
<file path=[Content_Types].xml><?xml version="1.0" encoding="utf-8"?>
<Types xmlns="http://schemas.openxmlformats.org/package/2006/content-types">
  <Override PartName="/ppt/slideLayouts/slideLayout8.xml" ContentType="application/vnd.openxmlformats-officedocument.presentationml.slideLayout+xml"/>
  <Override PartName="/ppt/notesSlides/notesSlide2.xml" ContentType="application/vnd.openxmlformats-officedocument.presentationml.notesSlide+xml"/>
  <Override PartName="/ppt/notesSlides/notesSlide22.xml" ContentType="application/vnd.openxmlformats-officedocument.presentationml.notesSlide+xml"/>
  <Override PartName="/ppt/notesSlides/notesSlide14.xml" ContentType="application/vnd.openxmlformats-officedocument.presentationml.notesSlide+xml"/>
  <Override PartName="/ppt/notesSlides/notesSlide28.xml" ContentType="application/vnd.openxmlformats-officedocument.presentationml.notesSlide+xml"/>
  <Override PartName="/ppt/slides/slide22.xml" ContentType="application/vnd.openxmlformats-officedocument.presentationml.slide+xml"/>
  <Override PartName="/ppt/slides/slide28.xml" ContentType="application/vnd.openxmlformats-officedocument.presentationml.slide+xml"/>
  <Override PartName="/ppt/theme/theme2.xml" ContentType="application/vnd.openxmlformats-officedocument.theme+xml"/>
  <Override PartName="/ppt/slides/slide2.xml" ContentType="application/vnd.openxmlformats-officedocument.presentationml.slide+xml"/>
  <Override PartName="/ppt/notesSlides/notesSlide11.xml" ContentType="application/vnd.openxmlformats-officedocument.presentationml.notesSlide+xml"/>
  <Override PartName="/ppt/notesSlides/notesSlide27.xml" ContentType="application/vnd.openxmlformats-officedocument.presentationml.notesSlide+xml"/>
  <Override PartName="/ppt/notesSlides/notesSlide9.xml" ContentType="application/vnd.openxmlformats-officedocument.presentationml.notesSlide+xml"/>
  <Override PartName="/ppt/notesSlides/notesSlide2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18.xml" ContentType="application/vnd.openxmlformats-officedocument.presentationml.slide+xml"/>
  <Override PartName="/ppt/notesSlides/notesSlide16.xml" ContentType="application/vnd.openxmlformats-officedocument.presentationml.notesSlide+xml"/>
  <Override PartName="/ppt/notesSlides/notesSlide21.xml" ContentType="application/vnd.openxmlformats-officedocument.presentationml.notesSlide+xml"/>
  <Override PartName="/ppt/slideLayouts/slideLayout3.xml" ContentType="application/vnd.openxmlformats-officedocument.presentationml.slideLayout+xml"/>
  <Override PartName="/ppt/slides/slide21.xml" ContentType="application/vnd.openxmlformats-officedocument.presentationml.slide+xml"/>
  <Override PartName="/ppt/slideLayouts/slideLayout5.xml" ContentType="application/vnd.openxmlformats-officedocument.presentationml.slideLayout+xml"/>
  <Override PartName="/ppt/slides/slide23.xml" ContentType="application/vnd.openxmlformats-officedocument.presentationml.slid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notesSlides/notesSlide3.xml" ContentType="application/vnd.openxmlformats-officedocument.presentationml.notesSlide+xml"/>
  <Override PartName="/ppt/notesMasters/notesMaster1.xml" ContentType="application/vnd.openxmlformats-officedocument.presentationml.notesMaster+xml"/>
  <Override PartName="/ppt/slides/slide1.xml" ContentType="application/vnd.openxmlformats-officedocument.presentationml.slide+xml"/>
  <Override PartName="/ppt/tableStyles.xml" ContentType="application/vnd.openxmlformats-officedocument.presentationml.tableStyles+xml"/>
  <Default Extension="xml" ContentType="application/xml"/>
  <Override PartName="/ppt/slides/slide7.xml" ContentType="application/vnd.openxmlformats-officedocument.presentationml.slide+xml"/>
  <Override PartName="/ppt/slides/slide26.xml" ContentType="application/vnd.openxmlformats-officedocument.presentationml.slide+xml"/>
  <Override PartName="/ppt/slideMasters/slideMaster1.xml" ContentType="application/vnd.openxmlformats-officedocument.presentationml.slideMaster+xml"/>
  <Override PartName="/ppt/viewProps.xml" ContentType="application/vnd.openxmlformats-officedocument.presentationml.viewProps+xml"/>
  <Override PartName="/ppt/notesSlides/notesSlide7.xml" ContentType="application/vnd.openxmlformats-officedocument.presentationml.notesSlide+xml"/>
  <Override PartName="/ppt/notesSlides/notesSlide15.xml" ContentType="application/vnd.openxmlformats-officedocument.presentationml.notesSlide+xml"/>
  <Override PartName="/ppt/slides/slide25.xml" ContentType="application/vnd.openxmlformats-officedocument.presentationml.slide+xml"/>
  <Override PartName="/ppt/notesSlides/notesSlide4.xml" ContentType="application/vnd.openxmlformats-officedocument.presentationml.notesSlide+xml"/>
  <Override PartName="/docProps/custom.xml" ContentType="application/vnd.openxmlformats-officedocument.custom-properties+xml"/>
  <Override PartName="/ppt/notesSlides/notesSlide19.xml" ContentType="application/vnd.openxmlformats-officedocument.presentationml.notesSlide+xml"/>
  <Override PartName="/ppt/slides/slide13.xml" ContentType="application/vnd.openxmlformats-officedocument.presentationml.slide+xml"/>
  <Override PartName="/ppt/slides/slide14.xml" ContentType="application/vnd.openxmlformats-officedocument.presentationml.slide+xml"/>
  <Override PartName="/ppt/notesSlides/notesSlide17.xml" ContentType="application/vnd.openxmlformats-officedocument.presentationml.notesSlide+xml"/>
  <Override PartName="/ppt/notesSlides/notesSlide23.xml" ContentType="application/vnd.openxmlformats-officedocument.presentationml.notesSlide+xml"/>
  <Override PartName="/ppt/notesSlides/notesSlide26.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slides/slide20.xml" ContentType="application/vnd.openxmlformats-officedocument.presentationml.slide+xml"/>
  <Override PartName="/ppt/slides/slide17.xml" ContentType="application/vnd.openxmlformats-officedocument.presentationml.slide+xml"/>
  <Override PartName="/ppt/slideLayouts/slideLayout4.xml" ContentType="application/vnd.openxmlformats-officedocument.presentationml.slideLayout+xml"/>
  <Override PartName="/ppt/notesSlides/notesSlide5.xml" ContentType="application/vnd.openxmlformats-officedocument.presentationml.notesSlide+xml"/>
  <Override PartName="/ppt/slideLayouts/slideLayout2.xml" ContentType="application/vnd.openxmlformats-officedocument.presentationml.slideLayout+xml"/>
  <Override PartName="/ppt/notesSlides/notesSlide13.xml" ContentType="application/vnd.openxmlformats-officedocument.presentationml.notesSlide+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theme/theme1.xml" ContentType="application/vnd.openxmlformats-officedocument.theme+xml"/>
  <Override PartName="/ppt/slideLayouts/slideLayout6.xml" ContentType="application/vnd.openxmlformats-officedocument.presentationml.slideLayout+xml"/>
  <Override PartName="/ppt/presentation.xml" ContentType="application/vnd.openxmlformats-officedocument.presentationml.presentation.main+xml"/>
  <Override PartName="/ppt/slides/slide5.xml" ContentType="application/vnd.openxmlformats-officedocument.presentationml.slide+xml"/>
  <Override PartName="/ppt/slides/slide10.xml" ContentType="application/vnd.openxmlformats-officedocument.presentationml.slide+xml"/>
  <Override PartName="/ppt/slideLayouts/slideLayout7.xml" ContentType="application/vnd.openxmlformats-officedocument.presentationml.slideLayout+xml"/>
  <Override PartName="/ppt/presProps.xml" ContentType="application/vnd.openxmlformats-officedocument.presentationml.presProps+xml"/>
  <Default Extension="jpeg" ContentType="image/jpeg"/>
  <Override PartName="/ppt/notesSlides/notesSlide18.xml" ContentType="application/vnd.openxmlformats-officedocument.presentationml.notesSlide+xml"/>
  <Default Extension="png" ContentType="image/png"/>
  <Override PartName="/ppt/slides/slide3.xml" ContentType="application/vnd.openxmlformats-officedocument.presentationml.slide+xml"/>
  <Override PartName="/ppt/slides/slide4.xml" ContentType="application/vnd.openxmlformats-officedocument.presentationml.slide+xml"/>
  <Override PartName="/ppt/slides/slide27.xml" ContentType="application/vnd.openxmlformats-officedocument.presentationml.slide+xml"/>
  <Override PartName="/ppt/slideLayouts/slideLayout11.xml" ContentType="application/vnd.openxmlformats-officedocument.presentationml.slideLayout+xml"/>
  <Override PartName="/ppt/notesSlides/notesSlide8.xml" ContentType="application/vnd.openxmlformats-officedocument.presentationml.notesSlide+xml"/>
  <Override PartName="/docProps/core.xml" ContentType="application/vnd.openxmlformats-package.core-properties+xml"/>
  <Override PartName="/ppt/slides/slide8.xml" ContentType="application/vnd.openxmlformats-officedocument.presentationml.slide+xml"/>
  <Override PartName="/ppt/slides/slide15.xml" ContentType="application/vnd.openxmlformats-officedocument.presentationml.slide+xml"/>
  <Default Extension="bin" ContentType="application/vnd.openxmlformats-officedocument.presentationml.printerSettings"/>
  <Override PartName="/ppt/notesSlides/notesSlide10.xml" ContentType="application/vnd.openxmlformats-officedocument.presentationml.notesSlide+xml"/>
  <Default Extension="rels" ContentType="application/vnd.openxmlformats-package.relationships+xml"/>
  <Override PartName="/ppt/slides/slide9.xml" ContentType="application/vnd.openxmlformats-officedocument.presentationml.slide+xml"/>
  <Override PartName="/ppt/notesSlides/notesSlide24.xml" ContentType="application/vnd.openxmlformats-officedocument.presentationml.notesSlide+xml"/>
  <Override PartName="/ppt/slides/slide24.xml" ContentType="application/vnd.openxmlformats-officedocument.presentationml.slide+xml"/>
  <Override PartName="/ppt/slides/slide6.xml" ContentType="application/vnd.openxmlformats-officedocument.presentationml.slide+xml"/>
  <Override PartName="/ppt/slides/slide16.xml" ContentType="application/vnd.openxmlformats-officedocument.presentationml.slide+xml"/>
  <Default Extension="pdf" ContentType="application/pdf"/>
  <Override PartName="/ppt/notesSlides/notesSlide20.xml" ContentType="application/vnd.openxmlformats-officedocument.presentationml.notesSlide+xml"/>
  <Override PartName="/ppt/slides/slide19.xml" ContentType="application/vnd.openxmlformats-officedocument.presentationml.slide+xml"/>
  <Override PartName="/ppt/slides/slide12.xml" ContentType="application/vnd.openxmlformats-officedocument.presentationml.slide+xml"/>
</Types>
</file>

<file path=_rels/.rels><?xml version="1.0" encoding="UTF-8" standalone="yes"?>
<Relationships xmlns="http://schemas.openxmlformats.org/package/2006/relationships"><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648" r:id="rId1"/>
  </p:sldMasterIdLst>
  <p:notesMasterIdLst>
    <p:notesMasterId r:id="rId30"/>
  </p:notesMasterIdLst>
  <p:sldIdLst>
    <p:sldId id="256" r:id="rId2"/>
    <p:sldId id="257" r:id="rId3"/>
    <p:sldId id="258" r:id="rId4"/>
    <p:sldId id="259" r:id="rId5"/>
    <p:sldId id="260" r:id="rId6"/>
    <p:sldId id="261" r:id="rId7"/>
    <p:sldId id="262" r:id="rId8"/>
    <p:sldId id="273" r:id="rId9"/>
    <p:sldId id="263" r:id="rId10"/>
    <p:sldId id="274" r:id="rId11"/>
    <p:sldId id="275" r:id="rId12"/>
    <p:sldId id="276" r:id="rId13"/>
    <p:sldId id="277" r:id="rId14"/>
    <p:sldId id="278" r:id="rId15"/>
    <p:sldId id="279" r:id="rId16"/>
    <p:sldId id="280" r:id="rId17"/>
    <p:sldId id="281" r:id="rId18"/>
    <p:sldId id="282" r:id="rId19"/>
    <p:sldId id="283" r:id="rId20"/>
    <p:sldId id="284" r:id="rId21"/>
    <p:sldId id="285" r:id="rId22"/>
    <p:sldId id="286" r:id="rId23"/>
    <p:sldId id="287" r:id="rId24"/>
    <p:sldId id="288" r:id="rId25"/>
    <p:sldId id="289" r:id="rId26"/>
    <p:sldId id="290" r:id="rId27"/>
    <p:sldId id="291" r:id="rId28"/>
    <p:sldId id="292" r:id="rId29"/>
  </p:sldIdLst>
  <p:sldSz cx="9144000" cy="6858000" type="screen4x3"/>
  <p:notesSz cx="6858000" cy="9144000"/>
  <p:defaultTextStyle>
    <a:defPPr>
      <a:defRPr lang="en-US"/>
    </a:defPPr>
    <a:lvl1pPr algn="l" rtl="0" fontAlgn="base">
      <a:spcBef>
        <a:spcPct val="0"/>
      </a:spcBef>
      <a:spcAft>
        <a:spcPct val="0"/>
      </a:spcAft>
      <a:defRPr sz="2800" kern="1200">
        <a:solidFill>
          <a:srgbClr val="993300"/>
        </a:solidFill>
        <a:latin typeface="Eras Medium ITC" pitchFamily="34" charset="0"/>
        <a:ea typeface="+mn-ea"/>
        <a:cs typeface="+mn-cs"/>
      </a:defRPr>
    </a:lvl1pPr>
    <a:lvl2pPr marL="457200" algn="l" rtl="0" fontAlgn="base">
      <a:spcBef>
        <a:spcPct val="0"/>
      </a:spcBef>
      <a:spcAft>
        <a:spcPct val="0"/>
      </a:spcAft>
      <a:defRPr sz="2800" kern="1200">
        <a:solidFill>
          <a:srgbClr val="993300"/>
        </a:solidFill>
        <a:latin typeface="Eras Medium ITC" pitchFamily="34" charset="0"/>
        <a:ea typeface="+mn-ea"/>
        <a:cs typeface="+mn-cs"/>
      </a:defRPr>
    </a:lvl2pPr>
    <a:lvl3pPr marL="914400" algn="l" rtl="0" fontAlgn="base">
      <a:spcBef>
        <a:spcPct val="0"/>
      </a:spcBef>
      <a:spcAft>
        <a:spcPct val="0"/>
      </a:spcAft>
      <a:defRPr sz="2800" kern="1200">
        <a:solidFill>
          <a:srgbClr val="993300"/>
        </a:solidFill>
        <a:latin typeface="Eras Medium ITC" pitchFamily="34" charset="0"/>
        <a:ea typeface="+mn-ea"/>
        <a:cs typeface="+mn-cs"/>
      </a:defRPr>
    </a:lvl3pPr>
    <a:lvl4pPr marL="1371600" algn="l" rtl="0" fontAlgn="base">
      <a:spcBef>
        <a:spcPct val="0"/>
      </a:spcBef>
      <a:spcAft>
        <a:spcPct val="0"/>
      </a:spcAft>
      <a:defRPr sz="2800" kern="1200">
        <a:solidFill>
          <a:srgbClr val="993300"/>
        </a:solidFill>
        <a:latin typeface="Eras Medium ITC" pitchFamily="34" charset="0"/>
        <a:ea typeface="+mn-ea"/>
        <a:cs typeface="+mn-cs"/>
      </a:defRPr>
    </a:lvl4pPr>
    <a:lvl5pPr marL="1828800" algn="l" rtl="0" fontAlgn="base">
      <a:spcBef>
        <a:spcPct val="0"/>
      </a:spcBef>
      <a:spcAft>
        <a:spcPct val="0"/>
      </a:spcAft>
      <a:defRPr sz="2800" kern="1200">
        <a:solidFill>
          <a:srgbClr val="993300"/>
        </a:solidFill>
        <a:latin typeface="Eras Medium ITC" pitchFamily="34" charset="0"/>
        <a:ea typeface="+mn-ea"/>
        <a:cs typeface="+mn-cs"/>
      </a:defRPr>
    </a:lvl5pPr>
    <a:lvl6pPr marL="2286000" algn="l" defTabSz="457200" rtl="0" eaLnBrk="1" latinLnBrk="0" hangingPunct="1">
      <a:defRPr sz="2800" kern="1200">
        <a:solidFill>
          <a:srgbClr val="993300"/>
        </a:solidFill>
        <a:latin typeface="Eras Medium ITC" pitchFamily="34" charset="0"/>
        <a:ea typeface="+mn-ea"/>
        <a:cs typeface="+mn-cs"/>
      </a:defRPr>
    </a:lvl6pPr>
    <a:lvl7pPr marL="2743200" algn="l" defTabSz="457200" rtl="0" eaLnBrk="1" latinLnBrk="0" hangingPunct="1">
      <a:defRPr sz="2800" kern="1200">
        <a:solidFill>
          <a:srgbClr val="993300"/>
        </a:solidFill>
        <a:latin typeface="Eras Medium ITC" pitchFamily="34" charset="0"/>
        <a:ea typeface="+mn-ea"/>
        <a:cs typeface="+mn-cs"/>
      </a:defRPr>
    </a:lvl7pPr>
    <a:lvl8pPr marL="3200400" algn="l" defTabSz="457200" rtl="0" eaLnBrk="1" latinLnBrk="0" hangingPunct="1">
      <a:defRPr sz="2800" kern="1200">
        <a:solidFill>
          <a:srgbClr val="993300"/>
        </a:solidFill>
        <a:latin typeface="Eras Medium ITC" pitchFamily="34" charset="0"/>
        <a:ea typeface="+mn-ea"/>
        <a:cs typeface="+mn-cs"/>
      </a:defRPr>
    </a:lvl8pPr>
    <a:lvl9pPr marL="3657600" algn="l" defTabSz="457200" rtl="0" eaLnBrk="1" latinLnBrk="0" hangingPunct="1">
      <a:defRPr sz="2800" kern="1200">
        <a:solidFill>
          <a:srgbClr val="993300"/>
        </a:solidFill>
        <a:latin typeface="Eras Medium ITC"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lrMru>
    <a:srgbClr val="996600"/>
    <a:srgbClr val="CC0000"/>
    <a:srgbClr val="FFCC99"/>
    <a:srgbClr val="FF9900"/>
    <a:srgbClr val="4D4D4D"/>
    <a:srgbClr val="111111"/>
    <a:srgbClr val="996633"/>
    <a:srgbClr val="0033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p:restoredLeft sz="15620"/>
    <p:restoredTop sz="94660"/>
  </p:normalViewPr>
  <p:slideViewPr>
    <p:cSldViewPr snapToGrid="0">
      <p:cViewPr varScale="1">
        <p:scale>
          <a:sx n="87" d="100"/>
          <a:sy n="87" d="100"/>
        </p:scale>
        <p:origin x="-568" y="-112"/>
      </p:cViewPr>
      <p:guideLst>
        <p:guide orient="horz" pos="1737"/>
        <p:guide pos="2880"/>
      </p:guideLst>
    </p:cSldViewPr>
  </p:slideViewPr>
  <p:notesTextViewPr>
    <p:cViewPr>
      <p:scale>
        <a:sx n="100" d="100"/>
        <a:sy n="100" d="100"/>
      </p:scale>
      <p:origin x="0" y="0"/>
    </p:cViewPr>
  </p:notesTextViewPr>
  <p:sorterViewPr>
    <p:cViewPr>
      <p:scale>
        <a:sx n="66" d="100"/>
        <a:sy n="66" d="100"/>
      </p:scale>
      <p:origin x="0" y="0"/>
    </p:cViewPr>
  </p:sorterViewPr>
  <p:gridSpacing cx="78028800" cy="78028800"/>
</p:viewPr>
</file>

<file path=ppt/_rels/presentation.xml.rels><?xml version="1.0" encoding="UTF-8" standalone="yes"?>
<Relationships xmlns="http://schemas.openxmlformats.org/package/2006/relationships"><Relationship Id="rId35" Type="http://schemas.openxmlformats.org/officeDocument/2006/relationships/tableStyles" Target="tableStyles.xml"/><Relationship Id="rId31" Type="http://schemas.openxmlformats.org/officeDocument/2006/relationships/printerSettings" Target="printerSettings/printerSettings1.bin"/><Relationship Id="rId34" Type="http://schemas.openxmlformats.org/officeDocument/2006/relationships/theme" Target="theme/theme1.xml"/><Relationship Id="rId7" Type="http://schemas.openxmlformats.org/officeDocument/2006/relationships/slide" Target="slides/slide6.xml"/><Relationship Id="rId1" Type="http://schemas.openxmlformats.org/officeDocument/2006/relationships/slideMaster" Target="slideMasters/slideMaster1.xml"/><Relationship Id="rId24" Type="http://schemas.openxmlformats.org/officeDocument/2006/relationships/slide" Target="slides/slide23.xml"/><Relationship Id="rId25" Type="http://schemas.openxmlformats.org/officeDocument/2006/relationships/slide" Target="slides/slide24.xml"/><Relationship Id="rId8" Type="http://schemas.openxmlformats.org/officeDocument/2006/relationships/slide" Target="slides/slide7.xml"/><Relationship Id="rId13" Type="http://schemas.openxmlformats.org/officeDocument/2006/relationships/slide" Target="slides/slide12.xml"/><Relationship Id="rId10" Type="http://schemas.openxmlformats.org/officeDocument/2006/relationships/slide" Target="slides/slide9.xml"/><Relationship Id="rId32" Type="http://schemas.openxmlformats.org/officeDocument/2006/relationships/presProps" Target="presProps.xml"/><Relationship Id="rId12" Type="http://schemas.openxmlformats.org/officeDocument/2006/relationships/slide" Target="slides/slide11.xml"/><Relationship Id="rId17" Type="http://schemas.openxmlformats.org/officeDocument/2006/relationships/slide" Target="slides/slide16.xml"/><Relationship Id="rId9" Type="http://schemas.openxmlformats.org/officeDocument/2006/relationships/slide" Target="slides/slide8.xml"/><Relationship Id="rId18" Type="http://schemas.openxmlformats.org/officeDocument/2006/relationships/slide" Target="slides/slide17.xml"/><Relationship Id="rId3" Type="http://schemas.openxmlformats.org/officeDocument/2006/relationships/slide" Target="slides/slide2.xml"/><Relationship Id="rId27" Type="http://schemas.openxmlformats.org/officeDocument/2006/relationships/slide" Target="slides/slide26.xml"/><Relationship Id="rId14" Type="http://schemas.openxmlformats.org/officeDocument/2006/relationships/slide" Target="slides/slide13.xml"/><Relationship Id="rId23" Type="http://schemas.openxmlformats.org/officeDocument/2006/relationships/slide" Target="slides/slide22.xml"/><Relationship Id="rId4" Type="http://schemas.openxmlformats.org/officeDocument/2006/relationships/slide" Target="slides/slide3.xml"/><Relationship Id="rId28" Type="http://schemas.openxmlformats.org/officeDocument/2006/relationships/slide" Target="slides/slide27.xml"/><Relationship Id="rId26" Type="http://schemas.openxmlformats.org/officeDocument/2006/relationships/slide" Target="slides/slide25.xml"/><Relationship Id="rId30" Type="http://schemas.openxmlformats.org/officeDocument/2006/relationships/notesMaster" Target="notesMasters/notesMaster1.xml"/><Relationship Id="rId11" Type="http://schemas.openxmlformats.org/officeDocument/2006/relationships/slide" Target="slides/slide10.xml"/><Relationship Id="rId29" Type="http://schemas.openxmlformats.org/officeDocument/2006/relationships/slide" Target="slides/slide28.xml"/><Relationship Id="rId6" Type="http://schemas.openxmlformats.org/officeDocument/2006/relationships/slide" Target="slides/slide5.xml"/><Relationship Id="rId16" Type="http://schemas.openxmlformats.org/officeDocument/2006/relationships/slide" Target="slides/slide15.xml"/><Relationship Id="rId3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19" Type="http://schemas.openxmlformats.org/officeDocument/2006/relationships/slide" Target="slides/slide18.xml"/><Relationship Id="rId20" Type="http://schemas.openxmlformats.org/officeDocument/2006/relationships/slide" Target="slides/slide19.xml"/><Relationship Id="rId22" Type="http://schemas.openxmlformats.org/officeDocument/2006/relationships/slide" Target="slides/slide21.xml"/><Relationship Id="rId21" Type="http://schemas.openxmlformats.org/officeDocument/2006/relationships/slide" Target="slides/slide20.xml"/><Relationship Id="rId2"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solidFill>
                  <a:schemeClr val="tx1"/>
                </a:solidFill>
                <a:latin typeface="Arial" pitchFamily="-105" charset="0"/>
              </a:defRPr>
            </a:lvl1pPr>
          </a:lstStyle>
          <a:p>
            <a:pPr>
              <a:defRPr/>
            </a:pPr>
            <a:endParaRPr lang="en-US"/>
          </a:p>
        </p:txBody>
      </p:sp>
      <p:sp>
        <p:nvSpPr>
          <p:cNvPr id="3075"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solidFill>
                  <a:schemeClr val="tx1"/>
                </a:solidFill>
                <a:latin typeface="Arial" pitchFamily="-105" charset="0"/>
              </a:defRPr>
            </a:lvl1pPr>
          </a:lstStyle>
          <a:p>
            <a:pPr>
              <a:defRPr/>
            </a:pPr>
            <a:endParaRPr lang="en-US"/>
          </a:p>
        </p:txBody>
      </p:sp>
      <p:sp>
        <p:nvSpPr>
          <p:cNvPr id="13316" name="Rectangle 4"/>
          <p:cNvSpPr>
            <a:spLocks noRo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3077"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078"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solidFill>
                  <a:schemeClr val="tx1"/>
                </a:solidFill>
                <a:latin typeface="Arial" pitchFamily="-105" charset="0"/>
              </a:defRPr>
            </a:lvl1pPr>
          </a:lstStyle>
          <a:p>
            <a:pPr>
              <a:defRPr/>
            </a:pPr>
            <a:endParaRPr lang="en-US"/>
          </a:p>
        </p:txBody>
      </p:sp>
      <p:sp>
        <p:nvSpPr>
          <p:cNvPr id="3079"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solidFill>
                  <a:schemeClr val="tx1"/>
                </a:solidFill>
                <a:latin typeface="Arial" pitchFamily="-105" charset="0"/>
              </a:defRPr>
            </a:lvl1pPr>
          </a:lstStyle>
          <a:p>
            <a:pPr>
              <a:defRPr/>
            </a:pPr>
            <a:fld id="{194DB62A-8196-1541-8320-BF896AB7704A}"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105" charset="0"/>
        <a:ea typeface="ＭＳ Ｐゴシック" pitchFamily="-107" charset="-128"/>
        <a:cs typeface="ＭＳ Ｐゴシック" pitchFamily="-107" charset="-128"/>
      </a:defRPr>
    </a:lvl1pPr>
    <a:lvl2pPr marL="457200" algn="l" rtl="0" eaLnBrk="0" fontAlgn="base" hangingPunct="0">
      <a:spcBef>
        <a:spcPct val="30000"/>
      </a:spcBef>
      <a:spcAft>
        <a:spcPct val="0"/>
      </a:spcAft>
      <a:defRPr sz="1200" kern="1200">
        <a:solidFill>
          <a:schemeClr val="tx1"/>
        </a:solidFill>
        <a:latin typeface="Arial" pitchFamily="-105" charset="0"/>
        <a:ea typeface="ＭＳ Ｐゴシック" pitchFamily="-105" charset="-128"/>
        <a:cs typeface="+mn-cs"/>
      </a:defRPr>
    </a:lvl2pPr>
    <a:lvl3pPr marL="914400" algn="l" rtl="0" eaLnBrk="0" fontAlgn="base" hangingPunct="0">
      <a:spcBef>
        <a:spcPct val="30000"/>
      </a:spcBef>
      <a:spcAft>
        <a:spcPct val="0"/>
      </a:spcAft>
      <a:defRPr sz="1200" kern="1200">
        <a:solidFill>
          <a:schemeClr val="tx1"/>
        </a:solidFill>
        <a:latin typeface="Arial" pitchFamily="-105" charset="0"/>
        <a:ea typeface="ＭＳ Ｐゴシック" pitchFamily="-105" charset="-128"/>
        <a:cs typeface="+mn-cs"/>
      </a:defRPr>
    </a:lvl3pPr>
    <a:lvl4pPr marL="1371600" algn="l" rtl="0" eaLnBrk="0" fontAlgn="base" hangingPunct="0">
      <a:spcBef>
        <a:spcPct val="30000"/>
      </a:spcBef>
      <a:spcAft>
        <a:spcPct val="0"/>
      </a:spcAft>
      <a:defRPr sz="1200" kern="1200">
        <a:solidFill>
          <a:schemeClr val="tx1"/>
        </a:solidFill>
        <a:latin typeface="Arial" pitchFamily="-105" charset="0"/>
        <a:ea typeface="ＭＳ Ｐゴシック" pitchFamily="-105" charset="-128"/>
        <a:cs typeface="+mn-cs"/>
      </a:defRPr>
    </a:lvl4pPr>
    <a:lvl5pPr marL="1828800" algn="l" rtl="0" eaLnBrk="0" fontAlgn="base" hangingPunct="0">
      <a:spcBef>
        <a:spcPct val="30000"/>
      </a:spcBef>
      <a:spcAft>
        <a:spcPct val="0"/>
      </a:spcAft>
      <a:defRPr sz="1200" kern="1200">
        <a:solidFill>
          <a:schemeClr val="tx1"/>
        </a:solidFill>
        <a:latin typeface="Arial" pitchFamily="-105" charset="0"/>
        <a:ea typeface="ＭＳ Ｐゴシック" pitchFamily="-105"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p:spPr>
        <p:txBody>
          <a:bodyPr/>
          <a:lstStyle/>
          <a:p>
            <a:fld id="{9656A184-C3D3-5141-9B84-77AC21BA6534}" type="slidenum">
              <a:rPr lang="en-US">
                <a:latin typeface="Arial" pitchFamily="-107" charset="0"/>
              </a:rPr>
              <a:pPr/>
              <a:t>1</a:t>
            </a:fld>
            <a:endParaRPr lang="en-US">
              <a:latin typeface="Arial" pitchFamily="-107" charset="0"/>
            </a:endParaRPr>
          </a:p>
        </p:txBody>
      </p:sp>
      <p:sp>
        <p:nvSpPr>
          <p:cNvPr id="15363" name="Rectangle 2"/>
          <p:cNvSpPr>
            <a:spLocks noRot="1" noChangeArrowheads="1" noTextEdit="1"/>
          </p:cNvSpPr>
          <p:nvPr>
            <p:ph type="sldImg"/>
          </p:nvPr>
        </p:nvSpPr>
        <p:spPr>
          <a:ln/>
        </p:spPr>
      </p:sp>
      <p:sp>
        <p:nvSpPr>
          <p:cNvPr id="15364" name="Rectangle 3"/>
          <p:cNvSpPr>
            <a:spLocks noGrp="1" noChangeArrowheads="1"/>
          </p:cNvSpPr>
          <p:nvPr>
            <p:ph type="body" idx="1"/>
          </p:nvPr>
        </p:nvSpPr>
        <p:spPr>
          <a:noFill/>
          <a:ln/>
        </p:spPr>
        <p:txBody>
          <a:bodyPr/>
          <a:lstStyle/>
          <a:p>
            <a:pPr eaLnBrk="1" hangingPunct="1"/>
            <a:endParaRPr lang="en-US">
              <a:latin typeface="Arial" pitchFamily="-107"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p:spPr>
        <p:txBody>
          <a:bodyPr/>
          <a:lstStyle/>
          <a:p>
            <a:fld id="{72BDC177-6F7E-D341-AED2-A31B0641ABEE}" type="slidenum">
              <a:rPr lang="en-US">
                <a:latin typeface="Arial" pitchFamily="-107" charset="0"/>
              </a:rPr>
              <a:pPr/>
              <a:t>2</a:t>
            </a:fld>
            <a:endParaRPr lang="en-US">
              <a:latin typeface="Arial" pitchFamily="-107" charset="0"/>
            </a:endParaRPr>
          </a:p>
        </p:txBody>
      </p:sp>
      <p:sp>
        <p:nvSpPr>
          <p:cNvPr id="17411" name="Rectangle 2"/>
          <p:cNvSpPr>
            <a:spLocks noRot="1" noChangeArrowheads="1" noTextEdit="1"/>
          </p:cNvSpPr>
          <p:nvPr>
            <p:ph type="sldImg"/>
          </p:nvPr>
        </p:nvSpPr>
        <p:spPr>
          <a:ln/>
        </p:spPr>
      </p:sp>
      <p:sp>
        <p:nvSpPr>
          <p:cNvPr id="17412" name="Rectangle 3"/>
          <p:cNvSpPr>
            <a:spLocks noGrp="1" noChangeArrowheads="1"/>
          </p:cNvSpPr>
          <p:nvPr>
            <p:ph type="body" idx="1"/>
          </p:nvPr>
        </p:nvSpPr>
        <p:spPr>
          <a:noFill/>
          <a:ln/>
        </p:spPr>
        <p:txBody>
          <a:bodyPr/>
          <a:lstStyle/>
          <a:p>
            <a:pPr eaLnBrk="1" hangingPunct="1"/>
            <a:endParaRPr lang="en-US">
              <a:latin typeface="Arial" pitchFamily="-107"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p:spPr>
        <p:txBody>
          <a:bodyPr/>
          <a:lstStyle/>
          <a:p>
            <a:fld id="{AD155608-8678-964D-B100-4213D58A5E2D}" type="slidenum">
              <a:rPr lang="en-US">
                <a:latin typeface="Arial" pitchFamily="-107" charset="0"/>
              </a:rPr>
              <a:pPr/>
              <a:t>3</a:t>
            </a:fld>
            <a:endParaRPr lang="en-US">
              <a:latin typeface="Arial" pitchFamily="-107" charset="0"/>
            </a:endParaRPr>
          </a:p>
        </p:txBody>
      </p:sp>
      <p:sp>
        <p:nvSpPr>
          <p:cNvPr id="19459" name="Rectangle 2"/>
          <p:cNvSpPr>
            <a:spLocks noRot="1" noChangeArrowheads="1" noTextEdit="1"/>
          </p:cNvSpPr>
          <p:nvPr>
            <p:ph type="sldImg"/>
          </p:nvPr>
        </p:nvSpPr>
        <p:spPr>
          <a:ln/>
        </p:spPr>
      </p:sp>
      <p:sp>
        <p:nvSpPr>
          <p:cNvPr id="19460" name="Rectangle 3"/>
          <p:cNvSpPr>
            <a:spLocks noGrp="1" noChangeArrowheads="1"/>
          </p:cNvSpPr>
          <p:nvPr>
            <p:ph type="body" idx="1"/>
          </p:nvPr>
        </p:nvSpPr>
        <p:spPr>
          <a:noFill/>
          <a:ln/>
        </p:spPr>
        <p:txBody>
          <a:bodyPr/>
          <a:lstStyle/>
          <a:p>
            <a:pPr eaLnBrk="1" hangingPunct="1"/>
            <a:endParaRPr lang="en-US">
              <a:latin typeface="Arial" pitchFamily="-107"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p>
            <a:fld id="{7253F658-25F3-A547-A720-A26BA78B19F1}" type="slidenum">
              <a:rPr lang="en-US">
                <a:latin typeface="Arial" pitchFamily="-107" charset="0"/>
              </a:rPr>
              <a:pPr/>
              <a:t>4</a:t>
            </a:fld>
            <a:endParaRPr lang="en-US">
              <a:latin typeface="Arial" pitchFamily="-107" charset="0"/>
            </a:endParaRPr>
          </a:p>
        </p:txBody>
      </p:sp>
      <p:sp>
        <p:nvSpPr>
          <p:cNvPr id="21507" name="Rectangle 2"/>
          <p:cNvSpPr>
            <a:spLocks noRo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eaLnBrk="1" hangingPunct="1"/>
            <a:endParaRPr lang="en-US">
              <a:latin typeface="Arial" pitchFamily="-107"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p:spPr>
        <p:txBody>
          <a:bodyPr/>
          <a:lstStyle/>
          <a:p>
            <a:fld id="{1674EF45-6795-3A40-9AE0-173B9035301C}" type="slidenum">
              <a:rPr lang="en-US">
                <a:latin typeface="Arial" pitchFamily="-107" charset="0"/>
              </a:rPr>
              <a:pPr/>
              <a:t>5</a:t>
            </a:fld>
            <a:endParaRPr lang="en-US">
              <a:latin typeface="Arial" pitchFamily="-107" charset="0"/>
            </a:endParaRPr>
          </a:p>
        </p:txBody>
      </p:sp>
      <p:sp>
        <p:nvSpPr>
          <p:cNvPr id="23555" name="Rectangle 2"/>
          <p:cNvSpPr>
            <a:spLocks noRot="1" noChangeArrowheads="1" noTextEdit="1"/>
          </p:cNvSpPr>
          <p:nvPr>
            <p:ph type="sldImg"/>
          </p:nvPr>
        </p:nvSpPr>
        <p:spPr>
          <a:ln/>
        </p:spPr>
      </p:sp>
      <p:sp>
        <p:nvSpPr>
          <p:cNvPr id="23556" name="Rectangle 3"/>
          <p:cNvSpPr>
            <a:spLocks noGrp="1" noChangeArrowheads="1"/>
          </p:cNvSpPr>
          <p:nvPr>
            <p:ph type="body" idx="1"/>
          </p:nvPr>
        </p:nvSpPr>
        <p:spPr>
          <a:noFill/>
          <a:ln/>
        </p:spPr>
        <p:txBody>
          <a:bodyPr/>
          <a:lstStyle/>
          <a:p>
            <a:pPr eaLnBrk="1" hangingPunct="1"/>
            <a:endParaRPr lang="en-US">
              <a:latin typeface="Arial" pitchFamily="-107"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p>
            <a:fld id="{FDFA118B-8145-7C41-81C7-55F008DCD3CE}" type="slidenum">
              <a:rPr lang="en-US">
                <a:latin typeface="Arial" pitchFamily="-107" charset="0"/>
              </a:rPr>
              <a:pPr/>
              <a:t>6</a:t>
            </a:fld>
            <a:endParaRPr lang="en-US">
              <a:latin typeface="Arial" pitchFamily="-107" charset="0"/>
            </a:endParaRPr>
          </a:p>
        </p:txBody>
      </p:sp>
      <p:sp>
        <p:nvSpPr>
          <p:cNvPr id="25603" name="Rectangle 2"/>
          <p:cNvSpPr>
            <a:spLocks noRot="1" noChangeArrowheads="1" noTextEdit="1"/>
          </p:cNvSpPr>
          <p:nvPr>
            <p:ph type="sldImg"/>
          </p:nvPr>
        </p:nvSpPr>
        <p:spPr>
          <a:ln/>
        </p:spPr>
      </p:sp>
      <p:sp>
        <p:nvSpPr>
          <p:cNvPr id="25604" name="Rectangle 3"/>
          <p:cNvSpPr>
            <a:spLocks noGrp="1" noChangeArrowheads="1"/>
          </p:cNvSpPr>
          <p:nvPr>
            <p:ph type="body" idx="1"/>
          </p:nvPr>
        </p:nvSpPr>
        <p:spPr>
          <a:noFill/>
          <a:ln/>
        </p:spPr>
        <p:txBody>
          <a:bodyPr/>
          <a:lstStyle/>
          <a:p>
            <a:pPr eaLnBrk="1" hangingPunct="1"/>
            <a:endParaRPr lang="en-US">
              <a:latin typeface="Arial" pitchFamily="-107"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p>
            <a:fld id="{8F85CD3D-174E-D244-B641-E17171E9B98A}" type="slidenum">
              <a:rPr lang="en-US">
                <a:latin typeface="Arial" pitchFamily="-107" charset="0"/>
              </a:rPr>
              <a:pPr/>
              <a:t>7</a:t>
            </a:fld>
            <a:endParaRPr lang="en-US">
              <a:latin typeface="Arial" pitchFamily="-107" charset="0"/>
            </a:endParaRPr>
          </a:p>
        </p:txBody>
      </p:sp>
      <p:sp>
        <p:nvSpPr>
          <p:cNvPr id="27651" name="Rectangle 2"/>
          <p:cNvSpPr>
            <a:spLocks noRot="1" noChangeArrowheads="1" noTextEdit="1"/>
          </p:cNvSpPr>
          <p:nvPr>
            <p:ph type="sldImg"/>
          </p:nvPr>
        </p:nvSpPr>
        <p:spPr>
          <a:ln/>
        </p:spPr>
      </p:sp>
      <p:sp>
        <p:nvSpPr>
          <p:cNvPr id="27652" name="Rectangle 3"/>
          <p:cNvSpPr>
            <a:spLocks noGrp="1" noChangeArrowheads="1"/>
          </p:cNvSpPr>
          <p:nvPr>
            <p:ph type="body" idx="1"/>
          </p:nvPr>
        </p:nvSpPr>
        <p:spPr>
          <a:noFill/>
          <a:ln/>
        </p:spPr>
        <p:txBody>
          <a:bodyPr/>
          <a:lstStyle/>
          <a:p>
            <a:pPr eaLnBrk="1" hangingPunct="1"/>
            <a:endParaRPr lang="en-US">
              <a:latin typeface="Arial" pitchFamily="-107"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1B9DAE9A-E126-E447-B5C0-9D0EB91227B6}" type="slidenum">
              <a:rPr lang="en-US">
                <a:latin typeface="Arial" pitchFamily="-107" charset="0"/>
              </a:rPr>
              <a:pPr/>
              <a:t>8</a:t>
            </a:fld>
            <a:endParaRPr lang="en-US">
              <a:latin typeface="Arial" pitchFamily="-107" charset="0"/>
            </a:endParaRPr>
          </a:p>
        </p:txBody>
      </p:sp>
      <p:sp>
        <p:nvSpPr>
          <p:cNvPr id="29699" name="Rectangle 2"/>
          <p:cNvSpPr>
            <a:spLocks noRot="1" noChangeArrowheads="1" noTextEdit="1"/>
          </p:cNvSpPr>
          <p:nvPr>
            <p:ph type="sldImg"/>
          </p:nvPr>
        </p:nvSpPr>
        <p:spPr>
          <a:ln/>
        </p:spPr>
      </p:sp>
      <p:sp>
        <p:nvSpPr>
          <p:cNvPr id="29700" name="Rectangle 3"/>
          <p:cNvSpPr>
            <a:spLocks noGrp="1" noChangeArrowheads="1"/>
          </p:cNvSpPr>
          <p:nvPr>
            <p:ph type="body" idx="1"/>
          </p:nvPr>
        </p:nvSpPr>
        <p:spPr>
          <a:noFill/>
          <a:ln/>
        </p:spPr>
        <p:txBody>
          <a:bodyPr/>
          <a:lstStyle/>
          <a:p>
            <a:pPr eaLnBrk="1" hangingPunct="1"/>
            <a:endParaRPr lang="en-US">
              <a:latin typeface="Arial" pitchFamily="-107"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8D054AEF-4407-7A49-BFDD-A2C47D51E158}" type="slidenum">
              <a:rPr lang="en-US">
                <a:latin typeface="Arial" pitchFamily="-107" charset="0"/>
              </a:rPr>
              <a:pPr/>
              <a:t>9</a:t>
            </a:fld>
            <a:endParaRPr lang="en-US">
              <a:latin typeface="Arial" pitchFamily="-107" charset="0"/>
            </a:endParaRPr>
          </a:p>
        </p:txBody>
      </p:sp>
      <p:sp>
        <p:nvSpPr>
          <p:cNvPr id="31747" name="Rectangle 2"/>
          <p:cNvSpPr>
            <a:spLocks noRo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pPr eaLnBrk="1" hangingPunct="1"/>
            <a:endParaRPr lang="en-US">
              <a:latin typeface="Arial" pitchFamily="-107"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p>
            <a:fld id="{7E5D1E04-FB6A-CF4F-8972-34F6E43D7D4A}" type="slidenum">
              <a:rPr lang="en-US">
                <a:latin typeface="Arial" pitchFamily="-107" charset="0"/>
              </a:rPr>
              <a:pPr/>
              <a:t>10</a:t>
            </a:fld>
            <a:endParaRPr lang="en-US">
              <a:latin typeface="Arial" pitchFamily="-107" charset="0"/>
            </a:endParaRPr>
          </a:p>
        </p:txBody>
      </p:sp>
      <p:sp>
        <p:nvSpPr>
          <p:cNvPr id="33795" name="Rectangle 2"/>
          <p:cNvSpPr>
            <a:spLocks noChangeArrowheads="1" noTextEdit="1"/>
          </p:cNvSpPr>
          <p:nvPr>
            <p:ph type="sldImg"/>
          </p:nvPr>
        </p:nvSpPr>
        <p:spPr>
          <a:solidFill>
            <a:srgbClr val="FFFFFF"/>
          </a:solidFill>
          <a:ln/>
        </p:spPr>
      </p:sp>
      <p:sp>
        <p:nvSpPr>
          <p:cNvPr id="33796"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atin typeface="Arial" pitchFamily="-107"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p>
            <a:fld id="{F7183B26-B77F-B74E-AF53-022BF7206EAF}" type="slidenum">
              <a:rPr lang="en-US">
                <a:latin typeface="Arial" pitchFamily="-107" charset="0"/>
              </a:rPr>
              <a:pPr/>
              <a:t>11</a:t>
            </a:fld>
            <a:endParaRPr lang="en-US">
              <a:latin typeface="Arial" pitchFamily="-107" charset="0"/>
            </a:endParaRPr>
          </a:p>
        </p:txBody>
      </p:sp>
      <p:sp>
        <p:nvSpPr>
          <p:cNvPr id="35843" name="Rectangle 2"/>
          <p:cNvSpPr>
            <a:spLocks noChangeArrowheads="1" noTextEdit="1"/>
          </p:cNvSpPr>
          <p:nvPr>
            <p:ph type="sldImg"/>
          </p:nvPr>
        </p:nvSpPr>
        <p:spPr>
          <a:solidFill>
            <a:srgbClr val="FFFFFF"/>
          </a:solidFill>
          <a:ln/>
        </p:spPr>
      </p:sp>
      <p:sp>
        <p:nvSpPr>
          <p:cNvPr id="35844"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atin typeface="Arial" pitchFamily="-107"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p>
            <a:fld id="{64246FB6-7ECC-2542-858D-992099097D36}" type="slidenum">
              <a:rPr lang="en-US">
                <a:latin typeface="Arial" pitchFamily="-107" charset="0"/>
              </a:rPr>
              <a:pPr/>
              <a:t>12</a:t>
            </a:fld>
            <a:endParaRPr lang="en-US">
              <a:latin typeface="Arial" pitchFamily="-107" charset="0"/>
            </a:endParaRPr>
          </a:p>
        </p:txBody>
      </p:sp>
      <p:sp>
        <p:nvSpPr>
          <p:cNvPr id="37891" name="Rectangle 2"/>
          <p:cNvSpPr>
            <a:spLocks noChangeArrowheads="1" noTextEdit="1"/>
          </p:cNvSpPr>
          <p:nvPr>
            <p:ph type="sldImg"/>
          </p:nvPr>
        </p:nvSpPr>
        <p:spPr>
          <a:solidFill>
            <a:srgbClr val="FFFFFF"/>
          </a:solidFill>
          <a:ln/>
        </p:spPr>
      </p:sp>
      <p:sp>
        <p:nvSpPr>
          <p:cNvPr id="37892"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atin typeface="Arial" pitchFamily="-107"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ED11F286-1585-AD41-95FD-5018E210AEFD}" type="slidenum">
              <a:rPr lang="en-US">
                <a:latin typeface="Arial" pitchFamily="-107" charset="0"/>
              </a:rPr>
              <a:pPr/>
              <a:t>13</a:t>
            </a:fld>
            <a:endParaRPr lang="en-US">
              <a:latin typeface="Arial" pitchFamily="-107" charset="0"/>
            </a:endParaRPr>
          </a:p>
        </p:txBody>
      </p:sp>
      <p:sp>
        <p:nvSpPr>
          <p:cNvPr id="39939" name="Rectangle 2"/>
          <p:cNvSpPr>
            <a:spLocks noChangeArrowheads="1" noTextEdit="1"/>
          </p:cNvSpPr>
          <p:nvPr>
            <p:ph type="sldImg"/>
          </p:nvPr>
        </p:nvSpPr>
        <p:spPr>
          <a:solidFill>
            <a:srgbClr val="FFFFFF"/>
          </a:solidFill>
          <a:ln/>
        </p:spPr>
      </p:sp>
      <p:sp>
        <p:nvSpPr>
          <p:cNvPr id="39940"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atin typeface="Arial" pitchFamily="-107"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p>
            <a:fld id="{8BEA4460-EC10-ED48-AB4C-1F96F8A396EE}" type="slidenum">
              <a:rPr lang="en-US">
                <a:latin typeface="Arial" pitchFamily="-107" charset="0"/>
              </a:rPr>
              <a:pPr/>
              <a:t>14</a:t>
            </a:fld>
            <a:endParaRPr lang="en-US">
              <a:latin typeface="Arial" pitchFamily="-107" charset="0"/>
            </a:endParaRPr>
          </a:p>
        </p:txBody>
      </p:sp>
      <p:sp>
        <p:nvSpPr>
          <p:cNvPr id="41987" name="Rectangle 2"/>
          <p:cNvSpPr>
            <a:spLocks noChangeArrowheads="1" noTextEdit="1"/>
          </p:cNvSpPr>
          <p:nvPr>
            <p:ph type="sldImg"/>
          </p:nvPr>
        </p:nvSpPr>
        <p:spPr>
          <a:solidFill>
            <a:srgbClr val="FFFFFF"/>
          </a:solidFill>
          <a:ln/>
        </p:spPr>
      </p:sp>
      <p:sp>
        <p:nvSpPr>
          <p:cNvPr id="41988"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atin typeface="Arial" pitchFamily="-107"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p>
            <a:fld id="{0A9B263D-3CD7-424F-8DFC-3F265E8D7174}" type="slidenum">
              <a:rPr lang="en-US">
                <a:latin typeface="Arial" pitchFamily="-107" charset="0"/>
              </a:rPr>
              <a:pPr/>
              <a:t>15</a:t>
            </a:fld>
            <a:endParaRPr lang="en-US">
              <a:latin typeface="Arial" pitchFamily="-107" charset="0"/>
            </a:endParaRPr>
          </a:p>
        </p:txBody>
      </p:sp>
      <p:sp>
        <p:nvSpPr>
          <p:cNvPr id="44035" name="Rectangle 2"/>
          <p:cNvSpPr>
            <a:spLocks noChangeArrowheads="1" noTextEdit="1"/>
          </p:cNvSpPr>
          <p:nvPr>
            <p:ph type="sldImg"/>
          </p:nvPr>
        </p:nvSpPr>
        <p:spPr>
          <a:solidFill>
            <a:srgbClr val="FFFFFF"/>
          </a:solidFill>
          <a:ln/>
        </p:spPr>
      </p:sp>
      <p:sp>
        <p:nvSpPr>
          <p:cNvPr id="44036"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atin typeface="Arial" pitchFamily="-107"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p>
            <a:fld id="{AD432C26-C083-C246-99E2-DB747CCC020F}" type="slidenum">
              <a:rPr lang="en-US">
                <a:latin typeface="Arial" pitchFamily="-107" charset="0"/>
              </a:rPr>
              <a:pPr/>
              <a:t>16</a:t>
            </a:fld>
            <a:endParaRPr lang="en-US">
              <a:latin typeface="Arial" pitchFamily="-107" charset="0"/>
            </a:endParaRPr>
          </a:p>
        </p:txBody>
      </p:sp>
      <p:sp>
        <p:nvSpPr>
          <p:cNvPr id="46083" name="Rectangle 2"/>
          <p:cNvSpPr>
            <a:spLocks noChangeArrowheads="1" noTextEdit="1"/>
          </p:cNvSpPr>
          <p:nvPr>
            <p:ph type="sldImg"/>
          </p:nvPr>
        </p:nvSpPr>
        <p:spPr>
          <a:solidFill>
            <a:srgbClr val="FFFFFF"/>
          </a:solidFill>
          <a:ln/>
        </p:spPr>
      </p:sp>
      <p:sp>
        <p:nvSpPr>
          <p:cNvPr id="46084"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atin typeface="Arial" pitchFamily="-107"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p:spPr>
        <p:txBody>
          <a:bodyPr/>
          <a:lstStyle/>
          <a:p>
            <a:fld id="{730FE675-151E-C743-8FF4-882098571378}" type="slidenum">
              <a:rPr lang="en-US">
                <a:latin typeface="Arial" pitchFamily="-107" charset="0"/>
              </a:rPr>
              <a:pPr/>
              <a:t>17</a:t>
            </a:fld>
            <a:endParaRPr lang="en-US">
              <a:latin typeface="Arial" pitchFamily="-107" charset="0"/>
            </a:endParaRPr>
          </a:p>
        </p:txBody>
      </p:sp>
      <p:sp>
        <p:nvSpPr>
          <p:cNvPr id="48131" name="Rectangle 2"/>
          <p:cNvSpPr>
            <a:spLocks noChangeArrowheads="1" noTextEdit="1"/>
          </p:cNvSpPr>
          <p:nvPr>
            <p:ph type="sldImg"/>
          </p:nvPr>
        </p:nvSpPr>
        <p:spPr>
          <a:solidFill>
            <a:srgbClr val="FFFFFF"/>
          </a:solidFill>
          <a:ln/>
        </p:spPr>
      </p:sp>
      <p:sp>
        <p:nvSpPr>
          <p:cNvPr id="48132"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atin typeface="Arial" pitchFamily="-107"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p>
            <a:fld id="{9789C574-2232-D243-B0AD-43F9F182894D}" type="slidenum">
              <a:rPr lang="en-US">
                <a:latin typeface="Arial" pitchFamily="-107" charset="0"/>
              </a:rPr>
              <a:pPr/>
              <a:t>18</a:t>
            </a:fld>
            <a:endParaRPr lang="en-US">
              <a:latin typeface="Arial" pitchFamily="-107" charset="0"/>
            </a:endParaRPr>
          </a:p>
        </p:txBody>
      </p:sp>
      <p:sp>
        <p:nvSpPr>
          <p:cNvPr id="50179" name="Rectangle 2"/>
          <p:cNvSpPr>
            <a:spLocks noChangeArrowheads="1" noTextEdit="1"/>
          </p:cNvSpPr>
          <p:nvPr>
            <p:ph type="sldImg"/>
          </p:nvPr>
        </p:nvSpPr>
        <p:spPr>
          <a:solidFill>
            <a:srgbClr val="FFFFFF"/>
          </a:solidFill>
          <a:ln/>
        </p:spPr>
      </p:sp>
      <p:sp>
        <p:nvSpPr>
          <p:cNvPr id="50180"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atin typeface="Arial" pitchFamily="-107"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p>
            <a:fld id="{3F1E05B7-E809-AD46-B6D0-ACF9118F1218}" type="slidenum">
              <a:rPr lang="en-US">
                <a:latin typeface="Arial" pitchFamily="-107" charset="0"/>
              </a:rPr>
              <a:pPr/>
              <a:t>19</a:t>
            </a:fld>
            <a:endParaRPr lang="en-US">
              <a:latin typeface="Arial" pitchFamily="-107" charset="0"/>
            </a:endParaRPr>
          </a:p>
        </p:txBody>
      </p:sp>
      <p:sp>
        <p:nvSpPr>
          <p:cNvPr id="52227" name="Rectangle 2"/>
          <p:cNvSpPr>
            <a:spLocks noChangeArrowheads="1" noTextEdit="1"/>
          </p:cNvSpPr>
          <p:nvPr>
            <p:ph type="sldImg"/>
          </p:nvPr>
        </p:nvSpPr>
        <p:spPr>
          <a:solidFill>
            <a:srgbClr val="FFFFFF"/>
          </a:solidFill>
          <a:ln/>
        </p:spPr>
      </p:sp>
      <p:sp>
        <p:nvSpPr>
          <p:cNvPr id="52228"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atin typeface="Arial" pitchFamily="-107"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p>
            <a:fld id="{6BF38A1B-2148-3847-9F46-DF4B3B6B1D99}" type="slidenum">
              <a:rPr lang="en-US">
                <a:latin typeface="Arial" pitchFamily="-107" charset="0"/>
              </a:rPr>
              <a:pPr/>
              <a:t>20</a:t>
            </a:fld>
            <a:endParaRPr lang="en-US">
              <a:latin typeface="Arial" pitchFamily="-107" charset="0"/>
            </a:endParaRPr>
          </a:p>
        </p:txBody>
      </p:sp>
      <p:sp>
        <p:nvSpPr>
          <p:cNvPr id="54275" name="Rectangle 2"/>
          <p:cNvSpPr>
            <a:spLocks noChangeArrowheads="1" noTextEdit="1"/>
          </p:cNvSpPr>
          <p:nvPr>
            <p:ph type="sldImg"/>
          </p:nvPr>
        </p:nvSpPr>
        <p:spPr>
          <a:solidFill>
            <a:srgbClr val="FFFFFF"/>
          </a:solidFill>
          <a:ln/>
        </p:spPr>
      </p:sp>
      <p:sp>
        <p:nvSpPr>
          <p:cNvPr id="54276"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atin typeface="Arial" pitchFamily="-107"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p:spPr>
        <p:txBody>
          <a:bodyPr/>
          <a:lstStyle/>
          <a:p>
            <a:fld id="{1DB95C43-3E7F-E845-BA20-7E7A0F9C7187}" type="slidenum">
              <a:rPr lang="en-US">
                <a:latin typeface="Arial" pitchFamily="-107" charset="0"/>
              </a:rPr>
              <a:pPr/>
              <a:t>21</a:t>
            </a:fld>
            <a:endParaRPr lang="en-US">
              <a:latin typeface="Arial" pitchFamily="-107" charset="0"/>
            </a:endParaRPr>
          </a:p>
        </p:txBody>
      </p:sp>
      <p:sp>
        <p:nvSpPr>
          <p:cNvPr id="56323" name="Rectangle 2"/>
          <p:cNvSpPr>
            <a:spLocks noChangeArrowheads="1" noTextEdit="1"/>
          </p:cNvSpPr>
          <p:nvPr>
            <p:ph type="sldImg"/>
          </p:nvPr>
        </p:nvSpPr>
        <p:spPr>
          <a:solidFill>
            <a:srgbClr val="FFFFFF"/>
          </a:solidFill>
          <a:ln/>
        </p:spPr>
      </p:sp>
      <p:sp>
        <p:nvSpPr>
          <p:cNvPr id="56324"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atin typeface="Arial" pitchFamily="-107"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p:spPr>
        <p:txBody>
          <a:bodyPr/>
          <a:lstStyle/>
          <a:p>
            <a:fld id="{33ADFC86-C026-2743-9455-AC80AF0B23F4}" type="slidenum">
              <a:rPr lang="en-US">
                <a:latin typeface="Arial" pitchFamily="-107" charset="0"/>
              </a:rPr>
              <a:pPr/>
              <a:t>22</a:t>
            </a:fld>
            <a:endParaRPr lang="en-US">
              <a:latin typeface="Arial" pitchFamily="-107" charset="0"/>
            </a:endParaRPr>
          </a:p>
        </p:txBody>
      </p:sp>
      <p:sp>
        <p:nvSpPr>
          <p:cNvPr id="58371" name="Rectangle 2"/>
          <p:cNvSpPr>
            <a:spLocks noChangeArrowheads="1" noTextEdit="1"/>
          </p:cNvSpPr>
          <p:nvPr>
            <p:ph type="sldImg"/>
          </p:nvPr>
        </p:nvSpPr>
        <p:spPr>
          <a:solidFill>
            <a:srgbClr val="FFFFFF"/>
          </a:solidFill>
          <a:ln/>
        </p:spPr>
      </p:sp>
      <p:sp>
        <p:nvSpPr>
          <p:cNvPr id="58372"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atin typeface="Arial" pitchFamily="-107"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p:spPr>
        <p:txBody>
          <a:bodyPr/>
          <a:lstStyle/>
          <a:p>
            <a:fld id="{9157F698-8D41-BD4C-BB36-E75D17B72EC1}" type="slidenum">
              <a:rPr lang="en-US">
                <a:latin typeface="Arial" pitchFamily="-107" charset="0"/>
              </a:rPr>
              <a:pPr/>
              <a:t>23</a:t>
            </a:fld>
            <a:endParaRPr lang="en-US">
              <a:latin typeface="Arial" pitchFamily="-107" charset="0"/>
            </a:endParaRPr>
          </a:p>
        </p:txBody>
      </p:sp>
      <p:sp>
        <p:nvSpPr>
          <p:cNvPr id="60419" name="Rectangle 2"/>
          <p:cNvSpPr>
            <a:spLocks noChangeArrowheads="1" noTextEdit="1"/>
          </p:cNvSpPr>
          <p:nvPr>
            <p:ph type="sldImg"/>
          </p:nvPr>
        </p:nvSpPr>
        <p:spPr>
          <a:solidFill>
            <a:srgbClr val="FFFFFF"/>
          </a:solidFill>
          <a:ln/>
        </p:spPr>
      </p:sp>
      <p:sp>
        <p:nvSpPr>
          <p:cNvPr id="60420"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atin typeface="Arial" pitchFamily="-107"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p>
            <a:fld id="{7211B6F2-794A-8642-A4FE-A6EF1AE53514}" type="slidenum">
              <a:rPr lang="en-US">
                <a:latin typeface="Arial" pitchFamily="-107" charset="0"/>
              </a:rPr>
              <a:pPr/>
              <a:t>24</a:t>
            </a:fld>
            <a:endParaRPr lang="en-US">
              <a:latin typeface="Arial" pitchFamily="-107" charset="0"/>
            </a:endParaRPr>
          </a:p>
        </p:txBody>
      </p:sp>
      <p:sp>
        <p:nvSpPr>
          <p:cNvPr id="62467" name="Rectangle 2"/>
          <p:cNvSpPr>
            <a:spLocks noChangeArrowheads="1" noTextEdit="1"/>
          </p:cNvSpPr>
          <p:nvPr>
            <p:ph type="sldImg"/>
          </p:nvPr>
        </p:nvSpPr>
        <p:spPr>
          <a:solidFill>
            <a:srgbClr val="FFFFFF"/>
          </a:solidFill>
          <a:ln/>
        </p:spPr>
      </p:sp>
      <p:sp>
        <p:nvSpPr>
          <p:cNvPr id="62468"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atin typeface="Arial" pitchFamily="-107"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p:spPr>
        <p:txBody>
          <a:bodyPr/>
          <a:lstStyle/>
          <a:p>
            <a:fld id="{FC869285-5FFC-FE40-A055-149EE1A44598}" type="slidenum">
              <a:rPr lang="en-US">
                <a:latin typeface="Arial" pitchFamily="-107" charset="0"/>
              </a:rPr>
              <a:pPr/>
              <a:t>25</a:t>
            </a:fld>
            <a:endParaRPr lang="en-US">
              <a:latin typeface="Arial" pitchFamily="-107" charset="0"/>
            </a:endParaRPr>
          </a:p>
        </p:txBody>
      </p:sp>
      <p:sp>
        <p:nvSpPr>
          <p:cNvPr id="64515" name="Rectangle 2"/>
          <p:cNvSpPr>
            <a:spLocks noChangeArrowheads="1" noTextEdit="1"/>
          </p:cNvSpPr>
          <p:nvPr>
            <p:ph type="sldImg"/>
          </p:nvPr>
        </p:nvSpPr>
        <p:spPr>
          <a:solidFill>
            <a:srgbClr val="FFFFFF"/>
          </a:solidFill>
          <a:ln/>
        </p:spPr>
      </p:sp>
      <p:sp>
        <p:nvSpPr>
          <p:cNvPr id="64516"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atin typeface="Arial" pitchFamily="-107"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p>
            <a:fld id="{2DF4892C-23F9-FF4D-A9A0-D559DF6F8E65}" type="slidenum">
              <a:rPr lang="en-US">
                <a:latin typeface="Arial" pitchFamily="-107" charset="0"/>
              </a:rPr>
              <a:pPr/>
              <a:t>26</a:t>
            </a:fld>
            <a:endParaRPr lang="en-US">
              <a:latin typeface="Arial" pitchFamily="-107" charset="0"/>
            </a:endParaRPr>
          </a:p>
        </p:txBody>
      </p:sp>
      <p:sp>
        <p:nvSpPr>
          <p:cNvPr id="66563" name="Rectangle 2"/>
          <p:cNvSpPr>
            <a:spLocks noChangeArrowheads="1" noTextEdit="1"/>
          </p:cNvSpPr>
          <p:nvPr>
            <p:ph type="sldImg"/>
          </p:nvPr>
        </p:nvSpPr>
        <p:spPr>
          <a:solidFill>
            <a:srgbClr val="FFFFFF"/>
          </a:solidFill>
          <a:ln/>
        </p:spPr>
      </p:sp>
      <p:sp>
        <p:nvSpPr>
          <p:cNvPr id="66564"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atin typeface="Arial" pitchFamily="-107"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p:spPr>
        <p:txBody>
          <a:bodyPr/>
          <a:lstStyle/>
          <a:p>
            <a:fld id="{EC6BB7E1-B004-744A-BAA3-81B4F763BF5E}" type="slidenum">
              <a:rPr lang="en-US">
                <a:latin typeface="Arial" pitchFamily="-107" charset="0"/>
              </a:rPr>
              <a:pPr/>
              <a:t>27</a:t>
            </a:fld>
            <a:endParaRPr lang="en-US">
              <a:latin typeface="Arial" pitchFamily="-107" charset="0"/>
            </a:endParaRPr>
          </a:p>
        </p:txBody>
      </p:sp>
      <p:sp>
        <p:nvSpPr>
          <p:cNvPr id="68611" name="Rectangle 2"/>
          <p:cNvSpPr>
            <a:spLocks noChangeArrowheads="1" noTextEdit="1"/>
          </p:cNvSpPr>
          <p:nvPr>
            <p:ph type="sldImg"/>
          </p:nvPr>
        </p:nvSpPr>
        <p:spPr>
          <a:solidFill>
            <a:srgbClr val="FFFFFF"/>
          </a:solidFill>
          <a:ln/>
        </p:spPr>
      </p:sp>
      <p:sp>
        <p:nvSpPr>
          <p:cNvPr id="68612"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atin typeface="Arial" pitchFamily="-107"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p:spPr>
        <p:txBody>
          <a:bodyPr/>
          <a:lstStyle/>
          <a:p>
            <a:fld id="{AD4C1A43-6D99-8A47-A979-555D22FC1FB2}" type="slidenum">
              <a:rPr lang="en-US">
                <a:latin typeface="Arial" pitchFamily="-107" charset="0"/>
              </a:rPr>
              <a:pPr/>
              <a:t>28</a:t>
            </a:fld>
            <a:endParaRPr lang="en-US">
              <a:latin typeface="Arial" pitchFamily="-107" charset="0"/>
            </a:endParaRPr>
          </a:p>
        </p:txBody>
      </p:sp>
      <p:sp>
        <p:nvSpPr>
          <p:cNvPr id="70659" name="Rectangle 2"/>
          <p:cNvSpPr>
            <a:spLocks noChangeArrowheads="1" noTextEdit="1"/>
          </p:cNvSpPr>
          <p:nvPr>
            <p:ph type="sldImg"/>
          </p:nvPr>
        </p:nvSpPr>
        <p:spPr>
          <a:solidFill>
            <a:srgbClr val="FFFFFF"/>
          </a:solidFill>
          <a:ln/>
        </p:spPr>
      </p:sp>
      <p:sp>
        <p:nvSpPr>
          <p:cNvPr id="70660"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atin typeface="Arial" pitchFamily="-107"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5D26BF0-F103-D64E-B5A7-911659247EC0}" type="slidenum">
              <a:rPr lang="en-US"/>
              <a:pPr>
                <a:defRPr/>
              </a:pPr>
              <a:t>‹#›</a:t>
            </a:fld>
            <a:endParaRPr lang="en-US"/>
          </a:p>
        </p:txBody>
      </p:sp>
    </p:spTree>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8F09735-1FF2-7340-BC3C-74B83A0CC040}" type="slidenum">
              <a:rPr lang="en-US"/>
              <a:pPr>
                <a:defRPr/>
              </a:pPr>
              <a:t>‹#›</a:t>
            </a:fld>
            <a:endParaRPr lang="en-US"/>
          </a:p>
        </p:txBody>
      </p:sp>
    </p:spTree>
  </p:cSld>
  <p:clrMapOvr>
    <a:masterClrMapping/>
  </p:clrMapOvr>
  <p:transition>
    <p:dissolve/>
  </p:transition>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307CB9C0-CB7A-6E4B-93FA-EA17D1A1596F}" type="slidenum">
              <a:rPr lang="en-US"/>
              <a:pPr>
                <a:defRPr/>
              </a:pPr>
              <a:t>‹#›</a:t>
            </a:fld>
            <a:endParaRPr lang="en-US"/>
          </a:p>
        </p:txBody>
      </p:sp>
    </p:spTree>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36D4C6F6-EBB0-E546-BCDE-6E25EE61B089}" type="slidenum">
              <a:rPr lang="en-US"/>
              <a:pPr>
                <a:defRPr/>
              </a:pPr>
              <a:t>‹#›</a:t>
            </a:fld>
            <a:endParaRPr lang="en-US"/>
          </a:p>
        </p:txBody>
      </p:sp>
    </p:spTree>
  </p:cSld>
  <p:clrMapOvr>
    <a:masterClrMapping/>
  </p:clrMapOvr>
  <p:transition>
    <p:dissolve/>
  </p:transition>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1209414A-7599-C942-806F-520378836870}" type="slidenum">
              <a:rPr lang="en-US"/>
              <a:pPr>
                <a:defRPr/>
              </a:pPr>
              <a:t>‹#›</a:t>
            </a:fld>
            <a:endParaRPr lang="en-US"/>
          </a:p>
        </p:txBody>
      </p:sp>
    </p:spTree>
  </p:cSld>
  <p:clrMapOvr>
    <a:masterClrMapping/>
  </p:clrMapOvr>
  <p:transition>
    <p:dissolve/>
  </p:transition>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C7220A76-3859-624C-A74D-42EEB671B2D9}" type="slidenum">
              <a:rPr lang="en-US"/>
              <a:pPr>
                <a:defRPr/>
              </a:pPr>
              <a:t>‹#›</a:t>
            </a:fld>
            <a:endParaRPr lang="en-US"/>
          </a:p>
        </p:txBody>
      </p:sp>
    </p:spTree>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07F22624-5B85-3042-96E2-6F195BCA691A}" type="slidenum">
              <a:rPr lang="en-US"/>
              <a:pPr>
                <a:defRPr/>
              </a:pPr>
              <a:t>‹#›</a:t>
            </a:fld>
            <a:endParaRPr lang="en-US"/>
          </a:p>
        </p:txBody>
      </p:sp>
    </p:spTree>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A3856A07-5C2B-AB4D-BAB5-8377CCB12D71}" type="slidenum">
              <a:rPr lang="en-US"/>
              <a:pPr>
                <a:defRPr/>
              </a:pPr>
              <a:t>‹#›</a:t>
            </a:fld>
            <a:endParaRPr lang="en-US"/>
          </a:p>
        </p:txBody>
      </p:sp>
    </p:spTree>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D5412719-DADD-6E49-8A19-12C17D626A76}" type="slidenum">
              <a:rPr lang="en-US"/>
              <a:pPr>
                <a:defRPr/>
              </a:pPr>
              <a:t>‹#›</a:t>
            </a:fld>
            <a:endParaRPr lang="en-US"/>
          </a:p>
        </p:txBody>
      </p:sp>
    </p:spTree>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A8E96DB0-A72B-414C-9CE8-32E388CCCD15}" type="slidenum">
              <a:rPr lang="en-US"/>
              <a:pPr>
                <a:defRPr/>
              </a:pPr>
              <a:t>‹#›</a:t>
            </a:fld>
            <a:endParaRPr lang="en-US"/>
          </a:p>
        </p:txBody>
      </p:sp>
    </p:spTree>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88B4B43-49DB-4244-B9C9-DB19A6346399}" type="slidenum">
              <a:rPr lang="en-US"/>
              <a:pPr>
                <a:defRPr/>
              </a:pPr>
              <a:t>‹#›</a:t>
            </a:fld>
            <a:endParaRPr lang="en-US"/>
          </a:p>
        </p:txBody>
      </p:sp>
    </p:spTree>
  </p:cSld>
  <p:clrMapOvr>
    <a:masterClrMapping/>
  </p:clrMapOvr>
  <p:transition>
    <p:dissolve/>
  </p:transition>
</p:sldLayout>
</file>

<file path=ppt/slideMasters/_rels/slideMaster1.xml.rels><?xml version="1.0" encoding="UTF-8" standalone="yes"?>
<Relationships xmlns="http://schemas.openxmlformats.org/package/2006/relationships"><Relationship Id="rId4" Type="http://schemas.openxmlformats.org/officeDocument/2006/relationships/slideLayout" Target="../slideLayouts/slideLayout4.xml"/><Relationship Id="rId7" Type="http://schemas.openxmlformats.org/officeDocument/2006/relationships/slideLayout" Target="../slideLayouts/slideLayout7.xml"/><Relationship Id="rId11" Type="http://schemas.openxmlformats.org/officeDocument/2006/relationships/slideLayout" Target="../slideLayouts/slideLayout11.xml"/><Relationship Id="rId1" Type="http://schemas.openxmlformats.org/officeDocument/2006/relationships/slideLayout" Target="../slideLayouts/slideLayout1.xml"/><Relationship Id="rId6" Type="http://schemas.openxmlformats.org/officeDocument/2006/relationships/slideLayout" Target="../slideLayouts/slideLayout6.xml"/><Relationship Id="rId8" Type="http://schemas.openxmlformats.org/officeDocument/2006/relationships/slideLayout" Target="../slideLayouts/slideLayout8.xml"/><Relationship Id="rId13" Type="http://schemas.openxmlformats.org/officeDocument/2006/relationships/image" Target="../media/image1.png"/><Relationship Id="rId10" Type="http://schemas.openxmlformats.org/officeDocument/2006/relationships/slideLayout" Target="../slideLayouts/slideLayout10.xml"/><Relationship Id="rId5" Type="http://schemas.openxmlformats.org/officeDocument/2006/relationships/slideLayout" Target="../slideLayouts/slideLayout5.xml"/><Relationship Id="rId12" Type="http://schemas.openxmlformats.org/officeDocument/2006/relationships/theme" Target="../theme/theme1.xml"/><Relationship Id="rId2" Type="http://schemas.openxmlformats.org/officeDocument/2006/relationships/slideLayout" Target="../slideLayouts/slideLayout2.xml"/><Relationship Id="rId9" Type="http://schemas.openxmlformats.org/officeDocument/2006/relationships/slideLayout" Target="../slideLayouts/slideLayout9.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blipFill dpi="0" rotWithShape="0">
          <a:blip r:embed="rId13"/>
          <a:srcRect/>
          <a:tile tx="0" ty="0" sx="100000" sy="100000" flip="none" algn="tl"/>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chemeClr val="tx1"/>
                </a:solidFill>
                <a:latin typeface="+mn-lt"/>
              </a:defRPr>
            </a:lvl1pPr>
          </a:lstStyle>
          <a:p>
            <a:pPr>
              <a:defRPr/>
            </a:pPr>
            <a:endParaRPr lang="en-US"/>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chemeClr val="tx1"/>
                </a:solidFill>
                <a:latin typeface="+mn-lt"/>
              </a:defRPr>
            </a:lvl1pPr>
          </a:lstStyle>
          <a:p>
            <a:pPr>
              <a:defRPr/>
            </a:pPr>
            <a:endParaRPr lang="en-US"/>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chemeClr val="tx1"/>
                </a:solidFill>
                <a:latin typeface="+mn-lt"/>
              </a:defRPr>
            </a:lvl1pPr>
          </a:lstStyle>
          <a:p>
            <a:pPr>
              <a:defRPr/>
            </a:pPr>
            <a:fld id="{4A80EAD9-32FA-8744-8B3E-01A92C44634F}"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dissolve/>
  </p:transition>
  <p:txStyles>
    <p:titleStyle>
      <a:lvl1pPr algn="ctr" rtl="0" eaLnBrk="0" fontAlgn="base" hangingPunct="0">
        <a:spcBef>
          <a:spcPct val="0"/>
        </a:spcBef>
        <a:spcAft>
          <a:spcPct val="0"/>
        </a:spcAft>
        <a:defRPr sz="4400">
          <a:solidFill>
            <a:schemeClr val="tx2"/>
          </a:solidFill>
          <a:latin typeface="+mj-lt"/>
          <a:ea typeface="ＭＳ Ｐゴシック" pitchFamily="-107" charset="-128"/>
          <a:cs typeface="ＭＳ Ｐゴシック" pitchFamily="-107" charset="-128"/>
        </a:defRPr>
      </a:lvl1pPr>
      <a:lvl2pPr algn="ctr" rtl="0" eaLnBrk="0" fontAlgn="base" hangingPunct="0">
        <a:spcBef>
          <a:spcPct val="0"/>
        </a:spcBef>
        <a:spcAft>
          <a:spcPct val="0"/>
        </a:spcAft>
        <a:defRPr sz="4400">
          <a:solidFill>
            <a:schemeClr val="tx2"/>
          </a:solidFill>
          <a:latin typeface="Arial" pitchFamily="-105" charset="0"/>
          <a:ea typeface="ＭＳ Ｐゴシック" pitchFamily="-107" charset="-128"/>
          <a:cs typeface="ＭＳ Ｐゴシック" pitchFamily="-107" charset="-128"/>
        </a:defRPr>
      </a:lvl2pPr>
      <a:lvl3pPr algn="ctr" rtl="0" eaLnBrk="0" fontAlgn="base" hangingPunct="0">
        <a:spcBef>
          <a:spcPct val="0"/>
        </a:spcBef>
        <a:spcAft>
          <a:spcPct val="0"/>
        </a:spcAft>
        <a:defRPr sz="4400">
          <a:solidFill>
            <a:schemeClr val="tx2"/>
          </a:solidFill>
          <a:latin typeface="Arial" pitchFamily="-105" charset="0"/>
          <a:ea typeface="ＭＳ Ｐゴシック" pitchFamily="-107" charset="-128"/>
          <a:cs typeface="ＭＳ Ｐゴシック" pitchFamily="-107" charset="-128"/>
        </a:defRPr>
      </a:lvl3pPr>
      <a:lvl4pPr algn="ctr" rtl="0" eaLnBrk="0" fontAlgn="base" hangingPunct="0">
        <a:spcBef>
          <a:spcPct val="0"/>
        </a:spcBef>
        <a:spcAft>
          <a:spcPct val="0"/>
        </a:spcAft>
        <a:defRPr sz="4400">
          <a:solidFill>
            <a:schemeClr val="tx2"/>
          </a:solidFill>
          <a:latin typeface="Arial" pitchFamily="-105" charset="0"/>
          <a:ea typeface="ＭＳ Ｐゴシック" pitchFamily="-107" charset="-128"/>
          <a:cs typeface="ＭＳ Ｐゴシック" pitchFamily="-107" charset="-128"/>
        </a:defRPr>
      </a:lvl4pPr>
      <a:lvl5pPr algn="ctr" rtl="0" eaLnBrk="0" fontAlgn="base" hangingPunct="0">
        <a:spcBef>
          <a:spcPct val="0"/>
        </a:spcBef>
        <a:spcAft>
          <a:spcPct val="0"/>
        </a:spcAft>
        <a:defRPr sz="4400">
          <a:solidFill>
            <a:schemeClr val="tx2"/>
          </a:solidFill>
          <a:latin typeface="Arial" pitchFamily="-105" charset="0"/>
          <a:ea typeface="ＭＳ Ｐゴシック" pitchFamily="-107" charset="-128"/>
          <a:cs typeface="ＭＳ Ｐゴシック" pitchFamily="-107" charset="-128"/>
        </a:defRPr>
      </a:lvl5pPr>
      <a:lvl6pPr marL="457200" algn="ctr" rtl="0" fontAlgn="base">
        <a:spcBef>
          <a:spcPct val="0"/>
        </a:spcBef>
        <a:spcAft>
          <a:spcPct val="0"/>
        </a:spcAft>
        <a:defRPr sz="4400">
          <a:solidFill>
            <a:schemeClr val="tx2"/>
          </a:solidFill>
          <a:latin typeface="Arial" pitchFamily="-105" charset="0"/>
        </a:defRPr>
      </a:lvl6pPr>
      <a:lvl7pPr marL="914400" algn="ctr" rtl="0" fontAlgn="base">
        <a:spcBef>
          <a:spcPct val="0"/>
        </a:spcBef>
        <a:spcAft>
          <a:spcPct val="0"/>
        </a:spcAft>
        <a:defRPr sz="4400">
          <a:solidFill>
            <a:schemeClr val="tx2"/>
          </a:solidFill>
          <a:latin typeface="Arial" pitchFamily="-105" charset="0"/>
        </a:defRPr>
      </a:lvl7pPr>
      <a:lvl8pPr marL="1371600" algn="ctr" rtl="0" fontAlgn="base">
        <a:spcBef>
          <a:spcPct val="0"/>
        </a:spcBef>
        <a:spcAft>
          <a:spcPct val="0"/>
        </a:spcAft>
        <a:defRPr sz="4400">
          <a:solidFill>
            <a:schemeClr val="tx2"/>
          </a:solidFill>
          <a:latin typeface="Arial" pitchFamily="-105" charset="0"/>
        </a:defRPr>
      </a:lvl8pPr>
      <a:lvl9pPr marL="1828800" algn="ctr" rtl="0" fontAlgn="base">
        <a:spcBef>
          <a:spcPct val="0"/>
        </a:spcBef>
        <a:spcAft>
          <a:spcPct val="0"/>
        </a:spcAft>
        <a:defRPr sz="4400">
          <a:solidFill>
            <a:schemeClr val="tx2"/>
          </a:solidFill>
          <a:latin typeface="Arial" pitchFamily="-105"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ＭＳ Ｐゴシック" pitchFamily="-107" charset="-128"/>
          <a:cs typeface="ＭＳ Ｐゴシック" pitchFamily="-107" charset="-128"/>
        </a:defRPr>
      </a:lvl1pPr>
      <a:lvl2pPr marL="742950" indent="-285750" algn="l" rtl="0" eaLnBrk="0" fontAlgn="base" hangingPunct="0">
        <a:spcBef>
          <a:spcPct val="20000"/>
        </a:spcBef>
        <a:spcAft>
          <a:spcPct val="0"/>
        </a:spcAft>
        <a:buChar char="–"/>
        <a:defRPr sz="2800">
          <a:solidFill>
            <a:schemeClr val="tx1"/>
          </a:solidFill>
          <a:latin typeface="+mn-lt"/>
          <a:ea typeface="ＭＳ Ｐゴシック" pitchFamily="-105" charset="-128"/>
        </a:defRPr>
      </a:lvl2pPr>
      <a:lvl3pPr marL="1143000" indent="-228600" algn="l" rtl="0" eaLnBrk="0" fontAlgn="base" hangingPunct="0">
        <a:spcBef>
          <a:spcPct val="20000"/>
        </a:spcBef>
        <a:spcAft>
          <a:spcPct val="0"/>
        </a:spcAft>
        <a:buChar char="•"/>
        <a:defRPr sz="2400">
          <a:solidFill>
            <a:schemeClr val="tx1"/>
          </a:solidFill>
          <a:latin typeface="+mn-lt"/>
          <a:ea typeface="ＭＳ Ｐゴシック" pitchFamily="-105"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5" charset="-128"/>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pitchFamily="-105" charset="-128"/>
        </a:defRPr>
      </a:lvl5pPr>
      <a:lvl6pPr marL="2514600" indent="-228600" algn="l" rtl="0" fontAlgn="base">
        <a:spcBef>
          <a:spcPct val="20000"/>
        </a:spcBef>
        <a:spcAft>
          <a:spcPct val="0"/>
        </a:spcAft>
        <a:buChar char="»"/>
        <a:defRPr sz="2000">
          <a:solidFill>
            <a:schemeClr val="tx1"/>
          </a:solidFill>
          <a:latin typeface="+mn-lt"/>
          <a:ea typeface="ＭＳ Ｐゴシック" pitchFamily="-105" charset="-128"/>
        </a:defRPr>
      </a:lvl6pPr>
      <a:lvl7pPr marL="2971800" indent="-228600" algn="l" rtl="0" fontAlgn="base">
        <a:spcBef>
          <a:spcPct val="20000"/>
        </a:spcBef>
        <a:spcAft>
          <a:spcPct val="0"/>
        </a:spcAft>
        <a:buChar char="»"/>
        <a:defRPr sz="2000">
          <a:solidFill>
            <a:schemeClr val="tx1"/>
          </a:solidFill>
          <a:latin typeface="+mn-lt"/>
          <a:ea typeface="ＭＳ Ｐゴシック" pitchFamily="-105" charset="-128"/>
        </a:defRPr>
      </a:lvl7pPr>
      <a:lvl8pPr marL="3429000" indent="-228600" algn="l" rtl="0" fontAlgn="base">
        <a:spcBef>
          <a:spcPct val="20000"/>
        </a:spcBef>
        <a:spcAft>
          <a:spcPct val="0"/>
        </a:spcAft>
        <a:buChar char="»"/>
        <a:defRPr sz="2000">
          <a:solidFill>
            <a:schemeClr val="tx1"/>
          </a:solidFill>
          <a:latin typeface="+mn-lt"/>
          <a:ea typeface="ＭＳ Ｐゴシック" pitchFamily="-105" charset="-128"/>
        </a:defRPr>
      </a:lvl8pPr>
      <a:lvl9pPr marL="3886200" indent="-228600" algn="l" rtl="0" fontAlgn="base">
        <a:spcBef>
          <a:spcPct val="20000"/>
        </a:spcBef>
        <a:spcAft>
          <a:spcPct val="0"/>
        </a:spcAft>
        <a:buChar char="»"/>
        <a:defRPr sz="2000">
          <a:solidFill>
            <a:schemeClr val="tx1"/>
          </a:solidFill>
          <a:latin typeface="+mn-lt"/>
          <a:ea typeface="ＭＳ Ｐゴシック" pitchFamily="-105"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3"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6" Type="http://schemas.openxmlformats.org/officeDocument/2006/relationships/image" Target="../media/image6.png"/><Relationship Id="rId4" Type="http://schemas.openxmlformats.org/officeDocument/2006/relationships/image" Target="../media/image4.png"/><Relationship Id="rId1" Type="http://schemas.openxmlformats.org/officeDocument/2006/relationships/slideLayout" Target="../slideLayouts/slideLayout7.xml"/><Relationship Id="rId2" Type="http://schemas.openxmlformats.org/officeDocument/2006/relationships/notesSlide" Target="../notesSlides/notesSlide2.xml"/><Relationship Id="rId3" Type="http://schemas.openxmlformats.org/officeDocument/2006/relationships/image" Target="../media/image3.pdf"/><Relationship Id="rId5" Type="http://schemas.openxmlformats.org/officeDocument/2006/relationships/image" Target="../media/image5.pdf"/></Relationships>
</file>

<file path=ppt/slides/_rels/slide3.xml.rels><?xml version="1.0" encoding="UTF-8" standalone="yes"?>
<Relationships xmlns="http://schemas.openxmlformats.org/package/2006/relationships"><Relationship Id="rId6" Type="http://schemas.openxmlformats.org/officeDocument/2006/relationships/image" Target="../media/image4.png"/><Relationship Id="rId4" Type="http://schemas.openxmlformats.org/officeDocument/2006/relationships/image" Target="../media/image8.png"/><Relationship Id="rId1" Type="http://schemas.openxmlformats.org/officeDocument/2006/relationships/slideLayout" Target="../slideLayouts/slideLayout7.xml"/><Relationship Id="rId2" Type="http://schemas.openxmlformats.org/officeDocument/2006/relationships/notesSlide" Target="../notesSlides/notesSlide3.xml"/><Relationship Id="rId3" Type="http://schemas.openxmlformats.org/officeDocument/2006/relationships/image" Target="../media/image7.pdf"/><Relationship Id="rId5" Type="http://schemas.openxmlformats.org/officeDocument/2006/relationships/image" Target="../media/image3.pdf"/></Relationships>
</file>

<file path=ppt/slides/_rels/slide4.xml.rels><?xml version="1.0" encoding="UTF-8" standalone="yes"?>
<Relationships xmlns="http://schemas.openxmlformats.org/package/2006/relationships"><Relationship Id="rId6" Type="http://schemas.openxmlformats.org/officeDocument/2006/relationships/image" Target="../media/image12.png"/><Relationship Id="rId4" Type="http://schemas.openxmlformats.org/officeDocument/2006/relationships/image" Target="../media/image10.png"/><Relationship Id="rId1" Type="http://schemas.openxmlformats.org/officeDocument/2006/relationships/slideLayout" Target="../slideLayouts/slideLayout7.xml"/><Relationship Id="rId2" Type="http://schemas.openxmlformats.org/officeDocument/2006/relationships/notesSlide" Target="../notesSlides/notesSlide4.xml"/><Relationship Id="rId3" Type="http://schemas.openxmlformats.org/officeDocument/2006/relationships/image" Target="../media/image9.pdf"/><Relationship Id="rId5" Type="http://schemas.openxmlformats.org/officeDocument/2006/relationships/image" Target="../media/image11.pdf"/></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6" Type="http://schemas.openxmlformats.org/officeDocument/2006/relationships/image" Target="../media/image14.png"/><Relationship Id="rId4" Type="http://schemas.openxmlformats.org/officeDocument/2006/relationships/image" Target="../media/image8.png"/><Relationship Id="rId1" Type="http://schemas.openxmlformats.org/officeDocument/2006/relationships/slideLayout" Target="../slideLayouts/slideLayout7.xml"/><Relationship Id="rId2" Type="http://schemas.openxmlformats.org/officeDocument/2006/relationships/notesSlide" Target="../notesSlides/notesSlide6.xml"/><Relationship Id="rId3" Type="http://schemas.openxmlformats.org/officeDocument/2006/relationships/image" Target="../media/image7.pdf"/><Relationship Id="rId5" Type="http://schemas.openxmlformats.org/officeDocument/2006/relationships/image" Target="../media/image13.pdf"/></Relationships>
</file>

<file path=ppt/slides/_rels/slide7.xml.rels><?xml version="1.0" encoding="UTF-8" standalone="yes"?>
<Relationships xmlns="http://schemas.openxmlformats.org/package/2006/relationships"><Relationship Id="rId8" Type="http://schemas.openxmlformats.org/officeDocument/2006/relationships/image" Target="../media/image14.png"/><Relationship Id="rId4" Type="http://schemas.openxmlformats.org/officeDocument/2006/relationships/image" Target="../media/image16.png"/><Relationship Id="rId5" Type="http://schemas.openxmlformats.org/officeDocument/2006/relationships/image" Target="../media/image3.pdf"/><Relationship Id="rId7" Type="http://schemas.openxmlformats.org/officeDocument/2006/relationships/image" Target="../media/image13.pdf"/><Relationship Id="rId1" Type="http://schemas.openxmlformats.org/officeDocument/2006/relationships/slideLayout" Target="../slideLayouts/slideLayout7.xml"/><Relationship Id="rId2" Type="http://schemas.openxmlformats.org/officeDocument/2006/relationships/notesSlide" Target="../notesSlides/notesSlide7.xml"/><Relationship Id="rId3" Type="http://schemas.openxmlformats.org/officeDocument/2006/relationships/image" Target="../media/image15.pdf"/><Relationship Id="rId6" Type="http://schemas.openxmlformats.org/officeDocument/2006/relationships/image" Target="../media/image4.png"/></Relationships>
</file>

<file path=ppt/slides/_rels/slide8.xml.rels><?xml version="1.0" encoding="UTF-8" standalone="yes"?>
<Relationships xmlns="http://schemas.openxmlformats.org/package/2006/relationships"><Relationship Id="rId8" Type="http://schemas.openxmlformats.org/officeDocument/2006/relationships/image" Target="../media/image16.png"/><Relationship Id="rId4" Type="http://schemas.openxmlformats.org/officeDocument/2006/relationships/image" Target="../media/image4.png"/><Relationship Id="rId5" Type="http://schemas.openxmlformats.org/officeDocument/2006/relationships/image" Target="../media/image13.pdf"/><Relationship Id="rId7" Type="http://schemas.openxmlformats.org/officeDocument/2006/relationships/image" Target="../media/image15.pdf"/><Relationship Id="rId1" Type="http://schemas.openxmlformats.org/officeDocument/2006/relationships/slideLayout" Target="../slideLayouts/slideLayout7.xml"/><Relationship Id="rId2" Type="http://schemas.openxmlformats.org/officeDocument/2006/relationships/notesSlide" Target="../notesSlides/notesSlide8.xml"/><Relationship Id="rId3" Type="http://schemas.openxmlformats.org/officeDocument/2006/relationships/image" Target="../media/image3.pdf"/><Relationship Id="rId6" Type="http://schemas.openxmlformats.org/officeDocument/2006/relationships/image" Target="../media/image14.png"/></Relationships>
</file>

<file path=ppt/slides/_rels/slide9.xml.rels><?xml version="1.0" encoding="UTF-8" standalone="yes"?>
<Relationships xmlns="http://schemas.openxmlformats.org/package/2006/relationships"><Relationship Id="rId8" Type="http://schemas.openxmlformats.org/officeDocument/2006/relationships/image" Target="../media/image18.png"/><Relationship Id="rId4" Type="http://schemas.openxmlformats.org/officeDocument/2006/relationships/image" Target="../media/image4.png"/><Relationship Id="rId10" Type="http://schemas.openxmlformats.org/officeDocument/2006/relationships/image" Target="../media/image20.png"/><Relationship Id="rId5" Type="http://schemas.openxmlformats.org/officeDocument/2006/relationships/image" Target="../media/image13.pdf"/><Relationship Id="rId7" Type="http://schemas.openxmlformats.org/officeDocument/2006/relationships/image" Target="../media/image17.pdf"/><Relationship Id="rId11" Type="http://schemas.openxmlformats.org/officeDocument/2006/relationships/image" Target="../media/image1.png"/><Relationship Id="rId1" Type="http://schemas.openxmlformats.org/officeDocument/2006/relationships/slideLayout" Target="../slideLayouts/slideLayout7.xml"/><Relationship Id="rId2" Type="http://schemas.openxmlformats.org/officeDocument/2006/relationships/notesSlide" Target="../notesSlides/notesSlide9.xml"/><Relationship Id="rId9" Type="http://schemas.openxmlformats.org/officeDocument/2006/relationships/image" Target="../media/image19.pdf"/><Relationship Id="rId3" Type="http://schemas.openxmlformats.org/officeDocument/2006/relationships/image" Target="../media/image3.pdf"/><Relationship Id="rId6" Type="http://schemas.openxmlformats.org/officeDocument/2006/relationships/image" Target="../media/image14.png"/></Relationships>
</file>

<file path=ppt/slides/_rels/slide10.xml.rels><?xml version="1.0" encoding="UTF-8" standalone="yes"?>
<Relationships xmlns="http://schemas.openxmlformats.org/package/2006/relationships"><Relationship Id="rId8" Type="http://schemas.openxmlformats.org/officeDocument/2006/relationships/image" Target="../media/image18.png"/><Relationship Id="rId4" Type="http://schemas.openxmlformats.org/officeDocument/2006/relationships/image" Target="../media/image4.png"/><Relationship Id="rId5" Type="http://schemas.openxmlformats.org/officeDocument/2006/relationships/image" Target="../media/image13.pdf"/><Relationship Id="rId7" Type="http://schemas.openxmlformats.org/officeDocument/2006/relationships/image" Target="../media/image17.pdf"/><Relationship Id="rId1" Type="http://schemas.openxmlformats.org/officeDocument/2006/relationships/slideLayout" Target="../slideLayouts/slideLayout7.xml"/><Relationship Id="rId2" Type="http://schemas.openxmlformats.org/officeDocument/2006/relationships/notesSlide" Target="../notesSlides/notesSlide10.xml"/><Relationship Id="rId3" Type="http://schemas.openxmlformats.org/officeDocument/2006/relationships/image" Target="../media/image3.pdf"/><Relationship Id="rId6" Type="http://schemas.openxmlformats.org/officeDocument/2006/relationships/image" Target="../media/image14.png"/></Relationships>
</file>

<file path=ppt/slides/_rels/slide11.xml.rels><?xml version="1.0" encoding="UTF-8" standalone="yes"?>
<Relationships xmlns="http://schemas.openxmlformats.org/package/2006/relationships"><Relationship Id="rId8" Type="http://schemas.openxmlformats.org/officeDocument/2006/relationships/image" Target="../media/image18.png"/><Relationship Id="rId4" Type="http://schemas.openxmlformats.org/officeDocument/2006/relationships/image" Target="../media/image4.png"/><Relationship Id="rId5" Type="http://schemas.openxmlformats.org/officeDocument/2006/relationships/image" Target="../media/image13.pdf"/><Relationship Id="rId7" Type="http://schemas.openxmlformats.org/officeDocument/2006/relationships/image" Target="../media/image17.pdf"/><Relationship Id="rId1" Type="http://schemas.openxmlformats.org/officeDocument/2006/relationships/slideLayout" Target="../slideLayouts/slideLayout7.xml"/><Relationship Id="rId2" Type="http://schemas.openxmlformats.org/officeDocument/2006/relationships/notesSlide" Target="../notesSlides/notesSlide11.xml"/><Relationship Id="rId3" Type="http://schemas.openxmlformats.org/officeDocument/2006/relationships/image" Target="../media/image3.pdf"/><Relationship Id="rId6" Type="http://schemas.openxmlformats.org/officeDocument/2006/relationships/image" Target="../media/image14.png"/></Relationships>
</file>

<file path=ppt/slides/_rels/slide12.xml.rels><?xml version="1.0" encoding="UTF-8" standalone="yes"?>
<Relationships xmlns="http://schemas.openxmlformats.org/package/2006/relationships"><Relationship Id="rId8" Type="http://schemas.openxmlformats.org/officeDocument/2006/relationships/image" Target="../media/image17.pdf"/><Relationship Id="rId4" Type="http://schemas.openxmlformats.org/officeDocument/2006/relationships/image" Target="../media/image4.png"/><Relationship Id="rId5" Type="http://schemas.openxmlformats.org/officeDocument/2006/relationships/image" Target="../media/image13.pdf"/><Relationship Id="rId7" Type="http://schemas.openxmlformats.org/officeDocument/2006/relationships/image" Target="../media/image1.png"/><Relationship Id="rId1" Type="http://schemas.openxmlformats.org/officeDocument/2006/relationships/slideLayout" Target="../slideLayouts/slideLayout7.xml"/><Relationship Id="rId2" Type="http://schemas.openxmlformats.org/officeDocument/2006/relationships/notesSlide" Target="../notesSlides/notesSlide12.xml"/><Relationship Id="rId9" Type="http://schemas.openxmlformats.org/officeDocument/2006/relationships/image" Target="../media/image18.png"/><Relationship Id="rId3" Type="http://schemas.openxmlformats.org/officeDocument/2006/relationships/image" Target="../media/image3.pdf"/><Relationship Id="rId6" Type="http://schemas.openxmlformats.org/officeDocument/2006/relationships/image" Target="../media/image14.png"/></Relationships>
</file>

<file path=ppt/slides/_rels/slide13.xml.rels><?xml version="1.0" encoding="UTF-8" standalone="yes"?>
<Relationships xmlns="http://schemas.openxmlformats.org/package/2006/relationships"><Relationship Id="rId8" Type="http://schemas.openxmlformats.org/officeDocument/2006/relationships/image" Target="../media/image18.png"/><Relationship Id="rId4" Type="http://schemas.openxmlformats.org/officeDocument/2006/relationships/image" Target="../media/image22.png"/><Relationship Id="rId5" Type="http://schemas.openxmlformats.org/officeDocument/2006/relationships/image" Target="../media/image3.pdf"/><Relationship Id="rId7" Type="http://schemas.openxmlformats.org/officeDocument/2006/relationships/image" Target="../media/image17.pdf"/><Relationship Id="rId1" Type="http://schemas.openxmlformats.org/officeDocument/2006/relationships/slideLayout" Target="../slideLayouts/slideLayout7.xml"/><Relationship Id="rId2" Type="http://schemas.openxmlformats.org/officeDocument/2006/relationships/notesSlide" Target="../notesSlides/notesSlide13.xml"/><Relationship Id="rId3" Type="http://schemas.openxmlformats.org/officeDocument/2006/relationships/image" Target="../media/image21.pdf"/><Relationship Id="rId6" Type="http://schemas.openxmlformats.org/officeDocument/2006/relationships/image" Target="../media/image4.png"/></Relationships>
</file>

<file path=ppt/slides/_rels/slide14.xml.rels><?xml version="1.0" encoding="UTF-8" standalone="yes"?>
<Relationships xmlns="http://schemas.openxmlformats.org/package/2006/relationships"><Relationship Id="rId4" Type="http://schemas.openxmlformats.org/officeDocument/2006/relationships/image" Target="../media/image22.png"/><Relationship Id="rId1" Type="http://schemas.openxmlformats.org/officeDocument/2006/relationships/slideLayout" Target="../slideLayouts/slideLayout7.xml"/><Relationship Id="rId2" Type="http://schemas.openxmlformats.org/officeDocument/2006/relationships/notesSlide" Target="../notesSlides/notesSlide14.xml"/><Relationship Id="rId3" Type="http://schemas.openxmlformats.org/officeDocument/2006/relationships/image" Target="../media/image21.pdf"/><Relationship Id="rId5" Type="http://schemas.openxmlformats.org/officeDocument/2006/relationships/image" Target="../media/image1.png"/></Relationships>
</file>

<file path=ppt/slides/_rels/slide15.xml.rels><?xml version="1.0" encoding="UTF-8" standalone="yes"?>
<Relationships xmlns="http://schemas.openxmlformats.org/package/2006/relationships"><Relationship Id="rId6" Type="http://schemas.openxmlformats.org/officeDocument/2006/relationships/image" Target="../media/image4.png"/><Relationship Id="rId4" Type="http://schemas.openxmlformats.org/officeDocument/2006/relationships/image" Target="../media/image18.png"/><Relationship Id="rId1" Type="http://schemas.openxmlformats.org/officeDocument/2006/relationships/slideLayout" Target="../slideLayouts/slideLayout7.xml"/><Relationship Id="rId2" Type="http://schemas.openxmlformats.org/officeDocument/2006/relationships/notesSlide" Target="../notesSlides/notesSlide15.xml"/><Relationship Id="rId3" Type="http://schemas.openxmlformats.org/officeDocument/2006/relationships/image" Target="../media/image17.pdf"/><Relationship Id="rId5" Type="http://schemas.openxmlformats.org/officeDocument/2006/relationships/image" Target="../media/image3.pdf"/></Relationships>
</file>

<file path=ppt/slides/_rels/slide16.xml.rels><?xml version="1.0" encoding="UTF-8" standalone="yes"?>
<Relationships xmlns="http://schemas.openxmlformats.org/package/2006/relationships"><Relationship Id="rId4" Type="http://schemas.openxmlformats.org/officeDocument/2006/relationships/image" Target="../media/image22.png"/><Relationship Id="rId1" Type="http://schemas.openxmlformats.org/officeDocument/2006/relationships/slideLayout" Target="../slideLayouts/slideLayout7.xml"/><Relationship Id="rId2" Type="http://schemas.openxmlformats.org/officeDocument/2006/relationships/notesSlide" Target="../notesSlides/notesSlide16.xml"/><Relationship Id="rId3" Type="http://schemas.openxmlformats.org/officeDocument/2006/relationships/image" Target="../media/image21.pdf"/></Relationships>
</file>

<file path=ppt/slides/_rels/slide17.xml.rels><?xml version="1.0" encoding="UTF-8" standalone="yes"?>
<Relationships xmlns="http://schemas.openxmlformats.org/package/2006/relationships"><Relationship Id="rId8" Type="http://schemas.openxmlformats.org/officeDocument/2006/relationships/image" Target="../media/image24.png"/><Relationship Id="rId4" Type="http://schemas.openxmlformats.org/officeDocument/2006/relationships/image" Target="../media/image4.png"/><Relationship Id="rId5" Type="http://schemas.openxmlformats.org/officeDocument/2006/relationships/image" Target="../media/image17.pdf"/><Relationship Id="rId7" Type="http://schemas.openxmlformats.org/officeDocument/2006/relationships/image" Target="../media/image23.pdf"/><Relationship Id="rId1" Type="http://schemas.openxmlformats.org/officeDocument/2006/relationships/slideLayout" Target="../slideLayouts/slideLayout7.xml"/><Relationship Id="rId2" Type="http://schemas.openxmlformats.org/officeDocument/2006/relationships/notesSlide" Target="../notesSlides/notesSlide17.xml"/><Relationship Id="rId3" Type="http://schemas.openxmlformats.org/officeDocument/2006/relationships/image" Target="../media/image3.pdf"/><Relationship Id="rId6" Type="http://schemas.openxmlformats.org/officeDocument/2006/relationships/image" Target="../media/image18.png"/></Relationships>
</file>

<file path=ppt/slides/_rels/slide18.xml.rels><?xml version="1.0" encoding="UTF-8" standalone="yes"?>
<Relationships xmlns="http://schemas.openxmlformats.org/package/2006/relationships"><Relationship Id="rId4" Type="http://schemas.openxmlformats.org/officeDocument/2006/relationships/image" Target="../media/image18.png"/><Relationship Id="rId1" Type="http://schemas.openxmlformats.org/officeDocument/2006/relationships/slideLayout" Target="../slideLayouts/slideLayout7.xml"/><Relationship Id="rId2" Type="http://schemas.openxmlformats.org/officeDocument/2006/relationships/notesSlide" Target="../notesSlides/notesSlide18.xml"/><Relationship Id="rId3" Type="http://schemas.openxmlformats.org/officeDocument/2006/relationships/image" Target="../media/image17.pdf"/></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6" Type="http://schemas.openxmlformats.org/officeDocument/2006/relationships/image" Target="../media/image1.png"/><Relationship Id="rId4" Type="http://schemas.openxmlformats.org/officeDocument/2006/relationships/image" Target="../media/image26.jpeg"/><Relationship Id="rId1" Type="http://schemas.openxmlformats.org/officeDocument/2006/relationships/slideLayout" Target="../slideLayouts/slideLayout7.xml"/><Relationship Id="rId2" Type="http://schemas.openxmlformats.org/officeDocument/2006/relationships/notesSlide" Target="../notesSlides/notesSlide20.xml"/><Relationship Id="rId3" Type="http://schemas.openxmlformats.org/officeDocument/2006/relationships/image" Target="../media/image25.png"/><Relationship Id="rId5" Type="http://schemas.openxmlformats.org/officeDocument/2006/relationships/image" Target="../media/image27.jpeg"/></Relationships>
</file>

<file path=ppt/slides/_rels/slide21.xml.rels><?xml version="1.0" encoding="UTF-8" standalone="yes"?>
<Relationships xmlns="http://schemas.openxmlformats.org/package/2006/relationships"><Relationship Id="rId4" Type="http://schemas.openxmlformats.org/officeDocument/2006/relationships/image" Target="../media/image26.jpeg"/><Relationship Id="rId1" Type="http://schemas.openxmlformats.org/officeDocument/2006/relationships/slideLayout" Target="../slideLayouts/slideLayout7.xml"/><Relationship Id="rId2" Type="http://schemas.openxmlformats.org/officeDocument/2006/relationships/notesSlide" Target="../notesSlides/notesSlide21.xml"/><Relationship Id="rId3" Type="http://schemas.openxmlformats.org/officeDocument/2006/relationships/image" Target="../media/image25.png"/><Relationship Id="rId5" Type="http://schemas.openxmlformats.org/officeDocument/2006/relationships/image" Target="../media/image27.jpe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3" Type="http://schemas.openxmlformats.org/officeDocument/2006/relationships/image" Target="../media/image2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6" Type="http://schemas.openxmlformats.org/officeDocument/2006/relationships/image" Target="../media/image20.png"/><Relationship Id="rId4" Type="http://schemas.openxmlformats.org/officeDocument/2006/relationships/image" Target="../media/image29.png"/><Relationship Id="rId1" Type="http://schemas.openxmlformats.org/officeDocument/2006/relationships/slideLayout" Target="../slideLayouts/slideLayout7.xml"/><Relationship Id="rId2" Type="http://schemas.openxmlformats.org/officeDocument/2006/relationships/notesSlide" Target="../notesSlides/notesSlide23.xml"/><Relationship Id="rId3" Type="http://schemas.openxmlformats.org/officeDocument/2006/relationships/image" Target="../media/image28.pdf"/><Relationship Id="rId5" Type="http://schemas.openxmlformats.org/officeDocument/2006/relationships/image" Target="../media/image19.pdf"/></Relationships>
</file>

<file path=ppt/slides/_rels/slide24.xml.rels><?xml version="1.0" encoding="UTF-8" standalone="yes"?>
<Relationships xmlns="http://schemas.openxmlformats.org/package/2006/relationships"><Relationship Id="rId6" Type="http://schemas.openxmlformats.org/officeDocument/2006/relationships/image" Target="../media/image29.png"/><Relationship Id="rId4" Type="http://schemas.openxmlformats.org/officeDocument/2006/relationships/image" Target="../media/image20.png"/><Relationship Id="rId1" Type="http://schemas.openxmlformats.org/officeDocument/2006/relationships/slideLayout" Target="../slideLayouts/slideLayout7.xml"/><Relationship Id="rId2" Type="http://schemas.openxmlformats.org/officeDocument/2006/relationships/notesSlide" Target="../notesSlides/notesSlide24.xml"/><Relationship Id="rId3" Type="http://schemas.openxmlformats.org/officeDocument/2006/relationships/image" Target="../media/image19.pdf"/><Relationship Id="rId5" Type="http://schemas.openxmlformats.org/officeDocument/2006/relationships/image" Target="../media/image28.pdf"/></Relationships>
</file>

<file path=ppt/slides/_rels/slide25.xml.rels><?xml version="1.0" encoding="UTF-8" standalone="yes"?>
<Relationships xmlns="http://schemas.openxmlformats.org/package/2006/relationships"><Relationship Id="rId4" Type="http://schemas.openxmlformats.org/officeDocument/2006/relationships/image" Target="../media/image28.pdf"/><Relationship Id="rId1" Type="http://schemas.openxmlformats.org/officeDocument/2006/relationships/slideLayout" Target="../slideLayouts/slideLayout7.xml"/><Relationship Id="rId2" Type="http://schemas.openxmlformats.org/officeDocument/2006/relationships/notesSlide" Target="../notesSlides/notesSlide25.xml"/><Relationship Id="rId3" Type="http://schemas.openxmlformats.org/officeDocument/2006/relationships/image" Target="../media/image1.png"/><Relationship Id="rId5" Type="http://schemas.openxmlformats.org/officeDocument/2006/relationships/image" Target="../media/image29.png"/></Relationships>
</file>

<file path=ppt/slides/_rels/slide26.xml.rels><?xml version="1.0" encoding="UTF-8" standalone="yes"?>
<Relationships xmlns="http://schemas.openxmlformats.org/package/2006/relationships"><Relationship Id="rId4" Type="http://schemas.openxmlformats.org/officeDocument/2006/relationships/image" Target="../media/image29.png"/><Relationship Id="rId5" Type="http://schemas.openxmlformats.org/officeDocument/2006/relationships/image" Target="../media/image1.png"/><Relationship Id="rId7" Type="http://schemas.openxmlformats.org/officeDocument/2006/relationships/image" Target="../media/image31.png"/><Relationship Id="rId1" Type="http://schemas.openxmlformats.org/officeDocument/2006/relationships/slideLayout" Target="../slideLayouts/slideLayout7.xml"/><Relationship Id="rId2" Type="http://schemas.openxmlformats.org/officeDocument/2006/relationships/notesSlide" Target="../notesSlides/notesSlide26.xml"/><Relationship Id="rId3" Type="http://schemas.openxmlformats.org/officeDocument/2006/relationships/image" Target="../media/image28.pdf"/><Relationship Id="rId6" Type="http://schemas.openxmlformats.org/officeDocument/2006/relationships/image" Target="../media/image30.pdf"/></Relationships>
</file>

<file path=ppt/slides/_rels/slide27.xml.rels><?xml version="1.0" encoding="UTF-8" standalone="yes"?>
<Relationships xmlns="http://schemas.openxmlformats.org/package/2006/relationships"><Relationship Id="rId8" Type="http://schemas.openxmlformats.org/officeDocument/2006/relationships/image" Target="../media/image32.pdf"/><Relationship Id="rId4" Type="http://schemas.openxmlformats.org/officeDocument/2006/relationships/image" Target="../media/image19.pdf"/><Relationship Id="rId10" Type="http://schemas.openxmlformats.org/officeDocument/2006/relationships/image" Target="../media/image3.pdf"/><Relationship Id="rId5" Type="http://schemas.openxmlformats.org/officeDocument/2006/relationships/image" Target="../media/image20.png"/><Relationship Id="rId7" Type="http://schemas.openxmlformats.org/officeDocument/2006/relationships/image" Target="../media/image27.jpeg"/><Relationship Id="rId11" Type="http://schemas.openxmlformats.org/officeDocument/2006/relationships/image" Target="../media/image4.png"/><Relationship Id="rId1" Type="http://schemas.openxmlformats.org/officeDocument/2006/relationships/slideLayout" Target="../slideLayouts/slideLayout7.xml"/><Relationship Id="rId2" Type="http://schemas.openxmlformats.org/officeDocument/2006/relationships/notesSlide" Target="../notesSlides/notesSlide27.xml"/><Relationship Id="rId9" Type="http://schemas.openxmlformats.org/officeDocument/2006/relationships/image" Target="../media/image33.png"/><Relationship Id="rId3" Type="http://schemas.openxmlformats.org/officeDocument/2006/relationships/image" Target="../media/image25.png"/><Relationship Id="rId6" Type="http://schemas.openxmlformats.org/officeDocument/2006/relationships/image" Target="../media/image26.jpeg"/></Relationships>
</file>

<file path=ppt/slides/_rels/slide28.xml.rels><?xml version="1.0" encoding="UTF-8" standalone="yes"?>
<Relationships xmlns="http://schemas.openxmlformats.org/package/2006/relationships"><Relationship Id="rId4" Type="http://schemas.openxmlformats.org/officeDocument/2006/relationships/image" Target="../media/image35.png"/><Relationship Id="rId1" Type="http://schemas.openxmlformats.org/officeDocument/2006/relationships/slideLayout" Target="../slideLayouts/slideLayout7.xml"/><Relationship Id="rId2" Type="http://schemas.openxmlformats.org/officeDocument/2006/relationships/notesSlide" Target="../notesSlides/notesSlide28.xml"/><Relationship Id="rId3" Type="http://schemas.openxmlformats.org/officeDocument/2006/relationships/image" Target="../media/image34.pdf"/></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4338" name="Rectangle 2"/>
          <p:cNvSpPr>
            <a:spLocks noGrp="1" noChangeArrowheads="1"/>
          </p:cNvSpPr>
          <p:nvPr>
            <p:ph type="ctrTitle"/>
          </p:nvPr>
        </p:nvSpPr>
        <p:spPr>
          <a:xfrm>
            <a:off x="673100" y="571500"/>
            <a:ext cx="7772400" cy="1858963"/>
          </a:xfrm>
        </p:spPr>
        <p:txBody>
          <a:bodyPr/>
          <a:lstStyle/>
          <a:p>
            <a:pPr eaLnBrk="1" hangingPunct="1"/>
            <a:r>
              <a:rPr lang="en-US" sz="5400">
                <a:solidFill>
                  <a:srgbClr val="663300"/>
                </a:solidFill>
                <a:latin typeface="Eras Medium ITC" pitchFamily="34" charset="0"/>
              </a:rPr>
              <a:t>Die Bremer Stadtmusikanten</a:t>
            </a:r>
          </a:p>
        </p:txBody>
      </p:sp>
      <p:pic>
        <p:nvPicPr>
          <p:cNvPr id="2053" name="Picture 5" descr="Bremer Stadtmusikanten4"/>
          <p:cNvPicPr>
            <a:picLocks noChangeAspect="1" noChangeArrowheads="1"/>
          </p:cNvPicPr>
          <p:nvPr/>
        </p:nvPicPr>
        <p:blipFill>
          <a:blip r:embed="rId3"/>
          <a:srcRect/>
          <a:stretch>
            <a:fillRect/>
          </a:stretch>
        </p:blipFill>
        <p:spPr bwMode="auto">
          <a:xfrm>
            <a:off x="2057400" y="2562225"/>
            <a:ext cx="5008563" cy="3757613"/>
          </a:xfrm>
          <a:prstGeom prst="rect">
            <a:avLst/>
          </a:prstGeom>
          <a:noFill/>
          <a:ln w="28575">
            <a:solidFill>
              <a:srgbClr val="4D4D4D"/>
            </a:solidFill>
            <a:miter lim="800000"/>
            <a:headEnd/>
            <a:tailEnd/>
          </a:ln>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32" fill="hold" nodeType="afterEffect">
                                  <p:stCondLst>
                                    <p:cond delay="1000"/>
                                  </p:stCondLst>
                                  <p:childTnLst>
                                    <p:set>
                                      <p:cBhvr>
                                        <p:cTn id="6" dur="1" fill="hold">
                                          <p:stCondLst>
                                            <p:cond delay="0"/>
                                          </p:stCondLst>
                                        </p:cTn>
                                        <p:tgtEl>
                                          <p:spTgt spid="2053"/>
                                        </p:tgtEl>
                                        <p:attrNameLst>
                                          <p:attrName>style.visibility</p:attrName>
                                        </p:attrNameLst>
                                      </p:cBhvr>
                                      <p:to>
                                        <p:strVal val="visible"/>
                                      </p:to>
                                    </p:set>
                                    <p:animEffect transition="in" filter="box(out)">
                                      <p:cBhvr>
                                        <p:cTn id="7" dur="500"/>
                                        <p:tgtEl>
                                          <p:spTgt spid="20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125" name="Text Box 5"/>
          <p:cNvSpPr txBox="1">
            <a:spLocks noChangeArrowheads="1"/>
          </p:cNvSpPr>
          <p:nvPr/>
        </p:nvSpPr>
        <p:spPr bwMode="auto">
          <a:xfrm>
            <a:off x="485775" y="846138"/>
            <a:ext cx="5675313" cy="1800225"/>
          </a:xfrm>
          <a:prstGeom prst="rect">
            <a:avLst/>
          </a:prstGeom>
          <a:noFill/>
          <a:ln w="9525">
            <a:noFill/>
            <a:miter lim="800000"/>
            <a:headEnd/>
            <a:tailEnd/>
          </a:ln>
        </p:spPr>
        <p:txBody>
          <a:bodyPr>
            <a:prstTxWarp prst="textNoShape">
              <a:avLst/>
            </a:prstTxWarp>
            <a:spAutoFit/>
          </a:bodyPr>
          <a:lstStyle/>
          <a:p>
            <a:pPr>
              <a:spcBef>
                <a:spcPct val="50000"/>
              </a:spcBef>
            </a:pPr>
            <a:r>
              <a:rPr lang="de-DE">
                <a:solidFill>
                  <a:srgbClr val="663300"/>
                </a:solidFill>
              </a:rPr>
              <a:t>Es war einmal ein alter Esel. Er hat immer fleißig gearbeitet, aber jetzt war er zu alt, und der Bauer wollte ihn verkaufen. </a:t>
            </a:r>
            <a:endParaRPr lang="en-US">
              <a:solidFill>
                <a:srgbClr val="663300"/>
              </a:solidFill>
            </a:endParaRPr>
          </a:p>
        </p:txBody>
      </p:sp>
      <p:pic>
        <p:nvPicPr>
          <p:cNvPr id="5126" name="Picture 6" descr="donkey"/>
          <p:cNvPicPr>
            <a:picLocks noChangeAspect="1" noChangeArrowheads="1"/>
          </p:cNvPicPr>
          <p:nvPr/>
        </p:nvPicPr>
        <mc:AlternateContent>
          <mc:Choice xmlns:ma="http://schemas.microsoft.com/office/mac/drawingml/2008/main" Requires="ma">
            <p:blipFill>
              <a:blip r:embed="rId3"/>
              <a:srcRect/>
              <a:stretch>
                <a:fillRect/>
              </a:stretch>
            </p:blipFill>
          </mc:Choice>
          <mc:Fallback>
            <p:blipFill>
              <a:blip r:embed="rId4"/>
              <a:srcRect/>
              <a:stretch>
                <a:fillRect/>
              </a:stretch>
            </p:blipFill>
          </mc:Fallback>
        </mc:AlternateContent>
        <p:spPr bwMode="auto">
          <a:xfrm flipH="1">
            <a:off x="5545138" y="300038"/>
            <a:ext cx="3598862" cy="3128962"/>
          </a:xfrm>
          <a:prstGeom prst="rect">
            <a:avLst/>
          </a:prstGeom>
          <a:noFill/>
          <a:ln w="9525">
            <a:noFill/>
            <a:miter lim="800000"/>
            <a:headEnd/>
            <a:tailEnd/>
          </a:ln>
        </p:spPr>
      </p:pic>
      <p:pic>
        <p:nvPicPr>
          <p:cNvPr id="5128" name="Picture 8" descr="donkey2"/>
          <p:cNvPicPr>
            <a:picLocks noChangeAspect="1" noChangeArrowheads="1"/>
          </p:cNvPicPr>
          <p:nvPr/>
        </p:nvPicPr>
        <mc:AlternateContent>
          <mc:Choice xmlns:ma="http://schemas.microsoft.com/office/mac/drawingml/2008/main" Requires="ma">
            <p:blipFill>
              <a:blip r:embed="rId5"/>
              <a:srcRect/>
              <a:stretch>
                <a:fillRect/>
              </a:stretch>
            </p:blipFill>
          </mc:Choice>
          <mc:Fallback>
            <p:blipFill>
              <a:blip r:embed="rId6"/>
              <a:srcRect/>
              <a:stretch>
                <a:fillRect/>
              </a:stretch>
            </p:blipFill>
          </mc:Fallback>
        </mc:AlternateContent>
        <p:spPr bwMode="auto">
          <a:xfrm flipH="1">
            <a:off x="6356350" y="455613"/>
            <a:ext cx="1997075" cy="3135312"/>
          </a:xfrm>
          <a:prstGeom prst="rect">
            <a:avLst/>
          </a:prstGeom>
          <a:noFill/>
          <a:ln w="9525">
            <a:noFill/>
            <a:miter lim="800000"/>
            <a:headEnd/>
            <a:tailEnd/>
          </a:ln>
        </p:spPr>
      </p:pic>
      <p:sp>
        <p:nvSpPr>
          <p:cNvPr id="5127" name="Text Box 7"/>
          <p:cNvSpPr txBox="1">
            <a:spLocks noChangeArrowheads="1"/>
          </p:cNvSpPr>
          <p:nvPr/>
        </p:nvSpPr>
        <p:spPr bwMode="auto">
          <a:xfrm>
            <a:off x="4557713" y="4435475"/>
            <a:ext cx="3859212" cy="946150"/>
          </a:xfrm>
          <a:prstGeom prst="rect">
            <a:avLst/>
          </a:prstGeom>
          <a:noFill/>
          <a:ln w="9525">
            <a:noFill/>
            <a:miter lim="800000"/>
            <a:headEnd/>
            <a:tailEnd/>
          </a:ln>
        </p:spPr>
        <p:txBody>
          <a:bodyPr>
            <a:prstTxWarp prst="textNoShape">
              <a:avLst/>
            </a:prstTxWarp>
            <a:spAutoFit/>
          </a:bodyPr>
          <a:lstStyle/>
          <a:p>
            <a:pPr>
              <a:spcBef>
                <a:spcPct val="50000"/>
              </a:spcBef>
            </a:pPr>
            <a:r>
              <a:rPr lang="de-DE">
                <a:solidFill>
                  <a:srgbClr val="663300"/>
                </a:solidFill>
              </a:rPr>
              <a:t>Der Esel hatte Angst und ist weggerannt. </a:t>
            </a:r>
            <a:endParaRPr lang="en-US">
              <a:solidFill>
                <a:srgbClr val="663300"/>
              </a:solidFill>
            </a:endParaRP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grpId="0" nodeType="afterEffect">
                                  <p:stCondLst>
                                    <p:cond delay="0"/>
                                  </p:stCondLst>
                                  <p:childTnLst>
                                    <p:set>
                                      <p:cBhvr>
                                        <p:cTn id="6" dur="1" fill="hold">
                                          <p:stCondLst>
                                            <p:cond delay="0"/>
                                          </p:stCondLst>
                                        </p:cTn>
                                        <p:tgtEl>
                                          <p:spTgt spid="5125"/>
                                        </p:tgtEl>
                                        <p:attrNameLst>
                                          <p:attrName>style.visibility</p:attrName>
                                        </p:attrNameLst>
                                      </p:cBhvr>
                                      <p:to>
                                        <p:strVal val="visible"/>
                                      </p:to>
                                    </p:set>
                                    <p:animEffect transition="in" filter="blinds(horizontal)">
                                      <p:cBhvr>
                                        <p:cTn id="7" dur="500"/>
                                        <p:tgtEl>
                                          <p:spTgt spid="5125"/>
                                        </p:tgtEl>
                                      </p:cBhvr>
                                    </p:animEffect>
                                  </p:childTnLst>
                                </p:cTn>
                              </p:par>
                            </p:childTnLst>
                          </p:cTn>
                        </p:par>
                        <p:par>
                          <p:cTn id="8" fill="hold">
                            <p:stCondLst>
                              <p:cond delay="500"/>
                            </p:stCondLst>
                            <p:childTnLst>
                              <p:par>
                                <p:cTn id="9" presetID="23" presetClass="entr" presetSubtype="288" fill="hold" nodeType="afterEffect">
                                  <p:stCondLst>
                                    <p:cond delay="500"/>
                                  </p:stCondLst>
                                  <p:childTnLst>
                                    <p:set>
                                      <p:cBhvr>
                                        <p:cTn id="10" dur="1" fill="hold">
                                          <p:stCondLst>
                                            <p:cond delay="0"/>
                                          </p:stCondLst>
                                        </p:cTn>
                                        <p:tgtEl>
                                          <p:spTgt spid="5128"/>
                                        </p:tgtEl>
                                        <p:attrNameLst>
                                          <p:attrName>style.visibility</p:attrName>
                                        </p:attrNameLst>
                                      </p:cBhvr>
                                      <p:to>
                                        <p:strVal val="visible"/>
                                      </p:to>
                                    </p:set>
                                    <p:anim calcmode="lin" valueType="num">
                                      <p:cBhvr>
                                        <p:cTn id="11" dur="500" fill="hold"/>
                                        <p:tgtEl>
                                          <p:spTgt spid="5128"/>
                                        </p:tgtEl>
                                        <p:attrNameLst>
                                          <p:attrName>ppt_w</p:attrName>
                                        </p:attrNameLst>
                                      </p:cBhvr>
                                      <p:tavLst>
                                        <p:tav tm="0">
                                          <p:val>
                                            <p:strVal val="4/3*#ppt_w"/>
                                          </p:val>
                                        </p:tav>
                                        <p:tav tm="100000">
                                          <p:val>
                                            <p:strVal val="#ppt_w"/>
                                          </p:val>
                                        </p:tav>
                                      </p:tavLst>
                                    </p:anim>
                                    <p:anim calcmode="lin" valueType="num">
                                      <p:cBhvr>
                                        <p:cTn id="12" dur="500" fill="hold"/>
                                        <p:tgtEl>
                                          <p:spTgt spid="5128"/>
                                        </p:tgtEl>
                                        <p:attrNameLst>
                                          <p:attrName>ppt_h</p:attrName>
                                        </p:attrNameLst>
                                      </p:cBhvr>
                                      <p:tavLst>
                                        <p:tav tm="0">
                                          <p:val>
                                            <p:strVal val="4/3*#ppt_h"/>
                                          </p:val>
                                        </p:tav>
                                        <p:tav tm="100000">
                                          <p:val>
                                            <p:strVal val="#ppt_h"/>
                                          </p:val>
                                        </p:tav>
                                      </p:tavLst>
                                    </p:anim>
                                  </p:childTnLst>
                                </p:cTn>
                              </p:par>
                            </p:childTnLst>
                          </p:cTn>
                        </p:par>
                        <p:par>
                          <p:cTn id="13" fill="hold">
                            <p:stCondLst>
                              <p:cond delay="1500"/>
                            </p:stCondLst>
                            <p:childTnLst>
                              <p:par>
                                <p:cTn id="14" presetID="3" presetClass="entr" presetSubtype="10" fill="hold" grpId="0" nodeType="afterEffect">
                                  <p:stCondLst>
                                    <p:cond delay="6000"/>
                                  </p:stCondLst>
                                  <p:childTnLst>
                                    <p:set>
                                      <p:cBhvr>
                                        <p:cTn id="15" dur="1" fill="hold">
                                          <p:stCondLst>
                                            <p:cond delay="0"/>
                                          </p:stCondLst>
                                        </p:cTn>
                                        <p:tgtEl>
                                          <p:spTgt spid="5127"/>
                                        </p:tgtEl>
                                        <p:attrNameLst>
                                          <p:attrName>style.visibility</p:attrName>
                                        </p:attrNameLst>
                                      </p:cBhvr>
                                      <p:to>
                                        <p:strVal val="visible"/>
                                      </p:to>
                                    </p:set>
                                    <p:animEffect transition="in" filter="blinds(horizontal)">
                                      <p:cBhvr>
                                        <p:cTn id="16" dur="500"/>
                                        <p:tgtEl>
                                          <p:spTgt spid="5127"/>
                                        </p:tgtEl>
                                      </p:cBhvr>
                                    </p:animEffect>
                                  </p:childTnLst>
                                </p:cTn>
                              </p:par>
                            </p:childTnLst>
                          </p:cTn>
                        </p:par>
                        <p:par>
                          <p:cTn id="17" fill="hold">
                            <p:stCondLst>
                              <p:cond delay="8000"/>
                            </p:stCondLst>
                            <p:childTnLst>
                              <p:par>
                                <p:cTn id="18" presetID="1" presetClass="exit" presetSubtype="0" fill="hold" nodeType="afterEffect">
                                  <p:stCondLst>
                                    <p:cond delay="500"/>
                                  </p:stCondLst>
                                  <p:childTnLst>
                                    <p:set>
                                      <p:cBhvr>
                                        <p:cTn id="19" dur="1" fill="hold">
                                          <p:stCondLst>
                                            <p:cond delay="0"/>
                                          </p:stCondLst>
                                        </p:cTn>
                                        <p:tgtEl>
                                          <p:spTgt spid="5128"/>
                                        </p:tgtEl>
                                        <p:attrNameLst>
                                          <p:attrName>style.visibility</p:attrName>
                                        </p:attrNameLst>
                                      </p:cBhvr>
                                      <p:to>
                                        <p:strVal val="hidden"/>
                                      </p:to>
                                    </p:set>
                                  </p:childTnLst>
                                </p:cTn>
                              </p:par>
                              <p:par>
                                <p:cTn id="20" presetID="1" presetClass="entr" presetSubtype="0" fill="hold" nodeType="withEffect">
                                  <p:stCondLst>
                                    <p:cond delay="500"/>
                                  </p:stCondLst>
                                  <p:childTnLst>
                                    <p:set>
                                      <p:cBhvr>
                                        <p:cTn id="21" dur="1" fill="hold">
                                          <p:stCondLst>
                                            <p:cond delay="0"/>
                                          </p:stCondLst>
                                        </p:cTn>
                                        <p:tgtEl>
                                          <p:spTgt spid="5126"/>
                                        </p:tgtEl>
                                        <p:attrNameLst>
                                          <p:attrName>style.visibility</p:attrName>
                                        </p:attrNameLst>
                                      </p:cBhvr>
                                      <p:to>
                                        <p:strVal val="visible"/>
                                      </p:to>
                                    </p:set>
                                  </p:childTnLst>
                                </p:cTn>
                              </p:par>
                            </p:childTnLst>
                          </p:cTn>
                        </p:par>
                        <p:par>
                          <p:cTn id="22" fill="hold">
                            <p:stCondLst>
                              <p:cond delay="8500"/>
                            </p:stCondLst>
                            <p:childTnLst>
                              <p:par>
                                <p:cTn id="23" presetID="0" presetClass="path" presetSubtype="0" accel="50000" decel="50000" fill="hold" nodeType="afterEffect">
                                  <p:stCondLst>
                                    <p:cond delay="1000"/>
                                  </p:stCondLst>
                                  <p:childTnLst>
                                    <p:animMotion origin="layout" path="M 5.E-6 7.40741E-7 C -0.03368 7.40741E-7 -0.06701 7.40741E-7 -0.08993 0.01574 C -0.11303 0.03171 -0.11528 0.07176 -0.13768 0.09537 C -0.16007 0.11898 -0.19549 0.14468 -0.22379 0.15694 C -0.25226 0.16921 -0.275 0.15995 -0.30799 0.16898 C -0.34115 0.17801 -0.39202 0.19444 -0.42171 0.21065 C -0.45139 0.22685 -0.46494 0.24792 -0.48577 0.26643 C -0.50678 0.28495 -0.5224 0.30162 -0.54636 0.32222 C -0.57049 0.34282 -0.6066 0.37917 -0.63056 0.38981 C -0.65469 0.40046 -0.66407 0.37824 -0.69115 0.38588 C -0.71858 0.39352 -0.76094 0.42477 -0.79393 0.43565 C -0.82674 0.44653 -0.85122 0.4493 -0.88889 0.45162 C -0.92691 0.45417 -0.99879 0.44977 -1.02101 0.44954 " pathEditMode="relative" rAng="0" ptsTypes="aaaaaaaaaaaaA">
                                      <p:cBhvr>
                                        <p:cTn id="24" dur="3000" fill="hold"/>
                                        <p:tgtEl>
                                          <p:spTgt spid="5126"/>
                                        </p:tgtEl>
                                        <p:attrNameLst>
                                          <p:attrName>ppt_x</p:attrName>
                                          <p:attrName>ppt_y</p:attrName>
                                        </p:attrNameLst>
                                      </p:cBhvr>
                                      <p:rCtr x="-511" y="227"/>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5" grpId="0"/>
      <p:bldP spid="5127" grpId="0"/>
    </p:bld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172" name="Rectangle 4"/>
          <p:cNvSpPr>
            <a:spLocks noChangeArrowheads="1"/>
          </p:cNvSpPr>
          <p:nvPr/>
        </p:nvSpPr>
        <p:spPr bwMode="auto">
          <a:xfrm>
            <a:off x="5802313" y="328613"/>
            <a:ext cx="2970212" cy="2654300"/>
          </a:xfrm>
          <a:prstGeom prst="rect">
            <a:avLst/>
          </a:prstGeom>
          <a:noFill/>
          <a:ln w="9525">
            <a:noFill/>
            <a:miter lim="800000"/>
            <a:headEnd/>
            <a:tailEnd/>
          </a:ln>
        </p:spPr>
        <p:txBody>
          <a:bodyPr>
            <a:prstTxWarp prst="textNoShape">
              <a:avLst/>
            </a:prstTxWarp>
            <a:spAutoFit/>
          </a:bodyPr>
          <a:lstStyle/>
          <a:p>
            <a:pPr>
              <a:spcBef>
                <a:spcPct val="50000"/>
              </a:spcBef>
            </a:pPr>
            <a:r>
              <a:rPr lang="de-DE">
                <a:solidFill>
                  <a:srgbClr val="663300"/>
                </a:solidFill>
              </a:rPr>
              <a:t>Er hatte die Idee, nach Bremen zu gehen, und in Bremen ein Stadtmusikant zu werden.</a:t>
            </a:r>
            <a:endParaRPr lang="en-US">
              <a:solidFill>
                <a:srgbClr val="663300"/>
              </a:solidFill>
            </a:endParaRPr>
          </a:p>
        </p:txBody>
      </p:sp>
      <p:grpSp>
        <p:nvGrpSpPr>
          <p:cNvPr id="2" name="Group 9"/>
          <p:cNvGrpSpPr>
            <a:grpSpLocks/>
          </p:cNvGrpSpPr>
          <p:nvPr/>
        </p:nvGrpSpPr>
        <p:grpSpPr bwMode="auto">
          <a:xfrm>
            <a:off x="1614488" y="631825"/>
            <a:ext cx="2592387" cy="3455988"/>
            <a:chOff x="670" y="994"/>
            <a:chExt cx="2809" cy="3176"/>
          </a:xfrm>
        </p:grpSpPr>
        <p:sp>
          <p:nvSpPr>
            <p:cNvPr id="18439" name="AutoShape 10"/>
            <p:cNvSpPr>
              <a:spLocks noChangeAspect="1" noChangeArrowheads="1" noTextEdit="1"/>
            </p:cNvSpPr>
            <p:nvPr/>
          </p:nvSpPr>
          <p:spPr bwMode="auto">
            <a:xfrm>
              <a:off x="670" y="994"/>
              <a:ext cx="2809" cy="3176"/>
            </a:xfrm>
            <a:prstGeom prst="rect">
              <a:avLst/>
            </a:prstGeom>
            <a:noFill/>
            <a:ln w="9525">
              <a:noFill/>
              <a:miter lim="800000"/>
              <a:headEnd/>
              <a:tailEnd/>
            </a:ln>
          </p:spPr>
          <p:txBody>
            <a:bodyPr>
              <a:prstTxWarp prst="textNoShape">
                <a:avLst/>
              </a:prstTxWarp>
            </a:bodyPr>
            <a:lstStyle/>
            <a:p>
              <a:endParaRPr lang="en-US"/>
            </a:p>
          </p:txBody>
        </p:sp>
        <p:grpSp>
          <p:nvGrpSpPr>
            <p:cNvPr id="18440" name="Group 11"/>
            <p:cNvGrpSpPr>
              <a:grpSpLocks/>
            </p:cNvGrpSpPr>
            <p:nvPr/>
          </p:nvGrpSpPr>
          <p:grpSpPr bwMode="auto">
            <a:xfrm>
              <a:off x="670" y="994"/>
              <a:ext cx="2809" cy="3176"/>
              <a:chOff x="670" y="994"/>
              <a:chExt cx="2809" cy="3176"/>
            </a:xfrm>
          </p:grpSpPr>
          <p:sp>
            <p:nvSpPr>
              <p:cNvPr id="18555" name="Freeform 12"/>
              <p:cNvSpPr>
                <a:spLocks/>
              </p:cNvSpPr>
              <p:nvPr/>
            </p:nvSpPr>
            <p:spPr bwMode="auto">
              <a:xfrm>
                <a:off x="670" y="994"/>
                <a:ext cx="2809" cy="3176"/>
              </a:xfrm>
              <a:custGeom>
                <a:avLst/>
                <a:gdLst>
                  <a:gd name="T0" fmla="*/ 22224 w 22472"/>
                  <a:gd name="T1" fmla="*/ 194 h 25408"/>
                  <a:gd name="T2" fmla="*/ 22445 w 22472"/>
                  <a:gd name="T3" fmla="*/ 525 h 25408"/>
                  <a:gd name="T4" fmla="*/ 22472 w 22472"/>
                  <a:gd name="T5" fmla="*/ 24745 h 25408"/>
                  <a:gd name="T6" fmla="*/ 22361 w 22472"/>
                  <a:gd name="T7" fmla="*/ 25049 h 25408"/>
                  <a:gd name="T8" fmla="*/ 22057 w 22472"/>
                  <a:gd name="T9" fmla="*/ 25325 h 25408"/>
                  <a:gd name="T10" fmla="*/ 21781 w 22472"/>
                  <a:gd name="T11" fmla="*/ 25408 h 25408"/>
                  <a:gd name="T12" fmla="*/ 525 w 22472"/>
                  <a:gd name="T13" fmla="*/ 25381 h 25408"/>
                  <a:gd name="T14" fmla="*/ 248 w 22472"/>
                  <a:gd name="T15" fmla="*/ 25214 h 25408"/>
                  <a:gd name="T16" fmla="*/ 27 w 22472"/>
                  <a:gd name="T17" fmla="*/ 24883 h 25408"/>
                  <a:gd name="T18" fmla="*/ 0 w 22472"/>
                  <a:gd name="T19" fmla="*/ 636 h 25408"/>
                  <a:gd name="T20" fmla="*/ 194 w 22472"/>
                  <a:gd name="T21" fmla="*/ 248 h 25408"/>
                  <a:gd name="T22" fmla="*/ 525 w 22472"/>
                  <a:gd name="T23" fmla="*/ 27 h 25408"/>
                  <a:gd name="T24" fmla="*/ 636 w 22472"/>
                  <a:gd name="T25" fmla="*/ 0 h 25408"/>
                  <a:gd name="T26" fmla="*/ 21947 w 22472"/>
                  <a:gd name="T27" fmla="*/ 27 h 25408"/>
                  <a:gd name="T28" fmla="*/ 22224 w 22472"/>
                  <a:gd name="T29" fmla="*/ 194 h 2540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2472"/>
                  <a:gd name="T46" fmla="*/ 0 h 25408"/>
                  <a:gd name="T47" fmla="*/ 22472 w 22472"/>
                  <a:gd name="T48" fmla="*/ 25408 h 2540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2472" h="25408">
                    <a:moveTo>
                      <a:pt x="22224" y="194"/>
                    </a:moveTo>
                    <a:lnTo>
                      <a:pt x="22445" y="525"/>
                    </a:lnTo>
                    <a:lnTo>
                      <a:pt x="22472" y="24745"/>
                    </a:lnTo>
                    <a:lnTo>
                      <a:pt x="22361" y="25049"/>
                    </a:lnTo>
                    <a:lnTo>
                      <a:pt x="22057" y="25325"/>
                    </a:lnTo>
                    <a:lnTo>
                      <a:pt x="21781" y="25408"/>
                    </a:lnTo>
                    <a:lnTo>
                      <a:pt x="525" y="25381"/>
                    </a:lnTo>
                    <a:lnTo>
                      <a:pt x="248" y="25214"/>
                    </a:lnTo>
                    <a:lnTo>
                      <a:pt x="27" y="24883"/>
                    </a:lnTo>
                    <a:lnTo>
                      <a:pt x="0" y="636"/>
                    </a:lnTo>
                    <a:lnTo>
                      <a:pt x="194" y="248"/>
                    </a:lnTo>
                    <a:lnTo>
                      <a:pt x="525" y="27"/>
                    </a:lnTo>
                    <a:lnTo>
                      <a:pt x="636" y="0"/>
                    </a:lnTo>
                    <a:lnTo>
                      <a:pt x="21947" y="27"/>
                    </a:lnTo>
                    <a:lnTo>
                      <a:pt x="22224" y="194"/>
                    </a:lnTo>
                    <a:close/>
                  </a:path>
                </a:pathLst>
              </a:custGeom>
              <a:solidFill>
                <a:srgbClr val="000000"/>
              </a:solidFill>
              <a:ln w="9525">
                <a:noFill/>
                <a:round/>
                <a:headEnd/>
                <a:tailEnd/>
              </a:ln>
            </p:spPr>
            <p:txBody>
              <a:bodyPr>
                <a:prstTxWarp prst="textNoShape">
                  <a:avLst/>
                </a:prstTxWarp>
              </a:bodyPr>
              <a:lstStyle/>
              <a:p>
                <a:endParaRPr lang="en-US"/>
              </a:p>
            </p:txBody>
          </p:sp>
          <p:sp>
            <p:nvSpPr>
              <p:cNvPr id="18556" name="Freeform 13"/>
              <p:cNvSpPr>
                <a:spLocks/>
              </p:cNvSpPr>
              <p:nvPr/>
            </p:nvSpPr>
            <p:spPr bwMode="auto">
              <a:xfrm>
                <a:off x="687" y="1962"/>
                <a:ext cx="42" cy="175"/>
              </a:xfrm>
              <a:custGeom>
                <a:avLst/>
                <a:gdLst>
                  <a:gd name="T0" fmla="*/ 249 w 332"/>
                  <a:gd name="T1" fmla="*/ 0 h 1401"/>
                  <a:gd name="T2" fmla="*/ 277 w 332"/>
                  <a:gd name="T3" fmla="*/ 295 h 1401"/>
                  <a:gd name="T4" fmla="*/ 332 w 332"/>
                  <a:gd name="T5" fmla="*/ 516 h 1401"/>
                  <a:gd name="T6" fmla="*/ 0 w 332"/>
                  <a:gd name="T7" fmla="*/ 1401 h 1401"/>
                  <a:gd name="T8" fmla="*/ 0 w 332"/>
                  <a:gd name="T9" fmla="*/ 19 h 1401"/>
                  <a:gd name="T10" fmla="*/ 37 w 332"/>
                  <a:gd name="T11" fmla="*/ 10 h 1401"/>
                  <a:gd name="T12" fmla="*/ 65 w 332"/>
                  <a:gd name="T13" fmla="*/ 10 h 1401"/>
                  <a:gd name="T14" fmla="*/ 93 w 332"/>
                  <a:gd name="T15" fmla="*/ 10 h 1401"/>
                  <a:gd name="T16" fmla="*/ 129 w 332"/>
                  <a:gd name="T17" fmla="*/ 10 h 1401"/>
                  <a:gd name="T18" fmla="*/ 157 w 332"/>
                  <a:gd name="T19" fmla="*/ 0 h 1401"/>
                  <a:gd name="T20" fmla="*/ 184 w 332"/>
                  <a:gd name="T21" fmla="*/ 0 h 1401"/>
                  <a:gd name="T22" fmla="*/ 221 w 332"/>
                  <a:gd name="T23" fmla="*/ 0 h 1401"/>
                  <a:gd name="T24" fmla="*/ 249 w 332"/>
                  <a:gd name="T25" fmla="*/ 0 h 140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32"/>
                  <a:gd name="T40" fmla="*/ 0 h 1401"/>
                  <a:gd name="T41" fmla="*/ 332 w 332"/>
                  <a:gd name="T42" fmla="*/ 1401 h 140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32" h="1401">
                    <a:moveTo>
                      <a:pt x="249" y="0"/>
                    </a:moveTo>
                    <a:lnTo>
                      <a:pt x="277" y="295"/>
                    </a:lnTo>
                    <a:lnTo>
                      <a:pt x="332" y="516"/>
                    </a:lnTo>
                    <a:lnTo>
                      <a:pt x="0" y="1401"/>
                    </a:lnTo>
                    <a:lnTo>
                      <a:pt x="0" y="19"/>
                    </a:lnTo>
                    <a:lnTo>
                      <a:pt x="37" y="10"/>
                    </a:lnTo>
                    <a:lnTo>
                      <a:pt x="65" y="10"/>
                    </a:lnTo>
                    <a:lnTo>
                      <a:pt x="93" y="10"/>
                    </a:lnTo>
                    <a:lnTo>
                      <a:pt x="129" y="10"/>
                    </a:lnTo>
                    <a:lnTo>
                      <a:pt x="157" y="0"/>
                    </a:lnTo>
                    <a:lnTo>
                      <a:pt x="184" y="0"/>
                    </a:lnTo>
                    <a:lnTo>
                      <a:pt x="221" y="0"/>
                    </a:lnTo>
                    <a:lnTo>
                      <a:pt x="249" y="0"/>
                    </a:lnTo>
                    <a:close/>
                  </a:path>
                </a:pathLst>
              </a:custGeom>
              <a:solidFill>
                <a:srgbClr val="E0EBFF"/>
              </a:solidFill>
              <a:ln w="9525">
                <a:noFill/>
                <a:round/>
                <a:headEnd/>
                <a:tailEnd/>
              </a:ln>
            </p:spPr>
            <p:txBody>
              <a:bodyPr>
                <a:prstTxWarp prst="textNoShape">
                  <a:avLst/>
                </a:prstTxWarp>
              </a:bodyPr>
              <a:lstStyle/>
              <a:p>
                <a:endParaRPr lang="en-US"/>
              </a:p>
            </p:txBody>
          </p:sp>
          <p:sp>
            <p:nvSpPr>
              <p:cNvPr id="18557" name="Freeform 14"/>
              <p:cNvSpPr>
                <a:spLocks/>
              </p:cNvSpPr>
              <p:nvPr/>
            </p:nvSpPr>
            <p:spPr bwMode="auto">
              <a:xfrm>
                <a:off x="687" y="1631"/>
                <a:ext cx="64" cy="319"/>
              </a:xfrm>
              <a:custGeom>
                <a:avLst/>
                <a:gdLst>
                  <a:gd name="T0" fmla="*/ 507 w 507"/>
                  <a:gd name="T1" fmla="*/ 0 h 2553"/>
                  <a:gd name="T2" fmla="*/ 387 w 507"/>
                  <a:gd name="T3" fmla="*/ 948 h 2553"/>
                  <a:gd name="T4" fmla="*/ 387 w 507"/>
                  <a:gd name="T5" fmla="*/ 893 h 2553"/>
                  <a:gd name="T6" fmla="*/ 277 w 507"/>
                  <a:gd name="T7" fmla="*/ 783 h 2553"/>
                  <a:gd name="T8" fmla="*/ 194 w 507"/>
                  <a:gd name="T9" fmla="*/ 810 h 2553"/>
                  <a:gd name="T10" fmla="*/ 166 w 507"/>
                  <a:gd name="T11" fmla="*/ 1917 h 2553"/>
                  <a:gd name="T12" fmla="*/ 194 w 507"/>
                  <a:gd name="T13" fmla="*/ 1944 h 2553"/>
                  <a:gd name="T14" fmla="*/ 240 w 507"/>
                  <a:gd name="T15" fmla="*/ 2534 h 2553"/>
                  <a:gd name="T16" fmla="*/ 0 w 507"/>
                  <a:gd name="T17" fmla="*/ 2553 h 2553"/>
                  <a:gd name="T18" fmla="*/ 9 w 507"/>
                  <a:gd name="T19" fmla="*/ 46 h 2553"/>
                  <a:gd name="T20" fmla="*/ 129 w 507"/>
                  <a:gd name="T21" fmla="*/ 36 h 2553"/>
                  <a:gd name="T22" fmla="*/ 176 w 507"/>
                  <a:gd name="T23" fmla="*/ 27 h 2553"/>
                  <a:gd name="T24" fmla="*/ 221 w 507"/>
                  <a:gd name="T25" fmla="*/ 27 h 2553"/>
                  <a:gd name="T26" fmla="*/ 267 w 507"/>
                  <a:gd name="T27" fmla="*/ 17 h 2553"/>
                  <a:gd name="T28" fmla="*/ 323 w 507"/>
                  <a:gd name="T29" fmla="*/ 17 h 2553"/>
                  <a:gd name="T30" fmla="*/ 368 w 507"/>
                  <a:gd name="T31" fmla="*/ 17 h 2553"/>
                  <a:gd name="T32" fmla="*/ 415 w 507"/>
                  <a:gd name="T33" fmla="*/ 9 h 2553"/>
                  <a:gd name="T34" fmla="*/ 461 w 507"/>
                  <a:gd name="T35" fmla="*/ 9 h 2553"/>
                  <a:gd name="T36" fmla="*/ 507 w 507"/>
                  <a:gd name="T37" fmla="*/ 0 h 255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07"/>
                  <a:gd name="T58" fmla="*/ 0 h 2553"/>
                  <a:gd name="T59" fmla="*/ 507 w 507"/>
                  <a:gd name="T60" fmla="*/ 2553 h 255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07" h="2553">
                    <a:moveTo>
                      <a:pt x="507" y="0"/>
                    </a:moveTo>
                    <a:lnTo>
                      <a:pt x="387" y="948"/>
                    </a:lnTo>
                    <a:lnTo>
                      <a:pt x="387" y="893"/>
                    </a:lnTo>
                    <a:lnTo>
                      <a:pt x="277" y="783"/>
                    </a:lnTo>
                    <a:lnTo>
                      <a:pt x="194" y="810"/>
                    </a:lnTo>
                    <a:lnTo>
                      <a:pt x="166" y="1917"/>
                    </a:lnTo>
                    <a:lnTo>
                      <a:pt x="194" y="1944"/>
                    </a:lnTo>
                    <a:lnTo>
                      <a:pt x="240" y="2534"/>
                    </a:lnTo>
                    <a:lnTo>
                      <a:pt x="0" y="2553"/>
                    </a:lnTo>
                    <a:lnTo>
                      <a:pt x="9" y="46"/>
                    </a:lnTo>
                    <a:lnTo>
                      <a:pt x="129" y="36"/>
                    </a:lnTo>
                    <a:lnTo>
                      <a:pt x="176" y="27"/>
                    </a:lnTo>
                    <a:lnTo>
                      <a:pt x="221" y="27"/>
                    </a:lnTo>
                    <a:lnTo>
                      <a:pt x="267" y="17"/>
                    </a:lnTo>
                    <a:lnTo>
                      <a:pt x="323" y="17"/>
                    </a:lnTo>
                    <a:lnTo>
                      <a:pt x="368" y="17"/>
                    </a:lnTo>
                    <a:lnTo>
                      <a:pt x="415" y="9"/>
                    </a:lnTo>
                    <a:lnTo>
                      <a:pt x="461" y="9"/>
                    </a:lnTo>
                    <a:lnTo>
                      <a:pt x="507" y="0"/>
                    </a:lnTo>
                    <a:close/>
                  </a:path>
                </a:pathLst>
              </a:custGeom>
              <a:solidFill>
                <a:srgbClr val="C2D6FF"/>
              </a:solidFill>
              <a:ln w="9525">
                <a:noFill/>
                <a:round/>
                <a:headEnd/>
                <a:tailEnd/>
              </a:ln>
            </p:spPr>
            <p:txBody>
              <a:bodyPr>
                <a:prstTxWarp prst="textNoShape">
                  <a:avLst/>
                </a:prstTxWarp>
              </a:bodyPr>
              <a:lstStyle/>
              <a:p>
                <a:endParaRPr lang="en-US"/>
              </a:p>
            </p:txBody>
          </p:sp>
          <p:sp>
            <p:nvSpPr>
              <p:cNvPr id="18558" name="Freeform 15"/>
              <p:cNvSpPr>
                <a:spLocks/>
              </p:cNvSpPr>
              <p:nvPr/>
            </p:nvSpPr>
            <p:spPr bwMode="auto">
              <a:xfrm>
                <a:off x="688" y="1363"/>
                <a:ext cx="97" cy="260"/>
              </a:xfrm>
              <a:custGeom>
                <a:avLst/>
                <a:gdLst>
                  <a:gd name="T0" fmla="*/ 774 w 774"/>
                  <a:gd name="T1" fmla="*/ 0 h 2083"/>
                  <a:gd name="T2" fmla="*/ 737 w 774"/>
                  <a:gd name="T3" fmla="*/ 314 h 2083"/>
                  <a:gd name="T4" fmla="*/ 683 w 774"/>
                  <a:gd name="T5" fmla="*/ 589 h 2083"/>
                  <a:gd name="T6" fmla="*/ 544 w 774"/>
                  <a:gd name="T7" fmla="*/ 1834 h 2083"/>
                  <a:gd name="T8" fmla="*/ 516 w 774"/>
                  <a:gd name="T9" fmla="*/ 2037 h 2083"/>
                  <a:gd name="T10" fmla="*/ 461 w 774"/>
                  <a:gd name="T11" fmla="*/ 2045 h 2083"/>
                  <a:gd name="T12" fmla="*/ 415 w 774"/>
                  <a:gd name="T13" fmla="*/ 2045 h 2083"/>
                  <a:gd name="T14" fmla="*/ 359 w 774"/>
                  <a:gd name="T15" fmla="*/ 2045 h 2083"/>
                  <a:gd name="T16" fmla="*/ 314 w 774"/>
                  <a:gd name="T17" fmla="*/ 2055 h 2083"/>
                  <a:gd name="T18" fmla="*/ 258 w 774"/>
                  <a:gd name="T19" fmla="*/ 2055 h 2083"/>
                  <a:gd name="T20" fmla="*/ 212 w 774"/>
                  <a:gd name="T21" fmla="*/ 2064 h 2083"/>
                  <a:gd name="T22" fmla="*/ 157 w 774"/>
                  <a:gd name="T23" fmla="*/ 2064 h 2083"/>
                  <a:gd name="T24" fmla="*/ 111 w 774"/>
                  <a:gd name="T25" fmla="*/ 2074 h 2083"/>
                  <a:gd name="T26" fmla="*/ 101 w 774"/>
                  <a:gd name="T27" fmla="*/ 2074 h 2083"/>
                  <a:gd name="T28" fmla="*/ 84 w 774"/>
                  <a:gd name="T29" fmla="*/ 2074 h 2083"/>
                  <a:gd name="T30" fmla="*/ 74 w 774"/>
                  <a:gd name="T31" fmla="*/ 2074 h 2083"/>
                  <a:gd name="T32" fmla="*/ 56 w 774"/>
                  <a:gd name="T33" fmla="*/ 2074 h 2083"/>
                  <a:gd name="T34" fmla="*/ 47 w 774"/>
                  <a:gd name="T35" fmla="*/ 2074 h 2083"/>
                  <a:gd name="T36" fmla="*/ 28 w 774"/>
                  <a:gd name="T37" fmla="*/ 2074 h 2083"/>
                  <a:gd name="T38" fmla="*/ 19 w 774"/>
                  <a:gd name="T39" fmla="*/ 2074 h 2083"/>
                  <a:gd name="T40" fmla="*/ 0 w 774"/>
                  <a:gd name="T41" fmla="*/ 2083 h 2083"/>
                  <a:gd name="T42" fmla="*/ 10 w 774"/>
                  <a:gd name="T43" fmla="*/ 46 h 2083"/>
                  <a:gd name="T44" fmla="*/ 314 w 774"/>
                  <a:gd name="T45" fmla="*/ 46 h 2083"/>
                  <a:gd name="T46" fmla="*/ 774 w 774"/>
                  <a:gd name="T47" fmla="*/ 0 h 208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74"/>
                  <a:gd name="T73" fmla="*/ 0 h 2083"/>
                  <a:gd name="T74" fmla="*/ 774 w 774"/>
                  <a:gd name="T75" fmla="*/ 2083 h 208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74" h="2083">
                    <a:moveTo>
                      <a:pt x="774" y="0"/>
                    </a:moveTo>
                    <a:lnTo>
                      <a:pt x="737" y="314"/>
                    </a:lnTo>
                    <a:lnTo>
                      <a:pt x="683" y="589"/>
                    </a:lnTo>
                    <a:lnTo>
                      <a:pt x="544" y="1834"/>
                    </a:lnTo>
                    <a:lnTo>
                      <a:pt x="516" y="2037"/>
                    </a:lnTo>
                    <a:lnTo>
                      <a:pt x="461" y="2045"/>
                    </a:lnTo>
                    <a:lnTo>
                      <a:pt x="415" y="2045"/>
                    </a:lnTo>
                    <a:lnTo>
                      <a:pt x="359" y="2045"/>
                    </a:lnTo>
                    <a:lnTo>
                      <a:pt x="314" y="2055"/>
                    </a:lnTo>
                    <a:lnTo>
                      <a:pt x="258" y="2055"/>
                    </a:lnTo>
                    <a:lnTo>
                      <a:pt x="212" y="2064"/>
                    </a:lnTo>
                    <a:lnTo>
                      <a:pt x="157" y="2064"/>
                    </a:lnTo>
                    <a:lnTo>
                      <a:pt x="111" y="2074"/>
                    </a:lnTo>
                    <a:lnTo>
                      <a:pt x="101" y="2074"/>
                    </a:lnTo>
                    <a:lnTo>
                      <a:pt x="84" y="2074"/>
                    </a:lnTo>
                    <a:lnTo>
                      <a:pt x="74" y="2074"/>
                    </a:lnTo>
                    <a:lnTo>
                      <a:pt x="56" y="2074"/>
                    </a:lnTo>
                    <a:lnTo>
                      <a:pt x="47" y="2074"/>
                    </a:lnTo>
                    <a:lnTo>
                      <a:pt x="28" y="2074"/>
                    </a:lnTo>
                    <a:lnTo>
                      <a:pt x="19" y="2074"/>
                    </a:lnTo>
                    <a:lnTo>
                      <a:pt x="0" y="2083"/>
                    </a:lnTo>
                    <a:lnTo>
                      <a:pt x="10" y="46"/>
                    </a:lnTo>
                    <a:lnTo>
                      <a:pt x="314" y="46"/>
                    </a:lnTo>
                    <a:lnTo>
                      <a:pt x="774" y="0"/>
                    </a:lnTo>
                    <a:close/>
                  </a:path>
                </a:pathLst>
              </a:custGeom>
              <a:solidFill>
                <a:srgbClr val="94B8FF"/>
              </a:solidFill>
              <a:ln w="9525">
                <a:noFill/>
                <a:round/>
                <a:headEnd/>
                <a:tailEnd/>
              </a:ln>
            </p:spPr>
            <p:txBody>
              <a:bodyPr>
                <a:prstTxWarp prst="textNoShape">
                  <a:avLst/>
                </a:prstTxWarp>
              </a:bodyPr>
              <a:lstStyle/>
              <a:p>
                <a:endParaRPr lang="en-US"/>
              </a:p>
            </p:txBody>
          </p:sp>
          <p:sp>
            <p:nvSpPr>
              <p:cNvPr id="18559" name="Freeform 16"/>
              <p:cNvSpPr>
                <a:spLocks/>
              </p:cNvSpPr>
              <p:nvPr/>
            </p:nvSpPr>
            <p:spPr bwMode="auto">
              <a:xfrm>
                <a:off x="1021" y="1929"/>
                <a:ext cx="280" cy="139"/>
              </a:xfrm>
              <a:custGeom>
                <a:avLst/>
                <a:gdLst>
                  <a:gd name="T0" fmla="*/ 2202 w 2239"/>
                  <a:gd name="T1" fmla="*/ 0 h 1106"/>
                  <a:gd name="T2" fmla="*/ 2239 w 2239"/>
                  <a:gd name="T3" fmla="*/ 995 h 1106"/>
                  <a:gd name="T4" fmla="*/ 2239 w 2239"/>
                  <a:gd name="T5" fmla="*/ 1106 h 1106"/>
                  <a:gd name="T6" fmla="*/ 92 w 2239"/>
                  <a:gd name="T7" fmla="*/ 1106 h 1106"/>
                  <a:gd name="T8" fmla="*/ 65 w 2239"/>
                  <a:gd name="T9" fmla="*/ 692 h 1106"/>
                  <a:gd name="T10" fmla="*/ 0 w 2239"/>
                  <a:gd name="T11" fmla="*/ 167 h 1106"/>
                  <a:gd name="T12" fmla="*/ 1529 w 2239"/>
                  <a:gd name="T13" fmla="*/ 37 h 1106"/>
                  <a:gd name="T14" fmla="*/ 2202 w 2239"/>
                  <a:gd name="T15" fmla="*/ 0 h 1106"/>
                  <a:gd name="T16" fmla="*/ 0 60000 65536"/>
                  <a:gd name="T17" fmla="*/ 0 60000 65536"/>
                  <a:gd name="T18" fmla="*/ 0 60000 65536"/>
                  <a:gd name="T19" fmla="*/ 0 60000 65536"/>
                  <a:gd name="T20" fmla="*/ 0 60000 65536"/>
                  <a:gd name="T21" fmla="*/ 0 60000 65536"/>
                  <a:gd name="T22" fmla="*/ 0 60000 65536"/>
                  <a:gd name="T23" fmla="*/ 0 60000 65536"/>
                  <a:gd name="T24" fmla="*/ 0 w 2239"/>
                  <a:gd name="T25" fmla="*/ 0 h 1106"/>
                  <a:gd name="T26" fmla="*/ 2239 w 2239"/>
                  <a:gd name="T27" fmla="*/ 1106 h 110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239" h="1106">
                    <a:moveTo>
                      <a:pt x="2202" y="0"/>
                    </a:moveTo>
                    <a:lnTo>
                      <a:pt x="2239" y="995"/>
                    </a:lnTo>
                    <a:lnTo>
                      <a:pt x="2239" y="1106"/>
                    </a:lnTo>
                    <a:lnTo>
                      <a:pt x="92" y="1106"/>
                    </a:lnTo>
                    <a:lnTo>
                      <a:pt x="65" y="692"/>
                    </a:lnTo>
                    <a:lnTo>
                      <a:pt x="0" y="167"/>
                    </a:lnTo>
                    <a:lnTo>
                      <a:pt x="1529" y="37"/>
                    </a:lnTo>
                    <a:lnTo>
                      <a:pt x="2202" y="0"/>
                    </a:lnTo>
                    <a:close/>
                  </a:path>
                </a:pathLst>
              </a:custGeom>
              <a:solidFill>
                <a:srgbClr val="E0EBFF"/>
              </a:solidFill>
              <a:ln w="9525">
                <a:noFill/>
                <a:round/>
                <a:headEnd/>
                <a:tailEnd/>
              </a:ln>
            </p:spPr>
            <p:txBody>
              <a:bodyPr>
                <a:prstTxWarp prst="textNoShape">
                  <a:avLst/>
                </a:prstTxWarp>
              </a:bodyPr>
              <a:lstStyle/>
              <a:p>
                <a:endParaRPr lang="en-US"/>
              </a:p>
            </p:txBody>
          </p:sp>
          <p:sp>
            <p:nvSpPr>
              <p:cNvPr id="18560" name="Freeform 17"/>
              <p:cNvSpPr>
                <a:spLocks/>
              </p:cNvSpPr>
              <p:nvPr/>
            </p:nvSpPr>
            <p:spPr bwMode="auto">
              <a:xfrm>
                <a:off x="938" y="1590"/>
                <a:ext cx="422" cy="346"/>
              </a:xfrm>
              <a:custGeom>
                <a:avLst/>
                <a:gdLst>
                  <a:gd name="T0" fmla="*/ 3372 w 3372"/>
                  <a:gd name="T1" fmla="*/ 0 h 2774"/>
                  <a:gd name="T2" fmla="*/ 3344 w 3372"/>
                  <a:gd name="T3" fmla="*/ 119 h 2774"/>
                  <a:gd name="T4" fmla="*/ 3206 w 3372"/>
                  <a:gd name="T5" fmla="*/ 589 h 2774"/>
                  <a:gd name="T6" fmla="*/ 3150 w 3372"/>
                  <a:gd name="T7" fmla="*/ 865 h 2774"/>
                  <a:gd name="T8" fmla="*/ 2939 w 3372"/>
                  <a:gd name="T9" fmla="*/ 1530 h 2774"/>
                  <a:gd name="T10" fmla="*/ 2764 w 3372"/>
                  <a:gd name="T11" fmla="*/ 1944 h 2774"/>
                  <a:gd name="T12" fmla="*/ 2819 w 3372"/>
                  <a:gd name="T13" fmla="*/ 2082 h 2774"/>
                  <a:gd name="T14" fmla="*/ 2847 w 3372"/>
                  <a:gd name="T15" fmla="*/ 2414 h 2774"/>
                  <a:gd name="T16" fmla="*/ 2856 w 3372"/>
                  <a:gd name="T17" fmla="*/ 2608 h 2774"/>
                  <a:gd name="T18" fmla="*/ 2774 w 3372"/>
                  <a:gd name="T19" fmla="*/ 2608 h 2774"/>
                  <a:gd name="T20" fmla="*/ 2690 w 3372"/>
                  <a:gd name="T21" fmla="*/ 2617 h 2774"/>
                  <a:gd name="T22" fmla="*/ 2607 w 3372"/>
                  <a:gd name="T23" fmla="*/ 2617 h 2774"/>
                  <a:gd name="T24" fmla="*/ 2524 w 3372"/>
                  <a:gd name="T25" fmla="*/ 2627 h 2774"/>
                  <a:gd name="T26" fmla="*/ 2432 w 3372"/>
                  <a:gd name="T27" fmla="*/ 2627 h 2774"/>
                  <a:gd name="T28" fmla="*/ 2349 w 3372"/>
                  <a:gd name="T29" fmla="*/ 2635 h 2774"/>
                  <a:gd name="T30" fmla="*/ 2266 w 3372"/>
                  <a:gd name="T31" fmla="*/ 2645 h 2774"/>
                  <a:gd name="T32" fmla="*/ 2183 w 3372"/>
                  <a:gd name="T33" fmla="*/ 2645 h 2774"/>
                  <a:gd name="T34" fmla="*/ 654 w 3372"/>
                  <a:gd name="T35" fmla="*/ 2774 h 2774"/>
                  <a:gd name="T36" fmla="*/ 552 w 3372"/>
                  <a:gd name="T37" fmla="*/ 1925 h 2774"/>
                  <a:gd name="T38" fmla="*/ 331 w 3372"/>
                  <a:gd name="T39" fmla="*/ 921 h 2774"/>
                  <a:gd name="T40" fmla="*/ 368 w 3372"/>
                  <a:gd name="T41" fmla="*/ 894 h 2774"/>
                  <a:gd name="T42" fmla="*/ 276 w 3372"/>
                  <a:gd name="T43" fmla="*/ 820 h 2774"/>
                  <a:gd name="T44" fmla="*/ 147 w 3372"/>
                  <a:gd name="T45" fmla="*/ 948 h 2774"/>
                  <a:gd name="T46" fmla="*/ 0 w 3372"/>
                  <a:gd name="T47" fmla="*/ 221 h 2774"/>
                  <a:gd name="T48" fmla="*/ 414 w 3372"/>
                  <a:gd name="T49" fmla="*/ 194 h 2774"/>
                  <a:gd name="T50" fmla="*/ 839 w 3372"/>
                  <a:gd name="T51" fmla="*/ 165 h 2774"/>
                  <a:gd name="T52" fmla="*/ 1262 w 3372"/>
                  <a:gd name="T53" fmla="*/ 138 h 2774"/>
                  <a:gd name="T54" fmla="*/ 1686 w 3372"/>
                  <a:gd name="T55" fmla="*/ 110 h 2774"/>
                  <a:gd name="T56" fmla="*/ 2109 w 3372"/>
                  <a:gd name="T57" fmla="*/ 82 h 2774"/>
                  <a:gd name="T58" fmla="*/ 2534 w 3372"/>
                  <a:gd name="T59" fmla="*/ 55 h 2774"/>
                  <a:gd name="T60" fmla="*/ 2948 w 3372"/>
                  <a:gd name="T61" fmla="*/ 27 h 2774"/>
                  <a:gd name="T62" fmla="*/ 3372 w 3372"/>
                  <a:gd name="T63" fmla="*/ 0 h 277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372"/>
                  <a:gd name="T97" fmla="*/ 0 h 2774"/>
                  <a:gd name="T98" fmla="*/ 3372 w 3372"/>
                  <a:gd name="T99" fmla="*/ 2774 h 277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372" h="2774">
                    <a:moveTo>
                      <a:pt x="3372" y="0"/>
                    </a:moveTo>
                    <a:lnTo>
                      <a:pt x="3344" y="119"/>
                    </a:lnTo>
                    <a:lnTo>
                      <a:pt x="3206" y="589"/>
                    </a:lnTo>
                    <a:lnTo>
                      <a:pt x="3150" y="865"/>
                    </a:lnTo>
                    <a:lnTo>
                      <a:pt x="2939" y="1530"/>
                    </a:lnTo>
                    <a:lnTo>
                      <a:pt x="2764" y="1944"/>
                    </a:lnTo>
                    <a:lnTo>
                      <a:pt x="2819" y="2082"/>
                    </a:lnTo>
                    <a:lnTo>
                      <a:pt x="2847" y="2414"/>
                    </a:lnTo>
                    <a:lnTo>
                      <a:pt x="2856" y="2608"/>
                    </a:lnTo>
                    <a:lnTo>
                      <a:pt x="2774" y="2608"/>
                    </a:lnTo>
                    <a:lnTo>
                      <a:pt x="2690" y="2617"/>
                    </a:lnTo>
                    <a:lnTo>
                      <a:pt x="2607" y="2617"/>
                    </a:lnTo>
                    <a:lnTo>
                      <a:pt x="2524" y="2627"/>
                    </a:lnTo>
                    <a:lnTo>
                      <a:pt x="2432" y="2627"/>
                    </a:lnTo>
                    <a:lnTo>
                      <a:pt x="2349" y="2635"/>
                    </a:lnTo>
                    <a:lnTo>
                      <a:pt x="2266" y="2645"/>
                    </a:lnTo>
                    <a:lnTo>
                      <a:pt x="2183" y="2645"/>
                    </a:lnTo>
                    <a:lnTo>
                      <a:pt x="654" y="2774"/>
                    </a:lnTo>
                    <a:lnTo>
                      <a:pt x="552" y="1925"/>
                    </a:lnTo>
                    <a:lnTo>
                      <a:pt x="331" y="921"/>
                    </a:lnTo>
                    <a:lnTo>
                      <a:pt x="368" y="894"/>
                    </a:lnTo>
                    <a:lnTo>
                      <a:pt x="276" y="820"/>
                    </a:lnTo>
                    <a:lnTo>
                      <a:pt x="147" y="948"/>
                    </a:lnTo>
                    <a:lnTo>
                      <a:pt x="0" y="221"/>
                    </a:lnTo>
                    <a:lnTo>
                      <a:pt x="414" y="194"/>
                    </a:lnTo>
                    <a:lnTo>
                      <a:pt x="839" y="165"/>
                    </a:lnTo>
                    <a:lnTo>
                      <a:pt x="1262" y="138"/>
                    </a:lnTo>
                    <a:lnTo>
                      <a:pt x="1686" y="110"/>
                    </a:lnTo>
                    <a:lnTo>
                      <a:pt x="2109" y="82"/>
                    </a:lnTo>
                    <a:lnTo>
                      <a:pt x="2534" y="55"/>
                    </a:lnTo>
                    <a:lnTo>
                      <a:pt x="2948" y="27"/>
                    </a:lnTo>
                    <a:lnTo>
                      <a:pt x="3372" y="0"/>
                    </a:lnTo>
                    <a:close/>
                  </a:path>
                </a:pathLst>
              </a:custGeom>
              <a:solidFill>
                <a:srgbClr val="C2D6FF"/>
              </a:solidFill>
              <a:ln w="9525">
                <a:noFill/>
                <a:round/>
                <a:headEnd/>
                <a:tailEnd/>
              </a:ln>
            </p:spPr>
            <p:txBody>
              <a:bodyPr>
                <a:prstTxWarp prst="textNoShape">
                  <a:avLst/>
                </a:prstTxWarp>
              </a:bodyPr>
              <a:lstStyle/>
              <a:p>
                <a:endParaRPr lang="en-US"/>
              </a:p>
            </p:txBody>
          </p:sp>
          <p:sp>
            <p:nvSpPr>
              <p:cNvPr id="18561" name="Freeform 18"/>
              <p:cNvSpPr>
                <a:spLocks/>
              </p:cNvSpPr>
              <p:nvPr/>
            </p:nvSpPr>
            <p:spPr bwMode="auto">
              <a:xfrm>
                <a:off x="884" y="1322"/>
                <a:ext cx="537" cy="281"/>
              </a:xfrm>
              <a:custGeom>
                <a:avLst/>
                <a:gdLst>
                  <a:gd name="T0" fmla="*/ 4293 w 4293"/>
                  <a:gd name="T1" fmla="*/ 0 h 2248"/>
                  <a:gd name="T2" fmla="*/ 3888 w 4293"/>
                  <a:gd name="T3" fmla="*/ 1603 h 2248"/>
                  <a:gd name="T4" fmla="*/ 3888 w 4293"/>
                  <a:gd name="T5" fmla="*/ 1768 h 2248"/>
                  <a:gd name="T6" fmla="*/ 3833 w 4293"/>
                  <a:gd name="T7" fmla="*/ 2027 h 2248"/>
                  <a:gd name="T8" fmla="*/ 3492 w 4293"/>
                  <a:gd name="T9" fmla="*/ 2045 h 2248"/>
                  <a:gd name="T10" fmla="*/ 3160 w 4293"/>
                  <a:gd name="T11" fmla="*/ 2073 h 2248"/>
                  <a:gd name="T12" fmla="*/ 2819 w 4293"/>
                  <a:gd name="T13" fmla="*/ 2092 h 2248"/>
                  <a:gd name="T14" fmla="*/ 2478 w 4293"/>
                  <a:gd name="T15" fmla="*/ 2110 h 2248"/>
                  <a:gd name="T16" fmla="*/ 2146 w 4293"/>
                  <a:gd name="T17" fmla="*/ 2138 h 2248"/>
                  <a:gd name="T18" fmla="*/ 1805 w 4293"/>
                  <a:gd name="T19" fmla="*/ 2156 h 2248"/>
                  <a:gd name="T20" fmla="*/ 1464 w 4293"/>
                  <a:gd name="T21" fmla="*/ 2175 h 2248"/>
                  <a:gd name="T22" fmla="*/ 1133 w 4293"/>
                  <a:gd name="T23" fmla="*/ 2202 h 2248"/>
                  <a:gd name="T24" fmla="*/ 1041 w 4293"/>
                  <a:gd name="T25" fmla="*/ 2202 h 2248"/>
                  <a:gd name="T26" fmla="*/ 948 w 4293"/>
                  <a:gd name="T27" fmla="*/ 2212 h 2248"/>
                  <a:gd name="T28" fmla="*/ 857 w 4293"/>
                  <a:gd name="T29" fmla="*/ 2220 h 2248"/>
                  <a:gd name="T30" fmla="*/ 764 w 4293"/>
                  <a:gd name="T31" fmla="*/ 2220 h 2248"/>
                  <a:gd name="T32" fmla="*/ 682 w 4293"/>
                  <a:gd name="T33" fmla="*/ 2230 h 2248"/>
                  <a:gd name="T34" fmla="*/ 589 w 4293"/>
                  <a:gd name="T35" fmla="*/ 2239 h 2248"/>
                  <a:gd name="T36" fmla="*/ 497 w 4293"/>
                  <a:gd name="T37" fmla="*/ 2248 h 2248"/>
                  <a:gd name="T38" fmla="*/ 405 w 4293"/>
                  <a:gd name="T39" fmla="*/ 2248 h 2248"/>
                  <a:gd name="T40" fmla="*/ 0 w 4293"/>
                  <a:gd name="T41" fmla="*/ 258 h 2248"/>
                  <a:gd name="T42" fmla="*/ 230 w 4293"/>
                  <a:gd name="T43" fmla="*/ 239 h 2248"/>
                  <a:gd name="T44" fmla="*/ 460 w 4293"/>
                  <a:gd name="T45" fmla="*/ 221 h 2248"/>
                  <a:gd name="T46" fmla="*/ 690 w 4293"/>
                  <a:gd name="T47" fmla="*/ 202 h 2248"/>
                  <a:gd name="T48" fmla="*/ 921 w 4293"/>
                  <a:gd name="T49" fmla="*/ 184 h 2248"/>
                  <a:gd name="T50" fmla="*/ 1152 w 4293"/>
                  <a:gd name="T51" fmla="*/ 165 h 2248"/>
                  <a:gd name="T52" fmla="*/ 1382 w 4293"/>
                  <a:gd name="T53" fmla="*/ 147 h 2248"/>
                  <a:gd name="T54" fmla="*/ 1621 w 4293"/>
                  <a:gd name="T55" fmla="*/ 128 h 2248"/>
                  <a:gd name="T56" fmla="*/ 1852 w 4293"/>
                  <a:gd name="T57" fmla="*/ 110 h 2248"/>
                  <a:gd name="T58" fmla="*/ 2497 w 4293"/>
                  <a:gd name="T59" fmla="*/ 110 h 2248"/>
                  <a:gd name="T60" fmla="*/ 3271 w 4293"/>
                  <a:gd name="T61" fmla="*/ 46 h 2248"/>
                  <a:gd name="T62" fmla="*/ 3915 w 4293"/>
                  <a:gd name="T63" fmla="*/ 46 h 2248"/>
                  <a:gd name="T64" fmla="*/ 3925 w 4293"/>
                  <a:gd name="T65" fmla="*/ 46 h 2248"/>
                  <a:gd name="T66" fmla="*/ 4293 w 4293"/>
                  <a:gd name="T67" fmla="*/ 0 h 224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293"/>
                  <a:gd name="T103" fmla="*/ 0 h 2248"/>
                  <a:gd name="T104" fmla="*/ 4293 w 4293"/>
                  <a:gd name="T105" fmla="*/ 2248 h 224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293" h="2248">
                    <a:moveTo>
                      <a:pt x="4293" y="0"/>
                    </a:moveTo>
                    <a:lnTo>
                      <a:pt x="3888" y="1603"/>
                    </a:lnTo>
                    <a:lnTo>
                      <a:pt x="3888" y="1768"/>
                    </a:lnTo>
                    <a:lnTo>
                      <a:pt x="3833" y="2027"/>
                    </a:lnTo>
                    <a:lnTo>
                      <a:pt x="3492" y="2045"/>
                    </a:lnTo>
                    <a:lnTo>
                      <a:pt x="3160" y="2073"/>
                    </a:lnTo>
                    <a:lnTo>
                      <a:pt x="2819" y="2092"/>
                    </a:lnTo>
                    <a:lnTo>
                      <a:pt x="2478" y="2110"/>
                    </a:lnTo>
                    <a:lnTo>
                      <a:pt x="2146" y="2138"/>
                    </a:lnTo>
                    <a:lnTo>
                      <a:pt x="1805" y="2156"/>
                    </a:lnTo>
                    <a:lnTo>
                      <a:pt x="1464" y="2175"/>
                    </a:lnTo>
                    <a:lnTo>
                      <a:pt x="1133" y="2202"/>
                    </a:lnTo>
                    <a:lnTo>
                      <a:pt x="1041" y="2202"/>
                    </a:lnTo>
                    <a:lnTo>
                      <a:pt x="948" y="2212"/>
                    </a:lnTo>
                    <a:lnTo>
                      <a:pt x="857" y="2220"/>
                    </a:lnTo>
                    <a:lnTo>
                      <a:pt x="764" y="2220"/>
                    </a:lnTo>
                    <a:lnTo>
                      <a:pt x="682" y="2230"/>
                    </a:lnTo>
                    <a:lnTo>
                      <a:pt x="589" y="2239"/>
                    </a:lnTo>
                    <a:lnTo>
                      <a:pt x="497" y="2248"/>
                    </a:lnTo>
                    <a:lnTo>
                      <a:pt x="405" y="2248"/>
                    </a:lnTo>
                    <a:lnTo>
                      <a:pt x="0" y="258"/>
                    </a:lnTo>
                    <a:lnTo>
                      <a:pt x="230" y="239"/>
                    </a:lnTo>
                    <a:lnTo>
                      <a:pt x="460" y="221"/>
                    </a:lnTo>
                    <a:lnTo>
                      <a:pt x="690" y="202"/>
                    </a:lnTo>
                    <a:lnTo>
                      <a:pt x="921" y="184"/>
                    </a:lnTo>
                    <a:lnTo>
                      <a:pt x="1152" y="165"/>
                    </a:lnTo>
                    <a:lnTo>
                      <a:pt x="1382" y="147"/>
                    </a:lnTo>
                    <a:lnTo>
                      <a:pt x="1621" y="128"/>
                    </a:lnTo>
                    <a:lnTo>
                      <a:pt x="1852" y="110"/>
                    </a:lnTo>
                    <a:lnTo>
                      <a:pt x="2497" y="110"/>
                    </a:lnTo>
                    <a:lnTo>
                      <a:pt x="3271" y="46"/>
                    </a:lnTo>
                    <a:lnTo>
                      <a:pt x="3915" y="46"/>
                    </a:lnTo>
                    <a:lnTo>
                      <a:pt x="3925" y="46"/>
                    </a:lnTo>
                    <a:lnTo>
                      <a:pt x="4293" y="0"/>
                    </a:lnTo>
                    <a:close/>
                  </a:path>
                </a:pathLst>
              </a:custGeom>
              <a:solidFill>
                <a:srgbClr val="94B8FF"/>
              </a:solidFill>
              <a:ln w="9525">
                <a:noFill/>
                <a:round/>
                <a:headEnd/>
                <a:tailEnd/>
              </a:ln>
            </p:spPr>
            <p:txBody>
              <a:bodyPr>
                <a:prstTxWarp prst="textNoShape">
                  <a:avLst/>
                </a:prstTxWarp>
              </a:bodyPr>
              <a:lstStyle/>
              <a:p>
                <a:endParaRPr lang="en-US"/>
              </a:p>
            </p:txBody>
          </p:sp>
          <p:sp>
            <p:nvSpPr>
              <p:cNvPr id="18562" name="Freeform 19"/>
              <p:cNvSpPr>
                <a:spLocks/>
              </p:cNvSpPr>
              <p:nvPr/>
            </p:nvSpPr>
            <p:spPr bwMode="auto">
              <a:xfrm>
                <a:off x="1771" y="1926"/>
                <a:ext cx="200" cy="501"/>
              </a:xfrm>
              <a:custGeom>
                <a:avLst/>
                <a:gdLst>
                  <a:gd name="T0" fmla="*/ 1493 w 1604"/>
                  <a:gd name="T1" fmla="*/ 0 h 4009"/>
                  <a:gd name="T2" fmla="*/ 1521 w 1604"/>
                  <a:gd name="T3" fmla="*/ 304 h 4009"/>
                  <a:gd name="T4" fmla="*/ 1604 w 1604"/>
                  <a:gd name="T5" fmla="*/ 386 h 4009"/>
                  <a:gd name="T6" fmla="*/ 1354 w 1604"/>
                  <a:gd name="T7" fmla="*/ 1161 h 4009"/>
                  <a:gd name="T8" fmla="*/ 885 w 1604"/>
                  <a:gd name="T9" fmla="*/ 2516 h 4009"/>
                  <a:gd name="T10" fmla="*/ 609 w 1604"/>
                  <a:gd name="T11" fmla="*/ 3262 h 4009"/>
                  <a:gd name="T12" fmla="*/ 526 w 1604"/>
                  <a:gd name="T13" fmla="*/ 3566 h 4009"/>
                  <a:gd name="T14" fmla="*/ 526 w 1604"/>
                  <a:gd name="T15" fmla="*/ 3621 h 4009"/>
                  <a:gd name="T16" fmla="*/ 571 w 1604"/>
                  <a:gd name="T17" fmla="*/ 3676 h 4009"/>
                  <a:gd name="T18" fmla="*/ 820 w 1604"/>
                  <a:gd name="T19" fmla="*/ 3649 h 4009"/>
                  <a:gd name="T20" fmla="*/ 848 w 1604"/>
                  <a:gd name="T21" fmla="*/ 4009 h 4009"/>
                  <a:gd name="T22" fmla="*/ 497 w 1604"/>
                  <a:gd name="T23" fmla="*/ 3806 h 4009"/>
                  <a:gd name="T24" fmla="*/ 305 w 1604"/>
                  <a:gd name="T25" fmla="*/ 3649 h 4009"/>
                  <a:gd name="T26" fmla="*/ 166 w 1604"/>
                  <a:gd name="T27" fmla="*/ 3566 h 4009"/>
                  <a:gd name="T28" fmla="*/ 166 w 1604"/>
                  <a:gd name="T29" fmla="*/ 3040 h 4009"/>
                  <a:gd name="T30" fmla="*/ 138 w 1604"/>
                  <a:gd name="T31" fmla="*/ 884 h 4009"/>
                  <a:gd name="T32" fmla="*/ 0 w 1604"/>
                  <a:gd name="T33" fmla="*/ 0 h 4009"/>
                  <a:gd name="T34" fmla="*/ 1493 w 1604"/>
                  <a:gd name="T35" fmla="*/ 0 h 4009"/>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604"/>
                  <a:gd name="T55" fmla="*/ 0 h 4009"/>
                  <a:gd name="T56" fmla="*/ 1604 w 1604"/>
                  <a:gd name="T57" fmla="*/ 4009 h 4009"/>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604" h="4009">
                    <a:moveTo>
                      <a:pt x="1493" y="0"/>
                    </a:moveTo>
                    <a:lnTo>
                      <a:pt x="1521" y="304"/>
                    </a:lnTo>
                    <a:lnTo>
                      <a:pt x="1604" y="386"/>
                    </a:lnTo>
                    <a:lnTo>
                      <a:pt x="1354" y="1161"/>
                    </a:lnTo>
                    <a:lnTo>
                      <a:pt x="885" y="2516"/>
                    </a:lnTo>
                    <a:lnTo>
                      <a:pt x="609" y="3262"/>
                    </a:lnTo>
                    <a:lnTo>
                      <a:pt x="526" y="3566"/>
                    </a:lnTo>
                    <a:lnTo>
                      <a:pt x="526" y="3621"/>
                    </a:lnTo>
                    <a:lnTo>
                      <a:pt x="571" y="3676"/>
                    </a:lnTo>
                    <a:lnTo>
                      <a:pt x="820" y="3649"/>
                    </a:lnTo>
                    <a:lnTo>
                      <a:pt x="848" y="4009"/>
                    </a:lnTo>
                    <a:lnTo>
                      <a:pt x="497" y="3806"/>
                    </a:lnTo>
                    <a:lnTo>
                      <a:pt x="305" y="3649"/>
                    </a:lnTo>
                    <a:lnTo>
                      <a:pt x="166" y="3566"/>
                    </a:lnTo>
                    <a:lnTo>
                      <a:pt x="166" y="3040"/>
                    </a:lnTo>
                    <a:lnTo>
                      <a:pt x="138" y="884"/>
                    </a:lnTo>
                    <a:lnTo>
                      <a:pt x="0" y="0"/>
                    </a:lnTo>
                    <a:lnTo>
                      <a:pt x="1493" y="0"/>
                    </a:lnTo>
                    <a:close/>
                  </a:path>
                </a:pathLst>
              </a:custGeom>
              <a:solidFill>
                <a:srgbClr val="E0EBFF"/>
              </a:solidFill>
              <a:ln w="9525">
                <a:noFill/>
                <a:round/>
                <a:headEnd/>
                <a:tailEnd/>
              </a:ln>
            </p:spPr>
            <p:txBody>
              <a:bodyPr>
                <a:prstTxWarp prst="textNoShape">
                  <a:avLst/>
                </a:prstTxWarp>
              </a:bodyPr>
              <a:lstStyle/>
              <a:p>
                <a:endParaRPr lang="en-US"/>
              </a:p>
            </p:txBody>
          </p:sp>
          <p:sp>
            <p:nvSpPr>
              <p:cNvPr id="18563" name="Freeform 20"/>
              <p:cNvSpPr>
                <a:spLocks/>
              </p:cNvSpPr>
              <p:nvPr/>
            </p:nvSpPr>
            <p:spPr bwMode="auto">
              <a:xfrm>
                <a:off x="1664" y="1563"/>
                <a:ext cx="500" cy="349"/>
              </a:xfrm>
              <a:custGeom>
                <a:avLst/>
                <a:gdLst>
                  <a:gd name="T0" fmla="*/ 3805 w 3999"/>
                  <a:gd name="T1" fmla="*/ 0 h 2793"/>
                  <a:gd name="T2" fmla="*/ 3539 w 3999"/>
                  <a:gd name="T3" fmla="*/ 636 h 2793"/>
                  <a:gd name="T4" fmla="*/ 3539 w 3999"/>
                  <a:gd name="T5" fmla="*/ 784 h 2793"/>
                  <a:gd name="T6" fmla="*/ 3612 w 3999"/>
                  <a:gd name="T7" fmla="*/ 857 h 2793"/>
                  <a:gd name="T8" fmla="*/ 3667 w 3999"/>
                  <a:gd name="T9" fmla="*/ 1863 h 2793"/>
                  <a:gd name="T10" fmla="*/ 3971 w 3999"/>
                  <a:gd name="T11" fmla="*/ 2212 h 2793"/>
                  <a:gd name="T12" fmla="*/ 3999 w 3999"/>
                  <a:gd name="T13" fmla="*/ 2516 h 2793"/>
                  <a:gd name="T14" fmla="*/ 3999 w 3999"/>
                  <a:gd name="T15" fmla="*/ 2683 h 2793"/>
                  <a:gd name="T16" fmla="*/ 3308 w 3999"/>
                  <a:gd name="T17" fmla="*/ 2627 h 2793"/>
                  <a:gd name="T18" fmla="*/ 3234 w 3999"/>
                  <a:gd name="T19" fmla="*/ 2654 h 2793"/>
                  <a:gd name="T20" fmla="*/ 3234 w 3999"/>
                  <a:gd name="T21" fmla="*/ 1715 h 2793"/>
                  <a:gd name="T22" fmla="*/ 3114 w 3999"/>
                  <a:gd name="T23" fmla="*/ 1411 h 2793"/>
                  <a:gd name="T24" fmla="*/ 3013 w 3999"/>
                  <a:gd name="T25" fmla="*/ 913 h 2793"/>
                  <a:gd name="T26" fmla="*/ 2839 w 3999"/>
                  <a:gd name="T27" fmla="*/ 305 h 2793"/>
                  <a:gd name="T28" fmla="*/ 2755 w 3999"/>
                  <a:gd name="T29" fmla="*/ 231 h 2793"/>
                  <a:gd name="T30" fmla="*/ 2682 w 3999"/>
                  <a:gd name="T31" fmla="*/ 305 h 2793"/>
                  <a:gd name="T32" fmla="*/ 2626 w 3999"/>
                  <a:gd name="T33" fmla="*/ 729 h 2793"/>
                  <a:gd name="T34" fmla="*/ 2285 w 3999"/>
                  <a:gd name="T35" fmla="*/ 1687 h 2793"/>
                  <a:gd name="T36" fmla="*/ 2230 w 3999"/>
                  <a:gd name="T37" fmla="*/ 1797 h 2793"/>
                  <a:gd name="T38" fmla="*/ 2230 w 3999"/>
                  <a:gd name="T39" fmla="*/ 1908 h 2793"/>
                  <a:gd name="T40" fmla="*/ 2285 w 3999"/>
                  <a:gd name="T41" fmla="*/ 1964 h 2793"/>
                  <a:gd name="T42" fmla="*/ 2350 w 3999"/>
                  <a:gd name="T43" fmla="*/ 2793 h 2793"/>
                  <a:gd name="T44" fmla="*/ 838 w 3999"/>
                  <a:gd name="T45" fmla="*/ 2793 h 2793"/>
                  <a:gd name="T46" fmla="*/ 802 w 3999"/>
                  <a:gd name="T47" fmla="*/ 2544 h 2793"/>
                  <a:gd name="T48" fmla="*/ 830 w 3999"/>
                  <a:gd name="T49" fmla="*/ 2406 h 2793"/>
                  <a:gd name="T50" fmla="*/ 830 w 3999"/>
                  <a:gd name="T51" fmla="*/ 2295 h 2793"/>
                  <a:gd name="T52" fmla="*/ 664 w 3999"/>
                  <a:gd name="T53" fmla="*/ 2018 h 2793"/>
                  <a:gd name="T54" fmla="*/ 470 w 3999"/>
                  <a:gd name="T55" fmla="*/ 1355 h 2793"/>
                  <a:gd name="T56" fmla="*/ 276 w 3999"/>
                  <a:gd name="T57" fmla="*/ 940 h 2793"/>
                  <a:gd name="T58" fmla="*/ 0 w 3999"/>
                  <a:gd name="T59" fmla="*/ 203 h 2793"/>
                  <a:gd name="T60" fmla="*/ 0 w 3999"/>
                  <a:gd name="T61" fmla="*/ 176 h 2793"/>
                  <a:gd name="T62" fmla="*/ 848 w 3999"/>
                  <a:gd name="T63" fmla="*/ 130 h 2793"/>
                  <a:gd name="T64" fmla="*/ 1880 w 3999"/>
                  <a:gd name="T65" fmla="*/ 130 h 2793"/>
                  <a:gd name="T66" fmla="*/ 1889 w 3999"/>
                  <a:gd name="T67" fmla="*/ 130 h 2793"/>
                  <a:gd name="T68" fmla="*/ 2129 w 3999"/>
                  <a:gd name="T69" fmla="*/ 111 h 2793"/>
                  <a:gd name="T70" fmla="*/ 2368 w 3999"/>
                  <a:gd name="T71" fmla="*/ 93 h 2793"/>
                  <a:gd name="T72" fmla="*/ 2608 w 3999"/>
                  <a:gd name="T73" fmla="*/ 83 h 2793"/>
                  <a:gd name="T74" fmla="*/ 2847 w 3999"/>
                  <a:gd name="T75" fmla="*/ 66 h 2793"/>
                  <a:gd name="T76" fmla="*/ 3087 w 3999"/>
                  <a:gd name="T77" fmla="*/ 47 h 2793"/>
                  <a:gd name="T78" fmla="*/ 3326 w 3999"/>
                  <a:gd name="T79" fmla="*/ 29 h 2793"/>
                  <a:gd name="T80" fmla="*/ 3566 w 3999"/>
                  <a:gd name="T81" fmla="*/ 19 h 2793"/>
                  <a:gd name="T82" fmla="*/ 3805 w 3999"/>
                  <a:gd name="T83" fmla="*/ 0 h 279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999"/>
                  <a:gd name="T127" fmla="*/ 0 h 2793"/>
                  <a:gd name="T128" fmla="*/ 3999 w 3999"/>
                  <a:gd name="T129" fmla="*/ 2793 h 2793"/>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999" h="2793">
                    <a:moveTo>
                      <a:pt x="3805" y="0"/>
                    </a:moveTo>
                    <a:lnTo>
                      <a:pt x="3539" y="636"/>
                    </a:lnTo>
                    <a:lnTo>
                      <a:pt x="3539" y="784"/>
                    </a:lnTo>
                    <a:lnTo>
                      <a:pt x="3612" y="857"/>
                    </a:lnTo>
                    <a:lnTo>
                      <a:pt x="3667" y="1863"/>
                    </a:lnTo>
                    <a:lnTo>
                      <a:pt x="3971" y="2212"/>
                    </a:lnTo>
                    <a:lnTo>
                      <a:pt x="3999" y="2516"/>
                    </a:lnTo>
                    <a:lnTo>
                      <a:pt x="3999" y="2683"/>
                    </a:lnTo>
                    <a:lnTo>
                      <a:pt x="3308" y="2627"/>
                    </a:lnTo>
                    <a:lnTo>
                      <a:pt x="3234" y="2654"/>
                    </a:lnTo>
                    <a:lnTo>
                      <a:pt x="3234" y="1715"/>
                    </a:lnTo>
                    <a:lnTo>
                      <a:pt x="3114" y="1411"/>
                    </a:lnTo>
                    <a:lnTo>
                      <a:pt x="3013" y="913"/>
                    </a:lnTo>
                    <a:lnTo>
                      <a:pt x="2839" y="305"/>
                    </a:lnTo>
                    <a:lnTo>
                      <a:pt x="2755" y="231"/>
                    </a:lnTo>
                    <a:lnTo>
                      <a:pt x="2682" y="305"/>
                    </a:lnTo>
                    <a:lnTo>
                      <a:pt x="2626" y="729"/>
                    </a:lnTo>
                    <a:lnTo>
                      <a:pt x="2285" y="1687"/>
                    </a:lnTo>
                    <a:lnTo>
                      <a:pt x="2230" y="1797"/>
                    </a:lnTo>
                    <a:lnTo>
                      <a:pt x="2230" y="1908"/>
                    </a:lnTo>
                    <a:lnTo>
                      <a:pt x="2285" y="1964"/>
                    </a:lnTo>
                    <a:lnTo>
                      <a:pt x="2350" y="2793"/>
                    </a:lnTo>
                    <a:lnTo>
                      <a:pt x="838" y="2793"/>
                    </a:lnTo>
                    <a:lnTo>
                      <a:pt x="802" y="2544"/>
                    </a:lnTo>
                    <a:lnTo>
                      <a:pt x="830" y="2406"/>
                    </a:lnTo>
                    <a:lnTo>
                      <a:pt x="830" y="2295"/>
                    </a:lnTo>
                    <a:lnTo>
                      <a:pt x="664" y="2018"/>
                    </a:lnTo>
                    <a:lnTo>
                      <a:pt x="470" y="1355"/>
                    </a:lnTo>
                    <a:lnTo>
                      <a:pt x="276" y="940"/>
                    </a:lnTo>
                    <a:lnTo>
                      <a:pt x="0" y="203"/>
                    </a:lnTo>
                    <a:lnTo>
                      <a:pt x="0" y="176"/>
                    </a:lnTo>
                    <a:lnTo>
                      <a:pt x="848" y="130"/>
                    </a:lnTo>
                    <a:lnTo>
                      <a:pt x="1880" y="130"/>
                    </a:lnTo>
                    <a:lnTo>
                      <a:pt x="1889" y="130"/>
                    </a:lnTo>
                    <a:lnTo>
                      <a:pt x="2129" y="111"/>
                    </a:lnTo>
                    <a:lnTo>
                      <a:pt x="2368" y="93"/>
                    </a:lnTo>
                    <a:lnTo>
                      <a:pt x="2608" y="83"/>
                    </a:lnTo>
                    <a:lnTo>
                      <a:pt x="2847" y="66"/>
                    </a:lnTo>
                    <a:lnTo>
                      <a:pt x="3087" y="47"/>
                    </a:lnTo>
                    <a:lnTo>
                      <a:pt x="3326" y="29"/>
                    </a:lnTo>
                    <a:lnTo>
                      <a:pt x="3566" y="19"/>
                    </a:lnTo>
                    <a:lnTo>
                      <a:pt x="3805" y="0"/>
                    </a:lnTo>
                    <a:close/>
                  </a:path>
                </a:pathLst>
              </a:custGeom>
              <a:solidFill>
                <a:srgbClr val="C2D6FF"/>
              </a:solidFill>
              <a:ln w="9525">
                <a:noFill/>
                <a:round/>
                <a:headEnd/>
                <a:tailEnd/>
              </a:ln>
            </p:spPr>
            <p:txBody>
              <a:bodyPr>
                <a:prstTxWarp prst="textNoShape">
                  <a:avLst/>
                </a:prstTxWarp>
              </a:bodyPr>
              <a:lstStyle/>
              <a:p>
                <a:endParaRPr lang="en-US"/>
              </a:p>
            </p:txBody>
          </p:sp>
          <p:sp>
            <p:nvSpPr>
              <p:cNvPr id="18564" name="Freeform 21"/>
              <p:cNvSpPr>
                <a:spLocks/>
              </p:cNvSpPr>
              <p:nvPr/>
            </p:nvSpPr>
            <p:spPr bwMode="auto">
              <a:xfrm>
                <a:off x="1564" y="1280"/>
                <a:ext cx="647" cy="291"/>
              </a:xfrm>
              <a:custGeom>
                <a:avLst/>
                <a:gdLst>
                  <a:gd name="T0" fmla="*/ 5179 w 5179"/>
                  <a:gd name="T1" fmla="*/ 0 h 2332"/>
                  <a:gd name="T2" fmla="*/ 5105 w 5179"/>
                  <a:gd name="T3" fmla="*/ 147 h 2332"/>
                  <a:gd name="T4" fmla="*/ 4994 w 5179"/>
                  <a:gd name="T5" fmla="*/ 1087 h 2332"/>
                  <a:gd name="T6" fmla="*/ 4866 w 5179"/>
                  <a:gd name="T7" fmla="*/ 2018 h 2332"/>
                  <a:gd name="T8" fmla="*/ 4690 w 5179"/>
                  <a:gd name="T9" fmla="*/ 2045 h 2332"/>
                  <a:gd name="T10" fmla="*/ 4653 w 5179"/>
                  <a:gd name="T11" fmla="*/ 2147 h 2332"/>
                  <a:gd name="T12" fmla="*/ 4626 w 5179"/>
                  <a:gd name="T13" fmla="*/ 2147 h 2332"/>
                  <a:gd name="T14" fmla="*/ 4617 w 5179"/>
                  <a:gd name="T15" fmla="*/ 2147 h 2332"/>
                  <a:gd name="T16" fmla="*/ 4617 w 5179"/>
                  <a:gd name="T17" fmla="*/ 2156 h 2332"/>
                  <a:gd name="T18" fmla="*/ 3714 w 5179"/>
                  <a:gd name="T19" fmla="*/ 2221 h 2332"/>
                  <a:gd name="T20" fmla="*/ 2682 w 5179"/>
                  <a:gd name="T21" fmla="*/ 2285 h 2332"/>
                  <a:gd name="T22" fmla="*/ 1650 w 5179"/>
                  <a:gd name="T23" fmla="*/ 2285 h 2332"/>
                  <a:gd name="T24" fmla="*/ 766 w 5179"/>
                  <a:gd name="T25" fmla="*/ 2332 h 2332"/>
                  <a:gd name="T26" fmla="*/ 554 w 5179"/>
                  <a:gd name="T27" fmla="*/ 1529 h 2332"/>
                  <a:gd name="T28" fmla="*/ 250 w 5179"/>
                  <a:gd name="T29" fmla="*/ 921 h 2332"/>
                  <a:gd name="T30" fmla="*/ 56 w 5179"/>
                  <a:gd name="T31" fmla="*/ 451 h 2332"/>
                  <a:gd name="T32" fmla="*/ 0 w 5179"/>
                  <a:gd name="T33" fmla="*/ 258 h 2332"/>
                  <a:gd name="T34" fmla="*/ 554 w 5179"/>
                  <a:gd name="T35" fmla="*/ 258 h 2332"/>
                  <a:gd name="T36" fmla="*/ 1041 w 5179"/>
                  <a:gd name="T37" fmla="*/ 221 h 2332"/>
                  <a:gd name="T38" fmla="*/ 1521 w 5179"/>
                  <a:gd name="T39" fmla="*/ 193 h 2332"/>
                  <a:gd name="T40" fmla="*/ 2009 w 5179"/>
                  <a:gd name="T41" fmla="*/ 156 h 2332"/>
                  <a:gd name="T42" fmla="*/ 2497 w 5179"/>
                  <a:gd name="T43" fmla="*/ 120 h 2332"/>
                  <a:gd name="T44" fmla="*/ 2976 w 5179"/>
                  <a:gd name="T45" fmla="*/ 91 h 2332"/>
                  <a:gd name="T46" fmla="*/ 3465 w 5179"/>
                  <a:gd name="T47" fmla="*/ 64 h 2332"/>
                  <a:gd name="T48" fmla="*/ 3944 w 5179"/>
                  <a:gd name="T49" fmla="*/ 27 h 2332"/>
                  <a:gd name="T50" fmla="*/ 4432 w 5179"/>
                  <a:gd name="T51" fmla="*/ 0 h 2332"/>
                  <a:gd name="T52" fmla="*/ 4525 w 5179"/>
                  <a:gd name="T53" fmla="*/ 0 h 2332"/>
                  <a:gd name="T54" fmla="*/ 4617 w 5179"/>
                  <a:gd name="T55" fmla="*/ 0 h 2332"/>
                  <a:gd name="T56" fmla="*/ 4709 w 5179"/>
                  <a:gd name="T57" fmla="*/ 0 h 2332"/>
                  <a:gd name="T58" fmla="*/ 4801 w 5179"/>
                  <a:gd name="T59" fmla="*/ 0 h 2332"/>
                  <a:gd name="T60" fmla="*/ 4903 w 5179"/>
                  <a:gd name="T61" fmla="*/ 0 h 2332"/>
                  <a:gd name="T62" fmla="*/ 4994 w 5179"/>
                  <a:gd name="T63" fmla="*/ 9 h 2332"/>
                  <a:gd name="T64" fmla="*/ 5087 w 5179"/>
                  <a:gd name="T65" fmla="*/ 9 h 2332"/>
                  <a:gd name="T66" fmla="*/ 5179 w 5179"/>
                  <a:gd name="T67" fmla="*/ 0 h 2332"/>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5179"/>
                  <a:gd name="T103" fmla="*/ 0 h 2332"/>
                  <a:gd name="T104" fmla="*/ 5179 w 5179"/>
                  <a:gd name="T105" fmla="*/ 2332 h 2332"/>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5179" h="2332">
                    <a:moveTo>
                      <a:pt x="5179" y="0"/>
                    </a:moveTo>
                    <a:lnTo>
                      <a:pt x="5105" y="147"/>
                    </a:lnTo>
                    <a:lnTo>
                      <a:pt x="4994" y="1087"/>
                    </a:lnTo>
                    <a:lnTo>
                      <a:pt x="4866" y="2018"/>
                    </a:lnTo>
                    <a:lnTo>
                      <a:pt x="4690" y="2045"/>
                    </a:lnTo>
                    <a:lnTo>
                      <a:pt x="4653" y="2147"/>
                    </a:lnTo>
                    <a:lnTo>
                      <a:pt x="4626" y="2147"/>
                    </a:lnTo>
                    <a:lnTo>
                      <a:pt x="4617" y="2147"/>
                    </a:lnTo>
                    <a:lnTo>
                      <a:pt x="4617" y="2156"/>
                    </a:lnTo>
                    <a:lnTo>
                      <a:pt x="3714" y="2221"/>
                    </a:lnTo>
                    <a:lnTo>
                      <a:pt x="2682" y="2285"/>
                    </a:lnTo>
                    <a:lnTo>
                      <a:pt x="1650" y="2285"/>
                    </a:lnTo>
                    <a:lnTo>
                      <a:pt x="766" y="2332"/>
                    </a:lnTo>
                    <a:lnTo>
                      <a:pt x="554" y="1529"/>
                    </a:lnTo>
                    <a:lnTo>
                      <a:pt x="250" y="921"/>
                    </a:lnTo>
                    <a:lnTo>
                      <a:pt x="56" y="451"/>
                    </a:lnTo>
                    <a:lnTo>
                      <a:pt x="0" y="258"/>
                    </a:lnTo>
                    <a:lnTo>
                      <a:pt x="554" y="258"/>
                    </a:lnTo>
                    <a:lnTo>
                      <a:pt x="1041" y="221"/>
                    </a:lnTo>
                    <a:lnTo>
                      <a:pt x="1521" y="193"/>
                    </a:lnTo>
                    <a:lnTo>
                      <a:pt x="2009" y="156"/>
                    </a:lnTo>
                    <a:lnTo>
                      <a:pt x="2497" y="120"/>
                    </a:lnTo>
                    <a:lnTo>
                      <a:pt x="2976" y="91"/>
                    </a:lnTo>
                    <a:lnTo>
                      <a:pt x="3465" y="64"/>
                    </a:lnTo>
                    <a:lnTo>
                      <a:pt x="3944" y="27"/>
                    </a:lnTo>
                    <a:lnTo>
                      <a:pt x="4432" y="0"/>
                    </a:lnTo>
                    <a:lnTo>
                      <a:pt x="4525" y="0"/>
                    </a:lnTo>
                    <a:lnTo>
                      <a:pt x="4617" y="0"/>
                    </a:lnTo>
                    <a:lnTo>
                      <a:pt x="4709" y="0"/>
                    </a:lnTo>
                    <a:lnTo>
                      <a:pt x="4801" y="0"/>
                    </a:lnTo>
                    <a:lnTo>
                      <a:pt x="4903" y="0"/>
                    </a:lnTo>
                    <a:lnTo>
                      <a:pt x="4994" y="9"/>
                    </a:lnTo>
                    <a:lnTo>
                      <a:pt x="5087" y="9"/>
                    </a:lnTo>
                    <a:lnTo>
                      <a:pt x="5179" y="0"/>
                    </a:lnTo>
                    <a:close/>
                  </a:path>
                </a:pathLst>
              </a:custGeom>
              <a:solidFill>
                <a:srgbClr val="94B8FF"/>
              </a:solidFill>
              <a:ln w="9525">
                <a:noFill/>
                <a:round/>
                <a:headEnd/>
                <a:tailEnd/>
              </a:ln>
            </p:spPr>
            <p:txBody>
              <a:bodyPr>
                <a:prstTxWarp prst="textNoShape">
                  <a:avLst/>
                </a:prstTxWarp>
              </a:bodyPr>
              <a:lstStyle/>
              <a:p>
                <a:endParaRPr lang="en-US"/>
              </a:p>
            </p:txBody>
          </p:sp>
          <p:sp>
            <p:nvSpPr>
              <p:cNvPr id="18565" name="Freeform 22"/>
              <p:cNvSpPr>
                <a:spLocks/>
              </p:cNvSpPr>
              <p:nvPr/>
            </p:nvSpPr>
            <p:spPr bwMode="auto">
              <a:xfrm>
                <a:off x="2310" y="1557"/>
                <a:ext cx="6" cy="13"/>
              </a:xfrm>
              <a:custGeom>
                <a:avLst/>
                <a:gdLst>
                  <a:gd name="T0" fmla="*/ 47 w 47"/>
                  <a:gd name="T1" fmla="*/ 0 h 101"/>
                  <a:gd name="T2" fmla="*/ 18 w 47"/>
                  <a:gd name="T3" fmla="*/ 101 h 101"/>
                  <a:gd name="T4" fmla="*/ 0 w 47"/>
                  <a:gd name="T5" fmla="*/ 0 h 101"/>
                  <a:gd name="T6" fmla="*/ 47 w 47"/>
                  <a:gd name="T7" fmla="*/ 0 h 101"/>
                  <a:gd name="T8" fmla="*/ 0 60000 65536"/>
                  <a:gd name="T9" fmla="*/ 0 60000 65536"/>
                  <a:gd name="T10" fmla="*/ 0 60000 65536"/>
                  <a:gd name="T11" fmla="*/ 0 60000 65536"/>
                  <a:gd name="T12" fmla="*/ 0 w 47"/>
                  <a:gd name="T13" fmla="*/ 0 h 101"/>
                  <a:gd name="T14" fmla="*/ 47 w 47"/>
                  <a:gd name="T15" fmla="*/ 101 h 101"/>
                </a:gdLst>
                <a:ahLst/>
                <a:cxnLst>
                  <a:cxn ang="T8">
                    <a:pos x="T0" y="T1"/>
                  </a:cxn>
                  <a:cxn ang="T9">
                    <a:pos x="T2" y="T3"/>
                  </a:cxn>
                  <a:cxn ang="T10">
                    <a:pos x="T4" y="T5"/>
                  </a:cxn>
                  <a:cxn ang="T11">
                    <a:pos x="T6" y="T7"/>
                  </a:cxn>
                </a:cxnLst>
                <a:rect l="T12" t="T13" r="T14" b="T15"/>
                <a:pathLst>
                  <a:path w="47" h="101">
                    <a:moveTo>
                      <a:pt x="47" y="0"/>
                    </a:moveTo>
                    <a:lnTo>
                      <a:pt x="18" y="101"/>
                    </a:lnTo>
                    <a:lnTo>
                      <a:pt x="0" y="0"/>
                    </a:lnTo>
                    <a:lnTo>
                      <a:pt x="47" y="0"/>
                    </a:lnTo>
                    <a:close/>
                  </a:path>
                </a:pathLst>
              </a:custGeom>
              <a:solidFill>
                <a:srgbClr val="C2D6FF"/>
              </a:solidFill>
              <a:ln w="9525">
                <a:noFill/>
                <a:round/>
                <a:headEnd/>
                <a:tailEnd/>
              </a:ln>
            </p:spPr>
            <p:txBody>
              <a:bodyPr>
                <a:prstTxWarp prst="textNoShape">
                  <a:avLst/>
                </a:prstTxWarp>
              </a:bodyPr>
              <a:lstStyle/>
              <a:p>
                <a:endParaRPr lang="en-US"/>
              </a:p>
            </p:txBody>
          </p:sp>
          <p:sp>
            <p:nvSpPr>
              <p:cNvPr id="18566" name="Freeform 23"/>
              <p:cNvSpPr>
                <a:spLocks/>
              </p:cNvSpPr>
              <p:nvPr/>
            </p:nvSpPr>
            <p:spPr bwMode="auto">
              <a:xfrm>
                <a:off x="2350" y="1933"/>
                <a:ext cx="12" cy="21"/>
              </a:xfrm>
              <a:custGeom>
                <a:avLst/>
                <a:gdLst>
                  <a:gd name="T0" fmla="*/ 92 w 92"/>
                  <a:gd name="T1" fmla="*/ 9 h 166"/>
                  <a:gd name="T2" fmla="*/ 27 w 92"/>
                  <a:gd name="T3" fmla="*/ 166 h 166"/>
                  <a:gd name="T4" fmla="*/ 0 w 92"/>
                  <a:gd name="T5" fmla="*/ 0 h 166"/>
                  <a:gd name="T6" fmla="*/ 92 w 92"/>
                  <a:gd name="T7" fmla="*/ 9 h 166"/>
                  <a:gd name="T8" fmla="*/ 0 60000 65536"/>
                  <a:gd name="T9" fmla="*/ 0 60000 65536"/>
                  <a:gd name="T10" fmla="*/ 0 60000 65536"/>
                  <a:gd name="T11" fmla="*/ 0 60000 65536"/>
                  <a:gd name="T12" fmla="*/ 0 w 92"/>
                  <a:gd name="T13" fmla="*/ 0 h 166"/>
                  <a:gd name="T14" fmla="*/ 92 w 92"/>
                  <a:gd name="T15" fmla="*/ 166 h 166"/>
                </a:gdLst>
                <a:ahLst/>
                <a:cxnLst>
                  <a:cxn ang="T8">
                    <a:pos x="T0" y="T1"/>
                  </a:cxn>
                  <a:cxn ang="T9">
                    <a:pos x="T2" y="T3"/>
                  </a:cxn>
                  <a:cxn ang="T10">
                    <a:pos x="T4" y="T5"/>
                  </a:cxn>
                  <a:cxn ang="T11">
                    <a:pos x="T6" y="T7"/>
                  </a:cxn>
                </a:cxnLst>
                <a:rect l="T12" t="T13" r="T14" b="T15"/>
                <a:pathLst>
                  <a:path w="92" h="166">
                    <a:moveTo>
                      <a:pt x="92" y="9"/>
                    </a:moveTo>
                    <a:lnTo>
                      <a:pt x="27" y="166"/>
                    </a:lnTo>
                    <a:lnTo>
                      <a:pt x="0" y="0"/>
                    </a:lnTo>
                    <a:lnTo>
                      <a:pt x="92" y="9"/>
                    </a:lnTo>
                    <a:close/>
                  </a:path>
                </a:pathLst>
              </a:custGeom>
              <a:solidFill>
                <a:srgbClr val="E0EBFF"/>
              </a:solidFill>
              <a:ln w="9525">
                <a:noFill/>
                <a:round/>
                <a:headEnd/>
                <a:tailEnd/>
              </a:ln>
            </p:spPr>
            <p:txBody>
              <a:bodyPr>
                <a:prstTxWarp prst="textNoShape">
                  <a:avLst/>
                </a:prstTxWarp>
              </a:bodyPr>
              <a:lstStyle/>
              <a:p>
                <a:endParaRPr lang="en-US"/>
              </a:p>
            </p:txBody>
          </p:sp>
          <p:sp>
            <p:nvSpPr>
              <p:cNvPr id="18567" name="Freeform 24"/>
              <p:cNvSpPr>
                <a:spLocks/>
              </p:cNvSpPr>
              <p:nvPr/>
            </p:nvSpPr>
            <p:spPr bwMode="auto">
              <a:xfrm>
                <a:off x="2347" y="1554"/>
                <a:ext cx="152" cy="366"/>
              </a:xfrm>
              <a:custGeom>
                <a:avLst/>
                <a:gdLst>
                  <a:gd name="T0" fmla="*/ 1216 w 1216"/>
                  <a:gd name="T1" fmla="*/ 0 h 2931"/>
                  <a:gd name="T2" fmla="*/ 1216 w 1216"/>
                  <a:gd name="T3" fmla="*/ 73 h 2931"/>
                  <a:gd name="T4" fmla="*/ 304 w 1216"/>
                  <a:gd name="T5" fmla="*/ 2562 h 2931"/>
                  <a:gd name="T6" fmla="*/ 165 w 1216"/>
                  <a:gd name="T7" fmla="*/ 2931 h 2931"/>
                  <a:gd name="T8" fmla="*/ 10 w 1216"/>
                  <a:gd name="T9" fmla="*/ 2921 h 2931"/>
                  <a:gd name="T10" fmla="*/ 0 w 1216"/>
                  <a:gd name="T11" fmla="*/ 2866 h 2931"/>
                  <a:gd name="T12" fmla="*/ 0 w 1216"/>
                  <a:gd name="T13" fmla="*/ 2175 h 2931"/>
                  <a:gd name="T14" fmla="*/ 111 w 1216"/>
                  <a:gd name="T15" fmla="*/ 1981 h 2931"/>
                  <a:gd name="T16" fmla="*/ 304 w 1216"/>
                  <a:gd name="T17" fmla="*/ 1816 h 2931"/>
                  <a:gd name="T18" fmla="*/ 304 w 1216"/>
                  <a:gd name="T19" fmla="*/ 1382 h 2931"/>
                  <a:gd name="T20" fmla="*/ 249 w 1216"/>
                  <a:gd name="T21" fmla="*/ 1106 h 2931"/>
                  <a:gd name="T22" fmla="*/ 276 w 1216"/>
                  <a:gd name="T23" fmla="*/ 738 h 2931"/>
                  <a:gd name="T24" fmla="*/ 332 w 1216"/>
                  <a:gd name="T25" fmla="*/ 682 h 2931"/>
                  <a:gd name="T26" fmla="*/ 83 w 1216"/>
                  <a:gd name="T27" fmla="*/ 55 h 2931"/>
                  <a:gd name="T28" fmla="*/ 74 w 1216"/>
                  <a:gd name="T29" fmla="*/ 0 h 2931"/>
                  <a:gd name="T30" fmla="*/ 1216 w 1216"/>
                  <a:gd name="T31" fmla="*/ 0 h 2931"/>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216"/>
                  <a:gd name="T49" fmla="*/ 0 h 2931"/>
                  <a:gd name="T50" fmla="*/ 1216 w 1216"/>
                  <a:gd name="T51" fmla="*/ 2931 h 2931"/>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216" h="2931">
                    <a:moveTo>
                      <a:pt x="1216" y="0"/>
                    </a:moveTo>
                    <a:lnTo>
                      <a:pt x="1216" y="73"/>
                    </a:lnTo>
                    <a:lnTo>
                      <a:pt x="304" y="2562"/>
                    </a:lnTo>
                    <a:lnTo>
                      <a:pt x="165" y="2931"/>
                    </a:lnTo>
                    <a:lnTo>
                      <a:pt x="10" y="2921"/>
                    </a:lnTo>
                    <a:lnTo>
                      <a:pt x="0" y="2866"/>
                    </a:lnTo>
                    <a:lnTo>
                      <a:pt x="0" y="2175"/>
                    </a:lnTo>
                    <a:lnTo>
                      <a:pt x="111" y="1981"/>
                    </a:lnTo>
                    <a:lnTo>
                      <a:pt x="304" y="1816"/>
                    </a:lnTo>
                    <a:lnTo>
                      <a:pt x="304" y="1382"/>
                    </a:lnTo>
                    <a:lnTo>
                      <a:pt x="249" y="1106"/>
                    </a:lnTo>
                    <a:lnTo>
                      <a:pt x="276" y="738"/>
                    </a:lnTo>
                    <a:lnTo>
                      <a:pt x="332" y="682"/>
                    </a:lnTo>
                    <a:lnTo>
                      <a:pt x="83" y="55"/>
                    </a:lnTo>
                    <a:lnTo>
                      <a:pt x="74" y="0"/>
                    </a:lnTo>
                    <a:lnTo>
                      <a:pt x="1216" y="0"/>
                    </a:lnTo>
                    <a:close/>
                  </a:path>
                </a:pathLst>
              </a:custGeom>
              <a:solidFill>
                <a:srgbClr val="C2D6FF"/>
              </a:solidFill>
              <a:ln w="9525">
                <a:noFill/>
                <a:round/>
                <a:headEnd/>
                <a:tailEnd/>
              </a:ln>
            </p:spPr>
            <p:txBody>
              <a:bodyPr>
                <a:prstTxWarp prst="textNoShape">
                  <a:avLst/>
                </a:prstTxWarp>
              </a:bodyPr>
              <a:lstStyle/>
              <a:p>
                <a:endParaRPr lang="en-US"/>
              </a:p>
            </p:txBody>
          </p:sp>
          <p:sp>
            <p:nvSpPr>
              <p:cNvPr id="18568" name="Freeform 25"/>
              <p:cNvSpPr>
                <a:spLocks/>
              </p:cNvSpPr>
              <p:nvPr/>
            </p:nvSpPr>
            <p:spPr bwMode="auto">
              <a:xfrm>
                <a:off x="2243" y="1258"/>
                <a:ext cx="339" cy="285"/>
              </a:xfrm>
              <a:custGeom>
                <a:avLst/>
                <a:gdLst>
                  <a:gd name="T0" fmla="*/ 2672 w 2708"/>
                  <a:gd name="T1" fmla="*/ 0 h 2284"/>
                  <a:gd name="T2" fmla="*/ 2708 w 2708"/>
                  <a:gd name="T3" fmla="*/ 128 h 2284"/>
                  <a:gd name="T4" fmla="*/ 2377 w 2708"/>
                  <a:gd name="T5" fmla="*/ 1206 h 2284"/>
                  <a:gd name="T6" fmla="*/ 2211 w 2708"/>
                  <a:gd name="T7" fmla="*/ 1871 h 2284"/>
                  <a:gd name="T8" fmla="*/ 2183 w 2708"/>
                  <a:gd name="T9" fmla="*/ 1842 h 2284"/>
                  <a:gd name="T10" fmla="*/ 2128 w 2708"/>
                  <a:gd name="T11" fmla="*/ 2092 h 2284"/>
                  <a:gd name="T12" fmla="*/ 2064 w 2708"/>
                  <a:gd name="T13" fmla="*/ 2257 h 2284"/>
                  <a:gd name="T14" fmla="*/ 866 w 2708"/>
                  <a:gd name="T15" fmla="*/ 2257 h 2284"/>
                  <a:gd name="T16" fmla="*/ 829 w 2708"/>
                  <a:gd name="T17" fmla="*/ 2165 h 2284"/>
                  <a:gd name="T18" fmla="*/ 829 w 2708"/>
                  <a:gd name="T19" fmla="*/ 2146 h 2284"/>
                  <a:gd name="T20" fmla="*/ 802 w 2708"/>
                  <a:gd name="T21" fmla="*/ 2119 h 2284"/>
                  <a:gd name="T22" fmla="*/ 719 w 2708"/>
                  <a:gd name="T23" fmla="*/ 2119 h 2284"/>
                  <a:gd name="T24" fmla="*/ 635 w 2708"/>
                  <a:gd name="T25" fmla="*/ 2276 h 2284"/>
                  <a:gd name="T26" fmla="*/ 507 w 2708"/>
                  <a:gd name="T27" fmla="*/ 2284 h 2284"/>
                  <a:gd name="T28" fmla="*/ 0 w 2708"/>
                  <a:gd name="T29" fmla="*/ 165 h 2284"/>
                  <a:gd name="T30" fmla="*/ 267 w 2708"/>
                  <a:gd name="T31" fmla="*/ 156 h 2284"/>
                  <a:gd name="T32" fmla="*/ 525 w 2708"/>
                  <a:gd name="T33" fmla="*/ 138 h 2284"/>
                  <a:gd name="T34" fmla="*/ 792 w 2708"/>
                  <a:gd name="T35" fmla="*/ 119 h 2284"/>
                  <a:gd name="T36" fmla="*/ 1050 w 2708"/>
                  <a:gd name="T37" fmla="*/ 110 h 2284"/>
                  <a:gd name="T38" fmla="*/ 1318 w 2708"/>
                  <a:gd name="T39" fmla="*/ 91 h 2284"/>
                  <a:gd name="T40" fmla="*/ 1576 w 2708"/>
                  <a:gd name="T41" fmla="*/ 74 h 2284"/>
                  <a:gd name="T42" fmla="*/ 1843 w 2708"/>
                  <a:gd name="T43" fmla="*/ 64 h 2284"/>
                  <a:gd name="T44" fmla="*/ 2101 w 2708"/>
                  <a:gd name="T45" fmla="*/ 45 h 2284"/>
                  <a:gd name="T46" fmla="*/ 2672 w 2708"/>
                  <a:gd name="T47" fmla="*/ 0 h 228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2708"/>
                  <a:gd name="T73" fmla="*/ 0 h 2284"/>
                  <a:gd name="T74" fmla="*/ 2708 w 2708"/>
                  <a:gd name="T75" fmla="*/ 2284 h 2284"/>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2708" h="2284">
                    <a:moveTo>
                      <a:pt x="2672" y="0"/>
                    </a:moveTo>
                    <a:lnTo>
                      <a:pt x="2708" y="128"/>
                    </a:lnTo>
                    <a:lnTo>
                      <a:pt x="2377" y="1206"/>
                    </a:lnTo>
                    <a:lnTo>
                      <a:pt x="2211" y="1871"/>
                    </a:lnTo>
                    <a:lnTo>
                      <a:pt x="2183" y="1842"/>
                    </a:lnTo>
                    <a:lnTo>
                      <a:pt x="2128" y="2092"/>
                    </a:lnTo>
                    <a:lnTo>
                      <a:pt x="2064" y="2257"/>
                    </a:lnTo>
                    <a:lnTo>
                      <a:pt x="866" y="2257"/>
                    </a:lnTo>
                    <a:lnTo>
                      <a:pt x="829" y="2165"/>
                    </a:lnTo>
                    <a:lnTo>
                      <a:pt x="829" y="2146"/>
                    </a:lnTo>
                    <a:lnTo>
                      <a:pt x="802" y="2119"/>
                    </a:lnTo>
                    <a:lnTo>
                      <a:pt x="719" y="2119"/>
                    </a:lnTo>
                    <a:lnTo>
                      <a:pt x="635" y="2276"/>
                    </a:lnTo>
                    <a:lnTo>
                      <a:pt x="507" y="2284"/>
                    </a:lnTo>
                    <a:lnTo>
                      <a:pt x="0" y="165"/>
                    </a:lnTo>
                    <a:lnTo>
                      <a:pt x="267" y="156"/>
                    </a:lnTo>
                    <a:lnTo>
                      <a:pt x="525" y="138"/>
                    </a:lnTo>
                    <a:lnTo>
                      <a:pt x="792" y="119"/>
                    </a:lnTo>
                    <a:lnTo>
                      <a:pt x="1050" y="110"/>
                    </a:lnTo>
                    <a:lnTo>
                      <a:pt x="1318" y="91"/>
                    </a:lnTo>
                    <a:lnTo>
                      <a:pt x="1576" y="74"/>
                    </a:lnTo>
                    <a:lnTo>
                      <a:pt x="1843" y="64"/>
                    </a:lnTo>
                    <a:lnTo>
                      <a:pt x="2101" y="45"/>
                    </a:lnTo>
                    <a:lnTo>
                      <a:pt x="2672" y="0"/>
                    </a:lnTo>
                    <a:close/>
                  </a:path>
                </a:pathLst>
              </a:custGeom>
              <a:solidFill>
                <a:srgbClr val="94B8FF"/>
              </a:solidFill>
              <a:ln w="9525">
                <a:noFill/>
                <a:round/>
                <a:headEnd/>
                <a:tailEnd/>
              </a:ln>
            </p:spPr>
            <p:txBody>
              <a:bodyPr>
                <a:prstTxWarp prst="textNoShape">
                  <a:avLst/>
                </a:prstTxWarp>
              </a:bodyPr>
              <a:lstStyle/>
              <a:p>
                <a:endParaRPr lang="en-US"/>
              </a:p>
            </p:txBody>
          </p:sp>
          <p:sp>
            <p:nvSpPr>
              <p:cNvPr id="18569" name="Freeform 26"/>
              <p:cNvSpPr>
                <a:spLocks/>
              </p:cNvSpPr>
              <p:nvPr/>
            </p:nvSpPr>
            <p:spPr bwMode="auto">
              <a:xfrm>
                <a:off x="2897" y="1940"/>
                <a:ext cx="250" cy="470"/>
              </a:xfrm>
              <a:custGeom>
                <a:avLst/>
                <a:gdLst>
                  <a:gd name="T0" fmla="*/ 1622 w 1999"/>
                  <a:gd name="T1" fmla="*/ 18 h 3760"/>
                  <a:gd name="T2" fmla="*/ 1806 w 1999"/>
                  <a:gd name="T3" fmla="*/ 194 h 3760"/>
                  <a:gd name="T4" fmla="*/ 1861 w 1999"/>
                  <a:gd name="T5" fmla="*/ 305 h 3760"/>
                  <a:gd name="T6" fmla="*/ 1981 w 1999"/>
                  <a:gd name="T7" fmla="*/ 1521 h 3760"/>
                  <a:gd name="T8" fmla="*/ 1917 w 1999"/>
                  <a:gd name="T9" fmla="*/ 1825 h 3760"/>
                  <a:gd name="T10" fmla="*/ 1981 w 1999"/>
                  <a:gd name="T11" fmla="*/ 3456 h 3760"/>
                  <a:gd name="T12" fmla="*/ 1999 w 1999"/>
                  <a:gd name="T13" fmla="*/ 3668 h 3760"/>
                  <a:gd name="T14" fmla="*/ 1999 w 1999"/>
                  <a:gd name="T15" fmla="*/ 3760 h 3760"/>
                  <a:gd name="T16" fmla="*/ 1806 w 1999"/>
                  <a:gd name="T17" fmla="*/ 3484 h 3760"/>
                  <a:gd name="T18" fmla="*/ 1033 w 1999"/>
                  <a:gd name="T19" fmla="*/ 2184 h 3760"/>
                  <a:gd name="T20" fmla="*/ 323 w 1999"/>
                  <a:gd name="T21" fmla="*/ 747 h 3760"/>
                  <a:gd name="T22" fmla="*/ 0 w 1999"/>
                  <a:gd name="T23" fmla="*/ 0 h 3760"/>
                  <a:gd name="T24" fmla="*/ 488 w 1999"/>
                  <a:gd name="T25" fmla="*/ 18 h 3760"/>
                  <a:gd name="T26" fmla="*/ 1622 w 1999"/>
                  <a:gd name="T27" fmla="*/ 18 h 3760"/>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999"/>
                  <a:gd name="T43" fmla="*/ 0 h 3760"/>
                  <a:gd name="T44" fmla="*/ 1999 w 1999"/>
                  <a:gd name="T45" fmla="*/ 3760 h 3760"/>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999" h="3760">
                    <a:moveTo>
                      <a:pt x="1622" y="18"/>
                    </a:moveTo>
                    <a:lnTo>
                      <a:pt x="1806" y="194"/>
                    </a:lnTo>
                    <a:lnTo>
                      <a:pt x="1861" y="305"/>
                    </a:lnTo>
                    <a:lnTo>
                      <a:pt x="1981" y="1521"/>
                    </a:lnTo>
                    <a:lnTo>
                      <a:pt x="1917" y="1825"/>
                    </a:lnTo>
                    <a:lnTo>
                      <a:pt x="1981" y="3456"/>
                    </a:lnTo>
                    <a:lnTo>
                      <a:pt x="1999" y="3668"/>
                    </a:lnTo>
                    <a:lnTo>
                      <a:pt x="1999" y="3760"/>
                    </a:lnTo>
                    <a:lnTo>
                      <a:pt x="1806" y="3484"/>
                    </a:lnTo>
                    <a:lnTo>
                      <a:pt x="1033" y="2184"/>
                    </a:lnTo>
                    <a:lnTo>
                      <a:pt x="323" y="747"/>
                    </a:lnTo>
                    <a:lnTo>
                      <a:pt x="0" y="0"/>
                    </a:lnTo>
                    <a:lnTo>
                      <a:pt x="488" y="18"/>
                    </a:lnTo>
                    <a:lnTo>
                      <a:pt x="1622" y="18"/>
                    </a:lnTo>
                    <a:close/>
                  </a:path>
                </a:pathLst>
              </a:custGeom>
              <a:solidFill>
                <a:srgbClr val="E0EBFF"/>
              </a:solidFill>
              <a:ln w="9525">
                <a:noFill/>
                <a:round/>
                <a:headEnd/>
                <a:tailEnd/>
              </a:ln>
            </p:spPr>
            <p:txBody>
              <a:bodyPr>
                <a:prstTxWarp prst="textNoShape">
                  <a:avLst/>
                </a:prstTxWarp>
              </a:bodyPr>
              <a:lstStyle/>
              <a:p>
                <a:endParaRPr lang="en-US"/>
              </a:p>
            </p:txBody>
          </p:sp>
          <p:sp>
            <p:nvSpPr>
              <p:cNvPr id="18570" name="Freeform 27"/>
              <p:cNvSpPr>
                <a:spLocks/>
              </p:cNvSpPr>
              <p:nvPr/>
            </p:nvSpPr>
            <p:spPr bwMode="auto">
              <a:xfrm>
                <a:off x="2738" y="1547"/>
                <a:ext cx="423" cy="381"/>
              </a:xfrm>
              <a:custGeom>
                <a:avLst/>
                <a:gdLst>
                  <a:gd name="T0" fmla="*/ 3106 w 3382"/>
                  <a:gd name="T1" fmla="*/ 0 h 3050"/>
                  <a:gd name="T2" fmla="*/ 3106 w 3382"/>
                  <a:gd name="T3" fmla="*/ 55 h 3050"/>
                  <a:gd name="T4" fmla="*/ 3226 w 3382"/>
                  <a:gd name="T5" fmla="*/ 128 h 3050"/>
                  <a:gd name="T6" fmla="*/ 3354 w 3382"/>
                  <a:gd name="T7" fmla="*/ 110 h 3050"/>
                  <a:gd name="T8" fmla="*/ 3382 w 3382"/>
                  <a:gd name="T9" fmla="*/ 682 h 3050"/>
                  <a:gd name="T10" fmla="*/ 2774 w 3382"/>
                  <a:gd name="T11" fmla="*/ 1262 h 3050"/>
                  <a:gd name="T12" fmla="*/ 2526 w 3382"/>
                  <a:gd name="T13" fmla="*/ 1410 h 3050"/>
                  <a:gd name="T14" fmla="*/ 2470 w 3382"/>
                  <a:gd name="T15" fmla="*/ 1456 h 3050"/>
                  <a:gd name="T16" fmla="*/ 2470 w 3382"/>
                  <a:gd name="T17" fmla="*/ 1650 h 3050"/>
                  <a:gd name="T18" fmla="*/ 2553 w 3382"/>
                  <a:gd name="T19" fmla="*/ 1733 h 3050"/>
                  <a:gd name="T20" fmla="*/ 2526 w 3382"/>
                  <a:gd name="T21" fmla="*/ 2396 h 3050"/>
                  <a:gd name="T22" fmla="*/ 2305 w 3382"/>
                  <a:gd name="T23" fmla="*/ 2451 h 3050"/>
                  <a:gd name="T24" fmla="*/ 2276 w 3382"/>
                  <a:gd name="T25" fmla="*/ 2451 h 3050"/>
                  <a:gd name="T26" fmla="*/ 2276 w 3382"/>
                  <a:gd name="T27" fmla="*/ 2590 h 3050"/>
                  <a:gd name="T28" fmla="*/ 2774 w 3382"/>
                  <a:gd name="T29" fmla="*/ 3050 h 3050"/>
                  <a:gd name="T30" fmla="*/ 1760 w 3382"/>
                  <a:gd name="T31" fmla="*/ 3050 h 3050"/>
                  <a:gd name="T32" fmla="*/ 1227 w 3382"/>
                  <a:gd name="T33" fmla="*/ 3032 h 3050"/>
                  <a:gd name="T34" fmla="*/ 1208 w 3382"/>
                  <a:gd name="T35" fmla="*/ 2976 h 3050"/>
                  <a:gd name="T36" fmla="*/ 738 w 3382"/>
                  <a:gd name="T37" fmla="*/ 1843 h 3050"/>
                  <a:gd name="T38" fmla="*/ 0 w 3382"/>
                  <a:gd name="T39" fmla="*/ 55 h 3050"/>
                  <a:gd name="T40" fmla="*/ 2212 w 3382"/>
                  <a:gd name="T41" fmla="*/ 55 h 3050"/>
                  <a:gd name="T42" fmla="*/ 3106 w 3382"/>
                  <a:gd name="T43" fmla="*/ 0 h 3050"/>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382"/>
                  <a:gd name="T67" fmla="*/ 0 h 3050"/>
                  <a:gd name="T68" fmla="*/ 3382 w 3382"/>
                  <a:gd name="T69" fmla="*/ 3050 h 3050"/>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382" h="3050">
                    <a:moveTo>
                      <a:pt x="3106" y="0"/>
                    </a:moveTo>
                    <a:lnTo>
                      <a:pt x="3106" y="55"/>
                    </a:lnTo>
                    <a:lnTo>
                      <a:pt x="3226" y="128"/>
                    </a:lnTo>
                    <a:lnTo>
                      <a:pt x="3354" y="110"/>
                    </a:lnTo>
                    <a:lnTo>
                      <a:pt x="3382" y="682"/>
                    </a:lnTo>
                    <a:lnTo>
                      <a:pt x="2774" y="1262"/>
                    </a:lnTo>
                    <a:lnTo>
                      <a:pt x="2526" y="1410"/>
                    </a:lnTo>
                    <a:lnTo>
                      <a:pt x="2470" y="1456"/>
                    </a:lnTo>
                    <a:lnTo>
                      <a:pt x="2470" y="1650"/>
                    </a:lnTo>
                    <a:lnTo>
                      <a:pt x="2553" y="1733"/>
                    </a:lnTo>
                    <a:lnTo>
                      <a:pt x="2526" y="2396"/>
                    </a:lnTo>
                    <a:lnTo>
                      <a:pt x="2305" y="2451"/>
                    </a:lnTo>
                    <a:lnTo>
                      <a:pt x="2276" y="2451"/>
                    </a:lnTo>
                    <a:lnTo>
                      <a:pt x="2276" y="2590"/>
                    </a:lnTo>
                    <a:lnTo>
                      <a:pt x="2774" y="3050"/>
                    </a:lnTo>
                    <a:lnTo>
                      <a:pt x="1760" y="3050"/>
                    </a:lnTo>
                    <a:lnTo>
                      <a:pt x="1227" y="3032"/>
                    </a:lnTo>
                    <a:lnTo>
                      <a:pt x="1208" y="2976"/>
                    </a:lnTo>
                    <a:lnTo>
                      <a:pt x="738" y="1843"/>
                    </a:lnTo>
                    <a:lnTo>
                      <a:pt x="0" y="55"/>
                    </a:lnTo>
                    <a:lnTo>
                      <a:pt x="2212" y="55"/>
                    </a:lnTo>
                    <a:lnTo>
                      <a:pt x="3106" y="0"/>
                    </a:lnTo>
                    <a:close/>
                  </a:path>
                </a:pathLst>
              </a:custGeom>
              <a:solidFill>
                <a:srgbClr val="C2D6FF"/>
              </a:solidFill>
              <a:ln w="9525">
                <a:noFill/>
                <a:round/>
                <a:headEnd/>
                <a:tailEnd/>
              </a:ln>
            </p:spPr>
            <p:txBody>
              <a:bodyPr>
                <a:prstTxWarp prst="textNoShape">
                  <a:avLst/>
                </a:prstTxWarp>
              </a:bodyPr>
              <a:lstStyle/>
              <a:p>
                <a:endParaRPr lang="en-US"/>
              </a:p>
            </p:txBody>
          </p:sp>
          <p:sp>
            <p:nvSpPr>
              <p:cNvPr id="18571" name="Freeform 28"/>
              <p:cNvSpPr>
                <a:spLocks/>
              </p:cNvSpPr>
              <p:nvPr/>
            </p:nvSpPr>
            <p:spPr bwMode="auto">
              <a:xfrm>
                <a:off x="2634" y="1247"/>
                <a:ext cx="566" cy="293"/>
              </a:xfrm>
              <a:custGeom>
                <a:avLst/>
                <a:gdLst>
                  <a:gd name="T0" fmla="*/ 4533 w 4533"/>
                  <a:gd name="T1" fmla="*/ 0 h 2340"/>
                  <a:gd name="T2" fmla="*/ 4524 w 4533"/>
                  <a:gd name="T3" fmla="*/ 18 h 2340"/>
                  <a:gd name="T4" fmla="*/ 4442 w 4533"/>
                  <a:gd name="T5" fmla="*/ 903 h 2340"/>
                  <a:gd name="T6" fmla="*/ 4275 w 4533"/>
                  <a:gd name="T7" fmla="*/ 1843 h 2340"/>
                  <a:gd name="T8" fmla="*/ 3981 w 4533"/>
                  <a:gd name="T9" fmla="*/ 2276 h 2340"/>
                  <a:gd name="T10" fmla="*/ 3953 w 4533"/>
                  <a:gd name="T11" fmla="*/ 2276 h 2340"/>
                  <a:gd name="T12" fmla="*/ 3050 w 4533"/>
                  <a:gd name="T13" fmla="*/ 2340 h 2340"/>
                  <a:gd name="T14" fmla="*/ 793 w 4533"/>
                  <a:gd name="T15" fmla="*/ 2340 h 2340"/>
                  <a:gd name="T16" fmla="*/ 415 w 4533"/>
                  <a:gd name="T17" fmla="*/ 1428 h 2340"/>
                  <a:gd name="T18" fmla="*/ 194 w 4533"/>
                  <a:gd name="T19" fmla="*/ 985 h 2340"/>
                  <a:gd name="T20" fmla="*/ 0 w 4533"/>
                  <a:gd name="T21" fmla="*/ 378 h 2340"/>
                  <a:gd name="T22" fmla="*/ 56 w 4533"/>
                  <a:gd name="T23" fmla="*/ 157 h 2340"/>
                  <a:gd name="T24" fmla="*/ 56 w 4533"/>
                  <a:gd name="T25" fmla="*/ 128 h 2340"/>
                  <a:gd name="T26" fmla="*/ 111 w 4533"/>
                  <a:gd name="T27" fmla="*/ 73 h 2340"/>
                  <a:gd name="T28" fmla="*/ 101 w 4533"/>
                  <a:gd name="T29" fmla="*/ 46 h 2340"/>
                  <a:gd name="T30" fmla="*/ 783 w 4533"/>
                  <a:gd name="T31" fmla="*/ 0 h 2340"/>
                  <a:gd name="T32" fmla="*/ 4533 w 4533"/>
                  <a:gd name="T33" fmla="*/ 0 h 234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533"/>
                  <a:gd name="T52" fmla="*/ 0 h 2340"/>
                  <a:gd name="T53" fmla="*/ 4533 w 4533"/>
                  <a:gd name="T54" fmla="*/ 2340 h 234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533" h="2340">
                    <a:moveTo>
                      <a:pt x="4533" y="0"/>
                    </a:moveTo>
                    <a:lnTo>
                      <a:pt x="4524" y="18"/>
                    </a:lnTo>
                    <a:lnTo>
                      <a:pt x="4442" y="903"/>
                    </a:lnTo>
                    <a:lnTo>
                      <a:pt x="4275" y="1843"/>
                    </a:lnTo>
                    <a:lnTo>
                      <a:pt x="3981" y="2276"/>
                    </a:lnTo>
                    <a:lnTo>
                      <a:pt x="3953" y="2276"/>
                    </a:lnTo>
                    <a:lnTo>
                      <a:pt x="3050" y="2340"/>
                    </a:lnTo>
                    <a:lnTo>
                      <a:pt x="793" y="2340"/>
                    </a:lnTo>
                    <a:lnTo>
                      <a:pt x="415" y="1428"/>
                    </a:lnTo>
                    <a:lnTo>
                      <a:pt x="194" y="985"/>
                    </a:lnTo>
                    <a:lnTo>
                      <a:pt x="0" y="378"/>
                    </a:lnTo>
                    <a:lnTo>
                      <a:pt x="56" y="157"/>
                    </a:lnTo>
                    <a:lnTo>
                      <a:pt x="56" y="128"/>
                    </a:lnTo>
                    <a:lnTo>
                      <a:pt x="111" y="73"/>
                    </a:lnTo>
                    <a:lnTo>
                      <a:pt x="101" y="46"/>
                    </a:lnTo>
                    <a:lnTo>
                      <a:pt x="783" y="0"/>
                    </a:lnTo>
                    <a:lnTo>
                      <a:pt x="4533" y="0"/>
                    </a:lnTo>
                    <a:close/>
                  </a:path>
                </a:pathLst>
              </a:custGeom>
              <a:solidFill>
                <a:srgbClr val="94B8FF"/>
              </a:solidFill>
              <a:ln w="9525">
                <a:noFill/>
                <a:round/>
                <a:headEnd/>
                <a:tailEnd/>
              </a:ln>
            </p:spPr>
            <p:txBody>
              <a:bodyPr>
                <a:prstTxWarp prst="textNoShape">
                  <a:avLst/>
                </a:prstTxWarp>
              </a:bodyPr>
              <a:lstStyle/>
              <a:p>
                <a:endParaRPr lang="en-US"/>
              </a:p>
            </p:txBody>
          </p:sp>
          <p:sp>
            <p:nvSpPr>
              <p:cNvPr id="18572" name="Freeform 29"/>
              <p:cNvSpPr>
                <a:spLocks/>
              </p:cNvSpPr>
              <p:nvPr/>
            </p:nvSpPr>
            <p:spPr bwMode="auto">
              <a:xfrm>
                <a:off x="3324" y="1942"/>
                <a:ext cx="134" cy="601"/>
              </a:xfrm>
              <a:custGeom>
                <a:avLst/>
                <a:gdLst>
                  <a:gd name="T0" fmla="*/ 1077 w 1077"/>
                  <a:gd name="T1" fmla="*/ 0 h 4812"/>
                  <a:gd name="T2" fmla="*/ 1077 w 1077"/>
                  <a:gd name="T3" fmla="*/ 4812 h 4812"/>
                  <a:gd name="T4" fmla="*/ 386 w 1077"/>
                  <a:gd name="T5" fmla="*/ 4783 h 4812"/>
                  <a:gd name="T6" fmla="*/ 359 w 1077"/>
                  <a:gd name="T7" fmla="*/ 4783 h 4812"/>
                  <a:gd name="T8" fmla="*/ 221 w 1077"/>
                  <a:gd name="T9" fmla="*/ 4019 h 4812"/>
                  <a:gd name="T10" fmla="*/ 221 w 1077"/>
                  <a:gd name="T11" fmla="*/ 3825 h 4812"/>
                  <a:gd name="T12" fmla="*/ 82 w 1077"/>
                  <a:gd name="T13" fmla="*/ 2166 h 4812"/>
                  <a:gd name="T14" fmla="*/ 54 w 1077"/>
                  <a:gd name="T15" fmla="*/ 1171 h 4812"/>
                  <a:gd name="T16" fmla="*/ 0 w 1077"/>
                  <a:gd name="T17" fmla="*/ 867 h 4812"/>
                  <a:gd name="T18" fmla="*/ 0 w 1077"/>
                  <a:gd name="T19" fmla="*/ 37 h 4812"/>
                  <a:gd name="T20" fmla="*/ 37 w 1077"/>
                  <a:gd name="T21" fmla="*/ 0 h 4812"/>
                  <a:gd name="T22" fmla="*/ 1077 w 1077"/>
                  <a:gd name="T23" fmla="*/ 0 h 48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077"/>
                  <a:gd name="T37" fmla="*/ 0 h 4812"/>
                  <a:gd name="T38" fmla="*/ 1077 w 1077"/>
                  <a:gd name="T39" fmla="*/ 4812 h 48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077" h="4812">
                    <a:moveTo>
                      <a:pt x="1077" y="0"/>
                    </a:moveTo>
                    <a:lnTo>
                      <a:pt x="1077" y="4812"/>
                    </a:lnTo>
                    <a:lnTo>
                      <a:pt x="386" y="4783"/>
                    </a:lnTo>
                    <a:lnTo>
                      <a:pt x="359" y="4783"/>
                    </a:lnTo>
                    <a:lnTo>
                      <a:pt x="221" y="4019"/>
                    </a:lnTo>
                    <a:lnTo>
                      <a:pt x="221" y="3825"/>
                    </a:lnTo>
                    <a:lnTo>
                      <a:pt x="82" y="2166"/>
                    </a:lnTo>
                    <a:lnTo>
                      <a:pt x="54" y="1171"/>
                    </a:lnTo>
                    <a:lnTo>
                      <a:pt x="0" y="867"/>
                    </a:lnTo>
                    <a:lnTo>
                      <a:pt x="0" y="37"/>
                    </a:lnTo>
                    <a:lnTo>
                      <a:pt x="37" y="0"/>
                    </a:lnTo>
                    <a:lnTo>
                      <a:pt x="1077" y="0"/>
                    </a:lnTo>
                    <a:close/>
                  </a:path>
                </a:pathLst>
              </a:custGeom>
              <a:solidFill>
                <a:srgbClr val="E0EBFF"/>
              </a:solidFill>
              <a:ln w="9525">
                <a:noFill/>
                <a:round/>
                <a:headEnd/>
                <a:tailEnd/>
              </a:ln>
            </p:spPr>
            <p:txBody>
              <a:bodyPr>
                <a:prstTxWarp prst="textNoShape">
                  <a:avLst/>
                </a:prstTxWarp>
              </a:bodyPr>
              <a:lstStyle/>
              <a:p>
                <a:endParaRPr lang="en-US"/>
              </a:p>
            </p:txBody>
          </p:sp>
          <p:sp>
            <p:nvSpPr>
              <p:cNvPr id="18573" name="Freeform 30"/>
              <p:cNvSpPr>
                <a:spLocks/>
              </p:cNvSpPr>
              <p:nvPr/>
            </p:nvSpPr>
            <p:spPr bwMode="auto">
              <a:xfrm>
                <a:off x="3279" y="1546"/>
                <a:ext cx="179" cy="382"/>
              </a:xfrm>
              <a:custGeom>
                <a:avLst/>
                <a:gdLst>
                  <a:gd name="T0" fmla="*/ 1437 w 1437"/>
                  <a:gd name="T1" fmla="*/ 65 h 3060"/>
                  <a:gd name="T2" fmla="*/ 1437 w 1437"/>
                  <a:gd name="T3" fmla="*/ 3060 h 3060"/>
                  <a:gd name="T4" fmla="*/ 488 w 1437"/>
                  <a:gd name="T5" fmla="*/ 3060 h 3060"/>
                  <a:gd name="T6" fmla="*/ 967 w 1437"/>
                  <a:gd name="T7" fmla="*/ 2516 h 3060"/>
                  <a:gd name="T8" fmla="*/ 912 w 1437"/>
                  <a:gd name="T9" fmla="*/ 1853 h 3060"/>
                  <a:gd name="T10" fmla="*/ 1050 w 1437"/>
                  <a:gd name="T11" fmla="*/ 1724 h 3060"/>
                  <a:gd name="T12" fmla="*/ 1023 w 1437"/>
                  <a:gd name="T13" fmla="*/ 1521 h 3060"/>
                  <a:gd name="T14" fmla="*/ 498 w 1437"/>
                  <a:gd name="T15" fmla="*/ 1078 h 3060"/>
                  <a:gd name="T16" fmla="*/ 55 w 1437"/>
                  <a:gd name="T17" fmla="*/ 618 h 3060"/>
                  <a:gd name="T18" fmla="*/ 0 w 1437"/>
                  <a:gd name="T19" fmla="*/ 314 h 3060"/>
                  <a:gd name="T20" fmla="*/ 0 w 1437"/>
                  <a:gd name="T21" fmla="*/ 194 h 3060"/>
                  <a:gd name="T22" fmla="*/ 55 w 1437"/>
                  <a:gd name="T23" fmla="*/ 194 h 3060"/>
                  <a:gd name="T24" fmla="*/ 83 w 1437"/>
                  <a:gd name="T25" fmla="*/ 167 h 3060"/>
                  <a:gd name="T26" fmla="*/ 83 w 1437"/>
                  <a:gd name="T27" fmla="*/ 93 h 3060"/>
                  <a:gd name="T28" fmla="*/ 138 w 1437"/>
                  <a:gd name="T29" fmla="*/ 93 h 3060"/>
                  <a:gd name="T30" fmla="*/ 203 w 1437"/>
                  <a:gd name="T31" fmla="*/ 0 h 3060"/>
                  <a:gd name="T32" fmla="*/ 341 w 1437"/>
                  <a:gd name="T33" fmla="*/ 0 h 3060"/>
                  <a:gd name="T34" fmla="*/ 986 w 1437"/>
                  <a:gd name="T35" fmla="*/ 65 h 3060"/>
                  <a:gd name="T36" fmla="*/ 995 w 1437"/>
                  <a:gd name="T37" fmla="*/ 65 h 3060"/>
                  <a:gd name="T38" fmla="*/ 1437 w 1437"/>
                  <a:gd name="T39" fmla="*/ 65 h 3060"/>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437"/>
                  <a:gd name="T61" fmla="*/ 0 h 3060"/>
                  <a:gd name="T62" fmla="*/ 1437 w 1437"/>
                  <a:gd name="T63" fmla="*/ 3060 h 3060"/>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437" h="3060">
                    <a:moveTo>
                      <a:pt x="1437" y="65"/>
                    </a:moveTo>
                    <a:lnTo>
                      <a:pt x="1437" y="3060"/>
                    </a:lnTo>
                    <a:lnTo>
                      <a:pt x="488" y="3060"/>
                    </a:lnTo>
                    <a:lnTo>
                      <a:pt x="967" y="2516"/>
                    </a:lnTo>
                    <a:lnTo>
                      <a:pt x="912" y="1853"/>
                    </a:lnTo>
                    <a:lnTo>
                      <a:pt x="1050" y="1724"/>
                    </a:lnTo>
                    <a:lnTo>
                      <a:pt x="1023" y="1521"/>
                    </a:lnTo>
                    <a:lnTo>
                      <a:pt x="498" y="1078"/>
                    </a:lnTo>
                    <a:lnTo>
                      <a:pt x="55" y="618"/>
                    </a:lnTo>
                    <a:lnTo>
                      <a:pt x="0" y="314"/>
                    </a:lnTo>
                    <a:lnTo>
                      <a:pt x="0" y="194"/>
                    </a:lnTo>
                    <a:lnTo>
                      <a:pt x="55" y="194"/>
                    </a:lnTo>
                    <a:lnTo>
                      <a:pt x="83" y="167"/>
                    </a:lnTo>
                    <a:lnTo>
                      <a:pt x="83" y="93"/>
                    </a:lnTo>
                    <a:lnTo>
                      <a:pt x="138" y="93"/>
                    </a:lnTo>
                    <a:lnTo>
                      <a:pt x="203" y="0"/>
                    </a:lnTo>
                    <a:lnTo>
                      <a:pt x="341" y="0"/>
                    </a:lnTo>
                    <a:lnTo>
                      <a:pt x="986" y="65"/>
                    </a:lnTo>
                    <a:lnTo>
                      <a:pt x="995" y="65"/>
                    </a:lnTo>
                    <a:lnTo>
                      <a:pt x="1437" y="65"/>
                    </a:lnTo>
                    <a:close/>
                  </a:path>
                </a:pathLst>
              </a:custGeom>
              <a:solidFill>
                <a:srgbClr val="C2D6FF"/>
              </a:solidFill>
              <a:ln w="9525">
                <a:noFill/>
                <a:round/>
                <a:headEnd/>
                <a:tailEnd/>
              </a:ln>
            </p:spPr>
            <p:txBody>
              <a:bodyPr>
                <a:prstTxWarp prst="textNoShape">
                  <a:avLst/>
                </a:prstTxWarp>
              </a:bodyPr>
              <a:lstStyle/>
              <a:p>
                <a:endParaRPr lang="en-US"/>
              </a:p>
            </p:txBody>
          </p:sp>
          <p:sp>
            <p:nvSpPr>
              <p:cNvPr id="18574" name="Freeform 31"/>
              <p:cNvSpPr>
                <a:spLocks/>
              </p:cNvSpPr>
              <p:nvPr/>
            </p:nvSpPr>
            <p:spPr bwMode="auto">
              <a:xfrm>
                <a:off x="3220" y="1247"/>
                <a:ext cx="238" cy="293"/>
              </a:xfrm>
              <a:custGeom>
                <a:avLst/>
                <a:gdLst>
                  <a:gd name="T0" fmla="*/ 1907 w 1907"/>
                  <a:gd name="T1" fmla="*/ 0 h 2340"/>
                  <a:gd name="T2" fmla="*/ 1907 w 1907"/>
                  <a:gd name="T3" fmla="*/ 2340 h 2340"/>
                  <a:gd name="T4" fmla="*/ 1465 w 1907"/>
                  <a:gd name="T5" fmla="*/ 2340 h 2340"/>
                  <a:gd name="T6" fmla="*/ 820 w 1907"/>
                  <a:gd name="T7" fmla="*/ 2276 h 2340"/>
                  <a:gd name="T8" fmla="*/ 636 w 1907"/>
                  <a:gd name="T9" fmla="*/ 2276 h 2340"/>
                  <a:gd name="T10" fmla="*/ 165 w 1907"/>
                  <a:gd name="T11" fmla="*/ 1621 h 2340"/>
                  <a:gd name="T12" fmla="*/ 0 w 1907"/>
                  <a:gd name="T13" fmla="*/ 378 h 2340"/>
                  <a:gd name="T14" fmla="*/ 28 w 1907"/>
                  <a:gd name="T15" fmla="*/ 46 h 2340"/>
                  <a:gd name="T16" fmla="*/ 28 w 1907"/>
                  <a:gd name="T17" fmla="*/ 0 h 2340"/>
                  <a:gd name="T18" fmla="*/ 1907 w 1907"/>
                  <a:gd name="T19" fmla="*/ 0 h 234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07"/>
                  <a:gd name="T31" fmla="*/ 0 h 2340"/>
                  <a:gd name="T32" fmla="*/ 1907 w 1907"/>
                  <a:gd name="T33" fmla="*/ 2340 h 234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07" h="2340">
                    <a:moveTo>
                      <a:pt x="1907" y="0"/>
                    </a:moveTo>
                    <a:lnTo>
                      <a:pt x="1907" y="2340"/>
                    </a:lnTo>
                    <a:lnTo>
                      <a:pt x="1465" y="2340"/>
                    </a:lnTo>
                    <a:lnTo>
                      <a:pt x="820" y="2276"/>
                    </a:lnTo>
                    <a:lnTo>
                      <a:pt x="636" y="2276"/>
                    </a:lnTo>
                    <a:lnTo>
                      <a:pt x="165" y="1621"/>
                    </a:lnTo>
                    <a:lnTo>
                      <a:pt x="0" y="378"/>
                    </a:lnTo>
                    <a:lnTo>
                      <a:pt x="28" y="46"/>
                    </a:lnTo>
                    <a:lnTo>
                      <a:pt x="28" y="0"/>
                    </a:lnTo>
                    <a:lnTo>
                      <a:pt x="1907" y="0"/>
                    </a:lnTo>
                    <a:close/>
                  </a:path>
                </a:pathLst>
              </a:custGeom>
              <a:solidFill>
                <a:srgbClr val="94B8FF"/>
              </a:solidFill>
              <a:ln w="9525">
                <a:noFill/>
                <a:round/>
                <a:headEnd/>
                <a:tailEnd/>
              </a:ln>
            </p:spPr>
            <p:txBody>
              <a:bodyPr>
                <a:prstTxWarp prst="textNoShape">
                  <a:avLst/>
                </a:prstTxWarp>
              </a:bodyPr>
              <a:lstStyle/>
              <a:p>
                <a:endParaRPr lang="en-US"/>
              </a:p>
            </p:txBody>
          </p:sp>
          <p:sp>
            <p:nvSpPr>
              <p:cNvPr id="18575" name="Freeform 32"/>
              <p:cNvSpPr>
                <a:spLocks/>
              </p:cNvSpPr>
              <p:nvPr/>
            </p:nvSpPr>
            <p:spPr bwMode="auto">
              <a:xfrm>
                <a:off x="690" y="1011"/>
                <a:ext cx="2768" cy="344"/>
              </a:xfrm>
              <a:custGeom>
                <a:avLst/>
                <a:gdLst>
                  <a:gd name="T0" fmla="*/ 22149 w 22149"/>
                  <a:gd name="T1" fmla="*/ 415 h 2747"/>
                  <a:gd name="T2" fmla="*/ 16335 w 22149"/>
                  <a:gd name="T3" fmla="*/ 1779 h 2747"/>
                  <a:gd name="T4" fmla="*/ 16161 w 22149"/>
                  <a:gd name="T5" fmla="*/ 1789 h 2747"/>
                  <a:gd name="T6" fmla="*/ 15985 w 22149"/>
                  <a:gd name="T7" fmla="*/ 1797 h 2747"/>
                  <a:gd name="T8" fmla="*/ 15810 w 22149"/>
                  <a:gd name="T9" fmla="*/ 1816 h 2747"/>
                  <a:gd name="T10" fmla="*/ 15635 w 22149"/>
                  <a:gd name="T11" fmla="*/ 1825 h 2747"/>
                  <a:gd name="T12" fmla="*/ 15442 w 22149"/>
                  <a:gd name="T13" fmla="*/ 1493 h 2747"/>
                  <a:gd name="T14" fmla="*/ 15110 w 22149"/>
                  <a:gd name="T15" fmla="*/ 1632 h 2747"/>
                  <a:gd name="T16" fmla="*/ 15073 w 22149"/>
                  <a:gd name="T17" fmla="*/ 1862 h 2747"/>
                  <a:gd name="T18" fmla="*/ 14400 w 22149"/>
                  <a:gd name="T19" fmla="*/ 1908 h 2747"/>
                  <a:gd name="T20" fmla="*/ 13728 w 22149"/>
                  <a:gd name="T21" fmla="*/ 1954 h 2747"/>
                  <a:gd name="T22" fmla="*/ 13064 w 22149"/>
                  <a:gd name="T23" fmla="*/ 1991 h 2747"/>
                  <a:gd name="T24" fmla="*/ 12392 w 22149"/>
                  <a:gd name="T25" fmla="*/ 2028 h 2747"/>
                  <a:gd name="T26" fmla="*/ 12318 w 22149"/>
                  <a:gd name="T27" fmla="*/ 2037 h 2747"/>
                  <a:gd name="T28" fmla="*/ 11415 w 22149"/>
                  <a:gd name="T29" fmla="*/ 2037 h 2747"/>
                  <a:gd name="T30" fmla="*/ 10447 w 22149"/>
                  <a:gd name="T31" fmla="*/ 2101 h 2747"/>
                  <a:gd name="T32" fmla="*/ 9481 w 22149"/>
                  <a:gd name="T33" fmla="*/ 2157 h 2747"/>
                  <a:gd name="T34" fmla="*/ 8513 w 22149"/>
                  <a:gd name="T35" fmla="*/ 2231 h 2747"/>
                  <a:gd name="T36" fmla="*/ 7536 w 22149"/>
                  <a:gd name="T37" fmla="*/ 2295 h 2747"/>
                  <a:gd name="T38" fmla="*/ 6744 w 22149"/>
                  <a:gd name="T39" fmla="*/ 1549 h 2747"/>
                  <a:gd name="T40" fmla="*/ 6274 w 22149"/>
                  <a:gd name="T41" fmla="*/ 608 h 2747"/>
                  <a:gd name="T42" fmla="*/ 5970 w 22149"/>
                  <a:gd name="T43" fmla="*/ 2018 h 2747"/>
                  <a:gd name="T44" fmla="*/ 5472 w 22149"/>
                  <a:gd name="T45" fmla="*/ 2423 h 2747"/>
                  <a:gd name="T46" fmla="*/ 4818 w 22149"/>
                  <a:gd name="T47" fmla="*/ 2423 h 2747"/>
                  <a:gd name="T48" fmla="*/ 3399 w 22149"/>
                  <a:gd name="T49" fmla="*/ 2489 h 2747"/>
                  <a:gd name="T50" fmla="*/ 2487 w 22149"/>
                  <a:gd name="T51" fmla="*/ 2562 h 2747"/>
                  <a:gd name="T52" fmla="*/ 2211 w 22149"/>
                  <a:gd name="T53" fmla="*/ 2580 h 2747"/>
                  <a:gd name="T54" fmla="*/ 1943 w 22149"/>
                  <a:gd name="T55" fmla="*/ 2599 h 2747"/>
                  <a:gd name="T56" fmla="*/ 1667 w 22149"/>
                  <a:gd name="T57" fmla="*/ 2627 h 2747"/>
                  <a:gd name="T58" fmla="*/ 1059 w 22149"/>
                  <a:gd name="T59" fmla="*/ 304 h 2747"/>
                  <a:gd name="T60" fmla="*/ 921 w 22149"/>
                  <a:gd name="T61" fmla="*/ 360 h 2747"/>
                  <a:gd name="T62" fmla="*/ 774 w 22149"/>
                  <a:gd name="T63" fmla="*/ 2700 h 2747"/>
                  <a:gd name="T64" fmla="*/ 654 w 22149"/>
                  <a:gd name="T65" fmla="*/ 2710 h 2747"/>
                  <a:gd name="T66" fmla="*/ 534 w 22149"/>
                  <a:gd name="T67" fmla="*/ 2719 h 2747"/>
                  <a:gd name="T68" fmla="*/ 415 w 22149"/>
                  <a:gd name="T69" fmla="*/ 2737 h 2747"/>
                  <a:gd name="T70" fmla="*/ 295 w 22149"/>
                  <a:gd name="T71" fmla="*/ 2747 h 2747"/>
                  <a:gd name="T72" fmla="*/ 9 w 22149"/>
                  <a:gd name="T73" fmla="*/ 415 h 2747"/>
                  <a:gd name="T74" fmla="*/ 396 w 22149"/>
                  <a:gd name="T75" fmla="*/ 28 h 2747"/>
                  <a:gd name="T76" fmla="*/ 21762 w 22149"/>
                  <a:gd name="T77" fmla="*/ 28 h 2747"/>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22149"/>
                  <a:gd name="T118" fmla="*/ 0 h 2747"/>
                  <a:gd name="T119" fmla="*/ 22149 w 22149"/>
                  <a:gd name="T120" fmla="*/ 2747 h 2747"/>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22149" h="2747">
                    <a:moveTo>
                      <a:pt x="21983" y="166"/>
                    </a:moveTo>
                    <a:lnTo>
                      <a:pt x="22149" y="415"/>
                    </a:lnTo>
                    <a:lnTo>
                      <a:pt x="22149" y="1779"/>
                    </a:lnTo>
                    <a:lnTo>
                      <a:pt x="16335" y="1779"/>
                    </a:lnTo>
                    <a:lnTo>
                      <a:pt x="16243" y="1779"/>
                    </a:lnTo>
                    <a:lnTo>
                      <a:pt x="16161" y="1789"/>
                    </a:lnTo>
                    <a:lnTo>
                      <a:pt x="16068" y="1797"/>
                    </a:lnTo>
                    <a:lnTo>
                      <a:pt x="15985" y="1797"/>
                    </a:lnTo>
                    <a:lnTo>
                      <a:pt x="15893" y="1807"/>
                    </a:lnTo>
                    <a:lnTo>
                      <a:pt x="15810" y="1816"/>
                    </a:lnTo>
                    <a:lnTo>
                      <a:pt x="15718" y="1816"/>
                    </a:lnTo>
                    <a:lnTo>
                      <a:pt x="15635" y="1825"/>
                    </a:lnTo>
                    <a:lnTo>
                      <a:pt x="15580" y="1576"/>
                    </a:lnTo>
                    <a:lnTo>
                      <a:pt x="15442" y="1493"/>
                    </a:lnTo>
                    <a:lnTo>
                      <a:pt x="15166" y="1549"/>
                    </a:lnTo>
                    <a:lnTo>
                      <a:pt x="15110" y="1632"/>
                    </a:lnTo>
                    <a:lnTo>
                      <a:pt x="15054" y="1797"/>
                    </a:lnTo>
                    <a:lnTo>
                      <a:pt x="15073" y="1862"/>
                    </a:lnTo>
                    <a:lnTo>
                      <a:pt x="14742" y="1890"/>
                    </a:lnTo>
                    <a:lnTo>
                      <a:pt x="14400" y="1908"/>
                    </a:lnTo>
                    <a:lnTo>
                      <a:pt x="14069" y="1936"/>
                    </a:lnTo>
                    <a:lnTo>
                      <a:pt x="13728" y="1954"/>
                    </a:lnTo>
                    <a:lnTo>
                      <a:pt x="13396" y="1973"/>
                    </a:lnTo>
                    <a:lnTo>
                      <a:pt x="13064" y="1991"/>
                    </a:lnTo>
                    <a:lnTo>
                      <a:pt x="12723" y="2010"/>
                    </a:lnTo>
                    <a:lnTo>
                      <a:pt x="12392" y="2028"/>
                    </a:lnTo>
                    <a:lnTo>
                      <a:pt x="12374" y="2018"/>
                    </a:lnTo>
                    <a:lnTo>
                      <a:pt x="12318" y="2037"/>
                    </a:lnTo>
                    <a:lnTo>
                      <a:pt x="11424" y="2037"/>
                    </a:lnTo>
                    <a:lnTo>
                      <a:pt x="11415" y="2037"/>
                    </a:lnTo>
                    <a:lnTo>
                      <a:pt x="10936" y="2064"/>
                    </a:lnTo>
                    <a:lnTo>
                      <a:pt x="10447" y="2101"/>
                    </a:lnTo>
                    <a:lnTo>
                      <a:pt x="9968" y="2129"/>
                    </a:lnTo>
                    <a:lnTo>
                      <a:pt x="9481" y="2157"/>
                    </a:lnTo>
                    <a:lnTo>
                      <a:pt x="8992" y="2194"/>
                    </a:lnTo>
                    <a:lnTo>
                      <a:pt x="8513" y="2231"/>
                    </a:lnTo>
                    <a:lnTo>
                      <a:pt x="8025" y="2258"/>
                    </a:lnTo>
                    <a:lnTo>
                      <a:pt x="7536" y="2295"/>
                    </a:lnTo>
                    <a:lnTo>
                      <a:pt x="6965" y="2295"/>
                    </a:lnTo>
                    <a:lnTo>
                      <a:pt x="6744" y="1549"/>
                    </a:lnTo>
                    <a:lnTo>
                      <a:pt x="6412" y="746"/>
                    </a:lnTo>
                    <a:lnTo>
                      <a:pt x="6274" y="608"/>
                    </a:lnTo>
                    <a:lnTo>
                      <a:pt x="6191" y="664"/>
                    </a:lnTo>
                    <a:lnTo>
                      <a:pt x="5970" y="2018"/>
                    </a:lnTo>
                    <a:lnTo>
                      <a:pt x="5877" y="2369"/>
                    </a:lnTo>
                    <a:lnTo>
                      <a:pt x="5472" y="2423"/>
                    </a:lnTo>
                    <a:lnTo>
                      <a:pt x="4828" y="2423"/>
                    </a:lnTo>
                    <a:lnTo>
                      <a:pt x="4818" y="2423"/>
                    </a:lnTo>
                    <a:lnTo>
                      <a:pt x="4045" y="2489"/>
                    </a:lnTo>
                    <a:lnTo>
                      <a:pt x="3399" y="2489"/>
                    </a:lnTo>
                    <a:lnTo>
                      <a:pt x="2625" y="2553"/>
                    </a:lnTo>
                    <a:lnTo>
                      <a:pt x="2487" y="2562"/>
                    </a:lnTo>
                    <a:lnTo>
                      <a:pt x="2350" y="2572"/>
                    </a:lnTo>
                    <a:lnTo>
                      <a:pt x="2211" y="2580"/>
                    </a:lnTo>
                    <a:lnTo>
                      <a:pt x="2082" y="2590"/>
                    </a:lnTo>
                    <a:lnTo>
                      <a:pt x="1943" y="2599"/>
                    </a:lnTo>
                    <a:lnTo>
                      <a:pt x="1805" y="2617"/>
                    </a:lnTo>
                    <a:lnTo>
                      <a:pt x="1667" y="2627"/>
                    </a:lnTo>
                    <a:lnTo>
                      <a:pt x="1529" y="2636"/>
                    </a:lnTo>
                    <a:lnTo>
                      <a:pt x="1059" y="304"/>
                    </a:lnTo>
                    <a:lnTo>
                      <a:pt x="1004" y="194"/>
                    </a:lnTo>
                    <a:lnTo>
                      <a:pt x="921" y="360"/>
                    </a:lnTo>
                    <a:lnTo>
                      <a:pt x="894" y="1686"/>
                    </a:lnTo>
                    <a:lnTo>
                      <a:pt x="774" y="2700"/>
                    </a:lnTo>
                    <a:lnTo>
                      <a:pt x="718" y="2710"/>
                    </a:lnTo>
                    <a:lnTo>
                      <a:pt x="654" y="2710"/>
                    </a:lnTo>
                    <a:lnTo>
                      <a:pt x="599" y="2719"/>
                    </a:lnTo>
                    <a:lnTo>
                      <a:pt x="534" y="2719"/>
                    </a:lnTo>
                    <a:lnTo>
                      <a:pt x="479" y="2728"/>
                    </a:lnTo>
                    <a:lnTo>
                      <a:pt x="415" y="2737"/>
                    </a:lnTo>
                    <a:lnTo>
                      <a:pt x="359" y="2737"/>
                    </a:lnTo>
                    <a:lnTo>
                      <a:pt x="295" y="2747"/>
                    </a:lnTo>
                    <a:lnTo>
                      <a:pt x="0" y="2747"/>
                    </a:lnTo>
                    <a:lnTo>
                      <a:pt x="9" y="415"/>
                    </a:lnTo>
                    <a:lnTo>
                      <a:pt x="147" y="194"/>
                    </a:lnTo>
                    <a:lnTo>
                      <a:pt x="396" y="28"/>
                    </a:lnTo>
                    <a:lnTo>
                      <a:pt x="506" y="0"/>
                    </a:lnTo>
                    <a:lnTo>
                      <a:pt x="21762" y="28"/>
                    </a:lnTo>
                    <a:lnTo>
                      <a:pt x="21983" y="166"/>
                    </a:lnTo>
                    <a:close/>
                  </a:path>
                </a:pathLst>
              </a:custGeom>
              <a:solidFill>
                <a:srgbClr val="6699FF"/>
              </a:solidFill>
              <a:ln w="9525">
                <a:noFill/>
                <a:round/>
                <a:headEnd/>
                <a:tailEnd/>
              </a:ln>
            </p:spPr>
            <p:txBody>
              <a:bodyPr>
                <a:prstTxWarp prst="textNoShape">
                  <a:avLst/>
                </a:prstTxWarp>
              </a:bodyPr>
              <a:lstStyle/>
              <a:p>
                <a:endParaRPr lang="en-US"/>
              </a:p>
            </p:txBody>
          </p:sp>
          <p:sp>
            <p:nvSpPr>
              <p:cNvPr id="18576" name="Freeform 33"/>
              <p:cNvSpPr>
                <a:spLocks/>
              </p:cNvSpPr>
              <p:nvPr/>
            </p:nvSpPr>
            <p:spPr bwMode="auto">
              <a:xfrm>
                <a:off x="1408" y="1129"/>
                <a:ext cx="201" cy="641"/>
              </a:xfrm>
              <a:custGeom>
                <a:avLst/>
                <a:gdLst>
                  <a:gd name="T0" fmla="*/ 1243 w 1603"/>
                  <a:gd name="T1" fmla="*/ 2047 h 5133"/>
                  <a:gd name="T2" fmla="*/ 1603 w 1603"/>
                  <a:gd name="T3" fmla="*/ 2820 h 5133"/>
                  <a:gd name="T4" fmla="*/ 1547 w 1603"/>
                  <a:gd name="T5" fmla="*/ 3198 h 5133"/>
                  <a:gd name="T6" fmla="*/ 1272 w 1603"/>
                  <a:gd name="T7" fmla="*/ 4139 h 5133"/>
                  <a:gd name="T8" fmla="*/ 1051 w 1603"/>
                  <a:gd name="T9" fmla="*/ 5133 h 5133"/>
                  <a:gd name="T10" fmla="*/ 884 w 1603"/>
                  <a:gd name="T11" fmla="*/ 4940 h 5133"/>
                  <a:gd name="T12" fmla="*/ 498 w 1603"/>
                  <a:gd name="T13" fmla="*/ 4000 h 5133"/>
                  <a:gd name="T14" fmla="*/ 0 w 1603"/>
                  <a:gd name="T15" fmla="*/ 2875 h 5133"/>
                  <a:gd name="T16" fmla="*/ 27 w 1603"/>
                  <a:gd name="T17" fmla="*/ 2820 h 5133"/>
                  <a:gd name="T18" fmla="*/ 27 w 1603"/>
                  <a:gd name="T19" fmla="*/ 2737 h 5133"/>
                  <a:gd name="T20" fmla="*/ 0 w 1603"/>
                  <a:gd name="T21" fmla="*/ 2700 h 5133"/>
                  <a:gd name="T22" fmla="*/ 27 w 1603"/>
                  <a:gd name="T23" fmla="*/ 2396 h 5133"/>
                  <a:gd name="T24" fmla="*/ 415 w 1603"/>
                  <a:gd name="T25" fmla="*/ 940 h 5133"/>
                  <a:gd name="T26" fmla="*/ 469 w 1603"/>
                  <a:gd name="T27" fmla="*/ 471 h 5133"/>
                  <a:gd name="T28" fmla="*/ 553 w 1603"/>
                  <a:gd name="T29" fmla="*/ 221 h 5133"/>
                  <a:gd name="T30" fmla="*/ 580 w 1603"/>
                  <a:gd name="T31" fmla="*/ 0 h 5133"/>
                  <a:gd name="T32" fmla="*/ 884 w 1603"/>
                  <a:gd name="T33" fmla="*/ 857 h 5133"/>
                  <a:gd name="T34" fmla="*/ 1243 w 1603"/>
                  <a:gd name="T35" fmla="*/ 2047 h 5133"/>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603"/>
                  <a:gd name="T55" fmla="*/ 0 h 5133"/>
                  <a:gd name="T56" fmla="*/ 1603 w 1603"/>
                  <a:gd name="T57" fmla="*/ 5133 h 5133"/>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603" h="5133">
                    <a:moveTo>
                      <a:pt x="1243" y="2047"/>
                    </a:moveTo>
                    <a:lnTo>
                      <a:pt x="1603" y="2820"/>
                    </a:lnTo>
                    <a:lnTo>
                      <a:pt x="1547" y="3198"/>
                    </a:lnTo>
                    <a:lnTo>
                      <a:pt x="1272" y="4139"/>
                    </a:lnTo>
                    <a:lnTo>
                      <a:pt x="1051" y="5133"/>
                    </a:lnTo>
                    <a:lnTo>
                      <a:pt x="884" y="4940"/>
                    </a:lnTo>
                    <a:lnTo>
                      <a:pt x="498" y="4000"/>
                    </a:lnTo>
                    <a:lnTo>
                      <a:pt x="0" y="2875"/>
                    </a:lnTo>
                    <a:lnTo>
                      <a:pt x="27" y="2820"/>
                    </a:lnTo>
                    <a:lnTo>
                      <a:pt x="27" y="2737"/>
                    </a:lnTo>
                    <a:lnTo>
                      <a:pt x="0" y="2700"/>
                    </a:lnTo>
                    <a:lnTo>
                      <a:pt x="27" y="2396"/>
                    </a:lnTo>
                    <a:lnTo>
                      <a:pt x="415" y="940"/>
                    </a:lnTo>
                    <a:lnTo>
                      <a:pt x="469" y="471"/>
                    </a:lnTo>
                    <a:lnTo>
                      <a:pt x="553" y="221"/>
                    </a:lnTo>
                    <a:lnTo>
                      <a:pt x="580" y="0"/>
                    </a:lnTo>
                    <a:lnTo>
                      <a:pt x="884" y="857"/>
                    </a:lnTo>
                    <a:lnTo>
                      <a:pt x="1243" y="2047"/>
                    </a:lnTo>
                    <a:close/>
                  </a:path>
                </a:pathLst>
              </a:custGeom>
              <a:solidFill>
                <a:srgbClr val="FF6633"/>
              </a:solidFill>
              <a:ln w="9525">
                <a:noFill/>
                <a:round/>
                <a:headEnd/>
                <a:tailEnd/>
              </a:ln>
            </p:spPr>
            <p:txBody>
              <a:bodyPr>
                <a:prstTxWarp prst="textNoShape">
                  <a:avLst/>
                </a:prstTxWarp>
              </a:bodyPr>
              <a:lstStyle/>
              <a:p>
                <a:endParaRPr lang="en-US"/>
              </a:p>
            </p:txBody>
          </p:sp>
          <p:sp>
            <p:nvSpPr>
              <p:cNvPr id="18577" name="Freeform 34"/>
              <p:cNvSpPr>
                <a:spLocks/>
              </p:cNvSpPr>
              <p:nvPr/>
            </p:nvSpPr>
            <p:spPr bwMode="auto">
              <a:xfrm>
                <a:off x="753" y="1149"/>
                <a:ext cx="193" cy="697"/>
              </a:xfrm>
              <a:custGeom>
                <a:avLst/>
                <a:gdLst>
                  <a:gd name="T0" fmla="*/ 1355 w 1548"/>
                  <a:gd name="T1" fmla="*/ 5465 h 5576"/>
                  <a:gd name="T2" fmla="*/ 1023 w 1548"/>
                  <a:gd name="T3" fmla="*/ 4636 h 5576"/>
                  <a:gd name="T4" fmla="*/ 913 w 1548"/>
                  <a:gd name="T5" fmla="*/ 4553 h 5576"/>
                  <a:gd name="T6" fmla="*/ 747 w 1548"/>
                  <a:gd name="T7" fmla="*/ 4801 h 5576"/>
                  <a:gd name="T8" fmla="*/ 388 w 1548"/>
                  <a:gd name="T9" fmla="*/ 5549 h 5576"/>
                  <a:gd name="T10" fmla="*/ 388 w 1548"/>
                  <a:gd name="T11" fmla="*/ 5576 h 5576"/>
                  <a:gd name="T12" fmla="*/ 83 w 1548"/>
                  <a:gd name="T13" fmla="*/ 5216 h 5576"/>
                  <a:gd name="T14" fmla="*/ 0 w 1548"/>
                  <a:gd name="T15" fmla="*/ 5051 h 5576"/>
                  <a:gd name="T16" fmla="*/ 277 w 1548"/>
                  <a:gd name="T17" fmla="*/ 2765 h 5576"/>
                  <a:gd name="T18" fmla="*/ 332 w 1548"/>
                  <a:gd name="T19" fmla="*/ 2350 h 5576"/>
                  <a:gd name="T20" fmla="*/ 526 w 1548"/>
                  <a:gd name="T21" fmla="*/ 857 h 5576"/>
                  <a:gd name="T22" fmla="*/ 580 w 1548"/>
                  <a:gd name="T23" fmla="*/ 305 h 5576"/>
                  <a:gd name="T24" fmla="*/ 580 w 1548"/>
                  <a:gd name="T25" fmla="*/ 0 h 5576"/>
                  <a:gd name="T26" fmla="*/ 1548 w 1548"/>
                  <a:gd name="T27" fmla="*/ 4719 h 5576"/>
                  <a:gd name="T28" fmla="*/ 1355 w 1548"/>
                  <a:gd name="T29" fmla="*/ 5465 h 557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548"/>
                  <a:gd name="T46" fmla="*/ 0 h 5576"/>
                  <a:gd name="T47" fmla="*/ 1548 w 1548"/>
                  <a:gd name="T48" fmla="*/ 5576 h 557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548" h="5576">
                    <a:moveTo>
                      <a:pt x="1355" y="5465"/>
                    </a:moveTo>
                    <a:lnTo>
                      <a:pt x="1023" y="4636"/>
                    </a:lnTo>
                    <a:lnTo>
                      <a:pt x="913" y="4553"/>
                    </a:lnTo>
                    <a:lnTo>
                      <a:pt x="747" y="4801"/>
                    </a:lnTo>
                    <a:lnTo>
                      <a:pt x="388" y="5549"/>
                    </a:lnTo>
                    <a:lnTo>
                      <a:pt x="388" y="5576"/>
                    </a:lnTo>
                    <a:lnTo>
                      <a:pt x="83" y="5216"/>
                    </a:lnTo>
                    <a:lnTo>
                      <a:pt x="0" y="5051"/>
                    </a:lnTo>
                    <a:lnTo>
                      <a:pt x="277" y="2765"/>
                    </a:lnTo>
                    <a:lnTo>
                      <a:pt x="332" y="2350"/>
                    </a:lnTo>
                    <a:lnTo>
                      <a:pt x="526" y="857"/>
                    </a:lnTo>
                    <a:lnTo>
                      <a:pt x="580" y="305"/>
                    </a:lnTo>
                    <a:lnTo>
                      <a:pt x="580" y="0"/>
                    </a:lnTo>
                    <a:lnTo>
                      <a:pt x="1548" y="4719"/>
                    </a:lnTo>
                    <a:lnTo>
                      <a:pt x="1355" y="5465"/>
                    </a:lnTo>
                    <a:close/>
                  </a:path>
                </a:pathLst>
              </a:custGeom>
              <a:solidFill>
                <a:srgbClr val="FF6633"/>
              </a:solidFill>
              <a:ln w="9525">
                <a:noFill/>
                <a:round/>
                <a:headEnd/>
                <a:tailEnd/>
              </a:ln>
            </p:spPr>
            <p:txBody>
              <a:bodyPr>
                <a:prstTxWarp prst="textNoShape">
                  <a:avLst/>
                </a:prstTxWarp>
              </a:bodyPr>
              <a:lstStyle/>
              <a:p>
                <a:endParaRPr lang="en-US"/>
              </a:p>
            </p:txBody>
          </p:sp>
          <p:sp>
            <p:nvSpPr>
              <p:cNvPr id="18578" name="Freeform 35"/>
              <p:cNvSpPr>
                <a:spLocks/>
              </p:cNvSpPr>
              <p:nvPr/>
            </p:nvSpPr>
            <p:spPr bwMode="auto">
              <a:xfrm>
                <a:off x="2564" y="1219"/>
                <a:ext cx="348" cy="1277"/>
              </a:xfrm>
              <a:custGeom>
                <a:avLst/>
                <a:gdLst>
                  <a:gd name="T0" fmla="*/ 443 w 2783"/>
                  <a:gd name="T1" fmla="*/ 359 h 10221"/>
                  <a:gd name="T2" fmla="*/ 388 w 2783"/>
                  <a:gd name="T3" fmla="*/ 415 h 10221"/>
                  <a:gd name="T4" fmla="*/ 415 w 2783"/>
                  <a:gd name="T5" fmla="*/ 1161 h 10221"/>
                  <a:gd name="T6" fmla="*/ 470 w 2783"/>
                  <a:gd name="T7" fmla="*/ 1410 h 10221"/>
                  <a:gd name="T8" fmla="*/ 691 w 2783"/>
                  <a:gd name="T9" fmla="*/ 2406 h 10221"/>
                  <a:gd name="T10" fmla="*/ 912 w 2783"/>
                  <a:gd name="T11" fmla="*/ 3511 h 10221"/>
                  <a:gd name="T12" fmla="*/ 1133 w 2783"/>
                  <a:gd name="T13" fmla="*/ 4525 h 10221"/>
                  <a:gd name="T14" fmla="*/ 1272 w 2783"/>
                  <a:gd name="T15" fmla="*/ 5217 h 10221"/>
                  <a:gd name="T16" fmla="*/ 1383 w 2783"/>
                  <a:gd name="T17" fmla="*/ 5576 h 10221"/>
                  <a:gd name="T18" fmla="*/ 2019 w 2783"/>
                  <a:gd name="T19" fmla="*/ 8699 h 10221"/>
                  <a:gd name="T20" fmla="*/ 2184 w 2783"/>
                  <a:gd name="T21" fmla="*/ 9170 h 10221"/>
                  <a:gd name="T22" fmla="*/ 2783 w 2783"/>
                  <a:gd name="T23" fmla="*/ 9990 h 10221"/>
                  <a:gd name="T24" fmla="*/ 2783 w 2783"/>
                  <a:gd name="T25" fmla="*/ 10046 h 10221"/>
                  <a:gd name="T26" fmla="*/ 1162 w 2783"/>
                  <a:gd name="T27" fmla="*/ 10165 h 10221"/>
                  <a:gd name="T28" fmla="*/ 470 w 2783"/>
                  <a:gd name="T29" fmla="*/ 10221 h 10221"/>
                  <a:gd name="T30" fmla="*/ 0 w 2783"/>
                  <a:gd name="T31" fmla="*/ 10193 h 10221"/>
                  <a:gd name="T32" fmla="*/ 388 w 2783"/>
                  <a:gd name="T33" fmla="*/ 8396 h 10221"/>
                  <a:gd name="T34" fmla="*/ 388 w 2783"/>
                  <a:gd name="T35" fmla="*/ 5409 h 10221"/>
                  <a:gd name="T36" fmla="*/ 305 w 2783"/>
                  <a:gd name="T37" fmla="*/ 3235 h 10221"/>
                  <a:gd name="T38" fmla="*/ 359 w 2783"/>
                  <a:gd name="T39" fmla="*/ 1741 h 10221"/>
                  <a:gd name="T40" fmla="*/ 305 w 2783"/>
                  <a:gd name="T41" fmla="*/ 498 h 10221"/>
                  <a:gd name="T42" fmla="*/ 276 w 2783"/>
                  <a:gd name="T43" fmla="*/ 332 h 10221"/>
                  <a:gd name="T44" fmla="*/ 194 w 2783"/>
                  <a:gd name="T45" fmla="*/ 138 h 10221"/>
                  <a:gd name="T46" fmla="*/ 194 w 2783"/>
                  <a:gd name="T47" fmla="*/ 83 h 10221"/>
                  <a:gd name="T48" fmla="*/ 359 w 2783"/>
                  <a:gd name="T49" fmla="*/ 0 h 10221"/>
                  <a:gd name="T50" fmla="*/ 443 w 2783"/>
                  <a:gd name="T51" fmla="*/ 27 h 10221"/>
                  <a:gd name="T52" fmla="*/ 443 w 2783"/>
                  <a:gd name="T53" fmla="*/ 359 h 10221"/>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2783"/>
                  <a:gd name="T82" fmla="*/ 0 h 10221"/>
                  <a:gd name="T83" fmla="*/ 2783 w 2783"/>
                  <a:gd name="T84" fmla="*/ 10221 h 10221"/>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2783" h="10221">
                    <a:moveTo>
                      <a:pt x="443" y="359"/>
                    </a:moveTo>
                    <a:lnTo>
                      <a:pt x="388" y="415"/>
                    </a:lnTo>
                    <a:lnTo>
                      <a:pt x="415" y="1161"/>
                    </a:lnTo>
                    <a:lnTo>
                      <a:pt x="470" y="1410"/>
                    </a:lnTo>
                    <a:lnTo>
                      <a:pt x="691" y="2406"/>
                    </a:lnTo>
                    <a:lnTo>
                      <a:pt x="912" y="3511"/>
                    </a:lnTo>
                    <a:lnTo>
                      <a:pt x="1133" y="4525"/>
                    </a:lnTo>
                    <a:lnTo>
                      <a:pt x="1272" y="5217"/>
                    </a:lnTo>
                    <a:lnTo>
                      <a:pt x="1383" y="5576"/>
                    </a:lnTo>
                    <a:lnTo>
                      <a:pt x="2019" y="8699"/>
                    </a:lnTo>
                    <a:lnTo>
                      <a:pt x="2184" y="9170"/>
                    </a:lnTo>
                    <a:lnTo>
                      <a:pt x="2783" y="9990"/>
                    </a:lnTo>
                    <a:lnTo>
                      <a:pt x="2783" y="10046"/>
                    </a:lnTo>
                    <a:lnTo>
                      <a:pt x="1162" y="10165"/>
                    </a:lnTo>
                    <a:lnTo>
                      <a:pt x="470" y="10221"/>
                    </a:lnTo>
                    <a:lnTo>
                      <a:pt x="0" y="10193"/>
                    </a:lnTo>
                    <a:lnTo>
                      <a:pt x="388" y="8396"/>
                    </a:lnTo>
                    <a:lnTo>
                      <a:pt x="388" y="5409"/>
                    </a:lnTo>
                    <a:lnTo>
                      <a:pt x="305" y="3235"/>
                    </a:lnTo>
                    <a:lnTo>
                      <a:pt x="359" y="1741"/>
                    </a:lnTo>
                    <a:lnTo>
                      <a:pt x="305" y="498"/>
                    </a:lnTo>
                    <a:lnTo>
                      <a:pt x="276" y="332"/>
                    </a:lnTo>
                    <a:lnTo>
                      <a:pt x="194" y="138"/>
                    </a:lnTo>
                    <a:lnTo>
                      <a:pt x="194" y="83"/>
                    </a:lnTo>
                    <a:lnTo>
                      <a:pt x="359" y="0"/>
                    </a:lnTo>
                    <a:lnTo>
                      <a:pt x="443" y="27"/>
                    </a:lnTo>
                    <a:lnTo>
                      <a:pt x="443" y="359"/>
                    </a:lnTo>
                    <a:close/>
                  </a:path>
                </a:pathLst>
              </a:custGeom>
              <a:solidFill>
                <a:srgbClr val="FF6633"/>
              </a:solidFill>
              <a:ln w="9525">
                <a:noFill/>
                <a:round/>
                <a:headEnd/>
                <a:tailEnd/>
              </a:ln>
            </p:spPr>
            <p:txBody>
              <a:bodyPr>
                <a:prstTxWarp prst="textNoShape">
                  <a:avLst/>
                </a:prstTxWarp>
              </a:bodyPr>
              <a:lstStyle/>
              <a:p>
                <a:endParaRPr lang="en-US"/>
              </a:p>
            </p:txBody>
          </p:sp>
          <p:sp>
            <p:nvSpPr>
              <p:cNvPr id="18579" name="Freeform 36"/>
              <p:cNvSpPr>
                <a:spLocks/>
              </p:cNvSpPr>
              <p:nvPr/>
            </p:nvSpPr>
            <p:spPr bwMode="auto">
              <a:xfrm>
                <a:off x="2178" y="1302"/>
                <a:ext cx="145" cy="344"/>
              </a:xfrm>
              <a:custGeom>
                <a:avLst/>
                <a:gdLst>
                  <a:gd name="T0" fmla="*/ 692 w 1161"/>
                  <a:gd name="T1" fmla="*/ 1318 h 2757"/>
                  <a:gd name="T2" fmla="*/ 1051 w 1161"/>
                  <a:gd name="T3" fmla="*/ 2618 h 2757"/>
                  <a:gd name="T4" fmla="*/ 1161 w 1161"/>
                  <a:gd name="T5" fmla="*/ 2728 h 2757"/>
                  <a:gd name="T6" fmla="*/ 471 w 1161"/>
                  <a:gd name="T7" fmla="*/ 2757 h 2757"/>
                  <a:gd name="T8" fmla="*/ 167 w 1161"/>
                  <a:gd name="T9" fmla="*/ 2757 h 2757"/>
                  <a:gd name="T10" fmla="*/ 0 w 1161"/>
                  <a:gd name="T11" fmla="*/ 2295 h 2757"/>
                  <a:gd name="T12" fmla="*/ 111 w 1161"/>
                  <a:gd name="T13" fmla="*/ 2047 h 2757"/>
                  <a:gd name="T14" fmla="*/ 277 w 1161"/>
                  <a:gd name="T15" fmla="*/ 636 h 2757"/>
                  <a:gd name="T16" fmla="*/ 388 w 1161"/>
                  <a:gd name="T17" fmla="*/ 0 h 2757"/>
                  <a:gd name="T18" fmla="*/ 581 w 1161"/>
                  <a:gd name="T19" fmla="*/ 857 h 2757"/>
                  <a:gd name="T20" fmla="*/ 692 w 1161"/>
                  <a:gd name="T21" fmla="*/ 1318 h 275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61"/>
                  <a:gd name="T34" fmla="*/ 0 h 2757"/>
                  <a:gd name="T35" fmla="*/ 1161 w 1161"/>
                  <a:gd name="T36" fmla="*/ 2757 h 275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61" h="2757">
                    <a:moveTo>
                      <a:pt x="692" y="1318"/>
                    </a:moveTo>
                    <a:lnTo>
                      <a:pt x="1051" y="2618"/>
                    </a:lnTo>
                    <a:lnTo>
                      <a:pt x="1161" y="2728"/>
                    </a:lnTo>
                    <a:lnTo>
                      <a:pt x="471" y="2757"/>
                    </a:lnTo>
                    <a:lnTo>
                      <a:pt x="167" y="2757"/>
                    </a:lnTo>
                    <a:lnTo>
                      <a:pt x="0" y="2295"/>
                    </a:lnTo>
                    <a:lnTo>
                      <a:pt x="111" y="2047"/>
                    </a:lnTo>
                    <a:lnTo>
                      <a:pt x="277" y="636"/>
                    </a:lnTo>
                    <a:lnTo>
                      <a:pt x="388" y="0"/>
                    </a:lnTo>
                    <a:lnTo>
                      <a:pt x="581" y="857"/>
                    </a:lnTo>
                    <a:lnTo>
                      <a:pt x="692" y="1318"/>
                    </a:lnTo>
                    <a:close/>
                  </a:path>
                </a:pathLst>
              </a:custGeom>
              <a:solidFill>
                <a:srgbClr val="CC6633"/>
              </a:solidFill>
              <a:ln w="9525">
                <a:noFill/>
                <a:round/>
                <a:headEnd/>
                <a:tailEnd/>
              </a:ln>
            </p:spPr>
            <p:txBody>
              <a:bodyPr>
                <a:prstTxWarp prst="textNoShape">
                  <a:avLst/>
                </a:prstTxWarp>
              </a:bodyPr>
              <a:lstStyle/>
              <a:p>
                <a:endParaRPr lang="en-US"/>
              </a:p>
            </p:txBody>
          </p:sp>
          <p:sp>
            <p:nvSpPr>
              <p:cNvPr id="18580" name="Freeform 37"/>
              <p:cNvSpPr>
                <a:spLocks/>
              </p:cNvSpPr>
              <p:nvPr/>
            </p:nvSpPr>
            <p:spPr bwMode="auto">
              <a:xfrm>
                <a:off x="2267" y="1315"/>
                <a:ext cx="329" cy="1181"/>
              </a:xfrm>
              <a:custGeom>
                <a:avLst/>
                <a:gdLst>
                  <a:gd name="T0" fmla="*/ 2515 w 2626"/>
                  <a:gd name="T1" fmla="*/ 2867 h 9447"/>
                  <a:gd name="T2" fmla="*/ 2515 w 2626"/>
                  <a:gd name="T3" fmla="*/ 3419 h 9447"/>
                  <a:gd name="T4" fmla="*/ 2626 w 2626"/>
                  <a:gd name="T5" fmla="*/ 5300 h 9447"/>
                  <a:gd name="T6" fmla="*/ 2599 w 2626"/>
                  <a:gd name="T7" fmla="*/ 7677 h 9447"/>
                  <a:gd name="T8" fmla="*/ 2240 w 2626"/>
                  <a:gd name="T9" fmla="*/ 9363 h 9447"/>
                  <a:gd name="T10" fmla="*/ 2211 w 2626"/>
                  <a:gd name="T11" fmla="*/ 9336 h 9447"/>
                  <a:gd name="T12" fmla="*/ 2184 w 2626"/>
                  <a:gd name="T13" fmla="*/ 9363 h 9447"/>
                  <a:gd name="T14" fmla="*/ 2184 w 2626"/>
                  <a:gd name="T15" fmla="*/ 9447 h 9447"/>
                  <a:gd name="T16" fmla="*/ 194 w 2626"/>
                  <a:gd name="T17" fmla="*/ 9391 h 9447"/>
                  <a:gd name="T18" fmla="*/ 0 w 2626"/>
                  <a:gd name="T19" fmla="*/ 9419 h 9447"/>
                  <a:gd name="T20" fmla="*/ 359 w 2626"/>
                  <a:gd name="T21" fmla="*/ 8691 h 9447"/>
                  <a:gd name="T22" fmla="*/ 1051 w 2626"/>
                  <a:gd name="T23" fmla="*/ 7566 h 9447"/>
                  <a:gd name="T24" fmla="*/ 1521 w 2626"/>
                  <a:gd name="T25" fmla="*/ 5907 h 9447"/>
                  <a:gd name="T26" fmla="*/ 1742 w 2626"/>
                  <a:gd name="T27" fmla="*/ 4829 h 9447"/>
                  <a:gd name="T28" fmla="*/ 1908 w 2626"/>
                  <a:gd name="T29" fmla="*/ 4222 h 9447"/>
                  <a:gd name="T30" fmla="*/ 2377 w 2626"/>
                  <a:gd name="T31" fmla="*/ 1733 h 9447"/>
                  <a:gd name="T32" fmla="*/ 2461 w 2626"/>
                  <a:gd name="T33" fmla="*/ 1023 h 9447"/>
                  <a:gd name="T34" fmla="*/ 2515 w 2626"/>
                  <a:gd name="T35" fmla="*/ 332 h 9447"/>
                  <a:gd name="T36" fmla="*/ 2571 w 2626"/>
                  <a:gd name="T37" fmla="*/ 0 h 9447"/>
                  <a:gd name="T38" fmla="*/ 2571 w 2626"/>
                  <a:gd name="T39" fmla="*/ 1659 h 9447"/>
                  <a:gd name="T40" fmla="*/ 2515 w 2626"/>
                  <a:gd name="T41" fmla="*/ 2867 h 9447"/>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2626"/>
                  <a:gd name="T64" fmla="*/ 0 h 9447"/>
                  <a:gd name="T65" fmla="*/ 2626 w 2626"/>
                  <a:gd name="T66" fmla="*/ 9447 h 9447"/>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2626" h="9447">
                    <a:moveTo>
                      <a:pt x="2515" y="2867"/>
                    </a:moveTo>
                    <a:lnTo>
                      <a:pt x="2515" y="3419"/>
                    </a:lnTo>
                    <a:lnTo>
                      <a:pt x="2626" y="5300"/>
                    </a:lnTo>
                    <a:lnTo>
                      <a:pt x="2599" y="7677"/>
                    </a:lnTo>
                    <a:lnTo>
                      <a:pt x="2240" y="9363"/>
                    </a:lnTo>
                    <a:lnTo>
                      <a:pt x="2211" y="9336"/>
                    </a:lnTo>
                    <a:lnTo>
                      <a:pt x="2184" y="9363"/>
                    </a:lnTo>
                    <a:lnTo>
                      <a:pt x="2184" y="9447"/>
                    </a:lnTo>
                    <a:lnTo>
                      <a:pt x="194" y="9391"/>
                    </a:lnTo>
                    <a:lnTo>
                      <a:pt x="0" y="9419"/>
                    </a:lnTo>
                    <a:lnTo>
                      <a:pt x="359" y="8691"/>
                    </a:lnTo>
                    <a:lnTo>
                      <a:pt x="1051" y="7566"/>
                    </a:lnTo>
                    <a:lnTo>
                      <a:pt x="1521" y="5907"/>
                    </a:lnTo>
                    <a:lnTo>
                      <a:pt x="1742" y="4829"/>
                    </a:lnTo>
                    <a:lnTo>
                      <a:pt x="1908" y="4222"/>
                    </a:lnTo>
                    <a:lnTo>
                      <a:pt x="2377" y="1733"/>
                    </a:lnTo>
                    <a:lnTo>
                      <a:pt x="2461" y="1023"/>
                    </a:lnTo>
                    <a:lnTo>
                      <a:pt x="2515" y="332"/>
                    </a:lnTo>
                    <a:lnTo>
                      <a:pt x="2571" y="0"/>
                    </a:lnTo>
                    <a:lnTo>
                      <a:pt x="2571" y="1659"/>
                    </a:lnTo>
                    <a:lnTo>
                      <a:pt x="2515" y="2867"/>
                    </a:lnTo>
                    <a:close/>
                  </a:path>
                </a:pathLst>
              </a:custGeom>
              <a:solidFill>
                <a:srgbClr val="FF6633"/>
              </a:solidFill>
              <a:ln w="9525">
                <a:noFill/>
                <a:round/>
                <a:headEnd/>
                <a:tailEnd/>
              </a:ln>
            </p:spPr>
            <p:txBody>
              <a:bodyPr>
                <a:prstTxWarp prst="textNoShape">
                  <a:avLst/>
                </a:prstTxWarp>
              </a:bodyPr>
              <a:lstStyle/>
              <a:p>
                <a:endParaRPr lang="en-US"/>
              </a:p>
            </p:txBody>
          </p:sp>
          <p:sp>
            <p:nvSpPr>
              <p:cNvPr id="18581" name="Freeform 38"/>
              <p:cNvSpPr>
                <a:spLocks/>
              </p:cNvSpPr>
              <p:nvPr/>
            </p:nvSpPr>
            <p:spPr bwMode="auto">
              <a:xfrm>
                <a:off x="2637" y="1374"/>
                <a:ext cx="4" cy="14"/>
              </a:xfrm>
              <a:custGeom>
                <a:avLst/>
                <a:gdLst>
                  <a:gd name="T0" fmla="*/ 28 w 28"/>
                  <a:gd name="T1" fmla="*/ 111 h 111"/>
                  <a:gd name="T2" fmla="*/ 0 w 28"/>
                  <a:gd name="T3" fmla="*/ 0 h 111"/>
                  <a:gd name="T4" fmla="*/ 28 w 28"/>
                  <a:gd name="T5" fmla="*/ 84 h 111"/>
                  <a:gd name="T6" fmla="*/ 28 w 28"/>
                  <a:gd name="T7" fmla="*/ 111 h 111"/>
                  <a:gd name="T8" fmla="*/ 0 60000 65536"/>
                  <a:gd name="T9" fmla="*/ 0 60000 65536"/>
                  <a:gd name="T10" fmla="*/ 0 60000 65536"/>
                  <a:gd name="T11" fmla="*/ 0 60000 65536"/>
                  <a:gd name="T12" fmla="*/ 0 w 28"/>
                  <a:gd name="T13" fmla="*/ 0 h 111"/>
                  <a:gd name="T14" fmla="*/ 28 w 28"/>
                  <a:gd name="T15" fmla="*/ 111 h 111"/>
                </a:gdLst>
                <a:ahLst/>
                <a:cxnLst>
                  <a:cxn ang="T8">
                    <a:pos x="T0" y="T1"/>
                  </a:cxn>
                  <a:cxn ang="T9">
                    <a:pos x="T2" y="T3"/>
                  </a:cxn>
                  <a:cxn ang="T10">
                    <a:pos x="T4" y="T5"/>
                  </a:cxn>
                  <a:cxn ang="T11">
                    <a:pos x="T6" y="T7"/>
                  </a:cxn>
                </a:cxnLst>
                <a:rect l="T12" t="T13" r="T14" b="T15"/>
                <a:pathLst>
                  <a:path w="28" h="111">
                    <a:moveTo>
                      <a:pt x="28" y="111"/>
                    </a:moveTo>
                    <a:lnTo>
                      <a:pt x="0" y="0"/>
                    </a:lnTo>
                    <a:lnTo>
                      <a:pt x="28" y="84"/>
                    </a:lnTo>
                    <a:lnTo>
                      <a:pt x="28" y="111"/>
                    </a:lnTo>
                    <a:close/>
                  </a:path>
                </a:pathLst>
              </a:custGeom>
              <a:solidFill>
                <a:srgbClr val="FFFFFF"/>
              </a:solidFill>
              <a:ln w="9525">
                <a:noFill/>
                <a:round/>
                <a:headEnd/>
                <a:tailEnd/>
              </a:ln>
            </p:spPr>
            <p:txBody>
              <a:bodyPr>
                <a:prstTxWarp prst="textNoShape">
                  <a:avLst/>
                </a:prstTxWarp>
              </a:bodyPr>
              <a:lstStyle/>
              <a:p>
                <a:endParaRPr lang="en-US"/>
              </a:p>
            </p:txBody>
          </p:sp>
          <p:sp>
            <p:nvSpPr>
              <p:cNvPr id="18582" name="Freeform 39"/>
              <p:cNvSpPr>
                <a:spLocks/>
              </p:cNvSpPr>
              <p:nvPr/>
            </p:nvSpPr>
            <p:spPr bwMode="auto">
              <a:xfrm>
                <a:off x="3154" y="1378"/>
                <a:ext cx="114" cy="161"/>
              </a:xfrm>
              <a:custGeom>
                <a:avLst/>
                <a:gdLst>
                  <a:gd name="T0" fmla="*/ 774 w 912"/>
                  <a:gd name="T1" fmla="*/ 940 h 1291"/>
                  <a:gd name="T2" fmla="*/ 857 w 912"/>
                  <a:gd name="T3" fmla="*/ 1134 h 1291"/>
                  <a:gd name="T4" fmla="*/ 912 w 912"/>
                  <a:gd name="T5" fmla="*/ 1188 h 1291"/>
                  <a:gd name="T6" fmla="*/ 469 w 912"/>
                  <a:gd name="T7" fmla="*/ 1291 h 1291"/>
                  <a:gd name="T8" fmla="*/ 83 w 912"/>
                  <a:gd name="T9" fmla="*/ 1235 h 1291"/>
                  <a:gd name="T10" fmla="*/ 55 w 912"/>
                  <a:gd name="T11" fmla="*/ 1262 h 1291"/>
                  <a:gd name="T12" fmla="*/ 0 w 912"/>
                  <a:gd name="T13" fmla="*/ 1262 h 1291"/>
                  <a:gd name="T14" fmla="*/ 304 w 912"/>
                  <a:gd name="T15" fmla="*/ 829 h 1291"/>
                  <a:gd name="T16" fmla="*/ 415 w 912"/>
                  <a:gd name="T17" fmla="*/ 0 h 1291"/>
                  <a:gd name="T18" fmla="*/ 580 w 912"/>
                  <a:gd name="T19" fmla="*/ 829 h 1291"/>
                  <a:gd name="T20" fmla="*/ 774 w 912"/>
                  <a:gd name="T21" fmla="*/ 940 h 129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912"/>
                  <a:gd name="T34" fmla="*/ 0 h 1291"/>
                  <a:gd name="T35" fmla="*/ 912 w 912"/>
                  <a:gd name="T36" fmla="*/ 1291 h 129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912" h="1291">
                    <a:moveTo>
                      <a:pt x="774" y="940"/>
                    </a:moveTo>
                    <a:lnTo>
                      <a:pt x="857" y="1134"/>
                    </a:lnTo>
                    <a:lnTo>
                      <a:pt x="912" y="1188"/>
                    </a:lnTo>
                    <a:lnTo>
                      <a:pt x="469" y="1291"/>
                    </a:lnTo>
                    <a:lnTo>
                      <a:pt x="83" y="1235"/>
                    </a:lnTo>
                    <a:lnTo>
                      <a:pt x="55" y="1262"/>
                    </a:lnTo>
                    <a:lnTo>
                      <a:pt x="0" y="1262"/>
                    </a:lnTo>
                    <a:lnTo>
                      <a:pt x="304" y="829"/>
                    </a:lnTo>
                    <a:lnTo>
                      <a:pt x="415" y="0"/>
                    </a:lnTo>
                    <a:lnTo>
                      <a:pt x="580" y="829"/>
                    </a:lnTo>
                    <a:lnTo>
                      <a:pt x="774" y="940"/>
                    </a:lnTo>
                    <a:close/>
                  </a:path>
                </a:pathLst>
              </a:custGeom>
              <a:solidFill>
                <a:srgbClr val="FF6633"/>
              </a:solidFill>
              <a:ln w="9525">
                <a:noFill/>
                <a:round/>
                <a:headEnd/>
                <a:tailEnd/>
              </a:ln>
            </p:spPr>
            <p:txBody>
              <a:bodyPr>
                <a:prstTxWarp prst="textNoShape">
                  <a:avLst/>
                </a:prstTxWarp>
              </a:bodyPr>
              <a:lstStyle/>
              <a:p>
                <a:endParaRPr lang="en-US"/>
              </a:p>
            </p:txBody>
          </p:sp>
          <p:sp>
            <p:nvSpPr>
              <p:cNvPr id="18583" name="Freeform 40"/>
              <p:cNvSpPr>
                <a:spLocks/>
              </p:cNvSpPr>
              <p:nvPr/>
            </p:nvSpPr>
            <p:spPr bwMode="auto">
              <a:xfrm>
                <a:off x="2648" y="1402"/>
                <a:ext cx="513" cy="1077"/>
              </a:xfrm>
              <a:custGeom>
                <a:avLst/>
                <a:gdLst>
                  <a:gd name="T0" fmla="*/ 1078 w 4109"/>
                  <a:gd name="T1" fmla="*/ 2506 h 8617"/>
                  <a:gd name="T2" fmla="*/ 2018 w 4109"/>
                  <a:gd name="T3" fmla="*/ 4800 h 8617"/>
                  <a:gd name="T4" fmla="*/ 2239 w 4109"/>
                  <a:gd name="T5" fmla="*/ 5244 h 8617"/>
                  <a:gd name="T6" fmla="*/ 2598 w 4109"/>
                  <a:gd name="T7" fmla="*/ 5990 h 8617"/>
                  <a:gd name="T8" fmla="*/ 3280 w 4109"/>
                  <a:gd name="T9" fmla="*/ 7262 h 8617"/>
                  <a:gd name="T10" fmla="*/ 3953 w 4109"/>
                  <a:gd name="T11" fmla="*/ 8276 h 8617"/>
                  <a:gd name="T12" fmla="*/ 4109 w 4109"/>
                  <a:gd name="T13" fmla="*/ 8478 h 8617"/>
                  <a:gd name="T14" fmla="*/ 3998 w 4109"/>
                  <a:gd name="T15" fmla="*/ 8524 h 8617"/>
                  <a:gd name="T16" fmla="*/ 2367 w 4109"/>
                  <a:gd name="T17" fmla="*/ 8617 h 8617"/>
                  <a:gd name="T18" fmla="*/ 2175 w 4109"/>
                  <a:gd name="T19" fmla="*/ 8276 h 8617"/>
                  <a:gd name="T20" fmla="*/ 1630 w 4109"/>
                  <a:gd name="T21" fmla="*/ 7538 h 8617"/>
                  <a:gd name="T22" fmla="*/ 1409 w 4109"/>
                  <a:gd name="T23" fmla="*/ 6764 h 8617"/>
                  <a:gd name="T24" fmla="*/ 1355 w 4109"/>
                  <a:gd name="T25" fmla="*/ 6322 h 8617"/>
                  <a:gd name="T26" fmla="*/ 1271 w 4109"/>
                  <a:gd name="T27" fmla="*/ 5990 h 8617"/>
                  <a:gd name="T28" fmla="*/ 1244 w 4109"/>
                  <a:gd name="T29" fmla="*/ 5824 h 8617"/>
                  <a:gd name="T30" fmla="*/ 940 w 4109"/>
                  <a:gd name="T31" fmla="*/ 4358 h 8617"/>
                  <a:gd name="T32" fmla="*/ 746 w 4109"/>
                  <a:gd name="T33" fmla="*/ 3667 h 8617"/>
                  <a:gd name="T34" fmla="*/ 663 w 4109"/>
                  <a:gd name="T35" fmla="*/ 3197 h 8617"/>
                  <a:gd name="T36" fmla="*/ 469 w 4109"/>
                  <a:gd name="T37" fmla="*/ 2229 h 8617"/>
                  <a:gd name="T38" fmla="*/ 387 w 4109"/>
                  <a:gd name="T39" fmla="*/ 1898 h 8617"/>
                  <a:gd name="T40" fmla="*/ 248 w 4109"/>
                  <a:gd name="T41" fmla="*/ 1244 h 8617"/>
                  <a:gd name="T42" fmla="*/ 55 w 4109"/>
                  <a:gd name="T43" fmla="*/ 211 h 8617"/>
                  <a:gd name="T44" fmla="*/ 0 w 4109"/>
                  <a:gd name="T45" fmla="*/ 0 h 8617"/>
                  <a:gd name="T46" fmla="*/ 498 w 4109"/>
                  <a:gd name="T47" fmla="*/ 1068 h 8617"/>
                  <a:gd name="T48" fmla="*/ 1078 w 4109"/>
                  <a:gd name="T49" fmla="*/ 2506 h 861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109"/>
                  <a:gd name="T76" fmla="*/ 0 h 8617"/>
                  <a:gd name="T77" fmla="*/ 4109 w 4109"/>
                  <a:gd name="T78" fmla="*/ 8617 h 861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109" h="8617">
                    <a:moveTo>
                      <a:pt x="1078" y="2506"/>
                    </a:moveTo>
                    <a:lnTo>
                      <a:pt x="2018" y="4800"/>
                    </a:lnTo>
                    <a:lnTo>
                      <a:pt x="2239" y="5244"/>
                    </a:lnTo>
                    <a:lnTo>
                      <a:pt x="2598" y="5990"/>
                    </a:lnTo>
                    <a:lnTo>
                      <a:pt x="3280" y="7262"/>
                    </a:lnTo>
                    <a:lnTo>
                      <a:pt x="3953" y="8276"/>
                    </a:lnTo>
                    <a:lnTo>
                      <a:pt x="4109" y="8478"/>
                    </a:lnTo>
                    <a:lnTo>
                      <a:pt x="3998" y="8524"/>
                    </a:lnTo>
                    <a:lnTo>
                      <a:pt x="2367" y="8617"/>
                    </a:lnTo>
                    <a:lnTo>
                      <a:pt x="2175" y="8276"/>
                    </a:lnTo>
                    <a:lnTo>
                      <a:pt x="1630" y="7538"/>
                    </a:lnTo>
                    <a:lnTo>
                      <a:pt x="1409" y="6764"/>
                    </a:lnTo>
                    <a:lnTo>
                      <a:pt x="1355" y="6322"/>
                    </a:lnTo>
                    <a:lnTo>
                      <a:pt x="1271" y="5990"/>
                    </a:lnTo>
                    <a:lnTo>
                      <a:pt x="1244" y="5824"/>
                    </a:lnTo>
                    <a:lnTo>
                      <a:pt x="940" y="4358"/>
                    </a:lnTo>
                    <a:lnTo>
                      <a:pt x="746" y="3667"/>
                    </a:lnTo>
                    <a:lnTo>
                      <a:pt x="663" y="3197"/>
                    </a:lnTo>
                    <a:lnTo>
                      <a:pt x="469" y="2229"/>
                    </a:lnTo>
                    <a:lnTo>
                      <a:pt x="387" y="1898"/>
                    </a:lnTo>
                    <a:lnTo>
                      <a:pt x="248" y="1244"/>
                    </a:lnTo>
                    <a:lnTo>
                      <a:pt x="55" y="211"/>
                    </a:lnTo>
                    <a:lnTo>
                      <a:pt x="0" y="0"/>
                    </a:lnTo>
                    <a:lnTo>
                      <a:pt x="498" y="1068"/>
                    </a:lnTo>
                    <a:lnTo>
                      <a:pt x="1078" y="2506"/>
                    </a:lnTo>
                    <a:close/>
                  </a:path>
                </a:pathLst>
              </a:custGeom>
              <a:solidFill>
                <a:srgbClr val="CC6633"/>
              </a:solidFill>
              <a:ln w="9525">
                <a:noFill/>
                <a:round/>
                <a:headEnd/>
                <a:tailEnd/>
              </a:ln>
            </p:spPr>
            <p:txBody>
              <a:bodyPr>
                <a:prstTxWarp prst="textNoShape">
                  <a:avLst/>
                </a:prstTxWarp>
              </a:bodyPr>
              <a:lstStyle/>
              <a:p>
                <a:endParaRPr lang="en-US"/>
              </a:p>
            </p:txBody>
          </p:sp>
          <p:sp>
            <p:nvSpPr>
              <p:cNvPr id="18584" name="Freeform 41"/>
              <p:cNvSpPr>
                <a:spLocks/>
              </p:cNvSpPr>
              <p:nvPr/>
            </p:nvSpPr>
            <p:spPr bwMode="auto">
              <a:xfrm>
                <a:off x="2068" y="1409"/>
                <a:ext cx="493" cy="1084"/>
              </a:xfrm>
              <a:custGeom>
                <a:avLst/>
                <a:gdLst>
                  <a:gd name="T0" fmla="*/ 3446 w 3944"/>
                  <a:gd name="T1" fmla="*/ 2978 h 8673"/>
                  <a:gd name="T2" fmla="*/ 3170 w 3944"/>
                  <a:gd name="T3" fmla="*/ 4139 h 8673"/>
                  <a:gd name="T4" fmla="*/ 3087 w 3944"/>
                  <a:gd name="T5" fmla="*/ 4360 h 8673"/>
                  <a:gd name="T6" fmla="*/ 3031 w 3944"/>
                  <a:gd name="T7" fmla="*/ 4802 h 8673"/>
                  <a:gd name="T8" fmla="*/ 2810 w 3944"/>
                  <a:gd name="T9" fmla="*/ 5632 h 8673"/>
                  <a:gd name="T10" fmla="*/ 2451 w 3944"/>
                  <a:gd name="T11" fmla="*/ 6820 h 8673"/>
                  <a:gd name="T12" fmla="*/ 1428 w 3944"/>
                  <a:gd name="T13" fmla="*/ 8590 h 8673"/>
                  <a:gd name="T14" fmla="*/ 1428 w 3944"/>
                  <a:gd name="T15" fmla="*/ 8673 h 8673"/>
                  <a:gd name="T16" fmla="*/ 683 w 3944"/>
                  <a:gd name="T17" fmla="*/ 8673 h 8673"/>
                  <a:gd name="T18" fmla="*/ 28 w 3944"/>
                  <a:gd name="T19" fmla="*/ 8645 h 8673"/>
                  <a:gd name="T20" fmla="*/ 0 w 3944"/>
                  <a:gd name="T21" fmla="*/ 8617 h 8673"/>
                  <a:gd name="T22" fmla="*/ 433 w 3944"/>
                  <a:gd name="T23" fmla="*/ 8119 h 8673"/>
                  <a:gd name="T24" fmla="*/ 1428 w 3944"/>
                  <a:gd name="T25" fmla="*/ 6655 h 8673"/>
                  <a:gd name="T26" fmla="*/ 1594 w 3944"/>
                  <a:gd name="T27" fmla="*/ 6322 h 8673"/>
                  <a:gd name="T28" fmla="*/ 1953 w 3944"/>
                  <a:gd name="T29" fmla="*/ 5659 h 8673"/>
                  <a:gd name="T30" fmla="*/ 2064 w 3944"/>
                  <a:gd name="T31" fmla="*/ 5272 h 8673"/>
                  <a:gd name="T32" fmla="*/ 2755 w 3944"/>
                  <a:gd name="T33" fmla="*/ 3613 h 8673"/>
                  <a:gd name="T34" fmla="*/ 3308 w 3944"/>
                  <a:gd name="T35" fmla="*/ 2148 h 8673"/>
                  <a:gd name="T36" fmla="*/ 3944 w 3944"/>
                  <a:gd name="T37" fmla="*/ 84 h 8673"/>
                  <a:gd name="T38" fmla="*/ 3944 w 3944"/>
                  <a:gd name="T39" fmla="*/ 0 h 8673"/>
                  <a:gd name="T40" fmla="*/ 3861 w 3944"/>
                  <a:gd name="T41" fmla="*/ 692 h 8673"/>
                  <a:gd name="T42" fmla="*/ 3446 w 3944"/>
                  <a:gd name="T43" fmla="*/ 2978 h 8673"/>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944"/>
                  <a:gd name="T67" fmla="*/ 0 h 8673"/>
                  <a:gd name="T68" fmla="*/ 3944 w 3944"/>
                  <a:gd name="T69" fmla="*/ 8673 h 8673"/>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944" h="8673">
                    <a:moveTo>
                      <a:pt x="3446" y="2978"/>
                    </a:moveTo>
                    <a:lnTo>
                      <a:pt x="3170" y="4139"/>
                    </a:lnTo>
                    <a:lnTo>
                      <a:pt x="3087" y="4360"/>
                    </a:lnTo>
                    <a:lnTo>
                      <a:pt x="3031" y="4802"/>
                    </a:lnTo>
                    <a:lnTo>
                      <a:pt x="2810" y="5632"/>
                    </a:lnTo>
                    <a:lnTo>
                      <a:pt x="2451" y="6820"/>
                    </a:lnTo>
                    <a:lnTo>
                      <a:pt x="1428" y="8590"/>
                    </a:lnTo>
                    <a:lnTo>
                      <a:pt x="1428" y="8673"/>
                    </a:lnTo>
                    <a:lnTo>
                      <a:pt x="683" y="8673"/>
                    </a:lnTo>
                    <a:lnTo>
                      <a:pt x="28" y="8645"/>
                    </a:lnTo>
                    <a:lnTo>
                      <a:pt x="0" y="8617"/>
                    </a:lnTo>
                    <a:lnTo>
                      <a:pt x="433" y="8119"/>
                    </a:lnTo>
                    <a:lnTo>
                      <a:pt x="1428" y="6655"/>
                    </a:lnTo>
                    <a:lnTo>
                      <a:pt x="1594" y="6322"/>
                    </a:lnTo>
                    <a:lnTo>
                      <a:pt x="1953" y="5659"/>
                    </a:lnTo>
                    <a:lnTo>
                      <a:pt x="2064" y="5272"/>
                    </a:lnTo>
                    <a:lnTo>
                      <a:pt x="2755" y="3613"/>
                    </a:lnTo>
                    <a:lnTo>
                      <a:pt x="3308" y="2148"/>
                    </a:lnTo>
                    <a:lnTo>
                      <a:pt x="3944" y="84"/>
                    </a:lnTo>
                    <a:lnTo>
                      <a:pt x="3944" y="0"/>
                    </a:lnTo>
                    <a:lnTo>
                      <a:pt x="3861" y="692"/>
                    </a:lnTo>
                    <a:lnTo>
                      <a:pt x="3446" y="2978"/>
                    </a:lnTo>
                    <a:close/>
                  </a:path>
                </a:pathLst>
              </a:custGeom>
              <a:solidFill>
                <a:srgbClr val="CC6633"/>
              </a:solidFill>
              <a:ln w="9525">
                <a:noFill/>
                <a:round/>
                <a:headEnd/>
                <a:tailEnd/>
              </a:ln>
            </p:spPr>
            <p:txBody>
              <a:bodyPr>
                <a:prstTxWarp prst="textNoShape">
                  <a:avLst/>
                </a:prstTxWarp>
              </a:bodyPr>
              <a:lstStyle/>
              <a:p>
                <a:endParaRPr lang="en-US"/>
              </a:p>
            </p:txBody>
          </p:sp>
          <p:sp>
            <p:nvSpPr>
              <p:cNvPr id="18585" name="Freeform 42"/>
              <p:cNvSpPr>
                <a:spLocks/>
              </p:cNvSpPr>
              <p:nvPr/>
            </p:nvSpPr>
            <p:spPr bwMode="auto">
              <a:xfrm>
                <a:off x="1391" y="1519"/>
                <a:ext cx="235" cy="317"/>
              </a:xfrm>
              <a:custGeom>
                <a:avLst/>
                <a:gdLst>
                  <a:gd name="T0" fmla="*/ 442 w 1879"/>
                  <a:gd name="T1" fmla="*/ 930 h 2534"/>
                  <a:gd name="T2" fmla="*/ 774 w 1879"/>
                  <a:gd name="T3" fmla="*/ 1594 h 2534"/>
                  <a:gd name="T4" fmla="*/ 912 w 1879"/>
                  <a:gd name="T5" fmla="*/ 1981 h 2534"/>
                  <a:gd name="T6" fmla="*/ 1133 w 1879"/>
                  <a:gd name="T7" fmla="*/ 2313 h 2534"/>
                  <a:gd name="T8" fmla="*/ 1354 w 1879"/>
                  <a:gd name="T9" fmla="*/ 2008 h 2534"/>
                  <a:gd name="T10" fmla="*/ 1603 w 1879"/>
                  <a:gd name="T11" fmla="*/ 857 h 2534"/>
                  <a:gd name="T12" fmla="*/ 1879 w 1879"/>
                  <a:gd name="T13" fmla="*/ 0 h 2534"/>
                  <a:gd name="T14" fmla="*/ 1879 w 1879"/>
                  <a:gd name="T15" fmla="*/ 248 h 2534"/>
                  <a:gd name="T16" fmla="*/ 1520 w 1879"/>
                  <a:gd name="T17" fmla="*/ 1677 h 2534"/>
                  <a:gd name="T18" fmla="*/ 1272 w 1879"/>
                  <a:gd name="T19" fmla="*/ 2451 h 2534"/>
                  <a:gd name="T20" fmla="*/ 1189 w 1879"/>
                  <a:gd name="T21" fmla="*/ 2534 h 2534"/>
                  <a:gd name="T22" fmla="*/ 1078 w 1879"/>
                  <a:gd name="T23" fmla="*/ 2506 h 2534"/>
                  <a:gd name="T24" fmla="*/ 995 w 1879"/>
                  <a:gd name="T25" fmla="*/ 2506 h 2534"/>
                  <a:gd name="T26" fmla="*/ 525 w 1879"/>
                  <a:gd name="T27" fmla="*/ 1206 h 2534"/>
                  <a:gd name="T28" fmla="*/ 138 w 1879"/>
                  <a:gd name="T29" fmla="*/ 331 h 2534"/>
                  <a:gd name="T30" fmla="*/ 55 w 1879"/>
                  <a:gd name="T31" fmla="*/ 248 h 2534"/>
                  <a:gd name="T32" fmla="*/ 0 w 1879"/>
                  <a:gd name="T33" fmla="*/ 54 h 2534"/>
                  <a:gd name="T34" fmla="*/ 55 w 1879"/>
                  <a:gd name="T35" fmla="*/ 0 h 2534"/>
                  <a:gd name="T36" fmla="*/ 138 w 1879"/>
                  <a:gd name="T37" fmla="*/ 73 h 2534"/>
                  <a:gd name="T38" fmla="*/ 442 w 1879"/>
                  <a:gd name="T39" fmla="*/ 930 h 2534"/>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879"/>
                  <a:gd name="T61" fmla="*/ 0 h 2534"/>
                  <a:gd name="T62" fmla="*/ 1879 w 1879"/>
                  <a:gd name="T63" fmla="*/ 2534 h 2534"/>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879" h="2534">
                    <a:moveTo>
                      <a:pt x="442" y="930"/>
                    </a:moveTo>
                    <a:lnTo>
                      <a:pt x="774" y="1594"/>
                    </a:lnTo>
                    <a:lnTo>
                      <a:pt x="912" y="1981"/>
                    </a:lnTo>
                    <a:lnTo>
                      <a:pt x="1133" y="2313"/>
                    </a:lnTo>
                    <a:lnTo>
                      <a:pt x="1354" y="2008"/>
                    </a:lnTo>
                    <a:lnTo>
                      <a:pt x="1603" y="857"/>
                    </a:lnTo>
                    <a:lnTo>
                      <a:pt x="1879" y="0"/>
                    </a:lnTo>
                    <a:lnTo>
                      <a:pt x="1879" y="248"/>
                    </a:lnTo>
                    <a:lnTo>
                      <a:pt x="1520" y="1677"/>
                    </a:lnTo>
                    <a:lnTo>
                      <a:pt x="1272" y="2451"/>
                    </a:lnTo>
                    <a:lnTo>
                      <a:pt x="1189" y="2534"/>
                    </a:lnTo>
                    <a:lnTo>
                      <a:pt x="1078" y="2506"/>
                    </a:lnTo>
                    <a:lnTo>
                      <a:pt x="995" y="2506"/>
                    </a:lnTo>
                    <a:lnTo>
                      <a:pt x="525" y="1206"/>
                    </a:lnTo>
                    <a:lnTo>
                      <a:pt x="138" y="331"/>
                    </a:lnTo>
                    <a:lnTo>
                      <a:pt x="55" y="248"/>
                    </a:lnTo>
                    <a:lnTo>
                      <a:pt x="0" y="54"/>
                    </a:lnTo>
                    <a:lnTo>
                      <a:pt x="55" y="0"/>
                    </a:lnTo>
                    <a:lnTo>
                      <a:pt x="138" y="73"/>
                    </a:lnTo>
                    <a:lnTo>
                      <a:pt x="442" y="930"/>
                    </a:lnTo>
                    <a:close/>
                  </a:path>
                </a:pathLst>
              </a:custGeom>
              <a:solidFill>
                <a:srgbClr val="CC6633"/>
              </a:solidFill>
              <a:ln w="9525">
                <a:noFill/>
                <a:round/>
                <a:headEnd/>
                <a:tailEnd/>
              </a:ln>
            </p:spPr>
            <p:txBody>
              <a:bodyPr>
                <a:prstTxWarp prst="textNoShape">
                  <a:avLst/>
                </a:prstTxWarp>
              </a:bodyPr>
              <a:lstStyle/>
              <a:p>
                <a:endParaRPr lang="en-US"/>
              </a:p>
            </p:txBody>
          </p:sp>
          <p:sp>
            <p:nvSpPr>
              <p:cNvPr id="18586" name="Freeform 43"/>
              <p:cNvSpPr>
                <a:spLocks/>
              </p:cNvSpPr>
              <p:nvPr/>
            </p:nvSpPr>
            <p:spPr bwMode="auto">
              <a:xfrm>
                <a:off x="3227" y="1554"/>
                <a:ext cx="34" cy="69"/>
              </a:xfrm>
              <a:custGeom>
                <a:avLst/>
                <a:gdLst>
                  <a:gd name="T0" fmla="*/ 277 w 277"/>
                  <a:gd name="T1" fmla="*/ 498 h 553"/>
                  <a:gd name="T2" fmla="*/ 221 w 277"/>
                  <a:gd name="T3" fmla="*/ 553 h 553"/>
                  <a:gd name="T4" fmla="*/ 139 w 277"/>
                  <a:gd name="T5" fmla="*/ 221 h 553"/>
                  <a:gd name="T6" fmla="*/ 83 w 277"/>
                  <a:gd name="T7" fmla="*/ 129 h 553"/>
                  <a:gd name="T8" fmla="*/ 0 w 277"/>
                  <a:gd name="T9" fmla="*/ 55 h 553"/>
                  <a:gd name="T10" fmla="*/ 194 w 277"/>
                  <a:gd name="T11" fmla="*/ 0 h 553"/>
                  <a:gd name="T12" fmla="*/ 249 w 277"/>
                  <a:gd name="T13" fmla="*/ 0 h 553"/>
                  <a:gd name="T14" fmla="*/ 277 w 277"/>
                  <a:gd name="T15" fmla="*/ 498 h 553"/>
                  <a:gd name="T16" fmla="*/ 0 60000 65536"/>
                  <a:gd name="T17" fmla="*/ 0 60000 65536"/>
                  <a:gd name="T18" fmla="*/ 0 60000 65536"/>
                  <a:gd name="T19" fmla="*/ 0 60000 65536"/>
                  <a:gd name="T20" fmla="*/ 0 60000 65536"/>
                  <a:gd name="T21" fmla="*/ 0 60000 65536"/>
                  <a:gd name="T22" fmla="*/ 0 60000 65536"/>
                  <a:gd name="T23" fmla="*/ 0 60000 65536"/>
                  <a:gd name="T24" fmla="*/ 0 w 277"/>
                  <a:gd name="T25" fmla="*/ 0 h 553"/>
                  <a:gd name="T26" fmla="*/ 277 w 277"/>
                  <a:gd name="T27" fmla="*/ 553 h 55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77" h="553">
                    <a:moveTo>
                      <a:pt x="277" y="498"/>
                    </a:moveTo>
                    <a:lnTo>
                      <a:pt x="221" y="553"/>
                    </a:lnTo>
                    <a:lnTo>
                      <a:pt x="139" y="221"/>
                    </a:lnTo>
                    <a:lnTo>
                      <a:pt x="83" y="129"/>
                    </a:lnTo>
                    <a:lnTo>
                      <a:pt x="0" y="55"/>
                    </a:lnTo>
                    <a:lnTo>
                      <a:pt x="194" y="0"/>
                    </a:lnTo>
                    <a:lnTo>
                      <a:pt x="249" y="0"/>
                    </a:lnTo>
                    <a:lnTo>
                      <a:pt x="277" y="498"/>
                    </a:lnTo>
                    <a:close/>
                  </a:path>
                </a:pathLst>
              </a:custGeom>
              <a:solidFill>
                <a:srgbClr val="FF9966"/>
              </a:solidFill>
              <a:ln w="9525">
                <a:noFill/>
                <a:round/>
                <a:headEnd/>
                <a:tailEnd/>
              </a:ln>
            </p:spPr>
            <p:txBody>
              <a:bodyPr>
                <a:prstTxWarp prst="textNoShape">
                  <a:avLst/>
                </a:prstTxWarp>
              </a:bodyPr>
              <a:lstStyle/>
              <a:p>
                <a:endParaRPr lang="en-US"/>
              </a:p>
            </p:txBody>
          </p:sp>
          <p:sp>
            <p:nvSpPr>
              <p:cNvPr id="18587" name="Freeform 44"/>
              <p:cNvSpPr>
                <a:spLocks/>
              </p:cNvSpPr>
              <p:nvPr/>
            </p:nvSpPr>
            <p:spPr bwMode="auto">
              <a:xfrm>
                <a:off x="3176" y="1561"/>
                <a:ext cx="37" cy="62"/>
              </a:xfrm>
              <a:custGeom>
                <a:avLst/>
                <a:gdLst>
                  <a:gd name="T0" fmla="*/ 184 w 294"/>
                  <a:gd name="T1" fmla="*/ 166 h 498"/>
                  <a:gd name="T2" fmla="*/ 156 w 294"/>
                  <a:gd name="T3" fmla="*/ 406 h 498"/>
                  <a:gd name="T4" fmla="*/ 156 w 294"/>
                  <a:gd name="T5" fmla="*/ 498 h 498"/>
                  <a:gd name="T6" fmla="*/ 46 w 294"/>
                  <a:gd name="T7" fmla="*/ 498 h 498"/>
                  <a:gd name="T8" fmla="*/ 0 w 294"/>
                  <a:gd name="T9" fmla="*/ 138 h 498"/>
                  <a:gd name="T10" fmla="*/ 19 w 294"/>
                  <a:gd name="T11" fmla="*/ 0 h 498"/>
                  <a:gd name="T12" fmla="*/ 294 w 294"/>
                  <a:gd name="T13" fmla="*/ 18 h 498"/>
                  <a:gd name="T14" fmla="*/ 184 w 294"/>
                  <a:gd name="T15" fmla="*/ 166 h 498"/>
                  <a:gd name="T16" fmla="*/ 0 60000 65536"/>
                  <a:gd name="T17" fmla="*/ 0 60000 65536"/>
                  <a:gd name="T18" fmla="*/ 0 60000 65536"/>
                  <a:gd name="T19" fmla="*/ 0 60000 65536"/>
                  <a:gd name="T20" fmla="*/ 0 60000 65536"/>
                  <a:gd name="T21" fmla="*/ 0 60000 65536"/>
                  <a:gd name="T22" fmla="*/ 0 60000 65536"/>
                  <a:gd name="T23" fmla="*/ 0 60000 65536"/>
                  <a:gd name="T24" fmla="*/ 0 w 294"/>
                  <a:gd name="T25" fmla="*/ 0 h 498"/>
                  <a:gd name="T26" fmla="*/ 294 w 294"/>
                  <a:gd name="T27" fmla="*/ 498 h 49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94" h="498">
                    <a:moveTo>
                      <a:pt x="184" y="166"/>
                    </a:moveTo>
                    <a:lnTo>
                      <a:pt x="156" y="406"/>
                    </a:lnTo>
                    <a:lnTo>
                      <a:pt x="156" y="498"/>
                    </a:lnTo>
                    <a:lnTo>
                      <a:pt x="46" y="498"/>
                    </a:lnTo>
                    <a:lnTo>
                      <a:pt x="0" y="138"/>
                    </a:lnTo>
                    <a:lnTo>
                      <a:pt x="19" y="0"/>
                    </a:lnTo>
                    <a:lnTo>
                      <a:pt x="294" y="18"/>
                    </a:lnTo>
                    <a:lnTo>
                      <a:pt x="184" y="166"/>
                    </a:lnTo>
                    <a:close/>
                  </a:path>
                </a:pathLst>
              </a:custGeom>
              <a:solidFill>
                <a:srgbClr val="FF9966"/>
              </a:solidFill>
              <a:ln w="9525">
                <a:noFill/>
                <a:round/>
                <a:headEnd/>
                <a:tailEnd/>
              </a:ln>
            </p:spPr>
            <p:txBody>
              <a:bodyPr>
                <a:prstTxWarp prst="textNoShape">
                  <a:avLst/>
                </a:prstTxWarp>
              </a:bodyPr>
              <a:lstStyle/>
              <a:p>
                <a:endParaRPr lang="en-US"/>
              </a:p>
            </p:txBody>
          </p:sp>
          <p:sp>
            <p:nvSpPr>
              <p:cNvPr id="18588" name="Freeform 45"/>
              <p:cNvSpPr>
                <a:spLocks/>
              </p:cNvSpPr>
              <p:nvPr/>
            </p:nvSpPr>
            <p:spPr bwMode="auto">
              <a:xfrm>
                <a:off x="1308" y="1563"/>
                <a:ext cx="152" cy="273"/>
              </a:xfrm>
              <a:custGeom>
                <a:avLst/>
                <a:gdLst>
                  <a:gd name="T0" fmla="*/ 1188 w 1216"/>
                  <a:gd name="T1" fmla="*/ 1438 h 2185"/>
                  <a:gd name="T2" fmla="*/ 1216 w 1216"/>
                  <a:gd name="T3" fmla="*/ 1466 h 2185"/>
                  <a:gd name="T4" fmla="*/ 1022 w 1216"/>
                  <a:gd name="T5" fmla="*/ 1383 h 2185"/>
                  <a:gd name="T6" fmla="*/ 995 w 1216"/>
                  <a:gd name="T7" fmla="*/ 1107 h 2185"/>
                  <a:gd name="T8" fmla="*/ 801 w 1216"/>
                  <a:gd name="T9" fmla="*/ 940 h 2185"/>
                  <a:gd name="T10" fmla="*/ 635 w 1216"/>
                  <a:gd name="T11" fmla="*/ 940 h 2185"/>
                  <a:gd name="T12" fmla="*/ 469 w 1216"/>
                  <a:gd name="T13" fmla="*/ 1383 h 2185"/>
                  <a:gd name="T14" fmla="*/ 303 w 1216"/>
                  <a:gd name="T15" fmla="*/ 1493 h 2185"/>
                  <a:gd name="T16" fmla="*/ 165 w 1216"/>
                  <a:gd name="T17" fmla="*/ 1826 h 2185"/>
                  <a:gd name="T18" fmla="*/ 192 w 1216"/>
                  <a:gd name="T19" fmla="*/ 2185 h 2185"/>
                  <a:gd name="T20" fmla="*/ 0 w 1216"/>
                  <a:gd name="T21" fmla="*/ 2185 h 2185"/>
                  <a:gd name="T22" fmla="*/ 138 w 1216"/>
                  <a:gd name="T23" fmla="*/ 1743 h 2185"/>
                  <a:gd name="T24" fmla="*/ 276 w 1216"/>
                  <a:gd name="T25" fmla="*/ 1493 h 2185"/>
                  <a:gd name="T26" fmla="*/ 635 w 1216"/>
                  <a:gd name="T27" fmla="*/ 0 h 2185"/>
                  <a:gd name="T28" fmla="*/ 1022 w 1216"/>
                  <a:gd name="T29" fmla="*/ 913 h 2185"/>
                  <a:gd name="T30" fmla="*/ 1188 w 1216"/>
                  <a:gd name="T31" fmla="*/ 1438 h 2185"/>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216"/>
                  <a:gd name="T49" fmla="*/ 0 h 2185"/>
                  <a:gd name="T50" fmla="*/ 1216 w 1216"/>
                  <a:gd name="T51" fmla="*/ 2185 h 2185"/>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216" h="2185">
                    <a:moveTo>
                      <a:pt x="1188" y="1438"/>
                    </a:moveTo>
                    <a:lnTo>
                      <a:pt x="1216" y="1466"/>
                    </a:lnTo>
                    <a:lnTo>
                      <a:pt x="1022" y="1383"/>
                    </a:lnTo>
                    <a:lnTo>
                      <a:pt x="995" y="1107"/>
                    </a:lnTo>
                    <a:lnTo>
                      <a:pt x="801" y="940"/>
                    </a:lnTo>
                    <a:lnTo>
                      <a:pt x="635" y="940"/>
                    </a:lnTo>
                    <a:lnTo>
                      <a:pt x="469" y="1383"/>
                    </a:lnTo>
                    <a:lnTo>
                      <a:pt x="303" y="1493"/>
                    </a:lnTo>
                    <a:lnTo>
                      <a:pt x="165" y="1826"/>
                    </a:lnTo>
                    <a:lnTo>
                      <a:pt x="192" y="2185"/>
                    </a:lnTo>
                    <a:lnTo>
                      <a:pt x="0" y="2185"/>
                    </a:lnTo>
                    <a:lnTo>
                      <a:pt x="138" y="1743"/>
                    </a:lnTo>
                    <a:lnTo>
                      <a:pt x="276" y="1493"/>
                    </a:lnTo>
                    <a:lnTo>
                      <a:pt x="635" y="0"/>
                    </a:lnTo>
                    <a:lnTo>
                      <a:pt x="1022" y="913"/>
                    </a:lnTo>
                    <a:lnTo>
                      <a:pt x="1188" y="1438"/>
                    </a:lnTo>
                    <a:close/>
                  </a:path>
                </a:pathLst>
              </a:custGeom>
              <a:solidFill>
                <a:srgbClr val="FF6633"/>
              </a:solidFill>
              <a:ln w="9525">
                <a:noFill/>
                <a:round/>
                <a:headEnd/>
                <a:tailEnd/>
              </a:ln>
            </p:spPr>
            <p:txBody>
              <a:bodyPr>
                <a:prstTxWarp prst="textNoShape">
                  <a:avLst/>
                </a:prstTxWarp>
              </a:bodyPr>
              <a:lstStyle/>
              <a:p>
                <a:endParaRPr lang="en-US"/>
              </a:p>
            </p:txBody>
          </p:sp>
          <p:sp>
            <p:nvSpPr>
              <p:cNvPr id="18589" name="Freeform 46"/>
              <p:cNvSpPr>
                <a:spLocks/>
              </p:cNvSpPr>
              <p:nvPr/>
            </p:nvSpPr>
            <p:spPr bwMode="auto">
              <a:xfrm>
                <a:off x="2323" y="1563"/>
                <a:ext cx="31" cy="60"/>
              </a:xfrm>
              <a:custGeom>
                <a:avLst/>
                <a:gdLst>
                  <a:gd name="T0" fmla="*/ 249 w 249"/>
                  <a:gd name="T1" fmla="*/ 425 h 480"/>
                  <a:gd name="T2" fmla="*/ 111 w 249"/>
                  <a:gd name="T3" fmla="*/ 452 h 480"/>
                  <a:gd name="T4" fmla="*/ 84 w 249"/>
                  <a:gd name="T5" fmla="*/ 480 h 480"/>
                  <a:gd name="T6" fmla="*/ 0 w 249"/>
                  <a:gd name="T7" fmla="*/ 360 h 480"/>
                  <a:gd name="T8" fmla="*/ 111 w 249"/>
                  <a:gd name="T9" fmla="*/ 0 h 480"/>
                  <a:gd name="T10" fmla="*/ 249 w 249"/>
                  <a:gd name="T11" fmla="*/ 360 h 480"/>
                  <a:gd name="T12" fmla="*/ 249 w 249"/>
                  <a:gd name="T13" fmla="*/ 425 h 480"/>
                  <a:gd name="T14" fmla="*/ 0 60000 65536"/>
                  <a:gd name="T15" fmla="*/ 0 60000 65536"/>
                  <a:gd name="T16" fmla="*/ 0 60000 65536"/>
                  <a:gd name="T17" fmla="*/ 0 60000 65536"/>
                  <a:gd name="T18" fmla="*/ 0 60000 65536"/>
                  <a:gd name="T19" fmla="*/ 0 60000 65536"/>
                  <a:gd name="T20" fmla="*/ 0 60000 65536"/>
                  <a:gd name="T21" fmla="*/ 0 w 249"/>
                  <a:gd name="T22" fmla="*/ 0 h 480"/>
                  <a:gd name="T23" fmla="*/ 249 w 249"/>
                  <a:gd name="T24" fmla="*/ 480 h 48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49" h="480">
                    <a:moveTo>
                      <a:pt x="249" y="425"/>
                    </a:moveTo>
                    <a:lnTo>
                      <a:pt x="111" y="452"/>
                    </a:lnTo>
                    <a:lnTo>
                      <a:pt x="84" y="480"/>
                    </a:lnTo>
                    <a:lnTo>
                      <a:pt x="0" y="360"/>
                    </a:lnTo>
                    <a:lnTo>
                      <a:pt x="111" y="0"/>
                    </a:lnTo>
                    <a:lnTo>
                      <a:pt x="249" y="360"/>
                    </a:lnTo>
                    <a:lnTo>
                      <a:pt x="249" y="425"/>
                    </a:lnTo>
                    <a:close/>
                  </a:path>
                </a:pathLst>
              </a:custGeom>
              <a:solidFill>
                <a:srgbClr val="FF6633"/>
              </a:solidFill>
              <a:ln w="9525">
                <a:noFill/>
                <a:round/>
                <a:headEnd/>
                <a:tailEnd/>
              </a:ln>
            </p:spPr>
            <p:txBody>
              <a:bodyPr>
                <a:prstTxWarp prst="textNoShape">
                  <a:avLst/>
                </a:prstTxWarp>
              </a:bodyPr>
              <a:lstStyle/>
              <a:p>
                <a:endParaRPr lang="en-US"/>
              </a:p>
            </p:txBody>
          </p:sp>
          <p:sp>
            <p:nvSpPr>
              <p:cNvPr id="18590" name="Freeform 47"/>
              <p:cNvSpPr>
                <a:spLocks/>
              </p:cNvSpPr>
              <p:nvPr/>
            </p:nvSpPr>
            <p:spPr bwMode="auto">
              <a:xfrm>
                <a:off x="1578" y="1578"/>
                <a:ext cx="120" cy="244"/>
              </a:xfrm>
              <a:custGeom>
                <a:avLst/>
                <a:gdLst>
                  <a:gd name="T0" fmla="*/ 745 w 966"/>
                  <a:gd name="T1" fmla="*/ 737 h 1954"/>
                  <a:gd name="T2" fmla="*/ 966 w 966"/>
                  <a:gd name="T3" fmla="*/ 1291 h 1954"/>
                  <a:gd name="T4" fmla="*/ 884 w 966"/>
                  <a:gd name="T5" fmla="*/ 1291 h 1954"/>
                  <a:gd name="T6" fmla="*/ 828 w 966"/>
                  <a:gd name="T7" fmla="*/ 1346 h 1954"/>
                  <a:gd name="T8" fmla="*/ 801 w 966"/>
                  <a:gd name="T9" fmla="*/ 1041 h 1954"/>
                  <a:gd name="T10" fmla="*/ 745 w 966"/>
                  <a:gd name="T11" fmla="*/ 958 h 1954"/>
                  <a:gd name="T12" fmla="*/ 607 w 966"/>
                  <a:gd name="T13" fmla="*/ 886 h 1954"/>
                  <a:gd name="T14" fmla="*/ 497 w 966"/>
                  <a:gd name="T15" fmla="*/ 940 h 1954"/>
                  <a:gd name="T16" fmla="*/ 386 w 966"/>
                  <a:gd name="T17" fmla="*/ 1162 h 1954"/>
                  <a:gd name="T18" fmla="*/ 386 w 966"/>
                  <a:gd name="T19" fmla="*/ 1318 h 1954"/>
                  <a:gd name="T20" fmla="*/ 359 w 966"/>
                  <a:gd name="T21" fmla="*/ 1291 h 1954"/>
                  <a:gd name="T22" fmla="*/ 276 w 966"/>
                  <a:gd name="T23" fmla="*/ 1291 h 1954"/>
                  <a:gd name="T24" fmla="*/ 165 w 966"/>
                  <a:gd name="T25" fmla="*/ 1466 h 1954"/>
                  <a:gd name="T26" fmla="*/ 82 w 966"/>
                  <a:gd name="T27" fmla="*/ 1954 h 1954"/>
                  <a:gd name="T28" fmla="*/ 0 w 966"/>
                  <a:gd name="T29" fmla="*/ 1954 h 1954"/>
                  <a:gd name="T30" fmla="*/ 497 w 966"/>
                  <a:gd name="T31" fmla="*/ 0 h 1954"/>
                  <a:gd name="T32" fmla="*/ 580 w 966"/>
                  <a:gd name="T33" fmla="*/ 388 h 1954"/>
                  <a:gd name="T34" fmla="*/ 745 w 966"/>
                  <a:gd name="T35" fmla="*/ 737 h 195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966"/>
                  <a:gd name="T55" fmla="*/ 0 h 1954"/>
                  <a:gd name="T56" fmla="*/ 966 w 966"/>
                  <a:gd name="T57" fmla="*/ 1954 h 195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966" h="1954">
                    <a:moveTo>
                      <a:pt x="745" y="737"/>
                    </a:moveTo>
                    <a:lnTo>
                      <a:pt x="966" y="1291"/>
                    </a:lnTo>
                    <a:lnTo>
                      <a:pt x="884" y="1291"/>
                    </a:lnTo>
                    <a:lnTo>
                      <a:pt x="828" y="1346"/>
                    </a:lnTo>
                    <a:lnTo>
                      <a:pt x="801" y="1041"/>
                    </a:lnTo>
                    <a:lnTo>
                      <a:pt x="745" y="958"/>
                    </a:lnTo>
                    <a:lnTo>
                      <a:pt x="607" y="886"/>
                    </a:lnTo>
                    <a:lnTo>
                      <a:pt x="497" y="940"/>
                    </a:lnTo>
                    <a:lnTo>
                      <a:pt x="386" y="1162"/>
                    </a:lnTo>
                    <a:lnTo>
                      <a:pt x="386" y="1318"/>
                    </a:lnTo>
                    <a:lnTo>
                      <a:pt x="359" y="1291"/>
                    </a:lnTo>
                    <a:lnTo>
                      <a:pt x="276" y="1291"/>
                    </a:lnTo>
                    <a:lnTo>
                      <a:pt x="165" y="1466"/>
                    </a:lnTo>
                    <a:lnTo>
                      <a:pt x="82" y="1954"/>
                    </a:lnTo>
                    <a:lnTo>
                      <a:pt x="0" y="1954"/>
                    </a:lnTo>
                    <a:lnTo>
                      <a:pt x="497" y="0"/>
                    </a:lnTo>
                    <a:lnTo>
                      <a:pt x="580" y="388"/>
                    </a:lnTo>
                    <a:lnTo>
                      <a:pt x="745" y="737"/>
                    </a:lnTo>
                    <a:close/>
                  </a:path>
                </a:pathLst>
              </a:custGeom>
              <a:solidFill>
                <a:srgbClr val="FF6633"/>
              </a:solidFill>
              <a:ln w="9525">
                <a:noFill/>
                <a:round/>
                <a:headEnd/>
                <a:tailEnd/>
              </a:ln>
            </p:spPr>
            <p:txBody>
              <a:bodyPr>
                <a:prstTxWarp prst="textNoShape">
                  <a:avLst/>
                </a:prstTxWarp>
              </a:bodyPr>
              <a:lstStyle/>
              <a:p>
                <a:endParaRPr lang="en-US"/>
              </a:p>
            </p:txBody>
          </p:sp>
          <p:sp>
            <p:nvSpPr>
              <p:cNvPr id="18591" name="Freeform 48"/>
              <p:cNvSpPr>
                <a:spLocks/>
              </p:cNvSpPr>
              <p:nvPr/>
            </p:nvSpPr>
            <p:spPr bwMode="auto">
              <a:xfrm>
                <a:off x="2129" y="1585"/>
                <a:ext cx="46" cy="61"/>
              </a:xfrm>
              <a:custGeom>
                <a:avLst/>
                <a:gdLst>
                  <a:gd name="T0" fmla="*/ 341 w 368"/>
                  <a:gd name="T1" fmla="*/ 332 h 489"/>
                  <a:gd name="T2" fmla="*/ 368 w 368"/>
                  <a:gd name="T3" fmla="*/ 460 h 489"/>
                  <a:gd name="T4" fmla="*/ 0 w 368"/>
                  <a:gd name="T5" fmla="*/ 489 h 489"/>
                  <a:gd name="T6" fmla="*/ 92 w 368"/>
                  <a:gd name="T7" fmla="*/ 212 h 489"/>
                  <a:gd name="T8" fmla="*/ 194 w 368"/>
                  <a:gd name="T9" fmla="*/ 0 h 489"/>
                  <a:gd name="T10" fmla="*/ 221 w 368"/>
                  <a:gd name="T11" fmla="*/ 156 h 489"/>
                  <a:gd name="T12" fmla="*/ 341 w 368"/>
                  <a:gd name="T13" fmla="*/ 332 h 489"/>
                  <a:gd name="T14" fmla="*/ 0 60000 65536"/>
                  <a:gd name="T15" fmla="*/ 0 60000 65536"/>
                  <a:gd name="T16" fmla="*/ 0 60000 65536"/>
                  <a:gd name="T17" fmla="*/ 0 60000 65536"/>
                  <a:gd name="T18" fmla="*/ 0 60000 65536"/>
                  <a:gd name="T19" fmla="*/ 0 60000 65536"/>
                  <a:gd name="T20" fmla="*/ 0 60000 65536"/>
                  <a:gd name="T21" fmla="*/ 0 w 368"/>
                  <a:gd name="T22" fmla="*/ 0 h 489"/>
                  <a:gd name="T23" fmla="*/ 368 w 368"/>
                  <a:gd name="T24" fmla="*/ 489 h 48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68" h="489">
                    <a:moveTo>
                      <a:pt x="341" y="332"/>
                    </a:moveTo>
                    <a:lnTo>
                      <a:pt x="368" y="460"/>
                    </a:lnTo>
                    <a:lnTo>
                      <a:pt x="0" y="489"/>
                    </a:lnTo>
                    <a:lnTo>
                      <a:pt x="92" y="212"/>
                    </a:lnTo>
                    <a:lnTo>
                      <a:pt x="194" y="0"/>
                    </a:lnTo>
                    <a:lnTo>
                      <a:pt x="221" y="156"/>
                    </a:lnTo>
                    <a:lnTo>
                      <a:pt x="341" y="332"/>
                    </a:lnTo>
                    <a:close/>
                  </a:path>
                </a:pathLst>
              </a:custGeom>
              <a:solidFill>
                <a:srgbClr val="FF6633"/>
              </a:solidFill>
              <a:ln w="9525">
                <a:noFill/>
                <a:round/>
                <a:headEnd/>
                <a:tailEnd/>
              </a:ln>
            </p:spPr>
            <p:txBody>
              <a:bodyPr>
                <a:prstTxWarp prst="textNoShape">
                  <a:avLst/>
                </a:prstTxWarp>
              </a:bodyPr>
              <a:lstStyle/>
              <a:p>
                <a:endParaRPr lang="en-US"/>
              </a:p>
            </p:txBody>
          </p:sp>
          <p:sp>
            <p:nvSpPr>
              <p:cNvPr id="18592" name="Freeform 49"/>
              <p:cNvSpPr>
                <a:spLocks/>
              </p:cNvSpPr>
              <p:nvPr/>
            </p:nvSpPr>
            <p:spPr bwMode="auto">
              <a:xfrm>
                <a:off x="3216" y="1585"/>
                <a:ext cx="11" cy="41"/>
              </a:xfrm>
              <a:custGeom>
                <a:avLst/>
                <a:gdLst>
                  <a:gd name="T0" fmla="*/ 82 w 82"/>
                  <a:gd name="T1" fmla="*/ 332 h 332"/>
                  <a:gd name="T2" fmla="*/ 0 w 82"/>
                  <a:gd name="T3" fmla="*/ 332 h 332"/>
                  <a:gd name="T4" fmla="*/ 27 w 82"/>
                  <a:gd name="T5" fmla="*/ 0 h 332"/>
                  <a:gd name="T6" fmla="*/ 82 w 82"/>
                  <a:gd name="T7" fmla="*/ 184 h 332"/>
                  <a:gd name="T8" fmla="*/ 82 w 82"/>
                  <a:gd name="T9" fmla="*/ 332 h 332"/>
                  <a:gd name="T10" fmla="*/ 0 60000 65536"/>
                  <a:gd name="T11" fmla="*/ 0 60000 65536"/>
                  <a:gd name="T12" fmla="*/ 0 60000 65536"/>
                  <a:gd name="T13" fmla="*/ 0 60000 65536"/>
                  <a:gd name="T14" fmla="*/ 0 60000 65536"/>
                  <a:gd name="T15" fmla="*/ 0 w 82"/>
                  <a:gd name="T16" fmla="*/ 0 h 332"/>
                  <a:gd name="T17" fmla="*/ 82 w 82"/>
                  <a:gd name="T18" fmla="*/ 332 h 332"/>
                </a:gdLst>
                <a:ahLst/>
                <a:cxnLst>
                  <a:cxn ang="T10">
                    <a:pos x="T0" y="T1"/>
                  </a:cxn>
                  <a:cxn ang="T11">
                    <a:pos x="T2" y="T3"/>
                  </a:cxn>
                  <a:cxn ang="T12">
                    <a:pos x="T4" y="T5"/>
                  </a:cxn>
                  <a:cxn ang="T13">
                    <a:pos x="T6" y="T7"/>
                  </a:cxn>
                  <a:cxn ang="T14">
                    <a:pos x="T8" y="T9"/>
                  </a:cxn>
                </a:cxnLst>
                <a:rect l="T15" t="T16" r="T17" b="T18"/>
                <a:pathLst>
                  <a:path w="82" h="332">
                    <a:moveTo>
                      <a:pt x="82" y="332"/>
                    </a:moveTo>
                    <a:lnTo>
                      <a:pt x="0" y="332"/>
                    </a:lnTo>
                    <a:lnTo>
                      <a:pt x="27" y="0"/>
                    </a:lnTo>
                    <a:lnTo>
                      <a:pt x="82" y="184"/>
                    </a:lnTo>
                    <a:lnTo>
                      <a:pt x="82" y="332"/>
                    </a:lnTo>
                    <a:close/>
                  </a:path>
                </a:pathLst>
              </a:custGeom>
              <a:solidFill>
                <a:srgbClr val="669999"/>
              </a:solidFill>
              <a:ln w="9525">
                <a:noFill/>
                <a:round/>
                <a:headEnd/>
                <a:tailEnd/>
              </a:ln>
            </p:spPr>
            <p:txBody>
              <a:bodyPr>
                <a:prstTxWarp prst="textNoShape">
                  <a:avLst/>
                </a:prstTxWarp>
              </a:bodyPr>
              <a:lstStyle/>
              <a:p>
                <a:endParaRPr lang="en-US"/>
              </a:p>
            </p:txBody>
          </p:sp>
          <p:sp>
            <p:nvSpPr>
              <p:cNvPr id="18593" name="Freeform 50"/>
              <p:cNvSpPr>
                <a:spLocks/>
              </p:cNvSpPr>
              <p:nvPr/>
            </p:nvSpPr>
            <p:spPr bwMode="auto">
              <a:xfrm>
                <a:off x="2340" y="1639"/>
                <a:ext cx="24" cy="157"/>
              </a:xfrm>
              <a:custGeom>
                <a:avLst/>
                <a:gdLst>
                  <a:gd name="T0" fmla="*/ 194 w 194"/>
                  <a:gd name="T1" fmla="*/ 1023 h 1254"/>
                  <a:gd name="T2" fmla="*/ 0 w 194"/>
                  <a:gd name="T3" fmla="*/ 1254 h 1254"/>
                  <a:gd name="T4" fmla="*/ 0 w 194"/>
                  <a:gd name="T5" fmla="*/ 277 h 1254"/>
                  <a:gd name="T6" fmla="*/ 29 w 194"/>
                  <a:gd name="T7" fmla="*/ 120 h 1254"/>
                  <a:gd name="T8" fmla="*/ 29 w 194"/>
                  <a:gd name="T9" fmla="*/ 27 h 1254"/>
                  <a:gd name="T10" fmla="*/ 84 w 194"/>
                  <a:gd name="T11" fmla="*/ 0 h 1254"/>
                  <a:gd name="T12" fmla="*/ 139 w 194"/>
                  <a:gd name="T13" fmla="*/ 0 h 1254"/>
                  <a:gd name="T14" fmla="*/ 194 w 194"/>
                  <a:gd name="T15" fmla="*/ 1023 h 1254"/>
                  <a:gd name="T16" fmla="*/ 0 60000 65536"/>
                  <a:gd name="T17" fmla="*/ 0 60000 65536"/>
                  <a:gd name="T18" fmla="*/ 0 60000 65536"/>
                  <a:gd name="T19" fmla="*/ 0 60000 65536"/>
                  <a:gd name="T20" fmla="*/ 0 60000 65536"/>
                  <a:gd name="T21" fmla="*/ 0 60000 65536"/>
                  <a:gd name="T22" fmla="*/ 0 60000 65536"/>
                  <a:gd name="T23" fmla="*/ 0 60000 65536"/>
                  <a:gd name="T24" fmla="*/ 0 w 194"/>
                  <a:gd name="T25" fmla="*/ 0 h 1254"/>
                  <a:gd name="T26" fmla="*/ 194 w 194"/>
                  <a:gd name="T27" fmla="*/ 1254 h 125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94" h="1254">
                    <a:moveTo>
                      <a:pt x="194" y="1023"/>
                    </a:moveTo>
                    <a:lnTo>
                      <a:pt x="0" y="1254"/>
                    </a:lnTo>
                    <a:lnTo>
                      <a:pt x="0" y="277"/>
                    </a:lnTo>
                    <a:lnTo>
                      <a:pt x="29" y="120"/>
                    </a:lnTo>
                    <a:lnTo>
                      <a:pt x="29" y="27"/>
                    </a:lnTo>
                    <a:lnTo>
                      <a:pt x="84" y="0"/>
                    </a:lnTo>
                    <a:lnTo>
                      <a:pt x="139" y="0"/>
                    </a:lnTo>
                    <a:lnTo>
                      <a:pt x="194" y="1023"/>
                    </a:lnTo>
                    <a:close/>
                  </a:path>
                </a:pathLst>
              </a:custGeom>
              <a:solidFill>
                <a:srgbClr val="FF9966"/>
              </a:solidFill>
              <a:ln w="9525">
                <a:noFill/>
                <a:round/>
                <a:headEnd/>
                <a:tailEnd/>
              </a:ln>
            </p:spPr>
            <p:txBody>
              <a:bodyPr>
                <a:prstTxWarp prst="textNoShape">
                  <a:avLst/>
                </a:prstTxWarp>
              </a:bodyPr>
              <a:lstStyle/>
              <a:p>
                <a:endParaRPr lang="en-US"/>
              </a:p>
            </p:txBody>
          </p:sp>
          <p:sp>
            <p:nvSpPr>
              <p:cNvPr id="18594" name="Freeform 51"/>
              <p:cNvSpPr>
                <a:spLocks/>
              </p:cNvSpPr>
              <p:nvPr/>
            </p:nvSpPr>
            <p:spPr bwMode="auto">
              <a:xfrm>
                <a:off x="3078" y="1643"/>
                <a:ext cx="176" cy="100"/>
              </a:xfrm>
              <a:custGeom>
                <a:avLst/>
                <a:gdLst>
                  <a:gd name="T0" fmla="*/ 1383 w 1410"/>
                  <a:gd name="T1" fmla="*/ 424 h 802"/>
                  <a:gd name="T2" fmla="*/ 1410 w 1410"/>
                  <a:gd name="T3" fmla="*/ 719 h 802"/>
                  <a:gd name="T4" fmla="*/ 332 w 1410"/>
                  <a:gd name="T5" fmla="*/ 802 h 802"/>
                  <a:gd name="T6" fmla="*/ 111 w 1410"/>
                  <a:gd name="T7" fmla="*/ 747 h 802"/>
                  <a:gd name="T8" fmla="*/ 0 w 1410"/>
                  <a:gd name="T9" fmla="*/ 747 h 802"/>
                  <a:gd name="T10" fmla="*/ 784 w 1410"/>
                  <a:gd name="T11" fmla="*/ 65 h 802"/>
                  <a:gd name="T12" fmla="*/ 886 w 1410"/>
                  <a:gd name="T13" fmla="*/ 0 h 802"/>
                  <a:gd name="T14" fmla="*/ 1272 w 1410"/>
                  <a:gd name="T15" fmla="*/ 93 h 802"/>
                  <a:gd name="T16" fmla="*/ 1383 w 1410"/>
                  <a:gd name="T17" fmla="*/ 424 h 80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410"/>
                  <a:gd name="T28" fmla="*/ 0 h 802"/>
                  <a:gd name="T29" fmla="*/ 1410 w 1410"/>
                  <a:gd name="T30" fmla="*/ 802 h 80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410" h="802">
                    <a:moveTo>
                      <a:pt x="1383" y="424"/>
                    </a:moveTo>
                    <a:lnTo>
                      <a:pt x="1410" y="719"/>
                    </a:lnTo>
                    <a:lnTo>
                      <a:pt x="332" y="802"/>
                    </a:lnTo>
                    <a:lnTo>
                      <a:pt x="111" y="747"/>
                    </a:lnTo>
                    <a:lnTo>
                      <a:pt x="0" y="747"/>
                    </a:lnTo>
                    <a:lnTo>
                      <a:pt x="784" y="65"/>
                    </a:lnTo>
                    <a:lnTo>
                      <a:pt x="886" y="0"/>
                    </a:lnTo>
                    <a:lnTo>
                      <a:pt x="1272" y="93"/>
                    </a:lnTo>
                    <a:lnTo>
                      <a:pt x="1383" y="424"/>
                    </a:lnTo>
                    <a:close/>
                  </a:path>
                </a:pathLst>
              </a:custGeom>
              <a:solidFill>
                <a:srgbClr val="FF6633"/>
              </a:solidFill>
              <a:ln w="9525">
                <a:noFill/>
                <a:round/>
                <a:headEnd/>
                <a:tailEnd/>
              </a:ln>
            </p:spPr>
            <p:txBody>
              <a:bodyPr>
                <a:prstTxWarp prst="textNoShape">
                  <a:avLst/>
                </a:prstTxWarp>
              </a:bodyPr>
              <a:lstStyle/>
              <a:p>
                <a:endParaRPr lang="en-US"/>
              </a:p>
            </p:txBody>
          </p:sp>
          <p:sp>
            <p:nvSpPr>
              <p:cNvPr id="18595" name="Freeform 52"/>
              <p:cNvSpPr>
                <a:spLocks/>
              </p:cNvSpPr>
              <p:nvPr/>
            </p:nvSpPr>
            <p:spPr bwMode="auto">
              <a:xfrm>
                <a:off x="3261" y="1646"/>
                <a:ext cx="121" cy="100"/>
              </a:xfrm>
              <a:custGeom>
                <a:avLst/>
                <a:gdLst>
                  <a:gd name="T0" fmla="*/ 165 w 967"/>
                  <a:gd name="T1" fmla="*/ 91 h 801"/>
                  <a:gd name="T2" fmla="*/ 193 w 967"/>
                  <a:gd name="T3" fmla="*/ 64 h 801"/>
                  <a:gd name="T4" fmla="*/ 911 w 967"/>
                  <a:gd name="T5" fmla="*/ 746 h 801"/>
                  <a:gd name="T6" fmla="*/ 967 w 967"/>
                  <a:gd name="T7" fmla="*/ 801 h 801"/>
                  <a:gd name="T8" fmla="*/ 276 w 967"/>
                  <a:gd name="T9" fmla="*/ 663 h 801"/>
                  <a:gd name="T10" fmla="*/ 138 w 967"/>
                  <a:gd name="T11" fmla="*/ 663 h 801"/>
                  <a:gd name="T12" fmla="*/ 0 w 967"/>
                  <a:gd name="T13" fmla="*/ 0 h 801"/>
                  <a:gd name="T14" fmla="*/ 83 w 967"/>
                  <a:gd name="T15" fmla="*/ 0 h 801"/>
                  <a:gd name="T16" fmla="*/ 165 w 967"/>
                  <a:gd name="T17" fmla="*/ 91 h 80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67"/>
                  <a:gd name="T28" fmla="*/ 0 h 801"/>
                  <a:gd name="T29" fmla="*/ 967 w 967"/>
                  <a:gd name="T30" fmla="*/ 801 h 80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67" h="801">
                    <a:moveTo>
                      <a:pt x="165" y="91"/>
                    </a:moveTo>
                    <a:lnTo>
                      <a:pt x="193" y="64"/>
                    </a:lnTo>
                    <a:lnTo>
                      <a:pt x="911" y="746"/>
                    </a:lnTo>
                    <a:lnTo>
                      <a:pt x="967" y="801"/>
                    </a:lnTo>
                    <a:lnTo>
                      <a:pt x="276" y="663"/>
                    </a:lnTo>
                    <a:lnTo>
                      <a:pt x="138" y="663"/>
                    </a:lnTo>
                    <a:lnTo>
                      <a:pt x="0" y="0"/>
                    </a:lnTo>
                    <a:lnTo>
                      <a:pt x="83" y="0"/>
                    </a:lnTo>
                    <a:lnTo>
                      <a:pt x="165" y="91"/>
                    </a:lnTo>
                    <a:close/>
                  </a:path>
                </a:pathLst>
              </a:custGeom>
              <a:solidFill>
                <a:srgbClr val="CC6633"/>
              </a:solidFill>
              <a:ln w="9525">
                <a:noFill/>
                <a:round/>
                <a:headEnd/>
                <a:tailEnd/>
              </a:ln>
            </p:spPr>
            <p:txBody>
              <a:bodyPr>
                <a:prstTxWarp prst="textNoShape">
                  <a:avLst/>
                </a:prstTxWarp>
              </a:bodyPr>
              <a:lstStyle/>
              <a:p>
                <a:endParaRPr lang="en-US"/>
              </a:p>
            </p:txBody>
          </p:sp>
          <p:sp>
            <p:nvSpPr>
              <p:cNvPr id="18596" name="Freeform 53"/>
              <p:cNvSpPr>
                <a:spLocks/>
              </p:cNvSpPr>
              <p:nvPr/>
            </p:nvSpPr>
            <p:spPr bwMode="auto">
              <a:xfrm>
                <a:off x="2012" y="1661"/>
                <a:ext cx="34" cy="137"/>
              </a:xfrm>
              <a:custGeom>
                <a:avLst/>
                <a:gdLst>
                  <a:gd name="T0" fmla="*/ 230 w 277"/>
                  <a:gd name="T1" fmla="*/ 875 h 1097"/>
                  <a:gd name="T2" fmla="*/ 277 w 277"/>
                  <a:gd name="T3" fmla="*/ 959 h 1097"/>
                  <a:gd name="T4" fmla="*/ 277 w 277"/>
                  <a:gd name="T5" fmla="*/ 1079 h 1097"/>
                  <a:gd name="T6" fmla="*/ 56 w 277"/>
                  <a:gd name="T7" fmla="*/ 1097 h 1097"/>
                  <a:gd name="T8" fmla="*/ 0 w 277"/>
                  <a:gd name="T9" fmla="*/ 461 h 1097"/>
                  <a:gd name="T10" fmla="*/ 0 w 277"/>
                  <a:gd name="T11" fmla="*/ 0 h 1097"/>
                  <a:gd name="T12" fmla="*/ 120 w 277"/>
                  <a:gd name="T13" fmla="*/ 377 h 1097"/>
                  <a:gd name="T14" fmla="*/ 230 w 277"/>
                  <a:gd name="T15" fmla="*/ 875 h 1097"/>
                  <a:gd name="T16" fmla="*/ 0 60000 65536"/>
                  <a:gd name="T17" fmla="*/ 0 60000 65536"/>
                  <a:gd name="T18" fmla="*/ 0 60000 65536"/>
                  <a:gd name="T19" fmla="*/ 0 60000 65536"/>
                  <a:gd name="T20" fmla="*/ 0 60000 65536"/>
                  <a:gd name="T21" fmla="*/ 0 60000 65536"/>
                  <a:gd name="T22" fmla="*/ 0 60000 65536"/>
                  <a:gd name="T23" fmla="*/ 0 60000 65536"/>
                  <a:gd name="T24" fmla="*/ 0 w 277"/>
                  <a:gd name="T25" fmla="*/ 0 h 1097"/>
                  <a:gd name="T26" fmla="*/ 277 w 277"/>
                  <a:gd name="T27" fmla="*/ 1097 h 109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77" h="1097">
                    <a:moveTo>
                      <a:pt x="230" y="875"/>
                    </a:moveTo>
                    <a:lnTo>
                      <a:pt x="277" y="959"/>
                    </a:lnTo>
                    <a:lnTo>
                      <a:pt x="277" y="1079"/>
                    </a:lnTo>
                    <a:lnTo>
                      <a:pt x="56" y="1097"/>
                    </a:lnTo>
                    <a:lnTo>
                      <a:pt x="0" y="461"/>
                    </a:lnTo>
                    <a:lnTo>
                      <a:pt x="0" y="0"/>
                    </a:lnTo>
                    <a:lnTo>
                      <a:pt x="120" y="377"/>
                    </a:lnTo>
                    <a:lnTo>
                      <a:pt x="230" y="875"/>
                    </a:lnTo>
                    <a:close/>
                  </a:path>
                </a:pathLst>
              </a:custGeom>
              <a:solidFill>
                <a:srgbClr val="CC6633"/>
              </a:solidFill>
              <a:ln w="9525">
                <a:noFill/>
                <a:round/>
                <a:headEnd/>
                <a:tailEnd/>
              </a:ln>
            </p:spPr>
            <p:txBody>
              <a:bodyPr>
                <a:prstTxWarp prst="textNoShape">
                  <a:avLst/>
                </a:prstTxWarp>
              </a:bodyPr>
              <a:lstStyle/>
              <a:p>
                <a:endParaRPr lang="en-US"/>
              </a:p>
            </p:txBody>
          </p:sp>
          <p:sp>
            <p:nvSpPr>
              <p:cNvPr id="18597" name="Freeform 54"/>
              <p:cNvSpPr>
                <a:spLocks/>
              </p:cNvSpPr>
              <p:nvPr/>
            </p:nvSpPr>
            <p:spPr bwMode="auto">
              <a:xfrm>
                <a:off x="2137" y="1663"/>
                <a:ext cx="31" cy="139"/>
              </a:xfrm>
              <a:custGeom>
                <a:avLst/>
                <a:gdLst>
                  <a:gd name="T0" fmla="*/ 212 w 249"/>
                  <a:gd name="T1" fmla="*/ 1106 h 1106"/>
                  <a:gd name="T2" fmla="*/ 157 w 249"/>
                  <a:gd name="T3" fmla="*/ 1106 h 1106"/>
                  <a:gd name="T4" fmla="*/ 46 w 249"/>
                  <a:gd name="T5" fmla="*/ 913 h 1106"/>
                  <a:gd name="T6" fmla="*/ 0 w 249"/>
                  <a:gd name="T7" fmla="*/ 28 h 1106"/>
                  <a:gd name="T8" fmla="*/ 101 w 249"/>
                  <a:gd name="T9" fmla="*/ 0 h 1106"/>
                  <a:gd name="T10" fmla="*/ 249 w 249"/>
                  <a:gd name="T11" fmla="*/ 28 h 1106"/>
                  <a:gd name="T12" fmla="*/ 212 w 249"/>
                  <a:gd name="T13" fmla="*/ 1106 h 1106"/>
                  <a:gd name="T14" fmla="*/ 0 60000 65536"/>
                  <a:gd name="T15" fmla="*/ 0 60000 65536"/>
                  <a:gd name="T16" fmla="*/ 0 60000 65536"/>
                  <a:gd name="T17" fmla="*/ 0 60000 65536"/>
                  <a:gd name="T18" fmla="*/ 0 60000 65536"/>
                  <a:gd name="T19" fmla="*/ 0 60000 65536"/>
                  <a:gd name="T20" fmla="*/ 0 60000 65536"/>
                  <a:gd name="T21" fmla="*/ 0 w 249"/>
                  <a:gd name="T22" fmla="*/ 0 h 1106"/>
                  <a:gd name="T23" fmla="*/ 249 w 249"/>
                  <a:gd name="T24" fmla="*/ 1106 h 110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49" h="1106">
                    <a:moveTo>
                      <a:pt x="212" y="1106"/>
                    </a:moveTo>
                    <a:lnTo>
                      <a:pt x="157" y="1106"/>
                    </a:lnTo>
                    <a:lnTo>
                      <a:pt x="46" y="913"/>
                    </a:lnTo>
                    <a:lnTo>
                      <a:pt x="0" y="28"/>
                    </a:lnTo>
                    <a:lnTo>
                      <a:pt x="101" y="0"/>
                    </a:lnTo>
                    <a:lnTo>
                      <a:pt x="249" y="28"/>
                    </a:lnTo>
                    <a:lnTo>
                      <a:pt x="212" y="1106"/>
                    </a:lnTo>
                    <a:close/>
                  </a:path>
                </a:pathLst>
              </a:custGeom>
              <a:solidFill>
                <a:srgbClr val="FF9966"/>
              </a:solidFill>
              <a:ln w="9525">
                <a:noFill/>
                <a:round/>
                <a:headEnd/>
                <a:tailEnd/>
              </a:ln>
            </p:spPr>
            <p:txBody>
              <a:bodyPr>
                <a:prstTxWarp prst="textNoShape">
                  <a:avLst/>
                </a:prstTxWarp>
              </a:bodyPr>
              <a:lstStyle/>
              <a:p>
                <a:endParaRPr lang="en-US"/>
              </a:p>
            </p:txBody>
          </p:sp>
          <p:sp>
            <p:nvSpPr>
              <p:cNvPr id="18598" name="Freeform 55"/>
              <p:cNvSpPr>
                <a:spLocks/>
              </p:cNvSpPr>
              <p:nvPr/>
            </p:nvSpPr>
            <p:spPr bwMode="auto">
              <a:xfrm>
                <a:off x="2181" y="1667"/>
                <a:ext cx="159" cy="363"/>
              </a:xfrm>
              <a:custGeom>
                <a:avLst/>
                <a:gdLst>
                  <a:gd name="T0" fmla="*/ 1105 w 1270"/>
                  <a:gd name="T1" fmla="*/ 1161 h 2903"/>
                  <a:gd name="T2" fmla="*/ 1160 w 1270"/>
                  <a:gd name="T3" fmla="*/ 1880 h 2903"/>
                  <a:gd name="T4" fmla="*/ 1216 w 1270"/>
                  <a:gd name="T5" fmla="*/ 2516 h 2903"/>
                  <a:gd name="T6" fmla="*/ 1270 w 1270"/>
                  <a:gd name="T7" fmla="*/ 2571 h 2903"/>
                  <a:gd name="T8" fmla="*/ 1132 w 1270"/>
                  <a:gd name="T9" fmla="*/ 2848 h 2903"/>
                  <a:gd name="T10" fmla="*/ 1132 w 1270"/>
                  <a:gd name="T11" fmla="*/ 2903 h 2903"/>
                  <a:gd name="T12" fmla="*/ 663 w 1270"/>
                  <a:gd name="T13" fmla="*/ 2074 h 2903"/>
                  <a:gd name="T14" fmla="*/ 635 w 1270"/>
                  <a:gd name="T15" fmla="*/ 1991 h 2903"/>
                  <a:gd name="T16" fmla="*/ 580 w 1270"/>
                  <a:gd name="T17" fmla="*/ 1824 h 2903"/>
                  <a:gd name="T18" fmla="*/ 110 w 1270"/>
                  <a:gd name="T19" fmla="*/ 1824 h 2903"/>
                  <a:gd name="T20" fmla="*/ 82 w 1270"/>
                  <a:gd name="T21" fmla="*/ 1853 h 2903"/>
                  <a:gd name="T22" fmla="*/ 0 w 1270"/>
                  <a:gd name="T23" fmla="*/ 1493 h 2903"/>
                  <a:gd name="T24" fmla="*/ 82 w 1270"/>
                  <a:gd name="T25" fmla="*/ 885 h 2903"/>
                  <a:gd name="T26" fmla="*/ 82 w 1270"/>
                  <a:gd name="T27" fmla="*/ 27 h 2903"/>
                  <a:gd name="T28" fmla="*/ 202 w 1270"/>
                  <a:gd name="T29" fmla="*/ 110 h 2903"/>
                  <a:gd name="T30" fmla="*/ 359 w 1270"/>
                  <a:gd name="T31" fmla="*/ 0 h 2903"/>
                  <a:gd name="T32" fmla="*/ 1078 w 1270"/>
                  <a:gd name="T33" fmla="*/ 27 h 2903"/>
                  <a:gd name="T34" fmla="*/ 1105 w 1270"/>
                  <a:gd name="T35" fmla="*/ 1161 h 2903"/>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70"/>
                  <a:gd name="T55" fmla="*/ 0 h 2903"/>
                  <a:gd name="T56" fmla="*/ 1270 w 1270"/>
                  <a:gd name="T57" fmla="*/ 2903 h 2903"/>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70" h="2903">
                    <a:moveTo>
                      <a:pt x="1105" y="1161"/>
                    </a:moveTo>
                    <a:lnTo>
                      <a:pt x="1160" y="1880"/>
                    </a:lnTo>
                    <a:lnTo>
                      <a:pt x="1216" y="2516"/>
                    </a:lnTo>
                    <a:lnTo>
                      <a:pt x="1270" y="2571"/>
                    </a:lnTo>
                    <a:lnTo>
                      <a:pt x="1132" y="2848"/>
                    </a:lnTo>
                    <a:lnTo>
                      <a:pt x="1132" y="2903"/>
                    </a:lnTo>
                    <a:lnTo>
                      <a:pt x="663" y="2074"/>
                    </a:lnTo>
                    <a:lnTo>
                      <a:pt x="635" y="1991"/>
                    </a:lnTo>
                    <a:lnTo>
                      <a:pt x="580" y="1824"/>
                    </a:lnTo>
                    <a:lnTo>
                      <a:pt x="110" y="1824"/>
                    </a:lnTo>
                    <a:lnTo>
                      <a:pt x="82" y="1853"/>
                    </a:lnTo>
                    <a:lnTo>
                      <a:pt x="0" y="1493"/>
                    </a:lnTo>
                    <a:lnTo>
                      <a:pt x="82" y="885"/>
                    </a:lnTo>
                    <a:lnTo>
                      <a:pt x="82" y="27"/>
                    </a:lnTo>
                    <a:lnTo>
                      <a:pt x="202" y="110"/>
                    </a:lnTo>
                    <a:lnTo>
                      <a:pt x="359" y="0"/>
                    </a:lnTo>
                    <a:lnTo>
                      <a:pt x="1078" y="27"/>
                    </a:lnTo>
                    <a:lnTo>
                      <a:pt x="1105" y="1161"/>
                    </a:lnTo>
                    <a:close/>
                  </a:path>
                </a:pathLst>
              </a:custGeom>
              <a:solidFill>
                <a:srgbClr val="CC9933"/>
              </a:solidFill>
              <a:ln w="9525">
                <a:noFill/>
                <a:round/>
                <a:headEnd/>
                <a:tailEnd/>
              </a:ln>
            </p:spPr>
            <p:txBody>
              <a:bodyPr>
                <a:prstTxWarp prst="textNoShape">
                  <a:avLst/>
                </a:prstTxWarp>
              </a:bodyPr>
              <a:lstStyle/>
              <a:p>
                <a:endParaRPr lang="en-US"/>
              </a:p>
            </p:txBody>
          </p:sp>
          <p:sp>
            <p:nvSpPr>
              <p:cNvPr id="18599" name="Freeform 56"/>
              <p:cNvSpPr>
                <a:spLocks/>
              </p:cNvSpPr>
              <p:nvPr/>
            </p:nvSpPr>
            <p:spPr bwMode="auto">
              <a:xfrm>
                <a:off x="1388" y="1701"/>
                <a:ext cx="27" cy="139"/>
              </a:xfrm>
              <a:custGeom>
                <a:avLst/>
                <a:gdLst>
                  <a:gd name="T0" fmla="*/ 222 w 222"/>
                  <a:gd name="T1" fmla="*/ 138 h 1105"/>
                  <a:gd name="T2" fmla="*/ 139 w 222"/>
                  <a:gd name="T3" fmla="*/ 1078 h 1105"/>
                  <a:gd name="T4" fmla="*/ 0 w 222"/>
                  <a:gd name="T5" fmla="*/ 1105 h 1105"/>
                  <a:gd name="T6" fmla="*/ 28 w 222"/>
                  <a:gd name="T7" fmla="*/ 221 h 1105"/>
                  <a:gd name="T8" fmla="*/ 83 w 222"/>
                  <a:gd name="T9" fmla="*/ 0 h 1105"/>
                  <a:gd name="T10" fmla="*/ 166 w 222"/>
                  <a:gd name="T11" fmla="*/ 27 h 1105"/>
                  <a:gd name="T12" fmla="*/ 222 w 222"/>
                  <a:gd name="T13" fmla="*/ 138 h 1105"/>
                  <a:gd name="T14" fmla="*/ 0 60000 65536"/>
                  <a:gd name="T15" fmla="*/ 0 60000 65536"/>
                  <a:gd name="T16" fmla="*/ 0 60000 65536"/>
                  <a:gd name="T17" fmla="*/ 0 60000 65536"/>
                  <a:gd name="T18" fmla="*/ 0 60000 65536"/>
                  <a:gd name="T19" fmla="*/ 0 60000 65536"/>
                  <a:gd name="T20" fmla="*/ 0 60000 65536"/>
                  <a:gd name="T21" fmla="*/ 0 w 222"/>
                  <a:gd name="T22" fmla="*/ 0 h 1105"/>
                  <a:gd name="T23" fmla="*/ 222 w 222"/>
                  <a:gd name="T24" fmla="*/ 1105 h 110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2" h="1105">
                    <a:moveTo>
                      <a:pt x="222" y="138"/>
                    </a:moveTo>
                    <a:lnTo>
                      <a:pt x="139" y="1078"/>
                    </a:lnTo>
                    <a:lnTo>
                      <a:pt x="0" y="1105"/>
                    </a:lnTo>
                    <a:lnTo>
                      <a:pt x="28" y="221"/>
                    </a:lnTo>
                    <a:lnTo>
                      <a:pt x="83" y="0"/>
                    </a:lnTo>
                    <a:lnTo>
                      <a:pt x="166" y="27"/>
                    </a:lnTo>
                    <a:lnTo>
                      <a:pt x="222" y="138"/>
                    </a:lnTo>
                    <a:close/>
                  </a:path>
                </a:pathLst>
              </a:custGeom>
              <a:solidFill>
                <a:srgbClr val="669999"/>
              </a:solidFill>
              <a:ln w="9525">
                <a:noFill/>
                <a:round/>
                <a:headEnd/>
                <a:tailEnd/>
              </a:ln>
            </p:spPr>
            <p:txBody>
              <a:bodyPr>
                <a:prstTxWarp prst="textNoShape">
                  <a:avLst/>
                </a:prstTxWarp>
              </a:bodyPr>
              <a:lstStyle/>
              <a:p>
                <a:endParaRPr lang="en-US"/>
              </a:p>
            </p:txBody>
          </p:sp>
          <p:sp>
            <p:nvSpPr>
              <p:cNvPr id="18600" name="Freeform 57"/>
              <p:cNvSpPr>
                <a:spLocks/>
              </p:cNvSpPr>
              <p:nvPr/>
            </p:nvSpPr>
            <p:spPr bwMode="auto">
              <a:xfrm>
                <a:off x="1974" y="1708"/>
                <a:ext cx="22" cy="94"/>
              </a:xfrm>
              <a:custGeom>
                <a:avLst/>
                <a:gdLst>
                  <a:gd name="T0" fmla="*/ 0 w 174"/>
                  <a:gd name="T1" fmla="*/ 665 h 747"/>
                  <a:gd name="T2" fmla="*/ 55 w 174"/>
                  <a:gd name="T3" fmla="*/ 332 h 747"/>
                  <a:gd name="T4" fmla="*/ 174 w 174"/>
                  <a:gd name="T5" fmla="*/ 0 h 747"/>
                  <a:gd name="T6" fmla="*/ 174 w 174"/>
                  <a:gd name="T7" fmla="*/ 747 h 747"/>
                  <a:gd name="T8" fmla="*/ 0 w 174"/>
                  <a:gd name="T9" fmla="*/ 665 h 747"/>
                  <a:gd name="T10" fmla="*/ 0 60000 65536"/>
                  <a:gd name="T11" fmla="*/ 0 60000 65536"/>
                  <a:gd name="T12" fmla="*/ 0 60000 65536"/>
                  <a:gd name="T13" fmla="*/ 0 60000 65536"/>
                  <a:gd name="T14" fmla="*/ 0 60000 65536"/>
                  <a:gd name="T15" fmla="*/ 0 w 174"/>
                  <a:gd name="T16" fmla="*/ 0 h 747"/>
                  <a:gd name="T17" fmla="*/ 174 w 174"/>
                  <a:gd name="T18" fmla="*/ 747 h 747"/>
                </a:gdLst>
                <a:ahLst/>
                <a:cxnLst>
                  <a:cxn ang="T10">
                    <a:pos x="T0" y="T1"/>
                  </a:cxn>
                  <a:cxn ang="T11">
                    <a:pos x="T2" y="T3"/>
                  </a:cxn>
                  <a:cxn ang="T12">
                    <a:pos x="T4" y="T5"/>
                  </a:cxn>
                  <a:cxn ang="T13">
                    <a:pos x="T6" y="T7"/>
                  </a:cxn>
                  <a:cxn ang="T14">
                    <a:pos x="T8" y="T9"/>
                  </a:cxn>
                </a:cxnLst>
                <a:rect l="T15" t="T16" r="T17" b="T18"/>
                <a:pathLst>
                  <a:path w="174" h="747">
                    <a:moveTo>
                      <a:pt x="0" y="665"/>
                    </a:moveTo>
                    <a:lnTo>
                      <a:pt x="55" y="332"/>
                    </a:lnTo>
                    <a:lnTo>
                      <a:pt x="174" y="0"/>
                    </a:lnTo>
                    <a:lnTo>
                      <a:pt x="174" y="747"/>
                    </a:lnTo>
                    <a:lnTo>
                      <a:pt x="0" y="665"/>
                    </a:lnTo>
                    <a:close/>
                  </a:path>
                </a:pathLst>
              </a:custGeom>
              <a:solidFill>
                <a:srgbClr val="FF6633"/>
              </a:solidFill>
              <a:ln w="9525">
                <a:noFill/>
                <a:round/>
                <a:headEnd/>
                <a:tailEnd/>
              </a:ln>
            </p:spPr>
            <p:txBody>
              <a:bodyPr>
                <a:prstTxWarp prst="textNoShape">
                  <a:avLst/>
                </a:prstTxWarp>
              </a:bodyPr>
              <a:lstStyle/>
              <a:p>
                <a:endParaRPr lang="en-US"/>
              </a:p>
            </p:txBody>
          </p:sp>
          <p:sp>
            <p:nvSpPr>
              <p:cNvPr id="18601" name="Freeform 58"/>
              <p:cNvSpPr>
                <a:spLocks/>
              </p:cNvSpPr>
              <p:nvPr/>
            </p:nvSpPr>
            <p:spPr bwMode="auto">
              <a:xfrm>
                <a:off x="1647" y="1712"/>
                <a:ext cx="13" cy="114"/>
              </a:xfrm>
              <a:custGeom>
                <a:avLst/>
                <a:gdLst>
                  <a:gd name="T0" fmla="*/ 83 w 111"/>
                  <a:gd name="T1" fmla="*/ 912 h 912"/>
                  <a:gd name="T2" fmla="*/ 0 w 111"/>
                  <a:gd name="T3" fmla="*/ 884 h 912"/>
                  <a:gd name="T4" fmla="*/ 0 w 111"/>
                  <a:gd name="T5" fmla="*/ 55 h 912"/>
                  <a:gd name="T6" fmla="*/ 55 w 111"/>
                  <a:gd name="T7" fmla="*/ 0 h 912"/>
                  <a:gd name="T8" fmla="*/ 111 w 111"/>
                  <a:gd name="T9" fmla="*/ 119 h 912"/>
                  <a:gd name="T10" fmla="*/ 83 w 111"/>
                  <a:gd name="T11" fmla="*/ 912 h 912"/>
                  <a:gd name="T12" fmla="*/ 0 60000 65536"/>
                  <a:gd name="T13" fmla="*/ 0 60000 65536"/>
                  <a:gd name="T14" fmla="*/ 0 60000 65536"/>
                  <a:gd name="T15" fmla="*/ 0 60000 65536"/>
                  <a:gd name="T16" fmla="*/ 0 60000 65536"/>
                  <a:gd name="T17" fmla="*/ 0 60000 65536"/>
                  <a:gd name="T18" fmla="*/ 0 w 111"/>
                  <a:gd name="T19" fmla="*/ 0 h 912"/>
                  <a:gd name="T20" fmla="*/ 111 w 111"/>
                  <a:gd name="T21" fmla="*/ 912 h 912"/>
                </a:gdLst>
                <a:ahLst/>
                <a:cxnLst>
                  <a:cxn ang="T12">
                    <a:pos x="T0" y="T1"/>
                  </a:cxn>
                  <a:cxn ang="T13">
                    <a:pos x="T2" y="T3"/>
                  </a:cxn>
                  <a:cxn ang="T14">
                    <a:pos x="T4" y="T5"/>
                  </a:cxn>
                  <a:cxn ang="T15">
                    <a:pos x="T6" y="T7"/>
                  </a:cxn>
                  <a:cxn ang="T16">
                    <a:pos x="T8" y="T9"/>
                  </a:cxn>
                  <a:cxn ang="T17">
                    <a:pos x="T10" y="T11"/>
                  </a:cxn>
                </a:cxnLst>
                <a:rect l="T18" t="T19" r="T20" b="T21"/>
                <a:pathLst>
                  <a:path w="111" h="912">
                    <a:moveTo>
                      <a:pt x="83" y="912"/>
                    </a:moveTo>
                    <a:lnTo>
                      <a:pt x="0" y="884"/>
                    </a:lnTo>
                    <a:lnTo>
                      <a:pt x="0" y="55"/>
                    </a:lnTo>
                    <a:lnTo>
                      <a:pt x="55" y="0"/>
                    </a:lnTo>
                    <a:lnTo>
                      <a:pt x="111" y="119"/>
                    </a:lnTo>
                    <a:lnTo>
                      <a:pt x="83" y="912"/>
                    </a:lnTo>
                    <a:close/>
                  </a:path>
                </a:pathLst>
              </a:custGeom>
              <a:solidFill>
                <a:srgbClr val="669999"/>
              </a:solidFill>
              <a:ln w="9525">
                <a:noFill/>
                <a:round/>
                <a:headEnd/>
                <a:tailEnd/>
              </a:ln>
            </p:spPr>
            <p:txBody>
              <a:bodyPr>
                <a:prstTxWarp prst="textNoShape">
                  <a:avLst/>
                </a:prstTxWarp>
              </a:bodyPr>
              <a:lstStyle/>
              <a:p>
                <a:endParaRPr lang="en-US"/>
              </a:p>
            </p:txBody>
          </p:sp>
          <p:sp>
            <p:nvSpPr>
              <p:cNvPr id="18602" name="Freeform 59"/>
              <p:cNvSpPr>
                <a:spLocks/>
              </p:cNvSpPr>
              <p:nvPr/>
            </p:nvSpPr>
            <p:spPr bwMode="auto">
              <a:xfrm>
                <a:off x="2219" y="1729"/>
                <a:ext cx="62" cy="107"/>
              </a:xfrm>
              <a:custGeom>
                <a:avLst/>
                <a:gdLst>
                  <a:gd name="T0" fmla="*/ 470 w 498"/>
                  <a:gd name="T1" fmla="*/ 359 h 857"/>
                  <a:gd name="T2" fmla="*/ 498 w 498"/>
                  <a:gd name="T3" fmla="*/ 774 h 857"/>
                  <a:gd name="T4" fmla="*/ 415 w 498"/>
                  <a:gd name="T5" fmla="*/ 857 h 857"/>
                  <a:gd name="T6" fmla="*/ 83 w 498"/>
                  <a:gd name="T7" fmla="*/ 857 h 857"/>
                  <a:gd name="T8" fmla="*/ 0 w 498"/>
                  <a:gd name="T9" fmla="*/ 535 h 857"/>
                  <a:gd name="T10" fmla="*/ 56 w 498"/>
                  <a:gd name="T11" fmla="*/ 110 h 857"/>
                  <a:gd name="T12" fmla="*/ 176 w 498"/>
                  <a:gd name="T13" fmla="*/ 0 h 857"/>
                  <a:gd name="T14" fmla="*/ 360 w 498"/>
                  <a:gd name="T15" fmla="*/ 83 h 857"/>
                  <a:gd name="T16" fmla="*/ 470 w 498"/>
                  <a:gd name="T17" fmla="*/ 359 h 85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98"/>
                  <a:gd name="T28" fmla="*/ 0 h 857"/>
                  <a:gd name="T29" fmla="*/ 498 w 498"/>
                  <a:gd name="T30" fmla="*/ 857 h 85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98" h="857">
                    <a:moveTo>
                      <a:pt x="470" y="359"/>
                    </a:moveTo>
                    <a:lnTo>
                      <a:pt x="498" y="774"/>
                    </a:lnTo>
                    <a:lnTo>
                      <a:pt x="415" y="857"/>
                    </a:lnTo>
                    <a:lnTo>
                      <a:pt x="83" y="857"/>
                    </a:lnTo>
                    <a:lnTo>
                      <a:pt x="0" y="535"/>
                    </a:lnTo>
                    <a:lnTo>
                      <a:pt x="56" y="110"/>
                    </a:lnTo>
                    <a:lnTo>
                      <a:pt x="176" y="0"/>
                    </a:lnTo>
                    <a:lnTo>
                      <a:pt x="360" y="83"/>
                    </a:lnTo>
                    <a:lnTo>
                      <a:pt x="470" y="359"/>
                    </a:lnTo>
                    <a:close/>
                  </a:path>
                </a:pathLst>
              </a:custGeom>
              <a:solidFill>
                <a:srgbClr val="000000"/>
              </a:solidFill>
              <a:ln w="9525">
                <a:noFill/>
                <a:round/>
                <a:headEnd/>
                <a:tailEnd/>
              </a:ln>
            </p:spPr>
            <p:txBody>
              <a:bodyPr>
                <a:prstTxWarp prst="textNoShape">
                  <a:avLst/>
                </a:prstTxWarp>
              </a:bodyPr>
              <a:lstStyle/>
              <a:p>
                <a:endParaRPr lang="en-US"/>
              </a:p>
            </p:txBody>
          </p:sp>
          <p:sp>
            <p:nvSpPr>
              <p:cNvPr id="18603" name="Freeform 60"/>
              <p:cNvSpPr>
                <a:spLocks/>
              </p:cNvSpPr>
              <p:nvPr/>
            </p:nvSpPr>
            <p:spPr bwMode="auto">
              <a:xfrm>
                <a:off x="942" y="1732"/>
                <a:ext cx="49" cy="111"/>
              </a:xfrm>
              <a:custGeom>
                <a:avLst/>
                <a:gdLst>
                  <a:gd name="T0" fmla="*/ 0 w 397"/>
                  <a:gd name="T1" fmla="*/ 886 h 886"/>
                  <a:gd name="T2" fmla="*/ 37 w 397"/>
                  <a:gd name="T3" fmla="*/ 581 h 886"/>
                  <a:gd name="T4" fmla="*/ 203 w 397"/>
                  <a:gd name="T5" fmla="*/ 0 h 886"/>
                  <a:gd name="T6" fmla="*/ 397 w 397"/>
                  <a:gd name="T7" fmla="*/ 857 h 886"/>
                  <a:gd name="T8" fmla="*/ 0 w 397"/>
                  <a:gd name="T9" fmla="*/ 886 h 886"/>
                  <a:gd name="T10" fmla="*/ 0 60000 65536"/>
                  <a:gd name="T11" fmla="*/ 0 60000 65536"/>
                  <a:gd name="T12" fmla="*/ 0 60000 65536"/>
                  <a:gd name="T13" fmla="*/ 0 60000 65536"/>
                  <a:gd name="T14" fmla="*/ 0 60000 65536"/>
                  <a:gd name="T15" fmla="*/ 0 w 397"/>
                  <a:gd name="T16" fmla="*/ 0 h 886"/>
                  <a:gd name="T17" fmla="*/ 397 w 397"/>
                  <a:gd name="T18" fmla="*/ 886 h 886"/>
                </a:gdLst>
                <a:ahLst/>
                <a:cxnLst>
                  <a:cxn ang="T10">
                    <a:pos x="T0" y="T1"/>
                  </a:cxn>
                  <a:cxn ang="T11">
                    <a:pos x="T2" y="T3"/>
                  </a:cxn>
                  <a:cxn ang="T12">
                    <a:pos x="T4" y="T5"/>
                  </a:cxn>
                  <a:cxn ang="T13">
                    <a:pos x="T6" y="T7"/>
                  </a:cxn>
                  <a:cxn ang="T14">
                    <a:pos x="T8" y="T9"/>
                  </a:cxn>
                </a:cxnLst>
                <a:rect l="T15" t="T16" r="T17" b="T18"/>
                <a:pathLst>
                  <a:path w="397" h="886">
                    <a:moveTo>
                      <a:pt x="0" y="886"/>
                    </a:moveTo>
                    <a:lnTo>
                      <a:pt x="37" y="581"/>
                    </a:lnTo>
                    <a:lnTo>
                      <a:pt x="203" y="0"/>
                    </a:lnTo>
                    <a:lnTo>
                      <a:pt x="397" y="857"/>
                    </a:lnTo>
                    <a:lnTo>
                      <a:pt x="0" y="886"/>
                    </a:lnTo>
                    <a:close/>
                  </a:path>
                </a:pathLst>
              </a:custGeom>
              <a:solidFill>
                <a:srgbClr val="CC6633"/>
              </a:solidFill>
              <a:ln w="9525">
                <a:noFill/>
                <a:round/>
                <a:headEnd/>
                <a:tailEnd/>
              </a:ln>
            </p:spPr>
            <p:txBody>
              <a:bodyPr>
                <a:prstTxWarp prst="textNoShape">
                  <a:avLst/>
                </a:prstTxWarp>
              </a:bodyPr>
              <a:lstStyle/>
              <a:p>
                <a:endParaRPr lang="en-US"/>
              </a:p>
            </p:txBody>
          </p:sp>
          <p:sp>
            <p:nvSpPr>
              <p:cNvPr id="18604" name="Freeform 61"/>
              <p:cNvSpPr>
                <a:spLocks/>
              </p:cNvSpPr>
              <p:nvPr/>
            </p:nvSpPr>
            <p:spPr bwMode="auto">
              <a:xfrm>
                <a:off x="2236" y="1750"/>
                <a:ext cx="25" cy="69"/>
              </a:xfrm>
              <a:custGeom>
                <a:avLst/>
                <a:gdLst>
                  <a:gd name="T0" fmla="*/ 193 w 193"/>
                  <a:gd name="T1" fmla="*/ 370 h 554"/>
                  <a:gd name="T2" fmla="*/ 193 w 193"/>
                  <a:gd name="T3" fmla="*/ 525 h 554"/>
                  <a:gd name="T4" fmla="*/ 138 w 193"/>
                  <a:gd name="T5" fmla="*/ 554 h 554"/>
                  <a:gd name="T6" fmla="*/ 55 w 193"/>
                  <a:gd name="T7" fmla="*/ 554 h 554"/>
                  <a:gd name="T8" fmla="*/ 0 w 193"/>
                  <a:gd name="T9" fmla="*/ 277 h 554"/>
                  <a:gd name="T10" fmla="*/ 55 w 193"/>
                  <a:gd name="T11" fmla="*/ 0 h 554"/>
                  <a:gd name="T12" fmla="*/ 110 w 193"/>
                  <a:gd name="T13" fmla="*/ 0 h 554"/>
                  <a:gd name="T14" fmla="*/ 193 w 193"/>
                  <a:gd name="T15" fmla="*/ 370 h 554"/>
                  <a:gd name="T16" fmla="*/ 0 60000 65536"/>
                  <a:gd name="T17" fmla="*/ 0 60000 65536"/>
                  <a:gd name="T18" fmla="*/ 0 60000 65536"/>
                  <a:gd name="T19" fmla="*/ 0 60000 65536"/>
                  <a:gd name="T20" fmla="*/ 0 60000 65536"/>
                  <a:gd name="T21" fmla="*/ 0 60000 65536"/>
                  <a:gd name="T22" fmla="*/ 0 60000 65536"/>
                  <a:gd name="T23" fmla="*/ 0 60000 65536"/>
                  <a:gd name="T24" fmla="*/ 0 w 193"/>
                  <a:gd name="T25" fmla="*/ 0 h 554"/>
                  <a:gd name="T26" fmla="*/ 193 w 193"/>
                  <a:gd name="T27" fmla="*/ 554 h 55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93" h="554">
                    <a:moveTo>
                      <a:pt x="193" y="370"/>
                    </a:moveTo>
                    <a:lnTo>
                      <a:pt x="193" y="525"/>
                    </a:lnTo>
                    <a:lnTo>
                      <a:pt x="138" y="554"/>
                    </a:lnTo>
                    <a:lnTo>
                      <a:pt x="55" y="554"/>
                    </a:lnTo>
                    <a:lnTo>
                      <a:pt x="0" y="277"/>
                    </a:lnTo>
                    <a:lnTo>
                      <a:pt x="55" y="0"/>
                    </a:lnTo>
                    <a:lnTo>
                      <a:pt x="110" y="0"/>
                    </a:lnTo>
                    <a:lnTo>
                      <a:pt x="193" y="370"/>
                    </a:lnTo>
                    <a:close/>
                  </a:path>
                </a:pathLst>
              </a:custGeom>
              <a:solidFill>
                <a:srgbClr val="99CCCC"/>
              </a:solidFill>
              <a:ln w="9525">
                <a:noFill/>
                <a:round/>
                <a:headEnd/>
                <a:tailEnd/>
              </a:ln>
            </p:spPr>
            <p:txBody>
              <a:bodyPr>
                <a:prstTxWarp prst="textNoShape">
                  <a:avLst/>
                </a:prstTxWarp>
              </a:bodyPr>
              <a:lstStyle/>
              <a:p>
                <a:endParaRPr lang="en-US"/>
              </a:p>
            </p:txBody>
          </p:sp>
          <p:sp>
            <p:nvSpPr>
              <p:cNvPr id="18605" name="Freeform 62"/>
              <p:cNvSpPr>
                <a:spLocks/>
              </p:cNvSpPr>
              <p:nvPr/>
            </p:nvSpPr>
            <p:spPr bwMode="auto">
              <a:xfrm>
                <a:off x="3076" y="1753"/>
                <a:ext cx="175" cy="104"/>
              </a:xfrm>
              <a:custGeom>
                <a:avLst/>
                <a:gdLst>
                  <a:gd name="T0" fmla="*/ 1401 w 1401"/>
                  <a:gd name="T1" fmla="*/ 719 h 829"/>
                  <a:gd name="T2" fmla="*/ 1373 w 1401"/>
                  <a:gd name="T3" fmla="*/ 801 h 829"/>
                  <a:gd name="T4" fmla="*/ 958 w 1401"/>
                  <a:gd name="T5" fmla="*/ 801 h 829"/>
                  <a:gd name="T6" fmla="*/ 47 w 1401"/>
                  <a:gd name="T7" fmla="*/ 829 h 829"/>
                  <a:gd name="T8" fmla="*/ 0 w 1401"/>
                  <a:gd name="T9" fmla="*/ 746 h 829"/>
                  <a:gd name="T10" fmla="*/ 18 w 1401"/>
                  <a:gd name="T11" fmla="*/ 36 h 829"/>
                  <a:gd name="T12" fmla="*/ 489 w 1401"/>
                  <a:gd name="T13" fmla="*/ 83 h 829"/>
                  <a:gd name="T14" fmla="*/ 1263 w 1401"/>
                  <a:gd name="T15" fmla="*/ 64 h 829"/>
                  <a:gd name="T16" fmla="*/ 1346 w 1401"/>
                  <a:gd name="T17" fmla="*/ 0 h 829"/>
                  <a:gd name="T18" fmla="*/ 1373 w 1401"/>
                  <a:gd name="T19" fmla="*/ 0 h 829"/>
                  <a:gd name="T20" fmla="*/ 1401 w 1401"/>
                  <a:gd name="T21" fmla="*/ 719 h 82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401"/>
                  <a:gd name="T34" fmla="*/ 0 h 829"/>
                  <a:gd name="T35" fmla="*/ 1401 w 1401"/>
                  <a:gd name="T36" fmla="*/ 829 h 82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401" h="829">
                    <a:moveTo>
                      <a:pt x="1401" y="719"/>
                    </a:moveTo>
                    <a:lnTo>
                      <a:pt x="1373" y="801"/>
                    </a:lnTo>
                    <a:lnTo>
                      <a:pt x="958" y="801"/>
                    </a:lnTo>
                    <a:lnTo>
                      <a:pt x="47" y="829"/>
                    </a:lnTo>
                    <a:lnTo>
                      <a:pt x="0" y="746"/>
                    </a:lnTo>
                    <a:lnTo>
                      <a:pt x="18" y="36"/>
                    </a:lnTo>
                    <a:lnTo>
                      <a:pt x="489" y="83"/>
                    </a:lnTo>
                    <a:lnTo>
                      <a:pt x="1263" y="64"/>
                    </a:lnTo>
                    <a:lnTo>
                      <a:pt x="1346" y="0"/>
                    </a:lnTo>
                    <a:lnTo>
                      <a:pt x="1373" y="0"/>
                    </a:lnTo>
                    <a:lnTo>
                      <a:pt x="1401" y="719"/>
                    </a:lnTo>
                    <a:close/>
                  </a:path>
                </a:pathLst>
              </a:custGeom>
              <a:solidFill>
                <a:srgbClr val="FF9933"/>
              </a:solidFill>
              <a:ln w="9525">
                <a:noFill/>
                <a:round/>
                <a:headEnd/>
                <a:tailEnd/>
              </a:ln>
            </p:spPr>
            <p:txBody>
              <a:bodyPr>
                <a:prstTxWarp prst="textNoShape">
                  <a:avLst/>
                </a:prstTxWarp>
              </a:bodyPr>
              <a:lstStyle/>
              <a:p>
                <a:endParaRPr lang="en-US"/>
              </a:p>
            </p:txBody>
          </p:sp>
          <p:sp>
            <p:nvSpPr>
              <p:cNvPr id="18606" name="Freeform 63"/>
              <p:cNvSpPr>
                <a:spLocks/>
              </p:cNvSpPr>
              <p:nvPr/>
            </p:nvSpPr>
            <p:spPr bwMode="auto">
              <a:xfrm>
                <a:off x="3272" y="1753"/>
                <a:ext cx="110" cy="107"/>
              </a:xfrm>
              <a:custGeom>
                <a:avLst/>
                <a:gdLst>
                  <a:gd name="T0" fmla="*/ 801 w 884"/>
                  <a:gd name="T1" fmla="*/ 137 h 856"/>
                  <a:gd name="T2" fmla="*/ 828 w 884"/>
                  <a:gd name="T3" fmla="*/ 525 h 856"/>
                  <a:gd name="T4" fmla="*/ 884 w 884"/>
                  <a:gd name="T5" fmla="*/ 719 h 856"/>
                  <a:gd name="T6" fmla="*/ 801 w 884"/>
                  <a:gd name="T7" fmla="*/ 856 h 856"/>
                  <a:gd name="T8" fmla="*/ 332 w 884"/>
                  <a:gd name="T9" fmla="*/ 856 h 856"/>
                  <a:gd name="T10" fmla="*/ 82 w 884"/>
                  <a:gd name="T11" fmla="*/ 773 h 856"/>
                  <a:gd name="T12" fmla="*/ 0 w 884"/>
                  <a:gd name="T13" fmla="*/ 616 h 856"/>
                  <a:gd name="T14" fmla="*/ 27 w 884"/>
                  <a:gd name="T15" fmla="*/ 0 h 856"/>
                  <a:gd name="T16" fmla="*/ 607 w 884"/>
                  <a:gd name="T17" fmla="*/ 64 h 856"/>
                  <a:gd name="T18" fmla="*/ 801 w 884"/>
                  <a:gd name="T19" fmla="*/ 137 h 85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84"/>
                  <a:gd name="T31" fmla="*/ 0 h 856"/>
                  <a:gd name="T32" fmla="*/ 884 w 884"/>
                  <a:gd name="T33" fmla="*/ 856 h 85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84" h="856">
                    <a:moveTo>
                      <a:pt x="801" y="137"/>
                    </a:moveTo>
                    <a:lnTo>
                      <a:pt x="828" y="525"/>
                    </a:lnTo>
                    <a:lnTo>
                      <a:pt x="884" y="719"/>
                    </a:lnTo>
                    <a:lnTo>
                      <a:pt x="801" y="856"/>
                    </a:lnTo>
                    <a:lnTo>
                      <a:pt x="332" y="856"/>
                    </a:lnTo>
                    <a:lnTo>
                      <a:pt x="82" y="773"/>
                    </a:lnTo>
                    <a:lnTo>
                      <a:pt x="0" y="616"/>
                    </a:lnTo>
                    <a:lnTo>
                      <a:pt x="27" y="0"/>
                    </a:lnTo>
                    <a:lnTo>
                      <a:pt x="607" y="64"/>
                    </a:lnTo>
                    <a:lnTo>
                      <a:pt x="801" y="137"/>
                    </a:lnTo>
                    <a:close/>
                  </a:path>
                </a:pathLst>
              </a:custGeom>
              <a:solidFill>
                <a:srgbClr val="FF9933"/>
              </a:solidFill>
              <a:ln w="9525">
                <a:noFill/>
                <a:round/>
                <a:headEnd/>
                <a:tailEnd/>
              </a:ln>
            </p:spPr>
            <p:txBody>
              <a:bodyPr>
                <a:prstTxWarp prst="textNoShape">
                  <a:avLst/>
                </a:prstTxWarp>
              </a:bodyPr>
              <a:lstStyle/>
              <a:p>
                <a:endParaRPr lang="en-US"/>
              </a:p>
            </p:txBody>
          </p:sp>
          <p:sp>
            <p:nvSpPr>
              <p:cNvPr id="18607" name="Freeform 64"/>
              <p:cNvSpPr>
                <a:spLocks/>
              </p:cNvSpPr>
              <p:nvPr/>
            </p:nvSpPr>
            <p:spPr bwMode="auto">
              <a:xfrm>
                <a:off x="819" y="1758"/>
                <a:ext cx="83" cy="92"/>
              </a:xfrm>
              <a:custGeom>
                <a:avLst/>
                <a:gdLst>
                  <a:gd name="T0" fmla="*/ 663 w 663"/>
                  <a:gd name="T1" fmla="*/ 710 h 737"/>
                  <a:gd name="T2" fmla="*/ 0 w 663"/>
                  <a:gd name="T3" fmla="*/ 737 h 737"/>
                  <a:gd name="T4" fmla="*/ 387 w 663"/>
                  <a:gd name="T5" fmla="*/ 0 h 737"/>
                  <a:gd name="T6" fmla="*/ 608 w 663"/>
                  <a:gd name="T7" fmla="*/ 516 h 737"/>
                  <a:gd name="T8" fmla="*/ 663 w 663"/>
                  <a:gd name="T9" fmla="*/ 710 h 737"/>
                  <a:gd name="T10" fmla="*/ 0 60000 65536"/>
                  <a:gd name="T11" fmla="*/ 0 60000 65536"/>
                  <a:gd name="T12" fmla="*/ 0 60000 65536"/>
                  <a:gd name="T13" fmla="*/ 0 60000 65536"/>
                  <a:gd name="T14" fmla="*/ 0 60000 65536"/>
                  <a:gd name="T15" fmla="*/ 0 w 663"/>
                  <a:gd name="T16" fmla="*/ 0 h 737"/>
                  <a:gd name="T17" fmla="*/ 663 w 663"/>
                  <a:gd name="T18" fmla="*/ 737 h 737"/>
                </a:gdLst>
                <a:ahLst/>
                <a:cxnLst>
                  <a:cxn ang="T10">
                    <a:pos x="T0" y="T1"/>
                  </a:cxn>
                  <a:cxn ang="T11">
                    <a:pos x="T2" y="T3"/>
                  </a:cxn>
                  <a:cxn ang="T12">
                    <a:pos x="T4" y="T5"/>
                  </a:cxn>
                  <a:cxn ang="T13">
                    <a:pos x="T6" y="T7"/>
                  </a:cxn>
                  <a:cxn ang="T14">
                    <a:pos x="T8" y="T9"/>
                  </a:cxn>
                </a:cxnLst>
                <a:rect l="T15" t="T16" r="T17" b="T18"/>
                <a:pathLst>
                  <a:path w="663" h="737">
                    <a:moveTo>
                      <a:pt x="663" y="710"/>
                    </a:moveTo>
                    <a:lnTo>
                      <a:pt x="0" y="737"/>
                    </a:lnTo>
                    <a:lnTo>
                      <a:pt x="387" y="0"/>
                    </a:lnTo>
                    <a:lnTo>
                      <a:pt x="608" y="516"/>
                    </a:lnTo>
                    <a:lnTo>
                      <a:pt x="663" y="710"/>
                    </a:lnTo>
                    <a:close/>
                  </a:path>
                </a:pathLst>
              </a:custGeom>
              <a:solidFill>
                <a:srgbClr val="CC6633"/>
              </a:solidFill>
              <a:ln w="9525">
                <a:noFill/>
                <a:round/>
                <a:headEnd/>
                <a:tailEnd/>
              </a:ln>
            </p:spPr>
            <p:txBody>
              <a:bodyPr>
                <a:prstTxWarp prst="textNoShape">
                  <a:avLst/>
                </a:prstTxWarp>
              </a:bodyPr>
              <a:lstStyle/>
              <a:p>
                <a:endParaRPr lang="en-US"/>
              </a:p>
            </p:txBody>
          </p:sp>
          <p:sp>
            <p:nvSpPr>
              <p:cNvPr id="18608" name="Freeform 65"/>
              <p:cNvSpPr>
                <a:spLocks/>
              </p:cNvSpPr>
              <p:nvPr/>
            </p:nvSpPr>
            <p:spPr bwMode="auto">
              <a:xfrm>
                <a:off x="1346" y="1764"/>
                <a:ext cx="24" cy="72"/>
              </a:xfrm>
              <a:custGeom>
                <a:avLst/>
                <a:gdLst>
                  <a:gd name="T0" fmla="*/ 139 w 194"/>
                  <a:gd name="T1" fmla="*/ 580 h 580"/>
                  <a:gd name="T2" fmla="*/ 83 w 194"/>
                  <a:gd name="T3" fmla="*/ 580 h 580"/>
                  <a:gd name="T4" fmla="*/ 0 w 194"/>
                  <a:gd name="T5" fmla="*/ 442 h 580"/>
                  <a:gd name="T6" fmla="*/ 83 w 194"/>
                  <a:gd name="T7" fmla="*/ 54 h 580"/>
                  <a:gd name="T8" fmla="*/ 139 w 194"/>
                  <a:gd name="T9" fmla="*/ 0 h 580"/>
                  <a:gd name="T10" fmla="*/ 194 w 194"/>
                  <a:gd name="T11" fmla="*/ 110 h 580"/>
                  <a:gd name="T12" fmla="*/ 139 w 194"/>
                  <a:gd name="T13" fmla="*/ 580 h 580"/>
                  <a:gd name="T14" fmla="*/ 0 60000 65536"/>
                  <a:gd name="T15" fmla="*/ 0 60000 65536"/>
                  <a:gd name="T16" fmla="*/ 0 60000 65536"/>
                  <a:gd name="T17" fmla="*/ 0 60000 65536"/>
                  <a:gd name="T18" fmla="*/ 0 60000 65536"/>
                  <a:gd name="T19" fmla="*/ 0 60000 65536"/>
                  <a:gd name="T20" fmla="*/ 0 60000 65536"/>
                  <a:gd name="T21" fmla="*/ 0 w 194"/>
                  <a:gd name="T22" fmla="*/ 0 h 580"/>
                  <a:gd name="T23" fmla="*/ 194 w 194"/>
                  <a:gd name="T24" fmla="*/ 580 h 58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94" h="580">
                    <a:moveTo>
                      <a:pt x="139" y="580"/>
                    </a:moveTo>
                    <a:lnTo>
                      <a:pt x="83" y="580"/>
                    </a:lnTo>
                    <a:lnTo>
                      <a:pt x="0" y="442"/>
                    </a:lnTo>
                    <a:lnTo>
                      <a:pt x="83" y="54"/>
                    </a:lnTo>
                    <a:lnTo>
                      <a:pt x="139" y="0"/>
                    </a:lnTo>
                    <a:lnTo>
                      <a:pt x="194" y="110"/>
                    </a:lnTo>
                    <a:lnTo>
                      <a:pt x="139" y="580"/>
                    </a:lnTo>
                    <a:close/>
                  </a:path>
                </a:pathLst>
              </a:custGeom>
              <a:solidFill>
                <a:srgbClr val="669999"/>
              </a:solidFill>
              <a:ln w="9525">
                <a:noFill/>
                <a:round/>
                <a:headEnd/>
                <a:tailEnd/>
              </a:ln>
            </p:spPr>
            <p:txBody>
              <a:bodyPr>
                <a:prstTxWarp prst="textNoShape">
                  <a:avLst/>
                </a:prstTxWarp>
              </a:bodyPr>
              <a:lstStyle/>
              <a:p>
                <a:endParaRPr lang="en-US"/>
              </a:p>
            </p:txBody>
          </p:sp>
          <p:sp>
            <p:nvSpPr>
              <p:cNvPr id="18609" name="Freeform 66"/>
              <p:cNvSpPr>
                <a:spLocks/>
              </p:cNvSpPr>
              <p:nvPr/>
            </p:nvSpPr>
            <p:spPr bwMode="auto">
              <a:xfrm>
                <a:off x="1432" y="1764"/>
                <a:ext cx="21" cy="72"/>
              </a:xfrm>
              <a:custGeom>
                <a:avLst/>
                <a:gdLst>
                  <a:gd name="T0" fmla="*/ 165 w 165"/>
                  <a:gd name="T1" fmla="*/ 469 h 580"/>
                  <a:gd name="T2" fmla="*/ 165 w 165"/>
                  <a:gd name="T3" fmla="*/ 552 h 580"/>
                  <a:gd name="T4" fmla="*/ 83 w 165"/>
                  <a:gd name="T5" fmla="*/ 580 h 580"/>
                  <a:gd name="T6" fmla="*/ 0 w 165"/>
                  <a:gd name="T7" fmla="*/ 580 h 580"/>
                  <a:gd name="T8" fmla="*/ 0 w 165"/>
                  <a:gd name="T9" fmla="*/ 276 h 580"/>
                  <a:gd name="T10" fmla="*/ 83 w 165"/>
                  <a:gd name="T11" fmla="*/ 0 h 580"/>
                  <a:gd name="T12" fmla="*/ 138 w 165"/>
                  <a:gd name="T13" fmla="*/ 54 h 580"/>
                  <a:gd name="T14" fmla="*/ 165 w 165"/>
                  <a:gd name="T15" fmla="*/ 469 h 580"/>
                  <a:gd name="T16" fmla="*/ 0 60000 65536"/>
                  <a:gd name="T17" fmla="*/ 0 60000 65536"/>
                  <a:gd name="T18" fmla="*/ 0 60000 65536"/>
                  <a:gd name="T19" fmla="*/ 0 60000 65536"/>
                  <a:gd name="T20" fmla="*/ 0 60000 65536"/>
                  <a:gd name="T21" fmla="*/ 0 60000 65536"/>
                  <a:gd name="T22" fmla="*/ 0 60000 65536"/>
                  <a:gd name="T23" fmla="*/ 0 60000 65536"/>
                  <a:gd name="T24" fmla="*/ 0 w 165"/>
                  <a:gd name="T25" fmla="*/ 0 h 580"/>
                  <a:gd name="T26" fmla="*/ 165 w 165"/>
                  <a:gd name="T27" fmla="*/ 580 h 58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65" h="580">
                    <a:moveTo>
                      <a:pt x="165" y="469"/>
                    </a:moveTo>
                    <a:lnTo>
                      <a:pt x="165" y="552"/>
                    </a:lnTo>
                    <a:lnTo>
                      <a:pt x="83" y="580"/>
                    </a:lnTo>
                    <a:lnTo>
                      <a:pt x="0" y="580"/>
                    </a:lnTo>
                    <a:lnTo>
                      <a:pt x="0" y="276"/>
                    </a:lnTo>
                    <a:lnTo>
                      <a:pt x="83" y="0"/>
                    </a:lnTo>
                    <a:lnTo>
                      <a:pt x="138" y="54"/>
                    </a:lnTo>
                    <a:lnTo>
                      <a:pt x="165" y="469"/>
                    </a:lnTo>
                    <a:close/>
                  </a:path>
                </a:pathLst>
              </a:custGeom>
              <a:solidFill>
                <a:srgbClr val="99CCCC"/>
              </a:solidFill>
              <a:ln w="9525">
                <a:noFill/>
                <a:round/>
                <a:headEnd/>
                <a:tailEnd/>
              </a:ln>
            </p:spPr>
            <p:txBody>
              <a:bodyPr>
                <a:prstTxWarp prst="textNoShape">
                  <a:avLst/>
                </a:prstTxWarp>
              </a:bodyPr>
              <a:lstStyle/>
              <a:p>
                <a:endParaRPr lang="en-US"/>
              </a:p>
            </p:txBody>
          </p:sp>
          <p:sp>
            <p:nvSpPr>
              <p:cNvPr id="18610" name="Freeform 67"/>
              <p:cNvSpPr>
                <a:spLocks/>
              </p:cNvSpPr>
              <p:nvPr/>
            </p:nvSpPr>
            <p:spPr bwMode="auto">
              <a:xfrm>
                <a:off x="1612" y="1767"/>
                <a:ext cx="14" cy="55"/>
              </a:xfrm>
              <a:custGeom>
                <a:avLst/>
                <a:gdLst>
                  <a:gd name="T0" fmla="*/ 55 w 110"/>
                  <a:gd name="T1" fmla="*/ 386 h 442"/>
                  <a:gd name="T2" fmla="*/ 55 w 110"/>
                  <a:gd name="T3" fmla="*/ 442 h 442"/>
                  <a:gd name="T4" fmla="*/ 0 w 110"/>
                  <a:gd name="T5" fmla="*/ 332 h 442"/>
                  <a:gd name="T6" fmla="*/ 27 w 110"/>
                  <a:gd name="T7" fmla="*/ 0 h 442"/>
                  <a:gd name="T8" fmla="*/ 110 w 110"/>
                  <a:gd name="T9" fmla="*/ 249 h 442"/>
                  <a:gd name="T10" fmla="*/ 55 w 110"/>
                  <a:gd name="T11" fmla="*/ 386 h 442"/>
                  <a:gd name="T12" fmla="*/ 0 60000 65536"/>
                  <a:gd name="T13" fmla="*/ 0 60000 65536"/>
                  <a:gd name="T14" fmla="*/ 0 60000 65536"/>
                  <a:gd name="T15" fmla="*/ 0 60000 65536"/>
                  <a:gd name="T16" fmla="*/ 0 60000 65536"/>
                  <a:gd name="T17" fmla="*/ 0 60000 65536"/>
                  <a:gd name="T18" fmla="*/ 0 w 110"/>
                  <a:gd name="T19" fmla="*/ 0 h 442"/>
                  <a:gd name="T20" fmla="*/ 110 w 110"/>
                  <a:gd name="T21" fmla="*/ 442 h 442"/>
                </a:gdLst>
                <a:ahLst/>
                <a:cxnLst>
                  <a:cxn ang="T12">
                    <a:pos x="T0" y="T1"/>
                  </a:cxn>
                  <a:cxn ang="T13">
                    <a:pos x="T2" y="T3"/>
                  </a:cxn>
                  <a:cxn ang="T14">
                    <a:pos x="T4" y="T5"/>
                  </a:cxn>
                  <a:cxn ang="T15">
                    <a:pos x="T6" y="T7"/>
                  </a:cxn>
                  <a:cxn ang="T16">
                    <a:pos x="T8" y="T9"/>
                  </a:cxn>
                  <a:cxn ang="T17">
                    <a:pos x="T10" y="T11"/>
                  </a:cxn>
                </a:cxnLst>
                <a:rect l="T18" t="T19" r="T20" b="T21"/>
                <a:pathLst>
                  <a:path w="110" h="442">
                    <a:moveTo>
                      <a:pt x="55" y="386"/>
                    </a:moveTo>
                    <a:lnTo>
                      <a:pt x="55" y="442"/>
                    </a:lnTo>
                    <a:lnTo>
                      <a:pt x="0" y="332"/>
                    </a:lnTo>
                    <a:lnTo>
                      <a:pt x="27" y="0"/>
                    </a:lnTo>
                    <a:lnTo>
                      <a:pt x="110" y="249"/>
                    </a:lnTo>
                    <a:lnTo>
                      <a:pt x="55" y="386"/>
                    </a:lnTo>
                    <a:close/>
                  </a:path>
                </a:pathLst>
              </a:custGeom>
              <a:solidFill>
                <a:srgbClr val="99CCCC"/>
              </a:solidFill>
              <a:ln w="9525">
                <a:noFill/>
                <a:round/>
                <a:headEnd/>
                <a:tailEnd/>
              </a:ln>
            </p:spPr>
            <p:txBody>
              <a:bodyPr>
                <a:prstTxWarp prst="textNoShape">
                  <a:avLst/>
                </a:prstTxWarp>
              </a:bodyPr>
              <a:lstStyle/>
              <a:p>
                <a:endParaRPr lang="en-US"/>
              </a:p>
            </p:txBody>
          </p:sp>
          <p:sp>
            <p:nvSpPr>
              <p:cNvPr id="18611" name="Freeform 68"/>
              <p:cNvSpPr>
                <a:spLocks/>
              </p:cNvSpPr>
              <p:nvPr/>
            </p:nvSpPr>
            <p:spPr bwMode="auto">
              <a:xfrm>
                <a:off x="1681" y="1767"/>
                <a:ext cx="21" cy="63"/>
              </a:xfrm>
              <a:custGeom>
                <a:avLst/>
                <a:gdLst>
                  <a:gd name="T0" fmla="*/ 138 w 167"/>
                  <a:gd name="T1" fmla="*/ 386 h 506"/>
                  <a:gd name="T2" fmla="*/ 138 w 167"/>
                  <a:gd name="T3" fmla="*/ 506 h 506"/>
                  <a:gd name="T4" fmla="*/ 83 w 167"/>
                  <a:gd name="T5" fmla="*/ 470 h 506"/>
                  <a:gd name="T6" fmla="*/ 0 w 167"/>
                  <a:gd name="T7" fmla="*/ 470 h 506"/>
                  <a:gd name="T8" fmla="*/ 56 w 167"/>
                  <a:gd name="T9" fmla="*/ 111 h 506"/>
                  <a:gd name="T10" fmla="*/ 111 w 167"/>
                  <a:gd name="T11" fmla="*/ 0 h 506"/>
                  <a:gd name="T12" fmla="*/ 167 w 167"/>
                  <a:gd name="T13" fmla="*/ 55 h 506"/>
                  <a:gd name="T14" fmla="*/ 138 w 167"/>
                  <a:gd name="T15" fmla="*/ 386 h 506"/>
                  <a:gd name="T16" fmla="*/ 0 60000 65536"/>
                  <a:gd name="T17" fmla="*/ 0 60000 65536"/>
                  <a:gd name="T18" fmla="*/ 0 60000 65536"/>
                  <a:gd name="T19" fmla="*/ 0 60000 65536"/>
                  <a:gd name="T20" fmla="*/ 0 60000 65536"/>
                  <a:gd name="T21" fmla="*/ 0 60000 65536"/>
                  <a:gd name="T22" fmla="*/ 0 60000 65536"/>
                  <a:gd name="T23" fmla="*/ 0 60000 65536"/>
                  <a:gd name="T24" fmla="*/ 0 w 167"/>
                  <a:gd name="T25" fmla="*/ 0 h 506"/>
                  <a:gd name="T26" fmla="*/ 167 w 167"/>
                  <a:gd name="T27" fmla="*/ 506 h 50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67" h="506">
                    <a:moveTo>
                      <a:pt x="138" y="386"/>
                    </a:moveTo>
                    <a:lnTo>
                      <a:pt x="138" y="506"/>
                    </a:lnTo>
                    <a:lnTo>
                      <a:pt x="83" y="470"/>
                    </a:lnTo>
                    <a:lnTo>
                      <a:pt x="0" y="470"/>
                    </a:lnTo>
                    <a:lnTo>
                      <a:pt x="56" y="111"/>
                    </a:lnTo>
                    <a:lnTo>
                      <a:pt x="111" y="0"/>
                    </a:lnTo>
                    <a:lnTo>
                      <a:pt x="167" y="55"/>
                    </a:lnTo>
                    <a:lnTo>
                      <a:pt x="138" y="386"/>
                    </a:lnTo>
                    <a:close/>
                  </a:path>
                </a:pathLst>
              </a:custGeom>
              <a:solidFill>
                <a:srgbClr val="99CCCC"/>
              </a:solidFill>
              <a:ln w="9525">
                <a:noFill/>
                <a:round/>
                <a:headEnd/>
                <a:tailEnd/>
              </a:ln>
            </p:spPr>
            <p:txBody>
              <a:bodyPr>
                <a:prstTxWarp prst="textNoShape">
                  <a:avLst/>
                </a:prstTxWarp>
              </a:bodyPr>
              <a:lstStyle/>
              <a:p>
                <a:endParaRPr lang="en-US"/>
              </a:p>
            </p:txBody>
          </p:sp>
          <p:sp>
            <p:nvSpPr>
              <p:cNvPr id="18612" name="Freeform 69"/>
              <p:cNvSpPr>
                <a:spLocks/>
              </p:cNvSpPr>
              <p:nvPr/>
            </p:nvSpPr>
            <p:spPr bwMode="auto">
              <a:xfrm>
                <a:off x="3089" y="1770"/>
                <a:ext cx="53" cy="70"/>
              </a:xfrm>
              <a:custGeom>
                <a:avLst/>
                <a:gdLst>
                  <a:gd name="T0" fmla="*/ 425 w 425"/>
                  <a:gd name="T1" fmla="*/ 222 h 553"/>
                  <a:gd name="T2" fmla="*/ 425 w 425"/>
                  <a:gd name="T3" fmla="*/ 526 h 553"/>
                  <a:gd name="T4" fmla="*/ 28 w 425"/>
                  <a:gd name="T5" fmla="*/ 553 h 553"/>
                  <a:gd name="T6" fmla="*/ 0 w 425"/>
                  <a:gd name="T7" fmla="*/ 84 h 553"/>
                  <a:gd name="T8" fmla="*/ 120 w 425"/>
                  <a:gd name="T9" fmla="*/ 0 h 553"/>
                  <a:gd name="T10" fmla="*/ 332 w 425"/>
                  <a:gd name="T11" fmla="*/ 28 h 553"/>
                  <a:gd name="T12" fmla="*/ 425 w 425"/>
                  <a:gd name="T13" fmla="*/ 222 h 553"/>
                  <a:gd name="T14" fmla="*/ 0 60000 65536"/>
                  <a:gd name="T15" fmla="*/ 0 60000 65536"/>
                  <a:gd name="T16" fmla="*/ 0 60000 65536"/>
                  <a:gd name="T17" fmla="*/ 0 60000 65536"/>
                  <a:gd name="T18" fmla="*/ 0 60000 65536"/>
                  <a:gd name="T19" fmla="*/ 0 60000 65536"/>
                  <a:gd name="T20" fmla="*/ 0 60000 65536"/>
                  <a:gd name="T21" fmla="*/ 0 w 425"/>
                  <a:gd name="T22" fmla="*/ 0 h 553"/>
                  <a:gd name="T23" fmla="*/ 425 w 425"/>
                  <a:gd name="T24" fmla="*/ 553 h 55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25" h="553">
                    <a:moveTo>
                      <a:pt x="425" y="222"/>
                    </a:moveTo>
                    <a:lnTo>
                      <a:pt x="425" y="526"/>
                    </a:lnTo>
                    <a:lnTo>
                      <a:pt x="28" y="553"/>
                    </a:lnTo>
                    <a:lnTo>
                      <a:pt x="0" y="84"/>
                    </a:lnTo>
                    <a:lnTo>
                      <a:pt x="120" y="0"/>
                    </a:lnTo>
                    <a:lnTo>
                      <a:pt x="332" y="28"/>
                    </a:lnTo>
                    <a:lnTo>
                      <a:pt x="425" y="222"/>
                    </a:lnTo>
                    <a:close/>
                  </a:path>
                </a:pathLst>
              </a:custGeom>
              <a:solidFill>
                <a:srgbClr val="000000"/>
              </a:solidFill>
              <a:ln w="9525">
                <a:noFill/>
                <a:round/>
                <a:headEnd/>
                <a:tailEnd/>
              </a:ln>
            </p:spPr>
            <p:txBody>
              <a:bodyPr>
                <a:prstTxWarp prst="textNoShape">
                  <a:avLst/>
                </a:prstTxWarp>
              </a:bodyPr>
              <a:lstStyle/>
              <a:p>
                <a:endParaRPr lang="en-US"/>
              </a:p>
            </p:txBody>
          </p:sp>
          <p:sp>
            <p:nvSpPr>
              <p:cNvPr id="18613" name="Freeform 70"/>
              <p:cNvSpPr>
                <a:spLocks/>
              </p:cNvSpPr>
              <p:nvPr/>
            </p:nvSpPr>
            <p:spPr bwMode="auto">
              <a:xfrm>
                <a:off x="3168" y="1770"/>
                <a:ext cx="52" cy="66"/>
              </a:xfrm>
              <a:custGeom>
                <a:avLst/>
                <a:gdLst>
                  <a:gd name="T0" fmla="*/ 415 w 415"/>
                  <a:gd name="T1" fmla="*/ 84 h 526"/>
                  <a:gd name="T2" fmla="*/ 415 w 415"/>
                  <a:gd name="T3" fmla="*/ 526 h 526"/>
                  <a:gd name="T4" fmla="*/ 65 w 415"/>
                  <a:gd name="T5" fmla="*/ 526 h 526"/>
                  <a:gd name="T6" fmla="*/ 0 w 415"/>
                  <a:gd name="T7" fmla="*/ 479 h 526"/>
                  <a:gd name="T8" fmla="*/ 28 w 415"/>
                  <a:gd name="T9" fmla="*/ 56 h 526"/>
                  <a:gd name="T10" fmla="*/ 194 w 415"/>
                  <a:gd name="T11" fmla="*/ 0 h 526"/>
                  <a:gd name="T12" fmla="*/ 341 w 415"/>
                  <a:gd name="T13" fmla="*/ 0 h 526"/>
                  <a:gd name="T14" fmla="*/ 415 w 415"/>
                  <a:gd name="T15" fmla="*/ 84 h 526"/>
                  <a:gd name="T16" fmla="*/ 0 60000 65536"/>
                  <a:gd name="T17" fmla="*/ 0 60000 65536"/>
                  <a:gd name="T18" fmla="*/ 0 60000 65536"/>
                  <a:gd name="T19" fmla="*/ 0 60000 65536"/>
                  <a:gd name="T20" fmla="*/ 0 60000 65536"/>
                  <a:gd name="T21" fmla="*/ 0 60000 65536"/>
                  <a:gd name="T22" fmla="*/ 0 60000 65536"/>
                  <a:gd name="T23" fmla="*/ 0 60000 65536"/>
                  <a:gd name="T24" fmla="*/ 0 w 415"/>
                  <a:gd name="T25" fmla="*/ 0 h 526"/>
                  <a:gd name="T26" fmla="*/ 415 w 415"/>
                  <a:gd name="T27" fmla="*/ 526 h 52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15" h="526">
                    <a:moveTo>
                      <a:pt x="415" y="84"/>
                    </a:moveTo>
                    <a:lnTo>
                      <a:pt x="415" y="526"/>
                    </a:lnTo>
                    <a:lnTo>
                      <a:pt x="65" y="526"/>
                    </a:lnTo>
                    <a:lnTo>
                      <a:pt x="0" y="479"/>
                    </a:lnTo>
                    <a:lnTo>
                      <a:pt x="28" y="56"/>
                    </a:lnTo>
                    <a:lnTo>
                      <a:pt x="194" y="0"/>
                    </a:lnTo>
                    <a:lnTo>
                      <a:pt x="341" y="0"/>
                    </a:lnTo>
                    <a:lnTo>
                      <a:pt x="415" y="84"/>
                    </a:lnTo>
                    <a:close/>
                  </a:path>
                </a:pathLst>
              </a:custGeom>
              <a:solidFill>
                <a:srgbClr val="000000"/>
              </a:solidFill>
              <a:ln w="9525">
                <a:noFill/>
                <a:round/>
                <a:headEnd/>
                <a:tailEnd/>
              </a:ln>
            </p:spPr>
            <p:txBody>
              <a:bodyPr>
                <a:prstTxWarp prst="textNoShape">
                  <a:avLst/>
                </a:prstTxWarp>
              </a:bodyPr>
              <a:lstStyle/>
              <a:p>
                <a:endParaRPr lang="en-US"/>
              </a:p>
            </p:txBody>
          </p:sp>
          <p:sp>
            <p:nvSpPr>
              <p:cNvPr id="18614" name="Freeform 71"/>
              <p:cNvSpPr>
                <a:spLocks/>
              </p:cNvSpPr>
              <p:nvPr/>
            </p:nvSpPr>
            <p:spPr bwMode="auto">
              <a:xfrm>
                <a:off x="3296" y="1770"/>
                <a:ext cx="48" cy="70"/>
              </a:xfrm>
              <a:custGeom>
                <a:avLst/>
                <a:gdLst>
                  <a:gd name="T0" fmla="*/ 387 w 387"/>
                  <a:gd name="T1" fmla="*/ 138 h 553"/>
                  <a:gd name="T2" fmla="*/ 360 w 387"/>
                  <a:gd name="T3" fmla="*/ 479 h 553"/>
                  <a:gd name="T4" fmla="*/ 331 w 387"/>
                  <a:gd name="T5" fmla="*/ 498 h 553"/>
                  <a:gd name="T6" fmla="*/ 331 w 387"/>
                  <a:gd name="T7" fmla="*/ 553 h 553"/>
                  <a:gd name="T8" fmla="*/ 110 w 387"/>
                  <a:gd name="T9" fmla="*/ 526 h 553"/>
                  <a:gd name="T10" fmla="*/ 83 w 387"/>
                  <a:gd name="T11" fmla="*/ 498 h 553"/>
                  <a:gd name="T12" fmla="*/ 28 w 387"/>
                  <a:gd name="T13" fmla="*/ 498 h 553"/>
                  <a:gd name="T14" fmla="*/ 0 w 387"/>
                  <a:gd name="T15" fmla="*/ 138 h 553"/>
                  <a:gd name="T16" fmla="*/ 0 w 387"/>
                  <a:gd name="T17" fmla="*/ 56 h 553"/>
                  <a:gd name="T18" fmla="*/ 83 w 387"/>
                  <a:gd name="T19" fmla="*/ 0 h 553"/>
                  <a:gd name="T20" fmla="*/ 331 w 387"/>
                  <a:gd name="T21" fmla="*/ 28 h 553"/>
                  <a:gd name="T22" fmla="*/ 387 w 387"/>
                  <a:gd name="T23" fmla="*/ 138 h 55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87"/>
                  <a:gd name="T37" fmla="*/ 0 h 553"/>
                  <a:gd name="T38" fmla="*/ 387 w 387"/>
                  <a:gd name="T39" fmla="*/ 553 h 55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87" h="553">
                    <a:moveTo>
                      <a:pt x="387" y="138"/>
                    </a:moveTo>
                    <a:lnTo>
                      <a:pt x="360" y="479"/>
                    </a:lnTo>
                    <a:lnTo>
                      <a:pt x="331" y="498"/>
                    </a:lnTo>
                    <a:lnTo>
                      <a:pt x="331" y="553"/>
                    </a:lnTo>
                    <a:lnTo>
                      <a:pt x="110" y="526"/>
                    </a:lnTo>
                    <a:lnTo>
                      <a:pt x="83" y="498"/>
                    </a:lnTo>
                    <a:lnTo>
                      <a:pt x="28" y="498"/>
                    </a:lnTo>
                    <a:lnTo>
                      <a:pt x="0" y="138"/>
                    </a:lnTo>
                    <a:lnTo>
                      <a:pt x="0" y="56"/>
                    </a:lnTo>
                    <a:lnTo>
                      <a:pt x="83" y="0"/>
                    </a:lnTo>
                    <a:lnTo>
                      <a:pt x="331" y="28"/>
                    </a:lnTo>
                    <a:lnTo>
                      <a:pt x="387" y="138"/>
                    </a:lnTo>
                    <a:close/>
                  </a:path>
                </a:pathLst>
              </a:custGeom>
              <a:solidFill>
                <a:srgbClr val="000000"/>
              </a:solidFill>
              <a:ln w="9525">
                <a:noFill/>
                <a:round/>
                <a:headEnd/>
                <a:tailEnd/>
              </a:ln>
            </p:spPr>
            <p:txBody>
              <a:bodyPr>
                <a:prstTxWarp prst="textNoShape">
                  <a:avLst/>
                </a:prstTxWarp>
              </a:bodyPr>
              <a:lstStyle/>
              <a:p>
                <a:endParaRPr lang="en-US"/>
              </a:p>
            </p:txBody>
          </p:sp>
          <p:sp>
            <p:nvSpPr>
              <p:cNvPr id="18615" name="Freeform 72"/>
              <p:cNvSpPr>
                <a:spLocks/>
              </p:cNvSpPr>
              <p:nvPr/>
            </p:nvSpPr>
            <p:spPr bwMode="auto">
              <a:xfrm>
                <a:off x="3099" y="1781"/>
                <a:ext cx="31" cy="49"/>
              </a:xfrm>
              <a:custGeom>
                <a:avLst/>
                <a:gdLst>
                  <a:gd name="T0" fmla="*/ 248 w 248"/>
                  <a:gd name="T1" fmla="*/ 275 h 395"/>
                  <a:gd name="T2" fmla="*/ 248 w 248"/>
                  <a:gd name="T3" fmla="*/ 395 h 395"/>
                  <a:gd name="T4" fmla="*/ 0 w 248"/>
                  <a:gd name="T5" fmla="*/ 395 h 395"/>
                  <a:gd name="T6" fmla="*/ 0 w 248"/>
                  <a:gd name="T7" fmla="*/ 54 h 395"/>
                  <a:gd name="T8" fmla="*/ 91 w 248"/>
                  <a:gd name="T9" fmla="*/ 0 h 395"/>
                  <a:gd name="T10" fmla="*/ 193 w 248"/>
                  <a:gd name="T11" fmla="*/ 27 h 395"/>
                  <a:gd name="T12" fmla="*/ 248 w 248"/>
                  <a:gd name="T13" fmla="*/ 275 h 395"/>
                  <a:gd name="T14" fmla="*/ 0 60000 65536"/>
                  <a:gd name="T15" fmla="*/ 0 60000 65536"/>
                  <a:gd name="T16" fmla="*/ 0 60000 65536"/>
                  <a:gd name="T17" fmla="*/ 0 60000 65536"/>
                  <a:gd name="T18" fmla="*/ 0 60000 65536"/>
                  <a:gd name="T19" fmla="*/ 0 60000 65536"/>
                  <a:gd name="T20" fmla="*/ 0 60000 65536"/>
                  <a:gd name="T21" fmla="*/ 0 w 248"/>
                  <a:gd name="T22" fmla="*/ 0 h 395"/>
                  <a:gd name="T23" fmla="*/ 248 w 248"/>
                  <a:gd name="T24" fmla="*/ 395 h 39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48" h="395">
                    <a:moveTo>
                      <a:pt x="248" y="275"/>
                    </a:moveTo>
                    <a:lnTo>
                      <a:pt x="248" y="395"/>
                    </a:lnTo>
                    <a:lnTo>
                      <a:pt x="0" y="395"/>
                    </a:lnTo>
                    <a:lnTo>
                      <a:pt x="0" y="54"/>
                    </a:lnTo>
                    <a:lnTo>
                      <a:pt x="91" y="0"/>
                    </a:lnTo>
                    <a:lnTo>
                      <a:pt x="193" y="27"/>
                    </a:lnTo>
                    <a:lnTo>
                      <a:pt x="248" y="275"/>
                    </a:lnTo>
                    <a:close/>
                  </a:path>
                </a:pathLst>
              </a:custGeom>
              <a:solidFill>
                <a:srgbClr val="99CCCC"/>
              </a:solidFill>
              <a:ln w="9525">
                <a:noFill/>
                <a:round/>
                <a:headEnd/>
                <a:tailEnd/>
              </a:ln>
            </p:spPr>
            <p:txBody>
              <a:bodyPr>
                <a:prstTxWarp prst="textNoShape">
                  <a:avLst/>
                </a:prstTxWarp>
              </a:bodyPr>
              <a:lstStyle/>
              <a:p>
                <a:endParaRPr lang="en-US"/>
              </a:p>
            </p:txBody>
          </p:sp>
          <p:sp>
            <p:nvSpPr>
              <p:cNvPr id="18616" name="Freeform 73"/>
              <p:cNvSpPr>
                <a:spLocks/>
              </p:cNvSpPr>
              <p:nvPr/>
            </p:nvSpPr>
            <p:spPr bwMode="auto">
              <a:xfrm>
                <a:off x="3182" y="1781"/>
                <a:ext cx="29" cy="45"/>
              </a:xfrm>
              <a:custGeom>
                <a:avLst/>
                <a:gdLst>
                  <a:gd name="T0" fmla="*/ 230 w 230"/>
                  <a:gd name="T1" fmla="*/ 54 h 359"/>
                  <a:gd name="T2" fmla="*/ 230 w 230"/>
                  <a:gd name="T3" fmla="*/ 359 h 359"/>
                  <a:gd name="T4" fmla="*/ 0 w 230"/>
                  <a:gd name="T5" fmla="*/ 359 h 359"/>
                  <a:gd name="T6" fmla="*/ 0 w 230"/>
                  <a:gd name="T7" fmla="*/ 54 h 359"/>
                  <a:gd name="T8" fmla="*/ 138 w 230"/>
                  <a:gd name="T9" fmla="*/ 0 h 359"/>
                  <a:gd name="T10" fmla="*/ 166 w 230"/>
                  <a:gd name="T11" fmla="*/ 0 h 359"/>
                  <a:gd name="T12" fmla="*/ 230 w 230"/>
                  <a:gd name="T13" fmla="*/ 54 h 359"/>
                  <a:gd name="T14" fmla="*/ 0 60000 65536"/>
                  <a:gd name="T15" fmla="*/ 0 60000 65536"/>
                  <a:gd name="T16" fmla="*/ 0 60000 65536"/>
                  <a:gd name="T17" fmla="*/ 0 60000 65536"/>
                  <a:gd name="T18" fmla="*/ 0 60000 65536"/>
                  <a:gd name="T19" fmla="*/ 0 60000 65536"/>
                  <a:gd name="T20" fmla="*/ 0 60000 65536"/>
                  <a:gd name="T21" fmla="*/ 0 w 230"/>
                  <a:gd name="T22" fmla="*/ 0 h 359"/>
                  <a:gd name="T23" fmla="*/ 230 w 230"/>
                  <a:gd name="T24" fmla="*/ 359 h 35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30" h="359">
                    <a:moveTo>
                      <a:pt x="230" y="54"/>
                    </a:moveTo>
                    <a:lnTo>
                      <a:pt x="230" y="359"/>
                    </a:lnTo>
                    <a:lnTo>
                      <a:pt x="0" y="359"/>
                    </a:lnTo>
                    <a:lnTo>
                      <a:pt x="0" y="54"/>
                    </a:lnTo>
                    <a:lnTo>
                      <a:pt x="138" y="0"/>
                    </a:lnTo>
                    <a:lnTo>
                      <a:pt x="166" y="0"/>
                    </a:lnTo>
                    <a:lnTo>
                      <a:pt x="230" y="54"/>
                    </a:lnTo>
                    <a:close/>
                  </a:path>
                </a:pathLst>
              </a:custGeom>
              <a:solidFill>
                <a:srgbClr val="99CCCC"/>
              </a:solidFill>
              <a:ln w="9525">
                <a:noFill/>
                <a:round/>
                <a:headEnd/>
                <a:tailEnd/>
              </a:ln>
            </p:spPr>
            <p:txBody>
              <a:bodyPr>
                <a:prstTxWarp prst="textNoShape">
                  <a:avLst/>
                </a:prstTxWarp>
              </a:bodyPr>
              <a:lstStyle/>
              <a:p>
                <a:endParaRPr lang="en-US"/>
              </a:p>
            </p:txBody>
          </p:sp>
          <p:sp>
            <p:nvSpPr>
              <p:cNvPr id="18617" name="Freeform 74"/>
              <p:cNvSpPr>
                <a:spLocks/>
              </p:cNvSpPr>
              <p:nvPr/>
            </p:nvSpPr>
            <p:spPr bwMode="auto">
              <a:xfrm>
                <a:off x="729" y="1784"/>
                <a:ext cx="41" cy="66"/>
              </a:xfrm>
              <a:custGeom>
                <a:avLst/>
                <a:gdLst>
                  <a:gd name="T0" fmla="*/ 55 w 331"/>
                  <a:gd name="T1" fmla="*/ 525 h 525"/>
                  <a:gd name="T2" fmla="*/ 0 w 331"/>
                  <a:gd name="T3" fmla="*/ 0 h 525"/>
                  <a:gd name="T4" fmla="*/ 331 w 331"/>
                  <a:gd name="T5" fmla="*/ 498 h 525"/>
                  <a:gd name="T6" fmla="*/ 55 w 331"/>
                  <a:gd name="T7" fmla="*/ 525 h 525"/>
                  <a:gd name="T8" fmla="*/ 0 60000 65536"/>
                  <a:gd name="T9" fmla="*/ 0 60000 65536"/>
                  <a:gd name="T10" fmla="*/ 0 60000 65536"/>
                  <a:gd name="T11" fmla="*/ 0 60000 65536"/>
                  <a:gd name="T12" fmla="*/ 0 w 331"/>
                  <a:gd name="T13" fmla="*/ 0 h 525"/>
                  <a:gd name="T14" fmla="*/ 331 w 331"/>
                  <a:gd name="T15" fmla="*/ 525 h 525"/>
                </a:gdLst>
                <a:ahLst/>
                <a:cxnLst>
                  <a:cxn ang="T8">
                    <a:pos x="T0" y="T1"/>
                  </a:cxn>
                  <a:cxn ang="T9">
                    <a:pos x="T2" y="T3"/>
                  </a:cxn>
                  <a:cxn ang="T10">
                    <a:pos x="T4" y="T5"/>
                  </a:cxn>
                  <a:cxn ang="T11">
                    <a:pos x="T6" y="T7"/>
                  </a:cxn>
                </a:cxnLst>
                <a:rect l="T12" t="T13" r="T14" b="T15"/>
                <a:pathLst>
                  <a:path w="331" h="525">
                    <a:moveTo>
                      <a:pt x="55" y="525"/>
                    </a:moveTo>
                    <a:lnTo>
                      <a:pt x="0" y="0"/>
                    </a:lnTo>
                    <a:lnTo>
                      <a:pt x="331" y="498"/>
                    </a:lnTo>
                    <a:lnTo>
                      <a:pt x="55" y="525"/>
                    </a:lnTo>
                    <a:close/>
                  </a:path>
                </a:pathLst>
              </a:custGeom>
              <a:solidFill>
                <a:srgbClr val="CC6633"/>
              </a:solidFill>
              <a:ln w="9525">
                <a:noFill/>
                <a:round/>
                <a:headEnd/>
                <a:tailEnd/>
              </a:ln>
            </p:spPr>
            <p:txBody>
              <a:bodyPr>
                <a:prstTxWarp prst="textNoShape">
                  <a:avLst/>
                </a:prstTxWarp>
              </a:bodyPr>
              <a:lstStyle/>
              <a:p>
                <a:endParaRPr lang="en-US"/>
              </a:p>
            </p:txBody>
          </p:sp>
          <p:sp>
            <p:nvSpPr>
              <p:cNvPr id="18618" name="Freeform 75"/>
              <p:cNvSpPr>
                <a:spLocks/>
              </p:cNvSpPr>
              <p:nvPr/>
            </p:nvSpPr>
            <p:spPr bwMode="auto">
              <a:xfrm>
                <a:off x="3306" y="1784"/>
                <a:ext cx="28" cy="42"/>
              </a:xfrm>
              <a:custGeom>
                <a:avLst/>
                <a:gdLst>
                  <a:gd name="T0" fmla="*/ 221 w 221"/>
                  <a:gd name="T1" fmla="*/ 194 h 332"/>
                  <a:gd name="T2" fmla="*/ 166 w 221"/>
                  <a:gd name="T3" fmla="*/ 332 h 332"/>
                  <a:gd name="T4" fmla="*/ 0 w 221"/>
                  <a:gd name="T5" fmla="*/ 277 h 332"/>
                  <a:gd name="T6" fmla="*/ 27 w 221"/>
                  <a:gd name="T7" fmla="*/ 0 h 332"/>
                  <a:gd name="T8" fmla="*/ 139 w 221"/>
                  <a:gd name="T9" fmla="*/ 0 h 332"/>
                  <a:gd name="T10" fmla="*/ 221 w 221"/>
                  <a:gd name="T11" fmla="*/ 194 h 332"/>
                  <a:gd name="T12" fmla="*/ 0 60000 65536"/>
                  <a:gd name="T13" fmla="*/ 0 60000 65536"/>
                  <a:gd name="T14" fmla="*/ 0 60000 65536"/>
                  <a:gd name="T15" fmla="*/ 0 60000 65536"/>
                  <a:gd name="T16" fmla="*/ 0 60000 65536"/>
                  <a:gd name="T17" fmla="*/ 0 60000 65536"/>
                  <a:gd name="T18" fmla="*/ 0 w 221"/>
                  <a:gd name="T19" fmla="*/ 0 h 332"/>
                  <a:gd name="T20" fmla="*/ 221 w 221"/>
                  <a:gd name="T21" fmla="*/ 332 h 332"/>
                </a:gdLst>
                <a:ahLst/>
                <a:cxnLst>
                  <a:cxn ang="T12">
                    <a:pos x="T0" y="T1"/>
                  </a:cxn>
                  <a:cxn ang="T13">
                    <a:pos x="T2" y="T3"/>
                  </a:cxn>
                  <a:cxn ang="T14">
                    <a:pos x="T4" y="T5"/>
                  </a:cxn>
                  <a:cxn ang="T15">
                    <a:pos x="T6" y="T7"/>
                  </a:cxn>
                  <a:cxn ang="T16">
                    <a:pos x="T8" y="T9"/>
                  </a:cxn>
                  <a:cxn ang="T17">
                    <a:pos x="T10" y="T11"/>
                  </a:cxn>
                </a:cxnLst>
                <a:rect l="T18" t="T19" r="T20" b="T21"/>
                <a:pathLst>
                  <a:path w="221" h="332">
                    <a:moveTo>
                      <a:pt x="221" y="194"/>
                    </a:moveTo>
                    <a:lnTo>
                      <a:pt x="166" y="332"/>
                    </a:lnTo>
                    <a:lnTo>
                      <a:pt x="0" y="277"/>
                    </a:lnTo>
                    <a:lnTo>
                      <a:pt x="27" y="0"/>
                    </a:lnTo>
                    <a:lnTo>
                      <a:pt x="139" y="0"/>
                    </a:lnTo>
                    <a:lnTo>
                      <a:pt x="221" y="194"/>
                    </a:lnTo>
                    <a:close/>
                  </a:path>
                </a:pathLst>
              </a:custGeom>
              <a:solidFill>
                <a:srgbClr val="99CCCC"/>
              </a:solidFill>
              <a:ln w="9525">
                <a:noFill/>
                <a:round/>
                <a:headEnd/>
                <a:tailEnd/>
              </a:ln>
            </p:spPr>
            <p:txBody>
              <a:bodyPr>
                <a:prstTxWarp prst="textNoShape">
                  <a:avLst/>
                </a:prstTxWarp>
              </a:bodyPr>
              <a:lstStyle/>
              <a:p>
                <a:endParaRPr lang="en-US"/>
              </a:p>
            </p:txBody>
          </p:sp>
          <p:sp>
            <p:nvSpPr>
              <p:cNvPr id="18619" name="Freeform 76"/>
              <p:cNvSpPr>
                <a:spLocks/>
              </p:cNvSpPr>
              <p:nvPr/>
            </p:nvSpPr>
            <p:spPr bwMode="auto">
              <a:xfrm>
                <a:off x="1474" y="1788"/>
                <a:ext cx="14" cy="45"/>
              </a:xfrm>
              <a:custGeom>
                <a:avLst/>
                <a:gdLst>
                  <a:gd name="T0" fmla="*/ 55 w 111"/>
                  <a:gd name="T1" fmla="*/ 167 h 360"/>
                  <a:gd name="T2" fmla="*/ 111 w 111"/>
                  <a:gd name="T3" fmla="*/ 305 h 360"/>
                  <a:gd name="T4" fmla="*/ 111 w 111"/>
                  <a:gd name="T5" fmla="*/ 360 h 360"/>
                  <a:gd name="T6" fmla="*/ 28 w 111"/>
                  <a:gd name="T7" fmla="*/ 360 h 360"/>
                  <a:gd name="T8" fmla="*/ 0 w 111"/>
                  <a:gd name="T9" fmla="*/ 0 h 360"/>
                  <a:gd name="T10" fmla="*/ 28 w 111"/>
                  <a:gd name="T11" fmla="*/ 139 h 360"/>
                  <a:gd name="T12" fmla="*/ 55 w 111"/>
                  <a:gd name="T13" fmla="*/ 167 h 360"/>
                  <a:gd name="T14" fmla="*/ 0 60000 65536"/>
                  <a:gd name="T15" fmla="*/ 0 60000 65536"/>
                  <a:gd name="T16" fmla="*/ 0 60000 65536"/>
                  <a:gd name="T17" fmla="*/ 0 60000 65536"/>
                  <a:gd name="T18" fmla="*/ 0 60000 65536"/>
                  <a:gd name="T19" fmla="*/ 0 60000 65536"/>
                  <a:gd name="T20" fmla="*/ 0 60000 65536"/>
                  <a:gd name="T21" fmla="*/ 0 w 111"/>
                  <a:gd name="T22" fmla="*/ 0 h 360"/>
                  <a:gd name="T23" fmla="*/ 111 w 111"/>
                  <a:gd name="T24" fmla="*/ 360 h 36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1" h="360">
                    <a:moveTo>
                      <a:pt x="55" y="167"/>
                    </a:moveTo>
                    <a:lnTo>
                      <a:pt x="111" y="305"/>
                    </a:lnTo>
                    <a:lnTo>
                      <a:pt x="111" y="360"/>
                    </a:lnTo>
                    <a:lnTo>
                      <a:pt x="28" y="360"/>
                    </a:lnTo>
                    <a:lnTo>
                      <a:pt x="0" y="0"/>
                    </a:lnTo>
                    <a:lnTo>
                      <a:pt x="28" y="139"/>
                    </a:lnTo>
                    <a:lnTo>
                      <a:pt x="55" y="167"/>
                    </a:lnTo>
                    <a:close/>
                  </a:path>
                </a:pathLst>
              </a:custGeom>
              <a:solidFill>
                <a:srgbClr val="FF6633"/>
              </a:solidFill>
              <a:ln w="9525">
                <a:noFill/>
                <a:round/>
                <a:headEnd/>
                <a:tailEnd/>
              </a:ln>
            </p:spPr>
            <p:txBody>
              <a:bodyPr>
                <a:prstTxWarp prst="textNoShape">
                  <a:avLst/>
                </a:prstTxWarp>
              </a:bodyPr>
              <a:lstStyle/>
              <a:p>
                <a:endParaRPr lang="en-US"/>
              </a:p>
            </p:txBody>
          </p:sp>
          <p:sp>
            <p:nvSpPr>
              <p:cNvPr id="18620" name="Freeform 77"/>
              <p:cNvSpPr>
                <a:spLocks/>
              </p:cNvSpPr>
              <p:nvPr/>
            </p:nvSpPr>
            <p:spPr bwMode="auto">
              <a:xfrm>
                <a:off x="1719" y="1802"/>
                <a:ext cx="7" cy="24"/>
              </a:xfrm>
              <a:custGeom>
                <a:avLst/>
                <a:gdLst>
                  <a:gd name="T0" fmla="*/ 0 w 55"/>
                  <a:gd name="T1" fmla="*/ 139 h 194"/>
                  <a:gd name="T2" fmla="*/ 0 w 55"/>
                  <a:gd name="T3" fmla="*/ 0 h 194"/>
                  <a:gd name="T4" fmla="*/ 55 w 55"/>
                  <a:gd name="T5" fmla="*/ 194 h 194"/>
                  <a:gd name="T6" fmla="*/ 0 w 55"/>
                  <a:gd name="T7" fmla="*/ 139 h 194"/>
                  <a:gd name="T8" fmla="*/ 0 60000 65536"/>
                  <a:gd name="T9" fmla="*/ 0 60000 65536"/>
                  <a:gd name="T10" fmla="*/ 0 60000 65536"/>
                  <a:gd name="T11" fmla="*/ 0 60000 65536"/>
                  <a:gd name="T12" fmla="*/ 0 w 55"/>
                  <a:gd name="T13" fmla="*/ 0 h 194"/>
                  <a:gd name="T14" fmla="*/ 55 w 55"/>
                  <a:gd name="T15" fmla="*/ 194 h 194"/>
                </a:gdLst>
                <a:ahLst/>
                <a:cxnLst>
                  <a:cxn ang="T8">
                    <a:pos x="T0" y="T1"/>
                  </a:cxn>
                  <a:cxn ang="T9">
                    <a:pos x="T2" y="T3"/>
                  </a:cxn>
                  <a:cxn ang="T10">
                    <a:pos x="T4" y="T5"/>
                  </a:cxn>
                  <a:cxn ang="T11">
                    <a:pos x="T6" y="T7"/>
                  </a:cxn>
                </a:cxnLst>
                <a:rect l="T12" t="T13" r="T14" b="T15"/>
                <a:pathLst>
                  <a:path w="55" h="194">
                    <a:moveTo>
                      <a:pt x="0" y="139"/>
                    </a:moveTo>
                    <a:lnTo>
                      <a:pt x="0" y="0"/>
                    </a:lnTo>
                    <a:lnTo>
                      <a:pt x="55" y="194"/>
                    </a:lnTo>
                    <a:lnTo>
                      <a:pt x="0" y="139"/>
                    </a:lnTo>
                    <a:close/>
                  </a:path>
                </a:pathLst>
              </a:custGeom>
              <a:solidFill>
                <a:srgbClr val="FF6633"/>
              </a:solidFill>
              <a:ln w="9525">
                <a:noFill/>
                <a:round/>
                <a:headEnd/>
                <a:tailEnd/>
              </a:ln>
            </p:spPr>
            <p:txBody>
              <a:bodyPr>
                <a:prstTxWarp prst="textNoShape">
                  <a:avLst/>
                </a:prstTxWarp>
              </a:bodyPr>
              <a:lstStyle/>
              <a:p>
                <a:endParaRPr lang="en-US"/>
              </a:p>
            </p:txBody>
          </p:sp>
          <p:sp>
            <p:nvSpPr>
              <p:cNvPr id="18621" name="Freeform 78"/>
              <p:cNvSpPr>
                <a:spLocks/>
              </p:cNvSpPr>
              <p:nvPr/>
            </p:nvSpPr>
            <p:spPr bwMode="auto">
              <a:xfrm>
                <a:off x="1974" y="1815"/>
                <a:ext cx="32" cy="128"/>
              </a:xfrm>
              <a:custGeom>
                <a:avLst/>
                <a:gdLst>
                  <a:gd name="T0" fmla="*/ 230 w 258"/>
                  <a:gd name="T1" fmla="*/ 941 h 1024"/>
                  <a:gd name="T2" fmla="*/ 258 w 258"/>
                  <a:gd name="T3" fmla="*/ 969 h 1024"/>
                  <a:gd name="T4" fmla="*/ 258 w 258"/>
                  <a:gd name="T5" fmla="*/ 1024 h 1024"/>
                  <a:gd name="T6" fmla="*/ 55 w 258"/>
                  <a:gd name="T7" fmla="*/ 969 h 1024"/>
                  <a:gd name="T8" fmla="*/ 0 w 258"/>
                  <a:gd name="T9" fmla="*/ 0 h 1024"/>
                  <a:gd name="T10" fmla="*/ 230 w 258"/>
                  <a:gd name="T11" fmla="*/ 84 h 1024"/>
                  <a:gd name="T12" fmla="*/ 230 w 258"/>
                  <a:gd name="T13" fmla="*/ 941 h 1024"/>
                  <a:gd name="T14" fmla="*/ 0 60000 65536"/>
                  <a:gd name="T15" fmla="*/ 0 60000 65536"/>
                  <a:gd name="T16" fmla="*/ 0 60000 65536"/>
                  <a:gd name="T17" fmla="*/ 0 60000 65536"/>
                  <a:gd name="T18" fmla="*/ 0 60000 65536"/>
                  <a:gd name="T19" fmla="*/ 0 60000 65536"/>
                  <a:gd name="T20" fmla="*/ 0 60000 65536"/>
                  <a:gd name="T21" fmla="*/ 0 w 258"/>
                  <a:gd name="T22" fmla="*/ 0 h 1024"/>
                  <a:gd name="T23" fmla="*/ 258 w 258"/>
                  <a:gd name="T24" fmla="*/ 1024 h 102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58" h="1024">
                    <a:moveTo>
                      <a:pt x="230" y="941"/>
                    </a:moveTo>
                    <a:lnTo>
                      <a:pt x="258" y="969"/>
                    </a:lnTo>
                    <a:lnTo>
                      <a:pt x="258" y="1024"/>
                    </a:lnTo>
                    <a:lnTo>
                      <a:pt x="55" y="969"/>
                    </a:lnTo>
                    <a:lnTo>
                      <a:pt x="0" y="0"/>
                    </a:lnTo>
                    <a:lnTo>
                      <a:pt x="230" y="84"/>
                    </a:lnTo>
                    <a:lnTo>
                      <a:pt x="230" y="941"/>
                    </a:lnTo>
                    <a:close/>
                  </a:path>
                </a:pathLst>
              </a:custGeom>
              <a:solidFill>
                <a:srgbClr val="FF9966"/>
              </a:solidFill>
              <a:ln w="9525">
                <a:noFill/>
                <a:round/>
                <a:headEnd/>
                <a:tailEnd/>
              </a:ln>
            </p:spPr>
            <p:txBody>
              <a:bodyPr>
                <a:prstTxWarp prst="textNoShape">
                  <a:avLst/>
                </a:prstTxWarp>
              </a:bodyPr>
              <a:lstStyle/>
              <a:p>
                <a:endParaRPr lang="en-US"/>
              </a:p>
            </p:txBody>
          </p:sp>
          <p:sp>
            <p:nvSpPr>
              <p:cNvPr id="18622" name="Freeform 79"/>
              <p:cNvSpPr>
                <a:spLocks/>
              </p:cNvSpPr>
              <p:nvPr/>
            </p:nvSpPr>
            <p:spPr bwMode="auto">
              <a:xfrm>
                <a:off x="2019" y="1819"/>
                <a:ext cx="27" cy="110"/>
              </a:xfrm>
              <a:custGeom>
                <a:avLst/>
                <a:gdLst>
                  <a:gd name="T0" fmla="*/ 192 w 221"/>
                  <a:gd name="T1" fmla="*/ 607 h 884"/>
                  <a:gd name="T2" fmla="*/ 91 w 221"/>
                  <a:gd name="T3" fmla="*/ 857 h 884"/>
                  <a:gd name="T4" fmla="*/ 64 w 221"/>
                  <a:gd name="T5" fmla="*/ 884 h 884"/>
                  <a:gd name="T6" fmla="*/ 0 w 221"/>
                  <a:gd name="T7" fmla="*/ 774 h 884"/>
                  <a:gd name="T8" fmla="*/ 64 w 221"/>
                  <a:gd name="T9" fmla="*/ 27 h 884"/>
                  <a:gd name="T10" fmla="*/ 119 w 221"/>
                  <a:gd name="T11" fmla="*/ 0 h 884"/>
                  <a:gd name="T12" fmla="*/ 221 w 221"/>
                  <a:gd name="T13" fmla="*/ 0 h 884"/>
                  <a:gd name="T14" fmla="*/ 192 w 221"/>
                  <a:gd name="T15" fmla="*/ 607 h 884"/>
                  <a:gd name="T16" fmla="*/ 0 60000 65536"/>
                  <a:gd name="T17" fmla="*/ 0 60000 65536"/>
                  <a:gd name="T18" fmla="*/ 0 60000 65536"/>
                  <a:gd name="T19" fmla="*/ 0 60000 65536"/>
                  <a:gd name="T20" fmla="*/ 0 60000 65536"/>
                  <a:gd name="T21" fmla="*/ 0 60000 65536"/>
                  <a:gd name="T22" fmla="*/ 0 60000 65536"/>
                  <a:gd name="T23" fmla="*/ 0 60000 65536"/>
                  <a:gd name="T24" fmla="*/ 0 w 221"/>
                  <a:gd name="T25" fmla="*/ 0 h 884"/>
                  <a:gd name="T26" fmla="*/ 221 w 221"/>
                  <a:gd name="T27" fmla="*/ 884 h 88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21" h="884">
                    <a:moveTo>
                      <a:pt x="192" y="607"/>
                    </a:moveTo>
                    <a:lnTo>
                      <a:pt x="91" y="857"/>
                    </a:lnTo>
                    <a:lnTo>
                      <a:pt x="64" y="884"/>
                    </a:lnTo>
                    <a:lnTo>
                      <a:pt x="0" y="774"/>
                    </a:lnTo>
                    <a:lnTo>
                      <a:pt x="64" y="27"/>
                    </a:lnTo>
                    <a:lnTo>
                      <a:pt x="119" y="0"/>
                    </a:lnTo>
                    <a:lnTo>
                      <a:pt x="221" y="0"/>
                    </a:lnTo>
                    <a:lnTo>
                      <a:pt x="192" y="607"/>
                    </a:lnTo>
                    <a:close/>
                  </a:path>
                </a:pathLst>
              </a:custGeom>
              <a:solidFill>
                <a:srgbClr val="FF9966"/>
              </a:solidFill>
              <a:ln w="9525">
                <a:noFill/>
                <a:round/>
                <a:headEnd/>
                <a:tailEnd/>
              </a:ln>
            </p:spPr>
            <p:txBody>
              <a:bodyPr>
                <a:prstTxWarp prst="textNoShape">
                  <a:avLst/>
                </a:prstTxWarp>
              </a:bodyPr>
              <a:lstStyle/>
              <a:p>
                <a:endParaRPr lang="en-US"/>
              </a:p>
            </p:txBody>
          </p:sp>
          <p:sp>
            <p:nvSpPr>
              <p:cNvPr id="18623" name="Freeform 80"/>
              <p:cNvSpPr>
                <a:spLocks/>
              </p:cNvSpPr>
              <p:nvPr/>
            </p:nvSpPr>
            <p:spPr bwMode="auto">
              <a:xfrm>
                <a:off x="1557" y="1840"/>
                <a:ext cx="214" cy="342"/>
              </a:xfrm>
              <a:custGeom>
                <a:avLst/>
                <a:gdLst>
                  <a:gd name="T0" fmla="*/ 636 w 1714"/>
                  <a:gd name="T1" fmla="*/ 83 h 2737"/>
                  <a:gd name="T2" fmla="*/ 1245 w 1714"/>
                  <a:gd name="T3" fmla="*/ 56 h 2737"/>
                  <a:gd name="T4" fmla="*/ 1383 w 1714"/>
                  <a:gd name="T5" fmla="*/ 111 h 2737"/>
                  <a:gd name="T6" fmla="*/ 1466 w 1714"/>
                  <a:gd name="T7" fmla="*/ 83 h 2737"/>
                  <a:gd name="T8" fmla="*/ 1548 w 1714"/>
                  <a:gd name="T9" fmla="*/ 498 h 2737"/>
                  <a:gd name="T10" fmla="*/ 1576 w 1714"/>
                  <a:gd name="T11" fmla="*/ 913 h 2737"/>
                  <a:gd name="T12" fmla="*/ 1659 w 1714"/>
                  <a:gd name="T13" fmla="*/ 1272 h 2737"/>
                  <a:gd name="T14" fmla="*/ 1659 w 1714"/>
                  <a:gd name="T15" fmla="*/ 1576 h 2737"/>
                  <a:gd name="T16" fmla="*/ 1714 w 1714"/>
                  <a:gd name="T17" fmla="*/ 2074 h 2737"/>
                  <a:gd name="T18" fmla="*/ 1687 w 1714"/>
                  <a:gd name="T19" fmla="*/ 2737 h 2737"/>
                  <a:gd name="T20" fmla="*/ 1493 w 1714"/>
                  <a:gd name="T21" fmla="*/ 2683 h 2737"/>
                  <a:gd name="T22" fmla="*/ 691 w 1714"/>
                  <a:gd name="T23" fmla="*/ 2654 h 2737"/>
                  <a:gd name="T24" fmla="*/ 194 w 1714"/>
                  <a:gd name="T25" fmla="*/ 2627 h 2737"/>
                  <a:gd name="T26" fmla="*/ 111 w 1714"/>
                  <a:gd name="T27" fmla="*/ 2074 h 2737"/>
                  <a:gd name="T28" fmla="*/ 84 w 1714"/>
                  <a:gd name="T29" fmla="*/ 1078 h 2737"/>
                  <a:gd name="T30" fmla="*/ 0 w 1714"/>
                  <a:gd name="T31" fmla="*/ 498 h 2737"/>
                  <a:gd name="T32" fmla="*/ 28 w 1714"/>
                  <a:gd name="T33" fmla="*/ 166 h 2737"/>
                  <a:gd name="T34" fmla="*/ 28 w 1714"/>
                  <a:gd name="T35" fmla="*/ 83 h 2737"/>
                  <a:gd name="T36" fmla="*/ 305 w 1714"/>
                  <a:gd name="T37" fmla="*/ 0 h 2737"/>
                  <a:gd name="T38" fmla="*/ 498 w 1714"/>
                  <a:gd name="T39" fmla="*/ 29 h 2737"/>
                  <a:gd name="T40" fmla="*/ 636 w 1714"/>
                  <a:gd name="T41" fmla="*/ 83 h 2737"/>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714"/>
                  <a:gd name="T64" fmla="*/ 0 h 2737"/>
                  <a:gd name="T65" fmla="*/ 1714 w 1714"/>
                  <a:gd name="T66" fmla="*/ 2737 h 2737"/>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714" h="2737">
                    <a:moveTo>
                      <a:pt x="636" y="83"/>
                    </a:moveTo>
                    <a:lnTo>
                      <a:pt x="1245" y="56"/>
                    </a:lnTo>
                    <a:lnTo>
                      <a:pt x="1383" y="111"/>
                    </a:lnTo>
                    <a:lnTo>
                      <a:pt x="1466" y="83"/>
                    </a:lnTo>
                    <a:lnTo>
                      <a:pt x="1548" y="498"/>
                    </a:lnTo>
                    <a:lnTo>
                      <a:pt x="1576" y="913"/>
                    </a:lnTo>
                    <a:lnTo>
                      <a:pt x="1659" y="1272"/>
                    </a:lnTo>
                    <a:lnTo>
                      <a:pt x="1659" y="1576"/>
                    </a:lnTo>
                    <a:lnTo>
                      <a:pt x="1714" y="2074"/>
                    </a:lnTo>
                    <a:lnTo>
                      <a:pt x="1687" y="2737"/>
                    </a:lnTo>
                    <a:lnTo>
                      <a:pt x="1493" y="2683"/>
                    </a:lnTo>
                    <a:lnTo>
                      <a:pt x="691" y="2654"/>
                    </a:lnTo>
                    <a:lnTo>
                      <a:pt x="194" y="2627"/>
                    </a:lnTo>
                    <a:lnTo>
                      <a:pt x="111" y="2074"/>
                    </a:lnTo>
                    <a:lnTo>
                      <a:pt x="84" y="1078"/>
                    </a:lnTo>
                    <a:lnTo>
                      <a:pt x="0" y="498"/>
                    </a:lnTo>
                    <a:lnTo>
                      <a:pt x="28" y="166"/>
                    </a:lnTo>
                    <a:lnTo>
                      <a:pt x="28" y="83"/>
                    </a:lnTo>
                    <a:lnTo>
                      <a:pt x="305" y="0"/>
                    </a:lnTo>
                    <a:lnTo>
                      <a:pt x="498" y="29"/>
                    </a:lnTo>
                    <a:lnTo>
                      <a:pt x="636" y="83"/>
                    </a:lnTo>
                    <a:close/>
                  </a:path>
                </a:pathLst>
              </a:custGeom>
              <a:solidFill>
                <a:srgbClr val="FF9966"/>
              </a:solidFill>
              <a:ln w="9525">
                <a:noFill/>
                <a:round/>
                <a:headEnd/>
                <a:tailEnd/>
              </a:ln>
            </p:spPr>
            <p:txBody>
              <a:bodyPr>
                <a:prstTxWarp prst="textNoShape">
                  <a:avLst/>
                </a:prstTxWarp>
              </a:bodyPr>
              <a:lstStyle/>
              <a:p>
                <a:endParaRPr lang="en-US"/>
              </a:p>
            </p:txBody>
          </p:sp>
          <p:sp>
            <p:nvSpPr>
              <p:cNvPr id="18624" name="Freeform 81"/>
              <p:cNvSpPr>
                <a:spLocks/>
              </p:cNvSpPr>
              <p:nvPr/>
            </p:nvSpPr>
            <p:spPr bwMode="auto">
              <a:xfrm>
                <a:off x="929" y="1853"/>
                <a:ext cx="75" cy="177"/>
              </a:xfrm>
              <a:custGeom>
                <a:avLst/>
                <a:gdLst>
                  <a:gd name="T0" fmla="*/ 599 w 599"/>
                  <a:gd name="T1" fmla="*/ 1327 h 1410"/>
                  <a:gd name="T2" fmla="*/ 74 w 599"/>
                  <a:gd name="T3" fmla="*/ 1410 h 1410"/>
                  <a:gd name="T4" fmla="*/ 0 w 599"/>
                  <a:gd name="T5" fmla="*/ 139 h 1410"/>
                  <a:gd name="T6" fmla="*/ 405 w 599"/>
                  <a:gd name="T7" fmla="*/ 0 h 1410"/>
                  <a:gd name="T8" fmla="*/ 470 w 599"/>
                  <a:gd name="T9" fmla="*/ 0 h 1410"/>
                  <a:gd name="T10" fmla="*/ 599 w 599"/>
                  <a:gd name="T11" fmla="*/ 1327 h 1410"/>
                  <a:gd name="T12" fmla="*/ 0 60000 65536"/>
                  <a:gd name="T13" fmla="*/ 0 60000 65536"/>
                  <a:gd name="T14" fmla="*/ 0 60000 65536"/>
                  <a:gd name="T15" fmla="*/ 0 60000 65536"/>
                  <a:gd name="T16" fmla="*/ 0 60000 65536"/>
                  <a:gd name="T17" fmla="*/ 0 60000 65536"/>
                  <a:gd name="T18" fmla="*/ 0 w 599"/>
                  <a:gd name="T19" fmla="*/ 0 h 1410"/>
                  <a:gd name="T20" fmla="*/ 599 w 599"/>
                  <a:gd name="T21" fmla="*/ 1410 h 1410"/>
                </a:gdLst>
                <a:ahLst/>
                <a:cxnLst>
                  <a:cxn ang="T12">
                    <a:pos x="T0" y="T1"/>
                  </a:cxn>
                  <a:cxn ang="T13">
                    <a:pos x="T2" y="T3"/>
                  </a:cxn>
                  <a:cxn ang="T14">
                    <a:pos x="T4" y="T5"/>
                  </a:cxn>
                  <a:cxn ang="T15">
                    <a:pos x="T6" y="T7"/>
                  </a:cxn>
                  <a:cxn ang="T16">
                    <a:pos x="T8" y="T9"/>
                  </a:cxn>
                  <a:cxn ang="T17">
                    <a:pos x="T10" y="T11"/>
                  </a:cxn>
                </a:cxnLst>
                <a:rect l="T18" t="T19" r="T20" b="T21"/>
                <a:pathLst>
                  <a:path w="599" h="1410">
                    <a:moveTo>
                      <a:pt x="599" y="1327"/>
                    </a:moveTo>
                    <a:lnTo>
                      <a:pt x="74" y="1410"/>
                    </a:lnTo>
                    <a:lnTo>
                      <a:pt x="0" y="139"/>
                    </a:lnTo>
                    <a:lnTo>
                      <a:pt x="405" y="0"/>
                    </a:lnTo>
                    <a:lnTo>
                      <a:pt x="470" y="0"/>
                    </a:lnTo>
                    <a:lnTo>
                      <a:pt x="599" y="1327"/>
                    </a:lnTo>
                    <a:close/>
                  </a:path>
                </a:pathLst>
              </a:custGeom>
              <a:solidFill>
                <a:srgbClr val="FF9966"/>
              </a:solidFill>
              <a:ln w="9525">
                <a:noFill/>
                <a:round/>
                <a:headEnd/>
                <a:tailEnd/>
              </a:ln>
            </p:spPr>
            <p:txBody>
              <a:bodyPr>
                <a:prstTxWarp prst="textNoShape">
                  <a:avLst/>
                </a:prstTxWarp>
              </a:bodyPr>
              <a:lstStyle/>
              <a:p>
                <a:endParaRPr lang="en-US"/>
              </a:p>
            </p:txBody>
          </p:sp>
          <p:sp>
            <p:nvSpPr>
              <p:cNvPr id="18625" name="Freeform 82"/>
              <p:cNvSpPr>
                <a:spLocks/>
              </p:cNvSpPr>
              <p:nvPr/>
            </p:nvSpPr>
            <p:spPr bwMode="auto">
              <a:xfrm>
                <a:off x="1315" y="1853"/>
                <a:ext cx="245" cy="332"/>
              </a:xfrm>
              <a:custGeom>
                <a:avLst/>
                <a:gdLst>
                  <a:gd name="T0" fmla="*/ 1520 w 1962"/>
                  <a:gd name="T1" fmla="*/ 55 h 2654"/>
                  <a:gd name="T2" fmla="*/ 1797 w 1962"/>
                  <a:gd name="T3" fmla="*/ 55 h 2654"/>
                  <a:gd name="T4" fmla="*/ 1797 w 1962"/>
                  <a:gd name="T5" fmla="*/ 857 h 2654"/>
                  <a:gd name="T6" fmla="*/ 1907 w 1962"/>
                  <a:gd name="T7" fmla="*/ 1659 h 2654"/>
                  <a:gd name="T8" fmla="*/ 1907 w 1962"/>
                  <a:gd name="T9" fmla="*/ 2212 h 2654"/>
                  <a:gd name="T10" fmla="*/ 1962 w 1962"/>
                  <a:gd name="T11" fmla="*/ 2599 h 2654"/>
                  <a:gd name="T12" fmla="*/ 1575 w 1962"/>
                  <a:gd name="T13" fmla="*/ 2654 h 2654"/>
                  <a:gd name="T14" fmla="*/ 1244 w 1962"/>
                  <a:gd name="T15" fmla="*/ 2599 h 2654"/>
                  <a:gd name="T16" fmla="*/ 773 w 1962"/>
                  <a:gd name="T17" fmla="*/ 2543 h 2654"/>
                  <a:gd name="T18" fmla="*/ 442 w 1962"/>
                  <a:gd name="T19" fmla="*/ 2599 h 2654"/>
                  <a:gd name="T20" fmla="*/ 414 w 1962"/>
                  <a:gd name="T21" fmla="*/ 2599 h 2654"/>
                  <a:gd name="T22" fmla="*/ 304 w 1962"/>
                  <a:gd name="T23" fmla="*/ 2351 h 2654"/>
                  <a:gd name="T24" fmla="*/ 608 w 1962"/>
                  <a:gd name="T25" fmla="*/ 2378 h 2654"/>
                  <a:gd name="T26" fmla="*/ 663 w 1962"/>
                  <a:gd name="T27" fmla="*/ 2378 h 2654"/>
                  <a:gd name="T28" fmla="*/ 773 w 1962"/>
                  <a:gd name="T29" fmla="*/ 2351 h 2654"/>
                  <a:gd name="T30" fmla="*/ 912 w 1962"/>
                  <a:gd name="T31" fmla="*/ 2157 h 2654"/>
                  <a:gd name="T32" fmla="*/ 856 w 1962"/>
                  <a:gd name="T33" fmla="*/ 1603 h 2654"/>
                  <a:gd name="T34" fmla="*/ 884 w 1962"/>
                  <a:gd name="T35" fmla="*/ 1023 h 2654"/>
                  <a:gd name="T36" fmla="*/ 773 w 1962"/>
                  <a:gd name="T37" fmla="*/ 775 h 2654"/>
                  <a:gd name="T38" fmla="*/ 663 w 1962"/>
                  <a:gd name="T39" fmla="*/ 691 h 2654"/>
                  <a:gd name="T40" fmla="*/ 442 w 1962"/>
                  <a:gd name="T41" fmla="*/ 719 h 2654"/>
                  <a:gd name="T42" fmla="*/ 221 w 1962"/>
                  <a:gd name="T43" fmla="*/ 1188 h 2654"/>
                  <a:gd name="T44" fmla="*/ 248 w 1962"/>
                  <a:gd name="T45" fmla="*/ 2295 h 2654"/>
                  <a:gd name="T46" fmla="*/ 0 w 1962"/>
                  <a:gd name="T47" fmla="*/ 1936 h 2654"/>
                  <a:gd name="T48" fmla="*/ 83 w 1962"/>
                  <a:gd name="T49" fmla="*/ 1769 h 2654"/>
                  <a:gd name="T50" fmla="*/ 27 w 1962"/>
                  <a:gd name="T51" fmla="*/ 166 h 2654"/>
                  <a:gd name="T52" fmla="*/ 27 w 1962"/>
                  <a:gd name="T53" fmla="*/ 55 h 2654"/>
                  <a:gd name="T54" fmla="*/ 331 w 1962"/>
                  <a:gd name="T55" fmla="*/ 0 h 2654"/>
                  <a:gd name="T56" fmla="*/ 1465 w 1962"/>
                  <a:gd name="T57" fmla="*/ 0 h 2654"/>
                  <a:gd name="T58" fmla="*/ 1520 w 1962"/>
                  <a:gd name="T59" fmla="*/ 55 h 2654"/>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962"/>
                  <a:gd name="T91" fmla="*/ 0 h 2654"/>
                  <a:gd name="T92" fmla="*/ 1962 w 1962"/>
                  <a:gd name="T93" fmla="*/ 2654 h 2654"/>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962" h="2654">
                    <a:moveTo>
                      <a:pt x="1520" y="55"/>
                    </a:moveTo>
                    <a:lnTo>
                      <a:pt x="1797" y="55"/>
                    </a:lnTo>
                    <a:lnTo>
                      <a:pt x="1797" y="857"/>
                    </a:lnTo>
                    <a:lnTo>
                      <a:pt x="1907" y="1659"/>
                    </a:lnTo>
                    <a:lnTo>
                      <a:pt x="1907" y="2212"/>
                    </a:lnTo>
                    <a:lnTo>
                      <a:pt x="1962" y="2599"/>
                    </a:lnTo>
                    <a:lnTo>
                      <a:pt x="1575" y="2654"/>
                    </a:lnTo>
                    <a:lnTo>
                      <a:pt x="1244" y="2599"/>
                    </a:lnTo>
                    <a:lnTo>
                      <a:pt x="773" y="2543"/>
                    </a:lnTo>
                    <a:lnTo>
                      <a:pt x="442" y="2599"/>
                    </a:lnTo>
                    <a:lnTo>
                      <a:pt x="414" y="2599"/>
                    </a:lnTo>
                    <a:lnTo>
                      <a:pt x="304" y="2351"/>
                    </a:lnTo>
                    <a:lnTo>
                      <a:pt x="608" y="2378"/>
                    </a:lnTo>
                    <a:lnTo>
                      <a:pt x="663" y="2378"/>
                    </a:lnTo>
                    <a:lnTo>
                      <a:pt x="773" y="2351"/>
                    </a:lnTo>
                    <a:lnTo>
                      <a:pt x="912" y="2157"/>
                    </a:lnTo>
                    <a:lnTo>
                      <a:pt x="856" y="1603"/>
                    </a:lnTo>
                    <a:lnTo>
                      <a:pt x="884" y="1023"/>
                    </a:lnTo>
                    <a:lnTo>
                      <a:pt x="773" y="775"/>
                    </a:lnTo>
                    <a:lnTo>
                      <a:pt x="663" y="691"/>
                    </a:lnTo>
                    <a:lnTo>
                      <a:pt x="442" y="719"/>
                    </a:lnTo>
                    <a:lnTo>
                      <a:pt x="221" y="1188"/>
                    </a:lnTo>
                    <a:lnTo>
                      <a:pt x="248" y="2295"/>
                    </a:lnTo>
                    <a:lnTo>
                      <a:pt x="0" y="1936"/>
                    </a:lnTo>
                    <a:lnTo>
                      <a:pt x="83" y="1769"/>
                    </a:lnTo>
                    <a:lnTo>
                      <a:pt x="27" y="166"/>
                    </a:lnTo>
                    <a:lnTo>
                      <a:pt x="27" y="55"/>
                    </a:lnTo>
                    <a:lnTo>
                      <a:pt x="331" y="0"/>
                    </a:lnTo>
                    <a:lnTo>
                      <a:pt x="1465" y="0"/>
                    </a:lnTo>
                    <a:lnTo>
                      <a:pt x="1520" y="55"/>
                    </a:lnTo>
                    <a:close/>
                  </a:path>
                </a:pathLst>
              </a:custGeom>
              <a:solidFill>
                <a:srgbClr val="FF9966"/>
              </a:solidFill>
              <a:ln w="9525">
                <a:noFill/>
                <a:round/>
                <a:headEnd/>
                <a:tailEnd/>
              </a:ln>
            </p:spPr>
            <p:txBody>
              <a:bodyPr>
                <a:prstTxWarp prst="textNoShape">
                  <a:avLst/>
                </a:prstTxWarp>
              </a:bodyPr>
              <a:lstStyle/>
              <a:p>
                <a:endParaRPr lang="en-US"/>
              </a:p>
            </p:txBody>
          </p:sp>
          <p:sp>
            <p:nvSpPr>
              <p:cNvPr id="18626" name="Freeform 83"/>
              <p:cNvSpPr>
                <a:spLocks/>
              </p:cNvSpPr>
              <p:nvPr/>
            </p:nvSpPr>
            <p:spPr bwMode="auto">
              <a:xfrm>
                <a:off x="805" y="1867"/>
                <a:ext cx="114" cy="173"/>
              </a:xfrm>
              <a:custGeom>
                <a:avLst/>
                <a:gdLst>
                  <a:gd name="T0" fmla="*/ 820 w 912"/>
                  <a:gd name="T1" fmla="*/ 221 h 1383"/>
                  <a:gd name="T2" fmla="*/ 912 w 912"/>
                  <a:gd name="T3" fmla="*/ 1300 h 1383"/>
                  <a:gd name="T4" fmla="*/ 691 w 912"/>
                  <a:gd name="T5" fmla="*/ 1383 h 1383"/>
                  <a:gd name="T6" fmla="*/ 138 w 912"/>
                  <a:gd name="T7" fmla="*/ 1383 h 1383"/>
                  <a:gd name="T8" fmla="*/ 83 w 912"/>
                  <a:gd name="T9" fmla="*/ 913 h 1383"/>
                  <a:gd name="T10" fmla="*/ 0 w 912"/>
                  <a:gd name="T11" fmla="*/ 83 h 1383"/>
                  <a:gd name="T12" fmla="*/ 194 w 912"/>
                  <a:gd name="T13" fmla="*/ 0 h 1383"/>
                  <a:gd name="T14" fmla="*/ 793 w 912"/>
                  <a:gd name="T15" fmla="*/ 29 h 1383"/>
                  <a:gd name="T16" fmla="*/ 820 w 912"/>
                  <a:gd name="T17" fmla="*/ 221 h 138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12"/>
                  <a:gd name="T28" fmla="*/ 0 h 1383"/>
                  <a:gd name="T29" fmla="*/ 912 w 912"/>
                  <a:gd name="T30" fmla="*/ 1383 h 138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12" h="1383">
                    <a:moveTo>
                      <a:pt x="820" y="221"/>
                    </a:moveTo>
                    <a:lnTo>
                      <a:pt x="912" y="1300"/>
                    </a:lnTo>
                    <a:lnTo>
                      <a:pt x="691" y="1383"/>
                    </a:lnTo>
                    <a:lnTo>
                      <a:pt x="138" y="1383"/>
                    </a:lnTo>
                    <a:lnTo>
                      <a:pt x="83" y="913"/>
                    </a:lnTo>
                    <a:lnTo>
                      <a:pt x="0" y="83"/>
                    </a:lnTo>
                    <a:lnTo>
                      <a:pt x="194" y="0"/>
                    </a:lnTo>
                    <a:lnTo>
                      <a:pt x="793" y="29"/>
                    </a:lnTo>
                    <a:lnTo>
                      <a:pt x="820" y="221"/>
                    </a:lnTo>
                    <a:close/>
                  </a:path>
                </a:pathLst>
              </a:custGeom>
              <a:solidFill>
                <a:srgbClr val="FF9966"/>
              </a:solidFill>
              <a:ln w="9525">
                <a:noFill/>
                <a:round/>
                <a:headEnd/>
                <a:tailEnd/>
              </a:ln>
            </p:spPr>
            <p:txBody>
              <a:bodyPr>
                <a:prstTxWarp prst="textNoShape">
                  <a:avLst/>
                </a:prstTxWarp>
              </a:bodyPr>
              <a:lstStyle/>
              <a:p>
                <a:endParaRPr lang="en-US"/>
              </a:p>
            </p:txBody>
          </p:sp>
          <p:sp>
            <p:nvSpPr>
              <p:cNvPr id="18627" name="Freeform 84"/>
              <p:cNvSpPr>
                <a:spLocks/>
              </p:cNvSpPr>
              <p:nvPr/>
            </p:nvSpPr>
            <p:spPr bwMode="auto">
              <a:xfrm>
                <a:off x="736" y="1871"/>
                <a:ext cx="62" cy="172"/>
              </a:xfrm>
              <a:custGeom>
                <a:avLst/>
                <a:gdLst>
                  <a:gd name="T0" fmla="*/ 415 w 497"/>
                  <a:gd name="T1" fmla="*/ 442 h 1382"/>
                  <a:gd name="T2" fmla="*/ 442 w 497"/>
                  <a:gd name="T3" fmla="*/ 967 h 1382"/>
                  <a:gd name="T4" fmla="*/ 497 w 497"/>
                  <a:gd name="T5" fmla="*/ 1271 h 1382"/>
                  <a:gd name="T6" fmla="*/ 497 w 497"/>
                  <a:gd name="T7" fmla="*/ 1382 h 1382"/>
                  <a:gd name="T8" fmla="*/ 221 w 497"/>
                  <a:gd name="T9" fmla="*/ 801 h 1382"/>
                  <a:gd name="T10" fmla="*/ 194 w 497"/>
                  <a:gd name="T11" fmla="*/ 773 h 1382"/>
                  <a:gd name="T12" fmla="*/ 55 w 497"/>
                  <a:gd name="T13" fmla="*/ 801 h 1382"/>
                  <a:gd name="T14" fmla="*/ 0 w 497"/>
                  <a:gd name="T15" fmla="*/ 0 h 1382"/>
                  <a:gd name="T16" fmla="*/ 332 w 497"/>
                  <a:gd name="T17" fmla="*/ 27 h 1382"/>
                  <a:gd name="T18" fmla="*/ 415 w 497"/>
                  <a:gd name="T19" fmla="*/ 442 h 138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97"/>
                  <a:gd name="T31" fmla="*/ 0 h 1382"/>
                  <a:gd name="T32" fmla="*/ 497 w 497"/>
                  <a:gd name="T33" fmla="*/ 1382 h 138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97" h="1382">
                    <a:moveTo>
                      <a:pt x="415" y="442"/>
                    </a:moveTo>
                    <a:lnTo>
                      <a:pt x="442" y="967"/>
                    </a:lnTo>
                    <a:lnTo>
                      <a:pt x="497" y="1271"/>
                    </a:lnTo>
                    <a:lnTo>
                      <a:pt x="497" y="1382"/>
                    </a:lnTo>
                    <a:lnTo>
                      <a:pt x="221" y="801"/>
                    </a:lnTo>
                    <a:lnTo>
                      <a:pt x="194" y="773"/>
                    </a:lnTo>
                    <a:lnTo>
                      <a:pt x="55" y="801"/>
                    </a:lnTo>
                    <a:lnTo>
                      <a:pt x="0" y="0"/>
                    </a:lnTo>
                    <a:lnTo>
                      <a:pt x="332" y="27"/>
                    </a:lnTo>
                    <a:lnTo>
                      <a:pt x="415" y="442"/>
                    </a:lnTo>
                    <a:close/>
                  </a:path>
                </a:pathLst>
              </a:custGeom>
              <a:solidFill>
                <a:srgbClr val="FF9966"/>
              </a:solidFill>
              <a:ln w="9525">
                <a:noFill/>
                <a:round/>
                <a:headEnd/>
                <a:tailEnd/>
              </a:ln>
            </p:spPr>
            <p:txBody>
              <a:bodyPr>
                <a:prstTxWarp prst="textNoShape">
                  <a:avLst/>
                </a:prstTxWarp>
              </a:bodyPr>
              <a:lstStyle/>
              <a:p>
                <a:endParaRPr lang="en-US"/>
              </a:p>
            </p:txBody>
          </p:sp>
          <p:sp>
            <p:nvSpPr>
              <p:cNvPr id="18628" name="Freeform 85"/>
              <p:cNvSpPr>
                <a:spLocks/>
              </p:cNvSpPr>
              <p:nvPr/>
            </p:nvSpPr>
            <p:spPr bwMode="auto">
              <a:xfrm>
                <a:off x="3064" y="1874"/>
                <a:ext cx="287" cy="73"/>
              </a:xfrm>
              <a:custGeom>
                <a:avLst/>
                <a:gdLst>
                  <a:gd name="T0" fmla="*/ 2295 w 2295"/>
                  <a:gd name="T1" fmla="*/ 111 h 580"/>
                  <a:gd name="T2" fmla="*/ 1907 w 2295"/>
                  <a:gd name="T3" fmla="*/ 525 h 580"/>
                  <a:gd name="T4" fmla="*/ 1272 w 2295"/>
                  <a:gd name="T5" fmla="*/ 580 h 580"/>
                  <a:gd name="T6" fmla="*/ 663 w 2295"/>
                  <a:gd name="T7" fmla="*/ 525 h 580"/>
                  <a:gd name="T8" fmla="*/ 553 w 2295"/>
                  <a:gd name="T9" fmla="*/ 553 h 580"/>
                  <a:gd name="T10" fmla="*/ 37 w 2295"/>
                  <a:gd name="T11" fmla="*/ 83 h 580"/>
                  <a:gd name="T12" fmla="*/ 0 w 2295"/>
                  <a:gd name="T13" fmla="*/ 55 h 580"/>
                  <a:gd name="T14" fmla="*/ 645 w 2295"/>
                  <a:gd name="T15" fmla="*/ 0 h 580"/>
                  <a:gd name="T16" fmla="*/ 1907 w 2295"/>
                  <a:gd name="T17" fmla="*/ 27 h 580"/>
                  <a:gd name="T18" fmla="*/ 2295 w 2295"/>
                  <a:gd name="T19" fmla="*/ 111 h 58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295"/>
                  <a:gd name="T31" fmla="*/ 0 h 580"/>
                  <a:gd name="T32" fmla="*/ 2295 w 2295"/>
                  <a:gd name="T33" fmla="*/ 580 h 58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295" h="580">
                    <a:moveTo>
                      <a:pt x="2295" y="111"/>
                    </a:moveTo>
                    <a:lnTo>
                      <a:pt x="1907" y="525"/>
                    </a:lnTo>
                    <a:lnTo>
                      <a:pt x="1272" y="580"/>
                    </a:lnTo>
                    <a:lnTo>
                      <a:pt x="663" y="525"/>
                    </a:lnTo>
                    <a:lnTo>
                      <a:pt x="553" y="553"/>
                    </a:lnTo>
                    <a:lnTo>
                      <a:pt x="37" y="83"/>
                    </a:lnTo>
                    <a:lnTo>
                      <a:pt x="0" y="55"/>
                    </a:lnTo>
                    <a:lnTo>
                      <a:pt x="645" y="0"/>
                    </a:lnTo>
                    <a:lnTo>
                      <a:pt x="1907" y="27"/>
                    </a:lnTo>
                    <a:lnTo>
                      <a:pt x="2295" y="111"/>
                    </a:lnTo>
                    <a:close/>
                  </a:path>
                </a:pathLst>
              </a:custGeom>
              <a:solidFill>
                <a:srgbClr val="CC6633"/>
              </a:solidFill>
              <a:ln w="9525">
                <a:noFill/>
                <a:round/>
                <a:headEnd/>
                <a:tailEnd/>
              </a:ln>
            </p:spPr>
            <p:txBody>
              <a:bodyPr>
                <a:prstTxWarp prst="textNoShape">
                  <a:avLst/>
                </a:prstTxWarp>
              </a:bodyPr>
              <a:lstStyle/>
              <a:p>
                <a:endParaRPr lang="en-US"/>
              </a:p>
            </p:txBody>
          </p:sp>
          <p:sp>
            <p:nvSpPr>
              <p:cNvPr id="18629" name="Freeform 86"/>
              <p:cNvSpPr>
                <a:spLocks/>
              </p:cNvSpPr>
              <p:nvPr/>
            </p:nvSpPr>
            <p:spPr bwMode="auto">
              <a:xfrm>
                <a:off x="938" y="1898"/>
                <a:ext cx="50" cy="107"/>
              </a:xfrm>
              <a:custGeom>
                <a:avLst/>
                <a:gdLst>
                  <a:gd name="T0" fmla="*/ 396 w 396"/>
                  <a:gd name="T1" fmla="*/ 192 h 857"/>
                  <a:gd name="T2" fmla="*/ 368 w 396"/>
                  <a:gd name="T3" fmla="*/ 801 h 857"/>
                  <a:gd name="T4" fmla="*/ 174 w 396"/>
                  <a:gd name="T5" fmla="*/ 828 h 857"/>
                  <a:gd name="T6" fmla="*/ 147 w 396"/>
                  <a:gd name="T7" fmla="*/ 857 h 857"/>
                  <a:gd name="T8" fmla="*/ 64 w 396"/>
                  <a:gd name="T9" fmla="*/ 801 h 857"/>
                  <a:gd name="T10" fmla="*/ 0 w 396"/>
                  <a:gd name="T11" fmla="*/ 525 h 857"/>
                  <a:gd name="T12" fmla="*/ 64 w 396"/>
                  <a:gd name="T13" fmla="*/ 138 h 857"/>
                  <a:gd name="T14" fmla="*/ 147 w 396"/>
                  <a:gd name="T15" fmla="*/ 0 h 857"/>
                  <a:gd name="T16" fmla="*/ 257 w 396"/>
                  <a:gd name="T17" fmla="*/ 0 h 857"/>
                  <a:gd name="T18" fmla="*/ 396 w 396"/>
                  <a:gd name="T19" fmla="*/ 192 h 8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96"/>
                  <a:gd name="T31" fmla="*/ 0 h 857"/>
                  <a:gd name="T32" fmla="*/ 396 w 396"/>
                  <a:gd name="T33" fmla="*/ 857 h 85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96" h="857">
                    <a:moveTo>
                      <a:pt x="396" y="192"/>
                    </a:moveTo>
                    <a:lnTo>
                      <a:pt x="368" y="801"/>
                    </a:lnTo>
                    <a:lnTo>
                      <a:pt x="174" y="828"/>
                    </a:lnTo>
                    <a:lnTo>
                      <a:pt x="147" y="857"/>
                    </a:lnTo>
                    <a:lnTo>
                      <a:pt x="64" y="801"/>
                    </a:lnTo>
                    <a:lnTo>
                      <a:pt x="0" y="525"/>
                    </a:lnTo>
                    <a:lnTo>
                      <a:pt x="64" y="138"/>
                    </a:lnTo>
                    <a:lnTo>
                      <a:pt x="147" y="0"/>
                    </a:lnTo>
                    <a:lnTo>
                      <a:pt x="257" y="0"/>
                    </a:lnTo>
                    <a:lnTo>
                      <a:pt x="396" y="192"/>
                    </a:lnTo>
                    <a:close/>
                  </a:path>
                </a:pathLst>
              </a:custGeom>
              <a:solidFill>
                <a:srgbClr val="000000"/>
              </a:solidFill>
              <a:ln w="9525">
                <a:noFill/>
                <a:round/>
                <a:headEnd/>
                <a:tailEnd/>
              </a:ln>
            </p:spPr>
            <p:txBody>
              <a:bodyPr>
                <a:prstTxWarp prst="textNoShape">
                  <a:avLst/>
                </a:prstTxWarp>
              </a:bodyPr>
              <a:lstStyle/>
              <a:p>
                <a:endParaRPr lang="en-US"/>
              </a:p>
            </p:txBody>
          </p:sp>
          <p:sp>
            <p:nvSpPr>
              <p:cNvPr id="18630" name="Freeform 87"/>
              <p:cNvSpPr>
                <a:spLocks/>
              </p:cNvSpPr>
              <p:nvPr/>
            </p:nvSpPr>
            <p:spPr bwMode="auto">
              <a:xfrm>
                <a:off x="825" y="1909"/>
                <a:ext cx="49" cy="103"/>
              </a:xfrm>
              <a:custGeom>
                <a:avLst/>
                <a:gdLst>
                  <a:gd name="T0" fmla="*/ 388 w 388"/>
                  <a:gd name="T1" fmla="*/ 194 h 829"/>
                  <a:gd name="T2" fmla="*/ 360 w 388"/>
                  <a:gd name="T3" fmla="*/ 775 h 829"/>
                  <a:gd name="T4" fmla="*/ 277 w 388"/>
                  <a:gd name="T5" fmla="*/ 829 h 829"/>
                  <a:gd name="T6" fmla="*/ 112 w 388"/>
                  <a:gd name="T7" fmla="*/ 802 h 829"/>
                  <a:gd name="T8" fmla="*/ 29 w 388"/>
                  <a:gd name="T9" fmla="*/ 802 h 829"/>
                  <a:gd name="T10" fmla="*/ 83 w 388"/>
                  <a:gd name="T11" fmla="*/ 746 h 829"/>
                  <a:gd name="T12" fmla="*/ 56 w 388"/>
                  <a:gd name="T13" fmla="*/ 719 h 829"/>
                  <a:gd name="T14" fmla="*/ 0 w 388"/>
                  <a:gd name="T15" fmla="*/ 719 h 829"/>
                  <a:gd name="T16" fmla="*/ 29 w 388"/>
                  <a:gd name="T17" fmla="*/ 83 h 829"/>
                  <a:gd name="T18" fmla="*/ 112 w 388"/>
                  <a:gd name="T19" fmla="*/ 0 h 829"/>
                  <a:gd name="T20" fmla="*/ 250 w 388"/>
                  <a:gd name="T21" fmla="*/ 0 h 829"/>
                  <a:gd name="T22" fmla="*/ 388 w 388"/>
                  <a:gd name="T23" fmla="*/ 194 h 82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88"/>
                  <a:gd name="T37" fmla="*/ 0 h 829"/>
                  <a:gd name="T38" fmla="*/ 388 w 388"/>
                  <a:gd name="T39" fmla="*/ 829 h 82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88" h="829">
                    <a:moveTo>
                      <a:pt x="388" y="194"/>
                    </a:moveTo>
                    <a:lnTo>
                      <a:pt x="360" y="775"/>
                    </a:lnTo>
                    <a:lnTo>
                      <a:pt x="277" y="829"/>
                    </a:lnTo>
                    <a:lnTo>
                      <a:pt x="112" y="802"/>
                    </a:lnTo>
                    <a:lnTo>
                      <a:pt x="29" y="802"/>
                    </a:lnTo>
                    <a:lnTo>
                      <a:pt x="83" y="746"/>
                    </a:lnTo>
                    <a:lnTo>
                      <a:pt x="56" y="719"/>
                    </a:lnTo>
                    <a:lnTo>
                      <a:pt x="0" y="719"/>
                    </a:lnTo>
                    <a:lnTo>
                      <a:pt x="29" y="83"/>
                    </a:lnTo>
                    <a:lnTo>
                      <a:pt x="112" y="0"/>
                    </a:lnTo>
                    <a:lnTo>
                      <a:pt x="250" y="0"/>
                    </a:lnTo>
                    <a:lnTo>
                      <a:pt x="388" y="194"/>
                    </a:lnTo>
                    <a:close/>
                  </a:path>
                </a:pathLst>
              </a:custGeom>
              <a:solidFill>
                <a:srgbClr val="000000"/>
              </a:solidFill>
              <a:ln w="9525">
                <a:noFill/>
                <a:round/>
                <a:headEnd/>
                <a:tailEnd/>
              </a:ln>
            </p:spPr>
            <p:txBody>
              <a:bodyPr>
                <a:prstTxWarp prst="textNoShape">
                  <a:avLst/>
                </a:prstTxWarp>
              </a:bodyPr>
              <a:lstStyle/>
              <a:p>
                <a:endParaRPr lang="en-US"/>
              </a:p>
            </p:txBody>
          </p:sp>
          <p:sp>
            <p:nvSpPr>
              <p:cNvPr id="18631" name="Freeform 88"/>
              <p:cNvSpPr>
                <a:spLocks/>
              </p:cNvSpPr>
              <p:nvPr/>
            </p:nvSpPr>
            <p:spPr bwMode="auto">
              <a:xfrm>
                <a:off x="2040" y="1912"/>
                <a:ext cx="269" cy="370"/>
              </a:xfrm>
              <a:custGeom>
                <a:avLst/>
                <a:gdLst>
                  <a:gd name="T0" fmla="*/ 1511 w 2147"/>
                  <a:gd name="T1" fmla="*/ 28 h 2959"/>
                  <a:gd name="T2" fmla="*/ 1677 w 2147"/>
                  <a:gd name="T3" fmla="*/ 305 h 2959"/>
                  <a:gd name="T4" fmla="*/ 2147 w 2147"/>
                  <a:gd name="T5" fmla="*/ 1106 h 2959"/>
                  <a:gd name="T6" fmla="*/ 1870 w 2147"/>
                  <a:gd name="T7" fmla="*/ 1881 h 2959"/>
                  <a:gd name="T8" fmla="*/ 1327 w 2147"/>
                  <a:gd name="T9" fmla="*/ 2875 h 2959"/>
                  <a:gd name="T10" fmla="*/ 1235 w 2147"/>
                  <a:gd name="T11" fmla="*/ 2959 h 2959"/>
                  <a:gd name="T12" fmla="*/ 194 w 2147"/>
                  <a:gd name="T13" fmla="*/ 718 h 2959"/>
                  <a:gd name="T14" fmla="*/ 74 w 2147"/>
                  <a:gd name="T15" fmla="*/ 497 h 2959"/>
                  <a:gd name="T16" fmla="*/ 0 w 2147"/>
                  <a:gd name="T17" fmla="*/ 415 h 2959"/>
                  <a:gd name="T18" fmla="*/ 47 w 2147"/>
                  <a:gd name="T19" fmla="*/ 166 h 2959"/>
                  <a:gd name="T20" fmla="*/ 101 w 2147"/>
                  <a:gd name="T21" fmla="*/ 55 h 2959"/>
                  <a:gd name="T22" fmla="*/ 129 w 2147"/>
                  <a:gd name="T23" fmla="*/ 55 h 2959"/>
                  <a:gd name="T24" fmla="*/ 166 w 2147"/>
                  <a:gd name="T25" fmla="*/ 82 h 2959"/>
                  <a:gd name="T26" fmla="*/ 249 w 2147"/>
                  <a:gd name="T27" fmla="*/ 0 h 2959"/>
                  <a:gd name="T28" fmla="*/ 958 w 2147"/>
                  <a:gd name="T29" fmla="*/ 55 h 2959"/>
                  <a:gd name="T30" fmla="*/ 1511 w 2147"/>
                  <a:gd name="T31" fmla="*/ 28 h 2959"/>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147"/>
                  <a:gd name="T49" fmla="*/ 0 h 2959"/>
                  <a:gd name="T50" fmla="*/ 2147 w 2147"/>
                  <a:gd name="T51" fmla="*/ 2959 h 2959"/>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147" h="2959">
                    <a:moveTo>
                      <a:pt x="1511" y="28"/>
                    </a:moveTo>
                    <a:lnTo>
                      <a:pt x="1677" y="305"/>
                    </a:lnTo>
                    <a:lnTo>
                      <a:pt x="2147" y="1106"/>
                    </a:lnTo>
                    <a:lnTo>
                      <a:pt x="1870" y="1881"/>
                    </a:lnTo>
                    <a:lnTo>
                      <a:pt x="1327" y="2875"/>
                    </a:lnTo>
                    <a:lnTo>
                      <a:pt x="1235" y="2959"/>
                    </a:lnTo>
                    <a:lnTo>
                      <a:pt x="194" y="718"/>
                    </a:lnTo>
                    <a:lnTo>
                      <a:pt x="74" y="497"/>
                    </a:lnTo>
                    <a:lnTo>
                      <a:pt x="0" y="415"/>
                    </a:lnTo>
                    <a:lnTo>
                      <a:pt x="47" y="166"/>
                    </a:lnTo>
                    <a:lnTo>
                      <a:pt x="101" y="55"/>
                    </a:lnTo>
                    <a:lnTo>
                      <a:pt x="129" y="55"/>
                    </a:lnTo>
                    <a:lnTo>
                      <a:pt x="166" y="82"/>
                    </a:lnTo>
                    <a:lnTo>
                      <a:pt x="249" y="0"/>
                    </a:lnTo>
                    <a:lnTo>
                      <a:pt x="958" y="55"/>
                    </a:lnTo>
                    <a:lnTo>
                      <a:pt x="1511" y="28"/>
                    </a:lnTo>
                    <a:close/>
                  </a:path>
                </a:pathLst>
              </a:custGeom>
              <a:solidFill>
                <a:srgbClr val="CC6633"/>
              </a:solidFill>
              <a:ln w="9525">
                <a:noFill/>
                <a:round/>
                <a:headEnd/>
                <a:tailEnd/>
              </a:ln>
            </p:spPr>
            <p:txBody>
              <a:bodyPr>
                <a:prstTxWarp prst="textNoShape">
                  <a:avLst/>
                </a:prstTxWarp>
              </a:bodyPr>
              <a:lstStyle/>
              <a:p>
                <a:endParaRPr lang="en-US"/>
              </a:p>
            </p:txBody>
          </p:sp>
          <p:sp>
            <p:nvSpPr>
              <p:cNvPr id="18632" name="Freeform 89"/>
              <p:cNvSpPr>
                <a:spLocks/>
              </p:cNvSpPr>
              <p:nvPr/>
            </p:nvSpPr>
            <p:spPr bwMode="auto">
              <a:xfrm>
                <a:off x="957" y="1916"/>
                <a:ext cx="14" cy="65"/>
              </a:xfrm>
              <a:custGeom>
                <a:avLst/>
                <a:gdLst>
                  <a:gd name="T0" fmla="*/ 83 w 110"/>
                  <a:gd name="T1" fmla="*/ 442 h 525"/>
                  <a:gd name="T2" fmla="*/ 83 w 110"/>
                  <a:gd name="T3" fmla="*/ 525 h 525"/>
                  <a:gd name="T4" fmla="*/ 56 w 110"/>
                  <a:gd name="T5" fmla="*/ 525 h 525"/>
                  <a:gd name="T6" fmla="*/ 0 w 110"/>
                  <a:gd name="T7" fmla="*/ 359 h 525"/>
                  <a:gd name="T8" fmla="*/ 56 w 110"/>
                  <a:gd name="T9" fmla="*/ 0 h 525"/>
                  <a:gd name="T10" fmla="*/ 110 w 110"/>
                  <a:gd name="T11" fmla="*/ 166 h 525"/>
                  <a:gd name="T12" fmla="*/ 83 w 110"/>
                  <a:gd name="T13" fmla="*/ 442 h 525"/>
                  <a:gd name="T14" fmla="*/ 0 60000 65536"/>
                  <a:gd name="T15" fmla="*/ 0 60000 65536"/>
                  <a:gd name="T16" fmla="*/ 0 60000 65536"/>
                  <a:gd name="T17" fmla="*/ 0 60000 65536"/>
                  <a:gd name="T18" fmla="*/ 0 60000 65536"/>
                  <a:gd name="T19" fmla="*/ 0 60000 65536"/>
                  <a:gd name="T20" fmla="*/ 0 60000 65536"/>
                  <a:gd name="T21" fmla="*/ 0 w 110"/>
                  <a:gd name="T22" fmla="*/ 0 h 525"/>
                  <a:gd name="T23" fmla="*/ 110 w 110"/>
                  <a:gd name="T24" fmla="*/ 525 h 52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0" h="525">
                    <a:moveTo>
                      <a:pt x="83" y="442"/>
                    </a:moveTo>
                    <a:lnTo>
                      <a:pt x="83" y="525"/>
                    </a:lnTo>
                    <a:lnTo>
                      <a:pt x="56" y="525"/>
                    </a:lnTo>
                    <a:lnTo>
                      <a:pt x="0" y="359"/>
                    </a:lnTo>
                    <a:lnTo>
                      <a:pt x="56" y="0"/>
                    </a:lnTo>
                    <a:lnTo>
                      <a:pt x="110" y="166"/>
                    </a:lnTo>
                    <a:lnTo>
                      <a:pt x="83" y="442"/>
                    </a:lnTo>
                    <a:close/>
                  </a:path>
                </a:pathLst>
              </a:custGeom>
              <a:solidFill>
                <a:srgbClr val="99CCCC"/>
              </a:solidFill>
              <a:ln w="9525">
                <a:noFill/>
                <a:round/>
                <a:headEnd/>
                <a:tailEnd/>
              </a:ln>
            </p:spPr>
            <p:txBody>
              <a:bodyPr>
                <a:prstTxWarp prst="textNoShape">
                  <a:avLst/>
                </a:prstTxWarp>
              </a:bodyPr>
              <a:lstStyle/>
              <a:p>
                <a:endParaRPr lang="en-US"/>
              </a:p>
            </p:txBody>
          </p:sp>
          <p:sp>
            <p:nvSpPr>
              <p:cNvPr id="18633" name="Freeform 90"/>
              <p:cNvSpPr>
                <a:spLocks/>
              </p:cNvSpPr>
              <p:nvPr/>
            </p:nvSpPr>
            <p:spPr bwMode="auto">
              <a:xfrm>
                <a:off x="843" y="1929"/>
                <a:ext cx="10" cy="63"/>
              </a:xfrm>
              <a:custGeom>
                <a:avLst/>
                <a:gdLst>
                  <a:gd name="T0" fmla="*/ 83 w 83"/>
                  <a:gd name="T1" fmla="*/ 470 h 498"/>
                  <a:gd name="T2" fmla="*/ 55 w 83"/>
                  <a:gd name="T3" fmla="*/ 498 h 498"/>
                  <a:gd name="T4" fmla="*/ 0 w 83"/>
                  <a:gd name="T5" fmla="*/ 498 h 498"/>
                  <a:gd name="T6" fmla="*/ 0 w 83"/>
                  <a:gd name="T7" fmla="*/ 28 h 498"/>
                  <a:gd name="T8" fmla="*/ 28 w 83"/>
                  <a:gd name="T9" fmla="*/ 0 h 498"/>
                  <a:gd name="T10" fmla="*/ 83 w 83"/>
                  <a:gd name="T11" fmla="*/ 111 h 498"/>
                  <a:gd name="T12" fmla="*/ 83 w 83"/>
                  <a:gd name="T13" fmla="*/ 470 h 498"/>
                  <a:gd name="T14" fmla="*/ 0 60000 65536"/>
                  <a:gd name="T15" fmla="*/ 0 60000 65536"/>
                  <a:gd name="T16" fmla="*/ 0 60000 65536"/>
                  <a:gd name="T17" fmla="*/ 0 60000 65536"/>
                  <a:gd name="T18" fmla="*/ 0 60000 65536"/>
                  <a:gd name="T19" fmla="*/ 0 60000 65536"/>
                  <a:gd name="T20" fmla="*/ 0 60000 65536"/>
                  <a:gd name="T21" fmla="*/ 0 w 83"/>
                  <a:gd name="T22" fmla="*/ 0 h 498"/>
                  <a:gd name="T23" fmla="*/ 83 w 83"/>
                  <a:gd name="T24" fmla="*/ 498 h 49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3" h="498">
                    <a:moveTo>
                      <a:pt x="83" y="470"/>
                    </a:moveTo>
                    <a:lnTo>
                      <a:pt x="55" y="498"/>
                    </a:lnTo>
                    <a:lnTo>
                      <a:pt x="0" y="498"/>
                    </a:lnTo>
                    <a:lnTo>
                      <a:pt x="0" y="28"/>
                    </a:lnTo>
                    <a:lnTo>
                      <a:pt x="28" y="0"/>
                    </a:lnTo>
                    <a:lnTo>
                      <a:pt x="83" y="111"/>
                    </a:lnTo>
                    <a:lnTo>
                      <a:pt x="83" y="470"/>
                    </a:lnTo>
                    <a:close/>
                  </a:path>
                </a:pathLst>
              </a:custGeom>
              <a:solidFill>
                <a:srgbClr val="99CCCC"/>
              </a:solidFill>
              <a:ln w="9525">
                <a:noFill/>
                <a:round/>
                <a:headEnd/>
                <a:tailEnd/>
              </a:ln>
            </p:spPr>
            <p:txBody>
              <a:bodyPr>
                <a:prstTxWarp prst="textNoShape">
                  <a:avLst/>
                </a:prstTxWarp>
              </a:bodyPr>
              <a:lstStyle/>
              <a:p>
                <a:endParaRPr lang="en-US"/>
              </a:p>
            </p:txBody>
          </p:sp>
          <p:sp>
            <p:nvSpPr>
              <p:cNvPr id="18634" name="Freeform 91"/>
              <p:cNvSpPr>
                <a:spLocks/>
              </p:cNvSpPr>
              <p:nvPr/>
            </p:nvSpPr>
            <p:spPr bwMode="auto">
              <a:xfrm>
                <a:off x="1443" y="1947"/>
                <a:ext cx="65" cy="197"/>
              </a:xfrm>
              <a:custGeom>
                <a:avLst/>
                <a:gdLst>
                  <a:gd name="T0" fmla="*/ 524 w 524"/>
                  <a:gd name="T1" fmla="*/ 304 h 1576"/>
                  <a:gd name="T2" fmla="*/ 524 w 524"/>
                  <a:gd name="T3" fmla="*/ 1382 h 1576"/>
                  <a:gd name="T4" fmla="*/ 497 w 524"/>
                  <a:gd name="T5" fmla="*/ 1521 h 1576"/>
                  <a:gd name="T6" fmla="*/ 497 w 524"/>
                  <a:gd name="T7" fmla="*/ 1549 h 1576"/>
                  <a:gd name="T8" fmla="*/ 110 w 524"/>
                  <a:gd name="T9" fmla="*/ 1549 h 1576"/>
                  <a:gd name="T10" fmla="*/ 82 w 524"/>
                  <a:gd name="T11" fmla="*/ 1576 h 1576"/>
                  <a:gd name="T12" fmla="*/ 0 w 524"/>
                  <a:gd name="T13" fmla="*/ 1466 h 1576"/>
                  <a:gd name="T14" fmla="*/ 55 w 524"/>
                  <a:gd name="T15" fmla="*/ 83 h 1576"/>
                  <a:gd name="T16" fmla="*/ 192 w 524"/>
                  <a:gd name="T17" fmla="*/ 0 h 1576"/>
                  <a:gd name="T18" fmla="*/ 442 w 524"/>
                  <a:gd name="T19" fmla="*/ 56 h 1576"/>
                  <a:gd name="T20" fmla="*/ 524 w 524"/>
                  <a:gd name="T21" fmla="*/ 304 h 157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24"/>
                  <a:gd name="T34" fmla="*/ 0 h 1576"/>
                  <a:gd name="T35" fmla="*/ 524 w 524"/>
                  <a:gd name="T36" fmla="*/ 1576 h 157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24" h="1576">
                    <a:moveTo>
                      <a:pt x="524" y="304"/>
                    </a:moveTo>
                    <a:lnTo>
                      <a:pt x="524" y="1382"/>
                    </a:lnTo>
                    <a:lnTo>
                      <a:pt x="497" y="1521"/>
                    </a:lnTo>
                    <a:lnTo>
                      <a:pt x="497" y="1549"/>
                    </a:lnTo>
                    <a:lnTo>
                      <a:pt x="110" y="1549"/>
                    </a:lnTo>
                    <a:lnTo>
                      <a:pt x="82" y="1576"/>
                    </a:lnTo>
                    <a:lnTo>
                      <a:pt x="0" y="1466"/>
                    </a:lnTo>
                    <a:lnTo>
                      <a:pt x="55" y="83"/>
                    </a:lnTo>
                    <a:lnTo>
                      <a:pt x="192" y="0"/>
                    </a:lnTo>
                    <a:lnTo>
                      <a:pt x="442" y="56"/>
                    </a:lnTo>
                    <a:lnTo>
                      <a:pt x="524" y="304"/>
                    </a:lnTo>
                    <a:close/>
                  </a:path>
                </a:pathLst>
              </a:custGeom>
              <a:solidFill>
                <a:srgbClr val="000000"/>
              </a:solidFill>
              <a:ln w="9525">
                <a:noFill/>
                <a:round/>
                <a:headEnd/>
                <a:tailEnd/>
              </a:ln>
            </p:spPr>
            <p:txBody>
              <a:bodyPr>
                <a:prstTxWarp prst="textNoShape">
                  <a:avLst/>
                </a:prstTxWarp>
              </a:bodyPr>
              <a:lstStyle/>
              <a:p>
                <a:endParaRPr lang="en-US"/>
              </a:p>
            </p:txBody>
          </p:sp>
          <p:sp>
            <p:nvSpPr>
              <p:cNvPr id="18635" name="Freeform 92"/>
              <p:cNvSpPr>
                <a:spLocks/>
              </p:cNvSpPr>
              <p:nvPr/>
            </p:nvSpPr>
            <p:spPr bwMode="auto">
              <a:xfrm>
                <a:off x="1605" y="1950"/>
                <a:ext cx="52" cy="187"/>
              </a:xfrm>
              <a:custGeom>
                <a:avLst/>
                <a:gdLst>
                  <a:gd name="T0" fmla="*/ 386 w 414"/>
                  <a:gd name="T1" fmla="*/ 137 h 1492"/>
                  <a:gd name="T2" fmla="*/ 414 w 414"/>
                  <a:gd name="T3" fmla="*/ 1382 h 1492"/>
                  <a:gd name="T4" fmla="*/ 303 w 414"/>
                  <a:gd name="T5" fmla="*/ 1492 h 1492"/>
                  <a:gd name="T6" fmla="*/ 165 w 414"/>
                  <a:gd name="T7" fmla="*/ 1409 h 1492"/>
                  <a:gd name="T8" fmla="*/ 138 w 414"/>
                  <a:gd name="T9" fmla="*/ 1437 h 1492"/>
                  <a:gd name="T10" fmla="*/ 82 w 414"/>
                  <a:gd name="T11" fmla="*/ 1437 h 1492"/>
                  <a:gd name="T12" fmla="*/ 27 w 414"/>
                  <a:gd name="T13" fmla="*/ 1382 h 1492"/>
                  <a:gd name="T14" fmla="*/ 0 w 414"/>
                  <a:gd name="T15" fmla="*/ 552 h 1492"/>
                  <a:gd name="T16" fmla="*/ 82 w 414"/>
                  <a:gd name="T17" fmla="*/ 82 h 1492"/>
                  <a:gd name="T18" fmla="*/ 193 w 414"/>
                  <a:gd name="T19" fmla="*/ 0 h 1492"/>
                  <a:gd name="T20" fmla="*/ 303 w 414"/>
                  <a:gd name="T21" fmla="*/ 54 h 1492"/>
                  <a:gd name="T22" fmla="*/ 386 w 414"/>
                  <a:gd name="T23" fmla="*/ 137 h 149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14"/>
                  <a:gd name="T37" fmla="*/ 0 h 1492"/>
                  <a:gd name="T38" fmla="*/ 414 w 414"/>
                  <a:gd name="T39" fmla="*/ 1492 h 149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14" h="1492">
                    <a:moveTo>
                      <a:pt x="386" y="137"/>
                    </a:moveTo>
                    <a:lnTo>
                      <a:pt x="414" y="1382"/>
                    </a:lnTo>
                    <a:lnTo>
                      <a:pt x="303" y="1492"/>
                    </a:lnTo>
                    <a:lnTo>
                      <a:pt x="165" y="1409"/>
                    </a:lnTo>
                    <a:lnTo>
                      <a:pt x="138" y="1437"/>
                    </a:lnTo>
                    <a:lnTo>
                      <a:pt x="82" y="1437"/>
                    </a:lnTo>
                    <a:lnTo>
                      <a:pt x="27" y="1382"/>
                    </a:lnTo>
                    <a:lnTo>
                      <a:pt x="0" y="552"/>
                    </a:lnTo>
                    <a:lnTo>
                      <a:pt x="82" y="82"/>
                    </a:lnTo>
                    <a:lnTo>
                      <a:pt x="193" y="0"/>
                    </a:lnTo>
                    <a:lnTo>
                      <a:pt x="303" y="54"/>
                    </a:lnTo>
                    <a:lnTo>
                      <a:pt x="386" y="137"/>
                    </a:lnTo>
                    <a:close/>
                  </a:path>
                </a:pathLst>
              </a:custGeom>
              <a:solidFill>
                <a:srgbClr val="000000"/>
              </a:solidFill>
              <a:ln w="9525">
                <a:noFill/>
                <a:round/>
                <a:headEnd/>
                <a:tailEnd/>
              </a:ln>
            </p:spPr>
            <p:txBody>
              <a:bodyPr>
                <a:prstTxWarp prst="textNoShape">
                  <a:avLst/>
                </a:prstTxWarp>
              </a:bodyPr>
              <a:lstStyle/>
              <a:p>
                <a:endParaRPr lang="en-US"/>
              </a:p>
            </p:txBody>
          </p:sp>
          <p:sp>
            <p:nvSpPr>
              <p:cNvPr id="18636" name="Freeform 93"/>
              <p:cNvSpPr>
                <a:spLocks/>
              </p:cNvSpPr>
              <p:nvPr/>
            </p:nvSpPr>
            <p:spPr bwMode="auto">
              <a:xfrm>
                <a:off x="1674" y="1957"/>
                <a:ext cx="66" cy="187"/>
              </a:xfrm>
              <a:custGeom>
                <a:avLst/>
                <a:gdLst>
                  <a:gd name="T0" fmla="*/ 497 w 525"/>
                  <a:gd name="T1" fmla="*/ 194 h 1493"/>
                  <a:gd name="T2" fmla="*/ 525 w 525"/>
                  <a:gd name="T3" fmla="*/ 1272 h 1493"/>
                  <a:gd name="T4" fmla="*/ 469 w 525"/>
                  <a:gd name="T5" fmla="*/ 1493 h 1493"/>
                  <a:gd name="T6" fmla="*/ 192 w 525"/>
                  <a:gd name="T7" fmla="*/ 1493 h 1493"/>
                  <a:gd name="T8" fmla="*/ 82 w 525"/>
                  <a:gd name="T9" fmla="*/ 1438 h 1493"/>
                  <a:gd name="T10" fmla="*/ 0 w 525"/>
                  <a:gd name="T11" fmla="*/ 1245 h 1493"/>
                  <a:gd name="T12" fmla="*/ 192 w 525"/>
                  <a:gd name="T13" fmla="*/ 111 h 1493"/>
                  <a:gd name="T14" fmla="*/ 248 w 525"/>
                  <a:gd name="T15" fmla="*/ 0 h 1493"/>
                  <a:gd name="T16" fmla="*/ 386 w 525"/>
                  <a:gd name="T17" fmla="*/ 28 h 1493"/>
                  <a:gd name="T18" fmla="*/ 497 w 525"/>
                  <a:gd name="T19" fmla="*/ 194 h 149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25"/>
                  <a:gd name="T31" fmla="*/ 0 h 1493"/>
                  <a:gd name="T32" fmla="*/ 525 w 525"/>
                  <a:gd name="T33" fmla="*/ 1493 h 149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25" h="1493">
                    <a:moveTo>
                      <a:pt x="497" y="194"/>
                    </a:moveTo>
                    <a:lnTo>
                      <a:pt x="525" y="1272"/>
                    </a:lnTo>
                    <a:lnTo>
                      <a:pt x="469" y="1493"/>
                    </a:lnTo>
                    <a:lnTo>
                      <a:pt x="192" y="1493"/>
                    </a:lnTo>
                    <a:lnTo>
                      <a:pt x="82" y="1438"/>
                    </a:lnTo>
                    <a:lnTo>
                      <a:pt x="0" y="1245"/>
                    </a:lnTo>
                    <a:lnTo>
                      <a:pt x="192" y="111"/>
                    </a:lnTo>
                    <a:lnTo>
                      <a:pt x="248" y="0"/>
                    </a:lnTo>
                    <a:lnTo>
                      <a:pt x="386" y="28"/>
                    </a:lnTo>
                    <a:lnTo>
                      <a:pt x="497" y="194"/>
                    </a:lnTo>
                    <a:close/>
                  </a:path>
                </a:pathLst>
              </a:custGeom>
              <a:solidFill>
                <a:srgbClr val="000000"/>
              </a:solidFill>
              <a:ln w="9525">
                <a:noFill/>
                <a:round/>
                <a:headEnd/>
                <a:tailEnd/>
              </a:ln>
            </p:spPr>
            <p:txBody>
              <a:bodyPr>
                <a:prstTxWarp prst="textNoShape">
                  <a:avLst/>
                </a:prstTxWarp>
              </a:bodyPr>
              <a:lstStyle/>
              <a:p>
                <a:endParaRPr lang="en-US"/>
              </a:p>
            </p:txBody>
          </p:sp>
          <p:sp>
            <p:nvSpPr>
              <p:cNvPr id="18637" name="Freeform 94"/>
              <p:cNvSpPr>
                <a:spLocks/>
              </p:cNvSpPr>
              <p:nvPr/>
            </p:nvSpPr>
            <p:spPr bwMode="auto">
              <a:xfrm>
                <a:off x="1996" y="1964"/>
                <a:ext cx="23" cy="31"/>
              </a:xfrm>
              <a:custGeom>
                <a:avLst/>
                <a:gdLst>
                  <a:gd name="T0" fmla="*/ 186 w 186"/>
                  <a:gd name="T1" fmla="*/ 249 h 249"/>
                  <a:gd name="T2" fmla="*/ 56 w 186"/>
                  <a:gd name="T3" fmla="*/ 221 h 249"/>
                  <a:gd name="T4" fmla="*/ 0 w 186"/>
                  <a:gd name="T5" fmla="*/ 82 h 249"/>
                  <a:gd name="T6" fmla="*/ 102 w 186"/>
                  <a:gd name="T7" fmla="*/ 0 h 249"/>
                  <a:gd name="T8" fmla="*/ 186 w 186"/>
                  <a:gd name="T9" fmla="*/ 165 h 249"/>
                  <a:gd name="T10" fmla="*/ 186 w 186"/>
                  <a:gd name="T11" fmla="*/ 249 h 249"/>
                  <a:gd name="T12" fmla="*/ 0 60000 65536"/>
                  <a:gd name="T13" fmla="*/ 0 60000 65536"/>
                  <a:gd name="T14" fmla="*/ 0 60000 65536"/>
                  <a:gd name="T15" fmla="*/ 0 60000 65536"/>
                  <a:gd name="T16" fmla="*/ 0 60000 65536"/>
                  <a:gd name="T17" fmla="*/ 0 60000 65536"/>
                  <a:gd name="T18" fmla="*/ 0 w 186"/>
                  <a:gd name="T19" fmla="*/ 0 h 249"/>
                  <a:gd name="T20" fmla="*/ 186 w 186"/>
                  <a:gd name="T21" fmla="*/ 249 h 249"/>
                </a:gdLst>
                <a:ahLst/>
                <a:cxnLst>
                  <a:cxn ang="T12">
                    <a:pos x="T0" y="T1"/>
                  </a:cxn>
                  <a:cxn ang="T13">
                    <a:pos x="T2" y="T3"/>
                  </a:cxn>
                  <a:cxn ang="T14">
                    <a:pos x="T4" y="T5"/>
                  </a:cxn>
                  <a:cxn ang="T15">
                    <a:pos x="T6" y="T7"/>
                  </a:cxn>
                  <a:cxn ang="T16">
                    <a:pos x="T8" y="T9"/>
                  </a:cxn>
                  <a:cxn ang="T17">
                    <a:pos x="T10" y="T11"/>
                  </a:cxn>
                </a:cxnLst>
                <a:rect l="T18" t="T19" r="T20" b="T21"/>
                <a:pathLst>
                  <a:path w="186" h="249">
                    <a:moveTo>
                      <a:pt x="186" y="249"/>
                    </a:moveTo>
                    <a:lnTo>
                      <a:pt x="56" y="221"/>
                    </a:lnTo>
                    <a:lnTo>
                      <a:pt x="0" y="82"/>
                    </a:lnTo>
                    <a:lnTo>
                      <a:pt x="102" y="0"/>
                    </a:lnTo>
                    <a:lnTo>
                      <a:pt x="186" y="165"/>
                    </a:lnTo>
                    <a:lnTo>
                      <a:pt x="186" y="249"/>
                    </a:lnTo>
                    <a:close/>
                  </a:path>
                </a:pathLst>
              </a:custGeom>
              <a:solidFill>
                <a:srgbClr val="FF9933"/>
              </a:solidFill>
              <a:ln w="9525">
                <a:noFill/>
                <a:round/>
                <a:headEnd/>
                <a:tailEnd/>
              </a:ln>
            </p:spPr>
            <p:txBody>
              <a:bodyPr>
                <a:prstTxWarp prst="textNoShape">
                  <a:avLst/>
                </a:prstTxWarp>
              </a:bodyPr>
              <a:lstStyle/>
              <a:p>
                <a:endParaRPr lang="en-US"/>
              </a:p>
            </p:txBody>
          </p:sp>
          <p:sp>
            <p:nvSpPr>
              <p:cNvPr id="18638" name="Freeform 95"/>
              <p:cNvSpPr>
                <a:spLocks/>
              </p:cNvSpPr>
              <p:nvPr/>
            </p:nvSpPr>
            <p:spPr bwMode="auto">
              <a:xfrm>
                <a:off x="3151" y="1964"/>
                <a:ext cx="193" cy="583"/>
              </a:xfrm>
              <a:custGeom>
                <a:avLst/>
                <a:gdLst>
                  <a:gd name="T0" fmla="*/ 1271 w 1548"/>
                  <a:gd name="T1" fmla="*/ 1106 h 4663"/>
                  <a:gd name="T2" fmla="*/ 1327 w 1548"/>
                  <a:gd name="T3" fmla="*/ 2184 h 4663"/>
                  <a:gd name="T4" fmla="*/ 1437 w 1548"/>
                  <a:gd name="T5" fmla="*/ 3815 h 4663"/>
                  <a:gd name="T6" fmla="*/ 1521 w 1548"/>
                  <a:gd name="T7" fmla="*/ 4552 h 4663"/>
                  <a:gd name="T8" fmla="*/ 1548 w 1548"/>
                  <a:gd name="T9" fmla="*/ 4580 h 4663"/>
                  <a:gd name="T10" fmla="*/ 912 w 1548"/>
                  <a:gd name="T11" fmla="*/ 4607 h 4663"/>
                  <a:gd name="T12" fmla="*/ 305 w 1548"/>
                  <a:gd name="T13" fmla="*/ 4663 h 4663"/>
                  <a:gd name="T14" fmla="*/ 222 w 1548"/>
                  <a:gd name="T15" fmla="*/ 4552 h 4663"/>
                  <a:gd name="T16" fmla="*/ 203 w 1548"/>
                  <a:gd name="T17" fmla="*/ 4202 h 4663"/>
                  <a:gd name="T18" fmla="*/ 222 w 1548"/>
                  <a:gd name="T19" fmla="*/ 4202 h 4663"/>
                  <a:gd name="T20" fmla="*/ 276 w 1548"/>
                  <a:gd name="T21" fmla="*/ 4147 h 4663"/>
                  <a:gd name="T22" fmla="*/ 111 w 1548"/>
                  <a:gd name="T23" fmla="*/ 3151 h 4663"/>
                  <a:gd name="T24" fmla="*/ 55 w 1548"/>
                  <a:gd name="T25" fmla="*/ 1990 h 4663"/>
                  <a:gd name="T26" fmla="*/ 83 w 1548"/>
                  <a:gd name="T27" fmla="*/ 968 h 4663"/>
                  <a:gd name="T28" fmla="*/ 55 w 1548"/>
                  <a:gd name="T29" fmla="*/ 829 h 4663"/>
                  <a:gd name="T30" fmla="*/ 0 w 1548"/>
                  <a:gd name="T31" fmla="*/ 138 h 4663"/>
                  <a:gd name="T32" fmla="*/ 28 w 1548"/>
                  <a:gd name="T33" fmla="*/ 0 h 4663"/>
                  <a:gd name="T34" fmla="*/ 1189 w 1548"/>
                  <a:gd name="T35" fmla="*/ 0 h 4663"/>
                  <a:gd name="T36" fmla="*/ 1271 w 1548"/>
                  <a:gd name="T37" fmla="*/ 1106 h 46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548"/>
                  <a:gd name="T58" fmla="*/ 0 h 4663"/>
                  <a:gd name="T59" fmla="*/ 1548 w 1548"/>
                  <a:gd name="T60" fmla="*/ 4663 h 466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548" h="4663">
                    <a:moveTo>
                      <a:pt x="1271" y="1106"/>
                    </a:moveTo>
                    <a:lnTo>
                      <a:pt x="1327" y="2184"/>
                    </a:lnTo>
                    <a:lnTo>
                      <a:pt x="1437" y="3815"/>
                    </a:lnTo>
                    <a:lnTo>
                      <a:pt x="1521" y="4552"/>
                    </a:lnTo>
                    <a:lnTo>
                      <a:pt x="1548" y="4580"/>
                    </a:lnTo>
                    <a:lnTo>
                      <a:pt x="912" y="4607"/>
                    </a:lnTo>
                    <a:lnTo>
                      <a:pt x="305" y="4663"/>
                    </a:lnTo>
                    <a:lnTo>
                      <a:pt x="222" y="4552"/>
                    </a:lnTo>
                    <a:lnTo>
                      <a:pt x="203" y="4202"/>
                    </a:lnTo>
                    <a:lnTo>
                      <a:pt x="222" y="4202"/>
                    </a:lnTo>
                    <a:lnTo>
                      <a:pt x="276" y="4147"/>
                    </a:lnTo>
                    <a:lnTo>
                      <a:pt x="111" y="3151"/>
                    </a:lnTo>
                    <a:lnTo>
                      <a:pt x="55" y="1990"/>
                    </a:lnTo>
                    <a:lnTo>
                      <a:pt x="83" y="968"/>
                    </a:lnTo>
                    <a:lnTo>
                      <a:pt x="55" y="829"/>
                    </a:lnTo>
                    <a:lnTo>
                      <a:pt x="0" y="138"/>
                    </a:lnTo>
                    <a:lnTo>
                      <a:pt x="28" y="0"/>
                    </a:lnTo>
                    <a:lnTo>
                      <a:pt x="1189" y="0"/>
                    </a:lnTo>
                    <a:lnTo>
                      <a:pt x="1271" y="1106"/>
                    </a:lnTo>
                    <a:close/>
                  </a:path>
                </a:pathLst>
              </a:custGeom>
              <a:solidFill>
                <a:srgbClr val="CC9933"/>
              </a:solidFill>
              <a:ln w="9525">
                <a:noFill/>
                <a:round/>
                <a:headEnd/>
                <a:tailEnd/>
              </a:ln>
            </p:spPr>
            <p:txBody>
              <a:bodyPr>
                <a:prstTxWarp prst="textNoShape">
                  <a:avLst/>
                </a:prstTxWarp>
              </a:bodyPr>
              <a:lstStyle/>
              <a:p>
                <a:endParaRPr lang="en-US"/>
              </a:p>
            </p:txBody>
          </p:sp>
          <p:sp>
            <p:nvSpPr>
              <p:cNvPr id="18639" name="Freeform 96"/>
              <p:cNvSpPr>
                <a:spLocks/>
              </p:cNvSpPr>
              <p:nvPr/>
            </p:nvSpPr>
            <p:spPr bwMode="auto">
              <a:xfrm>
                <a:off x="1363" y="1967"/>
                <a:ext cx="45" cy="159"/>
              </a:xfrm>
              <a:custGeom>
                <a:avLst/>
                <a:gdLst>
                  <a:gd name="T0" fmla="*/ 332 w 359"/>
                  <a:gd name="T1" fmla="*/ 249 h 1272"/>
                  <a:gd name="T2" fmla="*/ 332 w 359"/>
                  <a:gd name="T3" fmla="*/ 1189 h 1272"/>
                  <a:gd name="T4" fmla="*/ 359 w 359"/>
                  <a:gd name="T5" fmla="*/ 1216 h 1272"/>
                  <a:gd name="T6" fmla="*/ 303 w 359"/>
                  <a:gd name="T7" fmla="*/ 1272 h 1272"/>
                  <a:gd name="T8" fmla="*/ 55 w 359"/>
                  <a:gd name="T9" fmla="*/ 1272 h 1272"/>
                  <a:gd name="T10" fmla="*/ 0 w 359"/>
                  <a:gd name="T11" fmla="*/ 995 h 1272"/>
                  <a:gd name="T12" fmla="*/ 27 w 359"/>
                  <a:gd name="T13" fmla="*/ 222 h 1272"/>
                  <a:gd name="T14" fmla="*/ 138 w 359"/>
                  <a:gd name="T15" fmla="*/ 0 h 1272"/>
                  <a:gd name="T16" fmla="*/ 276 w 359"/>
                  <a:gd name="T17" fmla="*/ 28 h 1272"/>
                  <a:gd name="T18" fmla="*/ 332 w 359"/>
                  <a:gd name="T19" fmla="*/ 249 h 127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59"/>
                  <a:gd name="T31" fmla="*/ 0 h 1272"/>
                  <a:gd name="T32" fmla="*/ 359 w 359"/>
                  <a:gd name="T33" fmla="*/ 1272 h 127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59" h="1272">
                    <a:moveTo>
                      <a:pt x="332" y="249"/>
                    </a:moveTo>
                    <a:lnTo>
                      <a:pt x="332" y="1189"/>
                    </a:lnTo>
                    <a:lnTo>
                      <a:pt x="359" y="1216"/>
                    </a:lnTo>
                    <a:lnTo>
                      <a:pt x="303" y="1272"/>
                    </a:lnTo>
                    <a:lnTo>
                      <a:pt x="55" y="1272"/>
                    </a:lnTo>
                    <a:lnTo>
                      <a:pt x="0" y="995"/>
                    </a:lnTo>
                    <a:lnTo>
                      <a:pt x="27" y="222"/>
                    </a:lnTo>
                    <a:lnTo>
                      <a:pt x="138" y="0"/>
                    </a:lnTo>
                    <a:lnTo>
                      <a:pt x="276" y="28"/>
                    </a:lnTo>
                    <a:lnTo>
                      <a:pt x="332" y="249"/>
                    </a:lnTo>
                    <a:close/>
                  </a:path>
                </a:pathLst>
              </a:custGeom>
              <a:solidFill>
                <a:srgbClr val="99CCCC"/>
              </a:solidFill>
              <a:ln w="9525">
                <a:noFill/>
                <a:round/>
                <a:headEnd/>
                <a:tailEnd/>
              </a:ln>
            </p:spPr>
            <p:txBody>
              <a:bodyPr>
                <a:prstTxWarp prst="textNoShape">
                  <a:avLst/>
                </a:prstTxWarp>
              </a:bodyPr>
              <a:lstStyle/>
              <a:p>
                <a:endParaRPr lang="en-US"/>
              </a:p>
            </p:txBody>
          </p:sp>
          <p:sp>
            <p:nvSpPr>
              <p:cNvPr id="18640" name="Freeform 97"/>
              <p:cNvSpPr>
                <a:spLocks/>
              </p:cNvSpPr>
              <p:nvPr/>
            </p:nvSpPr>
            <p:spPr bwMode="auto">
              <a:xfrm>
                <a:off x="1460" y="1967"/>
                <a:ext cx="31" cy="156"/>
              </a:xfrm>
              <a:custGeom>
                <a:avLst/>
                <a:gdLst>
                  <a:gd name="T0" fmla="*/ 248 w 248"/>
                  <a:gd name="T1" fmla="*/ 359 h 1245"/>
                  <a:gd name="T2" fmla="*/ 221 w 248"/>
                  <a:gd name="T3" fmla="*/ 1216 h 1245"/>
                  <a:gd name="T4" fmla="*/ 27 w 248"/>
                  <a:gd name="T5" fmla="*/ 1216 h 1245"/>
                  <a:gd name="T6" fmla="*/ 0 w 248"/>
                  <a:gd name="T7" fmla="*/ 1245 h 1245"/>
                  <a:gd name="T8" fmla="*/ 27 w 248"/>
                  <a:gd name="T9" fmla="*/ 359 h 1245"/>
                  <a:gd name="T10" fmla="*/ 83 w 248"/>
                  <a:gd name="T11" fmla="*/ 0 h 1245"/>
                  <a:gd name="T12" fmla="*/ 193 w 248"/>
                  <a:gd name="T13" fmla="*/ 0 h 1245"/>
                  <a:gd name="T14" fmla="*/ 248 w 248"/>
                  <a:gd name="T15" fmla="*/ 359 h 1245"/>
                  <a:gd name="T16" fmla="*/ 0 60000 65536"/>
                  <a:gd name="T17" fmla="*/ 0 60000 65536"/>
                  <a:gd name="T18" fmla="*/ 0 60000 65536"/>
                  <a:gd name="T19" fmla="*/ 0 60000 65536"/>
                  <a:gd name="T20" fmla="*/ 0 60000 65536"/>
                  <a:gd name="T21" fmla="*/ 0 60000 65536"/>
                  <a:gd name="T22" fmla="*/ 0 60000 65536"/>
                  <a:gd name="T23" fmla="*/ 0 60000 65536"/>
                  <a:gd name="T24" fmla="*/ 0 w 248"/>
                  <a:gd name="T25" fmla="*/ 0 h 1245"/>
                  <a:gd name="T26" fmla="*/ 248 w 248"/>
                  <a:gd name="T27" fmla="*/ 1245 h 124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48" h="1245">
                    <a:moveTo>
                      <a:pt x="248" y="359"/>
                    </a:moveTo>
                    <a:lnTo>
                      <a:pt x="221" y="1216"/>
                    </a:lnTo>
                    <a:lnTo>
                      <a:pt x="27" y="1216"/>
                    </a:lnTo>
                    <a:lnTo>
                      <a:pt x="0" y="1245"/>
                    </a:lnTo>
                    <a:lnTo>
                      <a:pt x="27" y="359"/>
                    </a:lnTo>
                    <a:lnTo>
                      <a:pt x="83" y="0"/>
                    </a:lnTo>
                    <a:lnTo>
                      <a:pt x="193" y="0"/>
                    </a:lnTo>
                    <a:lnTo>
                      <a:pt x="248" y="359"/>
                    </a:lnTo>
                    <a:close/>
                  </a:path>
                </a:pathLst>
              </a:custGeom>
              <a:solidFill>
                <a:srgbClr val="99CCCC"/>
              </a:solidFill>
              <a:ln w="9525">
                <a:noFill/>
                <a:round/>
                <a:headEnd/>
                <a:tailEnd/>
              </a:ln>
            </p:spPr>
            <p:txBody>
              <a:bodyPr>
                <a:prstTxWarp prst="textNoShape">
                  <a:avLst/>
                </a:prstTxWarp>
              </a:bodyPr>
              <a:lstStyle/>
              <a:p>
                <a:endParaRPr lang="en-US"/>
              </a:p>
            </p:txBody>
          </p:sp>
          <p:sp>
            <p:nvSpPr>
              <p:cNvPr id="18641" name="Freeform 98"/>
              <p:cNvSpPr>
                <a:spLocks/>
              </p:cNvSpPr>
              <p:nvPr/>
            </p:nvSpPr>
            <p:spPr bwMode="auto">
              <a:xfrm>
                <a:off x="1619" y="1974"/>
                <a:ext cx="21" cy="135"/>
              </a:xfrm>
              <a:custGeom>
                <a:avLst/>
                <a:gdLst>
                  <a:gd name="T0" fmla="*/ 166 w 166"/>
                  <a:gd name="T1" fmla="*/ 1051 h 1079"/>
                  <a:gd name="T2" fmla="*/ 138 w 166"/>
                  <a:gd name="T3" fmla="*/ 1079 h 1079"/>
                  <a:gd name="T4" fmla="*/ 55 w 166"/>
                  <a:gd name="T5" fmla="*/ 1079 h 1079"/>
                  <a:gd name="T6" fmla="*/ 0 w 166"/>
                  <a:gd name="T7" fmla="*/ 498 h 1079"/>
                  <a:gd name="T8" fmla="*/ 83 w 166"/>
                  <a:gd name="T9" fmla="*/ 0 h 1079"/>
                  <a:gd name="T10" fmla="*/ 111 w 166"/>
                  <a:gd name="T11" fmla="*/ 0 h 1079"/>
                  <a:gd name="T12" fmla="*/ 166 w 166"/>
                  <a:gd name="T13" fmla="*/ 1051 h 1079"/>
                  <a:gd name="T14" fmla="*/ 0 60000 65536"/>
                  <a:gd name="T15" fmla="*/ 0 60000 65536"/>
                  <a:gd name="T16" fmla="*/ 0 60000 65536"/>
                  <a:gd name="T17" fmla="*/ 0 60000 65536"/>
                  <a:gd name="T18" fmla="*/ 0 60000 65536"/>
                  <a:gd name="T19" fmla="*/ 0 60000 65536"/>
                  <a:gd name="T20" fmla="*/ 0 60000 65536"/>
                  <a:gd name="T21" fmla="*/ 0 w 166"/>
                  <a:gd name="T22" fmla="*/ 0 h 1079"/>
                  <a:gd name="T23" fmla="*/ 166 w 166"/>
                  <a:gd name="T24" fmla="*/ 1079 h 107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6" h="1079">
                    <a:moveTo>
                      <a:pt x="166" y="1051"/>
                    </a:moveTo>
                    <a:lnTo>
                      <a:pt x="138" y="1079"/>
                    </a:lnTo>
                    <a:lnTo>
                      <a:pt x="55" y="1079"/>
                    </a:lnTo>
                    <a:lnTo>
                      <a:pt x="0" y="498"/>
                    </a:lnTo>
                    <a:lnTo>
                      <a:pt x="83" y="0"/>
                    </a:lnTo>
                    <a:lnTo>
                      <a:pt x="111" y="0"/>
                    </a:lnTo>
                    <a:lnTo>
                      <a:pt x="166" y="1051"/>
                    </a:lnTo>
                    <a:close/>
                  </a:path>
                </a:pathLst>
              </a:custGeom>
              <a:solidFill>
                <a:srgbClr val="99CCCC"/>
              </a:solidFill>
              <a:ln w="9525">
                <a:noFill/>
                <a:round/>
                <a:headEnd/>
                <a:tailEnd/>
              </a:ln>
            </p:spPr>
            <p:txBody>
              <a:bodyPr>
                <a:prstTxWarp prst="textNoShape">
                  <a:avLst/>
                </a:prstTxWarp>
              </a:bodyPr>
              <a:lstStyle/>
              <a:p>
                <a:endParaRPr lang="en-US"/>
              </a:p>
            </p:txBody>
          </p:sp>
          <p:sp>
            <p:nvSpPr>
              <p:cNvPr id="18642" name="Freeform 99"/>
              <p:cNvSpPr>
                <a:spLocks/>
              </p:cNvSpPr>
              <p:nvPr/>
            </p:nvSpPr>
            <p:spPr bwMode="auto">
              <a:xfrm>
                <a:off x="1695" y="1978"/>
                <a:ext cx="28" cy="148"/>
              </a:xfrm>
              <a:custGeom>
                <a:avLst/>
                <a:gdLst>
                  <a:gd name="T0" fmla="*/ 194 w 221"/>
                  <a:gd name="T1" fmla="*/ 1161 h 1188"/>
                  <a:gd name="T2" fmla="*/ 166 w 221"/>
                  <a:gd name="T3" fmla="*/ 1188 h 1188"/>
                  <a:gd name="T4" fmla="*/ 110 w 221"/>
                  <a:gd name="T5" fmla="*/ 1188 h 1188"/>
                  <a:gd name="T6" fmla="*/ 56 w 221"/>
                  <a:gd name="T7" fmla="*/ 1132 h 1188"/>
                  <a:gd name="T8" fmla="*/ 0 w 221"/>
                  <a:gd name="T9" fmla="*/ 690 h 1188"/>
                  <a:gd name="T10" fmla="*/ 166 w 221"/>
                  <a:gd name="T11" fmla="*/ 0 h 1188"/>
                  <a:gd name="T12" fmla="*/ 221 w 221"/>
                  <a:gd name="T13" fmla="*/ 304 h 1188"/>
                  <a:gd name="T14" fmla="*/ 194 w 221"/>
                  <a:gd name="T15" fmla="*/ 1161 h 1188"/>
                  <a:gd name="T16" fmla="*/ 0 60000 65536"/>
                  <a:gd name="T17" fmla="*/ 0 60000 65536"/>
                  <a:gd name="T18" fmla="*/ 0 60000 65536"/>
                  <a:gd name="T19" fmla="*/ 0 60000 65536"/>
                  <a:gd name="T20" fmla="*/ 0 60000 65536"/>
                  <a:gd name="T21" fmla="*/ 0 60000 65536"/>
                  <a:gd name="T22" fmla="*/ 0 60000 65536"/>
                  <a:gd name="T23" fmla="*/ 0 60000 65536"/>
                  <a:gd name="T24" fmla="*/ 0 w 221"/>
                  <a:gd name="T25" fmla="*/ 0 h 1188"/>
                  <a:gd name="T26" fmla="*/ 221 w 221"/>
                  <a:gd name="T27" fmla="*/ 1188 h 118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21" h="1188">
                    <a:moveTo>
                      <a:pt x="194" y="1161"/>
                    </a:moveTo>
                    <a:lnTo>
                      <a:pt x="166" y="1188"/>
                    </a:lnTo>
                    <a:lnTo>
                      <a:pt x="110" y="1188"/>
                    </a:lnTo>
                    <a:lnTo>
                      <a:pt x="56" y="1132"/>
                    </a:lnTo>
                    <a:lnTo>
                      <a:pt x="0" y="690"/>
                    </a:lnTo>
                    <a:lnTo>
                      <a:pt x="166" y="0"/>
                    </a:lnTo>
                    <a:lnTo>
                      <a:pt x="221" y="304"/>
                    </a:lnTo>
                    <a:lnTo>
                      <a:pt x="194" y="1161"/>
                    </a:lnTo>
                    <a:close/>
                  </a:path>
                </a:pathLst>
              </a:custGeom>
              <a:solidFill>
                <a:srgbClr val="99CCCC"/>
              </a:solidFill>
              <a:ln w="9525">
                <a:noFill/>
                <a:round/>
                <a:headEnd/>
                <a:tailEnd/>
              </a:ln>
            </p:spPr>
            <p:txBody>
              <a:bodyPr>
                <a:prstTxWarp prst="textNoShape">
                  <a:avLst/>
                </a:prstTxWarp>
              </a:bodyPr>
              <a:lstStyle/>
              <a:p>
                <a:endParaRPr lang="en-US"/>
              </a:p>
            </p:txBody>
          </p:sp>
          <p:sp>
            <p:nvSpPr>
              <p:cNvPr id="18643" name="Freeform 100"/>
              <p:cNvSpPr>
                <a:spLocks/>
              </p:cNvSpPr>
              <p:nvPr/>
            </p:nvSpPr>
            <p:spPr bwMode="auto">
              <a:xfrm>
                <a:off x="3216" y="1999"/>
                <a:ext cx="69" cy="120"/>
              </a:xfrm>
              <a:custGeom>
                <a:avLst/>
                <a:gdLst>
                  <a:gd name="T0" fmla="*/ 469 w 552"/>
                  <a:gd name="T1" fmla="*/ 166 h 967"/>
                  <a:gd name="T2" fmla="*/ 552 w 552"/>
                  <a:gd name="T3" fmla="*/ 802 h 967"/>
                  <a:gd name="T4" fmla="*/ 497 w 552"/>
                  <a:gd name="T5" fmla="*/ 913 h 967"/>
                  <a:gd name="T6" fmla="*/ 221 w 552"/>
                  <a:gd name="T7" fmla="*/ 967 h 967"/>
                  <a:gd name="T8" fmla="*/ 55 w 552"/>
                  <a:gd name="T9" fmla="*/ 940 h 967"/>
                  <a:gd name="T10" fmla="*/ 0 w 552"/>
                  <a:gd name="T11" fmla="*/ 857 h 967"/>
                  <a:gd name="T12" fmla="*/ 27 w 552"/>
                  <a:gd name="T13" fmla="*/ 304 h 967"/>
                  <a:gd name="T14" fmla="*/ 138 w 552"/>
                  <a:gd name="T15" fmla="*/ 83 h 967"/>
                  <a:gd name="T16" fmla="*/ 276 w 552"/>
                  <a:gd name="T17" fmla="*/ 0 h 967"/>
                  <a:gd name="T18" fmla="*/ 386 w 552"/>
                  <a:gd name="T19" fmla="*/ 83 h 967"/>
                  <a:gd name="T20" fmla="*/ 469 w 552"/>
                  <a:gd name="T21" fmla="*/ 166 h 96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52"/>
                  <a:gd name="T34" fmla="*/ 0 h 967"/>
                  <a:gd name="T35" fmla="*/ 552 w 552"/>
                  <a:gd name="T36" fmla="*/ 967 h 96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52" h="967">
                    <a:moveTo>
                      <a:pt x="469" y="166"/>
                    </a:moveTo>
                    <a:lnTo>
                      <a:pt x="552" y="802"/>
                    </a:lnTo>
                    <a:lnTo>
                      <a:pt x="497" y="913"/>
                    </a:lnTo>
                    <a:lnTo>
                      <a:pt x="221" y="967"/>
                    </a:lnTo>
                    <a:lnTo>
                      <a:pt x="55" y="940"/>
                    </a:lnTo>
                    <a:lnTo>
                      <a:pt x="0" y="857"/>
                    </a:lnTo>
                    <a:lnTo>
                      <a:pt x="27" y="304"/>
                    </a:lnTo>
                    <a:lnTo>
                      <a:pt x="138" y="83"/>
                    </a:lnTo>
                    <a:lnTo>
                      <a:pt x="276" y="0"/>
                    </a:lnTo>
                    <a:lnTo>
                      <a:pt x="386" y="83"/>
                    </a:lnTo>
                    <a:lnTo>
                      <a:pt x="469" y="166"/>
                    </a:lnTo>
                    <a:close/>
                  </a:path>
                </a:pathLst>
              </a:custGeom>
              <a:solidFill>
                <a:srgbClr val="000000"/>
              </a:solidFill>
              <a:ln w="9525">
                <a:noFill/>
                <a:round/>
                <a:headEnd/>
                <a:tailEnd/>
              </a:ln>
            </p:spPr>
            <p:txBody>
              <a:bodyPr>
                <a:prstTxWarp prst="textNoShape">
                  <a:avLst/>
                </a:prstTxWarp>
              </a:bodyPr>
              <a:lstStyle/>
              <a:p>
                <a:endParaRPr lang="en-US"/>
              </a:p>
            </p:txBody>
          </p:sp>
          <p:sp>
            <p:nvSpPr>
              <p:cNvPr id="18644" name="Freeform 101"/>
              <p:cNvSpPr>
                <a:spLocks/>
              </p:cNvSpPr>
              <p:nvPr/>
            </p:nvSpPr>
            <p:spPr bwMode="auto">
              <a:xfrm>
                <a:off x="687" y="2005"/>
                <a:ext cx="142" cy="277"/>
              </a:xfrm>
              <a:custGeom>
                <a:avLst/>
                <a:gdLst>
                  <a:gd name="T0" fmla="*/ 692 w 1134"/>
                  <a:gd name="T1" fmla="*/ 442 h 2212"/>
                  <a:gd name="T2" fmla="*/ 802 w 1134"/>
                  <a:gd name="T3" fmla="*/ 607 h 2212"/>
                  <a:gd name="T4" fmla="*/ 940 w 1134"/>
                  <a:gd name="T5" fmla="*/ 995 h 2212"/>
                  <a:gd name="T6" fmla="*/ 1078 w 1134"/>
                  <a:gd name="T7" fmla="*/ 1299 h 2212"/>
                  <a:gd name="T8" fmla="*/ 1134 w 1134"/>
                  <a:gd name="T9" fmla="*/ 1576 h 2212"/>
                  <a:gd name="T10" fmla="*/ 884 w 1134"/>
                  <a:gd name="T11" fmla="*/ 1326 h 2212"/>
                  <a:gd name="T12" fmla="*/ 829 w 1134"/>
                  <a:gd name="T13" fmla="*/ 1326 h 2212"/>
                  <a:gd name="T14" fmla="*/ 387 w 1134"/>
                  <a:gd name="T15" fmla="*/ 2183 h 2212"/>
                  <a:gd name="T16" fmla="*/ 360 w 1134"/>
                  <a:gd name="T17" fmla="*/ 2212 h 2212"/>
                  <a:gd name="T18" fmla="*/ 56 w 1134"/>
                  <a:gd name="T19" fmla="*/ 1741 h 2212"/>
                  <a:gd name="T20" fmla="*/ 56 w 1134"/>
                  <a:gd name="T21" fmla="*/ 1576 h 2212"/>
                  <a:gd name="T22" fmla="*/ 0 w 1134"/>
                  <a:gd name="T23" fmla="*/ 1520 h 2212"/>
                  <a:gd name="T24" fmla="*/ 553 w 1134"/>
                  <a:gd name="T25" fmla="*/ 0 h 2212"/>
                  <a:gd name="T26" fmla="*/ 692 w 1134"/>
                  <a:gd name="T27" fmla="*/ 248 h 2212"/>
                  <a:gd name="T28" fmla="*/ 692 w 1134"/>
                  <a:gd name="T29" fmla="*/ 442 h 22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134"/>
                  <a:gd name="T46" fmla="*/ 0 h 2212"/>
                  <a:gd name="T47" fmla="*/ 1134 w 1134"/>
                  <a:gd name="T48" fmla="*/ 2212 h 22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134" h="2212">
                    <a:moveTo>
                      <a:pt x="692" y="442"/>
                    </a:moveTo>
                    <a:lnTo>
                      <a:pt x="802" y="607"/>
                    </a:lnTo>
                    <a:lnTo>
                      <a:pt x="940" y="995"/>
                    </a:lnTo>
                    <a:lnTo>
                      <a:pt x="1078" y="1299"/>
                    </a:lnTo>
                    <a:lnTo>
                      <a:pt x="1134" y="1576"/>
                    </a:lnTo>
                    <a:lnTo>
                      <a:pt x="884" y="1326"/>
                    </a:lnTo>
                    <a:lnTo>
                      <a:pt x="829" y="1326"/>
                    </a:lnTo>
                    <a:lnTo>
                      <a:pt x="387" y="2183"/>
                    </a:lnTo>
                    <a:lnTo>
                      <a:pt x="360" y="2212"/>
                    </a:lnTo>
                    <a:lnTo>
                      <a:pt x="56" y="1741"/>
                    </a:lnTo>
                    <a:lnTo>
                      <a:pt x="56" y="1576"/>
                    </a:lnTo>
                    <a:lnTo>
                      <a:pt x="0" y="1520"/>
                    </a:lnTo>
                    <a:lnTo>
                      <a:pt x="553" y="0"/>
                    </a:lnTo>
                    <a:lnTo>
                      <a:pt x="692" y="248"/>
                    </a:lnTo>
                    <a:lnTo>
                      <a:pt x="692" y="442"/>
                    </a:lnTo>
                    <a:close/>
                  </a:path>
                </a:pathLst>
              </a:custGeom>
              <a:solidFill>
                <a:srgbClr val="CC6633"/>
              </a:solidFill>
              <a:ln w="9525">
                <a:noFill/>
                <a:round/>
                <a:headEnd/>
                <a:tailEnd/>
              </a:ln>
            </p:spPr>
            <p:txBody>
              <a:bodyPr>
                <a:prstTxWarp prst="textNoShape">
                  <a:avLst/>
                </a:prstTxWarp>
              </a:bodyPr>
              <a:lstStyle/>
              <a:p>
                <a:endParaRPr lang="en-US"/>
              </a:p>
            </p:txBody>
          </p:sp>
          <p:sp>
            <p:nvSpPr>
              <p:cNvPr id="18645" name="Freeform 102"/>
              <p:cNvSpPr>
                <a:spLocks/>
              </p:cNvSpPr>
              <p:nvPr/>
            </p:nvSpPr>
            <p:spPr bwMode="auto">
              <a:xfrm>
                <a:off x="2012" y="2005"/>
                <a:ext cx="28" cy="228"/>
              </a:xfrm>
              <a:custGeom>
                <a:avLst/>
                <a:gdLst>
                  <a:gd name="T0" fmla="*/ 230 w 230"/>
                  <a:gd name="T1" fmla="*/ 1824 h 1824"/>
                  <a:gd name="T2" fmla="*/ 83 w 230"/>
                  <a:gd name="T3" fmla="*/ 1797 h 1824"/>
                  <a:gd name="T4" fmla="*/ 0 w 230"/>
                  <a:gd name="T5" fmla="*/ 1797 h 1824"/>
                  <a:gd name="T6" fmla="*/ 0 w 230"/>
                  <a:gd name="T7" fmla="*/ 138 h 1824"/>
                  <a:gd name="T8" fmla="*/ 56 w 230"/>
                  <a:gd name="T9" fmla="*/ 83 h 1824"/>
                  <a:gd name="T10" fmla="*/ 83 w 230"/>
                  <a:gd name="T11" fmla="*/ 83 h 1824"/>
                  <a:gd name="T12" fmla="*/ 120 w 230"/>
                  <a:gd name="T13" fmla="*/ 110 h 1824"/>
                  <a:gd name="T14" fmla="*/ 230 w 230"/>
                  <a:gd name="T15" fmla="*/ 0 h 1824"/>
                  <a:gd name="T16" fmla="*/ 175 w 230"/>
                  <a:gd name="T17" fmla="*/ 415 h 1824"/>
                  <a:gd name="T18" fmla="*/ 230 w 230"/>
                  <a:gd name="T19" fmla="*/ 1824 h 182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30"/>
                  <a:gd name="T31" fmla="*/ 0 h 1824"/>
                  <a:gd name="T32" fmla="*/ 230 w 230"/>
                  <a:gd name="T33" fmla="*/ 1824 h 182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30" h="1824">
                    <a:moveTo>
                      <a:pt x="230" y="1824"/>
                    </a:moveTo>
                    <a:lnTo>
                      <a:pt x="83" y="1797"/>
                    </a:lnTo>
                    <a:lnTo>
                      <a:pt x="0" y="1797"/>
                    </a:lnTo>
                    <a:lnTo>
                      <a:pt x="0" y="138"/>
                    </a:lnTo>
                    <a:lnTo>
                      <a:pt x="56" y="83"/>
                    </a:lnTo>
                    <a:lnTo>
                      <a:pt x="83" y="83"/>
                    </a:lnTo>
                    <a:lnTo>
                      <a:pt x="120" y="110"/>
                    </a:lnTo>
                    <a:lnTo>
                      <a:pt x="230" y="0"/>
                    </a:lnTo>
                    <a:lnTo>
                      <a:pt x="175" y="415"/>
                    </a:lnTo>
                    <a:lnTo>
                      <a:pt x="230" y="1824"/>
                    </a:lnTo>
                    <a:close/>
                  </a:path>
                </a:pathLst>
              </a:custGeom>
              <a:solidFill>
                <a:srgbClr val="FF9933"/>
              </a:solidFill>
              <a:ln w="9525">
                <a:noFill/>
                <a:round/>
                <a:headEnd/>
                <a:tailEnd/>
              </a:ln>
            </p:spPr>
            <p:txBody>
              <a:bodyPr>
                <a:prstTxWarp prst="textNoShape">
                  <a:avLst/>
                </a:prstTxWarp>
              </a:bodyPr>
              <a:lstStyle/>
              <a:p>
                <a:endParaRPr lang="en-US"/>
              </a:p>
            </p:txBody>
          </p:sp>
          <p:sp>
            <p:nvSpPr>
              <p:cNvPr id="18646" name="Freeform 103"/>
              <p:cNvSpPr>
                <a:spLocks/>
              </p:cNvSpPr>
              <p:nvPr/>
            </p:nvSpPr>
            <p:spPr bwMode="auto">
              <a:xfrm>
                <a:off x="1892" y="2012"/>
                <a:ext cx="286" cy="584"/>
              </a:xfrm>
              <a:custGeom>
                <a:avLst/>
                <a:gdLst>
                  <a:gd name="T0" fmla="*/ 801 w 2284"/>
                  <a:gd name="T1" fmla="*/ 1383 h 4673"/>
                  <a:gd name="T2" fmla="*/ 801 w 2284"/>
                  <a:gd name="T3" fmla="*/ 1853 h 4673"/>
                  <a:gd name="T4" fmla="*/ 857 w 2284"/>
                  <a:gd name="T5" fmla="*/ 1908 h 4673"/>
                  <a:gd name="T6" fmla="*/ 1014 w 2284"/>
                  <a:gd name="T7" fmla="*/ 1908 h 4673"/>
                  <a:gd name="T8" fmla="*/ 1206 w 2284"/>
                  <a:gd name="T9" fmla="*/ 1964 h 4673"/>
                  <a:gd name="T10" fmla="*/ 1289 w 2284"/>
                  <a:gd name="T11" fmla="*/ 1964 h 4673"/>
                  <a:gd name="T12" fmla="*/ 1382 w 2284"/>
                  <a:gd name="T13" fmla="*/ 1826 h 4673"/>
                  <a:gd name="T14" fmla="*/ 1262 w 2284"/>
                  <a:gd name="T15" fmla="*/ 250 h 4673"/>
                  <a:gd name="T16" fmla="*/ 1289 w 2284"/>
                  <a:gd name="T17" fmla="*/ 222 h 4673"/>
                  <a:gd name="T18" fmla="*/ 1354 w 2284"/>
                  <a:gd name="T19" fmla="*/ 222 h 4673"/>
                  <a:gd name="T20" fmla="*/ 1685 w 2284"/>
                  <a:gd name="T21" fmla="*/ 996 h 4673"/>
                  <a:gd name="T22" fmla="*/ 2119 w 2284"/>
                  <a:gd name="T23" fmla="*/ 1937 h 4673"/>
                  <a:gd name="T24" fmla="*/ 2284 w 2284"/>
                  <a:gd name="T25" fmla="*/ 2323 h 4673"/>
                  <a:gd name="T26" fmla="*/ 1815 w 2284"/>
                  <a:gd name="T27" fmla="*/ 3069 h 4673"/>
                  <a:gd name="T28" fmla="*/ 1566 w 2284"/>
                  <a:gd name="T29" fmla="*/ 3393 h 4673"/>
                  <a:gd name="T30" fmla="*/ 1133 w 2284"/>
                  <a:gd name="T31" fmla="*/ 3816 h 4673"/>
                  <a:gd name="T32" fmla="*/ 1133 w 2284"/>
                  <a:gd name="T33" fmla="*/ 3945 h 4673"/>
                  <a:gd name="T34" fmla="*/ 1206 w 2284"/>
                  <a:gd name="T35" fmla="*/ 4010 h 4673"/>
                  <a:gd name="T36" fmla="*/ 1464 w 2284"/>
                  <a:gd name="T37" fmla="*/ 3973 h 4673"/>
                  <a:gd name="T38" fmla="*/ 1538 w 2284"/>
                  <a:gd name="T39" fmla="*/ 3973 h 4673"/>
                  <a:gd name="T40" fmla="*/ 1538 w 2284"/>
                  <a:gd name="T41" fmla="*/ 4673 h 4673"/>
                  <a:gd name="T42" fmla="*/ 1409 w 2284"/>
                  <a:gd name="T43" fmla="*/ 4618 h 4673"/>
                  <a:gd name="T44" fmla="*/ 709 w 2284"/>
                  <a:gd name="T45" fmla="*/ 4645 h 4673"/>
                  <a:gd name="T46" fmla="*/ 737 w 2284"/>
                  <a:gd name="T47" fmla="*/ 4221 h 4673"/>
                  <a:gd name="T48" fmla="*/ 912 w 2284"/>
                  <a:gd name="T49" fmla="*/ 4194 h 4673"/>
                  <a:gd name="T50" fmla="*/ 912 w 2284"/>
                  <a:gd name="T51" fmla="*/ 3973 h 4673"/>
                  <a:gd name="T52" fmla="*/ 828 w 2284"/>
                  <a:gd name="T53" fmla="*/ 3844 h 4673"/>
                  <a:gd name="T54" fmla="*/ 386 w 2284"/>
                  <a:gd name="T55" fmla="*/ 3540 h 4673"/>
                  <a:gd name="T56" fmla="*/ 55 w 2284"/>
                  <a:gd name="T57" fmla="*/ 3393 h 4673"/>
                  <a:gd name="T58" fmla="*/ 0 w 2284"/>
                  <a:gd name="T59" fmla="*/ 2489 h 4673"/>
                  <a:gd name="T60" fmla="*/ 55 w 2284"/>
                  <a:gd name="T61" fmla="*/ 2268 h 4673"/>
                  <a:gd name="T62" fmla="*/ 0 w 2284"/>
                  <a:gd name="T63" fmla="*/ 2074 h 4673"/>
                  <a:gd name="T64" fmla="*/ 636 w 2284"/>
                  <a:gd name="T65" fmla="*/ 277 h 4673"/>
                  <a:gd name="T66" fmla="*/ 709 w 2284"/>
                  <a:gd name="T67" fmla="*/ 0 h 4673"/>
                  <a:gd name="T68" fmla="*/ 737 w 2284"/>
                  <a:gd name="T69" fmla="*/ 0 h 4673"/>
                  <a:gd name="T70" fmla="*/ 801 w 2284"/>
                  <a:gd name="T71" fmla="*/ 1383 h 4673"/>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284"/>
                  <a:gd name="T109" fmla="*/ 0 h 4673"/>
                  <a:gd name="T110" fmla="*/ 2284 w 2284"/>
                  <a:gd name="T111" fmla="*/ 4673 h 4673"/>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284" h="4673">
                    <a:moveTo>
                      <a:pt x="801" y="1383"/>
                    </a:moveTo>
                    <a:lnTo>
                      <a:pt x="801" y="1853"/>
                    </a:lnTo>
                    <a:lnTo>
                      <a:pt x="857" y="1908"/>
                    </a:lnTo>
                    <a:lnTo>
                      <a:pt x="1014" y="1908"/>
                    </a:lnTo>
                    <a:lnTo>
                      <a:pt x="1206" y="1964"/>
                    </a:lnTo>
                    <a:lnTo>
                      <a:pt x="1289" y="1964"/>
                    </a:lnTo>
                    <a:lnTo>
                      <a:pt x="1382" y="1826"/>
                    </a:lnTo>
                    <a:lnTo>
                      <a:pt x="1262" y="250"/>
                    </a:lnTo>
                    <a:lnTo>
                      <a:pt x="1289" y="222"/>
                    </a:lnTo>
                    <a:lnTo>
                      <a:pt x="1354" y="222"/>
                    </a:lnTo>
                    <a:lnTo>
                      <a:pt x="1685" y="996"/>
                    </a:lnTo>
                    <a:lnTo>
                      <a:pt x="2119" y="1937"/>
                    </a:lnTo>
                    <a:lnTo>
                      <a:pt x="2284" y="2323"/>
                    </a:lnTo>
                    <a:lnTo>
                      <a:pt x="1815" y="3069"/>
                    </a:lnTo>
                    <a:lnTo>
                      <a:pt x="1566" y="3393"/>
                    </a:lnTo>
                    <a:lnTo>
                      <a:pt x="1133" y="3816"/>
                    </a:lnTo>
                    <a:lnTo>
                      <a:pt x="1133" y="3945"/>
                    </a:lnTo>
                    <a:lnTo>
                      <a:pt x="1206" y="4010"/>
                    </a:lnTo>
                    <a:lnTo>
                      <a:pt x="1464" y="3973"/>
                    </a:lnTo>
                    <a:lnTo>
                      <a:pt x="1538" y="3973"/>
                    </a:lnTo>
                    <a:lnTo>
                      <a:pt x="1538" y="4673"/>
                    </a:lnTo>
                    <a:lnTo>
                      <a:pt x="1409" y="4618"/>
                    </a:lnTo>
                    <a:lnTo>
                      <a:pt x="709" y="4645"/>
                    </a:lnTo>
                    <a:lnTo>
                      <a:pt x="737" y="4221"/>
                    </a:lnTo>
                    <a:lnTo>
                      <a:pt x="912" y="4194"/>
                    </a:lnTo>
                    <a:lnTo>
                      <a:pt x="912" y="3973"/>
                    </a:lnTo>
                    <a:lnTo>
                      <a:pt x="828" y="3844"/>
                    </a:lnTo>
                    <a:lnTo>
                      <a:pt x="386" y="3540"/>
                    </a:lnTo>
                    <a:lnTo>
                      <a:pt x="55" y="3393"/>
                    </a:lnTo>
                    <a:lnTo>
                      <a:pt x="0" y="2489"/>
                    </a:lnTo>
                    <a:lnTo>
                      <a:pt x="55" y="2268"/>
                    </a:lnTo>
                    <a:lnTo>
                      <a:pt x="0" y="2074"/>
                    </a:lnTo>
                    <a:lnTo>
                      <a:pt x="636" y="277"/>
                    </a:lnTo>
                    <a:lnTo>
                      <a:pt x="709" y="0"/>
                    </a:lnTo>
                    <a:lnTo>
                      <a:pt x="737" y="0"/>
                    </a:lnTo>
                    <a:lnTo>
                      <a:pt x="801" y="1383"/>
                    </a:lnTo>
                    <a:close/>
                  </a:path>
                </a:pathLst>
              </a:custGeom>
              <a:solidFill>
                <a:srgbClr val="FF9966"/>
              </a:solidFill>
              <a:ln w="9525">
                <a:noFill/>
                <a:round/>
                <a:headEnd/>
                <a:tailEnd/>
              </a:ln>
            </p:spPr>
            <p:txBody>
              <a:bodyPr>
                <a:prstTxWarp prst="textNoShape">
                  <a:avLst/>
                </a:prstTxWarp>
              </a:bodyPr>
              <a:lstStyle/>
              <a:p>
                <a:endParaRPr lang="en-US"/>
              </a:p>
            </p:txBody>
          </p:sp>
          <p:sp>
            <p:nvSpPr>
              <p:cNvPr id="18647" name="Freeform 104"/>
              <p:cNvSpPr>
                <a:spLocks/>
              </p:cNvSpPr>
              <p:nvPr/>
            </p:nvSpPr>
            <p:spPr bwMode="auto">
              <a:xfrm>
                <a:off x="3234" y="2019"/>
                <a:ext cx="31" cy="83"/>
              </a:xfrm>
              <a:custGeom>
                <a:avLst/>
                <a:gdLst>
                  <a:gd name="T0" fmla="*/ 248 w 248"/>
                  <a:gd name="T1" fmla="*/ 580 h 664"/>
                  <a:gd name="T2" fmla="*/ 110 w 248"/>
                  <a:gd name="T3" fmla="*/ 664 h 664"/>
                  <a:gd name="T4" fmla="*/ 0 w 248"/>
                  <a:gd name="T5" fmla="*/ 636 h 664"/>
                  <a:gd name="T6" fmla="*/ 0 w 248"/>
                  <a:gd name="T7" fmla="*/ 221 h 664"/>
                  <a:gd name="T8" fmla="*/ 138 w 248"/>
                  <a:gd name="T9" fmla="*/ 0 h 664"/>
                  <a:gd name="T10" fmla="*/ 193 w 248"/>
                  <a:gd name="T11" fmla="*/ 111 h 664"/>
                  <a:gd name="T12" fmla="*/ 248 w 248"/>
                  <a:gd name="T13" fmla="*/ 580 h 664"/>
                  <a:gd name="T14" fmla="*/ 0 60000 65536"/>
                  <a:gd name="T15" fmla="*/ 0 60000 65536"/>
                  <a:gd name="T16" fmla="*/ 0 60000 65536"/>
                  <a:gd name="T17" fmla="*/ 0 60000 65536"/>
                  <a:gd name="T18" fmla="*/ 0 60000 65536"/>
                  <a:gd name="T19" fmla="*/ 0 60000 65536"/>
                  <a:gd name="T20" fmla="*/ 0 60000 65536"/>
                  <a:gd name="T21" fmla="*/ 0 w 248"/>
                  <a:gd name="T22" fmla="*/ 0 h 664"/>
                  <a:gd name="T23" fmla="*/ 248 w 248"/>
                  <a:gd name="T24" fmla="*/ 664 h 66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48" h="664">
                    <a:moveTo>
                      <a:pt x="248" y="580"/>
                    </a:moveTo>
                    <a:lnTo>
                      <a:pt x="110" y="664"/>
                    </a:lnTo>
                    <a:lnTo>
                      <a:pt x="0" y="636"/>
                    </a:lnTo>
                    <a:lnTo>
                      <a:pt x="0" y="221"/>
                    </a:lnTo>
                    <a:lnTo>
                      <a:pt x="138" y="0"/>
                    </a:lnTo>
                    <a:lnTo>
                      <a:pt x="193" y="111"/>
                    </a:lnTo>
                    <a:lnTo>
                      <a:pt x="248" y="580"/>
                    </a:lnTo>
                    <a:close/>
                  </a:path>
                </a:pathLst>
              </a:custGeom>
              <a:solidFill>
                <a:srgbClr val="99CCCC"/>
              </a:solidFill>
              <a:ln w="9525">
                <a:noFill/>
                <a:round/>
                <a:headEnd/>
                <a:tailEnd/>
              </a:ln>
            </p:spPr>
            <p:txBody>
              <a:bodyPr>
                <a:prstTxWarp prst="textNoShape">
                  <a:avLst/>
                </a:prstTxWarp>
              </a:bodyPr>
              <a:lstStyle/>
              <a:p>
                <a:endParaRPr lang="en-US"/>
              </a:p>
            </p:txBody>
          </p:sp>
          <p:sp>
            <p:nvSpPr>
              <p:cNvPr id="18648" name="Freeform 105"/>
              <p:cNvSpPr>
                <a:spLocks/>
              </p:cNvSpPr>
              <p:nvPr/>
            </p:nvSpPr>
            <p:spPr bwMode="auto">
              <a:xfrm>
                <a:off x="938" y="2040"/>
                <a:ext cx="73" cy="193"/>
              </a:xfrm>
              <a:custGeom>
                <a:avLst/>
                <a:gdLst>
                  <a:gd name="T0" fmla="*/ 581 w 581"/>
                  <a:gd name="T1" fmla="*/ 470 h 1548"/>
                  <a:gd name="T2" fmla="*/ 203 w 581"/>
                  <a:gd name="T3" fmla="*/ 1217 h 1548"/>
                  <a:gd name="T4" fmla="*/ 92 w 581"/>
                  <a:gd name="T5" fmla="*/ 1548 h 1548"/>
                  <a:gd name="T6" fmla="*/ 27 w 581"/>
                  <a:gd name="T7" fmla="*/ 193 h 1548"/>
                  <a:gd name="T8" fmla="*/ 27 w 581"/>
                  <a:gd name="T9" fmla="*/ 166 h 1548"/>
                  <a:gd name="T10" fmla="*/ 0 w 581"/>
                  <a:gd name="T11" fmla="*/ 139 h 1548"/>
                  <a:gd name="T12" fmla="*/ 507 w 581"/>
                  <a:gd name="T13" fmla="*/ 0 h 1548"/>
                  <a:gd name="T14" fmla="*/ 552 w 581"/>
                  <a:gd name="T15" fmla="*/ 55 h 1548"/>
                  <a:gd name="T16" fmla="*/ 581 w 581"/>
                  <a:gd name="T17" fmla="*/ 470 h 15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81"/>
                  <a:gd name="T28" fmla="*/ 0 h 1548"/>
                  <a:gd name="T29" fmla="*/ 581 w 581"/>
                  <a:gd name="T30" fmla="*/ 1548 h 15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81" h="1548">
                    <a:moveTo>
                      <a:pt x="581" y="470"/>
                    </a:moveTo>
                    <a:lnTo>
                      <a:pt x="203" y="1217"/>
                    </a:lnTo>
                    <a:lnTo>
                      <a:pt x="92" y="1548"/>
                    </a:lnTo>
                    <a:lnTo>
                      <a:pt x="27" y="193"/>
                    </a:lnTo>
                    <a:lnTo>
                      <a:pt x="27" y="166"/>
                    </a:lnTo>
                    <a:lnTo>
                      <a:pt x="0" y="139"/>
                    </a:lnTo>
                    <a:lnTo>
                      <a:pt x="507" y="0"/>
                    </a:lnTo>
                    <a:lnTo>
                      <a:pt x="552" y="55"/>
                    </a:lnTo>
                    <a:lnTo>
                      <a:pt x="581" y="470"/>
                    </a:lnTo>
                    <a:close/>
                  </a:path>
                </a:pathLst>
              </a:custGeom>
              <a:solidFill>
                <a:srgbClr val="FF9966"/>
              </a:solidFill>
              <a:ln w="9525">
                <a:noFill/>
                <a:round/>
                <a:headEnd/>
                <a:tailEnd/>
              </a:ln>
            </p:spPr>
            <p:txBody>
              <a:bodyPr>
                <a:prstTxWarp prst="textNoShape">
                  <a:avLst/>
                </a:prstTxWarp>
              </a:bodyPr>
              <a:lstStyle/>
              <a:p>
                <a:endParaRPr lang="en-US"/>
              </a:p>
            </p:txBody>
          </p:sp>
          <p:sp>
            <p:nvSpPr>
              <p:cNvPr id="18649" name="Freeform 106"/>
              <p:cNvSpPr>
                <a:spLocks/>
              </p:cNvSpPr>
              <p:nvPr/>
            </p:nvSpPr>
            <p:spPr bwMode="auto">
              <a:xfrm>
                <a:off x="819" y="2054"/>
                <a:ext cx="110" cy="276"/>
              </a:xfrm>
              <a:custGeom>
                <a:avLst/>
                <a:gdLst>
                  <a:gd name="T0" fmla="*/ 884 w 884"/>
                  <a:gd name="T1" fmla="*/ 1797 h 2212"/>
                  <a:gd name="T2" fmla="*/ 635 w 884"/>
                  <a:gd name="T3" fmla="*/ 2212 h 2212"/>
                  <a:gd name="T4" fmla="*/ 608 w 884"/>
                  <a:gd name="T5" fmla="*/ 1826 h 2212"/>
                  <a:gd name="T6" fmla="*/ 221 w 884"/>
                  <a:gd name="T7" fmla="*/ 1051 h 2212"/>
                  <a:gd name="T8" fmla="*/ 166 w 884"/>
                  <a:gd name="T9" fmla="*/ 748 h 2212"/>
                  <a:gd name="T10" fmla="*/ 54 w 884"/>
                  <a:gd name="T11" fmla="*/ 525 h 2212"/>
                  <a:gd name="T12" fmla="*/ 54 w 884"/>
                  <a:gd name="T13" fmla="*/ 360 h 2212"/>
                  <a:gd name="T14" fmla="*/ 0 w 884"/>
                  <a:gd name="T15" fmla="*/ 304 h 2212"/>
                  <a:gd name="T16" fmla="*/ 27 w 884"/>
                  <a:gd name="T17" fmla="*/ 111 h 2212"/>
                  <a:gd name="T18" fmla="*/ 442 w 884"/>
                  <a:gd name="T19" fmla="*/ 56 h 2212"/>
                  <a:gd name="T20" fmla="*/ 801 w 884"/>
                  <a:gd name="T21" fmla="*/ 0 h 2212"/>
                  <a:gd name="T22" fmla="*/ 856 w 884"/>
                  <a:gd name="T23" fmla="*/ 775 h 2212"/>
                  <a:gd name="T24" fmla="*/ 884 w 884"/>
                  <a:gd name="T25" fmla="*/ 1797 h 221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884"/>
                  <a:gd name="T40" fmla="*/ 0 h 2212"/>
                  <a:gd name="T41" fmla="*/ 884 w 884"/>
                  <a:gd name="T42" fmla="*/ 2212 h 221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884" h="2212">
                    <a:moveTo>
                      <a:pt x="884" y="1797"/>
                    </a:moveTo>
                    <a:lnTo>
                      <a:pt x="635" y="2212"/>
                    </a:lnTo>
                    <a:lnTo>
                      <a:pt x="608" y="1826"/>
                    </a:lnTo>
                    <a:lnTo>
                      <a:pt x="221" y="1051"/>
                    </a:lnTo>
                    <a:lnTo>
                      <a:pt x="166" y="748"/>
                    </a:lnTo>
                    <a:lnTo>
                      <a:pt x="54" y="525"/>
                    </a:lnTo>
                    <a:lnTo>
                      <a:pt x="54" y="360"/>
                    </a:lnTo>
                    <a:lnTo>
                      <a:pt x="0" y="304"/>
                    </a:lnTo>
                    <a:lnTo>
                      <a:pt x="27" y="111"/>
                    </a:lnTo>
                    <a:lnTo>
                      <a:pt x="442" y="56"/>
                    </a:lnTo>
                    <a:lnTo>
                      <a:pt x="801" y="0"/>
                    </a:lnTo>
                    <a:lnTo>
                      <a:pt x="856" y="775"/>
                    </a:lnTo>
                    <a:lnTo>
                      <a:pt x="884" y="1797"/>
                    </a:lnTo>
                    <a:close/>
                  </a:path>
                </a:pathLst>
              </a:custGeom>
              <a:solidFill>
                <a:srgbClr val="FF9966"/>
              </a:solidFill>
              <a:ln w="9525">
                <a:noFill/>
                <a:round/>
                <a:headEnd/>
                <a:tailEnd/>
              </a:ln>
            </p:spPr>
            <p:txBody>
              <a:bodyPr>
                <a:prstTxWarp prst="textNoShape">
                  <a:avLst/>
                </a:prstTxWarp>
              </a:bodyPr>
              <a:lstStyle/>
              <a:p>
                <a:endParaRPr lang="en-US"/>
              </a:p>
            </p:txBody>
          </p:sp>
          <p:sp>
            <p:nvSpPr>
              <p:cNvPr id="18650" name="Freeform 107"/>
              <p:cNvSpPr>
                <a:spLocks/>
              </p:cNvSpPr>
              <p:nvPr/>
            </p:nvSpPr>
            <p:spPr bwMode="auto">
              <a:xfrm>
                <a:off x="912" y="2088"/>
                <a:ext cx="362" cy="273"/>
              </a:xfrm>
              <a:custGeom>
                <a:avLst/>
                <a:gdLst>
                  <a:gd name="T0" fmla="*/ 2893 w 2893"/>
                  <a:gd name="T1" fmla="*/ 138 h 2185"/>
                  <a:gd name="T2" fmla="*/ 1677 w 2893"/>
                  <a:gd name="T3" fmla="*/ 2185 h 2185"/>
                  <a:gd name="T4" fmla="*/ 1272 w 2893"/>
                  <a:gd name="T5" fmla="*/ 2129 h 2185"/>
                  <a:gd name="T6" fmla="*/ 0 w 2893"/>
                  <a:gd name="T7" fmla="*/ 2129 h 2185"/>
                  <a:gd name="T8" fmla="*/ 332 w 2893"/>
                  <a:gd name="T9" fmla="*/ 1549 h 2185"/>
                  <a:gd name="T10" fmla="*/ 415 w 2893"/>
                  <a:gd name="T11" fmla="*/ 1272 h 2185"/>
                  <a:gd name="T12" fmla="*/ 580 w 2893"/>
                  <a:gd name="T13" fmla="*/ 913 h 2185"/>
                  <a:gd name="T14" fmla="*/ 793 w 2893"/>
                  <a:gd name="T15" fmla="*/ 387 h 2185"/>
                  <a:gd name="T16" fmla="*/ 995 w 2893"/>
                  <a:gd name="T17" fmla="*/ 138 h 2185"/>
                  <a:gd name="T18" fmla="*/ 1014 w 2893"/>
                  <a:gd name="T19" fmla="*/ 0 h 2185"/>
                  <a:gd name="T20" fmla="*/ 2893 w 2893"/>
                  <a:gd name="T21" fmla="*/ 27 h 2185"/>
                  <a:gd name="T22" fmla="*/ 2893 w 2893"/>
                  <a:gd name="T23" fmla="*/ 138 h 218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893"/>
                  <a:gd name="T37" fmla="*/ 0 h 2185"/>
                  <a:gd name="T38" fmla="*/ 2893 w 2893"/>
                  <a:gd name="T39" fmla="*/ 2185 h 218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893" h="2185">
                    <a:moveTo>
                      <a:pt x="2893" y="138"/>
                    </a:moveTo>
                    <a:lnTo>
                      <a:pt x="1677" y="2185"/>
                    </a:lnTo>
                    <a:lnTo>
                      <a:pt x="1272" y="2129"/>
                    </a:lnTo>
                    <a:lnTo>
                      <a:pt x="0" y="2129"/>
                    </a:lnTo>
                    <a:lnTo>
                      <a:pt x="332" y="1549"/>
                    </a:lnTo>
                    <a:lnTo>
                      <a:pt x="415" y="1272"/>
                    </a:lnTo>
                    <a:lnTo>
                      <a:pt x="580" y="913"/>
                    </a:lnTo>
                    <a:lnTo>
                      <a:pt x="793" y="387"/>
                    </a:lnTo>
                    <a:lnTo>
                      <a:pt x="995" y="138"/>
                    </a:lnTo>
                    <a:lnTo>
                      <a:pt x="1014" y="0"/>
                    </a:lnTo>
                    <a:lnTo>
                      <a:pt x="2893" y="27"/>
                    </a:lnTo>
                    <a:lnTo>
                      <a:pt x="2893" y="138"/>
                    </a:lnTo>
                    <a:close/>
                  </a:path>
                </a:pathLst>
              </a:custGeom>
              <a:solidFill>
                <a:srgbClr val="CC6633"/>
              </a:solidFill>
              <a:ln w="9525">
                <a:noFill/>
                <a:round/>
                <a:headEnd/>
                <a:tailEnd/>
              </a:ln>
            </p:spPr>
            <p:txBody>
              <a:bodyPr>
                <a:prstTxWarp prst="textNoShape">
                  <a:avLst/>
                </a:prstTxWarp>
              </a:bodyPr>
              <a:lstStyle/>
              <a:p>
                <a:endParaRPr lang="en-US"/>
              </a:p>
            </p:txBody>
          </p:sp>
          <p:sp>
            <p:nvSpPr>
              <p:cNvPr id="18651" name="Freeform 108"/>
              <p:cNvSpPr>
                <a:spLocks/>
              </p:cNvSpPr>
              <p:nvPr/>
            </p:nvSpPr>
            <p:spPr bwMode="auto">
              <a:xfrm>
                <a:off x="1115" y="2106"/>
                <a:ext cx="352" cy="311"/>
              </a:xfrm>
              <a:custGeom>
                <a:avLst/>
                <a:gdLst>
                  <a:gd name="T0" fmla="*/ 1852 w 2819"/>
                  <a:gd name="T1" fmla="*/ 692 h 2489"/>
                  <a:gd name="T2" fmla="*/ 1963 w 2819"/>
                  <a:gd name="T3" fmla="*/ 802 h 2489"/>
                  <a:gd name="T4" fmla="*/ 1963 w 2819"/>
                  <a:gd name="T5" fmla="*/ 830 h 2489"/>
                  <a:gd name="T6" fmla="*/ 1935 w 2819"/>
                  <a:gd name="T7" fmla="*/ 857 h 2489"/>
                  <a:gd name="T8" fmla="*/ 2101 w 2819"/>
                  <a:gd name="T9" fmla="*/ 1051 h 2489"/>
                  <a:gd name="T10" fmla="*/ 2598 w 2819"/>
                  <a:gd name="T11" fmla="*/ 2047 h 2489"/>
                  <a:gd name="T12" fmla="*/ 2819 w 2819"/>
                  <a:gd name="T13" fmla="*/ 2322 h 2489"/>
                  <a:gd name="T14" fmla="*/ 2571 w 2819"/>
                  <a:gd name="T15" fmla="*/ 2369 h 2489"/>
                  <a:gd name="T16" fmla="*/ 2101 w 2819"/>
                  <a:gd name="T17" fmla="*/ 2369 h 2489"/>
                  <a:gd name="T18" fmla="*/ 1355 w 2819"/>
                  <a:gd name="T19" fmla="*/ 2406 h 2489"/>
                  <a:gd name="T20" fmla="*/ 277 w 2819"/>
                  <a:gd name="T21" fmla="*/ 2489 h 2489"/>
                  <a:gd name="T22" fmla="*/ 0 w 2819"/>
                  <a:gd name="T23" fmla="*/ 2461 h 2489"/>
                  <a:gd name="T24" fmla="*/ 729 w 2819"/>
                  <a:gd name="T25" fmla="*/ 1244 h 2489"/>
                  <a:gd name="T26" fmla="*/ 1466 w 2819"/>
                  <a:gd name="T27" fmla="*/ 0 h 2489"/>
                  <a:gd name="T28" fmla="*/ 1852 w 2819"/>
                  <a:gd name="T29" fmla="*/ 608 h 2489"/>
                  <a:gd name="T30" fmla="*/ 1852 w 2819"/>
                  <a:gd name="T31" fmla="*/ 692 h 2489"/>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819"/>
                  <a:gd name="T49" fmla="*/ 0 h 2489"/>
                  <a:gd name="T50" fmla="*/ 2819 w 2819"/>
                  <a:gd name="T51" fmla="*/ 2489 h 2489"/>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819" h="2489">
                    <a:moveTo>
                      <a:pt x="1852" y="692"/>
                    </a:moveTo>
                    <a:lnTo>
                      <a:pt x="1963" y="802"/>
                    </a:lnTo>
                    <a:lnTo>
                      <a:pt x="1963" y="830"/>
                    </a:lnTo>
                    <a:lnTo>
                      <a:pt x="1935" y="857"/>
                    </a:lnTo>
                    <a:lnTo>
                      <a:pt x="2101" y="1051"/>
                    </a:lnTo>
                    <a:lnTo>
                      <a:pt x="2598" y="2047"/>
                    </a:lnTo>
                    <a:lnTo>
                      <a:pt x="2819" y="2322"/>
                    </a:lnTo>
                    <a:lnTo>
                      <a:pt x="2571" y="2369"/>
                    </a:lnTo>
                    <a:lnTo>
                      <a:pt x="2101" y="2369"/>
                    </a:lnTo>
                    <a:lnTo>
                      <a:pt x="1355" y="2406"/>
                    </a:lnTo>
                    <a:lnTo>
                      <a:pt x="277" y="2489"/>
                    </a:lnTo>
                    <a:lnTo>
                      <a:pt x="0" y="2461"/>
                    </a:lnTo>
                    <a:lnTo>
                      <a:pt x="729" y="1244"/>
                    </a:lnTo>
                    <a:lnTo>
                      <a:pt x="1466" y="0"/>
                    </a:lnTo>
                    <a:lnTo>
                      <a:pt x="1852" y="608"/>
                    </a:lnTo>
                    <a:lnTo>
                      <a:pt x="1852" y="692"/>
                    </a:lnTo>
                    <a:close/>
                  </a:path>
                </a:pathLst>
              </a:custGeom>
              <a:solidFill>
                <a:srgbClr val="FF6633"/>
              </a:solidFill>
              <a:ln w="9525">
                <a:noFill/>
                <a:round/>
                <a:headEnd/>
                <a:tailEnd/>
              </a:ln>
            </p:spPr>
            <p:txBody>
              <a:bodyPr>
                <a:prstTxWarp prst="textNoShape">
                  <a:avLst/>
                </a:prstTxWarp>
              </a:bodyPr>
              <a:lstStyle/>
              <a:p>
                <a:endParaRPr lang="en-US"/>
              </a:p>
            </p:txBody>
          </p:sp>
          <p:sp>
            <p:nvSpPr>
              <p:cNvPr id="18652" name="Freeform 109"/>
              <p:cNvSpPr>
                <a:spLocks/>
              </p:cNvSpPr>
              <p:nvPr/>
            </p:nvSpPr>
            <p:spPr bwMode="auto">
              <a:xfrm>
                <a:off x="3234" y="2182"/>
                <a:ext cx="65" cy="145"/>
              </a:xfrm>
              <a:custGeom>
                <a:avLst/>
                <a:gdLst>
                  <a:gd name="T0" fmla="*/ 525 w 525"/>
                  <a:gd name="T1" fmla="*/ 526 h 1162"/>
                  <a:gd name="T2" fmla="*/ 525 w 525"/>
                  <a:gd name="T3" fmla="*/ 1162 h 1162"/>
                  <a:gd name="T4" fmla="*/ 54 w 525"/>
                  <a:gd name="T5" fmla="*/ 1162 h 1162"/>
                  <a:gd name="T6" fmla="*/ 0 w 525"/>
                  <a:gd name="T7" fmla="*/ 830 h 1162"/>
                  <a:gd name="T8" fmla="*/ 54 w 525"/>
                  <a:gd name="T9" fmla="*/ 222 h 1162"/>
                  <a:gd name="T10" fmla="*/ 193 w 525"/>
                  <a:gd name="T11" fmla="*/ 0 h 1162"/>
                  <a:gd name="T12" fmla="*/ 386 w 525"/>
                  <a:gd name="T13" fmla="*/ 28 h 1162"/>
                  <a:gd name="T14" fmla="*/ 525 w 525"/>
                  <a:gd name="T15" fmla="*/ 526 h 1162"/>
                  <a:gd name="T16" fmla="*/ 0 60000 65536"/>
                  <a:gd name="T17" fmla="*/ 0 60000 65536"/>
                  <a:gd name="T18" fmla="*/ 0 60000 65536"/>
                  <a:gd name="T19" fmla="*/ 0 60000 65536"/>
                  <a:gd name="T20" fmla="*/ 0 60000 65536"/>
                  <a:gd name="T21" fmla="*/ 0 60000 65536"/>
                  <a:gd name="T22" fmla="*/ 0 60000 65536"/>
                  <a:gd name="T23" fmla="*/ 0 60000 65536"/>
                  <a:gd name="T24" fmla="*/ 0 w 525"/>
                  <a:gd name="T25" fmla="*/ 0 h 1162"/>
                  <a:gd name="T26" fmla="*/ 525 w 525"/>
                  <a:gd name="T27" fmla="*/ 1162 h 116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25" h="1162">
                    <a:moveTo>
                      <a:pt x="525" y="526"/>
                    </a:moveTo>
                    <a:lnTo>
                      <a:pt x="525" y="1162"/>
                    </a:lnTo>
                    <a:lnTo>
                      <a:pt x="54" y="1162"/>
                    </a:lnTo>
                    <a:lnTo>
                      <a:pt x="0" y="830"/>
                    </a:lnTo>
                    <a:lnTo>
                      <a:pt x="54" y="222"/>
                    </a:lnTo>
                    <a:lnTo>
                      <a:pt x="193" y="0"/>
                    </a:lnTo>
                    <a:lnTo>
                      <a:pt x="386" y="28"/>
                    </a:lnTo>
                    <a:lnTo>
                      <a:pt x="525" y="526"/>
                    </a:lnTo>
                    <a:close/>
                  </a:path>
                </a:pathLst>
              </a:custGeom>
              <a:solidFill>
                <a:srgbClr val="000000"/>
              </a:solidFill>
              <a:ln w="9525">
                <a:noFill/>
                <a:round/>
                <a:headEnd/>
                <a:tailEnd/>
              </a:ln>
            </p:spPr>
            <p:txBody>
              <a:bodyPr>
                <a:prstTxWarp prst="textNoShape">
                  <a:avLst/>
                </a:prstTxWarp>
              </a:bodyPr>
              <a:lstStyle/>
              <a:p>
                <a:endParaRPr lang="en-US"/>
              </a:p>
            </p:txBody>
          </p:sp>
          <p:sp>
            <p:nvSpPr>
              <p:cNvPr id="18653" name="Freeform 110"/>
              <p:cNvSpPr>
                <a:spLocks/>
              </p:cNvSpPr>
              <p:nvPr/>
            </p:nvSpPr>
            <p:spPr bwMode="auto">
              <a:xfrm>
                <a:off x="1602" y="2189"/>
                <a:ext cx="17" cy="34"/>
              </a:xfrm>
              <a:custGeom>
                <a:avLst/>
                <a:gdLst>
                  <a:gd name="T0" fmla="*/ 0 w 139"/>
                  <a:gd name="T1" fmla="*/ 276 h 276"/>
                  <a:gd name="T2" fmla="*/ 0 w 139"/>
                  <a:gd name="T3" fmla="*/ 28 h 276"/>
                  <a:gd name="T4" fmla="*/ 139 w 139"/>
                  <a:gd name="T5" fmla="*/ 0 h 276"/>
                  <a:gd name="T6" fmla="*/ 29 w 139"/>
                  <a:gd name="T7" fmla="*/ 249 h 276"/>
                  <a:gd name="T8" fmla="*/ 0 w 139"/>
                  <a:gd name="T9" fmla="*/ 276 h 276"/>
                  <a:gd name="T10" fmla="*/ 0 60000 65536"/>
                  <a:gd name="T11" fmla="*/ 0 60000 65536"/>
                  <a:gd name="T12" fmla="*/ 0 60000 65536"/>
                  <a:gd name="T13" fmla="*/ 0 60000 65536"/>
                  <a:gd name="T14" fmla="*/ 0 60000 65536"/>
                  <a:gd name="T15" fmla="*/ 0 w 139"/>
                  <a:gd name="T16" fmla="*/ 0 h 276"/>
                  <a:gd name="T17" fmla="*/ 139 w 139"/>
                  <a:gd name="T18" fmla="*/ 276 h 276"/>
                </a:gdLst>
                <a:ahLst/>
                <a:cxnLst>
                  <a:cxn ang="T10">
                    <a:pos x="T0" y="T1"/>
                  </a:cxn>
                  <a:cxn ang="T11">
                    <a:pos x="T2" y="T3"/>
                  </a:cxn>
                  <a:cxn ang="T12">
                    <a:pos x="T4" y="T5"/>
                  </a:cxn>
                  <a:cxn ang="T13">
                    <a:pos x="T6" y="T7"/>
                  </a:cxn>
                  <a:cxn ang="T14">
                    <a:pos x="T8" y="T9"/>
                  </a:cxn>
                </a:cxnLst>
                <a:rect l="T15" t="T16" r="T17" b="T18"/>
                <a:pathLst>
                  <a:path w="139" h="276">
                    <a:moveTo>
                      <a:pt x="0" y="276"/>
                    </a:moveTo>
                    <a:lnTo>
                      <a:pt x="0" y="28"/>
                    </a:lnTo>
                    <a:lnTo>
                      <a:pt x="139" y="0"/>
                    </a:lnTo>
                    <a:lnTo>
                      <a:pt x="29" y="249"/>
                    </a:lnTo>
                    <a:lnTo>
                      <a:pt x="0" y="276"/>
                    </a:lnTo>
                    <a:close/>
                  </a:path>
                </a:pathLst>
              </a:custGeom>
              <a:solidFill>
                <a:srgbClr val="FF6633"/>
              </a:solidFill>
              <a:ln w="9525">
                <a:noFill/>
                <a:round/>
                <a:headEnd/>
                <a:tailEnd/>
              </a:ln>
            </p:spPr>
            <p:txBody>
              <a:bodyPr>
                <a:prstTxWarp prst="textNoShape">
                  <a:avLst/>
                </a:prstTxWarp>
              </a:bodyPr>
              <a:lstStyle/>
              <a:p>
                <a:endParaRPr lang="en-US"/>
              </a:p>
            </p:txBody>
          </p:sp>
          <p:sp>
            <p:nvSpPr>
              <p:cNvPr id="18654" name="Freeform 111"/>
              <p:cNvSpPr>
                <a:spLocks/>
              </p:cNvSpPr>
              <p:nvPr/>
            </p:nvSpPr>
            <p:spPr bwMode="auto">
              <a:xfrm>
                <a:off x="1388" y="2192"/>
                <a:ext cx="34" cy="35"/>
              </a:xfrm>
              <a:custGeom>
                <a:avLst/>
                <a:gdLst>
                  <a:gd name="T0" fmla="*/ 166 w 276"/>
                  <a:gd name="T1" fmla="*/ 248 h 275"/>
                  <a:gd name="T2" fmla="*/ 139 w 276"/>
                  <a:gd name="T3" fmla="*/ 275 h 275"/>
                  <a:gd name="T4" fmla="*/ 0 w 276"/>
                  <a:gd name="T5" fmla="*/ 54 h 275"/>
                  <a:gd name="T6" fmla="*/ 55 w 276"/>
                  <a:gd name="T7" fmla="*/ 0 h 275"/>
                  <a:gd name="T8" fmla="*/ 276 w 276"/>
                  <a:gd name="T9" fmla="*/ 0 h 275"/>
                  <a:gd name="T10" fmla="*/ 166 w 276"/>
                  <a:gd name="T11" fmla="*/ 248 h 275"/>
                  <a:gd name="T12" fmla="*/ 0 60000 65536"/>
                  <a:gd name="T13" fmla="*/ 0 60000 65536"/>
                  <a:gd name="T14" fmla="*/ 0 60000 65536"/>
                  <a:gd name="T15" fmla="*/ 0 60000 65536"/>
                  <a:gd name="T16" fmla="*/ 0 60000 65536"/>
                  <a:gd name="T17" fmla="*/ 0 60000 65536"/>
                  <a:gd name="T18" fmla="*/ 0 w 276"/>
                  <a:gd name="T19" fmla="*/ 0 h 275"/>
                  <a:gd name="T20" fmla="*/ 276 w 276"/>
                  <a:gd name="T21" fmla="*/ 275 h 275"/>
                </a:gdLst>
                <a:ahLst/>
                <a:cxnLst>
                  <a:cxn ang="T12">
                    <a:pos x="T0" y="T1"/>
                  </a:cxn>
                  <a:cxn ang="T13">
                    <a:pos x="T2" y="T3"/>
                  </a:cxn>
                  <a:cxn ang="T14">
                    <a:pos x="T4" y="T5"/>
                  </a:cxn>
                  <a:cxn ang="T15">
                    <a:pos x="T6" y="T7"/>
                  </a:cxn>
                  <a:cxn ang="T16">
                    <a:pos x="T8" y="T9"/>
                  </a:cxn>
                  <a:cxn ang="T17">
                    <a:pos x="T10" y="T11"/>
                  </a:cxn>
                </a:cxnLst>
                <a:rect l="T18" t="T19" r="T20" b="T21"/>
                <a:pathLst>
                  <a:path w="276" h="275">
                    <a:moveTo>
                      <a:pt x="166" y="248"/>
                    </a:moveTo>
                    <a:lnTo>
                      <a:pt x="139" y="275"/>
                    </a:lnTo>
                    <a:lnTo>
                      <a:pt x="0" y="54"/>
                    </a:lnTo>
                    <a:lnTo>
                      <a:pt x="55" y="0"/>
                    </a:lnTo>
                    <a:lnTo>
                      <a:pt x="276" y="0"/>
                    </a:lnTo>
                    <a:lnTo>
                      <a:pt x="166" y="248"/>
                    </a:lnTo>
                    <a:close/>
                  </a:path>
                </a:pathLst>
              </a:custGeom>
              <a:solidFill>
                <a:srgbClr val="FF6633"/>
              </a:solidFill>
              <a:ln w="9525">
                <a:noFill/>
                <a:round/>
                <a:headEnd/>
                <a:tailEnd/>
              </a:ln>
            </p:spPr>
            <p:txBody>
              <a:bodyPr>
                <a:prstTxWarp prst="textNoShape">
                  <a:avLst/>
                </a:prstTxWarp>
              </a:bodyPr>
              <a:lstStyle/>
              <a:p>
                <a:endParaRPr lang="en-US"/>
              </a:p>
            </p:txBody>
          </p:sp>
          <p:sp>
            <p:nvSpPr>
              <p:cNvPr id="18655" name="Freeform 112"/>
              <p:cNvSpPr>
                <a:spLocks/>
              </p:cNvSpPr>
              <p:nvPr/>
            </p:nvSpPr>
            <p:spPr bwMode="auto">
              <a:xfrm>
                <a:off x="1654" y="2192"/>
                <a:ext cx="24" cy="24"/>
              </a:xfrm>
              <a:custGeom>
                <a:avLst/>
                <a:gdLst>
                  <a:gd name="T0" fmla="*/ 111 w 194"/>
                  <a:gd name="T1" fmla="*/ 138 h 193"/>
                  <a:gd name="T2" fmla="*/ 111 w 194"/>
                  <a:gd name="T3" fmla="*/ 193 h 193"/>
                  <a:gd name="T4" fmla="*/ 0 w 194"/>
                  <a:gd name="T5" fmla="*/ 0 h 193"/>
                  <a:gd name="T6" fmla="*/ 194 w 194"/>
                  <a:gd name="T7" fmla="*/ 27 h 193"/>
                  <a:gd name="T8" fmla="*/ 111 w 194"/>
                  <a:gd name="T9" fmla="*/ 138 h 193"/>
                  <a:gd name="T10" fmla="*/ 0 60000 65536"/>
                  <a:gd name="T11" fmla="*/ 0 60000 65536"/>
                  <a:gd name="T12" fmla="*/ 0 60000 65536"/>
                  <a:gd name="T13" fmla="*/ 0 60000 65536"/>
                  <a:gd name="T14" fmla="*/ 0 60000 65536"/>
                  <a:gd name="T15" fmla="*/ 0 w 194"/>
                  <a:gd name="T16" fmla="*/ 0 h 193"/>
                  <a:gd name="T17" fmla="*/ 194 w 194"/>
                  <a:gd name="T18" fmla="*/ 193 h 193"/>
                </a:gdLst>
                <a:ahLst/>
                <a:cxnLst>
                  <a:cxn ang="T10">
                    <a:pos x="T0" y="T1"/>
                  </a:cxn>
                  <a:cxn ang="T11">
                    <a:pos x="T2" y="T3"/>
                  </a:cxn>
                  <a:cxn ang="T12">
                    <a:pos x="T4" y="T5"/>
                  </a:cxn>
                  <a:cxn ang="T13">
                    <a:pos x="T6" y="T7"/>
                  </a:cxn>
                  <a:cxn ang="T14">
                    <a:pos x="T8" y="T9"/>
                  </a:cxn>
                </a:cxnLst>
                <a:rect l="T15" t="T16" r="T17" b="T18"/>
                <a:pathLst>
                  <a:path w="194" h="193">
                    <a:moveTo>
                      <a:pt x="111" y="138"/>
                    </a:moveTo>
                    <a:lnTo>
                      <a:pt x="111" y="193"/>
                    </a:lnTo>
                    <a:lnTo>
                      <a:pt x="0" y="0"/>
                    </a:lnTo>
                    <a:lnTo>
                      <a:pt x="194" y="27"/>
                    </a:lnTo>
                    <a:lnTo>
                      <a:pt x="111" y="138"/>
                    </a:lnTo>
                    <a:close/>
                  </a:path>
                </a:pathLst>
              </a:custGeom>
              <a:solidFill>
                <a:srgbClr val="FF6633"/>
              </a:solidFill>
              <a:ln w="9525">
                <a:noFill/>
                <a:round/>
                <a:headEnd/>
                <a:tailEnd/>
              </a:ln>
            </p:spPr>
            <p:txBody>
              <a:bodyPr>
                <a:prstTxWarp prst="textNoShape">
                  <a:avLst/>
                </a:prstTxWarp>
              </a:bodyPr>
              <a:lstStyle/>
              <a:p>
                <a:endParaRPr lang="en-US"/>
              </a:p>
            </p:txBody>
          </p:sp>
          <p:sp>
            <p:nvSpPr>
              <p:cNvPr id="18656" name="Freeform 113"/>
              <p:cNvSpPr>
                <a:spLocks/>
              </p:cNvSpPr>
              <p:nvPr/>
            </p:nvSpPr>
            <p:spPr bwMode="auto">
              <a:xfrm>
                <a:off x="1450" y="2196"/>
                <a:ext cx="17" cy="27"/>
              </a:xfrm>
              <a:custGeom>
                <a:avLst/>
                <a:gdLst>
                  <a:gd name="T0" fmla="*/ 137 w 137"/>
                  <a:gd name="T1" fmla="*/ 27 h 221"/>
                  <a:gd name="T2" fmla="*/ 83 w 137"/>
                  <a:gd name="T3" fmla="*/ 194 h 221"/>
                  <a:gd name="T4" fmla="*/ 55 w 137"/>
                  <a:gd name="T5" fmla="*/ 221 h 221"/>
                  <a:gd name="T6" fmla="*/ 0 w 137"/>
                  <a:gd name="T7" fmla="*/ 56 h 221"/>
                  <a:gd name="T8" fmla="*/ 27 w 137"/>
                  <a:gd name="T9" fmla="*/ 0 h 221"/>
                  <a:gd name="T10" fmla="*/ 55 w 137"/>
                  <a:gd name="T11" fmla="*/ 27 h 221"/>
                  <a:gd name="T12" fmla="*/ 137 w 137"/>
                  <a:gd name="T13" fmla="*/ 27 h 221"/>
                  <a:gd name="T14" fmla="*/ 0 60000 65536"/>
                  <a:gd name="T15" fmla="*/ 0 60000 65536"/>
                  <a:gd name="T16" fmla="*/ 0 60000 65536"/>
                  <a:gd name="T17" fmla="*/ 0 60000 65536"/>
                  <a:gd name="T18" fmla="*/ 0 60000 65536"/>
                  <a:gd name="T19" fmla="*/ 0 60000 65536"/>
                  <a:gd name="T20" fmla="*/ 0 60000 65536"/>
                  <a:gd name="T21" fmla="*/ 0 w 137"/>
                  <a:gd name="T22" fmla="*/ 0 h 221"/>
                  <a:gd name="T23" fmla="*/ 137 w 137"/>
                  <a:gd name="T24" fmla="*/ 221 h 22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37" h="221">
                    <a:moveTo>
                      <a:pt x="137" y="27"/>
                    </a:moveTo>
                    <a:lnTo>
                      <a:pt x="83" y="194"/>
                    </a:lnTo>
                    <a:lnTo>
                      <a:pt x="55" y="221"/>
                    </a:lnTo>
                    <a:lnTo>
                      <a:pt x="0" y="56"/>
                    </a:lnTo>
                    <a:lnTo>
                      <a:pt x="27" y="0"/>
                    </a:lnTo>
                    <a:lnTo>
                      <a:pt x="55" y="27"/>
                    </a:lnTo>
                    <a:lnTo>
                      <a:pt x="137" y="27"/>
                    </a:lnTo>
                    <a:close/>
                  </a:path>
                </a:pathLst>
              </a:custGeom>
              <a:solidFill>
                <a:srgbClr val="FF6633"/>
              </a:solidFill>
              <a:ln w="9525">
                <a:noFill/>
                <a:round/>
                <a:headEnd/>
                <a:tailEnd/>
              </a:ln>
            </p:spPr>
            <p:txBody>
              <a:bodyPr>
                <a:prstTxWarp prst="textNoShape">
                  <a:avLst/>
                </a:prstTxWarp>
              </a:bodyPr>
              <a:lstStyle/>
              <a:p>
                <a:endParaRPr lang="en-US"/>
              </a:p>
            </p:txBody>
          </p:sp>
          <p:sp>
            <p:nvSpPr>
              <p:cNvPr id="18657" name="Freeform 114"/>
              <p:cNvSpPr>
                <a:spLocks/>
              </p:cNvSpPr>
              <p:nvPr/>
            </p:nvSpPr>
            <p:spPr bwMode="auto">
              <a:xfrm>
                <a:off x="1709" y="2196"/>
                <a:ext cx="14" cy="20"/>
              </a:xfrm>
              <a:custGeom>
                <a:avLst/>
                <a:gdLst>
                  <a:gd name="T0" fmla="*/ 56 w 111"/>
                  <a:gd name="T1" fmla="*/ 111 h 166"/>
                  <a:gd name="T2" fmla="*/ 56 w 111"/>
                  <a:gd name="T3" fmla="*/ 166 h 166"/>
                  <a:gd name="T4" fmla="*/ 0 w 111"/>
                  <a:gd name="T5" fmla="*/ 0 h 166"/>
                  <a:gd name="T6" fmla="*/ 111 w 111"/>
                  <a:gd name="T7" fmla="*/ 27 h 166"/>
                  <a:gd name="T8" fmla="*/ 56 w 111"/>
                  <a:gd name="T9" fmla="*/ 111 h 166"/>
                  <a:gd name="T10" fmla="*/ 0 60000 65536"/>
                  <a:gd name="T11" fmla="*/ 0 60000 65536"/>
                  <a:gd name="T12" fmla="*/ 0 60000 65536"/>
                  <a:gd name="T13" fmla="*/ 0 60000 65536"/>
                  <a:gd name="T14" fmla="*/ 0 60000 65536"/>
                  <a:gd name="T15" fmla="*/ 0 w 111"/>
                  <a:gd name="T16" fmla="*/ 0 h 166"/>
                  <a:gd name="T17" fmla="*/ 111 w 111"/>
                  <a:gd name="T18" fmla="*/ 166 h 166"/>
                </a:gdLst>
                <a:ahLst/>
                <a:cxnLst>
                  <a:cxn ang="T10">
                    <a:pos x="T0" y="T1"/>
                  </a:cxn>
                  <a:cxn ang="T11">
                    <a:pos x="T2" y="T3"/>
                  </a:cxn>
                  <a:cxn ang="T12">
                    <a:pos x="T4" y="T5"/>
                  </a:cxn>
                  <a:cxn ang="T13">
                    <a:pos x="T6" y="T7"/>
                  </a:cxn>
                  <a:cxn ang="T14">
                    <a:pos x="T8" y="T9"/>
                  </a:cxn>
                </a:cxnLst>
                <a:rect l="T15" t="T16" r="T17" b="T18"/>
                <a:pathLst>
                  <a:path w="111" h="166">
                    <a:moveTo>
                      <a:pt x="56" y="111"/>
                    </a:moveTo>
                    <a:lnTo>
                      <a:pt x="56" y="166"/>
                    </a:lnTo>
                    <a:lnTo>
                      <a:pt x="0" y="0"/>
                    </a:lnTo>
                    <a:lnTo>
                      <a:pt x="111" y="27"/>
                    </a:lnTo>
                    <a:lnTo>
                      <a:pt x="56" y="111"/>
                    </a:lnTo>
                    <a:close/>
                  </a:path>
                </a:pathLst>
              </a:custGeom>
              <a:solidFill>
                <a:srgbClr val="FF6633"/>
              </a:solidFill>
              <a:ln w="9525">
                <a:noFill/>
                <a:round/>
                <a:headEnd/>
                <a:tailEnd/>
              </a:ln>
            </p:spPr>
            <p:txBody>
              <a:bodyPr>
                <a:prstTxWarp prst="textNoShape">
                  <a:avLst/>
                </a:prstTxWarp>
              </a:bodyPr>
              <a:lstStyle/>
              <a:p>
                <a:endParaRPr lang="en-US"/>
              </a:p>
            </p:txBody>
          </p:sp>
          <p:sp>
            <p:nvSpPr>
              <p:cNvPr id="18658" name="Freeform 115"/>
              <p:cNvSpPr>
                <a:spLocks/>
              </p:cNvSpPr>
              <p:nvPr/>
            </p:nvSpPr>
            <p:spPr bwMode="auto">
              <a:xfrm>
                <a:off x="1540" y="2199"/>
                <a:ext cx="13" cy="28"/>
              </a:xfrm>
              <a:custGeom>
                <a:avLst/>
                <a:gdLst>
                  <a:gd name="T0" fmla="*/ 110 w 110"/>
                  <a:gd name="T1" fmla="*/ 194 h 221"/>
                  <a:gd name="T2" fmla="*/ 83 w 110"/>
                  <a:gd name="T3" fmla="*/ 221 h 221"/>
                  <a:gd name="T4" fmla="*/ 27 w 110"/>
                  <a:gd name="T5" fmla="*/ 221 h 221"/>
                  <a:gd name="T6" fmla="*/ 0 w 110"/>
                  <a:gd name="T7" fmla="*/ 111 h 221"/>
                  <a:gd name="T8" fmla="*/ 0 w 110"/>
                  <a:gd name="T9" fmla="*/ 29 h 221"/>
                  <a:gd name="T10" fmla="*/ 54 w 110"/>
                  <a:gd name="T11" fmla="*/ 0 h 221"/>
                  <a:gd name="T12" fmla="*/ 110 w 110"/>
                  <a:gd name="T13" fmla="*/ 0 h 221"/>
                  <a:gd name="T14" fmla="*/ 110 w 110"/>
                  <a:gd name="T15" fmla="*/ 194 h 221"/>
                  <a:gd name="T16" fmla="*/ 0 60000 65536"/>
                  <a:gd name="T17" fmla="*/ 0 60000 65536"/>
                  <a:gd name="T18" fmla="*/ 0 60000 65536"/>
                  <a:gd name="T19" fmla="*/ 0 60000 65536"/>
                  <a:gd name="T20" fmla="*/ 0 60000 65536"/>
                  <a:gd name="T21" fmla="*/ 0 60000 65536"/>
                  <a:gd name="T22" fmla="*/ 0 60000 65536"/>
                  <a:gd name="T23" fmla="*/ 0 60000 65536"/>
                  <a:gd name="T24" fmla="*/ 0 w 110"/>
                  <a:gd name="T25" fmla="*/ 0 h 221"/>
                  <a:gd name="T26" fmla="*/ 110 w 110"/>
                  <a:gd name="T27" fmla="*/ 221 h 22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10" h="221">
                    <a:moveTo>
                      <a:pt x="110" y="194"/>
                    </a:moveTo>
                    <a:lnTo>
                      <a:pt x="83" y="221"/>
                    </a:lnTo>
                    <a:lnTo>
                      <a:pt x="27" y="221"/>
                    </a:lnTo>
                    <a:lnTo>
                      <a:pt x="0" y="111"/>
                    </a:lnTo>
                    <a:lnTo>
                      <a:pt x="0" y="29"/>
                    </a:lnTo>
                    <a:lnTo>
                      <a:pt x="54" y="0"/>
                    </a:lnTo>
                    <a:lnTo>
                      <a:pt x="110" y="0"/>
                    </a:lnTo>
                    <a:lnTo>
                      <a:pt x="110" y="194"/>
                    </a:lnTo>
                    <a:close/>
                  </a:path>
                </a:pathLst>
              </a:custGeom>
              <a:solidFill>
                <a:srgbClr val="FF6633"/>
              </a:solidFill>
              <a:ln w="9525">
                <a:noFill/>
                <a:round/>
                <a:headEnd/>
                <a:tailEnd/>
              </a:ln>
            </p:spPr>
            <p:txBody>
              <a:bodyPr>
                <a:prstTxWarp prst="textNoShape">
                  <a:avLst/>
                </a:prstTxWarp>
              </a:bodyPr>
              <a:lstStyle/>
              <a:p>
                <a:endParaRPr lang="en-US"/>
              </a:p>
            </p:txBody>
          </p:sp>
          <p:sp>
            <p:nvSpPr>
              <p:cNvPr id="18659" name="Freeform 116"/>
              <p:cNvSpPr>
                <a:spLocks/>
              </p:cNvSpPr>
              <p:nvPr/>
            </p:nvSpPr>
            <p:spPr bwMode="auto">
              <a:xfrm>
                <a:off x="3247" y="2199"/>
                <a:ext cx="35" cy="114"/>
              </a:xfrm>
              <a:custGeom>
                <a:avLst/>
                <a:gdLst>
                  <a:gd name="T0" fmla="*/ 249 w 276"/>
                  <a:gd name="T1" fmla="*/ 886 h 913"/>
                  <a:gd name="T2" fmla="*/ 111 w 276"/>
                  <a:gd name="T3" fmla="*/ 886 h 913"/>
                  <a:gd name="T4" fmla="*/ 83 w 276"/>
                  <a:gd name="T5" fmla="*/ 913 h 913"/>
                  <a:gd name="T6" fmla="*/ 55 w 276"/>
                  <a:gd name="T7" fmla="*/ 665 h 913"/>
                  <a:gd name="T8" fmla="*/ 0 w 276"/>
                  <a:gd name="T9" fmla="*/ 581 h 913"/>
                  <a:gd name="T10" fmla="*/ 83 w 276"/>
                  <a:gd name="T11" fmla="*/ 139 h 913"/>
                  <a:gd name="T12" fmla="*/ 166 w 276"/>
                  <a:gd name="T13" fmla="*/ 0 h 913"/>
                  <a:gd name="T14" fmla="*/ 276 w 276"/>
                  <a:gd name="T15" fmla="*/ 388 h 913"/>
                  <a:gd name="T16" fmla="*/ 249 w 276"/>
                  <a:gd name="T17" fmla="*/ 886 h 9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6"/>
                  <a:gd name="T28" fmla="*/ 0 h 913"/>
                  <a:gd name="T29" fmla="*/ 276 w 276"/>
                  <a:gd name="T30" fmla="*/ 913 h 9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6" h="913">
                    <a:moveTo>
                      <a:pt x="249" y="886"/>
                    </a:moveTo>
                    <a:lnTo>
                      <a:pt x="111" y="886"/>
                    </a:lnTo>
                    <a:lnTo>
                      <a:pt x="83" y="913"/>
                    </a:lnTo>
                    <a:lnTo>
                      <a:pt x="55" y="665"/>
                    </a:lnTo>
                    <a:lnTo>
                      <a:pt x="0" y="581"/>
                    </a:lnTo>
                    <a:lnTo>
                      <a:pt x="83" y="139"/>
                    </a:lnTo>
                    <a:lnTo>
                      <a:pt x="166" y="0"/>
                    </a:lnTo>
                    <a:lnTo>
                      <a:pt x="276" y="388"/>
                    </a:lnTo>
                    <a:lnTo>
                      <a:pt x="249" y="886"/>
                    </a:lnTo>
                    <a:close/>
                  </a:path>
                </a:pathLst>
              </a:custGeom>
              <a:solidFill>
                <a:srgbClr val="99CCCC"/>
              </a:solidFill>
              <a:ln w="9525">
                <a:noFill/>
                <a:round/>
                <a:headEnd/>
                <a:tailEnd/>
              </a:ln>
            </p:spPr>
            <p:txBody>
              <a:bodyPr>
                <a:prstTxWarp prst="textNoShape">
                  <a:avLst/>
                </a:prstTxWarp>
              </a:bodyPr>
              <a:lstStyle/>
              <a:p>
                <a:endParaRPr lang="en-US"/>
              </a:p>
            </p:txBody>
          </p:sp>
          <p:sp>
            <p:nvSpPr>
              <p:cNvPr id="18660" name="Freeform 117"/>
              <p:cNvSpPr>
                <a:spLocks/>
              </p:cNvSpPr>
              <p:nvPr/>
            </p:nvSpPr>
            <p:spPr bwMode="auto">
              <a:xfrm>
                <a:off x="749" y="2202"/>
                <a:ext cx="125" cy="118"/>
              </a:xfrm>
              <a:custGeom>
                <a:avLst/>
                <a:gdLst>
                  <a:gd name="T0" fmla="*/ 995 w 995"/>
                  <a:gd name="T1" fmla="*/ 746 h 940"/>
                  <a:gd name="T2" fmla="*/ 940 w 995"/>
                  <a:gd name="T3" fmla="*/ 801 h 940"/>
                  <a:gd name="T4" fmla="*/ 746 w 995"/>
                  <a:gd name="T5" fmla="*/ 828 h 940"/>
                  <a:gd name="T6" fmla="*/ 719 w 995"/>
                  <a:gd name="T7" fmla="*/ 469 h 940"/>
                  <a:gd name="T8" fmla="*/ 607 w 995"/>
                  <a:gd name="T9" fmla="*/ 304 h 940"/>
                  <a:gd name="T10" fmla="*/ 498 w 995"/>
                  <a:gd name="T11" fmla="*/ 221 h 940"/>
                  <a:gd name="T12" fmla="*/ 415 w 995"/>
                  <a:gd name="T13" fmla="*/ 221 h 940"/>
                  <a:gd name="T14" fmla="*/ 276 w 995"/>
                  <a:gd name="T15" fmla="*/ 497 h 940"/>
                  <a:gd name="T16" fmla="*/ 304 w 995"/>
                  <a:gd name="T17" fmla="*/ 884 h 940"/>
                  <a:gd name="T18" fmla="*/ 83 w 995"/>
                  <a:gd name="T19" fmla="*/ 940 h 940"/>
                  <a:gd name="T20" fmla="*/ 0 w 995"/>
                  <a:gd name="T21" fmla="*/ 911 h 940"/>
                  <a:gd name="T22" fmla="*/ 0 w 995"/>
                  <a:gd name="T23" fmla="*/ 718 h 940"/>
                  <a:gd name="T24" fmla="*/ 331 w 995"/>
                  <a:gd name="T25" fmla="*/ 165 h 940"/>
                  <a:gd name="T26" fmla="*/ 386 w 995"/>
                  <a:gd name="T27" fmla="*/ 0 h 940"/>
                  <a:gd name="T28" fmla="*/ 801 w 995"/>
                  <a:gd name="T29" fmla="*/ 359 h 940"/>
                  <a:gd name="T30" fmla="*/ 995 w 995"/>
                  <a:gd name="T31" fmla="*/ 746 h 94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995"/>
                  <a:gd name="T49" fmla="*/ 0 h 940"/>
                  <a:gd name="T50" fmla="*/ 995 w 995"/>
                  <a:gd name="T51" fmla="*/ 940 h 94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995" h="940">
                    <a:moveTo>
                      <a:pt x="995" y="746"/>
                    </a:moveTo>
                    <a:lnTo>
                      <a:pt x="940" y="801"/>
                    </a:lnTo>
                    <a:lnTo>
                      <a:pt x="746" y="828"/>
                    </a:lnTo>
                    <a:lnTo>
                      <a:pt x="719" y="469"/>
                    </a:lnTo>
                    <a:lnTo>
                      <a:pt x="607" y="304"/>
                    </a:lnTo>
                    <a:lnTo>
                      <a:pt x="498" y="221"/>
                    </a:lnTo>
                    <a:lnTo>
                      <a:pt x="415" y="221"/>
                    </a:lnTo>
                    <a:lnTo>
                      <a:pt x="276" y="497"/>
                    </a:lnTo>
                    <a:lnTo>
                      <a:pt x="304" y="884"/>
                    </a:lnTo>
                    <a:lnTo>
                      <a:pt x="83" y="940"/>
                    </a:lnTo>
                    <a:lnTo>
                      <a:pt x="0" y="911"/>
                    </a:lnTo>
                    <a:lnTo>
                      <a:pt x="0" y="718"/>
                    </a:lnTo>
                    <a:lnTo>
                      <a:pt x="331" y="165"/>
                    </a:lnTo>
                    <a:lnTo>
                      <a:pt x="386" y="0"/>
                    </a:lnTo>
                    <a:lnTo>
                      <a:pt x="801" y="359"/>
                    </a:lnTo>
                    <a:lnTo>
                      <a:pt x="995" y="746"/>
                    </a:lnTo>
                    <a:close/>
                  </a:path>
                </a:pathLst>
              </a:custGeom>
              <a:solidFill>
                <a:srgbClr val="FF6633"/>
              </a:solidFill>
              <a:ln w="9525">
                <a:noFill/>
                <a:round/>
                <a:headEnd/>
                <a:tailEnd/>
              </a:ln>
            </p:spPr>
            <p:txBody>
              <a:bodyPr>
                <a:prstTxWarp prst="textNoShape">
                  <a:avLst/>
                </a:prstTxWarp>
              </a:bodyPr>
              <a:lstStyle/>
              <a:p>
                <a:endParaRPr lang="en-US"/>
              </a:p>
            </p:txBody>
          </p:sp>
          <p:sp>
            <p:nvSpPr>
              <p:cNvPr id="18661" name="Freeform 118"/>
              <p:cNvSpPr>
                <a:spLocks/>
              </p:cNvSpPr>
              <p:nvPr/>
            </p:nvSpPr>
            <p:spPr bwMode="auto">
              <a:xfrm>
                <a:off x="1498" y="2202"/>
                <a:ext cx="14" cy="25"/>
              </a:xfrm>
              <a:custGeom>
                <a:avLst/>
                <a:gdLst>
                  <a:gd name="T0" fmla="*/ 82 w 110"/>
                  <a:gd name="T1" fmla="*/ 192 h 192"/>
                  <a:gd name="T2" fmla="*/ 0 w 110"/>
                  <a:gd name="T3" fmla="*/ 0 h 192"/>
                  <a:gd name="T4" fmla="*/ 110 w 110"/>
                  <a:gd name="T5" fmla="*/ 0 h 192"/>
                  <a:gd name="T6" fmla="*/ 82 w 110"/>
                  <a:gd name="T7" fmla="*/ 192 h 192"/>
                  <a:gd name="T8" fmla="*/ 0 60000 65536"/>
                  <a:gd name="T9" fmla="*/ 0 60000 65536"/>
                  <a:gd name="T10" fmla="*/ 0 60000 65536"/>
                  <a:gd name="T11" fmla="*/ 0 60000 65536"/>
                  <a:gd name="T12" fmla="*/ 0 w 110"/>
                  <a:gd name="T13" fmla="*/ 0 h 192"/>
                  <a:gd name="T14" fmla="*/ 110 w 110"/>
                  <a:gd name="T15" fmla="*/ 192 h 192"/>
                </a:gdLst>
                <a:ahLst/>
                <a:cxnLst>
                  <a:cxn ang="T8">
                    <a:pos x="T0" y="T1"/>
                  </a:cxn>
                  <a:cxn ang="T9">
                    <a:pos x="T2" y="T3"/>
                  </a:cxn>
                  <a:cxn ang="T10">
                    <a:pos x="T4" y="T5"/>
                  </a:cxn>
                  <a:cxn ang="T11">
                    <a:pos x="T6" y="T7"/>
                  </a:cxn>
                </a:cxnLst>
                <a:rect l="T12" t="T13" r="T14" b="T15"/>
                <a:pathLst>
                  <a:path w="110" h="192">
                    <a:moveTo>
                      <a:pt x="82" y="192"/>
                    </a:moveTo>
                    <a:lnTo>
                      <a:pt x="0" y="0"/>
                    </a:lnTo>
                    <a:lnTo>
                      <a:pt x="110" y="0"/>
                    </a:lnTo>
                    <a:lnTo>
                      <a:pt x="82" y="192"/>
                    </a:lnTo>
                    <a:close/>
                  </a:path>
                </a:pathLst>
              </a:custGeom>
              <a:solidFill>
                <a:srgbClr val="FF6633"/>
              </a:solidFill>
              <a:ln w="9525">
                <a:noFill/>
                <a:round/>
                <a:headEnd/>
                <a:tailEnd/>
              </a:ln>
            </p:spPr>
            <p:txBody>
              <a:bodyPr>
                <a:prstTxWarp prst="textNoShape">
                  <a:avLst/>
                </a:prstTxWarp>
              </a:bodyPr>
              <a:lstStyle/>
              <a:p>
                <a:endParaRPr lang="en-US"/>
              </a:p>
            </p:txBody>
          </p:sp>
          <p:sp>
            <p:nvSpPr>
              <p:cNvPr id="18662" name="Freeform 119"/>
              <p:cNvSpPr>
                <a:spLocks/>
              </p:cNvSpPr>
              <p:nvPr/>
            </p:nvSpPr>
            <p:spPr bwMode="auto">
              <a:xfrm>
                <a:off x="1588" y="2202"/>
                <a:ext cx="180" cy="312"/>
              </a:xfrm>
              <a:custGeom>
                <a:avLst/>
                <a:gdLst>
                  <a:gd name="T0" fmla="*/ 608 w 1438"/>
                  <a:gd name="T1" fmla="*/ 359 h 2488"/>
                  <a:gd name="T2" fmla="*/ 719 w 1438"/>
                  <a:gd name="T3" fmla="*/ 304 h 2488"/>
                  <a:gd name="T4" fmla="*/ 829 w 1438"/>
                  <a:gd name="T5" fmla="*/ 82 h 2488"/>
                  <a:gd name="T6" fmla="*/ 884 w 1438"/>
                  <a:gd name="T7" fmla="*/ 304 h 2488"/>
                  <a:gd name="T8" fmla="*/ 996 w 1438"/>
                  <a:gd name="T9" fmla="*/ 386 h 2488"/>
                  <a:gd name="T10" fmla="*/ 1106 w 1438"/>
                  <a:gd name="T11" fmla="*/ 331 h 2488"/>
                  <a:gd name="T12" fmla="*/ 1217 w 1438"/>
                  <a:gd name="T13" fmla="*/ 82 h 2488"/>
                  <a:gd name="T14" fmla="*/ 1299 w 1438"/>
                  <a:gd name="T15" fmla="*/ 248 h 2488"/>
                  <a:gd name="T16" fmla="*/ 1327 w 1438"/>
                  <a:gd name="T17" fmla="*/ 442 h 2488"/>
                  <a:gd name="T18" fmla="*/ 1438 w 1438"/>
                  <a:gd name="T19" fmla="*/ 469 h 2488"/>
                  <a:gd name="T20" fmla="*/ 1438 w 1438"/>
                  <a:gd name="T21" fmla="*/ 774 h 2488"/>
                  <a:gd name="T22" fmla="*/ 1410 w 1438"/>
                  <a:gd name="T23" fmla="*/ 663 h 2488"/>
                  <a:gd name="T24" fmla="*/ 1244 w 1438"/>
                  <a:gd name="T25" fmla="*/ 525 h 2488"/>
                  <a:gd name="T26" fmla="*/ 1106 w 1438"/>
                  <a:gd name="T27" fmla="*/ 525 h 2488"/>
                  <a:gd name="T28" fmla="*/ 967 w 1438"/>
                  <a:gd name="T29" fmla="*/ 801 h 2488"/>
                  <a:gd name="T30" fmla="*/ 913 w 1438"/>
                  <a:gd name="T31" fmla="*/ 1935 h 2488"/>
                  <a:gd name="T32" fmla="*/ 940 w 1438"/>
                  <a:gd name="T33" fmla="*/ 1962 h 2488"/>
                  <a:gd name="T34" fmla="*/ 940 w 1438"/>
                  <a:gd name="T35" fmla="*/ 2018 h 2488"/>
                  <a:gd name="T36" fmla="*/ 802 w 1438"/>
                  <a:gd name="T37" fmla="*/ 2119 h 2488"/>
                  <a:gd name="T38" fmla="*/ 802 w 1438"/>
                  <a:gd name="T39" fmla="*/ 857 h 2488"/>
                  <a:gd name="T40" fmla="*/ 525 w 1438"/>
                  <a:gd name="T41" fmla="*/ 580 h 2488"/>
                  <a:gd name="T42" fmla="*/ 415 w 1438"/>
                  <a:gd name="T43" fmla="*/ 607 h 2488"/>
                  <a:gd name="T44" fmla="*/ 277 w 1438"/>
                  <a:gd name="T45" fmla="*/ 828 h 2488"/>
                  <a:gd name="T46" fmla="*/ 194 w 1438"/>
                  <a:gd name="T47" fmla="*/ 1409 h 2488"/>
                  <a:gd name="T48" fmla="*/ 221 w 1438"/>
                  <a:gd name="T49" fmla="*/ 2423 h 2488"/>
                  <a:gd name="T50" fmla="*/ 83 w 1438"/>
                  <a:gd name="T51" fmla="*/ 2451 h 2488"/>
                  <a:gd name="T52" fmla="*/ 56 w 1438"/>
                  <a:gd name="T53" fmla="*/ 2488 h 2488"/>
                  <a:gd name="T54" fmla="*/ 0 w 1438"/>
                  <a:gd name="T55" fmla="*/ 690 h 2488"/>
                  <a:gd name="T56" fmla="*/ 28 w 1438"/>
                  <a:gd name="T57" fmla="*/ 469 h 2488"/>
                  <a:gd name="T58" fmla="*/ 139 w 1438"/>
                  <a:gd name="T59" fmla="*/ 469 h 2488"/>
                  <a:gd name="T60" fmla="*/ 387 w 1438"/>
                  <a:gd name="T61" fmla="*/ 0 h 2488"/>
                  <a:gd name="T62" fmla="*/ 525 w 1438"/>
                  <a:gd name="T63" fmla="*/ 276 h 2488"/>
                  <a:gd name="T64" fmla="*/ 608 w 1438"/>
                  <a:gd name="T65" fmla="*/ 359 h 248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38"/>
                  <a:gd name="T100" fmla="*/ 0 h 2488"/>
                  <a:gd name="T101" fmla="*/ 1438 w 1438"/>
                  <a:gd name="T102" fmla="*/ 2488 h 2488"/>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38" h="2488">
                    <a:moveTo>
                      <a:pt x="608" y="359"/>
                    </a:moveTo>
                    <a:lnTo>
                      <a:pt x="719" y="304"/>
                    </a:lnTo>
                    <a:lnTo>
                      <a:pt x="829" y="82"/>
                    </a:lnTo>
                    <a:lnTo>
                      <a:pt x="884" y="304"/>
                    </a:lnTo>
                    <a:lnTo>
                      <a:pt x="996" y="386"/>
                    </a:lnTo>
                    <a:lnTo>
                      <a:pt x="1106" y="331"/>
                    </a:lnTo>
                    <a:lnTo>
                      <a:pt x="1217" y="82"/>
                    </a:lnTo>
                    <a:lnTo>
                      <a:pt x="1299" y="248"/>
                    </a:lnTo>
                    <a:lnTo>
                      <a:pt x="1327" y="442"/>
                    </a:lnTo>
                    <a:lnTo>
                      <a:pt x="1438" y="469"/>
                    </a:lnTo>
                    <a:lnTo>
                      <a:pt x="1438" y="774"/>
                    </a:lnTo>
                    <a:lnTo>
                      <a:pt x="1410" y="663"/>
                    </a:lnTo>
                    <a:lnTo>
                      <a:pt x="1244" y="525"/>
                    </a:lnTo>
                    <a:lnTo>
                      <a:pt x="1106" y="525"/>
                    </a:lnTo>
                    <a:lnTo>
                      <a:pt x="967" y="801"/>
                    </a:lnTo>
                    <a:lnTo>
                      <a:pt x="913" y="1935"/>
                    </a:lnTo>
                    <a:lnTo>
                      <a:pt x="940" y="1962"/>
                    </a:lnTo>
                    <a:lnTo>
                      <a:pt x="940" y="2018"/>
                    </a:lnTo>
                    <a:lnTo>
                      <a:pt x="802" y="2119"/>
                    </a:lnTo>
                    <a:lnTo>
                      <a:pt x="802" y="857"/>
                    </a:lnTo>
                    <a:lnTo>
                      <a:pt x="525" y="580"/>
                    </a:lnTo>
                    <a:lnTo>
                      <a:pt x="415" y="607"/>
                    </a:lnTo>
                    <a:lnTo>
                      <a:pt x="277" y="828"/>
                    </a:lnTo>
                    <a:lnTo>
                      <a:pt x="194" y="1409"/>
                    </a:lnTo>
                    <a:lnTo>
                      <a:pt x="221" y="2423"/>
                    </a:lnTo>
                    <a:lnTo>
                      <a:pt x="83" y="2451"/>
                    </a:lnTo>
                    <a:lnTo>
                      <a:pt x="56" y="2488"/>
                    </a:lnTo>
                    <a:lnTo>
                      <a:pt x="0" y="690"/>
                    </a:lnTo>
                    <a:lnTo>
                      <a:pt x="28" y="469"/>
                    </a:lnTo>
                    <a:lnTo>
                      <a:pt x="139" y="469"/>
                    </a:lnTo>
                    <a:lnTo>
                      <a:pt x="387" y="0"/>
                    </a:lnTo>
                    <a:lnTo>
                      <a:pt x="525" y="276"/>
                    </a:lnTo>
                    <a:lnTo>
                      <a:pt x="608" y="359"/>
                    </a:lnTo>
                    <a:close/>
                  </a:path>
                </a:pathLst>
              </a:custGeom>
              <a:solidFill>
                <a:srgbClr val="FF9966"/>
              </a:solidFill>
              <a:ln w="9525">
                <a:noFill/>
                <a:round/>
                <a:headEnd/>
                <a:tailEnd/>
              </a:ln>
            </p:spPr>
            <p:txBody>
              <a:bodyPr>
                <a:prstTxWarp prst="textNoShape">
                  <a:avLst/>
                </a:prstTxWarp>
              </a:bodyPr>
              <a:lstStyle/>
              <a:p>
                <a:endParaRPr lang="en-US"/>
              </a:p>
            </p:txBody>
          </p:sp>
          <p:sp>
            <p:nvSpPr>
              <p:cNvPr id="18663" name="Freeform 120"/>
              <p:cNvSpPr>
                <a:spLocks/>
              </p:cNvSpPr>
              <p:nvPr/>
            </p:nvSpPr>
            <p:spPr bwMode="auto">
              <a:xfrm>
                <a:off x="1757" y="2202"/>
                <a:ext cx="18" cy="31"/>
              </a:xfrm>
              <a:custGeom>
                <a:avLst/>
                <a:gdLst>
                  <a:gd name="T0" fmla="*/ 138 w 138"/>
                  <a:gd name="T1" fmla="*/ 165 h 248"/>
                  <a:gd name="T2" fmla="*/ 138 w 138"/>
                  <a:gd name="T3" fmla="*/ 221 h 248"/>
                  <a:gd name="T4" fmla="*/ 110 w 138"/>
                  <a:gd name="T5" fmla="*/ 248 h 248"/>
                  <a:gd name="T6" fmla="*/ 55 w 138"/>
                  <a:gd name="T7" fmla="*/ 248 h 248"/>
                  <a:gd name="T8" fmla="*/ 0 w 138"/>
                  <a:gd name="T9" fmla="*/ 138 h 248"/>
                  <a:gd name="T10" fmla="*/ 27 w 138"/>
                  <a:gd name="T11" fmla="*/ 0 h 248"/>
                  <a:gd name="T12" fmla="*/ 110 w 138"/>
                  <a:gd name="T13" fmla="*/ 0 h 248"/>
                  <a:gd name="T14" fmla="*/ 138 w 138"/>
                  <a:gd name="T15" fmla="*/ 165 h 248"/>
                  <a:gd name="T16" fmla="*/ 0 60000 65536"/>
                  <a:gd name="T17" fmla="*/ 0 60000 65536"/>
                  <a:gd name="T18" fmla="*/ 0 60000 65536"/>
                  <a:gd name="T19" fmla="*/ 0 60000 65536"/>
                  <a:gd name="T20" fmla="*/ 0 60000 65536"/>
                  <a:gd name="T21" fmla="*/ 0 60000 65536"/>
                  <a:gd name="T22" fmla="*/ 0 60000 65536"/>
                  <a:gd name="T23" fmla="*/ 0 60000 65536"/>
                  <a:gd name="T24" fmla="*/ 0 w 138"/>
                  <a:gd name="T25" fmla="*/ 0 h 248"/>
                  <a:gd name="T26" fmla="*/ 138 w 138"/>
                  <a:gd name="T27" fmla="*/ 248 h 24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38" h="248">
                    <a:moveTo>
                      <a:pt x="138" y="165"/>
                    </a:moveTo>
                    <a:lnTo>
                      <a:pt x="138" y="221"/>
                    </a:lnTo>
                    <a:lnTo>
                      <a:pt x="110" y="248"/>
                    </a:lnTo>
                    <a:lnTo>
                      <a:pt x="55" y="248"/>
                    </a:lnTo>
                    <a:lnTo>
                      <a:pt x="0" y="138"/>
                    </a:lnTo>
                    <a:lnTo>
                      <a:pt x="27" y="0"/>
                    </a:lnTo>
                    <a:lnTo>
                      <a:pt x="110" y="0"/>
                    </a:lnTo>
                    <a:lnTo>
                      <a:pt x="138" y="165"/>
                    </a:lnTo>
                    <a:close/>
                  </a:path>
                </a:pathLst>
              </a:custGeom>
              <a:solidFill>
                <a:srgbClr val="FF6633"/>
              </a:solidFill>
              <a:ln w="9525">
                <a:noFill/>
                <a:round/>
                <a:headEnd/>
                <a:tailEnd/>
              </a:ln>
            </p:spPr>
            <p:txBody>
              <a:bodyPr>
                <a:prstTxWarp prst="textNoShape">
                  <a:avLst/>
                </a:prstTxWarp>
              </a:bodyPr>
              <a:lstStyle/>
              <a:p>
                <a:endParaRPr lang="en-US"/>
              </a:p>
            </p:txBody>
          </p:sp>
          <p:sp>
            <p:nvSpPr>
              <p:cNvPr id="18664" name="Freeform 121"/>
              <p:cNvSpPr>
                <a:spLocks/>
              </p:cNvSpPr>
              <p:nvPr/>
            </p:nvSpPr>
            <p:spPr bwMode="auto">
              <a:xfrm>
                <a:off x="1412" y="2220"/>
                <a:ext cx="159" cy="389"/>
              </a:xfrm>
              <a:custGeom>
                <a:avLst/>
                <a:gdLst>
                  <a:gd name="T0" fmla="*/ 830 w 1272"/>
                  <a:gd name="T1" fmla="*/ 304 h 3115"/>
                  <a:gd name="T2" fmla="*/ 940 w 1272"/>
                  <a:gd name="T3" fmla="*/ 138 h 3115"/>
                  <a:gd name="T4" fmla="*/ 1024 w 1272"/>
                  <a:gd name="T5" fmla="*/ 304 h 3115"/>
                  <a:gd name="T6" fmla="*/ 1189 w 1272"/>
                  <a:gd name="T7" fmla="*/ 277 h 3115"/>
                  <a:gd name="T8" fmla="*/ 1216 w 1272"/>
                  <a:gd name="T9" fmla="*/ 248 h 3115"/>
                  <a:gd name="T10" fmla="*/ 1272 w 1272"/>
                  <a:gd name="T11" fmla="*/ 1216 h 3115"/>
                  <a:gd name="T12" fmla="*/ 1272 w 1272"/>
                  <a:gd name="T13" fmla="*/ 2506 h 3115"/>
                  <a:gd name="T14" fmla="*/ 1189 w 1272"/>
                  <a:gd name="T15" fmla="*/ 2590 h 3115"/>
                  <a:gd name="T16" fmla="*/ 1189 w 1272"/>
                  <a:gd name="T17" fmla="*/ 2681 h 3115"/>
                  <a:gd name="T18" fmla="*/ 1216 w 1272"/>
                  <a:gd name="T19" fmla="*/ 2710 h 3115"/>
                  <a:gd name="T20" fmla="*/ 1245 w 1272"/>
                  <a:gd name="T21" fmla="*/ 3115 h 3115"/>
                  <a:gd name="T22" fmla="*/ 1107 w 1272"/>
                  <a:gd name="T23" fmla="*/ 3059 h 3115"/>
                  <a:gd name="T24" fmla="*/ 802 w 1272"/>
                  <a:gd name="T25" fmla="*/ 3086 h 3115"/>
                  <a:gd name="T26" fmla="*/ 692 w 1272"/>
                  <a:gd name="T27" fmla="*/ 3086 h 3115"/>
                  <a:gd name="T28" fmla="*/ 664 w 1272"/>
                  <a:gd name="T29" fmla="*/ 2433 h 3115"/>
                  <a:gd name="T30" fmla="*/ 885 w 1272"/>
                  <a:gd name="T31" fmla="*/ 2350 h 3115"/>
                  <a:gd name="T32" fmla="*/ 968 w 1272"/>
                  <a:gd name="T33" fmla="*/ 2350 h 3115"/>
                  <a:gd name="T34" fmla="*/ 1024 w 1272"/>
                  <a:gd name="T35" fmla="*/ 2258 h 3115"/>
                  <a:gd name="T36" fmla="*/ 1078 w 1272"/>
                  <a:gd name="T37" fmla="*/ 2101 h 3115"/>
                  <a:gd name="T38" fmla="*/ 995 w 1272"/>
                  <a:gd name="T39" fmla="*/ 663 h 3115"/>
                  <a:gd name="T40" fmla="*/ 940 w 1272"/>
                  <a:gd name="T41" fmla="*/ 525 h 3115"/>
                  <a:gd name="T42" fmla="*/ 774 w 1272"/>
                  <a:gd name="T43" fmla="*/ 387 h 3115"/>
                  <a:gd name="T44" fmla="*/ 553 w 1272"/>
                  <a:gd name="T45" fmla="*/ 414 h 3115"/>
                  <a:gd name="T46" fmla="*/ 305 w 1272"/>
                  <a:gd name="T47" fmla="*/ 719 h 3115"/>
                  <a:gd name="T48" fmla="*/ 305 w 1272"/>
                  <a:gd name="T49" fmla="*/ 857 h 3115"/>
                  <a:gd name="T50" fmla="*/ 277 w 1272"/>
                  <a:gd name="T51" fmla="*/ 884 h 3115"/>
                  <a:gd name="T52" fmla="*/ 0 w 1272"/>
                  <a:gd name="T53" fmla="*/ 277 h 3115"/>
                  <a:gd name="T54" fmla="*/ 139 w 1272"/>
                  <a:gd name="T55" fmla="*/ 54 h 3115"/>
                  <a:gd name="T56" fmla="*/ 167 w 1272"/>
                  <a:gd name="T57" fmla="*/ 27 h 3115"/>
                  <a:gd name="T58" fmla="*/ 277 w 1272"/>
                  <a:gd name="T59" fmla="*/ 248 h 3115"/>
                  <a:gd name="T60" fmla="*/ 305 w 1272"/>
                  <a:gd name="T61" fmla="*/ 277 h 3115"/>
                  <a:gd name="T62" fmla="*/ 388 w 1272"/>
                  <a:gd name="T63" fmla="*/ 277 h 3115"/>
                  <a:gd name="T64" fmla="*/ 553 w 1272"/>
                  <a:gd name="T65" fmla="*/ 0 h 3115"/>
                  <a:gd name="T66" fmla="*/ 692 w 1272"/>
                  <a:gd name="T67" fmla="*/ 331 h 3115"/>
                  <a:gd name="T68" fmla="*/ 830 w 1272"/>
                  <a:gd name="T69" fmla="*/ 304 h 311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272"/>
                  <a:gd name="T106" fmla="*/ 0 h 3115"/>
                  <a:gd name="T107" fmla="*/ 1272 w 1272"/>
                  <a:gd name="T108" fmla="*/ 3115 h 311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272" h="3115">
                    <a:moveTo>
                      <a:pt x="830" y="304"/>
                    </a:moveTo>
                    <a:lnTo>
                      <a:pt x="940" y="138"/>
                    </a:lnTo>
                    <a:lnTo>
                      <a:pt x="1024" y="304"/>
                    </a:lnTo>
                    <a:lnTo>
                      <a:pt x="1189" y="277"/>
                    </a:lnTo>
                    <a:lnTo>
                      <a:pt x="1216" y="248"/>
                    </a:lnTo>
                    <a:lnTo>
                      <a:pt x="1272" y="1216"/>
                    </a:lnTo>
                    <a:lnTo>
                      <a:pt x="1272" y="2506"/>
                    </a:lnTo>
                    <a:lnTo>
                      <a:pt x="1189" y="2590"/>
                    </a:lnTo>
                    <a:lnTo>
                      <a:pt x="1189" y="2681"/>
                    </a:lnTo>
                    <a:lnTo>
                      <a:pt x="1216" y="2710"/>
                    </a:lnTo>
                    <a:lnTo>
                      <a:pt x="1245" y="3115"/>
                    </a:lnTo>
                    <a:lnTo>
                      <a:pt x="1107" y="3059"/>
                    </a:lnTo>
                    <a:lnTo>
                      <a:pt x="802" y="3086"/>
                    </a:lnTo>
                    <a:lnTo>
                      <a:pt x="692" y="3086"/>
                    </a:lnTo>
                    <a:lnTo>
                      <a:pt x="664" y="2433"/>
                    </a:lnTo>
                    <a:lnTo>
                      <a:pt x="885" y="2350"/>
                    </a:lnTo>
                    <a:lnTo>
                      <a:pt x="968" y="2350"/>
                    </a:lnTo>
                    <a:lnTo>
                      <a:pt x="1024" y="2258"/>
                    </a:lnTo>
                    <a:lnTo>
                      <a:pt x="1078" y="2101"/>
                    </a:lnTo>
                    <a:lnTo>
                      <a:pt x="995" y="663"/>
                    </a:lnTo>
                    <a:lnTo>
                      <a:pt x="940" y="525"/>
                    </a:lnTo>
                    <a:lnTo>
                      <a:pt x="774" y="387"/>
                    </a:lnTo>
                    <a:lnTo>
                      <a:pt x="553" y="414"/>
                    </a:lnTo>
                    <a:lnTo>
                      <a:pt x="305" y="719"/>
                    </a:lnTo>
                    <a:lnTo>
                      <a:pt x="305" y="857"/>
                    </a:lnTo>
                    <a:lnTo>
                      <a:pt x="277" y="884"/>
                    </a:lnTo>
                    <a:lnTo>
                      <a:pt x="0" y="277"/>
                    </a:lnTo>
                    <a:lnTo>
                      <a:pt x="139" y="54"/>
                    </a:lnTo>
                    <a:lnTo>
                      <a:pt x="167" y="27"/>
                    </a:lnTo>
                    <a:lnTo>
                      <a:pt x="277" y="248"/>
                    </a:lnTo>
                    <a:lnTo>
                      <a:pt x="305" y="277"/>
                    </a:lnTo>
                    <a:lnTo>
                      <a:pt x="388" y="277"/>
                    </a:lnTo>
                    <a:lnTo>
                      <a:pt x="553" y="0"/>
                    </a:lnTo>
                    <a:lnTo>
                      <a:pt x="692" y="331"/>
                    </a:lnTo>
                    <a:lnTo>
                      <a:pt x="830" y="304"/>
                    </a:lnTo>
                    <a:close/>
                  </a:path>
                </a:pathLst>
              </a:custGeom>
              <a:solidFill>
                <a:srgbClr val="FF9966"/>
              </a:solidFill>
              <a:ln w="9525">
                <a:noFill/>
                <a:round/>
                <a:headEnd/>
                <a:tailEnd/>
              </a:ln>
            </p:spPr>
            <p:txBody>
              <a:bodyPr>
                <a:prstTxWarp prst="textNoShape">
                  <a:avLst/>
                </a:prstTxWarp>
              </a:bodyPr>
              <a:lstStyle/>
              <a:p>
                <a:endParaRPr lang="en-US"/>
              </a:p>
            </p:txBody>
          </p:sp>
          <p:sp>
            <p:nvSpPr>
              <p:cNvPr id="18665" name="Freeform 122"/>
              <p:cNvSpPr>
                <a:spLocks/>
              </p:cNvSpPr>
              <p:nvPr/>
            </p:nvSpPr>
            <p:spPr bwMode="auto">
              <a:xfrm>
                <a:off x="805" y="2258"/>
                <a:ext cx="14" cy="55"/>
              </a:xfrm>
              <a:custGeom>
                <a:avLst/>
                <a:gdLst>
                  <a:gd name="T0" fmla="*/ 111 w 111"/>
                  <a:gd name="T1" fmla="*/ 442 h 442"/>
                  <a:gd name="T2" fmla="*/ 56 w 111"/>
                  <a:gd name="T3" fmla="*/ 442 h 442"/>
                  <a:gd name="T4" fmla="*/ 0 w 111"/>
                  <a:gd name="T5" fmla="*/ 165 h 442"/>
                  <a:gd name="T6" fmla="*/ 27 w 111"/>
                  <a:gd name="T7" fmla="*/ 0 h 442"/>
                  <a:gd name="T8" fmla="*/ 111 w 111"/>
                  <a:gd name="T9" fmla="*/ 83 h 442"/>
                  <a:gd name="T10" fmla="*/ 111 w 111"/>
                  <a:gd name="T11" fmla="*/ 442 h 442"/>
                  <a:gd name="T12" fmla="*/ 0 60000 65536"/>
                  <a:gd name="T13" fmla="*/ 0 60000 65536"/>
                  <a:gd name="T14" fmla="*/ 0 60000 65536"/>
                  <a:gd name="T15" fmla="*/ 0 60000 65536"/>
                  <a:gd name="T16" fmla="*/ 0 60000 65536"/>
                  <a:gd name="T17" fmla="*/ 0 60000 65536"/>
                  <a:gd name="T18" fmla="*/ 0 w 111"/>
                  <a:gd name="T19" fmla="*/ 0 h 442"/>
                  <a:gd name="T20" fmla="*/ 111 w 111"/>
                  <a:gd name="T21" fmla="*/ 442 h 442"/>
                </a:gdLst>
                <a:ahLst/>
                <a:cxnLst>
                  <a:cxn ang="T12">
                    <a:pos x="T0" y="T1"/>
                  </a:cxn>
                  <a:cxn ang="T13">
                    <a:pos x="T2" y="T3"/>
                  </a:cxn>
                  <a:cxn ang="T14">
                    <a:pos x="T4" y="T5"/>
                  </a:cxn>
                  <a:cxn ang="T15">
                    <a:pos x="T6" y="T7"/>
                  </a:cxn>
                  <a:cxn ang="T16">
                    <a:pos x="T8" y="T9"/>
                  </a:cxn>
                  <a:cxn ang="T17">
                    <a:pos x="T10" y="T11"/>
                  </a:cxn>
                </a:cxnLst>
                <a:rect l="T18" t="T19" r="T20" b="T21"/>
                <a:pathLst>
                  <a:path w="111" h="442">
                    <a:moveTo>
                      <a:pt x="111" y="442"/>
                    </a:moveTo>
                    <a:lnTo>
                      <a:pt x="56" y="442"/>
                    </a:lnTo>
                    <a:lnTo>
                      <a:pt x="0" y="165"/>
                    </a:lnTo>
                    <a:lnTo>
                      <a:pt x="27" y="0"/>
                    </a:lnTo>
                    <a:lnTo>
                      <a:pt x="111" y="83"/>
                    </a:lnTo>
                    <a:lnTo>
                      <a:pt x="111" y="442"/>
                    </a:lnTo>
                    <a:close/>
                  </a:path>
                </a:pathLst>
              </a:custGeom>
              <a:solidFill>
                <a:srgbClr val="99CCCC"/>
              </a:solidFill>
              <a:ln w="9525">
                <a:noFill/>
                <a:round/>
                <a:headEnd/>
                <a:tailEnd/>
              </a:ln>
            </p:spPr>
            <p:txBody>
              <a:bodyPr>
                <a:prstTxWarp prst="textNoShape">
                  <a:avLst/>
                </a:prstTxWarp>
              </a:bodyPr>
              <a:lstStyle/>
              <a:p>
                <a:endParaRPr lang="en-US"/>
              </a:p>
            </p:txBody>
          </p:sp>
          <p:sp>
            <p:nvSpPr>
              <p:cNvPr id="18666" name="Freeform 123"/>
              <p:cNvSpPr>
                <a:spLocks/>
              </p:cNvSpPr>
              <p:nvPr/>
            </p:nvSpPr>
            <p:spPr bwMode="auto">
              <a:xfrm>
                <a:off x="694" y="2265"/>
                <a:ext cx="31" cy="58"/>
              </a:xfrm>
              <a:custGeom>
                <a:avLst/>
                <a:gdLst>
                  <a:gd name="T0" fmla="*/ 248 w 248"/>
                  <a:gd name="T1" fmla="*/ 470 h 470"/>
                  <a:gd name="T2" fmla="*/ 83 w 248"/>
                  <a:gd name="T3" fmla="*/ 414 h 470"/>
                  <a:gd name="T4" fmla="*/ 27 w 248"/>
                  <a:gd name="T5" fmla="*/ 28 h 470"/>
                  <a:gd name="T6" fmla="*/ 0 w 248"/>
                  <a:gd name="T7" fmla="*/ 0 h 470"/>
                  <a:gd name="T8" fmla="*/ 193 w 248"/>
                  <a:gd name="T9" fmla="*/ 304 h 470"/>
                  <a:gd name="T10" fmla="*/ 248 w 248"/>
                  <a:gd name="T11" fmla="*/ 470 h 470"/>
                  <a:gd name="T12" fmla="*/ 0 60000 65536"/>
                  <a:gd name="T13" fmla="*/ 0 60000 65536"/>
                  <a:gd name="T14" fmla="*/ 0 60000 65536"/>
                  <a:gd name="T15" fmla="*/ 0 60000 65536"/>
                  <a:gd name="T16" fmla="*/ 0 60000 65536"/>
                  <a:gd name="T17" fmla="*/ 0 60000 65536"/>
                  <a:gd name="T18" fmla="*/ 0 w 248"/>
                  <a:gd name="T19" fmla="*/ 0 h 470"/>
                  <a:gd name="T20" fmla="*/ 248 w 248"/>
                  <a:gd name="T21" fmla="*/ 470 h 470"/>
                </a:gdLst>
                <a:ahLst/>
                <a:cxnLst>
                  <a:cxn ang="T12">
                    <a:pos x="T0" y="T1"/>
                  </a:cxn>
                  <a:cxn ang="T13">
                    <a:pos x="T2" y="T3"/>
                  </a:cxn>
                  <a:cxn ang="T14">
                    <a:pos x="T4" y="T5"/>
                  </a:cxn>
                  <a:cxn ang="T15">
                    <a:pos x="T6" y="T7"/>
                  </a:cxn>
                  <a:cxn ang="T16">
                    <a:pos x="T8" y="T9"/>
                  </a:cxn>
                  <a:cxn ang="T17">
                    <a:pos x="T10" y="T11"/>
                  </a:cxn>
                </a:cxnLst>
                <a:rect l="T18" t="T19" r="T20" b="T21"/>
                <a:pathLst>
                  <a:path w="248" h="470">
                    <a:moveTo>
                      <a:pt x="248" y="470"/>
                    </a:moveTo>
                    <a:lnTo>
                      <a:pt x="83" y="414"/>
                    </a:lnTo>
                    <a:lnTo>
                      <a:pt x="27" y="28"/>
                    </a:lnTo>
                    <a:lnTo>
                      <a:pt x="0" y="0"/>
                    </a:lnTo>
                    <a:lnTo>
                      <a:pt x="193" y="304"/>
                    </a:lnTo>
                    <a:lnTo>
                      <a:pt x="248" y="470"/>
                    </a:lnTo>
                    <a:close/>
                  </a:path>
                </a:pathLst>
              </a:custGeom>
              <a:solidFill>
                <a:srgbClr val="FF6633"/>
              </a:solidFill>
              <a:ln w="9525">
                <a:noFill/>
                <a:round/>
                <a:headEnd/>
                <a:tailEnd/>
              </a:ln>
            </p:spPr>
            <p:txBody>
              <a:bodyPr>
                <a:prstTxWarp prst="textNoShape">
                  <a:avLst/>
                </a:prstTxWarp>
              </a:bodyPr>
              <a:lstStyle/>
              <a:p>
                <a:endParaRPr lang="en-US"/>
              </a:p>
            </p:txBody>
          </p:sp>
          <p:sp>
            <p:nvSpPr>
              <p:cNvPr id="18667" name="Freeform 124"/>
              <p:cNvSpPr>
                <a:spLocks/>
              </p:cNvSpPr>
              <p:nvPr/>
            </p:nvSpPr>
            <p:spPr bwMode="auto">
              <a:xfrm>
                <a:off x="1464" y="2289"/>
                <a:ext cx="55" cy="204"/>
              </a:xfrm>
              <a:custGeom>
                <a:avLst/>
                <a:gdLst>
                  <a:gd name="T0" fmla="*/ 442 w 442"/>
                  <a:gd name="T1" fmla="*/ 388 h 1632"/>
                  <a:gd name="T2" fmla="*/ 442 w 442"/>
                  <a:gd name="T3" fmla="*/ 1604 h 1632"/>
                  <a:gd name="T4" fmla="*/ 249 w 442"/>
                  <a:gd name="T5" fmla="*/ 1632 h 1632"/>
                  <a:gd name="T6" fmla="*/ 249 w 442"/>
                  <a:gd name="T7" fmla="*/ 830 h 1632"/>
                  <a:gd name="T8" fmla="*/ 56 w 442"/>
                  <a:gd name="T9" fmla="*/ 582 h 1632"/>
                  <a:gd name="T10" fmla="*/ 0 w 442"/>
                  <a:gd name="T11" fmla="*/ 526 h 1632"/>
                  <a:gd name="T12" fmla="*/ 111 w 442"/>
                  <a:gd name="T13" fmla="*/ 111 h 1632"/>
                  <a:gd name="T14" fmla="*/ 221 w 442"/>
                  <a:gd name="T15" fmla="*/ 0 h 1632"/>
                  <a:gd name="T16" fmla="*/ 387 w 442"/>
                  <a:gd name="T17" fmla="*/ 56 h 1632"/>
                  <a:gd name="T18" fmla="*/ 442 w 442"/>
                  <a:gd name="T19" fmla="*/ 388 h 163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42"/>
                  <a:gd name="T31" fmla="*/ 0 h 1632"/>
                  <a:gd name="T32" fmla="*/ 442 w 442"/>
                  <a:gd name="T33" fmla="*/ 1632 h 163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42" h="1632">
                    <a:moveTo>
                      <a:pt x="442" y="388"/>
                    </a:moveTo>
                    <a:lnTo>
                      <a:pt x="442" y="1604"/>
                    </a:lnTo>
                    <a:lnTo>
                      <a:pt x="249" y="1632"/>
                    </a:lnTo>
                    <a:lnTo>
                      <a:pt x="249" y="830"/>
                    </a:lnTo>
                    <a:lnTo>
                      <a:pt x="56" y="582"/>
                    </a:lnTo>
                    <a:lnTo>
                      <a:pt x="0" y="526"/>
                    </a:lnTo>
                    <a:lnTo>
                      <a:pt x="111" y="111"/>
                    </a:lnTo>
                    <a:lnTo>
                      <a:pt x="221" y="0"/>
                    </a:lnTo>
                    <a:lnTo>
                      <a:pt x="387" y="56"/>
                    </a:lnTo>
                    <a:lnTo>
                      <a:pt x="442" y="388"/>
                    </a:lnTo>
                    <a:close/>
                  </a:path>
                </a:pathLst>
              </a:custGeom>
              <a:solidFill>
                <a:srgbClr val="99CCCC"/>
              </a:solidFill>
              <a:ln w="9525">
                <a:noFill/>
                <a:round/>
                <a:headEnd/>
                <a:tailEnd/>
              </a:ln>
            </p:spPr>
            <p:txBody>
              <a:bodyPr>
                <a:prstTxWarp prst="textNoShape">
                  <a:avLst/>
                </a:prstTxWarp>
              </a:bodyPr>
              <a:lstStyle/>
              <a:p>
                <a:endParaRPr lang="en-US"/>
              </a:p>
            </p:txBody>
          </p:sp>
          <p:sp>
            <p:nvSpPr>
              <p:cNvPr id="18668" name="Freeform 125"/>
              <p:cNvSpPr>
                <a:spLocks/>
              </p:cNvSpPr>
              <p:nvPr/>
            </p:nvSpPr>
            <p:spPr bwMode="auto">
              <a:xfrm>
                <a:off x="1723" y="2292"/>
                <a:ext cx="24" cy="141"/>
              </a:xfrm>
              <a:custGeom>
                <a:avLst/>
                <a:gdLst>
                  <a:gd name="T0" fmla="*/ 166 w 194"/>
                  <a:gd name="T1" fmla="*/ 1023 h 1124"/>
                  <a:gd name="T2" fmla="*/ 56 w 194"/>
                  <a:gd name="T3" fmla="*/ 1124 h 1124"/>
                  <a:gd name="T4" fmla="*/ 0 w 194"/>
                  <a:gd name="T5" fmla="*/ 940 h 1124"/>
                  <a:gd name="T6" fmla="*/ 56 w 194"/>
                  <a:gd name="T7" fmla="*/ 110 h 1124"/>
                  <a:gd name="T8" fmla="*/ 111 w 194"/>
                  <a:gd name="T9" fmla="*/ 0 h 1124"/>
                  <a:gd name="T10" fmla="*/ 194 w 194"/>
                  <a:gd name="T11" fmla="*/ 110 h 1124"/>
                  <a:gd name="T12" fmla="*/ 166 w 194"/>
                  <a:gd name="T13" fmla="*/ 1023 h 1124"/>
                  <a:gd name="T14" fmla="*/ 0 60000 65536"/>
                  <a:gd name="T15" fmla="*/ 0 60000 65536"/>
                  <a:gd name="T16" fmla="*/ 0 60000 65536"/>
                  <a:gd name="T17" fmla="*/ 0 60000 65536"/>
                  <a:gd name="T18" fmla="*/ 0 60000 65536"/>
                  <a:gd name="T19" fmla="*/ 0 60000 65536"/>
                  <a:gd name="T20" fmla="*/ 0 60000 65536"/>
                  <a:gd name="T21" fmla="*/ 0 w 194"/>
                  <a:gd name="T22" fmla="*/ 0 h 1124"/>
                  <a:gd name="T23" fmla="*/ 194 w 194"/>
                  <a:gd name="T24" fmla="*/ 1124 h 112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94" h="1124">
                    <a:moveTo>
                      <a:pt x="166" y="1023"/>
                    </a:moveTo>
                    <a:lnTo>
                      <a:pt x="56" y="1124"/>
                    </a:lnTo>
                    <a:lnTo>
                      <a:pt x="0" y="940"/>
                    </a:lnTo>
                    <a:lnTo>
                      <a:pt x="56" y="110"/>
                    </a:lnTo>
                    <a:lnTo>
                      <a:pt x="111" y="0"/>
                    </a:lnTo>
                    <a:lnTo>
                      <a:pt x="194" y="110"/>
                    </a:lnTo>
                    <a:lnTo>
                      <a:pt x="166" y="1023"/>
                    </a:lnTo>
                    <a:close/>
                  </a:path>
                </a:pathLst>
              </a:custGeom>
              <a:solidFill>
                <a:srgbClr val="99CCCC"/>
              </a:solidFill>
              <a:ln w="9525">
                <a:noFill/>
                <a:round/>
                <a:headEnd/>
                <a:tailEnd/>
              </a:ln>
            </p:spPr>
            <p:txBody>
              <a:bodyPr>
                <a:prstTxWarp prst="textNoShape">
                  <a:avLst/>
                </a:prstTxWarp>
              </a:bodyPr>
              <a:lstStyle/>
              <a:p>
                <a:endParaRPr lang="en-US"/>
              </a:p>
            </p:txBody>
          </p:sp>
          <p:sp>
            <p:nvSpPr>
              <p:cNvPr id="18669" name="Freeform 126"/>
              <p:cNvSpPr>
                <a:spLocks/>
              </p:cNvSpPr>
              <p:nvPr/>
            </p:nvSpPr>
            <p:spPr bwMode="auto">
              <a:xfrm>
                <a:off x="1633" y="2299"/>
                <a:ext cx="34" cy="197"/>
              </a:xfrm>
              <a:custGeom>
                <a:avLst/>
                <a:gdLst>
                  <a:gd name="T0" fmla="*/ 248 w 276"/>
                  <a:gd name="T1" fmla="*/ 1188 h 1576"/>
                  <a:gd name="T2" fmla="*/ 221 w 276"/>
                  <a:gd name="T3" fmla="*/ 1492 h 1576"/>
                  <a:gd name="T4" fmla="*/ 138 w 276"/>
                  <a:gd name="T5" fmla="*/ 1548 h 1576"/>
                  <a:gd name="T6" fmla="*/ 82 w 276"/>
                  <a:gd name="T7" fmla="*/ 1576 h 1576"/>
                  <a:gd name="T8" fmla="*/ 0 w 276"/>
                  <a:gd name="T9" fmla="*/ 1576 h 1576"/>
                  <a:gd name="T10" fmla="*/ 27 w 276"/>
                  <a:gd name="T11" fmla="*/ 248 h 1576"/>
                  <a:gd name="T12" fmla="*/ 138 w 276"/>
                  <a:gd name="T13" fmla="*/ 0 h 1576"/>
                  <a:gd name="T14" fmla="*/ 276 w 276"/>
                  <a:gd name="T15" fmla="*/ 137 h 1576"/>
                  <a:gd name="T16" fmla="*/ 248 w 276"/>
                  <a:gd name="T17" fmla="*/ 1188 h 157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6"/>
                  <a:gd name="T28" fmla="*/ 0 h 1576"/>
                  <a:gd name="T29" fmla="*/ 276 w 276"/>
                  <a:gd name="T30" fmla="*/ 1576 h 157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6" h="1576">
                    <a:moveTo>
                      <a:pt x="248" y="1188"/>
                    </a:moveTo>
                    <a:lnTo>
                      <a:pt x="221" y="1492"/>
                    </a:lnTo>
                    <a:lnTo>
                      <a:pt x="138" y="1548"/>
                    </a:lnTo>
                    <a:lnTo>
                      <a:pt x="82" y="1576"/>
                    </a:lnTo>
                    <a:lnTo>
                      <a:pt x="0" y="1576"/>
                    </a:lnTo>
                    <a:lnTo>
                      <a:pt x="27" y="248"/>
                    </a:lnTo>
                    <a:lnTo>
                      <a:pt x="138" y="0"/>
                    </a:lnTo>
                    <a:lnTo>
                      <a:pt x="276" y="137"/>
                    </a:lnTo>
                    <a:lnTo>
                      <a:pt x="248" y="1188"/>
                    </a:lnTo>
                    <a:close/>
                  </a:path>
                </a:pathLst>
              </a:custGeom>
              <a:solidFill>
                <a:srgbClr val="99CCCC"/>
              </a:solidFill>
              <a:ln w="9525">
                <a:noFill/>
                <a:round/>
                <a:headEnd/>
                <a:tailEnd/>
              </a:ln>
            </p:spPr>
            <p:txBody>
              <a:bodyPr>
                <a:prstTxWarp prst="textNoShape">
                  <a:avLst/>
                </a:prstTxWarp>
              </a:bodyPr>
              <a:lstStyle/>
              <a:p>
                <a:endParaRPr lang="en-US"/>
              </a:p>
            </p:txBody>
          </p:sp>
          <p:sp>
            <p:nvSpPr>
              <p:cNvPr id="18670" name="Freeform 127"/>
              <p:cNvSpPr>
                <a:spLocks/>
              </p:cNvSpPr>
              <p:nvPr/>
            </p:nvSpPr>
            <p:spPr bwMode="auto">
              <a:xfrm>
                <a:off x="1857" y="2320"/>
                <a:ext cx="16" cy="41"/>
              </a:xfrm>
              <a:custGeom>
                <a:avLst/>
                <a:gdLst>
                  <a:gd name="T0" fmla="*/ 129 w 129"/>
                  <a:gd name="T1" fmla="*/ 276 h 332"/>
                  <a:gd name="T2" fmla="*/ 27 w 129"/>
                  <a:gd name="T3" fmla="*/ 332 h 332"/>
                  <a:gd name="T4" fmla="*/ 0 w 129"/>
                  <a:gd name="T5" fmla="*/ 332 h 332"/>
                  <a:gd name="T6" fmla="*/ 0 w 129"/>
                  <a:gd name="T7" fmla="*/ 193 h 332"/>
                  <a:gd name="T8" fmla="*/ 83 w 129"/>
                  <a:gd name="T9" fmla="*/ 0 h 332"/>
                  <a:gd name="T10" fmla="*/ 129 w 129"/>
                  <a:gd name="T11" fmla="*/ 0 h 332"/>
                  <a:gd name="T12" fmla="*/ 129 w 129"/>
                  <a:gd name="T13" fmla="*/ 276 h 332"/>
                  <a:gd name="T14" fmla="*/ 0 60000 65536"/>
                  <a:gd name="T15" fmla="*/ 0 60000 65536"/>
                  <a:gd name="T16" fmla="*/ 0 60000 65536"/>
                  <a:gd name="T17" fmla="*/ 0 60000 65536"/>
                  <a:gd name="T18" fmla="*/ 0 60000 65536"/>
                  <a:gd name="T19" fmla="*/ 0 60000 65536"/>
                  <a:gd name="T20" fmla="*/ 0 60000 65536"/>
                  <a:gd name="T21" fmla="*/ 0 w 129"/>
                  <a:gd name="T22" fmla="*/ 0 h 332"/>
                  <a:gd name="T23" fmla="*/ 129 w 129"/>
                  <a:gd name="T24" fmla="*/ 332 h 33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9" h="332">
                    <a:moveTo>
                      <a:pt x="129" y="276"/>
                    </a:moveTo>
                    <a:lnTo>
                      <a:pt x="27" y="332"/>
                    </a:lnTo>
                    <a:lnTo>
                      <a:pt x="0" y="332"/>
                    </a:lnTo>
                    <a:lnTo>
                      <a:pt x="0" y="193"/>
                    </a:lnTo>
                    <a:lnTo>
                      <a:pt x="83" y="0"/>
                    </a:lnTo>
                    <a:lnTo>
                      <a:pt x="129" y="0"/>
                    </a:lnTo>
                    <a:lnTo>
                      <a:pt x="129" y="276"/>
                    </a:lnTo>
                    <a:close/>
                  </a:path>
                </a:pathLst>
              </a:custGeom>
              <a:solidFill>
                <a:srgbClr val="CC6633"/>
              </a:solidFill>
              <a:ln w="9525">
                <a:noFill/>
                <a:round/>
                <a:headEnd/>
                <a:tailEnd/>
              </a:ln>
            </p:spPr>
            <p:txBody>
              <a:bodyPr>
                <a:prstTxWarp prst="textNoShape">
                  <a:avLst/>
                </a:prstTxWarp>
              </a:bodyPr>
              <a:lstStyle/>
              <a:p>
                <a:endParaRPr lang="en-US"/>
              </a:p>
            </p:txBody>
          </p:sp>
          <p:sp>
            <p:nvSpPr>
              <p:cNvPr id="18671" name="Freeform 128"/>
              <p:cNvSpPr>
                <a:spLocks/>
              </p:cNvSpPr>
              <p:nvPr/>
            </p:nvSpPr>
            <p:spPr bwMode="auto">
              <a:xfrm>
                <a:off x="1768" y="2323"/>
                <a:ext cx="3" cy="73"/>
              </a:xfrm>
              <a:custGeom>
                <a:avLst/>
                <a:gdLst>
                  <a:gd name="T0" fmla="*/ 27 w 27"/>
                  <a:gd name="T1" fmla="*/ 0 h 580"/>
                  <a:gd name="T2" fmla="*/ 0 w 27"/>
                  <a:gd name="T3" fmla="*/ 580 h 580"/>
                  <a:gd name="T4" fmla="*/ 27 w 27"/>
                  <a:gd name="T5" fmla="*/ 0 h 580"/>
                  <a:gd name="T6" fmla="*/ 0 60000 65536"/>
                  <a:gd name="T7" fmla="*/ 0 60000 65536"/>
                  <a:gd name="T8" fmla="*/ 0 60000 65536"/>
                  <a:gd name="T9" fmla="*/ 0 w 27"/>
                  <a:gd name="T10" fmla="*/ 0 h 580"/>
                  <a:gd name="T11" fmla="*/ 27 w 27"/>
                  <a:gd name="T12" fmla="*/ 580 h 580"/>
                </a:gdLst>
                <a:ahLst/>
                <a:cxnLst>
                  <a:cxn ang="T6">
                    <a:pos x="T0" y="T1"/>
                  </a:cxn>
                  <a:cxn ang="T7">
                    <a:pos x="T2" y="T3"/>
                  </a:cxn>
                  <a:cxn ang="T8">
                    <a:pos x="T4" y="T5"/>
                  </a:cxn>
                </a:cxnLst>
                <a:rect l="T9" t="T10" r="T11" b="T12"/>
                <a:pathLst>
                  <a:path w="27" h="580">
                    <a:moveTo>
                      <a:pt x="27" y="0"/>
                    </a:moveTo>
                    <a:lnTo>
                      <a:pt x="0" y="580"/>
                    </a:lnTo>
                    <a:lnTo>
                      <a:pt x="27" y="0"/>
                    </a:lnTo>
                    <a:close/>
                  </a:path>
                </a:pathLst>
              </a:custGeom>
              <a:solidFill>
                <a:srgbClr val="FFFFFF"/>
              </a:solidFill>
              <a:ln w="9525">
                <a:noFill/>
                <a:round/>
                <a:headEnd/>
                <a:tailEnd/>
              </a:ln>
            </p:spPr>
            <p:txBody>
              <a:bodyPr>
                <a:prstTxWarp prst="textNoShape">
                  <a:avLst/>
                </a:prstTxWarp>
              </a:bodyPr>
              <a:lstStyle/>
              <a:p>
                <a:endParaRPr lang="en-US"/>
              </a:p>
            </p:txBody>
          </p:sp>
          <p:sp>
            <p:nvSpPr>
              <p:cNvPr id="18672" name="Freeform 129"/>
              <p:cNvSpPr>
                <a:spLocks/>
              </p:cNvSpPr>
              <p:nvPr/>
            </p:nvSpPr>
            <p:spPr bwMode="auto">
              <a:xfrm>
                <a:off x="749" y="2327"/>
                <a:ext cx="132" cy="238"/>
              </a:xfrm>
              <a:custGeom>
                <a:avLst/>
                <a:gdLst>
                  <a:gd name="T0" fmla="*/ 1050 w 1050"/>
                  <a:gd name="T1" fmla="*/ 331 h 1907"/>
                  <a:gd name="T2" fmla="*/ 995 w 1050"/>
                  <a:gd name="T3" fmla="*/ 387 h 1907"/>
                  <a:gd name="T4" fmla="*/ 1050 w 1050"/>
                  <a:gd name="T5" fmla="*/ 1760 h 1907"/>
                  <a:gd name="T6" fmla="*/ 1050 w 1050"/>
                  <a:gd name="T7" fmla="*/ 1880 h 1907"/>
                  <a:gd name="T8" fmla="*/ 138 w 1050"/>
                  <a:gd name="T9" fmla="*/ 1907 h 1907"/>
                  <a:gd name="T10" fmla="*/ 83 w 1050"/>
                  <a:gd name="T11" fmla="*/ 1880 h 1907"/>
                  <a:gd name="T12" fmla="*/ 0 w 1050"/>
                  <a:gd name="T13" fmla="*/ 1797 h 1907"/>
                  <a:gd name="T14" fmla="*/ 27 w 1050"/>
                  <a:gd name="T15" fmla="*/ 138 h 1907"/>
                  <a:gd name="T16" fmla="*/ 719 w 1050"/>
                  <a:gd name="T17" fmla="*/ 27 h 1907"/>
                  <a:gd name="T18" fmla="*/ 746 w 1050"/>
                  <a:gd name="T19" fmla="*/ 0 h 1907"/>
                  <a:gd name="T20" fmla="*/ 1022 w 1050"/>
                  <a:gd name="T21" fmla="*/ 27 h 1907"/>
                  <a:gd name="T22" fmla="*/ 1050 w 1050"/>
                  <a:gd name="T23" fmla="*/ 331 h 190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050"/>
                  <a:gd name="T37" fmla="*/ 0 h 1907"/>
                  <a:gd name="T38" fmla="*/ 1050 w 1050"/>
                  <a:gd name="T39" fmla="*/ 1907 h 190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050" h="1907">
                    <a:moveTo>
                      <a:pt x="1050" y="331"/>
                    </a:moveTo>
                    <a:lnTo>
                      <a:pt x="995" y="387"/>
                    </a:lnTo>
                    <a:lnTo>
                      <a:pt x="1050" y="1760"/>
                    </a:lnTo>
                    <a:lnTo>
                      <a:pt x="1050" y="1880"/>
                    </a:lnTo>
                    <a:lnTo>
                      <a:pt x="138" y="1907"/>
                    </a:lnTo>
                    <a:lnTo>
                      <a:pt x="83" y="1880"/>
                    </a:lnTo>
                    <a:lnTo>
                      <a:pt x="0" y="1797"/>
                    </a:lnTo>
                    <a:lnTo>
                      <a:pt x="27" y="138"/>
                    </a:lnTo>
                    <a:lnTo>
                      <a:pt x="719" y="27"/>
                    </a:lnTo>
                    <a:lnTo>
                      <a:pt x="746" y="0"/>
                    </a:lnTo>
                    <a:lnTo>
                      <a:pt x="1022" y="27"/>
                    </a:lnTo>
                    <a:lnTo>
                      <a:pt x="1050" y="331"/>
                    </a:lnTo>
                    <a:close/>
                  </a:path>
                </a:pathLst>
              </a:custGeom>
              <a:solidFill>
                <a:srgbClr val="FF9966"/>
              </a:solidFill>
              <a:ln w="9525">
                <a:noFill/>
                <a:round/>
                <a:headEnd/>
                <a:tailEnd/>
              </a:ln>
            </p:spPr>
            <p:txBody>
              <a:bodyPr>
                <a:prstTxWarp prst="textNoShape">
                  <a:avLst/>
                </a:prstTxWarp>
              </a:bodyPr>
              <a:lstStyle/>
              <a:p>
                <a:endParaRPr lang="en-US"/>
              </a:p>
            </p:txBody>
          </p:sp>
          <p:sp>
            <p:nvSpPr>
              <p:cNvPr id="18673" name="Freeform 130"/>
              <p:cNvSpPr>
                <a:spLocks/>
              </p:cNvSpPr>
              <p:nvPr/>
            </p:nvSpPr>
            <p:spPr bwMode="auto">
              <a:xfrm>
                <a:off x="687" y="2337"/>
                <a:ext cx="45" cy="76"/>
              </a:xfrm>
              <a:custGeom>
                <a:avLst/>
                <a:gdLst>
                  <a:gd name="T0" fmla="*/ 360 w 360"/>
                  <a:gd name="T1" fmla="*/ 415 h 608"/>
                  <a:gd name="T2" fmla="*/ 360 w 360"/>
                  <a:gd name="T3" fmla="*/ 608 h 608"/>
                  <a:gd name="T4" fmla="*/ 304 w 360"/>
                  <a:gd name="T5" fmla="*/ 304 h 608"/>
                  <a:gd name="T6" fmla="*/ 110 w 360"/>
                  <a:gd name="T7" fmla="*/ 110 h 608"/>
                  <a:gd name="T8" fmla="*/ 56 w 360"/>
                  <a:gd name="T9" fmla="*/ 110 h 608"/>
                  <a:gd name="T10" fmla="*/ 0 w 360"/>
                  <a:gd name="T11" fmla="*/ 165 h 608"/>
                  <a:gd name="T12" fmla="*/ 0 w 360"/>
                  <a:gd name="T13" fmla="*/ 0 h 608"/>
                  <a:gd name="T14" fmla="*/ 304 w 360"/>
                  <a:gd name="T15" fmla="*/ 83 h 608"/>
                  <a:gd name="T16" fmla="*/ 360 w 360"/>
                  <a:gd name="T17" fmla="*/ 415 h 60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60"/>
                  <a:gd name="T28" fmla="*/ 0 h 608"/>
                  <a:gd name="T29" fmla="*/ 360 w 360"/>
                  <a:gd name="T30" fmla="*/ 608 h 60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60" h="608">
                    <a:moveTo>
                      <a:pt x="360" y="415"/>
                    </a:moveTo>
                    <a:lnTo>
                      <a:pt x="360" y="608"/>
                    </a:lnTo>
                    <a:lnTo>
                      <a:pt x="304" y="304"/>
                    </a:lnTo>
                    <a:lnTo>
                      <a:pt x="110" y="110"/>
                    </a:lnTo>
                    <a:lnTo>
                      <a:pt x="56" y="110"/>
                    </a:lnTo>
                    <a:lnTo>
                      <a:pt x="0" y="165"/>
                    </a:lnTo>
                    <a:lnTo>
                      <a:pt x="0" y="0"/>
                    </a:lnTo>
                    <a:lnTo>
                      <a:pt x="304" y="83"/>
                    </a:lnTo>
                    <a:lnTo>
                      <a:pt x="360" y="415"/>
                    </a:lnTo>
                    <a:close/>
                  </a:path>
                </a:pathLst>
              </a:custGeom>
              <a:solidFill>
                <a:srgbClr val="FF9966"/>
              </a:solidFill>
              <a:ln w="9525">
                <a:noFill/>
                <a:round/>
                <a:headEnd/>
                <a:tailEnd/>
              </a:ln>
            </p:spPr>
            <p:txBody>
              <a:bodyPr>
                <a:prstTxWarp prst="textNoShape">
                  <a:avLst/>
                </a:prstTxWarp>
              </a:bodyPr>
              <a:lstStyle/>
              <a:p>
                <a:endParaRPr lang="en-US"/>
              </a:p>
            </p:txBody>
          </p:sp>
          <p:sp>
            <p:nvSpPr>
              <p:cNvPr id="18674" name="Freeform 131"/>
              <p:cNvSpPr>
                <a:spLocks/>
              </p:cNvSpPr>
              <p:nvPr/>
            </p:nvSpPr>
            <p:spPr bwMode="auto">
              <a:xfrm>
                <a:off x="787" y="2355"/>
                <a:ext cx="59" cy="141"/>
              </a:xfrm>
              <a:custGeom>
                <a:avLst/>
                <a:gdLst>
                  <a:gd name="T0" fmla="*/ 442 w 470"/>
                  <a:gd name="T1" fmla="*/ 166 h 1134"/>
                  <a:gd name="T2" fmla="*/ 470 w 470"/>
                  <a:gd name="T3" fmla="*/ 1106 h 1134"/>
                  <a:gd name="T4" fmla="*/ 82 w 470"/>
                  <a:gd name="T5" fmla="*/ 1134 h 1134"/>
                  <a:gd name="T6" fmla="*/ 55 w 470"/>
                  <a:gd name="T7" fmla="*/ 1134 h 1134"/>
                  <a:gd name="T8" fmla="*/ 0 w 470"/>
                  <a:gd name="T9" fmla="*/ 1078 h 1134"/>
                  <a:gd name="T10" fmla="*/ 27 w 470"/>
                  <a:gd name="T11" fmla="*/ 248 h 1134"/>
                  <a:gd name="T12" fmla="*/ 111 w 470"/>
                  <a:gd name="T13" fmla="*/ 83 h 1134"/>
                  <a:gd name="T14" fmla="*/ 221 w 470"/>
                  <a:gd name="T15" fmla="*/ 0 h 1134"/>
                  <a:gd name="T16" fmla="*/ 359 w 470"/>
                  <a:gd name="T17" fmla="*/ 27 h 1134"/>
                  <a:gd name="T18" fmla="*/ 442 w 470"/>
                  <a:gd name="T19" fmla="*/ 166 h 113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0"/>
                  <a:gd name="T31" fmla="*/ 0 h 1134"/>
                  <a:gd name="T32" fmla="*/ 470 w 470"/>
                  <a:gd name="T33" fmla="*/ 1134 h 113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0" h="1134">
                    <a:moveTo>
                      <a:pt x="442" y="166"/>
                    </a:moveTo>
                    <a:lnTo>
                      <a:pt x="470" y="1106"/>
                    </a:lnTo>
                    <a:lnTo>
                      <a:pt x="82" y="1134"/>
                    </a:lnTo>
                    <a:lnTo>
                      <a:pt x="55" y="1134"/>
                    </a:lnTo>
                    <a:lnTo>
                      <a:pt x="0" y="1078"/>
                    </a:lnTo>
                    <a:lnTo>
                      <a:pt x="27" y="248"/>
                    </a:lnTo>
                    <a:lnTo>
                      <a:pt x="111" y="83"/>
                    </a:lnTo>
                    <a:lnTo>
                      <a:pt x="221" y="0"/>
                    </a:lnTo>
                    <a:lnTo>
                      <a:pt x="359" y="27"/>
                    </a:lnTo>
                    <a:lnTo>
                      <a:pt x="442" y="166"/>
                    </a:lnTo>
                    <a:close/>
                  </a:path>
                </a:pathLst>
              </a:custGeom>
              <a:solidFill>
                <a:srgbClr val="000000"/>
              </a:solidFill>
              <a:ln w="9525">
                <a:noFill/>
                <a:round/>
                <a:headEnd/>
                <a:tailEnd/>
              </a:ln>
            </p:spPr>
            <p:txBody>
              <a:bodyPr>
                <a:prstTxWarp prst="textNoShape">
                  <a:avLst/>
                </a:prstTxWarp>
              </a:bodyPr>
              <a:lstStyle/>
              <a:p>
                <a:endParaRPr lang="en-US"/>
              </a:p>
            </p:txBody>
          </p:sp>
          <p:sp>
            <p:nvSpPr>
              <p:cNvPr id="18675" name="Freeform 132"/>
              <p:cNvSpPr>
                <a:spLocks/>
              </p:cNvSpPr>
              <p:nvPr/>
            </p:nvSpPr>
            <p:spPr bwMode="auto">
              <a:xfrm>
                <a:off x="801" y="2375"/>
                <a:ext cx="28" cy="99"/>
              </a:xfrm>
              <a:custGeom>
                <a:avLst/>
                <a:gdLst>
                  <a:gd name="T0" fmla="*/ 221 w 221"/>
                  <a:gd name="T1" fmla="*/ 111 h 793"/>
                  <a:gd name="T2" fmla="*/ 192 w 221"/>
                  <a:gd name="T3" fmla="*/ 764 h 793"/>
                  <a:gd name="T4" fmla="*/ 27 w 221"/>
                  <a:gd name="T5" fmla="*/ 793 h 793"/>
                  <a:gd name="T6" fmla="*/ 0 w 221"/>
                  <a:gd name="T7" fmla="*/ 249 h 793"/>
                  <a:gd name="T8" fmla="*/ 110 w 221"/>
                  <a:gd name="T9" fmla="*/ 0 h 793"/>
                  <a:gd name="T10" fmla="*/ 165 w 221"/>
                  <a:gd name="T11" fmla="*/ 0 h 793"/>
                  <a:gd name="T12" fmla="*/ 221 w 221"/>
                  <a:gd name="T13" fmla="*/ 111 h 793"/>
                  <a:gd name="T14" fmla="*/ 0 60000 65536"/>
                  <a:gd name="T15" fmla="*/ 0 60000 65536"/>
                  <a:gd name="T16" fmla="*/ 0 60000 65536"/>
                  <a:gd name="T17" fmla="*/ 0 60000 65536"/>
                  <a:gd name="T18" fmla="*/ 0 60000 65536"/>
                  <a:gd name="T19" fmla="*/ 0 60000 65536"/>
                  <a:gd name="T20" fmla="*/ 0 60000 65536"/>
                  <a:gd name="T21" fmla="*/ 0 w 221"/>
                  <a:gd name="T22" fmla="*/ 0 h 793"/>
                  <a:gd name="T23" fmla="*/ 221 w 221"/>
                  <a:gd name="T24" fmla="*/ 793 h 79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1" h="793">
                    <a:moveTo>
                      <a:pt x="221" y="111"/>
                    </a:moveTo>
                    <a:lnTo>
                      <a:pt x="192" y="764"/>
                    </a:lnTo>
                    <a:lnTo>
                      <a:pt x="27" y="793"/>
                    </a:lnTo>
                    <a:lnTo>
                      <a:pt x="0" y="249"/>
                    </a:lnTo>
                    <a:lnTo>
                      <a:pt x="110" y="0"/>
                    </a:lnTo>
                    <a:lnTo>
                      <a:pt x="165" y="0"/>
                    </a:lnTo>
                    <a:lnTo>
                      <a:pt x="221" y="111"/>
                    </a:lnTo>
                    <a:close/>
                  </a:path>
                </a:pathLst>
              </a:custGeom>
              <a:solidFill>
                <a:srgbClr val="99CCCC"/>
              </a:solidFill>
              <a:ln w="9525">
                <a:noFill/>
                <a:round/>
                <a:headEnd/>
                <a:tailEnd/>
              </a:ln>
            </p:spPr>
            <p:txBody>
              <a:bodyPr>
                <a:prstTxWarp prst="textNoShape">
                  <a:avLst/>
                </a:prstTxWarp>
              </a:bodyPr>
              <a:lstStyle/>
              <a:p>
                <a:endParaRPr lang="en-US"/>
              </a:p>
            </p:txBody>
          </p:sp>
          <p:sp>
            <p:nvSpPr>
              <p:cNvPr id="18676" name="Freeform 133"/>
              <p:cNvSpPr>
                <a:spLocks/>
              </p:cNvSpPr>
              <p:nvPr/>
            </p:nvSpPr>
            <p:spPr bwMode="auto">
              <a:xfrm>
                <a:off x="895" y="2375"/>
                <a:ext cx="213" cy="314"/>
              </a:xfrm>
              <a:custGeom>
                <a:avLst/>
                <a:gdLst>
                  <a:gd name="T0" fmla="*/ 1511 w 1704"/>
                  <a:gd name="T1" fmla="*/ 111 h 2507"/>
                  <a:gd name="T2" fmla="*/ 1704 w 1704"/>
                  <a:gd name="T3" fmla="*/ 55 h 2507"/>
                  <a:gd name="T4" fmla="*/ 1511 w 1704"/>
                  <a:gd name="T5" fmla="*/ 386 h 2507"/>
                  <a:gd name="T6" fmla="*/ 1575 w 1704"/>
                  <a:gd name="T7" fmla="*/ 580 h 2507"/>
                  <a:gd name="T8" fmla="*/ 1631 w 1704"/>
                  <a:gd name="T9" fmla="*/ 1520 h 2507"/>
                  <a:gd name="T10" fmla="*/ 1686 w 1704"/>
                  <a:gd name="T11" fmla="*/ 1621 h 2507"/>
                  <a:gd name="T12" fmla="*/ 1658 w 1704"/>
                  <a:gd name="T13" fmla="*/ 1769 h 2507"/>
                  <a:gd name="T14" fmla="*/ 1658 w 1704"/>
                  <a:gd name="T15" fmla="*/ 1842 h 2507"/>
                  <a:gd name="T16" fmla="*/ 1354 w 1704"/>
                  <a:gd name="T17" fmla="*/ 1815 h 2507"/>
                  <a:gd name="T18" fmla="*/ 1299 w 1704"/>
                  <a:gd name="T19" fmla="*/ 793 h 2507"/>
                  <a:gd name="T20" fmla="*/ 1133 w 1704"/>
                  <a:gd name="T21" fmla="*/ 386 h 2507"/>
                  <a:gd name="T22" fmla="*/ 829 w 1704"/>
                  <a:gd name="T23" fmla="*/ 111 h 2507"/>
                  <a:gd name="T24" fmla="*/ 654 w 1704"/>
                  <a:gd name="T25" fmla="*/ 138 h 2507"/>
                  <a:gd name="T26" fmla="*/ 442 w 1704"/>
                  <a:gd name="T27" fmla="*/ 442 h 2507"/>
                  <a:gd name="T28" fmla="*/ 276 w 1704"/>
                  <a:gd name="T29" fmla="*/ 1069 h 2507"/>
                  <a:gd name="T30" fmla="*/ 350 w 1704"/>
                  <a:gd name="T31" fmla="*/ 2175 h 2507"/>
                  <a:gd name="T32" fmla="*/ 470 w 1704"/>
                  <a:gd name="T33" fmla="*/ 2294 h 2507"/>
                  <a:gd name="T34" fmla="*/ 553 w 1704"/>
                  <a:gd name="T35" fmla="*/ 2267 h 2507"/>
                  <a:gd name="T36" fmla="*/ 626 w 1704"/>
                  <a:gd name="T37" fmla="*/ 2267 h 2507"/>
                  <a:gd name="T38" fmla="*/ 607 w 1704"/>
                  <a:gd name="T39" fmla="*/ 2424 h 2507"/>
                  <a:gd name="T40" fmla="*/ 607 w 1704"/>
                  <a:gd name="T41" fmla="*/ 2507 h 2507"/>
                  <a:gd name="T42" fmla="*/ 55 w 1704"/>
                  <a:gd name="T43" fmla="*/ 2507 h 2507"/>
                  <a:gd name="T44" fmla="*/ 27 w 1704"/>
                  <a:gd name="T45" fmla="*/ 2396 h 2507"/>
                  <a:gd name="T46" fmla="*/ 27 w 1704"/>
                  <a:gd name="T47" fmla="*/ 2323 h 2507"/>
                  <a:gd name="T48" fmla="*/ 55 w 1704"/>
                  <a:gd name="T49" fmla="*/ 2323 h 2507"/>
                  <a:gd name="T50" fmla="*/ 74 w 1704"/>
                  <a:gd name="T51" fmla="*/ 2267 h 2507"/>
                  <a:gd name="T52" fmla="*/ 74 w 1704"/>
                  <a:gd name="T53" fmla="*/ 2175 h 2507"/>
                  <a:gd name="T54" fmla="*/ 27 w 1704"/>
                  <a:gd name="T55" fmla="*/ 2147 h 2507"/>
                  <a:gd name="T56" fmla="*/ 74 w 1704"/>
                  <a:gd name="T57" fmla="*/ 1161 h 2507"/>
                  <a:gd name="T58" fmla="*/ 0 w 1704"/>
                  <a:gd name="T59" fmla="*/ 138 h 2507"/>
                  <a:gd name="T60" fmla="*/ 0 w 1704"/>
                  <a:gd name="T61" fmla="*/ 27 h 2507"/>
                  <a:gd name="T62" fmla="*/ 626 w 1704"/>
                  <a:gd name="T63" fmla="*/ 0 h 2507"/>
                  <a:gd name="T64" fmla="*/ 1428 w 1704"/>
                  <a:gd name="T65" fmla="*/ 27 h 2507"/>
                  <a:gd name="T66" fmla="*/ 1511 w 1704"/>
                  <a:gd name="T67" fmla="*/ 111 h 2507"/>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704"/>
                  <a:gd name="T103" fmla="*/ 0 h 2507"/>
                  <a:gd name="T104" fmla="*/ 1704 w 1704"/>
                  <a:gd name="T105" fmla="*/ 2507 h 2507"/>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704" h="2507">
                    <a:moveTo>
                      <a:pt x="1511" y="111"/>
                    </a:moveTo>
                    <a:lnTo>
                      <a:pt x="1704" y="55"/>
                    </a:lnTo>
                    <a:lnTo>
                      <a:pt x="1511" y="386"/>
                    </a:lnTo>
                    <a:lnTo>
                      <a:pt x="1575" y="580"/>
                    </a:lnTo>
                    <a:lnTo>
                      <a:pt x="1631" y="1520"/>
                    </a:lnTo>
                    <a:lnTo>
                      <a:pt x="1686" y="1621"/>
                    </a:lnTo>
                    <a:lnTo>
                      <a:pt x="1658" y="1769"/>
                    </a:lnTo>
                    <a:lnTo>
                      <a:pt x="1658" y="1842"/>
                    </a:lnTo>
                    <a:lnTo>
                      <a:pt x="1354" y="1815"/>
                    </a:lnTo>
                    <a:lnTo>
                      <a:pt x="1299" y="793"/>
                    </a:lnTo>
                    <a:lnTo>
                      <a:pt x="1133" y="386"/>
                    </a:lnTo>
                    <a:lnTo>
                      <a:pt x="829" y="111"/>
                    </a:lnTo>
                    <a:lnTo>
                      <a:pt x="654" y="138"/>
                    </a:lnTo>
                    <a:lnTo>
                      <a:pt x="442" y="442"/>
                    </a:lnTo>
                    <a:lnTo>
                      <a:pt x="276" y="1069"/>
                    </a:lnTo>
                    <a:lnTo>
                      <a:pt x="350" y="2175"/>
                    </a:lnTo>
                    <a:lnTo>
                      <a:pt x="470" y="2294"/>
                    </a:lnTo>
                    <a:lnTo>
                      <a:pt x="553" y="2267"/>
                    </a:lnTo>
                    <a:lnTo>
                      <a:pt x="626" y="2267"/>
                    </a:lnTo>
                    <a:lnTo>
                      <a:pt x="607" y="2424"/>
                    </a:lnTo>
                    <a:lnTo>
                      <a:pt x="607" y="2507"/>
                    </a:lnTo>
                    <a:lnTo>
                      <a:pt x="55" y="2507"/>
                    </a:lnTo>
                    <a:lnTo>
                      <a:pt x="27" y="2396"/>
                    </a:lnTo>
                    <a:lnTo>
                      <a:pt x="27" y="2323"/>
                    </a:lnTo>
                    <a:lnTo>
                      <a:pt x="55" y="2323"/>
                    </a:lnTo>
                    <a:lnTo>
                      <a:pt x="74" y="2267"/>
                    </a:lnTo>
                    <a:lnTo>
                      <a:pt x="74" y="2175"/>
                    </a:lnTo>
                    <a:lnTo>
                      <a:pt x="27" y="2147"/>
                    </a:lnTo>
                    <a:lnTo>
                      <a:pt x="74" y="1161"/>
                    </a:lnTo>
                    <a:lnTo>
                      <a:pt x="0" y="138"/>
                    </a:lnTo>
                    <a:lnTo>
                      <a:pt x="0" y="27"/>
                    </a:lnTo>
                    <a:lnTo>
                      <a:pt x="626" y="0"/>
                    </a:lnTo>
                    <a:lnTo>
                      <a:pt x="1428" y="27"/>
                    </a:lnTo>
                    <a:lnTo>
                      <a:pt x="1511" y="111"/>
                    </a:lnTo>
                    <a:close/>
                  </a:path>
                </a:pathLst>
              </a:custGeom>
              <a:solidFill>
                <a:srgbClr val="FF9933"/>
              </a:solidFill>
              <a:ln w="9525">
                <a:noFill/>
                <a:round/>
                <a:headEnd/>
                <a:tailEnd/>
              </a:ln>
            </p:spPr>
            <p:txBody>
              <a:bodyPr>
                <a:prstTxWarp prst="textNoShape">
                  <a:avLst/>
                </a:prstTxWarp>
              </a:bodyPr>
              <a:lstStyle/>
              <a:p>
                <a:endParaRPr lang="en-US"/>
              </a:p>
            </p:txBody>
          </p:sp>
          <p:sp>
            <p:nvSpPr>
              <p:cNvPr id="18677" name="Freeform 134"/>
              <p:cNvSpPr>
                <a:spLocks/>
              </p:cNvSpPr>
              <p:nvPr/>
            </p:nvSpPr>
            <p:spPr bwMode="auto">
              <a:xfrm>
                <a:off x="687" y="2382"/>
                <a:ext cx="25" cy="111"/>
              </a:xfrm>
              <a:custGeom>
                <a:avLst/>
                <a:gdLst>
                  <a:gd name="T0" fmla="*/ 194 w 194"/>
                  <a:gd name="T1" fmla="*/ 405 h 885"/>
                  <a:gd name="T2" fmla="*/ 166 w 194"/>
                  <a:gd name="T3" fmla="*/ 802 h 885"/>
                  <a:gd name="T4" fmla="*/ 166 w 194"/>
                  <a:gd name="T5" fmla="*/ 885 h 885"/>
                  <a:gd name="T6" fmla="*/ 0 w 194"/>
                  <a:gd name="T7" fmla="*/ 885 h 885"/>
                  <a:gd name="T8" fmla="*/ 0 w 194"/>
                  <a:gd name="T9" fmla="*/ 83 h 885"/>
                  <a:gd name="T10" fmla="*/ 83 w 194"/>
                  <a:gd name="T11" fmla="*/ 0 h 885"/>
                  <a:gd name="T12" fmla="*/ 139 w 194"/>
                  <a:gd name="T13" fmla="*/ 0 h 885"/>
                  <a:gd name="T14" fmla="*/ 194 w 194"/>
                  <a:gd name="T15" fmla="*/ 405 h 885"/>
                  <a:gd name="T16" fmla="*/ 0 60000 65536"/>
                  <a:gd name="T17" fmla="*/ 0 60000 65536"/>
                  <a:gd name="T18" fmla="*/ 0 60000 65536"/>
                  <a:gd name="T19" fmla="*/ 0 60000 65536"/>
                  <a:gd name="T20" fmla="*/ 0 60000 65536"/>
                  <a:gd name="T21" fmla="*/ 0 60000 65536"/>
                  <a:gd name="T22" fmla="*/ 0 60000 65536"/>
                  <a:gd name="T23" fmla="*/ 0 60000 65536"/>
                  <a:gd name="T24" fmla="*/ 0 w 194"/>
                  <a:gd name="T25" fmla="*/ 0 h 885"/>
                  <a:gd name="T26" fmla="*/ 194 w 194"/>
                  <a:gd name="T27" fmla="*/ 885 h 88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94" h="885">
                    <a:moveTo>
                      <a:pt x="194" y="405"/>
                    </a:moveTo>
                    <a:lnTo>
                      <a:pt x="166" y="802"/>
                    </a:lnTo>
                    <a:lnTo>
                      <a:pt x="166" y="885"/>
                    </a:lnTo>
                    <a:lnTo>
                      <a:pt x="0" y="885"/>
                    </a:lnTo>
                    <a:lnTo>
                      <a:pt x="0" y="83"/>
                    </a:lnTo>
                    <a:lnTo>
                      <a:pt x="83" y="0"/>
                    </a:lnTo>
                    <a:lnTo>
                      <a:pt x="139" y="0"/>
                    </a:lnTo>
                    <a:lnTo>
                      <a:pt x="194" y="405"/>
                    </a:lnTo>
                    <a:close/>
                  </a:path>
                </a:pathLst>
              </a:custGeom>
              <a:solidFill>
                <a:srgbClr val="99CCCC"/>
              </a:solidFill>
              <a:ln w="9525">
                <a:noFill/>
                <a:round/>
                <a:headEnd/>
                <a:tailEnd/>
              </a:ln>
            </p:spPr>
            <p:txBody>
              <a:bodyPr>
                <a:prstTxWarp prst="textNoShape">
                  <a:avLst/>
                </a:prstTxWarp>
              </a:bodyPr>
              <a:lstStyle/>
              <a:p>
                <a:endParaRPr lang="en-US"/>
              </a:p>
            </p:txBody>
          </p:sp>
          <p:sp>
            <p:nvSpPr>
              <p:cNvPr id="18678" name="Freeform 135"/>
              <p:cNvSpPr>
                <a:spLocks/>
              </p:cNvSpPr>
              <p:nvPr/>
            </p:nvSpPr>
            <p:spPr bwMode="auto">
              <a:xfrm>
                <a:off x="1616" y="2406"/>
                <a:ext cx="193" cy="131"/>
              </a:xfrm>
              <a:custGeom>
                <a:avLst/>
                <a:gdLst>
                  <a:gd name="T0" fmla="*/ 1493 w 1549"/>
                  <a:gd name="T1" fmla="*/ 884 h 1041"/>
                  <a:gd name="T2" fmla="*/ 1549 w 1549"/>
                  <a:gd name="T3" fmla="*/ 994 h 1041"/>
                  <a:gd name="T4" fmla="*/ 996 w 1549"/>
                  <a:gd name="T5" fmla="*/ 1041 h 1041"/>
                  <a:gd name="T6" fmla="*/ 0 w 1549"/>
                  <a:gd name="T7" fmla="*/ 994 h 1041"/>
                  <a:gd name="T8" fmla="*/ 553 w 1549"/>
                  <a:gd name="T9" fmla="*/ 719 h 1041"/>
                  <a:gd name="T10" fmla="*/ 885 w 1549"/>
                  <a:gd name="T11" fmla="*/ 469 h 1041"/>
                  <a:gd name="T12" fmla="*/ 1382 w 1549"/>
                  <a:gd name="T13" fmla="*/ 0 h 1041"/>
                  <a:gd name="T14" fmla="*/ 1438 w 1549"/>
                  <a:gd name="T15" fmla="*/ 110 h 1041"/>
                  <a:gd name="T16" fmla="*/ 1493 w 1549"/>
                  <a:gd name="T17" fmla="*/ 884 h 104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549"/>
                  <a:gd name="T28" fmla="*/ 0 h 1041"/>
                  <a:gd name="T29" fmla="*/ 1549 w 1549"/>
                  <a:gd name="T30" fmla="*/ 1041 h 104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549" h="1041">
                    <a:moveTo>
                      <a:pt x="1493" y="884"/>
                    </a:moveTo>
                    <a:lnTo>
                      <a:pt x="1549" y="994"/>
                    </a:lnTo>
                    <a:lnTo>
                      <a:pt x="996" y="1041"/>
                    </a:lnTo>
                    <a:lnTo>
                      <a:pt x="0" y="994"/>
                    </a:lnTo>
                    <a:lnTo>
                      <a:pt x="553" y="719"/>
                    </a:lnTo>
                    <a:lnTo>
                      <a:pt x="885" y="469"/>
                    </a:lnTo>
                    <a:lnTo>
                      <a:pt x="1382" y="0"/>
                    </a:lnTo>
                    <a:lnTo>
                      <a:pt x="1438" y="110"/>
                    </a:lnTo>
                    <a:lnTo>
                      <a:pt x="1493" y="884"/>
                    </a:lnTo>
                    <a:close/>
                  </a:path>
                </a:pathLst>
              </a:custGeom>
              <a:solidFill>
                <a:srgbClr val="FF6633"/>
              </a:solidFill>
              <a:ln w="9525">
                <a:noFill/>
                <a:round/>
                <a:headEnd/>
                <a:tailEnd/>
              </a:ln>
            </p:spPr>
            <p:txBody>
              <a:bodyPr>
                <a:prstTxWarp prst="textNoShape">
                  <a:avLst/>
                </a:prstTxWarp>
              </a:bodyPr>
              <a:lstStyle/>
              <a:p>
                <a:endParaRPr lang="en-US"/>
              </a:p>
            </p:txBody>
          </p:sp>
          <p:sp>
            <p:nvSpPr>
              <p:cNvPr id="18679" name="Freeform 136"/>
              <p:cNvSpPr>
                <a:spLocks/>
              </p:cNvSpPr>
              <p:nvPr/>
            </p:nvSpPr>
            <p:spPr bwMode="auto">
              <a:xfrm>
                <a:off x="957" y="2410"/>
                <a:ext cx="76" cy="92"/>
              </a:xfrm>
              <a:custGeom>
                <a:avLst/>
                <a:gdLst>
                  <a:gd name="T0" fmla="*/ 608 w 608"/>
                  <a:gd name="T1" fmla="*/ 517 h 738"/>
                  <a:gd name="T2" fmla="*/ 434 w 608"/>
                  <a:gd name="T3" fmla="*/ 581 h 738"/>
                  <a:gd name="T4" fmla="*/ 360 w 608"/>
                  <a:gd name="T5" fmla="*/ 664 h 738"/>
                  <a:gd name="T6" fmla="*/ 360 w 608"/>
                  <a:gd name="T7" fmla="*/ 738 h 738"/>
                  <a:gd name="T8" fmla="*/ 184 w 608"/>
                  <a:gd name="T9" fmla="*/ 636 h 738"/>
                  <a:gd name="T10" fmla="*/ 0 w 608"/>
                  <a:gd name="T11" fmla="*/ 636 h 738"/>
                  <a:gd name="T12" fmla="*/ 56 w 608"/>
                  <a:gd name="T13" fmla="*/ 360 h 738"/>
                  <a:gd name="T14" fmla="*/ 221 w 608"/>
                  <a:gd name="T15" fmla="*/ 28 h 738"/>
                  <a:gd name="T16" fmla="*/ 277 w 608"/>
                  <a:gd name="T17" fmla="*/ 0 h 738"/>
                  <a:gd name="T18" fmla="*/ 525 w 608"/>
                  <a:gd name="T19" fmla="*/ 277 h 738"/>
                  <a:gd name="T20" fmla="*/ 608 w 608"/>
                  <a:gd name="T21" fmla="*/ 517 h 73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608"/>
                  <a:gd name="T34" fmla="*/ 0 h 738"/>
                  <a:gd name="T35" fmla="*/ 608 w 608"/>
                  <a:gd name="T36" fmla="*/ 738 h 73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608" h="738">
                    <a:moveTo>
                      <a:pt x="608" y="517"/>
                    </a:moveTo>
                    <a:lnTo>
                      <a:pt x="434" y="581"/>
                    </a:lnTo>
                    <a:lnTo>
                      <a:pt x="360" y="664"/>
                    </a:lnTo>
                    <a:lnTo>
                      <a:pt x="360" y="738"/>
                    </a:lnTo>
                    <a:lnTo>
                      <a:pt x="184" y="636"/>
                    </a:lnTo>
                    <a:lnTo>
                      <a:pt x="0" y="636"/>
                    </a:lnTo>
                    <a:lnTo>
                      <a:pt x="56" y="360"/>
                    </a:lnTo>
                    <a:lnTo>
                      <a:pt x="221" y="28"/>
                    </a:lnTo>
                    <a:lnTo>
                      <a:pt x="277" y="0"/>
                    </a:lnTo>
                    <a:lnTo>
                      <a:pt x="525" y="277"/>
                    </a:lnTo>
                    <a:lnTo>
                      <a:pt x="608" y="517"/>
                    </a:lnTo>
                    <a:close/>
                  </a:path>
                </a:pathLst>
              </a:custGeom>
              <a:solidFill>
                <a:srgbClr val="669999"/>
              </a:solidFill>
              <a:ln w="9525">
                <a:noFill/>
                <a:round/>
                <a:headEnd/>
                <a:tailEnd/>
              </a:ln>
            </p:spPr>
            <p:txBody>
              <a:bodyPr>
                <a:prstTxWarp prst="textNoShape">
                  <a:avLst/>
                </a:prstTxWarp>
              </a:bodyPr>
              <a:lstStyle/>
              <a:p>
                <a:endParaRPr lang="en-US"/>
              </a:p>
            </p:txBody>
          </p:sp>
          <p:sp>
            <p:nvSpPr>
              <p:cNvPr id="18680" name="Freeform 137"/>
              <p:cNvSpPr>
                <a:spLocks/>
              </p:cNvSpPr>
              <p:nvPr/>
            </p:nvSpPr>
            <p:spPr bwMode="auto">
              <a:xfrm>
                <a:off x="1816" y="2417"/>
                <a:ext cx="161" cy="103"/>
              </a:xfrm>
              <a:custGeom>
                <a:avLst/>
                <a:gdLst>
                  <a:gd name="T0" fmla="*/ 581 w 1290"/>
                  <a:gd name="T1" fmla="*/ 276 h 829"/>
                  <a:gd name="T2" fmla="*/ 1134 w 1290"/>
                  <a:gd name="T3" fmla="*/ 608 h 829"/>
                  <a:gd name="T4" fmla="*/ 1290 w 1290"/>
                  <a:gd name="T5" fmla="*/ 801 h 829"/>
                  <a:gd name="T6" fmla="*/ 111 w 1290"/>
                  <a:gd name="T7" fmla="*/ 829 h 829"/>
                  <a:gd name="T8" fmla="*/ 28 w 1290"/>
                  <a:gd name="T9" fmla="*/ 608 h 829"/>
                  <a:gd name="T10" fmla="*/ 0 w 1290"/>
                  <a:gd name="T11" fmla="*/ 0 h 829"/>
                  <a:gd name="T12" fmla="*/ 332 w 1290"/>
                  <a:gd name="T13" fmla="*/ 193 h 829"/>
                  <a:gd name="T14" fmla="*/ 581 w 1290"/>
                  <a:gd name="T15" fmla="*/ 276 h 829"/>
                  <a:gd name="T16" fmla="*/ 0 60000 65536"/>
                  <a:gd name="T17" fmla="*/ 0 60000 65536"/>
                  <a:gd name="T18" fmla="*/ 0 60000 65536"/>
                  <a:gd name="T19" fmla="*/ 0 60000 65536"/>
                  <a:gd name="T20" fmla="*/ 0 60000 65536"/>
                  <a:gd name="T21" fmla="*/ 0 60000 65536"/>
                  <a:gd name="T22" fmla="*/ 0 60000 65536"/>
                  <a:gd name="T23" fmla="*/ 0 60000 65536"/>
                  <a:gd name="T24" fmla="*/ 0 w 1290"/>
                  <a:gd name="T25" fmla="*/ 0 h 829"/>
                  <a:gd name="T26" fmla="*/ 1290 w 1290"/>
                  <a:gd name="T27" fmla="*/ 829 h 82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290" h="829">
                    <a:moveTo>
                      <a:pt x="581" y="276"/>
                    </a:moveTo>
                    <a:lnTo>
                      <a:pt x="1134" y="608"/>
                    </a:lnTo>
                    <a:lnTo>
                      <a:pt x="1290" y="801"/>
                    </a:lnTo>
                    <a:lnTo>
                      <a:pt x="111" y="829"/>
                    </a:lnTo>
                    <a:lnTo>
                      <a:pt x="28" y="608"/>
                    </a:lnTo>
                    <a:lnTo>
                      <a:pt x="0" y="0"/>
                    </a:lnTo>
                    <a:lnTo>
                      <a:pt x="332" y="193"/>
                    </a:lnTo>
                    <a:lnTo>
                      <a:pt x="581" y="276"/>
                    </a:lnTo>
                    <a:close/>
                  </a:path>
                </a:pathLst>
              </a:custGeom>
              <a:solidFill>
                <a:srgbClr val="CC6633"/>
              </a:solidFill>
              <a:ln w="9525">
                <a:noFill/>
                <a:round/>
                <a:headEnd/>
                <a:tailEnd/>
              </a:ln>
            </p:spPr>
            <p:txBody>
              <a:bodyPr>
                <a:prstTxWarp prst="textNoShape">
                  <a:avLst/>
                </a:prstTxWarp>
              </a:bodyPr>
              <a:lstStyle/>
              <a:p>
                <a:endParaRPr lang="en-US"/>
              </a:p>
            </p:txBody>
          </p:sp>
          <p:sp>
            <p:nvSpPr>
              <p:cNvPr id="18681" name="Freeform 138"/>
              <p:cNvSpPr>
                <a:spLocks/>
              </p:cNvSpPr>
              <p:nvPr/>
            </p:nvSpPr>
            <p:spPr bwMode="auto">
              <a:xfrm>
                <a:off x="1111" y="2424"/>
                <a:ext cx="366" cy="254"/>
              </a:xfrm>
              <a:custGeom>
                <a:avLst/>
                <a:gdLst>
                  <a:gd name="T0" fmla="*/ 2930 w 2930"/>
                  <a:gd name="T1" fmla="*/ 1456 h 2038"/>
                  <a:gd name="T2" fmla="*/ 2433 w 2930"/>
                  <a:gd name="T3" fmla="*/ 1540 h 2038"/>
                  <a:gd name="T4" fmla="*/ 2377 w 2930"/>
                  <a:gd name="T5" fmla="*/ 1632 h 2038"/>
                  <a:gd name="T6" fmla="*/ 2404 w 2930"/>
                  <a:gd name="T7" fmla="*/ 1816 h 2038"/>
                  <a:gd name="T8" fmla="*/ 2404 w 2930"/>
                  <a:gd name="T9" fmla="*/ 1908 h 2038"/>
                  <a:gd name="T10" fmla="*/ 2045 w 2930"/>
                  <a:gd name="T11" fmla="*/ 1982 h 2038"/>
                  <a:gd name="T12" fmla="*/ 1714 w 2930"/>
                  <a:gd name="T13" fmla="*/ 1954 h 2038"/>
                  <a:gd name="T14" fmla="*/ 1631 w 2930"/>
                  <a:gd name="T15" fmla="*/ 1954 h 2038"/>
                  <a:gd name="T16" fmla="*/ 1714 w 2930"/>
                  <a:gd name="T17" fmla="*/ 1485 h 2038"/>
                  <a:gd name="T18" fmla="*/ 1658 w 2930"/>
                  <a:gd name="T19" fmla="*/ 1402 h 2038"/>
                  <a:gd name="T20" fmla="*/ 977 w 2930"/>
                  <a:gd name="T21" fmla="*/ 1512 h 2038"/>
                  <a:gd name="T22" fmla="*/ 636 w 2930"/>
                  <a:gd name="T23" fmla="*/ 1512 h 2038"/>
                  <a:gd name="T24" fmla="*/ 580 w 2930"/>
                  <a:gd name="T25" fmla="*/ 1576 h 2038"/>
                  <a:gd name="T26" fmla="*/ 525 w 2930"/>
                  <a:gd name="T27" fmla="*/ 1954 h 2038"/>
                  <a:gd name="T28" fmla="*/ 424 w 2930"/>
                  <a:gd name="T29" fmla="*/ 2010 h 2038"/>
                  <a:gd name="T30" fmla="*/ 175 w 2930"/>
                  <a:gd name="T31" fmla="*/ 2038 h 2038"/>
                  <a:gd name="T32" fmla="*/ 120 w 2930"/>
                  <a:gd name="T33" fmla="*/ 2038 h 2038"/>
                  <a:gd name="T34" fmla="*/ 56 w 2930"/>
                  <a:gd name="T35" fmla="*/ 1844 h 2038"/>
                  <a:gd name="T36" fmla="*/ 147 w 2930"/>
                  <a:gd name="T37" fmla="*/ 1632 h 2038"/>
                  <a:gd name="T38" fmla="*/ 83 w 2930"/>
                  <a:gd name="T39" fmla="*/ 1456 h 2038"/>
                  <a:gd name="T40" fmla="*/ 83 w 2930"/>
                  <a:gd name="T41" fmla="*/ 1153 h 2038"/>
                  <a:gd name="T42" fmla="*/ 0 w 2930"/>
                  <a:gd name="T43" fmla="*/ 720 h 2038"/>
                  <a:gd name="T44" fmla="*/ 56 w 2930"/>
                  <a:gd name="T45" fmla="*/ 139 h 2038"/>
                  <a:gd name="T46" fmla="*/ 801 w 2930"/>
                  <a:gd name="T47" fmla="*/ 103 h 2038"/>
                  <a:gd name="T48" fmla="*/ 1409 w 2930"/>
                  <a:gd name="T49" fmla="*/ 56 h 2038"/>
                  <a:gd name="T50" fmla="*/ 1907 w 2930"/>
                  <a:gd name="T51" fmla="*/ 0 h 2038"/>
                  <a:gd name="T52" fmla="*/ 2875 w 2930"/>
                  <a:gd name="T53" fmla="*/ 29 h 2038"/>
                  <a:gd name="T54" fmla="*/ 2930 w 2930"/>
                  <a:gd name="T55" fmla="*/ 1456 h 2038"/>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2930"/>
                  <a:gd name="T85" fmla="*/ 0 h 2038"/>
                  <a:gd name="T86" fmla="*/ 2930 w 2930"/>
                  <a:gd name="T87" fmla="*/ 2038 h 2038"/>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2930" h="2038">
                    <a:moveTo>
                      <a:pt x="2930" y="1456"/>
                    </a:moveTo>
                    <a:lnTo>
                      <a:pt x="2433" y="1540"/>
                    </a:lnTo>
                    <a:lnTo>
                      <a:pt x="2377" y="1632"/>
                    </a:lnTo>
                    <a:lnTo>
                      <a:pt x="2404" y="1816"/>
                    </a:lnTo>
                    <a:lnTo>
                      <a:pt x="2404" y="1908"/>
                    </a:lnTo>
                    <a:lnTo>
                      <a:pt x="2045" y="1982"/>
                    </a:lnTo>
                    <a:lnTo>
                      <a:pt x="1714" y="1954"/>
                    </a:lnTo>
                    <a:lnTo>
                      <a:pt x="1631" y="1954"/>
                    </a:lnTo>
                    <a:lnTo>
                      <a:pt x="1714" y="1485"/>
                    </a:lnTo>
                    <a:lnTo>
                      <a:pt x="1658" y="1402"/>
                    </a:lnTo>
                    <a:lnTo>
                      <a:pt x="977" y="1512"/>
                    </a:lnTo>
                    <a:lnTo>
                      <a:pt x="636" y="1512"/>
                    </a:lnTo>
                    <a:lnTo>
                      <a:pt x="580" y="1576"/>
                    </a:lnTo>
                    <a:lnTo>
                      <a:pt x="525" y="1954"/>
                    </a:lnTo>
                    <a:lnTo>
                      <a:pt x="424" y="2010"/>
                    </a:lnTo>
                    <a:lnTo>
                      <a:pt x="175" y="2038"/>
                    </a:lnTo>
                    <a:lnTo>
                      <a:pt x="120" y="2038"/>
                    </a:lnTo>
                    <a:lnTo>
                      <a:pt x="56" y="1844"/>
                    </a:lnTo>
                    <a:lnTo>
                      <a:pt x="147" y="1632"/>
                    </a:lnTo>
                    <a:lnTo>
                      <a:pt x="83" y="1456"/>
                    </a:lnTo>
                    <a:lnTo>
                      <a:pt x="83" y="1153"/>
                    </a:lnTo>
                    <a:lnTo>
                      <a:pt x="0" y="720"/>
                    </a:lnTo>
                    <a:lnTo>
                      <a:pt x="56" y="139"/>
                    </a:lnTo>
                    <a:lnTo>
                      <a:pt x="801" y="103"/>
                    </a:lnTo>
                    <a:lnTo>
                      <a:pt x="1409" y="56"/>
                    </a:lnTo>
                    <a:lnTo>
                      <a:pt x="1907" y="0"/>
                    </a:lnTo>
                    <a:lnTo>
                      <a:pt x="2875" y="29"/>
                    </a:lnTo>
                    <a:lnTo>
                      <a:pt x="2930" y="1456"/>
                    </a:lnTo>
                    <a:close/>
                  </a:path>
                </a:pathLst>
              </a:custGeom>
              <a:solidFill>
                <a:srgbClr val="FF9933"/>
              </a:solidFill>
              <a:ln w="9525">
                <a:noFill/>
                <a:round/>
                <a:headEnd/>
                <a:tailEnd/>
              </a:ln>
            </p:spPr>
            <p:txBody>
              <a:bodyPr>
                <a:prstTxWarp prst="textNoShape">
                  <a:avLst/>
                </a:prstTxWarp>
              </a:bodyPr>
              <a:lstStyle/>
              <a:p>
                <a:endParaRPr lang="en-US"/>
              </a:p>
            </p:txBody>
          </p:sp>
          <p:sp>
            <p:nvSpPr>
              <p:cNvPr id="18682" name="Freeform 139"/>
              <p:cNvSpPr>
                <a:spLocks/>
              </p:cNvSpPr>
              <p:nvPr/>
            </p:nvSpPr>
            <p:spPr bwMode="auto">
              <a:xfrm>
                <a:off x="1233" y="2441"/>
                <a:ext cx="82" cy="152"/>
              </a:xfrm>
              <a:custGeom>
                <a:avLst/>
                <a:gdLst>
                  <a:gd name="T0" fmla="*/ 580 w 654"/>
                  <a:gd name="T1" fmla="*/ 166 h 1216"/>
                  <a:gd name="T2" fmla="*/ 654 w 654"/>
                  <a:gd name="T3" fmla="*/ 581 h 1216"/>
                  <a:gd name="T4" fmla="*/ 654 w 654"/>
                  <a:gd name="T5" fmla="*/ 1096 h 1216"/>
                  <a:gd name="T6" fmla="*/ 599 w 654"/>
                  <a:gd name="T7" fmla="*/ 1162 h 1216"/>
                  <a:gd name="T8" fmla="*/ 157 w 654"/>
                  <a:gd name="T9" fmla="*/ 1216 h 1216"/>
                  <a:gd name="T10" fmla="*/ 27 w 654"/>
                  <a:gd name="T11" fmla="*/ 1125 h 1216"/>
                  <a:gd name="T12" fmla="*/ 0 w 654"/>
                  <a:gd name="T13" fmla="*/ 387 h 1216"/>
                  <a:gd name="T14" fmla="*/ 128 w 654"/>
                  <a:gd name="T15" fmla="*/ 83 h 1216"/>
                  <a:gd name="T16" fmla="*/ 128 w 654"/>
                  <a:gd name="T17" fmla="*/ 55 h 1216"/>
                  <a:gd name="T18" fmla="*/ 266 w 654"/>
                  <a:gd name="T19" fmla="*/ 0 h 1216"/>
                  <a:gd name="T20" fmla="*/ 405 w 654"/>
                  <a:gd name="T21" fmla="*/ 0 h 1216"/>
                  <a:gd name="T22" fmla="*/ 580 w 654"/>
                  <a:gd name="T23" fmla="*/ 166 h 121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654"/>
                  <a:gd name="T37" fmla="*/ 0 h 1216"/>
                  <a:gd name="T38" fmla="*/ 654 w 654"/>
                  <a:gd name="T39" fmla="*/ 1216 h 121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654" h="1216">
                    <a:moveTo>
                      <a:pt x="580" y="166"/>
                    </a:moveTo>
                    <a:lnTo>
                      <a:pt x="654" y="581"/>
                    </a:lnTo>
                    <a:lnTo>
                      <a:pt x="654" y="1096"/>
                    </a:lnTo>
                    <a:lnTo>
                      <a:pt x="599" y="1162"/>
                    </a:lnTo>
                    <a:lnTo>
                      <a:pt x="157" y="1216"/>
                    </a:lnTo>
                    <a:lnTo>
                      <a:pt x="27" y="1125"/>
                    </a:lnTo>
                    <a:lnTo>
                      <a:pt x="0" y="387"/>
                    </a:lnTo>
                    <a:lnTo>
                      <a:pt x="128" y="83"/>
                    </a:lnTo>
                    <a:lnTo>
                      <a:pt x="128" y="55"/>
                    </a:lnTo>
                    <a:lnTo>
                      <a:pt x="266" y="0"/>
                    </a:lnTo>
                    <a:lnTo>
                      <a:pt x="405" y="0"/>
                    </a:lnTo>
                    <a:lnTo>
                      <a:pt x="580" y="166"/>
                    </a:lnTo>
                    <a:close/>
                  </a:path>
                </a:pathLst>
              </a:custGeom>
              <a:solidFill>
                <a:srgbClr val="000000"/>
              </a:solidFill>
              <a:ln w="9525">
                <a:noFill/>
                <a:round/>
                <a:headEnd/>
                <a:tailEnd/>
              </a:ln>
            </p:spPr>
            <p:txBody>
              <a:bodyPr>
                <a:prstTxWarp prst="textNoShape">
                  <a:avLst/>
                </a:prstTxWarp>
              </a:bodyPr>
              <a:lstStyle/>
              <a:p>
                <a:endParaRPr lang="en-US"/>
              </a:p>
            </p:txBody>
          </p:sp>
          <p:sp>
            <p:nvSpPr>
              <p:cNvPr id="18683" name="Freeform 140"/>
              <p:cNvSpPr>
                <a:spLocks/>
              </p:cNvSpPr>
              <p:nvPr/>
            </p:nvSpPr>
            <p:spPr bwMode="auto">
              <a:xfrm>
                <a:off x="1381" y="2441"/>
                <a:ext cx="79" cy="145"/>
              </a:xfrm>
              <a:custGeom>
                <a:avLst/>
                <a:gdLst>
                  <a:gd name="T0" fmla="*/ 608 w 636"/>
                  <a:gd name="T1" fmla="*/ 239 h 1162"/>
                  <a:gd name="T2" fmla="*/ 636 w 636"/>
                  <a:gd name="T3" fmla="*/ 1069 h 1162"/>
                  <a:gd name="T4" fmla="*/ 636 w 636"/>
                  <a:gd name="T5" fmla="*/ 1096 h 1162"/>
                  <a:gd name="T6" fmla="*/ 248 w 636"/>
                  <a:gd name="T7" fmla="*/ 1125 h 1162"/>
                  <a:gd name="T8" fmla="*/ 138 w 636"/>
                  <a:gd name="T9" fmla="*/ 1162 h 1162"/>
                  <a:gd name="T10" fmla="*/ 55 w 636"/>
                  <a:gd name="T11" fmla="*/ 1162 h 1162"/>
                  <a:gd name="T12" fmla="*/ 0 w 636"/>
                  <a:gd name="T13" fmla="*/ 737 h 1162"/>
                  <a:gd name="T14" fmla="*/ 83 w 636"/>
                  <a:gd name="T15" fmla="*/ 193 h 1162"/>
                  <a:gd name="T16" fmla="*/ 138 w 636"/>
                  <a:gd name="T17" fmla="*/ 111 h 1162"/>
                  <a:gd name="T18" fmla="*/ 331 w 636"/>
                  <a:gd name="T19" fmla="*/ 0 h 1162"/>
                  <a:gd name="T20" fmla="*/ 442 w 636"/>
                  <a:gd name="T21" fmla="*/ 0 h 1162"/>
                  <a:gd name="T22" fmla="*/ 608 w 636"/>
                  <a:gd name="T23" fmla="*/ 239 h 116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636"/>
                  <a:gd name="T37" fmla="*/ 0 h 1162"/>
                  <a:gd name="T38" fmla="*/ 636 w 636"/>
                  <a:gd name="T39" fmla="*/ 1162 h 116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636" h="1162">
                    <a:moveTo>
                      <a:pt x="608" y="239"/>
                    </a:moveTo>
                    <a:lnTo>
                      <a:pt x="636" y="1069"/>
                    </a:lnTo>
                    <a:lnTo>
                      <a:pt x="636" y="1096"/>
                    </a:lnTo>
                    <a:lnTo>
                      <a:pt x="248" y="1125"/>
                    </a:lnTo>
                    <a:lnTo>
                      <a:pt x="138" y="1162"/>
                    </a:lnTo>
                    <a:lnTo>
                      <a:pt x="55" y="1162"/>
                    </a:lnTo>
                    <a:lnTo>
                      <a:pt x="0" y="737"/>
                    </a:lnTo>
                    <a:lnTo>
                      <a:pt x="83" y="193"/>
                    </a:lnTo>
                    <a:lnTo>
                      <a:pt x="138" y="111"/>
                    </a:lnTo>
                    <a:lnTo>
                      <a:pt x="331" y="0"/>
                    </a:lnTo>
                    <a:lnTo>
                      <a:pt x="442" y="0"/>
                    </a:lnTo>
                    <a:lnTo>
                      <a:pt x="608" y="239"/>
                    </a:lnTo>
                    <a:close/>
                  </a:path>
                </a:pathLst>
              </a:custGeom>
              <a:solidFill>
                <a:srgbClr val="000000"/>
              </a:solidFill>
              <a:ln w="9525">
                <a:noFill/>
                <a:round/>
                <a:headEnd/>
                <a:tailEnd/>
              </a:ln>
            </p:spPr>
            <p:txBody>
              <a:bodyPr>
                <a:prstTxWarp prst="textNoShape">
                  <a:avLst/>
                </a:prstTxWarp>
              </a:bodyPr>
              <a:lstStyle/>
              <a:p>
                <a:endParaRPr lang="en-US"/>
              </a:p>
            </p:txBody>
          </p:sp>
          <p:sp>
            <p:nvSpPr>
              <p:cNvPr id="18684" name="Freeform 141"/>
              <p:cNvSpPr>
                <a:spLocks/>
              </p:cNvSpPr>
              <p:nvPr/>
            </p:nvSpPr>
            <p:spPr bwMode="auto">
              <a:xfrm>
                <a:off x="1246" y="2458"/>
                <a:ext cx="48" cy="113"/>
              </a:xfrm>
              <a:custGeom>
                <a:avLst/>
                <a:gdLst>
                  <a:gd name="T0" fmla="*/ 387 w 387"/>
                  <a:gd name="T1" fmla="*/ 406 h 904"/>
                  <a:gd name="T2" fmla="*/ 387 w 387"/>
                  <a:gd name="T3" fmla="*/ 857 h 904"/>
                  <a:gd name="T4" fmla="*/ 110 w 387"/>
                  <a:gd name="T5" fmla="*/ 904 h 904"/>
                  <a:gd name="T6" fmla="*/ 83 w 387"/>
                  <a:gd name="T7" fmla="*/ 876 h 904"/>
                  <a:gd name="T8" fmla="*/ 0 w 387"/>
                  <a:gd name="T9" fmla="*/ 526 h 904"/>
                  <a:gd name="T10" fmla="*/ 110 w 387"/>
                  <a:gd name="T11" fmla="*/ 55 h 904"/>
                  <a:gd name="T12" fmla="*/ 221 w 387"/>
                  <a:gd name="T13" fmla="*/ 0 h 904"/>
                  <a:gd name="T14" fmla="*/ 304 w 387"/>
                  <a:gd name="T15" fmla="*/ 55 h 904"/>
                  <a:gd name="T16" fmla="*/ 387 w 387"/>
                  <a:gd name="T17" fmla="*/ 406 h 90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87"/>
                  <a:gd name="T28" fmla="*/ 0 h 904"/>
                  <a:gd name="T29" fmla="*/ 387 w 387"/>
                  <a:gd name="T30" fmla="*/ 904 h 90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87" h="904">
                    <a:moveTo>
                      <a:pt x="387" y="406"/>
                    </a:moveTo>
                    <a:lnTo>
                      <a:pt x="387" y="857"/>
                    </a:lnTo>
                    <a:lnTo>
                      <a:pt x="110" y="904"/>
                    </a:lnTo>
                    <a:lnTo>
                      <a:pt x="83" y="876"/>
                    </a:lnTo>
                    <a:lnTo>
                      <a:pt x="0" y="526"/>
                    </a:lnTo>
                    <a:lnTo>
                      <a:pt x="110" y="55"/>
                    </a:lnTo>
                    <a:lnTo>
                      <a:pt x="221" y="0"/>
                    </a:lnTo>
                    <a:lnTo>
                      <a:pt x="304" y="55"/>
                    </a:lnTo>
                    <a:lnTo>
                      <a:pt x="387" y="406"/>
                    </a:lnTo>
                    <a:close/>
                  </a:path>
                </a:pathLst>
              </a:custGeom>
              <a:solidFill>
                <a:srgbClr val="99CCCC"/>
              </a:solidFill>
              <a:ln w="9525">
                <a:noFill/>
                <a:round/>
                <a:headEnd/>
                <a:tailEnd/>
              </a:ln>
            </p:spPr>
            <p:txBody>
              <a:bodyPr>
                <a:prstTxWarp prst="textNoShape">
                  <a:avLst/>
                </a:prstTxWarp>
              </a:bodyPr>
              <a:lstStyle/>
              <a:p>
                <a:endParaRPr lang="en-US"/>
              </a:p>
            </p:txBody>
          </p:sp>
          <p:sp>
            <p:nvSpPr>
              <p:cNvPr id="18685" name="Freeform 142"/>
              <p:cNvSpPr>
                <a:spLocks/>
              </p:cNvSpPr>
              <p:nvPr/>
            </p:nvSpPr>
            <p:spPr bwMode="auto">
              <a:xfrm>
                <a:off x="1401" y="2462"/>
                <a:ext cx="38" cy="103"/>
              </a:xfrm>
              <a:custGeom>
                <a:avLst/>
                <a:gdLst>
                  <a:gd name="T0" fmla="*/ 304 w 304"/>
                  <a:gd name="T1" fmla="*/ 802 h 829"/>
                  <a:gd name="T2" fmla="*/ 83 w 304"/>
                  <a:gd name="T3" fmla="*/ 802 h 829"/>
                  <a:gd name="T4" fmla="*/ 56 w 304"/>
                  <a:gd name="T5" fmla="*/ 829 h 829"/>
                  <a:gd name="T6" fmla="*/ 0 w 304"/>
                  <a:gd name="T7" fmla="*/ 829 h 829"/>
                  <a:gd name="T8" fmla="*/ 29 w 304"/>
                  <a:gd name="T9" fmla="*/ 102 h 829"/>
                  <a:gd name="T10" fmla="*/ 194 w 304"/>
                  <a:gd name="T11" fmla="*/ 0 h 829"/>
                  <a:gd name="T12" fmla="*/ 304 w 304"/>
                  <a:gd name="T13" fmla="*/ 102 h 829"/>
                  <a:gd name="T14" fmla="*/ 304 w 304"/>
                  <a:gd name="T15" fmla="*/ 802 h 829"/>
                  <a:gd name="T16" fmla="*/ 0 60000 65536"/>
                  <a:gd name="T17" fmla="*/ 0 60000 65536"/>
                  <a:gd name="T18" fmla="*/ 0 60000 65536"/>
                  <a:gd name="T19" fmla="*/ 0 60000 65536"/>
                  <a:gd name="T20" fmla="*/ 0 60000 65536"/>
                  <a:gd name="T21" fmla="*/ 0 60000 65536"/>
                  <a:gd name="T22" fmla="*/ 0 60000 65536"/>
                  <a:gd name="T23" fmla="*/ 0 60000 65536"/>
                  <a:gd name="T24" fmla="*/ 0 w 304"/>
                  <a:gd name="T25" fmla="*/ 0 h 829"/>
                  <a:gd name="T26" fmla="*/ 304 w 304"/>
                  <a:gd name="T27" fmla="*/ 829 h 82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04" h="829">
                    <a:moveTo>
                      <a:pt x="304" y="802"/>
                    </a:moveTo>
                    <a:lnTo>
                      <a:pt x="83" y="802"/>
                    </a:lnTo>
                    <a:lnTo>
                      <a:pt x="56" y="829"/>
                    </a:lnTo>
                    <a:lnTo>
                      <a:pt x="0" y="829"/>
                    </a:lnTo>
                    <a:lnTo>
                      <a:pt x="29" y="102"/>
                    </a:lnTo>
                    <a:lnTo>
                      <a:pt x="194" y="0"/>
                    </a:lnTo>
                    <a:lnTo>
                      <a:pt x="304" y="102"/>
                    </a:lnTo>
                    <a:lnTo>
                      <a:pt x="304" y="802"/>
                    </a:lnTo>
                    <a:close/>
                  </a:path>
                </a:pathLst>
              </a:custGeom>
              <a:solidFill>
                <a:srgbClr val="99CCCC"/>
              </a:solidFill>
              <a:ln w="9525">
                <a:noFill/>
                <a:round/>
                <a:headEnd/>
                <a:tailEnd/>
              </a:ln>
            </p:spPr>
            <p:txBody>
              <a:bodyPr>
                <a:prstTxWarp prst="textNoShape">
                  <a:avLst/>
                </a:prstTxWarp>
              </a:bodyPr>
              <a:lstStyle/>
              <a:p>
                <a:endParaRPr lang="en-US"/>
              </a:p>
            </p:txBody>
          </p:sp>
          <p:sp>
            <p:nvSpPr>
              <p:cNvPr id="18686" name="Freeform 143"/>
              <p:cNvSpPr>
                <a:spLocks/>
              </p:cNvSpPr>
              <p:nvPr/>
            </p:nvSpPr>
            <p:spPr bwMode="auto">
              <a:xfrm>
                <a:off x="3057" y="2486"/>
                <a:ext cx="101" cy="47"/>
              </a:xfrm>
              <a:custGeom>
                <a:avLst/>
                <a:gdLst>
                  <a:gd name="T0" fmla="*/ 774 w 801"/>
                  <a:gd name="T1" fmla="*/ 277 h 378"/>
                  <a:gd name="T2" fmla="*/ 774 w 801"/>
                  <a:gd name="T3" fmla="*/ 359 h 378"/>
                  <a:gd name="T4" fmla="*/ 673 w 801"/>
                  <a:gd name="T5" fmla="*/ 332 h 378"/>
                  <a:gd name="T6" fmla="*/ 636 w 801"/>
                  <a:gd name="T7" fmla="*/ 305 h 378"/>
                  <a:gd name="T8" fmla="*/ 553 w 801"/>
                  <a:gd name="T9" fmla="*/ 378 h 378"/>
                  <a:gd name="T10" fmla="*/ 0 w 801"/>
                  <a:gd name="T11" fmla="*/ 359 h 378"/>
                  <a:gd name="T12" fmla="*/ 27 w 801"/>
                  <a:gd name="T13" fmla="*/ 101 h 378"/>
                  <a:gd name="T14" fmla="*/ 746 w 801"/>
                  <a:gd name="T15" fmla="*/ 0 h 378"/>
                  <a:gd name="T16" fmla="*/ 801 w 801"/>
                  <a:gd name="T17" fmla="*/ 28 h 378"/>
                  <a:gd name="T18" fmla="*/ 774 w 801"/>
                  <a:gd name="T19" fmla="*/ 277 h 37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01"/>
                  <a:gd name="T31" fmla="*/ 0 h 378"/>
                  <a:gd name="T32" fmla="*/ 801 w 801"/>
                  <a:gd name="T33" fmla="*/ 378 h 37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01" h="378">
                    <a:moveTo>
                      <a:pt x="774" y="277"/>
                    </a:moveTo>
                    <a:lnTo>
                      <a:pt x="774" y="359"/>
                    </a:lnTo>
                    <a:lnTo>
                      <a:pt x="673" y="332"/>
                    </a:lnTo>
                    <a:lnTo>
                      <a:pt x="636" y="305"/>
                    </a:lnTo>
                    <a:lnTo>
                      <a:pt x="553" y="378"/>
                    </a:lnTo>
                    <a:lnTo>
                      <a:pt x="0" y="359"/>
                    </a:lnTo>
                    <a:lnTo>
                      <a:pt x="27" y="101"/>
                    </a:lnTo>
                    <a:lnTo>
                      <a:pt x="746" y="0"/>
                    </a:lnTo>
                    <a:lnTo>
                      <a:pt x="801" y="28"/>
                    </a:lnTo>
                    <a:lnTo>
                      <a:pt x="774" y="277"/>
                    </a:lnTo>
                    <a:close/>
                  </a:path>
                </a:pathLst>
              </a:custGeom>
              <a:solidFill>
                <a:srgbClr val="669999"/>
              </a:solidFill>
              <a:ln w="9525">
                <a:noFill/>
                <a:round/>
                <a:headEnd/>
                <a:tailEnd/>
              </a:ln>
            </p:spPr>
            <p:txBody>
              <a:bodyPr>
                <a:prstTxWarp prst="textNoShape">
                  <a:avLst/>
                </a:prstTxWarp>
              </a:bodyPr>
              <a:lstStyle/>
              <a:p>
                <a:endParaRPr lang="en-US"/>
              </a:p>
            </p:txBody>
          </p:sp>
          <p:sp>
            <p:nvSpPr>
              <p:cNvPr id="18687" name="Freeform 144"/>
              <p:cNvSpPr>
                <a:spLocks/>
              </p:cNvSpPr>
              <p:nvPr/>
            </p:nvSpPr>
            <p:spPr bwMode="auto">
              <a:xfrm>
                <a:off x="2810" y="2496"/>
                <a:ext cx="114" cy="37"/>
              </a:xfrm>
              <a:custGeom>
                <a:avLst/>
                <a:gdLst>
                  <a:gd name="T0" fmla="*/ 876 w 912"/>
                  <a:gd name="T1" fmla="*/ 193 h 294"/>
                  <a:gd name="T2" fmla="*/ 912 w 912"/>
                  <a:gd name="T3" fmla="*/ 221 h 294"/>
                  <a:gd name="T4" fmla="*/ 746 w 912"/>
                  <a:gd name="T5" fmla="*/ 294 h 294"/>
                  <a:gd name="T6" fmla="*/ 0 w 912"/>
                  <a:gd name="T7" fmla="*/ 294 h 294"/>
                  <a:gd name="T8" fmla="*/ 19 w 912"/>
                  <a:gd name="T9" fmla="*/ 17 h 294"/>
                  <a:gd name="T10" fmla="*/ 166 w 912"/>
                  <a:gd name="T11" fmla="*/ 0 h 294"/>
                  <a:gd name="T12" fmla="*/ 876 w 912"/>
                  <a:gd name="T13" fmla="*/ 0 h 294"/>
                  <a:gd name="T14" fmla="*/ 876 w 912"/>
                  <a:gd name="T15" fmla="*/ 193 h 294"/>
                  <a:gd name="T16" fmla="*/ 0 60000 65536"/>
                  <a:gd name="T17" fmla="*/ 0 60000 65536"/>
                  <a:gd name="T18" fmla="*/ 0 60000 65536"/>
                  <a:gd name="T19" fmla="*/ 0 60000 65536"/>
                  <a:gd name="T20" fmla="*/ 0 60000 65536"/>
                  <a:gd name="T21" fmla="*/ 0 60000 65536"/>
                  <a:gd name="T22" fmla="*/ 0 60000 65536"/>
                  <a:gd name="T23" fmla="*/ 0 60000 65536"/>
                  <a:gd name="T24" fmla="*/ 0 w 912"/>
                  <a:gd name="T25" fmla="*/ 0 h 294"/>
                  <a:gd name="T26" fmla="*/ 912 w 912"/>
                  <a:gd name="T27" fmla="*/ 294 h 29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12" h="294">
                    <a:moveTo>
                      <a:pt x="876" y="193"/>
                    </a:moveTo>
                    <a:lnTo>
                      <a:pt x="912" y="221"/>
                    </a:lnTo>
                    <a:lnTo>
                      <a:pt x="746" y="294"/>
                    </a:lnTo>
                    <a:lnTo>
                      <a:pt x="0" y="294"/>
                    </a:lnTo>
                    <a:lnTo>
                      <a:pt x="19" y="17"/>
                    </a:lnTo>
                    <a:lnTo>
                      <a:pt x="166" y="0"/>
                    </a:lnTo>
                    <a:lnTo>
                      <a:pt x="876" y="0"/>
                    </a:lnTo>
                    <a:lnTo>
                      <a:pt x="876" y="193"/>
                    </a:lnTo>
                    <a:close/>
                  </a:path>
                </a:pathLst>
              </a:custGeom>
              <a:solidFill>
                <a:srgbClr val="669999"/>
              </a:solidFill>
              <a:ln w="9525">
                <a:noFill/>
                <a:round/>
                <a:headEnd/>
                <a:tailEnd/>
              </a:ln>
            </p:spPr>
            <p:txBody>
              <a:bodyPr>
                <a:prstTxWarp prst="textNoShape">
                  <a:avLst/>
                </a:prstTxWarp>
              </a:bodyPr>
              <a:lstStyle/>
              <a:p>
                <a:endParaRPr lang="en-US"/>
              </a:p>
            </p:txBody>
          </p:sp>
          <p:sp>
            <p:nvSpPr>
              <p:cNvPr id="18688" name="Freeform 145"/>
              <p:cNvSpPr>
                <a:spLocks/>
              </p:cNvSpPr>
              <p:nvPr/>
            </p:nvSpPr>
            <p:spPr bwMode="auto">
              <a:xfrm>
                <a:off x="2106" y="2517"/>
                <a:ext cx="41" cy="28"/>
              </a:xfrm>
              <a:custGeom>
                <a:avLst/>
                <a:gdLst>
                  <a:gd name="T0" fmla="*/ 0 w 322"/>
                  <a:gd name="T1" fmla="*/ 213 h 222"/>
                  <a:gd name="T2" fmla="*/ 0 w 322"/>
                  <a:gd name="T3" fmla="*/ 129 h 222"/>
                  <a:gd name="T4" fmla="*/ 184 w 322"/>
                  <a:gd name="T5" fmla="*/ 0 h 222"/>
                  <a:gd name="T6" fmla="*/ 322 w 322"/>
                  <a:gd name="T7" fmla="*/ 0 h 222"/>
                  <a:gd name="T8" fmla="*/ 258 w 322"/>
                  <a:gd name="T9" fmla="*/ 222 h 222"/>
                  <a:gd name="T10" fmla="*/ 229 w 322"/>
                  <a:gd name="T11" fmla="*/ 213 h 222"/>
                  <a:gd name="T12" fmla="*/ 192 w 322"/>
                  <a:gd name="T13" fmla="*/ 213 h 222"/>
                  <a:gd name="T14" fmla="*/ 165 w 322"/>
                  <a:gd name="T15" fmla="*/ 203 h 222"/>
                  <a:gd name="T16" fmla="*/ 138 w 322"/>
                  <a:gd name="T17" fmla="*/ 203 h 222"/>
                  <a:gd name="T18" fmla="*/ 101 w 322"/>
                  <a:gd name="T19" fmla="*/ 203 h 222"/>
                  <a:gd name="T20" fmla="*/ 73 w 322"/>
                  <a:gd name="T21" fmla="*/ 203 h 222"/>
                  <a:gd name="T22" fmla="*/ 37 w 322"/>
                  <a:gd name="T23" fmla="*/ 213 h 222"/>
                  <a:gd name="T24" fmla="*/ 0 w 322"/>
                  <a:gd name="T25" fmla="*/ 213 h 22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22"/>
                  <a:gd name="T40" fmla="*/ 0 h 222"/>
                  <a:gd name="T41" fmla="*/ 322 w 322"/>
                  <a:gd name="T42" fmla="*/ 222 h 22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22" h="222">
                    <a:moveTo>
                      <a:pt x="0" y="213"/>
                    </a:moveTo>
                    <a:lnTo>
                      <a:pt x="0" y="129"/>
                    </a:lnTo>
                    <a:lnTo>
                      <a:pt x="184" y="0"/>
                    </a:lnTo>
                    <a:lnTo>
                      <a:pt x="322" y="0"/>
                    </a:lnTo>
                    <a:lnTo>
                      <a:pt x="258" y="222"/>
                    </a:lnTo>
                    <a:lnTo>
                      <a:pt x="229" y="213"/>
                    </a:lnTo>
                    <a:lnTo>
                      <a:pt x="192" y="213"/>
                    </a:lnTo>
                    <a:lnTo>
                      <a:pt x="165" y="203"/>
                    </a:lnTo>
                    <a:lnTo>
                      <a:pt x="138" y="203"/>
                    </a:lnTo>
                    <a:lnTo>
                      <a:pt x="101" y="203"/>
                    </a:lnTo>
                    <a:lnTo>
                      <a:pt x="73" y="203"/>
                    </a:lnTo>
                    <a:lnTo>
                      <a:pt x="37" y="213"/>
                    </a:lnTo>
                    <a:lnTo>
                      <a:pt x="0" y="213"/>
                    </a:lnTo>
                    <a:close/>
                  </a:path>
                </a:pathLst>
              </a:custGeom>
              <a:solidFill>
                <a:srgbClr val="D6E0E0"/>
              </a:solidFill>
              <a:ln w="9525">
                <a:noFill/>
                <a:round/>
                <a:headEnd/>
                <a:tailEnd/>
              </a:ln>
            </p:spPr>
            <p:txBody>
              <a:bodyPr>
                <a:prstTxWarp prst="textNoShape">
                  <a:avLst/>
                </a:prstTxWarp>
              </a:bodyPr>
              <a:lstStyle/>
              <a:p>
                <a:endParaRPr lang="en-US"/>
              </a:p>
            </p:txBody>
          </p:sp>
          <p:sp>
            <p:nvSpPr>
              <p:cNvPr id="18689" name="Freeform 146"/>
              <p:cNvSpPr>
                <a:spLocks/>
              </p:cNvSpPr>
              <p:nvPr/>
            </p:nvSpPr>
            <p:spPr bwMode="auto">
              <a:xfrm>
                <a:off x="2244" y="2509"/>
                <a:ext cx="68" cy="39"/>
              </a:xfrm>
              <a:custGeom>
                <a:avLst/>
                <a:gdLst>
                  <a:gd name="T0" fmla="*/ 0 w 543"/>
                  <a:gd name="T1" fmla="*/ 313 h 313"/>
                  <a:gd name="T2" fmla="*/ 18 w 543"/>
                  <a:gd name="T3" fmla="*/ 174 h 313"/>
                  <a:gd name="T4" fmla="*/ 18 w 543"/>
                  <a:gd name="T5" fmla="*/ 92 h 313"/>
                  <a:gd name="T6" fmla="*/ 184 w 543"/>
                  <a:gd name="T7" fmla="*/ 0 h 313"/>
                  <a:gd name="T8" fmla="*/ 543 w 543"/>
                  <a:gd name="T9" fmla="*/ 0 h 313"/>
                  <a:gd name="T10" fmla="*/ 543 w 543"/>
                  <a:gd name="T11" fmla="*/ 294 h 313"/>
                  <a:gd name="T12" fmla="*/ 516 w 543"/>
                  <a:gd name="T13" fmla="*/ 294 h 313"/>
                  <a:gd name="T14" fmla="*/ 479 w 543"/>
                  <a:gd name="T15" fmla="*/ 294 h 313"/>
                  <a:gd name="T16" fmla="*/ 442 w 543"/>
                  <a:gd name="T17" fmla="*/ 286 h 313"/>
                  <a:gd name="T18" fmla="*/ 415 w 543"/>
                  <a:gd name="T19" fmla="*/ 286 h 313"/>
                  <a:gd name="T20" fmla="*/ 378 w 543"/>
                  <a:gd name="T21" fmla="*/ 286 h 313"/>
                  <a:gd name="T22" fmla="*/ 341 w 543"/>
                  <a:gd name="T23" fmla="*/ 286 h 313"/>
                  <a:gd name="T24" fmla="*/ 313 w 543"/>
                  <a:gd name="T25" fmla="*/ 294 h 313"/>
                  <a:gd name="T26" fmla="*/ 285 w 543"/>
                  <a:gd name="T27" fmla="*/ 294 h 313"/>
                  <a:gd name="T28" fmla="*/ 138 w 543"/>
                  <a:gd name="T29" fmla="*/ 313 h 313"/>
                  <a:gd name="T30" fmla="*/ 0 w 543"/>
                  <a:gd name="T31" fmla="*/ 313 h 313"/>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543"/>
                  <a:gd name="T49" fmla="*/ 0 h 313"/>
                  <a:gd name="T50" fmla="*/ 543 w 543"/>
                  <a:gd name="T51" fmla="*/ 313 h 313"/>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543" h="313">
                    <a:moveTo>
                      <a:pt x="0" y="313"/>
                    </a:moveTo>
                    <a:lnTo>
                      <a:pt x="18" y="174"/>
                    </a:lnTo>
                    <a:lnTo>
                      <a:pt x="18" y="92"/>
                    </a:lnTo>
                    <a:lnTo>
                      <a:pt x="184" y="0"/>
                    </a:lnTo>
                    <a:lnTo>
                      <a:pt x="543" y="0"/>
                    </a:lnTo>
                    <a:lnTo>
                      <a:pt x="543" y="294"/>
                    </a:lnTo>
                    <a:lnTo>
                      <a:pt x="516" y="294"/>
                    </a:lnTo>
                    <a:lnTo>
                      <a:pt x="479" y="294"/>
                    </a:lnTo>
                    <a:lnTo>
                      <a:pt x="442" y="286"/>
                    </a:lnTo>
                    <a:lnTo>
                      <a:pt x="415" y="286"/>
                    </a:lnTo>
                    <a:lnTo>
                      <a:pt x="378" y="286"/>
                    </a:lnTo>
                    <a:lnTo>
                      <a:pt x="341" y="286"/>
                    </a:lnTo>
                    <a:lnTo>
                      <a:pt x="313" y="294"/>
                    </a:lnTo>
                    <a:lnTo>
                      <a:pt x="285" y="294"/>
                    </a:lnTo>
                    <a:lnTo>
                      <a:pt x="138" y="313"/>
                    </a:lnTo>
                    <a:lnTo>
                      <a:pt x="0" y="313"/>
                    </a:lnTo>
                    <a:close/>
                  </a:path>
                </a:pathLst>
              </a:custGeom>
              <a:solidFill>
                <a:srgbClr val="D6E0E0"/>
              </a:solidFill>
              <a:ln w="9525">
                <a:noFill/>
                <a:round/>
                <a:headEnd/>
                <a:tailEnd/>
              </a:ln>
            </p:spPr>
            <p:txBody>
              <a:bodyPr>
                <a:prstTxWarp prst="textNoShape">
                  <a:avLst/>
                </a:prstTxWarp>
              </a:bodyPr>
              <a:lstStyle/>
              <a:p>
                <a:endParaRPr lang="en-US"/>
              </a:p>
            </p:txBody>
          </p:sp>
          <p:sp>
            <p:nvSpPr>
              <p:cNvPr id="18690" name="Freeform 147"/>
              <p:cNvSpPr>
                <a:spLocks/>
              </p:cNvSpPr>
              <p:nvPr/>
            </p:nvSpPr>
            <p:spPr bwMode="auto">
              <a:xfrm>
                <a:off x="2439" y="2514"/>
                <a:ext cx="98" cy="26"/>
              </a:xfrm>
              <a:custGeom>
                <a:avLst/>
                <a:gdLst>
                  <a:gd name="T0" fmla="*/ 0 w 783"/>
                  <a:gd name="T1" fmla="*/ 193 h 211"/>
                  <a:gd name="T2" fmla="*/ 10 w 783"/>
                  <a:gd name="T3" fmla="*/ 0 h 211"/>
                  <a:gd name="T4" fmla="*/ 783 w 783"/>
                  <a:gd name="T5" fmla="*/ 27 h 211"/>
                  <a:gd name="T6" fmla="*/ 783 w 783"/>
                  <a:gd name="T7" fmla="*/ 211 h 211"/>
                  <a:gd name="T8" fmla="*/ 617 w 783"/>
                  <a:gd name="T9" fmla="*/ 211 h 211"/>
                  <a:gd name="T10" fmla="*/ 599 w 783"/>
                  <a:gd name="T11" fmla="*/ 211 h 211"/>
                  <a:gd name="T12" fmla="*/ 580 w 783"/>
                  <a:gd name="T13" fmla="*/ 211 h 211"/>
                  <a:gd name="T14" fmla="*/ 553 w 783"/>
                  <a:gd name="T15" fmla="*/ 203 h 211"/>
                  <a:gd name="T16" fmla="*/ 535 w 783"/>
                  <a:gd name="T17" fmla="*/ 203 h 211"/>
                  <a:gd name="T18" fmla="*/ 507 w 783"/>
                  <a:gd name="T19" fmla="*/ 203 h 211"/>
                  <a:gd name="T20" fmla="*/ 489 w 783"/>
                  <a:gd name="T21" fmla="*/ 193 h 211"/>
                  <a:gd name="T22" fmla="*/ 470 w 783"/>
                  <a:gd name="T23" fmla="*/ 193 h 211"/>
                  <a:gd name="T24" fmla="*/ 442 w 783"/>
                  <a:gd name="T25" fmla="*/ 193 h 211"/>
                  <a:gd name="T26" fmla="*/ 0 w 783"/>
                  <a:gd name="T27" fmla="*/ 193 h 21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783"/>
                  <a:gd name="T43" fmla="*/ 0 h 211"/>
                  <a:gd name="T44" fmla="*/ 783 w 783"/>
                  <a:gd name="T45" fmla="*/ 211 h 21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783" h="211">
                    <a:moveTo>
                      <a:pt x="0" y="193"/>
                    </a:moveTo>
                    <a:lnTo>
                      <a:pt x="10" y="0"/>
                    </a:lnTo>
                    <a:lnTo>
                      <a:pt x="783" y="27"/>
                    </a:lnTo>
                    <a:lnTo>
                      <a:pt x="783" y="211"/>
                    </a:lnTo>
                    <a:lnTo>
                      <a:pt x="617" y="211"/>
                    </a:lnTo>
                    <a:lnTo>
                      <a:pt x="599" y="211"/>
                    </a:lnTo>
                    <a:lnTo>
                      <a:pt x="580" y="211"/>
                    </a:lnTo>
                    <a:lnTo>
                      <a:pt x="553" y="203"/>
                    </a:lnTo>
                    <a:lnTo>
                      <a:pt x="535" y="203"/>
                    </a:lnTo>
                    <a:lnTo>
                      <a:pt x="507" y="203"/>
                    </a:lnTo>
                    <a:lnTo>
                      <a:pt x="489" y="193"/>
                    </a:lnTo>
                    <a:lnTo>
                      <a:pt x="470" y="193"/>
                    </a:lnTo>
                    <a:lnTo>
                      <a:pt x="442" y="193"/>
                    </a:lnTo>
                    <a:lnTo>
                      <a:pt x="0" y="193"/>
                    </a:lnTo>
                    <a:close/>
                  </a:path>
                </a:pathLst>
              </a:custGeom>
              <a:solidFill>
                <a:srgbClr val="D6E0E0"/>
              </a:solidFill>
              <a:ln w="9525">
                <a:noFill/>
                <a:round/>
                <a:headEnd/>
                <a:tailEnd/>
              </a:ln>
            </p:spPr>
            <p:txBody>
              <a:bodyPr>
                <a:prstTxWarp prst="textNoShape">
                  <a:avLst/>
                </a:prstTxWarp>
              </a:bodyPr>
              <a:lstStyle/>
              <a:p>
                <a:endParaRPr lang="en-US"/>
              </a:p>
            </p:txBody>
          </p:sp>
          <p:sp>
            <p:nvSpPr>
              <p:cNvPr id="18691" name="Freeform 148"/>
              <p:cNvSpPr>
                <a:spLocks/>
              </p:cNvSpPr>
              <p:nvPr/>
            </p:nvSpPr>
            <p:spPr bwMode="auto">
              <a:xfrm>
                <a:off x="2699" y="2502"/>
                <a:ext cx="90" cy="37"/>
              </a:xfrm>
              <a:custGeom>
                <a:avLst/>
                <a:gdLst>
                  <a:gd name="T0" fmla="*/ 0 w 719"/>
                  <a:gd name="T1" fmla="*/ 295 h 295"/>
                  <a:gd name="T2" fmla="*/ 0 w 719"/>
                  <a:gd name="T3" fmla="*/ 92 h 295"/>
                  <a:gd name="T4" fmla="*/ 359 w 719"/>
                  <a:gd name="T5" fmla="*/ 0 h 295"/>
                  <a:gd name="T6" fmla="*/ 719 w 719"/>
                  <a:gd name="T7" fmla="*/ 0 h 295"/>
                  <a:gd name="T8" fmla="*/ 683 w 719"/>
                  <a:gd name="T9" fmla="*/ 239 h 295"/>
                  <a:gd name="T10" fmla="*/ 664 w 719"/>
                  <a:gd name="T11" fmla="*/ 239 h 295"/>
                  <a:gd name="T12" fmla="*/ 646 w 719"/>
                  <a:gd name="T13" fmla="*/ 239 h 295"/>
                  <a:gd name="T14" fmla="*/ 627 w 719"/>
                  <a:gd name="T15" fmla="*/ 239 h 295"/>
                  <a:gd name="T16" fmla="*/ 609 w 719"/>
                  <a:gd name="T17" fmla="*/ 239 h 295"/>
                  <a:gd name="T18" fmla="*/ 590 w 719"/>
                  <a:gd name="T19" fmla="*/ 239 h 295"/>
                  <a:gd name="T20" fmla="*/ 572 w 719"/>
                  <a:gd name="T21" fmla="*/ 239 h 295"/>
                  <a:gd name="T22" fmla="*/ 553 w 719"/>
                  <a:gd name="T23" fmla="*/ 239 h 295"/>
                  <a:gd name="T24" fmla="*/ 544 w 719"/>
                  <a:gd name="T25" fmla="*/ 239 h 295"/>
                  <a:gd name="T26" fmla="*/ 369 w 719"/>
                  <a:gd name="T27" fmla="*/ 266 h 295"/>
                  <a:gd name="T28" fmla="*/ 359 w 719"/>
                  <a:gd name="T29" fmla="*/ 266 h 295"/>
                  <a:gd name="T30" fmla="*/ 351 w 719"/>
                  <a:gd name="T31" fmla="*/ 266 h 295"/>
                  <a:gd name="T32" fmla="*/ 342 w 719"/>
                  <a:gd name="T33" fmla="*/ 266 h 295"/>
                  <a:gd name="T34" fmla="*/ 332 w 719"/>
                  <a:gd name="T35" fmla="*/ 266 h 295"/>
                  <a:gd name="T36" fmla="*/ 323 w 719"/>
                  <a:gd name="T37" fmla="*/ 266 h 295"/>
                  <a:gd name="T38" fmla="*/ 313 w 719"/>
                  <a:gd name="T39" fmla="*/ 266 h 295"/>
                  <a:gd name="T40" fmla="*/ 305 w 719"/>
                  <a:gd name="T41" fmla="*/ 266 h 295"/>
                  <a:gd name="T42" fmla="*/ 295 w 719"/>
                  <a:gd name="T43" fmla="*/ 266 h 295"/>
                  <a:gd name="T44" fmla="*/ 258 w 719"/>
                  <a:gd name="T45" fmla="*/ 266 h 295"/>
                  <a:gd name="T46" fmla="*/ 222 w 719"/>
                  <a:gd name="T47" fmla="*/ 266 h 295"/>
                  <a:gd name="T48" fmla="*/ 185 w 719"/>
                  <a:gd name="T49" fmla="*/ 276 h 295"/>
                  <a:gd name="T50" fmla="*/ 148 w 719"/>
                  <a:gd name="T51" fmla="*/ 276 h 295"/>
                  <a:gd name="T52" fmla="*/ 111 w 719"/>
                  <a:gd name="T53" fmla="*/ 285 h 295"/>
                  <a:gd name="T54" fmla="*/ 74 w 719"/>
                  <a:gd name="T55" fmla="*/ 285 h 295"/>
                  <a:gd name="T56" fmla="*/ 37 w 719"/>
                  <a:gd name="T57" fmla="*/ 295 h 295"/>
                  <a:gd name="T58" fmla="*/ 0 w 719"/>
                  <a:gd name="T59" fmla="*/ 295 h 295"/>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719"/>
                  <a:gd name="T91" fmla="*/ 0 h 295"/>
                  <a:gd name="T92" fmla="*/ 719 w 719"/>
                  <a:gd name="T93" fmla="*/ 295 h 295"/>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719" h="295">
                    <a:moveTo>
                      <a:pt x="0" y="295"/>
                    </a:moveTo>
                    <a:lnTo>
                      <a:pt x="0" y="92"/>
                    </a:lnTo>
                    <a:lnTo>
                      <a:pt x="359" y="0"/>
                    </a:lnTo>
                    <a:lnTo>
                      <a:pt x="719" y="0"/>
                    </a:lnTo>
                    <a:lnTo>
                      <a:pt x="683" y="239"/>
                    </a:lnTo>
                    <a:lnTo>
                      <a:pt x="664" y="239"/>
                    </a:lnTo>
                    <a:lnTo>
                      <a:pt x="646" y="239"/>
                    </a:lnTo>
                    <a:lnTo>
                      <a:pt x="627" y="239"/>
                    </a:lnTo>
                    <a:lnTo>
                      <a:pt x="609" y="239"/>
                    </a:lnTo>
                    <a:lnTo>
                      <a:pt x="590" y="239"/>
                    </a:lnTo>
                    <a:lnTo>
                      <a:pt x="572" y="239"/>
                    </a:lnTo>
                    <a:lnTo>
                      <a:pt x="553" y="239"/>
                    </a:lnTo>
                    <a:lnTo>
                      <a:pt x="544" y="239"/>
                    </a:lnTo>
                    <a:lnTo>
                      <a:pt x="369" y="266"/>
                    </a:lnTo>
                    <a:lnTo>
                      <a:pt x="359" y="266"/>
                    </a:lnTo>
                    <a:lnTo>
                      <a:pt x="351" y="266"/>
                    </a:lnTo>
                    <a:lnTo>
                      <a:pt x="342" y="266"/>
                    </a:lnTo>
                    <a:lnTo>
                      <a:pt x="332" y="266"/>
                    </a:lnTo>
                    <a:lnTo>
                      <a:pt x="323" y="266"/>
                    </a:lnTo>
                    <a:lnTo>
                      <a:pt x="313" y="266"/>
                    </a:lnTo>
                    <a:lnTo>
                      <a:pt x="305" y="266"/>
                    </a:lnTo>
                    <a:lnTo>
                      <a:pt x="295" y="266"/>
                    </a:lnTo>
                    <a:lnTo>
                      <a:pt x="258" y="266"/>
                    </a:lnTo>
                    <a:lnTo>
                      <a:pt x="222" y="266"/>
                    </a:lnTo>
                    <a:lnTo>
                      <a:pt x="185" y="276"/>
                    </a:lnTo>
                    <a:lnTo>
                      <a:pt x="148" y="276"/>
                    </a:lnTo>
                    <a:lnTo>
                      <a:pt x="111" y="285"/>
                    </a:lnTo>
                    <a:lnTo>
                      <a:pt x="74" y="285"/>
                    </a:lnTo>
                    <a:lnTo>
                      <a:pt x="37" y="295"/>
                    </a:lnTo>
                    <a:lnTo>
                      <a:pt x="0" y="295"/>
                    </a:lnTo>
                    <a:close/>
                  </a:path>
                </a:pathLst>
              </a:custGeom>
              <a:solidFill>
                <a:srgbClr val="D6E0E0"/>
              </a:solidFill>
              <a:ln w="9525">
                <a:noFill/>
                <a:round/>
                <a:headEnd/>
                <a:tailEnd/>
              </a:ln>
            </p:spPr>
            <p:txBody>
              <a:bodyPr>
                <a:prstTxWarp prst="textNoShape">
                  <a:avLst/>
                </a:prstTxWarp>
              </a:bodyPr>
              <a:lstStyle/>
              <a:p>
                <a:endParaRPr lang="en-US"/>
              </a:p>
            </p:txBody>
          </p:sp>
          <p:sp>
            <p:nvSpPr>
              <p:cNvPr id="18692" name="Freeform 149"/>
              <p:cNvSpPr>
                <a:spLocks/>
              </p:cNvSpPr>
              <p:nvPr/>
            </p:nvSpPr>
            <p:spPr bwMode="auto">
              <a:xfrm>
                <a:off x="2941" y="2496"/>
                <a:ext cx="97" cy="36"/>
              </a:xfrm>
              <a:custGeom>
                <a:avLst/>
                <a:gdLst>
                  <a:gd name="T0" fmla="*/ 18 w 774"/>
                  <a:gd name="T1" fmla="*/ 285 h 285"/>
                  <a:gd name="T2" fmla="*/ 0 w 774"/>
                  <a:gd name="T3" fmla="*/ 46 h 285"/>
                  <a:gd name="T4" fmla="*/ 74 w 774"/>
                  <a:gd name="T5" fmla="*/ 0 h 285"/>
                  <a:gd name="T6" fmla="*/ 774 w 774"/>
                  <a:gd name="T7" fmla="*/ 0 h 285"/>
                  <a:gd name="T8" fmla="*/ 774 w 774"/>
                  <a:gd name="T9" fmla="*/ 267 h 285"/>
                  <a:gd name="T10" fmla="*/ 175 w 774"/>
                  <a:gd name="T11" fmla="*/ 267 h 285"/>
                  <a:gd name="T12" fmla="*/ 166 w 774"/>
                  <a:gd name="T13" fmla="*/ 267 h 285"/>
                  <a:gd name="T14" fmla="*/ 157 w 774"/>
                  <a:gd name="T15" fmla="*/ 267 h 285"/>
                  <a:gd name="T16" fmla="*/ 148 w 774"/>
                  <a:gd name="T17" fmla="*/ 267 h 285"/>
                  <a:gd name="T18" fmla="*/ 148 w 774"/>
                  <a:gd name="T19" fmla="*/ 258 h 285"/>
                  <a:gd name="T20" fmla="*/ 148 w 774"/>
                  <a:gd name="T21" fmla="*/ 248 h 285"/>
                  <a:gd name="T22" fmla="*/ 138 w 774"/>
                  <a:gd name="T23" fmla="*/ 239 h 285"/>
                  <a:gd name="T24" fmla="*/ 138 w 774"/>
                  <a:gd name="T25" fmla="*/ 230 h 285"/>
                  <a:gd name="T26" fmla="*/ 129 w 774"/>
                  <a:gd name="T27" fmla="*/ 221 h 285"/>
                  <a:gd name="T28" fmla="*/ 120 w 774"/>
                  <a:gd name="T29" fmla="*/ 211 h 285"/>
                  <a:gd name="T30" fmla="*/ 111 w 774"/>
                  <a:gd name="T31" fmla="*/ 211 h 285"/>
                  <a:gd name="T32" fmla="*/ 101 w 774"/>
                  <a:gd name="T33" fmla="*/ 202 h 285"/>
                  <a:gd name="T34" fmla="*/ 92 w 774"/>
                  <a:gd name="T35" fmla="*/ 202 h 285"/>
                  <a:gd name="T36" fmla="*/ 84 w 774"/>
                  <a:gd name="T37" fmla="*/ 202 h 285"/>
                  <a:gd name="T38" fmla="*/ 74 w 774"/>
                  <a:gd name="T39" fmla="*/ 202 h 285"/>
                  <a:gd name="T40" fmla="*/ 65 w 774"/>
                  <a:gd name="T41" fmla="*/ 211 h 285"/>
                  <a:gd name="T42" fmla="*/ 55 w 774"/>
                  <a:gd name="T43" fmla="*/ 221 h 285"/>
                  <a:gd name="T44" fmla="*/ 47 w 774"/>
                  <a:gd name="T45" fmla="*/ 221 h 285"/>
                  <a:gd name="T46" fmla="*/ 37 w 774"/>
                  <a:gd name="T47" fmla="*/ 230 h 285"/>
                  <a:gd name="T48" fmla="*/ 37 w 774"/>
                  <a:gd name="T49" fmla="*/ 248 h 285"/>
                  <a:gd name="T50" fmla="*/ 37 w 774"/>
                  <a:gd name="T51" fmla="*/ 258 h 285"/>
                  <a:gd name="T52" fmla="*/ 28 w 774"/>
                  <a:gd name="T53" fmla="*/ 267 h 285"/>
                  <a:gd name="T54" fmla="*/ 28 w 774"/>
                  <a:gd name="T55" fmla="*/ 275 h 285"/>
                  <a:gd name="T56" fmla="*/ 28 w 774"/>
                  <a:gd name="T57" fmla="*/ 285 h 285"/>
                  <a:gd name="T58" fmla="*/ 18 w 774"/>
                  <a:gd name="T59" fmla="*/ 285 h 285"/>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774"/>
                  <a:gd name="T91" fmla="*/ 0 h 285"/>
                  <a:gd name="T92" fmla="*/ 774 w 774"/>
                  <a:gd name="T93" fmla="*/ 285 h 285"/>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774" h="285">
                    <a:moveTo>
                      <a:pt x="18" y="285"/>
                    </a:moveTo>
                    <a:lnTo>
                      <a:pt x="0" y="46"/>
                    </a:lnTo>
                    <a:lnTo>
                      <a:pt x="74" y="0"/>
                    </a:lnTo>
                    <a:lnTo>
                      <a:pt x="774" y="0"/>
                    </a:lnTo>
                    <a:lnTo>
                      <a:pt x="774" y="267"/>
                    </a:lnTo>
                    <a:lnTo>
                      <a:pt x="175" y="267"/>
                    </a:lnTo>
                    <a:lnTo>
                      <a:pt x="166" y="267"/>
                    </a:lnTo>
                    <a:lnTo>
                      <a:pt x="157" y="267"/>
                    </a:lnTo>
                    <a:lnTo>
                      <a:pt x="148" y="267"/>
                    </a:lnTo>
                    <a:lnTo>
                      <a:pt x="148" y="258"/>
                    </a:lnTo>
                    <a:lnTo>
                      <a:pt x="148" y="248"/>
                    </a:lnTo>
                    <a:lnTo>
                      <a:pt x="138" y="239"/>
                    </a:lnTo>
                    <a:lnTo>
                      <a:pt x="138" y="230"/>
                    </a:lnTo>
                    <a:lnTo>
                      <a:pt x="129" y="221"/>
                    </a:lnTo>
                    <a:lnTo>
                      <a:pt x="120" y="211"/>
                    </a:lnTo>
                    <a:lnTo>
                      <a:pt x="111" y="211"/>
                    </a:lnTo>
                    <a:lnTo>
                      <a:pt x="101" y="202"/>
                    </a:lnTo>
                    <a:lnTo>
                      <a:pt x="92" y="202"/>
                    </a:lnTo>
                    <a:lnTo>
                      <a:pt x="84" y="202"/>
                    </a:lnTo>
                    <a:lnTo>
                      <a:pt x="74" y="202"/>
                    </a:lnTo>
                    <a:lnTo>
                      <a:pt x="65" y="211"/>
                    </a:lnTo>
                    <a:lnTo>
                      <a:pt x="55" y="221"/>
                    </a:lnTo>
                    <a:lnTo>
                      <a:pt x="47" y="221"/>
                    </a:lnTo>
                    <a:lnTo>
                      <a:pt x="37" y="230"/>
                    </a:lnTo>
                    <a:lnTo>
                      <a:pt x="37" y="248"/>
                    </a:lnTo>
                    <a:lnTo>
                      <a:pt x="37" y="258"/>
                    </a:lnTo>
                    <a:lnTo>
                      <a:pt x="28" y="267"/>
                    </a:lnTo>
                    <a:lnTo>
                      <a:pt x="28" y="275"/>
                    </a:lnTo>
                    <a:lnTo>
                      <a:pt x="28" y="285"/>
                    </a:lnTo>
                    <a:lnTo>
                      <a:pt x="18" y="285"/>
                    </a:lnTo>
                    <a:close/>
                  </a:path>
                </a:pathLst>
              </a:custGeom>
              <a:solidFill>
                <a:srgbClr val="D6E0E0"/>
              </a:solidFill>
              <a:ln w="9525">
                <a:noFill/>
                <a:round/>
                <a:headEnd/>
                <a:tailEnd/>
              </a:ln>
            </p:spPr>
            <p:txBody>
              <a:bodyPr>
                <a:prstTxWarp prst="textNoShape">
                  <a:avLst/>
                </a:prstTxWarp>
              </a:bodyPr>
              <a:lstStyle/>
              <a:p>
                <a:endParaRPr lang="en-US"/>
              </a:p>
            </p:txBody>
          </p:sp>
          <p:sp>
            <p:nvSpPr>
              <p:cNvPr id="18693" name="Freeform 150"/>
              <p:cNvSpPr>
                <a:spLocks/>
              </p:cNvSpPr>
              <p:nvPr/>
            </p:nvSpPr>
            <p:spPr bwMode="auto">
              <a:xfrm>
                <a:off x="2110" y="2629"/>
                <a:ext cx="38" cy="61"/>
              </a:xfrm>
              <a:custGeom>
                <a:avLst/>
                <a:gdLst>
                  <a:gd name="T0" fmla="*/ 285 w 304"/>
                  <a:gd name="T1" fmla="*/ 487 h 487"/>
                  <a:gd name="T2" fmla="*/ 130 w 304"/>
                  <a:gd name="T3" fmla="*/ 450 h 487"/>
                  <a:gd name="T4" fmla="*/ 18 w 304"/>
                  <a:gd name="T5" fmla="*/ 295 h 487"/>
                  <a:gd name="T6" fmla="*/ 0 w 304"/>
                  <a:gd name="T7" fmla="*/ 0 h 487"/>
                  <a:gd name="T8" fmla="*/ 10 w 304"/>
                  <a:gd name="T9" fmla="*/ 0 h 487"/>
                  <a:gd name="T10" fmla="*/ 18 w 304"/>
                  <a:gd name="T11" fmla="*/ 0 h 487"/>
                  <a:gd name="T12" fmla="*/ 27 w 304"/>
                  <a:gd name="T13" fmla="*/ 0 h 487"/>
                  <a:gd name="T14" fmla="*/ 37 w 304"/>
                  <a:gd name="T15" fmla="*/ 0 h 487"/>
                  <a:gd name="T16" fmla="*/ 46 w 304"/>
                  <a:gd name="T17" fmla="*/ 0 h 487"/>
                  <a:gd name="T18" fmla="*/ 64 w 304"/>
                  <a:gd name="T19" fmla="*/ 18 h 487"/>
                  <a:gd name="T20" fmla="*/ 83 w 304"/>
                  <a:gd name="T21" fmla="*/ 27 h 487"/>
                  <a:gd name="T22" fmla="*/ 92 w 304"/>
                  <a:gd name="T23" fmla="*/ 37 h 487"/>
                  <a:gd name="T24" fmla="*/ 111 w 304"/>
                  <a:gd name="T25" fmla="*/ 37 h 487"/>
                  <a:gd name="T26" fmla="*/ 120 w 304"/>
                  <a:gd name="T27" fmla="*/ 45 h 487"/>
                  <a:gd name="T28" fmla="*/ 138 w 304"/>
                  <a:gd name="T29" fmla="*/ 45 h 487"/>
                  <a:gd name="T30" fmla="*/ 157 w 304"/>
                  <a:gd name="T31" fmla="*/ 45 h 487"/>
                  <a:gd name="T32" fmla="*/ 184 w 304"/>
                  <a:gd name="T33" fmla="*/ 45 h 487"/>
                  <a:gd name="T34" fmla="*/ 194 w 304"/>
                  <a:gd name="T35" fmla="*/ 54 h 487"/>
                  <a:gd name="T36" fmla="*/ 202 w 304"/>
                  <a:gd name="T37" fmla="*/ 54 h 487"/>
                  <a:gd name="T38" fmla="*/ 212 w 304"/>
                  <a:gd name="T39" fmla="*/ 54 h 487"/>
                  <a:gd name="T40" fmla="*/ 231 w 304"/>
                  <a:gd name="T41" fmla="*/ 64 h 487"/>
                  <a:gd name="T42" fmla="*/ 239 w 304"/>
                  <a:gd name="T43" fmla="*/ 64 h 487"/>
                  <a:gd name="T44" fmla="*/ 249 w 304"/>
                  <a:gd name="T45" fmla="*/ 64 h 487"/>
                  <a:gd name="T46" fmla="*/ 258 w 304"/>
                  <a:gd name="T47" fmla="*/ 64 h 487"/>
                  <a:gd name="T48" fmla="*/ 304 w 304"/>
                  <a:gd name="T49" fmla="*/ 64 h 487"/>
                  <a:gd name="T50" fmla="*/ 304 w 304"/>
                  <a:gd name="T51" fmla="*/ 386 h 487"/>
                  <a:gd name="T52" fmla="*/ 304 w 304"/>
                  <a:gd name="T53" fmla="*/ 405 h 487"/>
                  <a:gd name="T54" fmla="*/ 295 w 304"/>
                  <a:gd name="T55" fmla="*/ 423 h 487"/>
                  <a:gd name="T56" fmla="*/ 295 w 304"/>
                  <a:gd name="T57" fmla="*/ 432 h 487"/>
                  <a:gd name="T58" fmla="*/ 285 w 304"/>
                  <a:gd name="T59" fmla="*/ 442 h 487"/>
                  <a:gd name="T60" fmla="*/ 285 w 304"/>
                  <a:gd name="T61" fmla="*/ 450 h 487"/>
                  <a:gd name="T62" fmla="*/ 285 w 304"/>
                  <a:gd name="T63" fmla="*/ 469 h 487"/>
                  <a:gd name="T64" fmla="*/ 285 w 304"/>
                  <a:gd name="T65" fmla="*/ 479 h 487"/>
                  <a:gd name="T66" fmla="*/ 285 w 304"/>
                  <a:gd name="T67" fmla="*/ 487 h 487"/>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304"/>
                  <a:gd name="T103" fmla="*/ 0 h 487"/>
                  <a:gd name="T104" fmla="*/ 304 w 304"/>
                  <a:gd name="T105" fmla="*/ 487 h 487"/>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304" h="487">
                    <a:moveTo>
                      <a:pt x="285" y="487"/>
                    </a:moveTo>
                    <a:lnTo>
                      <a:pt x="130" y="450"/>
                    </a:lnTo>
                    <a:lnTo>
                      <a:pt x="18" y="295"/>
                    </a:lnTo>
                    <a:lnTo>
                      <a:pt x="0" y="0"/>
                    </a:lnTo>
                    <a:lnTo>
                      <a:pt x="10" y="0"/>
                    </a:lnTo>
                    <a:lnTo>
                      <a:pt x="18" y="0"/>
                    </a:lnTo>
                    <a:lnTo>
                      <a:pt x="27" y="0"/>
                    </a:lnTo>
                    <a:lnTo>
                      <a:pt x="37" y="0"/>
                    </a:lnTo>
                    <a:lnTo>
                      <a:pt x="46" y="0"/>
                    </a:lnTo>
                    <a:lnTo>
                      <a:pt x="64" y="18"/>
                    </a:lnTo>
                    <a:lnTo>
                      <a:pt x="83" y="27"/>
                    </a:lnTo>
                    <a:lnTo>
                      <a:pt x="92" y="37"/>
                    </a:lnTo>
                    <a:lnTo>
                      <a:pt x="111" y="37"/>
                    </a:lnTo>
                    <a:lnTo>
                      <a:pt x="120" y="45"/>
                    </a:lnTo>
                    <a:lnTo>
                      <a:pt x="138" y="45"/>
                    </a:lnTo>
                    <a:lnTo>
                      <a:pt x="157" y="45"/>
                    </a:lnTo>
                    <a:lnTo>
                      <a:pt x="184" y="45"/>
                    </a:lnTo>
                    <a:lnTo>
                      <a:pt x="194" y="54"/>
                    </a:lnTo>
                    <a:lnTo>
                      <a:pt x="202" y="54"/>
                    </a:lnTo>
                    <a:lnTo>
                      <a:pt x="212" y="54"/>
                    </a:lnTo>
                    <a:lnTo>
                      <a:pt x="231" y="64"/>
                    </a:lnTo>
                    <a:lnTo>
                      <a:pt x="239" y="64"/>
                    </a:lnTo>
                    <a:lnTo>
                      <a:pt x="249" y="64"/>
                    </a:lnTo>
                    <a:lnTo>
                      <a:pt x="258" y="64"/>
                    </a:lnTo>
                    <a:lnTo>
                      <a:pt x="304" y="64"/>
                    </a:lnTo>
                    <a:lnTo>
                      <a:pt x="304" y="386"/>
                    </a:lnTo>
                    <a:lnTo>
                      <a:pt x="304" y="405"/>
                    </a:lnTo>
                    <a:lnTo>
                      <a:pt x="295" y="423"/>
                    </a:lnTo>
                    <a:lnTo>
                      <a:pt x="295" y="432"/>
                    </a:lnTo>
                    <a:lnTo>
                      <a:pt x="285" y="442"/>
                    </a:lnTo>
                    <a:lnTo>
                      <a:pt x="285" y="450"/>
                    </a:lnTo>
                    <a:lnTo>
                      <a:pt x="285" y="469"/>
                    </a:lnTo>
                    <a:lnTo>
                      <a:pt x="285" y="479"/>
                    </a:lnTo>
                    <a:lnTo>
                      <a:pt x="285" y="487"/>
                    </a:lnTo>
                    <a:close/>
                  </a:path>
                </a:pathLst>
              </a:custGeom>
              <a:solidFill>
                <a:srgbClr val="A3B2B2"/>
              </a:solidFill>
              <a:ln w="9525">
                <a:noFill/>
                <a:round/>
                <a:headEnd/>
                <a:tailEnd/>
              </a:ln>
            </p:spPr>
            <p:txBody>
              <a:bodyPr>
                <a:prstTxWarp prst="textNoShape">
                  <a:avLst/>
                </a:prstTxWarp>
              </a:bodyPr>
              <a:lstStyle/>
              <a:p>
                <a:endParaRPr lang="en-US"/>
              </a:p>
            </p:txBody>
          </p:sp>
          <p:sp>
            <p:nvSpPr>
              <p:cNvPr id="18694" name="Freeform 151"/>
              <p:cNvSpPr>
                <a:spLocks/>
              </p:cNvSpPr>
              <p:nvPr/>
            </p:nvSpPr>
            <p:spPr bwMode="auto">
              <a:xfrm>
                <a:off x="2159" y="2637"/>
                <a:ext cx="126" cy="65"/>
              </a:xfrm>
              <a:custGeom>
                <a:avLst/>
                <a:gdLst>
                  <a:gd name="T0" fmla="*/ 977 w 1004"/>
                  <a:gd name="T1" fmla="*/ 525 h 525"/>
                  <a:gd name="T2" fmla="*/ 894 w 1004"/>
                  <a:gd name="T3" fmla="*/ 525 h 525"/>
                  <a:gd name="T4" fmla="*/ 74 w 1004"/>
                  <a:gd name="T5" fmla="*/ 479 h 525"/>
                  <a:gd name="T6" fmla="*/ 0 w 1004"/>
                  <a:gd name="T7" fmla="*/ 460 h 525"/>
                  <a:gd name="T8" fmla="*/ 0 w 1004"/>
                  <a:gd name="T9" fmla="*/ 405 h 525"/>
                  <a:gd name="T10" fmla="*/ 0 w 1004"/>
                  <a:gd name="T11" fmla="*/ 396 h 525"/>
                  <a:gd name="T12" fmla="*/ 9 w 1004"/>
                  <a:gd name="T13" fmla="*/ 386 h 525"/>
                  <a:gd name="T14" fmla="*/ 9 w 1004"/>
                  <a:gd name="T15" fmla="*/ 378 h 525"/>
                  <a:gd name="T16" fmla="*/ 9 w 1004"/>
                  <a:gd name="T17" fmla="*/ 368 h 525"/>
                  <a:gd name="T18" fmla="*/ 19 w 1004"/>
                  <a:gd name="T19" fmla="*/ 359 h 525"/>
                  <a:gd name="T20" fmla="*/ 19 w 1004"/>
                  <a:gd name="T21" fmla="*/ 350 h 525"/>
                  <a:gd name="T22" fmla="*/ 19 w 1004"/>
                  <a:gd name="T23" fmla="*/ 341 h 525"/>
                  <a:gd name="T24" fmla="*/ 19 w 1004"/>
                  <a:gd name="T25" fmla="*/ 332 h 525"/>
                  <a:gd name="T26" fmla="*/ 19 w 1004"/>
                  <a:gd name="T27" fmla="*/ 0 h 525"/>
                  <a:gd name="T28" fmla="*/ 230 w 1004"/>
                  <a:gd name="T29" fmla="*/ 0 h 525"/>
                  <a:gd name="T30" fmla="*/ 240 w 1004"/>
                  <a:gd name="T31" fmla="*/ 9 h 525"/>
                  <a:gd name="T32" fmla="*/ 249 w 1004"/>
                  <a:gd name="T33" fmla="*/ 9 h 525"/>
                  <a:gd name="T34" fmla="*/ 258 w 1004"/>
                  <a:gd name="T35" fmla="*/ 9 h 525"/>
                  <a:gd name="T36" fmla="*/ 267 w 1004"/>
                  <a:gd name="T37" fmla="*/ 18 h 525"/>
                  <a:gd name="T38" fmla="*/ 277 w 1004"/>
                  <a:gd name="T39" fmla="*/ 18 h 525"/>
                  <a:gd name="T40" fmla="*/ 286 w 1004"/>
                  <a:gd name="T41" fmla="*/ 18 h 525"/>
                  <a:gd name="T42" fmla="*/ 295 w 1004"/>
                  <a:gd name="T43" fmla="*/ 27 h 525"/>
                  <a:gd name="T44" fmla="*/ 304 w 1004"/>
                  <a:gd name="T45" fmla="*/ 27 h 525"/>
                  <a:gd name="T46" fmla="*/ 746 w 1004"/>
                  <a:gd name="T47" fmla="*/ 27 h 525"/>
                  <a:gd name="T48" fmla="*/ 783 w 1004"/>
                  <a:gd name="T49" fmla="*/ 37 h 525"/>
                  <a:gd name="T50" fmla="*/ 811 w 1004"/>
                  <a:gd name="T51" fmla="*/ 37 h 525"/>
                  <a:gd name="T52" fmla="*/ 839 w 1004"/>
                  <a:gd name="T53" fmla="*/ 46 h 525"/>
                  <a:gd name="T54" fmla="*/ 876 w 1004"/>
                  <a:gd name="T55" fmla="*/ 46 h 525"/>
                  <a:gd name="T56" fmla="*/ 903 w 1004"/>
                  <a:gd name="T57" fmla="*/ 46 h 525"/>
                  <a:gd name="T58" fmla="*/ 931 w 1004"/>
                  <a:gd name="T59" fmla="*/ 46 h 525"/>
                  <a:gd name="T60" fmla="*/ 967 w 1004"/>
                  <a:gd name="T61" fmla="*/ 46 h 525"/>
                  <a:gd name="T62" fmla="*/ 1004 w 1004"/>
                  <a:gd name="T63" fmla="*/ 46 h 525"/>
                  <a:gd name="T64" fmla="*/ 1004 w 1004"/>
                  <a:gd name="T65" fmla="*/ 55 h 525"/>
                  <a:gd name="T66" fmla="*/ 1004 w 1004"/>
                  <a:gd name="T67" fmla="*/ 64 h 525"/>
                  <a:gd name="T68" fmla="*/ 1004 w 1004"/>
                  <a:gd name="T69" fmla="*/ 74 h 525"/>
                  <a:gd name="T70" fmla="*/ 1004 w 1004"/>
                  <a:gd name="T71" fmla="*/ 83 h 525"/>
                  <a:gd name="T72" fmla="*/ 1004 w 1004"/>
                  <a:gd name="T73" fmla="*/ 92 h 525"/>
                  <a:gd name="T74" fmla="*/ 995 w 1004"/>
                  <a:gd name="T75" fmla="*/ 101 h 525"/>
                  <a:gd name="T76" fmla="*/ 995 w 1004"/>
                  <a:gd name="T77" fmla="*/ 110 h 525"/>
                  <a:gd name="T78" fmla="*/ 995 w 1004"/>
                  <a:gd name="T79" fmla="*/ 128 h 525"/>
                  <a:gd name="T80" fmla="*/ 986 w 1004"/>
                  <a:gd name="T81" fmla="*/ 138 h 525"/>
                  <a:gd name="T82" fmla="*/ 986 w 1004"/>
                  <a:gd name="T83" fmla="*/ 147 h 525"/>
                  <a:gd name="T84" fmla="*/ 986 w 1004"/>
                  <a:gd name="T85" fmla="*/ 157 h 525"/>
                  <a:gd name="T86" fmla="*/ 977 w 1004"/>
                  <a:gd name="T87" fmla="*/ 175 h 525"/>
                  <a:gd name="T88" fmla="*/ 977 w 1004"/>
                  <a:gd name="T89" fmla="*/ 184 h 525"/>
                  <a:gd name="T90" fmla="*/ 977 w 1004"/>
                  <a:gd name="T91" fmla="*/ 525 h 525"/>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004"/>
                  <a:gd name="T139" fmla="*/ 0 h 525"/>
                  <a:gd name="T140" fmla="*/ 1004 w 1004"/>
                  <a:gd name="T141" fmla="*/ 525 h 525"/>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004" h="525">
                    <a:moveTo>
                      <a:pt x="977" y="525"/>
                    </a:moveTo>
                    <a:lnTo>
                      <a:pt x="894" y="525"/>
                    </a:lnTo>
                    <a:lnTo>
                      <a:pt x="74" y="479"/>
                    </a:lnTo>
                    <a:lnTo>
                      <a:pt x="0" y="460"/>
                    </a:lnTo>
                    <a:lnTo>
                      <a:pt x="0" y="405"/>
                    </a:lnTo>
                    <a:lnTo>
                      <a:pt x="0" y="396"/>
                    </a:lnTo>
                    <a:lnTo>
                      <a:pt x="9" y="386"/>
                    </a:lnTo>
                    <a:lnTo>
                      <a:pt x="9" y="378"/>
                    </a:lnTo>
                    <a:lnTo>
                      <a:pt x="9" y="368"/>
                    </a:lnTo>
                    <a:lnTo>
                      <a:pt x="19" y="359"/>
                    </a:lnTo>
                    <a:lnTo>
                      <a:pt x="19" y="350"/>
                    </a:lnTo>
                    <a:lnTo>
                      <a:pt x="19" y="341"/>
                    </a:lnTo>
                    <a:lnTo>
                      <a:pt x="19" y="332"/>
                    </a:lnTo>
                    <a:lnTo>
                      <a:pt x="19" y="0"/>
                    </a:lnTo>
                    <a:lnTo>
                      <a:pt x="230" y="0"/>
                    </a:lnTo>
                    <a:lnTo>
                      <a:pt x="240" y="9"/>
                    </a:lnTo>
                    <a:lnTo>
                      <a:pt x="249" y="9"/>
                    </a:lnTo>
                    <a:lnTo>
                      <a:pt x="258" y="9"/>
                    </a:lnTo>
                    <a:lnTo>
                      <a:pt x="267" y="18"/>
                    </a:lnTo>
                    <a:lnTo>
                      <a:pt x="277" y="18"/>
                    </a:lnTo>
                    <a:lnTo>
                      <a:pt x="286" y="18"/>
                    </a:lnTo>
                    <a:lnTo>
                      <a:pt x="295" y="27"/>
                    </a:lnTo>
                    <a:lnTo>
                      <a:pt x="304" y="27"/>
                    </a:lnTo>
                    <a:lnTo>
                      <a:pt x="746" y="27"/>
                    </a:lnTo>
                    <a:lnTo>
                      <a:pt x="783" y="37"/>
                    </a:lnTo>
                    <a:lnTo>
                      <a:pt x="811" y="37"/>
                    </a:lnTo>
                    <a:lnTo>
                      <a:pt x="839" y="46"/>
                    </a:lnTo>
                    <a:lnTo>
                      <a:pt x="876" y="46"/>
                    </a:lnTo>
                    <a:lnTo>
                      <a:pt x="903" y="46"/>
                    </a:lnTo>
                    <a:lnTo>
                      <a:pt x="931" y="46"/>
                    </a:lnTo>
                    <a:lnTo>
                      <a:pt x="967" y="46"/>
                    </a:lnTo>
                    <a:lnTo>
                      <a:pt x="1004" y="46"/>
                    </a:lnTo>
                    <a:lnTo>
                      <a:pt x="1004" y="55"/>
                    </a:lnTo>
                    <a:lnTo>
                      <a:pt x="1004" y="64"/>
                    </a:lnTo>
                    <a:lnTo>
                      <a:pt x="1004" y="74"/>
                    </a:lnTo>
                    <a:lnTo>
                      <a:pt x="1004" y="83"/>
                    </a:lnTo>
                    <a:lnTo>
                      <a:pt x="1004" y="92"/>
                    </a:lnTo>
                    <a:lnTo>
                      <a:pt x="995" y="101"/>
                    </a:lnTo>
                    <a:lnTo>
                      <a:pt x="995" y="110"/>
                    </a:lnTo>
                    <a:lnTo>
                      <a:pt x="995" y="128"/>
                    </a:lnTo>
                    <a:lnTo>
                      <a:pt x="986" y="138"/>
                    </a:lnTo>
                    <a:lnTo>
                      <a:pt x="986" y="147"/>
                    </a:lnTo>
                    <a:lnTo>
                      <a:pt x="986" y="157"/>
                    </a:lnTo>
                    <a:lnTo>
                      <a:pt x="977" y="175"/>
                    </a:lnTo>
                    <a:lnTo>
                      <a:pt x="977" y="184"/>
                    </a:lnTo>
                    <a:lnTo>
                      <a:pt x="977" y="525"/>
                    </a:lnTo>
                    <a:close/>
                  </a:path>
                </a:pathLst>
              </a:custGeom>
              <a:solidFill>
                <a:srgbClr val="D6E0E0"/>
              </a:solidFill>
              <a:ln w="9525">
                <a:noFill/>
                <a:round/>
                <a:headEnd/>
                <a:tailEnd/>
              </a:ln>
            </p:spPr>
            <p:txBody>
              <a:bodyPr>
                <a:prstTxWarp prst="textNoShape">
                  <a:avLst/>
                </a:prstTxWarp>
              </a:bodyPr>
              <a:lstStyle/>
              <a:p>
                <a:endParaRPr lang="en-US"/>
              </a:p>
            </p:txBody>
          </p:sp>
          <p:sp>
            <p:nvSpPr>
              <p:cNvPr id="18695" name="Freeform 152"/>
              <p:cNvSpPr>
                <a:spLocks/>
              </p:cNvSpPr>
              <p:nvPr/>
            </p:nvSpPr>
            <p:spPr bwMode="auto">
              <a:xfrm>
                <a:off x="2295" y="2645"/>
                <a:ext cx="149" cy="56"/>
              </a:xfrm>
              <a:custGeom>
                <a:avLst/>
                <a:gdLst>
                  <a:gd name="T0" fmla="*/ 1170 w 1189"/>
                  <a:gd name="T1" fmla="*/ 406 h 452"/>
                  <a:gd name="T2" fmla="*/ 995 w 1189"/>
                  <a:gd name="T3" fmla="*/ 415 h 452"/>
                  <a:gd name="T4" fmla="*/ 0 w 1189"/>
                  <a:gd name="T5" fmla="*/ 452 h 452"/>
                  <a:gd name="T6" fmla="*/ 0 w 1189"/>
                  <a:gd name="T7" fmla="*/ 130 h 452"/>
                  <a:gd name="T8" fmla="*/ 10 w 1189"/>
                  <a:gd name="T9" fmla="*/ 111 h 452"/>
                  <a:gd name="T10" fmla="*/ 10 w 1189"/>
                  <a:gd name="T11" fmla="*/ 93 h 452"/>
                  <a:gd name="T12" fmla="*/ 18 w 1189"/>
                  <a:gd name="T13" fmla="*/ 74 h 452"/>
                  <a:gd name="T14" fmla="*/ 18 w 1189"/>
                  <a:gd name="T15" fmla="*/ 56 h 452"/>
                  <a:gd name="T16" fmla="*/ 18 w 1189"/>
                  <a:gd name="T17" fmla="*/ 46 h 452"/>
                  <a:gd name="T18" fmla="*/ 18 w 1189"/>
                  <a:gd name="T19" fmla="*/ 28 h 452"/>
                  <a:gd name="T20" fmla="*/ 28 w 1189"/>
                  <a:gd name="T21" fmla="*/ 19 h 452"/>
                  <a:gd name="T22" fmla="*/ 28 w 1189"/>
                  <a:gd name="T23" fmla="*/ 0 h 452"/>
                  <a:gd name="T24" fmla="*/ 1189 w 1189"/>
                  <a:gd name="T25" fmla="*/ 0 h 452"/>
                  <a:gd name="T26" fmla="*/ 1180 w 1189"/>
                  <a:gd name="T27" fmla="*/ 10 h 452"/>
                  <a:gd name="T28" fmla="*/ 1180 w 1189"/>
                  <a:gd name="T29" fmla="*/ 19 h 452"/>
                  <a:gd name="T30" fmla="*/ 1180 w 1189"/>
                  <a:gd name="T31" fmla="*/ 28 h 452"/>
                  <a:gd name="T32" fmla="*/ 1180 w 1189"/>
                  <a:gd name="T33" fmla="*/ 46 h 452"/>
                  <a:gd name="T34" fmla="*/ 1180 w 1189"/>
                  <a:gd name="T35" fmla="*/ 56 h 452"/>
                  <a:gd name="T36" fmla="*/ 1180 w 1189"/>
                  <a:gd name="T37" fmla="*/ 64 h 452"/>
                  <a:gd name="T38" fmla="*/ 1180 w 1189"/>
                  <a:gd name="T39" fmla="*/ 74 h 452"/>
                  <a:gd name="T40" fmla="*/ 1180 w 1189"/>
                  <a:gd name="T41" fmla="*/ 93 h 452"/>
                  <a:gd name="T42" fmla="*/ 1170 w 1189"/>
                  <a:gd name="T43" fmla="*/ 120 h 452"/>
                  <a:gd name="T44" fmla="*/ 1162 w 1189"/>
                  <a:gd name="T45" fmla="*/ 148 h 452"/>
                  <a:gd name="T46" fmla="*/ 1162 w 1189"/>
                  <a:gd name="T47" fmla="*/ 175 h 452"/>
                  <a:gd name="T48" fmla="*/ 1152 w 1189"/>
                  <a:gd name="T49" fmla="*/ 212 h 452"/>
                  <a:gd name="T50" fmla="*/ 1152 w 1189"/>
                  <a:gd name="T51" fmla="*/ 240 h 452"/>
                  <a:gd name="T52" fmla="*/ 1152 w 1189"/>
                  <a:gd name="T53" fmla="*/ 268 h 452"/>
                  <a:gd name="T54" fmla="*/ 1152 w 1189"/>
                  <a:gd name="T55" fmla="*/ 295 h 452"/>
                  <a:gd name="T56" fmla="*/ 1152 w 1189"/>
                  <a:gd name="T57" fmla="*/ 332 h 452"/>
                  <a:gd name="T58" fmla="*/ 1162 w 1189"/>
                  <a:gd name="T59" fmla="*/ 341 h 452"/>
                  <a:gd name="T60" fmla="*/ 1162 w 1189"/>
                  <a:gd name="T61" fmla="*/ 351 h 452"/>
                  <a:gd name="T62" fmla="*/ 1162 w 1189"/>
                  <a:gd name="T63" fmla="*/ 359 h 452"/>
                  <a:gd name="T64" fmla="*/ 1162 w 1189"/>
                  <a:gd name="T65" fmla="*/ 369 h 452"/>
                  <a:gd name="T66" fmla="*/ 1162 w 1189"/>
                  <a:gd name="T67" fmla="*/ 378 h 452"/>
                  <a:gd name="T68" fmla="*/ 1170 w 1189"/>
                  <a:gd name="T69" fmla="*/ 388 h 452"/>
                  <a:gd name="T70" fmla="*/ 1170 w 1189"/>
                  <a:gd name="T71" fmla="*/ 396 h 452"/>
                  <a:gd name="T72" fmla="*/ 1170 w 1189"/>
                  <a:gd name="T73" fmla="*/ 406 h 45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189"/>
                  <a:gd name="T112" fmla="*/ 0 h 452"/>
                  <a:gd name="T113" fmla="*/ 1189 w 1189"/>
                  <a:gd name="T114" fmla="*/ 452 h 45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189" h="452">
                    <a:moveTo>
                      <a:pt x="1170" y="406"/>
                    </a:moveTo>
                    <a:lnTo>
                      <a:pt x="995" y="415"/>
                    </a:lnTo>
                    <a:lnTo>
                      <a:pt x="0" y="452"/>
                    </a:lnTo>
                    <a:lnTo>
                      <a:pt x="0" y="130"/>
                    </a:lnTo>
                    <a:lnTo>
                      <a:pt x="10" y="111"/>
                    </a:lnTo>
                    <a:lnTo>
                      <a:pt x="10" y="93"/>
                    </a:lnTo>
                    <a:lnTo>
                      <a:pt x="18" y="74"/>
                    </a:lnTo>
                    <a:lnTo>
                      <a:pt x="18" y="56"/>
                    </a:lnTo>
                    <a:lnTo>
                      <a:pt x="18" y="46"/>
                    </a:lnTo>
                    <a:lnTo>
                      <a:pt x="18" y="28"/>
                    </a:lnTo>
                    <a:lnTo>
                      <a:pt x="28" y="19"/>
                    </a:lnTo>
                    <a:lnTo>
                      <a:pt x="28" y="0"/>
                    </a:lnTo>
                    <a:lnTo>
                      <a:pt x="1189" y="0"/>
                    </a:lnTo>
                    <a:lnTo>
                      <a:pt x="1180" y="10"/>
                    </a:lnTo>
                    <a:lnTo>
                      <a:pt x="1180" y="19"/>
                    </a:lnTo>
                    <a:lnTo>
                      <a:pt x="1180" y="28"/>
                    </a:lnTo>
                    <a:lnTo>
                      <a:pt x="1180" y="46"/>
                    </a:lnTo>
                    <a:lnTo>
                      <a:pt x="1180" y="56"/>
                    </a:lnTo>
                    <a:lnTo>
                      <a:pt x="1180" y="64"/>
                    </a:lnTo>
                    <a:lnTo>
                      <a:pt x="1180" y="74"/>
                    </a:lnTo>
                    <a:lnTo>
                      <a:pt x="1180" y="93"/>
                    </a:lnTo>
                    <a:lnTo>
                      <a:pt x="1170" y="120"/>
                    </a:lnTo>
                    <a:lnTo>
                      <a:pt x="1162" y="148"/>
                    </a:lnTo>
                    <a:lnTo>
                      <a:pt x="1162" y="175"/>
                    </a:lnTo>
                    <a:lnTo>
                      <a:pt x="1152" y="212"/>
                    </a:lnTo>
                    <a:lnTo>
                      <a:pt x="1152" y="240"/>
                    </a:lnTo>
                    <a:lnTo>
                      <a:pt x="1152" y="268"/>
                    </a:lnTo>
                    <a:lnTo>
                      <a:pt x="1152" y="295"/>
                    </a:lnTo>
                    <a:lnTo>
                      <a:pt x="1152" y="332"/>
                    </a:lnTo>
                    <a:lnTo>
                      <a:pt x="1162" y="341"/>
                    </a:lnTo>
                    <a:lnTo>
                      <a:pt x="1162" y="351"/>
                    </a:lnTo>
                    <a:lnTo>
                      <a:pt x="1162" y="359"/>
                    </a:lnTo>
                    <a:lnTo>
                      <a:pt x="1162" y="369"/>
                    </a:lnTo>
                    <a:lnTo>
                      <a:pt x="1162" y="378"/>
                    </a:lnTo>
                    <a:lnTo>
                      <a:pt x="1170" y="388"/>
                    </a:lnTo>
                    <a:lnTo>
                      <a:pt x="1170" y="396"/>
                    </a:lnTo>
                    <a:lnTo>
                      <a:pt x="1170" y="406"/>
                    </a:lnTo>
                    <a:close/>
                  </a:path>
                </a:pathLst>
              </a:custGeom>
              <a:solidFill>
                <a:srgbClr val="A3B2B2"/>
              </a:solidFill>
              <a:ln w="9525">
                <a:noFill/>
                <a:round/>
                <a:headEnd/>
                <a:tailEnd/>
              </a:ln>
            </p:spPr>
            <p:txBody>
              <a:bodyPr>
                <a:prstTxWarp prst="textNoShape">
                  <a:avLst/>
                </a:prstTxWarp>
              </a:bodyPr>
              <a:lstStyle/>
              <a:p>
                <a:endParaRPr lang="en-US"/>
              </a:p>
            </p:txBody>
          </p:sp>
          <p:sp>
            <p:nvSpPr>
              <p:cNvPr id="18696" name="Freeform 153"/>
              <p:cNvSpPr>
                <a:spLocks/>
              </p:cNvSpPr>
              <p:nvPr/>
            </p:nvSpPr>
            <p:spPr bwMode="auto">
              <a:xfrm>
                <a:off x="2453" y="2629"/>
                <a:ext cx="177" cy="65"/>
              </a:xfrm>
              <a:custGeom>
                <a:avLst/>
                <a:gdLst>
                  <a:gd name="T0" fmla="*/ 27 w 1419"/>
                  <a:gd name="T1" fmla="*/ 524 h 524"/>
                  <a:gd name="T2" fmla="*/ 0 w 1419"/>
                  <a:gd name="T3" fmla="*/ 303 h 524"/>
                  <a:gd name="T4" fmla="*/ 19 w 1419"/>
                  <a:gd name="T5" fmla="*/ 266 h 524"/>
                  <a:gd name="T6" fmla="*/ 19 w 1419"/>
                  <a:gd name="T7" fmla="*/ 239 h 524"/>
                  <a:gd name="T8" fmla="*/ 27 w 1419"/>
                  <a:gd name="T9" fmla="*/ 202 h 524"/>
                  <a:gd name="T10" fmla="*/ 27 w 1419"/>
                  <a:gd name="T11" fmla="*/ 165 h 524"/>
                  <a:gd name="T12" fmla="*/ 138 w 1419"/>
                  <a:gd name="T13" fmla="*/ 128 h 524"/>
                  <a:gd name="T14" fmla="*/ 166 w 1419"/>
                  <a:gd name="T15" fmla="*/ 128 h 524"/>
                  <a:gd name="T16" fmla="*/ 184 w 1419"/>
                  <a:gd name="T17" fmla="*/ 119 h 524"/>
                  <a:gd name="T18" fmla="*/ 211 w 1419"/>
                  <a:gd name="T19" fmla="*/ 119 h 524"/>
                  <a:gd name="T20" fmla="*/ 230 w 1419"/>
                  <a:gd name="T21" fmla="*/ 110 h 524"/>
                  <a:gd name="T22" fmla="*/ 277 w 1419"/>
                  <a:gd name="T23" fmla="*/ 110 h 524"/>
                  <a:gd name="T24" fmla="*/ 313 w 1419"/>
                  <a:gd name="T25" fmla="*/ 110 h 524"/>
                  <a:gd name="T26" fmla="*/ 350 w 1419"/>
                  <a:gd name="T27" fmla="*/ 101 h 524"/>
                  <a:gd name="T28" fmla="*/ 396 w 1419"/>
                  <a:gd name="T29" fmla="*/ 82 h 524"/>
                  <a:gd name="T30" fmla="*/ 506 w 1419"/>
                  <a:gd name="T31" fmla="*/ 64 h 524"/>
                  <a:gd name="T32" fmla="*/ 562 w 1419"/>
                  <a:gd name="T33" fmla="*/ 64 h 524"/>
                  <a:gd name="T34" fmla="*/ 617 w 1419"/>
                  <a:gd name="T35" fmla="*/ 64 h 524"/>
                  <a:gd name="T36" fmla="*/ 672 w 1419"/>
                  <a:gd name="T37" fmla="*/ 54 h 524"/>
                  <a:gd name="T38" fmla="*/ 727 w 1419"/>
                  <a:gd name="T39" fmla="*/ 45 h 524"/>
                  <a:gd name="T40" fmla="*/ 756 w 1419"/>
                  <a:gd name="T41" fmla="*/ 45 h 524"/>
                  <a:gd name="T42" fmla="*/ 783 w 1419"/>
                  <a:gd name="T43" fmla="*/ 37 h 524"/>
                  <a:gd name="T44" fmla="*/ 820 w 1419"/>
                  <a:gd name="T45" fmla="*/ 27 h 524"/>
                  <a:gd name="T46" fmla="*/ 1151 w 1419"/>
                  <a:gd name="T47" fmla="*/ 27 h 524"/>
                  <a:gd name="T48" fmla="*/ 1169 w 1419"/>
                  <a:gd name="T49" fmla="*/ 18 h 524"/>
                  <a:gd name="T50" fmla="*/ 1188 w 1419"/>
                  <a:gd name="T51" fmla="*/ 18 h 524"/>
                  <a:gd name="T52" fmla="*/ 1207 w 1419"/>
                  <a:gd name="T53" fmla="*/ 8 h 524"/>
                  <a:gd name="T54" fmla="*/ 1225 w 1419"/>
                  <a:gd name="T55" fmla="*/ 0 h 524"/>
                  <a:gd name="T56" fmla="*/ 1419 w 1419"/>
                  <a:gd name="T57" fmla="*/ 73 h 524"/>
                  <a:gd name="T58" fmla="*/ 1409 w 1419"/>
                  <a:gd name="T59" fmla="*/ 91 h 524"/>
                  <a:gd name="T60" fmla="*/ 1400 w 1419"/>
                  <a:gd name="T61" fmla="*/ 119 h 524"/>
                  <a:gd name="T62" fmla="*/ 1391 w 1419"/>
                  <a:gd name="T63" fmla="*/ 138 h 524"/>
                  <a:gd name="T64" fmla="*/ 1391 w 1419"/>
                  <a:gd name="T65" fmla="*/ 165 h 524"/>
                  <a:gd name="T66" fmla="*/ 1391 w 1419"/>
                  <a:gd name="T67" fmla="*/ 423 h 524"/>
                  <a:gd name="T68" fmla="*/ 1400 w 1419"/>
                  <a:gd name="T69" fmla="*/ 442 h 524"/>
                  <a:gd name="T70" fmla="*/ 1400 w 1419"/>
                  <a:gd name="T71" fmla="*/ 460 h 524"/>
                  <a:gd name="T72" fmla="*/ 1409 w 1419"/>
                  <a:gd name="T73" fmla="*/ 479 h 524"/>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419"/>
                  <a:gd name="T112" fmla="*/ 0 h 524"/>
                  <a:gd name="T113" fmla="*/ 1419 w 1419"/>
                  <a:gd name="T114" fmla="*/ 524 h 524"/>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419" h="524">
                    <a:moveTo>
                      <a:pt x="1409" y="479"/>
                    </a:moveTo>
                    <a:lnTo>
                      <a:pt x="27" y="524"/>
                    </a:lnTo>
                    <a:lnTo>
                      <a:pt x="0" y="450"/>
                    </a:lnTo>
                    <a:lnTo>
                      <a:pt x="0" y="303"/>
                    </a:lnTo>
                    <a:lnTo>
                      <a:pt x="9" y="276"/>
                    </a:lnTo>
                    <a:lnTo>
                      <a:pt x="19" y="266"/>
                    </a:lnTo>
                    <a:lnTo>
                      <a:pt x="19" y="248"/>
                    </a:lnTo>
                    <a:lnTo>
                      <a:pt x="19" y="239"/>
                    </a:lnTo>
                    <a:lnTo>
                      <a:pt x="27" y="221"/>
                    </a:lnTo>
                    <a:lnTo>
                      <a:pt x="27" y="202"/>
                    </a:lnTo>
                    <a:lnTo>
                      <a:pt x="27" y="192"/>
                    </a:lnTo>
                    <a:lnTo>
                      <a:pt x="27" y="165"/>
                    </a:lnTo>
                    <a:lnTo>
                      <a:pt x="37" y="128"/>
                    </a:lnTo>
                    <a:lnTo>
                      <a:pt x="138" y="128"/>
                    </a:lnTo>
                    <a:lnTo>
                      <a:pt x="157" y="128"/>
                    </a:lnTo>
                    <a:lnTo>
                      <a:pt x="166" y="128"/>
                    </a:lnTo>
                    <a:lnTo>
                      <a:pt x="174" y="128"/>
                    </a:lnTo>
                    <a:lnTo>
                      <a:pt x="184" y="119"/>
                    </a:lnTo>
                    <a:lnTo>
                      <a:pt x="203" y="119"/>
                    </a:lnTo>
                    <a:lnTo>
                      <a:pt x="211" y="119"/>
                    </a:lnTo>
                    <a:lnTo>
                      <a:pt x="221" y="110"/>
                    </a:lnTo>
                    <a:lnTo>
                      <a:pt x="230" y="110"/>
                    </a:lnTo>
                    <a:lnTo>
                      <a:pt x="258" y="110"/>
                    </a:lnTo>
                    <a:lnTo>
                      <a:pt x="277" y="110"/>
                    </a:lnTo>
                    <a:lnTo>
                      <a:pt x="294" y="110"/>
                    </a:lnTo>
                    <a:lnTo>
                      <a:pt x="313" y="110"/>
                    </a:lnTo>
                    <a:lnTo>
                      <a:pt x="331" y="101"/>
                    </a:lnTo>
                    <a:lnTo>
                      <a:pt x="350" y="101"/>
                    </a:lnTo>
                    <a:lnTo>
                      <a:pt x="368" y="91"/>
                    </a:lnTo>
                    <a:lnTo>
                      <a:pt x="396" y="82"/>
                    </a:lnTo>
                    <a:lnTo>
                      <a:pt x="469" y="64"/>
                    </a:lnTo>
                    <a:lnTo>
                      <a:pt x="506" y="64"/>
                    </a:lnTo>
                    <a:lnTo>
                      <a:pt x="534" y="64"/>
                    </a:lnTo>
                    <a:lnTo>
                      <a:pt x="562" y="64"/>
                    </a:lnTo>
                    <a:lnTo>
                      <a:pt x="589" y="64"/>
                    </a:lnTo>
                    <a:lnTo>
                      <a:pt x="617" y="64"/>
                    </a:lnTo>
                    <a:lnTo>
                      <a:pt x="645" y="64"/>
                    </a:lnTo>
                    <a:lnTo>
                      <a:pt x="672" y="54"/>
                    </a:lnTo>
                    <a:lnTo>
                      <a:pt x="709" y="45"/>
                    </a:lnTo>
                    <a:lnTo>
                      <a:pt x="727" y="45"/>
                    </a:lnTo>
                    <a:lnTo>
                      <a:pt x="746" y="45"/>
                    </a:lnTo>
                    <a:lnTo>
                      <a:pt x="756" y="45"/>
                    </a:lnTo>
                    <a:lnTo>
                      <a:pt x="773" y="45"/>
                    </a:lnTo>
                    <a:lnTo>
                      <a:pt x="783" y="37"/>
                    </a:lnTo>
                    <a:lnTo>
                      <a:pt x="801" y="37"/>
                    </a:lnTo>
                    <a:lnTo>
                      <a:pt x="820" y="27"/>
                    </a:lnTo>
                    <a:lnTo>
                      <a:pt x="838" y="27"/>
                    </a:lnTo>
                    <a:lnTo>
                      <a:pt x="1151" y="27"/>
                    </a:lnTo>
                    <a:lnTo>
                      <a:pt x="1161" y="27"/>
                    </a:lnTo>
                    <a:lnTo>
                      <a:pt x="1169" y="18"/>
                    </a:lnTo>
                    <a:lnTo>
                      <a:pt x="1179" y="18"/>
                    </a:lnTo>
                    <a:lnTo>
                      <a:pt x="1188" y="18"/>
                    </a:lnTo>
                    <a:lnTo>
                      <a:pt x="1198" y="8"/>
                    </a:lnTo>
                    <a:lnTo>
                      <a:pt x="1207" y="8"/>
                    </a:lnTo>
                    <a:lnTo>
                      <a:pt x="1216" y="8"/>
                    </a:lnTo>
                    <a:lnTo>
                      <a:pt x="1225" y="0"/>
                    </a:lnTo>
                    <a:lnTo>
                      <a:pt x="1419" y="0"/>
                    </a:lnTo>
                    <a:lnTo>
                      <a:pt x="1419" y="73"/>
                    </a:lnTo>
                    <a:lnTo>
                      <a:pt x="1409" y="82"/>
                    </a:lnTo>
                    <a:lnTo>
                      <a:pt x="1409" y="91"/>
                    </a:lnTo>
                    <a:lnTo>
                      <a:pt x="1400" y="101"/>
                    </a:lnTo>
                    <a:lnTo>
                      <a:pt x="1400" y="119"/>
                    </a:lnTo>
                    <a:lnTo>
                      <a:pt x="1400" y="128"/>
                    </a:lnTo>
                    <a:lnTo>
                      <a:pt x="1391" y="138"/>
                    </a:lnTo>
                    <a:lnTo>
                      <a:pt x="1391" y="147"/>
                    </a:lnTo>
                    <a:lnTo>
                      <a:pt x="1391" y="165"/>
                    </a:lnTo>
                    <a:lnTo>
                      <a:pt x="1391" y="414"/>
                    </a:lnTo>
                    <a:lnTo>
                      <a:pt x="1391" y="423"/>
                    </a:lnTo>
                    <a:lnTo>
                      <a:pt x="1391" y="432"/>
                    </a:lnTo>
                    <a:lnTo>
                      <a:pt x="1400" y="442"/>
                    </a:lnTo>
                    <a:lnTo>
                      <a:pt x="1400" y="450"/>
                    </a:lnTo>
                    <a:lnTo>
                      <a:pt x="1400" y="460"/>
                    </a:lnTo>
                    <a:lnTo>
                      <a:pt x="1409" y="469"/>
                    </a:lnTo>
                    <a:lnTo>
                      <a:pt x="1409" y="479"/>
                    </a:lnTo>
                    <a:close/>
                  </a:path>
                </a:pathLst>
              </a:custGeom>
              <a:solidFill>
                <a:srgbClr val="D6E0E0"/>
              </a:solidFill>
              <a:ln w="9525">
                <a:noFill/>
                <a:round/>
                <a:headEnd/>
                <a:tailEnd/>
              </a:ln>
            </p:spPr>
            <p:txBody>
              <a:bodyPr>
                <a:prstTxWarp prst="textNoShape">
                  <a:avLst/>
                </a:prstTxWarp>
              </a:bodyPr>
              <a:lstStyle/>
              <a:p>
                <a:endParaRPr lang="en-US"/>
              </a:p>
            </p:txBody>
          </p:sp>
          <p:sp>
            <p:nvSpPr>
              <p:cNvPr id="18697" name="Freeform 154"/>
              <p:cNvSpPr>
                <a:spLocks/>
              </p:cNvSpPr>
              <p:nvPr/>
            </p:nvSpPr>
            <p:spPr bwMode="auto">
              <a:xfrm>
                <a:off x="2641" y="2629"/>
                <a:ext cx="168" cy="60"/>
              </a:xfrm>
              <a:custGeom>
                <a:avLst/>
                <a:gdLst>
                  <a:gd name="T0" fmla="*/ 1326 w 1344"/>
                  <a:gd name="T1" fmla="*/ 432 h 479"/>
                  <a:gd name="T2" fmla="*/ 18 w 1344"/>
                  <a:gd name="T3" fmla="*/ 479 h 479"/>
                  <a:gd name="T4" fmla="*/ 18 w 1344"/>
                  <a:gd name="T5" fmla="*/ 469 h 479"/>
                  <a:gd name="T6" fmla="*/ 0 w 1344"/>
                  <a:gd name="T7" fmla="*/ 414 h 479"/>
                  <a:gd name="T8" fmla="*/ 0 w 1344"/>
                  <a:gd name="T9" fmla="*/ 165 h 479"/>
                  <a:gd name="T10" fmla="*/ 8 w 1344"/>
                  <a:gd name="T11" fmla="*/ 147 h 479"/>
                  <a:gd name="T12" fmla="*/ 8 w 1344"/>
                  <a:gd name="T13" fmla="*/ 119 h 479"/>
                  <a:gd name="T14" fmla="*/ 18 w 1344"/>
                  <a:gd name="T15" fmla="*/ 101 h 479"/>
                  <a:gd name="T16" fmla="*/ 18 w 1344"/>
                  <a:gd name="T17" fmla="*/ 82 h 479"/>
                  <a:gd name="T18" fmla="*/ 18 w 1344"/>
                  <a:gd name="T19" fmla="*/ 64 h 479"/>
                  <a:gd name="T20" fmla="*/ 18 w 1344"/>
                  <a:gd name="T21" fmla="*/ 45 h 479"/>
                  <a:gd name="T22" fmla="*/ 18 w 1344"/>
                  <a:gd name="T23" fmla="*/ 27 h 479"/>
                  <a:gd name="T24" fmla="*/ 18 w 1344"/>
                  <a:gd name="T25" fmla="*/ 0 h 479"/>
                  <a:gd name="T26" fmla="*/ 764 w 1344"/>
                  <a:gd name="T27" fmla="*/ 0 h 479"/>
                  <a:gd name="T28" fmla="*/ 1344 w 1344"/>
                  <a:gd name="T29" fmla="*/ 0 h 479"/>
                  <a:gd name="T30" fmla="*/ 1344 w 1344"/>
                  <a:gd name="T31" fmla="*/ 64 h 479"/>
                  <a:gd name="T32" fmla="*/ 1344 w 1344"/>
                  <a:gd name="T33" fmla="*/ 73 h 479"/>
                  <a:gd name="T34" fmla="*/ 1344 w 1344"/>
                  <a:gd name="T35" fmla="*/ 82 h 479"/>
                  <a:gd name="T36" fmla="*/ 1336 w 1344"/>
                  <a:gd name="T37" fmla="*/ 91 h 479"/>
                  <a:gd name="T38" fmla="*/ 1336 w 1344"/>
                  <a:gd name="T39" fmla="*/ 101 h 479"/>
                  <a:gd name="T40" fmla="*/ 1326 w 1344"/>
                  <a:gd name="T41" fmla="*/ 110 h 479"/>
                  <a:gd name="T42" fmla="*/ 1326 w 1344"/>
                  <a:gd name="T43" fmla="*/ 119 h 479"/>
                  <a:gd name="T44" fmla="*/ 1326 w 1344"/>
                  <a:gd name="T45" fmla="*/ 128 h 479"/>
                  <a:gd name="T46" fmla="*/ 1326 w 1344"/>
                  <a:gd name="T47" fmla="*/ 138 h 479"/>
                  <a:gd name="T48" fmla="*/ 1326 w 1344"/>
                  <a:gd name="T49" fmla="*/ 432 h 47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44"/>
                  <a:gd name="T76" fmla="*/ 0 h 479"/>
                  <a:gd name="T77" fmla="*/ 1344 w 1344"/>
                  <a:gd name="T78" fmla="*/ 479 h 47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44" h="479">
                    <a:moveTo>
                      <a:pt x="1326" y="432"/>
                    </a:moveTo>
                    <a:lnTo>
                      <a:pt x="18" y="479"/>
                    </a:lnTo>
                    <a:lnTo>
                      <a:pt x="18" y="469"/>
                    </a:lnTo>
                    <a:lnTo>
                      <a:pt x="0" y="414"/>
                    </a:lnTo>
                    <a:lnTo>
                      <a:pt x="0" y="165"/>
                    </a:lnTo>
                    <a:lnTo>
                      <a:pt x="8" y="147"/>
                    </a:lnTo>
                    <a:lnTo>
                      <a:pt x="8" y="119"/>
                    </a:lnTo>
                    <a:lnTo>
                      <a:pt x="18" y="101"/>
                    </a:lnTo>
                    <a:lnTo>
                      <a:pt x="18" y="82"/>
                    </a:lnTo>
                    <a:lnTo>
                      <a:pt x="18" y="64"/>
                    </a:lnTo>
                    <a:lnTo>
                      <a:pt x="18" y="45"/>
                    </a:lnTo>
                    <a:lnTo>
                      <a:pt x="18" y="27"/>
                    </a:lnTo>
                    <a:lnTo>
                      <a:pt x="18" y="0"/>
                    </a:lnTo>
                    <a:lnTo>
                      <a:pt x="764" y="0"/>
                    </a:lnTo>
                    <a:lnTo>
                      <a:pt x="1344" y="0"/>
                    </a:lnTo>
                    <a:lnTo>
                      <a:pt x="1344" y="64"/>
                    </a:lnTo>
                    <a:lnTo>
                      <a:pt x="1344" y="73"/>
                    </a:lnTo>
                    <a:lnTo>
                      <a:pt x="1344" y="82"/>
                    </a:lnTo>
                    <a:lnTo>
                      <a:pt x="1336" y="91"/>
                    </a:lnTo>
                    <a:lnTo>
                      <a:pt x="1336" y="101"/>
                    </a:lnTo>
                    <a:lnTo>
                      <a:pt x="1326" y="110"/>
                    </a:lnTo>
                    <a:lnTo>
                      <a:pt x="1326" y="119"/>
                    </a:lnTo>
                    <a:lnTo>
                      <a:pt x="1326" y="128"/>
                    </a:lnTo>
                    <a:lnTo>
                      <a:pt x="1326" y="138"/>
                    </a:lnTo>
                    <a:lnTo>
                      <a:pt x="1326" y="432"/>
                    </a:lnTo>
                    <a:close/>
                  </a:path>
                </a:pathLst>
              </a:custGeom>
              <a:solidFill>
                <a:srgbClr val="A3B2B2"/>
              </a:solidFill>
              <a:ln w="9525">
                <a:noFill/>
                <a:round/>
                <a:headEnd/>
                <a:tailEnd/>
              </a:ln>
            </p:spPr>
            <p:txBody>
              <a:bodyPr>
                <a:prstTxWarp prst="textNoShape">
                  <a:avLst/>
                </a:prstTxWarp>
              </a:bodyPr>
              <a:lstStyle/>
              <a:p>
                <a:endParaRPr lang="en-US"/>
              </a:p>
            </p:txBody>
          </p:sp>
          <p:sp>
            <p:nvSpPr>
              <p:cNvPr id="18698" name="Freeform 155"/>
              <p:cNvSpPr>
                <a:spLocks/>
              </p:cNvSpPr>
              <p:nvPr/>
            </p:nvSpPr>
            <p:spPr bwMode="auto">
              <a:xfrm>
                <a:off x="2820" y="2626"/>
                <a:ext cx="203" cy="56"/>
              </a:xfrm>
              <a:custGeom>
                <a:avLst/>
                <a:gdLst>
                  <a:gd name="T0" fmla="*/ 1621 w 1621"/>
                  <a:gd name="T1" fmla="*/ 314 h 442"/>
                  <a:gd name="T2" fmla="*/ 27 w 1621"/>
                  <a:gd name="T3" fmla="*/ 442 h 442"/>
                  <a:gd name="T4" fmla="*/ 0 w 1621"/>
                  <a:gd name="T5" fmla="*/ 442 h 442"/>
                  <a:gd name="T6" fmla="*/ 0 w 1621"/>
                  <a:gd name="T7" fmla="*/ 166 h 442"/>
                  <a:gd name="T8" fmla="*/ 9 w 1621"/>
                  <a:gd name="T9" fmla="*/ 147 h 442"/>
                  <a:gd name="T10" fmla="*/ 9 w 1621"/>
                  <a:gd name="T11" fmla="*/ 129 h 442"/>
                  <a:gd name="T12" fmla="*/ 18 w 1621"/>
                  <a:gd name="T13" fmla="*/ 110 h 442"/>
                  <a:gd name="T14" fmla="*/ 18 w 1621"/>
                  <a:gd name="T15" fmla="*/ 92 h 442"/>
                  <a:gd name="T16" fmla="*/ 18 w 1621"/>
                  <a:gd name="T17" fmla="*/ 73 h 442"/>
                  <a:gd name="T18" fmla="*/ 18 w 1621"/>
                  <a:gd name="T19" fmla="*/ 56 h 442"/>
                  <a:gd name="T20" fmla="*/ 18 w 1621"/>
                  <a:gd name="T21" fmla="*/ 37 h 442"/>
                  <a:gd name="T22" fmla="*/ 18 w 1621"/>
                  <a:gd name="T23" fmla="*/ 19 h 442"/>
                  <a:gd name="T24" fmla="*/ 202 w 1621"/>
                  <a:gd name="T25" fmla="*/ 19 h 442"/>
                  <a:gd name="T26" fmla="*/ 212 w 1621"/>
                  <a:gd name="T27" fmla="*/ 19 h 442"/>
                  <a:gd name="T28" fmla="*/ 221 w 1621"/>
                  <a:gd name="T29" fmla="*/ 19 h 442"/>
                  <a:gd name="T30" fmla="*/ 239 w 1621"/>
                  <a:gd name="T31" fmla="*/ 19 h 442"/>
                  <a:gd name="T32" fmla="*/ 248 w 1621"/>
                  <a:gd name="T33" fmla="*/ 9 h 442"/>
                  <a:gd name="T34" fmla="*/ 258 w 1621"/>
                  <a:gd name="T35" fmla="*/ 9 h 442"/>
                  <a:gd name="T36" fmla="*/ 267 w 1621"/>
                  <a:gd name="T37" fmla="*/ 9 h 442"/>
                  <a:gd name="T38" fmla="*/ 285 w 1621"/>
                  <a:gd name="T39" fmla="*/ 0 h 442"/>
                  <a:gd name="T40" fmla="*/ 295 w 1621"/>
                  <a:gd name="T41" fmla="*/ 0 h 442"/>
                  <a:gd name="T42" fmla="*/ 1613 w 1621"/>
                  <a:gd name="T43" fmla="*/ 0 h 442"/>
                  <a:gd name="T44" fmla="*/ 1621 w 1621"/>
                  <a:gd name="T45" fmla="*/ 0 h 442"/>
                  <a:gd name="T46" fmla="*/ 1621 w 1621"/>
                  <a:gd name="T47" fmla="*/ 314 h 44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621"/>
                  <a:gd name="T73" fmla="*/ 0 h 442"/>
                  <a:gd name="T74" fmla="*/ 1621 w 1621"/>
                  <a:gd name="T75" fmla="*/ 442 h 44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621" h="442">
                    <a:moveTo>
                      <a:pt x="1621" y="314"/>
                    </a:moveTo>
                    <a:lnTo>
                      <a:pt x="27" y="442"/>
                    </a:lnTo>
                    <a:lnTo>
                      <a:pt x="0" y="442"/>
                    </a:lnTo>
                    <a:lnTo>
                      <a:pt x="0" y="166"/>
                    </a:lnTo>
                    <a:lnTo>
                      <a:pt x="9" y="147"/>
                    </a:lnTo>
                    <a:lnTo>
                      <a:pt x="9" y="129"/>
                    </a:lnTo>
                    <a:lnTo>
                      <a:pt x="18" y="110"/>
                    </a:lnTo>
                    <a:lnTo>
                      <a:pt x="18" y="92"/>
                    </a:lnTo>
                    <a:lnTo>
                      <a:pt x="18" y="73"/>
                    </a:lnTo>
                    <a:lnTo>
                      <a:pt x="18" y="56"/>
                    </a:lnTo>
                    <a:lnTo>
                      <a:pt x="18" y="37"/>
                    </a:lnTo>
                    <a:lnTo>
                      <a:pt x="18" y="19"/>
                    </a:lnTo>
                    <a:lnTo>
                      <a:pt x="202" y="19"/>
                    </a:lnTo>
                    <a:lnTo>
                      <a:pt x="212" y="19"/>
                    </a:lnTo>
                    <a:lnTo>
                      <a:pt x="221" y="19"/>
                    </a:lnTo>
                    <a:lnTo>
                      <a:pt x="239" y="19"/>
                    </a:lnTo>
                    <a:lnTo>
                      <a:pt x="248" y="9"/>
                    </a:lnTo>
                    <a:lnTo>
                      <a:pt x="258" y="9"/>
                    </a:lnTo>
                    <a:lnTo>
                      <a:pt x="267" y="9"/>
                    </a:lnTo>
                    <a:lnTo>
                      <a:pt x="285" y="0"/>
                    </a:lnTo>
                    <a:lnTo>
                      <a:pt x="295" y="0"/>
                    </a:lnTo>
                    <a:lnTo>
                      <a:pt x="1613" y="0"/>
                    </a:lnTo>
                    <a:lnTo>
                      <a:pt x="1621" y="0"/>
                    </a:lnTo>
                    <a:lnTo>
                      <a:pt x="1621" y="314"/>
                    </a:lnTo>
                    <a:close/>
                  </a:path>
                </a:pathLst>
              </a:custGeom>
              <a:solidFill>
                <a:srgbClr val="D6E0E0"/>
              </a:solidFill>
              <a:ln w="9525">
                <a:noFill/>
                <a:round/>
                <a:headEnd/>
                <a:tailEnd/>
              </a:ln>
            </p:spPr>
            <p:txBody>
              <a:bodyPr>
                <a:prstTxWarp prst="textNoShape">
                  <a:avLst/>
                </a:prstTxWarp>
              </a:bodyPr>
              <a:lstStyle/>
              <a:p>
                <a:endParaRPr lang="en-US"/>
              </a:p>
            </p:txBody>
          </p:sp>
          <p:sp>
            <p:nvSpPr>
              <p:cNvPr id="18699" name="Freeform 156"/>
              <p:cNvSpPr>
                <a:spLocks/>
              </p:cNvSpPr>
              <p:nvPr/>
            </p:nvSpPr>
            <p:spPr bwMode="auto">
              <a:xfrm>
                <a:off x="3037" y="2609"/>
                <a:ext cx="124" cy="55"/>
              </a:xfrm>
              <a:custGeom>
                <a:avLst/>
                <a:gdLst>
                  <a:gd name="T0" fmla="*/ 995 w 995"/>
                  <a:gd name="T1" fmla="*/ 0 h 442"/>
                  <a:gd name="T2" fmla="*/ 995 w 995"/>
                  <a:gd name="T3" fmla="*/ 91 h 442"/>
                  <a:gd name="T4" fmla="*/ 940 w 995"/>
                  <a:gd name="T5" fmla="*/ 221 h 442"/>
                  <a:gd name="T6" fmla="*/ 866 w 995"/>
                  <a:gd name="T7" fmla="*/ 304 h 442"/>
                  <a:gd name="T8" fmla="*/ 286 w 995"/>
                  <a:gd name="T9" fmla="*/ 423 h 442"/>
                  <a:gd name="T10" fmla="*/ 0 w 995"/>
                  <a:gd name="T11" fmla="*/ 442 h 442"/>
                  <a:gd name="T12" fmla="*/ 0 w 995"/>
                  <a:gd name="T13" fmla="*/ 128 h 442"/>
                  <a:gd name="T14" fmla="*/ 27 w 995"/>
                  <a:gd name="T15" fmla="*/ 120 h 442"/>
                  <a:gd name="T16" fmla="*/ 55 w 995"/>
                  <a:gd name="T17" fmla="*/ 120 h 442"/>
                  <a:gd name="T18" fmla="*/ 73 w 995"/>
                  <a:gd name="T19" fmla="*/ 110 h 442"/>
                  <a:gd name="T20" fmla="*/ 102 w 995"/>
                  <a:gd name="T21" fmla="*/ 101 h 442"/>
                  <a:gd name="T22" fmla="*/ 129 w 995"/>
                  <a:gd name="T23" fmla="*/ 101 h 442"/>
                  <a:gd name="T24" fmla="*/ 157 w 995"/>
                  <a:gd name="T25" fmla="*/ 101 h 442"/>
                  <a:gd name="T26" fmla="*/ 174 w 995"/>
                  <a:gd name="T27" fmla="*/ 91 h 442"/>
                  <a:gd name="T28" fmla="*/ 203 w 995"/>
                  <a:gd name="T29" fmla="*/ 91 h 442"/>
                  <a:gd name="T30" fmla="*/ 212 w 995"/>
                  <a:gd name="T31" fmla="*/ 91 h 442"/>
                  <a:gd name="T32" fmla="*/ 221 w 995"/>
                  <a:gd name="T33" fmla="*/ 91 h 442"/>
                  <a:gd name="T34" fmla="*/ 230 w 995"/>
                  <a:gd name="T35" fmla="*/ 91 h 442"/>
                  <a:gd name="T36" fmla="*/ 240 w 995"/>
                  <a:gd name="T37" fmla="*/ 82 h 442"/>
                  <a:gd name="T38" fmla="*/ 249 w 995"/>
                  <a:gd name="T39" fmla="*/ 82 h 442"/>
                  <a:gd name="T40" fmla="*/ 258 w 995"/>
                  <a:gd name="T41" fmla="*/ 82 h 442"/>
                  <a:gd name="T42" fmla="*/ 267 w 995"/>
                  <a:gd name="T43" fmla="*/ 74 h 442"/>
                  <a:gd name="T44" fmla="*/ 277 w 995"/>
                  <a:gd name="T45" fmla="*/ 74 h 442"/>
                  <a:gd name="T46" fmla="*/ 618 w 995"/>
                  <a:gd name="T47" fmla="*/ 27 h 442"/>
                  <a:gd name="T48" fmla="*/ 645 w 995"/>
                  <a:gd name="T49" fmla="*/ 27 h 442"/>
                  <a:gd name="T50" fmla="*/ 672 w 995"/>
                  <a:gd name="T51" fmla="*/ 27 h 442"/>
                  <a:gd name="T52" fmla="*/ 700 w 995"/>
                  <a:gd name="T53" fmla="*/ 27 h 442"/>
                  <a:gd name="T54" fmla="*/ 728 w 995"/>
                  <a:gd name="T55" fmla="*/ 27 h 442"/>
                  <a:gd name="T56" fmla="*/ 746 w 995"/>
                  <a:gd name="T57" fmla="*/ 27 h 442"/>
                  <a:gd name="T58" fmla="*/ 774 w 995"/>
                  <a:gd name="T59" fmla="*/ 18 h 442"/>
                  <a:gd name="T60" fmla="*/ 802 w 995"/>
                  <a:gd name="T61" fmla="*/ 18 h 442"/>
                  <a:gd name="T62" fmla="*/ 829 w 995"/>
                  <a:gd name="T63" fmla="*/ 8 h 442"/>
                  <a:gd name="T64" fmla="*/ 995 w 995"/>
                  <a:gd name="T65" fmla="*/ 0 h 44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995"/>
                  <a:gd name="T100" fmla="*/ 0 h 442"/>
                  <a:gd name="T101" fmla="*/ 995 w 995"/>
                  <a:gd name="T102" fmla="*/ 442 h 442"/>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995" h="442">
                    <a:moveTo>
                      <a:pt x="995" y="0"/>
                    </a:moveTo>
                    <a:lnTo>
                      <a:pt x="995" y="91"/>
                    </a:lnTo>
                    <a:lnTo>
                      <a:pt x="940" y="221"/>
                    </a:lnTo>
                    <a:lnTo>
                      <a:pt x="866" y="304"/>
                    </a:lnTo>
                    <a:lnTo>
                      <a:pt x="286" y="423"/>
                    </a:lnTo>
                    <a:lnTo>
                      <a:pt x="0" y="442"/>
                    </a:lnTo>
                    <a:lnTo>
                      <a:pt x="0" y="128"/>
                    </a:lnTo>
                    <a:lnTo>
                      <a:pt x="27" y="120"/>
                    </a:lnTo>
                    <a:lnTo>
                      <a:pt x="55" y="120"/>
                    </a:lnTo>
                    <a:lnTo>
                      <a:pt x="73" y="110"/>
                    </a:lnTo>
                    <a:lnTo>
                      <a:pt x="102" y="101"/>
                    </a:lnTo>
                    <a:lnTo>
                      <a:pt x="129" y="101"/>
                    </a:lnTo>
                    <a:lnTo>
                      <a:pt x="157" y="101"/>
                    </a:lnTo>
                    <a:lnTo>
                      <a:pt x="174" y="91"/>
                    </a:lnTo>
                    <a:lnTo>
                      <a:pt x="203" y="91"/>
                    </a:lnTo>
                    <a:lnTo>
                      <a:pt x="212" y="91"/>
                    </a:lnTo>
                    <a:lnTo>
                      <a:pt x="221" y="91"/>
                    </a:lnTo>
                    <a:lnTo>
                      <a:pt x="230" y="91"/>
                    </a:lnTo>
                    <a:lnTo>
                      <a:pt x="240" y="82"/>
                    </a:lnTo>
                    <a:lnTo>
                      <a:pt x="249" y="82"/>
                    </a:lnTo>
                    <a:lnTo>
                      <a:pt x="258" y="82"/>
                    </a:lnTo>
                    <a:lnTo>
                      <a:pt x="267" y="74"/>
                    </a:lnTo>
                    <a:lnTo>
                      <a:pt x="277" y="74"/>
                    </a:lnTo>
                    <a:lnTo>
                      <a:pt x="618" y="27"/>
                    </a:lnTo>
                    <a:lnTo>
                      <a:pt x="645" y="27"/>
                    </a:lnTo>
                    <a:lnTo>
                      <a:pt x="672" y="27"/>
                    </a:lnTo>
                    <a:lnTo>
                      <a:pt x="700" y="27"/>
                    </a:lnTo>
                    <a:lnTo>
                      <a:pt x="728" y="27"/>
                    </a:lnTo>
                    <a:lnTo>
                      <a:pt x="746" y="27"/>
                    </a:lnTo>
                    <a:lnTo>
                      <a:pt x="774" y="18"/>
                    </a:lnTo>
                    <a:lnTo>
                      <a:pt x="802" y="18"/>
                    </a:lnTo>
                    <a:lnTo>
                      <a:pt x="829" y="8"/>
                    </a:lnTo>
                    <a:lnTo>
                      <a:pt x="995" y="0"/>
                    </a:lnTo>
                    <a:close/>
                  </a:path>
                </a:pathLst>
              </a:custGeom>
              <a:solidFill>
                <a:srgbClr val="A3B2B2"/>
              </a:solidFill>
              <a:ln w="9525">
                <a:noFill/>
                <a:round/>
                <a:headEnd/>
                <a:tailEnd/>
              </a:ln>
            </p:spPr>
            <p:txBody>
              <a:bodyPr>
                <a:prstTxWarp prst="textNoShape">
                  <a:avLst/>
                </a:prstTxWarp>
              </a:bodyPr>
              <a:lstStyle/>
              <a:p>
                <a:endParaRPr lang="en-US"/>
              </a:p>
            </p:txBody>
          </p:sp>
          <p:sp>
            <p:nvSpPr>
              <p:cNvPr id="18700" name="Freeform 157"/>
              <p:cNvSpPr>
                <a:spLocks/>
              </p:cNvSpPr>
              <p:nvPr/>
            </p:nvSpPr>
            <p:spPr bwMode="auto">
              <a:xfrm>
                <a:off x="3112" y="2543"/>
                <a:ext cx="48" cy="56"/>
              </a:xfrm>
              <a:custGeom>
                <a:avLst/>
                <a:gdLst>
                  <a:gd name="T0" fmla="*/ 0 w 387"/>
                  <a:gd name="T1" fmla="*/ 73 h 442"/>
                  <a:gd name="T2" fmla="*/ 175 w 387"/>
                  <a:gd name="T3" fmla="*/ 64 h 442"/>
                  <a:gd name="T4" fmla="*/ 203 w 387"/>
                  <a:gd name="T5" fmla="*/ 91 h 442"/>
                  <a:gd name="T6" fmla="*/ 341 w 387"/>
                  <a:gd name="T7" fmla="*/ 0 h 442"/>
                  <a:gd name="T8" fmla="*/ 368 w 387"/>
                  <a:gd name="T9" fmla="*/ 0 h 442"/>
                  <a:gd name="T10" fmla="*/ 387 w 387"/>
                  <a:gd name="T11" fmla="*/ 414 h 442"/>
                  <a:gd name="T12" fmla="*/ 359 w 387"/>
                  <a:gd name="T13" fmla="*/ 414 h 442"/>
                  <a:gd name="T14" fmla="*/ 322 w 387"/>
                  <a:gd name="T15" fmla="*/ 414 h 442"/>
                  <a:gd name="T16" fmla="*/ 295 w 387"/>
                  <a:gd name="T17" fmla="*/ 414 h 442"/>
                  <a:gd name="T18" fmla="*/ 258 w 387"/>
                  <a:gd name="T19" fmla="*/ 423 h 442"/>
                  <a:gd name="T20" fmla="*/ 230 w 387"/>
                  <a:gd name="T21" fmla="*/ 423 h 442"/>
                  <a:gd name="T22" fmla="*/ 193 w 387"/>
                  <a:gd name="T23" fmla="*/ 432 h 442"/>
                  <a:gd name="T24" fmla="*/ 166 w 387"/>
                  <a:gd name="T25" fmla="*/ 442 h 442"/>
                  <a:gd name="T26" fmla="*/ 129 w 387"/>
                  <a:gd name="T27" fmla="*/ 442 h 442"/>
                  <a:gd name="T28" fmla="*/ 120 w 387"/>
                  <a:gd name="T29" fmla="*/ 442 h 442"/>
                  <a:gd name="T30" fmla="*/ 101 w 387"/>
                  <a:gd name="T31" fmla="*/ 442 h 442"/>
                  <a:gd name="T32" fmla="*/ 83 w 387"/>
                  <a:gd name="T33" fmla="*/ 442 h 442"/>
                  <a:gd name="T34" fmla="*/ 64 w 387"/>
                  <a:gd name="T35" fmla="*/ 442 h 442"/>
                  <a:gd name="T36" fmla="*/ 55 w 387"/>
                  <a:gd name="T37" fmla="*/ 442 h 442"/>
                  <a:gd name="T38" fmla="*/ 37 w 387"/>
                  <a:gd name="T39" fmla="*/ 442 h 442"/>
                  <a:gd name="T40" fmla="*/ 19 w 387"/>
                  <a:gd name="T41" fmla="*/ 442 h 442"/>
                  <a:gd name="T42" fmla="*/ 0 w 387"/>
                  <a:gd name="T43" fmla="*/ 442 h 442"/>
                  <a:gd name="T44" fmla="*/ 0 w 387"/>
                  <a:gd name="T45" fmla="*/ 73 h 44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87"/>
                  <a:gd name="T70" fmla="*/ 0 h 442"/>
                  <a:gd name="T71" fmla="*/ 387 w 387"/>
                  <a:gd name="T72" fmla="*/ 442 h 44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87" h="442">
                    <a:moveTo>
                      <a:pt x="0" y="73"/>
                    </a:moveTo>
                    <a:lnTo>
                      <a:pt x="175" y="64"/>
                    </a:lnTo>
                    <a:lnTo>
                      <a:pt x="203" y="91"/>
                    </a:lnTo>
                    <a:lnTo>
                      <a:pt x="341" y="0"/>
                    </a:lnTo>
                    <a:lnTo>
                      <a:pt x="368" y="0"/>
                    </a:lnTo>
                    <a:lnTo>
                      <a:pt x="387" y="414"/>
                    </a:lnTo>
                    <a:lnTo>
                      <a:pt x="359" y="414"/>
                    </a:lnTo>
                    <a:lnTo>
                      <a:pt x="322" y="414"/>
                    </a:lnTo>
                    <a:lnTo>
                      <a:pt x="295" y="414"/>
                    </a:lnTo>
                    <a:lnTo>
                      <a:pt x="258" y="423"/>
                    </a:lnTo>
                    <a:lnTo>
                      <a:pt x="230" y="423"/>
                    </a:lnTo>
                    <a:lnTo>
                      <a:pt x="193" y="432"/>
                    </a:lnTo>
                    <a:lnTo>
                      <a:pt x="166" y="442"/>
                    </a:lnTo>
                    <a:lnTo>
                      <a:pt x="129" y="442"/>
                    </a:lnTo>
                    <a:lnTo>
                      <a:pt x="120" y="442"/>
                    </a:lnTo>
                    <a:lnTo>
                      <a:pt x="101" y="442"/>
                    </a:lnTo>
                    <a:lnTo>
                      <a:pt x="83" y="442"/>
                    </a:lnTo>
                    <a:lnTo>
                      <a:pt x="64" y="442"/>
                    </a:lnTo>
                    <a:lnTo>
                      <a:pt x="55" y="442"/>
                    </a:lnTo>
                    <a:lnTo>
                      <a:pt x="37" y="442"/>
                    </a:lnTo>
                    <a:lnTo>
                      <a:pt x="19" y="442"/>
                    </a:lnTo>
                    <a:lnTo>
                      <a:pt x="0" y="442"/>
                    </a:lnTo>
                    <a:lnTo>
                      <a:pt x="0" y="73"/>
                    </a:lnTo>
                    <a:close/>
                  </a:path>
                </a:pathLst>
              </a:custGeom>
              <a:solidFill>
                <a:srgbClr val="A3B2B2"/>
              </a:solidFill>
              <a:ln w="9525">
                <a:noFill/>
                <a:round/>
                <a:headEnd/>
                <a:tailEnd/>
              </a:ln>
            </p:spPr>
            <p:txBody>
              <a:bodyPr>
                <a:prstTxWarp prst="textNoShape">
                  <a:avLst/>
                </a:prstTxWarp>
              </a:bodyPr>
              <a:lstStyle/>
              <a:p>
                <a:endParaRPr lang="en-US"/>
              </a:p>
            </p:txBody>
          </p:sp>
          <p:sp>
            <p:nvSpPr>
              <p:cNvPr id="18701" name="Freeform 158"/>
              <p:cNvSpPr>
                <a:spLocks/>
              </p:cNvSpPr>
              <p:nvPr/>
            </p:nvSpPr>
            <p:spPr bwMode="auto">
              <a:xfrm>
                <a:off x="2106" y="2557"/>
                <a:ext cx="104" cy="69"/>
              </a:xfrm>
              <a:custGeom>
                <a:avLst/>
                <a:gdLst>
                  <a:gd name="T0" fmla="*/ 737 w 828"/>
                  <a:gd name="T1" fmla="*/ 553 h 553"/>
                  <a:gd name="T2" fmla="*/ 718 w 828"/>
                  <a:gd name="T3" fmla="*/ 543 h 553"/>
                  <a:gd name="T4" fmla="*/ 700 w 828"/>
                  <a:gd name="T5" fmla="*/ 535 h 553"/>
                  <a:gd name="T6" fmla="*/ 681 w 828"/>
                  <a:gd name="T7" fmla="*/ 535 h 553"/>
                  <a:gd name="T8" fmla="*/ 663 w 828"/>
                  <a:gd name="T9" fmla="*/ 525 h 553"/>
                  <a:gd name="T10" fmla="*/ 423 w 828"/>
                  <a:gd name="T11" fmla="*/ 525 h 553"/>
                  <a:gd name="T12" fmla="*/ 413 w 828"/>
                  <a:gd name="T13" fmla="*/ 516 h 553"/>
                  <a:gd name="T14" fmla="*/ 396 w 828"/>
                  <a:gd name="T15" fmla="*/ 506 h 553"/>
                  <a:gd name="T16" fmla="*/ 378 w 828"/>
                  <a:gd name="T17" fmla="*/ 506 h 553"/>
                  <a:gd name="T18" fmla="*/ 359 w 828"/>
                  <a:gd name="T19" fmla="*/ 516 h 553"/>
                  <a:gd name="T20" fmla="*/ 349 w 828"/>
                  <a:gd name="T21" fmla="*/ 525 h 553"/>
                  <a:gd name="T22" fmla="*/ 294 w 828"/>
                  <a:gd name="T23" fmla="*/ 525 h 553"/>
                  <a:gd name="T24" fmla="*/ 258 w 828"/>
                  <a:gd name="T25" fmla="*/ 516 h 553"/>
                  <a:gd name="T26" fmla="*/ 229 w 828"/>
                  <a:gd name="T27" fmla="*/ 506 h 553"/>
                  <a:gd name="T28" fmla="*/ 202 w 828"/>
                  <a:gd name="T29" fmla="*/ 506 h 553"/>
                  <a:gd name="T30" fmla="*/ 165 w 828"/>
                  <a:gd name="T31" fmla="*/ 506 h 553"/>
                  <a:gd name="T32" fmla="*/ 128 w 828"/>
                  <a:gd name="T33" fmla="*/ 479 h 553"/>
                  <a:gd name="T34" fmla="*/ 101 w 828"/>
                  <a:gd name="T35" fmla="*/ 470 h 553"/>
                  <a:gd name="T36" fmla="*/ 73 w 828"/>
                  <a:gd name="T37" fmla="*/ 460 h 553"/>
                  <a:gd name="T38" fmla="*/ 37 w 828"/>
                  <a:gd name="T39" fmla="*/ 460 h 553"/>
                  <a:gd name="T40" fmla="*/ 0 w 828"/>
                  <a:gd name="T41" fmla="*/ 231 h 553"/>
                  <a:gd name="T42" fmla="*/ 211 w 828"/>
                  <a:gd name="T43" fmla="*/ 0 h 553"/>
                  <a:gd name="T44" fmla="*/ 229 w 828"/>
                  <a:gd name="T45" fmla="*/ 0 h 553"/>
                  <a:gd name="T46" fmla="*/ 239 w 828"/>
                  <a:gd name="T47" fmla="*/ 10 h 553"/>
                  <a:gd name="T48" fmla="*/ 258 w 828"/>
                  <a:gd name="T49" fmla="*/ 10 h 553"/>
                  <a:gd name="T50" fmla="*/ 294 w 828"/>
                  <a:gd name="T51" fmla="*/ 83 h 553"/>
                  <a:gd name="T52" fmla="*/ 820 w 828"/>
                  <a:gd name="T53" fmla="*/ 83 h 553"/>
                  <a:gd name="T54" fmla="*/ 828 w 828"/>
                  <a:gd name="T55" fmla="*/ 129 h 553"/>
                  <a:gd name="T56" fmla="*/ 801 w 828"/>
                  <a:gd name="T57" fmla="*/ 221 h 553"/>
                  <a:gd name="T58" fmla="*/ 783 w 828"/>
                  <a:gd name="T59" fmla="*/ 258 h 553"/>
                  <a:gd name="T60" fmla="*/ 773 w 828"/>
                  <a:gd name="T61" fmla="*/ 295 h 553"/>
                  <a:gd name="T62" fmla="*/ 764 w 828"/>
                  <a:gd name="T63" fmla="*/ 332 h 553"/>
                  <a:gd name="T64" fmla="*/ 764 w 828"/>
                  <a:gd name="T65" fmla="*/ 543 h 55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828"/>
                  <a:gd name="T100" fmla="*/ 0 h 553"/>
                  <a:gd name="T101" fmla="*/ 828 w 828"/>
                  <a:gd name="T102" fmla="*/ 553 h 55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828" h="553">
                    <a:moveTo>
                      <a:pt x="764" y="553"/>
                    </a:moveTo>
                    <a:lnTo>
                      <a:pt x="737" y="553"/>
                    </a:lnTo>
                    <a:lnTo>
                      <a:pt x="727" y="543"/>
                    </a:lnTo>
                    <a:lnTo>
                      <a:pt x="718" y="543"/>
                    </a:lnTo>
                    <a:lnTo>
                      <a:pt x="709" y="543"/>
                    </a:lnTo>
                    <a:lnTo>
                      <a:pt x="700" y="535"/>
                    </a:lnTo>
                    <a:lnTo>
                      <a:pt x="690" y="535"/>
                    </a:lnTo>
                    <a:lnTo>
                      <a:pt x="681" y="535"/>
                    </a:lnTo>
                    <a:lnTo>
                      <a:pt x="672" y="525"/>
                    </a:lnTo>
                    <a:lnTo>
                      <a:pt x="663" y="525"/>
                    </a:lnTo>
                    <a:lnTo>
                      <a:pt x="432" y="525"/>
                    </a:lnTo>
                    <a:lnTo>
                      <a:pt x="423" y="525"/>
                    </a:lnTo>
                    <a:lnTo>
                      <a:pt x="423" y="516"/>
                    </a:lnTo>
                    <a:lnTo>
                      <a:pt x="413" y="516"/>
                    </a:lnTo>
                    <a:lnTo>
                      <a:pt x="405" y="506"/>
                    </a:lnTo>
                    <a:lnTo>
                      <a:pt x="396" y="506"/>
                    </a:lnTo>
                    <a:lnTo>
                      <a:pt x="386" y="506"/>
                    </a:lnTo>
                    <a:lnTo>
                      <a:pt x="378" y="506"/>
                    </a:lnTo>
                    <a:lnTo>
                      <a:pt x="368" y="506"/>
                    </a:lnTo>
                    <a:lnTo>
                      <a:pt x="359" y="516"/>
                    </a:lnTo>
                    <a:lnTo>
                      <a:pt x="349" y="516"/>
                    </a:lnTo>
                    <a:lnTo>
                      <a:pt x="349" y="525"/>
                    </a:lnTo>
                    <a:lnTo>
                      <a:pt x="341" y="525"/>
                    </a:lnTo>
                    <a:lnTo>
                      <a:pt x="294" y="525"/>
                    </a:lnTo>
                    <a:lnTo>
                      <a:pt x="276" y="525"/>
                    </a:lnTo>
                    <a:lnTo>
                      <a:pt x="258" y="516"/>
                    </a:lnTo>
                    <a:lnTo>
                      <a:pt x="239" y="516"/>
                    </a:lnTo>
                    <a:lnTo>
                      <a:pt x="229" y="506"/>
                    </a:lnTo>
                    <a:lnTo>
                      <a:pt x="221" y="506"/>
                    </a:lnTo>
                    <a:lnTo>
                      <a:pt x="202" y="506"/>
                    </a:lnTo>
                    <a:lnTo>
                      <a:pt x="184" y="506"/>
                    </a:lnTo>
                    <a:lnTo>
                      <a:pt x="165" y="506"/>
                    </a:lnTo>
                    <a:lnTo>
                      <a:pt x="147" y="497"/>
                    </a:lnTo>
                    <a:lnTo>
                      <a:pt x="128" y="479"/>
                    </a:lnTo>
                    <a:lnTo>
                      <a:pt x="119" y="479"/>
                    </a:lnTo>
                    <a:lnTo>
                      <a:pt x="101" y="470"/>
                    </a:lnTo>
                    <a:lnTo>
                      <a:pt x="91" y="470"/>
                    </a:lnTo>
                    <a:lnTo>
                      <a:pt x="73" y="460"/>
                    </a:lnTo>
                    <a:lnTo>
                      <a:pt x="54" y="460"/>
                    </a:lnTo>
                    <a:lnTo>
                      <a:pt x="37" y="460"/>
                    </a:lnTo>
                    <a:lnTo>
                      <a:pt x="18" y="460"/>
                    </a:lnTo>
                    <a:lnTo>
                      <a:pt x="0" y="231"/>
                    </a:lnTo>
                    <a:lnTo>
                      <a:pt x="0" y="0"/>
                    </a:lnTo>
                    <a:lnTo>
                      <a:pt x="211" y="0"/>
                    </a:lnTo>
                    <a:lnTo>
                      <a:pt x="221" y="0"/>
                    </a:lnTo>
                    <a:lnTo>
                      <a:pt x="229" y="0"/>
                    </a:lnTo>
                    <a:lnTo>
                      <a:pt x="229" y="10"/>
                    </a:lnTo>
                    <a:lnTo>
                      <a:pt x="239" y="10"/>
                    </a:lnTo>
                    <a:lnTo>
                      <a:pt x="248" y="10"/>
                    </a:lnTo>
                    <a:lnTo>
                      <a:pt x="258" y="10"/>
                    </a:lnTo>
                    <a:lnTo>
                      <a:pt x="266" y="10"/>
                    </a:lnTo>
                    <a:lnTo>
                      <a:pt x="294" y="83"/>
                    </a:lnTo>
                    <a:lnTo>
                      <a:pt x="405" y="138"/>
                    </a:lnTo>
                    <a:lnTo>
                      <a:pt x="820" y="83"/>
                    </a:lnTo>
                    <a:lnTo>
                      <a:pt x="828" y="83"/>
                    </a:lnTo>
                    <a:lnTo>
                      <a:pt x="828" y="129"/>
                    </a:lnTo>
                    <a:lnTo>
                      <a:pt x="810" y="202"/>
                    </a:lnTo>
                    <a:lnTo>
                      <a:pt x="801" y="221"/>
                    </a:lnTo>
                    <a:lnTo>
                      <a:pt x="791" y="239"/>
                    </a:lnTo>
                    <a:lnTo>
                      <a:pt x="783" y="258"/>
                    </a:lnTo>
                    <a:lnTo>
                      <a:pt x="783" y="276"/>
                    </a:lnTo>
                    <a:lnTo>
                      <a:pt x="773" y="295"/>
                    </a:lnTo>
                    <a:lnTo>
                      <a:pt x="764" y="313"/>
                    </a:lnTo>
                    <a:lnTo>
                      <a:pt x="764" y="332"/>
                    </a:lnTo>
                    <a:lnTo>
                      <a:pt x="764" y="350"/>
                    </a:lnTo>
                    <a:lnTo>
                      <a:pt x="764" y="543"/>
                    </a:lnTo>
                    <a:lnTo>
                      <a:pt x="764" y="553"/>
                    </a:lnTo>
                    <a:close/>
                  </a:path>
                </a:pathLst>
              </a:custGeom>
              <a:solidFill>
                <a:srgbClr val="A3B2B2"/>
              </a:solidFill>
              <a:ln w="9525">
                <a:noFill/>
                <a:round/>
                <a:headEnd/>
                <a:tailEnd/>
              </a:ln>
            </p:spPr>
            <p:txBody>
              <a:bodyPr>
                <a:prstTxWarp prst="textNoShape">
                  <a:avLst/>
                </a:prstTxWarp>
              </a:bodyPr>
              <a:lstStyle/>
              <a:p>
                <a:endParaRPr lang="en-US"/>
              </a:p>
            </p:txBody>
          </p:sp>
          <p:sp>
            <p:nvSpPr>
              <p:cNvPr id="18702" name="Freeform 159"/>
              <p:cNvSpPr>
                <a:spLocks/>
              </p:cNvSpPr>
              <p:nvPr/>
            </p:nvSpPr>
            <p:spPr bwMode="auto">
              <a:xfrm>
                <a:off x="2216" y="2560"/>
                <a:ext cx="145" cy="71"/>
              </a:xfrm>
              <a:custGeom>
                <a:avLst/>
                <a:gdLst>
                  <a:gd name="T0" fmla="*/ 682 w 1161"/>
                  <a:gd name="T1" fmla="*/ 572 h 572"/>
                  <a:gd name="T2" fmla="*/ 682 w 1161"/>
                  <a:gd name="T3" fmla="*/ 554 h 572"/>
                  <a:gd name="T4" fmla="*/ 672 w 1161"/>
                  <a:gd name="T5" fmla="*/ 535 h 572"/>
                  <a:gd name="T6" fmla="*/ 663 w 1161"/>
                  <a:gd name="T7" fmla="*/ 525 h 572"/>
                  <a:gd name="T8" fmla="*/ 645 w 1161"/>
                  <a:gd name="T9" fmla="*/ 517 h 572"/>
                  <a:gd name="T10" fmla="*/ 626 w 1161"/>
                  <a:gd name="T11" fmla="*/ 507 h 572"/>
                  <a:gd name="T12" fmla="*/ 599 w 1161"/>
                  <a:gd name="T13" fmla="*/ 517 h 572"/>
                  <a:gd name="T14" fmla="*/ 581 w 1161"/>
                  <a:gd name="T15" fmla="*/ 535 h 572"/>
                  <a:gd name="T16" fmla="*/ 571 w 1161"/>
                  <a:gd name="T17" fmla="*/ 554 h 572"/>
                  <a:gd name="T18" fmla="*/ 543 w 1161"/>
                  <a:gd name="T19" fmla="*/ 554 h 572"/>
                  <a:gd name="T20" fmla="*/ 506 w 1161"/>
                  <a:gd name="T21" fmla="*/ 554 h 572"/>
                  <a:gd name="T22" fmla="*/ 451 w 1161"/>
                  <a:gd name="T23" fmla="*/ 554 h 572"/>
                  <a:gd name="T24" fmla="*/ 405 w 1161"/>
                  <a:gd name="T25" fmla="*/ 554 h 572"/>
                  <a:gd name="T26" fmla="*/ 368 w 1161"/>
                  <a:gd name="T27" fmla="*/ 554 h 572"/>
                  <a:gd name="T28" fmla="*/ 350 w 1161"/>
                  <a:gd name="T29" fmla="*/ 544 h 572"/>
                  <a:gd name="T30" fmla="*/ 331 w 1161"/>
                  <a:gd name="T31" fmla="*/ 535 h 572"/>
                  <a:gd name="T32" fmla="*/ 313 w 1161"/>
                  <a:gd name="T33" fmla="*/ 535 h 572"/>
                  <a:gd name="T34" fmla="*/ 0 w 1161"/>
                  <a:gd name="T35" fmla="*/ 535 h 572"/>
                  <a:gd name="T36" fmla="*/ 0 w 1161"/>
                  <a:gd name="T37" fmla="*/ 341 h 572"/>
                  <a:gd name="T38" fmla="*/ 18 w 1161"/>
                  <a:gd name="T39" fmla="*/ 286 h 572"/>
                  <a:gd name="T40" fmla="*/ 36 w 1161"/>
                  <a:gd name="T41" fmla="*/ 231 h 572"/>
                  <a:gd name="T42" fmla="*/ 55 w 1161"/>
                  <a:gd name="T43" fmla="*/ 166 h 572"/>
                  <a:gd name="T44" fmla="*/ 64 w 1161"/>
                  <a:gd name="T45" fmla="*/ 120 h 572"/>
                  <a:gd name="T46" fmla="*/ 203 w 1161"/>
                  <a:gd name="T47" fmla="*/ 65 h 572"/>
                  <a:gd name="T48" fmla="*/ 230 w 1161"/>
                  <a:gd name="T49" fmla="*/ 28 h 572"/>
                  <a:gd name="T50" fmla="*/ 276 w 1161"/>
                  <a:gd name="T51" fmla="*/ 28 h 572"/>
                  <a:gd name="T52" fmla="*/ 313 w 1161"/>
                  <a:gd name="T53" fmla="*/ 28 h 572"/>
                  <a:gd name="T54" fmla="*/ 359 w 1161"/>
                  <a:gd name="T55" fmla="*/ 19 h 572"/>
                  <a:gd name="T56" fmla="*/ 525 w 1161"/>
                  <a:gd name="T57" fmla="*/ 0 h 572"/>
                  <a:gd name="T58" fmla="*/ 773 w 1161"/>
                  <a:gd name="T59" fmla="*/ 46 h 572"/>
                  <a:gd name="T60" fmla="*/ 1151 w 1161"/>
                  <a:gd name="T61" fmla="*/ 83 h 572"/>
                  <a:gd name="T62" fmla="*/ 1142 w 1161"/>
                  <a:gd name="T63" fmla="*/ 176 h 572"/>
                  <a:gd name="T64" fmla="*/ 1142 w 1161"/>
                  <a:gd name="T65" fmla="*/ 194 h 572"/>
                  <a:gd name="T66" fmla="*/ 1133 w 1161"/>
                  <a:gd name="T67" fmla="*/ 213 h 572"/>
                  <a:gd name="T68" fmla="*/ 1133 w 1161"/>
                  <a:gd name="T69" fmla="*/ 240 h 572"/>
                  <a:gd name="T70" fmla="*/ 1124 w 1161"/>
                  <a:gd name="T71" fmla="*/ 525 h 572"/>
                  <a:gd name="T72" fmla="*/ 1133 w 1161"/>
                  <a:gd name="T73" fmla="*/ 544 h 572"/>
                  <a:gd name="T74" fmla="*/ 1142 w 1161"/>
                  <a:gd name="T75" fmla="*/ 562 h 572"/>
                  <a:gd name="T76" fmla="*/ 1161 w 1161"/>
                  <a:gd name="T77" fmla="*/ 572 h 572"/>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1161"/>
                  <a:gd name="T118" fmla="*/ 0 h 572"/>
                  <a:gd name="T119" fmla="*/ 1161 w 1161"/>
                  <a:gd name="T120" fmla="*/ 572 h 572"/>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1161" h="572">
                    <a:moveTo>
                      <a:pt x="1161" y="572"/>
                    </a:moveTo>
                    <a:lnTo>
                      <a:pt x="682" y="572"/>
                    </a:lnTo>
                    <a:lnTo>
                      <a:pt x="682" y="562"/>
                    </a:lnTo>
                    <a:lnTo>
                      <a:pt x="682" y="554"/>
                    </a:lnTo>
                    <a:lnTo>
                      <a:pt x="682" y="544"/>
                    </a:lnTo>
                    <a:lnTo>
                      <a:pt x="672" y="535"/>
                    </a:lnTo>
                    <a:lnTo>
                      <a:pt x="672" y="525"/>
                    </a:lnTo>
                    <a:lnTo>
                      <a:pt x="663" y="525"/>
                    </a:lnTo>
                    <a:lnTo>
                      <a:pt x="653" y="517"/>
                    </a:lnTo>
                    <a:lnTo>
                      <a:pt x="645" y="517"/>
                    </a:lnTo>
                    <a:lnTo>
                      <a:pt x="635" y="507"/>
                    </a:lnTo>
                    <a:lnTo>
                      <a:pt x="626" y="507"/>
                    </a:lnTo>
                    <a:lnTo>
                      <a:pt x="608" y="517"/>
                    </a:lnTo>
                    <a:lnTo>
                      <a:pt x="599" y="517"/>
                    </a:lnTo>
                    <a:lnTo>
                      <a:pt x="589" y="525"/>
                    </a:lnTo>
                    <a:lnTo>
                      <a:pt x="581" y="535"/>
                    </a:lnTo>
                    <a:lnTo>
                      <a:pt x="571" y="544"/>
                    </a:lnTo>
                    <a:lnTo>
                      <a:pt x="571" y="554"/>
                    </a:lnTo>
                    <a:lnTo>
                      <a:pt x="571" y="562"/>
                    </a:lnTo>
                    <a:lnTo>
                      <a:pt x="543" y="554"/>
                    </a:lnTo>
                    <a:lnTo>
                      <a:pt x="525" y="554"/>
                    </a:lnTo>
                    <a:lnTo>
                      <a:pt x="506" y="554"/>
                    </a:lnTo>
                    <a:lnTo>
                      <a:pt x="479" y="554"/>
                    </a:lnTo>
                    <a:lnTo>
                      <a:pt x="451" y="554"/>
                    </a:lnTo>
                    <a:lnTo>
                      <a:pt x="432" y="554"/>
                    </a:lnTo>
                    <a:lnTo>
                      <a:pt x="405" y="554"/>
                    </a:lnTo>
                    <a:lnTo>
                      <a:pt x="377" y="554"/>
                    </a:lnTo>
                    <a:lnTo>
                      <a:pt x="368" y="554"/>
                    </a:lnTo>
                    <a:lnTo>
                      <a:pt x="359" y="544"/>
                    </a:lnTo>
                    <a:lnTo>
                      <a:pt x="350" y="544"/>
                    </a:lnTo>
                    <a:lnTo>
                      <a:pt x="341" y="544"/>
                    </a:lnTo>
                    <a:lnTo>
                      <a:pt x="331" y="535"/>
                    </a:lnTo>
                    <a:lnTo>
                      <a:pt x="322" y="535"/>
                    </a:lnTo>
                    <a:lnTo>
                      <a:pt x="313" y="535"/>
                    </a:lnTo>
                    <a:lnTo>
                      <a:pt x="304" y="535"/>
                    </a:lnTo>
                    <a:lnTo>
                      <a:pt x="0" y="535"/>
                    </a:lnTo>
                    <a:lnTo>
                      <a:pt x="0" y="525"/>
                    </a:lnTo>
                    <a:lnTo>
                      <a:pt x="0" y="341"/>
                    </a:lnTo>
                    <a:lnTo>
                      <a:pt x="0" y="314"/>
                    </a:lnTo>
                    <a:lnTo>
                      <a:pt x="18" y="286"/>
                    </a:lnTo>
                    <a:lnTo>
                      <a:pt x="27" y="258"/>
                    </a:lnTo>
                    <a:lnTo>
                      <a:pt x="36" y="231"/>
                    </a:lnTo>
                    <a:lnTo>
                      <a:pt x="46" y="194"/>
                    </a:lnTo>
                    <a:lnTo>
                      <a:pt x="55" y="166"/>
                    </a:lnTo>
                    <a:lnTo>
                      <a:pt x="55" y="139"/>
                    </a:lnTo>
                    <a:lnTo>
                      <a:pt x="64" y="120"/>
                    </a:lnTo>
                    <a:lnTo>
                      <a:pt x="64" y="65"/>
                    </a:lnTo>
                    <a:lnTo>
                      <a:pt x="203" y="65"/>
                    </a:lnTo>
                    <a:lnTo>
                      <a:pt x="203" y="28"/>
                    </a:lnTo>
                    <a:lnTo>
                      <a:pt x="230" y="28"/>
                    </a:lnTo>
                    <a:lnTo>
                      <a:pt x="248" y="28"/>
                    </a:lnTo>
                    <a:lnTo>
                      <a:pt x="276" y="28"/>
                    </a:lnTo>
                    <a:lnTo>
                      <a:pt x="294" y="28"/>
                    </a:lnTo>
                    <a:lnTo>
                      <a:pt x="313" y="28"/>
                    </a:lnTo>
                    <a:lnTo>
                      <a:pt x="341" y="28"/>
                    </a:lnTo>
                    <a:lnTo>
                      <a:pt x="359" y="19"/>
                    </a:lnTo>
                    <a:lnTo>
                      <a:pt x="377" y="19"/>
                    </a:lnTo>
                    <a:lnTo>
                      <a:pt x="525" y="0"/>
                    </a:lnTo>
                    <a:lnTo>
                      <a:pt x="773" y="0"/>
                    </a:lnTo>
                    <a:lnTo>
                      <a:pt x="773" y="46"/>
                    </a:lnTo>
                    <a:lnTo>
                      <a:pt x="829" y="93"/>
                    </a:lnTo>
                    <a:lnTo>
                      <a:pt x="1151" y="83"/>
                    </a:lnTo>
                    <a:lnTo>
                      <a:pt x="1151" y="176"/>
                    </a:lnTo>
                    <a:lnTo>
                      <a:pt x="1142" y="176"/>
                    </a:lnTo>
                    <a:lnTo>
                      <a:pt x="1142" y="184"/>
                    </a:lnTo>
                    <a:lnTo>
                      <a:pt x="1142" y="194"/>
                    </a:lnTo>
                    <a:lnTo>
                      <a:pt x="1133" y="203"/>
                    </a:lnTo>
                    <a:lnTo>
                      <a:pt x="1133" y="213"/>
                    </a:lnTo>
                    <a:lnTo>
                      <a:pt x="1133" y="231"/>
                    </a:lnTo>
                    <a:lnTo>
                      <a:pt x="1133" y="240"/>
                    </a:lnTo>
                    <a:lnTo>
                      <a:pt x="1124" y="240"/>
                    </a:lnTo>
                    <a:lnTo>
                      <a:pt x="1124" y="525"/>
                    </a:lnTo>
                    <a:lnTo>
                      <a:pt x="1133" y="535"/>
                    </a:lnTo>
                    <a:lnTo>
                      <a:pt x="1133" y="544"/>
                    </a:lnTo>
                    <a:lnTo>
                      <a:pt x="1142" y="554"/>
                    </a:lnTo>
                    <a:lnTo>
                      <a:pt x="1142" y="562"/>
                    </a:lnTo>
                    <a:lnTo>
                      <a:pt x="1151" y="562"/>
                    </a:lnTo>
                    <a:lnTo>
                      <a:pt x="1161" y="572"/>
                    </a:lnTo>
                    <a:close/>
                  </a:path>
                </a:pathLst>
              </a:custGeom>
              <a:solidFill>
                <a:srgbClr val="D6E0E0"/>
              </a:solidFill>
              <a:ln w="9525">
                <a:noFill/>
                <a:round/>
                <a:headEnd/>
                <a:tailEnd/>
              </a:ln>
            </p:spPr>
            <p:txBody>
              <a:bodyPr>
                <a:prstTxWarp prst="textNoShape">
                  <a:avLst/>
                </a:prstTxWarp>
              </a:bodyPr>
              <a:lstStyle/>
              <a:p>
                <a:endParaRPr lang="en-US"/>
              </a:p>
            </p:txBody>
          </p:sp>
          <p:sp>
            <p:nvSpPr>
              <p:cNvPr id="18703" name="Freeform 160"/>
              <p:cNvSpPr>
                <a:spLocks/>
              </p:cNvSpPr>
              <p:nvPr/>
            </p:nvSpPr>
            <p:spPr bwMode="auto">
              <a:xfrm>
                <a:off x="2366" y="2552"/>
                <a:ext cx="175" cy="79"/>
              </a:xfrm>
              <a:custGeom>
                <a:avLst/>
                <a:gdLst>
                  <a:gd name="T0" fmla="*/ 1381 w 1400"/>
                  <a:gd name="T1" fmla="*/ 552 h 636"/>
                  <a:gd name="T2" fmla="*/ 1363 w 1400"/>
                  <a:gd name="T3" fmla="*/ 562 h 636"/>
                  <a:gd name="T4" fmla="*/ 1344 w 1400"/>
                  <a:gd name="T5" fmla="*/ 562 h 636"/>
                  <a:gd name="T6" fmla="*/ 1327 w 1400"/>
                  <a:gd name="T7" fmla="*/ 571 h 636"/>
                  <a:gd name="T8" fmla="*/ 1299 w 1400"/>
                  <a:gd name="T9" fmla="*/ 571 h 636"/>
                  <a:gd name="T10" fmla="*/ 1253 w 1400"/>
                  <a:gd name="T11" fmla="*/ 571 h 636"/>
                  <a:gd name="T12" fmla="*/ 1207 w 1400"/>
                  <a:gd name="T13" fmla="*/ 571 h 636"/>
                  <a:gd name="T14" fmla="*/ 1160 w 1400"/>
                  <a:gd name="T15" fmla="*/ 571 h 636"/>
                  <a:gd name="T16" fmla="*/ 1123 w 1400"/>
                  <a:gd name="T17" fmla="*/ 581 h 636"/>
                  <a:gd name="T18" fmla="*/ 1087 w 1400"/>
                  <a:gd name="T19" fmla="*/ 589 h 636"/>
                  <a:gd name="T20" fmla="*/ 1050 w 1400"/>
                  <a:gd name="T21" fmla="*/ 599 h 636"/>
                  <a:gd name="T22" fmla="*/ 1013 w 1400"/>
                  <a:gd name="T23" fmla="*/ 608 h 636"/>
                  <a:gd name="T24" fmla="*/ 968 w 1400"/>
                  <a:gd name="T25" fmla="*/ 618 h 636"/>
                  <a:gd name="T26" fmla="*/ 931 w 1400"/>
                  <a:gd name="T27" fmla="*/ 618 h 636"/>
                  <a:gd name="T28" fmla="*/ 894 w 1400"/>
                  <a:gd name="T29" fmla="*/ 626 h 636"/>
                  <a:gd name="T30" fmla="*/ 848 w 1400"/>
                  <a:gd name="T31" fmla="*/ 636 h 636"/>
                  <a:gd name="T32" fmla="*/ 681 w 1400"/>
                  <a:gd name="T33" fmla="*/ 636 h 636"/>
                  <a:gd name="T34" fmla="*/ 8 w 1400"/>
                  <a:gd name="T35" fmla="*/ 626 h 636"/>
                  <a:gd name="T36" fmla="*/ 18 w 1400"/>
                  <a:gd name="T37" fmla="*/ 618 h 636"/>
                  <a:gd name="T38" fmla="*/ 27 w 1400"/>
                  <a:gd name="T39" fmla="*/ 599 h 636"/>
                  <a:gd name="T40" fmla="*/ 27 w 1400"/>
                  <a:gd name="T41" fmla="*/ 313 h 636"/>
                  <a:gd name="T42" fmla="*/ 45 w 1400"/>
                  <a:gd name="T43" fmla="*/ 267 h 636"/>
                  <a:gd name="T44" fmla="*/ 55 w 1400"/>
                  <a:gd name="T45" fmla="*/ 230 h 636"/>
                  <a:gd name="T46" fmla="*/ 55 w 1400"/>
                  <a:gd name="T47" fmla="*/ 193 h 636"/>
                  <a:gd name="T48" fmla="*/ 55 w 1400"/>
                  <a:gd name="T49" fmla="*/ 147 h 636"/>
                  <a:gd name="T50" fmla="*/ 561 w 1400"/>
                  <a:gd name="T51" fmla="*/ 129 h 636"/>
                  <a:gd name="T52" fmla="*/ 1022 w 1400"/>
                  <a:gd name="T53" fmla="*/ 0 h 636"/>
                  <a:gd name="T54" fmla="*/ 1069 w 1400"/>
                  <a:gd name="T55" fmla="*/ 9 h 636"/>
                  <a:gd name="T56" fmla="*/ 1105 w 1400"/>
                  <a:gd name="T57" fmla="*/ 9 h 636"/>
                  <a:gd name="T58" fmla="*/ 1152 w 1400"/>
                  <a:gd name="T59" fmla="*/ 19 h 636"/>
                  <a:gd name="T60" fmla="*/ 1197 w 1400"/>
                  <a:gd name="T61" fmla="*/ 19 h 636"/>
                  <a:gd name="T62" fmla="*/ 1363 w 1400"/>
                  <a:gd name="T63" fmla="*/ 56 h 636"/>
                  <a:gd name="T64" fmla="*/ 1391 w 1400"/>
                  <a:gd name="T65" fmla="*/ 101 h 636"/>
                  <a:gd name="T66" fmla="*/ 1381 w 1400"/>
                  <a:gd name="T67" fmla="*/ 129 h 636"/>
                  <a:gd name="T68" fmla="*/ 1381 w 1400"/>
                  <a:gd name="T69" fmla="*/ 166 h 636"/>
                  <a:gd name="T70" fmla="*/ 1381 w 1400"/>
                  <a:gd name="T71" fmla="*/ 193 h 636"/>
                  <a:gd name="T72" fmla="*/ 1373 w 1400"/>
                  <a:gd name="T73" fmla="*/ 525 h 636"/>
                  <a:gd name="T74" fmla="*/ 1381 w 1400"/>
                  <a:gd name="T75" fmla="*/ 535 h 636"/>
                  <a:gd name="T76" fmla="*/ 1381 w 1400"/>
                  <a:gd name="T77" fmla="*/ 552 h 6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1400"/>
                  <a:gd name="T118" fmla="*/ 0 h 636"/>
                  <a:gd name="T119" fmla="*/ 1400 w 1400"/>
                  <a:gd name="T120" fmla="*/ 636 h 6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1400" h="636">
                    <a:moveTo>
                      <a:pt x="1391" y="552"/>
                    </a:moveTo>
                    <a:lnTo>
                      <a:pt x="1381" y="552"/>
                    </a:lnTo>
                    <a:lnTo>
                      <a:pt x="1373" y="562"/>
                    </a:lnTo>
                    <a:lnTo>
                      <a:pt x="1363" y="562"/>
                    </a:lnTo>
                    <a:lnTo>
                      <a:pt x="1354" y="562"/>
                    </a:lnTo>
                    <a:lnTo>
                      <a:pt x="1344" y="562"/>
                    </a:lnTo>
                    <a:lnTo>
                      <a:pt x="1336" y="571"/>
                    </a:lnTo>
                    <a:lnTo>
                      <a:pt x="1327" y="571"/>
                    </a:lnTo>
                    <a:lnTo>
                      <a:pt x="1317" y="571"/>
                    </a:lnTo>
                    <a:lnTo>
                      <a:pt x="1299" y="571"/>
                    </a:lnTo>
                    <a:lnTo>
                      <a:pt x="1271" y="571"/>
                    </a:lnTo>
                    <a:lnTo>
                      <a:pt x="1253" y="571"/>
                    </a:lnTo>
                    <a:lnTo>
                      <a:pt x="1225" y="571"/>
                    </a:lnTo>
                    <a:lnTo>
                      <a:pt x="1207" y="571"/>
                    </a:lnTo>
                    <a:lnTo>
                      <a:pt x="1179" y="571"/>
                    </a:lnTo>
                    <a:lnTo>
                      <a:pt x="1160" y="571"/>
                    </a:lnTo>
                    <a:lnTo>
                      <a:pt x="1142" y="581"/>
                    </a:lnTo>
                    <a:lnTo>
                      <a:pt x="1123" y="581"/>
                    </a:lnTo>
                    <a:lnTo>
                      <a:pt x="1105" y="589"/>
                    </a:lnTo>
                    <a:lnTo>
                      <a:pt x="1087" y="589"/>
                    </a:lnTo>
                    <a:lnTo>
                      <a:pt x="1069" y="599"/>
                    </a:lnTo>
                    <a:lnTo>
                      <a:pt x="1050" y="599"/>
                    </a:lnTo>
                    <a:lnTo>
                      <a:pt x="1032" y="608"/>
                    </a:lnTo>
                    <a:lnTo>
                      <a:pt x="1013" y="608"/>
                    </a:lnTo>
                    <a:lnTo>
                      <a:pt x="995" y="618"/>
                    </a:lnTo>
                    <a:lnTo>
                      <a:pt x="968" y="618"/>
                    </a:lnTo>
                    <a:lnTo>
                      <a:pt x="949" y="618"/>
                    </a:lnTo>
                    <a:lnTo>
                      <a:pt x="931" y="618"/>
                    </a:lnTo>
                    <a:lnTo>
                      <a:pt x="912" y="618"/>
                    </a:lnTo>
                    <a:lnTo>
                      <a:pt x="894" y="626"/>
                    </a:lnTo>
                    <a:lnTo>
                      <a:pt x="875" y="626"/>
                    </a:lnTo>
                    <a:lnTo>
                      <a:pt x="848" y="636"/>
                    </a:lnTo>
                    <a:lnTo>
                      <a:pt x="829" y="636"/>
                    </a:lnTo>
                    <a:lnTo>
                      <a:pt x="681" y="636"/>
                    </a:lnTo>
                    <a:lnTo>
                      <a:pt x="0" y="636"/>
                    </a:lnTo>
                    <a:lnTo>
                      <a:pt x="8" y="626"/>
                    </a:lnTo>
                    <a:lnTo>
                      <a:pt x="18" y="626"/>
                    </a:lnTo>
                    <a:lnTo>
                      <a:pt x="18" y="618"/>
                    </a:lnTo>
                    <a:lnTo>
                      <a:pt x="27" y="608"/>
                    </a:lnTo>
                    <a:lnTo>
                      <a:pt x="27" y="599"/>
                    </a:lnTo>
                    <a:lnTo>
                      <a:pt x="27" y="589"/>
                    </a:lnTo>
                    <a:lnTo>
                      <a:pt x="27" y="313"/>
                    </a:lnTo>
                    <a:lnTo>
                      <a:pt x="37" y="295"/>
                    </a:lnTo>
                    <a:lnTo>
                      <a:pt x="45" y="267"/>
                    </a:lnTo>
                    <a:lnTo>
                      <a:pt x="45" y="248"/>
                    </a:lnTo>
                    <a:lnTo>
                      <a:pt x="55" y="230"/>
                    </a:lnTo>
                    <a:lnTo>
                      <a:pt x="55" y="211"/>
                    </a:lnTo>
                    <a:lnTo>
                      <a:pt x="55" y="193"/>
                    </a:lnTo>
                    <a:lnTo>
                      <a:pt x="55" y="166"/>
                    </a:lnTo>
                    <a:lnTo>
                      <a:pt x="55" y="147"/>
                    </a:lnTo>
                    <a:lnTo>
                      <a:pt x="313" y="129"/>
                    </a:lnTo>
                    <a:lnTo>
                      <a:pt x="561" y="129"/>
                    </a:lnTo>
                    <a:lnTo>
                      <a:pt x="571" y="0"/>
                    </a:lnTo>
                    <a:lnTo>
                      <a:pt x="1022" y="0"/>
                    </a:lnTo>
                    <a:lnTo>
                      <a:pt x="1041" y="0"/>
                    </a:lnTo>
                    <a:lnTo>
                      <a:pt x="1069" y="9"/>
                    </a:lnTo>
                    <a:lnTo>
                      <a:pt x="1087" y="9"/>
                    </a:lnTo>
                    <a:lnTo>
                      <a:pt x="1105" y="9"/>
                    </a:lnTo>
                    <a:lnTo>
                      <a:pt x="1133" y="19"/>
                    </a:lnTo>
                    <a:lnTo>
                      <a:pt x="1152" y="19"/>
                    </a:lnTo>
                    <a:lnTo>
                      <a:pt x="1179" y="19"/>
                    </a:lnTo>
                    <a:lnTo>
                      <a:pt x="1197" y="19"/>
                    </a:lnTo>
                    <a:lnTo>
                      <a:pt x="1363" y="19"/>
                    </a:lnTo>
                    <a:lnTo>
                      <a:pt x="1363" y="56"/>
                    </a:lnTo>
                    <a:lnTo>
                      <a:pt x="1400" y="83"/>
                    </a:lnTo>
                    <a:lnTo>
                      <a:pt x="1391" y="101"/>
                    </a:lnTo>
                    <a:lnTo>
                      <a:pt x="1391" y="120"/>
                    </a:lnTo>
                    <a:lnTo>
                      <a:pt x="1381" y="129"/>
                    </a:lnTo>
                    <a:lnTo>
                      <a:pt x="1381" y="147"/>
                    </a:lnTo>
                    <a:lnTo>
                      <a:pt x="1381" y="166"/>
                    </a:lnTo>
                    <a:lnTo>
                      <a:pt x="1381" y="175"/>
                    </a:lnTo>
                    <a:lnTo>
                      <a:pt x="1381" y="193"/>
                    </a:lnTo>
                    <a:lnTo>
                      <a:pt x="1373" y="203"/>
                    </a:lnTo>
                    <a:lnTo>
                      <a:pt x="1373" y="525"/>
                    </a:lnTo>
                    <a:lnTo>
                      <a:pt x="1381" y="525"/>
                    </a:lnTo>
                    <a:lnTo>
                      <a:pt x="1381" y="535"/>
                    </a:lnTo>
                    <a:lnTo>
                      <a:pt x="1381" y="543"/>
                    </a:lnTo>
                    <a:lnTo>
                      <a:pt x="1381" y="552"/>
                    </a:lnTo>
                    <a:lnTo>
                      <a:pt x="1391" y="552"/>
                    </a:lnTo>
                    <a:close/>
                  </a:path>
                </a:pathLst>
              </a:custGeom>
              <a:solidFill>
                <a:srgbClr val="A3B2B2"/>
              </a:solidFill>
              <a:ln w="9525">
                <a:noFill/>
                <a:round/>
                <a:headEnd/>
                <a:tailEnd/>
              </a:ln>
            </p:spPr>
            <p:txBody>
              <a:bodyPr>
                <a:prstTxWarp prst="textNoShape">
                  <a:avLst/>
                </a:prstTxWarp>
              </a:bodyPr>
              <a:lstStyle/>
              <a:p>
                <a:endParaRPr lang="en-US"/>
              </a:p>
            </p:txBody>
          </p:sp>
          <p:sp>
            <p:nvSpPr>
              <p:cNvPr id="18704" name="Freeform 161"/>
              <p:cNvSpPr>
                <a:spLocks/>
              </p:cNvSpPr>
              <p:nvPr/>
            </p:nvSpPr>
            <p:spPr bwMode="auto">
              <a:xfrm>
                <a:off x="2552" y="2549"/>
                <a:ext cx="179" cy="69"/>
              </a:xfrm>
              <a:custGeom>
                <a:avLst/>
                <a:gdLst>
                  <a:gd name="T0" fmla="*/ 1418 w 1437"/>
                  <a:gd name="T1" fmla="*/ 524 h 553"/>
                  <a:gd name="T2" fmla="*/ 682 w 1437"/>
                  <a:gd name="T3" fmla="*/ 524 h 553"/>
                  <a:gd name="T4" fmla="*/ 424 w 1437"/>
                  <a:gd name="T5" fmla="*/ 524 h 553"/>
                  <a:gd name="T6" fmla="*/ 415 w 1437"/>
                  <a:gd name="T7" fmla="*/ 524 h 553"/>
                  <a:gd name="T8" fmla="*/ 406 w 1437"/>
                  <a:gd name="T9" fmla="*/ 534 h 553"/>
                  <a:gd name="T10" fmla="*/ 396 w 1437"/>
                  <a:gd name="T11" fmla="*/ 534 h 553"/>
                  <a:gd name="T12" fmla="*/ 387 w 1437"/>
                  <a:gd name="T13" fmla="*/ 534 h 553"/>
                  <a:gd name="T14" fmla="*/ 377 w 1437"/>
                  <a:gd name="T15" fmla="*/ 543 h 553"/>
                  <a:gd name="T16" fmla="*/ 369 w 1437"/>
                  <a:gd name="T17" fmla="*/ 543 h 553"/>
                  <a:gd name="T18" fmla="*/ 359 w 1437"/>
                  <a:gd name="T19" fmla="*/ 543 h 553"/>
                  <a:gd name="T20" fmla="*/ 350 w 1437"/>
                  <a:gd name="T21" fmla="*/ 553 h 553"/>
                  <a:gd name="T22" fmla="*/ 37 w 1437"/>
                  <a:gd name="T23" fmla="*/ 553 h 553"/>
                  <a:gd name="T24" fmla="*/ 28 w 1437"/>
                  <a:gd name="T25" fmla="*/ 553 h 553"/>
                  <a:gd name="T26" fmla="*/ 18 w 1437"/>
                  <a:gd name="T27" fmla="*/ 553 h 553"/>
                  <a:gd name="T28" fmla="*/ 9 w 1437"/>
                  <a:gd name="T29" fmla="*/ 553 h 553"/>
                  <a:gd name="T30" fmla="*/ 0 w 1437"/>
                  <a:gd name="T31" fmla="*/ 553 h 553"/>
                  <a:gd name="T32" fmla="*/ 0 w 1437"/>
                  <a:gd name="T33" fmla="*/ 543 h 553"/>
                  <a:gd name="T34" fmla="*/ 0 w 1437"/>
                  <a:gd name="T35" fmla="*/ 229 h 553"/>
                  <a:gd name="T36" fmla="*/ 28 w 1437"/>
                  <a:gd name="T37" fmla="*/ 119 h 553"/>
                  <a:gd name="T38" fmla="*/ 1124 w 1437"/>
                  <a:gd name="T39" fmla="*/ 74 h 553"/>
                  <a:gd name="T40" fmla="*/ 1161 w 1437"/>
                  <a:gd name="T41" fmla="*/ 37 h 553"/>
                  <a:gd name="T42" fmla="*/ 1263 w 1437"/>
                  <a:gd name="T43" fmla="*/ 18 h 553"/>
                  <a:gd name="T44" fmla="*/ 1428 w 1437"/>
                  <a:gd name="T45" fmla="*/ 0 h 553"/>
                  <a:gd name="T46" fmla="*/ 1437 w 1437"/>
                  <a:gd name="T47" fmla="*/ 0 h 553"/>
                  <a:gd name="T48" fmla="*/ 1437 w 1437"/>
                  <a:gd name="T49" fmla="*/ 101 h 553"/>
                  <a:gd name="T50" fmla="*/ 1437 w 1437"/>
                  <a:gd name="T51" fmla="*/ 110 h 553"/>
                  <a:gd name="T52" fmla="*/ 1428 w 1437"/>
                  <a:gd name="T53" fmla="*/ 119 h 553"/>
                  <a:gd name="T54" fmla="*/ 1428 w 1437"/>
                  <a:gd name="T55" fmla="*/ 128 h 553"/>
                  <a:gd name="T56" fmla="*/ 1418 w 1437"/>
                  <a:gd name="T57" fmla="*/ 138 h 553"/>
                  <a:gd name="T58" fmla="*/ 1418 w 1437"/>
                  <a:gd name="T59" fmla="*/ 147 h 553"/>
                  <a:gd name="T60" fmla="*/ 1418 w 1437"/>
                  <a:gd name="T61" fmla="*/ 156 h 553"/>
                  <a:gd name="T62" fmla="*/ 1418 w 1437"/>
                  <a:gd name="T63" fmla="*/ 165 h 553"/>
                  <a:gd name="T64" fmla="*/ 1418 w 1437"/>
                  <a:gd name="T65" fmla="*/ 175 h 553"/>
                  <a:gd name="T66" fmla="*/ 1418 w 1437"/>
                  <a:gd name="T67" fmla="*/ 524 h 55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437"/>
                  <a:gd name="T103" fmla="*/ 0 h 553"/>
                  <a:gd name="T104" fmla="*/ 1437 w 1437"/>
                  <a:gd name="T105" fmla="*/ 553 h 553"/>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437" h="553">
                    <a:moveTo>
                      <a:pt x="1418" y="524"/>
                    </a:moveTo>
                    <a:lnTo>
                      <a:pt x="682" y="524"/>
                    </a:lnTo>
                    <a:lnTo>
                      <a:pt x="424" y="524"/>
                    </a:lnTo>
                    <a:lnTo>
                      <a:pt x="415" y="524"/>
                    </a:lnTo>
                    <a:lnTo>
                      <a:pt x="406" y="534"/>
                    </a:lnTo>
                    <a:lnTo>
                      <a:pt x="396" y="534"/>
                    </a:lnTo>
                    <a:lnTo>
                      <a:pt x="387" y="534"/>
                    </a:lnTo>
                    <a:lnTo>
                      <a:pt x="377" y="543"/>
                    </a:lnTo>
                    <a:lnTo>
                      <a:pt x="369" y="543"/>
                    </a:lnTo>
                    <a:lnTo>
                      <a:pt x="359" y="543"/>
                    </a:lnTo>
                    <a:lnTo>
                      <a:pt x="350" y="553"/>
                    </a:lnTo>
                    <a:lnTo>
                      <a:pt x="37" y="553"/>
                    </a:lnTo>
                    <a:lnTo>
                      <a:pt x="28" y="553"/>
                    </a:lnTo>
                    <a:lnTo>
                      <a:pt x="18" y="553"/>
                    </a:lnTo>
                    <a:lnTo>
                      <a:pt x="9" y="553"/>
                    </a:lnTo>
                    <a:lnTo>
                      <a:pt x="0" y="553"/>
                    </a:lnTo>
                    <a:lnTo>
                      <a:pt x="0" y="543"/>
                    </a:lnTo>
                    <a:lnTo>
                      <a:pt x="0" y="229"/>
                    </a:lnTo>
                    <a:lnTo>
                      <a:pt x="28" y="119"/>
                    </a:lnTo>
                    <a:lnTo>
                      <a:pt x="1124" y="74"/>
                    </a:lnTo>
                    <a:lnTo>
                      <a:pt x="1161" y="37"/>
                    </a:lnTo>
                    <a:lnTo>
                      <a:pt x="1263" y="18"/>
                    </a:lnTo>
                    <a:lnTo>
                      <a:pt x="1428" y="0"/>
                    </a:lnTo>
                    <a:lnTo>
                      <a:pt x="1437" y="0"/>
                    </a:lnTo>
                    <a:lnTo>
                      <a:pt x="1437" y="101"/>
                    </a:lnTo>
                    <a:lnTo>
                      <a:pt x="1437" y="110"/>
                    </a:lnTo>
                    <a:lnTo>
                      <a:pt x="1428" y="119"/>
                    </a:lnTo>
                    <a:lnTo>
                      <a:pt x="1428" y="128"/>
                    </a:lnTo>
                    <a:lnTo>
                      <a:pt x="1418" y="138"/>
                    </a:lnTo>
                    <a:lnTo>
                      <a:pt x="1418" y="147"/>
                    </a:lnTo>
                    <a:lnTo>
                      <a:pt x="1418" y="156"/>
                    </a:lnTo>
                    <a:lnTo>
                      <a:pt x="1418" y="165"/>
                    </a:lnTo>
                    <a:lnTo>
                      <a:pt x="1418" y="175"/>
                    </a:lnTo>
                    <a:lnTo>
                      <a:pt x="1418" y="524"/>
                    </a:lnTo>
                    <a:close/>
                  </a:path>
                </a:pathLst>
              </a:custGeom>
              <a:solidFill>
                <a:srgbClr val="D6E0E0"/>
              </a:solidFill>
              <a:ln w="9525">
                <a:noFill/>
                <a:round/>
                <a:headEnd/>
                <a:tailEnd/>
              </a:ln>
            </p:spPr>
            <p:txBody>
              <a:bodyPr>
                <a:prstTxWarp prst="textNoShape">
                  <a:avLst/>
                </a:prstTxWarp>
              </a:bodyPr>
              <a:lstStyle/>
              <a:p>
                <a:endParaRPr lang="en-US"/>
              </a:p>
            </p:txBody>
          </p:sp>
          <p:sp>
            <p:nvSpPr>
              <p:cNvPr id="18705" name="Freeform 162"/>
              <p:cNvSpPr>
                <a:spLocks/>
              </p:cNvSpPr>
              <p:nvPr/>
            </p:nvSpPr>
            <p:spPr bwMode="auto">
              <a:xfrm>
                <a:off x="2743" y="2546"/>
                <a:ext cx="197" cy="69"/>
              </a:xfrm>
              <a:custGeom>
                <a:avLst/>
                <a:gdLst>
                  <a:gd name="T0" fmla="*/ 1474 w 1575"/>
                  <a:gd name="T1" fmla="*/ 535 h 553"/>
                  <a:gd name="T2" fmla="*/ 902 w 1575"/>
                  <a:gd name="T3" fmla="*/ 535 h 553"/>
                  <a:gd name="T4" fmla="*/ 893 w 1575"/>
                  <a:gd name="T5" fmla="*/ 535 h 553"/>
                  <a:gd name="T6" fmla="*/ 884 w 1575"/>
                  <a:gd name="T7" fmla="*/ 535 h 553"/>
                  <a:gd name="T8" fmla="*/ 865 w 1575"/>
                  <a:gd name="T9" fmla="*/ 545 h 553"/>
                  <a:gd name="T10" fmla="*/ 856 w 1575"/>
                  <a:gd name="T11" fmla="*/ 545 h 553"/>
                  <a:gd name="T12" fmla="*/ 847 w 1575"/>
                  <a:gd name="T13" fmla="*/ 545 h 553"/>
                  <a:gd name="T14" fmla="*/ 829 w 1575"/>
                  <a:gd name="T15" fmla="*/ 553 h 553"/>
                  <a:gd name="T16" fmla="*/ 819 w 1575"/>
                  <a:gd name="T17" fmla="*/ 553 h 553"/>
                  <a:gd name="T18" fmla="*/ 811 w 1575"/>
                  <a:gd name="T19" fmla="*/ 553 h 553"/>
                  <a:gd name="T20" fmla="*/ 580 w 1575"/>
                  <a:gd name="T21" fmla="*/ 553 h 553"/>
                  <a:gd name="T22" fmla="*/ 0 w 1575"/>
                  <a:gd name="T23" fmla="*/ 553 h 553"/>
                  <a:gd name="T24" fmla="*/ 0 w 1575"/>
                  <a:gd name="T25" fmla="*/ 213 h 553"/>
                  <a:gd name="T26" fmla="*/ 0 w 1575"/>
                  <a:gd name="T27" fmla="*/ 185 h 553"/>
                  <a:gd name="T28" fmla="*/ 8 w 1575"/>
                  <a:gd name="T29" fmla="*/ 167 h 553"/>
                  <a:gd name="T30" fmla="*/ 8 w 1575"/>
                  <a:gd name="T31" fmla="*/ 139 h 553"/>
                  <a:gd name="T32" fmla="*/ 18 w 1575"/>
                  <a:gd name="T33" fmla="*/ 120 h 553"/>
                  <a:gd name="T34" fmla="*/ 18 w 1575"/>
                  <a:gd name="T35" fmla="*/ 93 h 553"/>
                  <a:gd name="T36" fmla="*/ 18 w 1575"/>
                  <a:gd name="T37" fmla="*/ 74 h 553"/>
                  <a:gd name="T38" fmla="*/ 18 w 1575"/>
                  <a:gd name="T39" fmla="*/ 47 h 553"/>
                  <a:gd name="T40" fmla="*/ 18 w 1575"/>
                  <a:gd name="T41" fmla="*/ 19 h 553"/>
                  <a:gd name="T42" fmla="*/ 37 w 1575"/>
                  <a:gd name="T43" fmla="*/ 19 h 553"/>
                  <a:gd name="T44" fmla="*/ 64 w 1575"/>
                  <a:gd name="T45" fmla="*/ 19 h 553"/>
                  <a:gd name="T46" fmla="*/ 82 w 1575"/>
                  <a:gd name="T47" fmla="*/ 19 h 553"/>
                  <a:gd name="T48" fmla="*/ 111 w 1575"/>
                  <a:gd name="T49" fmla="*/ 10 h 553"/>
                  <a:gd name="T50" fmla="*/ 128 w 1575"/>
                  <a:gd name="T51" fmla="*/ 10 h 553"/>
                  <a:gd name="T52" fmla="*/ 147 w 1575"/>
                  <a:gd name="T53" fmla="*/ 10 h 553"/>
                  <a:gd name="T54" fmla="*/ 175 w 1575"/>
                  <a:gd name="T55" fmla="*/ 10 h 553"/>
                  <a:gd name="T56" fmla="*/ 202 w 1575"/>
                  <a:gd name="T57" fmla="*/ 0 h 553"/>
                  <a:gd name="T58" fmla="*/ 313 w 1575"/>
                  <a:gd name="T59" fmla="*/ 0 h 553"/>
                  <a:gd name="T60" fmla="*/ 313 w 1575"/>
                  <a:gd name="T61" fmla="*/ 10 h 553"/>
                  <a:gd name="T62" fmla="*/ 368 w 1575"/>
                  <a:gd name="T63" fmla="*/ 103 h 553"/>
                  <a:gd name="T64" fmla="*/ 1253 w 1575"/>
                  <a:gd name="T65" fmla="*/ 74 h 553"/>
                  <a:gd name="T66" fmla="*/ 1557 w 1575"/>
                  <a:gd name="T67" fmla="*/ 10 h 553"/>
                  <a:gd name="T68" fmla="*/ 1565 w 1575"/>
                  <a:gd name="T69" fmla="*/ 0 h 553"/>
                  <a:gd name="T70" fmla="*/ 1575 w 1575"/>
                  <a:gd name="T71" fmla="*/ 0 h 553"/>
                  <a:gd name="T72" fmla="*/ 1575 w 1575"/>
                  <a:gd name="T73" fmla="*/ 10 h 553"/>
                  <a:gd name="T74" fmla="*/ 1575 w 1575"/>
                  <a:gd name="T75" fmla="*/ 19 h 553"/>
                  <a:gd name="T76" fmla="*/ 1575 w 1575"/>
                  <a:gd name="T77" fmla="*/ 29 h 553"/>
                  <a:gd name="T78" fmla="*/ 1575 w 1575"/>
                  <a:gd name="T79" fmla="*/ 37 h 553"/>
                  <a:gd name="T80" fmla="*/ 1575 w 1575"/>
                  <a:gd name="T81" fmla="*/ 176 h 553"/>
                  <a:gd name="T82" fmla="*/ 1565 w 1575"/>
                  <a:gd name="T83" fmla="*/ 204 h 553"/>
                  <a:gd name="T84" fmla="*/ 1557 w 1575"/>
                  <a:gd name="T85" fmla="*/ 240 h 553"/>
                  <a:gd name="T86" fmla="*/ 1548 w 1575"/>
                  <a:gd name="T87" fmla="*/ 268 h 553"/>
                  <a:gd name="T88" fmla="*/ 1538 w 1575"/>
                  <a:gd name="T89" fmla="*/ 305 h 553"/>
                  <a:gd name="T90" fmla="*/ 1529 w 1575"/>
                  <a:gd name="T91" fmla="*/ 332 h 553"/>
                  <a:gd name="T92" fmla="*/ 1520 w 1575"/>
                  <a:gd name="T93" fmla="*/ 360 h 553"/>
                  <a:gd name="T94" fmla="*/ 1520 w 1575"/>
                  <a:gd name="T95" fmla="*/ 397 h 553"/>
                  <a:gd name="T96" fmla="*/ 1511 w 1575"/>
                  <a:gd name="T97" fmla="*/ 434 h 553"/>
                  <a:gd name="T98" fmla="*/ 1501 w 1575"/>
                  <a:gd name="T99" fmla="*/ 434 h 553"/>
                  <a:gd name="T100" fmla="*/ 1492 w 1575"/>
                  <a:gd name="T101" fmla="*/ 434 h 553"/>
                  <a:gd name="T102" fmla="*/ 1492 w 1575"/>
                  <a:gd name="T103" fmla="*/ 443 h 553"/>
                  <a:gd name="T104" fmla="*/ 1483 w 1575"/>
                  <a:gd name="T105" fmla="*/ 452 h 553"/>
                  <a:gd name="T106" fmla="*/ 1474 w 1575"/>
                  <a:gd name="T107" fmla="*/ 452 h 553"/>
                  <a:gd name="T108" fmla="*/ 1474 w 1575"/>
                  <a:gd name="T109" fmla="*/ 462 h 553"/>
                  <a:gd name="T110" fmla="*/ 1474 w 1575"/>
                  <a:gd name="T111" fmla="*/ 471 h 553"/>
                  <a:gd name="T112" fmla="*/ 1474 w 1575"/>
                  <a:gd name="T113" fmla="*/ 479 h 553"/>
                  <a:gd name="T114" fmla="*/ 1474 w 1575"/>
                  <a:gd name="T115" fmla="*/ 535 h 553"/>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575"/>
                  <a:gd name="T175" fmla="*/ 0 h 553"/>
                  <a:gd name="T176" fmla="*/ 1575 w 1575"/>
                  <a:gd name="T177" fmla="*/ 553 h 553"/>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575" h="553">
                    <a:moveTo>
                      <a:pt x="1474" y="535"/>
                    </a:moveTo>
                    <a:lnTo>
                      <a:pt x="902" y="535"/>
                    </a:lnTo>
                    <a:lnTo>
                      <a:pt x="893" y="535"/>
                    </a:lnTo>
                    <a:lnTo>
                      <a:pt x="884" y="535"/>
                    </a:lnTo>
                    <a:lnTo>
                      <a:pt x="865" y="545"/>
                    </a:lnTo>
                    <a:lnTo>
                      <a:pt x="856" y="545"/>
                    </a:lnTo>
                    <a:lnTo>
                      <a:pt x="847" y="545"/>
                    </a:lnTo>
                    <a:lnTo>
                      <a:pt x="829" y="553"/>
                    </a:lnTo>
                    <a:lnTo>
                      <a:pt x="819" y="553"/>
                    </a:lnTo>
                    <a:lnTo>
                      <a:pt x="811" y="553"/>
                    </a:lnTo>
                    <a:lnTo>
                      <a:pt x="580" y="553"/>
                    </a:lnTo>
                    <a:lnTo>
                      <a:pt x="0" y="553"/>
                    </a:lnTo>
                    <a:lnTo>
                      <a:pt x="0" y="213"/>
                    </a:lnTo>
                    <a:lnTo>
                      <a:pt x="0" y="185"/>
                    </a:lnTo>
                    <a:lnTo>
                      <a:pt x="8" y="167"/>
                    </a:lnTo>
                    <a:lnTo>
                      <a:pt x="8" y="139"/>
                    </a:lnTo>
                    <a:lnTo>
                      <a:pt x="18" y="120"/>
                    </a:lnTo>
                    <a:lnTo>
                      <a:pt x="18" y="93"/>
                    </a:lnTo>
                    <a:lnTo>
                      <a:pt x="18" y="74"/>
                    </a:lnTo>
                    <a:lnTo>
                      <a:pt x="18" y="47"/>
                    </a:lnTo>
                    <a:lnTo>
                      <a:pt x="18" y="19"/>
                    </a:lnTo>
                    <a:lnTo>
                      <a:pt x="37" y="19"/>
                    </a:lnTo>
                    <a:lnTo>
                      <a:pt x="64" y="19"/>
                    </a:lnTo>
                    <a:lnTo>
                      <a:pt x="82" y="19"/>
                    </a:lnTo>
                    <a:lnTo>
                      <a:pt x="111" y="10"/>
                    </a:lnTo>
                    <a:lnTo>
                      <a:pt x="128" y="10"/>
                    </a:lnTo>
                    <a:lnTo>
                      <a:pt x="147" y="10"/>
                    </a:lnTo>
                    <a:lnTo>
                      <a:pt x="175" y="10"/>
                    </a:lnTo>
                    <a:lnTo>
                      <a:pt x="202" y="0"/>
                    </a:lnTo>
                    <a:lnTo>
                      <a:pt x="313" y="0"/>
                    </a:lnTo>
                    <a:lnTo>
                      <a:pt x="313" y="10"/>
                    </a:lnTo>
                    <a:lnTo>
                      <a:pt x="368" y="103"/>
                    </a:lnTo>
                    <a:lnTo>
                      <a:pt x="1253" y="74"/>
                    </a:lnTo>
                    <a:lnTo>
                      <a:pt x="1557" y="10"/>
                    </a:lnTo>
                    <a:lnTo>
                      <a:pt x="1565" y="0"/>
                    </a:lnTo>
                    <a:lnTo>
                      <a:pt x="1575" y="0"/>
                    </a:lnTo>
                    <a:lnTo>
                      <a:pt x="1575" y="10"/>
                    </a:lnTo>
                    <a:lnTo>
                      <a:pt x="1575" y="19"/>
                    </a:lnTo>
                    <a:lnTo>
                      <a:pt x="1575" y="29"/>
                    </a:lnTo>
                    <a:lnTo>
                      <a:pt x="1575" y="37"/>
                    </a:lnTo>
                    <a:lnTo>
                      <a:pt x="1575" y="176"/>
                    </a:lnTo>
                    <a:lnTo>
                      <a:pt x="1565" y="204"/>
                    </a:lnTo>
                    <a:lnTo>
                      <a:pt x="1557" y="240"/>
                    </a:lnTo>
                    <a:lnTo>
                      <a:pt x="1548" y="268"/>
                    </a:lnTo>
                    <a:lnTo>
                      <a:pt x="1538" y="305"/>
                    </a:lnTo>
                    <a:lnTo>
                      <a:pt x="1529" y="332"/>
                    </a:lnTo>
                    <a:lnTo>
                      <a:pt x="1520" y="360"/>
                    </a:lnTo>
                    <a:lnTo>
                      <a:pt x="1520" y="397"/>
                    </a:lnTo>
                    <a:lnTo>
                      <a:pt x="1511" y="434"/>
                    </a:lnTo>
                    <a:lnTo>
                      <a:pt x="1501" y="434"/>
                    </a:lnTo>
                    <a:lnTo>
                      <a:pt x="1492" y="434"/>
                    </a:lnTo>
                    <a:lnTo>
                      <a:pt x="1492" y="443"/>
                    </a:lnTo>
                    <a:lnTo>
                      <a:pt x="1483" y="452"/>
                    </a:lnTo>
                    <a:lnTo>
                      <a:pt x="1474" y="452"/>
                    </a:lnTo>
                    <a:lnTo>
                      <a:pt x="1474" y="462"/>
                    </a:lnTo>
                    <a:lnTo>
                      <a:pt x="1474" y="471"/>
                    </a:lnTo>
                    <a:lnTo>
                      <a:pt x="1474" y="479"/>
                    </a:lnTo>
                    <a:lnTo>
                      <a:pt x="1474" y="535"/>
                    </a:lnTo>
                    <a:close/>
                  </a:path>
                </a:pathLst>
              </a:custGeom>
              <a:solidFill>
                <a:srgbClr val="A3B2B2"/>
              </a:solidFill>
              <a:ln w="9525">
                <a:noFill/>
                <a:round/>
                <a:headEnd/>
                <a:tailEnd/>
              </a:ln>
            </p:spPr>
            <p:txBody>
              <a:bodyPr>
                <a:prstTxWarp prst="textNoShape">
                  <a:avLst/>
                </a:prstTxWarp>
              </a:bodyPr>
              <a:lstStyle/>
              <a:p>
                <a:endParaRPr lang="en-US"/>
              </a:p>
            </p:txBody>
          </p:sp>
          <p:sp>
            <p:nvSpPr>
              <p:cNvPr id="18706" name="Freeform 163"/>
              <p:cNvSpPr>
                <a:spLocks/>
              </p:cNvSpPr>
              <p:nvPr/>
            </p:nvSpPr>
            <p:spPr bwMode="auto">
              <a:xfrm>
                <a:off x="2941" y="2543"/>
                <a:ext cx="157" cy="69"/>
              </a:xfrm>
              <a:custGeom>
                <a:avLst/>
                <a:gdLst>
                  <a:gd name="T0" fmla="*/ 958 w 1253"/>
                  <a:gd name="T1" fmla="*/ 120 h 552"/>
                  <a:gd name="T2" fmla="*/ 1253 w 1253"/>
                  <a:gd name="T3" fmla="*/ 460 h 552"/>
                  <a:gd name="T4" fmla="*/ 1179 w 1253"/>
                  <a:gd name="T5" fmla="*/ 469 h 552"/>
                  <a:gd name="T6" fmla="*/ 1106 w 1253"/>
                  <a:gd name="T7" fmla="*/ 479 h 552"/>
                  <a:gd name="T8" fmla="*/ 1032 w 1253"/>
                  <a:gd name="T9" fmla="*/ 488 h 552"/>
                  <a:gd name="T10" fmla="*/ 958 w 1253"/>
                  <a:gd name="T11" fmla="*/ 506 h 552"/>
                  <a:gd name="T12" fmla="*/ 912 w 1253"/>
                  <a:gd name="T13" fmla="*/ 506 h 552"/>
                  <a:gd name="T14" fmla="*/ 885 w 1253"/>
                  <a:gd name="T15" fmla="*/ 515 h 552"/>
                  <a:gd name="T16" fmla="*/ 848 w 1253"/>
                  <a:gd name="T17" fmla="*/ 515 h 552"/>
                  <a:gd name="T18" fmla="*/ 802 w 1253"/>
                  <a:gd name="T19" fmla="*/ 533 h 552"/>
                  <a:gd name="T20" fmla="*/ 774 w 1253"/>
                  <a:gd name="T21" fmla="*/ 533 h 552"/>
                  <a:gd name="T22" fmla="*/ 765 w 1253"/>
                  <a:gd name="T23" fmla="*/ 525 h 552"/>
                  <a:gd name="T24" fmla="*/ 755 w 1253"/>
                  <a:gd name="T25" fmla="*/ 515 h 552"/>
                  <a:gd name="T26" fmla="*/ 737 w 1253"/>
                  <a:gd name="T27" fmla="*/ 506 h 552"/>
                  <a:gd name="T28" fmla="*/ 718 w 1253"/>
                  <a:gd name="T29" fmla="*/ 515 h 552"/>
                  <a:gd name="T30" fmla="*/ 700 w 1253"/>
                  <a:gd name="T31" fmla="*/ 525 h 552"/>
                  <a:gd name="T32" fmla="*/ 683 w 1253"/>
                  <a:gd name="T33" fmla="*/ 533 h 552"/>
                  <a:gd name="T34" fmla="*/ 646 w 1253"/>
                  <a:gd name="T35" fmla="*/ 552 h 552"/>
                  <a:gd name="T36" fmla="*/ 0 w 1253"/>
                  <a:gd name="T37" fmla="*/ 533 h 552"/>
                  <a:gd name="T38" fmla="*/ 18 w 1253"/>
                  <a:gd name="T39" fmla="*/ 525 h 552"/>
                  <a:gd name="T40" fmla="*/ 28 w 1253"/>
                  <a:gd name="T41" fmla="*/ 506 h 552"/>
                  <a:gd name="T42" fmla="*/ 37 w 1253"/>
                  <a:gd name="T43" fmla="*/ 488 h 552"/>
                  <a:gd name="T44" fmla="*/ 37 w 1253"/>
                  <a:gd name="T45" fmla="*/ 451 h 552"/>
                  <a:gd name="T46" fmla="*/ 55 w 1253"/>
                  <a:gd name="T47" fmla="*/ 377 h 552"/>
                  <a:gd name="T48" fmla="*/ 65 w 1253"/>
                  <a:gd name="T49" fmla="*/ 312 h 552"/>
                  <a:gd name="T50" fmla="*/ 92 w 1253"/>
                  <a:gd name="T51" fmla="*/ 248 h 552"/>
                  <a:gd name="T52" fmla="*/ 101 w 1253"/>
                  <a:gd name="T53" fmla="*/ 202 h 552"/>
                  <a:gd name="T54" fmla="*/ 111 w 1253"/>
                  <a:gd name="T55" fmla="*/ 165 h 552"/>
                  <a:gd name="T56" fmla="*/ 101 w 1253"/>
                  <a:gd name="T57" fmla="*/ 120 h 552"/>
                  <a:gd name="T58" fmla="*/ 101 w 1253"/>
                  <a:gd name="T59" fmla="*/ 73 h 552"/>
                  <a:gd name="T60" fmla="*/ 111 w 1253"/>
                  <a:gd name="T61" fmla="*/ 9 h 552"/>
                  <a:gd name="T62" fmla="*/ 129 w 1253"/>
                  <a:gd name="T63" fmla="*/ 9 h 552"/>
                  <a:gd name="T64" fmla="*/ 148 w 1253"/>
                  <a:gd name="T65" fmla="*/ 9 h 552"/>
                  <a:gd name="T66" fmla="*/ 166 w 1253"/>
                  <a:gd name="T67" fmla="*/ 0 h 552"/>
                  <a:gd name="T68" fmla="*/ 774 w 1253"/>
                  <a:gd name="T69" fmla="*/ 0 h 55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253"/>
                  <a:gd name="T106" fmla="*/ 0 h 552"/>
                  <a:gd name="T107" fmla="*/ 1253 w 1253"/>
                  <a:gd name="T108" fmla="*/ 552 h 552"/>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253" h="552">
                    <a:moveTo>
                      <a:pt x="774" y="64"/>
                    </a:moveTo>
                    <a:lnTo>
                      <a:pt x="958" y="120"/>
                    </a:lnTo>
                    <a:lnTo>
                      <a:pt x="1253" y="91"/>
                    </a:lnTo>
                    <a:lnTo>
                      <a:pt x="1253" y="460"/>
                    </a:lnTo>
                    <a:lnTo>
                      <a:pt x="1216" y="460"/>
                    </a:lnTo>
                    <a:lnTo>
                      <a:pt x="1179" y="469"/>
                    </a:lnTo>
                    <a:lnTo>
                      <a:pt x="1143" y="469"/>
                    </a:lnTo>
                    <a:lnTo>
                      <a:pt x="1106" y="479"/>
                    </a:lnTo>
                    <a:lnTo>
                      <a:pt x="1069" y="479"/>
                    </a:lnTo>
                    <a:lnTo>
                      <a:pt x="1032" y="488"/>
                    </a:lnTo>
                    <a:lnTo>
                      <a:pt x="995" y="496"/>
                    </a:lnTo>
                    <a:lnTo>
                      <a:pt x="958" y="506"/>
                    </a:lnTo>
                    <a:lnTo>
                      <a:pt x="931" y="506"/>
                    </a:lnTo>
                    <a:lnTo>
                      <a:pt x="912" y="506"/>
                    </a:lnTo>
                    <a:lnTo>
                      <a:pt x="894" y="515"/>
                    </a:lnTo>
                    <a:lnTo>
                      <a:pt x="885" y="515"/>
                    </a:lnTo>
                    <a:lnTo>
                      <a:pt x="867" y="515"/>
                    </a:lnTo>
                    <a:lnTo>
                      <a:pt x="848" y="515"/>
                    </a:lnTo>
                    <a:lnTo>
                      <a:pt x="830" y="525"/>
                    </a:lnTo>
                    <a:lnTo>
                      <a:pt x="802" y="533"/>
                    </a:lnTo>
                    <a:lnTo>
                      <a:pt x="784" y="533"/>
                    </a:lnTo>
                    <a:lnTo>
                      <a:pt x="774" y="533"/>
                    </a:lnTo>
                    <a:lnTo>
                      <a:pt x="774" y="525"/>
                    </a:lnTo>
                    <a:lnTo>
                      <a:pt x="765" y="525"/>
                    </a:lnTo>
                    <a:lnTo>
                      <a:pt x="765" y="515"/>
                    </a:lnTo>
                    <a:lnTo>
                      <a:pt x="755" y="515"/>
                    </a:lnTo>
                    <a:lnTo>
                      <a:pt x="747" y="515"/>
                    </a:lnTo>
                    <a:lnTo>
                      <a:pt x="737" y="506"/>
                    </a:lnTo>
                    <a:lnTo>
                      <a:pt x="728" y="506"/>
                    </a:lnTo>
                    <a:lnTo>
                      <a:pt x="718" y="515"/>
                    </a:lnTo>
                    <a:lnTo>
                      <a:pt x="710" y="515"/>
                    </a:lnTo>
                    <a:lnTo>
                      <a:pt x="700" y="525"/>
                    </a:lnTo>
                    <a:lnTo>
                      <a:pt x="691" y="533"/>
                    </a:lnTo>
                    <a:lnTo>
                      <a:pt x="683" y="533"/>
                    </a:lnTo>
                    <a:lnTo>
                      <a:pt x="683" y="552"/>
                    </a:lnTo>
                    <a:lnTo>
                      <a:pt x="646" y="552"/>
                    </a:lnTo>
                    <a:lnTo>
                      <a:pt x="0" y="552"/>
                    </a:lnTo>
                    <a:lnTo>
                      <a:pt x="0" y="533"/>
                    </a:lnTo>
                    <a:lnTo>
                      <a:pt x="10" y="525"/>
                    </a:lnTo>
                    <a:lnTo>
                      <a:pt x="18" y="525"/>
                    </a:lnTo>
                    <a:lnTo>
                      <a:pt x="28" y="515"/>
                    </a:lnTo>
                    <a:lnTo>
                      <a:pt x="28" y="506"/>
                    </a:lnTo>
                    <a:lnTo>
                      <a:pt x="37" y="496"/>
                    </a:lnTo>
                    <a:lnTo>
                      <a:pt x="37" y="488"/>
                    </a:lnTo>
                    <a:lnTo>
                      <a:pt x="37" y="479"/>
                    </a:lnTo>
                    <a:lnTo>
                      <a:pt x="37" y="451"/>
                    </a:lnTo>
                    <a:lnTo>
                      <a:pt x="47" y="414"/>
                    </a:lnTo>
                    <a:lnTo>
                      <a:pt x="55" y="377"/>
                    </a:lnTo>
                    <a:lnTo>
                      <a:pt x="55" y="349"/>
                    </a:lnTo>
                    <a:lnTo>
                      <a:pt x="65" y="312"/>
                    </a:lnTo>
                    <a:lnTo>
                      <a:pt x="84" y="275"/>
                    </a:lnTo>
                    <a:lnTo>
                      <a:pt x="92" y="248"/>
                    </a:lnTo>
                    <a:lnTo>
                      <a:pt x="101" y="221"/>
                    </a:lnTo>
                    <a:lnTo>
                      <a:pt x="101" y="202"/>
                    </a:lnTo>
                    <a:lnTo>
                      <a:pt x="101" y="184"/>
                    </a:lnTo>
                    <a:lnTo>
                      <a:pt x="111" y="165"/>
                    </a:lnTo>
                    <a:lnTo>
                      <a:pt x="111" y="137"/>
                    </a:lnTo>
                    <a:lnTo>
                      <a:pt x="101" y="120"/>
                    </a:lnTo>
                    <a:lnTo>
                      <a:pt x="101" y="91"/>
                    </a:lnTo>
                    <a:lnTo>
                      <a:pt x="101" y="73"/>
                    </a:lnTo>
                    <a:lnTo>
                      <a:pt x="101" y="54"/>
                    </a:lnTo>
                    <a:lnTo>
                      <a:pt x="111" y="9"/>
                    </a:lnTo>
                    <a:lnTo>
                      <a:pt x="120" y="9"/>
                    </a:lnTo>
                    <a:lnTo>
                      <a:pt x="129" y="9"/>
                    </a:lnTo>
                    <a:lnTo>
                      <a:pt x="138" y="9"/>
                    </a:lnTo>
                    <a:lnTo>
                      <a:pt x="148" y="9"/>
                    </a:lnTo>
                    <a:lnTo>
                      <a:pt x="157" y="0"/>
                    </a:lnTo>
                    <a:lnTo>
                      <a:pt x="166" y="0"/>
                    </a:lnTo>
                    <a:lnTo>
                      <a:pt x="175" y="0"/>
                    </a:lnTo>
                    <a:lnTo>
                      <a:pt x="774" y="0"/>
                    </a:lnTo>
                    <a:lnTo>
                      <a:pt x="774" y="64"/>
                    </a:lnTo>
                    <a:close/>
                  </a:path>
                </a:pathLst>
              </a:custGeom>
              <a:solidFill>
                <a:srgbClr val="D6E0E0"/>
              </a:solidFill>
              <a:ln w="9525">
                <a:noFill/>
                <a:round/>
                <a:headEnd/>
                <a:tailEnd/>
              </a:ln>
            </p:spPr>
            <p:txBody>
              <a:bodyPr>
                <a:prstTxWarp prst="textNoShape">
                  <a:avLst/>
                </a:prstTxWarp>
              </a:bodyPr>
              <a:lstStyle/>
              <a:p>
                <a:endParaRPr lang="en-US"/>
              </a:p>
            </p:txBody>
          </p:sp>
          <p:sp>
            <p:nvSpPr>
              <p:cNvPr id="18707" name="Freeform 164"/>
              <p:cNvSpPr>
                <a:spLocks/>
              </p:cNvSpPr>
              <p:nvPr/>
            </p:nvSpPr>
            <p:spPr bwMode="auto">
              <a:xfrm>
                <a:off x="1011" y="2498"/>
                <a:ext cx="31" cy="114"/>
              </a:xfrm>
              <a:custGeom>
                <a:avLst/>
                <a:gdLst>
                  <a:gd name="T0" fmla="*/ 221 w 248"/>
                  <a:gd name="T1" fmla="*/ 176 h 913"/>
                  <a:gd name="T2" fmla="*/ 221 w 248"/>
                  <a:gd name="T3" fmla="*/ 508 h 913"/>
                  <a:gd name="T4" fmla="*/ 248 w 248"/>
                  <a:gd name="T5" fmla="*/ 830 h 913"/>
                  <a:gd name="T6" fmla="*/ 64 w 248"/>
                  <a:gd name="T7" fmla="*/ 913 h 913"/>
                  <a:gd name="T8" fmla="*/ 0 w 248"/>
                  <a:gd name="T9" fmla="*/ 231 h 913"/>
                  <a:gd name="T10" fmla="*/ 91 w 248"/>
                  <a:gd name="T11" fmla="*/ 0 h 913"/>
                  <a:gd name="T12" fmla="*/ 147 w 248"/>
                  <a:gd name="T13" fmla="*/ 0 h 913"/>
                  <a:gd name="T14" fmla="*/ 221 w 248"/>
                  <a:gd name="T15" fmla="*/ 176 h 913"/>
                  <a:gd name="T16" fmla="*/ 0 60000 65536"/>
                  <a:gd name="T17" fmla="*/ 0 60000 65536"/>
                  <a:gd name="T18" fmla="*/ 0 60000 65536"/>
                  <a:gd name="T19" fmla="*/ 0 60000 65536"/>
                  <a:gd name="T20" fmla="*/ 0 60000 65536"/>
                  <a:gd name="T21" fmla="*/ 0 60000 65536"/>
                  <a:gd name="T22" fmla="*/ 0 60000 65536"/>
                  <a:gd name="T23" fmla="*/ 0 60000 65536"/>
                  <a:gd name="T24" fmla="*/ 0 w 248"/>
                  <a:gd name="T25" fmla="*/ 0 h 913"/>
                  <a:gd name="T26" fmla="*/ 248 w 248"/>
                  <a:gd name="T27" fmla="*/ 913 h 91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48" h="913">
                    <a:moveTo>
                      <a:pt x="221" y="176"/>
                    </a:moveTo>
                    <a:lnTo>
                      <a:pt x="221" y="508"/>
                    </a:lnTo>
                    <a:lnTo>
                      <a:pt x="248" y="830"/>
                    </a:lnTo>
                    <a:lnTo>
                      <a:pt x="64" y="913"/>
                    </a:lnTo>
                    <a:lnTo>
                      <a:pt x="0" y="231"/>
                    </a:lnTo>
                    <a:lnTo>
                      <a:pt x="91" y="0"/>
                    </a:lnTo>
                    <a:lnTo>
                      <a:pt x="147" y="0"/>
                    </a:lnTo>
                    <a:lnTo>
                      <a:pt x="221" y="176"/>
                    </a:lnTo>
                    <a:close/>
                  </a:path>
                </a:pathLst>
              </a:custGeom>
              <a:solidFill>
                <a:srgbClr val="99CCCC"/>
              </a:solidFill>
              <a:ln w="9525">
                <a:noFill/>
                <a:round/>
                <a:headEnd/>
                <a:tailEnd/>
              </a:ln>
            </p:spPr>
            <p:txBody>
              <a:bodyPr>
                <a:prstTxWarp prst="textNoShape">
                  <a:avLst/>
                </a:prstTxWarp>
              </a:bodyPr>
              <a:lstStyle/>
              <a:p>
                <a:endParaRPr lang="en-US"/>
              </a:p>
            </p:txBody>
          </p:sp>
          <p:sp>
            <p:nvSpPr>
              <p:cNvPr id="18708" name="Freeform 165"/>
              <p:cNvSpPr>
                <a:spLocks/>
              </p:cNvSpPr>
              <p:nvPr/>
            </p:nvSpPr>
            <p:spPr bwMode="auto">
              <a:xfrm>
                <a:off x="953" y="2509"/>
                <a:ext cx="42" cy="124"/>
              </a:xfrm>
              <a:custGeom>
                <a:avLst/>
                <a:gdLst>
                  <a:gd name="T0" fmla="*/ 276 w 331"/>
                  <a:gd name="T1" fmla="*/ 174 h 996"/>
                  <a:gd name="T2" fmla="*/ 331 w 331"/>
                  <a:gd name="T3" fmla="*/ 773 h 996"/>
                  <a:gd name="T4" fmla="*/ 331 w 331"/>
                  <a:gd name="T5" fmla="*/ 829 h 996"/>
                  <a:gd name="T6" fmla="*/ 276 w 331"/>
                  <a:gd name="T7" fmla="*/ 829 h 996"/>
                  <a:gd name="T8" fmla="*/ 184 w 331"/>
                  <a:gd name="T9" fmla="*/ 977 h 996"/>
                  <a:gd name="T10" fmla="*/ 110 w 331"/>
                  <a:gd name="T11" fmla="*/ 996 h 996"/>
                  <a:gd name="T12" fmla="*/ 54 w 331"/>
                  <a:gd name="T13" fmla="*/ 996 h 996"/>
                  <a:gd name="T14" fmla="*/ 27 w 331"/>
                  <a:gd name="T15" fmla="*/ 525 h 996"/>
                  <a:gd name="T16" fmla="*/ 0 w 331"/>
                  <a:gd name="T17" fmla="*/ 64 h 996"/>
                  <a:gd name="T18" fmla="*/ 83 w 331"/>
                  <a:gd name="T19" fmla="*/ 0 h 996"/>
                  <a:gd name="T20" fmla="*/ 184 w 331"/>
                  <a:gd name="T21" fmla="*/ 37 h 996"/>
                  <a:gd name="T22" fmla="*/ 276 w 331"/>
                  <a:gd name="T23" fmla="*/ 174 h 99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31"/>
                  <a:gd name="T37" fmla="*/ 0 h 996"/>
                  <a:gd name="T38" fmla="*/ 331 w 331"/>
                  <a:gd name="T39" fmla="*/ 996 h 99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31" h="996">
                    <a:moveTo>
                      <a:pt x="276" y="174"/>
                    </a:moveTo>
                    <a:lnTo>
                      <a:pt x="331" y="773"/>
                    </a:lnTo>
                    <a:lnTo>
                      <a:pt x="331" y="829"/>
                    </a:lnTo>
                    <a:lnTo>
                      <a:pt x="276" y="829"/>
                    </a:lnTo>
                    <a:lnTo>
                      <a:pt x="184" y="977"/>
                    </a:lnTo>
                    <a:lnTo>
                      <a:pt x="110" y="996"/>
                    </a:lnTo>
                    <a:lnTo>
                      <a:pt x="54" y="996"/>
                    </a:lnTo>
                    <a:lnTo>
                      <a:pt x="27" y="525"/>
                    </a:lnTo>
                    <a:lnTo>
                      <a:pt x="0" y="64"/>
                    </a:lnTo>
                    <a:lnTo>
                      <a:pt x="83" y="0"/>
                    </a:lnTo>
                    <a:lnTo>
                      <a:pt x="184" y="37"/>
                    </a:lnTo>
                    <a:lnTo>
                      <a:pt x="276" y="174"/>
                    </a:lnTo>
                    <a:close/>
                  </a:path>
                </a:pathLst>
              </a:custGeom>
              <a:solidFill>
                <a:srgbClr val="99CCCC"/>
              </a:solidFill>
              <a:ln w="9525">
                <a:noFill/>
                <a:round/>
                <a:headEnd/>
                <a:tailEnd/>
              </a:ln>
            </p:spPr>
            <p:txBody>
              <a:bodyPr>
                <a:prstTxWarp prst="textNoShape">
                  <a:avLst/>
                </a:prstTxWarp>
              </a:bodyPr>
              <a:lstStyle/>
              <a:p>
                <a:endParaRPr lang="en-US"/>
              </a:p>
            </p:txBody>
          </p:sp>
          <p:sp>
            <p:nvSpPr>
              <p:cNvPr id="18709" name="Freeform 166"/>
              <p:cNvSpPr>
                <a:spLocks/>
              </p:cNvSpPr>
              <p:nvPr/>
            </p:nvSpPr>
            <p:spPr bwMode="auto">
              <a:xfrm>
                <a:off x="2337" y="2509"/>
                <a:ext cx="82" cy="38"/>
              </a:xfrm>
              <a:custGeom>
                <a:avLst/>
                <a:gdLst>
                  <a:gd name="T0" fmla="*/ 663 w 663"/>
                  <a:gd name="T1" fmla="*/ 248 h 304"/>
                  <a:gd name="T2" fmla="*/ 636 w 663"/>
                  <a:gd name="T3" fmla="*/ 277 h 304"/>
                  <a:gd name="T4" fmla="*/ 0 w 663"/>
                  <a:gd name="T5" fmla="*/ 304 h 304"/>
                  <a:gd name="T6" fmla="*/ 27 w 663"/>
                  <a:gd name="T7" fmla="*/ 0 h 304"/>
                  <a:gd name="T8" fmla="*/ 608 w 663"/>
                  <a:gd name="T9" fmla="*/ 0 h 304"/>
                  <a:gd name="T10" fmla="*/ 663 w 663"/>
                  <a:gd name="T11" fmla="*/ 248 h 304"/>
                  <a:gd name="T12" fmla="*/ 0 60000 65536"/>
                  <a:gd name="T13" fmla="*/ 0 60000 65536"/>
                  <a:gd name="T14" fmla="*/ 0 60000 65536"/>
                  <a:gd name="T15" fmla="*/ 0 60000 65536"/>
                  <a:gd name="T16" fmla="*/ 0 60000 65536"/>
                  <a:gd name="T17" fmla="*/ 0 60000 65536"/>
                  <a:gd name="T18" fmla="*/ 0 w 663"/>
                  <a:gd name="T19" fmla="*/ 0 h 304"/>
                  <a:gd name="T20" fmla="*/ 663 w 663"/>
                  <a:gd name="T21" fmla="*/ 304 h 304"/>
                </a:gdLst>
                <a:ahLst/>
                <a:cxnLst>
                  <a:cxn ang="T12">
                    <a:pos x="T0" y="T1"/>
                  </a:cxn>
                  <a:cxn ang="T13">
                    <a:pos x="T2" y="T3"/>
                  </a:cxn>
                  <a:cxn ang="T14">
                    <a:pos x="T4" y="T5"/>
                  </a:cxn>
                  <a:cxn ang="T15">
                    <a:pos x="T6" y="T7"/>
                  </a:cxn>
                  <a:cxn ang="T16">
                    <a:pos x="T8" y="T9"/>
                  </a:cxn>
                  <a:cxn ang="T17">
                    <a:pos x="T10" y="T11"/>
                  </a:cxn>
                </a:cxnLst>
                <a:rect l="T18" t="T19" r="T20" b="T21"/>
                <a:pathLst>
                  <a:path w="663" h="304">
                    <a:moveTo>
                      <a:pt x="663" y="248"/>
                    </a:moveTo>
                    <a:lnTo>
                      <a:pt x="636" y="277"/>
                    </a:lnTo>
                    <a:lnTo>
                      <a:pt x="0" y="304"/>
                    </a:lnTo>
                    <a:lnTo>
                      <a:pt x="27" y="0"/>
                    </a:lnTo>
                    <a:lnTo>
                      <a:pt x="608" y="0"/>
                    </a:lnTo>
                    <a:lnTo>
                      <a:pt x="663" y="248"/>
                    </a:lnTo>
                    <a:close/>
                  </a:path>
                </a:pathLst>
              </a:custGeom>
              <a:solidFill>
                <a:srgbClr val="669999"/>
              </a:solidFill>
              <a:ln w="9525">
                <a:noFill/>
                <a:round/>
                <a:headEnd/>
                <a:tailEnd/>
              </a:ln>
            </p:spPr>
            <p:txBody>
              <a:bodyPr>
                <a:prstTxWarp prst="textNoShape">
                  <a:avLst/>
                </a:prstTxWarp>
              </a:bodyPr>
              <a:lstStyle/>
              <a:p>
                <a:endParaRPr lang="en-US"/>
              </a:p>
            </p:txBody>
          </p:sp>
          <p:sp>
            <p:nvSpPr>
              <p:cNvPr id="18710" name="Freeform 167"/>
              <p:cNvSpPr>
                <a:spLocks/>
              </p:cNvSpPr>
              <p:nvPr/>
            </p:nvSpPr>
            <p:spPr bwMode="auto">
              <a:xfrm>
                <a:off x="2561" y="2509"/>
                <a:ext cx="118" cy="34"/>
              </a:xfrm>
              <a:custGeom>
                <a:avLst/>
                <a:gdLst>
                  <a:gd name="T0" fmla="*/ 939 w 939"/>
                  <a:gd name="T1" fmla="*/ 0 h 277"/>
                  <a:gd name="T2" fmla="*/ 939 w 939"/>
                  <a:gd name="T3" fmla="*/ 221 h 277"/>
                  <a:gd name="T4" fmla="*/ 332 w 939"/>
                  <a:gd name="T5" fmla="*/ 277 h 277"/>
                  <a:gd name="T6" fmla="*/ 0 w 939"/>
                  <a:gd name="T7" fmla="*/ 248 h 277"/>
                  <a:gd name="T8" fmla="*/ 0 w 939"/>
                  <a:gd name="T9" fmla="*/ 64 h 277"/>
                  <a:gd name="T10" fmla="*/ 359 w 939"/>
                  <a:gd name="T11" fmla="*/ 0 h 277"/>
                  <a:gd name="T12" fmla="*/ 912 w 939"/>
                  <a:gd name="T13" fmla="*/ 37 h 277"/>
                  <a:gd name="T14" fmla="*/ 939 w 939"/>
                  <a:gd name="T15" fmla="*/ 0 h 277"/>
                  <a:gd name="T16" fmla="*/ 0 60000 65536"/>
                  <a:gd name="T17" fmla="*/ 0 60000 65536"/>
                  <a:gd name="T18" fmla="*/ 0 60000 65536"/>
                  <a:gd name="T19" fmla="*/ 0 60000 65536"/>
                  <a:gd name="T20" fmla="*/ 0 60000 65536"/>
                  <a:gd name="T21" fmla="*/ 0 60000 65536"/>
                  <a:gd name="T22" fmla="*/ 0 60000 65536"/>
                  <a:gd name="T23" fmla="*/ 0 60000 65536"/>
                  <a:gd name="T24" fmla="*/ 0 w 939"/>
                  <a:gd name="T25" fmla="*/ 0 h 277"/>
                  <a:gd name="T26" fmla="*/ 939 w 939"/>
                  <a:gd name="T27" fmla="*/ 277 h 27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39" h="277">
                    <a:moveTo>
                      <a:pt x="939" y="0"/>
                    </a:moveTo>
                    <a:lnTo>
                      <a:pt x="939" y="221"/>
                    </a:lnTo>
                    <a:lnTo>
                      <a:pt x="332" y="277"/>
                    </a:lnTo>
                    <a:lnTo>
                      <a:pt x="0" y="248"/>
                    </a:lnTo>
                    <a:lnTo>
                      <a:pt x="0" y="64"/>
                    </a:lnTo>
                    <a:lnTo>
                      <a:pt x="359" y="0"/>
                    </a:lnTo>
                    <a:lnTo>
                      <a:pt x="912" y="37"/>
                    </a:lnTo>
                    <a:lnTo>
                      <a:pt x="939" y="0"/>
                    </a:lnTo>
                    <a:close/>
                  </a:path>
                </a:pathLst>
              </a:custGeom>
              <a:solidFill>
                <a:srgbClr val="669999"/>
              </a:solidFill>
              <a:ln w="9525">
                <a:noFill/>
                <a:round/>
                <a:headEnd/>
                <a:tailEnd/>
              </a:ln>
            </p:spPr>
            <p:txBody>
              <a:bodyPr>
                <a:prstTxWarp prst="textNoShape">
                  <a:avLst/>
                </a:prstTxWarp>
              </a:bodyPr>
              <a:lstStyle/>
              <a:p>
                <a:endParaRPr lang="en-US"/>
              </a:p>
            </p:txBody>
          </p:sp>
          <p:sp>
            <p:nvSpPr>
              <p:cNvPr id="18711" name="Freeform 168"/>
              <p:cNvSpPr>
                <a:spLocks/>
              </p:cNvSpPr>
              <p:nvPr/>
            </p:nvSpPr>
            <p:spPr bwMode="auto">
              <a:xfrm>
                <a:off x="680" y="2514"/>
                <a:ext cx="49" cy="44"/>
              </a:xfrm>
              <a:custGeom>
                <a:avLst/>
                <a:gdLst>
                  <a:gd name="T0" fmla="*/ 55 w 387"/>
                  <a:gd name="T1" fmla="*/ 331 h 360"/>
                  <a:gd name="T2" fmla="*/ 0 w 387"/>
                  <a:gd name="T3" fmla="*/ 110 h 360"/>
                  <a:gd name="T4" fmla="*/ 0 w 387"/>
                  <a:gd name="T5" fmla="*/ 55 h 360"/>
                  <a:gd name="T6" fmla="*/ 28 w 387"/>
                  <a:gd name="T7" fmla="*/ 83 h 360"/>
                  <a:gd name="T8" fmla="*/ 55 w 387"/>
                  <a:gd name="T9" fmla="*/ 55 h 360"/>
                  <a:gd name="T10" fmla="*/ 359 w 387"/>
                  <a:gd name="T11" fmla="*/ 27 h 360"/>
                  <a:gd name="T12" fmla="*/ 387 w 387"/>
                  <a:gd name="T13" fmla="*/ 0 h 360"/>
                  <a:gd name="T14" fmla="*/ 387 w 387"/>
                  <a:gd name="T15" fmla="*/ 360 h 360"/>
                  <a:gd name="T16" fmla="*/ 55 w 387"/>
                  <a:gd name="T17" fmla="*/ 331 h 36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87"/>
                  <a:gd name="T28" fmla="*/ 0 h 360"/>
                  <a:gd name="T29" fmla="*/ 387 w 387"/>
                  <a:gd name="T30" fmla="*/ 360 h 36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87" h="360">
                    <a:moveTo>
                      <a:pt x="55" y="331"/>
                    </a:moveTo>
                    <a:lnTo>
                      <a:pt x="0" y="110"/>
                    </a:lnTo>
                    <a:lnTo>
                      <a:pt x="0" y="55"/>
                    </a:lnTo>
                    <a:lnTo>
                      <a:pt x="28" y="83"/>
                    </a:lnTo>
                    <a:lnTo>
                      <a:pt x="55" y="55"/>
                    </a:lnTo>
                    <a:lnTo>
                      <a:pt x="359" y="27"/>
                    </a:lnTo>
                    <a:lnTo>
                      <a:pt x="387" y="0"/>
                    </a:lnTo>
                    <a:lnTo>
                      <a:pt x="387" y="360"/>
                    </a:lnTo>
                    <a:lnTo>
                      <a:pt x="55" y="331"/>
                    </a:lnTo>
                    <a:close/>
                  </a:path>
                </a:pathLst>
              </a:custGeom>
              <a:solidFill>
                <a:srgbClr val="FF9966"/>
              </a:solidFill>
              <a:ln w="9525">
                <a:noFill/>
                <a:round/>
                <a:headEnd/>
                <a:tailEnd/>
              </a:ln>
            </p:spPr>
            <p:txBody>
              <a:bodyPr>
                <a:prstTxWarp prst="textNoShape">
                  <a:avLst/>
                </a:prstTxWarp>
              </a:bodyPr>
              <a:lstStyle/>
              <a:p>
                <a:endParaRPr lang="en-US"/>
              </a:p>
            </p:txBody>
          </p:sp>
          <p:sp>
            <p:nvSpPr>
              <p:cNvPr id="18712" name="Freeform 169"/>
              <p:cNvSpPr>
                <a:spLocks/>
              </p:cNvSpPr>
              <p:nvPr/>
            </p:nvSpPr>
            <p:spPr bwMode="auto">
              <a:xfrm>
                <a:off x="2160" y="2514"/>
                <a:ext cx="66" cy="38"/>
              </a:xfrm>
              <a:custGeom>
                <a:avLst/>
                <a:gdLst>
                  <a:gd name="T0" fmla="*/ 498 w 526"/>
                  <a:gd name="T1" fmla="*/ 267 h 304"/>
                  <a:gd name="T2" fmla="*/ 28 w 526"/>
                  <a:gd name="T3" fmla="*/ 304 h 304"/>
                  <a:gd name="T4" fmla="*/ 0 w 526"/>
                  <a:gd name="T5" fmla="*/ 110 h 304"/>
                  <a:gd name="T6" fmla="*/ 93 w 526"/>
                  <a:gd name="T7" fmla="*/ 27 h 304"/>
                  <a:gd name="T8" fmla="*/ 305 w 526"/>
                  <a:gd name="T9" fmla="*/ 27 h 304"/>
                  <a:gd name="T10" fmla="*/ 332 w 526"/>
                  <a:gd name="T11" fmla="*/ 0 h 304"/>
                  <a:gd name="T12" fmla="*/ 526 w 526"/>
                  <a:gd name="T13" fmla="*/ 0 h 304"/>
                  <a:gd name="T14" fmla="*/ 498 w 526"/>
                  <a:gd name="T15" fmla="*/ 267 h 304"/>
                  <a:gd name="T16" fmla="*/ 0 60000 65536"/>
                  <a:gd name="T17" fmla="*/ 0 60000 65536"/>
                  <a:gd name="T18" fmla="*/ 0 60000 65536"/>
                  <a:gd name="T19" fmla="*/ 0 60000 65536"/>
                  <a:gd name="T20" fmla="*/ 0 60000 65536"/>
                  <a:gd name="T21" fmla="*/ 0 60000 65536"/>
                  <a:gd name="T22" fmla="*/ 0 60000 65536"/>
                  <a:gd name="T23" fmla="*/ 0 60000 65536"/>
                  <a:gd name="T24" fmla="*/ 0 w 526"/>
                  <a:gd name="T25" fmla="*/ 0 h 304"/>
                  <a:gd name="T26" fmla="*/ 526 w 526"/>
                  <a:gd name="T27" fmla="*/ 304 h 30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26" h="304">
                    <a:moveTo>
                      <a:pt x="498" y="267"/>
                    </a:moveTo>
                    <a:lnTo>
                      <a:pt x="28" y="304"/>
                    </a:lnTo>
                    <a:lnTo>
                      <a:pt x="0" y="110"/>
                    </a:lnTo>
                    <a:lnTo>
                      <a:pt x="93" y="27"/>
                    </a:lnTo>
                    <a:lnTo>
                      <a:pt x="305" y="27"/>
                    </a:lnTo>
                    <a:lnTo>
                      <a:pt x="332" y="0"/>
                    </a:lnTo>
                    <a:lnTo>
                      <a:pt x="526" y="0"/>
                    </a:lnTo>
                    <a:lnTo>
                      <a:pt x="498" y="267"/>
                    </a:lnTo>
                    <a:close/>
                  </a:path>
                </a:pathLst>
              </a:custGeom>
              <a:solidFill>
                <a:srgbClr val="669999"/>
              </a:solidFill>
              <a:ln w="9525">
                <a:noFill/>
                <a:round/>
                <a:headEnd/>
                <a:tailEnd/>
              </a:ln>
            </p:spPr>
            <p:txBody>
              <a:bodyPr>
                <a:prstTxWarp prst="textNoShape">
                  <a:avLst/>
                </a:prstTxWarp>
              </a:bodyPr>
              <a:lstStyle/>
              <a:p>
                <a:endParaRPr lang="en-US"/>
              </a:p>
            </p:txBody>
          </p:sp>
          <p:sp>
            <p:nvSpPr>
              <p:cNvPr id="18713" name="Freeform 170"/>
              <p:cNvSpPr>
                <a:spLocks/>
              </p:cNvSpPr>
              <p:nvPr/>
            </p:nvSpPr>
            <p:spPr bwMode="auto">
              <a:xfrm>
                <a:off x="1842" y="2537"/>
                <a:ext cx="119" cy="131"/>
              </a:xfrm>
              <a:custGeom>
                <a:avLst/>
                <a:gdLst>
                  <a:gd name="T0" fmla="*/ 950 w 950"/>
                  <a:gd name="T1" fmla="*/ 27 h 1050"/>
                  <a:gd name="T2" fmla="*/ 950 w 950"/>
                  <a:gd name="T3" fmla="*/ 1050 h 1050"/>
                  <a:gd name="T4" fmla="*/ 203 w 950"/>
                  <a:gd name="T5" fmla="*/ 1033 h 1050"/>
                  <a:gd name="T6" fmla="*/ 0 w 950"/>
                  <a:gd name="T7" fmla="*/ 1004 h 1050"/>
                  <a:gd name="T8" fmla="*/ 0 w 950"/>
                  <a:gd name="T9" fmla="*/ 56 h 1050"/>
                  <a:gd name="T10" fmla="*/ 618 w 950"/>
                  <a:gd name="T11" fmla="*/ 0 h 1050"/>
                  <a:gd name="T12" fmla="*/ 857 w 950"/>
                  <a:gd name="T13" fmla="*/ 27 h 1050"/>
                  <a:gd name="T14" fmla="*/ 950 w 950"/>
                  <a:gd name="T15" fmla="*/ 27 h 1050"/>
                  <a:gd name="T16" fmla="*/ 0 60000 65536"/>
                  <a:gd name="T17" fmla="*/ 0 60000 65536"/>
                  <a:gd name="T18" fmla="*/ 0 60000 65536"/>
                  <a:gd name="T19" fmla="*/ 0 60000 65536"/>
                  <a:gd name="T20" fmla="*/ 0 60000 65536"/>
                  <a:gd name="T21" fmla="*/ 0 60000 65536"/>
                  <a:gd name="T22" fmla="*/ 0 60000 65536"/>
                  <a:gd name="T23" fmla="*/ 0 60000 65536"/>
                  <a:gd name="T24" fmla="*/ 0 w 950"/>
                  <a:gd name="T25" fmla="*/ 0 h 1050"/>
                  <a:gd name="T26" fmla="*/ 950 w 950"/>
                  <a:gd name="T27" fmla="*/ 1050 h 105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50" h="1050">
                    <a:moveTo>
                      <a:pt x="950" y="27"/>
                    </a:moveTo>
                    <a:lnTo>
                      <a:pt x="950" y="1050"/>
                    </a:lnTo>
                    <a:lnTo>
                      <a:pt x="203" y="1033"/>
                    </a:lnTo>
                    <a:lnTo>
                      <a:pt x="0" y="1004"/>
                    </a:lnTo>
                    <a:lnTo>
                      <a:pt x="0" y="56"/>
                    </a:lnTo>
                    <a:lnTo>
                      <a:pt x="618" y="0"/>
                    </a:lnTo>
                    <a:lnTo>
                      <a:pt x="857" y="27"/>
                    </a:lnTo>
                    <a:lnTo>
                      <a:pt x="950" y="27"/>
                    </a:lnTo>
                    <a:close/>
                  </a:path>
                </a:pathLst>
              </a:custGeom>
              <a:solidFill>
                <a:srgbClr val="FF9933"/>
              </a:solidFill>
              <a:ln w="9525">
                <a:noFill/>
                <a:round/>
                <a:headEnd/>
                <a:tailEnd/>
              </a:ln>
            </p:spPr>
            <p:txBody>
              <a:bodyPr>
                <a:prstTxWarp prst="textNoShape">
                  <a:avLst/>
                </a:prstTxWarp>
              </a:bodyPr>
              <a:lstStyle/>
              <a:p>
                <a:endParaRPr lang="en-US"/>
              </a:p>
            </p:txBody>
          </p:sp>
          <p:sp>
            <p:nvSpPr>
              <p:cNvPr id="18714" name="Freeform 171"/>
              <p:cNvSpPr>
                <a:spLocks/>
              </p:cNvSpPr>
              <p:nvPr/>
            </p:nvSpPr>
            <p:spPr bwMode="auto">
              <a:xfrm>
                <a:off x="1636" y="2552"/>
                <a:ext cx="187" cy="119"/>
              </a:xfrm>
              <a:custGeom>
                <a:avLst/>
                <a:gdLst>
                  <a:gd name="T0" fmla="*/ 1465 w 1493"/>
                  <a:gd name="T1" fmla="*/ 83 h 958"/>
                  <a:gd name="T2" fmla="*/ 1493 w 1493"/>
                  <a:gd name="T3" fmla="*/ 304 h 958"/>
                  <a:gd name="T4" fmla="*/ 830 w 1493"/>
                  <a:gd name="T5" fmla="*/ 359 h 958"/>
                  <a:gd name="T6" fmla="*/ 194 w 1493"/>
                  <a:gd name="T7" fmla="*/ 432 h 958"/>
                  <a:gd name="T8" fmla="*/ 111 w 1493"/>
                  <a:gd name="T9" fmla="*/ 884 h 958"/>
                  <a:gd name="T10" fmla="*/ 138 w 1493"/>
                  <a:gd name="T11" fmla="*/ 913 h 958"/>
                  <a:gd name="T12" fmla="*/ 83 w 1493"/>
                  <a:gd name="T13" fmla="*/ 958 h 958"/>
                  <a:gd name="T14" fmla="*/ 0 w 1493"/>
                  <a:gd name="T15" fmla="*/ 27 h 958"/>
                  <a:gd name="T16" fmla="*/ 194 w 1493"/>
                  <a:gd name="T17" fmla="*/ 0 h 958"/>
                  <a:gd name="T18" fmla="*/ 415 w 1493"/>
                  <a:gd name="T19" fmla="*/ 56 h 958"/>
                  <a:gd name="T20" fmla="*/ 1465 w 1493"/>
                  <a:gd name="T21" fmla="*/ 83 h 95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493"/>
                  <a:gd name="T34" fmla="*/ 0 h 958"/>
                  <a:gd name="T35" fmla="*/ 1493 w 1493"/>
                  <a:gd name="T36" fmla="*/ 958 h 95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493" h="958">
                    <a:moveTo>
                      <a:pt x="1465" y="83"/>
                    </a:moveTo>
                    <a:lnTo>
                      <a:pt x="1493" y="304"/>
                    </a:lnTo>
                    <a:lnTo>
                      <a:pt x="830" y="359"/>
                    </a:lnTo>
                    <a:lnTo>
                      <a:pt x="194" y="432"/>
                    </a:lnTo>
                    <a:lnTo>
                      <a:pt x="111" y="884"/>
                    </a:lnTo>
                    <a:lnTo>
                      <a:pt x="138" y="913"/>
                    </a:lnTo>
                    <a:lnTo>
                      <a:pt x="83" y="958"/>
                    </a:lnTo>
                    <a:lnTo>
                      <a:pt x="0" y="27"/>
                    </a:lnTo>
                    <a:lnTo>
                      <a:pt x="194" y="0"/>
                    </a:lnTo>
                    <a:lnTo>
                      <a:pt x="415" y="56"/>
                    </a:lnTo>
                    <a:lnTo>
                      <a:pt x="1465" y="83"/>
                    </a:lnTo>
                    <a:close/>
                  </a:path>
                </a:pathLst>
              </a:custGeom>
              <a:solidFill>
                <a:srgbClr val="FF9933"/>
              </a:solidFill>
              <a:ln w="9525">
                <a:noFill/>
                <a:round/>
                <a:headEnd/>
                <a:tailEnd/>
              </a:ln>
            </p:spPr>
            <p:txBody>
              <a:bodyPr>
                <a:prstTxWarp prst="textNoShape">
                  <a:avLst/>
                </a:prstTxWarp>
              </a:bodyPr>
              <a:lstStyle/>
              <a:p>
                <a:endParaRPr lang="en-US"/>
              </a:p>
            </p:txBody>
          </p:sp>
          <p:sp>
            <p:nvSpPr>
              <p:cNvPr id="18715" name="Freeform 172"/>
              <p:cNvSpPr>
                <a:spLocks/>
              </p:cNvSpPr>
              <p:nvPr/>
            </p:nvSpPr>
            <p:spPr bwMode="auto">
              <a:xfrm>
                <a:off x="1591" y="2555"/>
                <a:ext cx="31" cy="123"/>
              </a:xfrm>
              <a:custGeom>
                <a:avLst/>
                <a:gdLst>
                  <a:gd name="T0" fmla="*/ 249 w 249"/>
                  <a:gd name="T1" fmla="*/ 857 h 987"/>
                  <a:gd name="T2" fmla="*/ 249 w 249"/>
                  <a:gd name="T3" fmla="*/ 959 h 987"/>
                  <a:gd name="T4" fmla="*/ 0 w 249"/>
                  <a:gd name="T5" fmla="*/ 987 h 987"/>
                  <a:gd name="T6" fmla="*/ 28 w 249"/>
                  <a:gd name="T7" fmla="*/ 0 h 987"/>
                  <a:gd name="T8" fmla="*/ 166 w 249"/>
                  <a:gd name="T9" fmla="*/ 0 h 987"/>
                  <a:gd name="T10" fmla="*/ 249 w 249"/>
                  <a:gd name="T11" fmla="*/ 857 h 987"/>
                  <a:gd name="T12" fmla="*/ 0 60000 65536"/>
                  <a:gd name="T13" fmla="*/ 0 60000 65536"/>
                  <a:gd name="T14" fmla="*/ 0 60000 65536"/>
                  <a:gd name="T15" fmla="*/ 0 60000 65536"/>
                  <a:gd name="T16" fmla="*/ 0 60000 65536"/>
                  <a:gd name="T17" fmla="*/ 0 60000 65536"/>
                  <a:gd name="T18" fmla="*/ 0 w 249"/>
                  <a:gd name="T19" fmla="*/ 0 h 987"/>
                  <a:gd name="T20" fmla="*/ 249 w 249"/>
                  <a:gd name="T21" fmla="*/ 987 h 987"/>
                </a:gdLst>
                <a:ahLst/>
                <a:cxnLst>
                  <a:cxn ang="T12">
                    <a:pos x="T0" y="T1"/>
                  </a:cxn>
                  <a:cxn ang="T13">
                    <a:pos x="T2" y="T3"/>
                  </a:cxn>
                  <a:cxn ang="T14">
                    <a:pos x="T4" y="T5"/>
                  </a:cxn>
                  <a:cxn ang="T15">
                    <a:pos x="T6" y="T7"/>
                  </a:cxn>
                  <a:cxn ang="T16">
                    <a:pos x="T8" y="T9"/>
                  </a:cxn>
                  <a:cxn ang="T17">
                    <a:pos x="T10" y="T11"/>
                  </a:cxn>
                </a:cxnLst>
                <a:rect l="T18" t="T19" r="T20" b="T21"/>
                <a:pathLst>
                  <a:path w="249" h="987">
                    <a:moveTo>
                      <a:pt x="249" y="857"/>
                    </a:moveTo>
                    <a:lnTo>
                      <a:pt x="249" y="959"/>
                    </a:lnTo>
                    <a:lnTo>
                      <a:pt x="0" y="987"/>
                    </a:lnTo>
                    <a:lnTo>
                      <a:pt x="28" y="0"/>
                    </a:lnTo>
                    <a:lnTo>
                      <a:pt x="166" y="0"/>
                    </a:lnTo>
                    <a:lnTo>
                      <a:pt x="249" y="857"/>
                    </a:lnTo>
                    <a:close/>
                  </a:path>
                </a:pathLst>
              </a:custGeom>
              <a:solidFill>
                <a:srgbClr val="FF9966"/>
              </a:solidFill>
              <a:ln w="9525">
                <a:noFill/>
                <a:round/>
                <a:headEnd/>
                <a:tailEnd/>
              </a:ln>
            </p:spPr>
            <p:txBody>
              <a:bodyPr>
                <a:prstTxWarp prst="textNoShape">
                  <a:avLst/>
                </a:prstTxWarp>
              </a:bodyPr>
              <a:lstStyle/>
              <a:p>
                <a:endParaRPr lang="en-US"/>
              </a:p>
            </p:txBody>
          </p:sp>
          <p:sp>
            <p:nvSpPr>
              <p:cNvPr id="18716" name="Freeform 173"/>
              <p:cNvSpPr>
                <a:spLocks/>
              </p:cNvSpPr>
              <p:nvPr/>
            </p:nvSpPr>
            <p:spPr bwMode="auto">
              <a:xfrm>
                <a:off x="687" y="3824"/>
                <a:ext cx="2771" cy="325"/>
              </a:xfrm>
              <a:custGeom>
                <a:avLst/>
                <a:gdLst>
                  <a:gd name="T0" fmla="*/ 22168 w 22168"/>
                  <a:gd name="T1" fmla="*/ 1807 h 2599"/>
                  <a:gd name="T2" fmla="*/ 22168 w 22168"/>
                  <a:gd name="T3" fmla="*/ 2212 h 2599"/>
                  <a:gd name="T4" fmla="*/ 22030 w 22168"/>
                  <a:gd name="T5" fmla="*/ 2433 h 2599"/>
                  <a:gd name="T6" fmla="*/ 21781 w 22168"/>
                  <a:gd name="T7" fmla="*/ 2599 h 2599"/>
                  <a:gd name="T8" fmla="*/ 415 w 22168"/>
                  <a:gd name="T9" fmla="*/ 2599 h 2599"/>
                  <a:gd name="T10" fmla="*/ 194 w 22168"/>
                  <a:gd name="T11" fmla="*/ 2461 h 2599"/>
                  <a:gd name="T12" fmla="*/ 28 w 22168"/>
                  <a:gd name="T13" fmla="*/ 2212 h 2599"/>
                  <a:gd name="T14" fmla="*/ 0 w 22168"/>
                  <a:gd name="T15" fmla="*/ 1631 h 2599"/>
                  <a:gd name="T16" fmla="*/ 0 w 22168"/>
                  <a:gd name="T17" fmla="*/ 1549 h 2599"/>
                  <a:gd name="T18" fmla="*/ 277 w 22168"/>
                  <a:gd name="T19" fmla="*/ 1466 h 2599"/>
                  <a:gd name="T20" fmla="*/ 774 w 22168"/>
                  <a:gd name="T21" fmla="*/ 1327 h 2599"/>
                  <a:gd name="T22" fmla="*/ 1272 w 22168"/>
                  <a:gd name="T23" fmla="*/ 1245 h 2599"/>
                  <a:gd name="T24" fmla="*/ 1465 w 22168"/>
                  <a:gd name="T25" fmla="*/ 1189 h 2599"/>
                  <a:gd name="T26" fmla="*/ 1686 w 22168"/>
                  <a:gd name="T27" fmla="*/ 1189 h 2599"/>
                  <a:gd name="T28" fmla="*/ 3418 w 22168"/>
                  <a:gd name="T29" fmla="*/ 830 h 2599"/>
                  <a:gd name="T30" fmla="*/ 5381 w 22168"/>
                  <a:gd name="T31" fmla="*/ 470 h 2599"/>
                  <a:gd name="T32" fmla="*/ 6846 w 22168"/>
                  <a:gd name="T33" fmla="*/ 221 h 2599"/>
                  <a:gd name="T34" fmla="*/ 6929 w 22168"/>
                  <a:gd name="T35" fmla="*/ 249 h 2599"/>
                  <a:gd name="T36" fmla="*/ 7344 w 22168"/>
                  <a:gd name="T37" fmla="*/ 166 h 2599"/>
                  <a:gd name="T38" fmla="*/ 8560 w 22168"/>
                  <a:gd name="T39" fmla="*/ 55 h 2599"/>
                  <a:gd name="T40" fmla="*/ 10024 w 22168"/>
                  <a:gd name="T41" fmla="*/ 0 h 2599"/>
                  <a:gd name="T42" fmla="*/ 11397 w 22168"/>
                  <a:gd name="T43" fmla="*/ 28 h 2599"/>
                  <a:gd name="T44" fmla="*/ 11480 w 22168"/>
                  <a:gd name="T45" fmla="*/ 111 h 2599"/>
                  <a:gd name="T46" fmla="*/ 11922 w 22168"/>
                  <a:gd name="T47" fmla="*/ 138 h 2599"/>
                  <a:gd name="T48" fmla="*/ 12033 w 22168"/>
                  <a:gd name="T49" fmla="*/ 249 h 2599"/>
                  <a:gd name="T50" fmla="*/ 13636 w 22168"/>
                  <a:gd name="T51" fmla="*/ 388 h 2599"/>
                  <a:gd name="T52" fmla="*/ 14521 w 22168"/>
                  <a:gd name="T53" fmla="*/ 526 h 2599"/>
                  <a:gd name="T54" fmla="*/ 15682 w 22168"/>
                  <a:gd name="T55" fmla="*/ 498 h 2599"/>
                  <a:gd name="T56" fmla="*/ 16013 w 22168"/>
                  <a:gd name="T57" fmla="*/ 470 h 2599"/>
                  <a:gd name="T58" fmla="*/ 16787 w 22168"/>
                  <a:gd name="T59" fmla="*/ 388 h 2599"/>
                  <a:gd name="T60" fmla="*/ 17727 w 22168"/>
                  <a:gd name="T61" fmla="*/ 359 h 2599"/>
                  <a:gd name="T62" fmla="*/ 18658 w 22168"/>
                  <a:gd name="T63" fmla="*/ 249 h 2599"/>
                  <a:gd name="T64" fmla="*/ 19294 w 22168"/>
                  <a:gd name="T65" fmla="*/ 138 h 2599"/>
                  <a:gd name="T66" fmla="*/ 19515 w 22168"/>
                  <a:gd name="T67" fmla="*/ 55 h 2599"/>
                  <a:gd name="T68" fmla="*/ 19625 w 22168"/>
                  <a:gd name="T69" fmla="*/ 138 h 2599"/>
                  <a:gd name="T70" fmla="*/ 20271 w 22168"/>
                  <a:gd name="T71" fmla="*/ 654 h 2599"/>
                  <a:gd name="T72" fmla="*/ 20279 w 22168"/>
                  <a:gd name="T73" fmla="*/ 654 h 2599"/>
                  <a:gd name="T74" fmla="*/ 21053 w 22168"/>
                  <a:gd name="T75" fmla="*/ 1042 h 2599"/>
                  <a:gd name="T76" fmla="*/ 21818 w 22168"/>
                  <a:gd name="T77" fmla="*/ 1557 h 2599"/>
                  <a:gd name="T78" fmla="*/ 22168 w 22168"/>
                  <a:gd name="T79" fmla="*/ 1807 h 2599"/>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2168"/>
                  <a:gd name="T121" fmla="*/ 0 h 2599"/>
                  <a:gd name="T122" fmla="*/ 22168 w 22168"/>
                  <a:gd name="T123" fmla="*/ 2599 h 2599"/>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2168" h="2599">
                    <a:moveTo>
                      <a:pt x="22168" y="1807"/>
                    </a:moveTo>
                    <a:lnTo>
                      <a:pt x="22168" y="2212"/>
                    </a:lnTo>
                    <a:lnTo>
                      <a:pt x="22030" y="2433"/>
                    </a:lnTo>
                    <a:lnTo>
                      <a:pt x="21781" y="2599"/>
                    </a:lnTo>
                    <a:lnTo>
                      <a:pt x="415" y="2599"/>
                    </a:lnTo>
                    <a:lnTo>
                      <a:pt x="194" y="2461"/>
                    </a:lnTo>
                    <a:lnTo>
                      <a:pt x="28" y="2212"/>
                    </a:lnTo>
                    <a:lnTo>
                      <a:pt x="0" y="1631"/>
                    </a:lnTo>
                    <a:lnTo>
                      <a:pt x="0" y="1549"/>
                    </a:lnTo>
                    <a:lnTo>
                      <a:pt x="277" y="1466"/>
                    </a:lnTo>
                    <a:lnTo>
                      <a:pt x="774" y="1327"/>
                    </a:lnTo>
                    <a:lnTo>
                      <a:pt x="1272" y="1245"/>
                    </a:lnTo>
                    <a:lnTo>
                      <a:pt x="1465" y="1189"/>
                    </a:lnTo>
                    <a:lnTo>
                      <a:pt x="1686" y="1189"/>
                    </a:lnTo>
                    <a:lnTo>
                      <a:pt x="3418" y="830"/>
                    </a:lnTo>
                    <a:lnTo>
                      <a:pt x="5381" y="470"/>
                    </a:lnTo>
                    <a:lnTo>
                      <a:pt x="6846" y="221"/>
                    </a:lnTo>
                    <a:lnTo>
                      <a:pt x="6929" y="249"/>
                    </a:lnTo>
                    <a:lnTo>
                      <a:pt x="7344" y="166"/>
                    </a:lnTo>
                    <a:lnTo>
                      <a:pt x="8560" y="55"/>
                    </a:lnTo>
                    <a:lnTo>
                      <a:pt x="10024" y="0"/>
                    </a:lnTo>
                    <a:lnTo>
                      <a:pt x="11397" y="28"/>
                    </a:lnTo>
                    <a:lnTo>
                      <a:pt x="11480" y="111"/>
                    </a:lnTo>
                    <a:lnTo>
                      <a:pt x="11922" y="138"/>
                    </a:lnTo>
                    <a:lnTo>
                      <a:pt x="12033" y="249"/>
                    </a:lnTo>
                    <a:lnTo>
                      <a:pt x="13636" y="388"/>
                    </a:lnTo>
                    <a:lnTo>
                      <a:pt x="14521" y="526"/>
                    </a:lnTo>
                    <a:lnTo>
                      <a:pt x="15682" y="498"/>
                    </a:lnTo>
                    <a:lnTo>
                      <a:pt x="16013" y="470"/>
                    </a:lnTo>
                    <a:lnTo>
                      <a:pt x="16787" y="388"/>
                    </a:lnTo>
                    <a:lnTo>
                      <a:pt x="17727" y="359"/>
                    </a:lnTo>
                    <a:lnTo>
                      <a:pt x="18658" y="249"/>
                    </a:lnTo>
                    <a:lnTo>
                      <a:pt x="19294" y="138"/>
                    </a:lnTo>
                    <a:lnTo>
                      <a:pt x="19515" y="55"/>
                    </a:lnTo>
                    <a:lnTo>
                      <a:pt x="19625" y="138"/>
                    </a:lnTo>
                    <a:lnTo>
                      <a:pt x="20271" y="654"/>
                    </a:lnTo>
                    <a:lnTo>
                      <a:pt x="20279" y="654"/>
                    </a:lnTo>
                    <a:lnTo>
                      <a:pt x="21053" y="1042"/>
                    </a:lnTo>
                    <a:lnTo>
                      <a:pt x="21818" y="1557"/>
                    </a:lnTo>
                    <a:lnTo>
                      <a:pt x="22168" y="1807"/>
                    </a:lnTo>
                    <a:close/>
                  </a:path>
                </a:pathLst>
              </a:custGeom>
              <a:solidFill>
                <a:srgbClr val="FFCC99"/>
              </a:solidFill>
              <a:ln w="9525">
                <a:noFill/>
                <a:round/>
                <a:headEnd/>
                <a:tailEnd/>
              </a:ln>
            </p:spPr>
            <p:txBody>
              <a:bodyPr>
                <a:prstTxWarp prst="textNoShape">
                  <a:avLst/>
                </a:prstTxWarp>
              </a:bodyPr>
              <a:lstStyle/>
              <a:p>
                <a:endParaRPr lang="en-US"/>
              </a:p>
            </p:txBody>
          </p:sp>
          <p:sp>
            <p:nvSpPr>
              <p:cNvPr id="18717" name="Freeform 174"/>
              <p:cNvSpPr>
                <a:spLocks/>
              </p:cNvSpPr>
              <p:nvPr/>
            </p:nvSpPr>
            <p:spPr bwMode="auto">
              <a:xfrm>
                <a:off x="687" y="3824"/>
                <a:ext cx="2771" cy="325"/>
              </a:xfrm>
              <a:custGeom>
                <a:avLst/>
                <a:gdLst>
                  <a:gd name="T0" fmla="*/ 65 w 22168"/>
                  <a:gd name="T1" fmla="*/ 2277 h 2599"/>
                  <a:gd name="T2" fmla="*/ 1419 w 22168"/>
                  <a:gd name="T3" fmla="*/ 2157 h 2599"/>
                  <a:gd name="T4" fmla="*/ 3944 w 22168"/>
                  <a:gd name="T5" fmla="*/ 1705 h 2599"/>
                  <a:gd name="T6" fmla="*/ 7049 w 22168"/>
                  <a:gd name="T7" fmla="*/ 802 h 2599"/>
                  <a:gd name="T8" fmla="*/ 10144 w 22168"/>
                  <a:gd name="T9" fmla="*/ 609 h 2599"/>
                  <a:gd name="T10" fmla="*/ 9370 w 22168"/>
                  <a:gd name="T11" fmla="*/ 1318 h 2599"/>
                  <a:gd name="T12" fmla="*/ 10338 w 22168"/>
                  <a:gd name="T13" fmla="*/ 1963 h 2599"/>
                  <a:gd name="T14" fmla="*/ 12733 w 22168"/>
                  <a:gd name="T15" fmla="*/ 2028 h 2599"/>
                  <a:gd name="T16" fmla="*/ 14613 w 22168"/>
                  <a:gd name="T17" fmla="*/ 1125 h 2599"/>
                  <a:gd name="T18" fmla="*/ 14291 w 22168"/>
                  <a:gd name="T19" fmla="*/ 2544 h 2599"/>
                  <a:gd name="T20" fmla="*/ 14705 w 22168"/>
                  <a:gd name="T21" fmla="*/ 2599 h 2599"/>
                  <a:gd name="T22" fmla="*/ 21781 w 22168"/>
                  <a:gd name="T23" fmla="*/ 2599 h 2599"/>
                  <a:gd name="T24" fmla="*/ 22030 w 22168"/>
                  <a:gd name="T25" fmla="*/ 2433 h 2599"/>
                  <a:gd name="T26" fmla="*/ 22168 w 22168"/>
                  <a:gd name="T27" fmla="*/ 2212 h 2599"/>
                  <a:gd name="T28" fmla="*/ 22168 w 22168"/>
                  <a:gd name="T29" fmla="*/ 1807 h 2599"/>
                  <a:gd name="T30" fmla="*/ 21818 w 22168"/>
                  <a:gd name="T31" fmla="*/ 1557 h 2599"/>
                  <a:gd name="T32" fmla="*/ 21053 w 22168"/>
                  <a:gd name="T33" fmla="*/ 1042 h 2599"/>
                  <a:gd name="T34" fmla="*/ 20279 w 22168"/>
                  <a:gd name="T35" fmla="*/ 654 h 2599"/>
                  <a:gd name="T36" fmla="*/ 20271 w 22168"/>
                  <a:gd name="T37" fmla="*/ 654 h 2599"/>
                  <a:gd name="T38" fmla="*/ 19625 w 22168"/>
                  <a:gd name="T39" fmla="*/ 138 h 2599"/>
                  <a:gd name="T40" fmla="*/ 19515 w 22168"/>
                  <a:gd name="T41" fmla="*/ 55 h 2599"/>
                  <a:gd name="T42" fmla="*/ 19294 w 22168"/>
                  <a:gd name="T43" fmla="*/ 138 h 2599"/>
                  <a:gd name="T44" fmla="*/ 18658 w 22168"/>
                  <a:gd name="T45" fmla="*/ 249 h 2599"/>
                  <a:gd name="T46" fmla="*/ 17727 w 22168"/>
                  <a:gd name="T47" fmla="*/ 359 h 2599"/>
                  <a:gd name="T48" fmla="*/ 16787 w 22168"/>
                  <a:gd name="T49" fmla="*/ 388 h 2599"/>
                  <a:gd name="T50" fmla="*/ 16013 w 22168"/>
                  <a:gd name="T51" fmla="*/ 470 h 2599"/>
                  <a:gd name="T52" fmla="*/ 15682 w 22168"/>
                  <a:gd name="T53" fmla="*/ 498 h 2599"/>
                  <a:gd name="T54" fmla="*/ 14521 w 22168"/>
                  <a:gd name="T55" fmla="*/ 526 h 2599"/>
                  <a:gd name="T56" fmla="*/ 13636 w 22168"/>
                  <a:gd name="T57" fmla="*/ 388 h 2599"/>
                  <a:gd name="T58" fmla="*/ 12033 w 22168"/>
                  <a:gd name="T59" fmla="*/ 249 h 2599"/>
                  <a:gd name="T60" fmla="*/ 11922 w 22168"/>
                  <a:gd name="T61" fmla="*/ 138 h 2599"/>
                  <a:gd name="T62" fmla="*/ 11480 w 22168"/>
                  <a:gd name="T63" fmla="*/ 111 h 2599"/>
                  <a:gd name="T64" fmla="*/ 11397 w 22168"/>
                  <a:gd name="T65" fmla="*/ 28 h 2599"/>
                  <a:gd name="T66" fmla="*/ 10024 w 22168"/>
                  <a:gd name="T67" fmla="*/ 0 h 2599"/>
                  <a:gd name="T68" fmla="*/ 8560 w 22168"/>
                  <a:gd name="T69" fmla="*/ 55 h 2599"/>
                  <a:gd name="T70" fmla="*/ 7344 w 22168"/>
                  <a:gd name="T71" fmla="*/ 166 h 2599"/>
                  <a:gd name="T72" fmla="*/ 6929 w 22168"/>
                  <a:gd name="T73" fmla="*/ 249 h 2599"/>
                  <a:gd name="T74" fmla="*/ 6846 w 22168"/>
                  <a:gd name="T75" fmla="*/ 221 h 2599"/>
                  <a:gd name="T76" fmla="*/ 5381 w 22168"/>
                  <a:gd name="T77" fmla="*/ 470 h 2599"/>
                  <a:gd name="T78" fmla="*/ 3418 w 22168"/>
                  <a:gd name="T79" fmla="*/ 830 h 2599"/>
                  <a:gd name="T80" fmla="*/ 1686 w 22168"/>
                  <a:gd name="T81" fmla="*/ 1189 h 2599"/>
                  <a:gd name="T82" fmla="*/ 1465 w 22168"/>
                  <a:gd name="T83" fmla="*/ 1189 h 2599"/>
                  <a:gd name="T84" fmla="*/ 1272 w 22168"/>
                  <a:gd name="T85" fmla="*/ 1245 h 2599"/>
                  <a:gd name="T86" fmla="*/ 774 w 22168"/>
                  <a:gd name="T87" fmla="*/ 1327 h 2599"/>
                  <a:gd name="T88" fmla="*/ 277 w 22168"/>
                  <a:gd name="T89" fmla="*/ 1466 h 2599"/>
                  <a:gd name="T90" fmla="*/ 0 w 22168"/>
                  <a:gd name="T91" fmla="*/ 1549 h 2599"/>
                  <a:gd name="T92" fmla="*/ 0 w 22168"/>
                  <a:gd name="T93" fmla="*/ 1631 h 2599"/>
                  <a:gd name="T94" fmla="*/ 28 w 22168"/>
                  <a:gd name="T95" fmla="*/ 2212 h 2599"/>
                  <a:gd name="T96" fmla="*/ 65 w 22168"/>
                  <a:gd name="T97" fmla="*/ 2277 h 2599"/>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2168"/>
                  <a:gd name="T148" fmla="*/ 0 h 2599"/>
                  <a:gd name="T149" fmla="*/ 22168 w 22168"/>
                  <a:gd name="T150" fmla="*/ 2599 h 2599"/>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2168" h="2599">
                    <a:moveTo>
                      <a:pt x="65" y="2277"/>
                    </a:moveTo>
                    <a:lnTo>
                      <a:pt x="1419" y="2157"/>
                    </a:lnTo>
                    <a:lnTo>
                      <a:pt x="3944" y="1705"/>
                    </a:lnTo>
                    <a:lnTo>
                      <a:pt x="7049" y="802"/>
                    </a:lnTo>
                    <a:lnTo>
                      <a:pt x="10144" y="609"/>
                    </a:lnTo>
                    <a:lnTo>
                      <a:pt x="9370" y="1318"/>
                    </a:lnTo>
                    <a:lnTo>
                      <a:pt x="10338" y="1963"/>
                    </a:lnTo>
                    <a:lnTo>
                      <a:pt x="12733" y="2028"/>
                    </a:lnTo>
                    <a:lnTo>
                      <a:pt x="14613" y="1125"/>
                    </a:lnTo>
                    <a:lnTo>
                      <a:pt x="14291" y="2544"/>
                    </a:lnTo>
                    <a:lnTo>
                      <a:pt x="14705" y="2599"/>
                    </a:lnTo>
                    <a:lnTo>
                      <a:pt x="21781" y="2599"/>
                    </a:lnTo>
                    <a:lnTo>
                      <a:pt x="22030" y="2433"/>
                    </a:lnTo>
                    <a:lnTo>
                      <a:pt x="22168" y="2212"/>
                    </a:lnTo>
                    <a:lnTo>
                      <a:pt x="22168" y="1807"/>
                    </a:lnTo>
                    <a:lnTo>
                      <a:pt x="21818" y="1557"/>
                    </a:lnTo>
                    <a:lnTo>
                      <a:pt x="21053" y="1042"/>
                    </a:lnTo>
                    <a:lnTo>
                      <a:pt x="20279" y="654"/>
                    </a:lnTo>
                    <a:lnTo>
                      <a:pt x="20271" y="654"/>
                    </a:lnTo>
                    <a:lnTo>
                      <a:pt x="19625" y="138"/>
                    </a:lnTo>
                    <a:lnTo>
                      <a:pt x="19515" y="55"/>
                    </a:lnTo>
                    <a:lnTo>
                      <a:pt x="19294" y="138"/>
                    </a:lnTo>
                    <a:lnTo>
                      <a:pt x="18658" y="249"/>
                    </a:lnTo>
                    <a:lnTo>
                      <a:pt x="17727" y="359"/>
                    </a:lnTo>
                    <a:lnTo>
                      <a:pt x="16787" y="388"/>
                    </a:lnTo>
                    <a:lnTo>
                      <a:pt x="16013" y="470"/>
                    </a:lnTo>
                    <a:lnTo>
                      <a:pt x="15682" y="498"/>
                    </a:lnTo>
                    <a:lnTo>
                      <a:pt x="14521" y="526"/>
                    </a:lnTo>
                    <a:lnTo>
                      <a:pt x="13636" y="388"/>
                    </a:lnTo>
                    <a:lnTo>
                      <a:pt x="12033" y="249"/>
                    </a:lnTo>
                    <a:lnTo>
                      <a:pt x="11922" y="138"/>
                    </a:lnTo>
                    <a:lnTo>
                      <a:pt x="11480" y="111"/>
                    </a:lnTo>
                    <a:lnTo>
                      <a:pt x="11397" y="28"/>
                    </a:lnTo>
                    <a:lnTo>
                      <a:pt x="10024" y="0"/>
                    </a:lnTo>
                    <a:lnTo>
                      <a:pt x="8560" y="55"/>
                    </a:lnTo>
                    <a:lnTo>
                      <a:pt x="7344" y="166"/>
                    </a:lnTo>
                    <a:lnTo>
                      <a:pt x="6929" y="249"/>
                    </a:lnTo>
                    <a:lnTo>
                      <a:pt x="6846" y="221"/>
                    </a:lnTo>
                    <a:lnTo>
                      <a:pt x="5381" y="470"/>
                    </a:lnTo>
                    <a:lnTo>
                      <a:pt x="3418" y="830"/>
                    </a:lnTo>
                    <a:lnTo>
                      <a:pt x="1686" y="1189"/>
                    </a:lnTo>
                    <a:lnTo>
                      <a:pt x="1465" y="1189"/>
                    </a:lnTo>
                    <a:lnTo>
                      <a:pt x="1272" y="1245"/>
                    </a:lnTo>
                    <a:lnTo>
                      <a:pt x="774" y="1327"/>
                    </a:lnTo>
                    <a:lnTo>
                      <a:pt x="277" y="1466"/>
                    </a:lnTo>
                    <a:lnTo>
                      <a:pt x="0" y="1549"/>
                    </a:lnTo>
                    <a:lnTo>
                      <a:pt x="0" y="1631"/>
                    </a:lnTo>
                    <a:lnTo>
                      <a:pt x="28" y="2212"/>
                    </a:lnTo>
                    <a:lnTo>
                      <a:pt x="65" y="2277"/>
                    </a:lnTo>
                    <a:close/>
                  </a:path>
                </a:pathLst>
              </a:custGeom>
              <a:solidFill>
                <a:srgbClr val="C9A077"/>
              </a:solidFill>
              <a:ln w="9525">
                <a:noFill/>
                <a:round/>
                <a:headEnd/>
                <a:tailEnd/>
              </a:ln>
            </p:spPr>
            <p:txBody>
              <a:bodyPr>
                <a:prstTxWarp prst="textNoShape">
                  <a:avLst/>
                </a:prstTxWarp>
              </a:bodyPr>
              <a:lstStyle/>
              <a:p>
                <a:endParaRPr lang="en-US"/>
              </a:p>
            </p:txBody>
          </p:sp>
          <p:sp>
            <p:nvSpPr>
              <p:cNvPr id="18718" name="Freeform 175"/>
              <p:cNvSpPr>
                <a:spLocks/>
              </p:cNvSpPr>
              <p:nvPr/>
            </p:nvSpPr>
            <p:spPr bwMode="auto">
              <a:xfrm>
                <a:off x="3154" y="2558"/>
                <a:ext cx="282" cy="258"/>
              </a:xfrm>
              <a:custGeom>
                <a:avLst/>
                <a:gdLst>
                  <a:gd name="T0" fmla="*/ 37 w 2257"/>
                  <a:gd name="T1" fmla="*/ 2063 h 2063"/>
                  <a:gd name="T2" fmla="*/ 27 w 2257"/>
                  <a:gd name="T3" fmla="*/ 1731 h 2063"/>
                  <a:gd name="T4" fmla="*/ 0 w 2257"/>
                  <a:gd name="T5" fmla="*/ 857 h 2063"/>
                  <a:gd name="T6" fmla="*/ 83 w 2257"/>
                  <a:gd name="T7" fmla="*/ 828 h 2063"/>
                  <a:gd name="T8" fmla="*/ 221 w 2257"/>
                  <a:gd name="T9" fmla="*/ 580 h 2063"/>
                  <a:gd name="T10" fmla="*/ 248 w 2257"/>
                  <a:gd name="T11" fmla="*/ 54 h 2063"/>
                  <a:gd name="T12" fmla="*/ 1188 w 2257"/>
                  <a:gd name="T13" fmla="*/ 0 h 2063"/>
                  <a:gd name="T14" fmla="*/ 2073 w 2257"/>
                  <a:gd name="T15" fmla="*/ 27 h 2063"/>
                  <a:gd name="T16" fmla="*/ 2257 w 2257"/>
                  <a:gd name="T17" fmla="*/ 36 h 2063"/>
                  <a:gd name="T18" fmla="*/ 2247 w 2257"/>
                  <a:gd name="T19" fmla="*/ 54 h 2063"/>
                  <a:gd name="T20" fmla="*/ 2230 w 2257"/>
                  <a:gd name="T21" fmla="*/ 82 h 2063"/>
                  <a:gd name="T22" fmla="*/ 2211 w 2257"/>
                  <a:gd name="T23" fmla="*/ 101 h 2063"/>
                  <a:gd name="T24" fmla="*/ 2193 w 2257"/>
                  <a:gd name="T25" fmla="*/ 128 h 2063"/>
                  <a:gd name="T26" fmla="*/ 2183 w 2257"/>
                  <a:gd name="T27" fmla="*/ 155 h 2063"/>
                  <a:gd name="T28" fmla="*/ 2165 w 2257"/>
                  <a:gd name="T29" fmla="*/ 184 h 2063"/>
                  <a:gd name="T30" fmla="*/ 2146 w 2257"/>
                  <a:gd name="T31" fmla="*/ 202 h 2063"/>
                  <a:gd name="T32" fmla="*/ 2137 w 2257"/>
                  <a:gd name="T33" fmla="*/ 221 h 2063"/>
                  <a:gd name="T34" fmla="*/ 1944 w 2257"/>
                  <a:gd name="T35" fmla="*/ 479 h 2063"/>
                  <a:gd name="T36" fmla="*/ 1502 w 2257"/>
                  <a:gd name="T37" fmla="*/ 921 h 2063"/>
                  <a:gd name="T38" fmla="*/ 1464 w 2257"/>
                  <a:gd name="T39" fmla="*/ 930 h 2063"/>
                  <a:gd name="T40" fmla="*/ 1409 w 2257"/>
                  <a:gd name="T41" fmla="*/ 948 h 2063"/>
                  <a:gd name="T42" fmla="*/ 1363 w 2257"/>
                  <a:gd name="T43" fmla="*/ 967 h 2063"/>
                  <a:gd name="T44" fmla="*/ 1308 w 2257"/>
                  <a:gd name="T45" fmla="*/ 976 h 2063"/>
                  <a:gd name="T46" fmla="*/ 1262 w 2257"/>
                  <a:gd name="T47" fmla="*/ 994 h 2063"/>
                  <a:gd name="T48" fmla="*/ 1206 w 2257"/>
                  <a:gd name="T49" fmla="*/ 1012 h 2063"/>
                  <a:gd name="T50" fmla="*/ 1161 w 2257"/>
                  <a:gd name="T51" fmla="*/ 1031 h 2063"/>
                  <a:gd name="T52" fmla="*/ 1124 w 2257"/>
                  <a:gd name="T53" fmla="*/ 1049 h 2063"/>
                  <a:gd name="T54" fmla="*/ 940 w 2257"/>
                  <a:gd name="T55" fmla="*/ 1142 h 2063"/>
                  <a:gd name="T56" fmla="*/ 838 w 2257"/>
                  <a:gd name="T57" fmla="*/ 1105 h 2063"/>
                  <a:gd name="T58" fmla="*/ 829 w 2257"/>
                  <a:gd name="T59" fmla="*/ 1105 h 2063"/>
                  <a:gd name="T60" fmla="*/ 820 w 2257"/>
                  <a:gd name="T61" fmla="*/ 1105 h 2063"/>
                  <a:gd name="T62" fmla="*/ 810 w 2257"/>
                  <a:gd name="T63" fmla="*/ 1105 h 2063"/>
                  <a:gd name="T64" fmla="*/ 801 w 2257"/>
                  <a:gd name="T65" fmla="*/ 1114 h 2063"/>
                  <a:gd name="T66" fmla="*/ 793 w 2257"/>
                  <a:gd name="T67" fmla="*/ 1114 h 2063"/>
                  <a:gd name="T68" fmla="*/ 783 w 2257"/>
                  <a:gd name="T69" fmla="*/ 1124 h 2063"/>
                  <a:gd name="T70" fmla="*/ 774 w 2257"/>
                  <a:gd name="T71" fmla="*/ 1132 h 2063"/>
                  <a:gd name="T72" fmla="*/ 774 w 2257"/>
                  <a:gd name="T73" fmla="*/ 1142 h 2063"/>
                  <a:gd name="T74" fmla="*/ 774 w 2257"/>
                  <a:gd name="T75" fmla="*/ 1151 h 2063"/>
                  <a:gd name="T76" fmla="*/ 764 w 2257"/>
                  <a:gd name="T77" fmla="*/ 1161 h 2063"/>
                  <a:gd name="T78" fmla="*/ 774 w 2257"/>
                  <a:gd name="T79" fmla="*/ 1169 h 2063"/>
                  <a:gd name="T80" fmla="*/ 774 w 2257"/>
                  <a:gd name="T81" fmla="*/ 1179 h 2063"/>
                  <a:gd name="T82" fmla="*/ 774 w 2257"/>
                  <a:gd name="T83" fmla="*/ 1188 h 2063"/>
                  <a:gd name="T84" fmla="*/ 783 w 2257"/>
                  <a:gd name="T85" fmla="*/ 1198 h 2063"/>
                  <a:gd name="T86" fmla="*/ 793 w 2257"/>
                  <a:gd name="T87" fmla="*/ 1206 h 2063"/>
                  <a:gd name="T88" fmla="*/ 801 w 2257"/>
                  <a:gd name="T89" fmla="*/ 1206 h 2063"/>
                  <a:gd name="T90" fmla="*/ 608 w 2257"/>
                  <a:gd name="T91" fmla="*/ 1308 h 2063"/>
                  <a:gd name="T92" fmla="*/ 599 w 2257"/>
                  <a:gd name="T93" fmla="*/ 1308 h 2063"/>
                  <a:gd name="T94" fmla="*/ 599 w 2257"/>
                  <a:gd name="T95" fmla="*/ 1317 h 2063"/>
                  <a:gd name="T96" fmla="*/ 589 w 2257"/>
                  <a:gd name="T97" fmla="*/ 1317 h 2063"/>
                  <a:gd name="T98" fmla="*/ 396 w 2257"/>
                  <a:gd name="T99" fmla="*/ 1510 h 2063"/>
                  <a:gd name="T100" fmla="*/ 387 w 2257"/>
                  <a:gd name="T101" fmla="*/ 1520 h 2063"/>
                  <a:gd name="T102" fmla="*/ 387 w 2257"/>
                  <a:gd name="T103" fmla="*/ 1529 h 2063"/>
                  <a:gd name="T104" fmla="*/ 387 w 2257"/>
                  <a:gd name="T105" fmla="*/ 1538 h 2063"/>
                  <a:gd name="T106" fmla="*/ 378 w 2257"/>
                  <a:gd name="T107" fmla="*/ 1538 h 2063"/>
                  <a:gd name="T108" fmla="*/ 322 w 2257"/>
                  <a:gd name="T109" fmla="*/ 1907 h 2063"/>
                  <a:gd name="T110" fmla="*/ 37 w 2257"/>
                  <a:gd name="T111" fmla="*/ 2063 h 2063"/>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2257"/>
                  <a:gd name="T169" fmla="*/ 0 h 2063"/>
                  <a:gd name="T170" fmla="*/ 2257 w 2257"/>
                  <a:gd name="T171" fmla="*/ 2063 h 2063"/>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2257" h="2063">
                    <a:moveTo>
                      <a:pt x="37" y="2063"/>
                    </a:moveTo>
                    <a:lnTo>
                      <a:pt x="27" y="1731"/>
                    </a:lnTo>
                    <a:lnTo>
                      <a:pt x="0" y="857"/>
                    </a:lnTo>
                    <a:lnTo>
                      <a:pt x="83" y="828"/>
                    </a:lnTo>
                    <a:lnTo>
                      <a:pt x="221" y="580"/>
                    </a:lnTo>
                    <a:lnTo>
                      <a:pt x="248" y="54"/>
                    </a:lnTo>
                    <a:lnTo>
                      <a:pt x="1188" y="0"/>
                    </a:lnTo>
                    <a:lnTo>
                      <a:pt x="2073" y="27"/>
                    </a:lnTo>
                    <a:lnTo>
                      <a:pt x="2257" y="36"/>
                    </a:lnTo>
                    <a:lnTo>
                      <a:pt x="2247" y="54"/>
                    </a:lnTo>
                    <a:lnTo>
                      <a:pt x="2230" y="82"/>
                    </a:lnTo>
                    <a:lnTo>
                      <a:pt x="2211" y="101"/>
                    </a:lnTo>
                    <a:lnTo>
                      <a:pt x="2193" y="128"/>
                    </a:lnTo>
                    <a:lnTo>
                      <a:pt x="2183" y="155"/>
                    </a:lnTo>
                    <a:lnTo>
                      <a:pt x="2165" y="184"/>
                    </a:lnTo>
                    <a:lnTo>
                      <a:pt x="2146" y="202"/>
                    </a:lnTo>
                    <a:lnTo>
                      <a:pt x="2137" y="221"/>
                    </a:lnTo>
                    <a:lnTo>
                      <a:pt x="1944" y="479"/>
                    </a:lnTo>
                    <a:lnTo>
                      <a:pt x="1502" y="921"/>
                    </a:lnTo>
                    <a:lnTo>
                      <a:pt x="1464" y="930"/>
                    </a:lnTo>
                    <a:lnTo>
                      <a:pt x="1409" y="948"/>
                    </a:lnTo>
                    <a:lnTo>
                      <a:pt x="1363" y="967"/>
                    </a:lnTo>
                    <a:lnTo>
                      <a:pt x="1308" y="976"/>
                    </a:lnTo>
                    <a:lnTo>
                      <a:pt x="1262" y="994"/>
                    </a:lnTo>
                    <a:lnTo>
                      <a:pt x="1206" y="1012"/>
                    </a:lnTo>
                    <a:lnTo>
                      <a:pt x="1161" y="1031"/>
                    </a:lnTo>
                    <a:lnTo>
                      <a:pt x="1124" y="1049"/>
                    </a:lnTo>
                    <a:lnTo>
                      <a:pt x="940" y="1142"/>
                    </a:lnTo>
                    <a:lnTo>
                      <a:pt x="838" y="1105"/>
                    </a:lnTo>
                    <a:lnTo>
                      <a:pt x="829" y="1105"/>
                    </a:lnTo>
                    <a:lnTo>
                      <a:pt x="820" y="1105"/>
                    </a:lnTo>
                    <a:lnTo>
                      <a:pt x="810" y="1105"/>
                    </a:lnTo>
                    <a:lnTo>
                      <a:pt x="801" y="1114"/>
                    </a:lnTo>
                    <a:lnTo>
                      <a:pt x="793" y="1114"/>
                    </a:lnTo>
                    <a:lnTo>
                      <a:pt x="783" y="1124"/>
                    </a:lnTo>
                    <a:lnTo>
                      <a:pt x="774" y="1132"/>
                    </a:lnTo>
                    <a:lnTo>
                      <a:pt x="774" y="1142"/>
                    </a:lnTo>
                    <a:lnTo>
                      <a:pt x="774" y="1151"/>
                    </a:lnTo>
                    <a:lnTo>
                      <a:pt x="764" y="1161"/>
                    </a:lnTo>
                    <a:lnTo>
                      <a:pt x="774" y="1169"/>
                    </a:lnTo>
                    <a:lnTo>
                      <a:pt x="774" y="1179"/>
                    </a:lnTo>
                    <a:lnTo>
                      <a:pt x="774" y="1188"/>
                    </a:lnTo>
                    <a:lnTo>
                      <a:pt x="783" y="1198"/>
                    </a:lnTo>
                    <a:lnTo>
                      <a:pt x="793" y="1206"/>
                    </a:lnTo>
                    <a:lnTo>
                      <a:pt x="801" y="1206"/>
                    </a:lnTo>
                    <a:lnTo>
                      <a:pt x="608" y="1308"/>
                    </a:lnTo>
                    <a:lnTo>
                      <a:pt x="599" y="1308"/>
                    </a:lnTo>
                    <a:lnTo>
                      <a:pt x="599" y="1317"/>
                    </a:lnTo>
                    <a:lnTo>
                      <a:pt x="589" y="1317"/>
                    </a:lnTo>
                    <a:lnTo>
                      <a:pt x="396" y="1510"/>
                    </a:lnTo>
                    <a:lnTo>
                      <a:pt x="387" y="1520"/>
                    </a:lnTo>
                    <a:lnTo>
                      <a:pt x="387" y="1529"/>
                    </a:lnTo>
                    <a:lnTo>
                      <a:pt x="387" y="1538"/>
                    </a:lnTo>
                    <a:lnTo>
                      <a:pt x="378" y="1538"/>
                    </a:lnTo>
                    <a:lnTo>
                      <a:pt x="322" y="1907"/>
                    </a:lnTo>
                    <a:lnTo>
                      <a:pt x="37" y="2063"/>
                    </a:lnTo>
                    <a:close/>
                  </a:path>
                </a:pathLst>
              </a:custGeom>
              <a:solidFill>
                <a:srgbClr val="DBC1A8"/>
              </a:solidFill>
              <a:ln w="9525">
                <a:noFill/>
                <a:round/>
                <a:headEnd/>
                <a:tailEnd/>
              </a:ln>
            </p:spPr>
            <p:txBody>
              <a:bodyPr>
                <a:prstTxWarp prst="textNoShape">
                  <a:avLst/>
                </a:prstTxWarp>
              </a:bodyPr>
              <a:lstStyle/>
              <a:p>
                <a:endParaRPr lang="en-US"/>
              </a:p>
            </p:txBody>
          </p:sp>
          <p:sp>
            <p:nvSpPr>
              <p:cNvPr id="18719" name="Freeform 176"/>
              <p:cNvSpPr>
                <a:spLocks/>
              </p:cNvSpPr>
              <p:nvPr/>
            </p:nvSpPr>
            <p:spPr bwMode="auto">
              <a:xfrm>
                <a:off x="3143" y="3318"/>
                <a:ext cx="221" cy="615"/>
              </a:xfrm>
              <a:custGeom>
                <a:avLst/>
                <a:gdLst>
                  <a:gd name="T0" fmla="*/ 692 w 1770"/>
                  <a:gd name="T1" fmla="*/ 4618 h 4922"/>
                  <a:gd name="T2" fmla="*/ 526 w 1770"/>
                  <a:gd name="T3" fmla="*/ 4488 h 4922"/>
                  <a:gd name="T4" fmla="*/ 370 w 1770"/>
                  <a:gd name="T5" fmla="*/ 4360 h 4922"/>
                  <a:gd name="T6" fmla="*/ 203 w 1770"/>
                  <a:gd name="T7" fmla="*/ 4230 h 4922"/>
                  <a:gd name="T8" fmla="*/ 47 w 1770"/>
                  <a:gd name="T9" fmla="*/ 4102 h 4922"/>
                  <a:gd name="T10" fmla="*/ 176 w 1770"/>
                  <a:gd name="T11" fmla="*/ 4000 h 4922"/>
                  <a:gd name="T12" fmla="*/ 480 w 1770"/>
                  <a:gd name="T13" fmla="*/ 3807 h 4922"/>
                  <a:gd name="T14" fmla="*/ 323 w 1770"/>
                  <a:gd name="T15" fmla="*/ 176 h 4922"/>
                  <a:gd name="T16" fmla="*/ 544 w 1770"/>
                  <a:gd name="T17" fmla="*/ 111 h 4922"/>
                  <a:gd name="T18" fmla="*/ 673 w 1770"/>
                  <a:gd name="T19" fmla="*/ 74 h 4922"/>
                  <a:gd name="T20" fmla="*/ 802 w 1770"/>
                  <a:gd name="T21" fmla="*/ 46 h 4922"/>
                  <a:gd name="T22" fmla="*/ 931 w 1770"/>
                  <a:gd name="T23" fmla="*/ 19 h 4922"/>
                  <a:gd name="T24" fmla="*/ 931 w 1770"/>
                  <a:gd name="T25" fmla="*/ 507 h 4922"/>
                  <a:gd name="T26" fmla="*/ 913 w 1770"/>
                  <a:gd name="T27" fmla="*/ 562 h 4922"/>
                  <a:gd name="T28" fmla="*/ 886 w 1770"/>
                  <a:gd name="T29" fmla="*/ 626 h 4922"/>
                  <a:gd name="T30" fmla="*/ 867 w 1770"/>
                  <a:gd name="T31" fmla="*/ 692 h 4922"/>
                  <a:gd name="T32" fmla="*/ 867 w 1770"/>
                  <a:gd name="T33" fmla="*/ 738 h 4922"/>
                  <a:gd name="T34" fmla="*/ 876 w 1770"/>
                  <a:gd name="T35" fmla="*/ 783 h 4922"/>
                  <a:gd name="T36" fmla="*/ 894 w 1770"/>
                  <a:gd name="T37" fmla="*/ 849 h 4922"/>
                  <a:gd name="T38" fmla="*/ 922 w 1770"/>
                  <a:gd name="T39" fmla="*/ 913 h 4922"/>
                  <a:gd name="T40" fmla="*/ 940 w 1770"/>
                  <a:gd name="T41" fmla="*/ 950 h 4922"/>
                  <a:gd name="T42" fmla="*/ 1410 w 1770"/>
                  <a:gd name="T43" fmla="*/ 1419 h 4922"/>
                  <a:gd name="T44" fmla="*/ 1456 w 1770"/>
                  <a:gd name="T45" fmla="*/ 1456 h 4922"/>
                  <a:gd name="T46" fmla="*/ 1512 w 1770"/>
                  <a:gd name="T47" fmla="*/ 1484 h 4922"/>
                  <a:gd name="T48" fmla="*/ 1557 w 1770"/>
                  <a:gd name="T49" fmla="*/ 1512 h 4922"/>
                  <a:gd name="T50" fmla="*/ 1640 w 1770"/>
                  <a:gd name="T51" fmla="*/ 1760 h 4922"/>
                  <a:gd name="T52" fmla="*/ 1650 w 1770"/>
                  <a:gd name="T53" fmla="*/ 1861 h 4922"/>
                  <a:gd name="T54" fmla="*/ 1669 w 1770"/>
                  <a:gd name="T55" fmla="*/ 1963 h 4922"/>
                  <a:gd name="T56" fmla="*/ 1687 w 1770"/>
                  <a:gd name="T57" fmla="*/ 2055 h 4922"/>
                  <a:gd name="T58" fmla="*/ 1706 w 1770"/>
                  <a:gd name="T59" fmla="*/ 2157 h 4922"/>
                  <a:gd name="T60" fmla="*/ 1770 w 1770"/>
                  <a:gd name="T61" fmla="*/ 2784 h 4922"/>
                  <a:gd name="T62" fmla="*/ 1512 w 1770"/>
                  <a:gd name="T63" fmla="*/ 4193 h 4922"/>
                  <a:gd name="T64" fmla="*/ 1382 w 1770"/>
                  <a:gd name="T65" fmla="*/ 4451 h 4922"/>
                  <a:gd name="T66" fmla="*/ 1318 w 1770"/>
                  <a:gd name="T67" fmla="*/ 4848 h 4922"/>
                  <a:gd name="T68" fmla="*/ 1309 w 1770"/>
                  <a:gd name="T69" fmla="*/ 4866 h 4922"/>
                  <a:gd name="T70" fmla="*/ 1299 w 1770"/>
                  <a:gd name="T71" fmla="*/ 4885 h 4922"/>
                  <a:gd name="T72" fmla="*/ 1299 w 1770"/>
                  <a:gd name="T73" fmla="*/ 4912 h 492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770"/>
                  <a:gd name="T112" fmla="*/ 0 h 4922"/>
                  <a:gd name="T113" fmla="*/ 1770 w 1770"/>
                  <a:gd name="T114" fmla="*/ 4922 h 492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770" h="4922">
                    <a:moveTo>
                      <a:pt x="1291" y="4922"/>
                    </a:moveTo>
                    <a:lnTo>
                      <a:pt x="692" y="4618"/>
                    </a:lnTo>
                    <a:lnTo>
                      <a:pt x="609" y="4553"/>
                    </a:lnTo>
                    <a:lnTo>
                      <a:pt x="526" y="4488"/>
                    </a:lnTo>
                    <a:lnTo>
                      <a:pt x="452" y="4424"/>
                    </a:lnTo>
                    <a:lnTo>
                      <a:pt x="370" y="4360"/>
                    </a:lnTo>
                    <a:lnTo>
                      <a:pt x="287" y="4294"/>
                    </a:lnTo>
                    <a:lnTo>
                      <a:pt x="203" y="4230"/>
                    </a:lnTo>
                    <a:lnTo>
                      <a:pt x="130" y="4166"/>
                    </a:lnTo>
                    <a:lnTo>
                      <a:pt x="47" y="4102"/>
                    </a:lnTo>
                    <a:lnTo>
                      <a:pt x="0" y="4065"/>
                    </a:lnTo>
                    <a:lnTo>
                      <a:pt x="176" y="4000"/>
                    </a:lnTo>
                    <a:lnTo>
                      <a:pt x="424" y="3972"/>
                    </a:lnTo>
                    <a:lnTo>
                      <a:pt x="480" y="3807"/>
                    </a:lnTo>
                    <a:lnTo>
                      <a:pt x="323" y="812"/>
                    </a:lnTo>
                    <a:lnTo>
                      <a:pt x="323" y="176"/>
                    </a:lnTo>
                    <a:lnTo>
                      <a:pt x="480" y="120"/>
                    </a:lnTo>
                    <a:lnTo>
                      <a:pt x="544" y="111"/>
                    </a:lnTo>
                    <a:lnTo>
                      <a:pt x="609" y="93"/>
                    </a:lnTo>
                    <a:lnTo>
                      <a:pt x="673" y="74"/>
                    </a:lnTo>
                    <a:lnTo>
                      <a:pt x="738" y="64"/>
                    </a:lnTo>
                    <a:lnTo>
                      <a:pt x="802" y="46"/>
                    </a:lnTo>
                    <a:lnTo>
                      <a:pt x="867" y="27"/>
                    </a:lnTo>
                    <a:lnTo>
                      <a:pt x="931" y="19"/>
                    </a:lnTo>
                    <a:lnTo>
                      <a:pt x="987" y="0"/>
                    </a:lnTo>
                    <a:lnTo>
                      <a:pt x="931" y="507"/>
                    </a:lnTo>
                    <a:lnTo>
                      <a:pt x="922" y="535"/>
                    </a:lnTo>
                    <a:lnTo>
                      <a:pt x="913" y="562"/>
                    </a:lnTo>
                    <a:lnTo>
                      <a:pt x="894" y="591"/>
                    </a:lnTo>
                    <a:lnTo>
                      <a:pt x="886" y="626"/>
                    </a:lnTo>
                    <a:lnTo>
                      <a:pt x="876" y="655"/>
                    </a:lnTo>
                    <a:lnTo>
                      <a:pt x="867" y="692"/>
                    </a:lnTo>
                    <a:lnTo>
                      <a:pt x="867" y="710"/>
                    </a:lnTo>
                    <a:lnTo>
                      <a:pt x="867" y="738"/>
                    </a:lnTo>
                    <a:lnTo>
                      <a:pt x="867" y="756"/>
                    </a:lnTo>
                    <a:lnTo>
                      <a:pt x="876" y="783"/>
                    </a:lnTo>
                    <a:lnTo>
                      <a:pt x="886" y="812"/>
                    </a:lnTo>
                    <a:lnTo>
                      <a:pt x="894" y="849"/>
                    </a:lnTo>
                    <a:lnTo>
                      <a:pt x="903" y="876"/>
                    </a:lnTo>
                    <a:lnTo>
                      <a:pt x="922" y="913"/>
                    </a:lnTo>
                    <a:lnTo>
                      <a:pt x="931" y="931"/>
                    </a:lnTo>
                    <a:lnTo>
                      <a:pt x="940" y="950"/>
                    </a:lnTo>
                    <a:lnTo>
                      <a:pt x="1392" y="1401"/>
                    </a:lnTo>
                    <a:lnTo>
                      <a:pt x="1410" y="1419"/>
                    </a:lnTo>
                    <a:lnTo>
                      <a:pt x="1438" y="1438"/>
                    </a:lnTo>
                    <a:lnTo>
                      <a:pt x="1456" y="1456"/>
                    </a:lnTo>
                    <a:lnTo>
                      <a:pt x="1485" y="1466"/>
                    </a:lnTo>
                    <a:lnTo>
                      <a:pt x="1512" y="1484"/>
                    </a:lnTo>
                    <a:lnTo>
                      <a:pt x="1530" y="1502"/>
                    </a:lnTo>
                    <a:lnTo>
                      <a:pt x="1557" y="1512"/>
                    </a:lnTo>
                    <a:lnTo>
                      <a:pt x="1576" y="1530"/>
                    </a:lnTo>
                    <a:lnTo>
                      <a:pt x="1640" y="1760"/>
                    </a:lnTo>
                    <a:lnTo>
                      <a:pt x="1650" y="1807"/>
                    </a:lnTo>
                    <a:lnTo>
                      <a:pt x="1650" y="1861"/>
                    </a:lnTo>
                    <a:lnTo>
                      <a:pt x="1659" y="1908"/>
                    </a:lnTo>
                    <a:lnTo>
                      <a:pt x="1669" y="1963"/>
                    </a:lnTo>
                    <a:lnTo>
                      <a:pt x="1677" y="2010"/>
                    </a:lnTo>
                    <a:lnTo>
                      <a:pt x="1687" y="2055"/>
                    </a:lnTo>
                    <a:lnTo>
                      <a:pt x="1696" y="2111"/>
                    </a:lnTo>
                    <a:lnTo>
                      <a:pt x="1706" y="2157"/>
                    </a:lnTo>
                    <a:lnTo>
                      <a:pt x="1770" y="2406"/>
                    </a:lnTo>
                    <a:lnTo>
                      <a:pt x="1770" y="2784"/>
                    </a:lnTo>
                    <a:lnTo>
                      <a:pt x="1640" y="3677"/>
                    </a:lnTo>
                    <a:lnTo>
                      <a:pt x="1512" y="4193"/>
                    </a:lnTo>
                    <a:lnTo>
                      <a:pt x="1382" y="4443"/>
                    </a:lnTo>
                    <a:lnTo>
                      <a:pt x="1382" y="4451"/>
                    </a:lnTo>
                    <a:lnTo>
                      <a:pt x="1382" y="4461"/>
                    </a:lnTo>
                    <a:lnTo>
                      <a:pt x="1318" y="4848"/>
                    </a:lnTo>
                    <a:lnTo>
                      <a:pt x="1309" y="4857"/>
                    </a:lnTo>
                    <a:lnTo>
                      <a:pt x="1309" y="4866"/>
                    </a:lnTo>
                    <a:lnTo>
                      <a:pt x="1309" y="4875"/>
                    </a:lnTo>
                    <a:lnTo>
                      <a:pt x="1299" y="4885"/>
                    </a:lnTo>
                    <a:lnTo>
                      <a:pt x="1299" y="4903"/>
                    </a:lnTo>
                    <a:lnTo>
                      <a:pt x="1299" y="4912"/>
                    </a:lnTo>
                    <a:lnTo>
                      <a:pt x="1291" y="4922"/>
                    </a:lnTo>
                    <a:close/>
                  </a:path>
                </a:pathLst>
              </a:custGeom>
              <a:solidFill>
                <a:srgbClr val="754517"/>
              </a:solidFill>
              <a:ln w="9525">
                <a:noFill/>
                <a:round/>
                <a:headEnd/>
                <a:tailEnd/>
              </a:ln>
            </p:spPr>
            <p:txBody>
              <a:bodyPr>
                <a:prstTxWarp prst="textNoShape">
                  <a:avLst/>
                </a:prstTxWarp>
              </a:bodyPr>
              <a:lstStyle/>
              <a:p>
                <a:endParaRPr lang="en-US"/>
              </a:p>
            </p:txBody>
          </p:sp>
          <p:sp>
            <p:nvSpPr>
              <p:cNvPr id="18720" name="Freeform 177"/>
              <p:cNvSpPr>
                <a:spLocks/>
              </p:cNvSpPr>
              <p:nvPr/>
            </p:nvSpPr>
            <p:spPr bwMode="auto">
              <a:xfrm>
                <a:off x="3265" y="3115"/>
                <a:ext cx="196" cy="917"/>
              </a:xfrm>
              <a:custGeom>
                <a:avLst/>
                <a:gdLst>
                  <a:gd name="T0" fmla="*/ 848 w 1567"/>
                  <a:gd name="T1" fmla="*/ 8 h 7336"/>
                  <a:gd name="T2" fmla="*/ 857 w 1567"/>
                  <a:gd name="T3" fmla="*/ 27 h 7336"/>
                  <a:gd name="T4" fmla="*/ 884 w 1567"/>
                  <a:gd name="T5" fmla="*/ 64 h 7336"/>
                  <a:gd name="T6" fmla="*/ 958 w 1567"/>
                  <a:gd name="T7" fmla="*/ 147 h 7336"/>
                  <a:gd name="T8" fmla="*/ 1041 w 1567"/>
                  <a:gd name="T9" fmla="*/ 221 h 7336"/>
                  <a:gd name="T10" fmla="*/ 1078 w 1567"/>
                  <a:gd name="T11" fmla="*/ 248 h 7336"/>
                  <a:gd name="T12" fmla="*/ 1097 w 1567"/>
                  <a:gd name="T13" fmla="*/ 258 h 7336"/>
                  <a:gd name="T14" fmla="*/ 1272 w 1567"/>
                  <a:gd name="T15" fmla="*/ 285 h 7336"/>
                  <a:gd name="T16" fmla="*/ 1447 w 1567"/>
                  <a:gd name="T17" fmla="*/ 312 h 7336"/>
                  <a:gd name="T18" fmla="*/ 1548 w 1567"/>
                  <a:gd name="T19" fmla="*/ 7336 h 7336"/>
                  <a:gd name="T20" fmla="*/ 1437 w 1567"/>
                  <a:gd name="T21" fmla="*/ 7262 h 7336"/>
                  <a:gd name="T22" fmla="*/ 1336 w 1567"/>
                  <a:gd name="T23" fmla="*/ 7187 h 7336"/>
                  <a:gd name="T24" fmla="*/ 489 w 1567"/>
                  <a:gd name="T25" fmla="*/ 6626 h 7336"/>
                  <a:gd name="T26" fmla="*/ 424 w 1567"/>
                  <a:gd name="T27" fmla="*/ 6580 h 7336"/>
                  <a:gd name="T28" fmla="*/ 433 w 1567"/>
                  <a:gd name="T29" fmla="*/ 6543 h 7336"/>
                  <a:gd name="T30" fmla="*/ 442 w 1567"/>
                  <a:gd name="T31" fmla="*/ 6496 h 7336"/>
                  <a:gd name="T32" fmla="*/ 525 w 1567"/>
                  <a:gd name="T33" fmla="*/ 6082 h 7336"/>
                  <a:gd name="T34" fmla="*/ 580 w 1567"/>
                  <a:gd name="T35" fmla="*/ 5981 h 7336"/>
                  <a:gd name="T36" fmla="*/ 627 w 1567"/>
                  <a:gd name="T37" fmla="*/ 5870 h 7336"/>
                  <a:gd name="T38" fmla="*/ 673 w 1567"/>
                  <a:gd name="T39" fmla="*/ 5713 h 7336"/>
                  <a:gd name="T40" fmla="*/ 729 w 1567"/>
                  <a:gd name="T41" fmla="*/ 5520 h 7336"/>
                  <a:gd name="T42" fmla="*/ 774 w 1567"/>
                  <a:gd name="T43" fmla="*/ 5326 h 7336"/>
                  <a:gd name="T44" fmla="*/ 820 w 1567"/>
                  <a:gd name="T45" fmla="*/ 4985 h 7336"/>
                  <a:gd name="T46" fmla="*/ 867 w 1567"/>
                  <a:gd name="T47" fmla="*/ 4645 h 7336"/>
                  <a:gd name="T48" fmla="*/ 903 w 1567"/>
                  <a:gd name="T49" fmla="*/ 4368 h 7336"/>
                  <a:gd name="T50" fmla="*/ 903 w 1567"/>
                  <a:gd name="T51" fmla="*/ 4220 h 7336"/>
                  <a:gd name="T52" fmla="*/ 903 w 1567"/>
                  <a:gd name="T53" fmla="*/ 4064 h 7336"/>
                  <a:gd name="T54" fmla="*/ 894 w 1567"/>
                  <a:gd name="T55" fmla="*/ 3962 h 7336"/>
                  <a:gd name="T56" fmla="*/ 867 w 1567"/>
                  <a:gd name="T57" fmla="*/ 3852 h 7336"/>
                  <a:gd name="T58" fmla="*/ 839 w 1567"/>
                  <a:gd name="T59" fmla="*/ 3750 h 7336"/>
                  <a:gd name="T60" fmla="*/ 811 w 1567"/>
                  <a:gd name="T61" fmla="*/ 3602 h 7336"/>
                  <a:gd name="T62" fmla="*/ 793 w 1567"/>
                  <a:gd name="T63" fmla="*/ 3455 h 7336"/>
                  <a:gd name="T64" fmla="*/ 700 w 1567"/>
                  <a:gd name="T65" fmla="*/ 3105 h 7336"/>
                  <a:gd name="T66" fmla="*/ 645 w 1567"/>
                  <a:gd name="T67" fmla="*/ 3040 h 7336"/>
                  <a:gd name="T68" fmla="*/ 543 w 1567"/>
                  <a:gd name="T69" fmla="*/ 2976 h 7336"/>
                  <a:gd name="T70" fmla="*/ 56 w 1567"/>
                  <a:gd name="T71" fmla="*/ 2506 h 7336"/>
                  <a:gd name="T72" fmla="*/ 19 w 1567"/>
                  <a:gd name="T73" fmla="*/ 2294 h 7336"/>
                  <a:gd name="T74" fmla="*/ 46 w 1567"/>
                  <a:gd name="T75" fmla="*/ 2220 h 7336"/>
                  <a:gd name="T76" fmla="*/ 56 w 1567"/>
                  <a:gd name="T77" fmla="*/ 2146 h 7336"/>
                  <a:gd name="T78" fmla="*/ 130 w 1567"/>
                  <a:gd name="T79" fmla="*/ 1621 h 7336"/>
                  <a:gd name="T80" fmla="*/ 130 w 1567"/>
                  <a:gd name="T81" fmla="*/ 1594 h 7336"/>
                  <a:gd name="T82" fmla="*/ 359 w 1567"/>
                  <a:gd name="T83" fmla="*/ 1529 h 7336"/>
                  <a:gd name="T84" fmla="*/ 580 w 1567"/>
                  <a:gd name="T85" fmla="*/ 1464 h 7336"/>
                  <a:gd name="T86" fmla="*/ 747 w 1567"/>
                  <a:gd name="T87" fmla="*/ 1419 h 7336"/>
                  <a:gd name="T88" fmla="*/ 756 w 1567"/>
                  <a:gd name="T89" fmla="*/ 1400 h 7336"/>
                  <a:gd name="T90" fmla="*/ 765 w 1567"/>
                  <a:gd name="T91" fmla="*/ 1382 h 7336"/>
                  <a:gd name="T92" fmla="*/ 802 w 1567"/>
                  <a:gd name="T93" fmla="*/ 1308 h 7336"/>
                  <a:gd name="T94" fmla="*/ 830 w 1567"/>
                  <a:gd name="T95" fmla="*/ 1225 h 7336"/>
                  <a:gd name="T96" fmla="*/ 839 w 1567"/>
                  <a:gd name="T97" fmla="*/ 0 h 73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567"/>
                  <a:gd name="T148" fmla="*/ 0 h 7336"/>
                  <a:gd name="T149" fmla="*/ 1567 w 1567"/>
                  <a:gd name="T150" fmla="*/ 7336 h 73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567" h="7336">
                    <a:moveTo>
                      <a:pt x="839" y="0"/>
                    </a:moveTo>
                    <a:lnTo>
                      <a:pt x="839" y="8"/>
                    </a:lnTo>
                    <a:lnTo>
                      <a:pt x="848" y="8"/>
                    </a:lnTo>
                    <a:lnTo>
                      <a:pt x="848" y="18"/>
                    </a:lnTo>
                    <a:lnTo>
                      <a:pt x="848" y="27"/>
                    </a:lnTo>
                    <a:lnTo>
                      <a:pt x="857" y="27"/>
                    </a:lnTo>
                    <a:lnTo>
                      <a:pt x="857" y="37"/>
                    </a:lnTo>
                    <a:lnTo>
                      <a:pt x="867" y="37"/>
                    </a:lnTo>
                    <a:lnTo>
                      <a:pt x="884" y="64"/>
                    </a:lnTo>
                    <a:lnTo>
                      <a:pt x="903" y="91"/>
                    </a:lnTo>
                    <a:lnTo>
                      <a:pt x="931" y="119"/>
                    </a:lnTo>
                    <a:lnTo>
                      <a:pt x="958" y="147"/>
                    </a:lnTo>
                    <a:lnTo>
                      <a:pt x="987" y="174"/>
                    </a:lnTo>
                    <a:lnTo>
                      <a:pt x="1014" y="192"/>
                    </a:lnTo>
                    <a:lnTo>
                      <a:pt x="1041" y="221"/>
                    </a:lnTo>
                    <a:lnTo>
                      <a:pt x="1069" y="239"/>
                    </a:lnTo>
                    <a:lnTo>
                      <a:pt x="1069" y="248"/>
                    </a:lnTo>
                    <a:lnTo>
                      <a:pt x="1078" y="248"/>
                    </a:lnTo>
                    <a:lnTo>
                      <a:pt x="1078" y="258"/>
                    </a:lnTo>
                    <a:lnTo>
                      <a:pt x="1088" y="258"/>
                    </a:lnTo>
                    <a:lnTo>
                      <a:pt x="1097" y="258"/>
                    </a:lnTo>
                    <a:lnTo>
                      <a:pt x="1152" y="266"/>
                    </a:lnTo>
                    <a:lnTo>
                      <a:pt x="1216" y="276"/>
                    </a:lnTo>
                    <a:lnTo>
                      <a:pt x="1272" y="285"/>
                    </a:lnTo>
                    <a:lnTo>
                      <a:pt x="1327" y="295"/>
                    </a:lnTo>
                    <a:lnTo>
                      <a:pt x="1392" y="303"/>
                    </a:lnTo>
                    <a:lnTo>
                      <a:pt x="1447" y="312"/>
                    </a:lnTo>
                    <a:lnTo>
                      <a:pt x="1511" y="322"/>
                    </a:lnTo>
                    <a:lnTo>
                      <a:pt x="1567" y="331"/>
                    </a:lnTo>
                    <a:lnTo>
                      <a:pt x="1548" y="7336"/>
                    </a:lnTo>
                    <a:lnTo>
                      <a:pt x="1511" y="7317"/>
                    </a:lnTo>
                    <a:lnTo>
                      <a:pt x="1474" y="7289"/>
                    </a:lnTo>
                    <a:lnTo>
                      <a:pt x="1437" y="7262"/>
                    </a:lnTo>
                    <a:lnTo>
                      <a:pt x="1410" y="7243"/>
                    </a:lnTo>
                    <a:lnTo>
                      <a:pt x="1373" y="7216"/>
                    </a:lnTo>
                    <a:lnTo>
                      <a:pt x="1336" y="7187"/>
                    </a:lnTo>
                    <a:lnTo>
                      <a:pt x="1299" y="7169"/>
                    </a:lnTo>
                    <a:lnTo>
                      <a:pt x="1262" y="7142"/>
                    </a:lnTo>
                    <a:lnTo>
                      <a:pt x="489" y="6626"/>
                    </a:lnTo>
                    <a:lnTo>
                      <a:pt x="479" y="6626"/>
                    </a:lnTo>
                    <a:lnTo>
                      <a:pt x="424" y="6588"/>
                    </a:lnTo>
                    <a:lnTo>
                      <a:pt x="424" y="6580"/>
                    </a:lnTo>
                    <a:lnTo>
                      <a:pt x="433" y="6570"/>
                    </a:lnTo>
                    <a:lnTo>
                      <a:pt x="433" y="6551"/>
                    </a:lnTo>
                    <a:lnTo>
                      <a:pt x="433" y="6543"/>
                    </a:lnTo>
                    <a:lnTo>
                      <a:pt x="442" y="6524"/>
                    </a:lnTo>
                    <a:lnTo>
                      <a:pt x="442" y="6514"/>
                    </a:lnTo>
                    <a:lnTo>
                      <a:pt x="442" y="6496"/>
                    </a:lnTo>
                    <a:lnTo>
                      <a:pt x="452" y="6487"/>
                    </a:lnTo>
                    <a:lnTo>
                      <a:pt x="508" y="6109"/>
                    </a:lnTo>
                    <a:lnTo>
                      <a:pt x="525" y="6082"/>
                    </a:lnTo>
                    <a:lnTo>
                      <a:pt x="543" y="6045"/>
                    </a:lnTo>
                    <a:lnTo>
                      <a:pt x="562" y="6008"/>
                    </a:lnTo>
                    <a:lnTo>
                      <a:pt x="580" y="5981"/>
                    </a:lnTo>
                    <a:lnTo>
                      <a:pt x="599" y="5944"/>
                    </a:lnTo>
                    <a:lnTo>
                      <a:pt x="618" y="5907"/>
                    </a:lnTo>
                    <a:lnTo>
                      <a:pt x="627" y="5870"/>
                    </a:lnTo>
                    <a:lnTo>
                      <a:pt x="636" y="5842"/>
                    </a:lnTo>
                    <a:lnTo>
                      <a:pt x="655" y="5777"/>
                    </a:lnTo>
                    <a:lnTo>
                      <a:pt x="673" y="5713"/>
                    </a:lnTo>
                    <a:lnTo>
                      <a:pt x="692" y="5649"/>
                    </a:lnTo>
                    <a:lnTo>
                      <a:pt x="710" y="5584"/>
                    </a:lnTo>
                    <a:lnTo>
                      <a:pt x="729" y="5520"/>
                    </a:lnTo>
                    <a:lnTo>
                      <a:pt x="747" y="5455"/>
                    </a:lnTo>
                    <a:lnTo>
                      <a:pt x="756" y="5391"/>
                    </a:lnTo>
                    <a:lnTo>
                      <a:pt x="774" y="5326"/>
                    </a:lnTo>
                    <a:lnTo>
                      <a:pt x="793" y="5206"/>
                    </a:lnTo>
                    <a:lnTo>
                      <a:pt x="811" y="5095"/>
                    </a:lnTo>
                    <a:lnTo>
                      <a:pt x="820" y="4985"/>
                    </a:lnTo>
                    <a:lnTo>
                      <a:pt x="839" y="4866"/>
                    </a:lnTo>
                    <a:lnTo>
                      <a:pt x="857" y="4754"/>
                    </a:lnTo>
                    <a:lnTo>
                      <a:pt x="867" y="4645"/>
                    </a:lnTo>
                    <a:lnTo>
                      <a:pt x="884" y="4533"/>
                    </a:lnTo>
                    <a:lnTo>
                      <a:pt x="903" y="4414"/>
                    </a:lnTo>
                    <a:lnTo>
                      <a:pt x="903" y="4368"/>
                    </a:lnTo>
                    <a:lnTo>
                      <a:pt x="903" y="4321"/>
                    </a:lnTo>
                    <a:lnTo>
                      <a:pt x="903" y="4267"/>
                    </a:lnTo>
                    <a:lnTo>
                      <a:pt x="903" y="4220"/>
                    </a:lnTo>
                    <a:lnTo>
                      <a:pt x="903" y="4165"/>
                    </a:lnTo>
                    <a:lnTo>
                      <a:pt x="903" y="4118"/>
                    </a:lnTo>
                    <a:lnTo>
                      <a:pt x="903" y="4064"/>
                    </a:lnTo>
                    <a:lnTo>
                      <a:pt x="903" y="4017"/>
                    </a:lnTo>
                    <a:lnTo>
                      <a:pt x="894" y="3990"/>
                    </a:lnTo>
                    <a:lnTo>
                      <a:pt x="894" y="3962"/>
                    </a:lnTo>
                    <a:lnTo>
                      <a:pt x="884" y="3926"/>
                    </a:lnTo>
                    <a:lnTo>
                      <a:pt x="876" y="3889"/>
                    </a:lnTo>
                    <a:lnTo>
                      <a:pt x="867" y="3852"/>
                    </a:lnTo>
                    <a:lnTo>
                      <a:pt x="857" y="3815"/>
                    </a:lnTo>
                    <a:lnTo>
                      <a:pt x="839" y="3778"/>
                    </a:lnTo>
                    <a:lnTo>
                      <a:pt x="839" y="3750"/>
                    </a:lnTo>
                    <a:lnTo>
                      <a:pt x="830" y="3704"/>
                    </a:lnTo>
                    <a:lnTo>
                      <a:pt x="820" y="3649"/>
                    </a:lnTo>
                    <a:lnTo>
                      <a:pt x="811" y="3602"/>
                    </a:lnTo>
                    <a:lnTo>
                      <a:pt x="802" y="3557"/>
                    </a:lnTo>
                    <a:lnTo>
                      <a:pt x="802" y="3501"/>
                    </a:lnTo>
                    <a:lnTo>
                      <a:pt x="793" y="3455"/>
                    </a:lnTo>
                    <a:lnTo>
                      <a:pt x="783" y="3409"/>
                    </a:lnTo>
                    <a:lnTo>
                      <a:pt x="765" y="3363"/>
                    </a:lnTo>
                    <a:lnTo>
                      <a:pt x="700" y="3105"/>
                    </a:lnTo>
                    <a:lnTo>
                      <a:pt x="692" y="3077"/>
                    </a:lnTo>
                    <a:lnTo>
                      <a:pt x="673" y="3059"/>
                    </a:lnTo>
                    <a:lnTo>
                      <a:pt x="645" y="3040"/>
                    </a:lnTo>
                    <a:lnTo>
                      <a:pt x="609" y="3013"/>
                    </a:lnTo>
                    <a:lnTo>
                      <a:pt x="572" y="2995"/>
                    </a:lnTo>
                    <a:lnTo>
                      <a:pt x="543" y="2976"/>
                    </a:lnTo>
                    <a:lnTo>
                      <a:pt x="516" y="2958"/>
                    </a:lnTo>
                    <a:lnTo>
                      <a:pt x="489" y="2939"/>
                    </a:lnTo>
                    <a:lnTo>
                      <a:pt x="56" y="2506"/>
                    </a:lnTo>
                    <a:lnTo>
                      <a:pt x="0" y="2340"/>
                    </a:lnTo>
                    <a:lnTo>
                      <a:pt x="10" y="2313"/>
                    </a:lnTo>
                    <a:lnTo>
                      <a:pt x="19" y="2294"/>
                    </a:lnTo>
                    <a:lnTo>
                      <a:pt x="28" y="2266"/>
                    </a:lnTo>
                    <a:lnTo>
                      <a:pt x="37" y="2247"/>
                    </a:lnTo>
                    <a:lnTo>
                      <a:pt x="46" y="2220"/>
                    </a:lnTo>
                    <a:lnTo>
                      <a:pt x="46" y="2193"/>
                    </a:lnTo>
                    <a:lnTo>
                      <a:pt x="56" y="2174"/>
                    </a:lnTo>
                    <a:lnTo>
                      <a:pt x="56" y="2146"/>
                    </a:lnTo>
                    <a:lnTo>
                      <a:pt x="120" y="1631"/>
                    </a:lnTo>
                    <a:lnTo>
                      <a:pt x="130" y="1631"/>
                    </a:lnTo>
                    <a:lnTo>
                      <a:pt x="130" y="1621"/>
                    </a:lnTo>
                    <a:lnTo>
                      <a:pt x="130" y="1613"/>
                    </a:lnTo>
                    <a:lnTo>
                      <a:pt x="130" y="1603"/>
                    </a:lnTo>
                    <a:lnTo>
                      <a:pt x="130" y="1594"/>
                    </a:lnTo>
                    <a:lnTo>
                      <a:pt x="203" y="1576"/>
                    </a:lnTo>
                    <a:lnTo>
                      <a:pt x="277" y="1557"/>
                    </a:lnTo>
                    <a:lnTo>
                      <a:pt x="359" y="1529"/>
                    </a:lnTo>
                    <a:lnTo>
                      <a:pt x="433" y="1511"/>
                    </a:lnTo>
                    <a:lnTo>
                      <a:pt x="508" y="1493"/>
                    </a:lnTo>
                    <a:lnTo>
                      <a:pt x="580" y="1464"/>
                    </a:lnTo>
                    <a:lnTo>
                      <a:pt x="655" y="1446"/>
                    </a:lnTo>
                    <a:lnTo>
                      <a:pt x="737" y="1419"/>
                    </a:lnTo>
                    <a:lnTo>
                      <a:pt x="747" y="1419"/>
                    </a:lnTo>
                    <a:lnTo>
                      <a:pt x="747" y="1409"/>
                    </a:lnTo>
                    <a:lnTo>
                      <a:pt x="756" y="1409"/>
                    </a:lnTo>
                    <a:lnTo>
                      <a:pt x="756" y="1400"/>
                    </a:lnTo>
                    <a:lnTo>
                      <a:pt x="765" y="1400"/>
                    </a:lnTo>
                    <a:lnTo>
                      <a:pt x="765" y="1390"/>
                    </a:lnTo>
                    <a:lnTo>
                      <a:pt x="765" y="1382"/>
                    </a:lnTo>
                    <a:lnTo>
                      <a:pt x="774" y="1363"/>
                    </a:lnTo>
                    <a:lnTo>
                      <a:pt x="783" y="1336"/>
                    </a:lnTo>
                    <a:lnTo>
                      <a:pt x="802" y="1308"/>
                    </a:lnTo>
                    <a:lnTo>
                      <a:pt x="811" y="1280"/>
                    </a:lnTo>
                    <a:lnTo>
                      <a:pt x="820" y="1253"/>
                    </a:lnTo>
                    <a:lnTo>
                      <a:pt x="830" y="1225"/>
                    </a:lnTo>
                    <a:lnTo>
                      <a:pt x="830" y="1198"/>
                    </a:lnTo>
                    <a:lnTo>
                      <a:pt x="839" y="1169"/>
                    </a:lnTo>
                    <a:lnTo>
                      <a:pt x="839" y="0"/>
                    </a:lnTo>
                    <a:close/>
                  </a:path>
                </a:pathLst>
              </a:custGeom>
              <a:solidFill>
                <a:srgbClr val="593817"/>
              </a:solidFill>
              <a:ln w="9525">
                <a:noFill/>
                <a:round/>
                <a:headEnd/>
                <a:tailEnd/>
              </a:ln>
            </p:spPr>
            <p:txBody>
              <a:bodyPr>
                <a:prstTxWarp prst="textNoShape">
                  <a:avLst/>
                </a:prstTxWarp>
              </a:bodyPr>
              <a:lstStyle/>
              <a:p>
                <a:endParaRPr lang="en-US"/>
              </a:p>
            </p:txBody>
          </p:sp>
          <p:sp>
            <p:nvSpPr>
              <p:cNvPr id="18721" name="Freeform 178"/>
              <p:cNvSpPr>
                <a:spLocks/>
              </p:cNvSpPr>
              <p:nvPr/>
            </p:nvSpPr>
            <p:spPr bwMode="auto">
              <a:xfrm>
                <a:off x="3160" y="2719"/>
                <a:ext cx="228" cy="607"/>
              </a:xfrm>
              <a:custGeom>
                <a:avLst/>
                <a:gdLst>
                  <a:gd name="T0" fmla="*/ 1594 w 1825"/>
                  <a:gd name="T1" fmla="*/ 65 h 4856"/>
                  <a:gd name="T2" fmla="*/ 1825 w 1825"/>
                  <a:gd name="T3" fmla="*/ 405 h 4856"/>
                  <a:gd name="T4" fmla="*/ 1759 w 1825"/>
                  <a:gd name="T5" fmla="*/ 829 h 4856"/>
                  <a:gd name="T6" fmla="*/ 1732 w 1825"/>
                  <a:gd name="T7" fmla="*/ 876 h 4856"/>
                  <a:gd name="T8" fmla="*/ 1686 w 1825"/>
                  <a:gd name="T9" fmla="*/ 940 h 4856"/>
                  <a:gd name="T10" fmla="*/ 1649 w 1825"/>
                  <a:gd name="T11" fmla="*/ 996 h 4856"/>
                  <a:gd name="T12" fmla="*/ 1631 w 1825"/>
                  <a:gd name="T13" fmla="*/ 1041 h 4856"/>
                  <a:gd name="T14" fmla="*/ 1567 w 1825"/>
                  <a:gd name="T15" fmla="*/ 1752 h 4856"/>
                  <a:gd name="T16" fmla="*/ 1567 w 1825"/>
                  <a:gd name="T17" fmla="*/ 2415 h 4856"/>
                  <a:gd name="T18" fmla="*/ 1538 w 1825"/>
                  <a:gd name="T19" fmla="*/ 2415 h 4856"/>
                  <a:gd name="T20" fmla="*/ 1520 w 1825"/>
                  <a:gd name="T21" fmla="*/ 2424 h 4856"/>
                  <a:gd name="T22" fmla="*/ 1511 w 1825"/>
                  <a:gd name="T23" fmla="*/ 2442 h 4856"/>
                  <a:gd name="T24" fmla="*/ 1501 w 1825"/>
                  <a:gd name="T25" fmla="*/ 2461 h 4856"/>
                  <a:gd name="T26" fmla="*/ 1501 w 1825"/>
                  <a:gd name="T27" fmla="*/ 2498 h 4856"/>
                  <a:gd name="T28" fmla="*/ 1493 w 1825"/>
                  <a:gd name="T29" fmla="*/ 2572 h 4856"/>
                  <a:gd name="T30" fmla="*/ 1493 w 1825"/>
                  <a:gd name="T31" fmla="*/ 2636 h 4856"/>
                  <a:gd name="T32" fmla="*/ 1493 w 1825"/>
                  <a:gd name="T33" fmla="*/ 2710 h 4856"/>
                  <a:gd name="T34" fmla="*/ 1567 w 1825"/>
                  <a:gd name="T35" fmla="*/ 3124 h 4856"/>
                  <a:gd name="T36" fmla="*/ 1511 w 1825"/>
                  <a:gd name="T37" fmla="*/ 4497 h 4856"/>
                  <a:gd name="T38" fmla="*/ 968 w 1825"/>
                  <a:gd name="T39" fmla="*/ 4645 h 4856"/>
                  <a:gd name="T40" fmla="*/ 968 w 1825"/>
                  <a:gd name="T41" fmla="*/ 4617 h 4856"/>
                  <a:gd name="T42" fmla="*/ 968 w 1825"/>
                  <a:gd name="T43" fmla="*/ 4590 h 4856"/>
                  <a:gd name="T44" fmla="*/ 968 w 1825"/>
                  <a:gd name="T45" fmla="*/ 4561 h 4856"/>
                  <a:gd name="T46" fmla="*/ 958 w 1825"/>
                  <a:gd name="T47" fmla="*/ 4534 h 4856"/>
                  <a:gd name="T48" fmla="*/ 958 w 1825"/>
                  <a:gd name="T49" fmla="*/ 4516 h 4856"/>
                  <a:gd name="T50" fmla="*/ 949 w 1825"/>
                  <a:gd name="T51" fmla="*/ 4497 h 4856"/>
                  <a:gd name="T52" fmla="*/ 931 w 1825"/>
                  <a:gd name="T53" fmla="*/ 4488 h 4856"/>
                  <a:gd name="T54" fmla="*/ 902 w 1825"/>
                  <a:gd name="T55" fmla="*/ 4479 h 4856"/>
                  <a:gd name="T56" fmla="*/ 884 w 1825"/>
                  <a:gd name="T57" fmla="*/ 4488 h 4856"/>
                  <a:gd name="T58" fmla="*/ 866 w 1825"/>
                  <a:gd name="T59" fmla="*/ 4497 h 4856"/>
                  <a:gd name="T60" fmla="*/ 857 w 1825"/>
                  <a:gd name="T61" fmla="*/ 4516 h 4856"/>
                  <a:gd name="T62" fmla="*/ 848 w 1825"/>
                  <a:gd name="T63" fmla="*/ 4534 h 4856"/>
                  <a:gd name="T64" fmla="*/ 313 w 1825"/>
                  <a:gd name="T65" fmla="*/ 4811 h 4856"/>
                  <a:gd name="T66" fmla="*/ 276 w 1825"/>
                  <a:gd name="T67" fmla="*/ 4819 h 4856"/>
                  <a:gd name="T68" fmla="*/ 239 w 1825"/>
                  <a:gd name="T69" fmla="*/ 4829 h 4856"/>
                  <a:gd name="T70" fmla="*/ 194 w 1825"/>
                  <a:gd name="T71" fmla="*/ 4848 h 4856"/>
                  <a:gd name="T72" fmla="*/ 156 w 1825"/>
                  <a:gd name="T73" fmla="*/ 4856 h 4856"/>
                  <a:gd name="T74" fmla="*/ 92 w 1825"/>
                  <a:gd name="T75" fmla="*/ 2830 h 4856"/>
                  <a:gd name="T76" fmla="*/ 0 w 1825"/>
                  <a:gd name="T77" fmla="*/ 913 h 4856"/>
                  <a:gd name="T78" fmla="*/ 359 w 1825"/>
                  <a:gd name="T79" fmla="*/ 701 h 4856"/>
                  <a:gd name="T80" fmla="*/ 378 w 1825"/>
                  <a:gd name="T81" fmla="*/ 682 h 4856"/>
                  <a:gd name="T82" fmla="*/ 378 w 1825"/>
                  <a:gd name="T83" fmla="*/ 664 h 4856"/>
                  <a:gd name="T84" fmla="*/ 617 w 1825"/>
                  <a:gd name="T85" fmla="*/ 120 h 4856"/>
                  <a:gd name="T86" fmla="*/ 848 w 1825"/>
                  <a:gd name="T87" fmla="*/ 9 h 4856"/>
                  <a:gd name="T88" fmla="*/ 857 w 1825"/>
                  <a:gd name="T89" fmla="*/ 28 h 4856"/>
                  <a:gd name="T90" fmla="*/ 866 w 1825"/>
                  <a:gd name="T91" fmla="*/ 46 h 4856"/>
                  <a:gd name="T92" fmla="*/ 884 w 1825"/>
                  <a:gd name="T93" fmla="*/ 56 h 4856"/>
                  <a:gd name="T94" fmla="*/ 1087 w 1825"/>
                  <a:gd name="T95" fmla="*/ 129 h 4856"/>
                  <a:gd name="T96" fmla="*/ 1106 w 1825"/>
                  <a:gd name="T97" fmla="*/ 129 h 4856"/>
                  <a:gd name="T98" fmla="*/ 1123 w 1825"/>
                  <a:gd name="T99" fmla="*/ 129 h 4856"/>
                  <a:gd name="T100" fmla="*/ 1133 w 1825"/>
                  <a:gd name="T101" fmla="*/ 120 h 4856"/>
                  <a:gd name="T102" fmla="*/ 1152 w 1825"/>
                  <a:gd name="T103" fmla="*/ 129 h 4856"/>
                  <a:gd name="T104" fmla="*/ 1179 w 1825"/>
                  <a:gd name="T105" fmla="*/ 129 h 4856"/>
                  <a:gd name="T106" fmla="*/ 1197 w 1825"/>
                  <a:gd name="T107" fmla="*/ 120 h 4856"/>
                  <a:gd name="T108" fmla="*/ 1216 w 1825"/>
                  <a:gd name="T109" fmla="*/ 110 h 4856"/>
                  <a:gd name="T110" fmla="*/ 1216 w 1825"/>
                  <a:gd name="T111" fmla="*/ 92 h 4856"/>
                  <a:gd name="T112" fmla="*/ 1226 w 1825"/>
                  <a:gd name="T113" fmla="*/ 83 h 4856"/>
                  <a:gd name="T114" fmla="*/ 1216 w 1825"/>
                  <a:gd name="T115" fmla="*/ 65 h 485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825"/>
                  <a:gd name="T175" fmla="*/ 0 h 4856"/>
                  <a:gd name="T176" fmla="*/ 1825 w 1825"/>
                  <a:gd name="T177" fmla="*/ 4856 h 485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825" h="4856">
                    <a:moveTo>
                      <a:pt x="1216" y="65"/>
                    </a:moveTo>
                    <a:lnTo>
                      <a:pt x="1594" y="65"/>
                    </a:lnTo>
                    <a:lnTo>
                      <a:pt x="1769" y="230"/>
                    </a:lnTo>
                    <a:lnTo>
                      <a:pt x="1825" y="405"/>
                    </a:lnTo>
                    <a:lnTo>
                      <a:pt x="1825" y="590"/>
                    </a:lnTo>
                    <a:lnTo>
                      <a:pt x="1759" y="829"/>
                    </a:lnTo>
                    <a:lnTo>
                      <a:pt x="1751" y="848"/>
                    </a:lnTo>
                    <a:lnTo>
                      <a:pt x="1732" y="876"/>
                    </a:lnTo>
                    <a:lnTo>
                      <a:pt x="1705" y="903"/>
                    </a:lnTo>
                    <a:lnTo>
                      <a:pt x="1686" y="940"/>
                    </a:lnTo>
                    <a:lnTo>
                      <a:pt x="1658" y="967"/>
                    </a:lnTo>
                    <a:lnTo>
                      <a:pt x="1649" y="996"/>
                    </a:lnTo>
                    <a:lnTo>
                      <a:pt x="1631" y="1023"/>
                    </a:lnTo>
                    <a:lnTo>
                      <a:pt x="1631" y="1041"/>
                    </a:lnTo>
                    <a:lnTo>
                      <a:pt x="1631" y="1235"/>
                    </a:lnTo>
                    <a:lnTo>
                      <a:pt x="1567" y="1752"/>
                    </a:lnTo>
                    <a:lnTo>
                      <a:pt x="1567" y="1760"/>
                    </a:lnTo>
                    <a:lnTo>
                      <a:pt x="1567" y="2415"/>
                    </a:lnTo>
                    <a:lnTo>
                      <a:pt x="1557" y="2415"/>
                    </a:lnTo>
                    <a:lnTo>
                      <a:pt x="1538" y="2415"/>
                    </a:lnTo>
                    <a:lnTo>
                      <a:pt x="1530" y="2415"/>
                    </a:lnTo>
                    <a:lnTo>
                      <a:pt x="1520" y="2424"/>
                    </a:lnTo>
                    <a:lnTo>
                      <a:pt x="1511" y="2433"/>
                    </a:lnTo>
                    <a:lnTo>
                      <a:pt x="1511" y="2442"/>
                    </a:lnTo>
                    <a:lnTo>
                      <a:pt x="1501" y="2452"/>
                    </a:lnTo>
                    <a:lnTo>
                      <a:pt x="1501" y="2461"/>
                    </a:lnTo>
                    <a:lnTo>
                      <a:pt x="1501" y="2470"/>
                    </a:lnTo>
                    <a:lnTo>
                      <a:pt x="1501" y="2498"/>
                    </a:lnTo>
                    <a:lnTo>
                      <a:pt x="1493" y="2535"/>
                    </a:lnTo>
                    <a:lnTo>
                      <a:pt x="1493" y="2572"/>
                    </a:lnTo>
                    <a:lnTo>
                      <a:pt x="1493" y="2609"/>
                    </a:lnTo>
                    <a:lnTo>
                      <a:pt x="1493" y="2636"/>
                    </a:lnTo>
                    <a:lnTo>
                      <a:pt x="1493" y="2673"/>
                    </a:lnTo>
                    <a:lnTo>
                      <a:pt x="1493" y="2710"/>
                    </a:lnTo>
                    <a:lnTo>
                      <a:pt x="1501" y="2737"/>
                    </a:lnTo>
                    <a:lnTo>
                      <a:pt x="1567" y="3124"/>
                    </a:lnTo>
                    <a:lnTo>
                      <a:pt x="1567" y="4332"/>
                    </a:lnTo>
                    <a:lnTo>
                      <a:pt x="1511" y="4497"/>
                    </a:lnTo>
                    <a:lnTo>
                      <a:pt x="1346" y="4553"/>
                    </a:lnTo>
                    <a:lnTo>
                      <a:pt x="968" y="4645"/>
                    </a:lnTo>
                    <a:lnTo>
                      <a:pt x="968" y="4635"/>
                    </a:lnTo>
                    <a:lnTo>
                      <a:pt x="968" y="4617"/>
                    </a:lnTo>
                    <a:lnTo>
                      <a:pt x="968" y="4608"/>
                    </a:lnTo>
                    <a:lnTo>
                      <a:pt x="968" y="4590"/>
                    </a:lnTo>
                    <a:lnTo>
                      <a:pt x="968" y="4580"/>
                    </a:lnTo>
                    <a:lnTo>
                      <a:pt x="968" y="4561"/>
                    </a:lnTo>
                    <a:lnTo>
                      <a:pt x="958" y="4553"/>
                    </a:lnTo>
                    <a:lnTo>
                      <a:pt x="958" y="4534"/>
                    </a:lnTo>
                    <a:lnTo>
                      <a:pt x="958" y="4525"/>
                    </a:lnTo>
                    <a:lnTo>
                      <a:pt x="958" y="4516"/>
                    </a:lnTo>
                    <a:lnTo>
                      <a:pt x="949" y="4507"/>
                    </a:lnTo>
                    <a:lnTo>
                      <a:pt x="949" y="4497"/>
                    </a:lnTo>
                    <a:lnTo>
                      <a:pt x="939" y="4497"/>
                    </a:lnTo>
                    <a:lnTo>
                      <a:pt x="931" y="4488"/>
                    </a:lnTo>
                    <a:lnTo>
                      <a:pt x="921" y="4488"/>
                    </a:lnTo>
                    <a:lnTo>
                      <a:pt x="902" y="4479"/>
                    </a:lnTo>
                    <a:lnTo>
                      <a:pt x="894" y="4488"/>
                    </a:lnTo>
                    <a:lnTo>
                      <a:pt x="884" y="4488"/>
                    </a:lnTo>
                    <a:lnTo>
                      <a:pt x="875" y="4497"/>
                    </a:lnTo>
                    <a:lnTo>
                      <a:pt x="866" y="4497"/>
                    </a:lnTo>
                    <a:lnTo>
                      <a:pt x="866" y="4507"/>
                    </a:lnTo>
                    <a:lnTo>
                      <a:pt x="857" y="4516"/>
                    </a:lnTo>
                    <a:lnTo>
                      <a:pt x="857" y="4525"/>
                    </a:lnTo>
                    <a:lnTo>
                      <a:pt x="848" y="4534"/>
                    </a:lnTo>
                    <a:lnTo>
                      <a:pt x="848" y="4672"/>
                    </a:lnTo>
                    <a:lnTo>
                      <a:pt x="313" y="4811"/>
                    </a:lnTo>
                    <a:lnTo>
                      <a:pt x="295" y="4811"/>
                    </a:lnTo>
                    <a:lnTo>
                      <a:pt x="276" y="4819"/>
                    </a:lnTo>
                    <a:lnTo>
                      <a:pt x="258" y="4829"/>
                    </a:lnTo>
                    <a:lnTo>
                      <a:pt x="239" y="4829"/>
                    </a:lnTo>
                    <a:lnTo>
                      <a:pt x="212" y="4838"/>
                    </a:lnTo>
                    <a:lnTo>
                      <a:pt x="194" y="4848"/>
                    </a:lnTo>
                    <a:lnTo>
                      <a:pt x="175" y="4856"/>
                    </a:lnTo>
                    <a:lnTo>
                      <a:pt x="156" y="4856"/>
                    </a:lnTo>
                    <a:lnTo>
                      <a:pt x="92" y="3105"/>
                    </a:lnTo>
                    <a:lnTo>
                      <a:pt x="92" y="2830"/>
                    </a:lnTo>
                    <a:lnTo>
                      <a:pt x="9" y="1502"/>
                    </a:lnTo>
                    <a:lnTo>
                      <a:pt x="0" y="913"/>
                    </a:lnTo>
                    <a:lnTo>
                      <a:pt x="350" y="709"/>
                    </a:lnTo>
                    <a:lnTo>
                      <a:pt x="359" y="701"/>
                    </a:lnTo>
                    <a:lnTo>
                      <a:pt x="369" y="691"/>
                    </a:lnTo>
                    <a:lnTo>
                      <a:pt x="378" y="682"/>
                    </a:lnTo>
                    <a:lnTo>
                      <a:pt x="378" y="672"/>
                    </a:lnTo>
                    <a:lnTo>
                      <a:pt x="378" y="664"/>
                    </a:lnTo>
                    <a:lnTo>
                      <a:pt x="442" y="295"/>
                    </a:lnTo>
                    <a:lnTo>
                      <a:pt x="617" y="120"/>
                    </a:lnTo>
                    <a:lnTo>
                      <a:pt x="857" y="0"/>
                    </a:lnTo>
                    <a:lnTo>
                      <a:pt x="848" y="9"/>
                    </a:lnTo>
                    <a:lnTo>
                      <a:pt x="857" y="19"/>
                    </a:lnTo>
                    <a:lnTo>
                      <a:pt x="857" y="28"/>
                    </a:lnTo>
                    <a:lnTo>
                      <a:pt x="857" y="37"/>
                    </a:lnTo>
                    <a:lnTo>
                      <a:pt x="866" y="46"/>
                    </a:lnTo>
                    <a:lnTo>
                      <a:pt x="875" y="56"/>
                    </a:lnTo>
                    <a:lnTo>
                      <a:pt x="884" y="56"/>
                    </a:lnTo>
                    <a:lnTo>
                      <a:pt x="894" y="65"/>
                    </a:lnTo>
                    <a:lnTo>
                      <a:pt x="1087" y="129"/>
                    </a:lnTo>
                    <a:lnTo>
                      <a:pt x="1096" y="129"/>
                    </a:lnTo>
                    <a:lnTo>
                      <a:pt x="1106" y="129"/>
                    </a:lnTo>
                    <a:lnTo>
                      <a:pt x="1115" y="129"/>
                    </a:lnTo>
                    <a:lnTo>
                      <a:pt x="1123" y="129"/>
                    </a:lnTo>
                    <a:lnTo>
                      <a:pt x="1123" y="120"/>
                    </a:lnTo>
                    <a:lnTo>
                      <a:pt x="1133" y="120"/>
                    </a:lnTo>
                    <a:lnTo>
                      <a:pt x="1142" y="129"/>
                    </a:lnTo>
                    <a:lnTo>
                      <a:pt x="1152" y="129"/>
                    </a:lnTo>
                    <a:lnTo>
                      <a:pt x="1170" y="129"/>
                    </a:lnTo>
                    <a:lnTo>
                      <a:pt x="1179" y="129"/>
                    </a:lnTo>
                    <a:lnTo>
                      <a:pt x="1189" y="129"/>
                    </a:lnTo>
                    <a:lnTo>
                      <a:pt x="1197" y="120"/>
                    </a:lnTo>
                    <a:lnTo>
                      <a:pt x="1207" y="110"/>
                    </a:lnTo>
                    <a:lnTo>
                      <a:pt x="1216" y="110"/>
                    </a:lnTo>
                    <a:lnTo>
                      <a:pt x="1216" y="102"/>
                    </a:lnTo>
                    <a:lnTo>
                      <a:pt x="1216" y="92"/>
                    </a:lnTo>
                    <a:lnTo>
                      <a:pt x="1216" y="83"/>
                    </a:lnTo>
                    <a:lnTo>
                      <a:pt x="1226" y="83"/>
                    </a:lnTo>
                    <a:lnTo>
                      <a:pt x="1226" y="73"/>
                    </a:lnTo>
                    <a:lnTo>
                      <a:pt x="1216" y="65"/>
                    </a:lnTo>
                    <a:close/>
                  </a:path>
                </a:pathLst>
              </a:custGeom>
              <a:solidFill>
                <a:srgbClr val="C79C70"/>
              </a:solidFill>
              <a:ln w="9525">
                <a:noFill/>
                <a:round/>
                <a:headEnd/>
                <a:tailEnd/>
              </a:ln>
            </p:spPr>
            <p:txBody>
              <a:bodyPr>
                <a:prstTxWarp prst="textNoShape">
                  <a:avLst/>
                </a:prstTxWarp>
              </a:bodyPr>
              <a:lstStyle/>
              <a:p>
                <a:endParaRPr lang="en-US"/>
              </a:p>
            </p:txBody>
          </p:sp>
          <p:sp>
            <p:nvSpPr>
              <p:cNvPr id="18722" name="Freeform 179"/>
              <p:cNvSpPr>
                <a:spLocks/>
              </p:cNvSpPr>
              <p:nvPr/>
            </p:nvSpPr>
            <p:spPr bwMode="auto">
              <a:xfrm>
                <a:off x="3289" y="2564"/>
                <a:ext cx="173" cy="578"/>
              </a:xfrm>
              <a:custGeom>
                <a:avLst/>
                <a:gdLst>
                  <a:gd name="T0" fmla="*/ 1373 w 1382"/>
                  <a:gd name="T1" fmla="*/ 4627 h 4627"/>
                  <a:gd name="T2" fmla="*/ 940 w 1382"/>
                  <a:gd name="T3" fmla="*/ 4562 h 4627"/>
                  <a:gd name="T4" fmla="*/ 645 w 1382"/>
                  <a:gd name="T5" fmla="*/ 4203 h 4627"/>
                  <a:gd name="T6" fmla="*/ 709 w 1382"/>
                  <a:gd name="T7" fmla="*/ 2479 h 4627"/>
                  <a:gd name="T8" fmla="*/ 709 w 1382"/>
                  <a:gd name="T9" fmla="*/ 2433 h 4627"/>
                  <a:gd name="T10" fmla="*/ 709 w 1382"/>
                  <a:gd name="T11" fmla="*/ 2388 h 4627"/>
                  <a:gd name="T12" fmla="*/ 709 w 1382"/>
                  <a:gd name="T13" fmla="*/ 2341 h 4627"/>
                  <a:gd name="T14" fmla="*/ 709 w 1382"/>
                  <a:gd name="T15" fmla="*/ 2295 h 4627"/>
                  <a:gd name="T16" fmla="*/ 737 w 1382"/>
                  <a:gd name="T17" fmla="*/ 2258 h 4627"/>
                  <a:gd name="T18" fmla="*/ 774 w 1382"/>
                  <a:gd name="T19" fmla="*/ 2202 h 4627"/>
                  <a:gd name="T20" fmla="*/ 810 w 1382"/>
                  <a:gd name="T21" fmla="*/ 2148 h 4627"/>
                  <a:gd name="T22" fmla="*/ 838 w 1382"/>
                  <a:gd name="T23" fmla="*/ 2101 h 4627"/>
                  <a:gd name="T24" fmla="*/ 857 w 1382"/>
                  <a:gd name="T25" fmla="*/ 2037 h 4627"/>
                  <a:gd name="T26" fmla="*/ 875 w 1382"/>
                  <a:gd name="T27" fmla="*/ 1963 h 4627"/>
                  <a:gd name="T28" fmla="*/ 894 w 1382"/>
                  <a:gd name="T29" fmla="*/ 1890 h 4627"/>
                  <a:gd name="T30" fmla="*/ 903 w 1382"/>
                  <a:gd name="T31" fmla="*/ 1825 h 4627"/>
                  <a:gd name="T32" fmla="*/ 903 w 1382"/>
                  <a:gd name="T33" fmla="*/ 1622 h 4627"/>
                  <a:gd name="T34" fmla="*/ 894 w 1382"/>
                  <a:gd name="T35" fmla="*/ 1595 h 4627"/>
                  <a:gd name="T36" fmla="*/ 875 w 1382"/>
                  <a:gd name="T37" fmla="*/ 1539 h 4627"/>
                  <a:gd name="T38" fmla="*/ 857 w 1382"/>
                  <a:gd name="T39" fmla="*/ 1475 h 4627"/>
                  <a:gd name="T40" fmla="*/ 829 w 1382"/>
                  <a:gd name="T41" fmla="*/ 1419 h 4627"/>
                  <a:gd name="T42" fmla="*/ 626 w 1382"/>
                  <a:gd name="T43" fmla="*/ 1207 h 4627"/>
                  <a:gd name="T44" fmla="*/ 617 w 1382"/>
                  <a:gd name="T45" fmla="*/ 1198 h 4627"/>
                  <a:gd name="T46" fmla="*/ 599 w 1382"/>
                  <a:gd name="T47" fmla="*/ 1189 h 4627"/>
                  <a:gd name="T48" fmla="*/ 74 w 1382"/>
                  <a:gd name="T49" fmla="*/ 1189 h 4627"/>
                  <a:gd name="T50" fmla="*/ 55 w 1382"/>
                  <a:gd name="T51" fmla="*/ 1189 h 4627"/>
                  <a:gd name="T52" fmla="*/ 37 w 1382"/>
                  <a:gd name="T53" fmla="*/ 1171 h 4627"/>
                  <a:gd name="T54" fmla="*/ 18 w 1382"/>
                  <a:gd name="T55" fmla="*/ 1161 h 4627"/>
                  <a:gd name="T56" fmla="*/ 0 w 1382"/>
                  <a:gd name="T57" fmla="*/ 1153 h 4627"/>
                  <a:gd name="T58" fmla="*/ 479 w 1382"/>
                  <a:gd name="T59" fmla="*/ 977 h 4627"/>
                  <a:gd name="T60" fmla="*/ 498 w 1382"/>
                  <a:gd name="T61" fmla="*/ 967 h 4627"/>
                  <a:gd name="T62" fmla="*/ 948 w 1382"/>
                  <a:gd name="T63" fmla="*/ 507 h 4627"/>
                  <a:gd name="T64" fmla="*/ 1004 w 1382"/>
                  <a:gd name="T65" fmla="*/ 451 h 4627"/>
                  <a:gd name="T66" fmla="*/ 1050 w 1382"/>
                  <a:gd name="T67" fmla="*/ 378 h 4627"/>
                  <a:gd name="T68" fmla="*/ 1105 w 1382"/>
                  <a:gd name="T69" fmla="*/ 304 h 4627"/>
                  <a:gd name="T70" fmla="*/ 1152 w 1382"/>
                  <a:gd name="T71" fmla="*/ 240 h 4627"/>
                  <a:gd name="T72" fmla="*/ 1326 w 1382"/>
                  <a:gd name="T73" fmla="*/ 0 h 462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382"/>
                  <a:gd name="T112" fmla="*/ 0 h 4627"/>
                  <a:gd name="T113" fmla="*/ 1382 w 1382"/>
                  <a:gd name="T114" fmla="*/ 4627 h 462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382" h="4627">
                    <a:moveTo>
                      <a:pt x="1382" y="9"/>
                    </a:moveTo>
                    <a:lnTo>
                      <a:pt x="1373" y="4627"/>
                    </a:lnTo>
                    <a:lnTo>
                      <a:pt x="1308" y="4617"/>
                    </a:lnTo>
                    <a:lnTo>
                      <a:pt x="940" y="4562"/>
                    </a:lnTo>
                    <a:lnTo>
                      <a:pt x="756" y="4377"/>
                    </a:lnTo>
                    <a:lnTo>
                      <a:pt x="645" y="4203"/>
                    </a:lnTo>
                    <a:lnTo>
                      <a:pt x="645" y="2995"/>
                    </a:lnTo>
                    <a:lnTo>
                      <a:pt x="709" y="2479"/>
                    </a:lnTo>
                    <a:lnTo>
                      <a:pt x="709" y="2461"/>
                    </a:lnTo>
                    <a:lnTo>
                      <a:pt x="709" y="2433"/>
                    </a:lnTo>
                    <a:lnTo>
                      <a:pt x="709" y="2415"/>
                    </a:lnTo>
                    <a:lnTo>
                      <a:pt x="709" y="2388"/>
                    </a:lnTo>
                    <a:lnTo>
                      <a:pt x="709" y="2369"/>
                    </a:lnTo>
                    <a:lnTo>
                      <a:pt x="709" y="2341"/>
                    </a:lnTo>
                    <a:lnTo>
                      <a:pt x="709" y="2322"/>
                    </a:lnTo>
                    <a:lnTo>
                      <a:pt x="709" y="2295"/>
                    </a:lnTo>
                    <a:lnTo>
                      <a:pt x="719" y="2276"/>
                    </a:lnTo>
                    <a:lnTo>
                      <a:pt x="737" y="2258"/>
                    </a:lnTo>
                    <a:lnTo>
                      <a:pt x="756" y="2231"/>
                    </a:lnTo>
                    <a:lnTo>
                      <a:pt x="774" y="2202"/>
                    </a:lnTo>
                    <a:lnTo>
                      <a:pt x="793" y="2175"/>
                    </a:lnTo>
                    <a:lnTo>
                      <a:pt x="810" y="2148"/>
                    </a:lnTo>
                    <a:lnTo>
                      <a:pt x="829" y="2120"/>
                    </a:lnTo>
                    <a:lnTo>
                      <a:pt x="838" y="2101"/>
                    </a:lnTo>
                    <a:lnTo>
                      <a:pt x="838" y="2074"/>
                    </a:lnTo>
                    <a:lnTo>
                      <a:pt x="857" y="2037"/>
                    </a:lnTo>
                    <a:lnTo>
                      <a:pt x="866" y="2000"/>
                    </a:lnTo>
                    <a:lnTo>
                      <a:pt x="875" y="1963"/>
                    </a:lnTo>
                    <a:lnTo>
                      <a:pt x="884" y="1926"/>
                    </a:lnTo>
                    <a:lnTo>
                      <a:pt x="894" y="1890"/>
                    </a:lnTo>
                    <a:lnTo>
                      <a:pt x="903" y="1853"/>
                    </a:lnTo>
                    <a:lnTo>
                      <a:pt x="903" y="1825"/>
                    </a:lnTo>
                    <a:lnTo>
                      <a:pt x="903" y="1632"/>
                    </a:lnTo>
                    <a:lnTo>
                      <a:pt x="903" y="1622"/>
                    </a:lnTo>
                    <a:lnTo>
                      <a:pt x="894" y="1613"/>
                    </a:lnTo>
                    <a:lnTo>
                      <a:pt x="894" y="1595"/>
                    </a:lnTo>
                    <a:lnTo>
                      <a:pt x="884" y="1566"/>
                    </a:lnTo>
                    <a:lnTo>
                      <a:pt x="875" y="1539"/>
                    </a:lnTo>
                    <a:lnTo>
                      <a:pt x="866" y="1502"/>
                    </a:lnTo>
                    <a:lnTo>
                      <a:pt x="857" y="1475"/>
                    </a:lnTo>
                    <a:lnTo>
                      <a:pt x="847" y="1438"/>
                    </a:lnTo>
                    <a:lnTo>
                      <a:pt x="829" y="1419"/>
                    </a:lnTo>
                    <a:lnTo>
                      <a:pt x="820" y="1401"/>
                    </a:lnTo>
                    <a:lnTo>
                      <a:pt x="626" y="1207"/>
                    </a:lnTo>
                    <a:lnTo>
                      <a:pt x="617" y="1207"/>
                    </a:lnTo>
                    <a:lnTo>
                      <a:pt x="617" y="1198"/>
                    </a:lnTo>
                    <a:lnTo>
                      <a:pt x="608" y="1198"/>
                    </a:lnTo>
                    <a:lnTo>
                      <a:pt x="599" y="1189"/>
                    </a:lnTo>
                    <a:lnTo>
                      <a:pt x="589" y="1189"/>
                    </a:lnTo>
                    <a:lnTo>
                      <a:pt x="74" y="1189"/>
                    </a:lnTo>
                    <a:lnTo>
                      <a:pt x="64" y="1189"/>
                    </a:lnTo>
                    <a:lnTo>
                      <a:pt x="55" y="1189"/>
                    </a:lnTo>
                    <a:lnTo>
                      <a:pt x="46" y="1180"/>
                    </a:lnTo>
                    <a:lnTo>
                      <a:pt x="37" y="1171"/>
                    </a:lnTo>
                    <a:lnTo>
                      <a:pt x="27" y="1171"/>
                    </a:lnTo>
                    <a:lnTo>
                      <a:pt x="18" y="1161"/>
                    </a:lnTo>
                    <a:lnTo>
                      <a:pt x="9" y="1153"/>
                    </a:lnTo>
                    <a:lnTo>
                      <a:pt x="0" y="1153"/>
                    </a:lnTo>
                    <a:lnTo>
                      <a:pt x="91" y="1106"/>
                    </a:lnTo>
                    <a:lnTo>
                      <a:pt x="479" y="977"/>
                    </a:lnTo>
                    <a:lnTo>
                      <a:pt x="488" y="967"/>
                    </a:lnTo>
                    <a:lnTo>
                      <a:pt x="498" y="967"/>
                    </a:lnTo>
                    <a:lnTo>
                      <a:pt x="498" y="959"/>
                    </a:lnTo>
                    <a:lnTo>
                      <a:pt x="948" y="507"/>
                    </a:lnTo>
                    <a:lnTo>
                      <a:pt x="977" y="480"/>
                    </a:lnTo>
                    <a:lnTo>
                      <a:pt x="1004" y="451"/>
                    </a:lnTo>
                    <a:lnTo>
                      <a:pt x="1022" y="415"/>
                    </a:lnTo>
                    <a:lnTo>
                      <a:pt x="1050" y="378"/>
                    </a:lnTo>
                    <a:lnTo>
                      <a:pt x="1078" y="341"/>
                    </a:lnTo>
                    <a:lnTo>
                      <a:pt x="1105" y="304"/>
                    </a:lnTo>
                    <a:lnTo>
                      <a:pt x="1133" y="277"/>
                    </a:lnTo>
                    <a:lnTo>
                      <a:pt x="1152" y="240"/>
                    </a:lnTo>
                    <a:lnTo>
                      <a:pt x="1280" y="56"/>
                    </a:lnTo>
                    <a:lnTo>
                      <a:pt x="1326" y="0"/>
                    </a:lnTo>
                    <a:lnTo>
                      <a:pt x="1382" y="9"/>
                    </a:lnTo>
                    <a:close/>
                  </a:path>
                </a:pathLst>
              </a:custGeom>
              <a:solidFill>
                <a:srgbClr val="916338"/>
              </a:solidFill>
              <a:ln w="9525">
                <a:noFill/>
                <a:round/>
                <a:headEnd/>
                <a:tailEnd/>
              </a:ln>
            </p:spPr>
            <p:txBody>
              <a:bodyPr>
                <a:prstTxWarp prst="textNoShape">
                  <a:avLst/>
                </a:prstTxWarp>
              </a:bodyPr>
              <a:lstStyle/>
              <a:p>
                <a:endParaRPr lang="en-US"/>
              </a:p>
            </p:txBody>
          </p:sp>
          <p:sp>
            <p:nvSpPr>
              <p:cNvPr id="18723" name="Freeform 180"/>
              <p:cNvSpPr>
                <a:spLocks/>
              </p:cNvSpPr>
              <p:nvPr/>
            </p:nvSpPr>
            <p:spPr bwMode="auto">
              <a:xfrm>
                <a:off x="687" y="2575"/>
                <a:ext cx="45" cy="49"/>
              </a:xfrm>
              <a:custGeom>
                <a:avLst/>
                <a:gdLst>
                  <a:gd name="T0" fmla="*/ 360 w 360"/>
                  <a:gd name="T1" fmla="*/ 397 h 397"/>
                  <a:gd name="T2" fmla="*/ 304 w 360"/>
                  <a:gd name="T3" fmla="*/ 194 h 397"/>
                  <a:gd name="T4" fmla="*/ 194 w 360"/>
                  <a:gd name="T5" fmla="*/ 93 h 397"/>
                  <a:gd name="T6" fmla="*/ 56 w 360"/>
                  <a:gd name="T7" fmla="*/ 93 h 397"/>
                  <a:gd name="T8" fmla="*/ 0 w 360"/>
                  <a:gd name="T9" fmla="*/ 175 h 397"/>
                  <a:gd name="T10" fmla="*/ 0 w 360"/>
                  <a:gd name="T11" fmla="*/ 27 h 397"/>
                  <a:gd name="T12" fmla="*/ 277 w 360"/>
                  <a:gd name="T13" fmla="*/ 0 h 397"/>
                  <a:gd name="T14" fmla="*/ 332 w 360"/>
                  <a:gd name="T15" fmla="*/ 56 h 397"/>
                  <a:gd name="T16" fmla="*/ 360 w 360"/>
                  <a:gd name="T17" fmla="*/ 397 h 3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60"/>
                  <a:gd name="T28" fmla="*/ 0 h 397"/>
                  <a:gd name="T29" fmla="*/ 360 w 360"/>
                  <a:gd name="T30" fmla="*/ 397 h 39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60" h="397">
                    <a:moveTo>
                      <a:pt x="360" y="397"/>
                    </a:moveTo>
                    <a:lnTo>
                      <a:pt x="304" y="194"/>
                    </a:lnTo>
                    <a:lnTo>
                      <a:pt x="194" y="93"/>
                    </a:lnTo>
                    <a:lnTo>
                      <a:pt x="56" y="93"/>
                    </a:lnTo>
                    <a:lnTo>
                      <a:pt x="0" y="175"/>
                    </a:lnTo>
                    <a:lnTo>
                      <a:pt x="0" y="27"/>
                    </a:lnTo>
                    <a:lnTo>
                      <a:pt x="277" y="0"/>
                    </a:lnTo>
                    <a:lnTo>
                      <a:pt x="332" y="56"/>
                    </a:lnTo>
                    <a:lnTo>
                      <a:pt x="360" y="397"/>
                    </a:lnTo>
                    <a:close/>
                  </a:path>
                </a:pathLst>
              </a:custGeom>
              <a:solidFill>
                <a:srgbClr val="FF9966"/>
              </a:solidFill>
              <a:ln w="9525">
                <a:noFill/>
                <a:round/>
                <a:headEnd/>
                <a:tailEnd/>
              </a:ln>
            </p:spPr>
            <p:txBody>
              <a:bodyPr>
                <a:prstTxWarp prst="textNoShape">
                  <a:avLst/>
                </a:prstTxWarp>
              </a:bodyPr>
              <a:lstStyle/>
              <a:p>
                <a:endParaRPr lang="en-US"/>
              </a:p>
            </p:txBody>
          </p:sp>
          <p:sp>
            <p:nvSpPr>
              <p:cNvPr id="18724" name="Freeform 181"/>
              <p:cNvSpPr>
                <a:spLocks/>
              </p:cNvSpPr>
              <p:nvPr/>
            </p:nvSpPr>
            <p:spPr bwMode="auto">
              <a:xfrm>
                <a:off x="756" y="2586"/>
                <a:ext cx="52" cy="35"/>
              </a:xfrm>
              <a:custGeom>
                <a:avLst/>
                <a:gdLst>
                  <a:gd name="T0" fmla="*/ 304 w 414"/>
                  <a:gd name="T1" fmla="*/ 27 h 275"/>
                  <a:gd name="T2" fmla="*/ 414 w 414"/>
                  <a:gd name="T3" fmla="*/ 27 h 275"/>
                  <a:gd name="T4" fmla="*/ 360 w 414"/>
                  <a:gd name="T5" fmla="*/ 128 h 275"/>
                  <a:gd name="T6" fmla="*/ 360 w 414"/>
                  <a:gd name="T7" fmla="*/ 211 h 275"/>
                  <a:gd name="T8" fmla="*/ 83 w 414"/>
                  <a:gd name="T9" fmla="*/ 239 h 275"/>
                  <a:gd name="T10" fmla="*/ 28 w 414"/>
                  <a:gd name="T11" fmla="*/ 239 h 275"/>
                  <a:gd name="T12" fmla="*/ 0 w 414"/>
                  <a:gd name="T13" fmla="*/ 275 h 275"/>
                  <a:gd name="T14" fmla="*/ 0 w 414"/>
                  <a:gd name="T15" fmla="*/ 0 h 275"/>
                  <a:gd name="T16" fmla="*/ 276 w 414"/>
                  <a:gd name="T17" fmla="*/ 54 h 275"/>
                  <a:gd name="T18" fmla="*/ 304 w 414"/>
                  <a:gd name="T19" fmla="*/ 27 h 27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14"/>
                  <a:gd name="T31" fmla="*/ 0 h 275"/>
                  <a:gd name="T32" fmla="*/ 414 w 414"/>
                  <a:gd name="T33" fmla="*/ 275 h 27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14" h="275">
                    <a:moveTo>
                      <a:pt x="304" y="27"/>
                    </a:moveTo>
                    <a:lnTo>
                      <a:pt x="414" y="27"/>
                    </a:lnTo>
                    <a:lnTo>
                      <a:pt x="360" y="128"/>
                    </a:lnTo>
                    <a:lnTo>
                      <a:pt x="360" y="211"/>
                    </a:lnTo>
                    <a:lnTo>
                      <a:pt x="83" y="239"/>
                    </a:lnTo>
                    <a:lnTo>
                      <a:pt x="28" y="239"/>
                    </a:lnTo>
                    <a:lnTo>
                      <a:pt x="0" y="275"/>
                    </a:lnTo>
                    <a:lnTo>
                      <a:pt x="0" y="0"/>
                    </a:lnTo>
                    <a:lnTo>
                      <a:pt x="276" y="54"/>
                    </a:lnTo>
                    <a:lnTo>
                      <a:pt x="304" y="27"/>
                    </a:lnTo>
                    <a:close/>
                  </a:path>
                </a:pathLst>
              </a:custGeom>
              <a:solidFill>
                <a:srgbClr val="FF9966"/>
              </a:solidFill>
              <a:ln w="9525">
                <a:noFill/>
                <a:round/>
                <a:headEnd/>
                <a:tailEnd/>
              </a:ln>
            </p:spPr>
            <p:txBody>
              <a:bodyPr>
                <a:prstTxWarp prst="textNoShape">
                  <a:avLst/>
                </a:prstTxWarp>
              </a:bodyPr>
              <a:lstStyle/>
              <a:p>
                <a:endParaRPr lang="en-US"/>
              </a:p>
            </p:txBody>
          </p:sp>
          <p:sp>
            <p:nvSpPr>
              <p:cNvPr id="18725" name="Freeform 182"/>
              <p:cNvSpPr>
                <a:spLocks/>
              </p:cNvSpPr>
              <p:nvPr/>
            </p:nvSpPr>
            <p:spPr bwMode="auto">
              <a:xfrm>
                <a:off x="867" y="2586"/>
                <a:ext cx="14" cy="23"/>
              </a:xfrm>
              <a:custGeom>
                <a:avLst/>
                <a:gdLst>
                  <a:gd name="T0" fmla="*/ 110 w 110"/>
                  <a:gd name="T1" fmla="*/ 184 h 184"/>
                  <a:gd name="T2" fmla="*/ 0 w 110"/>
                  <a:gd name="T3" fmla="*/ 184 h 184"/>
                  <a:gd name="T4" fmla="*/ 27 w 110"/>
                  <a:gd name="T5" fmla="*/ 27 h 184"/>
                  <a:gd name="T6" fmla="*/ 55 w 110"/>
                  <a:gd name="T7" fmla="*/ 0 h 184"/>
                  <a:gd name="T8" fmla="*/ 110 w 110"/>
                  <a:gd name="T9" fmla="*/ 27 h 184"/>
                  <a:gd name="T10" fmla="*/ 110 w 110"/>
                  <a:gd name="T11" fmla="*/ 184 h 184"/>
                  <a:gd name="T12" fmla="*/ 0 60000 65536"/>
                  <a:gd name="T13" fmla="*/ 0 60000 65536"/>
                  <a:gd name="T14" fmla="*/ 0 60000 65536"/>
                  <a:gd name="T15" fmla="*/ 0 60000 65536"/>
                  <a:gd name="T16" fmla="*/ 0 60000 65536"/>
                  <a:gd name="T17" fmla="*/ 0 60000 65536"/>
                  <a:gd name="T18" fmla="*/ 0 w 110"/>
                  <a:gd name="T19" fmla="*/ 0 h 184"/>
                  <a:gd name="T20" fmla="*/ 110 w 110"/>
                  <a:gd name="T21" fmla="*/ 184 h 184"/>
                </a:gdLst>
                <a:ahLst/>
                <a:cxnLst>
                  <a:cxn ang="T12">
                    <a:pos x="T0" y="T1"/>
                  </a:cxn>
                  <a:cxn ang="T13">
                    <a:pos x="T2" y="T3"/>
                  </a:cxn>
                  <a:cxn ang="T14">
                    <a:pos x="T4" y="T5"/>
                  </a:cxn>
                  <a:cxn ang="T15">
                    <a:pos x="T6" y="T7"/>
                  </a:cxn>
                  <a:cxn ang="T16">
                    <a:pos x="T8" y="T9"/>
                  </a:cxn>
                  <a:cxn ang="T17">
                    <a:pos x="T10" y="T11"/>
                  </a:cxn>
                </a:cxnLst>
                <a:rect l="T18" t="T19" r="T20" b="T21"/>
                <a:pathLst>
                  <a:path w="110" h="184">
                    <a:moveTo>
                      <a:pt x="110" y="184"/>
                    </a:moveTo>
                    <a:lnTo>
                      <a:pt x="0" y="184"/>
                    </a:lnTo>
                    <a:lnTo>
                      <a:pt x="27" y="27"/>
                    </a:lnTo>
                    <a:lnTo>
                      <a:pt x="55" y="0"/>
                    </a:lnTo>
                    <a:lnTo>
                      <a:pt x="110" y="27"/>
                    </a:lnTo>
                    <a:lnTo>
                      <a:pt x="110" y="184"/>
                    </a:lnTo>
                    <a:close/>
                  </a:path>
                </a:pathLst>
              </a:custGeom>
              <a:solidFill>
                <a:srgbClr val="FF9966"/>
              </a:solidFill>
              <a:ln w="9525">
                <a:noFill/>
                <a:round/>
                <a:headEnd/>
                <a:tailEnd/>
              </a:ln>
            </p:spPr>
            <p:txBody>
              <a:bodyPr>
                <a:prstTxWarp prst="textNoShape">
                  <a:avLst/>
                </a:prstTxWarp>
              </a:bodyPr>
              <a:lstStyle/>
              <a:p>
                <a:endParaRPr lang="en-US"/>
              </a:p>
            </p:txBody>
          </p:sp>
          <p:sp>
            <p:nvSpPr>
              <p:cNvPr id="18726" name="Freeform 183"/>
              <p:cNvSpPr>
                <a:spLocks/>
              </p:cNvSpPr>
              <p:nvPr/>
            </p:nvSpPr>
            <p:spPr bwMode="auto">
              <a:xfrm>
                <a:off x="822" y="2589"/>
                <a:ext cx="24" cy="23"/>
              </a:xfrm>
              <a:custGeom>
                <a:avLst/>
                <a:gdLst>
                  <a:gd name="T0" fmla="*/ 194 w 194"/>
                  <a:gd name="T1" fmla="*/ 184 h 184"/>
                  <a:gd name="T2" fmla="*/ 0 w 194"/>
                  <a:gd name="T3" fmla="*/ 157 h 184"/>
                  <a:gd name="T4" fmla="*/ 83 w 194"/>
                  <a:gd name="T5" fmla="*/ 0 h 184"/>
                  <a:gd name="T6" fmla="*/ 166 w 194"/>
                  <a:gd name="T7" fmla="*/ 0 h 184"/>
                  <a:gd name="T8" fmla="*/ 194 w 194"/>
                  <a:gd name="T9" fmla="*/ 184 h 184"/>
                  <a:gd name="T10" fmla="*/ 0 60000 65536"/>
                  <a:gd name="T11" fmla="*/ 0 60000 65536"/>
                  <a:gd name="T12" fmla="*/ 0 60000 65536"/>
                  <a:gd name="T13" fmla="*/ 0 60000 65536"/>
                  <a:gd name="T14" fmla="*/ 0 60000 65536"/>
                  <a:gd name="T15" fmla="*/ 0 w 194"/>
                  <a:gd name="T16" fmla="*/ 0 h 184"/>
                  <a:gd name="T17" fmla="*/ 194 w 194"/>
                  <a:gd name="T18" fmla="*/ 184 h 184"/>
                </a:gdLst>
                <a:ahLst/>
                <a:cxnLst>
                  <a:cxn ang="T10">
                    <a:pos x="T0" y="T1"/>
                  </a:cxn>
                  <a:cxn ang="T11">
                    <a:pos x="T2" y="T3"/>
                  </a:cxn>
                  <a:cxn ang="T12">
                    <a:pos x="T4" y="T5"/>
                  </a:cxn>
                  <a:cxn ang="T13">
                    <a:pos x="T6" y="T7"/>
                  </a:cxn>
                  <a:cxn ang="T14">
                    <a:pos x="T8" y="T9"/>
                  </a:cxn>
                </a:cxnLst>
                <a:rect l="T15" t="T16" r="T17" b="T18"/>
                <a:pathLst>
                  <a:path w="194" h="184">
                    <a:moveTo>
                      <a:pt x="194" y="184"/>
                    </a:moveTo>
                    <a:lnTo>
                      <a:pt x="0" y="157"/>
                    </a:lnTo>
                    <a:lnTo>
                      <a:pt x="83" y="0"/>
                    </a:lnTo>
                    <a:lnTo>
                      <a:pt x="166" y="0"/>
                    </a:lnTo>
                    <a:lnTo>
                      <a:pt x="194" y="184"/>
                    </a:lnTo>
                    <a:close/>
                  </a:path>
                </a:pathLst>
              </a:custGeom>
              <a:solidFill>
                <a:srgbClr val="99CCCC"/>
              </a:solidFill>
              <a:ln w="9525">
                <a:noFill/>
                <a:round/>
                <a:headEnd/>
                <a:tailEnd/>
              </a:ln>
            </p:spPr>
            <p:txBody>
              <a:bodyPr>
                <a:prstTxWarp prst="textNoShape">
                  <a:avLst/>
                </a:prstTxWarp>
              </a:bodyPr>
              <a:lstStyle/>
              <a:p>
                <a:endParaRPr lang="en-US"/>
              </a:p>
            </p:txBody>
          </p:sp>
          <p:sp>
            <p:nvSpPr>
              <p:cNvPr id="18727" name="Freeform 184"/>
              <p:cNvSpPr>
                <a:spLocks/>
              </p:cNvSpPr>
              <p:nvPr/>
            </p:nvSpPr>
            <p:spPr bwMode="auto">
              <a:xfrm>
                <a:off x="698" y="2606"/>
                <a:ext cx="24" cy="93"/>
              </a:xfrm>
              <a:custGeom>
                <a:avLst/>
                <a:gdLst>
                  <a:gd name="T0" fmla="*/ 194 w 194"/>
                  <a:gd name="T1" fmla="*/ 748 h 748"/>
                  <a:gd name="T2" fmla="*/ 0 w 194"/>
                  <a:gd name="T3" fmla="*/ 748 h 748"/>
                  <a:gd name="T4" fmla="*/ 27 w 194"/>
                  <a:gd name="T5" fmla="*/ 29 h 748"/>
                  <a:gd name="T6" fmla="*/ 56 w 194"/>
                  <a:gd name="T7" fmla="*/ 0 h 748"/>
                  <a:gd name="T8" fmla="*/ 194 w 194"/>
                  <a:gd name="T9" fmla="*/ 452 h 748"/>
                  <a:gd name="T10" fmla="*/ 194 w 194"/>
                  <a:gd name="T11" fmla="*/ 748 h 748"/>
                  <a:gd name="T12" fmla="*/ 0 60000 65536"/>
                  <a:gd name="T13" fmla="*/ 0 60000 65536"/>
                  <a:gd name="T14" fmla="*/ 0 60000 65536"/>
                  <a:gd name="T15" fmla="*/ 0 60000 65536"/>
                  <a:gd name="T16" fmla="*/ 0 60000 65536"/>
                  <a:gd name="T17" fmla="*/ 0 60000 65536"/>
                  <a:gd name="T18" fmla="*/ 0 w 194"/>
                  <a:gd name="T19" fmla="*/ 0 h 748"/>
                  <a:gd name="T20" fmla="*/ 194 w 194"/>
                  <a:gd name="T21" fmla="*/ 748 h 748"/>
                </a:gdLst>
                <a:ahLst/>
                <a:cxnLst>
                  <a:cxn ang="T12">
                    <a:pos x="T0" y="T1"/>
                  </a:cxn>
                  <a:cxn ang="T13">
                    <a:pos x="T2" y="T3"/>
                  </a:cxn>
                  <a:cxn ang="T14">
                    <a:pos x="T4" y="T5"/>
                  </a:cxn>
                  <a:cxn ang="T15">
                    <a:pos x="T6" y="T7"/>
                  </a:cxn>
                  <a:cxn ang="T16">
                    <a:pos x="T8" y="T9"/>
                  </a:cxn>
                  <a:cxn ang="T17">
                    <a:pos x="T10" y="T11"/>
                  </a:cxn>
                </a:cxnLst>
                <a:rect l="T18" t="T19" r="T20" b="T21"/>
                <a:pathLst>
                  <a:path w="194" h="748">
                    <a:moveTo>
                      <a:pt x="194" y="748"/>
                    </a:moveTo>
                    <a:lnTo>
                      <a:pt x="0" y="748"/>
                    </a:lnTo>
                    <a:lnTo>
                      <a:pt x="27" y="29"/>
                    </a:lnTo>
                    <a:lnTo>
                      <a:pt x="56" y="0"/>
                    </a:lnTo>
                    <a:lnTo>
                      <a:pt x="194" y="452"/>
                    </a:lnTo>
                    <a:lnTo>
                      <a:pt x="194" y="748"/>
                    </a:lnTo>
                    <a:close/>
                  </a:path>
                </a:pathLst>
              </a:custGeom>
              <a:solidFill>
                <a:srgbClr val="99CCCC"/>
              </a:solidFill>
              <a:ln w="9525">
                <a:noFill/>
                <a:round/>
                <a:headEnd/>
                <a:tailEnd/>
              </a:ln>
            </p:spPr>
            <p:txBody>
              <a:bodyPr>
                <a:prstTxWarp prst="textNoShape">
                  <a:avLst/>
                </a:prstTxWarp>
              </a:bodyPr>
              <a:lstStyle/>
              <a:p>
                <a:endParaRPr lang="en-US"/>
              </a:p>
            </p:txBody>
          </p:sp>
          <p:sp>
            <p:nvSpPr>
              <p:cNvPr id="18728" name="Freeform 185"/>
              <p:cNvSpPr>
                <a:spLocks/>
              </p:cNvSpPr>
              <p:nvPr/>
            </p:nvSpPr>
            <p:spPr bwMode="auto">
              <a:xfrm>
                <a:off x="687" y="2633"/>
                <a:ext cx="223" cy="966"/>
              </a:xfrm>
              <a:custGeom>
                <a:avLst/>
                <a:gdLst>
                  <a:gd name="T0" fmla="*/ 0 w 1778"/>
                  <a:gd name="T1" fmla="*/ 718 h 7722"/>
                  <a:gd name="T2" fmla="*/ 470 w 1778"/>
                  <a:gd name="T3" fmla="*/ 635 h 7722"/>
                  <a:gd name="T4" fmla="*/ 553 w 1778"/>
                  <a:gd name="T5" fmla="*/ 54 h 7722"/>
                  <a:gd name="T6" fmla="*/ 1465 w 1778"/>
                  <a:gd name="T7" fmla="*/ 27 h 7722"/>
                  <a:gd name="T8" fmla="*/ 1778 w 1778"/>
                  <a:gd name="T9" fmla="*/ 635 h 7722"/>
                  <a:gd name="T10" fmla="*/ 1696 w 1778"/>
                  <a:gd name="T11" fmla="*/ 718 h 7722"/>
                  <a:gd name="T12" fmla="*/ 1686 w 1778"/>
                  <a:gd name="T13" fmla="*/ 737 h 7722"/>
                  <a:gd name="T14" fmla="*/ 1622 w 1778"/>
                  <a:gd name="T15" fmla="*/ 1123 h 7722"/>
                  <a:gd name="T16" fmla="*/ 1318 w 1778"/>
                  <a:gd name="T17" fmla="*/ 1492 h 7722"/>
                  <a:gd name="T18" fmla="*/ 1308 w 1778"/>
                  <a:gd name="T19" fmla="*/ 1501 h 7722"/>
                  <a:gd name="T20" fmla="*/ 1299 w 1778"/>
                  <a:gd name="T21" fmla="*/ 1520 h 7722"/>
                  <a:gd name="T22" fmla="*/ 1152 w 1778"/>
                  <a:gd name="T23" fmla="*/ 2082 h 7722"/>
                  <a:gd name="T24" fmla="*/ 1124 w 1778"/>
                  <a:gd name="T25" fmla="*/ 2183 h 7722"/>
                  <a:gd name="T26" fmla="*/ 1087 w 1778"/>
                  <a:gd name="T27" fmla="*/ 2276 h 7722"/>
                  <a:gd name="T28" fmla="*/ 1051 w 1778"/>
                  <a:gd name="T29" fmla="*/ 2377 h 7722"/>
                  <a:gd name="T30" fmla="*/ 1023 w 1778"/>
                  <a:gd name="T31" fmla="*/ 2478 h 7722"/>
                  <a:gd name="T32" fmla="*/ 996 w 1778"/>
                  <a:gd name="T33" fmla="*/ 2598 h 7722"/>
                  <a:gd name="T34" fmla="*/ 967 w 1778"/>
                  <a:gd name="T35" fmla="*/ 2708 h 7722"/>
                  <a:gd name="T36" fmla="*/ 931 w 1778"/>
                  <a:gd name="T37" fmla="*/ 2828 h 7722"/>
                  <a:gd name="T38" fmla="*/ 793 w 1778"/>
                  <a:gd name="T39" fmla="*/ 2838 h 7722"/>
                  <a:gd name="T40" fmla="*/ 765 w 1778"/>
                  <a:gd name="T41" fmla="*/ 2838 h 7722"/>
                  <a:gd name="T42" fmla="*/ 746 w 1778"/>
                  <a:gd name="T43" fmla="*/ 2838 h 7722"/>
                  <a:gd name="T44" fmla="*/ 728 w 1778"/>
                  <a:gd name="T45" fmla="*/ 2856 h 7722"/>
                  <a:gd name="T46" fmla="*/ 719 w 1778"/>
                  <a:gd name="T47" fmla="*/ 2875 h 7722"/>
                  <a:gd name="T48" fmla="*/ 719 w 1778"/>
                  <a:gd name="T49" fmla="*/ 2893 h 7722"/>
                  <a:gd name="T50" fmla="*/ 719 w 1778"/>
                  <a:gd name="T51" fmla="*/ 2920 h 7722"/>
                  <a:gd name="T52" fmla="*/ 737 w 1778"/>
                  <a:gd name="T53" fmla="*/ 2930 h 7722"/>
                  <a:gd name="T54" fmla="*/ 756 w 1778"/>
                  <a:gd name="T55" fmla="*/ 2948 h 7722"/>
                  <a:gd name="T56" fmla="*/ 783 w 1778"/>
                  <a:gd name="T57" fmla="*/ 3722 h 7722"/>
                  <a:gd name="T58" fmla="*/ 728 w 1778"/>
                  <a:gd name="T59" fmla="*/ 3953 h 7722"/>
                  <a:gd name="T60" fmla="*/ 673 w 1778"/>
                  <a:gd name="T61" fmla="*/ 4174 h 7722"/>
                  <a:gd name="T62" fmla="*/ 626 w 1778"/>
                  <a:gd name="T63" fmla="*/ 4395 h 7722"/>
                  <a:gd name="T64" fmla="*/ 589 w 1778"/>
                  <a:gd name="T65" fmla="*/ 4635 h 7722"/>
                  <a:gd name="T66" fmla="*/ 368 w 1778"/>
                  <a:gd name="T67" fmla="*/ 6091 h 7722"/>
                  <a:gd name="T68" fmla="*/ 350 w 1778"/>
                  <a:gd name="T69" fmla="*/ 6082 h 7722"/>
                  <a:gd name="T70" fmla="*/ 332 w 1778"/>
                  <a:gd name="T71" fmla="*/ 6072 h 7722"/>
                  <a:gd name="T72" fmla="*/ 304 w 1778"/>
                  <a:gd name="T73" fmla="*/ 6072 h 7722"/>
                  <a:gd name="T74" fmla="*/ 286 w 1778"/>
                  <a:gd name="T75" fmla="*/ 6082 h 7722"/>
                  <a:gd name="T76" fmla="*/ 267 w 1778"/>
                  <a:gd name="T77" fmla="*/ 6099 h 7722"/>
                  <a:gd name="T78" fmla="*/ 267 w 1778"/>
                  <a:gd name="T79" fmla="*/ 6128 h 7722"/>
                  <a:gd name="T80" fmla="*/ 267 w 1778"/>
                  <a:gd name="T81" fmla="*/ 6146 h 7722"/>
                  <a:gd name="T82" fmla="*/ 341 w 1778"/>
                  <a:gd name="T83" fmla="*/ 6256 h 7722"/>
                  <a:gd name="T84" fmla="*/ 74 w 1778"/>
                  <a:gd name="T85" fmla="*/ 7344 h 7722"/>
                  <a:gd name="T86" fmla="*/ 56 w 1778"/>
                  <a:gd name="T87" fmla="*/ 7436 h 7722"/>
                  <a:gd name="T88" fmla="*/ 37 w 1778"/>
                  <a:gd name="T89" fmla="*/ 7528 h 7722"/>
                  <a:gd name="T90" fmla="*/ 19 w 1778"/>
                  <a:gd name="T91" fmla="*/ 7621 h 7722"/>
                  <a:gd name="T92" fmla="*/ 9 w 1778"/>
                  <a:gd name="T93" fmla="*/ 7712 h 7722"/>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778"/>
                  <a:gd name="T142" fmla="*/ 0 h 7722"/>
                  <a:gd name="T143" fmla="*/ 1778 w 1778"/>
                  <a:gd name="T144" fmla="*/ 7722 h 7722"/>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778" h="7722">
                    <a:moveTo>
                      <a:pt x="0" y="7722"/>
                    </a:moveTo>
                    <a:lnTo>
                      <a:pt x="0" y="718"/>
                    </a:lnTo>
                    <a:lnTo>
                      <a:pt x="415" y="690"/>
                    </a:lnTo>
                    <a:lnTo>
                      <a:pt x="470" y="635"/>
                    </a:lnTo>
                    <a:lnTo>
                      <a:pt x="470" y="275"/>
                    </a:lnTo>
                    <a:lnTo>
                      <a:pt x="553" y="54"/>
                    </a:lnTo>
                    <a:lnTo>
                      <a:pt x="857" y="0"/>
                    </a:lnTo>
                    <a:lnTo>
                      <a:pt x="1465" y="27"/>
                    </a:lnTo>
                    <a:lnTo>
                      <a:pt x="1493" y="635"/>
                    </a:lnTo>
                    <a:lnTo>
                      <a:pt x="1778" y="635"/>
                    </a:lnTo>
                    <a:lnTo>
                      <a:pt x="1704" y="718"/>
                    </a:lnTo>
                    <a:lnTo>
                      <a:pt x="1696" y="718"/>
                    </a:lnTo>
                    <a:lnTo>
                      <a:pt x="1696" y="727"/>
                    </a:lnTo>
                    <a:lnTo>
                      <a:pt x="1686" y="737"/>
                    </a:lnTo>
                    <a:lnTo>
                      <a:pt x="1686" y="746"/>
                    </a:lnTo>
                    <a:lnTo>
                      <a:pt x="1622" y="1123"/>
                    </a:lnTo>
                    <a:lnTo>
                      <a:pt x="1502" y="1308"/>
                    </a:lnTo>
                    <a:lnTo>
                      <a:pt x="1318" y="1492"/>
                    </a:lnTo>
                    <a:lnTo>
                      <a:pt x="1308" y="1492"/>
                    </a:lnTo>
                    <a:lnTo>
                      <a:pt x="1308" y="1501"/>
                    </a:lnTo>
                    <a:lnTo>
                      <a:pt x="1299" y="1510"/>
                    </a:lnTo>
                    <a:lnTo>
                      <a:pt x="1299" y="1520"/>
                    </a:lnTo>
                    <a:lnTo>
                      <a:pt x="1171" y="2036"/>
                    </a:lnTo>
                    <a:lnTo>
                      <a:pt x="1152" y="2082"/>
                    </a:lnTo>
                    <a:lnTo>
                      <a:pt x="1134" y="2128"/>
                    </a:lnTo>
                    <a:lnTo>
                      <a:pt x="1124" y="2183"/>
                    </a:lnTo>
                    <a:lnTo>
                      <a:pt x="1105" y="2229"/>
                    </a:lnTo>
                    <a:lnTo>
                      <a:pt x="1087" y="2276"/>
                    </a:lnTo>
                    <a:lnTo>
                      <a:pt x="1068" y="2330"/>
                    </a:lnTo>
                    <a:lnTo>
                      <a:pt x="1051" y="2377"/>
                    </a:lnTo>
                    <a:lnTo>
                      <a:pt x="1041" y="2423"/>
                    </a:lnTo>
                    <a:lnTo>
                      <a:pt x="1023" y="2478"/>
                    </a:lnTo>
                    <a:lnTo>
                      <a:pt x="1014" y="2534"/>
                    </a:lnTo>
                    <a:lnTo>
                      <a:pt x="996" y="2598"/>
                    </a:lnTo>
                    <a:lnTo>
                      <a:pt x="977" y="2654"/>
                    </a:lnTo>
                    <a:lnTo>
                      <a:pt x="967" y="2708"/>
                    </a:lnTo>
                    <a:lnTo>
                      <a:pt x="949" y="2773"/>
                    </a:lnTo>
                    <a:lnTo>
                      <a:pt x="931" y="2828"/>
                    </a:lnTo>
                    <a:lnTo>
                      <a:pt x="921" y="2883"/>
                    </a:lnTo>
                    <a:lnTo>
                      <a:pt x="793" y="2838"/>
                    </a:lnTo>
                    <a:lnTo>
                      <a:pt x="774" y="2838"/>
                    </a:lnTo>
                    <a:lnTo>
                      <a:pt x="765" y="2838"/>
                    </a:lnTo>
                    <a:lnTo>
                      <a:pt x="756" y="2838"/>
                    </a:lnTo>
                    <a:lnTo>
                      <a:pt x="746" y="2838"/>
                    </a:lnTo>
                    <a:lnTo>
                      <a:pt x="737" y="2846"/>
                    </a:lnTo>
                    <a:lnTo>
                      <a:pt x="728" y="2856"/>
                    </a:lnTo>
                    <a:lnTo>
                      <a:pt x="719" y="2865"/>
                    </a:lnTo>
                    <a:lnTo>
                      <a:pt x="719" y="2875"/>
                    </a:lnTo>
                    <a:lnTo>
                      <a:pt x="719" y="2883"/>
                    </a:lnTo>
                    <a:lnTo>
                      <a:pt x="719" y="2893"/>
                    </a:lnTo>
                    <a:lnTo>
                      <a:pt x="719" y="2902"/>
                    </a:lnTo>
                    <a:lnTo>
                      <a:pt x="719" y="2920"/>
                    </a:lnTo>
                    <a:lnTo>
                      <a:pt x="728" y="2920"/>
                    </a:lnTo>
                    <a:lnTo>
                      <a:pt x="737" y="2930"/>
                    </a:lnTo>
                    <a:lnTo>
                      <a:pt x="746" y="2939"/>
                    </a:lnTo>
                    <a:lnTo>
                      <a:pt x="756" y="2948"/>
                    </a:lnTo>
                    <a:lnTo>
                      <a:pt x="903" y="2995"/>
                    </a:lnTo>
                    <a:lnTo>
                      <a:pt x="783" y="3722"/>
                    </a:lnTo>
                    <a:lnTo>
                      <a:pt x="756" y="3833"/>
                    </a:lnTo>
                    <a:lnTo>
                      <a:pt x="728" y="3953"/>
                    </a:lnTo>
                    <a:lnTo>
                      <a:pt x="700" y="4063"/>
                    </a:lnTo>
                    <a:lnTo>
                      <a:pt x="673" y="4174"/>
                    </a:lnTo>
                    <a:lnTo>
                      <a:pt x="645" y="4284"/>
                    </a:lnTo>
                    <a:lnTo>
                      <a:pt x="626" y="4395"/>
                    </a:lnTo>
                    <a:lnTo>
                      <a:pt x="608" y="4515"/>
                    </a:lnTo>
                    <a:lnTo>
                      <a:pt x="589" y="4635"/>
                    </a:lnTo>
                    <a:lnTo>
                      <a:pt x="525" y="5151"/>
                    </a:lnTo>
                    <a:lnTo>
                      <a:pt x="368" y="6091"/>
                    </a:lnTo>
                    <a:lnTo>
                      <a:pt x="360" y="6082"/>
                    </a:lnTo>
                    <a:lnTo>
                      <a:pt x="350" y="6082"/>
                    </a:lnTo>
                    <a:lnTo>
                      <a:pt x="341" y="6072"/>
                    </a:lnTo>
                    <a:lnTo>
                      <a:pt x="332" y="6072"/>
                    </a:lnTo>
                    <a:lnTo>
                      <a:pt x="323" y="6072"/>
                    </a:lnTo>
                    <a:lnTo>
                      <a:pt x="304" y="6072"/>
                    </a:lnTo>
                    <a:lnTo>
                      <a:pt x="295" y="6072"/>
                    </a:lnTo>
                    <a:lnTo>
                      <a:pt x="286" y="6082"/>
                    </a:lnTo>
                    <a:lnTo>
                      <a:pt x="277" y="6091"/>
                    </a:lnTo>
                    <a:lnTo>
                      <a:pt x="267" y="6099"/>
                    </a:lnTo>
                    <a:lnTo>
                      <a:pt x="267" y="6118"/>
                    </a:lnTo>
                    <a:lnTo>
                      <a:pt x="267" y="6128"/>
                    </a:lnTo>
                    <a:lnTo>
                      <a:pt x="267" y="6136"/>
                    </a:lnTo>
                    <a:lnTo>
                      <a:pt x="267" y="6146"/>
                    </a:lnTo>
                    <a:lnTo>
                      <a:pt x="277" y="6155"/>
                    </a:lnTo>
                    <a:lnTo>
                      <a:pt x="341" y="6256"/>
                    </a:lnTo>
                    <a:lnTo>
                      <a:pt x="332" y="6312"/>
                    </a:lnTo>
                    <a:lnTo>
                      <a:pt x="74" y="7344"/>
                    </a:lnTo>
                    <a:lnTo>
                      <a:pt x="65" y="7390"/>
                    </a:lnTo>
                    <a:lnTo>
                      <a:pt x="56" y="7436"/>
                    </a:lnTo>
                    <a:lnTo>
                      <a:pt x="46" y="7483"/>
                    </a:lnTo>
                    <a:lnTo>
                      <a:pt x="37" y="7528"/>
                    </a:lnTo>
                    <a:lnTo>
                      <a:pt x="28" y="7574"/>
                    </a:lnTo>
                    <a:lnTo>
                      <a:pt x="19" y="7621"/>
                    </a:lnTo>
                    <a:lnTo>
                      <a:pt x="19" y="7667"/>
                    </a:lnTo>
                    <a:lnTo>
                      <a:pt x="9" y="7712"/>
                    </a:lnTo>
                    <a:lnTo>
                      <a:pt x="0" y="7722"/>
                    </a:lnTo>
                    <a:close/>
                  </a:path>
                </a:pathLst>
              </a:custGeom>
              <a:solidFill>
                <a:srgbClr val="916338"/>
              </a:solidFill>
              <a:ln w="9525">
                <a:noFill/>
                <a:round/>
                <a:headEnd/>
                <a:tailEnd/>
              </a:ln>
            </p:spPr>
            <p:txBody>
              <a:bodyPr>
                <a:prstTxWarp prst="textNoShape">
                  <a:avLst/>
                </a:prstTxWarp>
              </a:bodyPr>
              <a:lstStyle/>
              <a:p>
                <a:endParaRPr lang="en-US"/>
              </a:p>
            </p:txBody>
          </p:sp>
          <p:sp>
            <p:nvSpPr>
              <p:cNvPr id="18729" name="Freeform 186"/>
              <p:cNvSpPr>
                <a:spLocks/>
              </p:cNvSpPr>
              <p:nvPr/>
            </p:nvSpPr>
            <p:spPr bwMode="auto">
              <a:xfrm>
                <a:off x="687" y="3434"/>
                <a:ext cx="359" cy="563"/>
              </a:xfrm>
              <a:custGeom>
                <a:avLst/>
                <a:gdLst>
                  <a:gd name="T0" fmla="*/ 2838 w 2866"/>
                  <a:gd name="T1" fmla="*/ 2682 h 4507"/>
                  <a:gd name="T2" fmla="*/ 2866 w 2866"/>
                  <a:gd name="T3" fmla="*/ 3815 h 4507"/>
                  <a:gd name="T4" fmla="*/ 2866 w 2866"/>
                  <a:gd name="T5" fmla="*/ 3926 h 4507"/>
                  <a:gd name="T6" fmla="*/ 1659 w 2866"/>
                  <a:gd name="T7" fmla="*/ 4175 h 4507"/>
                  <a:gd name="T8" fmla="*/ 525 w 2866"/>
                  <a:gd name="T9" fmla="*/ 4369 h 4507"/>
                  <a:gd name="T10" fmla="*/ 0 w 2866"/>
                  <a:gd name="T11" fmla="*/ 4507 h 4507"/>
                  <a:gd name="T12" fmla="*/ 0 w 2866"/>
                  <a:gd name="T13" fmla="*/ 1475 h 4507"/>
                  <a:gd name="T14" fmla="*/ 102 w 2866"/>
                  <a:gd name="T15" fmla="*/ 1374 h 4507"/>
                  <a:gd name="T16" fmla="*/ 110 w 2866"/>
                  <a:gd name="T17" fmla="*/ 1364 h 4507"/>
                  <a:gd name="T18" fmla="*/ 110 w 2866"/>
                  <a:gd name="T19" fmla="*/ 1355 h 4507"/>
                  <a:gd name="T20" fmla="*/ 110 w 2866"/>
                  <a:gd name="T21" fmla="*/ 1345 h 4507"/>
                  <a:gd name="T22" fmla="*/ 176 w 2866"/>
                  <a:gd name="T23" fmla="*/ 959 h 4507"/>
                  <a:gd name="T24" fmla="*/ 424 w 2866"/>
                  <a:gd name="T25" fmla="*/ 0 h 4507"/>
                  <a:gd name="T26" fmla="*/ 589 w 2866"/>
                  <a:gd name="T27" fmla="*/ 451 h 4507"/>
                  <a:gd name="T28" fmla="*/ 977 w 2866"/>
                  <a:gd name="T29" fmla="*/ 1613 h 4507"/>
                  <a:gd name="T30" fmla="*/ 977 w 2866"/>
                  <a:gd name="T31" fmla="*/ 1622 h 4507"/>
                  <a:gd name="T32" fmla="*/ 986 w 2866"/>
                  <a:gd name="T33" fmla="*/ 1622 h 4507"/>
                  <a:gd name="T34" fmla="*/ 986 w 2866"/>
                  <a:gd name="T35" fmla="*/ 1632 h 4507"/>
                  <a:gd name="T36" fmla="*/ 996 w 2866"/>
                  <a:gd name="T37" fmla="*/ 1641 h 4507"/>
                  <a:gd name="T38" fmla="*/ 1004 w 2866"/>
                  <a:gd name="T39" fmla="*/ 1641 h 4507"/>
                  <a:gd name="T40" fmla="*/ 1004 w 2866"/>
                  <a:gd name="T41" fmla="*/ 1649 h 4507"/>
                  <a:gd name="T42" fmla="*/ 2036 w 2866"/>
                  <a:gd name="T43" fmla="*/ 2165 h 4507"/>
                  <a:gd name="T44" fmla="*/ 2488 w 2866"/>
                  <a:gd name="T45" fmla="*/ 2424 h 4507"/>
                  <a:gd name="T46" fmla="*/ 2838 w 2866"/>
                  <a:gd name="T47" fmla="*/ 2682 h 450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2866"/>
                  <a:gd name="T73" fmla="*/ 0 h 4507"/>
                  <a:gd name="T74" fmla="*/ 2866 w 2866"/>
                  <a:gd name="T75" fmla="*/ 4507 h 450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2866" h="4507">
                    <a:moveTo>
                      <a:pt x="2838" y="2682"/>
                    </a:moveTo>
                    <a:lnTo>
                      <a:pt x="2866" y="3815"/>
                    </a:lnTo>
                    <a:lnTo>
                      <a:pt x="2866" y="3926"/>
                    </a:lnTo>
                    <a:lnTo>
                      <a:pt x="1659" y="4175"/>
                    </a:lnTo>
                    <a:lnTo>
                      <a:pt x="525" y="4369"/>
                    </a:lnTo>
                    <a:lnTo>
                      <a:pt x="0" y="4507"/>
                    </a:lnTo>
                    <a:lnTo>
                      <a:pt x="0" y="1475"/>
                    </a:lnTo>
                    <a:lnTo>
                      <a:pt x="102" y="1374"/>
                    </a:lnTo>
                    <a:lnTo>
                      <a:pt x="110" y="1364"/>
                    </a:lnTo>
                    <a:lnTo>
                      <a:pt x="110" y="1355"/>
                    </a:lnTo>
                    <a:lnTo>
                      <a:pt x="110" y="1345"/>
                    </a:lnTo>
                    <a:lnTo>
                      <a:pt x="176" y="959"/>
                    </a:lnTo>
                    <a:lnTo>
                      <a:pt x="424" y="0"/>
                    </a:lnTo>
                    <a:lnTo>
                      <a:pt x="589" y="451"/>
                    </a:lnTo>
                    <a:lnTo>
                      <a:pt x="977" y="1613"/>
                    </a:lnTo>
                    <a:lnTo>
                      <a:pt x="977" y="1622"/>
                    </a:lnTo>
                    <a:lnTo>
                      <a:pt x="986" y="1622"/>
                    </a:lnTo>
                    <a:lnTo>
                      <a:pt x="986" y="1632"/>
                    </a:lnTo>
                    <a:lnTo>
                      <a:pt x="996" y="1641"/>
                    </a:lnTo>
                    <a:lnTo>
                      <a:pt x="1004" y="1641"/>
                    </a:lnTo>
                    <a:lnTo>
                      <a:pt x="1004" y="1649"/>
                    </a:lnTo>
                    <a:lnTo>
                      <a:pt x="2036" y="2165"/>
                    </a:lnTo>
                    <a:lnTo>
                      <a:pt x="2488" y="2424"/>
                    </a:lnTo>
                    <a:lnTo>
                      <a:pt x="2838" y="2682"/>
                    </a:lnTo>
                    <a:close/>
                  </a:path>
                </a:pathLst>
              </a:custGeom>
              <a:solidFill>
                <a:srgbClr val="6B4A2B"/>
              </a:solidFill>
              <a:ln w="9525">
                <a:noFill/>
                <a:round/>
                <a:headEnd/>
                <a:tailEnd/>
              </a:ln>
            </p:spPr>
            <p:txBody>
              <a:bodyPr>
                <a:prstTxWarp prst="textNoShape">
                  <a:avLst/>
                </a:prstTxWarp>
              </a:bodyPr>
              <a:lstStyle/>
              <a:p>
                <a:endParaRPr lang="en-US"/>
              </a:p>
            </p:txBody>
          </p:sp>
          <p:sp>
            <p:nvSpPr>
              <p:cNvPr id="18730" name="Freeform 187"/>
              <p:cNvSpPr>
                <a:spLocks/>
              </p:cNvSpPr>
              <p:nvPr/>
            </p:nvSpPr>
            <p:spPr bwMode="auto">
              <a:xfrm>
                <a:off x="744" y="3015"/>
                <a:ext cx="368" cy="737"/>
              </a:xfrm>
              <a:custGeom>
                <a:avLst/>
                <a:gdLst>
                  <a:gd name="T0" fmla="*/ 2893 w 2948"/>
                  <a:gd name="T1" fmla="*/ 599 h 5897"/>
                  <a:gd name="T2" fmla="*/ 2588 w 2948"/>
                  <a:gd name="T3" fmla="*/ 1870 h 5897"/>
                  <a:gd name="T4" fmla="*/ 2359 w 2948"/>
                  <a:gd name="T5" fmla="*/ 5216 h 5897"/>
                  <a:gd name="T6" fmla="*/ 2101 w 2948"/>
                  <a:gd name="T7" fmla="*/ 5686 h 5897"/>
                  <a:gd name="T8" fmla="*/ 2091 w 2948"/>
                  <a:gd name="T9" fmla="*/ 5676 h 5897"/>
                  <a:gd name="T10" fmla="*/ 1981 w 2948"/>
                  <a:gd name="T11" fmla="*/ 5612 h 5897"/>
                  <a:gd name="T12" fmla="*/ 1870 w 2948"/>
                  <a:gd name="T13" fmla="*/ 5548 h 5897"/>
                  <a:gd name="T14" fmla="*/ 1750 w 2948"/>
                  <a:gd name="T15" fmla="*/ 5482 h 5897"/>
                  <a:gd name="T16" fmla="*/ 1640 w 2948"/>
                  <a:gd name="T17" fmla="*/ 5418 h 5897"/>
                  <a:gd name="T18" fmla="*/ 581 w 2948"/>
                  <a:gd name="T19" fmla="*/ 4773 h 5897"/>
                  <a:gd name="T20" fmla="*/ 488 w 2948"/>
                  <a:gd name="T21" fmla="*/ 4478 h 5897"/>
                  <a:gd name="T22" fmla="*/ 387 w 2948"/>
                  <a:gd name="T23" fmla="*/ 4193 h 5897"/>
                  <a:gd name="T24" fmla="*/ 294 w 2948"/>
                  <a:gd name="T25" fmla="*/ 3907 h 5897"/>
                  <a:gd name="T26" fmla="*/ 46 w 2948"/>
                  <a:gd name="T27" fmla="*/ 3253 h 5897"/>
                  <a:gd name="T28" fmla="*/ 36 w 2948"/>
                  <a:gd name="T29" fmla="*/ 3235 h 5897"/>
                  <a:gd name="T30" fmla="*/ 27 w 2948"/>
                  <a:gd name="T31" fmla="*/ 3216 h 5897"/>
                  <a:gd name="T32" fmla="*/ 18 w 2948"/>
                  <a:gd name="T33" fmla="*/ 3198 h 5897"/>
                  <a:gd name="T34" fmla="*/ 0 w 2948"/>
                  <a:gd name="T35" fmla="*/ 3169 h 5897"/>
                  <a:gd name="T36" fmla="*/ 55 w 2948"/>
                  <a:gd name="T37" fmla="*/ 2912 h 5897"/>
                  <a:gd name="T38" fmla="*/ 101 w 2948"/>
                  <a:gd name="T39" fmla="*/ 2644 h 5897"/>
                  <a:gd name="T40" fmla="*/ 137 w 2948"/>
                  <a:gd name="T41" fmla="*/ 2378 h 5897"/>
                  <a:gd name="T42" fmla="*/ 184 w 2948"/>
                  <a:gd name="T43" fmla="*/ 2110 h 5897"/>
                  <a:gd name="T44" fmla="*/ 313 w 2948"/>
                  <a:gd name="T45" fmla="*/ 1207 h 5897"/>
                  <a:gd name="T46" fmla="*/ 341 w 2948"/>
                  <a:gd name="T47" fmla="*/ 1087 h 5897"/>
                  <a:gd name="T48" fmla="*/ 377 w 2948"/>
                  <a:gd name="T49" fmla="*/ 949 h 5897"/>
                  <a:gd name="T50" fmla="*/ 414 w 2948"/>
                  <a:gd name="T51" fmla="*/ 820 h 5897"/>
                  <a:gd name="T52" fmla="*/ 442 w 2948"/>
                  <a:gd name="T53" fmla="*/ 691 h 5897"/>
                  <a:gd name="T54" fmla="*/ 571 w 2948"/>
                  <a:gd name="T55" fmla="*/ 17 h 5897"/>
                  <a:gd name="T56" fmla="*/ 616 w 2948"/>
                  <a:gd name="T57" fmla="*/ 46 h 5897"/>
                  <a:gd name="T58" fmla="*/ 653 w 2948"/>
                  <a:gd name="T59" fmla="*/ 73 h 5897"/>
                  <a:gd name="T60" fmla="*/ 682 w 2948"/>
                  <a:gd name="T61" fmla="*/ 83 h 5897"/>
                  <a:gd name="T62" fmla="*/ 1087 w 2948"/>
                  <a:gd name="T63" fmla="*/ 156 h 5897"/>
                  <a:gd name="T64" fmla="*/ 1215 w 2948"/>
                  <a:gd name="T65" fmla="*/ 184 h 5897"/>
                  <a:gd name="T66" fmla="*/ 1345 w 2948"/>
                  <a:gd name="T67" fmla="*/ 221 h 5897"/>
                  <a:gd name="T68" fmla="*/ 1473 w 2948"/>
                  <a:gd name="T69" fmla="*/ 257 h 5897"/>
                  <a:gd name="T70" fmla="*/ 1603 w 2948"/>
                  <a:gd name="T71" fmla="*/ 285 h 5897"/>
                  <a:gd name="T72" fmla="*/ 1797 w 2948"/>
                  <a:gd name="T73" fmla="*/ 322 h 5897"/>
                  <a:gd name="T74" fmla="*/ 1990 w 2948"/>
                  <a:gd name="T75" fmla="*/ 350 h 5897"/>
                  <a:gd name="T76" fmla="*/ 2183 w 2948"/>
                  <a:gd name="T77" fmla="*/ 387 h 5897"/>
                  <a:gd name="T78" fmla="*/ 2386 w 2948"/>
                  <a:gd name="T79" fmla="*/ 414 h 5897"/>
                  <a:gd name="T80" fmla="*/ 2948 w 2948"/>
                  <a:gd name="T81" fmla="*/ 488 h 5897"/>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948"/>
                  <a:gd name="T124" fmla="*/ 0 h 5897"/>
                  <a:gd name="T125" fmla="*/ 2948 w 2948"/>
                  <a:gd name="T126" fmla="*/ 5897 h 5897"/>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948" h="5897">
                    <a:moveTo>
                      <a:pt x="2948" y="488"/>
                    </a:moveTo>
                    <a:lnTo>
                      <a:pt x="2893" y="599"/>
                    </a:lnTo>
                    <a:lnTo>
                      <a:pt x="2588" y="1622"/>
                    </a:lnTo>
                    <a:lnTo>
                      <a:pt x="2588" y="1870"/>
                    </a:lnTo>
                    <a:lnTo>
                      <a:pt x="2359" y="3907"/>
                    </a:lnTo>
                    <a:lnTo>
                      <a:pt x="2359" y="5216"/>
                    </a:lnTo>
                    <a:lnTo>
                      <a:pt x="2386" y="5897"/>
                    </a:lnTo>
                    <a:lnTo>
                      <a:pt x="2101" y="5686"/>
                    </a:lnTo>
                    <a:lnTo>
                      <a:pt x="2091" y="5686"/>
                    </a:lnTo>
                    <a:lnTo>
                      <a:pt x="2091" y="5676"/>
                    </a:lnTo>
                    <a:lnTo>
                      <a:pt x="2036" y="5649"/>
                    </a:lnTo>
                    <a:lnTo>
                      <a:pt x="1981" y="5612"/>
                    </a:lnTo>
                    <a:lnTo>
                      <a:pt x="1925" y="5585"/>
                    </a:lnTo>
                    <a:lnTo>
                      <a:pt x="1870" y="5548"/>
                    </a:lnTo>
                    <a:lnTo>
                      <a:pt x="1806" y="5511"/>
                    </a:lnTo>
                    <a:lnTo>
                      <a:pt x="1750" y="5482"/>
                    </a:lnTo>
                    <a:lnTo>
                      <a:pt x="1694" y="5447"/>
                    </a:lnTo>
                    <a:lnTo>
                      <a:pt x="1640" y="5418"/>
                    </a:lnTo>
                    <a:lnTo>
                      <a:pt x="626" y="4912"/>
                    </a:lnTo>
                    <a:lnTo>
                      <a:pt x="581" y="4773"/>
                    </a:lnTo>
                    <a:lnTo>
                      <a:pt x="534" y="4625"/>
                    </a:lnTo>
                    <a:lnTo>
                      <a:pt x="488" y="4478"/>
                    </a:lnTo>
                    <a:lnTo>
                      <a:pt x="442" y="4340"/>
                    </a:lnTo>
                    <a:lnTo>
                      <a:pt x="387" y="4193"/>
                    </a:lnTo>
                    <a:lnTo>
                      <a:pt x="341" y="4055"/>
                    </a:lnTo>
                    <a:lnTo>
                      <a:pt x="294" y="3907"/>
                    </a:lnTo>
                    <a:lnTo>
                      <a:pt x="240" y="3769"/>
                    </a:lnTo>
                    <a:lnTo>
                      <a:pt x="46" y="3253"/>
                    </a:lnTo>
                    <a:lnTo>
                      <a:pt x="46" y="3243"/>
                    </a:lnTo>
                    <a:lnTo>
                      <a:pt x="36" y="3235"/>
                    </a:lnTo>
                    <a:lnTo>
                      <a:pt x="36" y="3225"/>
                    </a:lnTo>
                    <a:lnTo>
                      <a:pt x="27" y="3216"/>
                    </a:lnTo>
                    <a:lnTo>
                      <a:pt x="27" y="3206"/>
                    </a:lnTo>
                    <a:lnTo>
                      <a:pt x="18" y="3198"/>
                    </a:lnTo>
                    <a:lnTo>
                      <a:pt x="9" y="3179"/>
                    </a:lnTo>
                    <a:lnTo>
                      <a:pt x="0" y="3169"/>
                    </a:lnTo>
                    <a:lnTo>
                      <a:pt x="27" y="3041"/>
                    </a:lnTo>
                    <a:lnTo>
                      <a:pt x="55" y="2912"/>
                    </a:lnTo>
                    <a:lnTo>
                      <a:pt x="73" y="2774"/>
                    </a:lnTo>
                    <a:lnTo>
                      <a:pt x="101" y="2644"/>
                    </a:lnTo>
                    <a:lnTo>
                      <a:pt x="120" y="2506"/>
                    </a:lnTo>
                    <a:lnTo>
                      <a:pt x="137" y="2378"/>
                    </a:lnTo>
                    <a:lnTo>
                      <a:pt x="166" y="2248"/>
                    </a:lnTo>
                    <a:lnTo>
                      <a:pt x="184" y="2110"/>
                    </a:lnTo>
                    <a:lnTo>
                      <a:pt x="248" y="1593"/>
                    </a:lnTo>
                    <a:lnTo>
                      <a:pt x="313" y="1207"/>
                    </a:lnTo>
                    <a:lnTo>
                      <a:pt x="322" y="1151"/>
                    </a:lnTo>
                    <a:lnTo>
                      <a:pt x="341" y="1087"/>
                    </a:lnTo>
                    <a:lnTo>
                      <a:pt x="359" y="1013"/>
                    </a:lnTo>
                    <a:lnTo>
                      <a:pt x="377" y="949"/>
                    </a:lnTo>
                    <a:lnTo>
                      <a:pt x="395" y="884"/>
                    </a:lnTo>
                    <a:lnTo>
                      <a:pt x="414" y="820"/>
                    </a:lnTo>
                    <a:lnTo>
                      <a:pt x="424" y="755"/>
                    </a:lnTo>
                    <a:lnTo>
                      <a:pt x="442" y="691"/>
                    </a:lnTo>
                    <a:lnTo>
                      <a:pt x="552" y="0"/>
                    </a:lnTo>
                    <a:lnTo>
                      <a:pt x="571" y="17"/>
                    </a:lnTo>
                    <a:lnTo>
                      <a:pt x="589" y="36"/>
                    </a:lnTo>
                    <a:lnTo>
                      <a:pt x="616" y="46"/>
                    </a:lnTo>
                    <a:lnTo>
                      <a:pt x="635" y="55"/>
                    </a:lnTo>
                    <a:lnTo>
                      <a:pt x="653" y="73"/>
                    </a:lnTo>
                    <a:lnTo>
                      <a:pt x="672" y="83"/>
                    </a:lnTo>
                    <a:lnTo>
                      <a:pt x="682" y="83"/>
                    </a:lnTo>
                    <a:lnTo>
                      <a:pt x="700" y="92"/>
                    </a:lnTo>
                    <a:lnTo>
                      <a:pt x="1087" y="156"/>
                    </a:lnTo>
                    <a:lnTo>
                      <a:pt x="1151" y="174"/>
                    </a:lnTo>
                    <a:lnTo>
                      <a:pt x="1215" y="184"/>
                    </a:lnTo>
                    <a:lnTo>
                      <a:pt x="1281" y="203"/>
                    </a:lnTo>
                    <a:lnTo>
                      <a:pt x="1345" y="221"/>
                    </a:lnTo>
                    <a:lnTo>
                      <a:pt x="1409" y="240"/>
                    </a:lnTo>
                    <a:lnTo>
                      <a:pt x="1473" y="257"/>
                    </a:lnTo>
                    <a:lnTo>
                      <a:pt x="1539" y="276"/>
                    </a:lnTo>
                    <a:lnTo>
                      <a:pt x="1603" y="285"/>
                    </a:lnTo>
                    <a:lnTo>
                      <a:pt x="1704" y="304"/>
                    </a:lnTo>
                    <a:lnTo>
                      <a:pt x="1797" y="322"/>
                    </a:lnTo>
                    <a:lnTo>
                      <a:pt x="1898" y="331"/>
                    </a:lnTo>
                    <a:lnTo>
                      <a:pt x="1990" y="350"/>
                    </a:lnTo>
                    <a:lnTo>
                      <a:pt x="2091" y="368"/>
                    </a:lnTo>
                    <a:lnTo>
                      <a:pt x="2183" y="387"/>
                    </a:lnTo>
                    <a:lnTo>
                      <a:pt x="2285" y="395"/>
                    </a:lnTo>
                    <a:lnTo>
                      <a:pt x="2386" y="414"/>
                    </a:lnTo>
                    <a:lnTo>
                      <a:pt x="2902" y="479"/>
                    </a:lnTo>
                    <a:lnTo>
                      <a:pt x="2948" y="488"/>
                    </a:lnTo>
                    <a:close/>
                  </a:path>
                </a:pathLst>
              </a:custGeom>
              <a:solidFill>
                <a:srgbClr val="C79C70"/>
              </a:solidFill>
              <a:ln w="9525">
                <a:noFill/>
                <a:round/>
                <a:headEnd/>
                <a:tailEnd/>
              </a:ln>
            </p:spPr>
            <p:txBody>
              <a:bodyPr>
                <a:prstTxWarp prst="textNoShape">
                  <a:avLst/>
                </a:prstTxWarp>
              </a:bodyPr>
              <a:lstStyle/>
              <a:p>
                <a:endParaRPr lang="en-US"/>
              </a:p>
            </p:txBody>
          </p:sp>
          <p:sp>
            <p:nvSpPr>
              <p:cNvPr id="18731" name="Freeform 188"/>
              <p:cNvSpPr>
                <a:spLocks/>
              </p:cNvSpPr>
              <p:nvPr/>
            </p:nvSpPr>
            <p:spPr bwMode="auto">
              <a:xfrm>
                <a:off x="816" y="2624"/>
                <a:ext cx="551" cy="439"/>
              </a:xfrm>
              <a:custGeom>
                <a:avLst/>
                <a:gdLst>
                  <a:gd name="T0" fmla="*/ 3601 w 4403"/>
                  <a:gd name="T1" fmla="*/ 2257 h 3511"/>
                  <a:gd name="T2" fmla="*/ 2579 w 4403"/>
                  <a:gd name="T3" fmla="*/ 3225 h 3511"/>
                  <a:gd name="T4" fmla="*/ 2348 w 4403"/>
                  <a:gd name="T5" fmla="*/ 3501 h 3511"/>
                  <a:gd name="T6" fmla="*/ 2201 w 4403"/>
                  <a:gd name="T7" fmla="*/ 3474 h 3511"/>
                  <a:gd name="T8" fmla="*/ 2044 w 4403"/>
                  <a:gd name="T9" fmla="*/ 3455 h 3511"/>
                  <a:gd name="T10" fmla="*/ 1897 w 4403"/>
                  <a:gd name="T11" fmla="*/ 3437 h 3511"/>
                  <a:gd name="T12" fmla="*/ 1040 w 4403"/>
                  <a:gd name="T13" fmla="*/ 3298 h 3511"/>
                  <a:gd name="T14" fmla="*/ 911 w 4403"/>
                  <a:gd name="T15" fmla="*/ 3261 h 3511"/>
                  <a:gd name="T16" fmla="*/ 782 w 4403"/>
                  <a:gd name="T17" fmla="*/ 3225 h 3511"/>
                  <a:gd name="T18" fmla="*/ 653 w 4403"/>
                  <a:gd name="T19" fmla="*/ 3197 h 3511"/>
                  <a:gd name="T20" fmla="*/ 524 w 4403"/>
                  <a:gd name="T21" fmla="*/ 3170 h 3511"/>
                  <a:gd name="T22" fmla="*/ 128 w 4403"/>
                  <a:gd name="T23" fmla="*/ 3096 h 3511"/>
                  <a:gd name="T24" fmla="*/ 101 w 4403"/>
                  <a:gd name="T25" fmla="*/ 3069 h 3511"/>
                  <a:gd name="T26" fmla="*/ 54 w 4403"/>
                  <a:gd name="T27" fmla="*/ 3040 h 3511"/>
                  <a:gd name="T28" fmla="*/ 18 w 4403"/>
                  <a:gd name="T29" fmla="*/ 3013 h 3511"/>
                  <a:gd name="T30" fmla="*/ 119 w 4403"/>
                  <a:gd name="T31" fmla="*/ 2524 h 3511"/>
                  <a:gd name="T32" fmla="*/ 147 w 4403"/>
                  <a:gd name="T33" fmla="*/ 2433 h 3511"/>
                  <a:gd name="T34" fmla="*/ 184 w 4403"/>
                  <a:gd name="T35" fmla="*/ 2331 h 3511"/>
                  <a:gd name="T36" fmla="*/ 221 w 4403"/>
                  <a:gd name="T37" fmla="*/ 2239 h 3511"/>
                  <a:gd name="T38" fmla="*/ 248 w 4403"/>
                  <a:gd name="T39" fmla="*/ 2137 h 3511"/>
                  <a:gd name="T40" fmla="*/ 395 w 4403"/>
                  <a:gd name="T41" fmla="*/ 1612 h 3511"/>
                  <a:gd name="T42" fmla="*/ 442 w 4403"/>
                  <a:gd name="T43" fmla="*/ 1566 h 3511"/>
                  <a:gd name="T44" fmla="*/ 497 w 4403"/>
                  <a:gd name="T45" fmla="*/ 1520 h 3511"/>
                  <a:gd name="T46" fmla="*/ 543 w 4403"/>
                  <a:gd name="T47" fmla="*/ 1464 h 3511"/>
                  <a:gd name="T48" fmla="*/ 580 w 4403"/>
                  <a:gd name="T49" fmla="*/ 1419 h 3511"/>
                  <a:gd name="T50" fmla="*/ 617 w 4403"/>
                  <a:gd name="T51" fmla="*/ 1363 h 3511"/>
                  <a:gd name="T52" fmla="*/ 663 w 4403"/>
                  <a:gd name="T53" fmla="*/ 1307 h 3511"/>
                  <a:gd name="T54" fmla="*/ 690 w 4403"/>
                  <a:gd name="T55" fmla="*/ 1253 h 3511"/>
                  <a:gd name="T56" fmla="*/ 764 w 4403"/>
                  <a:gd name="T57" fmla="*/ 857 h 3511"/>
                  <a:gd name="T58" fmla="*/ 1372 w 4403"/>
                  <a:gd name="T59" fmla="*/ 709 h 3511"/>
                  <a:gd name="T60" fmla="*/ 1455 w 4403"/>
                  <a:gd name="T61" fmla="*/ 184 h 3511"/>
                  <a:gd name="T62" fmla="*/ 1483 w 4403"/>
                  <a:gd name="T63" fmla="*/ 101 h 3511"/>
                  <a:gd name="T64" fmla="*/ 1925 w 4403"/>
                  <a:gd name="T65" fmla="*/ 27 h 3511"/>
                  <a:gd name="T66" fmla="*/ 2201 w 4403"/>
                  <a:gd name="T67" fmla="*/ 0 h 3511"/>
                  <a:gd name="T68" fmla="*/ 2284 w 4403"/>
                  <a:gd name="T69" fmla="*/ 553 h 3511"/>
                  <a:gd name="T70" fmla="*/ 2561 w 4403"/>
                  <a:gd name="T71" fmla="*/ 626 h 3511"/>
                  <a:gd name="T72" fmla="*/ 2689 w 4403"/>
                  <a:gd name="T73" fmla="*/ 580 h 3511"/>
                  <a:gd name="T74" fmla="*/ 2782 w 4403"/>
                  <a:gd name="T75" fmla="*/ 553 h 3511"/>
                  <a:gd name="T76" fmla="*/ 2994 w 4403"/>
                  <a:gd name="T77" fmla="*/ 553 h 3511"/>
                  <a:gd name="T78" fmla="*/ 3114 w 4403"/>
                  <a:gd name="T79" fmla="*/ 156 h 3511"/>
                  <a:gd name="T80" fmla="*/ 3851 w 4403"/>
                  <a:gd name="T81" fmla="*/ 27 h 3511"/>
                  <a:gd name="T82" fmla="*/ 3851 w 4403"/>
                  <a:gd name="T83" fmla="*/ 276 h 3511"/>
                  <a:gd name="T84" fmla="*/ 3823 w 4403"/>
                  <a:gd name="T85" fmla="*/ 516 h 3511"/>
                  <a:gd name="T86" fmla="*/ 4403 w 4403"/>
                  <a:gd name="T87" fmla="*/ 894 h 3511"/>
                  <a:gd name="T88" fmla="*/ 4274 w 4403"/>
                  <a:gd name="T89" fmla="*/ 1668 h 351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4403"/>
                  <a:gd name="T136" fmla="*/ 0 h 3511"/>
                  <a:gd name="T137" fmla="*/ 4403 w 4403"/>
                  <a:gd name="T138" fmla="*/ 3511 h 351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4403" h="3511">
                    <a:moveTo>
                      <a:pt x="4274" y="2055"/>
                    </a:moveTo>
                    <a:lnTo>
                      <a:pt x="3601" y="2257"/>
                    </a:lnTo>
                    <a:lnTo>
                      <a:pt x="3058" y="2617"/>
                    </a:lnTo>
                    <a:lnTo>
                      <a:pt x="2579" y="3225"/>
                    </a:lnTo>
                    <a:lnTo>
                      <a:pt x="2422" y="3511"/>
                    </a:lnTo>
                    <a:lnTo>
                      <a:pt x="2348" y="3501"/>
                    </a:lnTo>
                    <a:lnTo>
                      <a:pt x="2275" y="3492"/>
                    </a:lnTo>
                    <a:lnTo>
                      <a:pt x="2201" y="3474"/>
                    </a:lnTo>
                    <a:lnTo>
                      <a:pt x="2118" y="3465"/>
                    </a:lnTo>
                    <a:lnTo>
                      <a:pt x="2044" y="3455"/>
                    </a:lnTo>
                    <a:lnTo>
                      <a:pt x="1970" y="3446"/>
                    </a:lnTo>
                    <a:lnTo>
                      <a:pt x="1897" y="3437"/>
                    </a:lnTo>
                    <a:lnTo>
                      <a:pt x="1815" y="3428"/>
                    </a:lnTo>
                    <a:lnTo>
                      <a:pt x="1040" y="3298"/>
                    </a:lnTo>
                    <a:lnTo>
                      <a:pt x="976" y="3280"/>
                    </a:lnTo>
                    <a:lnTo>
                      <a:pt x="911" y="3261"/>
                    </a:lnTo>
                    <a:lnTo>
                      <a:pt x="847" y="3244"/>
                    </a:lnTo>
                    <a:lnTo>
                      <a:pt x="782" y="3225"/>
                    </a:lnTo>
                    <a:lnTo>
                      <a:pt x="718" y="3216"/>
                    </a:lnTo>
                    <a:lnTo>
                      <a:pt x="653" y="3197"/>
                    </a:lnTo>
                    <a:lnTo>
                      <a:pt x="589" y="3179"/>
                    </a:lnTo>
                    <a:lnTo>
                      <a:pt x="524" y="3170"/>
                    </a:lnTo>
                    <a:lnTo>
                      <a:pt x="147" y="3106"/>
                    </a:lnTo>
                    <a:lnTo>
                      <a:pt x="128" y="3096"/>
                    </a:lnTo>
                    <a:lnTo>
                      <a:pt x="119" y="3087"/>
                    </a:lnTo>
                    <a:lnTo>
                      <a:pt x="101" y="3069"/>
                    </a:lnTo>
                    <a:lnTo>
                      <a:pt x="72" y="3059"/>
                    </a:lnTo>
                    <a:lnTo>
                      <a:pt x="54" y="3040"/>
                    </a:lnTo>
                    <a:lnTo>
                      <a:pt x="35" y="3022"/>
                    </a:lnTo>
                    <a:lnTo>
                      <a:pt x="18" y="3013"/>
                    </a:lnTo>
                    <a:lnTo>
                      <a:pt x="0" y="3004"/>
                    </a:lnTo>
                    <a:lnTo>
                      <a:pt x="119" y="2524"/>
                    </a:lnTo>
                    <a:lnTo>
                      <a:pt x="128" y="2478"/>
                    </a:lnTo>
                    <a:lnTo>
                      <a:pt x="147" y="2433"/>
                    </a:lnTo>
                    <a:lnTo>
                      <a:pt x="165" y="2387"/>
                    </a:lnTo>
                    <a:lnTo>
                      <a:pt x="184" y="2331"/>
                    </a:lnTo>
                    <a:lnTo>
                      <a:pt x="202" y="2284"/>
                    </a:lnTo>
                    <a:lnTo>
                      <a:pt x="221" y="2239"/>
                    </a:lnTo>
                    <a:lnTo>
                      <a:pt x="229" y="2183"/>
                    </a:lnTo>
                    <a:lnTo>
                      <a:pt x="248" y="2137"/>
                    </a:lnTo>
                    <a:lnTo>
                      <a:pt x="368" y="1631"/>
                    </a:lnTo>
                    <a:lnTo>
                      <a:pt x="395" y="1612"/>
                    </a:lnTo>
                    <a:lnTo>
                      <a:pt x="413" y="1594"/>
                    </a:lnTo>
                    <a:lnTo>
                      <a:pt x="442" y="1566"/>
                    </a:lnTo>
                    <a:lnTo>
                      <a:pt x="469" y="1538"/>
                    </a:lnTo>
                    <a:lnTo>
                      <a:pt x="497" y="1520"/>
                    </a:lnTo>
                    <a:lnTo>
                      <a:pt x="524" y="1493"/>
                    </a:lnTo>
                    <a:lnTo>
                      <a:pt x="543" y="1464"/>
                    </a:lnTo>
                    <a:lnTo>
                      <a:pt x="561" y="1446"/>
                    </a:lnTo>
                    <a:lnTo>
                      <a:pt x="580" y="1419"/>
                    </a:lnTo>
                    <a:lnTo>
                      <a:pt x="598" y="1400"/>
                    </a:lnTo>
                    <a:lnTo>
                      <a:pt x="617" y="1363"/>
                    </a:lnTo>
                    <a:lnTo>
                      <a:pt x="634" y="1336"/>
                    </a:lnTo>
                    <a:lnTo>
                      <a:pt x="663" y="1307"/>
                    </a:lnTo>
                    <a:lnTo>
                      <a:pt x="681" y="1280"/>
                    </a:lnTo>
                    <a:lnTo>
                      <a:pt x="690" y="1253"/>
                    </a:lnTo>
                    <a:lnTo>
                      <a:pt x="700" y="1225"/>
                    </a:lnTo>
                    <a:lnTo>
                      <a:pt x="764" y="857"/>
                    </a:lnTo>
                    <a:lnTo>
                      <a:pt x="902" y="709"/>
                    </a:lnTo>
                    <a:lnTo>
                      <a:pt x="1372" y="709"/>
                    </a:lnTo>
                    <a:lnTo>
                      <a:pt x="1455" y="626"/>
                    </a:lnTo>
                    <a:lnTo>
                      <a:pt x="1455" y="184"/>
                    </a:lnTo>
                    <a:lnTo>
                      <a:pt x="1483" y="156"/>
                    </a:lnTo>
                    <a:lnTo>
                      <a:pt x="1483" y="101"/>
                    </a:lnTo>
                    <a:lnTo>
                      <a:pt x="1805" y="27"/>
                    </a:lnTo>
                    <a:lnTo>
                      <a:pt x="1925" y="27"/>
                    </a:lnTo>
                    <a:lnTo>
                      <a:pt x="2109" y="0"/>
                    </a:lnTo>
                    <a:lnTo>
                      <a:pt x="2201" y="0"/>
                    </a:lnTo>
                    <a:lnTo>
                      <a:pt x="2284" y="239"/>
                    </a:lnTo>
                    <a:lnTo>
                      <a:pt x="2284" y="553"/>
                    </a:lnTo>
                    <a:lnTo>
                      <a:pt x="2385" y="654"/>
                    </a:lnTo>
                    <a:lnTo>
                      <a:pt x="2561" y="626"/>
                    </a:lnTo>
                    <a:lnTo>
                      <a:pt x="2689" y="599"/>
                    </a:lnTo>
                    <a:lnTo>
                      <a:pt x="2689" y="580"/>
                    </a:lnTo>
                    <a:lnTo>
                      <a:pt x="2717" y="553"/>
                    </a:lnTo>
                    <a:lnTo>
                      <a:pt x="2782" y="553"/>
                    </a:lnTo>
                    <a:lnTo>
                      <a:pt x="2837" y="599"/>
                    </a:lnTo>
                    <a:lnTo>
                      <a:pt x="2994" y="553"/>
                    </a:lnTo>
                    <a:lnTo>
                      <a:pt x="3021" y="553"/>
                    </a:lnTo>
                    <a:lnTo>
                      <a:pt x="3114" y="156"/>
                    </a:lnTo>
                    <a:lnTo>
                      <a:pt x="3114" y="74"/>
                    </a:lnTo>
                    <a:lnTo>
                      <a:pt x="3851" y="27"/>
                    </a:lnTo>
                    <a:lnTo>
                      <a:pt x="3878" y="0"/>
                    </a:lnTo>
                    <a:lnTo>
                      <a:pt x="3851" y="276"/>
                    </a:lnTo>
                    <a:lnTo>
                      <a:pt x="3767" y="433"/>
                    </a:lnTo>
                    <a:lnTo>
                      <a:pt x="3823" y="516"/>
                    </a:lnTo>
                    <a:lnTo>
                      <a:pt x="4403" y="516"/>
                    </a:lnTo>
                    <a:lnTo>
                      <a:pt x="4403" y="894"/>
                    </a:lnTo>
                    <a:lnTo>
                      <a:pt x="4274" y="1658"/>
                    </a:lnTo>
                    <a:lnTo>
                      <a:pt x="4274" y="1668"/>
                    </a:lnTo>
                    <a:lnTo>
                      <a:pt x="4274" y="2055"/>
                    </a:lnTo>
                    <a:close/>
                  </a:path>
                </a:pathLst>
              </a:custGeom>
              <a:solidFill>
                <a:srgbClr val="DBC1A8"/>
              </a:solidFill>
              <a:ln w="9525">
                <a:noFill/>
                <a:round/>
                <a:headEnd/>
                <a:tailEnd/>
              </a:ln>
            </p:spPr>
            <p:txBody>
              <a:bodyPr>
                <a:prstTxWarp prst="textNoShape">
                  <a:avLst/>
                </a:prstTxWarp>
              </a:bodyPr>
              <a:lstStyle/>
              <a:p>
                <a:endParaRPr lang="en-US"/>
              </a:p>
            </p:txBody>
          </p:sp>
          <p:sp>
            <p:nvSpPr>
              <p:cNvPr id="18732" name="Freeform 189"/>
              <p:cNvSpPr>
                <a:spLocks/>
              </p:cNvSpPr>
              <p:nvPr/>
            </p:nvSpPr>
            <p:spPr bwMode="auto">
              <a:xfrm>
                <a:off x="1364" y="2624"/>
                <a:ext cx="723" cy="939"/>
              </a:xfrm>
              <a:custGeom>
                <a:avLst/>
                <a:gdLst>
                  <a:gd name="T0" fmla="*/ 3419 w 5778"/>
                  <a:gd name="T1" fmla="*/ 7261 h 7510"/>
                  <a:gd name="T2" fmla="*/ 3143 w 5778"/>
                  <a:gd name="T3" fmla="*/ 4358 h 7510"/>
                  <a:gd name="T4" fmla="*/ 3087 w 5778"/>
                  <a:gd name="T5" fmla="*/ 3944 h 7510"/>
                  <a:gd name="T6" fmla="*/ 2672 w 5778"/>
                  <a:gd name="T7" fmla="*/ 3141 h 7510"/>
                  <a:gd name="T8" fmla="*/ 2120 w 5778"/>
                  <a:gd name="T9" fmla="*/ 2534 h 7510"/>
                  <a:gd name="T10" fmla="*/ 904 w 5778"/>
                  <a:gd name="T11" fmla="*/ 2009 h 7510"/>
                  <a:gd name="T12" fmla="*/ 0 w 5778"/>
                  <a:gd name="T13" fmla="*/ 1677 h 7510"/>
                  <a:gd name="T14" fmla="*/ 130 w 5778"/>
                  <a:gd name="T15" fmla="*/ 894 h 7510"/>
                  <a:gd name="T16" fmla="*/ 489 w 5778"/>
                  <a:gd name="T17" fmla="*/ 516 h 7510"/>
                  <a:gd name="T18" fmla="*/ 683 w 5778"/>
                  <a:gd name="T19" fmla="*/ 55 h 7510"/>
                  <a:gd name="T20" fmla="*/ 1512 w 5778"/>
                  <a:gd name="T21" fmla="*/ 74 h 7510"/>
                  <a:gd name="T22" fmla="*/ 1539 w 5778"/>
                  <a:gd name="T23" fmla="*/ 516 h 7510"/>
                  <a:gd name="T24" fmla="*/ 1779 w 5778"/>
                  <a:gd name="T25" fmla="*/ 599 h 7510"/>
                  <a:gd name="T26" fmla="*/ 1797 w 5778"/>
                  <a:gd name="T27" fmla="*/ 617 h 7510"/>
                  <a:gd name="T28" fmla="*/ 1816 w 5778"/>
                  <a:gd name="T29" fmla="*/ 636 h 7510"/>
                  <a:gd name="T30" fmla="*/ 1825 w 5778"/>
                  <a:gd name="T31" fmla="*/ 654 h 7510"/>
                  <a:gd name="T32" fmla="*/ 1844 w 5778"/>
                  <a:gd name="T33" fmla="*/ 673 h 7510"/>
                  <a:gd name="T34" fmla="*/ 2065 w 5778"/>
                  <a:gd name="T35" fmla="*/ 902 h 7510"/>
                  <a:gd name="T36" fmla="*/ 2111 w 5778"/>
                  <a:gd name="T37" fmla="*/ 967 h 7510"/>
                  <a:gd name="T38" fmla="*/ 2156 w 5778"/>
                  <a:gd name="T39" fmla="*/ 1041 h 7510"/>
                  <a:gd name="T40" fmla="*/ 2212 w 5778"/>
                  <a:gd name="T41" fmla="*/ 1105 h 7510"/>
                  <a:gd name="T42" fmla="*/ 2267 w 5778"/>
                  <a:gd name="T43" fmla="*/ 1160 h 7510"/>
                  <a:gd name="T44" fmla="*/ 2332 w 5778"/>
                  <a:gd name="T45" fmla="*/ 1225 h 7510"/>
                  <a:gd name="T46" fmla="*/ 2396 w 5778"/>
                  <a:gd name="T47" fmla="*/ 1299 h 7510"/>
                  <a:gd name="T48" fmla="*/ 2470 w 5778"/>
                  <a:gd name="T49" fmla="*/ 1363 h 7510"/>
                  <a:gd name="T50" fmla="*/ 2755 w 5778"/>
                  <a:gd name="T51" fmla="*/ 1584 h 7510"/>
                  <a:gd name="T52" fmla="*/ 2765 w 5778"/>
                  <a:gd name="T53" fmla="*/ 1594 h 7510"/>
                  <a:gd name="T54" fmla="*/ 3281 w 5778"/>
                  <a:gd name="T55" fmla="*/ 1788 h 7510"/>
                  <a:gd name="T56" fmla="*/ 3668 w 5778"/>
                  <a:gd name="T57" fmla="*/ 2165 h 7510"/>
                  <a:gd name="T58" fmla="*/ 4562 w 5778"/>
                  <a:gd name="T59" fmla="*/ 2939 h 7510"/>
                  <a:gd name="T60" fmla="*/ 4580 w 5778"/>
                  <a:gd name="T61" fmla="*/ 2949 h 7510"/>
                  <a:gd name="T62" fmla="*/ 4681 w 5778"/>
                  <a:gd name="T63" fmla="*/ 2986 h 7510"/>
                  <a:gd name="T64" fmla="*/ 4783 w 5778"/>
                  <a:gd name="T65" fmla="*/ 3022 h 7510"/>
                  <a:gd name="T66" fmla="*/ 4875 w 5778"/>
                  <a:gd name="T67" fmla="*/ 3059 h 7510"/>
                  <a:gd name="T68" fmla="*/ 4977 w 5778"/>
                  <a:gd name="T69" fmla="*/ 3087 h 7510"/>
                  <a:gd name="T70" fmla="*/ 5778 w 5778"/>
                  <a:gd name="T71" fmla="*/ 3501 h 7510"/>
                  <a:gd name="T72" fmla="*/ 5648 w 5778"/>
                  <a:gd name="T73" fmla="*/ 4036 h 7510"/>
                  <a:gd name="T74" fmla="*/ 5621 w 5778"/>
                  <a:gd name="T75" fmla="*/ 4082 h 7510"/>
                  <a:gd name="T76" fmla="*/ 5575 w 5778"/>
                  <a:gd name="T77" fmla="*/ 4137 h 7510"/>
                  <a:gd name="T78" fmla="*/ 5547 w 5778"/>
                  <a:gd name="T79" fmla="*/ 4192 h 7510"/>
                  <a:gd name="T80" fmla="*/ 5520 w 5778"/>
                  <a:gd name="T81" fmla="*/ 4238 h 7510"/>
                  <a:gd name="T82" fmla="*/ 5262 w 5778"/>
                  <a:gd name="T83" fmla="*/ 4874 h 7510"/>
                  <a:gd name="T84" fmla="*/ 3981 w 5778"/>
                  <a:gd name="T85" fmla="*/ 6293 h 7510"/>
                  <a:gd name="T86" fmla="*/ 3971 w 5778"/>
                  <a:gd name="T87" fmla="*/ 6303 h 7510"/>
                  <a:gd name="T88" fmla="*/ 3843 w 5778"/>
                  <a:gd name="T89" fmla="*/ 6690 h 7510"/>
                  <a:gd name="T90" fmla="*/ 3779 w 5778"/>
                  <a:gd name="T91" fmla="*/ 6782 h 7510"/>
                  <a:gd name="T92" fmla="*/ 3705 w 5778"/>
                  <a:gd name="T93" fmla="*/ 6884 h 7510"/>
                  <a:gd name="T94" fmla="*/ 3640 w 5778"/>
                  <a:gd name="T95" fmla="*/ 6985 h 7510"/>
                  <a:gd name="T96" fmla="*/ 3585 w 5778"/>
                  <a:gd name="T97" fmla="*/ 7077 h 7510"/>
                  <a:gd name="T98" fmla="*/ 3456 w 5778"/>
                  <a:gd name="T99" fmla="*/ 7344 h 7510"/>
                  <a:gd name="T100" fmla="*/ 3447 w 5778"/>
                  <a:gd name="T101" fmla="*/ 7354 h 751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5778"/>
                  <a:gd name="T154" fmla="*/ 0 h 7510"/>
                  <a:gd name="T155" fmla="*/ 5778 w 5778"/>
                  <a:gd name="T156" fmla="*/ 7510 h 7510"/>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5778" h="7510">
                    <a:moveTo>
                      <a:pt x="3419" y="7510"/>
                    </a:moveTo>
                    <a:lnTo>
                      <a:pt x="3419" y="7261"/>
                    </a:lnTo>
                    <a:lnTo>
                      <a:pt x="3337" y="5981"/>
                    </a:lnTo>
                    <a:lnTo>
                      <a:pt x="3143" y="4358"/>
                    </a:lnTo>
                    <a:lnTo>
                      <a:pt x="3060" y="4082"/>
                    </a:lnTo>
                    <a:lnTo>
                      <a:pt x="3087" y="3944"/>
                    </a:lnTo>
                    <a:lnTo>
                      <a:pt x="2977" y="3778"/>
                    </a:lnTo>
                    <a:lnTo>
                      <a:pt x="2672" y="3141"/>
                    </a:lnTo>
                    <a:lnTo>
                      <a:pt x="2534" y="2893"/>
                    </a:lnTo>
                    <a:lnTo>
                      <a:pt x="2120" y="2534"/>
                    </a:lnTo>
                    <a:lnTo>
                      <a:pt x="1318" y="2092"/>
                    </a:lnTo>
                    <a:lnTo>
                      <a:pt x="904" y="2009"/>
                    </a:lnTo>
                    <a:lnTo>
                      <a:pt x="0" y="2036"/>
                    </a:lnTo>
                    <a:lnTo>
                      <a:pt x="0" y="1677"/>
                    </a:lnTo>
                    <a:lnTo>
                      <a:pt x="130" y="902"/>
                    </a:lnTo>
                    <a:lnTo>
                      <a:pt x="130" y="894"/>
                    </a:lnTo>
                    <a:lnTo>
                      <a:pt x="130" y="516"/>
                    </a:lnTo>
                    <a:lnTo>
                      <a:pt x="489" y="516"/>
                    </a:lnTo>
                    <a:lnTo>
                      <a:pt x="572" y="101"/>
                    </a:lnTo>
                    <a:lnTo>
                      <a:pt x="683" y="55"/>
                    </a:lnTo>
                    <a:lnTo>
                      <a:pt x="1402" y="0"/>
                    </a:lnTo>
                    <a:lnTo>
                      <a:pt x="1512" y="74"/>
                    </a:lnTo>
                    <a:lnTo>
                      <a:pt x="1539" y="433"/>
                    </a:lnTo>
                    <a:lnTo>
                      <a:pt x="1539" y="516"/>
                    </a:lnTo>
                    <a:lnTo>
                      <a:pt x="1650" y="599"/>
                    </a:lnTo>
                    <a:lnTo>
                      <a:pt x="1779" y="599"/>
                    </a:lnTo>
                    <a:lnTo>
                      <a:pt x="1788" y="607"/>
                    </a:lnTo>
                    <a:lnTo>
                      <a:pt x="1797" y="617"/>
                    </a:lnTo>
                    <a:lnTo>
                      <a:pt x="1807" y="626"/>
                    </a:lnTo>
                    <a:lnTo>
                      <a:pt x="1816" y="636"/>
                    </a:lnTo>
                    <a:lnTo>
                      <a:pt x="1825" y="644"/>
                    </a:lnTo>
                    <a:lnTo>
                      <a:pt x="1825" y="654"/>
                    </a:lnTo>
                    <a:lnTo>
                      <a:pt x="1834" y="663"/>
                    </a:lnTo>
                    <a:lnTo>
                      <a:pt x="1844" y="673"/>
                    </a:lnTo>
                    <a:lnTo>
                      <a:pt x="2037" y="865"/>
                    </a:lnTo>
                    <a:lnTo>
                      <a:pt x="2065" y="902"/>
                    </a:lnTo>
                    <a:lnTo>
                      <a:pt x="2083" y="931"/>
                    </a:lnTo>
                    <a:lnTo>
                      <a:pt x="2111" y="967"/>
                    </a:lnTo>
                    <a:lnTo>
                      <a:pt x="2129" y="1004"/>
                    </a:lnTo>
                    <a:lnTo>
                      <a:pt x="2156" y="1041"/>
                    </a:lnTo>
                    <a:lnTo>
                      <a:pt x="2185" y="1068"/>
                    </a:lnTo>
                    <a:lnTo>
                      <a:pt x="2212" y="1105"/>
                    </a:lnTo>
                    <a:lnTo>
                      <a:pt x="2230" y="1133"/>
                    </a:lnTo>
                    <a:lnTo>
                      <a:pt x="2267" y="1160"/>
                    </a:lnTo>
                    <a:lnTo>
                      <a:pt x="2295" y="1197"/>
                    </a:lnTo>
                    <a:lnTo>
                      <a:pt x="2332" y="1225"/>
                    </a:lnTo>
                    <a:lnTo>
                      <a:pt x="2360" y="1262"/>
                    </a:lnTo>
                    <a:lnTo>
                      <a:pt x="2396" y="1299"/>
                    </a:lnTo>
                    <a:lnTo>
                      <a:pt x="2433" y="1336"/>
                    </a:lnTo>
                    <a:lnTo>
                      <a:pt x="2470" y="1363"/>
                    </a:lnTo>
                    <a:lnTo>
                      <a:pt x="2497" y="1391"/>
                    </a:lnTo>
                    <a:lnTo>
                      <a:pt x="2755" y="1584"/>
                    </a:lnTo>
                    <a:lnTo>
                      <a:pt x="2765" y="1584"/>
                    </a:lnTo>
                    <a:lnTo>
                      <a:pt x="2765" y="1594"/>
                    </a:lnTo>
                    <a:lnTo>
                      <a:pt x="2774" y="1594"/>
                    </a:lnTo>
                    <a:lnTo>
                      <a:pt x="3281" y="1788"/>
                    </a:lnTo>
                    <a:lnTo>
                      <a:pt x="3659" y="2165"/>
                    </a:lnTo>
                    <a:lnTo>
                      <a:pt x="3668" y="2165"/>
                    </a:lnTo>
                    <a:lnTo>
                      <a:pt x="4175" y="2552"/>
                    </a:lnTo>
                    <a:lnTo>
                      <a:pt x="4562" y="2939"/>
                    </a:lnTo>
                    <a:lnTo>
                      <a:pt x="4570" y="2949"/>
                    </a:lnTo>
                    <a:lnTo>
                      <a:pt x="4580" y="2949"/>
                    </a:lnTo>
                    <a:lnTo>
                      <a:pt x="4636" y="2967"/>
                    </a:lnTo>
                    <a:lnTo>
                      <a:pt x="4681" y="2986"/>
                    </a:lnTo>
                    <a:lnTo>
                      <a:pt x="4727" y="3004"/>
                    </a:lnTo>
                    <a:lnTo>
                      <a:pt x="4783" y="3022"/>
                    </a:lnTo>
                    <a:lnTo>
                      <a:pt x="4828" y="3040"/>
                    </a:lnTo>
                    <a:lnTo>
                      <a:pt x="4875" y="3059"/>
                    </a:lnTo>
                    <a:lnTo>
                      <a:pt x="4930" y="3069"/>
                    </a:lnTo>
                    <a:lnTo>
                      <a:pt x="4977" y="3087"/>
                    </a:lnTo>
                    <a:lnTo>
                      <a:pt x="5483" y="3207"/>
                    </a:lnTo>
                    <a:lnTo>
                      <a:pt x="5778" y="3501"/>
                    </a:lnTo>
                    <a:lnTo>
                      <a:pt x="5778" y="3668"/>
                    </a:lnTo>
                    <a:lnTo>
                      <a:pt x="5648" y="4036"/>
                    </a:lnTo>
                    <a:lnTo>
                      <a:pt x="5640" y="4064"/>
                    </a:lnTo>
                    <a:lnTo>
                      <a:pt x="5621" y="4082"/>
                    </a:lnTo>
                    <a:lnTo>
                      <a:pt x="5603" y="4110"/>
                    </a:lnTo>
                    <a:lnTo>
                      <a:pt x="5575" y="4137"/>
                    </a:lnTo>
                    <a:lnTo>
                      <a:pt x="5557" y="4165"/>
                    </a:lnTo>
                    <a:lnTo>
                      <a:pt x="5547" y="4192"/>
                    </a:lnTo>
                    <a:lnTo>
                      <a:pt x="5529" y="4221"/>
                    </a:lnTo>
                    <a:lnTo>
                      <a:pt x="5520" y="4238"/>
                    </a:lnTo>
                    <a:lnTo>
                      <a:pt x="5456" y="4432"/>
                    </a:lnTo>
                    <a:lnTo>
                      <a:pt x="5262" y="4874"/>
                    </a:lnTo>
                    <a:lnTo>
                      <a:pt x="4755" y="5520"/>
                    </a:lnTo>
                    <a:lnTo>
                      <a:pt x="3981" y="6293"/>
                    </a:lnTo>
                    <a:lnTo>
                      <a:pt x="3971" y="6293"/>
                    </a:lnTo>
                    <a:lnTo>
                      <a:pt x="3971" y="6303"/>
                    </a:lnTo>
                    <a:lnTo>
                      <a:pt x="3971" y="6312"/>
                    </a:lnTo>
                    <a:lnTo>
                      <a:pt x="3843" y="6690"/>
                    </a:lnTo>
                    <a:lnTo>
                      <a:pt x="3806" y="6737"/>
                    </a:lnTo>
                    <a:lnTo>
                      <a:pt x="3779" y="6782"/>
                    </a:lnTo>
                    <a:lnTo>
                      <a:pt x="3742" y="6838"/>
                    </a:lnTo>
                    <a:lnTo>
                      <a:pt x="3705" y="6884"/>
                    </a:lnTo>
                    <a:lnTo>
                      <a:pt x="3668" y="6929"/>
                    </a:lnTo>
                    <a:lnTo>
                      <a:pt x="3640" y="6985"/>
                    </a:lnTo>
                    <a:lnTo>
                      <a:pt x="3612" y="7031"/>
                    </a:lnTo>
                    <a:lnTo>
                      <a:pt x="3585" y="7077"/>
                    </a:lnTo>
                    <a:lnTo>
                      <a:pt x="3456" y="7335"/>
                    </a:lnTo>
                    <a:lnTo>
                      <a:pt x="3456" y="7344"/>
                    </a:lnTo>
                    <a:lnTo>
                      <a:pt x="3447" y="7344"/>
                    </a:lnTo>
                    <a:lnTo>
                      <a:pt x="3447" y="7354"/>
                    </a:lnTo>
                    <a:lnTo>
                      <a:pt x="3419" y="7510"/>
                    </a:lnTo>
                    <a:close/>
                  </a:path>
                </a:pathLst>
              </a:custGeom>
              <a:solidFill>
                <a:srgbClr val="D4AE85"/>
              </a:solidFill>
              <a:ln w="9525">
                <a:noFill/>
                <a:round/>
                <a:headEnd/>
                <a:tailEnd/>
              </a:ln>
            </p:spPr>
            <p:txBody>
              <a:bodyPr>
                <a:prstTxWarp prst="textNoShape">
                  <a:avLst/>
                </a:prstTxWarp>
              </a:bodyPr>
              <a:lstStyle/>
              <a:p>
                <a:endParaRPr lang="en-US"/>
              </a:p>
            </p:txBody>
          </p:sp>
          <p:sp>
            <p:nvSpPr>
              <p:cNvPr id="18733" name="Freeform 190"/>
              <p:cNvSpPr>
                <a:spLocks/>
              </p:cNvSpPr>
              <p:nvPr/>
            </p:nvSpPr>
            <p:spPr bwMode="auto">
              <a:xfrm>
                <a:off x="1793" y="3075"/>
                <a:ext cx="385" cy="739"/>
              </a:xfrm>
              <a:custGeom>
                <a:avLst/>
                <a:gdLst>
                  <a:gd name="T0" fmla="*/ 2829 w 3077"/>
                  <a:gd name="T1" fmla="*/ 120 h 5916"/>
                  <a:gd name="T2" fmla="*/ 2829 w 3077"/>
                  <a:gd name="T3" fmla="*/ 175 h 5916"/>
                  <a:gd name="T4" fmla="*/ 2829 w 3077"/>
                  <a:gd name="T5" fmla="*/ 1004 h 5916"/>
                  <a:gd name="T6" fmla="*/ 2856 w 3077"/>
                  <a:gd name="T7" fmla="*/ 1391 h 5916"/>
                  <a:gd name="T8" fmla="*/ 3032 w 3077"/>
                  <a:gd name="T9" fmla="*/ 5032 h 5916"/>
                  <a:gd name="T10" fmla="*/ 3059 w 3077"/>
                  <a:gd name="T11" fmla="*/ 5889 h 5916"/>
                  <a:gd name="T12" fmla="*/ 3077 w 3077"/>
                  <a:gd name="T13" fmla="*/ 5916 h 5916"/>
                  <a:gd name="T14" fmla="*/ 2082 w 3077"/>
                  <a:gd name="T15" fmla="*/ 5833 h 5916"/>
                  <a:gd name="T16" fmla="*/ 434 w 3077"/>
                  <a:gd name="T17" fmla="*/ 5833 h 5916"/>
                  <a:gd name="T18" fmla="*/ 101 w 3077"/>
                  <a:gd name="T19" fmla="*/ 5861 h 5916"/>
                  <a:gd name="T20" fmla="*/ 46 w 3077"/>
                  <a:gd name="T21" fmla="*/ 5806 h 5916"/>
                  <a:gd name="T22" fmla="*/ 19 w 3077"/>
                  <a:gd name="T23" fmla="*/ 5363 h 5916"/>
                  <a:gd name="T24" fmla="*/ 74 w 3077"/>
                  <a:gd name="T25" fmla="*/ 5308 h 5916"/>
                  <a:gd name="T26" fmla="*/ 19 w 3077"/>
                  <a:gd name="T27" fmla="*/ 5032 h 5916"/>
                  <a:gd name="T28" fmla="*/ 0 w 3077"/>
                  <a:gd name="T29" fmla="*/ 4294 h 5916"/>
                  <a:gd name="T30" fmla="*/ 56 w 3077"/>
                  <a:gd name="T31" fmla="*/ 4175 h 5916"/>
                  <a:gd name="T32" fmla="*/ 64 w 3077"/>
                  <a:gd name="T33" fmla="*/ 4175 h 5916"/>
                  <a:gd name="T34" fmla="*/ 64 w 3077"/>
                  <a:gd name="T35" fmla="*/ 4165 h 5916"/>
                  <a:gd name="T36" fmla="*/ 64 w 3077"/>
                  <a:gd name="T37" fmla="*/ 4156 h 5916"/>
                  <a:gd name="T38" fmla="*/ 130 w 3077"/>
                  <a:gd name="T39" fmla="*/ 3778 h 5916"/>
                  <a:gd name="T40" fmla="*/ 249 w 3077"/>
                  <a:gd name="T41" fmla="*/ 3530 h 5916"/>
                  <a:gd name="T42" fmla="*/ 508 w 3077"/>
                  <a:gd name="T43" fmla="*/ 3142 h 5916"/>
                  <a:gd name="T44" fmla="*/ 516 w 3077"/>
                  <a:gd name="T45" fmla="*/ 3142 h 5916"/>
                  <a:gd name="T46" fmla="*/ 516 w 3077"/>
                  <a:gd name="T47" fmla="*/ 3134 h 5916"/>
                  <a:gd name="T48" fmla="*/ 636 w 3077"/>
                  <a:gd name="T49" fmla="*/ 2756 h 5916"/>
                  <a:gd name="T50" fmla="*/ 1410 w 3077"/>
                  <a:gd name="T51" fmla="*/ 1990 h 5916"/>
                  <a:gd name="T52" fmla="*/ 1410 w 3077"/>
                  <a:gd name="T53" fmla="*/ 1981 h 5916"/>
                  <a:gd name="T54" fmla="*/ 1926 w 3077"/>
                  <a:gd name="T55" fmla="*/ 1337 h 5916"/>
                  <a:gd name="T56" fmla="*/ 1935 w 3077"/>
                  <a:gd name="T57" fmla="*/ 1337 h 5916"/>
                  <a:gd name="T58" fmla="*/ 1935 w 3077"/>
                  <a:gd name="T59" fmla="*/ 1327 h 5916"/>
                  <a:gd name="T60" fmla="*/ 1962 w 3077"/>
                  <a:gd name="T61" fmla="*/ 1271 h 5916"/>
                  <a:gd name="T62" fmla="*/ 1991 w 3077"/>
                  <a:gd name="T63" fmla="*/ 1217 h 5916"/>
                  <a:gd name="T64" fmla="*/ 2009 w 3077"/>
                  <a:gd name="T65" fmla="*/ 1151 h 5916"/>
                  <a:gd name="T66" fmla="*/ 2036 w 3077"/>
                  <a:gd name="T67" fmla="*/ 1097 h 5916"/>
                  <a:gd name="T68" fmla="*/ 2065 w 3077"/>
                  <a:gd name="T69" fmla="*/ 1041 h 5916"/>
                  <a:gd name="T70" fmla="*/ 2092 w 3077"/>
                  <a:gd name="T71" fmla="*/ 986 h 5916"/>
                  <a:gd name="T72" fmla="*/ 2110 w 3077"/>
                  <a:gd name="T73" fmla="*/ 922 h 5916"/>
                  <a:gd name="T74" fmla="*/ 2129 w 3077"/>
                  <a:gd name="T75" fmla="*/ 866 h 5916"/>
                  <a:gd name="T76" fmla="*/ 2193 w 3077"/>
                  <a:gd name="T77" fmla="*/ 682 h 5916"/>
                  <a:gd name="T78" fmla="*/ 2212 w 3077"/>
                  <a:gd name="T79" fmla="*/ 663 h 5916"/>
                  <a:gd name="T80" fmla="*/ 2230 w 3077"/>
                  <a:gd name="T81" fmla="*/ 635 h 5916"/>
                  <a:gd name="T82" fmla="*/ 2249 w 3077"/>
                  <a:gd name="T83" fmla="*/ 608 h 5916"/>
                  <a:gd name="T84" fmla="*/ 2267 w 3077"/>
                  <a:gd name="T85" fmla="*/ 581 h 5916"/>
                  <a:gd name="T86" fmla="*/ 2286 w 3077"/>
                  <a:gd name="T87" fmla="*/ 552 h 5916"/>
                  <a:gd name="T88" fmla="*/ 2304 w 3077"/>
                  <a:gd name="T89" fmla="*/ 525 h 5916"/>
                  <a:gd name="T90" fmla="*/ 2313 w 3077"/>
                  <a:gd name="T91" fmla="*/ 497 h 5916"/>
                  <a:gd name="T92" fmla="*/ 2322 w 3077"/>
                  <a:gd name="T93" fmla="*/ 479 h 5916"/>
                  <a:gd name="T94" fmla="*/ 2451 w 3077"/>
                  <a:gd name="T95" fmla="*/ 92 h 5916"/>
                  <a:gd name="T96" fmla="*/ 2460 w 3077"/>
                  <a:gd name="T97" fmla="*/ 83 h 5916"/>
                  <a:gd name="T98" fmla="*/ 2460 w 3077"/>
                  <a:gd name="T99" fmla="*/ 73 h 5916"/>
                  <a:gd name="T100" fmla="*/ 2460 w 3077"/>
                  <a:gd name="T101" fmla="*/ 65 h 5916"/>
                  <a:gd name="T102" fmla="*/ 2460 w 3077"/>
                  <a:gd name="T103" fmla="*/ 55 h 5916"/>
                  <a:gd name="T104" fmla="*/ 2460 w 3077"/>
                  <a:gd name="T105" fmla="*/ 36 h 5916"/>
                  <a:gd name="T106" fmla="*/ 2460 w 3077"/>
                  <a:gd name="T107" fmla="*/ 27 h 5916"/>
                  <a:gd name="T108" fmla="*/ 2460 w 3077"/>
                  <a:gd name="T109" fmla="*/ 18 h 5916"/>
                  <a:gd name="T110" fmla="*/ 2460 w 3077"/>
                  <a:gd name="T111" fmla="*/ 0 h 5916"/>
                  <a:gd name="T112" fmla="*/ 2829 w 3077"/>
                  <a:gd name="T113" fmla="*/ 120 h 591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3077"/>
                  <a:gd name="T172" fmla="*/ 0 h 5916"/>
                  <a:gd name="T173" fmla="*/ 3077 w 3077"/>
                  <a:gd name="T174" fmla="*/ 5916 h 591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3077" h="5916">
                    <a:moveTo>
                      <a:pt x="2829" y="120"/>
                    </a:moveTo>
                    <a:lnTo>
                      <a:pt x="2829" y="175"/>
                    </a:lnTo>
                    <a:lnTo>
                      <a:pt x="2829" y="1004"/>
                    </a:lnTo>
                    <a:lnTo>
                      <a:pt x="2856" y="1391"/>
                    </a:lnTo>
                    <a:lnTo>
                      <a:pt x="3032" y="5032"/>
                    </a:lnTo>
                    <a:lnTo>
                      <a:pt x="3059" y="5889"/>
                    </a:lnTo>
                    <a:lnTo>
                      <a:pt x="3077" y="5916"/>
                    </a:lnTo>
                    <a:lnTo>
                      <a:pt x="2082" y="5833"/>
                    </a:lnTo>
                    <a:lnTo>
                      <a:pt x="434" y="5833"/>
                    </a:lnTo>
                    <a:lnTo>
                      <a:pt x="101" y="5861"/>
                    </a:lnTo>
                    <a:lnTo>
                      <a:pt x="46" y="5806"/>
                    </a:lnTo>
                    <a:lnTo>
                      <a:pt x="19" y="5363"/>
                    </a:lnTo>
                    <a:lnTo>
                      <a:pt x="74" y="5308"/>
                    </a:lnTo>
                    <a:lnTo>
                      <a:pt x="19" y="5032"/>
                    </a:lnTo>
                    <a:lnTo>
                      <a:pt x="0" y="4294"/>
                    </a:lnTo>
                    <a:lnTo>
                      <a:pt x="56" y="4175"/>
                    </a:lnTo>
                    <a:lnTo>
                      <a:pt x="64" y="4175"/>
                    </a:lnTo>
                    <a:lnTo>
                      <a:pt x="64" y="4165"/>
                    </a:lnTo>
                    <a:lnTo>
                      <a:pt x="64" y="4156"/>
                    </a:lnTo>
                    <a:lnTo>
                      <a:pt x="130" y="3778"/>
                    </a:lnTo>
                    <a:lnTo>
                      <a:pt x="249" y="3530"/>
                    </a:lnTo>
                    <a:lnTo>
                      <a:pt x="508" y="3142"/>
                    </a:lnTo>
                    <a:lnTo>
                      <a:pt x="516" y="3142"/>
                    </a:lnTo>
                    <a:lnTo>
                      <a:pt x="516" y="3134"/>
                    </a:lnTo>
                    <a:lnTo>
                      <a:pt x="636" y="2756"/>
                    </a:lnTo>
                    <a:lnTo>
                      <a:pt x="1410" y="1990"/>
                    </a:lnTo>
                    <a:lnTo>
                      <a:pt x="1410" y="1981"/>
                    </a:lnTo>
                    <a:lnTo>
                      <a:pt x="1926" y="1337"/>
                    </a:lnTo>
                    <a:lnTo>
                      <a:pt x="1935" y="1337"/>
                    </a:lnTo>
                    <a:lnTo>
                      <a:pt x="1935" y="1327"/>
                    </a:lnTo>
                    <a:lnTo>
                      <a:pt x="1962" y="1271"/>
                    </a:lnTo>
                    <a:lnTo>
                      <a:pt x="1991" y="1217"/>
                    </a:lnTo>
                    <a:lnTo>
                      <a:pt x="2009" y="1151"/>
                    </a:lnTo>
                    <a:lnTo>
                      <a:pt x="2036" y="1097"/>
                    </a:lnTo>
                    <a:lnTo>
                      <a:pt x="2065" y="1041"/>
                    </a:lnTo>
                    <a:lnTo>
                      <a:pt x="2092" y="986"/>
                    </a:lnTo>
                    <a:lnTo>
                      <a:pt x="2110" y="922"/>
                    </a:lnTo>
                    <a:lnTo>
                      <a:pt x="2129" y="866"/>
                    </a:lnTo>
                    <a:lnTo>
                      <a:pt x="2193" y="682"/>
                    </a:lnTo>
                    <a:lnTo>
                      <a:pt x="2212" y="663"/>
                    </a:lnTo>
                    <a:lnTo>
                      <a:pt x="2230" y="635"/>
                    </a:lnTo>
                    <a:lnTo>
                      <a:pt x="2249" y="608"/>
                    </a:lnTo>
                    <a:lnTo>
                      <a:pt x="2267" y="581"/>
                    </a:lnTo>
                    <a:lnTo>
                      <a:pt x="2286" y="552"/>
                    </a:lnTo>
                    <a:lnTo>
                      <a:pt x="2304" y="525"/>
                    </a:lnTo>
                    <a:lnTo>
                      <a:pt x="2313" y="497"/>
                    </a:lnTo>
                    <a:lnTo>
                      <a:pt x="2322" y="479"/>
                    </a:lnTo>
                    <a:lnTo>
                      <a:pt x="2451" y="92"/>
                    </a:lnTo>
                    <a:lnTo>
                      <a:pt x="2460" y="83"/>
                    </a:lnTo>
                    <a:lnTo>
                      <a:pt x="2460" y="73"/>
                    </a:lnTo>
                    <a:lnTo>
                      <a:pt x="2460" y="65"/>
                    </a:lnTo>
                    <a:lnTo>
                      <a:pt x="2460" y="55"/>
                    </a:lnTo>
                    <a:lnTo>
                      <a:pt x="2460" y="36"/>
                    </a:lnTo>
                    <a:lnTo>
                      <a:pt x="2460" y="27"/>
                    </a:lnTo>
                    <a:lnTo>
                      <a:pt x="2460" y="18"/>
                    </a:lnTo>
                    <a:lnTo>
                      <a:pt x="2460" y="0"/>
                    </a:lnTo>
                    <a:lnTo>
                      <a:pt x="2829" y="120"/>
                    </a:lnTo>
                    <a:close/>
                  </a:path>
                </a:pathLst>
              </a:custGeom>
              <a:solidFill>
                <a:srgbClr val="916338"/>
              </a:solidFill>
              <a:ln w="9525">
                <a:noFill/>
                <a:round/>
                <a:headEnd/>
                <a:tailEnd/>
              </a:ln>
            </p:spPr>
            <p:txBody>
              <a:bodyPr>
                <a:prstTxWarp prst="textNoShape">
                  <a:avLst/>
                </a:prstTxWarp>
              </a:bodyPr>
              <a:lstStyle/>
              <a:p>
                <a:endParaRPr lang="en-US"/>
              </a:p>
            </p:txBody>
          </p:sp>
          <p:sp>
            <p:nvSpPr>
              <p:cNvPr id="18734" name="Freeform 191"/>
              <p:cNvSpPr>
                <a:spLocks/>
              </p:cNvSpPr>
              <p:nvPr/>
            </p:nvSpPr>
            <p:spPr bwMode="auto">
              <a:xfrm>
                <a:off x="1604" y="2606"/>
                <a:ext cx="541" cy="469"/>
              </a:xfrm>
              <a:custGeom>
                <a:avLst/>
                <a:gdLst>
                  <a:gd name="T0" fmla="*/ 3216 w 4330"/>
                  <a:gd name="T1" fmla="*/ 56 h 3752"/>
                  <a:gd name="T2" fmla="*/ 3787 w 4330"/>
                  <a:gd name="T3" fmla="*/ 56 h 3752"/>
                  <a:gd name="T4" fmla="*/ 3842 w 4330"/>
                  <a:gd name="T5" fmla="*/ 120 h 3752"/>
                  <a:gd name="T6" fmla="*/ 3935 w 4330"/>
                  <a:gd name="T7" fmla="*/ 582 h 3752"/>
                  <a:gd name="T8" fmla="*/ 4175 w 4330"/>
                  <a:gd name="T9" fmla="*/ 913 h 3752"/>
                  <a:gd name="T10" fmla="*/ 4294 w 4330"/>
                  <a:gd name="T11" fmla="*/ 3153 h 3752"/>
                  <a:gd name="T12" fmla="*/ 4294 w 4330"/>
                  <a:gd name="T13" fmla="*/ 3374 h 3752"/>
                  <a:gd name="T14" fmla="*/ 4330 w 4330"/>
                  <a:gd name="T15" fmla="*/ 3752 h 3752"/>
                  <a:gd name="T16" fmla="*/ 4008 w 4330"/>
                  <a:gd name="T17" fmla="*/ 3650 h 3752"/>
                  <a:gd name="T18" fmla="*/ 3952 w 4330"/>
                  <a:gd name="T19" fmla="*/ 3595 h 3752"/>
                  <a:gd name="T20" fmla="*/ 3630 w 4330"/>
                  <a:gd name="T21" fmla="*/ 3273 h 3752"/>
                  <a:gd name="T22" fmla="*/ 3630 w 4330"/>
                  <a:gd name="T23" fmla="*/ 3263 h 3752"/>
                  <a:gd name="T24" fmla="*/ 3621 w 4330"/>
                  <a:gd name="T25" fmla="*/ 3263 h 3752"/>
                  <a:gd name="T26" fmla="*/ 3612 w 4330"/>
                  <a:gd name="T27" fmla="*/ 3255 h 3752"/>
                  <a:gd name="T28" fmla="*/ 3603 w 4330"/>
                  <a:gd name="T29" fmla="*/ 3255 h 3752"/>
                  <a:gd name="T30" fmla="*/ 3087 w 4330"/>
                  <a:gd name="T31" fmla="*/ 3125 h 3752"/>
                  <a:gd name="T32" fmla="*/ 2719 w 4330"/>
                  <a:gd name="T33" fmla="*/ 3005 h 3752"/>
                  <a:gd name="T34" fmla="*/ 2341 w 4330"/>
                  <a:gd name="T35" fmla="*/ 2619 h 3752"/>
                  <a:gd name="T36" fmla="*/ 2331 w 4330"/>
                  <a:gd name="T37" fmla="*/ 2619 h 3752"/>
                  <a:gd name="T38" fmla="*/ 1815 w 4330"/>
                  <a:gd name="T39" fmla="*/ 2231 h 3752"/>
                  <a:gd name="T40" fmla="*/ 1428 w 4330"/>
                  <a:gd name="T41" fmla="*/ 1844 h 3752"/>
                  <a:gd name="T42" fmla="*/ 1420 w 4330"/>
                  <a:gd name="T43" fmla="*/ 1834 h 3752"/>
                  <a:gd name="T44" fmla="*/ 1410 w 4330"/>
                  <a:gd name="T45" fmla="*/ 1834 h 3752"/>
                  <a:gd name="T46" fmla="*/ 904 w 4330"/>
                  <a:gd name="T47" fmla="*/ 1642 h 3752"/>
                  <a:gd name="T48" fmla="*/ 654 w 4330"/>
                  <a:gd name="T49" fmla="*/ 1456 h 3752"/>
                  <a:gd name="T50" fmla="*/ 396 w 4330"/>
                  <a:gd name="T51" fmla="*/ 1199 h 3752"/>
                  <a:gd name="T52" fmla="*/ 378 w 4330"/>
                  <a:gd name="T53" fmla="*/ 1171 h 3752"/>
                  <a:gd name="T54" fmla="*/ 350 w 4330"/>
                  <a:gd name="T55" fmla="*/ 1134 h 3752"/>
                  <a:gd name="T56" fmla="*/ 332 w 4330"/>
                  <a:gd name="T57" fmla="*/ 1107 h 3752"/>
                  <a:gd name="T58" fmla="*/ 305 w 4330"/>
                  <a:gd name="T59" fmla="*/ 1070 h 3752"/>
                  <a:gd name="T60" fmla="*/ 276 w 4330"/>
                  <a:gd name="T61" fmla="*/ 1033 h 3752"/>
                  <a:gd name="T62" fmla="*/ 249 w 4330"/>
                  <a:gd name="T63" fmla="*/ 996 h 3752"/>
                  <a:gd name="T64" fmla="*/ 231 w 4330"/>
                  <a:gd name="T65" fmla="*/ 969 h 3752"/>
                  <a:gd name="T66" fmla="*/ 203 w 4330"/>
                  <a:gd name="T67" fmla="*/ 941 h 3752"/>
                  <a:gd name="T68" fmla="*/ 10 w 4330"/>
                  <a:gd name="T69" fmla="*/ 748 h 3752"/>
                  <a:gd name="T70" fmla="*/ 0 w 4330"/>
                  <a:gd name="T71" fmla="*/ 729 h 3752"/>
                  <a:gd name="T72" fmla="*/ 507 w 4330"/>
                  <a:gd name="T73" fmla="*/ 702 h 3752"/>
                  <a:gd name="T74" fmla="*/ 590 w 4330"/>
                  <a:gd name="T75" fmla="*/ 554 h 3752"/>
                  <a:gd name="T76" fmla="*/ 590 w 4330"/>
                  <a:gd name="T77" fmla="*/ 176 h 3752"/>
                  <a:gd name="T78" fmla="*/ 1585 w 4330"/>
                  <a:gd name="T79" fmla="*/ 56 h 3752"/>
                  <a:gd name="T80" fmla="*/ 1695 w 4330"/>
                  <a:gd name="T81" fmla="*/ 56 h 3752"/>
                  <a:gd name="T82" fmla="*/ 1779 w 4330"/>
                  <a:gd name="T83" fmla="*/ 582 h 3752"/>
                  <a:gd name="T84" fmla="*/ 1889 w 4330"/>
                  <a:gd name="T85" fmla="*/ 636 h 3752"/>
                  <a:gd name="T86" fmla="*/ 2414 w 4330"/>
                  <a:gd name="T87" fmla="*/ 665 h 3752"/>
                  <a:gd name="T88" fmla="*/ 3013 w 4330"/>
                  <a:gd name="T89" fmla="*/ 636 h 3752"/>
                  <a:gd name="T90" fmla="*/ 3078 w 4330"/>
                  <a:gd name="T91" fmla="*/ 452 h 3752"/>
                  <a:gd name="T92" fmla="*/ 3105 w 4330"/>
                  <a:gd name="T93" fmla="*/ 0 h 3752"/>
                  <a:gd name="T94" fmla="*/ 3161 w 4330"/>
                  <a:gd name="T95" fmla="*/ 0 h 3752"/>
                  <a:gd name="T96" fmla="*/ 3216 w 4330"/>
                  <a:gd name="T97" fmla="*/ 56 h 375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4330"/>
                  <a:gd name="T148" fmla="*/ 0 h 3752"/>
                  <a:gd name="T149" fmla="*/ 4330 w 4330"/>
                  <a:gd name="T150" fmla="*/ 3752 h 375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4330" h="3752">
                    <a:moveTo>
                      <a:pt x="3216" y="56"/>
                    </a:moveTo>
                    <a:lnTo>
                      <a:pt x="3787" y="56"/>
                    </a:lnTo>
                    <a:lnTo>
                      <a:pt x="3842" y="120"/>
                    </a:lnTo>
                    <a:lnTo>
                      <a:pt x="3935" y="582"/>
                    </a:lnTo>
                    <a:lnTo>
                      <a:pt x="4175" y="913"/>
                    </a:lnTo>
                    <a:lnTo>
                      <a:pt x="4294" y="3153"/>
                    </a:lnTo>
                    <a:lnTo>
                      <a:pt x="4294" y="3374"/>
                    </a:lnTo>
                    <a:lnTo>
                      <a:pt x="4330" y="3752"/>
                    </a:lnTo>
                    <a:lnTo>
                      <a:pt x="4008" y="3650"/>
                    </a:lnTo>
                    <a:lnTo>
                      <a:pt x="3952" y="3595"/>
                    </a:lnTo>
                    <a:lnTo>
                      <a:pt x="3630" y="3273"/>
                    </a:lnTo>
                    <a:lnTo>
                      <a:pt x="3630" y="3263"/>
                    </a:lnTo>
                    <a:lnTo>
                      <a:pt x="3621" y="3263"/>
                    </a:lnTo>
                    <a:lnTo>
                      <a:pt x="3612" y="3255"/>
                    </a:lnTo>
                    <a:lnTo>
                      <a:pt x="3603" y="3255"/>
                    </a:lnTo>
                    <a:lnTo>
                      <a:pt x="3087" y="3125"/>
                    </a:lnTo>
                    <a:lnTo>
                      <a:pt x="2719" y="3005"/>
                    </a:lnTo>
                    <a:lnTo>
                      <a:pt x="2341" y="2619"/>
                    </a:lnTo>
                    <a:lnTo>
                      <a:pt x="2331" y="2619"/>
                    </a:lnTo>
                    <a:lnTo>
                      <a:pt x="1815" y="2231"/>
                    </a:lnTo>
                    <a:lnTo>
                      <a:pt x="1428" y="1844"/>
                    </a:lnTo>
                    <a:lnTo>
                      <a:pt x="1420" y="1834"/>
                    </a:lnTo>
                    <a:lnTo>
                      <a:pt x="1410" y="1834"/>
                    </a:lnTo>
                    <a:lnTo>
                      <a:pt x="904" y="1642"/>
                    </a:lnTo>
                    <a:lnTo>
                      <a:pt x="654" y="1456"/>
                    </a:lnTo>
                    <a:lnTo>
                      <a:pt x="396" y="1199"/>
                    </a:lnTo>
                    <a:lnTo>
                      <a:pt x="378" y="1171"/>
                    </a:lnTo>
                    <a:lnTo>
                      <a:pt x="350" y="1134"/>
                    </a:lnTo>
                    <a:lnTo>
                      <a:pt x="332" y="1107"/>
                    </a:lnTo>
                    <a:lnTo>
                      <a:pt x="305" y="1070"/>
                    </a:lnTo>
                    <a:lnTo>
                      <a:pt x="276" y="1033"/>
                    </a:lnTo>
                    <a:lnTo>
                      <a:pt x="249" y="996"/>
                    </a:lnTo>
                    <a:lnTo>
                      <a:pt x="231" y="969"/>
                    </a:lnTo>
                    <a:lnTo>
                      <a:pt x="203" y="941"/>
                    </a:lnTo>
                    <a:lnTo>
                      <a:pt x="10" y="748"/>
                    </a:lnTo>
                    <a:lnTo>
                      <a:pt x="0" y="729"/>
                    </a:lnTo>
                    <a:lnTo>
                      <a:pt x="507" y="702"/>
                    </a:lnTo>
                    <a:lnTo>
                      <a:pt x="590" y="554"/>
                    </a:lnTo>
                    <a:lnTo>
                      <a:pt x="590" y="176"/>
                    </a:lnTo>
                    <a:lnTo>
                      <a:pt x="1585" y="56"/>
                    </a:lnTo>
                    <a:lnTo>
                      <a:pt x="1695" y="56"/>
                    </a:lnTo>
                    <a:lnTo>
                      <a:pt x="1779" y="582"/>
                    </a:lnTo>
                    <a:lnTo>
                      <a:pt x="1889" y="636"/>
                    </a:lnTo>
                    <a:lnTo>
                      <a:pt x="2414" y="665"/>
                    </a:lnTo>
                    <a:lnTo>
                      <a:pt x="3013" y="636"/>
                    </a:lnTo>
                    <a:lnTo>
                      <a:pt x="3078" y="452"/>
                    </a:lnTo>
                    <a:lnTo>
                      <a:pt x="3105" y="0"/>
                    </a:lnTo>
                    <a:lnTo>
                      <a:pt x="3161" y="0"/>
                    </a:lnTo>
                    <a:lnTo>
                      <a:pt x="3216" y="56"/>
                    </a:lnTo>
                    <a:close/>
                  </a:path>
                </a:pathLst>
              </a:custGeom>
              <a:solidFill>
                <a:srgbClr val="916338"/>
              </a:solidFill>
              <a:ln w="9525">
                <a:noFill/>
                <a:round/>
                <a:headEnd/>
                <a:tailEnd/>
              </a:ln>
            </p:spPr>
            <p:txBody>
              <a:bodyPr>
                <a:prstTxWarp prst="textNoShape">
                  <a:avLst/>
                </a:prstTxWarp>
              </a:bodyPr>
              <a:lstStyle/>
              <a:p>
                <a:endParaRPr lang="en-US"/>
              </a:p>
            </p:txBody>
          </p:sp>
          <p:sp>
            <p:nvSpPr>
              <p:cNvPr id="18735" name="Freeform 192"/>
              <p:cNvSpPr>
                <a:spLocks/>
              </p:cNvSpPr>
              <p:nvPr/>
            </p:nvSpPr>
            <p:spPr bwMode="auto">
              <a:xfrm>
                <a:off x="2150" y="2675"/>
                <a:ext cx="986" cy="109"/>
              </a:xfrm>
              <a:custGeom>
                <a:avLst/>
                <a:gdLst>
                  <a:gd name="T0" fmla="*/ 250 w 7887"/>
                  <a:gd name="T1" fmla="*/ 415 h 875"/>
                  <a:gd name="T2" fmla="*/ 3953 w 7887"/>
                  <a:gd name="T3" fmla="*/ 221 h 875"/>
                  <a:gd name="T4" fmla="*/ 6653 w 7887"/>
                  <a:gd name="T5" fmla="*/ 111 h 875"/>
                  <a:gd name="T6" fmla="*/ 7887 w 7887"/>
                  <a:gd name="T7" fmla="*/ 423 h 875"/>
                  <a:gd name="T8" fmla="*/ 7684 w 7887"/>
                  <a:gd name="T9" fmla="*/ 479 h 875"/>
                  <a:gd name="T10" fmla="*/ 7556 w 7887"/>
                  <a:gd name="T11" fmla="*/ 497 h 875"/>
                  <a:gd name="T12" fmla="*/ 7500 w 7887"/>
                  <a:gd name="T13" fmla="*/ 489 h 875"/>
                  <a:gd name="T14" fmla="*/ 7463 w 7887"/>
                  <a:gd name="T15" fmla="*/ 497 h 875"/>
                  <a:gd name="T16" fmla="*/ 7316 w 7887"/>
                  <a:gd name="T17" fmla="*/ 526 h 875"/>
                  <a:gd name="T18" fmla="*/ 6800 w 7887"/>
                  <a:gd name="T19" fmla="*/ 590 h 875"/>
                  <a:gd name="T20" fmla="*/ 6395 w 7887"/>
                  <a:gd name="T21" fmla="*/ 636 h 875"/>
                  <a:gd name="T22" fmla="*/ 6311 w 7887"/>
                  <a:gd name="T23" fmla="*/ 645 h 875"/>
                  <a:gd name="T24" fmla="*/ 5906 w 7887"/>
                  <a:gd name="T25" fmla="*/ 663 h 875"/>
                  <a:gd name="T26" fmla="*/ 5888 w 7887"/>
                  <a:gd name="T27" fmla="*/ 645 h 875"/>
                  <a:gd name="T28" fmla="*/ 5861 w 7887"/>
                  <a:gd name="T29" fmla="*/ 636 h 875"/>
                  <a:gd name="T30" fmla="*/ 5832 w 7887"/>
                  <a:gd name="T31" fmla="*/ 654 h 875"/>
                  <a:gd name="T32" fmla="*/ 5768 w 7887"/>
                  <a:gd name="T33" fmla="*/ 663 h 875"/>
                  <a:gd name="T34" fmla="*/ 5630 w 7887"/>
                  <a:gd name="T35" fmla="*/ 681 h 875"/>
                  <a:gd name="T36" fmla="*/ 5491 w 7887"/>
                  <a:gd name="T37" fmla="*/ 700 h 875"/>
                  <a:gd name="T38" fmla="*/ 5409 w 7887"/>
                  <a:gd name="T39" fmla="*/ 700 h 875"/>
                  <a:gd name="T40" fmla="*/ 5317 w 7887"/>
                  <a:gd name="T41" fmla="*/ 700 h 875"/>
                  <a:gd name="T42" fmla="*/ 4644 w 7887"/>
                  <a:gd name="T43" fmla="*/ 728 h 875"/>
                  <a:gd name="T44" fmla="*/ 4626 w 7887"/>
                  <a:gd name="T45" fmla="*/ 710 h 875"/>
                  <a:gd name="T46" fmla="*/ 4599 w 7887"/>
                  <a:gd name="T47" fmla="*/ 700 h 875"/>
                  <a:gd name="T48" fmla="*/ 4570 w 7887"/>
                  <a:gd name="T49" fmla="*/ 710 h 875"/>
                  <a:gd name="T50" fmla="*/ 4543 w 7887"/>
                  <a:gd name="T51" fmla="*/ 737 h 875"/>
                  <a:gd name="T52" fmla="*/ 4515 w 7887"/>
                  <a:gd name="T53" fmla="*/ 747 h 875"/>
                  <a:gd name="T54" fmla="*/ 4128 w 7887"/>
                  <a:gd name="T55" fmla="*/ 747 h 875"/>
                  <a:gd name="T56" fmla="*/ 4082 w 7887"/>
                  <a:gd name="T57" fmla="*/ 755 h 875"/>
                  <a:gd name="T58" fmla="*/ 4036 w 7887"/>
                  <a:gd name="T59" fmla="*/ 765 h 875"/>
                  <a:gd name="T60" fmla="*/ 3953 w 7887"/>
                  <a:gd name="T61" fmla="*/ 765 h 875"/>
                  <a:gd name="T62" fmla="*/ 3861 w 7887"/>
                  <a:gd name="T63" fmla="*/ 765 h 875"/>
                  <a:gd name="T64" fmla="*/ 3640 w 7887"/>
                  <a:gd name="T65" fmla="*/ 783 h 875"/>
                  <a:gd name="T66" fmla="*/ 3556 w 7887"/>
                  <a:gd name="T67" fmla="*/ 783 h 875"/>
                  <a:gd name="T68" fmla="*/ 3197 w 7887"/>
                  <a:gd name="T69" fmla="*/ 801 h 875"/>
                  <a:gd name="T70" fmla="*/ 3170 w 7887"/>
                  <a:gd name="T71" fmla="*/ 774 h 875"/>
                  <a:gd name="T72" fmla="*/ 3133 w 7887"/>
                  <a:gd name="T73" fmla="*/ 765 h 875"/>
                  <a:gd name="T74" fmla="*/ 3096 w 7887"/>
                  <a:gd name="T75" fmla="*/ 792 h 875"/>
                  <a:gd name="T76" fmla="*/ 2903 w 7887"/>
                  <a:gd name="T77" fmla="*/ 811 h 875"/>
                  <a:gd name="T78" fmla="*/ 2866 w 7887"/>
                  <a:gd name="T79" fmla="*/ 820 h 875"/>
                  <a:gd name="T80" fmla="*/ 2138 w 7887"/>
                  <a:gd name="T81" fmla="*/ 830 h 875"/>
                  <a:gd name="T82" fmla="*/ 2065 w 7887"/>
                  <a:gd name="T83" fmla="*/ 838 h 875"/>
                  <a:gd name="T84" fmla="*/ 1981 w 7887"/>
                  <a:gd name="T85" fmla="*/ 848 h 875"/>
                  <a:gd name="T86" fmla="*/ 1889 w 7887"/>
                  <a:gd name="T87" fmla="*/ 801 h 875"/>
                  <a:gd name="T88" fmla="*/ 1861 w 7887"/>
                  <a:gd name="T89" fmla="*/ 774 h 875"/>
                  <a:gd name="T90" fmla="*/ 1815 w 7887"/>
                  <a:gd name="T91" fmla="*/ 774 h 875"/>
                  <a:gd name="T92" fmla="*/ 1788 w 7887"/>
                  <a:gd name="T93" fmla="*/ 801 h 875"/>
                  <a:gd name="T94" fmla="*/ 1778 w 7887"/>
                  <a:gd name="T95" fmla="*/ 838 h 875"/>
                  <a:gd name="T96" fmla="*/ 1281 w 7887"/>
                  <a:gd name="T97" fmla="*/ 857 h 875"/>
                  <a:gd name="T98" fmla="*/ 1235 w 7887"/>
                  <a:gd name="T99" fmla="*/ 867 h 875"/>
                  <a:gd name="T100" fmla="*/ 885 w 7887"/>
                  <a:gd name="T101" fmla="*/ 867 h 875"/>
                  <a:gd name="T102" fmla="*/ 766 w 7887"/>
                  <a:gd name="T103" fmla="*/ 857 h 875"/>
                  <a:gd name="T104" fmla="*/ 673 w 7887"/>
                  <a:gd name="T105" fmla="*/ 848 h 875"/>
                  <a:gd name="T106" fmla="*/ 655 w 7887"/>
                  <a:gd name="T107" fmla="*/ 820 h 875"/>
                  <a:gd name="T108" fmla="*/ 627 w 7887"/>
                  <a:gd name="T109" fmla="*/ 811 h 875"/>
                  <a:gd name="T110" fmla="*/ 590 w 7887"/>
                  <a:gd name="T111" fmla="*/ 820 h 875"/>
                  <a:gd name="T112" fmla="*/ 562 w 7887"/>
                  <a:gd name="T113" fmla="*/ 830 h 875"/>
                  <a:gd name="T114" fmla="*/ 240 w 7887"/>
                  <a:gd name="T115" fmla="*/ 830 h 875"/>
                  <a:gd name="T116" fmla="*/ 130 w 7887"/>
                  <a:gd name="T117" fmla="*/ 811 h 875"/>
                  <a:gd name="T118" fmla="*/ 10 w 7887"/>
                  <a:gd name="T119" fmla="*/ 811 h 875"/>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7887"/>
                  <a:gd name="T181" fmla="*/ 0 h 875"/>
                  <a:gd name="T182" fmla="*/ 7887 w 7887"/>
                  <a:gd name="T183" fmla="*/ 875 h 875"/>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7887" h="875">
                    <a:moveTo>
                      <a:pt x="10" y="811"/>
                    </a:moveTo>
                    <a:lnTo>
                      <a:pt x="0" y="359"/>
                    </a:lnTo>
                    <a:lnTo>
                      <a:pt x="203" y="359"/>
                    </a:lnTo>
                    <a:lnTo>
                      <a:pt x="250" y="415"/>
                    </a:lnTo>
                    <a:lnTo>
                      <a:pt x="277" y="415"/>
                    </a:lnTo>
                    <a:lnTo>
                      <a:pt x="332" y="359"/>
                    </a:lnTo>
                    <a:lnTo>
                      <a:pt x="1935" y="359"/>
                    </a:lnTo>
                    <a:lnTo>
                      <a:pt x="3953" y="221"/>
                    </a:lnTo>
                    <a:lnTo>
                      <a:pt x="5299" y="221"/>
                    </a:lnTo>
                    <a:lnTo>
                      <a:pt x="5639" y="175"/>
                    </a:lnTo>
                    <a:lnTo>
                      <a:pt x="6026" y="175"/>
                    </a:lnTo>
                    <a:lnTo>
                      <a:pt x="6653" y="111"/>
                    </a:lnTo>
                    <a:lnTo>
                      <a:pt x="7731" y="28"/>
                    </a:lnTo>
                    <a:lnTo>
                      <a:pt x="7758" y="0"/>
                    </a:lnTo>
                    <a:lnTo>
                      <a:pt x="7869" y="0"/>
                    </a:lnTo>
                    <a:lnTo>
                      <a:pt x="7887" y="423"/>
                    </a:lnTo>
                    <a:lnTo>
                      <a:pt x="7777" y="470"/>
                    </a:lnTo>
                    <a:lnTo>
                      <a:pt x="7749" y="470"/>
                    </a:lnTo>
                    <a:lnTo>
                      <a:pt x="7713" y="479"/>
                    </a:lnTo>
                    <a:lnTo>
                      <a:pt x="7684" y="479"/>
                    </a:lnTo>
                    <a:lnTo>
                      <a:pt x="7647" y="479"/>
                    </a:lnTo>
                    <a:lnTo>
                      <a:pt x="7620" y="489"/>
                    </a:lnTo>
                    <a:lnTo>
                      <a:pt x="7583" y="489"/>
                    </a:lnTo>
                    <a:lnTo>
                      <a:pt x="7556" y="497"/>
                    </a:lnTo>
                    <a:lnTo>
                      <a:pt x="7528" y="497"/>
                    </a:lnTo>
                    <a:lnTo>
                      <a:pt x="7519" y="497"/>
                    </a:lnTo>
                    <a:lnTo>
                      <a:pt x="7509" y="489"/>
                    </a:lnTo>
                    <a:lnTo>
                      <a:pt x="7500" y="489"/>
                    </a:lnTo>
                    <a:lnTo>
                      <a:pt x="7492" y="489"/>
                    </a:lnTo>
                    <a:lnTo>
                      <a:pt x="7482" y="489"/>
                    </a:lnTo>
                    <a:lnTo>
                      <a:pt x="7473" y="489"/>
                    </a:lnTo>
                    <a:lnTo>
                      <a:pt x="7463" y="497"/>
                    </a:lnTo>
                    <a:lnTo>
                      <a:pt x="7455" y="497"/>
                    </a:lnTo>
                    <a:lnTo>
                      <a:pt x="7455" y="507"/>
                    </a:lnTo>
                    <a:lnTo>
                      <a:pt x="7445" y="507"/>
                    </a:lnTo>
                    <a:lnTo>
                      <a:pt x="7316" y="526"/>
                    </a:lnTo>
                    <a:lnTo>
                      <a:pt x="7187" y="543"/>
                    </a:lnTo>
                    <a:lnTo>
                      <a:pt x="7058" y="553"/>
                    </a:lnTo>
                    <a:lnTo>
                      <a:pt x="6929" y="571"/>
                    </a:lnTo>
                    <a:lnTo>
                      <a:pt x="6800" y="590"/>
                    </a:lnTo>
                    <a:lnTo>
                      <a:pt x="6671" y="608"/>
                    </a:lnTo>
                    <a:lnTo>
                      <a:pt x="6542" y="617"/>
                    </a:lnTo>
                    <a:lnTo>
                      <a:pt x="6414" y="636"/>
                    </a:lnTo>
                    <a:lnTo>
                      <a:pt x="6395" y="636"/>
                    </a:lnTo>
                    <a:lnTo>
                      <a:pt x="6367" y="636"/>
                    </a:lnTo>
                    <a:lnTo>
                      <a:pt x="6348" y="636"/>
                    </a:lnTo>
                    <a:lnTo>
                      <a:pt x="6330" y="645"/>
                    </a:lnTo>
                    <a:lnTo>
                      <a:pt x="6311" y="645"/>
                    </a:lnTo>
                    <a:lnTo>
                      <a:pt x="6294" y="645"/>
                    </a:lnTo>
                    <a:lnTo>
                      <a:pt x="6266" y="654"/>
                    </a:lnTo>
                    <a:lnTo>
                      <a:pt x="6238" y="663"/>
                    </a:lnTo>
                    <a:lnTo>
                      <a:pt x="5906" y="663"/>
                    </a:lnTo>
                    <a:lnTo>
                      <a:pt x="5906" y="654"/>
                    </a:lnTo>
                    <a:lnTo>
                      <a:pt x="5898" y="654"/>
                    </a:lnTo>
                    <a:lnTo>
                      <a:pt x="5898" y="645"/>
                    </a:lnTo>
                    <a:lnTo>
                      <a:pt x="5888" y="645"/>
                    </a:lnTo>
                    <a:lnTo>
                      <a:pt x="5879" y="645"/>
                    </a:lnTo>
                    <a:lnTo>
                      <a:pt x="5879" y="636"/>
                    </a:lnTo>
                    <a:lnTo>
                      <a:pt x="5869" y="636"/>
                    </a:lnTo>
                    <a:lnTo>
                      <a:pt x="5861" y="636"/>
                    </a:lnTo>
                    <a:lnTo>
                      <a:pt x="5851" y="636"/>
                    </a:lnTo>
                    <a:lnTo>
                      <a:pt x="5842" y="645"/>
                    </a:lnTo>
                    <a:lnTo>
                      <a:pt x="5832" y="645"/>
                    </a:lnTo>
                    <a:lnTo>
                      <a:pt x="5832" y="654"/>
                    </a:lnTo>
                    <a:lnTo>
                      <a:pt x="5823" y="654"/>
                    </a:lnTo>
                    <a:lnTo>
                      <a:pt x="5823" y="663"/>
                    </a:lnTo>
                    <a:lnTo>
                      <a:pt x="5778" y="663"/>
                    </a:lnTo>
                    <a:lnTo>
                      <a:pt x="5768" y="663"/>
                    </a:lnTo>
                    <a:lnTo>
                      <a:pt x="5731" y="663"/>
                    </a:lnTo>
                    <a:lnTo>
                      <a:pt x="5695" y="673"/>
                    </a:lnTo>
                    <a:lnTo>
                      <a:pt x="5667" y="673"/>
                    </a:lnTo>
                    <a:lnTo>
                      <a:pt x="5630" y="681"/>
                    </a:lnTo>
                    <a:lnTo>
                      <a:pt x="5593" y="681"/>
                    </a:lnTo>
                    <a:lnTo>
                      <a:pt x="5565" y="691"/>
                    </a:lnTo>
                    <a:lnTo>
                      <a:pt x="5528" y="691"/>
                    </a:lnTo>
                    <a:lnTo>
                      <a:pt x="5491" y="700"/>
                    </a:lnTo>
                    <a:lnTo>
                      <a:pt x="5473" y="700"/>
                    </a:lnTo>
                    <a:lnTo>
                      <a:pt x="5455" y="700"/>
                    </a:lnTo>
                    <a:lnTo>
                      <a:pt x="5427" y="700"/>
                    </a:lnTo>
                    <a:lnTo>
                      <a:pt x="5409" y="700"/>
                    </a:lnTo>
                    <a:lnTo>
                      <a:pt x="5381" y="700"/>
                    </a:lnTo>
                    <a:lnTo>
                      <a:pt x="5363" y="700"/>
                    </a:lnTo>
                    <a:lnTo>
                      <a:pt x="5344" y="700"/>
                    </a:lnTo>
                    <a:lnTo>
                      <a:pt x="5317" y="700"/>
                    </a:lnTo>
                    <a:lnTo>
                      <a:pt x="5151" y="728"/>
                    </a:lnTo>
                    <a:lnTo>
                      <a:pt x="4663" y="728"/>
                    </a:lnTo>
                    <a:lnTo>
                      <a:pt x="4653" y="728"/>
                    </a:lnTo>
                    <a:lnTo>
                      <a:pt x="4644" y="728"/>
                    </a:lnTo>
                    <a:lnTo>
                      <a:pt x="4644" y="718"/>
                    </a:lnTo>
                    <a:lnTo>
                      <a:pt x="4634" y="718"/>
                    </a:lnTo>
                    <a:lnTo>
                      <a:pt x="4634" y="710"/>
                    </a:lnTo>
                    <a:lnTo>
                      <a:pt x="4626" y="710"/>
                    </a:lnTo>
                    <a:lnTo>
                      <a:pt x="4617" y="710"/>
                    </a:lnTo>
                    <a:lnTo>
                      <a:pt x="4617" y="700"/>
                    </a:lnTo>
                    <a:lnTo>
                      <a:pt x="4607" y="700"/>
                    </a:lnTo>
                    <a:lnTo>
                      <a:pt x="4599" y="700"/>
                    </a:lnTo>
                    <a:lnTo>
                      <a:pt x="4589" y="700"/>
                    </a:lnTo>
                    <a:lnTo>
                      <a:pt x="4580" y="700"/>
                    </a:lnTo>
                    <a:lnTo>
                      <a:pt x="4580" y="710"/>
                    </a:lnTo>
                    <a:lnTo>
                      <a:pt x="4570" y="710"/>
                    </a:lnTo>
                    <a:lnTo>
                      <a:pt x="4561" y="718"/>
                    </a:lnTo>
                    <a:lnTo>
                      <a:pt x="4552" y="728"/>
                    </a:lnTo>
                    <a:lnTo>
                      <a:pt x="4552" y="737"/>
                    </a:lnTo>
                    <a:lnTo>
                      <a:pt x="4543" y="737"/>
                    </a:lnTo>
                    <a:lnTo>
                      <a:pt x="4533" y="737"/>
                    </a:lnTo>
                    <a:lnTo>
                      <a:pt x="4524" y="737"/>
                    </a:lnTo>
                    <a:lnTo>
                      <a:pt x="4515" y="737"/>
                    </a:lnTo>
                    <a:lnTo>
                      <a:pt x="4515" y="747"/>
                    </a:lnTo>
                    <a:lnTo>
                      <a:pt x="4506" y="747"/>
                    </a:lnTo>
                    <a:lnTo>
                      <a:pt x="4497" y="747"/>
                    </a:lnTo>
                    <a:lnTo>
                      <a:pt x="4487" y="747"/>
                    </a:lnTo>
                    <a:lnTo>
                      <a:pt x="4128" y="747"/>
                    </a:lnTo>
                    <a:lnTo>
                      <a:pt x="4119" y="747"/>
                    </a:lnTo>
                    <a:lnTo>
                      <a:pt x="4110" y="747"/>
                    </a:lnTo>
                    <a:lnTo>
                      <a:pt x="4091" y="747"/>
                    </a:lnTo>
                    <a:lnTo>
                      <a:pt x="4082" y="755"/>
                    </a:lnTo>
                    <a:lnTo>
                      <a:pt x="4073" y="755"/>
                    </a:lnTo>
                    <a:lnTo>
                      <a:pt x="4054" y="755"/>
                    </a:lnTo>
                    <a:lnTo>
                      <a:pt x="4045" y="765"/>
                    </a:lnTo>
                    <a:lnTo>
                      <a:pt x="4036" y="765"/>
                    </a:lnTo>
                    <a:lnTo>
                      <a:pt x="4018" y="765"/>
                    </a:lnTo>
                    <a:lnTo>
                      <a:pt x="3990" y="765"/>
                    </a:lnTo>
                    <a:lnTo>
                      <a:pt x="3971" y="765"/>
                    </a:lnTo>
                    <a:lnTo>
                      <a:pt x="3953" y="765"/>
                    </a:lnTo>
                    <a:lnTo>
                      <a:pt x="3926" y="765"/>
                    </a:lnTo>
                    <a:lnTo>
                      <a:pt x="3907" y="765"/>
                    </a:lnTo>
                    <a:lnTo>
                      <a:pt x="3889" y="765"/>
                    </a:lnTo>
                    <a:lnTo>
                      <a:pt x="3861" y="765"/>
                    </a:lnTo>
                    <a:lnTo>
                      <a:pt x="3695" y="783"/>
                    </a:lnTo>
                    <a:lnTo>
                      <a:pt x="3676" y="783"/>
                    </a:lnTo>
                    <a:lnTo>
                      <a:pt x="3659" y="783"/>
                    </a:lnTo>
                    <a:lnTo>
                      <a:pt x="3640" y="783"/>
                    </a:lnTo>
                    <a:lnTo>
                      <a:pt x="3612" y="783"/>
                    </a:lnTo>
                    <a:lnTo>
                      <a:pt x="3593" y="783"/>
                    </a:lnTo>
                    <a:lnTo>
                      <a:pt x="3575" y="783"/>
                    </a:lnTo>
                    <a:lnTo>
                      <a:pt x="3556" y="783"/>
                    </a:lnTo>
                    <a:lnTo>
                      <a:pt x="3539" y="792"/>
                    </a:lnTo>
                    <a:lnTo>
                      <a:pt x="3455" y="811"/>
                    </a:lnTo>
                    <a:lnTo>
                      <a:pt x="3197" y="811"/>
                    </a:lnTo>
                    <a:lnTo>
                      <a:pt x="3197" y="801"/>
                    </a:lnTo>
                    <a:lnTo>
                      <a:pt x="3188" y="792"/>
                    </a:lnTo>
                    <a:lnTo>
                      <a:pt x="3180" y="783"/>
                    </a:lnTo>
                    <a:lnTo>
                      <a:pt x="3180" y="774"/>
                    </a:lnTo>
                    <a:lnTo>
                      <a:pt x="3170" y="774"/>
                    </a:lnTo>
                    <a:lnTo>
                      <a:pt x="3161" y="774"/>
                    </a:lnTo>
                    <a:lnTo>
                      <a:pt x="3161" y="765"/>
                    </a:lnTo>
                    <a:lnTo>
                      <a:pt x="3143" y="765"/>
                    </a:lnTo>
                    <a:lnTo>
                      <a:pt x="3133" y="765"/>
                    </a:lnTo>
                    <a:lnTo>
                      <a:pt x="3124" y="774"/>
                    </a:lnTo>
                    <a:lnTo>
                      <a:pt x="3114" y="774"/>
                    </a:lnTo>
                    <a:lnTo>
                      <a:pt x="3106" y="783"/>
                    </a:lnTo>
                    <a:lnTo>
                      <a:pt x="3096" y="792"/>
                    </a:lnTo>
                    <a:lnTo>
                      <a:pt x="3096" y="801"/>
                    </a:lnTo>
                    <a:lnTo>
                      <a:pt x="3087" y="811"/>
                    </a:lnTo>
                    <a:lnTo>
                      <a:pt x="2912" y="811"/>
                    </a:lnTo>
                    <a:lnTo>
                      <a:pt x="2903" y="811"/>
                    </a:lnTo>
                    <a:lnTo>
                      <a:pt x="2893" y="811"/>
                    </a:lnTo>
                    <a:lnTo>
                      <a:pt x="2885" y="811"/>
                    </a:lnTo>
                    <a:lnTo>
                      <a:pt x="2875" y="820"/>
                    </a:lnTo>
                    <a:lnTo>
                      <a:pt x="2866" y="820"/>
                    </a:lnTo>
                    <a:lnTo>
                      <a:pt x="2856" y="820"/>
                    </a:lnTo>
                    <a:lnTo>
                      <a:pt x="2848" y="830"/>
                    </a:lnTo>
                    <a:lnTo>
                      <a:pt x="2838" y="830"/>
                    </a:lnTo>
                    <a:lnTo>
                      <a:pt x="2138" y="830"/>
                    </a:lnTo>
                    <a:lnTo>
                      <a:pt x="2119" y="830"/>
                    </a:lnTo>
                    <a:lnTo>
                      <a:pt x="2101" y="830"/>
                    </a:lnTo>
                    <a:lnTo>
                      <a:pt x="2083" y="838"/>
                    </a:lnTo>
                    <a:lnTo>
                      <a:pt x="2065" y="838"/>
                    </a:lnTo>
                    <a:lnTo>
                      <a:pt x="2036" y="838"/>
                    </a:lnTo>
                    <a:lnTo>
                      <a:pt x="2018" y="848"/>
                    </a:lnTo>
                    <a:lnTo>
                      <a:pt x="1999" y="848"/>
                    </a:lnTo>
                    <a:lnTo>
                      <a:pt x="1981" y="848"/>
                    </a:lnTo>
                    <a:lnTo>
                      <a:pt x="1889" y="848"/>
                    </a:lnTo>
                    <a:lnTo>
                      <a:pt x="1889" y="820"/>
                    </a:lnTo>
                    <a:lnTo>
                      <a:pt x="1889" y="811"/>
                    </a:lnTo>
                    <a:lnTo>
                      <a:pt x="1889" y="801"/>
                    </a:lnTo>
                    <a:lnTo>
                      <a:pt x="1880" y="792"/>
                    </a:lnTo>
                    <a:lnTo>
                      <a:pt x="1880" y="783"/>
                    </a:lnTo>
                    <a:lnTo>
                      <a:pt x="1871" y="774"/>
                    </a:lnTo>
                    <a:lnTo>
                      <a:pt x="1861" y="774"/>
                    </a:lnTo>
                    <a:lnTo>
                      <a:pt x="1852" y="765"/>
                    </a:lnTo>
                    <a:lnTo>
                      <a:pt x="1834" y="765"/>
                    </a:lnTo>
                    <a:lnTo>
                      <a:pt x="1825" y="765"/>
                    </a:lnTo>
                    <a:lnTo>
                      <a:pt x="1815" y="774"/>
                    </a:lnTo>
                    <a:lnTo>
                      <a:pt x="1807" y="774"/>
                    </a:lnTo>
                    <a:lnTo>
                      <a:pt x="1797" y="783"/>
                    </a:lnTo>
                    <a:lnTo>
                      <a:pt x="1788" y="792"/>
                    </a:lnTo>
                    <a:lnTo>
                      <a:pt x="1788" y="801"/>
                    </a:lnTo>
                    <a:lnTo>
                      <a:pt x="1788" y="811"/>
                    </a:lnTo>
                    <a:lnTo>
                      <a:pt x="1778" y="820"/>
                    </a:lnTo>
                    <a:lnTo>
                      <a:pt x="1778" y="830"/>
                    </a:lnTo>
                    <a:lnTo>
                      <a:pt x="1778" y="838"/>
                    </a:lnTo>
                    <a:lnTo>
                      <a:pt x="1778" y="848"/>
                    </a:lnTo>
                    <a:lnTo>
                      <a:pt x="1299" y="848"/>
                    </a:lnTo>
                    <a:lnTo>
                      <a:pt x="1291" y="857"/>
                    </a:lnTo>
                    <a:lnTo>
                      <a:pt x="1281" y="857"/>
                    </a:lnTo>
                    <a:lnTo>
                      <a:pt x="1272" y="857"/>
                    </a:lnTo>
                    <a:lnTo>
                      <a:pt x="1254" y="857"/>
                    </a:lnTo>
                    <a:lnTo>
                      <a:pt x="1245" y="867"/>
                    </a:lnTo>
                    <a:lnTo>
                      <a:pt x="1235" y="867"/>
                    </a:lnTo>
                    <a:lnTo>
                      <a:pt x="1216" y="867"/>
                    </a:lnTo>
                    <a:lnTo>
                      <a:pt x="1208" y="875"/>
                    </a:lnTo>
                    <a:lnTo>
                      <a:pt x="921" y="875"/>
                    </a:lnTo>
                    <a:lnTo>
                      <a:pt x="885" y="867"/>
                    </a:lnTo>
                    <a:lnTo>
                      <a:pt x="857" y="867"/>
                    </a:lnTo>
                    <a:lnTo>
                      <a:pt x="820" y="867"/>
                    </a:lnTo>
                    <a:lnTo>
                      <a:pt x="793" y="857"/>
                    </a:lnTo>
                    <a:lnTo>
                      <a:pt x="766" y="857"/>
                    </a:lnTo>
                    <a:lnTo>
                      <a:pt x="737" y="857"/>
                    </a:lnTo>
                    <a:lnTo>
                      <a:pt x="700" y="857"/>
                    </a:lnTo>
                    <a:lnTo>
                      <a:pt x="673" y="857"/>
                    </a:lnTo>
                    <a:lnTo>
                      <a:pt x="673" y="848"/>
                    </a:lnTo>
                    <a:lnTo>
                      <a:pt x="663" y="838"/>
                    </a:lnTo>
                    <a:lnTo>
                      <a:pt x="663" y="830"/>
                    </a:lnTo>
                    <a:lnTo>
                      <a:pt x="655" y="830"/>
                    </a:lnTo>
                    <a:lnTo>
                      <a:pt x="655" y="820"/>
                    </a:lnTo>
                    <a:lnTo>
                      <a:pt x="646" y="820"/>
                    </a:lnTo>
                    <a:lnTo>
                      <a:pt x="646" y="811"/>
                    </a:lnTo>
                    <a:lnTo>
                      <a:pt x="636" y="811"/>
                    </a:lnTo>
                    <a:lnTo>
                      <a:pt x="627" y="811"/>
                    </a:lnTo>
                    <a:lnTo>
                      <a:pt x="618" y="811"/>
                    </a:lnTo>
                    <a:lnTo>
                      <a:pt x="609" y="811"/>
                    </a:lnTo>
                    <a:lnTo>
                      <a:pt x="599" y="811"/>
                    </a:lnTo>
                    <a:lnTo>
                      <a:pt x="590" y="820"/>
                    </a:lnTo>
                    <a:lnTo>
                      <a:pt x="581" y="820"/>
                    </a:lnTo>
                    <a:lnTo>
                      <a:pt x="581" y="830"/>
                    </a:lnTo>
                    <a:lnTo>
                      <a:pt x="572" y="830"/>
                    </a:lnTo>
                    <a:lnTo>
                      <a:pt x="562" y="830"/>
                    </a:lnTo>
                    <a:lnTo>
                      <a:pt x="553" y="830"/>
                    </a:lnTo>
                    <a:lnTo>
                      <a:pt x="360" y="830"/>
                    </a:lnTo>
                    <a:lnTo>
                      <a:pt x="295" y="830"/>
                    </a:lnTo>
                    <a:lnTo>
                      <a:pt x="240" y="830"/>
                    </a:lnTo>
                    <a:lnTo>
                      <a:pt x="213" y="820"/>
                    </a:lnTo>
                    <a:lnTo>
                      <a:pt x="184" y="820"/>
                    </a:lnTo>
                    <a:lnTo>
                      <a:pt x="157" y="811"/>
                    </a:lnTo>
                    <a:lnTo>
                      <a:pt x="130" y="811"/>
                    </a:lnTo>
                    <a:lnTo>
                      <a:pt x="101" y="811"/>
                    </a:lnTo>
                    <a:lnTo>
                      <a:pt x="74" y="801"/>
                    </a:lnTo>
                    <a:lnTo>
                      <a:pt x="47" y="801"/>
                    </a:lnTo>
                    <a:lnTo>
                      <a:pt x="10" y="811"/>
                    </a:lnTo>
                    <a:close/>
                  </a:path>
                </a:pathLst>
              </a:custGeom>
              <a:solidFill>
                <a:srgbClr val="94ABAB"/>
              </a:solidFill>
              <a:ln w="9525">
                <a:noFill/>
                <a:round/>
                <a:headEnd/>
                <a:tailEnd/>
              </a:ln>
            </p:spPr>
            <p:txBody>
              <a:bodyPr>
                <a:prstTxWarp prst="textNoShape">
                  <a:avLst/>
                </a:prstTxWarp>
              </a:bodyPr>
              <a:lstStyle/>
              <a:p>
                <a:endParaRPr lang="en-US"/>
              </a:p>
            </p:txBody>
          </p:sp>
          <p:sp>
            <p:nvSpPr>
              <p:cNvPr id="18736" name="Freeform 193"/>
              <p:cNvSpPr>
                <a:spLocks/>
              </p:cNvSpPr>
              <p:nvPr/>
            </p:nvSpPr>
            <p:spPr bwMode="auto">
              <a:xfrm>
                <a:off x="3093" y="2742"/>
                <a:ext cx="46" cy="74"/>
              </a:xfrm>
              <a:custGeom>
                <a:avLst/>
                <a:gdLst>
                  <a:gd name="T0" fmla="*/ 0 w 369"/>
                  <a:gd name="T1" fmla="*/ 74 h 599"/>
                  <a:gd name="T2" fmla="*/ 249 w 369"/>
                  <a:gd name="T3" fmla="*/ 46 h 599"/>
                  <a:gd name="T4" fmla="*/ 258 w 369"/>
                  <a:gd name="T5" fmla="*/ 46 h 599"/>
                  <a:gd name="T6" fmla="*/ 258 w 369"/>
                  <a:gd name="T7" fmla="*/ 37 h 599"/>
                  <a:gd name="T8" fmla="*/ 268 w 369"/>
                  <a:gd name="T9" fmla="*/ 37 h 599"/>
                  <a:gd name="T10" fmla="*/ 351 w 369"/>
                  <a:gd name="T11" fmla="*/ 0 h 599"/>
                  <a:gd name="T12" fmla="*/ 369 w 369"/>
                  <a:gd name="T13" fmla="*/ 535 h 599"/>
                  <a:gd name="T14" fmla="*/ 351 w 369"/>
                  <a:gd name="T15" fmla="*/ 544 h 599"/>
                  <a:gd name="T16" fmla="*/ 332 w 369"/>
                  <a:gd name="T17" fmla="*/ 544 h 599"/>
                  <a:gd name="T18" fmla="*/ 314 w 369"/>
                  <a:gd name="T19" fmla="*/ 544 h 599"/>
                  <a:gd name="T20" fmla="*/ 295 w 369"/>
                  <a:gd name="T21" fmla="*/ 554 h 599"/>
                  <a:gd name="T22" fmla="*/ 277 w 369"/>
                  <a:gd name="T23" fmla="*/ 554 h 599"/>
                  <a:gd name="T24" fmla="*/ 249 w 369"/>
                  <a:gd name="T25" fmla="*/ 562 h 599"/>
                  <a:gd name="T26" fmla="*/ 231 w 369"/>
                  <a:gd name="T27" fmla="*/ 572 h 599"/>
                  <a:gd name="T28" fmla="*/ 203 w 369"/>
                  <a:gd name="T29" fmla="*/ 581 h 599"/>
                  <a:gd name="T30" fmla="*/ 175 w 369"/>
                  <a:gd name="T31" fmla="*/ 581 h 599"/>
                  <a:gd name="T32" fmla="*/ 148 w 369"/>
                  <a:gd name="T33" fmla="*/ 591 h 599"/>
                  <a:gd name="T34" fmla="*/ 130 w 369"/>
                  <a:gd name="T35" fmla="*/ 591 h 599"/>
                  <a:gd name="T36" fmla="*/ 101 w 369"/>
                  <a:gd name="T37" fmla="*/ 591 h 599"/>
                  <a:gd name="T38" fmla="*/ 74 w 369"/>
                  <a:gd name="T39" fmla="*/ 591 h 599"/>
                  <a:gd name="T40" fmla="*/ 56 w 369"/>
                  <a:gd name="T41" fmla="*/ 591 h 599"/>
                  <a:gd name="T42" fmla="*/ 28 w 369"/>
                  <a:gd name="T43" fmla="*/ 591 h 599"/>
                  <a:gd name="T44" fmla="*/ 0 w 369"/>
                  <a:gd name="T45" fmla="*/ 599 h 599"/>
                  <a:gd name="T46" fmla="*/ 0 w 369"/>
                  <a:gd name="T47" fmla="*/ 74 h 59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69"/>
                  <a:gd name="T73" fmla="*/ 0 h 599"/>
                  <a:gd name="T74" fmla="*/ 369 w 369"/>
                  <a:gd name="T75" fmla="*/ 599 h 599"/>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69" h="599">
                    <a:moveTo>
                      <a:pt x="0" y="74"/>
                    </a:moveTo>
                    <a:lnTo>
                      <a:pt x="249" y="46"/>
                    </a:lnTo>
                    <a:lnTo>
                      <a:pt x="258" y="46"/>
                    </a:lnTo>
                    <a:lnTo>
                      <a:pt x="258" y="37"/>
                    </a:lnTo>
                    <a:lnTo>
                      <a:pt x="268" y="37"/>
                    </a:lnTo>
                    <a:lnTo>
                      <a:pt x="351" y="0"/>
                    </a:lnTo>
                    <a:lnTo>
                      <a:pt x="369" y="535"/>
                    </a:lnTo>
                    <a:lnTo>
                      <a:pt x="351" y="544"/>
                    </a:lnTo>
                    <a:lnTo>
                      <a:pt x="332" y="544"/>
                    </a:lnTo>
                    <a:lnTo>
                      <a:pt x="314" y="544"/>
                    </a:lnTo>
                    <a:lnTo>
                      <a:pt x="295" y="554"/>
                    </a:lnTo>
                    <a:lnTo>
                      <a:pt x="277" y="554"/>
                    </a:lnTo>
                    <a:lnTo>
                      <a:pt x="249" y="562"/>
                    </a:lnTo>
                    <a:lnTo>
                      <a:pt x="231" y="572"/>
                    </a:lnTo>
                    <a:lnTo>
                      <a:pt x="203" y="581"/>
                    </a:lnTo>
                    <a:lnTo>
                      <a:pt x="175" y="581"/>
                    </a:lnTo>
                    <a:lnTo>
                      <a:pt x="148" y="591"/>
                    </a:lnTo>
                    <a:lnTo>
                      <a:pt x="130" y="591"/>
                    </a:lnTo>
                    <a:lnTo>
                      <a:pt x="101" y="591"/>
                    </a:lnTo>
                    <a:lnTo>
                      <a:pt x="74" y="591"/>
                    </a:lnTo>
                    <a:lnTo>
                      <a:pt x="56" y="591"/>
                    </a:lnTo>
                    <a:lnTo>
                      <a:pt x="28" y="591"/>
                    </a:lnTo>
                    <a:lnTo>
                      <a:pt x="0" y="599"/>
                    </a:lnTo>
                    <a:lnTo>
                      <a:pt x="0" y="74"/>
                    </a:lnTo>
                    <a:close/>
                  </a:path>
                </a:pathLst>
              </a:custGeom>
              <a:solidFill>
                <a:srgbClr val="A3B2B2"/>
              </a:solidFill>
              <a:ln w="9525">
                <a:noFill/>
                <a:round/>
                <a:headEnd/>
                <a:tailEnd/>
              </a:ln>
            </p:spPr>
            <p:txBody>
              <a:bodyPr>
                <a:prstTxWarp prst="textNoShape">
                  <a:avLst/>
                </a:prstTxWarp>
              </a:bodyPr>
              <a:lstStyle/>
              <a:p>
                <a:endParaRPr lang="en-US"/>
              </a:p>
            </p:txBody>
          </p:sp>
          <p:sp>
            <p:nvSpPr>
              <p:cNvPr id="18737" name="Freeform 194"/>
              <p:cNvSpPr>
                <a:spLocks/>
              </p:cNvSpPr>
              <p:nvPr/>
            </p:nvSpPr>
            <p:spPr bwMode="auto">
              <a:xfrm>
                <a:off x="2887" y="2752"/>
                <a:ext cx="192" cy="86"/>
              </a:xfrm>
              <a:custGeom>
                <a:avLst/>
                <a:gdLst>
                  <a:gd name="T0" fmla="*/ 349 w 1538"/>
                  <a:gd name="T1" fmla="*/ 157 h 692"/>
                  <a:gd name="T2" fmla="*/ 377 w 1538"/>
                  <a:gd name="T3" fmla="*/ 148 h 692"/>
                  <a:gd name="T4" fmla="*/ 396 w 1538"/>
                  <a:gd name="T5" fmla="*/ 148 h 692"/>
                  <a:gd name="T6" fmla="*/ 423 w 1538"/>
                  <a:gd name="T7" fmla="*/ 138 h 692"/>
                  <a:gd name="T8" fmla="*/ 442 w 1538"/>
                  <a:gd name="T9" fmla="*/ 130 h 692"/>
                  <a:gd name="T10" fmla="*/ 561 w 1538"/>
                  <a:gd name="T11" fmla="*/ 130 h 692"/>
                  <a:gd name="T12" fmla="*/ 681 w 1538"/>
                  <a:gd name="T13" fmla="*/ 120 h 692"/>
                  <a:gd name="T14" fmla="*/ 791 w 1538"/>
                  <a:gd name="T15" fmla="*/ 101 h 692"/>
                  <a:gd name="T16" fmla="*/ 911 w 1538"/>
                  <a:gd name="T17" fmla="*/ 93 h 692"/>
                  <a:gd name="T18" fmla="*/ 985 w 1538"/>
                  <a:gd name="T19" fmla="*/ 83 h 692"/>
                  <a:gd name="T20" fmla="*/ 1068 w 1538"/>
                  <a:gd name="T21" fmla="*/ 64 h 692"/>
                  <a:gd name="T22" fmla="*/ 1142 w 1538"/>
                  <a:gd name="T23" fmla="*/ 56 h 692"/>
                  <a:gd name="T24" fmla="*/ 1216 w 1538"/>
                  <a:gd name="T25" fmla="*/ 46 h 692"/>
                  <a:gd name="T26" fmla="*/ 1538 w 1538"/>
                  <a:gd name="T27" fmla="*/ 525 h 692"/>
                  <a:gd name="T28" fmla="*/ 1400 w 1538"/>
                  <a:gd name="T29" fmla="*/ 553 h 692"/>
                  <a:gd name="T30" fmla="*/ 1326 w 1538"/>
                  <a:gd name="T31" fmla="*/ 553 h 692"/>
                  <a:gd name="T32" fmla="*/ 1262 w 1538"/>
                  <a:gd name="T33" fmla="*/ 562 h 692"/>
                  <a:gd name="T34" fmla="*/ 1206 w 1538"/>
                  <a:gd name="T35" fmla="*/ 572 h 692"/>
                  <a:gd name="T36" fmla="*/ 1132 w 1538"/>
                  <a:gd name="T37" fmla="*/ 581 h 692"/>
                  <a:gd name="T38" fmla="*/ 782 w 1538"/>
                  <a:gd name="T39" fmla="*/ 618 h 692"/>
                  <a:gd name="T40" fmla="*/ 745 w 1538"/>
                  <a:gd name="T41" fmla="*/ 618 h 692"/>
                  <a:gd name="T42" fmla="*/ 718 w 1538"/>
                  <a:gd name="T43" fmla="*/ 618 h 692"/>
                  <a:gd name="T44" fmla="*/ 681 w 1538"/>
                  <a:gd name="T45" fmla="*/ 618 h 692"/>
                  <a:gd name="T46" fmla="*/ 653 w 1538"/>
                  <a:gd name="T47" fmla="*/ 627 h 692"/>
                  <a:gd name="T48" fmla="*/ 626 w 1538"/>
                  <a:gd name="T49" fmla="*/ 627 h 692"/>
                  <a:gd name="T50" fmla="*/ 598 w 1538"/>
                  <a:gd name="T51" fmla="*/ 627 h 692"/>
                  <a:gd name="T52" fmla="*/ 570 w 1538"/>
                  <a:gd name="T53" fmla="*/ 627 h 692"/>
                  <a:gd name="T54" fmla="*/ 552 w 1538"/>
                  <a:gd name="T55" fmla="*/ 609 h 692"/>
                  <a:gd name="T56" fmla="*/ 552 w 1538"/>
                  <a:gd name="T57" fmla="*/ 590 h 692"/>
                  <a:gd name="T58" fmla="*/ 543 w 1538"/>
                  <a:gd name="T59" fmla="*/ 572 h 692"/>
                  <a:gd name="T60" fmla="*/ 524 w 1538"/>
                  <a:gd name="T61" fmla="*/ 562 h 692"/>
                  <a:gd name="T62" fmla="*/ 497 w 1538"/>
                  <a:gd name="T63" fmla="*/ 553 h 692"/>
                  <a:gd name="T64" fmla="*/ 479 w 1538"/>
                  <a:gd name="T65" fmla="*/ 562 h 692"/>
                  <a:gd name="T66" fmla="*/ 460 w 1538"/>
                  <a:gd name="T67" fmla="*/ 572 h 692"/>
                  <a:gd name="T68" fmla="*/ 450 w 1538"/>
                  <a:gd name="T69" fmla="*/ 590 h 692"/>
                  <a:gd name="T70" fmla="*/ 442 w 1538"/>
                  <a:gd name="T71" fmla="*/ 609 h 692"/>
                  <a:gd name="T72" fmla="*/ 405 w 1538"/>
                  <a:gd name="T73" fmla="*/ 646 h 692"/>
                  <a:gd name="T74" fmla="*/ 322 w 1538"/>
                  <a:gd name="T75" fmla="*/ 655 h 692"/>
                  <a:gd name="T76" fmla="*/ 239 w 1538"/>
                  <a:gd name="T77" fmla="*/ 663 h 692"/>
                  <a:gd name="T78" fmla="*/ 147 w 1538"/>
                  <a:gd name="T79" fmla="*/ 673 h 692"/>
                  <a:gd name="T80" fmla="*/ 91 w 1538"/>
                  <a:gd name="T81" fmla="*/ 682 h 692"/>
                  <a:gd name="T82" fmla="*/ 64 w 1538"/>
                  <a:gd name="T83" fmla="*/ 682 h 692"/>
                  <a:gd name="T84" fmla="*/ 37 w 1538"/>
                  <a:gd name="T85" fmla="*/ 682 h 692"/>
                  <a:gd name="T86" fmla="*/ 8 w 1538"/>
                  <a:gd name="T87" fmla="*/ 692 h 692"/>
                  <a:gd name="T88" fmla="*/ 0 w 1538"/>
                  <a:gd name="T89" fmla="*/ 599 h 692"/>
                  <a:gd name="T90" fmla="*/ 18 w 1538"/>
                  <a:gd name="T91" fmla="*/ 553 h 692"/>
                  <a:gd name="T92" fmla="*/ 18 w 1538"/>
                  <a:gd name="T93" fmla="*/ 525 h 692"/>
                  <a:gd name="T94" fmla="*/ 18 w 1538"/>
                  <a:gd name="T95" fmla="*/ 498 h 692"/>
                  <a:gd name="T96" fmla="*/ 0 w 1538"/>
                  <a:gd name="T97" fmla="*/ 452 h 692"/>
                  <a:gd name="T98" fmla="*/ 8 w 1538"/>
                  <a:gd name="T99" fmla="*/ 295 h 692"/>
                  <a:gd name="T100" fmla="*/ 18 w 1538"/>
                  <a:gd name="T101" fmla="*/ 258 h 692"/>
                  <a:gd name="T102" fmla="*/ 18 w 1538"/>
                  <a:gd name="T103" fmla="*/ 213 h 692"/>
                  <a:gd name="T104" fmla="*/ 18 w 1538"/>
                  <a:gd name="T105" fmla="*/ 175 h 69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538"/>
                  <a:gd name="T160" fmla="*/ 0 h 692"/>
                  <a:gd name="T161" fmla="*/ 1538 w 1538"/>
                  <a:gd name="T162" fmla="*/ 692 h 692"/>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538" h="692">
                    <a:moveTo>
                      <a:pt x="18" y="157"/>
                    </a:moveTo>
                    <a:lnTo>
                      <a:pt x="349" y="157"/>
                    </a:lnTo>
                    <a:lnTo>
                      <a:pt x="359" y="148"/>
                    </a:lnTo>
                    <a:lnTo>
                      <a:pt x="377" y="148"/>
                    </a:lnTo>
                    <a:lnTo>
                      <a:pt x="386" y="148"/>
                    </a:lnTo>
                    <a:lnTo>
                      <a:pt x="396" y="148"/>
                    </a:lnTo>
                    <a:lnTo>
                      <a:pt x="413" y="138"/>
                    </a:lnTo>
                    <a:lnTo>
                      <a:pt x="423" y="138"/>
                    </a:lnTo>
                    <a:lnTo>
                      <a:pt x="432" y="138"/>
                    </a:lnTo>
                    <a:lnTo>
                      <a:pt x="442" y="130"/>
                    </a:lnTo>
                    <a:lnTo>
                      <a:pt x="506" y="130"/>
                    </a:lnTo>
                    <a:lnTo>
                      <a:pt x="561" y="130"/>
                    </a:lnTo>
                    <a:lnTo>
                      <a:pt x="617" y="120"/>
                    </a:lnTo>
                    <a:lnTo>
                      <a:pt x="681" y="120"/>
                    </a:lnTo>
                    <a:lnTo>
                      <a:pt x="737" y="111"/>
                    </a:lnTo>
                    <a:lnTo>
                      <a:pt x="791" y="101"/>
                    </a:lnTo>
                    <a:lnTo>
                      <a:pt x="856" y="93"/>
                    </a:lnTo>
                    <a:lnTo>
                      <a:pt x="911" y="93"/>
                    </a:lnTo>
                    <a:lnTo>
                      <a:pt x="948" y="83"/>
                    </a:lnTo>
                    <a:lnTo>
                      <a:pt x="985" y="83"/>
                    </a:lnTo>
                    <a:lnTo>
                      <a:pt x="1022" y="74"/>
                    </a:lnTo>
                    <a:lnTo>
                      <a:pt x="1068" y="64"/>
                    </a:lnTo>
                    <a:lnTo>
                      <a:pt x="1105" y="64"/>
                    </a:lnTo>
                    <a:lnTo>
                      <a:pt x="1142" y="56"/>
                    </a:lnTo>
                    <a:lnTo>
                      <a:pt x="1179" y="46"/>
                    </a:lnTo>
                    <a:lnTo>
                      <a:pt x="1216" y="46"/>
                    </a:lnTo>
                    <a:lnTo>
                      <a:pt x="1538" y="0"/>
                    </a:lnTo>
                    <a:lnTo>
                      <a:pt x="1538" y="525"/>
                    </a:lnTo>
                    <a:lnTo>
                      <a:pt x="1538" y="535"/>
                    </a:lnTo>
                    <a:lnTo>
                      <a:pt x="1400" y="553"/>
                    </a:lnTo>
                    <a:lnTo>
                      <a:pt x="1363" y="553"/>
                    </a:lnTo>
                    <a:lnTo>
                      <a:pt x="1326" y="553"/>
                    </a:lnTo>
                    <a:lnTo>
                      <a:pt x="1299" y="562"/>
                    </a:lnTo>
                    <a:lnTo>
                      <a:pt x="1262" y="562"/>
                    </a:lnTo>
                    <a:lnTo>
                      <a:pt x="1234" y="562"/>
                    </a:lnTo>
                    <a:lnTo>
                      <a:pt x="1206" y="572"/>
                    </a:lnTo>
                    <a:lnTo>
                      <a:pt x="1169" y="572"/>
                    </a:lnTo>
                    <a:lnTo>
                      <a:pt x="1132" y="581"/>
                    </a:lnTo>
                    <a:lnTo>
                      <a:pt x="801" y="618"/>
                    </a:lnTo>
                    <a:lnTo>
                      <a:pt x="782" y="618"/>
                    </a:lnTo>
                    <a:lnTo>
                      <a:pt x="764" y="618"/>
                    </a:lnTo>
                    <a:lnTo>
                      <a:pt x="745" y="618"/>
                    </a:lnTo>
                    <a:lnTo>
                      <a:pt x="727" y="618"/>
                    </a:lnTo>
                    <a:lnTo>
                      <a:pt x="718" y="618"/>
                    </a:lnTo>
                    <a:lnTo>
                      <a:pt x="700" y="618"/>
                    </a:lnTo>
                    <a:lnTo>
                      <a:pt x="681" y="618"/>
                    </a:lnTo>
                    <a:lnTo>
                      <a:pt x="663" y="618"/>
                    </a:lnTo>
                    <a:lnTo>
                      <a:pt x="653" y="627"/>
                    </a:lnTo>
                    <a:lnTo>
                      <a:pt x="635" y="627"/>
                    </a:lnTo>
                    <a:lnTo>
                      <a:pt x="626" y="627"/>
                    </a:lnTo>
                    <a:lnTo>
                      <a:pt x="607" y="627"/>
                    </a:lnTo>
                    <a:lnTo>
                      <a:pt x="598" y="627"/>
                    </a:lnTo>
                    <a:lnTo>
                      <a:pt x="580" y="627"/>
                    </a:lnTo>
                    <a:lnTo>
                      <a:pt x="570" y="627"/>
                    </a:lnTo>
                    <a:lnTo>
                      <a:pt x="552" y="636"/>
                    </a:lnTo>
                    <a:lnTo>
                      <a:pt x="552" y="609"/>
                    </a:lnTo>
                    <a:lnTo>
                      <a:pt x="552" y="599"/>
                    </a:lnTo>
                    <a:lnTo>
                      <a:pt x="552" y="590"/>
                    </a:lnTo>
                    <a:lnTo>
                      <a:pt x="543" y="581"/>
                    </a:lnTo>
                    <a:lnTo>
                      <a:pt x="543" y="572"/>
                    </a:lnTo>
                    <a:lnTo>
                      <a:pt x="533" y="562"/>
                    </a:lnTo>
                    <a:lnTo>
                      <a:pt x="524" y="562"/>
                    </a:lnTo>
                    <a:lnTo>
                      <a:pt x="516" y="553"/>
                    </a:lnTo>
                    <a:lnTo>
                      <a:pt x="497" y="553"/>
                    </a:lnTo>
                    <a:lnTo>
                      <a:pt x="487" y="553"/>
                    </a:lnTo>
                    <a:lnTo>
                      <a:pt x="479" y="562"/>
                    </a:lnTo>
                    <a:lnTo>
                      <a:pt x="469" y="562"/>
                    </a:lnTo>
                    <a:lnTo>
                      <a:pt x="460" y="572"/>
                    </a:lnTo>
                    <a:lnTo>
                      <a:pt x="450" y="581"/>
                    </a:lnTo>
                    <a:lnTo>
                      <a:pt x="450" y="590"/>
                    </a:lnTo>
                    <a:lnTo>
                      <a:pt x="450" y="599"/>
                    </a:lnTo>
                    <a:lnTo>
                      <a:pt x="442" y="609"/>
                    </a:lnTo>
                    <a:lnTo>
                      <a:pt x="442" y="636"/>
                    </a:lnTo>
                    <a:lnTo>
                      <a:pt x="405" y="646"/>
                    </a:lnTo>
                    <a:lnTo>
                      <a:pt x="359" y="646"/>
                    </a:lnTo>
                    <a:lnTo>
                      <a:pt x="322" y="655"/>
                    </a:lnTo>
                    <a:lnTo>
                      <a:pt x="276" y="655"/>
                    </a:lnTo>
                    <a:lnTo>
                      <a:pt x="239" y="663"/>
                    </a:lnTo>
                    <a:lnTo>
                      <a:pt x="192" y="663"/>
                    </a:lnTo>
                    <a:lnTo>
                      <a:pt x="147" y="673"/>
                    </a:lnTo>
                    <a:lnTo>
                      <a:pt x="110" y="682"/>
                    </a:lnTo>
                    <a:lnTo>
                      <a:pt x="91" y="682"/>
                    </a:lnTo>
                    <a:lnTo>
                      <a:pt x="82" y="682"/>
                    </a:lnTo>
                    <a:lnTo>
                      <a:pt x="64" y="682"/>
                    </a:lnTo>
                    <a:lnTo>
                      <a:pt x="54" y="682"/>
                    </a:lnTo>
                    <a:lnTo>
                      <a:pt x="37" y="682"/>
                    </a:lnTo>
                    <a:lnTo>
                      <a:pt x="27" y="692"/>
                    </a:lnTo>
                    <a:lnTo>
                      <a:pt x="8" y="692"/>
                    </a:lnTo>
                    <a:lnTo>
                      <a:pt x="0" y="692"/>
                    </a:lnTo>
                    <a:lnTo>
                      <a:pt x="0" y="599"/>
                    </a:lnTo>
                    <a:lnTo>
                      <a:pt x="8" y="572"/>
                    </a:lnTo>
                    <a:lnTo>
                      <a:pt x="18" y="553"/>
                    </a:lnTo>
                    <a:lnTo>
                      <a:pt x="18" y="544"/>
                    </a:lnTo>
                    <a:lnTo>
                      <a:pt x="18" y="525"/>
                    </a:lnTo>
                    <a:lnTo>
                      <a:pt x="18" y="516"/>
                    </a:lnTo>
                    <a:lnTo>
                      <a:pt x="18" y="498"/>
                    </a:lnTo>
                    <a:lnTo>
                      <a:pt x="8" y="479"/>
                    </a:lnTo>
                    <a:lnTo>
                      <a:pt x="0" y="452"/>
                    </a:lnTo>
                    <a:lnTo>
                      <a:pt x="0" y="323"/>
                    </a:lnTo>
                    <a:lnTo>
                      <a:pt x="8" y="295"/>
                    </a:lnTo>
                    <a:lnTo>
                      <a:pt x="8" y="277"/>
                    </a:lnTo>
                    <a:lnTo>
                      <a:pt x="18" y="258"/>
                    </a:lnTo>
                    <a:lnTo>
                      <a:pt x="18" y="231"/>
                    </a:lnTo>
                    <a:lnTo>
                      <a:pt x="18" y="213"/>
                    </a:lnTo>
                    <a:lnTo>
                      <a:pt x="18" y="194"/>
                    </a:lnTo>
                    <a:lnTo>
                      <a:pt x="18" y="175"/>
                    </a:lnTo>
                    <a:lnTo>
                      <a:pt x="18" y="157"/>
                    </a:lnTo>
                    <a:close/>
                  </a:path>
                </a:pathLst>
              </a:custGeom>
              <a:solidFill>
                <a:srgbClr val="D6E0E0"/>
              </a:solidFill>
              <a:ln w="9525">
                <a:noFill/>
                <a:round/>
                <a:headEnd/>
                <a:tailEnd/>
              </a:ln>
            </p:spPr>
            <p:txBody>
              <a:bodyPr>
                <a:prstTxWarp prst="textNoShape">
                  <a:avLst/>
                </a:prstTxWarp>
              </a:bodyPr>
              <a:lstStyle/>
              <a:p>
                <a:endParaRPr lang="en-US"/>
              </a:p>
            </p:txBody>
          </p:sp>
          <p:sp>
            <p:nvSpPr>
              <p:cNvPr id="18738" name="Freeform 195"/>
              <p:cNvSpPr>
                <a:spLocks/>
              </p:cNvSpPr>
              <p:nvPr/>
            </p:nvSpPr>
            <p:spPr bwMode="auto">
              <a:xfrm>
                <a:off x="2727" y="2771"/>
                <a:ext cx="148" cy="80"/>
              </a:xfrm>
              <a:custGeom>
                <a:avLst/>
                <a:gdLst>
                  <a:gd name="T0" fmla="*/ 54 w 1188"/>
                  <a:gd name="T1" fmla="*/ 64 h 636"/>
                  <a:gd name="T2" fmla="*/ 562 w 1188"/>
                  <a:gd name="T3" fmla="*/ 56 h 636"/>
                  <a:gd name="T4" fmla="*/ 608 w 1188"/>
                  <a:gd name="T5" fmla="*/ 56 h 636"/>
                  <a:gd name="T6" fmla="*/ 653 w 1188"/>
                  <a:gd name="T7" fmla="*/ 46 h 636"/>
                  <a:gd name="T8" fmla="*/ 690 w 1188"/>
                  <a:gd name="T9" fmla="*/ 46 h 636"/>
                  <a:gd name="T10" fmla="*/ 736 w 1188"/>
                  <a:gd name="T11" fmla="*/ 37 h 636"/>
                  <a:gd name="T12" fmla="*/ 783 w 1188"/>
                  <a:gd name="T13" fmla="*/ 37 h 636"/>
                  <a:gd name="T14" fmla="*/ 829 w 1188"/>
                  <a:gd name="T15" fmla="*/ 46 h 636"/>
                  <a:gd name="T16" fmla="*/ 874 w 1188"/>
                  <a:gd name="T17" fmla="*/ 37 h 636"/>
                  <a:gd name="T18" fmla="*/ 976 w 1188"/>
                  <a:gd name="T19" fmla="*/ 18 h 636"/>
                  <a:gd name="T20" fmla="*/ 1022 w 1188"/>
                  <a:gd name="T21" fmla="*/ 18 h 636"/>
                  <a:gd name="T22" fmla="*/ 1068 w 1188"/>
                  <a:gd name="T23" fmla="*/ 9 h 636"/>
                  <a:gd name="T24" fmla="*/ 1114 w 1188"/>
                  <a:gd name="T25" fmla="*/ 0 h 636"/>
                  <a:gd name="T26" fmla="*/ 1169 w 1188"/>
                  <a:gd name="T27" fmla="*/ 0 h 636"/>
                  <a:gd name="T28" fmla="*/ 1188 w 1188"/>
                  <a:gd name="T29" fmla="*/ 83 h 636"/>
                  <a:gd name="T30" fmla="*/ 1169 w 1188"/>
                  <a:gd name="T31" fmla="*/ 157 h 636"/>
                  <a:gd name="T32" fmla="*/ 1169 w 1188"/>
                  <a:gd name="T33" fmla="*/ 221 h 636"/>
                  <a:gd name="T34" fmla="*/ 1169 w 1188"/>
                  <a:gd name="T35" fmla="*/ 295 h 636"/>
                  <a:gd name="T36" fmla="*/ 1188 w 1188"/>
                  <a:gd name="T37" fmla="*/ 368 h 636"/>
                  <a:gd name="T38" fmla="*/ 1179 w 1188"/>
                  <a:gd name="T39" fmla="*/ 415 h 636"/>
                  <a:gd name="T40" fmla="*/ 1169 w 1188"/>
                  <a:gd name="T41" fmla="*/ 461 h 636"/>
                  <a:gd name="T42" fmla="*/ 1169 w 1188"/>
                  <a:gd name="T43" fmla="*/ 498 h 636"/>
                  <a:gd name="T44" fmla="*/ 1169 w 1188"/>
                  <a:gd name="T45" fmla="*/ 543 h 636"/>
                  <a:gd name="T46" fmla="*/ 1124 w 1188"/>
                  <a:gd name="T47" fmla="*/ 543 h 636"/>
                  <a:gd name="T48" fmla="*/ 1078 w 1188"/>
                  <a:gd name="T49" fmla="*/ 543 h 636"/>
                  <a:gd name="T50" fmla="*/ 1031 w 1188"/>
                  <a:gd name="T51" fmla="*/ 553 h 636"/>
                  <a:gd name="T52" fmla="*/ 985 w 1188"/>
                  <a:gd name="T53" fmla="*/ 553 h 636"/>
                  <a:gd name="T54" fmla="*/ 967 w 1188"/>
                  <a:gd name="T55" fmla="*/ 553 h 636"/>
                  <a:gd name="T56" fmla="*/ 940 w 1188"/>
                  <a:gd name="T57" fmla="*/ 553 h 636"/>
                  <a:gd name="T58" fmla="*/ 921 w 1188"/>
                  <a:gd name="T59" fmla="*/ 562 h 636"/>
                  <a:gd name="T60" fmla="*/ 893 w 1188"/>
                  <a:gd name="T61" fmla="*/ 572 h 636"/>
                  <a:gd name="T62" fmla="*/ 829 w 1188"/>
                  <a:gd name="T63" fmla="*/ 572 h 636"/>
                  <a:gd name="T64" fmla="*/ 764 w 1188"/>
                  <a:gd name="T65" fmla="*/ 572 h 636"/>
                  <a:gd name="T66" fmla="*/ 700 w 1188"/>
                  <a:gd name="T67" fmla="*/ 580 h 636"/>
                  <a:gd name="T68" fmla="*/ 635 w 1188"/>
                  <a:gd name="T69" fmla="*/ 590 h 636"/>
                  <a:gd name="T70" fmla="*/ 635 w 1188"/>
                  <a:gd name="T71" fmla="*/ 572 h 636"/>
                  <a:gd name="T72" fmla="*/ 635 w 1188"/>
                  <a:gd name="T73" fmla="*/ 543 h 636"/>
                  <a:gd name="T74" fmla="*/ 626 w 1188"/>
                  <a:gd name="T75" fmla="*/ 525 h 636"/>
                  <a:gd name="T76" fmla="*/ 608 w 1188"/>
                  <a:gd name="T77" fmla="*/ 516 h 636"/>
                  <a:gd name="T78" fmla="*/ 589 w 1188"/>
                  <a:gd name="T79" fmla="*/ 506 h 636"/>
                  <a:gd name="T80" fmla="*/ 571 w 1188"/>
                  <a:gd name="T81" fmla="*/ 506 h 636"/>
                  <a:gd name="T82" fmla="*/ 552 w 1188"/>
                  <a:gd name="T83" fmla="*/ 516 h 636"/>
                  <a:gd name="T84" fmla="*/ 534 w 1188"/>
                  <a:gd name="T85" fmla="*/ 535 h 636"/>
                  <a:gd name="T86" fmla="*/ 525 w 1188"/>
                  <a:gd name="T87" fmla="*/ 553 h 636"/>
                  <a:gd name="T88" fmla="*/ 515 w 1188"/>
                  <a:gd name="T89" fmla="*/ 572 h 636"/>
                  <a:gd name="T90" fmla="*/ 515 w 1188"/>
                  <a:gd name="T91" fmla="*/ 590 h 636"/>
                  <a:gd name="T92" fmla="*/ 488 w 1188"/>
                  <a:gd name="T93" fmla="*/ 590 h 636"/>
                  <a:gd name="T94" fmla="*/ 461 w 1188"/>
                  <a:gd name="T95" fmla="*/ 599 h 636"/>
                  <a:gd name="T96" fmla="*/ 432 w 1188"/>
                  <a:gd name="T97" fmla="*/ 609 h 636"/>
                  <a:gd name="T98" fmla="*/ 405 w 1188"/>
                  <a:gd name="T99" fmla="*/ 617 h 636"/>
                  <a:gd name="T100" fmla="*/ 368 w 1188"/>
                  <a:gd name="T101" fmla="*/ 609 h 636"/>
                  <a:gd name="T102" fmla="*/ 322 w 1188"/>
                  <a:gd name="T103" fmla="*/ 609 h 636"/>
                  <a:gd name="T104" fmla="*/ 285 w 1188"/>
                  <a:gd name="T105" fmla="*/ 609 h 636"/>
                  <a:gd name="T106" fmla="*/ 248 w 1188"/>
                  <a:gd name="T107" fmla="*/ 617 h 636"/>
                  <a:gd name="T108" fmla="*/ 0 w 1188"/>
                  <a:gd name="T109" fmla="*/ 636 h 636"/>
                  <a:gd name="T110" fmla="*/ 0 w 1188"/>
                  <a:gd name="T111" fmla="*/ 580 h 636"/>
                  <a:gd name="T112" fmla="*/ 9 w 1188"/>
                  <a:gd name="T113" fmla="*/ 562 h 636"/>
                  <a:gd name="T114" fmla="*/ 9 w 1188"/>
                  <a:gd name="T115" fmla="*/ 543 h 636"/>
                  <a:gd name="T116" fmla="*/ 17 w 1188"/>
                  <a:gd name="T117" fmla="*/ 525 h 636"/>
                  <a:gd name="T118" fmla="*/ 17 w 1188"/>
                  <a:gd name="T119" fmla="*/ 120 h 636"/>
                  <a:gd name="T120" fmla="*/ 27 w 1188"/>
                  <a:gd name="T121" fmla="*/ 101 h 636"/>
                  <a:gd name="T122" fmla="*/ 27 w 1188"/>
                  <a:gd name="T123" fmla="*/ 83 h 636"/>
                  <a:gd name="T124" fmla="*/ 36 w 1188"/>
                  <a:gd name="T125" fmla="*/ 64 h 6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188"/>
                  <a:gd name="T190" fmla="*/ 0 h 636"/>
                  <a:gd name="T191" fmla="*/ 1188 w 1188"/>
                  <a:gd name="T192" fmla="*/ 636 h 6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188" h="636">
                    <a:moveTo>
                      <a:pt x="36" y="64"/>
                    </a:moveTo>
                    <a:lnTo>
                      <a:pt x="54" y="64"/>
                    </a:lnTo>
                    <a:lnTo>
                      <a:pt x="543" y="64"/>
                    </a:lnTo>
                    <a:lnTo>
                      <a:pt x="562" y="56"/>
                    </a:lnTo>
                    <a:lnTo>
                      <a:pt x="580" y="56"/>
                    </a:lnTo>
                    <a:lnTo>
                      <a:pt x="608" y="56"/>
                    </a:lnTo>
                    <a:lnTo>
                      <a:pt x="626" y="56"/>
                    </a:lnTo>
                    <a:lnTo>
                      <a:pt x="653" y="46"/>
                    </a:lnTo>
                    <a:lnTo>
                      <a:pt x="672" y="46"/>
                    </a:lnTo>
                    <a:lnTo>
                      <a:pt x="690" y="46"/>
                    </a:lnTo>
                    <a:lnTo>
                      <a:pt x="719" y="37"/>
                    </a:lnTo>
                    <a:lnTo>
                      <a:pt x="736" y="37"/>
                    </a:lnTo>
                    <a:lnTo>
                      <a:pt x="755" y="37"/>
                    </a:lnTo>
                    <a:lnTo>
                      <a:pt x="783" y="37"/>
                    </a:lnTo>
                    <a:lnTo>
                      <a:pt x="810" y="46"/>
                    </a:lnTo>
                    <a:lnTo>
                      <a:pt x="829" y="46"/>
                    </a:lnTo>
                    <a:lnTo>
                      <a:pt x="856" y="46"/>
                    </a:lnTo>
                    <a:lnTo>
                      <a:pt x="874" y="37"/>
                    </a:lnTo>
                    <a:lnTo>
                      <a:pt x="893" y="37"/>
                    </a:lnTo>
                    <a:lnTo>
                      <a:pt x="976" y="18"/>
                    </a:lnTo>
                    <a:lnTo>
                      <a:pt x="1004" y="18"/>
                    </a:lnTo>
                    <a:lnTo>
                      <a:pt x="1022" y="18"/>
                    </a:lnTo>
                    <a:lnTo>
                      <a:pt x="1050" y="9"/>
                    </a:lnTo>
                    <a:lnTo>
                      <a:pt x="1068" y="9"/>
                    </a:lnTo>
                    <a:lnTo>
                      <a:pt x="1095" y="9"/>
                    </a:lnTo>
                    <a:lnTo>
                      <a:pt x="1114" y="0"/>
                    </a:lnTo>
                    <a:lnTo>
                      <a:pt x="1142" y="0"/>
                    </a:lnTo>
                    <a:lnTo>
                      <a:pt x="1169" y="0"/>
                    </a:lnTo>
                    <a:lnTo>
                      <a:pt x="1188" y="0"/>
                    </a:lnTo>
                    <a:lnTo>
                      <a:pt x="1188" y="83"/>
                    </a:lnTo>
                    <a:lnTo>
                      <a:pt x="1179" y="120"/>
                    </a:lnTo>
                    <a:lnTo>
                      <a:pt x="1169" y="157"/>
                    </a:lnTo>
                    <a:lnTo>
                      <a:pt x="1169" y="194"/>
                    </a:lnTo>
                    <a:lnTo>
                      <a:pt x="1169" y="221"/>
                    </a:lnTo>
                    <a:lnTo>
                      <a:pt x="1169" y="258"/>
                    </a:lnTo>
                    <a:lnTo>
                      <a:pt x="1169" y="295"/>
                    </a:lnTo>
                    <a:lnTo>
                      <a:pt x="1179" y="332"/>
                    </a:lnTo>
                    <a:lnTo>
                      <a:pt x="1188" y="368"/>
                    </a:lnTo>
                    <a:lnTo>
                      <a:pt x="1179" y="387"/>
                    </a:lnTo>
                    <a:lnTo>
                      <a:pt x="1179" y="415"/>
                    </a:lnTo>
                    <a:lnTo>
                      <a:pt x="1169" y="433"/>
                    </a:lnTo>
                    <a:lnTo>
                      <a:pt x="1169" y="461"/>
                    </a:lnTo>
                    <a:lnTo>
                      <a:pt x="1169" y="479"/>
                    </a:lnTo>
                    <a:lnTo>
                      <a:pt x="1169" y="498"/>
                    </a:lnTo>
                    <a:lnTo>
                      <a:pt x="1169" y="516"/>
                    </a:lnTo>
                    <a:lnTo>
                      <a:pt x="1169" y="543"/>
                    </a:lnTo>
                    <a:lnTo>
                      <a:pt x="1151" y="543"/>
                    </a:lnTo>
                    <a:lnTo>
                      <a:pt x="1124" y="543"/>
                    </a:lnTo>
                    <a:lnTo>
                      <a:pt x="1105" y="543"/>
                    </a:lnTo>
                    <a:lnTo>
                      <a:pt x="1078" y="543"/>
                    </a:lnTo>
                    <a:lnTo>
                      <a:pt x="1059" y="543"/>
                    </a:lnTo>
                    <a:lnTo>
                      <a:pt x="1031" y="553"/>
                    </a:lnTo>
                    <a:lnTo>
                      <a:pt x="1013" y="553"/>
                    </a:lnTo>
                    <a:lnTo>
                      <a:pt x="985" y="553"/>
                    </a:lnTo>
                    <a:lnTo>
                      <a:pt x="976" y="553"/>
                    </a:lnTo>
                    <a:lnTo>
                      <a:pt x="967" y="553"/>
                    </a:lnTo>
                    <a:lnTo>
                      <a:pt x="958" y="553"/>
                    </a:lnTo>
                    <a:lnTo>
                      <a:pt x="940" y="553"/>
                    </a:lnTo>
                    <a:lnTo>
                      <a:pt x="930" y="562"/>
                    </a:lnTo>
                    <a:lnTo>
                      <a:pt x="921" y="562"/>
                    </a:lnTo>
                    <a:lnTo>
                      <a:pt x="911" y="572"/>
                    </a:lnTo>
                    <a:lnTo>
                      <a:pt x="893" y="572"/>
                    </a:lnTo>
                    <a:lnTo>
                      <a:pt x="866" y="572"/>
                    </a:lnTo>
                    <a:lnTo>
                      <a:pt x="829" y="572"/>
                    </a:lnTo>
                    <a:lnTo>
                      <a:pt x="792" y="572"/>
                    </a:lnTo>
                    <a:lnTo>
                      <a:pt x="764" y="572"/>
                    </a:lnTo>
                    <a:lnTo>
                      <a:pt x="727" y="580"/>
                    </a:lnTo>
                    <a:lnTo>
                      <a:pt x="700" y="580"/>
                    </a:lnTo>
                    <a:lnTo>
                      <a:pt x="663" y="580"/>
                    </a:lnTo>
                    <a:lnTo>
                      <a:pt x="635" y="590"/>
                    </a:lnTo>
                    <a:lnTo>
                      <a:pt x="635" y="580"/>
                    </a:lnTo>
                    <a:lnTo>
                      <a:pt x="635" y="572"/>
                    </a:lnTo>
                    <a:lnTo>
                      <a:pt x="635" y="553"/>
                    </a:lnTo>
                    <a:lnTo>
                      <a:pt x="635" y="543"/>
                    </a:lnTo>
                    <a:lnTo>
                      <a:pt x="635" y="535"/>
                    </a:lnTo>
                    <a:lnTo>
                      <a:pt x="626" y="525"/>
                    </a:lnTo>
                    <a:lnTo>
                      <a:pt x="616" y="516"/>
                    </a:lnTo>
                    <a:lnTo>
                      <a:pt x="608" y="516"/>
                    </a:lnTo>
                    <a:lnTo>
                      <a:pt x="599" y="506"/>
                    </a:lnTo>
                    <a:lnTo>
                      <a:pt x="589" y="506"/>
                    </a:lnTo>
                    <a:lnTo>
                      <a:pt x="580" y="506"/>
                    </a:lnTo>
                    <a:lnTo>
                      <a:pt x="571" y="506"/>
                    </a:lnTo>
                    <a:lnTo>
                      <a:pt x="562" y="516"/>
                    </a:lnTo>
                    <a:lnTo>
                      <a:pt x="552" y="516"/>
                    </a:lnTo>
                    <a:lnTo>
                      <a:pt x="543" y="525"/>
                    </a:lnTo>
                    <a:lnTo>
                      <a:pt x="534" y="535"/>
                    </a:lnTo>
                    <a:lnTo>
                      <a:pt x="534" y="543"/>
                    </a:lnTo>
                    <a:lnTo>
                      <a:pt x="525" y="553"/>
                    </a:lnTo>
                    <a:lnTo>
                      <a:pt x="525" y="562"/>
                    </a:lnTo>
                    <a:lnTo>
                      <a:pt x="515" y="572"/>
                    </a:lnTo>
                    <a:lnTo>
                      <a:pt x="515" y="580"/>
                    </a:lnTo>
                    <a:lnTo>
                      <a:pt x="515" y="590"/>
                    </a:lnTo>
                    <a:lnTo>
                      <a:pt x="497" y="590"/>
                    </a:lnTo>
                    <a:lnTo>
                      <a:pt x="488" y="590"/>
                    </a:lnTo>
                    <a:lnTo>
                      <a:pt x="469" y="599"/>
                    </a:lnTo>
                    <a:lnTo>
                      <a:pt x="461" y="599"/>
                    </a:lnTo>
                    <a:lnTo>
                      <a:pt x="451" y="599"/>
                    </a:lnTo>
                    <a:lnTo>
                      <a:pt x="432" y="609"/>
                    </a:lnTo>
                    <a:lnTo>
                      <a:pt x="414" y="609"/>
                    </a:lnTo>
                    <a:lnTo>
                      <a:pt x="405" y="617"/>
                    </a:lnTo>
                    <a:lnTo>
                      <a:pt x="387" y="617"/>
                    </a:lnTo>
                    <a:lnTo>
                      <a:pt x="368" y="609"/>
                    </a:lnTo>
                    <a:lnTo>
                      <a:pt x="341" y="609"/>
                    </a:lnTo>
                    <a:lnTo>
                      <a:pt x="322" y="609"/>
                    </a:lnTo>
                    <a:lnTo>
                      <a:pt x="304" y="609"/>
                    </a:lnTo>
                    <a:lnTo>
                      <a:pt x="285" y="609"/>
                    </a:lnTo>
                    <a:lnTo>
                      <a:pt x="267" y="609"/>
                    </a:lnTo>
                    <a:lnTo>
                      <a:pt x="248" y="617"/>
                    </a:lnTo>
                    <a:lnTo>
                      <a:pt x="166" y="636"/>
                    </a:lnTo>
                    <a:lnTo>
                      <a:pt x="0" y="636"/>
                    </a:lnTo>
                    <a:lnTo>
                      <a:pt x="0" y="590"/>
                    </a:lnTo>
                    <a:lnTo>
                      <a:pt x="0" y="580"/>
                    </a:lnTo>
                    <a:lnTo>
                      <a:pt x="0" y="572"/>
                    </a:lnTo>
                    <a:lnTo>
                      <a:pt x="9" y="562"/>
                    </a:lnTo>
                    <a:lnTo>
                      <a:pt x="9" y="553"/>
                    </a:lnTo>
                    <a:lnTo>
                      <a:pt x="9" y="543"/>
                    </a:lnTo>
                    <a:lnTo>
                      <a:pt x="17" y="535"/>
                    </a:lnTo>
                    <a:lnTo>
                      <a:pt x="17" y="525"/>
                    </a:lnTo>
                    <a:lnTo>
                      <a:pt x="17" y="516"/>
                    </a:lnTo>
                    <a:lnTo>
                      <a:pt x="17" y="120"/>
                    </a:lnTo>
                    <a:lnTo>
                      <a:pt x="17" y="111"/>
                    </a:lnTo>
                    <a:lnTo>
                      <a:pt x="27" y="101"/>
                    </a:lnTo>
                    <a:lnTo>
                      <a:pt x="27" y="93"/>
                    </a:lnTo>
                    <a:lnTo>
                      <a:pt x="27" y="83"/>
                    </a:lnTo>
                    <a:lnTo>
                      <a:pt x="27" y="74"/>
                    </a:lnTo>
                    <a:lnTo>
                      <a:pt x="36" y="64"/>
                    </a:lnTo>
                    <a:close/>
                  </a:path>
                </a:pathLst>
              </a:custGeom>
              <a:solidFill>
                <a:srgbClr val="A3B2B2"/>
              </a:solidFill>
              <a:ln w="9525">
                <a:noFill/>
                <a:round/>
                <a:headEnd/>
                <a:tailEnd/>
              </a:ln>
            </p:spPr>
            <p:txBody>
              <a:bodyPr>
                <a:prstTxWarp prst="textNoShape">
                  <a:avLst/>
                </a:prstTxWarp>
              </a:bodyPr>
              <a:lstStyle/>
              <a:p>
                <a:endParaRPr lang="en-US"/>
              </a:p>
            </p:txBody>
          </p:sp>
          <p:sp>
            <p:nvSpPr>
              <p:cNvPr id="18739" name="Freeform 196"/>
              <p:cNvSpPr>
                <a:spLocks/>
              </p:cNvSpPr>
              <p:nvPr/>
            </p:nvSpPr>
            <p:spPr bwMode="auto">
              <a:xfrm>
                <a:off x="2545" y="2781"/>
                <a:ext cx="172" cy="72"/>
              </a:xfrm>
              <a:custGeom>
                <a:avLst/>
                <a:gdLst>
                  <a:gd name="T0" fmla="*/ 304 w 1372"/>
                  <a:gd name="T1" fmla="*/ 73 h 581"/>
                  <a:gd name="T2" fmla="*/ 323 w 1372"/>
                  <a:gd name="T3" fmla="*/ 73 h 581"/>
                  <a:gd name="T4" fmla="*/ 350 w 1372"/>
                  <a:gd name="T5" fmla="*/ 64 h 581"/>
                  <a:gd name="T6" fmla="*/ 378 w 1372"/>
                  <a:gd name="T7" fmla="*/ 54 h 581"/>
                  <a:gd name="T8" fmla="*/ 395 w 1372"/>
                  <a:gd name="T9" fmla="*/ 46 h 581"/>
                  <a:gd name="T10" fmla="*/ 479 w 1372"/>
                  <a:gd name="T11" fmla="*/ 46 h 581"/>
                  <a:gd name="T12" fmla="*/ 552 w 1372"/>
                  <a:gd name="T13" fmla="*/ 46 h 581"/>
                  <a:gd name="T14" fmla="*/ 635 w 1372"/>
                  <a:gd name="T15" fmla="*/ 37 h 581"/>
                  <a:gd name="T16" fmla="*/ 719 w 1372"/>
                  <a:gd name="T17" fmla="*/ 27 h 581"/>
                  <a:gd name="T18" fmla="*/ 755 w 1372"/>
                  <a:gd name="T19" fmla="*/ 27 h 581"/>
                  <a:gd name="T20" fmla="*/ 810 w 1372"/>
                  <a:gd name="T21" fmla="*/ 37 h 581"/>
                  <a:gd name="T22" fmla="*/ 857 w 1372"/>
                  <a:gd name="T23" fmla="*/ 37 h 581"/>
                  <a:gd name="T24" fmla="*/ 893 w 1372"/>
                  <a:gd name="T25" fmla="*/ 27 h 581"/>
                  <a:gd name="T26" fmla="*/ 1004 w 1372"/>
                  <a:gd name="T27" fmla="*/ 9 h 581"/>
                  <a:gd name="T28" fmla="*/ 1114 w 1372"/>
                  <a:gd name="T29" fmla="*/ 9 h 581"/>
                  <a:gd name="T30" fmla="*/ 1225 w 1372"/>
                  <a:gd name="T31" fmla="*/ 9 h 581"/>
                  <a:gd name="T32" fmla="*/ 1336 w 1372"/>
                  <a:gd name="T33" fmla="*/ 9 h 581"/>
                  <a:gd name="T34" fmla="*/ 1372 w 1372"/>
                  <a:gd name="T35" fmla="*/ 9 h 581"/>
                  <a:gd name="T36" fmla="*/ 1363 w 1372"/>
                  <a:gd name="T37" fmla="*/ 19 h 581"/>
                  <a:gd name="T38" fmla="*/ 1363 w 1372"/>
                  <a:gd name="T39" fmla="*/ 37 h 581"/>
                  <a:gd name="T40" fmla="*/ 1354 w 1372"/>
                  <a:gd name="T41" fmla="*/ 451 h 581"/>
                  <a:gd name="T42" fmla="*/ 1345 w 1372"/>
                  <a:gd name="T43" fmla="*/ 488 h 581"/>
                  <a:gd name="T44" fmla="*/ 1345 w 1372"/>
                  <a:gd name="T45" fmla="*/ 516 h 581"/>
                  <a:gd name="T46" fmla="*/ 1345 w 1372"/>
                  <a:gd name="T47" fmla="*/ 543 h 581"/>
                  <a:gd name="T48" fmla="*/ 755 w 1372"/>
                  <a:gd name="T49" fmla="*/ 562 h 581"/>
                  <a:gd name="T50" fmla="*/ 737 w 1372"/>
                  <a:gd name="T51" fmla="*/ 552 h 581"/>
                  <a:gd name="T52" fmla="*/ 728 w 1372"/>
                  <a:gd name="T53" fmla="*/ 543 h 581"/>
                  <a:gd name="T54" fmla="*/ 709 w 1372"/>
                  <a:gd name="T55" fmla="*/ 543 h 581"/>
                  <a:gd name="T56" fmla="*/ 691 w 1372"/>
                  <a:gd name="T57" fmla="*/ 543 h 581"/>
                  <a:gd name="T58" fmla="*/ 672 w 1372"/>
                  <a:gd name="T59" fmla="*/ 552 h 581"/>
                  <a:gd name="T60" fmla="*/ 350 w 1372"/>
                  <a:gd name="T61" fmla="*/ 562 h 581"/>
                  <a:gd name="T62" fmla="*/ 331 w 1372"/>
                  <a:gd name="T63" fmla="*/ 562 h 581"/>
                  <a:gd name="T64" fmla="*/ 313 w 1372"/>
                  <a:gd name="T65" fmla="*/ 571 h 581"/>
                  <a:gd name="T66" fmla="*/ 294 w 1372"/>
                  <a:gd name="T67" fmla="*/ 581 h 581"/>
                  <a:gd name="T68" fmla="*/ 276 w 1372"/>
                  <a:gd name="T69" fmla="*/ 581 h 581"/>
                  <a:gd name="T70" fmla="*/ 9 w 1372"/>
                  <a:gd name="T71" fmla="*/ 571 h 581"/>
                  <a:gd name="T72" fmla="*/ 9 w 1372"/>
                  <a:gd name="T73" fmla="*/ 552 h 581"/>
                  <a:gd name="T74" fmla="*/ 19 w 1372"/>
                  <a:gd name="T75" fmla="*/ 543 h 581"/>
                  <a:gd name="T76" fmla="*/ 19 w 1372"/>
                  <a:gd name="T77" fmla="*/ 73 h 581"/>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1372"/>
                  <a:gd name="T118" fmla="*/ 0 h 581"/>
                  <a:gd name="T119" fmla="*/ 1372 w 1372"/>
                  <a:gd name="T120" fmla="*/ 581 h 581"/>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1372" h="581">
                    <a:moveTo>
                      <a:pt x="19" y="73"/>
                    </a:moveTo>
                    <a:lnTo>
                      <a:pt x="304" y="73"/>
                    </a:lnTo>
                    <a:lnTo>
                      <a:pt x="313" y="73"/>
                    </a:lnTo>
                    <a:lnTo>
                      <a:pt x="323" y="73"/>
                    </a:lnTo>
                    <a:lnTo>
                      <a:pt x="341" y="64"/>
                    </a:lnTo>
                    <a:lnTo>
                      <a:pt x="350" y="64"/>
                    </a:lnTo>
                    <a:lnTo>
                      <a:pt x="360" y="64"/>
                    </a:lnTo>
                    <a:lnTo>
                      <a:pt x="378" y="54"/>
                    </a:lnTo>
                    <a:lnTo>
                      <a:pt x="387" y="54"/>
                    </a:lnTo>
                    <a:lnTo>
                      <a:pt x="395" y="46"/>
                    </a:lnTo>
                    <a:lnTo>
                      <a:pt x="442" y="46"/>
                    </a:lnTo>
                    <a:lnTo>
                      <a:pt x="479" y="46"/>
                    </a:lnTo>
                    <a:lnTo>
                      <a:pt x="515" y="46"/>
                    </a:lnTo>
                    <a:lnTo>
                      <a:pt x="552" y="46"/>
                    </a:lnTo>
                    <a:lnTo>
                      <a:pt x="589" y="46"/>
                    </a:lnTo>
                    <a:lnTo>
                      <a:pt x="635" y="37"/>
                    </a:lnTo>
                    <a:lnTo>
                      <a:pt x="672" y="37"/>
                    </a:lnTo>
                    <a:lnTo>
                      <a:pt x="719" y="27"/>
                    </a:lnTo>
                    <a:lnTo>
                      <a:pt x="737" y="27"/>
                    </a:lnTo>
                    <a:lnTo>
                      <a:pt x="755" y="27"/>
                    </a:lnTo>
                    <a:lnTo>
                      <a:pt x="783" y="27"/>
                    </a:lnTo>
                    <a:lnTo>
                      <a:pt x="810" y="37"/>
                    </a:lnTo>
                    <a:lnTo>
                      <a:pt x="829" y="37"/>
                    </a:lnTo>
                    <a:lnTo>
                      <a:pt x="857" y="37"/>
                    </a:lnTo>
                    <a:lnTo>
                      <a:pt x="875" y="27"/>
                    </a:lnTo>
                    <a:lnTo>
                      <a:pt x="893" y="27"/>
                    </a:lnTo>
                    <a:lnTo>
                      <a:pt x="949" y="19"/>
                    </a:lnTo>
                    <a:lnTo>
                      <a:pt x="1004" y="9"/>
                    </a:lnTo>
                    <a:lnTo>
                      <a:pt x="1060" y="9"/>
                    </a:lnTo>
                    <a:lnTo>
                      <a:pt x="1114" y="9"/>
                    </a:lnTo>
                    <a:lnTo>
                      <a:pt x="1170" y="9"/>
                    </a:lnTo>
                    <a:lnTo>
                      <a:pt x="1225" y="9"/>
                    </a:lnTo>
                    <a:lnTo>
                      <a:pt x="1281" y="9"/>
                    </a:lnTo>
                    <a:lnTo>
                      <a:pt x="1336" y="9"/>
                    </a:lnTo>
                    <a:lnTo>
                      <a:pt x="1372" y="0"/>
                    </a:lnTo>
                    <a:lnTo>
                      <a:pt x="1372" y="9"/>
                    </a:lnTo>
                    <a:lnTo>
                      <a:pt x="1363" y="9"/>
                    </a:lnTo>
                    <a:lnTo>
                      <a:pt x="1363" y="19"/>
                    </a:lnTo>
                    <a:lnTo>
                      <a:pt x="1363" y="27"/>
                    </a:lnTo>
                    <a:lnTo>
                      <a:pt x="1363" y="37"/>
                    </a:lnTo>
                    <a:lnTo>
                      <a:pt x="1363" y="432"/>
                    </a:lnTo>
                    <a:lnTo>
                      <a:pt x="1354" y="451"/>
                    </a:lnTo>
                    <a:lnTo>
                      <a:pt x="1354" y="469"/>
                    </a:lnTo>
                    <a:lnTo>
                      <a:pt x="1345" y="488"/>
                    </a:lnTo>
                    <a:lnTo>
                      <a:pt x="1345" y="506"/>
                    </a:lnTo>
                    <a:lnTo>
                      <a:pt x="1345" y="516"/>
                    </a:lnTo>
                    <a:lnTo>
                      <a:pt x="1345" y="535"/>
                    </a:lnTo>
                    <a:lnTo>
                      <a:pt x="1345" y="543"/>
                    </a:lnTo>
                    <a:lnTo>
                      <a:pt x="1345" y="562"/>
                    </a:lnTo>
                    <a:lnTo>
                      <a:pt x="755" y="562"/>
                    </a:lnTo>
                    <a:lnTo>
                      <a:pt x="746" y="552"/>
                    </a:lnTo>
                    <a:lnTo>
                      <a:pt x="737" y="552"/>
                    </a:lnTo>
                    <a:lnTo>
                      <a:pt x="737" y="543"/>
                    </a:lnTo>
                    <a:lnTo>
                      <a:pt x="728" y="543"/>
                    </a:lnTo>
                    <a:lnTo>
                      <a:pt x="719" y="543"/>
                    </a:lnTo>
                    <a:lnTo>
                      <a:pt x="709" y="543"/>
                    </a:lnTo>
                    <a:lnTo>
                      <a:pt x="700" y="543"/>
                    </a:lnTo>
                    <a:lnTo>
                      <a:pt x="691" y="543"/>
                    </a:lnTo>
                    <a:lnTo>
                      <a:pt x="682" y="552"/>
                    </a:lnTo>
                    <a:lnTo>
                      <a:pt x="672" y="552"/>
                    </a:lnTo>
                    <a:lnTo>
                      <a:pt x="663" y="562"/>
                    </a:lnTo>
                    <a:lnTo>
                      <a:pt x="350" y="562"/>
                    </a:lnTo>
                    <a:lnTo>
                      <a:pt x="341" y="562"/>
                    </a:lnTo>
                    <a:lnTo>
                      <a:pt x="331" y="562"/>
                    </a:lnTo>
                    <a:lnTo>
                      <a:pt x="323" y="562"/>
                    </a:lnTo>
                    <a:lnTo>
                      <a:pt x="313" y="571"/>
                    </a:lnTo>
                    <a:lnTo>
                      <a:pt x="304" y="571"/>
                    </a:lnTo>
                    <a:lnTo>
                      <a:pt x="294" y="581"/>
                    </a:lnTo>
                    <a:lnTo>
                      <a:pt x="285" y="581"/>
                    </a:lnTo>
                    <a:lnTo>
                      <a:pt x="276" y="581"/>
                    </a:lnTo>
                    <a:lnTo>
                      <a:pt x="0" y="581"/>
                    </a:lnTo>
                    <a:lnTo>
                      <a:pt x="9" y="571"/>
                    </a:lnTo>
                    <a:lnTo>
                      <a:pt x="9" y="562"/>
                    </a:lnTo>
                    <a:lnTo>
                      <a:pt x="9" y="552"/>
                    </a:lnTo>
                    <a:lnTo>
                      <a:pt x="19" y="552"/>
                    </a:lnTo>
                    <a:lnTo>
                      <a:pt x="19" y="543"/>
                    </a:lnTo>
                    <a:lnTo>
                      <a:pt x="19" y="535"/>
                    </a:lnTo>
                    <a:lnTo>
                      <a:pt x="19" y="73"/>
                    </a:lnTo>
                    <a:close/>
                  </a:path>
                </a:pathLst>
              </a:custGeom>
              <a:solidFill>
                <a:srgbClr val="D6E0E0"/>
              </a:solidFill>
              <a:ln w="9525">
                <a:noFill/>
                <a:round/>
                <a:headEnd/>
                <a:tailEnd/>
              </a:ln>
            </p:spPr>
            <p:txBody>
              <a:bodyPr>
                <a:prstTxWarp prst="textNoShape">
                  <a:avLst/>
                </a:prstTxWarp>
              </a:bodyPr>
              <a:lstStyle/>
              <a:p>
                <a:endParaRPr lang="en-US"/>
              </a:p>
            </p:txBody>
          </p:sp>
          <p:sp>
            <p:nvSpPr>
              <p:cNvPr id="18740" name="Freeform 197"/>
              <p:cNvSpPr>
                <a:spLocks/>
              </p:cNvSpPr>
              <p:nvPr/>
            </p:nvSpPr>
            <p:spPr bwMode="auto">
              <a:xfrm>
                <a:off x="2387" y="2790"/>
                <a:ext cx="146" cy="63"/>
              </a:xfrm>
              <a:custGeom>
                <a:avLst/>
                <a:gdLst>
                  <a:gd name="T0" fmla="*/ 0 w 1171"/>
                  <a:gd name="T1" fmla="*/ 37 h 508"/>
                  <a:gd name="T2" fmla="*/ 93 w 1171"/>
                  <a:gd name="T3" fmla="*/ 37 h 508"/>
                  <a:gd name="T4" fmla="*/ 111 w 1171"/>
                  <a:gd name="T5" fmla="*/ 37 h 508"/>
                  <a:gd name="T6" fmla="*/ 130 w 1171"/>
                  <a:gd name="T7" fmla="*/ 37 h 508"/>
                  <a:gd name="T8" fmla="*/ 148 w 1171"/>
                  <a:gd name="T9" fmla="*/ 37 h 508"/>
                  <a:gd name="T10" fmla="*/ 167 w 1171"/>
                  <a:gd name="T11" fmla="*/ 37 h 508"/>
                  <a:gd name="T12" fmla="*/ 185 w 1171"/>
                  <a:gd name="T13" fmla="*/ 28 h 508"/>
                  <a:gd name="T14" fmla="*/ 203 w 1171"/>
                  <a:gd name="T15" fmla="*/ 28 h 508"/>
                  <a:gd name="T16" fmla="*/ 221 w 1171"/>
                  <a:gd name="T17" fmla="*/ 19 h 508"/>
                  <a:gd name="T18" fmla="*/ 240 w 1171"/>
                  <a:gd name="T19" fmla="*/ 19 h 508"/>
                  <a:gd name="T20" fmla="*/ 950 w 1171"/>
                  <a:gd name="T21" fmla="*/ 19 h 508"/>
                  <a:gd name="T22" fmla="*/ 958 w 1171"/>
                  <a:gd name="T23" fmla="*/ 19 h 508"/>
                  <a:gd name="T24" fmla="*/ 968 w 1171"/>
                  <a:gd name="T25" fmla="*/ 19 h 508"/>
                  <a:gd name="T26" fmla="*/ 977 w 1171"/>
                  <a:gd name="T27" fmla="*/ 19 h 508"/>
                  <a:gd name="T28" fmla="*/ 987 w 1171"/>
                  <a:gd name="T29" fmla="*/ 10 h 508"/>
                  <a:gd name="T30" fmla="*/ 995 w 1171"/>
                  <a:gd name="T31" fmla="*/ 10 h 508"/>
                  <a:gd name="T32" fmla="*/ 1005 w 1171"/>
                  <a:gd name="T33" fmla="*/ 10 h 508"/>
                  <a:gd name="T34" fmla="*/ 1014 w 1171"/>
                  <a:gd name="T35" fmla="*/ 0 h 508"/>
                  <a:gd name="T36" fmla="*/ 1024 w 1171"/>
                  <a:gd name="T37" fmla="*/ 0 h 508"/>
                  <a:gd name="T38" fmla="*/ 1171 w 1171"/>
                  <a:gd name="T39" fmla="*/ 0 h 508"/>
                  <a:gd name="T40" fmla="*/ 1171 w 1171"/>
                  <a:gd name="T41" fmla="*/ 452 h 508"/>
                  <a:gd name="T42" fmla="*/ 1152 w 1171"/>
                  <a:gd name="T43" fmla="*/ 508 h 508"/>
                  <a:gd name="T44" fmla="*/ 747 w 1171"/>
                  <a:gd name="T45" fmla="*/ 508 h 508"/>
                  <a:gd name="T46" fmla="*/ 737 w 1171"/>
                  <a:gd name="T47" fmla="*/ 498 h 508"/>
                  <a:gd name="T48" fmla="*/ 737 w 1171"/>
                  <a:gd name="T49" fmla="*/ 489 h 508"/>
                  <a:gd name="T50" fmla="*/ 729 w 1171"/>
                  <a:gd name="T51" fmla="*/ 489 h 508"/>
                  <a:gd name="T52" fmla="*/ 729 w 1171"/>
                  <a:gd name="T53" fmla="*/ 479 h 508"/>
                  <a:gd name="T54" fmla="*/ 719 w 1171"/>
                  <a:gd name="T55" fmla="*/ 479 h 508"/>
                  <a:gd name="T56" fmla="*/ 710 w 1171"/>
                  <a:gd name="T57" fmla="*/ 470 h 508"/>
                  <a:gd name="T58" fmla="*/ 692 w 1171"/>
                  <a:gd name="T59" fmla="*/ 470 h 508"/>
                  <a:gd name="T60" fmla="*/ 683 w 1171"/>
                  <a:gd name="T61" fmla="*/ 470 h 508"/>
                  <a:gd name="T62" fmla="*/ 673 w 1171"/>
                  <a:gd name="T63" fmla="*/ 470 h 508"/>
                  <a:gd name="T64" fmla="*/ 664 w 1171"/>
                  <a:gd name="T65" fmla="*/ 470 h 508"/>
                  <a:gd name="T66" fmla="*/ 655 w 1171"/>
                  <a:gd name="T67" fmla="*/ 479 h 508"/>
                  <a:gd name="T68" fmla="*/ 646 w 1171"/>
                  <a:gd name="T69" fmla="*/ 489 h 508"/>
                  <a:gd name="T70" fmla="*/ 646 w 1171"/>
                  <a:gd name="T71" fmla="*/ 498 h 508"/>
                  <a:gd name="T72" fmla="*/ 636 w 1171"/>
                  <a:gd name="T73" fmla="*/ 508 h 508"/>
                  <a:gd name="T74" fmla="*/ 443 w 1171"/>
                  <a:gd name="T75" fmla="*/ 508 h 508"/>
                  <a:gd name="T76" fmla="*/ 433 w 1171"/>
                  <a:gd name="T77" fmla="*/ 508 h 508"/>
                  <a:gd name="T78" fmla="*/ 425 w 1171"/>
                  <a:gd name="T79" fmla="*/ 508 h 508"/>
                  <a:gd name="T80" fmla="*/ 415 w 1171"/>
                  <a:gd name="T81" fmla="*/ 498 h 508"/>
                  <a:gd name="T82" fmla="*/ 406 w 1171"/>
                  <a:gd name="T83" fmla="*/ 498 h 508"/>
                  <a:gd name="T84" fmla="*/ 396 w 1171"/>
                  <a:gd name="T85" fmla="*/ 489 h 508"/>
                  <a:gd name="T86" fmla="*/ 388 w 1171"/>
                  <a:gd name="T87" fmla="*/ 489 h 508"/>
                  <a:gd name="T88" fmla="*/ 378 w 1171"/>
                  <a:gd name="T89" fmla="*/ 489 h 508"/>
                  <a:gd name="T90" fmla="*/ 369 w 1171"/>
                  <a:gd name="T91" fmla="*/ 489 h 508"/>
                  <a:gd name="T92" fmla="*/ 19 w 1171"/>
                  <a:gd name="T93" fmla="*/ 489 h 508"/>
                  <a:gd name="T94" fmla="*/ 19 w 1171"/>
                  <a:gd name="T95" fmla="*/ 93 h 508"/>
                  <a:gd name="T96" fmla="*/ 19 w 1171"/>
                  <a:gd name="T97" fmla="*/ 84 h 508"/>
                  <a:gd name="T98" fmla="*/ 10 w 1171"/>
                  <a:gd name="T99" fmla="*/ 74 h 508"/>
                  <a:gd name="T100" fmla="*/ 10 w 1171"/>
                  <a:gd name="T101" fmla="*/ 65 h 508"/>
                  <a:gd name="T102" fmla="*/ 10 w 1171"/>
                  <a:gd name="T103" fmla="*/ 56 h 508"/>
                  <a:gd name="T104" fmla="*/ 10 w 1171"/>
                  <a:gd name="T105" fmla="*/ 47 h 508"/>
                  <a:gd name="T106" fmla="*/ 0 w 1171"/>
                  <a:gd name="T107" fmla="*/ 37 h 50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1171"/>
                  <a:gd name="T163" fmla="*/ 0 h 508"/>
                  <a:gd name="T164" fmla="*/ 1171 w 1171"/>
                  <a:gd name="T165" fmla="*/ 508 h 508"/>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1171" h="508">
                    <a:moveTo>
                      <a:pt x="0" y="37"/>
                    </a:moveTo>
                    <a:lnTo>
                      <a:pt x="93" y="37"/>
                    </a:lnTo>
                    <a:lnTo>
                      <a:pt x="111" y="37"/>
                    </a:lnTo>
                    <a:lnTo>
                      <a:pt x="130" y="37"/>
                    </a:lnTo>
                    <a:lnTo>
                      <a:pt x="148" y="37"/>
                    </a:lnTo>
                    <a:lnTo>
                      <a:pt x="167" y="37"/>
                    </a:lnTo>
                    <a:lnTo>
                      <a:pt x="185" y="28"/>
                    </a:lnTo>
                    <a:lnTo>
                      <a:pt x="203" y="28"/>
                    </a:lnTo>
                    <a:lnTo>
                      <a:pt x="221" y="19"/>
                    </a:lnTo>
                    <a:lnTo>
                      <a:pt x="240" y="19"/>
                    </a:lnTo>
                    <a:lnTo>
                      <a:pt x="950" y="19"/>
                    </a:lnTo>
                    <a:lnTo>
                      <a:pt x="958" y="19"/>
                    </a:lnTo>
                    <a:lnTo>
                      <a:pt x="968" y="19"/>
                    </a:lnTo>
                    <a:lnTo>
                      <a:pt x="977" y="19"/>
                    </a:lnTo>
                    <a:lnTo>
                      <a:pt x="987" y="10"/>
                    </a:lnTo>
                    <a:lnTo>
                      <a:pt x="995" y="10"/>
                    </a:lnTo>
                    <a:lnTo>
                      <a:pt x="1005" y="10"/>
                    </a:lnTo>
                    <a:lnTo>
                      <a:pt x="1014" y="0"/>
                    </a:lnTo>
                    <a:lnTo>
                      <a:pt x="1024" y="0"/>
                    </a:lnTo>
                    <a:lnTo>
                      <a:pt x="1171" y="0"/>
                    </a:lnTo>
                    <a:lnTo>
                      <a:pt x="1171" y="452"/>
                    </a:lnTo>
                    <a:lnTo>
                      <a:pt x="1152" y="508"/>
                    </a:lnTo>
                    <a:lnTo>
                      <a:pt x="747" y="508"/>
                    </a:lnTo>
                    <a:lnTo>
                      <a:pt x="737" y="498"/>
                    </a:lnTo>
                    <a:lnTo>
                      <a:pt x="737" y="489"/>
                    </a:lnTo>
                    <a:lnTo>
                      <a:pt x="729" y="489"/>
                    </a:lnTo>
                    <a:lnTo>
                      <a:pt x="729" y="479"/>
                    </a:lnTo>
                    <a:lnTo>
                      <a:pt x="719" y="479"/>
                    </a:lnTo>
                    <a:lnTo>
                      <a:pt x="710" y="470"/>
                    </a:lnTo>
                    <a:lnTo>
                      <a:pt x="692" y="470"/>
                    </a:lnTo>
                    <a:lnTo>
                      <a:pt x="683" y="470"/>
                    </a:lnTo>
                    <a:lnTo>
                      <a:pt x="673" y="470"/>
                    </a:lnTo>
                    <a:lnTo>
                      <a:pt x="664" y="470"/>
                    </a:lnTo>
                    <a:lnTo>
                      <a:pt x="655" y="479"/>
                    </a:lnTo>
                    <a:lnTo>
                      <a:pt x="646" y="489"/>
                    </a:lnTo>
                    <a:lnTo>
                      <a:pt x="646" y="498"/>
                    </a:lnTo>
                    <a:lnTo>
                      <a:pt x="636" y="508"/>
                    </a:lnTo>
                    <a:lnTo>
                      <a:pt x="443" y="508"/>
                    </a:lnTo>
                    <a:lnTo>
                      <a:pt x="433" y="508"/>
                    </a:lnTo>
                    <a:lnTo>
                      <a:pt x="425" y="508"/>
                    </a:lnTo>
                    <a:lnTo>
                      <a:pt x="415" y="498"/>
                    </a:lnTo>
                    <a:lnTo>
                      <a:pt x="406" y="498"/>
                    </a:lnTo>
                    <a:lnTo>
                      <a:pt x="396" y="489"/>
                    </a:lnTo>
                    <a:lnTo>
                      <a:pt x="388" y="489"/>
                    </a:lnTo>
                    <a:lnTo>
                      <a:pt x="378" y="489"/>
                    </a:lnTo>
                    <a:lnTo>
                      <a:pt x="369" y="489"/>
                    </a:lnTo>
                    <a:lnTo>
                      <a:pt x="19" y="489"/>
                    </a:lnTo>
                    <a:lnTo>
                      <a:pt x="19" y="93"/>
                    </a:lnTo>
                    <a:lnTo>
                      <a:pt x="19" y="84"/>
                    </a:lnTo>
                    <a:lnTo>
                      <a:pt x="10" y="74"/>
                    </a:lnTo>
                    <a:lnTo>
                      <a:pt x="10" y="65"/>
                    </a:lnTo>
                    <a:lnTo>
                      <a:pt x="10" y="56"/>
                    </a:lnTo>
                    <a:lnTo>
                      <a:pt x="10" y="47"/>
                    </a:lnTo>
                    <a:lnTo>
                      <a:pt x="0" y="37"/>
                    </a:lnTo>
                    <a:close/>
                  </a:path>
                </a:pathLst>
              </a:custGeom>
              <a:solidFill>
                <a:srgbClr val="A3B2B2"/>
              </a:solidFill>
              <a:ln w="9525">
                <a:noFill/>
                <a:round/>
                <a:headEnd/>
                <a:tailEnd/>
              </a:ln>
            </p:spPr>
            <p:txBody>
              <a:bodyPr>
                <a:prstTxWarp prst="textNoShape">
                  <a:avLst/>
                </a:prstTxWarp>
              </a:bodyPr>
              <a:lstStyle/>
              <a:p>
                <a:endParaRPr lang="en-US"/>
              </a:p>
            </p:txBody>
          </p:sp>
          <p:sp>
            <p:nvSpPr>
              <p:cNvPr id="18741" name="Freeform 198"/>
              <p:cNvSpPr>
                <a:spLocks/>
              </p:cNvSpPr>
              <p:nvPr/>
            </p:nvSpPr>
            <p:spPr bwMode="auto">
              <a:xfrm>
                <a:off x="2224" y="2795"/>
                <a:ext cx="152" cy="56"/>
              </a:xfrm>
              <a:custGeom>
                <a:avLst/>
                <a:gdLst>
                  <a:gd name="T0" fmla="*/ 73 w 1217"/>
                  <a:gd name="T1" fmla="*/ 0 h 452"/>
                  <a:gd name="T2" fmla="*/ 92 w 1217"/>
                  <a:gd name="T3" fmla="*/ 0 h 452"/>
                  <a:gd name="T4" fmla="*/ 110 w 1217"/>
                  <a:gd name="T5" fmla="*/ 0 h 452"/>
                  <a:gd name="T6" fmla="*/ 139 w 1217"/>
                  <a:gd name="T7" fmla="*/ 0 h 452"/>
                  <a:gd name="T8" fmla="*/ 176 w 1217"/>
                  <a:gd name="T9" fmla="*/ 10 h 452"/>
                  <a:gd name="T10" fmla="*/ 221 w 1217"/>
                  <a:gd name="T11" fmla="*/ 19 h 452"/>
                  <a:gd name="T12" fmla="*/ 258 w 1217"/>
                  <a:gd name="T13" fmla="*/ 19 h 452"/>
                  <a:gd name="T14" fmla="*/ 304 w 1217"/>
                  <a:gd name="T15" fmla="*/ 28 h 452"/>
                  <a:gd name="T16" fmla="*/ 626 w 1217"/>
                  <a:gd name="T17" fmla="*/ 28 h 452"/>
                  <a:gd name="T18" fmla="*/ 645 w 1217"/>
                  <a:gd name="T19" fmla="*/ 28 h 452"/>
                  <a:gd name="T20" fmla="*/ 672 w 1217"/>
                  <a:gd name="T21" fmla="*/ 19 h 452"/>
                  <a:gd name="T22" fmla="*/ 701 w 1217"/>
                  <a:gd name="T23" fmla="*/ 10 h 452"/>
                  <a:gd name="T24" fmla="*/ 719 w 1217"/>
                  <a:gd name="T25" fmla="*/ 0 h 452"/>
                  <a:gd name="T26" fmla="*/ 1198 w 1217"/>
                  <a:gd name="T27" fmla="*/ 10 h 452"/>
                  <a:gd name="T28" fmla="*/ 1198 w 1217"/>
                  <a:gd name="T29" fmla="*/ 28 h 452"/>
                  <a:gd name="T30" fmla="*/ 1207 w 1217"/>
                  <a:gd name="T31" fmla="*/ 47 h 452"/>
                  <a:gd name="T32" fmla="*/ 1217 w 1217"/>
                  <a:gd name="T33" fmla="*/ 64 h 452"/>
                  <a:gd name="T34" fmla="*/ 682 w 1217"/>
                  <a:gd name="T35" fmla="*/ 452 h 452"/>
                  <a:gd name="T36" fmla="*/ 672 w 1217"/>
                  <a:gd name="T37" fmla="*/ 433 h 452"/>
                  <a:gd name="T38" fmla="*/ 655 w 1217"/>
                  <a:gd name="T39" fmla="*/ 415 h 452"/>
                  <a:gd name="T40" fmla="*/ 636 w 1217"/>
                  <a:gd name="T41" fmla="*/ 406 h 452"/>
                  <a:gd name="T42" fmla="*/ 618 w 1217"/>
                  <a:gd name="T43" fmla="*/ 406 h 452"/>
                  <a:gd name="T44" fmla="*/ 599 w 1217"/>
                  <a:gd name="T45" fmla="*/ 415 h 452"/>
                  <a:gd name="T46" fmla="*/ 581 w 1217"/>
                  <a:gd name="T47" fmla="*/ 425 h 452"/>
                  <a:gd name="T48" fmla="*/ 571 w 1217"/>
                  <a:gd name="T49" fmla="*/ 442 h 452"/>
                  <a:gd name="T50" fmla="*/ 498 w 1217"/>
                  <a:gd name="T51" fmla="*/ 452 h 452"/>
                  <a:gd name="T52" fmla="*/ 451 w 1217"/>
                  <a:gd name="T53" fmla="*/ 442 h 452"/>
                  <a:gd name="T54" fmla="*/ 397 w 1217"/>
                  <a:gd name="T55" fmla="*/ 433 h 452"/>
                  <a:gd name="T56" fmla="*/ 341 w 1217"/>
                  <a:gd name="T57" fmla="*/ 433 h 452"/>
                  <a:gd name="T58" fmla="*/ 286 w 1217"/>
                  <a:gd name="T59" fmla="*/ 433 h 452"/>
                  <a:gd name="T60" fmla="*/ 0 w 1217"/>
                  <a:gd name="T61" fmla="*/ 322 h 452"/>
                  <a:gd name="T62" fmla="*/ 9 w 1217"/>
                  <a:gd name="T63" fmla="*/ 286 h 452"/>
                  <a:gd name="T64" fmla="*/ 19 w 1217"/>
                  <a:gd name="T65" fmla="*/ 258 h 452"/>
                  <a:gd name="T66" fmla="*/ 37 w 1217"/>
                  <a:gd name="T67" fmla="*/ 221 h 452"/>
                  <a:gd name="T68" fmla="*/ 37 w 1217"/>
                  <a:gd name="T69" fmla="*/ 184 h 452"/>
                  <a:gd name="T70" fmla="*/ 46 w 1217"/>
                  <a:gd name="T71" fmla="*/ 93 h 452"/>
                  <a:gd name="T72" fmla="*/ 56 w 1217"/>
                  <a:gd name="T73" fmla="*/ 64 h 452"/>
                  <a:gd name="T74" fmla="*/ 56 w 1217"/>
                  <a:gd name="T75" fmla="*/ 47 h 452"/>
                  <a:gd name="T76" fmla="*/ 56 w 1217"/>
                  <a:gd name="T77" fmla="*/ 19 h 452"/>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1217"/>
                  <a:gd name="T118" fmla="*/ 0 h 452"/>
                  <a:gd name="T119" fmla="*/ 1217 w 1217"/>
                  <a:gd name="T120" fmla="*/ 452 h 452"/>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1217" h="452">
                    <a:moveTo>
                      <a:pt x="65" y="0"/>
                    </a:moveTo>
                    <a:lnTo>
                      <a:pt x="73" y="0"/>
                    </a:lnTo>
                    <a:lnTo>
                      <a:pt x="83" y="0"/>
                    </a:lnTo>
                    <a:lnTo>
                      <a:pt x="92" y="0"/>
                    </a:lnTo>
                    <a:lnTo>
                      <a:pt x="102" y="0"/>
                    </a:lnTo>
                    <a:lnTo>
                      <a:pt x="110" y="0"/>
                    </a:lnTo>
                    <a:lnTo>
                      <a:pt x="129" y="0"/>
                    </a:lnTo>
                    <a:lnTo>
                      <a:pt x="139" y="0"/>
                    </a:lnTo>
                    <a:lnTo>
                      <a:pt x="147" y="0"/>
                    </a:lnTo>
                    <a:lnTo>
                      <a:pt x="176" y="10"/>
                    </a:lnTo>
                    <a:lnTo>
                      <a:pt x="193" y="10"/>
                    </a:lnTo>
                    <a:lnTo>
                      <a:pt x="221" y="19"/>
                    </a:lnTo>
                    <a:lnTo>
                      <a:pt x="240" y="19"/>
                    </a:lnTo>
                    <a:lnTo>
                      <a:pt x="258" y="19"/>
                    </a:lnTo>
                    <a:lnTo>
                      <a:pt x="286" y="28"/>
                    </a:lnTo>
                    <a:lnTo>
                      <a:pt x="304" y="28"/>
                    </a:lnTo>
                    <a:lnTo>
                      <a:pt x="323" y="28"/>
                    </a:lnTo>
                    <a:lnTo>
                      <a:pt x="626" y="28"/>
                    </a:lnTo>
                    <a:lnTo>
                      <a:pt x="636" y="28"/>
                    </a:lnTo>
                    <a:lnTo>
                      <a:pt x="645" y="28"/>
                    </a:lnTo>
                    <a:lnTo>
                      <a:pt x="664" y="19"/>
                    </a:lnTo>
                    <a:lnTo>
                      <a:pt x="672" y="19"/>
                    </a:lnTo>
                    <a:lnTo>
                      <a:pt x="682" y="19"/>
                    </a:lnTo>
                    <a:lnTo>
                      <a:pt x="701" y="10"/>
                    </a:lnTo>
                    <a:lnTo>
                      <a:pt x="709" y="10"/>
                    </a:lnTo>
                    <a:lnTo>
                      <a:pt x="719" y="0"/>
                    </a:lnTo>
                    <a:lnTo>
                      <a:pt x="1198" y="0"/>
                    </a:lnTo>
                    <a:lnTo>
                      <a:pt x="1198" y="10"/>
                    </a:lnTo>
                    <a:lnTo>
                      <a:pt x="1198" y="19"/>
                    </a:lnTo>
                    <a:lnTo>
                      <a:pt x="1198" y="28"/>
                    </a:lnTo>
                    <a:lnTo>
                      <a:pt x="1207" y="37"/>
                    </a:lnTo>
                    <a:lnTo>
                      <a:pt x="1207" y="47"/>
                    </a:lnTo>
                    <a:lnTo>
                      <a:pt x="1207" y="56"/>
                    </a:lnTo>
                    <a:lnTo>
                      <a:pt x="1217" y="64"/>
                    </a:lnTo>
                    <a:lnTo>
                      <a:pt x="1217" y="452"/>
                    </a:lnTo>
                    <a:lnTo>
                      <a:pt x="682" y="452"/>
                    </a:lnTo>
                    <a:lnTo>
                      <a:pt x="682" y="442"/>
                    </a:lnTo>
                    <a:lnTo>
                      <a:pt x="672" y="433"/>
                    </a:lnTo>
                    <a:lnTo>
                      <a:pt x="664" y="425"/>
                    </a:lnTo>
                    <a:lnTo>
                      <a:pt x="655" y="415"/>
                    </a:lnTo>
                    <a:lnTo>
                      <a:pt x="645" y="415"/>
                    </a:lnTo>
                    <a:lnTo>
                      <a:pt x="636" y="406"/>
                    </a:lnTo>
                    <a:lnTo>
                      <a:pt x="626" y="406"/>
                    </a:lnTo>
                    <a:lnTo>
                      <a:pt x="618" y="406"/>
                    </a:lnTo>
                    <a:lnTo>
                      <a:pt x="608" y="415"/>
                    </a:lnTo>
                    <a:lnTo>
                      <a:pt x="599" y="415"/>
                    </a:lnTo>
                    <a:lnTo>
                      <a:pt x="589" y="425"/>
                    </a:lnTo>
                    <a:lnTo>
                      <a:pt x="581" y="425"/>
                    </a:lnTo>
                    <a:lnTo>
                      <a:pt x="581" y="433"/>
                    </a:lnTo>
                    <a:lnTo>
                      <a:pt x="571" y="442"/>
                    </a:lnTo>
                    <a:lnTo>
                      <a:pt x="571" y="452"/>
                    </a:lnTo>
                    <a:lnTo>
                      <a:pt x="498" y="452"/>
                    </a:lnTo>
                    <a:lnTo>
                      <a:pt x="470" y="452"/>
                    </a:lnTo>
                    <a:lnTo>
                      <a:pt x="451" y="442"/>
                    </a:lnTo>
                    <a:lnTo>
                      <a:pt x="424" y="442"/>
                    </a:lnTo>
                    <a:lnTo>
                      <a:pt x="397" y="433"/>
                    </a:lnTo>
                    <a:lnTo>
                      <a:pt x="368" y="433"/>
                    </a:lnTo>
                    <a:lnTo>
                      <a:pt x="341" y="433"/>
                    </a:lnTo>
                    <a:lnTo>
                      <a:pt x="313" y="433"/>
                    </a:lnTo>
                    <a:lnTo>
                      <a:pt x="286" y="433"/>
                    </a:lnTo>
                    <a:lnTo>
                      <a:pt x="0" y="433"/>
                    </a:lnTo>
                    <a:lnTo>
                      <a:pt x="0" y="322"/>
                    </a:lnTo>
                    <a:lnTo>
                      <a:pt x="0" y="305"/>
                    </a:lnTo>
                    <a:lnTo>
                      <a:pt x="9" y="286"/>
                    </a:lnTo>
                    <a:lnTo>
                      <a:pt x="19" y="277"/>
                    </a:lnTo>
                    <a:lnTo>
                      <a:pt x="19" y="258"/>
                    </a:lnTo>
                    <a:lnTo>
                      <a:pt x="28" y="231"/>
                    </a:lnTo>
                    <a:lnTo>
                      <a:pt x="37" y="221"/>
                    </a:lnTo>
                    <a:lnTo>
                      <a:pt x="37" y="203"/>
                    </a:lnTo>
                    <a:lnTo>
                      <a:pt x="37" y="184"/>
                    </a:lnTo>
                    <a:lnTo>
                      <a:pt x="37" y="111"/>
                    </a:lnTo>
                    <a:lnTo>
                      <a:pt x="46" y="93"/>
                    </a:lnTo>
                    <a:lnTo>
                      <a:pt x="46" y="74"/>
                    </a:lnTo>
                    <a:lnTo>
                      <a:pt x="56" y="64"/>
                    </a:lnTo>
                    <a:lnTo>
                      <a:pt x="56" y="56"/>
                    </a:lnTo>
                    <a:lnTo>
                      <a:pt x="56" y="47"/>
                    </a:lnTo>
                    <a:lnTo>
                      <a:pt x="56" y="28"/>
                    </a:lnTo>
                    <a:lnTo>
                      <a:pt x="56" y="19"/>
                    </a:lnTo>
                    <a:lnTo>
                      <a:pt x="65" y="0"/>
                    </a:lnTo>
                    <a:close/>
                  </a:path>
                </a:pathLst>
              </a:custGeom>
              <a:solidFill>
                <a:srgbClr val="D6E0E0"/>
              </a:solidFill>
              <a:ln w="9525">
                <a:noFill/>
                <a:round/>
                <a:headEnd/>
                <a:tailEnd/>
              </a:ln>
            </p:spPr>
            <p:txBody>
              <a:bodyPr>
                <a:prstTxWarp prst="textNoShape">
                  <a:avLst/>
                </a:prstTxWarp>
              </a:bodyPr>
              <a:lstStyle/>
              <a:p>
                <a:endParaRPr lang="en-US"/>
              </a:p>
            </p:txBody>
          </p:sp>
          <p:sp>
            <p:nvSpPr>
              <p:cNvPr id="18742" name="Freeform 199"/>
              <p:cNvSpPr>
                <a:spLocks/>
              </p:cNvSpPr>
              <p:nvPr/>
            </p:nvSpPr>
            <p:spPr bwMode="auto">
              <a:xfrm>
                <a:off x="2152" y="2790"/>
                <a:ext cx="66" cy="59"/>
              </a:xfrm>
              <a:custGeom>
                <a:avLst/>
                <a:gdLst>
                  <a:gd name="T0" fmla="*/ 10 w 525"/>
                  <a:gd name="T1" fmla="*/ 470 h 470"/>
                  <a:gd name="T2" fmla="*/ 0 w 525"/>
                  <a:gd name="T3" fmla="*/ 19 h 470"/>
                  <a:gd name="T4" fmla="*/ 18 w 525"/>
                  <a:gd name="T5" fmla="*/ 19 h 470"/>
                  <a:gd name="T6" fmla="*/ 28 w 525"/>
                  <a:gd name="T7" fmla="*/ 19 h 470"/>
                  <a:gd name="T8" fmla="*/ 37 w 525"/>
                  <a:gd name="T9" fmla="*/ 19 h 470"/>
                  <a:gd name="T10" fmla="*/ 45 w 525"/>
                  <a:gd name="T11" fmla="*/ 19 h 470"/>
                  <a:gd name="T12" fmla="*/ 45 w 525"/>
                  <a:gd name="T13" fmla="*/ 10 h 470"/>
                  <a:gd name="T14" fmla="*/ 55 w 525"/>
                  <a:gd name="T15" fmla="*/ 10 h 470"/>
                  <a:gd name="T16" fmla="*/ 55 w 525"/>
                  <a:gd name="T17" fmla="*/ 0 h 470"/>
                  <a:gd name="T18" fmla="*/ 64 w 525"/>
                  <a:gd name="T19" fmla="*/ 0 h 470"/>
                  <a:gd name="T20" fmla="*/ 138 w 525"/>
                  <a:gd name="T21" fmla="*/ 0 h 470"/>
                  <a:gd name="T22" fmla="*/ 148 w 525"/>
                  <a:gd name="T23" fmla="*/ 0 h 470"/>
                  <a:gd name="T24" fmla="*/ 157 w 525"/>
                  <a:gd name="T25" fmla="*/ 10 h 470"/>
                  <a:gd name="T26" fmla="*/ 165 w 525"/>
                  <a:gd name="T27" fmla="*/ 10 h 470"/>
                  <a:gd name="T28" fmla="*/ 175 w 525"/>
                  <a:gd name="T29" fmla="*/ 10 h 470"/>
                  <a:gd name="T30" fmla="*/ 184 w 525"/>
                  <a:gd name="T31" fmla="*/ 19 h 470"/>
                  <a:gd name="T32" fmla="*/ 194 w 525"/>
                  <a:gd name="T33" fmla="*/ 19 h 470"/>
                  <a:gd name="T34" fmla="*/ 202 w 525"/>
                  <a:gd name="T35" fmla="*/ 19 h 470"/>
                  <a:gd name="T36" fmla="*/ 212 w 525"/>
                  <a:gd name="T37" fmla="*/ 19 h 470"/>
                  <a:gd name="T38" fmla="*/ 276 w 525"/>
                  <a:gd name="T39" fmla="*/ 19 h 470"/>
                  <a:gd name="T40" fmla="*/ 341 w 525"/>
                  <a:gd name="T41" fmla="*/ 19 h 470"/>
                  <a:gd name="T42" fmla="*/ 525 w 525"/>
                  <a:gd name="T43" fmla="*/ 19 h 470"/>
                  <a:gd name="T44" fmla="*/ 525 w 525"/>
                  <a:gd name="T45" fmla="*/ 28 h 470"/>
                  <a:gd name="T46" fmla="*/ 525 w 525"/>
                  <a:gd name="T47" fmla="*/ 37 h 470"/>
                  <a:gd name="T48" fmla="*/ 525 w 525"/>
                  <a:gd name="T49" fmla="*/ 47 h 470"/>
                  <a:gd name="T50" fmla="*/ 525 w 525"/>
                  <a:gd name="T51" fmla="*/ 56 h 470"/>
                  <a:gd name="T52" fmla="*/ 525 w 525"/>
                  <a:gd name="T53" fmla="*/ 65 h 470"/>
                  <a:gd name="T54" fmla="*/ 516 w 525"/>
                  <a:gd name="T55" fmla="*/ 84 h 470"/>
                  <a:gd name="T56" fmla="*/ 507 w 525"/>
                  <a:gd name="T57" fmla="*/ 101 h 470"/>
                  <a:gd name="T58" fmla="*/ 507 w 525"/>
                  <a:gd name="T59" fmla="*/ 120 h 470"/>
                  <a:gd name="T60" fmla="*/ 507 w 525"/>
                  <a:gd name="T61" fmla="*/ 138 h 470"/>
                  <a:gd name="T62" fmla="*/ 497 w 525"/>
                  <a:gd name="T63" fmla="*/ 148 h 470"/>
                  <a:gd name="T64" fmla="*/ 497 w 525"/>
                  <a:gd name="T65" fmla="*/ 167 h 470"/>
                  <a:gd name="T66" fmla="*/ 497 w 525"/>
                  <a:gd name="T67" fmla="*/ 185 h 470"/>
                  <a:gd name="T68" fmla="*/ 497 w 525"/>
                  <a:gd name="T69" fmla="*/ 212 h 470"/>
                  <a:gd name="T70" fmla="*/ 497 w 525"/>
                  <a:gd name="T71" fmla="*/ 231 h 470"/>
                  <a:gd name="T72" fmla="*/ 489 w 525"/>
                  <a:gd name="T73" fmla="*/ 249 h 470"/>
                  <a:gd name="T74" fmla="*/ 479 w 525"/>
                  <a:gd name="T75" fmla="*/ 258 h 470"/>
                  <a:gd name="T76" fmla="*/ 470 w 525"/>
                  <a:gd name="T77" fmla="*/ 277 h 470"/>
                  <a:gd name="T78" fmla="*/ 470 w 525"/>
                  <a:gd name="T79" fmla="*/ 305 h 470"/>
                  <a:gd name="T80" fmla="*/ 460 w 525"/>
                  <a:gd name="T81" fmla="*/ 314 h 470"/>
                  <a:gd name="T82" fmla="*/ 460 w 525"/>
                  <a:gd name="T83" fmla="*/ 332 h 470"/>
                  <a:gd name="T84" fmla="*/ 460 w 525"/>
                  <a:gd name="T85" fmla="*/ 351 h 470"/>
                  <a:gd name="T86" fmla="*/ 460 w 525"/>
                  <a:gd name="T87" fmla="*/ 470 h 470"/>
                  <a:gd name="T88" fmla="*/ 10 w 525"/>
                  <a:gd name="T89" fmla="*/ 470 h 470"/>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525"/>
                  <a:gd name="T136" fmla="*/ 0 h 470"/>
                  <a:gd name="T137" fmla="*/ 525 w 525"/>
                  <a:gd name="T138" fmla="*/ 470 h 470"/>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525" h="470">
                    <a:moveTo>
                      <a:pt x="10" y="470"/>
                    </a:moveTo>
                    <a:lnTo>
                      <a:pt x="0" y="19"/>
                    </a:lnTo>
                    <a:lnTo>
                      <a:pt x="18" y="19"/>
                    </a:lnTo>
                    <a:lnTo>
                      <a:pt x="28" y="19"/>
                    </a:lnTo>
                    <a:lnTo>
                      <a:pt x="37" y="19"/>
                    </a:lnTo>
                    <a:lnTo>
                      <a:pt x="45" y="19"/>
                    </a:lnTo>
                    <a:lnTo>
                      <a:pt x="45" y="10"/>
                    </a:lnTo>
                    <a:lnTo>
                      <a:pt x="55" y="10"/>
                    </a:lnTo>
                    <a:lnTo>
                      <a:pt x="55" y="0"/>
                    </a:lnTo>
                    <a:lnTo>
                      <a:pt x="64" y="0"/>
                    </a:lnTo>
                    <a:lnTo>
                      <a:pt x="138" y="0"/>
                    </a:lnTo>
                    <a:lnTo>
                      <a:pt x="148" y="0"/>
                    </a:lnTo>
                    <a:lnTo>
                      <a:pt x="157" y="10"/>
                    </a:lnTo>
                    <a:lnTo>
                      <a:pt x="165" y="10"/>
                    </a:lnTo>
                    <a:lnTo>
                      <a:pt x="175" y="10"/>
                    </a:lnTo>
                    <a:lnTo>
                      <a:pt x="184" y="19"/>
                    </a:lnTo>
                    <a:lnTo>
                      <a:pt x="194" y="19"/>
                    </a:lnTo>
                    <a:lnTo>
                      <a:pt x="202" y="19"/>
                    </a:lnTo>
                    <a:lnTo>
                      <a:pt x="212" y="19"/>
                    </a:lnTo>
                    <a:lnTo>
                      <a:pt x="276" y="19"/>
                    </a:lnTo>
                    <a:lnTo>
                      <a:pt x="341" y="19"/>
                    </a:lnTo>
                    <a:lnTo>
                      <a:pt x="525" y="19"/>
                    </a:lnTo>
                    <a:lnTo>
                      <a:pt x="525" y="28"/>
                    </a:lnTo>
                    <a:lnTo>
                      <a:pt x="525" y="37"/>
                    </a:lnTo>
                    <a:lnTo>
                      <a:pt x="525" y="47"/>
                    </a:lnTo>
                    <a:lnTo>
                      <a:pt x="525" y="56"/>
                    </a:lnTo>
                    <a:lnTo>
                      <a:pt x="525" y="65"/>
                    </a:lnTo>
                    <a:lnTo>
                      <a:pt x="516" y="84"/>
                    </a:lnTo>
                    <a:lnTo>
                      <a:pt x="507" y="101"/>
                    </a:lnTo>
                    <a:lnTo>
                      <a:pt x="507" y="120"/>
                    </a:lnTo>
                    <a:lnTo>
                      <a:pt x="507" y="138"/>
                    </a:lnTo>
                    <a:lnTo>
                      <a:pt x="497" y="148"/>
                    </a:lnTo>
                    <a:lnTo>
                      <a:pt x="497" y="167"/>
                    </a:lnTo>
                    <a:lnTo>
                      <a:pt x="497" y="185"/>
                    </a:lnTo>
                    <a:lnTo>
                      <a:pt x="497" y="212"/>
                    </a:lnTo>
                    <a:lnTo>
                      <a:pt x="497" y="231"/>
                    </a:lnTo>
                    <a:lnTo>
                      <a:pt x="489" y="249"/>
                    </a:lnTo>
                    <a:lnTo>
                      <a:pt x="479" y="258"/>
                    </a:lnTo>
                    <a:lnTo>
                      <a:pt x="470" y="277"/>
                    </a:lnTo>
                    <a:lnTo>
                      <a:pt x="470" y="305"/>
                    </a:lnTo>
                    <a:lnTo>
                      <a:pt x="460" y="314"/>
                    </a:lnTo>
                    <a:lnTo>
                      <a:pt x="460" y="332"/>
                    </a:lnTo>
                    <a:lnTo>
                      <a:pt x="460" y="351"/>
                    </a:lnTo>
                    <a:lnTo>
                      <a:pt x="460" y="470"/>
                    </a:lnTo>
                    <a:lnTo>
                      <a:pt x="10" y="470"/>
                    </a:lnTo>
                    <a:close/>
                  </a:path>
                </a:pathLst>
              </a:custGeom>
              <a:solidFill>
                <a:srgbClr val="A3B2B2"/>
              </a:solidFill>
              <a:ln w="9525">
                <a:noFill/>
                <a:round/>
                <a:headEnd/>
                <a:tailEnd/>
              </a:ln>
            </p:spPr>
            <p:txBody>
              <a:bodyPr>
                <a:prstTxWarp prst="textNoShape">
                  <a:avLst/>
                </a:prstTxWarp>
              </a:bodyPr>
              <a:lstStyle/>
              <a:p>
                <a:endParaRPr lang="en-US"/>
              </a:p>
            </p:txBody>
          </p:sp>
          <p:sp>
            <p:nvSpPr>
              <p:cNvPr id="18743" name="Freeform 200"/>
              <p:cNvSpPr>
                <a:spLocks/>
              </p:cNvSpPr>
              <p:nvPr/>
            </p:nvSpPr>
            <p:spPr bwMode="auto">
              <a:xfrm>
                <a:off x="2952" y="2822"/>
                <a:ext cx="192" cy="110"/>
              </a:xfrm>
              <a:custGeom>
                <a:avLst/>
                <a:gdLst>
                  <a:gd name="T0" fmla="*/ 54 w 1538"/>
                  <a:gd name="T1" fmla="*/ 185 h 876"/>
                  <a:gd name="T2" fmla="*/ 82 w 1538"/>
                  <a:gd name="T3" fmla="*/ 175 h 876"/>
                  <a:gd name="T4" fmla="*/ 110 w 1538"/>
                  <a:gd name="T5" fmla="*/ 175 h 876"/>
                  <a:gd name="T6" fmla="*/ 147 w 1538"/>
                  <a:gd name="T7" fmla="*/ 175 h 876"/>
                  <a:gd name="T8" fmla="*/ 239 w 1538"/>
                  <a:gd name="T9" fmla="*/ 167 h 876"/>
                  <a:gd name="T10" fmla="*/ 386 w 1538"/>
                  <a:gd name="T11" fmla="*/ 157 h 876"/>
                  <a:gd name="T12" fmla="*/ 533 w 1538"/>
                  <a:gd name="T13" fmla="*/ 138 h 876"/>
                  <a:gd name="T14" fmla="*/ 681 w 1538"/>
                  <a:gd name="T15" fmla="*/ 120 h 876"/>
                  <a:gd name="T16" fmla="*/ 773 w 1538"/>
                  <a:gd name="T17" fmla="*/ 101 h 876"/>
                  <a:gd name="T18" fmla="*/ 810 w 1538"/>
                  <a:gd name="T19" fmla="*/ 101 h 876"/>
                  <a:gd name="T20" fmla="*/ 847 w 1538"/>
                  <a:gd name="T21" fmla="*/ 111 h 876"/>
                  <a:gd name="T22" fmla="*/ 874 w 1538"/>
                  <a:gd name="T23" fmla="*/ 101 h 876"/>
                  <a:gd name="T24" fmla="*/ 1142 w 1538"/>
                  <a:gd name="T25" fmla="*/ 65 h 876"/>
                  <a:gd name="T26" fmla="*/ 1188 w 1538"/>
                  <a:gd name="T27" fmla="*/ 65 h 876"/>
                  <a:gd name="T28" fmla="*/ 1225 w 1538"/>
                  <a:gd name="T29" fmla="*/ 65 h 876"/>
                  <a:gd name="T30" fmla="*/ 1270 w 1538"/>
                  <a:gd name="T31" fmla="*/ 65 h 876"/>
                  <a:gd name="T32" fmla="*/ 1307 w 1538"/>
                  <a:gd name="T33" fmla="*/ 56 h 876"/>
                  <a:gd name="T34" fmla="*/ 1510 w 1538"/>
                  <a:gd name="T35" fmla="*/ 0 h 876"/>
                  <a:gd name="T36" fmla="*/ 1528 w 1538"/>
                  <a:gd name="T37" fmla="*/ 830 h 876"/>
                  <a:gd name="T38" fmla="*/ 1390 w 1538"/>
                  <a:gd name="T39" fmla="*/ 849 h 876"/>
                  <a:gd name="T40" fmla="*/ 865 w 1538"/>
                  <a:gd name="T41" fmla="*/ 849 h 876"/>
                  <a:gd name="T42" fmla="*/ 820 w 1538"/>
                  <a:gd name="T43" fmla="*/ 857 h 876"/>
                  <a:gd name="T44" fmla="*/ 773 w 1538"/>
                  <a:gd name="T45" fmla="*/ 867 h 876"/>
                  <a:gd name="T46" fmla="*/ 727 w 1538"/>
                  <a:gd name="T47" fmla="*/ 867 h 876"/>
                  <a:gd name="T48" fmla="*/ 0 w 1538"/>
                  <a:gd name="T49" fmla="*/ 876 h 876"/>
                  <a:gd name="T50" fmla="*/ 0 w 1538"/>
                  <a:gd name="T51" fmla="*/ 857 h 876"/>
                  <a:gd name="T52" fmla="*/ 8 w 1538"/>
                  <a:gd name="T53" fmla="*/ 839 h 876"/>
                  <a:gd name="T54" fmla="*/ 17 w 1538"/>
                  <a:gd name="T55" fmla="*/ 811 h 876"/>
                  <a:gd name="T56" fmla="*/ 17 w 1538"/>
                  <a:gd name="T57" fmla="*/ 793 h 876"/>
                  <a:gd name="T58" fmla="*/ 17 w 1538"/>
                  <a:gd name="T59" fmla="*/ 609 h 876"/>
                  <a:gd name="T60" fmla="*/ 27 w 1538"/>
                  <a:gd name="T61" fmla="*/ 553 h 876"/>
                  <a:gd name="T62" fmla="*/ 36 w 1538"/>
                  <a:gd name="T63" fmla="*/ 498 h 876"/>
                  <a:gd name="T64" fmla="*/ 36 w 1538"/>
                  <a:gd name="T65" fmla="*/ 443 h 876"/>
                  <a:gd name="T66" fmla="*/ 36 w 1538"/>
                  <a:gd name="T67" fmla="*/ 397 h 87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538"/>
                  <a:gd name="T103" fmla="*/ 0 h 876"/>
                  <a:gd name="T104" fmla="*/ 1538 w 1538"/>
                  <a:gd name="T105" fmla="*/ 876 h 87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538" h="876">
                    <a:moveTo>
                      <a:pt x="36" y="185"/>
                    </a:moveTo>
                    <a:lnTo>
                      <a:pt x="54" y="185"/>
                    </a:lnTo>
                    <a:lnTo>
                      <a:pt x="73" y="175"/>
                    </a:lnTo>
                    <a:lnTo>
                      <a:pt x="82" y="175"/>
                    </a:lnTo>
                    <a:lnTo>
                      <a:pt x="101" y="175"/>
                    </a:lnTo>
                    <a:lnTo>
                      <a:pt x="110" y="175"/>
                    </a:lnTo>
                    <a:lnTo>
                      <a:pt x="128" y="175"/>
                    </a:lnTo>
                    <a:lnTo>
                      <a:pt x="147" y="175"/>
                    </a:lnTo>
                    <a:lnTo>
                      <a:pt x="155" y="167"/>
                    </a:lnTo>
                    <a:lnTo>
                      <a:pt x="239" y="167"/>
                    </a:lnTo>
                    <a:lnTo>
                      <a:pt x="312" y="167"/>
                    </a:lnTo>
                    <a:lnTo>
                      <a:pt x="386" y="157"/>
                    </a:lnTo>
                    <a:lnTo>
                      <a:pt x="460" y="148"/>
                    </a:lnTo>
                    <a:lnTo>
                      <a:pt x="533" y="138"/>
                    </a:lnTo>
                    <a:lnTo>
                      <a:pt x="607" y="130"/>
                    </a:lnTo>
                    <a:lnTo>
                      <a:pt x="681" y="120"/>
                    </a:lnTo>
                    <a:lnTo>
                      <a:pt x="764" y="101"/>
                    </a:lnTo>
                    <a:lnTo>
                      <a:pt x="773" y="101"/>
                    </a:lnTo>
                    <a:lnTo>
                      <a:pt x="791" y="101"/>
                    </a:lnTo>
                    <a:lnTo>
                      <a:pt x="810" y="101"/>
                    </a:lnTo>
                    <a:lnTo>
                      <a:pt x="828" y="111"/>
                    </a:lnTo>
                    <a:lnTo>
                      <a:pt x="847" y="111"/>
                    </a:lnTo>
                    <a:lnTo>
                      <a:pt x="865" y="111"/>
                    </a:lnTo>
                    <a:lnTo>
                      <a:pt x="874" y="101"/>
                    </a:lnTo>
                    <a:lnTo>
                      <a:pt x="893" y="101"/>
                    </a:lnTo>
                    <a:lnTo>
                      <a:pt x="1142" y="65"/>
                    </a:lnTo>
                    <a:lnTo>
                      <a:pt x="1160" y="65"/>
                    </a:lnTo>
                    <a:lnTo>
                      <a:pt x="1188" y="65"/>
                    </a:lnTo>
                    <a:lnTo>
                      <a:pt x="1206" y="65"/>
                    </a:lnTo>
                    <a:lnTo>
                      <a:pt x="1225" y="65"/>
                    </a:lnTo>
                    <a:lnTo>
                      <a:pt x="1252" y="65"/>
                    </a:lnTo>
                    <a:lnTo>
                      <a:pt x="1270" y="65"/>
                    </a:lnTo>
                    <a:lnTo>
                      <a:pt x="1289" y="65"/>
                    </a:lnTo>
                    <a:lnTo>
                      <a:pt x="1307" y="56"/>
                    </a:lnTo>
                    <a:lnTo>
                      <a:pt x="1372" y="37"/>
                    </a:lnTo>
                    <a:lnTo>
                      <a:pt x="1510" y="0"/>
                    </a:lnTo>
                    <a:lnTo>
                      <a:pt x="1538" y="830"/>
                    </a:lnTo>
                    <a:lnTo>
                      <a:pt x="1528" y="830"/>
                    </a:lnTo>
                    <a:lnTo>
                      <a:pt x="1520" y="830"/>
                    </a:lnTo>
                    <a:lnTo>
                      <a:pt x="1390" y="849"/>
                    </a:lnTo>
                    <a:lnTo>
                      <a:pt x="884" y="849"/>
                    </a:lnTo>
                    <a:lnTo>
                      <a:pt x="865" y="849"/>
                    </a:lnTo>
                    <a:lnTo>
                      <a:pt x="838" y="857"/>
                    </a:lnTo>
                    <a:lnTo>
                      <a:pt x="820" y="857"/>
                    </a:lnTo>
                    <a:lnTo>
                      <a:pt x="801" y="857"/>
                    </a:lnTo>
                    <a:lnTo>
                      <a:pt x="773" y="867"/>
                    </a:lnTo>
                    <a:lnTo>
                      <a:pt x="754" y="867"/>
                    </a:lnTo>
                    <a:lnTo>
                      <a:pt x="727" y="867"/>
                    </a:lnTo>
                    <a:lnTo>
                      <a:pt x="708" y="876"/>
                    </a:lnTo>
                    <a:lnTo>
                      <a:pt x="0" y="876"/>
                    </a:lnTo>
                    <a:lnTo>
                      <a:pt x="0" y="867"/>
                    </a:lnTo>
                    <a:lnTo>
                      <a:pt x="0" y="857"/>
                    </a:lnTo>
                    <a:lnTo>
                      <a:pt x="0" y="849"/>
                    </a:lnTo>
                    <a:lnTo>
                      <a:pt x="8" y="839"/>
                    </a:lnTo>
                    <a:lnTo>
                      <a:pt x="8" y="820"/>
                    </a:lnTo>
                    <a:lnTo>
                      <a:pt x="17" y="811"/>
                    </a:lnTo>
                    <a:lnTo>
                      <a:pt x="17" y="803"/>
                    </a:lnTo>
                    <a:lnTo>
                      <a:pt x="17" y="793"/>
                    </a:lnTo>
                    <a:lnTo>
                      <a:pt x="17" y="774"/>
                    </a:lnTo>
                    <a:lnTo>
                      <a:pt x="17" y="609"/>
                    </a:lnTo>
                    <a:lnTo>
                      <a:pt x="17" y="581"/>
                    </a:lnTo>
                    <a:lnTo>
                      <a:pt x="27" y="553"/>
                    </a:lnTo>
                    <a:lnTo>
                      <a:pt x="27" y="526"/>
                    </a:lnTo>
                    <a:lnTo>
                      <a:pt x="36" y="498"/>
                    </a:lnTo>
                    <a:lnTo>
                      <a:pt x="36" y="471"/>
                    </a:lnTo>
                    <a:lnTo>
                      <a:pt x="36" y="443"/>
                    </a:lnTo>
                    <a:lnTo>
                      <a:pt x="36" y="415"/>
                    </a:lnTo>
                    <a:lnTo>
                      <a:pt x="36" y="397"/>
                    </a:lnTo>
                    <a:lnTo>
                      <a:pt x="36" y="185"/>
                    </a:lnTo>
                    <a:close/>
                  </a:path>
                </a:pathLst>
              </a:custGeom>
              <a:solidFill>
                <a:srgbClr val="D6E0E0"/>
              </a:solidFill>
              <a:ln w="9525">
                <a:noFill/>
                <a:round/>
                <a:headEnd/>
                <a:tailEnd/>
              </a:ln>
            </p:spPr>
            <p:txBody>
              <a:bodyPr>
                <a:prstTxWarp prst="textNoShape">
                  <a:avLst/>
                </a:prstTxWarp>
              </a:bodyPr>
              <a:lstStyle/>
              <a:p>
                <a:endParaRPr lang="en-US"/>
              </a:p>
            </p:txBody>
          </p:sp>
          <p:sp>
            <p:nvSpPr>
              <p:cNvPr id="18744" name="Freeform 201"/>
              <p:cNvSpPr>
                <a:spLocks/>
              </p:cNvSpPr>
              <p:nvPr/>
            </p:nvSpPr>
            <p:spPr bwMode="auto">
              <a:xfrm>
                <a:off x="2790" y="2845"/>
                <a:ext cx="152" cy="87"/>
              </a:xfrm>
              <a:custGeom>
                <a:avLst/>
                <a:gdLst>
                  <a:gd name="T0" fmla="*/ 93 w 1217"/>
                  <a:gd name="T1" fmla="*/ 110 h 691"/>
                  <a:gd name="T2" fmla="*/ 157 w 1217"/>
                  <a:gd name="T3" fmla="*/ 110 h 691"/>
                  <a:gd name="T4" fmla="*/ 249 w 1217"/>
                  <a:gd name="T5" fmla="*/ 102 h 691"/>
                  <a:gd name="T6" fmla="*/ 350 w 1217"/>
                  <a:gd name="T7" fmla="*/ 92 h 691"/>
                  <a:gd name="T8" fmla="*/ 442 w 1217"/>
                  <a:gd name="T9" fmla="*/ 83 h 691"/>
                  <a:gd name="T10" fmla="*/ 507 w 1217"/>
                  <a:gd name="T11" fmla="*/ 73 h 691"/>
                  <a:gd name="T12" fmla="*/ 544 w 1217"/>
                  <a:gd name="T13" fmla="*/ 73 h 691"/>
                  <a:gd name="T14" fmla="*/ 581 w 1217"/>
                  <a:gd name="T15" fmla="*/ 73 h 691"/>
                  <a:gd name="T16" fmla="*/ 626 w 1217"/>
                  <a:gd name="T17" fmla="*/ 73 h 691"/>
                  <a:gd name="T18" fmla="*/ 645 w 1217"/>
                  <a:gd name="T19" fmla="*/ 65 h 691"/>
                  <a:gd name="T20" fmla="*/ 663 w 1217"/>
                  <a:gd name="T21" fmla="*/ 65 h 691"/>
                  <a:gd name="T22" fmla="*/ 682 w 1217"/>
                  <a:gd name="T23" fmla="*/ 65 h 691"/>
                  <a:gd name="T24" fmla="*/ 700 w 1217"/>
                  <a:gd name="T25" fmla="*/ 73 h 691"/>
                  <a:gd name="T26" fmla="*/ 719 w 1217"/>
                  <a:gd name="T27" fmla="*/ 92 h 691"/>
                  <a:gd name="T28" fmla="*/ 738 w 1217"/>
                  <a:gd name="T29" fmla="*/ 92 h 691"/>
                  <a:gd name="T30" fmla="*/ 756 w 1217"/>
                  <a:gd name="T31" fmla="*/ 92 h 691"/>
                  <a:gd name="T32" fmla="*/ 775 w 1217"/>
                  <a:gd name="T33" fmla="*/ 83 h 691"/>
                  <a:gd name="T34" fmla="*/ 783 w 1217"/>
                  <a:gd name="T35" fmla="*/ 65 h 691"/>
                  <a:gd name="T36" fmla="*/ 793 w 1217"/>
                  <a:gd name="T37" fmla="*/ 55 h 691"/>
                  <a:gd name="T38" fmla="*/ 839 w 1217"/>
                  <a:gd name="T39" fmla="*/ 46 h 691"/>
                  <a:gd name="T40" fmla="*/ 885 w 1217"/>
                  <a:gd name="T41" fmla="*/ 46 h 691"/>
                  <a:gd name="T42" fmla="*/ 940 w 1217"/>
                  <a:gd name="T43" fmla="*/ 36 h 691"/>
                  <a:gd name="T44" fmla="*/ 986 w 1217"/>
                  <a:gd name="T45" fmla="*/ 27 h 691"/>
                  <a:gd name="T46" fmla="*/ 1161 w 1217"/>
                  <a:gd name="T47" fmla="*/ 9 h 691"/>
                  <a:gd name="T48" fmla="*/ 1180 w 1217"/>
                  <a:gd name="T49" fmla="*/ 9 h 691"/>
                  <a:gd name="T50" fmla="*/ 1198 w 1217"/>
                  <a:gd name="T51" fmla="*/ 9 h 691"/>
                  <a:gd name="T52" fmla="*/ 1217 w 1217"/>
                  <a:gd name="T53" fmla="*/ 9 h 691"/>
                  <a:gd name="T54" fmla="*/ 1217 w 1217"/>
                  <a:gd name="T55" fmla="*/ 203 h 691"/>
                  <a:gd name="T56" fmla="*/ 1207 w 1217"/>
                  <a:gd name="T57" fmla="*/ 304 h 691"/>
                  <a:gd name="T58" fmla="*/ 1207 w 1217"/>
                  <a:gd name="T59" fmla="*/ 396 h 691"/>
                  <a:gd name="T60" fmla="*/ 1198 w 1217"/>
                  <a:gd name="T61" fmla="*/ 488 h 691"/>
                  <a:gd name="T62" fmla="*/ 1198 w 1217"/>
                  <a:gd name="T63" fmla="*/ 589 h 691"/>
                  <a:gd name="T64" fmla="*/ 1188 w 1217"/>
                  <a:gd name="T65" fmla="*/ 618 h 691"/>
                  <a:gd name="T66" fmla="*/ 1188 w 1217"/>
                  <a:gd name="T67" fmla="*/ 645 h 691"/>
                  <a:gd name="T68" fmla="*/ 1180 w 1217"/>
                  <a:gd name="T69" fmla="*/ 664 h 691"/>
                  <a:gd name="T70" fmla="*/ 1180 w 1217"/>
                  <a:gd name="T71" fmla="*/ 691 h 691"/>
                  <a:gd name="T72" fmla="*/ 525 w 1217"/>
                  <a:gd name="T73" fmla="*/ 682 h 691"/>
                  <a:gd name="T74" fmla="*/ 498 w 1217"/>
                  <a:gd name="T75" fmla="*/ 682 h 691"/>
                  <a:gd name="T76" fmla="*/ 479 w 1217"/>
                  <a:gd name="T77" fmla="*/ 672 h 691"/>
                  <a:gd name="T78" fmla="*/ 452 w 1217"/>
                  <a:gd name="T79" fmla="*/ 664 h 691"/>
                  <a:gd name="T80" fmla="*/ 0 w 1217"/>
                  <a:gd name="T81" fmla="*/ 664 h 691"/>
                  <a:gd name="T82" fmla="*/ 0 w 1217"/>
                  <a:gd name="T83" fmla="*/ 645 h 691"/>
                  <a:gd name="T84" fmla="*/ 0 w 1217"/>
                  <a:gd name="T85" fmla="*/ 626 h 691"/>
                  <a:gd name="T86" fmla="*/ 0 w 1217"/>
                  <a:gd name="T87" fmla="*/ 608 h 691"/>
                  <a:gd name="T88" fmla="*/ 9 w 1217"/>
                  <a:gd name="T89" fmla="*/ 581 h 691"/>
                  <a:gd name="T90" fmla="*/ 19 w 1217"/>
                  <a:gd name="T91" fmla="*/ 552 h 691"/>
                  <a:gd name="T92" fmla="*/ 19 w 1217"/>
                  <a:gd name="T93" fmla="*/ 525 h 691"/>
                  <a:gd name="T94" fmla="*/ 28 w 1217"/>
                  <a:gd name="T95" fmla="*/ 498 h 691"/>
                  <a:gd name="T96" fmla="*/ 28 w 1217"/>
                  <a:gd name="T97" fmla="*/ 451 h 691"/>
                  <a:gd name="T98" fmla="*/ 46 w 1217"/>
                  <a:gd name="T99" fmla="*/ 414 h 691"/>
                  <a:gd name="T100" fmla="*/ 56 w 1217"/>
                  <a:gd name="T101" fmla="*/ 368 h 691"/>
                  <a:gd name="T102" fmla="*/ 65 w 1217"/>
                  <a:gd name="T103" fmla="*/ 331 h 691"/>
                  <a:gd name="T104" fmla="*/ 65 w 1217"/>
                  <a:gd name="T105" fmla="*/ 175 h 691"/>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217"/>
                  <a:gd name="T160" fmla="*/ 0 h 691"/>
                  <a:gd name="T161" fmla="*/ 1217 w 1217"/>
                  <a:gd name="T162" fmla="*/ 691 h 691"/>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217" h="691">
                    <a:moveTo>
                      <a:pt x="83" y="110"/>
                    </a:moveTo>
                    <a:lnTo>
                      <a:pt x="93" y="110"/>
                    </a:lnTo>
                    <a:lnTo>
                      <a:pt x="102" y="110"/>
                    </a:lnTo>
                    <a:lnTo>
                      <a:pt x="157" y="110"/>
                    </a:lnTo>
                    <a:lnTo>
                      <a:pt x="203" y="102"/>
                    </a:lnTo>
                    <a:lnTo>
                      <a:pt x="249" y="102"/>
                    </a:lnTo>
                    <a:lnTo>
                      <a:pt x="295" y="102"/>
                    </a:lnTo>
                    <a:lnTo>
                      <a:pt x="350" y="92"/>
                    </a:lnTo>
                    <a:lnTo>
                      <a:pt x="397" y="92"/>
                    </a:lnTo>
                    <a:lnTo>
                      <a:pt x="442" y="83"/>
                    </a:lnTo>
                    <a:lnTo>
                      <a:pt x="488" y="73"/>
                    </a:lnTo>
                    <a:lnTo>
                      <a:pt x="507" y="73"/>
                    </a:lnTo>
                    <a:lnTo>
                      <a:pt x="525" y="73"/>
                    </a:lnTo>
                    <a:lnTo>
                      <a:pt x="544" y="73"/>
                    </a:lnTo>
                    <a:lnTo>
                      <a:pt x="562" y="73"/>
                    </a:lnTo>
                    <a:lnTo>
                      <a:pt x="581" y="73"/>
                    </a:lnTo>
                    <a:lnTo>
                      <a:pt x="608" y="73"/>
                    </a:lnTo>
                    <a:lnTo>
                      <a:pt x="626" y="73"/>
                    </a:lnTo>
                    <a:lnTo>
                      <a:pt x="636" y="73"/>
                    </a:lnTo>
                    <a:lnTo>
                      <a:pt x="645" y="65"/>
                    </a:lnTo>
                    <a:lnTo>
                      <a:pt x="655" y="65"/>
                    </a:lnTo>
                    <a:lnTo>
                      <a:pt x="663" y="65"/>
                    </a:lnTo>
                    <a:lnTo>
                      <a:pt x="673" y="65"/>
                    </a:lnTo>
                    <a:lnTo>
                      <a:pt x="682" y="65"/>
                    </a:lnTo>
                    <a:lnTo>
                      <a:pt x="692" y="65"/>
                    </a:lnTo>
                    <a:lnTo>
                      <a:pt x="700" y="73"/>
                    </a:lnTo>
                    <a:lnTo>
                      <a:pt x="709" y="83"/>
                    </a:lnTo>
                    <a:lnTo>
                      <a:pt x="719" y="92"/>
                    </a:lnTo>
                    <a:lnTo>
                      <a:pt x="728" y="92"/>
                    </a:lnTo>
                    <a:lnTo>
                      <a:pt x="738" y="92"/>
                    </a:lnTo>
                    <a:lnTo>
                      <a:pt x="746" y="92"/>
                    </a:lnTo>
                    <a:lnTo>
                      <a:pt x="756" y="92"/>
                    </a:lnTo>
                    <a:lnTo>
                      <a:pt x="765" y="83"/>
                    </a:lnTo>
                    <a:lnTo>
                      <a:pt x="775" y="83"/>
                    </a:lnTo>
                    <a:lnTo>
                      <a:pt x="783" y="73"/>
                    </a:lnTo>
                    <a:lnTo>
                      <a:pt x="783" y="65"/>
                    </a:lnTo>
                    <a:lnTo>
                      <a:pt x="793" y="65"/>
                    </a:lnTo>
                    <a:lnTo>
                      <a:pt x="793" y="55"/>
                    </a:lnTo>
                    <a:lnTo>
                      <a:pt x="820" y="55"/>
                    </a:lnTo>
                    <a:lnTo>
                      <a:pt x="839" y="46"/>
                    </a:lnTo>
                    <a:lnTo>
                      <a:pt x="866" y="46"/>
                    </a:lnTo>
                    <a:lnTo>
                      <a:pt x="885" y="46"/>
                    </a:lnTo>
                    <a:lnTo>
                      <a:pt x="913" y="36"/>
                    </a:lnTo>
                    <a:lnTo>
                      <a:pt x="940" y="36"/>
                    </a:lnTo>
                    <a:lnTo>
                      <a:pt x="959" y="27"/>
                    </a:lnTo>
                    <a:lnTo>
                      <a:pt x="986" y="27"/>
                    </a:lnTo>
                    <a:lnTo>
                      <a:pt x="1152" y="9"/>
                    </a:lnTo>
                    <a:lnTo>
                      <a:pt x="1161" y="9"/>
                    </a:lnTo>
                    <a:lnTo>
                      <a:pt x="1171" y="9"/>
                    </a:lnTo>
                    <a:lnTo>
                      <a:pt x="1180" y="9"/>
                    </a:lnTo>
                    <a:lnTo>
                      <a:pt x="1188" y="9"/>
                    </a:lnTo>
                    <a:lnTo>
                      <a:pt x="1198" y="9"/>
                    </a:lnTo>
                    <a:lnTo>
                      <a:pt x="1207" y="9"/>
                    </a:lnTo>
                    <a:lnTo>
                      <a:pt x="1217" y="9"/>
                    </a:lnTo>
                    <a:lnTo>
                      <a:pt x="1217" y="0"/>
                    </a:lnTo>
                    <a:lnTo>
                      <a:pt x="1217" y="203"/>
                    </a:lnTo>
                    <a:lnTo>
                      <a:pt x="1217" y="258"/>
                    </a:lnTo>
                    <a:lnTo>
                      <a:pt x="1207" y="304"/>
                    </a:lnTo>
                    <a:lnTo>
                      <a:pt x="1207" y="350"/>
                    </a:lnTo>
                    <a:lnTo>
                      <a:pt x="1207" y="396"/>
                    </a:lnTo>
                    <a:lnTo>
                      <a:pt x="1198" y="442"/>
                    </a:lnTo>
                    <a:lnTo>
                      <a:pt x="1198" y="488"/>
                    </a:lnTo>
                    <a:lnTo>
                      <a:pt x="1198" y="534"/>
                    </a:lnTo>
                    <a:lnTo>
                      <a:pt x="1198" y="589"/>
                    </a:lnTo>
                    <a:lnTo>
                      <a:pt x="1198" y="599"/>
                    </a:lnTo>
                    <a:lnTo>
                      <a:pt x="1188" y="618"/>
                    </a:lnTo>
                    <a:lnTo>
                      <a:pt x="1188" y="626"/>
                    </a:lnTo>
                    <a:lnTo>
                      <a:pt x="1188" y="645"/>
                    </a:lnTo>
                    <a:lnTo>
                      <a:pt x="1188" y="654"/>
                    </a:lnTo>
                    <a:lnTo>
                      <a:pt x="1180" y="664"/>
                    </a:lnTo>
                    <a:lnTo>
                      <a:pt x="1180" y="672"/>
                    </a:lnTo>
                    <a:lnTo>
                      <a:pt x="1180" y="691"/>
                    </a:lnTo>
                    <a:lnTo>
                      <a:pt x="535" y="691"/>
                    </a:lnTo>
                    <a:lnTo>
                      <a:pt x="525" y="682"/>
                    </a:lnTo>
                    <a:lnTo>
                      <a:pt x="507" y="682"/>
                    </a:lnTo>
                    <a:lnTo>
                      <a:pt x="498" y="682"/>
                    </a:lnTo>
                    <a:lnTo>
                      <a:pt x="488" y="672"/>
                    </a:lnTo>
                    <a:lnTo>
                      <a:pt x="479" y="672"/>
                    </a:lnTo>
                    <a:lnTo>
                      <a:pt x="461" y="672"/>
                    </a:lnTo>
                    <a:lnTo>
                      <a:pt x="452" y="664"/>
                    </a:lnTo>
                    <a:lnTo>
                      <a:pt x="442" y="664"/>
                    </a:lnTo>
                    <a:lnTo>
                      <a:pt x="0" y="664"/>
                    </a:lnTo>
                    <a:lnTo>
                      <a:pt x="0" y="654"/>
                    </a:lnTo>
                    <a:lnTo>
                      <a:pt x="0" y="645"/>
                    </a:lnTo>
                    <a:lnTo>
                      <a:pt x="0" y="635"/>
                    </a:lnTo>
                    <a:lnTo>
                      <a:pt x="0" y="626"/>
                    </a:lnTo>
                    <a:lnTo>
                      <a:pt x="0" y="618"/>
                    </a:lnTo>
                    <a:lnTo>
                      <a:pt x="0" y="608"/>
                    </a:lnTo>
                    <a:lnTo>
                      <a:pt x="0" y="599"/>
                    </a:lnTo>
                    <a:lnTo>
                      <a:pt x="9" y="581"/>
                    </a:lnTo>
                    <a:lnTo>
                      <a:pt x="19" y="562"/>
                    </a:lnTo>
                    <a:lnTo>
                      <a:pt x="19" y="552"/>
                    </a:lnTo>
                    <a:lnTo>
                      <a:pt x="19" y="534"/>
                    </a:lnTo>
                    <a:lnTo>
                      <a:pt x="19" y="525"/>
                    </a:lnTo>
                    <a:lnTo>
                      <a:pt x="28" y="507"/>
                    </a:lnTo>
                    <a:lnTo>
                      <a:pt x="28" y="498"/>
                    </a:lnTo>
                    <a:lnTo>
                      <a:pt x="28" y="470"/>
                    </a:lnTo>
                    <a:lnTo>
                      <a:pt x="28" y="451"/>
                    </a:lnTo>
                    <a:lnTo>
                      <a:pt x="37" y="433"/>
                    </a:lnTo>
                    <a:lnTo>
                      <a:pt x="46" y="414"/>
                    </a:lnTo>
                    <a:lnTo>
                      <a:pt x="56" y="396"/>
                    </a:lnTo>
                    <a:lnTo>
                      <a:pt x="56" y="368"/>
                    </a:lnTo>
                    <a:lnTo>
                      <a:pt x="65" y="350"/>
                    </a:lnTo>
                    <a:lnTo>
                      <a:pt x="65" y="331"/>
                    </a:lnTo>
                    <a:lnTo>
                      <a:pt x="65" y="313"/>
                    </a:lnTo>
                    <a:lnTo>
                      <a:pt x="65" y="175"/>
                    </a:lnTo>
                    <a:lnTo>
                      <a:pt x="83" y="110"/>
                    </a:lnTo>
                    <a:close/>
                  </a:path>
                </a:pathLst>
              </a:custGeom>
              <a:solidFill>
                <a:srgbClr val="D6E0E0"/>
              </a:solidFill>
              <a:ln w="9525">
                <a:noFill/>
                <a:round/>
                <a:headEnd/>
                <a:tailEnd/>
              </a:ln>
            </p:spPr>
            <p:txBody>
              <a:bodyPr>
                <a:prstTxWarp prst="textNoShape">
                  <a:avLst/>
                </a:prstTxWarp>
              </a:bodyPr>
              <a:lstStyle/>
              <a:p>
                <a:endParaRPr lang="en-US"/>
              </a:p>
            </p:txBody>
          </p:sp>
          <p:sp>
            <p:nvSpPr>
              <p:cNvPr id="18745" name="Freeform 202"/>
              <p:cNvSpPr>
                <a:spLocks/>
              </p:cNvSpPr>
              <p:nvPr/>
            </p:nvSpPr>
            <p:spPr bwMode="auto">
              <a:xfrm>
                <a:off x="2633" y="2860"/>
                <a:ext cx="153" cy="68"/>
              </a:xfrm>
              <a:custGeom>
                <a:avLst/>
                <a:gdLst>
                  <a:gd name="T0" fmla="*/ 672 w 1225"/>
                  <a:gd name="T1" fmla="*/ 36 h 544"/>
                  <a:gd name="T2" fmla="*/ 691 w 1225"/>
                  <a:gd name="T3" fmla="*/ 55 h 544"/>
                  <a:gd name="T4" fmla="*/ 709 w 1225"/>
                  <a:gd name="T5" fmla="*/ 55 h 544"/>
                  <a:gd name="T6" fmla="*/ 728 w 1225"/>
                  <a:gd name="T7" fmla="*/ 55 h 544"/>
                  <a:gd name="T8" fmla="*/ 746 w 1225"/>
                  <a:gd name="T9" fmla="*/ 55 h 544"/>
                  <a:gd name="T10" fmla="*/ 756 w 1225"/>
                  <a:gd name="T11" fmla="*/ 46 h 544"/>
                  <a:gd name="T12" fmla="*/ 765 w 1225"/>
                  <a:gd name="T13" fmla="*/ 36 h 544"/>
                  <a:gd name="T14" fmla="*/ 940 w 1225"/>
                  <a:gd name="T15" fmla="*/ 36 h 544"/>
                  <a:gd name="T16" fmla="*/ 967 w 1225"/>
                  <a:gd name="T17" fmla="*/ 27 h 544"/>
                  <a:gd name="T18" fmla="*/ 986 w 1225"/>
                  <a:gd name="T19" fmla="*/ 27 h 544"/>
                  <a:gd name="T20" fmla="*/ 1013 w 1225"/>
                  <a:gd name="T21" fmla="*/ 19 h 544"/>
                  <a:gd name="T22" fmla="*/ 1050 w 1225"/>
                  <a:gd name="T23" fmla="*/ 19 h 544"/>
                  <a:gd name="T24" fmla="*/ 1106 w 1225"/>
                  <a:gd name="T25" fmla="*/ 19 h 544"/>
                  <a:gd name="T26" fmla="*/ 1151 w 1225"/>
                  <a:gd name="T27" fmla="*/ 9 h 544"/>
                  <a:gd name="T28" fmla="*/ 1198 w 1225"/>
                  <a:gd name="T29" fmla="*/ 0 h 544"/>
                  <a:gd name="T30" fmla="*/ 1225 w 1225"/>
                  <a:gd name="T31" fmla="*/ 9 h 544"/>
                  <a:gd name="T32" fmla="*/ 1217 w 1225"/>
                  <a:gd name="T33" fmla="*/ 27 h 544"/>
                  <a:gd name="T34" fmla="*/ 1217 w 1225"/>
                  <a:gd name="T35" fmla="*/ 46 h 544"/>
                  <a:gd name="T36" fmla="*/ 1217 w 1225"/>
                  <a:gd name="T37" fmla="*/ 211 h 544"/>
                  <a:gd name="T38" fmla="*/ 1198 w 1225"/>
                  <a:gd name="T39" fmla="*/ 267 h 544"/>
                  <a:gd name="T40" fmla="*/ 1188 w 1225"/>
                  <a:gd name="T41" fmla="*/ 322 h 544"/>
                  <a:gd name="T42" fmla="*/ 1180 w 1225"/>
                  <a:gd name="T43" fmla="*/ 368 h 544"/>
                  <a:gd name="T44" fmla="*/ 1170 w 1225"/>
                  <a:gd name="T45" fmla="*/ 414 h 544"/>
                  <a:gd name="T46" fmla="*/ 1161 w 1225"/>
                  <a:gd name="T47" fmla="*/ 451 h 544"/>
                  <a:gd name="T48" fmla="*/ 1161 w 1225"/>
                  <a:gd name="T49" fmla="*/ 479 h 544"/>
                  <a:gd name="T50" fmla="*/ 1151 w 1225"/>
                  <a:gd name="T51" fmla="*/ 506 h 544"/>
                  <a:gd name="T52" fmla="*/ 1151 w 1225"/>
                  <a:gd name="T53" fmla="*/ 534 h 544"/>
                  <a:gd name="T54" fmla="*/ 700 w 1225"/>
                  <a:gd name="T55" fmla="*/ 544 h 544"/>
                  <a:gd name="T56" fmla="*/ 0 w 1225"/>
                  <a:gd name="T57" fmla="*/ 432 h 544"/>
                  <a:gd name="T58" fmla="*/ 19 w 1225"/>
                  <a:gd name="T59" fmla="*/ 378 h 544"/>
                  <a:gd name="T60" fmla="*/ 19 w 1225"/>
                  <a:gd name="T61" fmla="*/ 331 h 544"/>
                  <a:gd name="T62" fmla="*/ 28 w 1225"/>
                  <a:gd name="T63" fmla="*/ 285 h 544"/>
                  <a:gd name="T64" fmla="*/ 28 w 1225"/>
                  <a:gd name="T65" fmla="*/ 221 h 544"/>
                  <a:gd name="T66" fmla="*/ 37 w 1225"/>
                  <a:gd name="T67" fmla="*/ 193 h 544"/>
                  <a:gd name="T68" fmla="*/ 37 w 1225"/>
                  <a:gd name="T69" fmla="*/ 166 h 544"/>
                  <a:gd name="T70" fmla="*/ 46 w 1225"/>
                  <a:gd name="T71" fmla="*/ 138 h 544"/>
                  <a:gd name="T72" fmla="*/ 46 w 1225"/>
                  <a:gd name="T73" fmla="*/ 92 h 544"/>
                  <a:gd name="T74" fmla="*/ 55 w 1225"/>
                  <a:gd name="T75" fmla="*/ 83 h 544"/>
                  <a:gd name="T76" fmla="*/ 55 w 1225"/>
                  <a:gd name="T77" fmla="*/ 64 h 544"/>
                  <a:gd name="T78" fmla="*/ 55 w 1225"/>
                  <a:gd name="T79" fmla="*/ 46 h 544"/>
                  <a:gd name="T80" fmla="*/ 65 w 1225"/>
                  <a:gd name="T81" fmla="*/ 36 h 544"/>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225"/>
                  <a:gd name="T124" fmla="*/ 0 h 544"/>
                  <a:gd name="T125" fmla="*/ 1225 w 1225"/>
                  <a:gd name="T126" fmla="*/ 544 h 544"/>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225" h="544">
                    <a:moveTo>
                      <a:pt x="65" y="36"/>
                    </a:moveTo>
                    <a:lnTo>
                      <a:pt x="672" y="36"/>
                    </a:lnTo>
                    <a:lnTo>
                      <a:pt x="682" y="46"/>
                    </a:lnTo>
                    <a:lnTo>
                      <a:pt x="691" y="55"/>
                    </a:lnTo>
                    <a:lnTo>
                      <a:pt x="700" y="55"/>
                    </a:lnTo>
                    <a:lnTo>
                      <a:pt x="709" y="55"/>
                    </a:lnTo>
                    <a:lnTo>
                      <a:pt x="719" y="55"/>
                    </a:lnTo>
                    <a:lnTo>
                      <a:pt x="728" y="55"/>
                    </a:lnTo>
                    <a:lnTo>
                      <a:pt x="738" y="55"/>
                    </a:lnTo>
                    <a:lnTo>
                      <a:pt x="746" y="55"/>
                    </a:lnTo>
                    <a:lnTo>
                      <a:pt x="746" y="46"/>
                    </a:lnTo>
                    <a:lnTo>
                      <a:pt x="756" y="46"/>
                    </a:lnTo>
                    <a:lnTo>
                      <a:pt x="756" y="36"/>
                    </a:lnTo>
                    <a:lnTo>
                      <a:pt x="765" y="36"/>
                    </a:lnTo>
                    <a:lnTo>
                      <a:pt x="930" y="36"/>
                    </a:lnTo>
                    <a:lnTo>
                      <a:pt x="940" y="36"/>
                    </a:lnTo>
                    <a:lnTo>
                      <a:pt x="959" y="36"/>
                    </a:lnTo>
                    <a:lnTo>
                      <a:pt x="967" y="27"/>
                    </a:lnTo>
                    <a:lnTo>
                      <a:pt x="977" y="27"/>
                    </a:lnTo>
                    <a:lnTo>
                      <a:pt x="986" y="27"/>
                    </a:lnTo>
                    <a:lnTo>
                      <a:pt x="1004" y="19"/>
                    </a:lnTo>
                    <a:lnTo>
                      <a:pt x="1013" y="19"/>
                    </a:lnTo>
                    <a:lnTo>
                      <a:pt x="1023" y="19"/>
                    </a:lnTo>
                    <a:lnTo>
                      <a:pt x="1050" y="19"/>
                    </a:lnTo>
                    <a:lnTo>
                      <a:pt x="1078" y="19"/>
                    </a:lnTo>
                    <a:lnTo>
                      <a:pt x="1106" y="19"/>
                    </a:lnTo>
                    <a:lnTo>
                      <a:pt x="1133" y="19"/>
                    </a:lnTo>
                    <a:lnTo>
                      <a:pt x="1151" y="9"/>
                    </a:lnTo>
                    <a:lnTo>
                      <a:pt x="1180" y="9"/>
                    </a:lnTo>
                    <a:lnTo>
                      <a:pt x="1198" y="0"/>
                    </a:lnTo>
                    <a:lnTo>
                      <a:pt x="1225" y="0"/>
                    </a:lnTo>
                    <a:lnTo>
                      <a:pt x="1225" y="9"/>
                    </a:lnTo>
                    <a:lnTo>
                      <a:pt x="1225" y="19"/>
                    </a:lnTo>
                    <a:lnTo>
                      <a:pt x="1217" y="27"/>
                    </a:lnTo>
                    <a:lnTo>
                      <a:pt x="1217" y="36"/>
                    </a:lnTo>
                    <a:lnTo>
                      <a:pt x="1217" y="46"/>
                    </a:lnTo>
                    <a:lnTo>
                      <a:pt x="1217" y="184"/>
                    </a:lnTo>
                    <a:lnTo>
                      <a:pt x="1217" y="211"/>
                    </a:lnTo>
                    <a:lnTo>
                      <a:pt x="1207" y="240"/>
                    </a:lnTo>
                    <a:lnTo>
                      <a:pt x="1198" y="267"/>
                    </a:lnTo>
                    <a:lnTo>
                      <a:pt x="1188" y="294"/>
                    </a:lnTo>
                    <a:lnTo>
                      <a:pt x="1188" y="322"/>
                    </a:lnTo>
                    <a:lnTo>
                      <a:pt x="1180" y="341"/>
                    </a:lnTo>
                    <a:lnTo>
                      <a:pt x="1180" y="368"/>
                    </a:lnTo>
                    <a:lnTo>
                      <a:pt x="1180" y="395"/>
                    </a:lnTo>
                    <a:lnTo>
                      <a:pt x="1170" y="414"/>
                    </a:lnTo>
                    <a:lnTo>
                      <a:pt x="1161" y="432"/>
                    </a:lnTo>
                    <a:lnTo>
                      <a:pt x="1161" y="451"/>
                    </a:lnTo>
                    <a:lnTo>
                      <a:pt x="1161" y="461"/>
                    </a:lnTo>
                    <a:lnTo>
                      <a:pt x="1161" y="479"/>
                    </a:lnTo>
                    <a:lnTo>
                      <a:pt x="1151" y="488"/>
                    </a:lnTo>
                    <a:lnTo>
                      <a:pt x="1151" y="506"/>
                    </a:lnTo>
                    <a:lnTo>
                      <a:pt x="1151" y="525"/>
                    </a:lnTo>
                    <a:lnTo>
                      <a:pt x="1151" y="534"/>
                    </a:lnTo>
                    <a:lnTo>
                      <a:pt x="1151" y="544"/>
                    </a:lnTo>
                    <a:lnTo>
                      <a:pt x="700" y="544"/>
                    </a:lnTo>
                    <a:lnTo>
                      <a:pt x="0" y="544"/>
                    </a:lnTo>
                    <a:lnTo>
                      <a:pt x="0" y="432"/>
                    </a:lnTo>
                    <a:lnTo>
                      <a:pt x="9" y="405"/>
                    </a:lnTo>
                    <a:lnTo>
                      <a:pt x="19" y="378"/>
                    </a:lnTo>
                    <a:lnTo>
                      <a:pt x="19" y="359"/>
                    </a:lnTo>
                    <a:lnTo>
                      <a:pt x="19" y="331"/>
                    </a:lnTo>
                    <a:lnTo>
                      <a:pt x="19" y="313"/>
                    </a:lnTo>
                    <a:lnTo>
                      <a:pt x="28" y="285"/>
                    </a:lnTo>
                    <a:lnTo>
                      <a:pt x="28" y="258"/>
                    </a:lnTo>
                    <a:lnTo>
                      <a:pt x="28" y="221"/>
                    </a:lnTo>
                    <a:lnTo>
                      <a:pt x="28" y="203"/>
                    </a:lnTo>
                    <a:lnTo>
                      <a:pt x="37" y="193"/>
                    </a:lnTo>
                    <a:lnTo>
                      <a:pt x="37" y="174"/>
                    </a:lnTo>
                    <a:lnTo>
                      <a:pt x="37" y="166"/>
                    </a:lnTo>
                    <a:lnTo>
                      <a:pt x="46" y="147"/>
                    </a:lnTo>
                    <a:lnTo>
                      <a:pt x="46" y="138"/>
                    </a:lnTo>
                    <a:lnTo>
                      <a:pt x="46" y="120"/>
                    </a:lnTo>
                    <a:lnTo>
                      <a:pt x="46" y="92"/>
                    </a:lnTo>
                    <a:lnTo>
                      <a:pt x="46" y="83"/>
                    </a:lnTo>
                    <a:lnTo>
                      <a:pt x="55" y="83"/>
                    </a:lnTo>
                    <a:lnTo>
                      <a:pt x="55" y="73"/>
                    </a:lnTo>
                    <a:lnTo>
                      <a:pt x="55" y="64"/>
                    </a:lnTo>
                    <a:lnTo>
                      <a:pt x="55" y="55"/>
                    </a:lnTo>
                    <a:lnTo>
                      <a:pt x="55" y="46"/>
                    </a:lnTo>
                    <a:lnTo>
                      <a:pt x="65" y="46"/>
                    </a:lnTo>
                    <a:lnTo>
                      <a:pt x="65" y="36"/>
                    </a:lnTo>
                    <a:close/>
                  </a:path>
                </a:pathLst>
              </a:custGeom>
              <a:solidFill>
                <a:srgbClr val="A3B2B2"/>
              </a:solidFill>
              <a:ln w="9525">
                <a:noFill/>
                <a:round/>
                <a:headEnd/>
                <a:tailEnd/>
              </a:ln>
            </p:spPr>
            <p:txBody>
              <a:bodyPr>
                <a:prstTxWarp prst="textNoShape">
                  <a:avLst/>
                </a:prstTxWarp>
              </a:bodyPr>
              <a:lstStyle/>
              <a:p>
                <a:endParaRPr lang="en-US"/>
              </a:p>
            </p:txBody>
          </p:sp>
          <p:sp>
            <p:nvSpPr>
              <p:cNvPr id="18746" name="Freeform 203"/>
              <p:cNvSpPr>
                <a:spLocks/>
              </p:cNvSpPr>
              <p:nvPr/>
            </p:nvSpPr>
            <p:spPr bwMode="auto">
              <a:xfrm>
                <a:off x="2468" y="2865"/>
                <a:ext cx="158" cy="67"/>
              </a:xfrm>
              <a:custGeom>
                <a:avLst/>
                <a:gdLst>
                  <a:gd name="T0" fmla="*/ 902 w 1262"/>
                  <a:gd name="T1" fmla="*/ 19 h 535"/>
                  <a:gd name="T2" fmla="*/ 921 w 1262"/>
                  <a:gd name="T3" fmla="*/ 19 h 535"/>
                  <a:gd name="T4" fmla="*/ 940 w 1262"/>
                  <a:gd name="T5" fmla="*/ 10 h 535"/>
                  <a:gd name="T6" fmla="*/ 958 w 1262"/>
                  <a:gd name="T7" fmla="*/ 10 h 535"/>
                  <a:gd name="T8" fmla="*/ 977 w 1262"/>
                  <a:gd name="T9" fmla="*/ 0 h 535"/>
                  <a:gd name="T10" fmla="*/ 1262 w 1262"/>
                  <a:gd name="T11" fmla="*/ 10 h 535"/>
                  <a:gd name="T12" fmla="*/ 1252 w 1262"/>
                  <a:gd name="T13" fmla="*/ 37 h 535"/>
                  <a:gd name="T14" fmla="*/ 1252 w 1262"/>
                  <a:gd name="T15" fmla="*/ 65 h 535"/>
                  <a:gd name="T16" fmla="*/ 1252 w 1262"/>
                  <a:gd name="T17" fmla="*/ 93 h 535"/>
                  <a:gd name="T18" fmla="*/ 1243 w 1262"/>
                  <a:gd name="T19" fmla="*/ 130 h 535"/>
                  <a:gd name="T20" fmla="*/ 1235 w 1262"/>
                  <a:gd name="T21" fmla="*/ 175 h 535"/>
                  <a:gd name="T22" fmla="*/ 1235 w 1262"/>
                  <a:gd name="T23" fmla="*/ 222 h 535"/>
                  <a:gd name="T24" fmla="*/ 1235 w 1262"/>
                  <a:gd name="T25" fmla="*/ 268 h 535"/>
                  <a:gd name="T26" fmla="*/ 1225 w 1262"/>
                  <a:gd name="T27" fmla="*/ 314 h 535"/>
                  <a:gd name="T28" fmla="*/ 1216 w 1262"/>
                  <a:gd name="T29" fmla="*/ 332 h 535"/>
                  <a:gd name="T30" fmla="*/ 1216 w 1262"/>
                  <a:gd name="T31" fmla="*/ 359 h 535"/>
                  <a:gd name="T32" fmla="*/ 1206 w 1262"/>
                  <a:gd name="T33" fmla="*/ 388 h 535"/>
                  <a:gd name="T34" fmla="*/ 1206 w 1262"/>
                  <a:gd name="T35" fmla="*/ 508 h 535"/>
                  <a:gd name="T36" fmla="*/ 1169 w 1262"/>
                  <a:gd name="T37" fmla="*/ 508 h 535"/>
                  <a:gd name="T38" fmla="*/ 1142 w 1262"/>
                  <a:gd name="T39" fmla="*/ 516 h 535"/>
                  <a:gd name="T40" fmla="*/ 1124 w 1262"/>
                  <a:gd name="T41" fmla="*/ 526 h 535"/>
                  <a:gd name="T42" fmla="*/ 1096 w 1262"/>
                  <a:gd name="T43" fmla="*/ 526 h 535"/>
                  <a:gd name="T44" fmla="*/ 672 w 1262"/>
                  <a:gd name="T45" fmla="*/ 535 h 535"/>
                  <a:gd name="T46" fmla="*/ 672 w 1262"/>
                  <a:gd name="T47" fmla="*/ 516 h 535"/>
                  <a:gd name="T48" fmla="*/ 653 w 1262"/>
                  <a:gd name="T49" fmla="*/ 498 h 535"/>
                  <a:gd name="T50" fmla="*/ 644 w 1262"/>
                  <a:gd name="T51" fmla="*/ 489 h 535"/>
                  <a:gd name="T52" fmla="*/ 617 w 1262"/>
                  <a:gd name="T53" fmla="*/ 489 h 535"/>
                  <a:gd name="T54" fmla="*/ 599 w 1262"/>
                  <a:gd name="T55" fmla="*/ 489 h 535"/>
                  <a:gd name="T56" fmla="*/ 589 w 1262"/>
                  <a:gd name="T57" fmla="*/ 498 h 535"/>
                  <a:gd name="T58" fmla="*/ 570 w 1262"/>
                  <a:gd name="T59" fmla="*/ 516 h 535"/>
                  <a:gd name="T60" fmla="*/ 570 w 1262"/>
                  <a:gd name="T61" fmla="*/ 535 h 535"/>
                  <a:gd name="T62" fmla="*/ 9 w 1262"/>
                  <a:gd name="T63" fmla="*/ 526 h 535"/>
                  <a:gd name="T64" fmla="*/ 18 w 1262"/>
                  <a:gd name="T65" fmla="*/ 498 h 535"/>
                  <a:gd name="T66" fmla="*/ 27 w 1262"/>
                  <a:gd name="T67" fmla="*/ 462 h 535"/>
                  <a:gd name="T68" fmla="*/ 37 w 1262"/>
                  <a:gd name="T69" fmla="*/ 433 h 535"/>
                  <a:gd name="T70" fmla="*/ 37 w 1262"/>
                  <a:gd name="T71" fmla="*/ 406 h 535"/>
                  <a:gd name="T72" fmla="*/ 46 w 1262"/>
                  <a:gd name="T73" fmla="*/ 351 h 535"/>
                  <a:gd name="T74" fmla="*/ 54 w 1262"/>
                  <a:gd name="T75" fmla="*/ 286 h 535"/>
                  <a:gd name="T76" fmla="*/ 54 w 1262"/>
                  <a:gd name="T77" fmla="*/ 222 h 535"/>
                  <a:gd name="T78" fmla="*/ 54 w 1262"/>
                  <a:gd name="T79" fmla="*/ 157 h 535"/>
                  <a:gd name="T80" fmla="*/ 64 w 1262"/>
                  <a:gd name="T81" fmla="*/ 111 h 535"/>
                  <a:gd name="T82" fmla="*/ 73 w 1262"/>
                  <a:gd name="T83" fmla="*/ 84 h 535"/>
                  <a:gd name="T84" fmla="*/ 73 w 1262"/>
                  <a:gd name="T85" fmla="*/ 56 h 535"/>
                  <a:gd name="T86" fmla="*/ 73 w 1262"/>
                  <a:gd name="T87" fmla="*/ 37 h 53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262"/>
                  <a:gd name="T133" fmla="*/ 0 h 535"/>
                  <a:gd name="T134" fmla="*/ 1262 w 1262"/>
                  <a:gd name="T135" fmla="*/ 535 h 535"/>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262" h="535">
                    <a:moveTo>
                      <a:pt x="73" y="19"/>
                    </a:moveTo>
                    <a:lnTo>
                      <a:pt x="902" y="19"/>
                    </a:lnTo>
                    <a:lnTo>
                      <a:pt x="911" y="19"/>
                    </a:lnTo>
                    <a:lnTo>
                      <a:pt x="921" y="19"/>
                    </a:lnTo>
                    <a:lnTo>
                      <a:pt x="930" y="19"/>
                    </a:lnTo>
                    <a:lnTo>
                      <a:pt x="940" y="10"/>
                    </a:lnTo>
                    <a:lnTo>
                      <a:pt x="948" y="10"/>
                    </a:lnTo>
                    <a:lnTo>
                      <a:pt x="958" y="10"/>
                    </a:lnTo>
                    <a:lnTo>
                      <a:pt x="967" y="0"/>
                    </a:lnTo>
                    <a:lnTo>
                      <a:pt x="977" y="0"/>
                    </a:lnTo>
                    <a:lnTo>
                      <a:pt x="1262" y="0"/>
                    </a:lnTo>
                    <a:lnTo>
                      <a:pt x="1262" y="10"/>
                    </a:lnTo>
                    <a:lnTo>
                      <a:pt x="1262" y="28"/>
                    </a:lnTo>
                    <a:lnTo>
                      <a:pt x="1252" y="37"/>
                    </a:lnTo>
                    <a:lnTo>
                      <a:pt x="1252" y="47"/>
                    </a:lnTo>
                    <a:lnTo>
                      <a:pt x="1252" y="65"/>
                    </a:lnTo>
                    <a:lnTo>
                      <a:pt x="1252" y="74"/>
                    </a:lnTo>
                    <a:lnTo>
                      <a:pt x="1252" y="93"/>
                    </a:lnTo>
                    <a:lnTo>
                      <a:pt x="1252" y="111"/>
                    </a:lnTo>
                    <a:lnTo>
                      <a:pt x="1243" y="130"/>
                    </a:lnTo>
                    <a:lnTo>
                      <a:pt x="1235" y="157"/>
                    </a:lnTo>
                    <a:lnTo>
                      <a:pt x="1235" y="175"/>
                    </a:lnTo>
                    <a:lnTo>
                      <a:pt x="1235" y="204"/>
                    </a:lnTo>
                    <a:lnTo>
                      <a:pt x="1235" y="222"/>
                    </a:lnTo>
                    <a:lnTo>
                      <a:pt x="1235" y="249"/>
                    </a:lnTo>
                    <a:lnTo>
                      <a:pt x="1235" y="268"/>
                    </a:lnTo>
                    <a:lnTo>
                      <a:pt x="1235" y="305"/>
                    </a:lnTo>
                    <a:lnTo>
                      <a:pt x="1225" y="314"/>
                    </a:lnTo>
                    <a:lnTo>
                      <a:pt x="1225" y="323"/>
                    </a:lnTo>
                    <a:lnTo>
                      <a:pt x="1216" y="332"/>
                    </a:lnTo>
                    <a:lnTo>
                      <a:pt x="1216" y="351"/>
                    </a:lnTo>
                    <a:lnTo>
                      <a:pt x="1216" y="359"/>
                    </a:lnTo>
                    <a:lnTo>
                      <a:pt x="1206" y="369"/>
                    </a:lnTo>
                    <a:lnTo>
                      <a:pt x="1206" y="388"/>
                    </a:lnTo>
                    <a:lnTo>
                      <a:pt x="1206" y="396"/>
                    </a:lnTo>
                    <a:lnTo>
                      <a:pt x="1206" y="508"/>
                    </a:lnTo>
                    <a:lnTo>
                      <a:pt x="1179" y="508"/>
                    </a:lnTo>
                    <a:lnTo>
                      <a:pt x="1169" y="508"/>
                    </a:lnTo>
                    <a:lnTo>
                      <a:pt x="1151" y="516"/>
                    </a:lnTo>
                    <a:lnTo>
                      <a:pt x="1142" y="516"/>
                    </a:lnTo>
                    <a:lnTo>
                      <a:pt x="1132" y="516"/>
                    </a:lnTo>
                    <a:lnTo>
                      <a:pt x="1124" y="526"/>
                    </a:lnTo>
                    <a:lnTo>
                      <a:pt x="1105" y="526"/>
                    </a:lnTo>
                    <a:lnTo>
                      <a:pt x="1096" y="526"/>
                    </a:lnTo>
                    <a:lnTo>
                      <a:pt x="1087" y="535"/>
                    </a:lnTo>
                    <a:lnTo>
                      <a:pt x="672" y="535"/>
                    </a:lnTo>
                    <a:lnTo>
                      <a:pt x="672" y="526"/>
                    </a:lnTo>
                    <a:lnTo>
                      <a:pt x="672" y="516"/>
                    </a:lnTo>
                    <a:lnTo>
                      <a:pt x="663" y="508"/>
                    </a:lnTo>
                    <a:lnTo>
                      <a:pt x="653" y="498"/>
                    </a:lnTo>
                    <a:lnTo>
                      <a:pt x="644" y="498"/>
                    </a:lnTo>
                    <a:lnTo>
                      <a:pt x="644" y="489"/>
                    </a:lnTo>
                    <a:lnTo>
                      <a:pt x="636" y="489"/>
                    </a:lnTo>
                    <a:lnTo>
                      <a:pt x="617" y="489"/>
                    </a:lnTo>
                    <a:lnTo>
                      <a:pt x="607" y="489"/>
                    </a:lnTo>
                    <a:lnTo>
                      <a:pt x="599" y="489"/>
                    </a:lnTo>
                    <a:lnTo>
                      <a:pt x="599" y="498"/>
                    </a:lnTo>
                    <a:lnTo>
                      <a:pt x="589" y="498"/>
                    </a:lnTo>
                    <a:lnTo>
                      <a:pt x="580" y="508"/>
                    </a:lnTo>
                    <a:lnTo>
                      <a:pt x="570" y="516"/>
                    </a:lnTo>
                    <a:lnTo>
                      <a:pt x="570" y="526"/>
                    </a:lnTo>
                    <a:lnTo>
                      <a:pt x="570" y="535"/>
                    </a:lnTo>
                    <a:lnTo>
                      <a:pt x="0" y="535"/>
                    </a:lnTo>
                    <a:lnTo>
                      <a:pt x="9" y="526"/>
                    </a:lnTo>
                    <a:lnTo>
                      <a:pt x="9" y="516"/>
                    </a:lnTo>
                    <a:lnTo>
                      <a:pt x="18" y="498"/>
                    </a:lnTo>
                    <a:lnTo>
                      <a:pt x="18" y="479"/>
                    </a:lnTo>
                    <a:lnTo>
                      <a:pt x="27" y="462"/>
                    </a:lnTo>
                    <a:lnTo>
                      <a:pt x="27" y="452"/>
                    </a:lnTo>
                    <a:lnTo>
                      <a:pt x="37" y="433"/>
                    </a:lnTo>
                    <a:lnTo>
                      <a:pt x="37" y="425"/>
                    </a:lnTo>
                    <a:lnTo>
                      <a:pt x="37" y="406"/>
                    </a:lnTo>
                    <a:lnTo>
                      <a:pt x="37" y="378"/>
                    </a:lnTo>
                    <a:lnTo>
                      <a:pt x="46" y="351"/>
                    </a:lnTo>
                    <a:lnTo>
                      <a:pt x="54" y="314"/>
                    </a:lnTo>
                    <a:lnTo>
                      <a:pt x="54" y="286"/>
                    </a:lnTo>
                    <a:lnTo>
                      <a:pt x="54" y="258"/>
                    </a:lnTo>
                    <a:lnTo>
                      <a:pt x="54" y="222"/>
                    </a:lnTo>
                    <a:lnTo>
                      <a:pt x="54" y="194"/>
                    </a:lnTo>
                    <a:lnTo>
                      <a:pt x="54" y="157"/>
                    </a:lnTo>
                    <a:lnTo>
                      <a:pt x="54" y="120"/>
                    </a:lnTo>
                    <a:lnTo>
                      <a:pt x="64" y="111"/>
                    </a:lnTo>
                    <a:lnTo>
                      <a:pt x="64" y="93"/>
                    </a:lnTo>
                    <a:lnTo>
                      <a:pt x="73" y="84"/>
                    </a:lnTo>
                    <a:lnTo>
                      <a:pt x="73" y="74"/>
                    </a:lnTo>
                    <a:lnTo>
                      <a:pt x="73" y="56"/>
                    </a:lnTo>
                    <a:lnTo>
                      <a:pt x="73" y="47"/>
                    </a:lnTo>
                    <a:lnTo>
                      <a:pt x="73" y="37"/>
                    </a:lnTo>
                    <a:lnTo>
                      <a:pt x="73" y="19"/>
                    </a:lnTo>
                    <a:close/>
                  </a:path>
                </a:pathLst>
              </a:custGeom>
              <a:solidFill>
                <a:srgbClr val="D6E0E0"/>
              </a:solidFill>
              <a:ln w="9525">
                <a:noFill/>
                <a:round/>
                <a:headEnd/>
                <a:tailEnd/>
              </a:ln>
            </p:spPr>
            <p:txBody>
              <a:bodyPr>
                <a:prstTxWarp prst="textNoShape">
                  <a:avLst/>
                </a:prstTxWarp>
              </a:bodyPr>
              <a:lstStyle/>
              <a:p>
                <a:endParaRPr lang="en-US"/>
              </a:p>
            </p:txBody>
          </p:sp>
          <p:sp>
            <p:nvSpPr>
              <p:cNvPr id="18747" name="Freeform 204"/>
              <p:cNvSpPr>
                <a:spLocks/>
              </p:cNvSpPr>
              <p:nvPr/>
            </p:nvSpPr>
            <p:spPr bwMode="auto">
              <a:xfrm>
                <a:off x="2309" y="2865"/>
                <a:ext cx="154" cy="67"/>
              </a:xfrm>
              <a:custGeom>
                <a:avLst/>
                <a:gdLst>
                  <a:gd name="T0" fmla="*/ 589 w 1235"/>
                  <a:gd name="T1" fmla="*/ 0 h 535"/>
                  <a:gd name="T2" fmla="*/ 995 w 1235"/>
                  <a:gd name="T3" fmla="*/ 0 h 535"/>
                  <a:gd name="T4" fmla="*/ 1014 w 1235"/>
                  <a:gd name="T5" fmla="*/ 10 h 535"/>
                  <a:gd name="T6" fmla="*/ 1032 w 1235"/>
                  <a:gd name="T7" fmla="*/ 19 h 535"/>
                  <a:gd name="T8" fmla="*/ 1051 w 1235"/>
                  <a:gd name="T9" fmla="*/ 19 h 535"/>
                  <a:gd name="T10" fmla="*/ 1235 w 1235"/>
                  <a:gd name="T11" fmla="*/ 19 h 535"/>
                  <a:gd name="T12" fmla="*/ 1235 w 1235"/>
                  <a:gd name="T13" fmla="*/ 37 h 535"/>
                  <a:gd name="T14" fmla="*/ 1225 w 1235"/>
                  <a:gd name="T15" fmla="*/ 74 h 535"/>
                  <a:gd name="T16" fmla="*/ 1216 w 1235"/>
                  <a:gd name="T17" fmla="*/ 138 h 535"/>
                  <a:gd name="T18" fmla="*/ 1216 w 1235"/>
                  <a:gd name="T19" fmla="*/ 194 h 535"/>
                  <a:gd name="T20" fmla="*/ 1216 w 1235"/>
                  <a:gd name="T21" fmla="*/ 268 h 535"/>
                  <a:gd name="T22" fmla="*/ 1206 w 1235"/>
                  <a:gd name="T23" fmla="*/ 323 h 535"/>
                  <a:gd name="T24" fmla="*/ 1198 w 1235"/>
                  <a:gd name="T25" fmla="*/ 351 h 535"/>
                  <a:gd name="T26" fmla="*/ 1198 w 1235"/>
                  <a:gd name="T27" fmla="*/ 378 h 535"/>
                  <a:gd name="T28" fmla="*/ 1198 w 1235"/>
                  <a:gd name="T29" fmla="*/ 406 h 535"/>
                  <a:gd name="T30" fmla="*/ 1179 w 1235"/>
                  <a:gd name="T31" fmla="*/ 479 h 535"/>
                  <a:gd name="T32" fmla="*/ 1171 w 1235"/>
                  <a:gd name="T33" fmla="*/ 498 h 535"/>
                  <a:gd name="T34" fmla="*/ 1179 w 1235"/>
                  <a:gd name="T35" fmla="*/ 516 h 535"/>
                  <a:gd name="T36" fmla="*/ 1179 w 1235"/>
                  <a:gd name="T37" fmla="*/ 535 h 535"/>
                  <a:gd name="T38" fmla="*/ 691 w 1235"/>
                  <a:gd name="T39" fmla="*/ 526 h 535"/>
                  <a:gd name="T40" fmla="*/ 682 w 1235"/>
                  <a:gd name="T41" fmla="*/ 516 h 535"/>
                  <a:gd name="T42" fmla="*/ 663 w 1235"/>
                  <a:gd name="T43" fmla="*/ 508 h 535"/>
                  <a:gd name="T44" fmla="*/ 645 w 1235"/>
                  <a:gd name="T45" fmla="*/ 508 h 535"/>
                  <a:gd name="T46" fmla="*/ 636 w 1235"/>
                  <a:gd name="T47" fmla="*/ 516 h 535"/>
                  <a:gd name="T48" fmla="*/ 617 w 1235"/>
                  <a:gd name="T49" fmla="*/ 516 h 535"/>
                  <a:gd name="T50" fmla="*/ 608 w 1235"/>
                  <a:gd name="T51" fmla="*/ 526 h 535"/>
                  <a:gd name="T52" fmla="*/ 0 w 1235"/>
                  <a:gd name="T53" fmla="*/ 535 h 535"/>
                  <a:gd name="T54" fmla="*/ 9 w 1235"/>
                  <a:gd name="T55" fmla="*/ 286 h 535"/>
                  <a:gd name="T56" fmla="*/ 19 w 1235"/>
                  <a:gd name="T57" fmla="*/ 240 h 535"/>
                  <a:gd name="T58" fmla="*/ 19 w 1235"/>
                  <a:gd name="T59" fmla="*/ 185 h 535"/>
                  <a:gd name="T60" fmla="*/ 9 w 1235"/>
                  <a:gd name="T61" fmla="*/ 138 h 535"/>
                  <a:gd name="T62" fmla="*/ 0 w 1235"/>
                  <a:gd name="T63" fmla="*/ 0 h 53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235"/>
                  <a:gd name="T97" fmla="*/ 0 h 535"/>
                  <a:gd name="T98" fmla="*/ 1235 w 1235"/>
                  <a:gd name="T99" fmla="*/ 535 h 535"/>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235" h="535">
                    <a:moveTo>
                      <a:pt x="0" y="0"/>
                    </a:moveTo>
                    <a:lnTo>
                      <a:pt x="589" y="0"/>
                    </a:lnTo>
                    <a:lnTo>
                      <a:pt x="985" y="0"/>
                    </a:lnTo>
                    <a:lnTo>
                      <a:pt x="995" y="0"/>
                    </a:lnTo>
                    <a:lnTo>
                      <a:pt x="1004" y="10"/>
                    </a:lnTo>
                    <a:lnTo>
                      <a:pt x="1014" y="10"/>
                    </a:lnTo>
                    <a:lnTo>
                      <a:pt x="1022" y="10"/>
                    </a:lnTo>
                    <a:lnTo>
                      <a:pt x="1032" y="19"/>
                    </a:lnTo>
                    <a:lnTo>
                      <a:pt x="1041" y="19"/>
                    </a:lnTo>
                    <a:lnTo>
                      <a:pt x="1051" y="19"/>
                    </a:lnTo>
                    <a:lnTo>
                      <a:pt x="1059" y="19"/>
                    </a:lnTo>
                    <a:lnTo>
                      <a:pt x="1235" y="19"/>
                    </a:lnTo>
                    <a:lnTo>
                      <a:pt x="1235" y="28"/>
                    </a:lnTo>
                    <a:lnTo>
                      <a:pt x="1235" y="37"/>
                    </a:lnTo>
                    <a:lnTo>
                      <a:pt x="1235" y="47"/>
                    </a:lnTo>
                    <a:lnTo>
                      <a:pt x="1225" y="74"/>
                    </a:lnTo>
                    <a:lnTo>
                      <a:pt x="1225" y="111"/>
                    </a:lnTo>
                    <a:lnTo>
                      <a:pt x="1216" y="138"/>
                    </a:lnTo>
                    <a:lnTo>
                      <a:pt x="1216" y="167"/>
                    </a:lnTo>
                    <a:lnTo>
                      <a:pt x="1216" y="194"/>
                    </a:lnTo>
                    <a:lnTo>
                      <a:pt x="1216" y="231"/>
                    </a:lnTo>
                    <a:lnTo>
                      <a:pt x="1216" y="268"/>
                    </a:lnTo>
                    <a:lnTo>
                      <a:pt x="1216" y="295"/>
                    </a:lnTo>
                    <a:lnTo>
                      <a:pt x="1206" y="323"/>
                    </a:lnTo>
                    <a:lnTo>
                      <a:pt x="1206" y="332"/>
                    </a:lnTo>
                    <a:lnTo>
                      <a:pt x="1198" y="351"/>
                    </a:lnTo>
                    <a:lnTo>
                      <a:pt x="1198" y="359"/>
                    </a:lnTo>
                    <a:lnTo>
                      <a:pt x="1198" y="378"/>
                    </a:lnTo>
                    <a:lnTo>
                      <a:pt x="1198" y="388"/>
                    </a:lnTo>
                    <a:lnTo>
                      <a:pt x="1198" y="406"/>
                    </a:lnTo>
                    <a:lnTo>
                      <a:pt x="1198" y="425"/>
                    </a:lnTo>
                    <a:lnTo>
                      <a:pt x="1179" y="479"/>
                    </a:lnTo>
                    <a:lnTo>
                      <a:pt x="1179" y="489"/>
                    </a:lnTo>
                    <a:lnTo>
                      <a:pt x="1171" y="498"/>
                    </a:lnTo>
                    <a:lnTo>
                      <a:pt x="1171" y="508"/>
                    </a:lnTo>
                    <a:lnTo>
                      <a:pt x="1179" y="516"/>
                    </a:lnTo>
                    <a:lnTo>
                      <a:pt x="1179" y="526"/>
                    </a:lnTo>
                    <a:lnTo>
                      <a:pt x="1179" y="535"/>
                    </a:lnTo>
                    <a:lnTo>
                      <a:pt x="691" y="535"/>
                    </a:lnTo>
                    <a:lnTo>
                      <a:pt x="691" y="526"/>
                    </a:lnTo>
                    <a:lnTo>
                      <a:pt x="682" y="526"/>
                    </a:lnTo>
                    <a:lnTo>
                      <a:pt x="682" y="516"/>
                    </a:lnTo>
                    <a:lnTo>
                      <a:pt x="673" y="516"/>
                    </a:lnTo>
                    <a:lnTo>
                      <a:pt x="663" y="508"/>
                    </a:lnTo>
                    <a:lnTo>
                      <a:pt x="654" y="508"/>
                    </a:lnTo>
                    <a:lnTo>
                      <a:pt x="645" y="508"/>
                    </a:lnTo>
                    <a:lnTo>
                      <a:pt x="636" y="508"/>
                    </a:lnTo>
                    <a:lnTo>
                      <a:pt x="636" y="516"/>
                    </a:lnTo>
                    <a:lnTo>
                      <a:pt x="626" y="516"/>
                    </a:lnTo>
                    <a:lnTo>
                      <a:pt x="617" y="516"/>
                    </a:lnTo>
                    <a:lnTo>
                      <a:pt x="617" y="526"/>
                    </a:lnTo>
                    <a:lnTo>
                      <a:pt x="608" y="526"/>
                    </a:lnTo>
                    <a:lnTo>
                      <a:pt x="608" y="535"/>
                    </a:lnTo>
                    <a:lnTo>
                      <a:pt x="0" y="535"/>
                    </a:lnTo>
                    <a:lnTo>
                      <a:pt x="0" y="314"/>
                    </a:lnTo>
                    <a:lnTo>
                      <a:pt x="9" y="286"/>
                    </a:lnTo>
                    <a:lnTo>
                      <a:pt x="19" y="258"/>
                    </a:lnTo>
                    <a:lnTo>
                      <a:pt x="19" y="240"/>
                    </a:lnTo>
                    <a:lnTo>
                      <a:pt x="19" y="212"/>
                    </a:lnTo>
                    <a:lnTo>
                      <a:pt x="19" y="185"/>
                    </a:lnTo>
                    <a:lnTo>
                      <a:pt x="19" y="167"/>
                    </a:lnTo>
                    <a:lnTo>
                      <a:pt x="9" y="138"/>
                    </a:lnTo>
                    <a:lnTo>
                      <a:pt x="0" y="111"/>
                    </a:lnTo>
                    <a:lnTo>
                      <a:pt x="0" y="0"/>
                    </a:lnTo>
                    <a:close/>
                  </a:path>
                </a:pathLst>
              </a:custGeom>
              <a:solidFill>
                <a:srgbClr val="A3B2B2"/>
              </a:solidFill>
              <a:ln w="9525">
                <a:noFill/>
                <a:round/>
                <a:headEnd/>
                <a:tailEnd/>
              </a:ln>
            </p:spPr>
            <p:txBody>
              <a:bodyPr>
                <a:prstTxWarp prst="textNoShape">
                  <a:avLst/>
                </a:prstTxWarp>
              </a:bodyPr>
              <a:lstStyle/>
              <a:p>
                <a:endParaRPr lang="en-US"/>
              </a:p>
            </p:txBody>
          </p:sp>
          <p:sp>
            <p:nvSpPr>
              <p:cNvPr id="18748" name="Freeform 205"/>
              <p:cNvSpPr>
                <a:spLocks/>
              </p:cNvSpPr>
              <p:nvPr/>
            </p:nvSpPr>
            <p:spPr bwMode="auto">
              <a:xfrm>
                <a:off x="2153" y="2863"/>
                <a:ext cx="144" cy="69"/>
              </a:xfrm>
              <a:custGeom>
                <a:avLst/>
                <a:gdLst>
                  <a:gd name="T0" fmla="*/ 18 w 1150"/>
                  <a:gd name="T1" fmla="*/ 552 h 552"/>
                  <a:gd name="T2" fmla="*/ 0 w 1150"/>
                  <a:gd name="T3" fmla="*/ 128 h 552"/>
                  <a:gd name="T4" fmla="*/ 0 w 1150"/>
                  <a:gd name="T5" fmla="*/ 0 h 552"/>
                  <a:gd name="T6" fmla="*/ 460 w 1150"/>
                  <a:gd name="T7" fmla="*/ 0 h 552"/>
                  <a:gd name="T8" fmla="*/ 469 w 1150"/>
                  <a:gd name="T9" fmla="*/ 8 h 552"/>
                  <a:gd name="T10" fmla="*/ 479 w 1150"/>
                  <a:gd name="T11" fmla="*/ 8 h 552"/>
                  <a:gd name="T12" fmla="*/ 487 w 1150"/>
                  <a:gd name="T13" fmla="*/ 17 h 552"/>
                  <a:gd name="T14" fmla="*/ 497 w 1150"/>
                  <a:gd name="T15" fmla="*/ 17 h 552"/>
                  <a:gd name="T16" fmla="*/ 506 w 1150"/>
                  <a:gd name="T17" fmla="*/ 17 h 552"/>
                  <a:gd name="T18" fmla="*/ 515 w 1150"/>
                  <a:gd name="T19" fmla="*/ 17 h 552"/>
                  <a:gd name="T20" fmla="*/ 524 w 1150"/>
                  <a:gd name="T21" fmla="*/ 17 h 552"/>
                  <a:gd name="T22" fmla="*/ 524 w 1150"/>
                  <a:gd name="T23" fmla="*/ 8 h 552"/>
                  <a:gd name="T24" fmla="*/ 533 w 1150"/>
                  <a:gd name="T25" fmla="*/ 8 h 552"/>
                  <a:gd name="T26" fmla="*/ 543 w 1150"/>
                  <a:gd name="T27" fmla="*/ 0 h 552"/>
                  <a:gd name="T28" fmla="*/ 838 w 1150"/>
                  <a:gd name="T29" fmla="*/ 0 h 552"/>
                  <a:gd name="T30" fmla="*/ 865 w 1150"/>
                  <a:gd name="T31" fmla="*/ 0 h 552"/>
                  <a:gd name="T32" fmla="*/ 892 w 1150"/>
                  <a:gd name="T33" fmla="*/ 0 h 552"/>
                  <a:gd name="T34" fmla="*/ 921 w 1150"/>
                  <a:gd name="T35" fmla="*/ 8 h 552"/>
                  <a:gd name="T36" fmla="*/ 948 w 1150"/>
                  <a:gd name="T37" fmla="*/ 8 h 552"/>
                  <a:gd name="T38" fmla="*/ 976 w 1150"/>
                  <a:gd name="T39" fmla="*/ 8 h 552"/>
                  <a:gd name="T40" fmla="*/ 1003 w 1150"/>
                  <a:gd name="T41" fmla="*/ 17 h 552"/>
                  <a:gd name="T42" fmla="*/ 1031 w 1150"/>
                  <a:gd name="T43" fmla="*/ 17 h 552"/>
                  <a:gd name="T44" fmla="*/ 1059 w 1150"/>
                  <a:gd name="T45" fmla="*/ 17 h 552"/>
                  <a:gd name="T46" fmla="*/ 1132 w 1150"/>
                  <a:gd name="T47" fmla="*/ 17 h 552"/>
                  <a:gd name="T48" fmla="*/ 1132 w 1150"/>
                  <a:gd name="T49" fmla="*/ 36 h 552"/>
                  <a:gd name="T50" fmla="*/ 1132 w 1150"/>
                  <a:gd name="T51" fmla="*/ 64 h 552"/>
                  <a:gd name="T52" fmla="*/ 1132 w 1150"/>
                  <a:gd name="T53" fmla="*/ 91 h 552"/>
                  <a:gd name="T54" fmla="*/ 1132 w 1150"/>
                  <a:gd name="T55" fmla="*/ 110 h 552"/>
                  <a:gd name="T56" fmla="*/ 1132 w 1150"/>
                  <a:gd name="T57" fmla="*/ 137 h 552"/>
                  <a:gd name="T58" fmla="*/ 1142 w 1150"/>
                  <a:gd name="T59" fmla="*/ 155 h 552"/>
                  <a:gd name="T60" fmla="*/ 1142 w 1150"/>
                  <a:gd name="T61" fmla="*/ 184 h 552"/>
                  <a:gd name="T62" fmla="*/ 1150 w 1150"/>
                  <a:gd name="T63" fmla="*/ 202 h 552"/>
                  <a:gd name="T64" fmla="*/ 1150 w 1150"/>
                  <a:gd name="T65" fmla="*/ 248 h 552"/>
                  <a:gd name="T66" fmla="*/ 1142 w 1150"/>
                  <a:gd name="T67" fmla="*/ 285 h 552"/>
                  <a:gd name="T68" fmla="*/ 1132 w 1150"/>
                  <a:gd name="T69" fmla="*/ 322 h 552"/>
                  <a:gd name="T70" fmla="*/ 1132 w 1150"/>
                  <a:gd name="T71" fmla="*/ 359 h 552"/>
                  <a:gd name="T72" fmla="*/ 1132 w 1150"/>
                  <a:gd name="T73" fmla="*/ 395 h 552"/>
                  <a:gd name="T74" fmla="*/ 1132 w 1150"/>
                  <a:gd name="T75" fmla="*/ 432 h 552"/>
                  <a:gd name="T76" fmla="*/ 1132 w 1150"/>
                  <a:gd name="T77" fmla="*/ 469 h 552"/>
                  <a:gd name="T78" fmla="*/ 1132 w 1150"/>
                  <a:gd name="T79" fmla="*/ 506 h 552"/>
                  <a:gd name="T80" fmla="*/ 1132 w 1150"/>
                  <a:gd name="T81" fmla="*/ 552 h 552"/>
                  <a:gd name="T82" fmla="*/ 515 w 1150"/>
                  <a:gd name="T83" fmla="*/ 552 h 552"/>
                  <a:gd name="T84" fmla="*/ 506 w 1150"/>
                  <a:gd name="T85" fmla="*/ 543 h 552"/>
                  <a:gd name="T86" fmla="*/ 506 w 1150"/>
                  <a:gd name="T87" fmla="*/ 533 h 552"/>
                  <a:gd name="T88" fmla="*/ 497 w 1150"/>
                  <a:gd name="T89" fmla="*/ 525 h 552"/>
                  <a:gd name="T90" fmla="*/ 497 w 1150"/>
                  <a:gd name="T91" fmla="*/ 515 h 552"/>
                  <a:gd name="T92" fmla="*/ 487 w 1150"/>
                  <a:gd name="T93" fmla="*/ 515 h 552"/>
                  <a:gd name="T94" fmla="*/ 479 w 1150"/>
                  <a:gd name="T95" fmla="*/ 506 h 552"/>
                  <a:gd name="T96" fmla="*/ 469 w 1150"/>
                  <a:gd name="T97" fmla="*/ 506 h 552"/>
                  <a:gd name="T98" fmla="*/ 460 w 1150"/>
                  <a:gd name="T99" fmla="*/ 506 h 552"/>
                  <a:gd name="T100" fmla="*/ 450 w 1150"/>
                  <a:gd name="T101" fmla="*/ 506 h 552"/>
                  <a:gd name="T102" fmla="*/ 442 w 1150"/>
                  <a:gd name="T103" fmla="*/ 506 h 552"/>
                  <a:gd name="T104" fmla="*/ 432 w 1150"/>
                  <a:gd name="T105" fmla="*/ 515 h 552"/>
                  <a:gd name="T106" fmla="*/ 423 w 1150"/>
                  <a:gd name="T107" fmla="*/ 515 h 552"/>
                  <a:gd name="T108" fmla="*/ 413 w 1150"/>
                  <a:gd name="T109" fmla="*/ 525 h 552"/>
                  <a:gd name="T110" fmla="*/ 413 w 1150"/>
                  <a:gd name="T111" fmla="*/ 533 h 552"/>
                  <a:gd name="T112" fmla="*/ 405 w 1150"/>
                  <a:gd name="T113" fmla="*/ 543 h 552"/>
                  <a:gd name="T114" fmla="*/ 405 w 1150"/>
                  <a:gd name="T115" fmla="*/ 552 h 552"/>
                  <a:gd name="T116" fmla="*/ 18 w 1150"/>
                  <a:gd name="T117" fmla="*/ 552 h 552"/>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150"/>
                  <a:gd name="T178" fmla="*/ 0 h 552"/>
                  <a:gd name="T179" fmla="*/ 1150 w 1150"/>
                  <a:gd name="T180" fmla="*/ 552 h 552"/>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150" h="552">
                    <a:moveTo>
                      <a:pt x="18" y="552"/>
                    </a:moveTo>
                    <a:lnTo>
                      <a:pt x="0" y="128"/>
                    </a:lnTo>
                    <a:lnTo>
                      <a:pt x="0" y="0"/>
                    </a:lnTo>
                    <a:lnTo>
                      <a:pt x="460" y="0"/>
                    </a:lnTo>
                    <a:lnTo>
                      <a:pt x="469" y="8"/>
                    </a:lnTo>
                    <a:lnTo>
                      <a:pt x="479" y="8"/>
                    </a:lnTo>
                    <a:lnTo>
                      <a:pt x="487" y="17"/>
                    </a:lnTo>
                    <a:lnTo>
                      <a:pt x="497" y="17"/>
                    </a:lnTo>
                    <a:lnTo>
                      <a:pt x="506" y="17"/>
                    </a:lnTo>
                    <a:lnTo>
                      <a:pt x="515" y="17"/>
                    </a:lnTo>
                    <a:lnTo>
                      <a:pt x="524" y="17"/>
                    </a:lnTo>
                    <a:lnTo>
                      <a:pt x="524" y="8"/>
                    </a:lnTo>
                    <a:lnTo>
                      <a:pt x="533" y="8"/>
                    </a:lnTo>
                    <a:lnTo>
                      <a:pt x="543" y="0"/>
                    </a:lnTo>
                    <a:lnTo>
                      <a:pt x="838" y="0"/>
                    </a:lnTo>
                    <a:lnTo>
                      <a:pt x="865" y="0"/>
                    </a:lnTo>
                    <a:lnTo>
                      <a:pt x="892" y="0"/>
                    </a:lnTo>
                    <a:lnTo>
                      <a:pt x="921" y="8"/>
                    </a:lnTo>
                    <a:lnTo>
                      <a:pt x="948" y="8"/>
                    </a:lnTo>
                    <a:lnTo>
                      <a:pt x="976" y="8"/>
                    </a:lnTo>
                    <a:lnTo>
                      <a:pt x="1003" y="17"/>
                    </a:lnTo>
                    <a:lnTo>
                      <a:pt x="1031" y="17"/>
                    </a:lnTo>
                    <a:lnTo>
                      <a:pt x="1059" y="17"/>
                    </a:lnTo>
                    <a:lnTo>
                      <a:pt x="1132" y="17"/>
                    </a:lnTo>
                    <a:lnTo>
                      <a:pt x="1132" y="36"/>
                    </a:lnTo>
                    <a:lnTo>
                      <a:pt x="1132" y="64"/>
                    </a:lnTo>
                    <a:lnTo>
                      <a:pt x="1132" y="91"/>
                    </a:lnTo>
                    <a:lnTo>
                      <a:pt x="1132" y="110"/>
                    </a:lnTo>
                    <a:lnTo>
                      <a:pt x="1132" y="137"/>
                    </a:lnTo>
                    <a:lnTo>
                      <a:pt x="1142" y="155"/>
                    </a:lnTo>
                    <a:lnTo>
                      <a:pt x="1142" y="184"/>
                    </a:lnTo>
                    <a:lnTo>
                      <a:pt x="1150" y="202"/>
                    </a:lnTo>
                    <a:lnTo>
                      <a:pt x="1150" y="248"/>
                    </a:lnTo>
                    <a:lnTo>
                      <a:pt x="1142" y="285"/>
                    </a:lnTo>
                    <a:lnTo>
                      <a:pt x="1132" y="322"/>
                    </a:lnTo>
                    <a:lnTo>
                      <a:pt x="1132" y="359"/>
                    </a:lnTo>
                    <a:lnTo>
                      <a:pt x="1132" y="395"/>
                    </a:lnTo>
                    <a:lnTo>
                      <a:pt x="1132" y="432"/>
                    </a:lnTo>
                    <a:lnTo>
                      <a:pt x="1132" y="469"/>
                    </a:lnTo>
                    <a:lnTo>
                      <a:pt x="1132" y="506"/>
                    </a:lnTo>
                    <a:lnTo>
                      <a:pt x="1132" y="552"/>
                    </a:lnTo>
                    <a:lnTo>
                      <a:pt x="515" y="552"/>
                    </a:lnTo>
                    <a:lnTo>
                      <a:pt x="506" y="543"/>
                    </a:lnTo>
                    <a:lnTo>
                      <a:pt x="506" y="533"/>
                    </a:lnTo>
                    <a:lnTo>
                      <a:pt x="497" y="525"/>
                    </a:lnTo>
                    <a:lnTo>
                      <a:pt x="497" y="515"/>
                    </a:lnTo>
                    <a:lnTo>
                      <a:pt x="487" y="515"/>
                    </a:lnTo>
                    <a:lnTo>
                      <a:pt x="479" y="506"/>
                    </a:lnTo>
                    <a:lnTo>
                      <a:pt x="469" y="506"/>
                    </a:lnTo>
                    <a:lnTo>
                      <a:pt x="460" y="506"/>
                    </a:lnTo>
                    <a:lnTo>
                      <a:pt x="450" y="506"/>
                    </a:lnTo>
                    <a:lnTo>
                      <a:pt x="442" y="506"/>
                    </a:lnTo>
                    <a:lnTo>
                      <a:pt x="432" y="515"/>
                    </a:lnTo>
                    <a:lnTo>
                      <a:pt x="423" y="515"/>
                    </a:lnTo>
                    <a:lnTo>
                      <a:pt x="413" y="525"/>
                    </a:lnTo>
                    <a:lnTo>
                      <a:pt x="413" y="533"/>
                    </a:lnTo>
                    <a:lnTo>
                      <a:pt x="405" y="543"/>
                    </a:lnTo>
                    <a:lnTo>
                      <a:pt x="405" y="552"/>
                    </a:lnTo>
                    <a:lnTo>
                      <a:pt x="18" y="552"/>
                    </a:lnTo>
                    <a:close/>
                  </a:path>
                </a:pathLst>
              </a:custGeom>
              <a:solidFill>
                <a:srgbClr val="D6E0E0"/>
              </a:solidFill>
              <a:ln w="9525">
                <a:noFill/>
                <a:round/>
                <a:headEnd/>
                <a:tailEnd/>
              </a:ln>
            </p:spPr>
            <p:txBody>
              <a:bodyPr>
                <a:prstTxWarp prst="textNoShape">
                  <a:avLst/>
                </a:prstTxWarp>
              </a:bodyPr>
              <a:lstStyle/>
              <a:p>
                <a:endParaRPr lang="en-US"/>
              </a:p>
            </p:txBody>
          </p:sp>
          <p:sp>
            <p:nvSpPr>
              <p:cNvPr id="18749" name="Freeform 206"/>
              <p:cNvSpPr>
                <a:spLocks/>
              </p:cNvSpPr>
              <p:nvPr/>
            </p:nvSpPr>
            <p:spPr bwMode="auto">
              <a:xfrm>
                <a:off x="2727" y="2940"/>
                <a:ext cx="419" cy="69"/>
              </a:xfrm>
              <a:custGeom>
                <a:avLst/>
                <a:gdLst>
                  <a:gd name="T0" fmla="*/ 377 w 3354"/>
                  <a:gd name="T1" fmla="*/ 28 h 553"/>
                  <a:gd name="T2" fmla="*/ 387 w 3354"/>
                  <a:gd name="T3" fmla="*/ 65 h 553"/>
                  <a:gd name="T4" fmla="*/ 414 w 3354"/>
                  <a:gd name="T5" fmla="*/ 84 h 553"/>
                  <a:gd name="T6" fmla="*/ 442 w 3354"/>
                  <a:gd name="T7" fmla="*/ 84 h 553"/>
                  <a:gd name="T8" fmla="*/ 469 w 3354"/>
                  <a:gd name="T9" fmla="*/ 74 h 553"/>
                  <a:gd name="T10" fmla="*/ 488 w 3354"/>
                  <a:gd name="T11" fmla="*/ 37 h 553"/>
                  <a:gd name="T12" fmla="*/ 940 w 3354"/>
                  <a:gd name="T13" fmla="*/ 19 h 553"/>
                  <a:gd name="T14" fmla="*/ 976 w 3354"/>
                  <a:gd name="T15" fmla="*/ 28 h 553"/>
                  <a:gd name="T16" fmla="*/ 1013 w 3354"/>
                  <a:gd name="T17" fmla="*/ 37 h 553"/>
                  <a:gd name="T18" fmla="*/ 1667 w 3354"/>
                  <a:gd name="T19" fmla="*/ 47 h 553"/>
                  <a:gd name="T20" fmla="*/ 1667 w 3354"/>
                  <a:gd name="T21" fmla="*/ 74 h 553"/>
                  <a:gd name="T22" fmla="*/ 1667 w 3354"/>
                  <a:gd name="T23" fmla="*/ 111 h 553"/>
                  <a:gd name="T24" fmla="*/ 1667 w 3354"/>
                  <a:gd name="T25" fmla="*/ 148 h 553"/>
                  <a:gd name="T26" fmla="*/ 1677 w 3354"/>
                  <a:gd name="T27" fmla="*/ 175 h 553"/>
                  <a:gd name="T28" fmla="*/ 1704 w 3354"/>
                  <a:gd name="T29" fmla="*/ 194 h 553"/>
                  <a:gd name="T30" fmla="*/ 1741 w 3354"/>
                  <a:gd name="T31" fmla="*/ 185 h 553"/>
                  <a:gd name="T32" fmla="*/ 1760 w 3354"/>
                  <a:gd name="T33" fmla="*/ 167 h 553"/>
                  <a:gd name="T34" fmla="*/ 1768 w 3354"/>
                  <a:gd name="T35" fmla="*/ 138 h 553"/>
                  <a:gd name="T36" fmla="*/ 1778 w 3354"/>
                  <a:gd name="T37" fmla="*/ 65 h 553"/>
                  <a:gd name="T38" fmla="*/ 1787 w 3354"/>
                  <a:gd name="T39" fmla="*/ 47 h 553"/>
                  <a:gd name="T40" fmla="*/ 2551 w 3354"/>
                  <a:gd name="T41" fmla="*/ 37 h 553"/>
                  <a:gd name="T42" fmla="*/ 2617 w 3354"/>
                  <a:gd name="T43" fmla="*/ 28 h 553"/>
                  <a:gd name="T44" fmla="*/ 2681 w 3354"/>
                  <a:gd name="T45" fmla="*/ 19 h 553"/>
                  <a:gd name="T46" fmla="*/ 3224 w 3354"/>
                  <a:gd name="T47" fmla="*/ 19 h 553"/>
                  <a:gd name="T48" fmla="*/ 3280 w 3354"/>
                  <a:gd name="T49" fmla="*/ 10 h 553"/>
                  <a:gd name="T50" fmla="*/ 3325 w 3354"/>
                  <a:gd name="T51" fmla="*/ 0 h 553"/>
                  <a:gd name="T52" fmla="*/ 3354 w 3354"/>
                  <a:gd name="T53" fmla="*/ 175 h 553"/>
                  <a:gd name="T54" fmla="*/ 3077 w 3354"/>
                  <a:gd name="T55" fmla="*/ 204 h 553"/>
                  <a:gd name="T56" fmla="*/ 2809 w 3354"/>
                  <a:gd name="T57" fmla="*/ 240 h 553"/>
                  <a:gd name="T58" fmla="*/ 2625 w 3354"/>
                  <a:gd name="T59" fmla="*/ 258 h 553"/>
                  <a:gd name="T60" fmla="*/ 2340 w 3354"/>
                  <a:gd name="T61" fmla="*/ 295 h 553"/>
                  <a:gd name="T62" fmla="*/ 2054 w 3354"/>
                  <a:gd name="T63" fmla="*/ 332 h 553"/>
                  <a:gd name="T64" fmla="*/ 1814 w 3354"/>
                  <a:gd name="T65" fmla="*/ 360 h 553"/>
                  <a:gd name="T66" fmla="*/ 1667 w 3354"/>
                  <a:gd name="T67" fmla="*/ 369 h 553"/>
                  <a:gd name="T68" fmla="*/ 1520 w 3354"/>
                  <a:gd name="T69" fmla="*/ 396 h 553"/>
                  <a:gd name="T70" fmla="*/ 1281 w 3354"/>
                  <a:gd name="T71" fmla="*/ 443 h 553"/>
                  <a:gd name="T72" fmla="*/ 1225 w 3354"/>
                  <a:gd name="T73" fmla="*/ 452 h 553"/>
                  <a:gd name="T74" fmla="*/ 1169 w 3354"/>
                  <a:gd name="T75" fmla="*/ 462 h 553"/>
                  <a:gd name="T76" fmla="*/ 1050 w 3354"/>
                  <a:gd name="T77" fmla="*/ 489 h 553"/>
                  <a:gd name="T78" fmla="*/ 1004 w 3354"/>
                  <a:gd name="T79" fmla="*/ 489 h 553"/>
                  <a:gd name="T80" fmla="*/ 948 w 3354"/>
                  <a:gd name="T81" fmla="*/ 489 h 553"/>
                  <a:gd name="T82" fmla="*/ 874 w 3354"/>
                  <a:gd name="T83" fmla="*/ 498 h 553"/>
                  <a:gd name="T84" fmla="*/ 801 w 3354"/>
                  <a:gd name="T85" fmla="*/ 516 h 553"/>
                  <a:gd name="T86" fmla="*/ 727 w 3354"/>
                  <a:gd name="T87" fmla="*/ 535 h 553"/>
                  <a:gd name="T88" fmla="*/ 626 w 3354"/>
                  <a:gd name="T89" fmla="*/ 526 h 553"/>
                  <a:gd name="T90" fmla="*/ 534 w 3354"/>
                  <a:gd name="T91" fmla="*/ 526 h 553"/>
                  <a:gd name="T92" fmla="*/ 304 w 3354"/>
                  <a:gd name="T93" fmla="*/ 553 h 553"/>
                  <a:gd name="T94" fmla="*/ 193 w 3354"/>
                  <a:gd name="T95" fmla="*/ 553 h 553"/>
                  <a:gd name="T96" fmla="*/ 73 w 3354"/>
                  <a:gd name="T97" fmla="*/ 545 h 553"/>
                  <a:gd name="T98" fmla="*/ 0 w 3354"/>
                  <a:gd name="T99" fmla="*/ 19 h 553"/>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3354"/>
                  <a:gd name="T151" fmla="*/ 0 h 553"/>
                  <a:gd name="T152" fmla="*/ 3354 w 3354"/>
                  <a:gd name="T153" fmla="*/ 553 h 553"/>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3354" h="553">
                    <a:moveTo>
                      <a:pt x="0" y="19"/>
                    </a:moveTo>
                    <a:lnTo>
                      <a:pt x="377" y="19"/>
                    </a:lnTo>
                    <a:lnTo>
                      <a:pt x="377" y="28"/>
                    </a:lnTo>
                    <a:lnTo>
                      <a:pt x="377" y="37"/>
                    </a:lnTo>
                    <a:lnTo>
                      <a:pt x="377" y="56"/>
                    </a:lnTo>
                    <a:lnTo>
                      <a:pt x="387" y="65"/>
                    </a:lnTo>
                    <a:lnTo>
                      <a:pt x="395" y="74"/>
                    </a:lnTo>
                    <a:lnTo>
                      <a:pt x="405" y="74"/>
                    </a:lnTo>
                    <a:lnTo>
                      <a:pt x="414" y="84"/>
                    </a:lnTo>
                    <a:lnTo>
                      <a:pt x="424" y="84"/>
                    </a:lnTo>
                    <a:lnTo>
                      <a:pt x="432" y="84"/>
                    </a:lnTo>
                    <a:lnTo>
                      <a:pt x="442" y="84"/>
                    </a:lnTo>
                    <a:lnTo>
                      <a:pt x="451" y="84"/>
                    </a:lnTo>
                    <a:lnTo>
                      <a:pt x="461" y="74"/>
                    </a:lnTo>
                    <a:lnTo>
                      <a:pt x="469" y="74"/>
                    </a:lnTo>
                    <a:lnTo>
                      <a:pt x="479" y="65"/>
                    </a:lnTo>
                    <a:lnTo>
                      <a:pt x="488" y="56"/>
                    </a:lnTo>
                    <a:lnTo>
                      <a:pt x="488" y="37"/>
                    </a:lnTo>
                    <a:lnTo>
                      <a:pt x="488" y="28"/>
                    </a:lnTo>
                    <a:lnTo>
                      <a:pt x="488" y="19"/>
                    </a:lnTo>
                    <a:lnTo>
                      <a:pt x="940" y="19"/>
                    </a:lnTo>
                    <a:lnTo>
                      <a:pt x="948" y="28"/>
                    </a:lnTo>
                    <a:lnTo>
                      <a:pt x="958" y="28"/>
                    </a:lnTo>
                    <a:lnTo>
                      <a:pt x="976" y="28"/>
                    </a:lnTo>
                    <a:lnTo>
                      <a:pt x="985" y="37"/>
                    </a:lnTo>
                    <a:lnTo>
                      <a:pt x="994" y="37"/>
                    </a:lnTo>
                    <a:lnTo>
                      <a:pt x="1013" y="37"/>
                    </a:lnTo>
                    <a:lnTo>
                      <a:pt x="1022" y="47"/>
                    </a:lnTo>
                    <a:lnTo>
                      <a:pt x="1031" y="47"/>
                    </a:lnTo>
                    <a:lnTo>
                      <a:pt x="1667" y="47"/>
                    </a:lnTo>
                    <a:lnTo>
                      <a:pt x="1667" y="56"/>
                    </a:lnTo>
                    <a:lnTo>
                      <a:pt x="1667" y="65"/>
                    </a:lnTo>
                    <a:lnTo>
                      <a:pt x="1667" y="74"/>
                    </a:lnTo>
                    <a:lnTo>
                      <a:pt x="1667" y="84"/>
                    </a:lnTo>
                    <a:lnTo>
                      <a:pt x="1667" y="93"/>
                    </a:lnTo>
                    <a:lnTo>
                      <a:pt x="1667" y="111"/>
                    </a:lnTo>
                    <a:lnTo>
                      <a:pt x="1658" y="120"/>
                    </a:lnTo>
                    <a:lnTo>
                      <a:pt x="1658" y="138"/>
                    </a:lnTo>
                    <a:lnTo>
                      <a:pt x="1667" y="148"/>
                    </a:lnTo>
                    <a:lnTo>
                      <a:pt x="1667" y="157"/>
                    </a:lnTo>
                    <a:lnTo>
                      <a:pt x="1667" y="167"/>
                    </a:lnTo>
                    <a:lnTo>
                      <a:pt x="1677" y="175"/>
                    </a:lnTo>
                    <a:lnTo>
                      <a:pt x="1686" y="185"/>
                    </a:lnTo>
                    <a:lnTo>
                      <a:pt x="1694" y="185"/>
                    </a:lnTo>
                    <a:lnTo>
                      <a:pt x="1704" y="194"/>
                    </a:lnTo>
                    <a:lnTo>
                      <a:pt x="1713" y="194"/>
                    </a:lnTo>
                    <a:lnTo>
                      <a:pt x="1731" y="194"/>
                    </a:lnTo>
                    <a:lnTo>
                      <a:pt x="1741" y="185"/>
                    </a:lnTo>
                    <a:lnTo>
                      <a:pt x="1750" y="185"/>
                    </a:lnTo>
                    <a:lnTo>
                      <a:pt x="1760" y="175"/>
                    </a:lnTo>
                    <a:lnTo>
                      <a:pt x="1760" y="167"/>
                    </a:lnTo>
                    <a:lnTo>
                      <a:pt x="1768" y="157"/>
                    </a:lnTo>
                    <a:lnTo>
                      <a:pt x="1768" y="148"/>
                    </a:lnTo>
                    <a:lnTo>
                      <a:pt x="1768" y="138"/>
                    </a:lnTo>
                    <a:lnTo>
                      <a:pt x="1768" y="84"/>
                    </a:lnTo>
                    <a:lnTo>
                      <a:pt x="1778" y="74"/>
                    </a:lnTo>
                    <a:lnTo>
                      <a:pt x="1778" y="65"/>
                    </a:lnTo>
                    <a:lnTo>
                      <a:pt x="1778" y="56"/>
                    </a:lnTo>
                    <a:lnTo>
                      <a:pt x="1787" y="56"/>
                    </a:lnTo>
                    <a:lnTo>
                      <a:pt x="1787" y="47"/>
                    </a:lnTo>
                    <a:lnTo>
                      <a:pt x="2505" y="47"/>
                    </a:lnTo>
                    <a:lnTo>
                      <a:pt x="2533" y="47"/>
                    </a:lnTo>
                    <a:lnTo>
                      <a:pt x="2551" y="37"/>
                    </a:lnTo>
                    <a:lnTo>
                      <a:pt x="2570" y="37"/>
                    </a:lnTo>
                    <a:lnTo>
                      <a:pt x="2598" y="37"/>
                    </a:lnTo>
                    <a:lnTo>
                      <a:pt x="2617" y="28"/>
                    </a:lnTo>
                    <a:lnTo>
                      <a:pt x="2644" y="28"/>
                    </a:lnTo>
                    <a:lnTo>
                      <a:pt x="2662" y="28"/>
                    </a:lnTo>
                    <a:lnTo>
                      <a:pt x="2681" y="19"/>
                    </a:lnTo>
                    <a:lnTo>
                      <a:pt x="3197" y="19"/>
                    </a:lnTo>
                    <a:lnTo>
                      <a:pt x="3215" y="19"/>
                    </a:lnTo>
                    <a:lnTo>
                      <a:pt x="3224" y="19"/>
                    </a:lnTo>
                    <a:lnTo>
                      <a:pt x="3243" y="19"/>
                    </a:lnTo>
                    <a:lnTo>
                      <a:pt x="3261" y="10"/>
                    </a:lnTo>
                    <a:lnTo>
                      <a:pt x="3280" y="10"/>
                    </a:lnTo>
                    <a:lnTo>
                      <a:pt x="3298" y="10"/>
                    </a:lnTo>
                    <a:lnTo>
                      <a:pt x="3317" y="0"/>
                    </a:lnTo>
                    <a:lnTo>
                      <a:pt x="3325" y="0"/>
                    </a:lnTo>
                    <a:lnTo>
                      <a:pt x="3335" y="0"/>
                    </a:lnTo>
                    <a:lnTo>
                      <a:pt x="3344" y="0"/>
                    </a:lnTo>
                    <a:lnTo>
                      <a:pt x="3354" y="175"/>
                    </a:lnTo>
                    <a:lnTo>
                      <a:pt x="3261" y="185"/>
                    </a:lnTo>
                    <a:lnTo>
                      <a:pt x="3169" y="194"/>
                    </a:lnTo>
                    <a:lnTo>
                      <a:pt x="3077" y="204"/>
                    </a:lnTo>
                    <a:lnTo>
                      <a:pt x="2994" y="212"/>
                    </a:lnTo>
                    <a:lnTo>
                      <a:pt x="2902" y="222"/>
                    </a:lnTo>
                    <a:lnTo>
                      <a:pt x="2809" y="240"/>
                    </a:lnTo>
                    <a:lnTo>
                      <a:pt x="2727" y="249"/>
                    </a:lnTo>
                    <a:lnTo>
                      <a:pt x="2635" y="258"/>
                    </a:lnTo>
                    <a:lnTo>
                      <a:pt x="2625" y="258"/>
                    </a:lnTo>
                    <a:lnTo>
                      <a:pt x="2533" y="268"/>
                    </a:lnTo>
                    <a:lnTo>
                      <a:pt x="2441" y="286"/>
                    </a:lnTo>
                    <a:lnTo>
                      <a:pt x="2340" y="295"/>
                    </a:lnTo>
                    <a:lnTo>
                      <a:pt x="2247" y="305"/>
                    </a:lnTo>
                    <a:lnTo>
                      <a:pt x="2146" y="323"/>
                    </a:lnTo>
                    <a:lnTo>
                      <a:pt x="2054" y="332"/>
                    </a:lnTo>
                    <a:lnTo>
                      <a:pt x="1962" y="342"/>
                    </a:lnTo>
                    <a:lnTo>
                      <a:pt x="1861" y="360"/>
                    </a:lnTo>
                    <a:lnTo>
                      <a:pt x="1814" y="360"/>
                    </a:lnTo>
                    <a:lnTo>
                      <a:pt x="1760" y="360"/>
                    </a:lnTo>
                    <a:lnTo>
                      <a:pt x="1713" y="369"/>
                    </a:lnTo>
                    <a:lnTo>
                      <a:pt x="1667" y="369"/>
                    </a:lnTo>
                    <a:lnTo>
                      <a:pt x="1621" y="378"/>
                    </a:lnTo>
                    <a:lnTo>
                      <a:pt x="1566" y="388"/>
                    </a:lnTo>
                    <a:lnTo>
                      <a:pt x="1520" y="396"/>
                    </a:lnTo>
                    <a:lnTo>
                      <a:pt x="1465" y="406"/>
                    </a:lnTo>
                    <a:lnTo>
                      <a:pt x="1308" y="443"/>
                    </a:lnTo>
                    <a:lnTo>
                      <a:pt x="1281" y="443"/>
                    </a:lnTo>
                    <a:lnTo>
                      <a:pt x="1262" y="443"/>
                    </a:lnTo>
                    <a:lnTo>
                      <a:pt x="1244" y="452"/>
                    </a:lnTo>
                    <a:lnTo>
                      <a:pt x="1225" y="452"/>
                    </a:lnTo>
                    <a:lnTo>
                      <a:pt x="1206" y="452"/>
                    </a:lnTo>
                    <a:lnTo>
                      <a:pt x="1188" y="462"/>
                    </a:lnTo>
                    <a:lnTo>
                      <a:pt x="1169" y="462"/>
                    </a:lnTo>
                    <a:lnTo>
                      <a:pt x="1142" y="470"/>
                    </a:lnTo>
                    <a:lnTo>
                      <a:pt x="1068" y="489"/>
                    </a:lnTo>
                    <a:lnTo>
                      <a:pt x="1050" y="489"/>
                    </a:lnTo>
                    <a:lnTo>
                      <a:pt x="1031" y="489"/>
                    </a:lnTo>
                    <a:lnTo>
                      <a:pt x="1022" y="489"/>
                    </a:lnTo>
                    <a:lnTo>
                      <a:pt x="1004" y="489"/>
                    </a:lnTo>
                    <a:lnTo>
                      <a:pt x="985" y="489"/>
                    </a:lnTo>
                    <a:lnTo>
                      <a:pt x="967" y="489"/>
                    </a:lnTo>
                    <a:lnTo>
                      <a:pt x="948" y="489"/>
                    </a:lnTo>
                    <a:lnTo>
                      <a:pt x="930" y="489"/>
                    </a:lnTo>
                    <a:lnTo>
                      <a:pt x="903" y="498"/>
                    </a:lnTo>
                    <a:lnTo>
                      <a:pt x="874" y="498"/>
                    </a:lnTo>
                    <a:lnTo>
                      <a:pt x="856" y="507"/>
                    </a:lnTo>
                    <a:lnTo>
                      <a:pt x="829" y="507"/>
                    </a:lnTo>
                    <a:lnTo>
                      <a:pt x="801" y="516"/>
                    </a:lnTo>
                    <a:lnTo>
                      <a:pt x="773" y="516"/>
                    </a:lnTo>
                    <a:lnTo>
                      <a:pt x="746" y="526"/>
                    </a:lnTo>
                    <a:lnTo>
                      <a:pt x="727" y="535"/>
                    </a:lnTo>
                    <a:lnTo>
                      <a:pt x="690" y="535"/>
                    </a:lnTo>
                    <a:lnTo>
                      <a:pt x="663" y="535"/>
                    </a:lnTo>
                    <a:lnTo>
                      <a:pt x="626" y="526"/>
                    </a:lnTo>
                    <a:lnTo>
                      <a:pt x="599" y="526"/>
                    </a:lnTo>
                    <a:lnTo>
                      <a:pt x="562" y="526"/>
                    </a:lnTo>
                    <a:lnTo>
                      <a:pt x="534" y="526"/>
                    </a:lnTo>
                    <a:lnTo>
                      <a:pt x="497" y="526"/>
                    </a:lnTo>
                    <a:lnTo>
                      <a:pt x="469" y="535"/>
                    </a:lnTo>
                    <a:lnTo>
                      <a:pt x="304" y="553"/>
                    </a:lnTo>
                    <a:lnTo>
                      <a:pt x="267" y="553"/>
                    </a:lnTo>
                    <a:lnTo>
                      <a:pt x="230" y="553"/>
                    </a:lnTo>
                    <a:lnTo>
                      <a:pt x="193" y="553"/>
                    </a:lnTo>
                    <a:lnTo>
                      <a:pt x="147" y="553"/>
                    </a:lnTo>
                    <a:lnTo>
                      <a:pt x="110" y="545"/>
                    </a:lnTo>
                    <a:lnTo>
                      <a:pt x="73" y="545"/>
                    </a:lnTo>
                    <a:lnTo>
                      <a:pt x="36" y="545"/>
                    </a:lnTo>
                    <a:lnTo>
                      <a:pt x="0" y="553"/>
                    </a:lnTo>
                    <a:lnTo>
                      <a:pt x="0" y="19"/>
                    </a:lnTo>
                    <a:close/>
                  </a:path>
                </a:pathLst>
              </a:custGeom>
              <a:solidFill>
                <a:srgbClr val="A3B2B2"/>
              </a:solidFill>
              <a:ln w="9525">
                <a:noFill/>
                <a:round/>
                <a:headEnd/>
                <a:tailEnd/>
              </a:ln>
            </p:spPr>
            <p:txBody>
              <a:bodyPr>
                <a:prstTxWarp prst="textNoShape">
                  <a:avLst/>
                </a:prstTxWarp>
              </a:bodyPr>
              <a:lstStyle/>
              <a:p>
                <a:endParaRPr lang="en-US"/>
              </a:p>
            </p:txBody>
          </p:sp>
          <p:sp>
            <p:nvSpPr>
              <p:cNvPr id="18750" name="Freeform 207"/>
              <p:cNvSpPr>
                <a:spLocks/>
              </p:cNvSpPr>
              <p:nvPr/>
            </p:nvSpPr>
            <p:spPr bwMode="auto">
              <a:xfrm>
                <a:off x="2550" y="2942"/>
                <a:ext cx="163" cy="69"/>
              </a:xfrm>
              <a:custGeom>
                <a:avLst/>
                <a:gdLst>
                  <a:gd name="T0" fmla="*/ 28 w 1309"/>
                  <a:gd name="T1" fmla="*/ 28 h 553"/>
                  <a:gd name="T2" fmla="*/ 443 w 1309"/>
                  <a:gd name="T3" fmla="*/ 28 h 553"/>
                  <a:gd name="T4" fmla="*/ 452 w 1309"/>
                  <a:gd name="T5" fmla="*/ 28 h 553"/>
                  <a:gd name="T6" fmla="*/ 462 w 1309"/>
                  <a:gd name="T7" fmla="*/ 18 h 553"/>
                  <a:gd name="T8" fmla="*/ 471 w 1309"/>
                  <a:gd name="T9" fmla="*/ 18 h 553"/>
                  <a:gd name="T10" fmla="*/ 489 w 1309"/>
                  <a:gd name="T11" fmla="*/ 18 h 553"/>
                  <a:gd name="T12" fmla="*/ 498 w 1309"/>
                  <a:gd name="T13" fmla="*/ 9 h 553"/>
                  <a:gd name="T14" fmla="*/ 508 w 1309"/>
                  <a:gd name="T15" fmla="*/ 9 h 553"/>
                  <a:gd name="T16" fmla="*/ 516 w 1309"/>
                  <a:gd name="T17" fmla="*/ 9 h 553"/>
                  <a:gd name="T18" fmla="*/ 535 w 1309"/>
                  <a:gd name="T19" fmla="*/ 0 h 553"/>
                  <a:gd name="T20" fmla="*/ 1309 w 1309"/>
                  <a:gd name="T21" fmla="*/ 0 h 553"/>
                  <a:gd name="T22" fmla="*/ 1309 w 1309"/>
                  <a:gd name="T23" fmla="*/ 544 h 553"/>
                  <a:gd name="T24" fmla="*/ 1208 w 1309"/>
                  <a:gd name="T25" fmla="*/ 553 h 553"/>
                  <a:gd name="T26" fmla="*/ 655 w 1309"/>
                  <a:gd name="T27" fmla="*/ 553 h 553"/>
                  <a:gd name="T28" fmla="*/ 0 w 1309"/>
                  <a:gd name="T29" fmla="*/ 553 h 553"/>
                  <a:gd name="T30" fmla="*/ 0 w 1309"/>
                  <a:gd name="T31" fmla="*/ 193 h 553"/>
                  <a:gd name="T32" fmla="*/ 10 w 1309"/>
                  <a:gd name="T33" fmla="*/ 166 h 553"/>
                  <a:gd name="T34" fmla="*/ 10 w 1309"/>
                  <a:gd name="T35" fmla="*/ 148 h 553"/>
                  <a:gd name="T36" fmla="*/ 19 w 1309"/>
                  <a:gd name="T37" fmla="*/ 129 h 553"/>
                  <a:gd name="T38" fmla="*/ 19 w 1309"/>
                  <a:gd name="T39" fmla="*/ 111 h 553"/>
                  <a:gd name="T40" fmla="*/ 19 w 1309"/>
                  <a:gd name="T41" fmla="*/ 83 h 553"/>
                  <a:gd name="T42" fmla="*/ 28 w 1309"/>
                  <a:gd name="T43" fmla="*/ 65 h 553"/>
                  <a:gd name="T44" fmla="*/ 28 w 1309"/>
                  <a:gd name="T45" fmla="*/ 46 h 553"/>
                  <a:gd name="T46" fmla="*/ 28 w 1309"/>
                  <a:gd name="T47" fmla="*/ 28 h 55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309"/>
                  <a:gd name="T73" fmla="*/ 0 h 553"/>
                  <a:gd name="T74" fmla="*/ 1309 w 1309"/>
                  <a:gd name="T75" fmla="*/ 553 h 55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309" h="553">
                    <a:moveTo>
                      <a:pt x="28" y="28"/>
                    </a:moveTo>
                    <a:lnTo>
                      <a:pt x="443" y="28"/>
                    </a:lnTo>
                    <a:lnTo>
                      <a:pt x="452" y="28"/>
                    </a:lnTo>
                    <a:lnTo>
                      <a:pt x="462" y="18"/>
                    </a:lnTo>
                    <a:lnTo>
                      <a:pt x="471" y="18"/>
                    </a:lnTo>
                    <a:lnTo>
                      <a:pt x="489" y="18"/>
                    </a:lnTo>
                    <a:lnTo>
                      <a:pt x="498" y="9"/>
                    </a:lnTo>
                    <a:lnTo>
                      <a:pt x="508" y="9"/>
                    </a:lnTo>
                    <a:lnTo>
                      <a:pt x="516" y="9"/>
                    </a:lnTo>
                    <a:lnTo>
                      <a:pt x="535" y="0"/>
                    </a:lnTo>
                    <a:lnTo>
                      <a:pt x="1309" y="0"/>
                    </a:lnTo>
                    <a:lnTo>
                      <a:pt x="1309" y="544"/>
                    </a:lnTo>
                    <a:lnTo>
                      <a:pt x="1208" y="553"/>
                    </a:lnTo>
                    <a:lnTo>
                      <a:pt x="655" y="553"/>
                    </a:lnTo>
                    <a:lnTo>
                      <a:pt x="0" y="553"/>
                    </a:lnTo>
                    <a:lnTo>
                      <a:pt x="0" y="193"/>
                    </a:lnTo>
                    <a:lnTo>
                      <a:pt x="10" y="166"/>
                    </a:lnTo>
                    <a:lnTo>
                      <a:pt x="10" y="148"/>
                    </a:lnTo>
                    <a:lnTo>
                      <a:pt x="19" y="129"/>
                    </a:lnTo>
                    <a:lnTo>
                      <a:pt x="19" y="111"/>
                    </a:lnTo>
                    <a:lnTo>
                      <a:pt x="19" y="83"/>
                    </a:lnTo>
                    <a:lnTo>
                      <a:pt x="28" y="65"/>
                    </a:lnTo>
                    <a:lnTo>
                      <a:pt x="28" y="46"/>
                    </a:lnTo>
                    <a:lnTo>
                      <a:pt x="28" y="28"/>
                    </a:lnTo>
                    <a:close/>
                  </a:path>
                </a:pathLst>
              </a:custGeom>
              <a:solidFill>
                <a:srgbClr val="D6E0E0"/>
              </a:solidFill>
              <a:ln w="9525">
                <a:noFill/>
                <a:round/>
                <a:headEnd/>
                <a:tailEnd/>
              </a:ln>
            </p:spPr>
            <p:txBody>
              <a:bodyPr>
                <a:prstTxWarp prst="textNoShape">
                  <a:avLst/>
                </a:prstTxWarp>
              </a:bodyPr>
              <a:lstStyle/>
              <a:p>
                <a:endParaRPr lang="en-US"/>
              </a:p>
            </p:txBody>
          </p:sp>
          <p:sp>
            <p:nvSpPr>
              <p:cNvPr id="18751" name="Freeform 208"/>
              <p:cNvSpPr>
                <a:spLocks/>
              </p:cNvSpPr>
              <p:nvPr/>
            </p:nvSpPr>
            <p:spPr bwMode="auto">
              <a:xfrm>
                <a:off x="2397" y="2945"/>
                <a:ext cx="141" cy="66"/>
              </a:xfrm>
              <a:custGeom>
                <a:avLst/>
                <a:gdLst>
                  <a:gd name="T0" fmla="*/ 0 w 1125"/>
                  <a:gd name="T1" fmla="*/ 0 h 525"/>
                  <a:gd name="T2" fmla="*/ 1125 w 1125"/>
                  <a:gd name="T3" fmla="*/ 0 h 525"/>
                  <a:gd name="T4" fmla="*/ 1125 w 1125"/>
                  <a:gd name="T5" fmla="*/ 83 h 525"/>
                  <a:gd name="T6" fmla="*/ 1125 w 1125"/>
                  <a:gd name="T7" fmla="*/ 91 h 525"/>
                  <a:gd name="T8" fmla="*/ 1125 w 1125"/>
                  <a:gd name="T9" fmla="*/ 101 h 525"/>
                  <a:gd name="T10" fmla="*/ 1115 w 1125"/>
                  <a:gd name="T11" fmla="*/ 110 h 525"/>
                  <a:gd name="T12" fmla="*/ 1115 w 1125"/>
                  <a:gd name="T13" fmla="*/ 120 h 525"/>
                  <a:gd name="T14" fmla="*/ 1115 w 1125"/>
                  <a:gd name="T15" fmla="*/ 128 h 525"/>
                  <a:gd name="T16" fmla="*/ 1106 w 1125"/>
                  <a:gd name="T17" fmla="*/ 138 h 525"/>
                  <a:gd name="T18" fmla="*/ 1106 w 1125"/>
                  <a:gd name="T19" fmla="*/ 147 h 525"/>
                  <a:gd name="T20" fmla="*/ 1106 w 1125"/>
                  <a:gd name="T21" fmla="*/ 157 h 525"/>
                  <a:gd name="T22" fmla="*/ 1106 w 1125"/>
                  <a:gd name="T23" fmla="*/ 525 h 525"/>
                  <a:gd name="T24" fmla="*/ 563 w 1125"/>
                  <a:gd name="T25" fmla="*/ 525 h 525"/>
                  <a:gd name="T26" fmla="*/ 0 w 1125"/>
                  <a:gd name="T27" fmla="*/ 525 h 525"/>
                  <a:gd name="T28" fmla="*/ 0 w 1125"/>
                  <a:gd name="T29" fmla="*/ 516 h 525"/>
                  <a:gd name="T30" fmla="*/ 0 w 1125"/>
                  <a:gd name="T31" fmla="*/ 0 h 525"/>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125"/>
                  <a:gd name="T49" fmla="*/ 0 h 525"/>
                  <a:gd name="T50" fmla="*/ 1125 w 1125"/>
                  <a:gd name="T51" fmla="*/ 525 h 525"/>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125" h="525">
                    <a:moveTo>
                      <a:pt x="0" y="0"/>
                    </a:moveTo>
                    <a:lnTo>
                      <a:pt x="1125" y="0"/>
                    </a:lnTo>
                    <a:lnTo>
                      <a:pt x="1125" y="83"/>
                    </a:lnTo>
                    <a:lnTo>
                      <a:pt x="1125" y="91"/>
                    </a:lnTo>
                    <a:lnTo>
                      <a:pt x="1125" y="101"/>
                    </a:lnTo>
                    <a:lnTo>
                      <a:pt x="1115" y="110"/>
                    </a:lnTo>
                    <a:lnTo>
                      <a:pt x="1115" y="120"/>
                    </a:lnTo>
                    <a:lnTo>
                      <a:pt x="1115" y="128"/>
                    </a:lnTo>
                    <a:lnTo>
                      <a:pt x="1106" y="138"/>
                    </a:lnTo>
                    <a:lnTo>
                      <a:pt x="1106" y="147"/>
                    </a:lnTo>
                    <a:lnTo>
                      <a:pt x="1106" y="157"/>
                    </a:lnTo>
                    <a:lnTo>
                      <a:pt x="1106" y="525"/>
                    </a:lnTo>
                    <a:lnTo>
                      <a:pt x="563" y="525"/>
                    </a:lnTo>
                    <a:lnTo>
                      <a:pt x="0" y="525"/>
                    </a:lnTo>
                    <a:lnTo>
                      <a:pt x="0" y="516"/>
                    </a:lnTo>
                    <a:lnTo>
                      <a:pt x="0" y="0"/>
                    </a:lnTo>
                    <a:close/>
                  </a:path>
                </a:pathLst>
              </a:custGeom>
              <a:solidFill>
                <a:srgbClr val="A3B2B2"/>
              </a:solidFill>
              <a:ln w="9525">
                <a:noFill/>
                <a:round/>
                <a:headEnd/>
                <a:tailEnd/>
              </a:ln>
            </p:spPr>
            <p:txBody>
              <a:bodyPr>
                <a:prstTxWarp prst="textNoShape">
                  <a:avLst/>
                </a:prstTxWarp>
              </a:bodyPr>
              <a:lstStyle/>
              <a:p>
                <a:endParaRPr lang="en-US"/>
              </a:p>
            </p:txBody>
          </p:sp>
          <p:sp>
            <p:nvSpPr>
              <p:cNvPr id="18752" name="Freeform 209"/>
              <p:cNvSpPr>
                <a:spLocks/>
              </p:cNvSpPr>
              <p:nvPr/>
            </p:nvSpPr>
            <p:spPr bwMode="auto">
              <a:xfrm>
                <a:off x="2216" y="2945"/>
                <a:ext cx="168" cy="66"/>
              </a:xfrm>
              <a:custGeom>
                <a:avLst/>
                <a:gdLst>
                  <a:gd name="T0" fmla="*/ 9 w 1345"/>
                  <a:gd name="T1" fmla="*/ 0 h 525"/>
                  <a:gd name="T2" fmla="*/ 616 w 1345"/>
                  <a:gd name="T3" fmla="*/ 0 h 525"/>
                  <a:gd name="T4" fmla="*/ 616 w 1345"/>
                  <a:gd name="T5" fmla="*/ 9 h 525"/>
                  <a:gd name="T6" fmla="*/ 626 w 1345"/>
                  <a:gd name="T7" fmla="*/ 18 h 525"/>
                  <a:gd name="T8" fmla="*/ 635 w 1345"/>
                  <a:gd name="T9" fmla="*/ 27 h 525"/>
                  <a:gd name="T10" fmla="*/ 645 w 1345"/>
                  <a:gd name="T11" fmla="*/ 37 h 525"/>
                  <a:gd name="T12" fmla="*/ 653 w 1345"/>
                  <a:gd name="T13" fmla="*/ 37 h 525"/>
                  <a:gd name="T14" fmla="*/ 663 w 1345"/>
                  <a:gd name="T15" fmla="*/ 37 h 525"/>
                  <a:gd name="T16" fmla="*/ 672 w 1345"/>
                  <a:gd name="T17" fmla="*/ 37 h 525"/>
                  <a:gd name="T18" fmla="*/ 682 w 1345"/>
                  <a:gd name="T19" fmla="*/ 37 h 525"/>
                  <a:gd name="T20" fmla="*/ 690 w 1345"/>
                  <a:gd name="T21" fmla="*/ 37 h 525"/>
                  <a:gd name="T22" fmla="*/ 700 w 1345"/>
                  <a:gd name="T23" fmla="*/ 27 h 525"/>
                  <a:gd name="T24" fmla="*/ 709 w 1345"/>
                  <a:gd name="T25" fmla="*/ 18 h 525"/>
                  <a:gd name="T26" fmla="*/ 719 w 1345"/>
                  <a:gd name="T27" fmla="*/ 9 h 525"/>
                  <a:gd name="T28" fmla="*/ 719 w 1345"/>
                  <a:gd name="T29" fmla="*/ 0 h 525"/>
                  <a:gd name="T30" fmla="*/ 728 w 1345"/>
                  <a:gd name="T31" fmla="*/ 0 h 525"/>
                  <a:gd name="T32" fmla="*/ 1345 w 1345"/>
                  <a:gd name="T33" fmla="*/ 0 h 525"/>
                  <a:gd name="T34" fmla="*/ 1345 w 1345"/>
                  <a:gd name="T35" fmla="*/ 516 h 525"/>
                  <a:gd name="T36" fmla="*/ 1345 w 1345"/>
                  <a:gd name="T37" fmla="*/ 525 h 525"/>
                  <a:gd name="T38" fmla="*/ 783 w 1345"/>
                  <a:gd name="T39" fmla="*/ 525 h 525"/>
                  <a:gd name="T40" fmla="*/ 773 w 1345"/>
                  <a:gd name="T41" fmla="*/ 525 h 525"/>
                  <a:gd name="T42" fmla="*/ 765 w 1345"/>
                  <a:gd name="T43" fmla="*/ 525 h 525"/>
                  <a:gd name="T44" fmla="*/ 755 w 1345"/>
                  <a:gd name="T45" fmla="*/ 525 h 525"/>
                  <a:gd name="T46" fmla="*/ 746 w 1345"/>
                  <a:gd name="T47" fmla="*/ 525 h 525"/>
                  <a:gd name="T48" fmla="*/ 736 w 1345"/>
                  <a:gd name="T49" fmla="*/ 525 h 525"/>
                  <a:gd name="T50" fmla="*/ 728 w 1345"/>
                  <a:gd name="T51" fmla="*/ 525 h 525"/>
                  <a:gd name="T52" fmla="*/ 719 w 1345"/>
                  <a:gd name="T53" fmla="*/ 525 h 525"/>
                  <a:gd name="T54" fmla="*/ 719 w 1345"/>
                  <a:gd name="T55" fmla="*/ 516 h 525"/>
                  <a:gd name="T56" fmla="*/ 709 w 1345"/>
                  <a:gd name="T57" fmla="*/ 506 h 525"/>
                  <a:gd name="T58" fmla="*/ 709 w 1345"/>
                  <a:gd name="T59" fmla="*/ 498 h 525"/>
                  <a:gd name="T60" fmla="*/ 700 w 1345"/>
                  <a:gd name="T61" fmla="*/ 498 h 525"/>
                  <a:gd name="T62" fmla="*/ 690 w 1345"/>
                  <a:gd name="T63" fmla="*/ 488 h 525"/>
                  <a:gd name="T64" fmla="*/ 682 w 1345"/>
                  <a:gd name="T65" fmla="*/ 488 h 525"/>
                  <a:gd name="T66" fmla="*/ 672 w 1345"/>
                  <a:gd name="T67" fmla="*/ 488 h 525"/>
                  <a:gd name="T68" fmla="*/ 663 w 1345"/>
                  <a:gd name="T69" fmla="*/ 488 h 525"/>
                  <a:gd name="T70" fmla="*/ 653 w 1345"/>
                  <a:gd name="T71" fmla="*/ 488 h 525"/>
                  <a:gd name="T72" fmla="*/ 645 w 1345"/>
                  <a:gd name="T73" fmla="*/ 488 h 525"/>
                  <a:gd name="T74" fmla="*/ 635 w 1345"/>
                  <a:gd name="T75" fmla="*/ 498 h 525"/>
                  <a:gd name="T76" fmla="*/ 626 w 1345"/>
                  <a:gd name="T77" fmla="*/ 506 h 525"/>
                  <a:gd name="T78" fmla="*/ 616 w 1345"/>
                  <a:gd name="T79" fmla="*/ 506 h 525"/>
                  <a:gd name="T80" fmla="*/ 608 w 1345"/>
                  <a:gd name="T81" fmla="*/ 506 h 525"/>
                  <a:gd name="T82" fmla="*/ 599 w 1345"/>
                  <a:gd name="T83" fmla="*/ 506 h 525"/>
                  <a:gd name="T84" fmla="*/ 589 w 1345"/>
                  <a:gd name="T85" fmla="*/ 506 h 525"/>
                  <a:gd name="T86" fmla="*/ 581 w 1345"/>
                  <a:gd name="T87" fmla="*/ 506 h 525"/>
                  <a:gd name="T88" fmla="*/ 571 w 1345"/>
                  <a:gd name="T89" fmla="*/ 506 h 525"/>
                  <a:gd name="T90" fmla="*/ 562 w 1345"/>
                  <a:gd name="T91" fmla="*/ 506 h 525"/>
                  <a:gd name="T92" fmla="*/ 18 w 1345"/>
                  <a:gd name="T93" fmla="*/ 506 h 525"/>
                  <a:gd name="T94" fmla="*/ 18 w 1345"/>
                  <a:gd name="T95" fmla="*/ 498 h 525"/>
                  <a:gd name="T96" fmla="*/ 18 w 1345"/>
                  <a:gd name="T97" fmla="*/ 488 h 525"/>
                  <a:gd name="T98" fmla="*/ 18 w 1345"/>
                  <a:gd name="T99" fmla="*/ 479 h 525"/>
                  <a:gd name="T100" fmla="*/ 18 w 1345"/>
                  <a:gd name="T101" fmla="*/ 469 h 525"/>
                  <a:gd name="T102" fmla="*/ 0 w 1345"/>
                  <a:gd name="T103" fmla="*/ 341 h 525"/>
                  <a:gd name="T104" fmla="*/ 0 w 1345"/>
                  <a:gd name="T105" fmla="*/ 55 h 525"/>
                  <a:gd name="T106" fmla="*/ 0 w 1345"/>
                  <a:gd name="T107" fmla="*/ 46 h 525"/>
                  <a:gd name="T108" fmla="*/ 0 w 1345"/>
                  <a:gd name="T109" fmla="*/ 37 h 525"/>
                  <a:gd name="T110" fmla="*/ 9 w 1345"/>
                  <a:gd name="T111" fmla="*/ 27 h 525"/>
                  <a:gd name="T112" fmla="*/ 9 w 1345"/>
                  <a:gd name="T113" fmla="*/ 18 h 525"/>
                  <a:gd name="T114" fmla="*/ 9 w 1345"/>
                  <a:gd name="T115" fmla="*/ 9 h 525"/>
                  <a:gd name="T116" fmla="*/ 9 w 1345"/>
                  <a:gd name="T117" fmla="*/ 0 h 525"/>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345"/>
                  <a:gd name="T178" fmla="*/ 0 h 525"/>
                  <a:gd name="T179" fmla="*/ 1345 w 1345"/>
                  <a:gd name="T180" fmla="*/ 525 h 525"/>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345" h="525">
                    <a:moveTo>
                      <a:pt x="9" y="0"/>
                    </a:moveTo>
                    <a:lnTo>
                      <a:pt x="616" y="0"/>
                    </a:lnTo>
                    <a:lnTo>
                      <a:pt x="616" y="9"/>
                    </a:lnTo>
                    <a:lnTo>
                      <a:pt x="626" y="18"/>
                    </a:lnTo>
                    <a:lnTo>
                      <a:pt x="635" y="27"/>
                    </a:lnTo>
                    <a:lnTo>
                      <a:pt x="645" y="37"/>
                    </a:lnTo>
                    <a:lnTo>
                      <a:pt x="653" y="37"/>
                    </a:lnTo>
                    <a:lnTo>
                      <a:pt x="663" y="37"/>
                    </a:lnTo>
                    <a:lnTo>
                      <a:pt x="672" y="37"/>
                    </a:lnTo>
                    <a:lnTo>
                      <a:pt x="682" y="37"/>
                    </a:lnTo>
                    <a:lnTo>
                      <a:pt x="690" y="37"/>
                    </a:lnTo>
                    <a:lnTo>
                      <a:pt x="700" y="27"/>
                    </a:lnTo>
                    <a:lnTo>
                      <a:pt x="709" y="18"/>
                    </a:lnTo>
                    <a:lnTo>
                      <a:pt x="719" y="9"/>
                    </a:lnTo>
                    <a:lnTo>
                      <a:pt x="719" y="0"/>
                    </a:lnTo>
                    <a:lnTo>
                      <a:pt x="728" y="0"/>
                    </a:lnTo>
                    <a:lnTo>
                      <a:pt x="1345" y="0"/>
                    </a:lnTo>
                    <a:lnTo>
                      <a:pt x="1345" y="516"/>
                    </a:lnTo>
                    <a:lnTo>
                      <a:pt x="1345" y="525"/>
                    </a:lnTo>
                    <a:lnTo>
                      <a:pt x="783" y="525"/>
                    </a:lnTo>
                    <a:lnTo>
                      <a:pt x="773" y="525"/>
                    </a:lnTo>
                    <a:lnTo>
                      <a:pt x="765" y="525"/>
                    </a:lnTo>
                    <a:lnTo>
                      <a:pt x="755" y="525"/>
                    </a:lnTo>
                    <a:lnTo>
                      <a:pt x="746" y="525"/>
                    </a:lnTo>
                    <a:lnTo>
                      <a:pt x="736" y="525"/>
                    </a:lnTo>
                    <a:lnTo>
                      <a:pt x="728" y="525"/>
                    </a:lnTo>
                    <a:lnTo>
                      <a:pt x="719" y="525"/>
                    </a:lnTo>
                    <a:lnTo>
                      <a:pt x="719" y="516"/>
                    </a:lnTo>
                    <a:lnTo>
                      <a:pt x="709" y="506"/>
                    </a:lnTo>
                    <a:lnTo>
                      <a:pt x="709" y="498"/>
                    </a:lnTo>
                    <a:lnTo>
                      <a:pt x="700" y="498"/>
                    </a:lnTo>
                    <a:lnTo>
                      <a:pt x="690" y="488"/>
                    </a:lnTo>
                    <a:lnTo>
                      <a:pt x="682" y="488"/>
                    </a:lnTo>
                    <a:lnTo>
                      <a:pt x="672" y="488"/>
                    </a:lnTo>
                    <a:lnTo>
                      <a:pt x="663" y="488"/>
                    </a:lnTo>
                    <a:lnTo>
                      <a:pt x="653" y="488"/>
                    </a:lnTo>
                    <a:lnTo>
                      <a:pt x="645" y="488"/>
                    </a:lnTo>
                    <a:lnTo>
                      <a:pt x="635" y="498"/>
                    </a:lnTo>
                    <a:lnTo>
                      <a:pt x="626" y="506"/>
                    </a:lnTo>
                    <a:lnTo>
                      <a:pt x="616" y="506"/>
                    </a:lnTo>
                    <a:lnTo>
                      <a:pt x="608" y="506"/>
                    </a:lnTo>
                    <a:lnTo>
                      <a:pt x="599" y="506"/>
                    </a:lnTo>
                    <a:lnTo>
                      <a:pt x="589" y="506"/>
                    </a:lnTo>
                    <a:lnTo>
                      <a:pt x="581" y="506"/>
                    </a:lnTo>
                    <a:lnTo>
                      <a:pt x="571" y="506"/>
                    </a:lnTo>
                    <a:lnTo>
                      <a:pt x="562" y="506"/>
                    </a:lnTo>
                    <a:lnTo>
                      <a:pt x="18" y="506"/>
                    </a:lnTo>
                    <a:lnTo>
                      <a:pt x="18" y="498"/>
                    </a:lnTo>
                    <a:lnTo>
                      <a:pt x="18" y="488"/>
                    </a:lnTo>
                    <a:lnTo>
                      <a:pt x="18" y="479"/>
                    </a:lnTo>
                    <a:lnTo>
                      <a:pt x="18" y="469"/>
                    </a:lnTo>
                    <a:lnTo>
                      <a:pt x="0" y="341"/>
                    </a:lnTo>
                    <a:lnTo>
                      <a:pt x="0" y="55"/>
                    </a:lnTo>
                    <a:lnTo>
                      <a:pt x="0" y="46"/>
                    </a:lnTo>
                    <a:lnTo>
                      <a:pt x="0" y="37"/>
                    </a:lnTo>
                    <a:lnTo>
                      <a:pt x="9" y="27"/>
                    </a:lnTo>
                    <a:lnTo>
                      <a:pt x="9" y="18"/>
                    </a:lnTo>
                    <a:lnTo>
                      <a:pt x="9" y="9"/>
                    </a:lnTo>
                    <a:lnTo>
                      <a:pt x="9" y="0"/>
                    </a:lnTo>
                    <a:close/>
                  </a:path>
                </a:pathLst>
              </a:custGeom>
              <a:solidFill>
                <a:srgbClr val="D6E0E0"/>
              </a:solidFill>
              <a:ln w="9525">
                <a:noFill/>
                <a:round/>
                <a:headEnd/>
                <a:tailEnd/>
              </a:ln>
            </p:spPr>
            <p:txBody>
              <a:bodyPr>
                <a:prstTxWarp prst="textNoShape">
                  <a:avLst/>
                </a:prstTxWarp>
              </a:bodyPr>
              <a:lstStyle/>
              <a:p>
                <a:endParaRPr lang="en-US"/>
              </a:p>
            </p:txBody>
          </p:sp>
          <p:sp>
            <p:nvSpPr>
              <p:cNvPr id="18753" name="Freeform 210"/>
              <p:cNvSpPr>
                <a:spLocks/>
              </p:cNvSpPr>
              <p:nvPr/>
            </p:nvSpPr>
            <p:spPr bwMode="auto">
              <a:xfrm>
                <a:off x="2157" y="2945"/>
                <a:ext cx="47" cy="64"/>
              </a:xfrm>
              <a:custGeom>
                <a:avLst/>
                <a:gdLst>
                  <a:gd name="T0" fmla="*/ 18 w 378"/>
                  <a:gd name="T1" fmla="*/ 488 h 506"/>
                  <a:gd name="T2" fmla="*/ 0 w 378"/>
                  <a:gd name="T3" fmla="*/ 0 h 506"/>
                  <a:gd name="T4" fmla="*/ 368 w 378"/>
                  <a:gd name="T5" fmla="*/ 0 h 506"/>
                  <a:gd name="T6" fmla="*/ 368 w 378"/>
                  <a:gd name="T7" fmla="*/ 9 h 506"/>
                  <a:gd name="T8" fmla="*/ 359 w 378"/>
                  <a:gd name="T9" fmla="*/ 18 h 506"/>
                  <a:gd name="T10" fmla="*/ 359 w 378"/>
                  <a:gd name="T11" fmla="*/ 27 h 506"/>
                  <a:gd name="T12" fmla="*/ 359 w 378"/>
                  <a:gd name="T13" fmla="*/ 37 h 506"/>
                  <a:gd name="T14" fmla="*/ 359 w 378"/>
                  <a:gd name="T15" fmla="*/ 46 h 506"/>
                  <a:gd name="T16" fmla="*/ 359 w 378"/>
                  <a:gd name="T17" fmla="*/ 83 h 506"/>
                  <a:gd name="T18" fmla="*/ 350 w 378"/>
                  <a:gd name="T19" fmla="*/ 120 h 506"/>
                  <a:gd name="T20" fmla="*/ 350 w 378"/>
                  <a:gd name="T21" fmla="*/ 165 h 506"/>
                  <a:gd name="T22" fmla="*/ 350 w 378"/>
                  <a:gd name="T23" fmla="*/ 202 h 506"/>
                  <a:gd name="T24" fmla="*/ 350 w 378"/>
                  <a:gd name="T25" fmla="*/ 248 h 506"/>
                  <a:gd name="T26" fmla="*/ 350 w 378"/>
                  <a:gd name="T27" fmla="*/ 285 h 506"/>
                  <a:gd name="T28" fmla="*/ 350 w 378"/>
                  <a:gd name="T29" fmla="*/ 322 h 506"/>
                  <a:gd name="T30" fmla="*/ 359 w 378"/>
                  <a:gd name="T31" fmla="*/ 359 h 506"/>
                  <a:gd name="T32" fmla="*/ 378 w 378"/>
                  <a:gd name="T33" fmla="*/ 479 h 506"/>
                  <a:gd name="T34" fmla="*/ 378 w 378"/>
                  <a:gd name="T35" fmla="*/ 506 h 506"/>
                  <a:gd name="T36" fmla="*/ 202 w 378"/>
                  <a:gd name="T37" fmla="*/ 506 h 506"/>
                  <a:gd name="T38" fmla="*/ 175 w 378"/>
                  <a:gd name="T39" fmla="*/ 506 h 506"/>
                  <a:gd name="T40" fmla="*/ 157 w 378"/>
                  <a:gd name="T41" fmla="*/ 498 h 506"/>
                  <a:gd name="T42" fmla="*/ 128 w 378"/>
                  <a:gd name="T43" fmla="*/ 498 h 506"/>
                  <a:gd name="T44" fmla="*/ 111 w 378"/>
                  <a:gd name="T45" fmla="*/ 498 h 506"/>
                  <a:gd name="T46" fmla="*/ 83 w 378"/>
                  <a:gd name="T47" fmla="*/ 488 h 506"/>
                  <a:gd name="T48" fmla="*/ 64 w 378"/>
                  <a:gd name="T49" fmla="*/ 488 h 506"/>
                  <a:gd name="T50" fmla="*/ 37 w 378"/>
                  <a:gd name="T51" fmla="*/ 488 h 506"/>
                  <a:gd name="T52" fmla="*/ 18 w 378"/>
                  <a:gd name="T53" fmla="*/ 488 h 50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378"/>
                  <a:gd name="T82" fmla="*/ 0 h 506"/>
                  <a:gd name="T83" fmla="*/ 378 w 378"/>
                  <a:gd name="T84" fmla="*/ 506 h 50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378" h="506">
                    <a:moveTo>
                      <a:pt x="18" y="488"/>
                    </a:moveTo>
                    <a:lnTo>
                      <a:pt x="0" y="0"/>
                    </a:lnTo>
                    <a:lnTo>
                      <a:pt x="368" y="0"/>
                    </a:lnTo>
                    <a:lnTo>
                      <a:pt x="368" y="9"/>
                    </a:lnTo>
                    <a:lnTo>
                      <a:pt x="359" y="18"/>
                    </a:lnTo>
                    <a:lnTo>
                      <a:pt x="359" y="27"/>
                    </a:lnTo>
                    <a:lnTo>
                      <a:pt x="359" y="37"/>
                    </a:lnTo>
                    <a:lnTo>
                      <a:pt x="359" y="46"/>
                    </a:lnTo>
                    <a:lnTo>
                      <a:pt x="359" y="83"/>
                    </a:lnTo>
                    <a:lnTo>
                      <a:pt x="350" y="120"/>
                    </a:lnTo>
                    <a:lnTo>
                      <a:pt x="350" y="165"/>
                    </a:lnTo>
                    <a:lnTo>
                      <a:pt x="350" y="202"/>
                    </a:lnTo>
                    <a:lnTo>
                      <a:pt x="350" y="248"/>
                    </a:lnTo>
                    <a:lnTo>
                      <a:pt x="350" y="285"/>
                    </a:lnTo>
                    <a:lnTo>
                      <a:pt x="350" y="322"/>
                    </a:lnTo>
                    <a:lnTo>
                      <a:pt x="359" y="359"/>
                    </a:lnTo>
                    <a:lnTo>
                      <a:pt x="378" y="479"/>
                    </a:lnTo>
                    <a:lnTo>
                      <a:pt x="378" y="506"/>
                    </a:lnTo>
                    <a:lnTo>
                      <a:pt x="202" y="506"/>
                    </a:lnTo>
                    <a:lnTo>
                      <a:pt x="175" y="506"/>
                    </a:lnTo>
                    <a:lnTo>
                      <a:pt x="157" y="498"/>
                    </a:lnTo>
                    <a:lnTo>
                      <a:pt x="128" y="498"/>
                    </a:lnTo>
                    <a:lnTo>
                      <a:pt x="111" y="498"/>
                    </a:lnTo>
                    <a:lnTo>
                      <a:pt x="83" y="488"/>
                    </a:lnTo>
                    <a:lnTo>
                      <a:pt x="64" y="488"/>
                    </a:lnTo>
                    <a:lnTo>
                      <a:pt x="37" y="488"/>
                    </a:lnTo>
                    <a:lnTo>
                      <a:pt x="18" y="488"/>
                    </a:lnTo>
                    <a:close/>
                  </a:path>
                </a:pathLst>
              </a:custGeom>
              <a:solidFill>
                <a:srgbClr val="A3B2B2"/>
              </a:solidFill>
              <a:ln w="9525">
                <a:noFill/>
                <a:round/>
                <a:headEnd/>
                <a:tailEnd/>
              </a:ln>
            </p:spPr>
            <p:txBody>
              <a:bodyPr>
                <a:prstTxWarp prst="textNoShape">
                  <a:avLst/>
                </a:prstTxWarp>
              </a:bodyPr>
              <a:lstStyle/>
              <a:p>
                <a:endParaRPr lang="en-US"/>
              </a:p>
            </p:txBody>
          </p:sp>
          <p:sp>
            <p:nvSpPr>
              <p:cNvPr id="18754" name="Freeform 211"/>
              <p:cNvSpPr>
                <a:spLocks/>
              </p:cNvSpPr>
              <p:nvPr/>
            </p:nvSpPr>
            <p:spPr bwMode="auto">
              <a:xfrm>
                <a:off x="2633" y="2975"/>
                <a:ext cx="517" cy="109"/>
              </a:xfrm>
              <a:custGeom>
                <a:avLst/>
                <a:gdLst>
                  <a:gd name="T0" fmla="*/ 562 w 4137"/>
                  <a:gd name="T1" fmla="*/ 397 h 866"/>
                  <a:gd name="T2" fmla="*/ 589 w 4137"/>
                  <a:gd name="T3" fmla="*/ 397 h 866"/>
                  <a:gd name="T4" fmla="*/ 626 w 4137"/>
                  <a:gd name="T5" fmla="*/ 397 h 866"/>
                  <a:gd name="T6" fmla="*/ 645 w 4137"/>
                  <a:gd name="T7" fmla="*/ 415 h 866"/>
                  <a:gd name="T8" fmla="*/ 672 w 4137"/>
                  <a:gd name="T9" fmla="*/ 443 h 866"/>
                  <a:gd name="T10" fmla="*/ 709 w 4137"/>
                  <a:gd name="T11" fmla="*/ 443 h 866"/>
                  <a:gd name="T12" fmla="*/ 738 w 4137"/>
                  <a:gd name="T13" fmla="*/ 424 h 866"/>
                  <a:gd name="T14" fmla="*/ 746 w 4137"/>
                  <a:gd name="T15" fmla="*/ 397 h 866"/>
                  <a:gd name="T16" fmla="*/ 792 w 4137"/>
                  <a:gd name="T17" fmla="*/ 378 h 866"/>
                  <a:gd name="T18" fmla="*/ 912 w 4137"/>
                  <a:gd name="T19" fmla="*/ 387 h 866"/>
                  <a:gd name="T20" fmla="*/ 1032 w 4137"/>
                  <a:gd name="T21" fmla="*/ 378 h 866"/>
                  <a:gd name="T22" fmla="*/ 1281 w 4137"/>
                  <a:gd name="T23" fmla="*/ 360 h 866"/>
                  <a:gd name="T24" fmla="*/ 1401 w 4137"/>
                  <a:gd name="T25" fmla="*/ 360 h 866"/>
                  <a:gd name="T26" fmla="*/ 1520 w 4137"/>
                  <a:gd name="T27" fmla="*/ 350 h 866"/>
                  <a:gd name="T28" fmla="*/ 1585 w 4137"/>
                  <a:gd name="T29" fmla="*/ 331 h 866"/>
                  <a:gd name="T30" fmla="*/ 1612 w 4137"/>
                  <a:gd name="T31" fmla="*/ 331 h 866"/>
                  <a:gd name="T32" fmla="*/ 1667 w 4137"/>
                  <a:gd name="T33" fmla="*/ 323 h 866"/>
                  <a:gd name="T34" fmla="*/ 1787 w 4137"/>
                  <a:gd name="T35" fmla="*/ 314 h 866"/>
                  <a:gd name="T36" fmla="*/ 1898 w 4137"/>
                  <a:gd name="T37" fmla="*/ 304 h 866"/>
                  <a:gd name="T38" fmla="*/ 2000 w 4137"/>
                  <a:gd name="T39" fmla="*/ 267 h 866"/>
                  <a:gd name="T40" fmla="*/ 2037 w 4137"/>
                  <a:gd name="T41" fmla="*/ 277 h 866"/>
                  <a:gd name="T42" fmla="*/ 2074 w 4137"/>
                  <a:gd name="T43" fmla="*/ 267 h 866"/>
                  <a:gd name="T44" fmla="*/ 2497 w 4137"/>
                  <a:gd name="T45" fmla="*/ 184 h 866"/>
                  <a:gd name="T46" fmla="*/ 2553 w 4137"/>
                  <a:gd name="T47" fmla="*/ 184 h 866"/>
                  <a:gd name="T48" fmla="*/ 2598 w 4137"/>
                  <a:gd name="T49" fmla="*/ 184 h 866"/>
                  <a:gd name="T50" fmla="*/ 2700 w 4137"/>
                  <a:gd name="T51" fmla="*/ 176 h 866"/>
                  <a:gd name="T52" fmla="*/ 2893 w 4137"/>
                  <a:gd name="T53" fmla="*/ 157 h 866"/>
                  <a:gd name="T54" fmla="*/ 3086 w 4137"/>
                  <a:gd name="T55" fmla="*/ 129 h 866"/>
                  <a:gd name="T56" fmla="*/ 3391 w 4137"/>
                  <a:gd name="T57" fmla="*/ 83 h 866"/>
                  <a:gd name="T58" fmla="*/ 3750 w 4137"/>
                  <a:gd name="T59" fmla="*/ 37 h 866"/>
                  <a:gd name="T60" fmla="*/ 4110 w 4137"/>
                  <a:gd name="T61" fmla="*/ 0 h 866"/>
                  <a:gd name="T62" fmla="*/ 4100 w 4137"/>
                  <a:gd name="T63" fmla="*/ 655 h 866"/>
                  <a:gd name="T64" fmla="*/ 4054 w 4137"/>
                  <a:gd name="T65" fmla="*/ 664 h 866"/>
                  <a:gd name="T66" fmla="*/ 4008 w 4137"/>
                  <a:gd name="T67" fmla="*/ 673 h 866"/>
                  <a:gd name="T68" fmla="*/ 3437 w 4137"/>
                  <a:gd name="T69" fmla="*/ 719 h 866"/>
                  <a:gd name="T70" fmla="*/ 2856 w 4137"/>
                  <a:gd name="T71" fmla="*/ 775 h 866"/>
                  <a:gd name="T72" fmla="*/ 2433 w 4137"/>
                  <a:gd name="T73" fmla="*/ 802 h 866"/>
                  <a:gd name="T74" fmla="*/ 2322 w 4137"/>
                  <a:gd name="T75" fmla="*/ 802 h 866"/>
                  <a:gd name="T76" fmla="*/ 2202 w 4137"/>
                  <a:gd name="T77" fmla="*/ 802 h 866"/>
                  <a:gd name="T78" fmla="*/ 1925 w 4137"/>
                  <a:gd name="T79" fmla="*/ 820 h 866"/>
                  <a:gd name="T80" fmla="*/ 1824 w 4137"/>
                  <a:gd name="T81" fmla="*/ 820 h 866"/>
                  <a:gd name="T82" fmla="*/ 1732 w 4137"/>
                  <a:gd name="T83" fmla="*/ 820 h 866"/>
                  <a:gd name="T84" fmla="*/ 1188 w 4137"/>
                  <a:gd name="T85" fmla="*/ 848 h 866"/>
                  <a:gd name="T86" fmla="*/ 1151 w 4137"/>
                  <a:gd name="T87" fmla="*/ 848 h 866"/>
                  <a:gd name="T88" fmla="*/ 1115 w 4137"/>
                  <a:gd name="T89" fmla="*/ 858 h 866"/>
                  <a:gd name="T90" fmla="*/ 534 w 4137"/>
                  <a:gd name="T91" fmla="*/ 866 h 866"/>
                  <a:gd name="T92" fmla="*/ 525 w 4137"/>
                  <a:gd name="T93" fmla="*/ 839 h 866"/>
                  <a:gd name="T94" fmla="*/ 507 w 4137"/>
                  <a:gd name="T95" fmla="*/ 829 h 866"/>
                  <a:gd name="T96" fmla="*/ 479 w 4137"/>
                  <a:gd name="T97" fmla="*/ 820 h 866"/>
                  <a:gd name="T98" fmla="*/ 451 w 4137"/>
                  <a:gd name="T99" fmla="*/ 839 h 866"/>
                  <a:gd name="T100" fmla="*/ 433 w 4137"/>
                  <a:gd name="T101" fmla="*/ 866 h 866"/>
                  <a:gd name="T102" fmla="*/ 378 w 4137"/>
                  <a:gd name="T103" fmla="*/ 858 h 866"/>
                  <a:gd name="T104" fmla="*/ 323 w 4137"/>
                  <a:gd name="T105" fmla="*/ 848 h 866"/>
                  <a:gd name="T106" fmla="*/ 19 w 4137"/>
                  <a:gd name="T107" fmla="*/ 848 h 866"/>
                  <a:gd name="T108" fmla="*/ 19 w 4137"/>
                  <a:gd name="T109" fmla="*/ 811 h 866"/>
                  <a:gd name="T110" fmla="*/ 9 w 4137"/>
                  <a:gd name="T111" fmla="*/ 775 h 866"/>
                  <a:gd name="T112" fmla="*/ 0 w 4137"/>
                  <a:gd name="T113" fmla="*/ 424 h 86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137"/>
                  <a:gd name="T172" fmla="*/ 0 h 866"/>
                  <a:gd name="T173" fmla="*/ 4137 w 4137"/>
                  <a:gd name="T174" fmla="*/ 866 h 86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137" h="866">
                    <a:moveTo>
                      <a:pt x="19" y="397"/>
                    </a:moveTo>
                    <a:lnTo>
                      <a:pt x="544" y="397"/>
                    </a:lnTo>
                    <a:lnTo>
                      <a:pt x="562" y="397"/>
                    </a:lnTo>
                    <a:lnTo>
                      <a:pt x="571" y="397"/>
                    </a:lnTo>
                    <a:lnTo>
                      <a:pt x="581" y="397"/>
                    </a:lnTo>
                    <a:lnTo>
                      <a:pt x="589" y="397"/>
                    </a:lnTo>
                    <a:lnTo>
                      <a:pt x="608" y="397"/>
                    </a:lnTo>
                    <a:lnTo>
                      <a:pt x="618" y="397"/>
                    </a:lnTo>
                    <a:lnTo>
                      <a:pt x="626" y="397"/>
                    </a:lnTo>
                    <a:lnTo>
                      <a:pt x="645" y="387"/>
                    </a:lnTo>
                    <a:lnTo>
                      <a:pt x="645" y="397"/>
                    </a:lnTo>
                    <a:lnTo>
                      <a:pt x="645" y="415"/>
                    </a:lnTo>
                    <a:lnTo>
                      <a:pt x="654" y="424"/>
                    </a:lnTo>
                    <a:lnTo>
                      <a:pt x="663" y="434"/>
                    </a:lnTo>
                    <a:lnTo>
                      <a:pt x="672" y="443"/>
                    </a:lnTo>
                    <a:lnTo>
                      <a:pt x="682" y="443"/>
                    </a:lnTo>
                    <a:lnTo>
                      <a:pt x="700" y="443"/>
                    </a:lnTo>
                    <a:lnTo>
                      <a:pt x="709" y="443"/>
                    </a:lnTo>
                    <a:lnTo>
                      <a:pt x="719" y="443"/>
                    </a:lnTo>
                    <a:lnTo>
                      <a:pt x="728" y="434"/>
                    </a:lnTo>
                    <a:lnTo>
                      <a:pt x="738" y="424"/>
                    </a:lnTo>
                    <a:lnTo>
                      <a:pt x="746" y="415"/>
                    </a:lnTo>
                    <a:lnTo>
                      <a:pt x="746" y="406"/>
                    </a:lnTo>
                    <a:lnTo>
                      <a:pt x="746" y="397"/>
                    </a:lnTo>
                    <a:lnTo>
                      <a:pt x="756" y="387"/>
                    </a:lnTo>
                    <a:lnTo>
                      <a:pt x="756" y="378"/>
                    </a:lnTo>
                    <a:lnTo>
                      <a:pt x="792" y="378"/>
                    </a:lnTo>
                    <a:lnTo>
                      <a:pt x="829" y="378"/>
                    </a:lnTo>
                    <a:lnTo>
                      <a:pt x="876" y="378"/>
                    </a:lnTo>
                    <a:lnTo>
                      <a:pt x="912" y="387"/>
                    </a:lnTo>
                    <a:lnTo>
                      <a:pt x="949" y="387"/>
                    </a:lnTo>
                    <a:lnTo>
                      <a:pt x="996" y="387"/>
                    </a:lnTo>
                    <a:lnTo>
                      <a:pt x="1032" y="378"/>
                    </a:lnTo>
                    <a:lnTo>
                      <a:pt x="1069" y="378"/>
                    </a:lnTo>
                    <a:lnTo>
                      <a:pt x="1235" y="360"/>
                    </a:lnTo>
                    <a:lnTo>
                      <a:pt x="1281" y="360"/>
                    </a:lnTo>
                    <a:lnTo>
                      <a:pt x="1318" y="360"/>
                    </a:lnTo>
                    <a:lnTo>
                      <a:pt x="1364" y="360"/>
                    </a:lnTo>
                    <a:lnTo>
                      <a:pt x="1401" y="360"/>
                    </a:lnTo>
                    <a:lnTo>
                      <a:pt x="1438" y="360"/>
                    </a:lnTo>
                    <a:lnTo>
                      <a:pt x="1483" y="350"/>
                    </a:lnTo>
                    <a:lnTo>
                      <a:pt x="1520" y="350"/>
                    </a:lnTo>
                    <a:lnTo>
                      <a:pt x="1566" y="331"/>
                    </a:lnTo>
                    <a:lnTo>
                      <a:pt x="1576" y="331"/>
                    </a:lnTo>
                    <a:lnTo>
                      <a:pt x="1585" y="331"/>
                    </a:lnTo>
                    <a:lnTo>
                      <a:pt x="1594" y="331"/>
                    </a:lnTo>
                    <a:lnTo>
                      <a:pt x="1603" y="341"/>
                    </a:lnTo>
                    <a:lnTo>
                      <a:pt x="1612" y="331"/>
                    </a:lnTo>
                    <a:lnTo>
                      <a:pt x="1622" y="331"/>
                    </a:lnTo>
                    <a:lnTo>
                      <a:pt x="1630" y="331"/>
                    </a:lnTo>
                    <a:lnTo>
                      <a:pt x="1667" y="323"/>
                    </a:lnTo>
                    <a:lnTo>
                      <a:pt x="1704" y="323"/>
                    </a:lnTo>
                    <a:lnTo>
                      <a:pt x="1741" y="314"/>
                    </a:lnTo>
                    <a:lnTo>
                      <a:pt x="1787" y="314"/>
                    </a:lnTo>
                    <a:lnTo>
                      <a:pt x="1824" y="314"/>
                    </a:lnTo>
                    <a:lnTo>
                      <a:pt x="1861" y="304"/>
                    </a:lnTo>
                    <a:lnTo>
                      <a:pt x="1898" y="304"/>
                    </a:lnTo>
                    <a:lnTo>
                      <a:pt x="1935" y="286"/>
                    </a:lnTo>
                    <a:lnTo>
                      <a:pt x="1990" y="267"/>
                    </a:lnTo>
                    <a:lnTo>
                      <a:pt x="2000" y="267"/>
                    </a:lnTo>
                    <a:lnTo>
                      <a:pt x="2008" y="267"/>
                    </a:lnTo>
                    <a:lnTo>
                      <a:pt x="2027" y="277"/>
                    </a:lnTo>
                    <a:lnTo>
                      <a:pt x="2037" y="277"/>
                    </a:lnTo>
                    <a:lnTo>
                      <a:pt x="2045" y="277"/>
                    </a:lnTo>
                    <a:lnTo>
                      <a:pt x="2055" y="277"/>
                    </a:lnTo>
                    <a:lnTo>
                      <a:pt x="2074" y="267"/>
                    </a:lnTo>
                    <a:lnTo>
                      <a:pt x="2082" y="267"/>
                    </a:lnTo>
                    <a:lnTo>
                      <a:pt x="2248" y="230"/>
                    </a:lnTo>
                    <a:lnTo>
                      <a:pt x="2497" y="184"/>
                    </a:lnTo>
                    <a:lnTo>
                      <a:pt x="2516" y="184"/>
                    </a:lnTo>
                    <a:lnTo>
                      <a:pt x="2534" y="184"/>
                    </a:lnTo>
                    <a:lnTo>
                      <a:pt x="2553" y="184"/>
                    </a:lnTo>
                    <a:lnTo>
                      <a:pt x="2570" y="184"/>
                    </a:lnTo>
                    <a:lnTo>
                      <a:pt x="2580" y="184"/>
                    </a:lnTo>
                    <a:lnTo>
                      <a:pt x="2598" y="184"/>
                    </a:lnTo>
                    <a:lnTo>
                      <a:pt x="2617" y="184"/>
                    </a:lnTo>
                    <a:lnTo>
                      <a:pt x="2635" y="184"/>
                    </a:lnTo>
                    <a:lnTo>
                      <a:pt x="2700" y="176"/>
                    </a:lnTo>
                    <a:lnTo>
                      <a:pt x="2764" y="166"/>
                    </a:lnTo>
                    <a:lnTo>
                      <a:pt x="2828" y="157"/>
                    </a:lnTo>
                    <a:lnTo>
                      <a:pt x="2893" y="157"/>
                    </a:lnTo>
                    <a:lnTo>
                      <a:pt x="2958" y="147"/>
                    </a:lnTo>
                    <a:lnTo>
                      <a:pt x="3022" y="139"/>
                    </a:lnTo>
                    <a:lnTo>
                      <a:pt x="3086" y="129"/>
                    </a:lnTo>
                    <a:lnTo>
                      <a:pt x="3152" y="120"/>
                    </a:lnTo>
                    <a:lnTo>
                      <a:pt x="3261" y="102"/>
                    </a:lnTo>
                    <a:lnTo>
                      <a:pt x="3391" y="83"/>
                    </a:lnTo>
                    <a:lnTo>
                      <a:pt x="3511" y="65"/>
                    </a:lnTo>
                    <a:lnTo>
                      <a:pt x="3631" y="56"/>
                    </a:lnTo>
                    <a:lnTo>
                      <a:pt x="3750" y="37"/>
                    </a:lnTo>
                    <a:lnTo>
                      <a:pt x="3870" y="28"/>
                    </a:lnTo>
                    <a:lnTo>
                      <a:pt x="3990" y="9"/>
                    </a:lnTo>
                    <a:lnTo>
                      <a:pt x="4110" y="0"/>
                    </a:lnTo>
                    <a:lnTo>
                      <a:pt x="4137" y="655"/>
                    </a:lnTo>
                    <a:lnTo>
                      <a:pt x="4118" y="655"/>
                    </a:lnTo>
                    <a:lnTo>
                      <a:pt x="4100" y="655"/>
                    </a:lnTo>
                    <a:lnTo>
                      <a:pt x="4091" y="664"/>
                    </a:lnTo>
                    <a:lnTo>
                      <a:pt x="4073" y="664"/>
                    </a:lnTo>
                    <a:lnTo>
                      <a:pt x="4054" y="664"/>
                    </a:lnTo>
                    <a:lnTo>
                      <a:pt x="4036" y="673"/>
                    </a:lnTo>
                    <a:lnTo>
                      <a:pt x="4026" y="673"/>
                    </a:lnTo>
                    <a:lnTo>
                      <a:pt x="4008" y="673"/>
                    </a:lnTo>
                    <a:lnTo>
                      <a:pt x="3815" y="691"/>
                    </a:lnTo>
                    <a:lnTo>
                      <a:pt x="3621" y="709"/>
                    </a:lnTo>
                    <a:lnTo>
                      <a:pt x="3437" y="719"/>
                    </a:lnTo>
                    <a:lnTo>
                      <a:pt x="3243" y="738"/>
                    </a:lnTo>
                    <a:lnTo>
                      <a:pt x="3049" y="756"/>
                    </a:lnTo>
                    <a:lnTo>
                      <a:pt x="2856" y="775"/>
                    </a:lnTo>
                    <a:lnTo>
                      <a:pt x="2663" y="783"/>
                    </a:lnTo>
                    <a:lnTo>
                      <a:pt x="2469" y="802"/>
                    </a:lnTo>
                    <a:lnTo>
                      <a:pt x="2433" y="802"/>
                    </a:lnTo>
                    <a:lnTo>
                      <a:pt x="2396" y="802"/>
                    </a:lnTo>
                    <a:lnTo>
                      <a:pt x="2359" y="802"/>
                    </a:lnTo>
                    <a:lnTo>
                      <a:pt x="2322" y="802"/>
                    </a:lnTo>
                    <a:lnTo>
                      <a:pt x="2276" y="802"/>
                    </a:lnTo>
                    <a:lnTo>
                      <a:pt x="2239" y="802"/>
                    </a:lnTo>
                    <a:lnTo>
                      <a:pt x="2202" y="802"/>
                    </a:lnTo>
                    <a:lnTo>
                      <a:pt x="2165" y="802"/>
                    </a:lnTo>
                    <a:lnTo>
                      <a:pt x="1954" y="820"/>
                    </a:lnTo>
                    <a:lnTo>
                      <a:pt x="1925" y="820"/>
                    </a:lnTo>
                    <a:lnTo>
                      <a:pt x="1888" y="820"/>
                    </a:lnTo>
                    <a:lnTo>
                      <a:pt x="1861" y="820"/>
                    </a:lnTo>
                    <a:lnTo>
                      <a:pt x="1824" y="820"/>
                    </a:lnTo>
                    <a:lnTo>
                      <a:pt x="1797" y="820"/>
                    </a:lnTo>
                    <a:lnTo>
                      <a:pt x="1760" y="820"/>
                    </a:lnTo>
                    <a:lnTo>
                      <a:pt x="1732" y="820"/>
                    </a:lnTo>
                    <a:lnTo>
                      <a:pt x="1696" y="820"/>
                    </a:lnTo>
                    <a:lnTo>
                      <a:pt x="1483" y="848"/>
                    </a:lnTo>
                    <a:lnTo>
                      <a:pt x="1188" y="848"/>
                    </a:lnTo>
                    <a:lnTo>
                      <a:pt x="1180" y="848"/>
                    </a:lnTo>
                    <a:lnTo>
                      <a:pt x="1170" y="848"/>
                    </a:lnTo>
                    <a:lnTo>
                      <a:pt x="1151" y="848"/>
                    </a:lnTo>
                    <a:lnTo>
                      <a:pt x="1143" y="858"/>
                    </a:lnTo>
                    <a:lnTo>
                      <a:pt x="1133" y="858"/>
                    </a:lnTo>
                    <a:lnTo>
                      <a:pt x="1115" y="858"/>
                    </a:lnTo>
                    <a:lnTo>
                      <a:pt x="1106" y="866"/>
                    </a:lnTo>
                    <a:lnTo>
                      <a:pt x="1097" y="866"/>
                    </a:lnTo>
                    <a:lnTo>
                      <a:pt x="534" y="866"/>
                    </a:lnTo>
                    <a:lnTo>
                      <a:pt x="534" y="858"/>
                    </a:lnTo>
                    <a:lnTo>
                      <a:pt x="525" y="848"/>
                    </a:lnTo>
                    <a:lnTo>
                      <a:pt x="525" y="839"/>
                    </a:lnTo>
                    <a:lnTo>
                      <a:pt x="516" y="839"/>
                    </a:lnTo>
                    <a:lnTo>
                      <a:pt x="516" y="829"/>
                    </a:lnTo>
                    <a:lnTo>
                      <a:pt x="507" y="829"/>
                    </a:lnTo>
                    <a:lnTo>
                      <a:pt x="498" y="829"/>
                    </a:lnTo>
                    <a:lnTo>
                      <a:pt x="488" y="820"/>
                    </a:lnTo>
                    <a:lnTo>
                      <a:pt x="479" y="820"/>
                    </a:lnTo>
                    <a:lnTo>
                      <a:pt x="470" y="829"/>
                    </a:lnTo>
                    <a:lnTo>
                      <a:pt x="461" y="829"/>
                    </a:lnTo>
                    <a:lnTo>
                      <a:pt x="451" y="839"/>
                    </a:lnTo>
                    <a:lnTo>
                      <a:pt x="442" y="839"/>
                    </a:lnTo>
                    <a:lnTo>
                      <a:pt x="433" y="848"/>
                    </a:lnTo>
                    <a:lnTo>
                      <a:pt x="433" y="866"/>
                    </a:lnTo>
                    <a:lnTo>
                      <a:pt x="414" y="858"/>
                    </a:lnTo>
                    <a:lnTo>
                      <a:pt x="397" y="858"/>
                    </a:lnTo>
                    <a:lnTo>
                      <a:pt x="378" y="858"/>
                    </a:lnTo>
                    <a:lnTo>
                      <a:pt x="360" y="848"/>
                    </a:lnTo>
                    <a:lnTo>
                      <a:pt x="341" y="848"/>
                    </a:lnTo>
                    <a:lnTo>
                      <a:pt x="323" y="848"/>
                    </a:lnTo>
                    <a:lnTo>
                      <a:pt x="304" y="848"/>
                    </a:lnTo>
                    <a:lnTo>
                      <a:pt x="286" y="848"/>
                    </a:lnTo>
                    <a:lnTo>
                      <a:pt x="19" y="848"/>
                    </a:lnTo>
                    <a:lnTo>
                      <a:pt x="19" y="829"/>
                    </a:lnTo>
                    <a:lnTo>
                      <a:pt x="19" y="820"/>
                    </a:lnTo>
                    <a:lnTo>
                      <a:pt x="19" y="811"/>
                    </a:lnTo>
                    <a:lnTo>
                      <a:pt x="19" y="793"/>
                    </a:lnTo>
                    <a:lnTo>
                      <a:pt x="9" y="783"/>
                    </a:lnTo>
                    <a:lnTo>
                      <a:pt x="9" y="775"/>
                    </a:lnTo>
                    <a:lnTo>
                      <a:pt x="9" y="756"/>
                    </a:lnTo>
                    <a:lnTo>
                      <a:pt x="0" y="746"/>
                    </a:lnTo>
                    <a:lnTo>
                      <a:pt x="0" y="424"/>
                    </a:lnTo>
                    <a:lnTo>
                      <a:pt x="19" y="397"/>
                    </a:lnTo>
                    <a:close/>
                  </a:path>
                </a:pathLst>
              </a:custGeom>
              <a:solidFill>
                <a:srgbClr val="A3B2B2"/>
              </a:solidFill>
              <a:ln w="9525">
                <a:noFill/>
                <a:round/>
                <a:headEnd/>
                <a:tailEnd/>
              </a:ln>
            </p:spPr>
            <p:txBody>
              <a:bodyPr>
                <a:prstTxWarp prst="textNoShape">
                  <a:avLst/>
                </a:prstTxWarp>
              </a:bodyPr>
              <a:lstStyle/>
              <a:p>
                <a:endParaRPr lang="en-US"/>
              </a:p>
            </p:txBody>
          </p:sp>
        </p:grpSp>
        <p:sp>
          <p:nvSpPr>
            <p:cNvPr id="18441" name="Freeform 212"/>
            <p:cNvSpPr>
              <a:spLocks/>
            </p:cNvSpPr>
            <p:nvPr/>
          </p:nvSpPr>
          <p:spPr bwMode="auto">
            <a:xfrm>
              <a:off x="2472" y="3025"/>
              <a:ext cx="150" cy="56"/>
            </a:xfrm>
            <a:custGeom>
              <a:avLst/>
              <a:gdLst>
                <a:gd name="T0" fmla="*/ 17 w 1198"/>
                <a:gd name="T1" fmla="*/ 0 h 451"/>
                <a:gd name="T2" fmla="*/ 562 w 1198"/>
                <a:gd name="T3" fmla="*/ 0 h 451"/>
                <a:gd name="T4" fmla="*/ 1169 w 1198"/>
                <a:gd name="T5" fmla="*/ 0 h 451"/>
                <a:gd name="T6" fmla="*/ 1169 w 1198"/>
                <a:gd name="T7" fmla="*/ 9 h 451"/>
                <a:gd name="T8" fmla="*/ 1169 w 1198"/>
                <a:gd name="T9" fmla="*/ 359 h 451"/>
                <a:gd name="T10" fmla="*/ 1169 w 1198"/>
                <a:gd name="T11" fmla="*/ 368 h 451"/>
                <a:gd name="T12" fmla="*/ 1179 w 1198"/>
                <a:gd name="T13" fmla="*/ 378 h 451"/>
                <a:gd name="T14" fmla="*/ 1179 w 1198"/>
                <a:gd name="T15" fmla="*/ 396 h 451"/>
                <a:gd name="T16" fmla="*/ 1179 w 1198"/>
                <a:gd name="T17" fmla="*/ 405 h 451"/>
                <a:gd name="T18" fmla="*/ 1188 w 1198"/>
                <a:gd name="T19" fmla="*/ 414 h 451"/>
                <a:gd name="T20" fmla="*/ 1188 w 1198"/>
                <a:gd name="T21" fmla="*/ 423 h 451"/>
                <a:gd name="T22" fmla="*/ 1198 w 1198"/>
                <a:gd name="T23" fmla="*/ 423 h 451"/>
                <a:gd name="T24" fmla="*/ 1198 w 1198"/>
                <a:gd name="T25" fmla="*/ 451 h 451"/>
                <a:gd name="T26" fmla="*/ 975 w 1198"/>
                <a:gd name="T27" fmla="*/ 451 h 451"/>
                <a:gd name="T28" fmla="*/ 958 w 1198"/>
                <a:gd name="T29" fmla="*/ 442 h 451"/>
                <a:gd name="T30" fmla="*/ 940 w 1198"/>
                <a:gd name="T31" fmla="*/ 442 h 451"/>
                <a:gd name="T32" fmla="*/ 921 w 1198"/>
                <a:gd name="T33" fmla="*/ 442 h 451"/>
                <a:gd name="T34" fmla="*/ 911 w 1198"/>
                <a:gd name="T35" fmla="*/ 432 h 451"/>
                <a:gd name="T36" fmla="*/ 893 w 1198"/>
                <a:gd name="T37" fmla="*/ 432 h 451"/>
                <a:gd name="T38" fmla="*/ 874 w 1198"/>
                <a:gd name="T39" fmla="*/ 432 h 451"/>
                <a:gd name="T40" fmla="*/ 856 w 1198"/>
                <a:gd name="T41" fmla="*/ 432 h 451"/>
                <a:gd name="T42" fmla="*/ 838 w 1198"/>
                <a:gd name="T43" fmla="*/ 423 h 451"/>
                <a:gd name="T44" fmla="*/ 626 w 1198"/>
                <a:gd name="T45" fmla="*/ 423 h 451"/>
                <a:gd name="T46" fmla="*/ 616 w 1198"/>
                <a:gd name="T47" fmla="*/ 423 h 451"/>
                <a:gd name="T48" fmla="*/ 616 w 1198"/>
                <a:gd name="T49" fmla="*/ 414 h 451"/>
                <a:gd name="T50" fmla="*/ 607 w 1198"/>
                <a:gd name="T51" fmla="*/ 414 h 451"/>
                <a:gd name="T52" fmla="*/ 599 w 1198"/>
                <a:gd name="T53" fmla="*/ 405 h 451"/>
                <a:gd name="T54" fmla="*/ 589 w 1198"/>
                <a:gd name="T55" fmla="*/ 405 h 451"/>
                <a:gd name="T56" fmla="*/ 580 w 1198"/>
                <a:gd name="T57" fmla="*/ 405 h 451"/>
                <a:gd name="T58" fmla="*/ 570 w 1198"/>
                <a:gd name="T59" fmla="*/ 405 h 451"/>
                <a:gd name="T60" fmla="*/ 562 w 1198"/>
                <a:gd name="T61" fmla="*/ 414 h 451"/>
                <a:gd name="T62" fmla="*/ 552 w 1198"/>
                <a:gd name="T63" fmla="*/ 414 h 451"/>
                <a:gd name="T64" fmla="*/ 543 w 1198"/>
                <a:gd name="T65" fmla="*/ 423 h 451"/>
                <a:gd name="T66" fmla="*/ 0 w 1198"/>
                <a:gd name="T67" fmla="*/ 423 h 451"/>
                <a:gd name="T68" fmla="*/ 0 w 1198"/>
                <a:gd name="T69" fmla="*/ 174 h 451"/>
                <a:gd name="T70" fmla="*/ 9 w 1198"/>
                <a:gd name="T71" fmla="*/ 147 h 451"/>
                <a:gd name="T72" fmla="*/ 9 w 1198"/>
                <a:gd name="T73" fmla="*/ 128 h 451"/>
                <a:gd name="T74" fmla="*/ 17 w 1198"/>
                <a:gd name="T75" fmla="*/ 101 h 451"/>
                <a:gd name="T76" fmla="*/ 17 w 1198"/>
                <a:gd name="T77" fmla="*/ 83 h 451"/>
                <a:gd name="T78" fmla="*/ 17 w 1198"/>
                <a:gd name="T79" fmla="*/ 64 h 451"/>
                <a:gd name="T80" fmla="*/ 17 w 1198"/>
                <a:gd name="T81" fmla="*/ 46 h 451"/>
                <a:gd name="T82" fmla="*/ 17 w 1198"/>
                <a:gd name="T83" fmla="*/ 27 h 451"/>
                <a:gd name="T84" fmla="*/ 17 w 1198"/>
                <a:gd name="T85" fmla="*/ 0 h 45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198"/>
                <a:gd name="T130" fmla="*/ 0 h 451"/>
                <a:gd name="T131" fmla="*/ 1198 w 1198"/>
                <a:gd name="T132" fmla="*/ 451 h 451"/>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198" h="451">
                  <a:moveTo>
                    <a:pt x="17" y="0"/>
                  </a:moveTo>
                  <a:lnTo>
                    <a:pt x="562" y="0"/>
                  </a:lnTo>
                  <a:lnTo>
                    <a:pt x="1169" y="0"/>
                  </a:lnTo>
                  <a:lnTo>
                    <a:pt x="1169" y="9"/>
                  </a:lnTo>
                  <a:lnTo>
                    <a:pt x="1169" y="359"/>
                  </a:lnTo>
                  <a:lnTo>
                    <a:pt x="1169" y="368"/>
                  </a:lnTo>
                  <a:lnTo>
                    <a:pt x="1179" y="378"/>
                  </a:lnTo>
                  <a:lnTo>
                    <a:pt x="1179" y="396"/>
                  </a:lnTo>
                  <a:lnTo>
                    <a:pt x="1179" y="405"/>
                  </a:lnTo>
                  <a:lnTo>
                    <a:pt x="1188" y="414"/>
                  </a:lnTo>
                  <a:lnTo>
                    <a:pt x="1188" y="423"/>
                  </a:lnTo>
                  <a:lnTo>
                    <a:pt x="1198" y="423"/>
                  </a:lnTo>
                  <a:lnTo>
                    <a:pt x="1198" y="451"/>
                  </a:lnTo>
                  <a:lnTo>
                    <a:pt x="975" y="451"/>
                  </a:lnTo>
                  <a:lnTo>
                    <a:pt x="958" y="442"/>
                  </a:lnTo>
                  <a:lnTo>
                    <a:pt x="940" y="442"/>
                  </a:lnTo>
                  <a:lnTo>
                    <a:pt x="921" y="442"/>
                  </a:lnTo>
                  <a:lnTo>
                    <a:pt x="911" y="432"/>
                  </a:lnTo>
                  <a:lnTo>
                    <a:pt x="893" y="432"/>
                  </a:lnTo>
                  <a:lnTo>
                    <a:pt x="874" y="432"/>
                  </a:lnTo>
                  <a:lnTo>
                    <a:pt x="856" y="432"/>
                  </a:lnTo>
                  <a:lnTo>
                    <a:pt x="838" y="423"/>
                  </a:lnTo>
                  <a:lnTo>
                    <a:pt x="626" y="423"/>
                  </a:lnTo>
                  <a:lnTo>
                    <a:pt x="616" y="423"/>
                  </a:lnTo>
                  <a:lnTo>
                    <a:pt x="616" y="414"/>
                  </a:lnTo>
                  <a:lnTo>
                    <a:pt x="607" y="414"/>
                  </a:lnTo>
                  <a:lnTo>
                    <a:pt x="599" y="405"/>
                  </a:lnTo>
                  <a:lnTo>
                    <a:pt x="589" y="405"/>
                  </a:lnTo>
                  <a:lnTo>
                    <a:pt x="580" y="405"/>
                  </a:lnTo>
                  <a:lnTo>
                    <a:pt x="570" y="405"/>
                  </a:lnTo>
                  <a:lnTo>
                    <a:pt x="562" y="414"/>
                  </a:lnTo>
                  <a:lnTo>
                    <a:pt x="552" y="414"/>
                  </a:lnTo>
                  <a:lnTo>
                    <a:pt x="543" y="423"/>
                  </a:lnTo>
                  <a:lnTo>
                    <a:pt x="0" y="423"/>
                  </a:lnTo>
                  <a:lnTo>
                    <a:pt x="0" y="174"/>
                  </a:lnTo>
                  <a:lnTo>
                    <a:pt x="9" y="147"/>
                  </a:lnTo>
                  <a:lnTo>
                    <a:pt x="9" y="128"/>
                  </a:lnTo>
                  <a:lnTo>
                    <a:pt x="17" y="101"/>
                  </a:lnTo>
                  <a:lnTo>
                    <a:pt x="17" y="83"/>
                  </a:lnTo>
                  <a:lnTo>
                    <a:pt x="17" y="64"/>
                  </a:lnTo>
                  <a:lnTo>
                    <a:pt x="17" y="46"/>
                  </a:lnTo>
                  <a:lnTo>
                    <a:pt x="17" y="27"/>
                  </a:lnTo>
                  <a:lnTo>
                    <a:pt x="17" y="0"/>
                  </a:lnTo>
                  <a:close/>
                </a:path>
              </a:pathLst>
            </a:custGeom>
            <a:solidFill>
              <a:srgbClr val="D6E0E0"/>
            </a:solidFill>
            <a:ln w="9525">
              <a:noFill/>
              <a:round/>
              <a:headEnd/>
              <a:tailEnd/>
            </a:ln>
          </p:spPr>
          <p:txBody>
            <a:bodyPr>
              <a:prstTxWarp prst="textNoShape">
                <a:avLst/>
              </a:prstTxWarp>
            </a:bodyPr>
            <a:lstStyle/>
            <a:p>
              <a:endParaRPr lang="en-US"/>
            </a:p>
          </p:txBody>
        </p:sp>
        <p:sp>
          <p:nvSpPr>
            <p:cNvPr id="18442" name="Freeform 213"/>
            <p:cNvSpPr>
              <a:spLocks/>
            </p:cNvSpPr>
            <p:nvPr/>
          </p:nvSpPr>
          <p:spPr bwMode="auto">
            <a:xfrm>
              <a:off x="2307" y="3025"/>
              <a:ext cx="154" cy="53"/>
            </a:xfrm>
            <a:custGeom>
              <a:avLst/>
              <a:gdLst>
                <a:gd name="T0" fmla="*/ 0 w 1234"/>
                <a:gd name="T1" fmla="*/ 0 h 423"/>
                <a:gd name="T2" fmla="*/ 8 w 1234"/>
                <a:gd name="T3" fmla="*/ 0 h 423"/>
                <a:gd name="T4" fmla="*/ 18 w 1234"/>
                <a:gd name="T5" fmla="*/ 0 h 423"/>
                <a:gd name="T6" fmla="*/ 27 w 1234"/>
                <a:gd name="T7" fmla="*/ 0 h 423"/>
                <a:gd name="T8" fmla="*/ 37 w 1234"/>
                <a:gd name="T9" fmla="*/ 0 h 423"/>
                <a:gd name="T10" fmla="*/ 45 w 1234"/>
                <a:gd name="T11" fmla="*/ 0 h 423"/>
                <a:gd name="T12" fmla="*/ 1234 w 1234"/>
                <a:gd name="T13" fmla="*/ 0 h 423"/>
                <a:gd name="T14" fmla="*/ 1234 w 1234"/>
                <a:gd name="T15" fmla="*/ 91 h 423"/>
                <a:gd name="T16" fmla="*/ 1234 w 1234"/>
                <a:gd name="T17" fmla="*/ 101 h 423"/>
                <a:gd name="T18" fmla="*/ 1224 w 1234"/>
                <a:gd name="T19" fmla="*/ 110 h 423"/>
                <a:gd name="T20" fmla="*/ 1224 w 1234"/>
                <a:gd name="T21" fmla="*/ 120 h 423"/>
                <a:gd name="T22" fmla="*/ 1224 w 1234"/>
                <a:gd name="T23" fmla="*/ 128 h 423"/>
                <a:gd name="T24" fmla="*/ 1216 w 1234"/>
                <a:gd name="T25" fmla="*/ 138 h 423"/>
                <a:gd name="T26" fmla="*/ 1216 w 1234"/>
                <a:gd name="T27" fmla="*/ 147 h 423"/>
                <a:gd name="T28" fmla="*/ 1216 w 1234"/>
                <a:gd name="T29" fmla="*/ 157 h 423"/>
                <a:gd name="T30" fmla="*/ 1216 w 1234"/>
                <a:gd name="T31" fmla="*/ 165 h 423"/>
                <a:gd name="T32" fmla="*/ 1216 w 1234"/>
                <a:gd name="T33" fmla="*/ 423 h 423"/>
                <a:gd name="T34" fmla="*/ 663 w 1234"/>
                <a:gd name="T35" fmla="*/ 423 h 423"/>
                <a:gd name="T36" fmla="*/ 663 w 1234"/>
                <a:gd name="T37" fmla="*/ 414 h 423"/>
                <a:gd name="T38" fmla="*/ 663 w 1234"/>
                <a:gd name="T39" fmla="*/ 405 h 423"/>
                <a:gd name="T40" fmla="*/ 654 w 1234"/>
                <a:gd name="T41" fmla="*/ 396 h 423"/>
                <a:gd name="T42" fmla="*/ 654 w 1234"/>
                <a:gd name="T43" fmla="*/ 386 h 423"/>
                <a:gd name="T44" fmla="*/ 644 w 1234"/>
                <a:gd name="T45" fmla="*/ 378 h 423"/>
                <a:gd name="T46" fmla="*/ 635 w 1234"/>
                <a:gd name="T47" fmla="*/ 378 h 423"/>
                <a:gd name="T48" fmla="*/ 626 w 1234"/>
                <a:gd name="T49" fmla="*/ 368 h 423"/>
                <a:gd name="T50" fmla="*/ 617 w 1234"/>
                <a:gd name="T51" fmla="*/ 368 h 423"/>
                <a:gd name="T52" fmla="*/ 607 w 1234"/>
                <a:gd name="T53" fmla="*/ 359 h 423"/>
                <a:gd name="T54" fmla="*/ 598 w 1234"/>
                <a:gd name="T55" fmla="*/ 368 h 423"/>
                <a:gd name="T56" fmla="*/ 580 w 1234"/>
                <a:gd name="T57" fmla="*/ 368 h 423"/>
                <a:gd name="T58" fmla="*/ 571 w 1234"/>
                <a:gd name="T59" fmla="*/ 378 h 423"/>
                <a:gd name="T60" fmla="*/ 561 w 1234"/>
                <a:gd name="T61" fmla="*/ 378 h 423"/>
                <a:gd name="T62" fmla="*/ 561 w 1234"/>
                <a:gd name="T63" fmla="*/ 386 h 423"/>
                <a:gd name="T64" fmla="*/ 553 w 1234"/>
                <a:gd name="T65" fmla="*/ 396 h 423"/>
                <a:gd name="T66" fmla="*/ 553 w 1234"/>
                <a:gd name="T67" fmla="*/ 405 h 423"/>
                <a:gd name="T68" fmla="*/ 553 w 1234"/>
                <a:gd name="T69" fmla="*/ 414 h 423"/>
                <a:gd name="T70" fmla="*/ 553 w 1234"/>
                <a:gd name="T71" fmla="*/ 423 h 423"/>
                <a:gd name="T72" fmla="*/ 534 w 1234"/>
                <a:gd name="T73" fmla="*/ 423 h 423"/>
                <a:gd name="T74" fmla="*/ 516 w 1234"/>
                <a:gd name="T75" fmla="*/ 423 h 423"/>
                <a:gd name="T76" fmla="*/ 497 w 1234"/>
                <a:gd name="T77" fmla="*/ 414 h 423"/>
                <a:gd name="T78" fmla="*/ 479 w 1234"/>
                <a:gd name="T79" fmla="*/ 414 h 423"/>
                <a:gd name="T80" fmla="*/ 460 w 1234"/>
                <a:gd name="T81" fmla="*/ 414 h 423"/>
                <a:gd name="T82" fmla="*/ 442 w 1234"/>
                <a:gd name="T83" fmla="*/ 405 h 423"/>
                <a:gd name="T84" fmla="*/ 433 w 1234"/>
                <a:gd name="T85" fmla="*/ 405 h 423"/>
                <a:gd name="T86" fmla="*/ 414 w 1234"/>
                <a:gd name="T87" fmla="*/ 405 h 423"/>
                <a:gd name="T88" fmla="*/ 0 w 1234"/>
                <a:gd name="T89" fmla="*/ 405 h 423"/>
                <a:gd name="T90" fmla="*/ 0 w 1234"/>
                <a:gd name="T91" fmla="*/ 396 h 423"/>
                <a:gd name="T92" fmla="*/ 0 w 1234"/>
                <a:gd name="T93" fmla="*/ 0 h 423"/>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234"/>
                <a:gd name="T142" fmla="*/ 0 h 423"/>
                <a:gd name="T143" fmla="*/ 1234 w 1234"/>
                <a:gd name="T144" fmla="*/ 423 h 423"/>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234" h="423">
                  <a:moveTo>
                    <a:pt x="0" y="0"/>
                  </a:moveTo>
                  <a:lnTo>
                    <a:pt x="8" y="0"/>
                  </a:lnTo>
                  <a:lnTo>
                    <a:pt x="18" y="0"/>
                  </a:lnTo>
                  <a:lnTo>
                    <a:pt x="27" y="0"/>
                  </a:lnTo>
                  <a:lnTo>
                    <a:pt x="37" y="0"/>
                  </a:lnTo>
                  <a:lnTo>
                    <a:pt x="45" y="0"/>
                  </a:lnTo>
                  <a:lnTo>
                    <a:pt x="1234" y="0"/>
                  </a:lnTo>
                  <a:lnTo>
                    <a:pt x="1234" y="91"/>
                  </a:lnTo>
                  <a:lnTo>
                    <a:pt x="1234" y="101"/>
                  </a:lnTo>
                  <a:lnTo>
                    <a:pt x="1224" y="110"/>
                  </a:lnTo>
                  <a:lnTo>
                    <a:pt x="1224" y="120"/>
                  </a:lnTo>
                  <a:lnTo>
                    <a:pt x="1224" y="128"/>
                  </a:lnTo>
                  <a:lnTo>
                    <a:pt x="1216" y="138"/>
                  </a:lnTo>
                  <a:lnTo>
                    <a:pt x="1216" y="147"/>
                  </a:lnTo>
                  <a:lnTo>
                    <a:pt x="1216" y="157"/>
                  </a:lnTo>
                  <a:lnTo>
                    <a:pt x="1216" y="165"/>
                  </a:lnTo>
                  <a:lnTo>
                    <a:pt x="1216" y="423"/>
                  </a:lnTo>
                  <a:lnTo>
                    <a:pt x="663" y="423"/>
                  </a:lnTo>
                  <a:lnTo>
                    <a:pt x="663" y="414"/>
                  </a:lnTo>
                  <a:lnTo>
                    <a:pt x="663" y="405"/>
                  </a:lnTo>
                  <a:lnTo>
                    <a:pt x="654" y="396"/>
                  </a:lnTo>
                  <a:lnTo>
                    <a:pt x="654" y="386"/>
                  </a:lnTo>
                  <a:lnTo>
                    <a:pt x="644" y="378"/>
                  </a:lnTo>
                  <a:lnTo>
                    <a:pt x="635" y="378"/>
                  </a:lnTo>
                  <a:lnTo>
                    <a:pt x="626" y="368"/>
                  </a:lnTo>
                  <a:lnTo>
                    <a:pt x="617" y="368"/>
                  </a:lnTo>
                  <a:lnTo>
                    <a:pt x="607" y="359"/>
                  </a:lnTo>
                  <a:lnTo>
                    <a:pt x="598" y="368"/>
                  </a:lnTo>
                  <a:lnTo>
                    <a:pt x="580" y="368"/>
                  </a:lnTo>
                  <a:lnTo>
                    <a:pt x="571" y="378"/>
                  </a:lnTo>
                  <a:lnTo>
                    <a:pt x="561" y="378"/>
                  </a:lnTo>
                  <a:lnTo>
                    <a:pt x="561" y="386"/>
                  </a:lnTo>
                  <a:lnTo>
                    <a:pt x="553" y="396"/>
                  </a:lnTo>
                  <a:lnTo>
                    <a:pt x="553" y="405"/>
                  </a:lnTo>
                  <a:lnTo>
                    <a:pt x="553" y="414"/>
                  </a:lnTo>
                  <a:lnTo>
                    <a:pt x="553" y="423"/>
                  </a:lnTo>
                  <a:lnTo>
                    <a:pt x="534" y="423"/>
                  </a:lnTo>
                  <a:lnTo>
                    <a:pt x="516" y="423"/>
                  </a:lnTo>
                  <a:lnTo>
                    <a:pt x="497" y="414"/>
                  </a:lnTo>
                  <a:lnTo>
                    <a:pt x="479" y="414"/>
                  </a:lnTo>
                  <a:lnTo>
                    <a:pt x="460" y="414"/>
                  </a:lnTo>
                  <a:lnTo>
                    <a:pt x="442" y="405"/>
                  </a:lnTo>
                  <a:lnTo>
                    <a:pt x="433" y="405"/>
                  </a:lnTo>
                  <a:lnTo>
                    <a:pt x="414" y="405"/>
                  </a:lnTo>
                  <a:lnTo>
                    <a:pt x="0" y="405"/>
                  </a:lnTo>
                  <a:lnTo>
                    <a:pt x="0" y="396"/>
                  </a:lnTo>
                  <a:lnTo>
                    <a:pt x="0" y="0"/>
                  </a:lnTo>
                  <a:close/>
                </a:path>
              </a:pathLst>
            </a:custGeom>
            <a:solidFill>
              <a:srgbClr val="A3B2B2"/>
            </a:solidFill>
            <a:ln w="9525">
              <a:noFill/>
              <a:round/>
              <a:headEnd/>
              <a:tailEnd/>
            </a:ln>
          </p:spPr>
          <p:txBody>
            <a:bodyPr>
              <a:prstTxWarp prst="textNoShape">
                <a:avLst/>
              </a:prstTxWarp>
            </a:bodyPr>
            <a:lstStyle/>
            <a:p>
              <a:endParaRPr lang="en-US"/>
            </a:p>
          </p:txBody>
        </p:sp>
        <p:sp>
          <p:nvSpPr>
            <p:cNvPr id="18443" name="Freeform 214"/>
            <p:cNvSpPr>
              <a:spLocks/>
            </p:cNvSpPr>
            <p:nvPr/>
          </p:nvSpPr>
          <p:spPr bwMode="auto">
            <a:xfrm>
              <a:off x="2159" y="3020"/>
              <a:ext cx="134" cy="56"/>
            </a:xfrm>
            <a:custGeom>
              <a:avLst/>
              <a:gdLst>
                <a:gd name="T0" fmla="*/ 0 w 1068"/>
                <a:gd name="T1" fmla="*/ 0 h 442"/>
                <a:gd name="T2" fmla="*/ 46 w 1068"/>
                <a:gd name="T3" fmla="*/ 9 h 442"/>
                <a:gd name="T4" fmla="*/ 93 w 1068"/>
                <a:gd name="T5" fmla="*/ 9 h 442"/>
                <a:gd name="T6" fmla="*/ 139 w 1068"/>
                <a:gd name="T7" fmla="*/ 18 h 442"/>
                <a:gd name="T8" fmla="*/ 176 w 1068"/>
                <a:gd name="T9" fmla="*/ 18 h 442"/>
                <a:gd name="T10" fmla="*/ 360 w 1068"/>
                <a:gd name="T11" fmla="*/ 46 h 442"/>
                <a:gd name="T12" fmla="*/ 360 w 1068"/>
                <a:gd name="T13" fmla="*/ 74 h 442"/>
                <a:gd name="T14" fmla="*/ 378 w 1068"/>
                <a:gd name="T15" fmla="*/ 91 h 442"/>
                <a:gd name="T16" fmla="*/ 397 w 1068"/>
                <a:gd name="T17" fmla="*/ 101 h 442"/>
                <a:gd name="T18" fmla="*/ 415 w 1068"/>
                <a:gd name="T19" fmla="*/ 101 h 442"/>
                <a:gd name="T20" fmla="*/ 434 w 1068"/>
                <a:gd name="T21" fmla="*/ 101 h 442"/>
                <a:gd name="T22" fmla="*/ 452 w 1068"/>
                <a:gd name="T23" fmla="*/ 91 h 442"/>
                <a:gd name="T24" fmla="*/ 461 w 1068"/>
                <a:gd name="T25" fmla="*/ 74 h 442"/>
                <a:gd name="T26" fmla="*/ 470 w 1068"/>
                <a:gd name="T27" fmla="*/ 46 h 442"/>
                <a:gd name="T28" fmla="*/ 470 w 1068"/>
                <a:gd name="T29" fmla="*/ 27 h 442"/>
                <a:gd name="T30" fmla="*/ 1014 w 1068"/>
                <a:gd name="T31" fmla="*/ 18 h 442"/>
                <a:gd name="T32" fmla="*/ 1033 w 1068"/>
                <a:gd name="T33" fmla="*/ 18 h 442"/>
                <a:gd name="T34" fmla="*/ 1051 w 1068"/>
                <a:gd name="T35" fmla="*/ 27 h 442"/>
                <a:gd name="T36" fmla="*/ 1068 w 1068"/>
                <a:gd name="T37" fmla="*/ 27 h 442"/>
                <a:gd name="T38" fmla="*/ 1068 w 1068"/>
                <a:gd name="T39" fmla="*/ 442 h 442"/>
                <a:gd name="T40" fmla="*/ 1023 w 1068"/>
                <a:gd name="T41" fmla="*/ 433 h 442"/>
                <a:gd name="T42" fmla="*/ 986 w 1068"/>
                <a:gd name="T43" fmla="*/ 433 h 442"/>
                <a:gd name="T44" fmla="*/ 949 w 1068"/>
                <a:gd name="T45" fmla="*/ 423 h 442"/>
                <a:gd name="T46" fmla="*/ 903 w 1068"/>
                <a:gd name="T47" fmla="*/ 423 h 442"/>
                <a:gd name="T48" fmla="*/ 535 w 1068"/>
                <a:gd name="T49" fmla="*/ 415 h 442"/>
                <a:gd name="T50" fmla="*/ 525 w 1068"/>
                <a:gd name="T51" fmla="*/ 386 h 442"/>
                <a:gd name="T52" fmla="*/ 516 w 1068"/>
                <a:gd name="T53" fmla="*/ 378 h 442"/>
                <a:gd name="T54" fmla="*/ 498 w 1068"/>
                <a:gd name="T55" fmla="*/ 359 h 442"/>
                <a:gd name="T56" fmla="*/ 479 w 1068"/>
                <a:gd name="T57" fmla="*/ 359 h 442"/>
                <a:gd name="T58" fmla="*/ 461 w 1068"/>
                <a:gd name="T59" fmla="*/ 359 h 442"/>
                <a:gd name="T60" fmla="*/ 442 w 1068"/>
                <a:gd name="T61" fmla="*/ 378 h 442"/>
                <a:gd name="T62" fmla="*/ 424 w 1068"/>
                <a:gd name="T63" fmla="*/ 386 h 442"/>
                <a:gd name="T64" fmla="*/ 424 w 1068"/>
                <a:gd name="T65" fmla="*/ 415 h 442"/>
                <a:gd name="T66" fmla="*/ 74 w 1068"/>
                <a:gd name="T67" fmla="*/ 423 h 442"/>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068"/>
                <a:gd name="T103" fmla="*/ 0 h 442"/>
                <a:gd name="T104" fmla="*/ 1068 w 1068"/>
                <a:gd name="T105" fmla="*/ 442 h 442"/>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068" h="442">
                  <a:moveTo>
                    <a:pt x="19" y="415"/>
                  </a:moveTo>
                  <a:lnTo>
                    <a:pt x="0" y="0"/>
                  </a:lnTo>
                  <a:lnTo>
                    <a:pt x="27" y="0"/>
                  </a:lnTo>
                  <a:lnTo>
                    <a:pt x="46" y="9"/>
                  </a:lnTo>
                  <a:lnTo>
                    <a:pt x="65" y="9"/>
                  </a:lnTo>
                  <a:lnTo>
                    <a:pt x="93" y="9"/>
                  </a:lnTo>
                  <a:lnTo>
                    <a:pt x="110" y="18"/>
                  </a:lnTo>
                  <a:lnTo>
                    <a:pt x="139" y="18"/>
                  </a:lnTo>
                  <a:lnTo>
                    <a:pt x="157" y="18"/>
                  </a:lnTo>
                  <a:lnTo>
                    <a:pt x="176" y="18"/>
                  </a:lnTo>
                  <a:lnTo>
                    <a:pt x="360" y="18"/>
                  </a:lnTo>
                  <a:lnTo>
                    <a:pt x="360" y="46"/>
                  </a:lnTo>
                  <a:lnTo>
                    <a:pt x="360" y="64"/>
                  </a:lnTo>
                  <a:lnTo>
                    <a:pt x="360" y="74"/>
                  </a:lnTo>
                  <a:lnTo>
                    <a:pt x="368" y="83"/>
                  </a:lnTo>
                  <a:lnTo>
                    <a:pt x="378" y="91"/>
                  </a:lnTo>
                  <a:lnTo>
                    <a:pt x="387" y="91"/>
                  </a:lnTo>
                  <a:lnTo>
                    <a:pt x="397" y="101"/>
                  </a:lnTo>
                  <a:lnTo>
                    <a:pt x="405" y="101"/>
                  </a:lnTo>
                  <a:lnTo>
                    <a:pt x="415" y="101"/>
                  </a:lnTo>
                  <a:lnTo>
                    <a:pt x="424" y="101"/>
                  </a:lnTo>
                  <a:lnTo>
                    <a:pt x="434" y="101"/>
                  </a:lnTo>
                  <a:lnTo>
                    <a:pt x="442" y="91"/>
                  </a:lnTo>
                  <a:lnTo>
                    <a:pt x="452" y="91"/>
                  </a:lnTo>
                  <a:lnTo>
                    <a:pt x="461" y="83"/>
                  </a:lnTo>
                  <a:lnTo>
                    <a:pt x="461" y="74"/>
                  </a:lnTo>
                  <a:lnTo>
                    <a:pt x="470" y="64"/>
                  </a:lnTo>
                  <a:lnTo>
                    <a:pt x="470" y="46"/>
                  </a:lnTo>
                  <a:lnTo>
                    <a:pt x="470" y="37"/>
                  </a:lnTo>
                  <a:lnTo>
                    <a:pt x="470" y="27"/>
                  </a:lnTo>
                  <a:lnTo>
                    <a:pt x="470" y="18"/>
                  </a:lnTo>
                  <a:lnTo>
                    <a:pt x="1014" y="18"/>
                  </a:lnTo>
                  <a:lnTo>
                    <a:pt x="1023" y="18"/>
                  </a:lnTo>
                  <a:lnTo>
                    <a:pt x="1033" y="18"/>
                  </a:lnTo>
                  <a:lnTo>
                    <a:pt x="1041" y="18"/>
                  </a:lnTo>
                  <a:lnTo>
                    <a:pt x="1051" y="27"/>
                  </a:lnTo>
                  <a:lnTo>
                    <a:pt x="1060" y="27"/>
                  </a:lnTo>
                  <a:lnTo>
                    <a:pt x="1068" y="27"/>
                  </a:lnTo>
                  <a:lnTo>
                    <a:pt x="1068" y="433"/>
                  </a:lnTo>
                  <a:lnTo>
                    <a:pt x="1068" y="442"/>
                  </a:lnTo>
                  <a:lnTo>
                    <a:pt x="1051" y="442"/>
                  </a:lnTo>
                  <a:lnTo>
                    <a:pt x="1023" y="433"/>
                  </a:lnTo>
                  <a:lnTo>
                    <a:pt x="1004" y="433"/>
                  </a:lnTo>
                  <a:lnTo>
                    <a:pt x="986" y="433"/>
                  </a:lnTo>
                  <a:lnTo>
                    <a:pt x="967" y="423"/>
                  </a:lnTo>
                  <a:lnTo>
                    <a:pt x="949" y="423"/>
                  </a:lnTo>
                  <a:lnTo>
                    <a:pt x="921" y="423"/>
                  </a:lnTo>
                  <a:lnTo>
                    <a:pt x="903" y="423"/>
                  </a:lnTo>
                  <a:lnTo>
                    <a:pt x="535" y="423"/>
                  </a:lnTo>
                  <a:lnTo>
                    <a:pt x="535" y="415"/>
                  </a:lnTo>
                  <a:lnTo>
                    <a:pt x="535" y="405"/>
                  </a:lnTo>
                  <a:lnTo>
                    <a:pt x="525" y="386"/>
                  </a:lnTo>
                  <a:lnTo>
                    <a:pt x="525" y="378"/>
                  </a:lnTo>
                  <a:lnTo>
                    <a:pt x="516" y="378"/>
                  </a:lnTo>
                  <a:lnTo>
                    <a:pt x="507" y="368"/>
                  </a:lnTo>
                  <a:lnTo>
                    <a:pt x="498" y="359"/>
                  </a:lnTo>
                  <a:lnTo>
                    <a:pt x="488" y="359"/>
                  </a:lnTo>
                  <a:lnTo>
                    <a:pt x="479" y="359"/>
                  </a:lnTo>
                  <a:lnTo>
                    <a:pt x="470" y="359"/>
                  </a:lnTo>
                  <a:lnTo>
                    <a:pt x="461" y="359"/>
                  </a:lnTo>
                  <a:lnTo>
                    <a:pt x="452" y="368"/>
                  </a:lnTo>
                  <a:lnTo>
                    <a:pt x="442" y="378"/>
                  </a:lnTo>
                  <a:lnTo>
                    <a:pt x="434" y="378"/>
                  </a:lnTo>
                  <a:lnTo>
                    <a:pt x="424" y="386"/>
                  </a:lnTo>
                  <a:lnTo>
                    <a:pt x="424" y="405"/>
                  </a:lnTo>
                  <a:lnTo>
                    <a:pt x="424" y="415"/>
                  </a:lnTo>
                  <a:lnTo>
                    <a:pt x="424" y="423"/>
                  </a:lnTo>
                  <a:lnTo>
                    <a:pt x="74" y="423"/>
                  </a:lnTo>
                  <a:lnTo>
                    <a:pt x="19" y="415"/>
                  </a:lnTo>
                  <a:close/>
                </a:path>
              </a:pathLst>
            </a:custGeom>
            <a:solidFill>
              <a:srgbClr val="D6E0E0"/>
            </a:solidFill>
            <a:ln w="9525">
              <a:noFill/>
              <a:round/>
              <a:headEnd/>
              <a:tailEnd/>
            </a:ln>
          </p:spPr>
          <p:txBody>
            <a:bodyPr>
              <a:prstTxWarp prst="textNoShape">
                <a:avLst/>
              </a:prstTxWarp>
            </a:bodyPr>
            <a:lstStyle/>
            <a:p>
              <a:endParaRPr lang="en-US"/>
            </a:p>
          </p:txBody>
        </p:sp>
        <p:sp>
          <p:nvSpPr>
            <p:cNvPr id="18444" name="Freeform 215"/>
            <p:cNvSpPr>
              <a:spLocks/>
            </p:cNvSpPr>
            <p:nvPr/>
          </p:nvSpPr>
          <p:spPr bwMode="auto">
            <a:xfrm>
              <a:off x="2161" y="3086"/>
              <a:ext cx="51" cy="59"/>
            </a:xfrm>
            <a:custGeom>
              <a:avLst/>
              <a:gdLst>
                <a:gd name="T0" fmla="*/ 405 w 405"/>
                <a:gd name="T1" fmla="*/ 470 h 470"/>
                <a:gd name="T2" fmla="*/ 18 w 405"/>
                <a:gd name="T3" fmla="*/ 415 h 470"/>
                <a:gd name="T4" fmla="*/ 0 w 405"/>
                <a:gd name="T5" fmla="*/ 0 h 470"/>
                <a:gd name="T6" fmla="*/ 8 w 405"/>
                <a:gd name="T7" fmla="*/ 10 h 470"/>
                <a:gd name="T8" fmla="*/ 18 w 405"/>
                <a:gd name="T9" fmla="*/ 10 h 470"/>
                <a:gd name="T10" fmla="*/ 27 w 405"/>
                <a:gd name="T11" fmla="*/ 10 h 470"/>
                <a:gd name="T12" fmla="*/ 37 w 405"/>
                <a:gd name="T13" fmla="*/ 10 h 470"/>
                <a:gd name="T14" fmla="*/ 46 w 405"/>
                <a:gd name="T15" fmla="*/ 10 h 470"/>
                <a:gd name="T16" fmla="*/ 55 w 405"/>
                <a:gd name="T17" fmla="*/ 10 h 470"/>
                <a:gd name="T18" fmla="*/ 405 w 405"/>
                <a:gd name="T19" fmla="*/ 10 h 470"/>
                <a:gd name="T20" fmla="*/ 405 w 405"/>
                <a:gd name="T21" fmla="*/ 470 h 47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05"/>
                <a:gd name="T34" fmla="*/ 0 h 470"/>
                <a:gd name="T35" fmla="*/ 405 w 405"/>
                <a:gd name="T36" fmla="*/ 470 h 47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05" h="470">
                  <a:moveTo>
                    <a:pt x="405" y="470"/>
                  </a:moveTo>
                  <a:lnTo>
                    <a:pt x="18" y="415"/>
                  </a:lnTo>
                  <a:lnTo>
                    <a:pt x="0" y="0"/>
                  </a:lnTo>
                  <a:lnTo>
                    <a:pt x="8" y="10"/>
                  </a:lnTo>
                  <a:lnTo>
                    <a:pt x="18" y="10"/>
                  </a:lnTo>
                  <a:lnTo>
                    <a:pt x="27" y="10"/>
                  </a:lnTo>
                  <a:lnTo>
                    <a:pt x="37" y="10"/>
                  </a:lnTo>
                  <a:lnTo>
                    <a:pt x="46" y="10"/>
                  </a:lnTo>
                  <a:lnTo>
                    <a:pt x="55" y="10"/>
                  </a:lnTo>
                  <a:lnTo>
                    <a:pt x="405" y="10"/>
                  </a:lnTo>
                  <a:lnTo>
                    <a:pt x="405" y="470"/>
                  </a:lnTo>
                  <a:close/>
                </a:path>
              </a:pathLst>
            </a:custGeom>
            <a:solidFill>
              <a:srgbClr val="A3B2B2"/>
            </a:solidFill>
            <a:ln w="9525">
              <a:noFill/>
              <a:round/>
              <a:headEnd/>
              <a:tailEnd/>
            </a:ln>
          </p:spPr>
          <p:txBody>
            <a:bodyPr>
              <a:prstTxWarp prst="textNoShape">
                <a:avLst/>
              </a:prstTxWarp>
            </a:bodyPr>
            <a:lstStyle/>
            <a:p>
              <a:endParaRPr lang="en-US"/>
            </a:p>
          </p:txBody>
        </p:sp>
        <p:sp>
          <p:nvSpPr>
            <p:cNvPr id="18445" name="Freeform 216"/>
            <p:cNvSpPr>
              <a:spLocks/>
            </p:cNvSpPr>
            <p:nvPr/>
          </p:nvSpPr>
          <p:spPr bwMode="auto">
            <a:xfrm>
              <a:off x="2225" y="3087"/>
              <a:ext cx="151" cy="82"/>
            </a:xfrm>
            <a:custGeom>
              <a:avLst/>
              <a:gdLst>
                <a:gd name="T0" fmla="*/ 1161 w 1208"/>
                <a:gd name="T1" fmla="*/ 653 h 653"/>
                <a:gd name="T2" fmla="*/ 1060 w 1208"/>
                <a:gd name="T3" fmla="*/ 653 h 653"/>
                <a:gd name="T4" fmla="*/ 756 w 1208"/>
                <a:gd name="T5" fmla="*/ 570 h 653"/>
                <a:gd name="T6" fmla="*/ 369 w 1208"/>
                <a:gd name="T7" fmla="*/ 543 h 653"/>
                <a:gd name="T8" fmla="*/ 37 w 1208"/>
                <a:gd name="T9" fmla="*/ 487 h 653"/>
                <a:gd name="T10" fmla="*/ 0 w 1208"/>
                <a:gd name="T11" fmla="*/ 479 h 653"/>
                <a:gd name="T12" fmla="*/ 10 w 1208"/>
                <a:gd name="T13" fmla="*/ 479 h 653"/>
                <a:gd name="T14" fmla="*/ 10 w 1208"/>
                <a:gd name="T15" fmla="*/ 469 h 653"/>
                <a:gd name="T16" fmla="*/ 10 w 1208"/>
                <a:gd name="T17" fmla="*/ 460 h 653"/>
                <a:gd name="T18" fmla="*/ 10 w 1208"/>
                <a:gd name="T19" fmla="*/ 0 h 653"/>
                <a:gd name="T20" fmla="*/ 378 w 1208"/>
                <a:gd name="T21" fmla="*/ 0 h 653"/>
                <a:gd name="T22" fmla="*/ 396 w 1208"/>
                <a:gd name="T23" fmla="*/ 0 h 653"/>
                <a:gd name="T24" fmla="*/ 424 w 1208"/>
                <a:gd name="T25" fmla="*/ 0 h 653"/>
                <a:gd name="T26" fmla="*/ 442 w 1208"/>
                <a:gd name="T27" fmla="*/ 8 h 653"/>
                <a:gd name="T28" fmla="*/ 470 w 1208"/>
                <a:gd name="T29" fmla="*/ 8 h 653"/>
                <a:gd name="T30" fmla="*/ 489 w 1208"/>
                <a:gd name="T31" fmla="*/ 18 h 653"/>
                <a:gd name="T32" fmla="*/ 508 w 1208"/>
                <a:gd name="T33" fmla="*/ 18 h 653"/>
                <a:gd name="T34" fmla="*/ 535 w 1208"/>
                <a:gd name="T35" fmla="*/ 18 h 653"/>
                <a:gd name="T36" fmla="*/ 553 w 1208"/>
                <a:gd name="T37" fmla="*/ 18 h 653"/>
                <a:gd name="T38" fmla="*/ 1060 w 1208"/>
                <a:gd name="T39" fmla="*/ 18 h 653"/>
                <a:gd name="T40" fmla="*/ 1078 w 1208"/>
                <a:gd name="T41" fmla="*/ 18 h 653"/>
                <a:gd name="T42" fmla="*/ 1097 w 1208"/>
                <a:gd name="T43" fmla="*/ 27 h 653"/>
                <a:gd name="T44" fmla="*/ 1115 w 1208"/>
                <a:gd name="T45" fmla="*/ 27 h 653"/>
                <a:gd name="T46" fmla="*/ 1134 w 1208"/>
                <a:gd name="T47" fmla="*/ 27 h 653"/>
                <a:gd name="T48" fmla="*/ 1152 w 1208"/>
                <a:gd name="T49" fmla="*/ 35 h 653"/>
                <a:gd name="T50" fmla="*/ 1171 w 1208"/>
                <a:gd name="T51" fmla="*/ 35 h 653"/>
                <a:gd name="T52" fmla="*/ 1189 w 1208"/>
                <a:gd name="T53" fmla="*/ 35 h 653"/>
                <a:gd name="T54" fmla="*/ 1208 w 1208"/>
                <a:gd name="T55" fmla="*/ 35 h 653"/>
                <a:gd name="T56" fmla="*/ 1198 w 1208"/>
                <a:gd name="T57" fmla="*/ 45 h 653"/>
                <a:gd name="T58" fmla="*/ 1198 w 1208"/>
                <a:gd name="T59" fmla="*/ 54 h 653"/>
                <a:gd name="T60" fmla="*/ 1198 w 1208"/>
                <a:gd name="T61" fmla="*/ 64 h 653"/>
                <a:gd name="T62" fmla="*/ 1189 w 1208"/>
                <a:gd name="T63" fmla="*/ 73 h 653"/>
                <a:gd name="T64" fmla="*/ 1189 w 1208"/>
                <a:gd name="T65" fmla="*/ 82 h 653"/>
                <a:gd name="T66" fmla="*/ 1189 w 1208"/>
                <a:gd name="T67" fmla="*/ 91 h 653"/>
                <a:gd name="T68" fmla="*/ 1179 w 1208"/>
                <a:gd name="T69" fmla="*/ 101 h 653"/>
                <a:gd name="T70" fmla="*/ 1179 w 1208"/>
                <a:gd name="T71" fmla="*/ 110 h 653"/>
                <a:gd name="T72" fmla="*/ 1179 w 1208"/>
                <a:gd name="T73" fmla="*/ 405 h 653"/>
                <a:gd name="T74" fmla="*/ 1171 w 1208"/>
                <a:gd name="T75" fmla="*/ 432 h 653"/>
                <a:gd name="T76" fmla="*/ 1171 w 1208"/>
                <a:gd name="T77" fmla="*/ 469 h 653"/>
                <a:gd name="T78" fmla="*/ 1161 w 1208"/>
                <a:gd name="T79" fmla="*/ 497 h 653"/>
                <a:gd name="T80" fmla="*/ 1161 w 1208"/>
                <a:gd name="T81" fmla="*/ 524 h 653"/>
                <a:gd name="T82" fmla="*/ 1161 w 1208"/>
                <a:gd name="T83" fmla="*/ 561 h 653"/>
                <a:gd name="T84" fmla="*/ 1161 w 1208"/>
                <a:gd name="T85" fmla="*/ 589 h 653"/>
                <a:gd name="T86" fmla="*/ 1161 w 1208"/>
                <a:gd name="T87" fmla="*/ 617 h 653"/>
                <a:gd name="T88" fmla="*/ 1161 w 1208"/>
                <a:gd name="T89" fmla="*/ 653 h 65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08"/>
                <a:gd name="T136" fmla="*/ 0 h 653"/>
                <a:gd name="T137" fmla="*/ 1208 w 1208"/>
                <a:gd name="T138" fmla="*/ 653 h 653"/>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08" h="653">
                  <a:moveTo>
                    <a:pt x="1161" y="653"/>
                  </a:moveTo>
                  <a:lnTo>
                    <a:pt x="1060" y="653"/>
                  </a:lnTo>
                  <a:lnTo>
                    <a:pt x="756" y="570"/>
                  </a:lnTo>
                  <a:lnTo>
                    <a:pt x="369" y="543"/>
                  </a:lnTo>
                  <a:lnTo>
                    <a:pt x="37" y="487"/>
                  </a:lnTo>
                  <a:lnTo>
                    <a:pt x="0" y="479"/>
                  </a:lnTo>
                  <a:lnTo>
                    <a:pt x="10" y="479"/>
                  </a:lnTo>
                  <a:lnTo>
                    <a:pt x="10" y="469"/>
                  </a:lnTo>
                  <a:lnTo>
                    <a:pt x="10" y="460"/>
                  </a:lnTo>
                  <a:lnTo>
                    <a:pt x="10" y="0"/>
                  </a:lnTo>
                  <a:lnTo>
                    <a:pt x="378" y="0"/>
                  </a:lnTo>
                  <a:lnTo>
                    <a:pt x="396" y="0"/>
                  </a:lnTo>
                  <a:lnTo>
                    <a:pt x="424" y="0"/>
                  </a:lnTo>
                  <a:lnTo>
                    <a:pt x="442" y="8"/>
                  </a:lnTo>
                  <a:lnTo>
                    <a:pt x="470" y="8"/>
                  </a:lnTo>
                  <a:lnTo>
                    <a:pt x="489" y="18"/>
                  </a:lnTo>
                  <a:lnTo>
                    <a:pt x="508" y="18"/>
                  </a:lnTo>
                  <a:lnTo>
                    <a:pt x="535" y="18"/>
                  </a:lnTo>
                  <a:lnTo>
                    <a:pt x="553" y="18"/>
                  </a:lnTo>
                  <a:lnTo>
                    <a:pt x="1060" y="18"/>
                  </a:lnTo>
                  <a:lnTo>
                    <a:pt x="1078" y="18"/>
                  </a:lnTo>
                  <a:lnTo>
                    <a:pt x="1097" y="27"/>
                  </a:lnTo>
                  <a:lnTo>
                    <a:pt x="1115" y="27"/>
                  </a:lnTo>
                  <a:lnTo>
                    <a:pt x="1134" y="27"/>
                  </a:lnTo>
                  <a:lnTo>
                    <a:pt x="1152" y="35"/>
                  </a:lnTo>
                  <a:lnTo>
                    <a:pt x="1171" y="35"/>
                  </a:lnTo>
                  <a:lnTo>
                    <a:pt x="1189" y="35"/>
                  </a:lnTo>
                  <a:lnTo>
                    <a:pt x="1208" y="35"/>
                  </a:lnTo>
                  <a:lnTo>
                    <a:pt x="1198" y="45"/>
                  </a:lnTo>
                  <a:lnTo>
                    <a:pt x="1198" y="54"/>
                  </a:lnTo>
                  <a:lnTo>
                    <a:pt x="1198" y="64"/>
                  </a:lnTo>
                  <a:lnTo>
                    <a:pt x="1189" y="73"/>
                  </a:lnTo>
                  <a:lnTo>
                    <a:pt x="1189" y="82"/>
                  </a:lnTo>
                  <a:lnTo>
                    <a:pt x="1189" y="91"/>
                  </a:lnTo>
                  <a:lnTo>
                    <a:pt x="1179" y="101"/>
                  </a:lnTo>
                  <a:lnTo>
                    <a:pt x="1179" y="110"/>
                  </a:lnTo>
                  <a:lnTo>
                    <a:pt x="1179" y="405"/>
                  </a:lnTo>
                  <a:lnTo>
                    <a:pt x="1171" y="432"/>
                  </a:lnTo>
                  <a:lnTo>
                    <a:pt x="1171" y="469"/>
                  </a:lnTo>
                  <a:lnTo>
                    <a:pt x="1161" y="497"/>
                  </a:lnTo>
                  <a:lnTo>
                    <a:pt x="1161" y="524"/>
                  </a:lnTo>
                  <a:lnTo>
                    <a:pt x="1161" y="561"/>
                  </a:lnTo>
                  <a:lnTo>
                    <a:pt x="1161" y="589"/>
                  </a:lnTo>
                  <a:lnTo>
                    <a:pt x="1161" y="617"/>
                  </a:lnTo>
                  <a:lnTo>
                    <a:pt x="1161" y="653"/>
                  </a:lnTo>
                  <a:close/>
                </a:path>
              </a:pathLst>
            </a:custGeom>
            <a:solidFill>
              <a:srgbClr val="D6E0E0"/>
            </a:solidFill>
            <a:ln w="9525">
              <a:noFill/>
              <a:round/>
              <a:headEnd/>
              <a:tailEnd/>
            </a:ln>
          </p:spPr>
          <p:txBody>
            <a:bodyPr>
              <a:prstTxWarp prst="textNoShape">
                <a:avLst/>
              </a:prstTxWarp>
            </a:bodyPr>
            <a:lstStyle/>
            <a:p>
              <a:endParaRPr lang="en-US"/>
            </a:p>
          </p:txBody>
        </p:sp>
        <p:sp>
          <p:nvSpPr>
            <p:cNvPr id="18446" name="Freeform 217"/>
            <p:cNvSpPr>
              <a:spLocks/>
            </p:cNvSpPr>
            <p:nvPr/>
          </p:nvSpPr>
          <p:spPr bwMode="auto">
            <a:xfrm>
              <a:off x="2384" y="3092"/>
              <a:ext cx="151" cy="80"/>
            </a:xfrm>
            <a:custGeom>
              <a:avLst/>
              <a:gdLst>
                <a:gd name="T0" fmla="*/ 1179 w 1206"/>
                <a:gd name="T1" fmla="*/ 646 h 646"/>
                <a:gd name="T2" fmla="*/ 0 w 1206"/>
                <a:gd name="T3" fmla="*/ 618 h 646"/>
                <a:gd name="T4" fmla="*/ 0 w 1206"/>
                <a:gd name="T5" fmla="*/ 452 h 646"/>
                <a:gd name="T6" fmla="*/ 0 w 1206"/>
                <a:gd name="T7" fmla="*/ 444 h 646"/>
                <a:gd name="T8" fmla="*/ 9 w 1206"/>
                <a:gd name="T9" fmla="*/ 434 h 646"/>
                <a:gd name="T10" fmla="*/ 9 w 1206"/>
                <a:gd name="T11" fmla="*/ 425 h 646"/>
                <a:gd name="T12" fmla="*/ 18 w 1206"/>
                <a:gd name="T13" fmla="*/ 415 h 646"/>
                <a:gd name="T14" fmla="*/ 18 w 1206"/>
                <a:gd name="T15" fmla="*/ 407 h 646"/>
                <a:gd name="T16" fmla="*/ 18 w 1206"/>
                <a:gd name="T17" fmla="*/ 397 h 646"/>
                <a:gd name="T18" fmla="*/ 18 w 1206"/>
                <a:gd name="T19" fmla="*/ 388 h 646"/>
                <a:gd name="T20" fmla="*/ 18 w 1206"/>
                <a:gd name="T21" fmla="*/ 378 h 646"/>
                <a:gd name="T22" fmla="*/ 18 w 1206"/>
                <a:gd name="T23" fmla="*/ 84 h 646"/>
                <a:gd name="T24" fmla="*/ 27 w 1206"/>
                <a:gd name="T25" fmla="*/ 75 h 646"/>
                <a:gd name="T26" fmla="*/ 27 w 1206"/>
                <a:gd name="T27" fmla="*/ 66 h 646"/>
                <a:gd name="T28" fmla="*/ 27 w 1206"/>
                <a:gd name="T29" fmla="*/ 56 h 646"/>
                <a:gd name="T30" fmla="*/ 37 w 1206"/>
                <a:gd name="T31" fmla="*/ 47 h 646"/>
                <a:gd name="T32" fmla="*/ 37 w 1206"/>
                <a:gd name="T33" fmla="*/ 38 h 646"/>
                <a:gd name="T34" fmla="*/ 37 w 1206"/>
                <a:gd name="T35" fmla="*/ 19 h 646"/>
                <a:gd name="T36" fmla="*/ 37 w 1206"/>
                <a:gd name="T37" fmla="*/ 10 h 646"/>
                <a:gd name="T38" fmla="*/ 37 w 1206"/>
                <a:gd name="T39" fmla="*/ 0 h 646"/>
                <a:gd name="T40" fmla="*/ 654 w 1206"/>
                <a:gd name="T41" fmla="*/ 0 h 646"/>
                <a:gd name="T42" fmla="*/ 1206 w 1206"/>
                <a:gd name="T43" fmla="*/ 0 h 646"/>
                <a:gd name="T44" fmla="*/ 1206 w 1206"/>
                <a:gd name="T45" fmla="*/ 10 h 646"/>
                <a:gd name="T46" fmla="*/ 1206 w 1206"/>
                <a:gd name="T47" fmla="*/ 19 h 646"/>
                <a:gd name="T48" fmla="*/ 1198 w 1206"/>
                <a:gd name="T49" fmla="*/ 29 h 646"/>
                <a:gd name="T50" fmla="*/ 1198 w 1206"/>
                <a:gd name="T51" fmla="*/ 38 h 646"/>
                <a:gd name="T52" fmla="*/ 1198 w 1206"/>
                <a:gd name="T53" fmla="*/ 47 h 646"/>
                <a:gd name="T54" fmla="*/ 1198 w 1206"/>
                <a:gd name="T55" fmla="*/ 56 h 646"/>
                <a:gd name="T56" fmla="*/ 1198 w 1206"/>
                <a:gd name="T57" fmla="*/ 609 h 646"/>
                <a:gd name="T58" fmla="*/ 1179 w 1206"/>
                <a:gd name="T59" fmla="*/ 646 h 64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206"/>
                <a:gd name="T91" fmla="*/ 0 h 646"/>
                <a:gd name="T92" fmla="*/ 1206 w 1206"/>
                <a:gd name="T93" fmla="*/ 646 h 64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206" h="646">
                  <a:moveTo>
                    <a:pt x="1179" y="646"/>
                  </a:moveTo>
                  <a:lnTo>
                    <a:pt x="0" y="618"/>
                  </a:lnTo>
                  <a:lnTo>
                    <a:pt x="0" y="452"/>
                  </a:lnTo>
                  <a:lnTo>
                    <a:pt x="0" y="444"/>
                  </a:lnTo>
                  <a:lnTo>
                    <a:pt x="9" y="434"/>
                  </a:lnTo>
                  <a:lnTo>
                    <a:pt x="9" y="425"/>
                  </a:lnTo>
                  <a:lnTo>
                    <a:pt x="18" y="415"/>
                  </a:lnTo>
                  <a:lnTo>
                    <a:pt x="18" y="407"/>
                  </a:lnTo>
                  <a:lnTo>
                    <a:pt x="18" y="397"/>
                  </a:lnTo>
                  <a:lnTo>
                    <a:pt x="18" y="388"/>
                  </a:lnTo>
                  <a:lnTo>
                    <a:pt x="18" y="378"/>
                  </a:lnTo>
                  <a:lnTo>
                    <a:pt x="18" y="84"/>
                  </a:lnTo>
                  <a:lnTo>
                    <a:pt x="27" y="75"/>
                  </a:lnTo>
                  <a:lnTo>
                    <a:pt x="27" y="66"/>
                  </a:lnTo>
                  <a:lnTo>
                    <a:pt x="27" y="56"/>
                  </a:lnTo>
                  <a:lnTo>
                    <a:pt x="37" y="47"/>
                  </a:lnTo>
                  <a:lnTo>
                    <a:pt x="37" y="38"/>
                  </a:lnTo>
                  <a:lnTo>
                    <a:pt x="37" y="19"/>
                  </a:lnTo>
                  <a:lnTo>
                    <a:pt x="37" y="10"/>
                  </a:lnTo>
                  <a:lnTo>
                    <a:pt x="37" y="0"/>
                  </a:lnTo>
                  <a:lnTo>
                    <a:pt x="654" y="0"/>
                  </a:lnTo>
                  <a:lnTo>
                    <a:pt x="1206" y="0"/>
                  </a:lnTo>
                  <a:lnTo>
                    <a:pt x="1206" y="10"/>
                  </a:lnTo>
                  <a:lnTo>
                    <a:pt x="1206" y="19"/>
                  </a:lnTo>
                  <a:lnTo>
                    <a:pt x="1198" y="29"/>
                  </a:lnTo>
                  <a:lnTo>
                    <a:pt x="1198" y="38"/>
                  </a:lnTo>
                  <a:lnTo>
                    <a:pt x="1198" y="47"/>
                  </a:lnTo>
                  <a:lnTo>
                    <a:pt x="1198" y="56"/>
                  </a:lnTo>
                  <a:lnTo>
                    <a:pt x="1198" y="609"/>
                  </a:lnTo>
                  <a:lnTo>
                    <a:pt x="1179" y="646"/>
                  </a:lnTo>
                  <a:close/>
                </a:path>
              </a:pathLst>
            </a:custGeom>
            <a:solidFill>
              <a:srgbClr val="A3B2B2"/>
            </a:solidFill>
            <a:ln w="9525">
              <a:noFill/>
              <a:round/>
              <a:headEnd/>
              <a:tailEnd/>
            </a:ln>
          </p:spPr>
          <p:txBody>
            <a:bodyPr>
              <a:prstTxWarp prst="textNoShape">
                <a:avLst/>
              </a:prstTxWarp>
            </a:bodyPr>
            <a:lstStyle/>
            <a:p>
              <a:endParaRPr lang="en-US"/>
            </a:p>
          </p:txBody>
        </p:sp>
        <p:sp>
          <p:nvSpPr>
            <p:cNvPr id="18447" name="Freeform 218"/>
            <p:cNvSpPr>
              <a:spLocks/>
            </p:cNvSpPr>
            <p:nvPr/>
          </p:nvSpPr>
          <p:spPr bwMode="auto">
            <a:xfrm>
              <a:off x="2546" y="3092"/>
              <a:ext cx="137" cy="80"/>
            </a:xfrm>
            <a:custGeom>
              <a:avLst/>
              <a:gdLst>
                <a:gd name="T0" fmla="*/ 1078 w 1096"/>
                <a:gd name="T1" fmla="*/ 572 h 646"/>
                <a:gd name="T2" fmla="*/ 756 w 1096"/>
                <a:gd name="T3" fmla="*/ 618 h 646"/>
                <a:gd name="T4" fmla="*/ 10 w 1096"/>
                <a:gd name="T5" fmla="*/ 646 h 646"/>
                <a:gd name="T6" fmla="*/ 0 w 1096"/>
                <a:gd name="T7" fmla="*/ 646 h 646"/>
                <a:gd name="T8" fmla="*/ 0 w 1096"/>
                <a:gd name="T9" fmla="*/ 636 h 646"/>
                <a:gd name="T10" fmla="*/ 10 w 1096"/>
                <a:gd name="T11" fmla="*/ 636 h 646"/>
                <a:gd name="T12" fmla="*/ 10 w 1096"/>
                <a:gd name="T13" fmla="*/ 628 h 646"/>
                <a:gd name="T14" fmla="*/ 10 w 1096"/>
                <a:gd name="T15" fmla="*/ 618 h 646"/>
                <a:gd name="T16" fmla="*/ 10 w 1096"/>
                <a:gd name="T17" fmla="*/ 66 h 646"/>
                <a:gd name="T18" fmla="*/ 27 w 1096"/>
                <a:gd name="T19" fmla="*/ 0 h 646"/>
                <a:gd name="T20" fmla="*/ 249 w 1096"/>
                <a:gd name="T21" fmla="*/ 0 h 646"/>
                <a:gd name="T22" fmla="*/ 267 w 1096"/>
                <a:gd name="T23" fmla="*/ 10 h 646"/>
                <a:gd name="T24" fmla="*/ 276 w 1096"/>
                <a:gd name="T25" fmla="*/ 10 h 646"/>
                <a:gd name="T26" fmla="*/ 295 w 1096"/>
                <a:gd name="T27" fmla="*/ 19 h 646"/>
                <a:gd name="T28" fmla="*/ 314 w 1096"/>
                <a:gd name="T29" fmla="*/ 19 h 646"/>
                <a:gd name="T30" fmla="*/ 332 w 1096"/>
                <a:gd name="T31" fmla="*/ 19 h 646"/>
                <a:gd name="T32" fmla="*/ 351 w 1096"/>
                <a:gd name="T33" fmla="*/ 29 h 646"/>
                <a:gd name="T34" fmla="*/ 369 w 1096"/>
                <a:gd name="T35" fmla="*/ 29 h 646"/>
                <a:gd name="T36" fmla="*/ 378 w 1096"/>
                <a:gd name="T37" fmla="*/ 29 h 646"/>
                <a:gd name="T38" fmla="*/ 609 w 1096"/>
                <a:gd name="T39" fmla="*/ 29 h 646"/>
                <a:gd name="T40" fmla="*/ 609 w 1096"/>
                <a:gd name="T41" fmla="*/ 38 h 646"/>
                <a:gd name="T42" fmla="*/ 609 w 1096"/>
                <a:gd name="T43" fmla="*/ 47 h 646"/>
                <a:gd name="T44" fmla="*/ 609 w 1096"/>
                <a:gd name="T45" fmla="*/ 56 h 646"/>
                <a:gd name="T46" fmla="*/ 617 w 1096"/>
                <a:gd name="T47" fmla="*/ 66 h 646"/>
                <a:gd name="T48" fmla="*/ 617 w 1096"/>
                <a:gd name="T49" fmla="*/ 75 h 646"/>
                <a:gd name="T50" fmla="*/ 626 w 1096"/>
                <a:gd name="T51" fmla="*/ 84 h 646"/>
                <a:gd name="T52" fmla="*/ 636 w 1096"/>
                <a:gd name="T53" fmla="*/ 84 h 646"/>
                <a:gd name="T54" fmla="*/ 645 w 1096"/>
                <a:gd name="T55" fmla="*/ 93 h 646"/>
                <a:gd name="T56" fmla="*/ 663 w 1096"/>
                <a:gd name="T57" fmla="*/ 93 h 646"/>
                <a:gd name="T58" fmla="*/ 673 w 1096"/>
                <a:gd name="T59" fmla="*/ 93 h 646"/>
                <a:gd name="T60" fmla="*/ 682 w 1096"/>
                <a:gd name="T61" fmla="*/ 84 h 646"/>
                <a:gd name="T62" fmla="*/ 691 w 1096"/>
                <a:gd name="T63" fmla="*/ 84 h 646"/>
                <a:gd name="T64" fmla="*/ 700 w 1096"/>
                <a:gd name="T65" fmla="*/ 75 h 646"/>
                <a:gd name="T66" fmla="*/ 710 w 1096"/>
                <a:gd name="T67" fmla="*/ 66 h 646"/>
                <a:gd name="T68" fmla="*/ 710 w 1096"/>
                <a:gd name="T69" fmla="*/ 56 h 646"/>
                <a:gd name="T70" fmla="*/ 710 w 1096"/>
                <a:gd name="T71" fmla="*/ 47 h 646"/>
                <a:gd name="T72" fmla="*/ 719 w 1096"/>
                <a:gd name="T73" fmla="*/ 38 h 646"/>
                <a:gd name="T74" fmla="*/ 719 w 1096"/>
                <a:gd name="T75" fmla="*/ 29 h 646"/>
                <a:gd name="T76" fmla="*/ 977 w 1096"/>
                <a:gd name="T77" fmla="*/ 29 h 646"/>
                <a:gd name="T78" fmla="*/ 995 w 1096"/>
                <a:gd name="T79" fmla="*/ 29 h 646"/>
                <a:gd name="T80" fmla="*/ 1004 w 1096"/>
                <a:gd name="T81" fmla="*/ 29 h 646"/>
                <a:gd name="T82" fmla="*/ 1022 w 1096"/>
                <a:gd name="T83" fmla="*/ 29 h 646"/>
                <a:gd name="T84" fmla="*/ 1032 w 1096"/>
                <a:gd name="T85" fmla="*/ 38 h 646"/>
                <a:gd name="T86" fmla="*/ 1051 w 1096"/>
                <a:gd name="T87" fmla="*/ 38 h 646"/>
                <a:gd name="T88" fmla="*/ 1069 w 1096"/>
                <a:gd name="T89" fmla="*/ 38 h 646"/>
                <a:gd name="T90" fmla="*/ 1078 w 1096"/>
                <a:gd name="T91" fmla="*/ 38 h 646"/>
                <a:gd name="T92" fmla="*/ 1096 w 1096"/>
                <a:gd name="T93" fmla="*/ 47 h 646"/>
                <a:gd name="T94" fmla="*/ 1096 w 1096"/>
                <a:gd name="T95" fmla="*/ 287 h 646"/>
                <a:gd name="T96" fmla="*/ 1088 w 1096"/>
                <a:gd name="T97" fmla="*/ 324 h 646"/>
                <a:gd name="T98" fmla="*/ 1078 w 1096"/>
                <a:gd name="T99" fmla="*/ 351 h 646"/>
                <a:gd name="T100" fmla="*/ 1078 w 1096"/>
                <a:gd name="T101" fmla="*/ 388 h 646"/>
                <a:gd name="T102" fmla="*/ 1069 w 1096"/>
                <a:gd name="T103" fmla="*/ 425 h 646"/>
                <a:gd name="T104" fmla="*/ 1069 w 1096"/>
                <a:gd name="T105" fmla="*/ 462 h 646"/>
                <a:gd name="T106" fmla="*/ 1069 w 1096"/>
                <a:gd name="T107" fmla="*/ 498 h 646"/>
                <a:gd name="T108" fmla="*/ 1069 w 1096"/>
                <a:gd name="T109" fmla="*/ 535 h 646"/>
                <a:gd name="T110" fmla="*/ 1078 w 1096"/>
                <a:gd name="T111" fmla="*/ 572 h 64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096"/>
                <a:gd name="T169" fmla="*/ 0 h 646"/>
                <a:gd name="T170" fmla="*/ 1096 w 1096"/>
                <a:gd name="T171" fmla="*/ 646 h 64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096" h="646">
                  <a:moveTo>
                    <a:pt x="1078" y="572"/>
                  </a:moveTo>
                  <a:lnTo>
                    <a:pt x="756" y="618"/>
                  </a:lnTo>
                  <a:lnTo>
                    <a:pt x="10" y="646"/>
                  </a:lnTo>
                  <a:lnTo>
                    <a:pt x="0" y="646"/>
                  </a:lnTo>
                  <a:lnTo>
                    <a:pt x="0" y="636"/>
                  </a:lnTo>
                  <a:lnTo>
                    <a:pt x="10" y="636"/>
                  </a:lnTo>
                  <a:lnTo>
                    <a:pt x="10" y="628"/>
                  </a:lnTo>
                  <a:lnTo>
                    <a:pt x="10" y="618"/>
                  </a:lnTo>
                  <a:lnTo>
                    <a:pt x="10" y="66"/>
                  </a:lnTo>
                  <a:lnTo>
                    <a:pt x="27" y="0"/>
                  </a:lnTo>
                  <a:lnTo>
                    <a:pt x="249" y="0"/>
                  </a:lnTo>
                  <a:lnTo>
                    <a:pt x="267" y="10"/>
                  </a:lnTo>
                  <a:lnTo>
                    <a:pt x="276" y="10"/>
                  </a:lnTo>
                  <a:lnTo>
                    <a:pt x="295" y="19"/>
                  </a:lnTo>
                  <a:lnTo>
                    <a:pt x="314" y="19"/>
                  </a:lnTo>
                  <a:lnTo>
                    <a:pt x="332" y="19"/>
                  </a:lnTo>
                  <a:lnTo>
                    <a:pt x="351" y="29"/>
                  </a:lnTo>
                  <a:lnTo>
                    <a:pt x="369" y="29"/>
                  </a:lnTo>
                  <a:lnTo>
                    <a:pt x="378" y="29"/>
                  </a:lnTo>
                  <a:lnTo>
                    <a:pt x="609" y="29"/>
                  </a:lnTo>
                  <a:lnTo>
                    <a:pt x="609" y="38"/>
                  </a:lnTo>
                  <a:lnTo>
                    <a:pt x="609" y="47"/>
                  </a:lnTo>
                  <a:lnTo>
                    <a:pt x="609" y="56"/>
                  </a:lnTo>
                  <a:lnTo>
                    <a:pt x="617" y="66"/>
                  </a:lnTo>
                  <a:lnTo>
                    <a:pt x="617" y="75"/>
                  </a:lnTo>
                  <a:lnTo>
                    <a:pt x="626" y="84"/>
                  </a:lnTo>
                  <a:lnTo>
                    <a:pt x="636" y="84"/>
                  </a:lnTo>
                  <a:lnTo>
                    <a:pt x="645" y="93"/>
                  </a:lnTo>
                  <a:lnTo>
                    <a:pt x="663" y="93"/>
                  </a:lnTo>
                  <a:lnTo>
                    <a:pt x="673" y="93"/>
                  </a:lnTo>
                  <a:lnTo>
                    <a:pt x="682" y="84"/>
                  </a:lnTo>
                  <a:lnTo>
                    <a:pt x="691" y="84"/>
                  </a:lnTo>
                  <a:lnTo>
                    <a:pt x="700" y="75"/>
                  </a:lnTo>
                  <a:lnTo>
                    <a:pt x="710" y="66"/>
                  </a:lnTo>
                  <a:lnTo>
                    <a:pt x="710" y="56"/>
                  </a:lnTo>
                  <a:lnTo>
                    <a:pt x="710" y="47"/>
                  </a:lnTo>
                  <a:lnTo>
                    <a:pt x="719" y="38"/>
                  </a:lnTo>
                  <a:lnTo>
                    <a:pt x="719" y="29"/>
                  </a:lnTo>
                  <a:lnTo>
                    <a:pt x="977" y="29"/>
                  </a:lnTo>
                  <a:lnTo>
                    <a:pt x="995" y="29"/>
                  </a:lnTo>
                  <a:lnTo>
                    <a:pt x="1004" y="29"/>
                  </a:lnTo>
                  <a:lnTo>
                    <a:pt x="1022" y="29"/>
                  </a:lnTo>
                  <a:lnTo>
                    <a:pt x="1032" y="38"/>
                  </a:lnTo>
                  <a:lnTo>
                    <a:pt x="1051" y="38"/>
                  </a:lnTo>
                  <a:lnTo>
                    <a:pt x="1069" y="38"/>
                  </a:lnTo>
                  <a:lnTo>
                    <a:pt x="1078" y="38"/>
                  </a:lnTo>
                  <a:lnTo>
                    <a:pt x="1096" y="47"/>
                  </a:lnTo>
                  <a:lnTo>
                    <a:pt x="1096" y="287"/>
                  </a:lnTo>
                  <a:lnTo>
                    <a:pt x="1088" y="324"/>
                  </a:lnTo>
                  <a:lnTo>
                    <a:pt x="1078" y="351"/>
                  </a:lnTo>
                  <a:lnTo>
                    <a:pt x="1078" y="388"/>
                  </a:lnTo>
                  <a:lnTo>
                    <a:pt x="1069" y="425"/>
                  </a:lnTo>
                  <a:lnTo>
                    <a:pt x="1069" y="462"/>
                  </a:lnTo>
                  <a:lnTo>
                    <a:pt x="1069" y="498"/>
                  </a:lnTo>
                  <a:lnTo>
                    <a:pt x="1069" y="535"/>
                  </a:lnTo>
                  <a:lnTo>
                    <a:pt x="1078" y="572"/>
                  </a:lnTo>
                  <a:close/>
                </a:path>
              </a:pathLst>
            </a:custGeom>
            <a:solidFill>
              <a:srgbClr val="D6E0E0"/>
            </a:solidFill>
            <a:ln w="9525">
              <a:noFill/>
              <a:round/>
              <a:headEnd/>
              <a:tailEnd/>
            </a:ln>
          </p:spPr>
          <p:txBody>
            <a:bodyPr>
              <a:prstTxWarp prst="textNoShape">
                <a:avLst/>
              </a:prstTxWarp>
            </a:bodyPr>
            <a:lstStyle/>
            <a:p>
              <a:endParaRPr lang="en-US"/>
            </a:p>
          </p:txBody>
        </p:sp>
        <p:sp>
          <p:nvSpPr>
            <p:cNvPr id="18448" name="Freeform 219"/>
            <p:cNvSpPr>
              <a:spLocks/>
            </p:cNvSpPr>
            <p:nvPr/>
          </p:nvSpPr>
          <p:spPr bwMode="auto">
            <a:xfrm>
              <a:off x="2698" y="3071"/>
              <a:ext cx="456" cy="90"/>
            </a:xfrm>
            <a:custGeom>
              <a:avLst/>
              <a:gdLst>
                <a:gd name="T0" fmla="*/ 3178 w 3648"/>
                <a:gd name="T1" fmla="*/ 341 h 719"/>
                <a:gd name="T2" fmla="*/ 368 w 3648"/>
                <a:gd name="T3" fmla="*/ 673 h 719"/>
                <a:gd name="T4" fmla="*/ 0 w 3648"/>
                <a:gd name="T5" fmla="*/ 535 h 719"/>
                <a:gd name="T6" fmla="*/ 0 w 3648"/>
                <a:gd name="T7" fmla="*/ 516 h 719"/>
                <a:gd name="T8" fmla="*/ 9 w 3648"/>
                <a:gd name="T9" fmla="*/ 498 h 719"/>
                <a:gd name="T10" fmla="*/ 18 w 3648"/>
                <a:gd name="T11" fmla="*/ 479 h 719"/>
                <a:gd name="T12" fmla="*/ 18 w 3648"/>
                <a:gd name="T13" fmla="*/ 461 h 719"/>
                <a:gd name="T14" fmla="*/ 608 w 3648"/>
                <a:gd name="T15" fmla="*/ 212 h 719"/>
                <a:gd name="T16" fmla="*/ 626 w 3648"/>
                <a:gd name="T17" fmla="*/ 212 h 719"/>
                <a:gd name="T18" fmla="*/ 653 w 3648"/>
                <a:gd name="T19" fmla="*/ 203 h 719"/>
                <a:gd name="T20" fmla="*/ 672 w 3648"/>
                <a:gd name="T21" fmla="*/ 194 h 719"/>
                <a:gd name="T22" fmla="*/ 700 w 3648"/>
                <a:gd name="T23" fmla="*/ 194 h 719"/>
                <a:gd name="T24" fmla="*/ 773 w 3648"/>
                <a:gd name="T25" fmla="*/ 194 h 719"/>
                <a:gd name="T26" fmla="*/ 847 w 3648"/>
                <a:gd name="T27" fmla="*/ 194 h 719"/>
                <a:gd name="T28" fmla="*/ 921 w 3648"/>
                <a:gd name="T29" fmla="*/ 194 h 719"/>
                <a:gd name="T30" fmla="*/ 994 w 3648"/>
                <a:gd name="T31" fmla="*/ 194 h 719"/>
                <a:gd name="T32" fmla="*/ 1243 w 3648"/>
                <a:gd name="T33" fmla="*/ 165 h 719"/>
                <a:gd name="T34" fmla="*/ 1308 w 3648"/>
                <a:gd name="T35" fmla="*/ 175 h 719"/>
                <a:gd name="T36" fmla="*/ 1372 w 3648"/>
                <a:gd name="T37" fmla="*/ 175 h 719"/>
                <a:gd name="T38" fmla="*/ 1437 w 3648"/>
                <a:gd name="T39" fmla="*/ 175 h 719"/>
                <a:gd name="T40" fmla="*/ 1677 w 3648"/>
                <a:gd name="T41" fmla="*/ 148 h 719"/>
                <a:gd name="T42" fmla="*/ 1750 w 3648"/>
                <a:gd name="T43" fmla="*/ 148 h 719"/>
                <a:gd name="T44" fmla="*/ 1833 w 3648"/>
                <a:gd name="T45" fmla="*/ 148 h 719"/>
                <a:gd name="T46" fmla="*/ 1907 w 3648"/>
                <a:gd name="T47" fmla="*/ 148 h 719"/>
                <a:gd name="T48" fmla="*/ 1981 w 3648"/>
                <a:gd name="T49" fmla="*/ 148 h 719"/>
                <a:gd name="T50" fmla="*/ 2239 w 3648"/>
                <a:gd name="T51" fmla="*/ 130 h 719"/>
                <a:gd name="T52" fmla="*/ 2497 w 3648"/>
                <a:gd name="T53" fmla="*/ 101 h 719"/>
                <a:gd name="T54" fmla="*/ 2755 w 3648"/>
                <a:gd name="T55" fmla="*/ 83 h 719"/>
                <a:gd name="T56" fmla="*/ 3003 w 3648"/>
                <a:gd name="T57" fmla="*/ 64 h 719"/>
                <a:gd name="T58" fmla="*/ 3169 w 3648"/>
                <a:gd name="T59" fmla="*/ 55 h 719"/>
                <a:gd name="T60" fmla="*/ 3325 w 3648"/>
                <a:gd name="T61" fmla="*/ 37 h 719"/>
                <a:gd name="T62" fmla="*/ 3482 w 3648"/>
                <a:gd name="T63" fmla="*/ 18 h 719"/>
                <a:gd name="T64" fmla="*/ 3648 w 3648"/>
                <a:gd name="T65" fmla="*/ 0 h 71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648"/>
                <a:gd name="T100" fmla="*/ 0 h 719"/>
                <a:gd name="T101" fmla="*/ 3648 w 3648"/>
                <a:gd name="T102" fmla="*/ 719 h 71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648" h="719">
                  <a:moveTo>
                    <a:pt x="3648" y="175"/>
                  </a:moveTo>
                  <a:lnTo>
                    <a:pt x="3178" y="341"/>
                  </a:lnTo>
                  <a:lnTo>
                    <a:pt x="2045" y="562"/>
                  </a:lnTo>
                  <a:lnTo>
                    <a:pt x="368" y="673"/>
                  </a:lnTo>
                  <a:lnTo>
                    <a:pt x="0" y="719"/>
                  </a:lnTo>
                  <a:lnTo>
                    <a:pt x="0" y="535"/>
                  </a:lnTo>
                  <a:lnTo>
                    <a:pt x="0" y="525"/>
                  </a:lnTo>
                  <a:lnTo>
                    <a:pt x="0" y="516"/>
                  </a:lnTo>
                  <a:lnTo>
                    <a:pt x="9" y="507"/>
                  </a:lnTo>
                  <a:lnTo>
                    <a:pt x="9" y="498"/>
                  </a:lnTo>
                  <a:lnTo>
                    <a:pt x="9" y="489"/>
                  </a:lnTo>
                  <a:lnTo>
                    <a:pt x="18" y="479"/>
                  </a:lnTo>
                  <a:lnTo>
                    <a:pt x="18" y="470"/>
                  </a:lnTo>
                  <a:lnTo>
                    <a:pt x="18" y="461"/>
                  </a:lnTo>
                  <a:lnTo>
                    <a:pt x="18" y="212"/>
                  </a:lnTo>
                  <a:lnTo>
                    <a:pt x="608" y="212"/>
                  </a:lnTo>
                  <a:lnTo>
                    <a:pt x="617" y="212"/>
                  </a:lnTo>
                  <a:lnTo>
                    <a:pt x="626" y="212"/>
                  </a:lnTo>
                  <a:lnTo>
                    <a:pt x="635" y="212"/>
                  </a:lnTo>
                  <a:lnTo>
                    <a:pt x="653" y="203"/>
                  </a:lnTo>
                  <a:lnTo>
                    <a:pt x="663" y="203"/>
                  </a:lnTo>
                  <a:lnTo>
                    <a:pt x="672" y="194"/>
                  </a:lnTo>
                  <a:lnTo>
                    <a:pt x="690" y="194"/>
                  </a:lnTo>
                  <a:lnTo>
                    <a:pt x="700" y="194"/>
                  </a:lnTo>
                  <a:lnTo>
                    <a:pt x="737" y="194"/>
                  </a:lnTo>
                  <a:lnTo>
                    <a:pt x="773" y="194"/>
                  </a:lnTo>
                  <a:lnTo>
                    <a:pt x="810" y="194"/>
                  </a:lnTo>
                  <a:lnTo>
                    <a:pt x="847" y="194"/>
                  </a:lnTo>
                  <a:lnTo>
                    <a:pt x="884" y="194"/>
                  </a:lnTo>
                  <a:lnTo>
                    <a:pt x="921" y="194"/>
                  </a:lnTo>
                  <a:lnTo>
                    <a:pt x="958" y="194"/>
                  </a:lnTo>
                  <a:lnTo>
                    <a:pt x="994" y="194"/>
                  </a:lnTo>
                  <a:lnTo>
                    <a:pt x="1206" y="165"/>
                  </a:lnTo>
                  <a:lnTo>
                    <a:pt x="1243" y="165"/>
                  </a:lnTo>
                  <a:lnTo>
                    <a:pt x="1271" y="175"/>
                  </a:lnTo>
                  <a:lnTo>
                    <a:pt x="1308" y="175"/>
                  </a:lnTo>
                  <a:lnTo>
                    <a:pt x="1336" y="175"/>
                  </a:lnTo>
                  <a:lnTo>
                    <a:pt x="1372" y="175"/>
                  </a:lnTo>
                  <a:lnTo>
                    <a:pt x="1400" y="175"/>
                  </a:lnTo>
                  <a:lnTo>
                    <a:pt x="1437" y="175"/>
                  </a:lnTo>
                  <a:lnTo>
                    <a:pt x="1464" y="165"/>
                  </a:lnTo>
                  <a:lnTo>
                    <a:pt x="1677" y="148"/>
                  </a:lnTo>
                  <a:lnTo>
                    <a:pt x="1713" y="148"/>
                  </a:lnTo>
                  <a:lnTo>
                    <a:pt x="1750" y="148"/>
                  </a:lnTo>
                  <a:lnTo>
                    <a:pt x="1787" y="148"/>
                  </a:lnTo>
                  <a:lnTo>
                    <a:pt x="1833" y="148"/>
                  </a:lnTo>
                  <a:lnTo>
                    <a:pt x="1870" y="157"/>
                  </a:lnTo>
                  <a:lnTo>
                    <a:pt x="1907" y="148"/>
                  </a:lnTo>
                  <a:lnTo>
                    <a:pt x="1944" y="148"/>
                  </a:lnTo>
                  <a:lnTo>
                    <a:pt x="1981" y="148"/>
                  </a:lnTo>
                  <a:lnTo>
                    <a:pt x="2109" y="138"/>
                  </a:lnTo>
                  <a:lnTo>
                    <a:pt x="2239" y="130"/>
                  </a:lnTo>
                  <a:lnTo>
                    <a:pt x="2367" y="120"/>
                  </a:lnTo>
                  <a:lnTo>
                    <a:pt x="2497" y="101"/>
                  </a:lnTo>
                  <a:lnTo>
                    <a:pt x="2625" y="93"/>
                  </a:lnTo>
                  <a:lnTo>
                    <a:pt x="2755" y="83"/>
                  </a:lnTo>
                  <a:lnTo>
                    <a:pt x="2883" y="74"/>
                  </a:lnTo>
                  <a:lnTo>
                    <a:pt x="3003" y="64"/>
                  </a:lnTo>
                  <a:lnTo>
                    <a:pt x="3086" y="55"/>
                  </a:lnTo>
                  <a:lnTo>
                    <a:pt x="3169" y="55"/>
                  </a:lnTo>
                  <a:lnTo>
                    <a:pt x="3252" y="46"/>
                  </a:lnTo>
                  <a:lnTo>
                    <a:pt x="3325" y="37"/>
                  </a:lnTo>
                  <a:lnTo>
                    <a:pt x="3408" y="28"/>
                  </a:lnTo>
                  <a:lnTo>
                    <a:pt x="3482" y="18"/>
                  </a:lnTo>
                  <a:lnTo>
                    <a:pt x="3565" y="10"/>
                  </a:lnTo>
                  <a:lnTo>
                    <a:pt x="3648" y="0"/>
                  </a:lnTo>
                  <a:lnTo>
                    <a:pt x="3648" y="175"/>
                  </a:lnTo>
                  <a:close/>
                </a:path>
              </a:pathLst>
            </a:custGeom>
            <a:solidFill>
              <a:srgbClr val="A3B2B2"/>
            </a:solidFill>
            <a:ln w="9525">
              <a:noFill/>
              <a:round/>
              <a:headEnd/>
              <a:tailEnd/>
            </a:ln>
          </p:spPr>
          <p:txBody>
            <a:bodyPr>
              <a:prstTxWarp prst="textNoShape">
                <a:avLst/>
              </a:prstTxWarp>
            </a:bodyPr>
            <a:lstStyle/>
            <a:p>
              <a:endParaRPr lang="en-US"/>
            </a:p>
          </p:txBody>
        </p:sp>
        <p:sp>
          <p:nvSpPr>
            <p:cNvPr id="18449" name="Freeform 220"/>
            <p:cNvSpPr>
              <a:spLocks/>
            </p:cNvSpPr>
            <p:nvPr/>
          </p:nvSpPr>
          <p:spPr bwMode="auto">
            <a:xfrm>
              <a:off x="1336" y="2893"/>
              <a:ext cx="86" cy="152"/>
            </a:xfrm>
            <a:custGeom>
              <a:avLst/>
              <a:gdLst>
                <a:gd name="T0" fmla="*/ 607 w 690"/>
                <a:gd name="T1" fmla="*/ 525 h 1217"/>
                <a:gd name="T2" fmla="*/ 607 w 690"/>
                <a:gd name="T3" fmla="*/ 1078 h 1217"/>
                <a:gd name="T4" fmla="*/ 248 w 690"/>
                <a:gd name="T5" fmla="*/ 1217 h 1217"/>
                <a:gd name="T6" fmla="*/ 110 w 690"/>
                <a:gd name="T7" fmla="*/ 829 h 1217"/>
                <a:gd name="T8" fmla="*/ 0 w 690"/>
                <a:gd name="T9" fmla="*/ 331 h 1217"/>
                <a:gd name="T10" fmla="*/ 82 w 690"/>
                <a:gd name="T11" fmla="*/ 248 h 1217"/>
                <a:gd name="T12" fmla="*/ 55 w 690"/>
                <a:gd name="T13" fmla="*/ 221 h 1217"/>
                <a:gd name="T14" fmla="*/ 138 w 690"/>
                <a:gd name="T15" fmla="*/ 83 h 1217"/>
                <a:gd name="T16" fmla="*/ 469 w 690"/>
                <a:gd name="T17" fmla="*/ 0 h 1217"/>
                <a:gd name="T18" fmla="*/ 690 w 690"/>
                <a:gd name="T19" fmla="*/ 0 h 1217"/>
                <a:gd name="T20" fmla="*/ 607 w 690"/>
                <a:gd name="T21" fmla="*/ 525 h 121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690"/>
                <a:gd name="T34" fmla="*/ 0 h 1217"/>
                <a:gd name="T35" fmla="*/ 690 w 690"/>
                <a:gd name="T36" fmla="*/ 1217 h 121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690" h="1217">
                  <a:moveTo>
                    <a:pt x="607" y="525"/>
                  </a:moveTo>
                  <a:lnTo>
                    <a:pt x="607" y="1078"/>
                  </a:lnTo>
                  <a:lnTo>
                    <a:pt x="248" y="1217"/>
                  </a:lnTo>
                  <a:lnTo>
                    <a:pt x="110" y="829"/>
                  </a:lnTo>
                  <a:lnTo>
                    <a:pt x="0" y="331"/>
                  </a:lnTo>
                  <a:lnTo>
                    <a:pt x="82" y="248"/>
                  </a:lnTo>
                  <a:lnTo>
                    <a:pt x="55" y="221"/>
                  </a:lnTo>
                  <a:lnTo>
                    <a:pt x="138" y="83"/>
                  </a:lnTo>
                  <a:lnTo>
                    <a:pt x="469" y="0"/>
                  </a:lnTo>
                  <a:lnTo>
                    <a:pt x="690" y="0"/>
                  </a:lnTo>
                  <a:lnTo>
                    <a:pt x="607" y="525"/>
                  </a:lnTo>
                  <a:close/>
                </a:path>
              </a:pathLst>
            </a:custGeom>
            <a:solidFill>
              <a:srgbClr val="D4975A"/>
            </a:solidFill>
            <a:ln w="9525">
              <a:noFill/>
              <a:round/>
              <a:headEnd/>
              <a:tailEnd/>
            </a:ln>
          </p:spPr>
          <p:txBody>
            <a:bodyPr>
              <a:prstTxWarp prst="textNoShape">
                <a:avLst/>
              </a:prstTxWarp>
            </a:bodyPr>
            <a:lstStyle/>
            <a:p>
              <a:endParaRPr lang="en-US"/>
            </a:p>
          </p:txBody>
        </p:sp>
        <p:sp>
          <p:nvSpPr>
            <p:cNvPr id="18450" name="Freeform 221"/>
            <p:cNvSpPr>
              <a:spLocks/>
            </p:cNvSpPr>
            <p:nvPr/>
          </p:nvSpPr>
          <p:spPr bwMode="auto">
            <a:xfrm>
              <a:off x="1432" y="2893"/>
              <a:ext cx="118" cy="145"/>
            </a:xfrm>
            <a:custGeom>
              <a:avLst/>
              <a:gdLst>
                <a:gd name="T0" fmla="*/ 940 w 940"/>
                <a:gd name="T1" fmla="*/ 193 h 1161"/>
                <a:gd name="T2" fmla="*/ 580 w 940"/>
                <a:gd name="T3" fmla="*/ 1050 h 1161"/>
                <a:gd name="T4" fmla="*/ 552 w 940"/>
                <a:gd name="T5" fmla="*/ 1161 h 1161"/>
                <a:gd name="T6" fmla="*/ 0 w 940"/>
                <a:gd name="T7" fmla="*/ 1050 h 1161"/>
                <a:gd name="T8" fmla="*/ 83 w 940"/>
                <a:gd name="T9" fmla="*/ 27 h 1161"/>
                <a:gd name="T10" fmla="*/ 110 w 940"/>
                <a:gd name="T11" fmla="*/ 0 h 1161"/>
                <a:gd name="T12" fmla="*/ 828 w 940"/>
                <a:gd name="T13" fmla="*/ 110 h 1161"/>
                <a:gd name="T14" fmla="*/ 940 w 940"/>
                <a:gd name="T15" fmla="*/ 193 h 1161"/>
                <a:gd name="T16" fmla="*/ 0 60000 65536"/>
                <a:gd name="T17" fmla="*/ 0 60000 65536"/>
                <a:gd name="T18" fmla="*/ 0 60000 65536"/>
                <a:gd name="T19" fmla="*/ 0 60000 65536"/>
                <a:gd name="T20" fmla="*/ 0 60000 65536"/>
                <a:gd name="T21" fmla="*/ 0 60000 65536"/>
                <a:gd name="T22" fmla="*/ 0 60000 65536"/>
                <a:gd name="T23" fmla="*/ 0 60000 65536"/>
                <a:gd name="T24" fmla="*/ 0 w 940"/>
                <a:gd name="T25" fmla="*/ 0 h 1161"/>
                <a:gd name="T26" fmla="*/ 940 w 940"/>
                <a:gd name="T27" fmla="*/ 1161 h 116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40" h="1161">
                  <a:moveTo>
                    <a:pt x="940" y="193"/>
                  </a:moveTo>
                  <a:lnTo>
                    <a:pt x="580" y="1050"/>
                  </a:lnTo>
                  <a:lnTo>
                    <a:pt x="552" y="1161"/>
                  </a:lnTo>
                  <a:lnTo>
                    <a:pt x="0" y="1050"/>
                  </a:lnTo>
                  <a:lnTo>
                    <a:pt x="83" y="27"/>
                  </a:lnTo>
                  <a:lnTo>
                    <a:pt x="110" y="0"/>
                  </a:lnTo>
                  <a:lnTo>
                    <a:pt x="828" y="110"/>
                  </a:lnTo>
                  <a:lnTo>
                    <a:pt x="940" y="193"/>
                  </a:lnTo>
                  <a:close/>
                </a:path>
              </a:pathLst>
            </a:custGeom>
            <a:solidFill>
              <a:srgbClr val="B07840"/>
            </a:solidFill>
            <a:ln w="9525">
              <a:noFill/>
              <a:round/>
              <a:headEnd/>
              <a:tailEnd/>
            </a:ln>
          </p:spPr>
          <p:txBody>
            <a:bodyPr>
              <a:prstTxWarp prst="textNoShape">
                <a:avLst/>
              </a:prstTxWarp>
            </a:bodyPr>
            <a:lstStyle/>
            <a:p>
              <a:endParaRPr lang="en-US"/>
            </a:p>
          </p:txBody>
        </p:sp>
        <p:sp>
          <p:nvSpPr>
            <p:cNvPr id="18451" name="Freeform 222"/>
            <p:cNvSpPr>
              <a:spLocks/>
            </p:cNvSpPr>
            <p:nvPr/>
          </p:nvSpPr>
          <p:spPr bwMode="auto">
            <a:xfrm>
              <a:off x="1222" y="2917"/>
              <a:ext cx="121" cy="169"/>
            </a:xfrm>
            <a:custGeom>
              <a:avLst/>
              <a:gdLst>
                <a:gd name="T0" fmla="*/ 968 w 968"/>
                <a:gd name="T1" fmla="*/ 1078 h 1355"/>
                <a:gd name="T2" fmla="*/ 968 w 968"/>
                <a:gd name="T3" fmla="*/ 1134 h 1355"/>
                <a:gd name="T4" fmla="*/ 609 w 968"/>
                <a:gd name="T5" fmla="*/ 1355 h 1355"/>
                <a:gd name="T6" fmla="*/ 56 w 968"/>
                <a:gd name="T7" fmla="*/ 526 h 1355"/>
                <a:gd name="T8" fmla="*/ 0 w 968"/>
                <a:gd name="T9" fmla="*/ 359 h 1355"/>
                <a:gd name="T10" fmla="*/ 471 w 968"/>
                <a:gd name="T11" fmla="*/ 55 h 1355"/>
                <a:gd name="T12" fmla="*/ 609 w 968"/>
                <a:gd name="T13" fmla="*/ 0 h 1355"/>
                <a:gd name="T14" fmla="*/ 692 w 968"/>
                <a:gd name="T15" fmla="*/ 0 h 1355"/>
                <a:gd name="T16" fmla="*/ 968 w 968"/>
                <a:gd name="T17" fmla="*/ 1078 h 135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68"/>
                <a:gd name="T28" fmla="*/ 0 h 1355"/>
                <a:gd name="T29" fmla="*/ 968 w 968"/>
                <a:gd name="T30" fmla="*/ 1355 h 135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68" h="1355">
                  <a:moveTo>
                    <a:pt x="968" y="1078"/>
                  </a:moveTo>
                  <a:lnTo>
                    <a:pt x="968" y="1134"/>
                  </a:lnTo>
                  <a:lnTo>
                    <a:pt x="609" y="1355"/>
                  </a:lnTo>
                  <a:lnTo>
                    <a:pt x="56" y="526"/>
                  </a:lnTo>
                  <a:lnTo>
                    <a:pt x="0" y="359"/>
                  </a:lnTo>
                  <a:lnTo>
                    <a:pt x="471" y="55"/>
                  </a:lnTo>
                  <a:lnTo>
                    <a:pt x="609" y="0"/>
                  </a:lnTo>
                  <a:lnTo>
                    <a:pt x="692" y="0"/>
                  </a:lnTo>
                  <a:lnTo>
                    <a:pt x="968" y="1078"/>
                  </a:lnTo>
                  <a:close/>
                </a:path>
              </a:pathLst>
            </a:custGeom>
            <a:solidFill>
              <a:srgbClr val="B07840"/>
            </a:solidFill>
            <a:ln w="9525">
              <a:noFill/>
              <a:round/>
              <a:headEnd/>
              <a:tailEnd/>
            </a:ln>
          </p:spPr>
          <p:txBody>
            <a:bodyPr>
              <a:prstTxWarp prst="textNoShape">
                <a:avLst/>
              </a:prstTxWarp>
            </a:bodyPr>
            <a:lstStyle/>
            <a:p>
              <a:endParaRPr lang="en-US"/>
            </a:p>
          </p:txBody>
        </p:sp>
        <p:sp>
          <p:nvSpPr>
            <p:cNvPr id="18452" name="Freeform 223"/>
            <p:cNvSpPr>
              <a:spLocks/>
            </p:cNvSpPr>
            <p:nvPr/>
          </p:nvSpPr>
          <p:spPr bwMode="auto">
            <a:xfrm>
              <a:off x="1522" y="2927"/>
              <a:ext cx="135" cy="183"/>
            </a:xfrm>
            <a:custGeom>
              <a:avLst/>
              <a:gdLst>
                <a:gd name="T0" fmla="*/ 1023 w 1078"/>
                <a:gd name="T1" fmla="*/ 443 h 1466"/>
                <a:gd name="T2" fmla="*/ 1078 w 1078"/>
                <a:gd name="T3" fmla="*/ 581 h 1466"/>
                <a:gd name="T4" fmla="*/ 414 w 1078"/>
                <a:gd name="T5" fmla="*/ 1437 h 1466"/>
                <a:gd name="T6" fmla="*/ 387 w 1078"/>
                <a:gd name="T7" fmla="*/ 1466 h 1466"/>
                <a:gd name="T8" fmla="*/ 166 w 1078"/>
                <a:gd name="T9" fmla="*/ 1106 h 1466"/>
                <a:gd name="T10" fmla="*/ 0 w 1078"/>
                <a:gd name="T11" fmla="*/ 995 h 1466"/>
                <a:gd name="T12" fmla="*/ 55 w 1078"/>
                <a:gd name="T13" fmla="*/ 747 h 1466"/>
                <a:gd name="T14" fmla="*/ 360 w 1078"/>
                <a:gd name="T15" fmla="*/ 0 h 1466"/>
                <a:gd name="T16" fmla="*/ 664 w 1078"/>
                <a:gd name="T17" fmla="*/ 166 h 1466"/>
                <a:gd name="T18" fmla="*/ 1023 w 1078"/>
                <a:gd name="T19" fmla="*/ 443 h 146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78"/>
                <a:gd name="T31" fmla="*/ 0 h 1466"/>
                <a:gd name="T32" fmla="*/ 1078 w 1078"/>
                <a:gd name="T33" fmla="*/ 1466 h 146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78" h="1466">
                  <a:moveTo>
                    <a:pt x="1023" y="443"/>
                  </a:moveTo>
                  <a:lnTo>
                    <a:pt x="1078" y="581"/>
                  </a:lnTo>
                  <a:lnTo>
                    <a:pt x="414" y="1437"/>
                  </a:lnTo>
                  <a:lnTo>
                    <a:pt x="387" y="1466"/>
                  </a:lnTo>
                  <a:lnTo>
                    <a:pt x="166" y="1106"/>
                  </a:lnTo>
                  <a:lnTo>
                    <a:pt x="0" y="995"/>
                  </a:lnTo>
                  <a:lnTo>
                    <a:pt x="55" y="747"/>
                  </a:lnTo>
                  <a:lnTo>
                    <a:pt x="360" y="0"/>
                  </a:lnTo>
                  <a:lnTo>
                    <a:pt x="664" y="166"/>
                  </a:lnTo>
                  <a:lnTo>
                    <a:pt x="1023" y="443"/>
                  </a:lnTo>
                  <a:close/>
                </a:path>
              </a:pathLst>
            </a:custGeom>
            <a:solidFill>
              <a:srgbClr val="D4975A"/>
            </a:solidFill>
            <a:ln w="9525">
              <a:noFill/>
              <a:round/>
              <a:headEnd/>
              <a:tailEnd/>
            </a:ln>
          </p:spPr>
          <p:txBody>
            <a:bodyPr>
              <a:prstTxWarp prst="textNoShape">
                <a:avLst/>
              </a:prstTxWarp>
            </a:bodyPr>
            <a:lstStyle/>
            <a:p>
              <a:endParaRPr lang="en-US"/>
            </a:p>
          </p:txBody>
        </p:sp>
        <p:sp>
          <p:nvSpPr>
            <p:cNvPr id="18453" name="Freeform 224"/>
            <p:cNvSpPr>
              <a:spLocks/>
            </p:cNvSpPr>
            <p:nvPr/>
          </p:nvSpPr>
          <p:spPr bwMode="auto">
            <a:xfrm>
              <a:off x="1136" y="2989"/>
              <a:ext cx="148" cy="176"/>
            </a:xfrm>
            <a:custGeom>
              <a:avLst/>
              <a:gdLst>
                <a:gd name="T0" fmla="*/ 1179 w 1179"/>
                <a:gd name="T1" fmla="*/ 913 h 1411"/>
                <a:gd name="T2" fmla="*/ 847 w 1179"/>
                <a:gd name="T3" fmla="*/ 1411 h 1411"/>
                <a:gd name="T4" fmla="*/ 737 w 1179"/>
                <a:gd name="T5" fmla="*/ 1411 h 1411"/>
                <a:gd name="T6" fmla="*/ 0 w 1179"/>
                <a:gd name="T7" fmla="*/ 719 h 1411"/>
                <a:gd name="T8" fmla="*/ 377 w 1179"/>
                <a:gd name="T9" fmla="*/ 111 h 1411"/>
                <a:gd name="T10" fmla="*/ 460 w 1179"/>
                <a:gd name="T11" fmla="*/ 0 h 1411"/>
                <a:gd name="T12" fmla="*/ 626 w 1179"/>
                <a:gd name="T13" fmla="*/ 84 h 1411"/>
                <a:gd name="T14" fmla="*/ 1179 w 1179"/>
                <a:gd name="T15" fmla="*/ 913 h 1411"/>
                <a:gd name="T16" fmla="*/ 0 60000 65536"/>
                <a:gd name="T17" fmla="*/ 0 60000 65536"/>
                <a:gd name="T18" fmla="*/ 0 60000 65536"/>
                <a:gd name="T19" fmla="*/ 0 60000 65536"/>
                <a:gd name="T20" fmla="*/ 0 60000 65536"/>
                <a:gd name="T21" fmla="*/ 0 60000 65536"/>
                <a:gd name="T22" fmla="*/ 0 60000 65536"/>
                <a:gd name="T23" fmla="*/ 0 60000 65536"/>
                <a:gd name="T24" fmla="*/ 0 w 1179"/>
                <a:gd name="T25" fmla="*/ 0 h 1411"/>
                <a:gd name="T26" fmla="*/ 1179 w 1179"/>
                <a:gd name="T27" fmla="*/ 1411 h 141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179" h="1411">
                  <a:moveTo>
                    <a:pt x="1179" y="913"/>
                  </a:moveTo>
                  <a:lnTo>
                    <a:pt x="847" y="1411"/>
                  </a:lnTo>
                  <a:lnTo>
                    <a:pt x="737" y="1411"/>
                  </a:lnTo>
                  <a:lnTo>
                    <a:pt x="0" y="719"/>
                  </a:lnTo>
                  <a:lnTo>
                    <a:pt x="377" y="111"/>
                  </a:lnTo>
                  <a:lnTo>
                    <a:pt x="460" y="0"/>
                  </a:lnTo>
                  <a:lnTo>
                    <a:pt x="626" y="84"/>
                  </a:lnTo>
                  <a:lnTo>
                    <a:pt x="1179" y="913"/>
                  </a:lnTo>
                  <a:close/>
                </a:path>
              </a:pathLst>
            </a:custGeom>
            <a:solidFill>
              <a:srgbClr val="D4975A"/>
            </a:solidFill>
            <a:ln w="9525">
              <a:noFill/>
              <a:round/>
              <a:headEnd/>
              <a:tailEnd/>
            </a:ln>
          </p:spPr>
          <p:txBody>
            <a:bodyPr>
              <a:prstTxWarp prst="textNoShape">
                <a:avLst/>
              </a:prstTxWarp>
            </a:bodyPr>
            <a:lstStyle/>
            <a:p>
              <a:endParaRPr lang="en-US"/>
            </a:p>
          </p:txBody>
        </p:sp>
        <p:sp>
          <p:nvSpPr>
            <p:cNvPr id="18454" name="Freeform 225"/>
            <p:cNvSpPr>
              <a:spLocks/>
            </p:cNvSpPr>
            <p:nvPr/>
          </p:nvSpPr>
          <p:spPr bwMode="auto">
            <a:xfrm>
              <a:off x="1585" y="3020"/>
              <a:ext cx="134" cy="173"/>
            </a:xfrm>
            <a:custGeom>
              <a:avLst/>
              <a:gdLst>
                <a:gd name="T0" fmla="*/ 1078 w 1078"/>
                <a:gd name="T1" fmla="*/ 690 h 1382"/>
                <a:gd name="T2" fmla="*/ 1078 w 1078"/>
                <a:gd name="T3" fmla="*/ 774 h 1382"/>
                <a:gd name="T4" fmla="*/ 110 w 1078"/>
                <a:gd name="T5" fmla="*/ 1382 h 1382"/>
                <a:gd name="T6" fmla="*/ 0 w 1078"/>
                <a:gd name="T7" fmla="*/ 1051 h 1382"/>
                <a:gd name="T8" fmla="*/ 27 w 1078"/>
                <a:gd name="T9" fmla="*/ 801 h 1382"/>
                <a:gd name="T10" fmla="*/ 690 w 1078"/>
                <a:gd name="T11" fmla="*/ 0 h 1382"/>
                <a:gd name="T12" fmla="*/ 967 w 1078"/>
                <a:gd name="T13" fmla="*/ 415 h 1382"/>
                <a:gd name="T14" fmla="*/ 1078 w 1078"/>
                <a:gd name="T15" fmla="*/ 690 h 1382"/>
                <a:gd name="T16" fmla="*/ 0 60000 65536"/>
                <a:gd name="T17" fmla="*/ 0 60000 65536"/>
                <a:gd name="T18" fmla="*/ 0 60000 65536"/>
                <a:gd name="T19" fmla="*/ 0 60000 65536"/>
                <a:gd name="T20" fmla="*/ 0 60000 65536"/>
                <a:gd name="T21" fmla="*/ 0 60000 65536"/>
                <a:gd name="T22" fmla="*/ 0 60000 65536"/>
                <a:gd name="T23" fmla="*/ 0 60000 65536"/>
                <a:gd name="T24" fmla="*/ 0 w 1078"/>
                <a:gd name="T25" fmla="*/ 0 h 1382"/>
                <a:gd name="T26" fmla="*/ 1078 w 1078"/>
                <a:gd name="T27" fmla="*/ 1382 h 138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78" h="1382">
                  <a:moveTo>
                    <a:pt x="1078" y="690"/>
                  </a:moveTo>
                  <a:lnTo>
                    <a:pt x="1078" y="774"/>
                  </a:lnTo>
                  <a:lnTo>
                    <a:pt x="110" y="1382"/>
                  </a:lnTo>
                  <a:lnTo>
                    <a:pt x="0" y="1051"/>
                  </a:lnTo>
                  <a:lnTo>
                    <a:pt x="27" y="801"/>
                  </a:lnTo>
                  <a:lnTo>
                    <a:pt x="690" y="0"/>
                  </a:lnTo>
                  <a:lnTo>
                    <a:pt x="967" y="415"/>
                  </a:lnTo>
                  <a:lnTo>
                    <a:pt x="1078" y="690"/>
                  </a:lnTo>
                  <a:close/>
                </a:path>
              </a:pathLst>
            </a:custGeom>
            <a:solidFill>
              <a:srgbClr val="B07840"/>
            </a:solidFill>
            <a:ln w="9525">
              <a:noFill/>
              <a:round/>
              <a:headEnd/>
              <a:tailEnd/>
            </a:ln>
          </p:spPr>
          <p:txBody>
            <a:bodyPr>
              <a:prstTxWarp prst="textNoShape">
                <a:avLst/>
              </a:prstTxWarp>
            </a:bodyPr>
            <a:lstStyle/>
            <a:p>
              <a:endParaRPr lang="en-US"/>
            </a:p>
          </p:txBody>
        </p:sp>
        <p:sp>
          <p:nvSpPr>
            <p:cNvPr id="18455" name="Freeform 226"/>
            <p:cNvSpPr>
              <a:spLocks/>
            </p:cNvSpPr>
            <p:nvPr/>
          </p:nvSpPr>
          <p:spPr bwMode="auto">
            <a:xfrm>
              <a:off x="1318" y="3048"/>
              <a:ext cx="308" cy="783"/>
            </a:xfrm>
            <a:custGeom>
              <a:avLst/>
              <a:gdLst>
                <a:gd name="T0" fmla="*/ 1023 w 2460"/>
                <a:gd name="T1" fmla="*/ 0 h 6266"/>
                <a:gd name="T2" fmla="*/ 1520 w 2460"/>
                <a:gd name="T3" fmla="*/ 138 h 6266"/>
                <a:gd name="T4" fmla="*/ 1824 w 2460"/>
                <a:gd name="T5" fmla="*/ 469 h 6266"/>
                <a:gd name="T6" fmla="*/ 2184 w 2460"/>
                <a:gd name="T7" fmla="*/ 1576 h 6266"/>
                <a:gd name="T8" fmla="*/ 2266 w 2460"/>
                <a:gd name="T9" fmla="*/ 1714 h 6266"/>
                <a:gd name="T10" fmla="*/ 2350 w 2460"/>
                <a:gd name="T11" fmla="*/ 2406 h 6266"/>
                <a:gd name="T12" fmla="*/ 2350 w 2460"/>
                <a:gd name="T13" fmla="*/ 2931 h 6266"/>
                <a:gd name="T14" fmla="*/ 2405 w 2460"/>
                <a:gd name="T15" fmla="*/ 3751 h 6266"/>
                <a:gd name="T16" fmla="*/ 2433 w 2460"/>
                <a:gd name="T17" fmla="*/ 4719 h 6266"/>
                <a:gd name="T18" fmla="*/ 2460 w 2460"/>
                <a:gd name="T19" fmla="*/ 5797 h 6266"/>
                <a:gd name="T20" fmla="*/ 2405 w 2460"/>
                <a:gd name="T21" fmla="*/ 6266 h 6266"/>
                <a:gd name="T22" fmla="*/ 2101 w 2460"/>
                <a:gd name="T23" fmla="*/ 6266 h 6266"/>
                <a:gd name="T24" fmla="*/ 1382 w 2460"/>
                <a:gd name="T25" fmla="*/ 5851 h 6266"/>
                <a:gd name="T26" fmla="*/ 1465 w 2460"/>
                <a:gd name="T27" fmla="*/ 2958 h 6266"/>
                <a:gd name="T28" fmla="*/ 1355 w 2460"/>
                <a:gd name="T29" fmla="*/ 2129 h 6266"/>
                <a:gd name="T30" fmla="*/ 1327 w 2460"/>
                <a:gd name="T31" fmla="*/ 1852 h 6266"/>
                <a:gd name="T32" fmla="*/ 1078 w 2460"/>
                <a:gd name="T33" fmla="*/ 1105 h 6266"/>
                <a:gd name="T34" fmla="*/ 940 w 2460"/>
                <a:gd name="T35" fmla="*/ 884 h 6266"/>
                <a:gd name="T36" fmla="*/ 525 w 2460"/>
                <a:gd name="T37" fmla="*/ 525 h 6266"/>
                <a:gd name="T38" fmla="*/ 194 w 2460"/>
                <a:gd name="T39" fmla="*/ 387 h 6266"/>
                <a:gd name="T40" fmla="*/ 0 w 2460"/>
                <a:gd name="T41" fmla="*/ 387 h 6266"/>
                <a:gd name="T42" fmla="*/ 360 w 2460"/>
                <a:gd name="T43" fmla="*/ 165 h 6266"/>
                <a:gd name="T44" fmla="*/ 553 w 2460"/>
                <a:gd name="T45" fmla="*/ 110 h 6266"/>
                <a:gd name="T46" fmla="*/ 636 w 2460"/>
                <a:gd name="T47" fmla="*/ 27 h 6266"/>
                <a:gd name="T48" fmla="*/ 775 w 2460"/>
                <a:gd name="T49" fmla="*/ 0 h 6266"/>
                <a:gd name="T50" fmla="*/ 829 w 2460"/>
                <a:gd name="T51" fmla="*/ 55 h 6266"/>
                <a:gd name="T52" fmla="*/ 1023 w 2460"/>
                <a:gd name="T53" fmla="*/ 0 h 626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2460"/>
                <a:gd name="T82" fmla="*/ 0 h 6266"/>
                <a:gd name="T83" fmla="*/ 2460 w 2460"/>
                <a:gd name="T84" fmla="*/ 6266 h 626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2460" h="6266">
                  <a:moveTo>
                    <a:pt x="1023" y="0"/>
                  </a:moveTo>
                  <a:lnTo>
                    <a:pt x="1520" y="138"/>
                  </a:lnTo>
                  <a:lnTo>
                    <a:pt x="1824" y="469"/>
                  </a:lnTo>
                  <a:lnTo>
                    <a:pt x="2184" y="1576"/>
                  </a:lnTo>
                  <a:lnTo>
                    <a:pt x="2266" y="1714"/>
                  </a:lnTo>
                  <a:lnTo>
                    <a:pt x="2350" y="2406"/>
                  </a:lnTo>
                  <a:lnTo>
                    <a:pt x="2350" y="2931"/>
                  </a:lnTo>
                  <a:lnTo>
                    <a:pt x="2405" y="3751"/>
                  </a:lnTo>
                  <a:lnTo>
                    <a:pt x="2433" y="4719"/>
                  </a:lnTo>
                  <a:lnTo>
                    <a:pt x="2460" y="5797"/>
                  </a:lnTo>
                  <a:lnTo>
                    <a:pt x="2405" y="6266"/>
                  </a:lnTo>
                  <a:lnTo>
                    <a:pt x="2101" y="6266"/>
                  </a:lnTo>
                  <a:lnTo>
                    <a:pt x="1382" y="5851"/>
                  </a:lnTo>
                  <a:lnTo>
                    <a:pt x="1465" y="2958"/>
                  </a:lnTo>
                  <a:lnTo>
                    <a:pt x="1355" y="2129"/>
                  </a:lnTo>
                  <a:lnTo>
                    <a:pt x="1327" y="1852"/>
                  </a:lnTo>
                  <a:lnTo>
                    <a:pt x="1078" y="1105"/>
                  </a:lnTo>
                  <a:lnTo>
                    <a:pt x="940" y="884"/>
                  </a:lnTo>
                  <a:lnTo>
                    <a:pt x="525" y="525"/>
                  </a:lnTo>
                  <a:lnTo>
                    <a:pt x="194" y="387"/>
                  </a:lnTo>
                  <a:lnTo>
                    <a:pt x="0" y="387"/>
                  </a:lnTo>
                  <a:lnTo>
                    <a:pt x="360" y="165"/>
                  </a:lnTo>
                  <a:lnTo>
                    <a:pt x="553" y="110"/>
                  </a:lnTo>
                  <a:lnTo>
                    <a:pt x="636" y="27"/>
                  </a:lnTo>
                  <a:lnTo>
                    <a:pt x="775" y="0"/>
                  </a:lnTo>
                  <a:lnTo>
                    <a:pt x="829" y="55"/>
                  </a:lnTo>
                  <a:lnTo>
                    <a:pt x="1023" y="0"/>
                  </a:lnTo>
                  <a:close/>
                </a:path>
              </a:pathLst>
            </a:custGeom>
            <a:solidFill>
              <a:srgbClr val="593D21"/>
            </a:solidFill>
            <a:ln w="9525">
              <a:noFill/>
              <a:round/>
              <a:headEnd/>
              <a:tailEnd/>
            </a:ln>
          </p:spPr>
          <p:txBody>
            <a:bodyPr>
              <a:prstTxWarp prst="textNoShape">
                <a:avLst/>
              </a:prstTxWarp>
            </a:bodyPr>
            <a:lstStyle/>
            <a:p>
              <a:endParaRPr lang="en-US"/>
            </a:p>
          </p:txBody>
        </p:sp>
        <p:sp>
          <p:nvSpPr>
            <p:cNvPr id="18456" name="Freeform 227"/>
            <p:cNvSpPr>
              <a:spLocks/>
            </p:cNvSpPr>
            <p:nvPr/>
          </p:nvSpPr>
          <p:spPr bwMode="auto">
            <a:xfrm>
              <a:off x="1098" y="3100"/>
              <a:ext cx="131" cy="148"/>
            </a:xfrm>
            <a:custGeom>
              <a:avLst/>
              <a:gdLst>
                <a:gd name="T0" fmla="*/ 626 w 1041"/>
                <a:gd name="T1" fmla="*/ 415 h 1188"/>
                <a:gd name="T2" fmla="*/ 1041 w 1041"/>
                <a:gd name="T3" fmla="*/ 719 h 1188"/>
                <a:gd name="T4" fmla="*/ 875 w 1041"/>
                <a:gd name="T5" fmla="*/ 1188 h 1188"/>
                <a:gd name="T6" fmla="*/ 184 w 1041"/>
                <a:gd name="T7" fmla="*/ 940 h 1188"/>
                <a:gd name="T8" fmla="*/ 27 w 1041"/>
                <a:gd name="T9" fmla="*/ 911 h 1188"/>
                <a:gd name="T10" fmla="*/ 27 w 1041"/>
                <a:gd name="T11" fmla="*/ 801 h 1188"/>
                <a:gd name="T12" fmla="*/ 0 w 1041"/>
                <a:gd name="T13" fmla="*/ 774 h 1188"/>
                <a:gd name="T14" fmla="*/ 0 w 1041"/>
                <a:gd name="T15" fmla="*/ 580 h 1188"/>
                <a:gd name="T16" fmla="*/ 157 w 1041"/>
                <a:gd name="T17" fmla="*/ 276 h 1188"/>
                <a:gd name="T18" fmla="*/ 221 w 1041"/>
                <a:gd name="T19" fmla="*/ 0 h 1188"/>
                <a:gd name="T20" fmla="*/ 552 w 1041"/>
                <a:gd name="T21" fmla="*/ 276 h 1188"/>
                <a:gd name="T22" fmla="*/ 626 w 1041"/>
                <a:gd name="T23" fmla="*/ 415 h 118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041"/>
                <a:gd name="T37" fmla="*/ 0 h 1188"/>
                <a:gd name="T38" fmla="*/ 1041 w 1041"/>
                <a:gd name="T39" fmla="*/ 1188 h 118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041" h="1188">
                  <a:moveTo>
                    <a:pt x="626" y="415"/>
                  </a:moveTo>
                  <a:lnTo>
                    <a:pt x="1041" y="719"/>
                  </a:lnTo>
                  <a:lnTo>
                    <a:pt x="875" y="1188"/>
                  </a:lnTo>
                  <a:lnTo>
                    <a:pt x="184" y="940"/>
                  </a:lnTo>
                  <a:lnTo>
                    <a:pt x="27" y="911"/>
                  </a:lnTo>
                  <a:lnTo>
                    <a:pt x="27" y="801"/>
                  </a:lnTo>
                  <a:lnTo>
                    <a:pt x="0" y="774"/>
                  </a:lnTo>
                  <a:lnTo>
                    <a:pt x="0" y="580"/>
                  </a:lnTo>
                  <a:lnTo>
                    <a:pt x="157" y="276"/>
                  </a:lnTo>
                  <a:lnTo>
                    <a:pt x="221" y="0"/>
                  </a:lnTo>
                  <a:lnTo>
                    <a:pt x="552" y="276"/>
                  </a:lnTo>
                  <a:lnTo>
                    <a:pt x="626" y="415"/>
                  </a:lnTo>
                  <a:close/>
                </a:path>
              </a:pathLst>
            </a:custGeom>
            <a:solidFill>
              <a:srgbClr val="B07840"/>
            </a:solidFill>
            <a:ln w="9525">
              <a:noFill/>
              <a:round/>
              <a:headEnd/>
              <a:tailEnd/>
            </a:ln>
          </p:spPr>
          <p:txBody>
            <a:bodyPr>
              <a:prstTxWarp prst="textNoShape">
                <a:avLst/>
              </a:prstTxWarp>
            </a:bodyPr>
            <a:lstStyle/>
            <a:p>
              <a:endParaRPr lang="en-US"/>
            </a:p>
          </p:txBody>
        </p:sp>
        <p:sp>
          <p:nvSpPr>
            <p:cNvPr id="18457" name="Freeform 228"/>
            <p:cNvSpPr>
              <a:spLocks/>
            </p:cNvSpPr>
            <p:nvPr/>
          </p:nvSpPr>
          <p:spPr bwMode="auto">
            <a:xfrm>
              <a:off x="2164" y="3114"/>
              <a:ext cx="997" cy="223"/>
            </a:xfrm>
            <a:custGeom>
              <a:avLst/>
              <a:gdLst>
                <a:gd name="T0" fmla="*/ 7979 w 7979"/>
                <a:gd name="T1" fmla="*/ 636 h 1788"/>
                <a:gd name="T2" fmla="*/ 7924 w 7979"/>
                <a:gd name="T3" fmla="*/ 747 h 1788"/>
                <a:gd name="T4" fmla="*/ 7951 w 7979"/>
                <a:gd name="T5" fmla="*/ 1106 h 1788"/>
                <a:gd name="T6" fmla="*/ 7924 w 7979"/>
                <a:gd name="T7" fmla="*/ 830 h 1788"/>
                <a:gd name="T8" fmla="*/ 7896 w 7979"/>
                <a:gd name="T9" fmla="*/ 609 h 1788"/>
                <a:gd name="T10" fmla="*/ 7297 w 7979"/>
                <a:gd name="T11" fmla="*/ 691 h 1788"/>
                <a:gd name="T12" fmla="*/ 7177 w 7979"/>
                <a:gd name="T13" fmla="*/ 747 h 1788"/>
                <a:gd name="T14" fmla="*/ 6966 w 7979"/>
                <a:gd name="T15" fmla="*/ 1410 h 1788"/>
                <a:gd name="T16" fmla="*/ 6846 w 7979"/>
                <a:gd name="T17" fmla="*/ 1051 h 1788"/>
                <a:gd name="T18" fmla="*/ 6266 w 7979"/>
                <a:gd name="T19" fmla="*/ 774 h 1788"/>
                <a:gd name="T20" fmla="*/ 6109 w 7979"/>
                <a:gd name="T21" fmla="*/ 912 h 1788"/>
                <a:gd name="T22" fmla="*/ 5859 w 7979"/>
                <a:gd name="T23" fmla="*/ 1576 h 1788"/>
                <a:gd name="T24" fmla="*/ 5667 w 7979"/>
                <a:gd name="T25" fmla="*/ 1216 h 1788"/>
                <a:gd name="T26" fmla="*/ 5611 w 7979"/>
                <a:gd name="T27" fmla="*/ 912 h 1788"/>
                <a:gd name="T28" fmla="*/ 5225 w 7979"/>
                <a:gd name="T29" fmla="*/ 912 h 1788"/>
                <a:gd name="T30" fmla="*/ 4589 w 7979"/>
                <a:gd name="T31" fmla="*/ 1078 h 1788"/>
                <a:gd name="T32" fmla="*/ 4422 w 7979"/>
                <a:gd name="T33" fmla="*/ 1788 h 1788"/>
                <a:gd name="T34" fmla="*/ 4091 w 7979"/>
                <a:gd name="T35" fmla="*/ 1658 h 1788"/>
                <a:gd name="T36" fmla="*/ 3953 w 7979"/>
                <a:gd name="T37" fmla="*/ 1078 h 1788"/>
                <a:gd name="T38" fmla="*/ 3400 w 7979"/>
                <a:gd name="T39" fmla="*/ 1106 h 1788"/>
                <a:gd name="T40" fmla="*/ 2985 w 7979"/>
                <a:gd name="T41" fmla="*/ 1383 h 1788"/>
                <a:gd name="T42" fmla="*/ 2764 w 7979"/>
                <a:gd name="T43" fmla="*/ 1742 h 1788"/>
                <a:gd name="T44" fmla="*/ 2681 w 7979"/>
                <a:gd name="T45" fmla="*/ 1714 h 1788"/>
                <a:gd name="T46" fmla="*/ 2626 w 7979"/>
                <a:gd name="T47" fmla="*/ 1631 h 1788"/>
                <a:gd name="T48" fmla="*/ 2543 w 7979"/>
                <a:gd name="T49" fmla="*/ 1134 h 1788"/>
                <a:gd name="T50" fmla="*/ 1824 w 7979"/>
                <a:gd name="T51" fmla="*/ 1078 h 1788"/>
                <a:gd name="T52" fmla="*/ 1741 w 7979"/>
                <a:gd name="T53" fmla="*/ 1245 h 1788"/>
                <a:gd name="T54" fmla="*/ 1603 w 7979"/>
                <a:gd name="T55" fmla="*/ 1714 h 1788"/>
                <a:gd name="T56" fmla="*/ 1327 w 7979"/>
                <a:gd name="T57" fmla="*/ 1216 h 1788"/>
                <a:gd name="T58" fmla="*/ 1105 w 7979"/>
                <a:gd name="T59" fmla="*/ 1024 h 1788"/>
                <a:gd name="T60" fmla="*/ 774 w 7979"/>
                <a:gd name="T61" fmla="*/ 995 h 1788"/>
                <a:gd name="T62" fmla="*/ 581 w 7979"/>
                <a:gd name="T63" fmla="*/ 1272 h 1788"/>
                <a:gd name="T64" fmla="*/ 360 w 7979"/>
                <a:gd name="T65" fmla="*/ 1604 h 1788"/>
                <a:gd name="T66" fmla="*/ 277 w 7979"/>
                <a:gd name="T67" fmla="*/ 968 h 1788"/>
                <a:gd name="T68" fmla="*/ 65 w 7979"/>
                <a:gd name="T69" fmla="*/ 885 h 1788"/>
                <a:gd name="T70" fmla="*/ 221 w 7979"/>
                <a:gd name="T71" fmla="*/ 415 h 1788"/>
                <a:gd name="T72" fmla="*/ 3261 w 7979"/>
                <a:gd name="T73" fmla="*/ 609 h 1788"/>
                <a:gd name="T74" fmla="*/ 5584 w 7979"/>
                <a:gd name="T75" fmla="*/ 415 h 1788"/>
                <a:gd name="T76" fmla="*/ 7786 w 7979"/>
                <a:gd name="T77" fmla="*/ 55 h 1788"/>
                <a:gd name="T78" fmla="*/ 7924 w 7979"/>
                <a:gd name="T79" fmla="*/ 55 h 1788"/>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979"/>
                <a:gd name="T121" fmla="*/ 0 h 1788"/>
                <a:gd name="T122" fmla="*/ 7979 w 7979"/>
                <a:gd name="T123" fmla="*/ 1788 h 1788"/>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979" h="1788">
                  <a:moveTo>
                    <a:pt x="7924" y="580"/>
                  </a:moveTo>
                  <a:lnTo>
                    <a:pt x="7979" y="636"/>
                  </a:lnTo>
                  <a:lnTo>
                    <a:pt x="7979" y="691"/>
                  </a:lnTo>
                  <a:lnTo>
                    <a:pt x="7924" y="747"/>
                  </a:lnTo>
                  <a:lnTo>
                    <a:pt x="7924" y="719"/>
                  </a:lnTo>
                  <a:lnTo>
                    <a:pt x="7951" y="1106"/>
                  </a:lnTo>
                  <a:lnTo>
                    <a:pt x="7951" y="1134"/>
                  </a:lnTo>
                  <a:lnTo>
                    <a:pt x="7924" y="830"/>
                  </a:lnTo>
                  <a:lnTo>
                    <a:pt x="7868" y="636"/>
                  </a:lnTo>
                  <a:lnTo>
                    <a:pt x="7896" y="609"/>
                  </a:lnTo>
                  <a:lnTo>
                    <a:pt x="7703" y="609"/>
                  </a:lnTo>
                  <a:lnTo>
                    <a:pt x="7297" y="691"/>
                  </a:lnTo>
                  <a:lnTo>
                    <a:pt x="7242" y="691"/>
                  </a:lnTo>
                  <a:lnTo>
                    <a:pt x="7177" y="747"/>
                  </a:lnTo>
                  <a:lnTo>
                    <a:pt x="7150" y="1437"/>
                  </a:lnTo>
                  <a:lnTo>
                    <a:pt x="6966" y="1410"/>
                  </a:lnTo>
                  <a:lnTo>
                    <a:pt x="6902" y="1410"/>
                  </a:lnTo>
                  <a:lnTo>
                    <a:pt x="6846" y="1051"/>
                  </a:lnTo>
                  <a:lnTo>
                    <a:pt x="6716" y="719"/>
                  </a:lnTo>
                  <a:lnTo>
                    <a:pt x="6266" y="774"/>
                  </a:lnTo>
                  <a:lnTo>
                    <a:pt x="6237" y="747"/>
                  </a:lnTo>
                  <a:lnTo>
                    <a:pt x="6109" y="912"/>
                  </a:lnTo>
                  <a:lnTo>
                    <a:pt x="6045" y="1576"/>
                  </a:lnTo>
                  <a:lnTo>
                    <a:pt x="5859" y="1576"/>
                  </a:lnTo>
                  <a:lnTo>
                    <a:pt x="5859" y="1493"/>
                  </a:lnTo>
                  <a:lnTo>
                    <a:pt x="5667" y="1216"/>
                  </a:lnTo>
                  <a:lnTo>
                    <a:pt x="5611" y="968"/>
                  </a:lnTo>
                  <a:lnTo>
                    <a:pt x="5611" y="912"/>
                  </a:lnTo>
                  <a:lnTo>
                    <a:pt x="5528" y="830"/>
                  </a:lnTo>
                  <a:lnTo>
                    <a:pt x="5225" y="912"/>
                  </a:lnTo>
                  <a:lnTo>
                    <a:pt x="4699" y="940"/>
                  </a:lnTo>
                  <a:lnTo>
                    <a:pt x="4589" y="1078"/>
                  </a:lnTo>
                  <a:lnTo>
                    <a:pt x="4506" y="1742"/>
                  </a:lnTo>
                  <a:lnTo>
                    <a:pt x="4422" y="1788"/>
                  </a:lnTo>
                  <a:lnTo>
                    <a:pt x="4201" y="1742"/>
                  </a:lnTo>
                  <a:lnTo>
                    <a:pt x="4091" y="1658"/>
                  </a:lnTo>
                  <a:lnTo>
                    <a:pt x="4063" y="1383"/>
                  </a:lnTo>
                  <a:lnTo>
                    <a:pt x="3953" y="1078"/>
                  </a:lnTo>
                  <a:lnTo>
                    <a:pt x="3787" y="1024"/>
                  </a:lnTo>
                  <a:lnTo>
                    <a:pt x="3400" y="1106"/>
                  </a:lnTo>
                  <a:lnTo>
                    <a:pt x="3151" y="1078"/>
                  </a:lnTo>
                  <a:lnTo>
                    <a:pt x="2985" y="1383"/>
                  </a:lnTo>
                  <a:lnTo>
                    <a:pt x="2930" y="1631"/>
                  </a:lnTo>
                  <a:lnTo>
                    <a:pt x="2764" y="1742"/>
                  </a:lnTo>
                  <a:lnTo>
                    <a:pt x="2654" y="1714"/>
                  </a:lnTo>
                  <a:lnTo>
                    <a:pt x="2681" y="1714"/>
                  </a:lnTo>
                  <a:lnTo>
                    <a:pt x="2709" y="1687"/>
                  </a:lnTo>
                  <a:lnTo>
                    <a:pt x="2626" y="1631"/>
                  </a:lnTo>
                  <a:lnTo>
                    <a:pt x="2516" y="1216"/>
                  </a:lnTo>
                  <a:lnTo>
                    <a:pt x="2543" y="1134"/>
                  </a:lnTo>
                  <a:lnTo>
                    <a:pt x="2433" y="1024"/>
                  </a:lnTo>
                  <a:lnTo>
                    <a:pt x="1824" y="1078"/>
                  </a:lnTo>
                  <a:lnTo>
                    <a:pt x="1741" y="1161"/>
                  </a:lnTo>
                  <a:lnTo>
                    <a:pt x="1741" y="1245"/>
                  </a:lnTo>
                  <a:lnTo>
                    <a:pt x="1630" y="1493"/>
                  </a:lnTo>
                  <a:lnTo>
                    <a:pt x="1603" y="1714"/>
                  </a:lnTo>
                  <a:lnTo>
                    <a:pt x="1493" y="1714"/>
                  </a:lnTo>
                  <a:lnTo>
                    <a:pt x="1327" y="1216"/>
                  </a:lnTo>
                  <a:lnTo>
                    <a:pt x="1271" y="1134"/>
                  </a:lnTo>
                  <a:lnTo>
                    <a:pt x="1105" y="1024"/>
                  </a:lnTo>
                  <a:lnTo>
                    <a:pt x="857" y="1024"/>
                  </a:lnTo>
                  <a:lnTo>
                    <a:pt x="774" y="995"/>
                  </a:lnTo>
                  <a:lnTo>
                    <a:pt x="691" y="995"/>
                  </a:lnTo>
                  <a:lnTo>
                    <a:pt x="581" y="1272"/>
                  </a:lnTo>
                  <a:lnTo>
                    <a:pt x="525" y="1631"/>
                  </a:lnTo>
                  <a:lnTo>
                    <a:pt x="360" y="1604"/>
                  </a:lnTo>
                  <a:lnTo>
                    <a:pt x="249" y="995"/>
                  </a:lnTo>
                  <a:lnTo>
                    <a:pt x="277" y="968"/>
                  </a:lnTo>
                  <a:lnTo>
                    <a:pt x="193" y="885"/>
                  </a:lnTo>
                  <a:lnTo>
                    <a:pt x="65" y="885"/>
                  </a:lnTo>
                  <a:lnTo>
                    <a:pt x="0" y="388"/>
                  </a:lnTo>
                  <a:lnTo>
                    <a:pt x="221" y="415"/>
                  </a:lnTo>
                  <a:lnTo>
                    <a:pt x="2239" y="636"/>
                  </a:lnTo>
                  <a:lnTo>
                    <a:pt x="3261" y="609"/>
                  </a:lnTo>
                  <a:lnTo>
                    <a:pt x="4284" y="553"/>
                  </a:lnTo>
                  <a:lnTo>
                    <a:pt x="5584" y="415"/>
                  </a:lnTo>
                  <a:lnTo>
                    <a:pt x="6413" y="388"/>
                  </a:lnTo>
                  <a:lnTo>
                    <a:pt x="7786" y="55"/>
                  </a:lnTo>
                  <a:lnTo>
                    <a:pt x="7868" y="0"/>
                  </a:lnTo>
                  <a:lnTo>
                    <a:pt x="7924" y="55"/>
                  </a:lnTo>
                  <a:lnTo>
                    <a:pt x="7924" y="580"/>
                  </a:lnTo>
                  <a:close/>
                </a:path>
              </a:pathLst>
            </a:custGeom>
            <a:solidFill>
              <a:srgbClr val="94ABAB"/>
            </a:solidFill>
            <a:ln w="9525">
              <a:noFill/>
              <a:round/>
              <a:headEnd/>
              <a:tailEnd/>
            </a:ln>
          </p:spPr>
          <p:txBody>
            <a:bodyPr>
              <a:prstTxWarp prst="textNoShape">
                <a:avLst/>
              </a:prstTxWarp>
            </a:bodyPr>
            <a:lstStyle/>
            <a:p>
              <a:endParaRPr lang="en-US"/>
            </a:p>
          </p:txBody>
        </p:sp>
        <p:sp>
          <p:nvSpPr>
            <p:cNvPr id="18458" name="Freeform 229"/>
            <p:cNvSpPr>
              <a:spLocks/>
            </p:cNvSpPr>
            <p:nvPr/>
          </p:nvSpPr>
          <p:spPr bwMode="auto">
            <a:xfrm>
              <a:off x="1206" y="3117"/>
              <a:ext cx="275" cy="680"/>
            </a:xfrm>
            <a:custGeom>
              <a:avLst/>
              <a:gdLst>
                <a:gd name="T0" fmla="*/ 1621 w 2201"/>
                <a:gd name="T1" fmla="*/ 331 h 5437"/>
                <a:gd name="T2" fmla="*/ 1842 w 2201"/>
                <a:gd name="T3" fmla="*/ 636 h 5437"/>
                <a:gd name="T4" fmla="*/ 2036 w 2201"/>
                <a:gd name="T5" fmla="*/ 1188 h 5437"/>
                <a:gd name="T6" fmla="*/ 2201 w 2201"/>
                <a:gd name="T7" fmla="*/ 2617 h 5437"/>
                <a:gd name="T8" fmla="*/ 2174 w 2201"/>
                <a:gd name="T9" fmla="*/ 3944 h 5437"/>
                <a:gd name="T10" fmla="*/ 2119 w 2201"/>
                <a:gd name="T11" fmla="*/ 4801 h 5437"/>
                <a:gd name="T12" fmla="*/ 2090 w 2201"/>
                <a:gd name="T13" fmla="*/ 5244 h 5437"/>
                <a:gd name="T14" fmla="*/ 1759 w 2201"/>
                <a:gd name="T15" fmla="*/ 5244 h 5437"/>
                <a:gd name="T16" fmla="*/ 460 w 2201"/>
                <a:gd name="T17" fmla="*/ 5382 h 5437"/>
                <a:gd name="T18" fmla="*/ 101 w 2201"/>
                <a:gd name="T19" fmla="*/ 5437 h 5437"/>
                <a:gd name="T20" fmla="*/ 0 w 2201"/>
                <a:gd name="T21" fmla="*/ 5437 h 5437"/>
                <a:gd name="T22" fmla="*/ 45 w 2201"/>
                <a:gd name="T23" fmla="*/ 5382 h 5437"/>
                <a:gd name="T24" fmla="*/ 0 w 2201"/>
                <a:gd name="T25" fmla="*/ 4746 h 5437"/>
                <a:gd name="T26" fmla="*/ 18 w 2201"/>
                <a:gd name="T27" fmla="*/ 4580 h 5437"/>
                <a:gd name="T28" fmla="*/ 156 w 2201"/>
                <a:gd name="T29" fmla="*/ 1161 h 5437"/>
                <a:gd name="T30" fmla="*/ 405 w 2201"/>
                <a:gd name="T31" fmla="*/ 498 h 5437"/>
                <a:gd name="T32" fmla="*/ 626 w 2201"/>
                <a:gd name="T33" fmla="*/ 166 h 5437"/>
                <a:gd name="T34" fmla="*/ 709 w 2201"/>
                <a:gd name="T35" fmla="*/ 83 h 5437"/>
                <a:gd name="T36" fmla="*/ 958 w 2201"/>
                <a:gd name="T37" fmla="*/ 0 h 5437"/>
                <a:gd name="T38" fmla="*/ 1317 w 2201"/>
                <a:gd name="T39" fmla="*/ 110 h 5437"/>
                <a:gd name="T40" fmla="*/ 1621 w 2201"/>
                <a:gd name="T41" fmla="*/ 331 h 5437"/>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2201"/>
                <a:gd name="T64" fmla="*/ 0 h 5437"/>
                <a:gd name="T65" fmla="*/ 2201 w 2201"/>
                <a:gd name="T66" fmla="*/ 5437 h 5437"/>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2201" h="5437">
                  <a:moveTo>
                    <a:pt x="1621" y="331"/>
                  </a:moveTo>
                  <a:lnTo>
                    <a:pt x="1842" y="636"/>
                  </a:lnTo>
                  <a:lnTo>
                    <a:pt x="2036" y="1188"/>
                  </a:lnTo>
                  <a:lnTo>
                    <a:pt x="2201" y="2617"/>
                  </a:lnTo>
                  <a:lnTo>
                    <a:pt x="2174" y="3944"/>
                  </a:lnTo>
                  <a:lnTo>
                    <a:pt x="2119" y="4801"/>
                  </a:lnTo>
                  <a:lnTo>
                    <a:pt x="2090" y="5244"/>
                  </a:lnTo>
                  <a:lnTo>
                    <a:pt x="1759" y="5244"/>
                  </a:lnTo>
                  <a:lnTo>
                    <a:pt x="460" y="5382"/>
                  </a:lnTo>
                  <a:lnTo>
                    <a:pt x="101" y="5437"/>
                  </a:lnTo>
                  <a:lnTo>
                    <a:pt x="0" y="5437"/>
                  </a:lnTo>
                  <a:lnTo>
                    <a:pt x="45" y="5382"/>
                  </a:lnTo>
                  <a:lnTo>
                    <a:pt x="0" y="4746"/>
                  </a:lnTo>
                  <a:lnTo>
                    <a:pt x="18" y="4580"/>
                  </a:lnTo>
                  <a:lnTo>
                    <a:pt x="156" y="1161"/>
                  </a:lnTo>
                  <a:lnTo>
                    <a:pt x="405" y="498"/>
                  </a:lnTo>
                  <a:lnTo>
                    <a:pt x="626" y="166"/>
                  </a:lnTo>
                  <a:lnTo>
                    <a:pt x="709" y="83"/>
                  </a:lnTo>
                  <a:lnTo>
                    <a:pt x="958" y="0"/>
                  </a:lnTo>
                  <a:lnTo>
                    <a:pt x="1317" y="110"/>
                  </a:lnTo>
                  <a:lnTo>
                    <a:pt x="1621" y="331"/>
                  </a:lnTo>
                  <a:close/>
                </a:path>
              </a:pathLst>
            </a:custGeom>
            <a:solidFill>
              <a:srgbClr val="CC9933"/>
            </a:solidFill>
            <a:ln w="9525">
              <a:noFill/>
              <a:round/>
              <a:headEnd/>
              <a:tailEnd/>
            </a:ln>
          </p:spPr>
          <p:txBody>
            <a:bodyPr>
              <a:prstTxWarp prst="textNoShape">
                <a:avLst/>
              </a:prstTxWarp>
            </a:bodyPr>
            <a:lstStyle/>
            <a:p>
              <a:endParaRPr lang="en-US"/>
            </a:p>
          </p:txBody>
        </p:sp>
        <p:sp>
          <p:nvSpPr>
            <p:cNvPr id="18459" name="Freeform 230"/>
            <p:cNvSpPr>
              <a:spLocks/>
            </p:cNvSpPr>
            <p:nvPr/>
          </p:nvSpPr>
          <p:spPr bwMode="auto">
            <a:xfrm>
              <a:off x="1612" y="3138"/>
              <a:ext cx="131" cy="142"/>
            </a:xfrm>
            <a:custGeom>
              <a:avLst/>
              <a:gdLst>
                <a:gd name="T0" fmla="*/ 1023 w 1050"/>
                <a:gd name="T1" fmla="*/ 636 h 1133"/>
                <a:gd name="T2" fmla="*/ 1050 w 1050"/>
                <a:gd name="T3" fmla="*/ 663 h 1133"/>
                <a:gd name="T4" fmla="*/ 138 w 1050"/>
                <a:gd name="T5" fmla="*/ 1133 h 1133"/>
                <a:gd name="T6" fmla="*/ 0 w 1050"/>
                <a:gd name="T7" fmla="*/ 774 h 1133"/>
                <a:gd name="T8" fmla="*/ 55 w 1050"/>
                <a:gd name="T9" fmla="*/ 718 h 1133"/>
                <a:gd name="T10" fmla="*/ 27 w 1050"/>
                <a:gd name="T11" fmla="*/ 580 h 1133"/>
                <a:gd name="T12" fmla="*/ 773 w 1050"/>
                <a:gd name="T13" fmla="*/ 55 h 1133"/>
                <a:gd name="T14" fmla="*/ 884 w 1050"/>
                <a:gd name="T15" fmla="*/ 0 h 1133"/>
                <a:gd name="T16" fmla="*/ 1023 w 1050"/>
                <a:gd name="T17" fmla="*/ 497 h 1133"/>
                <a:gd name="T18" fmla="*/ 1023 w 1050"/>
                <a:gd name="T19" fmla="*/ 636 h 113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50"/>
                <a:gd name="T31" fmla="*/ 0 h 1133"/>
                <a:gd name="T32" fmla="*/ 1050 w 1050"/>
                <a:gd name="T33" fmla="*/ 1133 h 113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50" h="1133">
                  <a:moveTo>
                    <a:pt x="1023" y="636"/>
                  </a:moveTo>
                  <a:lnTo>
                    <a:pt x="1050" y="663"/>
                  </a:lnTo>
                  <a:lnTo>
                    <a:pt x="138" y="1133"/>
                  </a:lnTo>
                  <a:lnTo>
                    <a:pt x="0" y="774"/>
                  </a:lnTo>
                  <a:lnTo>
                    <a:pt x="55" y="718"/>
                  </a:lnTo>
                  <a:lnTo>
                    <a:pt x="27" y="580"/>
                  </a:lnTo>
                  <a:lnTo>
                    <a:pt x="773" y="55"/>
                  </a:lnTo>
                  <a:lnTo>
                    <a:pt x="884" y="0"/>
                  </a:lnTo>
                  <a:lnTo>
                    <a:pt x="1023" y="497"/>
                  </a:lnTo>
                  <a:lnTo>
                    <a:pt x="1023" y="636"/>
                  </a:lnTo>
                  <a:close/>
                </a:path>
              </a:pathLst>
            </a:custGeom>
            <a:solidFill>
              <a:srgbClr val="D4975A"/>
            </a:solidFill>
            <a:ln w="9525">
              <a:noFill/>
              <a:round/>
              <a:headEnd/>
              <a:tailEnd/>
            </a:ln>
          </p:spPr>
          <p:txBody>
            <a:bodyPr>
              <a:prstTxWarp prst="textNoShape">
                <a:avLst/>
              </a:prstTxWarp>
            </a:bodyPr>
            <a:lstStyle/>
            <a:p>
              <a:endParaRPr lang="en-US"/>
            </a:p>
          </p:txBody>
        </p:sp>
        <p:sp>
          <p:nvSpPr>
            <p:cNvPr id="18460" name="Freeform 231"/>
            <p:cNvSpPr>
              <a:spLocks/>
            </p:cNvSpPr>
            <p:nvPr/>
          </p:nvSpPr>
          <p:spPr bwMode="auto">
            <a:xfrm>
              <a:off x="3082" y="3214"/>
              <a:ext cx="52" cy="45"/>
            </a:xfrm>
            <a:custGeom>
              <a:avLst/>
              <a:gdLst>
                <a:gd name="T0" fmla="*/ 414 w 414"/>
                <a:gd name="T1" fmla="*/ 360 h 360"/>
                <a:gd name="T2" fmla="*/ 0 w 414"/>
                <a:gd name="T3" fmla="*/ 360 h 360"/>
                <a:gd name="T4" fmla="*/ 0 w 414"/>
                <a:gd name="T5" fmla="*/ 84 h 360"/>
                <a:gd name="T6" fmla="*/ 303 w 414"/>
                <a:gd name="T7" fmla="*/ 0 h 360"/>
                <a:gd name="T8" fmla="*/ 386 w 414"/>
                <a:gd name="T9" fmla="*/ 0 h 360"/>
                <a:gd name="T10" fmla="*/ 414 w 414"/>
                <a:gd name="T11" fmla="*/ 360 h 360"/>
                <a:gd name="T12" fmla="*/ 0 60000 65536"/>
                <a:gd name="T13" fmla="*/ 0 60000 65536"/>
                <a:gd name="T14" fmla="*/ 0 60000 65536"/>
                <a:gd name="T15" fmla="*/ 0 60000 65536"/>
                <a:gd name="T16" fmla="*/ 0 60000 65536"/>
                <a:gd name="T17" fmla="*/ 0 60000 65536"/>
                <a:gd name="T18" fmla="*/ 0 w 414"/>
                <a:gd name="T19" fmla="*/ 0 h 360"/>
                <a:gd name="T20" fmla="*/ 414 w 414"/>
                <a:gd name="T21" fmla="*/ 360 h 360"/>
              </a:gdLst>
              <a:ahLst/>
              <a:cxnLst>
                <a:cxn ang="T12">
                  <a:pos x="T0" y="T1"/>
                </a:cxn>
                <a:cxn ang="T13">
                  <a:pos x="T2" y="T3"/>
                </a:cxn>
                <a:cxn ang="T14">
                  <a:pos x="T4" y="T5"/>
                </a:cxn>
                <a:cxn ang="T15">
                  <a:pos x="T6" y="T7"/>
                </a:cxn>
                <a:cxn ang="T16">
                  <a:pos x="T8" y="T9"/>
                </a:cxn>
                <a:cxn ang="T17">
                  <a:pos x="T10" y="T11"/>
                </a:cxn>
              </a:cxnLst>
              <a:rect l="T18" t="T19" r="T20" b="T21"/>
              <a:pathLst>
                <a:path w="414" h="360">
                  <a:moveTo>
                    <a:pt x="414" y="360"/>
                  </a:moveTo>
                  <a:lnTo>
                    <a:pt x="0" y="360"/>
                  </a:lnTo>
                  <a:lnTo>
                    <a:pt x="0" y="84"/>
                  </a:lnTo>
                  <a:lnTo>
                    <a:pt x="303" y="0"/>
                  </a:lnTo>
                  <a:lnTo>
                    <a:pt x="386" y="0"/>
                  </a:lnTo>
                  <a:lnTo>
                    <a:pt x="414" y="360"/>
                  </a:lnTo>
                  <a:close/>
                </a:path>
              </a:pathLst>
            </a:custGeom>
            <a:solidFill>
              <a:srgbClr val="FFFFFF"/>
            </a:solidFill>
            <a:ln w="9525">
              <a:noFill/>
              <a:round/>
              <a:headEnd/>
              <a:tailEnd/>
            </a:ln>
          </p:spPr>
          <p:txBody>
            <a:bodyPr>
              <a:prstTxWarp prst="textNoShape">
                <a:avLst/>
              </a:prstTxWarp>
            </a:bodyPr>
            <a:lstStyle/>
            <a:p>
              <a:endParaRPr lang="en-US"/>
            </a:p>
          </p:txBody>
        </p:sp>
        <p:sp>
          <p:nvSpPr>
            <p:cNvPr id="18461" name="Freeform 232"/>
            <p:cNvSpPr>
              <a:spLocks/>
            </p:cNvSpPr>
            <p:nvPr/>
          </p:nvSpPr>
          <p:spPr bwMode="auto">
            <a:xfrm>
              <a:off x="2947" y="3228"/>
              <a:ext cx="53" cy="48"/>
            </a:xfrm>
            <a:custGeom>
              <a:avLst/>
              <a:gdLst>
                <a:gd name="T0" fmla="*/ 423 w 423"/>
                <a:gd name="T1" fmla="*/ 194 h 387"/>
                <a:gd name="T2" fmla="*/ 396 w 423"/>
                <a:gd name="T3" fmla="*/ 333 h 387"/>
                <a:gd name="T4" fmla="*/ 202 w 423"/>
                <a:gd name="T5" fmla="*/ 387 h 387"/>
                <a:gd name="T6" fmla="*/ 0 w 423"/>
                <a:gd name="T7" fmla="*/ 360 h 387"/>
                <a:gd name="T8" fmla="*/ 0 w 423"/>
                <a:gd name="T9" fmla="*/ 56 h 387"/>
                <a:gd name="T10" fmla="*/ 276 w 423"/>
                <a:gd name="T11" fmla="*/ 0 h 387"/>
                <a:gd name="T12" fmla="*/ 331 w 423"/>
                <a:gd name="T13" fmla="*/ 0 h 387"/>
                <a:gd name="T14" fmla="*/ 423 w 423"/>
                <a:gd name="T15" fmla="*/ 194 h 387"/>
                <a:gd name="T16" fmla="*/ 0 60000 65536"/>
                <a:gd name="T17" fmla="*/ 0 60000 65536"/>
                <a:gd name="T18" fmla="*/ 0 60000 65536"/>
                <a:gd name="T19" fmla="*/ 0 60000 65536"/>
                <a:gd name="T20" fmla="*/ 0 60000 65536"/>
                <a:gd name="T21" fmla="*/ 0 60000 65536"/>
                <a:gd name="T22" fmla="*/ 0 60000 65536"/>
                <a:gd name="T23" fmla="*/ 0 60000 65536"/>
                <a:gd name="T24" fmla="*/ 0 w 423"/>
                <a:gd name="T25" fmla="*/ 0 h 387"/>
                <a:gd name="T26" fmla="*/ 423 w 423"/>
                <a:gd name="T27" fmla="*/ 387 h 38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23" h="387">
                  <a:moveTo>
                    <a:pt x="423" y="194"/>
                  </a:moveTo>
                  <a:lnTo>
                    <a:pt x="396" y="333"/>
                  </a:lnTo>
                  <a:lnTo>
                    <a:pt x="202" y="387"/>
                  </a:lnTo>
                  <a:lnTo>
                    <a:pt x="0" y="360"/>
                  </a:lnTo>
                  <a:lnTo>
                    <a:pt x="0" y="56"/>
                  </a:lnTo>
                  <a:lnTo>
                    <a:pt x="276" y="0"/>
                  </a:lnTo>
                  <a:lnTo>
                    <a:pt x="331" y="0"/>
                  </a:lnTo>
                  <a:lnTo>
                    <a:pt x="423" y="194"/>
                  </a:lnTo>
                  <a:close/>
                </a:path>
              </a:pathLst>
            </a:custGeom>
            <a:solidFill>
              <a:srgbClr val="FFFFFF"/>
            </a:solidFill>
            <a:ln w="9525">
              <a:noFill/>
              <a:round/>
              <a:headEnd/>
              <a:tailEnd/>
            </a:ln>
          </p:spPr>
          <p:txBody>
            <a:bodyPr>
              <a:prstTxWarp prst="textNoShape">
                <a:avLst/>
              </a:prstTxWarp>
            </a:bodyPr>
            <a:lstStyle/>
            <a:p>
              <a:endParaRPr lang="en-US"/>
            </a:p>
          </p:txBody>
        </p:sp>
        <p:sp>
          <p:nvSpPr>
            <p:cNvPr id="18462" name="Freeform 233"/>
            <p:cNvSpPr>
              <a:spLocks/>
            </p:cNvSpPr>
            <p:nvPr/>
          </p:nvSpPr>
          <p:spPr bwMode="auto">
            <a:xfrm>
              <a:off x="1077" y="3231"/>
              <a:ext cx="129" cy="141"/>
            </a:xfrm>
            <a:custGeom>
              <a:avLst/>
              <a:gdLst>
                <a:gd name="T0" fmla="*/ 1033 w 1033"/>
                <a:gd name="T1" fmla="*/ 305 h 1125"/>
                <a:gd name="T2" fmla="*/ 1004 w 1033"/>
                <a:gd name="T3" fmla="*/ 1023 h 1125"/>
                <a:gd name="T4" fmla="*/ 1004 w 1033"/>
                <a:gd name="T5" fmla="*/ 1125 h 1125"/>
                <a:gd name="T6" fmla="*/ 802 w 1033"/>
                <a:gd name="T7" fmla="*/ 1051 h 1125"/>
                <a:gd name="T8" fmla="*/ 28 w 1033"/>
                <a:gd name="T9" fmla="*/ 885 h 1125"/>
                <a:gd name="T10" fmla="*/ 0 w 1033"/>
                <a:gd name="T11" fmla="*/ 885 h 1125"/>
                <a:gd name="T12" fmla="*/ 0 w 1033"/>
                <a:gd name="T13" fmla="*/ 581 h 1125"/>
                <a:gd name="T14" fmla="*/ 120 w 1033"/>
                <a:gd name="T15" fmla="*/ 0 h 1125"/>
                <a:gd name="T16" fmla="*/ 608 w 1033"/>
                <a:gd name="T17" fmla="*/ 138 h 1125"/>
                <a:gd name="T18" fmla="*/ 1033 w 1033"/>
                <a:gd name="T19" fmla="*/ 305 h 112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33"/>
                <a:gd name="T31" fmla="*/ 0 h 1125"/>
                <a:gd name="T32" fmla="*/ 1033 w 1033"/>
                <a:gd name="T33" fmla="*/ 1125 h 112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33" h="1125">
                  <a:moveTo>
                    <a:pt x="1033" y="305"/>
                  </a:moveTo>
                  <a:lnTo>
                    <a:pt x="1004" y="1023"/>
                  </a:lnTo>
                  <a:lnTo>
                    <a:pt x="1004" y="1125"/>
                  </a:lnTo>
                  <a:lnTo>
                    <a:pt x="802" y="1051"/>
                  </a:lnTo>
                  <a:lnTo>
                    <a:pt x="28" y="885"/>
                  </a:lnTo>
                  <a:lnTo>
                    <a:pt x="0" y="885"/>
                  </a:lnTo>
                  <a:lnTo>
                    <a:pt x="0" y="581"/>
                  </a:lnTo>
                  <a:lnTo>
                    <a:pt x="120" y="0"/>
                  </a:lnTo>
                  <a:lnTo>
                    <a:pt x="608" y="138"/>
                  </a:lnTo>
                  <a:lnTo>
                    <a:pt x="1033" y="305"/>
                  </a:lnTo>
                  <a:close/>
                </a:path>
              </a:pathLst>
            </a:custGeom>
            <a:solidFill>
              <a:srgbClr val="D4975A"/>
            </a:solidFill>
            <a:ln w="9525">
              <a:noFill/>
              <a:round/>
              <a:headEnd/>
              <a:tailEnd/>
            </a:ln>
          </p:spPr>
          <p:txBody>
            <a:bodyPr>
              <a:prstTxWarp prst="textNoShape">
                <a:avLst/>
              </a:prstTxWarp>
            </a:bodyPr>
            <a:lstStyle/>
            <a:p>
              <a:endParaRPr lang="en-US"/>
            </a:p>
          </p:txBody>
        </p:sp>
        <p:sp>
          <p:nvSpPr>
            <p:cNvPr id="18463" name="Freeform 234"/>
            <p:cNvSpPr>
              <a:spLocks/>
            </p:cNvSpPr>
            <p:nvPr/>
          </p:nvSpPr>
          <p:spPr bwMode="auto">
            <a:xfrm>
              <a:off x="1629" y="3242"/>
              <a:ext cx="128" cy="145"/>
            </a:xfrm>
            <a:custGeom>
              <a:avLst/>
              <a:gdLst>
                <a:gd name="T0" fmla="*/ 912 w 1023"/>
                <a:gd name="T1" fmla="*/ 857 h 1160"/>
                <a:gd name="T2" fmla="*/ 28 w 1023"/>
                <a:gd name="T3" fmla="*/ 1160 h 1160"/>
                <a:gd name="T4" fmla="*/ 0 w 1023"/>
                <a:gd name="T5" fmla="*/ 524 h 1160"/>
                <a:gd name="T6" fmla="*/ 470 w 1023"/>
                <a:gd name="T7" fmla="*/ 221 h 1160"/>
                <a:gd name="T8" fmla="*/ 857 w 1023"/>
                <a:gd name="T9" fmla="*/ 54 h 1160"/>
                <a:gd name="T10" fmla="*/ 912 w 1023"/>
                <a:gd name="T11" fmla="*/ 0 h 1160"/>
                <a:gd name="T12" fmla="*/ 1023 w 1023"/>
                <a:gd name="T13" fmla="*/ 764 h 1160"/>
                <a:gd name="T14" fmla="*/ 912 w 1023"/>
                <a:gd name="T15" fmla="*/ 857 h 1160"/>
                <a:gd name="T16" fmla="*/ 0 60000 65536"/>
                <a:gd name="T17" fmla="*/ 0 60000 65536"/>
                <a:gd name="T18" fmla="*/ 0 60000 65536"/>
                <a:gd name="T19" fmla="*/ 0 60000 65536"/>
                <a:gd name="T20" fmla="*/ 0 60000 65536"/>
                <a:gd name="T21" fmla="*/ 0 60000 65536"/>
                <a:gd name="T22" fmla="*/ 0 60000 65536"/>
                <a:gd name="T23" fmla="*/ 0 60000 65536"/>
                <a:gd name="T24" fmla="*/ 0 w 1023"/>
                <a:gd name="T25" fmla="*/ 0 h 1160"/>
                <a:gd name="T26" fmla="*/ 1023 w 1023"/>
                <a:gd name="T27" fmla="*/ 1160 h 116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23" h="1160">
                  <a:moveTo>
                    <a:pt x="912" y="857"/>
                  </a:moveTo>
                  <a:lnTo>
                    <a:pt x="28" y="1160"/>
                  </a:lnTo>
                  <a:lnTo>
                    <a:pt x="0" y="524"/>
                  </a:lnTo>
                  <a:lnTo>
                    <a:pt x="470" y="221"/>
                  </a:lnTo>
                  <a:lnTo>
                    <a:pt x="857" y="54"/>
                  </a:lnTo>
                  <a:lnTo>
                    <a:pt x="912" y="0"/>
                  </a:lnTo>
                  <a:lnTo>
                    <a:pt x="1023" y="764"/>
                  </a:lnTo>
                  <a:lnTo>
                    <a:pt x="912" y="857"/>
                  </a:lnTo>
                  <a:close/>
                </a:path>
              </a:pathLst>
            </a:custGeom>
            <a:solidFill>
              <a:srgbClr val="B07840"/>
            </a:solidFill>
            <a:ln w="9525">
              <a:noFill/>
              <a:round/>
              <a:headEnd/>
              <a:tailEnd/>
            </a:ln>
          </p:spPr>
          <p:txBody>
            <a:bodyPr>
              <a:prstTxWarp prst="textNoShape">
                <a:avLst/>
              </a:prstTxWarp>
            </a:bodyPr>
            <a:lstStyle/>
            <a:p>
              <a:endParaRPr lang="en-US"/>
            </a:p>
          </p:txBody>
        </p:sp>
        <p:sp>
          <p:nvSpPr>
            <p:cNvPr id="18464" name="Freeform 235"/>
            <p:cNvSpPr>
              <a:spLocks/>
            </p:cNvSpPr>
            <p:nvPr/>
          </p:nvSpPr>
          <p:spPr bwMode="auto">
            <a:xfrm>
              <a:off x="2172" y="3248"/>
              <a:ext cx="12" cy="49"/>
            </a:xfrm>
            <a:custGeom>
              <a:avLst/>
              <a:gdLst>
                <a:gd name="T0" fmla="*/ 0 w 101"/>
                <a:gd name="T1" fmla="*/ 388 h 388"/>
                <a:gd name="T2" fmla="*/ 0 w 101"/>
                <a:gd name="T3" fmla="*/ 0 h 388"/>
                <a:gd name="T4" fmla="*/ 101 w 101"/>
                <a:gd name="T5" fmla="*/ 388 h 388"/>
                <a:gd name="T6" fmla="*/ 0 w 101"/>
                <a:gd name="T7" fmla="*/ 388 h 388"/>
                <a:gd name="T8" fmla="*/ 0 60000 65536"/>
                <a:gd name="T9" fmla="*/ 0 60000 65536"/>
                <a:gd name="T10" fmla="*/ 0 60000 65536"/>
                <a:gd name="T11" fmla="*/ 0 60000 65536"/>
                <a:gd name="T12" fmla="*/ 0 w 101"/>
                <a:gd name="T13" fmla="*/ 0 h 388"/>
                <a:gd name="T14" fmla="*/ 101 w 101"/>
                <a:gd name="T15" fmla="*/ 388 h 388"/>
              </a:gdLst>
              <a:ahLst/>
              <a:cxnLst>
                <a:cxn ang="T8">
                  <a:pos x="T0" y="T1"/>
                </a:cxn>
                <a:cxn ang="T9">
                  <a:pos x="T2" y="T3"/>
                </a:cxn>
                <a:cxn ang="T10">
                  <a:pos x="T4" y="T5"/>
                </a:cxn>
                <a:cxn ang="T11">
                  <a:pos x="T6" y="T7"/>
                </a:cxn>
              </a:cxnLst>
              <a:rect l="T12" t="T13" r="T14" b="T15"/>
              <a:pathLst>
                <a:path w="101" h="388">
                  <a:moveTo>
                    <a:pt x="0" y="388"/>
                  </a:moveTo>
                  <a:lnTo>
                    <a:pt x="0" y="0"/>
                  </a:lnTo>
                  <a:lnTo>
                    <a:pt x="101" y="388"/>
                  </a:lnTo>
                  <a:lnTo>
                    <a:pt x="0" y="388"/>
                  </a:lnTo>
                  <a:close/>
                </a:path>
              </a:pathLst>
            </a:custGeom>
            <a:solidFill>
              <a:srgbClr val="669999"/>
            </a:solidFill>
            <a:ln w="9525">
              <a:noFill/>
              <a:round/>
              <a:headEnd/>
              <a:tailEnd/>
            </a:ln>
          </p:spPr>
          <p:txBody>
            <a:bodyPr>
              <a:prstTxWarp prst="textNoShape">
                <a:avLst/>
              </a:prstTxWarp>
            </a:bodyPr>
            <a:lstStyle/>
            <a:p>
              <a:endParaRPr lang="en-US"/>
            </a:p>
          </p:txBody>
        </p:sp>
        <p:sp>
          <p:nvSpPr>
            <p:cNvPr id="18465" name="Freeform 236"/>
            <p:cNvSpPr>
              <a:spLocks/>
            </p:cNvSpPr>
            <p:nvPr/>
          </p:nvSpPr>
          <p:spPr bwMode="auto">
            <a:xfrm>
              <a:off x="2254" y="3262"/>
              <a:ext cx="69" cy="56"/>
            </a:xfrm>
            <a:custGeom>
              <a:avLst/>
              <a:gdLst>
                <a:gd name="T0" fmla="*/ 498 w 552"/>
                <a:gd name="T1" fmla="*/ 194 h 442"/>
                <a:gd name="T2" fmla="*/ 552 w 552"/>
                <a:gd name="T3" fmla="*/ 442 h 442"/>
                <a:gd name="T4" fmla="*/ 0 w 552"/>
                <a:gd name="T5" fmla="*/ 359 h 442"/>
                <a:gd name="T6" fmla="*/ 55 w 552"/>
                <a:gd name="T7" fmla="*/ 0 h 442"/>
                <a:gd name="T8" fmla="*/ 386 w 552"/>
                <a:gd name="T9" fmla="*/ 83 h 442"/>
                <a:gd name="T10" fmla="*/ 498 w 552"/>
                <a:gd name="T11" fmla="*/ 194 h 442"/>
                <a:gd name="T12" fmla="*/ 0 60000 65536"/>
                <a:gd name="T13" fmla="*/ 0 60000 65536"/>
                <a:gd name="T14" fmla="*/ 0 60000 65536"/>
                <a:gd name="T15" fmla="*/ 0 60000 65536"/>
                <a:gd name="T16" fmla="*/ 0 60000 65536"/>
                <a:gd name="T17" fmla="*/ 0 60000 65536"/>
                <a:gd name="T18" fmla="*/ 0 w 552"/>
                <a:gd name="T19" fmla="*/ 0 h 442"/>
                <a:gd name="T20" fmla="*/ 552 w 552"/>
                <a:gd name="T21" fmla="*/ 442 h 442"/>
              </a:gdLst>
              <a:ahLst/>
              <a:cxnLst>
                <a:cxn ang="T12">
                  <a:pos x="T0" y="T1"/>
                </a:cxn>
                <a:cxn ang="T13">
                  <a:pos x="T2" y="T3"/>
                </a:cxn>
                <a:cxn ang="T14">
                  <a:pos x="T4" y="T5"/>
                </a:cxn>
                <a:cxn ang="T15">
                  <a:pos x="T6" y="T7"/>
                </a:cxn>
                <a:cxn ang="T16">
                  <a:pos x="T8" y="T9"/>
                </a:cxn>
                <a:cxn ang="T17">
                  <a:pos x="T10" y="T11"/>
                </a:cxn>
              </a:cxnLst>
              <a:rect l="T18" t="T19" r="T20" b="T21"/>
              <a:pathLst>
                <a:path w="552" h="442">
                  <a:moveTo>
                    <a:pt x="498" y="194"/>
                  </a:moveTo>
                  <a:lnTo>
                    <a:pt x="552" y="442"/>
                  </a:lnTo>
                  <a:lnTo>
                    <a:pt x="0" y="359"/>
                  </a:lnTo>
                  <a:lnTo>
                    <a:pt x="55" y="0"/>
                  </a:lnTo>
                  <a:lnTo>
                    <a:pt x="386" y="83"/>
                  </a:lnTo>
                  <a:lnTo>
                    <a:pt x="498" y="194"/>
                  </a:lnTo>
                  <a:close/>
                </a:path>
              </a:pathLst>
            </a:custGeom>
            <a:solidFill>
              <a:srgbClr val="669999"/>
            </a:solidFill>
            <a:ln w="9525">
              <a:noFill/>
              <a:round/>
              <a:headEnd/>
              <a:tailEnd/>
            </a:ln>
          </p:spPr>
          <p:txBody>
            <a:bodyPr>
              <a:prstTxWarp prst="textNoShape">
                <a:avLst/>
              </a:prstTxWarp>
            </a:bodyPr>
            <a:lstStyle/>
            <a:p>
              <a:endParaRPr lang="en-US"/>
            </a:p>
          </p:txBody>
        </p:sp>
        <p:sp>
          <p:nvSpPr>
            <p:cNvPr id="18466" name="Freeform 237"/>
            <p:cNvSpPr>
              <a:spLocks/>
            </p:cNvSpPr>
            <p:nvPr/>
          </p:nvSpPr>
          <p:spPr bwMode="auto">
            <a:xfrm>
              <a:off x="2388" y="3266"/>
              <a:ext cx="80" cy="48"/>
            </a:xfrm>
            <a:custGeom>
              <a:avLst/>
              <a:gdLst>
                <a:gd name="T0" fmla="*/ 580 w 636"/>
                <a:gd name="T1" fmla="*/ 305 h 388"/>
                <a:gd name="T2" fmla="*/ 636 w 636"/>
                <a:gd name="T3" fmla="*/ 360 h 388"/>
                <a:gd name="T4" fmla="*/ 0 w 636"/>
                <a:gd name="T5" fmla="*/ 388 h 388"/>
                <a:gd name="T6" fmla="*/ 55 w 636"/>
                <a:gd name="T7" fmla="*/ 83 h 388"/>
                <a:gd name="T8" fmla="*/ 248 w 636"/>
                <a:gd name="T9" fmla="*/ 29 h 388"/>
                <a:gd name="T10" fmla="*/ 415 w 636"/>
                <a:gd name="T11" fmla="*/ 0 h 388"/>
                <a:gd name="T12" fmla="*/ 553 w 636"/>
                <a:gd name="T13" fmla="*/ 0 h 388"/>
                <a:gd name="T14" fmla="*/ 580 w 636"/>
                <a:gd name="T15" fmla="*/ 305 h 388"/>
                <a:gd name="T16" fmla="*/ 0 60000 65536"/>
                <a:gd name="T17" fmla="*/ 0 60000 65536"/>
                <a:gd name="T18" fmla="*/ 0 60000 65536"/>
                <a:gd name="T19" fmla="*/ 0 60000 65536"/>
                <a:gd name="T20" fmla="*/ 0 60000 65536"/>
                <a:gd name="T21" fmla="*/ 0 60000 65536"/>
                <a:gd name="T22" fmla="*/ 0 60000 65536"/>
                <a:gd name="T23" fmla="*/ 0 60000 65536"/>
                <a:gd name="T24" fmla="*/ 0 w 636"/>
                <a:gd name="T25" fmla="*/ 0 h 388"/>
                <a:gd name="T26" fmla="*/ 636 w 636"/>
                <a:gd name="T27" fmla="*/ 388 h 38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36" h="388">
                  <a:moveTo>
                    <a:pt x="580" y="305"/>
                  </a:moveTo>
                  <a:lnTo>
                    <a:pt x="636" y="360"/>
                  </a:lnTo>
                  <a:lnTo>
                    <a:pt x="0" y="388"/>
                  </a:lnTo>
                  <a:lnTo>
                    <a:pt x="55" y="83"/>
                  </a:lnTo>
                  <a:lnTo>
                    <a:pt x="248" y="29"/>
                  </a:lnTo>
                  <a:lnTo>
                    <a:pt x="415" y="0"/>
                  </a:lnTo>
                  <a:lnTo>
                    <a:pt x="553" y="0"/>
                  </a:lnTo>
                  <a:lnTo>
                    <a:pt x="580" y="305"/>
                  </a:lnTo>
                  <a:close/>
                </a:path>
              </a:pathLst>
            </a:custGeom>
            <a:solidFill>
              <a:srgbClr val="669999"/>
            </a:solidFill>
            <a:ln w="9525">
              <a:noFill/>
              <a:round/>
              <a:headEnd/>
              <a:tailEnd/>
            </a:ln>
          </p:spPr>
          <p:txBody>
            <a:bodyPr>
              <a:prstTxWarp prst="textNoShape">
                <a:avLst/>
              </a:prstTxWarp>
            </a:bodyPr>
            <a:lstStyle/>
            <a:p>
              <a:endParaRPr lang="en-US"/>
            </a:p>
          </p:txBody>
        </p:sp>
        <p:sp>
          <p:nvSpPr>
            <p:cNvPr id="18467" name="Freeform 238"/>
            <p:cNvSpPr>
              <a:spLocks/>
            </p:cNvSpPr>
            <p:nvPr/>
          </p:nvSpPr>
          <p:spPr bwMode="auto">
            <a:xfrm>
              <a:off x="2554" y="3266"/>
              <a:ext cx="97" cy="41"/>
            </a:xfrm>
            <a:custGeom>
              <a:avLst/>
              <a:gdLst>
                <a:gd name="T0" fmla="*/ 774 w 774"/>
                <a:gd name="T1" fmla="*/ 221 h 332"/>
                <a:gd name="T2" fmla="*/ 774 w 774"/>
                <a:gd name="T3" fmla="*/ 277 h 332"/>
                <a:gd name="T4" fmla="*/ 0 w 774"/>
                <a:gd name="T5" fmla="*/ 332 h 332"/>
                <a:gd name="T6" fmla="*/ 111 w 774"/>
                <a:gd name="T7" fmla="*/ 83 h 332"/>
                <a:gd name="T8" fmla="*/ 553 w 774"/>
                <a:gd name="T9" fmla="*/ 0 h 332"/>
                <a:gd name="T10" fmla="*/ 636 w 774"/>
                <a:gd name="T11" fmla="*/ 29 h 332"/>
                <a:gd name="T12" fmla="*/ 774 w 774"/>
                <a:gd name="T13" fmla="*/ 221 h 332"/>
                <a:gd name="T14" fmla="*/ 0 60000 65536"/>
                <a:gd name="T15" fmla="*/ 0 60000 65536"/>
                <a:gd name="T16" fmla="*/ 0 60000 65536"/>
                <a:gd name="T17" fmla="*/ 0 60000 65536"/>
                <a:gd name="T18" fmla="*/ 0 60000 65536"/>
                <a:gd name="T19" fmla="*/ 0 60000 65536"/>
                <a:gd name="T20" fmla="*/ 0 60000 65536"/>
                <a:gd name="T21" fmla="*/ 0 w 774"/>
                <a:gd name="T22" fmla="*/ 0 h 332"/>
                <a:gd name="T23" fmla="*/ 774 w 774"/>
                <a:gd name="T24" fmla="*/ 332 h 33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74" h="332">
                  <a:moveTo>
                    <a:pt x="774" y="221"/>
                  </a:moveTo>
                  <a:lnTo>
                    <a:pt x="774" y="277"/>
                  </a:lnTo>
                  <a:lnTo>
                    <a:pt x="0" y="332"/>
                  </a:lnTo>
                  <a:lnTo>
                    <a:pt x="111" y="83"/>
                  </a:lnTo>
                  <a:lnTo>
                    <a:pt x="553" y="0"/>
                  </a:lnTo>
                  <a:lnTo>
                    <a:pt x="636" y="29"/>
                  </a:lnTo>
                  <a:lnTo>
                    <a:pt x="774" y="221"/>
                  </a:lnTo>
                  <a:close/>
                </a:path>
              </a:pathLst>
            </a:custGeom>
            <a:solidFill>
              <a:srgbClr val="669999"/>
            </a:solidFill>
            <a:ln w="9525">
              <a:noFill/>
              <a:round/>
              <a:headEnd/>
              <a:tailEnd/>
            </a:ln>
          </p:spPr>
          <p:txBody>
            <a:bodyPr>
              <a:prstTxWarp prst="textNoShape">
                <a:avLst/>
              </a:prstTxWarp>
            </a:bodyPr>
            <a:lstStyle/>
            <a:p>
              <a:endParaRPr lang="en-US"/>
            </a:p>
          </p:txBody>
        </p:sp>
        <p:sp>
          <p:nvSpPr>
            <p:cNvPr id="18468" name="Freeform 239"/>
            <p:cNvSpPr>
              <a:spLocks/>
            </p:cNvSpPr>
            <p:nvPr/>
          </p:nvSpPr>
          <p:spPr bwMode="auto">
            <a:xfrm>
              <a:off x="2191" y="3759"/>
              <a:ext cx="48" cy="76"/>
            </a:xfrm>
            <a:custGeom>
              <a:avLst/>
              <a:gdLst>
                <a:gd name="T0" fmla="*/ 341 w 378"/>
                <a:gd name="T1" fmla="*/ 609 h 609"/>
                <a:gd name="T2" fmla="*/ 304 w 378"/>
                <a:gd name="T3" fmla="*/ 609 h 609"/>
                <a:gd name="T4" fmla="*/ 139 w 378"/>
                <a:gd name="T5" fmla="*/ 580 h 609"/>
                <a:gd name="T6" fmla="*/ 56 w 378"/>
                <a:gd name="T7" fmla="*/ 470 h 609"/>
                <a:gd name="T8" fmla="*/ 0 w 378"/>
                <a:gd name="T9" fmla="*/ 221 h 609"/>
                <a:gd name="T10" fmla="*/ 0 w 378"/>
                <a:gd name="T11" fmla="*/ 0 h 609"/>
                <a:gd name="T12" fmla="*/ 65 w 378"/>
                <a:gd name="T13" fmla="*/ 0 h 609"/>
                <a:gd name="T14" fmla="*/ 92 w 378"/>
                <a:gd name="T15" fmla="*/ 9 h 609"/>
                <a:gd name="T16" fmla="*/ 120 w 378"/>
                <a:gd name="T17" fmla="*/ 9 h 609"/>
                <a:gd name="T18" fmla="*/ 147 w 378"/>
                <a:gd name="T19" fmla="*/ 9 h 609"/>
                <a:gd name="T20" fmla="*/ 176 w 378"/>
                <a:gd name="T21" fmla="*/ 18 h 609"/>
                <a:gd name="T22" fmla="*/ 203 w 378"/>
                <a:gd name="T23" fmla="*/ 18 h 609"/>
                <a:gd name="T24" fmla="*/ 230 w 378"/>
                <a:gd name="T25" fmla="*/ 18 h 609"/>
                <a:gd name="T26" fmla="*/ 258 w 378"/>
                <a:gd name="T27" fmla="*/ 18 h 609"/>
                <a:gd name="T28" fmla="*/ 286 w 378"/>
                <a:gd name="T29" fmla="*/ 27 h 609"/>
                <a:gd name="T30" fmla="*/ 378 w 378"/>
                <a:gd name="T31" fmla="*/ 27 h 609"/>
                <a:gd name="T32" fmla="*/ 378 w 378"/>
                <a:gd name="T33" fmla="*/ 240 h 609"/>
                <a:gd name="T34" fmla="*/ 368 w 378"/>
                <a:gd name="T35" fmla="*/ 267 h 609"/>
                <a:gd name="T36" fmla="*/ 368 w 378"/>
                <a:gd name="T37" fmla="*/ 285 h 609"/>
                <a:gd name="T38" fmla="*/ 360 w 378"/>
                <a:gd name="T39" fmla="*/ 314 h 609"/>
                <a:gd name="T40" fmla="*/ 360 w 378"/>
                <a:gd name="T41" fmla="*/ 332 h 609"/>
                <a:gd name="T42" fmla="*/ 360 w 378"/>
                <a:gd name="T43" fmla="*/ 351 h 609"/>
                <a:gd name="T44" fmla="*/ 360 w 378"/>
                <a:gd name="T45" fmla="*/ 378 h 609"/>
                <a:gd name="T46" fmla="*/ 360 w 378"/>
                <a:gd name="T47" fmla="*/ 405 h 609"/>
                <a:gd name="T48" fmla="*/ 360 w 378"/>
                <a:gd name="T49" fmla="*/ 433 h 609"/>
                <a:gd name="T50" fmla="*/ 350 w 378"/>
                <a:gd name="T51" fmla="*/ 452 h 609"/>
                <a:gd name="T52" fmla="*/ 341 w 378"/>
                <a:gd name="T53" fmla="*/ 479 h 609"/>
                <a:gd name="T54" fmla="*/ 341 w 378"/>
                <a:gd name="T55" fmla="*/ 498 h 609"/>
                <a:gd name="T56" fmla="*/ 341 w 378"/>
                <a:gd name="T57" fmla="*/ 516 h 609"/>
                <a:gd name="T58" fmla="*/ 341 w 378"/>
                <a:gd name="T59" fmla="*/ 543 h 609"/>
                <a:gd name="T60" fmla="*/ 331 w 378"/>
                <a:gd name="T61" fmla="*/ 562 h 609"/>
                <a:gd name="T62" fmla="*/ 331 w 378"/>
                <a:gd name="T63" fmla="*/ 590 h 609"/>
                <a:gd name="T64" fmla="*/ 341 w 378"/>
                <a:gd name="T65" fmla="*/ 609 h 60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78"/>
                <a:gd name="T100" fmla="*/ 0 h 609"/>
                <a:gd name="T101" fmla="*/ 378 w 378"/>
                <a:gd name="T102" fmla="*/ 609 h 60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78" h="609">
                  <a:moveTo>
                    <a:pt x="341" y="609"/>
                  </a:moveTo>
                  <a:lnTo>
                    <a:pt x="304" y="609"/>
                  </a:lnTo>
                  <a:lnTo>
                    <a:pt x="139" y="580"/>
                  </a:lnTo>
                  <a:lnTo>
                    <a:pt x="56" y="470"/>
                  </a:lnTo>
                  <a:lnTo>
                    <a:pt x="0" y="221"/>
                  </a:lnTo>
                  <a:lnTo>
                    <a:pt x="0" y="0"/>
                  </a:lnTo>
                  <a:lnTo>
                    <a:pt x="65" y="0"/>
                  </a:lnTo>
                  <a:lnTo>
                    <a:pt x="92" y="9"/>
                  </a:lnTo>
                  <a:lnTo>
                    <a:pt x="120" y="9"/>
                  </a:lnTo>
                  <a:lnTo>
                    <a:pt x="147" y="9"/>
                  </a:lnTo>
                  <a:lnTo>
                    <a:pt x="176" y="18"/>
                  </a:lnTo>
                  <a:lnTo>
                    <a:pt x="203" y="18"/>
                  </a:lnTo>
                  <a:lnTo>
                    <a:pt x="230" y="18"/>
                  </a:lnTo>
                  <a:lnTo>
                    <a:pt x="258" y="18"/>
                  </a:lnTo>
                  <a:lnTo>
                    <a:pt x="286" y="27"/>
                  </a:lnTo>
                  <a:lnTo>
                    <a:pt x="378" y="27"/>
                  </a:lnTo>
                  <a:lnTo>
                    <a:pt x="378" y="240"/>
                  </a:lnTo>
                  <a:lnTo>
                    <a:pt x="368" y="267"/>
                  </a:lnTo>
                  <a:lnTo>
                    <a:pt x="368" y="285"/>
                  </a:lnTo>
                  <a:lnTo>
                    <a:pt x="360" y="314"/>
                  </a:lnTo>
                  <a:lnTo>
                    <a:pt x="360" y="332"/>
                  </a:lnTo>
                  <a:lnTo>
                    <a:pt x="360" y="351"/>
                  </a:lnTo>
                  <a:lnTo>
                    <a:pt x="360" y="378"/>
                  </a:lnTo>
                  <a:lnTo>
                    <a:pt x="360" y="405"/>
                  </a:lnTo>
                  <a:lnTo>
                    <a:pt x="360" y="433"/>
                  </a:lnTo>
                  <a:lnTo>
                    <a:pt x="350" y="452"/>
                  </a:lnTo>
                  <a:lnTo>
                    <a:pt x="341" y="479"/>
                  </a:lnTo>
                  <a:lnTo>
                    <a:pt x="341" y="498"/>
                  </a:lnTo>
                  <a:lnTo>
                    <a:pt x="341" y="516"/>
                  </a:lnTo>
                  <a:lnTo>
                    <a:pt x="341" y="543"/>
                  </a:lnTo>
                  <a:lnTo>
                    <a:pt x="331" y="562"/>
                  </a:lnTo>
                  <a:lnTo>
                    <a:pt x="331" y="590"/>
                  </a:lnTo>
                  <a:lnTo>
                    <a:pt x="341" y="609"/>
                  </a:lnTo>
                  <a:close/>
                </a:path>
              </a:pathLst>
            </a:custGeom>
            <a:solidFill>
              <a:srgbClr val="A3B2B2"/>
            </a:solidFill>
            <a:ln w="9525">
              <a:noFill/>
              <a:round/>
              <a:headEnd/>
              <a:tailEnd/>
            </a:ln>
          </p:spPr>
          <p:txBody>
            <a:bodyPr>
              <a:prstTxWarp prst="textNoShape">
                <a:avLst/>
              </a:prstTxWarp>
            </a:bodyPr>
            <a:lstStyle/>
            <a:p>
              <a:endParaRPr lang="en-US"/>
            </a:p>
          </p:txBody>
        </p:sp>
        <p:sp>
          <p:nvSpPr>
            <p:cNvPr id="18469" name="Freeform 240"/>
            <p:cNvSpPr>
              <a:spLocks/>
            </p:cNvSpPr>
            <p:nvPr/>
          </p:nvSpPr>
          <p:spPr bwMode="auto">
            <a:xfrm>
              <a:off x="2248" y="3759"/>
              <a:ext cx="140" cy="95"/>
            </a:xfrm>
            <a:custGeom>
              <a:avLst/>
              <a:gdLst>
                <a:gd name="T0" fmla="*/ 1106 w 1125"/>
                <a:gd name="T1" fmla="*/ 764 h 764"/>
                <a:gd name="T2" fmla="*/ 489 w 1125"/>
                <a:gd name="T3" fmla="*/ 691 h 764"/>
                <a:gd name="T4" fmla="*/ 0 w 1125"/>
                <a:gd name="T5" fmla="*/ 626 h 764"/>
                <a:gd name="T6" fmla="*/ 0 w 1125"/>
                <a:gd name="T7" fmla="*/ 516 h 764"/>
                <a:gd name="T8" fmla="*/ 0 w 1125"/>
                <a:gd name="T9" fmla="*/ 489 h 764"/>
                <a:gd name="T10" fmla="*/ 10 w 1125"/>
                <a:gd name="T11" fmla="*/ 461 h 764"/>
                <a:gd name="T12" fmla="*/ 10 w 1125"/>
                <a:gd name="T13" fmla="*/ 442 h 764"/>
                <a:gd name="T14" fmla="*/ 19 w 1125"/>
                <a:gd name="T15" fmla="*/ 415 h 764"/>
                <a:gd name="T16" fmla="*/ 19 w 1125"/>
                <a:gd name="T17" fmla="*/ 396 h 764"/>
                <a:gd name="T18" fmla="*/ 19 w 1125"/>
                <a:gd name="T19" fmla="*/ 378 h 764"/>
                <a:gd name="T20" fmla="*/ 19 w 1125"/>
                <a:gd name="T21" fmla="*/ 351 h 764"/>
                <a:gd name="T22" fmla="*/ 19 w 1125"/>
                <a:gd name="T23" fmla="*/ 322 h 764"/>
                <a:gd name="T24" fmla="*/ 28 w 1125"/>
                <a:gd name="T25" fmla="*/ 285 h 764"/>
                <a:gd name="T26" fmla="*/ 37 w 1125"/>
                <a:gd name="T27" fmla="*/ 249 h 764"/>
                <a:gd name="T28" fmla="*/ 37 w 1125"/>
                <a:gd name="T29" fmla="*/ 212 h 764"/>
                <a:gd name="T30" fmla="*/ 37 w 1125"/>
                <a:gd name="T31" fmla="*/ 184 h 764"/>
                <a:gd name="T32" fmla="*/ 37 w 1125"/>
                <a:gd name="T33" fmla="*/ 147 h 764"/>
                <a:gd name="T34" fmla="*/ 37 w 1125"/>
                <a:gd name="T35" fmla="*/ 111 h 764"/>
                <a:gd name="T36" fmla="*/ 37 w 1125"/>
                <a:gd name="T37" fmla="*/ 74 h 764"/>
                <a:gd name="T38" fmla="*/ 37 w 1125"/>
                <a:gd name="T39" fmla="*/ 37 h 764"/>
                <a:gd name="T40" fmla="*/ 47 w 1125"/>
                <a:gd name="T41" fmla="*/ 27 h 764"/>
                <a:gd name="T42" fmla="*/ 157 w 1125"/>
                <a:gd name="T43" fmla="*/ 27 h 764"/>
                <a:gd name="T44" fmla="*/ 167 w 1125"/>
                <a:gd name="T45" fmla="*/ 18 h 764"/>
                <a:gd name="T46" fmla="*/ 175 w 1125"/>
                <a:gd name="T47" fmla="*/ 18 h 764"/>
                <a:gd name="T48" fmla="*/ 185 w 1125"/>
                <a:gd name="T49" fmla="*/ 18 h 764"/>
                <a:gd name="T50" fmla="*/ 194 w 1125"/>
                <a:gd name="T51" fmla="*/ 9 h 764"/>
                <a:gd name="T52" fmla="*/ 204 w 1125"/>
                <a:gd name="T53" fmla="*/ 9 h 764"/>
                <a:gd name="T54" fmla="*/ 212 w 1125"/>
                <a:gd name="T55" fmla="*/ 9 h 764"/>
                <a:gd name="T56" fmla="*/ 222 w 1125"/>
                <a:gd name="T57" fmla="*/ 0 h 764"/>
                <a:gd name="T58" fmla="*/ 314 w 1125"/>
                <a:gd name="T59" fmla="*/ 27 h 764"/>
                <a:gd name="T60" fmla="*/ 396 w 1125"/>
                <a:gd name="T61" fmla="*/ 46 h 764"/>
                <a:gd name="T62" fmla="*/ 489 w 1125"/>
                <a:gd name="T63" fmla="*/ 74 h 764"/>
                <a:gd name="T64" fmla="*/ 582 w 1125"/>
                <a:gd name="T65" fmla="*/ 92 h 764"/>
                <a:gd name="T66" fmla="*/ 673 w 1125"/>
                <a:gd name="T67" fmla="*/ 111 h 764"/>
                <a:gd name="T68" fmla="*/ 766 w 1125"/>
                <a:gd name="T69" fmla="*/ 130 h 764"/>
                <a:gd name="T70" fmla="*/ 848 w 1125"/>
                <a:gd name="T71" fmla="*/ 138 h 764"/>
                <a:gd name="T72" fmla="*/ 941 w 1125"/>
                <a:gd name="T73" fmla="*/ 147 h 764"/>
                <a:gd name="T74" fmla="*/ 968 w 1125"/>
                <a:gd name="T75" fmla="*/ 157 h 764"/>
                <a:gd name="T76" fmla="*/ 987 w 1125"/>
                <a:gd name="T77" fmla="*/ 157 h 764"/>
                <a:gd name="T78" fmla="*/ 1014 w 1125"/>
                <a:gd name="T79" fmla="*/ 157 h 764"/>
                <a:gd name="T80" fmla="*/ 1032 w 1125"/>
                <a:gd name="T81" fmla="*/ 165 h 764"/>
                <a:gd name="T82" fmla="*/ 1061 w 1125"/>
                <a:gd name="T83" fmla="*/ 165 h 764"/>
                <a:gd name="T84" fmla="*/ 1078 w 1125"/>
                <a:gd name="T85" fmla="*/ 165 h 764"/>
                <a:gd name="T86" fmla="*/ 1106 w 1125"/>
                <a:gd name="T87" fmla="*/ 175 h 764"/>
                <a:gd name="T88" fmla="*/ 1125 w 1125"/>
                <a:gd name="T89" fmla="*/ 175 h 764"/>
                <a:gd name="T90" fmla="*/ 1125 w 1125"/>
                <a:gd name="T91" fmla="*/ 415 h 764"/>
                <a:gd name="T92" fmla="*/ 1125 w 1125"/>
                <a:gd name="T93" fmla="*/ 433 h 764"/>
                <a:gd name="T94" fmla="*/ 1125 w 1125"/>
                <a:gd name="T95" fmla="*/ 461 h 764"/>
                <a:gd name="T96" fmla="*/ 1115 w 1125"/>
                <a:gd name="T97" fmla="*/ 479 h 764"/>
                <a:gd name="T98" fmla="*/ 1115 w 1125"/>
                <a:gd name="T99" fmla="*/ 498 h 764"/>
                <a:gd name="T100" fmla="*/ 1115 w 1125"/>
                <a:gd name="T101" fmla="*/ 525 h 764"/>
                <a:gd name="T102" fmla="*/ 1106 w 1125"/>
                <a:gd name="T103" fmla="*/ 543 h 764"/>
                <a:gd name="T104" fmla="*/ 1106 w 1125"/>
                <a:gd name="T105" fmla="*/ 572 h 764"/>
                <a:gd name="T106" fmla="*/ 1106 w 1125"/>
                <a:gd name="T107" fmla="*/ 590 h 764"/>
                <a:gd name="T108" fmla="*/ 1106 w 1125"/>
                <a:gd name="T109" fmla="*/ 764 h 764"/>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1125"/>
                <a:gd name="T166" fmla="*/ 0 h 764"/>
                <a:gd name="T167" fmla="*/ 1125 w 1125"/>
                <a:gd name="T168" fmla="*/ 764 h 764"/>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1125" h="764">
                  <a:moveTo>
                    <a:pt x="1106" y="764"/>
                  </a:moveTo>
                  <a:lnTo>
                    <a:pt x="489" y="691"/>
                  </a:lnTo>
                  <a:lnTo>
                    <a:pt x="0" y="626"/>
                  </a:lnTo>
                  <a:lnTo>
                    <a:pt x="0" y="516"/>
                  </a:lnTo>
                  <a:lnTo>
                    <a:pt x="0" y="489"/>
                  </a:lnTo>
                  <a:lnTo>
                    <a:pt x="10" y="461"/>
                  </a:lnTo>
                  <a:lnTo>
                    <a:pt x="10" y="442"/>
                  </a:lnTo>
                  <a:lnTo>
                    <a:pt x="19" y="415"/>
                  </a:lnTo>
                  <a:lnTo>
                    <a:pt x="19" y="396"/>
                  </a:lnTo>
                  <a:lnTo>
                    <a:pt x="19" y="378"/>
                  </a:lnTo>
                  <a:lnTo>
                    <a:pt x="19" y="351"/>
                  </a:lnTo>
                  <a:lnTo>
                    <a:pt x="19" y="322"/>
                  </a:lnTo>
                  <a:lnTo>
                    <a:pt x="28" y="285"/>
                  </a:lnTo>
                  <a:lnTo>
                    <a:pt x="37" y="249"/>
                  </a:lnTo>
                  <a:lnTo>
                    <a:pt x="37" y="212"/>
                  </a:lnTo>
                  <a:lnTo>
                    <a:pt x="37" y="184"/>
                  </a:lnTo>
                  <a:lnTo>
                    <a:pt x="37" y="147"/>
                  </a:lnTo>
                  <a:lnTo>
                    <a:pt x="37" y="111"/>
                  </a:lnTo>
                  <a:lnTo>
                    <a:pt x="37" y="74"/>
                  </a:lnTo>
                  <a:lnTo>
                    <a:pt x="37" y="37"/>
                  </a:lnTo>
                  <a:lnTo>
                    <a:pt x="47" y="27"/>
                  </a:lnTo>
                  <a:lnTo>
                    <a:pt x="157" y="27"/>
                  </a:lnTo>
                  <a:lnTo>
                    <a:pt x="167" y="18"/>
                  </a:lnTo>
                  <a:lnTo>
                    <a:pt x="175" y="18"/>
                  </a:lnTo>
                  <a:lnTo>
                    <a:pt x="185" y="18"/>
                  </a:lnTo>
                  <a:lnTo>
                    <a:pt x="194" y="9"/>
                  </a:lnTo>
                  <a:lnTo>
                    <a:pt x="204" y="9"/>
                  </a:lnTo>
                  <a:lnTo>
                    <a:pt x="212" y="9"/>
                  </a:lnTo>
                  <a:lnTo>
                    <a:pt x="222" y="0"/>
                  </a:lnTo>
                  <a:lnTo>
                    <a:pt x="314" y="27"/>
                  </a:lnTo>
                  <a:lnTo>
                    <a:pt x="396" y="46"/>
                  </a:lnTo>
                  <a:lnTo>
                    <a:pt x="489" y="74"/>
                  </a:lnTo>
                  <a:lnTo>
                    <a:pt x="582" y="92"/>
                  </a:lnTo>
                  <a:lnTo>
                    <a:pt x="673" y="111"/>
                  </a:lnTo>
                  <a:lnTo>
                    <a:pt x="766" y="130"/>
                  </a:lnTo>
                  <a:lnTo>
                    <a:pt x="848" y="138"/>
                  </a:lnTo>
                  <a:lnTo>
                    <a:pt x="941" y="147"/>
                  </a:lnTo>
                  <a:lnTo>
                    <a:pt x="968" y="157"/>
                  </a:lnTo>
                  <a:lnTo>
                    <a:pt x="987" y="157"/>
                  </a:lnTo>
                  <a:lnTo>
                    <a:pt x="1014" y="157"/>
                  </a:lnTo>
                  <a:lnTo>
                    <a:pt x="1032" y="165"/>
                  </a:lnTo>
                  <a:lnTo>
                    <a:pt x="1061" y="165"/>
                  </a:lnTo>
                  <a:lnTo>
                    <a:pt x="1078" y="165"/>
                  </a:lnTo>
                  <a:lnTo>
                    <a:pt x="1106" y="175"/>
                  </a:lnTo>
                  <a:lnTo>
                    <a:pt x="1125" y="175"/>
                  </a:lnTo>
                  <a:lnTo>
                    <a:pt x="1125" y="415"/>
                  </a:lnTo>
                  <a:lnTo>
                    <a:pt x="1125" y="433"/>
                  </a:lnTo>
                  <a:lnTo>
                    <a:pt x="1125" y="461"/>
                  </a:lnTo>
                  <a:lnTo>
                    <a:pt x="1115" y="479"/>
                  </a:lnTo>
                  <a:lnTo>
                    <a:pt x="1115" y="498"/>
                  </a:lnTo>
                  <a:lnTo>
                    <a:pt x="1115" y="525"/>
                  </a:lnTo>
                  <a:lnTo>
                    <a:pt x="1106" y="543"/>
                  </a:lnTo>
                  <a:lnTo>
                    <a:pt x="1106" y="572"/>
                  </a:lnTo>
                  <a:lnTo>
                    <a:pt x="1106" y="590"/>
                  </a:lnTo>
                  <a:lnTo>
                    <a:pt x="1106" y="764"/>
                  </a:lnTo>
                  <a:close/>
                </a:path>
              </a:pathLst>
            </a:custGeom>
            <a:solidFill>
              <a:srgbClr val="D6E0E0"/>
            </a:solidFill>
            <a:ln w="9525">
              <a:noFill/>
              <a:round/>
              <a:headEnd/>
              <a:tailEnd/>
            </a:ln>
          </p:spPr>
          <p:txBody>
            <a:bodyPr>
              <a:prstTxWarp prst="textNoShape">
                <a:avLst/>
              </a:prstTxWarp>
            </a:bodyPr>
            <a:lstStyle/>
            <a:p>
              <a:endParaRPr lang="en-US"/>
            </a:p>
          </p:txBody>
        </p:sp>
        <p:sp>
          <p:nvSpPr>
            <p:cNvPr id="18470" name="Freeform 241"/>
            <p:cNvSpPr>
              <a:spLocks/>
            </p:cNvSpPr>
            <p:nvPr/>
          </p:nvSpPr>
          <p:spPr bwMode="auto">
            <a:xfrm>
              <a:off x="2400" y="3783"/>
              <a:ext cx="160" cy="86"/>
            </a:xfrm>
            <a:custGeom>
              <a:avLst/>
              <a:gdLst>
                <a:gd name="T0" fmla="*/ 1282 w 1282"/>
                <a:gd name="T1" fmla="*/ 672 h 690"/>
                <a:gd name="T2" fmla="*/ 904 w 1282"/>
                <a:gd name="T3" fmla="*/ 690 h 690"/>
                <a:gd name="T4" fmla="*/ 0 w 1282"/>
                <a:gd name="T5" fmla="*/ 589 h 690"/>
                <a:gd name="T6" fmla="*/ 0 w 1282"/>
                <a:gd name="T7" fmla="*/ 396 h 690"/>
                <a:gd name="T8" fmla="*/ 0 w 1282"/>
                <a:gd name="T9" fmla="*/ 378 h 690"/>
                <a:gd name="T10" fmla="*/ 10 w 1282"/>
                <a:gd name="T11" fmla="*/ 359 h 690"/>
                <a:gd name="T12" fmla="*/ 10 w 1282"/>
                <a:gd name="T13" fmla="*/ 331 h 690"/>
                <a:gd name="T14" fmla="*/ 10 w 1282"/>
                <a:gd name="T15" fmla="*/ 312 h 690"/>
                <a:gd name="T16" fmla="*/ 19 w 1282"/>
                <a:gd name="T17" fmla="*/ 285 h 690"/>
                <a:gd name="T18" fmla="*/ 19 w 1282"/>
                <a:gd name="T19" fmla="*/ 267 h 690"/>
                <a:gd name="T20" fmla="*/ 19 w 1282"/>
                <a:gd name="T21" fmla="*/ 248 h 690"/>
                <a:gd name="T22" fmla="*/ 19 w 1282"/>
                <a:gd name="T23" fmla="*/ 221 h 690"/>
                <a:gd name="T24" fmla="*/ 19 w 1282"/>
                <a:gd name="T25" fmla="*/ 0 h 690"/>
                <a:gd name="T26" fmla="*/ 37 w 1282"/>
                <a:gd name="T27" fmla="*/ 0 h 690"/>
                <a:gd name="T28" fmla="*/ 56 w 1282"/>
                <a:gd name="T29" fmla="*/ 8 h 690"/>
                <a:gd name="T30" fmla="*/ 74 w 1282"/>
                <a:gd name="T31" fmla="*/ 8 h 690"/>
                <a:gd name="T32" fmla="*/ 93 w 1282"/>
                <a:gd name="T33" fmla="*/ 8 h 690"/>
                <a:gd name="T34" fmla="*/ 120 w 1282"/>
                <a:gd name="T35" fmla="*/ 8 h 690"/>
                <a:gd name="T36" fmla="*/ 139 w 1282"/>
                <a:gd name="T37" fmla="*/ 18 h 690"/>
                <a:gd name="T38" fmla="*/ 157 w 1282"/>
                <a:gd name="T39" fmla="*/ 18 h 690"/>
                <a:gd name="T40" fmla="*/ 176 w 1282"/>
                <a:gd name="T41" fmla="*/ 18 h 690"/>
                <a:gd name="T42" fmla="*/ 194 w 1282"/>
                <a:gd name="T43" fmla="*/ 27 h 690"/>
                <a:gd name="T44" fmla="*/ 213 w 1282"/>
                <a:gd name="T45" fmla="*/ 27 h 690"/>
                <a:gd name="T46" fmla="*/ 240 w 1282"/>
                <a:gd name="T47" fmla="*/ 27 h 690"/>
                <a:gd name="T48" fmla="*/ 258 w 1282"/>
                <a:gd name="T49" fmla="*/ 27 h 690"/>
                <a:gd name="T50" fmla="*/ 277 w 1282"/>
                <a:gd name="T51" fmla="*/ 27 h 690"/>
                <a:gd name="T52" fmla="*/ 305 w 1282"/>
                <a:gd name="T53" fmla="*/ 27 h 690"/>
                <a:gd name="T54" fmla="*/ 324 w 1282"/>
                <a:gd name="T55" fmla="*/ 18 h 690"/>
                <a:gd name="T56" fmla="*/ 342 w 1282"/>
                <a:gd name="T57" fmla="*/ 18 h 690"/>
                <a:gd name="T58" fmla="*/ 360 w 1282"/>
                <a:gd name="T59" fmla="*/ 27 h 690"/>
                <a:gd name="T60" fmla="*/ 370 w 1282"/>
                <a:gd name="T61" fmla="*/ 27 h 690"/>
                <a:gd name="T62" fmla="*/ 378 w 1282"/>
                <a:gd name="T63" fmla="*/ 27 h 690"/>
                <a:gd name="T64" fmla="*/ 388 w 1282"/>
                <a:gd name="T65" fmla="*/ 37 h 690"/>
                <a:gd name="T66" fmla="*/ 407 w 1282"/>
                <a:gd name="T67" fmla="*/ 37 h 690"/>
                <a:gd name="T68" fmla="*/ 415 w 1282"/>
                <a:gd name="T69" fmla="*/ 37 h 690"/>
                <a:gd name="T70" fmla="*/ 425 w 1282"/>
                <a:gd name="T71" fmla="*/ 46 h 690"/>
                <a:gd name="T72" fmla="*/ 434 w 1282"/>
                <a:gd name="T73" fmla="*/ 46 h 690"/>
                <a:gd name="T74" fmla="*/ 710 w 1282"/>
                <a:gd name="T75" fmla="*/ 46 h 690"/>
                <a:gd name="T76" fmla="*/ 738 w 1282"/>
                <a:gd name="T77" fmla="*/ 46 h 690"/>
                <a:gd name="T78" fmla="*/ 766 w 1282"/>
                <a:gd name="T79" fmla="*/ 46 h 690"/>
                <a:gd name="T80" fmla="*/ 793 w 1282"/>
                <a:gd name="T81" fmla="*/ 55 h 690"/>
                <a:gd name="T82" fmla="*/ 821 w 1282"/>
                <a:gd name="T83" fmla="*/ 55 h 690"/>
                <a:gd name="T84" fmla="*/ 849 w 1282"/>
                <a:gd name="T85" fmla="*/ 64 h 690"/>
                <a:gd name="T86" fmla="*/ 876 w 1282"/>
                <a:gd name="T87" fmla="*/ 64 h 690"/>
                <a:gd name="T88" fmla="*/ 904 w 1282"/>
                <a:gd name="T89" fmla="*/ 64 h 690"/>
                <a:gd name="T90" fmla="*/ 931 w 1282"/>
                <a:gd name="T91" fmla="*/ 64 h 690"/>
                <a:gd name="T92" fmla="*/ 1282 w 1282"/>
                <a:gd name="T93" fmla="*/ 64 h 690"/>
                <a:gd name="T94" fmla="*/ 1282 w 1282"/>
                <a:gd name="T95" fmla="*/ 73 h 690"/>
                <a:gd name="T96" fmla="*/ 1282 w 1282"/>
                <a:gd name="T97" fmla="*/ 672 h 690"/>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282"/>
                <a:gd name="T148" fmla="*/ 0 h 690"/>
                <a:gd name="T149" fmla="*/ 1282 w 1282"/>
                <a:gd name="T150" fmla="*/ 690 h 690"/>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282" h="690">
                  <a:moveTo>
                    <a:pt x="1282" y="672"/>
                  </a:moveTo>
                  <a:lnTo>
                    <a:pt x="904" y="690"/>
                  </a:lnTo>
                  <a:lnTo>
                    <a:pt x="0" y="589"/>
                  </a:lnTo>
                  <a:lnTo>
                    <a:pt x="0" y="396"/>
                  </a:lnTo>
                  <a:lnTo>
                    <a:pt x="0" y="378"/>
                  </a:lnTo>
                  <a:lnTo>
                    <a:pt x="10" y="359"/>
                  </a:lnTo>
                  <a:lnTo>
                    <a:pt x="10" y="331"/>
                  </a:lnTo>
                  <a:lnTo>
                    <a:pt x="10" y="312"/>
                  </a:lnTo>
                  <a:lnTo>
                    <a:pt x="19" y="285"/>
                  </a:lnTo>
                  <a:lnTo>
                    <a:pt x="19" y="267"/>
                  </a:lnTo>
                  <a:lnTo>
                    <a:pt x="19" y="248"/>
                  </a:lnTo>
                  <a:lnTo>
                    <a:pt x="19" y="221"/>
                  </a:lnTo>
                  <a:lnTo>
                    <a:pt x="19" y="0"/>
                  </a:lnTo>
                  <a:lnTo>
                    <a:pt x="37" y="0"/>
                  </a:lnTo>
                  <a:lnTo>
                    <a:pt x="56" y="8"/>
                  </a:lnTo>
                  <a:lnTo>
                    <a:pt x="74" y="8"/>
                  </a:lnTo>
                  <a:lnTo>
                    <a:pt x="93" y="8"/>
                  </a:lnTo>
                  <a:lnTo>
                    <a:pt x="120" y="8"/>
                  </a:lnTo>
                  <a:lnTo>
                    <a:pt x="139" y="18"/>
                  </a:lnTo>
                  <a:lnTo>
                    <a:pt x="157" y="18"/>
                  </a:lnTo>
                  <a:lnTo>
                    <a:pt x="176" y="18"/>
                  </a:lnTo>
                  <a:lnTo>
                    <a:pt x="194" y="27"/>
                  </a:lnTo>
                  <a:lnTo>
                    <a:pt x="213" y="27"/>
                  </a:lnTo>
                  <a:lnTo>
                    <a:pt x="240" y="27"/>
                  </a:lnTo>
                  <a:lnTo>
                    <a:pt x="258" y="27"/>
                  </a:lnTo>
                  <a:lnTo>
                    <a:pt x="277" y="27"/>
                  </a:lnTo>
                  <a:lnTo>
                    <a:pt x="305" y="27"/>
                  </a:lnTo>
                  <a:lnTo>
                    <a:pt x="324" y="18"/>
                  </a:lnTo>
                  <a:lnTo>
                    <a:pt x="342" y="18"/>
                  </a:lnTo>
                  <a:lnTo>
                    <a:pt x="360" y="27"/>
                  </a:lnTo>
                  <a:lnTo>
                    <a:pt x="370" y="27"/>
                  </a:lnTo>
                  <a:lnTo>
                    <a:pt x="378" y="27"/>
                  </a:lnTo>
                  <a:lnTo>
                    <a:pt x="388" y="37"/>
                  </a:lnTo>
                  <a:lnTo>
                    <a:pt x="407" y="37"/>
                  </a:lnTo>
                  <a:lnTo>
                    <a:pt x="415" y="37"/>
                  </a:lnTo>
                  <a:lnTo>
                    <a:pt x="425" y="46"/>
                  </a:lnTo>
                  <a:lnTo>
                    <a:pt x="434" y="46"/>
                  </a:lnTo>
                  <a:lnTo>
                    <a:pt x="710" y="46"/>
                  </a:lnTo>
                  <a:lnTo>
                    <a:pt x="738" y="46"/>
                  </a:lnTo>
                  <a:lnTo>
                    <a:pt x="766" y="46"/>
                  </a:lnTo>
                  <a:lnTo>
                    <a:pt x="793" y="55"/>
                  </a:lnTo>
                  <a:lnTo>
                    <a:pt x="821" y="55"/>
                  </a:lnTo>
                  <a:lnTo>
                    <a:pt x="849" y="64"/>
                  </a:lnTo>
                  <a:lnTo>
                    <a:pt x="876" y="64"/>
                  </a:lnTo>
                  <a:lnTo>
                    <a:pt x="904" y="64"/>
                  </a:lnTo>
                  <a:lnTo>
                    <a:pt x="931" y="64"/>
                  </a:lnTo>
                  <a:lnTo>
                    <a:pt x="1282" y="64"/>
                  </a:lnTo>
                  <a:lnTo>
                    <a:pt x="1282" y="73"/>
                  </a:lnTo>
                  <a:lnTo>
                    <a:pt x="1282" y="672"/>
                  </a:lnTo>
                  <a:close/>
                </a:path>
              </a:pathLst>
            </a:custGeom>
            <a:solidFill>
              <a:srgbClr val="A3B2B2"/>
            </a:solidFill>
            <a:ln w="9525">
              <a:noFill/>
              <a:round/>
              <a:headEnd/>
              <a:tailEnd/>
            </a:ln>
          </p:spPr>
          <p:txBody>
            <a:bodyPr>
              <a:prstTxWarp prst="textNoShape">
                <a:avLst/>
              </a:prstTxWarp>
            </a:bodyPr>
            <a:lstStyle/>
            <a:p>
              <a:endParaRPr lang="en-US"/>
            </a:p>
          </p:txBody>
        </p:sp>
        <p:sp>
          <p:nvSpPr>
            <p:cNvPr id="18471" name="Freeform 242"/>
            <p:cNvSpPr>
              <a:spLocks/>
            </p:cNvSpPr>
            <p:nvPr/>
          </p:nvSpPr>
          <p:spPr bwMode="auto">
            <a:xfrm>
              <a:off x="2574" y="3779"/>
              <a:ext cx="608" cy="88"/>
            </a:xfrm>
            <a:custGeom>
              <a:avLst/>
              <a:gdLst>
                <a:gd name="T0" fmla="*/ 4855 w 4865"/>
                <a:gd name="T1" fmla="*/ 0 h 701"/>
                <a:gd name="T2" fmla="*/ 4865 w 4865"/>
                <a:gd name="T3" fmla="*/ 29 h 701"/>
                <a:gd name="T4" fmla="*/ 4865 w 4865"/>
                <a:gd name="T5" fmla="*/ 112 h 701"/>
                <a:gd name="T6" fmla="*/ 3843 w 4865"/>
                <a:gd name="T7" fmla="*/ 415 h 701"/>
                <a:gd name="T8" fmla="*/ 1059 w 4865"/>
                <a:gd name="T9" fmla="*/ 609 h 701"/>
                <a:gd name="T10" fmla="*/ 728 w 4865"/>
                <a:gd name="T11" fmla="*/ 665 h 701"/>
                <a:gd name="T12" fmla="*/ 0 w 4865"/>
                <a:gd name="T13" fmla="*/ 701 h 701"/>
                <a:gd name="T14" fmla="*/ 0 w 4865"/>
                <a:gd name="T15" fmla="*/ 112 h 701"/>
                <a:gd name="T16" fmla="*/ 10 w 4865"/>
                <a:gd name="T17" fmla="*/ 93 h 701"/>
                <a:gd name="T18" fmla="*/ 3133 w 4865"/>
                <a:gd name="T19" fmla="*/ 93 h 701"/>
                <a:gd name="T20" fmla="*/ 3215 w 4865"/>
                <a:gd name="T21" fmla="*/ 93 h 701"/>
                <a:gd name="T22" fmla="*/ 3298 w 4865"/>
                <a:gd name="T23" fmla="*/ 93 h 701"/>
                <a:gd name="T24" fmla="*/ 3382 w 4865"/>
                <a:gd name="T25" fmla="*/ 93 h 701"/>
                <a:gd name="T26" fmla="*/ 3455 w 4865"/>
                <a:gd name="T27" fmla="*/ 84 h 701"/>
                <a:gd name="T28" fmla="*/ 3538 w 4865"/>
                <a:gd name="T29" fmla="*/ 84 h 701"/>
                <a:gd name="T30" fmla="*/ 3622 w 4865"/>
                <a:gd name="T31" fmla="*/ 84 h 701"/>
                <a:gd name="T32" fmla="*/ 3704 w 4865"/>
                <a:gd name="T33" fmla="*/ 75 h 701"/>
                <a:gd name="T34" fmla="*/ 3787 w 4865"/>
                <a:gd name="T35" fmla="*/ 75 h 701"/>
                <a:gd name="T36" fmla="*/ 3916 w 4865"/>
                <a:gd name="T37" fmla="*/ 66 h 701"/>
                <a:gd name="T38" fmla="*/ 4054 w 4865"/>
                <a:gd name="T39" fmla="*/ 56 h 701"/>
                <a:gd name="T40" fmla="*/ 4183 w 4865"/>
                <a:gd name="T41" fmla="*/ 47 h 701"/>
                <a:gd name="T42" fmla="*/ 4322 w 4865"/>
                <a:gd name="T43" fmla="*/ 37 h 701"/>
                <a:gd name="T44" fmla="*/ 4450 w 4865"/>
                <a:gd name="T45" fmla="*/ 29 h 701"/>
                <a:gd name="T46" fmla="*/ 4588 w 4865"/>
                <a:gd name="T47" fmla="*/ 19 h 701"/>
                <a:gd name="T48" fmla="*/ 4718 w 4865"/>
                <a:gd name="T49" fmla="*/ 10 h 701"/>
                <a:gd name="T50" fmla="*/ 4855 w 4865"/>
                <a:gd name="T51" fmla="*/ 0 h 701"/>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865"/>
                <a:gd name="T79" fmla="*/ 0 h 701"/>
                <a:gd name="T80" fmla="*/ 4865 w 4865"/>
                <a:gd name="T81" fmla="*/ 701 h 701"/>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865" h="701">
                  <a:moveTo>
                    <a:pt x="4855" y="0"/>
                  </a:moveTo>
                  <a:lnTo>
                    <a:pt x="4865" y="29"/>
                  </a:lnTo>
                  <a:lnTo>
                    <a:pt x="4865" y="112"/>
                  </a:lnTo>
                  <a:lnTo>
                    <a:pt x="3843" y="415"/>
                  </a:lnTo>
                  <a:lnTo>
                    <a:pt x="1059" y="609"/>
                  </a:lnTo>
                  <a:lnTo>
                    <a:pt x="728" y="665"/>
                  </a:lnTo>
                  <a:lnTo>
                    <a:pt x="0" y="701"/>
                  </a:lnTo>
                  <a:lnTo>
                    <a:pt x="0" y="112"/>
                  </a:lnTo>
                  <a:lnTo>
                    <a:pt x="10" y="93"/>
                  </a:lnTo>
                  <a:lnTo>
                    <a:pt x="3133" y="93"/>
                  </a:lnTo>
                  <a:lnTo>
                    <a:pt x="3215" y="93"/>
                  </a:lnTo>
                  <a:lnTo>
                    <a:pt x="3298" y="93"/>
                  </a:lnTo>
                  <a:lnTo>
                    <a:pt x="3382" y="93"/>
                  </a:lnTo>
                  <a:lnTo>
                    <a:pt x="3455" y="84"/>
                  </a:lnTo>
                  <a:lnTo>
                    <a:pt x="3538" y="84"/>
                  </a:lnTo>
                  <a:lnTo>
                    <a:pt x="3622" y="84"/>
                  </a:lnTo>
                  <a:lnTo>
                    <a:pt x="3704" y="75"/>
                  </a:lnTo>
                  <a:lnTo>
                    <a:pt x="3787" y="75"/>
                  </a:lnTo>
                  <a:lnTo>
                    <a:pt x="3916" y="66"/>
                  </a:lnTo>
                  <a:lnTo>
                    <a:pt x="4054" y="56"/>
                  </a:lnTo>
                  <a:lnTo>
                    <a:pt x="4183" y="47"/>
                  </a:lnTo>
                  <a:lnTo>
                    <a:pt x="4322" y="37"/>
                  </a:lnTo>
                  <a:lnTo>
                    <a:pt x="4450" y="29"/>
                  </a:lnTo>
                  <a:lnTo>
                    <a:pt x="4588" y="19"/>
                  </a:lnTo>
                  <a:lnTo>
                    <a:pt x="4718" y="10"/>
                  </a:lnTo>
                  <a:lnTo>
                    <a:pt x="4855" y="0"/>
                  </a:lnTo>
                  <a:close/>
                </a:path>
              </a:pathLst>
            </a:custGeom>
            <a:solidFill>
              <a:srgbClr val="D6E0E0"/>
            </a:solidFill>
            <a:ln w="9525">
              <a:noFill/>
              <a:round/>
              <a:headEnd/>
              <a:tailEnd/>
            </a:ln>
          </p:spPr>
          <p:txBody>
            <a:bodyPr>
              <a:prstTxWarp prst="textNoShape">
                <a:avLst/>
              </a:prstTxWarp>
            </a:bodyPr>
            <a:lstStyle/>
            <a:p>
              <a:endParaRPr lang="en-US"/>
            </a:p>
          </p:txBody>
        </p:sp>
        <p:sp>
          <p:nvSpPr>
            <p:cNvPr id="18472" name="Freeform 243"/>
            <p:cNvSpPr>
              <a:spLocks/>
            </p:cNvSpPr>
            <p:nvPr/>
          </p:nvSpPr>
          <p:spPr bwMode="auto">
            <a:xfrm>
              <a:off x="2189" y="3674"/>
              <a:ext cx="116" cy="78"/>
            </a:xfrm>
            <a:custGeom>
              <a:avLst/>
              <a:gdLst>
                <a:gd name="T0" fmla="*/ 700 w 931"/>
                <a:gd name="T1" fmla="*/ 571 h 626"/>
                <a:gd name="T2" fmla="*/ 681 w 931"/>
                <a:gd name="T3" fmla="*/ 571 h 626"/>
                <a:gd name="T4" fmla="*/ 654 w 931"/>
                <a:gd name="T5" fmla="*/ 581 h 626"/>
                <a:gd name="T6" fmla="*/ 636 w 931"/>
                <a:gd name="T7" fmla="*/ 589 h 626"/>
                <a:gd name="T8" fmla="*/ 617 w 931"/>
                <a:gd name="T9" fmla="*/ 599 h 626"/>
                <a:gd name="T10" fmla="*/ 516 w 931"/>
                <a:gd name="T11" fmla="*/ 589 h 626"/>
                <a:gd name="T12" fmla="*/ 497 w 931"/>
                <a:gd name="T13" fmla="*/ 581 h 626"/>
                <a:gd name="T14" fmla="*/ 488 w 931"/>
                <a:gd name="T15" fmla="*/ 571 h 626"/>
                <a:gd name="T16" fmla="*/ 469 w 931"/>
                <a:gd name="T17" fmla="*/ 571 h 626"/>
                <a:gd name="T18" fmla="*/ 452 w 931"/>
                <a:gd name="T19" fmla="*/ 581 h 626"/>
                <a:gd name="T20" fmla="*/ 433 w 931"/>
                <a:gd name="T21" fmla="*/ 589 h 626"/>
                <a:gd name="T22" fmla="*/ 304 w 931"/>
                <a:gd name="T23" fmla="*/ 599 h 626"/>
                <a:gd name="T24" fmla="*/ 248 w 931"/>
                <a:gd name="T25" fmla="*/ 589 h 626"/>
                <a:gd name="T26" fmla="*/ 194 w 931"/>
                <a:gd name="T27" fmla="*/ 581 h 626"/>
                <a:gd name="T28" fmla="*/ 138 w 931"/>
                <a:gd name="T29" fmla="*/ 571 h 626"/>
                <a:gd name="T30" fmla="*/ 92 w 931"/>
                <a:gd name="T31" fmla="*/ 571 h 626"/>
                <a:gd name="T32" fmla="*/ 0 w 931"/>
                <a:gd name="T33" fmla="*/ 0 h 626"/>
                <a:gd name="T34" fmla="*/ 55 w 931"/>
                <a:gd name="T35" fmla="*/ 9 h 626"/>
                <a:gd name="T36" fmla="*/ 101 w 931"/>
                <a:gd name="T37" fmla="*/ 27 h 626"/>
                <a:gd name="T38" fmla="*/ 157 w 931"/>
                <a:gd name="T39" fmla="*/ 37 h 626"/>
                <a:gd name="T40" fmla="*/ 212 w 931"/>
                <a:gd name="T41" fmla="*/ 37 h 626"/>
                <a:gd name="T42" fmla="*/ 248 w 931"/>
                <a:gd name="T43" fmla="*/ 46 h 626"/>
                <a:gd name="T44" fmla="*/ 276 w 931"/>
                <a:gd name="T45" fmla="*/ 56 h 626"/>
                <a:gd name="T46" fmla="*/ 313 w 931"/>
                <a:gd name="T47" fmla="*/ 64 h 626"/>
                <a:gd name="T48" fmla="*/ 349 w 931"/>
                <a:gd name="T49" fmla="*/ 64 h 626"/>
                <a:gd name="T50" fmla="*/ 580 w 931"/>
                <a:gd name="T51" fmla="*/ 64 h 626"/>
                <a:gd name="T52" fmla="*/ 617 w 931"/>
                <a:gd name="T53" fmla="*/ 74 h 626"/>
                <a:gd name="T54" fmla="*/ 663 w 931"/>
                <a:gd name="T55" fmla="*/ 83 h 626"/>
                <a:gd name="T56" fmla="*/ 709 w 931"/>
                <a:gd name="T57" fmla="*/ 83 h 626"/>
                <a:gd name="T58" fmla="*/ 931 w 931"/>
                <a:gd name="T59" fmla="*/ 83 h 626"/>
                <a:gd name="T60" fmla="*/ 931 w 931"/>
                <a:gd name="T61" fmla="*/ 147 h 626"/>
                <a:gd name="T62" fmla="*/ 921 w 931"/>
                <a:gd name="T63" fmla="*/ 176 h 626"/>
                <a:gd name="T64" fmla="*/ 912 w 931"/>
                <a:gd name="T65" fmla="*/ 203 h 626"/>
                <a:gd name="T66" fmla="*/ 912 w 931"/>
                <a:gd name="T67" fmla="*/ 240 h 626"/>
                <a:gd name="T68" fmla="*/ 912 w 931"/>
                <a:gd name="T69" fmla="*/ 267 h 626"/>
                <a:gd name="T70" fmla="*/ 902 w 931"/>
                <a:gd name="T71" fmla="*/ 295 h 626"/>
                <a:gd name="T72" fmla="*/ 894 w 931"/>
                <a:gd name="T73" fmla="*/ 314 h 626"/>
                <a:gd name="T74" fmla="*/ 894 w 931"/>
                <a:gd name="T75" fmla="*/ 341 h 626"/>
                <a:gd name="T76" fmla="*/ 894 w 931"/>
                <a:gd name="T77" fmla="*/ 608 h 626"/>
                <a:gd name="T78" fmla="*/ 894 w 931"/>
                <a:gd name="T79" fmla="*/ 626 h 62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931"/>
                <a:gd name="T121" fmla="*/ 0 h 626"/>
                <a:gd name="T122" fmla="*/ 931 w 931"/>
                <a:gd name="T123" fmla="*/ 626 h 62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931" h="626">
                  <a:moveTo>
                    <a:pt x="894" y="626"/>
                  </a:moveTo>
                  <a:lnTo>
                    <a:pt x="700" y="571"/>
                  </a:lnTo>
                  <a:lnTo>
                    <a:pt x="691" y="571"/>
                  </a:lnTo>
                  <a:lnTo>
                    <a:pt x="681" y="571"/>
                  </a:lnTo>
                  <a:lnTo>
                    <a:pt x="673" y="571"/>
                  </a:lnTo>
                  <a:lnTo>
                    <a:pt x="654" y="581"/>
                  </a:lnTo>
                  <a:lnTo>
                    <a:pt x="644" y="581"/>
                  </a:lnTo>
                  <a:lnTo>
                    <a:pt x="636" y="589"/>
                  </a:lnTo>
                  <a:lnTo>
                    <a:pt x="626" y="589"/>
                  </a:lnTo>
                  <a:lnTo>
                    <a:pt x="617" y="599"/>
                  </a:lnTo>
                  <a:lnTo>
                    <a:pt x="516" y="599"/>
                  </a:lnTo>
                  <a:lnTo>
                    <a:pt x="516" y="589"/>
                  </a:lnTo>
                  <a:lnTo>
                    <a:pt x="506" y="581"/>
                  </a:lnTo>
                  <a:lnTo>
                    <a:pt x="497" y="581"/>
                  </a:lnTo>
                  <a:lnTo>
                    <a:pt x="488" y="581"/>
                  </a:lnTo>
                  <a:lnTo>
                    <a:pt x="488" y="571"/>
                  </a:lnTo>
                  <a:lnTo>
                    <a:pt x="479" y="571"/>
                  </a:lnTo>
                  <a:lnTo>
                    <a:pt x="469" y="571"/>
                  </a:lnTo>
                  <a:lnTo>
                    <a:pt x="460" y="571"/>
                  </a:lnTo>
                  <a:lnTo>
                    <a:pt x="452" y="581"/>
                  </a:lnTo>
                  <a:lnTo>
                    <a:pt x="442" y="581"/>
                  </a:lnTo>
                  <a:lnTo>
                    <a:pt x="433" y="589"/>
                  </a:lnTo>
                  <a:lnTo>
                    <a:pt x="433" y="599"/>
                  </a:lnTo>
                  <a:lnTo>
                    <a:pt x="304" y="599"/>
                  </a:lnTo>
                  <a:lnTo>
                    <a:pt x="276" y="589"/>
                  </a:lnTo>
                  <a:lnTo>
                    <a:pt x="248" y="589"/>
                  </a:lnTo>
                  <a:lnTo>
                    <a:pt x="221" y="581"/>
                  </a:lnTo>
                  <a:lnTo>
                    <a:pt x="194" y="581"/>
                  </a:lnTo>
                  <a:lnTo>
                    <a:pt x="165" y="581"/>
                  </a:lnTo>
                  <a:lnTo>
                    <a:pt x="138" y="571"/>
                  </a:lnTo>
                  <a:lnTo>
                    <a:pt x="110" y="571"/>
                  </a:lnTo>
                  <a:lnTo>
                    <a:pt x="92" y="571"/>
                  </a:lnTo>
                  <a:lnTo>
                    <a:pt x="18" y="571"/>
                  </a:lnTo>
                  <a:lnTo>
                    <a:pt x="0" y="0"/>
                  </a:lnTo>
                  <a:lnTo>
                    <a:pt x="27" y="9"/>
                  </a:lnTo>
                  <a:lnTo>
                    <a:pt x="55" y="9"/>
                  </a:lnTo>
                  <a:lnTo>
                    <a:pt x="83" y="19"/>
                  </a:lnTo>
                  <a:lnTo>
                    <a:pt x="101" y="27"/>
                  </a:lnTo>
                  <a:lnTo>
                    <a:pt x="128" y="27"/>
                  </a:lnTo>
                  <a:lnTo>
                    <a:pt x="157" y="37"/>
                  </a:lnTo>
                  <a:lnTo>
                    <a:pt x="184" y="37"/>
                  </a:lnTo>
                  <a:lnTo>
                    <a:pt x="212" y="37"/>
                  </a:lnTo>
                  <a:lnTo>
                    <a:pt x="230" y="46"/>
                  </a:lnTo>
                  <a:lnTo>
                    <a:pt x="248" y="46"/>
                  </a:lnTo>
                  <a:lnTo>
                    <a:pt x="258" y="56"/>
                  </a:lnTo>
                  <a:lnTo>
                    <a:pt x="276" y="56"/>
                  </a:lnTo>
                  <a:lnTo>
                    <a:pt x="295" y="56"/>
                  </a:lnTo>
                  <a:lnTo>
                    <a:pt x="313" y="64"/>
                  </a:lnTo>
                  <a:lnTo>
                    <a:pt x="332" y="64"/>
                  </a:lnTo>
                  <a:lnTo>
                    <a:pt x="349" y="64"/>
                  </a:lnTo>
                  <a:lnTo>
                    <a:pt x="553" y="64"/>
                  </a:lnTo>
                  <a:lnTo>
                    <a:pt x="580" y="64"/>
                  </a:lnTo>
                  <a:lnTo>
                    <a:pt x="599" y="64"/>
                  </a:lnTo>
                  <a:lnTo>
                    <a:pt x="617" y="74"/>
                  </a:lnTo>
                  <a:lnTo>
                    <a:pt x="644" y="74"/>
                  </a:lnTo>
                  <a:lnTo>
                    <a:pt x="663" y="83"/>
                  </a:lnTo>
                  <a:lnTo>
                    <a:pt x="691" y="83"/>
                  </a:lnTo>
                  <a:lnTo>
                    <a:pt x="709" y="83"/>
                  </a:lnTo>
                  <a:lnTo>
                    <a:pt x="727" y="83"/>
                  </a:lnTo>
                  <a:lnTo>
                    <a:pt x="931" y="83"/>
                  </a:lnTo>
                  <a:lnTo>
                    <a:pt x="931" y="129"/>
                  </a:lnTo>
                  <a:lnTo>
                    <a:pt x="931" y="147"/>
                  </a:lnTo>
                  <a:lnTo>
                    <a:pt x="921" y="166"/>
                  </a:lnTo>
                  <a:lnTo>
                    <a:pt x="921" y="176"/>
                  </a:lnTo>
                  <a:lnTo>
                    <a:pt x="912" y="194"/>
                  </a:lnTo>
                  <a:lnTo>
                    <a:pt x="912" y="203"/>
                  </a:lnTo>
                  <a:lnTo>
                    <a:pt x="912" y="221"/>
                  </a:lnTo>
                  <a:lnTo>
                    <a:pt x="912" y="240"/>
                  </a:lnTo>
                  <a:lnTo>
                    <a:pt x="912" y="258"/>
                  </a:lnTo>
                  <a:lnTo>
                    <a:pt x="912" y="267"/>
                  </a:lnTo>
                  <a:lnTo>
                    <a:pt x="902" y="277"/>
                  </a:lnTo>
                  <a:lnTo>
                    <a:pt x="902" y="295"/>
                  </a:lnTo>
                  <a:lnTo>
                    <a:pt x="902" y="304"/>
                  </a:lnTo>
                  <a:lnTo>
                    <a:pt x="894" y="314"/>
                  </a:lnTo>
                  <a:lnTo>
                    <a:pt x="894" y="331"/>
                  </a:lnTo>
                  <a:lnTo>
                    <a:pt x="894" y="341"/>
                  </a:lnTo>
                  <a:lnTo>
                    <a:pt x="894" y="350"/>
                  </a:lnTo>
                  <a:lnTo>
                    <a:pt x="894" y="608"/>
                  </a:lnTo>
                  <a:lnTo>
                    <a:pt x="894" y="618"/>
                  </a:lnTo>
                  <a:lnTo>
                    <a:pt x="894" y="626"/>
                  </a:lnTo>
                  <a:close/>
                </a:path>
              </a:pathLst>
            </a:custGeom>
            <a:solidFill>
              <a:srgbClr val="D6E0E0"/>
            </a:solidFill>
            <a:ln w="9525">
              <a:noFill/>
              <a:round/>
              <a:headEnd/>
              <a:tailEnd/>
            </a:ln>
          </p:spPr>
          <p:txBody>
            <a:bodyPr>
              <a:prstTxWarp prst="textNoShape">
                <a:avLst/>
              </a:prstTxWarp>
            </a:bodyPr>
            <a:lstStyle/>
            <a:p>
              <a:endParaRPr lang="en-US"/>
            </a:p>
          </p:txBody>
        </p:sp>
        <p:sp>
          <p:nvSpPr>
            <p:cNvPr id="18473" name="Freeform 244"/>
            <p:cNvSpPr>
              <a:spLocks/>
            </p:cNvSpPr>
            <p:nvPr/>
          </p:nvSpPr>
          <p:spPr bwMode="auto">
            <a:xfrm>
              <a:off x="2312" y="3684"/>
              <a:ext cx="175" cy="91"/>
            </a:xfrm>
            <a:custGeom>
              <a:avLst/>
              <a:gdLst>
                <a:gd name="T0" fmla="*/ 1144 w 1402"/>
                <a:gd name="T1" fmla="*/ 729 h 729"/>
                <a:gd name="T2" fmla="*/ 1125 w 1402"/>
                <a:gd name="T3" fmla="*/ 719 h 729"/>
                <a:gd name="T4" fmla="*/ 1097 w 1402"/>
                <a:gd name="T5" fmla="*/ 710 h 729"/>
                <a:gd name="T6" fmla="*/ 1078 w 1402"/>
                <a:gd name="T7" fmla="*/ 710 h 729"/>
                <a:gd name="T8" fmla="*/ 1051 w 1402"/>
                <a:gd name="T9" fmla="*/ 700 h 729"/>
                <a:gd name="T10" fmla="*/ 737 w 1402"/>
                <a:gd name="T11" fmla="*/ 682 h 729"/>
                <a:gd name="T12" fmla="*/ 719 w 1402"/>
                <a:gd name="T13" fmla="*/ 682 h 729"/>
                <a:gd name="T14" fmla="*/ 700 w 1402"/>
                <a:gd name="T15" fmla="*/ 673 h 729"/>
                <a:gd name="T16" fmla="*/ 692 w 1402"/>
                <a:gd name="T17" fmla="*/ 663 h 729"/>
                <a:gd name="T18" fmla="*/ 673 w 1402"/>
                <a:gd name="T19" fmla="*/ 663 h 729"/>
                <a:gd name="T20" fmla="*/ 655 w 1402"/>
                <a:gd name="T21" fmla="*/ 663 h 729"/>
                <a:gd name="T22" fmla="*/ 627 w 1402"/>
                <a:gd name="T23" fmla="*/ 663 h 729"/>
                <a:gd name="T24" fmla="*/ 572 w 1402"/>
                <a:gd name="T25" fmla="*/ 654 h 729"/>
                <a:gd name="T26" fmla="*/ 516 w 1402"/>
                <a:gd name="T27" fmla="*/ 645 h 729"/>
                <a:gd name="T28" fmla="*/ 471 w 1402"/>
                <a:gd name="T29" fmla="*/ 645 h 729"/>
                <a:gd name="T30" fmla="*/ 185 w 1402"/>
                <a:gd name="T31" fmla="*/ 599 h 729"/>
                <a:gd name="T32" fmla="*/ 10 w 1402"/>
                <a:gd name="T33" fmla="*/ 553 h 729"/>
                <a:gd name="T34" fmla="*/ 19 w 1402"/>
                <a:gd name="T35" fmla="*/ 535 h 729"/>
                <a:gd name="T36" fmla="*/ 19 w 1402"/>
                <a:gd name="T37" fmla="*/ 277 h 729"/>
                <a:gd name="T38" fmla="*/ 29 w 1402"/>
                <a:gd name="T39" fmla="*/ 231 h 729"/>
                <a:gd name="T40" fmla="*/ 29 w 1402"/>
                <a:gd name="T41" fmla="*/ 202 h 729"/>
                <a:gd name="T42" fmla="*/ 37 w 1402"/>
                <a:gd name="T43" fmla="*/ 165 h 729"/>
                <a:gd name="T44" fmla="*/ 37 w 1402"/>
                <a:gd name="T45" fmla="*/ 128 h 729"/>
                <a:gd name="T46" fmla="*/ 47 w 1402"/>
                <a:gd name="T47" fmla="*/ 93 h 729"/>
                <a:gd name="T48" fmla="*/ 56 w 1402"/>
                <a:gd name="T49" fmla="*/ 64 h 729"/>
                <a:gd name="T50" fmla="*/ 56 w 1402"/>
                <a:gd name="T51" fmla="*/ 27 h 729"/>
                <a:gd name="T52" fmla="*/ 56 w 1402"/>
                <a:gd name="T53" fmla="*/ 0 h 729"/>
                <a:gd name="T54" fmla="*/ 618 w 1402"/>
                <a:gd name="T55" fmla="*/ 9 h 729"/>
                <a:gd name="T56" fmla="*/ 627 w 1402"/>
                <a:gd name="T57" fmla="*/ 27 h 729"/>
                <a:gd name="T58" fmla="*/ 636 w 1402"/>
                <a:gd name="T59" fmla="*/ 37 h 729"/>
                <a:gd name="T60" fmla="*/ 655 w 1402"/>
                <a:gd name="T61" fmla="*/ 46 h 729"/>
                <a:gd name="T62" fmla="*/ 673 w 1402"/>
                <a:gd name="T63" fmla="*/ 46 h 729"/>
                <a:gd name="T64" fmla="*/ 692 w 1402"/>
                <a:gd name="T65" fmla="*/ 37 h 729"/>
                <a:gd name="T66" fmla="*/ 710 w 1402"/>
                <a:gd name="T67" fmla="*/ 18 h 729"/>
                <a:gd name="T68" fmla="*/ 719 w 1402"/>
                <a:gd name="T69" fmla="*/ 0 h 729"/>
                <a:gd name="T70" fmla="*/ 774 w 1402"/>
                <a:gd name="T71" fmla="*/ 9 h 729"/>
                <a:gd name="T72" fmla="*/ 820 w 1402"/>
                <a:gd name="T73" fmla="*/ 18 h 729"/>
                <a:gd name="T74" fmla="*/ 876 w 1402"/>
                <a:gd name="T75" fmla="*/ 18 h 729"/>
                <a:gd name="T76" fmla="*/ 923 w 1402"/>
                <a:gd name="T77" fmla="*/ 18 h 729"/>
                <a:gd name="T78" fmla="*/ 1402 w 1402"/>
                <a:gd name="T79" fmla="*/ 128 h 729"/>
                <a:gd name="T80" fmla="*/ 1392 w 1402"/>
                <a:gd name="T81" fmla="*/ 175 h 729"/>
                <a:gd name="T82" fmla="*/ 1373 w 1402"/>
                <a:gd name="T83" fmla="*/ 221 h 729"/>
                <a:gd name="T84" fmla="*/ 1365 w 1402"/>
                <a:gd name="T85" fmla="*/ 267 h 729"/>
                <a:gd name="T86" fmla="*/ 1365 w 1402"/>
                <a:gd name="T87" fmla="*/ 314 h 729"/>
                <a:gd name="T88" fmla="*/ 1355 w 1402"/>
                <a:gd name="T89" fmla="*/ 488 h 729"/>
                <a:gd name="T90" fmla="*/ 1336 w 1402"/>
                <a:gd name="T91" fmla="*/ 553 h 729"/>
                <a:gd name="T92" fmla="*/ 1336 w 1402"/>
                <a:gd name="T93" fmla="*/ 608 h 729"/>
                <a:gd name="T94" fmla="*/ 1336 w 1402"/>
                <a:gd name="T95" fmla="*/ 682 h 729"/>
                <a:gd name="T96" fmla="*/ 1336 w 1402"/>
                <a:gd name="T97" fmla="*/ 729 h 729"/>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402"/>
                <a:gd name="T148" fmla="*/ 0 h 729"/>
                <a:gd name="T149" fmla="*/ 1402 w 1402"/>
                <a:gd name="T150" fmla="*/ 729 h 729"/>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402" h="729">
                  <a:moveTo>
                    <a:pt x="1336" y="729"/>
                  </a:moveTo>
                  <a:lnTo>
                    <a:pt x="1144" y="729"/>
                  </a:lnTo>
                  <a:lnTo>
                    <a:pt x="1134" y="719"/>
                  </a:lnTo>
                  <a:lnTo>
                    <a:pt x="1125" y="719"/>
                  </a:lnTo>
                  <a:lnTo>
                    <a:pt x="1115" y="719"/>
                  </a:lnTo>
                  <a:lnTo>
                    <a:pt x="1097" y="710"/>
                  </a:lnTo>
                  <a:lnTo>
                    <a:pt x="1088" y="710"/>
                  </a:lnTo>
                  <a:lnTo>
                    <a:pt x="1078" y="710"/>
                  </a:lnTo>
                  <a:lnTo>
                    <a:pt x="1060" y="700"/>
                  </a:lnTo>
                  <a:lnTo>
                    <a:pt x="1051" y="700"/>
                  </a:lnTo>
                  <a:lnTo>
                    <a:pt x="885" y="700"/>
                  </a:lnTo>
                  <a:lnTo>
                    <a:pt x="737" y="682"/>
                  </a:lnTo>
                  <a:lnTo>
                    <a:pt x="729" y="682"/>
                  </a:lnTo>
                  <a:lnTo>
                    <a:pt x="719" y="682"/>
                  </a:lnTo>
                  <a:lnTo>
                    <a:pt x="710" y="673"/>
                  </a:lnTo>
                  <a:lnTo>
                    <a:pt x="700" y="673"/>
                  </a:lnTo>
                  <a:lnTo>
                    <a:pt x="692" y="673"/>
                  </a:lnTo>
                  <a:lnTo>
                    <a:pt x="692" y="663"/>
                  </a:lnTo>
                  <a:lnTo>
                    <a:pt x="682" y="663"/>
                  </a:lnTo>
                  <a:lnTo>
                    <a:pt x="673" y="663"/>
                  </a:lnTo>
                  <a:lnTo>
                    <a:pt x="664" y="663"/>
                  </a:lnTo>
                  <a:lnTo>
                    <a:pt x="655" y="663"/>
                  </a:lnTo>
                  <a:lnTo>
                    <a:pt x="646" y="663"/>
                  </a:lnTo>
                  <a:lnTo>
                    <a:pt x="627" y="663"/>
                  </a:lnTo>
                  <a:lnTo>
                    <a:pt x="599" y="654"/>
                  </a:lnTo>
                  <a:lnTo>
                    <a:pt x="572" y="654"/>
                  </a:lnTo>
                  <a:lnTo>
                    <a:pt x="545" y="654"/>
                  </a:lnTo>
                  <a:lnTo>
                    <a:pt x="516" y="645"/>
                  </a:lnTo>
                  <a:lnTo>
                    <a:pt x="489" y="645"/>
                  </a:lnTo>
                  <a:lnTo>
                    <a:pt x="471" y="645"/>
                  </a:lnTo>
                  <a:lnTo>
                    <a:pt x="442" y="645"/>
                  </a:lnTo>
                  <a:lnTo>
                    <a:pt x="185" y="599"/>
                  </a:lnTo>
                  <a:lnTo>
                    <a:pt x="0" y="562"/>
                  </a:lnTo>
                  <a:lnTo>
                    <a:pt x="10" y="553"/>
                  </a:lnTo>
                  <a:lnTo>
                    <a:pt x="10" y="543"/>
                  </a:lnTo>
                  <a:lnTo>
                    <a:pt x="19" y="535"/>
                  </a:lnTo>
                  <a:lnTo>
                    <a:pt x="19" y="525"/>
                  </a:lnTo>
                  <a:lnTo>
                    <a:pt x="19" y="277"/>
                  </a:lnTo>
                  <a:lnTo>
                    <a:pt x="19" y="248"/>
                  </a:lnTo>
                  <a:lnTo>
                    <a:pt x="29" y="231"/>
                  </a:lnTo>
                  <a:lnTo>
                    <a:pt x="29" y="212"/>
                  </a:lnTo>
                  <a:lnTo>
                    <a:pt x="29" y="202"/>
                  </a:lnTo>
                  <a:lnTo>
                    <a:pt x="37" y="184"/>
                  </a:lnTo>
                  <a:lnTo>
                    <a:pt x="37" y="165"/>
                  </a:lnTo>
                  <a:lnTo>
                    <a:pt x="37" y="147"/>
                  </a:lnTo>
                  <a:lnTo>
                    <a:pt x="37" y="128"/>
                  </a:lnTo>
                  <a:lnTo>
                    <a:pt x="47" y="111"/>
                  </a:lnTo>
                  <a:lnTo>
                    <a:pt x="47" y="93"/>
                  </a:lnTo>
                  <a:lnTo>
                    <a:pt x="47" y="74"/>
                  </a:lnTo>
                  <a:lnTo>
                    <a:pt x="56" y="64"/>
                  </a:lnTo>
                  <a:lnTo>
                    <a:pt x="56" y="46"/>
                  </a:lnTo>
                  <a:lnTo>
                    <a:pt x="56" y="27"/>
                  </a:lnTo>
                  <a:lnTo>
                    <a:pt x="56" y="18"/>
                  </a:lnTo>
                  <a:lnTo>
                    <a:pt x="56" y="0"/>
                  </a:lnTo>
                  <a:lnTo>
                    <a:pt x="609" y="0"/>
                  </a:lnTo>
                  <a:lnTo>
                    <a:pt x="618" y="9"/>
                  </a:lnTo>
                  <a:lnTo>
                    <a:pt x="618" y="18"/>
                  </a:lnTo>
                  <a:lnTo>
                    <a:pt x="627" y="27"/>
                  </a:lnTo>
                  <a:lnTo>
                    <a:pt x="636" y="27"/>
                  </a:lnTo>
                  <a:lnTo>
                    <a:pt x="636" y="37"/>
                  </a:lnTo>
                  <a:lnTo>
                    <a:pt x="646" y="37"/>
                  </a:lnTo>
                  <a:lnTo>
                    <a:pt x="655" y="46"/>
                  </a:lnTo>
                  <a:lnTo>
                    <a:pt x="664" y="46"/>
                  </a:lnTo>
                  <a:lnTo>
                    <a:pt x="673" y="46"/>
                  </a:lnTo>
                  <a:lnTo>
                    <a:pt x="682" y="37"/>
                  </a:lnTo>
                  <a:lnTo>
                    <a:pt x="692" y="37"/>
                  </a:lnTo>
                  <a:lnTo>
                    <a:pt x="700" y="27"/>
                  </a:lnTo>
                  <a:lnTo>
                    <a:pt x="710" y="18"/>
                  </a:lnTo>
                  <a:lnTo>
                    <a:pt x="719" y="9"/>
                  </a:lnTo>
                  <a:lnTo>
                    <a:pt x="719" y="0"/>
                  </a:lnTo>
                  <a:lnTo>
                    <a:pt x="747" y="9"/>
                  </a:lnTo>
                  <a:lnTo>
                    <a:pt x="774" y="9"/>
                  </a:lnTo>
                  <a:lnTo>
                    <a:pt x="793" y="9"/>
                  </a:lnTo>
                  <a:lnTo>
                    <a:pt x="820" y="18"/>
                  </a:lnTo>
                  <a:lnTo>
                    <a:pt x="848" y="18"/>
                  </a:lnTo>
                  <a:lnTo>
                    <a:pt x="876" y="18"/>
                  </a:lnTo>
                  <a:lnTo>
                    <a:pt x="904" y="18"/>
                  </a:lnTo>
                  <a:lnTo>
                    <a:pt x="923" y="18"/>
                  </a:lnTo>
                  <a:lnTo>
                    <a:pt x="1402" y="18"/>
                  </a:lnTo>
                  <a:lnTo>
                    <a:pt x="1402" y="128"/>
                  </a:lnTo>
                  <a:lnTo>
                    <a:pt x="1402" y="147"/>
                  </a:lnTo>
                  <a:lnTo>
                    <a:pt x="1392" y="175"/>
                  </a:lnTo>
                  <a:lnTo>
                    <a:pt x="1383" y="194"/>
                  </a:lnTo>
                  <a:lnTo>
                    <a:pt x="1373" y="221"/>
                  </a:lnTo>
                  <a:lnTo>
                    <a:pt x="1373" y="248"/>
                  </a:lnTo>
                  <a:lnTo>
                    <a:pt x="1365" y="267"/>
                  </a:lnTo>
                  <a:lnTo>
                    <a:pt x="1365" y="285"/>
                  </a:lnTo>
                  <a:lnTo>
                    <a:pt x="1365" y="314"/>
                  </a:lnTo>
                  <a:lnTo>
                    <a:pt x="1365" y="452"/>
                  </a:lnTo>
                  <a:lnTo>
                    <a:pt x="1355" y="488"/>
                  </a:lnTo>
                  <a:lnTo>
                    <a:pt x="1346" y="516"/>
                  </a:lnTo>
                  <a:lnTo>
                    <a:pt x="1336" y="553"/>
                  </a:lnTo>
                  <a:lnTo>
                    <a:pt x="1336" y="580"/>
                  </a:lnTo>
                  <a:lnTo>
                    <a:pt x="1336" y="608"/>
                  </a:lnTo>
                  <a:lnTo>
                    <a:pt x="1336" y="645"/>
                  </a:lnTo>
                  <a:lnTo>
                    <a:pt x="1336" y="682"/>
                  </a:lnTo>
                  <a:lnTo>
                    <a:pt x="1336" y="719"/>
                  </a:lnTo>
                  <a:lnTo>
                    <a:pt x="1336" y="729"/>
                  </a:lnTo>
                  <a:close/>
                </a:path>
              </a:pathLst>
            </a:custGeom>
            <a:solidFill>
              <a:srgbClr val="A3B2B2"/>
            </a:solidFill>
            <a:ln w="9525">
              <a:noFill/>
              <a:round/>
              <a:headEnd/>
              <a:tailEnd/>
            </a:ln>
          </p:spPr>
          <p:txBody>
            <a:bodyPr>
              <a:prstTxWarp prst="textNoShape">
                <a:avLst/>
              </a:prstTxWarp>
            </a:bodyPr>
            <a:lstStyle/>
            <a:p>
              <a:endParaRPr lang="en-US"/>
            </a:p>
          </p:txBody>
        </p:sp>
        <p:sp>
          <p:nvSpPr>
            <p:cNvPr id="18474" name="Freeform 245"/>
            <p:cNvSpPr>
              <a:spLocks/>
            </p:cNvSpPr>
            <p:nvPr/>
          </p:nvSpPr>
          <p:spPr bwMode="auto">
            <a:xfrm>
              <a:off x="2493" y="3686"/>
              <a:ext cx="142" cy="91"/>
            </a:xfrm>
            <a:custGeom>
              <a:avLst/>
              <a:gdLst>
                <a:gd name="T0" fmla="*/ 618 w 1134"/>
                <a:gd name="T1" fmla="*/ 728 h 728"/>
                <a:gd name="T2" fmla="*/ 184 w 1134"/>
                <a:gd name="T3" fmla="*/ 728 h 728"/>
                <a:gd name="T4" fmla="*/ 139 w 1134"/>
                <a:gd name="T5" fmla="*/ 728 h 728"/>
                <a:gd name="T6" fmla="*/ 92 w 1134"/>
                <a:gd name="T7" fmla="*/ 719 h 728"/>
                <a:gd name="T8" fmla="*/ 46 w 1134"/>
                <a:gd name="T9" fmla="*/ 711 h 728"/>
                <a:gd name="T10" fmla="*/ 0 w 1134"/>
                <a:gd name="T11" fmla="*/ 711 h 728"/>
                <a:gd name="T12" fmla="*/ 0 w 1134"/>
                <a:gd name="T13" fmla="*/ 517 h 728"/>
                <a:gd name="T14" fmla="*/ 19 w 1134"/>
                <a:gd name="T15" fmla="*/ 461 h 728"/>
                <a:gd name="T16" fmla="*/ 28 w 1134"/>
                <a:gd name="T17" fmla="*/ 406 h 728"/>
                <a:gd name="T18" fmla="*/ 28 w 1134"/>
                <a:gd name="T19" fmla="*/ 360 h 728"/>
                <a:gd name="T20" fmla="*/ 28 w 1134"/>
                <a:gd name="T21" fmla="*/ 296 h 728"/>
                <a:gd name="T22" fmla="*/ 37 w 1134"/>
                <a:gd name="T23" fmla="*/ 259 h 728"/>
                <a:gd name="T24" fmla="*/ 56 w 1134"/>
                <a:gd name="T25" fmla="*/ 213 h 728"/>
                <a:gd name="T26" fmla="*/ 65 w 1134"/>
                <a:gd name="T27" fmla="*/ 166 h 728"/>
                <a:gd name="T28" fmla="*/ 65 w 1134"/>
                <a:gd name="T29" fmla="*/ 120 h 728"/>
                <a:gd name="T30" fmla="*/ 221 w 1134"/>
                <a:gd name="T31" fmla="*/ 0 h 728"/>
                <a:gd name="T32" fmla="*/ 314 w 1134"/>
                <a:gd name="T33" fmla="*/ 28 h 728"/>
                <a:gd name="T34" fmla="*/ 405 w 1134"/>
                <a:gd name="T35" fmla="*/ 37 h 728"/>
                <a:gd name="T36" fmla="*/ 498 w 1134"/>
                <a:gd name="T37" fmla="*/ 46 h 728"/>
                <a:gd name="T38" fmla="*/ 599 w 1134"/>
                <a:gd name="T39" fmla="*/ 56 h 728"/>
                <a:gd name="T40" fmla="*/ 618 w 1134"/>
                <a:gd name="T41" fmla="*/ 65 h 728"/>
                <a:gd name="T42" fmla="*/ 636 w 1134"/>
                <a:gd name="T43" fmla="*/ 65 h 728"/>
                <a:gd name="T44" fmla="*/ 655 w 1134"/>
                <a:gd name="T45" fmla="*/ 65 h 728"/>
                <a:gd name="T46" fmla="*/ 673 w 1134"/>
                <a:gd name="T47" fmla="*/ 65 h 728"/>
                <a:gd name="T48" fmla="*/ 691 w 1134"/>
                <a:gd name="T49" fmla="*/ 65 h 728"/>
                <a:gd name="T50" fmla="*/ 709 w 1134"/>
                <a:gd name="T51" fmla="*/ 65 h 728"/>
                <a:gd name="T52" fmla="*/ 756 w 1134"/>
                <a:gd name="T53" fmla="*/ 75 h 728"/>
                <a:gd name="T54" fmla="*/ 802 w 1134"/>
                <a:gd name="T55" fmla="*/ 75 h 728"/>
                <a:gd name="T56" fmla="*/ 847 w 1134"/>
                <a:gd name="T57" fmla="*/ 75 h 728"/>
                <a:gd name="T58" fmla="*/ 885 w 1134"/>
                <a:gd name="T59" fmla="*/ 65 h 728"/>
                <a:gd name="T60" fmla="*/ 930 w 1134"/>
                <a:gd name="T61" fmla="*/ 75 h 728"/>
                <a:gd name="T62" fmla="*/ 977 w 1134"/>
                <a:gd name="T63" fmla="*/ 83 h 728"/>
                <a:gd name="T64" fmla="*/ 1023 w 1134"/>
                <a:gd name="T65" fmla="*/ 83 h 728"/>
                <a:gd name="T66" fmla="*/ 1060 w 1134"/>
                <a:gd name="T67" fmla="*/ 93 h 728"/>
                <a:gd name="T68" fmla="*/ 1134 w 1134"/>
                <a:gd name="T69" fmla="*/ 102 h 728"/>
                <a:gd name="T70" fmla="*/ 1134 w 1134"/>
                <a:gd name="T71" fmla="*/ 424 h 728"/>
                <a:gd name="T72" fmla="*/ 1124 w 1134"/>
                <a:gd name="T73" fmla="*/ 452 h 728"/>
                <a:gd name="T74" fmla="*/ 1115 w 1134"/>
                <a:gd name="T75" fmla="*/ 470 h 728"/>
                <a:gd name="T76" fmla="*/ 1115 w 1134"/>
                <a:gd name="T77" fmla="*/ 498 h 728"/>
                <a:gd name="T78" fmla="*/ 1115 w 1134"/>
                <a:gd name="T79" fmla="*/ 692 h 728"/>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134"/>
                <a:gd name="T121" fmla="*/ 0 h 728"/>
                <a:gd name="T122" fmla="*/ 1134 w 1134"/>
                <a:gd name="T123" fmla="*/ 728 h 728"/>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134" h="728">
                  <a:moveTo>
                    <a:pt x="1097" y="728"/>
                  </a:moveTo>
                  <a:lnTo>
                    <a:pt x="618" y="728"/>
                  </a:lnTo>
                  <a:lnTo>
                    <a:pt x="608" y="728"/>
                  </a:lnTo>
                  <a:lnTo>
                    <a:pt x="184" y="728"/>
                  </a:lnTo>
                  <a:lnTo>
                    <a:pt x="166" y="728"/>
                  </a:lnTo>
                  <a:lnTo>
                    <a:pt x="139" y="728"/>
                  </a:lnTo>
                  <a:lnTo>
                    <a:pt x="120" y="719"/>
                  </a:lnTo>
                  <a:lnTo>
                    <a:pt x="92" y="719"/>
                  </a:lnTo>
                  <a:lnTo>
                    <a:pt x="74" y="719"/>
                  </a:lnTo>
                  <a:lnTo>
                    <a:pt x="46" y="711"/>
                  </a:lnTo>
                  <a:lnTo>
                    <a:pt x="28" y="711"/>
                  </a:lnTo>
                  <a:lnTo>
                    <a:pt x="0" y="711"/>
                  </a:lnTo>
                  <a:lnTo>
                    <a:pt x="0" y="701"/>
                  </a:lnTo>
                  <a:lnTo>
                    <a:pt x="0" y="517"/>
                  </a:lnTo>
                  <a:lnTo>
                    <a:pt x="9" y="488"/>
                  </a:lnTo>
                  <a:lnTo>
                    <a:pt x="19" y="461"/>
                  </a:lnTo>
                  <a:lnTo>
                    <a:pt x="19" y="434"/>
                  </a:lnTo>
                  <a:lnTo>
                    <a:pt x="28" y="406"/>
                  </a:lnTo>
                  <a:lnTo>
                    <a:pt x="28" y="387"/>
                  </a:lnTo>
                  <a:lnTo>
                    <a:pt x="28" y="360"/>
                  </a:lnTo>
                  <a:lnTo>
                    <a:pt x="28" y="333"/>
                  </a:lnTo>
                  <a:lnTo>
                    <a:pt x="28" y="296"/>
                  </a:lnTo>
                  <a:lnTo>
                    <a:pt x="28" y="277"/>
                  </a:lnTo>
                  <a:lnTo>
                    <a:pt x="37" y="259"/>
                  </a:lnTo>
                  <a:lnTo>
                    <a:pt x="46" y="230"/>
                  </a:lnTo>
                  <a:lnTo>
                    <a:pt x="56" y="213"/>
                  </a:lnTo>
                  <a:lnTo>
                    <a:pt x="56" y="184"/>
                  </a:lnTo>
                  <a:lnTo>
                    <a:pt x="65" y="166"/>
                  </a:lnTo>
                  <a:lnTo>
                    <a:pt x="65" y="139"/>
                  </a:lnTo>
                  <a:lnTo>
                    <a:pt x="65" y="120"/>
                  </a:lnTo>
                  <a:lnTo>
                    <a:pt x="65" y="0"/>
                  </a:lnTo>
                  <a:lnTo>
                    <a:pt x="221" y="0"/>
                  </a:lnTo>
                  <a:lnTo>
                    <a:pt x="267" y="19"/>
                  </a:lnTo>
                  <a:lnTo>
                    <a:pt x="314" y="28"/>
                  </a:lnTo>
                  <a:lnTo>
                    <a:pt x="360" y="37"/>
                  </a:lnTo>
                  <a:lnTo>
                    <a:pt x="405" y="37"/>
                  </a:lnTo>
                  <a:lnTo>
                    <a:pt x="451" y="46"/>
                  </a:lnTo>
                  <a:lnTo>
                    <a:pt x="498" y="46"/>
                  </a:lnTo>
                  <a:lnTo>
                    <a:pt x="553" y="56"/>
                  </a:lnTo>
                  <a:lnTo>
                    <a:pt x="599" y="56"/>
                  </a:lnTo>
                  <a:lnTo>
                    <a:pt x="608" y="65"/>
                  </a:lnTo>
                  <a:lnTo>
                    <a:pt x="618" y="65"/>
                  </a:lnTo>
                  <a:lnTo>
                    <a:pt x="626" y="65"/>
                  </a:lnTo>
                  <a:lnTo>
                    <a:pt x="636" y="65"/>
                  </a:lnTo>
                  <a:lnTo>
                    <a:pt x="645" y="65"/>
                  </a:lnTo>
                  <a:lnTo>
                    <a:pt x="655" y="65"/>
                  </a:lnTo>
                  <a:lnTo>
                    <a:pt x="663" y="65"/>
                  </a:lnTo>
                  <a:lnTo>
                    <a:pt x="673" y="65"/>
                  </a:lnTo>
                  <a:lnTo>
                    <a:pt x="682" y="65"/>
                  </a:lnTo>
                  <a:lnTo>
                    <a:pt x="691" y="65"/>
                  </a:lnTo>
                  <a:lnTo>
                    <a:pt x="700" y="65"/>
                  </a:lnTo>
                  <a:lnTo>
                    <a:pt x="709" y="65"/>
                  </a:lnTo>
                  <a:lnTo>
                    <a:pt x="728" y="75"/>
                  </a:lnTo>
                  <a:lnTo>
                    <a:pt x="756" y="75"/>
                  </a:lnTo>
                  <a:lnTo>
                    <a:pt x="775" y="75"/>
                  </a:lnTo>
                  <a:lnTo>
                    <a:pt x="802" y="75"/>
                  </a:lnTo>
                  <a:lnTo>
                    <a:pt x="820" y="75"/>
                  </a:lnTo>
                  <a:lnTo>
                    <a:pt x="847" y="75"/>
                  </a:lnTo>
                  <a:lnTo>
                    <a:pt x="866" y="65"/>
                  </a:lnTo>
                  <a:lnTo>
                    <a:pt x="885" y="65"/>
                  </a:lnTo>
                  <a:lnTo>
                    <a:pt x="913" y="75"/>
                  </a:lnTo>
                  <a:lnTo>
                    <a:pt x="930" y="75"/>
                  </a:lnTo>
                  <a:lnTo>
                    <a:pt x="949" y="75"/>
                  </a:lnTo>
                  <a:lnTo>
                    <a:pt x="977" y="83"/>
                  </a:lnTo>
                  <a:lnTo>
                    <a:pt x="996" y="83"/>
                  </a:lnTo>
                  <a:lnTo>
                    <a:pt x="1023" y="83"/>
                  </a:lnTo>
                  <a:lnTo>
                    <a:pt x="1041" y="93"/>
                  </a:lnTo>
                  <a:lnTo>
                    <a:pt x="1060" y="93"/>
                  </a:lnTo>
                  <a:lnTo>
                    <a:pt x="1134" y="93"/>
                  </a:lnTo>
                  <a:lnTo>
                    <a:pt x="1134" y="102"/>
                  </a:lnTo>
                  <a:lnTo>
                    <a:pt x="1134" y="415"/>
                  </a:lnTo>
                  <a:lnTo>
                    <a:pt x="1134" y="424"/>
                  </a:lnTo>
                  <a:lnTo>
                    <a:pt x="1124" y="434"/>
                  </a:lnTo>
                  <a:lnTo>
                    <a:pt x="1124" y="452"/>
                  </a:lnTo>
                  <a:lnTo>
                    <a:pt x="1124" y="461"/>
                  </a:lnTo>
                  <a:lnTo>
                    <a:pt x="1115" y="470"/>
                  </a:lnTo>
                  <a:lnTo>
                    <a:pt x="1115" y="480"/>
                  </a:lnTo>
                  <a:lnTo>
                    <a:pt x="1115" y="498"/>
                  </a:lnTo>
                  <a:lnTo>
                    <a:pt x="1115" y="507"/>
                  </a:lnTo>
                  <a:lnTo>
                    <a:pt x="1115" y="692"/>
                  </a:lnTo>
                  <a:lnTo>
                    <a:pt x="1097" y="728"/>
                  </a:lnTo>
                  <a:close/>
                </a:path>
              </a:pathLst>
            </a:custGeom>
            <a:solidFill>
              <a:srgbClr val="D6E0E0"/>
            </a:solidFill>
            <a:ln w="9525">
              <a:noFill/>
              <a:round/>
              <a:headEnd/>
              <a:tailEnd/>
            </a:ln>
          </p:spPr>
          <p:txBody>
            <a:bodyPr>
              <a:prstTxWarp prst="textNoShape">
                <a:avLst/>
              </a:prstTxWarp>
            </a:bodyPr>
            <a:lstStyle/>
            <a:p>
              <a:endParaRPr lang="en-US"/>
            </a:p>
          </p:txBody>
        </p:sp>
        <p:sp>
          <p:nvSpPr>
            <p:cNvPr id="18475" name="Freeform 246"/>
            <p:cNvSpPr>
              <a:spLocks/>
            </p:cNvSpPr>
            <p:nvPr/>
          </p:nvSpPr>
          <p:spPr bwMode="auto">
            <a:xfrm>
              <a:off x="2645" y="3683"/>
              <a:ext cx="533" cy="94"/>
            </a:xfrm>
            <a:custGeom>
              <a:avLst/>
              <a:gdLst>
                <a:gd name="T0" fmla="*/ 4237 w 4266"/>
                <a:gd name="T1" fmla="*/ 0 h 755"/>
                <a:gd name="T2" fmla="*/ 4266 w 4266"/>
                <a:gd name="T3" fmla="*/ 663 h 755"/>
                <a:gd name="T4" fmla="*/ 4053 w 4266"/>
                <a:gd name="T5" fmla="*/ 672 h 755"/>
                <a:gd name="T6" fmla="*/ 3841 w 4266"/>
                <a:gd name="T7" fmla="*/ 691 h 755"/>
                <a:gd name="T8" fmla="*/ 3630 w 4266"/>
                <a:gd name="T9" fmla="*/ 700 h 755"/>
                <a:gd name="T10" fmla="*/ 3418 w 4266"/>
                <a:gd name="T11" fmla="*/ 719 h 755"/>
                <a:gd name="T12" fmla="*/ 3205 w 4266"/>
                <a:gd name="T13" fmla="*/ 728 h 755"/>
                <a:gd name="T14" fmla="*/ 2994 w 4266"/>
                <a:gd name="T15" fmla="*/ 738 h 755"/>
                <a:gd name="T16" fmla="*/ 2773 w 4266"/>
                <a:gd name="T17" fmla="*/ 746 h 755"/>
                <a:gd name="T18" fmla="*/ 2561 w 4266"/>
                <a:gd name="T19" fmla="*/ 755 h 755"/>
                <a:gd name="T20" fmla="*/ 0 w 4266"/>
                <a:gd name="T21" fmla="*/ 755 h 755"/>
                <a:gd name="T22" fmla="*/ 0 w 4266"/>
                <a:gd name="T23" fmla="*/ 746 h 755"/>
                <a:gd name="T24" fmla="*/ 8 w 4266"/>
                <a:gd name="T25" fmla="*/ 746 h 755"/>
                <a:gd name="T26" fmla="*/ 8 w 4266"/>
                <a:gd name="T27" fmla="*/ 738 h 755"/>
                <a:gd name="T28" fmla="*/ 8 w 4266"/>
                <a:gd name="T29" fmla="*/ 728 h 755"/>
                <a:gd name="T30" fmla="*/ 8 w 4266"/>
                <a:gd name="T31" fmla="*/ 544 h 755"/>
                <a:gd name="T32" fmla="*/ 8 w 4266"/>
                <a:gd name="T33" fmla="*/ 525 h 755"/>
                <a:gd name="T34" fmla="*/ 18 w 4266"/>
                <a:gd name="T35" fmla="*/ 515 h 755"/>
                <a:gd name="T36" fmla="*/ 18 w 4266"/>
                <a:gd name="T37" fmla="*/ 507 h 755"/>
                <a:gd name="T38" fmla="*/ 18 w 4266"/>
                <a:gd name="T39" fmla="*/ 497 h 755"/>
                <a:gd name="T40" fmla="*/ 27 w 4266"/>
                <a:gd name="T41" fmla="*/ 479 h 755"/>
                <a:gd name="T42" fmla="*/ 27 w 4266"/>
                <a:gd name="T43" fmla="*/ 470 h 755"/>
                <a:gd name="T44" fmla="*/ 27 w 4266"/>
                <a:gd name="T45" fmla="*/ 461 h 755"/>
                <a:gd name="T46" fmla="*/ 27 w 4266"/>
                <a:gd name="T47" fmla="*/ 451 h 755"/>
                <a:gd name="T48" fmla="*/ 27 w 4266"/>
                <a:gd name="T49" fmla="*/ 137 h 755"/>
                <a:gd name="T50" fmla="*/ 37 w 4266"/>
                <a:gd name="T51" fmla="*/ 120 h 755"/>
                <a:gd name="T52" fmla="*/ 55 w 4266"/>
                <a:gd name="T53" fmla="*/ 120 h 755"/>
                <a:gd name="T54" fmla="*/ 73 w 4266"/>
                <a:gd name="T55" fmla="*/ 120 h 755"/>
                <a:gd name="T56" fmla="*/ 101 w 4266"/>
                <a:gd name="T57" fmla="*/ 120 h 755"/>
                <a:gd name="T58" fmla="*/ 119 w 4266"/>
                <a:gd name="T59" fmla="*/ 129 h 755"/>
                <a:gd name="T60" fmla="*/ 147 w 4266"/>
                <a:gd name="T61" fmla="*/ 129 h 755"/>
                <a:gd name="T62" fmla="*/ 165 w 4266"/>
                <a:gd name="T63" fmla="*/ 137 h 755"/>
                <a:gd name="T64" fmla="*/ 184 w 4266"/>
                <a:gd name="T65" fmla="*/ 137 h 755"/>
                <a:gd name="T66" fmla="*/ 211 w 4266"/>
                <a:gd name="T67" fmla="*/ 137 h 755"/>
                <a:gd name="T68" fmla="*/ 229 w 4266"/>
                <a:gd name="T69" fmla="*/ 137 h 755"/>
                <a:gd name="T70" fmla="*/ 1768 w 4266"/>
                <a:gd name="T71" fmla="*/ 137 h 755"/>
                <a:gd name="T72" fmla="*/ 1823 w 4266"/>
                <a:gd name="T73" fmla="*/ 137 h 755"/>
                <a:gd name="T74" fmla="*/ 1879 w 4266"/>
                <a:gd name="T75" fmla="*/ 137 h 755"/>
                <a:gd name="T76" fmla="*/ 1935 w 4266"/>
                <a:gd name="T77" fmla="*/ 137 h 755"/>
                <a:gd name="T78" fmla="*/ 1989 w 4266"/>
                <a:gd name="T79" fmla="*/ 129 h 755"/>
                <a:gd name="T80" fmla="*/ 2045 w 4266"/>
                <a:gd name="T81" fmla="*/ 129 h 755"/>
                <a:gd name="T82" fmla="*/ 2100 w 4266"/>
                <a:gd name="T83" fmla="*/ 120 h 755"/>
                <a:gd name="T84" fmla="*/ 2146 w 4266"/>
                <a:gd name="T85" fmla="*/ 120 h 755"/>
                <a:gd name="T86" fmla="*/ 2201 w 4266"/>
                <a:gd name="T87" fmla="*/ 120 h 755"/>
                <a:gd name="T88" fmla="*/ 2672 w 4266"/>
                <a:gd name="T89" fmla="*/ 92 h 755"/>
                <a:gd name="T90" fmla="*/ 2708 w 4266"/>
                <a:gd name="T91" fmla="*/ 92 h 755"/>
                <a:gd name="T92" fmla="*/ 2745 w 4266"/>
                <a:gd name="T93" fmla="*/ 102 h 755"/>
                <a:gd name="T94" fmla="*/ 2782 w 4266"/>
                <a:gd name="T95" fmla="*/ 102 h 755"/>
                <a:gd name="T96" fmla="*/ 2827 w 4266"/>
                <a:gd name="T97" fmla="*/ 102 h 755"/>
                <a:gd name="T98" fmla="*/ 2864 w 4266"/>
                <a:gd name="T99" fmla="*/ 102 h 755"/>
                <a:gd name="T100" fmla="*/ 2901 w 4266"/>
                <a:gd name="T101" fmla="*/ 102 h 755"/>
                <a:gd name="T102" fmla="*/ 2938 w 4266"/>
                <a:gd name="T103" fmla="*/ 102 h 755"/>
                <a:gd name="T104" fmla="*/ 2975 w 4266"/>
                <a:gd name="T105" fmla="*/ 92 h 755"/>
                <a:gd name="T106" fmla="*/ 3132 w 4266"/>
                <a:gd name="T107" fmla="*/ 83 h 755"/>
                <a:gd name="T108" fmla="*/ 3289 w 4266"/>
                <a:gd name="T109" fmla="*/ 73 h 755"/>
                <a:gd name="T110" fmla="*/ 3455 w 4266"/>
                <a:gd name="T111" fmla="*/ 55 h 755"/>
                <a:gd name="T112" fmla="*/ 3611 w 4266"/>
                <a:gd name="T113" fmla="*/ 46 h 755"/>
                <a:gd name="T114" fmla="*/ 3768 w 4266"/>
                <a:gd name="T115" fmla="*/ 36 h 755"/>
                <a:gd name="T116" fmla="*/ 3924 w 4266"/>
                <a:gd name="T117" fmla="*/ 18 h 755"/>
                <a:gd name="T118" fmla="*/ 4081 w 4266"/>
                <a:gd name="T119" fmla="*/ 9 h 755"/>
                <a:gd name="T120" fmla="*/ 4237 w 4266"/>
                <a:gd name="T121" fmla="*/ 0 h 755"/>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4266"/>
                <a:gd name="T184" fmla="*/ 0 h 755"/>
                <a:gd name="T185" fmla="*/ 4266 w 4266"/>
                <a:gd name="T186" fmla="*/ 755 h 755"/>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4266" h="755">
                  <a:moveTo>
                    <a:pt x="4237" y="0"/>
                  </a:moveTo>
                  <a:lnTo>
                    <a:pt x="4266" y="663"/>
                  </a:lnTo>
                  <a:lnTo>
                    <a:pt x="4053" y="672"/>
                  </a:lnTo>
                  <a:lnTo>
                    <a:pt x="3841" y="691"/>
                  </a:lnTo>
                  <a:lnTo>
                    <a:pt x="3630" y="700"/>
                  </a:lnTo>
                  <a:lnTo>
                    <a:pt x="3418" y="719"/>
                  </a:lnTo>
                  <a:lnTo>
                    <a:pt x="3205" y="728"/>
                  </a:lnTo>
                  <a:lnTo>
                    <a:pt x="2994" y="738"/>
                  </a:lnTo>
                  <a:lnTo>
                    <a:pt x="2773" y="746"/>
                  </a:lnTo>
                  <a:lnTo>
                    <a:pt x="2561" y="755"/>
                  </a:lnTo>
                  <a:lnTo>
                    <a:pt x="0" y="755"/>
                  </a:lnTo>
                  <a:lnTo>
                    <a:pt x="0" y="746"/>
                  </a:lnTo>
                  <a:lnTo>
                    <a:pt x="8" y="746"/>
                  </a:lnTo>
                  <a:lnTo>
                    <a:pt x="8" y="738"/>
                  </a:lnTo>
                  <a:lnTo>
                    <a:pt x="8" y="728"/>
                  </a:lnTo>
                  <a:lnTo>
                    <a:pt x="8" y="544"/>
                  </a:lnTo>
                  <a:lnTo>
                    <a:pt x="8" y="525"/>
                  </a:lnTo>
                  <a:lnTo>
                    <a:pt x="18" y="515"/>
                  </a:lnTo>
                  <a:lnTo>
                    <a:pt x="18" y="507"/>
                  </a:lnTo>
                  <a:lnTo>
                    <a:pt x="18" y="497"/>
                  </a:lnTo>
                  <a:lnTo>
                    <a:pt x="27" y="479"/>
                  </a:lnTo>
                  <a:lnTo>
                    <a:pt x="27" y="470"/>
                  </a:lnTo>
                  <a:lnTo>
                    <a:pt x="27" y="461"/>
                  </a:lnTo>
                  <a:lnTo>
                    <a:pt x="27" y="451"/>
                  </a:lnTo>
                  <a:lnTo>
                    <a:pt x="27" y="137"/>
                  </a:lnTo>
                  <a:lnTo>
                    <a:pt x="37" y="120"/>
                  </a:lnTo>
                  <a:lnTo>
                    <a:pt x="55" y="120"/>
                  </a:lnTo>
                  <a:lnTo>
                    <a:pt x="73" y="120"/>
                  </a:lnTo>
                  <a:lnTo>
                    <a:pt x="101" y="120"/>
                  </a:lnTo>
                  <a:lnTo>
                    <a:pt x="119" y="129"/>
                  </a:lnTo>
                  <a:lnTo>
                    <a:pt x="147" y="129"/>
                  </a:lnTo>
                  <a:lnTo>
                    <a:pt x="165" y="137"/>
                  </a:lnTo>
                  <a:lnTo>
                    <a:pt x="184" y="137"/>
                  </a:lnTo>
                  <a:lnTo>
                    <a:pt x="211" y="137"/>
                  </a:lnTo>
                  <a:lnTo>
                    <a:pt x="229" y="137"/>
                  </a:lnTo>
                  <a:lnTo>
                    <a:pt x="1768" y="137"/>
                  </a:lnTo>
                  <a:lnTo>
                    <a:pt x="1823" y="137"/>
                  </a:lnTo>
                  <a:lnTo>
                    <a:pt x="1879" y="137"/>
                  </a:lnTo>
                  <a:lnTo>
                    <a:pt x="1935" y="137"/>
                  </a:lnTo>
                  <a:lnTo>
                    <a:pt x="1989" y="129"/>
                  </a:lnTo>
                  <a:lnTo>
                    <a:pt x="2045" y="129"/>
                  </a:lnTo>
                  <a:lnTo>
                    <a:pt x="2100" y="120"/>
                  </a:lnTo>
                  <a:lnTo>
                    <a:pt x="2146" y="120"/>
                  </a:lnTo>
                  <a:lnTo>
                    <a:pt x="2201" y="120"/>
                  </a:lnTo>
                  <a:lnTo>
                    <a:pt x="2672" y="92"/>
                  </a:lnTo>
                  <a:lnTo>
                    <a:pt x="2708" y="92"/>
                  </a:lnTo>
                  <a:lnTo>
                    <a:pt x="2745" y="102"/>
                  </a:lnTo>
                  <a:lnTo>
                    <a:pt x="2782" y="102"/>
                  </a:lnTo>
                  <a:lnTo>
                    <a:pt x="2827" y="102"/>
                  </a:lnTo>
                  <a:lnTo>
                    <a:pt x="2864" y="102"/>
                  </a:lnTo>
                  <a:lnTo>
                    <a:pt x="2901" y="102"/>
                  </a:lnTo>
                  <a:lnTo>
                    <a:pt x="2938" y="102"/>
                  </a:lnTo>
                  <a:lnTo>
                    <a:pt x="2975" y="92"/>
                  </a:lnTo>
                  <a:lnTo>
                    <a:pt x="3132" y="83"/>
                  </a:lnTo>
                  <a:lnTo>
                    <a:pt x="3289" y="73"/>
                  </a:lnTo>
                  <a:lnTo>
                    <a:pt x="3455" y="55"/>
                  </a:lnTo>
                  <a:lnTo>
                    <a:pt x="3611" y="46"/>
                  </a:lnTo>
                  <a:lnTo>
                    <a:pt x="3768" y="36"/>
                  </a:lnTo>
                  <a:lnTo>
                    <a:pt x="3924" y="18"/>
                  </a:lnTo>
                  <a:lnTo>
                    <a:pt x="4081" y="9"/>
                  </a:lnTo>
                  <a:lnTo>
                    <a:pt x="4237" y="0"/>
                  </a:lnTo>
                  <a:close/>
                </a:path>
              </a:pathLst>
            </a:custGeom>
            <a:solidFill>
              <a:srgbClr val="A3B2B2"/>
            </a:solidFill>
            <a:ln w="9525">
              <a:noFill/>
              <a:round/>
              <a:headEnd/>
              <a:tailEnd/>
            </a:ln>
          </p:spPr>
          <p:txBody>
            <a:bodyPr>
              <a:prstTxWarp prst="textNoShape">
                <a:avLst/>
              </a:prstTxWarp>
            </a:bodyPr>
            <a:lstStyle/>
            <a:p>
              <a:endParaRPr lang="en-US"/>
            </a:p>
          </p:txBody>
        </p:sp>
        <p:sp>
          <p:nvSpPr>
            <p:cNvPr id="18476" name="Freeform 247"/>
            <p:cNvSpPr>
              <a:spLocks/>
            </p:cNvSpPr>
            <p:nvPr/>
          </p:nvSpPr>
          <p:spPr bwMode="auto">
            <a:xfrm>
              <a:off x="2187" y="3582"/>
              <a:ext cx="41" cy="85"/>
            </a:xfrm>
            <a:custGeom>
              <a:avLst/>
              <a:gdLst>
                <a:gd name="T0" fmla="*/ 314 w 332"/>
                <a:gd name="T1" fmla="*/ 673 h 673"/>
                <a:gd name="T2" fmla="*/ 295 w 332"/>
                <a:gd name="T3" fmla="*/ 664 h 673"/>
                <a:gd name="T4" fmla="*/ 277 w 332"/>
                <a:gd name="T5" fmla="*/ 664 h 673"/>
                <a:gd name="T6" fmla="*/ 267 w 332"/>
                <a:gd name="T7" fmla="*/ 664 h 673"/>
                <a:gd name="T8" fmla="*/ 249 w 332"/>
                <a:gd name="T9" fmla="*/ 664 h 673"/>
                <a:gd name="T10" fmla="*/ 231 w 332"/>
                <a:gd name="T11" fmla="*/ 664 h 673"/>
                <a:gd name="T12" fmla="*/ 213 w 332"/>
                <a:gd name="T13" fmla="*/ 664 h 673"/>
                <a:gd name="T14" fmla="*/ 203 w 332"/>
                <a:gd name="T15" fmla="*/ 654 h 673"/>
                <a:gd name="T16" fmla="*/ 184 w 332"/>
                <a:gd name="T17" fmla="*/ 654 h 673"/>
                <a:gd name="T18" fmla="*/ 157 w 332"/>
                <a:gd name="T19" fmla="*/ 654 h 673"/>
                <a:gd name="T20" fmla="*/ 139 w 332"/>
                <a:gd name="T21" fmla="*/ 645 h 673"/>
                <a:gd name="T22" fmla="*/ 120 w 332"/>
                <a:gd name="T23" fmla="*/ 636 h 673"/>
                <a:gd name="T24" fmla="*/ 102 w 332"/>
                <a:gd name="T25" fmla="*/ 627 h 673"/>
                <a:gd name="T26" fmla="*/ 83 w 332"/>
                <a:gd name="T27" fmla="*/ 627 h 673"/>
                <a:gd name="T28" fmla="*/ 65 w 332"/>
                <a:gd name="T29" fmla="*/ 617 h 673"/>
                <a:gd name="T30" fmla="*/ 46 w 332"/>
                <a:gd name="T31" fmla="*/ 617 h 673"/>
                <a:gd name="T32" fmla="*/ 19 w 332"/>
                <a:gd name="T33" fmla="*/ 617 h 673"/>
                <a:gd name="T34" fmla="*/ 9 w 332"/>
                <a:gd name="T35" fmla="*/ 148 h 673"/>
                <a:gd name="T36" fmla="*/ 0 w 332"/>
                <a:gd name="T37" fmla="*/ 0 h 673"/>
                <a:gd name="T38" fmla="*/ 314 w 332"/>
                <a:gd name="T39" fmla="*/ 0 h 673"/>
                <a:gd name="T40" fmla="*/ 314 w 332"/>
                <a:gd name="T41" fmla="*/ 9 h 673"/>
                <a:gd name="T42" fmla="*/ 314 w 332"/>
                <a:gd name="T43" fmla="*/ 28 h 673"/>
                <a:gd name="T44" fmla="*/ 304 w 332"/>
                <a:gd name="T45" fmla="*/ 46 h 673"/>
                <a:gd name="T46" fmla="*/ 304 w 332"/>
                <a:gd name="T47" fmla="*/ 65 h 673"/>
                <a:gd name="T48" fmla="*/ 304 w 332"/>
                <a:gd name="T49" fmla="*/ 92 h 673"/>
                <a:gd name="T50" fmla="*/ 304 w 332"/>
                <a:gd name="T51" fmla="*/ 111 h 673"/>
                <a:gd name="T52" fmla="*/ 304 w 332"/>
                <a:gd name="T53" fmla="*/ 129 h 673"/>
                <a:gd name="T54" fmla="*/ 304 w 332"/>
                <a:gd name="T55" fmla="*/ 156 h 673"/>
                <a:gd name="T56" fmla="*/ 314 w 332"/>
                <a:gd name="T57" fmla="*/ 166 h 673"/>
                <a:gd name="T58" fmla="*/ 332 w 332"/>
                <a:gd name="T59" fmla="*/ 249 h 673"/>
                <a:gd name="T60" fmla="*/ 332 w 332"/>
                <a:gd name="T61" fmla="*/ 617 h 673"/>
                <a:gd name="T62" fmla="*/ 314 w 332"/>
                <a:gd name="T63" fmla="*/ 673 h 67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32"/>
                <a:gd name="T97" fmla="*/ 0 h 673"/>
                <a:gd name="T98" fmla="*/ 332 w 332"/>
                <a:gd name="T99" fmla="*/ 673 h 673"/>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32" h="673">
                  <a:moveTo>
                    <a:pt x="314" y="673"/>
                  </a:moveTo>
                  <a:lnTo>
                    <a:pt x="295" y="664"/>
                  </a:lnTo>
                  <a:lnTo>
                    <a:pt x="277" y="664"/>
                  </a:lnTo>
                  <a:lnTo>
                    <a:pt x="267" y="664"/>
                  </a:lnTo>
                  <a:lnTo>
                    <a:pt x="249" y="664"/>
                  </a:lnTo>
                  <a:lnTo>
                    <a:pt x="231" y="664"/>
                  </a:lnTo>
                  <a:lnTo>
                    <a:pt x="213" y="664"/>
                  </a:lnTo>
                  <a:lnTo>
                    <a:pt x="203" y="654"/>
                  </a:lnTo>
                  <a:lnTo>
                    <a:pt x="184" y="654"/>
                  </a:lnTo>
                  <a:lnTo>
                    <a:pt x="157" y="654"/>
                  </a:lnTo>
                  <a:lnTo>
                    <a:pt x="139" y="645"/>
                  </a:lnTo>
                  <a:lnTo>
                    <a:pt x="120" y="636"/>
                  </a:lnTo>
                  <a:lnTo>
                    <a:pt x="102" y="627"/>
                  </a:lnTo>
                  <a:lnTo>
                    <a:pt x="83" y="627"/>
                  </a:lnTo>
                  <a:lnTo>
                    <a:pt x="65" y="617"/>
                  </a:lnTo>
                  <a:lnTo>
                    <a:pt x="46" y="617"/>
                  </a:lnTo>
                  <a:lnTo>
                    <a:pt x="19" y="617"/>
                  </a:lnTo>
                  <a:lnTo>
                    <a:pt x="9" y="148"/>
                  </a:lnTo>
                  <a:lnTo>
                    <a:pt x="0" y="0"/>
                  </a:lnTo>
                  <a:lnTo>
                    <a:pt x="314" y="0"/>
                  </a:lnTo>
                  <a:lnTo>
                    <a:pt x="314" y="9"/>
                  </a:lnTo>
                  <a:lnTo>
                    <a:pt x="314" y="28"/>
                  </a:lnTo>
                  <a:lnTo>
                    <a:pt x="304" y="46"/>
                  </a:lnTo>
                  <a:lnTo>
                    <a:pt x="304" y="65"/>
                  </a:lnTo>
                  <a:lnTo>
                    <a:pt x="304" y="92"/>
                  </a:lnTo>
                  <a:lnTo>
                    <a:pt x="304" y="111"/>
                  </a:lnTo>
                  <a:lnTo>
                    <a:pt x="304" y="129"/>
                  </a:lnTo>
                  <a:lnTo>
                    <a:pt x="304" y="156"/>
                  </a:lnTo>
                  <a:lnTo>
                    <a:pt x="314" y="166"/>
                  </a:lnTo>
                  <a:lnTo>
                    <a:pt x="332" y="249"/>
                  </a:lnTo>
                  <a:lnTo>
                    <a:pt x="332" y="617"/>
                  </a:lnTo>
                  <a:lnTo>
                    <a:pt x="314" y="673"/>
                  </a:lnTo>
                  <a:close/>
                </a:path>
              </a:pathLst>
            </a:custGeom>
            <a:solidFill>
              <a:srgbClr val="A3B2B2"/>
            </a:solidFill>
            <a:ln w="9525">
              <a:noFill/>
              <a:round/>
              <a:headEnd/>
              <a:tailEnd/>
            </a:ln>
          </p:spPr>
          <p:txBody>
            <a:bodyPr>
              <a:prstTxWarp prst="textNoShape">
                <a:avLst/>
              </a:prstTxWarp>
            </a:bodyPr>
            <a:lstStyle/>
            <a:p>
              <a:endParaRPr lang="en-US"/>
            </a:p>
          </p:txBody>
        </p:sp>
        <p:sp>
          <p:nvSpPr>
            <p:cNvPr id="18477" name="Freeform 248"/>
            <p:cNvSpPr>
              <a:spLocks/>
            </p:cNvSpPr>
            <p:nvPr/>
          </p:nvSpPr>
          <p:spPr bwMode="auto">
            <a:xfrm>
              <a:off x="2240" y="3584"/>
              <a:ext cx="154" cy="86"/>
            </a:xfrm>
            <a:custGeom>
              <a:avLst/>
              <a:gdLst>
                <a:gd name="T0" fmla="*/ 627 w 1235"/>
                <a:gd name="T1" fmla="*/ 691 h 691"/>
                <a:gd name="T2" fmla="*/ 609 w 1235"/>
                <a:gd name="T3" fmla="*/ 673 h 691"/>
                <a:gd name="T4" fmla="*/ 590 w 1235"/>
                <a:gd name="T5" fmla="*/ 673 h 691"/>
                <a:gd name="T6" fmla="*/ 572 w 1235"/>
                <a:gd name="T7" fmla="*/ 673 h 691"/>
                <a:gd name="T8" fmla="*/ 553 w 1235"/>
                <a:gd name="T9" fmla="*/ 682 h 691"/>
                <a:gd name="T10" fmla="*/ 543 w 1235"/>
                <a:gd name="T11" fmla="*/ 691 h 691"/>
                <a:gd name="T12" fmla="*/ 304 w 1235"/>
                <a:gd name="T13" fmla="*/ 691 h 691"/>
                <a:gd name="T14" fmla="*/ 268 w 1235"/>
                <a:gd name="T15" fmla="*/ 682 h 691"/>
                <a:gd name="T16" fmla="*/ 221 w 1235"/>
                <a:gd name="T17" fmla="*/ 673 h 691"/>
                <a:gd name="T18" fmla="*/ 175 w 1235"/>
                <a:gd name="T19" fmla="*/ 673 h 691"/>
                <a:gd name="T20" fmla="*/ 0 w 1235"/>
                <a:gd name="T21" fmla="*/ 673 h 691"/>
                <a:gd name="T22" fmla="*/ 10 w 1235"/>
                <a:gd name="T23" fmla="*/ 655 h 691"/>
                <a:gd name="T24" fmla="*/ 18 w 1235"/>
                <a:gd name="T25" fmla="*/ 636 h 691"/>
                <a:gd name="T26" fmla="*/ 18 w 1235"/>
                <a:gd name="T27" fmla="*/ 618 h 691"/>
                <a:gd name="T28" fmla="*/ 18 w 1235"/>
                <a:gd name="T29" fmla="*/ 221 h 691"/>
                <a:gd name="T30" fmla="*/ 10 w 1235"/>
                <a:gd name="T31" fmla="*/ 203 h 691"/>
                <a:gd name="T32" fmla="*/ 10 w 1235"/>
                <a:gd name="T33" fmla="*/ 176 h 691"/>
                <a:gd name="T34" fmla="*/ 0 w 1235"/>
                <a:gd name="T35" fmla="*/ 147 h 691"/>
                <a:gd name="T36" fmla="*/ 0 w 1235"/>
                <a:gd name="T37" fmla="*/ 9 h 691"/>
                <a:gd name="T38" fmla="*/ 18 w 1235"/>
                <a:gd name="T39" fmla="*/ 9 h 691"/>
                <a:gd name="T40" fmla="*/ 47 w 1235"/>
                <a:gd name="T41" fmla="*/ 9 h 691"/>
                <a:gd name="T42" fmla="*/ 83 w 1235"/>
                <a:gd name="T43" fmla="*/ 9 h 691"/>
                <a:gd name="T44" fmla="*/ 120 w 1235"/>
                <a:gd name="T45" fmla="*/ 9 h 691"/>
                <a:gd name="T46" fmla="*/ 166 w 1235"/>
                <a:gd name="T47" fmla="*/ 19 h 691"/>
                <a:gd name="T48" fmla="*/ 194 w 1235"/>
                <a:gd name="T49" fmla="*/ 28 h 691"/>
                <a:gd name="T50" fmla="*/ 221 w 1235"/>
                <a:gd name="T51" fmla="*/ 28 h 691"/>
                <a:gd name="T52" fmla="*/ 258 w 1235"/>
                <a:gd name="T53" fmla="*/ 28 h 691"/>
                <a:gd name="T54" fmla="*/ 286 w 1235"/>
                <a:gd name="T55" fmla="*/ 37 h 691"/>
                <a:gd name="T56" fmla="*/ 313 w 1235"/>
                <a:gd name="T57" fmla="*/ 46 h 691"/>
                <a:gd name="T58" fmla="*/ 332 w 1235"/>
                <a:gd name="T59" fmla="*/ 46 h 691"/>
                <a:gd name="T60" fmla="*/ 359 w 1235"/>
                <a:gd name="T61" fmla="*/ 56 h 691"/>
                <a:gd name="T62" fmla="*/ 811 w 1235"/>
                <a:gd name="T63" fmla="*/ 56 h 691"/>
                <a:gd name="T64" fmla="*/ 848 w 1235"/>
                <a:gd name="T65" fmla="*/ 56 h 691"/>
                <a:gd name="T66" fmla="*/ 885 w 1235"/>
                <a:gd name="T67" fmla="*/ 65 h 691"/>
                <a:gd name="T68" fmla="*/ 912 w 1235"/>
                <a:gd name="T69" fmla="*/ 73 h 691"/>
                <a:gd name="T70" fmla="*/ 949 w 1235"/>
                <a:gd name="T71" fmla="*/ 73 h 691"/>
                <a:gd name="T72" fmla="*/ 1161 w 1235"/>
                <a:gd name="T73" fmla="*/ 73 h 691"/>
                <a:gd name="T74" fmla="*/ 1179 w 1235"/>
                <a:gd name="T75" fmla="*/ 83 h 691"/>
                <a:gd name="T76" fmla="*/ 1198 w 1235"/>
                <a:gd name="T77" fmla="*/ 92 h 691"/>
                <a:gd name="T78" fmla="*/ 1216 w 1235"/>
                <a:gd name="T79" fmla="*/ 92 h 691"/>
                <a:gd name="T80" fmla="*/ 1235 w 1235"/>
                <a:gd name="T81" fmla="*/ 157 h 691"/>
                <a:gd name="T82" fmla="*/ 1226 w 1235"/>
                <a:gd name="T83" fmla="*/ 480 h 691"/>
                <a:gd name="T84" fmla="*/ 1216 w 1235"/>
                <a:gd name="T85" fmla="*/ 535 h 691"/>
                <a:gd name="T86" fmla="*/ 1216 w 1235"/>
                <a:gd name="T87" fmla="*/ 599 h 691"/>
                <a:gd name="T88" fmla="*/ 1216 w 1235"/>
                <a:gd name="T89" fmla="*/ 655 h 69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35"/>
                <a:gd name="T136" fmla="*/ 0 h 691"/>
                <a:gd name="T137" fmla="*/ 1235 w 1235"/>
                <a:gd name="T138" fmla="*/ 691 h 69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35" h="691">
                  <a:moveTo>
                    <a:pt x="1216" y="691"/>
                  </a:moveTo>
                  <a:lnTo>
                    <a:pt x="627" y="691"/>
                  </a:lnTo>
                  <a:lnTo>
                    <a:pt x="617" y="682"/>
                  </a:lnTo>
                  <a:lnTo>
                    <a:pt x="609" y="673"/>
                  </a:lnTo>
                  <a:lnTo>
                    <a:pt x="599" y="673"/>
                  </a:lnTo>
                  <a:lnTo>
                    <a:pt x="590" y="673"/>
                  </a:lnTo>
                  <a:lnTo>
                    <a:pt x="580" y="673"/>
                  </a:lnTo>
                  <a:lnTo>
                    <a:pt x="572" y="673"/>
                  </a:lnTo>
                  <a:lnTo>
                    <a:pt x="562" y="673"/>
                  </a:lnTo>
                  <a:lnTo>
                    <a:pt x="553" y="682"/>
                  </a:lnTo>
                  <a:lnTo>
                    <a:pt x="543" y="682"/>
                  </a:lnTo>
                  <a:lnTo>
                    <a:pt x="543" y="691"/>
                  </a:lnTo>
                  <a:lnTo>
                    <a:pt x="332" y="691"/>
                  </a:lnTo>
                  <a:lnTo>
                    <a:pt x="304" y="691"/>
                  </a:lnTo>
                  <a:lnTo>
                    <a:pt x="286" y="682"/>
                  </a:lnTo>
                  <a:lnTo>
                    <a:pt x="268" y="682"/>
                  </a:lnTo>
                  <a:lnTo>
                    <a:pt x="239" y="682"/>
                  </a:lnTo>
                  <a:lnTo>
                    <a:pt x="221" y="673"/>
                  </a:lnTo>
                  <a:lnTo>
                    <a:pt x="194" y="673"/>
                  </a:lnTo>
                  <a:lnTo>
                    <a:pt x="175" y="673"/>
                  </a:lnTo>
                  <a:lnTo>
                    <a:pt x="157" y="673"/>
                  </a:lnTo>
                  <a:lnTo>
                    <a:pt x="0" y="673"/>
                  </a:lnTo>
                  <a:lnTo>
                    <a:pt x="10" y="664"/>
                  </a:lnTo>
                  <a:lnTo>
                    <a:pt x="10" y="655"/>
                  </a:lnTo>
                  <a:lnTo>
                    <a:pt x="10" y="645"/>
                  </a:lnTo>
                  <a:lnTo>
                    <a:pt x="18" y="636"/>
                  </a:lnTo>
                  <a:lnTo>
                    <a:pt x="18" y="627"/>
                  </a:lnTo>
                  <a:lnTo>
                    <a:pt x="18" y="618"/>
                  </a:lnTo>
                  <a:lnTo>
                    <a:pt x="18" y="230"/>
                  </a:lnTo>
                  <a:lnTo>
                    <a:pt x="18" y="221"/>
                  </a:lnTo>
                  <a:lnTo>
                    <a:pt x="18" y="212"/>
                  </a:lnTo>
                  <a:lnTo>
                    <a:pt x="10" y="203"/>
                  </a:lnTo>
                  <a:lnTo>
                    <a:pt x="10" y="184"/>
                  </a:lnTo>
                  <a:lnTo>
                    <a:pt x="10" y="176"/>
                  </a:lnTo>
                  <a:lnTo>
                    <a:pt x="0" y="166"/>
                  </a:lnTo>
                  <a:lnTo>
                    <a:pt x="0" y="147"/>
                  </a:lnTo>
                  <a:lnTo>
                    <a:pt x="0" y="139"/>
                  </a:lnTo>
                  <a:lnTo>
                    <a:pt x="0" y="9"/>
                  </a:lnTo>
                  <a:lnTo>
                    <a:pt x="0" y="0"/>
                  </a:lnTo>
                  <a:lnTo>
                    <a:pt x="18" y="9"/>
                  </a:lnTo>
                  <a:lnTo>
                    <a:pt x="28" y="9"/>
                  </a:lnTo>
                  <a:lnTo>
                    <a:pt x="47" y="9"/>
                  </a:lnTo>
                  <a:lnTo>
                    <a:pt x="64" y="9"/>
                  </a:lnTo>
                  <a:lnTo>
                    <a:pt x="83" y="9"/>
                  </a:lnTo>
                  <a:lnTo>
                    <a:pt x="101" y="9"/>
                  </a:lnTo>
                  <a:lnTo>
                    <a:pt x="120" y="9"/>
                  </a:lnTo>
                  <a:lnTo>
                    <a:pt x="148" y="9"/>
                  </a:lnTo>
                  <a:lnTo>
                    <a:pt x="166" y="19"/>
                  </a:lnTo>
                  <a:lnTo>
                    <a:pt x="184" y="19"/>
                  </a:lnTo>
                  <a:lnTo>
                    <a:pt x="194" y="28"/>
                  </a:lnTo>
                  <a:lnTo>
                    <a:pt x="212" y="28"/>
                  </a:lnTo>
                  <a:lnTo>
                    <a:pt x="221" y="28"/>
                  </a:lnTo>
                  <a:lnTo>
                    <a:pt x="239" y="28"/>
                  </a:lnTo>
                  <a:lnTo>
                    <a:pt x="258" y="28"/>
                  </a:lnTo>
                  <a:lnTo>
                    <a:pt x="276" y="28"/>
                  </a:lnTo>
                  <a:lnTo>
                    <a:pt x="286" y="37"/>
                  </a:lnTo>
                  <a:lnTo>
                    <a:pt x="295" y="37"/>
                  </a:lnTo>
                  <a:lnTo>
                    <a:pt x="313" y="46"/>
                  </a:lnTo>
                  <a:lnTo>
                    <a:pt x="322" y="46"/>
                  </a:lnTo>
                  <a:lnTo>
                    <a:pt x="332" y="46"/>
                  </a:lnTo>
                  <a:lnTo>
                    <a:pt x="350" y="56"/>
                  </a:lnTo>
                  <a:lnTo>
                    <a:pt x="359" y="56"/>
                  </a:lnTo>
                  <a:lnTo>
                    <a:pt x="369" y="56"/>
                  </a:lnTo>
                  <a:lnTo>
                    <a:pt x="811" y="56"/>
                  </a:lnTo>
                  <a:lnTo>
                    <a:pt x="830" y="56"/>
                  </a:lnTo>
                  <a:lnTo>
                    <a:pt x="848" y="56"/>
                  </a:lnTo>
                  <a:lnTo>
                    <a:pt x="867" y="65"/>
                  </a:lnTo>
                  <a:lnTo>
                    <a:pt x="885" y="65"/>
                  </a:lnTo>
                  <a:lnTo>
                    <a:pt x="894" y="73"/>
                  </a:lnTo>
                  <a:lnTo>
                    <a:pt x="912" y="73"/>
                  </a:lnTo>
                  <a:lnTo>
                    <a:pt x="931" y="73"/>
                  </a:lnTo>
                  <a:lnTo>
                    <a:pt x="949" y="73"/>
                  </a:lnTo>
                  <a:lnTo>
                    <a:pt x="1152" y="73"/>
                  </a:lnTo>
                  <a:lnTo>
                    <a:pt x="1161" y="73"/>
                  </a:lnTo>
                  <a:lnTo>
                    <a:pt x="1170" y="83"/>
                  </a:lnTo>
                  <a:lnTo>
                    <a:pt x="1179" y="83"/>
                  </a:lnTo>
                  <a:lnTo>
                    <a:pt x="1189" y="92"/>
                  </a:lnTo>
                  <a:lnTo>
                    <a:pt x="1198" y="92"/>
                  </a:lnTo>
                  <a:lnTo>
                    <a:pt x="1207" y="92"/>
                  </a:lnTo>
                  <a:lnTo>
                    <a:pt x="1216" y="92"/>
                  </a:lnTo>
                  <a:lnTo>
                    <a:pt x="1226" y="92"/>
                  </a:lnTo>
                  <a:lnTo>
                    <a:pt x="1235" y="157"/>
                  </a:lnTo>
                  <a:lnTo>
                    <a:pt x="1235" y="443"/>
                  </a:lnTo>
                  <a:lnTo>
                    <a:pt x="1226" y="480"/>
                  </a:lnTo>
                  <a:lnTo>
                    <a:pt x="1226" y="507"/>
                  </a:lnTo>
                  <a:lnTo>
                    <a:pt x="1216" y="535"/>
                  </a:lnTo>
                  <a:lnTo>
                    <a:pt x="1216" y="571"/>
                  </a:lnTo>
                  <a:lnTo>
                    <a:pt x="1216" y="599"/>
                  </a:lnTo>
                  <a:lnTo>
                    <a:pt x="1216" y="627"/>
                  </a:lnTo>
                  <a:lnTo>
                    <a:pt x="1216" y="655"/>
                  </a:lnTo>
                  <a:lnTo>
                    <a:pt x="1216" y="691"/>
                  </a:lnTo>
                  <a:close/>
                </a:path>
              </a:pathLst>
            </a:custGeom>
            <a:solidFill>
              <a:srgbClr val="D6E0E0"/>
            </a:solidFill>
            <a:ln w="9525">
              <a:noFill/>
              <a:round/>
              <a:headEnd/>
              <a:tailEnd/>
            </a:ln>
          </p:spPr>
          <p:txBody>
            <a:bodyPr>
              <a:prstTxWarp prst="textNoShape">
                <a:avLst/>
              </a:prstTxWarp>
            </a:bodyPr>
            <a:lstStyle/>
            <a:p>
              <a:endParaRPr lang="en-US"/>
            </a:p>
          </p:txBody>
        </p:sp>
        <p:sp>
          <p:nvSpPr>
            <p:cNvPr id="18478" name="Freeform 249"/>
            <p:cNvSpPr>
              <a:spLocks/>
            </p:cNvSpPr>
            <p:nvPr/>
          </p:nvSpPr>
          <p:spPr bwMode="auto">
            <a:xfrm>
              <a:off x="2404" y="3595"/>
              <a:ext cx="170" cy="83"/>
            </a:xfrm>
            <a:custGeom>
              <a:avLst/>
              <a:gdLst>
                <a:gd name="T0" fmla="*/ 1281 w 1355"/>
                <a:gd name="T1" fmla="*/ 664 h 664"/>
                <a:gd name="T2" fmla="*/ 1254 w 1355"/>
                <a:gd name="T3" fmla="*/ 664 h 664"/>
                <a:gd name="T4" fmla="*/ 1226 w 1355"/>
                <a:gd name="T5" fmla="*/ 664 h 664"/>
                <a:gd name="T6" fmla="*/ 1189 w 1355"/>
                <a:gd name="T7" fmla="*/ 664 h 664"/>
                <a:gd name="T8" fmla="*/ 1014 w 1355"/>
                <a:gd name="T9" fmla="*/ 646 h 664"/>
                <a:gd name="T10" fmla="*/ 996 w 1355"/>
                <a:gd name="T11" fmla="*/ 636 h 664"/>
                <a:gd name="T12" fmla="*/ 977 w 1355"/>
                <a:gd name="T13" fmla="*/ 627 h 664"/>
                <a:gd name="T14" fmla="*/ 959 w 1355"/>
                <a:gd name="T15" fmla="*/ 627 h 664"/>
                <a:gd name="T16" fmla="*/ 940 w 1355"/>
                <a:gd name="T17" fmla="*/ 617 h 664"/>
                <a:gd name="T18" fmla="*/ 167 w 1355"/>
                <a:gd name="T19" fmla="*/ 617 h 664"/>
                <a:gd name="T20" fmla="*/ 120 w 1355"/>
                <a:gd name="T21" fmla="*/ 617 h 664"/>
                <a:gd name="T22" fmla="*/ 74 w 1355"/>
                <a:gd name="T23" fmla="*/ 609 h 664"/>
                <a:gd name="T24" fmla="*/ 29 w 1355"/>
                <a:gd name="T25" fmla="*/ 599 h 664"/>
                <a:gd name="T26" fmla="*/ 0 w 1355"/>
                <a:gd name="T27" fmla="*/ 590 h 664"/>
                <a:gd name="T28" fmla="*/ 10 w 1355"/>
                <a:gd name="T29" fmla="*/ 563 h 664"/>
                <a:gd name="T30" fmla="*/ 10 w 1355"/>
                <a:gd name="T31" fmla="*/ 535 h 664"/>
                <a:gd name="T32" fmla="*/ 10 w 1355"/>
                <a:gd name="T33" fmla="*/ 507 h 664"/>
                <a:gd name="T34" fmla="*/ 10 w 1355"/>
                <a:gd name="T35" fmla="*/ 470 h 664"/>
                <a:gd name="T36" fmla="*/ 19 w 1355"/>
                <a:gd name="T37" fmla="*/ 443 h 664"/>
                <a:gd name="T38" fmla="*/ 19 w 1355"/>
                <a:gd name="T39" fmla="*/ 406 h 664"/>
                <a:gd name="T40" fmla="*/ 29 w 1355"/>
                <a:gd name="T41" fmla="*/ 369 h 664"/>
                <a:gd name="T42" fmla="*/ 29 w 1355"/>
                <a:gd name="T43" fmla="*/ 323 h 664"/>
                <a:gd name="T44" fmla="*/ 29 w 1355"/>
                <a:gd name="T45" fmla="*/ 239 h 664"/>
                <a:gd name="T46" fmla="*/ 37 w 1355"/>
                <a:gd name="T47" fmla="*/ 157 h 664"/>
                <a:gd name="T48" fmla="*/ 29 w 1355"/>
                <a:gd name="T49" fmla="*/ 84 h 664"/>
                <a:gd name="T50" fmla="*/ 19 w 1355"/>
                <a:gd name="T51" fmla="*/ 0 h 664"/>
                <a:gd name="T52" fmla="*/ 333 w 1355"/>
                <a:gd name="T53" fmla="*/ 10 h 664"/>
                <a:gd name="T54" fmla="*/ 351 w 1355"/>
                <a:gd name="T55" fmla="*/ 10 h 664"/>
                <a:gd name="T56" fmla="*/ 370 w 1355"/>
                <a:gd name="T57" fmla="*/ 18 h 664"/>
                <a:gd name="T58" fmla="*/ 397 w 1355"/>
                <a:gd name="T59" fmla="*/ 28 h 664"/>
                <a:gd name="T60" fmla="*/ 581 w 1355"/>
                <a:gd name="T61" fmla="*/ 37 h 664"/>
                <a:gd name="T62" fmla="*/ 599 w 1355"/>
                <a:gd name="T63" fmla="*/ 47 h 664"/>
                <a:gd name="T64" fmla="*/ 618 w 1355"/>
                <a:gd name="T65" fmla="*/ 47 h 664"/>
                <a:gd name="T66" fmla="*/ 636 w 1355"/>
                <a:gd name="T67" fmla="*/ 47 h 664"/>
                <a:gd name="T68" fmla="*/ 646 w 1355"/>
                <a:gd name="T69" fmla="*/ 37 h 664"/>
                <a:gd name="T70" fmla="*/ 655 w 1355"/>
                <a:gd name="T71" fmla="*/ 28 h 664"/>
                <a:gd name="T72" fmla="*/ 701 w 1355"/>
                <a:gd name="T73" fmla="*/ 28 h 664"/>
                <a:gd name="T74" fmla="*/ 738 w 1355"/>
                <a:gd name="T75" fmla="*/ 37 h 664"/>
                <a:gd name="T76" fmla="*/ 784 w 1355"/>
                <a:gd name="T77" fmla="*/ 47 h 664"/>
                <a:gd name="T78" fmla="*/ 830 w 1355"/>
                <a:gd name="T79" fmla="*/ 47 h 664"/>
                <a:gd name="T80" fmla="*/ 1189 w 1355"/>
                <a:gd name="T81" fmla="*/ 47 h 664"/>
                <a:gd name="T82" fmla="*/ 1226 w 1355"/>
                <a:gd name="T83" fmla="*/ 55 h 664"/>
                <a:gd name="T84" fmla="*/ 1272 w 1355"/>
                <a:gd name="T85" fmla="*/ 55 h 664"/>
                <a:gd name="T86" fmla="*/ 1309 w 1355"/>
                <a:gd name="T87" fmla="*/ 65 h 664"/>
                <a:gd name="T88" fmla="*/ 1355 w 1355"/>
                <a:gd name="T89" fmla="*/ 65 h 664"/>
                <a:gd name="T90" fmla="*/ 1346 w 1355"/>
                <a:gd name="T91" fmla="*/ 406 h 664"/>
                <a:gd name="T92" fmla="*/ 1336 w 1355"/>
                <a:gd name="T93" fmla="*/ 443 h 664"/>
                <a:gd name="T94" fmla="*/ 1336 w 1355"/>
                <a:gd name="T95" fmla="*/ 470 h 664"/>
                <a:gd name="T96" fmla="*/ 1328 w 1355"/>
                <a:gd name="T97" fmla="*/ 498 h 664"/>
                <a:gd name="T98" fmla="*/ 1328 w 1355"/>
                <a:gd name="T99" fmla="*/ 535 h 664"/>
                <a:gd name="T100" fmla="*/ 1309 w 1355"/>
                <a:gd name="T101" fmla="*/ 572 h 664"/>
                <a:gd name="T102" fmla="*/ 1299 w 1355"/>
                <a:gd name="T103" fmla="*/ 609 h 664"/>
                <a:gd name="T104" fmla="*/ 1299 w 1355"/>
                <a:gd name="T105" fmla="*/ 646 h 664"/>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55"/>
                <a:gd name="T160" fmla="*/ 0 h 664"/>
                <a:gd name="T161" fmla="*/ 1355 w 1355"/>
                <a:gd name="T162" fmla="*/ 664 h 664"/>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55" h="664">
                  <a:moveTo>
                    <a:pt x="1291" y="664"/>
                  </a:moveTo>
                  <a:lnTo>
                    <a:pt x="1281" y="664"/>
                  </a:lnTo>
                  <a:lnTo>
                    <a:pt x="1263" y="664"/>
                  </a:lnTo>
                  <a:lnTo>
                    <a:pt x="1254" y="664"/>
                  </a:lnTo>
                  <a:lnTo>
                    <a:pt x="1235" y="664"/>
                  </a:lnTo>
                  <a:lnTo>
                    <a:pt x="1226" y="664"/>
                  </a:lnTo>
                  <a:lnTo>
                    <a:pt x="1208" y="664"/>
                  </a:lnTo>
                  <a:lnTo>
                    <a:pt x="1189" y="664"/>
                  </a:lnTo>
                  <a:lnTo>
                    <a:pt x="1180" y="664"/>
                  </a:lnTo>
                  <a:lnTo>
                    <a:pt x="1014" y="646"/>
                  </a:lnTo>
                  <a:lnTo>
                    <a:pt x="1005" y="646"/>
                  </a:lnTo>
                  <a:lnTo>
                    <a:pt x="996" y="636"/>
                  </a:lnTo>
                  <a:lnTo>
                    <a:pt x="987" y="636"/>
                  </a:lnTo>
                  <a:lnTo>
                    <a:pt x="977" y="627"/>
                  </a:lnTo>
                  <a:lnTo>
                    <a:pt x="968" y="627"/>
                  </a:lnTo>
                  <a:lnTo>
                    <a:pt x="959" y="627"/>
                  </a:lnTo>
                  <a:lnTo>
                    <a:pt x="950" y="627"/>
                  </a:lnTo>
                  <a:lnTo>
                    <a:pt x="940" y="617"/>
                  </a:lnTo>
                  <a:lnTo>
                    <a:pt x="194" y="617"/>
                  </a:lnTo>
                  <a:lnTo>
                    <a:pt x="167" y="617"/>
                  </a:lnTo>
                  <a:lnTo>
                    <a:pt x="148" y="617"/>
                  </a:lnTo>
                  <a:lnTo>
                    <a:pt x="120" y="617"/>
                  </a:lnTo>
                  <a:lnTo>
                    <a:pt x="102" y="609"/>
                  </a:lnTo>
                  <a:lnTo>
                    <a:pt x="74" y="609"/>
                  </a:lnTo>
                  <a:lnTo>
                    <a:pt x="47" y="609"/>
                  </a:lnTo>
                  <a:lnTo>
                    <a:pt x="29" y="599"/>
                  </a:lnTo>
                  <a:lnTo>
                    <a:pt x="0" y="599"/>
                  </a:lnTo>
                  <a:lnTo>
                    <a:pt x="0" y="590"/>
                  </a:lnTo>
                  <a:lnTo>
                    <a:pt x="10" y="581"/>
                  </a:lnTo>
                  <a:lnTo>
                    <a:pt x="10" y="563"/>
                  </a:lnTo>
                  <a:lnTo>
                    <a:pt x="10" y="553"/>
                  </a:lnTo>
                  <a:lnTo>
                    <a:pt x="10" y="535"/>
                  </a:lnTo>
                  <a:lnTo>
                    <a:pt x="10" y="526"/>
                  </a:lnTo>
                  <a:lnTo>
                    <a:pt x="10" y="507"/>
                  </a:lnTo>
                  <a:lnTo>
                    <a:pt x="10" y="489"/>
                  </a:lnTo>
                  <a:lnTo>
                    <a:pt x="10" y="470"/>
                  </a:lnTo>
                  <a:lnTo>
                    <a:pt x="10" y="462"/>
                  </a:lnTo>
                  <a:lnTo>
                    <a:pt x="19" y="443"/>
                  </a:lnTo>
                  <a:lnTo>
                    <a:pt x="19" y="425"/>
                  </a:lnTo>
                  <a:lnTo>
                    <a:pt x="19" y="406"/>
                  </a:lnTo>
                  <a:lnTo>
                    <a:pt x="29" y="388"/>
                  </a:lnTo>
                  <a:lnTo>
                    <a:pt x="29" y="369"/>
                  </a:lnTo>
                  <a:lnTo>
                    <a:pt x="29" y="359"/>
                  </a:lnTo>
                  <a:lnTo>
                    <a:pt x="29" y="323"/>
                  </a:lnTo>
                  <a:lnTo>
                    <a:pt x="29" y="286"/>
                  </a:lnTo>
                  <a:lnTo>
                    <a:pt x="29" y="239"/>
                  </a:lnTo>
                  <a:lnTo>
                    <a:pt x="37" y="204"/>
                  </a:lnTo>
                  <a:lnTo>
                    <a:pt x="37" y="157"/>
                  </a:lnTo>
                  <a:lnTo>
                    <a:pt x="37" y="120"/>
                  </a:lnTo>
                  <a:lnTo>
                    <a:pt x="29" y="84"/>
                  </a:lnTo>
                  <a:lnTo>
                    <a:pt x="29" y="47"/>
                  </a:lnTo>
                  <a:lnTo>
                    <a:pt x="19" y="0"/>
                  </a:lnTo>
                  <a:lnTo>
                    <a:pt x="333" y="0"/>
                  </a:lnTo>
                  <a:lnTo>
                    <a:pt x="333" y="10"/>
                  </a:lnTo>
                  <a:lnTo>
                    <a:pt x="341" y="10"/>
                  </a:lnTo>
                  <a:lnTo>
                    <a:pt x="351" y="10"/>
                  </a:lnTo>
                  <a:lnTo>
                    <a:pt x="360" y="18"/>
                  </a:lnTo>
                  <a:lnTo>
                    <a:pt x="370" y="18"/>
                  </a:lnTo>
                  <a:lnTo>
                    <a:pt x="388" y="18"/>
                  </a:lnTo>
                  <a:lnTo>
                    <a:pt x="397" y="28"/>
                  </a:lnTo>
                  <a:lnTo>
                    <a:pt x="572" y="28"/>
                  </a:lnTo>
                  <a:lnTo>
                    <a:pt x="581" y="37"/>
                  </a:lnTo>
                  <a:lnTo>
                    <a:pt x="591" y="37"/>
                  </a:lnTo>
                  <a:lnTo>
                    <a:pt x="599" y="47"/>
                  </a:lnTo>
                  <a:lnTo>
                    <a:pt x="609" y="47"/>
                  </a:lnTo>
                  <a:lnTo>
                    <a:pt x="618" y="47"/>
                  </a:lnTo>
                  <a:lnTo>
                    <a:pt x="628" y="47"/>
                  </a:lnTo>
                  <a:lnTo>
                    <a:pt x="636" y="47"/>
                  </a:lnTo>
                  <a:lnTo>
                    <a:pt x="636" y="37"/>
                  </a:lnTo>
                  <a:lnTo>
                    <a:pt x="646" y="37"/>
                  </a:lnTo>
                  <a:lnTo>
                    <a:pt x="655" y="37"/>
                  </a:lnTo>
                  <a:lnTo>
                    <a:pt x="655" y="28"/>
                  </a:lnTo>
                  <a:lnTo>
                    <a:pt x="673" y="28"/>
                  </a:lnTo>
                  <a:lnTo>
                    <a:pt x="701" y="28"/>
                  </a:lnTo>
                  <a:lnTo>
                    <a:pt x="719" y="28"/>
                  </a:lnTo>
                  <a:lnTo>
                    <a:pt x="738" y="37"/>
                  </a:lnTo>
                  <a:lnTo>
                    <a:pt x="766" y="37"/>
                  </a:lnTo>
                  <a:lnTo>
                    <a:pt x="784" y="47"/>
                  </a:lnTo>
                  <a:lnTo>
                    <a:pt x="812" y="47"/>
                  </a:lnTo>
                  <a:lnTo>
                    <a:pt x="830" y="47"/>
                  </a:lnTo>
                  <a:lnTo>
                    <a:pt x="849" y="47"/>
                  </a:lnTo>
                  <a:lnTo>
                    <a:pt x="1189" y="47"/>
                  </a:lnTo>
                  <a:lnTo>
                    <a:pt x="1208" y="47"/>
                  </a:lnTo>
                  <a:lnTo>
                    <a:pt x="1226" y="55"/>
                  </a:lnTo>
                  <a:lnTo>
                    <a:pt x="1254" y="55"/>
                  </a:lnTo>
                  <a:lnTo>
                    <a:pt x="1272" y="55"/>
                  </a:lnTo>
                  <a:lnTo>
                    <a:pt x="1291" y="65"/>
                  </a:lnTo>
                  <a:lnTo>
                    <a:pt x="1309" y="65"/>
                  </a:lnTo>
                  <a:lnTo>
                    <a:pt x="1336" y="65"/>
                  </a:lnTo>
                  <a:lnTo>
                    <a:pt x="1355" y="65"/>
                  </a:lnTo>
                  <a:lnTo>
                    <a:pt x="1355" y="388"/>
                  </a:lnTo>
                  <a:lnTo>
                    <a:pt x="1346" y="406"/>
                  </a:lnTo>
                  <a:lnTo>
                    <a:pt x="1336" y="425"/>
                  </a:lnTo>
                  <a:lnTo>
                    <a:pt x="1336" y="443"/>
                  </a:lnTo>
                  <a:lnTo>
                    <a:pt x="1336" y="452"/>
                  </a:lnTo>
                  <a:lnTo>
                    <a:pt x="1336" y="470"/>
                  </a:lnTo>
                  <a:lnTo>
                    <a:pt x="1328" y="479"/>
                  </a:lnTo>
                  <a:lnTo>
                    <a:pt x="1328" y="498"/>
                  </a:lnTo>
                  <a:lnTo>
                    <a:pt x="1328" y="516"/>
                  </a:lnTo>
                  <a:lnTo>
                    <a:pt x="1328" y="535"/>
                  </a:lnTo>
                  <a:lnTo>
                    <a:pt x="1318" y="553"/>
                  </a:lnTo>
                  <a:lnTo>
                    <a:pt x="1309" y="572"/>
                  </a:lnTo>
                  <a:lnTo>
                    <a:pt x="1309" y="590"/>
                  </a:lnTo>
                  <a:lnTo>
                    <a:pt x="1299" y="609"/>
                  </a:lnTo>
                  <a:lnTo>
                    <a:pt x="1299" y="627"/>
                  </a:lnTo>
                  <a:lnTo>
                    <a:pt x="1299" y="646"/>
                  </a:lnTo>
                  <a:lnTo>
                    <a:pt x="1291" y="664"/>
                  </a:lnTo>
                  <a:close/>
                </a:path>
              </a:pathLst>
            </a:custGeom>
            <a:solidFill>
              <a:srgbClr val="A3B2B2"/>
            </a:solidFill>
            <a:ln w="9525">
              <a:noFill/>
              <a:round/>
              <a:headEnd/>
              <a:tailEnd/>
            </a:ln>
          </p:spPr>
          <p:txBody>
            <a:bodyPr>
              <a:prstTxWarp prst="textNoShape">
                <a:avLst/>
              </a:prstTxWarp>
            </a:bodyPr>
            <a:lstStyle/>
            <a:p>
              <a:endParaRPr lang="en-US"/>
            </a:p>
          </p:txBody>
        </p:sp>
        <p:sp>
          <p:nvSpPr>
            <p:cNvPr id="18479" name="Freeform 250"/>
            <p:cNvSpPr>
              <a:spLocks/>
            </p:cNvSpPr>
            <p:nvPr/>
          </p:nvSpPr>
          <p:spPr bwMode="auto">
            <a:xfrm>
              <a:off x="2579" y="3603"/>
              <a:ext cx="596" cy="83"/>
            </a:xfrm>
            <a:custGeom>
              <a:avLst/>
              <a:gdLst>
                <a:gd name="T0" fmla="*/ 4763 w 4763"/>
                <a:gd name="T1" fmla="*/ 525 h 663"/>
                <a:gd name="T2" fmla="*/ 4450 w 4763"/>
                <a:gd name="T3" fmla="*/ 544 h 663"/>
                <a:gd name="T4" fmla="*/ 4128 w 4763"/>
                <a:gd name="T5" fmla="*/ 571 h 663"/>
                <a:gd name="T6" fmla="*/ 3815 w 4763"/>
                <a:gd name="T7" fmla="*/ 599 h 663"/>
                <a:gd name="T8" fmla="*/ 3492 w 4763"/>
                <a:gd name="T9" fmla="*/ 618 h 663"/>
                <a:gd name="T10" fmla="*/ 3419 w 4763"/>
                <a:gd name="T11" fmla="*/ 618 h 663"/>
                <a:gd name="T12" fmla="*/ 3345 w 4763"/>
                <a:gd name="T13" fmla="*/ 618 h 663"/>
                <a:gd name="T14" fmla="*/ 3271 w 4763"/>
                <a:gd name="T15" fmla="*/ 618 h 663"/>
                <a:gd name="T16" fmla="*/ 3198 w 4763"/>
                <a:gd name="T17" fmla="*/ 618 h 663"/>
                <a:gd name="T18" fmla="*/ 2967 w 4763"/>
                <a:gd name="T19" fmla="*/ 636 h 663"/>
                <a:gd name="T20" fmla="*/ 2746 w 4763"/>
                <a:gd name="T21" fmla="*/ 645 h 663"/>
                <a:gd name="T22" fmla="*/ 2525 w 4763"/>
                <a:gd name="T23" fmla="*/ 654 h 663"/>
                <a:gd name="T24" fmla="*/ 2294 w 4763"/>
                <a:gd name="T25" fmla="*/ 663 h 663"/>
                <a:gd name="T26" fmla="*/ 737 w 4763"/>
                <a:gd name="T27" fmla="*/ 663 h 663"/>
                <a:gd name="T28" fmla="*/ 691 w 4763"/>
                <a:gd name="T29" fmla="*/ 654 h 663"/>
                <a:gd name="T30" fmla="*/ 645 w 4763"/>
                <a:gd name="T31" fmla="*/ 645 h 663"/>
                <a:gd name="T32" fmla="*/ 608 w 4763"/>
                <a:gd name="T33" fmla="*/ 645 h 663"/>
                <a:gd name="T34" fmla="*/ 526 w 4763"/>
                <a:gd name="T35" fmla="*/ 645 h 663"/>
                <a:gd name="T36" fmla="*/ 378 w 4763"/>
                <a:gd name="T37" fmla="*/ 645 h 663"/>
                <a:gd name="T38" fmla="*/ 332 w 4763"/>
                <a:gd name="T39" fmla="*/ 636 h 663"/>
                <a:gd name="T40" fmla="*/ 286 w 4763"/>
                <a:gd name="T41" fmla="*/ 626 h 663"/>
                <a:gd name="T42" fmla="*/ 239 w 4763"/>
                <a:gd name="T43" fmla="*/ 626 h 663"/>
                <a:gd name="T44" fmla="*/ 203 w 4763"/>
                <a:gd name="T45" fmla="*/ 618 h 663"/>
                <a:gd name="T46" fmla="*/ 28 w 4763"/>
                <a:gd name="T47" fmla="*/ 618 h 663"/>
                <a:gd name="T48" fmla="*/ 9 w 4763"/>
                <a:gd name="T49" fmla="*/ 618 h 663"/>
                <a:gd name="T50" fmla="*/ 9 w 4763"/>
                <a:gd name="T51" fmla="*/ 589 h 663"/>
                <a:gd name="T52" fmla="*/ 18 w 4763"/>
                <a:gd name="T53" fmla="*/ 534 h 663"/>
                <a:gd name="T54" fmla="*/ 28 w 4763"/>
                <a:gd name="T55" fmla="*/ 488 h 663"/>
                <a:gd name="T56" fmla="*/ 37 w 4763"/>
                <a:gd name="T57" fmla="*/ 433 h 663"/>
                <a:gd name="T58" fmla="*/ 47 w 4763"/>
                <a:gd name="T59" fmla="*/ 397 h 663"/>
                <a:gd name="T60" fmla="*/ 47 w 4763"/>
                <a:gd name="T61" fmla="*/ 378 h 663"/>
                <a:gd name="T62" fmla="*/ 55 w 4763"/>
                <a:gd name="T63" fmla="*/ 360 h 663"/>
                <a:gd name="T64" fmla="*/ 65 w 4763"/>
                <a:gd name="T65" fmla="*/ 341 h 663"/>
                <a:gd name="T66" fmla="*/ 65 w 4763"/>
                <a:gd name="T67" fmla="*/ 0 h 663"/>
                <a:gd name="T68" fmla="*/ 838 w 4763"/>
                <a:gd name="T69" fmla="*/ 9 h 663"/>
                <a:gd name="T70" fmla="*/ 912 w 4763"/>
                <a:gd name="T71" fmla="*/ 9 h 663"/>
                <a:gd name="T72" fmla="*/ 986 w 4763"/>
                <a:gd name="T73" fmla="*/ 19 h 663"/>
                <a:gd name="T74" fmla="*/ 1060 w 4763"/>
                <a:gd name="T75" fmla="*/ 27 h 663"/>
                <a:gd name="T76" fmla="*/ 2294 w 4763"/>
                <a:gd name="T77" fmla="*/ 27 h 663"/>
                <a:gd name="T78" fmla="*/ 2386 w 4763"/>
                <a:gd name="T79" fmla="*/ 19 h 663"/>
                <a:gd name="T80" fmla="*/ 2469 w 4763"/>
                <a:gd name="T81" fmla="*/ 19 h 663"/>
                <a:gd name="T82" fmla="*/ 2562 w 4763"/>
                <a:gd name="T83" fmla="*/ 9 h 663"/>
                <a:gd name="T84" fmla="*/ 2645 w 4763"/>
                <a:gd name="T85" fmla="*/ 0 h 663"/>
                <a:gd name="T86" fmla="*/ 4662 w 4763"/>
                <a:gd name="T87" fmla="*/ 0 h 663"/>
                <a:gd name="T88" fmla="*/ 4689 w 4763"/>
                <a:gd name="T89" fmla="*/ 0 h 663"/>
                <a:gd name="T90" fmla="*/ 4708 w 4763"/>
                <a:gd name="T91" fmla="*/ 0 h 663"/>
                <a:gd name="T92" fmla="*/ 4736 w 4763"/>
                <a:gd name="T93" fmla="*/ 0 h 663"/>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4763"/>
                <a:gd name="T142" fmla="*/ 0 h 663"/>
                <a:gd name="T143" fmla="*/ 4763 w 4763"/>
                <a:gd name="T144" fmla="*/ 663 h 663"/>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4763" h="663">
                  <a:moveTo>
                    <a:pt x="4745" y="0"/>
                  </a:moveTo>
                  <a:lnTo>
                    <a:pt x="4763" y="525"/>
                  </a:lnTo>
                  <a:lnTo>
                    <a:pt x="4607" y="534"/>
                  </a:lnTo>
                  <a:lnTo>
                    <a:pt x="4450" y="544"/>
                  </a:lnTo>
                  <a:lnTo>
                    <a:pt x="4284" y="562"/>
                  </a:lnTo>
                  <a:lnTo>
                    <a:pt x="4128" y="571"/>
                  </a:lnTo>
                  <a:lnTo>
                    <a:pt x="3971" y="581"/>
                  </a:lnTo>
                  <a:lnTo>
                    <a:pt x="3815" y="599"/>
                  </a:lnTo>
                  <a:lnTo>
                    <a:pt x="3658" y="608"/>
                  </a:lnTo>
                  <a:lnTo>
                    <a:pt x="3492" y="618"/>
                  </a:lnTo>
                  <a:lnTo>
                    <a:pt x="3456" y="618"/>
                  </a:lnTo>
                  <a:lnTo>
                    <a:pt x="3419" y="618"/>
                  </a:lnTo>
                  <a:lnTo>
                    <a:pt x="3382" y="618"/>
                  </a:lnTo>
                  <a:lnTo>
                    <a:pt x="3345" y="618"/>
                  </a:lnTo>
                  <a:lnTo>
                    <a:pt x="3308" y="618"/>
                  </a:lnTo>
                  <a:lnTo>
                    <a:pt x="3271" y="618"/>
                  </a:lnTo>
                  <a:lnTo>
                    <a:pt x="3234" y="618"/>
                  </a:lnTo>
                  <a:lnTo>
                    <a:pt x="3198" y="618"/>
                  </a:lnTo>
                  <a:lnTo>
                    <a:pt x="3087" y="626"/>
                  </a:lnTo>
                  <a:lnTo>
                    <a:pt x="2967" y="636"/>
                  </a:lnTo>
                  <a:lnTo>
                    <a:pt x="2857" y="636"/>
                  </a:lnTo>
                  <a:lnTo>
                    <a:pt x="2746" y="645"/>
                  </a:lnTo>
                  <a:lnTo>
                    <a:pt x="2635" y="645"/>
                  </a:lnTo>
                  <a:lnTo>
                    <a:pt x="2525" y="654"/>
                  </a:lnTo>
                  <a:lnTo>
                    <a:pt x="2405" y="654"/>
                  </a:lnTo>
                  <a:lnTo>
                    <a:pt x="2294" y="663"/>
                  </a:lnTo>
                  <a:lnTo>
                    <a:pt x="755" y="663"/>
                  </a:lnTo>
                  <a:lnTo>
                    <a:pt x="737" y="663"/>
                  </a:lnTo>
                  <a:lnTo>
                    <a:pt x="718" y="654"/>
                  </a:lnTo>
                  <a:lnTo>
                    <a:pt x="691" y="654"/>
                  </a:lnTo>
                  <a:lnTo>
                    <a:pt x="673" y="654"/>
                  </a:lnTo>
                  <a:lnTo>
                    <a:pt x="645" y="645"/>
                  </a:lnTo>
                  <a:lnTo>
                    <a:pt x="627" y="645"/>
                  </a:lnTo>
                  <a:lnTo>
                    <a:pt x="608" y="645"/>
                  </a:lnTo>
                  <a:lnTo>
                    <a:pt x="581" y="645"/>
                  </a:lnTo>
                  <a:lnTo>
                    <a:pt x="526" y="645"/>
                  </a:lnTo>
                  <a:lnTo>
                    <a:pt x="516" y="645"/>
                  </a:lnTo>
                  <a:lnTo>
                    <a:pt x="378" y="645"/>
                  </a:lnTo>
                  <a:lnTo>
                    <a:pt x="350" y="636"/>
                  </a:lnTo>
                  <a:lnTo>
                    <a:pt x="332" y="636"/>
                  </a:lnTo>
                  <a:lnTo>
                    <a:pt x="313" y="636"/>
                  </a:lnTo>
                  <a:lnTo>
                    <a:pt x="286" y="626"/>
                  </a:lnTo>
                  <a:lnTo>
                    <a:pt x="268" y="626"/>
                  </a:lnTo>
                  <a:lnTo>
                    <a:pt x="239" y="626"/>
                  </a:lnTo>
                  <a:lnTo>
                    <a:pt x="222" y="618"/>
                  </a:lnTo>
                  <a:lnTo>
                    <a:pt x="203" y="618"/>
                  </a:lnTo>
                  <a:lnTo>
                    <a:pt x="37" y="618"/>
                  </a:lnTo>
                  <a:lnTo>
                    <a:pt x="28" y="618"/>
                  </a:lnTo>
                  <a:lnTo>
                    <a:pt x="18" y="618"/>
                  </a:lnTo>
                  <a:lnTo>
                    <a:pt x="9" y="618"/>
                  </a:lnTo>
                  <a:lnTo>
                    <a:pt x="0" y="618"/>
                  </a:lnTo>
                  <a:lnTo>
                    <a:pt x="9" y="589"/>
                  </a:lnTo>
                  <a:lnTo>
                    <a:pt x="9" y="562"/>
                  </a:lnTo>
                  <a:lnTo>
                    <a:pt x="18" y="534"/>
                  </a:lnTo>
                  <a:lnTo>
                    <a:pt x="28" y="516"/>
                  </a:lnTo>
                  <a:lnTo>
                    <a:pt x="28" y="488"/>
                  </a:lnTo>
                  <a:lnTo>
                    <a:pt x="37" y="461"/>
                  </a:lnTo>
                  <a:lnTo>
                    <a:pt x="37" y="433"/>
                  </a:lnTo>
                  <a:lnTo>
                    <a:pt x="37" y="405"/>
                  </a:lnTo>
                  <a:lnTo>
                    <a:pt x="47" y="397"/>
                  </a:lnTo>
                  <a:lnTo>
                    <a:pt x="47" y="387"/>
                  </a:lnTo>
                  <a:lnTo>
                    <a:pt x="47" y="378"/>
                  </a:lnTo>
                  <a:lnTo>
                    <a:pt x="55" y="368"/>
                  </a:lnTo>
                  <a:lnTo>
                    <a:pt x="55" y="360"/>
                  </a:lnTo>
                  <a:lnTo>
                    <a:pt x="55" y="350"/>
                  </a:lnTo>
                  <a:lnTo>
                    <a:pt x="65" y="341"/>
                  </a:lnTo>
                  <a:lnTo>
                    <a:pt x="65" y="331"/>
                  </a:lnTo>
                  <a:lnTo>
                    <a:pt x="65" y="0"/>
                  </a:lnTo>
                  <a:lnTo>
                    <a:pt x="792" y="0"/>
                  </a:lnTo>
                  <a:lnTo>
                    <a:pt x="838" y="9"/>
                  </a:lnTo>
                  <a:lnTo>
                    <a:pt x="875" y="9"/>
                  </a:lnTo>
                  <a:lnTo>
                    <a:pt x="912" y="9"/>
                  </a:lnTo>
                  <a:lnTo>
                    <a:pt x="949" y="19"/>
                  </a:lnTo>
                  <a:lnTo>
                    <a:pt x="986" y="19"/>
                  </a:lnTo>
                  <a:lnTo>
                    <a:pt x="1023" y="19"/>
                  </a:lnTo>
                  <a:lnTo>
                    <a:pt x="1060" y="27"/>
                  </a:lnTo>
                  <a:lnTo>
                    <a:pt x="1096" y="27"/>
                  </a:lnTo>
                  <a:lnTo>
                    <a:pt x="2294" y="27"/>
                  </a:lnTo>
                  <a:lnTo>
                    <a:pt x="2341" y="27"/>
                  </a:lnTo>
                  <a:lnTo>
                    <a:pt x="2386" y="19"/>
                  </a:lnTo>
                  <a:lnTo>
                    <a:pt x="2424" y="19"/>
                  </a:lnTo>
                  <a:lnTo>
                    <a:pt x="2469" y="19"/>
                  </a:lnTo>
                  <a:lnTo>
                    <a:pt x="2515" y="9"/>
                  </a:lnTo>
                  <a:lnTo>
                    <a:pt x="2562" y="9"/>
                  </a:lnTo>
                  <a:lnTo>
                    <a:pt x="2599" y="9"/>
                  </a:lnTo>
                  <a:lnTo>
                    <a:pt x="2645" y="0"/>
                  </a:lnTo>
                  <a:lnTo>
                    <a:pt x="4653" y="0"/>
                  </a:lnTo>
                  <a:lnTo>
                    <a:pt x="4662" y="0"/>
                  </a:lnTo>
                  <a:lnTo>
                    <a:pt x="4672" y="0"/>
                  </a:lnTo>
                  <a:lnTo>
                    <a:pt x="4689" y="0"/>
                  </a:lnTo>
                  <a:lnTo>
                    <a:pt x="4699" y="0"/>
                  </a:lnTo>
                  <a:lnTo>
                    <a:pt x="4708" y="0"/>
                  </a:lnTo>
                  <a:lnTo>
                    <a:pt x="4718" y="0"/>
                  </a:lnTo>
                  <a:lnTo>
                    <a:pt x="4736" y="0"/>
                  </a:lnTo>
                  <a:lnTo>
                    <a:pt x="4745" y="0"/>
                  </a:lnTo>
                  <a:close/>
                </a:path>
              </a:pathLst>
            </a:custGeom>
            <a:solidFill>
              <a:srgbClr val="D6E0E0"/>
            </a:solidFill>
            <a:ln w="9525">
              <a:noFill/>
              <a:round/>
              <a:headEnd/>
              <a:tailEnd/>
            </a:ln>
          </p:spPr>
          <p:txBody>
            <a:bodyPr>
              <a:prstTxWarp prst="textNoShape">
                <a:avLst/>
              </a:prstTxWarp>
            </a:bodyPr>
            <a:lstStyle/>
            <a:p>
              <a:endParaRPr lang="en-US"/>
            </a:p>
          </p:txBody>
        </p:sp>
        <p:sp>
          <p:nvSpPr>
            <p:cNvPr id="18480" name="Freeform 251"/>
            <p:cNvSpPr>
              <a:spLocks/>
            </p:cNvSpPr>
            <p:nvPr/>
          </p:nvSpPr>
          <p:spPr bwMode="auto">
            <a:xfrm>
              <a:off x="2178" y="3488"/>
              <a:ext cx="113" cy="89"/>
            </a:xfrm>
            <a:custGeom>
              <a:avLst/>
              <a:gdLst>
                <a:gd name="T0" fmla="*/ 904 w 904"/>
                <a:gd name="T1" fmla="*/ 710 h 710"/>
                <a:gd name="T2" fmla="*/ 876 w 904"/>
                <a:gd name="T3" fmla="*/ 710 h 710"/>
                <a:gd name="T4" fmla="*/ 848 w 904"/>
                <a:gd name="T5" fmla="*/ 701 h 710"/>
                <a:gd name="T6" fmla="*/ 830 w 904"/>
                <a:gd name="T7" fmla="*/ 701 h 710"/>
                <a:gd name="T8" fmla="*/ 820 w 904"/>
                <a:gd name="T9" fmla="*/ 691 h 710"/>
                <a:gd name="T10" fmla="*/ 802 w 904"/>
                <a:gd name="T11" fmla="*/ 691 h 710"/>
                <a:gd name="T12" fmla="*/ 784 w 904"/>
                <a:gd name="T13" fmla="*/ 691 h 710"/>
                <a:gd name="T14" fmla="*/ 766 w 904"/>
                <a:gd name="T15" fmla="*/ 691 h 710"/>
                <a:gd name="T16" fmla="*/ 747 w 904"/>
                <a:gd name="T17" fmla="*/ 683 h 710"/>
                <a:gd name="T18" fmla="*/ 729 w 904"/>
                <a:gd name="T19" fmla="*/ 683 h 710"/>
                <a:gd name="T20" fmla="*/ 700 w 904"/>
                <a:gd name="T21" fmla="*/ 683 h 710"/>
                <a:gd name="T22" fmla="*/ 673 w 904"/>
                <a:gd name="T23" fmla="*/ 673 h 710"/>
                <a:gd name="T24" fmla="*/ 655 w 904"/>
                <a:gd name="T25" fmla="*/ 673 h 710"/>
                <a:gd name="T26" fmla="*/ 636 w 904"/>
                <a:gd name="T27" fmla="*/ 664 h 710"/>
                <a:gd name="T28" fmla="*/ 609 w 904"/>
                <a:gd name="T29" fmla="*/ 664 h 710"/>
                <a:gd name="T30" fmla="*/ 590 w 904"/>
                <a:gd name="T31" fmla="*/ 664 h 710"/>
                <a:gd name="T32" fmla="*/ 562 w 904"/>
                <a:gd name="T33" fmla="*/ 664 h 710"/>
                <a:gd name="T34" fmla="*/ 535 w 904"/>
                <a:gd name="T35" fmla="*/ 664 h 710"/>
                <a:gd name="T36" fmla="*/ 526 w 904"/>
                <a:gd name="T37" fmla="*/ 664 h 710"/>
                <a:gd name="T38" fmla="*/ 516 w 904"/>
                <a:gd name="T39" fmla="*/ 654 h 710"/>
                <a:gd name="T40" fmla="*/ 508 w 904"/>
                <a:gd name="T41" fmla="*/ 654 h 710"/>
                <a:gd name="T42" fmla="*/ 498 w 904"/>
                <a:gd name="T43" fmla="*/ 654 h 710"/>
                <a:gd name="T44" fmla="*/ 489 w 904"/>
                <a:gd name="T45" fmla="*/ 646 h 710"/>
                <a:gd name="T46" fmla="*/ 479 w 904"/>
                <a:gd name="T47" fmla="*/ 646 h 710"/>
                <a:gd name="T48" fmla="*/ 471 w 904"/>
                <a:gd name="T49" fmla="*/ 646 h 710"/>
                <a:gd name="T50" fmla="*/ 461 w 904"/>
                <a:gd name="T51" fmla="*/ 646 h 710"/>
                <a:gd name="T52" fmla="*/ 66 w 904"/>
                <a:gd name="T53" fmla="*/ 646 h 710"/>
                <a:gd name="T54" fmla="*/ 0 w 904"/>
                <a:gd name="T55" fmla="*/ 47 h 710"/>
                <a:gd name="T56" fmla="*/ 0 w 904"/>
                <a:gd name="T57" fmla="*/ 0 h 710"/>
                <a:gd name="T58" fmla="*/ 29 w 904"/>
                <a:gd name="T59" fmla="*/ 0 h 710"/>
                <a:gd name="T60" fmla="*/ 37 w 904"/>
                <a:gd name="T61" fmla="*/ 10 h 710"/>
                <a:gd name="T62" fmla="*/ 56 w 904"/>
                <a:gd name="T63" fmla="*/ 10 h 710"/>
                <a:gd name="T64" fmla="*/ 74 w 904"/>
                <a:gd name="T65" fmla="*/ 10 h 710"/>
                <a:gd name="T66" fmla="*/ 93 w 904"/>
                <a:gd name="T67" fmla="*/ 18 h 710"/>
                <a:gd name="T68" fmla="*/ 111 w 904"/>
                <a:gd name="T69" fmla="*/ 18 h 710"/>
                <a:gd name="T70" fmla="*/ 130 w 904"/>
                <a:gd name="T71" fmla="*/ 18 h 710"/>
                <a:gd name="T72" fmla="*/ 148 w 904"/>
                <a:gd name="T73" fmla="*/ 28 h 710"/>
                <a:gd name="T74" fmla="*/ 157 w 904"/>
                <a:gd name="T75" fmla="*/ 28 h 710"/>
                <a:gd name="T76" fmla="*/ 498 w 904"/>
                <a:gd name="T77" fmla="*/ 28 h 710"/>
                <a:gd name="T78" fmla="*/ 553 w 904"/>
                <a:gd name="T79" fmla="*/ 28 h 710"/>
                <a:gd name="T80" fmla="*/ 599 w 904"/>
                <a:gd name="T81" fmla="*/ 37 h 710"/>
                <a:gd name="T82" fmla="*/ 646 w 904"/>
                <a:gd name="T83" fmla="*/ 47 h 710"/>
                <a:gd name="T84" fmla="*/ 700 w 904"/>
                <a:gd name="T85" fmla="*/ 47 h 710"/>
                <a:gd name="T86" fmla="*/ 747 w 904"/>
                <a:gd name="T87" fmla="*/ 55 h 710"/>
                <a:gd name="T88" fmla="*/ 802 w 904"/>
                <a:gd name="T89" fmla="*/ 55 h 710"/>
                <a:gd name="T90" fmla="*/ 848 w 904"/>
                <a:gd name="T91" fmla="*/ 65 h 710"/>
                <a:gd name="T92" fmla="*/ 894 w 904"/>
                <a:gd name="T93" fmla="*/ 65 h 710"/>
                <a:gd name="T94" fmla="*/ 894 w 904"/>
                <a:gd name="T95" fmla="*/ 673 h 710"/>
                <a:gd name="T96" fmla="*/ 894 w 904"/>
                <a:gd name="T97" fmla="*/ 683 h 710"/>
                <a:gd name="T98" fmla="*/ 894 w 904"/>
                <a:gd name="T99" fmla="*/ 691 h 710"/>
                <a:gd name="T100" fmla="*/ 904 w 904"/>
                <a:gd name="T101" fmla="*/ 691 h 710"/>
                <a:gd name="T102" fmla="*/ 904 w 904"/>
                <a:gd name="T103" fmla="*/ 701 h 710"/>
                <a:gd name="T104" fmla="*/ 904 w 904"/>
                <a:gd name="T105" fmla="*/ 710 h 71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904"/>
                <a:gd name="T160" fmla="*/ 0 h 710"/>
                <a:gd name="T161" fmla="*/ 904 w 904"/>
                <a:gd name="T162" fmla="*/ 710 h 710"/>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904" h="710">
                  <a:moveTo>
                    <a:pt x="904" y="710"/>
                  </a:moveTo>
                  <a:lnTo>
                    <a:pt x="876" y="710"/>
                  </a:lnTo>
                  <a:lnTo>
                    <a:pt x="848" y="701"/>
                  </a:lnTo>
                  <a:lnTo>
                    <a:pt x="830" y="701"/>
                  </a:lnTo>
                  <a:lnTo>
                    <a:pt x="820" y="691"/>
                  </a:lnTo>
                  <a:lnTo>
                    <a:pt x="802" y="691"/>
                  </a:lnTo>
                  <a:lnTo>
                    <a:pt x="784" y="691"/>
                  </a:lnTo>
                  <a:lnTo>
                    <a:pt x="766" y="691"/>
                  </a:lnTo>
                  <a:lnTo>
                    <a:pt x="747" y="683"/>
                  </a:lnTo>
                  <a:lnTo>
                    <a:pt x="729" y="683"/>
                  </a:lnTo>
                  <a:lnTo>
                    <a:pt x="700" y="683"/>
                  </a:lnTo>
                  <a:lnTo>
                    <a:pt x="673" y="673"/>
                  </a:lnTo>
                  <a:lnTo>
                    <a:pt x="655" y="673"/>
                  </a:lnTo>
                  <a:lnTo>
                    <a:pt x="636" y="664"/>
                  </a:lnTo>
                  <a:lnTo>
                    <a:pt x="609" y="664"/>
                  </a:lnTo>
                  <a:lnTo>
                    <a:pt x="590" y="664"/>
                  </a:lnTo>
                  <a:lnTo>
                    <a:pt x="562" y="664"/>
                  </a:lnTo>
                  <a:lnTo>
                    <a:pt x="535" y="664"/>
                  </a:lnTo>
                  <a:lnTo>
                    <a:pt x="526" y="664"/>
                  </a:lnTo>
                  <a:lnTo>
                    <a:pt x="516" y="654"/>
                  </a:lnTo>
                  <a:lnTo>
                    <a:pt x="508" y="654"/>
                  </a:lnTo>
                  <a:lnTo>
                    <a:pt x="498" y="654"/>
                  </a:lnTo>
                  <a:lnTo>
                    <a:pt x="489" y="646"/>
                  </a:lnTo>
                  <a:lnTo>
                    <a:pt x="479" y="646"/>
                  </a:lnTo>
                  <a:lnTo>
                    <a:pt x="471" y="646"/>
                  </a:lnTo>
                  <a:lnTo>
                    <a:pt x="461" y="646"/>
                  </a:lnTo>
                  <a:lnTo>
                    <a:pt x="66" y="646"/>
                  </a:lnTo>
                  <a:lnTo>
                    <a:pt x="0" y="47"/>
                  </a:lnTo>
                  <a:lnTo>
                    <a:pt x="0" y="0"/>
                  </a:lnTo>
                  <a:lnTo>
                    <a:pt x="29" y="0"/>
                  </a:lnTo>
                  <a:lnTo>
                    <a:pt x="37" y="10"/>
                  </a:lnTo>
                  <a:lnTo>
                    <a:pt x="56" y="10"/>
                  </a:lnTo>
                  <a:lnTo>
                    <a:pt x="74" y="10"/>
                  </a:lnTo>
                  <a:lnTo>
                    <a:pt x="93" y="18"/>
                  </a:lnTo>
                  <a:lnTo>
                    <a:pt x="111" y="18"/>
                  </a:lnTo>
                  <a:lnTo>
                    <a:pt x="130" y="18"/>
                  </a:lnTo>
                  <a:lnTo>
                    <a:pt x="148" y="28"/>
                  </a:lnTo>
                  <a:lnTo>
                    <a:pt x="157" y="28"/>
                  </a:lnTo>
                  <a:lnTo>
                    <a:pt x="498" y="28"/>
                  </a:lnTo>
                  <a:lnTo>
                    <a:pt x="553" y="28"/>
                  </a:lnTo>
                  <a:lnTo>
                    <a:pt x="599" y="37"/>
                  </a:lnTo>
                  <a:lnTo>
                    <a:pt x="646" y="47"/>
                  </a:lnTo>
                  <a:lnTo>
                    <a:pt x="700" y="47"/>
                  </a:lnTo>
                  <a:lnTo>
                    <a:pt x="747" y="55"/>
                  </a:lnTo>
                  <a:lnTo>
                    <a:pt x="802" y="55"/>
                  </a:lnTo>
                  <a:lnTo>
                    <a:pt x="848" y="65"/>
                  </a:lnTo>
                  <a:lnTo>
                    <a:pt x="894" y="65"/>
                  </a:lnTo>
                  <a:lnTo>
                    <a:pt x="894" y="673"/>
                  </a:lnTo>
                  <a:lnTo>
                    <a:pt x="894" y="683"/>
                  </a:lnTo>
                  <a:lnTo>
                    <a:pt x="894" y="691"/>
                  </a:lnTo>
                  <a:lnTo>
                    <a:pt x="904" y="691"/>
                  </a:lnTo>
                  <a:lnTo>
                    <a:pt x="904" y="701"/>
                  </a:lnTo>
                  <a:lnTo>
                    <a:pt x="904" y="710"/>
                  </a:lnTo>
                  <a:close/>
                </a:path>
              </a:pathLst>
            </a:custGeom>
            <a:solidFill>
              <a:srgbClr val="D6E0E0"/>
            </a:solidFill>
            <a:ln w="9525">
              <a:noFill/>
              <a:round/>
              <a:headEnd/>
              <a:tailEnd/>
            </a:ln>
          </p:spPr>
          <p:txBody>
            <a:bodyPr>
              <a:prstTxWarp prst="textNoShape">
                <a:avLst/>
              </a:prstTxWarp>
            </a:bodyPr>
            <a:lstStyle/>
            <a:p>
              <a:endParaRPr lang="en-US"/>
            </a:p>
          </p:txBody>
        </p:sp>
        <p:sp>
          <p:nvSpPr>
            <p:cNvPr id="18481" name="Freeform 252"/>
            <p:cNvSpPr>
              <a:spLocks/>
            </p:cNvSpPr>
            <p:nvPr/>
          </p:nvSpPr>
          <p:spPr bwMode="auto">
            <a:xfrm>
              <a:off x="2302" y="3496"/>
              <a:ext cx="173" cy="89"/>
            </a:xfrm>
            <a:custGeom>
              <a:avLst/>
              <a:gdLst>
                <a:gd name="T0" fmla="*/ 1227 w 1382"/>
                <a:gd name="T1" fmla="*/ 709 h 709"/>
                <a:gd name="T2" fmla="*/ 1217 w 1382"/>
                <a:gd name="T3" fmla="*/ 700 h 709"/>
                <a:gd name="T4" fmla="*/ 1198 w 1382"/>
                <a:gd name="T5" fmla="*/ 691 h 709"/>
                <a:gd name="T6" fmla="*/ 1171 w 1382"/>
                <a:gd name="T7" fmla="*/ 691 h 709"/>
                <a:gd name="T8" fmla="*/ 1153 w 1382"/>
                <a:gd name="T9" fmla="*/ 682 h 709"/>
                <a:gd name="T10" fmla="*/ 802 w 1382"/>
                <a:gd name="T11" fmla="*/ 672 h 709"/>
                <a:gd name="T12" fmla="*/ 783 w 1382"/>
                <a:gd name="T13" fmla="*/ 663 h 709"/>
                <a:gd name="T14" fmla="*/ 765 w 1382"/>
                <a:gd name="T15" fmla="*/ 663 h 709"/>
                <a:gd name="T16" fmla="*/ 747 w 1382"/>
                <a:gd name="T17" fmla="*/ 672 h 709"/>
                <a:gd name="T18" fmla="*/ 729 w 1382"/>
                <a:gd name="T19" fmla="*/ 682 h 709"/>
                <a:gd name="T20" fmla="*/ 664 w 1382"/>
                <a:gd name="T21" fmla="*/ 663 h 709"/>
                <a:gd name="T22" fmla="*/ 599 w 1382"/>
                <a:gd name="T23" fmla="*/ 663 h 709"/>
                <a:gd name="T24" fmla="*/ 525 w 1382"/>
                <a:gd name="T25" fmla="*/ 663 h 709"/>
                <a:gd name="T26" fmla="*/ 452 w 1382"/>
                <a:gd name="T27" fmla="*/ 663 h 709"/>
                <a:gd name="T28" fmla="*/ 424 w 1382"/>
                <a:gd name="T29" fmla="*/ 654 h 709"/>
                <a:gd name="T30" fmla="*/ 388 w 1382"/>
                <a:gd name="T31" fmla="*/ 654 h 709"/>
                <a:gd name="T32" fmla="*/ 351 w 1382"/>
                <a:gd name="T33" fmla="*/ 645 h 709"/>
                <a:gd name="T34" fmla="*/ 323 w 1382"/>
                <a:gd name="T35" fmla="*/ 645 h 709"/>
                <a:gd name="T36" fmla="*/ 10 w 1382"/>
                <a:gd name="T37" fmla="*/ 636 h 709"/>
                <a:gd name="T38" fmla="*/ 10 w 1382"/>
                <a:gd name="T39" fmla="*/ 618 h 709"/>
                <a:gd name="T40" fmla="*/ 10 w 1382"/>
                <a:gd name="T41" fmla="*/ 0 h 709"/>
                <a:gd name="T42" fmla="*/ 29 w 1382"/>
                <a:gd name="T43" fmla="*/ 0 h 709"/>
                <a:gd name="T44" fmla="*/ 65 w 1382"/>
                <a:gd name="T45" fmla="*/ 9 h 709"/>
                <a:gd name="T46" fmla="*/ 120 w 1382"/>
                <a:gd name="T47" fmla="*/ 27 h 709"/>
                <a:gd name="T48" fmla="*/ 176 w 1382"/>
                <a:gd name="T49" fmla="*/ 37 h 709"/>
                <a:gd name="T50" fmla="*/ 231 w 1382"/>
                <a:gd name="T51" fmla="*/ 46 h 709"/>
                <a:gd name="T52" fmla="*/ 378 w 1382"/>
                <a:gd name="T53" fmla="*/ 46 h 709"/>
                <a:gd name="T54" fmla="*/ 434 w 1382"/>
                <a:gd name="T55" fmla="*/ 55 h 709"/>
                <a:gd name="T56" fmla="*/ 480 w 1382"/>
                <a:gd name="T57" fmla="*/ 64 h 709"/>
                <a:gd name="T58" fmla="*/ 525 w 1382"/>
                <a:gd name="T59" fmla="*/ 64 h 709"/>
                <a:gd name="T60" fmla="*/ 572 w 1382"/>
                <a:gd name="T61" fmla="*/ 64 h 709"/>
                <a:gd name="T62" fmla="*/ 591 w 1382"/>
                <a:gd name="T63" fmla="*/ 73 h 709"/>
                <a:gd name="T64" fmla="*/ 609 w 1382"/>
                <a:gd name="T65" fmla="*/ 83 h 709"/>
                <a:gd name="T66" fmla="*/ 628 w 1382"/>
                <a:gd name="T67" fmla="*/ 92 h 709"/>
                <a:gd name="T68" fmla="*/ 645 w 1382"/>
                <a:gd name="T69" fmla="*/ 92 h 709"/>
                <a:gd name="T70" fmla="*/ 1382 w 1382"/>
                <a:gd name="T71" fmla="*/ 709 h 709"/>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382"/>
                <a:gd name="T109" fmla="*/ 0 h 709"/>
                <a:gd name="T110" fmla="*/ 1382 w 1382"/>
                <a:gd name="T111" fmla="*/ 709 h 709"/>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382" h="709">
                  <a:moveTo>
                    <a:pt x="1382" y="709"/>
                  </a:moveTo>
                  <a:lnTo>
                    <a:pt x="1227" y="709"/>
                  </a:lnTo>
                  <a:lnTo>
                    <a:pt x="1227" y="700"/>
                  </a:lnTo>
                  <a:lnTo>
                    <a:pt x="1217" y="700"/>
                  </a:lnTo>
                  <a:lnTo>
                    <a:pt x="1208" y="700"/>
                  </a:lnTo>
                  <a:lnTo>
                    <a:pt x="1198" y="691"/>
                  </a:lnTo>
                  <a:lnTo>
                    <a:pt x="1180" y="691"/>
                  </a:lnTo>
                  <a:lnTo>
                    <a:pt x="1171" y="691"/>
                  </a:lnTo>
                  <a:lnTo>
                    <a:pt x="1161" y="682"/>
                  </a:lnTo>
                  <a:lnTo>
                    <a:pt x="1153" y="682"/>
                  </a:lnTo>
                  <a:lnTo>
                    <a:pt x="812" y="682"/>
                  </a:lnTo>
                  <a:lnTo>
                    <a:pt x="802" y="672"/>
                  </a:lnTo>
                  <a:lnTo>
                    <a:pt x="793" y="672"/>
                  </a:lnTo>
                  <a:lnTo>
                    <a:pt x="783" y="663"/>
                  </a:lnTo>
                  <a:lnTo>
                    <a:pt x="775" y="663"/>
                  </a:lnTo>
                  <a:lnTo>
                    <a:pt x="765" y="663"/>
                  </a:lnTo>
                  <a:lnTo>
                    <a:pt x="756" y="663"/>
                  </a:lnTo>
                  <a:lnTo>
                    <a:pt x="747" y="672"/>
                  </a:lnTo>
                  <a:lnTo>
                    <a:pt x="738" y="672"/>
                  </a:lnTo>
                  <a:lnTo>
                    <a:pt x="729" y="682"/>
                  </a:lnTo>
                  <a:lnTo>
                    <a:pt x="692" y="672"/>
                  </a:lnTo>
                  <a:lnTo>
                    <a:pt x="664" y="663"/>
                  </a:lnTo>
                  <a:lnTo>
                    <a:pt x="628" y="663"/>
                  </a:lnTo>
                  <a:lnTo>
                    <a:pt x="599" y="663"/>
                  </a:lnTo>
                  <a:lnTo>
                    <a:pt x="562" y="663"/>
                  </a:lnTo>
                  <a:lnTo>
                    <a:pt x="525" y="663"/>
                  </a:lnTo>
                  <a:lnTo>
                    <a:pt x="489" y="663"/>
                  </a:lnTo>
                  <a:lnTo>
                    <a:pt x="452" y="663"/>
                  </a:lnTo>
                  <a:lnTo>
                    <a:pt x="443" y="663"/>
                  </a:lnTo>
                  <a:lnTo>
                    <a:pt x="424" y="654"/>
                  </a:lnTo>
                  <a:lnTo>
                    <a:pt x="406" y="654"/>
                  </a:lnTo>
                  <a:lnTo>
                    <a:pt x="388" y="654"/>
                  </a:lnTo>
                  <a:lnTo>
                    <a:pt x="370" y="645"/>
                  </a:lnTo>
                  <a:lnTo>
                    <a:pt x="351" y="645"/>
                  </a:lnTo>
                  <a:lnTo>
                    <a:pt x="341" y="645"/>
                  </a:lnTo>
                  <a:lnTo>
                    <a:pt x="323" y="645"/>
                  </a:lnTo>
                  <a:lnTo>
                    <a:pt x="0" y="645"/>
                  </a:lnTo>
                  <a:lnTo>
                    <a:pt x="10" y="636"/>
                  </a:lnTo>
                  <a:lnTo>
                    <a:pt x="10" y="626"/>
                  </a:lnTo>
                  <a:lnTo>
                    <a:pt x="10" y="618"/>
                  </a:lnTo>
                  <a:lnTo>
                    <a:pt x="10" y="608"/>
                  </a:lnTo>
                  <a:lnTo>
                    <a:pt x="10" y="0"/>
                  </a:lnTo>
                  <a:lnTo>
                    <a:pt x="19" y="0"/>
                  </a:lnTo>
                  <a:lnTo>
                    <a:pt x="29" y="0"/>
                  </a:lnTo>
                  <a:lnTo>
                    <a:pt x="38" y="0"/>
                  </a:lnTo>
                  <a:lnTo>
                    <a:pt x="65" y="9"/>
                  </a:lnTo>
                  <a:lnTo>
                    <a:pt x="93" y="19"/>
                  </a:lnTo>
                  <a:lnTo>
                    <a:pt x="120" y="27"/>
                  </a:lnTo>
                  <a:lnTo>
                    <a:pt x="149" y="27"/>
                  </a:lnTo>
                  <a:lnTo>
                    <a:pt x="176" y="37"/>
                  </a:lnTo>
                  <a:lnTo>
                    <a:pt x="203" y="46"/>
                  </a:lnTo>
                  <a:lnTo>
                    <a:pt x="231" y="46"/>
                  </a:lnTo>
                  <a:lnTo>
                    <a:pt x="259" y="46"/>
                  </a:lnTo>
                  <a:lnTo>
                    <a:pt x="378" y="46"/>
                  </a:lnTo>
                  <a:lnTo>
                    <a:pt x="406" y="55"/>
                  </a:lnTo>
                  <a:lnTo>
                    <a:pt x="434" y="55"/>
                  </a:lnTo>
                  <a:lnTo>
                    <a:pt x="452" y="55"/>
                  </a:lnTo>
                  <a:lnTo>
                    <a:pt x="480" y="64"/>
                  </a:lnTo>
                  <a:lnTo>
                    <a:pt x="498" y="64"/>
                  </a:lnTo>
                  <a:lnTo>
                    <a:pt x="525" y="64"/>
                  </a:lnTo>
                  <a:lnTo>
                    <a:pt x="544" y="64"/>
                  </a:lnTo>
                  <a:lnTo>
                    <a:pt x="572" y="64"/>
                  </a:lnTo>
                  <a:lnTo>
                    <a:pt x="581" y="73"/>
                  </a:lnTo>
                  <a:lnTo>
                    <a:pt x="591" y="73"/>
                  </a:lnTo>
                  <a:lnTo>
                    <a:pt x="599" y="73"/>
                  </a:lnTo>
                  <a:lnTo>
                    <a:pt x="609" y="83"/>
                  </a:lnTo>
                  <a:lnTo>
                    <a:pt x="618" y="83"/>
                  </a:lnTo>
                  <a:lnTo>
                    <a:pt x="628" y="92"/>
                  </a:lnTo>
                  <a:lnTo>
                    <a:pt x="636" y="92"/>
                  </a:lnTo>
                  <a:lnTo>
                    <a:pt x="645" y="92"/>
                  </a:lnTo>
                  <a:lnTo>
                    <a:pt x="1382" y="92"/>
                  </a:lnTo>
                  <a:lnTo>
                    <a:pt x="1382" y="709"/>
                  </a:lnTo>
                  <a:close/>
                </a:path>
              </a:pathLst>
            </a:custGeom>
            <a:solidFill>
              <a:srgbClr val="A3B2B2"/>
            </a:solidFill>
            <a:ln w="9525">
              <a:noFill/>
              <a:round/>
              <a:headEnd/>
              <a:tailEnd/>
            </a:ln>
          </p:spPr>
          <p:txBody>
            <a:bodyPr>
              <a:prstTxWarp prst="textNoShape">
                <a:avLst/>
              </a:prstTxWarp>
            </a:bodyPr>
            <a:lstStyle/>
            <a:p>
              <a:endParaRPr lang="en-US"/>
            </a:p>
          </p:txBody>
        </p:sp>
        <p:sp>
          <p:nvSpPr>
            <p:cNvPr id="18482" name="Freeform 253"/>
            <p:cNvSpPr>
              <a:spLocks/>
            </p:cNvSpPr>
            <p:nvPr/>
          </p:nvSpPr>
          <p:spPr bwMode="auto">
            <a:xfrm>
              <a:off x="2489" y="3508"/>
              <a:ext cx="160" cy="81"/>
            </a:xfrm>
            <a:custGeom>
              <a:avLst/>
              <a:gdLst>
                <a:gd name="T0" fmla="*/ 1281 w 1281"/>
                <a:gd name="T1" fmla="*/ 654 h 654"/>
                <a:gd name="T2" fmla="*/ 775 w 1281"/>
                <a:gd name="T3" fmla="*/ 654 h 654"/>
                <a:gd name="T4" fmla="*/ 775 w 1281"/>
                <a:gd name="T5" fmla="*/ 645 h 654"/>
                <a:gd name="T6" fmla="*/ 765 w 1281"/>
                <a:gd name="T7" fmla="*/ 645 h 654"/>
                <a:gd name="T8" fmla="*/ 756 w 1281"/>
                <a:gd name="T9" fmla="*/ 645 h 654"/>
                <a:gd name="T10" fmla="*/ 756 w 1281"/>
                <a:gd name="T11" fmla="*/ 636 h 654"/>
                <a:gd name="T12" fmla="*/ 746 w 1281"/>
                <a:gd name="T13" fmla="*/ 636 h 654"/>
                <a:gd name="T14" fmla="*/ 737 w 1281"/>
                <a:gd name="T15" fmla="*/ 636 h 654"/>
                <a:gd name="T16" fmla="*/ 728 w 1281"/>
                <a:gd name="T17" fmla="*/ 636 h 654"/>
                <a:gd name="T18" fmla="*/ 719 w 1281"/>
                <a:gd name="T19" fmla="*/ 636 h 654"/>
                <a:gd name="T20" fmla="*/ 710 w 1281"/>
                <a:gd name="T21" fmla="*/ 645 h 654"/>
                <a:gd name="T22" fmla="*/ 700 w 1281"/>
                <a:gd name="T23" fmla="*/ 645 h 654"/>
                <a:gd name="T24" fmla="*/ 692 w 1281"/>
                <a:gd name="T25" fmla="*/ 654 h 654"/>
                <a:gd name="T26" fmla="*/ 673 w 1281"/>
                <a:gd name="T27" fmla="*/ 654 h 654"/>
                <a:gd name="T28" fmla="*/ 645 w 1281"/>
                <a:gd name="T29" fmla="*/ 654 h 654"/>
                <a:gd name="T30" fmla="*/ 626 w 1281"/>
                <a:gd name="T31" fmla="*/ 645 h 654"/>
                <a:gd name="T32" fmla="*/ 608 w 1281"/>
                <a:gd name="T33" fmla="*/ 645 h 654"/>
                <a:gd name="T34" fmla="*/ 581 w 1281"/>
                <a:gd name="T35" fmla="*/ 645 h 654"/>
                <a:gd name="T36" fmla="*/ 562 w 1281"/>
                <a:gd name="T37" fmla="*/ 636 h 654"/>
                <a:gd name="T38" fmla="*/ 544 w 1281"/>
                <a:gd name="T39" fmla="*/ 636 h 654"/>
                <a:gd name="T40" fmla="*/ 516 w 1281"/>
                <a:gd name="T41" fmla="*/ 636 h 654"/>
                <a:gd name="T42" fmla="*/ 184 w 1281"/>
                <a:gd name="T43" fmla="*/ 636 h 654"/>
                <a:gd name="T44" fmla="*/ 157 w 1281"/>
                <a:gd name="T45" fmla="*/ 636 h 654"/>
                <a:gd name="T46" fmla="*/ 139 w 1281"/>
                <a:gd name="T47" fmla="*/ 627 h 654"/>
                <a:gd name="T48" fmla="*/ 120 w 1281"/>
                <a:gd name="T49" fmla="*/ 627 h 654"/>
                <a:gd name="T50" fmla="*/ 93 w 1281"/>
                <a:gd name="T51" fmla="*/ 627 h 654"/>
                <a:gd name="T52" fmla="*/ 74 w 1281"/>
                <a:gd name="T53" fmla="*/ 617 h 654"/>
                <a:gd name="T54" fmla="*/ 46 w 1281"/>
                <a:gd name="T55" fmla="*/ 617 h 654"/>
                <a:gd name="T56" fmla="*/ 28 w 1281"/>
                <a:gd name="T57" fmla="*/ 617 h 654"/>
                <a:gd name="T58" fmla="*/ 9 w 1281"/>
                <a:gd name="T59" fmla="*/ 617 h 654"/>
                <a:gd name="T60" fmla="*/ 0 w 1281"/>
                <a:gd name="T61" fmla="*/ 617 h 654"/>
                <a:gd name="T62" fmla="*/ 0 w 1281"/>
                <a:gd name="T63" fmla="*/ 0 h 654"/>
                <a:gd name="T64" fmla="*/ 562 w 1281"/>
                <a:gd name="T65" fmla="*/ 0 h 654"/>
                <a:gd name="T66" fmla="*/ 590 w 1281"/>
                <a:gd name="T67" fmla="*/ 0 h 654"/>
                <a:gd name="T68" fmla="*/ 618 w 1281"/>
                <a:gd name="T69" fmla="*/ 0 h 654"/>
                <a:gd name="T70" fmla="*/ 645 w 1281"/>
                <a:gd name="T71" fmla="*/ 9 h 654"/>
                <a:gd name="T72" fmla="*/ 673 w 1281"/>
                <a:gd name="T73" fmla="*/ 9 h 654"/>
                <a:gd name="T74" fmla="*/ 700 w 1281"/>
                <a:gd name="T75" fmla="*/ 9 h 654"/>
                <a:gd name="T76" fmla="*/ 728 w 1281"/>
                <a:gd name="T77" fmla="*/ 18 h 654"/>
                <a:gd name="T78" fmla="*/ 756 w 1281"/>
                <a:gd name="T79" fmla="*/ 18 h 654"/>
                <a:gd name="T80" fmla="*/ 775 w 1281"/>
                <a:gd name="T81" fmla="*/ 18 h 654"/>
                <a:gd name="T82" fmla="*/ 1281 w 1281"/>
                <a:gd name="T83" fmla="*/ 18 h 654"/>
                <a:gd name="T84" fmla="*/ 1281 w 1281"/>
                <a:gd name="T85" fmla="*/ 65 h 654"/>
                <a:gd name="T86" fmla="*/ 1272 w 1281"/>
                <a:gd name="T87" fmla="*/ 74 h 654"/>
                <a:gd name="T88" fmla="*/ 1272 w 1281"/>
                <a:gd name="T89" fmla="*/ 82 h 654"/>
                <a:gd name="T90" fmla="*/ 1272 w 1281"/>
                <a:gd name="T91" fmla="*/ 101 h 654"/>
                <a:gd name="T92" fmla="*/ 1262 w 1281"/>
                <a:gd name="T93" fmla="*/ 111 h 654"/>
                <a:gd name="T94" fmla="*/ 1262 w 1281"/>
                <a:gd name="T95" fmla="*/ 119 h 654"/>
                <a:gd name="T96" fmla="*/ 1262 w 1281"/>
                <a:gd name="T97" fmla="*/ 138 h 654"/>
                <a:gd name="T98" fmla="*/ 1262 w 1281"/>
                <a:gd name="T99" fmla="*/ 148 h 654"/>
                <a:gd name="T100" fmla="*/ 1254 w 1281"/>
                <a:gd name="T101" fmla="*/ 156 h 654"/>
                <a:gd name="T102" fmla="*/ 1254 w 1281"/>
                <a:gd name="T103" fmla="*/ 544 h 654"/>
                <a:gd name="T104" fmla="*/ 1262 w 1281"/>
                <a:gd name="T105" fmla="*/ 553 h 654"/>
                <a:gd name="T106" fmla="*/ 1262 w 1281"/>
                <a:gd name="T107" fmla="*/ 562 h 654"/>
                <a:gd name="T108" fmla="*/ 1262 w 1281"/>
                <a:gd name="T109" fmla="*/ 571 h 654"/>
                <a:gd name="T110" fmla="*/ 1262 w 1281"/>
                <a:gd name="T111" fmla="*/ 580 h 654"/>
                <a:gd name="T112" fmla="*/ 1272 w 1281"/>
                <a:gd name="T113" fmla="*/ 590 h 654"/>
                <a:gd name="T114" fmla="*/ 1272 w 1281"/>
                <a:gd name="T115" fmla="*/ 599 h 654"/>
                <a:gd name="T116" fmla="*/ 1272 w 1281"/>
                <a:gd name="T117" fmla="*/ 608 h 654"/>
                <a:gd name="T118" fmla="*/ 1281 w 1281"/>
                <a:gd name="T119" fmla="*/ 617 h 654"/>
                <a:gd name="T120" fmla="*/ 1281 w 1281"/>
                <a:gd name="T121" fmla="*/ 654 h 6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281"/>
                <a:gd name="T184" fmla="*/ 0 h 654"/>
                <a:gd name="T185" fmla="*/ 1281 w 1281"/>
                <a:gd name="T186" fmla="*/ 654 h 654"/>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281" h="654">
                  <a:moveTo>
                    <a:pt x="1281" y="654"/>
                  </a:moveTo>
                  <a:lnTo>
                    <a:pt x="775" y="654"/>
                  </a:lnTo>
                  <a:lnTo>
                    <a:pt x="775" y="645"/>
                  </a:lnTo>
                  <a:lnTo>
                    <a:pt x="765" y="645"/>
                  </a:lnTo>
                  <a:lnTo>
                    <a:pt x="756" y="645"/>
                  </a:lnTo>
                  <a:lnTo>
                    <a:pt x="756" y="636"/>
                  </a:lnTo>
                  <a:lnTo>
                    <a:pt x="746" y="636"/>
                  </a:lnTo>
                  <a:lnTo>
                    <a:pt x="737" y="636"/>
                  </a:lnTo>
                  <a:lnTo>
                    <a:pt x="728" y="636"/>
                  </a:lnTo>
                  <a:lnTo>
                    <a:pt x="719" y="636"/>
                  </a:lnTo>
                  <a:lnTo>
                    <a:pt x="710" y="645"/>
                  </a:lnTo>
                  <a:lnTo>
                    <a:pt x="700" y="645"/>
                  </a:lnTo>
                  <a:lnTo>
                    <a:pt x="692" y="654"/>
                  </a:lnTo>
                  <a:lnTo>
                    <a:pt x="673" y="654"/>
                  </a:lnTo>
                  <a:lnTo>
                    <a:pt x="645" y="654"/>
                  </a:lnTo>
                  <a:lnTo>
                    <a:pt x="626" y="645"/>
                  </a:lnTo>
                  <a:lnTo>
                    <a:pt x="608" y="645"/>
                  </a:lnTo>
                  <a:lnTo>
                    <a:pt x="581" y="645"/>
                  </a:lnTo>
                  <a:lnTo>
                    <a:pt x="562" y="636"/>
                  </a:lnTo>
                  <a:lnTo>
                    <a:pt x="544" y="636"/>
                  </a:lnTo>
                  <a:lnTo>
                    <a:pt x="516" y="636"/>
                  </a:lnTo>
                  <a:lnTo>
                    <a:pt x="184" y="636"/>
                  </a:lnTo>
                  <a:lnTo>
                    <a:pt x="157" y="636"/>
                  </a:lnTo>
                  <a:lnTo>
                    <a:pt x="139" y="627"/>
                  </a:lnTo>
                  <a:lnTo>
                    <a:pt x="120" y="627"/>
                  </a:lnTo>
                  <a:lnTo>
                    <a:pt x="93" y="627"/>
                  </a:lnTo>
                  <a:lnTo>
                    <a:pt x="74" y="617"/>
                  </a:lnTo>
                  <a:lnTo>
                    <a:pt x="46" y="617"/>
                  </a:lnTo>
                  <a:lnTo>
                    <a:pt x="28" y="617"/>
                  </a:lnTo>
                  <a:lnTo>
                    <a:pt x="9" y="617"/>
                  </a:lnTo>
                  <a:lnTo>
                    <a:pt x="0" y="617"/>
                  </a:lnTo>
                  <a:lnTo>
                    <a:pt x="0" y="0"/>
                  </a:lnTo>
                  <a:lnTo>
                    <a:pt x="562" y="0"/>
                  </a:lnTo>
                  <a:lnTo>
                    <a:pt x="590" y="0"/>
                  </a:lnTo>
                  <a:lnTo>
                    <a:pt x="618" y="0"/>
                  </a:lnTo>
                  <a:lnTo>
                    <a:pt x="645" y="9"/>
                  </a:lnTo>
                  <a:lnTo>
                    <a:pt x="673" y="9"/>
                  </a:lnTo>
                  <a:lnTo>
                    <a:pt x="700" y="9"/>
                  </a:lnTo>
                  <a:lnTo>
                    <a:pt x="728" y="18"/>
                  </a:lnTo>
                  <a:lnTo>
                    <a:pt x="756" y="18"/>
                  </a:lnTo>
                  <a:lnTo>
                    <a:pt x="775" y="18"/>
                  </a:lnTo>
                  <a:lnTo>
                    <a:pt x="1281" y="18"/>
                  </a:lnTo>
                  <a:lnTo>
                    <a:pt x="1281" y="65"/>
                  </a:lnTo>
                  <a:lnTo>
                    <a:pt x="1272" y="74"/>
                  </a:lnTo>
                  <a:lnTo>
                    <a:pt x="1272" y="82"/>
                  </a:lnTo>
                  <a:lnTo>
                    <a:pt x="1272" y="101"/>
                  </a:lnTo>
                  <a:lnTo>
                    <a:pt x="1262" y="111"/>
                  </a:lnTo>
                  <a:lnTo>
                    <a:pt x="1262" y="119"/>
                  </a:lnTo>
                  <a:lnTo>
                    <a:pt x="1262" y="138"/>
                  </a:lnTo>
                  <a:lnTo>
                    <a:pt x="1262" y="148"/>
                  </a:lnTo>
                  <a:lnTo>
                    <a:pt x="1254" y="156"/>
                  </a:lnTo>
                  <a:lnTo>
                    <a:pt x="1254" y="544"/>
                  </a:lnTo>
                  <a:lnTo>
                    <a:pt x="1262" y="553"/>
                  </a:lnTo>
                  <a:lnTo>
                    <a:pt x="1262" y="562"/>
                  </a:lnTo>
                  <a:lnTo>
                    <a:pt x="1262" y="571"/>
                  </a:lnTo>
                  <a:lnTo>
                    <a:pt x="1262" y="580"/>
                  </a:lnTo>
                  <a:lnTo>
                    <a:pt x="1272" y="590"/>
                  </a:lnTo>
                  <a:lnTo>
                    <a:pt x="1272" y="599"/>
                  </a:lnTo>
                  <a:lnTo>
                    <a:pt x="1272" y="608"/>
                  </a:lnTo>
                  <a:lnTo>
                    <a:pt x="1281" y="617"/>
                  </a:lnTo>
                  <a:lnTo>
                    <a:pt x="1281" y="654"/>
                  </a:lnTo>
                  <a:close/>
                </a:path>
              </a:pathLst>
            </a:custGeom>
            <a:solidFill>
              <a:srgbClr val="D6E0E0"/>
            </a:solidFill>
            <a:ln w="9525">
              <a:noFill/>
              <a:round/>
              <a:headEnd/>
              <a:tailEnd/>
            </a:ln>
          </p:spPr>
          <p:txBody>
            <a:bodyPr>
              <a:prstTxWarp prst="textNoShape">
                <a:avLst/>
              </a:prstTxWarp>
            </a:bodyPr>
            <a:lstStyle/>
            <a:p>
              <a:endParaRPr lang="en-US"/>
            </a:p>
          </p:txBody>
        </p:sp>
        <p:sp>
          <p:nvSpPr>
            <p:cNvPr id="18483" name="Freeform 254"/>
            <p:cNvSpPr>
              <a:spLocks/>
            </p:cNvSpPr>
            <p:nvPr/>
          </p:nvSpPr>
          <p:spPr bwMode="auto">
            <a:xfrm>
              <a:off x="2659" y="3489"/>
              <a:ext cx="513" cy="104"/>
            </a:xfrm>
            <a:custGeom>
              <a:avLst/>
              <a:gdLst>
                <a:gd name="T0" fmla="*/ 4100 w 4100"/>
                <a:gd name="T1" fmla="*/ 801 h 828"/>
                <a:gd name="T2" fmla="*/ 2009 w 4100"/>
                <a:gd name="T3" fmla="*/ 801 h 828"/>
                <a:gd name="T4" fmla="*/ 1916 w 4100"/>
                <a:gd name="T5" fmla="*/ 811 h 828"/>
                <a:gd name="T6" fmla="*/ 1833 w 4100"/>
                <a:gd name="T7" fmla="*/ 811 h 828"/>
                <a:gd name="T8" fmla="*/ 1742 w 4100"/>
                <a:gd name="T9" fmla="*/ 820 h 828"/>
                <a:gd name="T10" fmla="*/ 1658 w 4100"/>
                <a:gd name="T11" fmla="*/ 828 h 828"/>
                <a:gd name="T12" fmla="*/ 424 w 4100"/>
                <a:gd name="T13" fmla="*/ 820 h 828"/>
                <a:gd name="T14" fmla="*/ 350 w 4100"/>
                <a:gd name="T15" fmla="*/ 820 h 828"/>
                <a:gd name="T16" fmla="*/ 276 w 4100"/>
                <a:gd name="T17" fmla="*/ 811 h 828"/>
                <a:gd name="T18" fmla="*/ 202 w 4100"/>
                <a:gd name="T19" fmla="*/ 801 h 828"/>
                <a:gd name="T20" fmla="*/ 28 w 4100"/>
                <a:gd name="T21" fmla="*/ 801 h 828"/>
                <a:gd name="T22" fmla="*/ 28 w 4100"/>
                <a:gd name="T23" fmla="*/ 774 h 828"/>
                <a:gd name="T24" fmla="*/ 18 w 4100"/>
                <a:gd name="T25" fmla="*/ 746 h 828"/>
                <a:gd name="T26" fmla="*/ 18 w 4100"/>
                <a:gd name="T27" fmla="*/ 718 h 828"/>
                <a:gd name="T28" fmla="*/ 0 w 4100"/>
                <a:gd name="T29" fmla="*/ 681 h 828"/>
                <a:gd name="T30" fmla="*/ 9 w 4100"/>
                <a:gd name="T31" fmla="*/ 285 h 828"/>
                <a:gd name="T32" fmla="*/ 18 w 4100"/>
                <a:gd name="T33" fmla="*/ 248 h 828"/>
                <a:gd name="T34" fmla="*/ 18 w 4100"/>
                <a:gd name="T35" fmla="*/ 221 h 828"/>
                <a:gd name="T36" fmla="*/ 28 w 4100"/>
                <a:gd name="T37" fmla="*/ 184 h 828"/>
                <a:gd name="T38" fmla="*/ 1594 w 4100"/>
                <a:gd name="T39" fmla="*/ 165 h 828"/>
                <a:gd name="T40" fmla="*/ 1658 w 4100"/>
                <a:gd name="T41" fmla="*/ 165 h 828"/>
                <a:gd name="T42" fmla="*/ 1723 w 4100"/>
                <a:gd name="T43" fmla="*/ 156 h 828"/>
                <a:gd name="T44" fmla="*/ 1796 w 4100"/>
                <a:gd name="T45" fmla="*/ 147 h 828"/>
                <a:gd name="T46" fmla="*/ 1862 w 4100"/>
                <a:gd name="T47" fmla="*/ 147 h 828"/>
                <a:gd name="T48" fmla="*/ 1935 w 4100"/>
                <a:gd name="T49" fmla="*/ 147 h 828"/>
                <a:gd name="T50" fmla="*/ 2009 w 4100"/>
                <a:gd name="T51" fmla="*/ 147 h 828"/>
                <a:gd name="T52" fmla="*/ 2083 w 4100"/>
                <a:gd name="T53" fmla="*/ 147 h 828"/>
                <a:gd name="T54" fmla="*/ 2156 w 4100"/>
                <a:gd name="T55" fmla="*/ 147 h 828"/>
                <a:gd name="T56" fmla="*/ 3142 w 4100"/>
                <a:gd name="T57" fmla="*/ 82 h 828"/>
                <a:gd name="T58" fmla="*/ 3243 w 4100"/>
                <a:gd name="T59" fmla="*/ 74 h 828"/>
                <a:gd name="T60" fmla="*/ 3335 w 4100"/>
                <a:gd name="T61" fmla="*/ 74 h 828"/>
                <a:gd name="T62" fmla="*/ 3436 w 4100"/>
                <a:gd name="T63" fmla="*/ 64 h 828"/>
                <a:gd name="T64" fmla="*/ 3529 w 4100"/>
                <a:gd name="T65" fmla="*/ 55 h 828"/>
                <a:gd name="T66" fmla="*/ 3667 w 4100"/>
                <a:gd name="T67" fmla="*/ 45 h 828"/>
                <a:gd name="T68" fmla="*/ 3805 w 4100"/>
                <a:gd name="T69" fmla="*/ 27 h 828"/>
                <a:gd name="T70" fmla="*/ 3934 w 4100"/>
                <a:gd name="T71" fmla="*/ 8 h 828"/>
                <a:gd name="T72" fmla="*/ 4072 w 4100"/>
                <a:gd name="T73" fmla="*/ 0 h 82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100"/>
                <a:gd name="T112" fmla="*/ 0 h 828"/>
                <a:gd name="T113" fmla="*/ 4100 w 4100"/>
                <a:gd name="T114" fmla="*/ 828 h 828"/>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100" h="828">
                  <a:moveTo>
                    <a:pt x="4072" y="0"/>
                  </a:moveTo>
                  <a:lnTo>
                    <a:pt x="4100" y="801"/>
                  </a:lnTo>
                  <a:lnTo>
                    <a:pt x="4017" y="801"/>
                  </a:lnTo>
                  <a:lnTo>
                    <a:pt x="2009" y="801"/>
                  </a:lnTo>
                  <a:lnTo>
                    <a:pt x="1963" y="801"/>
                  </a:lnTo>
                  <a:lnTo>
                    <a:pt x="1916" y="811"/>
                  </a:lnTo>
                  <a:lnTo>
                    <a:pt x="1879" y="811"/>
                  </a:lnTo>
                  <a:lnTo>
                    <a:pt x="1833" y="811"/>
                  </a:lnTo>
                  <a:lnTo>
                    <a:pt x="1788" y="820"/>
                  </a:lnTo>
                  <a:lnTo>
                    <a:pt x="1742" y="820"/>
                  </a:lnTo>
                  <a:lnTo>
                    <a:pt x="1705" y="820"/>
                  </a:lnTo>
                  <a:lnTo>
                    <a:pt x="1658" y="828"/>
                  </a:lnTo>
                  <a:lnTo>
                    <a:pt x="460" y="828"/>
                  </a:lnTo>
                  <a:lnTo>
                    <a:pt x="424" y="820"/>
                  </a:lnTo>
                  <a:lnTo>
                    <a:pt x="387" y="820"/>
                  </a:lnTo>
                  <a:lnTo>
                    <a:pt x="350" y="820"/>
                  </a:lnTo>
                  <a:lnTo>
                    <a:pt x="313" y="811"/>
                  </a:lnTo>
                  <a:lnTo>
                    <a:pt x="276" y="811"/>
                  </a:lnTo>
                  <a:lnTo>
                    <a:pt x="239" y="811"/>
                  </a:lnTo>
                  <a:lnTo>
                    <a:pt x="202" y="801"/>
                  </a:lnTo>
                  <a:lnTo>
                    <a:pt x="166" y="801"/>
                  </a:lnTo>
                  <a:lnTo>
                    <a:pt x="28" y="801"/>
                  </a:lnTo>
                  <a:lnTo>
                    <a:pt x="28" y="783"/>
                  </a:lnTo>
                  <a:lnTo>
                    <a:pt x="28" y="774"/>
                  </a:lnTo>
                  <a:lnTo>
                    <a:pt x="28" y="755"/>
                  </a:lnTo>
                  <a:lnTo>
                    <a:pt x="18" y="746"/>
                  </a:lnTo>
                  <a:lnTo>
                    <a:pt x="18" y="727"/>
                  </a:lnTo>
                  <a:lnTo>
                    <a:pt x="18" y="718"/>
                  </a:lnTo>
                  <a:lnTo>
                    <a:pt x="9" y="700"/>
                  </a:lnTo>
                  <a:lnTo>
                    <a:pt x="0" y="681"/>
                  </a:lnTo>
                  <a:lnTo>
                    <a:pt x="0" y="313"/>
                  </a:lnTo>
                  <a:lnTo>
                    <a:pt x="9" y="285"/>
                  </a:lnTo>
                  <a:lnTo>
                    <a:pt x="18" y="266"/>
                  </a:lnTo>
                  <a:lnTo>
                    <a:pt x="18" y="248"/>
                  </a:lnTo>
                  <a:lnTo>
                    <a:pt x="18" y="229"/>
                  </a:lnTo>
                  <a:lnTo>
                    <a:pt x="18" y="221"/>
                  </a:lnTo>
                  <a:lnTo>
                    <a:pt x="28" y="202"/>
                  </a:lnTo>
                  <a:lnTo>
                    <a:pt x="28" y="184"/>
                  </a:lnTo>
                  <a:lnTo>
                    <a:pt x="28" y="165"/>
                  </a:lnTo>
                  <a:lnTo>
                    <a:pt x="1594" y="165"/>
                  </a:lnTo>
                  <a:lnTo>
                    <a:pt x="1631" y="165"/>
                  </a:lnTo>
                  <a:lnTo>
                    <a:pt x="1658" y="165"/>
                  </a:lnTo>
                  <a:lnTo>
                    <a:pt x="1695" y="156"/>
                  </a:lnTo>
                  <a:lnTo>
                    <a:pt x="1723" y="156"/>
                  </a:lnTo>
                  <a:lnTo>
                    <a:pt x="1759" y="156"/>
                  </a:lnTo>
                  <a:lnTo>
                    <a:pt x="1796" y="147"/>
                  </a:lnTo>
                  <a:lnTo>
                    <a:pt x="1825" y="147"/>
                  </a:lnTo>
                  <a:lnTo>
                    <a:pt x="1862" y="147"/>
                  </a:lnTo>
                  <a:lnTo>
                    <a:pt x="1897" y="147"/>
                  </a:lnTo>
                  <a:lnTo>
                    <a:pt x="1935" y="147"/>
                  </a:lnTo>
                  <a:lnTo>
                    <a:pt x="1972" y="147"/>
                  </a:lnTo>
                  <a:lnTo>
                    <a:pt x="2009" y="147"/>
                  </a:lnTo>
                  <a:lnTo>
                    <a:pt x="2046" y="147"/>
                  </a:lnTo>
                  <a:lnTo>
                    <a:pt x="2083" y="147"/>
                  </a:lnTo>
                  <a:lnTo>
                    <a:pt x="2119" y="147"/>
                  </a:lnTo>
                  <a:lnTo>
                    <a:pt x="2156" y="147"/>
                  </a:lnTo>
                  <a:lnTo>
                    <a:pt x="2460" y="119"/>
                  </a:lnTo>
                  <a:lnTo>
                    <a:pt x="3142" y="82"/>
                  </a:lnTo>
                  <a:lnTo>
                    <a:pt x="3188" y="74"/>
                  </a:lnTo>
                  <a:lnTo>
                    <a:pt x="3243" y="74"/>
                  </a:lnTo>
                  <a:lnTo>
                    <a:pt x="3289" y="74"/>
                  </a:lnTo>
                  <a:lnTo>
                    <a:pt x="3335" y="74"/>
                  </a:lnTo>
                  <a:lnTo>
                    <a:pt x="3390" y="74"/>
                  </a:lnTo>
                  <a:lnTo>
                    <a:pt x="3436" y="64"/>
                  </a:lnTo>
                  <a:lnTo>
                    <a:pt x="3483" y="64"/>
                  </a:lnTo>
                  <a:lnTo>
                    <a:pt x="3529" y="55"/>
                  </a:lnTo>
                  <a:lnTo>
                    <a:pt x="3603" y="55"/>
                  </a:lnTo>
                  <a:lnTo>
                    <a:pt x="3667" y="45"/>
                  </a:lnTo>
                  <a:lnTo>
                    <a:pt x="3731" y="37"/>
                  </a:lnTo>
                  <a:lnTo>
                    <a:pt x="3805" y="27"/>
                  </a:lnTo>
                  <a:lnTo>
                    <a:pt x="3869" y="18"/>
                  </a:lnTo>
                  <a:lnTo>
                    <a:pt x="3934" y="8"/>
                  </a:lnTo>
                  <a:lnTo>
                    <a:pt x="4008" y="0"/>
                  </a:lnTo>
                  <a:lnTo>
                    <a:pt x="4072" y="0"/>
                  </a:lnTo>
                  <a:close/>
                </a:path>
              </a:pathLst>
            </a:custGeom>
            <a:solidFill>
              <a:srgbClr val="A3B2B2"/>
            </a:solidFill>
            <a:ln w="9525">
              <a:noFill/>
              <a:round/>
              <a:headEnd/>
              <a:tailEnd/>
            </a:ln>
          </p:spPr>
          <p:txBody>
            <a:bodyPr>
              <a:prstTxWarp prst="textNoShape">
                <a:avLst/>
              </a:prstTxWarp>
            </a:bodyPr>
            <a:lstStyle/>
            <a:p>
              <a:endParaRPr lang="en-US"/>
            </a:p>
          </p:txBody>
        </p:sp>
        <p:sp>
          <p:nvSpPr>
            <p:cNvPr id="18484" name="Freeform 255"/>
            <p:cNvSpPr>
              <a:spLocks/>
            </p:cNvSpPr>
            <p:nvPr/>
          </p:nvSpPr>
          <p:spPr bwMode="auto">
            <a:xfrm>
              <a:off x="2178" y="3400"/>
              <a:ext cx="28" cy="78"/>
            </a:xfrm>
            <a:custGeom>
              <a:avLst/>
              <a:gdLst>
                <a:gd name="T0" fmla="*/ 231 w 231"/>
                <a:gd name="T1" fmla="*/ 618 h 618"/>
                <a:gd name="T2" fmla="*/ 221 w 231"/>
                <a:gd name="T3" fmla="*/ 618 h 618"/>
                <a:gd name="T4" fmla="*/ 213 w 231"/>
                <a:gd name="T5" fmla="*/ 618 h 618"/>
                <a:gd name="T6" fmla="*/ 203 w 231"/>
                <a:gd name="T7" fmla="*/ 618 h 618"/>
                <a:gd name="T8" fmla="*/ 194 w 231"/>
                <a:gd name="T9" fmla="*/ 618 h 618"/>
                <a:gd name="T10" fmla="*/ 185 w 231"/>
                <a:gd name="T11" fmla="*/ 618 h 618"/>
                <a:gd name="T12" fmla="*/ 176 w 231"/>
                <a:gd name="T13" fmla="*/ 618 h 618"/>
                <a:gd name="T14" fmla="*/ 167 w 231"/>
                <a:gd name="T15" fmla="*/ 618 h 618"/>
                <a:gd name="T16" fmla="*/ 148 w 231"/>
                <a:gd name="T17" fmla="*/ 609 h 618"/>
                <a:gd name="T18" fmla="*/ 120 w 231"/>
                <a:gd name="T19" fmla="*/ 609 h 618"/>
                <a:gd name="T20" fmla="*/ 102 w 231"/>
                <a:gd name="T21" fmla="*/ 609 h 618"/>
                <a:gd name="T22" fmla="*/ 83 w 231"/>
                <a:gd name="T23" fmla="*/ 599 h 618"/>
                <a:gd name="T24" fmla="*/ 66 w 231"/>
                <a:gd name="T25" fmla="*/ 599 h 618"/>
                <a:gd name="T26" fmla="*/ 47 w 231"/>
                <a:gd name="T27" fmla="*/ 599 h 618"/>
                <a:gd name="T28" fmla="*/ 29 w 231"/>
                <a:gd name="T29" fmla="*/ 591 h 618"/>
                <a:gd name="T30" fmla="*/ 0 w 231"/>
                <a:gd name="T31" fmla="*/ 591 h 618"/>
                <a:gd name="T32" fmla="*/ 0 w 231"/>
                <a:gd name="T33" fmla="*/ 0 h 618"/>
                <a:gd name="T34" fmla="*/ 221 w 231"/>
                <a:gd name="T35" fmla="*/ 0 h 618"/>
                <a:gd name="T36" fmla="*/ 231 w 231"/>
                <a:gd name="T37" fmla="*/ 0 h 618"/>
                <a:gd name="T38" fmla="*/ 231 w 231"/>
                <a:gd name="T39" fmla="*/ 609 h 618"/>
                <a:gd name="T40" fmla="*/ 231 w 231"/>
                <a:gd name="T41" fmla="*/ 618 h 618"/>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231"/>
                <a:gd name="T64" fmla="*/ 0 h 618"/>
                <a:gd name="T65" fmla="*/ 231 w 231"/>
                <a:gd name="T66" fmla="*/ 618 h 618"/>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231" h="618">
                  <a:moveTo>
                    <a:pt x="231" y="618"/>
                  </a:moveTo>
                  <a:lnTo>
                    <a:pt x="221" y="618"/>
                  </a:lnTo>
                  <a:lnTo>
                    <a:pt x="213" y="618"/>
                  </a:lnTo>
                  <a:lnTo>
                    <a:pt x="203" y="618"/>
                  </a:lnTo>
                  <a:lnTo>
                    <a:pt x="194" y="618"/>
                  </a:lnTo>
                  <a:lnTo>
                    <a:pt x="185" y="618"/>
                  </a:lnTo>
                  <a:lnTo>
                    <a:pt x="176" y="618"/>
                  </a:lnTo>
                  <a:lnTo>
                    <a:pt x="167" y="618"/>
                  </a:lnTo>
                  <a:lnTo>
                    <a:pt x="148" y="609"/>
                  </a:lnTo>
                  <a:lnTo>
                    <a:pt x="120" y="609"/>
                  </a:lnTo>
                  <a:lnTo>
                    <a:pt x="102" y="609"/>
                  </a:lnTo>
                  <a:lnTo>
                    <a:pt x="83" y="599"/>
                  </a:lnTo>
                  <a:lnTo>
                    <a:pt x="66" y="599"/>
                  </a:lnTo>
                  <a:lnTo>
                    <a:pt x="47" y="599"/>
                  </a:lnTo>
                  <a:lnTo>
                    <a:pt x="29" y="591"/>
                  </a:lnTo>
                  <a:lnTo>
                    <a:pt x="0" y="591"/>
                  </a:lnTo>
                  <a:lnTo>
                    <a:pt x="0" y="0"/>
                  </a:lnTo>
                  <a:lnTo>
                    <a:pt x="221" y="0"/>
                  </a:lnTo>
                  <a:lnTo>
                    <a:pt x="231" y="0"/>
                  </a:lnTo>
                  <a:lnTo>
                    <a:pt x="231" y="609"/>
                  </a:lnTo>
                  <a:lnTo>
                    <a:pt x="231" y="618"/>
                  </a:lnTo>
                  <a:close/>
                </a:path>
              </a:pathLst>
            </a:custGeom>
            <a:solidFill>
              <a:srgbClr val="A3B2B2"/>
            </a:solidFill>
            <a:ln w="9525">
              <a:noFill/>
              <a:round/>
              <a:headEnd/>
              <a:tailEnd/>
            </a:ln>
          </p:spPr>
          <p:txBody>
            <a:bodyPr>
              <a:prstTxWarp prst="textNoShape">
                <a:avLst/>
              </a:prstTxWarp>
            </a:bodyPr>
            <a:lstStyle/>
            <a:p>
              <a:endParaRPr lang="en-US"/>
            </a:p>
          </p:txBody>
        </p:sp>
        <p:sp>
          <p:nvSpPr>
            <p:cNvPr id="18485" name="Freeform 256"/>
            <p:cNvSpPr>
              <a:spLocks/>
            </p:cNvSpPr>
            <p:nvPr/>
          </p:nvSpPr>
          <p:spPr bwMode="auto">
            <a:xfrm>
              <a:off x="2220" y="3403"/>
              <a:ext cx="156" cy="89"/>
            </a:xfrm>
            <a:custGeom>
              <a:avLst/>
              <a:gdLst>
                <a:gd name="T0" fmla="*/ 1235 w 1245"/>
                <a:gd name="T1" fmla="*/ 710 h 710"/>
                <a:gd name="T2" fmla="*/ 1216 w 1245"/>
                <a:gd name="T3" fmla="*/ 710 h 710"/>
                <a:gd name="T4" fmla="*/ 1198 w 1245"/>
                <a:gd name="T5" fmla="*/ 700 h 710"/>
                <a:gd name="T6" fmla="*/ 1171 w 1245"/>
                <a:gd name="T7" fmla="*/ 700 h 710"/>
                <a:gd name="T8" fmla="*/ 1106 w 1245"/>
                <a:gd name="T9" fmla="*/ 692 h 710"/>
                <a:gd name="T10" fmla="*/ 1042 w 1245"/>
                <a:gd name="T11" fmla="*/ 692 h 710"/>
                <a:gd name="T12" fmla="*/ 987 w 1245"/>
                <a:gd name="T13" fmla="*/ 682 h 710"/>
                <a:gd name="T14" fmla="*/ 913 w 1245"/>
                <a:gd name="T15" fmla="*/ 682 h 710"/>
                <a:gd name="T16" fmla="*/ 784 w 1245"/>
                <a:gd name="T17" fmla="*/ 664 h 710"/>
                <a:gd name="T18" fmla="*/ 756 w 1245"/>
                <a:gd name="T19" fmla="*/ 655 h 710"/>
                <a:gd name="T20" fmla="*/ 737 w 1245"/>
                <a:gd name="T21" fmla="*/ 646 h 710"/>
                <a:gd name="T22" fmla="*/ 710 w 1245"/>
                <a:gd name="T23" fmla="*/ 636 h 710"/>
                <a:gd name="T24" fmla="*/ 636 w 1245"/>
                <a:gd name="T25" fmla="*/ 636 h 710"/>
                <a:gd name="T26" fmla="*/ 498 w 1245"/>
                <a:gd name="T27" fmla="*/ 636 h 710"/>
                <a:gd name="T28" fmla="*/ 369 w 1245"/>
                <a:gd name="T29" fmla="*/ 618 h 710"/>
                <a:gd name="T30" fmla="*/ 231 w 1245"/>
                <a:gd name="T31" fmla="*/ 609 h 710"/>
                <a:gd name="T32" fmla="*/ 148 w 1245"/>
                <a:gd name="T33" fmla="*/ 599 h 710"/>
                <a:gd name="T34" fmla="*/ 111 w 1245"/>
                <a:gd name="T35" fmla="*/ 590 h 710"/>
                <a:gd name="T36" fmla="*/ 65 w 1245"/>
                <a:gd name="T37" fmla="*/ 590 h 710"/>
                <a:gd name="T38" fmla="*/ 28 w 1245"/>
                <a:gd name="T39" fmla="*/ 590 h 710"/>
                <a:gd name="T40" fmla="*/ 0 w 1245"/>
                <a:gd name="T41" fmla="*/ 0 h 710"/>
                <a:gd name="T42" fmla="*/ 194 w 1245"/>
                <a:gd name="T43" fmla="*/ 0 h 710"/>
                <a:gd name="T44" fmla="*/ 231 w 1245"/>
                <a:gd name="T45" fmla="*/ 10 h 710"/>
                <a:gd name="T46" fmla="*/ 258 w 1245"/>
                <a:gd name="T47" fmla="*/ 19 h 710"/>
                <a:gd name="T48" fmla="*/ 286 w 1245"/>
                <a:gd name="T49" fmla="*/ 19 h 710"/>
                <a:gd name="T50" fmla="*/ 323 w 1245"/>
                <a:gd name="T51" fmla="*/ 19 h 710"/>
                <a:gd name="T52" fmla="*/ 378 w 1245"/>
                <a:gd name="T53" fmla="*/ 37 h 710"/>
                <a:gd name="T54" fmla="*/ 425 w 1245"/>
                <a:gd name="T55" fmla="*/ 56 h 710"/>
                <a:gd name="T56" fmla="*/ 461 w 1245"/>
                <a:gd name="T57" fmla="*/ 64 h 710"/>
                <a:gd name="T58" fmla="*/ 516 w 1245"/>
                <a:gd name="T59" fmla="*/ 64 h 710"/>
                <a:gd name="T60" fmla="*/ 580 w 1245"/>
                <a:gd name="T61" fmla="*/ 83 h 710"/>
                <a:gd name="T62" fmla="*/ 627 w 1245"/>
                <a:gd name="T63" fmla="*/ 83 h 710"/>
                <a:gd name="T64" fmla="*/ 692 w 1245"/>
                <a:gd name="T65" fmla="*/ 83 h 710"/>
                <a:gd name="T66" fmla="*/ 756 w 1245"/>
                <a:gd name="T67" fmla="*/ 83 h 710"/>
                <a:gd name="T68" fmla="*/ 793 w 1245"/>
                <a:gd name="T69" fmla="*/ 101 h 710"/>
                <a:gd name="T70" fmla="*/ 830 w 1245"/>
                <a:gd name="T71" fmla="*/ 101 h 710"/>
                <a:gd name="T72" fmla="*/ 867 w 1245"/>
                <a:gd name="T73" fmla="*/ 111 h 710"/>
                <a:gd name="T74" fmla="*/ 913 w 1245"/>
                <a:gd name="T75" fmla="*/ 111 h 710"/>
                <a:gd name="T76" fmla="*/ 1115 w 1245"/>
                <a:gd name="T77" fmla="*/ 130 h 710"/>
                <a:gd name="T78" fmla="*/ 1143 w 1245"/>
                <a:gd name="T79" fmla="*/ 138 h 710"/>
                <a:gd name="T80" fmla="*/ 1171 w 1245"/>
                <a:gd name="T81" fmla="*/ 148 h 710"/>
                <a:gd name="T82" fmla="*/ 1208 w 1245"/>
                <a:gd name="T83" fmla="*/ 148 h 710"/>
                <a:gd name="T84" fmla="*/ 1216 w 1245"/>
                <a:gd name="T85" fmla="*/ 526 h 710"/>
                <a:gd name="T86" fmla="*/ 1226 w 1245"/>
                <a:gd name="T87" fmla="*/ 545 h 710"/>
                <a:gd name="T88" fmla="*/ 1226 w 1245"/>
                <a:gd name="T89" fmla="*/ 562 h 710"/>
                <a:gd name="T90" fmla="*/ 1235 w 1245"/>
                <a:gd name="T91" fmla="*/ 580 h 710"/>
                <a:gd name="T92" fmla="*/ 1245 w 1245"/>
                <a:gd name="T93" fmla="*/ 599 h 710"/>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245"/>
                <a:gd name="T142" fmla="*/ 0 h 710"/>
                <a:gd name="T143" fmla="*/ 1245 w 1245"/>
                <a:gd name="T144" fmla="*/ 710 h 710"/>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245" h="710">
                  <a:moveTo>
                    <a:pt x="1245" y="710"/>
                  </a:moveTo>
                  <a:lnTo>
                    <a:pt x="1235" y="710"/>
                  </a:lnTo>
                  <a:lnTo>
                    <a:pt x="1226" y="710"/>
                  </a:lnTo>
                  <a:lnTo>
                    <a:pt x="1216" y="710"/>
                  </a:lnTo>
                  <a:lnTo>
                    <a:pt x="1208" y="700"/>
                  </a:lnTo>
                  <a:lnTo>
                    <a:pt x="1198" y="700"/>
                  </a:lnTo>
                  <a:lnTo>
                    <a:pt x="1179" y="700"/>
                  </a:lnTo>
                  <a:lnTo>
                    <a:pt x="1171" y="700"/>
                  </a:lnTo>
                  <a:lnTo>
                    <a:pt x="1134" y="700"/>
                  </a:lnTo>
                  <a:lnTo>
                    <a:pt x="1106" y="692"/>
                  </a:lnTo>
                  <a:lnTo>
                    <a:pt x="1078" y="692"/>
                  </a:lnTo>
                  <a:lnTo>
                    <a:pt x="1042" y="692"/>
                  </a:lnTo>
                  <a:lnTo>
                    <a:pt x="1014" y="682"/>
                  </a:lnTo>
                  <a:lnTo>
                    <a:pt x="987" y="682"/>
                  </a:lnTo>
                  <a:lnTo>
                    <a:pt x="950" y="682"/>
                  </a:lnTo>
                  <a:lnTo>
                    <a:pt x="913" y="682"/>
                  </a:lnTo>
                  <a:lnTo>
                    <a:pt x="793" y="664"/>
                  </a:lnTo>
                  <a:lnTo>
                    <a:pt x="784" y="664"/>
                  </a:lnTo>
                  <a:lnTo>
                    <a:pt x="774" y="655"/>
                  </a:lnTo>
                  <a:lnTo>
                    <a:pt x="756" y="655"/>
                  </a:lnTo>
                  <a:lnTo>
                    <a:pt x="747" y="646"/>
                  </a:lnTo>
                  <a:lnTo>
                    <a:pt x="737" y="646"/>
                  </a:lnTo>
                  <a:lnTo>
                    <a:pt x="719" y="646"/>
                  </a:lnTo>
                  <a:lnTo>
                    <a:pt x="710" y="636"/>
                  </a:lnTo>
                  <a:lnTo>
                    <a:pt x="700" y="636"/>
                  </a:lnTo>
                  <a:lnTo>
                    <a:pt x="636" y="636"/>
                  </a:lnTo>
                  <a:lnTo>
                    <a:pt x="563" y="636"/>
                  </a:lnTo>
                  <a:lnTo>
                    <a:pt x="498" y="636"/>
                  </a:lnTo>
                  <a:lnTo>
                    <a:pt x="433" y="627"/>
                  </a:lnTo>
                  <a:lnTo>
                    <a:pt x="369" y="618"/>
                  </a:lnTo>
                  <a:lnTo>
                    <a:pt x="295" y="618"/>
                  </a:lnTo>
                  <a:lnTo>
                    <a:pt x="231" y="609"/>
                  </a:lnTo>
                  <a:lnTo>
                    <a:pt x="167" y="599"/>
                  </a:lnTo>
                  <a:lnTo>
                    <a:pt x="148" y="599"/>
                  </a:lnTo>
                  <a:lnTo>
                    <a:pt x="130" y="590"/>
                  </a:lnTo>
                  <a:lnTo>
                    <a:pt x="111" y="590"/>
                  </a:lnTo>
                  <a:lnTo>
                    <a:pt x="93" y="590"/>
                  </a:lnTo>
                  <a:lnTo>
                    <a:pt x="65" y="590"/>
                  </a:lnTo>
                  <a:lnTo>
                    <a:pt x="47" y="590"/>
                  </a:lnTo>
                  <a:lnTo>
                    <a:pt x="28" y="590"/>
                  </a:lnTo>
                  <a:lnTo>
                    <a:pt x="0" y="590"/>
                  </a:lnTo>
                  <a:lnTo>
                    <a:pt x="0" y="0"/>
                  </a:lnTo>
                  <a:lnTo>
                    <a:pt x="10" y="0"/>
                  </a:lnTo>
                  <a:lnTo>
                    <a:pt x="194" y="0"/>
                  </a:lnTo>
                  <a:lnTo>
                    <a:pt x="212" y="10"/>
                  </a:lnTo>
                  <a:lnTo>
                    <a:pt x="231" y="10"/>
                  </a:lnTo>
                  <a:lnTo>
                    <a:pt x="249" y="19"/>
                  </a:lnTo>
                  <a:lnTo>
                    <a:pt x="258" y="19"/>
                  </a:lnTo>
                  <a:lnTo>
                    <a:pt x="277" y="19"/>
                  </a:lnTo>
                  <a:lnTo>
                    <a:pt x="286" y="19"/>
                  </a:lnTo>
                  <a:lnTo>
                    <a:pt x="305" y="19"/>
                  </a:lnTo>
                  <a:lnTo>
                    <a:pt x="323" y="19"/>
                  </a:lnTo>
                  <a:lnTo>
                    <a:pt x="351" y="28"/>
                  </a:lnTo>
                  <a:lnTo>
                    <a:pt x="378" y="37"/>
                  </a:lnTo>
                  <a:lnTo>
                    <a:pt x="396" y="47"/>
                  </a:lnTo>
                  <a:lnTo>
                    <a:pt x="425" y="56"/>
                  </a:lnTo>
                  <a:lnTo>
                    <a:pt x="443" y="56"/>
                  </a:lnTo>
                  <a:lnTo>
                    <a:pt x="461" y="64"/>
                  </a:lnTo>
                  <a:lnTo>
                    <a:pt x="489" y="64"/>
                  </a:lnTo>
                  <a:lnTo>
                    <a:pt x="516" y="64"/>
                  </a:lnTo>
                  <a:lnTo>
                    <a:pt x="545" y="74"/>
                  </a:lnTo>
                  <a:lnTo>
                    <a:pt x="580" y="83"/>
                  </a:lnTo>
                  <a:lnTo>
                    <a:pt x="609" y="83"/>
                  </a:lnTo>
                  <a:lnTo>
                    <a:pt x="627" y="83"/>
                  </a:lnTo>
                  <a:lnTo>
                    <a:pt x="654" y="83"/>
                  </a:lnTo>
                  <a:lnTo>
                    <a:pt x="692" y="83"/>
                  </a:lnTo>
                  <a:lnTo>
                    <a:pt x="719" y="83"/>
                  </a:lnTo>
                  <a:lnTo>
                    <a:pt x="756" y="83"/>
                  </a:lnTo>
                  <a:lnTo>
                    <a:pt x="774" y="93"/>
                  </a:lnTo>
                  <a:lnTo>
                    <a:pt x="793" y="101"/>
                  </a:lnTo>
                  <a:lnTo>
                    <a:pt x="811" y="101"/>
                  </a:lnTo>
                  <a:lnTo>
                    <a:pt x="830" y="101"/>
                  </a:lnTo>
                  <a:lnTo>
                    <a:pt x="848" y="111"/>
                  </a:lnTo>
                  <a:lnTo>
                    <a:pt x="867" y="111"/>
                  </a:lnTo>
                  <a:lnTo>
                    <a:pt x="885" y="111"/>
                  </a:lnTo>
                  <a:lnTo>
                    <a:pt x="913" y="111"/>
                  </a:lnTo>
                  <a:lnTo>
                    <a:pt x="1097" y="130"/>
                  </a:lnTo>
                  <a:lnTo>
                    <a:pt x="1115" y="130"/>
                  </a:lnTo>
                  <a:lnTo>
                    <a:pt x="1125" y="138"/>
                  </a:lnTo>
                  <a:lnTo>
                    <a:pt x="1143" y="138"/>
                  </a:lnTo>
                  <a:lnTo>
                    <a:pt x="1162" y="138"/>
                  </a:lnTo>
                  <a:lnTo>
                    <a:pt x="1171" y="148"/>
                  </a:lnTo>
                  <a:lnTo>
                    <a:pt x="1189" y="148"/>
                  </a:lnTo>
                  <a:lnTo>
                    <a:pt x="1208" y="148"/>
                  </a:lnTo>
                  <a:lnTo>
                    <a:pt x="1216" y="148"/>
                  </a:lnTo>
                  <a:lnTo>
                    <a:pt x="1216" y="526"/>
                  </a:lnTo>
                  <a:lnTo>
                    <a:pt x="1216" y="535"/>
                  </a:lnTo>
                  <a:lnTo>
                    <a:pt x="1226" y="545"/>
                  </a:lnTo>
                  <a:lnTo>
                    <a:pt x="1226" y="553"/>
                  </a:lnTo>
                  <a:lnTo>
                    <a:pt x="1226" y="562"/>
                  </a:lnTo>
                  <a:lnTo>
                    <a:pt x="1235" y="572"/>
                  </a:lnTo>
                  <a:lnTo>
                    <a:pt x="1235" y="580"/>
                  </a:lnTo>
                  <a:lnTo>
                    <a:pt x="1235" y="590"/>
                  </a:lnTo>
                  <a:lnTo>
                    <a:pt x="1245" y="599"/>
                  </a:lnTo>
                  <a:lnTo>
                    <a:pt x="1245" y="710"/>
                  </a:lnTo>
                  <a:close/>
                </a:path>
              </a:pathLst>
            </a:custGeom>
            <a:solidFill>
              <a:srgbClr val="D6E0E0"/>
            </a:solidFill>
            <a:ln w="9525">
              <a:noFill/>
              <a:round/>
              <a:headEnd/>
              <a:tailEnd/>
            </a:ln>
          </p:spPr>
          <p:txBody>
            <a:bodyPr>
              <a:prstTxWarp prst="textNoShape">
                <a:avLst/>
              </a:prstTxWarp>
            </a:bodyPr>
            <a:lstStyle/>
            <a:p>
              <a:endParaRPr lang="en-US"/>
            </a:p>
          </p:txBody>
        </p:sp>
        <p:sp>
          <p:nvSpPr>
            <p:cNvPr id="18486" name="Freeform 257"/>
            <p:cNvSpPr>
              <a:spLocks/>
            </p:cNvSpPr>
            <p:nvPr/>
          </p:nvSpPr>
          <p:spPr bwMode="auto">
            <a:xfrm>
              <a:off x="2386" y="3421"/>
              <a:ext cx="174" cy="73"/>
            </a:xfrm>
            <a:custGeom>
              <a:avLst/>
              <a:gdLst>
                <a:gd name="T0" fmla="*/ 1392 w 1392"/>
                <a:gd name="T1" fmla="*/ 581 h 581"/>
                <a:gd name="T2" fmla="*/ 1382 w 1392"/>
                <a:gd name="T3" fmla="*/ 581 h 581"/>
                <a:gd name="T4" fmla="*/ 829 w 1392"/>
                <a:gd name="T5" fmla="*/ 581 h 581"/>
                <a:gd name="T6" fmla="*/ 839 w 1392"/>
                <a:gd name="T7" fmla="*/ 562 h 581"/>
                <a:gd name="T8" fmla="*/ 839 w 1392"/>
                <a:gd name="T9" fmla="*/ 552 h 581"/>
                <a:gd name="T10" fmla="*/ 839 w 1392"/>
                <a:gd name="T11" fmla="*/ 544 h 581"/>
                <a:gd name="T12" fmla="*/ 839 w 1392"/>
                <a:gd name="T13" fmla="*/ 534 h 581"/>
                <a:gd name="T14" fmla="*/ 829 w 1392"/>
                <a:gd name="T15" fmla="*/ 525 h 581"/>
                <a:gd name="T16" fmla="*/ 829 w 1392"/>
                <a:gd name="T17" fmla="*/ 516 h 581"/>
                <a:gd name="T18" fmla="*/ 820 w 1392"/>
                <a:gd name="T19" fmla="*/ 507 h 581"/>
                <a:gd name="T20" fmla="*/ 812 w 1392"/>
                <a:gd name="T21" fmla="*/ 498 h 581"/>
                <a:gd name="T22" fmla="*/ 802 w 1392"/>
                <a:gd name="T23" fmla="*/ 498 h 581"/>
                <a:gd name="T24" fmla="*/ 793 w 1392"/>
                <a:gd name="T25" fmla="*/ 488 h 581"/>
                <a:gd name="T26" fmla="*/ 783 w 1392"/>
                <a:gd name="T27" fmla="*/ 488 h 581"/>
                <a:gd name="T28" fmla="*/ 765 w 1392"/>
                <a:gd name="T29" fmla="*/ 498 h 581"/>
                <a:gd name="T30" fmla="*/ 756 w 1392"/>
                <a:gd name="T31" fmla="*/ 498 h 581"/>
                <a:gd name="T32" fmla="*/ 746 w 1392"/>
                <a:gd name="T33" fmla="*/ 507 h 581"/>
                <a:gd name="T34" fmla="*/ 738 w 1392"/>
                <a:gd name="T35" fmla="*/ 516 h 581"/>
                <a:gd name="T36" fmla="*/ 728 w 1392"/>
                <a:gd name="T37" fmla="*/ 534 h 581"/>
                <a:gd name="T38" fmla="*/ 728 w 1392"/>
                <a:gd name="T39" fmla="*/ 544 h 581"/>
                <a:gd name="T40" fmla="*/ 719 w 1392"/>
                <a:gd name="T41" fmla="*/ 552 h 581"/>
                <a:gd name="T42" fmla="*/ 719 w 1392"/>
                <a:gd name="T43" fmla="*/ 562 h 581"/>
                <a:gd name="T44" fmla="*/ 719 w 1392"/>
                <a:gd name="T45" fmla="*/ 571 h 581"/>
                <a:gd name="T46" fmla="*/ 709 w 1392"/>
                <a:gd name="T47" fmla="*/ 581 h 581"/>
                <a:gd name="T48" fmla="*/ 28 w 1392"/>
                <a:gd name="T49" fmla="*/ 581 h 581"/>
                <a:gd name="T50" fmla="*/ 28 w 1392"/>
                <a:gd name="T51" fmla="*/ 552 h 581"/>
                <a:gd name="T52" fmla="*/ 28 w 1392"/>
                <a:gd name="T53" fmla="*/ 525 h 581"/>
                <a:gd name="T54" fmla="*/ 28 w 1392"/>
                <a:gd name="T55" fmla="*/ 498 h 581"/>
                <a:gd name="T56" fmla="*/ 28 w 1392"/>
                <a:gd name="T57" fmla="*/ 470 h 581"/>
                <a:gd name="T58" fmla="*/ 19 w 1392"/>
                <a:gd name="T59" fmla="*/ 451 h 581"/>
                <a:gd name="T60" fmla="*/ 19 w 1392"/>
                <a:gd name="T61" fmla="*/ 424 h 581"/>
                <a:gd name="T62" fmla="*/ 9 w 1392"/>
                <a:gd name="T63" fmla="*/ 397 h 581"/>
                <a:gd name="T64" fmla="*/ 0 w 1392"/>
                <a:gd name="T65" fmla="*/ 368 h 581"/>
                <a:gd name="T66" fmla="*/ 0 w 1392"/>
                <a:gd name="T67" fmla="*/ 0 h 581"/>
                <a:gd name="T68" fmla="*/ 129 w 1392"/>
                <a:gd name="T69" fmla="*/ 0 h 581"/>
                <a:gd name="T70" fmla="*/ 139 w 1392"/>
                <a:gd name="T71" fmla="*/ 9 h 581"/>
                <a:gd name="T72" fmla="*/ 147 w 1392"/>
                <a:gd name="T73" fmla="*/ 9 h 581"/>
                <a:gd name="T74" fmla="*/ 157 w 1392"/>
                <a:gd name="T75" fmla="*/ 9 h 581"/>
                <a:gd name="T76" fmla="*/ 166 w 1392"/>
                <a:gd name="T77" fmla="*/ 19 h 581"/>
                <a:gd name="T78" fmla="*/ 176 w 1392"/>
                <a:gd name="T79" fmla="*/ 19 h 581"/>
                <a:gd name="T80" fmla="*/ 184 w 1392"/>
                <a:gd name="T81" fmla="*/ 19 h 581"/>
                <a:gd name="T82" fmla="*/ 194 w 1392"/>
                <a:gd name="T83" fmla="*/ 27 h 581"/>
                <a:gd name="T84" fmla="*/ 203 w 1392"/>
                <a:gd name="T85" fmla="*/ 27 h 581"/>
                <a:gd name="T86" fmla="*/ 1373 w 1392"/>
                <a:gd name="T87" fmla="*/ 27 h 581"/>
                <a:gd name="T88" fmla="*/ 1392 w 1392"/>
                <a:gd name="T89" fmla="*/ 156 h 581"/>
                <a:gd name="T90" fmla="*/ 1392 w 1392"/>
                <a:gd name="T91" fmla="*/ 174 h 581"/>
                <a:gd name="T92" fmla="*/ 1382 w 1392"/>
                <a:gd name="T93" fmla="*/ 193 h 581"/>
                <a:gd name="T94" fmla="*/ 1382 w 1392"/>
                <a:gd name="T95" fmla="*/ 211 h 581"/>
                <a:gd name="T96" fmla="*/ 1382 w 1392"/>
                <a:gd name="T97" fmla="*/ 230 h 581"/>
                <a:gd name="T98" fmla="*/ 1373 w 1392"/>
                <a:gd name="T99" fmla="*/ 240 h 581"/>
                <a:gd name="T100" fmla="*/ 1373 w 1392"/>
                <a:gd name="T101" fmla="*/ 258 h 581"/>
                <a:gd name="T102" fmla="*/ 1373 w 1392"/>
                <a:gd name="T103" fmla="*/ 277 h 581"/>
                <a:gd name="T104" fmla="*/ 1373 w 1392"/>
                <a:gd name="T105" fmla="*/ 294 h 581"/>
                <a:gd name="T106" fmla="*/ 1373 w 1392"/>
                <a:gd name="T107" fmla="*/ 322 h 581"/>
                <a:gd name="T108" fmla="*/ 1373 w 1392"/>
                <a:gd name="T109" fmla="*/ 350 h 581"/>
                <a:gd name="T110" fmla="*/ 1373 w 1392"/>
                <a:gd name="T111" fmla="*/ 378 h 581"/>
                <a:gd name="T112" fmla="*/ 1373 w 1392"/>
                <a:gd name="T113" fmla="*/ 405 h 581"/>
                <a:gd name="T114" fmla="*/ 1373 w 1392"/>
                <a:gd name="T115" fmla="*/ 432 h 581"/>
                <a:gd name="T116" fmla="*/ 1373 w 1392"/>
                <a:gd name="T117" fmla="*/ 461 h 581"/>
                <a:gd name="T118" fmla="*/ 1382 w 1392"/>
                <a:gd name="T119" fmla="*/ 488 h 581"/>
                <a:gd name="T120" fmla="*/ 1392 w 1392"/>
                <a:gd name="T121" fmla="*/ 516 h 581"/>
                <a:gd name="T122" fmla="*/ 1392 w 1392"/>
                <a:gd name="T123" fmla="*/ 581 h 581"/>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392"/>
                <a:gd name="T187" fmla="*/ 0 h 581"/>
                <a:gd name="T188" fmla="*/ 1392 w 1392"/>
                <a:gd name="T189" fmla="*/ 581 h 581"/>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392" h="581">
                  <a:moveTo>
                    <a:pt x="1392" y="581"/>
                  </a:moveTo>
                  <a:lnTo>
                    <a:pt x="1382" y="581"/>
                  </a:lnTo>
                  <a:lnTo>
                    <a:pt x="829" y="581"/>
                  </a:lnTo>
                  <a:lnTo>
                    <a:pt x="839" y="562"/>
                  </a:lnTo>
                  <a:lnTo>
                    <a:pt x="839" y="552"/>
                  </a:lnTo>
                  <a:lnTo>
                    <a:pt x="839" y="544"/>
                  </a:lnTo>
                  <a:lnTo>
                    <a:pt x="839" y="534"/>
                  </a:lnTo>
                  <a:lnTo>
                    <a:pt x="829" y="525"/>
                  </a:lnTo>
                  <a:lnTo>
                    <a:pt x="829" y="516"/>
                  </a:lnTo>
                  <a:lnTo>
                    <a:pt x="820" y="507"/>
                  </a:lnTo>
                  <a:lnTo>
                    <a:pt x="812" y="498"/>
                  </a:lnTo>
                  <a:lnTo>
                    <a:pt x="802" y="498"/>
                  </a:lnTo>
                  <a:lnTo>
                    <a:pt x="793" y="488"/>
                  </a:lnTo>
                  <a:lnTo>
                    <a:pt x="783" y="488"/>
                  </a:lnTo>
                  <a:lnTo>
                    <a:pt x="765" y="498"/>
                  </a:lnTo>
                  <a:lnTo>
                    <a:pt x="756" y="498"/>
                  </a:lnTo>
                  <a:lnTo>
                    <a:pt x="746" y="507"/>
                  </a:lnTo>
                  <a:lnTo>
                    <a:pt x="738" y="516"/>
                  </a:lnTo>
                  <a:lnTo>
                    <a:pt x="728" y="534"/>
                  </a:lnTo>
                  <a:lnTo>
                    <a:pt x="728" y="544"/>
                  </a:lnTo>
                  <a:lnTo>
                    <a:pt x="719" y="552"/>
                  </a:lnTo>
                  <a:lnTo>
                    <a:pt x="719" y="562"/>
                  </a:lnTo>
                  <a:lnTo>
                    <a:pt x="719" y="571"/>
                  </a:lnTo>
                  <a:lnTo>
                    <a:pt x="709" y="581"/>
                  </a:lnTo>
                  <a:lnTo>
                    <a:pt x="28" y="581"/>
                  </a:lnTo>
                  <a:lnTo>
                    <a:pt x="28" y="552"/>
                  </a:lnTo>
                  <a:lnTo>
                    <a:pt x="28" y="525"/>
                  </a:lnTo>
                  <a:lnTo>
                    <a:pt x="28" y="498"/>
                  </a:lnTo>
                  <a:lnTo>
                    <a:pt x="28" y="470"/>
                  </a:lnTo>
                  <a:lnTo>
                    <a:pt x="19" y="451"/>
                  </a:lnTo>
                  <a:lnTo>
                    <a:pt x="19" y="424"/>
                  </a:lnTo>
                  <a:lnTo>
                    <a:pt x="9" y="397"/>
                  </a:lnTo>
                  <a:lnTo>
                    <a:pt x="0" y="368"/>
                  </a:lnTo>
                  <a:lnTo>
                    <a:pt x="0" y="0"/>
                  </a:lnTo>
                  <a:lnTo>
                    <a:pt x="129" y="0"/>
                  </a:lnTo>
                  <a:lnTo>
                    <a:pt x="139" y="9"/>
                  </a:lnTo>
                  <a:lnTo>
                    <a:pt x="147" y="9"/>
                  </a:lnTo>
                  <a:lnTo>
                    <a:pt x="157" y="9"/>
                  </a:lnTo>
                  <a:lnTo>
                    <a:pt x="166" y="19"/>
                  </a:lnTo>
                  <a:lnTo>
                    <a:pt x="176" y="19"/>
                  </a:lnTo>
                  <a:lnTo>
                    <a:pt x="184" y="19"/>
                  </a:lnTo>
                  <a:lnTo>
                    <a:pt x="194" y="27"/>
                  </a:lnTo>
                  <a:lnTo>
                    <a:pt x="203" y="27"/>
                  </a:lnTo>
                  <a:lnTo>
                    <a:pt x="1373" y="27"/>
                  </a:lnTo>
                  <a:lnTo>
                    <a:pt x="1392" y="156"/>
                  </a:lnTo>
                  <a:lnTo>
                    <a:pt x="1392" y="174"/>
                  </a:lnTo>
                  <a:lnTo>
                    <a:pt x="1382" y="193"/>
                  </a:lnTo>
                  <a:lnTo>
                    <a:pt x="1382" y="211"/>
                  </a:lnTo>
                  <a:lnTo>
                    <a:pt x="1382" y="230"/>
                  </a:lnTo>
                  <a:lnTo>
                    <a:pt x="1373" y="240"/>
                  </a:lnTo>
                  <a:lnTo>
                    <a:pt x="1373" y="258"/>
                  </a:lnTo>
                  <a:lnTo>
                    <a:pt x="1373" y="277"/>
                  </a:lnTo>
                  <a:lnTo>
                    <a:pt x="1373" y="294"/>
                  </a:lnTo>
                  <a:lnTo>
                    <a:pt x="1373" y="322"/>
                  </a:lnTo>
                  <a:lnTo>
                    <a:pt x="1373" y="350"/>
                  </a:lnTo>
                  <a:lnTo>
                    <a:pt x="1373" y="378"/>
                  </a:lnTo>
                  <a:lnTo>
                    <a:pt x="1373" y="405"/>
                  </a:lnTo>
                  <a:lnTo>
                    <a:pt x="1373" y="432"/>
                  </a:lnTo>
                  <a:lnTo>
                    <a:pt x="1373" y="461"/>
                  </a:lnTo>
                  <a:lnTo>
                    <a:pt x="1382" y="488"/>
                  </a:lnTo>
                  <a:lnTo>
                    <a:pt x="1392" y="516"/>
                  </a:lnTo>
                  <a:lnTo>
                    <a:pt x="1392" y="581"/>
                  </a:lnTo>
                  <a:close/>
                </a:path>
              </a:pathLst>
            </a:custGeom>
            <a:solidFill>
              <a:srgbClr val="A3B2B2"/>
            </a:solidFill>
            <a:ln w="9525">
              <a:noFill/>
              <a:round/>
              <a:headEnd/>
              <a:tailEnd/>
            </a:ln>
          </p:spPr>
          <p:txBody>
            <a:bodyPr>
              <a:prstTxWarp prst="textNoShape">
                <a:avLst/>
              </a:prstTxWarp>
            </a:bodyPr>
            <a:lstStyle/>
            <a:p>
              <a:endParaRPr lang="en-US"/>
            </a:p>
          </p:txBody>
        </p:sp>
        <p:sp>
          <p:nvSpPr>
            <p:cNvPr id="18487" name="Freeform 258"/>
            <p:cNvSpPr>
              <a:spLocks/>
            </p:cNvSpPr>
            <p:nvPr/>
          </p:nvSpPr>
          <p:spPr bwMode="auto">
            <a:xfrm>
              <a:off x="2571" y="3415"/>
              <a:ext cx="144" cy="81"/>
            </a:xfrm>
            <a:custGeom>
              <a:avLst/>
              <a:gdLst>
                <a:gd name="T0" fmla="*/ 120 w 1152"/>
                <a:gd name="T1" fmla="*/ 646 h 646"/>
                <a:gd name="T2" fmla="*/ 93 w 1152"/>
                <a:gd name="T3" fmla="*/ 646 h 646"/>
                <a:gd name="T4" fmla="*/ 65 w 1152"/>
                <a:gd name="T5" fmla="*/ 636 h 646"/>
                <a:gd name="T6" fmla="*/ 47 w 1152"/>
                <a:gd name="T7" fmla="*/ 636 h 646"/>
                <a:gd name="T8" fmla="*/ 19 w 1152"/>
                <a:gd name="T9" fmla="*/ 636 h 646"/>
                <a:gd name="T10" fmla="*/ 19 w 1152"/>
                <a:gd name="T11" fmla="*/ 591 h 646"/>
                <a:gd name="T12" fmla="*/ 19 w 1152"/>
                <a:gd name="T13" fmla="*/ 554 h 646"/>
                <a:gd name="T14" fmla="*/ 10 w 1152"/>
                <a:gd name="T15" fmla="*/ 517 h 646"/>
                <a:gd name="T16" fmla="*/ 0 w 1152"/>
                <a:gd name="T17" fmla="*/ 479 h 646"/>
                <a:gd name="T18" fmla="*/ 0 w 1152"/>
                <a:gd name="T19" fmla="*/ 324 h 646"/>
                <a:gd name="T20" fmla="*/ 10 w 1152"/>
                <a:gd name="T21" fmla="*/ 287 h 646"/>
                <a:gd name="T22" fmla="*/ 19 w 1152"/>
                <a:gd name="T23" fmla="*/ 250 h 646"/>
                <a:gd name="T24" fmla="*/ 19 w 1152"/>
                <a:gd name="T25" fmla="*/ 213 h 646"/>
                <a:gd name="T26" fmla="*/ 0 w 1152"/>
                <a:gd name="T27" fmla="*/ 74 h 646"/>
                <a:gd name="T28" fmla="*/ 747 w 1152"/>
                <a:gd name="T29" fmla="*/ 74 h 646"/>
                <a:gd name="T30" fmla="*/ 766 w 1152"/>
                <a:gd name="T31" fmla="*/ 66 h 646"/>
                <a:gd name="T32" fmla="*/ 793 w 1152"/>
                <a:gd name="T33" fmla="*/ 56 h 646"/>
                <a:gd name="T34" fmla="*/ 820 w 1152"/>
                <a:gd name="T35" fmla="*/ 56 h 646"/>
                <a:gd name="T36" fmla="*/ 867 w 1152"/>
                <a:gd name="T37" fmla="*/ 47 h 646"/>
                <a:gd name="T38" fmla="*/ 931 w 1152"/>
                <a:gd name="T39" fmla="*/ 47 h 646"/>
                <a:gd name="T40" fmla="*/ 996 w 1152"/>
                <a:gd name="T41" fmla="*/ 29 h 646"/>
                <a:gd name="T42" fmla="*/ 1060 w 1152"/>
                <a:gd name="T43" fmla="*/ 19 h 646"/>
                <a:gd name="T44" fmla="*/ 1097 w 1152"/>
                <a:gd name="T45" fmla="*/ 0 h 646"/>
                <a:gd name="T46" fmla="*/ 1115 w 1152"/>
                <a:gd name="T47" fmla="*/ 0 h 646"/>
                <a:gd name="T48" fmla="*/ 1134 w 1152"/>
                <a:gd name="T49" fmla="*/ 0 h 646"/>
                <a:gd name="T50" fmla="*/ 1152 w 1152"/>
                <a:gd name="T51" fmla="*/ 0 h 646"/>
                <a:gd name="T52" fmla="*/ 1143 w 1152"/>
                <a:gd name="T53" fmla="*/ 102 h 646"/>
                <a:gd name="T54" fmla="*/ 1134 w 1152"/>
                <a:gd name="T55" fmla="*/ 139 h 646"/>
                <a:gd name="T56" fmla="*/ 1134 w 1152"/>
                <a:gd name="T57" fmla="*/ 176 h 646"/>
                <a:gd name="T58" fmla="*/ 1134 w 1152"/>
                <a:gd name="T59" fmla="*/ 221 h 646"/>
                <a:gd name="T60" fmla="*/ 1125 w 1152"/>
                <a:gd name="T61" fmla="*/ 258 h 646"/>
                <a:gd name="T62" fmla="*/ 1115 w 1152"/>
                <a:gd name="T63" fmla="*/ 295 h 646"/>
                <a:gd name="T64" fmla="*/ 1107 w 1152"/>
                <a:gd name="T65" fmla="*/ 324 h 646"/>
                <a:gd name="T66" fmla="*/ 1107 w 1152"/>
                <a:gd name="T67" fmla="*/ 351 h 646"/>
                <a:gd name="T68" fmla="*/ 1097 w 1152"/>
                <a:gd name="T69" fmla="*/ 407 h 646"/>
                <a:gd name="T70" fmla="*/ 1088 w 1152"/>
                <a:gd name="T71" fmla="*/ 461 h 646"/>
                <a:gd name="T72" fmla="*/ 1088 w 1152"/>
                <a:gd name="T73" fmla="*/ 517 h 646"/>
                <a:gd name="T74" fmla="*/ 1097 w 1152"/>
                <a:gd name="T75" fmla="*/ 572 h 646"/>
                <a:gd name="T76" fmla="*/ 1107 w 1152"/>
                <a:gd name="T77" fmla="*/ 646 h 64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1152"/>
                <a:gd name="T118" fmla="*/ 0 h 646"/>
                <a:gd name="T119" fmla="*/ 1152 w 1152"/>
                <a:gd name="T120" fmla="*/ 646 h 64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1152" h="646">
                  <a:moveTo>
                    <a:pt x="1107" y="646"/>
                  </a:moveTo>
                  <a:lnTo>
                    <a:pt x="120" y="646"/>
                  </a:lnTo>
                  <a:lnTo>
                    <a:pt x="102" y="646"/>
                  </a:lnTo>
                  <a:lnTo>
                    <a:pt x="93" y="646"/>
                  </a:lnTo>
                  <a:lnTo>
                    <a:pt x="83" y="646"/>
                  </a:lnTo>
                  <a:lnTo>
                    <a:pt x="65" y="636"/>
                  </a:lnTo>
                  <a:lnTo>
                    <a:pt x="56" y="636"/>
                  </a:lnTo>
                  <a:lnTo>
                    <a:pt x="47" y="636"/>
                  </a:lnTo>
                  <a:lnTo>
                    <a:pt x="29" y="636"/>
                  </a:lnTo>
                  <a:lnTo>
                    <a:pt x="19" y="636"/>
                  </a:lnTo>
                  <a:lnTo>
                    <a:pt x="19" y="618"/>
                  </a:lnTo>
                  <a:lnTo>
                    <a:pt x="19" y="591"/>
                  </a:lnTo>
                  <a:lnTo>
                    <a:pt x="19" y="572"/>
                  </a:lnTo>
                  <a:lnTo>
                    <a:pt x="19" y="554"/>
                  </a:lnTo>
                  <a:lnTo>
                    <a:pt x="10" y="545"/>
                  </a:lnTo>
                  <a:lnTo>
                    <a:pt x="10" y="517"/>
                  </a:lnTo>
                  <a:lnTo>
                    <a:pt x="10" y="498"/>
                  </a:lnTo>
                  <a:lnTo>
                    <a:pt x="0" y="479"/>
                  </a:lnTo>
                  <a:lnTo>
                    <a:pt x="0" y="341"/>
                  </a:lnTo>
                  <a:lnTo>
                    <a:pt x="0" y="324"/>
                  </a:lnTo>
                  <a:lnTo>
                    <a:pt x="0" y="305"/>
                  </a:lnTo>
                  <a:lnTo>
                    <a:pt x="10" y="287"/>
                  </a:lnTo>
                  <a:lnTo>
                    <a:pt x="10" y="268"/>
                  </a:lnTo>
                  <a:lnTo>
                    <a:pt x="19" y="250"/>
                  </a:lnTo>
                  <a:lnTo>
                    <a:pt x="19" y="231"/>
                  </a:lnTo>
                  <a:lnTo>
                    <a:pt x="19" y="213"/>
                  </a:lnTo>
                  <a:lnTo>
                    <a:pt x="19" y="203"/>
                  </a:lnTo>
                  <a:lnTo>
                    <a:pt x="0" y="74"/>
                  </a:lnTo>
                  <a:lnTo>
                    <a:pt x="738" y="74"/>
                  </a:lnTo>
                  <a:lnTo>
                    <a:pt x="747" y="74"/>
                  </a:lnTo>
                  <a:lnTo>
                    <a:pt x="756" y="66"/>
                  </a:lnTo>
                  <a:lnTo>
                    <a:pt x="766" y="66"/>
                  </a:lnTo>
                  <a:lnTo>
                    <a:pt x="783" y="66"/>
                  </a:lnTo>
                  <a:lnTo>
                    <a:pt x="793" y="56"/>
                  </a:lnTo>
                  <a:lnTo>
                    <a:pt x="802" y="56"/>
                  </a:lnTo>
                  <a:lnTo>
                    <a:pt x="820" y="56"/>
                  </a:lnTo>
                  <a:lnTo>
                    <a:pt x="830" y="47"/>
                  </a:lnTo>
                  <a:lnTo>
                    <a:pt x="867" y="47"/>
                  </a:lnTo>
                  <a:lnTo>
                    <a:pt x="894" y="47"/>
                  </a:lnTo>
                  <a:lnTo>
                    <a:pt x="931" y="47"/>
                  </a:lnTo>
                  <a:lnTo>
                    <a:pt x="959" y="37"/>
                  </a:lnTo>
                  <a:lnTo>
                    <a:pt x="996" y="29"/>
                  </a:lnTo>
                  <a:lnTo>
                    <a:pt x="1023" y="29"/>
                  </a:lnTo>
                  <a:lnTo>
                    <a:pt x="1060" y="19"/>
                  </a:lnTo>
                  <a:lnTo>
                    <a:pt x="1088" y="10"/>
                  </a:lnTo>
                  <a:lnTo>
                    <a:pt x="1097" y="0"/>
                  </a:lnTo>
                  <a:lnTo>
                    <a:pt x="1107" y="0"/>
                  </a:lnTo>
                  <a:lnTo>
                    <a:pt x="1115" y="0"/>
                  </a:lnTo>
                  <a:lnTo>
                    <a:pt x="1125" y="0"/>
                  </a:lnTo>
                  <a:lnTo>
                    <a:pt x="1134" y="0"/>
                  </a:lnTo>
                  <a:lnTo>
                    <a:pt x="1143" y="0"/>
                  </a:lnTo>
                  <a:lnTo>
                    <a:pt x="1152" y="0"/>
                  </a:lnTo>
                  <a:lnTo>
                    <a:pt x="1152" y="74"/>
                  </a:lnTo>
                  <a:lnTo>
                    <a:pt x="1143" y="102"/>
                  </a:lnTo>
                  <a:lnTo>
                    <a:pt x="1143" y="120"/>
                  </a:lnTo>
                  <a:lnTo>
                    <a:pt x="1134" y="139"/>
                  </a:lnTo>
                  <a:lnTo>
                    <a:pt x="1134" y="157"/>
                  </a:lnTo>
                  <a:lnTo>
                    <a:pt x="1134" y="176"/>
                  </a:lnTo>
                  <a:lnTo>
                    <a:pt x="1134" y="194"/>
                  </a:lnTo>
                  <a:lnTo>
                    <a:pt x="1134" y="221"/>
                  </a:lnTo>
                  <a:lnTo>
                    <a:pt x="1134" y="240"/>
                  </a:lnTo>
                  <a:lnTo>
                    <a:pt x="1125" y="258"/>
                  </a:lnTo>
                  <a:lnTo>
                    <a:pt x="1115" y="277"/>
                  </a:lnTo>
                  <a:lnTo>
                    <a:pt x="1115" y="295"/>
                  </a:lnTo>
                  <a:lnTo>
                    <a:pt x="1115" y="305"/>
                  </a:lnTo>
                  <a:lnTo>
                    <a:pt x="1107" y="324"/>
                  </a:lnTo>
                  <a:lnTo>
                    <a:pt x="1107" y="332"/>
                  </a:lnTo>
                  <a:lnTo>
                    <a:pt x="1107" y="351"/>
                  </a:lnTo>
                  <a:lnTo>
                    <a:pt x="1107" y="369"/>
                  </a:lnTo>
                  <a:lnTo>
                    <a:pt x="1097" y="407"/>
                  </a:lnTo>
                  <a:lnTo>
                    <a:pt x="1097" y="434"/>
                  </a:lnTo>
                  <a:lnTo>
                    <a:pt x="1088" y="461"/>
                  </a:lnTo>
                  <a:lnTo>
                    <a:pt x="1088" y="489"/>
                  </a:lnTo>
                  <a:lnTo>
                    <a:pt x="1088" y="517"/>
                  </a:lnTo>
                  <a:lnTo>
                    <a:pt x="1088" y="545"/>
                  </a:lnTo>
                  <a:lnTo>
                    <a:pt x="1097" y="572"/>
                  </a:lnTo>
                  <a:lnTo>
                    <a:pt x="1107" y="599"/>
                  </a:lnTo>
                  <a:lnTo>
                    <a:pt x="1107" y="646"/>
                  </a:lnTo>
                  <a:close/>
                </a:path>
              </a:pathLst>
            </a:custGeom>
            <a:solidFill>
              <a:srgbClr val="D6E0E0"/>
            </a:solidFill>
            <a:ln w="9525">
              <a:noFill/>
              <a:round/>
              <a:headEnd/>
              <a:tailEnd/>
            </a:ln>
          </p:spPr>
          <p:txBody>
            <a:bodyPr>
              <a:prstTxWarp prst="textNoShape">
                <a:avLst/>
              </a:prstTxWarp>
            </a:bodyPr>
            <a:lstStyle/>
            <a:p>
              <a:endParaRPr lang="en-US"/>
            </a:p>
          </p:txBody>
        </p:sp>
        <p:sp>
          <p:nvSpPr>
            <p:cNvPr id="18488" name="Freeform 259"/>
            <p:cNvSpPr>
              <a:spLocks/>
            </p:cNvSpPr>
            <p:nvPr/>
          </p:nvSpPr>
          <p:spPr bwMode="auto">
            <a:xfrm>
              <a:off x="2721" y="3333"/>
              <a:ext cx="447" cy="163"/>
            </a:xfrm>
            <a:custGeom>
              <a:avLst/>
              <a:gdLst>
                <a:gd name="T0" fmla="*/ 3575 w 3575"/>
                <a:gd name="T1" fmla="*/ 1142 h 1309"/>
                <a:gd name="T2" fmla="*/ 3188 w 3575"/>
                <a:gd name="T3" fmla="*/ 1180 h 1309"/>
                <a:gd name="T4" fmla="*/ 2755 w 3575"/>
                <a:gd name="T5" fmla="*/ 1217 h 1309"/>
                <a:gd name="T6" fmla="*/ 2313 w 3575"/>
                <a:gd name="T7" fmla="*/ 1244 h 1309"/>
                <a:gd name="T8" fmla="*/ 1871 w 3575"/>
                <a:gd name="T9" fmla="*/ 1272 h 1309"/>
                <a:gd name="T10" fmla="*/ 1622 w 3575"/>
                <a:gd name="T11" fmla="*/ 1291 h 1309"/>
                <a:gd name="T12" fmla="*/ 1539 w 3575"/>
                <a:gd name="T13" fmla="*/ 1281 h 1309"/>
                <a:gd name="T14" fmla="*/ 1466 w 3575"/>
                <a:gd name="T15" fmla="*/ 1281 h 1309"/>
                <a:gd name="T16" fmla="*/ 1392 w 3575"/>
                <a:gd name="T17" fmla="*/ 1281 h 1309"/>
                <a:gd name="T18" fmla="*/ 1097 w 3575"/>
                <a:gd name="T19" fmla="*/ 1309 h 1309"/>
                <a:gd name="T20" fmla="*/ 19 w 3575"/>
                <a:gd name="T21" fmla="*/ 1299 h 1309"/>
                <a:gd name="T22" fmla="*/ 19 w 3575"/>
                <a:gd name="T23" fmla="*/ 1281 h 1309"/>
                <a:gd name="T24" fmla="*/ 19 w 3575"/>
                <a:gd name="T25" fmla="*/ 1262 h 1309"/>
                <a:gd name="T26" fmla="*/ 19 w 3575"/>
                <a:gd name="T27" fmla="*/ 1244 h 1309"/>
                <a:gd name="T28" fmla="*/ 0 w 3575"/>
                <a:gd name="T29" fmla="*/ 1171 h 1309"/>
                <a:gd name="T30" fmla="*/ 10 w 3575"/>
                <a:gd name="T31" fmla="*/ 1115 h 1309"/>
                <a:gd name="T32" fmla="*/ 19 w 3575"/>
                <a:gd name="T33" fmla="*/ 1051 h 1309"/>
                <a:gd name="T34" fmla="*/ 19 w 3575"/>
                <a:gd name="T35" fmla="*/ 987 h 1309"/>
                <a:gd name="T36" fmla="*/ 37 w 3575"/>
                <a:gd name="T37" fmla="*/ 950 h 1309"/>
                <a:gd name="T38" fmla="*/ 37 w 3575"/>
                <a:gd name="T39" fmla="*/ 913 h 1309"/>
                <a:gd name="T40" fmla="*/ 47 w 3575"/>
                <a:gd name="T41" fmla="*/ 876 h 1309"/>
                <a:gd name="T42" fmla="*/ 47 w 3575"/>
                <a:gd name="T43" fmla="*/ 839 h 1309"/>
                <a:gd name="T44" fmla="*/ 47 w 3575"/>
                <a:gd name="T45" fmla="*/ 811 h 1309"/>
                <a:gd name="T46" fmla="*/ 56 w 3575"/>
                <a:gd name="T47" fmla="*/ 793 h 1309"/>
                <a:gd name="T48" fmla="*/ 64 w 3575"/>
                <a:gd name="T49" fmla="*/ 765 h 1309"/>
                <a:gd name="T50" fmla="*/ 64 w 3575"/>
                <a:gd name="T51" fmla="*/ 746 h 1309"/>
                <a:gd name="T52" fmla="*/ 83 w 3575"/>
                <a:gd name="T53" fmla="*/ 636 h 1309"/>
                <a:gd name="T54" fmla="*/ 138 w 3575"/>
                <a:gd name="T55" fmla="*/ 626 h 1309"/>
                <a:gd name="T56" fmla="*/ 184 w 3575"/>
                <a:gd name="T57" fmla="*/ 618 h 1309"/>
                <a:gd name="T58" fmla="*/ 231 w 3575"/>
                <a:gd name="T59" fmla="*/ 609 h 1309"/>
                <a:gd name="T60" fmla="*/ 351 w 3575"/>
                <a:gd name="T61" fmla="*/ 590 h 1309"/>
                <a:gd name="T62" fmla="*/ 553 w 3575"/>
                <a:gd name="T63" fmla="*/ 572 h 1309"/>
                <a:gd name="T64" fmla="*/ 756 w 3575"/>
                <a:gd name="T65" fmla="*/ 543 h 1309"/>
                <a:gd name="T66" fmla="*/ 958 w 3575"/>
                <a:gd name="T67" fmla="*/ 516 h 1309"/>
                <a:gd name="T68" fmla="*/ 1125 w 3575"/>
                <a:gd name="T69" fmla="*/ 498 h 1309"/>
                <a:gd name="T70" fmla="*/ 1253 w 3575"/>
                <a:gd name="T71" fmla="*/ 489 h 1309"/>
                <a:gd name="T72" fmla="*/ 1382 w 3575"/>
                <a:gd name="T73" fmla="*/ 479 h 1309"/>
                <a:gd name="T74" fmla="*/ 1512 w 3575"/>
                <a:gd name="T75" fmla="*/ 461 h 1309"/>
                <a:gd name="T76" fmla="*/ 1613 w 3575"/>
                <a:gd name="T77" fmla="*/ 452 h 1309"/>
                <a:gd name="T78" fmla="*/ 1677 w 3575"/>
                <a:gd name="T79" fmla="*/ 442 h 1309"/>
                <a:gd name="T80" fmla="*/ 1741 w 3575"/>
                <a:gd name="T81" fmla="*/ 433 h 1309"/>
                <a:gd name="T82" fmla="*/ 1807 w 3575"/>
                <a:gd name="T83" fmla="*/ 415 h 1309"/>
                <a:gd name="T84" fmla="*/ 2267 w 3575"/>
                <a:gd name="T85" fmla="*/ 369 h 1309"/>
                <a:gd name="T86" fmla="*/ 2433 w 3575"/>
                <a:gd name="T87" fmla="*/ 322 h 1309"/>
                <a:gd name="T88" fmla="*/ 2746 w 3575"/>
                <a:gd name="T89" fmla="*/ 231 h 1309"/>
                <a:gd name="T90" fmla="*/ 3059 w 3575"/>
                <a:gd name="T91" fmla="*/ 138 h 1309"/>
                <a:gd name="T92" fmla="*/ 3372 w 3575"/>
                <a:gd name="T93" fmla="*/ 46 h 1309"/>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575"/>
                <a:gd name="T142" fmla="*/ 0 h 1309"/>
                <a:gd name="T143" fmla="*/ 3575 w 3575"/>
                <a:gd name="T144" fmla="*/ 1309 h 1309"/>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575" h="1309">
                  <a:moveTo>
                    <a:pt x="3529" y="0"/>
                  </a:moveTo>
                  <a:lnTo>
                    <a:pt x="3575" y="1142"/>
                  </a:lnTo>
                  <a:lnTo>
                    <a:pt x="3409" y="1161"/>
                  </a:lnTo>
                  <a:lnTo>
                    <a:pt x="3188" y="1180"/>
                  </a:lnTo>
                  <a:lnTo>
                    <a:pt x="2967" y="1198"/>
                  </a:lnTo>
                  <a:lnTo>
                    <a:pt x="2755" y="1217"/>
                  </a:lnTo>
                  <a:lnTo>
                    <a:pt x="2534" y="1235"/>
                  </a:lnTo>
                  <a:lnTo>
                    <a:pt x="2313" y="1244"/>
                  </a:lnTo>
                  <a:lnTo>
                    <a:pt x="2092" y="1262"/>
                  </a:lnTo>
                  <a:lnTo>
                    <a:pt x="1871" y="1272"/>
                  </a:lnTo>
                  <a:lnTo>
                    <a:pt x="1659" y="1291"/>
                  </a:lnTo>
                  <a:lnTo>
                    <a:pt x="1622" y="1291"/>
                  </a:lnTo>
                  <a:lnTo>
                    <a:pt x="1586" y="1291"/>
                  </a:lnTo>
                  <a:lnTo>
                    <a:pt x="1539" y="1281"/>
                  </a:lnTo>
                  <a:lnTo>
                    <a:pt x="1502" y="1281"/>
                  </a:lnTo>
                  <a:lnTo>
                    <a:pt x="1466" y="1281"/>
                  </a:lnTo>
                  <a:lnTo>
                    <a:pt x="1429" y="1281"/>
                  </a:lnTo>
                  <a:lnTo>
                    <a:pt x="1392" y="1281"/>
                  </a:lnTo>
                  <a:lnTo>
                    <a:pt x="1355" y="1291"/>
                  </a:lnTo>
                  <a:lnTo>
                    <a:pt x="1097" y="1309"/>
                  </a:lnTo>
                  <a:lnTo>
                    <a:pt x="19" y="1309"/>
                  </a:lnTo>
                  <a:lnTo>
                    <a:pt x="19" y="1299"/>
                  </a:lnTo>
                  <a:lnTo>
                    <a:pt x="19" y="1291"/>
                  </a:lnTo>
                  <a:lnTo>
                    <a:pt x="19" y="1281"/>
                  </a:lnTo>
                  <a:lnTo>
                    <a:pt x="19" y="1272"/>
                  </a:lnTo>
                  <a:lnTo>
                    <a:pt x="19" y="1262"/>
                  </a:lnTo>
                  <a:lnTo>
                    <a:pt x="19" y="1254"/>
                  </a:lnTo>
                  <a:lnTo>
                    <a:pt x="19" y="1244"/>
                  </a:lnTo>
                  <a:lnTo>
                    <a:pt x="10" y="1208"/>
                  </a:lnTo>
                  <a:lnTo>
                    <a:pt x="0" y="1171"/>
                  </a:lnTo>
                  <a:lnTo>
                    <a:pt x="0" y="1142"/>
                  </a:lnTo>
                  <a:lnTo>
                    <a:pt x="10" y="1115"/>
                  </a:lnTo>
                  <a:lnTo>
                    <a:pt x="10" y="1088"/>
                  </a:lnTo>
                  <a:lnTo>
                    <a:pt x="19" y="1051"/>
                  </a:lnTo>
                  <a:lnTo>
                    <a:pt x="19" y="1023"/>
                  </a:lnTo>
                  <a:lnTo>
                    <a:pt x="19" y="987"/>
                  </a:lnTo>
                  <a:lnTo>
                    <a:pt x="29" y="968"/>
                  </a:lnTo>
                  <a:lnTo>
                    <a:pt x="37" y="950"/>
                  </a:lnTo>
                  <a:lnTo>
                    <a:pt x="37" y="931"/>
                  </a:lnTo>
                  <a:lnTo>
                    <a:pt x="37" y="913"/>
                  </a:lnTo>
                  <a:lnTo>
                    <a:pt x="37" y="894"/>
                  </a:lnTo>
                  <a:lnTo>
                    <a:pt x="47" y="876"/>
                  </a:lnTo>
                  <a:lnTo>
                    <a:pt x="47" y="857"/>
                  </a:lnTo>
                  <a:lnTo>
                    <a:pt x="47" y="839"/>
                  </a:lnTo>
                  <a:lnTo>
                    <a:pt x="47" y="830"/>
                  </a:lnTo>
                  <a:lnTo>
                    <a:pt x="47" y="811"/>
                  </a:lnTo>
                  <a:lnTo>
                    <a:pt x="56" y="802"/>
                  </a:lnTo>
                  <a:lnTo>
                    <a:pt x="56" y="793"/>
                  </a:lnTo>
                  <a:lnTo>
                    <a:pt x="56" y="774"/>
                  </a:lnTo>
                  <a:lnTo>
                    <a:pt x="64" y="765"/>
                  </a:lnTo>
                  <a:lnTo>
                    <a:pt x="64" y="756"/>
                  </a:lnTo>
                  <a:lnTo>
                    <a:pt x="64" y="746"/>
                  </a:lnTo>
                  <a:lnTo>
                    <a:pt x="64" y="645"/>
                  </a:lnTo>
                  <a:lnTo>
                    <a:pt x="83" y="636"/>
                  </a:lnTo>
                  <a:lnTo>
                    <a:pt x="111" y="636"/>
                  </a:lnTo>
                  <a:lnTo>
                    <a:pt x="138" y="626"/>
                  </a:lnTo>
                  <a:lnTo>
                    <a:pt x="157" y="626"/>
                  </a:lnTo>
                  <a:lnTo>
                    <a:pt x="184" y="618"/>
                  </a:lnTo>
                  <a:lnTo>
                    <a:pt x="203" y="618"/>
                  </a:lnTo>
                  <a:lnTo>
                    <a:pt x="231" y="609"/>
                  </a:lnTo>
                  <a:lnTo>
                    <a:pt x="250" y="609"/>
                  </a:lnTo>
                  <a:lnTo>
                    <a:pt x="351" y="590"/>
                  </a:lnTo>
                  <a:lnTo>
                    <a:pt x="452" y="581"/>
                  </a:lnTo>
                  <a:lnTo>
                    <a:pt x="553" y="572"/>
                  </a:lnTo>
                  <a:lnTo>
                    <a:pt x="655" y="553"/>
                  </a:lnTo>
                  <a:lnTo>
                    <a:pt x="756" y="543"/>
                  </a:lnTo>
                  <a:lnTo>
                    <a:pt x="857" y="525"/>
                  </a:lnTo>
                  <a:lnTo>
                    <a:pt x="958" y="516"/>
                  </a:lnTo>
                  <a:lnTo>
                    <a:pt x="1060" y="498"/>
                  </a:lnTo>
                  <a:lnTo>
                    <a:pt x="1125" y="498"/>
                  </a:lnTo>
                  <a:lnTo>
                    <a:pt x="1189" y="498"/>
                  </a:lnTo>
                  <a:lnTo>
                    <a:pt x="1253" y="489"/>
                  </a:lnTo>
                  <a:lnTo>
                    <a:pt x="1318" y="479"/>
                  </a:lnTo>
                  <a:lnTo>
                    <a:pt x="1382" y="479"/>
                  </a:lnTo>
                  <a:lnTo>
                    <a:pt x="1447" y="471"/>
                  </a:lnTo>
                  <a:lnTo>
                    <a:pt x="1512" y="461"/>
                  </a:lnTo>
                  <a:lnTo>
                    <a:pt x="1576" y="452"/>
                  </a:lnTo>
                  <a:lnTo>
                    <a:pt x="1613" y="452"/>
                  </a:lnTo>
                  <a:lnTo>
                    <a:pt x="1640" y="452"/>
                  </a:lnTo>
                  <a:lnTo>
                    <a:pt x="1677" y="442"/>
                  </a:lnTo>
                  <a:lnTo>
                    <a:pt x="1705" y="433"/>
                  </a:lnTo>
                  <a:lnTo>
                    <a:pt x="1741" y="433"/>
                  </a:lnTo>
                  <a:lnTo>
                    <a:pt x="1770" y="424"/>
                  </a:lnTo>
                  <a:lnTo>
                    <a:pt x="1807" y="415"/>
                  </a:lnTo>
                  <a:lnTo>
                    <a:pt x="1834" y="415"/>
                  </a:lnTo>
                  <a:lnTo>
                    <a:pt x="2267" y="369"/>
                  </a:lnTo>
                  <a:lnTo>
                    <a:pt x="2276" y="369"/>
                  </a:lnTo>
                  <a:lnTo>
                    <a:pt x="2433" y="322"/>
                  </a:lnTo>
                  <a:lnTo>
                    <a:pt x="2590" y="277"/>
                  </a:lnTo>
                  <a:lnTo>
                    <a:pt x="2746" y="231"/>
                  </a:lnTo>
                  <a:lnTo>
                    <a:pt x="2903" y="184"/>
                  </a:lnTo>
                  <a:lnTo>
                    <a:pt x="3059" y="138"/>
                  </a:lnTo>
                  <a:lnTo>
                    <a:pt x="3216" y="93"/>
                  </a:lnTo>
                  <a:lnTo>
                    <a:pt x="3372" y="46"/>
                  </a:lnTo>
                  <a:lnTo>
                    <a:pt x="3529" y="0"/>
                  </a:lnTo>
                  <a:close/>
                </a:path>
              </a:pathLst>
            </a:custGeom>
            <a:solidFill>
              <a:srgbClr val="A3B2B2"/>
            </a:solidFill>
            <a:ln w="9525">
              <a:noFill/>
              <a:round/>
              <a:headEnd/>
              <a:tailEnd/>
            </a:ln>
          </p:spPr>
          <p:txBody>
            <a:bodyPr>
              <a:prstTxWarp prst="textNoShape">
                <a:avLst/>
              </a:prstTxWarp>
            </a:bodyPr>
            <a:lstStyle/>
            <a:p>
              <a:endParaRPr lang="en-US"/>
            </a:p>
          </p:txBody>
        </p:sp>
        <p:sp>
          <p:nvSpPr>
            <p:cNvPr id="18489" name="Freeform 260"/>
            <p:cNvSpPr>
              <a:spLocks/>
            </p:cNvSpPr>
            <p:nvPr/>
          </p:nvSpPr>
          <p:spPr bwMode="auto">
            <a:xfrm>
              <a:off x="2175" y="3311"/>
              <a:ext cx="112" cy="86"/>
            </a:xfrm>
            <a:custGeom>
              <a:avLst/>
              <a:gdLst>
                <a:gd name="T0" fmla="*/ 875 w 894"/>
                <a:gd name="T1" fmla="*/ 691 h 691"/>
                <a:gd name="T2" fmla="*/ 866 w 894"/>
                <a:gd name="T3" fmla="*/ 691 h 691"/>
                <a:gd name="T4" fmla="*/ 857 w 894"/>
                <a:gd name="T5" fmla="*/ 691 h 691"/>
                <a:gd name="T6" fmla="*/ 848 w 894"/>
                <a:gd name="T7" fmla="*/ 691 h 691"/>
                <a:gd name="T8" fmla="*/ 838 w 894"/>
                <a:gd name="T9" fmla="*/ 691 h 691"/>
                <a:gd name="T10" fmla="*/ 829 w 894"/>
                <a:gd name="T11" fmla="*/ 691 h 691"/>
                <a:gd name="T12" fmla="*/ 802 w 894"/>
                <a:gd name="T13" fmla="*/ 681 h 691"/>
                <a:gd name="T14" fmla="*/ 774 w 894"/>
                <a:gd name="T15" fmla="*/ 673 h 691"/>
                <a:gd name="T16" fmla="*/ 755 w 894"/>
                <a:gd name="T17" fmla="*/ 664 h 691"/>
                <a:gd name="T18" fmla="*/ 737 w 894"/>
                <a:gd name="T19" fmla="*/ 664 h 691"/>
                <a:gd name="T20" fmla="*/ 710 w 894"/>
                <a:gd name="T21" fmla="*/ 654 h 691"/>
                <a:gd name="T22" fmla="*/ 691 w 894"/>
                <a:gd name="T23" fmla="*/ 654 h 691"/>
                <a:gd name="T24" fmla="*/ 664 w 894"/>
                <a:gd name="T25" fmla="*/ 646 h 691"/>
                <a:gd name="T26" fmla="*/ 636 w 894"/>
                <a:gd name="T27" fmla="*/ 646 h 691"/>
                <a:gd name="T28" fmla="*/ 599 w 894"/>
                <a:gd name="T29" fmla="*/ 636 h 691"/>
                <a:gd name="T30" fmla="*/ 571 w 894"/>
                <a:gd name="T31" fmla="*/ 636 h 691"/>
                <a:gd name="T32" fmla="*/ 544 w 894"/>
                <a:gd name="T33" fmla="*/ 627 h 691"/>
                <a:gd name="T34" fmla="*/ 507 w 894"/>
                <a:gd name="T35" fmla="*/ 627 h 691"/>
                <a:gd name="T36" fmla="*/ 479 w 894"/>
                <a:gd name="T37" fmla="*/ 627 h 691"/>
                <a:gd name="T38" fmla="*/ 443 w 894"/>
                <a:gd name="T39" fmla="*/ 627 h 691"/>
                <a:gd name="T40" fmla="*/ 415 w 894"/>
                <a:gd name="T41" fmla="*/ 627 h 691"/>
                <a:gd name="T42" fmla="*/ 378 w 894"/>
                <a:gd name="T43" fmla="*/ 627 h 691"/>
                <a:gd name="T44" fmla="*/ 369 w 894"/>
                <a:gd name="T45" fmla="*/ 627 h 691"/>
                <a:gd name="T46" fmla="*/ 359 w 894"/>
                <a:gd name="T47" fmla="*/ 627 h 691"/>
                <a:gd name="T48" fmla="*/ 359 w 894"/>
                <a:gd name="T49" fmla="*/ 617 h 691"/>
                <a:gd name="T50" fmla="*/ 350 w 894"/>
                <a:gd name="T51" fmla="*/ 608 h 691"/>
                <a:gd name="T52" fmla="*/ 350 w 894"/>
                <a:gd name="T53" fmla="*/ 599 h 691"/>
                <a:gd name="T54" fmla="*/ 341 w 894"/>
                <a:gd name="T55" fmla="*/ 599 h 691"/>
                <a:gd name="T56" fmla="*/ 332 w 894"/>
                <a:gd name="T57" fmla="*/ 590 h 691"/>
                <a:gd name="T58" fmla="*/ 323 w 894"/>
                <a:gd name="T59" fmla="*/ 590 h 691"/>
                <a:gd name="T60" fmla="*/ 313 w 894"/>
                <a:gd name="T61" fmla="*/ 580 h 691"/>
                <a:gd name="T62" fmla="*/ 305 w 894"/>
                <a:gd name="T63" fmla="*/ 580 h 691"/>
                <a:gd name="T64" fmla="*/ 295 w 894"/>
                <a:gd name="T65" fmla="*/ 590 h 691"/>
                <a:gd name="T66" fmla="*/ 286 w 894"/>
                <a:gd name="T67" fmla="*/ 590 h 691"/>
                <a:gd name="T68" fmla="*/ 276 w 894"/>
                <a:gd name="T69" fmla="*/ 590 h 691"/>
                <a:gd name="T70" fmla="*/ 268 w 894"/>
                <a:gd name="T71" fmla="*/ 599 h 691"/>
                <a:gd name="T72" fmla="*/ 258 w 894"/>
                <a:gd name="T73" fmla="*/ 608 h 691"/>
                <a:gd name="T74" fmla="*/ 249 w 894"/>
                <a:gd name="T75" fmla="*/ 608 h 691"/>
                <a:gd name="T76" fmla="*/ 239 w 894"/>
                <a:gd name="T77" fmla="*/ 608 h 691"/>
                <a:gd name="T78" fmla="*/ 18 w 894"/>
                <a:gd name="T79" fmla="*/ 608 h 691"/>
                <a:gd name="T80" fmla="*/ 0 w 894"/>
                <a:gd name="T81" fmla="*/ 0 h 691"/>
                <a:gd name="T82" fmla="*/ 74 w 894"/>
                <a:gd name="T83" fmla="*/ 0 h 691"/>
                <a:gd name="T84" fmla="*/ 157 w 894"/>
                <a:gd name="T85" fmla="*/ 249 h 691"/>
                <a:gd name="T86" fmla="*/ 406 w 894"/>
                <a:gd name="T87" fmla="*/ 249 h 691"/>
                <a:gd name="T88" fmla="*/ 433 w 894"/>
                <a:gd name="T89" fmla="*/ 276 h 691"/>
                <a:gd name="T90" fmla="*/ 526 w 894"/>
                <a:gd name="T91" fmla="*/ 276 h 691"/>
                <a:gd name="T92" fmla="*/ 627 w 894"/>
                <a:gd name="T93" fmla="*/ 82 h 691"/>
                <a:gd name="T94" fmla="*/ 885 w 894"/>
                <a:gd name="T95" fmla="*/ 129 h 691"/>
                <a:gd name="T96" fmla="*/ 894 w 894"/>
                <a:gd name="T97" fmla="*/ 175 h 691"/>
                <a:gd name="T98" fmla="*/ 894 w 894"/>
                <a:gd name="T99" fmla="*/ 590 h 691"/>
                <a:gd name="T100" fmla="*/ 885 w 894"/>
                <a:gd name="T101" fmla="*/ 608 h 691"/>
                <a:gd name="T102" fmla="*/ 885 w 894"/>
                <a:gd name="T103" fmla="*/ 617 h 691"/>
                <a:gd name="T104" fmla="*/ 885 w 894"/>
                <a:gd name="T105" fmla="*/ 636 h 691"/>
                <a:gd name="T106" fmla="*/ 875 w 894"/>
                <a:gd name="T107" fmla="*/ 646 h 691"/>
                <a:gd name="T108" fmla="*/ 875 w 894"/>
                <a:gd name="T109" fmla="*/ 654 h 691"/>
                <a:gd name="T110" fmla="*/ 875 w 894"/>
                <a:gd name="T111" fmla="*/ 664 h 691"/>
                <a:gd name="T112" fmla="*/ 875 w 894"/>
                <a:gd name="T113" fmla="*/ 681 h 691"/>
                <a:gd name="T114" fmla="*/ 875 w 894"/>
                <a:gd name="T115" fmla="*/ 691 h 691"/>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894"/>
                <a:gd name="T175" fmla="*/ 0 h 691"/>
                <a:gd name="T176" fmla="*/ 894 w 894"/>
                <a:gd name="T177" fmla="*/ 691 h 691"/>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894" h="691">
                  <a:moveTo>
                    <a:pt x="875" y="691"/>
                  </a:moveTo>
                  <a:lnTo>
                    <a:pt x="866" y="691"/>
                  </a:lnTo>
                  <a:lnTo>
                    <a:pt x="857" y="691"/>
                  </a:lnTo>
                  <a:lnTo>
                    <a:pt x="848" y="691"/>
                  </a:lnTo>
                  <a:lnTo>
                    <a:pt x="838" y="691"/>
                  </a:lnTo>
                  <a:lnTo>
                    <a:pt x="829" y="691"/>
                  </a:lnTo>
                  <a:lnTo>
                    <a:pt x="802" y="681"/>
                  </a:lnTo>
                  <a:lnTo>
                    <a:pt x="774" y="673"/>
                  </a:lnTo>
                  <a:lnTo>
                    <a:pt x="755" y="664"/>
                  </a:lnTo>
                  <a:lnTo>
                    <a:pt x="737" y="664"/>
                  </a:lnTo>
                  <a:lnTo>
                    <a:pt x="710" y="654"/>
                  </a:lnTo>
                  <a:lnTo>
                    <a:pt x="691" y="654"/>
                  </a:lnTo>
                  <a:lnTo>
                    <a:pt x="664" y="646"/>
                  </a:lnTo>
                  <a:lnTo>
                    <a:pt x="636" y="646"/>
                  </a:lnTo>
                  <a:lnTo>
                    <a:pt x="599" y="636"/>
                  </a:lnTo>
                  <a:lnTo>
                    <a:pt x="571" y="636"/>
                  </a:lnTo>
                  <a:lnTo>
                    <a:pt x="544" y="627"/>
                  </a:lnTo>
                  <a:lnTo>
                    <a:pt x="507" y="627"/>
                  </a:lnTo>
                  <a:lnTo>
                    <a:pt x="479" y="627"/>
                  </a:lnTo>
                  <a:lnTo>
                    <a:pt x="443" y="627"/>
                  </a:lnTo>
                  <a:lnTo>
                    <a:pt x="415" y="627"/>
                  </a:lnTo>
                  <a:lnTo>
                    <a:pt x="378" y="627"/>
                  </a:lnTo>
                  <a:lnTo>
                    <a:pt x="369" y="627"/>
                  </a:lnTo>
                  <a:lnTo>
                    <a:pt x="359" y="627"/>
                  </a:lnTo>
                  <a:lnTo>
                    <a:pt x="359" y="617"/>
                  </a:lnTo>
                  <a:lnTo>
                    <a:pt x="350" y="608"/>
                  </a:lnTo>
                  <a:lnTo>
                    <a:pt x="350" y="599"/>
                  </a:lnTo>
                  <a:lnTo>
                    <a:pt x="341" y="599"/>
                  </a:lnTo>
                  <a:lnTo>
                    <a:pt x="332" y="590"/>
                  </a:lnTo>
                  <a:lnTo>
                    <a:pt x="323" y="590"/>
                  </a:lnTo>
                  <a:lnTo>
                    <a:pt x="313" y="580"/>
                  </a:lnTo>
                  <a:lnTo>
                    <a:pt x="305" y="580"/>
                  </a:lnTo>
                  <a:lnTo>
                    <a:pt x="295" y="590"/>
                  </a:lnTo>
                  <a:lnTo>
                    <a:pt x="286" y="590"/>
                  </a:lnTo>
                  <a:lnTo>
                    <a:pt x="276" y="590"/>
                  </a:lnTo>
                  <a:lnTo>
                    <a:pt x="268" y="599"/>
                  </a:lnTo>
                  <a:lnTo>
                    <a:pt x="258" y="608"/>
                  </a:lnTo>
                  <a:lnTo>
                    <a:pt x="249" y="608"/>
                  </a:lnTo>
                  <a:lnTo>
                    <a:pt x="239" y="608"/>
                  </a:lnTo>
                  <a:lnTo>
                    <a:pt x="18" y="608"/>
                  </a:lnTo>
                  <a:lnTo>
                    <a:pt x="0" y="0"/>
                  </a:lnTo>
                  <a:lnTo>
                    <a:pt x="74" y="0"/>
                  </a:lnTo>
                  <a:lnTo>
                    <a:pt x="157" y="249"/>
                  </a:lnTo>
                  <a:lnTo>
                    <a:pt x="406" y="249"/>
                  </a:lnTo>
                  <a:lnTo>
                    <a:pt x="433" y="276"/>
                  </a:lnTo>
                  <a:lnTo>
                    <a:pt x="526" y="276"/>
                  </a:lnTo>
                  <a:lnTo>
                    <a:pt x="627" y="82"/>
                  </a:lnTo>
                  <a:lnTo>
                    <a:pt x="885" y="129"/>
                  </a:lnTo>
                  <a:lnTo>
                    <a:pt x="894" y="175"/>
                  </a:lnTo>
                  <a:lnTo>
                    <a:pt x="894" y="590"/>
                  </a:lnTo>
                  <a:lnTo>
                    <a:pt x="885" y="608"/>
                  </a:lnTo>
                  <a:lnTo>
                    <a:pt x="885" y="617"/>
                  </a:lnTo>
                  <a:lnTo>
                    <a:pt x="885" y="636"/>
                  </a:lnTo>
                  <a:lnTo>
                    <a:pt x="875" y="646"/>
                  </a:lnTo>
                  <a:lnTo>
                    <a:pt x="875" y="654"/>
                  </a:lnTo>
                  <a:lnTo>
                    <a:pt x="875" y="664"/>
                  </a:lnTo>
                  <a:lnTo>
                    <a:pt x="875" y="681"/>
                  </a:lnTo>
                  <a:lnTo>
                    <a:pt x="875" y="691"/>
                  </a:lnTo>
                  <a:close/>
                </a:path>
              </a:pathLst>
            </a:custGeom>
            <a:solidFill>
              <a:srgbClr val="A3B2B2"/>
            </a:solidFill>
            <a:ln w="9525">
              <a:noFill/>
              <a:round/>
              <a:headEnd/>
              <a:tailEnd/>
            </a:ln>
          </p:spPr>
          <p:txBody>
            <a:bodyPr>
              <a:prstTxWarp prst="textNoShape">
                <a:avLst/>
              </a:prstTxWarp>
            </a:bodyPr>
            <a:lstStyle/>
            <a:p>
              <a:endParaRPr lang="en-US"/>
            </a:p>
          </p:txBody>
        </p:sp>
        <p:sp>
          <p:nvSpPr>
            <p:cNvPr id="18490" name="Freeform 261"/>
            <p:cNvSpPr>
              <a:spLocks/>
            </p:cNvSpPr>
            <p:nvPr/>
          </p:nvSpPr>
          <p:spPr bwMode="auto">
            <a:xfrm>
              <a:off x="2299" y="3328"/>
              <a:ext cx="168" cy="83"/>
            </a:xfrm>
            <a:custGeom>
              <a:avLst/>
              <a:gdLst>
                <a:gd name="T0" fmla="*/ 912 w 1345"/>
                <a:gd name="T1" fmla="*/ 663 h 663"/>
                <a:gd name="T2" fmla="*/ 857 w 1345"/>
                <a:gd name="T3" fmla="*/ 646 h 663"/>
                <a:gd name="T4" fmla="*/ 810 w 1345"/>
                <a:gd name="T5" fmla="*/ 636 h 663"/>
                <a:gd name="T6" fmla="*/ 756 w 1345"/>
                <a:gd name="T7" fmla="*/ 636 h 663"/>
                <a:gd name="T8" fmla="*/ 700 w 1345"/>
                <a:gd name="T9" fmla="*/ 636 h 663"/>
                <a:gd name="T10" fmla="*/ 700 w 1345"/>
                <a:gd name="T11" fmla="*/ 618 h 663"/>
                <a:gd name="T12" fmla="*/ 691 w 1345"/>
                <a:gd name="T13" fmla="*/ 599 h 663"/>
                <a:gd name="T14" fmla="*/ 682 w 1345"/>
                <a:gd name="T15" fmla="*/ 580 h 663"/>
                <a:gd name="T16" fmla="*/ 663 w 1345"/>
                <a:gd name="T17" fmla="*/ 572 h 663"/>
                <a:gd name="T18" fmla="*/ 636 w 1345"/>
                <a:gd name="T19" fmla="*/ 572 h 663"/>
                <a:gd name="T20" fmla="*/ 618 w 1345"/>
                <a:gd name="T21" fmla="*/ 580 h 663"/>
                <a:gd name="T22" fmla="*/ 599 w 1345"/>
                <a:gd name="T23" fmla="*/ 599 h 663"/>
                <a:gd name="T24" fmla="*/ 599 w 1345"/>
                <a:gd name="T25" fmla="*/ 618 h 663"/>
                <a:gd name="T26" fmla="*/ 589 w 1345"/>
                <a:gd name="T27" fmla="*/ 636 h 663"/>
                <a:gd name="T28" fmla="*/ 498 w 1345"/>
                <a:gd name="T29" fmla="*/ 618 h 663"/>
                <a:gd name="T30" fmla="*/ 405 w 1345"/>
                <a:gd name="T31" fmla="*/ 609 h 663"/>
                <a:gd name="T32" fmla="*/ 304 w 1345"/>
                <a:gd name="T33" fmla="*/ 599 h 663"/>
                <a:gd name="T34" fmla="*/ 212 w 1345"/>
                <a:gd name="T35" fmla="*/ 599 h 663"/>
                <a:gd name="T36" fmla="*/ 157 w 1345"/>
                <a:gd name="T37" fmla="*/ 580 h 663"/>
                <a:gd name="T38" fmla="*/ 102 w 1345"/>
                <a:gd name="T39" fmla="*/ 572 h 663"/>
                <a:gd name="T40" fmla="*/ 56 w 1345"/>
                <a:gd name="T41" fmla="*/ 572 h 663"/>
                <a:gd name="T42" fmla="*/ 0 w 1345"/>
                <a:gd name="T43" fmla="*/ 572 h 663"/>
                <a:gd name="T44" fmla="*/ 0 w 1345"/>
                <a:gd name="T45" fmla="*/ 526 h 663"/>
                <a:gd name="T46" fmla="*/ 9 w 1345"/>
                <a:gd name="T47" fmla="*/ 508 h 663"/>
                <a:gd name="T48" fmla="*/ 9 w 1345"/>
                <a:gd name="T49" fmla="*/ 489 h 663"/>
                <a:gd name="T50" fmla="*/ 19 w 1345"/>
                <a:gd name="T51" fmla="*/ 470 h 663"/>
                <a:gd name="T52" fmla="*/ 19 w 1345"/>
                <a:gd name="T53" fmla="*/ 28 h 663"/>
                <a:gd name="T54" fmla="*/ 193 w 1345"/>
                <a:gd name="T55" fmla="*/ 47 h 663"/>
                <a:gd name="T56" fmla="*/ 552 w 1345"/>
                <a:gd name="T57" fmla="*/ 221 h 663"/>
                <a:gd name="T58" fmla="*/ 1281 w 1345"/>
                <a:gd name="T59" fmla="*/ 0 h 663"/>
                <a:gd name="T60" fmla="*/ 1281 w 1345"/>
                <a:gd name="T61" fmla="*/ 396 h 663"/>
                <a:gd name="T62" fmla="*/ 1281 w 1345"/>
                <a:gd name="T63" fmla="*/ 424 h 663"/>
                <a:gd name="T64" fmla="*/ 1299 w 1345"/>
                <a:gd name="T65" fmla="*/ 461 h 663"/>
                <a:gd name="T66" fmla="*/ 1308 w 1345"/>
                <a:gd name="T67" fmla="*/ 498 h 663"/>
                <a:gd name="T68" fmla="*/ 1318 w 1345"/>
                <a:gd name="T69" fmla="*/ 535 h 663"/>
                <a:gd name="T70" fmla="*/ 1327 w 1345"/>
                <a:gd name="T71" fmla="*/ 572 h 663"/>
                <a:gd name="T72" fmla="*/ 1327 w 1345"/>
                <a:gd name="T73" fmla="*/ 599 h 663"/>
                <a:gd name="T74" fmla="*/ 1336 w 1345"/>
                <a:gd name="T75" fmla="*/ 627 h 663"/>
                <a:gd name="T76" fmla="*/ 1345 w 1345"/>
                <a:gd name="T77" fmla="*/ 663 h 663"/>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1345"/>
                <a:gd name="T118" fmla="*/ 0 h 663"/>
                <a:gd name="T119" fmla="*/ 1345 w 1345"/>
                <a:gd name="T120" fmla="*/ 663 h 663"/>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1345" h="663">
                  <a:moveTo>
                    <a:pt x="1345" y="663"/>
                  </a:moveTo>
                  <a:lnTo>
                    <a:pt x="912" y="663"/>
                  </a:lnTo>
                  <a:lnTo>
                    <a:pt x="884" y="655"/>
                  </a:lnTo>
                  <a:lnTo>
                    <a:pt x="857" y="646"/>
                  </a:lnTo>
                  <a:lnTo>
                    <a:pt x="839" y="646"/>
                  </a:lnTo>
                  <a:lnTo>
                    <a:pt x="810" y="636"/>
                  </a:lnTo>
                  <a:lnTo>
                    <a:pt x="783" y="636"/>
                  </a:lnTo>
                  <a:lnTo>
                    <a:pt x="756" y="636"/>
                  </a:lnTo>
                  <a:lnTo>
                    <a:pt x="728" y="636"/>
                  </a:lnTo>
                  <a:lnTo>
                    <a:pt x="700" y="636"/>
                  </a:lnTo>
                  <a:lnTo>
                    <a:pt x="700" y="627"/>
                  </a:lnTo>
                  <a:lnTo>
                    <a:pt x="700" y="618"/>
                  </a:lnTo>
                  <a:lnTo>
                    <a:pt x="700" y="609"/>
                  </a:lnTo>
                  <a:lnTo>
                    <a:pt x="691" y="599"/>
                  </a:lnTo>
                  <a:lnTo>
                    <a:pt x="691" y="590"/>
                  </a:lnTo>
                  <a:lnTo>
                    <a:pt x="682" y="580"/>
                  </a:lnTo>
                  <a:lnTo>
                    <a:pt x="672" y="580"/>
                  </a:lnTo>
                  <a:lnTo>
                    <a:pt x="663" y="572"/>
                  </a:lnTo>
                  <a:lnTo>
                    <a:pt x="645" y="572"/>
                  </a:lnTo>
                  <a:lnTo>
                    <a:pt x="636" y="572"/>
                  </a:lnTo>
                  <a:lnTo>
                    <a:pt x="626" y="580"/>
                  </a:lnTo>
                  <a:lnTo>
                    <a:pt x="618" y="580"/>
                  </a:lnTo>
                  <a:lnTo>
                    <a:pt x="608" y="590"/>
                  </a:lnTo>
                  <a:lnTo>
                    <a:pt x="599" y="599"/>
                  </a:lnTo>
                  <a:lnTo>
                    <a:pt x="599" y="609"/>
                  </a:lnTo>
                  <a:lnTo>
                    <a:pt x="599" y="618"/>
                  </a:lnTo>
                  <a:lnTo>
                    <a:pt x="589" y="627"/>
                  </a:lnTo>
                  <a:lnTo>
                    <a:pt x="589" y="636"/>
                  </a:lnTo>
                  <a:lnTo>
                    <a:pt x="544" y="627"/>
                  </a:lnTo>
                  <a:lnTo>
                    <a:pt x="498" y="618"/>
                  </a:lnTo>
                  <a:lnTo>
                    <a:pt x="451" y="618"/>
                  </a:lnTo>
                  <a:lnTo>
                    <a:pt x="405" y="609"/>
                  </a:lnTo>
                  <a:lnTo>
                    <a:pt x="350" y="599"/>
                  </a:lnTo>
                  <a:lnTo>
                    <a:pt x="304" y="599"/>
                  </a:lnTo>
                  <a:lnTo>
                    <a:pt x="258" y="599"/>
                  </a:lnTo>
                  <a:lnTo>
                    <a:pt x="212" y="599"/>
                  </a:lnTo>
                  <a:lnTo>
                    <a:pt x="176" y="590"/>
                  </a:lnTo>
                  <a:lnTo>
                    <a:pt x="157" y="580"/>
                  </a:lnTo>
                  <a:lnTo>
                    <a:pt x="129" y="580"/>
                  </a:lnTo>
                  <a:lnTo>
                    <a:pt x="102" y="572"/>
                  </a:lnTo>
                  <a:lnTo>
                    <a:pt x="73" y="572"/>
                  </a:lnTo>
                  <a:lnTo>
                    <a:pt x="56" y="572"/>
                  </a:lnTo>
                  <a:lnTo>
                    <a:pt x="27" y="572"/>
                  </a:lnTo>
                  <a:lnTo>
                    <a:pt x="0" y="572"/>
                  </a:lnTo>
                  <a:lnTo>
                    <a:pt x="0" y="535"/>
                  </a:lnTo>
                  <a:lnTo>
                    <a:pt x="0" y="526"/>
                  </a:lnTo>
                  <a:lnTo>
                    <a:pt x="0" y="516"/>
                  </a:lnTo>
                  <a:lnTo>
                    <a:pt x="9" y="508"/>
                  </a:lnTo>
                  <a:lnTo>
                    <a:pt x="9" y="498"/>
                  </a:lnTo>
                  <a:lnTo>
                    <a:pt x="9" y="489"/>
                  </a:lnTo>
                  <a:lnTo>
                    <a:pt x="19" y="479"/>
                  </a:lnTo>
                  <a:lnTo>
                    <a:pt x="19" y="470"/>
                  </a:lnTo>
                  <a:lnTo>
                    <a:pt x="19" y="461"/>
                  </a:lnTo>
                  <a:lnTo>
                    <a:pt x="19" y="28"/>
                  </a:lnTo>
                  <a:lnTo>
                    <a:pt x="19" y="19"/>
                  </a:lnTo>
                  <a:lnTo>
                    <a:pt x="193" y="47"/>
                  </a:lnTo>
                  <a:lnTo>
                    <a:pt x="277" y="194"/>
                  </a:lnTo>
                  <a:lnTo>
                    <a:pt x="552" y="221"/>
                  </a:lnTo>
                  <a:lnTo>
                    <a:pt x="719" y="0"/>
                  </a:lnTo>
                  <a:lnTo>
                    <a:pt x="1281" y="0"/>
                  </a:lnTo>
                  <a:lnTo>
                    <a:pt x="1281" y="10"/>
                  </a:lnTo>
                  <a:lnTo>
                    <a:pt x="1281" y="396"/>
                  </a:lnTo>
                  <a:lnTo>
                    <a:pt x="1281" y="406"/>
                  </a:lnTo>
                  <a:lnTo>
                    <a:pt x="1281" y="424"/>
                  </a:lnTo>
                  <a:lnTo>
                    <a:pt x="1289" y="442"/>
                  </a:lnTo>
                  <a:lnTo>
                    <a:pt x="1299" y="461"/>
                  </a:lnTo>
                  <a:lnTo>
                    <a:pt x="1299" y="479"/>
                  </a:lnTo>
                  <a:lnTo>
                    <a:pt x="1308" y="498"/>
                  </a:lnTo>
                  <a:lnTo>
                    <a:pt x="1318" y="516"/>
                  </a:lnTo>
                  <a:lnTo>
                    <a:pt x="1318" y="535"/>
                  </a:lnTo>
                  <a:lnTo>
                    <a:pt x="1318" y="553"/>
                  </a:lnTo>
                  <a:lnTo>
                    <a:pt x="1327" y="572"/>
                  </a:lnTo>
                  <a:lnTo>
                    <a:pt x="1327" y="580"/>
                  </a:lnTo>
                  <a:lnTo>
                    <a:pt x="1327" y="599"/>
                  </a:lnTo>
                  <a:lnTo>
                    <a:pt x="1327" y="609"/>
                  </a:lnTo>
                  <a:lnTo>
                    <a:pt x="1336" y="627"/>
                  </a:lnTo>
                  <a:lnTo>
                    <a:pt x="1336" y="646"/>
                  </a:lnTo>
                  <a:lnTo>
                    <a:pt x="1345" y="663"/>
                  </a:lnTo>
                  <a:close/>
                </a:path>
              </a:pathLst>
            </a:custGeom>
            <a:solidFill>
              <a:srgbClr val="D6E0E0"/>
            </a:solidFill>
            <a:ln w="9525">
              <a:noFill/>
              <a:round/>
              <a:headEnd/>
              <a:tailEnd/>
            </a:ln>
          </p:spPr>
          <p:txBody>
            <a:bodyPr>
              <a:prstTxWarp prst="textNoShape">
                <a:avLst/>
              </a:prstTxWarp>
            </a:bodyPr>
            <a:lstStyle/>
            <a:p>
              <a:endParaRPr lang="en-US"/>
            </a:p>
          </p:txBody>
        </p:sp>
        <p:sp>
          <p:nvSpPr>
            <p:cNvPr id="18491" name="Freeform 262"/>
            <p:cNvSpPr>
              <a:spLocks/>
            </p:cNvSpPr>
            <p:nvPr/>
          </p:nvSpPr>
          <p:spPr bwMode="auto">
            <a:xfrm>
              <a:off x="2472" y="3314"/>
              <a:ext cx="174" cy="97"/>
            </a:xfrm>
            <a:custGeom>
              <a:avLst/>
              <a:gdLst>
                <a:gd name="T0" fmla="*/ 1390 w 1390"/>
                <a:gd name="T1" fmla="*/ 773 h 773"/>
                <a:gd name="T2" fmla="*/ 64 w 1390"/>
                <a:gd name="T3" fmla="*/ 773 h 773"/>
                <a:gd name="T4" fmla="*/ 64 w 1390"/>
                <a:gd name="T5" fmla="*/ 765 h 773"/>
                <a:gd name="T6" fmla="*/ 64 w 1390"/>
                <a:gd name="T7" fmla="*/ 756 h 773"/>
                <a:gd name="T8" fmla="*/ 64 w 1390"/>
                <a:gd name="T9" fmla="*/ 746 h 773"/>
                <a:gd name="T10" fmla="*/ 54 w 1390"/>
                <a:gd name="T11" fmla="*/ 746 h 773"/>
                <a:gd name="T12" fmla="*/ 36 w 1390"/>
                <a:gd name="T13" fmla="*/ 690 h 773"/>
                <a:gd name="T14" fmla="*/ 36 w 1390"/>
                <a:gd name="T15" fmla="*/ 663 h 773"/>
                <a:gd name="T16" fmla="*/ 36 w 1390"/>
                <a:gd name="T17" fmla="*/ 636 h 773"/>
                <a:gd name="T18" fmla="*/ 36 w 1390"/>
                <a:gd name="T19" fmla="*/ 618 h 773"/>
                <a:gd name="T20" fmla="*/ 27 w 1390"/>
                <a:gd name="T21" fmla="*/ 589 h 773"/>
                <a:gd name="T22" fmla="*/ 17 w 1390"/>
                <a:gd name="T23" fmla="*/ 571 h 773"/>
                <a:gd name="T24" fmla="*/ 17 w 1390"/>
                <a:gd name="T25" fmla="*/ 543 h 773"/>
                <a:gd name="T26" fmla="*/ 9 w 1390"/>
                <a:gd name="T27" fmla="*/ 525 h 773"/>
                <a:gd name="T28" fmla="*/ 0 w 1390"/>
                <a:gd name="T29" fmla="*/ 498 h 773"/>
                <a:gd name="T30" fmla="*/ 0 w 1390"/>
                <a:gd name="T31" fmla="*/ 138 h 773"/>
                <a:gd name="T32" fmla="*/ 17 w 1390"/>
                <a:gd name="T33" fmla="*/ 248 h 773"/>
                <a:gd name="T34" fmla="*/ 128 w 1390"/>
                <a:gd name="T35" fmla="*/ 331 h 773"/>
                <a:gd name="T36" fmla="*/ 570 w 1390"/>
                <a:gd name="T37" fmla="*/ 248 h 773"/>
                <a:gd name="T38" fmla="*/ 653 w 1390"/>
                <a:gd name="T39" fmla="*/ 54 h 773"/>
                <a:gd name="T40" fmla="*/ 1382 w 1390"/>
                <a:gd name="T41" fmla="*/ 0 h 773"/>
                <a:gd name="T42" fmla="*/ 1382 w 1390"/>
                <a:gd name="T43" fmla="*/ 110 h 773"/>
                <a:gd name="T44" fmla="*/ 1382 w 1390"/>
                <a:gd name="T45" fmla="*/ 120 h 773"/>
                <a:gd name="T46" fmla="*/ 1382 w 1390"/>
                <a:gd name="T47" fmla="*/ 138 h 773"/>
                <a:gd name="T48" fmla="*/ 1372 w 1390"/>
                <a:gd name="T49" fmla="*/ 147 h 773"/>
                <a:gd name="T50" fmla="*/ 1372 w 1390"/>
                <a:gd name="T51" fmla="*/ 157 h 773"/>
                <a:gd name="T52" fmla="*/ 1372 w 1390"/>
                <a:gd name="T53" fmla="*/ 174 h 773"/>
                <a:gd name="T54" fmla="*/ 1363 w 1390"/>
                <a:gd name="T55" fmla="*/ 184 h 773"/>
                <a:gd name="T56" fmla="*/ 1363 w 1390"/>
                <a:gd name="T57" fmla="*/ 193 h 773"/>
                <a:gd name="T58" fmla="*/ 1363 w 1390"/>
                <a:gd name="T59" fmla="*/ 203 h 773"/>
                <a:gd name="T60" fmla="*/ 1363 w 1390"/>
                <a:gd name="T61" fmla="*/ 571 h 773"/>
                <a:gd name="T62" fmla="*/ 1363 w 1390"/>
                <a:gd name="T63" fmla="*/ 580 h 773"/>
                <a:gd name="T64" fmla="*/ 1363 w 1390"/>
                <a:gd name="T65" fmla="*/ 589 h 773"/>
                <a:gd name="T66" fmla="*/ 1372 w 1390"/>
                <a:gd name="T67" fmla="*/ 599 h 773"/>
                <a:gd name="T68" fmla="*/ 1372 w 1390"/>
                <a:gd name="T69" fmla="*/ 608 h 773"/>
                <a:gd name="T70" fmla="*/ 1372 w 1390"/>
                <a:gd name="T71" fmla="*/ 618 h 773"/>
                <a:gd name="T72" fmla="*/ 1382 w 1390"/>
                <a:gd name="T73" fmla="*/ 626 h 773"/>
                <a:gd name="T74" fmla="*/ 1382 w 1390"/>
                <a:gd name="T75" fmla="*/ 636 h 773"/>
                <a:gd name="T76" fmla="*/ 1382 w 1390"/>
                <a:gd name="T77" fmla="*/ 645 h 773"/>
                <a:gd name="T78" fmla="*/ 1382 w 1390"/>
                <a:gd name="T79" fmla="*/ 663 h 773"/>
                <a:gd name="T80" fmla="*/ 1382 w 1390"/>
                <a:gd name="T81" fmla="*/ 682 h 773"/>
                <a:gd name="T82" fmla="*/ 1382 w 1390"/>
                <a:gd name="T83" fmla="*/ 700 h 773"/>
                <a:gd name="T84" fmla="*/ 1382 w 1390"/>
                <a:gd name="T85" fmla="*/ 719 h 773"/>
                <a:gd name="T86" fmla="*/ 1390 w 1390"/>
                <a:gd name="T87" fmla="*/ 728 h 773"/>
                <a:gd name="T88" fmla="*/ 1390 w 1390"/>
                <a:gd name="T89" fmla="*/ 746 h 773"/>
                <a:gd name="T90" fmla="*/ 1390 w 1390"/>
                <a:gd name="T91" fmla="*/ 756 h 773"/>
                <a:gd name="T92" fmla="*/ 1390 w 1390"/>
                <a:gd name="T93" fmla="*/ 773 h 773"/>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390"/>
                <a:gd name="T142" fmla="*/ 0 h 773"/>
                <a:gd name="T143" fmla="*/ 1390 w 1390"/>
                <a:gd name="T144" fmla="*/ 773 h 773"/>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390" h="773">
                  <a:moveTo>
                    <a:pt x="1390" y="773"/>
                  </a:moveTo>
                  <a:lnTo>
                    <a:pt x="64" y="773"/>
                  </a:lnTo>
                  <a:lnTo>
                    <a:pt x="64" y="765"/>
                  </a:lnTo>
                  <a:lnTo>
                    <a:pt x="64" y="756"/>
                  </a:lnTo>
                  <a:lnTo>
                    <a:pt x="64" y="746"/>
                  </a:lnTo>
                  <a:lnTo>
                    <a:pt x="54" y="746"/>
                  </a:lnTo>
                  <a:lnTo>
                    <a:pt x="36" y="690"/>
                  </a:lnTo>
                  <a:lnTo>
                    <a:pt x="36" y="663"/>
                  </a:lnTo>
                  <a:lnTo>
                    <a:pt x="36" y="636"/>
                  </a:lnTo>
                  <a:lnTo>
                    <a:pt x="36" y="618"/>
                  </a:lnTo>
                  <a:lnTo>
                    <a:pt x="27" y="589"/>
                  </a:lnTo>
                  <a:lnTo>
                    <a:pt x="17" y="571"/>
                  </a:lnTo>
                  <a:lnTo>
                    <a:pt x="17" y="543"/>
                  </a:lnTo>
                  <a:lnTo>
                    <a:pt x="9" y="525"/>
                  </a:lnTo>
                  <a:lnTo>
                    <a:pt x="0" y="498"/>
                  </a:lnTo>
                  <a:lnTo>
                    <a:pt x="0" y="138"/>
                  </a:lnTo>
                  <a:lnTo>
                    <a:pt x="17" y="248"/>
                  </a:lnTo>
                  <a:lnTo>
                    <a:pt x="128" y="331"/>
                  </a:lnTo>
                  <a:lnTo>
                    <a:pt x="570" y="248"/>
                  </a:lnTo>
                  <a:lnTo>
                    <a:pt x="653" y="54"/>
                  </a:lnTo>
                  <a:lnTo>
                    <a:pt x="1382" y="0"/>
                  </a:lnTo>
                  <a:lnTo>
                    <a:pt x="1382" y="110"/>
                  </a:lnTo>
                  <a:lnTo>
                    <a:pt x="1382" y="120"/>
                  </a:lnTo>
                  <a:lnTo>
                    <a:pt x="1382" y="138"/>
                  </a:lnTo>
                  <a:lnTo>
                    <a:pt x="1372" y="147"/>
                  </a:lnTo>
                  <a:lnTo>
                    <a:pt x="1372" y="157"/>
                  </a:lnTo>
                  <a:lnTo>
                    <a:pt x="1372" y="174"/>
                  </a:lnTo>
                  <a:lnTo>
                    <a:pt x="1363" y="184"/>
                  </a:lnTo>
                  <a:lnTo>
                    <a:pt x="1363" y="193"/>
                  </a:lnTo>
                  <a:lnTo>
                    <a:pt x="1363" y="203"/>
                  </a:lnTo>
                  <a:lnTo>
                    <a:pt x="1363" y="571"/>
                  </a:lnTo>
                  <a:lnTo>
                    <a:pt x="1363" y="580"/>
                  </a:lnTo>
                  <a:lnTo>
                    <a:pt x="1363" y="589"/>
                  </a:lnTo>
                  <a:lnTo>
                    <a:pt x="1372" y="599"/>
                  </a:lnTo>
                  <a:lnTo>
                    <a:pt x="1372" y="608"/>
                  </a:lnTo>
                  <a:lnTo>
                    <a:pt x="1372" y="618"/>
                  </a:lnTo>
                  <a:lnTo>
                    <a:pt x="1382" y="626"/>
                  </a:lnTo>
                  <a:lnTo>
                    <a:pt x="1382" y="636"/>
                  </a:lnTo>
                  <a:lnTo>
                    <a:pt x="1382" y="645"/>
                  </a:lnTo>
                  <a:lnTo>
                    <a:pt x="1382" y="663"/>
                  </a:lnTo>
                  <a:lnTo>
                    <a:pt x="1382" y="682"/>
                  </a:lnTo>
                  <a:lnTo>
                    <a:pt x="1382" y="700"/>
                  </a:lnTo>
                  <a:lnTo>
                    <a:pt x="1382" y="719"/>
                  </a:lnTo>
                  <a:lnTo>
                    <a:pt x="1390" y="728"/>
                  </a:lnTo>
                  <a:lnTo>
                    <a:pt x="1390" y="746"/>
                  </a:lnTo>
                  <a:lnTo>
                    <a:pt x="1390" y="756"/>
                  </a:lnTo>
                  <a:lnTo>
                    <a:pt x="1390" y="773"/>
                  </a:lnTo>
                  <a:close/>
                </a:path>
              </a:pathLst>
            </a:custGeom>
            <a:solidFill>
              <a:srgbClr val="A3B2B2"/>
            </a:solidFill>
            <a:ln w="9525">
              <a:noFill/>
              <a:round/>
              <a:headEnd/>
              <a:tailEnd/>
            </a:ln>
          </p:spPr>
          <p:txBody>
            <a:bodyPr>
              <a:prstTxWarp prst="textNoShape">
                <a:avLst/>
              </a:prstTxWarp>
            </a:bodyPr>
            <a:lstStyle/>
            <a:p>
              <a:endParaRPr lang="en-US"/>
            </a:p>
          </p:txBody>
        </p:sp>
        <p:sp>
          <p:nvSpPr>
            <p:cNvPr id="18492" name="Freeform 263"/>
            <p:cNvSpPr>
              <a:spLocks/>
            </p:cNvSpPr>
            <p:nvPr/>
          </p:nvSpPr>
          <p:spPr bwMode="auto">
            <a:xfrm>
              <a:off x="2657" y="3316"/>
              <a:ext cx="129" cy="95"/>
            </a:xfrm>
            <a:custGeom>
              <a:avLst/>
              <a:gdLst>
                <a:gd name="T0" fmla="*/ 1032 w 1032"/>
                <a:gd name="T1" fmla="*/ 589 h 754"/>
                <a:gd name="T2" fmla="*/ 756 w 1032"/>
                <a:gd name="T3" fmla="*/ 626 h 754"/>
                <a:gd name="T4" fmla="*/ 729 w 1032"/>
                <a:gd name="T5" fmla="*/ 626 h 754"/>
                <a:gd name="T6" fmla="*/ 710 w 1032"/>
                <a:gd name="T7" fmla="*/ 634 h 754"/>
                <a:gd name="T8" fmla="*/ 683 w 1032"/>
                <a:gd name="T9" fmla="*/ 634 h 754"/>
                <a:gd name="T10" fmla="*/ 654 w 1032"/>
                <a:gd name="T11" fmla="*/ 644 h 754"/>
                <a:gd name="T12" fmla="*/ 636 w 1032"/>
                <a:gd name="T13" fmla="*/ 644 h 754"/>
                <a:gd name="T14" fmla="*/ 609 w 1032"/>
                <a:gd name="T15" fmla="*/ 653 h 754"/>
                <a:gd name="T16" fmla="*/ 590 w 1032"/>
                <a:gd name="T17" fmla="*/ 653 h 754"/>
                <a:gd name="T18" fmla="*/ 563 w 1032"/>
                <a:gd name="T19" fmla="*/ 663 h 754"/>
                <a:gd name="T20" fmla="*/ 563 w 1032"/>
                <a:gd name="T21" fmla="*/ 653 h 754"/>
                <a:gd name="T22" fmla="*/ 553 w 1032"/>
                <a:gd name="T23" fmla="*/ 653 h 754"/>
                <a:gd name="T24" fmla="*/ 545 w 1032"/>
                <a:gd name="T25" fmla="*/ 653 h 754"/>
                <a:gd name="T26" fmla="*/ 545 w 1032"/>
                <a:gd name="T27" fmla="*/ 644 h 754"/>
                <a:gd name="T28" fmla="*/ 535 w 1032"/>
                <a:gd name="T29" fmla="*/ 644 h 754"/>
                <a:gd name="T30" fmla="*/ 526 w 1032"/>
                <a:gd name="T31" fmla="*/ 644 h 754"/>
                <a:gd name="T32" fmla="*/ 516 w 1032"/>
                <a:gd name="T33" fmla="*/ 644 h 754"/>
                <a:gd name="T34" fmla="*/ 507 w 1032"/>
                <a:gd name="T35" fmla="*/ 644 h 754"/>
                <a:gd name="T36" fmla="*/ 498 w 1032"/>
                <a:gd name="T37" fmla="*/ 653 h 754"/>
                <a:gd name="T38" fmla="*/ 489 w 1032"/>
                <a:gd name="T39" fmla="*/ 653 h 754"/>
                <a:gd name="T40" fmla="*/ 479 w 1032"/>
                <a:gd name="T41" fmla="*/ 663 h 754"/>
                <a:gd name="T42" fmla="*/ 479 w 1032"/>
                <a:gd name="T43" fmla="*/ 671 h 754"/>
                <a:gd name="T44" fmla="*/ 470 w 1032"/>
                <a:gd name="T45" fmla="*/ 671 h 754"/>
                <a:gd name="T46" fmla="*/ 452 w 1032"/>
                <a:gd name="T47" fmla="*/ 681 h 754"/>
                <a:gd name="T48" fmla="*/ 433 w 1032"/>
                <a:gd name="T49" fmla="*/ 681 h 754"/>
                <a:gd name="T50" fmla="*/ 415 w 1032"/>
                <a:gd name="T51" fmla="*/ 681 h 754"/>
                <a:gd name="T52" fmla="*/ 396 w 1032"/>
                <a:gd name="T53" fmla="*/ 690 h 754"/>
                <a:gd name="T54" fmla="*/ 378 w 1032"/>
                <a:gd name="T55" fmla="*/ 690 h 754"/>
                <a:gd name="T56" fmla="*/ 359 w 1032"/>
                <a:gd name="T57" fmla="*/ 700 h 754"/>
                <a:gd name="T58" fmla="*/ 341 w 1032"/>
                <a:gd name="T59" fmla="*/ 700 h 754"/>
                <a:gd name="T60" fmla="*/ 323 w 1032"/>
                <a:gd name="T61" fmla="*/ 709 h 754"/>
                <a:gd name="T62" fmla="*/ 286 w 1032"/>
                <a:gd name="T63" fmla="*/ 718 h 754"/>
                <a:gd name="T64" fmla="*/ 249 w 1032"/>
                <a:gd name="T65" fmla="*/ 718 h 754"/>
                <a:gd name="T66" fmla="*/ 212 w 1032"/>
                <a:gd name="T67" fmla="*/ 727 h 754"/>
                <a:gd name="T68" fmla="*/ 185 w 1032"/>
                <a:gd name="T69" fmla="*/ 727 h 754"/>
                <a:gd name="T70" fmla="*/ 148 w 1032"/>
                <a:gd name="T71" fmla="*/ 737 h 754"/>
                <a:gd name="T72" fmla="*/ 111 w 1032"/>
                <a:gd name="T73" fmla="*/ 737 h 754"/>
                <a:gd name="T74" fmla="*/ 84 w 1032"/>
                <a:gd name="T75" fmla="*/ 746 h 754"/>
                <a:gd name="T76" fmla="*/ 47 w 1032"/>
                <a:gd name="T77" fmla="*/ 754 h 754"/>
                <a:gd name="T78" fmla="*/ 28 w 1032"/>
                <a:gd name="T79" fmla="*/ 754 h 754"/>
                <a:gd name="T80" fmla="*/ 19 w 1032"/>
                <a:gd name="T81" fmla="*/ 737 h 754"/>
                <a:gd name="T82" fmla="*/ 19 w 1032"/>
                <a:gd name="T83" fmla="*/ 709 h 754"/>
                <a:gd name="T84" fmla="*/ 19 w 1032"/>
                <a:gd name="T85" fmla="*/ 681 h 754"/>
                <a:gd name="T86" fmla="*/ 19 w 1032"/>
                <a:gd name="T87" fmla="*/ 653 h 754"/>
                <a:gd name="T88" fmla="*/ 19 w 1032"/>
                <a:gd name="T89" fmla="*/ 634 h 754"/>
                <a:gd name="T90" fmla="*/ 19 w 1032"/>
                <a:gd name="T91" fmla="*/ 617 h 754"/>
                <a:gd name="T92" fmla="*/ 19 w 1032"/>
                <a:gd name="T93" fmla="*/ 589 h 754"/>
                <a:gd name="T94" fmla="*/ 10 w 1032"/>
                <a:gd name="T95" fmla="*/ 570 h 754"/>
                <a:gd name="T96" fmla="*/ 0 w 1032"/>
                <a:gd name="T97" fmla="*/ 543 h 754"/>
                <a:gd name="T98" fmla="*/ 0 w 1032"/>
                <a:gd name="T99" fmla="*/ 192 h 754"/>
                <a:gd name="T100" fmla="*/ 0 w 1032"/>
                <a:gd name="T101" fmla="*/ 184 h 754"/>
                <a:gd name="T102" fmla="*/ 10 w 1032"/>
                <a:gd name="T103" fmla="*/ 174 h 754"/>
                <a:gd name="T104" fmla="*/ 93 w 1032"/>
                <a:gd name="T105" fmla="*/ 258 h 754"/>
                <a:gd name="T106" fmla="*/ 479 w 1032"/>
                <a:gd name="T107" fmla="*/ 368 h 754"/>
                <a:gd name="T108" fmla="*/ 617 w 1032"/>
                <a:gd name="T109" fmla="*/ 340 h 754"/>
                <a:gd name="T110" fmla="*/ 756 w 1032"/>
                <a:gd name="T111" fmla="*/ 119 h 754"/>
                <a:gd name="T112" fmla="*/ 756 w 1032"/>
                <a:gd name="T113" fmla="*/ 35 h 754"/>
                <a:gd name="T114" fmla="*/ 1024 w 1032"/>
                <a:gd name="T115" fmla="*/ 0 h 754"/>
                <a:gd name="T116" fmla="*/ 1024 w 1032"/>
                <a:gd name="T117" fmla="*/ 570 h 754"/>
                <a:gd name="T118" fmla="*/ 1024 w 1032"/>
                <a:gd name="T119" fmla="*/ 580 h 754"/>
                <a:gd name="T120" fmla="*/ 1024 w 1032"/>
                <a:gd name="T121" fmla="*/ 589 h 754"/>
                <a:gd name="T122" fmla="*/ 1032 w 1032"/>
                <a:gd name="T123" fmla="*/ 589 h 754"/>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032"/>
                <a:gd name="T187" fmla="*/ 0 h 754"/>
                <a:gd name="T188" fmla="*/ 1032 w 1032"/>
                <a:gd name="T189" fmla="*/ 754 h 754"/>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032" h="754">
                  <a:moveTo>
                    <a:pt x="1032" y="589"/>
                  </a:moveTo>
                  <a:lnTo>
                    <a:pt x="756" y="626"/>
                  </a:lnTo>
                  <a:lnTo>
                    <a:pt x="729" y="626"/>
                  </a:lnTo>
                  <a:lnTo>
                    <a:pt x="710" y="634"/>
                  </a:lnTo>
                  <a:lnTo>
                    <a:pt x="683" y="634"/>
                  </a:lnTo>
                  <a:lnTo>
                    <a:pt x="654" y="644"/>
                  </a:lnTo>
                  <a:lnTo>
                    <a:pt x="636" y="644"/>
                  </a:lnTo>
                  <a:lnTo>
                    <a:pt x="609" y="653"/>
                  </a:lnTo>
                  <a:lnTo>
                    <a:pt x="590" y="653"/>
                  </a:lnTo>
                  <a:lnTo>
                    <a:pt x="563" y="663"/>
                  </a:lnTo>
                  <a:lnTo>
                    <a:pt x="563" y="653"/>
                  </a:lnTo>
                  <a:lnTo>
                    <a:pt x="553" y="653"/>
                  </a:lnTo>
                  <a:lnTo>
                    <a:pt x="545" y="653"/>
                  </a:lnTo>
                  <a:lnTo>
                    <a:pt x="545" y="644"/>
                  </a:lnTo>
                  <a:lnTo>
                    <a:pt x="535" y="644"/>
                  </a:lnTo>
                  <a:lnTo>
                    <a:pt x="526" y="644"/>
                  </a:lnTo>
                  <a:lnTo>
                    <a:pt x="516" y="644"/>
                  </a:lnTo>
                  <a:lnTo>
                    <a:pt x="507" y="644"/>
                  </a:lnTo>
                  <a:lnTo>
                    <a:pt x="498" y="653"/>
                  </a:lnTo>
                  <a:lnTo>
                    <a:pt x="489" y="653"/>
                  </a:lnTo>
                  <a:lnTo>
                    <a:pt x="479" y="663"/>
                  </a:lnTo>
                  <a:lnTo>
                    <a:pt x="479" y="671"/>
                  </a:lnTo>
                  <a:lnTo>
                    <a:pt x="470" y="671"/>
                  </a:lnTo>
                  <a:lnTo>
                    <a:pt x="452" y="681"/>
                  </a:lnTo>
                  <a:lnTo>
                    <a:pt x="433" y="681"/>
                  </a:lnTo>
                  <a:lnTo>
                    <a:pt x="415" y="681"/>
                  </a:lnTo>
                  <a:lnTo>
                    <a:pt x="396" y="690"/>
                  </a:lnTo>
                  <a:lnTo>
                    <a:pt x="378" y="690"/>
                  </a:lnTo>
                  <a:lnTo>
                    <a:pt x="359" y="700"/>
                  </a:lnTo>
                  <a:lnTo>
                    <a:pt x="341" y="700"/>
                  </a:lnTo>
                  <a:lnTo>
                    <a:pt x="323" y="709"/>
                  </a:lnTo>
                  <a:lnTo>
                    <a:pt x="286" y="718"/>
                  </a:lnTo>
                  <a:lnTo>
                    <a:pt x="249" y="718"/>
                  </a:lnTo>
                  <a:lnTo>
                    <a:pt x="212" y="727"/>
                  </a:lnTo>
                  <a:lnTo>
                    <a:pt x="185" y="727"/>
                  </a:lnTo>
                  <a:lnTo>
                    <a:pt x="148" y="737"/>
                  </a:lnTo>
                  <a:lnTo>
                    <a:pt x="111" y="737"/>
                  </a:lnTo>
                  <a:lnTo>
                    <a:pt x="84" y="746"/>
                  </a:lnTo>
                  <a:lnTo>
                    <a:pt x="47" y="754"/>
                  </a:lnTo>
                  <a:lnTo>
                    <a:pt x="28" y="754"/>
                  </a:lnTo>
                  <a:lnTo>
                    <a:pt x="19" y="737"/>
                  </a:lnTo>
                  <a:lnTo>
                    <a:pt x="19" y="709"/>
                  </a:lnTo>
                  <a:lnTo>
                    <a:pt x="19" y="681"/>
                  </a:lnTo>
                  <a:lnTo>
                    <a:pt x="19" y="653"/>
                  </a:lnTo>
                  <a:lnTo>
                    <a:pt x="19" y="634"/>
                  </a:lnTo>
                  <a:lnTo>
                    <a:pt x="19" y="617"/>
                  </a:lnTo>
                  <a:lnTo>
                    <a:pt x="19" y="589"/>
                  </a:lnTo>
                  <a:lnTo>
                    <a:pt x="10" y="570"/>
                  </a:lnTo>
                  <a:lnTo>
                    <a:pt x="0" y="543"/>
                  </a:lnTo>
                  <a:lnTo>
                    <a:pt x="0" y="192"/>
                  </a:lnTo>
                  <a:lnTo>
                    <a:pt x="0" y="184"/>
                  </a:lnTo>
                  <a:lnTo>
                    <a:pt x="10" y="174"/>
                  </a:lnTo>
                  <a:lnTo>
                    <a:pt x="93" y="258"/>
                  </a:lnTo>
                  <a:lnTo>
                    <a:pt x="479" y="368"/>
                  </a:lnTo>
                  <a:lnTo>
                    <a:pt x="617" y="340"/>
                  </a:lnTo>
                  <a:lnTo>
                    <a:pt x="756" y="119"/>
                  </a:lnTo>
                  <a:lnTo>
                    <a:pt x="756" y="35"/>
                  </a:lnTo>
                  <a:lnTo>
                    <a:pt x="1024" y="0"/>
                  </a:lnTo>
                  <a:lnTo>
                    <a:pt x="1024" y="570"/>
                  </a:lnTo>
                  <a:lnTo>
                    <a:pt x="1024" y="580"/>
                  </a:lnTo>
                  <a:lnTo>
                    <a:pt x="1024" y="589"/>
                  </a:lnTo>
                  <a:lnTo>
                    <a:pt x="1032" y="589"/>
                  </a:lnTo>
                  <a:close/>
                </a:path>
              </a:pathLst>
            </a:custGeom>
            <a:solidFill>
              <a:srgbClr val="D6E0E0"/>
            </a:solidFill>
            <a:ln w="9525">
              <a:noFill/>
              <a:round/>
              <a:headEnd/>
              <a:tailEnd/>
            </a:ln>
          </p:spPr>
          <p:txBody>
            <a:bodyPr>
              <a:prstTxWarp prst="textNoShape">
                <a:avLst/>
              </a:prstTxWarp>
            </a:bodyPr>
            <a:lstStyle/>
            <a:p>
              <a:endParaRPr lang="en-US"/>
            </a:p>
          </p:txBody>
        </p:sp>
        <p:sp>
          <p:nvSpPr>
            <p:cNvPr id="18493" name="Freeform 264"/>
            <p:cNvSpPr>
              <a:spLocks/>
            </p:cNvSpPr>
            <p:nvPr/>
          </p:nvSpPr>
          <p:spPr bwMode="auto">
            <a:xfrm>
              <a:off x="1060" y="3362"/>
              <a:ext cx="139" cy="141"/>
            </a:xfrm>
            <a:custGeom>
              <a:avLst/>
              <a:gdLst>
                <a:gd name="T0" fmla="*/ 1105 w 1105"/>
                <a:gd name="T1" fmla="*/ 249 h 1124"/>
                <a:gd name="T2" fmla="*/ 1068 w 1105"/>
                <a:gd name="T3" fmla="*/ 1124 h 1124"/>
                <a:gd name="T4" fmla="*/ 488 w 1105"/>
                <a:gd name="T5" fmla="*/ 1078 h 1124"/>
                <a:gd name="T6" fmla="*/ 0 w 1105"/>
                <a:gd name="T7" fmla="*/ 1078 h 1124"/>
                <a:gd name="T8" fmla="*/ 83 w 1105"/>
                <a:gd name="T9" fmla="*/ 0 h 1124"/>
                <a:gd name="T10" fmla="*/ 792 w 1105"/>
                <a:gd name="T11" fmla="*/ 138 h 1124"/>
                <a:gd name="T12" fmla="*/ 1105 w 1105"/>
                <a:gd name="T13" fmla="*/ 249 h 1124"/>
                <a:gd name="T14" fmla="*/ 0 60000 65536"/>
                <a:gd name="T15" fmla="*/ 0 60000 65536"/>
                <a:gd name="T16" fmla="*/ 0 60000 65536"/>
                <a:gd name="T17" fmla="*/ 0 60000 65536"/>
                <a:gd name="T18" fmla="*/ 0 60000 65536"/>
                <a:gd name="T19" fmla="*/ 0 60000 65536"/>
                <a:gd name="T20" fmla="*/ 0 60000 65536"/>
                <a:gd name="T21" fmla="*/ 0 w 1105"/>
                <a:gd name="T22" fmla="*/ 0 h 1124"/>
                <a:gd name="T23" fmla="*/ 1105 w 1105"/>
                <a:gd name="T24" fmla="*/ 1124 h 112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05" h="1124">
                  <a:moveTo>
                    <a:pt x="1105" y="249"/>
                  </a:moveTo>
                  <a:lnTo>
                    <a:pt x="1068" y="1124"/>
                  </a:lnTo>
                  <a:lnTo>
                    <a:pt x="488" y="1078"/>
                  </a:lnTo>
                  <a:lnTo>
                    <a:pt x="0" y="1078"/>
                  </a:lnTo>
                  <a:lnTo>
                    <a:pt x="83" y="0"/>
                  </a:lnTo>
                  <a:lnTo>
                    <a:pt x="792" y="138"/>
                  </a:lnTo>
                  <a:lnTo>
                    <a:pt x="1105" y="249"/>
                  </a:lnTo>
                  <a:close/>
                </a:path>
              </a:pathLst>
            </a:custGeom>
            <a:solidFill>
              <a:srgbClr val="B07840"/>
            </a:solidFill>
            <a:ln w="9525">
              <a:noFill/>
              <a:round/>
              <a:headEnd/>
              <a:tailEnd/>
            </a:ln>
          </p:spPr>
          <p:txBody>
            <a:bodyPr>
              <a:prstTxWarp prst="textNoShape">
                <a:avLst/>
              </a:prstTxWarp>
            </a:bodyPr>
            <a:lstStyle/>
            <a:p>
              <a:endParaRPr lang="en-US"/>
            </a:p>
          </p:txBody>
        </p:sp>
        <p:sp>
          <p:nvSpPr>
            <p:cNvPr id="18494" name="Freeform 265"/>
            <p:cNvSpPr>
              <a:spLocks/>
            </p:cNvSpPr>
            <p:nvPr/>
          </p:nvSpPr>
          <p:spPr bwMode="auto">
            <a:xfrm>
              <a:off x="1640" y="3366"/>
              <a:ext cx="124" cy="117"/>
            </a:xfrm>
            <a:custGeom>
              <a:avLst/>
              <a:gdLst>
                <a:gd name="T0" fmla="*/ 995 w 995"/>
                <a:gd name="T1" fmla="*/ 664 h 941"/>
                <a:gd name="T2" fmla="*/ 442 w 995"/>
                <a:gd name="T3" fmla="*/ 821 h 941"/>
                <a:gd name="T4" fmla="*/ 0 w 995"/>
                <a:gd name="T5" fmla="*/ 941 h 941"/>
                <a:gd name="T6" fmla="*/ 0 w 995"/>
                <a:gd name="T7" fmla="*/ 351 h 941"/>
                <a:gd name="T8" fmla="*/ 359 w 995"/>
                <a:gd name="T9" fmla="*/ 194 h 941"/>
                <a:gd name="T10" fmla="*/ 940 w 995"/>
                <a:gd name="T11" fmla="*/ 0 h 941"/>
                <a:gd name="T12" fmla="*/ 995 w 995"/>
                <a:gd name="T13" fmla="*/ 572 h 941"/>
                <a:gd name="T14" fmla="*/ 995 w 995"/>
                <a:gd name="T15" fmla="*/ 664 h 941"/>
                <a:gd name="T16" fmla="*/ 0 60000 65536"/>
                <a:gd name="T17" fmla="*/ 0 60000 65536"/>
                <a:gd name="T18" fmla="*/ 0 60000 65536"/>
                <a:gd name="T19" fmla="*/ 0 60000 65536"/>
                <a:gd name="T20" fmla="*/ 0 60000 65536"/>
                <a:gd name="T21" fmla="*/ 0 60000 65536"/>
                <a:gd name="T22" fmla="*/ 0 60000 65536"/>
                <a:gd name="T23" fmla="*/ 0 60000 65536"/>
                <a:gd name="T24" fmla="*/ 0 w 995"/>
                <a:gd name="T25" fmla="*/ 0 h 941"/>
                <a:gd name="T26" fmla="*/ 995 w 995"/>
                <a:gd name="T27" fmla="*/ 941 h 94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95" h="941">
                  <a:moveTo>
                    <a:pt x="995" y="664"/>
                  </a:moveTo>
                  <a:lnTo>
                    <a:pt x="442" y="821"/>
                  </a:lnTo>
                  <a:lnTo>
                    <a:pt x="0" y="941"/>
                  </a:lnTo>
                  <a:lnTo>
                    <a:pt x="0" y="351"/>
                  </a:lnTo>
                  <a:lnTo>
                    <a:pt x="359" y="194"/>
                  </a:lnTo>
                  <a:lnTo>
                    <a:pt x="940" y="0"/>
                  </a:lnTo>
                  <a:lnTo>
                    <a:pt x="995" y="572"/>
                  </a:lnTo>
                  <a:lnTo>
                    <a:pt x="995" y="664"/>
                  </a:lnTo>
                  <a:close/>
                </a:path>
              </a:pathLst>
            </a:custGeom>
            <a:solidFill>
              <a:srgbClr val="D4975A"/>
            </a:solidFill>
            <a:ln w="9525">
              <a:noFill/>
              <a:round/>
              <a:headEnd/>
              <a:tailEnd/>
            </a:ln>
          </p:spPr>
          <p:txBody>
            <a:bodyPr>
              <a:prstTxWarp prst="textNoShape">
                <a:avLst/>
              </a:prstTxWarp>
            </a:bodyPr>
            <a:lstStyle/>
            <a:p>
              <a:endParaRPr lang="en-US"/>
            </a:p>
          </p:txBody>
        </p:sp>
        <p:sp>
          <p:nvSpPr>
            <p:cNvPr id="18495" name="Freeform 266"/>
            <p:cNvSpPr>
              <a:spLocks/>
            </p:cNvSpPr>
            <p:nvPr/>
          </p:nvSpPr>
          <p:spPr bwMode="auto">
            <a:xfrm>
              <a:off x="1640" y="3472"/>
              <a:ext cx="131" cy="104"/>
            </a:xfrm>
            <a:custGeom>
              <a:avLst/>
              <a:gdLst>
                <a:gd name="T0" fmla="*/ 1050 w 1050"/>
                <a:gd name="T1" fmla="*/ 360 h 830"/>
                <a:gd name="T2" fmla="*/ 1023 w 1050"/>
                <a:gd name="T3" fmla="*/ 452 h 830"/>
                <a:gd name="T4" fmla="*/ 1023 w 1050"/>
                <a:gd name="T5" fmla="*/ 525 h 830"/>
                <a:gd name="T6" fmla="*/ 166 w 1050"/>
                <a:gd name="T7" fmla="*/ 830 h 830"/>
                <a:gd name="T8" fmla="*/ 83 w 1050"/>
                <a:gd name="T9" fmla="*/ 802 h 830"/>
                <a:gd name="T10" fmla="*/ 55 w 1050"/>
                <a:gd name="T11" fmla="*/ 802 h 830"/>
                <a:gd name="T12" fmla="*/ 27 w 1050"/>
                <a:gd name="T13" fmla="*/ 830 h 830"/>
                <a:gd name="T14" fmla="*/ 0 w 1050"/>
                <a:gd name="T15" fmla="*/ 304 h 830"/>
                <a:gd name="T16" fmla="*/ 331 w 1050"/>
                <a:gd name="T17" fmla="*/ 147 h 830"/>
                <a:gd name="T18" fmla="*/ 746 w 1050"/>
                <a:gd name="T19" fmla="*/ 56 h 830"/>
                <a:gd name="T20" fmla="*/ 884 w 1050"/>
                <a:gd name="T21" fmla="*/ 0 h 830"/>
                <a:gd name="T22" fmla="*/ 995 w 1050"/>
                <a:gd name="T23" fmla="*/ 0 h 830"/>
                <a:gd name="T24" fmla="*/ 1050 w 1050"/>
                <a:gd name="T25" fmla="*/ 360 h 83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50"/>
                <a:gd name="T40" fmla="*/ 0 h 830"/>
                <a:gd name="T41" fmla="*/ 1050 w 1050"/>
                <a:gd name="T42" fmla="*/ 830 h 83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50" h="830">
                  <a:moveTo>
                    <a:pt x="1050" y="360"/>
                  </a:moveTo>
                  <a:lnTo>
                    <a:pt x="1023" y="452"/>
                  </a:lnTo>
                  <a:lnTo>
                    <a:pt x="1023" y="525"/>
                  </a:lnTo>
                  <a:lnTo>
                    <a:pt x="166" y="830"/>
                  </a:lnTo>
                  <a:lnTo>
                    <a:pt x="83" y="802"/>
                  </a:lnTo>
                  <a:lnTo>
                    <a:pt x="55" y="802"/>
                  </a:lnTo>
                  <a:lnTo>
                    <a:pt x="27" y="830"/>
                  </a:lnTo>
                  <a:lnTo>
                    <a:pt x="0" y="304"/>
                  </a:lnTo>
                  <a:lnTo>
                    <a:pt x="331" y="147"/>
                  </a:lnTo>
                  <a:lnTo>
                    <a:pt x="746" y="56"/>
                  </a:lnTo>
                  <a:lnTo>
                    <a:pt x="884" y="0"/>
                  </a:lnTo>
                  <a:lnTo>
                    <a:pt x="995" y="0"/>
                  </a:lnTo>
                  <a:lnTo>
                    <a:pt x="1050" y="360"/>
                  </a:lnTo>
                  <a:close/>
                </a:path>
              </a:pathLst>
            </a:custGeom>
            <a:solidFill>
              <a:srgbClr val="B07840"/>
            </a:solidFill>
            <a:ln w="9525">
              <a:noFill/>
              <a:round/>
              <a:headEnd/>
              <a:tailEnd/>
            </a:ln>
          </p:spPr>
          <p:txBody>
            <a:bodyPr>
              <a:prstTxWarp prst="textNoShape">
                <a:avLst/>
              </a:prstTxWarp>
            </a:bodyPr>
            <a:lstStyle/>
            <a:p>
              <a:endParaRPr lang="en-US"/>
            </a:p>
          </p:txBody>
        </p:sp>
        <p:sp>
          <p:nvSpPr>
            <p:cNvPr id="18496" name="Freeform 267"/>
            <p:cNvSpPr>
              <a:spLocks/>
            </p:cNvSpPr>
            <p:nvPr/>
          </p:nvSpPr>
          <p:spPr bwMode="auto">
            <a:xfrm>
              <a:off x="1060" y="3517"/>
              <a:ext cx="134" cy="124"/>
            </a:xfrm>
            <a:custGeom>
              <a:avLst/>
              <a:gdLst>
                <a:gd name="T0" fmla="*/ 1068 w 1068"/>
                <a:gd name="T1" fmla="*/ 64 h 995"/>
                <a:gd name="T2" fmla="*/ 1041 w 1068"/>
                <a:gd name="T3" fmla="*/ 894 h 995"/>
                <a:gd name="T4" fmla="*/ 1041 w 1068"/>
                <a:gd name="T5" fmla="*/ 995 h 995"/>
                <a:gd name="T6" fmla="*/ 377 w 1068"/>
                <a:gd name="T7" fmla="*/ 921 h 995"/>
                <a:gd name="T8" fmla="*/ 0 w 1068"/>
                <a:gd name="T9" fmla="*/ 921 h 995"/>
                <a:gd name="T10" fmla="*/ 0 w 1068"/>
                <a:gd name="T11" fmla="*/ 0 h 995"/>
                <a:gd name="T12" fmla="*/ 359 w 1068"/>
                <a:gd name="T13" fmla="*/ 64 h 995"/>
                <a:gd name="T14" fmla="*/ 1068 w 1068"/>
                <a:gd name="T15" fmla="*/ 64 h 995"/>
                <a:gd name="T16" fmla="*/ 0 60000 65536"/>
                <a:gd name="T17" fmla="*/ 0 60000 65536"/>
                <a:gd name="T18" fmla="*/ 0 60000 65536"/>
                <a:gd name="T19" fmla="*/ 0 60000 65536"/>
                <a:gd name="T20" fmla="*/ 0 60000 65536"/>
                <a:gd name="T21" fmla="*/ 0 60000 65536"/>
                <a:gd name="T22" fmla="*/ 0 60000 65536"/>
                <a:gd name="T23" fmla="*/ 0 60000 65536"/>
                <a:gd name="T24" fmla="*/ 0 w 1068"/>
                <a:gd name="T25" fmla="*/ 0 h 995"/>
                <a:gd name="T26" fmla="*/ 1068 w 1068"/>
                <a:gd name="T27" fmla="*/ 995 h 99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68" h="995">
                  <a:moveTo>
                    <a:pt x="1068" y="64"/>
                  </a:moveTo>
                  <a:lnTo>
                    <a:pt x="1041" y="894"/>
                  </a:lnTo>
                  <a:lnTo>
                    <a:pt x="1041" y="995"/>
                  </a:lnTo>
                  <a:lnTo>
                    <a:pt x="377" y="921"/>
                  </a:lnTo>
                  <a:lnTo>
                    <a:pt x="0" y="921"/>
                  </a:lnTo>
                  <a:lnTo>
                    <a:pt x="0" y="0"/>
                  </a:lnTo>
                  <a:lnTo>
                    <a:pt x="359" y="64"/>
                  </a:lnTo>
                  <a:lnTo>
                    <a:pt x="1068" y="64"/>
                  </a:lnTo>
                  <a:close/>
                </a:path>
              </a:pathLst>
            </a:custGeom>
            <a:solidFill>
              <a:srgbClr val="D4975A"/>
            </a:solidFill>
            <a:ln w="9525">
              <a:noFill/>
              <a:round/>
              <a:headEnd/>
              <a:tailEnd/>
            </a:ln>
          </p:spPr>
          <p:txBody>
            <a:bodyPr>
              <a:prstTxWarp prst="textNoShape">
                <a:avLst/>
              </a:prstTxWarp>
            </a:bodyPr>
            <a:lstStyle/>
            <a:p>
              <a:endParaRPr lang="en-US"/>
            </a:p>
          </p:txBody>
        </p:sp>
        <p:sp>
          <p:nvSpPr>
            <p:cNvPr id="18497" name="Freeform 268"/>
            <p:cNvSpPr>
              <a:spLocks/>
            </p:cNvSpPr>
            <p:nvPr/>
          </p:nvSpPr>
          <p:spPr bwMode="auto">
            <a:xfrm>
              <a:off x="1643" y="3563"/>
              <a:ext cx="128" cy="109"/>
            </a:xfrm>
            <a:custGeom>
              <a:avLst/>
              <a:gdLst>
                <a:gd name="T0" fmla="*/ 1023 w 1023"/>
                <a:gd name="T1" fmla="*/ 600 h 875"/>
                <a:gd name="T2" fmla="*/ 56 w 1023"/>
                <a:gd name="T3" fmla="*/ 875 h 875"/>
                <a:gd name="T4" fmla="*/ 0 w 1023"/>
                <a:gd name="T5" fmla="*/ 378 h 875"/>
                <a:gd name="T6" fmla="*/ 332 w 1023"/>
                <a:gd name="T7" fmla="*/ 185 h 875"/>
                <a:gd name="T8" fmla="*/ 692 w 1023"/>
                <a:gd name="T9" fmla="*/ 102 h 875"/>
                <a:gd name="T10" fmla="*/ 940 w 1023"/>
                <a:gd name="T11" fmla="*/ 0 h 875"/>
                <a:gd name="T12" fmla="*/ 1023 w 1023"/>
                <a:gd name="T13" fmla="*/ 0 h 875"/>
                <a:gd name="T14" fmla="*/ 1023 w 1023"/>
                <a:gd name="T15" fmla="*/ 600 h 875"/>
                <a:gd name="T16" fmla="*/ 0 60000 65536"/>
                <a:gd name="T17" fmla="*/ 0 60000 65536"/>
                <a:gd name="T18" fmla="*/ 0 60000 65536"/>
                <a:gd name="T19" fmla="*/ 0 60000 65536"/>
                <a:gd name="T20" fmla="*/ 0 60000 65536"/>
                <a:gd name="T21" fmla="*/ 0 60000 65536"/>
                <a:gd name="T22" fmla="*/ 0 60000 65536"/>
                <a:gd name="T23" fmla="*/ 0 60000 65536"/>
                <a:gd name="T24" fmla="*/ 0 w 1023"/>
                <a:gd name="T25" fmla="*/ 0 h 875"/>
                <a:gd name="T26" fmla="*/ 1023 w 1023"/>
                <a:gd name="T27" fmla="*/ 875 h 87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23" h="875">
                  <a:moveTo>
                    <a:pt x="1023" y="600"/>
                  </a:moveTo>
                  <a:lnTo>
                    <a:pt x="56" y="875"/>
                  </a:lnTo>
                  <a:lnTo>
                    <a:pt x="0" y="378"/>
                  </a:lnTo>
                  <a:lnTo>
                    <a:pt x="332" y="185"/>
                  </a:lnTo>
                  <a:lnTo>
                    <a:pt x="692" y="102"/>
                  </a:lnTo>
                  <a:lnTo>
                    <a:pt x="940" y="0"/>
                  </a:lnTo>
                  <a:lnTo>
                    <a:pt x="1023" y="0"/>
                  </a:lnTo>
                  <a:lnTo>
                    <a:pt x="1023" y="600"/>
                  </a:lnTo>
                  <a:close/>
                </a:path>
              </a:pathLst>
            </a:custGeom>
            <a:solidFill>
              <a:srgbClr val="D4975A"/>
            </a:solidFill>
            <a:ln w="9525">
              <a:noFill/>
              <a:round/>
              <a:headEnd/>
              <a:tailEnd/>
            </a:ln>
          </p:spPr>
          <p:txBody>
            <a:bodyPr>
              <a:prstTxWarp prst="textNoShape">
                <a:avLst/>
              </a:prstTxWarp>
            </a:bodyPr>
            <a:lstStyle/>
            <a:p>
              <a:endParaRPr lang="en-US"/>
            </a:p>
          </p:txBody>
        </p:sp>
        <p:sp>
          <p:nvSpPr>
            <p:cNvPr id="18498" name="Freeform 269"/>
            <p:cNvSpPr>
              <a:spLocks/>
            </p:cNvSpPr>
            <p:nvPr/>
          </p:nvSpPr>
          <p:spPr bwMode="auto">
            <a:xfrm>
              <a:off x="1060" y="3652"/>
              <a:ext cx="131" cy="121"/>
            </a:xfrm>
            <a:custGeom>
              <a:avLst/>
              <a:gdLst>
                <a:gd name="T0" fmla="*/ 985 w 1041"/>
                <a:gd name="T1" fmla="*/ 120 h 968"/>
                <a:gd name="T2" fmla="*/ 1041 w 1041"/>
                <a:gd name="T3" fmla="*/ 120 h 968"/>
                <a:gd name="T4" fmla="*/ 985 w 1041"/>
                <a:gd name="T5" fmla="*/ 673 h 968"/>
                <a:gd name="T6" fmla="*/ 1013 w 1041"/>
                <a:gd name="T7" fmla="*/ 884 h 968"/>
                <a:gd name="T8" fmla="*/ 1013 w 1041"/>
                <a:gd name="T9" fmla="*/ 968 h 968"/>
                <a:gd name="T10" fmla="*/ 101 w 1041"/>
                <a:gd name="T11" fmla="*/ 857 h 968"/>
                <a:gd name="T12" fmla="*/ 83 w 1041"/>
                <a:gd name="T13" fmla="*/ 830 h 968"/>
                <a:gd name="T14" fmla="*/ 27 w 1041"/>
                <a:gd name="T15" fmla="*/ 498 h 968"/>
                <a:gd name="T16" fmla="*/ 27 w 1041"/>
                <a:gd name="T17" fmla="*/ 55 h 968"/>
                <a:gd name="T18" fmla="*/ 0 w 1041"/>
                <a:gd name="T19" fmla="*/ 27 h 968"/>
                <a:gd name="T20" fmla="*/ 156 w 1041"/>
                <a:gd name="T21" fmla="*/ 0 h 968"/>
                <a:gd name="T22" fmla="*/ 764 w 1041"/>
                <a:gd name="T23" fmla="*/ 55 h 968"/>
                <a:gd name="T24" fmla="*/ 985 w 1041"/>
                <a:gd name="T25" fmla="*/ 120 h 96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41"/>
                <a:gd name="T40" fmla="*/ 0 h 968"/>
                <a:gd name="T41" fmla="*/ 1041 w 1041"/>
                <a:gd name="T42" fmla="*/ 968 h 96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41" h="968">
                  <a:moveTo>
                    <a:pt x="985" y="120"/>
                  </a:moveTo>
                  <a:lnTo>
                    <a:pt x="1041" y="120"/>
                  </a:lnTo>
                  <a:lnTo>
                    <a:pt x="985" y="673"/>
                  </a:lnTo>
                  <a:lnTo>
                    <a:pt x="1013" y="884"/>
                  </a:lnTo>
                  <a:lnTo>
                    <a:pt x="1013" y="968"/>
                  </a:lnTo>
                  <a:lnTo>
                    <a:pt x="101" y="857"/>
                  </a:lnTo>
                  <a:lnTo>
                    <a:pt x="83" y="830"/>
                  </a:lnTo>
                  <a:lnTo>
                    <a:pt x="27" y="498"/>
                  </a:lnTo>
                  <a:lnTo>
                    <a:pt x="27" y="55"/>
                  </a:lnTo>
                  <a:lnTo>
                    <a:pt x="0" y="27"/>
                  </a:lnTo>
                  <a:lnTo>
                    <a:pt x="156" y="0"/>
                  </a:lnTo>
                  <a:lnTo>
                    <a:pt x="764" y="55"/>
                  </a:lnTo>
                  <a:lnTo>
                    <a:pt x="985" y="120"/>
                  </a:lnTo>
                  <a:close/>
                </a:path>
              </a:pathLst>
            </a:custGeom>
            <a:solidFill>
              <a:srgbClr val="B07840"/>
            </a:solidFill>
            <a:ln w="9525">
              <a:noFill/>
              <a:round/>
              <a:headEnd/>
              <a:tailEnd/>
            </a:ln>
          </p:spPr>
          <p:txBody>
            <a:bodyPr>
              <a:prstTxWarp prst="textNoShape">
                <a:avLst/>
              </a:prstTxWarp>
            </a:bodyPr>
            <a:lstStyle/>
            <a:p>
              <a:endParaRPr lang="en-US"/>
            </a:p>
          </p:txBody>
        </p:sp>
        <p:sp>
          <p:nvSpPr>
            <p:cNvPr id="18499" name="Freeform 270"/>
            <p:cNvSpPr>
              <a:spLocks/>
            </p:cNvSpPr>
            <p:nvPr/>
          </p:nvSpPr>
          <p:spPr bwMode="auto">
            <a:xfrm>
              <a:off x="1650" y="3663"/>
              <a:ext cx="125" cy="78"/>
            </a:xfrm>
            <a:custGeom>
              <a:avLst/>
              <a:gdLst>
                <a:gd name="T0" fmla="*/ 995 w 995"/>
                <a:gd name="T1" fmla="*/ 488 h 627"/>
                <a:gd name="T2" fmla="*/ 801 w 995"/>
                <a:gd name="T3" fmla="*/ 544 h 627"/>
                <a:gd name="T4" fmla="*/ 0 w 995"/>
                <a:gd name="T5" fmla="*/ 627 h 627"/>
                <a:gd name="T6" fmla="*/ 0 w 995"/>
                <a:gd name="T7" fmla="*/ 378 h 627"/>
                <a:gd name="T8" fmla="*/ 83 w 995"/>
                <a:gd name="T9" fmla="*/ 240 h 627"/>
                <a:gd name="T10" fmla="*/ 912 w 995"/>
                <a:gd name="T11" fmla="*/ 0 h 627"/>
                <a:gd name="T12" fmla="*/ 995 w 995"/>
                <a:gd name="T13" fmla="*/ 0 h 627"/>
                <a:gd name="T14" fmla="*/ 995 w 995"/>
                <a:gd name="T15" fmla="*/ 488 h 627"/>
                <a:gd name="T16" fmla="*/ 0 60000 65536"/>
                <a:gd name="T17" fmla="*/ 0 60000 65536"/>
                <a:gd name="T18" fmla="*/ 0 60000 65536"/>
                <a:gd name="T19" fmla="*/ 0 60000 65536"/>
                <a:gd name="T20" fmla="*/ 0 60000 65536"/>
                <a:gd name="T21" fmla="*/ 0 60000 65536"/>
                <a:gd name="T22" fmla="*/ 0 60000 65536"/>
                <a:gd name="T23" fmla="*/ 0 60000 65536"/>
                <a:gd name="T24" fmla="*/ 0 w 995"/>
                <a:gd name="T25" fmla="*/ 0 h 627"/>
                <a:gd name="T26" fmla="*/ 995 w 995"/>
                <a:gd name="T27" fmla="*/ 627 h 62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95" h="627">
                  <a:moveTo>
                    <a:pt x="995" y="488"/>
                  </a:moveTo>
                  <a:lnTo>
                    <a:pt x="801" y="544"/>
                  </a:lnTo>
                  <a:lnTo>
                    <a:pt x="0" y="627"/>
                  </a:lnTo>
                  <a:lnTo>
                    <a:pt x="0" y="378"/>
                  </a:lnTo>
                  <a:lnTo>
                    <a:pt x="83" y="240"/>
                  </a:lnTo>
                  <a:lnTo>
                    <a:pt x="912" y="0"/>
                  </a:lnTo>
                  <a:lnTo>
                    <a:pt x="995" y="0"/>
                  </a:lnTo>
                  <a:lnTo>
                    <a:pt x="995" y="488"/>
                  </a:lnTo>
                  <a:close/>
                </a:path>
              </a:pathLst>
            </a:custGeom>
            <a:solidFill>
              <a:srgbClr val="B07840"/>
            </a:solidFill>
            <a:ln w="9525">
              <a:noFill/>
              <a:round/>
              <a:headEnd/>
              <a:tailEnd/>
            </a:ln>
          </p:spPr>
          <p:txBody>
            <a:bodyPr>
              <a:prstTxWarp prst="textNoShape">
                <a:avLst/>
              </a:prstTxWarp>
            </a:bodyPr>
            <a:lstStyle/>
            <a:p>
              <a:endParaRPr lang="en-US"/>
            </a:p>
          </p:txBody>
        </p:sp>
        <p:sp>
          <p:nvSpPr>
            <p:cNvPr id="18500" name="Freeform 271"/>
            <p:cNvSpPr>
              <a:spLocks/>
            </p:cNvSpPr>
            <p:nvPr/>
          </p:nvSpPr>
          <p:spPr bwMode="auto">
            <a:xfrm>
              <a:off x="1643" y="3748"/>
              <a:ext cx="135" cy="76"/>
            </a:xfrm>
            <a:custGeom>
              <a:avLst/>
              <a:gdLst>
                <a:gd name="T0" fmla="*/ 1078 w 1078"/>
                <a:gd name="T1" fmla="*/ 498 h 608"/>
                <a:gd name="T2" fmla="*/ 0 w 1078"/>
                <a:gd name="T3" fmla="*/ 608 h 608"/>
                <a:gd name="T4" fmla="*/ 28 w 1078"/>
                <a:gd name="T5" fmla="*/ 277 h 608"/>
                <a:gd name="T6" fmla="*/ 28 w 1078"/>
                <a:gd name="T7" fmla="*/ 194 h 608"/>
                <a:gd name="T8" fmla="*/ 277 w 1078"/>
                <a:gd name="T9" fmla="*/ 83 h 608"/>
                <a:gd name="T10" fmla="*/ 1023 w 1078"/>
                <a:gd name="T11" fmla="*/ 0 h 608"/>
                <a:gd name="T12" fmla="*/ 1078 w 1078"/>
                <a:gd name="T13" fmla="*/ 387 h 608"/>
                <a:gd name="T14" fmla="*/ 1078 w 1078"/>
                <a:gd name="T15" fmla="*/ 498 h 608"/>
                <a:gd name="T16" fmla="*/ 0 60000 65536"/>
                <a:gd name="T17" fmla="*/ 0 60000 65536"/>
                <a:gd name="T18" fmla="*/ 0 60000 65536"/>
                <a:gd name="T19" fmla="*/ 0 60000 65536"/>
                <a:gd name="T20" fmla="*/ 0 60000 65536"/>
                <a:gd name="T21" fmla="*/ 0 60000 65536"/>
                <a:gd name="T22" fmla="*/ 0 60000 65536"/>
                <a:gd name="T23" fmla="*/ 0 60000 65536"/>
                <a:gd name="T24" fmla="*/ 0 w 1078"/>
                <a:gd name="T25" fmla="*/ 0 h 608"/>
                <a:gd name="T26" fmla="*/ 1078 w 1078"/>
                <a:gd name="T27" fmla="*/ 608 h 60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78" h="608">
                  <a:moveTo>
                    <a:pt x="1078" y="498"/>
                  </a:moveTo>
                  <a:lnTo>
                    <a:pt x="0" y="608"/>
                  </a:lnTo>
                  <a:lnTo>
                    <a:pt x="28" y="277"/>
                  </a:lnTo>
                  <a:lnTo>
                    <a:pt x="28" y="194"/>
                  </a:lnTo>
                  <a:lnTo>
                    <a:pt x="277" y="83"/>
                  </a:lnTo>
                  <a:lnTo>
                    <a:pt x="1023" y="0"/>
                  </a:lnTo>
                  <a:lnTo>
                    <a:pt x="1078" y="387"/>
                  </a:lnTo>
                  <a:lnTo>
                    <a:pt x="1078" y="498"/>
                  </a:lnTo>
                  <a:close/>
                </a:path>
              </a:pathLst>
            </a:custGeom>
            <a:solidFill>
              <a:srgbClr val="D4975A"/>
            </a:solidFill>
            <a:ln w="9525">
              <a:noFill/>
              <a:round/>
              <a:headEnd/>
              <a:tailEnd/>
            </a:ln>
          </p:spPr>
          <p:txBody>
            <a:bodyPr>
              <a:prstTxWarp prst="textNoShape">
                <a:avLst/>
              </a:prstTxWarp>
            </a:bodyPr>
            <a:lstStyle/>
            <a:p>
              <a:endParaRPr lang="en-US"/>
            </a:p>
          </p:txBody>
        </p:sp>
        <p:sp>
          <p:nvSpPr>
            <p:cNvPr id="18501" name="Freeform 272"/>
            <p:cNvSpPr>
              <a:spLocks/>
            </p:cNvSpPr>
            <p:nvPr/>
          </p:nvSpPr>
          <p:spPr bwMode="auto">
            <a:xfrm>
              <a:off x="1067" y="3779"/>
              <a:ext cx="117" cy="83"/>
            </a:xfrm>
            <a:custGeom>
              <a:avLst/>
              <a:gdLst>
                <a:gd name="T0" fmla="*/ 904 w 931"/>
                <a:gd name="T1" fmla="*/ 554 h 665"/>
                <a:gd name="T2" fmla="*/ 904 w 931"/>
                <a:gd name="T3" fmla="*/ 636 h 665"/>
                <a:gd name="T4" fmla="*/ 0 w 931"/>
                <a:gd name="T5" fmla="*/ 665 h 665"/>
                <a:gd name="T6" fmla="*/ 0 w 931"/>
                <a:gd name="T7" fmla="*/ 0 h 665"/>
                <a:gd name="T8" fmla="*/ 931 w 931"/>
                <a:gd name="T9" fmla="*/ 139 h 665"/>
                <a:gd name="T10" fmla="*/ 904 w 931"/>
                <a:gd name="T11" fmla="*/ 554 h 665"/>
                <a:gd name="T12" fmla="*/ 0 60000 65536"/>
                <a:gd name="T13" fmla="*/ 0 60000 65536"/>
                <a:gd name="T14" fmla="*/ 0 60000 65536"/>
                <a:gd name="T15" fmla="*/ 0 60000 65536"/>
                <a:gd name="T16" fmla="*/ 0 60000 65536"/>
                <a:gd name="T17" fmla="*/ 0 60000 65536"/>
                <a:gd name="T18" fmla="*/ 0 w 931"/>
                <a:gd name="T19" fmla="*/ 0 h 665"/>
                <a:gd name="T20" fmla="*/ 931 w 931"/>
                <a:gd name="T21" fmla="*/ 665 h 665"/>
              </a:gdLst>
              <a:ahLst/>
              <a:cxnLst>
                <a:cxn ang="T12">
                  <a:pos x="T0" y="T1"/>
                </a:cxn>
                <a:cxn ang="T13">
                  <a:pos x="T2" y="T3"/>
                </a:cxn>
                <a:cxn ang="T14">
                  <a:pos x="T4" y="T5"/>
                </a:cxn>
                <a:cxn ang="T15">
                  <a:pos x="T6" y="T7"/>
                </a:cxn>
                <a:cxn ang="T16">
                  <a:pos x="T8" y="T9"/>
                </a:cxn>
                <a:cxn ang="T17">
                  <a:pos x="T10" y="T11"/>
                </a:cxn>
              </a:cxnLst>
              <a:rect l="T18" t="T19" r="T20" b="T21"/>
              <a:pathLst>
                <a:path w="931" h="665">
                  <a:moveTo>
                    <a:pt x="904" y="554"/>
                  </a:moveTo>
                  <a:lnTo>
                    <a:pt x="904" y="636"/>
                  </a:lnTo>
                  <a:lnTo>
                    <a:pt x="0" y="665"/>
                  </a:lnTo>
                  <a:lnTo>
                    <a:pt x="0" y="0"/>
                  </a:lnTo>
                  <a:lnTo>
                    <a:pt x="931" y="139"/>
                  </a:lnTo>
                  <a:lnTo>
                    <a:pt x="904" y="554"/>
                  </a:lnTo>
                  <a:close/>
                </a:path>
              </a:pathLst>
            </a:custGeom>
            <a:solidFill>
              <a:srgbClr val="D4975A"/>
            </a:solidFill>
            <a:ln w="9525">
              <a:noFill/>
              <a:round/>
              <a:headEnd/>
              <a:tailEnd/>
            </a:ln>
          </p:spPr>
          <p:txBody>
            <a:bodyPr>
              <a:prstTxWarp prst="textNoShape">
                <a:avLst/>
              </a:prstTxWarp>
            </a:bodyPr>
            <a:lstStyle/>
            <a:p>
              <a:endParaRPr lang="en-US"/>
            </a:p>
          </p:txBody>
        </p:sp>
        <p:sp>
          <p:nvSpPr>
            <p:cNvPr id="18502" name="Freeform 273"/>
            <p:cNvSpPr>
              <a:spLocks/>
            </p:cNvSpPr>
            <p:nvPr/>
          </p:nvSpPr>
          <p:spPr bwMode="auto">
            <a:xfrm>
              <a:off x="1202" y="3793"/>
              <a:ext cx="338" cy="101"/>
            </a:xfrm>
            <a:custGeom>
              <a:avLst/>
              <a:gdLst>
                <a:gd name="T0" fmla="*/ 2148 w 2701"/>
                <a:gd name="T1" fmla="*/ 55 h 801"/>
                <a:gd name="T2" fmla="*/ 2313 w 2701"/>
                <a:gd name="T3" fmla="*/ 82 h 801"/>
                <a:gd name="T4" fmla="*/ 2701 w 2701"/>
                <a:gd name="T5" fmla="*/ 332 h 801"/>
                <a:gd name="T6" fmla="*/ 2451 w 2701"/>
                <a:gd name="T7" fmla="*/ 414 h 801"/>
                <a:gd name="T8" fmla="*/ 1927 w 2701"/>
                <a:gd name="T9" fmla="*/ 469 h 801"/>
                <a:gd name="T10" fmla="*/ 47 w 2701"/>
                <a:gd name="T11" fmla="*/ 801 h 801"/>
                <a:gd name="T12" fmla="*/ 0 w 2701"/>
                <a:gd name="T13" fmla="*/ 801 h 801"/>
                <a:gd name="T14" fmla="*/ 29 w 2701"/>
                <a:gd name="T15" fmla="*/ 248 h 801"/>
                <a:gd name="T16" fmla="*/ 1706 w 2701"/>
                <a:gd name="T17" fmla="*/ 0 h 801"/>
                <a:gd name="T18" fmla="*/ 1954 w 2701"/>
                <a:gd name="T19" fmla="*/ 55 h 801"/>
                <a:gd name="T20" fmla="*/ 2148 w 2701"/>
                <a:gd name="T21" fmla="*/ 55 h 80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701"/>
                <a:gd name="T34" fmla="*/ 0 h 801"/>
                <a:gd name="T35" fmla="*/ 2701 w 2701"/>
                <a:gd name="T36" fmla="*/ 801 h 80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701" h="801">
                  <a:moveTo>
                    <a:pt x="2148" y="55"/>
                  </a:moveTo>
                  <a:lnTo>
                    <a:pt x="2313" y="82"/>
                  </a:lnTo>
                  <a:lnTo>
                    <a:pt x="2701" y="332"/>
                  </a:lnTo>
                  <a:lnTo>
                    <a:pt x="2451" y="414"/>
                  </a:lnTo>
                  <a:lnTo>
                    <a:pt x="1927" y="469"/>
                  </a:lnTo>
                  <a:lnTo>
                    <a:pt x="47" y="801"/>
                  </a:lnTo>
                  <a:lnTo>
                    <a:pt x="0" y="801"/>
                  </a:lnTo>
                  <a:lnTo>
                    <a:pt x="29" y="248"/>
                  </a:lnTo>
                  <a:lnTo>
                    <a:pt x="1706" y="0"/>
                  </a:lnTo>
                  <a:lnTo>
                    <a:pt x="1954" y="55"/>
                  </a:lnTo>
                  <a:lnTo>
                    <a:pt x="2148" y="55"/>
                  </a:lnTo>
                  <a:close/>
                </a:path>
              </a:pathLst>
            </a:custGeom>
            <a:solidFill>
              <a:srgbClr val="593D21"/>
            </a:solidFill>
            <a:ln w="9525">
              <a:noFill/>
              <a:round/>
              <a:headEnd/>
              <a:tailEnd/>
            </a:ln>
          </p:spPr>
          <p:txBody>
            <a:bodyPr>
              <a:prstTxWarp prst="textNoShape">
                <a:avLst/>
              </a:prstTxWarp>
            </a:bodyPr>
            <a:lstStyle/>
            <a:p>
              <a:endParaRPr lang="en-US"/>
            </a:p>
          </p:txBody>
        </p:sp>
        <p:sp>
          <p:nvSpPr>
            <p:cNvPr id="18503" name="Freeform 274"/>
            <p:cNvSpPr>
              <a:spLocks/>
            </p:cNvSpPr>
            <p:nvPr/>
          </p:nvSpPr>
          <p:spPr bwMode="auto">
            <a:xfrm>
              <a:off x="1067" y="3883"/>
              <a:ext cx="117" cy="35"/>
            </a:xfrm>
            <a:custGeom>
              <a:avLst/>
              <a:gdLst>
                <a:gd name="T0" fmla="*/ 931 w 931"/>
                <a:gd name="T1" fmla="*/ 110 h 277"/>
                <a:gd name="T2" fmla="*/ 0 w 931"/>
                <a:gd name="T3" fmla="*/ 277 h 277"/>
                <a:gd name="T4" fmla="*/ 0 w 931"/>
                <a:gd name="T5" fmla="*/ 56 h 277"/>
                <a:gd name="T6" fmla="*/ 250 w 931"/>
                <a:gd name="T7" fmla="*/ 0 h 277"/>
                <a:gd name="T8" fmla="*/ 876 w 931"/>
                <a:gd name="T9" fmla="*/ 0 h 277"/>
                <a:gd name="T10" fmla="*/ 931 w 931"/>
                <a:gd name="T11" fmla="*/ 110 h 277"/>
                <a:gd name="T12" fmla="*/ 0 60000 65536"/>
                <a:gd name="T13" fmla="*/ 0 60000 65536"/>
                <a:gd name="T14" fmla="*/ 0 60000 65536"/>
                <a:gd name="T15" fmla="*/ 0 60000 65536"/>
                <a:gd name="T16" fmla="*/ 0 60000 65536"/>
                <a:gd name="T17" fmla="*/ 0 60000 65536"/>
                <a:gd name="T18" fmla="*/ 0 w 931"/>
                <a:gd name="T19" fmla="*/ 0 h 277"/>
                <a:gd name="T20" fmla="*/ 931 w 931"/>
                <a:gd name="T21" fmla="*/ 277 h 277"/>
              </a:gdLst>
              <a:ahLst/>
              <a:cxnLst>
                <a:cxn ang="T12">
                  <a:pos x="T0" y="T1"/>
                </a:cxn>
                <a:cxn ang="T13">
                  <a:pos x="T2" y="T3"/>
                </a:cxn>
                <a:cxn ang="T14">
                  <a:pos x="T4" y="T5"/>
                </a:cxn>
                <a:cxn ang="T15">
                  <a:pos x="T6" y="T7"/>
                </a:cxn>
                <a:cxn ang="T16">
                  <a:pos x="T8" y="T9"/>
                </a:cxn>
                <a:cxn ang="T17">
                  <a:pos x="T10" y="T11"/>
                </a:cxn>
              </a:cxnLst>
              <a:rect l="T18" t="T19" r="T20" b="T21"/>
              <a:pathLst>
                <a:path w="931" h="277">
                  <a:moveTo>
                    <a:pt x="931" y="110"/>
                  </a:moveTo>
                  <a:lnTo>
                    <a:pt x="0" y="277"/>
                  </a:lnTo>
                  <a:lnTo>
                    <a:pt x="0" y="56"/>
                  </a:lnTo>
                  <a:lnTo>
                    <a:pt x="250" y="0"/>
                  </a:lnTo>
                  <a:lnTo>
                    <a:pt x="876" y="0"/>
                  </a:lnTo>
                  <a:lnTo>
                    <a:pt x="931" y="110"/>
                  </a:lnTo>
                  <a:close/>
                </a:path>
              </a:pathLst>
            </a:custGeom>
            <a:solidFill>
              <a:srgbClr val="B07840"/>
            </a:solidFill>
            <a:ln w="9525">
              <a:noFill/>
              <a:round/>
              <a:headEnd/>
              <a:tailEnd/>
            </a:ln>
          </p:spPr>
          <p:txBody>
            <a:bodyPr>
              <a:prstTxWarp prst="textNoShape">
                <a:avLst/>
              </a:prstTxWarp>
            </a:bodyPr>
            <a:lstStyle/>
            <a:p>
              <a:endParaRPr lang="en-US"/>
            </a:p>
          </p:txBody>
        </p:sp>
        <p:sp>
          <p:nvSpPr>
            <p:cNvPr id="18504" name="Freeform 275"/>
            <p:cNvSpPr>
              <a:spLocks/>
            </p:cNvSpPr>
            <p:nvPr/>
          </p:nvSpPr>
          <p:spPr bwMode="auto">
            <a:xfrm>
              <a:off x="3016" y="2706"/>
              <a:ext cx="15" cy="6"/>
            </a:xfrm>
            <a:custGeom>
              <a:avLst/>
              <a:gdLst>
                <a:gd name="T0" fmla="*/ 119 w 119"/>
                <a:gd name="T1" fmla="*/ 46 h 46"/>
                <a:gd name="T2" fmla="*/ 84 w 119"/>
                <a:gd name="T3" fmla="*/ 19 h 46"/>
                <a:gd name="T4" fmla="*/ 0 w 119"/>
                <a:gd name="T5" fmla="*/ 37 h 46"/>
                <a:gd name="T6" fmla="*/ 55 w 119"/>
                <a:gd name="T7" fmla="*/ 0 h 46"/>
                <a:gd name="T8" fmla="*/ 101 w 119"/>
                <a:gd name="T9" fmla="*/ 9 h 46"/>
                <a:gd name="T10" fmla="*/ 119 w 119"/>
                <a:gd name="T11" fmla="*/ 46 h 46"/>
                <a:gd name="T12" fmla="*/ 0 60000 65536"/>
                <a:gd name="T13" fmla="*/ 0 60000 65536"/>
                <a:gd name="T14" fmla="*/ 0 60000 65536"/>
                <a:gd name="T15" fmla="*/ 0 60000 65536"/>
                <a:gd name="T16" fmla="*/ 0 60000 65536"/>
                <a:gd name="T17" fmla="*/ 0 60000 65536"/>
                <a:gd name="T18" fmla="*/ 0 w 119"/>
                <a:gd name="T19" fmla="*/ 0 h 46"/>
                <a:gd name="T20" fmla="*/ 119 w 119"/>
                <a:gd name="T21" fmla="*/ 46 h 46"/>
              </a:gdLst>
              <a:ahLst/>
              <a:cxnLst>
                <a:cxn ang="T12">
                  <a:pos x="T0" y="T1"/>
                </a:cxn>
                <a:cxn ang="T13">
                  <a:pos x="T2" y="T3"/>
                </a:cxn>
                <a:cxn ang="T14">
                  <a:pos x="T4" y="T5"/>
                </a:cxn>
                <a:cxn ang="T15">
                  <a:pos x="T6" y="T7"/>
                </a:cxn>
                <a:cxn ang="T16">
                  <a:pos x="T8" y="T9"/>
                </a:cxn>
                <a:cxn ang="T17">
                  <a:pos x="T10" y="T11"/>
                </a:cxn>
              </a:cxnLst>
              <a:rect l="T18" t="T19" r="T20" b="T21"/>
              <a:pathLst>
                <a:path w="119" h="46">
                  <a:moveTo>
                    <a:pt x="119" y="46"/>
                  </a:moveTo>
                  <a:lnTo>
                    <a:pt x="84" y="19"/>
                  </a:lnTo>
                  <a:lnTo>
                    <a:pt x="0" y="37"/>
                  </a:lnTo>
                  <a:lnTo>
                    <a:pt x="55" y="0"/>
                  </a:lnTo>
                  <a:lnTo>
                    <a:pt x="101" y="9"/>
                  </a:lnTo>
                  <a:lnTo>
                    <a:pt x="119" y="46"/>
                  </a:lnTo>
                  <a:close/>
                </a:path>
              </a:pathLst>
            </a:custGeom>
            <a:solidFill>
              <a:srgbClr val="DEB38A"/>
            </a:solidFill>
            <a:ln w="9525">
              <a:noFill/>
              <a:round/>
              <a:headEnd/>
              <a:tailEnd/>
            </a:ln>
          </p:spPr>
          <p:txBody>
            <a:bodyPr>
              <a:prstTxWarp prst="textNoShape">
                <a:avLst/>
              </a:prstTxWarp>
            </a:bodyPr>
            <a:lstStyle/>
            <a:p>
              <a:endParaRPr lang="en-US"/>
            </a:p>
          </p:txBody>
        </p:sp>
        <p:sp>
          <p:nvSpPr>
            <p:cNvPr id="18505" name="Freeform 276"/>
            <p:cNvSpPr>
              <a:spLocks/>
            </p:cNvSpPr>
            <p:nvPr/>
          </p:nvSpPr>
          <p:spPr bwMode="auto">
            <a:xfrm>
              <a:off x="3014" y="2713"/>
              <a:ext cx="7" cy="7"/>
            </a:xfrm>
            <a:custGeom>
              <a:avLst/>
              <a:gdLst>
                <a:gd name="T0" fmla="*/ 37 w 56"/>
                <a:gd name="T1" fmla="*/ 37 h 55"/>
                <a:gd name="T2" fmla="*/ 56 w 56"/>
                <a:gd name="T3" fmla="*/ 55 h 55"/>
                <a:gd name="T4" fmla="*/ 0 w 56"/>
                <a:gd name="T5" fmla="*/ 28 h 55"/>
                <a:gd name="T6" fmla="*/ 47 w 56"/>
                <a:gd name="T7" fmla="*/ 0 h 55"/>
                <a:gd name="T8" fmla="*/ 37 w 56"/>
                <a:gd name="T9" fmla="*/ 28 h 55"/>
                <a:gd name="T10" fmla="*/ 37 w 56"/>
                <a:gd name="T11" fmla="*/ 37 h 55"/>
                <a:gd name="T12" fmla="*/ 0 60000 65536"/>
                <a:gd name="T13" fmla="*/ 0 60000 65536"/>
                <a:gd name="T14" fmla="*/ 0 60000 65536"/>
                <a:gd name="T15" fmla="*/ 0 60000 65536"/>
                <a:gd name="T16" fmla="*/ 0 60000 65536"/>
                <a:gd name="T17" fmla="*/ 0 60000 65536"/>
                <a:gd name="T18" fmla="*/ 0 w 56"/>
                <a:gd name="T19" fmla="*/ 0 h 55"/>
                <a:gd name="T20" fmla="*/ 56 w 56"/>
                <a:gd name="T21" fmla="*/ 55 h 55"/>
              </a:gdLst>
              <a:ahLst/>
              <a:cxnLst>
                <a:cxn ang="T12">
                  <a:pos x="T0" y="T1"/>
                </a:cxn>
                <a:cxn ang="T13">
                  <a:pos x="T2" y="T3"/>
                </a:cxn>
                <a:cxn ang="T14">
                  <a:pos x="T4" y="T5"/>
                </a:cxn>
                <a:cxn ang="T15">
                  <a:pos x="T6" y="T7"/>
                </a:cxn>
                <a:cxn ang="T16">
                  <a:pos x="T8" y="T9"/>
                </a:cxn>
                <a:cxn ang="T17">
                  <a:pos x="T10" y="T11"/>
                </a:cxn>
              </a:cxnLst>
              <a:rect l="T18" t="T19" r="T20" b="T21"/>
              <a:pathLst>
                <a:path w="56" h="55">
                  <a:moveTo>
                    <a:pt x="37" y="37"/>
                  </a:moveTo>
                  <a:lnTo>
                    <a:pt x="56" y="55"/>
                  </a:lnTo>
                  <a:lnTo>
                    <a:pt x="0" y="28"/>
                  </a:lnTo>
                  <a:lnTo>
                    <a:pt x="47" y="0"/>
                  </a:lnTo>
                  <a:lnTo>
                    <a:pt x="37" y="28"/>
                  </a:lnTo>
                  <a:lnTo>
                    <a:pt x="37" y="37"/>
                  </a:lnTo>
                  <a:close/>
                </a:path>
              </a:pathLst>
            </a:custGeom>
            <a:solidFill>
              <a:srgbClr val="D6FFFA"/>
            </a:solidFill>
            <a:ln w="9525">
              <a:noFill/>
              <a:round/>
              <a:headEnd/>
              <a:tailEnd/>
            </a:ln>
          </p:spPr>
          <p:txBody>
            <a:bodyPr>
              <a:prstTxWarp prst="textNoShape">
                <a:avLst/>
              </a:prstTxWarp>
            </a:bodyPr>
            <a:lstStyle/>
            <a:p>
              <a:endParaRPr lang="en-US"/>
            </a:p>
          </p:txBody>
        </p:sp>
        <p:sp>
          <p:nvSpPr>
            <p:cNvPr id="18506" name="Freeform 277"/>
            <p:cNvSpPr>
              <a:spLocks/>
            </p:cNvSpPr>
            <p:nvPr/>
          </p:nvSpPr>
          <p:spPr bwMode="auto">
            <a:xfrm>
              <a:off x="3028" y="2714"/>
              <a:ext cx="3" cy="6"/>
            </a:xfrm>
            <a:custGeom>
              <a:avLst/>
              <a:gdLst>
                <a:gd name="T0" fmla="*/ 27 w 27"/>
                <a:gd name="T1" fmla="*/ 19 h 46"/>
                <a:gd name="T2" fmla="*/ 0 w 27"/>
                <a:gd name="T3" fmla="*/ 46 h 46"/>
                <a:gd name="T4" fmla="*/ 0 w 27"/>
                <a:gd name="T5" fmla="*/ 0 h 46"/>
                <a:gd name="T6" fmla="*/ 27 w 27"/>
                <a:gd name="T7" fmla="*/ 9 h 46"/>
                <a:gd name="T8" fmla="*/ 27 w 27"/>
                <a:gd name="T9" fmla="*/ 19 h 46"/>
                <a:gd name="T10" fmla="*/ 0 60000 65536"/>
                <a:gd name="T11" fmla="*/ 0 60000 65536"/>
                <a:gd name="T12" fmla="*/ 0 60000 65536"/>
                <a:gd name="T13" fmla="*/ 0 60000 65536"/>
                <a:gd name="T14" fmla="*/ 0 60000 65536"/>
                <a:gd name="T15" fmla="*/ 0 w 27"/>
                <a:gd name="T16" fmla="*/ 0 h 46"/>
                <a:gd name="T17" fmla="*/ 27 w 27"/>
                <a:gd name="T18" fmla="*/ 46 h 46"/>
              </a:gdLst>
              <a:ahLst/>
              <a:cxnLst>
                <a:cxn ang="T10">
                  <a:pos x="T0" y="T1"/>
                </a:cxn>
                <a:cxn ang="T11">
                  <a:pos x="T2" y="T3"/>
                </a:cxn>
                <a:cxn ang="T12">
                  <a:pos x="T4" y="T5"/>
                </a:cxn>
                <a:cxn ang="T13">
                  <a:pos x="T6" y="T7"/>
                </a:cxn>
                <a:cxn ang="T14">
                  <a:pos x="T8" y="T9"/>
                </a:cxn>
              </a:cxnLst>
              <a:rect l="T15" t="T16" r="T17" b="T18"/>
              <a:pathLst>
                <a:path w="27" h="46">
                  <a:moveTo>
                    <a:pt x="27" y="19"/>
                  </a:moveTo>
                  <a:lnTo>
                    <a:pt x="0" y="46"/>
                  </a:lnTo>
                  <a:lnTo>
                    <a:pt x="0" y="0"/>
                  </a:lnTo>
                  <a:lnTo>
                    <a:pt x="27" y="9"/>
                  </a:lnTo>
                  <a:lnTo>
                    <a:pt x="27" y="19"/>
                  </a:lnTo>
                  <a:close/>
                </a:path>
              </a:pathLst>
            </a:custGeom>
            <a:solidFill>
              <a:srgbClr val="D6FFFA"/>
            </a:solidFill>
            <a:ln w="9525">
              <a:noFill/>
              <a:round/>
              <a:headEnd/>
              <a:tailEnd/>
            </a:ln>
          </p:spPr>
          <p:txBody>
            <a:bodyPr>
              <a:prstTxWarp prst="textNoShape">
                <a:avLst/>
              </a:prstTxWarp>
            </a:bodyPr>
            <a:lstStyle/>
            <a:p>
              <a:endParaRPr lang="en-US"/>
            </a:p>
          </p:txBody>
        </p:sp>
        <p:sp>
          <p:nvSpPr>
            <p:cNvPr id="18507" name="Freeform 278"/>
            <p:cNvSpPr>
              <a:spLocks/>
            </p:cNvSpPr>
            <p:nvPr/>
          </p:nvSpPr>
          <p:spPr bwMode="auto">
            <a:xfrm>
              <a:off x="2976" y="2715"/>
              <a:ext cx="7" cy="6"/>
            </a:xfrm>
            <a:custGeom>
              <a:avLst/>
              <a:gdLst>
                <a:gd name="T0" fmla="*/ 47 w 56"/>
                <a:gd name="T1" fmla="*/ 0 h 47"/>
                <a:gd name="T2" fmla="*/ 37 w 56"/>
                <a:gd name="T3" fmla="*/ 10 h 47"/>
                <a:gd name="T4" fmla="*/ 37 w 56"/>
                <a:gd name="T5" fmla="*/ 47 h 47"/>
                <a:gd name="T6" fmla="*/ 0 w 56"/>
                <a:gd name="T7" fmla="*/ 0 h 47"/>
                <a:gd name="T8" fmla="*/ 56 w 56"/>
                <a:gd name="T9" fmla="*/ 0 h 47"/>
                <a:gd name="T10" fmla="*/ 47 w 56"/>
                <a:gd name="T11" fmla="*/ 0 h 47"/>
                <a:gd name="T12" fmla="*/ 0 60000 65536"/>
                <a:gd name="T13" fmla="*/ 0 60000 65536"/>
                <a:gd name="T14" fmla="*/ 0 60000 65536"/>
                <a:gd name="T15" fmla="*/ 0 60000 65536"/>
                <a:gd name="T16" fmla="*/ 0 60000 65536"/>
                <a:gd name="T17" fmla="*/ 0 60000 65536"/>
                <a:gd name="T18" fmla="*/ 0 w 56"/>
                <a:gd name="T19" fmla="*/ 0 h 47"/>
                <a:gd name="T20" fmla="*/ 56 w 56"/>
                <a:gd name="T21" fmla="*/ 47 h 47"/>
              </a:gdLst>
              <a:ahLst/>
              <a:cxnLst>
                <a:cxn ang="T12">
                  <a:pos x="T0" y="T1"/>
                </a:cxn>
                <a:cxn ang="T13">
                  <a:pos x="T2" y="T3"/>
                </a:cxn>
                <a:cxn ang="T14">
                  <a:pos x="T4" y="T5"/>
                </a:cxn>
                <a:cxn ang="T15">
                  <a:pos x="T6" y="T7"/>
                </a:cxn>
                <a:cxn ang="T16">
                  <a:pos x="T8" y="T9"/>
                </a:cxn>
                <a:cxn ang="T17">
                  <a:pos x="T10" y="T11"/>
                </a:cxn>
              </a:cxnLst>
              <a:rect l="T18" t="T19" r="T20" b="T21"/>
              <a:pathLst>
                <a:path w="56" h="47">
                  <a:moveTo>
                    <a:pt x="47" y="0"/>
                  </a:moveTo>
                  <a:lnTo>
                    <a:pt x="37" y="10"/>
                  </a:lnTo>
                  <a:lnTo>
                    <a:pt x="37" y="47"/>
                  </a:lnTo>
                  <a:lnTo>
                    <a:pt x="0" y="0"/>
                  </a:lnTo>
                  <a:lnTo>
                    <a:pt x="56" y="0"/>
                  </a:lnTo>
                  <a:lnTo>
                    <a:pt x="47" y="0"/>
                  </a:lnTo>
                  <a:close/>
                </a:path>
              </a:pathLst>
            </a:custGeom>
            <a:solidFill>
              <a:srgbClr val="D6FFFA"/>
            </a:solidFill>
            <a:ln w="9525">
              <a:noFill/>
              <a:round/>
              <a:headEnd/>
              <a:tailEnd/>
            </a:ln>
          </p:spPr>
          <p:txBody>
            <a:bodyPr>
              <a:prstTxWarp prst="textNoShape">
                <a:avLst/>
              </a:prstTxWarp>
            </a:bodyPr>
            <a:lstStyle/>
            <a:p>
              <a:endParaRPr lang="en-US"/>
            </a:p>
          </p:txBody>
        </p:sp>
        <p:sp>
          <p:nvSpPr>
            <p:cNvPr id="18508" name="Freeform 279"/>
            <p:cNvSpPr>
              <a:spLocks/>
            </p:cNvSpPr>
            <p:nvPr/>
          </p:nvSpPr>
          <p:spPr bwMode="auto">
            <a:xfrm>
              <a:off x="2990" y="2716"/>
              <a:ext cx="3" cy="5"/>
            </a:xfrm>
            <a:custGeom>
              <a:avLst/>
              <a:gdLst>
                <a:gd name="T0" fmla="*/ 28 w 28"/>
                <a:gd name="T1" fmla="*/ 18 h 37"/>
                <a:gd name="T2" fmla="*/ 9 w 28"/>
                <a:gd name="T3" fmla="*/ 37 h 37"/>
                <a:gd name="T4" fmla="*/ 0 w 28"/>
                <a:gd name="T5" fmla="*/ 0 h 37"/>
                <a:gd name="T6" fmla="*/ 28 w 28"/>
                <a:gd name="T7" fmla="*/ 9 h 37"/>
                <a:gd name="T8" fmla="*/ 28 w 28"/>
                <a:gd name="T9" fmla="*/ 18 h 37"/>
                <a:gd name="T10" fmla="*/ 0 60000 65536"/>
                <a:gd name="T11" fmla="*/ 0 60000 65536"/>
                <a:gd name="T12" fmla="*/ 0 60000 65536"/>
                <a:gd name="T13" fmla="*/ 0 60000 65536"/>
                <a:gd name="T14" fmla="*/ 0 60000 65536"/>
                <a:gd name="T15" fmla="*/ 0 w 28"/>
                <a:gd name="T16" fmla="*/ 0 h 37"/>
                <a:gd name="T17" fmla="*/ 28 w 28"/>
                <a:gd name="T18" fmla="*/ 37 h 37"/>
              </a:gdLst>
              <a:ahLst/>
              <a:cxnLst>
                <a:cxn ang="T10">
                  <a:pos x="T0" y="T1"/>
                </a:cxn>
                <a:cxn ang="T11">
                  <a:pos x="T2" y="T3"/>
                </a:cxn>
                <a:cxn ang="T12">
                  <a:pos x="T4" y="T5"/>
                </a:cxn>
                <a:cxn ang="T13">
                  <a:pos x="T6" y="T7"/>
                </a:cxn>
                <a:cxn ang="T14">
                  <a:pos x="T8" y="T9"/>
                </a:cxn>
              </a:cxnLst>
              <a:rect l="T15" t="T16" r="T17" b="T18"/>
              <a:pathLst>
                <a:path w="28" h="37">
                  <a:moveTo>
                    <a:pt x="28" y="18"/>
                  </a:moveTo>
                  <a:lnTo>
                    <a:pt x="9" y="37"/>
                  </a:lnTo>
                  <a:lnTo>
                    <a:pt x="0" y="0"/>
                  </a:lnTo>
                  <a:lnTo>
                    <a:pt x="28" y="9"/>
                  </a:lnTo>
                  <a:lnTo>
                    <a:pt x="28" y="18"/>
                  </a:lnTo>
                  <a:close/>
                </a:path>
              </a:pathLst>
            </a:custGeom>
            <a:solidFill>
              <a:srgbClr val="D6FFFA"/>
            </a:solidFill>
            <a:ln w="9525">
              <a:noFill/>
              <a:round/>
              <a:headEnd/>
              <a:tailEnd/>
            </a:ln>
          </p:spPr>
          <p:txBody>
            <a:bodyPr>
              <a:prstTxWarp prst="textNoShape">
                <a:avLst/>
              </a:prstTxWarp>
            </a:bodyPr>
            <a:lstStyle/>
            <a:p>
              <a:endParaRPr lang="en-US"/>
            </a:p>
          </p:txBody>
        </p:sp>
        <p:sp>
          <p:nvSpPr>
            <p:cNvPr id="18509" name="Freeform 280"/>
            <p:cNvSpPr>
              <a:spLocks/>
            </p:cNvSpPr>
            <p:nvPr/>
          </p:nvSpPr>
          <p:spPr bwMode="auto">
            <a:xfrm>
              <a:off x="3000" y="2739"/>
              <a:ext cx="1" cy="7"/>
            </a:xfrm>
            <a:custGeom>
              <a:avLst/>
              <a:gdLst>
                <a:gd name="T0" fmla="*/ 9 w 9"/>
                <a:gd name="T1" fmla="*/ 55 h 55"/>
                <a:gd name="T2" fmla="*/ 0 w 9"/>
                <a:gd name="T3" fmla="*/ 55 h 55"/>
                <a:gd name="T4" fmla="*/ 0 w 9"/>
                <a:gd name="T5" fmla="*/ 0 h 55"/>
                <a:gd name="T6" fmla="*/ 9 w 9"/>
                <a:gd name="T7" fmla="*/ 46 h 55"/>
                <a:gd name="T8" fmla="*/ 9 w 9"/>
                <a:gd name="T9" fmla="*/ 55 h 55"/>
                <a:gd name="T10" fmla="*/ 0 60000 65536"/>
                <a:gd name="T11" fmla="*/ 0 60000 65536"/>
                <a:gd name="T12" fmla="*/ 0 60000 65536"/>
                <a:gd name="T13" fmla="*/ 0 60000 65536"/>
                <a:gd name="T14" fmla="*/ 0 60000 65536"/>
                <a:gd name="T15" fmla="*/ 0 w 9"/>
                <a:gd name="T16" fmla="*/ 0 h 55"/>
                <a:gd name="T17" fmla="*/ 9 w 9"/>
                <a:gd name="T18" fmla="*/ 55 h 55"/>
              </a:gdLst>
              <a:ahLst/>
              <a:cxnLst>
                <a:cxn ang="T10">
                  <a:pos x="T0" y="T1"/>
                </a:cxn>
                <a:cxn ang="T11">
                  <a:pos x="T2" y="T3"/>
                </a:cxn>
                <a:cxn ang="T12">
                  <a:pos x="T4" y="T5"/>
                </a:cxn>
                <a:cxn ang="T13">
                  <a:pos x="T6" y="T7"/>
                </a:cxn>
                <a:cxn ang="T14">
                  <a:pos x="T8" y="T9"/>
                </a:cxn>
              </a:cxnLst>
              <a:rect l="T15" t="T16" r="T17" b="T18"/>
              <a:pathLst>
                <a:path w="9" h="55">
                  <a:moveTo>
                    <a:pt x="9" y="55"/>
                  </a:moveTo>
                  <a:lnTo>
                    <a:pt x="0" y="55"/>
                  </a:lnTo>
                  <a:lnTo>
                    <a:pt x="0" y="0"/>
                  </a:lnTo>
                  <a:lnTo>
                    <a:pt x="9" y="46"/>
                  </a:lnTo>
                  <a:lnTo>
                    <a:pt x="9" y="55"/>
                  </a:lnTo>
                  <a:close/>
                </a:path>
              </a:pathLst>
            </a:custGeom>
            <a:solidFill>
              <a:srgbClr val="000000"/>
            </a:solidFill>
            <a:ln w="9525">
              <a:noFill/>
              <a:round/>
              <a:headEnd/>
              <a:tailEnd/>
            </a:ln>
          </p:spPr>
          <p:txBody>
            <a:bodyPr>
              <a:prstTxWarp prst="textNoShape">
                <a:avLst/>
              </a:prstTxWarp>
            </a:bodyPr>
            <a:lstStyle/>
            <a:p>
              <a:endParaRPr lang="en-US"/>
            </a:p>
          </p:txBody>
        </p:sp>
        <p:sp>
          <p:nvSpPr>
            <p:cNvPr id="18510" name="Freeform 281"/>
            <p:cNvSpPr>
              <a:spLocks/>
            </p:cNvSpPr>
            <p:nvPr/>
          </p:nvSpPr>
          <p:spPr bwMode="auto">
            <a:xfrm>
              <a:off x="2915" y="2740"/>
              <a:ext cx="11" cy="15"/>
            </a:xfrm>
            <a:custGeom>
              <a:avLst/>
              <a:gdLst>
                <a:gd name="T0" fmla="*/ 0 w 91"/>
                <a:gd name="T1" fmla="*/ 119 h 119"/>
                <a:gd name="T2" fmla="*/ 55 w 91"/>
                <a:gd name="T3" fmla="*/ 27 h 119"/>
                <a:gd name="T4" fmla="*/ 91 w 91"/>
                <a:gd name="T5" fmla="*/ 0 h 119"/>
                <a:gd name="T6" fmla="*/ 18 w 91"/>
                <a:gd name="T7" fmla="*/ 101 h 119"/>
                <a:gd name="T8" fmla="*/ 0 w 91"/>
                <a:gd name="T9" fmla="*/ 119 h 119"/>
                <a:gd name="T10" fmla="*/ 0 60000 65536"/>
                <a:gd name="T11" fmla="*/ 0 60000 65536"/>
                <a:gd name="T12" fmla="*/ 0 60000 65536"/>
                <a:gd name="T13" fmla="*/ 0 60000 65536"/>
                <a:gd name="T14" fmla="*/ 0 60000 65536"/>
                <a:gd name="T15" fmla="*/ 0 w 91"/>
                <a:gd name="T16" fmla="*/ 0 h 119"/>
                <a:gd name="T17" fmla="*/ 91 w 91"/>
                <a:gd name="T18" fmla="*/ 119 h 119"/>
              </a:gdLst>
              <a:ahLst/>
              <a:cxnLst>
                <a:cxn ang="T10">
                  <a:pos x="T0" y="T1"/>
                </a:cxn>
                <a:cxn ang="T11">
                  <a:pos x="T2" y="T3"/>
                </a:cxn>
                <a:cxn ang="T12">
                  <a:pos x="T4" y="T5"/>
                </a:cxn>
                <a:cxn ang="T13">
                  <a:pos x="T6" y="T7"/>
                </a:cxn>
                <a:cxn ang="T14">
                  <a:pos x="T8" y="T9"/>
                </a:cxn>
              </a:cxnLst>
              <a:rect l="T15" t="T16" r="T17" b="T18"/>
              <a:pathLst>
                <a:path w="91" h="119">
                  <a:moveTo>
                    <a:pt x="0" y="119"/>
                  </a:moveTo>
                  <a:lnTo>
                    <a:pt x="55" y="27"/>
                  </a:lnTo>
                  <a:lnTo>
                    <a:pt x="91" y="0"/>
                  </a:lnTo>
                  <a:lnTo>
                    <a:pt x="18" y="101"/>
                  </a:lnTo>
                  <a:lnTo>
                    <a:pt x="0" y="119"/>
                  </a:lnTo>
                  <a:close/>
                </a:path>
              </a:pathLst>
            </a:custGeom>
            <a:solidFill>
              <a:srgbClr val="D4A1A1"/>
            </a:solidFill>
            <a:ln w="9525">
              <a:noFill/>
              <a:round/>
              <a:headEnd/>
              <a:tailEnd/>
            </a:ln>
          </p:spPr>
          <p:txBody>
            <a:bodyPr>
              <a:prstTxWarp prst="textNoShape">
                <a:avLst/>
              </a:prstTxWarp>
            </a:bodyPr>
            <a:lstStyle/>
            <a:p>
              <a:endParaRPr lang="en-US"/>
            </a:p>
          </p:txBody>
        </p:sp>
        <p:sp>
          <p:nvSpPr>
            <p:cNvPr id="18511" name="Freeform 282"/>
            <p:cNvSpPr>
              <a:spLocks/>
            </p:cNvSpPr>
            <p:nvPr/>
          </p:nvSpPr>
          <p:spPr bwMode="auto">
            <a:xfrm>
              <a:off x="3062" y="2744"/>
              <a:ext cx="6" cy="6"/>
            </a:xfrm>
            <a:custGeom>
              <a:avLst/>
              <a:gdLst>
                <a:gd name="T0" fmla="*/ 46 w 46"/>
                <a:gd name="T1" fmla="*/ 18 h 46"/>
                <a:gd name="T2" fmla="*/ 46 w 46"/>
                <a:gd name="T3" fmla="*/ 46 h 46"/>
                <a:gd name="T4" fmla="*/ 0 w 46"/>
                <a:gd name="T5" fmla="*/ 46 h 46"/>
                <a:gd name="T6" fmla="*/ 0 w 46"/>
                <a:gd name="T7" fmla="*/ 0 h 46"/>
                <a:gd name="T8" fmla="*/ 37 w 46"/>
                <a:gd name="T9" fmla="*/ 9 h 46"/>
                <a:gd name="T10" fmla="*/ 46 w 46"/>
                <a:gd name="T11" fmla="*/ 18 h 46"/>
                <a:gd name="T12" fmla="*/ 0 60000 65536"/>
                <a:gd name="T13" fmla="*/ 0 60000 65536"/>
                <a:gd name="T14" fmla="*/ 0 60000 65536"/>
                <a:gd name="T15" fmla="*/ 0 60000 65536"/>
                <a:gd name="T16" fmla="*/ 0 60000 65536"/>
                <a:gd name="T17" fmla="*/ 0 60000 65536"/>
                <a:gd name="T18" fmla="*/ 0 w 46"/>
                <a:gd name="T19" fmla="*/ 0 h 46"/>
                <a:gd name="T20" fmla="*/ 46 w 46"/>
                <a:gd name="T21" fmla="*/ 46 h 46"/>
              </a:gdLst>
              <a:ahLst/>
              <a:cxnLst>
                <a:cxn ang="T12">
                  <a:pos x="T0" y="T1"/>
                </a:cxn>
                <a:cxn ang="T13">
                  <a:pos x="T2" y="T3"/>
                </a:cxn>
                <a:cxn ang="T14">
                  <a:pos x="T4" y="T5"/>
                </a:cxn>
                <a:cxn ang="T15">
                  <a:pos x="T6" y="T7"/>
                </a:cxn>
                <a:cxn ang="T16">
                  <a:pos x="T8" y="T9"/>
                </a:cxn>
                <a:cxn ang="T17">
                  <a:pos x="T10" y="T11"/>
                </a:cxn>
              </a:cxnLst>
              <a:rect l="T18" t="T19" r="T20" b="T21"/>
              <a:pathLst>
                <a:path w="46" h="46">
                  <a:moveTo>
                    <a:pt x="46" y="18"/>
                  </a:moveTo>
                  <a:lnTo>
                    <a:pt x="46" y="46"/>
                  </a:lnTo>
                  <a:lnTo>
                    <a:pt x="0" y="46"/>
                  </a:lnTo>
                  <a:lnTo>
                    <a:pt x="0" y="0"/>
                  </a:lnTo>
                  <a:lnTo>
                    <a:pt x="37" y="9"/>
                  </a:lnTo>
                  <a:lnTo>
                    <a:pt x="46" y="18"/>
                  </a:lnTo>
                  <a:close/>
                </a:path>
              </a:pathLst>
            </a:custGeom>
            <a:solidFill>
              <a:srgbClr val="D4A1A1"/>
            </a:solidFill>
            <a:ln w="9525">
              <a:noFill/>
              <a:round/>
              <a:headEnd/>
              <a:tailEnd/>
            </a:ln>
          </p:spPr>
          <p:txBody>
            <a:bodyPr>
              <a:prstTxWarp prst="textNoShape">
                <a:avLst/>
              </a:prstTxWarp>
            </a:bodyPr>
            <a:lstStyle/>
            <a:p>
              <a:endParaRPr lang="en-US"/>
            </a:p>
          </p:txBody>
        </p:sp>
        <p:sp>
          <p:nvSpPr>
            <p:cNvPr id="18512" name="Freeform 283"/>
            <p:cNvSpPr>
              <a:spLocks/>
            </p:cNvSpPr>
            <p:nvPr/>
          </p:nvSpPr>
          <p:spPr bwMode="auto">
            <a:xfrm>
              <a:off x="2915" y="2745"/>
              <a:ext cx="17" cy="23"/>
            </a:xfrm>
            <a:custGeom>
              <a:avLst/>
              <a:gdLst>
                <a:gd name="T0" fmla="*/ 18 w 138"/>
                <a:gd name="T1" fmla="*/ 175 h 185"/>
                <a:gd name="T2" fmla="*/ 18 w 138"/>
                <a:gd name="T3" fmla="*/ 185 h 185"/>
                <a:gd name="T4" fmla="*/ 8 w 138"/>
                <a:gd name="T5" fmla="*/ 185 h 185"/>
                <a:gd name="T6" fmla="*/ 0 w 138"/>
                <a:gd name="T7" fmla="*/ 175 h 185"/>
                <a:gd name="T8" fmla="*/ 101 w 138"/>
                <a:gd name="T9" fmla="*/ 55 h 185"/>
                <a:gd name="T10" fmla="*/ 138 w 138"/>
                <a:gd name="T11" fmla="*/ 0 h 185"/>
                <a:gd name="T12" fmla="*/ 55 w 138"/>
                <a:gd name="T13" fmla="*/ 148 h 185"/>
                <a:gd name="T14" fmla="*/ 18 w 138"/>
                <a:gd name="T15" fmla="*/ 175 h 185"/>
                <a:gd name="T16" fmla="*/ 0 60000 65536"/>
                <a:gd name="T17" fmla="*/ 0 60000 65536"/>
                <a:gd name="T18" fmla="*/ 0 60000 65536"/>
                <a:gd name="T19" fmla="*/ 0 60000 65536"/>
                <a:gd name="T20" fmla="*/ 0 60000 65536"/>
                <a:gd name="T21" fmla="*/ 0 60000 65536"/>
                <a:gd name="T22" fmla="*/ 0 60000 65536"/>
                <a:gd name="T23" fmla="*/ 0 60000 65536"/>
                <a:gd name="T24" fmla="*/ 0 w 138"/>
                <a:gd name="T25" fmla="*/ 0 h 185"/>
                <a:gd name="T26" fmla="*/ 138 w 138"/>
                <a:gd name="T27" fmla="*/ 185 h 18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38" h="185">
                  <a:moveTo>
                    <a:pt x="18" y="175"/>
                  </a:moveTo>
                  <a:lnTo>
                    <a:pt x="18" y="185"/>
                  </a:lnTo>
                  <a:lnTo>
                    <a:pt x="8" y="185"/>
                  </a:lnTo>
                  <a:lnTo>
                    <a:pt x="0" y="175"/>
                  </a:lnTo>
                  <a:lnTo>
                    <a:pt x="101" y="55"/>
                  </a:lnTo>
                  <a:lnTo>
                    <a:pt x="138" y="0"/>
                  </a:lnTo>
                  <a:lnTo>
                    <a:pt x="55" y="148"/>
                  </a:lnTo>
                  <a:lnTo>
                    <a:pt x="18" y="175"/>
                  </a:lnTo>
                  <a:close/>
                </a:path>
              </a:pathLst>
            </a:custGeom>
            <a:solidFill>
              <a:srgbClr val="D4A1A1"/>
            </a:solidFill>
            <a:ln w="9525">
              <a:noFill/>
              <a:round/>
              <a:headEnd/>
              <a:tailEnd/>
            </a:ln>
          </p:spPr>
          <p:txBody>
            <a:bodyPr>
              <a:prstTxWarp prst="textNoShape">
                <a:avLst/>
              </a:prstTxWarp>
            </a:bodyPr>
            <a:lstStyle/>
            <a:p>
              <a:endParaRPr lang="en-US"/>
            </a:p>
          </p:txBody>
        </p:sp>
        <p:sp>
          <p:nvSpPr>
            <p:cNvPr id="18513" name="Freeform 284"/>
            <p:cNvSpPr>
              <a:spLocks/>
            </p:cNvSpPr>
            <p:nvPr/>
          </p:nvSpPr>
          <p:spPr bwMode="auto">
            <a:xfrm>
              <a:off x="2932" y="2763"/>
              <a:ext cx="30" cy="34"/>
            </a:xfrm>
            <a:custGeom>
              <a:avLst/>
              <a:gdLst>
                <a:gd name="T0" fmla="*/ 202 w 239"/>
                <a:gd name="T1" fmla="*/ 73 h 267"/>
                <a:gd name="T2" fmla="*/ 239 w 239"/>
                <a:gd name="T3" fmla="*/ 110 h 267"/>
                <a:gd name="T4" fmla="*/ 138 w 239"/>
                <a:gd name="T5" fmla="*/ 101 h 267"/>
                <a:gd name="T6" fmla="*/ 120 w 239"/>
                <a:gd name="T7" fmla="*/ 101 h 267"/>
                <a:gd name="T8" fmla="*/ 54 w 239"/>
                <a:gd name="T9" fmla="*/ 184 h 267"/>
                <a:gd name="T10" fmla="*/ 46 w 239"/>
                <a:gd name="T11" fmla="*/ 248 h 267"/>
                <a:gd name="T12" fmla="*/ 27 w 239"/>
                <a:gd name="T13" fmla="*/ 267 h 267"/>
                <a:gd name="T14" fmla="*/ 0 w 239"/>
                <a:gd name="T15" fmla="*/ 267 h 267"/>
                <a:gd name="T16" fmla="*/ 54 w 239"/>
                <a:gd name="T17" fmla="*/ 165 h 267"/>
                <a:gd name="T18" fmla="*/ 120 w 239"/>
                <a:gd name="T19" fmla="*/ 73 h 267"/>
                <a:gd name="T20" fmla="*/ 120 w 239"/>
                <a:gd name="T21" fmla="*/ 0 h 267"/>
                <a:gd name="T22" fmla="*/ 174 w 239"/>
                <a:gd name="T23" fmla="*/ 37 h 267"/>
                <a:gd name="T24" fmla="*/ 202 w 239"/>
                <a:gd name="T25" fmla="*/ 73 h 26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39"/>
                <a:gd name="T40" fmla="*/ 0 h 267"/>
                <a:gd name="T41" fmla="*/ 239 w 239"/>
                <a:gd name="T42" fmla="*/ 267 h 26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39" h="267">
                  <a:moveTo>
                    <a:pt x="202" y="73"/>
                  </a:moveTo>
                  <a:lnTo>
                    <a:pt x="239" y="110"/>
                  </a:lnTo>
                  <a:lnTo>
                    <a:pt x="138" y="101"/>
                  </a:lnTo>
                  <a:lnTo>
                    <a:pt x="120" y="101"/>
                  </a:lnTo>
                  <a:lnTo>
                    <a:pt x="54" y="184"/>
                  </a:lnTo>
                  <a:lnTo>
                    <a:pt x="46" y="248"/>
                  </a:lnTo>
                  <a:lnTo>
                    <a:pt x="27" y="267"/>
                  </a:lnTo>
                  <a:lnTo>
                    <a:pt x="0" y="267"/>
                  </a:lnTo>
                  <a:lnTo>
                    <a:pt x="54" y="165"/>
                  </a:lnTo>
                  <a:lnTo>
                    <a:pt x="120" y="73"/>
                  </a:lnTo>
                  <a:lnTo>
                    <a:pt x="120" y="0"/>
                  </a:lnTo>
                  <a:lnTo>
                    <a:pt x="174" y="37"/>
                  </a:lnTo>
                  <a:lnTo>
                    <a:pt x="202" y="73"/>
                  </a:lnTo>
                  <a:close/>
                </a:path>
              </a:pathLst>
            </a:custGeom>
            <a:solidFill>
              <a:srgbClr val="FFD1D1"/>
            </a:solidFill>
            <a:ln w="9525">
              <a:noFill/>
              <a:round/>
              <a:headEnd/>
              <a:tailEnd/>
            </a:ln>
          </p:spPr>
          <p:txBody>
            <a:bodyPr>
              <a:prstTxWarp prst="textNoShape">
                <a:avLst/>
              </a:prstTxWarp>
            </a:bodyPr>
            <a:lstStyle/>
            <a:p>
              <a:endParaRPr lang="en-US"/>
            </a:p>
          </p:txBody>
        </p:sp>
        <p:sp>
          <p:nvSpPr>
            <p:cNvPr id="18514" name="Freeform 285"/>
            <p:cNvSpPr>
              <a:spLocks/>
            </p:cNvSpPr>
            <p:nvPr/>
          </p:nvSpPr>
          <p:spPr bwMode="auto">
            <a:xfrm>
              <a:off x="2990" y="2765"/>
              <a:ext cx="20" cy="4"/>
            </a:xfrm>
            <a:custGeom>
              <a:avLst/>
              <a:gdLst>
                <a:gd name="T0" fmla="*/ 129 w 166"/>
                <a:gd name="T1" fmla="*/ 37 h 37"/>
                <a:gd name="T2" fmla="*/ 46 w 166"/>
                <a:gd name="T3" fmla="*/ 37 h 37"/>
                <a:gd name="T4" fmla="*/ 0 w 166"/>
                <a:gd name="T5" fmla="*/ 0 h 37"/>
                <a:gd name="T6" fmla="*/ 166 w 166"/>
                <a:gd name="T7" fmla="*/ 10 h 37"/>
                <a:gd name="T8" fmla="*/ 129 w 166"/>
                <a:gd name="T9" fmla="*/ 37 h 37"/>
                <a:gd name="T10" fmla="*/ 0 60000 65536"/>
                <a:gd name="T11" fmla="*/ 0 60000 65536"/>
                <a:gd name="T12" fmla="*/ 0 60000 65536"/>
                <a:gd name="T13" fmla="*/ 0 60000 65536"/>
                <a:gd name="T14" fmla="*/ 0 60000 65536"/>
                <a:gd name="T15" fmla="*/ 0 w 166"/>
                <a:gd name="T16" fmla="*/ 0 h 37"/>
                <a:gd name="T17" fmla="*/ 166 w 166"/>
                <a:gd name="T18" fmla="*/ 37 h 37"/>
              </a:gdLst>
              <a:ahLst/>
              <a:cxnLst>
                <a:cxn ang="T10">
                  <a:pos x="T0" y="T1"/>
                </a:cxn>
                <a:cxn ang="T11">
                  <a:pos x="T2" y="T3"/>
                </a:cxn>
                <a:cxn ang="T12">
                  <a:pos x="T4" y="T5"/>
                </a:cxn>
                <a:cxn ang="T13">
                  <a:pos x="T6" y="T7"/>
                </a:cxn>
                <a:cxn ang="T14">
                  <a:pos x="T8" y="T9"/>
                </a:cxn>
              </a:cxnLst>
              <a:rect l="T15" t="T16" r="T17" b="T18"/>
              <a:pathLst>
                <a:path w="166" h="37">
                  <a:moveTo>
                    <a:pt x="129" y="37"/>
                  </a:moveTo>
                  <a:lnTo>
                    <a:pt x="46" y="37"/>
                  </a:lnTo>
                  <a:lnTo>
                    <a:pt x="0" y="0"/>
                  </a:lnTo>
                  <a:lnTo>
                    <a:pt x="166" y="10"/>
                  </a:lnTo>
                  <a:lnTo>
                    <a:pt x="129" y="37"/>
                  </a:lnTo>
                  <a:close/>
                </a:path>
              </a:pathLst>
            </a:custGeom>
            <a:solidFill>
              <a:srgbClr val="FF99CC"/>
            </a:solidFill>
            <a:ln w="9525">
              <a:noFill/>
              <a:round/>
              <a:headEnd/>
              <a:tailEnd/>
            </a:ln>
          </p:spPr>
          <p:txBody>
            <a:bodyPr>
              <a:prstTxWarp prst="textNoShape">
                <a:avLst/>
              </a:prstTxWarp>
            </a:bodyPr>
            <a:lstStyle/>
            <a:p>
              <a:endParaRPr lang="en-US"/>
            </a:p>
          </p:txBody>
        </p:sp>
        <p:sp>
          <p:nvSpPr>
            <p:cNvPr id="18515" name="Freeform 286"/>
            <p:cNvSpPr>
              <a:spLocks/>
            </p:cNvSpPr>
            <p:nvPr/>
          </p:nvSpPr>
          <p:spPr bwMode="auto">
            <a:xfrm>
              <a:off x="2925" y="2768"/>
              <a:ext cx="14" cy="21"/>
            </a:xfrm>
            <a:custGeom>
              <a:avLst/>
              <a:gdLst>
                <a:gd name="T0" fmla="*/ 19 w 110"/>
                <a:gd name="T1" fmla="*/ 165 h 165"/>
                <a:gd name="T2" fmla="*/ 0 w 110"/>
                <a:gd name="T3" fmla="*/ 138 h 165"/>
                <a:gd name="T4" fmla="*/ 83 w 110"/>
                <a:gd name="T5" fmla="*/ 54 h 165"/>
                <a:gd name="T6" fmla="*/ 110 w 110"/>
                <a:gd name="T7" fmla="*/ 0 h 165"/>
                <a:gd name="T8" fmla="*/ 56 w 110"/>
                <a:gd name="T9" fmla="*/ 101 h 165"/>
                <a:gd name="T10" fmla="*/ 19 w 110"/>
                <a:gd name="T11" fmla="*/ 165 h 165"/>
                <a:gd name="T12" fmla="*/ 0 60000 65536"/>
                <a:gd name="T13" fmla="*/ 0 60000 65536"/>
                <a:gd name="T14" fmla="*/ 0 60000 65536"/>
                <a:gd name="T15" fmla="*/ 0 60000 65536"/>
                <a:gd name="T16" fmla="*/ 0 60000 65536"/>
                <a:gd name="T17" fmla="*/ 0 60000 65536"/>
                <a:gd name="T18" fmla="*/ 0 w 110"/>
                <a:gd name="T19" fmla="*/ 0 h 165"/>
                <a:gd name="T20" fmla="*/ 110 w 110"/>
                <a:gd name="T21" fmla="*/ 165 h 165"/>
              </a:gdLst>
              <a:ahLst/>
              <a:cxnLst>
                <a:cxn ang="T12">
                  <a:pos x="T0" y="T1"/>
                </a:cxn>
                <a:cxn ang="T13">
                  <a:pos x="T2" y="T3"/>
                </a:cxn>
                <a:cxn ang="T14">
                  <a:pos x="T4" y="T5"/>
                </a:cxn>
                <a:cxn ang="T15">
                  <a:pos x="T6" y="T7"/>
                </a:cxn>
                <a:cxn ang="T16">
                  <a:pos x="T8" y="T9"/>
                </a:cxn>
                <a:cxn ang="T17">
                  <a:pos x="T10" y="T11"/>
                </a:cxn>
              </a:cxnLst>
              <a:rect l="T18" t="T19" r="T20" b="T21"/>
              <a:pathLst>
                <a:path w="110" h="165">
                  <a:moveTo>
                    <a:pt x="19" y="165"/>
                  </a:moveTo>
                  <a:lnTo>
                    <a:pt x="0" y="138"/>
                  </a:lnTo>
                  <a:lnTo>
                    <a:pt x="83" y="54"/>
                  </a:lnTo>
                  <a:lnTo>
                    <a:pt x="110" y="0"/>
                  </a:lnTo>
                  <a:lnTo>
                    <a:pt x="56" y="101"/>
                  </a:lnTo>
                  <a:lnTo>
                    <a:pt x="19" y="165"/>
                  </a:lnTo>
                  <a:close/>
                </a:path>
              </a:pathLst>
            </a:custGeom>
            <a:solidFill>
              <a:srgbClr val="D4A1A1"/>
            </a:solidFill>
            <a:ln w="9525">
              <a:noFill/>
              <a:round/>
              <a:headEnd/>
              <a:tailEnd/>
            </a:ln>
          </p:spPr>
          <p:txBody>
            <a:bodyPr>
              <a:prstTxWarp prst="textNoShape">
                <a:avLst/>
              </a:prstTxWarp>
            </a:bodyPr>
            <a:lstStyle/>
            <a:p>
              <a:endParaRPr lang="en-US"/>
            </a:p>
          </p:txBody>
        </p:sp>
        <p:sp>
          <p:nvSpPr>
            <p:cNvPr id="18516" name="Freeform 287"/>
            <p:cNvSpPr>
              <a:spLocks/>
            </p:cNvSpPr>
            <p:nvPr/>
          </p:nvSpPr>
          <p:spPr bwMode="auto">
            <a:xfrm>
              <a:off x="3056" y="2771"/>
              <a:ext cx="3" cy="11"/>
            </a:xfrm>
            <a:custGeom>
              <a:avLst/>
              <a:gdLst>
                <a:gd name="T0" fmla="*/ 17 w 17"/>
                <a:gd name="T1" fmla="*/ 83 h 83"/>
                <a:gd name="T2" fmla="*/ 0 w 17"/>
                <a:gd name="T3" fmla="*/ 0 h 83"/>
                <a:gd name="T4" fmla="*/ 17 w 17"/>
                <a:gd name="T5" fmla="*/ 0 h 83"/>
                <a:gd name="T6" fmla="*/ 17 w 17"/>
                <a:gd name="T7" fmla="*/ 83 h 83"/>
                <a:gd name="T8" fmla="*/ 0 60000 65536"/>
                <a:gd name="T9" fmla="*/ 0 60000 65536"/>
                <a:gd name="T10" fmla="*/ 0 60000 65536"/>
                <a:gd name="T11" fmla="*/ 0 60000 65536"/>
                <a:gd name="T12" fmla="*/ 0 w 17"/>
                <a:gd name="T13" fmla="*/ 0 h 83"/>
                <a:gd name="T14" fmla="*/ 17 w 17"/>
                <a:gd name="T15" fmla="*/ 83 h 83"/>
              </a:gdLst>
              <a:ahLst/>
              <a:cxnLst>
                <a:cxn ang="T8">
                  <a:pos x="T0" y="T1"/>
                </a:cxn>
                <a:cxn ang="T9">
                  <a:pos x="T2" y="T3"/>
                </a:cxn>
                <a:cxn ang="T10">
                  <a:pos x="T4" y="T5"/>
                </a:cxn>
                <a:cxn ang="T11">
                  <a:pos x="T6" y="T7"/>
                </a:cxn>
              </a:cxnLst>
              <a:rect l="T12" t="T13" r="T14" b="T15"/>
              <a:pathLst>
                <a:path w="17" h="83">
                  <a:moveTo>
                    <a:pt x="17" y="83"/>
                  </a:moveTo>
                  <a:lnTo>
                    <a:pt x="0" y="0"/>
                  </a:lnTo>
                  <a:lnTo>
                    <a:pt x="17" y="0"/>
                  </a:lnTo>
                  <a:lnTo>
                    <a:pt x="17" y="83"/>
                  </a:lnTo>
                  <a:close/>
                </a:path>
              </a:pathLst>
            </a:custGeom>
            <a:solidFill>
              <a:srgbClr val="D4A1A1"/>
            </a:solidFill>
            <a:ln w="9525">
              <a:noFill/>
              <a:round/>
              <a:headEnd/>
              <a:tailEnd/>
            </a:ln>
          </p:spPr>
          <p:txBody>
            <a:bodyPr>
              <a:prstTxWarp prst="textNoShape">
                <a:avLst/>
              </a:prstTxWarp>
            </a:bodyPr>
            <a:lstStyle/>
            <a:p>
              <a:endParaRPr lang="en-US"/>
            </a:p>
          </p:txBody>
        </p:sp>
        <p:sp>
          <p:nvSpPr>
            <p:cNvPr id="18517" name="Freeform 288"/>
            <p:cNvSpPr>
              <a:spLocks/>
            </p:cNvSpPr>
            <p:nvPr/>
          </p:nvSpPr>
          <p:spPr bwMode="auto">
            <a:xfrm>
              <a:off x="3067" y="2778"/>
              <a:ext cx="1" cy="5"/>
            </a:xfrm>
            <a:custGeom>
              <a:avLst/>
              <a:gdLst>
                <a:gd name="T0" fmla="*/ 0 w 9"/>
                <a:gd name="T1" fmla="*/ 37 h 37"/>
                <a:gd name="T2" fmla="*/ 9 w 9"/>
                <a:gd name="T3" fmla="*/ 0 h 37"/>
                <a:gd name="T4" fmla="*/ 0 w 9"/>
                <a:gd name="T5" fmla="*/ 8 h 37"/>
                <a:gd name="T6" fmla="*/ 0 w 9"/>
                <a:gd name="T7" fmla="*/ 37 h 37"/>
                <a:gd name="T8" fmla="*/ 0 60000 65536"/>
                <a:gd name="T9" fmla="*/ 0 60000 65536"/>
                <a:gd name="T10" fmla="*/ 0 60000 65536"/>
                <a:gd name="T11" fmla="*/ 0 60000 65536"/>
                <a:gd name="T12" fmla="*/ 0 w 9"/>
                <a:gd name="T13" fmla="*/ 0 h 37"/>
                <a:gd name="T14" fmla="*/ 9 w 9"/>
                <a:gd name="T15" fmla="*/ 37 h 37"/>
              </a:gdLst>
              <a:ahLst/>
              <a:cxnLst>
                <a:cxn ang="T8">
                  <a:pos x="T0" y="T1"/>
                </a:cxn>
                <a:cxn ang="T9">
                  <a:pos x="T2" y="T3"/>
                </a:cxn>
                <a:cxn ang="T10">
                  <a:pos x="T4" y="T5"/>
                </a:cxn>
                <a:cxn ang="T11">
                  <a:pos x="T6" y="T7"/>
                </a:cxn>
              </a:cxnLst>
              <a:rect l="T12" t="T13" r="T14" b="T15"/>
              <a:pathLst>
                <a:path w="9" h="37">
                  <a:moveTo>
                    <a:pt x="0" y="37"/>
                  </a:moveTo>
                  <a:lnTo>
                    <a:pt x="9" y="0"/>
                  </a:lnTo>
                  <a:lnTo>
                    <a:pt x="0" y="8"/>
                  </a:lnTo>
                  <a:lnTo>
                    <a:pt x="0" y="37"/>
                  </a:lnTo>
                  <a:close/>
                </a:path>
              </a:pathLst>
            </a:custGeom>
            <a:solidFill>
              <a:srgbClr val="D4A1A1"/>
            </a:solidFill>
            <a:ln w="9525">
              <a:noFill/>
              <a:round/>
              <a:headEnd/>
              <a:tailEnd/>
            </a:ln>
          </p:spPr>
          <p:txBody>
            <a:bodyPr>
              <a:prstTxWarp prst="textNoShape">
                <a:avLst/>
              </a:prstTxWarp>
            </a:bodyPr>
            <a:lstStyle/>
            <a:p>
              <a:endParaRPr lang="en-US"/>
            </a:p>
          </p:txBody>
        </p:sp>
        <p:sp>
          <p:nvSpPr>
            <p:cNvPr id="18518" name="Freeform 289"/>
            <p:cNvSpPr>
              <a:spLocks/>
            </p:cNvSpPr>
            <p:nvPr/>
          </p:nvSpPr>
          <p:spPr bwMode="auto">
            <a:xfrm>
              <a:off x="2956" y="2780"/>
              <a:ext cx="13" cy="9"/>
            </a:xfrm>
            <a:custGeom>
              <a:avLst/>
              <a:gdLst>
                <a:gd name="T0" fmla="*/ 101 w 101"/>
                <a:gd name="T1" fmla="*/ 29 h 74"/>
                <a:gd name="T2" fmla="*/ 74 w 101"/>
                <a:gd name="T3" fmla="*/ 74 h 74"/>
                <a:gd name="T4" fmla="*/ 28 w 101"/>
                <a:gd name="T5" fmla="*/ 74 h 74"/>
                <a:gd name="T6" fmla="*/ 0 w 101"/>
                <a:gd name="T7" fmla="*/ 0 h 74"/>
                <a:gd name="T8" fmla="*/ 83 w 101"/>
                <a:gd name="T9" fmla="*/ 10 h 74"/>
                <a:gd name="T10" fmla="*/ 101 w 101"/>
                <a:gd name="T11" fmla="*/ 29 h 74"/>
                <a:gd name="T12" fmla="*/ 0 60000 65536"/>
                <a:gd name="T13" fmla="*/ 0 60000 65536"/>
                <a:gd name="T14" fmla="*/ 0 60000 65536"/>
                <a:gd name="T15" fmla="*/ 0 60000 65536"/>
                <a:gd name="T16" fmla="*/ 0 60000 65536"/>
                <a:gd name="T17" fmla="*/ 0 60000 65536"/>
                <a:gd name="T18" fmla="*/ 0 w 101"/>
                <a:gd name="T19" fmla="*/ 0 h 74"/>
                <a:gd name="T20" fmla="*/ 101 w 101"/>
                <a:gd name="T21" fmla="*/ 74 h 74"/>
              </a:gdLst>
              <a:ahLst/>
              <a:cxnLst>
                <a:cxn ang="T12">
                  <a:pos x="T0" y="T1"/>
                </a:cxn>
                <a:cxn ang="T13">
                  <a:pos x="T2" y="T3"/>
                </a:cxn>
                <a:cxn ang="T14">
                  <a:pos x="T4" y="T5"/>
                </a:cxn>
                <a:cxn ang="T15">
                  <a:pos x="T6" y="T7"/>
                </a:cxn>
                <a:cxn ang="T16">
                  <a:pos x="T8" y="T9"/>
                </a:cxn>
                <a:cxn ang="T17">
                  <a:pos x="T10" y="T11"/>
                </a:cxn>
              </a:cxnLst>
              <a:rect l="T18" t="T19" r="T20" b="T21"/>
              <a:pathLst>
                <a:path w="101" h="74">
                  <a:moveTo>
                    <a:pt x="101" y="29"/>
                  </a:moveTo>
                  <a:lnTo>
                    <a:pt x="74" y="74"/>
                  </a:lnTo>
                  <a:lnTo>
                    <a:pt x="28" y="74"/>
                  </a:lnTo>
                  <a:lnTo>
                    <a:pt x="0" y="0"/>
                  </a:lnTo>
                  <a:lnTo>
                    <a:pt x="83" y="10"/>
                  </a:lnTo>
                  <a:lnTo>
                    <a:pt x="101" y="29"/>
                  </a:lnTo>
                  <a:close/>
                </a:path>
              </a:pathLst>
            </a:custGeom>
            <a:solidFill>
              <a:srgbClr val="FFD1D1"/>
            </a:solidFill>
            <a:ln w="9525">
              <a:noFill/>
              <a:round/>
              <a:headEnd/>
              <a:tailEnd/>
            </a:ln>
          </p:spPr>
          <p:txBody>
            <a:bodyPr>
              <a:prstTxWarp prst="textNoShape">
                <a:avLst/>
              </a:prstTxWarp>
            </a:bodyPr>
            <a:lstStyle/>
            <a:p>
              <a:endParaRPr lang="en-US"/>
            </a:p>
          </p:txBody>
        </p:sp>
        <p:sp>
          <p:nvSpPr>
            <p:cNvPr id="18519" name="Freeform 290"/>
            <p:cNvSpPr>
              <a:spLocks/>
            </p:cNvSpPr>
            <p:nvPr/>
          </p:nvSpPr>
          <p:spPr bwMode="auto">
            <a:xfrm>
              <a:off x="2937" y="2784"/>
              <a:ext cx="15" cy="22"/>
            </a:xfrm>
            <a:custGeom>
              <a:avLst/>
              <a:gdLst>
                <a:gd name="T0" fmla="*/ 120 w 120"/>
                <a:gd name="T1" fmla="*/ 65 h 176"/>
                <a:gd name="T2" fmla="*/ 9 w 120"/>
                <a:gd name="T3" fmla="*/ 176 h 176"/>
                <a:gd name="T4" fmla="*/ 0 w 120"/>
                <a:gd name="T5" fmla="*/ 166 h 176"/>
                <a:gd name="T6" fmla="*/ 64 w 120"/>
                <a:gd name="T7" fmla="*/ 93 h 176"/>
                <a:gd name="T8" fmla="*/ 101 w 120"/>
                <a:gd name="T9" fmla="*/ 0 h 176"/>
                <a:gd name="T10" fmla="*/ 120 w 120"/>
                <a:gd name="T11" fmla="*/ 19 h 176"/>
                <a:gd name="T12" fmla="*/ 120 w 120"/>
                <a:gd name="T13" fmla="*/ 65 h 176"/>
                <a:gd name="T14" fmla="*/ 0 60000 65536"/>
                <a:gd name="T15" fmla="*/ 0 60000 65536"/>
                <a:gd name="T16" fmla="*/ 0 60000 65536"/>
                <a:gd name="T17" fmla="*/ 0 60000 65536"/>
                <a:gd name="T18" fmla="*/ 0 60000 65536"/>
                <a:gd name="T19" fmla="*/ 0 60000 65536"/>
                <a:gd name="T20" fmla="*/ 0 60000 65536"/>
                <a:gd name="T21" fmla="*/ 0 w 120"/>
                <a:gd name="T22" fmla="*/ 0 h 176"/>
                <a:gd name="T23" fmla="*/ 120 w 120"/>
                <a:gd name="T24" fmla="*/ 176 h 17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0" h="176">
                  <a:moveTo>
                    <a:pt x="120" y="65"/>
                  </a:moveTo>
                  <a:lnTo>
                    <a:pt x="9" y="176"/>
                  </a:lnTo>
                  <a:lnTo>
                    <a:pt x="0" y="166"/>
                  </a:lnTo>
                  <a:lnTo>
                    <a:pt x="64" y="93"/>
                  </a:lnTo>
                  <a:lnTo>
                    <a:pt x="101" y="0"/>
                  </a:lnTo>
                  <a:lnTo>
                    <a:pt x="120" y="19"/>
                  </a:lnTo>
                  <a:lnTo>
                    <a:pt x="120" y="65"/>
                  </a:lnTo>
                  <a:close/>
                </a:path>
              </a:pathLst>
            </a:custGeom>
            <a:solidFill>
              <a:srgbClr val="D4A1A1"/>
            </a:solidFill>
            <a:ln w="9525">
              <a:noFill/>
              <a:round/>
              <a:headEnd/>
              <a:tailEnd/>
            </a:ln>
          </p:spPr>
          <p:txBody>
            <a:bodyPr>
              <a:prstTxWarp prst="textNoShape">
                <a:avLst/>
              </a:prstTxWarp>
            </a:bodyPr>
            <a:lstStyle/>
            <a:p>
              <a:endParaRPr lang="en-US"/>
            </a:p>
          </p:txBody>
        </p:sp>
        <p:sp>
          <p:nvSpPr>
            <p:cNvPr id="18520" name="Freeform 291"/>
            <p:cNvSpPr>
              <a:spLocks/>
            </p:cNvSpPr>
            <p:nvPr/>
          </p:nvSpPr>
          <p:spPr bwMode="auto">
            <a:xfrm>
              <a:off x="3040" y="2784"/>
              <a:ext cx="6" cy="13"/>
            </a:xfrm>
            <a:custGeom>
              <a:avLst/>
              <a:gdLst>
                <a:gd name="T0" fmla="*/ 46 w 46"/>
                <a:gd name="T1" fmla="*/ 102 h 102"/>
                <a:gd name="T2" fmla="*/ 0 w 46"/>
                <a:gd name="T3" fmla="*/ 46 h 102"/>
                <a:gd name="T4" fmla="*/ 28 w 46"/>
                <a:gd name="T5" fmla="*/ 0 h 102"/>
                <a:gd name="T6" fmla="*/ 46 w 46"/>
                <a:gd name="T7" fmla="*/ 0 h 102"/>
                <a:gd name="T8" fmla="*/ 46 w 46"/>
                <a:gd name="T9" fmla="*/ 102 h 102"/>
                <a:gd name="T10" fmla="*/ 0 60000 65536"/>
                <a:gd name="T11" fmla="*/ 0 60000 65536"/>
                <a:gd name="T12" fmla="*/ 0 60000 65536"/>
                <a:gd name="T13" fmla="*/ 0 60000 65536"/>
                <a:gd name="T14" fmla="*/ 0 60000 65536"/>
                <a:gd name="T15" fmla="*/ 0 w 46"/>
                <a:gd name="T16" fmla="*/ 0 h 102"/>
                <a:gd name="T17" fmla="*/ 46 w 46"/>
                <a:gd name="T18" fmla="*/ 102 h 102"/>
              </a:gdLst>
              <a:ahLst/>
              <a:cxnLst>
                <a:cxn ang="T10">
                  <a:pos x="T0" y="T1"/>
                </a:cxn>
                <a:cxn ang="T11">
                  <a:pos x="T2" y="T3"/>
                </a:cxn>
                <a:cxn ang="T12">
                  <a:pos x="T4" y="T5"/>
                </a:cxn>
                <a:cxn ang="T13">
                  <a:pos x="T6" y="T7"/>
                </a:cxn>
                <a:cxn ang="T14">
                  <a:pos x="T8" y="T9"/>
                </a:cxn>
              </a:cxnLst>
              <a:rect l="T15" t="T16" r="T17" b="T18"/>
              <a:pathLst>
                <a:path w="46" h="102">
                  <a:moveTo>
                    <a:pt x="46" y="102"/>
                  </a:moveTo>
                  <a:lnTo>
                    <a:pt x="0" y="46"/>
                  </a:lnTo>
                  <a:lnTo>
                    <a:pt x="28" y="0"/>
                  </a:lnTo>
                  <a:lnTo>
                    <a:pt x="46" y="0"/>
                  </a:lnTo>
                  <a:lnTo>
                    <a:pt x="46" y="102"/>
                  </a:lnTo>
                  <a:close/>
                </a:path>
              </a:pathLst>
            </a:custGeom>
            <a:solidFill>
              <a:srgbClr val="D4A1A1"/>
            </a:solidFill>
            <a:ln w="9525">
              <a:noFill/>
              <a:round/>
              <a:headEnd/>
              <a:tailEnd/>
            </a:ln>
          </p:spPr>
          <p:txBody>
            <a:bodyPr>
              <a:prstTxWarp prst="textNoShape">
                <a:avLst/>
              </a:prstTxWarp>
            </a:bodyPr>
            <a:lstStyle/>
            <a:p>
              <a:endParaRPr lang="en-US"/>
            </a:p>
          </p:txBody>
        </p:sp>
        <p:sp>
          <p:nvSpPr>
            <p:cNvPr id="18521" name="Freeform 292"/>
            <p:cNvSpPr>
              <a:spLocks/>
            </p:cNvSpPr>
            <p:nvPr/>
          </p:nvSpPr>
          <p:spPr bwMode="auto">
            <a:xfrm>
              <a:off x="3011" y="2785"/>
              <a:ext cx="21" cy="8"/>
            </a:xfrm>
            <a:custGeom>
              <a:avLst/>
              <a:gdLst>
                <a:gd name="T0" fmla="*/ 64 w 165"/>
                <a:gd name="T1" fmla="*/ 64 h 64"/>
                <a:gd name="T2" fmla="*/ 0 w 165"/>
                <a:gd name="T3" fmla="*/ 55 h 64"/>
                <a:gd name="T4" fmla="*/ 45 w 165"/>
                <a:gd name="T5" fmla="*/ 27 h 64"/>
                <a:gd name="T6" fmla="*/ 165 w 165"/>
                <a:gd name="T7" fmla="*/ 0 h 64"/>
                <a:gd name="T8" fmla="*/ 165 w 165"/>
                <a:gd name="T9" fmla="*/ 36 h 64"/>
                <a:gd name="T10" fmla="*/ 64 w 165"/>
                <a:gd name="T11" fmla="*/ 64 h 64"/>
                <a:gd name="T12" fmla="*/ 0 60000 65536"/>
                <a:gd name="T13" fmla="*/ 0 60000 65536"/>
                <a:gd name="T14" fmla="*/ 0 60000 65536"/>
                <a:gd name="T15" fmla="*/ 0 60000 65536"/>
                <a:gd name="T16" fmla="*/ 0 60000 65536"/>
                <a:gd name="T17" fmla="*/ 0 60000 65536"/>
                <a:gd name="T18" fmla="*/ 0 w 165"/>
                <a:gd name="T19" fmla="*/ 0 h 64"/>
                <a:gd name="T20" fmla="*/ 165 w 165"/>
                <a:gd name="T21" fmla="*/ 64 h 64"/>
              </a:gdLst>
              <a:ahLst/>
              <a:cxnLst>
                <a:cxn ang="T12">
                  <a:pos x="T0" y="T1"/>
                </a:cxn>
                <a:cxn ang="T13">
                  <a:pos x="T2" y="T3"/>
                </a:cxn>
                <a:cxn ang="T14">
                  <a:pos x="T4" y="T5"/>
                </a:cxn>
                <a:cxn ang="T15">
                  <a:pos x="T6" y="T7"/>
                </a:cxn>
                <a:cxn ang="T16">
                  <a:pos x="T8" y="T9"/>
                </a:cxn>
                <a:cxn ang="T17">
                  <a:pos x="T10" y="T11"/>
                </a:cxn>
              </a:cxnLst>
              <a:rect l="T18" t="T19" r="T20" b="T21"/>
              <a:pathLst>
                <a:path w="165" h="64">
                  <a:moveTo>
                    <a:pt x="64" y="64"/>
                  </a:moveTo>
                  <a:lnTo>
                    <a:pt x="0" y="55"/>
                  </a:lnTo>
                  <a:lnTo>
                    <a:pt x="45" y="27"/>
                  </a:lnTo>
                  <a:lnTo>
                    <a:pt x="165" y="0"/>
                  </a:lnTo>
                  <a:lnTo>
                    <a:pt x="165" y="36"/>
                  </a:lnTo>
                  <a:lnTo>
                    <a:pt x="64" y="64"/>
                  </a:lnTo>
                  <a:close/>
                </a:path>
              </a:pathLst>
            </a:custGeom>
            <a:solidFill>
              <a:srgbClr val="FFD1D1"/>
            </a:solidFill>
            <a:ln w="9525">
              <a:noFill/>
              <a:round/>
              <a:headEnd/>
              <a:tailEnd/>
            </a:ln>
          </p:spPr>
          <p:txBody>
            <a:bodyPr>
              <a:prstTxWarp prst="textNoShape">
                <a:avLst/>
              </a:prstTxWarp>
            </a:bodyPr>
            <a:lstStyle/>
            <a:p>
              <a:endParaRPr lang="en-US"/>
            </a:p>
          </p:txBody>
        </p:sp>
        <p:sp>
          <p:nvSpPr>
            <p:cNvPr id="18522" name="Freeform 293"/>
            <p:cNvSpPr>
              <a:spLocks/>
            </p:cNvSpPr>
            <p:nvPr/>
          </p:nvSpPr>
          <p:spPr bwMode="auto">
            <a:xfrm>
              <a:off x="2983" y="2793"/>
              <a:ext cx="18" cy="10"/>
            </a:xfrm>
            <a:custGeom>
              <a:avLst/>
              <a:gdLst>
                <a:gd name="T0" fmla="*/ 147 w 147"/>
                <a:gd name="T1" fmla="*/ 9 h 73"/>
                <a:gd name="T2" fmla="*/ 138 w 147"/>
                <a:gd name="T3" fmla="*/ 46 h 73"/>
                <a:gd name="T4" fmla="*/ 37 w 147"/>
                <a:gd name="T5" fmla="*/ 65 h 73"/>
                <a:gd name="T6" fmla="*/ 27 w 147"/>
                <a:gd name="T7" fmla="*/ 73 h 73"/>
                <a:gd name="T8" fmla="*/ 18 w 147"/>
                <a:gd name="T9" fmla="*/ 37 h 73"/>
                <a:gd name="T10" fmla="*/ 0 w 147"/>
                <a:gd name="T11" fmla="*/ 28 h 73"/>
                <a:gd name="T12" fmla="*/ 37 w 147"/>
                <a:gd name="T13" fmla="*/ 0 h 73"/>
                <a:gd name="T14" fmla="*/ 138 w 147"/>
                <a:gd name="T15" fmla="*/ 19 h 73"/>
                <a:gd name="T16" fmla="*/ 147 w 147"/>
                <a:gd name="T17" fmla="*/ 9 h 7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47"/>
                <a:gd name="T28" fmla="*/ 0 h 73"/>
                <a:gd name="T29" fmla="*/ 147 w 147"/>
                <a:gd name="T30" fmla="*/ 73 h 7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47" h="73">
                  <a:moveTo>
                    <a:pt x="147" y="9"/>
                  </a:moveTo>
                  <a:lnTo>
                    <a:pt x="138" y="46"/>
                  </a:lnTo>
                  <a:lnTo>
                    <a:pt x="37" y="65"/>
                  </a:lnTo>
                  <a:lnTo>
                    <a:pt x="27" y="73"/>
                  </a:lnTo>
                  <a:lnTo>
                    <a:pt x="18" y="37"/>
                  </a:lnTo>
                  <a:lnTo>
                    <a:pt x="0" y="28"/>
                  </a:lnTo>
                  <a:lnTo>
                    <a:pt x="37" y="0"/>
                  </a:lnTo>
                  <a:lnTo>
                    <a:pt x="138" y="19"/>
                  </a:lnTo>
                  <a:lnTo>
                    <a:pt x="147" y="9"/>
                  </a:lnTo>
                  <a:close/>
                </a:path>
              </a:pathLst>
            </a:custGeom>
            <a:solidFill>
              <a:srgbClr val="FFD1D1"/>
            </a:solidFill>
            <a:ln w="9525">
              <a:noFill/>
              <a:round/>
              <a:headEnd/>
              <a:tailEnd/>
            </a:ln>
          </p:spPr>
          <p:txBody>
            <a:bodyPr>
              <a:prstTxWarp prst="textNoShape">
                <a:avLst/>
              </a:prstTxWarp>
            </a:bodyPr>
            <a:lstStyle/>
            <a:p>
              <a:endParaRPr lang="en-US"/>
            </a:p>
          </p:txBody>
        </p:sp>
        <p:sp>
          <p:nvSpPr>
            <p:cNvPr id="18523" name="Freeform 294"/>
            <p:cNvSpPr>
              <a:spLocks/>
            </p:cNvSpPr>
            <p:nvPr/>
          </p:nvSpPr>
          <p:spPr bwMode="auto">
            <a:xfrm>
              <a:off x="3005" y="2795"/>
              <a:ext cx="13" cy="6"/>
            </a:xfrm>
            <a:custGeom>
              <a:avLst/>
              <a:gdLst>
                <a:gd name="T0" fmla="*/ 110 w 110"/>
                <a:gd name="T1" fmla="*/ 19 h 56"/>
                <a:gd name="T2" fmla="*/ 92 w 110"/>
                <a:gd name="T3" fmla="*/ 56 h 56"/>
                <a:gd name="T4" fmla="*/ 73 w 110"/>
                <a:gd name="T5" fmla="*/ 28 h 56"/>
                <a:gd name="T6" fmla="*/ 9 w 110"/>
                <a:gd name="T7" fmla="*/ 28 h 56"/>
                <a:gd name="T8" fmla="*/ 0 w 110"/>
                <a:gd name="T9" fmla="*/ 37 h 56"/>
                <a:gd name="T10" fmla="*/ 9 w 110"/>
                <a:gd name="T11" fmla="*/ 0 h 56"/>
                <a:gd name="T12" fmla="*/ 92 w 110"/>
                <a:gd name="T13" fmla="*/ 19 h 56"/>
                <a:gd name="T14" fmla="*/ 110 w 110"/>
                <a:gd name="T15" fmla="*/ 19 h 56"/>
                <a:gd name="T16" fmla="*/ 0 60000 65536"/>
                <a:gd name="T17" fmla="*/ 0 60000 65536"/>
                <a:gd name="T18" fmla="*/ 0 60000 65536"/>
                <a:gd name="T19" fmla="*/ 0 60000 65536"/>
                <a:gd name="T20" fmla="*/ 0 60000 65536"/>
                <a:gd name="T21" fmla="*/ 0 60000 65536"/>
                <a:gd name="T22" fmla="*/ 0 60000 65536"/>
                <a:gd name="T23" fmla="*/ 0 60000 65536"/>
                <a:gd name="T24" fmla="*/ 0 w 110"/>
                <a:gd name="T25" fmla="*/ 0 h 56"/>
                <a:gd name="T26" fmla="*/ 110 w 110"/>
                <a:gd name="T27" fmla="*/ 56 h 5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10" h="56">
                  <a:moveTo>
                    <a:pt x="110" y="19"/>
                  </a:moveTo>
                  <a:lnTo>
                    <a:pt x="92" y="56"/>
                  </a:lnTo>
                  <a:lnTo>
                    <a:pt x="73" y="28"/>
                  </a:lnTo>
                  <a:lnTo>
                    <a:pt x="9" y="28"/>
                  </a:lnTo>
                  <a:lnTo>
                    <a:pt x="0" y="37"/>
                  </a:lnTo>
                  <a:lnTo>
                    <a:pt x="9" y="0"/>
                  </a:lnTo>
                  <a:lnTo>
                    <a:pt x="92" y="19"/>
                  </a:lnTo>
                  <a:lnTo>
                    <a:pt x="110" y="19"/>
                  </a:lnTo>
                  <a:close/>
                </a:path>
              </a:pathLst>
            </a:custGeom>
            <a:solidFill>
              <a:srgbClr val="FFD1D1"/>
            </a:solidFill>
            <a:ln w="9525">
              <a:noFill/>
              <a:round/>
              <a:headEnd/>
              <a:tailEnd/>
            </a:ln>
          </p:spPr>
          <p:txBody>
            <a:bodyPr>
              <a:prstTxWarp prst="textNoShape">
                <a:avLst/>
              </a:prstTxWarp>
            </a:bodyPr>
            <a:lstStyle/>
            <a:p>
              <a:endParaRPr lang="en-US"/>
            </a:p>
          </p:txBody>
        </p:sp>
        <p:sp>
          <p:nvSpPr>
            <p:cNvPr id="18524" name="Freeform 295"/>
            <p:cNvSpPr>
              <a:spLocks/>
            </p:cNvSpPr>
            <p:nvPr/>
          </p:nvSpPr>
          <p:spPr bwMode="auto">
            <a:xfrm>
              <a:off x="2962" y="2796"/>
              <a:ext cx="2" cy="12"/>
            </a:xfrm>
            <a:custGeom>
              <a:avLst/>
              <a:gdLst>
                <a:gd name="T0" fmla="*/ 19 w 19"/>
                <a:gd name="T1" fmla="*/ 83 h 101"/>
                <a:gd name="T2" fmla="*/ 0 w 19"/>
                <a:gd name="T3" fmla="*/ 101 h 101"/>
                <a:gd name="T4" fmla="*/ 0 w 19"/>
                <a:gd name="T5" fmla="*/ 0 h 101"/>
                <a:gd name="T6" fmla="*/ 19 w 19"/>
                <a:gd name="T7" fmla="*/ 0 h 101"/>
                <a:gd name="T8" fmla="*/ 19 w 19"/>
                <a:gd name="T9" fmla="*/ 83 h 101"/>
                <a:gd name="T10" fmla="*/ 0 60000 65536"/>
                <a:gd name="T11" fmla="*/ 0 60000 65536"/>
                <a:gd name="T12" fmla="*/ 0 60000 65536"/>
                <a:gd name="T13" fmla="*/ 0 60000 65536"/>
                <a:gd name="T14" fmla="*/ 0 60000 65536"/>
                <a:gd name="T15" fmla="*/ 0 w 19"/>
                <a:gd name="T16" fmla="*/ 0 h 101"/>
                <a:gd name="T17" fmla="*/ 19 w 19"/>
                <a:gd name="T18" fmla="*/ 101 h 101"/>
              </a:gdLst>
              <a:ahLst/>
              <a:cxnLst>
                <a:cxn ang="T10">
                  <a:pos x="T0" y="T1"/>
                </a:cxn>
                <a:cxn ang="T11">
                  <a:pos x="T2" y="T3"/>
                </a:cxn>
                <a:cxn ang="T12">
                  <a:pos x="T4" y="T5"/>
                </a:cxn>
                <a:cxn ang="T13">
                  <a:pos x="T6" y="T7"/>
                </a:cxn>
                <a:cxn ang="T14">
                  <a:pos x="T8" y="T9"/>
                </a:cxn>
              </a:cxnLst>
              <a:rect l="T15" t="T16" r="T17" b="T18"/>
              <a:pathLst>
                <a:path w="19" h="101">
                  <a:moveTo>
                    <a:pt x="19" y="83"/>
                  </a:moveTo>
                  <a:lnTo>
                    <a:pt x="0" y="101"/>
                  </a:lnTo>
                  <a:lnTo>
                    <a:pt x="0" y="0"/>
                  </a:lnTo>
                  <a:lnTo>
                    <a:pt x="19" y="0"/>
                  </a:lnTo>
                  <a:lnTo>
                    <a:pt x="19" y="83"/>
                  </a:lnTo>
                  <a:close/>
                </a:path>
              </a:pathLst>
            </a:custGeom>
            <a:solidFill>
              <a:srgbClr val="D4A1A1"/>
            </a:solidFill>
            <a:ln w="9525">
              <a:noFill/>
              <a:round/>
              <a:headEnd/>
              <a:tailEnd/>
            </a:ln>
          </p:spPr>
          <p:txBody>
            <a:bodyPr>
              <a:prstTxWarp prst="textNoShape">
                <a:avLst/>
              </a:prstTxWarp>
            </a:bodyPr>
            <a:lstStyle/>
            <a:p>
              <a:endParaRPr lang="en-US"/>
            </a:p>
          </p:txBody>
        </p:sp>
        <p:sp>
          <p:nvSpPr>
            <p:cNvPr id="18525" name="Freeform 296"/>
            <p:cNvSpPr>
              <a:spLocks/>
            </p:cNvSpPr>
            <p:nvPr/>
          </p:nvSpPr>
          <p:spPr bwMode="auto">
            <a:xfrm>
              <a:off x="3024" y="2797"/>
              <a:ext cx="6" cy="17"/>
            </a:xfrm>
            <a:custGeom>
              <a:avLst/>
              <a:gdLst>
                <a:gd name="T0" fmla="*/ 36 w 46"/>
                <a:gd name="T1" fmla="*/ 138 h 138"/>
                <a:gd name="T2" fmla="*/ 0 w 46"/>
                <a:gd name="T3" fmla="*/ 18 h 138"/>
                <a:gd name="T4" fmla="*/ 19 w 46"/>
                <a:gd name="T5" fmla="*/ 0 h 138"/>
                <a:gd name="T6" fmla="*/ 46 w 46"/>
                <a:gd name="T7" fmla="*/ 0 h 138"/>
                <a:gd name="T8" fmla="*/ 36 w 46"/>
                <a:gd name="T9" fmla="*/ 138 h 138"/>
                <a:gd name="T10" fmla="*/ 0 60000 65536"/>
                <a:gd name="T11" fmla="*/ 0 60000 65536"/>
                <a:gd name="T12" fmla="*/ 0 60000 65536"/>
                <a:gd name="T13" fmla="*/ 0 60000 65536"/>
                <a:gd name="T14" fmla="*/ 0 60000 65536"/>
                <a:gd name="T15" fmla="*/ 0 w 46"/>
                <a:gd name="T16" fmla="*/ 0 h 138"/>
                <a:gd name="T17" fmla="*/ 46 w 46"/>
                <a:gd name="T18" fmla="*/ 138 h 138"/>
              </a:gdLst>
              <a:ahLst/>
              <a:cxnLst>
                <a:cxn ang="T10">
                  <a:pos x="T0" y="T1"/>
                </a:cxn>
                <a:cxn ang="T11">
                  <a:pos x="T2" y="T3"/>
                </a:cxn>
                <a:cxn ang="T12">
                  <a:pos x="T4" y="T5"/>
                </a:cxn>
                <a:cxn ang="T13">
                  <a:pos x="T6" y="T7"/>
                </a:cxn>
                <a:cxn ang="T14">
                  <a:pos x="T8" y="T9"/>
                </a:cxn>
              </a:cxnLst>
              <a:rect l="T15" t="T16" r="T17" b="T18"/>
              <a:pathLst>
                <a:path w="46" h="138">
                  <a:moveTo>
                    <a:pt x="36" y="138"/>
                  </a:moveTo>
                  <a:lnTo>
                    <a:pt x="0" y="18"/>
                  </a:lnTo>
                  <a:lnTo>
                    <a:pt x="19" y="0"/>
                  </a:lnTo>
                  <a:lnTo>
                    <a:pt x="46" y="0"/>
                  </a:lnTo>
                  <a:lnTo>
                    <a:pt x="36" y="138"/>
                  </a:lnTo>
                  <a:close/>
                </a:path>
              </a:pathLst>
            </a:custGeom>
            <a:solidFill>
              <a:srgbClr val="D4A1A1"/>
            </a:solidFill>
            <a:ln w="9525">
              <a:noFill/>
              <a:round/>
              <a:headEnd/>
              <a:tailEnd/>
            </a:ln>
          </p:spPr>
          <p:txBody>
            <a:bodyPr>
              <a:prstTxWarp prst="textNoShape">
                <a:avLst/>
              </a:prstTxWarp>
            </a:bodyPr>
            <a:lstStyle/>
            <a:p>
              <a:endParaRPr lang="en-US"/>
            </a:p>
          </p:txBody>
        </p:sp>
        <p:sp>
          <p:nvSpPr>
            <p:cNvPr id="18526" name="Freeform 297"/>
            <p:cNvSpPr>
              <a:spLocks/>
            </p:cNvSpPr>
            <p:nvPr/>
          </p:nvSpPr>
          <p:spPr bwMode="auto">
            <a:xfrm>
              <a:off x="3038" y="2797"/>
              <a:ext cx="2" cy="17"/>
            </a:xfrm>
            <a:custGeom>
              <a:avLst/>
              <a:gdLst>
                <a:gd name="T0" fmla="*/ 0 w 18"/>
                <a:gd name="T1" fmla="*/ 138 h 138"/>
                <a:gd name="T2" fmla="*/ 0 w 18"/>
                <a:gd name="T3" fmla="*/ 0 h 138"/>
                <a:gd name="T4" fmla="*/ 18 w 18"/>
                <a:gd name="T5" fmla="*/ 37 h 138"/>
                <a:gd name="T6" fmla="*/ 0 w 18"/>
                <a:gd name="T7" fmla="*/ 138 h 138"/>
                <a:gd name="T8" fmla="*/ 0 60000 65536"/>
                <a:gd name="T9" fmla="*/ 0 60000 65536"/>
                <a:gd name="T10" fmla="*/ 0 60000 65536"/>
                <a:gd name="T11" fmla="*/ 0 60000 65536"/>
                <a:gd name="T12" fmla="*/ 0 w 18"/>
                <a:gd name="T13" fmla="*/ 0 h 138"/>
                <a:gd name="T14" fmla="*/ 18 w 18"/>
                <a:gd name="T15" fmla="*/ 138 h 138"/>
              </a:gdLst>
              <a:ahLst/>
              <a:cxnLst>
                <a:cxn ang="T8">
                  <a:pos x="T0" y="T1"/>
                </a:cxn>
                <a:cxn ang="T9">
                  <a:pos x="T2" y="T3"/>
                </a:cxn>
                <a:cxn ang="T10">
                  <a:pos x="T4" y="T5"/>
                </a:cxn>
                <a:cxn ang="T11">
                  <a:pos x="T6" y="T7"/>
                </a:cxn>
              </a:cxnLst>
              <a:rect l="T12" t="T13" r="T14" b="T15"/>
              <a:pathLst>
                <a:path w="18" h="138">
                  <a:moveTo>
                    <a:pt x="0" y="138"/>
                  </a:moveTo>
                  <a:lnTo>
                    <a:pt x="0" y="0"/>
                  </a:lnTo>
                  <a:lnTo>
                    <a:pt x="18" y="37"/>
                  </a:lnTo>
                  <a:lnTo>
                    <a:pt x="0" y="138"/>
                  </a:lnTo>
                  <a:close/>
                </a:path>
              </a:pathLst>
            </a:custGeom>
            <a:solidFill>
              <a:srgbClr val="D4A1A1"/>
            </a:solidFill>
            <a:ln w="9525">
              <a:noFill/>
              <a:round/>
              <a:headEnd/>
              <a:tailEnd/>
            </a:ln>
          </p:spPr>
          <p:txBody>
            <a:bodyPr>
              <a:prstTxWarp prst="textNoShape">
                <a:avLst/>
              </a:prstTxWarp>
            </a:bodyPr>
            <a:lstStyle/>
            <a:p>
              <a:endParaRPr lang="en-US"/>
            </a:p>
          </p:txBody>
        </p:sp>
        <p:sp>
          <p:nvSpPr>
            <p:cNvPr id="18527" name="Freeform 298"/>
            <p:cNvSpPr>
              <a:spLocks/>
            </p:cNvSpPr>
            <p:nvPr/>
          </p:nvSpPr>
          <p:spPr bwMode="auto">
            <a:xfrm>
              <a:off x="2947" y="2801"/>
              <a:ext cx="7" cy="8"/>
            </a:xfrm>
            <a:custGeom>
              <a:avLst/>
              <a:gdLst>
                <a:gd name="T0" fmla="*/ 54 w 54"/>
                <a:gd name="T1" fmla="*/ 45 h 64"/>
                <a:gd name="T2" fmla="*/ 18 w 54"/>
                <a:gd name="T3" fmla="*/ 64 h 64"/>
                <a:gd name="T4" fmla="*/ 8 w 54"/>
                <a:gd name="T5" fmla="*/ 55 h 64"/>
                <a:gd name="T6" fmla="*/ 0 w 54"/>
                <a:gd name="T7" fmla="*/ 55 h 64"/>
                <a:gd name="T8" fmla="*/ 45 w 54"/>
                <a:gd name="T9" fmla="*/ 0 h 64"/>
                <a:gd name="T10" fmla="*/ 54 w 54"/>
                <a:gd name="T11" fmla="*/ 18 h 64"/>
                <a:gd name="T12" fmla="*/ 54 w 54"/>
                <a:gd name="T13" fmla="*/ 45 h 64"/>
                <a:gd name="T14" fmla="*/ 0 60000 65536"/>
                <a:gd name="T15" fmla="*/ 0 60000 65536"/>
                <a:gd name="T16" fmla="*/ 0 60000 65536"/>
                <a:gd name="T17" fmla="*/ 0 60000 65536"/>
                <a:gd name="T18" fmla="*/ 0 60000 65536"/>
                <a:gd name="T19" fmla="*/ 0 60000 65536"/>
                <a:gd name="T20" fmla="*/ 0 60000 65536"/>
                <a:gd name="T21" fmla="*/ 0 w 54"/>
                <a:gd name="T22" fmla="*/ 0 h 64"/>
                <a:gd name="T23" fmla="*/ 54 w 54"/>
                <a:gd name="T24" fmla="*/ 64 h 6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4" h="64">
                  <a:moveTo>
                    <a:pt x="54" y="45"/>
                  </a:moveTo>
                  <a:lnTo>
                    <a:pt x="18" y="64"/>
                  </a:lnTo>
                  <a:lnTo>
                    <a:pt x="8" y="55"/>
                  </a:lnTo>
                  <a:lnTo>
                    <a:pt x="0" y="55"/>
                  </a:lnTo>
                  <a:lnTo>
                    <a:pt x="45" y="0"/>
                  </a:lnTo>
                  <a:lnTo>
                    <a:pt x="54" y="18"/>
                  </a:lnTo>
                  <a:lnTo>
                    <a:pt x="54" y="45"/>
                  </a:lnTo>
                  <a:close/>
                </a:path>
              </a:pathLst>
            </a:custGeom>
            <a:solidFill>
              <a:srgbClr val="D4A1A1"/>
            </a:solidFill>
            <a:ln w="9525">
              <a:noFill/>
              <a:round/>
              <a:headEnd/>
              <a:tailEnd/>
            </a:ln>
          </p:spPr>
          <p:txBody>
            <a:bodyPr>
              <a:prstTxWarp prst="textNoShape">
                <a:avLst/>
              </a:prstTxWarp>
            </a:bodyPr>
            <a:lstStyle/>
            <a:p>
              <a:endParaRPr lang="en-US"/>
            </a:p>
          </p:txBody>
        </p:sp>
        <p:sp>
          <p:nvSpPr>
            <p:cNvPr id="18528" name="Freeform 299"/>
            <p:cNvSpPr>
              <a:spLocks/>
            </p:cNvSpPr>
            <p:nvPr/>
          </p:nvSpPr>
          <p:spPr bwMode="auto">
            <a:xfrm>
              <a:off x="2975" y="2803"/>
              <a:ext cx="2" cy="11"/>
            </a:xfrm>
            <a:custGeom>
              <a:avLst/>
              <a:gdLst>
                <a:gd name="T0" fmla="*/ 18 w 18"/>
                <a:gd name="T1" fmla="*/ 93 h 93"/>
                <a:gd name="T2" fmla="*/ 0 w 18"/>
                <a:gd name="T3" fmla="*/ 37 h 93"/>
                <a:gd name="T4" fmla="*/ 8 w 18"/>
                <a:gd name="T5" fmla="*/ 0 h 93"/>
                <a:gd name="T6" fmla="*/ 18 w 18"/>
                <a:gd name="T7" fmla="*/ 0 h 93"/>
                <a:gd name="T8" fmla="*/ 18 w 18"/>
                <a:gd name="T9" fmla="*/ 93 h 93"/>
                <a:gd name="T10" fmla="*/ 0 60000 65536"/>
                <a:gd name="T11" fmla="*/ 0 60000 65536"/>
                <a:gd name="T12" fmla="*/ 0 60000 65536"/>
                <a:gd name="T13" fmla="*/ 0 60000 65536"/>
                <a:gd name="T14" fmla="*/ 0 60000 65536"/>
                <a:gd name="T15" fmla="*/ 0 w 18"/>
                <a:gd name="T16" fmla="*/ 0 h 93"/>
                <a:gd name="T17" fmla="*/ 18 w 18"/>
                <a:gd name="T18" fmla="*/ 93 h 93"/>
              </a:gdLst>
              <a:ahLst/>
              <a:cxnLst>
                <a:cxn ang="T10">
                  <a:pos x="T0" y="T1"/>
                </a:cxn>
                <a:cxn ang="T11">
                  <a:pos x="T2" y="T3"/>
                </a:cxn>
                <a:cxn ang="T12">
                  <a:pos x="T4" y="T5"/>
                </a:cxn>
                <a:cxn ang="T13">
                  <a:pos x="T6" y="T7"/>
                </a:cxn>
                <a:cxn ang="T14">
                  <a:pos x="T8" y="T9"/>
                </a:cxn>
              </a:cxnLst>
              <a:rect l="T15" t="T16" r="T17" b="T18"/>
              <a:pathLst>
                <a:path w="18" h="93">
                  <a:moveTo>
                    <a:pt x="18" y="93"/>
                  </a:moveTo>
                  <a:lnTo>
                    <a:pt x="0" y="37"/>
                  </a:lnTo>
                  <a:lnTo>
                    <a:pt x="8" y="0"/>
                  </a:lnTo>
                  <a:lnTo>
                    <a:pt x="18" y="0"/>
                  </a:lnTo>
                  <a:lnTo>
                    <a:pt x="18" y="93"/>
                  </a:lnTo>
                  <a:close/>
                </a:path>
              </a:pathLst>
            </a:custGeom>
            <a:solidFill>
              <a:srgbClr val="D4A1A1"/>
            </a:solidFill>
            <a:ln w="9525">
              <a:noFill/>
              <a:round/>
              <a:headEnd/>
              <a:tailEnd/>
            </a:ln>
          </p:spPr>
          <p:txBody>
            <a:bodyPr>
              <a:prstTxWarp prst="textNoShape">
                <a:avLst/>
              </a:prstTxWarp>
            </a:bodyPr>
            <a:lstStyle/>
            <a:p>
              <a:endParaRPr lang="en-US"/>
            </a:p>
          </p:txBody>
        </p:sp>
        <p:sp>
          <p:nvSpPr>
            <p:cNvPr id="18529" name="Freeform 300"/>
            <p:cNvSpPr>
              <a:spLocks/>
            </p:cNvSpPr>
            <p:nvPr/>
          </p:nvSpPr>
          <p:spPr bwMode="auto">
            <a:xfrm>
              <a:off x="2990" y="2805"/>
              <a:ext cx="5" cy="16"/>
            </a:xfrm>
            <a:custGeom>
              <a:avLst/>
              <a:gdLst>
                <a:gd name="T0" fmla="*/ 46 w 46"/>
                <a:gd name="T1" fmla="*/ 101 h 129"/>
                <a:gd name="T2" fmla="*/ 28 w 46"/>
                <a:gd name="T3" fmla="*/ 129 h 129"/>
                <a:gd name="T4" fmla="*/ 0 w 46"/>
                <a:gd name="T5" fmla="*/ 28 h 129"/>
                <a:gd name="T6" fmla="*/ 28 w 46"/>
                <a:gd name="T7" fmla="*/ 0 h 129"/>
                <a:gd name="T8" fmla="*/ 46 w 46"/>
                <a:gd name="T9" fmla="*/ 0 h 129"/>
                <a:gd name="T10" fmla="*/ 46 w 46"/>
                <a:gd name="T11" fmla="*/ 101 h 129"/>
                <a:gd name="T12" fmla="*/ 0 60000 65536"/>
                <a:gd name="T13" fmla="*/ 0 60000 65536"/>
                <a:gd name="T14" fmla="*/ 0 60000 65536"/>
                <a:gd name="T15" fmla="*/ 0 60000 65536"/>
                <a:gd name="T16" fmla="*/ 0 60000 65536"/>
                <a:gd name="T17" fmla="*/ 0 60000 65536"/>
                <a:gd name="T18" fmla="*/ 0 w 46"/>
                <a:gd name="T19" fmla="*/ 0 h 129"/>
                <a:gd name="T20" fmla="*/ 46 w 46"/>
                <a:gd name="T21" fmla="*/ 129 h 129"/>
              </a:gdLst>
              <a:ahLst/>
              <a:cxnLst>
                <a:cxn ang="T12">
                  <a:pos x="T0" y="T1"/>
                </a:cxn>
                <a:cxn ang="T13">
                  <a:pos x="T2" y="T3"/>
                </a:cxn>
                <a:cxn ang="T14">
                  <a:pos x="T4" y="T5"/>
                </a:cxn>
                <a:cxn ang="T15">
                  <a:pos x="T6" y="T7"/>
                </a:cxn>
                <a:cxn ang="T16">
                  <a:pos x="T8" y="T9"/>
                </a:cxn>
                <a:cxn ang="T17">
                  <a:pos x="T10" y="T11"/>
                </a:cxn>
              </a:cxnLst>
              <a:rect l="T18" t="T19" r="T20" b="T21"/>
              <a:pathLst>
                <a:path w="46" h="129">
                  <a:moveTo>
                    <a:pt x="46" y="101"/>
                  </a:moveTo>
                  <a:lnTo>
                    <a:pt x="28" y="129"/>
                  </a:lnTo>
                  <a:lnTo>
                    <a:pt x="0" y="28"/>
                  </a:lnTo>
                  <a:lnTo>
                    <a:pt x="28" y="0"/>
                  </a:lnTo>
                  <a:lnTo>
                    <a:pt x="46" y="0"/>
                  </a:lnTo>
                  <a:lnTo>
                    <a:pt x="46" y="101"/>
                  </a:lnTo>
                  <a:close/>
                </a:path>
              </a:pathLst>
            </a:custGeom>
            <a:solidFill>
              <a:srgbClr val="D4A1A1"/>
            </a:solidFill>
            <a:ln w="9525">
              <a:noFill/>
              <a:round/>
              <a:headEnd/>
              <a:tailEnd/>
            </a:ln>
          </p:spPr>
          <p:txBody>
            <a:bodyPr>
              <a:prstTxWarp prst="textNoShape">
                <a:avLst/>
              </a:prstTxWarp>
            </a:bodyPr>
            <a:lstStyle/>
            <a:p>
              <a:endParaRPr lang="en-US"/>
            </a:p>
          </p:txBody>
        </p:sp>
        <p:sp>
          <p:nvSpPr>
            <p:cNvPr id="18530" name="Freeform 301"/>
            <p:cNvSpPr>
              <a:spLocks/>
            </p:cNvSpPr>
            <p:nvPr/>
          </p:nvSpPr>
          <p:spPr bwMode="auto">
            <a:xfrm>
              <a:off x="3019" y="2808"/>
              <a:ext cx="4" cy="16"/>
            </a:xfrm>
            <a:custGeom>
              <a:avLst/>
              <a:gdLst>
                <a:gd name="T0" fmla="*/ 9 w 27"/>
                <a:gd name="T1" fmla="*/ 120 h 129"/>
                <a:gd name="T2" fmla="*/ 0 w 27"/>
                <a:gd name="T3" fmla="*/ 129 h 129"/>
                <a:gd name="T4" fmla="*/ 0 w 27"/>
                <a:gd name="T5" fmla="*/ 0 h 129"/>
                <a:gd name="T6" fmla="*/ 27 w 27"/>
                <a:gd name="T7" fmla="*/ 64 h 129"/>
                <a:gd name="T8" fmla="*/ 9 w 27"/>
                <a:gd name="T9" fmla="*/ 120 h 129"/>
                <a:gd name="T10" fmla="*/ 0 60000 65536"/>
                <a:gd name="T11" fmla="*/ 0 60000 65536"/>
                <a:gd name="T12" fmla="*/ 0 60000 65536"/>
                <a:gd name="T13" fmla="*/ 0 60000 65536"/>
                <a:gd name="T14" fmla="*/ 0 60000 65536"/>
                <a:gd name="T15" fmla="*/ 0 w 27"/>
                <a:gd name="T16" fmla="*/ 0 h 129"/>
                <a:gd name="T17" fmla="*/ 27 w 27"/>
                <a:gd name="T18" fmla="*/ 129 h 129"/>
              </a:gdLst>
              <a:ahLst/>
              <a:cxnLst>
                <a:cxn ang="T10">
                  <a:pos x="T0" y="T1"/>
                </a:cxn>
                <a:cxn ang="T11">
                  <a:pos x="T2" y="T3"/>
                </a:cxn>
                <a:cxn ang="T12">
                  <a:pos x="T4" y="T5"/>
                </a:cxn>
                <a:cxn ang="T13">
                  <a:pos x="T6" y="T7"/>
                </a:cxn>
                <a:cxn ang="T14">
                  <a:pos x="T8" y="T9"/>
                </a:cxn>
              </a:cxnLst>
              <a:rect l="T15" t="T16" r="T17" b="T18"/>
              <a:pathLst>
                <a:path w="27" h="129">
                  <a:moveTo>
                    <a:pt x="9" y="120"/>
                  </a:moveTo>
                  <a:lnTo>
                    <a:pt x="0" y="129"/>
                  </a:lnTo>
                  <a:lnTo>
                    <a:pt x="0" y="0"/>
                  </a:lnTo>
                  <a:lnTo>
                    <a:pt x="27" y="64"/>
                  </a:lnTo>
                  <a:lnTo>
                    <a:pt x="9" y="120"/>
                  </a:lnTo>
                  <a:close/>
                </a:path>
              </a:pathLst>
            </a:custGeom>
            <a:solidFill>
              <a:srgbClr val="D4A1A1"/>
            </a:solidFill>
            <a:ln w="9525">
              <a:noFill/>
              <a:round/>
              <a:headEnd/>
              <a:tailEnd/>
            </a:ln>
          </p:spPr>
          <p:txBody>
            <a:bodyPr>
              <a:prstTxWarp prst="textNoShape">
                <a:avLst/>
              </a:prstTxWarp>
            </a:bodyPr>
            <a:lstStyle/>
            <a:p>
              <a:endParaRPr lang="en-US"/>
            </a:p>
          </p:txBody>
        </p:sp>
        <p:sp>
          <p:nvSpPr>
            <p:cNvPr id="18531" name="Freeform 302"/>
            <p:cNvSpPr>
              <a:spLocks/>
            </p:cNvSpPr>
            <p:nvPr/>
          </p:nvSpPr>
          <p:spPr bwMode="auto">
            <a:xfrm>
              <a:off x="2963" y="2812"/>
              <a:ext cx="6" cy="15"/>
            </a:xfrm>
            <a:custGeom>
              <a:avLst/>
              <a:gdLst>
                <a:gd name="T0" fmla="*/ 10 w 46"/>
                <a:gd name="T1" fmla="*/ 120 h 120"/>
                <a:gd name="T2" fmla="*/ 0 w 46"/>
                <a:gd name="T3" fmla="*/ 120 h 120"/>
                <a:gd name="T4" fmla="*/ 0 w 46"/>
                <a:gd name="T5" fmla="*/ 65 h 120"/>
                <a:gd name="T6" fmla="*/ 46 w 46"/>
                <a:gd name="T7" fmla="*/ 0 h 120"/>
                <a:gd name="T8" fmla="*/ 46 w 46"/>
                <a:gd name="T9" fmla="*/ 74 h 120"/>
                <a:gd name="T10" fmla="*/ 10 w 46"/>
                <a:gd name="T11" fmla="*/ 120 h 120"/>
                <a:gd name="T12" fmla="*/ 0 60000 65536"/>
                <a:gd name="T13" fmla="*/ 0 60000 65536"/>
                <a:gd name="T14" fmla="*/ 0 60000 65536"/>
                <a:gd name="T15" fmla="*/ 0 60000 65536"/>
                <a:gd name="T16" fmla="*/ 0 60000 65536"/>
                <a:gd name="T17" fmla="*/ 0 60000 65536"/>
                <a:gd name="T18" fmla="*/ 0 w 46"/>
                <a:gd name="T19" fmla="*/ 0 h 120"/>
                <a:gd name="T20" fmla="*/ 46 w 46"/>
                <a:gd name="T21" fmla="*/ 120 h 120"/>
              </a:gdLst>
              <a:ahLst/>
              <a:cxnLst>
                <a:cxn ang="T12">
                  <a:pos x="T0" y="T1"/>
                </a:cxn>
                <a:cxn ang="T13">
                  <a:pos x="T2" y="T3"/>
                </a:cxn>
                <a:cxn ang="T14">
                  <a:pos x="T4" y="T5"/>
                </a:cxn>
                <a:cxn ang="T15">
                  <a:pos x="T6" y="T7"/>
                </a:cxn>
                <a:cxn ang="T16">
                  <a:pos x="T8" y="T9"/>
                </a:cxn>
                <a:cxn ang="T17">
                  <a:pos x="T10" y="T11"/>
                </a:cxn>
              </a:cxnLst>
              <a:rect l="T18" t="T19" r="T20" b="T21"/>
              <a:pathLst>
                <a:path w="46" h="120">
                  <a:moveTo>
                    <a:pt x="10" y="120"/>
                  </a:moveTo>
                  <a:lnTo>
                    <a:pt x="0" y="120"/>
                  </a:lnTo>
                  <a:lnTo>
                    <a:pt x="0" y="65"/>
                  </a:lnTo>
                  <a:lnTo>
                    <a:pt x="46" y="0"/>
                  </a:lnTo>
                  <a:lnTo>
                    <a:pt x="46" y="74"/>
                  </a:lnTo>
                  <a:lnTo>
                    <a:pt x="10" y="120"/>
                  </a:lnTo>
                  <a:close/>
                </a:path>
              </a:pathLst>
            </a:custGeom>
            <a:solidFill>
              <a:srgbClr val="D4A1A1"/>
            </a:solidFill>
            <a:ln w="9525">
              <a:noFill/>
              <a:round/>
              <a:headEnd/>
              <a:tailEnd/>
            </a:ln>
          </p:spPr>
          <p:txBody>
            <a:bodyPr>
              <a:prstTxWarp prst="textNoShape">
                <a:avLst/>
              </a:prstTxWarp>
            </a:bodyPr>
            <a:lstStyle/>
            <a:p>
              <a:endParaRPr lang="en-US"/>
            </a:p>
          </p:txBody>
        </p:sp>
        <p:sp>
          <p:nvSpPr>
            <p:cNvPr id="18532" name="Freeform 303"/>
            <p:cNvSpPr>
              <a:spLocks/>
            </p:cNvSpPr>
            <p:nvPr/>
          </p:nvSpPr>
          <p:spPr bwMode="auto">
            <a:xfrm>
              <a:off x="2977" y="2815"/>
              <a:ext cx="9" cy="14"/>
            </a:xfrm>
            <a:custGeom>
              <a:avLst/>
              <a:gdLst>
                <a:gd name="T0" fmla="*/ 73 w 73"/>
                <a:gd name="T1" fmla="*/ 64 h 110"/>
                <a:gd name="T2" fmla="*/ 19 w 73"/>
                <a:gd name="T3" fmla="*/ 110 h 110"/>
                <a:gd name="T4" fmla="*/ 9 w 73"/>
                <a:gd name="T5" fmla="*/ 110 h 110"/>
                <a:gd name="T6" fmla="*/ 0 w 73"/>
                <a:gd name="T7" fmla="*/ 101 h 110"/>
                <a:gd name="T8" fmla="*/ 64 w 73"/>
                <a:gd name="T9" fmla="*/ 0 h 110"/>
                <a:gd name="T10" fmla="*/ 73 w 73"/>
                <a:gd name="T11" fmla="*/ 36 h 110"/>
                <a:gd name="T12" fmla="*/ 73 w 73"/>
                <a:gd name="T13" fmla="*/ 64 h 110"/>
                <a:gd name="T14" fmla="*/ 0 60000 65536"/>
                <a:gd name="T15" fmla="*/ 0 60000 65536"/>
                <a:gd name="T16" fmla="*/ 0 60000 65536"/>
                <a:gd name="T17" fmla="*/ 0 60000 65536"/>
                <a:gd name="T18" fmla="*/ 0 60000 65536"/>
                <a:gd name="T19" fmla="*/ 0 60000 65536"/>
                <a:gd name="T20" fmla="*/ 0 60000 65536"/>
                <a:gd name="T21" fmla="*/ 0 w 73"/>
                <a:gd name="T22" fmla="*/ 0 h 110"/>
                <a:gd name="T23" fmla="*/ 73 w 73"/>
                <a:gd name="T24" fmla="*/ 110 h 11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3" h="110">
                  <a:moveTo>
                    <a:pt x="73" y="64"/>
                  </a:moveTo>
                  <a:lnTo>
                    <a:pt x="19" y="110"/>
                  </a:lnTo>
                  <a:lnTo>
                    <a:pt x="9" y="110"/>
                  </a:lnTo>
                  <a:lnTo>
                    <a:pt x="0" y="101"/>
                  </a:lnTo>
                  <a:lnTo>
                    <a:pt x="64" y="0"/>
                  </a:lnTo>
                  <a:lnTo>
                    <a:pt x="73" y="36"/>
                  </a:lnTo>
                  <a:lnTo>
                    <a:pt x="73" y="64"/>
                  </a:lnTo>
                  <a:close/>
                </a:path>
              </a:pathLst>
            </a:custGeom>
            <a:solidFill>
              <a:srgbClr val="D4A1A1"/>
            </a:solidFill>
            <a:ln w="9525">
              <a:noFill/>
              <a:round/>
              <a:headEnd/>
              <a:tailEnd/>
            </a:ln>
          </p:spPr>
          <p:txBody>
            <a:bodyPr>
              <a:prstTxWarp prst="textNoShape">
                <a:avLst/>
              </a:prstTxWarp>
            </a:bodyPr>
            <a:lstStyle/>
            <a:p>
              <a:endParaRPr lang="en-US"/>
            </a:p>
          </p:txBody>
        </p:sp>
        <p:sp>
          <p:nvSpPr>
            <p:cNvPr id="18533" name="Freeform 304"/>
            <p:cNvSpPr>
              <a:spLocks/>
            </p:cNvSpPr>
            <p:nvPr/>
          </p:nvSpPr>
          <p:spPr bwMode="auto">
            <a:xfrm>
              <a:off x="2999" y="2819"/>
              <a:ext cx="4" cy="11"/>
            </a:xfrm>
            <a:custGeom>
              <a:avLst/>
              <a:gdLst>
                <a:gd name="T0" fmla="*/ 0 w 37"/>
                <a:gd name="T1" fmla="*/ 92 h 92"/>
                <a:gd name="T2" fmla="*/ 10 w 37"/>
                <a:gd name="T3" fmla="*/ 46 h 92"/>
                <a:gd name="T4" fmla="*/ 37 w 37"/>
                <a:gd name="T5" fmla="*/ 0 h 92"/>
                <a:gd name="T6" fmla="*/ 37 w 37"/>
                <a:gd name="T7" fmla="*/ 64 h 92"/>
                <a:gd name="T8" fmla="*/ 0 w 37"/>
                <a:gd name="T9" fmla="*/ 92 h 92"/>
                <a:gd name="T10" fmla="*/ 0 60000 65536"/>
                <a:gd name="T11" fmla="*/ 0 60000 65536"/>
                <a:gd name="T12" fmla="*/ 0 60000 65536"/>
                <a:gd name="T13" fmla="*/ 0 60000 65536"/>
                <a:gd name="T14" fmla="*/ 0 60000 65536"/>
                <a:gd name="T15" fmla="*/ 0 w 37"/>
                <a:gd name="T16" fmla="*/ 0 h 92"/>
                <a:gd name="T17" fmla="*/ 37 w 37"/>
                <a:gd name="T18" fmla="*/ 92 h 92"/>
              </a:gdLst>
              <a:ahLst/>
              <a:cxnLst>
                <a:cxn ang="T10">
                  <a:pos x="T0" y="T1"/>
                </a:cxn>
                <a:cxn ang="T11">
                  <a:pos x="T2" y="T3"/>
                </a:cxn>
                <a:cxn ang="T12">
                  <a:pos x="T4" y="T5"/>
                </a:cxn>
                <a:cxn ang="T13">
                  <a:pos x="T6" y="T7"/>
                </a:cxn>
                <a:cxn ang="T14">
                  <a:pos x="T8" y="T9"/>
                </a:cxn>
              </a:cxnLst>
              <a:rect l="T15" t="T16" r="T17" b="T18"/>
              <a:pathLst>
                <a:path w="37" h="92">
                  <a:moveTo>
                    <a:pt x="0" y="92"/>
                  </a:moveTo>
                  <a:lnTo>
                    <a:pt x="10" y="46"/>
                  </a:lnTo>
                  <a:lnTo>
                    <a:pt x="37" y="0"/>
                  </a:lnTo>
                  <a:lnTo>
                    <a:pt x="37" y="64"/>
                  </a:lnTo>
                  <a:lnTo>
                    <a:pt x="0" y="92"/>
                  </a:lnTo>
                  <a:close/>
                </a:path>
              </a:pathLst>
            </a:custGeom>
            <a:solidFill>
              <a:srgbClr val="D4A1A1"/>
            </a:solidFill>
            <a:ln w="9525">
              <a:noFill/>
              <a:round/>
              <a:headEnd/>
              <a:tailEnd/>
            </a:ln>
          </p:spPr>
          <p:txBody>
            <a:bodyPr>
              <a:prstTxWarp prst="textNoShape">
                <a:avLst/>
              </a:prstTxWarp>
            </a:bodyPr>
            <a:lstStyle/>
            <a:p>
              <a:endParaRPr lang="en-US"/>
            </a:p>
          </p:txBody>
        </p:sp>
        <p:sp>
          <p:nvSpPr>
            <p:cNvPr id="18534" name="Freeform 305"/>
            <p:cNvSpPr>
              <a:spLocks/>
            </p:cNvSpPr>
            <p:nvPr/>
          </p:nvSpPr>
          <p:spPr bwMode="auto">
            <a:xfrm>
              <a:off x="3091" y="3041"/>
              <a:ext cx="2" cy="12"/>
            </a:xfrm>
            <a:custGeom>
              <a:avLst/>
              <a:gdLst>
                <a:gd name="T0" fmla="*/ 18 w 18"/>
                <a:gd name="T1" fmla="*/ 0 h 93"/>
                <a:gd name="T2" fmla="*/ 9 w 18"/>
                <a:gd name="T3" fmla="*/ 93 h 93"/>
                <a:gd name="T4" fmla="*/ 0 w 18"/>
                <a:gd name="T5" fmla="*/ 10 h 93"/>
                <a:gd name="T6" fmla="*/ 9 w 18"/>
                <a:gd name="T7" fmla="*/ 10 h 93"/>
                <a:gd name="T8" fmla="*/ 9 w 18"/>
                <a:gd name="T9" fmla="*/ 0 h 93"/>
                <a:gd name="T10" fmla="*/ 18 w 18"/>
                <a:gd name="T11" fmla="*/ 0 h 93"/>
                <a:gd name="T12" fmla="*/ 0 60000 65536"/>
                <a:gd name="T13" fmla="*/ 0 60000 65536"/>
                <a:gd name="T14" fmla="*/ 0 60000 65536"/>
                <a:gd name="T15" fmla="*/ 0 60000 65536"/>
                <a:gd name="T16" fmla="*/ 0 60000 65536"/>
                <a:gd name="T17" fmla="*/ 0 60000 65536"/>
                <a:gd name="T18" fmla="*/ 0 w 18"/>
                <a:gd name="T19" fmla="*/ 0 h 93"/>
                <a:gd name="T20" fmla="*/ 18 w 18"/>
                <a:gd name="T21" fmla="*/ 93 h 93"/>
              </a:gdLst>
              <a:ahLst/>
              <a:cxnLst>
                <a:cxn ang="T12">
                  <a:pos x="T0" y="T1"/>
                </a:cxn>
                <a:cxn ang="T13">
                  <a:pos x="T2" y="T3"/>
                </a:cxn>
                <a:cxn ang="T14">
                  <a:pos x="T4" y="T5"/>
                </a:cxn>
                <a:cxn ang="T15">
                  <a:pos x="T6" y="T7"/>
                </a:cxn>
                <a:cxn ang="T16">
                  <a:pos x="T8" y="T9"/>
                </a:cxn>
                <a:cxn ang="T17">
                  <a:pos x="T10" y="T11"/>
                </a:cxn>
              </a:cxnLst>
              <a:rect l="T18" t="T19" r="T20" b="T21"/>
              <a:pathLst>
                <a:path w="18" h="93">
                  <a:moveTo>
                    <a:pt x="18" y="0"/>
                  </a:moveTo>
                  <a:lnTo>
                    <a:pt x="9" y="93"/>
                  </a:lnTo>
                  <a:lnTo>
                    <a:pt x="0" y="10"/>
                  </a:lnTo>
                  <a:lnTo>
                    <a:pt x="9" y="10"/>
                  </a:lnTo>
                  <a:lnTo>
                    <a:pt x="9" y="0"/>
                  </a:lnTo>
                  <a:lnTo>
                    <a:pt x="18" y="0"/>
                  </a:lnTo>
                  <a:close/>
                </a:path>
              </a:pathLst>
            </a:custGeom>
            <a:solidFill>
              <a:srgbClr val="471111"/>
            </a:solidFill>
            <a:ln w="9525">
              <a:noFill/>
              <a:round/>
              <a:headEnd/>
              <a:tailEnd/>
            </a:ln>
          </p:spPr>
          <p:txBody>
            <a:bodyPr>
              <a:prstTxWarp prst="textNoShape">
                <a:avLst/>
              </a:prstTxWarp>
            </a:bodyPr>
            <a:lstStyle/>
            <a:p>
              <a:endParaRPr lang="en-US"/>
            </a:p>
          </p:txBody>
        </p:sp>
        <p:sp>
          <p:nvSpPr>
            <p:cNvPr id="18535" name="Freeform 306"/>
            <p:cNvSpPr>
              <a:spLocks/>
            </p:cNvSpPr>
            <p:nvPr/>
          </p:nvSpPr>
          <p:spPr bwMode="auto">
            <a:xfrm>
              <a:off x="3124" y="2868"/>
              <a:ext cx="21" cy="100"/>
            </a:xfrm>
            <a:custGeom>
              <a:avLst/>
              <a:gdLst>
                <a:gd name="T0" fmla="*/ 157 w 166"/>
                <a:gd name="T1" fmla="*/ 28 h 802"/>
                <a:gd name="T2" fmla="*/ 157 w 166"/>
                <a:gd name="T3" fmla="*/ 92 h 802"/>
                <a:gd name="T4" fmla="*/ 120 w 166"/>
                <a:gd name="T5" fmla="*/ 139 h 802"/>
                <a:gd name="T6" fmla="*/ 157 w 166"/>
                <a:gd name="T7" fmla="*/ 230 h 802"/>
                <a:gd name="T8" fmla="*/ 139 w 166"/>
                <a:gd name="T9" fmla="*/ 341 h 802"/>
                <a:gd name="T10" fmla="*/ 139 w 166"/>
                <a:gd name="T11" fmla="*/ 507 h 802"/>
                <a:gd name="T12" fmla="*/ 120 w 166"/>
                <a:gd name="T13" fmla="*/ 525 h 802"/>
                <a:gd name="T14" fmla="*/ 120 w 166"/>
                <a:gd name="T15" fmla="*/ 682 h 802"/>
                <a:gd name="T16" fmla="*/ 166 w 166"/>
                <a:gd name="T17" fmla="*/ 746 h 802"/>
                <a:gd name="T18" fmla="*/ 166 w 166"/>
                <a:gd name="T19" fmla="*/ 802 h 802"/>
                <a:gd name="T20" fmla="*/ 102 w 166"/>
                <a:gd name="T21" fmla="*/ 655 h 802"/>
                <a:gd name="T22" fmla="*/ 120 w 166"/>
                <a:gd name="T23" fmla="*/ 498 h 802"/>
                <a:gd name="T24" fmla="*/ 139 w 166"/>
                <a:gd name="T25" fmla="*/ 480 h 802"/>
                <a:gd name="T26" fmla="*/ 147 w 166"/>
                <a:gd name="T27" fmla="*/ 221 h 802"/>
                <a:gd name="T28" fmla="*/ 110 w 166"/>
                <a:gd name="T29" fmla="*/ 176 h 802"/>
                <a:gd name="T30" fmla="*/ 110 w 166"/>
                <a:gd name="T31" fmla="*/ 120 h 802"/>
                <a:gd name="T32" fmla="*/ 147 w 166"/>
                <a:gd name="T33" fmla="*/ 74 h 802"/>
                <a:gd name="T34" fmla="*/ 147 w 166"/>
                <a:gd name="T35" fmla="*/ 37 h 802"/>
                <a:gd name="T36" fmla="*/ 102 w 166"/>
                <a:gd name="T37" fmla="*/ 9 h 802"/>
                <a:gd name="T38" fmla="*/ 0 w 166"/>
                <a:gd name="T39" fmla="*/ 0 h 802"/>
                <a:gd name="T40" fmla="*/ 129 w 166"/>
                <a:gd name="T41" fmla="*/ 9 h 802"/>
                <a:gd name="T42" fmla="*/ 157 w 166"/>
                <a:gd name="T43" fmla="*/ 28 h 802"/>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66"/>
                <a:gd name="T67" fmla="*/ 0 h 802"/>
                <a:gd name="T68" fmla="*/ 166 w 166"/>
                <a:gd name="T69" fmla="*/ 802 h 802"/>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66" h="802">
                  <a:moveTo>
                    <a:pt x="157" y="28"/>
                  </a:moveTo>
                  <a:lnTo>
                    <a:pt x="157" y="92"/>
                  </a:lnTo>
                  <a:lnTo>
                    <a:pt x="120" y="139"/>
                  </a:lnTo>
                  <a:lnTo>
                    <a:pt x="157" y="230"/>
                  </a:lnTo>
                  <a:lnTo>
                    <a:pt x="139" y="341"/>
                  </a:lnTo>
                  <a:lnTo>
                    <a:pt x="139" y="507"/>
                  </a:lnTo>
                  <a:lnTo>
                    <a:pt x="120" y="525"/>
                  </a:lnTo>
                  <a:lnTo>
                    <a:pt x="120" y="682"/>
                  </a:lnTo>
                  <a:lnTo>
                    <a:pt x="166" y="746"/>
                  </a:lnTo>
                  <a:lnTo>
                    <a:pt x="166" y="802"/>
                  </a:lnTo>
                  <a:lnTo>
                    <a:pt x="102" y="655"/>
                  </a:lnTo>
                  <a:lnTo>
                    <a:pt x="120" y="498"/>
                  </a:lnTo>
                  <a:lnTo>
                    <a:pt x="139" y="480"/>
                  </a:lnTo>
                  <a:lnTo>
                    <a:pt x="147" y="221"/>
                  </a:lnTo>
                  <a:lnTo>
                    <a:pt x="110" y="176"/>
                  </a:lnTo>
                  <a:lnTo>
                    <a:pt x="110" y="120"/>
                  </a:lnTo>
                  <a:lnTo>
                    <a:pt x="147" y="74"/>
                  </a:lnTo>
                  <a:lnTo>
                    <a:pt x="147" y="37"/>
                  </a:lnTo>
                  <a:lnTo>
                    <a:pt x="102" y="9"/>
                  </a:lnTo>
                  <a:lnTo>
                    <a:pt x="0" y="0"/>
                  </a:lnTo>
                  <a:lnTo>
                    <a:pt x="129" y="9"/>
                  </a:lnTo>
                  <a:lnTo>
                    <a:pt x="157" y="28"/>
                  </a:lnTo>
                  <a:close/>
                </a:path>
              </a:pathLst>
            </a:custGeom>
            <a:solidFill>
              <a:srgbClr val="000000"/>
            </a:solidFill>
            <a:ln w="9525">
              <a:noFill/>
              <a:round/>
              <a:headEnd/>
              <a:tailEnd/>
            </a:ln>
          </p:spPr>
          <p:txBody>
            <a:bodyPr>
              <a:prstTxWarp prst="textNoShape">
                <a:avLst/>
              </a:prstTxWarp>
            </a:bodyPr>
            <a:lstStyle/>
            <a:p>
              <a:endParaRPr lang="en-US"/>
            </a:p>
          </p:txBody>
        </p:sp>
        <p:sp>
          <p:nvSpPr>
            <p:cNvPr id="18536" name="Freeform 307"/>
            <p:cNvSpPr>
              <a:spLocks/>
            </p:cNvSpPr>
            <p:nvPr/>
          </p:nvSpPr>
          <p:spPr bwMode="auto">
            <a:xfrm>
              <a:off x="3107" y="2871"/>
              <a:ext cx="50" cy="114"/>
            </a:xfrm>
            <a:custGeom>
              <a:avLst/>
              <a:gdLst>
                <a:gd name="T0" fmla="*/ 396 w 396"/>
                <a:gd name="T1" fmla="*/ 202 h 912"/>
                <a:gd name="T2" fmla="*/ 378 w 396"/>
                <a:gd name="T3" fmla="*/ 221 h 912"/>
                <a:gd name="T4" fmla="*/ 396 w 396"/>
                <a:gd name="T5" fmla="*/ 258 h 912"/>
                <a:gd name="T6" fmla="*/ 387 w 396"/>
                <a:gd name="T7" fmla="*/ 617 h 912"/>
                <a:gd name="T8" fmla="*/ 341 w 396"/>
                <a:gd name="T9" fmla="*/ 847 h 912"/>
                <a:gd name="T10" fmla="*/ 295 w 396"/>
                <a:gd name="T11" fmla="*/ 894 h 912"/>
                <a:gd name="T12" fmla="*/ 267 w 396"/>
                <a:gd name="T13" fmla="*/ 875 h 912"/>
                <a:gd name="T14" fmla="*/ 157 w 396"/>
                <a:gd name="T15" fmla="*/ 884 h 912"/>
                <a:gd name="T16" fmla="*/ 74 w 396"/>
                <a:gd name="T17" fmla="*/ 912 h 912"/>
                <a:gd name="T18" fmla="*/ 46 w 396"/>
                <a:gd name="T19" fmla="*/ 912 h 912"/>
                <a:gd name="T20" fmla="*/ 56 w 396"/>
                <a:gd name="T21" fmla="*/ 829 h 912"/>
                <a:gd name="T22" fmla="*/ 92 w 396"/>
                <a:gd name="T23" fmla="*/ 810 h 912"/>
                <a:gd name="T24" fmla="*/ 120 w 396"/>
                <a:gd name="T25" fmla="*/ 783 h 912"/>
                <a:gd name="T26" fmla="*/ 110 w 396"/>
                <a:gd name="T27" fmla="*/ 682 h 912"/>
                <a:gd name="T28" fmla="*/ 83 w 396"/>
                <a:gd name="T29" fmla="*/ 626 h 912"/>
                <a:gd name="T30" fmla="*/ 74 w 396"/>
                <a:gd name="T31" fmla="*/ 525 h 912"/>
                <a:gd name="T32" fmla="*/ 0 w 396"/>
                <a:gd name="T33" fmla="*/ 479 h 912"/>
                <a:gd name="T34" fmla="*/ 56 w 396"/>
                <a:gd name="T35" fmla="*/ 488 h 912"/>
                <a:gd name="T36" fmla="*/ 92 w 396"/>
                <a:gd name="T37" fmla="*/ 535 h 912"/>
                <a:gd name="T38" fmla="*/ 101 w 396"/>
                <a:gd name="T39" fmla="*/ 636 h 912"/>
                <a:gd name="T40" fmla="*/ 138 w 396"/>
                <a:gd name="T41" fmla="*/ 690 h 912"/>
                <a:gd name="T42" fmla="*/ 138 w 396"/>
                <a:gd name="T43" fmla="*/ 792 h 912"/>
                <a:gd name="T44" fmla="*/ 64 w 396"/>
                <a:gd name="T45" fmla="*/ 847 h 912"/>
                <a:gd name="T46" fmla="*/ 56 w 396"/>
                <a:gd name="T47" fmla="*/ 866 h 912"/>
                <a:gd name="T48" fmla="*/ 56 w 396"/>
                <a:gd name="T49" fmla="*/ 894 h 912"/>
                <a:gd name="T50" fmla="*/ 157 w 396"/>
                <a:gd name="T51" fmla="*/ 875 h 912"/>
                <a:gd name="T52" fmla="*/ 304 w 396"/>
                <a:gd name="T53" fmla="*/ 866 h 912"/>
                <a:gd name="T54" fmla="*/ 350 w 396"/>
                <a:gd name="T55" fmla="*/ 792 h 912"/>
                <a:gd name="T56" fmla="*/ 350 w 396"/>
                <a:gd name="T57" fmla="*/ 727 h 912"/>
                <a:gd name="T58" fmla="*/ 368 w 396"/>
                <a:gd name="T59" fmla="*/ 709 h 912"/>
                <a:gd name="T60" fmla="*/ 378 w 396"/>
                <a:gd name="T61" fmla="*/ 599 h 912"/>
                <a:gd name="T62" fmla="*/ 378 w 396"/>
                <a:gd name="T63" fmla="*/ 378 h 912"/>
                <a:gd name="T64" fmla="*/ 387 w 396"/>
                <a:gd name="T65" fmla="*/ 368 h 912"/>
                <a:gd name="T66" fmla="*/ 350 w 396"/>
                <a:gd name="T67" fmla="*/ 304 h 912"/>
                <a:gd name="T68" fmla="*/ 368 w 396"/>
                <a:gd name="T69" fmla="*/ 211 h 912"/>
                <a:gd name="T70" fmla="*/ 387 w 396"/>
                <a:gd name="T71" fmla="*/ 184 h 912"/>
                <a:gd name="T72" fmla="*/ 378 w 396"/>
                <a:gd name="T73" fmla="*/ 55 h 912"/>
                <a:gd name="T74" fmla="*/ 368 w 396"/>
                <a:gd name="T75" fmla="*/ 0 h 912"/>
                <a:gd name="T76" fmla="*/ 396 w 396"/>
                <a:gd name="T77" fmla="*/ 64 h 912"/>
                <a:gd name="T78" fmla="*/ 396 w 396"/>
                <a:gd name="T79" fmla="*/ 202 h 912"/>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96"/>
                <a:gd name="T121" fmla="*/ 0 h 912"/>
                <a:gd name="T122" fmla="*/ 396 w 396"/>
                <a:gd name="T123" fmla="*/ 912 h 912"/>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96" h="912">
                  <a:moveTo>
                    <a:pt x="396" y="202"/>
                  </a:moveTo>
                  <a:lnTo>
                    <a:pt x="378" y="221"/>
                  </a:lnTo>
                  <a:lnTo>
                    <a:pt x="396" y="258"/>
                  </a:lnTo>
                  <a:lnTo>
                    <a:pt x="387" y="617"/>
                  </a:lnTo>
                  <a:lnTo>
                    <a:pt x="341" y="847"/>
                  </a:lnTo>
                  <a:lnTo>
                    <a:pt x="295" y="894"/>
                  </a:lnTo>
                  <a:lnTo>
                    <a:pt x="267" y="875"/>
                  </a:lnTo>
                  <a:lnTo>
                    <a:pt x="157" y="884"/>
                  </a:lnTo>
                  <a:lnTo>
                    <a:pt x="74" y="912"/>
                  </a:lnTo>
                  <a:lnTo>
                    <a:pt x="46" y="912"/>
                  </a:lnTo>
                  <a:lnTo>
                    <a:pt x="56" y="829"/>
                  </a:lnTo>
                  <a:lnTo>
                    <a:pt x="92" y="810"/>
                  </a:lnTo>
                  <a:lnTo>
                    <a:pt x="120" y="783"/>
                  </a:lnTo>
                  <a:lnTo>
                    <a:pt x="110" y="682"/>
                  </a:lnTo>
                  <a:lnTo>
                    <a:pt x="83" y="626"/>
                  </a:lnTo>
                  <a:lnTo>
                    <a:pt x="74" y="525"/>
                  </a:lnTo>
                  <a:lnTo>
                    <a:pt x="0" y="479"/>
                  </a:lnTo>
                  <a:lnTo>
                    <a:pt x="56" y="488"/>
                  </a:lnTo>
                  <a:lnTo>
                    <a:pt x="92" y="535"/>
                  </a:lnTo>
                  <a:lnTo>
                    <a:pt x="101" y="636"/>
                  </a:lnTo>
                  <a:lnTo>
                    <a:pt x="138" y="690"/>
                  </a:lnTo>
                  <a:lnTo>
                    <a:pt x="138" y="792"/>
                  </a:lnTo>
                  <a:lnTo>
                    <a:pt x="64" y="847"/>
                  </a:lnTo>
                  <a:lnTo>
                    <a:pt x="56" y="866"/>
                  </a:lnTo>
                  <a:lnTo>
                    <a:pt x="56" y="894"/>
                  </a:lnTo>
                  <a:lnTo>
                    <a:pt x="157" y="875"/>
                  </a:lnTo>
                  <a:lnTo>
                    <a:pt x="304" y="866"/>
                  </a:lnTo>
                  <a:lnTo>
                    <a:pt x="350" y="792"/>
                  </a:lnTo>
                  <a:lnTo>
                    <a:pt x="350" y="727"/>
                  </a:lnTo>
                  <a:lnTo>
                    <a:pt x="368" y="709"/>
                  </a:lnTo>
                  <a:lnTo>
                    <a:pt x="378" y="599"/>
                  </a:lnTo>
                  <a:lnTo>
                    <a:pt x="378" y="378"/>
                  </a:lnTo>
                  <a:lnTo>
                    <a:pt x="387" y="368"/>
                  </a:lnTo>
                  <a:lnTo>
                    <a:pt x="350" y="304"/>
                  </a:lnTo>
                  <a:lnTo>
                    <a:pt x="368" y="211"/>
                  </a:lnTo>
                  <a:lnTo>
                    <a:pt x="387" y="184"/>
                  </a:lnTo>
                  <a:lnTo>
                    <a:pt x="378" y="55"/>
                  </a:lnTo>
                  <a:lnTo>
                    <a:pt x="368" y="0"/>
                  </a:lnTo>
                  <a:lnTo>
                    <a:pt x="396" y="64"/>
                  </a:lnTo>
                  <a:lnTo>
                    <a:pt x="396" y="202"/>
                  </a:lnTo>
                  <a:close/>
                </a:path>
              </a:pathLst>
            </a:custGeom>
            <a:solidFill>
              <a:srgbClr val="000000"/>
            </a:solidFill>
            <a:ln w="9525">
              <a:noFill/>
              <a:round/>
              <a:headEnd/>
              <a:tailEnd/>
            </a:ln>
          </p:spPr>
          <p:txBody>
            <a:bodyPr>
              <a:prstTxWarp prst="textNoShape">
                <a:avLst/>
              </a:prstTxWarp>
            </a:bodyPr>
            <a:lstStyle/>
            <a:p>
              <a:endParaRPr lang="en-US"/>
            </a:p>
          </p:txBody>
        </p:sp>
        <p:sp>
          <p:nvSpPr>
            <p:cNvPr id="18537" name="Freeform 308"/>
            <p:cNvSpPr>
              <a:spLocks/>
            </p:cNvSpPr>
            <p:nvPr/>
          </p:nvSpPr>
          <p:spPr bwMode="auto">
            <a:xfrm>
              <a:off x="2778" y="2922"/>
              <a:ext cx="10" cy="44"/>
            </a:xfrm>
            <a:custGeom>
              <a:avLst/>
              <a:gdLst>
                <a:gd name="T0" fmla="*/ 83 w 83"/>
                <a:gd name="T1" fmla="*/ 54 h 349"/>
                <a:gd name="T2" fmla="*/ 46 w 83"/>
                <a:gd name="T3" fmla="*/ 294 h 349"/>
                <a:gd name="T4" fmla="*/ 46 w 83"/>
                <a:gd name="T5" fmla="*/ 331 h 349"/>
                <a:gd name="T6" fmla="*/ 37 w 83"/>
                <a:gd name="T7" fmla="*/ 349 h 349"/>
                <a:gd name="T8" fmla="*/ 0 w 83"/>
                <a:gd name="T9" fmla="*/ 285 h 349"/>
                <a:gd name="T10" fmla="*/ 27 w 83"/>
                <a:gd name="T11" fmla="*/ 128 h 349"/>
                <a:gd name="T12" fmla="*/ 37 w 83"/>
                <a:gd name="T13" fmla="*/ 0 h 349"/>
                <a:gd name="T14" fmla="*/ 64 w 83"/>
                <a:gd name="T15" fmla="*/ 0 h 349"/>
                <a:gd name="T16" fmla="*/ 83 w 83"/>
                <a:gd name="T17" fmla="*/ 54 h 34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3"/>
                <a:gd name="T28" fmla="*/ 0 h 349"/>
                <a:gd name="T29" fmla="*/ 83 w 83"/>
                <a:gd name="T30" fmla="*/ 349 h 34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3" h="349">
                  <a:moveTo>
                    <a:pt x="83" y="54"/>
                  </a:moveTo>
                  <a:lnTo>
                    <a:pt x="46" y="294"/>
                  </a:lnTo>
                  <a:lnTo>
                    <a:pt x="46" y="331"/>
                  </a:lnTo>
                  <a:lnTo>
                    <a:pt x="37" y="349"/>
                  </a:lnTo>
                  <a:lnTo>
                    <a:pt x="0" y="285"/>
                  </a:lnTo>
                  <a:lnTo>
                    <a:pt x="27" y="128"/>
                  </a:lnTo>
                  <a:lnTo>
                    <a:pt x="37" y="0"/>
                  </a:lnTo>
                  <a:lnTo>
                    <a:pt x="64" y="0"/>
                  </a:lnTo>
                  <a:lnTo>
                    <a:pt x="83" y="54"/>
                  </a:lnTo>
                  <a:close/>
                </a:path>
              </a:pathLst>
            </a:custGeom>
            <a:solidFill>
              <a:srgbClr val="000000"/>
            </a:solidFill>
            <a:ln w="9525">
              <a:noFill/>
              <a:round/>
              <a:headEnd/>
              <a:tailEnd/>
            </a:ln>
          </p:spPr>
          <p:txBody>
            <a:bodyPr>
              <a:prstTxWarp prst="textNoShape">
                <a:avLst/>
              </a:prstTxWarp>
            </a:bodyPr>
            <a:lstStyle/>
            <a:p>
              <a:endParaRPr lang="en-US"/>
            </a:p>
          </p:txBody>
        </p:sp>
        <p:sp>
          <p:nvSpPr>
            <p:cNvPr id="18538" name="Freeform 309"/>
            <p:cNvSpPr>
              <a:spLocks/>
            </p:cNvSpPr>
            <p:nvPr/>
          </p:nvSpPr>
          <p:spPr bwMode="auto">
            <a:xfrm>
              <a:off x="3167" y="2995"/>
              <a:ext cx="11" cy="15"/>
            </a:xfrm>
            <a:custGeom>
              <a:avLst/>
              <a:gdLst>
                <a:gd name="T0" fmla="*/ 83 w 93"/>
                <a:gd name="T1" fmla="*/ 110 h 120"/>
                <a:gd name="T2" fmla="*/ 27 w 93"/>
                <a:gd name="T3" fmla="*/ 120 h 120"/>
                <a:gd name="T4" fmla="*/ 19 w 93"/>
                <a:gd name="T5" fmla="*/ 120 h 120"/>
                <a:gd name="T6" fmla="*/ 0 w 93"/>
                <a:gd name="T7" fmla="*/ 102 h 120"/>
                <a:gd name="T8" fmla="*/ 64 w 93"/>
                <a:gd name="T9" fmla="*/ 46 h 120"/>
                <a:gd name="T10" fmla="*/ 74 w 93"/>
                <a:gd name="T11" fmla="*/ 0 h 120"/>
                <a:gd name="T12" fmla="*/ 93 w 93"/>
                <a:gd name="T13" fmla="*/ 73 h 120"/>
                <a:gd name="T14" fmla="*/ 83 w 93"/>
                <a:gd name="T15" fmla="*/ 110 h 120"/>
                <a:gd name="T16" fmla="*/ 0 60000 65536"/>
                <a:gd name="T17" fmla="*/ 0 60000 65536"/>
                <a:gd name="T18" fmla="*/ 0 60000 65536"/>
                <a:gd name="T19" fmla="*/ 0 60000 65536"/>
                <a:gd name="T20" fmla="*/ 0 60000 65536"/>
                <a:gd name="T21" fmla="*/ 0 60000 65536"/>
                <a:gd name="T22" fmla="*/ 0 60000 65536"/>
                <a:gd name="T23" fmla="*/ 0 60000 65536"/>
                <a:gd name="T24" fmla="*/ 0 w 93"/>
                <a:gd name="T25" fmla="*/ 0 h 120"/>
                <a:gd name="T26" fmla="*/ 93 w 93"/>
                <a:gd name="T27" fmla="*/ 120 h 1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3" h="120">
                  <a:moveTo>
                    <a:pt x="83" y="110"/>
                  </a:moveTo>
                  <a:lnTo>
                    <a:pt x="27" y="120"/>
                  </a:lnTo>
                  <a:lnTo>
                    <a:pt x="19" y="120"/>
                  </a:lnTo>
                  <a:lnTo>
                    <a:pt x="0" y="102"/>
                  </a:lnTo>
                  <a:lnTo>
                    <a:pt x="64" y="46"/>
                  </a:lnTo>
                  <a:lnTo>
                    <a:pt x="74" y="0"/>
                  </a:lnTo>
                  <a:lnTo>
                    <a:pt x="93" y="73"/>
                  </a:lnTo>
                  <a:lnTo>
                    <a:pt x="83" y="110"/>
                  </a:lnTo>
                  <a:close/>
                </a:path>
              </a:pathLst>
            </a:custGeom>
            <a:solidFill>
              <a:srgbClr val="000000"/>
            </a:solidFill>
            <a:ln w="9525">
              <a:noFill/>
              <a:round/>
              <a:headEnd/>
              <a:tailEnd/>
            </a:ln>
          </p:spPr>
          <p:txBody>
            <a:bodyPr>
              <a:prstTxWarp prst="textNoShape">
                <a:avLst/>
              </a:prstTxWarp>
            </a:bodyPr>
            <a:lstStyle/>
            <a:p>
              <a:endParaRPr lang="en-US"/>
            </a:p>
          </p:txBody>
        </p:sp>
        <p:sp>
          <p:nvSpPr>
            <p:cNvPr id="18539" name="Freeform 310"/>
            <p:cNvSpPr>
              <a:spLocks/>
            </p:cNvSpPr>
            <p:nvPr/>
          </p:nvSpPr>
          <p:spPr bwMode="auto">
            <a:xfrm>
              <a:off x="3131" y="3012"/>
              <a:ext cx="9" cy="9"/>
            </a:xfrm>
            <a:custGeom>
              <a:avLst/>
              <a:gdLst>
                <a:gd name="T0" fmla="*/ 9 w 73"/>
                <a:gd name="T1" fmla="*/ 64 h 73"/>
                <a:gd name="T2" fmla="*/ 0 w 73"/>
                <a:gd name="T3" fmla="*/ 73 h 73"/>
                <a:gd name="T4" fmla="*/ 0 w 73"/>
                <a:gd name="T5" fmla="*/ 45 h 73"/>
                <a:gd name="T6" fmla="*/ 73 w 73"/>
                <a:gd name="T7" fmla="*/ 0 h 73"/>
                <a:gd name="T8" fmla="*/ 46 w 73"/>
                <a:gd name="T9" fmla="*/ 54 h 73"/>
                <a:gd name="T10" fmla="*/ 9 w 73"/>
                <a:gd name="T11" fmla="*/ 64 h 73"/>
                <a:gd name="T12" fmla="*/ 0 60000 65536"/>
                <a:gd name="T13" fmla="*/ 0 60000 65536"/>
                <a:gd name="T14" fmla="*/ 0 60000 65536"/>
                <a:gd name="T15" fmla="*/ 0 60000 65536"/>
                <a:gd name="T16" fmla="*/ 0 60000 65536"/>
                <a:gd name="T17" fmla="*/ 0 60000 65536"/>
                <a:gd name="T18" fmla="*/ 0 w 73"/>
                <a:gd name="T19" fmla="*/ 0 h 73"/>
                <a:gd name="T20" fmla="*/ 73 w 73"/>
                <a:gd name="T21" fmla="*/ 73 h 73"/>
              </a:gdLst>
              <a:ahLst/>
              <a:cxnLst>
                <a:cxn ang="T12">
                  <a:pos x="T0" y="T1"/>
                </a:cxn>
                <a:cxn ang="T13">
                  <a:pos x="T2" y="T3"/>
                </a:cxn>
                <a:cxn ang="T14">
                  <a:pos x="T4" y="T5"/>
                </a:cxn>
                <a:cxn ang="T15">
                  <a:pos x="T6" y="T7"/>
                </a:cxn>
                <a:cxn ang="T16">
                  <a:pos x="T8" y="T9"/>
                </a:cxn>
                <a:cxn ang="T17">
                  <a:pos x="T10" y="T11"/>
                </a:cxn>
              </a:cxnLst>
              <a:rect l="T18" t="T19" r="T20" b="T21"/>
              <a:pathLst>
                <a:path w="73" h="73">
                  <a:moveTo>
                    <a:pt x="9" y="64"/>
                  </a:moveTo>
                  <a:lnTo>
                    <a:pt x="0" y="73"/>
                  </a:lnTo>
                  <a:lnTo>
                    <a:pt x="0" y="45"/>
                  </a:lnTo>
                  <a:lnTo>
                    <a:pt x="73" y="0"/>
                  </a:lnTo>
                  <a:lnTo>
                    <a:pt x="46" y="54"/>
                  </a:lnTo>
                  <a:lnTo>
                    <a:pt x="9" y="64"/>
                  </a:lnTo>
                  <a:close/>
                </a:path>
              </a:pathLst>
            </a:custGeom>
            <a:solidFill>
              <a:srgbClr val="69431F"/>
            </a:solidFill>
            <a:ln w="9525">
              <a:noFill/>
              <a:round/>
              <a:headEnd/>
              <a:tailEnd/>
            </a:ln>
          </p:spPr>
          <p:txBody>
            <a:bodyPr>
              <a:prstTxWarp prst="textNoShape">
                <a:avLst/>
              </a:prstTxWarp>
            </a:bodyPr>
            <a:lstStyle/>
            <a:p>
              <a:endParaRPr lang="en-US"/>
            </a:p>
          </p:txBody>
        </p:sp>
        <p:sp>
          <p:nvSpPr>
            <p:cNvPr id="18540" name="Freeform 311"/>
            <p:cNvSpPr>
              <a:spLocks/>
            </p:cNvSpPr>
            <p:nvPr/>
          </p:nvSpPr>
          <p:spPr bwMode="auto">
            <a:xfrm>
              <a:off x="3157" y="3015"/>
              <a:ext cx="2" cy="5"/>
            </a:xfrm>
            <a:custGeom>
              <a:avLst/>
              <a:gdLst>
                <a:gd name="T0" fmla="*/ 19 w 19"/>
                <a:gd name="T1" fmla="*/ 17 h 46"/>
                <a:gd name="T2" fmla="*/ 19 w 19"/>
                <a:gd name="T3" fmla="*/ 27 h 46"/>
                <a:gd name="T4" fmla="*/ 0 w 19"/>
                <a:gd name="T5" fmla="*/ 46 h 46"/>
                <a:gd name="T6" fmla="*/ 0 w 19"/>
                <a:gd name="T7" fmla="*/ 0 h 46"/>
                <a:gd name="T8" fmla="*/ 9 w 19"/>
                <a:gd name="T9" fmla="*/ 17 h 46"/>
                <a:gd name="T10" fmla="*/ 19 w 19"/>
                <a:gd name="T11" fmla="*/ 17 h 46"/>
                <a:gd name="T12" fmla="*/ 0 60000 65536"/>
                <a:gd name="T13" fmla="*/ 0 60000 65536"/>
                <a:gd name="T14" fmla="*/ 0 60000 65536"/>
                <a:gd name="T15" fmla="*/ 0 60000 65536"/>
                <a:gd name="T16" fmla="*/ 0 60000 65536"/>
                <a:gd name="T17" fmla="*/ 0 60000 65536"/>
                <a:gd name="T18" fmla="*/ 0 w 19"/>
                <a:gd name="T19" fmla="*/ 0 h 46"/>
                <a:gd name="T20" fmla="*/ 19 w 19"/>
                <a:gd name="T21" fmla="*/ 46 h 46"/>
              </a:gdLst>
              <a:ahLst/>
              <a:cxnLst>
                <a:cxn ang="T12">
                  <a:pos x="T0" y="T1"/>
                </a:cxn>
                <a:cxn ang="T13">
                  <a:pos x="T2" y="T3"/>
                </a:cxn>
                <a:cxn ang="T14">
                  <a:pos x="T4" y="T5"/>
                </a:cxn>
                <a:cxn ang="T15">
                  <a:pos x="T6" y="T7"/>
                </a:cxn>
                <a:cxn ang="T16">
                  <a:pos x="T8" y="T9"/>
                </a:cxn>
                <a:cxn ang="T17">
                  <a:pos x="T10" y="T11"/>
                </a:cxn>
              </a:cxnLst>
              <a:rect l="T18" t="T19" r="T20" b="T21"/>
              <a:pathLst>
                <a:path w="19" h="46">
                  <a:moveTo>
                    <a:pt x="19" y="17"/>
                  </a:moveTo>
                  <a:lnTo>
                    <a:pt x="19" y="27"/>
                  </a:lnTo>
                  <a:lnTo>
                    <a:pt x="0" y="46"/>
                  </a:lnTo>
                  <a:lnTo>
                    <a:pt x="0" y="0"/>
                  </a:lnTo>
                  <a:lnTo>
                    <a:pt x="9" y="17"/>
                  </a:lnTo>
                  <a:lnTo>
                    <a:pt x="19" y="17"/>
                  </a:lnTo>
                  <a:close/>
                </a:path>
              </a:pathLst>
            </a:custGeom>
            <a:solidFill>
              <a:srgbClr val="69431F"/>
            </a:solidFill>
            <a:ln w="9525">
              <a:noFill/>
              <a:round/>
              <a:headEnd/>
              <a:tailEnd/>
            </a:ln>
          </p:spPr>
          <p:txBody>
            <a:bodyPr>
              <a:prstTxWarp prst="textNoShape">
                <a:avLst/>
              </a:prstTxWarp>
            </a:bodyPr>
            <a:lstStyle/>
            <a:p>
              <a:endParaRPr lang="en-US"/>
            </a:p>
          </p:txBody>
        </p:sp>
        <p:sp>
          <p:nvSpPr>
            <p:cNvPr id="18541" name="Freeform 312"/>
            <p:cNvSpPr>
              <a:spLocks/>
            </p:cNvSpPr>
            <p:nvPr/>
          </p:nvSpPr>
          <p:spPr bwMode="auto">
            <a:xfrm>
              <a:off x="3122" y="3043"/>
              <a:ext cx="16" cy="12"/>
            </a:xfrm>
            <a:custGeom>
              <a:avLst/>
              <a:gdLst>
                <a:gd name="T0" fmla="*/ 0 w 128"/>
                <a:gd name="T1" fmla="*/ 92 h 92"/>
                <a:gd name="T2" fmla="*/ 92 w 128"/>
                <a:gd name="T3" fmla="*/ 10 h 92"/>
                <a:gd name="T4" fmla="*/ 128 w 128"/>
                <a:gd name="T5" fmla="*/ 0 h 92"/>
                <a:gd name="T6" fmla="*/ 37 w 128"/>
                <a:gd name="T7" fmla="*/ 92 h 92"/>
                <a:gd name="T8" fmla="*/ 0 w 128"/>
                <a:gd name="T9" fmla="*/ 92 h 92"/>
                <a:gd name="T10" fmla="*/ 0 60000 65536"/>
                <a:gd name="T11" fmla="*/ 0 60000 65536"/>
                <a:gd name="T12" fmla="*/ 0 60000 65536"/>
                <a:gd name="T13" fmla="*/ 0 60000 65536"/>
                <a:gd name="T14" fmla="*/ 0 60000 65536"/>
                <a:gd name="T15" fmla="*/ 0 w 128"/>
                <a:gd name="T16" fmla="*/ 0 h 92"/>
                <a:gd name="T17" fmla="*/ 128 w 128"/>
                <a:gd name="T18" fmla="*/ 92 h 92"/>
              </a:gdLst>
              <a:ahLst/>
              <a:cxnLst>
                <a:cxn ang="T10">
                  <a:pos x="T0" y="T1"/>
                </a:cxn>
                <a:cxn ang="T11">
                  <a:pos x="T2" y="T3"/>
                </a:cxn>
                <a:cxn ang="T12">
                  <a:pos x="T4" y="T5"/>
                </a:cxn>
                <a:cxn ang="T13">
                  <a:pos x="T6" y="T7"/>
                </a:cxn>
                <a:cxn ang="T14">
                  <a:pos x="T8" y="T9"/>
                </a:cxn>
              </a:cxnLst>
              <a:rect l="T15" t="T16" r="T17" b="T18"/>
              <a:pathLst>
                <a:path w="128" h="92">
                  <a:moveTo>
                    <a:pt x="0" y="92"/>
                  </a:moveTo>
                  <a:lnTo>
                    <a:pt x="92" y="10"/>
                  </a:lnTo>
                  <a:lnTo>
                    <a:pt x="128" y="0"/>
                  </a:lnTo>
                  <a:lnTo>
                    <a:pt x="37" y="92"/>
                  </a:lnTo>
                  <a:lnTo>
                    <a:pt x="0" y="92"/>
                  </a:lnTo>
                  <a:close/>
                </a:path>
              </a:pathLst>
            </a:custGeom>
            <a:solidFill>
              <a:srgbClr val="FFCC99"/>
            </a:solidFill>
            <a:ln w="9525">
              <a:noFill/>
              <a:round/>
              <a:headEnd/>
              <a:tailEnd/>
            </a:ln>
          </p:spPr>
          <p:txBody>
            <a:bodyPr>
              <a:prstTxWarp prst="textNoShape">
                <a:avLst/>
              </a:prstTxWarp>
            </a:bodyPr>
            <a:lstStyle/>
            <a:p>
              <a:endParaRPr lang="en-US"/>
            </a:p>
          </p:txBody>
        </p:sp>
        <p:sp>
          <p:nvSpPr>
            <p:cNvPr id="18542" name="Freeform 313"/>
            <p:cNvSpPr>
              <a:spLocks/>
            </p:cNvSpPr>
            <p:nvPr/>
          </p:nvSpPr>
          <p:spPr bwMode="auto">
            <a:xfrm>
              <a:off x="3094" y="3065"/>
              <a:ext cx="12" cy="22"/>
            </a:xfrm>
            <a:custGeom>
              <a:avLst/>
              <a:gdLst>
                <a:gd name="T0" fmla="*/ 55 w 91"/>
                <a:gd name="T1" fmla="*/ 176 h 176"/>
                <a:gd name="T2" fmla="*/ 0 w 91"/>
                <a:gd name="T3" fmla="*/ 46 h 176"/>
                <a:gd name="T4" fmla="*/ 0 w 91"/>
                <a:gd name="T5" fmla="*/ 19 h 176"/>
                <a:gd name="T6" fmla="*/ 37 w 91"/>
                <a:gd name="T7" fmla="*/ 37 h 176"/>
                <a:gd name="T8" fmla="*/ 73 w 91"/>
                <a:gd name="T9" fmla="*/ 0 h 176"/>
                <a:gd name="T10" fmla="*/ 91 w 91"/>
                <a:gd name="T11" fmla="*/ 46 h 176"/>
                <a:gd name="T12" fmla="*/ 55 w 91"/>
                <a:gd name="T13" fmla="*/ 176 h 176"/>
                <a:gd name="T14" fmla="*/ 0 60000 65536"/>
                <a:gd name="T15" fmla="*/ 0 60000 65536"/>
                <a:gd name="T16" fmla="*/ 0 60000 65536"/>
                <a:gd name="T17" fmla="*/ 0 60000 65536"/>
                <a:gd name="T18" fmla="*/ 0 60000 65536"/>
                <a:gd name="T19" fmla="*/ 0 60000 65536"/>
                <a:gd name="T20" fmla="*/ 0 60000 65536"/>
                <a:gd name="T21" fmla="*/ 0 w 91"/>
                <a:gd name="T22" fmla="*/ 0 h 176"/>
                <a:gd name="T23" fmla="*/ 91 w 91"/>
                <a:gd name="T24" fmla="*/ 176 h 17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91" h="176">
                  <a:moveTo>
                    <a:pt x="55" y="176"/>
                  </a:moveTo>
                  <a:lnTo>
                    <a:pt x="0" y="46"/>
                  </a:lnTo>
                  <a:lnTo>
                    <a:pt x="0" y="19"/>
                  </a:lnTo>
                  <a:lnTo>
                    <a:pt x="37" y="37"/>
                  </a:lnTo>
                  <a:lnTo>
                    <a:pt x="73" y="0"/>
                  </a:lnTo>
                  <a:lnTo>
                    <a:pt x="91" y="46"/>
                  </a:lnTo>
                  <a:lnTo>
                    <a:pt x="55" y="176"/>
                  </a:lnTo>
                  <a:close/>
                </a:path>
              </a:pathLst>
            </a:custGeom>
            <a:solidFill>
              <a:srgbClr val="A3B2B2"/>
            </a:solidFill>
            <a:ln w="9525">
              <a:noFill/>
              <a:round/>
              <a:headEnd/>
              <a:tailEnd/>
            </a:ln>
          </p:spPr>
          <p:txBody>
            <a:bodyPr>
              <a:prstTxWarp prst="textNoShape">
                <a:avLst/>
              </a:prstTxWarp>
            </a:bodyPr>
            <a:lstStyle/>
            <a:p>
              <a:endParaRPr lang="en-US"/>
            </a:p>
          </p:txBody>
        </p:sp>
        <p:sp>
          <p:nvSpPr>
            <p:cNvPr id="18543" name="Freeform 314"/>
            <p:cNvSpPr>
              <a:spLocks/>
            </p:cNvSpPr>
            <p:nvPr/>
          </p:nvSpPr>
          <p:spPr bwMode="auto">
            <a:xfrm>
              <a:off x="2763" y="3081"/>
              <a:ext cx="22" cy="7"/>
            </a:xfrm>
            <a:custGeom>
              <a:avLst/>
              <a:gdLst>
                <a:gd name="T0" fmla="*/ 176 w 176"/>
                <a:gd name="T1" fmla="*/ 47 h 55"/>
                <a:gd name="T2" fmla="*/ 46 w 176"/>
                <a:gd name="T3" fmla="*/ 47 h 55"/>
                <a:gd name="T4" fmla="*/ 37 w 176"/>
                <a:gd name="T5" fmla="*/ 55 h 55"/>
                <a:gd name="T6" fmla="*/ 19 w 176"/>
                <a:gd name="T7" fmla="*/ 55 h 55"/>
                <a:gd name="T8" fmla="*/ 0 w 176"/>
                <a:gd name="T9" fmla="*/ 37 h 55"/>
                <a:gd name="T10" fmla="*/ 46 w 176"/>
                <a:gd name="T11" fmla="*/ 0 h 55"/>
                <a:gd name="T12" fmla="*/ 176 w 176"/>
                <a:gd name="T13" fmla="*/ 37 h 55"/>
                <a:gd name="T14" fmla="*/ 176 w 176"/>
                <a:gd name="T15" fmla="*/ 47 h 55"/>
                <a:gd name="T16" fmla="*/ 0 60000 65536"/>
                <a:gd name="T17" fmla="*/ 0 60000 65536"/>
                <a:gd name="T18" fmla="*/ 0 60000 65536"/>
                <a:gd name="T19" fmla="*/ 0 60000 65536"/>
                <a:gd name="T20" fmla="*/ 0 60000 65536"/>
                <a:gd name="T21" fmla="*/ 0 60000 65536"/>
                <a:gd name="T22" fmla="*/ 0 60000 65536"/>
                <a:gd name="T23" fmla="*/ 0 60000 65536"/>
                <a:gd name="T24" fmla="*/ 0 w 176"/>
                <a:gd name="T25" fmla="*/ 0 h 55"/>
                <a:gd name="T26" fmla="*/ 176 w 176"/>
                <a:gd name="T27" fmla="*/ 55 h 5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76" h="55">
                  <a:moveTo>
                    <a:pt x="176" y="47"/>
                  </a:moveTo>
                  <a:lnTo>
                    <a:pt x="46" y="47"/>
                  </a:lnTo>
                  <a:lnTo>
                    <a:pt x="37" y="55"/>
                  </a:lnTo>
                  <a:lnTo>
                    <a:pt x="19" y="55"/>
                  </a:lnTo>
                  <a:lnTo>
                    <a:pt x="0" y="37"/>
                  </a:lnTo>
                  <a:lnTo>
                    <a:pt x="46" y="0"/>
                  </a:lnTo>
                  <a:lnTo>
                    <a:pt x="176" y="37"/>
                  </a:lnTo>
                  <a:lnTo>
                    <a:pt x="176" y="47"/>
                  </a:lnTo>
                  <a:close/>
                </a:path>
              </a:pathLst>
            </a:custGeom>
            <a:solidFill>
              <a:srgbClr val="000000"/>
            </a:solidFill>
            <a:ln w="9525">
              <a:noFill/>
              <a:round/>
              <a:headEnd/>
              <a:tailEnd/>
            </a:ln>
          </p:spPr>
          <p:txBody>
            <a:bodyPr>
              <a:prstTxWarp prst="textNoShape">
                <a:avLst/>
              </a:prstTxWarp>
            </a:bodyPr>
            <a:lstStyle/>
            <a:p>
              <a:endParaRPr lang="en-US"/>
            </a:p>
          </p:txBody>
        </p:sp>
        <p:sp>
          <p:nvSpPr>
            <p:cNvPr id="18544" name="Freeform 315"/>
            <p:cNvSpPr>
              <a:spLocks/>
            </p:cNvSpPr>
            <p:nvPr/>
          </p:nvSpPr>
          <p:spPr bwMode="auto">
            <a:xfrm>
              <a:off x="2749" y="3107"/>
              <a:ext cx="19" cy="4"/>
            </a:xfrm>
            <a:custGeom>
              <a:avLst/>
              <a:gdLst>
                <a:gd name="T0" fmla="*/ 157 w 157"/>
                <a:gd name="T1" fmla="*/ 19 h 37"/>
                <a:gd name="T2" fmla="*/ 157 w 157"/>
                <a:gd name="T3" fmla="*/ 29 h 37"/>
                <a:gd name="T4" fmla="*/ 47 w 157"/>
                <a:gd name="T5" fmla="*/ 37 h 37"/>
                <a:gd name="T6" fmla="*/ 0 w 157"/>
                <a:gd name="T7" fmla="*/ 37 h 37"/>
                <a:gd name="T8" fmla="*/ 19 w 157"/>
                <a:gd name="T9" fmla="*/ 0 h 37"/>
                <a:gd name="T10" fmla="*/ 148 w 157"/>
                <a:gd name="T11" fmla="*/ 10 h 37"/>
                <a:gd name="T12" fmla="*/ 157 w 157"/>
                <a:gd name="T13" fmla="*/ 19 h 37"/>
                <a:gd name="T14" fmla="*/ 0 60000 65536"/>
                <a:gd name="T15" fmla="*/ 0 60000 65536"/>
                <a:gd name="T16" fmla="*/ 0 60000 65536"/>
                <a:gd name="T17" fmla="*/ 0 60000 65536"/>
                <a:gd name="T18" fmla="*/ 0 60000 65536"/>
                <a:gd name="T19" fmla="*/ 0 60000 65536"/>
                <a:gd name="T20" fmla="*/ 0 60000 65536"/>
                <a:gd name="T21" fmla="*/ 0 w 157"/>
                <a:gd name="T22" fmla="*/ 0 h 37"/>
                <a:gd name="T23" fmla="*/ 157 w 157"/>
                <a:gd name="T24" fmla="*/ 37 h 3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7" h="37">
                  <a:moveTo>
                    <a:pt x="157" y="19"/>
                  </a:moveTo>
                  <a:lnTo>
                    <a:pt x="157" y="29"/>
                  </a:lnTo>
                  <a:lnTo>
                    <a:pt x="47" y="37"/>
                  </a:lnTo>
                  <a:lnTo>
                    <a:pt x="0" y="37"/>
                  </a:lnTo>
                  <a:lnTo>
                    <a:pt x="19" y="0"/>
                  </a:lnTo>
                  <a:lnTo>
                    <a:pt x="148" y="10"/>
                  </a:lnTo>
                  <a:lnTo>
                    <a:pt x="157" y="19"/>
                  </a:lnTo>
                  <a:close/>
                </a:path>
              </a:pathLst>
            </a:custGeom>
            <a:solidFill>
              <a:srgbClr val="000000"/>
            </a:solidFill>
            <a:ln w="9525">
              <a:noFill/>
              <a:round/>
              <a:headEnd/>
              <a:tailEnd/>
            </a:ln>
          </p:spPr>
          <p:txBody>
            <a:bodyPr>
              <a:prstTxWarp prst="textNoShape">
                <a:avLst/>
              </a:prstTxWarp>
            </a:bodyPr>
            <a:lstStyle/>
            <a:p>
              <a:endParaRPr lang="en-US"/>
            </a:p>
          </p:txBody>
        </p:sp>
        <p:sp>
          <p:nvSpPr>
            <p:cNvPr id="18545" name="Freeform 316"/>
            <p:cNvSpPr>
              <a:spLocks/>
            </p:cNvSpPr>
            <p:nvPr/>
          </p:nvSpPr>
          <p:spPr bwMode="auto">
            <a:xfrm>
              <a:off x="3070" y="3206"/>
              <a:ext cx="57" cy="64"/>
            </a:xfrm>
            <a:custGeom>
              <a:avLst/>
              <a:gdLst>
                <a:gd name="T0" fmla="*/ 452 w 452"/>
                <a:gd name="T1" fmla="*/ 56 h 516"/>
                <a:gd name="T2" fmla="*/ 452 w 452"/>
                <a:gd name="T3" fmla="*/ 83 h 516"/>
                <a:gd name="T4" fmla="*/ 396 w 452"/>
                <a:gd name="T5" fmla="*/ 37 h 516"/>
                <a:gd name="T6" fmla="*/ 369 w 452"/>
                <a:gd name="T7" fmla="*/ 56 h 516"/>
                <a:gd name="T8" fmla="*/ 351 w 452"/>
                <a:gd name="T9" fmla="*/ 258 h 516"/>
                <a:gd name="T10" fmla="*/ 295 w 452"/>
                <a:gd name="T11" fmla="*/ 322 h 516"/>
                <a:gd name="T12" fmla="*/ 267 w 452"/>
                <a:gd name="T13" fmla="*/ 442 h 516"/>
                <a:gd name="T14" fmla="*/ 157 w 452"/>
                <a:gd name="T15" fmla="*/ 489 h 516"/>
                <a:gd name="T16" fmla="*/ 111 w 452"/>
                <a:gd name="T17" fmla="*/ 471 h 516"/>
                <a:gd name="T18" fmla="*/ 64 w 452"/>
                <a:gd name="T19" fmla="*/ 516 h 516"/>
                <a:gd name="T20" fmla="*/ 37 w 452"/>
                <a:gd name="T21" fmla="*/ 498 h 516"/>
                <a:gd name="T22" fmla="*/ 0 w 452"/>
                <a:gd name="T23" fmla="*/ 369 h 516"/>
                <a:gd name="T24" fmla="*/ 10 w 452"/>
                <a:gd name="T25" fmla="*/ 341 h 516"/>
                <a:gd name="T26" fmla="*/ 27 w 452"/>
                <a:gd name="T27" fmla="*/ 341 h 516"/>
                <a:gd name="T28" fmla="*/ 56 w 452"/>
                <a:gd name="T29" fmla="*/ 406 h 516"/>
                <a:gd name="T30" fmla="*/ 56 w 452"/>
                <a:gd name="T31" fmla="*/ 461 h 516"/>
                <a:gd name="T32" fmla="*/ 64 w 452"/>
                <a:gd name="T33" fmla="*/ 471 h 516"/>
                <a:gd name="T34" fmla="*/ 101 w 452"/>
                <a:gd name="T35" fmla="*/ 415 h 516"/>
                <a:gd name="T36" fmla="*/ 130 w 452"/>
                <a:gd name="T37" fmla="*/ 369 h 516"/>
                <a:gd name="T38" fmla="*/ 147 w 452"/>
                <a:gd name="T39" fmla="*/ 351 h 516"/>
                <a:gd name="T40" fmla="*/ 166 w 452"/>
                <a:gd name="T41" fmla="*/ 351 h 516"/>
                <a:gd name="T42" fmla="*/ 175 w 452"/>
                <a:gd name="T43" fmla="*/ 424 h 516"/>
                <a:gd name="T44" fmla="*/ 184 w 452"/>
                <a:gd name="T45" fmla="*/ 442 h 516"/>
                <a:gd name="T46" fmla="*/ 249 w 452"/>
                <a:gd name="T47" fmla="*/ 388 h 516"/>
                <a:gd name="T48" fmla="*/ 304 w 452"/>
                <a:gd name="T49" fmla="*/ 212 h 516"/>
                <a:gd name="T50" fmla="*/ 332 w 452"/>
                <a:gd name="T51" fmla="*/ 148 h 516"/>
                <a:gd name="T52" fmla="*/ 332 w 452"/>
                <a:gd name="T53" fmla="*/ 37 h 516"/>
                <a:gd name="T54" fmla="*/ 359 w 452"/>
                <a:gd name="T55" fmla="*/ 0 h 516"/>
                <a:gd name="T56" fmla="*/ 433 w 452"/>
                <a:gd name="T57" fmla="*/ 10 h 516"/>
                <a:gd name="T58" fmla="*/ 452 w 452"/>
                <a:gd name="T59" fmla="*/ 56 h 51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452"/>
                <a:gd name="T91" fmla="*/ 0 h 516"/>
                <a:gd name="T92" fmla="*/ 452 w 452"/>
                <a:gd name="T93" fmla="*/ 516 h 51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452" h="516">
                  <a:moveTo>
                    <a:pt x="452" y="56"/>
                  </a:moveTo>
                  <a:lnTo>
                    <a:pt x="452" y="83"/>
                  </a:lnTo>
                  <a:lnTo>
                    <a:pt x="396" y="37"/>
                  </a:lnTo>
                  <a:lnTo>
                    <a:pt x="369" y="56"/>
                  </a:lnTo>
                  <a:lnTo>
                    <a:pt x="351" y="258"/>
                  </a:lnTo>
                  <a:lnTo>
                    <a:pt x="295" y="322"/>
                  </a:lnTo>
                  <a:lnTo>
                    <a:pt x="267" y="442"/>
                  </a:lnTo>
                  <a:lnTo>
                    <a:pt x="157" y="489"/>
                  </a:lnTo>
                  <a:lnTo>
                    <a:pt x="111" y="471"/>
                  </a:lnTo>
                  <a:lnTo>
                    <a:pt x="64" y="516"/>
                  </a:lnTo>
                  <a:lnTo>
                    <a:pt x="37" y="498"/>
                  </a:lnTo>
                  <a:lnTo>
                    <a:pt x="0" y="369"/>
                  </a:lnTo>
                  <a:lnTo>
                    <a:pt x="10" y="341"/>
                  </a:lnTo>
                  <a:lnTo>
                    <a:pt x="27" y="341"/>
                  </a:lnTo>
                  <a:lnTo>
                    <a:pt x="56" y="406"/>
                  </a:lnTo>
                  <a:lnTo>
                    <a:pt x="56" y="461"/>
                  </a:lnTo>
                  <a:lnTo>
                    <a:pt x="64" y="471"/>
                  </a:lnTo>
                  <a:lnTo>
                    <a:pt x="101" y="415"/>
                  </a:lnTo>
                  <a:lnTo>
                    <a:pt x="130" y="369"/>
                  </a:lnTo>
                  <a:lnTo>
                    <a:pt x="147" y="351"/>
                  </a:lnTo>
                  <a:lnTo>
                    <a:pt x="166" y="351"/>
                  </a:lnTo>
                  <a:lnTo>
                    <a:pt x="175" y="424"/>
                  </a:lnTo>
                  <a:lnTo>
                    <a:pt x="184" y="442"/>
                  </a:lnTo>
                  <a:lnTo>
                    <a:pt x="249" y="388"/>
                  </a:lnTo>
                  <a:lnTo>
                    <a:pt x="304" y="212"/>
                  </a:lnTo>
                  <a:lnTo>
                    <a:pt x="332" y="148"/>
                  </a:lnTo>
                  <a:lnTo>
                    <a:pt x="332" y="37"/>
                  </a:lnTo>
                  <a:lnTo>
                    <a:pt x="359" y="0"/>
                  </a:lnTo>
                  <a:lnTo>
                    <a:pt x="433" y="10"/>
                  </a:lnTo>
                  <a:lnTo>
                    <a:pt x="452" y="56"/>
                  </a:lnTo>
                  <a:close/>
                </a:path>
              </a:pathLst>
            </a:custGeom>
            <a:solidFill>
              <a:srgbClr val="000000"/>
            </a:solidFill>
            <a:ln w="9525">
              <a:noFill/>
              <a:round/>
              <a:headEnd/>
              <a:tailEnd/>
            </a:ln>
          </p:spPr>
          <p:txBody>
            <a:bodyPr>
              <a:prstTxWarp prst="textNoShape">
                <a:avLst/>
              </a:prstTxWarp>
            </a:bodyPr>
            <a:lstStyle/>
            <a:p>
              <a:endParaRPr lang="en-US"/>
            </a:p>
          </p:txBody>
        </p:sp>
        <p:sp>
          <p:nvSpPr>
            <p:cNvPr id="18546" name="Freeform 317"/>
            <p:cNvSpPr>
              <a:spLocks/>
            </p:cNvSpPr>
            <p:nvPr/>
          </p:nvSpPr>
          <p:spPr bwMode="auto">
            <a:xfrm>
              <a:off x="2835" y="3215"/>
              <a:ext cx="17" cy="46"/>
            </a:xfrm>
            <a:custGeom>
              <a:avLst/>
              <a:gdLst>
                <a:gd name="T0" fmla="*/ 101 w 138"/>
                <a:gd name="T1" fmla="*/ 93 h 368"/>
                <a:gd name="T2" fmla="*/ 64 w 138"/>
                <a:gd name="T3" fmla="*/ 240 h 368"/>
                <a:gd name="T4" fmla="*/ 37 w 138"/>
                <a:gd name="T5" fmla="*/ 286 h 368"/>
                <a:gd name="T6" fmla="*/ 45 w 138"/>
                <a:gd name="T7" fmla="*/ 350 h 368"/>
                <a:gd name="T8" fmla="*/ 37 w 138"/>
                <a:gd name="T9" fmla="*/ 368 h 368"/>
                <a:gd name="T10" fmla="*/ 0 w 138"/>
                <a:gd name="T11" fmla="*/ 314 h 368"/>
                <a:gd name="T12" fmla="*/ 0 w 138"/>
                <a:gd name="T13" fmla="*/ 240 h 368"/>
                <a:gd name="T14" fmla="*/ 45 w 138"/>
                <a:gd name="T15" fmla="*/ 166 h 368"/>
                <a:gd name="T16" fmla="*/ 82 w 138"/>
                <a:gd name="T17" fmla="*/ 37 h 368"/>
                <a:gd name="T18" fmla="*/ 119 w 138"/>
                <a:gd name="T19" fmla="*/ 0 h 368"/>
                <a:gd name="T20" fmla="*/ 138 w 138"/>
                <a:gd name="T21" fmla="*/ 19 h 368"/>
                <a:gd name="T22" fmla="*/ 101 w 138"/>
                <a:gd name="T23" fmla="*/ 93 h 36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38"/>
                <a:gd name="T37" fmla="*/ 0 h 368"/>
                <a:gd name="T38" fmla="*/ 138 w 138"/>
                <a:gd name="T39" fmla="*/ 368 h 36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38" h="368">
                  <a:moveTo>
                    <a:pt x="101" y="93"/>
                  </a:moveTo>
                  <a:lnTo>
                    <a:pt x="64" y="240"/>
                  </a:lnTo>
                  <a:lnTo>
                    <a:pt x="37" y="286"/>
                  </a:lnTo>
                  <a:lnTo>
                    <a:pt x="45" y="350"/>
                  </a:lnTo>
                  <a:lnTo>
                    <a:pt x="37" y="368"/>
                  </a:lnTo>
                  <a:lnTo>
                    <a:pt x="0" y="314"/>
                  </a:lnTo>
                  <a:lnTo>
                    <a:pt x="0" y="240"/>
                  </a:lnTo>
                  <a:lnTo>
                    <a:pt x="45" y="166"/>
                  </a:lnTo>
                  <a:lnTo>
                    <a:pt x="82" y="37"/>
                  </a:lnTo>
                  <a:lnTo>
                    <a:pt x="119" y="0"/>
                  </a:lnTo>
                  <a:lnTo>
                    <a:pt x="138" y="19"/>
                  </a:lnTo>
                  <a:lnTo>
                    <a:pt x="101" y="93"/>
                  </a:lnTo>
                  <a:close/>
                </a:path>
              </a:pathLst>
            </a:custGeom>
            <a:solidFill>
              <a:srgbClr val="000000"/>
            </a:solidFill>
            <a:ln w="9525">
              <a:noFill/>
              <a:round/>
              <a:headEnd/>
              <a:tailEnd/>
            </a:ln>
          </p:spPr>
          <p:txBody>
            <a:bodyPr>
              <a:prstTxWarp prst="textNoShape">
                <a:avLst/>
              </a:prstTxWarp>
            </a:bodyPr>
            <a:lstStyle/>
            <a:p>
              <a:endParaRPr lang="en-US"/>
            </a:p>
          </p:txBody>
        </p:sp>
        <p:sp>
          <p:nvSpPr>
            <p:cNvPr id="18547" name="Freeform 318"/>
            <p:cNvSpPr>
              <a:spLocks/>
            </p:cNvSpPr>
            <p:nvPr/>
          </p:nvSpPr>
          <p:spPr bwMode="auto">
            <a:xfrm>
              <a:off x="2786" y="3225"/>
              <a:ext cx="10" cy="21"/>
            </a:xfrm>
            <a:custGeom>
              <a:avLst/>
              <a:gdLst>
                <a:gd name="T0" fmla="*/ 28 w 83"/>
                <a:gd name="T1" fmla="*/ 165 h 165"/>
                <a:gd name="T2" fmla="*/ 10 w 83"/>
                <a:gd name="T3" fmla="*/ 165 h 165"/>
                <a:gd name="T4" fmla="*/ 0 w 83"/>
                <a:gd name="T5" fmla="*/ 157 h 165"/>
                <a:gd name="T6" fmla="*/ 0 w 83"/>
                <a:gd name="T7" fmla="*/ 130 h 165"/>
                <a:gd name="T8" fmla="*/ 83 w 83"/>
                <a:gd name="T9" fmla="*/ 0 h 165"/>
                <a:gd name="T10" fmla="*/ 83 w 83"/>
                <a:gd name="T11" fmla="*/ 55 h 165"/>
                <a:gd name="T12" fmla="*/ 28 w 83"/>
                <a:gd name="T13" fmla="*/ 165 h 165"/>
                <a:gd name="T14" fmla="*/ 0 60000 65536"/>
                <a:gd name="T15" fmla="*/ 0 60000 65536"/>
                <a:gd name="T16" fmla="*/ 0 60000 65536"/>
                <a:gd name="T17" fmla="*/ 0 60000 65536"/>
                <a:gd name="T18" fmla="*/ 0 60000 65536"/>
                <a:gd name="T19" fmla="*/ 0 60000 65536"/>
                <a:gd name="T20" fmla="*/ 0 60000 65536"/>
                <a:gd name="T21" fmla="*/ 0 w 83"/>
                <a:gd name="T22" fmla="*/ 0 h 165"/>
                <a:gd name="T23" fmla="*/ 83 w 83"/>
                <a:gd name="T24" fmla="*/ 165 h 16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3" h="165">
                  <a:moveTo>
                    <a:pt x="28" y="165"/>
                  </a:moveTo>
                  <a:lnTo>
                    <a:pt x="10" y="165"/>
                  </a:lnTo>
                  <a:lnTo>
                    <a:pt x="0" y="157"/>
                  </a:lnTo>
                  <a:lnTo>
                    <a:pt x="0" y="130"/>
                  </a:lnTo>
                  <a:lnTo>
                    <a:pt x="83" y="0"/>
                  </a:lnTo>
                  <a:lnTo>
                    <a:pt x="83" y="55"/>
                  </a:lnTo>
                  <a:lnTo>
                    <a:pt x="28" y="165"/>
                  </a:lnTo>
                  <a:close/>
                </a:path>
              </a:pathLst>
            </a:custGeom>
            <a:solidFill>
              <a:srgbClr val="000000"/>
            </a:solidFill>
            <a:ln w="9525">
              <a:noFill/>
              <a:round/>
              <a:headEnd/>
              <a:tailEnd/>
            </a:ln>
          </p:spPr>
          <p:txBody>
            <a:bodyPr>
              <a:prstTxWarp prst="textNoShape">
                <a:avLst/>
              </a:prstTxWarp>
            </a:bodyPr>
            <a:lstStyle/>
            <a:p>
              <a:endParaRPr lang="en-US"/>
            </a:p>
          </p:txBody>
        </p:sp>
        <p:sp>
          <p:nvSpPr>
            <p:cNvPr id="18548" name="Freeform 319"/>
            <p:cNvSpPr>
              <a:spLocks/>
            </p:cNvSpPr>
            <p:nvPr/>
          </p:nvSpPr>
          <p:spPr bwMode="auto">
            <a:xfrm>
              <a:off x="2800" y="3333"/>
              <a:ext cx="1" cy="4"/>
            </a:xfrm>
            <a:custGeom>
              <a:avLst/>
              <a:gdLst>
                <a:gd name="T0" fmla="*/ 0 w 9"/>
                <a:gd name="T1" fmla="*/ 0 h 37"/>
                <a:gd name="T2" fmla="*/ 9 w 9"/>
                <a:gd name="T3" fmla="*/ 37 h 37"/>
                <a:gd name="T4" fmla="*/ 0 w 9"/>
                <a:gd name="T5" fmla="*/ 0 h 37"/>
                <a:gd name="T6" fmla="*/ 0 60000 65536"/>
                <a:gd name="T7" fmla="*/ 0 60000 65536"/>
                <a:gd name="T8" fmla="*/ 0 60000 65536"/>
                <a:gd name="T9" fmla="*/ 0 w 9"/>
                <a:gd name="T10" fmla="*/ 0 h 37"/>
                <a:gd name="T11" fmla="*/ 9 w 9"/>
                <a:gd name="T12" fmla="*/ 37 h 37"/>
              </a:gdLst>
              <a:ahLst/>
              <a:cxnLst>
                <a:cxn ang="T6">
                  <a:pos x="T0" y="T1"/>
                </a:cxn>
                <a:cxn ang="T7">
                  <a:pos x="T2" y="T3"/>
                </a:cxn>
                <a:cxn ang="T8">
                  <a:pos x="T4" y="T5"/>
                </a:cxn>
              </a:cxnLst>
              <a:rect l="T9" t="T10" r="T11" b="T12"/>
              <a:pathLst>
                <a:path w="9" h="37">
                  <a:moveTo>
                    <a:pt x="0" y="0"/>
                  </a:moveTo>
                  <a:lnTo>
                    <a:pt x="9" y="37"/>
                  </a:lnTo>
                  <a:lnTo>
                    <a:pt x="0" y="0"/>
                  </a:lnTo>
                  <a:close/>
                </a:path>
              </a:pathLst>
            </a:custGeom>
            <a:solidFill>
              <a:srgbClr val="FFFFFF"/>
            </a:solidFill>
            <a:ln w="9525">
              <a:noFill/>
              <a:round/>
              <a:headEnd/>
              <a:tailEnd/>
            </a:ln>
          </p:spPr>
          <p:txBody>
            <a:bodyPr>
              <a:prstTxWarp prst="textNoShape">
                <a:avLst/>
              </a:prstTxWarp>
            </a:bodyPr>
            <a:lstStyle/>
            <a:p>
              <a:endParaRPr lang="en-US"/>
            </a:p>
          </p:txBody>
        </p:sp>
        <p:sp>
          <p:nvSpPr>
            <p:cNvPr id="18549" name="Freeform 320"/>
            <p:cNvSpPr>
              <a:spLocks/>
            </p:cNvSpPr>
            <p:nvPr/>
          </p:nvSpPr>
          <p:spPr bwMode="auto">
            <a:xfrm>
              <a:off x="2793" y="3335"/>
              <a:ext cx="3" cy="15"/>
            </a:xfrm>
            <a:custGeom>
              <a:avLst/>
              <a:gdLst>
                <a:gd name="T0" fmla="*/ 27 w 27"/>
                <a:gd name="T1" fmla="*/ 119 h 119"/>
                <a:gd name="T2" fmla="*/ 0 w 27"/>
                <a:gd name="T3" fmla="*/ 119 h 119"/>
                <a:gd name="T4" fmla="*/ 9 w 27"/>
                <a:gd name="T5" fmla="*/ 0 h 119"/>
                <a:gd name="T6" fmla="*/ 27 w 27"/>
                <a:gd name="T7" fmla="*/ 74 h 119"/>
                <a:gd name="T8" fmla="*/ 27 w 27"/>
                <a:gd name="T9" fmla="*/ 119 h 119"/>
                <a:gd name="T10" fmla="*/ 0 60000 65536"/>
                <a:gd name="T11" fmla="*/ 0 60000 65536"/>
                <a:gd name="T12" fmla="*/ 0 60000 65536"/>
                <a:gd name="T13" fmla="*/ 0 60000 65536"/>
                <a:gd name="T14" fmla="*/ 0 60000 65536"/>
                <a:gd name="T15" fmla="*/ 0 w 27"/>
                <a:gd name="T16" fmla="*/ 0 h 119"/>
                <a:gd name="T17" fmla="*/ 27 w 27"/>
                <a:gd name="T18" fmla="*/ 119 h 119"/>
              </a:gdLst>
              <a:ahLst/>
              <a:cxnLst>
                <a:cxn ang="T10">
                  <a:pos x="T0" y="T1"/>
                </a:cxn>
                <a:cxn ang="T11">
                  <a:pos x="T2" y="T3"/>
                </a:cxn>
                <a:cxn ang="T12">
                  <a:pos x="T4" y="T5"/>
                </a:cxn>
                <a:cxn ang="T13">
                  <a:pos x="T6" y="T7"/>
                </a:cxn>
                <a:cxn ang="T14">
                  <a:pos x="T8" y="T9"/>
                </a:cxn>
              </a:cxnLst>
              <a:rect l="T15" t="T16" r="T17" b="T18"/>
              <a:pathLst>
                <a:path w="27" h="119">
                  <a:moveTo>
                    <a:pt x="27" y="119"/>
                  </a:moveTo>
                  <a:lnTo>
                    <a:pt x="0" y="119"/>
                  </a:lnTo>
                  <a:lnTo>
                    <a:pt x="9" y="0"/>
                  </a:lnTo>
                  <a:lnTo>
                    <a:pt x="27" y="74"/>
                  </a:lnTo>
                  <a:lnTo>
                    <a:pt x="27" y="119"/>
                  </a:lnTo>
                  <a:close/>
                </a:path>
              </a:pathLst>
            </a:custGeom>
            <a:solidFill>
              <a:srgbClr val="521515"/>
            </a:solidFill>
            <a:ln w="9525">
              <a:noFill/>
              <a:round/>
              <a:headEnd/>
              <a:tailEnd/>
            </a:ln>
          </p:spPr>
          <p:txBody>
            <a:bodyPr>
              <a:prstTxWarp prst="textNoShape">
                <a:avLst/>
              </a:prstTxWarp>
            </a:bodyPr>
            <a:lstStyle/>
            <a:p>
              <a:endParaRPr lang="en-US"/>
            </a:p>
          </p:txBody>
        </p:sp>
        <p:sp>
          <p:nvSpPr>
            <p:cNvPr id="18550" name="Freeform 321"/>
            <p:cNvSpPr>
              <a:spLocks/>
            </p:cNvSpPr>
            <p:nvPr/>
          </p:nvSpPr>
          <p:spPr bwMode="auto">
            <a:xfrm>
              <a:off x="2748" y="3379"/>
              <a:ext cx="50" cy="6"/>
            </a:xfrm>
            <a:custGeom>
              <a:avLst/>
              <a:gdLst>
                <a:gd name="T0" fmla="*/ 405 w 405"/>
                <a:gd name="T1" fmla="*/ 36 h 55"/>
                <a:gd name="T2" fmla="*/ 405 w 405"/>
                <a:gd name="T3" fmla="*/ 55 h 55"/>
                <a:gd name="T4" fmla="*/ 285 w 405"/>
                <a:gd name="T5" fmla="*/ 55 h 55"/>
                <a:gd name="T6" fmla="*/ 175 w 405"/>
                <a:gd name="T7" fmla="*/ 46 h 55"/>
                <a:gd name="T8" fmla="*/ 0 w 405"/>
                <a:gd name="T9" fmla="*/ 27 h 55"/>
                <a:gd name="T10" fmla="*/ 8 w 405"/>
                <a:gd name="T11" fmla="*/ 0 h 55"/>
                <a:gd name="T12" fmla="*/ 396 w 405"/>
                <a:gd name="T13" fmla="*/ 27 h 55"/>
                <a:gd name="T14" fmla="*/ 405 w 405"/>
                <a:gd name="T15" fmla="*/ 36 h 55"/>
                <a:gd name="T16" fmla="*/ 0 60000 65536"/>
                <a:gd name="T17" fmla="*/ 0 60000 65536"/>
                <a:gd name="T18" fmla="*/ 0 60000 65536"/>
                <a:gd name="T19" fmla="*/ 0 60000 65536"/>
                <a:gd name="T20" fmla="*/ 0 60000 65536"/>
                <a:gd name="T21" fmla="*/ 0 60000 65536"/>
                <a:gd name="T22" fmla="*/ 0 60000 65536"/>
                <a:gd name="T23" fmla="*/ 0 60000 65536"/>
                <a:gd name="T24" fmla="*/ 0 w 405"/>
                <a:gd name="T25" fmla="*/ 0 h 55"/>
                <a:gd name="T26" fmla="*/ 405 w 405"/>
                <a:gd name="T27" fmla="*/ 55 h 5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05" h="55">
                  <a:moveTo>
                    <a:pt x="405" y="36"/>
                  </a:moveTo>
                  <a:lnTo>
                    <a:pt x="405" y="55"/>
                  </a:lnTo>
                  <a:lnTo>
                    <a:pt x="285" y="55"/>
                  </a:lnTo>
                  <a:lnTo>
                    <a:pt x="175" y="46"/>
                  </a:lnTo>
                  <a:lnTo>
                    <a:pt x="0" y="27"/>
                  </a:lnTo>
                  <a:lnTo>
                    <a:pt x="8" y="0"/>
                  </a:lnTo>
                  <a:lnTo>
                    <a:pt x="396" y="27"/>
                  </a:lnTo>
                  <a:lnTo>
                    <a:pt x="405" y="36"/>
                  </a:lnTo>
                  <a:close/>
                </a:path>
              </a:pathLst>
            </a:custGeom>
            <a:solidFill>
              <a:srgbClr val="000000"/>
            </a:solidFill>
            <a:ln w="9525">
              <a:noFill/>
              <a:round/>
              <a:headEnd/>
              <a:tailEnd/>
            </a:ln>
          </p:spPr>
          <p:txBody>
            <a:bodyPr>
              <a:prstTxWarp prst="textNoShape">
                <a:avLst/>
              </a:prstTxWarp>
            </a:bodyPr>
            <a:lstStyle/>
            <a:p>
              <a:endParaRPr lang="en-US"/>
            </a:p>
          </p:txBody>
        </p:sp>
        <p:sp>
          <p:nvSpPr>
            <p:cNvPr id="18551" name="Freeform 322"/>
            <p:cNvSpPr>
              <a:spLocks/>
            </p:cNvSpPr>
            <p:nvPr/>
          </p:nvSpPr>
          <p:spPr bwMode="auto">
            <a:xfrm>
              <a:off x="2898" y="4112"/>
              <a:ext cx="6" cy="1"/>
            </a:xfrm>
            <a:custGeom>
              <a:avLst/>
              <a:gdLst>
                <a:gd name="T0" fmla="*/ 0 w 47"/>
                <a:gd name="T1" fmla="*/ 0 h 1"/>
                <a:gd name="T2" fmla="*/ 47 w 47"/>
                <a:gd name="T3" fmla="*/ 0 h 1"/>
                <a:gd name="T4" fmla="*/ 0 w 47"/>
                <a:gd name="T5" fmla="*/ 0 h 1"/>
                <a:gd name="T6" fmla="*/ 0 60000 65536"/>
                <a:gd name="T7" fmla="*/ 0 60000 65536"/>
                <a:gd name="T8" fmla="*/ 0 60000 65536"/>
                <a:gd name="T9" fmla="*/ 0 w 47"/>
                <a:gd name="T10" fmla="*/ 0 h 1"/>
                <a:gd name="T11" fmla="*/ 47 w 47"/>
                <a:gd name="T12" fmla="*/ 1 h 1"/>
              </a:gdLst>
              <a:ahLst/>
              <a:cxnLst>
                <a:cxn ang="T6">
                  <a:pos x="T0" y="T1"/>
                </a:cxn>
                <a:cxn ang="T7">
                  <a:pos x="T2" y="T3"/>
                </a:cxn>
                <a:cxn ang="T8">
                  <a:pos x="T4" y="T5"/>
                </a:cxn>
              </a:cxnLst>
              <a:rect l="T9" t="T10" r="T11" b="T12"/>
              <a:pathLst>
                <a:path w="47" h="1">
                  <a:moveTo>
                    <a:pt x="0" y="0"/>
                  </a:moveTo>
                  <a:lnTo>
                    <a:pt x="47" y="0"/>
                  </a:lnTo>
                  <a:lnTo>
                    <a:pt x="0" y="0"/>
                  </a:lnTo>
                  <a:close/>
                </a:path>
              </a:pathLst>
            </a:custGeom>
            <a:solidFill>
              <a:srgbClr val="FFFFFF"/>
            </a:solidFill>
            <a:ln w="9525">
              <a:noFill/>
              <a:round/>
              <a:headEnd/>
              <a:tailEnd/>
            </a:ln>
          </p:spPr>
          <p:txBody>
            <a:bodyPr>
              <a:prstTxWarp prst="textNoShape">
                <a:avLst/>
              </a:prstTxWarp>
            </a:bodyPr>
            <a:lstStyle/>
            <a:p>
              <a:endParaRPr lang="en-US"/>
            </a:p>
          </p:txBody>
        </p:sp>
        <p:sp>
          <p:nvSpPr>
            <p:cNvPr id="18552" name="Freeform 323"/>
            <p:cNvSpPr>
              <a:spLocks/>
            </p:cNvSpPr>
            <p:nvPr/>
          </p:nvSpPr>
          <p:spPr bwMode="auto">
            <a:xfrm>
              <a:off x="1206" y="3117"/>
              <a:ext cx="224" cy="680"/>
            </a:xfrm>
            <a:custGeom>
              <a:avLst/>
              <a:gdLst>
                <a:gd name="T0" fmla="*/ 1796 w 1796"/>
                <a:gd name="T1" fmla="*/ 571 h 5437"/>
                <a:gd name="T2" fmla="*/ 893 w 1796"/>
                <a:gd name="T3" fmla="*/ 765 h 5437"/>
                <a:gd name="T4" fmla="*/ 636 w 1796"/>
                <a:gd name="T5" fmla="*/ 2838 h 5437"/>
                <a:gd name="T6" fmla="*/ 1041 w 1796"/>
                <a:gd name="T7" fmla="*/ 5327 h 5437"/>
                <a:gd name="T8" fmla="*/ 460 w 1796"/>
                <a:gd name="T9" fmla="*/ 5382 h 5437"/>
                <a:gd name="T10" fmla="*/ 101 w 1796"/>
                <a:gd name="T11" fmla="*/ 5437 h 5437"/>
                <a:gd name="T12" fmla="*/ 0 w 1796"/>
                <a:gd name="T13" fmla="*/ 5437 h 5437"/>
                <a:gd name="T14" fmla="*/ 45 w 1796"/>
                <a:gd name="T15" fmla="*/ 5382 h 5437"/>
                <a:gd name="T16" fmla="*/ 0 w 1796"/>
                <a:gd name="T17" fmla="*/ 4746 h 5437"/>
                <a:gd name="T18" fmla="*/ 18 w 1796"/>
                <a:gd name="T19" fmla="*/ 4580 h 5437"/>
                <a:gd name="T20" fmla="*/ 156 w 1796"/>
                <a:gd name="T21" fmla="*/ 1161 h 5437"/>
                <a:gd name="T22" fmla="*/ 405 w 1796"/>
                <a:gd name="T23" fmla="*/ 498 h 5437"/>
                <a:gd name="T24" fmla="*/ 626 w 1796"/>
                <a:gd name="T25" fmla="*/ 166 h 5437"/>
                <a:gd name="T26" fmla="*/ 709 w 1796"/>
                <a:gd name="T27" fmla="*/ 83 h 5437"/>
                <a:gd name="T28" fmla="*/ 958 w 1796"/>
                <a:gd name="T29" fmla="*/ 0 h 5437"/>
                <a:gd name="T30" fmla="*/ 1317 w 1796"/>
                <a:gd name="T31" fmla="*/ 110 h 5437"/>
                <a:gd name="T32" fmla="*/ 1621 w 1796"/>
                <a:gd name="T33" fmla="*/ 331 h 5437"/>
                <a:gd name="T34" fmla="*/ 1796 w 1796"/>
                <a:gd name="T35" fmla="*/ 571 h 543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796"/>
                <a:gd name="T55" fmla="*/ 0 h 5437"/>
                <a:gd name="T56" fmla="*/ 1796 w 1796"/>
                <a:gd name="T57" fmla="*/ 5437 h 5437"/>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796" h="5437">
                  <a:moveTo>
                    <a:pt x="1796" y="571"/>
                  </a:moveTo>
                  <a:lnTo>
                    <a:pt x="893" y="765"/>
                  </a:lnTo>
                  <a:lnTo>
                    <a:pt x="636" y="2838"/>
                  </a:lnTo>
                  <a:lnTo>
                    <a:pt x="1041" y="5327"/>
                  </a:lnTo>
                  <a:lnTo>
                    <a:pt x="460" y="5382"/>
                  </a:lnTo>
                  <a:lnTo>
                    <a:pt x="101" y="5437"/>
                  </a:lnTo>
                  <a:lnTo>
                    <a:pt x="0" y="5437"/>
                  </a:lnTo>
                  <a:lnTo>
                    <a:pt x="45" y="5382"/>
                  </a:lnTo>
                  <a:lnTo>
                    <a:pt x="0" y="4746"/>
                  </a:lnTo>
                  <a:lnTo>
                    <a:pt x="18" y="4580"/>
                  </a:lnTo>
                  <a:lnTo>
                    <a:pt x="156" y="1161"/>
                  </a:lnTo>
                  <a:lnTo>
                    <a:pt x="405" y="498"/>
                  </a:lnTo>
                  <a:lnTo>
                    <a:pt x="626" y="166"/>
                  </a:lnTo>
                  <a:lnTo>
                    <a:pt x="709" y="83"/>
                  </a:lnTo>
                  <a:lnTo>
                    <a:pt x="958" y="0"/>
                  </a:lnTo>
                  <a:lnTo>
                    <a:pt x="1317" y="110"/>
                  </a:lnTo>
                  <a:lnTo>
                    <a:pt x="1621" y="331"/>
                  </a:lnTo>
                  <a:lnTo>
                    <a:pt x="1796" y="571"/>
                  </a:lnTo>
                  <a:close/>
                </a:path>
              </a:pathLst>
            </a:custGeom>
            <a:solidFill>
              <a:srgbClr val="A37A26"/>
            </a:solidFill>
            <a:ln w="9525">
              <a:noFill/>
              <a:round/>
              <a:headEnd/>
              <a:tailEnd/>
            </a:ln>
          </p:spPr>
          <p:txBody>
            <a:bodyPr>
              <a:prstTxWarp prst="textNoShape">
                <a:avLst/>
              </a:prstTxWarp>
            </a:bodyPr>
            <a:lstStyle/>
            <a:p>
              <a:endParaRPr lang="en-US"/>
            </a:p>
          </p:txBody>
        </p:sp>
        <p:sp>
          <p:nvSpPr>
            <p:cNvPr id="18553" name="Freeform 324"/>
            <p:cNvSpPr>
              <a:spLocks/>
            </p:cNvSpPr>
            <p:nvPr/>
          </p:nvSpPr>
          <p:spPr bwMode="auto">
            <a:xfrm>
              <a:off x="2751" y="3245"/>
              <a:ext cx="107" cy="59"/>
            </a:xfrm>
            <a:custGeom>
              <a:avLst/>
              <a:gdLst>
                <a:gd name="T0" fmla="*/ 0 w 857"/>
                <a:gd name="T1" fmla="*/ 470 h 470"/>
                <a:gd name="T2" fmla="*/ 55 w 857"/>
                <a:gd name="T3" fmla="*/ 110 h 470"/>
                <a:gd name="T4" fmla="*/ 526 w 857"/>
                <a:gd name="T5" fmla="*/ 27 h 470"/>
                <a:gd name="T6" fmla="*/ 718 w 857"/>
                <a:gd name="T7" fmla="*/ 0 h 470"/>
                <a:gd name="T8" fmla="*/ 857 w 857"/>
                <a:gd name="T9" fmla="*/ 386 h 470"/>
                <a:gd name="T10" fmla="*/ 0 w 857"/>
                <a:gd name="T11" fmla="*/ 470 h 470"/>
                <a:gd name="T12" fmla="*/ 0 60000 65536"/>
                <a:gd name="T13" fmla="*/ 0 60000 65536"/>
                <a:gd name="T14" fmla="*/ 0 60000 65536"/>
                <a:gd name="T15" fmla="*/ 0 60000 65536"/>
                <a:gd name="T16" fmla="*/ 0 60000 65536"/>
                <a:gd name="T17" fmla="*/ 0 60000 65536"/>
                <a:gd name="T18" fmla="*/ 0 w 857"/>
                <a:gd name="T19" fmla="*/ 0 h 470"/>
                <a:gd name="T20" fmla="*/ 857 w 857"/>
                <a:gd name="T21" fmla="*/ 470 h 470"/>
              </a:gdLst>
              <a:ahLst/>
              <a:cxnLst>
                <a:cxn ang="T12">
                  <a:pos x="T0" y="T1"/>
                </a:cxn>
                <a:cxn ang="T13">
                  <a:pos x="T2" y="T3"/>
                </a:cxn>
                <a:cxn ang="T14">
                  <a:pos x="T4" y="T5"/>
                </a:cxn>
                <a:cxn ang="T15">
                  <a:pos x="T6" y="T7"/>
                </a:cxn>
                <a:cxn ang="T16">
                  <a:pos x="T8" y="T9"/>
                </a:cxn>
                <a:cxn ang="T17">
                  <a:pos x="T10" y="T11"/>
                </a:cxn>
              </a:cxnLst>
              <a:rect l="T18" t="T19" r="T20" b="T21"/>
              <a:pathLst>
                <a:path w="857" h="470">
                  <a:moveTo>
                    <a:pt x="0" y="470"/>
                  </a:moveTo>
                  <a:lnTo>
                    <a:pt x="55" y="110"/>
                  </a:lnTo>
                  <a:lnTo>
                    <a:pt x="526" y="27"/>
                  </a:lnTo>
                  <a:lnTo>
                    <a:pt x="718" y="0"/>
                  </a:lnTo>
                  <a:lnTo>
                    <a:pt x="857" y="386"/>
                  </a:lnTo>
                  <a:lnTo>
                    <a:pt x="0" y="470"/>
                  </a:lnTo>
                  <a:close/>
                </a:path>
              </a:pathLst>
            </a:custGeom>
            <a:solidFill>
              <a:srgbClr val="669999"/>
            </a:solidFill>
            <a:ln w="9525">
              <a:noFill/>
              <a:round/>
              <a:headEnd/>
              <a:tailEnd/>
            </a:ln>
          </p:spPr>
          <p:txBody>
            <a:bodyPr>
              <a:prstTxWarp prst="textNoShape">
                <a:avLst/>
              </a:prstTxWarp>
            </a:bodyPr>
            <a:lstStyle/>
            <a:p>
              <a:endParaRPr lang="en-US"/>
            </a:p>
          </p:txBody>
        </p:sp>
        <p:sp>
          <p:nvSpPr>
            <p:cNvPr id="18554" name="Freeform 325"/>
            <p:cNvSpPr>
              <a:spLocks/>
            </p:cNvSpPr>
            <p:nvPr/>
          </p:nvSpPr>
          <p:spPr bwMode="auto">
            <a:xfrm>
              <a:off x="2763" y="3252"/>
              <a:ext cx="404" cy="142"/>
            </a:xfrm>
            <a:custGeom>
              <a:avLst/>
              <a:gdLst>
                <a:gd name="T0" fmla="*/ 33 w 404"/>
                <a:gd name="T1" fmla="*/ 69 h 142"/>
                <a:gd name="T2" fmla="*/ 39 w 404"/>
                <a:gd name="T3" fmla="*/ 135 h 142"/>
                <a:gd name="T4" fmla="*/ 267 w 404"/>
                <a:gd name="T5" fmla="*/ 111 h 142"/>
                <a:gd name="T6" fmla="*/ 384 w 404"/>
                <a:gd name="T7" fmla="*/ 69 h 142"/>
                <a:gd name="T8" fmla="*/ 387 w 404"/>
                <a:gd name="T9" fmla="*/ 6 h 142"/>
                <a:gd name="T10" fmla="*/ 303 w 404"/>
                <a:gd name="T11" fmla="*/ 30 h 142"/>
                <a:gd name="T12" fmla="*/ 165 w 404"/>
                <a:gd name="T13" fmla="*/ 72 h 142"/>
                <a:gd name="T14" fmla="*/ 33 w 404"/>
                <a:gd name="T15" fmla="*/ 69 h 142"/>
                <a:gd name="T16" fmla="*/ 0 60000 65536"/>
                <a:gd name="T17" fmla="*/ 0 60000 65536"/>
                <a:gd name="T18" fmla="*/ 0 60000 65536"/>
                <a:gd name="T19" fmla="*/ 0 60000 65536"/>
                <a:gd name="T20" fmla="*/ 0 60000 65536"/>
                <a:gd name="T21" fmla="*/ 0 60000 65536"/>
                <a:gd name="T22" fmla="*/ 0 60000 65536"/>
                <a:gd name="T23" fmla="*/ 0 60000 65536"/>
                <a:gd name="T24" fmla="*/ 0 w 404"/>
                <a:gd name="T25" fmla="*/ 0 h 142"/>
                <a:gd name="T26" fmla="*/ 404 w 404"/>
                <a:gd name="T27" fmla="*/ 142 h 14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04" h="142">
                  <a:moveTo>
                    <a:pt x="33" y="69"/>
                  </a:moveTo>
                  <a:cubicBezTo>
                    <a:pt x="12" y="80"/>
                    <a:pt x="0" y="128"/>
                    <a:pt x="39" y="135"/>
                  </a:cubicBezTo>
                  <a:cubicBezTo>
                    <a:pt x="78" y="142"/>
                    <a:pt x="210" y="122"/>
                    <a:pt x="267" y="111"/>
                  </a:cubicBezTo>
                  <a:cubicBezTo>
                    <a:pt x="324" y="100"/>
                    <a:pt x="364" y="86"/>
                    <a:pt x="384" y="69"/>
                  </a:cubicBezTo>
                  <a:cubicBezTo>
                    <a:pt x="404" y="52"/>
                    <a:pt x="400" y="12"/>
                    <a:pt x="387" y="6"/>
                  </a:cubicBezTo>
                  <a:cubicBezTo>
                    <a:pt x="374" y="0"/>
                    <a:pt x="340" y="19"/>
                    <a:pt x="303" y="30"/>
                  </a:cubicBezTo>
                  <a:cubicBezTo>
                    <a:pt x="266" y="41"/>
                    <a:pt x="208" y="66"/>
                    <a:pt x="165" y="72"/>
                  </a:cubicBezTo>
                  <a:cubicBezTo>
                    <a:pt x="122" y="78"/>
                    <a:pt x="54" y="58"/>
                    <a:pt x="33" y="69"/>
                  </a:cubicBezTo>
                  <a:close/>
                </a:path>
              </a:pathLst>
            </a:custGeom>
            <a:solidFill>
              <a:srgbClr val="A3B2B2"/>
            </a:solidFill>
            <a:ln w="9525">
              <a:noFill/>
              <a:round/>
              <a:headEnd/>
              <a:tailEnd/>
            </a:ln>
          </p:spPr>
          <p:txBody>
            <a:bodyPr>
              <a:prstTxWarp prst="textNoShape">
                <a:avLst/>
              </a:prstTxWarp>
            </a:bodyPr>
            <a:lstStyle/>
            <a:p>
              <a:endParaRPr lang="en-US"/>
            </a:p>
          </p:txBody>
        </p:sp>
      </p:grpSp>
      <p:pic>
        <p:nvPicPr>
          <p:cNvPr id="7494" name="Picture 326" descr="donkey4"/>
          <p:cNvPicPr preferRelativeResize="0">
            <a:picLocks noChangeAspect="1" noChangeArrowheads="1"/>
          </p:cNvPicPr>
          <p:nvPr/>
        </p:nvPicPr>
        <mc:AlternateContent>
          <mc:Choice xmlns:ma="http://schemas.microsoft.com/office/mac/drawingml/2008/main" Requires="ma">
            <p:blipFill>
              <a:blip r:embed="rId3"/>
              <a:srcRect/>
              <a:stretch>
                <a:fillRect/>
              </a:stretch>
            </p:blipFill>
          </mc:Choice>
          <mc:Fallback>
            <p:blipFill>
              <a:blip r:embed="rId4"/>
              <a:srcRect/>
              <a:stretch>
                <a:fillRect/>
              </a:stretch>
            </p:blipFill>
          </mc:Fallback>
        </mc:AlternateContent>
        <p:spPr bwMode="auto">
          <a:xfrm>
            <a:off x="1554163" y="857250"/>
            <a:ext cx="2620962" cy="3073400"/>
          </a:xfrm>
          <a:prstGeom prst="rect">
            <a:avLst/>
          </a:prstGeom>
          <a:noFill/>
          <a:ln w="9525">
            <a:noFill/>
            <a:miter lim="800000"/>
            <a:headEnd/>
            <a:tailEnd/>
          </a:ln>
        </p:spPr>
      </p:pic>
      <p:pic>
        <p:nvPicPr>
          <p:cNvPr id="7495" name="Picture 327" descr="donkey"/>
          <p:cNvPicPr>
            <a:picLocks noChangeAspect="1" noChangeArrowheads="1"/>
          </p:cNvPicPr>
          <p:nvPr/>
        </p:nvPicPr>
        <mc:AlternateContent>
          <mc:Choice xmlns:ma="http://schemas.microsoft.com/office/mac/drawingml/2008/main" Requires="ma">
            <p:blipFill>
              <a:blip r:embed="rId5"/>
              <a:srcRect/>
              <a:stretch>
                <a:fillRect/>
              </a:stretch>
            </p:blipFill>
          </mc:Choice>
          <mc:Fallback>
            <p:blipFill>
              <a:blip r:embed="rId6"/>
              <a:srcRect/>
              <a:stretch>
                <a:fillRect/>
              </a:stretch>
            </p:blipFill>
          </mc:Fallback>
        </mc:AlternateContent>
        <p:spPr bwMode="auto">
          <a:xfrm flipH="1">
            <a:off x="5438775" y="3395663"/>
            <a:ext cx="3598863" cy="3128962"/>
          </a:xfrm>
          <a:prstGeom prst="rect">
            <a:avLst/>
          </a:prstGeom>
          <a:noFill/>
          <a:ln w="9525">
            <a:noFill/>
            <a:miter lim="800000"/>
            <a:headEnd/>
            <a:tailEnd/>
          </a:ln>
        </p:spPr>
      </p:pic>
      <p:sp>
        <p:nvSpPr>
          <p:cNvPr id="7496" name="AutoShape 328"/>
          <p:cNvSpPr>
            <a:spLocks noChangeArrowheads="1"/>
          </p:cNvSpPr>
          <p:nvPr/>
        </p:nvSpPr>
        <p:spPr bwMode="auto">
          <a:xfrm>
            <a:off x="577850" y="188913"/>
            <a:ext cx="4692650" cy="4625975"/>
          </a:xfrm>
          <a:prstGeom prst="cloudCallout">
            <a:avLst>
              <a:gd name="adj1" fmla="val 57407"/>
              <a:gd name="adj2" fmla="val 24056"/>
            </a:avLst>
          </a:prstGeom>
          <a:noFill/>
          <a:ln w="9525">
            <a:solidFill>
              <a:schemeClr val="tx1"/>
            </a:solidFill>
            <a:round/>
            <a:headEnd/>
            <a:tailEnd/>
          </a:ln>
        </p:spPr>
        <p:txBody>
          <a:bodyPr>
            <a:prstTxWarp prst="textNoShape">
              <a:avLst/>
            </a:prstTxWarp>
          </a:bodyPr>
          <a:lstStyle/>
          <a:p>
            <a:pPr algn="ctr"/>
            <a:endParaRPr lang="en-US"/>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7" presetClass="entr" presetSubtype="2" fill="hold" nodeType="afterEffect">
                                  <p:stCondLst>
                                    <p:cond delay="0"/>
                                  </p:stCondLst>
                                  <p:childTnLst>
                                    <p:set>
                                      <p:cBhvr>
                                        <p:cTn id="6" dur="1" fill="hold">
                                          <p:stCondLst>
                                            <p:cond delay="0"/>
                                          </p:stCondLst>
                                        </p:cTn>
                                        <p:tgtEl>
                                          <p:spTgt spid="7495"/>
                                        </p:tgtEl>
                                        <p:attrNameLst>
                                          <p:attrName>style.visibility</p:attrName>
                                        </p:attrNameLst>
                                      </p:cBhvr>
                                      <p:to>
                                        <p:strVal val="visible"/>
                                      </p:to>
                                    </p:set>
                                    <p:anim calcmode="lin" valueType="num">
                                      <p:cBhvr additive="base">
                                        <p:cTn id="7" dur="3000" fill="hold"/>
                                        <p:tgtEl>
                                          <p:spTgt spid="7495"/>
                                        </p:tgtEl>
                                        <p:attrNameLst>
                                          <p:attrName>ppt_x</p:attrName>
                                        </p:attrNameLst>
                                      </p:cBhvr>
                                      <p:tavLst>
                                        <p:tav tm="0">
                                          <p:val>
                                            <p:strVal val="1+#ppt_w/2"/>
                                          </p:val>
                                        </p:tav>
                                        <p:tav tm="100000">
                                          <p:val>
                                            <p:strVal val="#ppt_x"/>
                                          </p:val>
                                        </p:tav>
                                      </p:tavLst>
                                    </p:anim>
                                    <p:anim calcmode="lin" valueType="num">
                                      <p:cBhvr additive="base">
                                        <p:cTn id="8" dur="3000" fill="hold"/>
                                        <p:tgtEl>
                                          <p:spTgt spid="7495"/>
                                        </p:tgtEl>
                                        <p:attrNameLst>
                                          <p:attrName>ppt_y</p:attrName>
                                        </p:attrNameLst>
                                      </p:cBhvr>
                                      <p:tavLst>
                                        <p:tav tm="0">
                                          <p:val>
                                            <p:strVal val="#ppt_y"/>
                                          </p:val>
                                        </p:tav>
                                        <p:tav tm="100000">
                                          <p:val>
                                            <p:strVal val="#ppt_y"/>
                                          </p:val>
                                        </p:tav>
                                      </p:tavLst>
                                    </p:anim>
                                  </p:childTnLst>
                                </p:cTn>
                              </p:par>
                            </p:childTnLst>
                          </p:cTn>
                        </p:par>
                        <p:par>
                          <p:cTn id="9" fill="hold">
                            <p:stCondLst>
                              <p:cond delay="3000"/>
                            </p:stCondLst>
                            <p:childTnLst>
                              <p:par>
                                <p:cTn id="10" presetID="3" presetClass="entr" presetSubtype="10" fill="hold" grpId="0" nodeType="afterEffect">
                                  <p:stCondLst>
                                    <p:cond delay="0"/>
                                  </p:stCondLst>
                                  <p:childTnLst>
                                    <p:set>
                                      <p:cBhvr>
                                        <p:cTn id="11" dur="1" fill="hold">
                                          <p:stCondLst>
                                            <p:cond delay="0"/>
                                          </p:stCondLst>
                                        </p:cTn>
                                        <p:tgtEl>
                                          <p:spTgt spid="7172"/>
                                        </p:tgtEl>
                                        <p:attrNameLst>
                                          <p:attrName>style.visibility</p:attrName>
                                        </p:attrNameLst>
                                      </p:cBhvr>
                                      <p:to>
                                        <p:strVal val="visible"/>
                                      </p:to>
                                    </p:set>
                                    <p:animEffect transition="in" filter="blinds(horizontal)">
                                      <p:cBhvr>
                                        <p:cTn id="12" dur="500"/>
                                        <p:tgtEl>
                                          <p:spTgt spid="7172"/>
                                        </p:tgtEl>
                                      </p:cBhvr>
                                    </p:animEffect>
                                  </p:childTnLst>
                                </p:cTn>
                              </p:par>
                            </p:childTnLst>
                          </p:cTn>
                        </p:par>
                        <p:par>
                          <p:cTn id="13" fill="hold">
                            <p:stCondLst>
                              <p:cond delay="3500"/>
                            </p:stCondLst>
                            <p:childTnLst>
                              <p:par>
                                <p:cTn id="14" presetID="1" presetClass="entr" presetSubtype="0" fill="hold" grpId="0" nodeType="afterEffect">
                                  <p:stCondLst>
                                    <p:cond delay="0"/>
                                  </p:stCondLst>
                                  <p:childTnLst>
                                    <p:set>
                                      <p:cBhvr>
                                        <p:cTn id="15" dur="1" fill="hold">
                                          <p:stCondLst>
                                            <p:cond delay="0"/>
                                          </p:stCondLst>
                                        </p:cTn>
                                        <p:tgtEl>
                                          <p:spTgt spid="7496"/>
                                        </p:tgtEl>
                                        <p:attrNameLst>
                                          <p:attrName>style.visibility</p:attrName>
                                        </p:attrNameLst>
                                      </p:cBhvr>
                                      <p:to>
                                        <p:strVal val="visible"/>
                                      </p:to>
                                    </p:set>
                                  </p:childTnLst>
                                </p:cTn>
                              </p:par>
                            </p:childTnLst>
                          </p:cTn>
                        </p:par>
                        <p:par>
                          <p:cTn id="16" fill="hold">
                            <p:stCondLst>
                              <p:cond delay="3500"/>
                            </p:stCondLst>
                            <p:childTnLst>
                              <p:par>
                                <p:cTn id="17" presetID="23" presetClass="entr" presetSubtype="272" fill="hold" nodeType="afterEffect">
                                  <p:stCondLst>
                                    <p:cond delay="1000"/>
                                  </p:stCondLst>
                                  <p:childTnLst>
                                    <p:set>
                                      <p:cBhvr>
                                        <p:cTn id="18" dur="1" fill="hold">
                                          <p:stCondLst>
                                            <p:cond delay="0"/>
                                          </p:stCondLst>
                                        </p:cTn>
                                        <p:tgtEl>
                                          <p:spTgt spid="2"/>
                                        </p:tgtEl>
                                        <p:attrNameLst>
                                          <p:attrName>style.visibility</p:attrName>
                                        </p:attrNameLst>
                                      </p:cBhvr>
                                      <p:to>
                                        <p:strVal val="visible"/>
                                      </p:to>
                                    </p:set>
                                    <p:anim calcmode="lin" valueType="num">
                                      <p:cBhvr>
                                        <p:cTn id="19" dur="500" fill="hold"/>
                                        <p:tgtEl>
                                          <p:spTgt spid="2"/>
                                        </p:tgtEl>
                                        <p:attrNameLst>
                                          <p:attrName>ppt_w</p:attrName>
                                        </p:attrNameLst>
                                      </p:cBhvr>
                                      <p:tavLst>
                                        <p:tav tm="0">
                                          <p:val>
                                            <p:strVal val="2/3*#ppt_w"/>
                                          </p:val>
                                        </p:tav>
                                        <p:tav tm="100000">
                                          <p:val>
                                            <p:strVal val="#ppt_w"/>
                                          </p:val>
                                        </p:tav>
                                      </p:tavLst>
                                    </p:anim>
                                    <p:anim calcmode="lin" valueType="num">
                                      <p:cBhvr>
                                        <p:cTn id="20" dur="500" fill="hold"/>
                                        <p:tgtEl>
                                          <p:spTgt spid="2"/>
                                        </p:tgtEl>
                                        <p:attrNameLst>
                                          <p:attrName>ppt_h</p:attrName>
                                        </p:attrNameLst>
                                      </p:cBhvr>
                                      <p:tavLst>
                                        <p:tav tm="0">
                                          <p:val>
                                            <p:strVal val="2/3*#ppt_h"/>
                                          </p:val>
                                        </p:tav>
                                        <p:tav tm="100000">
                                          <p:val>
                                            <p:strVal val="#ppt_h"/>
                                          </p:val>
                                        </p:tav>
                                      </p:tavLst>
                                    </p:anim>
                                  </p:childTnLst>
                                </p:cTn>
                              </p:par>
                            </p:childTnLst>
                          </p:cTn>
                        </p:par>
                        <p:par>
                          <p:cTn id="21" fill="hold">
                            <p:stCondLst>
                              <p:cond delay="5000"/>
                            </p:stCondLst>
                            <p:childTnLst>
                              <p:par>
                                <p:cTn id="22" presetID="1" presetClass="exit" presetSubtype="0" fill="hold" nodeType="afterEffect">
                                  <p:stCondLst>
                                    <p:cond delay="2000"/>
                                  </p:stCondLst>
                                  <p:childTnLst>
                                    <p:set>
                                      <p:cBhvr>
                                        <p:cTn id="23" dur="1" fill="hold">
                                          <p:stCondLst>
                                            <p:cond delay="0"/>
                                          </p:stCondLst>
                                        </p:cTn>
                                        <p:tgtEl>
                                          <p:spTgt spid="2"/>
                                        </p:tgtEl>
                                        <p:attrNameLst>
                                          <p:attrName>style.visibility</p:attrName>
                                        </p:attrNameLst>
                                      </p:cBhvr>
                                      <p:to>
                                        <p:strVal val="hidden"/>
                                      </p:to>
                                    </p:set>
                                  </p:childTnLst>
                                </p:cTn>
                              </p:par>
                            </p:childTnLst>
                          </p:cTn>
                        </p:par>
                        <p:par>
                          <p:cTn id="24" fill="hold">
                            <p:stCondLst>
                              <p:cond delay="7000"/>
                            </p:stCondLst>
                            <p:childTnLst>
                              <p:par>
                                <p:cTn id="25" presetID="23" presetClass="entr" presetSubtype="272" fill="hold" nodeType="afterEffect">
                                  <p:stCondLst>
                                    <p:cond delay="1000"/>
                                  </p:stCondLst>
                                  <p:childTnLst>
                                    <p:set>
                                      <p:cBhvr>
                                        <p:cTn id="26" dur="1" fill="hold">
                                          <p:stCondLst>
                                            <p:cond delay="0"/>
                                          </p:stCondLst>
                                        </p:cTn>
                                        <p:tgtEl>
                                          <p:spTgt spid="7494"/>
                                        </p:tgtEl>
                                        <p:attrNameLst>
                                          <p:attrName>style.visibility</p:attrName>
                                        </p:attrNameLst>
                                      </p:cBhvr>
                                      <p:to>
                                        <p:strVal val="visible"/>
                                      </p:to>
                                    </p:set>
                                    <p:anim calcmode="lin" valueType="num">
                                      <p:cBhvr>
                                        <p:cTn id="27" dur="500" fill="hold"/>
                                        <p:tgtEl>
                                          <p:spTgt spid="7494"/>
                                        </p:tgtEl>
                                        <p:attrNameLst>
                                          <p:attrName>ppt_w</p:attrName>
                                        </p:attrNameLst>
                                      </p:cBhvr>
                                      <p:tavLst>
                                        <p:tav tm="0">
                                          <p:val>
                                            <p:strVal val="2/3*#ppt_w"/>
                                          </p:val>
                                        </p:tav>
                                        <p:tav tm="100000">
                                          <p:val>
                                            <p:strVal val="#ppt_w"/>
                                          </p:val>
                                        </p:tav>
                                      </p:tavLst>
                                    </p:anim>
                                    <p:anim calcmode="lin" valueType="num">
                                      <p:cBhvr>
                                        <p:cTn id="28" dur="500" fill="hold"/>
                                        <p:tgtEl>
                                          <p:spTgt spid="7494"/>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p:bldP spid="7496" grpId="0" animBg="1"/>
    </p:bld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9652" name="Text Box 436"/>
          <p:cNvSpPr txBox="1">
            <a:spLocks noChangeArrowheads="1"/>
          </p:cNvSpPr>
          <p:nvPr/>
        </p:nvSpPr>
        <p:spPr bwMode="auto">
          <a:xfrm>
            <a:off x="592138" y="295275"/>
            <a:ext cx="8235950" cy="519113"/>
          </a:xfrm>
          <a:prstGeom prst="rect">
            <a:avLst/>
          </a:prstGeom>
          <a:noFill/>
          <a:ln w="9525">
            <a:noFill/>
            <a:miter lim="800000"/>
            <a:headEnd/>
            <a:tailEnd/>
          </a:ln>
        </p:spPr>
        <p:txBody>
          <a:bodyPr>
            <a:prstTxWarp prst="textNoShape">
              <a:avLst/>
            </a:prstTxWarp>
            <a:spAutoFit/>
          </a:bodyPr>
          <a:lstStyle/>
          <a:p>
            <a:r>
              <a:rPr lang="de-DE">
                <a:solidFill>
                  <a:srgbClr val="663300"/>
                </a:solidFill>
              </a:rPr>
              <a:t>Auf dem Weg hat er einen alten Hund getroffen. </a:t>
            </a:r>
          </a:p>
        </p:txBody>
      </p:sp>
      <p:pic>
        <p:nvPicPr>
          <p:cNvPr id="9653" name="Picture 437" descr="dog barking"/>
          <p:cNvPicPr>
            <a:picLocks noChangeAspect="1" noChangeArrowheads="1"/>
          </p:cNvPicPr>
          <p:nvPr/>
        </p:nvPicPr>
        <mc:AlternateContent>
          <mc:Choice xmlns:ma="http://schemas.microsoft.com/office/mac/drawingml/2008/main" Requires="ma">
            <p:blipFill>
              <a:blip r:embed="rId3"/>
              <a:srcRect/>
              <a:stretch>
                <a:fillRect/>
              </a:stretch>
            </p:blipFill>
          </mc:Choice>
          <mc:Fallback>
            <p:blipFill>
              <a:blip r:embed="rId4"/>
              <a:srcRect/>
              <a:stretch>
                <a:fillRect/>
              </a:stretch>
            </p:blipFill>
          </mc:Fallback>
        </mc:AlternateContent>
        <p:spPr bwMode="auto">
          <a:xfrm>
            <a:off x="230188" y="1847850"/>
            <a:ext cx="3679825" cy="4724400"/>
          </a:xfrm>
          <a:prstGeom prst="rect">
            <a:avLst/>
          </a:prstGeom>
          <a:noFill/>
          <a:ln w="9525">
            <a:noFill/>
            <a:miter lim="800000"/>
            <a:headEnd/>
            <a:tailEnd/>
          </a:ln>
        </p:spPr>
      </p:pic>
      <p:pic>
        <p:nvPicPr>
          <p:cNvPr id="9655" name="Picture 439" descr="donkey3"/>
          <p:cNvPicPr>
            <a:picLocks noChangeAspect="1" noChangeArrowheads="1"/>
          </p:cNvPicPr>
          <p:nvPr/>
        </p:nvPicPr>
        <mc:AlternateContent>
          <mc:Choice xmlns:ma="http://schemas.microsoft.com/office/mac/drawingml/2008/main" Requires="ma">
            <p:blipFill>
              <a:blip r:embed="rId5"/>
              <a:srcRect/>
              <a:stretch>
                <a:fillRect/>
              </a:stretch>
            </p:blipFill>
          </mc:Choice>
          <mc:Fallback>
            <p:blipFill>
              <a:blip r:embed="rId6"/>
              <a:srcRect/>
              <a:stretch>
                <a:fillRect/>
              </a:stretch>
            </p:blipFill>
          </mc:Fallback>
        </mc:AlternateContent>
        <p:spPr bwMode="auto">
          <a:xfrm>
            <a:off x="6432550" y="4229100"/>
            <a:ext cx="2344738" cy="2132013"/>
          </a:xfrm>
          <a:prstGeom prst="rect">
            <a:avLst/>
          </a:prstGeom>
          <a:noFill/>
          <a:ln w="9525">
            <a:noFill/>
            <a:miter lim="800000"/>
            <a:headEnd/>
            <a:tailEnd/>
          </a:ln>
        </p:spPr>
      </p:pic>
      <p:sp>
        <p:nvSpPr>
          <p:cNvPr id="9656" name="AutoShape 440"/>
          <p:cNvSpPr>
            <a:spLocks noChangeArrowheads="1"/>
          </p:cNvSpPr>
          <p:nvPr/>
        </p:nvSpPr>
        <p:spPr bwMode="auto">
          <a:xfrm>
            <a:off x="4572000" y="3160713"/>
            <a:ext cx="3209925" cy="1009650"/>
          </a:xfrm>
          <a:prstGeom prst="wedgeRoundRectCallout">
            <a:avLst>
              <a:gd name="adj1" fmla="val 34125"/>
              <a:gd name="adj2" fmla="val 72486"/>
              <a:gd name="adj3" fmla="val 16667"/>
            </a:avLst>
          </a:prstGeom>
          <a:noFill/>
          <a:ln w="9525">
            <a:solidFill>
              <a:schemeClr val="tx1"/>
            </a:solidFill>
            <a:miter lim="800000"/>
            <a:headEnd/>
            <a:tailEnd/>
          </a:ln>
        </p:spPr>
        <p:txBody>
          <a:bodyPr>
            <a:prstTxWarp prst="textNoShape">
              <a:avLst/>
            </a:prstTxWarp>
          </a:bodyPr>
          <a:lstStyle/>
          <a:p>
            <a:r>
              <a:rPr lang="de-DE">
                <a:solidFill>
                  <a:srgbClr val="663300"/>
                </a:solidFill>
              </a:rPr>
              <a:t>„Warum bellst du so jämmerlich?“</a:t>
            </a:r>
            <a:endParaRPr lang="en-US">
              <a:solidFill>
                <a:srgbClr val="663300"/>
              </a:solidFill>
            </a:endParaRPr>
          </a:p>
        </p:txBody>
      </p:sp>
      <p:sp>
        <p:nvSpPr>
          <p:cNvPr id="9657" name="Text Box 441"/>
          <p:cNvSpPr txBox="1">
            <a:spLocks noChangeArrowheads="1"/>
          </p:cNvSpPr>
          <p:nvPr/>
        </p:nvSpPr>
        <p:spPr bwMode="auto">
          <a:xfrm>
            <a:off x="592138" y="935038"/>
            <a:ext cx="6843712" cy="946150"/>
          </a:xfrm>
          <a:prstGeom prst="rect">
            <a:avLst/>
          </a:prstGeom>
          <a:noFill/>
          <a:ln w="9525">
            <a:noFill/>
            <a:miter lim="800000"/>
            <a:headEnd/>
            <a:tailEnd/>
          </a:ln>
        </p:spPr>
        <p:txBody>
          <a:bodyPr>
            <a:prstTxWarp prst="textNoShape">
              <a:avLst/>
            </a:prstTxWarp>
            <a:spAutoFit/>
          </a:bodyPr>
          <a:lstStyle/>
          <a:p>
            <a:r>
              <a:rPr lang="de-DE">
                <a:solidFill>
                  <a:srgbClr val="663300"/>
                </a:solidFill>
              </a:rPr>
              <a:t>Der Hund hat am Weg gelegen und hat jämmerlich gebellt.</a:t>
            </a:r>
            <a:endParaRPr lang="en-US"/>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grpId="0" nodeType="afterEffect">
                                  <p:stCondLst>
                                    <p:cond delay="0"/>
                                  </p:stCondLst>
                                  <p:childTnLst>
                                    <p:set>
                                      <p:cBhvr>
                                        <p:cTn id="6" dur="1" fill="hold">
                                          <p:stCondLst>
                                            <p:cond delay="0"/>
                                          </p:stCondLst>
                                        </p:cTn>
                                        <p:tgtEl>
                                          <p:spTgt spid="9652"/>
                                        </p:tgtEl>
                                        <p:attrNameLst>
                                          <p:attrName>style.visibility</p:attrName>
                                        </p:attrNameLst>
                                      </p:cBhvr>
                                      <p:to>
                                        <p:strVal val="visible"/>
                                      </p:to>
                                    </p:set>
                                    <p:animEffect transition="in" filter="blinds(horizontal)">
                                      <p:cBhvr>
                                        <p:cTn id="7" dur="500"/>
                                        <p:tgtEl>
                                          <p:spTgt spid="9652"/>
                                        </p:tgtEl>
                                      </p:cBhvr>
                                    </p:animEffect>
                                  </p:childTnLst>
                                </p:cTn>
                              </p:par>
                            </p:childTnLst>
                          </p:cTn>
                        </p:par>
                        <p:par>
                          <p:cTn id="8" fill="hold">
                            <p:stCondLst>
                              <p:cond delay="500"/>
                            </p:stCondLst>
                            <p:childTnLst>
                              <p:par>
                                <p:cTn id="9" presetID="23" presetClass="entr" presetSubtype="272" fill="hold" nodeType="afterEffect">
                                  <p:stCondLst>
                                    <p:cond delay="0"/>
                                  </p:stCondLst>
                                  <p:childTnLst>
                                    <p:set>
                                      <p:cBhvr>
                                        <p:cTn id="10" dur="1" fill="hold">
                                          <p:stCondLst>
                                            <p:cond delay="0"/>
                                          </p:stCondLst>
                                        </p:cTn>
                                        <p:tgtEl>
                                          <p:spTgt spid="9653"/>
                                        </p:tgtEl>
                                        <p:attrNameLst>
                                          <p:attrName>style.visibility</p:attrName>
                                        </p:attrNameLst>
                                      </p:cBhvr>
                                      <p:to>
                                        <p:strVal val="visible"/>
                                      </p:to>
                                    </p:set>
                                    <p:anim calcmode="lin" valueType="num">
                                      <p:cBhvr>
                                        <p:cTn id="11" dur="500" fill="hold"/>
                                        <p:tgtEl>
                                          <p:spTgt spid="9653"/>
                                        </p:tgtEl>
                                        <p:attrNameLst>
                                          <p:attrName>ppt_w</p:attrName>
                                        </p:attrNameLst>
                                      </p:cBhvr>
                                      <p:tavLst>
                                        <p:tav tm="0">
                                          <p:val>
                                            <p:strVal val="2/3*#ppt_w"/>
                                          </p:val>
                                        </p:tav>
                                        <p:tav tm="100000">
                                          <p:val>
                                            <p:strVal val="#ppt_w"/>
                                          </p:val>
                                        </p:tav>
                                      </p:tavLst>
                                    </p:anim>
                                    <p:anim calcmode="lin" valueType="num">
                                      <p:cBhvr>
                                        <p:cTn id="12" dur="500" fill="hold"/>
                                        <p:tgtEl>
                                          <p:spTgt spid="9653"/>
                                        </p:tgtEl>
                                        <p:attrNameLst>
                                          <p:attrName>ppt_h</p:attrName>
                                        </p:attrNameLst>
                                      </p:cBhvr>
                                      <p:tavLst>
                                        <p:tav tm="0">
                                          <p:val>
                                            <p:strVal val="2/3*#ppt_h"/>
                                          </p:val>
                                        </p:tav>
                                        <p:tav tm="100000">
                                          <p:val>
                                            <p:strVal val="#ppt_h"/>
                                          </p:val>
                                        </p:tav>
                                      </p:tavLst>
                                    </p:anim>
                                  </p:childTnLst>
                                </p:cTn>
                              </p:par>
                            </p:childTnLst>
                          </p:cTn>
                        </p:par>
                        <p:par>
                          <p:cTn id="13" fill="hold">
                            <p:stCondLst>
                              <p:cond delay="1000"/>
                            </p:stCondLst>
                            <p:childTnLst>
                              <p:par>
                                <p:cTn id="14" presetID="3" presetClass="entr" presetSubtype="10" fill="hold" grpId="0" nodeType="afterEffect">
                                  <p:stCondLst>
                                    <p:cond delay="2000"/>
                                  </p:stCondLst>
                                  <p:childTnLst>
                                    <p:set>
                                      <p:cBhvr>
                                        <p:cTn id="15" dur="1" fill="hold">
                                          <p:stCondLst>
                                            <p:cond delay="0"/>
                                          </p:stCondLst>
                                        </p:cTn>
                                        <p:tgtEl>
                                          <p:spTgt spid="9657"/>
                                        </p:tgtEl>
                                        <p:attrNameLst>
                                          <p:attrName>style.visibility</p:attrName>
                                        </p:attrNameLst>
                                      </p:cBhvr>
                                      <p:to>
                                        <p:strVal val="visible"/>
                                      </p:to>
                                    </p:set>
                                    <p:animEffect transition="in" filter="blinds(horizontal)">
                                      <p:cBhvr>
                                        <p:cTn id="16" dur="500"/>
                                        <p:tgtEl>
                                          <p:spTgt spid="9657"/>
                                        </p:tgtEl>
                                      </p:cBhvr>
                                    </p:animEffect>
                                  </p:childTnLst>
                                </p:cTn>
                              </p:par>
                            </p:childTnLst>
                          </p:cTn>
                        </p:par>
                        <p:par>
                          <p:cTn id="17" fill="hold">
                            <p:stCondLst>
                              <p:cond delay="3500"/>
                            </p:stCondLst>
                            <p:childTnLst>
                              <p:par>
                                <p:cTn id="18" presetID="23" presetClass="entr" presetSubtype="272" fill="hold" nodeType="afterEffect">
                                  <p:stCondLst>
                                    <p:cond delay="3000"/>
                                  </p:stCondLst>
                                  <p:childTnLst>
                                    <p:set>
                                      <p:cBhvr>
                                        <p:cTn id="19" dur="1" fill="hold">
                                          <p:stCondLst>
                                            <p:cond delay="0"/>
                                          </p:stCondLst>
                                        </p:cTn>
                                        <p:tgtEl>
                                          <p:spTgt spid="9655"/>
                                        </p:tgtEl>
                                        <p:attrNameLst>
                                          <p:attrName>style.visibility</p:attrName>
                                        </p:attrNameLst>
                                      </p:cBhvr>
                                      <p:to>
                                        <p:strVal val="visible"/>
                                      </p:to>
                                    </p:set>
                                    <p:anim calcmode="lin" valueType="num">
                                      <p:cBhvr>
                                        <p:cTn id="20" dur="500" fill="hold"/>
                                        <p:tgtEl>
                                          <p:spTgt spid="9655"/>
                                        </p:tgtEl>
                                        <p:attrNameLst>
                                          <p:attrName>ppt_w</p:attrName>
                                        </p:attrNameLst>
                                      </p:cBhvr>
                                      <p:tavLst>
                                        <p:tav tm="0">
                                          <p:val>
                                            <p:strVal val="2/3*#ppt_w"/>
                                          </p:val>
                                        </p:tav>
                                        <p:tav tm="100000">
                                          <p:val>
                                            <p:strVal val="#ppt_w"/>
                                          </p:val>
                                        </p:tav>
                                      </p:tavLst>
                                    </p:anim>
                                    <p:anim calcmode="lin" valueType="num">
                                      <p:cBhvr>
                                        <p:cTn id="21" dur="500" fill="hold"/>
                                        <p:tgtEl>
                                          <p:spTgt spid="9655"/>
                                        </p:tgtEl>
                                        <p:attrNameLst>
                                          <p:attrName>ppt_h</p:attrName>
                                        </p:attrNameLst>
                                      </p:cBhvr>
                                      <p:tavLst>
                                        <p:tav tm="0">
                                          <p:val>
                                            <p:strVal val="2/3*#ppt_h"/>
                                          </p:val>
                                        </p:tav>
                                        <p:tav tm="100000">
                                          <p:val>
                                            <p:strVal val="#ppt_h"/>
                                          </p:val>
                                        </p:tav>
                                      </p:tavLst>
                                    </p:anim>
                                  </p:childTnLst>
                                </p:cTn>
                              </p:par>
                            </p:childTnLst>
                          </p:cTn>
                        </p:par>
                        <p:par>
                          <p:cTn id="22" fill="hold">
                            <p:stCondLst>
                              <p:cond delay="7000"/>
                            </p:stCondLst>
                            <p:childTnLst>
                              <p:par>
                                <p:cTn id="23" presetID="3" presetClass="entr" presetSubtype="10" fill="hold" grpId="0" nodeType="afterEffect">
                                  <p:stCondLst>
                                    <p:cond delay="0"/>
                                  </p:stCondLst>
                                  <p:childTnLst>
                                    <p:set>
                                      <p:cBhvr>
                                        <p:cTn id="24" dur="1" fill="hold">
                                          <p:stCondLst>
                                            <p:cond delay="0"/>
                                          </p:stCondLst>
                                        </p:cTn>
                                        <p:tgtEl>
                                          <p:spTgt spid="9656"/>
                                        </p:tgtEl>
                                        <p:attrNameLst>
                                          <p:attrName>style.visibility</p:attrName>
                                        </p:attrNameLst>
                                      </p:cBhvr>
                                      <p:to>
                                        <p:strVal val="visible"/>
                                      </p:to>
                                    </p:set>
                                    <p:animEffect transition="in" filter="blinds(horizontal)">
                                      <p:cBhvr>
                                        <p:cTn id="25" dur="500"/>
                                        <p:tgtEl>
                                          <p:spTgt spid="96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52" grpId="0"/>
      <p:bldP spid="9656" grpId="0" animBg="1"/>
      <p:bldP spid="9657" grpId="0"/>
    </p:bld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grpSp>
        <p:nvGrpSpPr>
          <p:cNvPr id="22530" name="Group 6"/>
          <p:cNvGrpSpPr>
            <a:grpSpLocks/>
          </p:cNvGrpSpPr>
          <p:nvPr/>
        </p:nvGrpSpPr>
        <p:grpSpPr bwMode="auto">
          <a:xfrm>
            <a:off x="73025" y="3006725"/>
            <a:ext cx="2565400" cy="3565525"/>
            <a:chOff x="1318" y="1402"/>
            <a:chExt cx="1616" cy="2246"/>
          </a:xfrm>
        </p:grpSpPr>
        <p:sp>
          <p:nvSpPr>
            <p:cNvPr id="22532" name="Freeform 7"/>
            <p:cNvSpPr>
              <a:spLocks/>
            </p:cNvSpPr>
            <p:nvPr/>
          </p:nvSpPr>
          <p:spPr bwMode="auto">
            <a:xfrm>
              <a:off x="1318" y="1402"/>
              <a:ext cx="1616" cy="2246"/>
            </a:xfrm>
            <a:custGeom>
              <a:avLst/>
              <a:gdLst>
                <a:gd name="T0" fmla="*/ 983 w 9699"/>
                <a:gd name="T1" fmla="*/ 13086 h 13478"/>
                <a:gd name="T2" fmla="*/ 145 w 9699"/>
                <a:gd name="T3" fmla="*/ 13107 h 13478"/>
                <a:gd name="T4" fmla="*/ 45 w 9699"/>
                <a:gd name="T5" fmla="*/ 13077 h 13478"/>
                <a:gd name="T6" fmla="*/ 451 w 9699"/>
                <a:gd name="T7" fmla="*/ 12623 h 13478"/>
                <a:gd name="T8" fmla="*/ 1334 w 9699"/>
                <a:gd name="T9" fmla="*/ 12539 h 13478"/>
                <a:gd name="T10" fmla="*/ 2077 w 9699"/>
                <a:gd name="T11" fmla="*/ 12358 h 13478"/>
                <a:gd name="T12" fmla="*/ 2583 w 9699"/>
                <a:gd name="T13" fmla="*/ 11725 h 13478"/>
                <a:gd name="T14" fmla="*/ 2486 w 9699"/>
                <a:gd name="T15" fmla="*/ 11475 h 13478"/>
                <a:gd name="T16" fmla="*/ 1940 w 9699"/>
                <a:gd name="T17" fmla="*/ 10717 h 13478"/>
                <a:gd name="T18" fmla="*/ 1969 w 9699"/>
                <a:gd name="T19" fmla="*/ 9768 h 13478"/>
                <a:gd name="T20" fmla="*/ 2276 w 9699"/>
                <a:gd name="T21" fmla="*/ 9042 h 13478"/>
                <a:gd name="T22" fmla="*/ 2890 w 9699"/>
                <a:gd name="T23" fmla="*/ 7870 h 13478"/>
                <a:gd name="T24" fmla="*/ 3310 w 9699"/>
                <a:gd name="T25" fmla="*/ 6793 h 13478"/>
                <a:gd name="T26" fmla="*/ 4047 w 9699"/>
                <a:gd name="T27" fmla="*/ 6005 h 13478"/>
                <a:gd name="T28" fmla="*/ 4427 w 9699"/>
                <a:gd name="T29" fmla="*/ 5066 h 13478"/>
                <a:gd name="T30" fmla="*/ 4609 w 9699"/>
                <a:gd name="T31" fmla="*/ 4547 h 13478"/>
                <a:gd name="T32" fmla="*/ 4117 w 9699"/>
                <a:gd name="T33" fmla="*/ 4355 h 13478"/>
                <a:gd name="T34" fmla="*/ 3706 w 9699"/>
                <a:gd name="T35" fmla="*/ 4244 h 13478"/>
                <a:gd name="T36" fmla="*/ 3912 w 9699"/>
                <a:gd name="T37" fmla="*/ 3864 h 13478"/>
                <a:gd name="T38" fmla="*/ 4410 w 9699"/>
                <a:gd name="T39" fmla="*/ 3260 h 13478"/>
                <a:gd name="T40" fmla="*/ 5118 w 9699"/>
                <a:gd name="T41" fmla="*/ 2992 h 13478"/>
                <a:gd name="T42" fmla="*/ 5685 w 9699"/>
                <a:gd name="T43" fmla="*/ 2114 h 13478"/>
                <a:gd name="T44" fmla="*/ 6183 w 9699"/>
                <a:gd name="T45" fmla="*/ 1522 h 13478"/>
                <a:gd name="T46" fmla="*/ 6781 w 9699"/>
                <a:gd name="T47" fmla="*/ 1296 h 13478"/>
                <a:gd name="T48" fmla="*/ 7250 w 9699"/>
                <a:gd name="T49" fmla="*/ 600 h 13478"/>
                <a:gd name="T50" fmla="*/ 7370 w 9699"/>
                <a:gd name="T51" fmla="*/ 165 h 13478"/>
                <a:gd name="T52" fmla="*/ 7915 w 9699"/>
                <a:gd name="T53" fmla="*/ 58 h 13478"/>
                <a:gd name="T54" fmla="*/ 8393 w 9699"/>
                <a:gd name="T55" fmla="*/ 599 h 13478"/>
                <a:gd name="T56" fmla="*/ 8470 w 9699"/>
                <a:gd name="T57" fmla="*/ 786 h 13478"/>
                <a:gd name="T58" fmla="*/ 8584 w 9699"/>
                <a:gd name="T59" fmla="*/ 1157 h 13478"/>
                <a:gd name="T60" fmla="*/ 8388 w 9699"/>
                <a:gd name="T61" fmla="*/ 1210 h 13478"/>
                <a:gd name="T62" fmla="*/ 8279 w 9699"/>
                <a:gd name="T63" fmla="*/ 1498 h 13478"/>
                <a:gd name="T64" fmla="*/ 8187 w 9699"/>
                <a:gd name="T65" fmla="*/ 1689 h 13478"/>
                <a:gd name="T66" fmla="*/ 9027 w 9699"/>
                <a:gd name="T67" fmla="*/ 1395 h 13478"/>
                <a:gd name="T68" fmla="*/ 9626 w 9699"/>
                <a:gd name="T69" fmla="*/ 1540 h 13478"/>
                <a:gd name="T70" fmla="*/ 9560 w 9699"/>
                <a:gd name="T71" fmla="*/ 1929 h 13478"/>
                <a:gd name="T72" fmla="*/ 9121 w 9699"/>
                <a:gd name="T73" fmla="*/ 2179 h 13478"/>
                <a:gd name="T74" fmla="*/ 8836 w 9699"/>
                <a:gd name="T75" fmla="*/ 2696 h 13478"/>
                <a:gd name="T76" fmla="*/ 8515 w 9699"/>
                <a:gd name="T77" fmla="*/ 2843 h 13478"/>
                <a:gd name="T78" fmla="*/ 8195 w 9699"/>
                <a:gd name="T79" fmla="*/ 3210 h 13478"/>
                <a:gd name="T80" fmla="*/ 7708 w 9699"/>
                <a:gd name="T81" fmla="*/ 3711 h 13478"/>
                <a:gd name="T82" fmla="*/ 7616 w 9699"/>
                <a:gd name="T83" fmla="*/ 4719 h 13478"/>
                <a:gd name="T84" fmla="*/ 7452 w 9699"/>
                <a:gd name="T85" fmla="*/ 5312 h 13478"/>
                <a:gd name="T86" fmla="*/ 7623 w 9699"/>
                <a:gd name="T87" fmla="*/ 6410 h 13478"/>
                <a:gd name="T88" fmla="*/ 7594 w 9699"/>
                <a:gd name="T89" fmla="*/ 7419 h 13478"/>
                <a:gd name="T90" fmla="*/ 7126 w 9699"/>
                <a:gd name="T91" fmla="*/ 8616 h 13478"/>
                <a:gd name="T92" fmla="*/ 6977 w 9699"/>
                <a:gd name="T93" fmla="*/ 9636 h 13478"/>
                <a:gd name="T94" fmla="*/ 6648 w 9699"/>
                <a:gd name="T95" fmla="*/ 10180 h 13478"/>
                <a:gd name="T96" fmla="*/ 6600 w 9699"/>
                <a:gd name="T97" fmla="*/ 10813 h 13478"/>
                <a:gd name="T98" fmla="*/ 6900 w 9699"/>
                <a:gd name="T99" fmla="*/ 11018 h 13478"/>
                <a:gd name="T100" fmla="*/ 7172 w 9699"/>
                <a:gd name="T101" fmla="*/ 11446 h 13478"/>
                <a:gd name="T102" fmla="*/ 6826 w 9699"/>
                <a:gd name="T103" fmla="*/ 11704 h 13478"/>
                <a:gd name="T104" fmla="*/ 6682 w 9699"/>
                <a:gd name="T105" fmla="*/ 11801 h 13478"/>
                <a:gd name="T106" fmla="*/ 6271 w 9699"/>
                <a:gd name="T107" fmla="*/ 12200 h 13478"/>
                <a:gd name="T108" fmla="*/ 5476 w 9699"/>
                <a:gd name="T109" fmla="*/ 12220 h 13478"/>
                <a:gd name="T110" fmla="*/ 4807 w 9699"/>
                <a:gd name="T111" fmla="*/ 11994 h 13478"/>
                <a:gd name="T112" fmla="*/ 4059 w 9699"/>
                <a:gd name="T113" fmla="*/ 12138 h 13478"/>
                <a:gd name="T114" fmla="*/ 3493 w 9699"/>
                <a:gd name="T115" fmla="*/ 12100 h 13478"/>
                <a:gd name="T116" fmla="*/ 3213 w 9699"/>
                <a:gd name="T117" fmla="*/ 12375 h 13478"/>
                <a:gd name="T118" fmla="*/ 3012 w 9699"/>
                <a:gd name="T119" fmla="*/ 12924 h 13478"/>
                <a:gd name="T120" fmla="*/ 2318 w 9699"/>
                <a:gd name="T121" fmla="*/ 13371 h 13478"/>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9699"/>
                <a:gd name="T184" fmla="*/ 0 h 13478"/>
                <a:gd name="T185" fmla="*/ 9699 w 9699"/>
                <a:gd name="T186" fmla="*/ 13478 h 13478"/>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9699" h="13478">
                  <a:moveTo>
                    <a:pt x="1897" y="13478"/>
                  </a:moveTo>
                  <a:lnTo>
                    <a:pt x="1833" y="13451"/>
                  </a:lnTo>
                  <a:lnTo>
                    <a:pt x="1771" y="13424"/>
                  </a:lnTo>
                  <a:lnTo>
                    <a:pt x="1709" y="13398"/>
                  </a:lnTo>
                  <a:lnTo>
                    <a:pt x="1649" y="13371"/>
                  </a:lnTo>
                  <a:lnTo>
                    <a:pt x="1532" y="13316"/>
                  </a:lnTo>
                  <a:lnTo>
                    <a:pt x="1418" y="13264"/>
                  </a:lnTo>
                  <a:lnTo>
                    <a:pt x="1362" y="13238"/>
                  </a:lnTo>
                  <a:lnTo>
                    <a:pt x="1306" y="13212"/>
                  </a:lnTo>
                  <a:lnTo>
                    <a:pt x="1252" y="13189"/>
                  </a:lnTo>
                  <a:lnTo>
                    <a:pt x="1197" y="13166"/>
                  </a:lnTo>
                  <a:lnTo>
                    <a:pt x="1144" y="13143"/>
                  </a:lnTo>
                  <a:lnTo>
                    <a:pt x="1090" y="13123"/>
                  </a:lnTo>
                  <a:lnTo>
                    <a:pt x="1036" y="13103"/>
                  </a:lnTo>
                  <a:lnTo>
                    <a:pt x="983" y="13086"/>
                  </a:lnTo>
                  <a:lnTo>
                    <a:pt x="930" y="13070"/>
                  </a:lnTo>
                  <a:lnTo>
                    <a:pt x="877" y="13056"/>
                  </a:lnTo>
                  <a:lnTo>
                    <a:pt x="823" y="13044"/>
                  </a:lnTo>
                  <a:lnTo>
                    <a:pt x="770" y="13034"/>
                  </a:lnTo>
                  <a:lnTo>
                    <a:pt x="716" y="13026"/>
                  </a:lnTo>
                  <a:lnTo>
                    <a:pt x="662" y="13022"/>
                  </a:lnTo>
                  <a:lnTo>
                    <a:pt x="607" y="13018"/>
                  </a:lnTo>
                  <a:lnTo>
                    <a:pt x="552" y="13018"/>
                  </a:lnTo>
                  <a:lnTo>
                    <a:pt x="496" y="13022"/>
                  </a:lnTo>
                  <a:lnTo>
                    <a:pt x="441" y="13027"/>
                  </a:lnTo>
                  <a:lnTo>
                    <a:pt x="383" y="13036"/>
                  </a:lnTo>
                  <a:lnTo>
                    <a:pt x="325" y="13048"/>
                  </a:lnTo>
                  <a:lnTo>
                    <a:pt x="267" y="13065"/>
                  </a:lnTo>
                  <a:lnTo>
                    <a:pt x="206" y="13084"/>
                  </a:lnTo>
                  <a:lnTo>
                    <a:pt x="145" y="13107"/>
                  </a:lnTo>
                  <a:lnTo>
                    <a:pt x="83" y="13134"/>
                  </a:lnTo>
                  <a:lnTo>
                    <a:pt x="79" y="13152"/>
                  </a:lnTo>
                  <a:lnTo>
                    <a:pt x="78" y="13170"/>
                  </a:lnTo>
                  <a:lnTo>
                    <a:pt x="77" y="13188"/>
                  </a:lnTo>
                  <a:lnTo>
                    <a:pt x="77" y="13206"/>
                  </a:lnTo>
                  <a:lnTo>
                    <a:pt x="56" y="13206"/>
                  </a:lnTo>
                  <a:lnTo>
                    <a:pt x="37" y="13206"/>
                  </a:lnTo>
                  <a:lnTo>
                    <a:pt x="18" y="13206"/>
                  </a:lnTo>
                  <a:lnTo>
                    <a:pt x="0" y="13206"/>
                  </a:lnTo>
                  <a:lnTo>
                    <a:pt x="0" y="13174"/>
                  </a:lnTo>
                  <a:lnTo>
                    <a:pt x="0" y="13143"/>
                  </a:lnTo>
                  <a:lnTo>
                    <a:pt x="0" y="13114"/>
                  </a:lnTo>
                  <a:lnTo>
                    <a:pt x="0" y="13086"/>
                  </a:lnTo>
                  <a:lnTo>
                    <a:pt x="22" y="13084"/>
                  </a:lnTo>
                  <a:lnTo>
                    <a:pt x="45" y="13077"/>
                  </a:lnTo>
                  <a:lnTo>
                    <a:pt x="66" y="13066"/>
                  </a:lnTo>
                  <a:lnTo>
                    <a:pt x="87" y="13052"/>
                  </a:lnTo>
                  <a:lnTo>
                    <a:pt x="108" y="13034"/>
                  </a:lnTo>
                  <a:lnTo>
                    <a:pt x="128" y="13013"/>
                  </a:lnTo>
                  <a:lnTo>
                    <a:pt x="148" y="12989"/>
                  </a:lnTo>
                  <a:lnTo>
                    <a:pt x="170" y="12964"/>
                  </a:lnTo>
                  <a:lnTo>
                    <a:pt x="211" y="12905"/>
                  </a:lnTo>
                  <a:lnTo>
                    <a:pt x="255" y="12843"/>
                  </a:lnTo>
                  <a:lnTo>
                    <a:pt x="280" y="12811"/>
                  </a:lnTo>
                  <a:lnTo>
                    <a:pt x="305" y="12777"/>
                  </a:lnTo>
                  <a:lnTo>
                    <a:pt x="330" y="12745"/>
                  </a:lnTo>
                  <a:lnTo>
                    <a:pt x="358" y="12714"/>
                  </a:lnTo>
                  <a:lnTo>
                    <a:pt x="387" y="12682"/>
                  </a:lnTo>
                  <a:lnTo>
                    <a:pt x="417" y="12652"/>
                  </a:lnTo>
                  <a:lnTo>
                    <a:pt x="451" y="12623"/>
                  </a:lnTo>
                  <a:lnTo>
                    <a:pt x="485" y="12596"/>
                  </a:lnTo>
                  <a:lnTo>
                    <a:pt x="522" y="12572"/>
                  </a:lnTo>
                  <a:lnTo>
                    <a:pt x="561" y="12551"/>
                  </a:lnTo>
                  <a:lnTo>
                    <a:pt x="604" y="12532"/>
                  </a:lnTo>
                  <a:lnTo>
                    <a:pt x="648" y="12516"/>
                  </a:lnTo>
                  <a:lnTo>
                    <a:pt x="695" y="12505"/>
                  </a:lnTo>
                  <a:lnTo>
                    <a:pt x="745" y="12496"/>
                  </a:lnTo>
                  <a:lnTo>
                    <a:pt x="799" y="12493"/>
                  </a:lnTo>
                  <a:lnTo>
                    <a:pt x="856" y="12494"/>
                  </a:lnTo>
                  <a:lnTo>
                    <a:pt x="917" y="12500"/>
                  </a:lnTo>
                  <a:lnTo>
                    <a:pt x="981" y="12512"/>
                  </a:lnTo>
                  <a:lnTo>
                    <a:pt x="1049" y="12529"/>
                  </a:lnTo>
                  <a:lnTo>
                    <a:pt x="1120" y="12553"/>
                  </a:lnTo>
                  <a:lnTo>
                    <a:pt x="1228" y="12547"/>
                  </a:lnTo>
                  <a:lnTo>
                    <a:pt x="1334" y="12539"/>
                  </a:lnTo>
                  <a:lnTo>
                    <a:pt x="1387" y="12535"/>
                  </a:lnTo>
                  <a:lnTo>
                    <a:pt x="1439" y="12529"/>
                  </a:lnTo>
                  <a:lnTo>
                    <a:pt x="1492" y="12523"/>
                  </a:lnTo>
                  <a:lnTo>
                    <a:pt x="1543" y="12516"/>
                  </a:lnTo>
                  <a:lnTo>
                    <a:pt x="1594" y="12508"/>
                  </a:lnTo>
                  <a:lnTo>
                    <a:pt x="1646" y="12499"/>
                  </a:lnTo>
                  <a:lnTo>
                    <a:pt x="1696" y="12489"/>
                  </a:lnTo>
                  <a:lnTo>
                    <a:pt x="1746" y="12478"/>
                  </a:lnTo>
                  <a:lnTo>
                    <a:pt x="1795" y="12466"/>
                  </a:lnTo>
                  <a:lnTo>
                    <a:pt x="1844" y="12451"/>
                  </a:lnTo>
                  <a:lnTo>
                    <a:pt x="1892" y="12436"/>
                  </a:lnTo>
                  <a:lnTo>
                    <a:pt x="1939" y="12419"/>
                  </a:lnTo>
                  <a:lnTo>
                    <a:pt x="1986" y="12400"/>
                  </a:lnTo>
                  <a:lnTo>
                    <a:pt x="2032" y="12380"/>
                  </a:lnTo>
                  <a:lnTo>
                    <a:pt x="2077" y="12358"/>
                  </a:lnTo>
                  <a:lnTo>
                    <a:pt x="2122" y="12333"/>
                  </a:lnTo>
                  <a:lnTo>
                    <a:pt x="2166" y="12306"/>
                  </a:lnTo>
                  <a:lnTo>
                    <a:pt x="2209" y="12277"/>
                  </a:lnTo>
                  <a:lnTo>
                    <a:pt x="2250" y="12247"/>
                  </a:lnTo>
                  <a:lnTo>
                    <a:pt x="2292" y="12214"/>
                  </a:lnTo>
                  <a:lnTo>
                    <a:pt x="2332" y="12178"/>
                  </a:lnTo>
                  <a:lnTo>
                    <a:pt x="2371" y="12140"/>
                  </a:lnTo>
                  <a:lnTo>
                    <a:pt x="2410" y="12099"/>
                  </a:lnTo>
                  <a:lnTo>
                    <a:pt x="2447" y="12056"/>
                  </a:lnTo>
                  <a:lnTo>
                    <a:pt x="2482" y="12009"/>
                  </a:lnTo>
                  <a:lnTo>
                    <a:pt x="2518" y="11960"/>
                  </a:lnTo>
                  <a:lnTo>
                    <a:pt x="2552" y="11908"/>
                  </a:lnTo>
                  <a:lnTo>
                    <a:pt x="2585" y="11853"/>
                  </a:lnTo>
                  <a:lnTo>
                    <a:pt x="2584" y="11785"/>
                  </a:lnTo>
                  <a:lnTo>
                    <a:pt x="2583" y="11725"/>
                  </a:lnTo>
                  <a:lnTo>
                    <a:pt x="2581" y="11675"/>
                  </a:lnTo>
                  <a:lnTo>
                    <a:pt x="2576" y="11631"/>
                  </a:lnTo>
                  <a:lnTo>
                    <a:pt x="2574" y="11612"/>
                  </a:lnTo>
                  <a:lnTo>
                    <a:pt x="2571" y="11594"/>
                  </a:lnTo>
                  <a:lnTo>
                    <a:pt x="2566" y="11577"/>
                  </a:lnTo>
                  <a:lnTo>
                    <a:pt x="2562" y="11563"/>
                  </a:lnTo>
                  <a:lnTo>
                    <a:pt x="2557" y="11550"/>
                  </a:lnTo>
                  <a:lnTo>
                    <a:pt x="2550" y="11537"/>
                  </a:lnTo>
                  <a:lnTo>
                    <a:pt x="2544" y="11526"/>
                  </a:lnTo>
                  <a:lnTo>
                    <a:pt x="2537" y="11516"/>
                  </a:lnTo>
                  <a:lnTo>
                    <a:pt x="2528" y="11506"/>
                  </a:lnTo>
                  <a:lnTo>
                    <a:pt x="2519" y="11498"/>
                  </a:lnTo>
                  <a:lnTo>
                    <a:pt x="2509" y="11489"/>
                  </a:lnTo>
                  <a:lnTo>
                    <a:pt x="2498" y="11483"/>
                  </a:lnTo>
                  <a:lnTo>
                    <a:pt x="2486" y="11475"/>
                  </a:lnTo>
                  <a:lnTo>
                    <a:pt x="2472" y="11468"/>
                  </a:lnTo>
                  <a:lnTo>
                    <a:pt x="2458" y="11461"/>
                  </a:lnTo>
                  <a:lnTo>
                    <a:pt x="2442" y="11456"/>
                  </a:lnTo>
                  <a:lnTo>
                    <a:pt x="2367" y="11429"/>
                  </a:lnTo>
                  <a:lnTo>
                    <a:pt x="2270" y="11397"/>
                  </a:lnTo>
                  <a:lnTo>
                    <a:pt x="2230" y="11321"/>
                  </a:lnTo>
                  <a:lnTo>
                    <a:pt x="2190" y="11245"/>
                  </a:lnTo>
                  <a:lnTo>
                    <a:pt x="2151" y="11170"/>
                  </a:lnTo>
                  <a:lnTo>
                    <a:pt x="2111" y="11094"/>
                  </a:lnTo>
                  <a:lnTo>
                    <a:pt x="2071" y="11018"/>
                  </a:lnTo>
                  <a:lnTo>
                    <a:pt x="2031" y="10942"/>
                  </a:lnTo>
                  <a:lnTo>
                    <a:pt x="1990" y="10868"/>
                  </a:lnTo>
                  <a:lnTo>
                    <a:pt x="1950" y="10792"/>
                  </a:lnTo>
                  <a:lnTo>
                    <a:pt x="1945" y="10757"/>
                  </a:lnTo>
                  <a:lnTo>
                    <a:pt x="1940" y="10717"/>
                  </a:lnTo>
                  <a:lnTo>
                    <a:pt x="1937" y="10672"/>
                  </a:lnTo>
                  <a:lnTo>
                    <a:pt x="1933" y="10623"/>
                  </a:lnTo>
                  <a:lnTo>
                    <a:pt x="1930" y="10571"/>
                  </a:lnTo>
                  <a:lnTo>
                    <a:pt x="1929" y="10514"/>
                  </a:lnTo>
                  <a:lnTo>
                    <a:pt x="1928" y="10455"/>
                  </a:lnTo>
                  <a:lnTo>
                    <a:pt x="1927" y="10392"/>
                  </a:lnTo>
                  <a:lnTo>
                    <a:pt x="1928" y="10328"/>
                  </a:lnTo>
                  <a:lnTo>
                    <a:pt x="1929" y="10261"/>
                  </a:lnTo>
                  <a:lnTo>
                    <a:pt x="1932" y="10192"/>
                  </a:lnTo>
                  <a:lnTo>
                    <a:pt x="1936" y="10123"/>
                  </a:lnTo>
                  <a:lnTo>
                    <a:pt x="1940" y="10052"/>
                  </a:lnTo>
                  <a:lnTo>
                    <a:pt x="1946" y="9982"/>
                  </a:lnTo>
                  <a:lnTo>
                    <a:pt x="1952" y="9910"/>
                  </a:lnTo>
                  <a:lnTo>
                    <a:pt x="1960" y="9839"/>
                  </a:lnTo>
                  <a:lnTo>
                    <a:pt x="1969" y="9768"/>
                  </a:lnTo>
                  <a:lnTo>
                    <a:pt x="1979" y="9699"/>
                  </a:lnTo>
                  <a:lnTo>
                    <a:pt x="1991" y="9631"/>
                  </a:lnTo>
                  <a:lnTo>
                    <a:pt x="2004" y="9565"/>
                  </a:lnTo>
                  <a:lnTo>
                    <a:pt x="2018" y="9501"/>
                  </a:lnTo>
                  <a:lnTo>
                    <a:pt x="2034" y="9439"/>
                  </a:lnTo>
                  <a:lnTo>
                    <a:pt x="2051" y="9380"/>
                  </a:lnTo>
                  <a:lnTo>
                    <a:pt x="2070" y="9324"/>
                  </a:lnTo>
                  <a:lnTo>
                    <a:pt x="2090" y="9273"/>
                  </a:lnTo>
                  <a:lnTo>
                    <a:pt x="2111" y="9225"/>
                  </a:lnTo>
                  <a:lnTo>
                    <a:pt x="2134" y="9181"/>
                  </a:lnTo>
                  <a:lnTo>
                    <a:pt x="2160" y="9142"/>
                  </a:lnTo>
                  <a:lnTo>
                    <a:pt x="2187" y="9109"/>
                  </a:lnTo>
                  <a:lnTo>
                    <a:pt x="2215" y="9081"/>
                  </a:lnTo>
                  <a:lnTo>
                    <a:pt x="2245" y="9059"/>
                  </a:lnTo>
                  <a:lnTo>
                    <a:pt x="2276" y="9042"/>
                  </a:lnTo>
                  <a:lnTo>
                    <a:pt x="2398" y="8879"/>
                  </a:lnTo>
                  <a:lnTo>
                    <a:pt x="2491" y="8754"/>
                  </a:lnTo>
                  <a:lnTo>
                    <a:pt x="2562" y="8657"/>
                  </a:lnTo>
                  <a:lnTo>
                    <a:pt x="2615" y="8580"/>
                  </a:lnTo>
                  <a:lnTo>
                    <a:pt x="2637" y="8545"/>
                  </a:lnTo>
                  <a:lnTo>
                    <a:pt x="2658" y="8514"/>
                  </a:lnTo>
                  <a:lnTo>
                    <a:pt x="2678" y="8482"/>
                  </a:lnTo>
                  <a:lnTo>
                    <a:pt x="2695" y="8450"/>
                  </a:lnTo>
                  <a:lnTo>
                    <a:pt x="2735" y="8380"/>
                  </a:lnTo>
                  <a:lnTo>
                    <a:pt x="2780" y="8295"/>
                  </a:lnTo>
                  <a:lnTo>
                    <a:pt x="2804" y="8207"/>
                  </a:lnTo>
                  <a:lnTo>
                    <a:pt x="2827" y="8121"/>
                  </a:lnTo>
                  <a:lnTo>
                    <a:pt x="2848" y="8036"/>
                  </a:lnTo>
                  <a:lnTo>
                    <a:pt x="2870" y="7953"/>
                  </a:lnTo>
                  <a:lnTo>
                    <a:pt x="2890" y="7870"/>
                  </a:lnTo>
                  <a:lnTo>
                    <a:pt x="2910" y="7790"/>
                  </a:lnTo>
                  <a:lnTo>
                    <a:pt x="2930" y="7709"/>
                  </a:lnTo>
                  <a:lnTo>
                    <a:pt x="2950" y="7629"/>
                  </a:lnTo>
                  <a:lnTo>
                    <a:pt x="2970" y="7550"/>
                  </a:lnTo>
                  <a:lnTo>
                    <a:pt x="2990" y="7471"/>
                  </a:lnTo>
                  <a:lnTo>
                    <a:pt x="3011" y="7391"/>
                  </a:lnTo>
                  <a:lnTo>
                    <a:pt x="3034" y="7312"/>
                  </a:lnTo>
                  <a:lnTo>
                    <a:pt x="3057" y="7233"/>
                  </a:lnTo>
                  <a:lnTo>
                    <a:pt x="3081" y="7153"/>
                  </a:lnTo>
                  <a:lnTo>
                    <a:pt x="3108" y="7072"/>
                  </a:lnTo>
                  <a:lnTo>
                    <a:pt x="3136" y="6991"/>
                  </a:lnTo>
                  <a:lnTo>
                    <a:pt x="3179" y="6939"/>
                  </a:lnTo>
                  <a:lnTo>
                    <a:pt x="3222" y="6889"/>
                  </a:lnTo>
                  <a:lnTo>
                    <a:pt x="3266" y="6841"/>
                  </a:lnTo>
                  <a:lnTo>
                    <a:pt x="3310" y="6793"/>
                  </a:lnTo>
                  <a:lnTo>
                    <a:pt x="3356" y="6746"/>
                  </a:lnTo>
                  <a:lnTo>
                    <a:pt x="3402" y="6701"/>
                  </a:lnTo>
                  <a:lnTo>
                    <a:pt x="3447" y="6655"/>
                  </a:lnTo>
                  <a:lnTo>
                    <a:pt x="3494" y="6610"/>
                  </a:lnTo>
                  <a:lnTo>
                    <a:pt x="3587" y="6521"/>
                  </a:lnTo>
                  <a:lnTo>
                    <a:pt x="3678" y="6432"/>
                  </a:lnTo>
                  <a:lnTo>
                    <a:pt x="3723" y="6387"/>
                  </a:lnTo>
                  <a:lnTo>
                    <a:pt x="3768" y="6341"/>
                  </a:lnTo>
                  <a:lnTo>
                    <a:pt x="3811" y="6297"/>
                  </a:lnTo>
                  <a:lnTo>
                    <a:pt x="3854" y="6250"/>
                  </a:lnTo>
                  <a:lnTo>
                    <a:pt x="3895" y="6203"/>
                  </a:lnTo>
                  <a:lnTo>
                    <a:pt x="3935" y="6155"/>
                  </a:lnTo>
                  <a:lnTo>
                    <a:pt x="3974" y="6106"/>
                  </a:lnTo>
                  <a:lnTo>
                    <a:pt x="4011" y="6057"/>
                  </a:lnTo>
                  <a:lnTo>
                    <a:pt x="4047" y="6005"/>
                  </a:lnTo>
                  <a:lnTo>
                    <a:pt x="4080" y="5952"/>
                  </a:lnTo>
                  <a:lnTo>
                    <a:pt x="4112" y="5898"/>
                  </a:lnTo>
                  <a:lnTo>
                    <a:pt x="4141" y="5842"/>
                  </a:lnTo>
                  <a:lnTo>
                    <a:pt x="4169" y="5784"/>
                  </a:lnTo>
                  <a:lnTo>
                    <a:pt x="4194" y="5724"/>
                  </a:lnTo>
                  <a:lnTo>
                    <a:pt x="4216" y="5663"/>
                  </a:lnTo>
                  <a:lnTo>
                    <a:pt x="4236" y="5599"/>
                  </a:lnTo>
                  <a:lnTo>
                    <a:pt x="4253" y="5532"/>
                  </a:lnTo>
                  <a:lnTo>
                    <a:pt x="4267" y="5464"/>
                  </a:lnTo>
                  <a:lnTo>
                    <a:pt x="4279" y="5393"/>
                  </a:lnTo>
                  <a:lnTo>
                    <a:pt x="4286" y="5318"/>
                  </a:lnTo>
                  <a:lnTo>
                    <a:pt x="4321" y="5253"/>
                  </a:lnTo>
                  <a:lnTo>
                    <a:pt x="4357" y="5189"/>
                  </a:lnTo>
                  <a:lnTo>
                    <a:pt x="4392" y="5127"/>
                  </a:lnTo>
                  <a:lnTo>
                    <a:pt x="4427" y="5066"/>
                  </a:lnTo>
                  <a:lnTo>
                    <a:pt x="4459" y="5004"/>
                  </a:lnTo>
                  <a:lnTo>
                    <a:pt x="4492" y="4944"/>
                  </a:lnTo>
                  <a:lnTo>
                    <a:pt x="4506" y="4914"/>
                  </a:lnTo>
                  <a:lnTo>
                    <a:pt x="4521" y="4884"/>
                  </a:lnTo>
                  <a:lnTo>
                    <a:pt x="4534" y="4854"/>
                  </a:lnTo>
                  <a:lnTo>
                    <a:pt x="4546" y="4823"/>
                  </a:lnTo>
                  <a:lnTo>
                    <a:pt x="4558" y="4793"/>
                  </a:lnTo>
                  <a:lnTo>
                    <a:pt x="4569" y="4763"/>
                  </a:lnTo>
                  <a:lnTo>
                    <a:pt x="4578" y="4733"/>
                  </a:lnTo>
                  <a:lnTo>
                    <a:pt x="4587" y="4702"/>
                  </a:lnTo>
                  <a:lnTo>
                    <a:pt x="4593" y="4672"/>
                  </a:lnTo>
                  <a:lnTo>
                    <a:pt x="4600" y="4640"/>
                  </a:lnTo>
                  <a:lnTo>
                    <a:pt x="4604" y="4609"/>
                  </a:lnTo>
                  <a:lnTo>
                    <a:pt x="4608" y="4578"/>
                  </a:lnTo>
                  <a:lnTo>
                    <a:pt x="4609" y="4547"/>
                  </a:lnTo>
                  <a:lnTo>
                    <a:pt x="4609" y="4514"/>
                  </a:lnTo>
                  <a:lnTo>
                    <a:pt x="4607" y="4483"/>
                  </a:lnTo>
                  <a:lnTo>
                    <a:pt x="4603" y="4450"/>
                  </a:lnTo>
                  <a:lnTo>
                    <a:pt x="4598" y="4417"/>
                  </a:lnTo>
                  <a:lnTo>
                    <a:pt x="4591" y="4384"/>
                  </a:lnTo>
                  <a:lnTo>
                    <a:pt x="4582" y="4350"/>
                  </a:lnTo>
                  <a:lnTo>
                    <a:pt x="4571" y="4316"/>
                  </a:lnTo>
                  <a:lnTo>
                    <a:pt x="4511" y="4326"/>
                  </a:lnTo>
                  <a:lnTo>
                    <a:pt x="4453" y="4333"/>
                  </a:lnTo>
                  <a:lnTo>
                    <a:pt x="4395" y="4341"/>
                  </a:lnTo>
                  <a:lnTo>
                    <a:pt x="4338" y="4347"/>
                  </a:lnTo>
                  <a:lnTo>
                    <a:pt x="4281" y="4351"/>
                  </a:lnTo>
                  <a:lnTo>
                    <a:pt x="4225" y="4354"/>
                  </a:lnTo>
                  <a:lnTo>
                    <a:pt x="4170" y="4355"/>
                  </a:lnTo>
                  <a:lnTo>
                    <a:pt x="4117" y="4355"/>
                  </a:lnTo>
                  <a:lnTo>
                    <a:pt x="4063" y="4351"/>
                  </a:lnTo>
                  <a:lnTo>
                    <a:pt x="4011" y="4347"/>
                  </a:lnTo>
                  <a:lnTo>
                    <a:pt x="3985" y="4344"/>
                  </a:lnTo>
                  <a:lnTo>
                    <a:pt x="3960" y="4340"/>
                  </a:lnTo>
                  <a:lnTo>
                    <a:pt x="3934" y="4336"/>
                  </a:lnTo>
                  <a:lnTo>
                    <a:pt x="3908" y="4331"/>
                  </a:lnTo>
                  <a:lnTo>
                    <a:pt x="3883" y="4326"/>
                  </a:lnTo>
                  <a:lnTo>
                    <a:pt x="3858" y="4319"/>
                  </a:lnTo>
                  <a:lnTo>
                    <a:pt x="3832" y="4312"/>
                  </a:lnTo>
                  <a:lnTo>
                    <a:pt x="3808" y="4304"/>
                  </a:lnTo>
                  <a:lnTo>
                    <a:pt x="3783" y="4297"/>
                  </a:lnTo>
                  <a:lnTo>
                    <a:pt x="3760" y="4288"/>
                  </a:lnTo>
                  <a:lnTo>
                    <a:pt x="3735" y="4279"/>
                  </a:lnTo>
                  <a:lnTo>
                    <a:pt x="3711" y="4269"/>
                  </a:lnTo>
                  <a:lnTo>
                    <a:pt x="3706" y="4244"/>
                  </a:lnTo>
                  <a:lnTo>
                    <a:pt x="3702" y="4220"/>
                  </a:lnTo>
                  <a:lnTo>
                    <a:pt x="3697" y="4195"/>
                  </a:lnTo>
                  <a:lnTo>
                    <a:pt x="3693" y="4171"/>
                  </a:lnTo>
                  <a:lnTo>
                    <a:pt x="3688" y="4146"/>
                  </a:lnTo>
                  <a:lnTo>
                    <a:pt x="3684" y="4121"/>
                  </a:lnTo>
                  <a:lnTo>
                    <a:pt x="3679" y="4097"/>
                  </a:lnTo>
                  <a:lnTo>
                    <a:pt x="3676" y="4072"/>
                  </a:lnTo>
                  <a:lnTo>
                    <a:pt x="3710" y="4048"/>
                  </a:lnTo>
                  <a:lnTo>
                    <a:pt x="3742" y="4023"/>
                  </a:lnTo>
                  <a:lnTo>
                    <a:pt x="3773" y="3998"/>
                  </a:lnTo>
                  <a:lnTo>
                    <a:pt x="3802" y="3971"/>
                  </a:lnTo>
                  <a:lnTo>
                    <a:pt x="3831" y="3945"/>
                  </a:lnTo>
                  <a:lnTo>
                    <a:pt x="3859" y="3918"/>
                  </a:lnTo>
                  <a:lnTo>
                    <a:pt x="3886" y="3890"/>
                  </a:lnTo>
                  <a:lnTo>
                    <a:pt x="3912" y="3864"/>
                  </a:lnTo>
                  <a:lnTo>
                    <a:pt x="3937" y="3836"/>
                  </a:lnTo>
                  <a:lnTo>
                    <a:pt x="3962" y="3808"/>
                  </a:lnTo>
                  <a:lnTo>
                    <a:pt x="3985" y="3780"/>
                  </a:lnTo>
                  <a:lnTo>
                    <a:pt x="4009" y="3751"/>
                  </a:lnTo>
                  <a:lnTo>
                    <a:pt x="4054" y="3694"/>
                  </a:lnTo>
                  <a:lnTo>
                    <a:pt x="4099" y="3636"/>
                  </a:lnTo>
                  <a:lnTo>
                    <a:pt x="4142" y="3578"/>
                  </a:lnTo>
                  <a:lnTo>
                    <a:pt x="4187" y="3520"/>
                  </a:lnTo>
                  <a:lnTo>
                    <a:pt x="4233" y="3461"/>
                  </a:lnTo>
                  <a:lnTo>
                    <a:pt x="4280" y="3403"/>
                  </a:lnTo>
                  <a:lnTo>
                    <a:pt x="4304" y="3374"/>
                  </a:lnTo>
                  <a:lnTo>
                    <a:pt x="4330" y="3346"/>
                  </a:lnTo>
                  <a:lnTo>
                    <a:pt x="4356" y="3317"/>
                  </a:lnTo>
                  <a:lnTo>
                    <a:pt x="4382" y="3289"/>
                  </a:lnTo>
                  <a:lnTo>
                    <a:pt x="4410" y="3260"/>
                  </a:lnTo>
                  <a:lnTo>
                    <a:pt x="4439" y="3232"/>
                  </a:lnTo>
                  <a:lnTo>
                    <a:pt x="4468" y="3204"/>
                  </a:lnTo>
                  <a:lnTo>
                    <a:pt x="4500" y="3177"/>
                  </a:lnTo>
                  <a:lnTo>
                    <a:pt x="4584" y="3149"/>
                  </a:lnTo>
                  <a:lnTo>
                    <a:pt x="4659" y="3124"/>
                  </a:lnTo>
                  <a:lnTo>
                    <a:pt x="4725" y="3103"/>
                  </a:lnTo>
                  <a:lnTo>
                    <a:pt x="4783" y="3084"/>
                  </a:lnTo>
                  <a:lnTo>
                    <a:pt x="4834" y="3067"/>
                  </a:lnTo>
                  <a:lnTo>
                    <a:pt x="4881" y="3052"/>
                  </a:lnTo>
                  <a:lnTo>
                    <a:pt x="4923" y="3040"/>
                  </a:lnTo>
                  <a:lnTo>
                    <a:pt x="4963" y="3029"/>
                  </a:lnTo>
                  <a:lnTo>
                    <a:pt x="5000" y="3019"/>
                  </a:lnTo>
                  <a:lnTo>
                    <a:pt x="5038" y="3010"/>
                  </a:lnTo>
                  <a:lnTo>
                    <a:pt x="5077" y="3001"/>
                  </a:lnTo>
                  <a:lnTo>
                    <a:pt x="5118" y="2992"/>
                  </a:lnTo>
                  <a:lnTo>
                    <a:pt x="5161" y="2983"/>
                  </a:lnTo>
                  <a:lnTo>
                    <a:pt x="5209" y="2974"/>
                  </a:lnTo>
                  <a:lnTo>
                    <a:pt x="5263" y="2963"/>
                  </a:lnTo>
                  <a:lnTo>
                    <a:pt x="5324" y="2952"/>
                  </a:lnTo>
                  <a:lnTo>
                    <a:pt x="5370" y="2843"/>
                  </a:lnTo>
                  <a:lnTo>
                    <a:pt x="5413" y="2735"/>
                  </a:lnTo>
                  <a:lnTo>
                    <a:pt x="5455" y="2633"/>
                  </a:lnTo>
                  <a:lnTo>
                    <a:pt x="5496" y="2531"/>
                  </a:lnTo>
                  <a:lnTo>
                    <a:pt x="5536" y="2434"/>
                  </a:lnTo>
                  <a:lnTo>
                    <a:pt x="5576" y="2339"/>
                  </a:lnTo>
                  <a:lnTo>
                    <a:pt x="5597" y="2292"/>
                  </a:lnTo>
                  <a:lnTo>
                    <a:pt x="5619" y="2247"/>
                  </a:lnTo>
                  <a:lnTo>
                    <a:pt x="5640" y="2202"/>
                  </a:lnTo>
                  <a:lnTo>
                    <a:pt x="5662" y="2157"/>
                  </a:lnTo>
                  <a:lnTo>
                    <a:pt x="5685" y="2114"/>
                  </a:lnTo>
                  <a:lnTo>
                    <a:pt x="5709" y="2070"/>
                  </a:lnTo>
                  <a:lnTo>
                    <a:pt x="5733" y="2028"/>
                  </a:lnTo>
                  <a:lnTo>
                    <a:pt x="5760" y="1985"/>
                  </a:lnTo>
                  <a:lnTo>
                    <a:pt x="5787" y="1944"/>
                  </a:lnTo>
                  <a:lnTo>
                    <a:pt x="5815" y="1903"/>
                  </a:lnTo>
                  <a:lnTo>
                    <a:pt x="5844" y="1863"/>
                  </a:lnTo>
                  <a:lnTo>
                    <a:pt x="5875" y="1822"/>
                  </a:lnTo>
                  <a:lnTo>
                    <a:pt x="5907" y="1783"/>
                  </a:lnTo>
                  <a:lnTo>
                    <a:pt x="5941" y="1744"/>
                  </a:lnTo>
                  <a:lnTo>
                    <a:pt x="5977" y="1706"/>
                  </a:lnTo>
                  <a:lnTo>
                    <a:pt x="6013" y="1668"/>
                  </a:lnTo>
                  <a:lnTo>
                    <a:pt x="6054" y="1632"/>
                  </a:lnTo>
                  <a:lnTo>
                    <a:pt x="6095" y="1595"/>
                  </a:lnTo>
                  <a:lnTo>
                    <a:pt x="6137" y="1558"/>
                  </a:lnTo>
                  <a:lnTo>
                    <a:pt x="6183" y="1522"/>
                  </a:lnTo>
                  <a:lnTo>
                    <a:pt x="6240" y="1521"/>
                  </a:lnTo>
                  <a:lnTo>
                    <a:pt x="6292" y="1518"/>
                  </a:lnTo>
                  <a:lnTo>
                    <a:pt x="6344" y="1512"/>
                  </a:lnTo>
                  <a:lnTo>
                    <a:pt x="6392" y="1506"/>
                  </a:lnTo>
                  <a:lnTo>
                    <a:pt x="6436" y="1496"/>
                  </a:lnTo>
                  <a:lnTo>
                    <a:pt x="6480" y="1483"/>
                  </a:lnTo>
                  <a:lnTo>
                    <a:pt x="6521" y="1470"/>
                  </a:lnTo>
                  <a:lnTo>
                    <a:pt x="6559" y="1454"/>
                  </a:lnTo>
                  <a:lnTo>
                    <a:pt x="6596" y="1437"/>
                  </a:lnTo>
                  <a:lnTo>
                    <a:pt x="6630" y="1417"/>
                  </a:lnTo>
                  <a:lnTo>
                    <a:pt x="6664" y="1397"/>
                  </a:lnTo>
                  <a:lnTo>
                    <a:pt x="6695" y="1374"/>
                  </a:lnTo>
                  <a:lnTo>
                    <a:pt x="6725" y="1349"/>
                  </a:lnTo>
                  <a:lnTo>
                    <a:pt x="6753" y="1324"/>
                  </a:lnTo>
                  <a:lnTo>
                    <a:pt x="6781" y="1296"/>
                  </a:lnTo>
                  <a:lnTo>
                    <a:pt x="6807" y="1267"/>
                  </a:lnTo>
                  <a:lnTo>
                    <a:pt x="6832" y="1237"/>
                  </a:lnTo>
                  <a:lnTo>
                    <a:pt x="6857" y="1204"/>
                  </a:lnTo>
                  <a:lnTo>
                    <a:pt x="6881" y="1171"/>
                  </a:lnTo>
                  <a:lnTo>
                    <a:pt x="6905" y="1136"/>
                  </a:lnTo>
                  <a:lnTo>
                    <a:pt x="6927" y="1100"/>
                  </a:lnTo>
                  <a:lnTo>
                    <a:pt x="6951" y="1063"/>
                  </a:lnTo>
                  <a:lnTo>
                    <a:pt x="6973" y="1025"/>
                  </a:lnTo>
                  <a:lnTo>
                    <a:pt x="6995" y="984"/>
                  </a:lnTo>
                  <a:lnTo>
                    <a:pt x="7041" y="903"/>
                  </a:lnTo>
                  <a:lnTo>
                    <a:pt x="7088" y="816"/>
                  </a:lnTo>
                  <a:lnTo>
                    <a:pt x="7138" y="727"/>
                  </a:lnTo>
                  <a:lnTo>
                    <a:pt x="7192" y="633"/>
                  </a:lnTo>
                  <a:lnTo>
                    <a:pt x="7223" y="618"/>
                  </a:lnTo>
                  <a:lnTo>
                    <a:pt x="7250" y="600"/>
                  </a:lnTo>
                  <a:lnTo>
                    <a:pt x="7272" y="579"/>
                  </a:lnTo>
                  <a:lnTo>
                    <a:pt x="7291" y="557"/>
                  </a:lnTo>
                  <a:lnTo>
                    <a:pt x="7305" y="531"/>
                  </a:lnTo>
                  <a:lnTo>
                    <a:pt x="7318" y="505"/>
                  </a:lnTo>
                  <a:lnTo>
                    <a:pt x="7328" y="477"/>
                  </a:lnTo>
                  <a:lnTo>
                    <a:pt x="7334" y="446"/>
                  </a:lnTo>
                  <a:lnTo>
                    <a:pt x="7340" y="415"/>
                  </a:lnTo>
                  <a:lnTo>
                    <a:pt x="7344" y="384"/>
                  </a:lnTo>
                  <a:lnTo>
                    <a:pt x="7348" y="352"/>
                  </a:lnTo>
                  <a:lnTo>
                    <a:pt x="7351" y="319"/>
                  </a:lnTo>
                  <a:lnTo>
                    <a:pt x="7353" y="288"/>
                  </a:lnTo>
                  <a:lnTo>
                    <a:pt x="7356" y="256"/>
                  </a:lnTo>
                  <a:lnTo>
                    <a:pt x="7359" y="224"/>
                  </a:lnTo>
                  <a:lnTo>
                    <a:pt x="7363" y="194"/>
                  </a:lnTo>
                  <a:lnTo>
                    <a:pt x="7370" y="165"/>
                  </a:lnTo>
                  <a:lnTo>
                    <a:pt x="7378" y="137"/>
                  </a:lnTo>
                  <a:lnTo>
                    <a:pt x="7388" y="112"/>
                  </a:lnTo>
                  <a:lnTo>
                    <a:pt x="7400" y="87"/>
                  </a:lnTo>
                  <a:lnTo>
                    <a:pt x="7417" y="66"/>
                  </a:lnTo>
                  <a:lnTo>
                    <a:pt x="7436" y="47"/>
                  </a:lnTo>
                  <a:lnTo>
                    <a:pt x="7459" y="31"/>
                  </a:lnTo>
                  <a:lnTo>
                    <a:pt x="7487" y="18"/>
                  </a:lnTo>
                  <a:lnTo>
                    <a:pt x="7520" y="8"/>
                  </a:lnTo>
                  <a:lnTo>
                    <a:pt x="7558" y="2"/>
                  </a:lnTo>
                  <a:lnTo>
                    <a:pt x="7600" y="0"/>
                  </a:lnTo>
                  <a:lnTo>
                    <a:pt x="7650" y="2"/>
                  </a:lnTo>
                  <a:lnTo>
                    <a:pt x="7705" y="8"/>
                  </a:lnTo>
                  <a:lnTo>
                    <a:pt x="7767" y="20"/>
                  </a:lnTo>
                  <a:lnTo>
                    <a:pt x="7838" y="36"/>
                  </a:lnTo>
                  <a:lnTo>
                    <a:pt x="7915" y="58"/>
                  </a:lnTo>
                  <a:lnTo>
                    <a:pt x="7979" y="136"/>
                  </a:lnTo>
                  <a:lnTo>
                    <a:pt x="8030" y="200"/>
                  </a:lnTo>
                  <a:lnTo>
                    <a:pt x="8051" y="227"/>
                  </a:lnTo>
                  <a:lnTo>
                    <a:pt x="8071" y="252"/>
                  </a:lnTo>
                  <a:lnTo>
                    <a:pt x="8088" y="277"/>
                  </a:lnTo>
                  <a:lnTo>
                    <a:pt x="8105" y="301"/>
                  </a:lnTo>
                  <a:lnTo>
                    <a:pt x="8121" y="326"/>
                  </a:lnTo>
                  <a:lnTo>
                    <a:pt x="8138" y="352"/>
                  </a:lnTo>
                  <a:lnTo>
                    <a:pt x="8154" y="381"/>
                  </a:lnTo>
                  <a:lnTo>
                    <a:pt x="8172" y="412"/>
                  </a:lnTo>
                  <a:lnTo>
                    <a:pt x="8212" y="486"/>
                  </a:lnTo>
                  <a:lnTo>
                    <a:pt x="8264" y="579"/>
                  </a:lnTo>
                  <a:lnTo>
                    <a:pt x="8306" y="586"/>
                  </a:lnTo>
                  <a:lnTo>
                    <a:pt x="8350" y="593"/>
                  </a:lnTo>
                  <a:lnTo>
                    <a:pt x="8393" y="599"/>
                  </a:lnTo>
                  <a:lnTo>
                    <a:pt x="8437" y="606"/>
                  </a:lnTo>
                  <a:lnTo>
                    <a:pt x="8481" y="613"/>
                  </a:lnTo>
                  <a:lnTo>
                    <a:pt x="8525" y="619"/>
                  </a:lnTo>
                  <a:lnTo>
                    <a:pt x="8569" y="626"/>
                  </a:lnTo>
                  <a:lnTo>
                    <a:pt x="8614" y="633"/>
                  </a:lnTo>
                  <a:lnTo>
                    <a:pt x="8614" y="661"/>
                  </a:lnTo>
                  <a:lnTo>
                    <a:pt x="8614" y="690"/>
                  </a:lnTo>
                  <a:lnTo>
                    <a:pt x="8614" y="721"/>
                  </a:lnTo>
                  <a:lnTo>
                    <a:pt x="8614" y="751"/>
                  </a:lnTo>
                  <a:lnTo>
                    <a:pt x="8590" y="757"/>
                  </a:lnTo>
                  <a:lnTo>
                    <a:pt x="8565" y="761"/>
                  </a:lnTo>
                  <a:lnTo>
                    <a:pt x="8540" y="767"/>
                  </a:lnTo>
                  <a:lnTo>
                    <a:pt x="8517" y="773"/>
                  </a:lnTo>
                  <a:lnTo>
                    <a:pt x="8494" y="779"/>
                  </a:lnTo>
                  <a:lnTo>
                    <a:pt x="8470" y="786"/>
                  </a:lnTo>
                  <a:lnTo>
                    <a:pt x="8447" y="792"/>
                  </a:lnTo>
                  <a:lnTo>
                    <a:pt x="8424" y="799"/>
                  </a:lnTo>
                  <a:lnTo>
                    <a:pt x="8433" y="818"/>
                  </a:lnTo>
                  <a:lnTo>
                    <a:pt x="8445" y="838"/>
                  </a:lnTo>
                  <a:lnTo>
                    <a:pt x="8457" y="861"/>
                  </a:lnTo>
                  <a:lnTo>
                    <a:pt x="8470" y="884"/>
                  </a:lnTo>
                  <a:lnTo>
                    <a:pt x="8499" y="934"/>
                  </a:lnTo>
                  <a:lnTo>
                    <a:pt x="8528" y="990"/>
                  </a:lnTo>
                  <a:lnTo>
                    <a:pt x="8543" y="1019"/>
                  </a:lnTo>
                  <a:lnTo>
                    <a:pt x="8555" y="1049"/>
                  </a:lnTo>
                  <a:lnTo>
                    <a:pt x="8566" y="1079"/>
                  </a:lnTo>
                  <a:lnTo>
                    <a:pt x="8575" y="1110"/>
                  </a:lnTo>
                  <a:lnTo>
                    <a:pt x="8578" y="1126"/>
                  </a:lnTo>
                  <a:lnTo>
                    <a:pt x="8582" y="1142"/>
                  </a:lnTo>
                  <a:lnTo>
                    <a:pt x="8584" y="1157"/>
                  </a:lnTo>
                  <a:lnTo>
                    <a:pt x="8586" y="1174"/>
                  </a:lnTo>
                  <a:lnTo>
                    <a:pt x="8587" y="1190"/>
                  </a:lnTo>
                  <a:lnTo>
                    <a:pt x="8587" y="1205"/>
                  </a:lnTo>
                  <a:lnTo>
                    <a:pt x="8586" y="1222"/>
                  </a:lnTo>
                  <a:lnTo>
                    <a:pt x="8584" y="1238"/>
                  </a:lnTo>
                  <a:lnTo>
                    <a:pt x="8565" y="1238"/>
                  </a:lnTo>
                  <a:lnTo>
                    <a:pt x="8548" y="1237"/>
                  </a:lnTo>
                  <a:lnTo>
                    <a:pt x="8532" y="1235"/>
                  </a:lnTo>
                  <a:lnTo>
                    <a:pt x="8517" y="1233"/>
                  </a:lnTo>
                  <a:lnTo>
                    <a:pt x="8490" y="1229"/>
                  </a:lnTo>
                  <a:lnTo>
                    <a:pt x="8467" y="1223"/>
                  </a:lnTo>
                  <a:lnTo>
                    <a:pt x="8442" y="1218"/>
                  </a:lnTo>
                  <a:lnTo>
                    <a:pt x="8417" y="1213"/>
                  </a:lnTo>
                  <a:lnTo>
                    <a:pt x="8402" y="1211"/>
                  </a:lnTo>
                  <a:lnTo>
                    <a:pt x="8388" y="1210"/>
                  </a:lnTo>
                  <a:lnTo>
                    <a:pt x="8371" y="1209"/>
                  </a:lnTo>
                  <a:lnTo>
                    <a:pt x="8353" y="1209"/>
                  </a:lnTo>
                  <a:lnTo>
                    <a:pt x="8360" y="1249"/>
                  </a:lnTo>
                  <a:lnTo>
                    <a:pt x="8368" y="1289"/>
                  </a:lnTo>
                  <a:lnTo>
                    <a:pt x="8375" y="1330"/>
                  </a:lnTo>
                  <a:lnTo>
                    <a:pt x="8383" y="1372"/>
                  </a:lnTo>
                  <a:lnTo>
                    <a:pt x="8392" y="1414"/>
                  </a:lnTo>
                  <a:lnTo>
                    <a:pt x="8401" y="1456"/>
                  </a:lnTo>
                  <a:lnTo>
                    <a:pt x="8410" y="1498"/>
                  </a:lnTo>
                  <a:lnTo>
                    <a:pt x="8418" y="1540"/>
                  </a:lnTo>
                  <a:lnTo>
                    <a:pt x="8390" y="1531"/>
                  </a:lnTo>
                  <a:lnTo>
                    <a:pt x="8362" y="1522"/>
                  </a:lnTo>
                  <a:lnTo>
                    <a:pt x="8334" y="1514"/>
                  </a:lnTo>
                  <a:lnTo>
                    <a:pt x="8306" y="1506"/>
                  </a:lnTo>
                  <a:lnTo>
                    <a:pt x="8279" y="1498"/>
                  </a:lnTo>
                  <a:lnTo>
                    <a:pt x="8253" y="1490"/>
                  </a:lnTo>
                  <a:lnTo>
                    <a:pt x="8226" y="1482"/>
                  </a:lnTo>
                  <a:lnTo>
                    <a:pt x="8199" y="1475"/>
                  </a:lnTo>
                  <a:lnTo>
                    <a:pt x="8187" y="1484"/>
                  </a:lnTo>
                  <a:lnTo>
                    <a:pt x="8176" y="1493"/>
                  </a:lnTo>
                  <a:lnTo>
                    <a:pt x="8167" y="1502"/>
                  </a:lnTo>
                  <a:lnTo>
                    <a:pt x="8158" y="1511"/>
                  </a:lnTo>
                  <a:lnTo>
                    <a:pt x="8160" y="1533"/>
                  </a:lnTo>
                  <a:lnTo>
                    <a:pt x="8163" y="1556"/>
                  </a:lnTo>
                  <a:lnTo>
                    <a:pt x="8167" y="1577"/>
                  </a:lnTo>
                  <a:lnTo>
                    <a:pt x="8170" y="1599"/>
                  </a:lnTo>
                  <a:lnTo>
                    <a:pt x="8175" y="1622"/>
                  </a:lnTo>
                  <a:lnTo>
                    <a:pt x="8178" y="1644"/>
                  </a:lnTo>
                  <a:lnTo>
                    <a:pt x="8182" y="1666"/>
                  </a:lnTo>
                  <a:lnTo>
                    <a:pt x="8187" y="1689"/>
                  </a:lnTo>
                  <a:lnTo>
                    <a:pt x="8250" y="1658"/>
                  </a:lnTo>
                  <a:lnTo>
                    <a:pt x="8323" y="1625"/>
                  </a:lnTo>
                  <a:lnTo>
                    <a:pt x="8403" y="1589"/>
                  </a:lnTo>
                  <a:lnTo>
                    <a:pt x="8489" y="1555"/>
                  </a:lnTo>
                  <a:lnTo>
                    <a:pt x="8535" y="1537"/>
                  </a:lnTo>
                  <a:lnTo>
                    <a:pt x="8581" y="1519"/>
                  </a:lnTo>
                  <a:lnTo>
                    <a:pt x="8629" y="1502"/>
                  </a:lnTo>
                  <a:lnTo>
                    <a:pt x="8677" y="1485"/>
                  </a:lnTo>
                  <a:lnTo>
                    <a:pt x="8726" y="1470"/>
                  </a:lnTo>
                  <a:lnTo>
                    <a:pt x="8775" y="1454"/>
                  </a:lnTo>
                  <a:lnTo>
                    <a:pt x="8825" y="1440"/>
                  </a:lnTo>
                  <a:lnTo>
                    <a:pt x="8875" y="1427"/>
                  </a:lnTo>
                  <a:lnTo>
                    <a:pt x="8927" y="1415"/>
                  </a:lnTo>
                  <a:lnTo>
                    <a:pt x="8977" y="1404"/>
                  </a:lnTo>
                  <a:lnTo>
                    <a:pt x="9027" y="1395"/>
                  </a:lnTo>
                  <a:lnTo>
                    <a:pt x="9077" y="1387"/>
                  </a:lnTo>
                  <a:lnTo>
                    <a:pt x="9126" y="1381"/>
                  </a:lnTo>
                  <a:lnTo>
                    <a:pt x="9175" y="1377"/>
                  </a:lnTo>
                  <a:lnTo>
                    <a:pt x="9224" y="1375"/>
                  </a:lnTo>
                  <a:lnTo>
                    <a:pt x="9271" y="1374"/>
                  </a:lnTo>
                  <a:lnTo>
                    <a:pt x="9318" y="1376"/>
                  </a:lnTo>
                  <a:lnTo>
                    <a:pt x="9364" y="1381"/>
                  </a:lnTo>
                  <a:lnTo>
                    <a:pt x="9407" y="1387"/>
                  </a:lnTo>
                  <a:lnTo>
                    <a:pt x="9451" y="1397"/>
                  </a:lnTo>
                  <a:lnTo>
                    <a:pt x="9491" y="1410"/>
                  </a:lnTo>
                  <a:lnTo>
                    <a:pt x="9531" y="1424"/>
                  </a:lnTo>
                  <a:lnTo>
                    <a:pt x="9568" y="1442"/>
                  </a:lnTo>
                  <a:lnTo>
                    <a:pt x="9604" y="1463"/>
                  </a:lnTo>
                  <a:lnTo>
                    <a:pt x="9615" y="1501"/>
                  </a:lnTo>
                  <a:lnTo>
                    <a:pt x="9626" y="1540"/>
                  </a:lnTo>
                  <a:lnTo>
                    <a:pt x="9637" y="1579"/>
                  </a:lnTo>
                  <a:lnTo>
                    <a:pt x="9649" y="1618"/>
                  </a:lnTo>
                  <a:lnTo>
                    <a:pt x="9661" y="1657"/>
                  </a:lnTo>
                  <a:lnTo>
                    <a:pt x="9673" y="1698"/>
                  </a:lnTo>
                  <a:lnTo>
                    <a:pt x="9686" y="1738"/>
                  </a:lnTo>
                  <a:lnTo>
                    <a:pt x="9699" y="1778"/>
                  </a:lnTo>
                  <a:lnTo>
                    <a:pt x="9683" y="1800"/>
                  </a:lnTo>
                  <a:lnTo>
                    <a:pt x="9667" y="1820"/>
                  </a:lnTo>
                  <a:lnTo>
                    <a:pt x="9653" y="1839"/>
                  </a:lnTo>
                  <a:lnTo>
                    <a:pt x="9637" y="1857"/>
                  </a:lnTo>
                  <a:lnTo>
                    <a:pt x="9622" y="1874"/>
                  </a:lnTo>
                  <a:lnTo>
                    <a:pt x="9607" y="1889"/>
                  </a:lnTo>
                  <a:lnTo>
                    <a:pt x="9591" y="1904"/>
                  </a:lnTo>
                  <a:lnTo>
                    <a:pt x="9576" y="1916"/>
                  </a:lnTo>
                  <a:lnTo>
                    <a:pt x="9560" y="1929"/>
                  </a:lnTo>
                  <a:lnTo>
                    <a:pt x="9545" y="1940"/>
                  </a:lnTo>
                  <a:lnTo>
                    <a:pt x="9529" y="1950"/>
                  </a:lnTo>
                  <a:lnTo>
                    <a:pt x="9513" y="1960"/>
                  </a:lnTo>
                  <a:lnTo>
                    <a:pt x="9498" y="1969"/>
                  </a:lnTo>
                  <a:lnTo>
                    <a:pt x="9482" y="1977"/>
                  </a:lnTo>
                  <a:lnTo>
                    <a:pt x="9465" y="1983"/>
                  </a:lnTo>
                  <a:lnTo>
                    <a:pt x="9449" y="1990"/>
                  </a:lnTo>
                  <a:lnTo>
                    <a:pt x="9415" y="2002"/>
                  </a:lnTo>
                  <a:lnTo>
                    <a:pt x="9381" y="2013"/>
                  </a:lnTo>
                  <a:lnTo>
                    <a:pt x="9345" y="2023"/>
                  </a:lnTo>
                  <a:lnTo>
                    <a:pt x="9308" y="2032"/>
                  </a:lnTo>
                  <a:lnTo>
                    <a:pt x="9229" y="2051"/>
                  </a:lnTo>
                  <a:lnTo>
                    <a:pt x="9142" y="2074"/>
                  </a:lnTo>
                  <a:lnTo>
                    <a:pt x="9130" y="2132"/>
                  </a:lnTo>
                  <a:lnTo>
                    <a:pt x="9121" y="2179"/>
                  </a:lnTo>
                  <a:lnTo>
                    <a:pt x="9114" y="2222"/>
                  </a:lnTo>
                  <a:lnTo>
                    <a:pt x="9109" y="2267"/>
                  </a:lnTo>
                  <a:lnTo>
                    <a:pt x="9106" y="2318"/>
                  </a:lnTo>
                  <a:lnTo>
                    <a:pt x="9104" y="2384"/>
                  </a:lnTo>
                  <a:lnTo>
                    <a:pt x="9102" y="2469"/>
                  </a:lnTo>
                  <a:lnTo>
                    <a:pt x="9101" y="2578"/>
                  </a:lnTo>
                  <a:lnTo>
                    <a:pt x="9067" y="2598"/>
                  </a:lnTo>
                  <a:lnTo>
                    <a:pt x="9036" y="2616"/>
                  </a:lnTo>
                  <a:lnTo>
                    <a:pt x="9006" y="2633"/>
                  </a:lnTo>
                  <a:lnTo>
                    <a:pt x="8977" y="2646"/>
                  </a:lnTo>
                  <a:lnTo>
                    <a:pt x="8948" y="2659"/>
                  </a:lnTo>
                  <a:lnTo>
                    <a:pt x="8920" y="2671"/>
                  </a:lnTo>
                  <a:lnTo>
                    <a:pt x="8892" y="2680"/>
                  </a:lnTo>
                  <a:lnTo>
                    <a:pt x="8864" y="2689"/>
                  </a:lnTo>
                  <a:lnTo>
                    <a:pt x="8836" y="2696"/>
                  </a:lnTo>
                  <a:lnTo>
                    <a:pt x="8808" y="2703"/>
                  </a:lnTo>
                  <a:lnTo>
                    <a:pt x="8779" y="2709"/>
                  </a:lnTo>
                  <a:lnTo>
                    <a:pt x="8750" y="2714"/>
                  </a:lnTo>
                  <a:lnTo>
                    <a:pt x="8688" y="2723"/>
                  </a:lnTo>
                  <a:lnTo>
                    <a:pt x="8620" y="2732"/>
                  </a:lnTo>
                  <a:lnTo>
                    <a:pt x="8616" y="2750"/>
                  </a:lnTo>
                  <a:lnTo>
                    <a:pt x="8615" y="2768"/>
                  </a:lnTo>
                  <a:lnTo>
                    <a:pt x="8614" y="2786"/>
                  </a:lnTo>
                  <a:lnTo>
                    <a:pt x="8614" y="2803"/>
                  </a:lnTo>
                  <a:lnTo>
                    <a:pt x="8594" y="2809"/>
                  </a:lnTo>
                  <a:lnTo>
                    <a:pt x="8576" y="2815"/>
                  </a:lnTo>
                  <a:lnTo>
                    <a:pt x="8559" y="2821"/>
                  </a:lnTo>
                  <a:lnTo>
                    <a:pt x="8544" y="2828"/>
                  </a:lnTo>
                  <a:lnTo>
                    <a:pt x="8528" y="2835"/>
                  </a:lnTo>
                  <a:lnTo>
                    <a:pt x="8515" y="2843"/>
                  </a:lnTo>
                  <a:lnTo>
                    <a:pt x="8501" y="2850"/>
                  </a:lnTo>
                  <a:lnTo>
                    <a:pt x="8489" y="2859"/>
                  </a:lnTo>
                  <a:lnTo>
                    <a:pt x="8478" y="2868"/>
                  </a:lnTo>
                  <a:lnTo>
                    <a:pt x="8467" y="2878"/>
                  </a:lnTo>
                  <a:lnTo>
                    <a:pt x="8457" y="2888"/>
                  </a:lnTo>
                  <a:lnTo>
                    <a:pt x="8447" y="2898"/>
                  </a:lnTo>
                  <a:lnTo>
                    <a:pt x="8429" y="2921"/>
                  </a:lnTo>
                  <a:lnTo>
                    <a:pt x="8412" y="2944"/>
                  </a:lnTo>
                  <a:lnTo>
                    <a:pt x="8380" y="2994"/>
                  </a:lnTo>
                  <a:lnTo>
                    <a:pt x="8346" y="3051"/>
                  </a:lnTo>
                  <a:lnTo>
                    <a:pt x="8327" y="3081"/>
                  </a:lnTo>
                  <a:lnTo>
                    <a:pt x="8307" y="3113"/>
                  </a:lnTo>
                  <a:lnTo>
                    <a:pt x="8284" y="3144"/>
                  </a:lnTo>
                  <a:lnTo>
                    <a:pt x="8258" y="3177"/>
                  </a:lnTo>
                  <a:lnTo>
                    <a:pt x="8195" y="3210"/>
                  </a:lnTo>
                  <a:lnTo>
                    <a:pt x="8137" y="3242"/>
                  </a:lnTo>
                  <a:lnTo>
                    <a:pt x="8082" y="3274"/>
                  </a:lnTo>
                  <a:lnTo>
                    <a:pt x="8033" y="3306"/>
                  </a:lnTo>
                  <a:lnTo>
                    <a:pt x="7987" y="3337"/>
                  </a:lnTo>
                  <a:lnTo>
                    <a:pt x="7946" y="3369"/>
                  </a:lnTo>
                  <a:lnTo>
                    <a:pt x="7908" y="3401"/>
                  </a:lnTo>
                  <a:lnTo>
                    <a:pt x="7873" y="3433"/>
                  </a:lnTo>
                  <a:lnTo>
                    <a:pt x="7842" y="3465"/>
                  </a:lnTo>
                  <a:lnTo>
                    <a:pt x="7815" y="3499"/>
                  </a:lnTo>
                  <a:lnTo>
                    <a:pt x="7791" y="3532"/>
                  </a:lnTo>
                  <a:lnTo>
                    <a:pt x="7768" y="3566"/>
                  </a:lnTo>
                  <a:lnTo>
                    <a:pt x="7751" y="3600"/>
                  </a:lnTo>
                  <a:lnTo>
                    <a:pt x="7734" y="3636"/>
                  </a:lnTo>
                  <a:lnTo>
                    <a:pt x="7720" y="3673"/>
                  </a:lnTo>
                  <a:lnTo>
                    <a:pt x="7708" y="3711"/>
                  </a:lnTo>
                  <a:lnTo>
                    <a:pt x="7699" y="3750"/>
                  </a:lnTo>
                  <a:lnTo>
                    <a:pt x="7691" y="3790"/>
                  </a:lnTo>
                  <a:lnTo>
                    <a:pt x="7685" y="3831"/>
                  </a:lnTo>
                  <a:lnTo>
                    <a:pt x="7680" y="3875"/>
                  </a:lnTo>
                  <a:lnTo>
                    <a:pt x="7678" y="3919"/>
                  </a:lnTo>
                  <a:lnTo>
                    <a:pt x="7676" y="3966"/>
                  </a:lnTo>
                  <a:lnTo>
                    <a:pt x="7675" y="4014"/>
                  </a:lnTo>
                  <a:lnTo>
                    <a:pt x="7675" y="4065"/>
                  </a:lnTo>
                  <a:lnTo>
                    <a:pt x="7676" y="4171"/>
                  </a:lnTo>
                  <a:lnTo>
                    <a:pt x="7679" y="4287"/>
                  </a:lnTo>
                  <a:lnTo>
                    <a:pt x="7681" y="4412"/>
                  </a:lnTo>
                  <a:lnTo>
                    <a:pt x="7684" y="4547"/>
                  </a:lnTo>
                  <a:lnTo>
                    <a:pt x="7660" y="4607"/>
                  </a:lnTo>
                  <a:lnTo>
                    <a:pt x="7637" y="4664"/>
                  </a:lnTo>
                  <a:lnTo>
                    <a:pt x="7616" y="4719"/>
                  </a:lnTo>
                  <a:lnTo>
                    <a:pt x="7593" y="4771"/>
                  </a:lnTo>
                  <a:lnTo>
                    <a:pt x="7573" y="4823"/>
                  </a:lnTo>
                  <a:lnTo>
                    <a:pt x="7553" y="4874"/>
                  </a:lnTo>
                  <a:lnTo>
                    <a:pt x="7535" y="4925"/>
                  </a:lnTo>
                  <a:lnTo>
                    <a:pt x="7517" y="4975"/>
                  </a:lnTo>
                  <a:lnTo>
                    <a:pt x="7502" y="5027"/>
                  </a:lnTo>
                  <a:lnTo>
                    <a:pt x="7488" y="5080"/>
                  </a:lnTo>
                  <a:lnTo>
                    <a:pt x="7482" y="5107"/>
                  </a:lnTo>
                  <a:lnTo>
                    <a:pt x="7476" y="5135"/>
                  </a:lnTo>
                  <a:lnTo>
                    <a:pt x="7471" y="5163"/>
                  </a:lnTo>
                  <a:lnTo>
                    <a:pt x="7466" y="5191"/>
                  </a:lnTo>
                  <a:lnTo>
                    <a:pt x="7462" y="5220"/>
                  </a:lnTo>
                  <a:lnTo>
                    <a:pt x="7457" y="5250"/>
                  </a:lnTo>
                  <a:lnTo>
                    <a:pt x="7454" y="5281"/>
                  </a:lnTo>
                  <a:lnTo>
                    <a:pt x="7452" y="5312"/>
                  </a:lnTo>
                  <a:lnTo>
                    <a:pt x="7449" y="5345"/>
                  </a:lnTo>
                  <a:lnTo>
                    <a:pt x="7447" y="5378"/>
                  </a:lnTo>
                  <a:lnTo>
                    <a:pt x="7446" y="5413"/>
                  </a:lnTo>
                  <a:lnTo>
                    <a:pt x="7446" y="5448"/>
                  </a:lnTo>
                  <a:lnTo>
                    <a:pt x="7475" y="5572"/>
                  </a:lnTo>
                  <a:lnTo>
                    <a:pt x="7503" y="5697"/>
                  </a:lnTo>
                  <a:lnTo>
                    <a:pt x="7530" y="5823"/>
                  </a:lnTo>
                  <a:lnTo>
                    <a:pt x="7554" y="5952"/>
                  </a:lnTo>
                  <a:lnTo>
                    <a:pt x="7567" y="6016"/>
                  </a:lnTo>
                  <a:lnTo>
                    <a:pt x="7578" y="6081"/>
                  </a:lnTo>
                  <a:lnTo>
                    <a:pt x="7588" y="6147"/>
                  </a:lnTo>
                  <a:lnTo>
                    <a:pt x="7598" y="6212"/>
                  </a:lnTo>
                  <a:lnTo>
                    <a:pt x="7608" y="6278"/>
                  </a:lnTo>
                  <a:lnTo>
                    <a:pt x="7616" y="6343"/>
                  </a:lnTo>
                  <a:lnTo>
                    <a:pt x="7623" y="6410"/>
                  </a:lnTo>
                  <a:lnTo>
                    <a:pt x="7630" y="6476"/>
                  </a:lnTo>
                  <a:lnTo>
                    <a:pt x="7636" y="6543"/>
                  </a:lnTo>
                  <a:lnTo>
                    <a:pt x="7640" y="6610"/>
                  </a:lnTo>
                  <a:lnTo>
                    <a:pt x="7643" y="6677"/>
                  </a:lnTo>
                  <a:lnTo>
                    <a:pt x="7646" y="6744"/>
                  </a:lnTo>
                  <a:lnTo>
                    <a:pt x="7647" y="6811"/>
                  </a:lnTo>
                  <a:lnTo>
                    <a:pt x="7647" y="6879"/>
                  </a:lnTo>
                  <a:lnTo>
                    <a:pt x="7646" y="6946"/>
                  </a:lnTo>
                  <a:lnTo>
                    <a:pt x="7642" y="7014"/>
                  </a:lnTo>
                  <a:lnTo>
                    <a:pt x="7639" y="7081"/>
                  </a:lnTo>
                  <a:lnTo>
                    <a:pt x="7633" y="7149"/>
                  </a:lnTo>
                  <a:lnTo>
                    <a:pt x="7626" y="7216"/>
                  </a:lnTo>
                  <a:lnTo>
                    <a:pt x="7617" y="7284"/>
                  </a:lnTo>
                  <a:lnTo>
                    <a:pt x="7607" y="7351"/>
                  </a:lnTo>
                  <a:lnTo>
                    <a:pt x="7594" y="7419"/>
                  </a:lnTo>
                  <a:lnTo>
                    <a:pt x="7580" y="7486"/>
                  </a:lnTo>
                  <a:lnTo>
                    <a:pt x="7564" y="7553"/>
                  </a:lnTo>
                  <a:lnTo>
                    <a:pt x="7507" y="7681"/>
                  </a:lnTo>
                  <a:lnTo>
                    <a:pt x="7449" y="7808"/>
                  </a:lnTo>
                  <a:lnTo>
                    <a:pt x="7394" y="7933"/>
                  </a:lnTo>
                  <a:lnTo>
                    <a:pt x="7340" y="8056"/>
                  </a:lnTo>
                  <a:lnTo>
                    <a:pt x="7313" y="8118"/>
                  </a:lnTo>
                  <a:lnTo>
                    <a:pt x="7288" y="8180"/>
                  </a:lnTo>
                  <a:lnTo>
                    <a:pt x="7262" y="8242"/>
                  </a:lnTo>
                  <a:lnTo>
                    <a:pt x="7237" y="8303"/>
                  </a:lnTo>
                  <a:lnTo>
                    <a:pt x="7213" y="8366"/>
                  </a:lnTo>
                  <a:lnTo>
                    <a:pt x="7191" y="8427"/>
                  </a:lnTo>
                  <a:lnTo>
                    <a:pt x="7168" y="8489"/>
                  </a:lnTo>
                  <a:lnTo>
                    <a:pt x="7147" y="8552"/>
                  </a:lnTo>
                  <a:lnTo>
                    <a:pt x="7126" y="8616"/>
                  </a:lnTo>
                  <a:lnTo>
                    <a:pt x="7107" y="8678"/>
                  </a:lnTo>
                  <a:lnTo>
                    <a:pt x="7089" y="8742"/>
                  </a:lnTo>
                  <a:lnTo>
                    <a:pt x="7071" y="8806"/>
                  </a:lnTo>
                  <a:lnTo>
                    <a:pt x="7056" y="8871"/>
                  </a:lnTo>
                  <a:lnTo>
                    <a:pt x="7041" y="8936"/>
                  </a:lnTo>
                  <a:lnTo>
                    <a:pt x="7028" y="9002"/>
                  </a:lnTo>
                  <a:lnTo>
                    <a:pt x="7016" y="9069"/>
                  </a:lnTo>
                  <a:lnTo>
                    <a:pt x="7005" y="9137"/>
                  </a:lnTo>
                  <a:lnTo>
                    <a:pt x="6996" y="9205"/>
                  </a:lnTo>
                  <a:lnTo>
                    <a:pt x="6990" y="9274"/>
                  </a:lnTo>
                  <a:lnTo>
                    <a:pt x="6983" y="9344"/>
                  </a:lnTo>
                  <a:lnTo>
                    <a:pt x="6980" y="9416"/>
                  </a:lnTo>
                  <a:lnTo>
                    <a:pt x="6977" y="9487"/>
                  </a:lnTo>
                  <a:lnTo>
                    <a:pt x="6976" y="9561"/>
                  </a:lnTo>
                  <a:lnTo>
                    <a:pt x="6977" y="9636"/>
                  </a:lnTo>
                  <a:lnTo>
                    <a:pt x="6956" y="9662"/>
                  </a:lnTo>
                  <a:lnTo>
                    <a:pt x="6934" y="9691"/>
                  </a:lnTo>
                  <a:lnTo>
                    <a:pt x="6912" y="9722"/>
                  </a:lnTo>
                  <a:lnTo>
                    <a:pt x="6888" y="9754"/>
                  </a:lnTo>
                  <a:lnTo>
                    <a:pt x="6865" y="9787"/>
                  </a:lnTo>
                  <a:lnTo>
                    <a:pt x="6841" y="9822"/>
                  </a:lnTo>
                  <a:lnTo>
                    <a:pt x="6818" y="9858"/>
                  </a:lnTo>
                  <a:lnTo>
                    <a:pt x="6794" y="9895"/>
                  </a:lnTo>
                  <a:lnTo>
                    <a:pt x="6772" y="9934"/>
                  </a:lnTo>
                  <a:lnTo>
                    <a:pt x="6750" y="9973"/>
                  </a:lnTo>
                  <a:lnTo>
                    <a:pt x="6728" y="10013"/>
                  </a:lnTo>
                  <a:lnTo>
                    <a:pt x="6706" y="10054"/>
                  </a:lnTo>
                  <a:lnTo>
                    <a:pt x="6686" y="10095"/>
                  </a:lnTo>
                  <a:lnTo>
                    <a:pt x="6666" y="10138"/>
                  </a:lnTo>
                  <a:lnTo>
                    <a:pt x="6648" y="10180"/>
                  </a:lnTo>
                  <a:lnTo>
                    <a:pt x="6630" y="10223"/>
                  </a:lnTo>
                  <a:lnTo>
                    <a:pt x="6615" y="10266"/>
                  </a:lnTo>
                  <a:lnTo>
                    <a:pt x="6601" y="10310"/>
                  </a:lnTo>
                  <a:lnTo>
                    <a:pt x="6588" y="10353"/>
                  </a:lnTo>
                  <a:lnTo>
                    <a:pt x="6578" y="10398"/>
                  </a:lnTo>
                  <a:lnTo>
                    <a:pt x="6569" y="10441"/>
                  </a:lnTo>
                  <a:lnTo>
                    <a:pt x="6562" y="10484"/>
                  </a:lnTo>
                  <a:lnTo>
                    <a:pt x="6558" y="10527"/>
                  </a:lnTo>
                  <a:lnTo>
                    <a:pt x="6556" y="10570"/>
                  </a:lnTo>
                  <a:lnTo>
                    <a:pt x="6556" y="10612"/>
                  </a:lnTo>
                  <a:lnTo>
                    <a:pt x="6559" y="10655"/>
                  </a:lnTo>
                  <a:lnTo>
                    <a:pt x="6565" y="10695"/>
                  </a:lnTo>
                  <a:lnTo>
                    <a:pt x="6574" y="10735"/>
                  </a:lnTo>
                  <a:lnTo>
                    <a:pt x="6585" y="10775"/>
                  </a:lnTo>
                  <a:lnTo>
                    <a:pt x="6600" y="10813"/>
                  </a:lnTo>
                  <a:lnTo>
                    <a:pt x="6618" y="10850"/>
                  </a:lnTo>
                  <a:lnTo>
                    <a:pt x="6639" y="10887"/>
                  </a:lnTo>
                  <a:lnTo>
                    <a:pt x="6668" y="10893"/>
                  </a:lnTo>
                  <a:lnTo>
                    <a:pt x="6697" y="10901"/>
                  </a:lnTo>
                  <a:lnTo>
                    <a:pt x="6726" y="10909"/>
                  </a:lnTo>
                  <a:lnTo>
                    <a:pt x="6757" y="10917"/>
                  </a:lnTo>
                  <a:lnTo>
                    <a:pt x="6786" y="10926"/>
                  </a:lnTo>
                  <a:lnTo>
                    <a:pt x="6816" y="10934"/>
                  </a:lnTo>
                  <a:lnTo>
                    <a:pt x="6846" y="10942"/>
                  </a:lnTo>
                  <a:lnTo>
                    <a:pt x="6877" y="10951"/>
                  </a:lnTo>
                  <a:lnTo>
                    <a:pt x="6877" y="10966"/>
                  </a:lnTo>
                  <a:lnTo>
                    <a:pt x="6878" y="10983"/>
                  </a:lnTo>
                  <a:lnTo>
                    <a:pt x="6879" y="10999"/>
                  </a:lnTo>
                  <a:lnTo>
                    <a:pt x="6883" y="11017"/>
                  </a:lnTo>
                  <a:lnTo>
                    <a:pt x="6900" y="11018"/>
                  </a:lnTo>
                  <a:lnTo>
                    <a:pt x="6918" y="11021"/>
                  </a:lnTo>
                  <a:lnTo>
                    <a:pt x="6936" y="11025"/>
                  </a:lnTo>
                  <a:lnTo>
                    <a:pt x="6954" y="11028"/>
                  </a:lnTo>
                  <a:lnTo>
                    <a:pt x="6972" y="11064"/>
                  </a:lnTo>
                  <a:lnTo>
                    <a:pt x="6990" y="11095"/>
                  </a:lnTo>
                  <a:lnTo>
                    <a:pt x="7008" y="11123"/>
                  </a:lnTo>
                  <a:lnTo>
                    <a:pt x="7024" y="11150"/>
                  </a:lnTo>
                  <a:lnTo>
                    <a:pt x="7058" y="11200"/>
                  </a:lnTo>
                  <a:lnTo>
                    <a:pt x="7090" y="11249"/>
                  </a:lnTo>
                  <a:lnTo>
                    <a:pt x="7106" y="11275"/>
                  </a:lnTo>
                  <a:lnTo>
                    <a:pt x="7120" y="11303"/>
                  </a:lnTo>
                  <a:lnTo>
                    <a:pt x="7135" y="11333"/>
                  </a:lnTo>
                  <a:lnTo>
                    <a:pt x="7147" y="11367"/>
                  </a:lnTo>
                  <a:lnTo>
                    <a:pt x="7159" y="11403"/>
                  </a:lnTo>
                  <a:lnTo>
                    <a:pt x="7172" y="11446"/>
                  </a:lnTo>
                  <a:lnTo>
                    <a:pt x="7182" y="11493"/>
                  </a:lnTo>
                  <a:lnTo>
                    <a:pt x="7192" y="11545"/>
                  </a:lnTo>
                  <a:lnTo>
                    <a:pt x="7176" y="11548"/>
                  </a:lnTo>
                  <a:lnTo>
                    <a:pt x="7160" y="11553"/>
                  </a:lnTo>
                  <a:lnTo>
                    <a:pt x="7145" y="11557"/>
                  </a:lnTo>
                  <a:lnTo>
                    <a:pt x="7130" y="11563"/>
                  </a:lnTo>
                  <a:lnTo>
                    <a:pt x="7100" y="11575"/>
                  </a:lnTo>
                  <a:lnTo>
                    <a:pt x="7070" y="11589"/>
                  </a:lnTo>
                  <a:lnTo>
                    <a:pt x="7012" y="11619"/>
                  </a:lnTo>
                  <a:lnTo>
                    <a:pt x="6955" y="11650"/>
                  </a:lnTo>
                  <a:lnTo>
                    <a:pt x="6926" y="11665"/>
                  </a:lnTo>
                  <a:lnTo>
                    <a:pt x="6897" y="11678"/>
                  </a:lnTo>
                  <a:lnTo>
                    <a:pt x="6869" y="11690"/>
                  </a:lnTo>
                  <a:lnTo>
                    <a:pt x="6840" y="11700"/>
                  </a:lnTo>
                  <a:lnTo>
                    <a:pt x="6826" y="11704"/>
                  </a:lnTo>
                  <a:lnTo>
                    <a:pt x="6811" y="11707"/>
                  </a:lnTo>
                  <a:lnTo>
                    <a:pt x="6797" y="11710"/>
                  </a:lnTo>
                  <a:lnTo>
                    <a:pt x="6782" y="11712"/>
                  </a:lnTo>
                  <a:lnTo>
                    <a:pt x="6768" y="11712"/>
                  </a:lnTo>
                  <a:lnTo>
                    <a:pt x="6752" y="11714"/>
                  </a:lnTo>
                  <a:lnTo>
                    <a:pt x="6738" y="11712"/>
                  </a:lnTo>
                  <a:lnTo>
                    <a:pt x="6723" y="11710"/>
                  </a:lnTo>
                  <a:lnTo>
                    <a:pt x="6720" y="11728"/>
                  </a:lnTo>
                  <a:lnTo>
                    <a:pt x="6717" y="11746"/>
                  </a:lnTo>
                  <a:lnTo>
                    <a:pt x="6717" y="11764"/>
                  </a:lnTo>
                  <a:lnTo>
                    <a:pt x="6716" y="11782"/>
                  </a:lnTo>
                  <a:lnTo>
                    <a:pt x="6710" y="11784"/>
                  </a:lnTo>
                  <a:lnTo>
                    <a:pt x="6702" y="11788"/>
                  </a:lnTo>
                  <a:lnTo>
                    <a:pt x="6692" y="11794"/>
                  </a:lnTo>
                  <a:lnTo>
                    <a:pt x="6682" y="11801"/>
                  </a:lnTo>
                  <a:lnTo>
                    <a:pt x="6659" y="11819"/>
                  </a:lnTo>
                  <a:lnTo>
                    <a:pt x="6634" y="11840"/>
                  </a:lnTo>
                  <a:lnTo>
                    <a:pt x="6607" y="11865"/>
                  </a:lnTo>
                  <a:lnTo>
                    <a:pt x="6577" y="11894"/>
                  </a:lnTo>
                  <a:lnTo>
                    <a:pt x="6547" y="11926"/>
                  </a:lnTo>
                  <a:lnTo>
                    <a:pt x="6517" y="11958"/>
                  </a:lnTo>
                  <a:lnTo>
                    <a:pt x="6487" y="11991"/>
                  </a:lnTo>
                  <a:lnTo>
                    <a:pt x="6456" y="12025"/>
                  </a:lnTo>
                  <a:lnTo>
                    <a:pt x="6429" y="12057"/>
                  </a:lnTo>
                  <a:lnTo>
                    <a:pt x="6402" y="12090"/>
                  </a:lnTo>
                  <a:lnTo>
                    <a:pt x="6377" y="12120"/>
                  </a:lnTo>
                  <a:lnTo>
                    <a:pt x="6356" y="12147"/>
                  </a:lnTo>
                  <a:lnTo>
                    <a:pt x="6339" y="12171"/>
                  </a:lnTo>
                  <a:lnTo>
                    <a:pt x="6326" y="12191"/>
                  </a:lnTo>
                  <a:lnTo>
                    <a:pt x="6271" y="12200"/>
                  </a:lnTo>
                  <a:lnTo>
                    <a:pt x="6219" y="12208"/>
                  </a:lnTo>
                  <a:lnTo>
                    <a:pt x="6169" y="12216"/>
                  </a:lnTo>
                  <a:lnTo>
                    <a:pt x="6119" y="12221"/>
                  </a:lnTo>
                  <a:lnTo>
                    <a:pt x="6026" y="12233"/>
                  </a:lnTo>
                  <a:lnTo>
                    <a:pt x="5934" y="12243"/>
                  </a:lnTo>
                  <a:lnTo>
                    <a:pt x="5890" y="12248"/>
                  </a:lnTo>
                  <a:lnTo>
                    <a:pt x="5844" y="12254"/>
                  </a:lnTo>
                  <a:lnTo>
                    <a:pt x="5799" y="12260"/>
                  </a:lnTo>
                  <a:lnTo>
                    <a:pt x="5754" y="12268"/>
                  </a:lnTo>
                  <a:lnTo>
                    <a:pt x="5708" y="12278"/>
                  </a:lnTo>
                  <a:lnTo>
                    <a:pt x="5660" y="12288"/>
                  </a:lnTo>
                  <a:lnTo>
                    <a:pt x="5611" y="12302"/>
                  </a:lnTo>
                  <a:lnTo>
                    <a:pt x="5561" y="12315"/>
                  </a:lnTo>
                  <a:lnTo>
                    <a:pt x="5518" y="12265"/>
                  </a:lnTo>
                  <a:lnTo>
                    <a:pt x="5476" y="12220"/>
                  </a:lnTo>
                  <a:lnTo>
                    <a:pt x="5433" y="12179"/>
                  </a:lnTo>
                  <a:lnTo>
                    <a:pt x="5390" y="12143"/>
                  </a:lnTo>
                  <a:lnTo>
                    <a:pt x="5346" y="12111"/>
                  </a:lnTo>
                  <a:lnTo>
                    <a:pt x="5304" y="12083"/>
                  </a:lnTo>
                  <a:lnTo>
                    <a:pt x="5259" y="12060"/>
                  </a:lnTo>
                  <a:lnTo>
                    <a:pt x="5216" y="12039"/>
                  </a:lnTo>
                  <a:lnTo>
                    <a:pt x="5171" y="12023"/>
                  </a:lnTo>
                  <a:lnTo>
                    <a:pt x="5127" y="12009"/>
                  </a:lnTo>
                  <a:lnTo>
                    <a:pt x="5082" y="11999"/>
                  </a:lnTo>
                  <a:lnTo>
                    <a:pt x="5037" y="11991"/>
                  </a:lnTo>
                  <a:lnTo>
                    <a:pt x="4992" y="11987"/>
                  </a:lnTo>
                  <a:lnTo>
                    <a:pt x="4946" y="11986"/>
                  </a:lnTo>
                  <a:lnTo>
                    <a:pt x="4900" y="11986"/>
                  </a:lnTo>
                  <a:lnTo>
                    <a:pt x="4854" y="11989"/>
                  </a:lnTo>
                  <a:lnTo>
                    <a:pt x="4807" y="11994"/>
                  </a:lnTo>
                  <a:lnTo>
                    <a:pt x="4761" y="12000"/>
                  </a:lnTo>
                  <a:lnTo>
                    <a:pt x="4714" y="12008"/>
                  </a:lnTo>
                  <a:lnTo>
                    <a:pt x="4666" y="12018"/>
                  </a:lnTo>
                  <a:lnTo>
                    <a:pt x="4618" y="12028"/>
                  </a:lnTo>
                  <a:lnTo>
                    <a:pt x="4570" y="12041"/>
                  </a:lnTo>
                  <a:lnTo>
                    <a:pt x="4521" y="12053"/>
                  </a:lnTo>
                  <a:lnTo>
                    <a:pt x="4472" y="12066"/>
                  </a:lnTo>
                  <a:lnTo>
                    <a:pt x="4373" y="12094"/>
                  </a:lnTo>
                  <a:lnTo>
                    <a:pt x="4273" y="12122"/>
                  </a:lnTo>
                  <a:lnTo>
                    <a:pt x="4222" y="12137"/>
                  </a:lnTo>
                  <a:lnTo>
                    <a:pt x="4170" y="12149"/>
                  </a:lnTo>
                  <a:lnTo>
                    <a:pt x="4119" y="12162"/>
                  </a:lnTo>
                  <a:lnTo>
                    <a:pt x="4067" y="12173"/>
                  </a:lnTo>
                  <a:lnTo>
                    <a:pt x="4062" y="12156"/>
                  </a:lnTo>
                  <a:lnTo>
                    <a:pt x="4059" y="12138"/>
                  </a:lnTo>
                  <a:lnTo>
                    <a:pt x="4055" y="12120"/>
                  </a:lnTo>
                  <a:lnTo>
                    <a:pt x="4055" y="12102"/>
                  </a:lnTo>
                  <a:lnTo>
                    <a:pt x="4010" y="12103"/>
                  </a:lnTo>
                  <a:lnTo>
                    <a:pt x="3967" y="12103"/>
                  </a:lnTo>
                  <a:lnTo>
                    <a:pt x="3926" y="12102"/>
                  </a:lnTo>
                  <a:lnTo>
                    <a:pt x="3886" y="12101"/>
                  </a:lnTo>
                  <a:lnTo>
                    <a:pt x="3811" y="12099"/>
                  </a:lnTo>
                  <a:lnTo>
                    <a:pt x="3743" y="12095"/>
                  </a:lnTo>
                  <a:lnTo>
                    <a:pt x="3679" y="12092"/>
                  </a:lnTo>
                  <a:lnTo>
                    <a:pt x="3620" y="12091"/>
                  </a:lnTo>
                  <a:lnTo>
                    <a:pt x="3592" y="12091"/>
                  </a:lnTo>
                  <a:lnTo>
                    <a:pt x="3566" y="12092"/>
                  </a:lnTo>
                  <a:lnTo>
                    <a:pt x="3541" y="12093"/>
                  </a:lnTo>
                  <a:lnTo>
                    <a:pt x="3517" y="12096"/>
                  </a:lnTo>
                  <a:lnTo>
                    <a:pt x="3493" y="12100"/>
                  </a:lnTo>
                  <a:lnTo>
                    <a:pt x="3470" y="12105"/>
                  </a:lnTo>
                  <a:lnTo>
                    <a:pt x="3449" y="12112"/>
                  </a:lnTo>
                  <a:lnTo>
                    <a:pt x="3427" y="12120"/>
                  </a:lnTo>
                  <a:lnTo>
                    <a:pt x="3406" y="12130"/>
                  </a:lnTo>
                  <a:lnTo>
                    <a:pt x="3387" y="12141"/>
                  </a:lnTo>
                  <a:lnTo>
                    <a:pt x="3367" y="12153"/>
                  </a:lnTo>
                  <a:lnTo>
                    <a:pt x="3349" y="12169"/>
                  </a:lnTo>
                  <a:lnTo>
                    <a:pt x="3330" y="12186"/>
                  </a:lnTo>
                  <a:lnTo>
                    <a:pt x="3314" y="12206"/>
                  </a:lnTo>
                  <a:lnTo>
                    <a:pt x="3296" y="12227"/>
                  </a:lnTo>
                  <a:lnTo>
                    <a:pt x="3279" y="12252"/>
                  </a:lnTo>
                  <a:lnTo>
                    <a:pt x="3262" y="12278"/>
                  </a:lnTo>
                  <a:lnTo>
                    <a:pt x="3245" y="12307"/>
                  </a:lnTo>
                  <a:lnTo>
                    <a:pt x="3229" y="12340"/>
                  </a:lnTo>
                  <a:lnTo>
                    <a:pt x="3213" y="12375"/>
                  </a:lnTo>
                  <a:lnTo>
                    <a:pt x="3203" y="12427"/>
                  </a:lnTo>
                  <a:lnTo>
                    <a:pt x="3194" y="12476"/>
                  </a:lnTo>
                  <a:lnTo>
                    <a:pt x="3183" y="12523"/>
                  </a:lnTo>
                  <a:lnTo>
                    <a:pt x="3173" y="12566"/>
                  </a:lnTo>
                  <a:lnTo>
                    <a:pt x="3162" y="12609"/>
                  </a:lnTo>
                  <a:lnTo>
                    <a:pt x="3151" y="12648"/>
                  </a:lnTo>
                  <a:lnTo>
                    <a:pt x="3138" y="12685"/>
                  </a:lnTo>
                  <a:lnTo>
                    <a:pt x="3125" y="12720"/>
                  </a:lnTo>
                  <a:lnTo>
                    <a:pt x="3112" y="12754"/>
                  </a:lnTo>
                  <a:lnTo>
                    <a:pt x="3098" y="12786"/>
                  </a:lnTo>
                  <a:lnTo>
                    <a:pt x="3083" y="12816"/>
                  </a:lnTo>
                  <a:lnTo>
                    <a:pt x="3067" y="12845"/>
                  </a:lnTo>
                  <a:lnTo>
                    <a:pt x="3049" y="12872"/>
                  </a:lnTo>
                  <a:lnTo>
                    <a:pt x="3031" y="12899"/>
                  </a:lnTo>
                  <a:lnTo>
                    <a:pt x="3012" y="12924"/>
                  </a:lnTo>
                  <a:lnTo>
                    <a:pt x="2992" y="12949"/>
                  </a:lnTo>
                  <a:lnTo>
                    <a:pt x="2971" y="12972"/>
                  </a:lnTo>
                  <a:lnTo>
                    <a:pt x="2948" y="12996"/>
                  </a:lnTo>
                  <a:lnTo>
                    <a:pt x="2924" y="13018"/>
                  </a:lnTo>
                  <a:lnTo>
                    <a:pt x="2899" y="13042"/>
                  </a:lnTo>
                  <a:lnTo>
                    <a:pt x="2872" y="13064"/>
                  </a:lnTo>
                  <a:lnTo>
                    <a:pt x="2843" y="13085"/>
                  </a:lnTo>
                  <a:lnTo>
                    <a:pt x="2813" y="13107"/>
                  </a:lnTo>
                  <a:lnTo>
                    <a:pt x="2781" y="13131"/>
                  </a:lnTo>
                  <a:lnTo>
                    <a:pt x="2712" y="13177"/>
                  </a:lnTo>
                  <a:lnTo>
                    <a:pt x="2636" y="13226"/>
                  </a:lnTo>
                  <a:lnTo>
                    <a:pt x="2553" y="13278"/>
                  </a:lnTo>
                  <a:lnTo>
                    <a:pt x="2460" y="13335"/>
                  </a:lnTo>
                  <a:lnTo>
                    <a:pt x="2389" y="13353"/>
                  </a:lnTo>
                  <a:lnTo>
                    <a:pt x="2318" y="13371"/>
                  </a:lnTo>
                  <a:lnTo>
                    <a:pt x="2247" y="13389"/>
                  </a:lnTo>
                  <a:lnTo>
                    <a:pt x="2177" y="13407"/>
                  </a:lnTo>
                  <a:lnTo>
                    <a:pt x="2106" y="13424"/>
                  </a:lnTo>
                  <a:lnTo>
                    <a:pt x="2036" y="13442"/>
                  </a:lnTo>
                  <a:lnTo>
                    <a:pt x="1966" y="13460"/>
                  </a:lnTo>
                  <a:lnTo>
                    <a:pt x="1897" y="13478"/>
                  </a:lnTo>
                  <a:close/>
                </a:path>
              </a:pathLst>
            </a:custGeom>
            <a:solidFill>
              <a:srgbClr val="131516"/>
            </a:solidFill>
            <a:ln w="9525">
              <a:noFill/>
              <a:round/>
              <a:headEnd/>
              <a:tailEnd/>
            </a:ln>
          </p:spPr>
          <p:txBody>
            <a:bodyPr>
              <a:prstTxWarp prst="textNoShape">
                <a:avLst/>
              </a:prstTxWarp>
            </a:bodyPr>
            <a:lstStyle/>
            <a:p>
              <a:endParaRPr lang="en-US"/>
            </a:p>
          </p:txBody>
        </p:sp>
        <p:sp>
          <p:nvSpPr>
            <p:cNvPr id="22533" name="Freeform 8"/>
            <p:cNvSpPr>
              <a:spLocks/>
            </p:cNvSpPr>
            <p:nvPr/>
          </p:nvSpPr>
          <p:spPr bwMode="auto">
            <a:xfrm>
              <a:off x="1412" y="2182"/>
              <a:ext cx="1148" cy="1446"/>
            </a:xfrm>
            <a:custGeom>
              <a:avLst/>
              <a:gdLst>
                <a:gd name="T0" fmla="*/ 1478 w 6889"/>
                <a:gd name="T1" fmla="*/ 8256 h 8678"/>
                <a:gd name="T2" fmla="*/ 1225 w 6889"/>
                <a:gd name="T3" fmla="*/ 8221 h 8678"/>
                <a:gd name="T4" fmla="*/ 76 w 6889"/>
                <a:gd name="T5" fmla="*/ 8053 h 8678"/>
                <a:gd name="T6" fmla="*/ 1676 w 6889"/>
                <a:gd name="T7" fmla="*/ 7824 h 8678"/>
                <a:gd name="T8" fmla="*/ 2218 w 6889"/>
                <a:gd name="T9" fmla="*/ 7067 h 8678"/>
                <a:gd name="T10" fmla="*/ 2080 w 6889"/>
                <a:gd name="T11" fmla="*/ 6731 h 8678"/>
                <a:gd name="T12" fmla="*/ 1598 w 6889"/>
                <a:gd name="T13" fmla="*/ 5028 h 8678"/>
                <a:gd name="T14" fmla="*/ 2766 w 6889"/>
                <a:gd name="T15" fmla="*/ 3239 h 8678"/>
                <a:gd name="T16" fmla="*/ 2508 w 6889"/>
                <a:gd name="T17" fmla="*/ 3041 h 8678"/>
                <a:gd name="T18" fmla="*/ 3547 w 6889"/>
                <a:gd name="T19" fmla="*/ 1898 h 8678"/>
                <a:gd name="T20" fmla="*/ 2814 w 6889"/>
                <a:gd name="T21" fmla="*/ 2390 h 8678"/>
                <a:gd name="T22" fmla="*/ 3457 w 6889"/>
                <a:gd name="T23" fmla="*/ 1630 h 8678"/>
                <a:gd name="T24" fmla="*/ 4083 w 6889"/>
                <a:gd name="T25" fmla="*/ 1021 h 8678"/>
                <a:gd name="T26" fmla="*/ 3991 w 6889"/>
                <a:gd name="T27" fmla="*/ 447 h 8678"/>
                <a:gd name="T28" fmla="*/ 4450 w 6889"/>
                <a:gd name="T29" fmla="*/ 145 h 8678"/>
                <a:gd name="T30" fmla="*/ 5233 w 6889"/>
                <a:gd name="T31" fmla="*/ 367 h 8678"/>
                <a:gd name="T32" fmla="*/ 6717 w 6889"/>
                <a:gd name="T33" fmla="*/ 497 h 8678"/>
                <a:gd name="T34" fmla="*/ 6574 w 6889"/>
                <a:gd name="T35" fmla="*/ 959 h 8678"/>
                <a:gd name="T36" fmla="*/ 6763 w 6889"/>
                <a:gd name="T37" fmla="*/ 1427 h 8678"/>
                <a:gd name="T38" fmla="*/ 6599 w 6889"/>
                <a:gd name="T39" fmla="*/ 1290 h 8678"/>
                <a:gd name="T40" fmla="*/ 6825 w 6889"/>
                <a:gd name="T41" fmla="*/ 1760 h 8678"/>
                <a:gd name="T42" fmla="*/ 6681 w 6889"/>
                <a:gd name="T43" fmla="*/ 2042 h 8678"/>
                <a:gd name="T44" fmla="*/ 6532 w 6889"/>
                <a:gd name="T45" fmla="*/ 3308 h 8678"/>
                <a:gd name="T46" fmla="*/ 6427 w 6889"/>
                <a:gd name="T47" fmla="*/ 3371 h 8678"/>
                <a:gd name="T48" fmla="*/ 6171 w 6889"/>
                <a:gd name="T49" fmla="*/ 4937 h 8678"/>
                <a:gd name="T50" fmla="*/ 5799 w 6889"/>
                <a:gd name="T51" fmla="*/ 5757 h 8678"/>
                <a:gd name="T52" fmla="*/ 5233 w 6889"/>
                <a:gd name="T53" fmla="*/ 6768 h 8678"/>
                <a:gd name="T54" fmla="*/ 5272 w 6889"/>
                <a:gd name="T55" fmla="*/ 6195 h 8678"/>
                <a:gd name="T56" fmla="*/ 5822 w 6889"/>
                <a:gd name="T57" fmla="*/ 5473 h 8678"/>
                <a:gd name="T58" fmla="*/ 5965 w 6889"/>
                <a:gd name="T59" fmla="*/ 4051 h 8678"/>
                <a:gd name="T60" fmla="*/ 5596 w 6889"/>
                <a:gd name="T61" fmla="*/ 3049 h 8678"/>
                <a:gd name="T62" fmla="*/ 5678 w 6889"/>
                <a:gd name="T63" fmla="*/ 2664 h 8678"/>
                <a:gd name="T64" fmla="*/ 5150 w 6889"/>
                <a:gd name="T65" fmla="*/ 2953 h 8678"/>
                <a:gd name="T66" fmla="*/ 5023 w 6889"/>
                <a:gd name="T67" fmla="*/ 2882 h 8678"/>
                <a:gd name="T68" fmla="*/ 4610 w 6889"/>
                <a:gd name="T69" fmla="*/ 3468 h 8678"/>
                <a:gd name="T70" fmla="*/ 2935 w 6889"/>
                <a:gd name="T71" fmla="*/ 4518 h 8678"/>
                <a:gd name="T72" fmla="*/ 2847 w 6889"/>
                <a:gd name="T73" fmla="*/ 4868 h 8678"/>
                <a:gd name="T74" fmla="*/ 3044 w 6889"/>
                <a:gd name="T75" fmla="*/ 5140 h 8678"/>
                <a:gd name="T76" fmla="*/ 3453 w 6889"/>
                <a:gd name="T77" fmla="*/ 4527 h 8678"/>
                <a:gd name="T78" fmla="*/ 4128 w 6889"/>
                <a:gd name="T79" fmla="*/ 3934 h 8678"/>
                <a:gd name="T80" fmla="*/ 5466 w 6889"/>
                <a:gd name="T81" fmla="*/ 3670 h 8678"/>
                <a:gd name="T82" fmla="*/ 5837 w 6889"/>
                <a:gd name="T83" fmla="*/ 5141 h 8678"/>
                <a:gd name="T84" fmla="*/ 4530 w 6889"/>
                <a:gd name="T85" fmla="*/ 6493 h 8678"/>
                <a:gd name="T86" fmla="*/ 3883 w 6889"/>
                <a:gd name="T87" fmla="*/ 7019 h 8678"/>
                <a:gd name="T88" fmla="*/ 5173 w 6889"/>
                <a:gd name="T89" fmla="*/ 6958 h 8678"/>
                <a:gd name="T90" fmla="*/ 5607 w 6889"/>
                <a:gd name="T91" fmla="*/ 7314 h 8678"/>
                <a:gd name="T92" fmla="*/ 5234 w 6889"/>
                <a:gd name="T93" fmla="*/ 7148 h 8678"/>
                <a:gd name="T94" fmla="*/ 4643 w 6889"/>
                <a:gd name="T95" fmla="*/ 7187 h 8678"/>
                <a:gd name="T96" fmla="*/ 3157 w 6889"/>
                <a:gd name="T97" fmla="*/ 7258 h 8678"/>
                <a:gd name="T98" fmla="*/ 4195 w 6889"/>
                <a:gd name="T99" fmla="*/ 6471 h 8678"/>
                <a:gd name="T100" fmla="*/ 5043 w 6889"/>
                <a:gd name="T101" fmla="*/ 5206 h 8678"/>
                <a:gd name="T102" fmla="*/ 4716 w 6889"/>
                <a:gd name="T103" fmla="*/ 5748 h 8678"/>
                <a:gd name="T104" fmla="*/ 4671 w 6889"/>
                <a:gd name="T105" fmla="*/ 4961 h 8678"/>
                <a:gd name="T106" fmla="*/ 4021 w 6889"/>
                <a:gd name="T107" fmla="*/ 6276 h 8678"/>
                <a:gd name="T108" fmla="*/ 3022 w 6889"/>
                <a:gd name="T109" fmla="*/ 6923 h 8678"/>
                <a:gd name="T110" fmla="*/ 2404 w 6889"/>
                <a:gd name="T111" fmla="*/ 6659 h 8678"/>
                <a:gd name="T112" fmla="*/ 2485 w 6889"/>
                <a:gd name="T113" fmla="*/ 6989 h 8678"/>
                <a:gd name="T114" fmla="*/ 2431 w 6889"/>
                <a:gd name="T115" fmla="*/ 7131 h 8678"/>
                <a:gd name="T116" fmla="*/ 2230 w 6889"/>
                <a:gd name="T117" fmla="*/ 7654 h 8678"/>
                <a:gd name="T118" fmla="*/ 1584 w 6889"/>
                <a:gd name="T119" fmla="*/ 8382 h 8678"/>
                <a:gd name="T120" fmla="*/ 2049 w 6889"/>
                <a:gd name="T121" fmla="*/ 8236 h 8678"/>
                <a:gd name="T122" fmla="*/ 2071 w 6889"/>
                <a:gd name="T123" fmla="*/ 8428 h 8678"/>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6889"/>
                <a:gd name="T187" fmla="*/ 0 h 8678"/>
                <a:gd name="T188" fmla="*/ 6889 w 6889"/>
                <a:gd name="T189" fmla="*/ 8678 h 8678"/>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6889" h="8678">
                  <a:moveTo>
                    <a:pt x="1292" y="8678"/>
                  </a:moveTo>
                  <a:lnTo>
                    <a:pt x="1208" y="8642"/>
                  </a:lnTo>
                  <a:lnTo>
                    <a:pt x="1124" y="8606"/>
                  </a:lnTo>
                  <a:lnTo>
                    <a:pt x="1039" y="8571"/>
                  </a:lnTo>
                  <a:lnTo>
                    <a:pt x="955" y="8535"/>
                  </a:lnTo>
                  <a:lnTo>
                    <a:pt x="872" y="8499"/>
                  </a:lnTo>
                  <a:lnTo>
                    <a:pt x="788" y="8463"/>
                  </a:lnTo>
                  <a:lnTo>
                    <a:pt x="706" y="8429"/>
                  </a:lnTo>
                  <a:lnTo>
                    <a:pt x="623" y="8393"/>
                  </a:lnTo>
                  <a:lnTo>
                    <a:pt x="674" y="8390"/>
                  </a:lnTo>
                  <a:lnTo>
                    <a:pt x="726" y="8386"/>
                  </a:lnTo>
                  <a:lnTo>
                    <a:pt x="778" y="8384"/>
                  </a:lnTo>
                  <a:lnTo>
                    <a:pt x="832" y="8381"/>
                  </a:lnTo>
                  <a:lnTo>
                    <a:pt x="884" y="8378"/>
                  </a:lnTo>
                  <a:lnTo>
                    <a:pt x="938" y="8374"/>
                  </a:lnTo>
                  <a:lnTo>
                    <a:pt x="991" y="8370"/>
                  </a:lnTo>
                  <a:lnTo>
                    <a:pt x="1045" y="8364"/>
                  </a:lnTo>
                  <a:lnTo>
                    <a:pt x="1099" y="8359"/>
                  </a:lnTo>
                  <a:lnTo>
                    <a:pt x="1153" y="8352"/>
                  </a:lnTo>
                  <a:lnTo>
                    <a:pt x="1208" y="8343"/>
                  </a:lnTo>
                  <a:lnTo>
                    <a:pt x="1261" y="8333"/>
                  </a:lnTo>
                  <a:lnTo>
                    <a:pt x="1316" y="8321"/>
                  </a:lnTo>
                  <a:lnTo>
                    <a:pt x="1369" y="8307"/>
                  </a:lnTo>
                  <a:lnTo>
                    <a:pt x="1423" y="8292"/>
                  </a:lnTo>
                  <a:lnTo>
                    <a:pt x="1476" y="8274"/>
                  </a:lnTo>
                  <a:lnTo>
                    <a:pt x="1478" y="8256"/>
                  </a:lnTo>
                  <a:lnTo>
                    <a:pt x="1480" y="8239"/>
                  </a:lnTo>
                  <a:lnTo>
                    <a:pt x="1484" y="8221"/>
                  </a:lnTo>
                  <a:lnTo>
                    <a:pt x="1489" y="8203"/>
                  </a:lnTo>
                  <a:lnTo>
                    <a:pt x="1560" y="8169"/>
                  </a:lnTo>
                  <a:lnTo>
                    <a:pt x="1627" y="8136"/>
                  </a:lnTo>
                  <a:lnTo>
                    <a:pt x="1658" y="8121"/>
                  </a:lnTo>
                  <a:lnTo>
                    <a:pt x="1688" y="8105"/>
                  </a:lnTo>
                  <a:lnTo>
                    <a:pt x="1719" y="8088"/>
                  </a:lnTo>
                  <a:lnTo>
                    <a:pt x="1748" y="8071"/>
                  </a:lnTo>
                  <a:lnTo>
                    <a:pt x="1777" y="8052"/>
                  </a:lnTo>
                  <a:lnTo>
                    <a:pt x="1804" y="8032"/>
                  </a:lnTo>
                  <a:lnTo>
                    <a:pt x="1833" y="8010"/>
                  </a:lnTo>
                  <a:lnTo>
                    <a:pt x="1861" y="7987"/>
                  </a:lnTo>
                  <a:lnTo>
                    <a:pt x="1890" y="7961"/>
                  </a:lnTo>
                  <a:lnTo>
                    <a:pt x="1919" y="7934"/>
                  </a:lnTo>
                  <a:lnTo>
                    <a:pt x="1949" y="7904"/>
                  </a:lnTo>
                  <a:lnTo>
                    <a:pt x="1981" y="7871"/>
                  </a:lnTo>
                  <a:lnTo>
                    <a:pt x="1894" y="7913"/>
                  </a:lnTo>
                  <a:lnTo>
                    <a:pt x="1807" y="7957"/>
                  </a:lnTo>
                  <a:lnTo>
                    <a:pt x="1721" y="8000"/>
                  </a:lnTo>
                  <a:lnTo>
                    <a:pt x="1634" y="8044"/>
                  </a:lnTo>
                  <a:lnTo>
                    <a:pt x="1548" y="8087"/>
                  </a:lnTo>
                  <a:lnTo>
                    <a:pt x="1463" y="8132"/>
                  </a:lnTo>
                  <a:lnTo>
                    <a:pt x="1377" y="8177"/>
                  </a:lnTo>
                  <a:lnTo>
                    <a:pt x="1292" y="8221"/>
                  </a:lnTo>
                  <a:lnTo>
                    <a:pt x="1225" y="8221"/>
                  </a:lnTo>
                  <a:lnTo>
                    <a:pt x="1150" y="8221"/>
                  </a:lnTo>
                  <a:lnTo>
                    <a:pt x="1068" y="8222"/>
                  </a:lnTo>
                  <a:lnTo>
                    <a:pt x="982" y="8222"/>
                  </a:lnTo>
                  <a:lnTo>
                    <a:pt x="892" y="8221"/>
                  </a:lnTo>
                  <a:lnTo>
                    <a:pt x="799" y="8220"/>
                  </a:lnTo>
                  <a:lnTo>
                    <a:pt x="706" y="8217"/>
                  </a:lnTo>
                  <a:lnTo>
                    <a:pt x="611" y="8212"/>
                  </a:lnTo>
                  <a:lnTo>
                    <a:pt x="564" y="8210"/>
                  </a:lnTo>
                  <a:lnTo>
                    <a:pt x="518" y="8207"/>
                  </a:lnTo>
                  <a:lnTo>
                    <a:pt x="472" y="8202"/>
                  </a:lnTo>
                  <a:lnTo>
                    <a:pt x="427" y="8198"/>
                  </a:lnTo>
                  <a:lnTo>
                    <a:pt x="383" y="8193"/>
                  </a:lnTo>
                  <a:lnTo>
                    <a:pt x="340" y="8187"/>
                  </a:lnTo>
                  <a:lnTo>
                    <a:pt x="297" y="8180"/>
                  </a:lnTo>
                  <a:lnTo>
                    <a:pt x="257" y="8173"/>
                  </a:lnTo>
                  <a:lnTo>
                    <a:pt x="218" y="8165"/>
                  </a:lnTo>
                  <a:lnTo>
                    <a:pt x="181" y="8157"/>
                  </a:lnTo>
                  <a:lnTo>
                    <a:pt x="145" y="8146"/>
                  </a:lnTo>
                  <a:lnTo>
                    <a:pt x="112" y="8136"/>
                  </a:lnTo>
                  <a:lnTo>
                    <a:pt x="81" y="8125"/>
                  </a:lnTo>
                  <a:lnTo>
                    <a:pt x="51" y="8112"/>
                  </a:lnTo>
                  <a:lnTo>
                    <a:pt x="24" y="8099"/>
                  </a:lnTo>
                  <a:lnTo>
                    <a:pt x="0" y="8084"/>
                  </a:lnTo>
                  <a:lnTo>
                    <a:pt x="23" y="8073"/>
                  </a:lnTo>
                  <a:lnTo>
                    <a:pt x="48" y="8062"/>
                  </a:lnTo>
                  <a:lnTo>
                    <a:pt x="76" y="8053"/>
                  </a:lnTo>
                  <a:lnTo>
                    <a:pt x="106" y="8045"/>
                  </a:lnTo>
                  <a:lnTo>
                    <a:pt x="139" y="8039"/>
                  </a:lnTo>
                  <a:lnTo>
                    <a:pt x="173" y="8034"/>
                  </a:lnTo>
                  <a:lnTo>
                    <a:pt x="209" y="8030"/>
                  </a:lnTo>
                  <a:lnTo>
                    <a:pt x="247" y="8027"/>
                  </a:lnTo>
                  <a:lnTo>
                    <a:pt x="286" y="8025"/>
                  </a:lnTo>
                  <a:lnTo>
                    <a:pt x="327" y="8025"/>
                  </a:lnTo>
                  <a:lnTo>
                    <a:pt x="369" y="8025"/>
                  </a:lnTo>
                  <a:lnTo>
                    <a:pt x="411" y="8025"/>
                  </a:lnTo>
                  <a:lnTo>
                    <a:pt x="499" y="8029"/>
                  </a:lnTo>
                  <a:lnTo>
                    <a:pt x="589" y="8036"/>
                  </a:lnTo>
                  <a:lnTo>
                    <a:pt x="681" y="8044"/>
                  </a:lnTo>
                  <a:lnTo>
                    <a:pt x="771" y="8053"/>
                  </a:lnTo>
                  <a:lnTo>
                    <a:pt x="861" y="8063"/>
                  </a:lnTo>
                  <a:lnTo>
                    <a:pt x="948" y="8073"/>
                  </a:lnTo>
                  <a:lnTo>
                    <a:pt x="1031" y="8082"/>
                  </a:lnTo>
                  <a:lnTo>
                    <a:pt x="1109" y="8091"/>
                  </a:lnTo>
                  <a:lnTo>
                    <a:pt x="1181" y="8097"/>
                  </a:lnTo>
                  <a:lnTo>
                    <a:pt x="1246" y="8102"/>
                  </a:lnTo>
                  <a:lnTo>
                    <a:pt x="1333" y="8049"/>
                  </a:lnTo>
                  <a:lnTo>
                    <a:pt x="1415" y="7998"/>
                  </a:lnTo>
                  <a:lnTo>
                    <a:pt x="1494" y="7948"/>
                  </a:lnTo>
                  <a:lnTo>
                    <a:pt x="1570" y="7898"/>
                  </a:lnTo>
                  <a:lnTo>
                    <a:pt x="1607" y="7873"/>
                  </a:lnTo>
                  <a:lnTo>
                    <a:pt x="1642" y="7849"/>
                  </a:lnTo>
                  <a:lnTo>
                    <a:pt x="1676" y="7824"/>
                  </a:lnTo>
                  <a:lnTo>
                    <a:pt x="1710" y="7798"/>
                  </a:lnTo>
                  <a:lnTo>
                    <a:pt x="1742" y="7773"/>
                  </a:lnTo>
                  <a:lnTo>
                    <a:pt x="1773" y="7746"/>
                  </a:lnTo>
                  <a:lnTo>
                    <a:pt x="1804" y="7719"/>
                  </a:lnTo>
                  <a:lnTo>
                    <a:pt x="1833" y="7692"/>
                  </a:lnTo>
                  <a:lnTo>
                    <a:pt x="1861" y="7664"/>
                  </a:lnTo>
                  <a:lnTo>
                    <a:pt x="1889" y="7635"/>
                  </a:lnTo>
                  <a:lnTo>
                    <a:pt x="1916" y="7605"/>
                  </a:lnTo>
                  <a:lnTo>
                    <a:pt x="1941" y="7575"/>
                  </a:lnTo>
                  <a:lnTo>
                    <a:pt x="1965" y="7543"/>
                  </a:lnTo>
                  <a:lnTo>
                    <a:pt x="1989" y="7510"/>
                  </a:lnTo>
                  <a:lnTo>
                    <a:pt x="2011" y="7476"/>
                  </a:lnTo>
                  <a:lnTo>
                    <a:pt x="2032" y="7441"/>
                  </a:lnTo>
                  <a:lnTo>
                    <a:pt x="2052" y="7404"/>
                  </a:lnTo>
                  <a:lnTo>
                    <a:pt x="2071" y="7365"/>
                  </a:lnTo>
                  <a:lnTo>
                    <a:pt x="2089" y="7326"/>
                  </a:lnTo>
                  <a:lnTo>
                    <a:pt x="2107" y="7284"/>
                  </a:lnTo>
                  <a:lnTo>
                    <a:pt x="2122" y="7241"/>
                  </a:lnTo>
                  <a:lnTo>
                    <a:pt x="2137" y="7196"/>
                  </a:lnTo>
                  <a:lnTo>
                    <a:pt x="2151" y="7149"/>
                  </a:lnTo>
                  <a:lnTo>
                    <a:pt x="2164" y="7100"/>
                  </a:lnTo>
                  <a:lnTo>
                    <a:pt x="2177" y="7094"/>
                  </a:lnTo>
                  <a:lnTo>
                    <a:pt x="2189" y="7089"/>
                  </a:lnTo>
                  <a:lnTo>
                    <a:pt x="2201" y="7082"/>
                  </a:lnTo>
                  <a:lnTo>
                    <a:pt x="2211" y="7075"/>
                  </a:lnTo>
                  <a:lnTo>
                    <a:pt x="2218" y="7067"/>
                  </a:lnTo>
                  <a:lnTo>
                    <a:pt x="2226" y="7061"/>
                  </a:lnTo>
                  <a:lnTo>
                    <a:pt x="2233" y="7053"/>
                  </a:lnTo>
                  <a:lnTo>
                    <a:pt x="2240" y="7045"/>
                  </a:lnTo>
                  <a:lnTo>
                    <a:pt x="2244" y="7037"/>
                  </a:lnTo>
                  <a:lnTo>
                    <a:pt x="2249" y="7028"/>
                  </a:lnTo>
                  <a:lnTo>
                    <a:pt x="2252" y="7019"/>
                  </a:lnTo>
                  <a:lnTo>
                    <a:pt x="2254" y="7012"/>
                  </a:lnTo>
                  <a:lnTo>
                    <a:pt x="2256" y="7003"/>
                  </a:lnTo>
                  <a:lnTo>
                    <a:pt x="2257" y="6994"/>
                  </a:lnTo>
                  <a:lnTo>
                    <a:pt x="2259" y="6984"/>
                  </a:lnTo>
                  <a:lnTo>
                    <a:pt x="2259" y="6975"/>
                  </a:lnTo>
                  <a:lnTo>
                    <a:pt x="2259" y="6956"/>
                  </a:lnTo>
                  <a:lnTo>
                    <a:pt x="2255" y="6937"/>
                  </a:lnTo>
                  <a:lnTo>
                    <a:pt x="2252" y="6918"/>
                  </a:lnTo>
                  <a:lnTo>
                    <a:pt x="2247" y="6899"/>
                  </a:lnTo>
                  <a:lnTo>
                    <a:pt x="2237" y="6862"/>
                  </a:lnTo>
                  <a:lnTo>
                    <a:pt x="2230" y="6827"/>
                  </a:lnTo>
                  <a:lnTo>
                    <a:pt x="2219" y="6826"/>
                  </a:lnTo>
                  <a:lnTo>
                    <a:pt x="2208" y="6823"/>
                  </a:lnTo>
                  <a:lnTo>
                    <a:pt x="2196" y="6817"/>
                  </a:lnTo>
                  <a:lnTo>
                    <a:pt x="2183" y="6810"/>
                  </a:lnTo>
                  <a:lnTo>
                    <a:pt x="2167" y="6801"/>
                  </a:lnTo>
                  <a:lnTo>
                    <a:pt x="2151" y="6789"/>
                  </a:lnTo>
                  <a:lnTo>
                    <a:pt x="2135" y="6777"/>
                  </a:lnTo>
                  <a:lnTo>
                    <a:pt x="2118" y="6763"/>
                  </a:lnTo>
                  <a:lnTo>
                    <a:pt x="2080" y="6731"/>
                  </a:lnTo>
                  <a:lnTo>
                    <a:pt x="2042" y="6696"/>
                  </a:lnTo>
                  <a:lnTo>
                    <a:pt x="2002" y="6658"/>
                  </a:lnTo>
                  <a:lnTo>
                    <a:pt x="1962" y="6619"/>
                  </a:lnTo>
                  <a:lnTo>
                    <a:pt x="1885" y="6541"/>
                  </a:lnTo>
                  <a:lnTo>
                    <a:pt x="1818" y="6469"/>
                  </a:lnTo>
                  <a:lnTo>
                    <a:pt x="1769" y="6416"/>
                  </a:lnTo>
                  <a:lnTo>
                    <a:pt x="1743" y="6389"/>
                  </a:lnTo>
                  <a:lnTo>
                    <a:pt x="1702" y="6245"/>
                  </a:lnTo>
                  <a:lnTo>
                    <a:pt x="1664" y="6104"/>
                  </a:lnTo>
                  <a:lnTo>
                    <a:pt x="1647" y="6035"/>
                  </a:lnTo>
                  <a:lnTo>
                    <a:pt x="1630" y="5967"/>
                  </a:lnTo>
                  <a:lnTo>
                    <a:pt x="1616" y="5900"/>
                  </a:lnTo>
                  <a:lnTo>
                    <a:pt x="1601" y="5834"/>
                  </a:lnTo>
                  <a:lnTo>
                    <a:pt x="1589" y="5768"/>
                  </a:lnTo>
                  <a:lnTo>
                    <a:pt x="1579" y="5702"/>
                  </a:lnTo>
                  <a:lnTo>
                    <a:pt x="1570" y="5639"/>
                  </a:lnTo>
                  <a:lnTo>
                    <a:pt x="1562" y="5575"/>
                  </a:lnTo>
                  <a:lnTo>
                    <a:pt x="1557" y="5512"/>
                  </a:lnTo>
                  <a:lnTo>
                    <a:pt x="1555" y="5450"/>
                  </a:lnTo>
                  <a:lnTo>
                    <a:pt x="1553" y="5388"/>
                  </a:lnTo>
                  <a:lnTo>
                    <a:pt x="1555" y="5326"/>
                  </a:lnTo>
                  <a:lnTo>
                    <a:pt x="1558" y="5266"/>
                  </a:lnTo>
                  <a:lnTo>
                    <a:pt x="1563" y="5206"/>
                  </a:lnTo>
                  <a:lnTo>
                    <a:pt x="1572" y="5147"/>
                  </a:lnTo>
                  <a:lnTo>
                    <a:pt x="1584" y="5088"/>
                  </a:lnTo>
                  <a:lnTo>
                    <a:pt x="1598" y="5028"/>
                  </a:lnTo>
                  <a:lnTo>
                    <a:pt x="1615" y="4970"/>
                  </a:lnTo>
                  <a:lnTo>
                    <a:pt x="1636" y="4913"/>
                  </a:lnTo>
                  <a:lnTo>
                    <a:pt x="1659" y="4855"/>
                  </a:lnTo>
                  <a:lnTo>
                    <a:pt x="1685" y="4798"/>
                  </a:lnTo>
                  <a:lnTo>
                    <a:pt x="1715" y="4742"/>
                  </a:lnTo>
                  <a:lnTo>
                    <a:pt x="1750" y="4686"/>
                  </a:lnTo>
                  <a:lnTo>
                    <a:pt x="1787" y="4630"/>
                  </a:lnTo>
                  <a:lnTo>
                    <a:pt x="1828" y="4574"/>
                  </a:lnTo>
                  <a:lnTo>
                    <a:pt x="1873" y="4518"/>
                  </a:lnTo>
                  <a:lnTo>
                    <a:pt x="1922" y="4463"/>
                  </a:lnTo>
                  <a:lnTo>
                    <a:pt x="1974" y="4408"/>
                  </a:lnTo>
                  <a:lnTo>
                    <a:pt x="2021" y="4325"/>
                  </a:lnTo>
                  <a:lnTo>
                    <a:pt x="2070" y="4245"/>
                  </a:lnTo>
                  <a:lnTo>
                    <a:pt x="2120" y="4165"/>
                  </a:lnTo>
                  <a:lnTo>
                    <a:pt x="2172" y="4085"/>
                  </a:lnTo>
                  <a:lnTo>
                    <a:pt x="2225" y="4007"/>
                  </a:lnTo>
                  <a:lnTo>
                    <a:pt x="2279" y="3929"/>
                  </a:lnTo>
                  <a:lnTo>
                    <a:pt x="2333" y="3851"/>
                  </a:lnTo>
                  <a:lnTo>
                    <a:pt x="2389" y="3774"/>
                  </a:lnTo>
                  <a:lnTo>
                    <a:pt x="2444" y="3697"/>
                  </a:lnTo>
                  <a:lnTo>
                    <a:pt x="2500" y="3620"/>
                  </a:lnTo>
                  <a:lnTo>
                    <a:pt x="2554" y="3544"/>
                  </a:lnTo>
                  <a:lnTo>
                    <a:pt x="2609" y="3468"/>
                  </a:lnTo>
                  <a:lnTo>
                    <a:pt x="2662" y="3391"/>
                  </a:lnTo>
                  <a:lnTo>
                    <a:pt x="2715" y="3315"/>
                  </a:lnTo>
                  <a:lnTo>
                    <a:pt x="2766" y="3239"/>
                  </a:lnTo>
                  <a:lnTo>
                    <a:pt x="2816" y="3162"/>
                  </a:lnTo>
                  <a:lnTo>
                    <a:pt x="2809" y="3154"/>
                  </a:lnTo>
                  <a:lnTo>
                    <a:pt x="2802" y="3145"/>
                  </a:lnTo>
                  <a:lnTo>
                    <a:pt x="2797" y="3136"/>
                  </a:lnTo>
                  <a:lnTo>
                    <a:pt x="2793" y="3127"/>
                  </a:lnTo>
                  <a:lnTo>
                    <a:pt x="2752" y="3180"/>
                  </a:lnTo>
                  <a:lnTo>
                    <a:pt x="2707" y="3236"/>
                  </a:lnTo>
                  <a:lnTo>
                    <a:pt x="2682" y="3265"/>
                  </a:lnTo>
                  <a:lnTo>
                    <a:pt x="2658" y="3294"/>
                  </a:lnTo>
                  <a:lnTo>
                    <a:pt x="2632" y="3322"/>
                  </a:lnTo>
                  <a:lnTo>
                    <a:pt x="2607" y="3350"/>
                  </a:lnTo>
                  <a:lnTo>
                    <a:pt x="2580" y="3377"/>
                  </a:lnTo>
                  <a:lnTo>
                    <a:pt x="2553" y="3403"/>
                  </a:lnTo>
                  <a:lnTo>
                    <a:pt x="2525" y="3428"/>
                  </a:lnTo>
                  <a:lnTo>
                    <a:pt x="2498" y="3451"/>
                  </a:lnTo>
                  <a:lnTo>
                    <a:pt x="2471" y="3473"/>
                  </a:lnTo>
                  <a:lnTo>
                    <a:pt x="2444" y="3492"/>
                  </a:lnTo>
                  <a:lnTo>
                    <a:pt x="2416" y="3510"/>
                  </a:lnTo>
                  <a:lnTo>
                    <a:pt x="2389" y="3524"/>
                  </a:lnTo>
                  <a:lnTo>
                    <a:pt x="2400" y="3447"/>
                  </a:lnTo>
                  <a:lnTo>
                    <a:pt x="2413" y="3373"/>
                  </a:lnTo>
                  <a:lnTo>
                    <a:pt x="2428" y="3302"/>
                  </a:lnTo>
                  <a:lnTo>
                    <a:pt x="2445" y="3233"/>
                  </a:lnTo>
                  <a:lnTo>
                    <a:pt x="2464" y="3166"/>
                  </a:lnTo>
                  <a:lnTo>
                    <a:pt x="2486" y="3102"/>
                  </a:lnTo>
                  <a:lnTo>
                    <a:pt x="2508" y="3041"/>
                  </a:lnTo>
                  <a:lnTo>
                    <a:pt x="2534" y="2981"/>
                  </a:lnTo>
                  <a:lnTo>
                    <a:pt x="2562" y="2922"/>
                  </a:lnTo>
                  <a:lnTo>
                    <a:pt x="2591" y="2867"/>
                  </a:lnTo>
                  <a:lnTo>
                    <a:pt x="2621" y="2813"/>
                  </a:lnTo>
                  <a:lnTo>
                    <a:pt x="2655" y="2761"/>
                  </a:lnTo>
                  <a:lnTo>
                    <a:pt x="2689" y="2709"/>
                  </a:lnTo>
                  <a:lnTo>
                    <a:pt x="2725" y="2660"/>
                  </a:lnTo>
                  <a:lnTo>
                    <a:pt x="2763" y="2612"/>
                  </a:lnTo>
                  <a:lnTo>
                    <a:pt x="2802" y="2565"/>
                  </a:lnTo>
                  <a:lnTo>
                    <a:pt x="2843" y="2520"/>
                  </a:lnTo>
                  <a:lnTo>
                    <a:pt x="2886" y="2475"/>
                  </a:lnTo>
                  <a:lnTo>
                    <a:pt x="2929" y="2431"/>
                  </a:lnTo>
                  <a:lnTo>
                    <a:pt x="2975" y="2388"/>
                  </a:lnTo>
                  <a:lnTo>
                    <a:pt x="3022" y="2346"/>
                  </a:lnTo>
                  <a:lnTo>
                    <a:pt x="3070" y="2303"/>
                  </a:lnTo>
                  <a:lnTo>
                    <a:pt x="3119" y="2262"/>
                  </a:lnTo>
                  <a:lnTo>
                    <a:pt x="3169" y="2221"/>
                  </a:lnTo>
                  <a:lnTo>
                    <a:pt x="3220" y="2179"/>
                  </a:lnTo>
                  <a:lnTo>
                    <a:pt x="3273" y="2138"/>
                  </a:lnTo>
                  <a:lnTo>
                    <a:pt x="3327" y="2098"/>
                  </a:lnTo>
                  <a:lnTo>
                    <a:pt x="3382" y="2056"/>
                  </a:lnTo>
                  <a:lnTo>
                    <a:pt x="3495" y="1973"/>
                  </a:lnTo>
                  <a:lnTo>
                    <a:pt x="3611" y="1887"/>
                  </a:lnTo>
                  <a:lnTo>
                    <a:pt x="3592" y="1888"/>
                  </a:lnTo>
                  <a:lnTo>
                    <a:pt x="3571" y="1892"/>
                  </a:lnTo>
                  <a:lnTo>
                    <a:pt x="3547" y="1898"/>
                  </a:lnTo>
                  <a:lnTo>
                    <a:pt x="3521" y="1906"/>
                  </a:lnTo>
                  <a:lnTo>
                    <a:pt x="3495" y="1916"/>
                  </a:lnTo>
                  <a:lnTo>
                    <a:pt x="3467" y="1927"/>
                  </a:lnTo>
                  <a:lnTo>
                    <a:pt x="3437" y="1940"/>
                  </a:lnTo>
                  <a:lnTo>
                    <a:pt x="3407" y="1955"/>
                  </a:lnTo>
                  <a:lnTo>
                    <a:pt x="3374" y="1972"/>
                  </a:lnTo>
                  <a:lnTo>
                    <a:pt x="3342" y="1988"/>
                  </a:lnTo>
                  <a:lnTo>
                    <a:pt x="3308" y="2007"/>
                  </a:lnTo>
                  <a:lnTo>
                    <a:pt x="3275" y="2027"/>
                  </a:lnTo>
                  <a:lnTo>
                    <a:pt x="3240" y="2048"/>
                  </a:lnTo>
                  <a:lnTo>
                    <a:pt x="3207" y="2069"/>
                  </a:lnTo>
                  <a:lnTo>
                    <a:pt x="3172" y="2091"/>
                  </a:lnTo>
                  <a:lnTo>
                    <a:pt x="3139" y="2113"/>
                  </a:lnTo>
                  <a:lnTo>
                    <a:pt x="3106" y="2136"/>
                  </a:lnTo>
                  <a:lnTo>
                    <a:pt x="3074" y="2159"/>
                  </a:lnTo>
                  <a:lnTo>
                    <a:pt x="3042" y="2183"/>
                  </a:lnTo>
                  <a:lnTo>
                    <a:pt x="3012" y="2206"/>
                  </a:lnTo>
                  <a:lnTo>
                    <a:pt x="2983" y="2228"/>
                  </a:lnTo>
                  <a:lnTo>
                    <a:pt x="2955" y="2251"/>
                  </a:lnTo>
                  <a:lnTo>
                    <a:pt x="2928" y="2273"/>
                  </a:lnTo>
                  <a:lnTo>
                    <a:pt x="2903" y="2295"/>
                  </a:lnTo>
                  <a:lnTo>
                    <a:pt x="2881" y="2317"/>
                  </a:lnTo>
                  <a:lnTo>
                    <a:pt x="2861" y="2337"/>
                  </a:lnTo>
                  <a:lnTo>
                    <a:pt x="2842" y="2356"/>
                  </a:lnTo>
                  <a:lnTo>
                    <a:pt x="2826" y="2373"/>
                  </a:lnTo>
                  <a:lnTo>
                    <a:pt x="2814" y="2390"/>
                  </a:lnTo>
                  <a:lnTo>
                    <a:pt x="2803" y="2406"/>
                  </a:lnTo>
                  <a:lnTo>
                    <a:pt x="2796" y="2420"/>
                  </a:lnTo>
                  <a:lnTo>
                    <a:pt x="2793" y="2433"/>
                  </a:lnTo>
                  <a:lnTo>
                    <a:pt x="2775" y="2420"/>
                  </a:lnTo>
                  <a:lnTo>
                    <a:pt x="2757" y="2410"/>
                  </a:lnTo>
                  <a:lnTo>
                    <a:pt x="2742" y="2400"/>
                  </a:lnTo>
                  <a:lnTo>
                    <a:pt x="2727" y="2391"/>
                  </a:lnTo>
                  <a:lnTo>
                    <a:pt x="2744" y="2348"/>
                  </a:lnTo>
                  <a:lnTo>
                    <a:pt x="2764" y="2305"/>
                  </a:lnTo>
                  <a:lnTo>
                    <a:pt x="2787" y="2263"/>
                  </a:lnTo>
                  <a:lnTo>
                    <a:pt x="2814" y="2221"/>
                  </a:lnTo>
                  <a:lnTo>
                    <a:pt x="2844" y="2178"/>
                  </a:lnTo>
                  <a:lnTo>
                    <a:pt x="2877" y="2136"/>
                  </a:lnTo>
                  <a:lnTo>
                    <a:pt x="2911" y="2094"/>
                  </a:lnTo>
                  <a:lnTo>
                    <a:pt x="2948" y="2053"/>
                  </a:lnTo>
                  <a:lnTo>
                    <a:pt x="2987" y="2013"/>
                  </a:lnTo>
                  <a:lnTo>
                    <a:pt x="3028" y="1973"/>
                  </a:lnTo>
                  <a:lnTo>
                    <a:pt x="3072" y="1933"/>
                  </a:lnTo>
                  <a:lnTo>
                    <a:pt x="3116" y="1894"/>
                  </a:lnTo>
                  <a:lnTo>
                    <a:pt x="3162" y="1854"/>
                  </a:lnTo>
                  <a:lnTo>
                    <a:pt x="3209" y="1815"/>
                  </a:lnTo>
                  <a:lnTo>
                    <a:pt x="3257" y="1777"/>
                  </a:lnTo>
                  <a:lnTo>
                    <a:pt x="3307" y="1740"/>
                  </a:lnTo>
                  <a:lnTo>
                    <a:pt x="3356" y="1703"/>
                  </a:lnTo>
                  <a:lnTo>
                    <a:pt x="3407" y="1666"/>
                  </a:lnTo>
                  <a:lnTo>
                    <a:pt x="3457" y="1630"/>
                  </a:lnTo>
                  <a:lnTo>
                    <a:pt x="3508" y="1594"/>
                  </a:lnTo>
                  <a:lnTo>
                    <a:pt x="3609" y="1525"/>
                  </a:lnTo>
                  <a:lnTo>
                    <a:pt x="3708" y="1458"/>
                  </a:lnTo>
                  <a:lnTo>
                    <a:pt x="3804" y="1394"/>
                  </a:lnTo>
                  <a:lnTo>
                    <a:pt x="3894" y="1332"/>
                  </a:lnTo>
                  <a:lnTo>
                    <a:pt x="3979" y="1273"/>
                  </a:lnTo>
                  <a:lnTo>
                    <a:pt x="4055" y="1217"/>
                  </a:lnTo>
                  <a:lnTo>
                    <a:pt x="4088" y="1171"/>
                  </a:lnTo>
                  <a:lnTo>
                    <a:pt x="4115" y="1134"/>
                  </a:lnTo>
                  <a:lnTo>
                    <a:pt x="4127" y="1116"/>
                  </a:lnTo>
                  <a:lnTo>
                    <a:pt x="4138" y="1098"/>
                  </a:lnTo>
                  <a:lnTo>
                    <a:pt x="4148" y="1080"/>
                  </a:lnTo>
                  <a:lnTo>
                    <a:pt x="4160" y="1060"/>
                  </a:lnTo>
                  <a:lnTo>
                    <a:pt x="4182" y="1014"/>
                  </a:lnTo>
                  <a:lnTo>
                    <a:pt x="4210" y="955"/>
                  </a:lnTo>
                  <a:lnTo>
                    <a:pt x="4243" y="878"/>
                  </a:lnTo>
                  <a:lnTo>
                    <a:pt x="4287" y="779"/>
                  </a:lnTo>
                  <a:lnTo>
                    <a:pt x="4270" y="779"/>
                  </a:lnTo>
                  <a:lnTo>
                    <a:pt x="4254" y="779"/>
                  </a:lnTo>
                  <a:lnTo>
                    <a:pt x="4241" y="779"/>
                  </a:lnTo>
                  <a:lnTo>
                    <a:pt x="4227" y="779"/>
                  </a:lnTo>
                  <a:lnTo>
                    <a:pt x="4183" y="860"/>
                  </a:lnTo>
                  <a:lnTo>
                    <a:pt x="4143" y="930"/>
                  </a:lnTo>
                  <a:lnTo>
                    <a:pt x="4123" y="963"/>
                  </a:lnTo>
                  <a:lnTo>
                    <a:pt x="4103" y="993"/>
                  </a:lnTo>
                  <a:lnTo>
                    <a:pt x="4083" y="1021"/>
                  </a:lnTo>
                  <a:lnTo>
                    <a:pt x="4061" y="1048"/>
                  </a:lnTo>
                  <a:lnTo>
                    <a:pt x="4039" y="1072"/>
                  </a:lnTo>
                  <a:lnTo>
                    <a:pt x="4015" y="1094"/>
                  </a:lnTo>
                  <a:lnTo>
                    <a:pt x="4002" y="1106"/>
                  </a:lnTo>
                  <a:lnTo>
                    <a:pt x="3990" y="1116"/>
                  </a:lnTo>
                  <a:lnTo>
                    <a:pt x="3976" y="1126"/>
                  </a:lnTo>
                  <a:lnTo>
                    <a:pt x="3962" y="1136"/>
                  </a:lnTo>
                  <a:lnTo>
                    <a:pt x="3948" y="1146"/>
                  </a:lnTo>
                  <a:lnTo>
                    <a:pt x="3932" y="1155"/>
                  </a:lnTo>
                  <a:lnTo>
                    <a:pt x="3916" y="1164"/>
                  </a:lnTo>
                  <a:lnTo>
                    <a:pt x="3900" y="1173"/>
                  </a:lnTo>
                  <a:lnTo>
                    <a:pt x="3863" y="1189"/>
                  </a:lnTo>
                  <a:lnTo>
                    <a:pt x="3824" y="1205"/>
                  </a:lnTo>
                  <a:lnTo>
                    <a:pt x="3832" y="1130"/>
                  </a:lnTo>
                  <a:lnTo>
                    <a:pt x="3839" y="1059"/>
                  </a:lnTo>
                  <a:lnTo>
                    <a:pt x="3847" y="993"/>
                  </a:lnTo>
                  <a:lnTo>
                    <a:pt x="3855" y="929"/>
                  </a:lnTo>
                  <a:lnTo>
                    <a:pt x="3864" y="870"/>
                  </a:lnTo>
                  <a:lnTo>
                    <a:pt x="3874" y="813"/>
                  </a:lnTo>
                  <a:lnTo>
                    <a:pt x="3885" y="759"/>
                  </a:lnTo>
                  <a:lnTo>
                    <a:pt x="3899" y="705"/>
                  </a:lnTo>
                  <a:lnTo>
                    <a:pt x="3912" y="653"/>
                  </a:lnTo>
                  <a:lnTo>
                    <a:pt x="3929" y="601"/>
                  </a:lnTo>
                  <a:lnTo>
                    <a:pt x="3947" y="550"/>
                  </a:lnTo>
                  <a:lnTo>
                    <a:pt x="3968" y="499"/>
                  </a:lnTo>
                  <a:lnTo>
                    <a:pt x="3991" y="447"/>
                  </a:lnTo>
                  <a:lnTo>
                    <a:pt x="4017" y="394"/>
                  </a:lnTo>
                  <a:lnTo>
                    <a:pt x="4046" y="338"/>
                  </a:lnTo>
                  <a:lnTo>
                    <a:pt x="4079" y="280"/>
                  </a:lnTo>
                  <a:lnTo>
                    <a:pt x="4116" y="259"/>
                  </a:lnTo>
                  <a:lnTo>
                    <a:pt x="4145" y="241"/>
                  </a:lnTo>
                  <a:lnTo>
                    <a:pt x="4156" y="233"/>
                  </a:lnTo>
                  <a:lnTo>
                    <a:pt x="4166" y="225"/>
                  </a:lnTo>
                  <a:lnTo>
                    <a:pt x="4176" y="218"/>
                  </a:lnTo>
                  <a:lnTo>
                    <a:pt x="4184" y="211"/>
                  </a:lnTo>
                  <a:lnTo>
                    <a:pt x="4192" y="203"/>
                  </a:lnTo>
                  <a:lnTo>
                    <a:pt x="4199" y="194"/>
                  </a:lnTo>
                  <a:lnTo>
                    <a:pt x="4205" y="184"/>
                  </a:lnTo>
                  <a:lnTo>
                    <a:pt x="4212" y="174"/>
                  </a:lnTo>
                  <a:lnTo>
                    <a:pt x="4227" y="147"/>
                  </a:lnTo>
                  <a:lnTo>
                    <a:pt x="4244" y="115"/>
                  </a:lnTo>
                  <a:lnTo>
                    <a:pt x="4263" y="127"/>
                  </a:lnTo>
                  <a:lnTo>
                    <a:pt x="4282" y="138"/>
                  </a:lnTo>
                  <a:lnTo>
                    <a:pt x="4301" y="146"/>
                  </a:lnTo>
                  <a:lnTo>
                    <a:pt x="4320" y="153"/>
                  </a:lnTo>
                  <a:lnTo>
                    <a:pt x="4339" y="156"/>
                  </a:lnTo>
                  <a:lnTo>
                    <a:pt x="4357" y="158"/>
                  </a:lnTo>
                  <a:lnTo>
                    <a:pt x="4376" y="159"/>
                  </a:lnTo>
                  <a:lnTo>
                    <a:pt x="4395" y="157"/>
                  </a:lnTo>
                  <a:lnTo>
                    <a:pt x="4413" y="155"/>
                  </a:lnTo>
                  <a:lnTo>
                    <a:pt x="4432" y="150"/>
                  </a:lnTo>
                  <a:lnTo>
                    <a:pt x="4450" y="145"/>
                  </a:lnTo>
                  <a:lnTo>
                    <a:pt x="4469" y="138"/>
                  </a:lnTo>
                  <a:lnTo>
                    <a:pt x="4487" y="131"/>
                  </a:lnTo>
                  <a:lnTo>
                    <a:pt x="4506" y="122"/>
                  </a:lnTo>
                  <a:lnTo>
                    <a:pt x="4523" y="114"/>
                  </a:lnTo>
                  <a:lnTo>
                    <a:pt x="4541" y="105"/>
                  </a:lnTo>
                  <a:lnTo>
                    <a:pt x="4577" y="85"/>
                  </a:lnTo>
                  <a:lnTo>
                    <a:pt x="4613" y="64"/>
                  </a:lnTo>
                  <a:lnTo>
                    <a:pt x="4648" y="45"/>
                  </a:lnTo>
                  <a:lnTo>
                    <a:pt x="4683" y="29"/>
                  </a:lnTo>
                  <a:lnTo>
                    <a:pt x="4701" y="21"/>
                  </a:lnTo>
                  <a:lnTo>
                    <a:pt x="4719" y="14"/>
                  </a:lnTo>
                  <a:lnTo>
                    <a:pt x="4735" y="9"/>
                  </a:lnTo>
                  <a:lnTo>
                    <a:pt x="4752" y="4"/>
                  </a:lnTo>
                  <a:lnTo>
                    <a:pt x="4770" y="1"/>
                  </a:lnTo>
                  <a:lnTo>
                    <a:pt x="4787" y="0"/>
                  </a:lnTo>
                  <a:lnTo>
                    <a:pt x="4803" y="0"/>
                  </a:lnTo>
                  <a:lnTo>
                    <a:pt x="4820" y="2"/>
                  </a:lnTo>
                  <a:lnTo>
                    <a:pt x="4852" y="51"/>
                  </a:lnTo>
                  <a:lnTo>
                    <a:pt x="4889" y="98"/>
                  </a:lnTo>
                  <a:lnTo>
                    <a:pt x="4928" y="143"/>
                  </a:lnTo>
                  <a:lnTo>
                    <a:pt x="4972" y="185"/>
                  </a:lnTo>
                  <a:lnTo>
                    <a:pt x="5019" y="226"/>
                  </a:lnTo>
                  <a:lnTo>
                    <a:pt x="5068" y="264"/>
                  </a:lnTo>
                  <a:lnTo>
                    <a:pt x="5120" y="301"/>
                  </a:lnTo>
                  <a:lnTo>
                    <a:pt x="5175" y="334"/>
                  </a:lnTo>
                  <a:lnTo>
                    <a:pt x="5233" y="367"/>
                  </a:lnTo>
                  <a:lnTo>
                    <a:pt x="5292" y="396"/>
                  </a:lnTo>
                  <a:lnTo>
                    <a:pt x="5353" y="423"/>
                  </a:lnTo>
                  <a:lnTo>
                    <a:pt x="5416" y="446"/>
                  </a:lnTo>
                  <a:lnTo>
                    <a:pt x="5481" y="467"/>
                  </a:lnTo>
                  <a:lnTo>
                    <a:pt x="5546" y="486"/>
                  </a:lnTo>
                  <a:lnTo>
                    <a:pt x="5612" y="503"/>
                  </a:lnTo>
                  <a:lnTo>
                    <a:pt x="5680" y="516"/>
                  </a:lnTo>
                  <a:lnTo>
                    <a:pt x="5748" y="526"/>
                  </a:lnTo>
                  <a:lnTo>
                    <a:pt x="5818" y="534"/>
                  </a:lnTo>
                  <a:lnTo>
                    <a:pt x="5886" y="539"/>
                  </a:lnTo>
                  <a:lnTo>
                    <a:pt x="5955" y="541"/>
                  </a:lnTo>
                  <a:lnTo>
                    <a:pt x="6024" y="540"/>
                  </a:lnTo>
                  <a:lnTo>
                    <a:pt x="6092" y="535"/>
                  </a:lnTo>
                  <a:lnTo>
                    <a:pt x="6160" y="528"/>
                  </a:lnTo>
                  <a:lnTo>
                    <a:pt x="6226" y="516"/>
                  </a:lnTo>
                  <a:lnTo>
                    <a:pt x="6292" y="503"/>
                  </a:lnTo>
                  <a:lnTo>
                    <a:pt x="6356" y="485"/>
                  </a:lnTo>
                  <a:lnTo>
                    <a:pt x="6420" y="465"/>
                  </a:lnTo>
                  <a:lnTo>
                    <a:pt x="6481" y="441"/>
                  </a:lnTo>
                  <a:lnTo>
                    <a:pt x="6541" y="414"/>
                  </a:lnTo>
                  <a:lnTo>
                    <a:pt x="6597" y="382"/>
                  </a:lnTo>
                  <a:lnTo>
                    <a:pt x="6653" y="348"/>
                  </a:lnTo>
                  <a:lnTo>
                    <a:pt x="6706" y="310"/>
                  </a:lnTo>
                  <a:lnTo>
                    <a:pt x="6709" y="378"/>
                  </a:lnTo>
                  <a:lnTo>
                    <a:pt x="6712" y="441"/>
                  </a:lnTo>
                  <a:lnTo>
                    <a:pt x="6717" y="497"/>
                  </a:lnTo>
                  <a:lnTo>
                    <a:pt x="6722" y="550"/>
                  </a:lnTo>
                  <a:lnTo>
                    <a:pt x="6731" y="641"/>
                  </a:lnTo>
                  <a:lnTo>
                    <a:pt x="6741" y="718"/>
                  </a:lnTo>
                  <a:lnTo>
                    <a:pt x="6749" y="784"/>
                  </a:lnTo>
                  <a:lnTo>
                    <a:pt x="6755" y="841"/>
                  </a:lnTo>
                  <a:lnTo>
                    <a:pt x="6757" y="868"/>
                  </a:lnTo>
                  <a:lnTo>
                    <a:pt x="6759" y="894"/>
                  </a:lnTo>
                  <a:lnTo>
                    <a:pt x="6759" y="919"/>
                  </a:lnTo>
                  <a:lnTo>
                    <a:pt x="6758" y="944"/>
                  </a:lnTo>
                  <a:lnTo>
                    <a:pt x="6723" y="944"/>
                  </a:lnTo>
                  <a:lnTo>
                    <a:pt x="6694" y="943"/>
                  </a:lnTo>
                  <a:lnTo>
                    <a:pt x="6683" y="942"/>
                  </a:lnTo>
                  <a:lnTo>
                    <a:pt x="6672" y="940"/>
                  </a:lnTo>
                  <a:lnTo>
                    <a:pt x="6661" y="938"/>
                  </a:lnTo>
                  <a:lnTo>
                    <a:pt x="6650" y="935"/>
                  </a:lnTo>
                  <a:lnTo>
                    <a:pt x="6640" y="930"/>
                  </a:lnTo>
                  <a:lnTo>
                    <a:pt x="6629" y="926"/>
                  </a:lnTo>
                  <a:lnTo>
                    <a:pt x="6616" y="919"/>
                  </a:lnTo>
                  <a:lnTo>
                    <a:pt x="6603" y="911"/>
                  </a:lnTo>
                  <a:lnTo>
                    <a:pt x="6573" y="892"/>
                  </a:lnTo>
                  <a:lnTo>
                    <a:pt x="6534" y="867"/>
                  </a:lnTo>
                  <a:lnTo>
                    <a:pt x="6534" y="880"/>
                  </a:lnTo>
                  <a:lnTo>
                    <a:pt x="6534" y="895"/>
                  </a:lnTo>
                  <a:lnTo>
                    <a:pt x="6534" y="910"/>
                  </a:lnTo>
                  <a:lnTo>
                    <a:pt x="6534" y="927"/>
                  </a:lnTo>
                  <a:lnTo>
                    <a:pt x="6574" y="959"/>
                  </a:lnTo>
                  <a:lnTo>
                    <a:pt x="6612" y="990"/>
                  </a:lnTo>
                  <a:lnTo>
                    <a:pt x="6630" y="1005"/>
                  </a:lnTo>
                  <a:lnTo>
                    <a:pt x="6648" y="1020"/>
                  </a:lnTo>
                  <a:lnTo>
                    <a:pt x="6664" y="1035"/>
                  </a:lnTo>
                  <a:lnTo>
                    <a:pt x="6681" y="1051"/>
                  </a:lnTo>
                  <a:lnTo>
                    <a:pt x="6697" y="1069"/>
                  </a:lnTo>
                  <a:lnTo>
                    <a:pt x="6713" y="1087"/>
                  </a:lnTo>
                  <a:lnTo>
                    <a:pt x="6729" y="1108"/>
                  </a:lnTo>
                  <a:lnTo>
                    <a:pt x="6745" y="1130"/>
                  </a:lnTo>
                  <a:lnTo>
                    <a:pt x="6759" y="1155"/>
                  </a:lnTo>
                  <a:lnTo>
                    <a:pt x="6775" y="1183"/>
                  </a:lnTo>
                  <a:lnTo>
                    <a:pt x="6790" y="1213"/>
                  </a:lnTo>
                  <a:lnTo>
                    <a:pt x="6806" y="1246"/>
                  </a:lnTo>
                  <a:lnTo>
                    <a:pt x="6784" y="1273"/>
                  </a:lnTo>
                  <a:lnTo>
                    <a:pt x="6763" y="1301"/>
                  </a:lnTo>
                  <a:lnTo>
                    <a:pt x="6751" y="1315"/>
                  </a:lnTo>
                  <a:lnTo>
                    <a:pt x="6741" y="1329"/>
                  </a:lnTo>
                  <a:lnTo>
                    <a:pt x="6732" y="1344"/>
                  </a:lnTo>
                  <a:lnTo>
                    <a:pt x="6723" y="1359"/>
                  </a:lnTo>
                  <a:lnTo>
                    <a:pt x="6732" y="1384"/>
                  </a:lnTo>
                  <a:lnTo>
                    <a:pt x="6741" y="1400"/>
                  </a:lnTo>
                  <a:lnTo>
                    <a:pt x="6745" y="1408"/>
                  </a:lnTo>
                  <a:lnTo>
                    <a:pt x="6749" y="1414"/>
                  </a:lnTo>
                  <a:lnTo>
                    <a:pt x="6754" y="1419"/>
                  </a:lnTo>
                  <a:lnTo>
                    <a:pt x="6758" y="1424"/>
                  </a:lnTo>
                  <a:lnTo>
                    <a:pt x="6763" y="1427"/>
                  </a:lnTo>
                  <a:lnTo>
                    <a:pt x="6768" y="1429"/>
                  </a:lnTo>
                  <a:lnTo>
                    <a:pt x="6775" y="1433"/>
                  </a:lnTo>
                  <a:lnTo>
                    <a:pt x="6783" y="1435"/>
                  </a:lnTo>
                  <a:lnTo>
                    <a:pt x="6800" y="1438"/>
                  </a:lnTo>
                  <a:lnTo>
                    <a:pt x="6824" y="1443"/>
                  </a:lnTo>
                  <a:lnTo>
                    <a:pt x="6815" y="1457"/>
                  </a:lnTo>
                  <a:lnTo>
                    <a:pt x="6806" y="1473"/>
                  </a:lnTo>
                  <a:lnTo>
                    <a:pt x="6797" y="1490"/>
                  </a:lnTo>
                  <a:lnTo>
                    <a:pt x="6788" y="1507"/>
                  </a:lnTo>
                  <a:lnTo>
                    <a:pt x="6771" y="1503"/>
                  </a:lnTo>
                  <a:lnTo>
                    <a:pt x="6756" y="1497"/>
                  </a:lnTo>
                  <a:lnTo>
                    <a:pt x="6742" y="1491"/>
                  </a:lnTo>
                  <a:lnTo>
                    <a:pt x="6729" y="1482"/>
                  </a:lnTo>
                  <a:lnTo>
                    <a:pt x="6717" y="1473"/>
                  </a:lnTo>
                  <a:lnTo>
                    <a:pt x="6706" y="1463"/>
                  </a:lnTo>
                  <a:lnTo>
                    <a:pt x="6696" y="1453"/>
                  </a:lnTo>
                  <a:lnTo>
                    <a:pt x="6686" y="1440"/>
                  </a:lnTo>
                  <a:lnTo>
                    <a:pt x="6678" y="1429"/>
                  </a:lnTo>
                  <a:lnTo>
                    <a:pt x="6669" y="1417"/>
                  </a:lnTo>
                  <a:lnTo>
                    <a:pt x="6661" y="1405"/>
                  </a:lnTo>
                  <a:lnTo>
                    <a:pt x="6654" y="1391"/>
                  </a:lnTo>
                  <a:lnTo>
                    <a:pt x="6641" y="1367"/>
                  </a:lnTo>
                  <a:lnTo>
                    <a:pt x="6629" y="1342"/>
                  </a:lnTo>
                  <a:lnTo>
                    <a:pt x="6617" y="1319"/>
                  </a:lnTo>
                  <a:lnTo>
                    <a:pt x="6605" y="1299"/>
                  </a:lnTo>
                  <a:lnTo>
                    <a:pt x="6599" y="1290"/>
                  </a:lnTo>
                  <a:lnTo>
                    <a:pt x="6592" y="1282"/>
                  </a:lnTo>
                  <a:lnTo>
                    <a:pt x="6585" y="1275"/>
                  </a:lnTo>
                  <a:lnTo>
                    <a:pt x="6577" y="1270"/>
                  </a:lnTo>
                  <a:lnTo>
                    <a:pt x="6570" y="1265"/>
                  </a:lnTo>
                  <a:lnTo>
                    <a:pt x="6561" y="1262"/>
                  </a:lnTo>
                  <a:lnTo>
                    <a:pt x="6552" y="1261"/>
                  </a:lnTo>
                  <a:lnTo>
                    <a:pt x="6542" y="1262"/>
                  </a:lnTo>
                  <a:lnTo>
                    <a:pt x="6530" y="1264"/>
                  </a:lnTo>
                  <a:lnTo>
                    <a:pt x="6518" y="1267"/>
                  </a:lnTo>
                  <a:lnTo>
                    <a:pt x="6506" y="1274"/>
                  </a:lnTo>
                  <a:lnTo>
                    <a:pt x="6491" y="1282"/>
                  </a:lnTo>
                  <a:lnTo>
                    <a:pt x="6535" y="1340"/>
                  </a:lnTo>
                  <a:lnTo>
                    <a:pt x="6576" y="1391"/>
                  </a:lnTo>
                  <a:lnTo>
                    <a:pt x="6614" y="1439"/>
                  </a:lnTo>
                  <a:lnTo>
                    <a:pt x="6651" y="1483"/>
                  </a:lnTo>
                  <a:lnTo>
                    <a:pt x="6684" y="1525"/>
                  </a:lnTo>
                  <a:lnTo>
                    <a:pt x="6716" y="1565"/>
                  </a:lnTo>
                  <a:lnTo>
                    <a:pt x="6730" y="1586"/>
                  </a:lnTo>
                  <a:lnTo>
                    <a:pt x="6745" y="1606"/>
                  </a:lnTo>
                  <a:lnTo>
                    <a:pt x="6758" y="1627"/>
                  </a:lnTo>
                  <a:lnTo>
                    <a:pt x="6770" y="1647"/>
                  </a:lnTo>
                  <a:lnTo>
                    <a:pt x="6783" y="1668"/>
                  </a:lnTo>
                  <a:lnTo>
                    <a:pt x="6794" y="1689"/>
                  </a:lnTo>
                  <a:lnTo>
                    <a:pt x="6805" y="1712"/>
                  </a:lnTo>
                  <a:lnTo>
                    <a:pt x="6815" y="1735"/>
                  </a:lnTo>
                  <a:lnTo>
                    <a:pt x="6825" y="1760"/>
                  </a:lnTo>
                  <a:lnTo>
                    <a:pt x="6834" y="1784"/>
                  </a:lnTo>
                  <a:lnTo>
                    <a:pt x="6843" y="1810"/>
                  </a:lnTo>
                  <a:lnTo>
                    <a:pt x="6851" y="1838"/>
                  </a:lnTo>
                  <a:lnTo>
                    <a:pt x="6857" y="1867"/>
                  </a:lnTo>
                  <a:lnTo>
                    <a:pt x="6864" y="1897"/>
                  </a:lnTo>
                  <a:lnTo>
                    <a:pt x="6870" y="1929"/>
                  </a:lnTo>
                  <a:lnTo>
                    <a:pt x="6875" y="1963"/>
                  </a:lnTo>
                  <a:lnTo>
                    <a:pt x="6880" y="1998"/>
                  </a:lnTo>
                  <a:lnTo>
                    <a:pt x="6883" y="2036"/>
                  </a:lnTo>
                  <a:lnTo>
                    <a:pt x="6886" y="2077"/>
                  </a:lnTo>
                  <a:lnTo>
                    <a:pt x="6889" y="2119"/>
                  </a:lnTo>
                  <a:lnTo>
                    <a:pt x="6866" y="2120"/>
                  </a:lnTo>
                  <a:lnTo>
                    <a:pt x="6845" y="2122"/>
                  </a:lnTo>
                  <a:lnTo>
                    <a:pt x="6825" y="2126"/>
                  </a:lnTo>
                  <a:lnTo>
                    <a:pt x="6806" y="2130"/>
                  </a:lnTo>
                  <a:lnTo>
                    <a:pt x="6786" y="2096"/>
                  </a:lnTo>
                  <a:lnTo>
                    <a:pt x="6766" y="2060"/>
                  </a:lnTo>
                  <a:lnTo>
                    <a:pt x="6746" y="2026"/>
                  </a:lnTo>
                  <a:lnTo>
                    <a:pt x="6727" y="1992"/>
                  </a:lnTo>
                  <a:lnTo>
                    <a:pt x="6708" y="1958"/>
                  </a:lnTo>
                  <a:lnTo>
                    <a:pt x="6689" y="1925"/>
                  </a:lnTo>
                  <a:lnTo>
                    <a:pt x="6670" y="1891"/>
                  </a:lnTo>
                  <a:lnTo>
                    <a:pt x="6652" y="1858"/>
                  </a:lnTo>
                  <a:lnTo>
                    <a:pt x="6660" y="1920"/>
                  </a:lnTo>
                  <a:lnTo>
                    <a:pt x="6670" y="1982"/>
                  </a:lnTo>
                  <a:lnTo>
                    <a:pt x="6681" y="2042"/>
                  </a:lnTo>
                  <a:lnTo>
                    <a:pt x="6692" y="2101"/>
                  </a:lnTo>
                  <a:lnTo>
                    <a:pt x="6705" y="2160"/>
                  </a:lnTo>
                  <a:lnTo>
                    <a:pt x="6717" y="2219"/>
                  </a:lnTo>
                  <a:lnTo>
                    <a:pt x="6729" y="2279"/>
                  </a:lnTo>
                  <a:lnTo>
                    <a:pt x="6741" y="2338"/>
                  </a:lnTo>
                  <a:lnTo>
                    <a:pt x="6754" y="2398"/>
                  </a:lnTo>
                  <a:lnTo>
                    <a:pt x="6764" y="2460"/>
                  </a:lnTo>
                  <a:lnTo>
                    <a:pt x="6774" y="2523"/>
                  </a:lnTo>
                  <a:lnTo>
                    <a:pt x="6783" y="2588"/>
                  </a:lnTo>
                  <a:lnTo>
                    <a:pt x="6790" y="2655"/>
                  </a:lnTo>
                  <a:lnTo>
                    <a:pt x="6795" y="2725"/>
                  </a:lnTo>
                  <a:lnTo>
                    <a:pt x="6797" y="2761"/>
                  </a:lnTo>
                  <a:lnTo>
                    <a:pt x="6799" y="2796"/>
                  </a:lnTo>
                  <a:lnTo>
                    <a:pt x="6799" y="2833"/>
                  </a:lnTo>
                  <a:lnTo>
                    <a:pt x="6800" y="2871"/>
                  </a:lnTo>
                  <a:lnTo>
                    <a:pt x="6718" y="3021"/>
                  </a:lnTo>
                  <a:lnTo>
                    <a:pt x="6655" y="3132"/>
                  </a:lnTo>
                  <a:lnTo>
                    <a:pt x="6611" y="3212"/>
                  </a:lnTo>
                  <a:lnTo>
                    <a:pt x="6580" y="3264"/>
                  </a:lnTo>
                  <a:lnTo>
                    <a:pt x="6567" y="3282"/>
                  </a:lnTo>
                  <a:lnTo>
                    <a:pt x="6558" y="3294"/>
                  </a:lnTo>
                  <a:lnTo>
                    <a:pt x="6551" y="3303"/>
                  </a:lnTo>
                  <a:lnTo>
                    <a:pt x="6545" y="3308"/>
                  </a:lnTo>
                  <a:lnTo>
                    <a:pt x="6541" y="3310"/>
                  </a:lnTo>
                  <a:lnTo>
                    <a:pt x="6536" y="3310"/>
                  </a:lnTo>
                  <a:lnTo>
                    <a:pt x="6532" y="3308"/>
                  </a:lnTo>
                  <a:lnTo>
                    <a:pt x="6527" y="3304"/>
                  </a:lnTo>
                  <a:lnTo>
                    <a:pt x="6527" y="3252"/>
                  </a:lnTo>
                  <a:lnTo>
                    <a:pt x="6527" y="3199"/>
                  </a:lnTo>
                  <a:lnTo>
                    <a:pt x="6527" y="3147"/>
                  </a:lnTo>
                  <a:lnTo>
                    <a:pt x="6527" y="3094"/>
                  </a:lnTo>
                  <a:lnTo>
                    <a:pt x="6527" y="3043"/>
                  </a:lnTo>
                  <a:lnTo>
                    <a:pt x="6527" y="2992"/>
                  </a:lnTo>
                  <a:lnTo>
                    <a:pt x="6527" y="2940"/>
                  </a:lnTo>
                  <a:lnTo>
                    <a:pt x="6527" y="2889"/>
                  </a:lnTo>
                  <a:lnTo>
                    <a:pt x="6513" y="2889"/>
                  </a:lnTo>
                  <a:lnTo>
                    <a:pt x="6500" y="2892"/>
                  </a:lnTo>
                  <a:lnTo>
                    <a:pt x="6488" y="2901"/>
                  </a:lnTo>
                  <a:lnTo>
                    <a:pt x="6478" y="2914"/>
                  </a:lnTo>
                  <a:lnTo>
                    <a:pt x="6468" y="2930"/>
                  </a:lnTo>
                  <a:lnTo>
                    <a:pt x="6460" y="2950"/>
                  </a:lnTo>
                  <a:lnTo>
                    <a:pt x="6453" y="2974"/>
                  </a:lnTo>
                  <a:lnTo>
                    <a:pt x="6447" y="2999"/>
                  </a:lnTo>
                  <a:lnTo>
                    <a:pt x="6441" y="3030"/>
                  </a:lnTo>
                  <a:lnTo>
                    <a:pt x="6437" y="3061"/>
                  </a:lnTo>
                  <a:lnTo>
                    <a:pt x="6433" y="3095"/>
                  </a:lnTo>
                  <a:lnTo>
                    <a:pt x="6431" y="3131"/>
                  </a:lnTo>
                  <a:lnTo>
                    <a:pt x="6429" y="3168"/>
                  </a:lnTo>
                  <a:lnTo>
                    <a:pt x="6427" y="3207"/>
                  </a:lnTo>
                  <a:lnTo>
                    <a:pt x="6427" y="3247"/>
                  </a:lnTo>
                  <a:lnTo>
                    <a:pt x="6426" y="3289"/>
                  </a:lnTo>
                  <a:lnTo>
                    <a:pt x="6427" y="3371"/>
                  </a:lnTo>
                  <a:lnTo>
                    <a:pt x="6429" y="3454"/>
                  </a:lnTo>
                  <a:lnTo>
                    <a:pt x="6431" y="3534"/>
                  </a:lnTo>
                  <a:lnTo>
                    <a:pt x="6435" y="3610"/>
                  </a:lnTo>
                  <a:lnTo>
                    <a:pt x="6438" y="3679"/>
                  </a:lnTo>
                  <a:lnTo>
                    <a:pt x="6441" y="3738"/>
                  </a:lnTo>
                  <a:lnTo>
                    <a:pt x="6443" y="3786"/>
                  </a:lnTo>
                  <a:lnTo>
                    <a:pt x="6445" y="3821"/>
                  </a:lnTo>
                  <a:lnTo>
                    <a:pt x="6391" y="4007"/>
                  </a:lnTo>
                  <a:lnTo>
                    <a:pt x="6351" y="4149"/>
                  </a:lnTo>
                  <a:lnTo>
                    <a:pt x="6320" y="4254"/>
                  </a:lnTo>
                  <a:lnTo>
                    <a:pt x="6295" y="4332"/>
                  </a:lnTo>
                  <a:lnTo>
                    <a:pt x="6284" y="4363"/>
                  </a:lnTo>
                  <a:lnTo>
                    <a:pt x="6274" y="4390"/>
                  </a:lnTo>
                  <a:lnTo>
                    <a:pt x="6264" y="4415"/>
                  </a:lnTo>
                  <a:lnTo>
                    <a:pt x="6254" y="4438"/>
                  </a:lnTo>
                  <a:lnTo>
                    <a:pt x="6233" y="4483"/>
                  </a:lnTo>
                  <a:lnTo>
                    <a:pt x="6207" y="4532"/>
                  </a:lnTo>
                  <a:lnTo>
                    <a:pt x="6207" y="4585"/>
                  </a:lnTo>
                  <a:lnTo>
                    <a:pt x="6206" y="4639"/>
                  </a:lnTo>
                  <a:lnTo>
                    <a:pt x="6204" y="4692"/>
                  </a:lnTo>
                  <a:lnTo>
                    <a:pt x="6200" y="4747"/>
                  </a:lnTo>
                  <a:lnTo>
                    <a:pt x="6195" y="4802"/>
                  </a:lnTo>
                  <a:lnTo>
                    <a:pt x="6188" y="4857"/>
                  </a:lnTo>
                  <a:lnTo>
                    <a:pt x="6182" y="4883"/>
                  </a:lnTo>
                  <a:lnTo>
                    <a:pt x="6178" y="4910"/>
                  </a:lnTo>
                  <a:lnTo>
                    <a:pt x="6171" y="4937"/>
                  </a:lnTo>
                  <a:lnTo>
                    <a:pt x="6165" y="4963"/>
                  </a:lnTo>
                  <a:lnTo>
                    <a:pt x="6158" y="4989"/>
                  </a:lnTo>
                  <a:lnTo>
                    <a:pt x="6149" y="5015"/>
                  </a:lnTo>
                  <a:lnTo>
                    <a:pt x="6140" y="5041"/>
                  </a:lnTo>
                  <a:lnTo>
                    <a:pt x="6130" y="5065"/>
                  </a:lnTo>
                  <a:lnTo>
                    <a:pt x="6119" y="5090"/>
                  </a:lnTo>
                  <a:lnTo>
                    <a:pt x="6107" y="5114"/>
                  </a:lnTo>
                  <a:lnTo>
                    <a:pt x="6094" y="5139"/>
                  </a:lnTo>
                  <a:lnTo>
                    <a:pt x="6080" y="5162"/>
                  </a:lnTo>
                  <a:lnTo>
                    <a:pt x="6064" y="5185"/>
                  </a:lnTo>
                  <a:lnTo>
                    <a:pt x="6048" y="5207"/>
                  </a:lnTo>
                  <a:lnTo>
                    <a:pt x="6031" y="5228"/>
                  </a:lnTo>
                  <a:lnTo>
                    <a:pt x="6012" y="5249"/>
                  </a:lnTo>
                  <a:lnTo>
                    <a:pt x="5992" y="5271"/>
                  </a:lnTo>
                  <a:lnTo>
                    <a:pt x="5969" y="5290"/>
                  </a:lnTo>
                  <a:lnTo>
                    <a:pt x="5947" y="5309"/>
                  </a:lnTo>
                  <a:lnTo>
                    <a:pt x="5922" y="5326"/>
                  </a:lnTo>
                  <a:lnTo>
                    <a:pt x="5910" y="5381"/>
                  </a:lnTo>
                  <a:lnTo>
                    <a:pt x="5899" y="5430"/>
                  </a:lnTo>
                  <a:lnTo>
                    <a:pt x="5888" y="5475"/>
                  </a:lnTo>
                  <a:lnTo>
                    <a:pt x="5877" y="5518"/>
                  </a:lnTo>
                  <a:lnTo>
                    <a:pt x="5864" y="5561"/>
                  </a:lnTo>
                  <a:lnTo>
                    <a:pt x="5851" y="5604"/>
                  </a:lnTo>
                  <a:lnTo>
                    <a:pt x="5837" y="5650"/>
                  </a:lnTo>
                  <a:lnTo>
                    <a:pt x="5819" y="5700"/>
                  </a:lnTo>
                  <a:lnTo>
                    <a:pt x="5799" y="5757"/>
                  </a:lnTo>
                  <a:lnTo>
                    <a:pt x="5774" y="5822"/>
                  </a:lnTo>
                  <a:lnTo>
                    <a:pt x="5746" y="5896"/>
                  </a:lnTo>
                  <a:lnTo>
                    <a:pt x="5713" y="5980"/>
                  </a:lnTo>
                  <a:lnTo>
                    <a:pt x="5674" y="6079"/>
                  </a:lnTo>
                  <a:lnTo>
                    <a:pt x="5629" y="6191"/>
                  </a:lnTo>
                  <a:lnTo>
                    <a:pt x="5578" y="6320"/>
                  </a:lnTo>
                  <a:lnTo>
                    <a:pt x="5520" y="6466"/>
                  </a:lnTo>
                  <a:lnTo>
                    <a:pt x="5493" y="6475"/>
                  </a:lnTo>
                  <a:lnTo>
                    <a:pt x="5467" y="6484"/>
                  </a:lnTo>
                  <a:lnTo>
                    <a:pt x="5442" y="6495"/>
                  </a:lnTo>
                  <a:lnTo>
                    <a:pt x="5419" y="6507"/>
                  </a:lnTo>
                  <a:lnTo>
                    <a:pt x="5414" y="6525"/>
                  </a:lnTo>
                  <a:lnTo>
                    <a:pt x="5407" y="6542"/>
                  </a:lnTo>
                  <a:lnTo>
                    <a:pt x="5398" y="6557"/>
                  </a:lnTo>
                  <a:lnTo>
                    <a:pt x="5388" y="6573"/>
                  </a:lnTo>
                  <a:lnTo>
                    <a:pt x="5377" y="6587"/>
                  </a:lnTo>
                  <a:lnTo>
                    <a:pt x="5365" y="6602"/>
                  </a:lnTo>
                  <a:lnTo>
                    <a:pt x="5352" y="6616"/>
                  </a:lnTo>
                  <a:lnTo>
                    <a:pt x="5338" y="6629"/>
                  </a:lnTo>
                  <a:lnTo>
                    <a:pt x="5309" y="6654"/>
                  </a:lnTo>
                  <a:lnTo>
                    <a:pt x="5278" y="6678"/>
                  </a:lnTo>
                  <a:lnTo>
                    <a:pt x="5247" y="6700"/>
                  </a:lnTo>
                  <a:lnTo>
                    <a:pt x="5217" y="6720"/>
                  </a:lnTo>
                  <a:lnTo>
                    <a:pt x="5222" y="6735"/>
                  </a:lnTo>
                  <a:lnTo>
                    <a:pt x="5227" y="6750"/>
                  </a:lnTo>
                  <a:lnTo>
                    <a:pt x="5233" y="6768"/>
                  </a:lnTo>
                  <a:lnTo>
                    <a:pt x="5241" y="6786"/>
                  </a:lnTo>
                  <a:lnTo>
                    <a:pt x="5212" y="6784"/>
                  </a:lnTo>
                  <a:lnTo>
                    <a:pt x="5183" y="6783"/>
                  </a:lnTo>
                  <a:lnTo>
                    <a:pt x="5154" y="6782"/>
                  </a:lnTo>
                  <a:lnTo>
                    <a:pt x="5126" y="6781"/>
                  </a:lnTo>
                  <a:lnTo>
                    <a:pt x="5097" y="6781"/>
                  </a:lnTo>
                  <a:lnTo>
                    <a:pt x="5068" y="6779"/>
                  </a:lnTo>
                  <a:lnTo>
                    <a:pt x="5039" y="6779"/>
                  </a:lnTo>
                  <a:lnTo>
                    <a:pt x="5010" y="6779"/>
                  </a:lnTo>
                  <a:lnTo>
                    <a:pt x="5001" y="6757"/>
                  </a:lnTo>
                  <a:lnTo>
                    <a:pt x="4993" y="6735"/>
                  </a:lnTo>
                  <a:lnTo>
                    <a:pt x="4985" y="6714"/>
                  </a:lnTo>
                  <a:lnTo>
                    <a:pt x="4980" y="6691"/>
                  </a:lnTo>
                  <a:lnTo>
                    <a:pt x="4999" y="6669"/>
                  </a:lnTo>
                  <a:lnTo>
                    <a:pt x="5016" y="6645"/>
                  </a:lnTo>
                  <a:lnTo>
                    <a:pt x="5034" y="6622"/>
                  </a:lnTo>
                  <a:lnTo>
                    <a:pt x="5051" y="6596"/>
                  </a:lnTo>
                  <a:lnTo>
                    <a:pt x="5068" y="6571"/>
                  </a:lnTo>
                  <a:lnTo>
                    <a:pt x="5085" y="6544"/>
                  </a:lnTo>
                  <a:lnTo>
                    <a:pt x="5100" y="6516"/>
                  </a:lnTo>
                  <a:lnTo>
                    <a:pt x="5117" y="6487"/>
                  </a:lnTo>
                  <a:lnTo>
                    <a:pt x="5148" y="6429"/>
                  </a:lnTo>
                  <a:lnTo>
                    <a:pt x="5178" y="6370"/>
                  </a:lnTo>
                  <a:lnTo>
                    <a:pt x="5210" y="6311"/>
                  </a:lnTo>
                  <a:lnTo>
                    <a:pt x="5240" y="6252"/>
                  </a:lnTo>
                  <a:lnTo>
                    <a:pt x="5272" y="6195"/>
                  </a:lnTo>
                  <a:lnTo>
                    <a:pt x="5305" y="6139"/>
                  </a:lnTo>
                  <a:lnTo>
                    <a:pt x="5322" y="6113"/>
                  </a:lnTo>
                  <a:lnTo>
                    <a:pt x="5340" y="6087"/>
                  </a:lnTo>
                  <a:lnTo>
                    <a:pt x="5358" y="6062"/>
                  </a:lnTo>
                  <a:lnTo>
                    <a:pt x="5376" y="6038"/>
                  </a:lnTo>
                  <a:lnTo>
                    <a:pt x="5395" y="6016"/>
                  </a:lnTo>
                  <a:lnTo>
                    <a:pt x="5415" y="5995"/>
                  </a:lnTo>
                  <a:lnTo>
                    <a:pt x="5435" y="5976"/>
                  </a:lnTo>
                  <a:lnTo>
                    <a:pt x="5456" y="5957"/>
                  </a:lnTo>
                  <a:lnTo>
                    <a:pt x="5478" y="5941"/>
                  </a:lnTo>
                  <a:lnTo>
                    <a:pt x="5501" y="5926"/>
                  </a:lnTo>
                  <a:lnTo>
                    <a:pt x="5524" y="5913"/>
                  </a:lnTo>
                  <a:lnTo>
                    <a:pt x="5549" y="5902"/>
                  </a:lnTo>
                  <a:lnTo>
                    <a:pt x="5565" y="5851"/>
                  </a:lnTo>
                  <a:lnTo>
                    <a:pt x="5581" y="5807"/>
                  </a:lnTo>
                  <a:lnTo>
                    <a:pt x="5596" y="5771"/>
                  </a:lnTo>
                  <a:lnTo>
                    <a:pt x="5610" y="5738"/>
                  </a:lnTo>
                  <a:lnTo>
                    <a:pt x="5626" y="5710"/>
                  </a:lnTo>
                  <a:lnTo>
                    <a:pt x="5640" y="5686"/>
                  </a:lnTo>
                  <a:lnTo>
                    <a:pt x="5656" y="5663"/>
                  </a:lnTo>
                  <a:lnTo>
                    <a:pt x="5671" y="5643"/>
                  </a:lnTo>
                  <a:lnTo>
                    <a:pt x="5706" y="5604"/>
                  </a:lnTo>
                  <a:lnTo>
                    <a:pt x="5747" y="5561"/>
                  </a:lnTo>
                  <a:lnTo>
                    <a:pt x="5770" y="5535"/>
                  </a:lnTo>
                  <a:lnTo>
                    <a:pt x="5794" y="5506"/>
                  </a:lnTo>
                  <a:lnTo>
                    <a:pt x="5822" y="5473"/>
                  </a:lnTo>
                  <a:lnTo>
                    <a:pt x="5851" y="5433"/>
                  </a:lnTo>
                  <a:lnTo>
                    <a:pt x="5893" y="5316"/>
                  </a:lnTo>
                  <a:lnTo>
                    <a:pt x="5932" y="5202"/>
                  </a:lnTo>
                  <a:lnTo>
                    <a:pt x="5950" y="5148"/>
                  </a:lnTo>
                  <a:lnTo>
                    <a:pt x="5967" y="5093"/>
                  </a:lnTo>
                  <a:lnTo>
                    <a:pt x="5983" y="5041"/>
                  </a:lnTo>
                  <a:lnTo>
                    <a:pt x="5998" y="4987"/>
                  </a:lnTo>
                  <a:lnTo>
                    <a:pt x="6012" y="4936"/>
                  </a:lnTo>
                  <a:lnTo>
                    <a:pt x="6024" y="4884"/>
                  </a:lnTo>
                  <a:lnTo>
                    <a:pt x="6034" y="4834"/>
                  </a:lnTo>
                  <a:lnTo>
                    <a:pt x="6044" y="4784"/>
                  </a:lnTo>
                  <a:lnTo>
                    <a:pt x="6052" y="4735"/>
                  </a:lnTo>
                  <a:lnTo>
                    <a:pt x="6059" y="4686"/>
                  </a:lnTo>
                  <a:lnTo>
                    <a:pt x="6063" y="4637"/>
                  </a:lnTo>
                  <a:lnTo>
                    <a:pt x="6065" y="4588"/>
                  </a:lnTo>
                  <a:lnTo>
                    <a:pt x="6066" y="4540"/>
                  </a:lnTo>
                  <a:lnTo>
                    <a:pt x="6066" y="4492"/>
                  </a:lnTo>
                  <a:lnTo>
                    <a:pt x="6063" y="4442"/>
                  </a:lnTo>
                  <a:lnTo>
                    <a:pt x="6059" y="4394"/>
                  </a:lnTo>
                  <a:lnTo>
                    <a:pt x="6052" y="4347"/>
                  </a:lnTo>
                  <a:lnTo>
                    <a:pt x="6043" y="4297"/>
                  </a:lnTo>
                  <a:lnTo>
                    <a:pt x="6033" y="4249"/>
                  </a:lnTo>
                  <a:lnTo>
                    <a:pt x="6019" y="4200"/>
                  </a:lnTo>
                  <a:lnTo>
                    <a:pt x="6004" y="4151"/>
                  </a:lnTo>
                  <a:lnTo>
                    <a:pt x="5985" y="4101"/>
                  </a:lnTo>
                  <a:lnTo>
                    <a:pt x="5965" y="4051"/>
                  </a:lnTo>
                  <a:lnTo>
                    <a:pt x="5941" y="4001"/>
                  </a:lnTo>
                  <a:lnTo>
                    <a:pt x="5916" y="3949"/>
                  </a:lnTo>
                  <a:lnTo>
                    <a:pt x="5887" y="3897"/>
                  </a:lnTo>
                  <a:lnTo>
                    <a:pt x="5855" y="3844"/>
                  </a:lnTo>
                  <a:lnTo>
                    <a:pt x="5822" y="3791"/>
                  </a:lnTo>
                  <a:lnTo>
                    <a:pt x="5811" y="3753"/>
                  </a:lnTo>
                  <a:lnTo>
                    <a:pt x="5800" y="3715"/>
                  </a:lnTo>
                  <a:lnTo>
                    <a:pt x="5789" y="3678"/>
                  </a:lnTo>
                  <a:lnTo>
                    <a:pt x="5777" y="3640"/>
                  </a:lnTo>
                  <a:lnTo>
                    <a:pt x="5766" y="3603"/>
                  </a:lnTo>
                  <a:lnTo>
                    <a:pt x="5755" y="3566"/>
                  </a:lnTo>
                  <a:lnTo>
                    <a:pt x="5744" y="3531"/>
                  </a:lnTo>
                  <a:lnTo>
                    <a:pt x="5733" y="3494"/>
                  </a:lnTo>
                  <a:lnTo>
                    <a:pt x="5695" y="3455"/>
                  </a:lnTo>
                  <a:lnTo>
                    <a:pt x="5662" y="3416"/>
                  </a:lnTo>
                  <a:lnTo>
                    <a:pt x="5636" y="3378"/>
                  </a:lnTo>
                  <a:lnTo>
                    <a:pt x="5613" y="3341"/>
                  </a:lnTo>
                  <a:lnTo>
                    <a:pt x="5596" y="3305"/>
                  </a:lnTo>
                  <a:lnTo>
                    <a:pt x="5582" y="3271"/>
                  </a:lnTo>
                  <a:lnTo>
                    <a:pt x="5574" y="3236"/>
                  </a:lnTo>
                  <a:lnTo>
                    <a:pt x="5569" y="3204"/>
                  </a:lnTo>
                  <a:lnTo>
                    <a:pt x="5568" y="3171"/>
                  </a:lnTo>
                  <a:lnTo>
                    <a:pt x="5570" y="3139"/>
                  </a:lnTo>
                  <a:lnTo>
                    <a:pt x="5575" y="3109"/>
                  </a:lnTo>
                  <a:lnTo>
                    <a:pt x="5584" y="3079"/>
                  </a:lnTo>
                  <a:lnTo>
                    <a:pt x="5596" y="3049"/>
                  </a:lnTo>
                  <a:lnTo>
                    <a:pt x="5609" y="3020"/>
                  </a:lnTo>
                  <a:lnTo>
                    <a:pt x="5626" y="2991"/>
                  </a:lnTo>
                  <a:lnTo>
                    <a:pt x="5643" y="2963"/>
                  </a:lnTo>
                  <a:lnTo>
                    <a:pt x="5664" y="2935"/>
                  </a:lnTo>
                  <a:lnTo>
                    <a:pt x="5685" y="2908"/>
                  </a:lnTo>
                  <a:lnTo>
                    <a:pt x="5707" y="2881"/>
                  </a:lnTo>
                  <a:lnTo>
                    <a:pt x="5732" y="2853"/>
                  </a:lnTo>
                  <a:lnTo>
                    <a:pt x="5781" y="2801"/>
                  </a:lnTo>
                  <a:lnTo>
                    <a:pt x="5832" y="2748"/>
                  </a:lnTo>
                  <a:lnTo>
                    <a:pt x="5882" y="2695"/>
                  </a:lnTo>
                  <a:lnTo>
                    <a:pt x="5930" y="2642"/>
                  </a:lnTo>
                  <a:lnTo>
                    <a:pt x="5954" y="2616"/>
                  </a:lnTo>
                  <a:lnTo>
                    <a:pt x="5975" y="2589"/>
                  </a:lnTo>
                  <a:lnTo>
                    <a:pt x="5994" y="2561"/>
                  </a:lnTo>
                  <a:lnTo>
                    <a:pt x="6012" y="2534"/>
                  </a:lnTo>
                  <a:lnTo>
                    <a:pt x="5974" y="2535"/>
                  </a:lnTo>
                  <a:lnTo>
                    <a:pt x="5937" y="2539"/>
                  </a:lnTo>
                  <a:lnTo>
                    <a:pt x="5902" y="2544"/>
                  </a:lnTo>
                  <a:lnTo>
                    <a:pt x="5870" y="2553"/>
                  </a:lnTo>
                  <a:lnTo>
                    <a:pt x="5839" y="2563"/>
                  </a:lnTo>
                  <a:lnTo>
                    <a:pt x="5809" y="2575"/>
                  </a:lnTo>
                  <a:lnTo>
                    <a:pt x="5780" y="2590"/>
                  </a:lnTo>
                  <a:lnTo>
                    <a:pt x="5753" y="2606"/>
                  </a:lnTo>
                  <a:lnTo>
                    <a:pt x="5726" y="2623"/>
                  </a:lnTo>
                  <a:lnTo>
                    <a:pt x="5702" y="2642"/>
                  </a:lnTo>
                  <a:lnTo>
                    <a:pt x="5678" y="2664"/>
                  </a:lnTo>
                  <a:lnTo>
                    <a:pt x="5656" y="2686"/>
                  </a:lnTo>
                  <a:lnTo>
                    <a:pt x="5633" y="2709"/>
                  </a:lnTo>
                  <a:lnTo>
                    <a:pt x="5613" y="2735"/>
                  </a:lnTo>
                  <a:lnTo>
                    <a:pt x="5593" y="2761"/>
                  </a:lnTo>
                  <a:lnTo>
                    <a:pt x="5574" y="2787"/>
                  </a:lnTo>
                  <a:lnTo>
                    <a:pt x="5556" y="2816"/>
                  </a:lnTo>
                  <a:lnTo>
                    <a:pt x="5539" y="2845"/>
                  </a:lnTo>
                  <a:lnTo>
                    <a:pt x="5522" y="2875"/>
                  </a:lnTo>
                  <a:lnTo>
                    <a:pt x="5505" y="2905"/>
                  </a:lnTo>
                  <a:lnTo>
                    <a:pt x="5473" y="2967"/>
                  </a:lnTo>
                  <a:lnTo>
                    <a:pt x="5443" y="3032"/>
                  </a:lnTo>
                  <a:lnTo>
                    <a:pt x="5414" y="3097"/>
                  </a:lnTo>
                  <a:lnTo>
                    <a:pt x="5384" y="3161"/>
                  </a:lnTo>
                  <a:lnTo>
                    <a:pt x="5355" y="3225"/>
                  </a:lnTo>
                  <a:lnTo>
                    <a:pt x="5324" y="3286"/>
                  </a:lnTo>
                  <a:lnTo>
                    <a:pt x="5299" y="3260"/>
                  </a:lnTo>
                  <a:lnTo>
                    <a:pt x="5275" y="3232"/>
                  </a:lnTo>
                  <a:lnTo>
                    <a:pt x="5254" y="3203"/>
                  </a:lnTo>
                  <a:lnTo>
                    <a:pt x="5235" y="3172"/>
                  </a:lnTo>
                  <a:lnTo>
                    <a:pt x="5218" y="3142"/>
                  </a:lnTo>
                  <a:lnTo>
                    <a:pt x="5203" y="3111"/>
                  </a:lnTo>
                  <a:lnTo>
                    <a:pt x="5189" y="3080"/>
                  </a:lnTo>
                  <a:lnTo>
                    <a:pt x="5177" y="3049"/>
                  </a:lnTo>
                  <a:lnTo>
                    <a:pt x="5167" y="3017"/>
                  </a:lnTo>
                  <a:lnTo>
                    <a:pt x="5158" y="2985"/>
                  </a:lnTo>
                  <a:lnTo>
                    <a:pt x="5150" y="2953"/>
                  </a:lnTo>
                  <a:lnTo>
                    <a:pt x="5144" y="2921"/>
                  </a:lnTo>
                  <a:lnTo>
                    <a:pt x="5138" y="2889"/>
                  </a:lnTo>
                  <a:lnTo>
                    <a:pt x="5134" y="2858"/>
                  </a:lnTo>
                  <a:lnTo>
                    <a:pt x="5130" y="2827"/>
                  </a:lnTo>
                  <a:lnTo>
                    <a:pt x="5127" y="2796"/>
                  </a:lnTo>
                  <a:lnTo>
                    <a:pt x="5122" y="2737"/>
                  </a:lnTo>
                  <a:lnTo>
                    <a:pt x="5119" y="2680"/>
                  </a:lnTo>
                  <a:lnTo>
                    <a:pt x="5117" y="2629"/>
                  </a:lnTo>
                  <a:lnTo>
                    <a:pt x="5114" y="2581"/>
                  </a:lnTo>
                  <a:lnTo>
                    <a:pt x="5112" y="2560"/>
                  </a:lnTo>
                  <a:lnTo>
                    <a:pt x="5110" y="2540"/>
                  </a:lnTo>
                  <a:lnTo>
                    <a:pt x="5107" y="2521"/>
                  </a:lnTo>
                  <a:lnTo>
                    <a:pt x="5104" y="2504"/>
                  </a:lnTo>
                  <a:lnTo>
                    <a:pt x="5099" y="2489"/>
                  </a:lnTo>
                  <a:lnTo>
                    <a:pt x="5095" y="2476"/>
                  </a:lnTo>
                  <a:lnTo>
                    <a:pt x="5088" y="2465"/>
                  </a:lnTo>
                  <a:lnTo>
                    <a:pt x="5081" y="2457"/>
                  </a:lnTo>
                  <a:lnTo>
                    <a:pt x="5061" y="2555"/>
                  </a:lnTo>
                  <a:lnTo>
                    <a:pt x="5047" y="2635"/>
                  </a:lnTo>
                  <a:lnTo>
                    <a:pt x="5041" y="2670"/>
                  </a:lnTo>
                  <a:lnTo>
                    <a:pt x="5035" y="2704"/>
                  </a:lnTo>
                  <a:lnTo>
                    <a:pt x="5032" y="2736"/>
                  </a:lnTo>
                  <a:lnTo>
                    <a:pt x="5029" y="2770"/>
                  </a:lnTo>
                  <a:lnTo>
                    <a:pt x="5027" y="2804"/>
                  </a:lnTo>
                  <a:lnTo>
                    <a:pt x="5024" y="2842"/>
                  </a:lnTo>
                  <a:lnTo>
                    <a:pt x="5023" y="2882"/>
                  </a:lnTo>
                  <a:lnTo>
                    <a:pt x="5022" y="2928"/>
                  </a:lnTo>
                  <a:lnTo>
                    <a:pt x="5022" y="3039"/>
                  </a:lnTo>
                  <a:lnTo>
                    <a:pt x="5022" y="3180"/>
                  </a:lnTo>
                  <a:lnTo>
                    <a:pt x="5034" y="3198"/>
                  </a:lnTo>
                  <a:lnTo>
                    <a:pt x="5047" y="3215"/>
                  </a:lnTo>
                  <a:lnTo>
                    <a:pt x="5059" y="3229"/>
                  </a:lnTo>
                  <a:lnTo>
                    <a:pt x="5072" y="3244"/>
                  </a:lnTo>
                  <a:lnTo>
                    <a:pt x="5099" y="3271"/>
                  </a:lnTo>
                  <a:lnTo>
                    <a:pt x="5126" y="3297"/>
                  </a:lnTo>
                  <a:lnTo>
                    <a:pt x="5138" y="3311"/>
                  </a:lnTo>
                  <a:lnTo>
                    <a:pt x="5151" y="3325"/>
                  </a:lnTo>
                  <a:lnTo>
                    <a:pt x="5165" y="3340"/>
                  </a:lnTo>
                  <a:lnTo>
                    <a:pt x="5178" y="3357"/>
                  </a:lnTo>
                  <a:lnTo>
                    <a:pt x="5192" y="3374"/>
                  </a:lnTo>
                  <a:lnTo>
                    <a:pt x="5204" y="3395"/>
                  </a:lnTo>
                  <a:lnTo>
                    <a:pt x="5216" y="3417"/>
                  </a:lnTo>
                  <a:lnTo>
                    <a:pt x="5230" y="3441"/>
                  </a:lnTo>
                  <a:lnTo>
                    <a:pt x="5159" y="3421"/>
                  </a:lnTo>
                  <a:lnTo>
                    <a:pt x="5089" y="3408"/>
                  </a:lnTo>
                  <a:lnTo>
                    <a:pt x="5020" y="3400"/>
                  </a:lnTo>
                  <a:lnTo>
                    <a:pt x="4951" y="3399"/>
                  </a:lnTo>
                  <a:lnTo>
                    <a:pt x="4883" y="3403"/>
                  </a:lnTo>
                  <a:lnTo>
                    <a:pt x="4813" y="3412"/>
                  </a:lnTo>
                  <a:lnTo>
                    <a:pt x="4745" y="3427"/>
                  </a:lnTo>
                  <a:lnTo>
                    <a:pt x="4678" y="3446"/>
                  </a:lnTo>
                  <a:lnTo>
                    <a:pt x="4610" y="3468"/>
                  </a:lnTo>
                  <a:lnTo>
                    <a:pt x="4543" y="3495"/>
                  </a:lnTo>
                  <a:lnTo>
                    <a:pt x="4477" y="3524"/>
                  </a:lnTo>
                  <a:lnTo>
                    <a:pt x="4410" y="3557"/>
                  </a:lnTo>
                  <a:lnTo>
                    <a:pt x="4344" y="3593"/>
                  </a:lnTo>
                  <a:lnTo>
                    <a:pt x="4277" y="3631"/>
                  </a:lnTo>
                  <a:lnTo>
                    <a:pt x="4212" y="3671"/>
                  </a:lnTo>
                  <a:lnTo>
                    <a:pt x="4146" y="3713"/>
                  </a:lnTo>
                  <a:lnTo>
                    <a:pt x="4082" y="3755"/>
                  </a:lnTo>
                  <a:lnTo>
                    <a:pt x="4017" y="3799"/>
                  </a:lnTo>
                  <a:lnTo>
                    <a:pt x="3952" y="3843"/>
                  </a:lnTo>
                  <a:lnTo>
                    <a:pt x="3889" y="3888"/>
                  </a:lnTo>
                  <a:lnTo>
                    <a:pt x="3761" y="3976"/>
                  </a:lnTo>
                  <a:lnTo>
                    <a:pt x="3636" y="4062"/>
                  </a:lnTo>
                  <a:lnTo>
                    <a:pt x="3574" y="4102"/>
                  </a:lnTo>
                  <a:lnTo>
                    <a:pt x="3511" y="4140"/>
                  </a:lnTo>
                  <a:lnTo>
                    <a:pt x="3450" y="4177"/>
                  </a:lnTo>
                  <a:lnTo>
                    <a:pt x="3389" y="4210"/>
                  </a:lnTo>
                  <a:lnTo>
                    <a:pt x="3328" y="4242"/>
                  </a:lnTo>
                  <a:lnTo>
                    <a:pt x="3268" y="4270"/>
                  </a:lnTo>
                  <a:lnTo>
                    <a:pt x="3208" y="4293"/>
                  </a:lnTo>
                  <a:lnTo>
                    <a:pt x="3148" y="4313"/>
                  </a:lnTo>
                  <a:lnTo>
                    <a:pt x="3105" y="4357"/>
                  </a:lnTo>
                  <a:lnTo>
                    <a:pt x="3062" y="4399"/>
                  </a:lnTo>
                  <a:lnTo>
                    <a:pt x="3019" y="4440"/>
                  </a:lnTo>
                  <a:lnTo>
                    <a:pt x="2976" y="4479"/>
                  </a:lnTo>
                  <a:lnTo>
                    <a:pt x="2935" y="4518"/>
                  </a:lnTo>
                  <a:lnTo>
                    <a:pt x="2893" y="4556"/>
                  </a:lnTo>
                  <a:lnTo>
                    <a:pt x="2854" y="4595"/>
                  </a:lnTo>
                  <a:lnTo>
                    <a:pt x="2817" y="4634"/>
                  </a:lnTo>
                  <a:lnTo>
                    <a:pt x="2800" y="4655"/>
                  </a:lnTo>
                  <a:lnTo>
                    <a:pt x="2784" y="4676"/>
                  </a:lnTo>
                  <a:lnTo>
                    <a:pt x="2767" y="4696"/>
                  </a:lnTo>
                  <a:lnTo>
                    <a:pt x="2753" y="4718"/>
                  </a:lnTo>
                  <a:lnTo>
                    <a:pt x="2738" y="4739"/>
                  </a:lnTo>
                  <a:lnTo>
                    <a:pt x="2725" y="4763"/>
                  </a:lnTo>
                  <a:lnTo>
                    <a:pt x="2713" y="4786"/>
                  </a:lnTo>
                  <a:lnTo>
                    <a:pt x="2701" y="4810"/>
                  </a:lnTo>
                  <a:lnTo>
                    <a:pt x="2691" y="4834"/>
                  </a:lnTo>
                  <a:lnTo>
                    <a:pt x="2682" y="4860"/>
                  </a:lnTo>
                  <a:lnTo>
                    <a:pt x="2675" y="4887"/>
                  </a:lnTo>
                  <a:lnTo>
                    <a:pt x="2668" y="4915"/>
                  </a:lnTo>
                  <a:lnTo>
                    <a:pt x="2662" y="4944"/>
                  </a:lnTo>
                  <a:lnTo>
                    <a:pt x="2659" y="4973"/>
                  </a:lnTo>
                  <a:lnTo>
                    <a:pt x="2657" y="5004"/>
                  </a:lnTo>
                  <a:lnTo>
                    <a:pt x="2656" y="5036"/>
                  </a:lnTo>
                  <a:lnTo>
                    <a:pt x="2674" y="5036"/>
                  </a:lnTo>
                  <a:lnTo>
                    <a:pt x="2693" y="5036"/>
                  </a:lnTo>
                  <a:lnTo>
                    <a:pt x="2712" y="5036"/>
                  </a:lnTo>
                  <a:lnTo>
                    <a:pt x="2733" y="5036"/>
                  </a:lnTo>
                  <a:lnTo>
                    <a:pt x="2763" y="4993"/>
                  </a:lnTo>
                  <a:lnTo>
                    <a:pt x="2814" y="4915"/>
                  </a:lnTo>
                  <a:lnTo>
                    <a:pt x="2847" y="4868"/>
                  </a:lnTo>
                  <a:lnTo>
                    <a:pt x="2881" y="4817"/>
                  </a:lnTo>
                  <a:lnTo>
                    <a:pt x="2918" y="4766"/>
                  </a:lnTo>
                  <a:lnTo>
                    <a:pt x="2957" y="4715"/>
                  </a:lnTo>
                  <a:lnTo>
                    <a:pt x="2996" y="4667"/>
                  </a:lnTo>
                  <a:lnTo>
                    <a:pt x="3034" y="4621"/>
                  </a:lnTo>
                  <a:lnTo>
                    <a:pt x="3053" y="4601"/>
                  </a:lnTo>
                  <a:lnTo>
                    <a:pt x="3072" y="4582"/>
                  </a:lnTo>
                  <a:lnTo>
                    <a:pt x="3090" y="4565"/>
                  </a:lnTo>
                  <a:lnTo>
                    <a:pt x="3106" y="4550"/>
                  </a:lnTo>
                  <a:lnTo>
                    <a:pt x="3123" y="4537"/>
                  </a:lnTo>
                  <a:lnTo>
                    <a:pt x="3139" y="4527"/>
                  </a:lnTo>
                  <a:lnTo>
                    <a:pt x="3153" y="4521"/>
                  </a:lnTo>
                  <a:lnTo>
                    <a:pt x="3167" y="4516"/>
                  </a:lnTo>
                  <a:lnTo>
                    <a:pt x="3179" y="4515"/>
                  </a:lnTo>
                  <a:lnTo>
                    <a:pt x="3190" y="4516"/>
                  </a:lnTo>
                  <a:lnTo>
                    <a:pt x="3199" y="4523"/>
                  </a:lnTo>
                  <a:lnTo>
                    <a:pt x="3208" y="4532"/>
                  </a:lnTo>
                  <a:lnTo>
                    <a:pt x="3154" y="4700"/>
                  </a:lnTo>
                  <a:lnTo>
                    <a:pt x="3114" y="4830"/>
                  </a:lnTo>
                  <a:lnTo>
                    <a:pt x="3086" y="4926"/>
                  </a:lnTo>
                  <a:lnTo>
                    <a:pt x="3066" y="4997"/>
                  </a:lnTo>
                  <a:lnTo>
                    <a:pt x="3060" y="5026"/>
                  </a:lnTo>
                  <a:lnTo>
                    <a:pt x="3054" y="5052"/>
                  </a:lnTo>
                  <a:lnTo>
                    <a:pt x="3051" y="5075"/>
                  </a:lnTo>
                  <a:lnTo>
                    <a:pt x="3047" y="5096"/>
                  </a:lnTo>
                  <a:lnTo>
                    <a:pt x="3044" y="5140"/>
                  </a:lnTo>
                  <a:lnTo>
                    <a:pt x="3042" y="5190"/>
                  </a:lnTo>
                  <a:lnTo>
                    <a:pt x="3055" y="5184"/>
                  </a:lnTo>
                  <a:lnTo>
                    <a:pt x="3067" y="5176"/>
                  </a:lnTo>
                  <a:lnTo>
                    <a:pt x="3080" y="5167"/>
                  </a:lnTo>
                  <a:lnTo>
                    <a:pt x="3092" y="5158"/>
                  </a:lnTo>
                  <a:lnTo>
                    <a:pt x="3103" y="5149"/>
                  </a:lnTo>
                  <a:lnTo>
                    <a:pt x="3113" y="5139"/>
                  </a:lnTo>
                  <a:lnTo>
                    <a:pt x="3123" y="5128"/>
                  </a:lnTo>
                  <a:lnTo>
                    <a:pt x="3132" y="5117"/>
                  </a:lnTo>
                  <a:lnTo>
                    <a:pt x="3141" y="5105"/>
                  </a:lnTo>
                  <a:lnTo>
                    <a:pt x="3149" y="5093"/>
                  </a:lnTo>
                  <a:lnTo>
                    <a:pt x="3157" y="5081"/>
                  </a:lnTo>
                  <a:lnTo>
                    <a:pt x="3164" y="5067"/>
                  </a:lnTo>
                  <a:lnTo>
                    <a:pt x="3178" y="5041"/>
                  </a:lnTo>
                  <a:lnTo>
                    <a:pt x="3190" y="5013"/>
                  </a:lnTo>
                  <a:lnTo>
                    <a:pt x="3200" y="4985"/>
                  </a:lnTo>
                  <a:lnTo>
                    <a:pt x="3209" y="4956"/>
                  </a:lnTo>
                  <a:lnTo>
                    <a:pt x="3218" y="4927"/>
                  </a:lnTo>
                  <a:lnTo>
                    <a:pt x="3225" y="4898"/>
                  </a:lnTo>
                  <a:lnTo>
                    <a:pt x="3238" y="4841"/>
                  </a:lnTo>
                  <a:lnTo>
                    <a:pt x="3249" y="4787"/>
                  </a:lnTo>
                  <a:lnTo>
                    <a:pt x="3285" y="4739"/>
                  </a:lnTo>
                  <a:lnTo>
                    <a:pt x="3323" y="4689"/>
                  </a:lnTo>
                  <a:lnTo>
                    <a:pt x="3364" y="4637"/>
                  </a:lnTo>
                  <a:lnTo>
                    <a:pt x="3408" y="4583"/>
                  </a:lnTo>
                  <a:lnTo>
                    <a:pt x="3453" y="4527"/>
                  </a:lnTo>
                  <a:lnTo>
                    <a:pt x="3501" y="4473"/>
                  </a:lnTo>
                  <a:lnTo>
                    <a:pt x="3550" y="4418"/>
                  </a:lnTo>
                  <a:lnTo>
                    <a:pt x="3601" y="4365"/>
                  </a:lnTo>
                  <a:lnTo>
                    <a:pt x="3626" y="4340"/>
                  </a:lnTo>
                  <a:lnTo>
                    <a:pt x="3653" y="4314"/>
                  </a:lnTo>
                  <a:lnTo>
                    <a:pt x="3680" y="4291"/>
                  </a:lnTo>
                  <a:lnTo>
                    <a:pt x="3706" y="4267"/>
                  </a:lnTo>
                  <a:lnTo>
                    <a:pt x="3733" y="4244"/>
                  </a:lnTo>
                  <a:lnTo>
                    <a:pt x="3760" y="4223"/>
                  </a:lnTo>
                  <a:lnTo>
                    <a:pt x="3787" y="4201"/>
                  </a:lnTo>
                  <a:lnTo>
                    <a:pt x="3815" y="4182"/>
                  </a:lnTo>
                  <a:lnTo>
                    <a:pt x="3843" y="4165"/>
                  </a:lnTo>
                  <a:lnTo>
                    <a:pt x="3871" y="4148"/>
                  </a:lnTo>
                  <a:lnTo>
                    <a:pt x="3899" y="4132"/>
                  </a:lnTo>
                  <a:lnTo>
                    <a:pt x="3926" y="4119"/>
                  </a:lnTo>
                  <a:lnTo>
                    <a:pt x="3954" y="4107"/>
                  </a:lnTo>
                  <a:lnTo>
                    <a:pt x="3982" y="4097"/>
                  </a:lnTo>
                  <a:lnTo>
                    <a:pt x="4010" y="4088"/>
                  </a:lnTo>
                  <a:lnTo>
                    <a:pt x="4037" y="4081"/>
                  </a:lnTo>
                  <a:lnTo>
                    <a:pt x="4043" y="4060"/>
                  </a:lnTo>
                  <a:lnTo>
                    <a:pt x="4050" y="4037"/>
                  </a:lnTo>
                  <a:lnTo>
                    <a:pt x="4060" y="4016"/>
                  </a:lnTo>
                  <a:lnTo>
                    <a:pt x="4074" y="3995"/>
                  </a:lnTo>
                  <a:lnTo>
                    <a:pt x="4089" y="3974"/>
                  </a:lnTo>
                  <a:lnTo>
                    <a:pt x="4108" y="3954"/>
                  </a:lnTo>
                  <a:lnTo>
                    <a:pt x="4128" y="3934"/>
                  </a:lnTo>
                  <a:lnTo>
                    <a:pt x="4151" y="3914"/>
                  </a:lnTo>
                  <a:lnTo>
                    <a:pt x="4175" y="3893"/>
                  </a:lnTo>
                  <a:lnTo>
                    <a:pt x="4201" y="3874"/>
                  </a:lnTo>
                  <a:lnTo>
                    <a:pt x="4229" y="3855"/>
                  </a:lnTo>
                  <a:lnTo>
                    <a:pt x="4257" y="3836"/>
                  </a:lnTo>
                  <a:lnTo>
                    <a:pt x="4287" y="3819"/>
                  </a:lnTo>
                  <a:lnTo>
                    <a:pt x="4318" y="3801"/>
                  </a:lnTo>
                  <a:lnTo>
                    <a:pt x="4350" y="3783"/>
                  </a:lnTo>
                  <a:lnTo>
                    <a:pt x="4384" y="3766"/>
                  </a:lnTo>
                  <a:lnTo>
                    <a:pt x="4451" y="3734"/>
                  </a:lnTo>
                  <a:lnTo>
                    <a:pt x="4520" y="3703"/>
                  </a:lnTo>
                  <a:lnTo>
                    <a:pt x="4588" y="3672"/>
                  </a:lnTo>
                  <a:lnTo>
                    <a:pt x="4655" y="3646"/>
                  </a:lnTo>
                  <a:lnTo>
                    <a:pt x="4720" y="3620"/>
                  </a:lnTo>
                  <a:lnTo>
                    <a:pt x="4780" y="3595"/>
                  </a:lnTo>
                  <a:lnTo>
                    <a:pt x="4836" y="3573"/>
                  </a:lnTo>
                  <a:lnTo>
                    <a:pt x="4885" y="3554"/>
                  </a:lnTo>
                  <a:lnTo>
                    <a:pt x="4963" y="3555"/>
                  </a:lnTo>
                  <a:lnTo>
                    <a:pt x="5038" y="3560"/>
                  </a:lnTo>
                  <a:lnTo>
                    <a:pt x="5108" y="3566"/>
                  </a:lnTo>
                  <a:lnTo>
                    <a:pt x="5176" y="3576"/>
                  </a:lnTo>
                  <a:lnTo>
                    <a:pt x="5241" y="3590"/>
                  </a:lnTo>
                  <a:lnTo>
                    <a:pt x="5301" y="3605"/>
                  </a:lnTo>
                  <a:lnTo>
                    <a:pt x="5359" y="3624"/>
                  </a:lnTo>
                  <a:lnTo>
                    <a:pt x="5415" y="3646"/>
                  </a:lnTo>
                  <a:lnTo>
                    <a:pt x="5466" y="3670"/>
                  </a:lnTo>
                  <a:lnTo>
                    <a:pt x="5515" y="3697"/>
                  </a:lnTo>
                  <a:lnTo>
                    <a:pt x="5561" y="3727"/>
                  </a:lnTo>
                  <a:lnTo>
                    <a:pt x="5603" y="3758"/>
                  </a:lnTo>
                  <a:lnTo>
                    <a:pt x="5643" y="3794"/>
                  </a:lnTo>
                  <a:lnTo>
                    <a:pt x="5681" y="3831"/>
                  </a:lnTo>
                  <a:lnTo>
                    <a:pt x="5716" y="3871"/>
                  </a:lnTo>
                  <a:lnTo>
                    <a:pt x="5747" y="3914"/>
                  </a:lnTo>
                  <a:lnTo>
                    <a:pt x="5777" y="3959"/>
                  </a:lnTo>
                  <a:lnTo>
                    <a:pt x="5804" y="4007"/>
                  </a:lnTo>
                  <a:lnTo>
                    <a:pt x="5828" y="4057"/>
                  </a:lnTo>
                  <a:lnTo>
                    <a:pt x="5850" y="4110"/>
                  </a:lnTo>
                  <a:lnTo>
                    <a:pt x="5869" y="4165"/>
                  </a:lnTo>
                  <a:lnTo>
                    <a:pt x="5886" y="4223"/>
                  </a:lnTo>
                  <a:lnTo>
                    <a:pt x="5900" y="4282"/>
                  </a:lnTo>
                  <a:lnTo>
                    <a:pt x="5912" y="4344"/>
                  </a:lnTo>
                  <a:lnTo>
                    <a:pt x="5922" y="4409"/>
                  </a:lnTo>
                  <a:lnTo>
                    <a:pt x="5930" y="4476"/>
                  </a:lnTo>
                  <a:lnTo>
                    <a:pt x="5936" y="4545"/>
                  </a:lnTo>
                  <a:lnTo>
                    <a:pt x="5939" y="4617"/>
                  </a:lnTo>
                  <a:lnTo>
                    <a:pt x="5941" y="4690"/>
                  </a:lnTo>
                  <a:lnTo>
                    <a:pt x="5940" y="4765"/>
                  </a:lnTo>
                  <a:lnTo>
                    <a:pt x="5938" y="4843"/>
                  </a:lnTo>
                  <a:lnTo>
                    <a:pt x="5935" y="4923"/>
                  </a:lnTo>
                  <a:lnTo>
                    <a:pt x="5903" y="4998"/>
                  </a:lnTo>
                  <a:lnTo>
                    <a:pt x="5870" y="5071"/>
                  </a:lnTo>
                  <a:lnTo>
                    <a:pt x="5837" y="5141"/>
                  </a:lnTo>
                  <a:lnTo>
                    <a:pt x="5802" y="5209"/>
                  </a:lnTo>
                  <a:lnTo>
                    <a:pt x="5767" y="5275"/>
                  </a:lnTo>
                  <a:lnTo>
                    <a:pt x="5731" y="5339"/>
                  </a:lnTo>
                  <a:lnTo>
                    <a:pt x="5693" y="5400"/>
                  </a:lnTo>
                  <a:lnTo>
                    <a:pt x="5655" y="5460"/>
                  </a:lnTo>
                  <a:lnTo>
                    <a:pt x="5616" y="5518"/>
                  </a:lnTo>
                  <a:lnTo>
                    <a:pt x="5574" y="5574"/>
                  </a:lnTo>
                  <a:lnTo>
                    <a:pt x="5533" y="5629"/>
                  </a:lnTo>
                  <a:lnTo>
                    <a:pt x="5491" y="5682"/>
                  </a:lnTo>
                  <a:lnTo>
                    <a:pt x="5447" y="5734"/>
                  </a:lnTo>
                  <a:lnTo>
                    <a:pt x="5401" y="5785"/>
                  </a:lnTo>
                  <a:lnTo>
                    <a:pt x="5356" y="5834"/>
                  </a:lnTo>
                  <a:lnTo>
                    <a:pt x="5309" y="5882"/>
                  </a:lnTo>
                  <a:lnTo>
                    <a:pt x="5261" y="5929"/>
                  </a:lnTo>
                  <a:lnTo>
                    <a:pt x="5212" y="5976"/>
                  </a:lnTo>
                  <a:lnTo>
                    <a:pt x="5162" y="6021"/>
                  </a:lnTo>
                  <a:lnTo>
                    <a:pt x="5110" y="6065"/>
                  </a:lnTo>
                  <a:lnTo>
                    <a:pt x="5058" y="6110"/>
                  </a:lnTo>
                  <a:lnTo>
                    <a:pt x="5003" y="6153"/>
                  </a:lnTo>
                  <a:lnTo>
                    <a:pt x="4948" y="6196"/>
                  </a:lnTo>
                  <a:lnTo>
                    <a:pt x="4893" y="6239"/>
                  </a:lnTo>
                  <a:lnTo>
                    <a:pt x="4835" y="6281"/>
                  </a:lnTo>
                  <a:lnTo>
                    <a:pt x="4777" y="6323"/>
                  </a:lnTo>
                  <a:lnTo>
                    <a:pt x="4716" y="6365"/>
                  </a:lnTo>
                  <a:lnTo>
                    <a:pt x="4656" y="6408"/>
                  </a:lnTo>
                  <a:lnTo>
                    <a:pt x="4530" y="6493"/>
                  </a:lnTo>
                  <a:lnTo>
                    <a:pt x="4400" y="6579"/>
                  </a:lnTo>
                  <a:lnTo>
                    <a:pt x="4400" y="6597"/>
                  </a:lnTo>
                  <a:lnTo>
                    <a:pt x="4400" y="6618"/>
                  </a:lnTo>
                  <a:lnTo>
                    <a:pt x="4400" y="6639"/>
                  </a:lnTo>
                  <a:lnTo>
                    <a:pt x="4400" y="6661"/>
                  </a:lnTo>
                  <a:lnTo>
                    <a:pt x="4355" y="6683"/>
                  </a:lnTo>
                  <a:lnTo>
                    <a:pt x="4311" y="6706"/>
                  </a:lnTo>
                  <a:lnTo>
                    <a:pt x="4268" y="6728"/>
                  </a:lnTo>
                  <a:lnTo>
                    <a:pt x="4224" y="6750"/>
                  </a:lnTo>
                  <a:lnTo>
                    <a:pt x="4182" y="6774"/>
                  </a:lnTo>
                  <a:lnTo>
                    <a:pt x="4140" y="6797"/>
                  </a:lnTo>
                  <a:lnTo>
                    <a:pt x="4097" y="6821"/>
                  </a:lnTo>
                  <a:lnTo>
                    <a:pt x="4055" y="6845"/>
                  </a:lnTo>
                  <a:lnTo>
                    <a:pt x="4046" y="6878"/>
                  </a:lnTo>
                  <a:lnTo>
                    <a:pt x="4037" y="6911"/>
                  </a:lnTo>
                  <a:lnTo>
                    <a:pt x="4028" y="6946"/>
                  </a:lnTo>
                  <a:lnTo>
                    <a:pt x="4020" y="6981"/>
                  </a:lnTo>
                  <a:lnTo>
                    <a:pt x="3979" y="6987"/>
                  </a:lnTo>
                  <a:lnTo>
                    <a:pt x="3948" y="6993"/>
                  </a:lnTo>
                  <a:lnTo>
                    <a:pt x="3924" y="6996"/>
                  </a:lnTo>
                  <a:lnTo>
                    <a:pt x="3909" y="7000"/>
                  </a:lnTo>
                  <a:lnTo>
                    <a:pt x="3902" y="7003"/>
                  </a:lnTo>
                  <a:lnTo>
                    <a:pt x="3897" y="7006"/>
                  </a:lnTo>
                  <a:lnTo>
                    <a:pt x="3893" y="7008"/>
                  </a:lnTo>
                  <a:lnTo>
                    <a:pt x="3890" y="7012"/>
                  </a:lnTo>
                  <a:lnTo>
                    <a:pt x="3883" y="7019"/>
                  </a:lnTo>
                  <a:lnTo>
                    <a:pt x="3877" y="7028"/>
                  </a:lnTo>
                  <a:lnTo>
                    <a:pt x="3943" y="7029"/>
                  </a:lnTo>
                  <a:lnTo>
                    <a:pt x="4010" y="7029"/>
                  </a:lnTo>
                  <a:lnTo>
                    <a:pt x="4077" y="7029"/>
                  </a:lnTo>
                  <a:lnTo>
                    <a:pt x="4144" y="7028"/>
                  </a:lnTo>
                  <a:lnTo>
                    <a:pt x="4212" y="7027"/>
                  </a:lnTo>
                  <a:lnTo>
                    <a:pt x="4281" y="7026"/>
                  </a:lnTo>
                  <a:lnTo>
                    <a:pt x="4350" y="7025"/>
                  </a:lnTo>
                  <a:lnTo>
                    <a:pt x="4420" y="7025"/>
                  </a:lnTo>
                  <a:lnTo>
                    <a:pt x="4490" y="7024"/>
                  </a:lnTo>
                  <a:lnTo>
                    <a:pt x="4561" y="7024"/>
                  </a:lnTo>
                  <a:lnTo>
                    <a:pt x="4633" y="7025"/>
                  </a:lnTo>
                  <a:lnTo>
                    <a:pt x="4704" y="7027"/>
                  </a:lnTo>
                  <a:lnTo>
                    <a:pt x="4777" y="7030"/>
                  </a:lnTo>
                  <a:lnTo>
                    <a:pt x="4850" y="7034"/>
                  </a:lnTo>
                  <a:lnTo>
                    <a:pt x="4924" y="7039"/>
                  </a:lnTo>
                  <a:lnTo>
                    <a:pt x="4998" y="7046"/>
                  </a:lnTo>
                  <a:lnTo>
                    <a:pt x="5003" y="7025"/>
                  </a:lnTo>
                  <a:lnTo>
                    <a:pt x="5011" y="7003"/>
                  </a:lnTo>
                  <a:lnTo>
                    <a:pt x="5019" y="6983"/>
                  </a:lnTo>
                  <a:lnTo>
                    <a:pt x="5028" y="6964"/>
                  </a:lnTo>
                  <a:lnTo>
                    <a:pt x="5077" y="6962"/>
                  </a:lnTo>
                  <a:lnTo>
                    <a:pt x="5118" y="6959"/>
                  </a:lnTo>
                  <a:lnTo>
                    <a:pt x="5137" y="6958"/>
                  </a:lnTo>
                  <a:lnTo>
                    <a:pt x="5155" y="6957"/>
                  </a:lnTo>
                  <a:lnTo>
                    <a:pt x="5173" y="6958"/>
                  </a:lnTo>
                  <a:lnTo>
                    <a:pt x="5192" y="6959"/>
                  </a:lnTo>
                  <a:lnTo>
                    <a:pt x="5210" y="6962"/>
                  </a:lnTo>
                  <a:lnTo>
                    <a:pt x="5228" y="6967"/>
                  </a:lnTo>
                  <a:lnTo>
                    <a:pt x="5249" y="6974"/>
                  </a:lnTo>
                  <a:lnTo>
                    <a:pt x="5270" y="6984"/>
                  </a:lnTo>
                  <a:lnTo>
                    <a:pt x="5293" y="6996"/>
                  </a:lnTo>
                  <a:lnTo>
                    <a:pt x="5319" y="7012"/>
                  </a:lnTo>
                  <a:lnTo>
                    <a:pt x="5347" y="7030"/>
                  </a:lnTo>
                  <a:lnTo>
                    <a:pt x="5377" y="7053"/>
                  </a:lnTo>
                  <a:lnTo>
                    <a:pt x="5384" y="7122"/>
                  </a:lnTo>
                  <a:lnTo>
                    <a:pt x="5388" y="7173"/>
                  </a:lnTo>
                  <a:lnTo>
                    <a:pt x="5391" y="7192"/>
                  </a:lnTo>
                  <a:lnTo>
                    <a:pt x="5395" y="7209"/>
                  </a:lnTo>
                  <a:lnTo>
                    <a:pt x="5397" y="7217"/>
                  </a:lnTo>
                  <a:lnTo>
                    <a:pt x="5400" y="7222"/>
                  </a:lnTo>
                  <a:lnTo>
                    <a:pt x="5404" y="7229"/>
                  </a:lnTo>
                  <a:lnTo>
                    <a:pt x="5408" y="7234"/>
                  </a:lnTo>
                  <a:lnTo>
                    <a:pt x="5413" y="7239"/>
                  </a:lnTo>
                  <a:lnTo>
                    <a:pt x="5418" y="7244"/>
                  </a:lnTo>
                  <a:lnTo>
                    <a:pt x="5424" y="7248"/>
                  </a:lnTo>
                  <a:lnTo>
                    <a:pt x="5430" y="7251"/>
                  </a:lnTo>
                  <a:lnTo>
                    <a:pt x="5447" y="7258"/>
                  </a:lnTo>
                  <a:lnTo>
                    <a:pt x="5468" y="7265"/>
                  </a:lnTo>
                  <a:lnTo>
                    <a:pt x="5524" y="7278"/>
                  </a:lnTo>
                  <a:lnTo>
                    <a:pt x="5602" y="7296"/>
                  </a:lnTo>
                  <a:lnTo>
                    <a:pt x="5607" y="7314"/>
                  </a:lnTo>
                  <a:lnTo>
                    <a:pt x="5611" y="7332"/>
                  </a:lnTo>
                  <a:lnTo>
                    <a:pt x="5616" y="7352"/>
                  </a:lnTo>
                  <a:lnTo>
                    <a:pt x="5620" y="7373"/>
                  </a:lnTo>
                  <a:lnTo>
                    <a:pt x="5573" y="7379"/>
                  </a:lnTo>
                  <a:lnTo>
                    <a:pt x="5535" y="7382"/>
                  </a:lnTo>
                  <a:lnTo>
                    <a:pt x="5520" y="7383"/>
                  </a:lnTo>
                  <a:lnTo>
                    <a:pt x="5505" y="7383"/>
                  </a:lnTo>
                  <a:lnTo>
                    <a:pt x="5491" y="7383"/>
                  </a:lnTo>
                  <a:lnTo>
                    <a:pt x="5476" y="7382"/>
                  </a:lnTo>
                  <a:lnTo>
                    <a:pt x="5463" y="7380"/>
                  </a:lnTo>
                  <a:lnTo>
                    <a:pt x="5448" y="7376"/>
                  </a:lnTo>
                  <a:lnTo>
                    <a:pt x="5433" y="7373"/>
                  </a:lnTo>
                  <a:lnTo>
                    <a:pt x="5415" y="7368"/>
                  </a:lnTo>
                  <a:lnTo>
                    <a:pt x="5375" y="7355"/>
                  </a:lnTo>
                  <a:lnTo>
                    <a:pt x="5324" y="7337"/>
                  </a:lnTo>
                  <a:lnTo>
                    <a:pt x="5322" y="7313"/>
                  </a:lnTo>
                  <a:lnTo>
                    <a:pt x="5320" y="7288"/>
                  </a:lnTo>
                  <a:lnTo>
                    <a:pt x="5318" y="7264"/>
                  </a:lnTo>
                  <a:lnTo>
                    <a:pt x="5315" y="7240"/>
                  </a:lnTo>
                  <a:lnTo>
                    <a:pt x="5314" y="7217"/>
                  </a:lnTo>
                  <a:lnTo>
                    <a:pt x="5313" y="7193"/>
                  </a:lnTo>
                  <a:lnTo>
                    <a:pt x="5312" y="7170"/>
                  </a:lnTo>
                  <a:lnTo>
                    <a:pt x="5312" y="7148"/>
                  </a:lnTo>
                  <a:lnTo>
                    <a:pt x="5285" y="7148"/>
                  </a:lnTo>
                  <a:lnTo>
                    <a:pt x="5260" y="7148"/>
                  </a:lnTo>
                  <a:lnTo>
                    <a:pt x="5234" y="7148"/>
                  </a:lnTo>
                  <a:lnTo>
                    <a:pt x="5212" y="7148"/>
                  </a:lnTo>
                  <a:lnTo>
                    <a:pt x="5210" y="7181"/>
                  </a:lnTo>
                  <a:lnTo>
                    <a:pt x="5207" y="7215"/>
                  </a:lnTo>
                  <a:lnTo>
                    <a:pt x="5207" y="7247"/>
                  </a:lnTo>
                  <a:lnTo>
                    <a:pt x="5206" y="7280"/>
                  </a:lnTo>
                  <a:lnTo>
                    <a:pt x="5206" y="7314"/>
                  </a:lnTo>
                  <a:lnTo>
                    <a:pt x="5205" y="7347"/>
                  </a:lnTo>
                  <a:lnTo>
                    <a:pt x="5205" y="7381"/>
                  </a:lnTo>
                  <a:lnTo>
                    <a:pt x="5205" y="7414"/>
                  </a:lnTo>
                  <a:lnTo>
                    <a:pt x="5183" y="7410"/>
                  </a:lnTo>
                  <a:lnTo>
                    <a:pt x="5160" y="7405"/>
                  </a:lnTo>
                  <a:lnTo>
                    <a:pt x="5138" y="7401"/>
                  </a:lnTo>
                  <a:lnTo>
                    <a:pt x="5117" y="7398"/>
                  </a:lnTo>
                  <a:lnTo>
                    <a:pt x="5095" y="7393"/>
                  </a:lnTo>
                  <a:lnTo>
                    <a:pt x="5072" y="7390"/>
                  </a:lnTo>
                  <a:lnTo>
                    <a:pt x="5050" y="7388"/>
                  </a:lnTo>
                  <a:lnTo>
                    <a:pt x="5028" y="7384"/>
                  </a:lnTo>
                  <a:lnTo>
                    <a:pt x="5019" y="7344"/>
                  </a:lnTo>
                  <a:lnTo>
                    <a:pt x="5011" y="7305"/>
                  </a:lnTo>
                  <a:lnTo>
                    <a:pt x="5003" y="7265"/>
                  </a:lnTo>
                  <a:lnTo>
                    <a:pt x="4998" y="7225"/>
                  </a:lnTo>
                  <a:lnTo>
                    <a:pt x="4926" y="7217"/>
                  </a:lnTo>
                  <a:lnTo>
                    <a:pt x="4856" y="7209"/>
                  </a:lnTo>
                  <a:lnTo>
                    <a:pt x="4784" y="7201"/>
                  </a:lnTo>
                  <a:lnTo>
                    <a:pt x="4713" y="7195"/>
                  </a:lnTo>
                  <a:lnTo>
                    <a:pt x="4643" y="7187"/>
                  </a:lnTo>
                  <a:lnTo>
                    <a:pt x="4571" y="7180"/>
                  </a:lnTo>
                  <a:lnTo>
                    <a:pt x="4500" y="7173"/>
                  </a:lnTo>
                  <a:lnTo>
                    <a:pt x="4430" y="7166"/>
                  </a:lnTo>
                  <a:lnTo>
                    <a:pt x="4358" y="7159"/>
                  </a:lnTo>
                  <a:lnTo>
                    <a:pt x="4288" y="7152"/>
                  </a:lnTo>
                  <a:lnTo>
                    <a:pt x="4218" y="7145"/>
                  </a:lnTo>
                  <a:lnTo>
                    <a:pt x="4146" y="7139"/>
                  </a:lnTo>
                  <a:lnTo>
                    <a:pt x="4076" y="7132"/>
                  </a:lnTo>
                  <a:lnTo>
                    <a:pt x="4006" y="7125"/>
                  </a:lnTo>
                  <a:lnTo>
                    <a:pt x="3935" y="7119"/>
                  </a:lnTo>
                  <a:lnTo>
                    <a:pt x="3865" y="7112"/>
                  </a:lnTo>
                  <a:lnTo>
                    <a:pt x="3816" y="7133"/>
                  </a:lnTo>
                  <a:lnTo>
                    <a:pt x="3766" y="7153"/>
                  </a:lnTo>
                  <a:lnTo>
                    <a:pt x="3717" y="7171"/>
                  </a:lnTo>
                  <a:lnTo>
                    <a:pt x="3668" y="7188"/>
                  </a:lnTo>
                  <a:lnTo>
                    <a:pt x="3620" y="7202"/>
                  </a:lnTo>
                  <a:lnTo>
                    <a:pt x="3571" y="7216"/>
                  </a:lnTo>
                  <a:lnTo>
                    <a:pt x="3523" y="7227"/>
                  </a:lnTo>
                  <a:lnTo>
                    <a:pt x="3476" y="7236"/>
                  </a:lnTo>
                  <a:lnTo>
                    <a:pt x="3429" y="7245"/>
                  </a:lnTo>
                  <a:lnTo>
                    <a:pt x="3382" y="7250"/>
                  </a:lnTo>
                  <a:lnTo>
                    <a:pt x="3336" y="7256"/>
                  </a:lnTo>
                  <a:lnTo>
                    <a:pt x="3291" y="7258"/>
                  </a:lnTo>
                  <a:lnTo>
                    <a:pt x="3245" y="7260"/>
                  </a:lnTo>
                  <a:lnTo>
                    <a:pt x="3200" y="7259"/>
                  </a:lnTo>
                  <a:lnTo>
                    <a:pt x="3157" y="7258"/>
                  </a:lnTo>
                  <a:lnTo>
                    <a:pt x="3113" y="7254"/>
                  </a:lnTo>
                  <a:lnTo>
                    <a:pt x="3113" y="7232"/>
                  </a:lnTo>
                  <a:lnTo>
                    <a:pt x="3113" y="7214"/>
                  </a:lnTo>
                  <a:lnTo>
                    <a:pt x="3113" y="7195"/>
                  </a:lnTo>
                  <a:lnTo>
                    <a:pt x="3113" y="7177"/>
                  </a:lnTo>
                  <a:lnTo>
                    <a:pt x="3178" y="7149"/>
                  </a:lnTo>
                  <a:lnTo>
                    <a:pt x="3244" y="7120"/>
                  </a:lnTo>
                  <a:lnTo>
                    <a:pt x="3308" y="7087"/>
                  </a:lnTo>
                  <a:lnTo>
                    <a:pt x="3373" y="7053"/>
                  </a:lnTo>
                  <a:lnTo>
                    <a:pt x="3438" y="7018"/>
                  </a:lnTo>
                  <a:lnTo>
                    <a:pt x="3503" y="6981"/>
                  </a:lnTo>
                  <a:lnTo>
                    <a:pt x="3567" y="6942"/>
                  </a:lnTo>
                  <a:lnTo>
                    <a:pt x="3631" y="6903"/>
                  </a:lnTo>
                  <a:lnTo>
                    <a:pt x="3694" y="6863"/>
                  </a:lnTo>
                  <a:lnTo>
                    <a:pt x="3757" y="6823"/>
                  </a:lnTo>
                  <a:lnTo>
                    <a:pt x="3819" y="6781"/>
                  </a:lnTo>
                  <a:lnTo>
                    <a:pt x="3882" y="6739"/>
                  </a:lnTo>
                  <a:lnTo>
                    <a:pt x="3944" y="6697"/>
                  </a:lnTo>
                  <a:lnTo>
                    <a:pt x="4006" y="6656"/>
                  </a:lnTo>
                  <a:lnTo>
                    <a:pt x="4066" y="6613"/>
                  </a:lnTo>
                  <a:lnTo>
                    <a:pt x="4126" y="6572"/>
                  </a:lnTo>
                  <a:lnTo>
                    <a:pt x="4127" y="6554"/>
                  </a:lnTo>
                  <a:lnTo>
                    <a:pt x="4130" y="6537"/>
                  </a:lnTo>
                  <a:lnTo>
                    <a:pt x="4134" y="6522"/>
                  </a:lnTo>
                  <a:lnTo>
                    <a:pt x="4138" y="6507"/>
                  </a:lnTo>
                  <a:lnTo>
                    <a:pt x="4195" y="6471"/>
                  </a:lnTo>
                  <a:lnTo>
                    <a:pt x="4250" y="6433"/>
                  </a:lnTo>
                  <a:lnTo>
                    <a:pt x="4304" y="6395"/>
                  </a:lnTo>
                  <a:lnTo>
                    <a:pt x="4356" y="6356"/>
                  </a:lnTo>
                  <a:lnTo>
                    <a:pt x="4406" y="6317"/>
                  </a:lnTo>
                  <a:lnTo>
                    <a:pt x="4454" y="6276"/>
                  </a:lnTo>
                  <a:lnTo>
                    <a:pt x="4500" y="6235"/>
                  </a:lnTo>
                  <a:lnTo>
                    <a:pt x="4546" y="6191"/>
                  </a:lnTo>
                  <a:lnTo>
                    <a:pt x="4588" y="6148"/>
                  </a:lnTo>
                  <a:lnTo>
                    <a:pt x="4629" y="6103"/>
                  </a:lnTo>
                  <a:lnTo>
                    <a:pt x="4668" y="6057"/>
                  </a:lnTo>
                  <a:lnTo>
                    <a:pt x="4706" y="6012"/>
                  </a:lnTo>
                  <a:lnTo>
                    <a:pt x="4742" y="5964"/>
                  </a:lnTo>
                  <a:lnTo>
                    <a:pt x="4776" y="5916"/>
                  </a:lnTo>
                  <a:lnTo>
                    <a:pt x="4808" y="5867"/>
                  </a:lnTo>
                  <a:lnTo>
                    <a:pt x="4838" y="5816"/>
                  </a:lnTo>
                  <a:lnTo>
                    <a:pt x="4866" y="5765"/>
                  </a:lnTo>
                  <a:lnTo>
                    <a:pt x="4893" y="5714"/>
                  </a:lnTo>
                  <a:lnTo>
                    <a:pt x="4917" y="5660"/>
                  </a:lnTo>
                  <a:lnTo>
                    <a:pt x="4940" y="5606"/>
                  </a:lnTo>
                  <a:lnTo>
                    <a:pt x="4960" y="5552"/>
                  </a:lnTo>
                  <a:lnTo>
                    <a:pt x="4979" y="5496"/>
                  </a:lnTo>
                  <a:lnTo>
                    <a:pt x="4995" y="5440"/>
                  </a:lnTo>
                  <a:lnTo>
                    <a:pt x="5010" y="5383"/>
                  </a:lnTo>
                  <a:lnTo>
                    <a:pt x="5023" y="5325"/>
                  </a:lnTo>
                  <a:lnTo>
                    <a:pt x="5034" y="5266"/>
                  </a:lnTo>
                  <a:lnTo>
                    <a:pt x="5043" y="5206"/>
                  </a:lnTo>
                  <a:lnTo>
                    <a:pt x="5050" y="5146"/>
                  </a:lnTo>
                  <a:lnTo>
                    <a:pt x="5054" y="5084"/>
                  </a:lnTo>
                  <a:lnTo>
                    <a:pt x="5058" y="5022"/>
                  </a:lnTo>
                  <a:lnTo>
                    <a:pt x="5058" y="4958"/>
                  </a:lnTo>
                  <a:lnTo>
                    <a:pt x="5057" y="4893"/>
                  </a:lnTo>
                  <a:lnTo>
                    <a:pt x="5047" y="4945"/>
                  </a:lnTo>
                  <a:lnTo>
                    <a:pt x="5037" y="4995"/>
                  </a:lnTo>
                  <a:lnTo>
                    <a:pt x="5025" y="5042"/>
                  </a:lnTo>
                  <a:lnTo>
                    <a:pt x="5014" y="5088"/>
                  </a:lnTo>
                  <a:lnTo>
                    <a:pt x="5002" y="5132"/>
                  </a:lnTo>
                  <a:lnTo>
                    <a:pt x="4990" y="5175"/>
                  </a:lnTo>
                  <a:lnTo>
                    <a:pt x="4977" y="5216"/>
                  </a:lnTo>
                  <a:lnTo>
                    <a:pt x="4964" y="5256"/>
                  </a:lnTo>
                  <a:lnTo>
                    <a:pt x="4951" y="5295"/>
                  </a:lnTo>
                  <a:lnTo>
                    <a:pt x="4936" y="5333"/>
                  </a:lnTo>
                  <a:lnTo>
                    <a:pt x="4922" y="5370"/>
                  </a:lnTo>
                  <a:lnTo>
                    <a:pt x="4906" y="5406"/>
                  </a:lnTo>
                  <a:lnTo>
                    <a:pt x="4890" y="5441"/>
                  </a:lnTo>
                  <a:lnTo>
                    <a:pt x="4874" y="5476"/>
                  </a:lnTo>
                  <a:lnTo>
                    <a:pt x="4856" y="5510"/>
                  </a:lnTo>
                  <a:lnTo>
                    <a:pt x="4838" y="5545"/>
                  </a:lnTo>
                  <a:lnTo>
                    <a:pt x="4820" y="5579"/>
                  </a:lnTo>
                  <a:lnTo>
                    <a:pt x="4801" y="5612"/>
                  </a:lnTo>
                  <a:lnTo>
                    <a:pt x="4781" y="5646"/>
                  </a:lnTo>
                  <a:lnTo>
                    <a:pt x="4760" y="5680"/>
                  </a:lnTo>
                  <a:lnTo>
                    <a:pt x="4716" y="5748"/>
                  </a:lnTo>
                  <a:lnTo>
                    <a:pt x="4670" y="5817"/>
                  </a:lnTo>
                  <a:lnTo>
                    <a:pt x="4619" y="5891"/>
                  </a:lnTo>
                  <a:lnTo>
                    <a:pt x="4566" y="5967"/>
                  </a:lnTo>
                  <a:lnTo>
                    <a:pt x="4508" y="6047"/>
                  </a:lnTo>
                  <a:lnTo>
                    <a:pt x="4446" y="6133"/>
                  </a:lnTo>
                  <a:lnTo>
                    <a:pt x="4446" y="6118"/>
                  </a:lnTo>
                  <a:lnTo>
                    <a:pt x="4447" y="6096"/>
                  </a:lnTo>
                  <a:lnTo>
                    <a:pt x="4451" y="6071"/>
                  </a:lnTo>
                  <a:lnTo>
                    <a:pt x="4456" y="6039"/>
                  </a:lnTo>
                  <a:lnTo>
                    <a:pt x="4472" y="5966"/>
                  </a:lnTo>
                  <a:lnTo>
                    <a:pt x="4493" y="5878"/>
                  </a:lnTo>
                  <a:lnTo>
                    <a:pt x="4517" y="5781"/>
                  </a:lnTo>
                  <a:lnTo>
                    <a:pt x="4543" y="5676"/>
                  </a:lnTo>
                  <a:lnTo>
                    <a:pt x="4571" y="5566"/>
                  </a:lnTo>
                  <a:lnTo>
                    <a:pt x="4599" y="5457"/>
                  </a:lnTo>
                  <a:lnTo>
                    <a:pt x="4625" y="5351"/>
                  </a:lnTo>
                  <a:lnTo>
                    <a:pt x="4647" y="5250"/>
                  </a:lnTo>
                  <a:lnTo>
                    <a:pt x="4656" y="5204"/>
                  </a:lnTo>
                  <a:lnTo>
                    <a:pt x="4665" y="5159"/>
                  </a:lnTo>
                  <a:lnTo>
                    <a:pt x="4672" y="5119"/>
                  </a:lnTo>
                  <a:lnTo>
                    <a:pt x="4676" y="5081"/>
                  </a:lnTo>
                  <a:lnTo>
                    <a:pt x="4680" y="5047"/>
                  </a:lnTo>
                  <a:lnTo>
                    <a:pt x="4681" y="5018"/>
                  </a:lnTo>
                  <a:lnTo>
                    <a:pt x="4680" y="4994"/>
                  </a:lnTo>
                  <a:lnTo>
                    <a:pt x="4676" y="4975"/>
                  </a:lnTo>
                  <a:lnTo>
                    <a:pt x="4671" y="4961"/>
                  </a:lnTo>
                  <a:lnTo>
                    <a:pt x="4662" y="4955"/>
                  </a:lnTo>
                  <a:lnTo>
                    <a:pt x="4651" y="4954"/>
                  </a:lnTo>
                  <a:lnTo>
                    <a:pt x="4636" y="4959"/>
                  </a:lnTo>
                  <a:lnTo>
                    <a:pt x="4623" y="5013"/>
                  </a:lnTo>
                  <a:lnTo>
                    <a:pt x="4608" y="5067"/>
                  </a:lnTo>
                  <a:lnTo>
                    <a:pt x="4593" y="5124"/>
                  </a:lnTo>
                  <a:lnTo>
                    <a:pt x="4576" y="5182"/>
                  </a:lnTo>
                  <a:lnTo>
                    <a:pt x="4558" y="5240"/>
                  </a:lnTo>
                  <a:lnTo>
                    <a:pt x="4539" y="5300"/>
                  </a:lnTo>
                  <a:lnTo>
                    <a:pt x="4518" y="5360"/>
                  </a:lnTo>
                  <a:lnTo>
                    <a:pt x="4497" y="5421"/>
                  </a:lnTo>
                  <a:lnTo>
                    <a:pt x="4473" y="5481"/>
                  </a:lnTo>
                  <a:lnTo>
                    <a:pt x="4450" y="5543"/>
                  </a:lnTo>
                  <a:lnTo>
                    <a:pt x="4424" y="5604"/>
                  </a:lnTo>
                  <a:lnTo>
                    <a:pt x="4397" y="5665"/>
                  </a:lnTo>
                  <a:lnTo>
                    <a:pt x="4369" y="5726"/>
                  </a:lnTo>
                  <a:lnTo>
                    <a:pt x="4340" y="5785"/>
                  </a:lnTo>
                  <a:lnTo>
                    <a:pt x="4310" y="5845"/>
                  </a:lnTo>
                  <a:lnTo>
                    <a:pt x="4279" y="5903"/>
                  </a:lnTo>
                  <a:lnTo>
                    <a:pt x="4246" y="5961"/>
                  </a:lnTo>
                  <a:lnTo>
                    <a:pt x="4212" y="6017"/>
                  </a:lnTo>
                  <a:lnTo>
                    <a:pt x="4176" y="6073"/>
                  </a:lnTo>
                  <a:lnTo>
                    <a:pt x="4140" y="6127"/>
                  </a:lnTo>
                  <a:lnTo>
                    <a:pt x="4102" y="6178"/>
                  </a:lnTo>
                  <a:lnTo>
                    <a:pt x="4063" y="6228"/>
                  </a:lnTo>
                  <a:lnTo>
                    <a:pt x="4021" y="6276"/>
                  </a:lnTo>
                  <a:lnTo>
                    <a:pt x="3979" y="6322"/>
                  </a:lnTo>
                  <a:lnTo>
                    <a:pt x="3935" y="6365"/>
                  </a:lnTo>
                  <a:lnTo>
                    <a:pt x="3891" y="6407"/>
                  </a:lnTo>
                  <a:lnTo>
                    <a:pt x="3845" y="6445"/>
                  </a:lnTo>
                  <a:lnTo>
                    <a:pt x="3797" y="6480"/>
                  </a:lnTo>
                  <a:lnTo>
                    <a:pt x="3748" y="6513"/>
                  </a:lnTo>
                  <a:lnTo>
                    <a:pt x="3698" y="6542"/>
                  </a:lnTo>
                  <a:lnTo>
                    <a:pt x="3646" y="6567"/>
                  </a:lnTo>
                  <a:lnTo>
                    <a:pt x="3593" y="6590"/>
                  </a:lnTo>
                  <a:lnTo>
                    <a:pt x="3591" y="6612"/>
                  </a:lnTo>
                  <a:lnTo>
                    <a:pt x="3590" y="6635"/>
                  </a:lnTo>
                  <a:lnTo>
                    <a:pt x="3588" y="6659"/>
                  </a:lnTo>
                  <a:lnTo>
                    <a:pt x="3587" y="6682"/>
                  </a:lnTo>
                  <a:lnTo>
                    <a:pt x="3587" y="6707"/>
                  </a:lnTo>
                  <a:lnTo>
                    <a:pt x="3587" y="6731"/>
                  </a:lnTo>
                  <a:lnTo>
                    <a:pt x="3587" y="6755"/>
                  </a:lnTo>
                  <a:lnTo>
                    <a:pt x="3587" y="6779"/>
                  </a:lnTo>
                  <a:lnTo>
                    <a:pt x="3487" y="6807"/>
                  </a:lnTo>
                  <a:lnTo>
                    <a:pt x="3393" y="6834"/>
                  </a:lnTo>
                  <a:lnTo>
                    <a:pt x="3304" y="6860"/>
                  </a:lnTo>
                  <a:lnTo>
                    <a:pt x="3218" y="6883"/>
                  </a:lnTo>
                  <a:lnTo>
                    <a:pt x="3178" y="6893"/>
                  </a:lnTo>
                  <a:lnTo>
                    <a:pt x="3138" y="6903"/>
                  </a:lnTo>
                  <a:lnTo>
                    <a:pt x="3098" y="6911"/>
                  </a:lnTo>
                  <a:lnTo>
                    <a:pt x="3060" y="6918"/>
                  </a:lnTo>
                  <a:lnTo>
                    <a:pt x="3022" y="6923"/>
                  </a:lnTo>
                  <a:lnTo>
                    <a:pt x="2984" y="6927"/>
                  </a:lnTo>
                  <a:lnTo>
                    <a:pt x="2948" y="6929"/>
                  </a:lnTo>
                  <a:lnTo>
                    <a:pt x="2912" y="6929"/>
                  </a:lnTo>
                  <a:lnTo>
                    <a:pt x="2877" y="6928"/>
                  </a:lnTo>
                  <a:lnTo>
                    <a:pt x="2841" y="6923"/>
                  </a:lnTo>
                  <a:lnTo>
                    <a:pt x="2806" y="6917"/>
                  </a:lnTo>
                  <a:lnTo>
                    <a:pt x="2773" y="6908"/>
                  </a:lnTo>
                  <a:lnTo>
                    <a:pt x="2738" y="6897"/>
                  </a:lnTo>
                  <a:lnTo>
                    <a:pt x="2705" y="6882"/>
                  </a:lnTo>
                  <a:lnTo>
                    <a:pt x="2671" y="6865"/>
                  </a:lnTo>
                  <a:lnTo>
                    <a:pt x="2637" y="6845"/>
                  </a:lnTo>
                  <a:lnTo>
                    <a:pt x="2603" y="6822"/>
                  </a:lnTo>
                  <a:lnTo>
                    <a:pt x="2570" y="6794"/>
                  </a:lnTo>
                  <a:lnTo>
                    <a:pt x="2536" y="6764"/>
                  </a:lnTo>
                  <a:lnTo>
                    <a:pt x="2503" y="6730"/>
                  </a:lnTo>
                  <a:lnTo>
                    <a:pt x="2469" y="6692"/>
                  </a:lnTo>
                  <a:lnTo>
                    <a:pt x="2435" y="6650"/>
                  </a:lnTo>
                  <a:lnTo>
                    <a:pt x="2400" y="6604"/>
                  </a:lnTo>
                  <a:lnTo>
                    <a:pt x="2366" y="6554"/>
                  </a:lnTo>
                  <a:lnTo>
                    <a:pt x="2368" y="6571"/>
                  </a:lnTo>
                  <a:lnTo>
                    <a:pt x="2372" y="6586"/>
                  </a:lnTo>
                  <a:lnTo>
                    <a:pt x="2377" y="6601"/>
                  </a:lnTo>
                  <a:lnTo>
                    <a:pt x="2382" y="6616"/>
                  </a:lnTo>
                  <a:lnTo>
                    <a:pt x="2388" y="6631"/>
                  </a:lnTo>
                  <a:lnTo>
                    <a:pt x="2396" y="6645"/>
                  </a:lnTo>
                  <a:lnTo>
                    <a:pt x="2404" y="6659"/>
                  </a:lnTo>
                  <a:lnTo>
                    <a:pt x="2411" y="6673"/>
                  </a:lnTo>
                  <a:lnTo>
                    <a:pt x="2430" y="6701"/>
                  </a:lnTo>
                  <a:lnTo>
                    <a:pt x="2452" y="6728"/>
                  </a:lnTo>
                  <a:lnTo>
                    <a:pt x="2474" y="6756"/>
                  </a:lnTo>
                  <a:lnTo>
                    <a:pt x="2498" y="6784"/>
                  </a:lnTo>
                  <a:lnTo>
                    <a:pt x="2523" y="6813"/>
                  </a:lnTo>
                  <a:lnTo>
                    <a:pt x="2550" y="6843"/>
                  </a:lnTo>
                  <a:lnTo>
                    <a:pt x="2575" y="6874"/>
                  </a:lnTo>
                  <a:lnTo>
                    <a:pt x="2601" y="6907"/>
                  </a:lnTo>
                  <a:lnTo>
                    <a:pt x="2627" y="6941"/>
                  </a:lnTo>
                  <a:lnTo>
                    <a:pt x="2652" y="6977"/>
                  </a:lnTo>
                  <a:lnTo>
                    <a:pt x="2664" y="6997"/>
                  </a:lnTo>
                  <a:lnTo>
                    <a:pt x="2676" y="7017"/>
                  </a:lnTo>
                  <a:lnTo>
                    <a:pt x="2687" y="7037"/>
                  </a:lnTo>
                  <a:lnTo>
                    <a:pt x="2698" y="7058"/>
                  </a:lnTo>
                  <a:lnTo>
                    <a:pt x="2681" y="7058"/>
                  </a:lnTo>
                  <a:lnTo>
                    <a:pt x="2665" y="7056"/>
                  </a:lnTo>
                  <a:lnTo>
                    <a:pt x="2648" y="7054"/>
                  </a:lnTo>
                  <a:lnTo>
                    <a:pt x="2632" y="7051"/>
                  </a:lnTo>
                  <a:lnTo>
                    <a:pt x="2616" y="7047"/>
                  </a:lnTo>
                  <a:lnTo>
                    <a:pt x="2600" y="7043"/>
                  </a:lnTo>
                  <a:lnTo>
                    <a:pt x="2584" y="7037"/>
                  </a:lnTo>
                  <a:lnTo>
                    <a:pt x="2570" y="7032"/>
                  </a:lnTo>
                  <a:lnTo>
                    <a:pt x="2540" y="7019"/>
                  </a:lnTo>
                  <a:lnTo>
                    <a:pt x="2512" y="7005"/>
                  </a:lnTo>
                  <a:lnTo>
                    <a:pt x="2485" y="6989"/>
                  </a:lnTo>
                  <a:lnTo>
                    <a:pt x="2459" y="6974"/>
                  </a:lnTo>
                  <a:lnTo>
                    <a:pt x="2416" y="6943"/>
                  </a:lnTo>
                  <a:lnTo>
                    <a:pt x="2380" y="6919"/>
                  </a:lnTo>
                  <a:lnTo>
                    <a:pt x="2366" y="6909"/>
                  </a:lnTo>
                  <a:lnTo>
                    <a:pt x="2354" y="6902"/>
                  </a:lnTo>
                  <a:lnTo>
                    <a:pt x="2350" y="6900"/>
                  </a:lnTo>
                  <a:lnTo>
                    <a:pt x="2347" y="6898"/>
                  </a:lnTo>
                  <a:lnTo>
                    <a:pt x="2344" y="6898"/>
                  </a:lnTo>
                  <a:lnTo>
                    <a:pt x="2342" y="6899"/>
                  </a:lnTo>
                  <a:lnTo>
                    <a:pt x="2342" y="6917"/>
                  </a:lnTo>
                  <a:lnTo>
                    <a:pt x="2343" y="6935"/>
                  </a:lnTo>
                  <a:lnTo>
                    <a:pt x="2344" y="6951"/>
                  </a:lnTo>
                  <a:lnTo>
                    <a:pt x="2346" y="6967"/>
                  </a:lnTo>
                  <a:lnTo>
                    <a:pt x="2349" y="6983"/>
                  </a:lnTo>
                  <a:lnTo>
                    <a:pt x="2351" y="6997"/>
                  </a:lnTo>
                  <a:lnTo>
                    <a:pt x="2354" y="7010"/>
                  </a:lnTo>
                  <a:lnTo>
                    <a:pt x="2359" y="7024"/>
                  </a:lnTo>
                  <a:lnTo>
                    <a:pt x="2363" y="7036"/>
                  </a:lnTo>
                  <a:lnTo>
                    <a:pt x="2369" y="7048"/>
                  </a:lnTo>
                  <a:lnTo>
                    <a:pt x="2375" y="7060"/>
                  </a:lnTo>
                  <a:lnTo>
                    <a:pt x="2381" y="7071"/>
                  </a:lnTo>
                  <a:lnTo>
                    <a:pt x="2388" y="7082"/>
                  </a:lnTo>
                  <a:lnTo>
                    <a:pt x="2396" y="7092"/>
                  </a:lnTo>
                  <a:lnTo>
                    <a:pt x="2404" y="7102"/>
                  </a:lnTo>
                  <a:lnTo>
                    <a:pt x="2413" y="7112"/>
                  </a:lnTo>
                  <a:lnTo>
                    <a:pt x="2431" y="7131"/>
                  </a:lnTo>
                  <a:lnTo>
                    <a:pt x="2454" y="7150"/>
                  </a:lnTo>
                  <a:lnTo>
                    <a:pt x="2477" y="7168"/>
                  </a:lnTo>
                  <a:lnTo>
                    <a:pt x="2504" y="7187"/>
                  </a:lnTo>
                  <a:lnTo>
                    <a:pt x="2566" y="7227"/>
                  </a:lnTo>
                  <a:lnTo>
                    <a:pt x="2638" y="7272"/>
                  </a:lnTo>
                  <a:lnTo>
                    <a:pt x="2588" y="7272"/>
                  </a:lnTo>
                  <a:lnTo>
                    <a:pt x="2536" y="7272"/>
                  </a:lnTo>
                  <a:lnTo>
                    <a:pt x="2485" y="7273"/>
                  </a:lnTo>
                  <a:lnTo>
                    <a:pt x="2435" y="7273"/>
                  </a:lnTo>
                  <a:lnTo>
                    <a:pt x="2385" y="7274"/>
                  </a:lnTo>
                  <a:lnTo>
                    <a:pt x="2334" y="7275"/>
                  </a:lnTo>
                  <a:lnTo>
                    <a:pt x="2284" y="7276"/>
                  </a:lnTo>
                  <a:lnTo>
                    <a:pt x="2235" y="7278"/>
                  </a:lnTo>
                  <a:lnTo>
                    <a:pt x="2233" y="7287"/>
                  </a:lnTo>
                  <a:lnTo>
                    <a:pt x="2233" y="7297"/>
                  </a:lnTo>
                  <a:lnTo>
                    <a:pt x="2233" y="7307"/>
                  </a:lnTo>
                  <a:lnTo>
                    <a:pt x="2233" y="7317"/>
                  </a:lnTo>
                  <a:lnTo>
                    <a:pt x="2237" y="7342"/>
                  </a:lnTo>
                  <a:lnTo>
                    <a:pt x="2243" y="7373"/>
                  </a:lnTo>
                  <a:lnTo>
                    <a:pt x="2252" y="7417"/>
                  </a:lnTo>
                  <a:lnTo>
                    <a:pt x="2261" y="7476"/>
                  </a:lnTo>
                  <a:lnTo>
                    <a:pt x="2272" y="7553"/>
                  </a:lnTo>
                  <a:lnTo>
                    <a:pt x="2283" y="7651"/>
                  </a:lnTo>
                  <a:lnTo>
                    <a:pt x="2265" y="7652"/>
                  </a:lnTo>
                  <a:lnTo>
                    <a:pt x="2247" y="7652"/>
                  </a:lnTo>
                  <a:lnTo>
                    <a:pt x="2230" y="7654"/>
                  </a:lnTo>
                  <a:lnTo>
                    <a:pt x="2212" y="7658"/>
                  </a:lnTo>
                  <a:lnTo>
                    <a:pt x="2189" y="7703"/>
                  </a:lnTo>
                  <a:lnTo>
                    <a:pt x="2168" y="7747"/>
                  </a:lnTo>
                  <a:lnTo>
                    <a:pt x="2147" y="7789"/>
                  </a:lnTo>
                  <a:lnTo>
                    <a:pt x="2126" y="7828"/>
                  </a:lnTo>
                  <a:lnTo>
                    <a:pt x="2105" y="7866"/>
                  </a:lnTo>
                  <a:lnTo>
                    <a:pt x="2084" y="7902"/>
                  </a:lnTo>
                  <a:lnTo>
                    <a:pt x="2063" y="7937"/>
                  </a:lnTo>
                  <a:lnTo>
                    <a:pt x="2042" y="7969"/>
                  </a:lnTo>
                  <a:lnTo>
                    <a:pt x="2020" y="8000"/>
                  </a:lnTo>
                  <a:lnTo>
                    <a:pt x="1999" y="8029"/>
                  </a:lnTo>
                  <a:lnTo>
                    <a:pt x="1976" y="8058"/>
                  </a:lnTo>
                  <a:lnTo>
                    <a:pt x="1954" y="8085"/>
                  </a:lnTo>
                  <a:lnTo>
                    <a:pt x="1932" y="8111"/>
                  </a:lnTo>
                  <a:lnTo>
                    <a:pt x="1909" y="8135"/>
                  </a:lnTo>
                  <a:lnTo>
                    <a:pt x="1886" y="8159"/>
                  </a:lnTo>
                  <a:lnTo>
                    <a:pt x="1861" y="8181"/>
                  </a:lnTo>
                  <a:lnTo>
                    <a:pt x="1837" y="8203"/>
                  </a:lnTo>
                  <a:lnTo>
                    <a:pt x="1812" y="8225"/>
                  </a:lnTo>
                  <a:lnTo>
                    <a:pt x="1787" y="8246"/>
                  </a:lnTo>
                  <a:lnTo>
                    <a:pt x="1760" y="8266"/>
                  </a:lnTo>
                  <a:lnTo>
                    <a:pt x="1733" y="8286"/>
                  </a:lnTo>
                  <a:lnTo>
                    <a:pt x="1705" y="8305"/>
                  </a:lnTo>
                  <a:lnTo>
                    <a:pt x="1676" y="8325"/>
                  </a:lnTo>
                  <a:lnTo>
                    <a:pt x="1646" y="8344"/>
                  </a:lnTo>
                  <a:lnTo>
                    <a:pt x="1584" y="8382"/>
                  </a:lnTo>
                  <a:lnTo>
                    <a:pt x="1518" y="8422"/>
                  </a:lnTo>
                  <a:lnTo>
                    <a:pt x="1446" y="8462"/>
                  </a:lnTo>
                  <a:lnTo>
                    <a:pt x="1369" y="8506"/>
                  </a:lnTo>
                  <a:lnTo>
                    <a:pt x="1365" y="8524"/>
                  </a:lnTo>
                  <a:lnTo>
                    <a:pt x="1360" y="8542"/>
                  </a:lnTo>
                  <a:lnTo>
                    <a:pt x="1356" y="8558"/>
                  </a:lnTo>
                  <a:lnTo>
                    <a:pt x="1351" y="8576"/>
                  </a:lnTo>
                  <a:lnTo>
                    <a:pt x="1392" y="8575"/>
                  </a:lnTo>
                  <a:lnTo>
                    <a:pt x="1431" y="8572"/>
                  </a:lnTo>
                  <a:lnTo>
                    <a:pt x="1470" y="8566"/>
                  </a:lnTo>
                  <a:lnTo>
                    <a:pt x="1509" y="8557"/>
                  </a:lnTo>
                  <a:lnTo>
                    <a:pt x="1547" y="8547"/>
                  </a:lnTo>
                  <a:lnTo>
                    <a:pt x="1586" y="8535"/>
                  </a:lnTo>
                  <a:lnTo>
                    <a:pt x="1624" y="8520"/>
                  </a:lnTo>
                  <a:lnTo>
                    <a:pt x="1662" y="8505"/>
                  </a:lnTo>
                  <a:lnTo>
                    <a:pt x="1700" y="8487"/>
                  </a:lnTo>
                  <a:lnTo>
                    <a:pt x="1736" y="8468"/>
                  </a:lnTo>
                  <a:lnTo>
                    <a:pt x="1773" y="8447"/>
                  </a:lnTo>
                  <a:lnTo>
                    <a:pt x="1809" y="8424"/>
                  </a:lnTo>
                  <a:lnTo>
                    <a:pt x="1846" y="8401"/>
                  </a:lnTo>
                  <a:lnTo>
                    <a:pt x="1880" y="8375"/>
                  </a:lnTo>
                  <a:lnTo>
                    <a:pt x="1916" y="8350"/>
                  </a:lnTo>
                  <a:lnTo>
                    <a:pt x="1949" y="8323"/>
                  </a:lnTo>
                  <a:lnTo>
                    <a:pt x="1984" y="8294"/>
                  </a:lnTo>
                  <a:lnTo>
                    <a:pt x="2016" y="8265"/>
                  </a:lnTo>
                  <a:lnTo>
                    <a:pt x="2049" y="8236"/>
                  </a:lnTo>
                  <a:lnTo>
                    <a:pt x="2081" y="8206"/>
                  </a:lnTo>
                  <a:lnTo>
                    <a:pt x="2112" y="8174"/>
                  </a:lnTo>
                  <a:lnTo>
                    <a:pt x="2143" y="8143"/>
                  </a:lnTo>
                  <a:lnTo>
                    <a:pt x="2173" y="8111"/>
                  </a:lnTo>
                  <a:lnTo>
                    <a:pt x="2202" y="8078"/>
                  </a:lnTo>
                  <a:lnTo>
                    <a:pt x="2230" y="8046"/>
                  </a:lnTo>
                  <a:lnTo>
                    <a:pt x="2256" y="8014"/>
                  </a:lnTo>
                  <a:lnTo>
                    <a:pt x="2283" y="7981"/>
                  </a:lnTo>
                  <a:lnTo>
                    <a:pt x="2309" y="7949"/>
                  </a:lnTo>
                  <a:lnTo>
                    <a:pt x="2357" y="7885"/>
                  </a:lnTo>
                  <a:lnTo>
                    <a:pt x="2401" y="7824"/>
                  </a:lnTo>
                  <a:lnTo>
                    <a:pt x="2399" y="7880"/>
                  </a:lnTo>
                  <a:lnTo>
                    <a:pt x="2395" y="7933"/>
                  </a:lnTo>
                  <a:lnTo>
                    <a:pt x="2386" y="7985"/>
                  </a:lnTo>
                  <a:lnTo>
                    <a:pt x="2373" y="8034"/>
                  </a:lnTo>
                  <a:lnTo>
                    <a:pt x="2359" y="8081"/>
                  </a:lnTo>
                  <a:lnTo>
                    <a:pt x="2341" y="8124"/>
                  </a:lnTo>
                  <a:lnTo>
                    <a:pt x="2320" y="8167"/>
                  </a:lnTo>
                  <a:lnTo>
                    <a:pt x="2298" y="8207"/>
                  </a:lnTo>
                  <a:lnTo>
                    <a:pt x="2271" y="8244"/>
                  </a:lnTo>
                  <a:lnTo>
                    <a:pt x="2243" y="8279"/>
                  </a:lnTo>
                  <a:lnTo>
                    <a:pt x="2213" y="8313"/>
                  </a:lnTo>
                  <a:lnTo>
                    <a:pt x="2180" y="8344"/>
                  </a:lnTo>
                  <a:lnTo>
                    <a:pt x="2146" y="8374"/>
                  </a:lnTo>
                  <a:lnTo>
                    <a:pt x="2109" y="8402"/>
                  </a:lnTo>
                  <a:lnTo>
                    <a:pt x="2071" y="8428"/>
                  </a:lnTo>
                  <a:lnTo>
                    <a:pt x="2031" y="8452"/>
                  </a:lnTo>
                  <a:lnTo>
                    <a:pt x="1991" y="8476"/>
                  </a:lnTo>
                  <a:lnTo>
                    <a:pt x="1948" y="8497"/>
                  </a:lnTo>
                  <a:lnTo>
                    <a:pt x="1904" y="8517"/>
                  </a:lnTo>
                  <a:lnTo>
                    <a:pt x="1859" y="8536"/>
                  </a:lnTo>
                  <a:lnTo>
                    <a:pt x="1815" y="8554"/>
                  </a:lnTo>
                  <a:lnTo>
                    <a:pt x="1768" y="8569"/>
                  </a:lnTo>
                  <a:lnTo>
                    <a:pt x="1721" y="8584"/>
                  </a:lnTo>
                  <a:lnTo>
                    <a:pt x="1674" y="8598"/>
                  </a:lnTo>
                  <a:lnTo>
                    <a:pt x="1626" y="8611"/>
                  </a:lnTo>
                  <a:lnTo>
                    <a:pt x="1578" y="8623"/>
                  </a:lnTo>
                  <a:lnTo>
                    <a:pt x="1530" y="8634"/>
                  </a:lnTo>
                  <a:lnTo>
                    <a:pt x="1482" y="8644"/>
                  </a:lnTo>
                  <a:lnTo>
                    <a:pt x="1386" y="8662"/>
                  </a:lnTo>
                  <a:lnTo>
                    <a:pt x="1292" y="8678"/>
                  </a:lnTo>
                  <a:close/>
                </a:path>
              </a:pathLst>
            </a:custGeom>
            <a:solidFill>
              <a:srgbClr val="E77919"/>
            </a:solidFill>
            <a:ln w="9525">
              <a:noFill/>
              <a:round/>
              <a:headEnd/>
              <a:tailEnd/>
            </a:ln>
          </p:spPr>
          <p:txBody>
            <a:bodyPr>
              <a:prstTxWarp prst="textNoShape">
                <a:avLst/>
              </a:prstTxWarp>
            </a:bodyPr>
            <a:lstStyle/>
            <a:p>
              <a:endParaRPr lang="en-US"/>
            </a:p>
          </p:txBody>
        </p:sp>
        <p:sp>
          <p:nvSpPr>
            <p:cNvPr id="22534" name="Freeform 9"/>
            <p:cNvSpPr>
              <a:spLocks/>
            </p:cNvSpPr>
            <p:nvPr/>
          </p:nvSpPr>
          <p:spPr bwMode="auto">
            <a:xfrm>
              <a:off x="2348" y="3296"/>
              <a:ext cx="79" cy="56"/>
            </a:xfrm>
            <a:custGeom>
              <a:avLst/>
              <a:gdLst>
                <a:gd name="T0" fmla="*/ 344 w 475"/>
                <a:gd name="T1" fmla="*/ 336 h 336"/>
                <a:gd name="T2" fmla="*/ 250 w 475"/>
                <a:gd name="T3" fmla="*/ 303 h 336"/>
                <a:gd name="T4" fmla="*/ 179 w 475"/>
                <a:gd name="T5" fmla="*/ 277 h 336"/>
                <a:gd name="T6" fmla="*/ 125 w 475"/>
                <a:gd name="T7" fmla="*/ 257 h 336"/>
                <a:gd name="T8" fmla="*/ 88 w 475"/>
                <a:gd name="T9" fmla="*/ 241 h 336"/>
                <a:gd name="T10" fmla="*/ 73 w 475"/>
                <a:gd name="T11" fmla="*/ 235 h 336"/>
                <a:gd name="T12" fmla="*/ 61 w 475"/>
                <a:gd name="T13" fmla="*/ 228 h 336"/>
                <a:gd name="T14" fmla="*/ 50 w 475"/>
                <a:gd name="T15" fmla="*/ 221 h 336"/>
                <a:gd name="T16" fmla="*/ 40 w 475"/>
                <a:gd name="T17" fmla="*/ 214 h 336"/>
                <a:gd name="T18" fmla="*/ 21 w 475"/>
                <a:gd name="T19" fmla="*/ 200 h 336"/>
                <a:gd name="T20" fmla="*/ 0 w 475"/>
                <a:gd name="T21" fmla="*/ 182 h 336"/>
                <a:gd name="T22" fmla="*/ 52 w 475"/>
                <a:gd name="T23" fmla="*/ 147 h 336"/>
                <a:gd name="T24" fmla="*/ 100 w 475"/>
                <a:gd name="T25" fmla="*/ 113 h 336"/>
                <a:gd name="T26" fmla="*/ 123 w 475"/>
                <a:gd name="T27" fmla="*/ 96 h 336"/>
                <a:gd name="T28" fmla="*/ 147 w 475"/>
                <a:gd name="T29" fmla="*/ 81 h 336"/>
                <a:gd name="T30" fmla="*/ 170 w 475"/>
                <a:gd name="T31" fmla="*/ 65 h 336"/>
                <a:gd name="T32" fmla="*/ 195 w 475"/>
                <a:gd name="T33" fmla="*/ 50 h 336"/>
                <a:gd name="T34" fmla="*/ 219 w 475"/>
                <a:gd name="T35" fmla="*/ 38 h 336"/>
                <a:gd name="T36" fmla="*/ 245 w 475"/>
                <a:gd name="T37" fmla="*/ 26 h 336"/>
                <a:gd name="T38" fmla="*/ 258 w 475"/>
                <a:gd name="T39" fmla="*/ 21 h 336"/>
                <a:gd name="T40" fmla="*/ 272 w 475"/>
                <a:gd name="T41" fmla="*/ 17 h 336"/>
                <a:gd name="T42" fmla="*/ 286 w 475"/>
                <a:gd name="T43" fmla="*/ 12 h 336"/>
                <a:gd name="T44" fmla="*/ 301 w 475"/>
                <a:gd name="T45" fmla="*/ 9 h 336"/>
                <a:gd name="T46" fmla="*/ 315 w 475"/>
                <a:gd name="T47" fmla="*/ 6 h 336"/>
                <a:gd name="T48" fmla="*/ 331 w 475"/>
                <a:gd name="T49" fmla="*/ 4 h 336"/>
                <a:gd name="T50" fmla="*/ 346 w 475"/>
                <a:gd name="T51" fmla="*/ 2 h 336"/>
                <a:gd name="T52" fmla="*/ 362 w 475"/>
                <a:gd name="T53" fmla="*/ 1 h 336"/>
                <a:gd name="T54" fmla="*/ 380 w 475"/>
                <a:gd name="T55" fmla="*/ 0 h 336"/>
                <a:gd name="T56" fmla="*/ 397 w 475"/>
                <a:gd name="T57" fmla="*/ 1 h 336"/>
                <a:gd name="T58" fmla="*/ 414 w 475"/>
                <a:gd name="T59" fmla="*/ 2 h 336"/>
                <a:gd name="T60" fmla="*/ 433 w 475"/>
                <a:gd name="T61" fmla="*/ 4 h 336"/>
                <a:gd name="T62" fmla="*/ 447 w 475"/>
                <a:gd name="T63" fmla="*/ 34 h 336"/>
                <a:gd name="T64" fmla="*/ 457 w 475"/>
                <a:gd name="T65" fmla="*/ 57 h 336"/>
                <a:gd name="T66" fmla="*/ 465 w 475"/>
                <a:gd name="T67" fmla="*/ 78 h 336"/>
                <a:gd name="T68" fmla="*/ 469 w 475"/>
                <a:gd name="T69" fmla="*/ 98 h 336"/>
                <a:gd name="T70" fmla="*/ 472 w 475"/>
                <a:gd name="T71" fmla="*/ 122 h 336"/>
                <a:gd name="T72" fmla="*/ 474 w 475"/>
                <a:gd name="T73" fmla="*/ 149 h 336"/>
                <a:gd name="T74" fmla="*/ 475 w 475"/>
                <a:gd name="T75" fmla="*/ 184 h 336"/>
                <a:gd name="T76" fmla="*/ 475 w 475"/>
                <a:gd name="T77" fmla="*/ 229 h 336"/>
                <a:gd name="T78" fmla="*/ 440 w 475"/>
                <a:gd name="T79" fmla="*/ 256 h 336"/>
                <a:gd name="T80" fmla="*/ 408 w 475"/>
                <a:gd name="T81" fmla="*/ 283 h 336"/>
                <a:gd name="T82" fmla="*/ 375 w 475"/>
                <a:gd name="T83" fmla="*/ 309 h 336"/>
                <a:gd name="T84" fmla="*/ 344 w 475"/>
                <a:gd name="T85" fmla="*/ 336 h 3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475"/>
                <a:gd name="T130" fmla="*/ 0 h 336"/>
                <a:gd name="T131" fmla="*/ 475 w 475"/>
                <a:gd name="T132" fmla="*/ 336 h 3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475" h="336">
                  <a:moveTo>
                    <a:pt x="344" y="336"/>
                  </a:moveTo>
                  <a:lnTo>
                    <a:pt x="250" y="303"/>
                  </a:lnTo>
                  <a:lnTo>
                    <a:pt x="179" y="277"/>
                  </a:lnTo>
                  <a:lnTo>
                    <a:pt x="125" y="257"/>
                  </a:lnTo>
                  <a:lnTo>
                    <a:pt x="88" y="241"/>
                  </a:lnTo>
                  <a:lnTo>
                    <a:pt x="73" y="235"/>
                  </a:lnTo>
                  <a:lnTo>
                    <a:pt x="61" y="228"/>
                  </a:lnTo>
                  <a:lnTo>
                    <a:pt x="50" y="221"/>
                  </a:lnTo>
                  <a:lnTo>
                    <a:pt x="40" y="214"/>
                  </a:lnTo>
                  <a:lnTo>
                    <a:pt x="21" y="200"/>
                  </a:lnTo>
                  <a:lnTo>
                    <a:pt x="0" y="182"/>
                  </a:lnTo>
                  <a:lnTo>
                    <a:pt x="52" y="147"/>
                  </a:lnTo>
                  <a:lnTo>
                    <a:pt x="100" y="113"/>
                  </a:lnTo>
                  <a:lnTo>
                    <a:pt x="123" y="96"/>
                  </a:lnTo>
                  <a:lnTo>
                    <a:pt x="147" y="81"/>
                  </a:lnTo>
                  <a:lnTo>
                    <a:pt x="170" y="65"/>
                  </a:lnTo>
                  <a:lnTo>
                    <a:pt x="195" y="50"/>
                  </a:lnTo>
                  <a:lnTo>
                    <a:pt x="219" y="38"/>
                  </a:lnTo>
                  <a:lnTo>
                    <a:pt x="245" y="26"/>
                  </a:lnTo>
                  <a:lnTo>
                    <a:pt x="258" y="21"/>
                  </a:lnTo>
                  <a:lnTo>
                    <a:pt x="272" y="17"/>
                  </a:lnTo>
                  <a:lnTo>
                    <a:pt x="286" y="12"/>
                  </a:lnTo>
                  <a:lnTo>
                    <a:pt x="301" y="9"/>
                  </a:lnTo>
                  <a:lnTo>
                    <a:pt x="315" y="6"/>
                  </a:lnTo>
                  <a:lnTo>
                    <a:pt x="331" y="4"/>
                  </a:lnTo>
                  <a:lnTo>
                    <a:pt x="346" y="2"/>
                  </a:lnTo>
                  <a:lnTo>
                    <a:pt x="362" y="1"/>
                  </a:lnTo>
                  <a:lnTo>
                    <a:pt x="380" y="0"/>
                  </a:lnTo>
                  <a:lnTo>
                    <a:pt x="397" y="1"/>
                  </a:lnTo>
                  <a:lnTo>
                    <a:pt x="414" y="2"/>
                  </a:lnTo>
                  <a:lnTo>
                    <a:pt x="433" y="4"/>
                  </a:lnTo>
                  <a:lnTo>
                    <a:pt x="447" y="34"/>
                  </a:lnTo>
                  <a:lnTo>
                    <a:pt x="457" y="57"/>
                  </a:lnTo>
                  <a:lnTo>
                    <a:pt x="465" y="78"/>
                  </a:lnTo>
                  <a:lnTo>
                    <a:pt x="469" y="98"/>
                  </a:lnTo>
                  <a:lnTo>
                    <a:pt x="472" y="122"/>
                  </a:lnTo>
                  <a:lnTo>
                    <a:pt x="474" y="149"/>
                  </a:lnTo>
                  <a:lnTo>
                    <a:pt x="475" y="184"/>
                  </a:lnTo>
                  <a:lnTo>
                    <a:pt x="475" y="229"/>
                  </a:lnTo>
                  <a:lnTo>
                    <a:pt x="440" y="256"/>
                  </a:lnTo>
                  <a:lnTo>
                    <a:pt x="408" y="283"/>
                  </a:lnTo>
                  <a:lnTo>
                    <a:pt x="375" y="309"/>
                  </a:lnTo>
                  <a:lnTo>
                    <a:pt x="344" y="336"/>
                  </a:lnTo>
                  <a:close/>
                </a:path>
              </a:pathLst>
            </a:custGeom>
            <a:solidFill>
              <a:srgbClr val="E77919"/>
            </a:solidFill>
            <a:ln w="9525">
              <a:noFill/>
              <a:round/>
              <a:headEnd/>
              <a:tailEnd/>
            </a:ln>
          </p:spPr>
          <p:txBody>
            <a:bodyPr>
              <a:prstTxWarp prst="textNoShape">
                <a:avLst/>
              </a:prstTxWarp>
            </a:bodyPr>
            <a:lstStyle/>
            <a:p>
              <a:endParaRPr lang="en-US"/>
            </a:p>
          </p:txBody>
        </p:sp>
        <p:sp>
          <p:nvSpPr>
            <p:cNvPr id="22535" name="Freeform 10"/>
            <p:cNvSpPr>
              <a:spLocks/>
            </p:cNvSpPr>
            <p:nvPr/>
          </p:nvSpPr>
          <p:spPr bwMode="auto">
            <a:xfrm>
              <a:off x="2293" y="3291"/>
              <a:ext cx="49" cy="41"/>
            </a:xfrm>
            <a:custGeom>
              <a:avLst/>
              <a:gdLst>
                <a:gd name="T0" fmla="*/ 112 w 290"/>
                <a:gd name="T1" fmla="*/ 247 h 247"/>
                <a:gd name="T2" fmla="*/ 82 w 290"/>
                <a:gd name="T3" fmla="*/ 224 h 247"/>
                <a:gd name="T4" fmla="*/ 53 w 290"/>
                <a:gd name="T5" fmla="*/ 202 h 247"/>
                <a:gd name="T6" fmla="*/ 26 w 290"/>
                <a:gd name="T7" fmla="*/ 180 h 247"/>
                <a:gd name="T8" fmla="*/ 0 w 290"/>
                <a:gd name="T9" fmla="*/ 158 h 247"/>
                <a:gd name="T10" fmla="*/ 89 w 290"/>
                <a:gd name="T11" fmla="*/ 101 h 247"/>
                <a:gd name="T12" fmla="*/ 157 w 290"/>
                <a:gd name="T13" fmla="*/ 58 h 247"/>
                <a:gd name="T14" fmla="*/ 206 w 290"/>
                <a:gd name="T15" fmla="*/ 29 h 247"/>
                <a:gd name="T16" fmla="*/ 241 w 290"/>
                <a:gd name="T17" fmla="*/ 10 h 247"/>
                <a:gd name="T18" fmla="*/ 252 w 290"/>
                <a:gd name="T19" fmla="*/ 5 h 247"/>
                <a:gd name="T20" fmla="*/ 262 w 290"/>
                <a:gd name="T21" fmla="*/ 1 h 247"/>
                <a:gd name="T22" fmla="*/ 270 w 290"/>
                <a:gd name="T23" fmla="*/ 0 h 247"/>
                <a:gd name="T24" fmla="*/ 275 w 290"/>
                <a:gd name="T25" fmla="*/ 0 h 247"/>
                <a:gd name="T26" fmla="*/ 280 w 290"/>
                <a:gd name="T27" fmla="*/ 2 h 247"/>
                <a:gd name="T28" fmla="*/ 283 w 290"/>
                <a:gd name="T29" fmla="*/ 6 h 247"/>
                <a:gd name="T30" fmla="*/ 286 w 290"/>
                <a:gd name="T31" fmla="*/ 10 h 247"/>
                <a:gd name="T32" fmla="*/ 290 w 290"/>
                <a:gd name="T33" fmla="*/ 15 h 247"/>
                <a:gd name="T34" fmla="*/ 264 w 290"/>
                <a:gd name="T35" fmla="*/ 53 h 247"/>
                <a:gd name="T36" fmla="*/ 245 w 290"/>
                <a:gd name="T37" fmla="*/ 82 h 247"/>
                <a:gd name="T38" fmla="*/ 237 w 290"/>
                <a:gd name="T39" fmla="*/ 95 h 247"/>
                <a:gd name="T40" fmla="*/ 231 w 290"/>
                <a:gd name="T41" fmla="*/ 106 h 247"/>
                <a:gd name="T42" fmla="*/ 225 w 290"/>
                <a:gd name="T43" fmla="*/ 117 h 247"/>
                <a:gd name="T44" fmla="*/ 221 w 290"/>
                <a:gd name="T45" fmla="*/ 129 h 247"/>
                <a:gd name="T46" fmla="*/ 216 w 290"/>
                <a:gd name="T47" fmla="*/ 140 h 247"/>
                <a:gd name="T48" fmla="*/ 213 w 290"/>
                <a:gd name="T49" fmla="*/ 151 h 247"/>
                <a:gd name="T50" fmla="*/ 209 w 290"/>
                <a:gd name="T51" fmla="*/ 163 h 247"/>
                <a:gd name="T52" fmla="*/ 206 w 290"/>
                <a:gd name="T53" fmla="*/ 176 h 247"/>
                <a:gd name="T54" fmla="*/ 201 w 290"/>
                <a:gd name="T55" fmla="*/ 207 h 247"/>
                <a:gd name="T56" fmla="*/ 195 w 290"/>
                <a:gd name="T57" fmla="*/ 247 h 247"/>
                <a:gd name="T58" fmla="*/ 173 w 290"/>
                <a:gd name="T59" fmla="*/ 247 h 247"/>
                <a:gd name="T60" fmla="*/ 151 w 290"/>
                <a:gd name="T61" fmla="*/ 247 h 247"/>
                <a:gd name="T62" fmla="*/ 130 w 290"/>
                <a:gd name="T63" fmla="*/ 247 h 247"/>
                <a:gd name="T64" fmla="*/ 112 w 290"/>
                <a:gd name="T65" fmla="*/ 247 h 24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90"/>
                <a:gd name="T100" fmla="*/ 0 h 247"/>
                <a:gd name="T101" fmla="*/ 290 w 290"/>
                <a:gd name="T102" fmla="*/ 247 h 247"/>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90" h="247">
                  <a:moveTo>
                    <a:pt x="112" y="247"/>
                  </a:moveTo>
                  <a:lnTo>
                    <a:pt x="82" y="224"/>
                  </a:lnTo>
                  <a:lnTo>
                    <a:pt x="53" y="202"/>
                  </a:lnTo>
                  <a:lnTo>
                    <a:pt x="26" y="180"/>
                  </a:lnTo>
                  <a:lnTo>
                    <a:pt x="0" y="158"/>
                  </a:lnTo>
                  <a:lnTo>
                    <a:pt x="89" y="101"/>
                  </a:lnTo>
                  <a:lnTo>
                    <a:pt x="157" y="58"/>
                  </a:lnTo>
                  <a:lnTo>
                    <a:pt x="206" y="29"/>
                  </a:lnTo>
                  <a:lnTo>
                    <a:pt x="241" y="10"/>
                  </a:lnTo>
                  <a:lnTo>
                    <a:pt x="252" y="5"/>
                  </a:lnTo>
                  <a:lnTo>
                    <a:pt x="262" y="1"/>
                  </a:lnTo>
                  <a:lnTo>
                    <a:pt x="270" y="0"/>
                  </a:lnTo>
                  <a:lnTo>
                    <a:pt x="275" y="0"/>
                  </a:lnTo>
                  <a:lnTo>
                    <a:pt x="280" y="2"/>
                  </a:lnTo>
                  <a:lnTo>
                    <a:pt x="283" y="6"/>
                  </a:lnTo>
                  <a:lnTo>
                    <a:pt x="286" y="10"/>
                  </a:lnTo>
                  <a:lnTo>
                    <a:pt x="290" y="15"/>
                  </a:lnTo>
                  <a:lnTo>
                    <a:pt x="264" y="53"/>
                  </a:lnTo>
                  <a:lnTo>
                    <a:pt x="245" y="82"/>
                  </a:lnTo>
                  <a:lnTo>
                    <a:pt x="237" y="95"/>
                  </a:lnTo>
                  <a:lnTo>
                    <a:pt x="231" y="106"/>
                  </a:lnTo>
                  <a:lnTo>
                    <a:pt x="225" y="117"/>
                  </a:lnTo>
                  <a:lnTo>
                    <a:pt x="221" y="129"/>
                  </a:lnTo>
                  <a:lnTo>
                    <a:pt x="216" y="140"/>
                  </a:lnTo>
                  <a:lnTo>
                    <a:pt x="213" y="151"/>
                  </a:lnTo>
                  <a:lnTo>
                    <a:pt x="209" y="163"/>
                  </a:lnTo>
                  <a:lnTo>
                    <a:pt x="206" y="176"/>
                  </a:lnTo>
                  <a:lnTo>
                    <a:pt x="201" y="207"/>
                  </a:lnTo>
                  <a:lnTo>
                    <a:pt x="195" y="247"/>
                  </a:lnTo>
                  <a:lnTo>
                    <a:pt x="173" y="247"/>
                  </a:lnTo>
                  <a:lnTo>
                    <a:pt x="151" y="247"/>
                  </a:lnTo>
                  <a:lnTo>
                    <a:pt x="130" y="247"/>
                  </a:lnTo>
                  <a:lnTo>
                    <a:pt x="112" y="247"/>
                  </a:lnTo>
                  <a:close/>
                </a:path>
              </a:pathLst>
            </a:custGeom>
            <a:solidFill>
              <a:srgbClr val="E77919"/>
            </a:solidFill>
            <a:ln w="9525">
              <a:noFill/>
              <a:round/>
              <a:headEnd/>
              <a:tailEnd/>
            </a:ln>
          </p:spPr>
          <p:txBody>
            <a:bodyPr>
              <a:prstTxWarp prst="textNoShape">
                <a:avLst/>
              </a:prstTxWarp>
            </a:bodyPr>
            <a:lstStyle/>
            <a:p>
              <a:endParaRPr lang="en-US"/>
            </a:p>
          </p:txBody>
        </p:sp>
        <p:sp>
          <p:nvSpPr>
            <p:cNvPr id="22536" name="Freeform 11"/>
            <p:cNvSpPr>
              <a:spLocks/>
            </p:cNvSpPr>
            <p:nvPr/>
          </p:nvSpPr>
          <p:spPr bwMode="auto">
            <a:xfrm>
              <a:off x="2451" y="3297"/>
              <a:ext cx="19" cy="35"/>
            </a:xfrm>
            <a:custGeom>
              <a:avLst/>
              <a:gdLst>
                <a:gd name="T0" fmla="*/ 36 w 113"/>
                <a:gd name="T1" fmla="*/ 208 h 208"/>
                <a:gd name="T2" fmla="*/ 31 w 113"/>
                <a:gd name="T3" fmla="*/ 181 h 208"/>
                <a:gd name="T4" fmla="*/ 27 w 113"/>
                <a:gd name="T5" fmla="*/ 154 h 208"/>
                <a:gd name="T6" fmla="*/ 22 w 113"/>
                <a:gd name="T7" fmla="*/ 127 h 208"/>
                <a:gd name="T8" fmla="*/ 18 w 113"/>
                <a:gd name="T9" fmla="*/ 102 h 208"/>
                <a:gd name="T10" fmla="*/ 13 w 113"/>
                <a:gd name="T11" fmla="*/ 75 h 208"/>
                <a:gd name="T12" fmla="*/ 9 w 113"/>
                <a:gd name="T13" fmla="*/ 49 h 208"/>
                <a:gd name="T14" fmla="*/ 4 w 113"/>
                <a:gd name="T15" fmla="*/ 25 h 208"/>
                <a:gd name="T16" fmla="*/ 0 w 113"/>
                <a:gd name="T17" fmla="*/ 0 h 208"/>
                <a:gd name="T18" fmla="*/ 22 w 113"/>
                <a:gd name="T19" fmla="*/ 0 h 208"/>
                <a:gd name="T20" fmla="*/ 45 w 113"/>
                <a:gd name="T21" fmla="*/ 0 h 208"/>
                <a:gd name="T22" fmla="*/ 69 w 113"/>
                <a:gd name="T23" fmla="*/ 2 h 208"/>
                <a:gd name="T24" fmla="*/ 95 w 113"/>
                <a:gd name="T25" fmla="*/ 6 h 208"/>
                <a:gd name="T26" fmla="*/ 99 w 113"/>
                <a:gd name="T27" fmla="*/ 42 h 208"/>
                <a:gd name="T28" fmla="*/ 104 w 113"/>
                <a:gd name="T29" fmla="*/ 77 h 208"/>
                <a:gd name="T30" fmla="*/ 108 w 113"/>
                <a:gd name="T31" fmla="*/ 113 h 208"/>
                <a:gd name="T32" fmla="*/ 113 w 113"/>
                <a:gd name="T33" fmla="*/ 148 h 208"/>
                <a:gd name="T34" fmla="*/ 92 w 113"/>
                <a:gd name="T35" fmla="*/ 161 h 208"/>
                <a:gd name="T36" fmla="*/ 71 w 113"/>
                <a:gd name="T37" fmla="*/ 175 h 208"/>
                <a:gd name="T38" fmla="*/ 54 w 113"/>
                <a:gd name="T39" fmla="*/ 191 h 208"/>
                <a:gd name="T40" fmla="*/ 36 w 113"/>
                <a:gd name="T41" fmla="*/ 208 h 208"/>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13"/>
                <a:gd name="T64" fmla="*/ 0 h 208"/>
                <a:gd name="T65" fmla="*/ 113 w 113"/>
                <a:gd name="T66" fmla="*/ 208 h 208"/>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13" h="208">
                  <a:moveTo>
                    <a:pt x="36" y="208"/>
                  </a:moveTo>
                  <a:lnTo>
                    <a:pt x="31" y="181"/>
                  </a:lnTo>
                  <a:lnTo>
                    <a:pt x="27" y="154"/>
                  </a:lnTo>
                  <a:lnTo>
                    <a:pt x="22" y="127"/>
                  </a:lnTo>
                  <a:lnTo>
                    <a:pt x="18" y="102"/>
                  </a:lnTo>
                  <a:lnTo>
                    <a:pt x="13" y="75"/>
                  </a:lnTo>
                  <a:lnTo>
                    <a:pt x="9" y="49"/>
                  </a:lnTo>
                  <a:lnTo>
                    <a:pt x="4" y="25"/>
                  </a:lnTo>
                  <a:lnTo>
                    <a:pt x="0" y="0"/>
                  </a:lnTo>
                  <a:lnTo>
                    <a:pt x="22" y="0"/>
                  </a:lnTo>
                  <a:lnTo>
                    <a:pt x="45" y="0"/>
                  </a:lnTo>
                  <a:lnTo>
                    <a:pt x="69" y="2"/>
                  </a:lnTo>
                  <a:lnTo>
                    <a:pt x="95" y="6"/>
                  </a:lnTo>
                  <a:lnTo>
                    <a:pt x="99" y="42"/>
                  </a:lnTo>
                  <a:lnTo>
                    <a:pt x="104" y="77"/>
                  </a:lnTo>
                  <a:lnTo>
                    <a:pt x="108" y="113"/>
                  </a:lnTo>
                  <a:lnTo>
                    <a:pt x="113" y="148"/>
                  </a:lnTo>
                  <a:lnTo>
                    <a:pt x="92" y="161"/>
                  </a:lnTo>
                  <a:lnTo>
                    <a:pt x="71" y="175"/>
                  </a:lnTo>
                  <a:lnTo>
                    <a:pt x="54" y="191"/>
                  </a:lnTo>
                  <a:lnTo>
                    <a:pt x="36" y="208"/>
                  </a:lnTo>
                  <a:close/>
                </a:path>
              </a:pathLst>
            </a:custGeom>
            <a:solidFill>
              <a:srgbClr val="E77919"/>
            </a:solidFill>
            <a:ln w="9525">
              <a:noFill/>
              <a:round/>
              <a:headEnd/>
              <a:tailEnd/>
            </a:ln>
          </p:spPr>
          <p:txBody>
            <a:bodyPr>
              <a:prstTxWarp prst="textNoShape">
                <a:avLst/>
              </a:prstTxWarp>
            </a:bodyPr>
            <a:lstStyle/>
            <a:p>
              <a:endParaRPr lang="en-US"/>
            </a:p>
          </p:txBody>
        </p:sp>
        <p:sp>
          <p:nvSpPr>
            <p:cNvPr id="22537" name="Freeform 12"/>
            <p:cNvSpPr>
              <a:spLocks/>
            </p:cNvSpPr>
            <p:nvPr/>
          </p:nvSpPr>
          <p:spPr bwMode="auto">
            <a:xfrm>
              <a:off x="2154" y="3277"/>
              <a:ext cx="76" cy="49"/>
            </a:xfrm>
            <a:custGeom>
              <a:avLst/>
              <a:gdLst>
                <a:gd name="T0" fmla="*/ 42 w 457"/>
                <a:gd name="T1" fmla="*/ 291 h 291"/>
                <a:gd name="T2" fmla="*/ 30 w 457"/>
                <a:gd name="T3" fmla="*/ 260 h 291"/>
                <a:gd name="T4" fmla="*/ 19 w 457"/>
                <a:gd name="T5" fmla="*/ 230 h 291"/>
                <a:gd name="T6" fmla="*/ 9 w 457"/>
                <a:gd name="T7" fmla="*/ 200 h 291"/>
                <a:gd name="T8" fmla="*/ 0 w 457"/>
                <a:gd name="T9" fmla="*/ 172 h 291"/>
                <a:gd name="T10" fmla="*/ 37 w 457"/>
                <a:gd name="T11" fmla="*/ 159 h 291"/>
                <a:gd name="T12" fmla="*/ 74 w 457"/>
                <a:gd name="T13" fmla="*/ 146 h 291"/>
                <a:gd name="T14" fmla="*/ 109 w 457"/>
                <a:gd name="T15" fmla="*/ 132 h 291"/>
                <a:gd name="T16" fmla="*/ 145 w 457"/>
                <a:gd name="T17" fmla="*/ 116 h 291"/>
                <a:gd name="T18" fmla="*/ 213 w 457"/>
                <a:gd name="T19" fmla="*/ 86 h 291"/>
                <a:gd name="T20" fmla="*/ 278 w 457"/>
                <a:gd name="T21" fmla="*/ 57 h 291"/>
                <a:gd name="T22" fmla="*/ 307 w 457"/>
                <a:gd name="T23" fmla="*/ 44 h 291"/>
                <a:gd name="T24" fmla="*/ 336 w 457"/>
                <a:gd name="T25" fmla="*/ 32 h 291"/>
                <a:gd name="T26" fmla="*/ 361 w 457"/>
                <a:gd name="T27" fmla="*/ 22 h 291"/>
                <a:gd name="T28" fmla="*/ 386 w 457"/>
                <a:gd name="T29" fmla="*/ 13 h 291"/>
                <a:gd name="T30" fmla="*/ 407 w 457"/>
                <a:gd name="T31" fmla="*/ 7 h 291"/>
                <a:gd name="T32" fmla="*/ 426 w 457"/>
                <a:gd name="T33" fmla="*/ 2 h 291"/>
                <a:gd name="T34" fmla="*/ 435 w 457"/>
                <a:gd name="T35" fmla="*/ 0 h 291"/>
                <a:gd name="T36" fmla="*/ 443 w 457"/>
                <a:gd name="T37" fmla="*/ 0 h 291"/>
                <a:gd name="T38" fmla="*/ 451 w 457"/>
                <a:gd name="T39" fmla="*/ 0 h 291"/>
                <a:gd name="T40" fmla="*/ 457 w 457"/>
                <a:gd name="T41" fmla="*/ 0 h 291"/>
                <a:gd name="T42" fmla="*/ 448 w 457"/>
                <a:gd name="T43" fmla="*/ 13 h 291"/>
                <a:gd name="T44" fmla="*/ 442 w 457"/>
                <a:gd name="T45" fmla="*/ 27 h 291"/>
                <a:gd name="T46" fmla="*/ 436 w 457"/>
                <a:gd name="T47" fmla="*/ 39 h 291"/>
                <a:gd name="T48" fmla="*/ 432 w 457"/>
                <a:gd name="T49" fmla="*/ 51 h 291"/>
                <a:gd name="T50" fmla="*/ 428 w 457"/>
                <a:gd name="T51" fmla="*/ 65 h 291"/>
                <a:gd name="T52" fmla="*/ 426 w 457"/>
                <a:gd name="T53" fmla="*/ 78 h 291"/>
                <a:gd name="T54" fmla="*/ 424 w 457"/>
                <a:gd name="T55" fmla="*/ 91 h 291"/>
                <a:gd name="T56" fmla="*/ 424 w 457"/>
                <a:gd name="T57" fmla="*/ 105 h 291"/>
                <a:gd name="T58" fmla="*/ 424 w 457"/>
                <a:gd name="T59" fmla="*/ 135 h 291"/>
                <a:gd name="T60" fmla="*/ 427 w 457"/>
                <a:gd name="T61" fmla="*/ 168 h 291"/>
                <a:gd name="T62" fmla="*/ 433 w 457"/>
                <a:gd name="T63" fmla="*/ 206 h 291"/>
                <a:gd name="T64" fmla="*/ 440 w 457"/>
                <a:gd name="T65" fmla="*/ 249 h 291"/>
                <a:gd name="T66" fmla="*/ 388 w 457"/>
                <a:gd name="T67" fmla="*/ 254 h 291"/>
                <a:gd name="T68" fmla="*/ 338 w 457"/>
                <a:gd name="T69" fmla="*/ 259 h 291"/>
                <a:gd name="T70" fmla="*/ 288 w 457"/>
                <a:gd name="T71" fmla="*/ 263 h 291"/>
                <a:gd name="T72" fmla="*/ 239 w 457"/>
                <a:gd name="T73" fmla="*/ 268 h 291"/>
                <a:gd name="T74" fmla="*/ 189 w 457"/>
                <a:gd name="T75" fmla="*/ 273 h 291"/>
                <a:gd name="T76" fmla="*/ 139 w 457"/>
                <a:gd name="T77" fmla="*/ 279 h 291"/>
                <a:gd name="T78" fmla="*/ 90 w 457"/>
                <a:gd name="T79" fmla="*/ 284 h 291"/>
                <a:gd name="T80" fmla="*/ 42 w 457"/>
                <a:gd name="T81" fmla="*/ 291 h 29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457"/>
                <a:gd name="T124" fmla="*/ 0 h 291"/>
                <a:gd name="T125" fmla="*/ 457 w 457"/>
                <a:gd name="T126" fmla="*/ 291 h 291"/>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457" h="291">
                  <a:moveTo>
                    <a:pt x="42" y="291"/>
                  </a:moveTo>
                  <a:lnTo>
                    <a:pt x="30" y="260"/>
                  </a:lnTo>
                  <a:lnTo>
                    <a:pt x="19" y="230"/>
                  </a:lnTo>
                  <a:lnTo>
                    <a:pt x="9" y="200"/>
                  </a:lnTo>
                  <a:lnTo>
                    <a:pt x="0" y="172"/>
                  </a:lnTo>
                  <a:lnTo>
                    <a:pt x="37" y="159"/>
                  </a:lnTo>
                  <a:lnTo>
                    <a:pt x="74" y="146"/>
                  </a:lnTo>
                  <a:lnTo>
                    <a:pt x="109" y="132"/>
                  </a:lnTo>
                  <a:lnTo>
                    <a:pt x="145" y="116"/>
                  </a:lnTo>
                  <a:lnTo>
                    <a:pt x="213" y="86"/>
                  </a:lnTo>
                  <a:lnTo>
                    <a:pt x="278" y="57"/>
                  </a:lnTo>
                  <a:lnTo>
                    <a:pt x="307" y="44"/>
                  </a:lnTo>
                  <a:lnTo>
                    <a:pt x="336" y="32"/>
                  </a:lnTo>
                  <a:lnTo>
                    <a:pt x="361" y="22"/>
                  </a:lnTo>
                  <a:lnTo>
                    <a:pt x="386" y="13"/>
                  </a:lnTo>
                  <a:lnTo>
                    <a:pt x="407" y="7"/>
                  </a:lnTo>
                  <a:lnTo>
                    <a:pt x="426" y="2"/>
                  </a:lnTo>
                  <a:lnTo>
                    <a:pt x="435" y="0"/>
                  </a:lnTo>
                  <a:lnTo>
                    <a:pt x="443" y="0"/>
                  </a:lnTo>
                  <a:lnTo>
                    <a:pt x="451" y="0"/>
                  </a:lnTo>
                  <a:lnTo>
                    <a:pt x="457" y="0"/>
                  </a:lnTo>
                  <a:lnTo>
                    <a:pt x="448" y="13"/>
                  </a:lnTo>
                  <a:lnTo>
                    <a:pt x="442" y="27"/>
                  </a:lnTo>
                  <a:lnTo>
                    <a:pt x="436" y="39"/>
                  </a:lnTo>
                  <a:lnTo>
                    <a:pt x="432" y="51"/>
                  </a:lnTo>
                  <a:lnTo>
                    <a:pt x="428" y="65"/>
                  </a:lnTo>
                  <a:lnTo>
                    <a:pt x="426" y="78"/>
                  </a:lnTo>
                  <a:lnTo>
                    <a:pt x="424" y="91"/>
                  </a:lnTo>
                  <a:lnTo>
                    <a:pt x="424" y="105"/>
                  </a:lnTo>
                  <a:lnTo>
                    <a:pt x="424" y="135"/>
                  </a:lnTo>
                  <a:lnTo>
                    <a:pt x="427" y="168"/>
                  </a:lnTo>
                  <a:lnTo>
                    <a:pt x="433" y="206"/>
                  </a:lnTo>
                  <a:lnTo>
                    <a:pt x="440" y="249"/>
                  </a:lnTo>
                  <a:lnTo>
                    <a:pt x="388" y="254"/>
                  </a:lnTo>
                  <a:lnTo>
                    <a:pt x="338" y="259"/>
                  </a:lnTo>
                  <a:lnTo>
                    <a:pt x="288" y="263"/>
                  </a:lnTo>
                  <a:lnTo>
                    <a:pt x="239" y="268"/>
                  </a:lnTo>
                  <a:lnTo>
                    <a:pt x="189" y="273"/>
                  </a:lnTo>
                  <a:lnTo>
                    <a:pt x="139" y="279"/>
                  </a:lnTo>
                  <a:lnTo>
                    <a:pt x="90" y="284"/>
                  </a:lnTo>
                  <a:lnTo>
                    <a:pt x="42" y="291"/>
                  </a:lnTo>
                  <a:close/>
                </a:path>
              </a:pathLst>
            </a:custGeom>
            <a:solidFill>
              <a:srgbClr val="E77919"/>
            </a:solidFill>
            <a:ln w="9525">
              <a:noFill/>
              <a:round/>
              <a:headEnd/>
              <a:tailEnd/>
            </a:ln>
          </p:spPr>
          <p:txBody>
            <a:bodyPr>
              <a:prstTxWarp prst="textNoShape">
                <a:avLst/>
              </a:prstTxWarp>
            </a:bodyPr>
            <a:lstStyle/>
            <a:p>
              <a:endParaRPr lang="en-US"/>
            </a:p>
          </p:txBody>
        </p:sp>
        <p:sp>
          <p:nvSpPr>
            <p:cNvPr id="22538" name="Freeform 13"/>
            <p:cNvSpPr>
              <a:spLocks/>
            </p:cNvSpPr>
            <p:nvPr/>
          </p:nvSpPr>
          <p:spPr bwMode="auto">
            <a:xfrm>
              <a:off x="2378" y="3216"/>
              <a:ext cx="72" cy="63"/>
            </a:xfrm>
            <a:custGeom>
              <a:avLst/>
              <a:gdLst>
                <a:gd name="T0" fmla="*/ 313 w 432"/>
                <a:gd name="T1" fmla="*/ 379 h 379"/>
                <a:gd name="T2" fmla="*/ 273 w 432"/>
                <a:gd name="T3" fmla="*/ 372 h 379"/>
                <a:gd name="T4" fmla="*/ 234 w 432"/>
                <a:gd name="T5" fmla="*/ 367 h 379"/>
                <a:gd name="T6" fmla="*/ 194 w 432"/>
                <a:gd name="T7" fmla="*/ 361 h 379"/>
                <a:gd name="T8" fmla="*/ 154 w 432"/>
                <a:gd name="T9" fmla="*/ 356 h 379"/>
                <a:gd name="T10" fmla="*/ 114 w 432"/>
                <a:gd name="T11" fmla="*/ 351 h 379"/>
                <a:gd name="T12" fmla="*/ 75 w 432"/>
                <a:gd name="T13" fmla="*/ 347 h 379"/>
                <a:gd name="T14" fmla="*/ 38 w 432"/>
                <a:gd name="T15" fmla="*/ 342 h 379"/>
                <a:gd name="T16" fmla="*/ 0 w 432"/>
                <a:gd name="T17" fmla="*/ 338 h 379"/>
                <a:gd name="T18" fmla="*/ 5 w 432"/>
                <a:gd name="T19" fmla="*/ 273 h 379"/>
                <a:gd name="T20" fmla="*/ 11 w 432"/>
                <a:gd name="T21" fmla="*/ 222 h 379"/>
                <a:gd name="T22" fmla="*/ 15 w 432"/>
                <a:gd name="T23" fmla="*/ 182 h 379"/>
                <a:gd name="T24" fmla="*/ 22 w 432"/>
                <a:gd name="T25" fmla="*/ 148 h 379"/>
                <a:gd name="T26" fmla="*/ 26 w 432"/>
                <a:gd name="T27" fmla="*/ 132 h 379"/>
                <a:gd name="T28" fmla="*/ 31 w 432"/>
                <a:gd name="T29" fmla="*/ 118 h 379"/>
                <a:gd name="T30" fmla="*/ 35 w 432"/>
                <a:gd name="T31" fmla="*/ 101 h 379"/>
                <a:gd name="T32" fmla="*/ 42 w 432"/>
                <a:gd name="T33" fmla="*/ 84 h 379"/>
                <a:gd name="T34" fmla="*/ 56 w 432"/>
                <a:gd name="T35" fmla="*/ 47 h 379"/>
                <a:gd name="T36" fmla="*/ 77 w 432"/>
                <a:gd name="T37" fmla="*/ 0 h 379"/>
                <a:gd name="T38" fmla="*/ 90 w 432"/>
                <a:gd name="T39" fmla="*/ 22 h 379"/>
                <a:gd name="T40" fmla="*/ 104 w 432"/>
                <a:gd name="T41" fmla="*/ 44 h 379"/>
                <a:gd name="T42" fmla="*/ 119 w 432"/>
                <a:gd name="T43" fmla="*/ 67 h 379"/>
                <a:gd name="T44" fmla="*/ 133 w 432"/>
                <a:gd name="T45" fmla="*/ 89 h 379"/>
                <a:gd name="T46" fmla="*/ 148 w 432"/>
                <a:gd name="T47" fmla="*/ 112 h 379"/>
                <a:gd name="T48" fmla="*/ 164 w 432"/>
                <a:gd name="T49" fmla="*/ 136 h 379"/>
                <a:gd name="T50" fmla="*/ 179 w 432"/>
                <a:gd name="T51" fmla="*/ 159 h 379"/>
                <a:gd name="T52" fmla="*/ 195 w 432"/>
                <a:gd name="T53" fmla="*/ 184 h 379"/>
                <a:gd name="T54" fmla="*/ 168 w 432"/>
                <a:gd name="T55" fmla="*/ 193 h 379"/>
                <a:gd name="T56" fmla="*/ 142 w 432"/>
                <a:gd name="T57" fmla="*/ 202 h 379"/>
                <a:gd name="T58" fmla="*/ 117 w 432"/>
                <a:gd name="T59" fmla="*/ 211 h 379"/>
                <a:gd name="T60" fmla="*/ 94 w 432"/>
                <a:gd name="T61" fmla="*/ 218 h 379"/>
                <a:gd name="T62" fmla="*/ 103 w 432"/>
                <a:gd name="T63" fmla="*/ 233 h 379"/>
                <a:gd name="T64" fmla="*/ 112 w 432"/>
                <a:gd name="T65" fmla="*/ 246 h 379"/>
                <a:gd name="T66" fmla="*/ 123 w 432"/>
                <a:gd name="T67" fmla="*/ 262 h 379"/>
                <a:gd name="T68" fmla="*/ 136 w 432"/>
                <a:gd name="T69" fmla="*/ 279 h 379"/>
                <a:gd name="T70" fmla="*/ 171 w 432"/>
                <a:gd name="T71" fmla="*/ 270 h 379"/>
                <a:gd name="T72" fmla="*/ 208 w 432"/>
                <a:gd name="T73" fmla="*/ 262 h 379"/>
                <a:gd name="T74" fmla="*/ 244 w 432"/>
                <a:gd name="T75" fmla="*/ 254 h 379"/>
                <a:gd name="T76" fmla="*/ 282 w 432"/>
                <a:gd name="T77" fmla="*/ 246 h 379"/>
                <a:gd name="T78" fmla="*/ 319 w 432"/>
                <a:gd name="T79" fmla="*/ 240 h 379"/>
                <a:gd name="T80" fmla="*/ 357 w 432"/>
                <a:gd name="T81" fmla="*/ 233 h 379"/>
                <a:gd name="T82" fmla="*/ 395 w 432"/>
                <a:gd name="T83" fmla="*/ 225 h 379"/>
                <a:gd name="T84" fmla="*/ 432 w 432"/>
                <a:gd name="T85" fmla="*/ 218 h 379"/>
                <a:gd name="T86" fmla="*/ 424 w 432"/>
                <a:gd name="T87" fmla="*/ 259 h 379"/>
                <a:gd name="T88" fmla="*/ 415 w 432"/>
                <a:gd name="T89" fmla="*/ 299 h 379"/>
                <a:gd name="T90" fmla="*/ 406 w 432"/>
                <a:gd name="T91" fmla="*/ 339 h 379"/>
                <a:gd name="T92" fmla="*/ 397 w 432"/>
                <a:gd name="T93" fmla="*/ 379 h 379"/>
                <a:gd name="T94" fmla="*/ 374 w 432"/>
                <a:gd name="T95" fmla="*/ 379 h 379"/>
                <a:gd name="T96" fmla="*/ 352 w 432"/>
                <a:gd name="T97" fmla="*/ 379 h 379"/>
                <a:gd name="T98" fmla="*/ 332 w 432"/>
                <a:gd name="T99" fmla="*/ 379 h 379"/>
                <a:gd name="T100" fmla="*/ 313 w 432"/>
                <a:gd name="T101" fmla="*/ 379 h 379"/>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432"/>
                <a:gd name="T154" fmla="*/ 0 h 379"/>
                <a:gd name="T155" fmla="*/ 432 w 432"/>
                <a:gd name="T156" fmla="*/ 379 h 379"/>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432" h="379">
                  <a:moveTo>
                    <a:pt x="313" y="379"/>
                  </a:moveTo>
                  <a:lnTo>
                    <a:pt x="273" y="372"/>
                  </a:lnTo>
                  <a:lnTo>
                    <a:pt x="234" y="367"/>
                  </a:lnTo>
                  <a:lnTo>
                    <a:pt x="194" y="361"/>
                  </a:lnTo>
                  <a:lnTo>
                    <a:pt x="154" y="356"/>
                  </a:lnTo>
                  <a:lnTo>
                    <a:pt x="114" y="351"/>
                  </a:lnTo>
                  <a:lnTo>
                    <a:pt x="75" y="347"/>
                  </a:lnTo>
                  <a:lnTo>
                    <a:pt x="38" y="342"/>
                  </a:lnTo>
                  <a:lnTo>
                    <a:pt x="0" y="338"/>
                  </a:lnTo>
                  <a:lnTo>
                    <a:pt x="5" y="273"/>
                  </a:lnTo>
                  <a:lnTo>
                    <a:pt x="11" y="222"/>
                  </a:lnTo>
                  <a:lnTo>
                    <a:pt x="15" y="182"/>
                  </a:lnTo>
                  <a:lnTo>
                    <a:pt x="22" y="148"/>
                  </a:lnTo>
                  <a:lnTo>
                    <a:pt x="26" y="132"/>
                  </a:lnTo>
                  <a:lnTo>
                    <a:pt x="31" y="118"/>
                  </a:lnTo>
                  <a:lnTo>
                    <a:pt x="35" y="101"/>
                  </a:lnTo>
                  <a:lnTo>
                    <a:pt x="42" y="84"/>
                  </a:lnTo>
                  <a:lnTo>
                    <a:pt x="56" y="47"/>
                  </a:lnTo>
                  <a:lnTo>
                    <a:pt x="77" y="0"/>
                  </a:lnTo>
                  <a:lnTo>
                    <a:pt x="90" y="22"/>
                  </a:lnTo>
                  <a:lnTo>
                    <a:pt x="104" y="44"/>
                  </a:lnTo>
                  <a:lnTo>
                    <a:pt x="119" y="67"/>
                  </a:lnTo>
                  <a:lnTo>
                    <a:pt x="133" y="89"/>
                  </a:lnTo>
                  <a:lnTo>
                    <a:pt x="148" y="112"/>
                  </a:lnTo>
                  <a:lnTo>
                    <a:pt x="164" y="136"/>
                  </a:lnTo>
                  <a:lnTo>
                    <a:pt x="179" y="159"/>
                  </a:lnTo>
                  <a:lnTo>
                    <a:pt x="195" y="184"/>
                  </a:lnTo>
                  <a:lnTo>
                    <a:pt x="168" y="193"/>
                  </a:lnTo>
                  <a:lnTo>
                    <a:pt x="142" y="202"/>
                  </a:lnTo>
                  <a:lnTo>
                    <a:pt x="117" y="211"/>
                  </a:lnTo>
                  <a:lnTo>
                    <a:pt x="94" y="218"/>
                  </a:lnTo>
                  <a:lnTo>
                    <a:pt x="103" y="233"/>
                  </a:lnTo>
                  <a:lnTo>
                    <a:pt x="112" y="246"/>
                  </a:lnTo>
                  <a:lnTo>
                    <a:pt x="123" y="262"/>
                  </a:lnTo>
                  <a:lnTo>
                    <a:pt x="136" y="279"/>
                  </a:lnTo>
                  <a:lnTo>
                    <a:pt x="171" y="270"/>
                  </a:lnTo>
                  <a:lnTo>
                    <a:pt x="208" y="262"/>
                  </a:lnTo>
                  <a:lnTo>
                    <a:pt x="244" y="254"/>
                  </a:lnTo>
                  <a:lnTo>
                    <a:pt x="282" y="246"/>
                  </a:lnTo>
                  <a:lnTo>
                    <a:pt x="319" y="240"/>
                  </a:lnTo>
                  <a:lnTo>
                    <a:pt x="357" y="233"/>
                  </a:lnTo>
                  <a:lnTo>
                    <a:pt x="395" y="225"/>
                  </a:lnTo>
                  <a:lnTo>
                    <a:pt x="432" y="218"/>
                  </a:lnTo>
                  <a:lnTo>
                    <a:pt x="424" y="259"/>
                  </a:lnTo>
                  <a:lnTo>
                    <a:pt x="415" y="299"/>
                  </a:lnTo>
                  <a:lnTo>
                    <a:pt x="406" y="339"/>
                  </a:lnTo>
                  <a:lnTo>
                    <a:pt x="397" y="379"/>
                  </a:lnTo>
                  <a:lnTo>
                    <a:pt x="374" y="379"/>
                  </a:lnTo>
                  <a:lnTo>
                    <a:pt x="352" y="379"/>
                  </a:lnTo>
                  <a:lnTo>
                    <a:pt x="332" y="379"/>
                  </a:lnTo>
                  <a:lnTo>
                    <a:pt x="313" y="379"/>
                  </a:lnTo>
                  <a:close/>
                </a:path>
              </a:pathLst>
            </a:custGeom>
            <a:solidFill>
              <a:srgbClr val="E77919"/>
            </a:solidFill>
            <a:ln w="9525">
              <a:noFill/>
              <a:round/>
              <a:headEnd/>
              <a:tailEnd/>
            </a:ln>
          </p:spPr>
          <p:txBody>
            <a:bodyPr>
              <a:prstTxWarp prst="textNoShape">
                <a:avLst/>
              </a:prstTxWarp>
            </a:bodyPr>
            <a:lstStyle/>
            <a:p>
              <a:endParaRPr lang="en-US"/>
            </a:p>
          </p:txBody>
        </p:sp>
        <p:sp>
          <p:nvSpPr>
            <p:cNvPr id="22539" name="Freeform 14"/>
            <p:cNvSpPr>
              <a:spLocks/>
            </p:cNvSpPr>
            <p:nvPr/>
          </p:nvSpPr>
          <p:spPr bwMode="auto">
            <a:xfrm>
              <a:off x="2015" y="2868"/>
              <a:ext cx="65" cy="56"/>
            </a:xfrm>
            <a:custGeom>
              <a:avLst/>
              <a:gdLst>
                <a:gd name="T0" fmla="*/ 0 w 386"/>
                <a:gd name="T1" fmla="*/ 332 h 332"/>
                <a:gd name="T2" fmla="*/ 48 w 386"/>
                <a:gd name="T3" fmla="*/ 290 h 332"/>
                <a:gd name="T4" fmla="*/ 95 w 386"/>
                <a:gd name="T5" fmla="*/ 247 h 332"/>
                <a:gd name="T6" fmla="*/ 143 w 386"/>
                <a:gd name="T7" fmla="*/ 206 h 332"/>
                <a:gd name="T8" fmla="*/ 191 w 386"/>
                <a:gd name="T9" fmla="*/ 164 h 332"/>
                <a:gd name="T10" fmla="*/ 240 w 386"/>
                <a:gd name="T11" fmla="*/ 122 h 332"/>
                <a:gd name="T12" fmla="*/ 288 w 386"/>
                <a:gd name="T13" fmla="*/ 81 h 332"/>
                <a:gd name="T14" fmla="*/ 337 w 386"/>
                <a:gd name="T15" fmla="*/ 41 h 332"/>
                <a:gd name="T16" fmla="*/ 386 w 386"/>
                <a:gd name="T17" fmla="*/ 0 h 332"/>
                <a:gd name="T18" fmla="*/ 319 w 386"/>
                <a:gd name="T19" fmla="*/ 69 h 332"/>
                <a:gd name="T20" fmla="*/ 267 w 386"/>
                <a:gd name="T21" fmla="*/ 122 h 332"/>
                <a:gd name="T22" fmla="*/ 224 w 386"/>
                <a:gd name="T23" fmla="*/ 164 h 332"/>
                <a:gd name="T24" fmla="*/ 186 w 386"/>
                <a:gd name="T25" fmla="*/ 197 h 332"/>
                <a:gd name="T26" fmla="*/ 168 w 386"/>
                <a:gd name="T27" fmla="*/ 213 h 332"/>
                <a:gd name="T28" fmla="*/ 151 w 386"/>
                <a:gd name="T29" fmla="*/ 227 h 332"/>
                <a:gd name="T30" fmla="*/ 130 w 386"/>
                <a:gd name="T31" fmla="*/ 242 h 332"/>
                <a:gd name="T32" fmla="*/ 110 w 386"/>
                <a:gd name="T33" fmla="*/ 257 h 332"/>
                <a:gd name="T34" fmla="*/ 61 w 386"/>
                <a:gd name="T35" fmla="*/ 291 h 332"/>
                <a:gd name="T36" fmla="*/ 0 w 386"/>
                <a:gd name="T37" fmla="*/ 332 h 33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386"/>
                <a:gd name="T58" fmla="*/ 0 h 332"/>
                <a:gd name="T59" fmla="*/ 386 w 386"/>
                <a:gd name="T60" fmla="*/ 332 h 332"/>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386" h="332">
                  <a:moveTo>
                    <a:pt x="0" y="332"/>
                  </a:moveTo>
                  <a:lnTo>
                    <a:pt x="48" y="290"/>
                  </a:lnTo>
                  <a:lnTo>
                    <a:pt x="95" y="247"/>
                  </a:lnTo>
                  <a:lnTo>
                    <a:pt x="143" y="206"/>
                  </a:lnTo>
                  <a:lnTo>
                    <a:pt x="191" y="164"/>
                  </a:lnTo>
                  <a:lnTo>
                    <a:pt x="240" y="122"/>
                  </a:lnTo>
                  <a:lnTo>
                    <a:pt x="288" y="81"/>
                  </a:lnTo>
                  <a:lnTo>
                    <a:pt x="337" y="41"/>
                  </a:lnTo>
                  <a:lnTo>
                    <a:pt x="386" y="0"/>
                  </a:lnTo>
                  <a:lnTo>
                    <a:pt x="319" y="69"/>
                  </a:lnTo>
                  <a:lnTo>
                    <a:pt x="267" y="122"/>
                  </a:lnTo>
                  <a:lnTo>
                    <a:pt x="224" y="164"/>
                  </a:lnTo>
                  <a:lnTo>
                    <a:pt x="186" y="197"/>
                  </a:lnTo>
                  <a:lnTo>
                    <a:pt x="168" y="213"/>
                  </a:lnTo>
                  <a:lnTo>
                    <a:pt x="151" y="227"/>
                  </a:lnTo>
                  <a:lnTo>
                    <a:pt x="130" y="242"/>
                  </a:lnTo>
                  <a:lnTo>
                    <a:pt x="110" y="257"/>
                  </a:lnTo>
                  <a:lnTo>
                    <a:pt x="61" y="291"/>
                  </a:lnTo>
                  <a:lnTo>
                    <a:pt x="0" y="332"/>
                  </a:lnTo>
                  <a:close/>
                </a:path>
              </a:pathLst>
            </a:custGeom>
            <a:solidFill>
              <a:srgbClr val="131516"/>
            </a:solidFill>
            <a:ln w="9525">
              <a:noFill/>
              <a:round/>
              <a:headEnd/>
              <a:tailEnd/>
            </a:ln>
          </p:spPr>
          <p:txBody>
            <a:bodyPr>
              <a:prstTxWarp prst="textNoShape">
                <a:avLst/>
              </a:prstTxWarp>
            </a:bodyPr>
            <a:lstStyle/>
            <a:p>
              <a:endParaRPr lang="en-US"/>
            </a:p>
          </p:txBody>
        </p:sp>
        <p:sp>
          <p:nvSpPr>
            <p:cNvPr id="22540" name="Freeform 15"/>
            <p:cNvSpPr>
              <a:spLocks/>
            </p:cNvSpPr>
            <p:nvPr/>
          </p:nvSpPr>
          <p:spPr bwMode="auto">
            <a:xfrm>
              <a:off x="2229" y="2140"/>
              <a:ext cx="337" cy="118"/>
            </a:xfrm>
            <a:custGeom>
              <a:avLst/>
              <a:gdLst>
                <a:gd name="T0" fmla="*/ 674 w 2021"/>
                <a:gd name="T1" fmla="*/ 671 h 712"/>
                <a:gd name="T2" fmla="*/ 529 w 2021"/>
                <a:gd name="T3" fmla="*/ 610 h 712"/>
                <a:gd name="T4" fmla="*/ 438 w 2021"/>
                <a:gd name="T5" fmla="*/ 567 h 712"/>
                <a:gd name="T6" fmla="*/ 354 w 2021"/>
                <a:gd name="T7" fmla="*/ 523 h 712"/>
                <a:gd name="T8" fmla="*/ 298 w 2021"/>
                <a:gd name="T9" fmla="*/ 486 h 712"/>
                <a:gd name="T10" fmla="*/ 262 w 2021"/>
                <a:gd name="T11" fmla="*/ 460 h 712"/>
                <a:gd name="T12" fmla="*/ 228 w 2021"/>
                <a:gd name="T13" fmla="*/ 432 h 712"/>
                <a:gd name="T14" fmla="*/ 197 w 2021"/>
                <a:gd name="T15" fmla="*/ 403 h 712"/>
                <a:gd name="T16" fmla="*/ 168 w 2021"/>
                <a:gd name="T17" fmla="*/ 372 h 712"/>
                <a:gd name="T18" fmla="*/ 142 w 2021"/>
                <a:gd name="T19" fmla="*/ 339 h 712"/>
                <a:gd name="T20" fmla="*/ 112 w 2021"/>
                <a:gd name="T21" fmla="*/ 317 h 712"/>
                <a:gd name="T22" fmla="*/ 80 w 2021"/>
                <a:gd name="T23" fmla="*/ 315 h 712"/>
                <a:gd name="T24" fmla="*/ 44 w 2021"/>
                <a:gd name="T25" fmla="*/ 265 h 712"/>
                <a:gd name="T26" fmla="*/ 18 w 2021"/>
                <a:gd name="T27" fmla="*/ 199 h 712"/>
                <a:gd name="T28" fmla="*/ 6 w 2021"/>
                <a:gd name="T29" fmla="*/ 160 h 712"/>
                <a:gd name="T30" fmla="*/ 0 w 2021"/>
                <a:gd name="T31" fmla="*/ 124 h 712"/>
                <a:gd name="T32" fmla="*/ 1 w 2021"/>
                <a:gd name="T33" fmla="*/ 90 h 712"/>
                <a:gd name="T34" fmla="*/ 10 w 2021"/>
                <a:gd name="T35" fmla="*/ 55 h 712"/>
                <a:gd name="T36" fmla="*/ 29 w 2021"/>
                <a:gd name="T37" fmla="*/ 19 h 712"/>
                <a:gd name="T38" fmla="*/ 78 w 2021"/>
                <a:gd name="T39" fmla="*/ 60 h 712"/>
                <a:gd name="T40" fmla="*/ 163 w 2021"/>
                <a:gd name="T41" fmla="*/ 167 h 712"/>
                <a:gd name="T42" fmla="*/ 262 w 2021"/>
                <a:gd name="T43" fmla="*/ 263 h 712"/>
                <a:gd name="T44" fmla="*/ 376 w 2021"/>
                <a:gd name="T45" fmla="*/ 345 h 712"/>
                <a:gd name="T46" fmla="*/ 498 w 2021"/>
                <a:gd name="T47" fmla="*/ 414 h 712"/>
                <a:gd name="T48" fmla="*/ 631 w 2021"/>
                <a:gd name="T49" fmla="*/ 470 h 712"/>
                <a:gd name="T50" fmla="*/ 771 w 2021"/>
                <a:gd name="T51" fmla="*/ 511 h 712"/>
                <a:gd name="T52" fmla="*/ 915 w 2021"/>
                <a:gd name="T53" fmla="*/ 539 h 712"/>
                <a:gd name="T54" fmla="*/ 1061 w 2021"/>
                <a:gd name="T55" fmla="*/ 551 h 712"/>
                <a:gd name="T56" fmla="*/ 1207 w 2021"/>
                <a:gd name="T57" fmla="*/ 547 h 712"/>
                <a:gd name="T58" fmla="*/ 1351 w 2021"/>
                <a:gd name="T59" fmla="*/ 528 h 712"/>
                <a:gd name="T60" fmla="*/ 1492 w 2021"/>
                <a:gd name="T61" fmla="*/ 493 h 712"/>
                <a:gd name="T62" fmla="*/ 1627 w 2021"/>
                <a:gd name="T63" fmla="*/ 440 h 712"/>
                <a:gd name="T64" fmla="*/ 1754 w 2021"/>
                <a:gd name="T65" fmla="*/ 371 h 712"/>
                <a:gd name="T66" fmla="*/ 1871 w 2021"/>
                <a:gd name="T67" fmla="*/ 284 h 712"/>
                <a:gd name="T68" fmla="*/ 1974 w 2021"/>
                <a:gd name="T69" fmla="*/ 179 h 712"/>
                <a:gd name="T70" fmla="*/ 2009 w 2021"/>
                <a:gd name="T71" fmla="*/ 166 h 712"/>
                <a:gd name="T72" fmla="*/ 1974 w 2021"/>
                <a:gd name="T73" fmla="*/ 251 h 712"/>
                <a:gd name="T74" fmla="*/ 1926 w 2021"/>
                <a:gd name="T75" fmla="*/ 327 h 712"/>
                <a:gd name="T76" fmla="*/ 1867 w 2021"/>
                <a:gd name="T77" fmla="*/ 394 h 712"/>
                <a:gd name="T78" fmla="*/ 1798 w 2021"/>
                <a:gd name="T79" fmla="*/ 451 h 712"/>
                <a:gd name="T80" fmla="*/ 1721 w 2021"/>
                <a:gd name="T81" fmla="*/ 500 h 712"/>
                <a:gd name="T82" fmla="*/ 1636 w 2021"/>
                <a:gd name="T83" fmla="*/ 543 h 712"/>
                <a:gd name="T84" fmla="*/ 1547 w 2021"/>
                <a:gd name="T85" fmla="*/ 578 h 712"/>
                <a:gd name="T86" fmla="*/ 1455 w 2021"/>
                <a:gd name="T87" fmla="*/ 607 h 712"/>
                <a:gd name="T88" fmla="*/ 1359 w 2021"/>
                <a:gd name="T89" fmla="*/ 632 h 712"/>
                <a:gd name="T90" fmla="*/ 1262 w 2021"/>
                <a:gd name="T91" fmla="*/ 652 h 712"/>
                <a:gd name="T92" fmla="*/ 1166 w 2021"/>
                <a:gd name="T93" fmla="*/ 668 h 712"/>
                <a:gd name="T94" fmla="*/ 1025 w 2021"/>
                <a:gd name="T95" fmla="*/ 687 h 712"/>
                <a:gd name="T96" fmla="*/ 853 w 2021"/>
                <a:gd name="T97" fmla="*/ 705 h 71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021"/>
                <a:gd name="T148" fmla="*/ 0 h 712"/>
                <a:gd name="T149" fmla="*/ 2021 w 2021"/>
                <a:gd name="T150" fmla="*/ 712 h 71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021" h="712">
                  <a:moveTo>
                    <a:pt x="776" y="712"/>
                  </a:moveTo>
                  <a:lnTo>
                    <a:pt x="674" y="671"/>
                  </a:lnTo>
                  <a:lnTo>
                    <a:pt x="575" y="630"/>
                  </a:lnTo>
                  <a:lnTo>
                    <a:pt x="529" y="610"/>
                  </a:lnTo>
                  <a:lnTo>
                    <a:pt x="483" y="588"/>
                  </a:lnTo>
                  <a:lnTo>
                    <a:pt x="438" y="567"/>
                  </a:lnTo>
                  <a:lnTo>
                    <a:pt x="396" y="545"/>
                  </a:lnTo>
                  <a:lnTo>
                    <a:pt x="354" y="523"/>
                  </a:lnTo>
                  <a:lnTo>
                    <a:pt x="317" y="498"/>
                  </a:lnTo>
                  <a:lnTo>
                    <a:pt x="298" y="486"/>
                  </a:lnTo>
                  <a:lnTo>
                    <a:pt x="280" y="472"/>
                  </a:lnTo>
                  <a:lnTo>
                    <a:pt x="262" y="460"/>
                  </a:lnTo>
                  <a:lnTo>
                    <a:pt x="245" y="446"/>
                  </a:lnTo>
                  <a:lnTo>
                    <a:pt x="228" y="432"/>
                  </a:lnTo>
                  <a:lnTo>
                    <a:pt x="213" y="418"/>
                  </a:lnTo>
                  <a:lnTo>
                    <a:pt x="197" y="403"/>
                  </a:lnTo>
                  <a:lnTo>
                    <a:pt x="183" y="388"/>
                  </a:lnTo>
                  <a:lnTo>
                    <a:pt x="168" y="372"/>
                  </a:lnTo>
                  <a:lnTo>
                    <a:pt x="155" y="355"/>
                  </a:lnTo>
                  <a:lnTo>
                    <a:pt x="142" y="339"/>
                  </a:lnTo>
                  <a:lnTo>
                    <a:pt x="130" y="321"/>
                  </a:lnTo>
                  <a:lnTo>
                    <a:pt x="112" y="317"/>
                  </a:lnTo>
                  <a:lnTo>
                    <a:pt x="96" y="315"/>
                  </a:lnTo>
                  <a:lnTo>
                    <a:pt x="80" y="315"/>
                  </a:lnTo>
                  <a:lnTo>
                    <a:pt x="66" y="315"/>
                  </a:lnTo>
                  <a:lnTo>
                    <a:pt x="44" y="265"/>
                  </a:lnTo>
                  <a:lnTo>
                    <a:pt x="25" y="220"/>
                  </a:lnTo>
                  <a:lnTo>
                    <a:pt x="18" y="199"/>
                  </a:lnTo>
                  <a:lnTo>
                    <a:pt x="11" y="179"/>
                  </a:lnTo>
                  <a:lnTo>
                    <a:pt x="6" y="160"/>
                  </a:lnTo>
                  <a:lnTo>
                    <a:pt x="2" y="142"/>
                  </a:lnTo>
                  <a:lnTo>
                    <a:pt x="0" y="124"/>
                  </a:lnTo>
                  <a:lnTo>
                    <a:pt x="0" y="106"/>
                  </a:lnTo>
                  <a:lnTo>
                    <a:pt x="1" y="90"/>
                  </a:lnTo>
                  <a:lnTo>
                    <a:pt x="4" y="72"/>
                  </a:lnTo>
                  <a:lnTo>
                    <a:pt x="10" y="55"/>
                  </a:lnTo>
                  <a:lnTo>
                    <a:pt x="18" y="37"/>
                  </a:lnTo>
                  <a:lnTo>
                    <a:pt x="29" y="19"/>
                  </a:lnTo>
                  <a:lnTo>
                    <a:pt x="41" y="0"/>
                  </a:lnTo>
                  <a:lnTo>
                    <a:pt x="78" y="60"/>
                  </a:lnTo>
                  <a:lnTo>
                    <a:pt x="118" y="114"/>
                  </a:lnTo>
                  <a:lnTo>
                    <a:pt x="163" y="167"/>
                  </a:lnTo>
                  <a:lnTo>
                    <a:pt x="211" y="217"/>
                  </a:lnTo>
                  <a:lnTo>
                    <a:pt x="262" y="263"/>
                  </a:lnTo>
                  <a:lnTo>
                    <a:pt x="318" y="306"/>
                  </a:lnTo>
                  <a:lnTo>
                    <a:pt x="376" y="345"/>
                  </a:lnTo>
                  <a:lnTo>
                    <a:pt x="436" y="382"/>
                  </a:lnTo>
                  <a:lnTo>
                    <a:pt x="498" y="414"/>
                  </a:lnTo>
                  <a:lnTo>
                    <a:pt x="564" y="445"/>
                  </a:lnTo>
                  <a:lnTo>
                    <a:pt x="631" y="470"/>
                  </a:lnTo>
                  <a:lnTo>
                    <a:pt x="700" y="493"/>
                  </a:lnTo>
                  <a:lnTo>
                    <a:pt x="771" y="511"/>
                  </a:lnTo>
                  <a:lnTo>
                    <a:pt x="842" y="527"/>
                  </a:lnTo>
                  <a:lnTo>
                    <a:pt x="915" y="539"/>
                  </a:lnTo>
                  <a:lnTo>
                    <a:pt x="987" y="547"/>
                  </a:lnTo>
                  <a:lnTo>
                    <a:pt x="1061" y="551"/>
                  </a:lnTo>
                  <a:lnTo>
                    <a:pt x="1133" y="551"/>
                  </a:lnTo>
                  <a:lnTo>
                    <a:pt x="1207" y="547"/>
                  </a:lnTo>
                  <a:lnTo>
                    <a:pt x="1279" y="539"/>
                  </a:lnTo>
                  <a:lnTo>
                    <a:pt x="1351" y="528"/>
                  </a:lnTo>
                  <a:lnTo>
                    <a:pt x="1422" y="513"/>
                  </a:lnTo>
                  <a:lnTo>
                    <a:pt x="1492" y="493"/>
                  </a:lnTo>
                  <a:lnTo>
                    <a:pt x="1561" y="468"/>
                  </a:lnTo>
                  <a:lnTo>
                    <a:pt x="1627" y="440"/>
                  </a:lnTo>
                  <a:lnTo>
                    <a:pt x="1691" y="408"/>
                  </a:lnTo>
                  <a:lnTo>
                    <a:pt x="1754" y="371"/>
                  </a:lnTo>
                  <a:lnTo>
                    <a:pt x="1814" y="330"/>
                  </a:lnTo>
                  <a:lnTo>
                    <a:pt x="1871" y="284"/>
                  </a:lnTo>
                  <a:lnTo>
                    <a:pt x="1924" y="234"/>
                  </a:lnTo>
                  <a:lnTo>
                    <a:pt x="1974" y="179"/>
                  </a:lnTo>
                  <a:lnTo>
                    <a:pt x="2021" y="119"/>
                  </a:lnTo>
                  <a:lnTo>
                    <a:pt x="2009" y="166"/>
                  </a:lnTo>
                  <a:lnTo>
                    <a:pt x="1993" y="210"/>
                  </a:lnTo>
                  <a:lnTo>
                    <a:pt x="1974" y="251"/>
                  </a:lnTo>
                  <a:lnTo>
                    <a:pt x="1951" y="291"/>
                  </a:lnTo>
                  <a:lnTo>
                    <a:pt x="1926" y="327"/>
                  </a:lnTo>
                  <a:lnTo>
                    <a:pt x="1897" y="362"/>
                  </a:lnTo>
                  <a:lnTo>
                    <a:pt x="1867" y="394"/>
                  </a:lnTo>
                  <a:lnTo>
                    <a:pt x="1834" y="423"/>
                  </a:lnTo>
                  <a:lnTo>
                    <a:pt x="1798" y="451"/>
                  </a:lnTo>
                  <a:lnTo>
                    <a:pt x="1760" y="477"/>
                  </a:lnTo>
                  <a:lnTo>
                    <a:pt x="1721" y="500"/>
                  </a:lnTo>
                  <a:lnTo>
                    <a:pt x="1680" y="523"/>
                  </a:lnTo>
                  <a:lnTo>
                    <a:pt x="1636" y="543"/>
                  </a:lnTo>
                  <a:lnTo>
                    <a:pt x="1593" y="561"/>
                  </a:lnTo>
                  <a:lnTo>
                    <a:pt x="1547" y="578"/>
                  </a:lnTo>
                  <a:lnTo>
                    <a:pt x="1501" y="593"/>
                  </a:lnTo>
                  <a:lnTo>
                    <a:pt x="1455" y="607"/>
                  </a:lnTo>
                  <a:lnTo>
                    <a:pt x="1407" y="621"/>
                  </a:lnTo>
                  <a:lnTo>
                    <a:pt x="1359" y="632"/>
                  </a:lnTo>
                  <a:lnTo>
                    <a:pt x="1311" y="642"/>
                  </a:lnTo>
                  <a:lnTo>
                    <a:pt x="1262" y="652"/>
                  </a:lnTo>
                  <a:lnTo>
                    <a:pt x="1214" y="660"/>
                  </a:lnTo>
                  <a:lnTo>
                    <a:pt x="1166" y="668"/>
                  </a:lnTo>
                  <a:lnTo>
                    <a:pt x="1118" y="674"/>
                  </a:lnTo>
                  <a:lnTo>
                    <a:pt x="1025" y="687"/>
                  </a:lnTo>
                  <a:lnTo>
                    <a:pt x="936" y="696"/>
                  </a:lnTo>
                  <a:lnTo>
                    <a:pt x="853" y="705"/>
                  </a:lnTo>
                  <a:lnTo>
                    <a:pt x="776" y="712"/>
                  </a:lnTo>
                  <a:close/>
                </a:path>
              </a:pathLst>
            </a:custGeom>
            <a:solidFill>
              <a:srgbClr val="FFF500"/>
            </a:solidFill>
            <a:ln w="9525">
              <a:noFill/>
              <a:round/>
              <a:headEnd/>
              <a:tailEnd/>
            </a:ln>
          </p:spPr>
          <p:txBody>
            <a:bodyPr>
              <a:prstTxWarp prst="textNoShape">
                <a:avLst/>
              </a:prstTxWarp>
            </a:bodyPr>
            <a:lstStyle/>
            <a:p>
              <a:endParaRPr lang="en-US"/>
            </a:p>
          </p:txBody>
        </p:sp>
        <p:sp>
          <p:nvSpPr>
            <p:cNvPr id="22541" name="Freeform 16"/>
            <p:cNvSpPr>
              <a:spLocks/>
            </p:cNvSpPr>
            <p:nvPr/>
          </p:nvSpPr>
          <p:spPr bwMode="auto">
            <a:xfrm>
              <a:off x="2107" y="1470"/>
              <a:ext cx="708" cy="735"/>
            </a:xfrm>
            <a:custGeom>
              <a:avLst/>
              <a:gdLst>
                <a:gd name="T0" fmla="*/ 957 w 4250"/>
                <a:gd name="T1" fmla="*/ 4134 h 4413"/>
                <a:gd name="T2" fmla="*/ 900 w 4250"/>
                <a:gd name="T3" fmla="*/ 3795 h 4413"/>
                <a:gd name="T4" fmla="*/ 1147 w 4250"/>
                <a:gd name="T5" fmla="*/ 3248 h 4413"/>
                <a:gd name="T6" fmla="*/ 1277 w 4250"/>
                <a:gd name="T7" fmla="*/ 2989 h 4413"/>
                <a:gd name="T8" fmla="*/ 1180 w 4250"/>
                <a:gd name="T9" fmla="*/ 2754 h 4413"/>
                <a:gd name="T10" fmla="*/ 1015 w 4250"/>
                <a:gd name="T11" fmla="*/ 2722 h 4413"/>
                <a:gd name="T12" fmla="*/ 1149 w 4250"/>
                <a:gd name="T13" fmla="*/ 2947 h 4413"/>
                <a:gd name="T14" fmla="*/ 1149 w 4250"/>
                <a:gd name="T15" fmla="*/ 3106 h 4413"/>
                <a:gd name="T16" fmla="*/ 1087 w 4250"/>
                <a:gd name="T17" fmla="*/ 2871 h 4413"/>
                <a:gd name="T18" fmla="*/ 876 w 4250"/>
                <a:gd name="T19" fmla="*/ 2982 h 4413"/>
                <a:gd name="T20" fmla="*/ 747 w 4250"/>
                <a:gd name="T21" fmla="*/ 3456 h 4413"/>
                <a:gd name="T22" fmla="*/ 583 w 4250"/>
                <a:gd name="T23" fmla="*/ 3942 h 4413"/>
                <a:gd name="T24" fmla="*/ 245 w 4250"/>
                <a:gd name="T25" fmla="*/ 4297 h 4413"/>
                <a:gd name="T26" fmla="*/ 56 w 4250"/>
                <a:gd name="T27" fmla="*/ 4101 h 4413"/>
                <a:gd name="T28" fmla="*/ 4 w 4250"/>
                <a:gd name="T29" fmla="*/ 3537 h 4413"/>
                <a:gd name="T30" fmla="*/ 146 w 4250"/>
                <a:gd name="T31" fmla="*/ 3055 h 4413"/>
                <a:gd name="T32" fmla="*/ 636 w 4250"/>
                <a:gd name="T33" fmla="*/ 2729 h 4413"/>
                <a:gd name="T34" fmla="*/ 949 w 4250"/>
                <a:gd name="T35" fmla="*/ 2342 h 4413"/>
                <a:gd name="T36" fmla="*/ 1119 w 4250"/>
                <a:gd name="T37" fmla="*/ 1785 h 4413"/>
                <a:gd name="T38" fmla="*/ 1434 w 4250"/>
                <a:gd name="T39" fmla="*/ 1397 h 4413"/>
                <a:gd name="T40" fmla="*/ 1692 w 4250"/>
                <a:gd name="T41" fmla="*/ 1409 h 4413"/>
                <a:gd name="T42" fmla="*/ 1720 w 4250"/>
                <a:gd name="T43" fmla="*/ 1648 h 4413"/>
                <a:gd name="T44" fmla="*/ 1893 w 4250"/>
                <a:gd name="T45" fmla="*/ 1833 h 4413"/>
                <a:gd name="T46" fmla="*/ 1994 w 4250"/>
                <a:gd name="T47" fmla="*/ 1555 h 4413"/>
                <a:gd name="T48" fmla="*/ 1921 w 4250"/>
                <a:gd name="T49" fmla="*/ 1333 h 4413"/>
                <a:gd name="T50" fmla="*/ 2129 w 4250"/>
                <a:gd name="T51" fmla="*/ 929 h 4413"/>
                <a:gd name="T52" fmla="*/ 2266 w 4250"/>
                <a:gd name="T53" fmla="*/ 676 h 4413"/>
                <a:gd name="T54" fmla="*/ 2689 w 4250"/>
                <a:gd name="T55" fmla="*/ 603 h 4413"/>
                <a:gd name="T56" fmla="*/ 2621 w 4250"/>
                <a:gd name="T57" fmla="*/ 455 h 4413"/>
                <a:gd name="T58" fmla="*/ 2759 w 4250"/>
                <a:gd name="T59" fmla="*/ 359 h 4413"/>
                <a:gd name="T60" fmla="*/ 3075 w 4250"/>
                <a:gd name="T61" fmla="*/ 403 h 4413"/>
                <a:gd name="T62" fmla="*/ 3006 w 4250"/>
                <a:gd name="T63" fmla="*/ 306 h 4413"/>
                <a:gd name="T64" fmla="*/ 2770 w 4250"/>
                <a:gd name="T65" fmla="*/ 66 h 4413"/>
                <a:gd name="T66" fmla="*/ 3069 w 4250"/>
                <a:gd name="T67" fmla="*/ 45 h 4413"/>
                <a:gd name="T68" fmla="*/ 3103 w 4250"/>
                <a:gd name="T69" fmla="*/ 140 h 4413"/>
                <a:gd name="T70" fmla="*/ 3160 w 4250"/>
                <a:gd name="T71" fmla="*/ 238 h 4413"/>
                <a:gd name="T72" fmla="*/ 3392 w 4250"/>
                <a:gd name="T73" fmla="*/ 241 h 4413"/>
                <a:gd name="T74" fmla="*/ 3460 w 4250"/>
                <a:gd name="T75" fmla="*/ 567 h 4413"/>
                <a:gd name="T76" fmla="*/ 3341 w 4250"/>
                <a:gd name="T77" fmla="*/ 748 h 4413"/>
                <a:gd name="T78" fmla="*/ 3070 w 4250"/>
                <a:gd name="T79" fmla="*/ 743 h 4413"/>
                <a:gd name="T80" fmla="*/ 3200 w 4250"/>
                <a:gd name="T81" fmla="*/ 855 h 4413"/>
                <a:gd name="T82" fmla="*/ 3195 w 4250"/>
                <a:gd name="T83" fmla="*/ 1009 h 4413"/>
                <a:gd name="T84" fmla="*/ 2927 w 4250"/>
                <a:gd name="T85" fmla="*/ 1003 h 4413"/>
                <a:gd name="T86" fmla="*/ 2952 w 4250"/>
                <a:gd name="T87" fmla="*/ 1219 h 4413"/>
                <a:gd name="T88" fmla="*/ 2616 w 4250"/>
                <a:gd name="T89" fmla="*/ 1216 h 4413"/>
                <a:gd name="T90" fmla="*/ 2533 w 4250"/>
                <a:gd name="T91" fmla="*/ 1294 h 4413"/>
                <a:gd name="T92" fmla="*/ 2644 w 4250"/>
                <a:gd name="T93" fmla="*/ 1578 h 4413"/>
                <a:gd name="T94" fmla="*/ 2556 w 4250"/>
                <a:gd name="T95" fmla="*/ 1872 h 4413"/>
                <a:gd name="T96" fmla="*/ 2768 w 4250"/>
                <a:gd name="T97" fmla="*/ 2206 h 4413"/>
                <a:gd name="T98" fmla="*/ 3184 w 4250"/>
                <a:gd name="T99" fmla="*/ 2155 h 4413"/>
                <a:gd name="T100" fmla="*/ 3599 w 4250"/>
                <a:gd name="T101" fmla="*/ 1976 h 4413"/>
                <a:gd name="T102" fmla="*/ 4087 w 4250"/>
                <a:gd name="T103" fmla="*/ 1869 h 4413"/>
                <a:gd name="T104" fmla="*/ 4246 w 4250"/>
                <a:gd name="T105" fmla="*/ 1963 h 4413"/>
                <a:gd name="T106" fmla="*/ 3774 w 4250"/>
                <a:gd name="T107" fmla="*/ 2261 h 4413"/>
                <a:gd name="T108" fmla="*/ 3504 w 4250"/>
                <a:gd name="T109" fmla="*/ 2536 h 4413"/>
                <a:gd name="T110" fmla="*/ 3105 w 4250"/>
                <a:gd name="T111" fmla="*/ 2851 h 4413"/>
                <a:gd name="T112" fmla="*/ 2829 w 4250"/>
                <a:gd name="T113" fmla="*/ 3191 h 4413"/>
                <a:gd name="T114" fmla="*/ 2701 w 4250"/>
                <a:gd name="T115" fmla="*/ 3762 h 4413"/>
                <a:gd name="T116" fmla="*/ 2502 w 4250"/>
                <a:gd name="T117" fmla="*/ 4182 h 4413"/>
                <a:gd name="T118" fmla="*/ 2109 w 4250"/>
                <a:gd name="T119" fmla="*/ 4342 h 4413"/>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4250"/>
                <a:gd name="T181" fmla="*/ 0 h 4413"/>
                <a:gd name="T182" fmla="*/ 4250 w 4250"/>
                <a:gd name="T183" fmla="*/ 4413 h 4413"/>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4250" h="4413">
                  <a:moveTo>
                    <a:pt x="1550" y="4413"/>
                  </a:moveTo>
                  <a:lnTo>
                    <a:pt x="1458" y="4383"/>
                  </a:lnTo>
                  <a:lnTo>
                    <a:pt x="1374" y="4354"/>
                  </a:lnTo>
                  <a:lnTo>
                    <a:pt x="1300" y="4326"/>
                  </a:lnTo>
                  <a:lnTo>
                    <a:pt x="1231" y="4298"/>
                  </a:lnTo>
                  <a:lnTo>
                    <a:pt x="1169" y="4270"/>
                  </a:lnTo>
                  <a:lnTo>
                    <a:pt x="1114" y="4242"/>
                  </a:lnTo>
                  <a:lnTo>
                    <a:pt x="1067" y="4216"/>
                  </a:lnTo>
                  <a:lnTo>
                    <a:pt x="1024" y="4189"/>
                  </a:lnTo>
                  <a:lnTo>
                    <a:pt x="987" y="4161"/>
                  </a:lnTo>
                  <a:lnTo>
                    <a:pt x="957" y="4134"/>
                  </a:lnTo>
                  <a:lnTo>
                    <a:pt x="932" y="4106"/>
                  </a:lnTo>
                  <a:lnTo>
                    <a:pt x="910" y="4078"/>
                  </a:lnTo>
                  <a:lnTo>
                    <a:pt x="895" y="4050"/>
                  </a:lnTo>
                  <a:lnTo>
                    <a:pt x="884" y="4021"/>
                  </a:lnTo>
                  <a:lnTo>
                    <a:pt x="876" y="3991"/>
                  </a:lnTo>
                  <a:lnTo>
                    <a:pt x="871" y="3961"/>
                  </a:lnTo>
                  <a:lnTo>
                    <a:pt x="871" y="3930"/>
                  </a:lnTo>
                  <a:lnTo>
                    <a:pt x="875" y="3899"/>
                  </a:lnTo>
                  <a:lnTo>
                    <a:pt x="880" y="3865"/>
                  </a:lnTo>
                  <a:lnTo>
                    <a:pt x="889" y="3831"/>
                  </a:lnTo>
                  <a:lnTo>
                    <a:pt x="900" y="3795"/>
                  </a:lnTo>
                  <a:lnTo>
                    <a:pt x="913" y="3758"/>
                  </a:lnTo>
                  <a:lnTo>
                    <a:pt x="927" y="3720"/>
                  </a:lnTo>
                  <a:lnTo>
                    <a:pt x="944" y="3680"/>
                  </a:lnTo>
                  <a:lnTo>
                    <a:pt x="979" y="3595"/>
                  </a:lnTo>
                  <a:lnTo>
                    <a:pt x="1017" y="3502"/>
                  </a:lnTo>
                  <a:lnTo>
                    <a:pt x="1038" y="3453"/>
                  </a:lnTo>
                  <a:lnTo>
                    <a:pt x="1056" y="3402"/>
                  </a:lnTo>
                  <a:lnTo>
                    <a:pt x="1074" y="3348"/>
                  </a:lnTo>
                  <a:lnTo>
                    <a:pt x="1092" y="3291"/>
                  </a:lnTo>
                  <a:lnTo>
                    <a:pt x="1121" y="3270"/>
                  </a:lnTo>
                  <a:lnTo>
                    <a:pt x="1147" y="3248"/>
                  </a:lnTo>
                  <a:lnTo>
                    <a:pt x="1170" y="3225"/>
                  </a:lnTo>
                  <a:lnTo>
                    <a:pt x="1191" y="3202"/>
                  </a:lnTo>
                  <a:lnTo>
                    <a:pt x="1210" y="3179"/>
                  </a:lnTo>
                  <a:lnTo>
                    <a:pt x="1226" y="3155"/>
                  </a:lnTo>
                  <a:lnTo>
                    <a:pt x="1239" y="3132"/>
                  </a:lnTo>
                  <a:lnTo>
                    <a:pt x="1252" y="3107"/>
                  </a:lnTo>
                  <a:lnTo>
                    <a:pt x="1261" y="3084"/>
                  </a:lnTo>
                  <a:lnTo>
                    <a:pt x="1268" y="3059"/>
                  </a:lnTo>
                  <a:lnTo>
                    <a:pt x="1273" y="3036"/>
                  </a:lnTo>
                  <a:lnTo>
                    <a:pt x="1276" y="3012"/>
                  </a:lnTo>
                  <a:lnTo>
                    <a:pt x="1277" y="2989"/>
                  </a:lnTo>
                  <a:lnTo>
                    <a:pt x="1276" y="2966"/>
                  </a:lnTo>
                  <a:lnTo>
                    <a:pt x="1274" y="2942"/>
                  </a:lnTo>
                  <a:lnTo>
                    <a:pt x="1270" y="2919"/>
                  </a:lnTo>
                  <a:lnTo>
                    <a:pt x="1264" y="2896"/>
                  </a:lnTo>
                  <a:lnTo>
                    <a:pt x="1256" y="2874"/>
                  </a:lnTo>
                  <a:lnTo>
                    <a:pt x="1247" y="2853"/>
                  </a:lnTo>
                  <a:lnTo>
                    <a:pt x="1236" y="2832"/>
                  </a:lnTo>
                  <a:lnTo>
                    <a:pt x="1224" y="2812"/>
                  </a:lnTo>
                  <a:lnTo>
                    <a:pt x="1210" y="2792"/>
                  </a:lnTo>
                  <a:lnTo>
                    <a:pt x="1196" y="2773"/>
                  </a:lnTo>
                  <a:lnTo>
                    <a:pt x="1180" y="2754"/>
                  </a:lnTo>
                  <a:lnTo>
                    <a:pt x="1162" y="2737"/>
                  </a:lnTo>
                  <a:lnTo>
                    <a:pt x="1145" y="2720"/>
                  </a:lnTo>
                  <a:lnTo>
                    <a:pt x="1126" y="2703"/>
                  </a:lnTo>
                  <a:lnTo>
                    <a:pt x="1106" y="2689"/>
                  </a:lnTo>
                  <a:lnTo>
                    <a:pt x="1084" y="2675"/>
                  </a:lnTo>
                  <a:lnTo>
                    <a:pt x="1062" y="2662"/>
                  </a:lnTo>
                  <a:lnTo>
                    <a:pt x="1039" y="2650"/>
                  </a:lnTo>
                  <a:lnTo>
                    <a:pt x="1015" y="2640"/>
                  </a:lnTo>
                  <a:lnTo>
                    <a:pt x="1015" y="2667"/>
                  </a:lnTo>
                  <a:lnTo>
                    <a:pt x="1015" y="2693"/>
                  </a:lnTo>
                  <a:lnTo>
                    <a:pt x="1015" y="2722"/>
                  </a:lnTo>
                  <a:lnTo>
                    <a:pt x="1015" y="2752"/>
                  </a:lnTo>
                  <a:lnTo>
                    <a:pt x="1032" y="2767"/>
                  </a:lnTo>
                  <a:lnTo>
                    <a:pt x="1048" y="2784"/>
                  </a:lnTo>
                  <a:lnTo>
                    <a:pt x="1065" y="2803"/>
                  </a:lnTo>
                  <a:lnTo>
                    <a:pt x="1081" y="2823"/>
                  </a:lnTo>
                  <a:lnTo>
                    <a:pt x="1098" y="2845"/>
                  </a:lnTo>
                  <a:lnTo>
                    <a:pt x="1112" y="2869"/>
                  </a:lnTo>
                  <a:lnTo>
                    <a:pt x="1127" y="2894"/>
                  </a:lnTo>
                  <a:lnTo>
                    <a:pt x="1139" y="2920"/>
                  </a:lnTo>
                  <a:lnTo>
                    <a:pt x="1143" y="2933"/>
                  </a:lnTo>
                  <a:lnTo>
                    <a:pt x="1149" y="2947"/>
                  </a:lnTo>
                  <a:lnTo>
                    <a:pt x="1152" y="2961"/>
                  </a:lnTo>
                  <a:lnTo>
                    <a:pt x="1156" y="2975"/>
                  </a:lnTo>
                  <a:lnTo>
                    <a:pt x="1159" y="2989"/>
                  </a:lnTo>
                  <a:lnTo>
                    <a:pt x="1160" y="3004"/>
                  </a:lnTo>
                  <a:lnTo>
                    <a:pt x="1162" y="3018"/>
                  </a:lnTo>
                  <a:lnTo>
                    <a:pt x="1162" y="3033"/>
                  </a:lnTo>
                  <a:lnTo>
                    <a:pt x="1161" y="3047"/>
                  </a:lnTo>
                  <a:lnTo>
                    <a:pt x="1160" y="3062"/>
                  </a:lnTo>
                  <a:lnTo>
                    <a:pt x="1158" y="3076"/>
                  </a:lnTo>
                  <a:lnTo>
                    <a:pt x="1154" y="3092"/>
                  </a:lnTo>
                  <a:lnTo>
                    <a:pt x="1149" y="3106"/>
                  </a:lnTo>
                  <a:lnTo>
                    <a:pt x="1143" y="3121"/>
                  </a:lnTo>
                  <a:lnTo>
                    <a:pt x="1137" y="3135"/>
                  </a:lnTo>
                  <a:lnTo>
                    <a:pt x="1128" y="3150"/>
                  </a:lnTo>
                  <a:lnTo>
                    <a:pt x="1122" y="3114"/>
                  </a:lnTo>
                  <a:lnTo>
                    <a:pt x="1116" y="3078"/>
                  </a:lnTo>
                  <a:lnTo>
                    <a:pt x="1110" y="3044"/>
                  </a:lnTo>
                  <a:lnTo>
                    <a:pt x="1106" y="3008"/>
                  </a:lnTo>
                  <a:lnTo>
                    <a:pt x="1100" y="2973"/>
                  </a:lnTo>
                  <a:lnTo>
                    <a:pt x="1096" y="2939"/>
                  </a:lnTo>
                  <a:lnTo>
                    <a:pt x="1091" y="2904"/>
                  </a:lnTo>
                  <a:lnTo>
                    <a:pt x="1087" y="2871"/>
                  </a:lnTo>
                  <a:lnTo>
                    <a:pt x="1073" y="2863"/>
                  </a:lnTo>
                  <a:lnTo>
                    <a:pt x="1060" y="2857"/>
                  </a:lnTo>
                  <a:lnTo>
                    <a:pt x="1046" y="2852"/>
                  </a:lnTo>
                  <a:lnTo>
                    <a:pt x="1033" y="2847"/>
                  </a:lnTo>
                  <a:lnTo>
                    <a:pt x="988" y="2881"/>
                  </a:lnTo>
                  <a:lnTo>
                    <a:pt x="953" y="2908"/>
                  </a:lnTo>
                  <a:lnTo>
                    <a:pt x="937" y="2920"/>
                  </a:lnTo>
                  <a:lnTo>
                    <a:pt x="924" y="2932"/>
                  </a:lnTo>
                  <a:lnTo>
                    <a:pt x="911" y="2943"/>
                  </a:lnTo>
                  <a:lnTo>
                    <a:pt x="899" y="2956"/>
                  </a:lnTo>
                  <a:lnTo>
                    <a:pt x="876" y="2982"/>
                  </a:lnTo>
                  <a:lnTo>
                    <a:pt x="849" y="3014"/>
                  </a:lnTo>
                  <a:lnTo>
                    <a:pt x="818" y="3055"/>
                  </a:lnTo>
                  <a:lnTo>
                    <a:pt x="779" y="3108"/>
                  </a:lnTo>
                  <a:lnTo>
                    <a:pt x="778" y="3149"/>
                  </a:lnTo>
                  <a:lnTo>
                    <a:pt x="776" y="3190"/>
                  </a:lnTo>
                  <a:lnTo>
                    <a:pt x="774" y="3233"/>
                  </a:lnTo>
                  <a:lnTo>
                    <a:pt x="771" y="3276"/>
                  </a:lnTo>
                  <a:lnTo>
                    <a:pt x="766" y="3321"/>
                  </a:lnTo>
                  <a:lnTo>
                    <a:pt x="761" y="3365"/>
                  </a:lnTo>
                  <a:lnTo>
                    <a:pt x="754" y="3410"/>
                  </a:lnTo>
                  <a:lnTo>
                    <a:pt x="747" y="3456"/>
                  </a:lnTo>
                  <a:lnTo>
                    <a:pt x="738" y="3500"/>
                  </a:lnTo>
                  <a:lnTo>
                    <a:pt x="728" y="3546"/>
                  </a:lnTo>
                  <a:lnTo>
                    <a:pt x="717" y="3592"/>
                  </a:lnTo>
                  <a:lnTo>
                    <a:pt x="705" y="3637"/>
                  </a:lnTo>
                  <a:lnTo>
                    <a:pt x="692" y="3682"/>
                  </a:lnTo>
                  <a:lnTo>
                    <a:pt x="677" y="3728"/>
                  </a:lnTo>
                  <a:lnTo>
                    <a:pt x="660" y="3771"/>
                  </a:lnTo>
                  <a:lnTo>
                    <a:pt x="644" y="3815"/>
                  </a:lnTo>
                  <a:lnTo>
                    <a:pt x="625" y="3858"/>
                  </a:lnTo>
                  <a:lnTo>
                    <a:pt x="605" y="3901"/>
                  </a:lnTo>
                  <a:lnTo>
                    <a:pt x="583" y="3942"/>
                  </a:lnTo>
                  <a:lnTo>
                    <a:pt x="560" y="3982"/>
                  </a:lnTo>
                  <a:lnTo>
                    <a:pt x="535" y="4020"/>
                  </a:lnTo>
                  <a:lnTo>
                    <a:pt x="510" y="4058"/>
                  </a:lnTo>
                  <a:lnTo>
                    <a:pt x="482" y="4094"/>
                  </a:lnTo>
                  <a:lnTo>
                    <a:pt x="453" y="4128"/>
                  </a:lnTo>
                  <a:lnTo>
                    <a:pt x="423" y="4162"/>
                  </a:lnTo>
                  <a:lnTo>
                    <a:pt x="390" y="4193"/>
                  </a:lnTo>
                  <a:lnTo>
                    <a:pt x="357" y="4222"/>
                  </a:lnTo>
                  <a:lnTo>
                    <a:pt x="321" y="4249"/>
                  </a:lnTo>
                  <a:lnTo>
                    <a:pt x="284" y="4275"/>
                  </a:lnTo>
                  <a:lnTo>
                    <a:pt x="245" y="4297"/>
                  </a:lnTo>
                  <a:lnTo>
                    <a:pt x="204" y="4318"/>
                  </a:lnTo>
                  <a:lnTo>
                    <a:pt x="162" y="4336"/>
                  </a:lnTo>
                  <a:lnTo>
                    <a:pt x="151" y="4307"/>
                  </a:lnTo>
                  <a:lnTo>
                    <a:pt x="139" y="4278"/>
                  </a:lnTo>
                  <a:lnTo>
                    <a:pt x="128" y="4249"/>
                  </a:lnTo>
                  <a:lnTo>
                    <a:pt x="117" y="4220"/>
                  </a:lnTo>
                  <a:lnTo>
                    <a:pt x="106" y="4191"/>
                  </a:lnTo>
                  <a:lnTo>
                    <a:pt x="95" y="4162"/>
                  </a:lnTo>
                  <a:lnTo>
                    <a:pt x="84" y="4133"/>
                  </a:lnTo>
                  <a:lnTo>
                    <a:pt x="72" y="4104"/>
                  </a:lnTo>
                  <a:lnTo>
                    <a:pt x="56" y="4101"/>
                  </a:lnTo>
                  <a:lnTo>
                    <a:pt x="38" y="4099"/>
                  </a:lnTo>
                  <a:lnTo>
                    <a:pt x="22" y="4098"/>
                  </a:lnTo>
                  <a:lnTo>
                    <a:pt x="8" y="4098"/>
                  </a:lnTo>
                  <a:lnTo>
                    <a:pt x="6" y="3978"/>
                  </a:lnTo>
                  <a:lnTo>
                    <a:pt x="2" y="3861"/>
                  </a:lnTo>
                  <a:lnTo>
                    <a:pt x="1" y="3804"/>
                  </a:lnTo>
                  <a:lnTo>
                    <a:pt x="0" y="3748"/>
                  </a:lnTo>
                  <a:lnTo>
                    <a:pt x="0" y="3693"/>
                  </a:lnTo>
                  <a:lnTo>
                    <a:pt x="1" y="3640"/>
                  </a:lnTo>
                  <a:lnTo>
                    <a:pt x="2" y="3588"/>
                  </a:lnTo>
                  <a:lnTo>
                    <a:pt x="4" y="3537"/>
                  </a:lnTo>
                  <a:lnTo>
                    <a:pt x="9" y="3487"/>
                  </a:lnTo>
                  <a:lnTo>
                    <a:pt x="13" y="3439"/>
                  </a:lnTo>
                  <a:lnTo>
                    <a:pt x="20" y="3391"/>
                  </a:lnTo>
                  <a:lnTo>
                    <a:pt x="29" y="3345"/>
                  </a:lnTo>
                  <a:lnTo>
                    <a:pt x="39" y="3299"/>
                  </a:lnTo>
                  <a:lnTo>
                    <a:pt x="50" y="3256"/>
                  </a:lnTo>
                  <a:lnTo>
                    <a:pt x="65" y="3213"/>
                  </a:lnTo>
                  <a:lnTo>
                    <a:pt x="81" y="3172"/>
                  </a:lnTo>
                  <a:lnTo>
                    <a:pt x="100" y="3132"/>
                  </a:lnTo>
                  <a:lnTo>
                    <a:pt x="122" y="3093"/>
                  </a:lnTo>
                  <a:lnTo>
                    <a:pt x="146" y="3055"/>
                  </a:lnTo>
                  <a:lnTo>
                    <a:pt x="173" y="3019"/>
                  </a:lnTo>
                  <a:lnTo>
                    <a:pt x="203" y="2983"/>
                  </a:lnTo>
                  <a:lnTo>
                    <a:pt x="236" y="2950"/>
                  </a:lnTo>
                  <a:lnTo>
                    <a:pt x="273" y="2918"/>
                  </a:lnTo>
                  <a:lnTo>
                    <a:pt x="313" y="2886"/>
                  </a:lnTo>
                  <a:lnTo>
                    <a:pt x="357" y="2857"/>
                  </a:lnTo>
                  <a:lnTo>
                    <a:pt x="405" y="2828"/>
                  </a:lnTo>
                  <a:lnTo>
                    <a:pt x="456" y="2802"/>
                  </a:lnTo>
                  <a:lnTo>
                    <a:pt x="512" y="2776"/>
                  </a:lnTo>
                  <a:lnTo>
                    <a:pt x="571" y="2751"/>
                  </a:lnTo>
                  <a:lnTo>
                    <a:pt x="636" y="2729"/>
                  </a:lnTo>
                  <a:lnTo>
                    <a:pt x="707" y="2670"/>
                  </a:lnTo>
                  <a:lnTo>
                    <a:pt x="761" y="2624"/>
                  </a:lnTo>
                  <a:lnTo>
                    <a:pt x="802" y="2588"/>
                  </a:lnTo>
                  <a:lnTo>
                    <a:pt x="833" y="2558"/>
                  </a:lnTo>
                  <a:lnTo>
                    <a:pt x="847" y="2545"/>
                  </a:lnTo>
                  <a:lnTo>
                    <a:pt x="859" y="2531"/>
                  </a:lnTo>
                  <a:lnTo>
                    <a:pt x="870" y="2518"/>
                  </a:lnTo>
                  <a:lnTo>
                    <a:pt x="881" y="2504"/>
                  </a:lnTo>
                  <a:lnTo>
                    <a:pt x="905" y="2471"/>
                  </a:lnTo>
                  <a:lnTo>
                    <a:pt x="933" y="2432"/>
                  </a:lnTo>
                  <a:lnTo>
                    <a:pt x="949" y="2342"/>
                  </a:lnTo>
                  <a:lnTo>
                    <a:pt x="968" y="2249"/>
                  </a:lnTo>
                  <a:lnTo>
                    <a:pt x="979" y="2201"/>
                  </a:lnTo>
                  <a:lnTo>
                    <a:pt x="991" y="2154"/>
                  </a:lnTo>
                  <a:lnTo>
                    <a:pt x="1004" y="2107"/>
                  </a:lnTo>
                  <a:lnTo>
                    <a:pt x="1017" y="2059"/>
                  </a:lnTo>
                  <a:lnTo>
                    <a:pt x="1031" y="2013"/>
                  </a:lnTo>
                  <a:lnTo>
                    <a:pt x="1046" y="1966"/>
                  </a:lnTo>
                  <a:lnTo>
                    <a:pt x="1063" y="1920"/>
                  </a:lnTo>
                  <a:lnTo>
                    <a:pt x="1081" y="1874"/>
                  </a:lnTo>
                  <a:lnTo>
                    <a:pt x="1099" y="1830"/>
                  </a:lnTo>
                  <a:lnTo>
                    <a:pt x="1119" y="1785"/>
                  </a:lnTo>
                  <a:lnTo>
                    <a:pt x="1140" y="1742"/>
                  </a:lnTo>
                  <a:lnTo>
                    <a:pt x="1162" y="1700"/>
                  </a:lnTo>
                  <a:lnTo>
                    <a:pt x="1187" y="1660"/>
                  </a:lnTo>
                  <a:lnTo>
                    <a:pt x="1213" y="1621"/>
                  </a:lnTo>
                  <a:lnTo>
                    <a:pt x="1239" y="1583"/>
                  </a:lnTo>
                  <a:lnTo>
                    <a:pt x="1267" y="1547"/>
                  </a:lnTo>
                  <a:lnTo>
                    <a:pt x="1297" y="1513"/>
                  </a:lnTo>
                  <a:lnTo>
                    <a:pt x="1329" y="1480"/>
                  </a:lnTo>
                  <a:lnTo>
                    <a:pt x="1362" y="1450"/>
                  </a:lnTo>
                  <a:lnTo>
                    <a:pt x="1397" y="1422"/>
                  </a:lnTo>
                  <a:lnTo>
                    <a:pt x="1434" y="1397"/>
                  </a:lnTo>
                  <a:lnTo>
                    <a:pt x="1473" y="1373"/>
                  </a:lnTo>
                  <a:lnTo>
                    <a:pt x="1513" y="1353"/>
                  </a:lnTo>
                  <a:lnTo>
                    <a:pt x="1555" y="1335"/>
                  </a:lnTo>
                  <a:lnTo>
                    <a:pt x="1599" y="1320"/>
                  </a:lnTo>
                  <a:lnTo>
                    <a:pt x="1646" y="1308"/>
                  </a:lnTo>
                  <a:lnTo>
                    <a:pt x="1695" y="1299"/>
                  </a:lnTo>
                  <a:lnTo>
                    <a:pt x="1745" y="1294"/>
                  </a:lnTo>
                  <a:lnTo>
                    <a:pt x="1731" y="1323"/>
                  </a:lnTo>
                  <a:lnTo>
                    <a:pt x="1718" y="1352"/>
                  </a:lnTo>
                  <a:lnTo>
                    <a:pt x="1705" y="1380"/>
                  </a:lnTo>
                  <a:lnTo>
                    <a:pt x="1692" y="1409"/>
                  </a:lnTo>
                  <a:lnTo>
                    <a:pt x="1679" y="1438"/>
                  </a:lnTo>
                  <a:lnTo>
                    <a:pt x="1667" y="1467"/>
                  </a:lnTo>
                  <a:lnTo>
                    <a:pt x="1656" y="1496"/>
                  </a:lnTo>
                  <a:lnTo>
                    <a:pt x="1644" y="1525"/>
                  </a:lnTo>
                  <a:lnTo>
                    <a:pt x="1651" y="1542"/>
                  </a:lnTo>
                  <a:lnTo>
                    <a:pt x="1658" y="1556"/>
                  </a:lnTo>
                  <a:lnTo>
                    <a:pt x="1666" y="1571"/>
                  </a:lnTo>
                  <a:lnTo>
                    <a:pt x="1675" y="1583"/>
                  </a:lnTo>
                  <a:lnTo>
                    <a:pt x="1692" y="1607"/>
                  </a:lnTo>
                  <a:lnTo>
                    <a:pt x="1710" y="1633"/>
                  </a:lnTo>
                  <a:lnTo>
                    <a:pt x="1720" y="1648"/>
                  </a:lnTo>
                  <a:lnTo>
                    <a:pt x="1729" y="1664"/>
                  </a:lnTo>
                  <a:lnTo>
                    <a:pt x="1739" y="1682"/>
                  </a:lnTo>
                  <a:lnTo>
                    <a:pt x="1749" y="1703"/>
                  </a:lnTo>
                  <a:lnTo>
                    <a:pt x="1758" y="1727"/>
                  </a:lnTo>
                  <a:lnTo>
                    <a:pt x="1768" y="1755"/>
                  </a:lnTo>
                  <a:lnTo>
                    <a:pt x="1777" y="1786"/>
                  </a:lnTo>
                  <a:lnTo>
                    <a:pt x="1786" y="1822"/>
                  </a:lnTo>
                  <a:lnTo>
                    <a:pt x="1813" y="1823"/>
                  </a:lnTo>
                  <a:lnTo>
                    <a:pt x="1840" y="1825"/>
                  </a:lnTo>
                  <a:lnTo>
                    <a:pt x="1866" y="1828"/>
                  </a:lnTo>
                  <a:lnTo>
                    <a:pt x="1893" y="1833"/>
                  </a:lnTo>
                  <a:lnTo>
                    <a:pt x="1898" y="1799"/>
                  </a:lnTo>
                  <a:lnTo>
                    <a:pt x="1903" y="1767"/>
                  </a:lnTo>
                  <a:lnTo>
                    <a:pt x="1909" y="1734"/>
                  </a:lnTo>
                  <a:lnTo>
                    <a:pt x="1914" y="1700"/>
                  </a:lnTo>
                  <a:lnTo>
                    <a:pt x="1921" y="1667"/>
                  </a:lnTo>
                  <a:lnTo>
                    <a:pt x="1927" y="1633"/>
                  </a:lnTo>
                  <a:lnTo>
                    <a:pt x="1933" y="1600"/>
                  </a:lnTo>
                  <a:lnTo>
                    <a:pt x="1940" y="1566"/>
                  </a:lnTo>
                  <a:lnTo>
                    <a:pt x="1958" y="1562"/>
                  </a:lnTo>
                  <a:lnTo>
                    <a:pt x="1976" y="1558"/>
                  </a:lnTo>
                  <a:lnTo>
                    <a:pt x="1994" y="1555"/>
                  </a:lnTo>
                  <a:lnTo>
                    <a:pt x="2011" y="1554"/>
                  </a:lnTo>
                  <a:lnTo>
                    <a:pt x="1991" y="1491"/>
                  </a:lnTo>
                  <a:lnTo>
                    <a:pt x="1976" y="1443"/>
                  </a:lnTo>
                  <a:lnTo>
                    <a:pt x="1969" y="1423"/>
                  </a:lnTo>
                  <a:lnTo>
                    <a:pt x="1962" y="1407"/>
                  </a:lnTo>
                  <a:lnTo>
                    <a:pt x="1957" y="1392"/>
                  </a:lnTo>
                  <a:lnTo>
                    <a:pt x="1950" y="1378"/>
                  </a:lnTo>
                  <a:lnTo>
                    <a:pt x="1943" y="1365"/>
                  </a:lnTo>
                  <a:lnTo>
                    <a:pt x="1937" y="1354"/>
                  </a:lnTo>
                  <a:lnTo>
                    <a:pt x="1929" y="1344"/>
                  </a:lnTo>
                  <a:lnTo>
                    <a:pt x="1921" y="1333"/>
                  </a:lnTo>
                  <a:lnTo>
                    <a:pt x="1901" y="1309"/>
                  </a:lnTo>
                  <a:lnTo>
                    <a:pt x="1875" y="1282"/>
                  </a:lnTo>
                  <a:lnTo>
                    <a:pt x="1919" y="1236"/>
                  </a:lnTo>
                  <a:lnTo>
                    <a:pt x="1959" y="1191"/>
                  </a:lnTo>
                  <a:lnTo>
                    <a:pt x="1994" y="1149"/>
                  </a:lnTo>
                  <a:lnTo>
                    <a:pt x="2024" y="1109"/>
                  </a:lnTo>
                  <a:lnTo>
                    <a:pt x="2051" y="1070"/>
                  </a:lnTo>
                  <a:lnTo>
                    <a:pt x="2074" y="1032"/>
                  </a:lnTo>
                  <a:lnTo>
                    <a:pt x="2095" y="996"/>
                  </a:lnTo>
                  <a:lnTo>
                    <a:pt x="2113" y="961"/>
                  </a:lnTo>
                  <a:lnTo>
                    <a:pt x="2129" y="929"/>
                  </a:lnTo>
                  <a:lnTo>
                    <a:pt x="2143" y="898"/>
                  </a:lnTo>
                  <a:lnTo>
                    <a:pt x="2155" y="869"/>
                  </a:lnTo>
                  <a:lnTo>
                    <a:pt x="2168" y="841"/>
                  </a:lnTo>
                  <a:lnTo>
                    <a:pt x="2178" y="815"/>
                  </a:lnTo>
                  <a:lnTo>
                    <a:pt x="2189" y="791"/>
                  </a:lnTo>
                  <a:lnTo>
                    <a:pt x="2199" y="767"/>
                  </a:lnTo>
                  <a:lnTo>
                    <a:pt x="2210" y="746"/>
                  </a:lnTo>
                  <a:lnTo>
                    <a:pt x="2222" y="726"/>
                  </a:lnTo>
                  <a:lnTo>
                    <a:pt x="2235" y="708"/>
                  </a:lnTo>
                  <a:lnTo>
                    <a:pt x="2250" y="690"/>
                  </a:lnTo>
                  <a:lnTo>
                    <a:pt x="2266" y="676"/>
                  </a:lnTo>
                  <a:lnTo>
                    <a:pt x="2285" y="661"/>
                  </a:lnTo>
                  <a:lnTo>
                    <a:pt x="2307" y="649"/>
                  </a:lnTo>
                  <a:lnTo>
                    <a:pt x="2332" y="638"/>
                  </a:lnTo>
                  <a:lnTo>
                    <a:pt x="2361" y="629"/>
                  </a:lnTo>
                  <a:lnTo>
                    <a:pt x="2393" y="621"/>
                  </a:lnTo>
                  <a:lnTo>
                    <a:pt x="2429" y="614"/>
                  </a:lnTo>
                  <a:lnTo>
                    <a:pt x="2470" y="610"/>
                  </a:lnTo>
                  <a:lnTo>
                    <a:pt x="2516" y="605"/>
                  </a:lnTo>
                  <a:lnTo>
                    <a:pt x="2568" y="603"/>
                  </a:lnTo>
                  <a:lnTo>
                    <a:pt x="2625" y="603"/>
                  </a:lnTo>
                  <a:lnTo>
                    <a:pt x="2689" y="603"/>
                  </a:lnTo>
                  <a:lnTo>
                    <a:pt x="2759" y="605"/>
                  </a:lnTo>
                  <a:lnTo>
                    <a:pt x="2759" y="580"/>
                  </a:lnTo>
                  <a:lnTo>
                    <a:pt x="2759" y="556"/>
                  </a:lnTo>
                  <a:lnTo>
                    <a:pt x="2759" y="533"/>
                  </a:lnTo>
                  <a:lnTo>
                    <a:pt x="2759" y="510"/>
                  </a:lnTo>
                  <a:lnTo>
                    <a:pt x="2723" y="506"/>
                  </a:lnTo>
                  <a:lnTo>
                    <a:pt x="2688" y="503"/>
                  </a:lnTo>
                  <a:lnTo>
                    <a:pt x="2652" y="500"/>
                  </a:lnTo>
                  <a:lnTo>
                    <a:pt x="2616" y="499"/>
                  </a:lnTo>
                  <a:lnTo>
                    <a:pt x="2618" y="477"/>
                  </a:lnTo>
                  <a:lnTo>
                    <a:pt x="2621" y="455"/>
                  </a:lnTo>
                  <a:lnTo>
                    <a:pt x="2623" y="432"/>
                  </a:lnTo>
                  <a:lnTo>
                    <a:pt x="2625" y="411"/>
                  </a:lnTo>
                  <a:lnTo>
                    <a:pt x="2627" y="389"/>
                  </a:lnTo>
                  <a:lnTo>
                    <a:pt x="2630" y="368"/>
                  </a:lnTo>
                  <a:lnTo>
                    <a:pt x="2632" y="347"/>
                  </a:lnTo>
                  <a:lnTo>
                    <a:pt x="2634" y="327"/>
                  </a:lnTo>
                  <a:lnTo>
                    <a:pt x="2646" y="329"/>
                  </a:lnTo>
                  <a:lnTo>
                    <a:pt x="2666" y="333"/>
                  </a:lnTo>
                  <a:lnTo>
                    <a:pt x="2692" y="341"/>
                  </a:lnTo>
                  <a:lnTo>
                    <a:pt x="2723" y="349"/>
                  </a:lnTo>
                  <a:lnTo>
                    <a:pt x="2759" y="359"/>
                  </a:lnTo>
                  <a:lnTo>
                    <a:pt x="2797" y="370"/>
                  </a:lnTo>
                  <a:lnTo>
                    <a:pt x="2838" y="380"/>
                  </a:lnTo>
                  <a:lnTo>
                    <a:pt x="2879" y="389"/>
                  </a:lnTo>
                  <a:lnTo>
                    <a:pt x="2922" y="398"/>
                  </a:lnTo>
                  <a:lnTo>
                    <a:pt x="2964" y="403"/>
                  </a:lnTo>
                  <a:lnTo>
                    <a:pt x="2984" y="406"/>
                  </a:lnTo>
                  <a:lnTo>
                    <a:pt x="3003" y="407"/>
                  </a:lnTo>
                  <a:lnTo>
                    <a:pt x="3022" y="408"/>
                  </a:lnTo>
                  <a:lnTo>
                    <a:pt x="3041" y="407"/>
                  </a:lnTo>
                  <a:lnTo>
                    <a:pt x="3058" y="406"/>
                  </a:lnTo>
                  <a:lnTo>
                    <a:pt x="3075" y="403"/>
                  </a:lnTo>
                  <a:lnTo>
                    <a:pt x="3089" y="400"/>
                  </a:lnTo>
                  <a:lnTo>
                    <a:pt x="3104" y="395"/>
                  </a:lnTo>
                  <a:lnTo>
                    <a:pt x="3116" y="389"/>
                  </a:lnTo>
                  <a:lnTo>
                    <a:pt x="3127" y="382"/>
                  </a:lnTo>
                  <a:lnTo>
                    <a:pt x="3136" y="373"/>
                  </a:lnTo>
                  <a:lnTo>
                    <a:pt x="3144" y="362"/>
                  </a:lnTo>
                  <a:lnTo>
                    <a:pt x="3119" y="349"/>
                  </a:lnTo>
                  <a:lnTo>
                    <a:pt x="3096" y="337"/>
                  </a:lnTo>
                  <a:lnTo>
                    <a:pt x="3072" y="327"/>
                  </a:lnTo>
                  <a:lnTo>
                    <a:pt x="3050" y="320"/>
                  </a:lnTo>
                  <a:lnTo>
                    <a:pt x="3006" y="306"/>
                  </a:lnTo>
                  <a:lnTo>
                    <a:pt x="2962" y="294"/>
                  </a:lnTo>
                  <a:lnTo>
                    <a:pt x="2919" y="283"/>
                  </a:lnTo>
                  <a:lnTo>
                    <a:pt x="2875" y="269"/>
                  </a:lnTo>
                  <a:lnTo>
                    <a:pt x="2854" y="260"/>
                  </a:lnTo>
                  <a:lnTo>
                    <a:pt x="2833" y="250"/>
                  </a:lnTo>
                  <a:lnTo>
                    <a:pt x="2810" y="239"/>
                  </a:lnTo>
                  <a:lnTo>
                    <a:pt x="2788" y="226"/>
                  </a:lnTo>
                  <a:lnTo>
                    <a:pt x="2784" y="186"/>
                  </a:lnTo>
                  <a:lnTo>
                    <a:pt x="2779" y="145"/>
                  </a:lnTo>
                  <a:lnTo>
                    <a:pt x="2775" y="106"/>
                  </a:lnTo>
                  <a:lnTo>
                    <a:pt x="2770" y="66"/>
                  </a:lnTo>
                  <a:lnTo>
                    <a:pt x="2800" y="67"/>
                  </a:lnTo>
                  <a:lnTo>
                    <a:pt x="2828" y="68"/>
                  </a:lnTo>
                  <a:lnTo>
                    <a:pt x="2856" y="70"/>
                  </a:lnTo>
                  <a:lnTo>
                    <a:pt x="2883" y="70"/>
                  </a:lnTo>
                  <a:lnTo>
                    <a:pt x="2908" y="68"/>
                  </a:lnTo>
                  <a:lnTo>
                    <a:pt x="2935" y="66"/>
                  </a:lnTo>
                  <a:lnTo>
                    <a:pt x="2961" y="64"/>
                  </a:lnTo>
                  <a:lnTo>
                    <a:pt x="2988" y="60"/>
                  </a:lnTo>
                  <a:lnTo>
                    <a:pt x="3014" y="56"/>
                  </a:lnTo>
                  <a:lnTo>
                    <a:pt x="3041" y="51"/>
                  </a:lnTo>
                  <a:lnTo>
                    <a:pt x="3069" y="45"/>
                  </a:lnTo>
                  <a:lnTo>
                    <a:pt x="3098" y="37"/>
                  </a:lnTo>
                  <a:lnTo>
                    <a:pt x="3160" y="20"/>
                  </a:lnTo>
                  <a:lnTo>
                    <a:pt x="3226" y="0"/>
                  </a:lnTo>
                  <a:lnTo>
                    <a:pt x="3213" y="17"/>
                  </a:lnTo>
                  <a:lnTo>
                    <a:pt x="3200" y="32"/>
                  </a:lnTo>
                  <a:lnTo>
                    <a:pt x="3186" y="46"/>
                  </a:lnTo>
                  <a:lnTo>
                    <a:pt x="3173" y="60"/>
                  </a:lnTo>
                  <a:lnTo>
                    <a:pt x="3147" y="85"/>
                  </a:lnTo>
                  <a:lnTo>
                    <a:pt x="3123" y="111"/>
                  </a:lnTo>
                  <a:lnTo>
                    <a:pt x="3113" y="125"/>
                  </a:lnTo>
                  <a:lnTo>
                    <a:pt x="3103" y="140"/>
                  </a:lnTo>
                  <a:lnTo>
                    <a:pt x="3094" y="156"/>
                  </a:lnTo>
                  <a:lnTo>
                    <a:pt x="3087" y="173"/>
                  </a:lnTo>
                  <a:lnTo>
                    <a:pt x="3080" y="192"/>
                  </a:lnTo>
                  <a:lnTo>
                    <a:pt x="3076" y="214"/>
                  </a:lnTo>
                  <a:lnTo>
                    <a:pt x="3074" y="236"/>
                  </a:lnTo>
                  <a:lnTo>
                    <a:pt x="3072" y="262"/>
                  </a:lnTo>
                  <a:lnTo>
                    <a:pt x="3086" y="263"/>
                  </a:lnTo>
                  <a:lnTo>
                    <a:pt x="3099" y="265"/>
                  </a:lnTo>
                  <a:lnTo>
                    <a:pt x="3113" y="269"/>
                  </a:lnTo>
                  <a:lnTo>
                    <a:pt x="3126" y="274"/>
                  </a:lnTo>
                  <a:lnTo>
                    <a:pt x="3160" y="238"/>
                  </a:lnTo>
                  <a:lnTo>
                    <a:pt x="3186" y="211"/>
                  </a:lnTo>
                  <a:lnTo>
                    <a:pt x="3207" y="190"/>
                  </a:lnTo>
                  <a:lnTo>
                    <a:pt x="3226" y="175"/>
                  </a:lnTo>
                  <a:lnTo>
                    <a:pt x="3247" y="161"/>
                  </a:lnTo>
                  <a:lnTo>
                    <a:pt x="3268" y="149"/>
                  </a:lnTo>
                  <a:lnTo>
                    <a:pt x="3295" y="135"/>
                  </a:lnTo>
                  <a:lnTo>
                    <a:pt x="3328" y="120"/>
                  </a:lnTo>
                  <a:lnTo>
                    <a:pt x="3344" y="144"/>
                  </a:lnTo>
                  <a:lnTo>
                    <a:pt x="3359" y="173"/>
                  </a:lnTo>
                  <a:lnTo>
                    <a:pt x="3376" y="206"/>
                  </a:lnTo>
                  <a:lnTo>
                    <a:pt x="3392" y="241"/>
                  </a:lnTo>
                  <a:lnTo>
                    <a:pt x="3406" y="281"/>
                  </a:lnTo>
                  <a:lnTo>
                    <a:pt x="3421" y="322"/>
                  </a:lnTo>
                  <a:lnTo>
                    <a:pt x="3433" y="365"/>
                  </a:lnTo>
                  <a:lnTo>
                    <a:pt x="3443" y="409"/>
                  </a:lnTo>
                  <a:lnTo>
                    <a:pt x="3447" y="431"/>
                  </a:lnTo>
                  <a:lnTo>
                    <a:pt x="3452" y="455"/>
                  </a:lnTo>
                  <a:lnTo>
                    <a:pt x="3455" y="477"/>
                  </a:lnTo>
                  <a:lnTo>
                    <a:pt x="3457" y="499"/>
                  </a:lnTo>
                  <a:lnTo>
                    <a:pt x="3459" y="523"/>
                  </a:lnTo>
                  <a:lnTo>
                    <a:pt x="3460" y="545"/>
                  </a:lnTo>
                  <a:lnTo>
                    <a:pt x="3460" y="567"/>
                  </a:lnTo>
                  <a:lnTo>
                    <a:pt x="3460" y="589"/>
                  </a:lnTo>
                  <a:lnTo>
                    <a:pt x="3457" y="611"/>
                  </a:lnTo>
                  <a:lnTo>
                    <a:pt x="3455" y="632"/>
                  </a:lnTo>
                  <a:lnTo>
                    <a:pt x="3452" y="652"/>
                  </a:lnTo>
                  <a:lnTo>
                    <a:pt x="3446" y="673"/>
                  </a:lnTo>
                  <a:lnTo>
                    <a:pt x="3441" y="692"/>
                  </a:lnTo>
                  <a:lnTo>
                    <a:pt x="3434" y="712"/>
                  </a:lnTo>
                  <a:lnTo>
                    <a:pt x="3426" y="730"/>
                  </a:lnTo>
                  <a:lnTo>
                    <a:pt x="3416" y="748"/>
                  </a:lnTo>
                  <a:lnTo>
                    <a:pt x="3378" y="748"/>
                  </a:lnTo>
                  <a:lnTo>
                    <a:pt x="3341" y="748"/>
                  </a:lnTo>
                  <a:lnTo>
                    <a:pt x="3308" y="747"/>
                  </a:lnTo>
                  <a:lnTo>
                    <a:pt x="3277" y="745"/>
                  </a:lnTo>
                  <a:lnTo>
                    <a:pt x="3221" y="740"/>
                  </a:lnTo>
                  <a:lnTo>
                    <a:pt x="3175" y="735"/>
                  </a:lnTo>
                  <a:lnTo>
                    <a:pt x="3137" y="729"/>
                  </a:lnTo>
                  <a:lnTo>
                    <a:pt x="3106" y="726"/>
                  </a:lnTo>
                  <a:lnTo>
                    <a:pt x="3094" y="726"/>
                  </a:lnTo>
                  <a:lnTo>
                    <a:pt x="3084" y="726"/>
                  </a:lnTo>
                  <a:lnTo>
                    <a:pt x="3075" y="728"/>
                  </a:lnTo>
                  <a:lnTo>
                    <a:pt x="3067" y="730"/>
                  </a:lnTo>
                  <a:lnTo>
                    <a:pt x="3070" y="743"/>
                  </a:lnTo>
                  <a:lnTo>
                    <a:pt x="3076" y="755"/>
                  </a:lnTo>
                  <a:lnTo>
                    <a:pt x="3083" y="767"/>
                  </a:lnTo>
                  <a:lnTo>
                    <a:pt x="3090" y="778"/>
                  </a:lnTo>
                  <a:lnTo>
                    <a:pt x="3099" y="788"/>
                  </a:lnTo>
                  <a:lnTo>
                    <a:pt x="3109" y="798"/>
                  </a:lnTo>
                  <a:lnTo>
                    <a:pt x="3122" y="808"/>
                  </a:lnTo>
                  <a:lnTo>
                    <a:pt x="3134" y="817"/>
                  </a:lnTo>
                  <a:lnTo>
                    <a:pt x="3148" y="827"/>
                  </a:lnTo>
                  <a:lnTo>
                    <a:pt x="3164" y="836"/>
                  </a:lnTo>
                  <a:lnTo>
                    <a:pt x="3181" y="845"/>
                  </a:lnTo>
                  <a:lnTo>
                    <a:pt x="3200" y="855"/>
                  </a:lnTo>
                  <a:lnTo>
                    <a:pt x="3240" y="875"/>
                  </a:lnTo>
                  <a:lnTo>
                    <a:pt x="3286" y="897"/>
                  </a:lnTo>
                  <a:lnTo>
                    <a:pt x="3281" y="916"/>
                  </a:lnTo>
                  <a:lnTo>
                    <a:pt x="3276" y="933"/>
                  </a:lnTo>
                  <a:lnTo>
                    <a:pt x="3268" y="949"/>
                  </a:lnTo>
                  <a:lnTo>
                    <a:pt x="3258" y="964"/>
                  </a:lnTo>
                  <a:lnTo>
                    <a:pt x="3248" y="976"/>
                  </a:lnTo>
                  <a:lnTo>
                    <a:pt x="3236" y="986"/>
                  </a:lnTo>
                  <a:lnTo>
                    <a:pt x="3223" y="995"/>
                  </a:lnTo>
                  <a:lnTo>
                    <a:pt x="3210" y="1003"/>
                  </a:lnTo>
                  <a:lnTo>
                    <a:pt x="3195" y="1009"/>
                  </a:lnTo>
                  <a:lnTo>
                    <a:pt x="3180" y="1014"/>
                  </a:lnTo>
                  <a:lnTo>
                    <a:pt x="3163" y="1018"/>
                  </a:lnTo>
                  <a:lnTo>
                    <a:pt x="3146" y="1020"/>
                  </a:lnTo>
                  <a:lnTo>
                    <a:pt x="3128" y="1023"/>
                  </a:lnTo>
                  <a:lnTo>
                    <a:pt x="3110" y="1024"/>
                  </a:lnTo>
                  <a:lnTo>
                    <a:pt x="3093" y="1024"/>
                  </a:lnTo>
                  <a:lnTo>
                    <a:pt x="3074" y="1023"/>
                  </a:lnTo>
                  <a:lnTo>
                    <a:pt x="3037" y="1019"/>
                  </a:lnTo>
                  <a:lnTo>
                    <a:pt x="2999" y="1015"/>
                  </a:lnTo>
                  <a:lnTo>
                    <a:pt x="2963" y="1009"/>
                  </a:lnTo>
                  <a:lnTo>
                    <a:pt x="2927" y="1003"/>
                  </a:lnTo>
                  <a:lnTo>
                    <a:pt x="2895" y="996"/>
                  </a:lnTo>
                  <a:lnTo>
                    <a:pt x="2865" y="990"/>
                  </a:lnTo>
                  <a:lnTo>
                    <a:pt x="2839" y="987"/>
                  </a:lnTo>
                  <a:lnTo>
                    <a:pt x="2818" y="985"/>
                  </a:lnTo>
                  <a:lnTo>
                    <a:pt x="2836" y="1018"/>
                  </a:lnTo>
                  <a:lnTo>
                    <a:pt x="2854" y="1052"/>
                  </a:lnTo>
                  <a:lnTo>
                    <a:pt x="2873" y="1085"/>
                  </a:lnTo>
                  <a:lnTo>
                    <a:pt x="2893" y="1119"/>
                  </a:lnTo>
                  <a:lnTo>
                    <a:pt x="2912" y="1152"/>
                  </a:lnTo>
                  <a:lnTo>
                    <a:pt x="2932" y="1186"/>
                  </a:lnTo>
                  <a:lnTo>
                    <a:pt x="2952" y="1219"/>
                  </a:lnTo>
                  <a:lnTo>
                    <a:pt x="2972" y="1253"/>
                  </a:lnTo>
                  <a:lnTo>
                    <a:pt x="2882" y="1256"/>
                  </a:lnTo>
                  <a:lnTo>
                    <a:pt x="2810" y="1257"/>
                  </a:lnTo>
                  <a:lnTo>
                    <a:pt x="2780" y="1257"/>
                  </a:lnTo>
                  <a:lnTo>
                    <a:pt x="2752" y="1255"/>
                  </a:lnTo>
                  <a:lnTo>
                    <a:pt x="2727" y="1253"/>
                  </a:lnTo>
                  <a:lnTo>
                    <a:pt x="2703" y="1248"/>
                  </a:lnTo>
                  <a:lnTo>
                    <a:pt x="2681" y="1243"/>
                  </a:lnTo>
                  <a:lnTo>
                    <a:pt x="2660" y="1236"/>
                  </a:lnTo>
                  <a:lnTo>
                    <a:pt x="2638" y="1227"/>
                  </a:lnTo>
                  <a:lnTo>
                    <a:pt x="2616" y="1216"/>
                  </a:lnTo>
                  <a:lnTo>
                    <a:pt x="2594" y="1203"/>
                  </a:lnTo>
                  <a:lnTo>
                    <a:pt x="2570" y="1188"/>
                  </a:lnTo>
                  <a:lnTo>
                    <a:pt x="2544" y="1171"/>
                  </a:lnTo>
                  <a:lnTo>
                    <a:pt x="2516" y="1151"/>
                  </a:lnTo>
                  <a:lnTo>
                    <a:pt x="2516" y="1179"/>
                  </a:lnTo>
                  <a:lnTo>
                    <a:pt x="2516" y="1202"/>
                  </a:lnTo>
                  <a:lnTo>
                    <a:pt x="2518" y="1225"/>
                  </a:lnTo>
                  <a:lnTo>
                    <a:pt x="2519" y="1244"/>
                  </a:lnTo>
                  <a:lnTo>
                    <a:pt x="2522" y="1261"/>
                  </a:lnTo>
                  <a:lnTo>
                    <a:pt x="2527" y="1278"/>
                  </a:lnTo>
                  <a:lnTo>
                    <a:pt x="2533" y="1294"/>
                  </a:lnTo>
                  <a:lnTo>
                    <a:pt x="2540" y="1309"/>
                  </a:lnTo>
                  <a:lnTo>
                    <a:pt x="2549" y="1325"/>
                  </a:lnTo>
                  <a:lnTo>
                    <a:pt x="2559" y="1342"/>
                  </a:lnTo>
                  <a:lnTo>
                    <a:pt x="2573" y="1360"/>
                  </a:lnTo>
                  <a:lnTo>
                    <a:pt x="2588" y="1378"/>
                  </a:lnTo>
                  <a:lnTo>
                    <a:pt x="2626" y="1422"/>
                  </a:lnTo>
                  <a:lnTo>
                    <a:pt x="2675" y="1477"/>
                  </a:lnTo>
                  <a:lnTo>
                    <a:pt x="2666" y="1503"/>
                  </a:lnTo>
                  <a:lnTo>
                    <a:pt x="2659" y="1527"/>
                  </a:lnTo>
                  <a:lnTo>
                    <a:pt x="2651" y="1553"/>
                  </a:lnTo>
                  <a:lnTo>
                    <a:pt x="2644" y="1578"/>
                  </a:lnTo>
                  <a:lnTo>
                    <a:pt x="2636" y="1605"/>
                  </a:lnTo>
                  <a:lnTo>
                    <a:pt x="2630" y="1632"/>
                  </a:lnTo>
                  <a:lnTo>
                    <a:pt x="2623" y="1659"/>
                  </a:lnTo>
                  <a:lnTo>
                    <a:pt x="2616" y="1684"/>
                  </a:lnTo>
                  <a:lnTo>
                    <a:pt x="2598" y="1686"/>
                  </a:lnTo>
                  <a:lnTo>
                    <a:pt x="2580" y="1689"/>
                  </a:lnTo>
                  <a:lnTo>
                    <a:pt x="2563" y="1692"/>
                  </a:lnTo>
                  <a:lnTo>
                    <a:pt x="2545" y="1697"/>
                  </a:lnTo>
                  <a:lnTo>
                    <a:pt x="2546" y="1759"/>
                  </a:lnTo>
                  <a:lnTo>
                    <a:pt x="2550" y="1818"/>
                  </a:lnTo>
                  <a:lnTo>
                    <a:pt x="2556" y="1872"/>
                  </a:lnTo>
                  <a:lnTo>
                    <a:pt x="2565" y="1922"/>
                  </a:lnTo>
                  <a:lnTo>
                    <a:pt x="2576" y="1967"/>
                  </a:lnTo>
                  <a:lnTo>
                    <a:pt x="2589" y="2009"/>
                  </a:lnTo>
                  <a:lnTo>
                    <a:pt x="2604" y="2046"/>
                  </a:lnTo>
                  <a:lnTo>
                    <a:pt x="2622" y="2080"/>
                  </a:lnTo>
                  <a:lnTo>
                    <a:pt x="2642" y="2110"/>
                  </a:lnTo>
                  <a:lnTo>
                    <a:pt x="2663" y="2136"/>
                  </a:lnTo>
                  <a:lnTo>
                    <a:pt x="2686" y="2159"/>
                  </a:lnTo>
                  <a:lnTo>
                    <a:pt x="2712" y="2178"/>
                  </a:lnTo>
                  <a:lnTo>
                    <a:pt x="2739" y="2193"/>
                  </a:lnTo>
                  <a:lnTo>
                    <a:pt x="2768" y="2206"/>
                  </a:lnTo>
                  <a:lnTo>
                    <a:pt x="2799" y="2216"/>
                  </a:lnTo>
                  <a:lnTo>
                    <a:pt x="2832" y="2221"/>
                  </a:lnTo>
                  <a:lnTo>
                    <a:pt x="2865" y="2225"/>
                  </a:lnTo>
                  <a:lnTo>
                    <a:pt x="2901" y="2226"/>
                  </a:lnTo>
                  <a:lnTo>
                    <a:pt x="2937" y="2222"/>
                  </a:lnTo>
                  <a:lnTo>
                    <a:pt x="2975" y="2218"/>
                  </a:lnTo>
                  <a:lnTo>
                    <a:pt x="3014" y="2210"/>
                  </a:lnTo>
                  <a:lnTo>
                    <a:pt x="3056" y="2200"/>
                  </a:lnTo>
                  <a:lnTo>
                    <a:pt x="3097" y="2187"/>
                  </a:lnTo>
                  <a:lnTo>
                    <a:pt x="3141" y="2172"/>
                  </a:lnTo>
                  <a:lnTo>
                    <a:pt x="3184" y="2155"/>
                  </a:lnTo>
                  <a:lnTo>
                    <a:pt x="3230" y="2135"/>
                  </a:lnTo>
                  <a:lnTo>
                    <a:pt x="3276" y="2114"/>
                  </a:lnTo>
                  <a:lnTo>
                    <a:pt x="3322" y="2092"/>
                  </a:lnTo>
                  <a:lnTo>
                    <a:pt x="3370" y="2066"/>
                  </a:lnTo>
                  <a:lnTo>
                    <a:pt x="3418" y="2039"/>
                  </a:lnTo>
                  <a:lnTo>
                    <a:pt x="3467" y="2011"/>
                  </a:lnTo>
                  <a:lnTo>
                    <a:pt x="3518" y="1981"/>
                  </a:lnTo>
                  <a:lnTo>
                    <a:pt x="3538" y="1981"/>
                  </a:lnTo>
                  <a:lnTo>
                    <a:pt x="3558" y="1980"/>
                  </a:lnTo>
                  <a:lnTo>
                    <a:pt x="3579" y="1978"/>
                  </a:lnTo>
                  <a:lnTo>
                    <a:pt x="3599" y="1976"/>
                  </a:lnTo>
                  <a:lnTo>
                    <a:pt x="3640" y="1969"/>
                  </a:lnTo>
                  <a:lnTo>
                    <a:pt x="3681" y="1960"/>
                  </a:lnTo>
                  <a:lnTo>
                    <a:pt x="3762" y="1940"/>
                  </a:lnTo>
                  <a:lnTo>
                    <a:pt x="3846" y="1917"/>
                  </a:lnTo>
                  <a:lnTo>
                    <a:pt x="3888" y="1904"/>
                  </a:lnTo>
                  <a:lnTo>
                    <a:pt x="3930" y="1894"/>
                  </a:lnTo>
                  <a:lnTo>
                    <a:pt x="3974" y="1884"/>
                  </a:lnTo>
                  <a:lnTo>
                    <a:pt x="4019" y="1876"/>
                  </a:lnTo>
                  <a:lnTo>
                    <a:pt x="4041" y="1873"/>
                  </a:lnTo>
                  <a:lnTo>
                    <a:pt x="4063" y="1871"/>
                  </a:lnTo>
                  <a:lnTo>
                    <a:pt x="4087" y="1869"/>
                  </a:lnTo>
                  <a:lnTo>
                    <a:pt x="4110" y="1866"/>
                  </a:lnTo>
                  <a:lnTo>
                    <a:pt x="4133" y="1866"/>
                  </a:lnTo>
                  <a:lnTo>
                    <a:pt x="4157" y="1866"/>
                  </a:lnTo>
                  <a:lnTo>
                    <a:pt x="4180" y="1867"/>
                  </a:lnTo>
                  <a:lnTo>
                    <a:pt x="4205" y="1869"/>
                  </a:lnTo>
                  <a:lnTo>
                    <a:pt x="4221" y="1899"/>
                  </a:lnTo>
                  <a:lnTo>
                    <a:pt x="4233" y="1922"/>
                  </a:lnTo>
                  <a:lnTo>
                    <a:pt x="4237" y="1933"/>
                  </a:lnTo>
                  <a:lnTo>
                    <a:pt x="4241" y="1943"/>
                  </a:lnTo>
                  <a:lnTo>
                    <a:pt x="4244" y="1953"/>
                  </a:lnTo>
                  <a:lnTo>
                    <a:pt x="4246" y="1963"/>
                  </a:lnTo>
                  <a:lnTo>
                    <a:pt x="4247" y="1975"/>
                  </a:lnTo>
                  <a:lnTo>
                    <a:pt x="4248" y="1986"/>
                  </a:lnTo>
                  <a:lnTo>
                    <a:pt x="4250" y="1999"/>
                  </a:lnTo>
                  <a:lnTo>
                    <a:pt x="4250" y="2014"/>
                  </a:lnTo>
                  <a:lnTo>
                    <a:pt x="4248" y="2049"/>
                  </a:lnTo>
                  <a:lnTo>
                    <a:pt x="4246" y="2094"/>
                  </a:lnTo>
                  <a:lnTo>
                    <a:pt x="4083" y="2149"/>
                  </a:lnTo>
                  <a:lnTo>
                    <a:pt x="3961" y="2191"/>
                  </a:lnTo>
                  <a:lnTo>
                    <a:pt x="3868" y="2223"/>
                  </a:lnTo>
                  <a:lnTo>
                    <a:pt x="3801" y="2250"/>
                  </a:lnTo>
                  <a:lnTo>
                    <a:pt x="3774" y="2261"/>
                  </a:lnTo>
                  <a:lnTo>
                    <a:pt x="3752" y="2271"/>
                  </a:lnTo>
                  <a:lnTo>
                    <a:pt x="3731" y="2283"/>
                  </a:lnTo>
                  <a:lnTo>
                    <a:pt x="3712" y="2293"/>
                  </a:lnTo>
                  <a:lnTo>
                    <a:pt x="3676" y="2315"/>
                  </a:lnTo>
                  <a:lnTo>
                    <a:pt x="3636" y="2343"/>
                  </a:lnTo>
                  <a:lnTo>
                    <a:pt x="3616" y="2381"/>
                  </a:lnTo>
                  <a:lnTo>
                    <a:pt x="3595" y="2417"/>
                  </a:lnTo>
                  <a:lnTo>
                    <a:pt x="3573" y="2449"/>
                  </a:lnTo>
                  <a:lnTo>
                    <a:pt x="3551" y="2480"/>
                  </a:lnTo>
                  <a:lnTo>
                    <a:pt x="3528" y="2509"/>
                  </a:lnTo>
                  <a:lnTo>
                    <a:pt x="3504" y="2536"/>
                  </a:lnTo>
                  <a:lnTo>
                    <a:pt x="3480" y="2562"/>
                  </a:lnTo>
                  <a:lnTo>
                    <a:pt x="3455" y="2586"/>
                  </a:lnTo>
                  <a:lnTo>
                    <a:pt x="3430" y="2609"/>
                  </a:lnTo>
                  <a:lnTo>
                    <a:pt x="3404" y="2631"/>
                  </a:lnTo>
                  <a:lnTo>
                    <a:pt x="3377" y="2652"/>
                  </a:lnTo>
                  <a:lnTo>
                    <a:pt x="3350" y="2672"/>
                  </a:lnTo>
                  <a:lnTo>
                    <a:pt x="3297" y="2711"/>
                  </a:lnTo>
                  <a:lnTo>
                    <a:pt x="3242" y="2749"/>
                  </a:lnTo>
                  <a:lnTo>
                    <a:pt x="3186" y="2788"/>
                  </a:lnTo>
                  <a:lnTo>
                    <a:pt x="3132" y="2829"/>
                  </a:lnTo>
                  <a:lnTo>
                    <a:pt x="3105" y="2851"/>
                  </a:lnTo>
                  <a:lnTo>
                    <a:pt x="3077" y="2873"/>
                  </a:lnTo>
                  <a:lnTo>
                    <a:pt x="3050" y="2896"/>
                  </a:lnTo>
                  <a:lnTo>
                    <a:pt x="3023" y="2922"/>
                  </a:lnTo>
                  <a:lnTo>
                    <a:pt x="2998" y="2949"/>
                  </a:lnTo>
                  <a:lnTo>
                    <a:pt x="2972" y="2977"/>
                  </a:lnTo>
                  <a:lnTo>
                    <a:pt x="2946" y="3007"/>
                  </a:lnTo>
                  <a:lnTo>
                    <a:pt x="2922" y="3039"/>
                  </a:lnTo>
                  <a:lnTo>
                    <a:pt x="2898" y="3074"/>
                  </a:lnTo>
                  <a:lnTo>
                    <a:pt x="2875" y="3110"/>
                  </a:lnTo>
                  <a:lnTo>
                    <a:pt x="2852" y="3150"/>
                  </a:lnTo>
                  <a:lnTo>
                    <a:pt x="2829" y="3191"/>
                  </a:lnTo>
                  <a:lnTo>
                    <a:pt x="2809" y="3274"/>
                  </a:lnTo>
                  <a:lnTo>
                    <a:pt x="2790" y="3346"/>
                  </a:lnTo>
                  <a:lnTo>
                    <a:pt x="2775" y="3411"/>
                  </a:lnTo>
                  <a:lnTo>
                    <a:pt x="2760" y="3468"/>
                  </a:lnTo>
                  <a:lnTo>
                    <a:pt x="2748" y="3518"/>
                  </a:lnTo>
                  <a:lnTo>
                    <a:pt x="2738" y="3565"/>
                  </a:lnTo>
                  <a:lnTo>
                    <a:pt x="2729" y="3606"/>
                  </a:lnTo>
                  <a:lnTo>
                    <a:pt x="2721" y="3646"/>
                  </a:lnTo>
                  <a:lnTo>
                    <a:pt x="2713" y="3684"/>
                  </a:lnTo>
                  <a:lnTo>
                    <a:pt x="2708" y="3723"/>
                  </a:lnTo>
                  <a:lnTo>
                    <a:pt x="2701" y="3762"/>
                  </a:lnTo>
                  <a:lnTo>
                    <a:pt x="2695" y="3805"/>
                  </a:lnTo>
                  <a:lnTo>
                    <a:pt x="2690" y="3851"/>
                  </a:lnTo>
                  <a:lnTo>
                    <a:pt x="2683" y="3901"/>
                  </a:lnTo>
                  <a:lnTo>
                    <a:pt x="2676" y="3958"/>
                  </a:lnTo>
                  <a:lnTo>
                    <a:pt x="2670" y="4021"/>
                  </a:lnTo>
                  <a:lnTo>
                    <a:pt x="2645" y="4053"/>
                  </a:lnTo>
                  <a:lnTo>
                    <a:pt x="2618" y="4082"/>
                  </a:lnTo>
                  <a:lnTo>
                    <a:pt x="2592" y="4110"/>
                  </a:lnTo>
                  <a:lnTo>
                    <a:pt x="2563" y="4135"/>
                  </a:lnTo>
                  <a:lnTo>
                    <a:pt x="2533" y="4160"/>
                  </a:lnTo>
                  <a:lnTo>
                    <a:pt x="2502" y="4182"/>
                  </a:lnTo>
                  <a:lnTo>
                    <a:pt x="2470" y="4203"/>
                  </a:lnTo>
                  <a:lnTo>
                    <a:pt x="2437" y="4222"/>
                  </a:lnTo>
                  <a:lnTo>
                    <a:pt x="2403" y="4241"/>
                  </a:lnTo>
                  <a:lnTo>
                    <a:pt x="2369" y="4258"/>
                  </a:lnTo>
                  <a:lnTo>
                    <a:pt x="2333" y="4272"/>
                  </a:lnTo>
                  <a:lnTo>
                    <a:pt x="2297" y="4287"/>
                  </a:lnTo>
                  <a:lnTo>
                    <a:pt x="2260" y="4300"/>
                  </a:lnTo>
                  <a:lnTo>
                    <a:pt x="2222" y="4312"/>
                  </a:lnTo>
                  <a:lnTo>
                    <a:pt x="2186" y="4323"/>
                  </a:lnTo>
                  <a:lnTo>
                    <a:pt x="2148" y="4333"/>
                  </a:lnTo>
                  <a:lnTo>
                    <a:pt x="2109" y="4342"/>
                  </a:lnTo>
                  <a:lnTo>
                    <a:pt x="2071" y="4349"/>
                  </a:lnTo>
                  <a:lnTo>
                    <a:pt x="2032" y="4357"/>
                  </a:lnTo>
                  <a:lnTo>
                    <a:pt x="1993" y="4364"/>
                  </a:lnTo>
                  <a:lnTo>
                    <a:pt x="1916" y="4375"/>
                  </a:lnTo>
                  <a:lnTo>
                    <a:pt x="1839" y="4385"/>
                  </a:lnTo>
                  <a:lnTo>
                    <a:pt x="1763" y="4393"/>
                  </a:lnTo>
                  <a:lnTo>
                    <a:pt x="1689" y="4400"/>
                  </a:lnTo>
                  <a:lnTo>
                    <a:pt x="1618" y="4406"/>
                  </a:lnTo>
                  <a:lnTo>
                    <a:pt x="1550" y="4413"/>
                  </a:lnTo>
                  <a:close/>
                </a:path>
              </a:pathLst>
            </a:custGeom>
            <a:solidFill>
              <a:srgbClr val="E77919"/>
            </a:solidFill>
            <a:ln w="9525">
              <a:noFill/>
              <a:round/>
              <a:headEnd/>
              <a:tailEnd/>
            </a:ln>
          </p:spPr>
          <p:txBody>
            <a:bodyPr>
              <a:prstTxWarp prst="textNoShape">
                <a:avLst/>
              </a:prstTxWarp>
            </a:bodyPr>
            <a:lstStyle/>
            <a:p>
              <a:endParaRPr lang="en-US"/>
            </a:p>
          </p:txBody>
        </p:sp>
        <p:sp>
          <p:nvSpPr>
            <p:cNvPr id="22542" name="Freeform 17"/>
            <p:cNvSpPr>
              <a:spLocks/>
            </p:cNvSpPr>
            <p:nvPr/>
          </p:nvSpPr>
          <p:spPr bwMode="auto">
            <a:xfrm>
              <a:off x="2133" y="1955"/>
              <a:ext cx="97" cy="198"/>
            </a:xfrm>
            <a:custGeom>
              <a:avLst/>
              <a:gdLst>
                <a:gd name="T0" fmla="*/ 13 w 582"/>
                <a:gd name="T1" fmla="*/ 1142 h 1186"/>
                <a:gd name="T2" fmla="*/ 27 w 582"/>
                <a:gd name="T3" fmla="*/ 1054 h 1186"/>
                <a:gd name="T4" fmla="*/ 41 w 582"/>
                <a:gd name="T5" fmla="*/ 964 h 1186"/>
                <a:gd name="T6" fmla="*/ 58 w 582"/>
                <a:gd name="T7" fmla="*/ 875 h 1186"/>
                <a:gd name="T8" fmla="*/ 49 w 582"/>
                <a:gd name="T9" fmla="*/ 835 h 1186"/>
                <a:gd name="T10" fmla="*/ 20 w 582"/>
                <a:gd name="T11" fmla="*/ 844 h 1186"/>
                <a:gd name="T12" fmla="*/ 4 w 582"/>
                <a:gd name="T13" fmla="*/ 806 h 1186"/>
                <a:gd name="T14" fmla="*/ 1 w 582"/>
                <a:gd name="T15" fmla="*/ 724 h 1186"/>
                <a:gd name="T16" fmla="*/ 0 w 582"/>
                <a:gd name="T17" fmla="*/ 647 h 1186"/>
                <a:gd name="T18" fmla="*/ 3 w 582"/>
                <a:gd name="T19" fmla="*/ 575 h 1186"/>
                <a:gd name="T20" fmla="*/ 9 w 582"/>
                <a:gd name="T21" fmla="*/ 508 h 1186"/>
                <a:gd name="T22" fmla="*/ 20 w 582"/>
                <a:gd name="T23" fmla="*/ 445 h 1186"/>
                <a:gd name="T24" fmla="*/ 36 w 582"/>
                <a:gd name="T25" fmla="*/ 387 h 1186"/>
                <a:gd name="T26" fmla="*/ 57 w 582"/>
                <a:gd name="T27" fmla="*/ 334 h 1186"/>
                <a:gd name="T28" fmla="*/ 84 w 582"/>
                <a:gd name="T29" fmla="*/ 286 h 1186"/>
                <a:gd name="T30" fmla="*/ 116 w 582"/>
                <a:gd name="T31" fmla="*/ 243 h 1186"/>
                <a:gd name="T32" fmla="*/ 156 w 582"/>
                <a:gd name="T33" fmla="*/ 204 h 1186"/>
                <a:gd name="T34" fmla="*/ 203 w 582"/>
                <a:gd name="T35" fmla="*/ 171 h 1186"/>
                <a:gd name="T36" fmla="*/ 259 w 582"/>
                <a:gd name="T37" fmla="*/ 142 h 1186"/>
                <a:gd name="T38" fmla="*/ 322 w 582"/>
                <a:gd name="T39" fmla="*/ 117 h 1186"/>
                <a:gd name="T40" fmla="*/ 395 w 582"/>
                <a:gd name="T41" fmla="*/ 98 h 1186"/>
                <a:gd name="T42" fmla="*/ 478 w 582"/>
                <a:gd name="T43" fmla="*/ 83 h 1186"/>
                <a:gd name="T44" fmla="*/ 527 w 582"/>
                <a:gd name="T45" fmla="*/ 56 h 1186"/>
                <a:gd name="T46" fmla="*/ 536 w 582"/>
                <a:gd name="T47" fmla="*/ 18 h 1186"/>
                <a:gd name="T48" fmla="*/ 549 w 582"/>
                <a:gd name="T49" fmla="*/ 13 h 1186"/>
                <a:gd name="T50" fmla="*/ 570 w 582"/>
                <a:gd name="T51" fmla="*/ 44 h 1186"/>
                <a:gd name="T52" fmla="*/ 566 w 582"/>
                <a:gd name="T53" fmla="*/ 90 h 1186"/>
                <a:gd name="T54" fmla="*/ 538 w 582"/>
                <a:gd name="T55" fmla="*/ 151 h 1186"/>
                <a:gd name="T56" fmla="*/ 515 w 582"/>
                <a:gd name="T57" fmla="*/ 211 h 1186"/>
                <a:gd name="T58" fmla="*/ 500 w 582"/>
                <a:gd name="T59" fmla="*/ 271 h 1186"/>
                <a:gd name="T60" fmla="*/ 489 w 582"/>
                <a:gd name="T61" fmla="*/ 334 h 1186"/>
                <a:gd name="T62" fmla="*/ 480 w 582"/>
                <a:gd name="T63" fmla="*/ 401 h 1186"/>
                <a:gd name="T64" fmla="*/ 470 w 582"/>
                <a:gd name="T65" fmla="*/ 511 h 1186"/>
                <a:gd name="T66" fmla="*/ 431 w 582"/>
                <a:gd name="T67" fmla="*/ 632 h 1186"/>
                <a:gd name="T68" fmla="*/ 373 w 582"/>
                <a:gd name="T69" fmla="*/ 704 h 1186"/>
                <a:gd name="T70" fmla="*/ 321 w 582"/>
                <a:gd name="T71" fmla="*/ 775 h 1186"/>
                <a:gd name="T72" fmla="*/ 276 w 582"/>
                <a:gd name="T73" fmla="*/ 843 h 1186"/>
                <a:gd name="T74" fmla="*/ 233 w 582"/>
                <a:gd name="T75" fmla="*/ 912 h 1186"/>
                <a:gd name="T76" fmla="*/ 193 w 582"/>
                <a:gd name="T77" fmla="*/ 983 h 1186"/>
                <a:gd name="T78" fmla="*/ 133 w 582"/>
                <a:gd name="T79" fmla="*/ 1099 h 1186"/>
                <a:gd name="T80" fmla="*/ 68 w 582"/>
                <a:gd name="T81" fmla="*/ 1186 h 1186"/>
                <a:gd name="T82" fmla="*/ 26 w 582"/>
                <a:gd name="T83" fmla="*/ 1186 h 118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582"/>
                <a:gd name="T127" fmla="*/ 0 h 1186"/>
                <a:gd name="T128" fmla="*/ 582 w 582"/>
                <a:gd name="T129" fmla="*/ 1186 h 118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582" h="1186">
                  <a:moveTo>
                    <a:pt x="7" y="1186"/>
                  </a:moveTo>
                  <a:lnTo>
                    <a:pt x="13" y="1142"/>
                  </a:lnTo>
                  <a:lnTo>
                    <a:pt x="20" y="1097"/>
                  </a:lnTo>
                  <a:lnTo>
                    <a:pt x="27" y="1054"/>
                  </a:lnTo>
                  <a:lnTo>
                    <a:pt x="35" y="1009"/>
                  </a:lnTo>
                  <a:lnTo>
                    <a:pt x="41" y="964"/>
                  </a:lnTo>
                  <a:lnTo>
                    <a:pt x="49" y="920"/>
                  </a:lnTo>
                  <a:lnTo>
                    <a:pt x="58" y="875"/>
                  </a:lnTo>
                  <a:lnTo>
                    <a:pt x="66" y="830"/>
                  </a:lnTo>
                  <a:lnTo>
                    <a:pt x="49" y="835"/>
                  </a:lnTo>
                  <a:lnTo>
                    <a:pt x="35" y="839"/>
                  </a:lnTo>
                  <a:lnTo>
                    <a:pt x="20" y="844"/>
                  </a:lnTo>
                  <a:lnTo>
                    <a:pt x="7" y="848"/>
                  </a:lnTo>
                  <a:lnTo>
                    <a:pt x="4" y="806"/>
                  </a:lnTo>
                  <a:lnTo>
                    <a:pt x="2" y="765"/>
                  </a:lnTo>
                  <a:lnTo>
                    <a:pt x="1" y="724"/>
                  </a:lnTo>
                  <a:lnTo>
                    <a:pt x="0" y="685"/>
                  </a:lnTo>
                  <a:lnTo>
                    <a:pt x="0" y="647"/>
                  </a:lnTo>
                  <a:lnTo>
                    <a:pt x="1" y="611"/>
                  </a:lnTo>
                  <a:lnTo>
                    <a:pt x="3" y="575"/>
                  </a:lnTo>
                  <a:lnTo>
                    <a:pt x="6" y="540"/>
                  </a:lnTo>
                  <a:lnTo>
                    <a:pt x="9" y="508"/>
                  </a:lnTo>
                  <a:lnTo>
                    <a:pt x="15" y="475"/>
                  </a:lnTo>
                  <a:lnTo>
                    <a:pt x="20" y="445"/>
                  </a:lnTo>
                  <a:lnTo>
                    <a:pt x="27" y="415"/>
                  </a:lnTo>
                  <a:lnTo>
                    <a:pt x="36" y="387"/>
                  </a:lnTo>
                  <a:lnTo>
                    <a:pt x="46" y="361"/>
                  </a:lnTo>
                  <a:lnTo>
                    <a:pt x="57" y="334"/>
                  </a:lnTo>
                  <a:lnTo>
                    <a:pt x="69" y="309"/>
                  </a:lnTo>
                  <a:lnTo>
                    <a:pt x="84" y="286"/>
                  </a:lnTo>
                  <a:lnTo>
                    <a:pt x="99" y="263"/>
                  </a:lnTo>
                  <a:lnTo>
                    <a:pt x="116" y="243"/>
                  </a:lnTo>
                  <a:lnTo>
                    <a:pt x="135" y="223"/>
                  </a:lnTo>
                  <a:lnTo>
                    <a:pt x="156" y="204"/>
                  </a:lnTo>
                  <a:lnTo>
                    <a:pt x="179" y="186"/>
                  </a:lnTo>
                  <a:lnTo>
                    <a:pt x="203" y="171"/>
                  </a:lnTo>
                  <a:lnTo>
                    <a:pt x="230" y="155"/>
                  </a:lnTo>
                  <a:lnTo>
                    <a:pt x="259" y="142"/>
                  </a:lnTo>
                  <a:lnTo>
                    <a:pt x="290" y="128"/>
                  </a:lnTo>
                  <a:lnTo>
                    <a:pt x="322" y="117"/>
                  </a:lnTo>
                  <a:lnTo>
                    <a:pt x="358" y="107"/>
                  </a:lnTo>
                  <a:lnTo>
                    <a:pt x="395" y="98"/>
                  </a:lnTo>
                  <a:lnTo>
                    <a:pt x="435" y="90"/>
                  </a:lnTo>
                  <a:lnTo>
                    <a:pt x="478" y="83"/>
                  </a:lnTo>
                  <a:lnTo>
                    <a:pt x="522" y="77"/>
                  </a:lnTo>
                  <a:lnTo>
                    <a:pt x="527" y="56"/>
                  </a:lnTo>
                  <a:lnTo>
                    <a:pt x="531" y="37"/>
                  </a:lnTo>
                  <a:lnTo>
                    <a:pt x="536" y="18"/>
                  </a:lnTo>
                  <a:lnTo>
                    <a:pt x="540" y="0"/>
                  </a:lnTo>
                  <a:lnTo>
                    <a:pt x="549" y="13"/>
                  </a:lnTo>
                  <a:lnTo>
                    <a:pt x="559" y="28"/>
                  </a:lnTo>
                  <a:lnTo>
                    <a:pt x="570" y="44"/>
                  </a:lnTo>
                  <a:lnTo>
                    <a:pt x="582" y="60"/>
                  </a:lnTo>
                  <a:lnTo>
                    <a:pt x="566" y="90"/>
                  </a:lnTo>
                  <a:lnTo>
                    <a:pt x="550" y="121"/>
                  </a:lnTo>
                  <a:lnTo>
                    <a:pt x="538" y="151"/>
                  </a:lnTo>
                  <a:lnTo>
                    <a:pt x="525" y="181"/>
                  </a:lnTo>
                  <a:lnTo>
                    <a:pt x="515" y="211"/>
                  </a:lnTo>
                  <a:lnTo>
                    <a:pt x="508" y="241"/>
                  </a:lnTo>
                  <a:lnTo>
                    <a:pt x="500" y="271"/>
                  </a:lnTo>
                  <a:lnTo>
                    <a:pt x="494" y="302"/>
                  </a:lnTo>
                  <a:lnTo>
                    <a:pt x="489" y="334"/>
                  </a:lnTo>
                  <a:lnTo>
                    <a:pt x="483" y="367"/>
                  </a:lnTo>
                  <a:lnTo>
                    <a:pt x="480" y="401"/>
                  </a:lnTo>
                  <a:lnTo>
                    <a:pt x="476" y="436"/>
                  </a:lnTo>
                  <a:lnTo>
                    <a:pt x="470" y="511"/>
                  </a:lnTo>
                  <a:lnTo>
                    <a:pt x="463" y="594"/>
                  </a:lnTo>
                  <a:lnTo>
                    <a:pt x="431" y="632"/>
                  </a:lnTo>
                  <a:lnTo>
                    <a:pt x="401" y="669"/>
                  </a:lnTo>
                  <a:lnTo>
                    <a:pt x="373" y="704"/>
                  </a:lnTo>
                  <a:lnTo>
                    <a:pt x="347" y="740"/>
                  </a:lnTo>
                  <a:lnTo>
                    <a:pt x="321" y="775"/>
                  </a:lnTo>
                  <a:lnTo>
                    <a:pt x="298" y="808"/>
                  </a:lnTo>
                  <a:lnTo>
                    <a:pt x="276" y="843"/>
                  </a:lnTo>
                  <a:lnTo>
                    <a:pt x="254" y="877"/>
                  </a:lnTo>
                  <a:lnTo>
                    <a:pt x="233" y="912"/>
                  </a:lnTo>
                  <a:lnTo>
                    <a:pt x="213" y="946"/>
                  </a:lnTo>
                  <a:lnTo>
                    <a:pt x="193" y="983"/>
                  </a:lnTo>
                  <a:lnTo>
                    <a:pt x="173" y="1020"/>
                  </a:lnTo>
                  <a:lnTo>
                    <a:pt x="133" y="1099"/>
                  </a:lnTo>
                  <a:lnTo>
                    <a:pt x="90" y="1186"/>
                  </a:lnTo>
                  <a:lnTo>
                    <a:pt x="68" y="1186"/>
                  </a:lnTo>
                  <a:lnTo>
                    <a:pt x="46" y="1186"/>
                  </a:lnTo>
                  <a:lnTo>
                    <a:pt x="26" y="1186"/>
                  </a:lnTo>
                  <a:lnTo>
                    <a:pt x="7" y="1186"/>
                  </a:lnTo>
                  <a:close/>
                </a:path>
              </a:pathLst>
            </a:custGeom>
            <a:solidFill>
              <a:srgbClr val="131516"/>
            </a:solidFill>
            <a:ln w="9525">
              <a:noFill/>
              <a:round/>
              <a:headEnd/>
              <a:tailEnd/>
            </a:ln>
          </p:spPr>
          <p:txBody>
            <a:bodyPr>
              <a:prstTxWarp prst="textNoShape">
                <a:avLst/>
              </a:prstTxWarp>
            </a:bodyPr>
            <a:lstStyle/>
            <a:p>
              <a:endParaRPr lang="en-US"/>
            </a:p>
          </p:txBody>
        </p:sp>
        <p:sp>
          <p:nvSpPr>
            <p:cNvPr id="22543" name="Freeform 18"/>
            <p:cNvSpPr>
              <a:spLocks/>
            </p:cNvSpPr>
            <p:nvPr/>
          </p:nvSpPr>
          <p:spPr bwMode="auto">
            <a:xfrm>
              <a:off x="1956" y="1930"/>
              <a:ext cx="189" cy="190"/>
            </a:xfrm>
            <a:custGeom>
              <a:avLst/>
              <a:gdLst>
                <a:gd name="T0" fmla="*/ 282 w 1133"/>
                <a:gd name="T1" fmla="*/ 1122 h 1138"/>
                <a:gd name="T2" fmla="*/ 209 w 1133"/>
                <a:gd name="T3" fmla="*/ 1093 h 1138"/>
                <a:gd name="T4" fmla="*/ 136 w 1133"/>
                <a:gd name="T5" fmla="*/ 1066 h 1138"/>
                <a:gd name="T6" fmla="*/ 65 w 1133"/>
                <a:gd name="T7" fmla="*/ 1039 h 1138"/>
                <a:gd name="T8" fmla="*/ 20 w 1133"/>
                <a:gd name="T9" fmla="*/ 1003 h 1138"/>
                <a:gd name="T10" fmla="*/ 6 w 1133"/>
                <a:gd name="T11" fmla="*/ 958 h 1138"/>
                <a:gd name="T12" fmla="*/ 28 w 1133"/>
                <a:gd name="T13" fmla="*/ 923 h 1138"/>
                <a:gd name="T14" fmla="*/ 86 w 1133"/>
                <a:gd name="T15" fmla="*/ 881 h 1138"/>
                <a:gd name="T16" fmla="*/ 146 w 1133"/>
                <a:gd name="T17" fmla="*/ 824 h 1138"/>
                <a:gd name="T18" fmla="*/ 209 w 1133"/>
                <a:gd name="T19" fmla="*/ 753 h 1138"/>
                <a:gd name="T20" fmla="*/ 307 w 1133"/>
                <a:gd name="T21" fmla="*/ 630 h 1138"/>
                <a:gd name="T22" fmla="*/ 443 w 1133"/>
                <a:gd name="T23" fmla="*/ 449 h 1138"/>
                <a:gd name="T24" fmla="*/ 551 w 1133"/>
                <a:gd name="T25" fmla="*/ 313 h 1138"/>
                <a:gd name="T26" fmla="*/ 625 w 1133"/>
                <a:gd name="T27" fmla="*/ 230 h 1138"/>
                <a:gd name="T28" fmla="*/ 700 w 1133"/>
                <a:gd name="T29" fmla="*/ 155 h 1138"/>
                <a:gd name="T30" fmla="*/ 776 w 1133"/>
                <a:gd name="T31" fmla="*/ 90 h 1138"/>
                <a:gd name="T32" fmla="*/ 854 w 1133"/>
                <a:gd name="T33" fmla="*/ 41 h 1138"/>
                <a:gd name="T34" fmla="*/ 932 w 1133"/>
                <a:gd name="T35" fmla="*/ 10 h 1138"/>
                <a:gd name="T36" fmla="*/ 1011 w 1133"/>
                <a:gd name="T37" fmla="*/ 0 h 1138"/>
                <a:gd name="T38" fmla="*/ 1091 w 1133"/>
                <a:gd name="T39" fmla="*/ 12 h 1138"/>
                <a:gd name="T40" fmla="*/ 1119 w 1133"/>
                <a:gd name="T41" fmla="*/ 39 h 1138"/>
                <a:gd name="T42" fmla="*/ 1091 w 1133"/>
                <a:gd name="T43" fmla="*/ 58 h 1138"/>
                <a:gd name="T44" fmla="*/ 1040 w 1133"/>
                <a:gd name="T45" fmla="*/ 87 h 1138"/>
                <a:gd name="T46" fmla="*/ 967 w 1133"/>
                <a:gd name="T47" fmla="*/ 128 h 1138"/>
                <a:gd name="T48" fmla="*/ 900 w 1133"/>
                <a:gd name="T49" fmla="*/ 170 h 1138"/>
                <a:gd name="T50" fmla="*/ 813 w 1133"/>
                <a:gd name="T51" fmla="*/ 229 h 1138"/>
                <a:gd name="T52" fmla="*/ 704 w 1133"/>
                <a:gd name="T53" fmla="*/ 307 h 1138"/>
                <a:gd name="T54" fmla="*/ 618 w 1133"/>
                <a:gd name="T55" fmla="*/ 396 h 1138"/>
                <a:gd name="T56" fmla="*/ 575 w 1133"/>
                <a:gd name="T57" fmla="*/ 471 h 1138"/>
                <a:gd name="T58" fmla="*/ 530 w 1133"/>
                <a:gd name="T59" fmla="*/ 539 h 1138"/>
                <a:gd name="T60" fmla="*/ 484 w 1133"/>
                <a:gd name="T61" fmla="*/ 600 h 1138"/>
                <a:gd name="T62" fmla="*/ 434 w 1133"/>
                <a:gd name="T63" fmla="*/ 658 h 1138"/>
                <a:gd name="T64" fmla="*/ 381 w 1133"/>
                <a:gd name="T65" fmla="*/ 714 h 1138"/>
                <a:gd name="T66" fmla="*/ 319 w 1133"/>
                <a:gd name="T67" fmla="*/ 770 h 1138"/>
                <a:gd name="T68" fmla="*/ 251 w 1133"/>
                <a:gd name="T69" fmla="*/ 829 h 1138"/>
                <a:gd name="T70" fmla="*/ 215 w 1133"/>
                <a:gd name="T71" fmla="*/ 896 h 1138"/>
                <a:gd name="T72" fmla="*/ 219 w 1133"/>
                <a:gd name="T73" fmla="*/ 937 h 1138"/>
                <a:gd name="T74" fmla="*/ 222 w 1133"/>
                <a:gd name="T75" fmla="*/ 957 h 1138"/>
                <a:gd name="T76" fmla="*/ 228 w 1133"/>
                <a:gd name="T77" fmla="*/ 973 h 1138"/>
                <a:gd name="T78" fmla="*/ 237 w 1133"/>
                <a:gd name="T79" fmla="*/ 987 h 1138"/>
                <a:gd name="T80" fmla="*/ 254 w 1133"/>
                <a:gd name="T81" fmla="*/ 1011 h 1138"/>
                <a:gd name="T82" fmla="*/ 365 w 1133"/>
                <a:gd name="T83" fmla="*/ 1020 h 1138"/>
                <a:gd name="T84" fmla="*/ 488 w 1133"/>
                <a:gd name="T85" fmla="*/ 1002 h 1138"/>
                <a:gd name="T86" fmla="*/ 542 w 1133"/>
                <a:gd name="T87" fmla="*/ 990 h 1138"/>
                <a:gd name="T88" fmla="*/ 569 w 1133"/>
                <a:gd name="T89" fmla="*/ 981 h 1138"/>
                <a:gd name="T90" fmla="*/ 606 w 1133"/>
                <a:gd name="T91" fmla="*/ 964 h 1138"/>
                <a:gd name="T92" fmla="*/ 635 w 1133"/>
                <a:gd name="T93" fmla="*/ 967 h 1138"/>
                <a:gd name="T94" fmla="*/ 642 w 1133"/>
                <a:gd name="T95" fmla="*/ 1009 h 1138"/>
                <a:gd name="T96" fmla="*/ 604 w 1133"/>
                <a:gd name="T97" fmla="*/ 1044 h 1138"/>
                <a:gd name="T98" fmla="*/ 521 w 1133"/>
                <a:gd name="T99" fmla="*/ 1071 h 1138"/>
                <a:gd name="T100" fmla="*/ 440 w 1133"/>
                <a:gd name="T101" fmla="*/ 1098 h 1138"/>
                <a:gd name="T102" fmla="*/ 359 w 1133"/>
                <a:gd name="T103" fmla="*/ 1125 h 113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133"/>
                <a:gd name="T157" fmla="*/ 0 h 1138"/>
                <a:gd name="T158" fmla="*/ 1133 w 1133"/>
                <a:gd name="T159" fmla="*/ 1138 h 1138"/>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133" h="1138">
                  <a:moveTo>
                    <a:pt x="320" y="1138"/>
                  </a:moveTo>
                  <a:lnTo>
                    <a:pt x="282" y="1122"/>
                  </a:lnTo>
                  <a:lnTo>
                    <a:pt x="246" y="1108"/>
                  </a:lnTo>
                  <a:lnTo>
                    <a:pt x="209" y="1093"/>
                  </a:lnTo>
                  <a:lnTo>
                    <a:pt x="172" y="1079"/>
                  </a:lnTo>
                  <a:lnTo>
                    <a:pt x="136" y="1066"/>
                  </a:lnTo>
                  <a:lnTo>
                    <a:pt x="101" y="1052"/>
                  </a:lnTo>
                  <a:lnTo>
                    <a:pt x="65" y="1039"/>
                  </a:lnTo>
                  <a:lnTo>
                    <a:pt x="29" y="1025"/>
                  </a:lnTo>
                  <a:lnTo>
                    <a:pt x="20" y="1003"/>
                  </a:lnTo>
                  <a:lnTo>
                    <a:pt x="12" y="981"/>
                  </a:lnTo>
                  <a:lnTo>
                    <a:pt x="6" y="958"/>
                  </a:lnTo>
                  <a:lnTo>
                    <a:pt x="0" y="936"/>
                  </a:lnTo>
                  <a:lnTo>
                    <a:pt x="28" y="923"/>
                  </a:lnTo>
                  <a:lnTo>
                    <a:pt x="57" y="904"/>
                  </a:lnTo>
                  <a:lnTo>
                    <a:pt x="86" y="881"/>
                  </a:lnTo>
                  <a:lnTo>
                    <a:pt x="116" y="855"/>
                  </a:lnTo>
                  <a:lnTo>
                    <a:pt x="146" y="824"/>
                  </a:lnTo>
                  <a:lnTo>
                    <a:pt x="178" y="790"/>
                  </a:lnTo>
                  <a:lnTo>
                    <a:pt x="209" y="753"/>
                  </a:lnTo>
                  <a:lnTo>
                    <a:pt x="241" y="714"/>
                  </a:lnTo>
                  <a:lnTo>
                    <a:pt x="307" y="630"/>
                  </a:lnTo>
                  <a:lnTo>
                    <a:pt x="374" y="541"/>
                  </a:lnTo>
                  <a:lnTo>
                    <a:pt x="443" y="449"/>
                  </a:lnTo>
                  <a:lnTo>
                    <a:pt x="514" y="358"/>
                  </a:lnTo>
                  <a:lnTo>
                    <a:pt x="551" y="313"/>
                  </a:lnTo>
                  <a:lnTo>
                    <a:pt x="587" y="271"/>
                  </a:lnTo>
                  <a:lnTo>
                    <a:pt x="625" y="230"/>
                  </a:lnTo>
                  <a:lnTo>
                    <a:pt x="662" y="191"/>
                  </a:lnTo>
                  <a:lnTo>
                    <a:pt x="700" y="155"/>
                  </a:lnTo>
                  <a:lnTo>
                    <a:pt x="738" y="121"/>
                  </a:lnTo>
                  <a:lnTo>
                    <a:pt x="776" y="90"/>
                  </a:lnTo>
                  <a:lnTo>
                    <a:pt x="815" y="63"/>
                  </a:lnTo>
                  <a:lnTo>
                    <a:pt x="854" y="41"/>
                  </a:lnTo>
                  <a:lnTo>
                    <a:pt x="893" y="23"/>
                  </a:lnTo>
                  <a:lnTo>
                    <a:pt x="932" y="10"/>
                  </a:lnTo>
                  <a:lnTo>
                    <a:pt x="971" y="2"/>
                  </a:lnTo>
                  <a:lnTo>
                    <a:pt x="1011" y="0"/>
                  </a:lnTo>
                  <a:lnTo>
                    <a:pt x="1051" y="3"/>
                  </a:lnTo>
                  <a:lnTo>
                    <a:pt x="1091" y="12"/>
                  </a:lnTo>
                  <a:lnTo>
                    <a:pt x="1133" y="29"/>
                  </a:lnTo>
                  <a:lnTo>
                    <a:pt x="1119" y="39"/>
                  </a:lnTo>
                  <a:lnTo>
                    <a:pt x="1106" y="49"/>
                  </a:lnTo>
                  <a:lnTo>
                    <a:pt x="1091" y="58"/>
                  </a:lnTo>
                  <a:lnTo>
                    <a:pt x="1076" y="67"/>
                  </a:lnTo>
                  <a:lnTo>
                    <a:pt x="1040" y="87"/>
                  </a:lnTo>
                  <a:lnTo>
                    <a:pt x="995" y="112"/>
                  </a:lnTo>
                  <a:lnTo>
                    <a:pt x="967" y="128"/>
                  </a:lnTo>
                  <a:lnTo>
                    <a:pt x="936" y="148"/>
                  </a:lnTo>
                  <a:lnTo>
                    <a:pt x="900" y="170"/>
                  </a:lnTo>
                  <a:lnTo>
                    <a:pt x="859" y="197"/>
                  </a:lnTo>
                  <a:lnTo>
                    <a:pt x="813" y="229"/>
                  </a:lnTo>
                  <a:lnTo>
                    <a:pt x="762" y="265"/>
                  </a:lnTo>
                  <a:lnTo>
                    <a:pt x="704" y="307"/>
                  </a:lnTo>
                  <a:lnTo>
                    <a:pt x="641" y="355"/>
                  </a:lnTo>
                  <a:lnTo>
                    <a:pt x="618" y="396"/>
                  </a:lnTo>
                  <a:lnTo>
                    <a:pt x="596" y="435"/>
                  </a:lnTo>
                  <a:lnTo>
                    <a:pt x="575" y="471"/>
                  </a:lnTo>
                  <a:lnTo>
                    <a:pt x="552" y="505"/>
                  </a:lnTo>
                  <a:lnTo>
                    <a:pt x="530" y="539"/>
                  </a:lnTo>
                  <a:lnTo>
                    <a:pt x="508" y="570"/>
                  </a:lnTo>
                  <a:lnTo>
                    <a:pt x="484" y="600"/>
                  </a:lnTo>
                  <a:lnTo>
                    <a:pt x="460" y="629"/>
                  </a:lnTo>
                  <a:lnTo>
                    <a:pt x="434" y="658"/>
                  </a:lnTo>
                  <a:lnTo>
                    <a:pt x="408" y="686"/>
                  </a:lnTo>
                  <a:lnTo>
                    <a:pt x="381" y="714"/>
                  </a:lnTo>
                  <a:lnTo>
                    <a:pt x="350" y="742"/>
                  </a:lnTo>
                  <a:lnTo>
                    <a:pt x="319" y="770"/>
                  </a:lnTo>
                  <a:lnTo>
                    <a:pt x="286" y="799"/>
                  </a:lnTo>
                  <a:lnTo>
                    <a:pt x="251" y="829"/>
                  </a:lnTo>
                  <a:lnTo>
                    <a:pt x="213" y="859"/>
                  </a:lnTo>
                  <a:lnTo>
                    <a:pt x="215" y="896"/>
                  </a:lnTo>
                  <a:lnTo>
                    <a:pt x="218" y="925"/>
                  </a:lnTo>
                  <a:lnTo>
                    <a:pt x="219" y="937"/>
                  </a:lnTo>
                  <a:lnTo>
                    <a:pt x="220" y="947"/>
                  </a:lnTo>
                  <a:lnTo>
                    <a:pt x="222" y="957"/>
                  </a:lnTo>
                  <a:lnTo>
                    <a:pt x="225" y="965"/>
                  </a:lnTo>
                  <a:lnTo>
                    <a:pt x="228" y="973"/>
                  </a:lnTo>
                  <a:lnTo>
                    <a:pt x="232" y="981"/>
                  </a:lnTo>
                  <a:lnTo>
                    <a:pt x="237" y="987"/>
                  </a:lnTo>
                  <a:lnTo>
                    <a:pt x="241" y="995"/>
                  </a:lnTo>
                  <a:lnTo>
                    <a:pt x="254" y="1011"/>
                  </a:lnTo>
                  <a:lnTo>
                    <a:pt x="272" y="1031"/>
                  </a:lnTo>
                  <a:lnTo>
                    <a:pt x="365" y="1020"/>
                  </a:lnTo>
                  <a:lnTo>
                    <a:pt x="435" y="1010"/>
                  </a:lnTo>
                  <a:lnTo>
                    <a:pt x="488" y="1002"/>
                  </a:lnTo>
                  <a:lnTo>
                    <a:pt x="527" y="994"/>
                  </a:lnTo>
                  <a:lnTo>
                    <a:pt x="542" y="990"/>
                  </a:lnTo>
                  <a:lnTo>
                    <a:pt x="557" y="986"/>
                  </a:lnTo>
                  <a:lnTo>
                    <a:pt x="569" y="981"/>
                  </a:lnTo>
                  <a:lnTo>
                    <a:pt x="581" y="976"/>
                  </a:lnTo>
                  <a:lnTo>
                    <a:pt x="606" y="964"/>
                  </a:lnTo>
                  <a:lnTo>
                    <a:pt x="634" y="948"/>
                  </a:lnTo>
                  <a:lnTo>
                    <a:pt x="635" y="967"/>
                  </a:lnTo>
                  <a:lnTo>
                    <a:pt x="638" y="987"/>
                  </a:lnTo>
                  <a:lnTo>
                    <a:pt x="642" y="1009"/>
                  </a:lnTo>
                  <a:lnTo>
                    <a:pt x="646" y="1031"/>
                  </a:lnTo>
                  <a:lnTo>
                    <a:pt x="604" y="1044"/>
                  </a:lnTo>
                  <a:lnTo>
                    <a:pt x="562" y="1058"/>
                  </a:lnTo>
                  <a:lnTo>
                    <a:pt x="521" y="1071"/>
                  </a:lnTo>
                  <a:lnTo>
                    <a:pt x="481" y="1084"/>
                  </a:lnTo>
                  <a:lnTo>
                    <a:pt x="440" y="1098"/>
                  </a:lnTo>
                  <a:lnTo>
                    <a:pt x="400" y="1111"/>
                  </a:lnTo>
                  <a:lnTo>
                    <a:pt x="359" y="1125"/>
                  </a:lnTo>
                  <a:lnTo>
                    <a:pt x="320" y="1138"/>
                  </a:lnTo>
                  <a:close/>
                </a:path>
              </a:pathLst>
            </a:custGeom>
            <a:solidFill>
              <a:srgbClr val="E77919"/>
            </a:solidFill>
            <a:ln w="9525">
              <a:noFill/>
              <a:round/>
              <a:headEnd/>
              <a:tailEnd/>
            </a:ln>
          </p:spPr>
          <p:txBody>
            <a:bodyPr>
              <a:prstTxWarp prst="textNoShape">
                <a:avLst/>
              </a:prstTxWarp>
            </a:bodyPr>
            <a:lstStyle/>
            <a:p>
              <a:endParaRPr lang="en-US"/>
            </a:p>
          </p:txBody>
        </p:sp>
        <p:sp>
          <p:nvSpPr>
            <p:cNvPr id="22544" name="Freeform 19"/>
            <p:cNvSpPr>
              <a:spLocks/>
            </p:cNvSpPr>
            <p:nvPr/>
          </p:nvSpPr>
          <p:spPr bwMode="auto">
            <a:xfrm>
              <a:off x="2348" y="2018"/>
              <a:ext cx="205" cy="75"/>
            </a:xfrm>
            <a:custGeom>
              <a:avLst/>
              <a:gdLst>
                <a:gd name="T0" fmla="*/ 271 w 1229"/>
                <a:gd name="T1" fmla="*/ 431 h 452"/>
                <a:gd name="T2" fmla="*/ 237 w 1229"/>
                <a:gd name="T3" fmla="*/ 408 h 452"/>
                <a:gd name="T4" fmla="*/ 216 w 1229"/>
                <a:gd name="T5" fmla="*/ 395 h 452"/>
                <a:gd name="T6" fmla="*/ 178 w 1229"/>
                <a:gd name="T7" fmla="*/ 381 h 452"/>
                <a:gd name="T8" fmla="*/ 100 w 1229"/>
                <a:gd name="T9" fmla="*/ 360 h 452"/>
                <a:gd name="T10" fmla="*/ 28 w 1229"/>
                <a:gd name="T11" fmla="*/ 303 h 452"/>
                <a:gd name="T12" fmla="*/ 12 w 1229"/>
                <a:gd name="T13" fmla="*/ 251 h 452"/>
                <a:gd name="T14" fmla="*/ 5 w 1229"/>
                <a:gd name="T15" fmla="*/ 222 h 452"/>
                <a:gd name="T16" fmla="*/ 1 w 1229"/>
                <a:gd name="T17" fmla="*/ 191 h 452"/>
                <a:gd name="T18" fmla="*/ 0 w 1229"/>
                <a:gd name="T19" fmla="*/ 156 h 452"/>
                <a:gd name="T20" fmla="*/ 1 w 1229"/>
                <a:gd name="T21" fmla="*/ 85 h 452"/>
                <a:gd name="T22" fmla="*/ 10 w 1229"/>
                <a:gd name="T23" fmla="*/ 42 h 452"/>
                <a:gd name="T24" fmla="*/ 28 w 1229"/>
                <a:gd name="T25" fmla="*/ 82 h 452"/>
                <a:gd name="T26" fmla="*/ 48 w 1229"/>
                <a:gd name="T27" fmla="*/ 119 h 452"/>
                <a:gd name="T28" fmla="*/ 72 w 1229"/>
                <a:gd name="T29" fmla="*/ 151 h 452"/>
                <a:gd name="T30" fmla="*/ 104 w 1229"/>
                <a:gd name="T31" fmla="*/ 180 h 452"/>
                <a:gd name="T32" fmla="*/ 143 w 1229"/>
                <a:gd name="T33" fmla="*/ 203 h 452"/>
                <a:gd name="T34" fmla="*/ 192 w 1229"/>
                <a:gd name="T35" fmla="*/ 224 h 452"/>
                <a:gd name="T36" fmla="*/ 252 w 1229"/>
                <a:gd name="T37" fmla="*/ 239 h 452"/>
                <a:gd name="T38" fmla="*/ 288 w 1229"/>
                <a:gd name="T39" fmla="*/ 218 h 452"/>
                <a:gd name="T40" fmla="*/ 294 w 1229"/>
                <a:gd name="T41" fmla="*/ 166 h 452"/>
                <a:gd name="T42" fmla="*/ 329 w 1229"/>
                <a:gd name="T43" fmla="*/ 142 h 452"/>
                <a:gd name="T44" fmla="*/ 383 w 1229"/>
                <a:gd name="T45" fmla="*/ 150 h 452"/>
                <a:gd name="T46" fmla="*/ 447 w 1229"/>
                <a:gd name="T47" fmla="*/ 163 h 452"/>
                <a:gd name="T48" fmla="*/ 530 w 1229"/>
                <a:gd name="T49" fmla="*/ 187 h 452"/>
                <a:gd name="T50" fmla="*/ 636 w 1229"/>
                <a:gd name="T51" fmla="*/ 217 h 452"/>
                <a:gd name="T52" fmla="*/ 722 w 1229"/>
                <a:gd name="T53" fmla="*/ 216 h 452"/>
                <a:gd name="T54" fmla="*/ 735 w 1229"/>
                <a:gd name="T55" fmla="*/ 193 h 452"/>
                <a:gd name="T56" fmla="*/ 741 w 1229"/>
                <a:gd name="T57" fmla="*/ 179 h 452"/>
                <a:gd name="T58" fmla="*/ 743 w 1229"/>
                <a:gd name="T59" fmla="*/ 162 h 452"/>
                <a:gd name="T60" fmla="*/ 742 w 1229"/>
                <a:gd name="T61" fmla="*/ 141 h 452"/>
                <a:gd name="T62" fmla="*/ 737 w 1229"/>
                <a:gd name="T63" fmla="*/ 96 h 452"/>
                <a:gd name="T64" fmla="*/ 877 w 1229"/>
                <a:gd name="T65" fmla="*/ 34 h 452"/>
                <a:gd name="T66" fmla="*/ 1066 w 1229"/>
                <a:gd name="T67" fmla="*/ 8 h 452"/>
                <a:gd name="T68" fmla="*/ 1145 w 1229"/>
                <a:gd name="T69" fmla="*/ 0 h 452"/>
                <a:gd name="T70" fmla="*/ 1176 w 1229"/>
                <a:gd name="T71" fmla="*/ 1 h 452"/>
                <a:gd name="T72" fmla="*/ 1199 w 1229"/>
                <a:gd name="T73" fmla="*/ 7 h 452"/>
                <a:gd name="T74" fmla="*/ 1219 w 1229"/>
                <a:gd name="T75" fmla="*/ 15 h 452"/>
                <a:gd name="T76" fmla="*/ 1217 w 1229"/>
                <a:gd name="T77" fmla="*/ 38 h 452"/>
                <a:gd name="T78" fmla="*/ 1192 w 1229"/>
                <a:gd name="T79" fmla="*/ 71 h 452"/>
                <a:gd name="T80" fmla="*/ 1167 w 1229"/>
                <a:gd name="T81" fmla="*/ 100 h 452"/>
                <a:gd name="T82" fmla="*/ 1139 w 1229"/>
                <a:gd name="T83" fmla="*/ 124 h 452"/>
                <a:gd name="T84" fmla="*/ 1110 w 1229"/>
                <a:gd name="T85" fmla="*/ 148 h 452"/>
                <a:gd name="T86" fmla="*/ 1078 w 1229"/>
                <a:gd name="T87" fmla="*/ 169 h 452"/>
                <a:gd name="T88" fmla="*/ 1023 w 1229"/>
                <a:gd name="T89" fmla="*/ 200 h 452"/>
                <a:gd name="T90" fmla="*/ 976 w 1229"/>
                <a:gd name="T91" fmla="*/ 239 h 452"/>
                <a:gd name="T92" fmla="*/ 969 w 1229"/>
                <a:gd name="T93" fmla="*/ 275 h 452"/>
                <a:gd name="T94" fmla="*/ 877 w 1229"/>
                <a:gd name="T95" fmla="*/ 321 h 452"/>
                <a:gd name="T96" fmla="*/ 711 w 1229"/>
                <a:gd name="T97" fmla="*/ 371 h 452"/>
                <a:gd name="T98" fmla="*/ 592 w 1229"/>
                <a:gd name="T99" fmla="*/ 402 h 452"/>
                <a:gd name="T100" fmla="*/ 513 w 1229"/>
                <a:gd name="T101" fmla="*/ 421 h 452"/>
                <a:gd name="T102" fmla="*/ 432 w 1229"/>
                <a:gd name="T103" fmla="*/ 436 h 452"/>
                <a:gd name="T104" fmla="*/ 345 w 1229"/>
                <a:gd name="T105" fmla="*/ 448 h 45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229"/>
                <a:gd name="T160" fmla="*/ 0 h 452"/>
                <a:gd name="T161" fmla="*/ 1229 w 1229"/>
                <a:gd name="T162" fmla="*/ 452 h 452"/>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229" h="452">
                  <a:moveTo>
                    <a:pt x="299" y="452"/>
                  </a:moveTo>
                  <a:lnTo>
                    <a:pt x="271" y="431"/>
                  </a:lnTo>
                  <a:lnTo>
                    <a:pt x="248" y="414"/>
                  </a:lnTo>
                  <a:lnTo>
                    <a:pt x="237" y="408"/>
                  </a:lnTo>
                  <a:lnTo>
                    <a:pt x="227" y="401"/>
                  </a:lnTo>
                  <a:lnTo>
                    <a:pt x="216" y="395"/>
                  </a:lnTo>
                  <a:lnTo>
                    <a:pt x="205" y="391"/>
                  </a:lnTo>
                  <a:lnTo>
                    <a:pt x="178" y="381"/>
                  </a:lnTo>
                  <a:lnTo>
                    <a:pt x="145" y="371"/>
                  </a:lnTo>
                  <a:lnTo>
                    <a:pt x="100" y="360"/>
                  </a:lnTo>
                  <a:lnTo>
                    <a:pt x="43" y="346"/>
                  </a:lnTo>
                  <a:lnTo>
                    <a:pt x="28" y="303"/>
                  </a:lnTo>
                  <a:lnTo>
                    <a:pt x="17" y="267"/>
                  </a:lnTo>
                  <a:lnTo>
                    <a:pt x="12" y="251"/>
                  </a:lnTo>
                  <a:lnTo>
                    <a:pt x="9" y="237"/>
                  </a:lnTo>
                  <a:lnTo>
                    <a:pt x="5" y="222"/>
                  </a:lnTo>
                  <a:lnTo>
                    <a:pt x="3" y="207"/>
                  </a:lnTo>
                  <a:lnTo>
                    <a:pt x="1" y="191"/>
                  </a:lnTo>
                  <a:lnTo>
                    <a:pt x="0" y="174"/>
                  </a:lnTo>
                  <a:lnTo>
                    <a:pt x="0" y="156"/>
                  </a:lnTo>
                  <a:lnTo>
                    <a:pt x="0" y="135"/>
                  </a:lnTo>
                  <a:lnTo>
                    <a:pt x="1" y="85"/>
                  </a:lnTo>
                  <a:lnTo>
                    <a:pt x="2" y="19"/>
                  </a:lnTo>
                  <a:lnTo>
                    <a:pt x="10" y="42"/>
                  </a:lnTo>
                  <a:lnTo>
                    <a:pt x="19" y="63"/>
                  </a:lnTo>
                  <a:lnTo>
                    <a:pt x="28" y="82"/>
                  </a:lnTo>
                  <a:lnTo>
                    <a:pt x="37" y="101"/>
                  </a:lnTo>
                  <a:lnTo>
                    <a:pt x="48" y="119"/>
                  </a:lnTo>
                  <a:lnTo>
                    <a:pt x="59" y="135"/>
                  </a:lnTo>
                  <a:lnTo>
                    <a:pt x="72" y="151"/>
                  </a:lnTo>
                  <a:lnTo>
                    <a:pt x="87" y="166"/>
                  </a:lnTo>
                  <a:lnTo>
                    <a:pt x="104" y="180"/>
                  </a:lnTo>
                  <a:lnTo>
                    <a:pt x="121" y="192"/>
                  </a:lnTo>
                  <a:lnTo>
                    <a:pt x="143" y="203"/>
                  </a:lnTo>
                  <a:lnTo>
                    <a:pt x="166" y="215"/>
                  </a:lnTo>
                  <a:lnTo>
                    <a:pt x="192" y="224"/>
                  </a:lnTo>
                  <a:lnTo>
                    <a:pt x="220" y="231"/>
                  </a:lnTo>
                  <a:lnTo>
                    <a:pt x="252" y="239"/>
                  </a:lnTo>
                  <a:lnTo>
                    <a:pt x="287" y="245"/>
                  </a:lnTo>
                  <a:lnTo>
                    <a:pt x="288" y="218"/>
                  </a:lnTo>
                  <a:lnTo>
                    <a:pt x="291" y="192"/>
                  </a:lnTo>
                  <a:lnTo>
                    <a:pt x="294" y="166"/>
                  </a:lnTo>
                  <a:lnTo>
                    <a:pt x="299" y="139"/>
                  </a:lnTo>
                  <a:lnTo>
                    <a:pt x="329" y="142"/>
                  </a:lnTo>
                  <a:lnTo>
                    <a:pt x="357" y="145"/>
                  </a:lnTo>
                  <a:lnTo>
                    <a:pt x="383" y="150"/>
                  </a:lnTo>
                  <a:lnTo>
                    <a:pt x="405" y="154"/>
                  </a:lnTo>
                  <a:lnTo>
                    <a:pt x="447" y="163"/>
                  </a:lnTo>
                  <a:lnTo>
                    <a:pt x="487" y="174"/>
                  </a:lnTo>
                  <a:lnTo>
                    <a:pt x="530" y="187"/>
                  </a:lnTo>
                  <a:lnTo>
                    <a:pt x="578" y="201"/>
                  </a:lnTo>
                  <a:lnTo>
                    <a:pt x="636" y="217"/>
                  </a:lnTo>
                  <a:lnTo>
                    <a:pt x="708" y="234"/>
                  </a:lnTo>
                  <a:lnTo>
                    <a:pt x="722" y="216"/>
                  </a:lnTo>
                  <a:lnTo>
                    <a:pt x="732" y="200"/>
                  </a:lnTo>
                  <a:lnTo>
                    <a:pt x="735" y="193"/>
                  </a:lnTo>
                  <a:lnTo>
                    <a:pt x="738" y="187"/>
                  </a:lnTo>
                  <a:lnTo>
                    <a:pt x="741" y="179"/>
                  </a:lnTo>
                  <a:lnTo>
                    <a:pt x="742" y="171"/>
                  </a:lnTo>
                  <a:lnTo>
                    <a:pt x="743" y="162"/>
                  </a:lnTo>
                  <a:lnTo>
                    <a:pt x="743" y="152"/>
                  </a:lnTo>
                  <a:lnTo>
                    <a:pt x="742" y="141"/>
                  </a:lnTo>
                  <a:lnTo>
                    <a:pt x="741" y="129"/>
                  </a:lnTo>
                  <a:lnTo>
                    <a:pt x="737" y="96"/>
                  </a:lnTo>
                  <a:lnTo>
                    <a:pt x="732" y="55"/>
                  </a:lnTo>
                  <a:lnTo>
                    <a:pt x="877" y="34"/>
                  </a:lnTo>
                  <a:lnTo>
                    <a:pt x="986" y="18"/>
                  </a:lnTo>
                  <a:lnTo>
                    <a:pt x="1066" y="8"/>
                  </a:lnTo>
                  <a:lnTo>
                    <a:pt x="1123" y="1"/>
                  </a:lnTo>
                  <a:lnTo>
                    <a:pt x="1145" y="0"/>
                  </a:lnTo>
                  <a:lnTo>
                    <a:pt x="1161" y="0"/>
                  </a:lnTo>
                  <a:lnTo>
                    <a:pt x="1176" y="1"/>
                  </a:lnTo>
                  <a:lnTo>
                    <a:pt x="1188" y="4"/>
                  </a:lnTo>
                  <a:lnTo>
                    <a:pt x="1199" y="7"/>
                  </a:lnTo>
                  <a:lnTo>
                    <a:pt x="1209" y="10"/>
                  </a:lnTo>
                  <a:lnTo>
                    <a:pt x="1219" y="15"/>
                  </a:lnTo>
                  <a:lnTo>
                    <a:pt x="1229" y="19"/>
                  </a:lnTo>
                  <a:lnTo>
                    <a:pt x="1217" y="38"/>
                  </a:lnTo>
                  <a:lnTo>
                    <a:pt x="1205" y="55"/>
                  </a:lnTo>
                  <a:lnTo>
                    <a:pt x="1192" y="71"/>
                  </a:lnTo>
                  <a:lnTo>
                    <a:pt x="1180" y="85"/>
                  </a:lnTo>
                  <a:lnTo>
                    <a:pt x="1167" y="100"/>
                  </a:lnTo>
                  <a:lnTo>
                    <a:pt x="1153" y="112"/>
                  </a:lnTo>
                  <a:lnTo>
                    <a:pt x="1139" y="124"/>
                  </a:lnTo>
                  <a:lnTo>
                    <a:pt x="1126" y="137"/>
                  </a:lnTo>
                  <a:lnTo>
                    <a:pt x="1110" y="148"/>
                  </a:lnTo>
                  <a:lnTo>
                    <a:pt x="1094" y="158"/>
                  </a:lnTo>
                  <a:lnTo>
                    <a:pt x="1078" y="169"/>
                  </a:lnTo>
                  <a:lnTo>
                    <a:pt x="1060" y="179"/>
                  </a:lnTo>
                  <a:lnTo>
                    <a:pt x="1023" y="200"/>
                  </a:lnTo>
                  <a:lnTo>
                    <a:pt x="981" y="221"/>
                  </a:lnTo>
                  <a:lnTo>
                    <a:pt x="976" y="239"/>
                  </a:lnTo>
                  <a:lnTo>
                    <a:pt x="973" y="257"/>
                  </a:lnTo>
                  <a:lnTo>
                    <a:pt x="969" y="275"/>
                  </a:lnTo>
                  <a:lnTo>
                    <a:pt x="968" y="293"/>
                  </a:lnTo>
                  <a:lnTo>
                    <a:pt x="877" y="321"/>
                  </a:lnTo>
                  <a:lnTo>
                    <a:pt x="792" y="346"/>
                  </a:lnTo>
                  <a:lnTo>
                    <a:pt x="711" y="371"/>
                  </a:lnTo>
                  <a:lnTo>
                    <a:pt x="631" y="393"/>
                  </a:lnTo>
                  <a:lnTo>
                    <a:pt x="592" y="402"/>
                  </a:lnTo>
                  <a:lnTo>
                    <a:pt x="553" y="412"/>
                  </a:lnTo>
                  <a:lnTo>
                    <a:pt x="513" y="421"/>
                  </a:lnTo>
                  <a:lnTo>
                    <a:pt x="473" y="429"/>
                  </a:lnTo>
                  <a:lnTo>
                    <a:pt x="432" y="436"/>
                  </a:lnTo>
                  <a:lnTo>
                    <a:pt x="388" y="442"/>
                  </a:lnTo>
                  <a:lnTo>
                    <a:pt x="345" y="448"/>
                  </a:lnTo>
                  <a:lnTo>
                    <a:pt x="299" y="452"/>
                  </a:lnTo>
                  <a:close/>
                </a:path>
              </a:pathLst>
            </a:custGeom>
            <a:solidFill>
              <a:srgbClr val="131516"/>
            </a:solidFill>
            <a:ln w="9525">
              <a:noFill/>
              <a:round/>
              <a:headEnd/>
              <a:tailEnd/>
            </a:ln>
          </p:spPr>
          <p:txBody>
            <a:bodyPr>
              <a:prstTxWarp prst="textNoShape">
                <a:avLst/>
              </a:prstTxWarp>
            </a:bodyPr>
            <a:lstStyle/>
            <a:p>
              <a:endParaRPr lang="en-US"/>
            </a:p>
          </p:txBody>
        </p:sp>
        <p:sp>
          <p:nvSpPr>
            <p:cNvPr id="22545" name="Freeform 20"/>
            <p:cNvSpPr>
              <a:spLocks/>
            </p:cNvSpPr>
            <p:nvPr/>
          </p:nvSpPr>
          <p:spPr bwMode="auto">
            <a:xfrm>
              <a:off x="2148" y="2021"/>
              <a:ext cx="35" cy="65"/>
            </a:xfrm>
            <a:custGeom>
              <a:avLst/>
              <a:gdLst>
                <a:gd name="T0" fmla="*/ 0 w 208"/>
                <a:gd name="T1" fmla="*/ 392 h 392"/>
                <a:gd name="T2" fmla="*/ 17 w 208"/>
                <a:gd name="T3" fmla="*/ 338 h 392"/>
                <a:gd name="T4" fmla="*/ 30 w 208"/>
                <a:gd name="T5" fmla="*/ 296 h 392"/>
                <a:gd name="T6" fmla="*/ 42 w 208"/>
                <a:gd name="T7" fmla="*/ 259 h 392"/>
                <a:gd name="T8" fmla="*/ 49 w 208"/>
                <a:gd name="T9" fmla="*/ 224 h 392"/>
                <a:gd name="T10" fmla="*/ 56 w 208"/>
                <a:gd name="T11" fmla="*/ 184 h 392"/>
                <a:gd name="T12" fmla="*/ 63 w 208"/>
                <a:gd name="T13" fmla="*/ 137 h 392"/>
                <a:gd name="T14" fmla="*/ 68 w 208"/>
                <a:gd name="T15" fmla="*/ 77 h 392"/>
                <a:gd name="T16" fmla="*/ 77 w 208"/>
                <a:gd name="T17" fmla="*/ 0 h 392"/>
                <a:gd name="T18" fmla="*/ 109 w 208"/>
                <a:gd name="T19" fmla="*/ 5 h 392"/>
                <a:gd name="T20" fmla="*/ 140 w 208"/>
                <a:gd name="T21" fmla="*/ 9 h 392"/>
                <a:gd name="T22" fmla="*/ 173 w 208"/>
                <a:gd name="T23" fmla="*/ 14 h 392"/>
                <a:gd name="T24" fmla="*/ 208 w 208"/>
                <a:gd name="T25" fmla="*/ 18 h 392"/>
                <a:gd name="T26" fmla="*/ 208 w 208"/>
                <a:gd name="T27" fmla="*/ 47 h 392"/>
                <a:gd name="T28" fmla="*/ 208 w 208"/>
                <a:gd name="T29" fmla="*/ 76 h 392"/>
                <a:gd name="T30" fmla="*/ 208 w 208"/>
                <a:gd name="T31" fmla="*/ 105 h 392"/>
                <a:gd name="T32" fmla="*/ 208 w 208"/>
                <a:gd name="T33" fmla="*/ 134 h 392"/>
                <a:gd name="T34" fmla="*/ 208 w 208"/>
                <a:gd name="T35" fmla="*/ 163 h 392"/>
                <a:gd name="T36" fmla="*/ 208 w 208"/>
                <a:gd name="T37" fmla="*/ 192 h 392"/>
                <a:gd name="T38" fmla="*/ 208 w 208"/>
                <a:gd name="T39" fmla="*/ 221 h 392"/>
                <a:gd name="T40" fmla="*/ 208 w 208"/>
                <a:gd name="T41" fmla="*/ 250 h 392"/>
                <a:gd name="T42" fmla="*/ 172 w 208"/>
                <a:gd name="T43" fmla="*/ 283 h 392"/>
                <a:gd name="T44" fmla="*/ 144 w 208"/>
                <a:gd name="T45" fmla="*/ 308 h 392"/>
                <a:gd name="T46" fmla="*/ 121 w 208"/>
                <a:gd name="T47" fmla="*/ 328 h 392"/>
                <a:gd name="T48" fmla="*/ 102 w 208"/>
                <a:gd name="T49" fmla="*/ 343 h 392"/>
                <a:gd name="T50" fmla="*/ 82 w 208"/>
                <a:gd name="T51" fmla="*/ 355 h 392"/>
                <a:gd name="T52" fmla="*/ 60 w 208"/>
                <a:gd name="T53" fmla="*/ 366 h 392"/>
                <a:gd name="T54" fmla="*/ 34 w 208"/>
                <a:gd name="T55" fmla="*/ 379 h 392"/>
                <a:gd name="T56" fmla="*/ 0 w 208"/>
                <a:gd name="T57" fmla="*/ 392 h 39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208"/>
                <a:gd name="T88" fmla="*/ 0 h 392"/>
                <a:gd name="T89" fmla="*/ 208 w 208"/>
                <a:gd name="T90" fmla="*/ 392 h 392"/>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208" h="392">
                  <a:moveTo>
                    <a:pt x="0" y="392"/>
                  </a:moveTo>
                  <a:lnTo>
                    <a:pt x="17" y="338"/>
                  </a:lnTo>
                  <a:lnTo>
                    <a:pt x="30" y="296"/>
                  </a:lnTo>
                  <a:lnTo>
                    <a:pt x="42" y="259"/>
                  </a:lnTo>
                  <a:lnTo>
                    <a:pt x="49" y="224"/>
                  </a:lnTo>
                  <a:lnTo>
                    <a:pt x="56" y="184"/>
                  </a:lnTo>
                  <a:lnTo>
                    <a:pt x="63" y="137"/>
                  </a:lnTo>
                  <a:lnTo>
                    <a:pt x="68" y="77"/>
                  </a:lnTo>
                  <a:lnTo>
                    <a:pt x="77" y="0"/>
                  </a:lnTo>
                  <a:lnTo>
                    <a:pt x="109" y="5"/>
                  </a:lnTo>
                  <a:lnTo>
                    <a:pt x="140" y="9"/>
                  </a:lnTo>
                  <a:lnTo>
                    <a:pt x="173" y="14"/>
                  </a:lnTo>
                  <a:lnTo>
                    <a:pt x="208" y="18"/>
                  </a:lnTo>
                  <a:lnTo>
                    <a:pt x="208" y="47"/>
                  </a:lnTo>
                  <a:lnTo>
                    <a:pt x="208" y="76"/>
                  </a:lnTo>
                  <a:lnTo>
                    <a:pt x="208" y="105"/>
                  </a:lnTo>
                  <a:lnTo>
                    <a:pt x="208" y="134"/>
                  </a:lnTo>
                  <a:lnTo>
                    <a:pt x="208" y="163"/>
                  </a:lnTo>
                  <a:lnTo>
                    <a:pt x="208" y="192"/>
                  </a:lnTo>
                  <a:lnTo>
                    <a:pt x="208" y="221"/>
                  </a:lnTo>
                  <a:lnTo>
                    <a:pt x="208" y="250"/>
                  </a:lnTo>
                  <a:lnTo>
                    <a:pt x="172" y="283"/>
                  </a:lnTo>
                  <a:lnTo>
                    <a:pt x="144" y="308"/>
                  </a:lnTo>
                  <a:lnTo>
                    <a:pt x="121" y="328"/>
                  </a:lnTo>
                  <a:lnTo>
                    <a:pt x="102" y="343"/>
                  </a:lnTo>
                  <a:lnTo>
                    <a:pt x="82" y="355"/>
                  </a:lnTo>
                  <a:lnTo>
                    <a:pt x="60" y="366"/>
                  </a:lnTo>
                  <a:lnTo>
                    <a:pt x="34" y="379"/>
                  </a:lnTo>
                  <a:lnTo>
                    <a:pt x="0" y="392"/>
                  </a:lnTo>
                  <a:close/>
                </a:path>
              </a:pathLst>
            </a:custGeom>
            <a:solidFill>
              <a:srgbClr val="E77919"/>
            </a:solidFill>
            <a:ln w="9525">
              <a:noFill/>
              <a:round/>
              <a:headEnd/>
              <a:tailEnd/>
            </a:ln>
          </p:spPr>
          <p:txBody>
            <a:bodyPr>
              <a:prstTxWarp prst="textNoShape">
                <a:avLst/>
              </a:prstTxWarp>
            </a:bodyPr>
            <a:lstStyle/>
            <a:p>
              <a:endParaRPr lang="en-US"/>
            </a:p>
          </p:txBody>
        </p:sp>
        <p:sp>
          <p:nvSpPr>
            <p:cNvPr id="22546" name="Freeform 21"/>
            <p:cNvSpPr>
              <a:spLocks/>
            </p:cNvSpPr>
            <p:nvPr/>
          </p:nvSpPr>
          <p:spPr bwMode="auto">
            <a:xfrm>
              <a:off x="2035" y="1988"/>
              <a:ext cx="67" cy="86"/>
            </a:xfrm>
            <a:custGeom>
              <a:avLst/>
              <a:gdLst>
                <a:gd name="T0" fmla="*/ 0 w 397"/>
                <a:gd name="T1" fmla="*/ 516 h 516"/>
                <a:gd name="T2" fmla="*/ 59 w 397"/>
                <a:gd name="T3" fmla="*/ 436 h 516"/>
                <a:gd name="T4" fmla="*/ 105 w 397"/>
                <a:gd name="T5" fmla="*/ 372 h 516"/>
                <a:gd name="T6" fmla="*/ 141 w 397"/>
                <a:gd name="T7" fmla="*/ 320 h 516"/>
                <a:gd name="T8" fmla="*/ 171 w 397"/>
                <a:gd name="T9" fmla="*/ 273 h 516"/>
                <a:gd name="T10" fmla="*/ 199 w 397"/>
                <a:gd name="T11" fmla="*/ 225 h 516"/>
                <a:gd name="T12" fmla="*/ 228 w 397"/>
                <a:gd name="T13" fmla="*/ 171 h 516"/>
                <a:gd name="T14" fmla="*/ 261 w 397"/>
                <a:gd name="T15" fmla="*/ 106 h 516"/>
                <a:gd name="T16" fmla="*/ 303 w 397"/>
                <a:gd name="T17" fmla="*/ 24 h 516"/>
                <a:gd name="T18" fmla="*/ 325 w 397"/>
                <a:gd name="T19" fmla="*/ 16 h 516"/>
                <a:gd name="T20" fmla="*/ 347 w 397"/>
                <a:gd name="T21" fmla="*/ 9 h 516"/>
                <a:gd name="T22" fmla="*/ 372 w 397"/>
                <a:gd name="T23" fmla="*/ 5 h 516"/>
                <a:gd name="T24" fmla="*/ 397 w 397"/>
                <a:gd name="T25" fmla="*/ 0 h 516"/>
                <a:gd name="T26" fmla="*/ 384 w 397"/>
                <a:gd name="T27" fmla="*/ 41 h 516"/>
                <a:gd name="T28" fmla="*/ 371 w 397"/>
                <a:gd name="T29" fmla="*/ 81 h 516"/>
                <a:gd name="T30" fmla="*/ 357 w 397"/>
                <a:gd name="T31" fmla="*/ 122 h 516"/>
                <a:gd name="T32" fmla="*/ 344 w 397"/>
                <a:gd name="T33" fmla="*/ 165 h 516"/>
                <a:gd name="T34" fmla="*/ 331 w 397"/>
                <a:gd name="T35" fmla="*/ 206 h 516"/>
                <a:gd name="T36" fmla="*/ 317 w 397"/>
                <a:gd name="T37" fmla="*/ 248 h 516"/>
                <a:gd name="T38" fmla="*/ 304 w 397"/>
                <a:gd name="T39" fmla="*/ 290 h 516"/>
                <a:gd name="T40" fmla="*/ 290 w 397"/>
                <a:gd name="T41" fmla="*/ 332 h 516"/>
                <a:gd name="T42" fmla="*/ 261 w 397"/>
                <a:gd name="T43" fmla="*/ 342 h 516"/>
                <a:gd name="T44" fmla="*/ 236 w 397"/>
                <a:gd name="T45" fmla="*/ 352 h 516"/>
                <a:gd name="T46" fmla="*/ 212 w 397"/>
                <a:gd name="T47" fmla="*/ 363 h 516"/>
                <a:gd name="T48" fmla="*/ 192 w 397"/>
                <a:gd name="T49" fmla="*/ 374 h 516"/>
                <a:gd name="T50" fmla="*/ 174 w 397"/>
                <a:gd name="T51" fmla="*/ 387 h 516"/>
                <a:gd name="T52" fmla="*/ 159 w 397"/>
                <a:gd name="T53" fmla="*/ 399 h 516"/>
                <a:gd name="T54" fmla="*/ 143 w 397"/>
                <a:gd name="T55" fmla="*/ 411 h 516"/>
                <a:gd name="T56" fmla="*/ 130 w 397"/>
                <a:gd name="T57" fmla="*/ 425 h 516"/>
                <a:gd name="T58" fmla="*/ 103 w 397"/>
                <a:gd name="T59" fmla="*/ 449 h 516"/>
                <a:gd name="T60" fmla="*/ 75 w 397"/>
                <a:gd name="T61" fmla="*/ 474 h 516"/>
                <a:gd name="T62" fmla="*/ 58 w 397"/>
                <a:gd name="T63" fmla="*/ 486 h 516"/>
                <a:gd name="T64" fmla="*/ 42 w 397"/>
                <a:gd name="T65" fmla="*/ 497 h 516"/>
                <a:gd name="T66" fmla="*/ 21 w 397"/>
                <a:gd name="T67" fmla="*/ 507 h 516"/>
                <a:gd name="T68" fmla="*/ 0 w 397"/>
                <a:gd name="T69" fmla="*/ 516 h 51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97"/>
                <a:gd name="T106" fmla="*/ 0 h 516"/>
                <a:gd name="T107" fmla="*/ 397 w 397"/>
                <a:gd name="T108" fmla="*/ 516 h 51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97" h="516">
                  <a:moveTo>
                    <a:pt x="0" y="516"/>
                  </a:moveTo>
                  <a:lnTo>
                    <a:pt x="59" y="436"/>
                  </a:lnTo>
                  <a:lnTo>
                    <a:pt x="105" y="372"/>
                  </a:lnTo>
                  <a:lnTo>
                    <a:pt x="141" y="320"/>
                  </a:lnTo>
                  <a:lnTo>
                    <a:pt x="171" y="273"/>
                  </a:lnTo>
                  <a:lnTo>
                    <a:pt x="199" y="225"/>
                  </a:lnTo>
                  <a:lnTo>
                    <a:pt x="228" y="171"/>
                  </a:lnTo>
                  <a:lnTo>
                    <a:pt x="261" y="106"/>
                  </a:lnTo>
                  <a:lnTo>
                    <a:pt x="303" y="24"/>
                  </a:lnTo>
                  <a:lnTo>
                    <a:pt x="325" y="16"/>
                  </a:lnTo>
                  <a:lnTo>
                    <a:pt x="347" y="9"/>
                  </a:lnTo>
                  <a:lnTo>
                    <a:pt x="372" y="5"/>
                  </a:lnTo>
                  <a:lnTo>
                    <a:pt x="397" y="0"/>
                  </a:lnTo>
                  <a:lnTo>
                    <a:pt x="384" y="41"/>
                  </a:lnTo>
                  <a:lnTo>
                    <a:pt x="371" y="81"/>
                  </a:lnTo>
                  <a:lnTo>
                    <a:pt x="357" y="122"/>
                  </a:lnTo>
                  <a:lnTo>
                    <a:pt x="344" y="165"/>
                  </a:lnTo>
                  <a:lnTo>
                    <a:pt x="331" y="206"/>
                  </a:lnTo>
                  <a:lnTo>
                    <a:pt x="317" y="248"/>
                  </a:lnTo>
                  <a:lnTo>
                    <a:pt x="304" y="290"/>
                  </a:lnTo>
                  <a:lnTo>
                    <a:pt x="290" y="332"/>
                  </a:lnTo>
                  <a:lnTo>
                    <a:pt x="261" y="342"/>
                  </a:lnTo>
                  <a:lnTo>
                    <a:pt x="236" y="352"/>
                  </a:lnTo>
                  <a:lnTo>
                    <a:pt x="212" y="363"/>
                  </a:lnTo>
                  <a:lnTo>
                    <a:pt x="192" y="374"/>
                  </a:lnTo>
                  <a:lnTo>
                    <a:pt x="174" y="387"/>
                  </a:lnTo>
                  <a:lnTo>
                    <a:pt x="159" y="399"/>
                  </a:lnTo>
                  <a:lnTo>
                    <a:pt x="143" y="411"/>
                  </a:lnTo>
                  <a:lnTo>
                    <a:pt x="130" y="425"/>
                  </a:lnTo>
                  <a:lnTo>
                    <a:pt x="103" y="449"/>
                  </a:lnTo>
                  <a:lnTo>
                    <a:pt x="75" y="474"/>
                  </a:lnTo>
                  <a:lnTo>
                    <a:pt x="58" y="486"/>
                  </a:lnTo>
                  <a:lnTo>
                    <a:pt x="42" y="497"/>
                  </a:lnTo>
                  <a:lnTo>
                    <a:pt x="21" y="507"/>
                  </a:lnTo>
                  <a:lnTo>
                    <a:pt x="0" y="516"/>
                  </a:lnTo>
                  <a:close/>
                </a:path>
              </a:pathLst>
            </a:custGeom>
            <a:solidFill>
              <a:srgbClr val="E77919"/>
            </a:solidFill>
            <a:ln w="9525">
              <a:noFill/>
              <a:round/>
              <a:headEnd/>
              <a:tailEnd/>
            </a:ln>
          </p:spPr>
          <p:txBody>
            <a:bodyPr>
              <a:prstTxWarp prst="textNoShape">
                <a:avLst/>
              </a:prstTxWarp>
            </a:bodyPr>
            <a:lstStyle/>
            <a:p>
              <a:endParaRPr lang="en-US"/>
            </a:p>
          </p:txBody>
        </p:sp>
        <p:sp>
          <p:nvSpPr>
            <p:cNvPr id="22547" name="Freeform 22"/>
            <p:cNvSpPr>
              <a:spLocks/>
            </p:cNvSpPr>
            <p:nvPr/>
          </p:nvSpPr>
          <p:spPr bwMode="auto">
            <a:xfrm>
              <a:off x="2494" y="1922"/>
              <a:ext cx="89" cy="72"/>
            </a:xfrm>
            <a:custGeom>
              <a:avLst/>
              <a:gdLst>
                <a:gd name="T0" fmla="*/ 95 w 535"/>
                <a:gd name="T1" fmla="*/ 433 h 433"/>
                <a:gd name="T2" fmla="*/ 64 w 535"/>
                <a:gd name="T3" fmla="*/ 397 h 433"/>
                <a:gd name="T4" fmla="*/ 41 w 535"/>
                <a:gd name="T5" fmla="*/ 370 h 433"/>
                <a:gd name="T6" fmla="*/ 32 w 535"/>
                <a:gd name="T7" fmla="*/ 358 h 433"/>
                <a:gd name="T8" fmla="*/ 24 w 535"/>
                <a:gd name="T9" fmla="*/ 348 h 433"/>
                <a:gd name="T10" fmla="*/ 17 w 535"/>
                <a:gd name="T11" fmla="*/ 339 h 433"/>
                <a:gd name="T12" fmla="*/ 13 w 535"/>
                <a:gd name="T13" fmla="*/ 330 h 433"/>
                <a:gd name="T14" fmla="*/ 8 w 535"/>
                <a:gd name="T15" fmla="*/ 322 h 433"/>
                <a:gd name="T16" fmla="*/ 6 w 535"/>
                <a:gd name="T17" fmla="*/ 314 h 433"/>
                <a:gd name="T18" fmla="*/ 4 w 535"/>
                <a:gd name="T19" fmla="*/ 307 h 433"/>
                <a:gd name="T20" fmla="*/ 3 w 535"/>
                <a:gd name="T21" fmla="*/ 298 h 433"/>
                <a:gd name="T22" fmla="*/ 0 w 535"/>
                <a:gd name="T23" fmla="*/ 279 h 433"/>
                <a:gd name="T24" fmla="*/ 0 w 535"/>
                <a:gd name="T25" fmla="*/ 255 h 433"/>
                <a:gd name="T26" fmla="*/ 32 w 535"/>
                <a:gd name="T27" fmla="*/ 253 h 433"/>
                <a:gd name="T28" fmla="*/ 63 w 535"/>
                <a:gd name="T29" fmla="*/ 251 h 433"/>
                <a:gd name="T30" fmla="*/ 94 w 535"/>
                <a:gd name="T31" fmla="*/ 251 h 433"/>
                <a:gd name="T32" fmla="*/ 125 w 535"/>
                <a:gd name="T33" fmla="*/ 250 h 433"/>
                <a:gd name="T34" fmla="*/ 157 w 535"/>
                <a:gd name="T35" fmla="*/ 249 h 433"/>
                <a:gd name="T36" fmla="*/ 188 w 535"/>
                <a:gd name="T37" fmla="*/ 249 h 433"/>
                <a:gd name="T38" fmla="*/ 219 w 535"/>
                <a:gd name="T39" fmla="*/ 249 h 433"/>
                <a:gd name="T40" fmla="*/ 250 w 535"/>
                <a:gd name="T41" fmla="*/ 249 h 433"/>
                <a:gd name="T42" fmla="*/ 268 w 535"/>
                <a:gd name="T43" fmla="*/ 226 h 433"/>
                <a:gd name="T44" fmla="*/ 284 w 535"/>
                <a:gd name="T45" fmla="*/ 205 h 433"/>
                <a:gd name="T46" fmla="*/ 299 w 535"/>
                <a:gd name="T47" fmla="*/ 184 h 433"/>
                <a:gd name="T48" fmla="*/ 314 w 535"/>
                <a:gd name="T49" fmla="*/ 164 h 433"/>
                <a:gd name="T50" fmla="*/ 328 w 535"/>
                <a:gd name="T51" fmla="*/ 145 h 433"/>
                <a:gd name="T52" fmla="*/ 342 w 535"/>
                <a:gd name="T53" fmla="*/ 126 h 433"/>
                <a:gd name="T54" fmla="*/ 355 w 535"/>
                <a:gd name="T55" fmla="*/ 108 h 433"/>
                <a:gd name="T56" fmla="*/ 370 w 535"/>
                <a:gd name="T57" fmla="*/ 91 h 433"/>
                <a:gd name="T58" fmla="*/ 384 w 535"/>
                <a:gd name="T59" fmla="*/ 76 h 433"/>
                <a:gd name="T60" fmla="*/ 401 w 535"/>
                <a:gd name="T61" fmla="*/ 60 h 433"/>
                <a:gd name="T62" fmla="*/ 418 w 535"/>
                <a:gd name="T63" fmla="*/ 47 h 433"/>
                <a:gd name="T64" fmla="*/ 437 w 535"/>
                <a:gd name="T65" fmla="*/ 34 h 433"/>
                <a:gd name="T66" fmla="*/ 457 w 535"/>
                <a:gd name="T67" fmla="*/ 23 h 433"/>
                <a:gd name="T68" fmla="*/ 480 w 535"/>
                <a:gd name="T69" fmla="*/ 14 h 433"/>
                <a:gd name="T70" fmla="*/ 492 w 535"/>
                <a:gd name="T71" fmla="*/ 10 h 433"/>
                <a:gd name="T72" fmla="*/ 506 w 535"/>
                <a:gd name="T73" fmla="*/ 6 h 433"/>
                <a:gd name="T74" fmla="*/ 519 w 535"/>
                <a:gd name="T75" fmla="*/ 3 h 433"/>
                <a:gd name="T76" fmla="*/ 535 w 535"/>
                <a:gd name="T77" fmla="*/ 0 h 433"/>
                <a:gd name="T78" fmla="*/ 524 w 535"/>
                <a:gd name="T79" fmla="*/ 44 h 433"/>
                <a:gd name="T80" fmla="*/ 513 w 535"/>
                <a:gd name="T81" fmla="*/ 89 h 433"/>
                <a:gd name="T82" fmla="*/ 501 w 535"/>
                <a:gd name="T83" fmla="*/ 134 h 433"/>
                <a:gd name="T84" fmla="*/ 490 w 535"/>
                <a:gd name="T85" fmla="*/ 177 h 433"/>
                <a:gd name="T86" fmla="*/ 480 w 535"/>
                <a:gd name="T87" fmla="*/ 222 h 433"/>
                <a:gd name="T88" fmla="*/ 470 w 535"/>
                <a:gd name="T89" fmla="*/ 266 h 433"/>
                <a:gd name="T90" fmla="*/ 460 w 535"/>
                <a:gd name="T91" fmla="*/ 311 h 433"/>
                <a:gd name="T92" fmla="*/ 451 w 535"/>
                <a:gd name="T93" fmla="*/ 356 h 433"/>
                <a:gd name="T94" fmla="*/ 415 w 535"/>
                <a:gd name="T95" fmla="*/ 371 h 433"/>
                <a:gd name="T96" fmla="*/ 385 w 535"/>
                <a:gd name="T97" fmla="*/ 384 h 433"/>
                <a:gd name="T98" fmla="*/ 372 w 535"/>
                <a:gd name="T99" fmla="*/ 388 h 433"/>
                <a:gd name="T100" fmla="*/ 357 w 535"/>
                <a:gd name="T101" fmla="*/ 393 h 433"/>
                <a:gd name="T102" fmla="*/ 343 w 535"/>
                <a:gd name="T103" fmla="*/ 397 h 433"/>
                <a:gd name="T104" fmla="*/ 327 w 535"/>
                <a:gd name="T105" fmla="*/ 400 h 433"/>
                <a:gd name="T106" fmla="*/ 289 w 535"/>
                <a:gd name="T107" fmla="*/ 408 h 433"/>
                <a:gd name="T108" fmla="*/ 241 w 535"/>
                <a:gd name="T109" fmla="*/ 415 h 433"/>
                <a:gd name="T110" fmla="*/ 178 w 535"/>
                <a:gd name="T111" fmla="*/ 423 h 433"/>
                <a:gd name="T112" fmla="*/ 95 w 535"/>
                <a:gd name="T113" fmla="*/ 433 h 433"/>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535"/>
                <a:gd name="T172" fmla="*/ 0 h 433"/>
                <a:gd name="T173" fmla="*/ 535 w 535"/>
                <a:gd name="T174" fmla="*/ 433 h 433"/>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535" h="433">
                  <a:moveTo>
                    <a:pt x="95" y="433"/>
                  </a:moveTo>
                  <a:lnTo>
                    <a:pt x="64" y="397"/>
                  </a:lnTo>
                  <a:lnTo>
                    <a:pt x="41" y="370"/>
                  </a:lnTo>
                  <a:lnTo>
                    <a:pt x="32" y="358"/>
                  </a:lnTo>
                  <a:lnTo>
                    <a:pt x="24" y="348"/>
                  </a:lnTo>
                  <a:lnTo>
                    <a:pt x="17" y="339"/>
                  </a:lnTo>
                  <a:lnTo>
                    <a:pt x="13" y="330"/>
                  </a:lnTo>
                  <a:lnTo>
                    <a:pt x="8" y="322"/>
                  </a:lnTo>
                  <a:lnTo>
                    <a:pt x="6" y="314"/>
                  </a:lnTo>
                  <a:lnTo>
                    <a:pt x="4" y="307"/>
                  </a:lnTo>
                  <a:lnTo>
                    <a:pt x="3" y="298"/>
                  </a:lnTo>
                  <a:lnTo>
                    <a:pt x="0" y="279"/>
                  </a:lnTo>
                  <a:lnTo>
                    <a:pt x="0" y="255"/>
                  </a:lnTo>
                  <a:lnTo>
                    <a:pt x="32" y="253"/>
                  </a:lnTo>
                  <a:lnTo>
                    <a:pt x="63" y="251"/>
                  </a:lnTo>
                  <a:lnTo>
                    <a:pt x="94" y="251"/>
                  </a:lnTo>
                  <a:lnTo>
                    <a:pt x="125" y="250"/>
                  </a:lnTo>
                  <a:lnTo>
                    <a:pt x="157" y="249"/>
                  </a:lnTo>
                  <a:lnTo>
                    <a:pt x="188" y="249"/>
                  </a:lnTo>
                  <a:lnTo>
                    <a:pt x="219" y="249"/>
                  </a:lnTo>
                  <a:lnTo>
                    <a:pt x="250" y="249"/>
                  </a:lnTo>
                  <a:lnTo>
                    <a:pt x="268" y="226"/>
                  </a:lnTo>
                  <a:lnTo>
                    <a:pt x="284" y="205"/>
                  </a:lnTo>
                  <a:lnTo>
                    <a:pt x="299" y="184"/>
                  </a:lnTo>
                  <a:lnTo>
                    <a:pt x="314" y="164"/>
                  </a:lnTo>
                  <a:lnTo>
                    <a:pt x="328" y="145"/>
                  </a:lnTo>
                  <a:lnTo>
                    <a:pt x="342" y="126"/>
                  </a:lnTo>
                  <a:lnTo>
                    <a:pt x="355" y="108"/>
                  </a:lnTo>
                  <a:lnTo>
                    <a:pt x="370" y="91"/>
                  </a:lnTo>
                  <a:lnTo>
                    <a:pt x="384" y="76"/>
                  </a:lnTo>
                  <a:lnTo>
                    <a:pt x="401" y="60"/>
                  </a:lnTo>
                  <a:lnTo>
                    <a:pt x="418" y="47"/>
                  </a:lnTo>
                  <a:lnTo>
                    <a:pt x="437" y="34"/>
                  </a:lnTo>
                  <a:lnTo>
                    <a:pt x="457" y="23"/>
                  </a:lnTo>
                  <a:lnTo>
                    <a:pt x="480" y="14"/>
                  </a:lnTo>
                  <a:lnTo>
                    <a:pt x="492" y="10"/>
                  </a:lnTo>
                  <a:lnTo>
                    <a:pt x="506" y="6"/>
                  </a:lnTo>
                  <a:lnTo>
                    <a:pt x="519" y="3"/>
                  </a:lnTo>
                  <a:lnTo>
                    <a:pt x="535" y="0"/>
                  </a:lnTo>
                  <a:lnTo>
                    <a:pt x="524" y="44"/>
                  </a:lnTo>
                  <a:lnTo>
                    <a:pt x="513" y="89"/>
                  </a:lnTo>
                  <a:lnTo>
                    <a:pt x="501" y="134"/>
                  </a:lnTo>
                  <a:lnTo>
                    <a:pt x="490" y="177"/>
                  </a:lnTo>
                  <a:lnTo>
                    <a:pt x="480" y="222"/>
                  </a:lnTo>
                  <a:lnTo>
                    <a:pt x="470" y="266"/>
                  </a:lnTo>
                  <a:lnTo>
                    <a:pt x="460" y="311"/>
                  </a:lnTo>
                  <a:lnTo>
                    <a:pt x="451" y="356"/>
                  </a:lnTo>
                  <a:lnTo>
                    <a:pt x="415" y="371"/>
                  </a:lnTo>
                  <a:lnTo>
                    <a:pt x="385" y="384"/>
                  </a:lnTo>
                  <a:lnTo>
                    <a:pt x="372" y="388"/>
                  </a:lnTo>
                  <a:lnTo>
                    <a:pt x="357" y="393"/>
                  </a:lnTo>
                  <a:lnTo>
                    <a:pt x="343" y="397"/>
                  </a:lnTo>
                  <a:lnTo>
                    <a:pt x="327" y="400"/>
                  </a:lnTo>
                  <a:lnTo>
                    <a:pt x="289" y="408"/>
                  </a:lnTo>
                  <a:lnTo>
                    <a:pt x="241" y="415"/>
                  </a:lnTo>
                  <a:lnTo>
                    <a:pt x="178" y="423"/>
                  </a:lnTo>
                  <a:lnTo>
                    <a:pt x="95" y="433"/>
                  </a:lnTo>
                  <a:close/>
                </a:path>
              </a:pathLst>
            </a:custGeom>
            <a:solidFill>
              <a:srgbClr val="131516"/>
            </a:solidFill>
            <a:ln w="9525">
              <a:noFill/>
              <a:round/>
              <a:headEnd/>
              <a:tailEnd/>
            </a:ln>
          </p:spPr>
          <p:txBody>
            <a:bodyPr>
              <a:prstTxWarp prst="textNoShape">
                <a:avLst/>
              </a:prstTxWarp>
            </a:bodyPr>
            <a:lstStyle/>
            <a:p>
              <a:endParaRPr lang="en-US"/>
            </a:p>
          </p:txBody>
        </p:sp>
        <p:sp>
          <p:nvSpPr>
            <p:cNvPr id="22548" name="Freeform 23"/>
            <p:cNvSpPr>
              <a:spLocks/>
            </p:cNvSpPr>
            <p:nvPr/>
          </p:nvSpPr>
          <p:spPr bwMode="auto">
            <a:xfrm>
              <a:off x="2457" y="1869"/>
              <a:ext cx="92" cy="53"/>
            </a:xfrm>
            <a:custGeom>
              <a:avLst/>
              <a:gdLst>
                <a:gd name="T0" fmla="*/ 278 w 551"/>
                <a:gd name="T1" fmla="*/ 321 h 321"/>
                <a:gd name="T2" fmla="*/ 235 w 551"/>
                <a:gd name="T3" fmla="*/ 303 h 321"/>
                <a:gd name="T4" fmla="*/ 197 w 551"/>
                <a:gd name="T5" fmla="*/ 285 h 321"/>
                <a:gd name="T6" fmla="*/ 166 w 551"/>
                <a:gd name="T7" fmla="*/ 268 h 321"/>
                <a:gd name="T8" fmla="*/ 139 w 551"/>
                <a:gd name="T9" fmla="*/ 252 h 321"/>
                <a:gd name="T10" fmla="*/ 128 w 551"/>
                <a:gd name="T11" fmla="*/ 244 h 321"/>
                <a:gd name="T12" fmla="*/ 117 w 551"/>
                <a:gd name="T13" fmla="*/ 235 h 321"/>
                <a:gd name="T14" fmla="*/ 108 w 551"/>
                <a:gd name="T15" fmla="*/ 227 h 321"/>
                <a:gd name="T16" fmla="*/ 99 w 551"/>
                <a:gd name="T17" fmla="*/ 219 h 321"/>
                <a:gd name="T18" fmla="*/ 91 w 551"/>
                <a:gd name="T19" fmla="*/ 210 h 321"/>
                <a:gd name="T20" fmla="*/ 85 w 551"/>
                <a:gd name="T21" fmla="*/ 202 h 321"/>
                <a:gd name="T22" fmla="*/ 78 w 551"/>
                <a:gd name="T23" fmla="*/ 194 h 321"/>
                <a:gd name="T24" fmla="*/ 72 w 551"/>
                <a:gd name="T25" fmla="*/ 185 h 321"/>
                <a:gd name="T26" fmla="*/ 62 w 551"/>
                <a:gd name="T27" fmla="*/ 167 h 321"/>
                <a:gd name="T28" fmla="*/ 53 w 551"/>
                <a:gd name="T29" fmla="*/ 148 h 321"/>
                <a:gd name="T30" fmla="*/ 45 w 551"/>
                <a:gd name="T31" fmla="*/ 128 h 321"/>
                <a:gd name="T32" fmla="*/ 38 w 551"/>
                <a:gd name="T33" fmla="*/ 106 h 321"/>
                <a:gd name="T34" fmla="*/ 30 w 551"/>
                <a:gd name="T35" fmla="*/ 83 h 321"/>
                <a:gd name="T36" fmla="*/ 22 w 551"/>
                <a:gd name="T37" fmla="*/ 57 h 321"/>
                <a:gd name="T38" fmla="*/ 12 w 551"/>
                <a:gd name="T39" fmla="*/ 31 h 321"/>
                <a:gd name="T40" fmla="*/ 0 w 551"/>
                <a:gd name="T41" fmla="*/ 0 h 321"/>
                <a:gd name="T42" fmla="*/ 64 w 551"/>
                <a:gd name="T43" fmla="*/ 27 h 321"/>
                <a:gd name="T44" fmla="*/ 129 w 551"/>
                <a:gd name="T45" fmla="*/ 54 h 321"/>
                <a:gd name="T46" fmla="*/ 195 w 551"/>
                <a:gd name="T47" fmla="*/ 81 h 321"/>
                <a:gd name="T48" fmla="*/ 261 w 551"/>
                <a:gd name="T49" fmla="*/ 108 h 321"/>
                <a:gd name="T50" fmla="*/ 328 w 551"/>
                <a:gd name="T51" fmla="*/ 135 h 321"/>
                <a:gd name="T52" fmla="*/ 394 w 551"/>
                <a:gd name="T53" fmla="*/ 163 h 321"/>
                <a:gd name="T54" fmla="*/ 461 w 551"/>
                <a:gd name="T55" fmla="*/ 191 h 321"/>
                <a:gd name="T56" fmla="*/ 527 w 551"/>
                <a:gd name="T57" fmla="*/ 220 h 321"/>
                <a:gd name="T58" fmla="*/ 532 w 551"/>
                <a:gd name="T59" fmla="*/ 244 h 321"/>
                <a:gd name="T60" fmla="*/ 536 w 551"/>
                <a:gd name="T61" fmla="*/ 268 h 321"/>
                <a:gd name="T62" fmla="*/ 543 w 551"/>
                <a:gd name="T63" fmla="*/ 294 h 321"/>
                <a:gd name="T64" fmla="*/ 551 w 551"/>
                <a:gd name="T65" fmla="*/ 321 h 321"/>
                <a:gd name="T66" fmla="*/ 515 w 551"/>
                <a:gd name="T67" fmla="*/ 321 h 321"/>
                <a:gd name="T68" fmla="*/ 481 w 551"/>
                <a:gd name="T69" fmla="*/ 321 h 321"/>
                <a:gd name="T70" fmla="*/ 446 w 551"/>
                <a:gd name="T71" fmla="*/ 321 h 321"/>
                <a:gd name="T72" fmla="*/ 413 w 551"/>
                <a:gd name="T73" fmla="*/ 321 h 321"/>
                <a:gd name="T74" fmla="*/ 378 w 551"/>
                <a:gd name="T75" fmla="*/ 321 h 321"/>
                <a:gd name="T76" fmla="*/ 344 w 551"/>
                <a:gd name="T77" fmla="*/ 321 h 321"/>
                <a:gd name="T78" fmla="*/ 311 w 551"/>
                <a:gd name="T79" fmla="*/ 321 h 321"/>
                <a:gd name="T80" fmla="*/ 278 w 551"/>
                <a:gd name="T81" fmla="*/ 321 h 32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551"/>
                <a:gd name="T124" fmla="*/ 0 h 321"/>
                <a:gd name="T125" fmla="*/ 551 w 551"/>
                <a:gd name="T126" fmla="*/ 321 h 321"/>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551" h="321">
                  <a:moveTo>
                    <a:pt x="278" y="321"/>
                  </a:moveTo>
                  <a:lnTo>
                    <a:pt x="235" y="303"/>
                  </a:lnTo>
                  <a:lnTo>
                    <a:pt x="197" y="285"/>
                  </a:lnTo>
                  <a:lnTo>
                    <a:pt x="166" y="268"/>
                  </a:lnTo>
                  <a:lnTo>
                    <a:pt x="139" y="252"/>
                  </a:lnTo>
                  <a:lnTo>
                    <a:pt x="128" y="244"/>
                  </a:lnTo>
                  <a:lnTo>
                    <a:pt x="117" y="235"/>
                  </a:lnTo>
                  <a:lnTo>
                    <a:pt x="108" y="227"/>
                  </a:lnTo>
                  <a:lnTo>
                    <a:pt x="99" y="219"/>
                  </a:lnTo>
                  <a:lnTo>
                    <a:pt x="91" y="210"/>
                  </a:lnTo>
                  <a:lnTo>
                    <a:pt x="85" y="202"/>
                  </a:lnTo>
                  <a:lnTo>
                    <a:pt x="78" y="194"/>
                  </a:lnTo>
                  <a:lnTo>
                    <a:pt x="72" y="185"/>
                  </a:lnTo>
                  <a:lnTo>
                    <a:pt x="62" y="167"/>
                  </a:lnTo>
                  <a:lnTo>
                    <a:pt x="53" y="148"/>
                  </a:lnTo>
                  <a:lnTo>
                    <a:pt x="45" y="128"/>
                  </a:lnTo>
                  <a:lnTo>
                    <a:pt x="38" y="106"/>
                  </a:lnTo>
                  <a:lnTo>
                    <a:pt x="30" y="83"/>
                  </a:lnTo>
                  <a:lnTo>
                    <a:pt x="22" y="57"/>
                  </a:lnTo>
                  <a:lnTo>
                    <a:pt x="12" y="31"/>
                  </a:lnTo>
                  <a:lnTo>
                    <a:pt x="0" y="0"/>
                  </a:lnTo>
                  <a:lnTo>
                    <a:pt x="64" y="27"/>
                  </a:lnTo>
                  <a:lnTo>
                    <a:pt x="129" y="54"/>
                  </a:lnTo>
                  <a:lnTo>
                    <a:pt x="195" y="81"/>
                  </a:lnTo>
                  <a:lnTo>
                    <a:pt x="261" y="108"/>
                  </a:lnTo>
                  <a:lnTo>
                    <a:pt x="328" y="135"/>
                  </a:lnTo>
                  <a:lnTo>
                    <a:pt x="394" y="163"/>
                  </a:lnTo>
                  <a:lnTo>
                    <a:pt x="461" y="191"/>
                  </a:lnTo>
                  <a:lnTo>
                    <a:pt x="527" y="220"/>
                  </a:lnTo>
                  <a:lnTo>
                    <a:pt x="532" y="244"/>
                  </a:lnTo>
                  <a:lnTo>
                    <a:pt x="536" y="268"/>
                  </a:lnTo>
                  <a:lnTo>
                    <a:pt x="543" y="294"/>
                  </a:lnTo>
                  <a:lnTo>
                    <a:pt x="551" y="321"/>
                  </a:lnTo>
                  <a:lnTo>
                    <a:pt x="515" y="321"/>
                  </a:lnTo>
                  <a:lnTo>
                    <a:pt x="481" y="321"/>
                  </a:lnTo>
                  <a:lnTo>
                    <a:pt x="446" y="321"/>
                  </a:lnTo>
                  <a:lnTo>
                    <a:pt x="413" y="321"/>
                  </a:lnTo>
                  <a:lnTo>
                    <a:pt x="378" y="321"/>
                  </a:lnTo>
                  <a:lnTo>
                    <a:pt x="344" y="321"/>
                  </a:lnTo>
                  <a:lnTo>
                    <a:pt x="311" y="321"/>
                  </a:lnTo>
                  <a:lnTo>
                    <a:pt x="278" y="321"/>
                  </a:lnTo>
                  <a:close/>
                </a:path>
              </a:pathLst>
            </a:custGeom>
            <a:solidFill>
              <a:srgbClr val="131516"/>
            </a:solidFill>
            <a:ln w="9525">
              <a:noFill/>
              <a:round/>
              <a:headEnd/>
              <a:tailEnd/>
            </a:ln>
          </p:spPr>
          <p:txBody>
            <a:bodyPr>
              <a:prstTxWarp prst="textNoShape">
                <a:avLst/>
              </a:prstTxWarp>
            </a:bodyPr>
            <a:lstStyle/>
            <a:p>
              <a:endParaRPr lang="en-US"/>
            </a:p>
          </p:txBody>
        </p:sp>
        <p:sp>
          <p:nvSpPr>
            <p:cNvPr id="22549" name="Freeform 24"/>
            <p:cNvSpPr>
              <a:spLocks/>
            </p:cNvSpPr>
            <p:nvPr/>
          </p:nvSpPr>
          <p:spPr bwMode="auto">
            <a:xfrm>
              <a:off x="2277" y="1816"/>
              <a:ext cx="35" cy="87"/>
            </a:xfrm>
            <a:custGeom>
              <a:avLst/>
              <a:gdLst>
                <a:gd name="T0" fmla="*/ 210 w 210"/>
                <a:gd name="T1" fmla="*/ 516 h 516"/>
                <a:gd name="T2" fmla="*/ 183 w 210"/>
                <a:gd name="T3" fmla="*/ 472 h 516"/>
                <a:gd name="T4" fmla="*/ 157 w 210"/>
                <a:gd name="T5" fmla="*/ 434 h 516"/>
                <a:gd name="T6" fmla="*/ 132 w 210"/>
                <a:gd name="T7" fmla="*/ 400 h 516"/>
                <a:gd name="T8" fmla="*/ 109 w 210"/>
                <a:gd name="T9" fmla="*/ 371 h 516"/>
                <a:gd name="T10" fmla="*/ 88 w 210"/>
                <a:gd name="T11" fmla="*/ 346 h 516"/>
                <a:gd name="T12" fmla="*/ 69 w 210"/>
                <a:gd name="T13" fmla="*/ 322 h 516"/>
                <a:gd name="T14" fmla="*/ 52 w 210"/>
                <a:gd name="T15" fmla="*/ 300 h 516"/>
                <a:gd name="T16" fmla="*/ 36 w 210"/>
                <a:gd name="T17" fmla="*/ 279 h 516"/>
                <a:gd name="T18" fmla="*/ 30 w 210"/>
                <a:gd name="T19" fmla="*/ 268 h 516"/>
                <a:gd name="T20" fmla="*/ 24 w 210"/>
                <a:gd name="T21" fmla="*/ 255 h 516"/>
                <a:gd name="T22" fmla="*/ 19 w 210"/>
                <a:gd name="T23" fmla="*/ 244 h 516"/>
                <a:gd name="T24" fmla="*/ 14 w 210"/>
                <a:gd name="T25" fmla="*/ 232 h 516"/>
                <a:gd name="T26" fmla="*/ 10 w 210"/>
                <a:gd name="T27" fmla="*/ 218 h 516"/>
                <a:gd name="T28" fmla="*/ 6 w 210"/>
                <a:gd name="T29" fmla="*/ 205 h 516"/>
                <a:gd name="T30" fmla="*/ 4 w 210"/>
                <a:gd name="T31" fmla="*/ 191 h 516"/>
                <a:gd name="T32" fmla="*/ 2 w 210"/>
                <a:gd name="T33" fmla="*/ 175 h 516"/>
                <a:gd name="T34" fmla="*/ 1 w 210"/>
                <a:gd name="T35" fmla="*/ 158 h 516"/>
                <a:gd name="T36" fmla="*/ 0 w 210"/>
                <a:gd name="T37" fmla="*/ 140 h 516"/>
                <a:gd name="T38" fmla="*/ 1 w 210"/>
                <a:gd name="T39" fmla="*/ 121 h 516"/>
                <a:gd name="T40" fmla="*/ 2 w 210"/>
                <a:gd name="T41" fmla="*/ 100 h 516"/>
                <a:gd name="T42" fmla="*/ 3 w 210"/>
                <a:gd name="T43" fmla="*/ 78 h 516"/>
                <a:gd name="T44" fmla="*/ 6 w 210"/>
                <a:gd name="T45" fmla="*/ 54 h 516"/>
                <a:gd name="T46" fmla="*/ 10 w 210"/>
                <a:gd name="T47" fmla="*/ 28 h 516"/>
                <a:gd name="T48" fmla="*/ 14 w 210"/>
                <a:gd name="T49" fmla="*/ 0 h 516"/>
                <a:gd name="T50" fmla="*/ 23 w 210"/>
                <a:gd name="T51" fmla="*/ 1 h 516"/>
                <a:gd name="T52" fmla="*/ 32 w 210"/>
                <a:gd name="T53" fmla="*/ 4 h 516"/>
                <a:gd name="T54" fmla="*/ 41 w 210"/>
                <a:gd name="T55" fmla="*/ 10 h 516"/>
                <a:gd name="T56" fmla="*/ 51 w 210"/>
                <a:gd name="T57" fmla="*/ 16 h 516"/>
                <a:gd name="T58" fmla="*/ 60 w 210"/>
                <a:gd name="T59" fmla="*/ 24 h 516"/>
                <a:gd name="T60" fmla="*/ 69 w 210"/>
                <a:gd name="T61" fmla="*/ 34 h 516"/>
                <a:gd name="T62" fmla="*/ 78 w 210"/>
                <a:gd name="T63" fmla="*/ 47 h 516"/>
                <a:gd name="T64" fmla="*/ 87 w 210"/>
                <a:gd name="T65" fmla="*/ 59 h 516"/>
                <a:gd name="T66" fmla="*/ 95 w 210"/>
                <a:gd name="T67" fmla="*/ 73 h 516"/>
                <a:gd name="T68" fmla="*/ 104 w 210"/>
                <a:gd name="T69" fmla="*/ 89 h 516"/>
                <a:gd name="T70" fmla="*/ 112 w 210"/>
                <a:gd name="T71" fmla="*/ 106 h 516"/>
                <a:gd name="T72" fmla="*/ 121 w 210"/>
                <a:gd name="T73" fmla="*/ 123 h 516"/>
                <a:gd name="T74" fmla="*/ 137 w 210"/>
                <a:gd name="T75" fmla="*/ 160 h 516"/>
                <a:gd name="T76" fmla="*/ 152 w 210"/>
                <a:gd name="T77" fmla="*/ 201 h 516"/>
                <a:gd name="T78" fmla="*/ 166 w 210"/>
                <a:gd name="T79" fmla="*/ 242 h 516"/>
                <a:gd name="T80" fmla="*/ 178 w 210"/>
                <a:gd name="T81" fmla="*/ 285 h 516"/>
                <a:gd name="T82" fmla="*/ 189 w 210"/>
                <a:gd name="T83" fmla="*/ 328 h 516"/>
                <a:gd name="T84" fmla="*/ 198 w 210"/>
                <a:gd name="T85" fmla="*/ 370 h 516"/>
                <a:gd name="T86" fmla="*/ 205 w 210"/>
                <a:gd name="T87" fmla="*/ 412 h 516"/>
                <a:gd name="T88" fmla="*/ 209 w 210"/>
                <a:gd name="T89" fmla="*/ 449 h 516"/>
                <a:gd name="T90" fmla="*/ 210 w 210"/>
                <a:gd name="T91" fmla="*/ 467 h 516"/>
                <a:gd name="T92" fmla="*/ 210 w 210"/>
                <a:gd name="T93" fmla="*/ 485 h 516"/>
                <a:gd name="T94" fmla="*/ 210 w 210"/>
                <a:gd name="T95" fmla="*/ 501 h 516"/>
                <a:gd name="T96" fmla="*/ 210 w 210"/>
                <a:gd name="T97" fmla="*/ 516 h 51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10"/>
                <a:gd name="T148" fmla="*/ 0 h 516"/>
                <a:gd name="T149" fmla="*/ 210 w 210"/>
                <a:gd name="T150" fmla="*/ 516 h 51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10" h="516">
                  <a:moveTo>
                    <a:pt x="210" y="516"/>
                  </a:moveTo>
                  <a:lnTo>
                    <a:pt x="183" y="472"/>
                  </a:lnTo>
                  <a:lnTo>
                    <a:pt x="157" y="434"/>
                  </a:lnTo>
                  <a:lnTo>
                    <a:pt x="132" y="400"/>
                  </a:lnTo>
                  <a:lnTo>
                    <a:pt x="109" y="371"/>
                  </a:lnTo>
                  <a:lnTo>
                    <a:pt x="88" y="346"/>
                  </a:lnTo>
                  <a:lnTo>
                    <a:pt x="69" y="322"/>
                  </a:lnTo>
                  <a:lnTo>
                    <a:pt x="52" y="300"/>
                  </a:lnTo>
                  <a:lnTo>
                    <a:pt x="36" y="279"/>
                  </a:lnTo>
                  <a:lnTo>
                    <a:pt x="30" y="268"/>
                  </a:lnTo>
                  <a:lnTo>
                    <a:pt x="24" y="255"/>
                  </a:lnTo>
                  <a:lnTo>
                    <a:pt x="19" y="244"/>
                  </a:lnTo>
                  <a:lnTo>
                    <a:pt x="14" y="232"/>
                  </a:lnTo>
                  <a:lnTo>
                    <a:pt x="10" y="218"/>
                  </a:lnTo>
                  <a:lnTo>
                    <a:pt x="6" y="205"/>
                  </a:lnTo>
                  <a:lnTo>
                    <a:pt x="4" y="191"/>
                  </a:lnTo>
                  <a:lnTo>
                    <a:pt x="2" y="175"/>
                  </a:lnTo>
                  <a:lnTo>
                    <a:pt x="1" y="158"/>
                  </a:lnTo>
                  <a:lnTo>
                    <a:pt x="0" y="140"/>
                  </a:lnTo>
                  <a:lnTo>
                    <a:pt x="1" y="121"/>
                  </a:lnTo>
                  <a:lnTo>
                    <a:pt x="2" y="100"/>
                  </a:lnTo>
                  <a:lnTo>
                    <a:pt x="3" y="78"/>
                  </a:lnTo>
                  <a:lnTo>
                    <a:pt x="6" y="54"/>
                  </a:lnTo>
                  <a:lnTo>
                    <a:pt x="10" y="28"/>
                  </a:lnTo>
                  <a:lnTo>
                    <a:pt x="14" y="0"/>
                  </a:lnTo>
                  <a:lnTo>
                    <a:pt x="23" y="1"/>
                  </a:lnTo>
                  <a:lnTo>
                    <a:pt x="32" y="4"/>
                  </a:lnTo>
                  <a:lnTo>
                    <a:pt x="41" y="10"/>
                  </a:lnTo>
                  <a:lnTo>
                    <a:pt x="51" y="16"/>
                  </a:lnTo>
                  <a:lnTo>
                    <a:pt x="60" y="24"/>
                  </a:lnTo>
                  <a:lnTo>
                    <a:pt x="69" y="34"/>
                  </a:lnTo>
                  <a:lnTo>
                    <a:pt x="78" y="47"/>
                  </a:lnTo>
                  <a:lnTo>
                    <a:pt x="87" y="59"/>
                  </a:lnTo>
                  <a:lnTo>
                    <a:pt x="95" y="73"/>
                  </a:lnTo>
                  <a:lnTo>
                    <a:pt x="104" y="89"/>
                  </a:lnTo>
                  <a:lnTo>
                    <a:pt x="112" y="106"/>
                  </a:lnTo>
                  <a:lnTo>
                    <a:pt x="121" y="123"/>
                  </a:lnTo>
                  <a:lnTo>
                    <a:pt x="137" y="160"/>
                  </a:lnTo>
                  <a:lnTo>
                    <a:pt x="152" y="201"/>
                  </a:lnTo>
                  <a:lnTo>
                    <a:pt x="166" y="242"/>
                  </a:lnTo>
                  <a:lnTo>
                    <a:pt x="178" y="285"/>
                  </a:lnTo>
                  <a:lnTo>
                    <a:pt x="189" y="328"/>
                  </a:lnTo>
                  <a:lnTo>
                    <a:pt x="198" y="370"/>
                  </a:lnTo>
                  <a:lnTo>
                    <a:pt x="205" y="412"/>
                  </a:lnTo>
                  <a:lnTo>
                    <a:pt x="209" y="449"/>
                  </a:lnTo>
                  <a:lnTo>
                    <a:pt x="210" y="467"/>
                  </a:lnTo>
                  <a:lnTo>
                    <a:pt x="210" y="485"/>
                  </a:lnTo>
                  <a:lnTo>
                    <a:pt x="210" y="501"/>
                  </a:lnTo>
                  <a:lnTo>
                    <a:pt x="210" y="516"/>
                  </a:lnTo>
                  <a:close/>
                </a:path>
              </a:pathLst>
            </a:custGeom>
            <a:solidFill>
              <a:srgbClr val="131516"/>
            </a:solidFill>
            <a:ln w="9525">
              <a:noFill/>
              <a:round/>
              <a:headEnd/>
              <a:tailEnd/>
            </a:ln>
          </p:spPr>
          <p:txBody>
            <a:bodyPr>
              <a:prstTxWarp prst="textNoShape">
                <a:avLst/>
              </a:prstTxWarp>
            </a:bodyPr>
            <a:lstStyle/>
            <a:p>
              <a:endParaRPr lang="en-US"/>
            </a:p>
          </p:txBody>
        </p:sp>
        <p:sp>
          <p:nvSpPr>
            <p:cNvPr id="22550" name="Freeform 25"/>
            <p:cNvSpPr>
              <a:spLocks/>
            </p:cNvSpPr>
            <p:nvPr/>
          </p:nvSpPr>
          <p:spPr bwMode="auto">
            <a:xfrm>
              <a:off x="2506" y="1797"/>
              <a:ext cx="98" cy="86"/>
            </a:xfrm>
            <a:custGeom>
              <a:avLst/>
              <a:gdLst>
                <a:gd name="T0" fmla="*/ 236 w 588"/>
                <a:gd name="T1" fmla="*/ 500 h 516"/>
                <a:gd name="T2" fmla="*/ 197 w 588"/>
                <a:gd name="T3" fmla="*/ 469 h 516"/>
                <a:gd name="T4" fmla="*/ 162 w 588"/>
                <a:gd name="T5" fmla="*/ 438 h 516"/>
                <a:gd name="T6" fmla="*/ 132 w 588"/>
                <a:gd name="T7" fmla="*/ 407 h 516"/>
                <a:gd name="T8" fmla="*/ 105 w 588"/>
                <a:gd name="T9" fmla="*/ 375 h 516"/>
                <a:gd name="T10" fmla="*/ 82 w 588"/>
                <a:gd name="T11" fmla="*/ 345 h 516"/>
                <a:gd name="T12" fmla="*/ 62 w 588"/>
                <a:gd name="T13" fmla="*/ 314 h 516"/>
                <a:gd name="T14" fmla="*/ 45 w 588"/>
                <a:gd name="T15" fmla="*/ 283 h 516"/>
                <a:gd name="T16" fmla="*/ 32 w 588"/>
                <a:gd name="T17" fmla="*/ 252 h 516"/>
                <a:gd name="T18" fmla="*/ 20 w 588"/>
                <a:gd name="T19" fmla="*/ 220 h 516"/>
                <a:gd name="T20" fmla="*/ 13 w 588"/>
                <a:gd name="T21" fmla="*/ 189 h 516"/>
                <a:gd name="T22" fmla="*/ 6 w 588"/>
                <a:gd name="T23" fmla="*/ 156 h 516"/>
                <a:gd name="T24" fmla="*/ 1 w 588"/>
                <a:gd name="T25" fmla="*/ 106 h 516"/>
                <a:gd name="T26" fmla="*/ 0 w 588"/>
                <a:gd name="T27" fmla="*/ 37 h 516"/>
                <a:gd name="T28" fmla="*/ 10 w 588"/>
                <a:gd name="T29" fmla="*/ 19 h 516"/>
                <a:gd name="T30" fmla="*/ 28 w 588"/>
                <a:gd name="T31" fmla="*/ 56 h 516"/>
                <a:gd name="T32" fmla="*/ 49 w 588"/>
                <a:gd name="T33" fmla="*/ 91 h 516"/>
                <a:gd name="T34" fmla="*/ 73 w 588"/>
                <a:gd name="T35" fmla="*/ 125 h 516"/>
                <a:gd name="T36" fmla="*/ 100 w 588"/>
                <a:gd name="T37" fmla="*/ 158 h 516"/>
                <a:gd name="T38" fmla="*/ 129 w 588"/>
                <a:gd name="T39" fmla="*/ 188 h 516"/>
                <a:gd name="T40" fmla="*/ 161 w 588"/>
                <a:gd name="T41" fmla="*/ 218 h 516"/>
                <a:gd name="T42" fmla="*/ 194 w 588"/>
                <a:gd name="T43" fmla="*/ 246 h 516"/>
                <a:gd name="T44" fmla="*/ 232 w 588"/>
                <a:gd name="T45" fmla="*/ 273 h 516"/>
                <a:gd name="T46" fmla="*/ 271 w 588"/>
                <a:gd name="T47" fmla="*/ 297 h 516"/>
                <a:gd name="T48" fmla="*/ 314 w 588"/>
                <a:gd name="T49" fmla="*/ 321 h 516"/>
                <a:gd name="T50" fmla="*/ 358 w 588"/>
                <a:gd name="T51" fmla="*/ 342 h 516"/>
                <a:gd name="T52" fmla="*/ 405 w 588"/>
                <a:gd name="T53" fmla="*/ 361 h 516"/>
                <a:gd name="T54" fmla="*/ 454 w 588"/>
                <a:gd name="T55" fmla="*/ 379 h 516"/>
                <a:gd name="T56" fmla="*/ 507 w 588"/>
                <a:gd name="T57" fmla="*/ 396 h 516"/>
                <a:gd name="T58" fmla="*/ 560 w 588"/>
                <a:gd name="T59" fmla="*/ 409 h 516"/>
                <a:gd name="T60" fmla="*/ 588 w 588"/>
                <a:gd name="T61" fmla="*/ 433 h 516"/>
                <a:gd name="T62" fmla="*/ 588 w 588"/>
                <a:gd name="T63" fmla="*/ 469 h 516"/>
                <a:gd name="T64" fmla="*/ 547 w 588"/>
                <a:gd name="T65" fmla="*/ 489 h 516"/>
                <a:gd name="T66" fmla="*/ 462 w 588"/>
                <a:gd name="T67" fmla="*/ 496 h 516"/>
                <a:gd name="T68" fmla="*/ 378 w 588"/>
                <a:gd name="T69" fmla="*/ 504 h 516"/>
                <a:gd name="T70" fmla="*/ 297 w 588"/>
                <a:gd name="T71" fmla="*/ 513 h 51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588"/>
                <a:gd name="T109" fmla="*/ 0 h 516"/>
                <a:gd name="T110" fmla="*/ 588 w 588"/>
                <a:gd name="T111" fmla="*/ 516 h 51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588" h="516">
                  <a:moveTo>
                    <a:pt x="257" y="516"/>
                  </a:moveTo>
                  <a:lnTo>
                    <a:pt x="236" y="500"/>
                  </a:lnTo>
                  <a:lnTo>
                    <a:pt x="216" y="485"/>
                  </a:lnTo>
                  <a:lnTo>
                    <a:pt x="197" y="469"/>
                  </a:lnTo>
                  <a:lnTo>
                    <a:pt x="179" y="454"/>
                  </a:lnTo>
                  <a:lnTo>
                    <a:pt x="162" y="438"/>
                  </a:lnTo>
                  <a:lnTo>
                    <a:pt x="146" y="422"/>
                  </a:lnTo>
                  <a:lnTo>
                    <a:pt x="132" y="407"/>
                  </a:lnTo>
                  <a:lnTo>
                    <a:pt x="117" y="391"/>
                  </a:lnTo>
                  <a:lnTo>
                    <a:pt x="105" y="375"/>
                  </a:lnTo>
                  <a:lnTo>
                    <a:pt x="93" y="360"/>
                  </a:lnTo>
                  <a:lnTo>
                    <a:pt x="82" y="345"/>
                  </a:lnTo>
                  <a:lnTo>
                    <a:pt x="72" y="330"/>
                  </a:lnTo>
                  <a:lnTo>
                    <a:pt x="62" y="314"/>
                  </a:lnTo>
                  <a:lnTo>
                    <a:pt x="53" y="298"/>
                  </a:lnTo>
                  <a:lnTo>
                    <a:pt x="45" y="283"/>
                  </a:lnTo>
                  <a:lnTo>
                    <a:pt x="38" y="267"/>
                  </a:lnTo>
                  <a:lnTo>
                    <a:pt x="32" y="252"/>
                  </a:lnTo>
                  <a:lnTo>
                    <a:pt x="26" y="236"/>
                  </a:lnTo>
                  <a:lnTo>
                    <a:pt x="20" y="220"/>
                  </a:lnTo>
                  <a:lnTo>
                    <a:pt x="16" y="205"/>
                  </a:lnTo>
                  <a:lnTo>
                    <a:pt x="13" y="189"/>
                  </a:lnTo>
                  <a:lnTo>
                    <a:pt x="9" y="172"/>
                  </a:lnTo>
                  <a:lnTo>
                    <a:pt x="6" y="156"/>
                  </a:lnTo>
                  <a:lnTo>
                    <a:pt x="4" y="140"/>
                  </a:lnTo>
                  <a:lnTo>
                    <a:pt x="1" y="106"/>
                  </a:lnTo>
                  <a:lnTo>
                    <a:pt x="0" y="72"/>
                  </a:lnTo>
                  <a:lnTo>
                    <a:pt x="0" y="37"/>
                  </a:lnTo>
                  <a:lnTo>
                    <a:pt x="1" y="0"/>
                  </a:lnTo>
                  <a:lnTo>
                    <a:pt x="10" y="19"/>
                  </a:lnTo>
                  <a:lnTo>
                    <a:pt x="19" y="38"/>
                  </a:lnTo>
                  <a:lnTo>
                    <a:pt x="28" y="56"/>
                  </a:lnTo>
                  <a:lnTo>
                    <a:pt x="38" y="74"/>
                  </a:lnTo>
                  <a:lnTo>
                    <a:pt x="49" y="91"/>
                  </a:lnTo>
                  <a:lnTo>
                    <a:pt x="61" y="109"/>
                  </a:lnTo>
                  <a:lnTo>
                    <a:pt x="73" y="125"/>
                  </a:lnTo>
                  <a:lnTo>
                    <a:pt x="86" y="141"/>
                  </a:lnTo>
                  <a:lnTo>
                    <a:pt x="100" y="158"/>
                  </a:lnTo>
                  <a:lnTo>
                    <a:pt x="114" y="173"/>
                  </a:lnTo>
                  <a:lnTo>
                    <a:pt x="129" y="188"/>
                  </a:lnTo>
                  <a:lnTo>
                    <a:pt x="144" y="204"/>
                  </a:lnTo>
                  <a:lnTo>
                    <a:pt x="161" y="218"/>
                  </a:lnTo>
                  <a:lnTo>
                    <a:pt x="178" y="233"/>
                  </a:lnTo>
                  <a:lnTo>
                    <a:pt x="194" y="246"/>
                  </a:lnTo>
                  <a:lnTo>
                    <a:pt x="213" y="259"/>
                  </a:lnTo>
                  <a:lnTo>
                    <a:pt x="232" y="273"/>
                  </a:lnTo>
                  <a:lnTo>
                    <a:pt x="251" y="285"/>
                  </a:lnTo>
                  <a:lnTo>
                    <a:pt x="271" y="297"/>
                  </a:lnTo>
                  <a:lnTo>
                    <a:pt x="293" y="308"/>
                  </a:lnTo>
                  <a:lnTo>
                    <a:pt x="314" y="321"/>
                  </a:lnTo>
                  <a:lnTo>
                    <a:pt x="335" y="331"/>
                  </a:lnTo>
                  <a:lnTo>
                    <a:pt x="358" y="342"/>
                  </a:lnTo>
                  <a:lnTo>
                    <a:pt x="381" y="352"/>
                  </a:lnTo>
                  <a:lnTo>
                    <a:pt x="405" y="361"/>
                  </a:lnTo>
                  <a:lnTo>
                    <a:pt x="430" y="371"/>
                  </a:lnTo>
                  <a:lnTo>
                    <a:pt x="454" y="379"/>
                  </a:lnTo>
                  <a:lnTo>
                    <a:pt x="480" y="388"/>
                  </a:lnTo>
                  <a:lnTo>
                    <a:pt x="507" y="396"/>
                  </a:lnTo>
                  <a:lnTo>
                    <a:pt x="534" y="402"/>
                  </a:lnTo>
                  <a:lnTo>
                    <a:pt x="560" y="409"/>
                  </a:lnTo>
                  <a:lnTo>
                    <a:pt x="588" y="416"/>
                  </a:lnTo>
                  <a:lnTo>
                    <a:pt x="588" y="433"/>
                  </a:lnTo>
                  <a:lnTo>
                    <a:pt x="588" y="451"/>
                  </a:lnTo>
                  <a:lnTo>
                    <a:pt x="588" y="469"/>
                  </a:lnTo>
                  <a:lnTo>
                    <a:pt x="588" y="487"/>
                  </a:lnTo>
                  <a:lnTo>
                    <a:pt x="547" y="489"/>
                  </a:lnTo>
                  <a:lnTo>
                    <a:pt x="505" y="493"/>
                  </a:lnTo>
                  <a:lnTo>
                    <a:pt x="462" y="496"/>
                  </a:lnTo>
                  <a:lnTo>
                    <a:pt x="421" y="499"/>
                  </a:lnTo>
                  <a:lnTo>
                    <a:pt x="378" y="504"/>
                  </a:lnTo>
                  <a:lnTo>
                    <a:pt x="338" y="508"/>
                  </a:lnTo>
                  <a:lnTo>
                    <a:pt x="297" y="513"/>
                  </a:lnTo>
                  <a:lnTo>
                    <a:pt x="257" y="516"/>
                  </a:lnTo>
                  <a:close/>
                </a:path>
              </a:pathLst>
            </a:custGeom>
            <a:solidFill>
              <a:srgbClr val="131516"/>
            </a:solidFill>
            <a:ln w="9525">
              <a:noFill/>
              <a:round/>
              <a:headEnd/>
              <a:tailEnd/>
            </a:ln>
          </p:spPr>
          <p:txBody>
            <a:bodyPr>
              <a:prstTxWarp prst="textNoShape">
                <a:avLst/>
              </a:prstTxWarp>
            </a:bodyPr>
            <a:lstStyle/>
            <a:p>
              <a:endParaRPr lang="en-US"/>
            </a:p>
          </p:txBody>
        </p:sp>
        <p:sp>
          <p:nvSpPr>
            <p:cNvPr id="22551" name="Freeform 26"/>
            <p:cNvSpPr>
              <a:spLocks/>
            </p:cNvSpPr>
            <p:nvPr/>
          </p:nvSpPr>
          <p:spPr bwMode="auto">
            <a:xfrm>
              <a:off x="2675" y="1810"/>
              <a:ext cx="46" cy="33"/>
            </a:xfrm>
            <a:custGeom>
              <a:avLst/>
              <a:gdLst>
                <a:gd name="T0" fmla="*/ 0 w 278"/>
                <a:gd name="T1" fmla="*/ 202 h 202"/>
                <a:gd name="T2" fmla="*/ 13 w 278"/>
                <a:gd name="T3" fmla="*/ 170 h 202"/>
                <a:gd name="T4" fmla="*/ 26 w 278"/>
                <a:gd name="T5" fmla="*/ 143 h 202"/>
                <a:gd name="T6" fmla="*/ 36 w 278"/>
                <a:gd name="T7" fmla="*/ 121 h 202"/>
                <a:gd name="T8" fmla="*/ 47 w 278"/>
                <a:gd name="T9" fmla="*/ 102 h 202"/>
                <a:gd name="T10" fmla="*/ 57 w 278"/>
                <a:gd name="T11" fmla="*/ 86 h 202"/>
                <a:gd name="T12" fmla="*/ 67 w 278"/>
                <a:gd name="T13" fmla="*/ 73 h 202"/>
                <a:gd name="T14" fmla="*/ 78 w 278"/>
                <a:gd name="T15" fmla="*/ 63 h 202"/>
                <a:gd name="T16" fmla="*/ 90 w 278"/>
                <a:gd name="T17" fmla="*/ 55 h 202"/>
                <a:gd name="T18" fmla="*/ 104 w 278"/>
                <a:gd name="T19" fmla="*/ 48 h 202"/>
                <a:gd name="T20" fmla="*/ 119 w 278"/>
                <a:gd name="T21" fmla="*/ 42 h 202"/>
                <a:gd name="T22" fmla="*/ 137 w 278"/>
                <a:gd name="T23" fmla="*/ 37 h 202"/>
                <a:gd name="T24" fmla="*/ 158 w 278"/>
                <a:gd name="T25" fmla="*/ 32 h 202"/>
                <a:gd name="T26" fmla="*/ 210 w 278"/>
                <a:gd name="T27" fmla="*/ 19 h 202"/>
                <a:gd name="T28" fmla="*/ 278 w 278"/>
                <a:gd name="T29" fmla="*/ 0 h 202"/>
                <a:gd name="T30" fmla="*/ 270 w 278"/>
                <a:gd name="T31" fmla="*/ 32 h 202"/>
                <a:gd name="T32" fmla="*/ 261 w 278"/>
                <a:gd name="T33" fmla="*/ 64 h 202"/>
                <a:gd name="T34" fmla="*/ 254 w 278"/>
                <a:gd name="T35" fmla="*/ 96 h 202"/>
                <a:gd name="T36" fmla="*/ 249 w 278"/>
                <a:gd name="T37" fmla="*/ 131 h 202"/>
                <a:gd name="T38" fmla="*/ 219 w 278"/>
                <a:gd name="T39" fmla="*/ 147 h 202"/>
                <a:gd name="T40" fmla="*/ 195 w 278"/>
                <a:gd name="T41" fmla="*/ 159 h 202"/>
                <a:gd name="T42" fmla="*/ 173 w 278"/>
                <a:gd name="T43" fmla="*/ 168 h 202"/>
                <a:gd name="T44" fmla="*/ 151 w 278"/>
                <a:gd name="T45" fmla="*/ 176 h 202"/>
                <a:gd name="T46" fmla="*/ 125 w 278"/>
                <a:gd name="T47" fmla="*/ 182 h 202"/>
                <a:gd name="T48" fmla="*/ 94 w 278"/>
                <a:gd name="T49" fmla="*/ 188 h 202"/>
                <a:gd name="T50" fmla="*/ 52 w 278"/>
                <a:gd name="T51" fmla="*/ 195 h 202"/>
                <a:gd name="T52" fmla="*/ 0 w 278"/>
                <a:gd name="T53" fmla="*/ 202 h 202"/>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278"/>
                <a:gd name="T82" fmla="*/ 0 h 202"/>
                <a:gd name="T83" fmla="*/ 278 w 278"/>
                <a:gd name="T84" fmla="*/ 202 h 202"/>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278" h="202">
                  <a:moveTo>
                    <a:pt x="0" y="202"/>
                  </a:moveTo>
                  <a:lnTo>
                    <a:pt x="13" y="170"/>
                  </a:lnTo>
                  <a:lnTo>
                    <a:pt x="26" y="143"/>
                  </a:lnTo>
                  <a:lnTo>
                    <a:pt x="36" y="121"/>
                  </a:lnTo>
                  <a:lnTo>
                    <a:pt x="47" y="102"/>
                  </a:lnTo>
                  <a:lnTo>
                    <a:pt x="57" y="86"/>
                  </a:lnTo>
                  <a:lnTo>
                    <a:pt x="67" y="73"/>
                  </a:lnTo>
                  <a:lnTo>
                    <a:pt x="78" y="63"/>
                  </a:lnTo>
                  <a:lnTo>
                    <a:pt x="90" y="55"/>
                  </a:lnTo>
                  <a:lnTo>
                    <a:pt x="104" y="48"/>
                  </a:lnTo>
                  <a:lnTo>
                    <a:pt x="119" y="42"/>
                  </a:lnTo>
                  <a:lnTo>
                    <a:pt x="137" y="37"/>
                  </a:lnTo>
                  <a:lnTo>
                    <a:pt x="158" y="32"/>
                  </a:lnTo>
                  <a:lnTo>
                    <a:pt x="210" y="19"/>
                  </a:lnTo>
                  <a:lnTo>
                    <a:pt x="278" y="0"/>
                  </a:lnTo>
                  <a:lnTo>
                    <a:pt x="270" y="32"/>
                  </a:lnTo>
                  <a:lnTo>
                    <a:pt x="261" y="64"/>
                  </a:lnTo>
                  <a:lnTo>
                    <a:pt x="254" y="96"/>
                  </a:lnTo>
                  <a:lnTo>
                    <a:pt x="249" y="131"/>
                  </a:lnTo>
                  <a:lnTo>
                    <a:pt x="219" y="147"/>
                  </a:lnTo>
                  <a:lnTo>
                    <a:pt x="195" y="159"/>
                  </a:lnTo>
                  <a:lnTo>
                    <a:pt x="173" y="168"/>
                  </a:lnTo>
                  <a:lnTo>
                    <a:pt x="151" y="176"/>
                  </a:lnTo>
                  <a:lnTo>
                    <a:pt x="125" y="182"/>
                  </a:lnTo>
                  <a:lnTo>
                    <a:pt x="94" y="188"/>
                  </a:lnTo>
                  <a:lnTo>
                    <a:pt x="52" y="195"/>
                  </a:lnTo>
                  <a:lnTo>
                    <a:pt x="0" y="202"/>
                  </a:lnTo>
                  <a:close/>
                </a:path>
              </a:pathLst>
            </a:custGeom>
            <a:solidFill>
              <a:srgbClr val="131516"/>
            </a:solidFill>
            <a:ln w="9525">
              <a:noFill/>
              <a:round/>
              <a:headEnd/>
              <a:tailEnd/>
            </a:ln>
          </p:spPr>
          <p:txBody>
            <a:bodyPr>
              <a:prstTxWarp prst="textNoShape">
                <a:avLst/>
              </a:prstTxWarp>
            </a:bodyPr>
            <a:lstStyle/>
            <a:p>
              <a:endParaRPr lang="en-US"/>
            </a:p>
          </p:txBody>
        </p:sp>
        <p:sp>
          <p:nvSpPr>
            <p:cNvPr id="22552" name="Freeform 27"/>
            <p:cNvSpPr>
              <a:spLocks/>
            </p:cNvSpPr>
            <p:nvPr/>
          </p:nvSpPr>
          <p:spPr bwMode="auto">
            <a:xfrm>
              <a:off x="2365" y="1790"/>
              <a:ext cx="26" cy="39"/>
            </a:xfrm>
            <a:custGeom>
              <a:avLst/>
              <a:gdLst>
                <a:gd name="T0" fmla="*/ 77 w 154"/>
                <a:gd name="T1" fmla="*/ 238 h 238"/>
                <a:gd name="T2" fmla="*/ 54 w 154"/>
                <a:gd name="T3" fmla="*/ 200 h 238"/>
                <a:gd name="T4" fmla="*/ 39 w 154"/>
                <a:gd name="T5" fmla="*/ 170 h 238"/>
                <a:gd name="T6" fmla="*/ 32 w 154"/>
                <a:gd name="T7" fmla="*/ 158 h 238"/>
                <a:gd name="T8" fmla="*/ 26 w 154"/>
                <a:gd name="T9" fmla="*/ 145 h 238"/>
                <a:gd name="T10" fmla="*/ 22 w 154"/>
                <a:gd name="T11" fmla="*/ 134 h 238"/>
                <a:gd name="T12" fmla="*/ 17 w 154"/>
                <a:gd name="T13" fmla="*/ 123 h 238"/>
                <a:gd name="T14" fmla="*/ 14 w 154"/>
                <a:gd name="T15" fmla="*/ 112 h 238"/>
                <a:gd name="T16" fmla="*/ 12 w 154"/>
                <a:gd name="T17" fmla="*/ 101 h 238"/>
                <a:gd name="T18" fmla="*/ 9 w 154"/>
                <a:gd name="T19" fmla="*/ 87 h 238"/>
                <a:gd name="T20" fmla="*/ 7 w 154"/>
                <a:gd name="T21" fmla="*/ 74 h 238"/>
                <a:gd name="T22" fmla="*/ 3 w 154"/>
                <a:gd name="T23" fmla="*/ 41 h 238"/>
                <a:gd name="T24" fmla="*/ 0 w 154"/>
                <a:gd name="T25" fmla="*/ 0 h 238"/>
                <a:gd name="T26" fmla="*/ 35 w 154"/>
                <a:gd name="T27" fmla="*/ 9 h 238"/>
                <a:gd name="T28" fmla="*/ 74 w 154"/>
                <a:gd name="T29" fmla="*/ 19 h 238"/>
                <a:gd name="T30" fmla="*/ 113 w 154"/>
                <a:gd name="T31" fmla="*/ 29 h 238"/>
                <a:gd name="T32" fmla="*/ 154 w 154"/>
                <a:gd name="T33" fmla="*/ 41 h 238"/>
                <a:gd name="T34" fmla="*/ 154 w 154"/>
                <a:gd name="T35" fmla="*/ 66 h 238"/>
                <a:gd name="T36" fmla="*/ 154 w 154"/>
                <a:gd name="T37" fmla="*/ 91 h 238"/>
                <a:gd name="T38" fmla="*/ 154 w 154"/>
                <a:gd name="T39" fmla="*/ 115 h 238"/>
                <a:gd name="T40" fmla="*/ 154 w 154"/>
                <a:gd name="T41" fmla="*/ 140 h 238"/>
                <a:gd name="T42" fmla="*/ 154 w 154"/>
                <a:gd name="T43" fmla="*/ 164 h 238"/>
                <a:gd name="T44" fmla="*/ 154 w 154"/>
                <a:gd name="T45" fmla="*/ 189 h 238"/>
                <a:gd name="T46" fmla="*/ 154 w 154"/>
                <a:gd name="T47" fmla="*/ 213 h 238"/>
                <a:gd name="T48" fmla="*/ 154 w 154"/>
                <a:gd name="T49" fmla="*/ 238 h 238"/>
                <a:gd name="T50" fmla="*/ 132 w 154"/>
                <a:gd name="T51" fmla="*/ 238 h 238"/>
                <a:gd name="T52" fmla="*/ 112 w 154"/>
                <a:gd name="T53" fmla="*/ 238 h 238"/>
                <a:gd name="T54" fmla="*/ 94 w 154"/>
                <a:gd name="T55" fmla="*/ 238 h 238"/>
                <a:gd name="T56" fmla="*/ 77 w 154"/>
                <a:gd name="T57" fmla="*/ 238 h 238"/>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54"/>
                <a:gd name="T88" fmla="*/ 0 h 238"/>
                <a:gd name="T89" fmla="*/ 154 w 154"/>
                <a:gd name="T90" fmla="*/ 238 h 238"/>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54" h="238">
                  <a:moveTo>
                    <a:pt x="77" y="238"/>
                  </a:moveTo>
                  <a:lnTo>
                    <a:pt x="54" y="200"/>
                  </a:lnTo>
                  <a:lnTo>
                    <a:pt x="39" y="170"/>
                  </a:lnTo>
                  <a:lnTo>
                    <a:pt x="32" y="158"/>
                  </a:lnTo>
                  <a:lnTo>
                    <a:pt x="26" y="145"/>
                  </a:lnTo>
                  <a:lnTo>
                    <a:pt x="22" y="134"/>
                  </a:lnTo>
                  <a:lnTo>
                    <a:pt x="17" y="123"/>
                  </a:lnTo>
                  <a:lnTo>
                    <a:pt x="14" y="112"/>
                  </a:lnTo>
                  <a:lnTo>
                    <a:pt x="12" y="101"/>
                  </a:lnTo>
                  <a:lnTo>
                    <a:pt x="9" y="87"/>
                  </a:lnTo>
                  <a:lnTo>
                    <a:pt x="7" y="74"/>
                  </a:lnTo>
                  <a:lnTo>
                    <a:pt x="3" y="41"/>
                  </a:lnTo>
                  <a:lnTo>
                    <a:pt x="0" y="0"/>
                  </a:lnTo>
                  <a:lnTo>
                    <a:pt x="35" y="9"/>
                  </a:lnTo>
                  <a:lnTo>
                    <a:pt x="74" y="19"/>
                  </a:lnTo>
                  <a:lnTo>
                    <a:pt x="113" y="29"/>
                  </a:lnTo>
                  <a:lnTo>
                    <a:pt x="154" y="41"/>
                  </a:lnTo>
                  <a:lnTo>
                    <a:pt x="154" y="66"/>
                  </a:lnTo>
                  <a:lnTo>
                    <a:pt x="154" y="91"/>
                  </a:lnTo>
                  <a:lnTo>
                    <a:pt x="154" y="115"/>
                  </a:lnTo>
                  <a:lnTo>
                    <a:pt x="154" y="140"/>
                  </a:lnTo>
                  <a:lnTo>
                    <a:pt x="154" y="164"/>
                  </a:lnTo>
                  <a:lnTo>
                    <a:pt x="154" y="189"/>
                  </a:lnTo>
                  <a:lnTo>
                    <a:pt x="154" y="213"/>
                  </a:lnTo>
                  <a:lnTo>
                    <a:pt x="154" y="238"/>
                  </a:lnTo>
                  <a:lnTo>
                    <a:pt x="132" y="238"/>
                  </a:lnTo>
                  <a:lnTo>
                    <a:pt x="112" y="238"/>
                  </a:lnTo>
                  <a:lnTo>
                    <a:pt x="94" y="238"/>
                  </a:lnTo>
                  <a:lnTo>
                    <a:pt x="77" y="238"/>
                  </a:lnTo>
                  <a:close/>
                </a:path>
              </a:pathLst>
            </a:custGeom>
            <a:solidFill>
              <a:srgbClr val="131516"/>
            </a:solidFill>
            <a:ln w="9525">
              <a:noFill/>
              <a:round/>
              <a:headEnd/>
              <a:tailEnd/>
            </a:ln>
          </p:spPr>
          <p:txBody>
            <a:bodyPr>
              <a:prstTxWarp prst="textNoShape">
                <a:avLst/>
              </a:prstTxWarp>
            </a:bodyPr>
            <a:lstStyle/>
            <a:p>
              <a:endParaRPr lang="en-US"/>
            </a:p>
          </p:txBody>
        </p:sp>
        <p:sp>
          <p:nvSpPr>
            <p:cNvPr id="22553" name="Freeform 28"/>
            <p:cNvSpPr>
              <a:spLocks/>
            </p:cNvSpPr>
            <p:nvPr/>
          </p:nvSpPr>
          <p:spPr bwMode="auto">
            <a:xfrm>
              <a:off x="2431" y="1702"/>
              <a:ext cx="34" cy="108"/>
            </a:xfrm>
            <a:custGeom>
              <a:avLst/>
              <a:gdLst>
                <a:gd name="T0" fmla="*/ 0 w 209"/>
                <a:gd name="T1" fmla="*/ 646 h 646"/>
                <a:gd name="T2" fmla="*/ 18 w 209"/>
                <a:gd name="T3" fmla="*/ 598 h 646"/>
                <a:gd name="T4" fmla="*/ 34 w 209"/>
                <a:gd name="T5" fmla="*/ 554 h 646"/>
                <a:gd name="T6" fmla="*/ 47 w 209"/>
                <a:gd name="T7" fmla="*/ 509 h 646"/>
                <a:gd name="T8" fmla="*/ 58 w 209"/>
                <a:gd name="T9" fmla="*/ 468 h 646"/>
                <a:gd name="T10" fmla="*/ 67 w 209"/>
                <a:gd name="T11" fmla="*/ 427 h 646"/>
                <a:gd name="T12" fmla="*/ 75 w 209"/>
                <a:gd name="T13" fmla="*/ 388 h 646"/>
                <a:gd name="T14" fmla="*/ 80 w 209"/>
                <a:gd name="T15" fmla="*/ 348 h 646"/>
                <a:gd name="T16" fmla="*/ 86 w 209"/>
                <a:gd name="T17" fmla="*/ 311 h 646"/>
                <a:gd name="T18" fmla="*/ 89 w 209"/>
                <a:gd name="T19" fmla="*/ 274 h 646"/>
                <a:gd name="T20" fmla="*/ 92 w 209"/>
                <a:gd name="T21" fmla="*/ 237 h 646"/>
                <a:gd name="T22" fmla="*/ 94 w 209"/>
                <a:gd name="T23" fmla="*/ 200 h 646"/>
                <a:gd name="T24" fmla="*/ 95 w 209"/>
                <a:gd name="T25" fmla="*/ 162 h 646"/>
                <a:gd name="T26" fmla="*/ 95 w 209"/>
                <a:gd name="T27" fmla="*/ 86 h 646"/>
                <a:gd name="T28" fmla="*/ 95 w 209"/>
                <a:gd name="T29" fmla="*/ 6 h 646"/>
                <a:gd name="T30" fmla="*/ 113 w 209"/>
                <a:gd name="T31" fmla="*/ 3 h 646"/>
                <a:gd name="T32" fmla="*/ 132 w 209"/>
                <a:gd name="T33" fmla="*/ 1 h 646"/>
                <a:gd name="T34" fmla="*/ 151 w 209"/>
                <a:gd name="T35" fmla="*/ 0 h 646"/>
                <a:gd name="T36" fmla="*/ 172 w 209"/>
                <a:gd name="T37" fmla="*/ 0 h 646"/>
                <a:gd name="T38" fmla="*/ 180 w 209"/>
                <a:gd name="T39" fmla="*/ 16 h 646"/>
                <a:gd name="T40" fmla="*/ 186 w 209"/>
                <a:gd name="T41" fmla="*/ 30 h 646"/>
                <a:gd name="T42" fmla="*/ 192 w 209"/>
                <a:gd name="T43" fmla="*/ 45 h 646"/>
                <a:gd name="T44" fmla="*/ 196 w 209"/>
                <a:gd name="T45" fmla="*/ 58 h 646"/>
                <a:gd name="T46" fmla="*/ 200 w 209"/>
                <a:gd name="T47" fmla="*/ 74 h 646"/>
                <a:gd name="T48" fmla="*/ 203 w 209"/>
                <a:gd name="T49" fmla="*/ 91 h 646"/>
                <a:gd name="T50" fmla="*/ 205 w 209"/>
                <a:gd name="T51" fmla="*/ 111 h 646"/>
                <a:gd name="T52" fmla="*/ 208 w 209"/>
                <a:gd name="T53" fmla="*/ 133 h 646"/>
                <a:gd name="T54" fmla="*/ 209 w 209"/>
                <a:gd name="T55" fmla="*/ 160 h 646"/>
                <a:gd name="T56" fmla="*/ 209 w 209"/>
                <a:gd name="T57" fmla="*/ 192 h 646"/>
                <a:gd name="T58" fmla="*/ 209 w 209"/>
                <a:gd name="T59" fmla="*/ 229 h 646"/>
                <a:gd name="T60" fmla="*/ 208 w 209"/>
                <a:gd name="T61" fmla="*/ 273 h 646"/>
                <a:gd name="T62" fmla="*/ 205 w 209"/>
                <a:gd name="T63" fmla="*/ 383 h 646"/>
                <a:gd name="T64" fmla="*/ 202 w 209"/>
                <a:gd name="T65" fmla="*/ 528 h 646"/>
                <a:gd name="T66" fmla="*/ 184 w 209"/>
                <a:gd name="T67" fmla="*/ 529 h 646"/>
                <a:gd name="T68" fmla="*/ 166 w 209"/>
                <a:gd name="T69" fmla="*/ 532 h 646"/>
                <a:gd name="T70" fmla="*/ 148 w 209"/>
                <a:gd name="T71" fmla="*/ 536 h 646"/>
                <a:gd name="T72" fmla="*/ 131 w 209"/>
                <a:gd name="T73" fmla="*/ 540 h 646"/>
                <a:gd name="T74" fmla="*/ 126 w 209"/>
                <a:gd name="T75" fmla="*/ 558 h 646"/>
                <a:gd name="T76" fmla="*/ 123 w 209"/>
                <a:gd name="T77" fmla="*/ 575 h 646"/>
                <a:gd name="T78" fmla="*/ 119 w 209"/>
                <a:gd name="T79" fmla="*/ 593 h 646"/>
                <a:gd name="T80" fmla="*/ 119 w 209"/>
                <a:gd name="T81" fmla="*/ 611 h 646"/>
                <a:gd name="T82" fmla="*/ 88 w 209"/>
                <a:gd name="T83" fmla="*/ 620 h 646"/>
                <a:gd name="T84" fmla="*/ 57 w 209"/>
                <a:gd name="T85" fmla="*/ 629 h 646"/>
                <a:gd name="T86" fmla="*/ 28 w 209"/>
                <a:gd name="T87" fmla="*/ 638 h 646"/>
                <a:gd name="T88" fmla="*/ 0 w 209"/>
                <a:gd name="T89" fmla="*/ 646 h 64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209"/>
                <a:gd name="T136" fmla="*/ 0 h 646"/>
                <a:gd name="T137" fmla="*/ 209 w 209"/>
                <a:gd name="T138" fmla="*/ 646 h 64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209" h="646">
                  <a:moveTo>
                    <a:pt x="0" y="646"/>
                  </a:moveTo>
                  <a:lnTo>
                    <a:pt x="18" y="598"/>
                  </a:lnTo>
                  <a:lnTo>
                    <a:pt x="34" y="554"/>
                  </a:lnTo>
                  <a:lnTo>
                    <a:pt x="47" y="509"/>
                  </a:lnTo>
                  <a:lnTo>
                    <a:pt x="58" y="468"/>
                  </a:lnTo>
                  <a:lnTo>
                    <a:pt x="67" y="427"/>
                  </a:lnTo>
                  <a:lnTo>
                    <a:pt x="75" y="388"/>
                  </a:lnTo>
                  <a:lnTo>
                    <a:pt x="80" y="348"/>
                  </a:lnTo>
                  <a:lnTo>
                    <a:pt x="86" y="311"/>
                  </a:lnTo>
                  <a:lnTo>
                    <a:pt x="89" y="274"/>
                  </a:lnTo>
                  <a:lnTo>
                    <a:pt x="92" y="237"/>
                  </a:lnTo>
                  <a:lnTo>
                    <a:pt x="94" y="200"/>
                  </a:lnTo>
                  <a:lnTo>
                    <a:pt x="95" y="162"/>
                  </a:lnTo>
                  <a:lnTo>
                    <a:pt x="95" y="86"/>
                  </a:lnTo>
                  <a:lnTo>
                    <a:pt x="95" y="6"/>
                  </a:lnTo>
                  <a:lnTo>
                    <a:pt x="113" y="3"/>
                  </a:lnTo>
                  <a:lnTo>
                    <a:pt x="132" y="1"/>
                  </a:lnTo>
                  <a:lnTo>
                    <a:pt x="151" y="0"/>
                  </a:lnTo>
                  <a:lnTo>
                    <a:pt x="172" y="0"/>
                  </a:lnTo>
                  <a:lnTo>
                    <a:pt x="180" y="16"/>
                  </a:lnTo>
                  <a:lnTo>
                    <a:pt x="186" y="30"/>
                  </a:lnTo>
                  <a:lnTo>
                    <a:pt x="192" y="45"/>
                  </a:lnTo>
                  <a:lnTo>
                    <a:pt x="196" y="58"/>
                  </a:lnTo>
                  <a:lnTo>
                    <a:pt x="200" y="74"/>
                  </a:lnTo>
                  <a:lnTo>
                    <a:pt x="203" y="91"/>
                  </a:lnTo>
                  <a:lnTo>
                    <a:pt x="205" y="111"/>
                  </a:lnTo>
                  <a:lnTo>
                    <a:pt x="208" y="133"/>
                  </a:lnTo>
                  <a:lnTo>
                    <a:pt x="209" y="160"/>
                  </a:lnTo>
                  <a:lnTo>
                    <a:pt x="209" y="192"/>
                  </a:lnTo>
                  <a:lnTo>
                    <a:pt x="209" y="229"/>
                  </a:lnTo>
                  <a:lnTo>
                    <a:pt x="208" y="273"/>
                  </a:lnTo>
                  <a:lnTo>
                    <a:pt x="205" y="383"/>
                  </a:lnTo>
                  <a:lnTo>
                    <a:pt x="202" y="528"/>
                  </a:lnTo>
                  <a:lnTo>
                    <a:pt x="184" y="529"/>
                  </a:lnTo>
                  <a:lnTo>
                    <a:pt x="166" y="532"/>
                  </a:lnTo>
                  <a:lnTo>
                    <a:pt x="148" y="536"/>
                  </a:lnTo>
                  <a:lnTo>
                    <a:pt x="131" y="540"/>
                  </a:lnTo>
                  <a:lnTo>
                    <a:pt x="126" y="558"/>
                  </a:lnTo>
                  <a:lnTo>
                    <a:pt x="123" y="575"/>
                  </a:lnTo>
                  <a:lnTo>
                    <a:pt x="119" y="593"/>
                  </a:lnTo>
                  <a:lnTo>
                    <a:pt x="119" y="611"/>
                  </a:lnTo>
                  <a:lnTo>
                    <a:pt x="88" y="620"/>
                  </a:lnTo>
                  <a:lnTo>
                    <a:pt x="57" y="629"/>
                  </a:lnTo>
                  <a:lnTo>
                    <a:pt x="28" y="638"/>
                  </a:lnTo>
                  <a:lnTo>
                    <a:pt x="0" y="646"/>
                  </a:lnTo>
                  <a:close/>
                </a:path>
              </a:pathLst>
            </a:custGeom>
            <a:solidFill>
              <a:srgbClr val="131516"/>
            </a:solidFill>
            <a:ln w="9525">
              <a:noFill/>
              <a:round/>
              <a:headEnd/>
              <a:tailEnd/>
            </a:ln>
          </p:spPr>
          <p:txBody>
            <a:bodyPr>
              <a:prstTxWarp prst="textNoShape">
                <a:avLst/>
              </a:prstTxWarp>
            </a:bodyPr>
            <a:lstStyle/>
            <a:p>
              <a:endParaRPr lang="en-US"/>
            </a:p>
          </p:txBody>
        </p:sp>
        <p:sp>
          <p:nvSpPr>
            <p:cNvPr id="22554" name="Freeform 29"/>
            <p:cNvSpPr>
              <a:spLocks/>
            </p:cNvSpPr>
            <p:nvPr/>
          </p:nvSpPr>
          <p:spPr bwMode="auto">
            <a:xfrm>
              <a:off x="2326" y="1728"/>
              <a:ext cx="22" cy="69"/>
            </a:xfrm>
            <a:custGeom>
              <a:avLst/>
              <a:gdLst>
                <a:gd name="T0" fmla="*/ 0 w 132"/>
                <a:gd name="T1" fmla="*/ 415 h 415"/>
                <a:gd name="T2" fmla="*/ 4 w 132"/>
                <a:gd name="T3" fmla="*/ 347 h 415"/>
                <a:gd name="T4" fmla="*/ 11 w 132"/>
                <a:gd name="T5" fmla="*/ 288 h 415"/>
                <a:gd name="T6" fmla="*/ 14 w 132"/>
                <a:gd name="T7" fmla="*/ 261 h 415"/>
                <a:gd name="T8" fmla="*/ 19 w 132"/>
                <a:gd name="T9" fmla="*/ 236 h 415"/>
                <a:gd name="T10" fmla="*/ 23 w 132"/>
                <a:gd name="T11" fmla="*/ 211 h 415"/>
                <a:gd name="T12" fmla="*/ 30 w 132"/>
                <a:gd name="T13" fmla="*/ 188 h 415"/>
                <a:gd name="T14" fmla="*/ 36 w 132"/>
                <a:gd name="T15" fmla="*/ 165 h 415"/>
                <a:gd name="T16" fmla="*/ 43 w 132"/>
                <a:gd name="T17" fmla="*/ 143 h 415"/>
                <a:gd name="T18" fmla="*/ 52 w 132"/>
                <a:gd name="T19" fmla="*/ 121 h 415"/>
                <a:gd name="T20" fmla="*/ 61 w 132"/>
                <a:gd name="T21" fmla="*/ 97 h 415"/>
                <a:gd name="T22" fmla="*/ 72 w 132"/>
                <a:gd name="T23" fmla="*/ 75 h 415"/>
                <a:gd name="T24" fmla="*/ 85 w 132"/>
                <a:gd name="T25" fmla="*/ 52 h 415"/>
                <a:gd name="T26" fmla="*/ 98 w 132"/>
                <a:gd name="T27" fmla="*/ 26 h 415"/>
                <a:gd name="T28" fmla="*/ 113 w 132"/>
                <a:gd name="T29" fmla="*/ 0 h 415"/>
                <a:gd name="T30" fmla="*/ 120 w 132"/>
                <a:gd name="T31" fmla="*/ 59 h 415"/>
                <a:gd name="T32" fmla="*/ 126 w 132"/>
                <a:gd name="T33" fmla="*/ 107 h 415"/>
                <a:gd name="T34" fmla="*/ 129 w 132"/>
                <a:gd name="T35" fmla="*/ 148 h 415"/>
                <a:gd name="T36" fmla="*/ 132 w 132"/>
                <a:gd name="T37" fmla="*/ 186 h 415"/>
                <a:gd name="T38" fmla="*/ 130 w 132"/>
                <a:gd name="T39" fmla="*/ 227 h 415"/>
                <a:gd name="T40" fmla="*/ 128 w 132"/>
                <a:gd name="T41" fmla="*/ 276 h 415"/>
                <a:gd name="T42" fmla="*/ 124 w 132"/>
                <a:gd name="T43" fmla="*/ 337 h 415"/>
                <a:gd name="T44" fmla="*/ 118 w 132"/>
                <a:gd name="T45" fmla="*/ 415 h 415"/>
                <a:gd name="T46" fmla="*/ 87 w 132"/>
                <a:gd name="T47" fmla="*/ 415 h 415"/>
                <a:gd name="T48" fmla="*/ 57 w 132"/>
                <a:gd name="T49" fmla="*/ 415 h 415"/>
                <a:gd name="T50" fmla="*/ 28 w 132"/>
                <a:gd name="T51" fmla="*/ 415 h 415"/>
                <a:gd name="T52" fmla="*/ 0 w 132"/>
                <a:gd name="T53" fmla="*/ 415 h 41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32"/>
                <a:gd name="T82" fmla="*/ 0 h 415"/>
                <a:gd name="T83" fmla="*/ 132 w 132"/>
                <a:gd name="T84" fmla="*/ 415 h 415"/>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32" h="415">
                  <a:moveTo>
                    <a:pt x="0" y="415"/>
                  </a:moveTo>
                  <a:lnTo>
                    <a:pt x="4" y="347"/>
                  </a:lnTo>
                  <a:lnTo>
                    <a:pt x="11" y="288"/>
                  </a:lnTo>
                  <a:lnTo>
                    <a:pt x="14" y="261"/>
                  </a:lnTo>
                  <a:lnTo>
                    <a:pt x="19" y="236"/>
                  </a:lnTo>
                  <a:lnTo>
                    <a:pt x="23" y="211"/>
                  </a:lnTo>
                  <a:lnTo>
                    <a:pt x="30" y="188"/>
                  </a:lnTo>
                  <a:lnTo>
                    <a:pt x="36" y="165"/>
                  </a:lnTo>
                  <a:lnTo>
                    <a:pt x="43" y="143"/>
                  </a:lnTo>
                  <a:lnTo>
                    <a:pt x="52" y="121"/>
                  </a:lnTo>
                  <a:lnTo>
                    <a:pt x="61" y="97"/>
                  </a:lnTo>
                  <a:lnTo>
                    <a:pt x="72" y="75"/>
                  </a:lnTo>
                  <a:lnTo>
                    <a:pt x="85" y="52"/>
                  </a:lnTo>
                  <a:lnTo>
                    <a:pt x="98" y="26"/>
                  </a:lnTo>
                  <a:lnTo>
                    <a:pt x="113" y="0"/>
                  </a:lnTo>
                  <a:lnTo>
                    <a:pt x="120" y="59"/>
                  </a:lnTo>
                  <a:lnTo>
                    <a:pt x="126" y="107"/>
                  </a:lnTo>
                  <a:lnTo>
                    <a:pt x="129" y="148"/>
                  </a:lnTo>
                  <a:lnTo>
                    <a:pt x="132" y="186"/>
                  </a:lnTo>
                  <a:lnTo>
                    <a:pt x="130" y="227"/>
                  </a:lnTo>
                  <a:lnTo>
                    <a:pt x="128" y="276"/>
                  </a:lnTo>
                  <a:lnTo>
                    <a:pt x="124" y="337"/>
                  </a:lnTo>
                  <a:lnTo>
                    <a:pt x="118" y="415"/>
                  </a:lnTo>
                  <a:lnTo>
                    <a:pt x="87" y="415"/>
                  </a:lnTo>
                  <a:lnTo>
                    <a:pt x="57" y="415"/>
                  </a:lnTo>
                  <a:lnTo>
                    <a:pt x="28" y="415"/>
                  </a:lnTo>
                  <a:lnTo>
                    <a:pt x="0" y="415"/>
                  </a:lnTo>
                  <a:close/>
                </a:path>
              </a:pathLst>
            </a:custGeom>
            <a:solidFill>
              <a:srgbClr val="131516"/>
            </a:solidFill>
            <a:ln w="9525">
              <a:noFill/>
              <a:round/>
              <a:headEnd/>
              <a:tailEnd/>
            </a:ln>
          </p:spPr>
          <p:txBody>
            <a:bodyPr>
              <a:prstTxWarp prst="textNoShape">
                <a:avLst/>
              </a:prstTxWarp>
            </a:bodyPr>
            <a:lstStyle/>
            <a:p>
              <a:endParaRPr lang="en-US"/>
            </a:p>
          </p:txBody>
        </p:sp>
        <p:sp>
          <p:nvSpPr>
            <p:cNvPr id="22555" name="Freeform 30"/>
            <p:cNvSpPr>
              <a:spLocks/>
            </p:cNvSpPr>
            <p:nvPr/>
          </p:nvSpPr>
          <p:spPr bwMode="auto">
            <a:xfrm>
              <a:off x="2591" y="1660"/>
              <a:ext cx="314" cy="130"/>
            </a:xfrm>
            <a:custGeom>
              <a:avLst/>
              <a:gdLst>
                <a:gd name="T0" fmla="*/ 158 w 1885"/>
                <a:gd name="T1" fmla="*/ 720 h 779"/>
                <a:gd name="T2" fmla="*/ 231 w 1885"/>
                <a:gd name="T3" fmla="*/ 640 h 779"/>
                <a:gd name="T4" fmla="*/ 285 w 1885"/>
                <a:gd name="T5" fmla="*/ 586 h 779"/>
                <a:gd name="T6" fmla="*/ 351 w 1885"/>
                <a:gd name="T7" fmla="*/ 534 h 779"/>
                <a:gd name="T8" fmla="*/ 392 w 1885"/>
                <a:gd name="T9" fmla="*/ 487 h 779"/>
                <a:gd name="T10" fmla="*/ 383 w 1885"/>
                <a:gd name="T11" fmla="*/ 460 h 779"/>
                <a:gd name="T12" fmla="*/ 331 w 1885"/>
                <a:gd name="T13" fmla="*/ 471 h 779"/>
                <a:gd name="T14" fmla="*/ 233 w 1885"/>
                <a:gd name="T15" fmla="*/ 522 h 779"/>
                <a:gd name="T16" fmla="*/ 158 w 1885"/>
                <a:gd name="T17" fmla="*/ 557 h 779"/>
                <a:gd name="T18" fmla="*/ 110 w 1885"/>
                <a:gd name="T19" fmla="*/ 574 h 779"/>
                <a:gd name="T20" fmla="*/ 63 w 1885"/>
                <a:gd name="T21" fmla="*/ 585 h 779"/>
                <a:gd name="T22" fmla="*/ 31 w 1885"/>
                <a:gd name="T23" fmla="*/ 587 h 779"/>
                <a:gd name="T24" fmla="*/ 10 w 1885"/>
                <a:gd name="T25" fmla="*/ 585 h 779"/>
                <a:gd name="T26" fmla="*/ 33 w 1885"/>
                <a:gd name="T27" fmla="*/ 550 h 779"/>
                <a:gd name="T28" fmla="*/ 71 w 1885"/>
                <a:gd name="T29" fmla="*/ 515 h 779"/>
                <a:gd name="T30" fmla="*/ 92 w 1885"/>
                <a:gd name="T31" fmla="*/ 498 h 779"/>
                <a:gd name="T32" fmla="*/ 112 w 1885"/>
                <a:gd name="T33" fmla="*/ 486 h 779"/>
                <a:gd name="T34" fmla="*/ 134 w 1885"/>
                <a:gd name="T35" fmla="*/ 476 h 779"/>
                <a:gd name="T36" fmla="*/ 176 w 1885"/>
                <a:gd name="T37" fmla="*/ 463 h 779"/>
                <a:gd name="T38" fmla="*/ 214 w 1885"/>
                <a:gd name="T39" fmla="*/ 435 h 779"/>
                <a:gd name="T40" fmla="*/ 221 w 1885"/>
                <a:gd name="T41" fmla="*/ 402 h 779"/>
                <a:gd name="T42" fmla="*/ 315 w 1885"/>
                <a:gd name="T43" fmla="*/ 346 h 779"/>
                <a:gd name="T44" fmla="*/ 506 w 1885"/>
                <a:gd name="T45" fmla="*/ 258 h 779"/>
                <a:gd name="T46" fmla="*/ 658 w 1885"/>
                <a:gd name="T47" fmla="*/ 191 h 779"/>
                <a:gd name="T48" fmla="*/ 763 w 1885"/>
                <a:gd name="T49" fmla="*/ 150 h 779"/>
                <a:gd name="T50" fmla="*/ 869 w 1885"/>
                <a:gd name="T51" fmla="*/ 110 h 779"/>
                <a:gd name="T52" fmla="*/ 976 w 1885"/>
                <a:gd name="T53" fmla="*/ 75 h 779"/>
                <a:gd name="T54" fmla="*/ 1085 w 1885"/>
                <a:gd name="T55" fmla="*/ 45 h 779"/>
                <a:gd name="T56" fmla="*/ 1195 w 1885"/>
                <a:gd name="T57" fmla="*/ 23 h 779"/>
                <a:gd name="T58" fmla="*/ 1303 w 1885"/>
                <a:gd name="T59" fmla="*/ 7 h 779"/>
                <a:gd name="T60" fmla="*/ 1412 w 1885"/>
                <a:gd name="T61" fmla="*/ 0 h 779"/>
                <a:gd name="T62" fmla="*/ 1520 w 1885"/>
                <a:gd name="T63" fmla="*/ 2 h 779"/>
                <a:gd name="T64" fmla="*/ 1627 w 1885"/>
                <a:gd name="T65" fmla="*/ 17 h 779"/>
                <a:gd name="T66" fmla="*/ 1732 w 1885"/>
                <a:gd name="T67" fmla="*/ 44 h 779"/>
                <a:gd name="T68" fmla="*/ 1835 w 1885"/>
                <a:gd name="T69" fmla="*/ 84 h 779"/>
                <a:gd name="T70" fmla="*/ 1885 w 1885"/>
                <a:gd name="T71" fmla="*/ 136 h 779"/>
                <a:gd name="T72" fmla="*/ 1885 w 1885"/>
                <a:gd name="T73" fmla="*/ 197 h 779"/>
                <a:gd name="T74" fmla="*/ 1834 w 1885"/>
                <a:gd name="T75" fmla="*/ 239 h 779"/>
                <a:gd name="T76" fmla="*/ 1736 w 1885"/>
                <a:gd name="T77" fmla="*/ 260 h 779"/>
                <a:gd name="T78" fmla="*/ 1641 w 1885"/>
                <a:gd name="T79" fmla="*/ 278 h 779"/>
                <a:gd name="T80" fmla="*/ 1549 w 1885"/>
                <a:gd name="T81" fmla="*/ 293 h 779"/>
                <a:gd name="T82" fmla="*/ 1458 w 1885"/>
                <a:gd name="T83" fmla="*/ 304 h 779"/>
                <a:gd name="T84" fmla="*/ 1369 w 1885"/>
                <a:gd name="T85" fmla="*/ 312 h 779"/>
                <a:gd name="T86" fmla="*/ 1279 w 1885"/>
                <a:gd name="T87" fmla="*/ 316 h 779"/>
                <a:gd name="T88" fmla="*/ 1189 w 1885"/>
                <a:gd name="T89" fmla="*/ 317 h 779"/>
                <a:gd name="T90" fmla="*/ 1141 w 1885"/>
                <a:gd name="T91" fmla="*/ 334 h 779"/>
                <a:gd name="T92" fmla="*/ 1138 w 1885"/>
                <a:gd name="T93" fmla="*/ 370 h 779"/>
                <a:gd name="T94" fmla="*/ 1062 w 1885"/>
                <a:gd name="T95" fmla="*/ 411 h 779"/>
                <a:gd name="T96" fmla="*/ 933 w 1885"/>
                <a:gd name="T97" fmla="*/ 450 h 779"/>
                <a:gd name="T98" fmla="*/ 828 w 1885"/>
                <a:gd name="T99" fmla="*/ 483 h 779"/>
                <a:gd name="T100" fmla="*/ 732 w 1885"/>
                <a:gd name="T101" fmla="*/ 517 h 779"/>
                <a:gd name="T102" fmla="*/ 634 w 1885"/>
                <a:gd name="T103" fmla="*/ 554 h 779"/>
                <a:gd name="T104" fmla="*/ 524 w 1885"/>
                <a:gd name="T105" fmla="*/ 599 h 779"/>
                <a:gd name="T106" fmla="*/ 387 w 1885"/>
                <a:gd name="T107" fmla="*/ 658 h 779"/>
                <a:gd name="T108" fmla="*/ 212 w 1885"/>
                <a:gd name="T109" fmla="*/ 733 h 779"/>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1885"/>
                <a:gd name="T166" fmla="*/ 0 h 779"/>
                <a:gd name="T167" fmla="*/ 1885 w 1885"/>
                <a:gd name="T168" fmla="*/ 779 h 779"/>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1885" h="779">
                  <a:moveTo>
                    <a:pt x="107" y="779"/>
                  </a:moveTo>
                  <a:lnTo>
                    <a:pt x="158" y="720"/>
                  </a:lnTo>
                  <a:lnTo>
                    <a:pt x="197" y="674"/>
                  </a:lnTo>
                  <a:lnTo>
                    <a:pt x="231" y="640"/>
                  </a:lnTo>
                  <a:lnTo>
                    <a:pt x="259" y="611"/>
                  </a:lnTo>
                  <a:lnTo>
                    <a:pt x="285" y="586"/>
                  </a:lnTo>
                  <a:lnTo>
                    <a:pt x="315" y="562"/>
                  </a:lnTo>
                  <a:lnTo>
                    <a:pt x="351" y="534"/>
                  </a:lnTo>
                  <a:lnTo>
                    <a:pt x="397" y="500"/>
                  </a:lnTo>
                  <a:lnTo>
                    <a:pt x="392" y="487"/>
                  </a:lnTo>
                  <a:lnTo>
                    <a:pt x="388" y="473"/>
                  </a:lnTo>
                  <a:lnTo>
                    <a:pt x="383" y="460"/>
                  </a:lnTo>
                  <a:lnTo>
                    <a:pt x="379" y="447"/>
                  </a:lnTo>
                  <a:lnTo>
                    <a:pt x="331" y="471"/>
                  </a:lnTo>
                  <a:lnTo>
                    <a:pt x="282" y="497"/>
                  </a:lnTo>
                  <a:lnTo>
                    <a:pt x="233" y="522"/>
                  </a:lnTo>
                  <a:lnTo>
                    <a:pt x="183" y="546"/>
                  </a:lnTo>
                  <a:lnTo>
                    <a:pt x="158" y="557"/>
                  </a:lnTo>
                  <a:lnTo>
                    <a:pt x="134" y="566"/>
                  </a:lnTo>
                  <a:lnTo>
                    <a:pt x="110" y="574"/>
                  </a:lnTo>
                  <a:lnTo>
                    <a:pt x="87" y="581"/>
                  </a:lnTo>
                  <a:lnTo>
                    <a:pt x="63" y="585"/>
                  </a:lnTo>
                  <a:lnTo>
                    <a:pt x="42" y="587"/>
                  </a:lnTo>
                  <a:lnTo>
                    <a:pt x="31" y="587"/>
                  </a:lnTo>
                  <a:lnTo>
                    <a:pt x="20" y="586"/>
                  </a:lnTo>
                  <a:lnTo>
                    <a:pt x="10" y="585"/>
                  </a:lnTo>
                  <a:lnTo>
                    <a:pt x="0" y="584"/>
                  </a:lnTo>
                  <a:lnTo>
                    <a:pt x="33" y="550"/>
                  </a:lnTo>
                  <a:lnTo>
                    <a:pt x="60" y="525"/>
                  </a:lnTo>
                  <a:lnTo>
                    <a:pt x="71" y="515"/>
                  </a:lnTo>
                  <a:lnTo>
                    <a:pt x="82" y="506"/>
                  </a:lnTo>
                  <a:lnTo>
                    <a:pt x="92" y="498"/>
                  </a:lnTo>
                  <a:lnTo>
                    <a:pt x="102" y="491"/>
                  </a:lnTo>
                  <a:lnTo>
                    <a:pt x="112" y="486"/>
                  </a:lnTo>
                  <a:lnTo>
                    <a:pt x="122" y="481"/>
                  </a:lnTo>
                  <a:lnTo>
                    <a:pt x="134" y="476"/>
                  </a:lnTo>
                  <a:lnTo>
                    <a:pt x="147" y="471"/>
                  </a:lnTo>
                  <a:lnTo>
                    <a:pt x="176" y="463"/>
                  </a:lnTo>
                  <a:lnTo>
                    <a:pt x="213" y="453"/>
                  </a:lnTo>
                  <a:lnTo>
                    <a:pt x="214" y="435"/>
                  </a:lnTo>
                  <a:lnTo>
                    <a:pt x="217" y="418"/>
                  </a:lnTo>
                  <a:lnTo>
                    <a:pt x="221" y="402"/>
                  </a:lnTo>
                  <a:lnTo>
                    <a:pt x="225" y="387"/>
                  </a:lnTo>
                  <a:lnTo>
                    <a:pt x="315" y="346"/>
                  </a:lnTo>
                  <a:lnTo>
                    <a:pt x="409" y="303"/>
                  </a:lnTo>
                  <a:lnTo>
                    <a:pt x="506" y="258"/>
                  </a:lnTo>
                  <a:lnTo>
                    <a:pt x="607" y="213"/>
                  </a:lnTo>
                  <a:lnTo>
                    <a:pt x="658" y="191"/>
                  </a:lnTo>
                  <a:lnTo>
                    <a:pt x="710" y="170"/>
                  </a:lnTo>
                  <a:lnTo>
                    <a:pt x="763" y="150"/>
                  </a:lnTo>
                  <a:lnTo>
                    <a:pt x="815" y="130"/>
                  </a:lnTo>
                  <a:lnTo>
                    <a:pt x="869" y="110"/>
                  </a:lnTo>
                  <a:lnTo>
                    <a:pt x="922" y="92"/>
                  </a:lnTo>
                  <a:lnTo>
                    <a:pt x="976" y="75"/>
                  </a:lnTo>
                  <a:lnTo>
                    <a:pt x="1031" y="59"/>
                  </a:lnTo>
                  <a:lnTo>
                    <a:pt x="1085" y="45"/>
                  </a:lnTo>
                  <a:lnTo>
                    <a:pt x="1140" y="33"/>
                  </a:lnTo>
                  <a:lnTo>
                    <a:pt x="1195" y="23"/>
                  </a:lnTo>
                  <a:lnTo>
                    <a:pt x="1249" y="14"/>
                  </a:lnTo>
                  <a:lnTo>
                    <a:pt x="1303" y="7"/>
                  </a:lnTo>
                  <a:lnTo>
                    <a:pt x="1357" y="2"/>
                  </a:lnTo>
                  <a:lnTo>
                    <a:pt x="1412" y="0"/>
                  </a:lnTo>
                  <a:lnTo>
                    <a:pt x="1467" y="0"/>
                  </a:lnTo>
                  <a:lnTo>
                    <a:pt x="1520" y="2"/>
                  </a:lnTo>
                  <a:lnTo>
                    <a:pt x="1574" y="9"/>
                  </a:lnTo>
                  <a:lnTo>
                    <a:pt x="1627" y="17"/>
                  </a:lnTo>
                  <a:lnTo>
                    <a:pt x="1680" y="29"/>
                  </a:lnTo>
                  <a:lnTo>
                    <a:pt x="1732" y="44"/>
                  </a:lnTo>
                  <a:lnTo>
                    <a:pt x="1784" y="62"/>
                  </a:lnTo>
                  <a:lnTo>
                    <a:pt x="1835" y="84"/>
                  </a:lnTo>
                  <a:lnTo>
                    <a:pt x="1885" y="110"/>
                  </a:lnTo>
                  <a:lnTo>
                    <a:pt x="1885" y="136"/>
                  </a:lnTo>
                  <a:lnTo>
                    <a:pt x="1885" y="166"/>
                  </a:lnTo>
                  <a:lnTo>
                    <a:pt x="1885" y="197"/>
                  </a:lnTo>
                  <a:lnTo>
                    <a:pt x="1885" y="228"/>
                  </a:lnTo>
                  <a:lnTo>
                    <a:pt x="1834" y="239"/>
                  </a:lnTo>
                  <a:lnTo>
                    <a:pt x="1785" y="250"/>
                  </a:lnTo>
                  <a:lnTo>
                    <a:pt x="1736" y="260"/>
                  </a:lnTo>
                  <a:lnTo>
                    <a:pt x="1689" y="270"/>
                  </a:lnTo>
                  <a:lnTo>
                    <a:pt x="1641" y="278"/>
                  </a:lnTo>
                  <a:lnTo>
                    <a:pt x="1595" y="286"/>
                  </a:lnTo>
                  <a:lnTo>
                    <a:pt x="1549" y="293"/>
                  </a:lnTo>
                  <a:lnTo>
                    <a:pt x="1504" y="299"/>
                  </a:lnTo>
                  <a:lnTo>
                    <a:pt x="1458" y="304"/>
                  </a:lnTo>
                  <a:lnTo>
                    <a:pt x="1413" y="308"/>
                  </a:lnTo>
                  <a:lnTo>
                    <a:pt x="1369" y="312"/>
                  </a:lnTo>
                  <a:lnTo>
                    <a:pt x="1324" y="315"/>
                  </a:lnTo>
                  <a:lnTo>
                    <a:pt x="1279" y="316"/>
                  </a:lnTo>
                  <a:lnTo>
                    <a:pt x="1235" y="317"/>
                  </a:lnTo>
                  <a:lnTo>
                    <a:pt x="1189" y="317"/>
                  </a:lnTo>
                  <a:lnTo>
                    <a:pt x="1144" y="316"/>
                  </a:lnTo>
                  <a:lnTo>
                    <a:pt x="1141" y="334"/>
                  </a:lnTo>
                  <a:lnTo>
                    <a:pt x="1139" y="352"/>
                  </a:lnTo>
                  <a:lnTo>
                    <a:pt x="1138" y="370"/>
                  </a:lnTo>
                  <a:lnTo>
                    <a:pt x="1138" y="387"/>
                  </a:lnTo>
                  <a:lnTo>
                    <a:pt x="1062" y="411"/>
                  </a:lnTo>
                  <a:lnTo>
                    <a:pt x="994" y="431"/>
                  </a:lnTo>
                  <a:lnTo>
                    <a:pt x="933" y="450"/>
                  </a:lnTo>
                  <a:lnTo>
                    <a:pt x="879" y="468"/>
                  </a:lnTo>
                  <a:lnTo>
                    <a:pt x="828" y="483"/>
                  </a:lnTo>
                  <a:lnTo>
                    <a:pt x="780" y="500"/>
                  </a:lnTo>
                  <a:lnTo>
                    <a:pt x="732" y="517"/>
                  </a:lnTo>
                  <a:lnTo>
                    <a:pt x="685" y="535"/>
                  </a:lnTo>
                  <a:lnTo>
                    <a:pt x="634" y="554"/>
                  </a:lnTo>
                  <a:lnTo>
                    <a:pt x="582" y="575"/>
                  </a:lnTo>
                  <a:lnTo>
                    <a:pt x="524" y="599"/>
                  </a:lnTo>
                  <a:lnTo>
                    <a:pt x="459" y="626"/>
                  </a:lnTo>
                  <a:lnTo>
                    <a:pt x="387" y="658"/>
                  </a:lnTo>
                  <a:lnTo>
                    <a:pt x="305" y="693"/>
                  </a:lnTo>
                  <a:lnTo>
                    <a:pt x="212" y="733"/>
                  </a:lnTo>
                  <a:lnTo>
                    <a:pt x="107" y="779"/>
                  </a:lnTo>
                  <a:close/>
                </a:path>
              </a:pathLst>
            </a:custGeom>
            <a:solidFill>
              <a:srgbClr val="DA251D"/>
            </a:solidFill>
            <a:ln w="9525">
              <a:noFill/>
              <a:round/>
              <a:headEnd/>
              <a:tailEnd/>
            </a:ln>
          </p:spPr>
          <p:txBody>
            <a:bodyPr>
              <a:prstTxWarp prst="textNoShape">
                <a:avLst/>
              </a:prstTxWarp>
            </a:bodyPr>
            <a:lstStyle/>
            <a:p>
              <a:endParaRPr lang="en-US"/>
            </a:p>
          </p:txBody>
        </p:sp>
        <p:sp>
          <p:nvSpPr>
            <p:cNvPr id="22556" name="Freeform 31"/>
            <p:cNvSpPr>
              <a:spLocks/>
            </p:cNvSpPr>
            <p:nvPr/>
          </p:nvSpPr>
          <p:spPr bwMode="auto">
            <a:xfrm>
              <a:off x="2563" y="1689"/>
              <a:ext cx="96" cy="61"/>
            </a:xfrm>
            <a:custGeom>
              <a:avLst/>
              <a:gdLst>
                <a:gd name="T0" fmla="*/ 0 w 576"/>
                <a:gd name="T1" fmla="*/ 367 h 367"/>
                <a:gd name="T2" fmla="*/ 28 w 576"/>
                <a:gd name="T3" fmla="*/ 319 h 367"/>
                <a:gd name="T4" fmla="*/ 55 w 576"/>
                <a:gd name="T5" fmla="*/ 275 h 367"/>
                <a:gd name="T6" fmla="*/ 81 w 576"/>
                <a:gd name="T7" fmla="*/ 232 h 367"/>
                <a:gd name="T8" fmla="*/ 105 w 576"/>
                <a:gd name="T9" fmla="*/ 193 h 367"/>
                <a:gd name="T10" fmla="*/ 118 w 576"/>
                <a:gd name="T11" fmla="*/ 176 h 367"/>
                <a:gd name="T12" fmla="*/ 131 w 576"/>
                <a:gd name="T13" fmla="*/ 159 h 367"/>
                <a:gd name="T14" fmla="*/ 143 w 576"/>
                <a:gd name="T15" fmla="*/ 142 h 367"/>
                <a:gd name="T16" fmla="*/ 157 w 576"/>
                <a:gd name="T17" fmla="*/ 126 h 367"/>
                <a:gd name="T18" fmla="*/ 170 w 576"/>
                <a:gd name="T19" fmla="*/ 112 h 367"/>
                <a:gd name="T20" fmla="*/ 183 w 576"/>
                <a:gd name="T21" fmla="*/ 98 h 367"/>
                <a:gd name="T22" fmla="*/ 198 w 576"/>
                <a:gd name="T23" fmla="*/ 85 h 367"/>
                <a:gd name="T24" fmla="*/ 212 w 576"/>
                <a:gd name="T25" fmla="*/ 74 h 367"/>
                <a:gd name="T26" fmla="*/ 228 w 576"/>
                <a:gd name="T27" fmla="*/ 63 h 367"/>
                <a:gd name="T28" fmla="*/ 244 w 576"/>
                <a:gd name="T29" fmla="*/ 53 h 367"/>
                <a:gd name="T30" fmla="*/ 260 w 576"/>
                <a:gd name="T31" fmla="*/ 43 h 367"/>
                <a:gd name="T32" fmla="*/ 278 w 576"/>
                <a:gd name="T33" fmla="*/ 35 h 367"/>
                <a:gd name="T34" fmla="*/ 296 w 576"/>
                <a:gd name="T35" fmla="*/ 27 h 367"/>
                <a:gd name="T36" fmla="*/ 316 w 576"/>
                <a:gd name="T37" fmla="*/ 20 h 367"/>
                <a:gd name="T38" fmla="*/ 336 w 576"/>
                <a:gd name="T39" fmla="*/ 15 h 367"/>
                <a:gd name="T40" fmla="*/ 357 w 576"/>
                <a:gd name="T41" fmla="*/ 10 h 367"/>
                <a:gd name="T42" fmla="*/ 380 w 576"/>
                <a:gd name="T43" fmla="*/ 6 h 367"/>
                <a:gd name="T44" fmla="*/ 404 w 576"/>
                <a:gd name="T45" fmla="*/ 4 h 367"/>
                <a:gd name="T46" fmla="*/ 429 w 576"/>
                <a:gd name="T47" fmla="*/ 1 h 367"/>
                <a:gd name="T48" fmla="*/ 456 w 576"/>
                <a:gd name="T49" fmla="*/ 0 h 367"/>
                <a:gd name="T50" fmla="*/ 484 w 576"/>
                <a:gd name="T51" fmla="*/ 0 h 367"/>
                <a:gd name="T52" fmla="*/ 513 w 576"/>
                <a:gd name="T53" fmla="*/ 1 h 367"/>
                <a:gd name="T54" fmla="*/ 544 w 576"/>
                <a:gd name="T55" fmla="*/ 4 h 367"/>
                <a:gd name="T56" fmla="*/ 576 w 576"/>
                <a:gd name="T57" fmla="*/ 6 h 367"/>
                <a:gd name="T58" fmla="*/ 437 w 576"/>
                <a:gd name="T59" fmla="*/ 81 h 367"/>
                <a:gd name="T60" fmla="*/ 330 w 576"/>
                <a:gd name="T61" fmla="*/ 139 h 367"/>
                <a:gd name="T62" fmla="*/ 287 w 576"/>
                <a:gd name="T63" fmla="*/ 162 h 367"/>
                <a:gd name="T64" fmla="*/ 249 w 576"/>
                <a:gd name="T65" fmla="*/ 183 h 367"/>
                <a:gd name="T66" fmla="*/ 217 w 576"/>
                <a:gd name="T67" fmla="*/ 203 h 367"/>
                <a:gd name="T68" fmla="*/ 188 w 576"/>
                <a:gd name="T69" fmla="*/ 220 h 367"/>
                <a:gd name="T70" fmla="*/ 162 w 576"/>
                <a:gd name="T71" fmla="*/ 237 h 367"/>
                <a:gd name="T72" fmla="*/ 140 w 576"/>
                <a:gd name="T73" fmla="*/ 253 h 367"/>
                <a:gd name="T74" fmla="*/ 118 w 576"/>
                <a:gd name="T75" fmla="*/ 269 h 367"/>
                <a:gd name="T76" fmla="*/ 96 w 576"/>
                <a:gd name="T77" fmla="*/ 286 h 367"/>
                <a:gd name="T78" fmla="*/ 53 w 576"/>
                <a:gd name="T79" fmla="*/ 323 h 367"/>
                <a:gd name="T80" fmla="*/ 0 w 576"/>
                <a:gd name="T81" fmla="*/ 367 h 367"/>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576"/>
                <a:gd name="T124" fmla="*/ 0 h 367"/>
                <a:gd name="T125" fmla="*/ 576 w 576"/>
                <a:gd name="T126" fmla="*/ 367 h 367"/>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576" h="367">
                  <a:moveTo>
                    <a:pt x="0" y="367"/>
                  </a:moveTo>
                  <a:lnTo>
                    <a:pt x="28" y="319"/>
                  </a:lnTo>
                  <a:lnTo>
                    <a:pt x="55" y="275"/>
                  </a:lnTo>
                  <a:lnTo>
                    <a:pt x="81" y="232"/>
                  </a:lnTo>
                  <a:lnTo>
                    <a:pt x="105" y="193"/>
                  </a:lnTo>
                  <a:lnTo>
                    <a:pt x="118" y="176"/>
                  </a:lnTo>
                  <a:lnTo>
                    <a:pt x="131" y="159"/>
                  </a:lnTo>
                  <a:lnTo>
                    <a:pt x="143" y="142"/>
                  </a:lnTo>
                  <a:lnTo>
                    <a:pt x="157" y="126"/>
                  </a:lnTo>
                  <a:lnTo>
                    <a:pt x="170" y="112"/>
                  </a:lnTo>
                  <a:lnTo>
                    <a:pt x="183" y="98"/>
                  </a:lnTo>
                  <a:lnTo>
                    <a:pt x="198" y="85"/>
                  </a:lnTo>
                  <a:lnTo>
                    <a:pt x="212" y="74"/>
                  </a:lnTo>
                  <a:lnTo>
                    <a:pt x="228" y="63"/>
                  </a:lnTo>
                  <a:lnTo>
                    <a:pt x="244" y="53"/>
                  </a:lnTo>
                  <a:lnTo>
                    <a:pt x="260" y="43"/>
                  </a:lnTo>
                  <a:lnTo>
                    <a:pt x="278" y="35"/>
                  </a:lnTo>
                  <a:lnTo>
                    <a:pt x="296" y="27"/>
                  </a:lnTo>
                  <a:lnTo>
                    <a:pt x="316" y="20"/>
                  </a:lnTo>
                  <a:lnTo>
                    <a:pt x="336" y="15"/>
                  </a:lnTo>
                  <a:lnTo>
                    <a:pt x="357" y="10"/>
                  </a:lnTo>
                  <a:lnTo>
                    <a:pt x="380" y="6"/>
                  </a:lnTo>
                  <a:lnTo>
                    <a:pt x="404" y="4"/>
                  </a:lnTo>
                  <a:lnTo>
                    <a:pt x="429" y="1"/>
                  </a:lnTo>
                  <a:lnTo>
                    <a:pt x="456" y="0"/>
                  </a:lnTo>
                  <a:lnTo>
                    <a:pt x="484" y="0"/>
                  </a:lnTo>
                  <a:lnTo>
                    <a:pt x="513" y="1"/>
                  </a:lnTo>
                  <a:lnTo>
                    <a:pt x="544" y="4"/>
                  </a:lnTo>
                  <a:lnTo>
                    <a:pt x="576" y="6"/>
                  </a:lnTo>
                  <a:lnTo>
                    <a:pt x="437" y="81"/>
                  </a:lnTo>
                  <a:lnTo>
                    <a:pt x="330" y="139"/>
                  </a:lnTo>
                  <a:lnTo>
                    <a:pt x="287" y="162"/>
                  </a:lnTo>
                  <a:lnTo>
                    <a:pt x="249" y="183"/>
                  </a:lnTo>
                  <a:lnTo>
                    <a:pt x="217" y="203"/>
                  </a:lnTo>
                  <a:lnTo>
                    <a:pt x="188" y="220"/>
                  </a:lnTo>
                  <a:lnTo>
                    <a:pt x="162" y="237"/>
                  </a:lnTo>
                  <a:lnTo>
                    <a:pt x="140" y="253"/>
                  </a:lnTo>
                  <a:lnTo>
                    <a:pt x="118" y="269"/>
                  </a:lnTo>
                  <a:lnTo>
                    <a:pt x="96" y="286"/>
                  </a:lnTo>
                  <a:lnTo>
                    <a:pt x="53" y="323"/>
                  </a:lnTo>
                  <a:lnTo>
                    <a:pt x="0" y="367"/>
                  </a:lnTo>
                  <a:close/>
                </a:path>
              </a:pathLst>
            </a:custGeom>
            <a:solidFill>
              <a:srgbClr val="FFFFFF"/>
            </a:solidFill>
            <a:ln w="9525">
              <a:noFill/>
              <a:round/>
              <a:headEnd/>
              <a:tailEnd/>
            </a:ln>
          </p:spPr>
          <p:txBody>
            <a:bodyPr>
              <a:prstTxWarp prst="textNoShape">
                <a:avLst/>
              </a:prstTxWarp>
            </a:bodyPr>
            <a:lstStyle/>
            <a:p>
              <a:endParaRPr lang="en-US"/>
            </a:p>
          </p:txBody>
        </p:sp>
        <p:sp>
          <p:nvSpPr>
            <p:cNvPr id="22557" name="Freeform 32"/>
            <p:cNvSpPr>
              <a:spLocks/>
            </p:cNvSpPr>
            <p:nvPr/>
          </p:nvSpPr>
          <p:spPr bwMode="auto">
            <a:xfrm>
              <a:off x="2585" y="1438"/>
              <a:ext cx="30" cy="23"/>
            </a:xfrm>
            <a:custGeom>
              <a:avLst/>
              <a:gdLst>
                <a:gd name="T0" fmla="*/ 66 w 184"/>
                <a:gd name="T1" fmla="*/ 136 h 136"/>
                <a:gd name="T2" fmla="*/ 48 w 184"/>
                <a:gd name="T3" fmla="*/ 115 h 136"/>
                <a:gd name="T4" fmla="*/ 30 w 184"/>
                <a:gd name="T5" fmla="*/ 96 h 136"/>
                <a:gd name="T6" fmla="*/ 14 w 184"/>
                <a:gd name="T7" fmla="*/ 77 h 136"/>
                <a:gd name="T8" fmla="*/ 0 w 184"/>
                <a:gd name="T9" fmla="*/ 59 h 136"/>
                <a:gd name="T10" fmla="*/ 4 w 184"/>
                <a:gd name="T11" fmla="*/ 51 h 136"/>
                <a:gd name="T12" fmla="*/ 10 w 184"/>
                <a:gd name="T13" fmla="*/ 42 h 136"/>
                <a:gd name="T14" fmla="*/ 16 w 184"/>
                <a:gd name="T15" fmla="*/ 34 h 136"/>
                <a:gd name="T16" fmla="*/ 21 w 184"/>
                <a:gd name="T17" fmla="*/ 28 h 136"/>
                <a:gd name="T18" fmla="*/ 35 w 184"/>
                <a:gd name="T19" fmla="*/ 13 h 136"/>
                <a:gd name="T20" fmla="*/ 48 w 184"/>
                <a:gd name="T21" fmla="*/ 0 h 136"/>
                <a:gd name="T22" fmla="*/ 75 w 184"/>
                <a:gd name="T23" fmla="*/ 0 h 136"/>
                <a:gd name="T24" fmla="*/ 102 w 184"/>
                <a:gd name="T25" fmla="*/ 0 h 136"/>
                <a:gd name="T26" fmla="*/ 127 w 184"/>
                <a:gd name="T27" fmla="*/ 0 h 136"/>
                <a:gd name="T28" fmla="*/ 154 w 184"/>
                <a:gd name="T29" fmla="*/ 0 h 136"/>
                <a:gd name="T30" fmla="*/ 160 w 184"/>
                <a:gd name="T31" fmla="*/ 22 h 136"/>
                <a:gd name="T32" fmla="*/ 167 w 184"/>
                <a:gd name="T33" fmla="*/ 45 h 136"/>
                <a:gd name="T34" fmla="*/ 175 w 184"/>
                <a:gd name="T35" fmla="*/ 69 h 136"/>
                <a:gd name="T36" fmla="*/ 184 w 184"/>
                <a:gd name="T37" fmla="*/ 95 h 136"/>
                <a:gd name="T38" fmla="*/ 153 w 184"/>
                <a:gd name="T39" fmla="*/ 103 h 136"/>
                <a:gd name="T40" fmla="*/ 123 w 184"/>
                <a:gd name="T41" fmla="*/ 114 h 136"/>
                <a:gd name="T42" fmla="*/ 93 w 184"/>
                <a:gd name="T43" fmla="*/ 124 h 136"/>
                <a:gd name="T44" fmla="*/ 66 w 184"/>
                <a:gd name="T45" fmla="*/ 136 h 1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84"/>
                <a:gd name="T70" fmla="*/ 0 h 136"/>
                <a:gd name="T71" fmla="*/ 184 w 184"/>
                <a:gd name="T72" fmla="*/ 136 h 1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84" h="136">
                  <a:moveTo>
                    <a:pt x="66" y="136"/>
                  </a:moveTo>
                  <a:lnTo>
                    <a:pt x="48" y="115"/>
                  </a:lnTo>
                  <a:lnTo>
                    <a:pt x="30" y="96"/>
                  </a:lnTo>
                  <a:lnTo>
                    <a:pt x="14" y="77"/>
                  </a:lnTo>
                  <a:lnTo>
                    <a:pt x="0" y="59"/>
                  </a:lnTo>
                  <a:lnTo>
                    <a:pt x="4" y="51"/>
                  </a:lnTo>
                  <a:lnTo>
                    <a:pt x="10" y="42"/>
                  </a:lnTo>
                  <a:lnTo>
                    <a:pt x="16" y="34"/>
                  </a:lnTo>
                  <a:lnTo>
                    <a:pt x="21" y="28"/>
                  </a:lnTo>
                  <a:lnTo>
                    <a:pt x="35" y="13"/>
                  </a:lnTo>
                  <a:lnTo>
                    <a:pt x="48" y="0"/>
                  </a:lnTo>
                  <a:lnTo>
                    <a:pt x="75" y="0"/>
                  </a:lnTo>
                  <a:lnTo>
                    <a:pt x="102" y="0"/>
                  </a:lnTo>
                  <a:lnTo>
                    <a:pt x="127" y="0"/>
                  </a:lnTo>
                  <a:lnTo>
                    <a:pt x="154" y="0"/>
                  </a:lnTo>
                  <a:lnTo>
                    <a:pt x="160" y="22"/>
                  </a:lnTo>
                  <a:lnTo>
                    <a:pt x="167" y="45"/>
                  </a:lnTo>
                  <a:lnTo>
                    <a:pt x="175" y="69"/>
                  </a:lnTo>
                  <a:lnTo>
                    <a:pt x="184" y="95"/>
                  </a:lnTo>
                  <a:lnTo>
                    <a:pt x="153" y="103"/>
                  </a:lnTo>
                  <a:lnTo>
                    <a:pt x="123" y="114"/>
                  </a:lnTo>
                  <a:lnTo>
                    <a:pt x="93" y="124"/>
                  </a:lnTo>
                  <a:lnTo>
                    <a:pt x="66" y="136"/>
                  </a:lnTo>
                  <a:close/>
                </a:path>
              </a:pathLst>
            </a:custGeom>
            <a:solidFill>
              <a:srgbClr val="FFF500"/>
            </a:solidFill>
            <a:ln w="9525">
              <a:noFill/>
              <a:round/>
              <a:headEnd/>
              <a:tailEnd/>
            </a:ln>
          </p:spPr>
          <p:txBody>
            <a:bodyPr>
              <a:prstTxWarp prst="textNoShape">
                <a:avLst/>
              </a:prstTxWarp>
            </a:bodyPr>
            <a:lstStyle/>
            <a:p>
              <a:endParaRPr lang="en-US"/>
            </a:p>
          </p:txBody>
        </p:sp>
      </p:grpSp>
      <p:sp>
        <p:nvSpPr>
          <p:cNvPr id="11297" name="AutoShape 33"/>
          <p:cNvSpPr>
            <a:spLocks noChangeArrowheads="1"/>
          </p:cNvSpPr>
          <p:nvPr/>
        </p:nvSpPr>
        <p:spPr bwMode="auto">
          <a:xfrm>
            <a:off x="2819400" y="101600"/>
            <a:ext cx="6324600" cy="3886200"/>
          </a:xfrm>
          <a:prstGeom prst="wedgeRoundRectCallout">
            <a:avLst>
              <a:gd name="adj1" fmla="val -56778"/>
              <a:gd name="adj2" fmla="val 30190"/>
              <a:gd name="adj3" fmla="val 16667"/>
            </a:avLst>
          </a:prstGeom>
          <a:noFill/>
          <a:ln w="9525">
            <a:solidFill>
              <a:schemeClr val="tx1"/>
            </a:solidFill>
            <a:miter lim="800000"/>
            <a:headEnd/>
            <a:tailEnd/>
          </a:ln>
        </p:spPr>
        <p:txBody>
          <a:bodyPr lIns="45720" rIns="45720">
            <a:prstTxWarp prst="textNoShape">
              <a:avLst/>
            </a:prstTxWarp>
          </a:bodyPr>
          <a:lstStyle/>
          <a:p>
            <a:r>
              <a:rPr lang="de-DE">
                <a:solidFill>
                  <a:srgbClr val="663300"/>
                </a:solidFill>
              </a:rPr>
              <a:t>„Ich war immer ein guter Jagdhund, aber jetzt bin ich zu alt. Ich kann nicht mehr schnell rennen und habe schon lange keinen Fuchs mehr gefangen, und jetzt will mich mein Herr töten. Ich hatte Angst und bin weggerannt, aber jetzt weiß ich nicht, was ich tun soll.</a:t>
            </a:r>
            <a:endParaRPr lang="en-US">
              <a:solidFill>
                <a:srgbClr val="663300"/>
              </a:solidFill>
            </a:endParaRP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grpId="0" nodeType="afterEffect">
                                  <p:stCondLst>
                                    <p:cond delay="0"/>
                                  </p:stCondLst>
                                  <p:childTnLst>
                                    <p:set>
                                      <p:cBhvr>
                                        <p:cTn id="6" dur="1" fill="hold">
                                          <p:stCondLst>
                                            <p:cond delay="0"/>
                                          </p:stCondLst>
                                        </p:cTn>
                                        <p:tgtEl>
                                          <p:spTgt spid="11297"/>
                                        </p:tgtEl>
                                        <p:attrNameLst>
                                          <p:attrName>style.visibility</p:attrName>
                                        </p:attrNameLst>
                                      </p:cBhvr>
                                      <p:to>
                                        <p:strVal val="visible"/>
                                      </p:to>
                                    </p:set>
                                    <p:animEffect transition="in" filter="blinds(horizontal)">
                                      <p:cBhvr>
                                        <p:cTn id="7" dur="500"/>
                                        <p:tgtEl>
                                          <p:spTgt spid="112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97" grpId="0" animBg="1"/>
    </p:bld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3316" name="Text Box 4"/>
          <p:cNvSpPr txBox="1">
            <a:spLocks noChangeArrowheads="1"/>
          </p:cNvSpPr>
          <p:nvPr/>
        </p:nvSpPr>
        <p:spPr bwMode="auto">
          <a:xfrm>
            <a:off x="577850" y="292100"/>
            <a:ext cx="3189288" cy="946150"/>
          </a:xfrm>
          <a:prstGeom prst="rect">
            <a:avLst/>
          </a:prstGeom>
          <a:noFill/>
          <a:ln w="9525">
            <a:noFill/>
            <a:miter lim="800000"/>
            <a:headEnd/>
            <a:tailEnd/>
          </a:ln>
        </p:spPr>
        <p:txBody>
          <a:bodyPr>
            <a:prstTxWarp prst="textNoShape">
              <a:avLst/>
            </a:prstTxWarp>
            <a:spAutoFit/>
          </a:bodyPr>
          <a:lstStyle/>
          <a:p>
            <a:r>
              <a:rPr lang="de-DE"/>
              <a:t>„</a:t>
            </a:r>
            <a:r>
              <a:rPr lang="de-DE">
                <a:solidFill>
                  <a:srgbClr val="663300"/>
                </a:solidFill>
              </a:rPr>
              <a:t>Ich gehe nach Bremen</a:t>
            </a:r>
          </a:p>
        </p:txBody>
      </p:sp>
      <p:grpSp>
        <p:nvGrpSpPr>
          <p:cNvPr id="2" name="Group 5"/>
          <p:cNvGrpSpPr>
            <a:grpSpLocks/>
          </p:cNvGrpSpPr>
          <p:nvPr/>
        </p:nvGrpSpPr>
        <p:grpSpPr bwMode="auto">
          <a:xfrm>
            <a:off x="5130800" y="196850"/>
            <a:ext cx="3249613" cy="4125913"/>
            <a:chOff x="670" y="994"/>
            <a:chExt cx="2809" cy="3176"/>
          </a:xfrm>
        </p:grpSpPr>
        <p:sp>
          <p:nvSpPr>
            <p:cNvPr id="24587" name="AutoShape 6"/>
            <p:cNvSpPr>
              <a:spLocks noChangeAspect="1" noChangeArrowheads="1" noTextEdit="1"/>
            </p:cNvSpPr>
            <p:nvPr/>
          </p:nvSpPr>
          <p:spPr bwMode="auto">
            <a:xfrm>
              <a:off x="670" y="994"/>
              <a:ext cx="2809" cy="3176"/>
            </a:xfrm>
            <a:prstGeom prst="rect">
              <a:avLst/>
            </a:prstGeom>
            <a:noFill/>
            <a:ln w="9525">
              <a:noFill/>
              <a:miter lim="800000"/>
              <a:headEnd/>
              <a:tailEnd/>
            </a:ln>
          </p:spPr>
          <p:txBody>
            <a:bodyPr>
              <a:prstTxWarp prst="textNoShape">
                <a:avLst/>
              </a:prstTxWarp>
            </a:bodyPr>
            <a:lstStyle/>
            <a:p>
              <a:endParaRPr lang="en-US"/>
            </a:p>
          </p:txBody>
        </p:sp>
        <p:grpSp>
          <p:nvGrpSpPr>
            <p:cNvPr id="24588" name="Group 7"/>
            <p:cNvGrpSpPr>
              <a:grpSpLocks/>
            </p:cNvGrpSpPr>
            <p:nvPr/>
          </p:nvGrpSpPr>
          <p:grpSpPr bwMode="auto">
            <a:xfrm>
              <a:off x="670" y="994"/>
              <a:ext cx="2809" cy="3176"/>
              <a:chOff x="670" y="994"/>
              <a:chExt cx="2809" cy="3176"/>
            </a:xfrm>
          </p:grpSpPr>
          <p:sp>
            <p:nvSpPr>
              <p:cNvPr id="24703" name="Freeform 8"/>
              <p:cNvSpPr>
                <a:spLocks/>
              </p:cNvSpPr>
              <p:nvPr/>
            </p:nvSpPr>
            <p:spPr bwMode="auto">
              <a:xfrm>
                <a:off x="670" y="994"/>
                <a:ext cx="2809" cy="3176"/>
              </a:xfrm>
              <a:custGeom>
                <a:avLst/>
                <a:gdLst>
                  <a:gd name="T0" fmla="*/ 22224 w 22472"/>
                  <a:gd name="T1" fmla="*/ 194 h 25408"/>
                  <a:gd name="T2" fmla="*/ 22445 w 22472"/>
                  <a:gd name="T3" fmla="*/ 525 h 25408"/>
                  <a:gd name="T4" fmla="*/ 22472 w 22472"/>
                  <a:gd name="T5" fmla="*/ 24745 h 25408"/>
                  <a:gd name="T6" fmla="*/ 22361 w 22472"/>
                  <a:gd name="T7" fmla="*/ 25049 h 25408"/>
                  <a:gd name="T8" fmla="*/ 22057 w 22472"/>
                  <a:gd name="T9" fmla="*/ 25325 h 25408"/>
                  <a:gd name="T10" fmla="*/ 21781 w 22472"/>
                  <a:gd name="T11" fmla="*/ 25408 h 25408"/>
                  <a:gd name="T12" fmla="*/ 525 w 22472"/>
                  <a:gd name="T13" fmla="*/ 25381 h 25408"/>
                  <a:gd name="T14" fmla="*/ 248 w 22472"/>
                  <a:gd name="T15" fmla="*/ 25214 h 25408"/>
                  <a:gd name="T16" fmla="*/ 27 w 22472"/>
                  <a:gd name="T17" fmla="*/ 24883 h 25408"/>
                  <a:gd name="T18" fmla="*/ 0 w 22472"/>
                  <a:gd name="T19" fmla="*/ 636 h 25408"/>
                  <a:gd name="T20" fmla="*/ 194 w 22472"/>
                  <a:gd name="T21" fmla="*/ 248 h 25408"/>
                  <a:gd name="T22" fmla="*/ 525 w 22472"/>
                  <a:gd name="T23" fmla="*/ 27 h 25408"/>
                  <a:gd name="T24" fmla="*/ 636 w 22472"/>
                  <a:gd name="T25" fmla="*/ 0 h 25408"/>
                  <a:gd name="T26" fmla="*/ 21947 w 22472"/>
                  <a:gd name="T27" fmla="*/ 27 h 25408"/>
                  <a:gd name="T28" fmla="*/ 22224 w 22472"/>
                  <a:gd name="T29" fmla="*/ 194 h 2540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2472"/>
                  <a:gd name="T46" fmla="*/ 0 h 25408"/>
                  <a:gd name="T47" fmla="*/ 22472 w 22472"/>
                  <a:gd name="T48" fmla="*/ 25408 h 2540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2472" h="25408">
                    <a:moveTo>
                      <a:pt x="22224" y="194"/>
                    </a:moveTo>
                    <a:lnTo>
                      <a:pt x="22445" y="525"/>
                    </a:lnTo>
                    <a:lnTo>
                      <a:pt x="22472" y="24745"/>
                    </a:lnTo>
                    <a:lnTo>
                      <a:pt x="22361" y="25049"/>
                    </a:lnTo>
                    <a:lnTo>
                      <a:pt x="22057" y="25325"/>
                    </a:lnTo>
                    <a:lnTo>
                      <a:pt x="21781" y="25408"/>
                    </a:lnTo>
                    <a:lnTo>
                      <a:pt x="525" y="25381"/>
                    </a:lnTo>
                    <a:lnTo>
                      <a:pt x="248" y="25214"/>
                    </a:lnTo>
                    <a:lnTo>
                      <a:pt x="27" y="24883"/>
                    </a:lnTo>
                    <a:lnTo>
                      <a:pt x="0" y="636"/>
                    </a:lnTo>
                    <a:lnTo>
                      <a:pt x="194" y="248"/>
                    </a:lnTo>
                    <a:lnTo>
                      <a:pt x="525" y="27"/>
                    </a:lnTo>
                    <a:lnTo>
                      <a:pt x="636" y="0"/>
                    </a:lnTo>
                    <a:lnTo>
                      <a:pt x="21947" y="27"/>
                    </a:lnTo>
                    <a:lnTo>
                      <a:pt x="22224" y="194"/>
                    </a:lnTo>
                    <a:close/>
                  </a:path>
                </a:pathLst>
              </a:custGeom>
              <a:solidFill>
                <a:srgbClr val="000000"/>
              </a:solidFill>
              <a:ln w="9525">
                <a:noFill/>
                <a:round/>
                <a:headEnd/>
                <a:tailEnd/>
              </a:ln>
            </p:spPr>
            <p:txBody>
              <a:bodyPr>
                <a:prstTxWarp prst="textNoShape">
                  <a:avLst/>
                </a:prstTxWarp>
              </a:bodyPr>
              <a:lstStyle/>
              <a:p>
                <a:endParaRPr lang="en-US"/>
              </a:p>
            </p:txBody>
          </p:sp>
          <p:sp>
            <p:nvSpPr>
              <p:cNvPr id="24704" name="Freeform 9"/>
              <p:cNvSpPr>
                <a:spLocks/>
              </p:cNvSpPr>
              <p:nvPr/>
            </p:nvSpPr>
            <p:spPr bwMode="auto">
              <a:xfrm>
                <a:off x="687" y="1962"/>
                <a:ext cx="42" cy="175"/>
              </a:xfrm>
              <a:custGeom>
                <a:avLst/>
                <a:gdLst>
                  <a:gd name="T0" fmla="*/ 249 w 332"/>
                  <a:gd name="T1" fmla="*/ 0 h 1401"/>
                  <a:gd name="T2" fmla="*/ 277 w 332"/>
                  <a:gd name="T3" fmla="*/ 295 h 1401"/>
                  <a:gd name="T4" fmla="*/ 332 w 332"/>
                  <a:gd name="T5" fmla="*/ 516 h 1401"/>
                  <a:gd name="T6" fmla="*/ 0 w 332"/>
                  <a:gd name="T7" fmla="*/ 1401 h 1401"/>
                  <a:gd name="T8" fmla="*/ 0 w 332"/>
                  <a:gd name="T9" fmla="*/ 19 h 1401"/>
                  <a:gd name="T10" fmla="*/ 37 w 332"/>
                  <a:gd name="T11" fmla="*/ 10 h 1401"/>
                  <a:gd name="T12" fmla="*/ 65 w 332"/>
                  <a:gd name="T13" fmla="*/ 10 h 1401"/>
                  <a:gd name="T14" fmla="*/ 93 w 332"/>
                  <a:gd name="T15" fmla="*/ 10 h 1401"/>
                  <a:gd name="T16" fmla="*/ 129 w 332"/>
                  <a:gd name="T17" fmla="*/ 10 h 1401"/>
                  <a:gd name="T18" fmla="*/ 157 w 332"/>
                  <a:gd name="T19" fmla="*/ 0 h 1401"/>
                  <a:gd name="T20" fmla="*/ 184 w 332"/>
                  <a:gd name="T21" fmla="*/ 0 h 1401"/>
                  <a:gd name="T22" fmla="*/ 221 w 332"/>
                  <a:gd name="T23" fmla="*/ 0 h 1401"/>
                  <a:gd name="T24" fmla="*/ 249 w 332"/>
                  <a:gd name="T25" fmla="*/ 0 h 140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32"/>
                  <a:gd name="T40" fmla="*/ 0 h 1401"/>
                  <a:gd name="T41" fmla="*/ 332 w 332"/>
                  <a:gd name="T42" fmla="*/ 1401 h 140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32" h="1401">
                    <a:moveTo>
                      <a:pt x="249" y="0"/>
                    </a:moveTo>
                    <a:lnTo>
                      <a:pt x="277" y="295"/>
                    </a:lnTo>
                    <a:lnTo>
                      <a:pt x="332" y="516"/>
                    </a:lnTo>
                    <a:lnTo>
                      <a:pt x="0" y="1401"/>
                    </a:lnTo>
                    <a:lnTo>
                      <a:pt x="0" y="19"/>
                    </a:lnTo>
                    <a:lnTo>
                      <a:pt x="37" y="10"/>
                    </a:lnTo>
                    <a:lnTo>
                      <a:pt x="65" y="10"/>
                    </a:lnTo>
                    <a:lnTo>
                      <a:pt x="93" y="10"/>
                    </a:lnTo>
                    <a:lnTo>
                      <a:pt x="129" y="10"/>
                    </a:lnTo>
                    <a:lnTo>
                      <a:pt x="157" y="0"/>
                    </a:lnTo>
                    <a:lnTo>
                      <a:pt x="184" y="0"/>
                    </a:lnTo>
                    <a:lnTo>
                      <a:pt x="221" y="0"/>
                    </a:lnTo>
                    <a:lnTo>
                      <a:pt x="249" y="0"/>
                    </a:lnTo>
                    <a:close/>
                  </a:path>
                </a:pathLst>
              </a:custGeom>
              <a:solidFill>
                <a:srgbClr val="E0EBFF"/>
              </a:solidFill>
              <a:ln w="9525">
                <a:noFill/>
                <a:round/>
                <a:headEnd/>
                <a:tailEnd/>
              </a:ln>
            </p:spPr>
            <p:txBody>
              <a:bodyPr>
                <a:prstTxWarp prst="textNoShape">
                  <a:avLst/>
                </a:prstTxWarp>
              </a:bodyPr>
              <a:lstStyle/>
              <a:p>
                <a:endParaRPr lang="en-US"/>
              </a:p>
            </p:txBody>
          </p:sp>
          <p:sp>
            <p:nvSpPr>
              <p:cNvPr id="24705" name="Freeform 10"/>
              <p:cNvSpPr>
                <a:spLocks/>
              </p:cNvSpPr>
              <p:nvPr/>
            </p:nvSpPr>
            <p:spPr bwMode="auto">
              <a:xfrm>
                <a:off x="687" y="1631"/>
                <a:ext cx="64" cy="319"/>
              </a:xfrm>
              <a:custGeom>
                <a:avLst/>
                <a:gdLst>
                  <a:gd name="T0" fmla="*/ 507 w 507"/>
                  <a:gd name="T1" fmla="*/ 0 h 2553"/>
                  <a:gd name="T2" fmla="*/ 387 w 507"/>
                  <a:gd name="T3" fmla="*/ 948 h 2553"/>
                  <a:gd name="T4" fmla="*/ 387 w 507"/>
                  <a:gd name="T5" fmla="*/ 893 h 2553"/>
                  <a:gd name="T6" fmla="*/ 277 w 507"/>
                  <a:gd name="T7" fmla="*/ 783 h 2553"/>
                  <a:gd name="T8" fmla="*/ 194 w 507"/>
                  <a:gd name="T9" fmla="*/ 810 h 2553"/>
                  <a:gd name="T10" fmla="*/ 166 w 507"/>
                  <a:gd name="T11" fmla="*/ 1917 h 2553"/>
                  <a:gd name="T12" fmla="*/ 194 w 507"/>
                  <a:gd name="T13" fmla="*/ 1944 h 2553"/>
                  <a:gd name="T14" fmla="*/ 240 w 507"/>
                  <a:gd name="T15" fmla="*/ 2534 h 2553"/>
                  <a:gd name="T16" fmla="*/ 0 w 507"/>
                  <a:gd name="T17" fmla="*/ 2553 h 2553"/>
                  <a:gd name="T18" fmla="*/ 9 w 507"/>
                  <a:gd name="T19" fmla="*/ 46 h 2553"/>
                  <a:gd name="T20" fmla="*/ 129 w 507"/>
                  <a:gd name="T21" fmla="*/ 36 h 2553"/>
                  <a:gd name="T22" fmla="*/ 176 w 507"/>
                  <a:gd name="T23" fmla="*/ 27 h 2553"/>
                  <a:gd name="T24" fmla="*/ 221 w 507"/>
                  <a:gd name="T25" fmla="*/ 27 h 2553"/>
                  <a:gd name="T26" fmla="*/ 267 w 507"/>
                  <a:gd name="T27" fmla="*/ 17 h 2553"/>
                  <a:gd name="T28" fmla="*/ 323 w 507"/>
                  <a:gd name="T29" fmla="*/ 17 h 2553"/>
                  <a:gd name="T30" fmla="*/ 368 w 507"/>
                  <a:gd name="T31" fmla="*/ 17 h 2553"/>
                  <a:gd name="T32" fmla="*/ 415 w 507"/>
                  <a:gd name="T33" fmla="*/ 9 h 2553"/>
                  <a:gd name="T34" fmla="*/ 461 w 507"/>
                  <a:gd name="T35" fmla="*/ 9 h 2553"/>
                  <a:gd name="T36" fmla="*/ 507 w 507"/>
                  <a:gd name="T37" fmla="*/ 0 h 255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07"/>
                  <a:gd name="T58" fmla="*/ 0 h 2553"/>
                  <a:gd name="T59" fmla="*/ 507 w 507"/>
                  <a:gd name="T60" fmla="*/ 2553 h 255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07" h="2553">
                    <a:moveTo>
                      <a:pt x="507" y="0"/>
                    </a:moveTo>
                    <a:lnTo>
                      <a:pt x="387" y="948"/>
                    </a:lnTo>
                    <a:lnTo>
                      <a:pt x="387" y="893"/>
                    </a:lnTo>
                    <a:lnTo>
                      <a:pt x="277" y="783"/>
                    </a:lnTo>
                    <a:lnTo>
                      <a:pt x="194" y="810"/>
                    </a:lnTo>
                    <a:lnTo>
                      <a:pt x="166" y="1917"/>
                    </a:lnTo>
                    <a:lnTo>
                      <a:pt x="194" y="1944"/>
                    </a:lnTo>
                    <a:lnTo>
                      <a:pt x="240" y="2534"/>
                    </a:lnTo>
                    <a:lnTo>
                      <a:pt x="0" y="2553"/>
                    </a:lnTo>
                    <a:lnTo>
                      <a:pt x="9" y="46"/>
                    </a:lnTo>
                    <a:lnTo>
                      <a:pt x="129" y="36"/>
                    </a:lnTo>
                    <a:lnTo>
                      <a:pt x="176" y="27"/>
                    </a:lnTo>
                    <a:lnTo>
                      <a:pt x="221" y="27"/>
                    </a:lnTo>
                    <a:lnTo>
                      <a:pt x="267" y="17"/>
                    </a:lnTo>
                    <a:lnTo>
                      <a:pt x="323" y="17"/>
                    </a:lnTo>
                    <a:lnTo>
                      <a:pt x="368" y="17"/>
                    </a:lnTo>
                    <a:lnTo>
                      <a:pt x="415" y="9"/>
                    </a:lnTo>
                    <a:lnTo>
                      <a:pt x="461" y="9"/>
                    </a:lnTo>
                    <a:lnTo>
                      <a:pt x="507" y="0"/>
                    </a:lnTo>
                    <a:close/>
                  </a:path>
                </a:pathLst>
              </a:custGeom>
              <a:solidFill>
                <a:srgbClr val="C2D6FF"/>
              </a:solidFill>
              <a:ln w="9525">
                <a:noFill/>
                <a:round/>
                <a:headEnd/>
                <a:tailEnd/>
              </a:ln>
            </p:spPr>
            <p:txBody>
              <a:bodyPr>
                <a:prstTxWarp prst="textNoShape">
                  <a:avLst/>
                </a:prstTxWarp>
              </a:bodyPr>
              <a:lstStyle/>
              <a:p>
                <a:endParaRPr lang="en-US"/>
              </a:p>
            </p:txBody>
          </p:sp>
          <p:sp>
            <p:nvSpPr>
              <p:cNvPr id="24706" name="Freeform 11"/>
              <p:cNvSpPr>
                <a:spLocks/>
              </p:cNvSpPr>
              <p:nvPr/>
            </p:nvSpPr>
            <p:spPr bwMode="auto">
              <a:xfrm>
                <a:off x="688" y="1363"/>
                <a:ext cx="97" cy="260"/>
              </a:xfrm>
              <a:custGeom>
                <a:avLst/>
                <a:gdLst>
                  <a:gd name="T0" fmla="*/ 774 w 774"/>
                  <a:gd name="T1" fmla="*/ 0 h 2083"/>
                  <a:gd name="T2" fmla="*/ 737 w 774"/>
                  <a:gd name="T3" fmla="*/ 314 h 2083"/>
                  <a:gd name="T4" fmla="*/ 683 w 774"/>
                  <a:gd name="T5" fmla="*/ 589 h 2083"/>
                  <a:gd name="T6" fmla="*/ 544 w 774"/>
                  <a:gd name="T7" fmla="*/ 1834 h 2083"/>
                  <a:gd name="T8" fmla="*/ 516 w 774"/>
                  <a:gd name="T9" fmla="*/ 2037 h 2083"/>
                  <a:gd name="T10" fmla="*/ 461 w 774"/>
                  <a:gd name="T11" fmla="*/ 2045 h 2083"/>
                  <a:gd name="T12" fmla="*/ 415 w 774"/>
                  <a:gd name="T13" fmla="*/ 2045 h 2083"/>
                  <a:gd name="T14" fmla="*/ 359 w 774"/>
                  <a:gd name="T15" fmla="*/ 2045 h 2083"/>
                  <a:gd name="T16" fmla="*/ 314 w 774"/>
                  <a:gd name="T17" fmla="*/ 2055 h 2083"/>
                  <a:gd name="T18" fmla="*/ 258 w 774"/>
                  <a:gd name="T19" fmla="*/ 2055 h 2083"/>
                  <a:gd name="T20" fmla="*/ 212 w 774"/>
                  <a:gd name="T21" fmla="*/ 2064 h 2083"/>
                  <a:gd name="T22" fmla="*/ 157 w 774"/>
                  <a:gd name="T23" fmla="*/ 2064 h 2083"/>
                  <a:gd name="T24" fmla="*/ 111 w 774"/>
                  <a:gd name="T25" fmla="*/ 2074 h 2083"/>
                  <a:gd name="T26" fmla="*/ 101 w 774"/>
                  <a:gd name="T27" fmla="*/ 2074 h 2083"/>
                  <a:gd name="T28" fmla="*/ 84 w 774"/>
                  <a:gd name="T29" fmla="*/ 2074 h 2083"/>
                  <a:gd name="T30" fmla="*/ 74 w 774"/>
                  <a:gd name="T31" fmla="*/ 2074 h 2083"/>
                  <a:gd name="T32" fmla="*/ 56 w 774"/>
                  <a:gd name="T33" fmla="*/ 2074 h 2083"/>
                  <a:gd name="T34" fmla="*/ 47 w 774"/>
                  <a:gd name="T35" fmla="*/ 2074 h 2083"/>
                  <a:gd name="T36" fmla="*/ 28 w 774"/>
                  <a:gd name="T37" fmla="*/ 2074 h 2083"/>
                  <a:gd name="T38" fmla="*/ 19 w 774"/>
                  <a:gd name="T39" fmla="*/ 2074 h 2083"/>
                  <a:gd name="T40" fmla="*/ 0 w 774"/>
                  <a:gd name="T41" fmla="*/ 2083 h 2083"/>
                  <a:gd name="T42" fmla="*/ 10 w 774"/>
                  <a:gd name="T43" fmla="*/ 46 h 2083"/>
                  <a:gd name="T44" fmla="*/ 314 w 774"/>
                  <a:gd name="T45" fmla="*/ 46 h 2083"/>
                  <a:gd name="T46" fmla="*/ 774 w 774"/>
                  <a:gd name="T47" fmla="*/ 0 h 208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74"/>
                  <a:gd name="T73" fmla="*/ 0 h 2083"/>
                  <a:gd name="T74" fmla="*/ 774 w 774"/>
                  <a:gd name="T75" fmla="*/ 2083 h 208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74" h="2083">
                    <a:moveTo>
                      <a:pt x="774" y="0"/>
                    </a:moveTo>
                    <a:lnTo>
                      <a:pt x="737" y="314"/>
                    </a:lnTo>
                    <a:lnTo>
                      <a:pt x="683" y="589"/>
                    </a:lnTo>
                    <a:lnTo>
                      <a:pt x="544" y="1834"/>
                    </a:lnTo>
                    <a:lnTo>
                      <a:pt x="516" y="2037"/>
                    </a:lnTo>
                    <a:lnTo>
                      <a:pt x="461" y="2045"/>
                    </a:lnTo>
                    <a:lnTo>
                      <a:pt x="415" y="2045"/>
                    </a:lnTo>
                    <a:lnTo>
                      <a:pt x="359" y="2045"/>
                    </a:lnTo>
                    <a:lnTo>
                      <a:pt x="314" y="2055"/>
                    </a:lnTo>
                    <a:lnTo>
                      <a:pt x="258" y="2055"/>
                    </a:lnTo>
                    <a:lnTo>
                      <a:pt x="212" y="2064"/>
                    </a:lnTo>
                    <a:lnTo>
                      <a:pt x="157" y="2064"/>
                    </a:lnTo>
                    <a:lnTo>
                      <a:pt x="111" y="2074"/>
                    </a:lnTo>
                    <a:lnTo>
                      <a:pt x="101" y="2074"/>
                    </a:lnTo>
                    <a:lnTo>
                      <a:pt x="84" y="2074"/>
                    </a:lnTo>
                    <a:lnTo>
                      <a:pt x="74" y="2074"/>
                    </a:lnTo>
                    <a:lnTo>
                      <a:pt x="56" y="2074"/>
                    </a:lnTo>
                    <a:lnTo>
                      <a:pt x="47" y="2074"/>
                    </a:lnTo>
                    <a:lnTo>
                      <a:pt x="28" y="2074"/>
                    </a:lnTo>
                    <a:lnTo>
                      <a:pt x="19" y="2074"/>
                    </a:lnTo>
                    <a:lnTo>
                      <a:pt x="0" y="2083"/>
                    </a:lnTo>
                    <a:lnTo>
                      <a:pt x="10" y="46"/>
                    </a:lnTo>
                    <a:lnTo>
                      <a:pt x="314" y="46"/>
                    </a:lnTo>
                    <a:lnTo>
                      <a:pt x="774" y="0"/>
                    </a:lnTo>
                    <a:close/>
                  </a:path>
                </a:pathLst>
              </a:custGeom>
              <a:solidFill>
                <a:srgbClr val="94B8FF"/>
              </a:solidFill>
              <a:ln w="9525">
                <a:noFill/>
                <a:round/>
                <a:headEnd/>
                <a:tailEnd/>
              </a:ln>
            </p:spPr>
            <p:txBody>
              <a:bodyPr>
                <a:prstTxWarp prst="textNoShape">
                  <a:avLst/>
                </a:prstTxWarp>
              </a:bodyPr>
              <a:lstStyle/>
              <a:p>
                <a:endParaRPr lang="en-US"/>
              </a:p>
            </p:txBody>
          </p:sp>
          <p:sp>
            <p:nvSpPr>
              <p:cNvPr id="24707" name="Freeform 12"/>
              <p:cNvSpPr>
                <a:spLocks/>
              </p:cNvSpPr>
              <p:nvPr/>
            </p:nvSpPr>
            <p:spPr bwMode="auto">
              <a:xfrm>
                <a:off x="1021" y="1929"/>
                <a:ext cx="280" cy="139"/>
              </a:xfrm>
              <a:custGeom>
                <a:avLst/>
                <a:gdLst>
                  <a:gd name="T0" fmla="*/ 2202 w 2239"/>
                  <a:gd name="T1" fmla="*/ 0 h 1106"/>
                  <a:gd name="T2" fmla="*/ 2239 w 2239"/>
                  <a:gd name="T3" fmla="*/ 995 h 1106"/>
                  <a:gd name="T4" fmla="*/ 2239 w 2239"/>
                  <a:gd name="T5" fmla="*/ 1106 h 1106"/>
                  <a:gd name="T6" fmla="*/ 92 w 2239"/>
                  <a:gd name="T7" fmla="*/ 1106 h 1106"/>
                  <a:gd name="T8" fmla="*/ 65 w 2239"/>
                  <a:gd name="T9" fmla="*/ 692 h 1106"/>
                  <a:gd name="T10" fmla="*/ 0 w 2239"/>
                  <a:gd name="T11" fmla="*/ 167 h 1106"/>
                  <a:gd name="T12" fmla="*/ 1529 w 2239"/>
                  <a:gd name="T13" fmla="*/ 37 h 1106"/>
                  <a:gd name="T14" fmla="*/ 2202 w 2239"/>
                  <a:gd name="T15" fmla="*/ 0 h 1106"/>
                  <a:gd name="T16" fmla="*/ 0 60000 65536"/>
                  <a:gd name="T17" fmla="*/ 0 60000 65536"/>
                  <a:gd name="T18" fmla="*/ 0 60000 65536"/>
                  <a:gd name="T19" fmla="*/ 0 60000 65536"/>
                  <a:gd name="T20" fmla="*/ 0 60000 65536"/>
                  <a:gd name="T21" fmla="*/ 0 60000 65536"/>
                  <a:gd name="T22" fmla="*/ 0 60000 65536"/>
                  <a:gd name="T23" fmla="*/ 0 60000 65536"/>
                  <a:gd name="T24" fmla="*/ 0 w 2239"/>
                  <a:gd name="T25" fmla="*/ 0 h 1106"/>
                  <a:gd name="T26" fmla="*/ 2239 w 2239"/>
                  <a:gd name="T27" fmla="*/ 1106 h 110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239" h="1106">
                    <a:moveTo>
                      <a:pt x="2202" y="0"/>
                    </a:moveTo>
                    <a:lnTo>
                      <a:pt x="2239" y="995"/>
                    </a:lnTo>
                    <a:lnTo>
                      <a:pt x="2239" y="1106"/>
                    </a:lnTo>
                    <a:lnTo>
                      <a:pt x="92" y="1106"/>
                    </a:lnTo>
                    <a:lnTo>
                      <a:pt x="65" y="692"/>
                    </a:lnTo>
                    <a:lnTo>
                      <a:pt x="0" y="167"/>
                    </a:lnTo>
                    <a:lnTo>
                      <a:pt x="1529" y="37"/>
                    </a:lnTo>
                    <a:lnTo>
                      <a:pt x="2202" y="0"/>
                    </a:lnTo>
                    <a:close/>
                  </a:path>
                </a:pathLst>
              </a:custGeom>
              <a:solidFill>
                <a:srgbClr val="E0EBFF"/>
              </a:solidFill>
              <a:ln w="9525">
                <a:noFill/>
                <a:round/>
                <a:headEnd/>
                <a:tailEnd/>
              </a:ln>
            </p:spPr>
            <p:txBody>
              <a:bodyPr>
                <a:prstTxWarp prst="textNoShape">
                  <a:avLst/>
                </a:prstTxWarp>
              </a:bodyPr>
              <a:lstStyle/>
              <a:p>
                <a:endParaRPr lang="en-US"/>
              </a:p>
            </p:txBody>
          </p:sp>
          <p:sp>
            <p:nvSpPr>
              <p:cNvPr id="24708" name="Freeform 13"/>
              <p:cNvSpPr>
                <a:spLocks/>
              </p:cNvSpPr>
              <p:nvPr/>
            </p:nvSpPr>
            <p:spPr bwMode="auto">
              <a:xfrm>
                <a:off x="938" y="1590"/>
                <a:ext cx="422" cy="346"/>
              </a:xfrm>
              <a:custGeom>
                <a:avLst/>
                <a:gdLst>
                  <a:gd name="T0" fmla="*/ 3372 w 3372"/>
                  <a:gd name="T1" fmla="*/ 0 h 2774"/>
                  <a:gd name="T2" fmla="*/ 3344 w 3372"/>
                  <a:gd name="T3" fmla="*/ 119 h 2774"/>
                  <a:gd name="T4" fmla="*/ 3206 w 3372"/>
                  <a:gd name="T5" fmla="*/ 589 h 2774"/>
                  <a:gd name="T6" fmla="*/ 3150 w 3372"/>
                  <a:gd name="T7" fmla="*/ 865 h 2774"/>
                  <a:gd name="T8" fmla="*/ 2939 w 3372"/>
                  <a:gd name="T9" fmla="*/ 1530 h 2774"/>
                  <a:gd name="T10" fmla="*/ 2764 w 3372"/>
                  <a:gd name="T11" fmla="*/ 1944 h 2774"/>
                  <a:gd name="T12" fmla="*/ 2819 w 3372"/>
                  <a:gd name="T13" fmla="*/ 2082 h 2774"/>
                  <a:gd name="T14" fmla="*/ 2847 w 3372"/>
                  <a:gd name="T15" fmla="*/ 2414 h 2774"/>
                  <a:gd name="T16" fmla="*/ 2856 w 3372"/>
                  <a:gd name="T17" fmla="*/ 2608 h 2774"/>
                  <a:gd name="T18" fmla="*/ 2774 w 3372"/>
                  <a:gd name="T19" fmla="*/ 2608 h 2774"/>
                  <a:gd name="T20" fmla="*/ 2690 w 3372"/>
                  <a:gd name="T21" fmla="*/ 2617 h 2774"/>
                  <a:gd name="T22" fmla="*/ 2607 w 3372"/>
                  <a:gd name="T23" fmla="*/ 2617 h 2774"/>
                  <a:gd name="T24" fmla="*/ 2524 w 3372"/>
                  <a:gd name="T25" fmla="*/ 2627 h 2774"/>
                  <a:gd name="T26" fmla="*/ 2432 w 3372"/>
                  <a:gd name="T27" fmla="*/ 2627 h 2774"/>
                  <a:gd name="T28" fmla="*/ 2349 w 3372"/>
                  <a:gd name="T29" fmla="*/ 2635 h 2774"/>
                  <a:gd name="T30" fmla="*/ 2266 w 3372"/>
                  <a:gd name="T31" fmla="*/ 2645 h 2774"/>
                  <a:gd name="T32" fmla="*/ 2183 w 3372"/>
                  <a:gd name="T33" fmla="*/ 2645 h 2774"/>
                  <a:gd name="T34" fmla="*/ 654 w 3372"/>
                  <a:gd name="T35" fmla="*/ 2774 h 2774"/>
                  <a:gd name="T36" fmla="*/ 552 w 3372"/>
                  <a:gd name="T37" fmla="*/ 1925 h 2774"/>
                  <a:gd name="T38" fmla="*/ 331 w 3372"/>
                  <a:gd name="T39" fmla="*/ 921 h 2774"/>
                  <a:gd name="T40" fmla="*/ 368 w 3372"/>
                  <a:gd name="T41" fmla="*/ 894 h 2774"/>
                  <a:gd name="T42" fmla="*/ 276 w 3372"/>
                  <a:gd name="T43" fmla="*/ 820 h 2774"/>
                  <a:gd name="T44" fmla="*/ 147 w 3372"/>
                  <a:gd name="T45" fmla="*/ 948 h 2774"/>
                  <a:gd name="T46" fmla="*/ 0 w 3372"/>
                  <a:gd name="T47" fmla="*/ 221 h 2774"/>
                  <a:gd name="T48" fmla="*/ 414 w 3372"/>
                  <a:gd name="T49" fmla="*/ 194 h 2774"/>
                  <a:gd name="T50" fmla="*/ 839 w 3372"/>
                  <a:gd name="T51" fmla="*/ 165 h 2774"/>
                  <a:gd name="T52" fmla="*/ 1262 w 3372"/>
                  <a:gd name="T53" fmla="*/ 138 h 2774"/>
                  <a:gd name="T54" fmla="*/ 1686 w 3372"/>
                  <a:gd name="T55" fmla="*/ 110 h 2774"/>
                  <a:gd name="T56" fmla="*/ 2109 w 3372"/>
                  <a:gd name="T57" fmla="*/ 82 h 2774"/>
                  <a:gd name="T58" fmla="*/ 2534 w 3372"/>
                  <a:gd name="T59" fmla="*/ 55 h 2774"/>
                  <a:gd name="T60" fmla="*/ 2948 w 3372"/>
                  <a:gd name="T61" fmla="*/ 27 h 2774"/>
                  <a:gd name="T62" fmla="*/ 3372 w 3372"/>
                  <a:gd name="T63" fmla="*/ 0 h 277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372"/>
                  <a:gd name="T97" fmla="*/ 0 h 2774"/>
                  <a:gd name="T98" fmla="*/ 3372 w 3372"/>
                  <a:gd name="T99" fmla="*/ 2774 h 277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372" h="2774">
                    <a:moveTo>
                      <a:pt x="3372" y="0"/>
                    </a:moveTo>
                    <a:lnTo>
                      <a:pt x="3344" y="119"/>
                    </a:lnTo>
                    <a:lnTo>
                      <a:pt x="3206" y="589"/>
                    </a:lnTo>
                    <a:lnTo>
                      <a:pt x="3150" y="865"/>
                    </a:lnTo>
                    <a:lnTo>
                      <a:pt x="2939" y="1530"/>
                    </a:lnTo>
                    <a:lnTo>
                      <a:pt x="2764" y="1944"/>
                    </a:lnTo>
                    <a:lnTo>
                      <a:pt x="2819" y="2082"/>
                    </a:lnTo>
                    <a:lnTo>
                      <a:pt x="2847" y="2414"/>
                    </a:lnTo>
                    <a:lnTo>
                      <a:pt x="2856" y="2608"/>
                    </a:lnTo>
                    <a:lnTo>
                      <a:pt x="2774" y="2608"/>
                    </a:lnTo>
                    <a:lnTo>
                      <a:pt x="2690" y="2617"/>
                    </a:lnTo>
                    <a:lnTo>
                      <a:pt x="2607" y="2617"/>
                    </a:lnTo>
                    <a:lnTo>
                      <a:pt x="2524" y="2627"/>
                    </a:lnTo>
                    <a:lnTo>
                      <a:pt x="2432" y="2627"/>
                    </a:lnTo>
                    <a:lnTo>
                      <a:pt x="2349" y="2635"/>
                    </a:lnTo>
                    <a:lnTo>
                      <a:pt x="2266" y="2645"/>
                    </a:lnTo>
                    <a:lnTo>
                      <a:pt x="2183" y="2645"/>
                    </a:lnTo>
                    <a:lnTo>
                      <a:pt x="654" y="2774"/>
                    </a:lnTo>
                    <a:lnTo>
                      <a:pt x="552" y="1925"/>
                    </a:lnTo>
                    <a:lnTo>
                      <a:pt x="331" y="921"/>
                    </a:lnTo>
                    <a:lnTo>
                      <a:pt x="368" y="894"/>
                    </a:lnTo>
                    <a:lnTo>
                      <a:pt x="276" y="820"/>
                    </a:lnTo>
                    <a:lnTo>
                      <a:pt x="147" y="948"/>
                    </a:lnTo>
                    <a:lnTo>
                      <a:pt x="0" y="221"/>
                    </a:lnTo>
                    <a:lnTo>
                      <a:pt x="414" y="194"/>
                    </a:lnTo>
                    <a:lnTo>
                      <a:pt x="839" y="165"/>
                    </a:lnTo>
                    <a:lnTo>
                      <a:pt x="1262" y="138"/>
                    </a:lnTo>
                    <a:lnTo>
                      <a:pt x="1686" y="110"/>
                    </a:lnTo>
                    <a:lnTo>
                      <a:pt x="2109" y="82"/>
                    </a:lnTo>
                    <a:lnTo>
                      <a:pt x="2534" y="55"/>
                    </a:lnTo>
                    <a:lnTo>
                      <a:pt x="2948" y="27"/>
                    </a:lnTo>
                    <a:lnTo>
                      <a:pt x="3372" y="0"/>
                    </a:lnTo>
                    <a:close/>
                  </a:path>
                </a:pathLst>
              </a:custGeom>
              <a:solidFill>
                <a:srgbClr val="C2D6FF"/>
              </a:solidFill>
              <a:ln w="9525">
                <a:noFill/>
                <a:round/>
                <a:headEnd/>
                <a:tailEnd/>
              </a:ln>
            </p:spPr>
            <p:txBody>
              <a:bodyPr>
                <a:prstTxWarp prst="textNoShape">
                  <a:avLst/>
                </a:prstTxWarp>
              </a:bodyPr>
              <a:lstStyle/>
              <a:p>
                <a:endParaRPr lang="en-US"/>
              </a:p>
            </p:txBody>
          </p:sp>
          <p:sp>
            <p:nvSpPr>
              <p:cNvPr id="24709" name="Freeform 14"/>
              <p:cNvSpPr>
                <a:spLocks/>
              </p:cNvSpPr>
              <p:nvPr/>
            </p:nvSpPr>
            <p:spPr bwMode="auto">
              <a:xfrm>
                <a:off x="884" y="1322"/>
                <a:ext cx="537" cy="281"/>
              </a:xfrm>
              <a:custGeom>
                <a:avLst/>
                <a:gdLst>
                  <a:gd name="T0" fmla="*/ 4293 w 4293"/>
                  <a:gd name="T1" fmla="*/ 0 h 2248"/>
                  <a:gd name="T2" fmla="*/ 3888 w 4293"/>
                  <a:gd name="T3" fmla="*/ 1603 h 2248"/>
                  <a:gd name="T4" fmla="*/ 3888 w 4293"/>
                  <a:gd name="T5" fmla="*/ 1768 h 2248"/>
                  <a:gd name="T6" fmla="*/ 3833 w 4293"/>
                  <a:gd name="T7" fmla="*/ 2027 h 2248"/>
                  <a:gd name="T8" fmla="*/ 3492 w 4293"/>
                  <a:gd name="T9" fmla="*/ 2045 h 2248"/>
                  <a:gd name="T10" fmla="*/ 3160 w 4293"/>
                  <a:gd name="T11" fmla="*/ 2073 h 2248"/>
                  <a:gd name="T12" fmla="*/ 2819 w 4293"/>
                  <a:gd name="T13" fmla="*/ 2092 h 2248"/>
                  <a:gd name="T14" fmla="*/ 2478 w 4293"/>
                  <a:gd name="T15" fmla="*/ 2110 h 2248"/>
                  <a:gd name="T16" fmla="*/ 2146 w 4293"/>
                  <a:gd name="T17" fmla="*/ 2138 h 2248"/>
                  <a:gd name="T18" fmla="*/ 1805 w 4293"/>
                  <a:gd name="T19" fmla="*/ 2156 h 2248"/>
                  <a:gd name="T20" fmla="*/ 1464 w 4293"/>
                  <a:gd name="T21" fmla="*/ 2175 h 2248"/>
                  <a:gd name="T22" fmla="*/ 1133 w 4293"/>
                  <a:gd name="T23" fmla="*/ 2202 h 2248"/>
                  <a:gd name="T24" fmla="*/ 1041 w 4293"/>
                  <a:gd name="T25" fmla="*/ 2202 h 2248"/>
                  <a:gd name="T26" fmla="*/ 948 w 4293"/>
                  <a:gd name="T27" fmla="*/ 2212 h 2248"/>
                  <a:gd name="T28" fmla="*/ 857 w 4293"/>
                  <a:gd name="T29" fmla="*/ 2220 h 2248"/>
                  <a:gd name="T30" fmla="*/ 764 w 4293"/>
                  <a:gd name="T31" fmla="*/ 2220 h 2248"/>
                  <a:gd name="T32" fmla="*/ 682 w 4293"/>
                  <a:gd name="T33" fmla="*/ 2230 h 2248"/>
                  <a:gd name="T34" fmla="*/ 589 w 4293"/>
                  <a:gd name="T35" fmla="*/ 2239 h 2248"/>
                  <a:gd name="T36" fmla="*/ 497 w 4293"/>
                  <a:gd name="T37" fmla="*/ 2248 h 2248"/>
                  <a:gd name="T38" fmla="*/ 405 w 4293"/>
                  <a:gd name="T39" fmla="*/ 2248 h 2248"/>
                  <a:gd name="T40" fmla="*/ 0 w 4293"/>
                  <a:gd name="T41" fmla="*/ 258 h 2248"/>
                  <a:gd name="T42" fmla="*/ 230 w 4293"/>
                  <a:gd name="T43" fmla="*/ 239 h 2248"/>
                  <a:gd name="T44" fmla="*/ 460 w 4293"/>
                  <a:gd name="T45" fmla="*/ 221 h 2248"/>
                  <a:gd name="T46" fmla="*/ 690 w 4293"/>
                  <a:gd name="T47" fmla="*/ 202 h 2248"/>
                  <a:gd name="T48" fmla="*/ 921 w 4293"/>
                  <a:gd name="T49" fmla="*/ 184 h 2248"/>
                  <a:gd name="T50" fmla="*/ 1152 w 4293"/>
                  <a:gd name="T51" fmla="*/ 165 h 2248"/>
                  <a:gd name="T52" fmla="*/ 1382 w 4293"/>
                  <a:gd name="T53" fmla="*/ 147 h 2248"/>
                  <a:gd name="T54" fmla="*/ 1621 w 4293"/>
                  <a:gd name="T55" fmla="*/ 128 h 2248"/>
                  <a:gd name="T56" fmla="*/ 1852 w 4293"/>
                  <a:gd name="T57" fmla="*/ 110 h 2248"/>
                  <a:gd name="T58" fmla="*/ 2497 w 4293"/>
                  <a:gd name="T59" fmla="*/ 110 h 2248"/>
                  <a:gd name="T60" fmla="*/ 3271 w 4293"/>
                  <a:gd name="T61" fmla="*/ 46 h 2248"/>
                  <a:gd name="T62" fmla="*/ 3915 w 4293"/>
                  <a:gd name="T63" fmla="*/ 46 h 2248"/>
                  <a:gd name="T64" fmla="*/ 3925 w 4293"/>
                  <a:gd name="T65" fmla="*/ 46 h 2248"/>
                  <a:gd name="T66" fmla="*/ 4293 w 4293"/>
                  <a:gd name="T67" fmla="*/ 0 h 224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293"/>
                  <a:gd name="T103" fmla="*/ 0 h 2248"/>
                  <a:gd name="T104" fmla="*/ 4293 w 4293"/>
                  <a:gd name="T105" fmla="*/ 2248 h 224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293" h="2248">
                    <a:moveTo>
                      <a:pt x="4293" y="0"/>
                    </a:moveTo>
                    <a:lnTo>
                      <a:pt x="3888" y="1603"/>
                    </a:lnTo>
                    <a:lnTo>
                      <a:pt x="3888" y="1768"/>
                    </a:lnTo>
                    <a:lnTo>
                      <a:pt x="3833" y="2027"/>
                    </a:lnTo>
                    <a:lnTo>
                      <a:pt x="3492" y="2045"/>
                    </a:lnTo>
                    <a:lnTo>
                      <a:pt x="3160" y="2073"/>
                    </a:lnTo>
                    <a:lnTo>
                      <a:pt x="2819" y="2092"/>
                    </a:lnTo>
                    <a:lnTo>
                      <a:pt x="2478" y="2110"/>
                    </a:lnTo>
                    <a:lnTo>
                      <a:pt x="2146" y="2138"/>
                    </a:lnTo>
                    <a:lnTo>
                      <a:pt x="1805" y="2156"/>
                    </a:lnTo>
                    <a:lnTo>
                      <a:pt x="1464" y="2175"/>
                    </a:lnTo>
                    <a:lnTo>
                      <a:pt x="1133" y="2202"/>
                    </a:lnTo>
                    <a:lnTo>
                      <a:pt x="1041" y="2202"/>
                    </a:lnTo>
                    <a:lnTo>
                      <a:pt x="948" y="2212"/>
                    </a:lnTo>
                    <a:lnTo>
                      <a:pt x="857" y="2220"/>
                    </a:lnTo>
                    <a:lnTo>
                      <a:pt x="764" y="2220"/>
                    </a:lnTo>
                    <a:lnTo>
                      <a:pt x="682" y="2230"/>
                    </a:lnTo>
                    <a:lnTo>
                      <a:pt x="589" y="2239"/>
                    </a:lnTo>
                    <a:lnTo>
                      <a:pt x="497" y="2248"/>
                    </a:lnTo>
                    <a:lnTo>
                      <a:pt x="405" y="2248"/>
                    </a:lnTo>
                    <a:lnTo>
                      <a:pt x="0" y="258"/>
                    </a:lnTo>
                    <a:lnTo>
                      <a:pt x="230" y="239"/>
                    </a:lnTo>
                    <a:lnTo>
                      <a:pt x="460" y="221"/>
                    </a:lnTo>
                    <a:lnTo>
                      <a:pt x="690" y="202"/>
                    </a:lnTo>
                    <a:lnTo>
                      <a:pt x="921" y="184"/>
                    </a:lnTo>
                    <a:lnTo>
                      <a:pt x="1152" y="165"/>
                    </a:lnTo>
                    <a:lnTo>
                      <a:pt x="1382" y="147"/>
                    </a:lnTo>
                    <a:lnTo>
                      <a:pt x="1621" y="128"/>
                    </a:lnTo>
                    <a:lnTo>
                      <a:pt x="1852" y="110"/>
                    </a:lnTo>
                    <a:lnTo>
                      <a:pt x="2497" y="110"/>
                    </a:lnTo>
                    <a:lnTo>
                      <a:pt x="3271" y="46"/>
                    </a:lnTo>
                    <a:lnTo>
                      <a:pt x="3915" y="46"/>
                    </a:lnTo>
                    <a:lnTo>
                      <a:pt x="3925" y="46"/>
                    </a:lnTo>
                    <a:lnTo>
                      <a:pt x="4293" y="0"/>
                    </a:lnTo>
                    <a:close/>
                  </a:path>
                </a:pathLst>
              </a:custGeom>
              <a:solidFill>
                <a:srgbClr val="94B8FF"/>
              </a:solidFill>
              <a:ln w="9525">
                <a:noFill/>
                <a:round/>
                <a:headEnd/>
                <a:tailEnd/>
              </a:ln>
            </p:spPr>
            <p:txBody>
              <a:bodyPr>
                <a:prstTxWarp prst="textNoShape">
                  <a:avLst/>
                </a:prstTxWarp>
              </a:bodyPr>
              <a:lstStyle/>
              <a:p>
                <a:endParaRPr lang="en-US"/>
              </a:p>
            </p:txBody>
          </p:sp>
          <p:sp>
            <p:nvSpPr>
              <p:cNvPr id="24710" name="Freeform 15"/>
              <p:cNvSpPr>
                <a:spLocks/>
              </p:cNvSpPr>
              <p:nvPr/>
            </p:nvSpPr>
            <p:spPr bwMode="auto">
              <a:xfrm>
                <a:off x="1771" y="1926"/>
                <a:ext cx="200" cy="501"/>
              </a:xfrm>
              <a:custGeom>
                <a:avLst/>
                <a:gdLst>
                  <a:gd name="T0" fmla="*/ 1493 w 1604"/>
                  <a:gd name="T1" fmla="*/ 0 h 4009"/>
                  <a:gd name="T2" fmla="*/ 1521 w 1604"/>
                  <a:gd name="T3" fmla="*/ 304 h 4009"/>
                  <a:gd name="T4" fmla="*/ 1604 w 1604"/>
                  <a:gd name="T5" fmla="*/ 386 h 4009"/>
                  <a:gd name="T6" fmla="*/ 1354 w 1604"/>
                  <a:gd name="T7" fmla="*/ 1161 h 4009"/>
                  <a:gd name="T8" fmla="*/ 885 w 1604"/>
                  <a:gd name="T9" fmla="*/ 2516 h 4009"/>
                  <a:gd name="T10" fmla="*/ 609 w 1604"/>
                  <a:gd name="T11" fmla="*/ 3262 h 4009"/>
                  <a:gd name="T12" fmla="*/ 526 w 1604"/>
                  <a:gd name="T13" fmla="*/ 3566 h 4009"/>
                  <a:gd name="T14" fmla="*/ 526 w 1604"/>
                  <a:gd name="T15" fmla="*/ 3621 h 4009"/>
                  <a:gd name="T16" fmla="*/ 571 w 1604"/>
                  <a:gd name="T17" fmla="*/ 3676 h 4009"/>
                  <a:gd name="T18" fmla="*/ 820 w 1604"/>
                  <a:gd name="T19" fmla="*/ 3649 h 4009"/>
                  <a:gd name="T20" fmla="*/ 848 w 1604"/>
                  <a:gd name="T21" fmla="*/ 4009 h 4009"/>
                  <a:gd name="T22" fmla="*/ 497 w 1604"/>
                  <a:gd name="T23" fmla="*/ 3806 h 4009"/>
                  <a:gd name="T24" fmla="*/ 305 w 1604"/>
                  <a:gd name="T25" fmla="*/ 3649 h 4009"/>
                  <a:gd name="T26" fmla="*/ 166 w 1604"/>
                  <a:gd name="T27" fmla="*/ 3566 h 4009"/>
                  <a:gd name="T28" fmla="*/ 166 w 1604"/>
                  <a:gd name="T29" fmla="*/ 3040 h 4009"/>
                  <a:gd name="T30" fmla="*/ 138 w 1604"/>
                  <a:gd name="T31" fmla="*/ 884 h 4009"/>
                  <a:gd name="T32" fmla="*/ 0 w 1604"/>
                  <a:gd name="T33" fmla="*/ 0 h 4009"/>
                  <a:gd name="T34" fmla="*/ 1493 w 1604"/>
                  <a:gd name="T35" fmla="*/ 0 h 4009"/>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604"/>
                  <a:gd name="T55" fmla="*/ 0 h 4009"/>
                  <a:gd name="T56" fmla="*/ 1604 w 1604"/>
                  <a:gd name="T57" fmla="*/ 4009 h 4009"/>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604" h="4009">
                    <a:moveTo>
                      <a:pt x="1493" y="0"/>
                    </a:moveTo>
                    <a:lnTo>
                      <a:pt x="1521" y="304"/>
                    </a:lnTo>
                    <a:lnTo>
                      <a:pt x="1604" y="386"/>
                    </a:lnTo>
                    <a:lnTo>
                      <a:pt x="1354" y="1161"/>
                    </a:lnTo>
                    <a:lnTo>
                      <a:pt x="885" y="2516"/>
                    </a:lnTo>
                    <a:lnTo>
                      <a:pt x="609" y="3262"/>
                    </a:lnTo>
                    <a:lnTo>
                      <a:pt x="526" y="3566"/>
                    </a:lnTo>
                    <a:lnTo>
                      <a:pt x="526" y="3621"/>
                    </a:lnTo>
                    <a:lnTo>
                      <a:pt x="571" y="3676"/>
                    </a:lnTo>
                    <a:lnTo>
                      <a:pt x="820" y="3649"/>
                    </a:lnTo>
                    <a:lnTo>
                      <a:pt x="848" y="4009"/>
                    </a:lnTo>
                    <a:lnTo>
                      <a:pt x="497" y="3806"/>
                    </a:lnTo>
                    <a:lnTo>
                      <a:pt x="305" y="3649"/>
                    </a:lnTo>
                    <a:lnTo>
                      <a:pt x="166" y="3566"/>
                    </a:lnTo>
                    <a:lnTo>
                      <a:pt x="166" y="3040"/>
                    </a:lnTo>
                    <a:lnTo>
                      <a:pt x="138" y="884"/>
                    </a:lnTo>
                    <a:lnTo>
                      <a:pt x="0" y="0"/>
                    </a:lnTo>
                    <a:lnTo>
                      <a:pt x="1493" y="0"/>
                    </a:lnTo>
                    <a:close/>
                  </a:path>
                </a:pathLst>
              </a:custGeom>
              <a:solidFill>
                <a:srgbClr val="E0EBFF"/>
              </a:solidFill>
              <a:ln w="9525">
                <a:noFill/>
                <a:round/>
                <a:headEnd/>
                <a:tailEnd/>
              </a:ln>
            </p:spPr>
            <p:txBody>
              <a:bodyPr>
                <a:prstTxWarp prst="textNoShape">
                  <a:avLst/>
                </a:prstTxWarp>
              </a:bodyPr>
              <a:lstStyle/>
              <a:p>
                <a:endParaRPr lang="en-US"/>
              </a:p>
            </p:txBody>
          </p:sp>
          <p:sp>
            <p:nvSpPr>
              <p:cNvPr id="24711" name="Freeform 16"/>
              <p:cNvSpPr>
                <a:spLocks/>
              </p:cNvSpPr>
              <p:nvPr/>
            </p:nvSpPr>
            <p:spPr bwMode="auto">
              <a:xfrm>
                <a:off x="1664" y="1563"/>
                <a:ext cx="500" cy="349"/>
              </a:xfrm>
              <a:custGeom>
                <a:avLst/>
                <a:gdLst>
                  <a:gd name="T0" fmla="*/ 3805 w 3999"/>
                  <a:gd name="T1" fmla="*/ 0 h 2793"/>
                  <a:gd name="T2" fmla="*/ 3539 w 3999"/>
                  <a:gd name="T3" fmla="*/ 636 h 2793"/>
                  <a:gd name="T4" fmla="*/ 3539 w 3999"/>
                  <a:gd name="T5" fmla="*/ 784 h 2793"/>
                  <a:gd name="T6" fmla="*/ 3612 w 3999"/>
                  <a:gd name="T7" fmla="*/ 857 h 2793"/>
                  <a:gd name="T8" fmla="*/ 3667 w 3999"/>
                  <a:gd name="T9" fmla="*/ 1863 h 2793"/>
                  <a:gd name="T10" fmla="*/ 3971 w 3999"/>
                  <a:gd name="T11" fmla="*/ 2212 h 2793"/>
                  <a:gd name="T12" fmla="*/ 3999 w 3999"/>
                  <a:gd name="T13" fmla="*/ 2516 h 2793"/>
                  <a:gd name="T14" fmla="*/ 3999 w 3999"/>
                  <a:gd name="T15" fmla="*/ 2683 h 2793"/>
                  <a:gd name="T16" fmla="*/ 3308 w 3999"/>
                  <a:gd name="T17" fmla="*/ 2627 h 2793"/>
                  <a:gd name="T18" fmla="*/ 3234 w 3999"/>
                  <a:gd name="T19" fmla="*/ 2654 h 2793"/>
                  <a:gd name="T20" fmla="*/ 3234 w 3999"/>
                  <a:gd name="T21" fmla="*/ 1715 h 2793"/>
                  <a:gd name="T22" fmla="*/ 3114 w 3999"/>
                  <a:gd name="T23" fmla="*/ 1411 h 2793"/>
                  <a:gd name="T24" fmla="*/ 3013 w 3999"/>
                  <a:gd name="T25" fmla="*/ 913 h 2793"/>
                  <a:gd name="T26" fmla="*/ 2839 w 3999"/>
                  <a:gd name="T27" fmla="*/ 305 h 2793"/>
                  <a:gd name="T28" fmla="*/ 2755 w 3999"/>
                  <a:gd name="T29" fmla="*/ 231 h 2793"/>
                  <a:gd name="T30" fmla="*/ 2682 w 3999"/>
                  <a:gd name="T31" fmla="*/ 305 h 2793"/>
                  <a:gd name="T32" fmla="*/ 2626 w 3999"/>
                  <a:gd name="T33" fmla="*/ 729 h 2793"/>
                  <a:gd name="T34" fmla="*/ 2285 w 3999"/>
                  <a:gd name="T35" fmla="*/ 1687 h 2793"/>
                  <a:gd name="T36" fmla="*/ 2230 w 3999"/>
                  <a:gd name="T37" fmla="*/ 1797 h 2793"/>
                  <a:gd name="T38" fmla="*/ 2230 w 3999"/>
                  <a:gd name="T39" fmla="*/ 1908 h 2793"/>
                  <a:gd name="T40" fmla="*/ 2285 w 3999"/>
                  <a:gd name="T41" fmla="*/ 1964 h 2793"/>
                  <a:gd name="T42" fmla="*/ 2350 w 3999"/>
                  <a:gd name="T43" fmla="*/ 2793 h 2793"/>
                  <a:gd name="T44" fmla="*/ 838 w 3999"/>
                  <a:gd name="T45" fmla="*/ 2793 h 2793"/>
                  <a:gd name="T46" fmla="*/ 802 w 3999"/>
                  <a:gd name="T47" fmla="*/ 2544 h 2793"/>
                  <a:gd name="T48" fmla="*/ 830 w 3999"/>
                  <a:gd name="T49" fmla="*/ 2406 h 2793"/>
                  <a:gd name="T50" fmla="*/ 830 w 3999"/>
                  <a:gd name="T51" fmla="*/ 2295 h 2793"/>
                  <a:gd name="T52" fmla="*/ 664 w 3999"/>
                  <a:gd name="T53" fmla="*/ 2018 h 2793"/>
                  <a:gd name="T54" fmla="*/ 470 w 3999"/>
                  <a:gd name="T55" fmla="*/ 1355 h 2793"/>
                  <a:gd name="T56" fmla="*/ 276 w 3999"/>
                  <a:gd name="T57" fmla="*/ 940 h 2793"/>
                  <a:gd name="T58" fmla="*/ 0 w 3999"/>
                  <a:gd name="T59" fmla="*/ 203 h 2793"/>
                  <a:gd name="T60" fmla="*/ 0 w 3999"/>
                  <a:gd name="T61" fmla="*/ 176 h 2793"/>
                  <a:gd name="T62" fmla="*/ 848 w 3999"/>
                  <a:gd name="T63" fmla="*/ 130 h 2793"/>
                  <a:gd name="T64" fmla="*/ 1880 w 3999"/>
                  <a:gd name="T65" fmla="*/ 130 h 2793"/>
                  <a:gd name="T66" fmla="*/ 1889 w 3999"/>
                  <a:gd name="T67" fmla="*/ 130 h 2793"/>
                  <a:gd name="T68" fmla="*/ 2129 w 3999"/>
                  <a:gd name="T69" fmla="*/ 111 h 2793"/>
                  <a:gd name="T70" fmla="*/ 2368 w 3999"/>
                  <a:gd name="T71" fmla="*/ 93 h 2793"/>
                  <a:gd name="T72" fmla="*/ 2608 w 3999"/>
                  <a:gd name="T73" fmla="*/ 83 h 2793"/>
                  <a:gd name="T74" fmla="*/ 2847 w 3999"/>
                  <a:gd name="T75" fmla="*/ 66 h 2793"/>
                  <a:gd name="T76" fmla="*/ 3087 w 3999"/>
                  <a:gd name="T77" fmla="*/ 47 h 2793"/>
                  <a:gd name="T78" fmla="*/ 3326 w 3999"/>
                  <a:gd name="T79" fmla="*/ 29 h 2793"/>
                  <a:gd name="T80" fmla="*/ 3566 w 3999"/>
                  <a:gd name="T81" fmla="*/ 19 h 2793"/>
                  <a:gd name="T82" fmla="*/ 3805 w 3999"/>
                  <a:gd name="T83" fmla="*/ 0 h 279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999"/>
                  <a:gd name="T127" fmla="*/ 0 h 2793"/>
                  <a:gd name="T128" fmla="*/ 3999 w 3999"/>
                  <a:gd name="T129" fmla="*/ 2793 h 2793"/>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999" h="2793">
                    <a:moveTo>
                      <a:pt x="3805" y="0"/>
                    </a:moveTo>
                    <a:lnTo>
                      <a:pt x="3539" y="636"/>
                    </a:lnTo>
                    <a:lnTo>
                      <a:pt x="3539" y="784"/>
                    </a:lnTo>
                    <a:lnTo>
                      <a:pt x="3612" y="857"/>
                    </a:lnTo>
                    <a:lnTo>
                      <a:pt x="3667" y="1863"/>
                    </a:lnTo>
                    <a:lnTo>
                      <a:pt x="3971" y="2212"/>
                    </a:lnTo>
                    <a:lnTo>
                      <a:pt x="3999" y="2516"/>
                    </a:lnTo>
                    <a:lnTo>
                      <a:pt x="3999" y="2683"/>
                    </a:lnTo>
                    <a:lnTo>
                      <a:pt x="3308" y="2627"/>
                    </a:lnTo>
                    <a:lnTo>
                      <a:pt x="3234" y="2654"/>
                    </a:lnTo>
                    <a:lnTo>
                      <a:pt x="3234" y="1715"/>
                    </a:lnTo>
                    <a:lnTo>
                      <a:pt x="3114" y="1411"/>
                    </a:lnTo>
                    <a:lnTo>
                      <a:pt x="3013" y="913"/>
                    </a:lnTo>
                    <a:lnTo>
                      <a:pt x="2839" y="305"/>
                    </a:lnTo>
                    <a:lnTo>
                      <a:pt x="2755" y="231"/>
                    </a:lnTo>
                    <a:lnTo>
                      <a:pt x="2682" y="305"/>
                    </a:lnTo>
                    <a:lnTo>
                      <a:pt x="2626" y="729"/>
                    </a:lnTo>
                    <a:lnTo>
                      <a:pt x="2285" y="1687"/>
                    </a:lnTo>
                    <a:lnTo>
                      <a:pt x="2230" y="1797"/>
                    </a:lnTo>
                    <a:lnTo>
                      <a:pt x="2230" y="1908"/>
                    </a:lnTo>
                    <a:lnTo>
                      <a:pt x="2285" y="1964"/>
                    </a:lnTo>
                    <a:lnTo>
                      <a:pt x="2350" y="2793"/>
                    </a:lnTo>
                    <a:lnTo>
                      <a:pt x="838" y="2793"/>
                    </a:lnTo>
                    <a:lnTo>
                      <a:pt x="802" y="2544"/>
                    </a:lnTo>
                    <a:lnTo>
                      <a:pt x="830" y="2406"/>
                    </a:lnTo>
                    <a:lnTo>
                      <a:pt x="830" y="2295"/>
                    </a:lnTo>
                    <a:lnTo>
                      <a:pt x="664" y="2018"/>
                    </a:lnTo>
                    <a:lnTo>
                      <a:pt x="470" y="1355"/>
                    </a:lnTo>
                    <a:lnTo>
                      <a:pt x="276" y="940"/>
                    </a:lnTo>
                    <a:lnTo>
                      <a:pt x="0" y="203"/>
                    </a:lnTo>
                    <a:lnTo>
                      <a:pt x="0" y="176"/>
                    </a:lnTo>
                    <a:lnTo>
                      <a:pt x="848" y="130"/>
                    </a:lnTo>
                    <a:lnTo>
                      <a:pt x="1880" y="130"/>
                    </a:lnTo>
                    <a:lnTo>
                      <a:pt x="1889" y="130"/>
                    </a:lnTo>
                    <a:lnTo>
                      <a:pt x="2129" y="111"/>
                    </a:lnTo>
                    <a:lnTo>
                      <a:pt x="2368" y="93"/>
                    </a:lnTo>
                    <a:lnTo>
                      <a:pt x="2608" y="83"/>
                    </a:lnTo>
                    <a:lnTo>
                      <a:pt x="2847" y="66"/>
                    </a:lnTo>
                    <a:lnTo>
                      <a:pt x="3087" y="47"/>
                    </a:lnTo>
                    <a:lnTo>
                      <a:pt x="3326" y="29"/>
                    </a:lnTo>
                    <a:lnTo>
                      <a:pt x="3566" y="19"/>
                    </a:lnTo>
                    <a:lnTo>
                      <a:pt x="3805" y="0"/>
                    </a:lnTo>
                    <a:close/>
                  </a:path>
                </a:pathLst>
              </a:custGeom>
              <a:solidFill>
                <a:srgbClr val="C2D6FF"/>
              </a:solidFill>
              <a:ln w="9525">
                <a:noFill/>
                <a:round/>
                <a:headEnd/>
                <a:tailEnd/>
              </a:ln>
            </p:spPr>
            <p:txBody>
              <a:bodyPr>
                <a:prstTxWarp prst="textNoShape">
                  <a:avLst/>
                </a:prstTxWarp>
              </a:bodyPr>
              <a:lstStyle/>
              <a:p>
                <a:endParaRPr lang="en-US"/>
              </a:p>
            </p:txBody>
          </p:sp>
          <p:sp>
            <p:nvSpPr>
              <p:cNvPr id="24712" name="Freeform 17"/>
              <p:cNvSpPr>
                <a:spLocks/>
              </p:cNvSpPr>
              <p:nvPr/>
            </p:nvSpPr>
            <p:spPr bwMode="auto">
              <a:xfrm>
                <a:off x="1564" y="1280"/>
                <a:ext cx="647" cy="291"/>
              </a:xfrm>
              <a:custGeom>
                <a:avLst/>
                <a:gdLst>
                  <a:gd name="T0" fmla="*/ 5179 w 5179"/>
                  <a:gd name="T1" fmla="*/ 0 h 2332"/>
                  <a:gd name="T2" fmla="*/ 5105 w 5179"/>
                  <a:gd name="T3" fmla="*/ 147 h 2332"/>
                  <a:gd name="T4" fmla="*/ 4994 w 5179"/>
                  <a:gd name="T5" fmla="*/ 1087 h 2332"/>
                  <a:gd name="T6" fmla="*/ 4866 w 5179"/>
                  <a:gd name="T7" fmla="*/ 2018 h 2332"/>
                  <a:gd name="T8" fmla="*/ 4690 w 5179"/>
                  <a:gd name="T9" fmla="*/ 2045 h 2332"/>
                  <a:gd name="T10" fmla="*/ 4653 w 5179"/>
                  <a:gd name="T11" fmla="*/ 2147 h 2332"/>
                  <a:gd name="T12" fmla="*/ 4626 w 5179"/>
                  <a:gd name="T13" fmla="*/ 2147 h 2332"/>
                  <a:gd name="T14" fmla="*/ 4617 w 5179"/>
                  <a:gd name="T15" fmla="*/ 2147 h 2332"/>
                  <a:gd name="T16" fmla="*/ 4617 w 5179"/>
                  <a:gd name="T17" fmla="*/ 2156 h 2332"/>
                  <a:gd name="T18" fmla="*/ 3714 w 5179"/>
                  <a:gd name="T19" fmla="*/ 2221 h 2332"/>
                  <a:gd name="T20" fmla="*/ 2682 w 5179"/>
                  <a:gd name="T21" fmla="*/ 2285 h 2332"/>
                  <a:gd name="T22" fmla="*/ 1650 w 5179"/>
                  <a:gd name="T23" fmla="*/ 2285 h 2332"/>
                  <a:gd name="T24" fmla="*/ 766 w 5179"/>
                  <a:gd name="T25" fmla="*/ 2332 h 2332"/>
                  <a:gd name="T26" fmla="*/ 554 w 5179"/>
                  <a:gd name="T27" fmla="*/ 1529 h 2332"/>
                  <a:gd name="T28" fmla="*/ 250 w 5179"/>
                  <a:gd name="T29" fmla="*/ 921 h 2332"/>
                  <a:gd name="T30" fmla="*/ 56 w 5179"/>
                  <a:gd name="T31" fmla="*/ 451 h 2332"/>
                  <a:gd name="T32" fmla="*/ 0 w 5179"/>
                  <a:gd name="T33" fmla="*/ 258 h 2332"/>
                  <a:gd name="T34" fmla="*/ 554 w 5179"/>
                  <a:gd name="T35" fmla="*/ 258 h 2332"/>
                  <a:gd name="T36" fmla="*/ 1041 w 5179"/>
                  <a:gd name="T37" fmla="*/ 221 h 2332"/>
                  <a:gd name="T38" fmla="*/ 1521 w 5179"/>
                  <a:gd name="T39" fmla="*/ 193 h 2332"/>
                  <a:gd name="T40" fmla="*/ 2009 w 5179"/>
                  <a:gd name="T41" fmla="*/ 156 h 2332"/>
                  <a:gd name="T42" fmla="*/ 2497 w 5179"/>
                  <a:gd name="T43" fmla="*/ 120 h 2332"/>
                  <a:gd name="T44" fmla="*/ 2976 w 5179"/>
                  <a:gd name="T45" fmla="*/ 91 h 2332"/>
                  <a:gd name="T46" fmla="*/ 3465 w 5179"/>
                  <a:gd name="T47" fmla="*/ 64 h 2332"/>
                  <a:gd name="T48" fmla="*/ 3944 w 5179"/>
                  <a:gd name="T49" fmla="*/ 27 h 2332"/>
                  <a:gd name="T50" fmla="*/ 4432 w 5179"/>
                  <a:gd name="T51" fmla="*/ 0 h 2332"/>
                  <a:gd name="T52" fmla="*/ 4525 w 5179"/>
                  <a:gd name="T53" fmla="*/ 0 h 2332"/>
                  <a:gd name="T54" fmla="*/ 4617 w 5179"/>
                  <a:gd name="T55" fmla="*/ 0 h 2332"/>
                  <a:gd name="T56" fmla="*/ 4709 w 5179"/>
                  <a:gd name="T57" fmla="*/ 0 h 2332"/>
                  <a:gd name="T58" fmla="*/ 4801 w 5179"/>
                  <a:gd name="T59" fmla="*/ 0 h 2332"/>
                  <a:gd name="T60" fmla="*/ 4903 w 5179"/>
                  <a:gd name="T61" fmla="*/ 0 h 2332"/>
                  <a:gd name="T62" fmla="*/ 4994 w 5179"/>
                  <a:gd name="T63" fmla="*/ 9 h 2332"/>
                  <a:gd name="T64" fmla="*/ 5087 w 5179"/>
                  <a:gd name="T65" fmla="*/ 9 h 2332"/>
                  <a:gd name="T66" fmla="*/ 5179 w 5179"/>
                  <a:gd name="T67" fmla="*/ 0 h 2332"/>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5179"/>
                  <a:gd name="T103" fmla="*/ 0 h 2332"/>
                  <a:gd name="T104" fmla="*/ 5179 w 5179"/>
                  <a:gd name="T105" fmla="*/ 2332 h 2332"/>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5179" h="2332">
                    <a:moveTo>
                      <a:pt x="5179" y="0"/>
                    </a:moveTo>
                    <a:lnTo>
                      <a:pt x="5105" y="147"/>
                    </a:lnTo>
                    <a:lnTo>
                      <a:pt x="4994" y="1087"/>
                    </a:lnTo>
                    <a:lnTo>
                      <a:pt x="4866" y="2018"/>
                    </a:lnTo>
                    <a:lnTo>
                      <a:pt x="4690" y="2045"/>
                    </a:lnTo>
                    <a:lnTo>
                      <a:pt x="4653" y="2147"/>
                    </a:lnTo>
                    <a:lnTo>
                      <a:pt x="4626" y="2147"/>
                    </a:lnTo>
                    <a:lnTo>
                      <a:pt x="4617" y="2147"/>
                    </a:lnTo>
                    <a:lnTo>
                      <a:pt x="4617" y="2156"/>
                    </a:lnTo>
                    <a:lnTo>
                      <a:pt x="3714" y="2221"/>
                    </a:lnTo>
                    <a:lnTo>
                      <a:pt x="2682" y="2285"/>
                    </a:lnTo>
                    <a:lnTo>
                      <a:pt x="1650" y="2285"/>
                    </a:lnTo>
                    <a:lnTo>
                      <a:pt x="766" y="2332"/>
                    </a:lnTo>
                    <a:lnTo>
                      <a:pt x="554" y="1529"/>
                    </a:lnTo>
                    <a:lnTo>
                      <a:pt x="250" y="921"/>
                    </a:lnTo>
                    <a:lnTo>
                      <a:pt x="56" y="451"/>
                    </a:lnTo>
                    <a:lnTo>
                      <a:pt x="0" y="258"/>
                    </a:lnTo>
                    <a:lnTo>
                      <a:pt x="554" y="258"/>
                    </a:lnTo>
                    <a:lnTo>
                      <a:pt x="1041" y="221"/>
                    </a:lnTo>
                    <a:lnTo>
                      <a:pt x="1521" y="193"/>
                    </a:lnTo>
                    <a:lnTo>
                      <a:pt x="2009" y="156"/>
                    </a:lnTo>
                    <a:lnTo>
                      <a:pt x="2497" y="120"/>
                    </a:lnTo>
                    <a:lnTo>
                      <a:pt x="2976" y="91"/>
                    </a:lnTo>
                    <a:lnTo>
                      <a:pt x="3465" y="64"/>
                    </a:lnTo>
                    <a:lnTo>
                      <a:pt x="3944" y="27"/>
                    </a:lnTo>
                    <a:lnTo>
                      <a:pt x="4432" y="0"/>
                    </a:lnTo>
                    <a:lnTo>
                      <a:pt x="4525" y="0"/>
                    </a:lnTo>
                    <a:lnTo>
                      <a:pt x="4617" y="0"/>
                    </a:lnTo>
                    <a:lnTo>
                      <a:pt x="4709" y="0"/>
                    </a:lnTo>
                    <a:lnTo>
                      <a:pt x="4801" y="0"/>
                    </a:lnTo>
                    <a:lnTo>
                      <a:pt x="4903" y="0"/>
                    </a:lnTo>
                    <a:lnTo>
                      <a:pt x="4994" y="9"/>
                    </a:lnTo>
                    <a:lnTo>
                      <a:pt x="5087" y="9"/>
                    </a:lnTo>
                    <a:lnTo>
                      <a:pt x="5179" y="0"/>
                    </a:lnTo>
                    <a:close/>
                  </a:path>
                </a:pathLst>
              </a:custGeom>
              <a:solidFill>
                <a:srgbClr val="94B8FF"/>
              </a:solidFill>
              <a:ln w="9525">
                <a:noFill/>
                <a:round/>
                <a:headEnd/>
                <a:tailEnd/>
              </a:ln>
            </p:spPr>
            <p:txBody>
              <a:bodyPr>
                <a:prstTxWarp prst="textNoShape">
                  <a:avLst/>
                </a:prstTxWarp>
              </a:bodyPr>
              <a:lstStyle/>
              <a:p>
                <a:endParaRPr lang="en-US"/>
              </a:p>
            </p:txBody>
          </p:sp>
          <p:sp>
            <p:nvSpPr>
              <p:cNvPr id="24713" name="Freeform 18"/>
              <p:cNvSpPr>
                <a:spLocks/>
              </p:cNvSpPr>
              <p:nvPr/>
            </p:nvSpPr>
            <p:spPr bwMode="auto">
              <a:xfrm>
                <a:off x="2310" y="1557"/>
                <a:ext cx="6" cy="13"/>
              </a:xfrm>
              <a:custGeom>
                <a:avLst/>
                <a:gdLst>
                  <a:gd name="T0" fmla="*/ 47 w 47"/>
                  <a:gd name="T1" fmla="*/ 0 h 101"/>
                  <a:gd name="T2" fmla="*/ 18 w 47"/>
                  <a:gd name="T3" fmla="*/ 101 h 101"/>
                  <a:gd name="T4" fmla="*/ 0 w 47"/>
                  <a:gd name="T5" fmla="*/ 0 h 101"/>
                  <a:gd name="T6" fmla="*/ 47 w 47"/>
                  <a:gd name="T7" fmla="*/ 0 h 101"/>
                  <a:gd name="T8" fmla="*/ 0 60000 65536"/>
                  <a:gd name="T9" fmla="*/ 0 60000 65536"/>
                  <a:gd name="T10" fmla="*/ 0 60000 65536"/>
                  <a:gd name="T11" fmla="*/ 0 60000 65536"/>
                  <a:gd name="T12" fmla="*/ 0 w 47"/>
                  <a:gd name="T13" fmla="*/ 0 h 101"/>
                  <a:gd name="T14" fmla="*/ 47 w 47"/>
                  <a:gd name="T15" fmla="*/ 101 h 101"/>
                </a:gdLst>
                <a:ahLst/>
                <a:cxnLst>
                  <a:cxn ang="T8">
                    <a:pos x="T0" y="T1"/>
                  </a:cxn>
                  <a:cxn ang="T9">
                    <a:pos x="T2" y="T3"/>
                  </a:cxn>
                  <a:cxn ang="T10">
                    <a:pos x="T4" y="T5"/>
                  </a:cxn>
                  <a:cxn ang="T11">
                    <a:pos x="T6" y="T7"/>
                  </a:cxn>
                </a:cxnLst>
                <a:rect l="T12" t="T13" r="T14" b="T15"/>
                <a:pathLst>
                  <a:path w="47" h="101">
                    <a:moveTo>
                      <a:pt x="47" y="0"/>
                    </a:moveTo>
                    <a:lnTo>
                      <a:pt x="18" y="101"/>
                    </a:lnTo>
                    <a:lnTo>
                      <a:pt x="0" y="0"/>
                    </a:lnTo>
                    <a:lnTo>
                      <a:pt x="47" y="0"/>
                    </a:lnTo>
                    <a:close/>
                  </a:path>
                </a:pathLst>
              </a:custGeom>
              <a:solidFill>
                <a:srgbClr val="C2D6FF"/>
              </a:solidFill>
              <a:ln w="9525">
                <a:noFill/>
                <a:round/>
                <a:headEnd/>
                <a:tailEnd/>
              </a:ln>
            </p:spPr>
            <p:txBody>
              <a:bodyPr>
                <a:prstTxWarp prst="textNoShape">
                  <a:avLst/>
                </a:prstTxWarp>
              </a:bodyPr>
              <a:lstStyle/>
              <a:p>
                <a:endParaRPr lang="en-US"/>
              </a:p>
            </p:txBody>
          </p:sp>
          <p:sp>
            <p:nvSpPr>
              <p:cNvPr id="24714" name="Freeform 19"/>
              <p:cNvSpPr>
                <a:spLocks/>
              </p:cNvSpPr>
              <p:nvPr/>
            </p:nvSpPr>
            <p:spPr bwMode="auto">
              <a:xfrm>
                <a:off x="2350" y="1933"/>
                <a:ext cx="12" cy="21"/>
              </a:xfrm>
              <a:custGeom>
                <a:avLst/>
                <a:gdLst>
                  <a:gd name="T0" fmla="*/ 92 w 92"/>
                  <a:gd name="T1" fmla="*/ 9 h 166"/>
                  <a:gd name="T2" fmla="*/ 27 w 92"/>
                  <a:gd name="T3" fmla="*/ 166 h 166"/>
                  <a:gd name="T4" fmla="*/ 0 w 92"/>
                  <a:gd name="T5" fmla="*/ 0 h 166"/>
                  <a:gd name="T6" fmla="*/ 92 w 92"/>
                  <a:gd name="T7" fmla="*/ 9 h 166"/>
                  <a:gd name="T8" fmla="*/ 0 60000 65536"/>
                  <a:gd name="T9" fmla="*/ 0 60000 65536"/>
                  <a:gd name="T10" fmla="*/ 0 60000 65536"/>
                  <a:gd name="T11" fmla="*/ 0 60000 65536"/>
                  <a:gd name="T12" fmla="*/ 0 w 92"/>
                  <a:gd name="T13" fmla="*/ 0 h 166"/>
                  <a:gd name="T14" fmla="*/ 92 w 92"/>
                  <a:gd name="T15" fmla="*/ 166 h 166"/>
                </a:gdLst>
                <a:ahLst/>
                <a:cxnLst>
                  <a:cxn ang="T8">
                    <a:pos x="T0" y="T1"/>
                  </a:cxn>
                  <a:cxn ang="T9">
                    <a:pos x="T2" y="T3"/>
                  </a:cxn>
                  <a:cxn ang="T10">
                    <a:pos x="T4" y="T5"/>
                  </a:cxn>
                  <a:cxn ang="T11">
                    <a:pos x="T6" y="T7"/>
                  </a:cxn>
                </a:cxnLst>
                <a:rect l="T12" t="T13" r="T14" b="T15"/>
                <a:pathLst>
                  <a:path w="92" h="166">
                    <a:moveTo>
                      <a:pt x="92" y="9"/>
                    </a:moveTo>
                    <a:lnTo>
                      <a:pt x="27" y="166"/>
                    </a:lnTo>
                    <a:lnTo>
                      <a:pt x="0" y="0"/>
                    </a:lnTo>
                    <a:lnTo>
                      <a:pt x="92" y="9"/>
                    </a:lnTo>
                    <a:close/>
                  </a:path>
                </a:pathLst>
              </a:custGeom>
              <a:solidFill>
                <a:srgbClr val="E0EBFF"/>
              </a:solidFill>
              <a:ln w="9525">
                <a:noFill/>
                <a:round/>
                <a:headEnd/>
                <a:tailEnd/>
              </a:ln>
            </p:spPr>
            <p:txBody>
              <a:bodyPr>
                <a:prstTxWarp prst="textNoShape">
                  <a:avLst/>
                </a:prstTxWarp>
              </a:bodyPr>
              <a:lstStyle/>
              <a:p>
                <a:endParaRPr lang="en-US"/>
              </a:p>
            </p:txBody>
          </p:sp>
          <p:sp>
            <p:nvSpPr>
              <p:cNvPr id="24715" name="Freeform 20"/>
              <p:cNvSpPr>
                <a:spLocks/>
              </p:cNvSpPr>
              <p:nvPr/>
            </p:nvSpPr>
            <p:spPr bwMode="auto">
              <a:xfrm>
                <a:off x="2347" y="1554"/>
                <a:ext cx="152" cy="366"/>
              </a:xfrm>
              <a:custGeom>
                <a:avLst/>
                <a:gdLst>
                  <a:gd name="T0" fmla="*/ 1216 w 1216"/>
                  <a:gd name="T1" fmla="*/ 0 h 2931"/>
                  <a:gd name="T2" fmla="*/ 1216 w 1216"/>
                  <a:gd name="T3" fmla="*/ 73 h 2931"/>
                  <a:gd name="T4" fmla="*/ 304 w 1216"/>
                  <a:gd name="T5" fmla="*/ 2562 h 2931"/>
                  <a:gd name="T6" fmla="*/ 165 w 1216"/>
                  <a:gd name="T7" fmla="*/ 2931 h 2931"/>
                  <a:gd name="T8" fmla="*/ 10 w 1216"/>
                  <a:gd name="T9" fmla="*/ 2921 h 2931"/>
                  <a:gd name="T10" fmla="*/ 0 w 1216"/>
                  <a:gd name="T11" fmla="*/ 2866 h 2931"/>
                  <a:gd name="T12" fmla="*/ 0 w 1216"/>
                  <a:gd name="T13" fmla="*/ 2175 h 2931"/>
                  <a:gd name="T14" fmla="*/ 111 w 1216"/>
                  <a:gd name="T15" fmla="*/ 1981 h 2931"/>
                  <a:gd name="T16" fmla="*/ 304 w 1216"/>
                  <a:gd name="T17" fmla="*/ 1816 h 2931"/>
                  <a:gd name="T18" fmla="*/ 304 w 1216"/>
                  <a:gd name="T19" fmla="*/ 1382 h 2931"/>
                  <a:gd name="T20" fmla="*/ 249 w 1216"/>
                  <a:gd name="T21" fmla="*/ 1106 h 2931"/>
                  <a:gd name="T22" fmla="*/ 276 w 1216"/>
                  <a:gd name="T23" fmla="*/ 738 h 2931"/>
                  <a:gd name="T24" fmla="*/ 332 w 1216"/>
                  <a:gd name="T25" fmla="*/ 682 h 2931"/>
                  <a:gd name="T26" fmla="*/ 83 w 1216"/>
                  <a:gd name="T27" fmla="*/ 55 h 2931"/>
                  <a:gd name="T28" fmla="*/ 74 w 1216"/>
                  <a:gd name="T29" fmla="*/ 0 h 2931"/>
                  <a:gd name="T30" fmla="*/ 1216 w 1216"/>
                  <a:gd name="T31" fmla="*/ 0 h 2931"/>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216"/>
                  <a:gd name="T49" fmla="*/ 0 h 2931"/>
                  <a:gd name="T50" fmla="*/ 1216 w 1216"/>
                  <a:gd name="T51" fmla="*/ 2931 h 2931"/>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216" h="2931">
                    <a:moveTo>
                      <a:pt x="1216" y="0"/>
                    </a:moveTo>
                    <a:lnTo>
                      <a:pt x="1216" y="73"/>
                    </a:lnTo>
                    <a:lnTo>
                      <a:pt x="304" y="2562"/>
                    </a:lnTo>
                    <a:lnTo>
                      <a:pt x="165" y="2931"/>
                    </a:lnTo>
                    <a:lnTo>
                      <a:pt x="10" y="2921"/>
                    </a:lnTo>
                    <a:lnTo>
                      <a:pt x="0" y="2866"/>
                    </a:lnTo>
                    <a:lnTo>
                      <a:pt x="0" y="2175"/>
                    </a:lnTo>
                    <a:lnTo>
                      <a:pt x="111" y="1981"/>
                    </a:lnTo>
                    <a:lnTo>
                      <a:pt x="304" y="1816"/>
                    </a:lnTo>
                    <a:lnTo>
                      <a:pt x="304" y="1382"/>
                    </a:lnTo>
                    <a:lnTo>
                      <a:pt x="249" y="1106"/>
                    </a:lnTo>
                    <a:lnTo>
                      <a:pt x="276" y="738"/>
                    </a:lnTo>
                    <a:lnTo>
                      <a:pt x="332" y="682"/>
                    </a:lnTo>
                    <a:lnTo>
                      <a:pt x="83" y="55"/>
                    </a:lnTo>
                    <a:lnTo>
                      <a:pt x="74" y="0"/>
                    </a:lnTo>
                    <a:lnTo>
                      <a:pt x="1216" y="0"/>
                    </a:lnTo>
                    <a:close/>
                  </a:path>
                </a:pathLst>
              </a:custGeom>
              <a:solidFill>
                <a:srgbClr val="C2D6FF"/>
              </a:solidFill>
              <a:ln w="9525">
                <a:noFill/>
                <a:round/>
                <a:headEnd/>
                <a:tailEnd/>
              </a:ln>
            </p:spPr>
            <p:txBody>
              <a:bodyPr>
                <a:prstTxWarp prst="textNoShape">
                  <a:avLst/>
                </a:prstTxWarp>
              </a:bodyPr>
              <a:lstStyle/>
              <a:p>
                <a:endParaRPr lang="en-US"/>
              </a:p>
            </p:txBody>
          </p:sp>
          <p:sp>
            <p:nvSpPr>
              <p:cNvPr id="24716" name="Freeform 21"/>
              <p:cNvSpPr>
                <a:spLocks/>
              </p:cNvSpPr>
              <p:nvPr/>
            </p:nvSpPr>
            <p:spPr bwMode="auto">
              <a:xfrm>
                <a:off x="2243" y="1258"/>
                <a:ext cx="339" cy="285"/>
              </a:xfrm>
              <a:custGeom>
                <a:avLst/>
                <a:gdLst>
                  <a:gd name="T0" fmla="*/ 2672 w 2708"/>
                  <a:gd name="T1" fmla="*/ 0 h 2284"/>
                  <a:gd name="T2" fmla="*/ 2708 w 2708"/>
                  <a:gd name="T3" fmla="*/ 128 h 2284"/>
                  <a:gd name="T4" fmla="*/ 2377 w 2708"/>
                  <a:gd name="T5" fmla="*/ 1206 h 2284"/>
                  <a:gd name="T6" fmla="*/ 2211 w 2708"/>
                  <a:gd name="T7" fmla="*/ 1871 h 2284"/>
                  <a:gd name="T8" fmla="*/ 2183 w 2708"/>
                  <a:gd name="T9" fmla="*/ 1842 h 2284"/>
                  <a:gd name="T10" fmla="*/ 2128 w 2708"/>
                  <a:gd name="T11" fmla="*/ 2092 h 2284"/>
                  <a:gd name="T12" fmla="*/ 2064 w 2708"/>
                  <a:gd name="T13" fmla="*/ 2257 h 2284"/>
                  <a:gd name="T14" fmla="*/ 866 w 2708"/>
                  <a:gd name="T15" fmla="*/ 2257 h 2284"/>
                  <a:gd name="T16" fmla="*/ 829 w 2708"/>
                  <a:gd name="T17" fmla="*/ 2165 h 2284"/>
                  <a:gd name="T18" fmla="*/ 829 w 2708"/>
                  <a:gd name="T19" fmla="*/ 2146 h 2284"/>
                  <a:gd name="T20" fmla="*/ 802 w 2708"/>
                  <a:gd name="T21" fmla="*/ 2119 h 2284"/>
                  <a:gd name="T22" fmla="*/ 719 w 2708"/>
                  <a:gd name="T23" fmla="*/ 2119 h 2284"/>
                  <a:gd name="T24" fmla="*/ 635 w 2708"/>
                  <a:gd name="T25" fmla="*/ 2276 h 2284"/>
                  <a:gd name="T26" fmla="*/ 507 w 2708"/>
                  <a:gd name="T27" fmla="*/ 2284 h 2284"/>
                  <a:gd name="T28" fmla="*/ 0 w 2708"/>
                  <a:gd name="T29" fmla="*/ 165 h 2284"/>
                  <a:gd name="T30" fmla="*/ 267 w 2708"/>
                  <a:gd name="T31" fmla="*/ 156 h 2284"/>
                  <a:gd name="T32" fmla="*/ 525 w 2708"/>
                  <a:gd name="T33" fmla="*/ 138 h 2284"/>
                  <a:gd name="T34" fmla="*/ 792 w 2708"/>
                  <a:gd name="T35" fmla="*/ 119 h 2284"/>
                  <a:gd name="T36" fmla="*/ 1050 w 2708"/>
                  <a:gd name="T37" fmla="*/ 110 h 2284"/>
                  <a:gd name="T38" fmla="*/ 1318 w 2708"/>
                  <a:gd name="T39" fmla="*/ 91 h 2284"/>
                  <a:gd name="T40" fmla="*/ 1576 w 2708"/>
                  <a:gd name="T41" fmla="*/ 74 h 2284"/>
                  <a:gd name="T42" fmla="*/ 1843 w 2708"/>
                  <a:gd name="T43" fmla="*/ 64 h 2284"/>
                  <a:gd name="T44" fmla="*/ 2101 w 2708"/>
                  <a:gd name="T45" fmla="*/ 45 h 2284"/>
                  <a:gd name="T46" fmla="*/ 2672 w 2708"/>
                  <a:gd name="T47" fmla="*/ 0 h 228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2708"/>
                  <a:gd name="T73" fmla="*/ 0 h 2284"/>
                  <a:gd name="T74" fmla="*/ 2708 w 2708"/>
                  <a:gd name="T75" fmla="*/ 2284 h 2284"/>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2708" h="2284">
                    <a:moveTo>
                      <a:pt x="2672" y="0"/>
                    </a:moveTo>
                    <a:lnTo>
                      <a:pt x="2708" y="128"/>
                    </a:lnTo>
                    <a:lnTo>
                      <a:pt x="2377" y="1206"/>
                    </a:lnTo>
                    <a:lnTo>
                      <a:pt x="2211" y="1871"/>
                    </a:lnTo>
                    <a:lnTo>
                      <a:pt x="2183" y="1842"/>
                    </a:lnTo>
                    <a:lnTo>
                      <a:pt x="2128" y="2092"/>
                    </a:lnTo>
                    <a:lnTo>
                      <a:pt x="2064" y="2257"/>
                    </a:lnTo>
                    <a:lnTo>
                      <a:pt x="866" y="2257"/>
                    </a:lnTo>
                    <a:lnTo>
                      <a:pt x="829" y="2165"/>
                    </a:lnTo>
                    <a:lnTo>
                      <a:pt x="829" y="2146"/>
                    </a:lnTo>
                    <a:lnTo>
                      <a:pt x="802" y="2119"/>
                    </a:lnTo>
                    <a:lnTo>
                      <a:pt x="719" y="2119"/>
                    </a:lnTo>
                    <a:lnTo>
                      <a:pt x="635" y="2276"/>
                    </a:lnTo>
                    <a:lnTo>
                      <a:pt x="507" y="2284"/>
                    </a:lnTo>
                    <a:lnTo>
                      <a:pt x="0" y="165"/>
                    </a:lnTo>
                    <a:lnTo>
                      <a:pt x="267" y="156"/>
                    </a:lnTo>
                    <a:lnTo>
                      <a:pt x="525" y="138"/>
                    </a:lnTo>
                    <a:lnTo>
                      <a:pt x="792" y="119"/>
                    </a:lnTo>
                    <a:lnTo>
                      <a:pt x="1050" y="110"/>
                    </a:lnTo>
                    <a:lnTo>
                      <a:pt x="1318" y="91"/>
                    </a:lnTo>
                    <a:lnTo>
                      <a:pt x="1576" y="74"/>
                    </a:lnTo>
                    <a:lnTo>
                      <a:pt x="1843" y="64"/>
                    </a:lnTo>
                    <a:lnTo>
                      <a:pt x="2101" y="45"/>
                    </a:lnTo>
                    <a:lnTo>
                      <a:pt x="2672" y="0"/>
                    </a:lnTo>
                    <a:close/>
                  </a:path>
                </a:pathLst>
              </a:custGeom>
              <a:solidFill>
                <a:srgbClr val="94B8FF"/>
              </a:solidFill>
              <a:ln w="9525">
                <a:noFill/>
                <a:round/>
                <a:headEnd/>
                <a:tailEnd/>
              </a:ln>
            </p:spPr>
            <p:txBody>
              <a:bodyPr>
                <a:prstTxWarp prst="textNoShape">
                  <a:avLst/>
                </a:prstTxWarp>
              </a:bodyPr>
              <a:lstStyle/>
              <a:p>
                <a:endParaRPr lang="en-US"/>
              </a:p>
            </p:txBody>
          </p:sp>
          <p:sp>
            <p:nvSpPr>
              <p:cNvPr id="24717" name="Freeform 22"/>
              <p:cNvSpPr>
                <a:spLocks/>
              </p:cNvSpPr>
              <p:nvPr/>
            </p:nvSpPr>
            <p:spPr bwMode="auto">
              <a:xfrm>
                <a:off x="2897" y="1940"/>
                <a:ext cx="250" cy="470"/>
              </a:xfrm>
              <a:custGeom>
                <a:avLst/>
                <a:gdLst>
                  <a:gd name="T0" fmla="*/ 1622 w 1999"/>
                  <a:gd name="T1" fmla="*/ 18 h 3760"/>
                  <a:gd name="T2" fmla="*/ 1806 w 1999"/>
                  <a:gd name="T3" fmla="*/ 194 h 3760"/>
                  <a:gd name="T4" fmla="*/ 1861 w 1999"/>
                  <a:gd name="T5" fmla="*/ 305 h 3760"/>
                  <a:gd name="T6" fmla="*/ 1981 w 1999"/>
                  <a:gd name="T7" fmla="*/ 1521 h 3760"/>
                  <a:gd name="T8" fmla="*/ 1917 w 1999"/>
                  <a:gd name="T9" fmla="*/ 1825 h 3760"/>
                  <a:gd name="T10" fmla="*/ 1981 w 1999"/>
                  <a:gd name="T11" fmla="*/ 3456 h 3760"/>
                  <a:gd name="T12" fmla="*/ 1999 w 1999"/>
                  <a:gd name="T13" fmla="*/ 3668 h 3760"/>
                  <a:gd name="T14" fmla="*/ 1999 w 1999"/>
                  <a:gd name="T15" fmla="*/ 3760 h 3760"/>
                  <a:gd name="T16" fmla="*/ 1806 w 1999"/>
                  <a:gd name="T17" fmla="*/ 3484 h 3760"/>
                  <a:gd name="T18" fmla="*/ 1033 w 1999"/>
                  <a:gd name="T19" fmla="*/ 2184 h 3760"/>
                  <a:gd name="T20" fmla="*/ 323 w 1999"/>
                  <a:gd name="T21" fmla="*/ 747 h 3760"/>
                  <a:gd name="T22" fmla="*/ 0 w 1999"/>
                  <a:gd name="T23" fmla="*/ 0 h 3760"/>
                  <a:gd name="T24" fmla="*/ 488 w 1999"/>
                  <a:gd name="T25" fmla="*/ 18 h 3760"/>
                  <a:gd name="T26" fmla="*/ 1622 w 1999"/>
                  <a:gd name="T27" fmla="*/ 18 h 3760"/>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999"/>
                  <a:gd name="T43" fmla="*/ 0 h 3760"/>
                  <a:gd name="T44" fmla="*/ 1999 w 1999"/>
                  <a:gd name="T45" fmla="*/ 3760 h 3760"/>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999" h="3760">
                    <a:moveTo>
                      <a:pt x="1622" y="18"/>
                    </a:moveTo>
                    <a:lnTo>
                      <a:pt x="1806" y="194"/>
                    </a:lnTo>
                    <a:lnTo>
                      <a:pt x="1861" y="305"/>
                    </a:lnTo>
                    <a:lnTo>
                      <a:pt x="1981" y="1521"/>
                    </a:lnTo>
                    <a:lnTo>
                      <a:pt x="1917" y="1825"/>
                    </a:lnTo>
                    <a:lnTo>
                      <a:pt x="1981" y="3456"/>
                    </a:lnTo>
                    <a:lnTo>
                      <a:pt x="1999" y="3668"/>
                    </a:lnTo>
                    <a:lnTo>
                      <a:pt x="1999" y="3760"/>
                    </a:lnTo>
                    <a:lnTo>
                      <a:pt x="1806" y="3484"/>
                    </a:lnTo>
                    <a:lnTo>
                      <a:pt x="1033" y="2184"/>
                    </a:lnTo>
                    <a:lnTo>
                      <a:pt x="323" y="747"/>
                    </a:lnTo>
                    <a:lnTo>
                      <a:pt x="0" y="0"/>
                    </a:lnTo>
                    <a:lnTo>
                      <a:pt x="488" y="18"/>
                    </a:lnTo>
                    <a:lnTo>
                      <a:pt x="1622" y="18"/>
                    </a:lnTo>
                    <a:close/>
                  </a:path>
                </a:pathLst>
              </a:custGeom>
              <a:solidFill>
                <a:srgbClr val="E0EBFF"/>
              </a:solidFill>
              <a:ln w="9525">
                <a:noFill/>
                <a:round/>
                <a:headEnd/>
                <a:tailEnd/>
              </a:ln>
            </p:spPr>
            <p:txBody>
              <a:bodyPr>
                <a:prstTxWarp prst="textNoShape">
                  <a:avLst/>
                </a:prstTxWarp>
              </a:bodyPr>
              <a:lstStyle/>
              <a:p>
                <a:endParaRPr lang="en-US"/>
              </a:p>
            </p:txBody>
          </p:sp>
          <p:sp>
            <p:nvSpPr>
              <p:cNvPr id="24718" name="Freeform 23"/>
              <p:cNvSpPr>
                <a:spLocks/>
              </p:cNvSpPr>
              <p:nvPr/>
            </p:nvSpPr>
            <p:spPr bwMode="auto">
              <a:xfrm>
                <a:off x="2738" y="1547"/>
                <a:ext cx="423" cy="381"/>
              </a:xfrm>
              <a:custGeom>
                <a:avLst/>
                <a:gdLst>
                  <a:gd name="T0" fmla="*/ 3106 w 3382"/>
                  <a:gd name="T1" fmla="*/ 0 h 3050"/>
                  <a:gd name="T2" fmla="*/ 3106 w 3382"/>
                  <a:gd name="T3" fmla="*/ 55 h 3050"/>
                  <a:gd name="T4" fmla="*/ 3226 w 3382"/>
                  <a:gd name="T5" fmla="*/ 128 h 3050"/>
                  <a:gd name="T6" fmla="*/ 3354 w 3382"/>
                  <a:gd name="T7" fmla="*/ 110 h 3050"/>
                  <a:gd name="T8" fmla="*/ 3382 w 3382"/>
                  <a:gd name="T9" fmla="*/ 682 h 3050"/>
                  <a:gd name="T10" fmla="*/ 2774 w 3382"/>
                  <a:gd name="T11" fmla="*/ 1262 h 3050"/>
                  <a:gd name="T12" fmla="*/ 2526 w 3382"/>
                  <a:gd name="T13" fmla="*/ 1410 h 3050"/>
                  <a:gd name="T14" fmla="*/ 2470 w 3382"/>
                  <a:gd name="T15" fmla="*/ 1456 h 3050"/>
                  <a:gd name="T16" fmla="*/ 2470 w 3382"/>
                  <a:gd name="T17" fmla="*/ 1650 h 3050"/>
                  <a:gd name="T18" fmla="*/ 2553 w 3382"/>
                  <a:gd name="T19" fmla="*/ 1733 h 3050"/>
                  <a:gd name="T20" fmla="*/ 2526 w 3382"/>
                  <a:gd name="T21" fmla="*/ 2396 h 3050"/>
                  <a:gd name="T22" fmla="*/ 2305 w 3382"/>
                  <a:gd name="T23" fmla="*/ 2451 h 3050"/>
                  <a:gd name="T24" fmla="*/ 2276 w 3382"/>
                  <a:gd name="T25" fmla="*/ 2451 h 3050"/>
                  <a:gd name="T26" fmla="*/ 2276 w 3382"/>
                  <a:gd name="T27" fmla="*/ 2590 h 3050"/>
                  <a:gd name="T28" fmla="*/ 2774 w 3382"/>
                  <a:gd name="T29" fmla="*/ 3050 h 3050"/>
                  <a:gd name="T30" fmla="*/ 1760 w 3382"/>
                  <a:gd name="T31" fmla="*/ 3050 h 3050"/>
                  <a:gd name="T32" fmla="*/ 1227 w 3382"/>
                  <a:gd name="T33" fmla="*/ 3032 h 3050"/>
                  <a:gd name="T34" fmla="*/ 1208 w 3382"/>
                  <a:gd name="T35" fmla="*/ 2976 h 3050"/>
                  <a:gd name="T36" fmla="*/ 738 w 3382"/>
                  <a:gd name="T37" fmla="*/ 1843 h 3050"/>
                  <a:gd name="T38" fmla="*/ 0 w 3382"/>
                  <a:gd name="T39" fmla="*/ 55 h 3050"/>
                  <a:gd name="T40" fmla="*/ 2212 w 3382"/>
                  <a:gd name="T41" fmla="*/ 55 h 3050"/>
                  <a:gd name="T42" fmla="*/ 3106 w 3382"/>
                  <a:gd name="T43" fmla="*/ 0 h 3050"/>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382"/>
                  <a:gd name="T67" fmla="*/ 0 h 3050"/>
                  <a:gd name="T68" fmla="*/ 3382 w 3382"/>
                  <a:gd name="T69" fmla="*/ 3050 h 3050"/>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382" h="3050">
                    <a:moveTo>
                      <a:pt x="3106" y="0"/>
                    </a:moveTo>
                    <a:lnTo>
                      <a:pt x="3106" y="55"/>
                    </a:lnTo>
                    <a:lnTo>
                      <a:pt x="3226" y="128"/>
                    </a:lnTo>
                    <a:lnTo>
                      <a:pt x="3354" y="110"/>
                    </a:lnTo>
                    <a:lnTo>
                      <a:pt x="3382" y="682"/>
                    </a:lnTo>
                    <a:lnTo>
                      <a:pt x="2774" y="1262"/>
                    </a:lnTo>
                    <a:lnTo>
                      <a:pt x="2526" y="1410"/>
                    </a:lnTo>
                    <a:lnTo>
                      <a:pt x="2470" y="1456"/>
                    </a:lnTo>
                    <a:lnTo>
                      <a:pt x="2470" y="1650"/>
                    </a:lnTo>
                    <a:lnTo>
                      <a:pt x="2553" y="1733"/>
                    </a:lnTo>
                    <a:lnTo>
                      <a:pt x="2526" y="2396"/>
                    </a:lnTo>
                    <a:lnTo>
                      <a:pt x="2305" y="2451"/>
                    </a:lnTo>
                    <a:lnTo>
                      <a:pt x="2276" y="2451"/>
                    </a:lnTo>
                    <a:lnTo>
                      <a:pt x="2276" y="2590"/>
                    </a:lnTo>
                    <a:lnTo>
                      <a:pt x="2774" y="3050"/>
                    </a:lnTo>
                    <a:lnTo>
                      <a:pt x="1760" y="3050"/>
                    </a:lnTo>
                    <a:lnTo>
                      <a:pt x="1227" y="3032"/>
                    </a:lnTo>
                    <a:lnTo>
                      <a:pt x="1208" y="2976"/>
                    </a:lnTo>
                    <a:lnTo>
                      <a:pt x="738" y="1843"/>
                    </a:lnTo>
                    <a:lnTo>
                      <a:pt x="0" y="55"/>
                    </a:lnTo>
                    <a:lnTo>
                      <a:pt x="2212" y="55"/>
                    </a:lnTo>
                    <a:lnTo>
                      <a:pt x="3106" y="0"/>
                    </a:lnTo>
                    <a:close/>
                  </a:path>
                </a:pathLst>
              </a:custGeom>
              <a:solidFill>
                <a:srgbClr val="C2D6FF"/>
              </a:solidFill>
              <a:ln w="9525">
                <a:noFill/>
                <a:round/>
                <a:headEnd/>
                <a:tailEnd/>
              </a:ln>
            </p:spPr>
            <p:txBody>
              <a:bodyPr>
                <a:prstTxWarp prst="textNoShape">
                  <a:avLst/>
                </a:prstTxWarp>
              </a:bodyPr>
              <a:lstStyle/>
              <a:p>
                <a:endParaRPr lang="en-US"/>
              </a:p>
            </p:txBody>
          </p:sp>
          <p:sp>
            <p:nvSpPr>
              <p:cNvPr id="24719" name="Freeform 24"/>
              <p:cNvSpPr>
                <a:spLocks/>
              </p:cNvSpPr>
              <p:nvPr/>
            </p:nvSpPr>
            <p:spPr bwMode="auto">
              <a:xfrm>
                <a:off x="2634" y="1247"/>
                <a:ext cx="566" cy="293"/>
              </a:xfrm>
              <a:custGeom>
                <a:avLst/>
                <a:gdLst>
                  <a:gd name="T0" fmla="*/ 4533 w 4533"/>
                  <a:gd name="T1" fmla="*/ 0 h 2340"/>
                  <a:gd name="T2" fmla="*/ 4524 w 4533"/>
                  <a:gd name="T3" fmla="*/ 18 h 2340"/>
                  <a:gd name="T4" fmla="*/ 4442 w 4533"/>
                  <a:gd name="T5" fmla="*/ 903 h 2340"/>
                  <a:gd name="T6" fmla="*/ 4275 w 4533"/>
                  <a:gd name="T7" fmla="*/ 1843 h 2340"/>
                  <a:gd name="T8" fmla="*/ 3981 w 4533"/>
                  <a:gd name="T9" fmla="*/ 2276 h 2340"/>
                  <a:gd name="T10" fmla="*/ 3953 w 4533"/>
                  <a:gd name="T11" fmla="*/ 2276 h 2340"/>
                  <a:gd name="T12" fmla="*/ 3050 w 4533"/>
                  <a:gd name="T13" fmla="*/ 2340 h 2340"/>
                  <a:gd name="T14" fmla="*/ 793 w 4533"/>
                  <a:gd name="T15" fmla="*/ 2340 h 2340"/>
                  <a:gd name="T16" fmla="*/ 415 w 4533"/>
                  <a:gd name="T17" fmla="*/ 1428 h 2340"/>
                  <a:gd name="T18" fmla="*/ 194 w 4533"/>
                  <a:gd name="T19" fmla="*/ 985 h 2340"/>
                  <a:gd name="T20" fmla="*/ 0 w 4533"/>
                  <a:gd name="T21" fmla="*/ 378 h 2340"/>
                  <a:gd name="T22" fmla="*/ 56 w 4533"/>
                  <a:gd name="T23" fmla="*/ 157 h 2340"/>
                  <a:gd name="T24" fmla="*/ 56 w 4533"/>
                  <a:gd name="T25" fmla="*/ 128 h 2340"/>
                  <a:gd name="T26" fmla="*/ 111 w 4533"/>
                  <a:gd name="T27" fmla="*/ 73 h 2340"/>
                  <a:gd name="T28" fmla="*/ 101 w 4533"/>
                  <a:gd name="T29" fmla="*/ 46 h 2340"/>
                  <a:gd name="T30" fmla="*/ 783 w 4533"/>
                  <a:gd name="T31" fmla="*/ 0 h 2340"/>
                  <a:gd name="T32" fmla="*/ 4533 w 4533"/>
                  <a:gd name="T33" fmla="*/ 0 h 234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533"/>
                  <a:gd name="T52" fmla="*/ 0 h 2340"/>
                  <a:gd name="T53" fmla="*/ 4533 w 4533"/>
                  <a:gd name="T54" fmla="*/ 2340 h 234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533" h="2340">
                    <a:moveTo>
                      <a:pt x="4533" y="0"/>
                    </a:moveTo>
                    <a:lnTo>
                      <a:pt x="4524" y="18"/>
                    </a:lnTo>
                    <a:lnTo>
                      <a:pt x="4442" y="903"/>
                    </a:lnTo>
                    <a:lnTo>
                      <a:pt x="4275" y="1843"/>
                    </a:lnTo>
                    <a:lnTo>
                      <a:pt x="3981" y="2276"/>
                    </a:lnTo>
                    <a:lnTo>
                      <a:pt x="3953" y="2276"/>
                    </a:lnTo>
                    <a:lnTo>
                      <a:pt x="3050" y="2340"/>
                    </a:lnTo>
                    <a:lnTo>
                      <a:pt x="793" y="2340"/>
                    </a:lnTo>
                    <a:lnTo>
                      <a:pt x="415" y="1428"/>
                    </a:lnTo>
                    <a:lnTo>
                      <a:pt x="194" y="985"/>
                    </a:lnTo>
                    <a:lnTo>
                      <a:pt x="0" y="378"/>
                    </a:lnTo>
                    <a:lnTo>
                      <a:pt x="56" y="157"/>
                    </a:lnTo>
                    <a:lnTo>
                      <a:pt x="56" y="128"/>
                    </a:lnTo>
                    <a:lnTo>
                      <a:pt x="111" y="73"/>
                    </a:lnTo>
                    <a:lnTo>
                      <a:pt x="101" y="46"/>
                    </a:lnTo>
                    <a:lnTo>
                      <a:pt x="783" y="0"/>
                    </a:lnTo>
                    <a:lnTo>
                      <a:pt x="4533" y="0"/>
                    </a:lnTo>
                    <a:close/>
                  </a:path>
                </a:pathLst>
              </a:custGeom>
              <a:solidFill>
                <a:srgbClr val="94B8FF"/>
              </a:solidFill>
              <a:ln w="9525">
                <a:noFill/>
                <a:round/>
                <a:headEnd/>
                <a:tailEnd/>
              </a:ln>
            </p:spPr>
            <p:txBody>
              <a:bodyPr>
                <a:prstTxWarp prst="textNoShape">
                  <a:avLst/>
                </a:prstTxWarp>
              </a:bodyPr>
              <a:lstStyle/>
              <a:p>
                <a:endParaRPr lang="en-US"/>
              </a:p>
            </p:txBody>
          </p:sp>
          <p:sp>
            <p:nvSpPr>
              <p:cNvPr id="24720" name="Freeform 25"/>
              <p:cNvSpPr>
                <a:spLocks/>
              </p:cNvSpPr>
              <p:nvPr/>
            </p:nvSpPr>
            <p:spPr bwMode="auto">
              <a:xfrm>
                <a:off x="3324" y="1942"/>
                <a:ext cx="134" cy="601"/>
              </a:xfrm>
              <a:custGeom>
                <a:avLst/>
                <a:gdLst>
                  <a:gd name="T0" fmla="*/ 1077 w 1077"/>
                  <a:gd name="T1" fmla="*/ 0 h 4812"/>
                  <a:gd name="T2" fmla="*/ 1077 w 1077"/>
                  <a:gd name="T3" fmla="*/ 4812 h 4812"/>
                  <a:gd name="T4" fmla="*/ 386 w 1077"/>
                  <a:gd name="T5" fmla="*/ 4783 h 4812"/>
                  <a:gd name="T6" fmla="*/ 359 w 1077"/>
                  <a:gd name="T7" fmla="*/ 4783 h 4812"/>
                  <a:gd name="T8" fmla="*/ 221 w 1077"/>
                  <a:gd name="T9" fmla="*/ 4019 h 4812"/>
                  <a:gd name="T10" fmla="*/ 221 w 1077"/>
                  <a:gd name="T11" fmla="*/ 3825 h 4812"/>
                  <a:gd name="T12" fmla="*/ 82 w 1077"/>
                  <a:gd name="T13" fmla="*/ 2166 h 4812"/>
                  <a:gd name="T14" fmla="*/ 54 w 1077"/>
                  <a:gd name="T15" fmla="*/ 1171 h 4812"/>
                  <a:gd name="T16" fmla="*/ 0 w 1077"/>
                  <a:gd name="T17" fmla="*/ 867 h 4812"/>
                  <a:gd name="T18" fmla="*/ 0 w 1077"/>
                  <a:gd name="T19" fmla="*/ 37 h 4812"/>
                  <a:gd name="T20" fmla="*/ 37 w 1077"/>
                  <a:gd name="T21" fmla="*/ 0 h 4812"/>
                  <a:gd name="T22" fmla="*/ 1077 w 1077"/>
                  <a:gd name="T23" fmla="*/ 0 h 48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077"/>
                  <a:gd name="T37" fmla="*/ 0 h 4812"/>
                  <a:gd name="T38" fmla="*/ 1077 w 1077"/>
                  <a:gd name="T39" fmla="*/ 4812 h 48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077" h="4812">
                    <a:moveTo>
                      <a:pt x="1077" y="0"/>
                    </a:moveTo>
                    <a:lnTo>
                      <a:pt x="1077" y="4812"/>
                    </a:lnTo>
                    <a:lnTo>
                      <a:pt x="386" y="4783"/>
                    </a:lnTo>
                    <a:lnTo>
                      <a:pt x="359" y="4783"/>
                    </a:lnTo>
                    <a:lnTo>
                      <a:pt x="221" y="4019"/>
                    </a:lnTo>
                    <a:lnTo>
                      <a:pt x="221" y="3825"/>
                    </a:lnTo>
                    <a:lnTo>
                      <a:pt x="82" y="2166"/>
                    </a:lnTo>
                    <a:lnTo>
                      <a:pt x="54" y="1171"/>
                    </a:lnTo>
                    <a:lnTo>
                      <a:pt x="0" y="867"/>
                    </a:lnTo>
                    <a:lnTo>
                      <a:pt x="0" y="37"/>
                    </a:lnTo>
                    <a:lnTo>
                      <a:pt x="37" y="0"/>
                    </a:lnTo>
                    <a:lnTo>
                      <a:pt x="1077" y="0"/>
                    </a:lnTo>
                    <a:close/>
                  </a:path>
                </a:pathLst>
              </a:custGeom>
              <a:solidFill>
                <a:srgbClr val="E0EBFF"/>
              </a:solidFill>
              <a:ln w="9525">
                <a:noFill/>
                <a:round/>
                <a:headEnd/>
                <a:tailEnd/>
              </a:ln>
            </p:spPr>
            <p:txBody>
              <a:bodyPr>
                <a:prstTxWarp prst="textNoShape">
                  <a:avLst/>
                </a:prstTxWarp>
              </a:bodyPr>
              <a:lstStyle/>
              <a:p>
                <a:endParaRPr lang="en-US"/>
              </a:p>
            </p:txBody>
          </p:sp>
          <p:sp>
            <p:nvSpPr>
              <p:cNvPr id="24721" name="Freeform 26"/>
              <p:cNvSpPr>
                <a:spLocks/>
              </p:cNvSpPr>
              <p:nvPr/>
            </p:nvSpPr>
            <p:spPr bwMode="auto">
              <a:xfrm>
                <a:off x="3279" y="1546"/>
                <a:ext cx="179" cy="382"/>
              </a:xfrm>
              <a:custGeom>
                <a:avLst/>
                <a:gdLst>
                  <a:gd name="T0" fmla="*/ 1437 w 1437"/>
                  <a:gd name="T1" fmla="*/ 65 h 3060"/>
                  <a:gd name="T2" fmla="*/ 1437 w 1437"/>
                  <a:gd name="T3" fmla="*/ 3060 h 3060"/>
                  <a:gd name="T4" fmla="*/ 488 w 1437"/>
                  <a:gd name="T5" fmla="*/ 3060 h 3060"/>
                  <a:gd name="T6" fmla="*/ 967 w 1437"/>
                  <a:gd name="T7" fmla="*/ 2516 h 3060"/>
                  <a:gd name="T8" fmla="*/ 912 w 1437"/>
                  <a:gd name="T9" fmla="*/ 1853 h 3060"/>
                  <a:gd name="T10" fmla="*/ 1050 w 1437"/>
                  <a:gd name="T11" fmla="*/ 1724 h 3060"/>
                  <a:gd name="T12" fmla="*/ 1023 w 1437"/>
                  <a:gd name="T13" fmla="*/ 1521 h 3060"/>
                  <a:gd name="T14" fmla="*/ 498 w 1437"/>
                  <a:gd name="T15" fmla="*/ 1078 h 3060"/>
                  <a:gd name="T16" fmla="*/ 55 w 1437"/>
                  <a:gd name="T17" fmla="*/ 618 h 3060"/>
                  <a:gd name="T18" fmla="*/ 0 w 1437"/>
                  <a:gd name="T19" fmla="*/ 314 h 3060"/>
                  <a:gd name="T20" fmla="*/ 0 w 1437"/>
                  <a:gd name="T21" fmla="*/ 194 h 3060"/>
                  <a:gd name="T22" fmla="*/ 55 w 1437"/>
                  <a:gd name="T23" fmla="*/ 194 h 3060"/>
                  <a:gd name="T24" fmla="*/ 83 w 1437"/>
                  <a:gd name="T25" fmla="*/ 167 h 3060"/>
                  <a:gd name="T26" fmla="*/ 83 w 1437"/>
                  <a:gd name="T27" fmla="*/ 93 h 3060"/>
                  <a:gd name="T28" fmla="*/ 138 w 1437"/>
                  <a:gd name="T29" fmla="*/ 93 h 3060"/>
                  <a:gd name="T30" fmla="*/ 203 w 1437"/>
                  <a:gd name="T31" fmla="*/ 0 h 3060"/>
                  <a:gd name="T32" fmla="*/ 341 w 1437"/>
                  <a:gd name="T33" fmla="*/ 0 h 3060"/>
                  <a:gd name="T34" fmla="*/ 986 w 1437"/>
                  <a:gd name="T35" fmla="*/ 65 h 3060"/>
                  <a:gd name="T36" fmla="*/ 995 w 1437"/>
                  <a:gd name="T37" fmla="*/ 65 h 3060"/>
                  <a:gd name="T38" fmla="*/ 1437 w 1437"/>
                  <a:gd name="T39" fmla="*/ 65 h 3060"/>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437"/>
                  <a:gd name="T61" fmla="*/ 0 h 3060"/>
                  <a:gd name="T62" fmla="*/ 1437 w 1437"/>
                  <a:gd name="T63" fmla="*/ 3060 h 3060"/>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437" h="3060">
                    <a:moveTo>
                      <a:pt x="1437" y="65"/>
                    </a:moveTo>
                    <a:lnTo>
                      <a:pt x="1437" y="3060"/>
                    </a:lnTo>
                    <a:lnTo>
                      <a:pt x="488" y="3060"/>
                    </a:lnTo>
                    <a:lnTo>
                      <a:pt x="967" y="2516"/>
                    </a:lnTo>
                    <a:lnTo>
                      <a:pt x="912" y="1853"/>
                    </a:lnTo>
                    <a:lnTo>
                      <a:pt x="1050" y="1724"/>
                    </a:lnTo>
                    <a:lnTo>
                      <a:pt x="1023" y="1521"/>
                    </a:lnTo>
                    <a:lnTo>
                      <a:pt x="498" y="1078"/>
                    </a:lnTo>
                    <a:lnTo>
                      <a:pt x="55" y="618"/>
                    </a:lnTo>
                    <a:lnTo>
                      <a:pt x="0" y="314"/>
                    </a:lnTo>
                    <a:lnTo>
                      <a:pt x="0" y="194"/>
                    </a:lnTo>
                    <a:lnTo>
                      <a:pt x="55" y="194"/>
                    </a:lnTo>
                    <a:lnTo>
                      <a:pt x="83" y="167"/>
                    </a:lnTo>
                    <a:lnTo>
                      <a:pt x="83" y="93"/>
                    </a:lnTo>
                    <a:lnTo>
                      <a:pt x="138" y="93"/>
                    </a:lnTo>
                    <a:lnTo>
                      <a:pt x="203" y="0"/>
                    </a:lnTo>
                    <a:lnTo>
                      <a:pt x="341" y="0"/>
                    </a:lnTo>
                    <a:lnTo>
                      <a:pt x="986" y="65"/>
                    </a:lnTo>
                    <a:lnTo>
                      <a:pt x="995" y="65"/>
                    </a:lnTo>
                    <a:lnTo>
                      <a:pt x="1437" y="65"/>
                    </a:lnTo>
                    <a:close/>
                  </a:path>
                </a:pathLst>
              </a:custGeom>
              <a:solidFill>
                <a:srgbClr val="C2D6FF"/>
              </a:solidFill>
              <a:ln w="9525">
                <a:noFill/>
                <a:round/>
                <a:headEnd/>
                <a:tailEnd/>
              </a:ln>
            </p:spPr>
            <p:txBody>
              <a:bodyPr>
                <a:prstTxWarp prst="textNoShape">
                  <a:avLst/>
                </a:prstTxWarp>
              </a:bodyPr>
              <a:lstStyle/>
              <a:p>
                <a:endParaRPr lang="en-US"/>
              </a:p>
            </p:txBody>
          </p:sp>
          <p:sp>
            <p:nvSpPr>
              <p:cNvPr id="24722" name="Freeform 27"/>
              <p:cNvSpPr>
                <a:spLocks/>
              </p:cNvSpPr>
              <p:nvPr/>
            </p:nvSpPr>
            <p:spPr bwMode="auto">
              <a:xfrm>
                <a:off x="3220" y="1247"/>
                <a:ext cx="238" cy="293"/>
              </a:xfrm>
              <a:custGeom>
                <a:avLst/>
                <a:gdLst>
                  <a:gd name="T0" fmla="*/ 1907 w 1907"/>
                  <a:gd name="T1" fmla="*/ 0 h 2340"/>
                  <a:gd name="T2" fmla="*/ 1907 w 1907"/>
                  <a:gd name="T3" fmla="*/ 2340 h 2340"/>
                  <a:gd name="T4" fmla="*/ 1465 w 1907"/>
                  <a:gd name="T5" fmla="*/ 2340 h 2340"/>
                  <a:gd name="T6" fmla="*/ 820 w 1907"/>
                  <a:gd name="T7" fmla="*/ 2276 h 2340"/>
                  <a:gd name="T8" fmla="*/ 636 w 1907"/>
                  <a:gd name="T9" fmla="*/ 2276 h 2340"/>
                  <a:gd name="T10" fmla="*/ 165 w 1907"/>
                  <a:gd name="T11" fmla="*/ 1621 h 2340"/>
                  <a:gd name="T12" fmla="*/ 0 w 1907"/>
                  <a:gd name="T13" fmla="*/ 378 h 2340"/>
                  <a:gd name="T14" fmla="*/ 28 w 1907"/>
                  <a:gd name="T15" fmla="*/ 46 h 2340"/>
                  <a:gd name="T16" fmla="*/ 28 w 1907"/>
                  <a:gd name="T17" fmla="*/ 0 h 2340"/>
                  <a:gd name="T18" fmla="*/ 1907 w 1907"/>
                  <a:gd name="T19" fmla="*/ 0 h 234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07"/>
                  <a:gd name="T31" fmla="*/ 0 h 2340"/>
                  <a:gd name="T32" fmla="*/ 1907 w 1907"/>
                  <a:gd name="T33" fmla="*/ 2340 h 234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07" h="2340">
                    <a:moveTo>
                      <a:pt x="1907" y="0"/>
                    </a:moveTo>
                    <a:lnTo>
                      <a:pt x="1907" y="2340"/>
                    </a:lnTo>
                    <a:lnTo>
                      <a:pt x="1465" y="2340"/>
                    </a:lnTo>
                    <a:lnTo>
                      <a:pt x="820" y="2276"/>
                    </a:lnTo>
                    <a:lnTo>
                      <a:pt x="636" y="2276"/>
                    </a:lnTo>
                    <a:lnTo>
                      <a:pt x="165" y="1621"/>
                    </a:lnTo>
                    <a:lnTo>
                      <a:pt x="0" y="378"/>
                    </a:lnTo>
                    <a:lnTo>
                      <a:pt x="28" y="46"/>
                    </a:lnTo>
                    <a:lnTo>
                      <a:pt x="28" y="0"/>
                    </a:lnTo>
                    <a:lnTo>
                      <a:pt x="1907" y="0"/>
                    </a:lnTo>
                    <a:close/>
                  </a:path>
                </a:pathLst>
              </a:custGeom>
              <a:solidFill>
                <a:srgbClr val="94B8FF"/>
              </a:solidFill>
              <a:ln w="9525">
                <a:noFill/>
                <a:round/>
                <a:headEnd/>
                <a:tailEnd/>
              </a:ln>
            </p:spPr>
            <p:txBody>
              <a:bodyPr>
                <a:prstTxWarp prst="textNoShape">
                  <a:avLst/>
                </a:prstTxWarp>
              </a:bodyPr>
              <a:lstStyle/>
              <a:p>
                <a:endParaRPr lang="en-US"/>
              </a:p>
            </p:txBody>
          </p:sp>
          <p:sp>
            <p:nvSpPr>
              <p:cNvPr id="24723" name="Freeform 28"/>
              <p:cNvSpPr>
                <a:spLocks/>
              </p:cNvSpPr>
              <p:nvPr/>
            </p:nvSpPr>
            <p:spPr bwMode="auto">
              <a:xfrm>
                <a:off x="690" y="1011"/>
                <a:ext cx="2768" cy="344"/>
              </a:xfrm>
              <a:custGeom>
                <a:avLst/>
                <a:gdLst>
                  <a:gd name="T0" fmla="*/ 22149 w 22149"/>
                  <a:gd name="T1" fmla="*/ 415 h 2747"/>
                  <a:gd name="T2" fmla="*/ 16335 w 22149"/>
                  <a:gd name="T3" fmla="*/ 1779 h 2747"/>
                  <a:gd name="T4" fmla="*/ 16161 w 22149"/>
                  <a:gd name="T5" fmla="*/ 1789 h 2747"/>
                  <a:gd name="T6" fmla="*/ 15985 w 22149"/>
                  <a:gd name="T7" fmla="*/ 1797 h 2747"/>
                  <a:gd name="T8" fmla="*/ 15810 w 22149"/>
                  <a:gd name="T9" fmla="*/ 1816 h 2747"/>
                  <a:gd name="T10" fmla="*/ 15635 w 22149"/>
                  <a:gd name="T11" fmla="*/ 1825 h 2747"/>
                  <a:gd name="T12" fmla="*/ 15442 w 22149"/>
                  <a:gd name="T13" fmla="*/ 1493 h 2747"/>
                  <a:gd name="T14" fmla="*/ 15110 w 22149"/>
                  <a:gd name="T15" fmla="*/ 1632 h 2747"/>
                  <a:gd name="T16" fmla="*/ 15073 w 22149"/>
                  <a:gd name="T17" fmla="*/ 1862 h 2747"/>
                  <a:gd name="T18" fmla="*/ 14400 w 22149"/>
                  <a:gd name="T19" fmla="*/ 1908 h 2747"/>
                  <a:gd name="T20" fmla="*/ 13728 w 22149"/>
                  <a:gd name="T21" fmla="*/ 1954 h 2747"/>
                  <a:gd name="T22" fmla="*/ 13064 w 22149"/>
                  <a:gd name="T23" fmla="*/ 1991 h 2747"/>
                  <a:gd name="T24" fmla="*/ 12392 w 22149"/>
                  <a:gd name="T25" fmla="*/ 2028 h 2747"/>
                  <a:gd name="T26" fmla="*/ 12318 w 22149"/>
                  <a:gd name="T27" fmla="*/ 2037 h 2747"/>
                  <a:gd name="T28" fmla="*/ 11415 w 22149"/>
                  <a:gd name="T29" fmla="*/ 2037 h 2747"/>
                  <a:gd name="T30" fmla="*/ 10447 w 22149"/>
                  <a:gd name="T31" fmla="*/ 2101 h 2747"/>
                  <a:gd name="T32" fmla="*/ 9481 w 22149"/>
                  <a:gd name="T33" fmla="*/ 2157 h 2747"/>
                  <a:gd name="T34" fmla="*/ 8513 w 22149"/>
                  <a:gd name="T35" fmla="*/ 2231 h 2747"/>
                  <a:gd name="T36" fmla="*/ 7536 w 22149"/>
                  <a:gd name="T37" fmla="*/ 2295 h 2747"/>
                  <a:gd name="T38" fmla="*/ 6744 w 22149"/>
                  <a:gd name="T39" fmla="*/ 1549 h 2747"/>
                  <a:gd name="T40" fmla="*/ 6274 w 22149"/>
                  <a:gd name="T41" fmla="*/ 608 h 2747"/>
                  <a:gd name="T42" fmla="*/ 5970 w 22149"/>
                  <a:gd name="T43" fmla="*/ 2018 h 2747"/>
                  <a:gd name="T44" fmla="*/ 5472 w 22149"/>
                  <a:gd name="T45" fmla="*/ 2423 h 2747"/>
                  <a:gd name="T46" fmla="*/ 4818 w 22149"/>
                  <a:gd name="T47" fmla="*/ 2423 h 2747"/>
                  <a:gd name="T48" fmla="*/ 3399 w 22149"/>
                  <a:gd name="T49" fmla="*/ 2489 h 2747"/>
                  <a:gd name="T50" fmla="*/ 2487 w 22149"/>
                  <a:gd name="T51" fmla="*/ 2562 h 2747"/>
                  <a:gd name="T52" fmla="*/ 2211 w 22149"/>
                  <a:gd name="T53" fmla="*/ 2580 h 2747"/>
                  <a:gd name="T54" fmla="*/ 1943 w 22149"/>
                  <a:gd name="T55" fmla="*/ 2599 h 2747"/>
                  <a:gd name="T56" fmla="*/ 1667 w 22149"/>
                  <a:gd name="T57" fmla="*/ 2627 h 2747"/>
                  <a:gd name="T58" fmla="*/ 1059 w 22149"/>
                  <a:gd name="T59" fmla="*/ 304 h 2747"/>
                  <a:gd name="T60" fmla="*/ 921 w 22149"/>
                  <a:gd name="T61" fmla="*/ 360 h 2747"/>
                  <a:gd name="T62" fmla="*/ 774 w 22149"/>
                  <a:gd name="T63" fmla="*/ 2700 h 2747"/>
                  <a:gd name="T64" fmla="*/ 654 w 22149"/>
                  <a:gd name="T65" fmla="*/ 2710 h 2747"/>
                  <a:gd name="T66" fmla="*/ 534 w 22149"/>
                  <a:gd name="T67" fmla="*/ 2719 h 2747"/>
                  <a:gd name="T68" fmla="*/ 415 w 22149"/>
                  <a:gd name="T69" fmla="*/ 2737 h 2747"/>
                  <a:gd name="T70" fmla="*/ 295 w 22149"/>
                  <a:gd name="T71" fmla="*/ 2747 h 2747"/>
                  <a:gd name="T72" fmla="*/ 9 w 22149"/>
                  <a:gd name="T73" fmla="*/ 415 h 2747"/>
                  <a:gd name="T74" fmla="*/ 396 w 22149"/>
                  <a:gd name="T75" fmla="*/ 28 h 2747"/>
                  <a:gd name="T76" fmla="*/ 21762 w 22149"/>
                  <a:gd name="T77" fmla="*/ 28 h 2747"/>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22149"/>
                  <a:gd name="T118" fmla="*/ 0 h 2747"/>
                  <a:gd name="T119" fmla="*/ 22149 w 22149"/>
                  <a:gd name="T120" fmla="*/ 2747 h 2747"/>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22149" h="2747">
                    <a:moveTo>
                      <a:pt x="21983" y="166"/>
                    </a:moveTo>
                    <a:lnTo>
                      <a:pt x="22149" y="415"/>
                    </a:lnTo>
                    <a:lnTo>
                      <a:pt x="22149" y="1779"/>
                    </a:lnTo>
                    <a:lnTo>
                      <a:pt x="16335" y="1779"/>
                    </a:lnTo>
                    <a:lnTo>
                      <a:pt x="16243" y="1779"/>
                    </a:lnTo>
                    <a:lnTo>
                      <a:pt x="16161" y="1789"/>
                    </a:lnTo>
                    <a:lnTo>
                      <a:pt x="16068" y="1797"/>
                    </a:lnTo>
                    <a:lnTo>
                      <a:pt x="15985" y="1797"/>
                    </a:lnTo>
                    <a:lnTo>
                      <a:pt x="15893" y="1807"/>
                    </a:lnTo>
                    <a:lnTo>
                      <a:pt x="15810" y="1816"/>
                    </a:lnTo>
                    <a:lnTo>
                      <a:pt x="15718" y="1816"/>
                    </a:lnTo>
                    <a:lnTo>
                      <a:pt x="15635" y="1825"/>
                    </a:lnTo>
                    <a:lnTo>
                      <a:pt x="15580" y="1576"/>
                    </a:lnTo>
                    <a:lnTo>
                      <a:pt x="15442" y="1493"/>
                    </a:lnTo>
                    <a:lnTo>
                      <a:pt x="15166" y="1549"/>
                    </a:lnTo>
                    <a:lnTo>
                      <a:pt x="15110" y="1632"/>
                    </a:lnTo>
                    <a:lnTo>
                      <a:pt x="15054" y="1797"/>
                    </a:lnTo>
                    <a:lnTo>
                      <a:pt x="15073" y="1862"/>
                    </a:lnTo>
                    <a:lnTo>
                      <a:pt x="14742" y="1890"/>
                    </a:lnTo>
                    <a:lnTo>
                      <a:pt x="14400" y="1908"/>
                    </a:lnTo>
                    <a:lnTo>
                      <a:pt x="14069" y="1936"/>
                    </a:lnTo>
                    <a:lnTo>
                      <a:pt x="13728" y="1954"/>
                    </a:lnTo>
                    <a:lnTo>
                      <a:pt x="13396" y="1973"/>
                    </a:lnTo>
                    <a:lnTo>
                      <a:pt x="13064" y="1991"/>
                    </a:lnTo>
                    <a:lnTo>
                      <a:pt x="12723" y="2010"/>
                    </a:lnTo>
                    <a:lnTo>
                      <a:pt x="12392" y="2028"/>
                    </a:lnTo>
                    <a:lnTo>
                      <a:pt x="12374" y="2018"/>
                    </a:lnTo>
                    <a:lnTo>
                      <a:pt x="12318" y="2037"/>
                    </a:lnTo>
                    <a:lnTo>
                      <a:pt x="11424" y="2037"/>
                    </a:lnTo>
                    <a:lnTo>
                      <a:pt x="11415" y="2037"/>
                    </a:lnTo>
                    <a:lnTo>
                      <a:pt x="10936" y="2064"/>
                    </a:lnTo>
                    <a:lnTo>
                      <a:pt x="10447" y="2101"/>
                    </a:lnTo>
                    <a:lnTo>
                      <a:pt x="9968" y="2129"/>
                    </a:lnTo>
                    <a:lnTo>
                      <a:pt x="9481" y="2157"/>
                    </a:lnTo>
                    <a:lnTo>
                      <a:pt x="8992" y="2194"/>
                    </a:lnTo>
                    <a:lnTo>
                      <a:pt x="8513" y="2231"/>
                    </a:lnTo>
                    <a:lnTo>
                      <a:pt x="8025" y="2258"/>
                    </a:lnTo>
                    <a:lnTo>
                      <a:pt x="7536" y="2295"/>
                    </a:lnTo>
                    <a:lnTo>
                      <a:pt x="6965" y="2295"/>
                    </a:lnTo>
                    <a:lnTo>
                      <a:pt x="6744" y="1549"/>
                    </a:lnTo>
                    <a:lnTo>
                      <a:pt x="6412" y="746"/>
                    </a:lnTo>
                    <a:lnTo>
                      <a:pt x="6274" y="608"/>
                    </a:lnTo>
                    <a:lnTo>
                      <a:pt x="6191" y="664"/>
                    </a:lnTo>
                    <a:lnTo>
                      <a:pt x="5970" y="2018"/>
                    </a:lnTo>
                    <a:lnTo>
                      <a:pt x="5877" y="2369"/>
                    </a:lnTo>
                    <a:lnTo>
                      <a:pt x="5472" y="2423"/>
                    </a:lnTo>
                    <a:lnTo>
                      <a:pt x="4828" y="2423"/>
                    </a:lnTo>
                    <a:lnTo>
                      <a:pt x="4818" y="2423"/>
                    </a:lnTo>
                    <a:lnTo>
                      <a:pt x="4045" y="2489"/>
                    </a:lnTo>
                    <a:lnTo>
                      <a:pt x="3399" y="2489"/>
                    </a:lnTo>
                    <a:lnTo>
                      <a:pt x="2625" y="2553"/>
                    </a:lnTo>
                    <a:lnTo>
                      <a:pt x="2487" y="2562"/>
                    </a:lnTo>
                    <a:lnTo>
                      <a:pt x="2350" y="2572"/>
                    </a:lnTo>
                    <a:lnTo>
                      <a:pt x="2211" y="2580"/>
                    </a:lnTo>
                    <a:lnTo>
                      <a:pt x="2082" y="2590"/>
                    </a:lnTo>
                    <a:lnTo>
                      <a:pt x="1943" y="2599"/>
                    </a:lnTo>
                    <a:lnTo>
                      <a:pt x="1805" y="2617"/>
                    </a:lnTo>
                    <a:lnTo>
                      <a:pt x="1667" y="2627"/>
                    </a:lnTo>
                    <a:lnTo>
                      <a:pt x="1529" y="2636"/>
                    </a:lnTo>
                    <a:lnTo>
                      <a:pt x="1059" y="304"/>
                    </a:lnTo>
                    <a:lnTo>
                      <a:pt x="1004" y="194"/>
                    </a:lnTo>
                    <a:lnTo>
                      <a:pt x="921" y="360"/>
                    </a:lnTo>
                    <a:lnTo>
                      <a:pt x="894" y="1686"/>
                    </a:lnTo>
                    <a:lnTo>
                      <a:pt x="774" y="2700"/>
                    </a:lnTo>
                    <a:lnTo>
                      <a:pt x="718" y="2710"/>
                    </a:lnTo>
                    <a:lnTo>
                      <a:pt x="654" y="2710"/>
                    </a:lnTo>
                    <a:lnTo>
                      <a:pt x="599" y="2719"/>
                    </a:lnTo>
                    <a:lnTo>
                      <a:pt x="534" y="2719"/>
                    </a:lnTo>
                    <a:lnTo>
                      <a:pt x="479" y="2728"/>
                    </a:lnTo>
                    <a:lnTo>
                      <a:pt x="415" y="2737"/>
                    </a:lnTo>
                    <a:lnTo>
                      <a:pt x="359" y="2737"/>
                    </a:lnTo>
                    <a:lnTo>
                      <a:pt x="295" y="2747"/>
                    </a:lnTo>
                    <a:lnTo>
                      <a:pt x="0" y="2747"/>
                    </a:lnTo>
                    <a:lnTo>
                      <a:pt x="9" y="415"/>
                    </a:lnTo>
                    <a:lnTo>
                      <a:pt x="147" y="194"/>
                    </a:lnTo>
                    <a:lnTo>
                      <a:pt x="396" y="28"/>
                    </a:lnTo>
                    <a:lnTo>
                      <a:pt x="506" y="0"/>
                    </a:lnTo>
                    <a:lnTo>
                      <a:pt x="21762" y="28"/>
                    </a:lnTo>
                    <a:lnTo>
                      <a:pt x="21983" y="166"/>
                    </a:lnTo>
                    <a:close/>
                  </a:path>
                </a:pathLst>
              </a:custGeom>
              <a:solidFill>
                <a:srgbClr val="6699FF"/>
              </a:solidFill>
              <a:ln w="9525">
                <a:noFill/>
                <a:round/>
                <a:headEnd/>
                <a:tailEnd/>
              </a:ln>
            </p:spPr>
            <p:txBody>
              <a:bodyPr>
                <a:prstTxWarp prst="textNoShape">
                  <a:avLst/>
                </a:prstTxWarp>
              </a:bodyPr>
              <a:lstStyle/>
              <a:p>
                <a:endParaRPr lang="en-US"/>
              </a:p>
            </p:txBody>
          </p:sp>
          <p:sp>
            <p:nvSpPr>
              <p:cNvPr id="24724" name="Freeform 29"/>
              <p:cNvSpPr>
                <a:spLocks/>
              </p:cNvSpPr>
              <p:nvPr/>
            </p:nvSpPr>
            <p:spPr bwMode="auto">
              <a:xfrm>
                <a:off x="1408" y="1129"/>
                <a:ext cx="201" cy="641"/>
              </a:xfrm>
              <a:custGeom>
                <a:avLst/>
                <a:gdLst>
                  <a:gd name="T0" fmla="*/ 1243 w 1603"/>
                  <a:gd name="T1" fmla="*/ 2047 h 5133"/>
                  <a:gd name="T2" fmla="*/ 1603 w 1603"/>
                  <a:gd name="T3" fmla="*/ 2820 h 5133"/>
                  <a:gd name="T4" fmla="*/ 1547 w 1603"/>
                  <a:gd name="T5" fmla="*/ 3198 h 5133"/>
                  <a:gd name="T6" fmla="*/ 1272 w 1603"/>
                  <a:gd name="T7" fmla="*/ 4139 h 5133"/>
                  <a:gd name="T8" fmla="*/ 1051 w 1603"/>
                  <a:gd name="T9" fmla="*/ 5133 h 5133"/>
                  <a:gd name="T10" fmla="*/ 884 w 1603"/>
                  <a:gd name="T11" fmla="*/ 4940 h 5133"/>
                  <a:gd name="T12" fmla="*/ 498 w 1603"/>
                  <a:gd name="T13" fmla="*/ 4000 h 5133"/>
                  <a:gd name="T14" fmla="*/ 0 w 1603"/>
                  <a:gd name="T15" fmla="*/ 2875 h 5133"/>
                  <a:gd name="T16" fmla="*/ 27 w 1603"/>
                  <a:gd name="T17" fmla="*/ 2820 h 5133"/>
                  <a:gd name="T18" fmla="*/ 27 w 1603"/>
                  <a:gd name="T19" fmla="*/ 2737 h 5133"/>
                  <a:gd name="T20" fmla="*/ 0 w 1603"/>
                  <a:gd name="T21" fmla="*/ 2700 h 5133"/>
                  <a:gd name="T22" fmla="*/ 27 w 1603"/>
                  <a:gd name="T23" fmla="*/ 2396 h 5133"/>
                  <a:gd name="T24" fmla="*/ 415 w 1603"/>
                  <a:gd name="T25" fmla="*/ 940 h 5133"/>
                  <a:gd name="T26" fmla="*/ 469 w 1603"/>
                  <a:gd name="T27" fmla="*/ 471 h 5133"/>
                  <a:gd name="T28" fmla="*/ 553 w 1603"/>
                  <a:gd name="T29" fmla="*/ 221 h 5133"/>
                  <a:gd name="T30" fmla="*/ 580 w 1603"/>
                  <a:gd name="T31" fmla="*/ 0 h 5133"/>
                  <a:gd name="T32" fmla="*/ 884 w 1603"/>
                  <a:gd name="T33" fmla="*/ 857 h 5133"/>
                  <a:gd name="T34" fmla="*/ 1243 w 1603"/>
                  <a:gd name="T35" fmla="*/ 2047 h 5133"/>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603"/>
                  <a:gd name="T55" fmla="*/ 0 h 5133"/>
                  <a:gd name="T56" fmla="*/ 1603 w 1603"/>
                  <a:gd name="T57" fmla="*/ 5133 h 5133"/>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603" h="5133">
                    <a:moveTo>
                      <a:pt x="1243" y="2047"/>
                    </a:moveTo>
                    <a:lnTo>
                      <a:pt x="1603" y="2820"/>
                    </a:lnTo>
                    <a:lnTo>
                      <a:pt x="1547" y="3198"/>
                    </a:lnTo>
                    <a:lnTo>
                      <a:pt x="1272" y="4139"/>
                    </a:lnTo>
                    <a:lnTo>
                      <a:pt x="1051" y="5133"/>
                    </a:lnTo>
                    <a:lnTo>
                      <a:pt x="884" y="4940"/>
                    </a:lnTo>
                    <a:lnTo>
                      <a:pt x="498" y="4000"/>
                    </a:lnTo>
                    <a:lnTo>
                      <a:pt x="0" y="2875"/>
                    </a:lnTo>
                    <a:lnTo>
                      <a:pt x="27" y="2820"/>
                    </a:lnTo>
                    <a:lnTo>
                      <a:pt x="27" y="2737"/>
                    </a:lnTo>
                    <a:lnTo>
                      <a:pt x="0" y="2700"/>
                    </a:lnTo>
                    <a:lnTo>
                      <a:pt x="27" y="2396"/>
                    </a:lnTo>
                    <a:lnTo>
                      <a:pt x="415" y="940"/>
                    </a:lnTo>
                    <a:lnTo>
                      <a:pt x="469" y="471"/>
                    </a:lnTo>
                    <a:lnTo>
                      <a:pt x="553" y="221"/>
                    </a:lnTo>
                    <a:lnTo>
                      <a:pt x="580" y="0"/>
                    </a:lnTo>
                    <a:lnTo>
                      <a:pt x="884" y="857"/>
                    </a:lnTo>
                    <a:lnTo>
                      <a:pt x="1243" y="2047"/>
                    </a:lnTo>
                    <a:close/>
                  </a:path>
                </a:pathLst>
              </a:custGeom>
              <a:solidFill>
                <a:srgbClr val="FF6633"/>
              </a:solidFill>
              <a:ln w="9525">
                <a:noFill/>
                <a:round/>
                <a:headEnd/>
                <a:tailEnd/>
              </a:ln>
            </p:spPr>
            <p:txBody>
              <a:bodyPr>
                <a:prstTxWarp prst="textNoShape">
                  <a:avLst/>
                </a:prstTxWarp>
              </a:bodyPr>
              <a:lstStyle/>
              <a:p>
                <a:endParaRPr lang="en-US"/>
              </a:p>
            </p:txBody>
          </p:sp>
          <p:sp>
            <p:nvSpPr>
              <p:cNvPr id="24725" name="Freeform 30"/>
              <p:cNvSpPr>
                <a:spLocks/>
              </p:cNvSpPr>
              <p:nvPr/>
            </p:nvSpPr>
            <p:spPr bwMode="auto">
              <a:xfrm>
                <a:off x="753" y="1149"/>
                <a:ext cx="193" cy="697"/>
              </a:xfrm>
              <a:custGeom>
                <a:avLst/>
                <a:gdLst>
                  <a:gd name="T0" fmla="*/ 1355 w 1548"/>
                  <a:gd name="T1" fmla="*/ 5465 h 5576"/>
                  <a:gd name="T2" fmla="*/ 1023 w 1548"/>
                  <a:gd name="T3" fmla="*/ 4636 h 5576"/>
                  <a:gd name="T4" fmla="*/ 913 w 1548"/>
                  <a:gd name="T5" fmla="*/ 4553 h 5576"/>
                  <a:gd name="T6" fmla="*/ 747 w 1548"/>
                  <a:gd name="T7" fmla="*/ 4801 h 5576"/>
                  <a:gd name="T8" fmla="*/ 388 w 1548"/>
                  <a:gd name="T9" fmla="*/ 5549 h 5576"/>
                  <a:gd name="T10" fmla="*/ 388 w 1548"/>
                  <a:gd name="T11" fmla="*/ 5576 h 5576"/>
                  <a:gd name="T12" fmla="*/ 83 w 1548"/>
                  <a:gd name="T13" fmla="*/ 5216 h 5576"/>
                  <a:gd name="T14" fmla="*/ 0 w 1548"/>
                  <a:gd name="T15" fmla="*/ 5051 h 5576"/>
                  <a:gd name="T16" fmla="*/ 277 w 1548"/>
                  <a:gd name="T17" fmla="*/ 2765 h 5576"/>
                  <a:gd name="T18" fmla="*/ 332 w 1548"/>
                  <a:gd name="T19" fmla="*/ 2350 h 5576"/>
                  <a:gd name="T20" fmla="*/ 526 w 1548"/>
                  <a:gd name="T21" fmla="*/ 857 h 5576"/>
                  <a:gd name="T22" fmla="*/ 580 w 1548"/>
                  <a:gd name="T23" fmla="*/ 305 h 5576"/>
                  <a:gd name="T24" fmla="*/ 580 w 1548"/>
                  <a:gd name="T25" fmla="*/ 0 h 5576"/>
                  <a:gd name="T26" fmla="*/ 1548 w 1548"/>
                  <a:gd name="T27" fmla="*/ 4719 h 5576"/>
                  <a:gd name="T28" fmla="*/ 1355 w 1548"/>
                  <a:gd name="T29" fmla="*/ 5465 h 557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548"/>
                  <a:gd name="T46" fmla="*/ 0 h 5576"/>
                  <a:gd name="T47" fmla="*/ 1548 w 1548"/>
                  <a:gd name="T48" fmla="*/ 5576 h 557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548" h="5576">
                    <a:moveTo>
                      <a:pt x="1355" y="5465"/>
                    </a:moveTo>
                    <a:lnTo>
                      <a:pt x="1023" y="4636"/>
                    </a:lnTo>
                    <a:lnTo>
                      <a:pt x="913" y="4553"/>
                    </a:lnTo>
                    <a:lnTo>
                      <a:pt x="747" y="4801"/>
                    </a:lnTo>
                    <a:lnTo>
                      <a:pt x="388" y="5549"/>
                    </a:lnTo>
                    <a:lnTo>
                      <a:pt x="388" y="5576"/>
                    </a:lnTo>
                    <a:lnTo>
                      <a:pt x="83" y="5216"/>
                    </a:lnTo>
                    <a:lnTo>
                      <a:pt x="0" y="5051"/>
                    </a:lnTo>
                    <a:lnTo>
                      <a:pt x="277" y="2765"/>
                    </a:lnTo>
                    <a:lnTo>
                      <a:pt x="332" y="2350"/>
                    </a:lnTo>
                    <a:lnTo>
                      <a:pt x="526" y="857"/>
                    </a:lnTo>
                    <a:lnTo>
                      <a:pt x="580" y="305"/>
                    </a:lnTo>
                    <a:lnTo>
                      <a:pt x="580" y="0"/>
                    </a:lnTo>
                    <a:lnTo>
                      <a:pt x="1548" y="4719"/>
                    </a:lnTo>
                    <a:lnTo>
                      <a:pt x="1355" y="5465"/>
                    </a:lnTo>
                    <a:close/>
                  </a:path>
                </a:pathLst>
              </a:custGeom>
              <a:solidFill>
                <a:srgbClr val="FF6633"/>
              </a:solidFill>
              <a:ln w="9525">
                <a:noFill/>
                <a:round/>
                <a:headEnd/>
                <a:tailEnd/>
              </a:ln>
            </p:spPr>
            <p:txBody>
              <a:bodyPr>
                <a:prstTxWarp prst="textNoShape">
                  <a:avLst/>
                </a:prstTxWarp>
              </a:bodyPr>
              <a:lstStyle/>
              <a:p>
                <a:endParaRPr lang="en-US"/>
              </a:p>
            </p:txBody>
          </p:sp>
          <p:sp>
            <p:nvSpPr>
              <p:cNvPr id="24726" name="Freeform 31"/>
              <p:cNvSpPr>
                <a:spLocks/>
              </p:cNvSpPr>
              <p:nvPr/>
            </p:nvSpPr>
            <p:spPr bwMode="auto">
              <a:xfrm>
                <a:off x="2564" y="1219"/>
                <a:ext cx="348" cy="1277"/>
              </a:xfrm>
              <a:custGeom>
                <a:avLst/>
                <a:gdLst>
                  <a:gd name="T0" fmla="*/ 443 w 2783"/>
                  <a:gd name="T1" fmla="*/ 359 h 10221"/>
                  <a:gd name="T2" fmla="*/ 388 w 2783"/>
                  <a:gd name="T3" fmla="*/ 415 h 10221"/>
                  <a:gd name="T4" fmla="*/ 415 w 2783"/>
                  <a:gd name="T5" fmla="*/ 1161 h 10221"/>
                  <a:gd name="T6" fmla="*/ 470 w 2783"/>
                  <a:gd name="T7" fmla="*/ 1410 h 10221"/>
                  <a:gd name="T8" fmla="*/ 691 w 2783"/>
                  <a:gd name="T9" fmla="*/ 2406 h 10221"/>
                  <a:gd name="T10" fmla="*/ 912 w 2783"/>
                  <a:gd name="T11" fmla="*/ 3511 h 10221"/>
                  <a:gd name="T12" fmla="*/ 1133 w 2783"/>
                  <a:gd name="T13" fmla="*/ 4525 h 10221"/>
                  <a:gd name="T14" fmla="*/ 1272 w 2783"/>
                  <a:gd name="T15" fmla="*/ 5217 h 10221"/>
                  <a:gd name="T16" fmla="*/ 1383 w 2783"/>
                  <a:gd name="T17" fmla="*/ 5576 h 10221"/>
                  <a:gd name="T18" fmla="*/ 2019 w 2783"/>
                  <a:gd name="T19" fmla="*/ 8699 h 10221"/>
                  <a:gd name="T20" fmla="*/ 2184 w 2783"/>
                  <a:gd name="T21" fmla="*/ 9170 h 10221"/>
                  <a:gd name="T22" fmla="*/ 2783 w 2783"/>
                  <a:gd name="T23" fmla="*/ 9990 h 10221"/>
                  <a:gd name="T24" fmla="*/ 2783 w 2783"/>
                  <a:gd name="T25" fmla="*/ 10046 h 10221"/>
                  <a:gd name="T26" fmla="*/ 1162 w 2783"/>
                  <a:gd name="T27" fmla="*/ 10165 h 10221"/>
                  <a:gd name="T28" fmla="*/ 470 w 2783"/>
                  <a:gd name="T29" fmla="*/ 10221 h 10221"/>
                  <a:gd name="T30" fmla="*/ 0 w 2783"/>
                  <a:gd name="T31" fmla="*/ 10193 h 10221"/>
                  <a:gd name="T32" fmla="*/ 388 w 2783"/>
                  <a:gd name="T33" fmla="*/ 8396 h 10221"/>
                  <a:gd name="T34" fmla="*/ 388 w 2783"/>
                  <a:gd name="T35" fmla="*/ 5409 h 10221"/>
                  <a:gd name="T36" fmla="*/ 305 w 2783"/>
                  <a:gd name="T37" fmla="*/ 3235 h 10221"/>
                  <a:gd name="T38" fmla="*/ 359 w 2783"/>
                  <a:gd name="T39" fmla="*/ 1741 h 10221"/>
                  <a:gd name="T40" fmla="*/ 305 w 2783"/>
                  <a:gd name="T41" fmla="*/ 498 h 10221"/>
                  <a:gd name="T42" fmla="*/ 276 w 2783"/>
                  <a:gd name="T43" fmla="*/ 332 h 10221"/>
                  <a:gd name="T44" fmla="*/ 194 w 2783"/>
                  <a:gd name="T45" fmla="*/ 138 h 10221"/>
                  <a:gd name="T46" fmla="*/ 194 w 2783"/>
                  <a:gd name="T47" fmla="*/ 83 h 10221"/>
                  <a:gd name="T48" fmla="*/ 359 w 2783"/>
                  <a:gd name="T49" fmla="*/ 0 h 10221"/>
                  <a:gd name="T50" fmla="*/ 443 w 2783"/>
                  <a:gd name="T51" fmla="*/ 27 h 10221"/>
                  <a:gd name="T52" fmla="*/ 443 w 2783"/>
                  <a:gd name="T53" fmla="*/ 359 h 10221"/>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2783"/>
                  <a:gd name="T82" fmla="*/ 0 h 10221"/>
                  <a:gd name="T83" fmla="*/ 2783 w 2783"/>
                  <a:gd name="T84" fmla="*/ 10221 h 10221"/>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2783" h="10221">
                    <a:moveTo>
                      <a:pt x="443" y="359"/>
                    </a:moveTo>
                    <a:lnTo>
                      <a:pt x="388" y="415"/>
                    </a:lnTo>
                    <a:lnTo>
                      <a:pt x="415" y="1161"/>
                    </a:lnTo>
                    <a:lnTo>
                      <a:pt x="470" y="1410"/>
                    </a:lnTo>
                    <a:lnTo>
                      <a:pt x="691" y="2406"/>
                    </a:lnTo>
                    <a:lnTo>
                      <a:pt x="912" y="3511"/>
                    </a:lnTo>
                    <a:lnTo>
                      <a:pt x="1133" y="4525"/>
                    </a:lnTo>
                    <a:lnTo>
                      <a:pt x="1272" y="5217"/>
                    </a:lnTo>
                    <a:lnTo>
                      <a:pt x="1383" y="5576"/>
                    </a:lnTo>
                    <a:lnTo>
                      <a:pt x="2019" y="8699"/>
                    </a:lnTo>
                    <a:lnTo>
                      <a:pt x="2184" y="9170"/>
                    </a:lnTo>
                    <a:lnTo>
                      <a:pt x="2783" y="9990"/>
                    </a:lnTo>
                    <a:lnTo>
                      <a:pt x="2783" y="10046"/>
                    </a:lnTo>
                    <a:lnTo>
                      <a:pt x="1162" y="10165"/>
                    </a:lnTo>
                    <a:lnTo>
                      <a:pt x="470" y="10221"/>
                    </a:lnTo>
                    <a:lnTo>
                      <a:pt x="0" y="10193"/>
                    </a:lnTo>
                    <a:lnTo>
                      <a:pt x="388" y="8396"/>
                    </a:lnTo>
                    <a:lnTo>
                      <a:pt x="388" y="5409"/>
                    </a:lnTo>
                    <a:lnTo>
                      <a:pt x="305" y="3235"/>
                    </a:lnTo>
                    <a:lnTo>
                      <a:pt x="359" y="1741"/>
                    </a:lnTo>
                    <a:lnTo>
                      <a:pt x="305" y="498"/>
                    </a:lnTo>
                    <a:lnTo>
                      <a:pt x="276" y="332"/>
                    </a:lnTo>
                    <a:lnTo>
                      <a:pt x="194" y="138"/>
                    </a:lnTo>
                    <a:lnTo>
                      <a:pt x="194" y="83"/>
                    </a:lnTo>
                    <a:lnTo>
                      <a:pt x="359" y="0"/>
                    </a:lnTo>
                    <a:lnTo>
                      <a:pt x="443" y="27"/>
                    </a:lnTo>
                    <a:lnTo>
                      <a:pt x="443" y="359"/>
                    </a:lnTo>
                    <a:close/>
                  </a:path>
                </a:pathLst>
              </a:custGeom>
              <a:solidFill>
                <a:srgbClr val="FF6633"/>
              </a:solidFill>
              <a:ln w="9525">
                <a:noFill/>
                <a:round/>
                <a:headEnd/>
                <a:tailEnd/>
              </a:ln>
            </p:spPr>
            <p:txBody>
              <a:bodyPr>
                <a:prstTxWarp prst="textNoShape">
                  <a:avLst/>
                </a:prstTxWarp>
              </a:bodyPr>
              <a:lstStyle/>
              <a:p>
                <a:endParaRPr lang="en-US"/>
              </a:p>
            </p:txBody>
          </p:sp>
          <p:sp>
            <p:nvSpPr>
              <p:cNvPr id="24727" name="Freeform 32"/>
              <p:cNvSpPr>
                <a:spLocks/>
              </p:cNvSpPr>
              <p:nvPr/>
            </p:nvSpPr>
            <p:spPr bwMode="auto">
              <a:xfrm>
                <a:off x="2178" y="1302"/>
                <a:ext cx="145" cy="344"/>
              </a:xfrm>
              <a:custGeom>
                <a:avLst/>
                <a:gdLst>
                  <a:gd name="T0" fmla="*/ 692 w 1161"/>
                  <a:gd name="T1" fmla="*/ 1318 h 2757"/>
                  <a:gd name="T2" fmla="*/ 1051 w 1161"/>
                  <a:gd name="T3" fmla="*/ 2618 h 2757"/>
                  <a:gd name="T4" fmla="*/ 1161 w 1161"/>
                  <a:gd name="T5" fmla="*/ 2728 h 2757"/>
                  <a:gd name="T6" fmla="*/ 471 w 1161"/>
                  <a:gd name="T7" fmla="*/ 2757 h 2757"/>
                  <a:gd name="T8" fmla="*/ 167 w 1161"/>
                  <a:gd name="T9" fmla="*/ 2757 h 2757"/>
                  <a:gd name="T10" fmla="*/ 0 w 1161"/>
                  <a:gd name="T11" fmla="*/ 2295 h 2757"/>
                  <a:gd name="T12" fmla="*/ 111 w 1161"/>
                  <a:gd name="T13" fmla="*/ 2047 h 2757"/>
                  <a:gd name="T14" fmla="*/ 277 w 1161"/>
                  <a:gd name="T15" fmla="*/ 636 h 2757"/>
                  <a:gd name="T16" fmla="*/ 388 w 1161"/>
                  <a:gd name="T17" fmla="*/ 0 h 2757"/>
                  <a:gd name="T18" fmla="*/ 581 w 1161"/>
                  <a:gd name="T19" fmla="*/ 857 h 2757"/>
                  <a:gd name="T20" fmla="*/ 692 w 1161"/>
                  <a:gd name="T21" fmla="*/ 1318 h 275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61"/>
                  <a:gd name="T34" fmla="*/ 0 h 2757"/>
                  <a:gd name="T35" fmla="*/ 1161 w 1161"/>
                  <a:gd name="T36" fmla="*/ 2757 h 275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61" h="2757">
                    <a:moveTo>
                      <a:pt x="692" y="1318"/>
                    </a:moveTo>
                    <a:lnTo>
                      <a:pt x="1051" y="2618"/>
                    </a:lnTo>
                    <a:lnTo>
                      <a:pt x="1161" y="2728"/>
                    </a:lnTo>
                    <a:lnTo>
                      <a:pt x="471" y="2757"/>
                    </a:lnTo>
                    <a:lnTo>
                      <a:pt x="167" y="2757"/>
                    </a:lnTo>
                    <a:lnTo>
                      <a:pt x="0" y="2295"/>
                    </a:lnTo>
                    <a:lnTo>
                      <a:pt x="111" y="2047"/>
                    </a:lnTo>
                    <a:lnTo>
                      <a:pt x="277" y="636"/>
                    </a:lnTo>
                    <a:lnTo>
                      <a:pt x="388" y="0"/>
                    </a:lnTo>
                    <a:lnTo>
                      <a:pt x="581" y="857"/>
                    </a:lnTo>
                    <a:lnTo>
                      <a:pt x="692" y="1318"/>
                    </a:lnTo>
                    <a:close/>
                  </a:path>
                </a:pathLst>
              </a:custGeom>
              <a:solidFill>
                <a:srgbClr val="CC6633"/>
              </a:solidFill>
              <a:ln w="9525">
                <a:noFill/>
                <a:round/>
                <a:headEnd/>
                <a:tailEnd/>
              </a:ln>
            </p:spPr>
            <p:txBody>
              <a:bodyPr>
                <a:prstTxWarp prst="textNoShape">
                  <a:avLst/>
                </a:prstTxWarp>
              </a:bodyPr>
              <a:lstStyle/>
              <a:p>
                <a:endParaRPr lang="en-US"/>
              </a:p>
            </p:txBody>
          </p:sp>
          <p:sp>
            <p:nvSpPr>
              <p:cNvPr id="24728" name="Freeform 33"/>
              <p:cNvSpPr>
                <a:spLocks/>
              </p:cNvSpPr>
              <p:nvPr/>
            </p:nvSpPr>
            <p:spPr bwMode="auto">
              <a:xfrm>
                <a:off x="2267" y="1315"/>
                <a:ext cx="329" cy="1181"/>
              </a:xfrm>
              <a:custGeom>
                <a:avLst/>
                <a:gdLst>
                  <a:gd name="T0" fmla="*/ 2515 w 2626"/>
                  <a:gd name="T1" fmla="*/ 2867 h 9447"/>
                  <a:gd name="T2" fmla="*/ 2515 w 2626"/>
                  <a:gd name="T3" fmla="*/ 3419 h 9447"/>
                  <a:gd name="T4" fmla="*/ 2626 w 2626"/>
                  <a:gd name="T5" fmla="*/ 5300 h 9447"/>
                  <a:gd name="T6" fmla="*/ 2599 w 2626"/>
                  <a:gd name="T7" fmla="*/ 7677 h 9447"/>
                  <a:gd name="T8" fmla="*/ 2240 w 2626"/>
                  <a:gd name="T9" fmla="*/ 9363 h 9447"/>
                  <a:gd name="T10" fmla="*/ 2211 w 2626"/>
                  <a:gd name="T11" fmla="*/ 9336 h 9447"/>
                  <a:gd name="T12" fmla="*/ 2184 w 2626"/>
                  <a:gd name="T13" fmla="*/ 9363 h 9447"/>
                  <a:gd name="T14" fmla="*/ 2184 w 2626"/>
                  <a:gd name="T15" fmla="*/ 9447 h 9447"/>
                  <a:gd name="T16" fmla="*/ 194 w 2626"/>
                  <a:gd name="T17" fmla="*/ 9391 h 9447"/>
                  <a:gd name="T18" fmla="*/ 0 w 2626"/>
                  <a:gd name="T19" fmla="*/ 9419 h 9447"/>
                  <a:gd name="T20" fmla="*/ 359 w 2626"/>
                  <a:gd name="T21" fmla="*/ 8691 h 9447"/>
                  <a:gd name="T22" fmla="*/ 1051 w 2626"/>
                  <a:gd name="T23" fmla="*/ 7566 h 9447"/>
                  <a:gd name="T24" fmla="*/ 1521 w 2626"/>
                  <a:gd name="T25" fmla="*/ 5907 h 9447"/>
                  <a:gd name="T26" fmla="*/ 1742 w 2626"/>
                  <a:gd name="T27" fmla="*/ 4829 h 9447"/>
                  <a:gd name="T28" fmla="*/ 1908 w 2626"/>
                  <a:gd name="T29" fmla="*/ 4222 h 9447"/>
                  <a:gd name="T30" fmla="*/ 2377 w 2626"/>
                  <a:gd name="T31" fmla="*/ 1733 h 9447"/>
                  <a:gd name="T32" fmla="*/ 2461 w 2626"/>
                  <a:gd name="T33" fmla="*/ 1023 h 9447"/>
                  <a:gd name="T34" fmla="*/ 2515 w 2626"/>
                  <a:gd name="T35" fmla="*/ 332 h 9447"/>
                  <a:gd name="T36" fmla="*/ 2571 w 2626"/>
                  <a:gd name="T37" fmla="*/ 0 h 9447"/>
                  <a:gd name="T38" fmla="*/ 2571 w 2626"/>
                  <a:gd name="T39" fmla="*/ 1659 h 9447"/>
                  <a:gd name="T40" fmla="*/ 2515 w 2626"/>
                  <a:gd name="T41" fmla="*/ 2867 h 9447"/>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2626"/>
                  <a:gd name="T64" fmla="*/ 0 h 9447"/>
                  <a:gd name="T65" fmla="*/ 2626 w 2626"/>
                  <a:gd name="T66" fmla="*/ 9447 h 9447"/>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2626" h="9447">
                    <a:moveTo>
                      <a:pt x="2515" y="2867"/>
                    </a:moveTo>
                    <a:lnTo>
                      <a:pt x="2515" y="3419"/>
                    </a:lnTo>
                    <a:lnTo>
                      <a:pt x="2626" y="5300"/>
                    </a:lnTo>
                    <a:lnTo>
                      <a:pt x="2599" y="7677"/>
                    </a:lnTo>
                    <a:lnTo>
                      <a:pt x="2240" y="9363"/>
                    </a:lnTo>
                    <a:lnTo>
                      <a:pt x="2211" y="9336"/>
                    </a:lnTo>
                    <a:lnTo>
                      <a:pt x="2184" y="9363"/>
                    </a:lnTo>
                    <a:lnTo>
                      <a:pt x="2184" y="9447"/>
                    </a:lnTo>
                    <a:lnTo>
                      <a:pt x="194" y="9391"/>
                    </a:lnTo>
                    <a:lnTo>
                      <a:pt x="0" y="9419"/>
                    </a:lnTo>
                    <a:lnTo>
                      <a:pt x="359" y="8691"/>
                    </a:lnTo>
                    <a:lnTo>
                      <a:pt x="1051" y="7566"/>
                    </a:lnTo>
                    <a:lnTo>
                      <a:pt x="1521" y="5907"/>
                    </a:lnTo>
                    <a:lnTo>
                      <a:pt x="1742" y="4829"/>
                    </a:lnTo>
                    <a:lnTo>
                      <a:pt x="1908" y="4222"/>
                    </a:lnTo>
                    <a:lnTo>
                      <a:pt x="2377" y="1733"/>
                    </a:lnTo>
                    <a:lnTo>
                      <a:pt x="2461" y="1023"/>
                    </a:lnTo>
                    <a:lnTo>
                      <a:pt x="2515" y="332"/>
                    </a:lnTo>
                    <a:lnTo>
                      <a:pt x="2571" y="0"/>
                    </a:lnTo>
                    <a:lnTo>
                      <a:pt x="2571" y="1659"/>
                    </a:lnTo>
                    <a:lnTo>
                      <a:pt x="2515" y="2867"/>
                    </a:lnTo>
                    <a:close/>
                  </a:path>
                </a:pathLst>
              </a:custGeom>
              <a:solidFill>
                <a:srgbClr val="FF6633"/>
              </a:solidFill>
              <a:ln w="9525">
                <a:noFill/>
                <a:round/>
                <a:headEnd/>
                <a:tailEnd/>
              </a:ln>
            </p:spPr>
            <p:txBody>
              <a:bodyPr>
                <a:prstTxWarp prst="textNoShape">
                  <a:avLst/>
                </a:prstTxWarp>
              </a:bodyPr>
              <a:lstStyle/>
              <a:p>
                <a:endParaRPr lang="en-US"/>
              </a:p>
            </p:txBody>
          </p:sp>
          <p:sp>
            <p:nvSpPr>
              <p:cNvPr id="24729" name="Freeform 34"/>
              <p:cNvSpPr>
                <a:spLocks/>
              </p:cNvSpPr>
              <p:nvPr/>
            </p:nvSpPr>
            <p:spPr bwMode="auto">
              <a:xfrm>
                <a:off x="2637" y="1374"/>
                <a:ext cx="4" cy="14"/>
              </a:xfrm>
              <a:custGeom>
                <a:avLst/>
                <a:gdLst>
                  <a:gd name="T0" fmla="*/ 28 w 28"/>
                  <a:gd name="T1" fmla="*/ 111 h 111"/>
                  <a:gd name="T2" fmla="*/ 0 w 28"/>
                  <a:gd name="T3" fmla="*/ 0 h 111"/>
                  <a:gd name="T4" fmla="*/ 28 w 28"/>
                  <a:gd name="T5" fmla="*/ 84 h 111"/>
                  <a:gd name="T6" fmla="*/ 28 w 28"/>
                  <a:gd name="T7" fmla="*/ 111 h 111"/>
                  <a:gd name="T8" fmla="*/ 0 60000 65536"/>
                  <a:gd name="T9" fmla="*/ 0 60000 65536"/>
                  <a:gd name="T10" fmla="*/ 0 60000 65536"/>
                  <a:gd name="T11" fmla="*/ 0 60000 65536"/>
                  <a:gd name="T12" fmla="*/ 0 w 28"/>
                  <a:gd name="T13" fmla="*/ 0 h 111"/>
                  <a:gd name="T14" fmla="*/ 28 w 28"/>
                  <a:gd name="T15" fmla="*/ 111 h 111"/>
                </a:gdLst>
                <a:ahLst/>
                <a:cxnLst>
                  <a:cxn ang="T8">
                    <a:pos x="T0" y="T1"/>
                  </a:cxn>
                  <a:cxn ang="T9">
                    <a:pos x="T2" y="T3"/>
                  </a:cxn>
                  <a:cxn ang="T10">
                    <a:pos x="T4" y="T5"/>
                  </a:cxn>
                  <a:cxn ang="T11">
                    <a:pos x="T6" y="T7"/>
                  </a:cxn>
                </a:cxnLst>
                <a:rect l="T12" t="T13" r="T14" b="T15"/>
                <a:pathLst>
                  <a:path w="28" h="111">
                    <a:moveTo>
                      <a:pt x="28" y="111"/>
                    </a:moveTo>
                    <a:lnTo>
                      <a:pt x="0" y="0"/>
                    </a:lnTo>
                    <a:lnTo>
                      <a:pt x="28" y="84"/>
                    </a:lnTo>
                    <a:lnTo>
                      <a:pt x="28" y="111"/>
                    </a:lnTo>
                    <a:close/>
                  </a:path>
                </a:pathLst>
              </a:custGeom>
              <a:solidFill>
                <a:srgbClr val="FFFFFF"/>
              </a:solidFill>
              <a:ln w="9525">
                <a:noFill/>
                <a:round/>
                <a:headEnd/>
                <a:tailEnd/>
              </a:ln>
            </p:spPr>
            <p:txBody>
              <a:bodyPr>
                <a:prstTxWarp prst="textNoShape">
                  <a:avLst/>
                </a:prstTxWarp>
              </a:bodyPr>
              <a:lstStyle/>
              <a:p>
                <a:endParaRPr lang="en-US"/>
              </a:p>
            </p:txBody>
          </p:sp>
          <p:sp>
            <p:nvSpPr>
              <p:cNvPr id="24730" name="Freeform 35"/>
              <p:cNvSpPr>
                <a:spLocks/>
              </p:cNvSpPr>
              <p:nvPr/>
            </p:nvSpPr>
            <p:spPr bwMode="auto">
              <a:xfrm>
                <a:off x="3154" y="1378"/>
                <a:ext cx="114" cy="161"/>
              </a:xfrm>
              <a:custGeom>
                <a:avLst/>
                <a:gdLst>
                  <a:gd name="T0" fmla="*/ 774 w 912"/>
                  <a:gd name="T1" fmla="*/ 940 h 1291"/>
                  <a:gd name="T2" fmla="*/ 857 w 912"/>
                  <a:gd name="T3" fmla="*/ 1134 h 1291"/>
                  <a:gd name="T4" fmla="*/ 912 w 912"/>
                  <a:gd name="T5" fmla="*/ 1188 h 1291"/>
                  <a:gd name="T6" fmla="*/ 469 w 912"/>
                  <a:gd name="T7" fmla="*/ 1291 h 1291"/>
                  <a:gd name="T8" fmla="*/ 83 w 912"/>
                  <a:gd name="T9" fmla="*/ 1235 h 1291"/>
                  <a:gd name="T10" fmla="*/ 55 w 912"/>
                  <a:gd name="T11" fmla="*/ 1262 h 1291"/>
                  <a:gd name="T12" fmla="*/ 0 w 912"/>
                  <a:gd name="T13" fmla="*/ 1262 h 1291"/>
                  <a:gd name="T14" fmla="*/ 304 w 912"/>
                  <a:gd name="T15" fmla="*/ 829 h 1291"/>
                  <a:gd name="T16" fmla="*/ 415 w 912"/>
                  <a:gd name="T17" fmla="*/ 0 h 1291"/>
                  <a:gd name="T18" fmla="*/ 580 w 912"/>
                  <a:gd name="T19" fmla="*/ 829 h 1291"/>
                  <a:gd name="T20" fmla="*/ 774 w 912"/>
                  <a:gd name="T21" fmla="*/ 940 h 129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912"/>
                  <a:gd name="T34" fmla="*/ 0 h 1291"/>
                  <a:gd name="T35" fmla="*/ 912 w 912"/>
                  <a:gd name="T36" fmla="*/ 1291 h 129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912" h="1291">
                    <a:moveTo>
                      <a:pt x="774" y="940"/>
                    </a:moveTo>
                    <a:lnTo>
                      <a:pt x="857" y="1134"/>
                    </a:lnTo>
                    <a:lnTo>
                      <a:pt x="912" y="1188"/>
                    </a:lnTo>
                    <a:lnTo>
                      <a:pt x="469" y="1291"/>
                    </a:lnTo>
                    <a:lnTo>
                      <a:pt x="83" y="1235"/>
                    </a:lnTo>
                    <a:lnTo>
                      <a:pt x="55" y="1262"/>
                    </a:lnTo>
                    <a:lnTo>
                      <a:pt x="0" y="1262"/>
                    </a:lnTo>
                    <a:lnTo>
                      <a:pt x="304" y="829"/>
                    </a:lnTo>
                    <a:lnTo>
                      <a:pt x="415" y="0"/>
                    </a:lnTo>
                    <a:lnTo>
                      <a:pt x="580" y="829"/>
                    </a:lnTo>
                    <a:lnTo>
                      <a:pt x="774" y="940"/>
                    </a:lnTo>
                    <a:close/>
                  </a:path>
                </a:pathLst>
              </a:custGeom>
              <a:solidFill>
                <a:srgbClr val="FF6633"/>
              </a:solidFill>
              <a:ln w="9525">
                <a:noFill/>
                <a:round/>
                <a:headEnd/>
                <a:tailEnd/>
              </a:ln>
            </p:spPr>
            <p:txBody>
              <a:bodyPr>
                <a:prstTxWarp prst="textNoShape">
                  <a:avLst/>
                </a:prstTxWarp>
              </a:bodyPr>
              <a:lstStyle/>
              <a:p>
                <a:endParaRPr lang="en-US"/>
              </a:p>
            </p:txBody>
          </p:sp>
          <p:sp>
            <p:nvSpPr>
              <p:cNvPr id="24731" name="Freeform 36"/>
              <p:cNvSpPr>
                <a:spLocks/>
              </p:cNvSpPr>
              <p:nvPr/>
            </p:nvSpPr>
            <p:spPr bwMode="auto">
              <a:xfrm>
                <a:off x="2648" y="1402"/>
                <a:ext cx="513" cy="1077"/>
              </a:xfrm>
              <a:custGeom>
                <a:avLst/>
                <a:gdLst>
                  <a:gd name="T0" fmla="*/ 1078 w 4109"/>
                  <a:gd name="T1" fmla="*/ 2506 h 8617"/>
                  <a:gd name="T2" fmla="*/ 2018 w 4109"/>
                  <a:gd name="T3" fmla="*/ 4800 h 8617"/>
                  <a:gd name="T4" fmla="*/ 2239 w 4109"/>
                  <a:gd name="T5" fmla="*/ 5244 h 8617"/>
                  <a:gd name="T6" fmla="*/ 2598 w 4109"/>
                  <a:gd name="T7" fmla="*/ 5990 h 8617"/>
                  <a:gd name="T8" fmla="*/ 3280 w 4109"/>
                  <a:gd name="T9" fmla="*/ 7262 h 8617"/>
                  <a:gd name="T10" fmla="*/ 3953 w 4109"/>
                  <a:gd name="T11" fmla="*/ 8276 h 8617"/>
                  <a:gd name="T12" fmla="*/ 4109 w 4109"/>
                  <a:gd name="T13" fmla="*/ 8478 h 8617"/>
                  <a:gd name="T14" fmla="*/ 3998 w 4109"/>
                  <a:gd name="T15" fmla="*/ 8524 h 8617"/>
                  <a:gd name="T16" fmla="*/ 2367 w 4109"/>
                  <a:gd name="T17" fmla="*/ 8617 h 8617"/>
                  <a:gd name="T18" fmla="*/ 2175 w 4109"/>
                  <a:gd name="T19" fmla="*/ 8276 h 8617"/>
                  <a:gd name="T20" fmla="*/ 1630 w 4109"/>
                  <a:gd name="T21" fmla="*/ 7538 h 8617"/>
                  <a:gd name="T22" fmla="*/ 1409 w 4109"/>
                  <a:gd name="T23" fmla="*/ 6764 h 8617"/>
                  <a:gd name="T24" fmla="*/ 1355 w 4109"/>
                  <a:gd name="T25" fmla="*/ 6322 h 8617"/>
                  <a:gd name="T26" fmla="*/ 1271 w 4109"/>
                  <a:gd name="T27" fmla="*/ 5990 h 8617"/>
                  <a:gd name="T28" fmla="*/ 1244 w 4109"/>
                  <a:gd name="T29" fmla="*/ 5824 h 8617"/>
                  <a:gd name="T30" fmla="*/ 940 w 4109"/>
                  <a:gd name="T31" fmla="*/ 4358 h 8617"/>
                  <a:gd name="T32" fmla="*/ 746 w 4109"/>
                  <a:gd name="T33" fmla="*/ 3667 h 8617"/>
                  <a:gd name="T34" fmla="*/ 663 w 4109"/>
                  <a:gd name="T35" fmla="*/ 3197 h 8617"/>
                  <a:gd name="T36" fmla="*/ 469 w 4109"/>
                  <a:gd name="T37" fmla="*/ 2229 h 8617"/>
                  <a:gd name="T38" fmla="*/ 387 w 4109"/>
                  <a:gd name="T39" fmla="*/ 1898 h 8617"/>
                  <a:gd name="T40" fmla="*/ 248 w 4109"/>
                  <a:gd name="T41" fmla="*/ 1244 h 8617"/>
                  <a:gd name="T42" fmla="*/ 55 w 4109"/>
                  <a:gd name="T43" fmla="*/ 211 h 8617"/>
                  <a:gd name="T44" fmla="*/ 0 w 4109"/>
                  <a:gd name="T45" fmla="*/ 0 h 8617"/>
                  <a:gd name="T46" fmla="*/ 498 w 4109"/>
                  <a:gd name="T47" fmla="*/ 1068 h 8617"/>
                  <a:gd name="T48" fmla="*/ 1078 w 4109"/>
                  <a:gd name="T49" fmla="*/ 2506 h 861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109"/>
                  <a:gd name="T76" fmla="*/ 0 h 8617"/>
                  <a:gd name="T77" fmla="*/ 4109 w 4109"/>
                  <a:gd name="T78" fmla="*/ 8617 h 861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109" h="8617">
                    <a:moveTo>
                      <a:pt x="1078" y="2506"/>
                    </a:moveTo>
                    <a:lnTo>
                      <a:pt x="2018" y="4800"/>
                    </a:lnTo>
                    <a:lnTo>
                      <a:pt x="2239" y="5244"/>
                    </a:lnTo>
                    <a:lnTo>
                      <a:pt x="2598" y="5990"/>
                    </a:lnTo>
                    <a:lnTo>
                      <a:pt x="3280" y="7262"/>
                    </a:lnTo>
                    <a:lnTo>
                      <a:pt x="3953" y="8276"/>
                    </a:lnTo>
                    <a:lnTo>
                      <a:pt x="4109" y="8478"/>
                    </a:lnTo>
                    <a:lnTo>
                      <a:pt x="3998" y="8524"/>
                    </a:lnTo>
                    <a:lnTo>
                      <a:pt x="2367" y="8617"/>
                    </a:lnTo>
                    <a:lnTo>
                      <a:pt x="2175" y="8276"/>
                    </a:lnTo>
                    <a:lnTo>
                      <a:pt x="1630" y="7538"/>
                    </a:lnTo>
                    <a:lnTo>
                      <a:pt x="1409" y="6764"/>
                    </a:lnTo>
                    <a:lnTo>
                      <a:pt x="1355" y="6322"/>
                    </a:lnTo>
                    <a:lnTo>
                      <a:pt x="1271" y="5990"/>
                    </a:lnTo>
                    <a:lnTo>
                      <a:pt x="1244" y="5824"/>
                    </a:lnTo>
                    <a:lnTo>
                      <a:pt x="940" y="4358"/>
                    </a:lnTo>
                    <a:lnTo>
                      <a:pt x="746" y="3667"/>
                    </a:lnTo>
                    <a:lnTo>
                      <a:pt x="663" y="3197"/>
                    </a:lnTo>
                    <a:lnTo>
                      <a:pt x="469" y="2229"/>
                    </a:lnTo>
                    <a:lnTo>
                      <a:pt x="387" y="1898"/>
                    </a:lnTo>
                    <a:lnTo>
                      <a:pt x="248" y="1244"/>
                    </a:lnTo>
                    <a:lnTo>
                      <a:pt x="55" y="211"/>
                    </a:lnTo>
                    <a:lnTo>
                      <a:pt x="0" y="0"/>
                    </a:lnTo>
                    <a:lnTo>
                      <a:pt x="498" y="1068"/>
                    </a:lnTo>
                    <a:lnTo>
                      <a:pt x="1078" y="2506"/>
                    </a:lnTo>
                    <a:close/>
                  </a:path>
                </a:pathLst>
              </a:custGeom>
              <a:solidFill>
                <a:srgbClr val="CC6633"/>
              </a:solidFill>
              <a:ln w="9525">
                <a:noFill/>
                <a:round/>
                <a:headEnd/>
                <a:tailEnd/>
              </a:ln>
            </p:spPr>
            <p:txBody>
              <a:bodyPr>
                <a:prstTxWarp prst="textNoShape">
                  <a:avLst/>
                </a:prstTxWarp>
              </a:bodyPr>
              <a:lstStyle/>
              <a:p>
                <a:endParaRPr lang="en-US"/>
              </a:p>
            </p:txBody>
          </p:sp>
          <p:sp>
            <p:nvSpPr>
              <p:cNvPr id="24732" name="Freeform 37"/>
              <p:cNvSpPr>
                <a:spLocks/>
              </p:cNvSpPr>
              <p:nvPr/>
            </p:nvSpPr>
            <p:spPr bwMode="auto">
              <a:xfrm>
                <a:off x="2068" y="1409"/>
                <a:ext cx="493" cy="1084"/>
              </a:xfrm>
              <a:custGeom>
                <a:avLst/>
                <a:gdLst>
                  <a:gd name="T0" fmla="*/ 3446 w 3944"/>
                  <a:gd name="T1" fmla="*/ 2978 h 8673"/>
                  <a:gd name="T2" fmla="*/ 3170 w 3944"/>
                  <a:gd name="T3" fmla="*/ 4139 h 8673"/>
                  <a:gd name="T4" fmla="*/ 3087 w 3944"/>
                  <a:gd name="T5" fmla="*/ 4360 h 8673"/>
                  <a:gd name="T6" fmla="*/ 3031 w 3944"/>
                  <a:gd name="T7" fmla="*/ 4802 h 8673"/>
                  <a:gd name="T8" fmla="*/ 2810 w 3944"/>
                  <a:gd name="T9" fmla="*/ 5632 h 8673"/>
                  <a:gd name="T10" fmla="*/ 2451 w 3944"/>
                  <a:gd name="T11" fmla="*/ 6820 h 8673"/>
                  <a:gd name="T12" fmla="*/ 1428 w 3944"/>
                  <a:gd name="T13" fmla="*/ 8590 h 8673"/>
                  <a:gd name="T14" fmla="*/ 1428 w 3944"/>
                  <a:gd name="T15" fmla="*/ 8673 h 8673"/>
                  <a:gd name="T16" fmla="*/ 683 w 3944"/>
                  <a:gd name="T17" fmla="*/ 8673 h 8673"/>
                  <a:gd name="T18" fmla="*/ 28 w 3944"/>
                  <a:gd name="T19" fmla="*/ 8645 h 8673"/>
                  <a:gd name="T20" fmla="*/ 0 w 3944"/>
                  <a:gd name="T21" fmla="*/ 8617 h 8673"/>
                  <a:gd name="T22" fmla="*/ 433 w 3944"/>
                  <a:gd name="T23" fmla="*/ 8119 h 8673"/>
                  <a:gd name="T24" fmla="*/ 1428 w 3944"/>
                  <a:gd name="T25" fmla="*/ 6655 h 8673"/>
                  <a:gd name="T26" fmla="*/ 1594 w 3944"/>
                  <a:gd name="T27" fmla="*/ 6322 h 8673"/>
                  <a:gd name="T28" fmla="*/ 1953 w 3944"/>
                  <a:gd name="T29" fmla="*/ 5659 h 8673"/>
                  <a:gd name="T30" fmla="*/ 2064 w 3944"/>
                  <a:gd name="T31" fmla="*/ 5272 h 8673"/>
                  <a:gd name="T32" fmla="*/ 2755 w 3944"/>
                  <a:gd name="T33" fmla="*/ 3613 h 8673"/>
                  <a:gd name="T34" fmla="*/ 3308 w 3944"/>
                  <a:gd name="T35" fmla="*/ 2148 h 8673"/>
                  <a:gd name="T36" fmla="*/ 3944 w 3944"/>
                  <a:gd name="T37" fmla="*/ 84 h 8673"/>
                  <a:gd name="T38" fmla="*/ 3944 w 3944"/>
                  <a:gd name="T39" fmla="*/ 0 h 8673"/>
                  <a:gd name="T40" fmla="*/ 3861 w 3944"/>
                  <a:gd name="T41" fmla="*/ 692 h 8673"/>
                  <a:gd name="T42" fmla="*/ 3446 w 3944"/>
                  <a:gd name="T43" fmla="*/ 2978 h 8673"/>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944"/>
                  <a:gd name="T67" fmla="*/ 0 h 8673"/>
                  <a:gd name="T68" fmla="*/ 3944 w 3944"/>
                  <a:gd name="T69" fmla="*/ 8673 h 8673"/>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944" h="8673">
                    <a:moveTo>
                      <a:pt x="3446" y="2978"/>
                    </a:moveTo>
                    <a:lnTo>
                      <a:pt x="3170" y="4139"/>
                    </a:lnTo>
                    <a:lnTo>
                      <a:pt x="3087" y="4360"/>
                    </a:lnTo>
                    <a:lnTo>
                      <a:pt x="3031" y="4802"/>
                    </a:lnTo>
                    <a:lnTo>
                      <a:pt x="2810" y="5632"/>
                    </a:lnTo>
                    <a:lnTo>
                      <a:pt x="2451" y="6820"/>
                    </a:lnTo>
                    <a:lnTo>
                      <a:pt x="1428" y="8590"/>
                    </a:lnTo>
                    <a:lnTo>
                      <a:pt x="1428" y="8673"/>
                    </a:lnTo>
                    <a:lnTo>
                      <a:pt x="683" y="8673"/>
                    </a:lnTo>
                    <a:lnTo>
                      <a:pt x="28" y="8645"/>
                    </a:lnTo>
                    <a:lnTo>
                      <a:pt x="0" y="8617"/>
                    </a:lnTo>
                    <a:lnTo>
                      <a:pt x="433" y="8119"/>
                    </a:lnTo>
                    <a:lnTo>
                      <a:pt x="1428" y="6655"/>
                    </a:lnTo>
                    <a:lnTo>
                      <a:pt x="1594" y="6322"/>
                    </a:lnTo>
                    <a:lnTo>
                      <a:pt x="1953" y="5659"/>
                    </a:lnTo>
                    <a:lnTo>
                      <a:pt x="2064" y="5272"/>
                    </a:lnTo>
                    <a:lnTo>
                      <a:pt x="2755" y="3613"/>
                    </a:lnTo>
                    <a:lnTo>
                      <a:pt x="3308" y="2148"/>
                    </a:lnTo>
                    <a:lnTo>
                      <a:pt x="3944" y="84"/>
                    </a:lnTo>
                    <a:lnTo>
                      <a:pt x="3944" y="0"/>
                    </a:lnTo>
                    <a:lnTo>
                      <a:pt x="3861" y="692"/>
                    </a:lnTo>
                    <a:lnTo>
                      <a:pt x="3446" y="2978"/>
                    </a:lnTo>
                    <a:close/>
                  </a:path>
                </a:pathLst>
              </a:custGeom>
              <a:solidFill>
                <a:srgbClr val="CC6633"/>
              </a:solidFill>
              <a:ln w="9525">
                <a:noFill/>
                <a:round/>
                <a:headEnd/>
                <a:tailEnd/>
              </a:ln>
            </p:spPr>
            <p:txBody>
              <a:bodyPr>
                <a:prstTxWarp prst="textNoShape">
                  <a:avLst/>
                </a:prstTxWarp>
              </a:bodyPr>
              <a:lstStyle/>
              <a:p>
                <a:endParaRPr lang="en-US"/>
              </a:p>
            </p:txBody>
          </p:sp>
          <p:sp>
            <p:nvSpPr>
              <p:cNvPr id="24733" name="Freeform 38"/>
              <p:cNvSpPr>
                <a:spLocks/>
              </p:cNvSpPr>
              <p:nvPr/>
            </p:nvSpPr>
            <p:spPr bwMode="auto">
              <a:xfrm>
                <a:off x="1391" y="1519"/>
                <a:ext cx="235" cy="317"/>
              </a:xfrm>
              <a:custGeom>
                <a:avLst/>
                <a:gdLst>
                  <a:gd name="T0" fmla="*/ 442 w 1879"/>
                  <a:gd name="T1" fmla="*/ 930 h 2534"/>
                  <a:gd name="T2" fmla="*/ 774 w 1879"/>
                  <a:gd name="T3" fmla="*/ 1594 h 2534"/>
                  <a:gd name="T4" fmla="*/ 912 w 1879"/>
                  <a:gd name="T5" fmla="*/ 1981 h 2534"/>
                  <a:gd name="T6" fmla="*/ 1133 w 1879"/>
                  <a:gd name="T7" fmla="*/ 2313 h 2534"/>
                  <a:gd name="T8" fmla="*/ 1354 w 1879"/>
                  <a:gd name="T9" fmla="*/ 2008 h 2534"/>
                  <a:gd name="T10" fmla="*/ 1603 w 1879"/>
                  <a:gd name="T11" fmla="*/ 857 h 2534"/>
                  <a:gd name="T12" fmla="*/ 1879 w 1879"/>
                  <a:gd name="T13" fmla="*/ 0 h 2534"/>
                  <a:gd name="T14" fmla="*/ 1879 w 1879"/>
                  <a:gd name="T15" fmla="*/ 248 h 2534"/>
                  <a:gd name="T16" fmla="*/ 1520 w 1879"/>
                  <a:gd name="T17" fmla="*/ 1677 h 2534"/>
                  <a:gd name="T18" fmla="*/ 1272 w 1879"/>
                  <a:gd name="T19" fmla="*/ 2451 h 2534"/>
                  <a:gd name="T20" fmla="*/ 1189 w 1879"/>
                  <a:gd name="T21" fmla="*/ 2534 h 2534"/>
                  <a:gd name="T22" fmla="*/ 1078 w 1879"/>
                  <a:gd name="T23" fmla="*/ 2506 h 2534"/>
                  <a:gd name="T24" fmla="*/ 995 w 1879"/>
                  <a:gd name="T25" fmla="*/ 2506 h 2534"/>
                  <a:gd name="T26" fmla="*/ 525 w 1879"/>
                  <a:gd name="T27" fmla="*/ 1206 h 2534"/>
                  <a:gd name="T28" fmla="*/ 138 w 1879"/>
                  <a:gd name="T29" fmla="*/ 331 h 2534"/>
                  <a:gd name="T30" fmla="*/ 55 w 1879"/>
                  <a:gd name="T31" fmla="*/ 248 h 2534"/>
                  <a:gd name="T32" fmla="*/ 0 w 1879"/>
                  <a:gd name="T33" fmla="*/ 54 h 2534"/>
                  <a:gd name="T34" fmla="*/ 55 w 1879"/>
                  <a:gd name="T35" fmla="*/ 0 h 2534"/>
                  <a:gd name="T36" fmla="*/ 138 w 1879"/>
                  <a:gd name="T37" fmla="*/ 73 h 2534"/>
                  <a:gd name="T38" fmla="*/ 442 w 1879"/>
                  <a:gd name="T39" fmla="*/ 930 h 2534"/>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879"/>
                  <a:gd name="T61" fmla="*/ 0 h 2534"/>
                  <a:gd name="T62" fmla="*/ 1879 w 1879"/>
                  <a:gd name="T63" fmla="*/ 2534 h 2534"/>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879" h="2534">
                    <a:moveTo>
                      <a:pt x="442" y="930"/>
                    </a:moveTo>
                    <a:lnTo>
                      <a:pt x="774" y="1594"/>
                    </a:lnTo>
                    <a:lnTo>
                      <a:pt x="912" y="1981"/>
                    </a:lnTo>
                    <a:lnTo>
                      <a:pt x="1133" y="2313"/>
                    </a:lnTo>
                    <a:lnTo>
                      <a:pt x="1354" y="2008"/>
                    </a:lnTo>
                    <a:lnTo>
                      <a:pt x="1603" y="857"/>
                    </a:lnTo>
                    <a:lnTo>
                      <a:pt x="1879" y="0"/>
                    </a:lnTo>
                    <a:lnTo>
                      <a:pt x="1879" y="248"/>
                    </a:lnTo>
                    <a:lnTo>
                      <a:pt x="1520" y="1677"/>
                    </a:lnTo>
                    <a:lnTo>
                      <a:pt x="1272" y="2451"/>
                    </a:lnTo>
                    <a:lnTo>
                      <a:pt x="1189" y="2534"/>
                    </a:lnTo>
                    <a:lnTo>
                      <a:pt x="1078" y="2506"/>
                    </a:lnTo>
                    <a:lnTo>
                      <a:pt x="995" y="2506"/>
                    </a:lnTo>
                    <a:lnTo>
                      <a:pt x="525" y="1206"/>
                    </a:lnTo>
                    <a:lnTo>
                      <a:pt x="138" y="331"/>
                    </a:lnTo>
                    <a:lnTo>
                      <a:pt x="55" y="248"/>
                    </a:lnTo>
                    <a:lnTo>
                      <a:pt x="0" y="54"/>
                    </a:lnTo>
                    <a:lnTo>
                      <a:pt x="55" y="0"/>
                    </a:lnTo>
                    <a:lnTo>
                      <a:pt x="138" y="73"/>
                    </a:lnTo>
                    <a:lnTo>
                      <a:pt x="442" y="930"/>
                    </a:lnTo>
                    <a:close/>
                  </a:path>
                </a:pathLst>
              </a:custGeom>
              <a:solidFill>
                <a:srgbClr val="CC6633"/>
              </a:solidFill>
              <a:ln w="9525">
                <a:noFill/>
                <a:round/>
                <a:headEnd/>
                <a:tailEnd/>
              </a:ln>
            </p:spPr>
            <p:txBody>
              <a:bodyPr>
                <a:prstTxWarp prst="textNoShape">
                  <a:avLst/>
                </a:prstTxWarp>
              </a:bodyPr>
              <a:lstStyle/>
              <a:p>
                <a:endParaRPr lang="en-US"/>
              </a:p>
            </p:txBody>
          </p:sp>
          <p:sp>
            <p:nvSpPr>
              <p:cNvPr id="24734" name="Freeform 39"/>
              <p:cNvSpPr>
                <a:spLocks/>
              </p:cNvSpPr>
              <p:nvPr/>
            </p:nvSpPr>
            <p:spPr bwMode="auto">
              <a:xfrm>
                <a:off x="3227" y="1554"/>
                <a:ext cx="34" cy="69"/>
              </a:xfrm>
              <a:custGeom>
                <a:avLst/>
                <a:gdLst>
                  <a:gd name="T0" fmla="*/ 277 w 277"/>
                  <a:gd name="T1" fmla="*/ 498 h 553"/>
                  <a:gd name="T2" fmla="*/ 221 w 277"/>
                  <a:gd name="T3" fmla="*/ 553 h 553"/>
                  <a:gd name="T4" fmla="*/ 139 w 277"/>
                  <a:gd name="T5" fmla="*/ 221 h 553"/>
                  <a:gd name="T6" fmla="*/ 83 w 277"/>
                  <a:gd name="T7" fmla="*/ 129 h 553"/>
                  <a:gd name="T8" fmla="*/ 0 w 277"/>
                  <a:gd name="T9" fmla="*/ 55 h 553"/>
                  <a:gd name="T10" fmla="*/ 194 w 277"/>
                  <a:gd name="T11" fmla="*/ 0 h 553"/>
                  <a:gd name="T12" fmla="*/ 249 w 277"/>
                  <a:gd name="T13" fmla="*/ 0 h 553"/>
                  <a:gd name="T14" fmla="*/ 277 w 277"/>
                  <a:gd name="T15" fmla="*/ 498 h 553"/>
                  <a:gd name="T16" fmla="*/ 0 60000 65536"/>
                  <a:gd name="T17" fmla="*/ 0 60000 65536"/>
                  <a:gd name="T18" fmla="*/ 0 60000 65536"/>
                  <a:gd name="T19" fmla="*/ 0 60000 65536"/>
                  <a:gd name="T20" fmla="*/ 0 60000 65536"/>
                  <a:gd name="T21" fmla="*/ 0 60000 65536"/>
                  <a:gd name="T22" fmla="*/ 0 60000 65536"/>
                  <a:gd name="T23" fmla="*/ 0 60000 65536"/>
                  <a:gd name="T24" fmla="*/ 0 w 277"/>
                  <a:gd name="T25" fmla="*/ 0 h 553"/>
                  <a:gd name="T26" fmla="*/ 277 w 277"/>
                  <a:gd name="T27" fmla="*/ 553 h 55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77" h="553">
                    <a:moveTo>
                      <a:pt x="277" y="498"/>
                    </a:moveTo>
                    <a:lnTo>
                      <a:pt x="221" y="553"/>
                    </a:lnTo>
                    <a:lnTo>
                      <a:pt x="139" y="221"/>
                    </a:lnTo>
                    <a:lnTo>
                      <a:pt x="83" y="129"/>
                    </a:lnTo>
                    <a:lnTo>
                      <a:pt x="0" y="55"/>
                    </a:lnTo>
                    <a:lnTo>
                      <a:pt x="194" y="0"/>
                    </a:lnTo>
                    <a:lnTo>
                      <a:pt x="249" y="0"/>
                    </a:lnTo>
                    <a:lnTo>
                      <a:pt x="277" y="498"/>
                    </a:lnTo>
                    <a:close/>
                  </a:path>
                </a:pathLst>
              </a:custGeom>
              <a:solidFill>
                <a:srgbClr val="FF9966"/>
              </a:solidFill>
              <a:ln w="9525">
                <a:noFill/>
                <a:round/>
                <a:headEnd/>
                <a:tailEnd/>
              </a:ln>
            </p:spPr>
            <p:txBody>
              <a:bodyPr>
                <a:prstTxWarp prst="textNoShape">
                  <a:avLst/>
                </a:prstTxWarp>
              </a:bodyPr>
              <a:lstStyle/>
              <a:p>
                <a:endParaRPr lang="en-US"/>
              </a:p>
            </p:txBody>
          </p:sp>
          <p:sp>
            <p:nvSpPr>
              <p:cNvPr id="24735" name="Freeform 40"/>
              <p:cNvSpPr>
                <a:spLocks/>
              </p:cNvSpPr>
              <p:nvPr/>
            </p:nvSpPr>
            <p:spPr bwMode="auto">
              <a:xfrm>
                <a:off x="3176" y="1561"/>
                <a:ext cx="37" cy="62"/>
              </a:xfrm>
              <a:custGeom>
                <a:avLst/>
                <a:gdLst>
                  <a:gd name="T0" fmla="*/ 184 w 294"/>
                  <a:gd name="T1" fmla="*/ 166 h 498"/>
                  <a:gd name="T2" fmla="*/ 156 w 294"/>
                  <a:gd name="T3" fmla="*/ 406 h 498"/>
                  <a:gd name="T4" fmla="*/ 156 w 294"/>
                  <a:gd name="T5" fmla="*/ 498 h 498"/>
                  <a:gd name="T6" fmla="*/ 46 w 294"/>
                  <a:gd name="T7" fmla="*/ 498 h 498"/>
                  <a:gd name="T8" fmla="*/ 0 w 294"/>
                  <a:gd name="T9" fmla="*/ 138 h 498"/>
                  <a:gd name="T10" fmla="*/ 19 w 294"/>
                  <a:gd name="T11" fmla="*/ 0 h 498"/>
                  <a:gd name="T12" fmla="*/ 294 w 294"/>
                  <a:gd name="T13" fmla="*/ 18 h 498"/>
                  <a:gd name="T14" fmla="*/ 184 w 294"/>
                  <a:gd name="T15" fmla="*/ 166 h 498"/>
                  <a:gd name="T16" fmla="*/ 0 60000 65536"/>
                  <a:gd name="T17" fmla="*/ 0 60000 65536"/>
                  <a:gd name="T18" fmla="*/ 0 60000 65536"/>
                  <a:gd name="T19" fmla="*/ 0 60000 65536"/>
                  <a:gd name="T20" fmla="*/ 0 60000 65536"/>
                  <a:gd name="T21" fmla="*/ 0 60000 65536"/>
                  <a:gd name="T22" fmla="*/ 0 60000 65536"/>
                  <a:gd name="T23" fmla="*/ 0 60000 65536"/>
                  <a:gd name="T24" fmla="*/ 0 w 294"/>
                  <a:gd name="T25" fmla="*/ 0 h 498"/>
                  <a:gd name="T26" fmla="*/ 294 w 294"/>
                  <a:gd name="T27" fmla="*/ 498 h 49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94" h="498">
                    <a:moveTo>
                      <a:pt x="184" y="166"/>
                    </a:moveTo>
                    <a:lnTo>
                      <a:pt x="156" y="406"/>
                    </a:lnTo>
                    <a:lnTo>
                      <a:pt x="156" y="498"/>
                    </a:lnTo>
                    <a:lnTo>
                      <a:pt x="46" y="498"/>
                    </a:lnTo>
                    <a:lnTo>
                      <a:pt x="0" y="138"/>
                    </a:lnTo>
                    <a:lnTo>
                      <a:pt x="19" y="0"/>
                    </a:lnTo>
                    <a:lnTo>
                      <a:pt x="294" y="18"/>
                    </a:lnTo>
                    <a:lnTo>
                      <a:pt x="184" y="166"/>
                    </a:lnTo>
                    <a:close/>
                  </a:path>
                </a:pathLst>
              </a:custGeom>
              <a:solidFill>
                <a:srgbClr val="FF9966"/>
              </a:solidFill>
              <a:ln w="9525">
                <a:noFill/>
                <a:round/>
                <a:headEnd/>
                <a:tailEnd/>
              </a:ln>
            </p:spPr>
            <p:txBody>
              <a:bodyPr>
                <a:prstTxWarp prst="textNoShape">
                  <a:avLst/>
                </a:prstTxWarp>
              </a:bodyPr>
              <a:lstStyle/>
              <a:p>
                <a:endParaRPr lang="en-US"/>
              </a:p>
            </p:txBody>
          </p:sp>
          <p:sp>
            <p:nvSpPr>
              <p:cNvPr id="24736" name="Freeform 41"/>
              <p:cNvSpPr>
                <a:spLocks/>
              </p:cNvSpPr>
              <p:nvPr/>
            </p:nvSpPr>
            <p:spPr bwMode="auto">
              <a:xfrm>
                <a:off x="1308" y="1563"/>
                <a:ext cx="152" cy="273"/>
              </a:xfrm>
              <a:custGeom>
                <a:avLst/>
                <a:gdLst>
                  <a:gd name="T0" fmla="*/ 1188 w 1216"/>
                  <a:gd name="T1" fmla="*/ 1438 h 2185"/>
                  <a:gd name="T2" fmla="*/ 1216 w 1216"/>
                  <a:gd name="T3" fmla="*/ 1466 h 2185"/>
                  <a:gd name="T4" fmla="*/ 1022 w 1216"/>
                  <a:gd name="T5" fmla="*/ 1383 h 2185"/>
                  <a:gd name="T6" fmla="*/ 995 w 1216"/>
                  <a:gd name="T7" fmla="*/ 1107 h 2185"/>
                  <a:gd name="T8" fmla="*/ 801 w 1216"/>
                  <a:gd name="T9" fmla="*/ 940 h 2185"/>
                  <a:gd name="T10" fmla="*/ 635 w 1216"/>
                  <a:gd name="T11" fmla="*/ 940 h 2185"/>
                  <a:gd name="T12" fmla="*/ 469 w 1216"/>
                  <a:gd name="T13" fmla="*/ 1383 h 2185"/>
                  <a:gd name="T14" fmla="*/ 303 w 1216"/>
                  <a:gd name="T15" fmla="*/ 1493 h 2185"/>
                  <a:gd name="T16" fmla="*/ 165 w 1216"/>
                  <a:gd name="T17" fmla="*/ 1826 h 2185"/>
                  <a:gd name="T18" fmla="*/ 192 w 1216"/>
                  <a:gd name="T19" fmla="*/ 2185 h 2185"/>
                  <a:gd name="T20" fmla="*/ 0 w 1216"/>
                  <a:gd name="T21" fmla="*/ 2185 h 2185"/>
                  <a:gd name="T22" fmla="*/ 138 w 1216"/>
                  <a:gd name="T23" fmla="*/ 1743 h 2185"/>
                  <a:gd name="T24" fmla="*/ 276 w 1216"/>
                  <a:gd name="T25" fmla="*/ 1493 h 2185"/>
                  <a:gd name="T26" fmla="*/ 635 w 1216"/>
                  <a:gd name="T27" fmla="*/ 0 h 2185"/>
                  <a:gd name="T28" fmla="*/ 1022 w 1216"/>
                  <a:gd name="T29" fmla="*/ 913 h 2185"/>
                  <a:gd name="T30" fmla="*/ 1188 w 1216"/>
                  <a:gd name="T31" fmla="*/ 1438 h 2185"/>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216"/>
                  <a:gd name="T49" fmla="*/ 0 h 2185"/>
                  <a:gd name="T50" fmla="*/ 1216 w 1216"/>
                  <a:gd name="T51" fmla="*/ 2185 h 2185"/>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216" h="2185">
                    <a:moveTo>
                      <a:pt x="1188" y="1438"/>
                    </a:moveTo>
                    <a:lnTo>
                      <a:pt x="1216" y="1466"/>
                    </a:lnTo>
                    <a:lnTo>
                      <a:pt x="1022" y="1383"/>
                    </a:lnTo>
                    <a:lnTo>
                      <a:pt x="995" y="1107"/>
                    </a:lnTo>
                    <a:lnTo>
                      <a:pt x="801" y="940"/>
                    </a:lnTo>
                    <a:lnTo>
                      <a:pt x="635" y="940"/>
                    </a:lnTo>
                    <a:lnTo>
                      <a:pt x="469" y="1383"/>
                    </a:lnTo>
                    <a:lnTo>
                      <a:pt x="303" y="1493"/>
                    </a:lnTo>
                    <a:lnTo>
                      <a:pt x="165" y="1826"/>
                    </a:lnTo>
                    <a:lnTo>
                      <a:pt x="192" y="2185"/>
                    </a:lnTo>
                    <a:lnTo>
                      <a:pt x="0" y="2185"/>
                    </a:lnTo>
                    <a:lnTo>
                      <a:pt x="138" y="1743"/>
                    </a:lnTo>
                    <a:lnTo>
                      <a:pt x="276" y="1493"/>
                    </a:lnTo>
                    <a:lnTo>
                      <a:pt x="635" y="0"/>
                    </a:lnTo>
                    <a:lnTo>
                      <a:pt x="1022" y="913"/>
                    </a:lnTo>
                    <a:lnTo>
                      <a:pt x="1188" y="1438"/>
                    </a:lnTo>
                    <a:close/>
                  </a:path>
                </a:pathLst>
              </a:custGeom>
              <a:solidFill>
                <a:srgbClr val="FF6633"/>
              </a:solidFill>
              <a:ln w="9525">
                <a:noFill/>
                <a:round/>
                <a:headEnd/>
                <a:tailEnd/>
              </a:ln>
            </p:spPr>
            <p:txBody>
              <a:bodyPr>
                <a:prstTxWarp prst="textNoShape">
                  <a:avLst/>
                </a:prstTxWarp>
              </a:bodyPr>
              <a:lstStyle/>
              <a:p>
                <a:endParaRPr lang="en-US"/>
              </a:p>
            </p:txBody>
          </p:sp>
          <p:sp>
            <p:nvSpPr>
              <p:cNvPr id="24737" name="Freeform 42"/>
              <p:cNvSpPr>
                <a:spLocks/>
              </p:cNvSpPr>
              <p:nvPr/>
            </p:nvSpPr>
            <p:spPr bwMode="auto">
              <a:xfrm>
                <a:off x="2323" y="1563"/>
                <a:ext cx="31" cy="60"/>
              </a:xfrm>
              <a:custGeom>
                <a:avLst/>
                <a:gdLst>
                  <a:gd name="T0" fmla="*/ 249 w 249"/>
                  <a:gd name="T1" fmla="*/ 425 h 480"/>
                  <a:gd name="T2" fmla="*/ 111 w 249"/>
                  <a:gd name="T3" fmla="*/ 452 h 480"/>
                  <a:gd name="T4" fmla="*/ 84 w 249"/>
                  <a:gd name="T5" fmla="*/ 480 h 480"/>
                  <a:gd name="T6" fmla="*/ 0 w 249"/>
                  <a:gd name="T7" fmla="*/ 360 h 480"/>
                  <a:gd name="T8" fmla="*/ 111 w 249"/>
                  <a:gd name="T9" fmla="*/ 0 h 480"/>
                  <a:gd name="T10" fmla="*/ 249 w 249"/>
                  <a:gd name="T11" fmla="*/ 360 h 480"/>
                  <a:gd name="T12" fmla="*/ 249 w 249"/>
                  <a:gd name="T13" fmla="*/ 425 h 480"/>
                  <a:gd name="T14" fmla="*/ 0 60000 65536"/>
                  <a:gd name="T15" fmla="*/ 0 60000 65536"/>
                  <a:gd name="T16" fmla="*/ 0 60000 65536"/>
                  <a:gd name="T17" fmla="*/ 0 60000 65536"/>
                  <a:gd name="T18" fmla="*/ 0 60000 65536"/>
                  <a:gd name="T19" fmla="*/ 0 60000 65536"/>
                  <a:gd name="T20" fmla="*/ 0 60000 65536"/>
                  <a:gd name="T21" fmla="*/ 0 w 249"/>
                  <a:gd name="T22" fmla="*/ 0 h 480"/>
                  <a:gd name="T23" fmla="*/ 249 w 249"/>
                  <a:gd name="T24" fmla="*/ 480 h 48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49" h="480">
                    <a:moveTo>
                      <a:pt x="249" y="425"/>
                    </a:moveTo>
                    <a:lnTo>
                      <a:pt x="111" y="452"/>
                    </a:lnTo>
                    <a:lnTo>
                      <a:pt x="84" y="480"/>
                    </a:lnTo>
                    <a:lnTo>
                      <a:pt x="0" y="360"/>
                    </a:lnTo>
                    <a:lnTo>
                      <a:pt x="111" y="0"/>
                    </a:lnTo>
                    <a:lnTo>
                      <a:pt x="249" y="360"/>
                    </a:lnTo>
                    <a:lnTo>
                      <a:pt x="249" y="425"/>
                    </a:lnTo>
                    <a:close/>
                  </a:path>
                </a:pathLst>
              </a:custGeom>
              <a:solidFill>
                <a:srgbClr val="FF6633"/>
              </a:solidFill>
              <a:ln w="9525">
                <a:noFill/>
                <a:round/>
                <a:headEnd/>
                <a:tailEnd/>
              </a:ln>
            </p:spPr>
            <p:txBody>
              <a:bodyPr>
                <a:prstTxWarp prst="textNoShape">
                  <a:avLst/>
                </a:prstTxWarp>
              </a:bodyPr>
              <a:lstStyle/>
              <a:p>
                <a:endParaRPr lang="en-US"/>
              </a:p>
            </p:txBody>
          </p:sp>
          <p:sp>
            <p:nvSpPr>
              <p:cNvPr id="24738" name="Freeform 43"/>
              <p:cNvSpPr>
                <a:spLocks/>
              </p:cNvSpPr>
              <p:nvPr/>
            </p:nvSpPr>
            <p:spPr bwMode="auto">
              <a:xfrm>
                <a:off x="1578" y="1578"/>
                <a:ext cx="120" cy="244"/>
              </a:xfrm>
              <a:custGeom>
                <a:avLst/>
                <a:gdLst>
                  <a:gd name="T0" fmla="*/ 745 w 966"/>
                  <a:gd name="T1" fmla="*/ 737 h 1954"/>
                  <a:gd name="T2" fmla="*/ 966 w 966"/>
                  <a:gd name="T3" fmla="*/ 1291 h 1954"/>
                  <a:gd name="T4" fmla="*/ 884 w 966"/>
                  <a:gd name="T5" fmla="*/ 1291 h 1954"/>
                  <a:gd name="T6" fmla="*/ 828 w 966"/>
                  <a:gd name="T7" fmla="*/ 1346 h 1954"/>
                  <a:gd name="T8" fmla="*/ 801 w 966"/>
                  <a:gd name="T9" fmla="*/ 1041 h 1954"/>
                  <a:gd name="T10" fmla="*/ 745 w 966"/>
                  <a:gd name="T11" fmla="*/ 958 h 1954"/>
                  <a:gd name="T12" fmla="*/ 607 w 966"/>
                  <a:gd name="T13" fmla="*/ 886 h 1954"/>
                  <a:gd name="T14" fmla="*/ 497 w 966"/>
                  <a:gd name="T15" fmla="*/ 940 h 1954"/>
                  <a:gd name="T16" fmla="*/ 386 w 966"/>
                  <a:gd name="T17" fmla="*/ 1162 h 1954"/>
                  <a:gd name="T18" fmla="*/ 386 w 966"/>
                  <a:gd name="T19" fmla="*/ 1318 h 1954"/>
                  <a:gd name="T20" fmla="*/ 359 w 966"/>
                  <a:gd name="T21" fmla="*/ 1291 h 1954"/>
                  <a:gd name="T22" fmla="*/ 276 w 966"/>
                  <a:gd name="T23" fmla="*/ 1291 h 1954"/>
                  <a:gd name="T24" fmla="*/ 165 w 966"/>
                  <a:gd name="T25" fmla="*/ 1466 h 1954"/>
                  <a:gd name="T26" fmla="*/ 82 w 966"/>
                  <a:gd name="T27" fmla="*/ 1954 h 1954"/>
                  <a:gd name="T28" fmla="*/ 0 w 966"/>
                  <a:gd name="T29" fmla="*/ 1954 h 1954"/>
                  <a:gd name="T30" fmla="*/ 497 w 966"/>
                  <a:gd name="T31" fmla="*/ 0 h 1954"/>
                  <a:gd name="T32" fmla="*/ 580 w 966"/>
                  <a:gd name="T33" fmla="*/ 388 h 1954"/>
                  <a:gd name="T34" fmla="*/ 745 w 966"/>
                  <a:gd name="T35" fmla="*/ 737 h 195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966"/>
                  <a:gd name="T55" fmla="*/ 0 h 1954"/>
                  <a:gd name="T56" fmla="*/ 966 w 966"/>
                  <a:gd name="T57" fmla="*/ 1954 h 195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966" h="1954">
                    <a:moveTo>
                      <a:pt x="745" y="737"/>
                    </a:moveTo>
                    <a:lnTo>
                      <a:pt x="966" y="1291"/>
                    </a:lnTo>
                    <a:lnTo>
                      <a:pt x="884" y="1291"/>
                    </a:lnTo>
                    <a:lnTo>
                      <a:pt x="828" y="1346"/>
                    </a:lnTo>
                    <a:lnTo>
                      <a:pt x="801" y="1041"/>
                    </a:lnTo>
                    <a:lnTo>
                      <a:pt x="745" y="958"/>
                    </a:lnTo>
                    <a:lnTo>
                      <a:pt x="607" y="886"/>
                    </a:lnTo>
                    <a:lnTo>
                      <a:pt x="497" y="940"/>
                    </a:lnTo>
                    <a:lnTo>
                      <a:pt x="386" y="1162"/>
                    </a:lnTo>
                    <a:lnTo>
                      <a:pt x="386" y="1318"/>
                    </a:lnTo>
                    <a:lnTo>
                      <a:pt x="359" y="1291"/>
                    </a:lnTo>
                    <a:lnTo>
                      <a:pt x="276" y="1291"/>
                    </a:lnTo>
                    <a:lnTo>
                      <a:pt x="165" y="1466"/>
                    </a:lnTo>
                    <a:lnTo>
                      <a:pt x="82" y="1954"/>
                    </a:lnTo>
                    <a:lnTo>
                      <a:pt x="0" y="1954"/>
                    </a:lnTo>
                    <a:lnTo>
                      <a:pt x="497" y="0"/>
                    </a:lnTo>
                    <a:lnTo>
                      <a:pt x="580" y="388"/>
                    </a:lnTo>
                    <a:lnTo>
                      <a:pt x="745" y="737"/>
                    </a:lnTo>
                    <a:close/>
                  </a:path>
                </a:pathLst>
              </a:custGeom>
              <a:solidFill>
                <a:srgbClr val="FF6633"/>
              </a:solidFill>
              <a:ln w="9525">
                <a:noFill/>
                <a:round/>
                <a:headEnd/>
                <a:tailEnd/>
              </a:ln>
            </p:spPr>
            <p:txBody>
              <a:bodyPr>
                <a:prstTxWarp prst="textNoShape">
                  <a:avLst/>
                </a:prstTxWarp>
              </a:bodyPr>
              <a:lstStyle/>
              <a:p>
                <a:endParaRPr lang="en-US"/>
              </a:p>
            </p:txBody>
          </p:sp>
          <p:sp>
            <p:nvSpPr>
              <p:cNvPr id="24739" name="Freeform 44"/>
              <p:cNvSpPr>
                <a:spLocks/>
              </p:cNvSpPr>
              <p:nvPr/>
            </p:nvSpPr>
            <p:spPr bwMode="auto">
              <a:xfrm>
                <a:off x="2129" y="1585"/>
                <a:ext cx="46" cy="61"/>
              </a:xfrm>
              <a:custGeom>
                <a:avLst/>
                <a:gdLst>
                  <a:gd name="T0" fmla="*/ 341 w 368"/>
                  <a:gd name="T1" fmla="*/ 332 h 489"/>
                  <a:gd name="T2" fmla="*/ 368 w 368"/>
                  <a:gd name="T3" fmla="*/ 460 h 489"/>
                  <a:gd name="T4" fmla="*/ 0 w 368"/>
                  <a:gd name="T5" fmla="*/ 489 h 489"/>
                  <a:gd name="T6" fmla="*/ 92 w 368"/>
                  <a:gd name="T7" fmla="*/ 212 h 489"/>
                  <a:gd name="T8" fmla="*/ 194 w 368"/>
                  <a:gd name="T9" fmla="*/ 0 h 489"/>
                  <a:gd name="T10" fmla="*/ 221 w 368"/>
                  <a:gd name="T11" fmla="*/ 156 h 489"/>
                  <a:gd name="T12" fmla="*/ 341 w 368"/>
                  <a:gd name="T13" fmla="*/ 332 h 489"/>
                  <a:gd name="T14" fmla="*/ 0 60000 65536"/>
                  <a:gd name="T15" fmla="*/ 0 60000 65536"/>
                  <a:gd name="T16" fmla="*/ 0 60000 65536"/>
                  <a:gd name="T17" fmla="*/ 0 60000 65536"/>
                  <a:gd name="T18" fmla="*/ 0 60000 65536"/>
                  <a:gd name="T19" fmla="*/ 0 60000 65536"/>
                  <a:gd name="T20" fmla="*/ 0 60000 65536"/>
                  <a:gd name="T21" fmla="*/ 0 w 368"/>
                  <a:gd name="T22" fmla="*/ 0 h 489"/>
                  <a:gd name="T23" fmla="*/ 368 w 368"/>
                  <a:gd name="T24" fmla="*/ 489 h 48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68" h="489">
                    <a:moveTo>
                      <a:pt x="341" y="332"/>
                    </a:moveTo>
                    <a:lnTo>
                      <a:pt x="368" y="460"/>
                    </a:lnTo>
                    <a:lnTo>
                      <a:pt x="0" y="489"/>
                    </a:lnTo>
                    <a:lnTo>
                      <a:pt x="92" y="212"/>
                    </a:lnTo>
                    <a:lnTo>
                      <a:pt x="194" y="0"/>
                    </a:lnTo>
                    <a:lnTo>
                      <a:pt x="221" y="156"/>
                    </a:lnTo>
                    <a:lnTo>
                      <a:pt x="341" y="332"/>
                    </a:lnTo>
                    <a:close/>
                  </a:path>
                </a:pathLst>
              </a:custGeom>
              <a:solidFill>
                <a:srgbClr val="FF6633"/>
              </a:solidFill>
              <a:ln w="9525">
                <a:noFill/>
                <a:round/>
                <a:headEnd/>
                <a:tailEnd/>
              </a:ln>
            </p:spPr>
            <p:txBody>
              <a:bodyPr>
                <a:prstTxWarp prst="textNoShape">
                  <a:avLst/>
                </a:prstTxWarp>
              </a:bodyPr>
              <a:lstStyle/>
              <a:p>
                <a:endParaRPr lang="en-US"/>
              </a:p>
            </p:txBody>
          </p:sp>
          <p:sp>
            <p:nvSpPr>
              <p:cNvPr id="24740" name="Freeform 45"/>
              <p:cNvSpPr>
                <a:spLocks/>
              </p:cNvSpPr>
              <p:nvPr/>
            </p:nvSpPr>
            <p:spPr bwMode="auto">
              <a:xfrm>
                <a:off x="3216" y="1585"/>
                <a:ext cx="11" cy="41"/>
              </a:xfrm>
              <a:custGeom>
                <a:avLst/>
                <a:gdLst>
                  <a:gd name="T0" fmla="*/ 82 w 82"/>
                  <a:gd name="T1" fmla="*/ 332 h 332"/>
                  <a:gd name="T2" fmla="*/ 0 w 82"/>
                  <a:gd name="T3" fmla="*/ 332 h 332"/>
                  <a:gd name="T4" fmla="*/ 27 w 82"/>
                  <a:gd name="T5" fmla="*/ 0 h 332"/>
                  <a:gd name="T6" fmla="*/ 82 w 82"/>
                  <a:gd name="T7" fmla="*/ 184 h 332"/>
                  <a:gd name="T8" fmla="*/ 82 w 82"/>
                  <a:gd name="T9" fmla="*/ 332 h 332"/>
                  <a:gd name="T10" fmla="*/ 0 60000 65536"/>
                  <a:gd name="T11" fmla="*/ 0 60000 65536"/>
                  <a:gd name="T12" fmla="*/ 0 60000 65536"/>
                  <a:gd name="T13" fmla="*/ 0 60000 65536"/>
                  <a:gd name="T14" fmla="*/ 0 60000 65536"/>
                  <a:gd name="T15" fmla="*/ 0 w 82"/>
                  <a:gd name="T16" fmla="*/ 0 h 332"/>
                  <a:gd name="T17" fmla="*/ 82 w 82"/>
                  <a:gd name="T18" fmla="*/ 332 h 332"/>
                </a:gdLst>
                <a:ahLst/>
                <a:cxnLst>
                  <a:cxn ang="T10">
                    <a:pos x="T0" y="T1"/>
                  </a:cxn>
                  <a:cxn ang="T11">
                    <a:pos x="T2" y="T3"/>
                  </a:cxn>
                  <a:cxn ang="T12">
                    <a:pos x="T4" y="T5"/>
                  </a:cxn>
                  <a:cxn ang="T13">
                    <a:pos x="T6" y="T7"/>
                  </a:cxn>
                  <a:cxn ang="T14">
                    <a:pos x="T8" y="T9"/>
                  </a:cxn>
                </a:cxnLst>
                <a:rect l="T15" t="T16" r="T17" b="T18"/>
                <a:pathLst>
                  <a:path w="82" h="332">
                    <a:moveTo>
                      <a:pt x="82" y="332"/>
                    </a:moveTo>
                    <a:lnTo>
                      <a:pt x="0" y="332"/>
                    </a:lnTo>
                    <a:lnTo>
                      <a:pt x="27" y="0"/>
                    </a:lnTo>
                    <a:lnTo>
                      <a:pt x="82" y="184"/>
                    </a:lnTo>
                    <a:lnTo>
                      <a:pt x="82" y="332"/>
                    </a:lnTo>
                    <a:close/>
                  </a:path>
                </a:pathLst>
              </a:custGeom>
              <a:solidFill>
                <a:srgbClr val="669999"/>
              </a:solidFill>
              <a:ln w="9525">
                <a:noFill/>
                <a:round/>
                <a:headEnd/>
                <a:tailEnd/>
              </a:ln>
            </p:spPr>
            <p:txBody>
              <a:bodyPr>
                <a:prstTxWarp prst="textNoShape">
                  <a:avLst/>
                </a:prstTxWarp>
              </a:bodyPr>
              <a:lstStyle/>
              <a:p>
                <a:endParaRPr lang="en-US"/>
              </a:p>
            </p:txBody>
          </p:sp>
          <p:sp>
            <p:nvSpPr>
              <p:cNvPr id="24741" name="Freeform 46"/>
              <p:cNvSpPr>
                <a:spLocks/>
              </p:cNvSpPr>
              <p:nvPr/>
            </p:nvSpPr>
            <p:spPr bwMode="auto">
              <a:xfrm>
                <a:off x="2340" y="1639"/>
                <a:ext cx="24" cy="157"/>
              </a:xfrm>
              <a:custGeom>
                <a:avLst/>
                <a:gdLst>
                  <a:gd name="T0" fmla="*/ 194 w 194"/>
                  <a:gd name="T1" fmla="*/ 1023 h 1254"/>
                  <a:gd name="T2" fmla="*/ 0 w 194"/>
                  <a:gd name="T3" fmla="*/ 1254 h 1254"/>
                  <a:gd name="T4" fmla="*/ 0 w 194"/>
                  <a:gd name="T5" fmla="*/ 277 h 1254"/>
                  <a:gd name="T6" fmla="*/ 29 w 194"/>
                  <a:gd name="T7" fmla="*/ 120 h 1254"/>
                  <a:gd name="T8" fmla="*/ 29 w 194"/>
                  <a:gd name="T9" fmla="*/ 27 h 1254"/>
                  <a:gd name="T10" fmla="*/ 84 w 194"/>
                  <a:gd name="T11" fmla="*/ 0 h 1254"/>
                  <a:gd name="T12" fmla="*/ 139 w 194"/>
                  <a:gd name="T13" fmla="*/ 0 h 1254"/>
                  <a:gd name="T14" fmla="*/ 194 w 194"/>
                  <a:gd name="T15" fmla="*/ 1023 h 1254"/>
                  <a:gd name="T16" fmla="*/ 0 60000 65536"/>
                  <a:gd name="T17" fmla="*/ 0 60000 65536"/>
                  <a:gd name="T18" fmla="*/ 0 60000 65536"/>
                  <a:gd name="T19" fmla="*/ 0 60000 65536"/>
                  <a:gd name="T20" fmla="*/ 0 60000 65536"/>
                  <a:gd name="T21" fmla="*/ 0 60000 65536"/>
                  <a:gd name="T22" fmla="*/ 0 60000 65536"/>
                  <a:gd name="T23" fmla="*/ 0 60000 65536"/>
                  <a:gd name="T24" fmla="*/ 0 w 194"/>
                  <a:gd name="T25" fmla="*/ 0 h 1254"/>
                  <a:gd name="T26" fmla="*/ 194 w 194"/>
                  <a:gd name="T27" fmla="*/ 1254 h 125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94" h="1254">
                    <a:moveTo>
                      <a:pt x="194" y="1023"/>
                    </a:moveTo>
                    <a:lnTo>
                      <a:pt x="0" y="1254"/>
                    </a:lnTo>
                    <a:lnTo>
                      <a:pt x="0" y="277"/>
                    </a:lnTo>
                    <a:lnTo>
                      <a:pt x="29" y="120"/>
                    </a:lnTo>
                    <a:lnTo>
                      <a:pt x="29" y="27"/>
                    </a:lnTo>
                    <a:lnTo>
                      <a:pt x="84" y="0"/>
                    </a:lnTo>
                    <a:lnTo>
                      <a:pt x="139" y="0"/>
                    </a:lnTo>
                    <a:lnTo>
                      <a:pt x="194" y="1023"/>
                    </a:lnTo>
                    <a:close/>
                  </a:path>
                </a:pathLst>
              </a:custGeom>
              <a:solidFill>
                <a:srgbClr val="FF9966"/>
              </a:solidFill>
              <a:ln w="9525">
                <a:noFill/>
                <a:round/>
                <a:headEnd/>
                <a:tailEnd/>
              </a:ln>
            </p:spPr>
            <p:txBody>
              <a:bodyPr>
                <a:prstTxWarp prst="textNoShape">
                  <a:avLst/>
                </a:prstTxWarp>
              </a:bodyPr>
              <a:lstStyle/>
              <a:p>
                <a:endParaRPr lang="en-US"/>
              </a:p>
            </p:txBody>
          </p:sp>
          <p:sp>
            <p:nvSpPr>
              <p:cNvPr id="24742" name="Freeform 47"/>
              <p:cNvSpPr>
                <a:spLocks/>
              </p:cNvSpPr>
              <p:nvPr/>
            </p:nvSpPr>
            <p:spPr bwMode="auto">
              <a:xfrm>
                <a:off x="3078" y="1643"/>
                <a:ext cx="176" cy="100"/>
              </a:xfrm>
              <a:custGeom>
                <a:avLst/>
                <a:gdLst>
                  <a:gd name="T0" fmla="*/ 1383 w 1410"/>
                  <a:gd name="T1" fmla="*/ 424 h 802"/>
                  <a:gd name="T2" fmla="*/ 1410 w 1410"/>
                  <a:gd name="T3" fmla="*/ 719 h 802"/>
                  <a:gd name="T4" fmla="*/ 332 w 1410"/>
                  <a:gd name="T5" fmla="*/ 802 h 802"/>
                  <a:gd name="T6" fmla="*/ 111 w 1410"/>
                  <a:gd name="T7" fmla="*/ 747 h 802"/>
                  <a:gd name="T8" fmla="*/ 0 w 1410"/>
                  <a:gd name="T9" fmla="*/ 747 h 802"/>
                  <a:gd name="T10" fmla="*/ 784 w 1410"/>
                  <a:gd name="T11" fmla="*/ 65 h 802"/>
                  <a:gd name="T12" fmla="*/ 886 w 1410"/>
                  <a:gd name="T13" fmla="*/ 0 h 802"/>
                  <a:gd name="T14" fmla="*/ 1272 w 1410"/>
                  <a:gd name="T15" fmla="*/ 93 h 802"/>
                  <a:gd name="T16" fmla="*/ 1383 w 1410"/>
                  <a:gd name="T17" fmla="*/ 424 h 80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410"/>
                  <a:gd name="T28" fmla="*/ 0 h 802"/>
                  <a:gd name="T29" fmla="*/ 1410 w 1410"/>
                  <a:gd name="T30" fmla="*/ 802 h 80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410" h="802">
                    <a:moveTo>
                      <a:pt x="1383" y="424"/>
                    </a:moveTo>
                    <a:lnTo>
                      <a:pt x="1410" y="719"/>
                    </a:lnTo>
                    <a:lnTo>
                      <a:pt x="332" y="802"/>
                    </a:lnTo>
                    <a:lnTo>
                      <a:pt x="111" y="747"/>
                    </a:lnTo>
                    <a:lnTo>
                      <a:pt x="0" y="747"/>
                    </a:lnTo>
                    <a:lnTo>
                      <a:pt x="784" y="65"/>
                    </a:lnTo>
                    <a:lnTo>
                      <a:pt x="886" y="0"/>
                    </a:lnTo>
                    <a:lnTo>
                      <a:pt x="1272" y="93"/>
                    </a:lnTo>
                    <a:lnTo>
                      <a:pt x="1383" y="424"/>
                    </a:lnTo>
                    <a:close/>
                  </a:path>
                </a:pathLst>
              </a:custGeom>
              <a:solidFill>
                <a:srgbClr val="FF6633"/>
              </a:solidFill>
              <a:ln w="9525">
                <a:noFill/>
                <a:round/>
                <a:headEnd/>
                <a:tailEnd/>
              </a:ln>
            </p:spPr>
            <p:txBody>
              <a:bodyPr>
                <a:prstTxWarp prst="textNoShape">
                  <a:avLst/>
                </a:prstTxWarp>
              </a:bodyPr>
              <a:lstStyle/>
              <a:p>
                <a:endParaRPr lang="en-US"/>
              </a:p>
            </p:txBody>
          </p:sp>
          <p:sp>
            <p:nvSpPr>
              <p:cNvPr id="24743" name="Freeform 48"/>
              <p:cNvSpPr>
                <a:spLocks/>
              </p:cNvSpPr>
              <p:nvPr/>
            </p:nvSpPr>
            <p:spPr bwMode="auto">
              <a:xfrm>
                <a:off x="3261" y="1646"/>
                <a:ext cx="121" cy="100"/>
              </a:xfrm>
              <a:custGeom>
                <a:avLst/>
                <a:gdLst>
                  <a:gd name="T0" fmla="*/ 165 w 967"/>
                  <a:gd name="T1" fmla="*/ 91 h 801"/>
                  <a:gd name="T2" fmla="*/ 193 w 967"/>
                  <a:gd name="T3" fmla="*/ 64 h 801"/>
                  <a:gd name="T4" fmla="*/ 911 w 967"/>
                  <a:gd name="T5" fmla="*/ 746 h 801"/>
                  <a:gd name="T6" fmla="*/ 967 w 967"/>
                  <a:gd name="T7" fmla="*/ 801 h 801"/>
                  <a:gd name="T8" fmla="*/ 276 w 967"/>
                  <a:gd name="T9" fmla="*/ 663 h 801"/>
                  <a:gd name="T10" fmla="*/ 138 w 967"/>
                  <a:gd name="T11" fmla="*/ 663 h 801"/>
                  <a:gd name="T12" fmla="*/ 0 w 967"/>
                  <a:gd name="T13" fmla="*/ 0 h 801"/>
                  <a:gd name="T14" fmla="*/ 83 w 967"/>
                  <a:gd name="T15" fmla="*/ 0 h 801"/>
                  <a:gd name="T16" fmla="*/ 165 w 967"/>
                  <a:gd name="T17" fmla="*/ 91 h 80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67"/>
                  <a:gd name="T28" fmla="*/ 0 h 801"/>
                  <a:gd name="T29" fmla="*/ 967 w 967"/>
                  <a:gd name="T30" fmla="*/ 801 h 80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67" h="801">
                    <a:moveTo>
                      <a:pt x="165" y="91"/>
                    </a:moveTo>
                    <a:lnTo>
                      <a:pt x="193" y="64"/>
                    </a:lnTo>
                    <a:lnTo>
                      <a:pt x="911" y="746"/>
                    </a:lnTo>
                    <a:lnTo>
                      <a:pt x="967" y="801"/>
                    </a:lnTo>
                    <a:lnTo>
                      <a:pt x="276" y="663"/>
                    </a:lnTo>
                    <a:lnTo>
                      <a:pt x="138" y="663"/>
                    </a:lnTo>
                    <a:lnTo>
                      <a:pt x="0" y="0"/>
                    </a:lnTo>
                    <a:lnTo>
                      <a:pt x="83" y="0"/>
                    </a:lnTo>
                    <a:lnTo>
                      <a:pt x="165" y="91"/>
                    </a:lnTo>
                    <a:close/>
                  </a:path>
                </a:pathLst>
              </a:custGeom>
              <a:solidFill>
                <a:srgbClr val="CC6633"/>
              </a:solidFill>
              <a:ln w="9525">
                <a:noFill/>
                <a:round/>
                <a:headEnd/>
                <a:tailEnd/>
              </a:ln>
            </p:spPr>
            <p:txBody>
              <a:bodyPr>
                <a:prstTxWarp prst="textNoShape">
                  <a:avLst/>
                </a:prstTxWarp>
              </a:bodyPr>
              <a:lstStyle/>
              <a:p>
                <a:endParaRPr lang="en-US"/>
              </a:p>
            </p:txBody>
          </p:sp>
          <p:sp>
            <p:nvSpPr>
              <p:cNvPr id="24744" name="Freeform 49"/>
              <p:cNvSpPr>
                <a:spLocks/>
              </p:cNvSpPr>
              <p:nvPr/>
            </p:nvSpPr>
            <p:spPr bwMode="auto">
              <a:xfrm>
                <a:off x="2012" y="1661"/>
                <a:ext cx="34" cy="137"/>
              </a:xfrm>
              <a:custGeom>
                <a:avLst/>
                <a:gdLst>
                  <a:gd name="T0" fmla="*/ 230 w 277"/>
                  <a:gd name="T1" fmla="*/ 875 h 1097"/>
                  <a:gd name="T2" fmla="*/ 277 w 277"/>
                  <a:gd name="T3" fmla="*/ 959 h 1097"/>
                  <a:gd name="T4" fmla="*/ 277 w 277"/>
                  <a:gd name="T5" fmla="*/ 1079 h 1097"/>
                  <a:gd name="T6" fmla="*/ 56 w 277"/>
                  <a:gd name="T7" fmla="*/ 1097 h 1097"/>
                  <a:gd name="T8" fmla="*/ 0 w 277"/>
                  <a:gd name="T9" fmla="*/ 461 h 1097"/>
                  <a:gd name="T10" fmla="*/ 0 w 277"/>
                  <a:gd name="T11" fmla="*/ 0 h 1097"/>
                  <a:gd name="T12" fmla="*/ 120 w 277"/>
                  <a:gd name="T13" fmla="*/ 377 h 1097"/>
                  <a:gd name="T14" fmla="*/ 230 w 277"/>
                  <a:gd name="T15" fmla="*/ 875 h 1097"/>
                  <a:gd name="T16" fmla="*/ 0 60000 65536"/>
                  <a:gd name="T17" fmla="*/ 0 60000 65536"/>
                  <a:gd name="T18" fmla="*/ 0 60000 65536"/>
                  <a:gd name="T19" fmla="*/ 0 60000 65536"/>
                  <a:gd name="T20" fmla="*/ 0 60000 65536"/>
                  <a:gd name="T21" fmla="*/ 0 60000 65536"/>
                  <a:gd name="T22" fmla="*/ 0 60000 65536"/>
                  <a:gd name="T23" fmla="*/ 0 60000 65536"/>
                  <a:gd name="T24" fmla="*/ 0 w 277"/>
                  <a:gd name="T25" fmla="*/ 0 h 1097"/>
                  <a:gd name="T26" fmla="*/ 277 w 277"/>
                  <a:gd name="T27" fmla="*/ 1097 h 109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77" h="1097">
                    <a:moveTo>
                      <a:pt x="230" y="875"/>
                    </a:moveTo>
                    <a:lnTo>
                      <a:pt x="277" y="959"/>
                    </a:lnTo>
                    <a:lnTo>
                      <a:pt x="277" y="1079"/>
                    </a:lnTo>
                    <a:lnTo>
                      <a:pt x="56" y="1097"/>
                    </a:lnTo>
                    <a:lnTo>
                      <a:pt x="0" y="461"/>
                    </a:lnTo>
                    <a:lnTo>
                      <a:pt x="0" y="0"/>
                    </a:lnTo>
                    <a:lnTo>
                      <a:pt x="120" y="377"/>
                    </a:lnTo>
                    <a:lnTo>
                      <a:pt x="230" y="875"/>
                    </a:lnTo>
                    <a:close/>
                  </a:path>
                </a:pathLst>
              </a:custGeom>
              <a:solidFill>
                <a:srgbClr val="CC6633"/>
              </a:solidFill>
              <a:ln w="9525">
                <a:noFill/>
                <a:round/>
                <a:headEnd/>
                <a:tailEnd/>
              </a:ln>
            </p:spPr>
            <p:txBody>
              <a:bodyPr>
                <a:prstTxWarp prst="textNoShape">
                  <a:avLst/>
                </a:prstTxWarp>
              </a:bodyPr>
              <a:lstStyle/>
              <a:p>
                <a:endParaRPr lang="en-US"/>
              </a:p>
            </p:txBody>
          </p:sp>
          <p:sp>
            <p:nvSpPr>
              <p:cNvPr id="24745" name="Freeform 50"/>
              <p:cNvSpPr>
                <a:spLocks/>
              </p:cNvSpPr>
              <p:nvPr/>
            </p:nvSpPr>
            <p:spPr bwMode="auto">
              <a:xfrm>
                <a:off x="2137" y="1663"/>
                <a:ext cx="31" cy="139"/>
              </a:xfrm>
              <a:custGeom>
                <a:avLst/>
                <a:gdLst>
                  <a:gd name="T0" fmla="*/ 212 w 249"/>
                  <a:gd name="T1" fmla="*/ 1106 h 1106"/>
                  <a:gd name="T2" fmla="*/ 157 w 249"/>
                  <a:gd name="T3" fmla="*/ 1106 h 1106"/>
                  <a:gd name="T4" fmla="*/ 46 w 249"/>
                  <a:gd name="T5" fmla="*/ 913 h 1106"/>
                  <a:gd name="T6" fmla="*/ 0 w 249"/>
                  <a:gd name="T7" fmla="*/ 28 h 1106"/>
                  <a:gd name="T8" fmla="*/ 101 w 249"/>
                  <a:gd name="T9" fmla="*/ 0 h 1106"/>
                  <a:gd name="T10" fmla="*/ 249 w 249"/>
                  <a:gd name="T11" fmla="*/ 28 h 1106"/>
                  <a:gd name="T12" fmla="*/ 212 w 249"/>
                  <a:gd name="T13" fmla="*/ 1106 h 1106"/>
                  <a:gd name="T14" fmla="*/ 0 60000 65536"/>
                  <a:gd name="T15" fmla="*/ 0 60000 65536"/>
                  <a:gd name="T16" fmla="*/ 0 60000 65536"/>
                  <a:gd name="T17" fmla="*/ 0 60000 65536"/>
                  <a:gd name="T18" fmla="*/ 0 60000 65536"/>
                  <a:gd name="T19" fmla="*/ 0 60000 65536"/>
                  <a:gd name="T20" fmla="*/ 0 60000 65536"/>
                  <a:gd name="T21" fmla="*/ 0 w 249"/>
                  <a:gd name="T22" fmla="*/ 0 h 1106"/>
                  <a:gd name="T23" fmla="*/ 249 w 249"/>
                  <a:gd name="T24" fmla="*/ 1106 h 110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49" h="1106">
                    <a:moveTo>
                      <a:pt x="212" y="1106"/>
                    </a:moveTo>
                    <a:lnTo>
                      <a:pt x="157" y="1106"/>
                    </a:lnTo>
                    <a:lnTo>
                      <a:pt x="46" y="913"/>
                    </a:lnTo>
                    <a:lnTo>
                      <a:pt x="0" y="28"/>
                    </a:lnTo>
                    <a:lnTo>
                      <a:pt x="101" y="0"/>
                    </a:lnTo>
                    <a:lnTo>
                      <a:pt x="249" y="28"/>
                    </a:lnTo>
                    <a:lnTo>
                      <a:pt x="212" y="1106"/>
                    </a:lnTo>
                    <a:close/>
                  </a:path>
                </a:pathLst>
              </a:custGeom>
              <a:solidFill>
                <a:srgbClr val="FF9966"/>
              </a:solidFill>
              <a:ln w="9525">
                <a:noFill/>
                <a:round/>
                <a:headEnd/>
                <a:tailEnd/>
              </a:ln>
            </p:spPr>
            <p:txBody>
              <a:bodyPr>
                <a:prstTxWarp prst="textNoShape">
                  <a:avLst/>
                </a:prstTxWarp>
              </a:bodyPr>
              <a:lstStyle/>
              <a:p>
                <a:endParaRPr lang="en-US"/>
              </a:p>
            </p:txBody>
          </p:sp>
          <p:sp>
            <p:nvSpPr>
              <p:cNvPr id="24746" name="Freeform 51"/>
              <p:cNvSpPr>
                <a:spLocks/>
              </p:cNvSpPr>
              <p:nvPr/>
            </p:nvSpPr>
            <p:spPr bwMode="auto">
              <a:xfrm>
                <a:off x="2181" y="1667"/>
                <a:ext cx="159" cy="363"/>
              </a:xfrm>
              <a:custGeom>
                <a:avLst/>
                <a:gdLst>
                  <a:gd name="T0" fmla="*/ 1105 w 1270"/>
                  <a:gd name="T1" fmla="*/ 1161 h 2903"/>
                  <a:gd name="T2" fmla="*/ 1160 w 1270"/>
                  <a:gd name="T3" fmla="*/ 1880 h 2903"/>
                  <a:gd name="T4" fmla="*/ 1216 w 1270"/>
                  <a:gd name="T5" fmla="*/ 2516 h 2903"/>
                  <a:gd name="T6" fmla="*/ 1270 w 1270"/>
                  <a:gd name="T7" fmla="*/ 2571 h 2903"/>
                  <a:gd name="T8" fmla="*/ 1132 w 1270"/>
                  <a:gd name="T9" fmla="*/ 2848 h 2903"/>
                  <a:gd name="T10" fmla="*/ 1132 w 1270"/>
                  <a:gd name="T11" fmla="*/ 2903 h 2903"/>
                  <a:gd name="T12" fmla="*/ 663 w 1270"/>
                  <a:gd name="T13" fmla="*/ 2074 h 2903"/>
                  <a:gd name="T14" fmla="*/ 635 w 1270"/>
                  <a:gd name="T15" fmla="*/ 1991 h 2903"/>
                  <a:gd name="T16" fmla="*/ 580 w 1270"/>
                  <a:gd name="T17" fmla="*/ 1824 h 2903"/>
                  <a:gd name="T18" fmla="*/ 110 w 1270"/>
                  <a:gd name="T19" fmla="*/ 1824 h 2903"/>
                  <a:gd name="T20" fmla="*/ 82 w 1270"/>
                  <a:gd name="T21" fmla="*/ 1853 h 2903"/>
                  <a:gd name="T22" fmla="*/ 0 w 1270"/>
                  <a:gd name="T23" fmla="*/ 1493 h 2903"/>
                  <a:gd name="T24" fmla="*/ 82 w 1270"/>
                  <a:gd name="T25" fmla="*/ 885 h 2903"/>
                  <a:gd name="T26" fmla="*/ 82 w 1270"/>
                  <a:gd name="T27" fmla="*/ 27 h 2903"/>
                  <a:gd name="T28" fmla="*/ 202 w 1270"/>
                  <a:gd name="T29" fmla="*/ 110 h 2903"/>
                  <a:gd name="T30" fmla="*/ 359 w 1270"/>
                  <a:gd name="T31" fmla="*/ 0 h 2903"/>
                  <a:gd name="T32" fmla="*/ 1078 w 1270"/>
                  <a:gd name="T33" fmla="*/ 27 h 2903"/>
                  <a:gd name="T34" fmla="*/ 1105 w 1270"/>
                  <a:gd name="T35" fmla="*/ 1161 h 2903"/>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70"/>
                  <a:gd name="T55" fmla="*/ 0 h 2903"/>
                  <a:gd name="T56" fmla="*/ 1270 w 1270"/>
                  <a:gd name="T57" fmla="*/ 2903 h 2903"/>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70" h="2903">
                    <a:moveTo>
                      <a:pt x="1105" y="1161"/>
                    </a:moveTo>
                    <a:lnTo>
                      <a:pt x="1160" y="1880"/>
                    </a:lnTo>
                    <a:lnTo>
                      <a:pt x="1216" y="2516"/>
                    </a:lnTo>
                    <a:lnTo>
                      <a:pt x="1270" y="2571"/>
                    </a:lnTo>
                    <a:lnTo>
                      <a:pt x="1132" y="2848"/>
                    </a:lnTo>
                    <a:lnTo>
                      <a:pt x="1132" y="2903"/>
                    </a:lnTo>
                    <a:lnTo>
                      <a:pt x="663" y="2074"/>
                    </a:lnTo>
                    <a:lnTo>
                      <a:pt x="635" y="1991"/>
                    </a:lnTo>
                    <a:lnTo>
                      <a:pt x="580" y="1824"/>
                    </a:lnTo>
                    <a:lnTo>
                      <a:pt x="110" y="1824"/>
                    </a:lnTo>
                    <a:lnTo>
                      <a:pt x="82" y="1853"/>
                    </a:lnTo>
                    <a:lnTo>
                      <a:pt x="0" y="1493"/>
                    </a:lnTo>
                    <a:lnTo>
                      <a:pt x="82" y="885"/>
                    </a:lnTo>
                    <a:lnTo>
                      <a:pt x="82" y="27"/>
                    </a:lnTo>
                    <a:lnTo>
                      <a:pt x="202" y="110"/>
                    </a:lnTo>
                    <a:lnTo>
                      <a:pt x="359" y="0"/>
                    </a:lnTo>
                    <a:lnTo>
                      <a:pt x="1078" y="27"/>
                    </a:lnTo>
                    <a:lnTo>
                      <a:pt x="1105" y="1161"/>
                    </a:lnTo>
                    <a:close/>
                  </a:path>
                </a:pathLst>
              </a:custGeom>
              <a:solidFill>
                <a:srgbClr val="CC9933"/>
              </a:solidFill>
              <a:ln w="9525">
                <a:noFill/>
                <a:round/>
                <a:headEnd/>
                <a:tailEnd/>
              </a:ln>
            </p:spPr>
            <p:txBody>
              <a:bodyPr>
                <a:prstTxWarp prst="textNoShape">
                  <a:avLst/>
                </a:prstTxWarp>
              </a:bodyPr>
              <a:lstStyle/>
              <a:p>
                <a:endParaRPr lang="en-US"/>
              </a:p>
            </p:txBody>
          </p:sp>
          <p:sp>
            <p:nvSpPr>
              <p:cNvPr id="24747" name="Freeform 52"/>
              <p:cNvSpPr>
                <a:spLocks/>
              </p:cNvSpPr>
              <p:nvPr/>
            </p:nvSpPr>
            <p:spPr bwMode="auto">
              <a:xfrm>
                <a:off x="1388" y="1701"/>
                <a:ext cx="27" cy="139"/>
              </a:xfrm>
              <a:custGeom>
                <a:avLst/>
                <a:gdLst>
                  <a:gd name="T0" fmla="*/ 222 w 222"/>
                  <a:gd name="T1" fmla="*/ 138 h 1105"/>
                  <a:gd name="T2" fmla="*/ 139 w 222"/>
                  <a:gd name="T3" fmla="*/ 1078 h 1105"/>
                  <a:gd name="T4" fmla="*/ 0 w 222"/>
                  <a:gd name="T5" fmla="*/ 1105 h 1105"/>
                  <a:gd name="T6" fmla="*/ 28 w 222"/>
                  <a:gd name="T7" fmla="*/ 221 h 1105"/>
                  <a:gd name="T8" fmla="*/ 83 w 222"/>
                  <a:gd name="T9" fmla="*/ 0 h 1105"/>
                  <a:gd name="T10" fmla="*/ 166 w 222"/>
                  <a:gd name="T11" fmla="*/ 27 h 1105"/>
                  <a:gd name="T12" fmla="*/ 222 w 222"/>
                  <a:gd name="T13" fmla="*/ 138 h 1105"/>
                  <a:gd name="T14" fmla="*/ 0 60000 65536"/>
                  <a:gd name="T15" fmla="*/ 0 60000 65536"/>
                  <a:gd name="T16" fmla="*/ 0 60000 65536"/>
                  <a:gd name="T17" fmla="*/ 0 60000 65536"/>
                  <a:gd name="T18" fmla="*/ 0 60000 65536"/>
                  <a:gd name="T19" fmla="*/ 0 60000 65536"/>
                  <a:gd name="T20" fmla="*/ 0 60000 65536"/>
                  <a:gd name="T21" fmla="*/ 0 w 222"/>
                  <a:gd name="T22" fmla="*/ 0 h 1105"/>
                  <a:gd name="T23" fmla="*/ 222 w 222"/>
                  <a:gd name="T24" fmla="*/ 1105 h 110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2" h="1105">
                    <a:moveTo>
                      <a:pt x="222" y="138"/>
                    </a:moveTo>
                    <a:lnTo>
                      <a:pt x="139" y="1078"/>
                    </a:lnTo>
                    <a:lnTo>
                      <a:pt x="0" y="1105"/>
                    </a:lnTo>
                    <a:lnTo>
                      <a:pt x="28" y="221"/>
                    </a:lnTo>
                    <a:lnTo>
                      <a:pt x="83" y="0"/>
                    </a:lnTo>
                    <a:lnTo>
                      <a:pt x="166" y="27"/>
                    </a:lnTo>
                    <a:lnTo>
                      <a:pt x="222" y="138"/>
                    </a:lnTo>
                    <a:close/>
                  </a:path>
                </a:pathLst>
              </a:custGeom>
              <a:solidFill>
                <a:srgbClr val="669999"/>
              </a:solidFill>
              <a:ln w="9525">
                <a:noFill/>
                <a:round/>
                <a:headEnd/>
                <a:tailEnd/>
              </a:ln>
            </p:spPr>
            <p:txBody>
              <a:bodyPr>
                <a:prstTxWarp prst="textNoShape">
                  <a:avLst/>
                </a:prstTxWarp>
              </a:bodyPr>
              <a:lstStyle/>
              <a:p>
                <a:endParaRPr lang="en-US"/>
              </a:p>
            </p:txBody>
          </p:sp>
          <p:sp>
            <p:nvSpPr>
              <p:cNvPr id="24748" name="Freeform 53"/>
              <p:cNvSpPr>
                <a:spLocks/>
              </p:cNvSpPr>
              <p:nvPr/>
            </p:nvSpPr>
            <p:spPr bwMode="auto">
              <a:xfrm>
                <a:off x="1974" y="1708"/>
                <a:ext cx="22" cy="94"/>
              </a:xfrm>
              <a:custGeom>
                <a:avLst/>
                <a:gdLst>
                  <a:gd name="T0" fmla="*/ 0 w 174"/>
                  <a:gd name="T1" fmla="*/ 665 h 747"/>
                  <a:gd name="T2" fmla="*/ 55 w 174"/>
                  <a:gd name="T3" fmla="*/ 332 h 747"/>
                  <a:gd name="T4" fmla="*/ 174 w 174"/>
                  <a:gd name="T5" fmla="*/ 0 h 747"/>
                  <a:gd name="T6" fmla="*/ 174 w 174"/>
                  <a:gd name="T7" fmla="*/ 747 h 747"/>
                  <a:gd name="T8" fmla="*/ 0 w 174"/>
                  <a:gd name="T9" fmla="*/ 665 h 747"/>
                  <a:gd name="T10" fmla="*/ 0 60000 65536"/>
                  <a:gd name="T11" fmla="*/ 0 60000 65536"/>
                  <a:gd name="T12" fmla="*/ 0 60000 65536"/>
                  <a:gd name="T13" fmla="*/ 0 60000 65536"/>
                  <a:gd name="T14" fmla="*/ 0 60000 65536"/>
                  <a:gd name="T15" fmla="*/ 0 w 174"/>
                  <a:gd name="T16" fmla="*/ 0 h 747"/>
                  <a:gd name="T17" fmla="*/ 174 w 174"/>
                  <a:gd name="T18" fmla="*/ 747 h 747"/>
                </a:gdLst>
                <a:ahLst/>
                <a:cxnLst>
                  <a:cxn ang="T10">
                    <a:pos x="T0" y="T1"/>
                  </a:cxn>
                  <a:cxn ang="T11">
                    <a:pos x="T2" y="T3"/>
                  </a:cxn>
                  <a:cxn ang="T12">
                    <a:pos x="T4" y="T5"/>
                  </a:cxn>
                  <a:cxn ang="T13">
                    <a:pos x="T6" y="T7"/>
                  </a:cxn>
                  <a:cxn ang="T14">
                    <a:pos x="T8" y="T9"/>
                  </a:cxn>
                </a:cxnLst>
                <a:rect l="T15" t="T16" r="T17" b="T18"/>
                <a:pathLst>
                  <a:path w="174" h="747">
                    <a:moveTo>
                      <a:pt x="0" y="665"/>
                    </a:moveTo>
                    <a:lnTo>
                      <a:pt x="55" y="332"/>
                    </a:lnTo>
                    <a:lnTo>
                      <a:pt x="174" y="0"/>
                    </a:lnTo>
                    <a:lnTo>
                      <a:pt x="174" y="747"/>
                    </a:lnTo>
                    <a:lnTo>
                      <a:pt x="0" y="665"/>
                    </a:lnTo>
                    <a:close/>
                  </a:path>
                </a:pathLst>
              </a:custGeom>
              <a:solidFill>
                <a:srgbClr val="FF6633"/>
              </a:solidFill>
              <a:ln w="9525">
                <a:noFill/>
                <a:round/>
                <a:headEnd/>
                <a:tailEnd/>
              </a:ln>
            </p:spPr>
            <p:txBody>
              <a:bodyPr>
                <a:prstTxWarp prst="textNoShape">
                  <a:avLst/>
                </a:prstTxWarp>
              </a:bodyPr>
              <a:lstStyle/>
              <a:p>
                <a:endParaRPr lang="en-US"/>
              </a:p>
            </p:txBody>
          </p:sp>
          <p:sp>
            <p:nvSpPr>
              <p:cNvPr id="24749" name="Freeform 54"/>
              <p:cNvSpPr>
                <a:spLocks/>
              </p:cNvSpPr>
              <p:nvPr/>
            </p:nvSpPr>
            <p:spPr bwMode="auto">
              <a:xfrm>
                <a:off x="1647" y="1712"/>
                <a:ext cx="13" cy="114"/>
              </a:xfrm>
              <a:custGeom>
                <a:avLst/>
                <a:gdLst>
                  <a:gd name="T0" fmla="*/ 83 w 111"/>
                  <a:gd name="T1" fmla="*/ 912 h 912"/>
                  <a:gd name="T2" fmla="*/ 0 w 111"/>
                  <a:gd name="T3" fmla="*/ 884 h 912"/>
                  <a:gd name="T4" fmla="*/ 0 w 111"/>
                  <a:gd name="T5" fmla="*/ 55 h 912"/>
                  <a:gd name="T6" fmla="*/ 55 w 111"/>
                  <a:gd name="T7" fmla="*/ 0 h 912"/>
                  <a:gd name="T8" fmla="*/ 111 w 111"/>
                  <a:gd name="T9" fmla="*/ 119 h 912"/>
                  <a:gd name="T10" fmla="*/ 83 w 111"/>
                  <a:gd name="T11" fmla="*/ 912 h 912"/>
                  <a:gd name="T12" fmla="*/ 0 60000 65536"/>
                  <a:gd name="T13" fmla="*/ 0 60000 65536"/>
                  <a:gd name="T14" fmla="*/ 0 60000 65536"/>
                  <a:gd name="T15" fmla="*/ 0 60000 65536"/>
                  <a:gd name="T16" fmla="*/ 0 60000 65536"/>
                  <a:gd name="T17" fmla="*/ 0 60000 65536"/>
                  <a:gd name="T18" fmla="*/ 0 w 111"/>
                  <a:gd name="T19" fmla="*/ 0 h 912"/>
                  <a:gd name="T20" fmla="*/ 111 w 111"/>
                  <a:gd name="T21" fmla="*/ 912 h 912"/>
                </a:gdLst>
                <a:ahLst/>
                <a:cxnLst>
                  <a:cxn ang="T12">
                    <a:pos x="T0" y="T1"/>
                  </a:cxn>
                  <a:cxn ang="T13">
                    <a:pos x="T2" y="T3"/>
                  </a:cxn>
                  <a:cxn ang="T14">
                    <a:pos x="T4" y="T5"/>
                  </a:cxn>
                  <a:cxn ang="T15">
                    <a:pos x="T6" y="T7"/>
                  </a:cxn>
                  <a:cxn ang="T16">
                    <a:pos x="T8" y="T9"/>
                  </a:cxn>
                  <a:cxn ang="T17">
                    <a:pos x="T10" y="T11"/>
                  </a:cxn>
                </a:cxnLst>
                <a:rect l="T18" t="T19" r="T20" b="T21"/>
                <a:pathLst>
                  <a:path w="111" h="912">
                    <a:moveTo>
                      <a:pt x="83" y="912"/>
                    </a:moveTo>
                    <a:lnTo>
                      <a:pt x="0" y="884"/>
                    </a:lnTo>
                    <a:lnTo>
                      <a:pt x="0" y="55"/>
                    </a:lnTo>
                    <a:lnTo>
                      <a:pt x="55" y="0"/>
                    </a:lnTo>
                    <a:lnTo>
                      <a:pt x="111" y="119"/>
                    </a:lnTo>
                    <a:lnTo>
                      <a:pt x="83" y="912"/>
                    </a:lnTo>
                    <a:close/>
                  </a:path>
                </a:pathLst>
              </a:custGeom>
              <a:solidFill>
                <a:srgbClr val="669999"/>
              </a:solidFill>
              <a:ln w="9525">
                <a:noFill/>
                <a:round/>
                <a:headEnd/>
                <a:tailEnd/>
              </a:ln>
            </p:spPr>
            <p:txBody>
              <a:bodyPr>
                <a:prstTxWarp prst="textNoShape">
                  <a:avLst/>
                </a:prstTxWarp>
              </a:bodyPr>
              <a:lstStyle/>
              <a:p>
                <a:endParaRPr lang="en-US"/>
              </a:p>
            </p:txBody>
          </p:sp>
          <p:sp>
            <p:nvSpPr>
              <p:cNvPr id="24750" name="Freeform 55"/>
              <p:cNvSpPr>
                <a:spLocks/>
              </p:cNvSpPr>
              <p:nvPr/>
            </p:nvSpPr>
            <p:spPr bwMode="auto">
              <a:xfrm>
                <a:off x="2219" y="1729"/>
                <a:ext cx="62" cy="107"/>
              </a:xfrm>
              <a:custGeom>
                <a:avLst/>
                <a:gdLst>
                  <a:gd name="T0" fmla="*/ 470 w 498"/>
                  <a:gd name="T1" fmla="*/ 359 h 857"/>
                  <a:gd name="T2" fmla="*/ 498 w 498"/>
                  <a:gd name="T3" fmla="*/ 774 h 857"/>
                  <a:gd name="T4" fmla="*/ 415 w 498"/>
                  <a:gd name="T5" fmla="*/ 857 h 857"/>
                  <a:gd name="T6" fmla="*/ 83 w 498"/>
                  <a:gd name="T7" fmla="*/ 857 h 857"/>
                  <a:gd name="T8" fmla="*/ 0 w 498"/>
                  <a:gd name="T9" fmla="*/ 535 h 857"/>
                  <a:gd name="T10" fmla="*/ 56 w 498"/>
                  <a:gd name="T11" fmla="*/ 110 h 857"/>
                  <a:gd name="T12" fmla="*/ 176 w 498"/>
                  <a:gd name="T13" fmla="*/ 0 h 857"/>
                  <a:gd name="T14" fmla="*/ 360 w 498"/>
                  <a:gd name="T15" fmla="*/ 83 h 857"/>
                  <a:gd name="T16" fmla="*/ 470 w 498"/>
                  <a:gd name="T17" fmla="*/ 359 h 85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98"/>
                  <a:gd name="T28" fmla="*/ 0 h 857"/>
                  <a:gd name="T29" fmla="*/ 498 w 498"/>
                  <a:gd name="T30" fmla="*/ 857 h 85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98" h="857">
                    <a:moveTo>
                      <a:pt x="470" y="359"/>
                    </a:moveTo>
                    <a:lnTo>
                      <a:pt x="498" y="774"/>
                    </a:lnTo>
                    <a:lnTo>
                      <a:pt x="415" y="857"/>
                    </a:lnTo>
                    <a:lnTo>
                      <a:pt x="83" y="857"/>
                    </a:lnTo>
                    <a:lnTo>
                      <a:pt x="0" y="535"/>
                    </a:lnTo>
                    <a:lnTo>
                      <a:pt x="56" y="110"/>
                    </a:lnTo>
                    <a:lnTo>
                      <a:pt x="176" y="0"/>
                    </a:lnTo>
                    <a:lnTo>
                      <a:pt x="360" y="83"/>
                    </a:lnTo>
                    <a:lnTo>
                      <a:pt x="470" y="359"/>
                    </a:lnTo>
                    <a:close/>
                  </a:path>
                </a:pathLst>
              </a:custGeom>
              <a:solidFill>
                <a:srgbClr val="000000"/>
              </a:solidFill>
              <a:ln w="9525">
                <a:noFill/>
                <a:round/>
                <a:headEnd/>
                <a:tailEnd/>
              </a:ln>
            </p:spPr>
            <p:txBody>
              <a:bodyPr>
                <a:prstTxWarp prst="textNoShape">
                  <a:avLst/>
                </a:prstTxWarp>
              </a:bodyPr>
              <a:lstStyle/>
              <a:p>
                <a:endParaRPr lang="en-US"/>
              </a:p>
            </p:txBody>
          </p:sp>
          <p:sp>
            <p:nvSpPr>
              <p:cNvPr id="24751" name="Freeform 56"/>
              <p:cNvSpPr>
                <a:spLocks/>
              </p:cNvSpPr>
              <p:nvPr/>
            </p:nvSpPr>
            <p:spPr bwMode="auto">
              <a:xfrm>
                <a:off x="942" y="1732"/>
                <a:ext cx="49" cy="111"/>
              </a:xfrm>
              <a:custGeom>
                <a:avLst/>
                <a:gdLst>
                  <a:gd name="T0" fmla="*/ 0 w 397"/>
                  <a:gd name="T1" fmla="*/ 886 h 886"/>
                  <a:gd name="T2" fmla="*/ 37 w 397"/>
                  <a:gd name="T3" fmla="*/ 581 h 886"/>
                  <a:gd name="T4" fmla="*/ 203 w 397"/>
                  <a:gd name="T5" fmla="*/ 0 h 886"/>
                  <a:gd name="T6" fmla="*/ 397 w 397"/>
                  <a:gd name="T7" fmla="*/ 857 h 886"/>
                  <a:gd name="T8" fmla="*/ 0 w 397"/>
                  <a:gd name="T9" fmla="*/ 886 h 886"/>
                  <a:gd name="T10" fmla="*/ 0 60000 65536"/>
                  <a:gd name="T11" fmla="*/ 0 60000 65536"/>
                  <a:gd name="T12" fmla="*/ 0 60000 65536"/>
                  <a:gd name="T13" fmla="*/ 0 60000 65536"/>
                  <a:gd name="T14" fmla="*/ 0 60000 65536"/>
                  <a:gd name="T15" fmla="*/ 0 w 397"/>
                  <a:gd name="T16" fmla="*/ 0 h 886"/>
                  <a:gd name="T17" fmla="*/ 397 w 397"/>
                  <a:gd name="T18" fmla="*/ 886 h 886"/>
                </a:gdLst>
                <a:ahLst/>
                <a:cxnLst>
                  <a:cxn ang="T10">
                    <a:pos x="T0" y="T1"/>
                  </a:cxn>
                  <a:cxn ang="T11">
                    <a:pos x="T2" y="T3"/>
                  </a:cxn>
                  <a:cxn ang="T12">
                    <a:pos x="T4" y="T5"/>
                  </a:cxn>
                  <a:cxn ang="T13">
                    <a:pos x="T6" y="T7"/>
                  </a:cxn>
                  <a:cxn ang="T14">
                    <a:pos x="T8" y="T9"/>
                  </a:cxn>
                </a:cxnLst>
                <a:rect l="T15" t="T16" r="T17" b="T18"/>
                <a:pathLst>
                  <a:path w="397" h="886">
                    <a:moveTo>
                      <a:pt x="0" y="886"/>
                    </a:moveTo>
                    <a:lnTo>
                      <a:pt x="37" y="581"/>
                    </a:lnTo>
                    <a:lnTo>
                      <a:pt x="203" y="0"/>
                    </a:lnTo>
                    <a:lnTo>
                      <a:pt x="397" y="857"/>
                    </a:lnTo>
                    <a:lnTo>
                      <a:pt x="0" y="886"/>
                    </a:lnTo>
                    <a:close/>
                  </a:path>
                </a:pathLst>
              </a:custGeom>
              <a:solidFill>
                <a:srgbClr val="CC6633"/>
              </a:solidFill>
              <a:ln w="9525">
                <a:noFill/>
                <a:round/>
                <a:headEnd/>
                <a:tailEnd/>
              </a:ln>
            </p:spPr>
            <p:txBody>
              <a:bodyPr>
                <a:prstTxWarp prst="textNoShape">
                  <a:avLst/>
                </a:prstTxWarp>
              </a:bodyPr>
              <a:lstStyle/>
              <a:p>
                <a:endParaRPr lang="en-US"/>
              </a:p>
            </p:txBody>
          </p:sp>
          <p:sp>
            <p:nvSpPr>
              <p:cNvPr id="24752" name="Freeform 57"/>
              <p:cNvSpPr>
                <a:spLocks/>
              </p:cNvSpPr>
              <p:nvPr/>
            </p:nvSpPr>
            <p:spPr bwMode="auto">
              <a:xfrm>
                <a:off x="2236" y="1750"/>
                <a:ext cx="25" cy="69"/>
              </a:xfrm>
              <a:custGeom>
                <a:avLst/>
                <a:gdLst>
                  <a:gd name="T0" fmla="*/ 193 w 193"/>
                  <a:gd name="T1" fmla="*/ 370 h 554"/>
                  <a:gd name="T2" fmla="*/ 193 w 193"/>
                  <a:gd name="T3" fmla="*/ 525 h 554"/>
                  <a:gd name="T4" fmla="*/ 138 w 193"/>
                  <a:gd name="T5" fmla="*/ 554 h 554"/>
                  <a:gd name="T6" fmla="*/ 55 w 193"/>
                  <a:gd name="T7" fmla="*/ 554 h 554"/>
                  <a:gd name="T8" fmla="*/ 0 w 193"/>
                  <a:gd name="T9" fmla="*/ 277 h 554"/>
                  <a:gd name="T10" fmla="*/ 55 w 193"/>
                  <a:gd name="T11" fmla="*/ 0 h 554"/>
                  <a:gd name="T12" fmla="*/ 110 w 193"/>
                  <a:gd name="T13" fmla="*/ 0 h 554"/>
                  <a:gd name="T14" fmla="*/ 193 w 193"/>
                  <a:gd name="T15" fmla="*/ 370 h 554"/>
                  <a:gd name="T16" fmla="*/ 0 60000 65536"/>
                  <a:gd name="T17" fmla="*/ 0 60000 65536"/>
                  <a:gd name="T18" fmla="*/ 0 60000 65536"/>
                  <a:gd name="T19" fmla="*/ 0 60000 65536"/>
                  <a:gd name="T20" fmla="*/ 0 60000 65536"/>
                  <a:gd name="T21" fmla="*/ 0 60000 65536"/>
                  <a:gd name="T22" fmla="*/ 0 60000 65536"/>
                  <a:gd name="T23" fmla="*/ 0 60000 65536"/>
                  <a:gd name="T24" fmla="*/ 0 w 193"/>
                  <a:gd name="T25" fmla="*/ 0 h 554"/>
                  <a:gd name="T26" fmla="*/ 193 w 193"/>
                  <a:gd name="T27" fmla="*/ 554 h 55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93" h="554">
                    <a:moveTo>
                      <a:pt x="193" y="370"/>
                    </a:moveTo>
                    <a:lnTo>
                      <a:pt x="193" y="525"/>
                    </a:lnTo>
                    <a:lnTo>
                      <a:pt x="138" y="554"/>
                    </a:lnTo>
                    <a:lnTo>
                      <a:pt x="55" y="554"/>
                    </a:lnTo>
                    <a:lnTo>
                      <a:pt x="0" y="277"/>
                    </a:lnTo>
                    <a:lnTo>
                      <a:pt x="55" y="0"/>
                    </a:lnTo>
                    <a:lnTo>
                      <a:pt x="110" y="0"/>
                    </a:lnTo>
                    <a:lnTo>
                      <a:pt x="193" y="370"/>
                    </a:lnTo>
                    <a:close/>
                  </a:path>
                </a:pathLst>
              </a:custGeom>
              <a:solidFill>
                <a:srgbClr val="99CCCC"/>
              </a:solidFill>
              <a:ln w="9525">
                <a:noFill/>
                <a:round/>
                <a:headEnd/>
                <a:tailEnd/>
              </a:ln>
            </p:spPr>
            <p:txBody>
              <a:bodyPr>
                <a:prstTxWarp prst="textNoShape">
                  <a:avLst/>
                </a:prstTxWarp>
              </a:bodyPr>
              <a:lstStyle/>
              <a:p>
                <a:endParaRPr lang="en-US"/>
              </a:p>
            </p:txBody>
          </p:sp>
          <p:sp>
            <p:nvSpPr>
              <p:cNvPr id="24753" name="Freeform 58"/>
              <p:cNvSpPr>
                <a:spLocks/>
              </p:cNvSpPr>
              <p:nvPr/>
            </p:nvSpPr>
            <p:spPr bwMode="auto">
              <a:xfrm>
                <a:off x="3076" y="1753"/>
                <a:ext cx="175" cy="104"/>
              </a:xfrm>
              <a:custGeom>
                <a:avLst/>
                <a:gdLst>
                  <a:gd name="T0" fmla="*/ 1401 w 1401"/>
                  <a:gd name="T1" fmla="*/ 719 h 829"/>
                  <a:gd name="T2" fmla="*/ 1373 w 1401"/>
                  <a:gd name="T3" fmla="*/ 801 h 829"/>
                  <a:gd name="T4" fmla="*/ 958 w 1401"/>
                  <a:gd name="T5" fmla="*/ 801 h 829"/>
                  <a:gd name="T6" fmla="*/ 47 w 1401"/>
                  <a:gd name="T7" fmla="*/ 829 h 829"/>
                  <a:gd name="T8" fmla="*/ 0 w 1401"/>
                  <a:gd name="T9" fmla="*/ 746 h 829"/>
                  <a:gd name="T10" fmla="*/ 18 w 1401"/>
                  <a:gd name="T11" fmla="*/ 36 h 829"/>
                  <a:gd name="T12" fmla="*/ 489 w 1401"/>
                  <a:gd name="T13" fmla="*/ 83 h 829"/>
                  <a:gd name="T14" fmla="*/ 1263 w 1401"/>
                  <a:gd name="T15" fmla="*/ 64 h 829"/>
                  <a:gd name="T16" fmla="*/ 1346 w 1401"/>
                  <a:gd name="T17" fmla="*/ 0 h 829"/>
                  <a:gd name="T18" fmla="*/ 1373 w 1401"/>
                  <a:gd name="T19" fmla="*/ 0 h 829"/>
                  <a:gd name="T20" fmla="*/ 1401 w 1401"/>
                  <a:gd name="T21" fmla="*/ 719 h 82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401"/>
                  <a:gd name="T34" fmla="*/ 0 h 829"/>
                  <a:gd name="T35" fmla="*/ 1401 w 1401"/>
                  <a:gd name="T36" fmla="*/ 829 h 82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401" h="829">
                    <a:moveTo>
                      <a:pt x="1401" y="719"/>
                    </a:moveTo>
                    <a:lnTo>
                      <a:pt x="1373" y="801"/>
                    </a:lnTo>
                    <a:lnTo>
                      <a:pt x="958" y="801"/>
                    </a:lnTo>
                    <a:lnTo>
                      <a:pt x="47" y="829"/>
                    </a:lnTo>
                    <a:lnTo>
                      <a:pt x="0" y="746"/>
                    </a:lnTo>
                    <a:lnTo>
                      <a:pt x="18" y="36"/>
                    </a:lnTo>
                    <a:lnTo>
                      <a:pt x="489" y="83"/>
                    </a:lnTo>
                    <a:lnTo>
                      <a:pt x="1263" y="64"/>
                    </a:lnTo>
                    <a:lnTo>
                      <a:pt x="1346" y="0"/>
                    </a:lnTo>
                    <a:lnTo>
                      <a:pt x="1373" y="0"/>
                    </a:lnTo>
                    <a:lnTo>
                      <a:pt x="1401" y="719"/>
                    </a:lnTo>
                    <a:close/>
                  </a:path>
                </a:pathLst>
              </a:custGeom>
              <a:solidFill>
                <a:srgbClr val="FF9933"/>
              </a:solidFill>
              <a:ln w="9525">
                <a:noFill/>
                <a:round/>
                <a:headEnd/>
                <a:tailEnd/>
              </a:ln>
            </p:spPr>
            <p:txBody>
              <a:bodyPr>
                <a:prstTxWarp prst="textNoShape">
                  <a:avLst/>
                </a:prstTxWarp>
              </a:bodyPr>
              <a:lstStyle/>
              <a:p>
                <a:endParaRPr lang="en-US"/>
              </a:p>
            </p:txBody>
          </p:sp>
          <p:sp>
            <p:nvSpPr>
              <p:cNvPr id="24754" name="Freeform 59"/>
              <p:cNvSpPr>
                <a:spLocks/>
              </p:cNvSpPr>
              <p:nvPr/>
            </p:nvSpPr>
            <p:spPr bwMode="auto">
              <a:xfrm>
                <a:off x="3272" y="1753"/>
                <a:ext cx="110" cy="107"/>
              </a:xfrm>
              <a:custGeom>
                <a:avLst/>
                <a:gdLst>
                  <a:gd name="T0" fmla="*/ 801 w 884"/>
                  <a:gd name="T1" fmla="*/ 137 h 856"/>
                  <a:gd name="T2" fmla="*/ 828 w 884"/>
                  <a:gd name="T3" fmla="*/ 525 h 856"/>
                  <a:gd name="T4" fmla="*/ 884 w 884"/>
                  <a:gd name="T5" fmla="*/ 719 h 856"/>
                  <a:gd name="T6" fmla="*/ 801 w 884"/>
                  <a:gd name="T7" fmla="*/ 856 h 856"/>
                  <a:gd name="T8" fmla="*/ 332 w 884"/>
                  <a:gd name="T9" fmla="*/ 856 h 856"/>
                  <a:gd name="T10" fmla="*/ 82 w 884"/>
                  <a:gd name="T11" fmla="*/ 773 h 856"/>
                  <a:gd name="T12" fmla="*/ 0 w 884"/>
                  <a:gd name="T13" fmla="*/ 616 h 856"/>
                  <a:gd name="T14" fmla="*/ 27 w 884"/>
                  <a:gd name="T15" fmla="*/ 0 h 856"/>
                  <a:gd name="T16" fmla="*/ 607 w 884"/>
                  <a:gd name="T17" fmla="*/ 64 h 856"/>
                  <a:gd name="T18" fmla="*/ 801 w 884"/>
                  <a:gd name="T19" fmla="*/ 137 h 85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84"/>
                  <a:gd name="T31" fmla="*/ 0 h 856"/>
                  <a:gd name="T32" fmla="*/ 884 w 884"/>
                  <a:gd name="T33" fmla="*/ 856 h 85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84" h="856">
                    <a:moveTo>
                      <a:pt x="801" y="137"/>
                    </a:moveTo>
                    <a:lnTo>
                      <a:pt x="828" y="525"/>
                    </a:lnTo>
                    <a:lnTo>
                      <a:pt x="884" y="719"/>
                    </a:lnTo>
                    <a:lnTo>
                      <a:pt x="801" y="856"/>
                    </a:lnTo>
                    <a:lnTo>
                      <a:pt x="332" y="856"/>
                    </a:lnTo>
                    <a:lnTo>
                      <a:pt x="82" y="773"/>
                    </a:lnTo>
                    <a:lnTo>
                      <a:pt x="0" y="616"/>
                    </a:lnTo>
                    <a:lnTo>
                      <a:pt x="27" y="0"/>
                    </a:lnTo>
                    <a:lnTo>
                      <a:pt x="607" y="64"/>
                    </a:lnTo>
                    <a:lnTo>
                      <a:pt x="801" y="137"/>
                    </a:lnTo>
                    <a:close/>
                  </a:path>
                </a:pathLst>
              </a:custGeom>
              <a:solidFill>
                <a:srgbClr val="FF9933"/>
              </a:solidFill>
              <a:ln w="9525">
                <a:noFill/>
                <a:round/>
                <a:headEnd/>
                <a:tailEnd/>
              </a:ln>
            </p:spPr>
            <p:txBody>
              <a:bodyPr>
                <a:prstTxWarp prst="textNoShape">
                  <a:avLst/>
                </a:prstTxWarp>
              </a:bodyPr>
              <a:lstStyle/>
              <a:p>
                <a:endParaRPr lang="en-US"/>
              </a:p>
            </p:txBody>
          </p:sp>
          <p:sp>
            <p:nvSpPr>
              <p:cNvPr id="24755" name="Freeform 60"/>
              <p:cNvSpPr>
                <a:spLocks/>
              </p:cNvSpPr>
              <p:nvPr/>
            </p:nvSpPr>
            <p:spPr bwMode="auto">
              <a:xfrm>
                <a:off x="819" y="1758"/>
                <a:ext cx="83" cy="92"/>
              </a:xfrm>
              <a:custGeom>
                <a:avLst/>
                <a:gdLst>
                  <a:gd name="T0" fmla="*/ 663 w 663"/>
                  <a:gd name="T1" fmla="*/ 710 h 737"/>
                  <a:gd name="T2" fmla="*/ 0 w 663"/>
                  <a:gd name="T3" fmla="*/ 737 h 737"/>
                  <a:gd name="T4" fmla="*/ 387 w 663"/>
                  <a:gd name="T5" fmla="*/ 0 h 737"/>
                  <a:gd name="T6" fmla="*/ 608 w 663"/>
                  <a:gd name="T7" fmla="*/ 516 h 737"/>
                  <a:gd name="T8" fmla="*/ 663 w 663"/>
                  <a:gd name="T9" fmla="*/ 710 h 737"/>
                  <a:gd name="T10" fmla="*/ 0 60000 65536"/>
                  <a:gd name="T11" fmla="*/ 0 60000 65536"/>
                  <a:gd name="T12" fmla="*/ 0 60000 65536"/>
                  <a:gd name="T13" fmla="*/ 0 60000 65536"/>
                  <a:gd name="T14" fmla="*/ 0 60000 65536"/>
                  <a:gd name="T15" fmla="*/ 0 w 663"/>
                  <a:gd name="T16" fmla="*/ 0 h 737"/>
                  <a:gd name="T17" fmla="*/ 663 w 663"/>
                  <a:gd name="T18" fmla="*/ 737 h 737"/>
                </a:gdLst>
                <a:ahLst/>
                <a:cxnLst>
                  <a:cxn ang="T10">
                    <a:pos x="T0" y="T1"/>
                  </a:cxn>
                  <a:cxn ang="T11">
                    <a:pos x="T2" y="T3"/>
                  </a:cxn>
                  <a:cxn ang="T12">
                    <a:pos x="T4" y="T5"/>
                  </a:cxn>
                  <a:cxn ang="T13">
                    <a:pos x="T6" y="T7"/>
                  </a:cxn>
                  <a:cxn ang="T14">
                    <a:pos x="T8" y="T9"/>
                  </a:cxn>
                </a:cxnLst>
                <a:rect l="T15" t="T16" r="T17" b="T18"/>
                <a:pathLst>
                  <a:path w="663" h="737">
                    <a:moveTo>
                      <a:pt x="663" y="710"/>
                    </a:moveTo>
                    <a:lnTo>
                      <a:pt x="0" y="737"/>
                    </a:lnTo>
                    <a:lnTo>
                      <a:pt x="387" y="0"/>
                    </a:lnTo>
                    <a:lnTo>
                      <a:pt x="608" y="516"/>
                    </a:lnTo>
                    <a:lnTo>
                      <a:pt x="663" y="710"/>
                    </a:lnTo>
                    <a:close/>
                  </a:path>
                </a:pathLst>
              </a:custGeom>
              <a:solidFill>
                <a:srgbClr val="CC6633"/>
              </a:solidFill>
              <a:ln w="9525">
                <a:noFill/>
                <a:round/>
                <a:headEnd/>
                <a:tailEnd/>
              </a:ln>
            </p:spPr>
            <p:txBody>
              <a:bodyPr>
                <a:prstTxWarp prst="textNoShape">
                  <a:avLst/>
                </a:prstTxWarp>
              </a:bodyPr>
              <a:lstStyle/>
              <a:p>
                <a:endParaRPr lang="en-US"/>
              </a:p>
            </p:txBody>
          </p:sp>
          <p:sp>
            <p:nvSpPr>
              <p:cNvPr id="24756" name="Freeform 61"/>
              <p:cNvSpPr>
                <a:spLocks/>
              </p:cNvSpPr>
              <p:nvPr/>
            </p:nvSpPr>
            <p:spPr bwMode="auto">
              <a:xfrm>
                <a:off x="1346" y="1764"/>
                <a:ext cx="24" cy="72"/>
              </a:xfrm>
              <a:custGeom>
                <a:avLst/>
                <a:gdLst>
                  <a:gd name="T0" fmla="*/ 139 w 194"/>
                  <a:gd name="T1" fmla="*/ 580 h 580"/>
                  <a:gd name="T2" fmla="*/ 83 w 194"/>
                  <a:gd name="T3" fmla="*/ 580 h 580"/>
                  <a:gd name="T4" fmla="*/ 0 w 194"/>
                  <a:gd name="T5" fmla="*/ 442 h 580"/>
                  <a:gd name="T6" fmla="*/ 83 w 194"/>
                  <a:gd name="T7" fmla="*/ 54 h 580"/>
                  <a:gd name="T8" fmla="*/ 139 w 194"/>
                  <a:gd name="T9" fmla="*/ 0 h 580"/>
                  <a:gd name="T10" fmla="*/ 194 w 194"/>
                  <a:gd name="T11" fmla="*/ 110 h 580"/>
                  <a:gd name="T12" fmla="*/ 139 w 194"/>
                  <a:gd name="T13" fmla="*/ 580 h 580"/>
                  <a:gd name="T14" fmla="*/ 0 60000 65536"/>
                  <a:gd name="T15" fmla="*/ 0 60000 65536"/>
                  <a:gd name="T16" fmla="*/ 0 60000 65536"/>
                  <a:gd name="T17" fmla="*/ 0 60000 65536"/>
                  <a:gd name="T18" fmla="*/ 0 60000 65536"/>
                  <a:gd name="T19" fmla="*/ 0 60000 65536"/>
                  <a:gd name="T20" fmla="*/ 0 60000 65536"/>
                  <a:gd name="T21" fmla="*/ 0 w 194"/>
                  <a:gd name="T22" fmla="*/ 0 h 580"/>
                  <a:gd name="T23" fmla="*/ 194 w 194"/>
                  <a:gd name="T24" fmla="*/ 580 h 58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94" h="580">
                    <a:moveTo>
                      <a:pt x="139" y="580"/>
                    </a:moveTo>
                    <a:lnTo>
                      <a:pt x="83" y="580"/>
                    </a:lnTo>
                    <a:lnTo>
                      <a:pt x="0" y="442"/>
                    </a:lnTo>
                    <a:lnTo>
                      <a:pt x="83" y="54"/>
                    </a:lnTo>
                    <a:lnTo>
                      <a:pt x="139" y="0"/>
                    </a:lnTo>
                    <a:lnTo>
                      <a:pt x="194" y="110"/>
                    </a:lnTo>
                    <a:lnTo>
                      <a:pt x="139" y="580"/>
                    </a:lnTo>
                    <a:close/>
                  </a:path>
                </a:pathLst>
              </a:custGeom>
              <a:solidFill>
                <a:srgbClr val="669999"/>
              </a:solidFill>
              <a:ln w="9525">
                <a:noFill/>
                <a:round/>
                <a:headEnd/>
                <a:tailEnd/>
              </a:ln>
            </p:spPr>
            <p:txBody>
              <a:bodyPr>
                <a:prstTxWarp prst="textNoShape">
                  <a:avLst/>
                </a:prstTxWarp>
              </a:bodyPr>
              <a:lstStyle/>
              <a:p>
                <a:endParaRPr lang="en-US"/>
              </a:p>
            </p:txBody>
          </p:sp>
          <p:sp>
            <p:nvSpPr>
              <p:cNvPr id="24757" name="Freeform 62"/>
              <p:cNvSpPr>
                <a:spLocks/>
              </p:cNvSpPr>
              <p:nvPr/>
            </p:nvSpPr>
            <p:spPr bwMode="auto">
              <a:xfrm>
                <a:off x="1432" y="1764"/>
                <a:ext cx="21" cy="72"/>
              </a:xfrm>
              <a:custGeom>
                <a:avLst/>
                <a:gdLst>
                  <a:gd name="T0" fmla="*/ 165 w 165"/>
                  <a:gd name="T1" fmla="*/ 469 h 580"/>
                  <a:gd name="T2" fmla="*/ 165 w 165"/>
                  <a:gd name="T3" fmla="*/ 552 h 580"/>
                  <a:gd name="T4" fmla="*/ 83 w 165"/>
                  <a:gd name="T5" fmla="*/ 580 h 580"/>
                  <a:gd name="T6" fmla="*/ 0 w 165"/>
                  <a:gd name="T7" fmla="*/ 580 h 580"/>
                  <a:gd name="T8" fmla="*/ 0 w 165"/>
                  <a:gd name="T9" fmla="*/ 276 h 580"/>
                  <a:gd name="T10" fmla="*/ 83 w 165"/>
                  <a:gd name="T11" fmla="*/ 0 h 580"/>
                  <a:gd name="T12" fmla="*/ 138 w 165"/>
                  <a:gd name="T13" fmla="*/ 54 h 580"/>
                  <a:gd name="T14" fmla="*/ 165 w 165"/>
                  <a:gd name="T15" fmla="*/ 469 h 580"/>
                  <a:gd name="T16" fmla="*/ 0 60000 65536"/>
                  <a:gd name="T17" fmla="*/ 0 60000 65536"/>
                  <a:gd name="T18" fmla="*/ 0 60000 65536"/>
                  <a:gd name="T19" fmla="*/ 0 60000 65536"/>
                  <a:gd name="T20" fmla="*/ 0 60000 65536"/>
                  <a:gd name="T21" fmla="*/ 0 60000 65536"/>
                  <a:gd name="T22" fmla="*/ 0 60000 65536"/>
                  <a:gd name="T23" fmla="*/ 0 60000 65536"/>
                  <a:gd name="T24" fmla="*/ 0 w 165"/>
                  <a:gd name="T25" fmla="*/ 0 h 580"/>
                  <a:gd name="T26" fmla="*/ 165 w 165"/>
                  <a:gd name="T27" fmla="*/ 580 h 58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65" h="580">
                    <a:moveTo>
                      <a:pt x="165" y="469"/>
                    </a:moveTo>
                    <a:lnTo>
                      <a:pt x="165" y="552"/>
                    </a:lnTo>
                    <a:lnTo>
                      <a:pt x="83" y="580"/>
                    </a:lnTo>
                    <a:lnTo>
                      <a:pt x="0" y="580"/>
                    </a:lnTo>
                    <a:lnTo>
                      <a:pt x="0" y="276"/>
                    </a:lnTo>
                    <a:lnTo>
                      <a:pt x="83" y="0"/>
                    </a:lnTo>
                    <a:lnTo>
                      <a:pt x="138" y="54"/>
                    </a:lnTo>
                    <a:lnTo>
                      <a:pt x="165" y="469"/>
                    </a:lnTo>
                    <a:close/>
                  </a:path>
                </a:pathLst>
              </a:custGeom>
              <a:solidFill>
                <a:srgbClr val="99CCCC"/>
              </a:solidFill>
              <a:ln w="9525">
                <a:noFill/>
                <a:round/>
                <a:headEnd/>
                <a:tailEnd/>
              </a:ln>
            </p:spPr>
            <p:txBody>
              <a:bodyPr>
                <a:prstTxWarp prst="textNoShape">
                  <a:avLst/>
                </a:prstTxWarp>
              </a:bodyPr>
              <a:lstStyle/>
              <a:p>
                <a:endParaRPr lang="en-US"/>
              </a:p>
            </p:txBody>
          </p:sp>
          <p:sp>
            <p:nvSpPr>
              <p:cNvPr id="24758" name="Freeform 63"/>
              <p:cNvSpPr>
                <a:spLocks/>
              </p:cNvSpPr>
              <p:nvPr/>
            </p:nvSpPr>
            <p:spPr bwMode="auto">
              <a:xfrm>
                <a:off x="1612" y="1767"/>
                <a:ext cx="14" cy="55"/>
              </a:xfrm>
              <a:custGeom>
                <a:avLst/>
                <a:gdLst>
                  <a:gd name="T0" fmla="*/ 55 w 110"/>
                  <a:gd name="T1" fmla="*/ 386 h 442"/>
                  <a:gd name="T2" fmla="*/ 55 w 110"/>
                  <a:gd name="T3" fmla="*/ 442 h 442"/>
                  <a:gd name="T4" fmla="*/ 0 w 110"/>
                  <a:gd name="T5" fmla="*/ 332 h 442"/>
                  <a:gd name="T6" fmla="*/ 27 w 110"/>
                  <a:gd name="T7" fmla="*/ 0 h 442"/>
                  <a:gd name="T8" fmla="*/ 110 w 110"/>
                  <a:gd name="T9" fmla="*/ 249 h 442"/>
                  <a:gd name="T10" fmla="*/ 55 w 110"/>
                  <a:gd name="T11" fmla="*/ 386 h 442"/>
                  <a:gd name="T12" fmla="*/ 0 60000 65536"/>
                  <a:gd name="T13" fmla="*/ 0 60000 65536"/>
                  <a:gd name="T14" fmla="*/ 0 60000 65536"/>
                  <a:gd name="T15" fmla="*/ 0 60000 65536"/>
                  <a:gd name="T16" fmla="*/ 0 60000 65536"/>
                  <a:gd name="T17" fmla="*/ 0 60000 65536"/>
                  <a:gd name="T18" fmla="*/ 0 w 110"/>
                  <a:gd name="T19" fmla="*/ 0 h 442"/>
                  <a:gd name="T20" fmla="*/ 110 w 110"/>
                  <a:gd name="T21" fmla="*/ 442 h 442"/>
                </a:gdLst>
                <a:ahLst/>
                <a:cxnLst>
                  <a:cxn ang="T12">
                    <a:pos x="T0" y="T1"/>
                  </a:cxn>
                  <a:cxn ang="T13">
                    <a:pos x="T2" y="T3"/>
                  </a:cxn>
                  <a:cxn ang="T14">
                    <a:pos x="T4" y="T5"/>
                  </a:cxn>
                  <a:cxn ang="T15">
                    <a:pos x="T6" y="T7"/>
                  </a:cxn>
                  <a:cxn ang="T16">
                    <a:pos x="T8" y="T9"/>
                  </a:cxn>
                  <a:cxn ang="T17">
                    <a:pos x="T10" y="T11"/>
                  </a:cxn>
                </a:cxnLst>
                <a:rect l="T18" t="T19" r="T20" b="T21"/>
                <a:pathLst>
                  <a:path w="110" h="442">
                    <a:moveTo>
                      <a:pt x="55" y="386"/>
                    </a:moveTo>
                    <a:lnTo>
                      <a:pt x="55" y="442"/>
                    </a:lnTo>
                    <a:lnTo>
                      <a:pt x="0" y="332"/>
                    </a:lnTo>
                    <a:lnTo>
                      <a:pt x="27" y="0"/>
                    </a:lnTo>
                    <a:lnTo>
                      <a:pt x="110" y="249"/>
                    </a:lnTo>
                    <a:lnTo>
                      <a:pt x="55" y="386"/>
                    </a:lnTo>
                    <a:close/>
                  </a:path>
                </a:pathLst>
              </a:custGeom>
              <a:solidFill>
                <a:srgbClr val="99CCCC"/>
              </a:solidFill>
              <a:ln w="9525">
                <a:noFill/>
                <a:round/>
                <a:headEnd/>
                <a:tailEnd/>
              </a:ln>
            </p:spPr>
            <p:txBody>
              <a:bodyPr>
                <a:prstTxWarp prst="textNoShape">
                  <a:avLst/>
                </a:prstTxWarp>
              </a:bodyPr>
              <a:lstStyle/>
              <a:p>
                <a:endParaRPr lang="en-US"/>
              </a:p>
            </p:txBody>
          </p:sp>
          <p:sp>
            <p:nvSpPr>
              <p:cNvPr id="24759" name="Freeform 64"/>
              <p:cNvSpPr>
                <a:spLocks/>
              </p:cNvSpPr>
              <p:nvPr/>
            </p:nvSpPr>
            <p:spPr bwMode="auto">
              <a:xfrm>
                <a:off x="1681" y="1767"/>
                <a:ext cx="21" cy="63"/>
              </a:xfrm>
              <a:custGeom>
                <a:avLst/>
                <a:gdLst>
                  <a:gd name="T0" fmla="*/ 138 w 167"/>
                  <a:gd name="T1" fmla="*/ 386 h 506"/>
                  <a:gd name="T2" fmla="*/ 138 w 167"/>
                  <a:gd name="T3" fmla="*/ 506 h 506"/>
                  <a:gd name="T4" fmla="*/ 83 w 167"/>
                  <a:gd name="T5" fmla="*/ 470 h 506"/>
                  <a:gd name="T6" fmla="*/ 0 w 167"/>
                  <a:gd name="T7" fmla="*/ 470 h 506"/>
                  <a:gd name="T8" fmla="*/ 56 w 167"/>
                  <a:gd name="T9" fmla="*/ 111 h 506"/>
                  <a:gd name="T10" fmla="*/ 111 w 167"/>
                  <a:gd name="T11" fmla="*/ 0 h 506"/>
                  <a:gd name="T12" fmla="*/ 167 w 167"/>
                  <a:gd name="T13" fmla="*/ 55 h 506"/>
                  <a:gd name="T14" fmla="*/ 138 w 167"/>
                  <a:gd name="T15" fmla="*/ 386 h 506"/>
                  <a:gd name="T16" fmla="*/ 0 60000 65536"/>
                  <a:gd name="T17" fmla="*/ 0 60000 65536"/>
                  <a:gd name="T18" fmla="*/ 0 60000 65536"/>
                  <a:gd name="T19" fmla="*/ 0 60000 65536"/>
                  <a:gd name="T20" fmla="*/ 0 60000 65536"/>
                  <a:gd name="T21" fmla="*/ 0 60000 65536"/>
                  <a:gd name="T22" fmla="*/ 0 60000 65536"/>
                  <a:gd name="T23" fmla="*/ 0 60000 65536"/>
                  <a:gd name="T24" fmla="*/ 0 w 167"/>
                  <a:gd name="T25" fmla="*/ 0 h 506"/>
                  <a:gd name="T26" fmla="*/ 167 w 167"/>
                  <a:gd name="T27" fmla="*/ 506 h 50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67" h="506">
                    <a:moveTo>
                      <a:pt x="138" y="386"/>
                    </a:moveTo>
                    <a:lnTo>
                      <a:pt x="138" y="506"/>
                    </a:lnTo>
                    <a:lnTo>
                      <a:pt x="83" y="470"/>
                    </a:lnTo>
                    <a:lnTo>
                      <a:pt x="0" y="470"/>
                    </a:lnTo>
                    <a:lnTo>
                      <a:pt x="56" y="111"/>
                    </a:lnTo>
                    <a:lnTo>
                      <a:pt x="111" y="0"/>
                    </a:lnTo>
                    <a:lnTo>
                      <a:pt x="167" y="55"/>
                    </a:lnTo>
                    <a:lnTo>
                      <a:pt x="138" y="386"/>
                    </a:lnTo>
                    <a:close/>
                  </a:path>
                </a:pathLst>
              </a:custGeom>
              <a:solidFill>
                <a:srgbClr val="99CCCC"/>
              </a:solidFill>
              <a:ln w="9525">
                <a:noFill/>
                <a:round/>
                <a:headEnd/>
                <a:tailEnd/>
              </a:ln>
            </p:spPr>
            <p:txBody>
              <a:bodyPr>
                <a:prstTxWarp prst="textNoShape">
                  <a:avLst/>
                </a:prstTxWarp>
              </a:bodyPr>
              <a:lstStyle/>
              <a:p>
                <a:endParaRPr lang="en-US"/>
              </a:p>
            </p:txBody>
          </p:sp>
          <p:sp>
            <p:nvSpPr>
              <p:cNvPr id="24760" name="Freeform 65"/>
              <p:cNvSpPr>
                <a:spLocks/>
              </p:cNvSpPr>
              <p:nvPr/>
            </p:nvSpPr>
            <p:spPr bwMode="auto">
              <a:xfrm>
                <a:off x="3089" y="1770"/>
                <a:ext cx="53" cy="70"/>
              </a:xfrm>
              <a:custGeom>
                <a:avLst/>
                <a:gdLst>
                  <a:gd name="T0" fmla="*/ 425 w 425"/>
                  <a:gd name="T1" fmla="*/ 222 h 553"/>
                  <a:gd name="T2" fmla="*/ 425 w 425"/>
                  <a:gd name="T3" fmla="*/ 526 h 553"/>
                  <a:gd name="T4" fmla="*/ 28 w 425"/>
                  <a:gd name="T5" fmla="*/ 553 h 553"/>
                  <a:gd name="T6" fmla="*/ 0 w 425"/>
                  <a:gd name="T7" fmla="*/ 84 h 553"/>
                  <a:gd name="T8" fmla="*/ 120 w 425"/>
                  <a:gd name="T9" fmla="*/ 0 h 553"/>
                  <a:gd name="T10" fmla="*/ 332 w 425"/>
                  <a:gd name="T11" fmla="*/ 28 h 553"/>
                  <a:gd name="T12" fmla="*/ 425 w 425"/>
                  <a:gd name="T13" fmla="*/ 222 h 553"/>
                  <a:gd name="T14" fmla="*/ 0 60000 65536"/>
                  <a:gd name="T15" fmla="*/ 0 60000 65536"/>
                  <a:gd name="T16" fmla="*/ 0 60000 65536"/>
                  <a:gd name="T17" fmla="*/ 0 60000 65536"/>
                  <a:gd name="T18" fmla="*/ 0 60000 65536"/>
                  <a:gd name="T19" fmla="*/ 0 60000 65536"/>
                  <a:gd name="T20" fmla="*/ 0 60000 65536"/>
                  <a:gd name="T21" fmla="*/ 0 w 425"/>
                  <a:gd name="T22" fmla="*/ 0 h 553"/>
                  <a:gd name="T23" fmla="*/ 425 w 425"/>
                  <a:gd name="T24" fmla="*/ 553 h 55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25" h="553">
                    <a:moveTo>
                      <a:pt x="425" y="222"/>
                    </a:moveTo>
                    <a:lnTo>
                      <a:pt x="425" y="526"/>
                    </a:lnTo>
                    <a:lnTo>
                      <a:pt x="28" y="553"/>
                    </a:lnTo>
                    <a:lnTo>
                      <a:pt x="0" y="84"/>
                    </a:lnTo>
                    <a:lnTo>
                      <a:pt x="120" y="0"/>
                    </a:lnTo>
                    <a:lnTo>
                      <a:pt x="332" y="28"/>
                    </a:lnTo>
                    <a:lnTo>
                      <a:pt x="425" y="222"/>
                    </a:lnTo>
                    <a:close/>
                  </a:path>
                </a:pathLst>
              </a:custGeom>
              <a:solidFill>
                <a:srgbClr val="000000"/>
              </a:solidFill>
              <a:ln w="9525">
                <a:noFill/>
                <a:round/>
                <a:headEnd/>
                <a:tailEnd/>
              </a:ln>
            </p:spPr>
            <p:txBody>
              <a:bodyPr>
                <a:prstTxWarp prst="textNoShape">
                  <a:avLst/>
                </a:prstTxWarp>
              </a:bodyPr>
              <a:lstStyle/>
              <a:p>
                <a:endParaRPr lang="en-US"/>
              </a:p>
            </p:txBody>
          </p:sp>
          <p:sp>
            <p:nvSpPr>
              <p:cNvPr id="24761" name="Freeform 66"/>
              <p:cNvSpPr>
                <a:spLocks/>
              </p:cNvSpPr>
              <p:nvPr/>
            </p:nvSpPr>
            <p:spPr bwMode="auto">
              <a:xfrm>
                <a:off x="3168" y="1770"/>
                <a:ext cx="52" cy="66"/>
              </a:xfrm>
              <a:custGeom>
                <a:avLst/>
                <a:gdLst>
                  <a:gd name="T0" fmla="*/ 415 w 415"/>
                  <a:gd name="T1" fmla="*/ 84 h 526"/>
                  <a:gd name="T2" fmla="*/ 415 w 415"/>
                  <a:gd name="T3" fmla="*/ 526 h 526"/>
                  <a:gd name="T4" fmla="*/ 65 w 415"/>
                  <a:gd name="T5" fmla="*/ 526 h 526"/>
                  <a:gd name="T6" fmla="*/ 0 w 415"/>
                  <a:gd name="T7" fmla="*/ 479 h 526"/>
                  <a:gd name="T8" fmla="*/ 28 w 415"/>
                  <a:gd name="T9" fmla="*/ 56 h 526"/>
                  <a:gd name="T10" fmla="*/ 194 w 415"/>
                  <a:gd name="T11" fmla="*/ 0 h 526"/>
                  <a:gd name="T12" fmla="*/ 341 w 415"/>
                  <a:gd name="T13" fmla="*/ 0 h 526"/>
                  <a:gd name="T14" fmla="*/ 415 w 415"/>
                  <a:gd name="T15" fmla="*/ 84 h 526"/>
                  <a:gd name="T16" fmla="*/ 0 60000 65536"/>
                  <a:gd name="T17" fmla="*/ 0 60000 65536"/>
                  <a:gd name="T18" fmla="*/ 0 60000 65536"/>
                  <a:gd name="T19" fmla="*/ 0 60000 65536"/>
                  <a:gd name="T20" fmla="*/ 0 60000 65536"/>
                  <a:gd name="T21" fmla="*/ 0 60000 65536"/>
                  <a:gd name="T22" fmla="*/ 0 60000 65536"/>
                  <a:gd name="T23" fmla="*/ 0 60000 65536"/>
                  <a:gd name="T24" fmla="*/ 0 w 415"/>
                  <a:gd name="T25" fmla="*/ 0 h 526"/>
                  <a:gd name="T26" fmla="*/ 415 w 415"/>
                  <a:gd name="T27" fmla="*/ 526 h 52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15" h="526">
                    <a:moveTo>
                      <a:pt x="415" y="84"/>
                    </a:moveTo>
                    <a:lnTo>
                      <a:pt x="415" y="526"/>
                    </a:lnTo>
                    <a:lnTo>
                      <a:pt x="65" y="526"/>
                    </a:lnTo>
                    <a:lnTo>
                      <a:pt x="0" y="479"/>
                    </a:lnTo>
                    <a:lnTo>
                      <a:pt x="28" y="56"/>
                    </a:lnTo>
                    <a:lnTo>
                      <a:pt x="194" y="0"/>
                    </a:lnTo>
                    <a:lnTo>
                      <a:pt x="341" y="0"/>
                    </a:lnTo>
                    <a:lnTo>
                      <a:pt x="415" y="84"/>
                    </a:lnTo>
                    <a:close/>
                  </a:path>
                </a:pathLst>
              </a:custGeom>
              <a:solidFill>
                <a:srgbClr val="000000"/>
              </a:solidFill>
              <a:ln w="9525">
                <a:noFill/>
                <a:round/>
                <a:headEnd/>
                <a:tailEnd/>
              </a:ln>
            </p:spPr>
            <p:txBody>
              <a:bodyPr>
                <a:prstTxWarp prst="textNoShape">
                  <a:avLst/>
                </a:prstTxWarp>
              </a:bodyPr>
              <a:lstStyle/>
              <a:p>
                <a:endParaRPr lang="en-US"/>
              </a:p>
            </p:txBody>
          </p:sp>
          <p:sp>
            <p:nvSpPr>
              <p:cNvPr id="24762" name="Freeform 67"/>
              <p:cNvSpPr>
                <a:spLocks/>
              </p:cNvSpPr>
              <p:nvPr/>
            </p:nvSpPr>
            <p:spPr bwMode="auto">
              <a:xfrm>
                <a:off x="3296" y="1770"/>
                <a:ext cx="48" cy="70"/>
              </a:xfrm>
              <a:custGeom>
                <a:avLst/>
                <a:gdLst>
                  <a:gd name="T0" fmla="*/ 387 w 387"/>
                  <a:gd name="T1" fmla="*/ 138 h 553"/>
                  <a:gd name="T2" fmla="*/ 360 w 387"/>
                  <a:gd name="T3" fmla="*/ 479 h 553"/>
                  <a:gd name="T4" fmla="*/ 331 w 387"/>
                  <a:gd name="T5" fmla="*/ 498 h 553"/>
                  <a:gd name="T6" fmla="*/ 331 w 387"/>
                  <a:gd name="T7" fmla="*/ 553 h 553"/>
                  <a:gd name="T8" fmla="*/ 110 w 387"/>
                  <a:gd name="T9" fmla="*/ 526 h 553"/>
                  <a:gd name="T10" fmla="*/ 83 w 387"/>
                  <a:gd name="T11" fmla="*/ 498 h 553"/>
                  <a:gd name="T12" fmla="*/ 28 w 387"/>
                  <a:gd name="T13" fmla="*/ 498 h 553"/>
                  <a:gd name="T14" fmla="*/ 0 w 387"/>
                  <a:gd name="T15" fmla="*/ 138 h 553"/>
                  <a:gd name="T16" fmla="*/ 0 w 387"/>
                  <a:gd name="T17" fmla="*/ 56 h 553"/>
                  <a:gd name="T18" fmla="*/ 83 w 387"/>
                  <a:gd name="T19" fmla="*/ 0 h 553"/>
                  <a:gd name="T20" fmla="*/ 331 w 387"/>
                  <a:gd name="T21" fmla="*/ 28 h 553"/>
                  <a:gd name="T22" fmla="*/ 387 w 387"/>
                  <a:gd name="T23" fmla="*/ 138 h 55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87"/>
                  <a:gd name="T37" fmla="*/ 0 h 553"/>
                  <a:gd name="T38" fmla="*/ 387 w 387"/>
                  <a:gd name="T39" fmla="*/ 553 h 55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87" h="553">
                    <a:moveTo>
                      <a:pt x="387" y="138"/>
                    </a:moveTo>
                    <a:lnTo>
                      <a:pt x="360" y="479"/>
                    </a:lnTo>
                    <a:lnTo>
                      <a:pt x="331" y="498"/>
                    </a:lnTo>
                    <a:lnTo>
                      <a:pt x="331" y="553"/>
                    </a:lnTo>
                    <a:lnTo>
                      <a:pt x="110" y="526"/>
                    </a:lnTo>
                    <a:lnTo>
                      <a:pt x="83" y="498"/>
                    </a:lnTo>
                    <a:lnTo>
                      <a:pt x="28" y="498"/>
                    </a:lnTo>
                    <a:lnTo>
                      <a:pt x="0" y="138"/>
                    </a:lnTo>
                    <a:lnTo>
                      <a:pt x="0" y="56"/>
                    </a:lnTo>
                    <a:lnTo>
                      <a:pt x="83" y="0"/>
                    </a:lnTo>
                    <a:lnTo>
                      <a:pt x="331" y="28"/>
                    </a:lnTo>
                    <a:lnTo>
                      <a:pt x="387" y="138"/>
                    </a:lnTo>
                    <a:close/>
                  </a:path>
                </a:pathLst>
              </a:custGeom>
              <a:solidFill>
                <a:srgbClr val="000000"/>
              </a:solidFill>
              <a:ln w="9525">
                <a:noFill/>
                <a:round/>
                <a:headEnd/>
                <a:tailEnd/>
              </a:ln>
            </p:spPr>
            <p:txBody>
              <a:bodyPr>
                <a:prstTxWarp prst="textNoShape">
                  <a:avLst/>
                </a:prstTxWarp>
              </a:bodyPr>
              <a:lstStyle/>
              <a:p>
                <a:endParaRPr lang="en-US"/>
              </a:p>
            </p:txBody>
          </p:sp>
          <p:sp>
            <p:nvSpPr>
              <p:cNvPr id="24763" name="Freeform 68"/>
              <p:cNvSpPr>
                <a:spLocks/>
              </p:cNvSpPr>
              <p:nvPr/>
            </p:nvSpPr>
            <p:spPr bwMode="auto">
              <a:xfrm>
                <a:off x="3099" y="1781"/>
                <a:ext cx="31" cy="49"/>
              </a:xfrm>
              <a:custGeom>
                <a:avLst/>
                <a:gdLst>
                  <a:gd name="T0" fmla="*/ 248 w 248"/>
                  <a:gd name="T1" fmla="*/ 275 h 395"/>
                  <a:gd name="T2" fmla="*/ 248 w 248"/>
                  <a:gd name="T3" fmla="*/ 395 h 395"/>
                  <a:gd name="T4" fmla="*/ 0 w 248"/>
                  <a:gd name="T5" fmla="*/ 395 h 395"/>
                  <a:gd name="T6" fmla="*/ 0 w 248"/>
                  <a:gd name="T7" fmla="*/ 54 h 395"/>
                  <a:gd name="T8" fmla="*/ 91 w 248"/>
                  <a:gd name="T9" fmla="*/ 0 h 395"/>
                  <a:gd name="T10" fmla="*/ 193 w 248"/>
                  <a:gd name="T11" fmla="*/ 27 h 395"/>
                  <a:gd name="T12" fmla="*/ 248 w 248"/>
                  <a:gd name="T13" fmla="*/ 275 h 395"/>
                  <a:gd name="T14" fmla="*/ 0 60000 65536"/>
                  <a:gd name="T15" fmla="*/ 0 60000 65536"/>
                  <a:gd name="T16" fmla="*/ 0 60000 65536"/>
                  <a:gd name="T17" fmla="*/ 0 60000 65536"/>
                  <a:gd name="T18" fmla="*/ 0 60000 65536"/>
                  <a:gd name="T19" fmla="*/ 0 60000 65536"/>
                  <a:gd name="T20" fmla="*/ 0 60000 65536"/>
                  <a:gd name="T21" fmla="*/ 0 w 248"/>
                  <a:gd name="T22" fmla="*/ 0 h 395"/>
                  <a:gd name="T23" fmla="*/ 248 w 248"/>
                  <a:gd name="T24" fmla="*/ 395 h 39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48" h="395">
                    <a:moveTo>
                      <a:pt x="248" y="275"/>
                    </a:moveTo>
                    <a:lnTo>
                      <a:pt x="248" y="395"/>
                    </a:lnTo>
                    <a:lnTo>
                      <a:pt x="0" y="395"/>
                    </a:lnTo>
                    <a:lnTo>
                      <a:pt x="0" y="54"/>
                    </a:lnTo>
                    <a:lnTo>
                      <a:pt x="91" y="0"/>
                    </a:lnTo>
                    <a:lnTo>
                      <a:pt x="193" y="27"/>
                    </a:lnTo>
                    <a:lnTo>
                      <a:pt x="248" y="275"/>
                    </a:lnTo>
                    <a:close/>
                  </a:path>
                </a:pathLst>
              </a:custGeom>
              <a:solidFill>
                <a:srgbClr val="99CCCC"/>
              </a:solidFill>
              <a:ln w="9525">
                <a:noFill/>
                <a:round/>
                <a:headEnd/>
                <a:tailEnd/>
              </a:ln>
            </p:spPr>
            <p:txBody>
              <a:bodyPr>
                <a:prstTxWarp prst="textNoShape">
                  <a:avLst/>
                </a:prstTxWarp>
              </a:bodyPr>
              <a:lstStyle/>
              <a:p>
                <a:endParaRPr lang="en-US"/>
              </a:p>
            </p:txBody>
          </p:sp>
          <p:sp>
            <p:nvSpPr>
              <p:cNvPr id="24764" name="Freeform 69"/>
              <p:cNvSpPr>
                <a:spLocks/>
              </p:cNvSpPr>
              <p:nvPr/>
            </p:nvSpPr>
            <p:spPr bwMode="auto">
              <a:xfrm>
                <a:off x="3182" y="1781"/>
                <a:ext cx="29" cy="45"/>
              </a:xfrm>
              <a:custGeom>
                <a:avLst/>
                <a:gdLst>
                  <a:gd name="T0" fmla="*/ 230 w 230"/>
                  <a:gd name="T1" fmla="*/ 54 h 359"/>
                  <a:gd name="T2" fmla="*/ 230 w 230"/>
                  <a:gd name="T3" fmla="*/ 359 h 359"/>
                  <a:gd name="T4" fmla="*/ 0 w 230"/>
                  <a:gd name="T5" fmla="*/ 359 h 359"/>
                  <a:gd name="T6" fmla="*/ 0 w 230"/>
                  <a:gd name="T7" fmla="*/ 54 h 359"/>
                  <a:gd name="T8" fmla="*/ 138 w 230"/>
                  <a:gd name="T9" fmla="*/ 0 h 359"/>
                  <a:gd name="T10" fmla="*/ 166 w 230"/>
                  <a:gd name="T11" fmla="*/ 0 h 359"/>
                  <a:gd name="T12" fmla="*/ 230 w 230"/>
                  <a:gd name="T13" fmla="*/ 54 h 359"/>
                  <a:gd name="T14" fmla="*/ 0 60000 65536"/>
                  <a:gd name="T15" fmla="*/ 0 60000 65536"/>
                  <a:gd name="T16" fmla="*/ 0 60000 65536"/>
                  <a:gd name="T17" fmla="*/ 0 60000 65536"/>
                  <a:gd name="T18" fmla="*/ 0 60000 65536"/>
                  <a:gd name="T19" fmla="*/ 0 60000 65536"/>
                  <a:gd name="T20" fmla="*/ 0 60000 65536"/>
                  <a:gd name="T21" fmla="*/ 0 w 230"/>
                  <a:gd name="T22" fmla="*/ 0 h 359"/>
                  <a:gd name="T23" fmla="*/ 230 w 230"/>
                  <a:gd name="T24" fmla="*/ 359 h 35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30" h="359">
                    <a:moveTo>
                      <a:pt x="230" y="54"/>
                    </a:moveTo>
                    <a:lnTo>
                      <a:pt x="230" y="359"/>
                    </a:lnTo>
                    <a:lnTo>
                      <a:pt x="0" y="359"/>
                    </a:lnTo>
                    <a:lnTo>
                      <a:pt x="0" y="54"/>
                    </a:lnTo>
                    <a:lnTo>
                      <a:pt x="138" y="0"/>
                    </a:lnTo>
                    <a:lnTo>
                      <a:pt x="166" y="0"/>
                    </a:lnTo>
                    <a:lnTo>
                      <a:pt x="230" y="54"/>
                    </a:lnTo>
                    <a:close/>
                  </a:path>
                </a:pathLst>
              </a:custGeom>
              <a:solidFill>
                <a:srgbClr val="99CCCC"/>
              </a:solidFill>
              <a:ln w="9525">
                <a:noFill/>
                <a:round/>
                <a:headEnd/>
                <a:tailEnd/>
              </a:ln>
            </p:spPr>
            <p:txBody>
              <a:bodyPr>
                <a:prstTxWarp prst="textNoShape">
                  <a:avLst/>
                </a:prstTxWarp>
              </a:bodyPr>
              <a:lstStyle/>
              <a:p>
                <a:endParaRPr lang="en-US"/>
              </a:p>
            </p:txBody>
          </p:sp>
          <p:sp>
            <p:nvSpPr>
              <p:cNvPr id="24765" name="Freeform 70"/>
              <p:cNvSpPr>
                <a:spLocks/>
              </p:cNvSpPr>
              <p:nvPr/>
            </p:nvSpPr>
            <p:spPr bwMode="auto">
              <a:xfrm>
                <a:off x="729" y="1784"/>
                <a:ext cx="41" cy="66"/>
              </a:xfrm>
              <a:custGeom>
                <a:avLst/>
                <a:gdLst>
                  <a:gd name="T0" fmla="*/ 55 w 331"/>
                  <a:gd name="T1" fmla="*/ 525 h 525"/>
                  <a:gd name="T2" fmla="*/ 0 w 331"/>
                  <a:gd name="T3" fmla="*/ 0 h 525"/>
                  <a:gd name="T4" fmla="*/ 331 w 331"/>
                  <a:gd name="T5" fmla="*/ 498 h 525"/>
                  <a:gd name="T6" fmla="*/ 55 w 331"/>
                  <a:gd name="T7" fmla="*/ 525 h 525"/>
                  <a:gd name="T8" fmla="*/ 0 60000 65536"/>
                  <a:gd name="T9" fmla="*/ 0 60000 65536"/>
                  <a:gd name="T10" fmla="*/ 0 60000 65536"/>
                  <a:gd name="T11" fmla="*/ 0 60000 65536"/>
                  <a:gd name="T12" fmla="*/ 0 w 331"/>
                  <a:gd name="T13" fmla="*/ 0 h 525"/>
                  <a:gd name="T14" fmla="*/ 331 w 331"/>
                  <a:gd name="T15" fmla="*/ 525 h 525"/>
                </a:gdLst>
                <a:ahLst/>
                <a:cxnLst>
                  <a:cxn ang="T8">
                    <a:pos x="T0" y="T1"/>
                  </a:cxn>
                  <a:cxn ang="T9">
                    <a:pos x="T2" y="T3"/>
                  </a:cxn>
                  <a:cxn ang="T10">
                    <a:pos x="T4" y="T5"/>
                  </a:cxn>
                  <a:cxn ang="T11">
                    <a:pos x="T6" y="T7"/>
                  </a:cxn>
                </a:cxnLst>
                <a:rect l="T12" t="T13" r="T14" b="T15"/>
                <a:pathLst>
                  <a:path w="331" h="525">
                    <a:moveTo>
                      <a:pt x="55" y="525"/>
                    </a:moveTo>
                    <a:lnTo>
                      <a:pt x="0" y="0"/>
                    </a:lnTo>
                    <a:lnTo>
                      <a:pt x="331" y="498"/>
                    </a:lnTo>
                    <a:lnTo>
                      <a:pt x="55" y="525"/>
                    </a:lnTo>
                    <a:close/>
                  </a:path>
                </a:pathLst>
              </a:custGeom>
              <a:solidFill>
                <a:srgbClr val="CC6633"/>
              </a:solidFill>
              <a:ln w="9525">
                <a:noFill/>
                <a:round/>
                <a:headEnd/>
                <a:tailEnd/>
              </a:ln>
            </p:spPr>
            <p:txBody>
              <a:bodyPr>
                <a:prstTxWarp prst="textNoShape">
                  <a:avLst/>
                </a:prstTxWarp>
              </a:bodyPr>
              <a:lstStyle/>
              <a:p>
                <a:endParaRPr lang="en-US"/>
              </a:p>
            </p:txBody>
          </p:sp>
          <p:sp>
            <p:nvSpPr>
              <p:cNvPr id="24766" name="Freeform 71"/>
              <p:cNvSpPr>
                <a:spLocks/>
              </p:cNvSpPr>
              <p:nvPr/>
            </p:nvSpPr>
            <p:spPr bwMode="auto">
              <a:xfrm>
                <a:off x="3306" y="1784"/>
                <a:ext cx="28" cy="42"/>
              </a:xfrm>
              <a:custGeom>
                <a:avLst/>
                <a:gdLst>
                  <a:gd name="T0" fmla="*/ 221 w 221"/>
                  <a:gd name="T1" fmla="*/ 194 h 332"/>
                  <a:gd name="T2" fmla="*/ 166 w 221"/>
                  <a:gd name="T3" fmla="*/ 332 h 332"/>
                  <a:gd name="T4" fmla="*/ 0 w 221"/>
                  <a:gd name="T5" fmla="*/ 277 h 332"/>
                  <a:gd name="T6" fmla="*/ 27 w 221"/>
                  <a:gd name="T7" fmla="*/ 0 h 332"/>
                  <a:gd name="T8" fmla="*/ 139 w 221"/>
                  <a:gd name="T9" fmla="*/ 0 h 332"/>
                  <a:gd name="T10" fmla="*/ 221 w 221"/>
                  <a:gd name="T11" fmla="*/ 194 h 332"/>
                  <a:gd name="T12" fmla="*/ 0 60000 65536"/>
                  <a:gd name="T13" fmla="*/ 0 60000 65536"/>
                  <a:gd name="T14" fmla="*/ 0 60000 65536"/>
                  <a:gd name="T15" fmla="*/ 0 60000 65536"/>
                  <a:gd name="T16" fmla="*/ 0 60000 65536"/>
                  <a:gd name="T17" fmla="*/ 0 60000 65536"/>
                  <a:gd name="T18" fmla="*/ 0 w 221"/>
                  <a:gd name="T19" fmla="*/ 0 h 332"/>
                  <a:gd name="T20" fmla="*/ 221 w 221"/>
                  <a:gd name="T21" fmla="*/ 332 h 332"/>
                </a:gdLst>
                <a:ahLst/>
                <a:cxnLst>
                  <a:cxn ang="T12">
                    <a:pos x="T0" y="T1"/>
                  </a:cxn>
                  <a:cxn ang="T13">
                    <a:pos x="T2" y="T3"/>
                  </a:cxn>
                  <a:cxn ang="T14">
                    <a:pos x="T4" y="T5"/>
                  </a:cxn>
                  <a:cxn ang="T15">
                    <a:pos x="T6" y="T7"/>
                  </a:cxn>
                  <a:cxn ang="T16">
                    <a:pos x="T8" y="T9"/>
                  </a:cxn>
                  <a:cxn ang="T17">
                    <a:pos x="T10" y="T11"/>
                  </a:cxn>
                </a:cxnLst>
                <a:rect l="T18" t="T19" r="T20" b="T21"/>
                <a:pathLst>
                  <a:path w="221" h="332">
                    <a:moveTo>
                      <a:pt x="221" y="194"/>
                    </a:moveTo>
                    <a:lnTo>
                      <a:pt x="166" y="332"/>
                    </a:lnTo>
                    <a:lnTo>
                      <a:pt x="0" y="277"/>
                    </a:lnTo>
                    <a:lnTo>
                      <a:pt x="27" y="0"/>
                    </a:lnTo>
                    <a:lnTo>
                      <a:pt x="139" y="0"/>
                    </a:lnTo>
                    <a:lnTo>
                      <a:pt x="221" y="194"/>
                    </a:lnTo>
                    <a:close/>
                  </a:path>
                </a:pathLst>
              </a:custGeom>
              <a:solidFill>
                <a:srgbClr val="99CCCC"/>
              </a:solidFill>
              <a:ln w="9525">
                <a:noFill/>
                <a:round/>
                <a:headEnd/>
                <a:tailEnd/>
              </a:ln>
            </p:spPr>
            <p:txBody>
              <a:bodyPr>
                <a:prstTxWarp prst="textNoShape">
                  <a:avLst/>
                </a:prstTxWarp>
              </a:bodyPr>
              <a:lstStyle/>
              <a:p>
                <a:endParaRPr lang="en-US"/>
              </a:p>
            </p:txBody>
          </p:sp>
          <p:sp>
            <p:nvSpPr>
              <p:cNvPr id="24767" name="Freeform 72"/>
              <p:cNvSpPr>
                <a:spLocks/>
              </p:cNvSpPr>
              <p:nvPr/>
            </p:nvSpPr>
            <p:spPr bwMode="auto">
              <a:xfrm>
                <a:off x="1474" y="1788"/>
                <a:ext cx="14" cy="45"/>
              </a:xfrm>
              <a:custGeom>
                <a:avLst/>
                <a:gdLst>
                  <a:gd name="T0" fmla="*/ 55 w 111"/>
                  <a:gd name="T1" fmla="*/ 167 h 360"/>
                  <a:gd name="T2" fmla="*/ 111 w 111"/>
                  <a:gd name="T3" fmla="*/ 305 h 360"/>
                  <a:gd name="T4" fmla="*/ 111 w 111"/>
                  <a:gd name="T5" fmla="*/ 360 h 360"/>
                  <a:gd name="T6" fmla="*/ 28 w 111"/>
                  <a:gd name="T7" fmla="*/ 360 h 360"/>
                  <a:gd name="T8" fmla="*/ 0 w 111"/>
                  <a:gd name="T9" fmla="*/ 0 h 360"/>
                  <a:gd name="T10" fmla="*/ 28 w 111"/>
                  <a:gd name="T11" fmla="*/ 139 h 360"/>
                  <a:gd name="T12" fmla="*/ 55 w 111"/>
                  <a:gd name="T13" fmla="*/ 167 h 360"/>
                  <a:gd name="T14" fmla="*/ 0 60000 65536"/>
                  <a:gd name="T15" fmla="*/ 0 60000 65536"/>
                  <a:gd name="T16" fmla="*/ 0 60000 65536"/>
                  <a:gd name="T17" fmla="*/ 0 60000 65536"/>
                  <a:gd name="T18" fmla="*/ 0 60000 65536"/>
                  <a:gd name="T19" fmla="*/ 0 60000 65536"/>
                  <a:gd name="T20" fmla="*/ 0 60000 65536"/>
                  <a:gd name="T21" fmla="*/ 0 w 111"/>
                  <a:gd name="T22" fmla="*/ 0 h 360"/>
                  <a:gd name="T23" fmla="*/ 111 w 111"/>
                  <a:gd name="T24" fmla="*/ 360 h 36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1" h="360">
                    <a:moveTo>
                      <a:pt x="55" y="167"/>
                    </a:moveTo>
                    <a:lnTo>
                      <a:pt x="111" y="305"/>
                    </a:lnTo>
                    <a:lnTo>
                      <a:pt x="111" y="360"/>
                    </a:lnTo>
                    <a:lnTo>
                      <a:pt x="28" y="360"/>
                    </a:lnTo>
                    <a:lnTo>
                      <a:pt x="0" y="0"/>
                    </a:lnTo>
                    <a:lnTo>
                      <a:pt x="28" y="139"/>
                    </a:lnTo>
                    <a:lnTo>
                      <a:pt x="55" y="167"/>
                    </a:lnTo>
                    <a:close/>
                  </a:path>
                </a:pathLst>
              </a:custGeom>
              <a:solidFill>
                <a:srgbClr val="FF6633"/>
              </a:solidFill>
              <a:ln w="9525">
                <a:noFill/>
                <a:round/>
                <a:headEnd/>
                <a:tailEnd/>
              </a:ln>
            </p:spPr>
            <p:txBody>
              <a:bodyPr>
                <a:prstTxWarp prst="textNoShape">
                  <a:avLst/>
                </a:prstTxWarp>
              </a:bodyPr>
              <a:lstStyle/>
              <a:p>
                <a:endParaRPr lang="en-US"/>
              </a:p>
            </p:txBody>
          </p:sp>
          <p:sp>
            <p:nvSpPr>
              <p:cNvPr id="24768" name="Freeform 73"/>
              <p:cNvSpPr>
                <a:spLocks/>
              </p:cNvSpPr>
              <p:nvPr/>
            </p:nvSpPr>
            <p:spPr bwMode="auto">
              <a:xfrm>
                <a:off x="1719" y="1802"/>
                <a:ext cx="7" cy="24"/>
              </a:xfrm>
              <a:custGeom>
                <a:avLst/>
                <a:gdLst>
                  <a:gd name="T0" fmla="*/ 0 w 55"/>
                  <a:gd name="T1" fmla="*/ 139 h 194"/>
                  <a:gd name="T2" fmla="*/ 0 w 55"/>
                  <a:gd name="T3" fmla="*/ 0 h 194"/>
                  <a:gd name="T4" fmla="*/ 55 w 55"/>
                  <a:gd name="T5" fmla="*/ 194 h 194"/>
                  <a:gd name="T6" fmla="*/ 0 w 55"/>
                  <a:gd name="T7" fmla="*/ 139 h 194"/>
                  <a:gd name="T8" fmla="*/ 0 60000 65536"/>
                  <a:gd name="T9" fmla="*/ 0 60000 65536"/>
                  <a:gd name="T10" fmla="*/ 0 60000 65536"/>
                  <a:gd name="T11" fmla="*/ 0 60000 65536"/>
                  <a:gd name="T12" fmla="*/ 0 w 55"/>
                  <a:gd name="T13" fmla="*/ 0 h 194"/>
                  <a:gd name="T14" fmla="*/ 55 w 55"/>
                  <a:gd name="T15" fmla="*/ 194 h 194"/>
                </a:gdLst>
                <a:ahLst/>
                <a:cxnLst>
                  <a:cxn ang="T8">
                    <a:pos x="T0" y="T1"/>
                  </a:cxn>
                  <a:cxn ang="T9">
                    <a:pos x="T2" y="T3"/>
                  </a:cxn>
                  <a:cxn ang="T10">
                    <a:pos x="T4" y="T5"/>
                  </a:cxn>
                  <a:cxn ang="T11">
                    <a:pos x="T6" y="T7"/>
                  </a:cxn>
                </a:cxnLst>
                <a:rect l="T12" t="T13" r="T14" b="T15"/>
                <a:pathLst>
                  <a:path w="55" h="194">
                    <a:moveTo>
                      <a:pt x="0" y="139"/>
                    </a:moveTo>
                    <a:lnTo>
                      <a:pt x="0" y="0"/>
                    </a:lnTo>
                    <a:lnTo>
                      <a:pt x="55" y="194"/>
                    </a:lnTo>
                    <a:lnTo>
                      <a:pt x="0" y="139"/>
                    </a:lnTo>
                    <a:close/>
                  </a:path>
                </a:pathLst>
              </a:custGeom>
              <a:solidFill>
                <a:srgbClr val="FF6633"/>
              </a:solidFill>
              <a:ln w="9525">
                <a:noFill/>
                <a:round/>
                <a:headEnd/>
                <a:tailEnd/>
              </a:ln>
            </p:spPr>
            <p:txBody>
              <a:bodyPr>
                <a:prstTxWarp prst="textNoShape">
                  <a:avLst/>
                </a:prstTxWarp>
              </a:bodyPr>
              <a:lstStyle/>
              <a:p>
                <a:endParaRPr lang="en-US"/>
              </a:p>
            </p:txBody>
          </p:sp>
          <p:sp>
            <p:nvSpPr>
              <p:cNvPr id="24769" name="Freeform 74"/>
              <p:cNvSpPr>
                <a:spLocks/>
              </p:cNvSpPr>
              <p:nvPr/>
            </p:nvSpPr>
            <p:spPr bwMode="auto">
              <a:xfrm>
                <a:off x="1974" y="1815"/>
                <a:ext cx="32" cy="128"/>
              </a:xfrm>
              <a:custGeom>
                <a:avLst/>
                <a:gdLst>
                  <a:gd name="T0" fmla="*/ 230 w 258"/>
                  <a:gd name="T1" fmla="*/ 941 h 1024"/>
                  <a:gd name="T2" fmla="*/ 258 w 258"/>
                  <a:gd name="T3" fmla="*/ 969 h 1024"/>
                  <a:gd name="T4" fmla="*/ 258 w 258"/>
                  <a:gd name="T5" fmla="*/ 1024 h 1024"/>
                  <a:gd name="T6" fmla="*/ 55 w 258"/>
                  <a:gd name="T7" fmla="*/ 969 h 1024"/>
                  <a:gd name="T8" fmla="*/ 0 w 258"/>
                  <a:gd name="T9" fmla="*/ 0 h 1024"/>
                  <a:gd name="T10" fmla="*/ 230 w 258"/>
                  <a:gd name="T11" fmla="*/ 84 h 1024"/>
                  <a:gd name="T12" fmla="*/ 230 w 258"/>
                  <a:gd name="T13" fmla="*/ 941 h 1024"/>
                  <a:gd name="T14" fmla="*/ 0 60000 65536"/>
                  <a:gd name="T15" fmla="*/ 0 60000 65536"/>
                  <a:gd name="T16" fmla="*/ 0 60000 65536"/>
                  <a:gd name="T17" fmla="*/ 0 60000 65536"/>
                  <a:gd name="T18" fmla="*/ 0 60000 65536"/>
                  <a:gd name="T19" fmla="*/ 0 60000 65536"/>
                  <a:gd name="T20" fmla="*/ 0 60000 65536"/>
                  <a:gd name="T21" fmla="*/ 0 w 258"/>
                  <a:gd name="T22" fmla="*/ 0 h 1024"/>
                  <a:gd name="T23" fmla="*/ 258 w 258"/>
                  <a:gd name="T24" fmla="*/ 1024 h 102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58" h="1024">
                    <a:moveTo>
                      <a:pt x="230" y="941"/>
                    </a:moveTo>
                    <a:lnTo>
                      <a:pt x="258" y="969"/>
                    </a:lnTo>
                    <a:lnTo>
                      <a:pt x="258" y="1024"/>
                    </a:lnTo>
                    <a:lnTo>
                      <a:pt x="55" y="969"/>
                    </a:lnTo>
                    <a:lnTo>
                      <a:pt x="0" y="0"/>
                    </a:lnTo>
                    <a:lnTo>
                      <a:pt x="230" y="84"/>
                    </a:lnTo>
                    <a:lnTo>
                      <a:pt x="230" y="941"/>
                    </a:lnTo>
                    <a:close/>
                  </a:path>
                </a:pathLst>
              </a:custGeom>
              <a:solidFill>
                <a:srgbClr val="FF9966"/>
              </a:solidFill>
              <a:ln w="9525">
                <a:noFill/>
                <a:round/>
                <a:headEnd/>
                <a:tailEnd/>
              </a:ln>
            </p:spPr>
            <p:txBody>
              <a:bodyPr>
                <a:prstTxWarp prst="textNoShape">
                  <a:avLst/>
                </a:prstTxWarp>
              </a:bodyPr>
              <a:lstStyle/>
              <a:p>
                <a:endParaRPr lang="en-US"/>
              </a:p>
            </p:txBody>
          </p:sp>
          <p:sp>
            <p:nvSpPr>
              <p:cNvPr id="24770" name="Freeform 75"/>
              <p:cNvSpPr>
                <a:spLocks/>
              </p:cNvSpPr>
              <p:nvPr/>
            </p:nvSpPr>
            <p:spPr bwMode="auto">
              <a:xfrm>
                <a:off x="2019" y="1819"/>
                <a:ext cx="27" cy="110"/>
              </a:xfrm>
              <a:custGeom>
                <a:avLst/>
                <a:gdLst>
                  <a:gd name="T0" fmla="*/ 192 w 221"/>
                  <a:gd name="T1" fmla="*/ 607 h 884"/>
                  <a:gd name="T2" fmla="*/ 91 w 221"/>
                  <a:gd name="T3" fmla="*/ 857 h 884"/>
                  <a:gd name="T4" fmla="*/ 64 w 221"/>
                  <a:gd name="T5" fmla="*/ 884 h 884"/>
                  <a:gd name="T6" fmla="*/ 0 w 221"/>
                  <a:gd name="T7" fmla="*/ 774 h 884"/>
                  <a:gd name="T8" fmla="*/ 64 w 221"/>
                  <a:gd name="T9" fmla="*/ 27 h 884"/>
                  <a:gd name="T10" fmla="*/ 119 w 221"/>
                  <a:gd name="T11" fmla="*/ 0 h 884"/>
                  <a:gd name="T12" fmla="*/ 221 w 221"/>
                  <a:gd name="T13" fmla="*/ 0 h 884"/>
                  <a:gd name="T14" fmla="*/ 192 w 221"/>
                  <a:gd name="T15" fmla="*/ 607 h 884"/>
                  <a:gd name="T16" fmla="*/ 0 60000 65536"/>
                  <a:gd name="T17" fmla="*/ 0 60000 65536"/>
                  <a:gd name="T18" fmla="*/ 0 60000 65536"/>
                  <a:gd name="T19" fmla="*/ 0 60000 65536"/>
                  <a:gd name="T20" fmla="*/ 0 60000 65536"/>
                  <a:gd name="T21" fmla="*/ 0 60000 65536"/>
                  <a:gd name="T22" fmla="*/ 0 60000 65536"/>
                  <a:gd name="T23" fmla="*/ 0 60000 65536"/>
                  <a:gd name="T24" fmla="*/ 0 w 221"/>
                  <a:gd name="T25" fmla="*/ 0 h 884"/>
                  <a:gd name="T26" fmla="*/ 221 w 221"/>
                  <a:gd name="T27" fmla="*/ 884 h 88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21" h="884">
                    <a:moveTo>
                      <a:pt x="192" y="607"/>
                    </a:moveTo>
                    <a:lnTo>
                      <a:pt x="91" y="857"/>
                    </a:lnTo>
                    <a:lnTo>
                      <a:pt x="64" y="884"/>
                    </a:lnTo>
                    <a:lnTo>
                      <a:pt x="0" y="774"/>
                    </a:lnTo>
                    <a:lnTo>
                      <a:pt x="64" y="27"/>
                    </a:lnTo>
                    <a:lnTo>
                      <a:pt x="119" y="0"/>
                    </a:lnTo>
                    <a:lnTo>
                      <a:pt x="221" y="0"/>
                    </a:lnTo>
                    <a:lnTo>
                      <a:pt x="192" y="607"/>
                    </a:lnTo>
                    <a:close/>
                  </a:path>
                </a:pathLst>
              </a:custGeom>
              <a:solidFill>
                <a:srgbClr val="FF9966"/>
              </a:solidFill>
              <a:ln w="9525">
                <a:noFill/>
                <a:round/>
                <a:headEnd/>
                <a:tailEnd/>
              </a:ln>
            </p:spPr>
            <p:txBody>
              <a:bodyPr>
                <a:prstTxWarp prst="textNoShape">
                  <a:avLst/>
                </a:prstTxWarp>
              </a:bodyPr>
              <a:lstStyle/>
              <a:p>
                <a:endParaRPr lang="en-US"/>
              </a:p>
            </p:txBody>
          </p:sp>
          <p:sp>
            <p:nvSpPr>
              <p:cNvPr id="24771" name="Freeform 76"/>
              <p:cNvSpPr>
                <a:spLocks/>
              </p:cNvSpPr>
              <p:nvPr/>
            </p:nvSpPr>
            <p:spPr bwMode="auto">
              <a:xfrm>
                <a:off x="1557" y="1840"/>
                <a:ext cx="214" cy="342"/>
              </a:xfrm>
              <a:custGeom>
                <a:avLst/>
                <a:gdLst>
                  <a:gd name="T0" fmla="*/ 636 w 1714"/>
                  <a:gd name="T1" fmla="*/ 83 h 2737"/>
                  <a:gd name="T2" fmla="*/ 1245 w 1714"/>
                  <a:gd name="T3" fmla="*/ 56 h 2737"/>
                  <a:gd name="T4" fmla="*/ 1383 w 1714"/>
                  <a:gd name="T5" fmla="*/ 111 h 2737"/>
                  <a:gd name="T6" fmla="*/ 1466 w 1714"/>
                  <a:gd name="T7" fmla="*/ 83 h 2737"/>
                  <a:gd name="T8" fmla="*/ 1548 w 1714"/>
                  <a:gd name="T9" fmla="*/ 498 h 2737"/>
                  <a:gd name="T10" fmla="*/ 1576 w 1714"/>
                  <a:gd name="T11" fmla="*/ 913 h 2737"/>
                  <a:gd name="T12" fmla="*/ 1659 w 1714"/>
                  <a:gd name="T13" fmla="*/ 1272 h 2737"/>
                  <a:gd name="T14" fmla="*/ 1659 w 1714"/>
                  <a:gd name="T15" fmla="*/ 1576 h 2737"/>
                  <a:gd name="T16" fmla="*/ 1714 w 1714"/>
                  <a:gd name="T17" fmla="*/ 2074 h 2737"/>
                  <a:gd name="T18" fmla="*/ 1687 w 1714"/>
                  <a:gd name="T19" fmla="*/ 2737 h 2737"/>
                  <a:gd name="T20" fmla="*/ 1493 w 1714"/>
                  <a:gd name="T21" fmla="*/ 2683 h 2737"/>
                  <a:gd name="T22" fmla="*/ 691 w 1714"/>
                  <a:gd name="T23" fmla="*/ 2654 h 2737"/>
                  <a:gd name="T24" fmla="*/ 194 w 1714"/>
                  <a:gd name="T25" fmla="*/ 2627 h 2737"/>
                  <a:gd name="T26" fmla="*/ 111 w 1714"/>
                  <a:gd name="T27" fmla="*/ 2074 h 2737"/>
                  <a:gd name="T28" fmla="*/ 84 w 1714"/>
                  <a:gd name="T29" fmla="*/ 1078 h 2737"/>
                  <a:gd name="T30" fmla="*/ 0 w 1714"/>
                  <a:gd name="T31" fmla="*/ 498 h 2737"/>
                  <a:gd name="T32" fmla="*/ 28 w 1714"/>
                  <a:gd name="T33" fmla="*/ 166 h 2737"/>
                  <a:gd name="T34" fmla="*/ 28 w 1714"/>
                  <a:gd name="T35" fmla="*/ 83 h 2737"/>
                  <a:gd name="T36" fmla="*/ 305 w 1714"/>
                  <a:gd name="T37" fmla="*/ 0 h 2737"/>
                  <a:gd name="T38" fmla="*/ 498 w 1714"/>
                  <a:gd name="T39" fmla="*/ 29 h 2737"/>
                  <a:gd name="T40" fmla="*/ 636 w 1714"/>
                  <a:gd name="T41" fmla="*/ 83 h 2737"/>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714"/>
                  <a:gd name="T64" fmla="*/ 0 h 2737"/>
                  <a:gd name="T65" fmla="*/ 1714 w 1714"/>
                  <a:gd name="T66" fmla="*/ 2737 h 2737"/>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714" h="2737">
                    <a:moveTo>
                      <a:pt x="636" y="83"/>
                    </a:moveTo>
                    <a:lnTo>
                      <a:pt x="1245" y="56"/>
                    </a:lnTo>
                    <a:lnTo>
                      <a:pt x="1383" y="111"/>
                    </a:lnTo>
                    <a:lnTo>
                      <a:pt x="1466" y="83"/>
                    </a:lnTo>
                    <a:lnTo>
                      <a:pt x="1548" y="498"/>
                    </a:lnTo>
                    <a:lnTo>
                      <a:pt x="1576" y="913"/>
                    </a:lnTo>
                    <a:lnTo>
                      <a:pt x="1659" y="1272"/>
                    </a:lnTo>
                    <a:lnTo>
                      <a:pt x="1659" y="1576"/>
                    </a:lnTo>
                    <a:lnTo>
                      <a:pt x="1714" y="2074"/>
                    </a:lnTo>
                    <a:lnTo>
                      <a:pt x="1687" y="2737"/>
                    </a:lnTo>
                    <a:lnTo>
                      <a:pt x="1493" y="2683"/>
                    </a:lnTo>
                    <a:lnTo>
                      <a:pt x="691" y="2654"/>
                    </a:lnTo>
                    <a:lnTo>
                      <a:pt x="194" y="2627"/>
                    </a:lnTo>
                    <a:lnTo>
                      <a:pt x="111" y="2074"/>
                    </a:lnTo>
                    <a:lnTo>
                      <a:pt x="84" y="1078"/>
                    </a:lnTo>
                    <a:lnTo>
                      <a:pt x="0" y="498"/>
                    </a:lnTo>
                    <a:lnTo>
                      <a:pt x="28" y="166"/>
                    </a:lnTo>
                    <a:lnTo>
                      <a:pt x="28" y="83"/>
                    </a:lnTo>
                    <a:lnTo>
                      <a:pt x="305" y="0"/>
                    </a:lnTo>
                    <a:lnTo>
                      <a:pt x="498" y="29"/>
                    </a:lnTo>
                    <a:lnTo>
                      <a:pt x="636" y="83"/>
                    </a:lnTo>
                    <a:close/>
                  </a:path>
                </a:pathLst>
              </a:custGeom>
              <a:solidFill>
                <a:srgbClr val="FF9966"/>
              </a:solidFill>
              <a:ln w="9525">
                <a:noFill/>
                <a:round/>
                <a:headEnd/>
                <a:tailEnd/>
              </a:ln>
            </p:spPr>
            <p:txBody>
              <a:bodyPr>
                <a:prstTxWarp prst="textNoShape">
                  <a:avLst/>
                </a:prstTxWarp>
              </a:bodyPr>
              <a:lstStyle/>
              <a:p>
                <a:endParaRPr lang="en-US"/>
              </a:p>
            </p:txBody>
          </p:sp>
          <p:sp>
            <p:nvSpPr>
              <p:cNvPr id="24772" name="Freeform 77"/>
              <p:cNvSpPr>
                <a:spLocks/>
              </p:cNvSpPr>
              <p:nvPr/>
            </p:nvSpPr>
            <p:spPr bwMode="auto">
              <a:xfrm>
                <a:off x="929" y="1853"/>
                <a:ext cx="75" cy="177"/>
              </a:xfrm>
              <a:custGeom>
                <a:avLst/>
                <a:gdLst>
                  <a:gd name="T0" fmla="*/ 599 w 599"/>
                  <a:gd name="T1" fmla="*/ 1327 h 1410"/>
                  <a:gd name="T2" fmla="*/ 74 w 599"/>
                  <a:gd name="T3" fmla="*/ 1410 h 1410"/>
                  <a:gd name="T4" fmla="*/ 0 w 599"/>
                  <a:gd name="T5" fmla="*/ 139 h 1410"/>
                  <a:gd name="T6" fmla="*/ 405 w 599"/>
                  <a:gd name="T7" fmla="*/ 0 h 1410"/>
                  <a:gd name="T8" fmla="*/ 470 w 599"/>
                  <a:gd name="T9" fmla="*/ 0 h 1410"/>
                  <a:gd name="T10" fmla="*/ 599 w 599"/>
                  <a:gd name="T11" fmla="*/ 1327 h 1410"/>
                  <a:gd name="T12" fmla="*/ 0 60000 65536"/>
                  <a:gd name="T13" fmla="*/ 0 60000 65536"/>
                  <a:gd name="T14" fmla="*/ 0 60000 65536"/>
                  <a:gd name="T15" fmla="*/ 0 60000 65536"/>
                  <a:gd name="T16" fmla="*/ 0 60000 65536"/>
                  <a:gd name="T17" fmla="*/ 0 60000 65536"/>
                  <a:gd name="T18" fmla="*/ 0 w 599"/>
                  <a:gd name="T19" fmla="*/ 0 h 1410"/>
                  <a:gd name="T20" fmla="*/ 599 w 599"/>
                  <a:gd name="T21" fmla="*/ 1410 h 1410"/>
                </a:gdLst>
                <a:ahLst/>
                <a:cxnLst>
                  <a:cxn ang="T12">
                    <a:pos x="T0" y="T1"/>
                  </a:cxn>
                  <a:cxn ang="T13">
                    <a:pos x="T2" y="T3"/>
                  </a:cxn>
                  <a:cxn ang="T14">
                    <a:pos x="T4" y="T5"/>
                  </a:cxn>
                  <a:cxn ang="T15">
                    <a:pos x="T6" y="T7"/>
                  </a:cxn>
                  <a:cxn ang="T16">
                    <a:pos x="T8" y="T9"/>
                  </a:cxn>
                  <a:cxn ang="T17">
                    <a:pos x="T10" y="T11"/>
                  </a:cxn>
                </a:cxnLst>
                <a:rect l="T18" t="T19" r="T20" b="T21"/>
                <a:pathLst>
                  <a:path w="599" h="1410">
                    <a:moveTo>
                      <a:pt x="599" y="1327"/>
                    </a:moveTo>
                    <a:lnTo>
                      <a:pt x="74" y="1410"/>
                    </a:lnTo>
                    <a:lnTo>
                      <a:pt x="0" y="139"/>
                    </a:lnTo>
                    <a:lnTo>
                      <a:pt x="405" y="0"/>
                    </a:lnTo>
                    <a:lnTo>
                      <a:pt x="470" y="0"/>
                    </a:lnTo>
                    <a:lnTo>
                      <a:pt x="599" y="1327"/>
                    </a:lnTo>
                    <a:close/>
                  </a:path>
                </a:pathLst>
              </a:custGeom>
              <a:solidFill>
                <a:srgbClr val="FF9966"/>
              </a:solidFill>
              <a:ln w="9525">
                <a:noFill/>
                <a:round/>
                <a:headEnd/>
                <a:tailEnd/>
              </a:ln>
            </p:spPr>
            <p:txBody>
              <a:bodyPr>
                <a:prstTxWarp prst="textNoShape">
                  <a:avLst/>
                </a:prstTxWarp>
              </a:bodyPr>
              <a:lstStyle/>
              <a:p>
                <a:endParaRPr lang="en-US"/>
              </a:p>
            </p:txBody>
          </p:sp>
          <p:sp>
            <p:nvSpPr>
              <p:cNvPr id="24773" name="Freeform 78"/>
              <p:cNvSpPr>
                <a:spLocks/>
              </p:cNvSpPr>
              <p:nvPr/>
            </p:nvSpPr>
            <p:spPr bwMode="auto">
              <a:xfrm>
                <a:off x="1315" y="1853"/>
                <a:ext cx="245" cy="332"/>
              </a:xfrm>
              <a:custGeom>
                <a:avLst/>
                <a:gdLst>
                  <a:gd name="T0" fmla="*/ 1520 w 1962"/>
                  <a:gd name="T1" fmla="*/ 55 h 2654"/>
                  <a:gd name="T2" fmla="*/ 1797 w 1962"/>
                  <a:gd name="T3" fmla="*/ 55 h 2654"/>
                  <a:gd name="T4" fmla="*/ 1797 w 1962"/>
                  <a:gd name="T5" fmla="*/ 857 h 2654"/>
                  <a:gd name="T6" fmla="*/ 1907 w 1962"/>
                  <a:gd name="T7" fmla="*/ 1659 h 2654"/>
                  <a:gd name="T8" fmla="*/ 1907 w 1962"/>
                  <a:gd name="T9" fmla="*/ 2212 h 2654"/>
                  <a:gd name="T10" fmla="*/ 1962 w 1962"/>
                  <a:gd name="T11" fmla="*/ 2599 h 2654"/>
                  <a:gd name="T12" fmla="*/ 1575 w 1962"/>
                  <a:gd name="T13" fmla="*/ 2654 h 2654"/>
                  <a:gd name="T14" fmla="*/ 1244 w 1962"/>
                  <a:gd name="T15" fmla="*/ 2599 h 2654"/>
                  <a:gd name="T16" fmla="*/ 773 w 1962"/>
                  <a:gd name="T17" fmla="*/ 2543 h 2654"/>
                  <a:gd name="T18" fmla="*/ 442 w 1962"/>
                  <a:gd name="T19" fmla="*/ 2599 h 2654"/>
                  <a:gd name="T20" fmla="*/ 414 w 1962"/>
                  <a:gd name="T21" fmla="*/ 2599 h 2654"/>
                  <a:gd name="T22" fmla="*/ 304 w 1962"/>
                  <a:gd name="T23" fmla="*/ 2351 h 2654"/>
                  <a:gd name="T24" fmla="*/ 608 w 1962"/>
                  <a:gd name="T25" fmla="*/ 2378 h 2654"/>
                  <a:gd name="T26" fmla="*/ 663 w 1962"/>
                  <a:gd name="T27" fmla="*/ 2378 h 2654"/>
                  <a:gd name="T28" fmla="*/ 773 w 1962"/>
                  <a:gd name="T29" fmla="*/ 2351 h 2654"/>
                  <a:gd name="T30" fmla="*/ 912 w 1962"/>
                  <a:gd name="T31" fmla="*/ 2157 h 2654"/>
                  <a:gd name="T32" fmla="*/ 856 w 1962"/>
                  <a:gd name="T33" fmla="*/ 1603 h 2654"/>
                  <a:gd name="T34" fmla="*/ 884 w 1962"/>
                  <a:gd name="T35" fmla="*/ 1023 h 2654"/>
                  <a:gd name="T36" fmla="*/ 773 w 1962"/>
                  <a:gd name="T37" fmla="*/ 775 h 2654"/>
                  <a:gd name="T38" fmla="*/ 663 w 1962"/>
                  <a:gd name="T39" fmla="*/ 691 h 2654"/>
                  <a:gd name="T40" fmla="*/ 442 w 1962"/>
                  <a:gd name="T41" fmla="*/ 719 h 2654"/>
                  <a:gd name="T42" fmla="*/ 221 w 1962"/>
                  <a:gd name="T43" fmla="*/ 1188 h 2654"/>
                  <a:gd name="T44" fmla="*/ 248 w 1962"/>
                  <a:gd name="T45" fmla="*/ 2295 h 2654"/>
                  <a:gd name="T46" fmla="*/ 0 w 1962"/>
                  <a:gd name="T47" fmla="*/ 1936 h 2654"/>
                  <a:gd name="T48" fmla="*/ 83 w 1962"/>
                  <a:gd name="T49" fmla="*/ 1769 h 2654"/>
                  <a:gd name="T50" fmla="*/ 27 w 1962"/>
                  <a:gd name="T51" fmla="*/ 166 h 2654"/>
                  <a:gd name="T52" fmla="*/ 27 w 1962"/>
                  <a:gd name="T53" fmla="*/ 55 h 2654"/>
                  <a:gd name="T54" fmla="*/ 331 w 1962"/>
                  <a:gd name="T55" fmla="*/ 0 h 2654"/>
                  <a:gd name="T56" fmla="*/ 1465 w 1962"/>
                  <a:gd name="T57" fmla="*/ 0 h 2654"/>
                  <a:gd name="T58" fmla="*/ 1520 w 1962"/>
                  <a:gd name="T59" fmla="*/ 55 h 2654"/>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962"/>
                  <a:gd name="T91" fmla="*/ 0 h 2654"/>
                  <a:gd name="T92" fmla="*/ 1962 w 1962"/>
                  <a:gd name="T93" fmla="*/ 2654 h 2654"/>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962" h="2654">
                    <a:moveTo>
                      <a:pt x="1520" y="55"/>
                    </a:moveTo>
                    <a:lnTo>
                      <a:pt x="1797" y="55"/>
                    </a:lnTo>
                    <a:lnTo>
                      <a:pt x="1797" y="857"/>
                    </a:lnTo>
                    <a:lnTo>
                      <a:pt x="1907" y="1659"/>
                    </a:lnTo>
                    <a:lnTo>
                      <a:pt x="1907" y="2212"/>
                    </a:lnTo>
                    <a:lnTo>
                      <a:pt x="1962" y="2599"/>
                    </a:lnTo>
                    <a:lnTo>
                      <a:pt x="1575" y="2654"/>
                    </a:lnTo>
                    <a:lnTo>
                      <a:pt x="1244" y="2599"/>
                    </a:lnTo>
                    <a:lnTo>
                      <a:pt x="773" y="2543"/>
                    </a:lnTo>
                    <a:lnTo>
                      <a:pt x="442" y="2599"/>
                    </a:lnTo>
                    <a:lnTo>
                      <a:pt x="414" y="2599"/>
                    </a:lnTo>
                    <a:lnTo>
                      <a:pt x="304" y="2351"/>
                    </a:lnTo>
                    <a:lnTo>
                      <a:pt x="608" y="2378"/>
                    </a:lnTo>
                    <a:lnTo>
                      <a:pt x="663" y="2378"/>
                    </a:lnTo>
                    <a:lnTo>
                      <a:pt x="773" y="2351"/>
                    </a:lnTo>
                    <a:lnTo>
                      <a:pt x="912" y="2157"/>
                    </a:lnTo>
                    <a:lnTo>
                      <a:pt x="856" y="1603"/>
                    </a:lnTo>
                    <a:lnTo>
                      <a:pt x="884" y="1023"/>
                    </a:lnTo>
                    <a:lnTo>
                      <a:pt x="773" y="775"/>
                    </a:lnTo>
                    <a:lnTo>
                      <a:pt x="663" y="691"/>
                    </a:lnTo>
                    <a:lnTo>
                      <a:pt x="442" y="719"/>
                    </a:lnTo>
                    <a:lnTo>
                      <a:pt x="221" y="1188"/>
                    </a:lnTo>
                    <a:lnTo>
                      <a:pt x="248" y="2295"/>
                    </a:lnTo>
                    <a:lnTo>
                      <a:pt x="0" y="1936"/>
                    </a:lnTo>
                    <a:lnTo>
                      <a:pt x="83" y="1769"/>
                    </a:lnTo>
                    <a:lnTo>
                      <a:pt x="27" y="166"/>
                    </a:lnTo>
                    <a:lnTo>
                      <a:pt x="27" y="55"/>
                    </a:lnTo>
                    <a:lnTo>
                      <a:pt x="331" y="0"/>
                    </a:lnTo>
                    <a:lnTo>
                      <a:pt x="1465" y="0"/>
                    </a:lnTo>
                    <a:lnTo>
                      <a:pt x="1520" y="55"/>
                    </a:lnTo>
                    <a:close/>
                  </a:path>
                </a:pathLst>
              </a:custGeom>
              <a:solidFill>
                <a:srgbClr val="FF9966"/>
              </a:solidFill>
              <a:ln w="9525">
                <a:noFill/>
                <a:round/>
                <a:headEnd/>
                <a:tailEnd/>
              </a:ln>
            </p:spPr>
            <p:txBody>
              <a:bodyPr>
                <a:prstTxWarp prst="textNoShape">
                  <a:avLst/>
                </a:prstTxWarp>
              </a:bodyPr>
              <a:lstStyle/>
              <a:p>
                <a:endParaRPr lang="en-US"/>
              </a:p>
            </p:txBody>
          </p:sp>
          <p:sp>
            <p:nvSpPr>
              <p:cNvPr id="24774" name="Freeform 79"/>
              <p:cNvSpPr>
                <a:spLocks/>
              </p:cNvSpPr>
              <p:nvPr/>
            </p:nvSpPr>
            <p:spPr bwMode="auto">
              <a:xfrm>
                <a:off x="805" y="1867"/>
                <a:ext cx="114" cy="173"/>
              </a:xfrm>
              <a:custGeom>
                <a:avLst/>
                <a:gdLst>
                  <a:gd name="T0" fmla="*/ 820 w 912"/>
                  <a:gd name="T1" fmla="*/ 221 h 1383"/>
                  <a:gd name="T2" fmla="*/ 912 w 912"/>
                  <a:gd name="T3" fmla="*/ 1300 h 1383"/>
                  <a:gd name="T4" fmla="*/ 691 w 912"/>
                  <a:gd name="T5" fmla="*/ 1383 h 1383"/>
                  <a:gd name="T6" fmla="*/ 138 w 912"/>
                  <a:gd name="T7" fmla="*/ 1383 h 1383"/>
                  <a:gd name="T8" fmla="*/ 83 w 912"/>
                  <a:gd name="T9" fmla="*/ 913 h 1383"/>
                  <a:gd name="T10" fmla="*/ 0 w 912"/>
                  <a:gd name="T11" fmla="*/ 83 h 1383"/>
                  <a:gd name="T12" fmla="*/ 194 w 912"/>
                  <a:gd name="T13" fmla="*/ 0 h 1383"/>
                  <a:gd name="T14" fmla="*/ 793 w 912"/>
                  <a:gd name="T15" fmla="*/ 29 h 1383"/>
                  <a:gd name="T16" fmla="*/ 820 w 912"/>
                  <a:gd name="T17" fmla="*/ 221 h 138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12"/>
                  <a:gd name="T28" fmla="*/ 0 h 1383"/>
                  <a:gd name="T29" fmla="*/ 912 w 912"/>
                  <a:gd name="T30" fmla="*/ 1383 h 138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12" h="1383">
                    <a:moveTo>
                      <a:pt x="820" y="221"/>
                    </a:moveTo>
                    <a:lnTo>
                      <a:pt x="912" y="1300"/>
                    </a:lnTo>
                    <a:lnTo>
                      <a:pt x="691" y="1383"/>
                    </a:lnTo>
                    <a:lnTo>
                      <a:pt x="138" y="1383"/>
                    </a:lnTo>
                    <a:lnTo>
                      <a:pt x="83" y="913"/>
                    </a:lnTo>
                    <a:lnTo>
                      <a:pt x="0" y="83"/>
                    </a:lnTo>
                    <a:lnTo>
                      <a:pt x="194" y="0"/>
                    </a:lnTo>
                    <a:lnTo>
                      <a:pt x="793" y="29"/>
                    </a:lnTo>
                    <a:lnTo>
                      <a:pt x="820" y="221"/>
                    </a:lnTo>
                    <a:close/>
                  </a:path>
                </a:pathLst>
              </a:custGeom>
              <a:solidFill>
                <a:srgbClr val="FF9966"/>
              </a:solidFill>
              <a:ln w="9525">
                <a:noFill/>
                <a:round/>
                <a:headEnd/>
                <a:tailEnd/>
              </a:ln>
            </p:spPr>
            <p:txBody>
              <a:bodyPr>
                <a:prstTxWarp prst="textNoShape">
                  <a:avLst/>
                </a:prstTxWarp>
              </a:bodyPr>
              <a:lstStyle/>
              <a:p>
                <a:endParaRPr lang="en-US"/>
              </a:p>
            </p:txBody>
          </p:sp>
          <p:sp>
            <p:nvSpPr>
              <p:cNvPr id="24775" name="Freeform 80"/>
              <p:cNvSpPr>
                <a:spLocks/>
              </p:cNvSpPr>
              <p:nvPr/>
            </p:nvSpPr>
            <p:spPr bwMode="auto">
              <a:xfrm>
                <a:off x="736" y="1871"/>
                <a:ext cx="62" cy="172"/>
              </a:xfrm>
              <a:custGeom>
                <a:avLst/>
                <a:gdLst>
                  <a:gd name="T0" fmla="*/ 415 w 497"/>
                  <a:gd name="T1" fmla="*/ 442 h 1382"/>
                  <a:gd name="T2" fmla="*/ 442 w 497"/>
                  <a:gd name="T3" fmla="*/ 967 h 1382"/>
                  <a:gd name="T4" fmla="*/ 497 w 497"/>
                  <a:gd name="T5" fmla="*/ 1271 h 1382"/>
                  <a:gd name="T6" fmla="*/ 497 w 497"/>
                  <a:gd name="T7" fmla="*/ 1382 h 1382"/>
                  <a:gd name="T8" fmla="*/ 221 w 497"/>
                  <a:gd name="T9" fmla="*/ 801 h 1382"/>
                  <a:gd name="T10" fmla="*/ 194 w 497"/>
                  <a:gd name="T11" fmla="*/ 773 h 1382"/>
                  <a:gd name="T12" fmla="*/ 55 w 497"/>
                  <a:gd name="T13" fmla="*/ 801 h 1382"/>
                  <a:gd name="T14" fmla="*/ 0 w 497"/>
                  <a:gd name="T15" fmla="*/ 0 h 1382"/>
                  <a:gd name="T16" fmla="*/ 332 w 497"/>
                  <a:gd name="T17" fmla="*/ 27 h 1382"/>
                  <a:gd name="T18" fmla="*/ 415 w 497"/>
                  <a:gd name="T19" fmla="*/ 442 h 138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97"/>
                  <a:gd name="T31" fmla="*/ 0 h 1382"/>
                  <a:gd name="T32" fmla="*/ 497 w 497"/>
                  <a:gd name="T33" fmla="*/ 1382 h 138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97" h="1382">
                    <a:moveTo>
                      <a:pt x="415" y="442"/>
                    </a:moveTo>
                    <a:lnTo>
                      <a:pt x="442" y="967"/>
                    </a:lnTo>
                    <a:lnTo>
                      <a:pt x="497" y="1271"/>
                    </a:lnTo>
                    <a:lnTo>
                      <a:pt x="497" y="1382"/>
                    </a:lnTo>
                    <a:lnTo>
                      <a:pt x="221" y="801"/>
                    </a:lnTo>
                    <a:lnTo>
                      <a:pt x="194" y="773"/>
                    </a:lnTo>
                    <a:lnTo>
                      <a:pt x="55" y="801"/>
                    </a:lnTo>
                    <a:lnTo>
                      <a:pt x="0" y="0"/>
                    </a:lnTo>
                    <a:lnTo>
                      <a:pt x="332" y="27"/>
                    </a:lnTo>
                    <a:lnTo>
                      <a:pt x="415" y="442"/>
                    </a:lnTo>
                    <a:close/>
                  </a:path>
                </a:pathLst>
              </a:custGeom>
              <a:solidFill>
                <a:srgbClr val="FF9966"/>
              </a:solidFill>
              <a:ln w="9525">
                <a:noFill/>
                <a:round/>
                <a:headEnd/>
                <a:tailEnd/>
              </a:ln>
            </p:spPr>
            <p:txBody>
              <a:bodyPr>
                <a:prstTxWarp prst="textNoShape">
                  <a:avLst/>
                </a:prstTxWarp>
              </a:bodyPr>
              <a:lstStyle/>
              <a:p>
                <a:endParaRPr lang="en-US"/>
              </a:p>
            </p:txBody>
          </p:sp>
          <p:sp>
            <p:nvSpPr>
              <p:cNvPr id="24776" name="Freeform 81"/>
              <p:cNvSpPr>
                <a:spLocks/>
              </p:cNvSpPr>
              <p:nvPr/>
            </p:nvSpPr>
            <p:spPr bwMode="auto">
              <a:xfrm>
                <a:off x="3064" y="1874"/>
                <a:ext cx="287" cy="73"/>
              </a:xfrm>
              <a:custGeom>
                <a:avLst/>
                <a:gdLst>
                  <a:gd name="T0" fmla="*/ 2295 w 2295"/>
                  <a:gd name="T1" fmla="*/ 111 h 580"/>
                  <a:gd name="T2" fmla="*/ 1907 w 2295"/>
                  <a:gd name="T3" fmla="*/ 525 h 580"/>
                  <a:gd name="T4" fmla="*/ 1272 w 2295"/>
                  <a:gd name="T5" fmla="*/ 580 h 580"/>
                  <a:gd name="T6" fmla="*/ 663 w 2295"/>
                  <a:gd name="T7" fmla="*/ 525 h 580"/>
                  <a:gd name="T8" fmla="*/ 553 w 2295"/>
                  <a:gd name="T9" fmla="*/ 553 h 580"/>
                  <a:gd name="T10" fmla="*/ 37 w 2295"/>
                  <a:gd name="T11" fmla="*/ 83 h 580"/>
                  <a:gd name="T12" fmla="*/ 0 w 2295"/>
                  <a:gd name="T13" fmla="*/ 55 h 580"/>
                  <a:gd name="T14" fmla="*/ 645 w 2295"/>
                  <a:gd name="T15" fmla="*/ 0 h 580"/>
                  <a:gd name="T16" fmla="*/ 1907 w 2295"/>
                  <a:gd name="T17" fmla="*/ 27 h 580"/>
                  <a:gd name="T18" fmla="*/ 2295 w 2295"/>
                  <a:gd name="T19" fmla="*/ 111 h 58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295"/>
                  <a:gd name="T31" fmla="*/ 0 h 580"/>
                  <a:gd name="T32" fmla="*/ 2295 w 2295"/>
                  <a:gd name="T33" fmla="*/ 580 h 58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295" h="580">
                    <a:moveTo>
                      <a:pt x="2295" y="111"/>
                    </a:moveTo>
                    <a:lnTo>
                      <a:pt x="1907" y="525"/>
                    </a:lnTo>
                    <a:lnTo>
                      <a:pt x="1272" y="580"/>
                    </a:lnTo>
                    <a:lnTo>
                      <a:pt x="663" y="525"/>
                    </a:lnTo>
                    <a:lnTo>
                      <a:pt x="553" y="553"/>
                    </a:lnTo>
                    <a:lnTo>
                      <a:pt x="37" y="83"/>
                    </a:lnTo>
                    <a:lnTo>
                      <a:pt x="0" y="55"/>
                    </a:lnTo>
                    <a:lnTo>
                      <a:pt x="645" y="0"/>
                    </a:lnTo>
                    <a:lnTo>
                      <a:pt x="1907" y="27"/>
                    </a:lnTo>
                    <a:lnTo>
                      <a:pt x="2295" y="111"/>
                    </a:lnTo>
                    <a:close/>
                  </a:path>
                </a:pathLst>
              </a:custGeom>
              <a:solidFill>
                <a:srgbClr val="CC6633"/>
              </a:solidFill>
              <a:ln w="9525">
                <a:noFill/>
                <a:round/>
                <a:headEnd/>
                <a:tailEnd/>
              </a:ln>
            </p:spPr>
            <p:txBody>
              <a:bodyPr>
                <a:prstTxWarp prst="textNoShape">
                  <a:avLst/>
                </a:prstTxWarp>
              </a:bodyPr>
              <a:lstStyle/>
              <a:p>
                <a:endParaRPr lang="en-US"/>
              </a:p>
            </p:txBody>
          </p:sp>
          <p:sp>
            <p:nvSpPr>
              <p:cNvPr id="24777" name="Freeform 82"/>
              <p:cNvSpPr>
                <a:spLocks/>
              </p:cNvSpPr>
              <p:nvPr/>
            </p:nvSpPr>
            <p:spPr bwMode="auto">
              <a:xfrm>
                <a:off x="938" y="1898"/>
                <a:ext cx="50" cy="107"/>
              </a:xfrm>
              <a:custGeom>
                <a:avLst/>
                <a:gdLst>
                  <a:gd name="T0" fmla="*/ 396 w 396"/>
                  <a:gd name="T1" fmla="*/ 192 h 857"/>
                  <a:gd name="T2" fmla="*/ 368 w 396"/>
                  <a:gd name="T3" fmla="*/ 801 h 857"/>
                  <a:gd name="T4" fmla="*/ 174 w 396"/>
                  <a:gd name="T5" fmla="*/ 828 h 857"/>
                  <a:gd name="T6" fmla="*/ 147 w 396"/>
                  <a:gd name="T7" fmla="*/ 857 h 857"/>
                  <a:gd name="T8" fmla="*/ 64 w 396"/>
                  <a:gd name="T9" fmla="*/ 801 h 857"/>
                  <a:gd name="T10" fmla="*/ 0 w 396"/>
                  <a:gd name="T11" fmla="*/ 525 h 857"/>
                  <a:gd name="T12" fmla="*/ 64 w 396"/>
                  <a:gd name="T13" fmla="*/ 138 h 857"/>
                  <a:gd name="T14" fmla="*/ 147 w 396"/>
                  <a:gd name="T15" fmla="*/ 0 h 857"/>
                  <a:gd name="T16" fmla="*/ 257 w 396"/>
                  <a:gd name="T17" fmla="*/ 0 h 857"/>
                  <a:gd name="T18" fmla="*/ 396 w 396"/>
                  <a:gd name="T19" fmla="*/ 192 h 8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96"/>
                  <a:gd name="T31" fmla="*/ 0 h 857"/>
                  <a:gd name="T32" fmla="*/ 396 w 396"/>
                  <a:gd name="T33" fmla="*/ 857 h 85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96" h="857">
                    <a:moveTo>
                      <a:pt x="396" y="192"/>
                    </a:moveTo>
                    <a:lnTo>
                      <a:pt x="368" y="801"/>
                    </a:lnTo>
                    <a:lnTo>
                      <a:pt x="174" y="828"/>
                    </a:lnTo>
                    <a:lnTo>
                      <a:pt x="147" y="857"/>
                    </a:lnTo>
                    <a:lnTo>
                      <a:pt x="64" y="801"/>
                    </a:lnTo>
                    <a:lnTo>
                      <a:pt x="0" y="525"/>
                    </a:lnTo>
                    <a:lnTo>
                      <a:pt x="64" y="138"/>
                    </a:lnTo>
                    <a:lnTo>
                      <a:pt x="147" y="0"/>
                    </a:lnTo>
                    <a:lnTo>
                      <a:pt x="257" y="0"/>
                    </a:lnTo>
                    <a:lnTo>
                      <a:pt x="396" y="192"/>
                    </a:lnTo>
                    <a:close/>
                  </a:path>
                </a:pathLst>
              </a:custGeom>
              <a:solidFill>
                <a:srgbClr val="000000"/>
              </a:solidFill>
              <a:ln w="9525">
                <a:noFill/>
                <a:round/>
                <a:headEnd/>
                <a:tailEnd/>
              </a:ln>
            </p:spPr>
            <p:txBody>
              <a:bodyPr>
                <a:prstTxWarp prst="textNoShape">
                  <a:avLst/>
                </a:prstTxWarp>
              </a:bodyPr>
              <a:lstStyle/>
              <a:p>
                <a:endParaRPr lang="en-US"/>
              </a:p>
            </p:txBody>
          </p:sp>
          <p:sp>
            <p:nvSpPr>
              <p:cNvPr id="24778" name="Freeform 83"/>
              <p:cNvSpPr>
                <a:spLocks/>
              </p:cNvSpPr>
              <p:nvPr/>
            </p:nvSpPr>
            <p:spPr bwMode="auto">
              <a:xfrm>
                <a:off x="825" y="1909"/>
                <a:ext cx="49" cy="103"/>
              </a:xfrm>
              <a:custGeom>
                <a:avLst/>
                <a:gdLst>
                  <a:gd name="T0" fmla="*/ 388 w 388"/>
                  <a:gd name="T1" fmla="*/ 194 h 829"/>
                  <a:gd name="T2" fmla="*/ 360 w 388"/>
                  <a:gd name="T3" fmla="*/ 775 h 829"/>
                  <a:gd name="T4" fmla="*/ 277 w 388"/>
                  <a:gd name="T5" fmla="*/ 829 h 829"/>
                  <a:gd name="T6" fmla="*/ 112 w 388"/>
                  <a:gd name="T7" fmla="*/ 802 h 829"/>
                  <a:gd name="T8" fmla="*/ 29 w 388"/>
                  <a:gd name="T9" fmla="*/ 802 h 829"/>
                  <a:gd name="T10" fmla="*/ 83 w 388"/>
                  <a:gd name="T11" fmla="*/ 746 h 829"/>
                  <a:gd name="T12" fmla="*/ 56 w 388"/>
                  <a:gd name="T13" fmla="*/ 719 h 829"/>
                  <a:gd name="T14" fmla="*/ 0 w 388"/>
                  <a:gd name="T15" fmla="*/ 719 h 829"/>
                  <a:gd name="T16" fmla="*/ 29 w 388"/>
                  <a:gd name="T17" fmla="*/ 83 h 829"/>
                  <a:gd name="T18" fmla="*/ 112 w 388"/>
                  <a:gd name="T19" fmla="*/ 0 h 829"/>
                  <a:gd name="T20" fmla="*/ 250 w 388"/>
                  <a:gd name="T21" fmla="*/ 0 h 829"/>
                  <a:gd name="T22" fmla="*/ 388 w 388"/>
                  <a:gd name="T23" fmla="*/ 194 h 82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88"/>
                  <a:gd name="T37" fmla="*/ 0 h 829"/>
                  <a:gd name="T38" fmla="*/ 388 w 388"/>
                  <a:gd name="T39" fmla="*/ 829 h 82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88" h="829">
                    <a:moveTo>
                      <a:pt x="388" y="194"/>
                    </a:moveTo>
                    <a:lnTo>
                      <a:pt x="360" y="775"/>
                    </a:lnTo>
                    <a:lnTo>
                      <a:pt x="277" y="829"/>
                    </a:lnTo>
                    <a:lnTo>
                      <a:pt x="112" y="802"/>
                    </a:lnTo>
                    <a:lnTo>
                      <a:pt x="29" y="802"/>
                    </a:lnTo>
                    <a:lnTo>
                      <a:pt x="83" y="746"/>
                    </a:lnTo>
                    <a:lnTo>
                      <a:pt x="56" y="719"/>
                    </a:lnTo>
                    <a:lnTo>
                      <a:pt x="0" y="719"/>
                    </a:lnTo>
                    <a:lnTo>
                      <a:pt x="29" y="83"/>
                    </a:lnTo>
                    <a:lnTo>
                      <a:pt x="112" y="0"/>
                    </a:lnTo>
                    <a:lnTo>
                      <a:pt x="250" y="0"/>
                    </a:lnTo>
                    <a:lnTo>
                      <a:pt x="388" y="194"/>
                    </a:lnTo>
                    <a:close/>
                  </a:path>
                </a:pathLst>
              </a:custGeom>
              <a:solidFill>
                <a:srgbClr val="000000"/>
              </a:solidFill>
              <a:ln w="9525">
                <a:noFill/>
                <a:round/>
                <a:headEnd/>
                <a:tailEnd/>
              </a:ln>
            </p:spPr>
            <p:txBody>
              <a:bodyPr>
                <a:prstTxWarp prst="textNoShape">
                  <a:avLst/>
                </a:prstTxWarp>
              </a:bodyPr>
              <a:lstStyle/>
              <a:p>
                <a:endParaRPr lang="en-US"/>
              </a:p>
            </p:txBody>
          </p:sp>
          <p:sp>
            <p:nvSpPr>
              <p:cNvPr id="24779" name="Freeform 84"/>
              <p:cNvSpPr>
                <a:spLocks/>
              </p:cNvSpPr>
              <p:nvPr/>
            </p:nvSpPr>
            <p:spPr bwMode="auto">
              <a:xfrm>
                <a:off x="2040" y="1912"/>
                <a:ext cx="269" cy="370"/>
              </a:xfrm>
              <a:custGeom>
                <a:avLst/>
                <a:gdLst>
                  <a:gd name="T0" fmla="*/ 1511 w 2147"/>
                  <a:gd name="T1" fmla="*/ 28 h 2959"/>
                  <a:gd name="T2" fmla="*/ 1677 w 2147"/>
                  <a:gd name="T3" fmla="*/ 305 h 2959"/>
                  <a:gd name="T4" fmla="*/ 2147 w 2147"/>
                  <a:gd name="T5" fmla="*/ 1106 h 2959"/>
                  <a:gd name="T6" fmla="*/ 1870 w 2147"/>
                  <a:gd name="T7" fmla="*/ 1881 h 2959"/>
                  <a:gd name="T8" fmla="*/ 1327 w 2147"/>
                  <a:gd name="T9" fmla="*/ 2875 h 2959"/>
                  <a:gd name="T10" fmla="*/ 1235 w 2147"/>
                  <a:gd name="T11" fmla="*/ 2959 h 2959"/>
                  <a:gd name="T12" fmla="*/ 194 w 2147"/>
                  <a:gd name="T13" fmla="*/ 718 h 2959"/>
                  <a:gd name="T14" fmla="*/ 74 w 2147"/>
                  <a:gd name="T15" fmla="*/ 497 h 2959"/>
                  <a:gd name="T16" fmla="*/ 0 w 2147"/>
                  <a:gd name="T17" fmla="*/ 415 h 2959"/>
                  <a:gd name="T18" fmla="*/ 47 w 2147"/>
                  <a:gd name="T19" fmla="*/ 166 h 2959"/>
                  <a:gd name="T20" fmla="*/ 101 w 2147"/>
                  <a:gd name="T21" fmla="*/ 55 h 2959"/>
                  <a:gd name="T22" fmla="*/ 129 w 2147"/>
                  <a:gd name="T23" fmla="*/ 55 h 2959"/>
                  <a:gd name="T24" fmla="*/ 166 w 2147"/>
                  <a:gd name="T25" fmla="*/ 82 h 2959"/>
                  <a:gd name="T26" fmla="*/ 249 w 2147"/>
                  <a:gd name="T27" fmla="*/ 0 h 2959"/>
                  <a:gd name="T28" fmla="*/ 958 w 2147"/>
                  <a:gd name="T29" fmla="*/ 55 h 2959"/>
                  <a:gd name="T30" fmla="*/ 1511 w 2147"/>
                  <a:gd name="T31" fmla="*/ 28 h 2959"/>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147"/>
                  <a:gd name="T49" fmla="*/ 0 h 2959"/>
                  <a:gd name="T50" fmla="*/ 2147 w 2147"/>
                  <a:gd name="T51" fmla="*/ 2959 h 2959"/>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147" h="2959">
                    <a:moveTo>
                      <a:pt x="1511" y="28"/>
                    </a:moveTo>
                    <a:lnTo>
                      <a:pt x="1677" y="305"/>
                    </a:lnTo>
                    <a:lnTo>
                      <a:pt x="2147" y="1106"/>
                    </a:lnTo>
                    <a:lnTo>
                      <a:pt x="1870" y="1881"/>
                    </a:lnTo>
                    <a:lnTo>
                      <a:pt x="1327" y="2875"/>
                    </a:lnTo>
                    <a:lnTo>
                      <a:pt x="1235" y="2959"/>
                    </a:lnTo>
                    <a:lnTo>
                      <a:pt x="194" y="718"/>
                    </a:lnTo>
                    <a:lnTo>
                      <a:pt x="74" y="497"/>
                    </a:lnTo>
                    <a:lnTo>
                      <a:pt x="0" y="415"/>
                    </a:lnTo>
                    <a:lnTo>
                      <a:pt x="47" y="166"/>
                    </a:lnTo>
                    <a:lnTo>
                      <a:pt x="101" y="55"/>
                    </a:lnTo>
                    <a:lnTo>
                      <a:pt x="129" y="55"/>
                    </a:lnTo>
                    <a:lnTo>
                      <a:pt x="166" y="82"/>
                    </a:lnTo>
                    <a:lnTo>
                      <a:pt x="249" y="0"/>
                    </a:lnTo>
                    <a:lnTo>
                      <a:pt x="958" y="55"/>
                    </a:lnTo>
                    <a:lnTo>
                      <a:pt x="1511" y="28"/>
                    </a:lnTo>
                    <a:close/>
                  </a:path>
                </a:pathLst>
              </a:custGeom>
              <a:solidFill>
                <a:srgbClr val="CC6633"/>
              </a:solidFill>
              <a:ln w="9525">
                <a:noFill/>
                <a:round/>
                <a:headEnd/>
                <a:tailEnd/>
              </a:ln>
            </p:spPr>
            <p:txBody>
              <a:bodyPr>
                <a:prstTxWarp prst="textNoShape">
                  <a:avLst/>
                </a:prstTxWarp>
              </a:bodyPr>
              <a:lstStyle/>
              <a:p>
                <a:endParaRPr lang="en-US"/>
              </a:p>
            </p:txBody>
          </p:sp>
          <p:sp>
            <p:nvSpPr>
              <p:cNvPr id="24780" name="Freeform 85"/>
              <p:cNvSpPr>
                <a:spLocks/>
              </p:cNvSpPr>
              <p:nvPr/>
            </p:nvSpPr>
            <p:spPr bwMode="auto">
              <a:xfrm>
                <a:off x="957" y="1916"/>
                <a:ext cx="14" cy="65"/>
              </a:xfrm>
              <a:custGeom>
                <a:avLst/>
                <a:gdLst>
                  <a:gd name="T0" fmla="*/ 83 w 110"/>
                  <a:gd name="T1" fmla="*/ 442 h 525"/>
                  <a:gd name="T2" fmla="*/ 83 w 110"/>
                  <a:gd name="T3" fmla="*/ 525 h 525"/>
                  <a:gd name="T4" fmla="*/ 56 w 110"/>
                  <a:gd name="T5" fmla="*/ 525 h 525"/>
                  <a:gd name="T6" fmla="*/ 0 w 110"/>
                  <a:gd name="T7" fmla="*/ 359 h 525"/>
                  <a:gd name="T8" fmla="*/ 56 w 110"/>
                  <a:gd name="T9" fmla="*/ 0 h 525"/>
                  <a:gd name="T10" fmla="*/ 110 w 110"/>
                  <a:gd name="T11" fmla="*/ 166 h 525"/>
                  <a:gd name="T12" fmla="*/ 83 w 110"/>
                  <a:gd name="T13" fmla="*/ 442 h 525"/>
                  <a:gd name="T14" fmla="*/ 0 60000 65536"/>
                  <a:gd name="T15" fmla="*/ 0 60000 65536"/>
                  <a:gd name="T16" fmla="*/ 0 60000 65536"/>
                  <a:gd name="T17" fmla="*/ 0 60000 65536"/>
                  <a:gd name="T18" fmla="*/ 0 60000 65536"/>
                  <a:gd name="T19" fmla="*/ 0 60000 65536"/>
                  <a:gd name="T20" fmla="*/ 0 60000 65536"/>
                  <a:gd name="T21" fmla="*/ 0 w 110"/>
                  <a:gd name="T22" fmla="*/ 0 h 525"/>
                  <a:gd name="T23" fmla="*/ 110 w 110"/>
                  <a:gd name="T24" fmla="*/ 525 h 52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0" h="525">
                    <a:moveTo>
                      <a:pt x="83" y="442"/>
                    </a:moveTo>
                    <a:lnTo>
                      <a:pt x="83" y="525"/>
                    </a:lnTo>
                    <a:lnTo>
                      <a:pt x="56" y="525"/>
                    </a:lnTo>
                    <a:lnTo>
                      <a:pt x="0" y="359"/>
                    </a:lnTo>
                    <a:lnTo>
                      <a:pt x="56" y="0"/>
                    </a:lnTo>
                    <a:lnTo>
                      <a:pt x="110" y="166"/>
                    </a:lnTo>
                    <a:lnTo>
                      <a:pt x="83" y="442"/>
                    </a:lnTo>
                    <a:close/>
                  </a:path>
                </a:pathLst>
              </a:custGeom>
              <a:solidFill>
                <a:srgbClr val="99CCCC"/>
              </a:solidFill>
              <a:ln w="9525">
                <a:noFill/>
                <a:round/>
                <a:headEnd/>
                <a:tailEnd/>
              </a:ln>
            </p:spPr>
            <p:txBody>
              <a:bodyPr>
                <a:prstTxWarp prst="textNoShape">
                  <a:avLst/>
                </a:prstTxWarp>
              </a:bodyPr>
              <a:lstStyle/>
              <a:p>
                <a:endParaRPr lang="en-US"/>
              </a:p>
            </p:txBody>
          </p:sp>
          <p:sp>
            <p:nvSpPr>
              <p:cNvPr id="24781" name="Freeform 86"/>
              <p:cNvSpPr>
                <a:spLocks/>
              </p:cNvSpPr>
              <p:nvPr/>
            </p:nvSpPr>
            <p:spPr bwMode="auto">
              <a:xfrm>
                <a:off x="843" y="1929"/>
                <a:ext cx="10" cy="63"/>
              </a:xfrm>
              <a:custGeom>
                <a:avLst/>
                <a:gdLst>
                  <a:gd name="T0" fmla="*/ 83 w 83"/>
                  <a:gd name="T1" fmla="*/ 470 h 498"/>
                  <a:gd name="T2" fmla="*/ 55 w 83"/>
                  <a:gd name="T3" fmla="*/ 498 h 498"/>
                  <a:gd name="T4" fmla="*/ 0 w 83"/>
                  <a:gd name="T5" fmla="*/ 498 h 498"/>
                  <a:gd name="T6" fmla="*/ 0 w 83"/>
                  <a:gd name="T7" fmla="*/ 28 h 498"/>
                  <a:gd name="T8" fmla="*/ 28 w 83"/>
                  <a:gd name="T9" fmla="*/ 0 h 498"/>
                  <a:gd name="T10" fmla="*/ 83 w 83"/>
                  <a:gd name="T11" fmla="*/ 111 h 498"/>
                  <a:gd name="T12" fmla="*/ 83 w 83"/>
                  <a:gd name="T13" fmla="*/ 470 h 498"/>
                  <a:gd name="T14" fmla="*/ 0 60000 65536"/>
                  <a:gd name="T15" fmla="*/ 0 60000 65536"/>
                  <a:gd name="T16" fmla="*/ 0 60000 65536"/>
                  <a:gd name="T17" fmla="*/ 0 60000 65536"/>
                  <a:gd name="T18" fmla="*/ 0 60000 65536"/>
                  <a:gd name="T19" fmla="*/ 0 60000 65536"/>
                  <a:gd name="T20" fmla="*/ 0 60000 65536"/>
                  <a:gd name="T21" fmla="*/ 0 w 83"/>
                  <a:gd name="T22" fmla="*/ 0 h 498"/>
                  <a:gd name="T23" fmla="*/ 83 w 83"/>
                  <a:gd name="T24" fmla="*/ 498 h 49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3" h="498">
                    <a:moveTo>
                      <a:pt x="83" y="470"/>
                    </a:moveTo>
                    <a:lnTo>
                      <a:pt x="55" y="498"/>
                    </a:lnTo>
                    <a:lnTo>
                      <a:pt x="0" y="498"/>
                    </a:lnTo>
                    <a:lnTo>
                      <a:pt x="0" y="28"/>
                    </a:lnTo>
                    <a:lnTo>
                      <a:pt x="28" y="0"/>
                    </a:lnTo>
                    <a:lnTo>
                      <a:pt x="83" y="111"/>
                    </a:lnTo>
                    <a:lnTo>
                      <a:pt x="83" y="470"/>
                    </a:lnTo>
                    <a:close/>
                  </a:path>
                </a:pathLst>
              </a:custGeom>
              <a:solidFill>
                <a:srgbClr val="99CCCC"/>
              </a:solidFill>
              <a:ln w="9525">
                <a:noFill/>
                <a:round/>
                <a:headEnd/>
                <a:tailEnd/>
              </a:ln>
            </p:spPr>
            <p:txBody>
              <a:bodyPr>
                <a:prstTxWarp prst="textNoShape">
                  <a:avLst/>
                </a:prstTxWarp>
              </a:bodyPr>
              <a:lstStyle/>
              <a:p>
                <a:endParaRPr lang="en-US"/>
              </a:p>
            </p:txBody>
          </p:sp>
          <p:sp>
            <p:nvSpPr>
              <p:cNvPr id="24782" name="Freeform 87"/>
              <p:cNvSpPr>
                <a:spLocks/>
              </p:cNvSpPr>
              <p:nvPr/>
            </p:nvSpPr>
            <p:spPr bwMode="auto">
              <a:xfrm>
                <a:off x="1443" y="1947"/>
                <a:ext cx="65" cy="197"/>
              </a:xfrm>
              <a:custGeom>
                <a:avLst/>
                <a:gdLst>
                  <a:gd name="T0" fmla="*/ 524 w 524"/>
                  <a:gd name="T1" fmla="*/ 304 h 1576"/>
                  <a:gd name="T2" fmla="*/ 524 w 524"/>
                  <a:gd name="T3" fmla="*/ 1382 h 1576"/>
                  <a:gd name="T4" fmla="*/ 497 w 524"/>
                  <a:gd name="T5" fmla="*/ 1521 h 1576"/>
                  <a:gd name="T6" fmla="*/ 497 w 524"/>
                  <a:gd name="T7" fmla="*/ 1549 h 1576"/>
                  <a:gd name="T8" fmla="*/ 110 w 524"/>
                  <a:gd name="T9" fmla="*/ 1549 h 1576"/>
                  <a:gd name="T10" fmla="*/ 82 w 524"/>
                  <a:gd name="T11" fmla="*/ 1576 h 1576"/>
                  <a:gd name="T12" fmla="*/ 0 w 524"/>
                  <a:gd name="T13" fmla="*/ 1466 h 1576"/>
                  <a:gd name="T14" fmla="*/ 55 w 524"/>
                  <a:gd name="T15" fmla="*/ 83 h 1576"/>
                  <a:gd name="T16" fmla="*/ 192 w 524"/>
                  <a:gd name="T17" fmla="*/ 0 h 1576"/>
                  <a:gd name="T18" fmla="*/ 442 w 524"/>
                  <a:gd name="T19" fmla="*/ 56 h 1576"/>
                  <a:gd name="T20" fmla="*/ 524 w 524"/>
                  <a:gd name="T21" fmla="*/ 304 h 157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24"/>
                  <a:gd name="T34" fmla="*/ 0 h 1576"/>
                  <a:gd name="T35" fmla="*/ 524 w 524"/>
                  <a:gd name="T36" fmla="*/ 1576 h 157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24" h="1576">
                    <a:moveTo>
                      <a:pt x="524" y="304"/>
                    </a:moveTo>
                    <a:lnTo>
                      <a:pt x="524" y="1382"/>
                    </a:lnTo>
                    <a:lnTo>
                      <a:pt x="497" y="1521"/>
                    </a:lnTo>
                    <a:lnTo>
                      <a:pt x="497" y="1549"/>
                    </a:lnTo>
                    <a:lnTo>
                      <a:pt x="110" y="1549"/>
                    </a:lnTo>
                    <a:lnTo>
                      <a:pt x="82" y="1576"/>
                    </a:lnTo>
                    <a:lnTo>
                      <a:pt x="0" y="1466"/>
                    </a:lnTo>
                    <a:lnTo>
                      <a:pt x="55" y="83"/>
                    </a:lnTo>
                    <a:lnTo>
                      <a:pt x="192" y="0"/>
                    </a:lnTo>
                    <a:lnTo>
                      <a:pt x="442" y="56"/>
                    </a:lnTo>
                    <a:lnTo>
                      <a:pt x="524" y="304"/>
                    </a:lnTo>
                    <a:close/>
                  </a:path>
                </a:pathLst>
              </a:custGeom>
              <a:solidFill>
                <a:srgbClr val="000000"/>
              </a:solidFill>
              <a:ln w="9525">
                <a:noFill/>
                <a:round/>
                <a:headEnd/>
                <a:tailEnd/>
              </a:ln>
            </p:spPr>
            <p:txBody>
              <a:bodyPr>
                <a:prstTxWarp prst="textNoShape">
                  <a:avLst/>
                </a:prstTxWarp>
              </a:bodyPr>
              <a:lstStyle/>
              <a:p>
                <a:endParaRPr lang="en-US"/>
              </a:p>
            </p:txBody>
          </p:sp>
          <p:sp>
            <p:nvSpPr>
              <p:cNvPr id="24783" name="Freeform 88"/>
              <p:cNvSpPr>
                <a:spLocks/>
              </p:cNvSpPr>
              <p:nvPr/>
            </p:nvSpPr>
            <p:spPr bwMode="auto">
              <a:xfrm>
                <a:off x="1605" y="1950"/>
                <a:ext cx="52" cy="187"/>
              </a:xfrm>
              <a:custGeom>
                <a:avLst/>
                <a:gdLst>
                  <a:gd name="T0" fmla="*/ 386 w 414"/>
                  <a:gd name="T1" fmla="*/ 137 h 1492"/>
                  <a:gd name="T2" fmla="*/ 414 w 414"/>
                  <a:gd name="T3" fmla="*/ 1382 h 1492"/>
                  <a:gd name="T4" fmla="*/ 303 w 414"/>
                  <a:gd name="T5" fmla="*/ 1492 h 1492"/>
                  <a:gd name="T6" fmla="*/ 165 w 414"/>
                  <a:gd name="T7" fmla="*/ 1409 h 1492"/>
                  <a:gd name="T8" fmla="*/ 138 w 414"/>
                  <a:gd name="T9" fmla="*/ 1437 h 1492"/>
                  <a:gd name="T10" fmla="*/ 82 w 414"/>
                  <a:gd name="T11" fmla="*/ 1437 h 1492"/>
                  <a:gd name="T12" fmla="*/ 27 w 414"/>
                  <a:gd name="T13" fmla="*/ 1382 h 1492"/>
                  <a:gd name="T14" fmla="*/ 0 w 414"/>
                  <a:gd name="T15" fmla="*/ 552 h 1492"/>
                  <a:gd name="T16" fmla="*/ 82 w 414"/>
                  <a:gd name="T17" fmla="*/ 82 h 1492"/>
                  <a:gd name="T18" fmla="*/ 193 w 414"/>
                  <a:gd name="T19" fmla="*/ 0 h 1492"/>
                  <a:gd name="T20" fmla="*/ 303 w 414"/>
                  <a:gd name="T21" fmla="*/ 54 h 1492"/>
                  <a:gd name="T22" fmla="*/ 386 w 414"/>
                  <a:gd name="T23" fmla="*/ 137 h 149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14"/>
                  <a:gd name="T37" fmla="*/ 0 h 1492"/>
                  <a:gd name="T38" fmla="*/ 414 w 414"/>
                  <a:gd name="T39" fmla="*/ 1492 h 149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14" h="1492">
                    <a:moveTo>
                      <a:pt x="386" y="137"/>
                    </a:moveTo>
                    <a:lnTo>
                      <a:pt x="414" y="1382"/>
                    </a:lnTo>
                    <a:lnTo>
                      <a:pt x="303" y="1492"/>
                    </a:lnTo>
                    <a:lnTo>
                      <a:pt x="165" y="1409"/>
                    </a:lnTo>
                    <a:lnTo>
                      <a:pt x="138" y="1437"/>
                    </a:lnTo>
                    <a:lnTo>
                      <a:pt x="82" y="1437"/>
                    </a:lnTo>
                    <a:lnTo>
                      <a:pt x="27" y="1382"/>
                    </a:lnTo>
                    <a:lnTo>
                      <a:pt x="0" y="552"/>
                    </a:lnTo>
                    <a:lnTo>
                      <a:pt x="82" y="82"/>
                    </a:lnTo>
                    <a:lnTo>
                      <a:pt x="193" y="0"/>
                    </a:lnTo>
                    <a:lnTo>
                      <a:pt x="303" y="54"/>
                    </a:lnTo>
                    <a:lnTo>
                      <a:pt x="386" y="137"/>
                    </a:lnTo>
                    <a:close/>
                  </a:path>
                </a:pathLst>
              </a:custGeom>
              <a:solidFill>
                <a:srgbClr val="000000"/>
              </a:solidFill>
              <a:ln w="9525">
                <a:noFill/>
                <a:round/>
                <a:headEnd/>
                <a:tailEnd/>
              </a:ln>
            </p:spPr>
            <p:txBody>
              <a:bodyPr>
                <a:prstTxWarp prst="textNoShape">
                  <a:avLst/>
                </a:prstTxWarp>
              </a:bodyPr>
              <a:lstStyle/>
              <a:p>
                <a:endParaRPr lang="en-US"/>
              </a:p>
            </p:txBody>
          </p:sp>
          <p:sp>
            <p:nvSpPr>
              <p:cNvPr id="24784" name="Freeform 89"/>
              <p:cNvSpPr>
                <a:spLocks/>
              </p:cNvSpPr>
              <p:nvPr/>
            </p:nvSpPr>
            <p:spPr bwMode="auto">
              <a:xfrm>
                <a:off x="1674" y="1957"/>
                <a:ext cx="66" cy="187"/>
              </a:xfrm>
              <a:custGeom>
                <a:avLst/>
                <a:gdLst>
                  <a:gd name="T0" fmla="*/ 497 w 525"/>
                  <a:gd name="T1" fmla="*/ 194 h 1493"/>
                  <a:gd name="T2" fmla="*/ 525 w 525"/>
                  <a:gd name="T3" fmla="*/ 1272 h 1493"/>
                  <a:gd name="T4" fmla="*/ 469 w 525"/>
                  <a:gd name="T5" fmla="*/ 1493 h 1493"/>
                  <a:gd name="T6" fmla="*/ 192 w 525"/>
                  <a:gd name="T7" fmla="*/ 1493 h 1493"/>
                  <a:gd name="T8" fmla="*/ 82 w 525"/>
                  <a:gd name="T9" fmla="*/ 1438 h 1493"/>
                  <a:gd name="T10" fmla="*/ 0 w 525"/>
                  <a:gd name="T11" fmla="*/ 1245 h 1493"/>
                  <a:gd name="T12" fmla="*/ 192 w 525"/>
                  <a:gd name="T13" fmla="*/ 111 h 1493"/>
                  <a:gd name="T14" fmla="*/ 248 w 525"/>
                  <a:gd name="T15" fmla="*/ 0 h 1493"/>
                  <a:gd name="T16" fmla="*/ 386 w 525"/>
                  <a:gd name="T17" fmla="*/ 28 h 1493"/>
                  <a:gd name="T18" fmla="*/ 497 w 525"/>
                  <a:gd name="T19" fmla="*/ 194 h 149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25"/>
                  <a:gd name="T31" fmla="*/ 0 h 1493"/>
                  <a:gd name="T32" fmla="*/ 525 w 525"/>
                  <a:gd name="T33" fmla="*/ 1493 h 149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25" h="1493">
                    <a:moveTo>
                      <a:pt x="497" y="194"/>
                    </a:moveTo>
                    <a:lnTo>
                      <a:pt x="525" y="1272"/>
                    </a:lnTo>
                    <a:lnTo>
                      <a:pt x="469" y="1493"/>
                    </a:lnTo>
                    <a:lnTo>
                      <a:pt x="192" y="1493"/>
                    </a:lnTo>
                    <a:lnTo>
                      <a:pt x="82" y="1438"/>
                    </a:lnTo>
                    <a:lnTo>
                      <a:pt x="0" y="1245"/>
                    </a:lnTo>
                    <a:lnTo>
                      <a:pt x="192" y="111"/>
                    </a:lnTo>
                    <a:lnTo>
                      <a:pt x="248" y="0"/>
                    </a:lnTo>
                    <a:lnTo>
                      <a:pt x="386" y="28"/>
                    </a:lnTo>
                    <a:lnTo>
                      <a:pt x="497" y="194"/>
                    </a:lnTo>
                    <a:close/>
                  </a:path>
                </a:pathLst>
              </a:custGeom>
              <a:solidFill>
                <a:srgbClr val="000000"/>
              </a:solidFill>
              <a:ln w="9525">
                <a:noFill/>
                <a:round/>
                <a:headEnd/>
                <a:tailEnd/>
              </a:ln>
            </p:spPr>
            <p:txBody>
              <a:bodyPr>
                <a:prstTxWarp prst="textNoShape">
                  <a:avLst/>
                </a:prstTxWarp>
              </a:bodyPr>
              <a:lstStyle/>
              <a:p>
                <a:endParaRPr lang="en-US"/>
              </a:p>
            </p:txBody>
          </p:sp>
          <p:sp>
            <p:nvSpPr>
              <p:cNvPr id="24785" name="Freeform 90"/>
              <p:cNvSpPr>
                <a:spLocks/>
              </p:cNvSpPr>
              <p:nvPr/>
            </p:nvSpPr>
            <p:spPr bwMode="auto">
              <a:xfrm>
                <a:off x="1996" y="1964"/>
                <a:ext cx="23" cy="31"/>
              </a:xfrm>
              <a:custGeom>
                <a:avLst/>
                <a:gdLst>
                  <a:gd name="T0" fmla="*/ 186 w 186"/>
                  <a:gd name="T1" fmla="*/ 249 h 249"/>
                  <a:gd name="T2" fmla="*/ 56 w 186"/>
                  <a:gd name="T3" fmla="*/ 221 h 249"/>
                  <a:gd name="T4" fmla="*/ 0 w 186"/>
                  <a:gd name="T5" fmla="*/ 82 h 249"/>
                  <a:gd name="T6" fmla="*/ 102 w 186"/>
                  <a:gd name="T7" fmla="*/ 0 h 249"/>
                  <a:gd name="T8" fmla="*/ 186 w 186"/>
                  <a:gd name="T9" fmla="*/ 165 h 249"/>
                  <a:gd name="T10" fmla="*/ 186 w 186"/>
                  <a:gd name="T11" fmla="*/ 249 h 249"/>
                  <a:gd name="T12" fmla="*/ 0 60000 65536"/>
                  <a:gd name="T13" fmla="*/ 0 60000 65536"/>
                  <a:gd name="T14" fmla="*/ 0 60000 65536"/>
                  <a:gd name="T15" fmla="*/ 0 60000 65536"/>
                  <a:gd name="T16" fmla="*/ 0 60000 65536"/>
                  <a:gd name="T17" fmla="*/ 0 60000 65536"/>
                  <a:gd name="T18" fmla="*/ 0 w 186"/>
                  <a:gd name="T19" fmla="*/ 0 h 249"/>
                  <a:gd name="T20" fmla="*/ 186 w 186"/>
                  <a:gd name="T21" fmla="*/ 249 h 249"/>
                </a:gdLst>
                <a:ahLst/>
                <a:cxnLst>
                  <a:cxn ang="T12">
                    <a:pos x="T0" y="T1"/>
                  </a:cxn>
                  <a:cxn ang="T13">
                    <a:pos x="T2" y="T3"/>
                  </a:cxn>
                  <a:cxn ang="T14">
                    <a:pos x="T4" y="T5"/>
                  </a:cxn>
                  <a:cxn ang="T15">
                    <a:pos x="T6" y="T7"/>
                  </a:cxn>
                  <a:cxn ang="T16">
                    <a:pos x="T8" y="T9"/>
                  </a:cxn>
                  <a:cxn ang="T17">
                    <a:pos x="T10" y="T11"/>
                  </a:cxn>
                </a:cxnLst>
                <a:rect l="T18" t="T19" r="T20" b="T21"/>
                <a:pathLst>
                  <a:path w="186" h="249">
                    <a:moveTo>
                      <a:pt x="186" y="249"/>
                    </a:moveTo>
                    <a:lnTo>
                      <a:pt x="56" y="221"/>
                    </a:lnTo>
                    <a:lnTo>
                      <a:pt x="0" y="82"/>
                    </a:lnTo>
                    <a:lnTo>
                      <a:pt x="102" y="0"/>
                    </a:lnTo>
                    <a:lnTo>
                      <a:pt x="186" y="165"/>
                    </a:lnTo>
                    <a:lnTo>
                      <a:pt x="186" y="249"/>
                    </a:lnTo>
                    <a:close/>
                  </a:path>
                </a:pathLst>
              </a:custGeom>
              <a:solidFill>
                <a:srgbClr val="FF9933"/>
              </a:solidFill>
              <a:ln w="9525">
                <a:noFill/>
                <a:round/>
                <a:headEnd/>
                <a:tailEnd/>
              </a:ln>
            </p:spPr>
            <p:txBody>
              <a:bodyPr>
                <a:prstTxWarp prst="textNoShape">
                  <a:avLst/>
                </a:prstTxWarp>
              </a:bodyPr>
              <a:lstStyle/>
              <a:p>
                <a:endParaRPr lang="en-US"/>
              </a:p>
            </p:txBody>
          </p:sp>
          <p:sp>
            <p:nvSpPr>
              <p:cNvPr id="24786" name="Freeform 91"/>
              <p:cNvSpPr>
                <a:spLocks/>
              </p:cNvSpPr>
              <p:nvPr/>
            </p:nvSpPr>
            <p:spPr bwMode="auto">
              <a:xfrm>
                <a:off x="3151" y="1964"/>
                <a:ext cx="193" cy="583"/>
              </a:xfrm>
              <a:custGeom>
                <a:avLst/>
                <a:gdLst>
                  <a:gd name="T0" fmla="*/ 1271 w 1548"/>
                  <a:gd name="T1" fmla="*/ 1106 h 4663"/>
                  <a:gd name="T2" fmla="*/ 1327 w 1548"/>
                  <a:gd name="T3" fmla="*/ 2184 h 4663"/>
                  <a:gd name="T4" fmla="*/ 1437 w 1548"/>
                  <a:gd name="T5" fmla="*/ 3815 h 4663"/>
                  <a:gd name="T6" fmla="*/ 1521 w 1548"/>
                  <a:gd name="T7" fmla="*/ 4552 h 4663"/>
                  <a:gd name="T8" fmla="*/ 1548 w 1548"/>
                  <a:gd name="T9" fmla="*/ 4580 h 4663"/>
                  <a:gd name="T10" fmla="*/ 912 w 1548"/>
                  <a:gd name="T11" fmla="*/ 4607 h 4663"/>
                  <a:gd name="T12" fmla="*/ 305 w 1548"/>
                  <a:gd name="T13" fmla="*/ 4663 h 4663"/>
                  <a:gd name="T14" fmla="*/ 222 w 1548"/>
                  <a:gd name="T15" fmla="*/ 4552 h 4663"/>
                  <a:gd name="T16" fmla="*/ 203 w 1548"/>
                  <a:gd name="T17" fmla="*/ 4202 h 4663"/>
                  <a:gd name="T18" fmla="*/ 222 w 1548"/>
                  <a:gd name="T19" fmla="*/ 4202 h 4663"/>
                  <a:gd name="T20" fmla="*/ 276 w 1548"/>
                  <a:gd name="T21" fmla="*/ 4147 h 4663"/>
                  <a:gd name="T22" fmla="*/ 111 w 1548"/>
                  <a:gd name="T23" fmla="*/ 3151 h 4663"/>
                  <a:gd name="T24" fmla="*/ 55 w 1548"/>
                  <a:gd name="T25" fmla="*/ 1990 h 4663"/>
                  <a:gd name="T26" fmla="*/ 83 w 1548"/>
                  <a:gd name="T27" fmla="*/ 968 h 4663"/>
                  <a:gd name="T28" fmla="*/ 55 w 1548"/>
                  <a:gd name="T29" fmla="*/ 829 h 4663"/>
                  <a:gd name="T30" fmla="*/ 0 w 1548"/>
                  <a:gd name="T31" fmla="*/ 138 h 4663"/>
                  <a:gd name="T32" fmla="*/ 28 w 1548"/>
                  <a:gd name="T33" fmla="*/ 0 h 4663"/>
                  <a:gd name="T34" fmla="*/ 1189 w 1548"/>
                  <a:gd name="T35" fmla="*/ 0 h 4663"/>
                  <a:gd name="T36" fmla="*/ 1271 w 1548"/>
                  <a:gd name="T37" fmla="*/ 1106 h 46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548"/>
                  <a:gd name="T58" fmla="*/ 0 h 4663"/>
                  <a:gd name="T59" fmla="*/ 1548 w 1548"/>
                  <a:gd name="T60" fmla="*/ 4663 h 466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548" h="4663">
                    <a:moveTo>
                      <a:pt x="1271" y="1106"/>
                    </a:moveTo>
                    <a:lnTo>
                      <a:pt x="1327" y="2184"/>
                    </a:lnTo>
                    <a:lnTo>
                      <a:pt x="1437" y="3815"/>
                    </a:lnTo>
                    <a:lnTo>
                      <a:pt x="1521" y="4552"/>
                    </a:lnTo>
                    <a:lnTo>
                      <a:pt x="1548" y="4580"/>
                    </a:lnTo>
                    <a:lnTo>
                      <a:pt x="912" y="4607"/>
                    </a:lnTo>
                    <a:lnTo>
                      <a:pt x="305" y="4663"/>
                    </a:lnTo>
                    <a:lnTo>
                      <a:pt x="222" y="4552"/>
                    </a:lnTo>
                    <a:lnTo>
                      <a:pt x="203" y="4202"/>
                    </a:lnTo>
                    <a:lnTo>
                      <a:pt x="222" y="4202"/>
                    </a:lnTo>
                    <a:lnTo>
                      <a:pt x="276" y="4147"/>
                    </a:lnTo>
                    <a:lnTo>
                      <a:pt x="111" y="3151"/>
                    </a:lnTo>
                    <a:lnTo>
                      <a:pt x="55" y="1990"/>
                    </a:lnTo>
                    <a:lnTo>
                      <a:pt x="83" y="968"/>
                    </a:lnTo>
                    <a:lnTo>
                      <a:pt x="55" y="829"/>
                    </a:lnTo>
                    <a:lnTo>
                      <a:pt x="0" y="138"/>
                    </a:lnTo>
                    <a:lnTo>
                      <a:pt x="28" y="0"/>
                    </a:lnTo>
                    <a:lnTo>
                      <a:pt x="1189" y="0"/>
                    </a:lnTo>
                    <a:lnTo>
                      <a:pt x="1271" y="1106"/>
                    </a:lnTo>
                    <a:close/>
                  </a:path>
                </a:pathLst>
              </a:custGeom>
              <a:solidFill>
                <a:srgbClr val="CC9933"/>
              </a:solidFill>
              <a:ln w="9525">
                <a:noFill/>
                <a:round/>
                <a:headEnd/>
                <a:tailEnd/>
              </a:ln>
            </p:spPr>
            <p:txBody>
              <a:bodyPr>
                <a:prstTxWarp prst="textNoShape">
                  <a:avLst/>
                </a:prstTxWarp>
              </a:bodyPr>
              <a:lstStyle/>
              <a:p>
                <a:endParaRPr lang="en-US"/>
              </a:p>
            </p:txBody>
          </p:sp>
          <p:sp>
            <p:nvSpPr>
              <p:cNvPr id="24787" name="Freeform 92"/>
              <p:cNvSpPr>
                <a:spLocks/>
              </p:cNvSpPr>
              <p:nvPr/>
            </p:nvSpPr>
            <p:spPr bwMode="auto">
              <a:xfrm>
                <a:off x="1363" y="1967"/>
                <a:ext cx="45" cy="159"/>
              </a:xfrm>
              <a:custGeom>
                <a:avLst/>
                <a:gdLst>
                  <a:gd name="T0" fmla="*/ 332 w 359"/>
                  <a:gd name="T1" fmla="*/ 249 h 1272"/>
                  <a:gd name="T2" fmla="*/ 332 w 359"/>
                  <a:gd name="T3" fmla="*/ 1189 h 1272"/>
                  <a:gd name="T4" fmla="*/ 359 w 359"/>
                  <a:gd name="T5" fmla="*/ 1216 h 1272"/>
                  <a:gd name="T6" fmla="*/ 303 w 359"/>
                  <a:gd name="T7" fmla="*/ 1272 h 1272"/>
                  <a:gd name="T8" fmla="*/ 55 w 359"/>
                  <a:gd name="T9" fmla="*/ 1272 h 1272"/>
                  <a:gd name="T10" fmla="*/ 0 w 359"/>
                  <a:gd name="T11" fmla="*/ 995 h 1272"/>
                  <a:gd name="T12" fmla="*/ 27 w 359"/>
                  <a:gd name="T13" fmla="*/ 222 h 1272"/>
                  <a:gd name="T14" fmla="*/ 138 w 359"/>
                  <a:gd name="T15" fmla="*/ 0 h 1272"/>
                  <a:gd name="T16" fmla="*/ 276 w 359"/>
                  <a:gd name="T17" fmla="*/ 28 h 1272"/>
                  <a:gd name="T18" fmla="*/ 332 w 359"/>
                  <a:gd name="T19" fmla="*/ 249 h 127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59"/>
                  <a:gd name="T31" fmla="*/ 0 h 1272"/>
                  <a:gd name="T32" fmla="*/ 359 w 359"/>
                  <a:gd name="T33" fmla="*/ 1272 h 127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59" h="1272">
                    <a:moveTo>
                      <a:pt x="332" y="249"/>
                    </a:moveTo>
                    <a:lnTo>
                      <a:pt x="332" y="1189"/>
                    </a:lnTo>
                    <a:lnTo>
                      <a:pt x="359" y="1216"/>
                    </a:lnTo>
                    <a:lnTo>
                      <a:pt x="303" y="1272"/>
                    </a:lnTo>
                    <a:lnTo>
                      <a:pt x="55" y="1272"/>
                    </a:lnTo>
                    <a:lnTo>
                      <a:pt x="0" y="995"/>
                    </a:lnTo>
                    <a:lnTo>
                      <a:pt x="27" y="222"/>
                    </a:lnTo>
                    <a:lnTo>
                      <a:pt x="138" y="0"/>
                    </a:lnTo>
                    <a:lnTo>
                      <a:pt x="276" y="28"/>
                    </a:lnTo>
                    <a:lnTo>
                      <a:pt x="332" y="249"/>
                    </a:lnTo>
                    <a:close/>
                  </a:path>
                </a:pathLst>
              </a:custGeom>
              <a:solidFill>
                <a:srgbClr val="99CCCC"/>
              </a:solidFill>
              <a:ln w="9525">
                <a:noFill/>
                <a:round/>
                <a:headEnd/>
                <a:tailEnd/>
              </a:ln>
            </p:spPr>
            <p:txBody>
              <a:bodyPr>
                <a:prstTxWarp prst="textNoShape">
                  <a:avLst/>
                </a:prstTxWarp>
              </a:bodyPr>
              <a:lstStyle/>
              <a:p>
                <a:endParaRPr lang="en-US"/>
              </a:p>
            </p:txBody>
          </p:sp>
          <p:sp>
            <p:nvSpPr>
              <p:cNvPr id="24788" name="Freeform 93"/>
              <p:cNvSpPr>
                <a:spLocks/>
              </p:cNvSpPr>
              <p:nvPr/>
            </p:nvSpPr>
            <p:spPr bwMode="auto">
              <a:xfrm>
                <a:off x="1460" y="1967"/>
                <a:ext cx="31" cy="156"/>
              </a:xfrm>
              <a:custGeom>
                <a:avLst/>
                <a:gdLst>
                  <a:gd name="T0" fmla="*/ 248 w 248"/>
                  <a:gd name="T1" fmla="*/ 359 h 1245"/>
                  <a:gd name="T2" fmla="*/ 221 w 248"/>
                  <a:gd name="T3" fmla="*/ 1216 h 1245"/>
                  <a:gd name="T4" fmla="*/ 27 w 248"/>
                  <a:gd name="T5" fmla="*/ 1216 h 1245"/>
                  <a:gd name="T6" fmla="*/ 0 w 248"/>
                  <a:gd name="T7" fmla="*/ 1245 h 1245"/>
                  <a:gd name="T8" fmla="*/ 27 w 248"/>
                  <a:gd name="T9" fmla="*/ 359 h 1245"/>
                  <a:gd name="T10" fmla="*/ 83 w 248"/>
                  <a:gd name="T11" fmla="*/ 0 h 1245"/>
                  <a:gd name="T12" fmla="*/ 193 w 248"/>
                  <a:gd name="T13" fmla="*/ 0 h 1245"/>
                  <a:gd name="T14" fmla="*/ 248 w 248"/>
                  <a:gd name="T15" fmla="*/ 359 h 1245"/>
                  <a:gd name="T16" fmla="*/ 0 60000 65536"/>
                  <a:gd name="T17" fmla="*/ 0 60000 65536"/>
                  <a:gd name="T18" fmla="*/ 0 60000 65536"/>
                  <a:gd name="T19" fmla="*/ 0 60000 65536"/>
                  <a:gd name="T20" fmla="*/ 0 60000 65536"/>
                  <a:gd name="T21" fmla="*/ 0 60000 65536"/>
                  <a:gd name="T22" fmla="*/ 0 60000 65536"/>
                  <a:gd name="T23" fmla="*/ 0 60000 65536"/>
                  <a:gd name="T24" fmla="*/ 0 w 248"/>
                  <a:gd name="T25" fmla="*/ 0 h 1245"/>
                  <a:gd name="T26" fmla="*/ 248 w 248"/>
                  <a:gd name="T27" fmla="*/ 1245 h 124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48" h="1245">
                    <a:moveTo>
                      <a:pt x="248" y="359"/>
                    </a:moveTo>
                    <a:lnTo>
                      <a:pt x="221" y="1216"/>
                    </a:lnTo>
                    <a:lnTo>
                      <a:pt x="27" y="1216"/>
                    </a:lnTo>
                    <a:lnTo>
                      <a:pt x="0" y="1245"/>
                    </a:lnTo>
                    <a:lnTo>
                      <a:pt x="27" y="359"/>
                    </a:lnTo>
                    <a:lnTo>
                      <a:pt x="83" y="0"/>
                    </a:lnTo>
                    <a:lnTo>
                      <a:pt x="193" y="0"/>
                    </a:lnTo>
                    <a:lnTo>
                      <a:pt x="248" y="359"/>
                    </a:lnTo>
                    <a:close/>
                  </a:path>
                </a:pathLst>
              </a:custGeom>
              <a:solidFill>
                <a:srgbClr val="99CCCC"/>
              </a:solidFill>
              <a:ln w="9525">
                <a:noFill/>
                <a:round/>
                <a:headEnd/>
                <a:tailEnd/>
              </a:ln>
            </p:spPr>
            <p:txBody>
              <a:bodyPr>
                <a:prstTxWarp prst="textNoShape">
                  <a:avLst/>
                </a:prstTxWarp>
              </a:bodyPr>
              <a:lstStyle/>
              <a:p>
                <a:endParaRPr lang="en-US"/>
              </a:p>
            </p:txBody>
          </p:sp>
          <p:sp>
            <p:nvSpPr>
              <p:cNvPr id="24789" name="Freeform 94"/>
              <p:cNvSpPr>
                <a:spLocks/>
              </p:cNvSpPr>
              <p:nvPr/>
            </p:nvSpPr>
            <p:spPr bwMode="auto">
              <a:xfrm>
                <a:off x="1619" y="1974"/>
                <a:ext cx="21" cy="135"/>
              </a:xfrm>
              <a:custGeom>
                <a:avLst/>
                <a:gdLst>
                  <a:gd name="T0" fmla="*/ 166 w 166"/>
                  <a:gd name="T1" fmla="*/ 1051 h 1079"/>
                  <a:gd name="T2" fmla="*/ 138 w 166"/>
                  <a:gd name="T3" fmla="*/ 1079 h 1079"/>
                  <a:gd name="T4" fmla="*/ 55 w 166"/>
                  <a:gd name="T5" fmla="*/ 1079 h 1079"/>
                  <a:gd name="T6" fmla="*/ 0 w 166"/>
                  <a:gd name="T7" fmla="*/ 498 h 1079"/>
                  <a:gd name="T8" fmla="*/ 83 w 166"/>
                  <a:gd name="T9" fmla="*/ 0 h 1079"/>
                  <a:gd name="T10" fmla="*/ 111 w 166"/>
                  <a:gd name="T11" fmla="*/ 0 h 1079"/>
                  <a:gd name="T12" fmla="*/ 166 w 166"/>
                  <a:gd name="T13" fmla="*/ 1051 h 1079"/>
                  <a:gd name="T14" fmla="*/ 0 60000 65536"/>
                  <a:gd name="T15" fmla="*/ 0 60000 65536"/>
                  <a:gd name="T16" fmla="*/ 0 60000 65536"/>
                  <a:gd name="T17" fmla="*/ 0 60000 65536"/>
                  <a:gd name="T18" fmla="*/ 0 60000 65536"/>
                  <a:gd name="T19" fmla="*/ 0 60000 65536"/>
                  <a:gd name="T20" fmla="*/ 0 60000 65536"/>
                  <a:gd name="T21" fmla="*/ 0 w 166"/>
                  <a:gd name="T22" fmla="*/ 0 h 1079"/>
                  <a:gd name="T23" fmla="*/ 166 w 166"/>
                  <a:gd name="T24" fmla="*/ 1079 h 107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6" h="1079">
                    <a:moveTo>
                      <a:pt x="166" y="1051"/>
                    </a:moveTo>
                    <a:lnTo>
                      <a:pt x="138" y="1079"/>
                    </a:lnTo>
                    <a:lnTo>
                      <a:pt x="55" y="1079"/>
                    </a:lnTo>
                    <a:lnTo>
                      <a:pt x="0" y="498"/>
                    </a:lnTo>
                    <a:lnTo>
                      <a:pt x="83" y="0"/>
                    </a:lnTo>
                    <a:lnTo>
                      <a:pt x="111" y="0"/>
                    </a:lnTo>
                    <a:lnTo>
                      <a:pt x="166" y="1051"/>
                    </a:lnTo>
                    <a:close/>
                  </a:path>
                </a:pathLst>
              </a:custGeom>
              <a:solidFill>
                <a:srgbClr val="99CCCC"/>
              </a:solidFill>
              <a:ln w="9525">
                <a:noFill/>
                <a:round/>
                <a:headEnd/>
                <a:tailEnd/>
              </a:ln>
            </p:spPr>
            <p:txBody>
              <a:bodyPr>
                <a:prstTxWarp prst="textNoShape">
                  <a:avLst/>
                </a:prstTxWarp>
              </a:bodyPr>
              <a:lstStyle/>
              <a:p>
                <a:endParaRPr lang="en-US"/>
              </a:p>
            </p:txBody>
          </p:sp>
          <p:sp>
            <p:nvSpPr>
              <p:cNvPr id="24790" name="Freeform 95"/>
              <p:cNvSpPr>
                <a:spLocks/>
              </p:cNvSpPr>
              <p:nvPr/>
            </p:nvSpPr>
            <p:spPr bwMode="auto">
              <a:xfrm>
                <a:off x="1695" y="1978"/>
                <a:ext cx="28" cy="148"/>
              </a:xfrm>
              <a:custGeom>
                <a:avLst/>
                <a:gdLst>
                  <a:gd name="T0" fmla="*/ 194 w 221"/>
                  <a:gd name="T1" fmla="*/ 1161 h 1188"/>
                  <a:gd name="T2" fmla="*/ 166 w 221"/>
                  <a:gd name="T3" fmla="*/ 1188 h 1188"/>
                  <a:gd name="T4" fmla="*/ 110 w 221"/>
                  <a:gd name="T5" fmla="*/ 1188 h 1188"/>
                  <a:gd name="T6" fmla="*/ 56 w 221"/>
                  <a:gd name="T7" fmla="*/ 1132 h 1188"/>
                  <a:gd name="T8" fmla="*/ 0 w 221"/>
                  <a:gd name="T9" fmla="*/ 690 h 1188"/>
                  <a:gd name="T10" fmla="*/ 166 w 221"/>
                  <a:gd name="T11" fmla="*/ 0 h 1188"/>
                  <a:gd name="T12" fmla="*/ 221 w 221"/>
                  <a:gd name="T13" fmla="*/ 304 h 1188"/>
                  <a:gd name="T14" fmla="*/ 194 w 221"/>
                  <a:gd name="T15" fmla="*/ 1161 h 1188"/>
                  <a:gd name="T16" fmla="*/ 0 60000 65536"/>
                  <a:gd name="T17" fmla="*/ 0 60000 65536"/>
                  <a:gd name="T18" fmla="*/ 0 60000 65536"/>
                  <a:gd name="T19" fmla="*/ 0 60000 65536"/>
                  <a:gd name="T20" fmla="*/ 0 60000 65536"/>
                  <a:gd name="T21" fmla="*/ 0 60000 65536"/>
                  <a:gd name="T22" fmla="*/ 0 60000 65536"/>
                  <a:gd name="T23" fmla="*/ 0 60000 65536"/>
                  <a:gd name="T24" fmla="*/ 0 w 221"/>
                  <a:gd name="T25" fmla="*/ 0 h 1188"/>
                  <a:gd name="T26" fmla="*/ 221 w 221"/>
                  <a:gd name="T27" fmla="*/ 1188 h 118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21" h="1188">
                    <a:moveTo>
                      <a:pt x="194" y="1161"/>
                    </a:moveTo>
                    <a:lnTo>
                      <a:pt x="166" y="1188"/>
                    </a:lnTo>
                    <a:lnTo>
                      <a:pt x="110" y="1188"/>
                    </a:lnTo>
                    <a:lnTo>
                      <a:pt x="56" y="1132"/>
                    </a:lnTo>
                    <a:lnTo>
                      <a:pt x="0" y="690"/>
                    </a:lnTo>
                    <a:lnTo>
                      <a:pt x="166" y="0"/>
                    </a:lnTo>
                    <a:lnTo>
                      <a:pt x="221" y="304"/>
                    </a:lnTo>
                    <a:lnTo>
                      <a:pt x="194" y="1161"/>
                    </a:lnTo>
                    <a:close/>
                  </a:path>
                </a:pathLst>
              </a:custGeom>
              <a:solidFill>
                <a:srgbClr val="99CCCC"/>
              </a:solidFill>
              <a:ln w="9525">
                <a:noFill/>
                <a:round/>
                <a:headEnd/>
                <a:tailEnd/>
              </a:ln>
            </p:spPr>
            <p:txBody>
              <a:bodyPr>
                <a:prstTxWarp prst="textNoShape">
                  <a:avLst/>
                </a:prstTxWarp>
              </a:bodyPr>
              <a:lstStyle/>
              <a:p>
                <a:endParaRPr lang="en-US"/>
              </a:p>
            </p:txBody>
          </p:sp>
          <p:sp>
            <p:nvSpPr>
              <p:cNvPr id="24791" name="Freeform 96"/>
              <p:cNvSpPr>
                <a:spLocks/>
              </p:cNvSpPr>
              <p:nvPr/>
            </p:nvSpPr>
            <p:spPr bwMode="auto">
              <a:xfrm>
                <a:off x="3216" y="1999"/>
                <a:ext cx="69" cy="120"/>
              </a:xfrm>
              <a:custGeom>
                <a:avLst/>
                <a:gdLst>
                  <a:gd name="T0" fmla="*/ 469 w 552"/>
                  <a:gd name="T1" fmla="*/ 166 h 967"/>
                  <a:gd name="T2" fmla="*/ 552 w 552"/>
                  <a:gd name="T3" fmla="*/ 802 h 967"/>
                  <a:gd name="T4" fmla="*/ 497 w 552"/>
                  <a:gd name="T5" fmla="*/ 913 h 967"/>
                  <a:gd name="T6" fmla="*/ 221 w 552"/>
                  <a:gd name="T7" fmla="*/ 967 h 967"/>
                  <a:gd name="T8" fmla="*/ 55 w 552"/>
                  <a:gd name="T9" fmla="*/ 940 h 967"/>
                  <a:gd name="T10" fmla="*/ 0 w 552"/>
                  <a:gd name="T11" fmla="*/ 857 h 967"/>
                  <a:gd name="T12" fmla="*/ 27 w 552"/>
                  <a:gd name="T13" fmla="*/ 304 h 967"/>
                  <a:gd name="T14" fmla="*/ 138 w 552"/>
                  <a:gd name="T15" fmla="*/ 83 h 967"/>
                  <a:gd name="T16" fmla="*/ 276 w 552"/>
                  <a:gd name="T17" fmla="*/ 0 h 967"/>
                  <a:gd name="T18" fmla="*/ 386 w 552"/>
                  <a:gd name="T19" fmla="*/ 83 h 967"/>
                  <a:gd name="T20" fmla="*/ 469 w 552"/>
                  <a:gd name="T21" fmla="*/ 166 h 96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52"/>
                  <a:gd name="T34" fmla="*/ 0 h 967"/>
                  <a:gd name="T35" fmla="*/ 552 w 552"/>
                  <a:gd name="T36" fmla="*/ 967 h 96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52" h="967">
                    <a:moveTo>
                      <a:pt x="469" y="166"/>
                    </a:moveTo>
                    <a:lnTo>
                      <a:pt x="552" y="802"/>
                    </a:lnTo>
                    <a:lnTo>
                      <a:pt x="497" y="913"/>
                    </a:lnTo>
                    <a:lnTo>
                      <a:pt x="221" y="967"/>
                    </a:lnTo>
                    <a:lnTo>
                      <a:pt x="55" y="940"/>
                    </a:lnTo>
                    <a:lnTo>
                      <a:pt x="0" y="857"/>
                    </a:lnTo>
                    <a:lnTo>
                      <a:pt x="27" y="304"/>
                    </a:lnTo>
                    <a:lnTo>
                      <a:pt x="138" y="83"/>
                    </a:lnTo>
                    <a:lnTo>
                      <a:pt x="276" y="0"/>
                    </a:lnTo>
                    <a:lnTo>
                      <a:pt x="386" y="83"/>
                    </a:lnTo>
                    <a:lnTo>
                      <a:pt x="469" y="166"/>
                    </a:lnTo>
                    <a:close/>
                  </a:path>
                </a:pathLst>
              </a:custGeom>
              <a:solidFill>
                <a:srgbClr val="000000"/>
              </a:solidFill>
              <a:ln w="9525">
                <a:noFill/>
                <a:round/>
                <a:headEnd/>
                <a:tailEnd/>
              </a:ln>
            </p:spPr>
            <p:txBody>
              <a:bodyPr>
                <a:prstTxWarp prst="textNoShape">
                  <a:avLst/>
                </a:prstTxWarp>
              </a:bodyPr>
              <a:lstStyle/>
              <a:p>
                <a:endParaRPr lang="en-US"/>
              </a:p>
            </p:txBody>
          </p:sp>
          <p:sp>
            <p:nvSpPr>
              <p:cNvPr id="24792" name="Freeform 97"/>
              <p:cNvSpPr>
                <a:spLocks/>
              </p:cNvSpPr>
              <p:nvPr/>
            </p:nvSpPr>
            <p:spPr bwMode="auto">
              <a:xfrm>
                <a:off x="687" y="2005"/>
                <a:ext cx="142" cy="277"/>
              </a:xfrm>
              <a:custGeom>
                <a:avLst/>
                <a:gdLst>
                  <a:gd name="T0" fmla="*/ 692 w 1134"/>
                  <a:gd name="T1" fmla="*/ 442 h 2212"/>
                  <a:gd name="T2" fmla="*/ 802 w 1134"/>
                  <a:gd name="T3" fmla="*/ 607 h 2212"/>
                  <a:gd name="T4" fmla="*/ 940 w 1134"/>
                  <a:gd name="T5" fmla="*/ 995 h 2212"/>
                  <a:gd name="T6" fmla="*/ 1078 w 1134"/>
                  <a:gd name="T7" fmla="*/ 1299 h 2212"/>
                  <a:gd name="T8" fmla="*/ 1134 w 1134"/>
                  <a:gd name="T9" fmla="*/ 1576 h 2212"/>
                  <a:gd name="T10" fmla="*/ 884 w 1134"/>
                  <a:gd name="T11" fmla="*/ 1326 h 2212"/>
                  <a:gd name="T12" fmla="*/ 829 w 1134"/>
                  <a:gd name="T13" fmla="*/ 1326 h 2212"/>
                  <a:gd name="T14" fmla="*/ 387 w 1134"/>
                  <a:gd name="T15" fmla="*/ 2183 h 2212"/>
                  <a:gd name="T16" fmla="*/ 360 w 1134"/>
                  <a:gd name="T17" fmla="*/ 2212 h 2212"/>
                  <a:gd name="T18" fmla="*/ 56 w 1134"/>
                  <a:gd name="T19" fmla="*/ 1741 h 2212"/>
                  <a:gd name="T20" fmla="*/ 56 w 1134"/>
                  <a:gd name="T21" fmla="*/ 1576 h 2212"/>
                  <a:gd name="T22" fmla="*/ 0 w 1134"/>
                  <a:gd name="T23" fmla="*/ 1520 h 2212"/>
                  <a:gd name="T24" fmla="*/ 553 w 1134"/>
                  <a:gd name="T25" fmla="*/ 0 h 2212"/>
                  <a:gd name="T26" fmla="*/ 692 w 1134"/>
                  <a:gd name="T27" fmla="*/ 248 h 2212"/>
                  <a:gd name="T28" fmla="*/ 692 w 1134"/>
                  <a:gd name="T29" fmla="*/ 442 h 22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134"/>
                  <a:gd name="T46" fmla="*/ 0 h 2212"/>
                  <a:gd name="T47" fmla="*/ 1134 w 1134"/>
                  <a:gd name="T48" fmla="*/ 2212 h 22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134" h="2212">
                    <a:moveTo>
                      <a:pt x="692" y="442"/>
                    </a:moveTo>
                    <a:lnTo>
                      <a:pt x="802" y="607"/>
                    </a:lnTo>
                    <a:lnTo>
                      <a:pt x="940" y="995"/>
                    </a:lnTo>
                    <a:lnTo>
                      <a:pt x="1078" y="1299"/>
                    </a:lnTo>
                    <a:lnTo>
                      <a:pt x="1134" y="1576"/>
                    </a:lnTo>
                    <a:lnTo>
                      <a:pt x="884" y="1326"/>
                    </a:lnTo>
                    <a:lnTo>
                      <a:pt x="829" y="1326"/>
                    </a:lnTo>
                    <a:lnTo>
                      <a:pt x="387" y="2183"/>
                    </a:lnTo>
                    <a:lnTo>
                      <a:pt x="360" y="2212"/>
                    </a:lnTo>
                    <a:lnTo>
                      <a:pt x="56" y="1741"/>
                    </a:lnTo>
                    <a:lnTo>
                      <a:pt x="56" y="1576"/>
                    </a:lnTo>
                    <a:lnTo>
                      <a:pt x="0" y="1520"/>
                    </a:lnTo>
                    <a:lnTo>
                      <a:pt x="553" y="0"/>
                    </a:lnTo>
                    <a:lnTo>
                      <a:pt x="692" y="248"/>
                    </a:lnTo>
                    <a:lnTo>
                      <a:pt x="692" y="442"/>
                    </a:lnTo>
                    <a:close/>
                  </a:path>
                </a:pathLst>
              </a:custGeom>
              <a:solidFill>
                <a:srgbClr val="CC6633"/>
              </a:solidFill>
              <a:ln w="9525">
                <a:noFill/>
                <a:round/>
                <a:headEnd/>
                <a:tailEnd/>
              </a:ln>
            </p:spPr>
            <p:txBody>
              <a:bodyPr>
                <a:prstTxWarp prst="textNoShape">
                  <a:avLst/>
                </a:prstTxWarp>
              </a:bodyPr>
              <a:lstStyle/>
              <a:p>
                <a:endParaRPr lang="en-US"/>
              </a:p>
            </p:txBody>
          </p:sp>
          <p:sp>
            <p:nvSpPr>
              <p:cNvPr id="24793" name="Freeform 98"/>
              <p:cNvSpPr>
                <a:spLocks/>
              </p:cNvSpPr>
              <p:nvPr/>
            </p:nvSpPr>
            <p:spPr bwMode="auto">
              <a:xfrm>
                <a:off x="2012" y="2005"/>
                <a:ext cx="28" cy="228"/>
              </a:xfrm>
              <a:custGeom>
                <a:avLst/>
                <a:gdLst>
                  <a:gd name="T0" fmla="*/ 230 w 230"/>
                  <a:gd name="T1" fmla="*/ 1824 h 1824"/>
                  <a:gd name="T2" fmla="*/ 83 w 230"/>
                  <a:gd name="T3" fmla="*/ 1797 h 1824"/>
                  <a:gd name="T4" fmla="*/ 0 w 230"/>
                  <a:gd name="T5" fmla="*/ 1797 h 1824"/>
                  <a:gd name="T6" fmla="*/ 0 w 230"/>
                  <a:gd name="T7" fmla="*/ 138 h 1824"/>
                  <a:gd name="T8" fmla="*/ 56 w 230"/>
                  <a:gd name="T9" fmla="*/ 83 h 1824"/>
                  <a:gd name="T10" fmla="*/ 83 w 230"/>
                  <a:gd name="T11" fmla="*/ 83 h 1824"/>
                  <a:gd name="T12" fmla="*/ 120 w 230"/>
                  <a:gd name="T13" fmla="*/ 110 h 1824"/>
                  <a:gd name="T14" fmla="*/ 230 w 230"/>
                  <a:gd name="T15" fmla="*/ 0 h 1824"/>
                  <a:gd name="T16" fmla="*/ 175 w 230"/>
                  <a:gd name="T17" fmla="*/ 415 h 1824"/>
                  <a:gd name="T18" fmla="*/ 230 w 230"/>
                  <a:gd name="T19" fmla="*/ 1824 h 182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30"/>
                  <a:gd name="T31" fmla="*/ 0 h 1824"/>
                  <a:gd name="T32" fmla="*/ 230 w 230"/>
                  <a:gd name="T33" fmla="*/ 1824 h 182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30" h="1824">
                    <a:moveTo>
                      <a:pt x="230" y="1824"/>
                    </a:moveTo>
                    <a:lnTo>
                      <a:pt x="83" y="1797"/>
                    </a:lnTo>
                    <a:lnTo>
                      <a:pt x="0" y="1797"/>
                    </a:lnTo>
                    <a:lnTo>
                      <a:pt x="0" y="138"/>
                    </a:lnTo>
                    <a:lnTo>
                      <a:pt x="56" y="83"/>
                    </a:lnTo>
                    <a:lnTo>
                      <a:pt x="83" y="83"/>
                    </a:lnTo>
                    <a:lnTo>
                      <a:pt x="120" y="110"/>
                    </a:lnTo>
                    <a:lnTo>
                      <a:pt x="230" y="0"/>
                    </a:lnTo>
                    <a:lnTo>
                      <a:pt x="175" y="415"/>
                    </a:lnTo>
                    <a:lnTo>
                      <a:pt x="230" y="1824"/>
                    </a:lnTo>
                    <a:close/>
                  </a:path>
                </a:pathLst>
              </a:custGeom>
              <a:solidFill>
                <a:srgbClr val="FF9933"/>
              </a:solidFill>
              <a:ln w="9525">
                <a:noFill/>
                <a:round/>
                <a:headEnd/>
                <a:tailEnd/>
              </a:ln>
            </p:spPr>
            <p:txBody>
              <a:bodyPr>
                <a:prstTxWarp prst="textNoShape">
                  <a:avLst/>
                </a:prstTxWarp>
              </a:bodyPr>
              <a:lstStyle/>
              <a:p>
                <a:endParaRPr lang="en-US"/>
              </a:p>
            </p:txBody>
          </p:sp>
          <p:sp>
            <p:nvSpPr>
              <p:cNvPr id="24794" name="Freeform 99"/>
              <p:cNvSpPr>
                <a:spLocks/>
              </p:cNvSpPr>
              <p:nvPr/>
            </p:nvSpPr>
            <p:spPr bwMode="auto">
              <a:xfrm>
                <a:off x="1892" y="2012"/>
                <a:ext cx="286" cy="584"/>
              </a:xfrm>
              <a:custGeom>
                <a:avLst/>
                <a:gdLst>
                  <a:gd name="T0" fmla="*/ 801 w 2284"/>
                  <a:gd name="T1" fmla="*/ 1383 h 4673"/>
                  <a:gd name="T2" fmla="*/ 801 w 2284"/>
                  <a:gd name="T3" fmla="*/ 1853 h 4673"/>
                  <a:gd name="T4" fmla="*/ 857 w 2284"/>
                  <a:gd name="T5" fmla="*/ 1908 h 4673"/>
                  <a:gd name="T6" fmla="*/ 1014 w 2284"/>
                  <a:gd name="T7" fmla="*/ 1908 h 4673"/>
                  <a:gd name="T8" fmla="*/ 1206 w 2284"/>
                  <a:gd name="T9" fmla="*/ 1964 h 4673"/>
                  <a:gd name="T10" fmla="*/ 1289 w 2284"/>
                  <a:gd name="T11" fmla="*/ 1964 h 4673"/>
                  <a:gd name="T12" fmla="*/ 1382 w 2284"/>
                  <a:gd name="T13" fmla="*/ 1826 h 4673"/>
                  <a:gd name="T14" fmla="*/ 1262 w 2284"/>
                  <a:gd name="T15" fmla="*/ 250 h 4673"/>
                  <a:gd name="T16" fmla="*/ 1289 w 2284"/>
                  <a:gd name="T17" fmla="*/ 222 h 4673"/>
                  <a:gd name="T18" fmla="*/ 1354 w 2284"/>
                  <a:gd name="T19" fmla="*/ 222 h 4673"/>
                  <a:gd name="T20" fmla="*/ 1685 w 2284"/>
                  <a:gd name="T21" fmla="*/ 996 h 4673"/>
                  <a:gd name="T22" fmla="*/ 2119 w 2284"/>
                  <a:gd name="T23" fmla="*/ 1937 h 4673"/>
                  <a:gd name="T24" fmla="*/ 2284 w 2284"/>
                  <a:gd name="T25" fmla="*/ 2323 h 4673"/>
                  <a:gd name="T26" fmla="*/ 1815 w 2284"/>
                  <a:gd name="T27" fmla="*/ 3069 h 4673"/>
                  <a:gd name="T28" fmla="*/ 1566 w 2284"/>
                  <a:gd name="T29" fmla="*/ 3393 h 4673"/>
                  <a:gd name="T30" fmla="*/ 1133 w 2284"/>
                  <a:gd name="T31" fmla="*/ 3816 h 4673"/>
                  <a:gd name="T32" fmla="*/ 1133 w 2284"/>
                  <a:gd name="T33" fmla="*/ 3945 h 4673"/>
                  <a:gd name="T34" fmla="*/ 1206 w 2284"/>
                  <a:gd name="T35" fmla="*/ 4010 h 4673"/>
                  <a:gd name="T36" fmla="*/ 1464 w 2284"/>
                  <a:gd name="T37" fmla="*/ 3973 h 4673"/>
                  <a:gd name="T38" fmla="*/ 1538 w 2284"/>
                  <a:gd name="T39" fmla="*/ 3973 h 4673"/>
                  <a:gd name="T40" fmla="*/ 1538 w 2284"/>
                  <a:gd name="T41" fmla="*/ 4673 h 4673"/>
                  <a:gd name="T42" fmla="*/ 1409 w 2284"/>
                  <a:gd name="T43" fmla="*/ 4618 h 4673"/>
                  <a:gd name="T44" fmla="*/ 709 w 2284"/>
                  <a:gd name="T45" fmla="*/ 4645 h 4673"/>
                  <a:gd name="T46" fmla="*/ 737 w 2284"/>
                  <a:gd name="T47" fmla="*/ 4221 h 4673"/>
                  <a:gd name="T48" fmla="*/ 912 w 2284"/>
                  <a:gd name="T49" fmla="*/ 4194 h 4673"/>
                  <a:gd name="T50" fmla="*/ 912 w 2284"/>
                  <a:gd name="T51" fmla="*/ 3973 h 4673"/>
                  <a:gd name="T52" fmla="*/ 828 w 2284"/>
                  <a:gd name="T53" fmla="*/ 3844 h 4673"/>
                  <a:gd name="T54" fmla="*/ 386 w 2284"/>
                  <a:gd name="T55" fmla="*/ 3540 h 4673"/>
                  <a:gd name="T56" fmla="*/ 55 w 2284"/>
                  <a:gd name="T57" fmla="*/ 3393 h 4673"/>
                  <a:gd name="T58" fmla="*/ 0 w 2284"/>
                  <a:gd name="T59" fmla="*/ 2489 h 4673"/>
                  <a:gd name="T60" fmla="*/ 55 w 2284"/>
                  <a:gd name="T61" fmla="*/ 2268 h 4673"/>
                  <a:gd name="T62" fmla="*/ 0 w 2284"/>
                  <a:gd name="T63" fmla="*/ 2074 h 4673"/>
                  <a:gd name="T64" fmla="*/ 636 w 2284"/>
                  <a:gd name="T65" fmla="*/ 277 h 4673"/>
                  <a:gd name="T66" fmla="*/ 709 w 2284"/>
                  <a:gd name="T67" fmla="*/ 0 h 4673"/>
                  <a:gd name="T68" fmla="*/ 737 w 2284"/>
                  <a:gd name="T69" fmla="*/ 0 h 4673"/>
                  <a:gd name="T70" fmla="*/ 801 w 2284"/>
                  <a:gd name="T71" fmla="*/ 1383 h 4673"/>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284"/>
                  <a:gd name="T109" fmla="*/ 0 h 4673"/>
                  <a:gd name="T110" fmla="*/ 2284 w 2284"/>
                  <a:gd name="T111" fmla="*/ 4673 h 4673"/>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284" h="4673">
                    <a:moveTo>
                      <a:pt x="801" y="1383"/>
                    </a:moveTo>
                    <a:lnTo>
                      <a:pt x="801" y="1853"/>
                    </a:lnTo>
                    <a:lnTo>
                      <a:pt x="857" y="1908"/>
                    </a:lnTo>
                    <a:lnTo>
                      <a:pt x="1014" y="1908"/>
                    </a:lnTo>
                    <a:lnTo>
                      <a:pt x="1206" y="1964"/>
                    </a:lnTo>
                    <a:lnTo>
                      <a:pt x="1289" y="1964"/>
                    </a:lnTo>
                    <a:lnTo>
                      <a:pt x="1382" y="1826"/>
                    </a:lnTo>
                    <a:lnTo>
                      <a:pt x="1262" y="250"/>
                    </a:lnTo>
                    <a:lnTo>
                      <a:pt x="1289" y="222"/>
                    </a:lnTo>
                    <a:lnTo>
                      <a:pt x="1354" y="222"/>
                    </a:lnTo>
                    <a:lnTo>
                      <a:pt x="1685" y="996"/>
                    </a:lnTo>
                    <a:lnTo>
                      <a:pt x="2119" y="1937"/>
                    </a:lnTo>
                    <a:lnTo>
                      <a:pt x="2284" y="2323"/>
                    </a:lnTo>
                    <a:lnTo>
                      <a:pt x="1815" y="3069"/>
                    </a:lnTo>
                    <a:lnTo>
                      <a:pt x="1566" y="3393"/>
                    </a:lnTo>
                    <a:lnTo>
                      <a:pt x="1133" y="3816"/>
                    </a:lnTo>
                    <a:lnTo>
                      <a:pt x="1133" y="3945"/>
                    </a:lnTo>
                    <a:lnTo>
                      <a:pt x="1206" y="4010"/>
                    </a:lnTo>
                    <a:lnTo>
                      <a:pt x="1464" y="3973"/>
                    </a:lnTo>
                    <a:lnTo>
                      <a:pt x="1538" y="3973"/>
                    </a:lnTo>
                    <a:lnTo>
                      <a:pt x="1538" y="4673"/>
                    </a:lnTo>
                    <a:lnTo>
                      <a:pt x="1409" y="4618"/>
                    </a:lnTo>
                    <a:lnTo>
                      <a:pt x="709" y="4645"/>
                    </a:lnTo>
                    <a:lnTo>
                      <a:pt x="737" y="4221"/>
                    </a:lnTo>
                    <a:lnTo>
                      <a:pt x="912" y="4194"/>
                    </a:lnTo>
                    <a:lnTo>
                      <a:pt x="912" y="3973"/>
                    </a:lnTo>
                    <a:lnTo>
                      <a:pt x="828" y="3844"/>
                    </a:lnTo>
                    <a:lnTo>
                      <a:pt x="386" y="3540"/>
                    </a:lnTo>
                    <a:lnTo>
                      <a:pt x="55" y="3393"/>
                    </a:lnTo>
                    <a:lnTo>
                      <a:pt x="0" y="2489"/>
                    </a:lnTo>
                    <a:lnTo>
                      <a:pt x="55" y="2268"/>
                    </a:lnTo>
                    <a:lnTo>
                      <a:pt x="0" y="2074"/>
                    </a:lnTo>
                    <a:lnTo>
                      <a:pt x="636" y="277"/>
                    </a:lnTo>
                    <a:lnTo>
                      <a:pt x="709" y="0"/>
                    </a:lnTo>
                    <a:lnTo>
                      <a:pt x="737" y="0"/>
                    </a:lnTo>
                    <a:lnTo>
                      <a:pt x="801" y="1383"/>
                    </a:lnTo>
                    <a:close/>
                  </a:path>
                </a:pathLst>
              </a:custGeom>
              <a:solidFill>
                <a:srgbClr val="FF9966"/>
              </a:solidFill>
              <a:ln w="9525">
                <a:noFill/>
                <a:round/>
                <a:headEnd/>
                <a:tailEnd/>
              </a:ln>
            </p:spPr>
            <p:txBody>
              <a:bodyPr>
                <a:prstTxWarp prst="textNoShape">
                  <a:avLst/>
                </a:prstTxWarp>
              </a:bodyPr>
              <a:lstStyle/>
              <a:p>
                <a:endParaRPr lang="en-US"/>
              </a:p>
            </p:txBody>
          </p:sp>
          <p:sp>
            <p:nvSpPr>
              <p:cNvPr id="24795" name="Freeform 100"/>
              <p:cNvSpPr>
                <a:spLocks/>
              </p:cNvSpPr>
              <p:nvPr/>
            </p:nvSpPr>
            <p:spPr bwMode="auto">
              <a:xfrm>
                <a:off x="3234" y="2019"/>
                <a:ext cx="31" cy="83"/>
              </a:xfrm>
              <a:custGeom>
                <a:avLst/>
                <a:gdLst>
                  <a:gd name="T0" fmla="*/ 248 w 248"/>
                  <a:gd name="T1" fmla="*/ 580 h 664"/>
                  <a:gd name="T2" fmla="*/ 110 w 248"/>
                  <a:gd name="T3" fmla="*/ 664 h 664"/>
                  <a:gd name="T4" fmla="*/ 0 w 248"/>
                  <a:gd name="T5" fmla="*/ 636 h 664"/>
                  <a:gd name="T6" fmla="*/ 0 w 248"/>
                  <a:gd name="T7" fmla="*/ 221 h 664"/>
                  <a:gd name="T8" fmla="*/ 138 w 248"/>
                  <a:gd name="T9" fmla="*/ 0 h 664"/>
                  <a:gd name="T10" fmla="*/ 193 w 248"/>
                  <a:gd name="T11" fmla="*/ 111 h 664"/>
                  <a:gd name="T12" fmla="*/ 248 w 248"/>
                  <a:gd name="T13" fmla="*/ 580 h 664"/>
                  <a:gd name="T14" fmla="*/ 0 60000 65536"/>
                  <a:gd name="T15" fmla="*/ 0 60000 65536"/>
                  <a:gd name="T16" fmla="*/ 0 60000 65536"/>
                  <a:gd name="T17" fmla="*/ 0 60000 65536"/>
                  <a:gd name="T18" fmla="*/ 0 60000 65536"/>
                  <a:gd name="T19" fmla="*/ 0 60000 65536"/>
                  <a:gd name="T20" fmla="*/ 0 60000 65536"/>
                  <a:gd name="T21" fmla="*/ 0 w 248"/>
                  <a:gd name="T22" fmla="*/ 0 h 664"/>
                  <a:gd name="T23" fmla="*/ 248 w 248"/>
                  <a:gd name="T24" fmla="*/ 664 h 66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48" h="664">
                    <a:moveTo>
                      <a:pt x="248" y="580"/>
                    </a:moveTo>
                    <a:lnTo>
                      <a:pt x="110" y="664"/>
                    </a:lnTo>
                    <a:lnTo>
                      <a:pt x="0" y="636"/>
                    </a:lnTo>
                    <a:lnTo>
                      <a:pt x="0" y="221"/>
                    </a:lnTo>
                    <a:lnTo>
                      <a:pt x="138" y="0"/>
                    </a:lnTo>
                    <a:lnTo>
                      <a:pt x="193" y="111"/>
                    </a:lnTo>
                    <a:lnTo>
                      <a:pt x="248" y="580"/>
                    </a:lnTo>
                    <a:close/>
                  </a:path>
                </a:pathLst>
              </a:custGeom>
              <a:solidFill>
                <a:srgbClr val="99CCCC"/>
              </a:solidFill>
              <a:ln w="9525">
                <a:noFill/>
                <a:round/>
                <a:headEnd/>
                <a:tailEnd/>
              </a:ln>
            </p:spPr>
            <p:txBody>
              <a:bodyPr>
                <a:prstTxWarp prst="textNoShape">
                  <a:avLst/>
                </a:prstTxWarp>
              </a:bodyPr>
              <a:lstStyle/>
              <a:p>
                <a:endParaRPr lang="en-US"/>
              </a:p>
            </p:txBody>
          </p:sp>
          <p:sp>
            <p:nvSpPr>
              <p:cNvPr id="24796" name="Freeform 101"/>
              <p:cNvSpPr>
                <a:spLocks/>
              </p:cNvSpPr>
              <p:nvPr/>
            </p:nvSpPr>
            <p:spPr bwMode="auto">
              <a:xfrm>
                <a:off x="938" y="2040"/>
                <a:ext cx="73" cy="193"/>
              </a:xfrm>
              <a:custGeom>
                <a:avLst/>
                <a:gdLst>
                  <a:gd name="T0" fmla="*/ 581 w 581"/>
                  <a:gd name="T1" fmla="*/ 470 h 1548"/>
                  <a:gd name="T2" fmla="*/ 203 w 581"/>
                  <a:gd name="T3" fmla="*/ 1217 h 1548"/>
                  <a:gd name="T4" fmla="*/ 92 w 581"/>
                  <a:gd name="T5" fmla="*/ 1548 h 1548"/>
                  <a:gd name="T6" fmla="*/ 27 w 581"/>
                  <a:gd name="T7" fmla="*/ 193 h 1548"/>
                  <a:gd name="T8" fmla="*/ 27 w 581"/>
                  <a:gd name="T9" fmla="*/ 166 h 1548"/>
                  <a:gd name="T10" fmla="*/ 0 w 581"/>
                  <a:gd name="T11" fmla="*/ 139 h 1548"/>
                  <a:gd name="T12" fmla="*/ 507 w 581"/>
                  <a:gd name="T13" fmla="*/ 0 h 1548"/>
                  <a:gd name="T14" fmla="*/ 552 w 581"/>
                  <a:gd name="T15" fmla="*/ 55 h 1548"/>
                  <a:gd name="T16" fmla="*/ 581 w 581"/>
                  <a:gd name="T17" fmla="*/ 470 h 15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81"/>
                  <a:gd name="T28" fmla="*/ 0 h 1548"/>
                  <a:gd name="T29" fmla="*/ 581 w 581"/>
                  <a:gd name="T30" fmla="*/ 1548 h 15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81" h="1548">
                    <a:moveTo>
                      <a:pt x="581" y="470"/>
                    </a:moveTo>
                    <a:lnTo>
                      <a:pt x="203" y="1217"/>
                    </a:lnTo>
                    <a:lnTo>
                      <a:pt x="92" y="1548"/>
                    </a:lnTo>
                    <a:lnTo>
                      <a:pt x="27" y="193"/>
                    </a:lnTo>
                    <a:lnTo>
                      <a:pt x="27" y="166"/>
                    </a:lnTo>
                    <a:lnTo>
                      <a:pt x="0" y="139"/>
                    </a:lnTo>
                    <a:lnTo>
                      <a:pt x="507" y="0"/>
                    </a:lnTo>
                    <a:lnTo>
                      <a:pt x="552" y="55"/>
                    </a:lnTo>
                    <a:lnTo>
                      <a:pt x="581" y="470"/>
                    </a:lnTo>
                    <a:close/>
                  </a:path>
                </a:pathLst>
              </a:custGeom>
              <a:solidFill>
                <a:srgbClr val="FF9966"/>
              </a:solidFill>
              <a:ln w="9525">
                <a:noFill/>
                <a:round/>
                <a:headEnd/>
                <a:tailEnd/>
              </a:ln>
            </p:spPr>
            <p:txBody>
              <a:bodyPr>
                <a:prstTxWarp prst="textNoShape">
                  <a:avLst/>
                </a:prstTxWarp>
              </a:bodyPr>
              <a:lstStyle/>
              <a:p>
                <a:endParaRPr lang="en-US"/>
              </a:p>
            </p:txBody>
          </p:sp>
          <p:sp>
            <p:nvSpPr>
              <p:cNvPr id="24797" name="Freeform 102"/>
              <p:cNvSpPr>
                <a:spLocks/>
              </p:cNvSpPr>
              <p:nvPr/>
            </p:nvSpPr>
            <p:spPr bwMode="auto">
              <a:xfrm>
                <a:off x="819" y="2054"/>
                <a:ext cx="110" cy="276"/>
              </a:xfrm>
              <a:custGeom>
                <a:avLst/>
                <a:gdLst>
                  <a:gd name="T0" fmla="*/ 884 w 884"/>
                  <a:gd name="T1" fmla="*/ 1797 h 2212"/>
                  <a:gd name="T2" fmla="*/ 635 w 884"/>
                  <a:gd name="T3" fmla="*/ 2212 h 2212"/>
                  <a:gd name="T4" fmla="*/ 608 w 884"/>
                  <a:gd name="T5" fmla="*/ 1826 h 2212"/>
                  <a:gd name="T6" fmla="*/ 221 w 884"/>
                  <a:gd name="T7" fmla="*/ 1051 h 2212"/>
                  <a:gd name="T8" fmla="*/ 166 w 884"/>
                  <a:gd name="T9" fmla="*/ 748 h 2212"/>
                  <a:gd name="T10" fmla="*/ 54 w 884"/>
                  <a:gd name="T11" fmla="*/ 525 h 2212"/>
                  <a:gd name="T12" fmla="*/ 54 w 884"/>
                  <a:gd name="T13" fmla="*/ 360 h 2212"/>
                  <a:gd name="T14" fmla="*/ 0 w 884"/>
                  <a:gd name="T15" fmla="*/ 304 h 2212"/>
                  <a:gd name="T16" fmla="*/ 27 w 884"/>
                  <a:gd name="T17" fmla="*/ 111 h 2212"/>
                  <a:gd name="T18" fmla="*/ 442 w 884"/>
                  <a:gd name="T19" fmla="*/ 56 h 2212"/>
                  <a:gd name="T20" fmla="*/ 801 w 884"/>
                  <a:gd name="T21" fmla="*/ 0 h 2212"/>
                  <a:gd name="T22" fmla="*/ 856 w 884"/>
                  <a:gd name="T23" fmla="*/ 775 h 2212"/>
                  <a:gd name="T24" fmla="*/ 884 w 884"/>
                  <a:gd name="T25" fmla="*/ 1797 h 221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884"/>
                  <a:gd name="T40" fmla="*/ 0 h 2212"/>
                  <a:gd name="T41" fmla="*/ 884 w 884"/>
                  <a:gd name="T42" fmla="*/ 2212 h 221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884" h="2212">
                    <a:moveTo>
                      <a:pt x="884" y="1797"/>
                    </a:moveTo>
                    <a:lnTo>
                      <a:pt x="635" y="2212"/>
                    </a:lnTo>
                    <a:lnTo>
                      <a:pt x="608" y="1826"/>
                    </a:lnTo>
                    <a:lnTo>
                      <a:pt x="221" y="1051"/>
                    </a:lnTo>
                    <a:lnTo>
                      <a:pt x="166" y="748"/>
                    </a:lnTo>
                    <a:lnTo>
                      <a:pt x="54" y="525"/>
                    </a:lnTo>
                    <a:lnTo>
                      <a:pt x="54" y="360"/>
                    </a:lnTo>
                    <a:lnTo>
                      <a:pt x="0" y="304"/>
                    </a:lnTo>
                    <a:lnTo>
                      <a:pt x="27" y="111"/>
                    </a:lnTo>
                    <a:lnTo>
                      <a:pt x="442" y="56"/>
                    </a:lnTo>
                    <a:lnTo>
                      <a:pt x="801" y="0"/>
                    </a:lnTo>
                    <a:lnTo>
                      <a:pt x="856" y="775"/>
                    </a:lnTo>
                    <a:lnTo>
                      <a:pt x="884" y="1797"/>
                    </a:lnTo>
                    <a:close/>
                  </a:path>
                </a:pathLst>
              </a:custGeom>
              <a:solidFill>
                <a:srgbClr val="FF9966"/>
              </a:solidFill>
              <a:ln w="9525">
                <a:noFill/>
                <a:round/>
                <a:headEnd/>
                <a:tailEnd/>
              </a:ln>
            </p:spPr>
            <p:txBody>
              <a:bodyPr>
                <a:prstTxWarp prst="textNoShape">
                  <a:avLst/>
                </a:prstTxWarp>
              </a:bodyPr>
              <a:lstStyle/>
              <a:p>
                <a:endParaRPr lang="en-US"/>
              </a:p>
            </p:txBody>
          </p:sp>
          <p:sp>
            <p:nvSpPr>
              <p:cNvPr id="24798" name="Freeform 103"/>
              <p:cNvSpPr>
                <a:spLocks/>
              </p:cNvSpPr>
              <p:nvPr/>
            </p:nvSpPr>
            <p:spPr bwMode="auto">
              <a:xfrm>
                <a:off x="912" y="2088"/>
                <a:ext cx="362" cy="273"/>
              </a:xfrm>
              <a:custGeom>
                <a:avLst/>
                <a:gdLst>
                  <a:gd name="T0" fmla="*/ 2893 w 2893"/>
                  <a:gd name="T1" fmla="*/ 138 h 2185"/>
                  <a:gd name="T2" fmla="*/ 1677 w 2893"/>
                  <a:gd name="T3" fmla="*/ 2185 h 2185"/>
                  <a:gd name="T4" fmla="*/ 1272 w 2893"/>
                  <a:gd name="T5" fmla="*/ 2129 h 2185"/>
                  <a:gd name="T6" fmla="*/ 0 w 2893"/>
                  <a:gd name="T7" fmla="*/ 2129 h 2185"/>
                  <a:gd name="T8" fmla="*/ 332 w 2893"/>
                  <a:gd name="T9" fmla="*/ 1549 h 2185"/>
                  <a:gd name="T10" fmla="*/ 415 w 2893"/>
                  <a:gd name="T11" fmla="*/ 1272 h 2185"/>
                  <a:gd name="T12" fmla="*/ 580 w 2893"/>
                  <a:gd name="T13" fmla="*/ 913 h 2185"/>
                  <a:gd name="T14" fmla="*/ 793 w 2893"/>
                  <a:gd name="T15" fmla="*/ 387 h 2185"/>
                  <a:gd name="T16" fmla="*/ 995 w 2893"/>
                  <a:gd name="T17" fmla="*/ 138 h 2185"/>
                  <a:gd name="T18" fmla="*/ 1014 w 2893"/>
                  <a:gd name="T19" fmla="*/ 0 h 2185"/>
                  <a:gd name="T20" fmla="*/ 2893 w 2893"/>
                  <a:gd name="T21" fmla="*/ 27 h 2185"/>
                  <a:gd name="T22" fmla="*/ 2893 w 2893"/>
                  <a:gd name="T23" fmla="*/ 138 h 218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893"/>
                  <a:gd name="T37" fmla="*/ 0 h 2185"/>
                  <a:gd name="T38" fmla="*/ 2893 w 2893"/>
                  <a:gd name="T39" fmla="*/ 2185 h 218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893" h="2185">
                    <a:moveTo>
                      <a:pt x="2893" y="138"/>
                    </a:moveTo>
                    <a:lnTo>
                      <a:pt x="1677" y="2185"/>
                    </a:lnTo>
                    <a:lnTo>
                      <a:pt x="1272" y="2129"/>
                    </a:lnTo>
                    <a:lnTo>
                      <a:pt x="0" y="2129"/>
                    </a:lnTo>
                    <a:lnTo>
                      <a:pt x="332" y="1549"/>
                    </a:lnTo>
                    <a:lnTo>
                      <a:pt x="415" y="1272"/>
                    </a:lnTo>
                    <a:lnTo>
                      <a:pt x="580" y="913"/>
                    </a:lnTo>
                    <a:lnTo>
                      <a:pt x="793" y="387"/>
                    </a:lnTo>
                    <a:lnTo>
                      <a:pt x="995" y="138"/>
                    </a:lnTo>
                    <a:lnTo>
                      <a:pt x="1014" y="0"/>
                    </a:lnTo>
                    <a:lnTo>
                      <a:pt x="2893" y="27"/>
                    </a:lnTo>
                    <a:lnTo>
                      <a:pt x="2893" y="138"/>
                    </a:lnTo>
                    <a:close/>
                  </a:path>
                </a:pathLst>
              </a:custGeom>
              <a:solidFill>
                <a:srgbClr val="CC6633"/>
              </a:solidFill>
              <a:ln w="9525">
                <a:noFill/>
                <a:round/>
                <a:headEnd/>
                <a:tailEnd/>
              </a:ln>
            </p:spPr>
            <p:txBody>
              <a:bodyPr>
                <a:prstTxWarp prst="textNoShape">
                  <a:avLst/>
                </a:prstTxWarp>
              </a:bodyPr>
              <a:lstStyle/>
              <a:p>
                <a:endParaRPr lang="en-US"/>
              </a:p>
            </p:txBody>
          </p:sp>
          <p:sp>
            <p:nvSpPr>
              <p:cNvPr id="24799" name="Freeform 104"/>
              <p:cNvSpPr>
                <a:spLocks/>
              </p:cNvSpPr>
              <p:nvPr/>
            </p:nvSpPr>
            <p:spPr bwMode="auto">
              <a:xfrm>
                <a:off x="1115" y="2106"/>
                <a:ext cx="352" cy="311"/>
              </a:xfrm>
              <a:custGeom>
                <a:avLst/>
                <a:gdLst>
                  <a:gd name="T0" fmla="*/ 1852 w 2819"/>
                  <a:gd name="T1" fmla="*/ 692 h 2489"/>
                  <a:gd name="T2" fmla="*/ 1963 w 2819"/>
                  <a:gd name="T3" fmla="*/ 802 h 2489"/>
                  <a:gd name="T4" fmla="*/ 1963 w 2819"/>
                  <a:gd name="T5" fmla="*/ 830 h 2489"/>
                  <a:gd name="T6" fmla="*/ 1935 w 2819"/>
                  <a:gd name="T7" fmla="*/ 857 h 2489"/>
                  <a:gd name="T8" fmla="*/ 2101 w 2819"/>
                  <a:gd name="T9" fmla="*/ 1051 h 2489"/>
                  <a:gd name="T10" fmla="*/ 2598 w 2819"/>
                  <a:gd name="T11" fmla="*/ 2047 h 2489"/>
                  <a:gd name="T12" fmla="*/ 2819 w 2819"/>
                  <a:gd name="T13" fmla="*/ 2322 h 2489"/>
                  <a:gd name="T14" fmla="*/ 2571 w 2819"/>
                  <a:gd name="T15" fmla="*/ 2369 h 2489"/>
                  <a:gd name="T16" fmla="*/ 2101 w 2819"/>
                  <a:gd name="T17" fmla="*/ 2369 h 2489"/>
                  <a:gd name="T18" fmla="*/ 1355 w 2819"/>
                  <a:gd name="T19" fmla="*/ 2406 h 2489"/>
                  <a:gd name="T20" fmla="*/ 277 w 2819"/>
                  <a:gd name="T21" fmla="*/ 2489 h 2489"/>
                  <a:gd name="T22" fmla="*/ 0 w 2819"/>
                  <a:gd name="T23" fmla="*/ 2461 h 2489"/>
                  <a:gd name="T24" fmla="*/ 729 w 2819"/>
                  <a:gd name="T25" fmla="*/ 1244 h 2489"/>
                  <a:gd name="T26" fmla="*/ 1466 w 2819"/>
                  <a:gd name="T27" fmla="*/ 0 h 2489"/>
                  <a:gd name="T28" fmla="*/ 1852 w 2819"/>
                  <a:gd name="T29" fmla="*/ 608 h 2489"/>
                  <a:gd name="T30" fmla="*/ 1852 w 2819"/>
                  <a:gd name="T31" fmla="*/ 692 h 2489"/>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819"/>
                  <a:gd name="T49" fmla="*/ 0 h 2489"/>
                  <a:gd name="T50" fmla="*/ 2819 w 2819"/>
                  <a:gd name="T51" fmla="*/ 2489 h 2489"/>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819" h="2489">
                    <a:moveTo>
                      <a:pt x="1852" y="692"/>
                    </a:moveTo>
                    <a:lnTo>
                      <a:pt x="1963" y="802"/>
                    </a:lnTo>
                    <a:lnTo>
                      <a:pt x="1963" y="830"/>
                    </a:lnTo>
                    <a:lnTo>
                      <a:pt x="1935" y="857"/>
                    </a:lnTo>
                    <a:lnTo>
                      <a:pt x="2101" y="1051"/>
                    </a:lnTo>
                    <a:lnTo>
                      <a:pt x="2598" y="2047"/>
                    </a:lnTo>
                    <a:lnTo>
                      <a:pt x="2819" y="2322"/>
                    </a:lnTo>
                    <a:lnTo>
                      <a:pt x="2571" y="2369"/>
                    </a:lnTo>
                    <a:lnTo>
                      <a:pt x="2101" y="2369"/>
                    </a:lnTo>
                    <a:lnTo>
                      <a:pt x="1355" y="2406"/>
                    </a:lnTo>
                    <a:lnTo>
                      <a:pt x="277" y="2489"/>
                    </a:lnTo>
                    <a:lnTo>
                      <a:pt x="0" y="2461"/>
                    </a:lnTo>
                    <a:lnTo>
                      <a:pt x="729" y="1244"/>
                    </a:lnTo>
                    <a:lnTo>
                      <a:pt x="1466" y="0"/>
                    </a:lnTo>
                    <a:lnTo>
                      <a:pt x="1852" y="608"/>
                    </a:lnTo>
                    <a:lnTo>
                      <a:pt x="1852" y="692"/>
                    </a:lnTo>
                    <a:close/>
                  </a:path>
                </a:pathLst>
              </a:custGeom>
              <a:solidFill>
                <a:srgbClr val="FF6633"/>
              </a:solidFill>
              <a:ln w="9525">
                <a:noFill/>
                <a:round/>
                <a:headEnd/>
                <a:tailEnd/>
              </a:ln>
            </p:spPr>
            <p:txBody>
              <a:bodyPr>
                <a:prstTxWarp prst="textNoShape">
                  <a:avLst/>
                </a:prstTxWarp>
              </a:bodyPr>
              <a:lstStyle/>
              <a:p>
                <a:endParaRPr lang="en-US"/>
              </a:p>
            </p:txBody>
          </p:sp>
          <p:sp>
            <p:nvSpPr>
              <p:cNvPr id="24800" name="Freeform 105"/>
              <p:cNvSpPr>
                <a:spLocks/>
              </p:cNvSpPr>
              <p:nvPr/>
            </p:nvSpPr>
            <p:spPr bwMode="auto">
              <a:xfrm>
                <a:off x="3234" y="2182"/>
                <a:ext cx="65" cy="145"/>
              </a:xfrm>
              <a:custGeom>
                <a:avLst/>
                <a:gdLst>
                  <a:gd name="T0" fmla="*/ 525 w 525"/>
                  <a:gd name="T1" fmla="*/ 526 h 1162"/>
                  <a:gd name="T2" fmla="*/ 525 w 525"/>
                  <a:gd name="T3" fmla="*/ 1162 h 1162"/>
                  <a:gd name="T4" fmla="*/ 54 w 525"/>
                  <a:gd name="T5" fmla="*/ 1162 h 1162"/>
                  <a:gd name="T6" fmla="*/ 0 w 525"/>
                  <a:gd name="T7" fmla="*/ 830 h 1162"/>
                  <a:gd name="T8" fmla="*/ 54 w 525"/>
                  <a:gd name="T9" fmla="*/ 222 h 1162"/>
                  <a:gd name="T10" fmla="*/ 193 w 525"/>
                  <a:gd name="T11" fmla="*/ 0 h 1162"/>
                  <a:gd name="T12" fmla="*/ 386 w 525"/>
                  <a:gd name="T13" fmla="*/ 28 h 1162"/>
                  <a:gd name="T14" fmla="*/ 525 w 525"/>
                  <a:gd name="T15" fmla="*/ 526 h 1162"/>
                  <a:gd name="T16" fmla="*/ 0 60000 65536"/>
                  <a:gd name="T17" fmla="*/ 0 60000 65536"/>
                  <a:gd name="T18" fmla="*/ 0 60000 65536"/>
                  <a:gd name="T19" fmla="*/ 0 60000 65536"/>
                  <a:gd name="T20" fmla="*/ 0 60000 65536"/>
                  <a:gd name="T21" fmla="*/ 0 60000 65536"/>
                  <a:gd name="T22" fmla="*/ 0 60000 65536"/>
                  <a:gd name="T23" fmla="*/ 0 60000 65536"/>
                  <a:gd name="T24" fmla="*/ 0 w 525"/>
                  <a:gd name="T25" fmla="*/ 0 h 1162"/>
                  <a:gd name="T26" fmla="*/ 525 w 525"/>
                  <a:gd name="T27" fmla="*/ 1162 h 116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25" h="1162">
                    <a:moveTo>
                      <a:pt x="525" y="526"/>
                    </a:moveTo>
                    <a:lnTo>
                      <a:pt x="525" y="1162"/>
                    </a:lnTo>
                    <a:lnTo>
                      <a:pt x="54" y="1162"/>
                    </a:lnTo>
                    <a:lnTo>
                      <a:pt x="0" y="830"/>
                    </a:lnTo>
                    <a:lnTo>
                      <a:pt x="54" y="222"/>
                    </a:lnTo>
                    <a:lnTo>
                      <a:pt x="193" y="0"/>
                    </a:lnTo>
                    <a:lnTo>
                      <a:pt x="386" y="28"/>
                    </a:lnTo>
                    <a:lnTo>
                      <a:pt x="525" y="526"/>
                    </a:lnTo>
                    <a:close/>
                  </a:path>
                </a:pathLst>
              </a:custGeom>
              <a:solidFill>
                <a:srgbClr val="000000"/>
              </a:solidFill>
              <a:ln w="9525">
                <a:noFill/>
                <a:round/>
                <a:headEnd/>
                <a:tailEnd/>
              </a:ln>
            </p:spPr>
            <p:txBody>
              <a:bodyPr>
                <a:prstTxWarp prst="textNoShape">
                  <a:avLst/>
                </a:prstTxWarp>
              </a:bodyPr>
              <a:lstStyle/>
              <a:p>
                <a:endParaRPr lang="en-US"/>
              </a:p>
            </p:txBody>
          </p:sp>
          <p:sp>
            <p:nvSpPr>
              <p:cNvPr id="24801" name="Freeform 106"/>
              <p:cNvSpPr>
                <a:spLocks/>
              </p:cNvSpPr>
              <p:nvPr/>
            </p:nvSpPr>
            <p:spPr bwMode="auto">
              <a:xfrm>
                <a:off x="1602" y="2189"/>
                <a:ext cx="17" cy="34"/>
              </a:xfrm>
              <a:custGeom>
                <a:avLst/>
                <a:gdLst>
                  <a:gd name="T0" fmla="*/ 0 w 139"/>
                  <a:gd name="T1" fmla="*/ 276 h 276"/>
                  <a:gd name="T2" fmla="*/ 0 w 139"/>
                  <a:gd name="T3" fmla="*/ 28 h 276"/>
                  <a:gd name="T4" fmla="*/ 139 w 139"/>
                  <a:gd name="T5" fmla="*/ 0 h 276"/>
                  <a:gd name="T6" fmla="*/ 29 w 139"/>
                  <a:gd name="T7" fmla="*/ 249 h 276"/>
                  <a:gd name="T8" fmla="*/ 0 w 139"/>
                  <a:gd name="T9" fmla="*/ 276 h 276"/>
                  <a:gd name="T10" fmla="*/ 0 60000 65536"/>
                  <a:gd name="T11" fmla="*/ 0 60000 65536"/>
                  <a:gd name="T12" fmla="*/ 0 60000 65536"/>
                  <a:gd name="T13" fmla="*/ 0 60000 65536"/>
                  <a:gd name="T14" fmla="*/ 0 60000 65536"/>
                  <a:gd name="T15" fmla="*/ 0 w 139"/>
                  <a:gd name="T16" fmla="*/ 0 h 276"/>
                  <a:gd name="T17" fmla="*/ 139 w 139"/>
                  <a:gd name="T18" fmla="*/ 276 h 276"/>
                </a:gdLst>
                <a:ahLst/>
                <a:cxnLst>
                  <a:cxn ang="T10">
                    <a:pos x="T0" y="T1"/>
                  </a:cxn>
                  <a:cxn ang="T11">
                    <a:pos x="T2" y="T3"/>
                  </a:cxn>
                  <a:cxn ang="T12">
                    <a:pos x="T4" y="T5"/>
                  </a:cxn>
                  <a:cxn ang="T13">
                    <a:pos x="T6" y="T7"/>
                  </a:cxn>
                  <a:cxn ang="T14">
                    <a:pos x="T8" y="T9"/>
                  </a:cxn>
                </a:cxnLst>
                <a:rect l="T15" t="T16" r="T17" b="T18"/>
                <a:pathLst>
                  <a:path w="139" h="276">
                    <a:moveTo>
                      <a:pt x="0" y="276"/>
                    </a:moveTo>
                    <a:lnTo>
                      <a:pt x="0" y="28"/>
                    </a:lnTo>
                    <a:lnTo>
                      <a:pt x="139" y="0"/>
                    </a:lnTo>
                    <a:lnTo>
                      <a:pt x="29" y="249"/>
                    </a:lnTo>
                    <a:lnTo>
                      <a:pt x="0" y="276"/>
                    </a:lnTo>
                    <a:close/>
                  </a:path>
                </a:pathLst>
              </a:custGeom>
              <a:solidFill>
                <a:srgbClr val="FF6633"/>
              </a:solidFill>
              <a:ln w="9525">
                <a:noFill/>
                <a:round/>
                <a:headEnd/>
                <a:tailEnd/>
              </a:ln>
            </p:spPr>
            <p:txBody>
              <a:bodyPr>
                <a:prstTxWarp prst="textNoShape">
                  <a:avLst/>
                </a:prstTxWarp>
              </a:bodyPr>
              <a:lstStyle/>
              <a:p>
                <a:endParaRPr lang="en-US"/>
              </a:p>
            </p:txBody>
          </p:sp>
          <p:sp>
            <p:nvSpPr>
              <p:cNvPr id="24802" name="Freeform 107"/>
              <p:cNvSpPr>
                <a:spLocks/>
              </p:cNvSpPr>
              <p:nvPr/>
            </p:nvSpPr>
            <p:spPr bwMode="auto">
              <a:xfrm>
                <a:off x="1388" y="2192"/>
                <a:ext cx="34" cy="35"/>
              </a:xfrm>
              <a:custGeom>
                <a:avLst/>
                <a:gdLst>
                  <a:gd name="T0" fmla="*/ 166 w 276"/>
                  <a:gd name="T1" fmla="*/ 248 h 275"/>
                  <a:gd name="T2" fmla="*/ 139 w 276"/>
                  <a:gd name="T3" fmla="*/ 275 h 275"/>
                  <a:gd name="T4" fmla="*/ 0 w 276"/>
                  <a:gd name="T5" fmla="*/ 54 h 275"/>
                  <a:gd name="T6" fmla="*/ 55 w 276"/>
                  <a:gd name="T7" fmla="*/ 0 h 275"/>
                  <a:gd name="T8" fmla="*/ 276 w 276"/>
                  <a:gd name="T9" fmla="*/ 0 h 275"/>
                  <a:gd name="T10" fmla="*/ 166 w 276"/>
                  <a:gd name="T11" fmla="*/ 248 h 275"/>
                  <a:gd name="T12" fmla="*/ 0 60000 65536"/>
                  <a:gd name="T13" fmla="*/ 0 60000 65536"/>
                  <a:gd name="T14" fmla="*/ 0 60000 65536"/>
                  <a:gd name="T15" fmla="*/ 0 60000 65536"/>
                  <a:gd name="T16" fmla="*/ 0 60000 65536"/>
                  <a:gd name="T17" fmla="*/ 0 60000 65536"/>
                  <a:gd name="T18" fmla="*/ 0 w 276"/>
                  <a:gd name="T19" fmla="*/ 0 h 275"/>
                  <a:gd name="T20" fmla="*/ 276 w 276"/>
                  <a:gd name="T21" fmla="*/ 275 h 275"/>
                </a:gdLst>
                <a:ahLst/>
                <a:cxnLst>
                  <a:cxn ang="T12">
                    <a:pos x="T0" y="T1"/>
                  </a:cxn>
                  <a:cxn ang="T13">
                    <a:pos x="T2" y="T3"/>
                  </a:cxn>
                  <a:cxn ang="T14">
                    <a:pos x="T4" y="T5"/>
                  </a:cxn>
                  <a:cxn ang="T15">
                    <a:pos x="T6" y="T7"/>
                  </a:cxn>
                  <a:cxn ang="T16">
                    <a:pos x="T8" y="T9"/>
                  </a:cxn>
                  <a:cxn ang="T17">
                    <a:pos x="T10" y="T11"/>
                  </a:cxn>
                </a:cxnLst>
                <a:rect l="T18" t="T19" r="T20" b="T21"/>
                <a:pathLst>
                  <a:path w="276" h="275">
                    <a:moveTo>
                      <a:pt x="166" y="248"/>
                    </a:moveTo>
                    <a:lnTo>
                      <a:pt x="139" y="275"/>
                    </a:lnTo>
                    <a:lnTo>
                      <a:pt x="0" y="54"/>
                    </a:lnTo>
                    <a:lnTo>
                      <a:pt x="55" y="0"/>
                    </a:lnTo>
                    <a:lnTo>
                      <a:pt x="276" y="0"/>
                    </a:lnTo>
                    <a:lnTo>
                      <a:pt x="166" y="248"/>
                    </a:lnTo>
                    <a:close/>
                  </a:path>
                </a:pathLst>
              </a:custGeom>
              <a:solidFill>
                <a:srgbClr val="FF6633"/>
              </a:solidFill>
              <a:ln w="9525">
                <a:noFill/>
                <a:round/>
                <a:headEnd/>
                <a:tailEnd/>
              </a:ln>
            </p:spPr>
            <p:txBody>
              <a:bodyPr>
                <a:prstTxWarp prst="textNoShape">
                  <a:avLst/>
                </a:prstTxWarp>
              </a:bodyPr>
              <a:lstStyle/>
              <a:p>
                <a:endParaRPr lang="en-US"/>
              </a:p>
            </p:txBody>
          </p:sp>
          <p:sp>
            <p:nvSpPr>
              <p:cNvPr id="24803" name="Freeform 108"/>
              <p:cNvSpPr>
                <a:spLocks/>
              </p:cNvSpPr>
              <p:nvPr/>
            </p:nvSpPr>
            <p:spPr bwMode="auto">
              <a:xfrm>
                <a:off x="1654" y="2192"/>
                <a:ext cx="24" cy="24"/>
              </a:xfrm>
              <a:custGeom>
                <a:avLst/>
                <a:gdLst>
                  <a:gd name="T0" fmla="*/ 111 w 194"/>
                  <a:gd name="T1" fmla="*/ 138 h 193"/>
                  <a:gd name="T2" fmla="*/ 111 w 194"/>
                  <a:gd name="T3" fmla="*/ 193 h 193"/>
                  <a:gd name="T4" fmla="*/ 0 w 194"/>
                  <a:gd name="T5" fmla="*/ 0 h 193"/>
                  <a:gd name="T6" fmla="*/ 194 w 194"/>
                  <a:gd name="T7" fmla="*/ 27 h 193"/>
                  <a:gd name="T8" fmla="*/ 111 w 194"/>
                  <a:gd name="T9" fmla="*/ 138 h 193"/>
                  <a:gd name="T10" fmla="*/ 0 60000 65536"/>
                  <a:gd name="T11" fmla="*/ 0 60000 65536"/>
                  <a:gd name="T12" fmla="*/ 0 60000 65536"/>
                  <a:gd name="T13" fmla="*/ 0 60000 65536"/>
                  <a:gd name="T14" fmla="*/ 0 60000 65536"/>
                  <a:gd name="T15" fmla="*/ 0 w 194"/>
                  <a:gd name="T16" fmla="*/ 0 h 193"/>
                  <a:gd name="T17" fmla="*/ 194 w 194"/>
                  <a:gd name="T18" fmla="*/ 193 h 193"/>
                </a:gdLst>
                <a:ahLst/>
                <a:cxnLst>
                  <a:cxn ang="T10">
                    <a:pos x="T0" y="T1"/>
                  </a:cxn>
                  <a:cxn ang="T11">
                    <a:pos x="T2" y="T3"/>
                  </a:cxn>
                  <a:cxn ang="T12">
                    <a:pos x="T4" y="T5"/>
                  </a:cxn>
                  <a:cxn ang="T13">
                    <a:pos x="T6" y="T7"/>
                  </a:cxn>
                  <a:cxn ang="T14">
                    <a:pos x="T8" y="T9"/>
                  </a:cxn>
                </a:cxnLst>
                <a:rect l="T15" t="T16" r="T17" b="T18"/>
                <a:pathLst>
                  <a:path w="194" h="193">
                    <a:moveTo>
                      <a:pt x="111" y="138"/>
                    </a:moveTo>
                    <a:lnTo>
                      <a:pt x="111" y="193"/>
                    </a:lnTo>
                    <a:lnTo>
                      <a:pt x="0" y="0"/>
                    </a:lnTo>
                    <a:lnTo>
                      <a:pt x="194" y="27"/>
                    </a:lnTo>
                    <a:lnTo>
                      <a:pt x="111" y="138"/>
                    </a:lnTo>
                    <a:close/>
                  </a:path>
                </a:pathLst>
              </a:custGeom>
              <a:solidFill>
                <a:srgbClr val="FF6633"/>
              </a:solidFill>
              <a:ln w="9525">
                <a:noFill/>
                <a:round/>
                <a:headEnd/>
                <a:tailEnd/>
              </a:ln>
            </p:spPr>
            <p:txBody>
              <a:bodyPr>
                <a:prstTxWarp prst="textNoShape">
                  <a:avLst/>
                </a:prstTxWarp>
              </a:bodyPr>
              <a:lstStyle/>
              <a:p>
                <a:endParaRPr lang="en-US"/>
              </a:p>
            </p:txBody>
          </p:sp>
          <p:sp>
            <p:nvSpPr>
              <p:cNvPr id="24804" name="Freeform 109"/>
              <p:cNvSpPr>
                <a:spLocks/>
              </p:cNvSpPr>
              <p:nvPr/>
            </p:nvSpPr>
            <p:spPr bwMode="auto">
              <a:xfrm>
                <a:off x="1450" y="2196"/>
                <a:ext cx="17" cy="27"/>
              </a:xfrm>
              <a:custGeom>
                <a:avLst/>
                <a:gdLst>
                  <a:gd name="T0" fmla="*/ 137 w 137"/>
                  <a:gd name="T1" fmla="*/ 27 h 221"/>
                  <a:gd name="T2" fmla="*/ 83 w 137"/>
                  <a:gd name="T3" fmla="*/ 194 h 221"/>
                  <a:gd name="T4" fmla="*/ 55 w 137"/>
                  <a:gd name="T5" fmla="*/ 221 h 221"/>
                  <a:gd name="T6" fmla="*/ 0 w 137"/>
                  <a:gd name="T7" fmla="*/ 56 h 221"/>
                  <a:gd name="T8" fmla="*/ 27 w 137"/>
                  <a:gd name="T9" fmla="*/ 0 h 221"/>
                  <a:gd name="T10" fmla="*/ 55 w 137"/>
                  <a:gd name="T11" fmla="*/ 27 h 221"/>
                  <a:gd name="T12" fmla="*/ 137 w 137"/>
                  <a:gd name="T13" fmla="*/ 27 h 221"/>
                  <a:gd name="T14" fmla="*/ 0 60000 65536"/>
                  <a:gd name="T15" fmla="*/ 0 60000 65536"/>
                  <a:gd name="T16" fmla="*/ 0 60000 65536"/>
                  <a:gd name="T17" fmla="*/ 0 60000 65536"/>
                  <a:gd name="T18" fmla="*/ 0 60000 65536"/>
                  <a:gd name="T19" fmla="*/ 0 60000 65536"/>
                  <a:gd name="T20" fmla="*/ 0 60000 65536"/>
                  <a:gd name="T21" fmla="*/ 0 w 137"/>
                  <a:gd name="T22" fmla="*/ 0 h 221"/>
                  <a:gd name="T23" fmla="*/ 137 w 137"/>
                  <a:gd name="T24" fmla="*/ 221 h 22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37" h="221">
                    <a:moveTo>
                      <a:pt x="137" y="27"/>
                    </a:moveTo>
                    <a:lnTo>
                      <a:pt x="83" y="194"/>
                    </a:lnTo>
                    <a:lnTo>
                      <a:pt x="55" y="221"/>
                    </a:lnTo>
                    <a:lnTo>
                      <a:pt x="0" y="56"/>
                    </a:lnTo>
                    <a:lnTo>
                      <a:pt x="27" y="0"/>
                    </a:lnTo>
                    <a:lnTo>
                      <a:pt x="55" y="27"/>
                    </a:lnTo>
                    <a:lnTo>
                      <a:pt x="137" y="27"/>
                    </a:lnTo>
                    <a:close/>
                  </a:path>
                </a:pathLst>
              </a:custGeom>
              <a:solidFill>
                <a:srgbClr val="FF6633"/>
              </a:solidFill>
              <a:ln w="9525">
                <a:noFill/>
                <a:round/>
                <a:headEnd/>
                <a:tailEnd/>
              </a:ln>
            </p:spPr>
            <p:txBody>
              <a:bodyPr>
                <a:prstTxWarp prst="textNoShape">
                  <a:avLst/>
                </a:prstTxWarp>
              </a:bodyPr>
              <a:lstStyle/>
              <a:p>
                <a:endParaRPr lang="en-US"/>
              </a:p>
            </p:txBody>
          </p:sp>
          <p:sp>
            <p:nvSpPr>
              <p:cNvPr id="24805" name="Freeform 110"/>
              <p:cNvSpPr>
                <a:spLocks/>
              </p:cNvSpPr>
              <p:nvPr/>
            </p:nvSpPr>
            <p:spPr bwMode="auto">
              <a:xfrm>
                <a:off x="1709" y="2196"/>
                <a:ext cx="14" cy="20"/>
              </a:xfrm>
              <a:custGeom>
                <a:avLst/>
                <a:gdLst>
                  <a:gd name="T0" fmla="*/ 56 w 111"/>
                  <a:gd name="T1" fmla="*/ 111 h 166"/>
                  <a:gd name="T2" fmla="*/ 56 w 111"/>
                  <a:gd name="T3" fmla="*/ 166 h 166"/>
                  <a:gd name="T4" fmla="*/ 0 w 111"/>
                  <a:gd name="T5" fmla="*/ 0 h 166"/>
                  <a:gd name="T6" fmla="*/ 111 w 111"/>
                  <a:gd name="T7" fmla="*/ 27 h 166"/>
                  <a:gd name="T8" fmla="*/ 56 w 111"/>
                  <a:gd name="T9" fmla="*/ 111 h 166"/>
                  <a:gd name="T10" fmla="*/ 0 60000 65536"/>
                  <a:gd name="T11" fmla="*/ 0 60000 65536"/>
                  <a:gd name="T12" fmla="*/ 0 60000 65536"/>
                  <a:gd name="T13" fmla="*/ 0 60000 65536"/>
                  <a:gd name="T14" fmla="*/ 0 60000 65536"/>
                  <a:gd name="T15" fmla="*/ 0 w 111"/>
                  <a:gd name="T16" fmla="*/ 0 h 166"/>
                  <a:gd name="T17" fmla="*/ 111 w 111"/>
                  <a:gd name="T18" fmla="*/ 166 h 166"/>
                </a:gdLst>
                <a:ahLst/>
                <a:cxnLst>
                  <a:cxn ang="T10">
                    <a:pos x="T0" y="T1"/>
                  </a:cxn>
                  <a:cxn ang="T11">
                    <a:pos x="T2" y="T3"/>
                  </a:cxn>
                  <a:cxn ang="T12">
                    <a:pos x="T4" y="T5"/>
                  </a:cxn>
                  <a:cxn ang="T13">
                    <a:pos x="T6" y="T7"/>
                  </a:cxn>
                  <a:cxn ang="T14">
                    <a:pos x="T8" y="T9"/>
                  </a:cxn>
                </a:cxnLst>
                <a:rect l="T15" t="T16" r="T17" b="T18"/>
                <a:pathLst>
                  <a:path w="111" h="166">
                    <a:moveTo>
                      <a:pt x="56" y="111"/>
                    </a:moveTo>
                    <a:lnTo>
                      <a:pt x="56" y="166"/>
                    </a:lnTo>
                    <a:lnTo>
                      <a:pt x="0" y="0"/>
                    </a:lnTo>
                    <a:lnTo>
                      <a:pt x="111" y="27"/>
                    </a:lnTo>
                    <a:lnTo>
                      <a:pt x="56" y="111"/>
                    </a:lnTo>
                    <a:close/>
                  </a:path>
                </a:pathLst>
              </a:custGeom>
              <a:solidFill>
                <a:srgbClr val="FF6633"/>
              </a:solidFill>
              <a:ln w="9525">
                <a:noFill/>
                <a:round/>
                <a:headEnd/>
                <a:tailEnd/>
              </a:ln>
            </p:spPr>
            <p:txBody>
              <a:bodyPr>
                <a:prstTxWarp prst="textNoShape">
                  <a:avLst/>
                </a:prstTxWarp>
              </a:bodyPr>
              <a:lstStyle/>
              <a:p>
                <a:endParaRPr lang="en-US"/>
              </a:p>
            </p:txBody>
          </p:sp>
          <p:sp>
            <p:nvSpPr>
              <p:cNvPr id="24806" name="Freeform 111"/>
              <p:cNvSpPr>
                <a:spLocks/>
              </p:cNvSpPr>
              <p:nvPr/>
            </p:nvSpPr>
            <p:spPr bwMode="auto">
              <a:xfrm>
                <a:off x="1540" y="2199"/>
                <a:ext cx="13" cy="28"/>
              </a:xfrm>
              <a:custGeom>
                <a:avLst/>
                <a:gdLst>
                  <a:gd name="T0" fmla="*/ 110 w 110"/>
                  <a:gd name="T1" fmla="*/ 194 h 221"/>
                  <a:gd name="T2" fmla="*/ 83 w 110"/>
                  <a:gd name="T3" fmla="*/ 221 h 221"/>
                  <a:gd name="T4" fmla="*/ 27 w 110"/>
                  <a:gd name="T5" fmla="*/ 221 h 221"/>
                  <a:gd name="T6" fmla="*/ 0 w 110"/>
                  <a:gd name="T7" fmla="*/ 111 h 221"/>
                  <a:gd name="T8" fmla="*/ 0 w 110"/>
                  <a:gd name="T9" fmla="*/ 29 h 221"/>
                  <a:gd name="T10" fmla="*/ 54 w 110"/>
                  <a:gd name="T11" fmla="*/ 0 h 221"/>
                  <a:gd name="T12" fmla="*/ 110 w 110"/>
                  <a:gd name="T13" fmla="*/ 0 h 221"/>
                  <a:gd name="T14" fmla="*/ 110 w 110"/>
                  <a:gd name="T15" fmla="*/ 194 h 221"/>
                  <a:gd name="T16" fmla="*/ 0 60000 65536"/>
                  <a:gd name="T17" fmla="*/ 0 60000 65536"/>
                  <a:gd name="T18" fmla="*/ 0 60000 65536"/>
                  <a:gd name="T19" fmla="*/ 0 60000 65536"/>
                  <a:gd name="T20" fmla="*/ 0 60000 65536"/>
                  <a:gd name="T21" fmla="*/ 0 60000 65536"/>
                  <a:gd name="T22" fmla="*/ 0 60000 65536"/>
                  <a:gd name="T23" fmla="*/ 0 60000 65536"/>
                  <a:gd name="T24" fmla="*/ 0 w 110"/>
                  <a:gd name="T25" fmla="*/ 0 h 221"/>
                  <a:gd name="T26" fmla="*/ 110 w 110"/>
                  <a:gd name="T27" fmla="*/ 221 h 22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10" h="221">
                    <a:moveTo>
                      <a:pt x="110" y="194"/>
                    </a:moveTo>
                    <a:lnTo>
                      <a:pt x="83" y="221"/>
                    </a:lnTo>
                    <a:lnTo>
                      <a:pt x="27" y="221"/>
                    </a:lnTo>
                    <a:lnTo>
                      <a:pt x="0" y="111"/>
                    </a:lnTo>
                    <a:lnTo>
                      <a:pt x="0" y="29"/>
                    </a:lnTo>
                    <a:lnTo>
                      <a:pt x="54" y="0"/>
                    </a:lnTo>
                    <a:lnTo>
                      <a:pt x="110" y="0"/>
                    </a:lnTo>
                    <a:lnTo>
                      <a:pt x="110" y="194"/>
                    </a:lnTo>
                    <a:close/>
                  </a:path>
                </a:pathLst>
              </a:custGeom>
              <a:solidFill>
                <a:srgbClr val="FF6633"/>
              </a:solidFill>
              <a:ln w="9525">
                <a:noFill/>
                <a:round/>
                <a:headEnd/>
                <a:tailEnd/>
              </a:ln>
            </p:spPr>
            <p:txBody>
              <a:bodyPr>
                <a:prstTxWarp prst="textNoShape">
                  <a:avLst/>
                </a:prstTxWarp>
              </a:bodyPr>
              <a:lstStyle/>
              <a:p>
                <a:endParaRPr lang="en-US"/>
              </a:p>
            </p:txBody>
          </p:sp>
          <p:sp>
            <p:nvSpPr>
              <p:cNvPr id="24807" name="Freeform 112"/>
              <p:cNvSpPr>
                <a:spLocks/>
              </p:cNvSpPr>
              <p:nvPr/>
            </p:nvSpPr>
            <p:spPr bwMode="auto">
              <a:xfrm>
                <a:off x="3247" y="2199"/>
                <a:ext cx="35" cy="114"/>
              </a:xfrm>
              <a:custGeom>
                <a:avLst/>
                <a:gdLst>
                  <a:gd name="T0" fmla="*/ 249 w 276"/>
                  <a:gd name="T1" fmla="*/ 886 h 913"/>
                  <a:gd name="T2" fmla="*/ 111 w 276"/>
                  <a:gd name="T3" fmla="*/ 886 h 913"/>
                  <a:gd name="T4" fmla="*/ 83 w 276"/>
                  <a:gd name="T5" fmla="*/ 913 h 913"/>
                  <a:gd name="T6" fmla="*/ 55 w 276"/>
                  <a:gd name="T7" fmla="*/ 665 h 913"/>
                  <a:gd name="T8" fmla="*/ 0 w 276"/>
                  <a:gd name="T9" fmla="*/ 581 h 913"/>
                  <a:gd name="T10" fmla="*/ 83 w 276"/>
                  <a:gd name="T11" fmla="*/ 139 h 913"/>
                  <a:gd name="T12" fmla="*/ 166 w 276"/>
                  <a:gd name="T13" fmla="*/ 0 h 913"/>
                  <a:gd name="T14" fmla="*/ 276 w 276"/>
                  <a:gd name="T15" fmla="*/ 388 h 913"/>
                  <a:gd name="T16" fmla="*/ 249 w 276"/>
                  <a:gd name="T17" fmla="*/ 886 h 9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6"/>
                  <a:gd name="T28" fmla="*/ 0 h 913"/>
                  <a:gd name="T29" fmla="*/ 276 w 276"/>
                  <a:gd name="T30" fmla="*/ 913 h 9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6" h="913">
                    <a:moveTo>
                      <a:pt x="249" y="886"/>
                    </a:moveTo>
                    <a:lnTo>
                      <a:pt x="111" y="886"/>
                    </a:lnTo>
                    <a:lnTo>
                      <a:pt x="83" y="913"/>
                    </a:lnTo>
                    <a:lnTo>
                      <a:pt x="55" y="665"/>
                    </a:lnTo>
                    <a:lnTo>
                      <a:pt x="0" y="581"/>
                    </a:lnTo>
                    <a:lnTo>
                      <a:pt x="83" y="139"/>
                    </a:lnTo>
                    <a:lnTo>
                      <a:pt x="166" y="0"/>
                    </a:lnTo>
                    <a:lnTo>
                      <a:pt x="276" y="388"/>
                    </a:lnTo>
                    <a:lnTo>
                      <a:pt x="249" y="886"/>
                    </a:lnTo>
                    <a:close/>
                  </a:path>
                </a:pathLst>
              </a:custGeom>
              <a:solidFill>
                <a:srgbClr val="99CCCC"/>
              </a:solidFill>
              <a:ln w="9525">
                <a:noFill/>
                <a:round/>
                <a:headEnd/>
                <a:tailEnd/>
              </a:ln>
            </p:spPr>
            <p:txBody>
              <a:bodyPr>
                <a:prstTxWarp prst="textNoShape">
                  <a:avLst/>
                </a:prstTxWarp>
              </a:bodyPr>
              <a:lstStyle/>
              <a:p>
                <a:endParaRPr lang="en-US"/>
              </a:p>
            </p:txBody>
          </p:sp>
          <p:sp>
            <p:nvSpPr>
              <p:cNvPr id="24808" name="Freeform 113"/>
              <p:cNvSpPr>
                <a:spLocks/>
              </p:cNvSpPr>
              <p:nvPr/>
            </p:nvSpPr>
            <p:spPr bwMode="auto">
              <a:xfrm>
                <a:off x="749" y="2202"/>
                <a:ext cx="125" cy="118"/>
              </a:xfrm>
              <a:custGeom>
                <a:avLst/>
                <a:gdLst>
                  <a:gd name="T0" fmla="*/ 995 w 995"/>
                  <a:gd name="T1" fmla="*/ 746 h 940"/>
                  <a:gd name="T2" fmla="*/ 940 w 995"/>
                  <a:gd name="T3" fmla="*/ 801 h 940"/>
                  <a:gd name="T4" fmla="*/ 746 w 995"/>
                  <a:gd name="T5" fmla="*/ 828 h 940"/>
                  <a:gd name="T6" fmla="*/ 719 w 995"/>
                  <a:gd name="T7" fmla="*/ 469 h 940"/>
                  <a:gd name="T8" fmla="*/ 607 w 995"/>
                  <a:gd name="T9" fmla="*/ 304 h 940"/>
                  <a:gd name="T10" fmla="*/ 498 w 995"/>
                  <a:gd name="T11" fmla="*/ 221 h 940"/>
                  <a:gd name="T12" fmla="*/ 415 w 995"/>
                  <a:gd name="T13" fmla="*/ 221 h 940"/>
                  <a:gd name="T14" fmla="*/ 276 w 995"/>
                  <a:gd name="T15" fmla="*/ 497 h 940"/>
                  <a:gd name="T16" fmla="*/ 304 w 995"/>
                  <a:gd name="T17" fmla="*/ 884 h 940"/>
                  <a:gd name="T18" fmla="*/ 83 w 995"/>
                  <a:gd name="T19" fmla="*/ 940 h 940"/>
                  <a:gd name="T20" fmla="*/ 0 w 995"/>
                  <a:gd name="T21" fmla="*/ 911 h 940"/>
                  <a:gd name="T22" fmla="*/ 0 w 995"/>
                  <a:gd name="T23" fmla="*/ 718 h 940"/>
                  <a:gd name="T24" fmla="*/ 331 w 995"/>
                  <a:gd name="T25" fmla="*/ 165 h 940"/>
                  <a:gd name="T26" fmla="*/ 386 w 995"/>
                  <a:gd name="T27" fmla="*/ 0 h 940"/>
                  <a:gd name="T28" fmla="*/ 801 w 995"/>
                  <a:gd name="T29" fmla="*/ 359 h 940"/>
                  <a:gd name="T30" fmla="*/ 995 w 995"/>
                  <a:gd name="T31" fmla="*/ 746 h 94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995"/>
                  <a:gd name="T49" fmla="*/ 0 h 940"/>
                  <a:gd name="T50" fmla="*/ 995 w 995"/>
                  <a:gd name="T51" fmla="*/ 940 h 94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995" h="940">
                    <a:moveTo>
                      <a:pt x="995" y="746"/>
                    </a:moveTo>
                    <a:lnTo>
                      <a:pt x="940" y="801"/>
                    </a:lnTo>
                    <a:lnTo>
                      <a:pt x="746" y="828"/>
                    </a:lnTo>
                    <a:lnTo>
                      <a:pt x="719" y="469"/>
                    </a:lnTo>
                    <a:lnTo>
                      <a:pt x="607" y="304"/>
                    </a:lnTo>
                    <a:lnTo>
                      <a:pt x="498" y="221"/>
                    </a:lnTo>
                    <a:lnTo>
                      <a:pt x="415" y="221"/>
                    </a:lnTo>
                    <a:lnTo>
                      <a:pt x="276" y="497"/>
                    </a:lnTo>
                    <a:lnTo>
                      <a:pt x="304" y="884"/>
                    </a:lnTo>
                    <a:lnTo>
                      <a:pt x="83" y="940"/>
                    </a:lnTo>
                    <a:lnTo>
                      <a:pt x="0" y="911"/>
                    </a:lnTo>
                    <a:lnTo>
                      <a:pt x="0" y="718"/>
                    </a:lnTo>
                    <a:lnTo>
                      <a:pt x="331" y="165"/>
                    </a:lnTo>
                    <a:lnTo>
                      <a:pt x="386" y="0"/>
                    </a:lnTo>
                    <a:lnTo>
                      <a:pt x="801" y="359"/>
                    </a:lnTo>
                    <a:lnTo>
                      <a:pt x="995" y="746"/>
                    </a:lnTo>
                    <a:close/>
                  </a:path>
                </a:pathLst>
              </a:custGeom>
              <a:solidFill>
                <a:srgbClr val="FF6633"/>
              </a:solidFill>
              <a:ln w="9525">
                <a:noFill/>
                <a:round/>
                <a:headEnd/>
                <a:tailEnd/>
              </a:ln>
            </p:spPr>
            <p:txBody>
              <a:bodyPr>
                <a:prstTxWarp prst="textNoShape">
                  <a:avLst/>
                </a:prstTxWarp>
              </a:bodyPr>
              <a:lstStyle/>
              <a:p>
                <a:endParaRPr lang="en-US"/>
              </a:p>
            </p:txBody>
          </p:sp>
          <p:sp>
            <p:nvSpPr>
              <p:cNvPr id="24809" name="Freeform 114"/>
              <p:cNvSpPr>
                <a:spLocks/>
              </p:cNvSpPr>
              <p:nvPr/>
            </p:nvSpPr>
            <p:spPr bwMode="auto">
              <a:xfrm>
                <a:off x="1498" y="2202"/>
                <a:ext cx="14" cy="25"/>
              </a:xfrm>
              <a:custGeom>
                <a:avLst/>
                <a:gdLst>
                  <a:gd name="T0" fmla="*/ 82 w 110"/>
                  <a:gd name="T1" fmla="*/ 192 h 192"/>
                  <a:gd name="T2" fmla="*/ 0 w 110"/>
                  <a:gd name="T3" fmla="*/ 0 h 192"/>
                  <a:gd name="T4" fmla="*/ 110 w 110"/>
                  <a:gd name="T5" fmla="*/ 0 h 192"/>
                  <a:gd name="T6" fmla="*/ 82 w 110"/>
                  <a:gd name="T7" fmla="*/ 192 h 192"/>
                  <a:gd name="T8" fmla="*/ 0 60000 65536"/>
                  <a:gd name="T9" fmla="*/ 0 60000 65536"/>
                  <a:gd name="T10" fmla="*/ 0 60000 65536"/>
                  <a:gd name="T11" fmla="*/ 0 60000 65536"/>
                  <a:gd name="T12" fmla="*/ 0 w 110"/>
                  <a:gd name="T13" fmla="*/ 0 h 192"/>
                  <a:gd name="T14" fmla="*/ 110 w 110"/>
                  <a:gd name="T15" fmla="*/ 192 h 192"/>
                </a:gdLst>
                <a:ahLst/>
                <a:cxnLst>
                  <a:cxn ang="T8">
                    <a:pos x="T0" y="T1"/>
                  </a:cxn>
                  <a:cxn ang="T9">
                    <a:pos x="T2" y="T3"/>
                  </a:cxn>
                  <a:cxn ang="T10">
                    <a:pos x="T4" y="T5"/>
                  </a:cxn>
                  <a:cxn ang="T11">
                    <a:pos x="T6" y="T7"/>
                  </a:cxn>
                </a:cxnLst>
                <a:rect l="T12" t="T13" r="T14" b="T15"/>
                <a:pathLst>
                  <a:path w="110" h="192">
                    <a:moveTo>
                      <a:pt x="82" y="192"/>
                    </a:moveTo>
                    <a:lnTo>
                      <a:pt x="0" y="0"/>
                    </a:lnTo>
                    <a:lnTo>
                      <a:pt x="110" y="0"/>
                    </a:lnTo>
                    <a:lnTo>
                      <a:pt x="82" y="192"/>
                    </a:lnTo>
                    <a:close/>
                  </a:path>
                </a:pathLst>
              </a:custGeom>
              <a:solidFill>
                <a:srgbClr val="FF6633"/>
              </a:solidFill>
              <a:ln w="9525">
                <a:noFill/>
                <a:round/>
                <a:headEnd/>
                <a:tailEnd/>
              </a:ln>
            </p:spPr>
            <p:txBody>
              <a:bodyPr>
                <a:prstTxWarp prst="textNoShape">
                  <a:avLst/>
                </a:prstTxWarp>
              </a:bodyPr>
              <a:lstStyle/>
              <a:p>
                <a:endParaRPr lang="en-US"/>
              </a:p>
            </p:txBody>
          </p:sp>
          <p:sp>
            <p:nvSpPr>
              <p:cNvPr id="24810" name="Freeform 115"/>
              <p:cNvSpPr>
                <a:spLocks/>
              </p:cNvSpPr>
              <p:nvPr/>
            </p:nvSpPr>
            <p:spPr bwMode="auto">
              <a:xfrm>
                <a:off x="1588" y="2202"/>
                <a:ext cx="180" cy="312"/>
              </a:xfrm>
              <a:custGeom>
                <a:avLst/>
                <a:gdLst>
                  <a:gd name="T0" fmla="*/ 608 w 1438"/>
                  <a:gd name="T1" fmla="*/ 359 h 2488"/>
                  <a:gd name="T2" fmla="*/ 719 w 1438"/>
                  <a:gd name="T3" fmla="*/ 304 h 2488"/>
                  <a:gd name="T4" fmla="*/ 829 w 1438"/>
                  <a:gd name="T5" fmla="*/ 82 h 2488"/>
                  <a:gd name="T6" fmla="*/ 884 w 1438"/>
                  <a:gd name="T7" fmla="*/ 304 h 2488"/>
                  <a:gd name="T8" fmla="*/ 996 w 1438"/>
                  <a:gd name="T9" fmla="*/ 386 h 2488"/>
                  <a:gd name="T10" fmla="*/ 1106 w 1438"/>
                  <a:gd name="T11" fmla="*/ 331 h 2488"/>
                  <a:gd name="T12" fmla="*/ 1217 w 1438"/>
                  <a:gd name="T13" fmla="*/ 82 h 2488"/>
                  <a:gd name="T14" fmla="*/ 1299 w 1438"/>
                  <a:gd name="T15" fmla="*/ 248 h 2488"/>
                  <a:gd name="T16" fmla="*/ 1327 w 1438"/>
                  <a:gd name="T17" fmla="*/ 442 h 2488"/>
                  <a:gd name="T18" fmla="*/ 1438 w 1438"/>
                  <a:gd name="T19" fmla="*/ 469 h 2488"/>
                  <a:gd name="T20" fmla="*/ 1438 w 1438"/>
                  <a:gd name="T21" fmla="*/ 774 h 2488"/>
                  <a:gd name="T22" fmla="*/ 1410 w 1438"/>
                  <a:gd name="T23" fmla="*/ 663 h 2488"/>
                  <a:gd name="T24" fmla="*/ 1244 w 1438"/>
                  <a:gd name="T25" fmla="*/ 525 h 2488"/>
                  <a:gd name="T26" fmla="*/ 1106 w 1438"/>
                  <a:gd name="T27" fmla="*/ 525 h 2488"/>
                  <a:gd name="T28" fmla="*/ 967 w 1438"/>
                  <a:gd name="T29" fmla="*/ 801 h 2488"/>
                  <a:gd name="T30" fmla="*/ 913 w 1438"/>
                  <a:gd name="T31" fmla="*/ 1935 h 2488"/>
                  <a:gd name="T32" fmla="*/ 940 w 1438"/>
                  <a:gd name="T33" fmla="*/ 1962 h 2488"/>
                  <a:gd name="T34" fmla="*/ 940 w 1438"/>
                  <a:gd name="T35" fmla="*/ 2018 h 2488"/>
                  <a:gd name="T36" fmla="*/ 802 w 1438"/>
                  <a:gd name="T37" fmla="*/ 2119 h 2488"/>
                  <a:gd name="T38" fmla="*/ 802 w 1438"/>
                  <a:gd name="T39" fmla="*/ 857 h 2488"/>
                  <a:gd name="T40" fmla="*/ 525 w 1438"/>
                  <a:gd name="T41" fmla="*/ 580 h 2488"/>
                  <a:gd name="T42" fmla="*/ 415 w 1438"/>
                  <a:gd name="T43" fmla="*/ 607 h 2488"/>
                  <a:gd name="T44" fmla="*/ 277 w 1438"/>
                  <a:gd name="T45" fmla="*/ 828 h 2488"/>
                  <a:gd name="T46" fmla="*/ 194 w 1438"/>
                  <a:gd name="T47" fmla="*/ 1409 h 2488"/>
                  <a:gd name="T48" fmla="*/ 221 w 1438"/>
                  <a:gd name="T49" fmla="*/ 2423 h 2488"/>
                  <a:gd name="T50" fmla="*/ 83 w 1438"/>
                  <a:gd name="T51" fmla="*/ 2451 h 2488"/>
                  <a:gd name="T52" fmla="*/ 56 w 1438"/>
                  <a:gd name="T53" fmla="*/ 2488 h 2488"/>
                  <a:gd name="T54" fmla="*/ 0 w 1438"/>
                  <a:gd name="T55" fmla="*/ 690 h 2488"/>
                  <a:gd name="T56" fmla="*/ 28 w 1438"/>
                  <a:gd name="T57" fmla="*/ 469 h 2488"/>
                  <a:gd name="T58" fmla="*/ 139 w 1438"/>
                  <a:gd name="T59" fmla="*/ 469 h 2488"/>
                  <a:gd name="T60" fmla="*/ 387 w 1438"/>
                  <a:gd name="T61" fmla="*/ 0 h 2488"/>
                  <a:gd name="T62" fmla="*/ 525 w 1438"/>
                  <a:gd name="T63" fmla="*/ 276 h 2488"/>
                  <a:gd name="T64" fmla="*/ 608 w 1438"/>
                  <a:gd name="T65" fmla="*/ 359 h 248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38"/>
                  <a:gd name="T100" fmla="*/ 0 h 2488"/>
                  <a:gd name="T101" fmla="*/ 1438 w 1438"/>
                  <a:gd name="T102" fmla="*/ 2488 h 2488"/>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38" h="2488">
                    <a:moveTo>
                      <a:pt x="608" y="359"/>
                    </a:moveTo>
                    <a:lnTo>
                      <a:pt x="719" y="304"/>
                    </a:lnTo>
                    <a:lnTo>
                      <a:pt x="829" y="82"/>
                    </a:lnTo>
                    <a:lnTo>
                      <a:pt x="884" y="304"/>
                    </a:lnTo>
                    <a:lnTo>
                      <a:pt x="996" y="386"/>
                    </a:lnTo>
                    <a:lnTo>
                      <a:pt x="1106" y="331"/>
                    </a:lnTo>
                    <a:lnTo>
                      <a:pt x="1217" y="82"/>
                    </a:lnTo>
                    <a:lnTo>
                      <a:pt x="1299" y="248"/>
                    </a:lnTo>
                    <a:lnTo>
                      <a:pt x="1327" y="442"/>
                    </a:lnTo>
                    <a:lnTo>
                      <a:pt x="1438" y="469"/>
                    </a:lnTo>
                    <a:lnTo>
                      <a:pt x="1438" y="774"/>
                    </a:lnTo>
                    <a:lnTo>
                      <a:pt x="1410" y="663"/>
                    </a:lnTo>
                    <a:lnTo>
                      <a:pt x="1244" y="525"/>
                    </a:lnTo>
                    <a:lnTo>
                      <a:pt x="1106" y="525"/>
                    </a:lnTo>
                    <a:lnTo>
                      <a:pt x="967" y="801"/>
                    </a:lnTo>
                    <a:lnTo>
                      <a:pt x="913" y="1935"/>
                    </a:lnTo>
                    <a:lnTo>
                      <a:pt x="940" y="1962"/>
                    </a:lnTo>
                    <a:lnTo>
                      <a:pt x="940" y="2018"/>
                    </a:lnTo>
                    <a:lnTo>
                      <a:pt x="802" y="2119"/>
                    </a:lnTo>
                    <a:lnTo>
                      <a:pt x="802" y="857"/>
                    </a:lnTo>
                    <a:lnTo>
                      <a:pt x="525" y="580"/>
                    </a:lnTo>
                    <a:lnTo>
                      <a:pt x="415" y="607"/>
                    </a:lnTo>
                    <a:lnTo>
                      <a:pt x="277" y="828"/>
                    </a:lnTo>
                    <a:lnTo>
                      <a:pt x="194" y="1409"/>
                    </a:lnTo>
                    <a:lnTo>
                      <a:pt x="221" y="2423"/>
                    </a:lnTo>
                    <a:lnTo>
                      <a:pt x="83" y="2451"/>
                    </a:lnTo>
                    <a:lnTo>
                      <a:pt x="56" y="2488"/>
                    </a:lnTo>
                    <a:lnTo>
                      <a:pt x="0" y="690"/>
                    </a:lnTo>
                    <a:lnTo>
                      <a:pt x="28" y="469"/>
                    </a:lnTo>
                    <a:lnTo>
                      <a:pt x="139" y="469"/>
                    </a:lnTo>
                    <a:lnTo>
                      <a:pt x="387" y="0"/>
                    </a:lnTo>
                    <a:lnTo>
                      <a:pt x="525" y="276"/>
                    </a:lnTo>
                    <a:lnTo>
                      <a:pt x="608" y="359"/>
                    </a:lnTo>
                    <a:close/>
                  </a:path>
                </a:pathLst>
              </a:custGeom>
              <a:solidFill>
                <a:srgbClr val="FF9966"/>
              </a:solidFill>
              <a:ln w="9525">
                <a:noFill/>
                <a:round/>
                <a:headEnd/>
                <a:tailEnd/>
              </a:ln>
            </p:spPr>
            <p:txBody>
              <a:bodyPr>
                <a:prstTxWarp prst="textNoShape">
                  <a:avLst/>
                </a:prstTxWarp>
              </a:bodyPr>
              <a:lstStyle/>
              <a:p>
                <a:endParaRPr lang="en-US"/>
              </a:p>
            </p:txBody>
          </p:sp>
          <p:sp>
            <p:nvSpPr>
              <p:cNvPr id="24811" name="Freeform 116"/>
              <p:cNvSpPr>
                <a:spLocks/>
              </p:cNvSpPr>
              <p:nvPr/>
            </p:nvSpPr>
            <p:spPr bwMode="auto">
              <a:xfrm>
                <a:off x="1757" y="2202"/>
                <a:ext cx="18" cy="31"/>
              </a:xfrm>
              <a:custGeom>
                <a:avLst/>
                <a:gdLst>
                  <a:gd name="T0" fmla="*/ 138 w 138"/>
                  <a:gd name="T1" fmla="*/ 165 h 248"/>
                  <a:gd name="T2" fmla="*/ 138 w 138"/>
                  <a:gd name="T3" fmla="*/ 221 h 248"/>
                  <a:gd name="T4" fmla="*/ 110 w 138"/>
                  <a:gd name="T5" fmla="*/ 248 h 248"/>
                  <a:gd name="T6" fmla="*/ 55 w 138"/>
                  <a:gd name="T7" fmla="*/ 248 h 248"/>
                  <a:gd name="T8" fmla="*/ 0 w 138"/>
                  <a:gd name="T9" fmla="*/ 138 h 248"/>
                  <a:gd name="T10" fmla="*/ 27 w 138"/>
                  <a:gd name="T11" fmla="*/ 0 h 248"/>
                  <a:gd name="T12" fmla="*/ 110 w 138"/>
                  <a:gd name="T13" fmla="*/ 0 h 248"/>
                  <a:gd name="T14" fmla="*/ 138 w 138"/>
                  <a:gd name="T15" fmla="*/ 165 h 248"/>
                  <a:gd name="T16" fmla="*/ 0 60000 65536"/>
                  <a:gd name="T17" fmla="*/ 0 60000 65536"/>
                  <a:gd name="T18" fmla="*/ 0 60000 65536"/>
                  <a:gd name="T19" fmla="*/ 0 60000 65536"/>
                  <a:gd name="T20" fmla="*/ 0 60000 65536"/>
                  <a:gd name="T21" fmla="*/ 0 60000 65536"/>
                  <a:gd name="T22" fmla="*/ 0 60000 65536"/>
                  <a:gd name="T23" fmla="*/ 0 60000 65536"/>
                  <a:gd name="T24" fmla="*/ 0 w 138"/>
                  <a:gd name="T25" fmla="*/ 0 h 248"/>
                  <a:gd name="T26" fmla="*/ 138 w 138"/>
                  <a:gd name="T27" fmla="*/ 248 h 24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38" h="248">
                    <a:moveTo>
                      <a:pt x="138" y="165"/>
                    </a:moveTo>
                    <a:lnTo>
                      <a:pt x="138" y="221"/>
                    </a:lnTo>
                    <a:lnTo>
                      <a:pt x="110" y="248"/>
                    </a:lnTo>
                    <a:lnTo>
                      <a:pt x="55" y="248"/>
                    </a:lnTo>
                    <a:lnTo>
                      <a:pt x="0" y="138"/>
                    </a:lnTo>
                    <a:lnTo>
                      <a:pt x="27" y="0"/>
                    </a:lnTo>
                    <a:lnTo>
                      <a:pt x="110" y="0"/>
                    </a:lnTo>
                    <a:lnTo>
                      <a:pt x="138" y="165"/>
                    </a:lnTo>
                    <a:close/>
                  </a:path>
                </a:pathLst>
              </a:custGeom>
              <a:solidFill>
                <a:srgbClr val="FF6633"/>
              </a:solidFill>
              <a:ln w="9525">
                <a:noFill/>
                <a:round/>
                <a:headEnd/>
                <a:tailEnd/>
              </a:ln>
            </p:spPr>
            <p:txBody>
              <a:bodyPr>
                <a:prstTxWarp prst="textNoShape">
                  <a:avLst/>
                </a:prstTxWarp>
              </a:bodyPr>
              <a:lstStyle/>
              <a:p>
                <a:endParaRPr lang="en-US"/>
              </a:p>
            </p:txBody>
          </p:sp>
          <p:sp>
            <p:nvSpPr>
              <p:cNvPr id="24812" name="Freeform 117"/>
              <p:cNvSpPr>
                <a:spLocks/>
              </p:cNvSpPr>
              <p:nvPr/>
            </p:nvSpPr>
            <p:spPr bwMode="auto">
              <a:xfrm>
                <a:off x="1412" y="2220"/>
                <a:ext cx="159" cy="389"/>
              </a:xfrm>
              <a:custGeom>
                <a:avLst/>
                <a:gdLst>
                  <a:gd name="T0" fmla="*/ 830 w 1272"/>
                  <a:gd name="T1" fmla="*/ 304 h 3115"/>
                  <a:gd name="T2" fmla="*/ 940 w 1272"/>
                  <a:gd name="T3" fmla="*/ 138 h 3115"/>
                  <a:gd name="T4" fmla="*/ 1024 w 1272"/>
                  <a:gd name="T5" fmla="*/ 304 h 3115"/>
                  <a:gd name="T6" fmla="*/ 1189 w 1272"/>
                  <a:gd name="T7" fmla="*/ 277 h 3115"/>
                  <a:gd name="T8" fmla="*/ 1216 w 1272"/>
                  <a:gd name="T9" fmla="*/ 248 h 3115"/>
                  <a:gd name="T10" fmla="*/ 1272 w 1272"/>
                  <a:gd name="T11" fmla="*/ 1216 h 3115"/>
                  <a:gd name="T12" fmla="*/ 1272 w 1272"/>
                  <a:gd name="T13" fmla="*/ 2506 h 3115"/>
                  <a:gd name="T14" fmla="*/ 1189 w 1272"/>
                  <a:gd name="T15" fmla="*/ 2590 h 3115"/>
                  <a:gd name="T16" fmla="*/ 1189 w 1272"/>
                  <a:gd name="T17" fmla="*/ 2681 h 3115"/>
                  <a:gd name="T18" fmla="*/ 1216 w 1272"/>
                  <a:gd name="T19" fmla="*/ 2710 h 3115"/>
                  <a:gd name="T20" fmla="*/ 1245 w 1272"/>
                  <a:gd name="T21" fmla="*/ 3115 h 3115"/>
                  <a:gd name="T22" fmla="*/ 1107 w 1272"/>
                  <a:gd name="T23" fmla="*/ 3059 h 3115"/>
                  <a:gd name="T24" fmla="*/ 802 w 1272"/>
                  <a:gd name="T25" fmla="*/ 3086 h 3115"/>
                  <a:gd name="T26" fmla="*/ 692 w 1272"/>
                  <a:gd name="T27" fmla="*/ 3086 h 3115"/>
                  <a:gd name="T28" fmla="*/ 664 w 1272"/>
                  <a:gd name="T29" fmla="*/ 2433 h 3115"/>
                  <a:gd name="T30" fmla="*/ 885 w 1272"/>
                  <a:gd name="T31" fmla="*/ 2350 h 3115"/>
                  <a:gd name="T32" fmla="*/ 968 w 1272"/>
                  <a:gd name="T33" fmla="*/ 2350 h 3115"/>
                  <a:gd name="T34" fmla="*/ 1024 w 1272"/>
                  <a:gd name="T35" fmla="*/ 2258 h 3115"/>
                  <a:gd name="T36" fmla="*/ 1078 w 1272"/>
                  <a:gd name="T37" fmla="*/ 2101 h 3115"/>
                  <a:gd name="T38" fmla="*/ 995 w 1272"/>
                  <a:gd name="T39" fmla="*/ 663 h 3115"/>
                  <a:gd name="T40" fmla="*/ 940 w 1272"/>
                  <a:gd name="T41" fmla="*/ 525 h 3115"/>
                  <a:gd name="T42" fmla="*/ 774 w 1272"/>
                  <a:gd name="T43" fmla="*/ 387 h 3115"/>
                  <a:gd name="T44" fmla="*/ 553 w 1272"/>
                  <a:gd name="T45" fmla="*/ 414 h 3115"/>
                  <a:gd name="T46" fmla="*/ 305 w 1272"/>
                  <a:gd name="T47" fmla="*/ 719 h 3115"/>
                  <a:gd name="T48" fmla="*/ 305 w 1272"/>
                  <a:gd name="T49" fmla="*/ 857 h 3115"/>
                  <a:gd name="T50" fmla="*/ 277 w 1272"/>
                  <a:gd name="T51" fmla="*/ 884 h 3115"/>
                  <a:gd name="T52" fmla="*/ 0 w 1272"/>
                  <a:gd name="T53" fmla="*/ 277 h 3115"/>
                  <a:gd name="T54" fmla="*/ 139 w 1272"/>
                  <a:gd name="T55" fmla="*/ 54 h 3115"/>
                  <a:gd name="T56" fmla="*/ 167 w 1272"/>
                  <a:gd name="T57" fmla="*/ 27 h 3115"/>
                  <a:gd name="T58" fmla="*/ 277 w 1272"/>
                  <a:gd name="T59" fmla="*/ 248 h 3115"/>
                  <a:gd name="T60" fmla="*/ 305 w 1272"/>
                  <a:gd name="T61" fmla="*/ 277 h 3115"/>
                  <a:gd name="T62" fmla="*/ 388 w 1272"/>
                  <a:gd name="T63" fmla="*/ 277 h 3115"/>
                  <a:gd name="T64" fmla="*/ 553 w 1272"/>
                  <a:gd name="T65" fmla="*/ 0 h 3115"/>
                  <a:gd name="T66" fmla="*/ 692 w 1272"/>
                  <a:gd name="T67" fmla="*/ 331 h 3115"/>
                  <a:gd name="T68" fmla="*/ 830 w 1272"/>
                  <a:gd name="T69" fmla="*/ 304 h 311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272"/>
                  <a:gd name="T106" fmla="*/ 0 h 3115"/>
                  <a:gd name="T107" fmla="*/ 1272 w 1272"/>
                  <a:gd name="T108" fmla="*/ 3115 h 311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272" h="3115">
                    <a:moveTo>
                      <a:pt x="830" y="304"/>
                    </a:moveTo>
                    <a:lnTo>
                      <a:pt x="940" y="138"/>
                    </a:lnTo>
                    <a:lnTo>
                      <a:pt x="1024" y="304"/>
                    </a:lnTo>
                    <a:lnTo>
                      <a:pt x="1189" y="277"/>
                    </a:lnTo>
                    <a:lnTo>
                      <a:pt x="1216" y="248"/>
                    </a:lnTo>
                    <a:lnTo>
                      <a:pt x="1272" y="1216"/>
                    </a:lnTo>
                    <a:lnTo>
                      <a:pt x="1272" y="2506"/>
                    </a:lnTo>
                    <a:lnTo>
                      <a:pt x="1189" y="2590"/>
                    </a:lnTo>
                    <a:lnTo>
                      <a:pt x="1189" y="2681"/>
                    </a:lnTo>
                    <a:lnTo>
                      <a:pt x="1216" y="2710"/>
                    </a:lnTo>
                    <a:lnTo>
                      <a:pt x="1245" y="3115"/>
                    </a:lnTo>
                    <a:lnTo>
                      <a:pt x="1107" y="3059"/>
                    </a:lnTo>
                    <a:lnTo>
                      <a:pt x="802" y="3086"/>
                    </a:lnTo>
                    <a:lnTo>
                      <a:pt x="692" y="3086"/>
                    </a:lnTo>
                    <a:lnTo>
                      <a:pt x="664" y="2433"/>
                    </a:lnTo>
                    <a:lnTo>
                      <a:pt x="885" y="2350"/>
                    </a:lnTo>
                    <a:lnTo>
                      <a:pt x="968" y="2350"/>
                    </a:lnTo>
                    <a:lnTo>
                      <a:pt x="1024" y="2258"/>
                    </a:lnTo>
                    <a:lnTo>
                      <a:pt x="1078" y="2101"/>
                    </a:lnTo>
                    <a:lnTo>
                      <a:pt x="995" y="663"/>
                    </a:lnTo>
                    <a:lnTo>
                      <a:pt x="940" y="525"/>
                    </a:lnTo>
                    <a:lnTo>
                      <a:pt x="774" y="387"/>
                    </a:lnTo>
                    <a:lnTo>
                      <a:pt x="553" y="414"/>
                    </a:lnTo>
                    <a:lnTo>
                      <a:pt x="305" y="719"/>
                    </a:lnTo>
                    <a:lnTo>
                      <a:pt x="305" y="857"/>
                    </a:lnTo>
                    <a:lnTo>
                      <a:pt x="277" y="884"/>
                    </a:lnTo>
                    <a:lnTo>
                      <a:pt x="0" y="277"/>
                    </a:lnTo>
                    <a:lnTo>
                      <a:pt x="139" y="54"/>
                    </a:lnTo>
                    <a:lnTo>
                      <a:pt x="167" y="27"/>
                    </a:lnTo>
                    <a:lnTo>
                      <a:pt x="277" y="248"/>
                    </a:lnTo>
                    <a:lnTo>
                      <a:pt x="305" y="277"/>
                    </a:lnTo>
                    <a:lnTo>
                      <a:pt x="388" y="277"/>
                    </a:lnTo>
                    <a:lnTo>
                      <a:pt x="553" y="0"/>
                    </a:lnTo>
                    <a:lnTo>
                      <a:pt x="692" y="331"/>
                    </a:lnTo>
                    <a:lnTo>
                      <a:pt x="830" y="304"/>
                    </a:lnTo>
                    <a:close/>
                  </a:path>
                </a:pathLst>
              </a:custGeom>
              <a:solidFill>
                <a:srgbClr val="FF9966"/>
              </a:solidFill>
              <a:ln w="9525">
                <a:noFill/>
                <a:round/>
                <a:headEnd/>
                <a:tailEnd/>
              </a:ln>
            </p:spPr>
            <p:txBody>
              <a:bodyPr>
                <a:prstTxWarp prst="textNoShape">
                  <a:avLst/>
                </a:prstTxWarp>
              </a:bodyPr>
              <a:lstStyle/>
              <a:p>
                <a:endParaRPr lang="en-US"/>
              </a:p>
            </p:txBody>
          </p:sp>
          <p:sp>
            <p:nvSpPr>
              <p:cNvPr id="24813" name="Freeform 118"/>
              <p:cNvSpPr>
                <a:spLocks/>
              </p:cNvSpPr>
              <p:nvPr/>
            </p:nvSpPr>
            <p:spPr bwMode="auto">
              <a:xfrm>
                <a:off x="805" y="2258"/>
                <a:ext cx="14" cy="55"/>
              </a:xfrm>
              <a:custGeom>
                <a:avLst/>
                <a:gdLst>
                  <a:gd name="T0" fmla="*/ 111 w 111"/>
                  <a:gd name="T1" fmla="*/ 442 h 442"/>
                  <a:gd name="T2" fmla="*/ 56 w 111"/>
                  <a:gd name="T3" fmla="*/ 442 h 442"/>
                  <a:gd name="T4" fmla="*/ 0 w 111"/>
                  <a:gd name="T5" fmla="*/ 165 h 442"/>
                  <a:gd name="T6" fmla="*/ 27 w 111"/>
                  <a:gd name="T7" fmla="*/ 0 h 442"/>
                  <a:gd name="T8" fmla="*/ 111 w 111"/>
                  <a:gd name="T9" fmla="*/ 83 h 442"/>
                  <a:gd name="T10" fmla="*/ 111 w 111"/>
                  <a:gd name="T11" fmla="*/ 442 h 442"/>
                  <a:gd name="T12" fmla="*/ 0 60000 65536"/>
                  <a:gd name="T13" fmla="*/ 0 60000 65536"/>
                  <a:gd name="T14" fmla="*/ 0 60000 65536"/>
                  <a:gd name="T15" fmla="*/ 0 60000 65536"/>
                  <a:gd name="T16" fmla="*/ 0 60000 65536"/>
                  <a:gd name="T17" fmla="*/ 0 60000 65536"/>
                  <a:gd name="T18" fmla="*/ 0 w 111"/>
                  <a:gd name="T19" fmla="*/ 0 h 442"/>
                  <a:gd name="T20" fmla="*/ 111 w 111"/>
                  <a:gd name="T21" fmla="*/ 442 h 442"/>
                </a:gdLst>
                <a:ahLst/>
                <a:cxnLst>
                  <a:cxn ang="T12">
                    <a:pos x="T0" y="T1"/>
                  </a:cxn>
                  <a:cxn ang="T13">
                    <a:pos x="T2" y="T3"/>
                  </a:cxn>
                  <a:cxn ang="T14">
                    <a:pos x="T4" y="T5"/>
                  </a:cxn>
                  <a:cxn ang="T15">
                    <a:pos x="T6" y="T7"/>
                  </a:cxn>
                  <a:cxn ang="T16">
                    <a:pos x="T8" y="T9"/>
                  </a:cxn>
                  <a:cxn ang="T17">
                    <a:pos x="T10" y="T11"/>
                  </a:cxn>
                </a:cxnLst>
                <a:rect l="T18" t="T19" r="T20" b="T21"/>
                <a:pathLst>
                  <a:path w="111" h="442">
                    <a:moveTo>
                      <a:pt x="111" y="442"/>
                    </a:moveTo>
                    <a:lnTo>
                      <a:pt x="56" y="442"/>
                    </a:lnTo>
                    <a:lnTo>
                      <a:pt x="0" y="165"/>
                    </a:lnTo>
                    <a:lnTo>
                      <a:pt x="27" y="0"/>
                    </a:lnTo>
                    <a:lnTo>
                      <a:pt x="111" y="83"/>
                    </a:lnTo>
                    <a:lnTo>
                      <a:pt x="111" y="442"/>
                    </a:lnTo>
                    <a:close/>
                  </a:path>
                </a:pathLst>
              </a:custGeom>
              <a:solidFill>
                <a:srgbClr val="99CCCC"/>
              </a:solidFill>
              <a:ln w="9525">
                <a:noFill/>
                <a:round/>
                <a:headEnd/>
                <a:tailEnd/>
              </a:ln>
            </p:spPr>
            <p:txBody>
              <a:bodyPr>
                <a:prstTxWarp prst="textNoShape">
                  <a:avLst/>
                </a:prstTxWarp>
              </a:bodyPr>
              <a:lstStyle/>
              <a:p>
                <a:endParaRPr lang="en-US"/>
              </a:p>
            </p:txBody>
          </p:sp>
          <p:sp>
            <p:nvSpPr>
              <p:cNvPr id="24814" name="Freeform 119"/>
              <p:cNvSpPr>
                <a:spLocks/>
              </p:cNvSpPr>
              <p:nvPr/>
            </p:nvSpPr>
            <p:spPr bwMode="auto">
              <a:xfrm>
                <a:off x="694" y="2265"/>
                <a:ext cx="31" cy="58"/>
              </a:xfrm>
              <a:custGeom>
                <a:avLst/>
                <a:gdLst>
                  <a:gd name="T0" fmla="*/ 248 w 248"/>
                  <a:gd name="T1" fmla="*/ 470 h 470"/>
                  <a:gd name="T2" fmla="*/ 83 w 248"/>
                  <a:gd name="T3" fmla="*/ 414 h 470"/>
                  <a:gd name="T4" fmla="*/ 27 w 248"/>
                  <a:gd name="T5" fmla="*/ 28 h 470"/>
                  <a:gd name="T6" fmla="*/ 0 w 248"/>
                  <a:gd name="T7" fmla="*/ 0 h 470"/>
                  <a:gd name="T8" fmla="*/ 193 w 248"/>
                  <a:gd name="T9" fmla="*/ 304 h 470"/>
                  <a:gd name="T10" fmla="*/ 248 w 248"/>
                  <a:gd name="T11" fmla="*/ 470 h 470"/>
                  <a:gd name="T12" fmla="*/ 0 60000 65536"/>
                  <a:gd name="T13" fmla="*/ 0 60000 65536"/>
                  <a:gd name="T14" fmla="*/ 0 60000 65536"/>
                  <a:gd name="T15" fmla="*/ 0 60000 65536"/>
                  <a:gd name="T16" fmla="*/ 0 60000 65536"/>
                  <a:gd name="T17" fmla="*/ 0 60000 65536"/>
                  <a:gd name="T18" fmla="*/ 0 w 248"/>
                  <a:gd name="T19" fmla="*/ 0 h 470"/>
                  <a:gd name="T20" fmla="*/ 248 w 248"/>
                  <a:gd name="T21" fmla="*/ 470 h 470"/>
                </a:gdLst>
                <a:ahLst/>
                <a:cxnLst>
                  <a:cxn ang="T12">
                    <a:pos x="T0" y="T1"/>
                  </a:cxn>
                  <a:cxn ang="T13">
                    <a:pos x="T2" y="T3"/>
                  </a:cxn>
                  <a:cxn ang="T14">
                    <a:pos x="T4" y="T5"/>
                  </a:cxn>
                  <a:cxn ang="T15">
                    <a:pos x="T6" y="T7"/>
                  </a:cxn>
                  <a:cxn ang="T16">
                    <a:pos x="T8" y="T9"/>
                  </a:cxn>
                  <a:cxn ang="T17">
                    <a:pos x="T10" y="T11"/>
                  </a:cxn>
                </a:cxnLst>
                <a:rect l="T18" t="T19" r="T20" b="T21"/>
                <a:pathLst>
                  <a:path w="248" h="470">
                    <a:moveTo>
                      <a:pt x="248" y="470"/>
                    </a:moveTo>
                    <a:lnTo>
                      <a:pt x="83" y="414"/>
                    </a:lnTo>
                    <a:lnTo>
                      <a:pt x="27" y="28"/>
                    </a:lnTo>
                    <a:lnTo>
                      <a:pt x="0" y="0"/>
                    </a:lnTo>
                    <a:lnTo>
                      <a:pt x="193" y="304"/>
                    </a:lnTo>
                    <a:lnTo>
                      <a:pt x="248" y="470"/>
                    </a:lnTo>
                    <a:close/>
                  </a:path>
                </a:pathLst>
              </a:custGeom>
              <a:solidFill>
                <a:srgbClr val="FF6633"/>
              </a:solidFill>
              <a:ln w="9525">
                <a:noFill/>
                <a:round/>
                <a:headEnd/>
                <a:tailEnd/>
              </a:ln>
            </p:spPr>
            <p:txBody>
              <a:bodyPr>
                <a:prstTxWarp prst="textNoShape">
                  <a:avLst/>
                </a:prstTxWarp>
              </a:bodyPr>
              <a:lstStyle/>
              <a:p>
                <a:endParaRPr lang="en-US"/>
              </a:p>
            </p:txBody>
          </p:sp>
          <p:sp>
            <p:nvSpPr>
              <p:cNvPr id="24815" name="Freeform 120"/>
              <p:cNvSpPr>
                <a:spLocks/>
              </p:cNvSpPr>
              <p:nvPr/>
            </p:nvSpPr>
            <p:spPr bwMode="auto">
              <a:xfrm>
                <a:off x="1464" y="2289"/>
                <a:ext cx="55" cy="204"/>
              </a:xfrm>
              <a:custGeom>
                <a:avLst/>
                <a:gdLst>
                  <a:gd name="T0" fmla="*/ 442 w 442"/>
                  <a:gd name="T1" fmla="*/ 388 h 1632"/>
                  <a:gd name="T2" fmla="*/ 442 w 442"/>
                  <a:gd name="T3" fmla="*/ 1604 h 1632"/>
                  <a:gd name="T4" fmla="*/ 249 w 442"/>
                  <a:gd name="T5" fmla="*/ 1632 h 1632"/>
                  <a:gd name="T6" fmla="*/ 249 w 442"/>
                  <a:gd name="T7" fmla="*/ 830 h 1632"/>
                  <a:gd name="T8" fmla="*/ 56 w 442"/>
                  <a:gd name="T9" fmla="*/ 582 h 1632"/>
                  <a:gd name="T10" fmla="*/ 0 w 442"/>
                  <a:gd name="T11" fmla="*/ 526 h 1632"/>
                  <a:gd name="T12" fmla="*/ 111 w 442"/>
                  <a:gd name="T13" fmla="*/ 111 h 1632"/>
                  <a:gd name="T14" fmla="*/ 221 w 442"/>
                  <a:gd name="T15" fmla="*/ 0 h 1632"/>
                  <a:gd name="T16" fmla="*/ 387 w 442"/>
                  <a:gd name="T17" fmla="*/ 56 h 1632"/>
                  <a:gd name="T18" fmla="*/ 442 w 442"/>
                  <a:gd name="T19" fmla="*/ 388 h 163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42"/>
                  <a:gd name="T31" fmla="*/ 0 h 1632"/>
                  <a:gd name="T32" fmla="*/ 442 w 442"/>
                  <a:gd name="T33" fmla="*/ 1632 h 163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42" h="1632">
                    <a:moveTo>
                      <a:pt x="442" y="388"/>
                    </a:moveTo>
                    <a:lnTo>
                      <a:pt x="442" y="1604"/>
                    </a:lnTo>
                    <a:lnTo>
                      <a:pt x="249" y="1632"/>
                    </a:lnTo>
                    <a:lnTo>
                      <a:pt x="249" y="830"/>
                    </a:lnTo>
                    <a:lnTo>
                      <a:pt x="56" y="582"/>
                    </a:lnTo>
                    <a:lnTo>
                      <a:pt x="0" y="526"/>
                    </a:lnTo>
                    <a:lnTo>
                      <a:pt x="111" y="111"/>
                    </a:lnTo>
                    <a:lnTo>
                      <a:pt x="221" y="0"/>
                    </a:lnTo>
                    <a:lnTo>
                      <a:pt x="387" y="56"/>
                    </a:lnTo>
                    <a:lnTo>
                      <a:pt x="442" y="388"/>
                    </a:lnTo>
                    <a:close/>
                  </a:path>
                </a:pathLst>
              </a:custGeom>
              <a:solidFill>
                <a:srgbClr val="99CCCC"/>
              </a:solidFill>
              <a:ln w="9525">
                <a:noFill/>
                <a:round/>
                <a:headEnd/>
                <a:tailEnd/>
              </a:ln>
            </p:spPr>
            <p:txBody>
              <a:bodyPr>
                <a:prstTxWarp prst="textNoShape">
                  <a:avLst/>
                </a:prstTxWarp>
              </a:bodyPr>
              <a:lstStyle/>
              <a:p>
                <a:endParaRPr lang="en-US"/>
              </a:p>
            </p:txBody>
          </p:sp>
          <p:sp>
            <p:nvSpPr>
              <p:cNvPr id="24816" name="Freeform 121"/>
              <p:cNvSpPr>
                <a:spLocks/>
              </p:cNvSpPr>
              <p:nvPr/>
            </p:nvSpPr>
            <p:spPr bwMode="auto">
              <a:xfrm>
                <a:off x="1723" y="2292"/>
                <a:ext cx="24" cy="141"/>
              </a:xfrm>
              <a:custGeom>
                <a:avLst/>
                <a:gdLst>
                  <a:gd name="T0" fmla="*/ 166 w 194"/>
                  <a:gd name="T1" fmla="*/ 1023 h 1124"/>
                  <a:gd name="T2" fmla="*/ 56 w 194"/>
                  <a:gd name="T3" fmla="*/ 1124 h 1124"/>
                  <a:gd name="T4" fmla="*/ 0 w 194"/>
                  <a:gd name="T5" fmla="*/ 940 h 1124"/>
                  <a:gd name="T6" fmla="*/ 56 w 194"/>
                  <a:gd name="T7" fmla="*/ 110 h 1124"/>
                  <a:gd name="T8" fmla="*/ 111 w 194"/>
                  <a:gd name="T9" fmla="*/ 0 h 1124"/>
                  <a:gd name="T10" fmla="*/ 194 w 194"/>
                  <a:gd name="T11" fmla="*/ 110 h 1124"/>
                  <a:gd name="T12" fmla="*/ 166 w 194"/>
                  <a:gd name="T13" fmla="*/ 1023 h 1124"/>
                  <a:gd name="T14" fmla="*/ 0 60000 65536"/>
                  <a:gd name="T15" fmla="*/ 0 60000 65536"/>
                  <a:gd name="T16" fmla="*/ 0 60000 65536"/>
                  <a:gd name="T17" fmla="*/ 0 60000 65536"/>
                  <a:gd name="T18" fmla="*/ 0 60000 65536"/>
                  <a:gd name="T19" fmla="*/ 0 60000 65536"/>
                  <a:gd name="T20" fmla="*/ 0 60000 65536"/>
                  <a:gd name="T21" fmla="*/ 0 w 194"/>
                  <a:gd name="T22" fmla="*/ 0 h 1124"/>
                  <a:gd name="T23" fmla="*/ 194 w 194"/>
                  <a:gd name="T24" fmla="*/ 1124 h 112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94" h="1124">
                    <a:moveTo>
                      <a:pt x="166" y="1023"/>
                    </a:moveTo>
                    <a:lnTo>
                      <a:pt x="56" y="1124"/>
                    </a:lnTo>
                    <a:lnTo>
                      <a:pt x="0" y="940"/>
                    </a:lnTo>
                    <a:lnTo>
                      <a:pt x="56" y="110"/>
                    </a:lnTo>
                    <a:lnTo>
                      <a:pt x="111" y="0"/>
                    </a:lnTo>
                    <a:lnTo>
                      <a:pt x="194" y="110"/>
                    </a:lnTo>
                    <a:lnTo>
                      <a:pt x="166" y="1023"/>
                    </a:lnTo>
                    <a:close/>
                  </a:path>
                </a:pathLst>
              </a:custGeom>
              <a:solidFill>
                <a:srgbClr val="99CCCC"/>
              </a:solidFill>
              <a:ln w="9525">
                <a:noFill/>
                <a:round/>
                <a:headEnd/>
                <a:tailEnd/>
              </a:ln>
            </p:spPr>
            <p:txBody>
              <a:bodyPr>
                <a:prstTxWarp prst="textNoShape">
                  <a:avLst/>
                </a:prstTxWarp>
              </a:bodyPr>
              <a:lstStyle/>
              <a:p>
                <a:endParaRPr lang="en-US"/>
              </a:p>
            </p:txBody>
          </p:sp>
          <p:sp>
            <p:nvSpPr>
              <p:cNvPr id="24817" name="Freeform 122"/>
              <p:cNvSpPr>
                <a:spLocks/>
              </p:cNvSpPr>
              <p:nvPr/>
            </p:nvSpPr>
            <p:spPr bwMode="auto">
              <a:xfrm>
                <a:off x="1633" y="2299"/>
                <a:ext cx="34" cy="197"/>
              </a:xfrm>
              <a:custGeom>
                <a:avLst/>
                <a:gdLst>
                  <a:gd name="T0" fmla="*/ 248 w 276"/>
                  <a:gd name="T1" fmla="*/ 1188 h 1576"/>
                  <a:gd name="T2" fmla="*/ 221 w 276"/>
                  <a:gd name="T3" fmla="*/ 1492 h 1576"/>
                  <a:gd name="T4" fmla="*/ 138 w 276"/>
                  <a:gd name="T5" fmla="*/ 1548 h 1576"/>
                  <a:gd name="T6" fmla="*/ 82 w 276"/>
                  <a:gd name="T7" fmla="*/ 1576 h 1576"/>
                  <a:gd name="T8" fmla="*/ 0 w 276"/>
                  <a:gd name="T9" fmla="*/ 1576 h 1576"/>
                  <a:gd name="T10" fmla="*/ 27 w 276"/>
                  <a:gd name="T11" fmla="*/ 248 h 1576"/>
                  <a:gd name="T12" fmla="*/ 138 w 276"/>
                  <a:gd name="T13" fmla="*/ 0 h 1576"/>
                  <a:gd name="T14" fmla="*/ 276 w 276"/>
                  <a:gd name="T15" fmla="*/ 137 h 1576"/>
                  <a:gd name="T16" fmla="*/ 248 w 276"/>
                  <a:gd name="T17" fmla="*/ 1188 h 157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6"/>
                  <a:gd name="T28" fmla="*/ 0 h 1576"/>
                  <a:gd name="T29" fmla="*/ 276 w 276"/>
                  <a:gd name="T30" fmla="*/ 1576 h 157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6" h="1576">
                    <a:moveTo>
                      <a:pt x="248" y="1188"/>
                    </a:moveTo>
                    <a:lnTo>
                      <a:pt x="221" y="1492"/>
                    </a:lnTo>
                    <a:lnTo>
                      <a:pt x="138" y="1548"/>
                    </a:lnTo>
                    <a:lnTo>
                      <a:pt x="82" y="1576"/>
                    </a:lnTo>
                    <a:lnTo>
                      <a:pt x="0" y="1576"/>
                    </a:lnTo>
                    <a:lnTo>
                      <a:pt x="27" y="248"/>
                    </a:lnTo>
                    <a:lnTo>
                      <a:pt x="138" y="0"/>
                    </a:lnTo>
                    <a:lnTo>
                      <a:pt x="276" y="137"/>
                    </a:lnTo>
                    <a:lnTo>
                      <a:pt x="248" y="1188"/>
                    </a:lnTo>
                    <a:close/>
                  </a:path>
                </a:pathLst>
              </a:custGeom>
              <a:solidFill>
                <a:srgbClr val="99CCCC"/>
              </a:solidFill>
              <a:ln w="9525">
                <a:noFill/>
                <a:round/>
                <a:headEnd/>
                <a:tailEnd/>
              </a:ln>
            </p:spPr>
            <p:txBody>
              <a:bodyPr>
                <a:prstTxWarp prst="textNoShape">
                  <a:avLst/>
                </a:prstTxWarp>
              </a:bodyPr>
              <a:lstStyle/>
              <a:p>
                <a:endParaRPr lang="en-US"/>
              </a:p>
            </p:txBody>
          </p:sp>
          <p:sp>
            <p:nvSpPr>
              <p:cNvPr id="24818" name="Freeform 123"/>
              <p:cNvSpPr>
                <a:spLocks/>
              </p:cNvSpPr>
              <p:nvPr/>
            </p:nvSpPr>
            <p:spPr bwMode="auto">
              <a:xfrm>
                <a:off x="1857" y="2320"/>
                <a:ext cx="16" cy="41"/>
              </a:xfrm>
              <a:custGeom>
                <a:avLst/>
                <a:gdLst>
                  <a:gd name="T0" fmla="*/ 129 w 129"/>
                  <a:gd name="T1" fmla="*/ 276 h 332"/>
                  <a:gd name="T2" fmla="*/ 27 w 129"/>
                  <a:gd name="T3" fmla="*/ 332 h 332"/>
                  <a:gd name="T4" fmla="*/ 0 w 129"/>
                  <a:gd name="T5" fmla="*/ 332 h 332"/>
                  <a:gd name="T6" fmla="*/ 0 w 129"/>
                  <a:gd name="T7" fmla="*/ 193 h 332"/>
                  <a:gd name="T8" fmla="*/ 83 w 129"/>
                  <a:gd name="T9" fmla="*/ 0 h 332"/>
                  <a:gd name="T10" fmla="*/ 129 w 129"/>
                  <a:gd name="T11" fmla="*/ 0 h 332"/>
                  <a:gd name="T12" fmla="*/ 129 w 129"/>
                  <a:gd name="T13" fmla="*/ 276 h 332"/>
                  <a:gd name="T14" fmla="*/ 0 60000 65536"/>
                  <a:gd name="T15" fmla="*/ 0 60000 65536"/>
                  <a:gd name="T16" fmla="*/ 0 60000 65536"/>
                  <a:gd name="T17" fmla="*/ 0 60000 65536"/>
                  <a:gd name="T18" fmla="*/ 0 60000 65536"/>
                  <a:gd name="T19" fmla="*/ 0 60000 65536"/>
                  <a:gd name="T20" fmla="*/ 0 60000 65536"/>
                  <a:gd name="T21" fmla="*/ 0 w 129"/>
                  <a:gd name="T22" fmla="*/ 0 h 332"/>
                  <a:gd name="T23" fmla="*/ 129 w 129"/>
                  <a:gd name="T24" fmla="*/ 332 h 33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9" h="332">
                    <a:moveTo>
                      <a:pt x="129" y="276"/>
                    </a:moveTo>
                    <a:lnTo>
                      <a:pt x="27" y="332"/>
                    </a:lnTo>
                    <a:lnTo>
                      <a:pt x="0" y="332"/>
                    </a:lnTo>
                    <a:lnTo>
                      <a:pt x="0" y="193"/>
                    </a:lnTo>
                    <a:lnTo>
                      <a:pt x="83" y="0"/>
                    </a:lnTo>
                    <a:lnTo>
                      <a:pt x="129" y="0"/>
                    </a:lnTo>
                    <a:lnTo>
                      <a:pt x="129" y="276"/>
                    </a:lnTo>
                    <a:close/>
                  </a:path>
                </a:pathLst>
              </a:custGeom>
              <a:solidFill>
                <a:srgbClr val="CC6633"/>
              </a:solidFill>
              <a:ln w="9525">
                <a:noFill/>
                <a:round/>
                <a:headEnd/>
                <a:tailEnd/>
              </a:ln>
            </p:spPr>
            <p:txBody>
              <a:bodyPr>
                <a:prstTxWarp prst="textNoShape">
                  <a:avLst/>
                </a:prstTxWarp>
              </a:bodyPr>
              <a:lstStyle/>
              <a:p>
                <a:endParaRPr lang="en-US"/>
              </a:p>
            </p:txBody>
          </p:sp>
          <p:sp>
            <p:nvSpPr>
              <p:cNvPr id="24819" name="Freeform 124"/>
              <p:cNvSpPr>
                <a:spLocks/>
              </p:cNvSpPr>
              <p:nvPr/>
            </p:nvSpPr>
            <p:spPr bwMode="auto">
              <a:xfrm>
                <a:off x="1768" y="2323"/>
                <a:ext cx="3" cy="73"/>
              </a:xfrm>
              <a:custGeom>
                <a:avLst/>
                <a:gdLst>
                  <a:gd name="T0" fmla="*/ 27 w 27"/>
                  <a:gd name="T1" fmla="*/ 0 h 580"/>
                  <a:gd name="T2" fmla="*/ 0 w 27"/>
                  <a:gd name="T3" fmla="*/ 580 h 580"/>
                  <a:gd name="T4" fmla="*/ 27 w 27"/>
                  <a:gd name="T5" fmla="*/ 0 h 580"/>
                  <a:gd name="T6" fmla="*/ 0 60000 65536"/>
                  <a:gd name="T7" fmla="*/ 0 60000 65536"/>
                  <a:gd name="T8" fmla="*/ 0 60000 65536"/>
                  <a:gd name="T9" fmla="*/ 0 w 27"/>
                  <a:gd name="T10" fmla="*/ 0 h 580"/>
                  <a:gd name="T11" fmla="*/ 27 w 27"/>
                  <a:gd name="T12" fmla="*/ 580 h 580"/>
                </a:gdLst>
                <a:ahLst/>
                <a:cxnLst>
                  <a:cxn ang="T6">
                    <a:pos x="T0" y="T1"/>
                  </a:cxn>
                  <a:cxn ang="T7">
                    <a:pos x="T2" y="T3"/>
                  </a:cxn>
                  <a:cxn ang="T8">
                    <a:pos x="T4" y="T5"/>
                  </a:cxn>
                </a:cxnLst>
                <a:rect l="T9" t="T10" r="T11" b="T12"/>
                <a:pathLst>
                  <a:path w="27" h="580">
                    <a:moveTo>
                      <a:pt x="27" y="0"/>
                    </a:moveTo>
                    <a:lnTo>
                      <a:pt x="0" y="580"/>
                    </a:lnTo>
                    <a:lnTo>
                      <a:pt x="27" y="0"/>
                    </a:lnTo>
                    <a:close/>
                  </a:path>
                </a:pathLst>
              </a:custGeom>
              <a:solidFill>
                <a:srgbClr val="FFFFFF"/>
              </a:solidFill>
              <a:ln w="9525">
                <a:noFill/>
                <a:round/>
                <a:headEnd/>
                <a:tailEnd/>
              </a:ln>
            </p:spPr>
            <p:txBody>
              <a:bodyPr>
                <a:prstTxWarp prst="textNoShape">
                  <a:avLst/>
                </a:prstTxWarp>
              </a:bodyPr>
              <a:lstStyle/>
              <a:p>
                <a:endParaRPr lang="en-US"/>
              </a:p>
            </p:txBody>
          </p:sp>
          <p:sp>
            <p:nvSpPr>
              <p:cNvPr id="24820" name="Freeform 125"/>
              <p:cNvSpPr>
                <a:spLocks/>
              </p:cNvSpPr>
              <p:nvPr/>
            </p:nvSpPr>
            <p:spPr bwMode="auto">
              <a:xfrm>
                <a:off x="749" y="2327"/>
                <a:ext cx="132" cy="238"/>
              </a:xfrm>
              <a:custGeom>
                <a:avLst/>
                <a:gdLst>
                  <a:gd name="T0" fmla="*/ 1050 w 1050"/>
                  <a:gd name="T1" fmla="*/ 331 h 1907"/>
                  <a:gd name="T2" fmla="*/ 995 w 1050"/>
                  <a:gd name="T3" fmla="*/ 387 h 1907"/>
                  <a:gd name="T4" fmla="*/ 1050 w 1050"/>
                  <a:gd name="T5" fmla="*/ 1760 h 1907"/>
                  <a:gd name="T6" fmla="*/ 1050 w 1050"/>
                  <a:gd name="T7" fmla="*/ 1880 h 1907"/>
                  <a:gd name="T8" fmla="*/ 138 w 1050"/>
                  <a:gd name="T9" fmla="*/ 1907 h 1907"/>
                  <a:gd name="T10" fmla="*/ 83 w 1050"/>
                  <a:gd name="T11" fmla="*/ 1880 h 1907"/>
                  <a:gd name="T12" fmla="*/ 0 w 1050"/>
                  <a:gd name="T13" fmla="*/ 1797 h 1907"/>
                  <a:gd name="T14" fmla="*/ 27 w 1050"/>
                  <a:gd name="T15" fmla="*/ 138 h 1907"/>
                  <a:gd name="T16" fmla="*/ 719 w 1050"/>
                  <a:gd name="T17" fmla="*/ 27 h 1907"/>
                  <a:gd name="T18" fmla="*/ 746 w 1050"/>
                  <a:gd name="T19" fmla="*/ 0 h 1907"/>
                  <a:gd name="T20" fmla="*/ 1022 w 1050"/>
                  <a:gd name="T21" fmla="*/ 27 h 1907"/>
                  <a:gd name="T22" fmla="*/ 1050 w 1050"/>
                  <a:gd name="T23" fmla="*/ 331 h 190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050"/>
                  <a:gd name="T37" fmla="*/ 0 h 1907"/>
                  <a:gd name="T38" fmla="*/ 1050 w 1050"/>
                  <a:gd name="T39" fmla="*/ 1907 h 190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050" h="1907">
                    <a:moveTo>
                      <a:pt x="1050" y="331"/>
                    </a:moveTo>
                    <a:lnTo>
                      <a:pt x="995" y="387"/>
                    </a:lnTo>
                    <a:lnTo>
                      <a:pt x="1050" y="1760"/>
                    </a:lnTo>
                    <a:lnTo>
                      <a:pt x="1050" y="1880"/>
                    </a:lnTo>
                    <a:lnTo>
                      <a:pt x="138" y="1907"/>
                    </a:lnTo>
                    <a:lnTo>
                      <a:pt x="83" y="1880"/>
                    </a:lnTo>
                    <a:lnTo>
                      <a:pt x="0" y="1797"/>
                    </a:lnTo>
                    <a:lnTo>
                      <a:pt x="27" y="138"/>
                    </a:lnTo>
                    <a:lnTo>
                      <a:pt x="719" y="27"/>
                    </a:lnTo>
                    <a:lnTo>
                      <a:pt x="746" y="0"/>
                    </a:lnTo>
                    <a:lnTo>
                      <a:pt x="1022" y="27"/>
                    </a:lnTo>
                    <a:lnTo>
                      <a:pt x="1050" y="331"/>
                    </a:lnTo>
                    <a:close/>
                  </a:path>
                </a:pathLst>
              </a:custGeom>
              <a:solidFill>
                <a:srgbClr val="FF9966"/>
              </a:solidFill>
              <a:ln w="9525">
                <a:noFill/>
                <a:round/>
                <a:headEnd/>
                <a:tailEnd/>
              </a:ln>
            </p:spPr>
            <p:txBody>
              <a:bodyPr>
                <a:prstTxWarp prst="textNoShape">
                  <a:avLst/>
                </a:prstTxWarp>
              </a:bodyPr>
              <a:lstStyle/>
              <a:p>
                <a:endParaRPr lang="en-US"/>
              </a:p>
            </p:txBody>
          </p:sp>
          <p:sp>
            <p:nvSpPr>
              <p:cNvPr id="24821" name="Freeform 126"/>
              <p:cNvSpPr>
                <a:spLocks/>
              </p:cNvSpPr>
              <p:nvPr/>
            </p:nvSpPr>
            <p:spPr bwMode="auto">
              <a:xfrm>
                <a:off x="687" y="2337"/>
                <a:ext cx="45" cy="76"/>
              </a:xfrm>
              <a:custGeom>
                <a:avLst/>
                <a:gdLst>
                  <a:gd name="T0" fmla="*/ 360 w 360"/>
                  <a:gd name="T1" fmla="*/ 415 h 608"/>
                  <a:gd name="T2" fmla="*/ 360 w 360"/>
                  <a:gd name="T3" fmla="*/ 608 h 608"/>
                  <a:gd name="T4" fmla="*/ 304 w 360"/>
                  <a:gd name="T5" fmla="*/ 304 h 608"/>
                  <a:gd name="T6" fmla="*/ 110 w 360"/>
                  <a:gd name="T7" fmla="*/ 110 h 608"/>
                  <a:gd name="T8" fmla="*/ 56 w 360"/>
                  <a:gd name="T9" fmla="*/ 110 h 608"/>
                  <a:gd name="T10" fmla="*/ 0 w 360"/>
                  <a:gd name="T11" fmla="*/ 165 h 608"/>
                  <a:gd name="T12" fmla="*/ 0 w 360"/>
                  <a:gd name="T13" fmla="*/ 0 h 608"/>
                  <a:gd name="T14" fmla="*/ 304 w 360"/>
                  <a:gd name="T15" fmla="*/ 83 h 608"/>
                  <a:gd name="T16" fmla="*/ 360 w 360"/>
                  <a:gd name="T17" fmla="*/ 415 h 60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60"/>
                  <a:gd name="T28" fmla="*/ 0 h 608"/>
                  <a:gd name="T29" fmla="*/ 360 w 360"/>
                  <a:gd name="T30" fmla="*/ 608 h 60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60" h="608">
                    <a:moveTo>
                      <a:pt x="360" y="415"/>
                    </a:moveTo>
                    <a:lnTo>
                      <a:pt x="360" y="608"/>
                    </a:lnTo>
                    <a:lnTo>
                      <a:pt x="304" y="304"/>
                    </a:lnTo>
                    <a:lnTo>
                      <a:pt x="110" y="110"/>
                    </a:lnTo>
                    <a:lnTo>
                      <a:pt x="56" y="110"/>
                    </a:lnTo>
                    <a:lnTo>
                      <a:pt x="0" y="165"/>
                    </a:lnTo>
                    <a:lnTo>
                      <a:pt x="0" y="0"/>
                    </a:lnTo>
                    <a:lnTo>
                      <a:pt x="304" y="83"/>
                    </a:lnTo>
                    <a:lnTo>
                      <a:pt x="360" y="415"/>
                    </a:lnTo>
                    <a:close/>
                  </a:path>
                </a:pathLst>
              </a:custGeom>
              <a:solidFill>
                <a:srgbClr val="FF9966"/>
              </a:solidFill>
              <a:ln w="9525">
                <a:noFill/>
                <a:round/>
                <a:headEnd/>
                <a:tailEnd/>
              </a:ln>
            </p:spPr>
            <p:txBody>
              <a:bodyPr>
                <a:prstTxWarp prst="textNoShape">
                  <a:avLst/>
                </a:prstTxWarp>
              </a:bodyPr>
              <a:lstStyle/>
              <a:p>
                <a:endParaRPr lang="en-US"/>
              </a:p>
            </p:txBody>
          </p:sp>
          <p:sp>
            <p:nvSpPr>
              <p:cNvPr id="24822" name="Freeform 127"/>
              <p:cNvSpPr>
                <a:spLocks/>
              </p:cNvSpPr>
              <p:nvPr/>
            </p:nvSpPr>
            <p:spPr bwMode="auto">
              <a:xfrm>
                <a:off x="787" y="2355"/>
                <a:ext cx="59" cy="141"/>
              </a:xfrm>
              <a:custGeom>
                <a:avLst/>
                <a:gdLst>
                  <a:gd name="T0" fmla="*/ 442 w 470"/>
                  <a:gd name="T1" fmla="*/ 166 h 1134"/>
                  <a:gd name="T2" fmla="*/ 470 w 470"/>
                  <a:gd name="T3" fmla="*/ 1106 h 1134"/>
                  <a:gd name="T4" fmla="*/ 82 w 470"/>
                  <a:gd name="T5" fmla="*/ 1134 h 1134"/>
                  <a:gd name="T6" fmla="*/ 55 w 470"/>
                  <a:gd name="T7" fmla="*/ 1134 h 1134"/>
                  <a:gd name="T8" fmla="*/ 0 w 470"/>
                  <a:gd name="T9" fmla="*/ 1078 h 1134"/>
                  <a:gd name="T10" fmla="*/ 27 w 470"/>
                  <a:gd name="T11" fmla="*/ 248 h 1134"/>
                  <a:gd name="T12" fmla="*/ 111 w 470"/>
                  <a:gd name="T13" fmla="*/ 83 h 1134"/>
                  <a:gd name="T14" fmla="*/ 221 w 470"/>
                  <a:gd name="T15" fmla="*/ 0 h 1134"/>
                  <a:gd name="T16" fmla="*/ 359 w 470"/>
                  <a:gd name="T17" fmla="*/ 27 h 1134"/>
                  <a:gd name="T18" fmla="*/ 442 w 470"/>
                  <a:gd name="T19" fmla="*/ 166 h 113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0"/>
                  <a:gd name="T31" fmla="*/ 0 h 1134"/>
                  <a:gd name="T32" fmla="*/ 470 w 470"/>
                  <a:gd name="T33" fmla="*/ 1134 h 113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0" h="1134">
                    <a:moveTo>
                      <a:pt x="442" y="166"/>
                    </a:moveTo>
                    <a:lnTo>
                      <a:pt x="470" y="1106"/>
                    </a:lnTo>
                    <a:lnTo>
                      <a:pt x="82" y="1134"/>
                    </a:lnTo>
                    <a:lnTo>
                      <a:pt x="55" y="1134"/>
                    </a:lnTo>
                    <a:lnTo>
                      <a:pt x="0" y="1078"/>
                    </a:lnTo>
                    <a:lnTo>
                      <a:pt x="27" y="248"/>
                    </a:lnTo>
                    <a:lnTo>
                      <a:pt x="111" y="83"/>
                    </a:lnTo>
                    <a:lnTo>
                      <a:pt x="221" y="0"/>
                    </a:lnTo>
                    <a:lnTo>
                      <a:pt x="359" y="27"/>
                    </a:lnTo>
                    <a:lnTo>
                      <a:pt x="442" y="166"/>
                    </a:lnTo>
                    <a:close/>
                  </a:path>
                </a:pathLst>
              </a:custGeom>
              <a:solidFill>
                <a:srgbClr val="000000"/>
              </a:solidFill>
              <a:ln w="9525">
                <a:noFill/>
                <a:round/>
                <a:headEnd/>
                <a:tailEnd/>
              </a:ln>
            </p:spPr>
            <p:txBody>
              <a:bodyPr>
                <a:prstTxWarp prst="textNoShape">
                  <a:avLst/>
                </a:prstTxWarp>
              </a:bodyPr>
              <a:lstStyle/>
              <a:p>
                <a:endParaRPr lang="en-US"/>
              </a:p>
            </p:txBody>
          </p:sp>
          <p:sp>
            <p:nvSpPr>
              <p:cNvPr id="24823" name="Freeform 128"/>
              <p:cNvSpPr>
                <a:spLocks/>
              </p:cNvSpPr>
              <p:nvPr/>
            </p:nvSpPr>
            <p:spPr bwMode="auto">
              <a:xfrm>
                <a:off x="801" y="2375"/>
                <a:ext cx="28" cy="99"/>
              </a:xfrm>
              <a:custGeom>
                <a:avLst/>
                <a:gdLst>
                  <a:gd name="T0" fmla="*/ 221 w 221"/>
                  <a:gd name="T1" fmla="*/ 111 h 793"/>
                  <a:gd name="T2" fmla="*/ 192 w 221"/>
                  <a:gd name="T3" fmla="*/ 764 h 793"/>
                  <a:gd name="T4" fmla="*/ 27 w 221"/>
                  <a:gd name="T5" fmla="*/ 793 h 793"/>
                  <a:gd name="T6" fmla="*/ 0 w 221"/>
                  <a:gd name="T7" fmla="*/ 249 h 793"/>
                  <a:gd name="T8" fmla="*/ 110 w 221"/>
                  <a:gd name="T9" fmla="*/ 0 h 793"/>
                  <a:gd name="T10" fmla="*/ 165 w 221"/>
                  <a:gd name="T11" fmla="*/ 0 h 793"/>
                  <a:gd name="T12" fmla="*/ 221 w 221"/>
                  <a:gd name="T13" fmla="*/ 111 h 793"/>
                  <a:gd name="T14" fmla="*/ 0 60000 65536"/>
                  <a:gd name="T15" fmla="*/ 0 60000 65536"/>
                  <a:gd name="T16" fmla="*/ 0 60000 65536"/>
                  <a:gd name="T17" fmla="*/ 0 60000 65536"/>
                  <a:gd name="T18" fmla="*/ 0 60000 65536"/>
                  <a:gd name="T19" fmla="*/ 0 60000 65536"/>
                  <a:gd name="T20" fmla="*/ 0 60000 65536"/>
                  <a:gd name="T21" fmla="*/ 0 w 221"/>
                  <a:gd name="T22" fmla="*/ 0 h 793"/>
                  <a:gd name="T23" fmla="*/ 221 w 221"/>
                  <a:gd name="T24" fmla="*/ 793 h 79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1" h="793">
                    <a:moveTo>
                      <a:pt x="221" y="111"/>
                    </a:moveTo>
                    <a:lnTo>
                      <a:pt x="192" y="764"/>
                    </a:lnTo>
                    <a:lnTo>
                      <a:pt x="27" y="793"/>
                    </a:lnTo>
                    <a:lnTo>
                      <a:pt x="0" y="249"/>
                    </a:lnTo>
                    <a:lnTo>
                      <a:pt x="110" y="0"/>
                    </a:lnTo>
                    <a:lnTo>
                      <a:pt x="165" y="0"/>
                    </a:lnTo>
                    <a:lnTo>
                      <a:pt x="221" y="111"/>
                    </a:lnTo>
                    <a:close/>
                  </a:path>
                </a:pathLst>
              </a:custGeom>
              <a:solidFill>
                <a:srgbClr val="99CCCC"/>
              </a:solidFill>
              <a:ln w="9525">
                <a:noFill/>
                <a:round/>
                <a:headEnd/>
                <a:tailEnd/>
              </a:ln>
            </p:spPr>
            <p:txBody>
              <a:bodyPr>
                <a:prstTxWarp prst="textNoShape">
                  <a:avLst/>
                </a:prstTxWarp>
              </a:bodyPr>
              <a:lstStyle/>
              <a:p>
                <a:endParaRPr lang="en-US"/>
              </a:p>
            </p:txBody>
          </p:sp>
          <p:sp>
            <p:nvSpPr>
              <p:cNvPr id="24824" name="Freeform 129"/>
              <p:cNvSpPr>
                <a:spLocks/>
              </p:cNvSpPr>
              <p:nvPr/>
            </p:nvSpPr>
            <p:spPr bwMode="auto">
              <a:xfrm>
                <a:off x="895" y="2375"/>
                <a:ext cx="213" cy="314"/>
              </a:xfrm>
              <a:custGeom>
                <a:avLst/>
                <a:gdLst>
                  <a:gd name="T0" fmla="*/ 1511 w 1704"/>
                  <a:gd name="T1" fmla="*/ 111 h 2507"/>
                  <a:gd name="T2" fmla="*/ 1704 w 1704"/>
                  <a:gd name="T3" fmla="*/ 55 h 2507"/>
                  <a:gd name="T4" fmla="*/ 1511 w 1704"/>
                  <a:gd name="T5" fmla="*/ 386 h 2507"/>
                  <a:gd name="T6" fmla="*/ 1575 w 1704"/>
                  <a:gd name="T7" fmla="*/ 580 h 2507"/>
                  <a:gd name="T8" fmla="*/ 1631 w 1704"/>
                  <a:gd name="T9" fmla="*/ 1520 h 2507"/>
                  <a:gd name="T10" fmla="*/ 1686 w 1704"/>
                  <a:gd name="T11" fmla="*/ 1621 h 2507"/>
                  <a:gd name="T12" fmla="*/ 1658 w 1704"/>
                  <a:gd name="T13" fmla="*/ 1769 h 2507"/>
                  <a:gd name="T14" fmla="*/ 1658 w 1704"/>
                  <a:gd name="T15" fmla="*/ 1842 h 2507"/>
                  <a:gd name="T16" fmla="*/ 1354 w 1704"/>
                  <a:gd name="T17" fmla="*/ 1815 h 2507"/>
                  <a:gd name="T18" fmla="*/ 1299 w 1704"/>
                  <a:gd name="T19" fmla="*/ 793 h 2507"/>
                  <a:gd name="T20" fmla="*/ 1133 w 1704"/>
                  <a:gd name="T21" fmla="*/ 386 h 2507"/>
                  <a:gd name="T22" fmla="*/ 829 w 1704"/>
                  <a:gd name="T23" fmla="*/ 111 h 2507"/>
                  <a:gd name="T24" fmla="*/ 654 w 1704"/>
                  <a:gd name="T25" fmla="*/ 138 h 2507"/>
                  <a:gd name="T26" fmla="*/ 442 w 1704"/>
                  <a:gd name="T27" fmla="*/ 442 h 2507"/>
                  <a:gd name="T28" fmla="*/ 276 w 1704"/>
                  <a:gd name="T29" fmla="*/ 1069 h 2507"/>
                  <a:gd name="T30" fmla="*/ 350 w 1704"/>
                  <a:gd name="T31" fmla="*/ 2175 h 2507"/>
                  <a:gd name="T32" fmla="*/ 470 w 1704"/>
                  <a:gd name="T33" fmla="*/ 2294 h 2507"/>
                  <a:gd name="T34" fmla="*/ 553 w 1704"/>
                  <a:gd name="T35" fmla="*/ 2267 h 2507"/>
                  <a:gd name="T36" fmla="*/ 626 w 1704"/>
                  <a:gd name="T37" fmla="*/ 2267 h 2507"/>
                  <a:gd name="T38" fmla="*/ 607 w 1704"/>
                  <a:gd name="T39" fmla="*/ 2424 h 2507"/>
                  <a:gd name="T40" fmla="*/ 607 w 1704"/>
                  <a:gd name="T41" fmla="*/ 2507 h 2507"/>
                  <a:gd name="T42" fmla="*/ 55 w 1704"/>
                  <a:gd name="T43" fmla="*/ 2507 h 2507"/>
                  <a:gd name="T44" fmla="*/ 27 w 1704"/>
                  <a:gd name="T45" fmla="*/ 2396 h 2507"/>
                  <a:gd name="T46" fmla="*/ 27 w 1704"/>
                  <a:gd name="T47" fmla="*/ 2323 h 2507"/>
                  <a:gd name="T48" fmla="*/ 55 w 1704"/>
                  <a:gd name="T49" fmla="*/ 2323 h 2507"/>
                  <a:gd name="T50" fmla="*/ 74 w 1704"/>
                  <a:gd name="T51" fmla="*/ 2267 h 2507"/>
                  <a:gd name="T52" fmla="*/ 74 w 1704"/>
                  <a:gd name="T53" fmla="*/ 2175 h 2507"/>
                  <a:gd name="T54" fmla="*/ 27 w 1704"/>
                  <a:gd name="T55" fmla="*/ 2147 h 2507"/>
                  <a:gd name="T56" fmla="*/ 74 w 1704"/>
                  <a:gd name="T57" fmla="*/ 1161 h 2507"/>
                  <a:gd name="T58" fmla="*/ 0 w 1704"/>
                  <a:gd name="T59" fmla="*/ 138 h 2507"/>
                  <a:gd name="T60" fmla="*/ 0 w 1704"/>
                  <a:gd name="T61" fmla="*/ 27 h 2507"/>
                  <a:gd name="T62" fmla="*/ 626 w 1704"/>
                  <a:gd name="T63" fmla="*/ 0 h 2507"/>
                  <a:gd name="T64" fmla="*/ 1428 w 1704"/>
                  <a:gd name="T65" fmla="*/ 27 h 2507"/>
                  <a:gd name="T66" fmla="*/ 1511 w 1704"/>
                  <a:gd name="T67" fmla="*/ 111 h 2507"/>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704"/>
                  <a:gd name="T103" fmla="*/ 0 h 2507"/>
                  <a:gd name="T104" fmla="*/ 1704 w 1704"/>
                  <a:gd name="T105" fmla="*/ 2507 h 2507"/>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704" h="2507">
                    <a:moveTo>
                      <a:pt x="1511" y="111"/>
                    </a:moveTo>
                    <a:lnTo>
                      <a:pt x="1704" y="55"/>
                    </a:lnTo>
                    <a:lnTo>
                      <a:pt x="1511" y="386"/>
                    </a:lnTo>
                    <a:lnTo>
                      <a:pt x="1575" y="580"/>
                    </a:lnTo>
                    <a:lnTo>
                      <a:pt x="1631" y="1520"/>
                    </a:lnTo>
                    <a:lnTo>
                      <a:pt x="1686" y="1621"/>
                    </a:lnTo>
                    <a:lnTo>
                      <a:pt x="1658" y="1769"/>
                    </a:lnTo>
                    <a:lnTo>
                      <a:pt x="1658" y="1842"/>
                    </a:lnTo>
                    <a:lnTo>
                      <a:pt x="1354" y="1815"/>
                    </a:lnTo>
                    <a:lnTo>
                      <a:pt x="1299" y="793"/>
                    </a:lnTo>
                    <a:lnTo>
                      <a:pt x="1133" y="386"/>
                    </a:lnTo>
                    <a:lnTo>
                      <a:pt x="829" y="111"/>
                    </a:lnTo>
                    <a:lnTo>
                      <a:pt x="654" y="138"/>
                    </a:lnTo>
                    <a:lnTo>
                      <a:pt x="442" y="442"/>
                    </a:lnTo>
                    <a:lnTo>
                      <a:pt x="276" y="1069"/>
                    </a:lnTo>
                    <a:lnTo>
                      <a:pt x="350" y="2175"/>
                    </a:lnTo>
                    <a:lnTo>
                      <a:pt x="470" y="2294"/>
                    </a:lnTo>
                    <a:lnTo>
                      <a:pt x="553" y="2267"/>
                    </a:lnTo>
                    <a:lnTo>
                      <a:pt x="626" y="2267"/>
                    </a:lnTo>
                    <a:lnTo>
                      <a:pt x="607" y="2424"/>
                    </a:lnTo>
                    <a:lnTo>
                      <a:pt x="607" y="2507"/>
                    </a:lnTo>
                    <a:lnTo>
                      <a:pt x="55" y="2507"/>
                    </a:lnTo>
                    <a:lnTo>
                      <a:pt x="27" y="2396"/>
                    </a:lnTo>
                    <a:lnTo>
                      <a:pt x="27" y="2323"/>
                    </a:lnTo>
                    <a:lnTo>
                      <a:pt x="55" y="2323"/>
                    </a:lnTo>
                    <a:lnTo>
                      <a:pt x="74" y="2267"/>
                    </a:lnTo>
                    <a:lnTo>
                      <a:pt x="74" y="2175"/>
                    </a:lnTo>
                    <a:lnTo>
                      <a:pt x="27" y="2147"/>
                    </a:lnTo>
                    <a:lnTo>
                      <a:pt x="74" y="1161"/>
                    </a:lnTo>
                    <a:lnTo>
                      <a:pt x="0" y="138"/>
                    </a:lnTo>
                    <a:lnTo>
                      <a:pt x="0" y="27"/>
                    </a:lnTo>
                    <a:lnTo>
                      <a:pt x="626" y="0"/>
                    </a:lnTo>
                    <a:lnTo>
                      <a:pt x="1428" y="27"/>
                    </a:lnTo>
                    <a:lnTo>
                      <a:pt x="1511" y="111"/>
                    </a:lnTo>
                    <a:close/>
                  </a:path>
                </a:pathLst>
              </a:custGeom>
              <a:solidFill>
                <a:srgbClr val="FF9933"/>
              </a:solidFill>
              <a:ln w="9525">
                <a:noFill/>
                <a:round/>
                <a:headEnd/>
                <a:tailEnd/>
              </a:ln>
            </p:spPr>
            <p:txBody>
              <a:bodyPr>
                <a:prstTxWarp prst="textNoShape">
                  <a:avLst/>
                </a:prstTxWarp>
              </a:bodyPr>
              <a:lstStyle/>
              <a:p>
                <a:endParaRPr lang="en-US"/>
              </a:p>
            </p:txBody>
          </p:sp>
          <p:sp>
            <p:nvSpPr>
              <p:cNvPr id="24825" name="Freeform 130"/>
              <p:cNvSpPr>
                <a:spLocks/>
              </p:cNvSpPr>
              <p:nvPr/>
            </p:nvSpPr>
            <p:spPr bwMode="auto">
              <a:xfrm>
                <a:off x="687" y="2382"/>
                <a:ext cx="25" cy="111"/>
              </a:xfrm>
              <a:custGeom>
                <a:avLst/>
                <a:gdLst>
                  <a:gd name="T0" fmla="*/ 194 w 194"/>
                  <a:gd name="T1" fmla="*/ 405 h 885"/>
                  <a:gd name="T2" fmla="*/ 166 w 194"/>
                  <a:gd name="T3" fmla="*/ 802 h 885"/>
                  <a:gd name="T4" fmla="*/ 166 w 194"/>
                  <a:gd name="T5" fmla="*/ 885 h 885"/>
                  <a:gd name="T6" fmla="*/ 0 w 194"/>
                  <a:gd name="T7" fmla="*/ 885 h 885"/>
                  <a:gd name="T8" fmla="*/ 0 w 194"/>
                  <a:gd name="T9" fmla="*/ 83 h 885"/>
                  <a:gd name="T10" fmla="*/ 83 w 194"/>
                  <a:gd name="T11" fmla="*/ 0 h 885"/>
                  <a:gd name="T12" fmla="*/ 139 w 194"/>
                  <a:gd name="T13" fmla="*/ 0 h 885"/>
                  <a:gd name="T14" fmla="*/ 194 w 194"/>
                  <a:gd name="T15" fmla="*/ 405 h 885"/>
                  <a:gd name="T16" fmla="*/ 0 60000 65536"/>
                  <a:gd name="T17" fmla="*/ 0 60000 65536"/>
                  <a:gd name="T18" fmla="*/ 0 60000 65536"/>
                  <a:gd name="T19" fmla="*/ 0 60000 65536"/>
                  <a:gd name="T20" fmla="*/ 0 60000 65536"/>
                  <a:gd name="T21" fmla="*/ 0 60000 65536"/>
                  <a:gd name="T22" fmla="*/ 0 60000 65536"/>
                  <a:gd name="T23" fmla="*/ 0 60000 65536"/>
                  <a:gd name="T24" fmla="*/ 0 w 194"/>
                  <a:gd name="T25" fmla="*/ 0 h 885"/>
                  <a:gd name="T26" fmla="*/ 194 w 194"/>
                  <a:gd name="T27" fmla="*/ 885 h 88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94" h="885">
                    <a:moveTo>
                      <a:pt x="194" y="405"/>
                    </a:moveTo>
                    <a:lnTo>
                      <a:pt x="166" y="802"/>
                    </a:lnTo>
                    <a:lnTo>
                      <a:pt x="166" y="885"/>
                    </a:lnTo>
                    <a:lnTo>
                      <a:pt x="0" y="885"/>
                    </a:lnTo>
                    <a:lnTo>
                      <a:pt x="0" y="83"/>
                    </a:lnTo>
                    <a:lnTo>
                      <a:pt x="83" y="0"/>
                    </a:lnTo>
                    <a:lnTo>
                      <a:pt x="139" y="0"/>
                    </a:lnTo>
                    <a:lnTo>
                      <a:pt x="194" y="405"/>
                    </a:lnTo>
                    <a:close/>
                  </a:path>
                </a:pathLst>
              </a:custGeom>
              <a:solidFill>
                <a:srgbClr val="99CCCC"/>
              </a:solidFill>
              <a:ln w="9525">
                <a:noFill/>
                <a:round/>
                <a:headEnd/>
                <a:tailEnd/>
              </a:ln>
            </p:spPr>
            <p:txBody>
              <a:bodyPr>
                <a:prstTxWarp prst="textNoShape">
                  <a:avLst/>
                </a:prstTxWarp>
              </a:bodyPr>
              <a:lstStyle/>
              <a:p>
                <a:endParaRPr lang="en-US"/>
              </a:p>
            </p:txBody>
          </p:sp>
          <p:sp>
            <p:nvSpPr>
              <p:cNvPr id="24826" name="Freeform 131"/>
              <p:cNvSpPr>
                <a:spLocks/>
              </p:cNvSpPr>
              <p:nvPr/>
            </p:nvSpPr>
            <p:spPr bwMode="auto">
              <a:xfrm>
                <a:off x="1616" y="2406"/>
                <a:ext cx="193" cy="131"/>
              </a:xfrm>
              <a:custGeom>
                <a:avLst/>
                <a:gdLst>
                  <a:gd name="T0" fmla="*/ 1493 w 1549"/>
                  <a:gd name="T1" fmla="*/ 884 h 1041"/>
                  <a:gd name="T2" fmla="*/ 1549 w 1549"/>
                  <a:gd name="T3" fmla="*/ 994 h 1041"/>
                  <a:gd name="T4" fmla="*/ 996 w 1549"/>
                  <a:gd name="T5" fmla="*/ 1041 h 1041"/>
                  <a:gd name="T6" fmla="*/ 0 w 1549"/>
                  <a:gd name="T7" fmla="*/ 994 h 1041"/>
                  <a:gd name="T8" fmla="*/ 553 w 1549"/>
                  <a:gd name="T9" fmla="*/ 719 h 1041"/>
                  <a:gd name="T10" fmla="*/ 885 w 1549"/>
                  <a:gd name="T11" fmla="*/ 469 h 1041"/>
                  <a:gd name="T12" fmla="*/ 1382 w 1549"/>
                  <a:gd name="T13" fmla="*/ 0 h 1041"/>
                  <a:gd name="T14" fmla="*/ 1438 w 1549"/>
                  <a:gd name="T15" fmla="*/ 110 h 1041"/>
                  <a:gd name="T16" fmla="*/ 1493 w 1549"/>
                  <a:gd name="T17" fmla="*/ 884 h 104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549"/>
                  <a:gd name="T28" fmla="*/ 0 h 1041"/>
                  <a:gd name="T29" fmla="*/ 1549 w 1549"/>
                  <a:gd name="T30" fmla="*/ 1041 h 104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549" h="1041">
                    <a:moveTo>
                      <a:pt x="1493" y="884"/>
                    </a:moveTo>
                    <a:lnTo>
                      <a:pt x="1549" y="994"/>
                    </a:lnTo>
                    <a:lnTo>
                      <a:pt x="996" y="1041"/>
                    </a:lnTo>
                    <a:lnTo>
                      <a:pt x="0" y="994"/>
                    </a:lnTo>
                    <a:lnTo>
                      <a:pt x="553" y="719"/>
                    </a:lnTo>
                    <a:lnTo>
                      <a:pt x="885" y="469"/>
                    </a:lnTo>
                    <a:lnTo>
                      <a:pt x="1382" y="0"/>
                    </a:lnTo>
                    <a:lnTo>
                      <a:pt x="1438" y="110"/>
                    </a:lnTo>
                    <a:lnTo>
                      <a:pt x="1493" y="884"/>
                    </a:lnTo>
                    <a:close/>
                  </a:path>
                </a:pathLst>
              </a:custGeom>
              <a:solidFill>
                <a:srgbClr val="FF6633"/>
              </a:solidFill>
              <a:ln w="9525">
                <a:noFill/>
                <a:round/>
                <a:headEnd/>
                <a:tailEnd/>
              </a:ln>
            </p:spPr>
            <p:txBody>
              <a:bodyPr>
                <a:prstTxWarp prst="textNoShape">
                  <a:avLst/>
                </a:prstTxWarp>
              </a:bodyPr>
              <a:lstStyle/>
              <a:p>
                <a:endParaRPr lang="en-US"/>
              </a:p>
            </p:txBody>
          </p:sp>
          <p:sp>
            <p:nvSpPr>
              <p:cNvPr id="24827" name="Freeform 132"/>
              <p:cNvSpPr>
                <a:spLocks/>
              </p:cNvSpPr>
              <p:nvPr/>
            </p:nvSpPr>
            <p:spPr bwMode="auto">
              <a:xfrm>
                <a:off x="957" y="2410"/>
                <a:ext cx="76" cy="92"/>
              </a:xfrm>
              <a:custGeom>
                <a:avLst/>
                <a:gdLst>
                  <a:gd name="T0" fmla="*/ 608 w 608"/>
                  <a:gd name="T1" fmla="*/ 517 h 738"/>
                  <a:gd name="T2" fmla="*/ 434 w 608"/>
                  <a:gd name="T3" fmla="*/ 581 h 738"/>
                  <a:gd name="T4" fmla="*/ 360 w 608"/>
                  <a:gd name="T5" fmla="*/ 664 h 738"/>
                  <a:gd name="T6" fmla="*/ 360 w 608"/>
                  <a:gd name="T7" fmla="*/ 738 h 738"/>
                  <a:gd name="T8" fmla="*/ 184 w 608"/>
                  <a:gd name="T9" fmla="*/ 636 h 738"/>
                  <a:gd name="T10" fmla="*/ 0 w 608"/>
                  <a:gd name="T11" fmla="*/ 636 h 738"/>
                  <a:gd name="T12" fmla="*/ 56 w 608"/>
                  <a:gd name="T13" fmla="*/ 360 h 738"/>
                  <a:gd name="T14" fmla="*/ 221 w 608"/>
                  <a:gd name="T15" fmla="*/ 28 h 738"/>
                  <a:gd name="T16" fmla="*/ 277 w 608"/>
                  <a:gd name="T17" fmla="*/ 0 h 738"/>
                  <a:gd name="T18" fmla="*/ 525 w 608"/>
                  <a:gd name="T19" fmla="*/ 277 h 738"/>
                  <a:gd name="T20" fmla="*/ 608 w 608"/>
                  <a:gd name="T21" fmla="*/ 517 h 73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608"/>
                  <a:gd name="T34" fmla="*/ 0 h 738"/>
                  <a:gd name="T35" fmla="*/ 608 w 608"/>
                  <a:gd name="T36" fmla="*/ 738 h 73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608" h="738">
                    <a:moveTo>
                      <a:pt x="608" y="517"/>
                    </a:moveTo>
                    <a:lnTo>
                      <a:pt x="434" y="581"/>
                    </a:lnTo>
                    <a:lnTo>
                      <a:pt x="360" y="664"/>
                    </a:lnTo>
                    <a:lnTo>
                      <a:pt x="360" y="738"/>
                    </a:lnTo>
                    <a:lnTo>
                      <a:pt x="184" y="636"/>
                    </a:lnTo>
                    <a:lnTo>
                      <a:pt x="0" y="636"/>
                    </a:lnTo>
                    <a:lnTo>
                      <a:pt x="56" y="360"/>
                    </a:lnTo>
                    <a:lnTo>
                      <a:pt x="221" y="28"/>
                    </a:lnTo>
                    <a:lnTo>
                      <a:pt x="277" y="0"/>
                    </a:lnTo>
                    <a:lnTo>
                      <a:pt x="525" y="277"/>
                    </a:lnTo>
                    <a:lnTo>
                      <a:pt x="608" y="517"/>
                    </a:lnTo>
                    <a:close/>
                  </a:path>
                </a:pathLst>
              </a:custGeom>
              <a:solidFill>
                <a:srgbClr val="669999"/>
              </a:solidFill>
              <a:ln w="9525">
                <a:noFill/>
                <a:round/>
                <a:headEnd/>
                <a:tailEnd/>
              </a:ln>
            </p:spPr>
            <p:txBody>
              <a:bodyPr>
                <a:prstTxWarp prst="textNoShape">
                  <a:avLst/>
                </a:prstTxWarp>
              </a:bodyPr>
              <a:lstStyle/>
              <a:p>
                <a:endParaRPr lang="en-US"/>
              </a:p>
            </p:txBody>
          </p:sp>
          <p:sp>
            <p:nvSpPr>
              <p:cNvPr id="24828" name="Freeform 133"/>
              <p:cNvSpPr>
                <a:spLocks/>
              </p:cNvSpPr>
              <p:nvPr/>
            </p:nvSpPr>
            <p:spPr bwMode="auto">
              <a:xfrm>
                <a:off x="1816" y="2417"/>
                <a:ext cx="161" cy="103"/>
              </a:xfrm>
              <a:custGeom>
                <a:avLst/>
                <a:gdLst>
                  <a:gd name="T0" fmla="*/ 581 w 1290"/>
                  <a:gd name="T1" fmla="*/ 276 h 829"/>
                  <a:gd name="T2" fmla="*/ 1134 w 1290"/>
                  <a:gd name="T3" fmla="*/ 608 h 829"/>
                  <a:gd name="T4" fmla="*/ 1290 w 1290"/>
                  <a:gd name="T5" fmla="*/ 801 h 829"/>
                  <a:gd name="T6" fmla="*/ 111 w 1290"/>
                  <a:gd name="T7" fmla="*/ 829 h 829"/>
                  <a:gd name="T8" fmla="*/ 28 w 1290"/>
                  <a:gd name="T9" fmla="*/ 608 h 829"/>
                  <a:gd name="T10" fmla="*/ 0 w 1290"/>
                  <a:gd name="T11" fmla="*/ 0 h 829"/>
                  <a:gd name="T12" fmla="*/ 332 w 1290"/>
                  <a:gd name="T13" fmla="*/ 193 h 829"/>
                  <a:gd name="T14" fmla="*/ 581 w 1290"/>
                  <a:gd name="T15" fmla="*/ 276 h 829"/>
                  <a:gd name="T16" fmla="*/ 0 60000 65536"/>
                  <a:gd name="T17" fmla="*/ 0 60000 65536"/>
                  <a:gd name="T18" fmla="*/ 0 60000 65536"/>
                  <a:gd name="T19" fmla="*/ 0 60000 65536"/>
                  <a:gd name="T20" fmla="*/ 0 60000 65536"/>
                  <a:gd name="T21" fmla="*/ 0 60000 65536"/>
                  <a:gd name="T22" fmla="*/ 0 60000 65536"/>
                  <a:gd name="T23" fmla="*/ 0 60000 65536"/>
                  <a:gd name="T24" fmla="*/ 0 w 1290"/>
                  <a:gd name="T25" fmla="*/ 0 h 829"/>
                  <a:gd name="T26" fmla="*/ 1290 w 1290"/>
                  <a:gd name="T27" fmla="*/ 829 h 82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290" h="829">
                    <a:moveTo>
                      <a:pt x="581" y="276"/>
                    </a:moveTo>
                    <a:lnTo>
                      <a:pt x="1134" y="608"/>
                    </a:lnTo>
                    <a:lnTo>
                      <a:pt x="1290" y="801"/>
                    </a:lnTo>
                    <a:lnTo>
                      <a:pt x="111" y="829"/>
                    </a:lnTo>
                    <a:lnTo>
                      <a:pt x="28" y="608"/>
                    </a:lnTo>
                    <a:lnTo>
                      <a:pt x="0" y="0"/>
                    </a:lnTo>
                    <a:lnTo>
                      <a:pt x="332" y="193"/>
                    </a:lnTo>
                    <a:lnTo>
                      <a:pt x="581" y="276"/>
                    </a:lnTo>
                    <a:close/>
                  </a:path>
                </a:pathLst>
              </a:custGeom>
              <a:solidFill>
                <a:srgbClr val="CC6633"/>
              </a:solidFill>
              <a:ln w="9525">
                <a:noFill/>
                <a:round/>
                <a:headEnd/>
                <a:tailEnd/>
              </a:ln>
            </p:spPr>
            <p:txBody>
              <a:bodyPr>
                <a:prstTxWarp prst="textNoShape">
                  <a:avLst/>
                </a:prstTxWarp>
              </a:bodyPr>
              <a:lstStyle/>
              <a:p>
                <a:endParaRPr lang="en-US"/>
              </a:p>
            </p:txBody>
          </p:sp>
          <p:sp>
            <p:nvSpPr>
              <p:cNvPr id="24829" name="Freeform 134"/>
              <p:cNvSpPr>
                <a:spLocks/>
              </p:cNvSpPr>
              <p:nvPr/>
            </p:nvSpPr>
            <p:spPr bwMode="auto">
              <a:xfrm>
                <a:off x="1111" y="2424"/>
                <a:ext cx="366" cy="254"/>
              </a:xfrm>
              <a:custGeom>
                <a:avLst/>
                <a:gdLst>
                  <a:gd name="T0" fmla="*/ 2930 w 2930"/>
                  <a:gd name="T1" fmla="*/ 1456 h 2038"/>
                  <a:gd name="T2" fmla="*/ 2433 w 2930"/>
                  <a:gd name="T3" fmla="*/ 1540 h 2038"/>
                  <a:gd name="T4" fmla="*/ 2377 w 2930"/>
                  <a:gd name="T5" fmla="*/ 1632 h 2038"/>
                  <a:gd name="T6" fmla="*/ 2404 w 2930"/>
                  <a:gd name="T7" fmla="*/ 1816 h 2038"/>
                  <a:gd name="T8" fmla="*/ 2404 w 2930"/>
                  <a:gd name="T9" fmla="*/ 1908 h 2038"/>
                  <a:gd name="T10" fmla="*/ 2045 w 2930"/>
                  <a:gd name="T11" fmla="*/ 1982 h 2038"/>
                  <a:gd name="T12" fmla="*/ 1714 w 2930"/>
                  <a:gd name="T13" fmla="*/ 1954 h 2038"/>
                  <a:gd name="T14" fmla="*/ 1631 w 2930"/>
                  <a:gd name="T15" fmla="*/ 1954 h 2038"/>
                  <a:gd name="T16" fmla="*/ 1714 w 2930"/>
                  <a:gd name="T17" fmla="*/ 1485 h 2038"/>
                  <a:gd name="T18" fmla="*/ 1658 w 2930"/>
                  <a:gd name="T19" fmla="*/ 1402 h 2038"/>
                  <a:gd name="T20" fmla="*/ 977 w 2930"/>
                  <a:gd name="T21" fmla="*/ 1512 h 2038"/>
                  <a:gd name="T22" fmla="*/ 636 w 2930"/>
                  <a:gd name="T23" fmla="*/ 1512 h 2038"/>
                  <a:gd name="T24" fmla="*/ 580 w 2930"/>
                  <a:gd name="T25" fmla="*/ 1576 h 2038"/>
                  <a:gd name="T26" fmla="*/ 525 w 2930"/>
                  <a:gd name="T27" fmla="*/ 1954 h 2038"/>
                  <a:gd name="T28" fmla="*/ 424 w 2930"/>
                  <a:gd name="T29" fmla="*/ 2010 h 2038"/>
                  <a:gd name="T30" fmla="*/ 175 w 2930"/>
                  <a:gd name="T31" fmla="*/ 2038 h 2038"/>
                  <a:gd name="T32" fmla="*/ 120 w 2930"/>
                  <a:gd name="T33" fmla="*/ 2038 h 2038"/>
                  <a:gd name="T34" fmla="*/ 56 w 2930"/>
                  <a:gd name="T35" fmla="*/ 1844 h 2038"/>
                  <a:gd name="T36" fmla="*/ 147 w 2930"/>
                  <a:gd name="T37" fmla="*/ 1632 h 2038"/>
                  <a:gd name="T38" fmla="*/ 83 w 2930"/>
                  <a:gd name="T39" fmla="*/ 1456 h 2038"/>
                  <a:gd name="T40" fmla="*/ 83 w 2930"/>
                  <a:gd name="T41" fmla="*/ 1153 h 2038"/>
                  <a:gd name="T42" fmla="*/ 0 w 2930"/>
                  <a:gd name="T43" fmla="*/ 720 h 2038"/>
                  <a:gd name="T44" fmla="*/ 56 w 2930"/>
                  <a:gd name="T45" fmla="*/ 139 h 2038"/>
                  <a:gd name="T46" fmla="*/ 801 w 2930"/>
                  <a:gd name="T47" fmla="*/ 103 h 2038"/>
                  <a:gd name="T48" fmla="*/ 1409 w 2930"/>
                  <a:gd name="T49" fmla="*/ 56 h 2038"/>
                  <a:gd name="T50" fmla="*/ 1907 w 2930"/>
                  <a:gd name="T51" fmla="*/ 0 h 2038"/>
                  <a:gd name="T52" fmla="*/ 2875 w 2930"/>
                  <a:gd name="T53" fmla="*/ 29 h 2038"/>
                  <a:gd name="T54" fmla="*/ 2930 w 2930"/>
                  <a:gd name="T55" fmla="*/ 1456 h 2038"/>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2930"/>
                  <a:gd name="T85" fmla="*/ 0 h 2038"/>
                  <a:gd name="T86" fmla="*/ 2930 w 2930"/>
                  <a:gd name="T87" fmla="*/ 2038 h 2038"/>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2930" h="2038">
                    <a:moveTo>
                      <a:pt x="2930" y="1456"/>
                    </a:moveTo>
                    <a:lnTo>
                      <a:pt x="2433" y="1540"/>
                    </a:lnTo>
                    <a:lnTo>
                      <a:pt x="2377" y="1632"/>
                    </a:lnTo>
                    <a:lnTo>
                      <a:pt x="2404" y="1816"/>
                    </a:lnTo>
                    <a:lnTo>
                      <a:pt x="2404" y="1908"/>
                    </a:lnTo>
                    <a:lnTo>
                      <a:pt x="2045" y="1982"/>
                    </a:lnTo>
                    <a:lnTo>
                      <a:pt x="1714" y="1954"/>
                    </a:lnTo>
                    <a:lnTo>
                      <a:pt x="1631" y="1954"/>
                    </a:lnTo>
                    <a:lnTo>
                      <a:pt x="1714" y="1485"/>
                    </a:lnTo>
                    <a:lnTo>
                      <a:pt x="1658" y="1402"/>
                    </a:lnTo>
                    <a:lnTo>
                      <a:pt x="977" y="1512"/>
                    </a:lnTo>
                    <a:lnTo>
                      <a:pt x="636" y="1512"/>
                    </a:lnTo>
                    <a:lnTo>
                      <a:pt x="580" y="1576"/>
                    </a:lnTo>
                    <a:lnTo>
                      <a:pt x="525" y="1954"/>
                    </a:lnTo>
                    <a:lnTo>
                      <a:pt x="424" y="2010"/>
                    </a:lnTo>
                    <a:lnTo>
                      <a:pt x="175" y="2038"/>
                    </a:lnTo>
                    <a:lnTo>
                      <a:pt x="120" y="2038"/>
                    </a:lnTo>
                    <a:lnTo>
                      <a:pt x="56" y="1844"/>
                    </a:lnTo>
                    <a:lnTo>
                      <a:pt x="147" y="1632"/>
                    </a:lnTo>
                    <a:lnTo>
                      <a:pt x="83" y="1456"/>
                    </a:lnTo>
                    <a:lnTo>
                      <a:pt x="83" y="1153"/>
                    </a:lnTo>
                    <a:lnTo>
                      <a:pt x="0" y="720"/>
                    </a:lnTo>
                    <a:lnTo>
                      <a:pt x="56" y="139"/>
                    </a:lnTo>
                    <a:lnTo>
                      <a:pt x="801" y="103"/>
                    </a:lnTo>
                    <a:lnTo>
                      <a:pt x="1409" y="56"/>
                    </a:lnTo>
                    <a:lnTo>
                      <a:pt x="1907" y="0"/>
                    </a:lnTo>
                    <a:lnTo>
                      <a:pt x="2875" y="29"/>
                    </a:lnTo>
                    <a:lnTo>
                      <a:pt x="2930" y="1456"/>
                    </a:lnTo>
                    <a:close/>
                  </a:path>
                </a:pathLst>
              </a:custGeom>
              <a:solidFill>
                <a:srgbClr val="FF9933"/>
              </a:solidFill>
              <a:ln w="9525">
                <a:noFill/>
                <a:round/>
                <a:headEnd/>
                <a:tailEnd/>
              </a:ln>
            </p:spPr>
            <p:txBody>
              <a:bodyPr>
                <a:prstTxWarp prst="textNoShape">
                  <a:avLst/>
                </a:prstTxWarp>
              </a:bodyPr>
              <a:lstStyle/>
              <a:p>
                <a:endParaRPr lang="en-US"/>
              </a:p>
            </p:txBody>
          </p:sp>
          <p:sp>
            <p:nvSpPr>
              <p:cNvPr id="24830" name="Freeform 135"/>
              <p:cNvSpPr>
                <a:spLocks/>
              </p:cNvSpPr>
              <p:nvPr/>
            </p:nvSpPr>
            <p:spPr bwMode="auto">
              <a:xfrm>
                <a:off x="1233" y="2441"/>
                <a:ext cx="82" cy="152"/>
              </a:xfrm>
              <a:custGeom>
                <a:avLst/>
                <a:gdLst>
                  <a:gd name="T0" fmla="*/ 580 w 654"/>
                  <a:gd name="T1" fmla="*/ 166 h 1216"/>
                  <a:gd name="T2" fmla="*/ 654 w 654"/>
                  <a:gd name="T3" fmla="*/ 581 h 1216"/>
                  <a:gd name="T4" fmla="*/ 654 w 654"/>
                  <a:gd name="T5" fmla="*/ 1096 h 1216"/>
                  <a:gd name="T6" fmla="*/ 599 w 654"/>
                  <a:gd name="T7" fmla="*/ 1162 h 1216"/>
                  <a:gd name="T8" fmla="*/ 157 w 654"/>
                  <a:gd name="T9" fmla="*/ 1216 h 1216"/>
                  <a:gd name="T10" fmla="*/ 27 w 654"/>
                  <a:gd name="T11" fmla="*/ 1125 h 1216"/>
                  <a:gd name="T12" fmla="*/ 0 w 654"/>
                  <a:gd name="T13" fmla="*/ 387 h 1216"/>
                  <a:gd name="T14" fmla="*/ 128 w 654"/>
                  <a:gd name="T15" fmla="*/ 83 h 1216"/>
                  <a:gd name="T16" fmla="*/ 128 w 654"/>
                  <a:gd name="T17" fmla="*/ 55 h 1216"/>
                  <a:gd name="T18" fmla="*/ 266 w 654"/>
                  <a:gd name="T19" fmla="*/ 0 h 1216"/>
                  <a:gd name="T20" fmla="*/ 405 w 654"/>
                  <a:gd name="T21" fmla="*/ 0 h 1216"/>
                  <a:gd name="T22" fmla="*/ 580 w 654"/>
                  <a:gd name="T23" fmla="*/ 166 h 121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654"/>
                  <a:gd name="T37" fmla="*/ 0 h 1216"/>
                  <a:gd name="T38" fmla="*/ 654 w 654"/>
                  <a:gd name="T39" fmla="*/ 1216 h 121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654" h="1216">
                    <a:moveTo>
                      <a:pt x="580" y="166"/>
                    </a:moveTo>
                    <a:lnTo>
                      <a:pt x="654" y="581"/>
                    </a:lnTo>
                    <a:lnTo>
                      <a:pt x="654" y="1096"/>
                    </a:lnTo>
                    <a:lnTo>
                      <a:pt x="599" y="1162"/>
                    </a:lnTo>
                    <a:lnTo>
                      <a:pt x="157" y="1216"/>
                    </a:lnTo>
                    <a:lnTo>
                      <a:pt x="27" y="1125"/>
                    </a:lnTo>
                    <a:lnTo>
                      <a:pt x="0" y="387"/>
                    </a:lnTo>
                    <a:lnTo>
                      <a:pt x="128" y="83"/>
                    </a:lnTo>
                    <a:lnTo>
                      <a:pt x="128" y="55"/>
                    </a:lnTo>
                    <a:lnTo>
                      <a:pt x="266" y="0"/>
                    </a:lnTo>
                    <a:lnTo>
                      <a:pt x="405" y="0"/>
                    </a:lnTo>
                    <a:lnTo>
                      <a:pt x="580" y="166"/>
                    </a:lnTo>
                    <a:close/>
                  </a:path>
                </a:pathLst>
              </a:custGeom>
              <a:solidFill>
                <a:srgbClr val="000000"/>
              </a:solidFill>
              <a:ln w="9525">
                <a:noFill/>
                <a:round/>
                <a:headEnd/>
                <a:tailEnd/>
              </a:ln>
            </p:spPr>
            <p:txBody>
              <a:bodyPr>
                <a:prstTxWarp prst="textNoShape">
                  <a:avLst/>
                </a:prstTxWarp>
              </a:bodyPr>
              <a:lstStyle/>
              <a:p>
                <a:endParaRPr lang="en-US"/>
              </a:p>
            </p:txBody>
          </p:sp>
          <p:sp>
            <p:nvSpPr>
              <p:cNvPr id="24831" name="Freeform 136"/>
              <p:cNvSpPr>
                <a:spLocks/>
              </p:cNvSpPr>
              <p:nvPr/>
            </p:nvSpPr>
            <p:spPr bwMode="auto">
              <a:xfrm>
                <a:off x="1381" y="2441"/>
                <a:ext cx="79" cy="145"/>
              </a:xfrm>
              <a:custGeom>
                <a:avLst/>
                <a:gdLst>
                  <a:gd name="T0" fmla="*/ 608 w 636"/>
                  <a:gd name="T1" fmla="*/ 239 h 1162"/>
                  <a:gd name="T2" fmla="*/ 636 w 636"/>
                  <a:gd name="T3" fmla="*/ 1069 h 1162"/>
                  <a:gd name="T4" fmla="*/ 636 w 636"/>
                  <a:gd name="T5" fmla="*/ 1096 h 1162"/>
                  <a:gd name="T6" fmla="*/ 248 w 636"/>
                  <a:gd name="T7" fmla="*/ 1125 h 1162"/>
                  <a:gd name="T8" fmla="*/ 138 w 636"/>
                  <a:gd name="T9" fmla="*/ 1162 h 1162"/>
                  <a:gd name="T10" fmla="*/ 55 w 636"/>
                  <a:gd name="T11" fmla="*/ 1162 h 1162"/>
                  <a:gd name="T12" fmla="*/ 0 w 636"/>
                  <a:gd name="T13" fmla="*/ 737 h 1162"/>
                  <a:gd name="T14" fmla="*/ 83 w 636"/>
                  <a:gd name="T15" fmla="*/ 193 h 1162"/>
                  <a:gd name="T16" fmla="*/ 138 w 636"/>
                  <a:gd name="T17" fmla="*/ 111 h 1162"/>
                  <a:gd name="T18" fmla="*/ 331 w 636"/>
                  <a:gd name="T19" fmla="*/ 0 h 1162"/>
                  <a:gd name="T20" fmla="*/ 442 w 636"/>
                  <a:gd name="T21" fmla="*/ 0 h 1162"/>
                  <a:gd name="T22" fmla="*/ 608 w 636"/>
                  <a:gd name="T23" fmla="*/ 239 h 116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636"/>
                  <a:gd name="T37" fmla="*/ 0 h 1162"/>
                  <a:gd name="T38" fmla="*/ 636 w 636"/>
                  <a:gd name="T39" fmla="*/ 1162 h 116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636" h="1162">
                    <a:moveTo>
                      <a:pt x="608" y="239"/>
                    </a:moveTo>
                    <a:lnTo>
                      <a:pt x="636" y="1069"/>
                    </a:lnTo>
                    <a:lnTo>
                      <a:pt x="636" y="1096"/>
                    </a:lnTo>
                    <a:lnTo>
                      <a:pt x="248" y="1125"/>
                    </a:lnTo>
                    <a:lnTo>
                      <a:pt x="138" y="1162"/>
                    </a:lnTo>
                    <a:lnTo>
                      <a:pt x="55" y="1162"/>
                    </a:lnTo>
                    <a:lnTo>
                      <a:pt x="0" y="737"/>
                    </a:lnTo>
                    <a:lnTo>
                      <a:pt x="83" y="193"/>
                    </a:lnTo>
                    <a:lnTo>
                      <a:pt x="138" y="111"/>
                    </a:lnTo>
                    <a:lnTo>
                      <a:pt x="331" y="0"/>
                    </a:lnTo>
                    <a:lnTo>
                      <a:pt x="442" y="0"/>
                    </a:lnTo>
                    <a:lnTo>
                      <a:pt x="608" y="239"/>
                    </a:lnTo>
                    <a:close/>
                  </a:path>
                </a:pathLst>
              </a:custGeom>
              <a:solidFill>
                <a:srgbClr val="000000"/>
              </a:solidFill>
              <a:ln w="9525">
                <a:noFill/>
                <a:round/>
                <a:headEnd/>
                <a:tailEnd/>
              </a:ln>
            </p:spPr>
            <p:txBody>
              <a:bodyPr>
                <a:prstTxWarp prst="textNoShape">
                  <a:avLst/>
                </a:prstTxWarp>
              </a:bodyPr>
              <a:lstStyle/>
              <a:p>
                <a:endParaRPr lang="en-US"/>
              </a:p>
            </p:txBody>
          </p:sp>
          <p:sp>
            <p:nvSpPr>
              <p:cNvPr id="24832" name="Freeform 137"/>
              <p:cNvSpPr>
                <a:spLocks/>
              </p:cNvSpPr>
              <p:nvPr/>
            </p:nvSpPr>
            <p:spPr bwMode="auto">
              <a:xfrm>
                <a:off x="1246" y="2458"/>
                <a:ext cx="48" cy="113"/>
              </a:xfrm>
              <a:custGeom>
                <a:avLst/>
                <a:gdLst>
                  <a:gd name="T0" fmla="*/ 387 w 387"/>
                  <a:gd name="T1" fmla="*/ 406 h 904"/>
                  <a:gd name="T2" fmla="*/ 387 w 387"/>
                  <a:gd name="T3" fmla="*/ 857 h 904"/>
                  <a:gd name="T4" fmla="*/ 110 w 387"/>
                  <a:gd name="T5" fmla="*/ 904 h 904"/>
                  <a:gd name="T6" fmla="*/ 83 w 387"/>
                  <a:gd name="T7" fmla="*/ 876 h 904"/>
                  <a:gd name="T8" fmla="*/ 0 w 387"/>
                  <a:gd name="T9" fmla="*/ 526 h 904"/>
                  <a:gd name="T10" fmla="*/ 110 w 387"/>
                  <a:gd name="T11" fmla="*/ 55 h 904"/>
                  <a:gd name="T12" fmla="*/ 221 w 387"/>
                  <a:gd name="T13" fmla="*/ 0 h 904"/>
                  <a:gd name="T14" fmla="*/ 304 w 387"/>
                  <a:gd name="T15" fmla="*/ 55 h 904"/>
                  <a:gd name="T16" fmla="*/ 387 w 387"/>
                  <a:gd name="T17" fmla="*/ 406 h 90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87"/>
                  <a:gd name="T28" fmla="*/ 0 h 904"/>
                  <a:gd name="T29" fmla="*/ 387 w 387"/>
                  <a:gd name="T30" fmla="*/ 904 h 90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87" h="904">
                    <a:moveTo>
                      <a:pt x="387" y="406"/>
                    </a:moveTo>
                    <a:lnTo>
                      <a:pt x="387" y="857"/>
                    </a:lnTo>
                    <a:lnTo>
                      <a:pt x="110" y="904"/>
                    </a:lnTo>
                    <a:lnTo>
                      <a:pt x="83" y="876"/>
                    </a:lnTo>
                    <a:lnTo>
                      <a:pt x="0" y="526"/>
                    </a:lnTo>
                    <a:lnTo>
                      <a:pt x="110" y="55"/>
                    </a:lnTo>
                    <a:lnTo>
                      <a:pt x="221" y="0"/>
                    </a:lnTo>
                    <a:lnTo>
                      <a:pt x="304" y="55"/>
                    </a:lnTo>
                    <a:lnTo>
                      <a:pt x="387" y="406"/>
                    </a:lnTo>
                    <a:close/>
                  </a:path>
                </a:pathLst>
              </a:custGeom>
              <a:solidFill>
                <a:srgbClr val="99CCCC"/>
              </a:solidFill>
              <a:ln w="9525">
                <a:noFill/>
                <a:round/>
                <a:headEnd/>
                <a:tailEnd/>
              </a:ln>
            </p:spPr>
            <p:txBody>
              <a:bodyPr>
                <a:prstTxWarp prst="textNoShape">
                  <a:avLst/>
                </a:prstTxWarp>
              </a:bodyPr>
              <a:lstStyle/>
              <a:p>
                <a:endParaRPr lang="en-US"/>
              </a:p>
            </p:txBody>
          </p:sp>
          <p:sp>
            <p:nvSpPr>
              <p:cNvPr id="24833" name="Freeform 138"/>
              <p:cNvSpPr>
                <a:spLocks/>
              </p:cNvSpPr>
              <p:nvPr/>
            </p:nvSpPr>
            <p:spPr bwMode="auto">
              <a:xfrm>
                <a:off x="1401" y="2462"/>
                <a:ext cx="38" cy="103"/>
              </a:xfrm>
              <a:custGeom>
                <a:avLst/>
                <a:gdLst>
                  <a:gd name="T0" fmla="*/ 304 w 304"/>
                  <a:gd name="T1" fmla="*/ 802 h 829"/>
                  <a:gd name="T2" fmla="*/ 83 w 304"/>
                  <a:gd name="T3" fmla="*/ 802 h 829"/>
                  <a:gd name="T4" fmla="*/ 56 w 304"/>
                  <a:gd name="T5" fmla="*/ 829 h 829"/>
                  <a:gd name="T6" fmla="*/ 0 w 304"/>
                  <a:gd name="T7" fmla="*/ 829 h 829"/>
                  <a:gd name="T8" fmla="*/ 29 w 304"/>
                  <a:gd name="T9" fmla="*/ 102 h 829"/>
                  <a:gd name="T10" fmla="*/ 194 w 304"/>
                  <a:gd name="T11" fmla="*/ 0 h 829"/>
                  <a:gd name="T12" fmla="*/ 304 w 304"/>
                  <a:gd name="T13" fmla="*/ 102 h 829"/>
                  <a:gd name="T14" fmla="*/ 304 w 304"/>
                  <a:gd name="T15" fmla="*/ 802 h 829"/>
                  <a:gd name="T16" fmla="*/ 0 60000 65536"/>
                  <a:gd name="T17" fmla="*/ 0 60000 65536"/>
                  <a:gd name="T18" fmla="*/ 0 60000 65536"/>
                  <a:gd name="T19" fmla="*/ 0 60000 65536"/>
                  <a:gd name="T20" fmla="*/ 0 60000 65536"/>
                  <a:gd name="T21" fmla="*/ 0 60000 65536"/>
                  <a:gd name="T22" fmla="*/ 0 60000 65536"/>
                  <a:gd name="T23" fmla="*/ 0 60000 65536"/>
                  <a:gd name="T24" fmla="*/ 0 w 304"/>
                  <a:gd name="T25" fmla="*/ 0 h 829"/>
                  <a:gd name="T26" fmla="*/ 304 w 304"/>
                  <a:gd name="T27" fmla="*/ 829 h 82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04" h="829">
                    <a:moveTo>
                      <a:pt x="304" y="802"/>
                    </a:moveTo>
                    <a:lnTo>
                      <a:pt x="83" y="802"/>
                    </a:lnTo>
                    <a:lnTo>
                      <a:pt x="56" y="829"/>
                    </a:lnTo>
                    <a:lnTo>
                      <a:pt x="0" y="829"/>
                    </a:lnTo>
                    <a:lnTo>
                      <a:pt x="29" y="102"/>
                    </a:lnTo>
                    <a:lnTo>
                      <a:pt x="194" y="0"/>
                    </a:lnTo>
                    <a:lnTo>
                      <a:pt x="304" y="102"/>
                    </a:lnTo>
                    <a:lnTo>
                      <a:pt x="304" y="802"/>
                    </a:lnTo>
                    <a:close/>
                  </a:path>
                </a:pathLst>
              </a:custGeom>
              <a:solidFill>
                <a:srgbClr val="99CCCC"/>
              </a:solidFill>
              <a:ln w="9525">
                <a:noFill/>
                <a:round/>
                <a:headEnd/>
                <a:tailEnd/>
              </a:ln>
            </p:spPr>
            <p:txBody>
              <a:bodyPr>
                <a:prstTxWarp prst="textNoShape">
                  <a:avLst/>
                </a:prstTxWarp>
              </a:bodyPr>
              <a:lstStyle/>
              <a:p>
                <a:endParaRPr lang="en-US"/>
              </a:p>
            </p:txBody>
          </p:sp>
          <p:sp>
            <p:nvSpPr>
              <p:cNvPr id="24834" name="Freeform 139"/>
              <p:cNvSpPr>
                <a:spLocks/>
              </p:cNvSpPr>
              <p:nvPr/>
            </p:nvSpPr>
            <p:spPr bwMode="auto">
              <a:xfrm>
                <a:off x="3057" y="2486"/>
                <a:ext cx="101" cy="47"/>
              </a:xfrm>
              <a:custGeom>
                <a:avLst/>
                <a:gdLst>
                  <a:gd name="T0" fmla="*/ 774 w 801"/>
                  <a:gd name="T1" fmla="*/ 277 h 378"/>
                  <a:gd name="T2" fmla="*/ 774 w 801"/>
                  <a:gd name="T3" fmla="*/ 359 h 378"/>
                  <a:gd name="T4" fmla="*/ 673 w 801"/>
                  <a:gd name="T5" fmla="*/ 332 h 378"/>
                  <a:gd name="T6" fmla="*/ 636 w 801"/>
                  <a:gd name="T7" fmla="*/ 305 h 378"/>
                  <a:gd name="T8" fmla="*/ 553 w 801"/>
                  <a:gd name="T9" fmla="*/ 378 h 378"/>
                  <a:gd name="T10" fmla="*/ 0 w 801"/>
                  <a:gd name="T11" fmla="*/ 359 h 378"/>
                  <a:gd name="T12" fmla="*/ 27 w 801"/>
                  <a:gd name="T13" fmla="*/ 101 h 378"/>
                  <a:gd name="T14" fmla="*/ 746 w 801"/>
                  <a:gd name="T15" fmla="*/ 0 h 378"/>
                  <a:gd name="T16" fmla="*/ 801 w 801"/>
                  <a:gd name="T17" fmla="*/ 28 h 378"/>
                  <a:gd name="T18" fmla="*/ 774 w 801"/>
                  <a:gd name="T19" fmla="*/ 277 h 37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01"/>
                  <a:gd name="T31" fmla="*/ 0 h 378"/>
                  <a:gd name="T32" fmla="*/ 801 w 801"/>
                  <a:gd name="T33" fmla="*/ 378 h 37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01" h="378">
                    <a:moveTo>
                      <a:pt x="774" y="277"/>
                    </a:moveTo>
                    <a:lnTo>
                      <a:pt x="774" y="359"/>
                    </a:lnTo>
                    <a:lnTo>
                      <a:pt x="673" y="332"/>
                    </a:lnTo>
                    <a:lnTo>
                      <a:pt x="636" y="305"/>
                    </a:lnTo>
                    <a:lnTo>
                      <a:pt x="553" y="378"/>
                    </a:lnTo>
                    <a:lnTo>
                      <a:pt x="0" y="359"/>
                    </a:lnTo>
                    <a:lnTo>
                      <a:pt x="27" y="101"/>
                    </a:lnTo>
                    <a:lnTo>
                      <a:pt x="746" y="0"/>
                    </a:lnTo>
                    <a:lnTo>
                      <a:pt x="801" y="28"/>
                    </a:lnTo>
                    <a:lnTo>
                      <a:pt x="774" y="277"/>
                    </a:lnTo>
                    <a:close/>
                  </a:path>
                </a:pathLst>
              </a:custGeom>
              <a:solidFill>
                <a:srgbClr val="669999"/>
              </a:solidFill>
              <a:ln w="9525">
                <a:noFill/>
                <a:round/>
                <a:headEnd/>
                <a:tailEnd/>
              </a:ln>
            </p:spPr>
            <p:txBody>
              <a:bodyPr>
                <a:prstTxWarp prst="textNoShape">
                  <a:avLst/>
                </a:prstTxWarp>
              </a:bodyPr>
              <a:lstStyle/>
              <a:p>
                <a:endParaRPr lang="en-US"/>
              </a:p>
            </p:txBody>
          </p:sp>
          <p:sp>
            <p:nvSpPr>
              <p:cNvPr id="24835" name="Freeform 140"/>
              <p:cNvSpPr>
                <a:spLocks/>
              </p:cNvSpPr>
              <p:nvPr/>
            </p:nvSpPr>
            <p:spPr bwMode="auto">
              <a:xfrm>
                <a:off x="2810" y="2496"/>
                <a:ext cx="114" cy="37"/>
              </a:xfrm>
              <a:custGeom>
                <a:avLst/>
                <a:gdLst>
                  <a:gd name="T0" fmla="*/ 876 w 912"/>
                  <a:gd name="T1" fmla="*/ 193 h 294"/>
                  <a:gd name="T2" fmla="*/ 912 w 912"/>
                  <a:gd name="T3" fmla="*/ 221 h 294"/>
                  <a:gd name="T4" fmla="*/ 746 w 912"/>
                  <a:gd name="T5" fmla="*/ 294 h 294"/>
                  <a:gd name="T6" fmla="*/ 0 w 912"/>
                  <a:gd name="T7" fmla="*/ 294 h 294"/>
                  <a:gd name="T8" fmla="*/ 19 w 912"/>
                  <a:gd name="T9" fmla="*/ 17 h 294"/>
                  <a:gd name="T10" fmla="*/ 166 w 912"/>
                  <a:gd name="T11" fmla="*/ 0 h 294"/>
                  <a:gd name="T12" fmla="*/ 876 w 912"/>
                  <a:gd name="T13" fmla="*/ 0 h 294"/>
                  <a:gd name="T14" fmla="*/ 876 w 912"/>
                  <a:gd name="T15" fmla="*/ 193 h 294"/>
                  <a:gd name="T16" fmla="*/ 0 60000 65536"/>
                  <a:gd name="T17" fmla="*/ 0 60000 65536"/>
                  <a:gd name="T18" fmla="*/ 0 60000 65536"/>
                  <a:gd name="T19" fmla="*/ 0 60000 65536"/>
                  <a:gd name="T20" fmla="*/ 0 60000 65536"/>
                  <a:gd name="T21" fmla="*/ 0 60000 65536"/>
                  <a:gd name="T22" fmla="*/ 0 60000 65536"/>
                  <a:gd name="T23" fmla="*/ 0 60000 65536"/>
                  <a:gd name="T24" fmla="*/ 0 w 912"/>
                  <a:gd name="T25" fmla="*/ 0 h 294"/>
                  <a:gd name="T26" fmla="*/ 912 w 912"/>
                  <a:gd name="T27" fmla="*/ 294 h 29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12" h="294">
                    <a:moveTo>
                      <a:pt x="876" y="193"/>
                    </a:moveTo>
                    <a:lnTo>
                      <a:pt x="912" y="221"/>
                    </a:lnTo>
                    <a:lnTo>
                      <a:pt x="746" y="294"/>
                    </a:lnTo>
                    <a:lnTo>
                      <a:pt x="0" y="294"/>
                    </a:lnTo>
                    <a:lnTo>
                      <a:pt x="19" y="17"/>
                    </a:lnTo>
                    <a:lnTo>
                      <a:pt x="166" y="0"/>
                    </a:lnTo>
                    <a:lnTo>
                      <a:pt x="876" y="0"/>
                    </a:lnTo>
                    <a:lnTo>
                      <a:pt x="876" y="193"/>
                    </a:lnTo>
                    <a:close/>
                  </a:path>
                </a:pathLst>
              </a:custGeom>
              <a:solidFill>
                <a:srgbClr val="669999"/>
              </a:solidFill>
              <a:ln w="9525">
                <a:noFill/>
                <a:round/>
                <a:headEnd/>
                <a:tailEnd/>
              </a:ln>
            </p:spPr>
            <p:txBody>
              <a:bodyPr>
                <a:prstTxWarp prst="textNoShape">
                  <a:avLst/>
                </a:prstTxWarp>
              </a:bodyPr>
              <a:lstStyle/>
              <a:p>
                <a:endParaRPr lang="en-US"/>
              </a:p>
            </p:txBody>
          </p:sp>
          <p:sp>
            <p:nvSpPr>
              <p:cNvPr id="24836" name="Freeform 141"/>
              <p:cNvSpPr>
                <a:spLocks/>
              </p:cNvSpPr>
              <p:nvPr/>
            </p:nvSpPr>
            <p:spPr bwMode="auto">
              <a:xfrm>
                <a:off x="2106" y="2517"/>
                <a:ext cx="41" cy="28"/>
              </a:xfrm>
              <a:custGeom>
                <a:avLst/>
                <a:gdLst>
                  <a:gd name="T0" fmla="*/ 0 w 322"/>
                  <a:gd name="T1" fmla="*/ 213 h 222"/>
                  <a:gd name="T2" fmla="*/ 0 w 322"/>
                  <a:gd name="T3" fmla="*/ 129 h 222"/>
                  <a:gd name="T4" fmla="*/ 184 w 322"/>
                  <a:gd name="T5" fmla="*/ 0 h 222"/>
                  <a:gd name="T6" fmla="*/ 322 w 322"/>
                  <a:gd name="T7" fmla="*/ 0 h 222"/>
                  <a:gd name="T8" fmla="*/ 258 w 322"/>
                  <a:gd name="T9" fmla="*/ 222 h 222"/>
                  <a:gd name="T10" fmla="*/ 229 w 322"/>
                  <a:gd name="T11" fmla="*/ 213 h 222"/>
                  <a:gd name="T12" fmla="*/ 192 w 322"/>
                  <a:gd name="T13" fmla="*/ 213 h 222"/>
                  <a:gd name="T14" fmla="*/ 165 w 322"/>
                  <a:gd name="T15" fmla="*/ 203 h 222"/>
                  <a:gd name="T16" fmla="*/ 138 w 322"/>
                  <a:gd name="T17" fmla="*/ 203 h 222"/>
                  <a:gd name="T18" fmla="*/ 101 w 322"/>
                  <a:gd name="T19" fmla="*/ 203 h 222"/>
                  <a:gd name="T20" fmla="*/ 73 w 322"/>
                  <a:gd name="T21" fmla="*/ 203 h 222"/>
                  <a:gd name="T22" fmla="*/ 37 w 322"/>
                  <a:gd name="T23" fmla="*/ 213 h 222"/>
                  <a:gd name="T24" fmla="*/ 0 w 322"/>
                  <a:gd name="T25" fmla="*/ 213 h 22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22"/>
                  <a:gd name="T40" fmla="*/ 0 h 222"/>
                  <a:gd name="T41" fmla="*/ 322 w 322"/>
                  <a:gd name="T42" fmla="*/ 222 h 22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22" h="222">
                    <a:moveTo>
                      <a:pt x="0" y="213"/>
                    </a:moveTo>
                    <a:lnTo>
                      <a:pt x="0" y="129"/>
                    </a:lnTo>
                    <a:lnTo>
                      <a:pt x="184" y="0"/>
                    </a:lnTo>
                    <a:lnTo>
                      <a:pt x="322" y="0"/>
                    </a:lnTo>
                    <a:lnTo>
                      <a:pt x="258" y="222"/>
                    </a:lnTo>
                    <a:lnTo>
                      <a:pt x="229" y="213"/>
                    </a:lnTo>
                    <a:lnTo>
                      <a:pt x="192" y="213"/>
                    </a:lnTo>
                    <a:lnTo>
                      <a:pt x="165" y="203"/>
                    </a:lnTo>
                    <a:lnTo>
                      <a:pt x="138" y="203"/>
                    </a:lnTo>
                    <a:lnTo>
                      <a:pt x="101" y="203"/>
                    </a:lnTo>
                    <a:lnTo>
                      <a:pt x="73" y="203"/>
                    </a:lnTo>
                    <a:lnTo>
                      <a:pt x="37" y="213"/>
                    </a:lnTo>
                    <a:lnTo>
                      <a:pt x="0" y="213"/>
                    </a:lnTo>
                    <a:close/>
                  </a:path>
                </a:pathLst>
              </a:custGeom>
              <a:solidFill>
                <a:srgbClr val="D6E0E0"/>
              </a:solidFill>
              <a:ln w="9525">
                <a:noFill/>
                <a:round/>
                <a:headEnd/>
                <a:tailEnd/>
              </a:ln>
            </p:spPr>
            <p:txBody>
              <a:bodyPr>
                <a:prstTxWarp prst="textNoShape">
                  <a:avLst/>
                </a:prstTxWarp>
              </a:bodyPr>
              <a:lstStyle/>
              <a:p>
                <a:endParaRPr lang="en-US"/>
              </a:p>
            </p:txBody>
          </p:sp>
          <p:sp>
            <p:nvSpPr>
              <p:cNvPr id="24837" name="Freeform 142"/>
              <p:cNvSpPr>
                <a:spLocks/>
              </p:cNvSpPr>
              <p:nvPr/>
            </p:nvSpPr>
            <p:spPr bwMode="auto">
              <a:xfrm>
                <a:off x="2244" y="2509"/>
                <a:ext cx="68" cy="39"/>
              </a:xfrm>
              <a:custGeom>
                <a:avLst/>
                <a:gdLst>
                  <a:gd name="T0" fmla="*/ 0 w 543"/>
                  <a:gd name="T1" fmla="*/ 313 h 313"/>
                  <a:gd name="T2" fmla="*/ 18 w 543"/>
                  <a:gd name="T3" fmla="*/ 174 h 313"/>
                  <a:gd name="T4" fmla="*/ 18 w 543"/>
                  <a:gd name="T5" fmla="*/ 92 h 313"/>
                  <a:gd name="T6" fmla="*/ 184 w 543"/>
                  <a:gd name="T7" fmla="*/ 0 h 313"/>
                  <a:gd name="T8" fmla="*/ 543 w 543"/>
                  <a:gd name="T9" fmla="*/ 0 h 313"/>
                  <a:gd name="T10" fmla="*/ 543 w 543"/>
                  <a:gd name="T11" fmla="*/ 294 h 313"/>
                  <a:gd name="T12" fmla="*/ 516 w 543"/>
                  <a:gd name="T13" fmla="*/ 294 h 313"/>
                  <a:gd name="T14" fmla="*/ 479 w 543"/>
                  <a:gd name="T15" fmla="*/ 294 h 313"/>
                  <a:gd name="T16" fmla="*/ 442 w 543"/>
                  <a:gd name="T17" fmla="*/ 286 h 313"/>
                  <a:gd name="T18" fmla="*/ 415 w 543"/>
                  <a:gd name="T19" fmla="*/ 286 h 313"/>
                  <a:gd name="T20" fmla="*/ 378 w 543"/>
                  <a:gd name="T21" fmla="*/ 286 h 313"/>
                  <a:gd name="T22" fmla="*/ 341 w 543"/>
                  <a:gd name="T23" fmla="*/ 286 h 313"/>
                  <a:gd name="T24" fmla="*/ 313 w 543"/>
                  <a:gd name="T25" fmla="*/ 294 h 313"/>
                  <a:gd name="T26" fmla="*/ 285 w 543"/>
                  <a:gd name="T27" fmla="*/ 294 h 313"/>
                  <a:gd name="T28" fmla="*/ 138 w 543"/>
                  <a:gd name="T29" fmla="*/ 313 h 313"/>
                  <a:gd name="T30" fmla="*/ 0 w 543"/>
                  <a:gd name="T31" fmla="*/ 313 h 313"/>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543"/>
                  <a:gd name="T49" fmla="*/ 0 h 313"/>
                  <a:gd name="T50" fmla="*/ 543 w 543"/>
                  <a:gd name="T51" fmla="*/ 313 h 313"/>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543" h="313">
                    <a:moveTo>
                      <a:pt x="0" y="313"/>
                    </a:moveTo>
                    <a:lnTo>
                      <a:pt x="18" y="174"/>
                    </a:lnTo>
                    <a:lnTo>
                      <a:pt x="18" y="92"/>
                    </a:lnTo>
                    <a:lnTo>
                      <a:pt x="184" y="0"/>
                    </a:lnTo>
                    <a:lnTo>
                      <a:pt x="543" y="0"/>
                    </a:lnTo>
                    <a:lnTo>
                      <a:pt x="543" y="294"/>
                    </a:lnTo>
                    <a:lnTo>
                      <a:pt x="516" y="294"/>
                    </a:lnTo>
                    <a:lnTo>
                      <a:pt x="479" y="294"/>
                    </a:lnTo>
                    <a:lnTo>
                      <a:pt x="442" y="286"/>
                    </a:lnTo>
                    <a:lnTo>
                      <a:pt x="415" y="286"/>
                    </a:lnTo>
                    <a:lnTo>
                      <a:pt x="378" y="286"/>
                    </a:lnTo>
                    <a:lnTo>
                      <a:pt x="341" y="286"/>
                    </a:lnTo>
                    <a:lnTo>
                      <a:pt x="313" y="294"/>
                    </a:lnTo>
                    <a:lnTo>
                      <a:pt x="285" y="294"/>
                    </a:lnTo>
                    <a:lnTo>
                      <a:pt x="138" y="313"/>
                    </a:lnTo>
                    <a:lnTo>
                      <a:pt x="0" y="313"/>
                    </a:lnTo>
                    <a:close/>
                  </a:path>
                </a:pathLst>
              </a:custGeom>
              <a:solidFill>
                <a:srgbClr val="D6E0E0"/>
              </a:solidFill>
              <a:ln w="9525">
                <a:noFill/>
                <a:round/>
                <a:headEnd/>
                <a:tailEnd/>
              </a:ln>
            </p:spPr>
            <p:txBody>
              <a:bodyPr>
                <a:prstTxWarp prst="textNoShape">
                  <a:avLst/>
                </a:prstTxWarp>
              </a:bodyPr>
              <a:lstStyle/>
              <a:p>
                <a:endParaRPr lang="en-US"/>
              </a:p>
            </p:txBody>
          </p:sp>
          <p:sp>
            <p:nvSpPr>
              <p:cNvPr id="24838" name="Freeform 143"/>
              <p:cNvSpPr>
                <a:spLocks/>
              </p:cNvSpPr>
              <p:nvPr/>
            </p:nvSpPr>
            <p:spPr bwMode="auto">
              <a:xfrm>
                <a:off x="2439" y="2514"/>
                <a:ext cx="98" cy="26"/>
              </a:xfrm>
              <a:custGeom>
                <a:avLst/>
                <a:gdLst>
                  <a:gd name="T0" fmla="*/ 0 w 783"/>
                  <a:gd name="T1" fmla="*/ 193 h 211"/>
                  <a:gd name="T2" fmla="*/ 10 w 783"/>
                  <a:gd name="T3" fmla="*/ 0 h 211"/>
                  <a:gd name="T4" fmla="*/ 783 w 783"/>
                  <a:gd name="T5" fmla="*/ 27 h 211"/>
                  <a:gd name="T6" fmla="*/ 783 w 783"/>
                  <a:gd name="T7" fmla="*/ 211 h 211"/>
                  <a:gd name="T8" fmla="*/ 617 w 783"/>
                  <a:gd name="T9" fmla="*/ 211 h 211"/>
                  <a:gd name="T10" fmla="*/ 599 w 783"/>
                  <a:gd name="T11" fmla="*/ 211 h 211"/>
                  <a:gd name="T12" fmla="*/ 580 w 783"/>
                  <a:gd name="T13" fmla="*/ 211 h 211"/>
                  <a:gd name="T14" fmla="*/ 553 w 783"/>
                  <a:gd name="T15" fmla="*/ 203 h 211"/>
                  <a:gd name="T16" fmla="*/ 535 w 783"/>
                  <a:gd name="T17" fmla="*/ 203 h 211"/>
                  <a:gd name="T18" fmla="*/ 507 w 783"/>
                  <a:gd name="T19" fmla="*/ 203 h 211"/>
                  <a:gd name="T20" fmla="*/ 489 w 783"/>
                  <a:gd name="T21" fmla="*/ 193 h 211"/>
                  <a:gd name="T22" fmla="*/ 470 w 783"/>
                  <a:gd name="T23" fmla="*/ 193 h 211"/>
                  <a:gd name="T24" fmla="*/ 442 w 783"/>
                  <a:gd name="T25" fmla="*/ 193 h 211"/>
                  <a:gd name="T26" fmla="*/ 0 w 783"/>
                  <a:gd name="T27" fmla="*/ 193 h 21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783"/>
                  <a:gd name="T43" fmla="*/ 0 h 211"/>
                  <a:gd name="T44" fmla="*/ 783 w 783"/>
                  <a:gd name="T45" fmla="*/ 211 h 21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783" h="211">
                    <a:moveTo>
                      <a:pt x="0" y="193"/>
                    </a:moveTo>
                    <a:lnTo>
                      <a:pt x="10" y="0"/>
                    </a:lnTo>
                    <a:lnTo>
                      <a:pt x="783" y="27"/>
                    </a:lnTo>
                    <a:lnTo>
                      <a:pt x="783" y="211"/>
                    </a:lnTo>
                    <a:lnTo>
                      <a:pt x="617" y="211"/>
                    </a:lnTo>
                    <a:lnTo>
                      <a:pt x="599" y="211"/>
                    </a:lnTo>
                    <a:lnTo>
                      <a:pt x="580" y="211"/>
                    </a:lnTo>
                    <a:lnTo>
                      <a:pt x="553" y="203"/>
                    </a:lnTo>
                    <a:lnTo>
                      <a:pt x="535" y="203"/>
                    </a:lnTo>
                    <a:lnTo>
                      <a:pt x="507" y="203"/>
                    </a:lnTo>
                    <a:lnTo>
                      <a:pt x="489" y="193"/>
                    </a:lnTo>
                    <a:lnTo>
                      <a:pt x="470" y="193"/>
                    </a:lnTo>
                    <a:lnTo>
                      <a:pt x="442" y="193"/>
                    </a:lnTo>
                    <a:lnTo>
                      <a:pt x="0" y="193"/>
                    </a:lnTo>
                    <a:close/>
                  </a:path>
                </a:pathLst>
              </a:custGeom>
              <a:solidFill>
                <a:srgbClr val="D6E0E0"/>
              </a:solidFill>
              <a:ln w="9525">
                <a:noFill/>
                <a:round/>
                <a:headEnd/>
                <a:tailEnd/>
              </a:ln>
            </p:spPr>
            <p:txBody>
              <a:bodyPr>
                <a:prstTxWarp prst="textNoShape">
                  <a:avLst/>
                </a:prstTxWarp>
              </a:bodyPr>
              <a:lstStyle/>
              <a:p>
                <a:endParaRPr lang="en-US"/>
              </a:p>
            </p:txBody>
          </p:sp>
          <p:sp>
            <p:nvSpPr>
              <p:cNvPr id="24839" name="Freeform 144"/>
              <p:cNvSpPr>
                <a:spLocks/>
              </p:cNvSpPr>
              <p:nvPr/>
            </p:nvSpPr>
            <p:spPr bwMode="auto">
              <a:xfrm>
                <a:off x="2699" y="2502"/>
                <a:ext cx="90" cy="37"/>
              </a:xfrm>
              <a:custGeom>
                <a:avLst/>
                <a:gdLst>
                  <a:gd name="T0" fmla="*/ 0 w 719"/>
                  <a:gd name="T1" fmla="*/ 295 h 295"/>
                  <a:gd name="T2" fmla="*/ 0 w 719"/>
                  <a:gd name="T3" fmla="*/ 92 h 295"/>
                  <a:gd name="T4" fmla="*/ 359 w 719"/>
                  <a:gd name="T5" fmla="*/ 0 h 295"/>
                  <a:gd name="T6" fmla="*/ 719 w 719"/>
                  <a:gd name="T7" fmla="*/ 0 h 295"/>
                  <a:gd name="T8" fmla="*/ 683 w 719"/>
                  <a:gd name="T9" fmla="*/ 239 h 295"/>
                  <a:gd name="T10" fmla="*/ 664 w 719"/>
                  <a:gd name="T11" fmla="*/ 239 h 295"/>
                  <a:gd name="T12" fmla="*/ 646 w 719"/>
                  <a:gd name="T13" fmla="*/ 239 h 295"/>
                  <a:gd name="T14" fmla="*/ 627 w 719"/>
                  <a:gd name="T15" fmla="*/ 239 h 295"/>
                  <a:gd name="T16" fmla="*/ 609 w 719"/>
                  <a:gd name="T17" fmla="*/ 239 h 295"/>
                  <a:gd name="T18" fmla="*/ 590 w 719"/>
                  <a:gd name="T19" fmla="*/ 239 h 295"/>
                  <a:gd name="T20" fmla="*/ 572 w 719"/>
                  <a:gd name="T21" fmla="*/ 239 h 295"/>
                  <a:gd name="T22" fmla="*/ 553 w 719"/>
                  <a:gd name="T23" fmla="*/ 239 h 295"/>
                  <a:gd name="T24" fmla="*/ 544 w 719"/>
                  <a:gd name="T25" fmla="*/ 239 h 295"/>
                  <a:gd name="T26" fmla="*/ 369 w 719"/>
                  <a:gd name="T27" fmla="*/ 266 h 295"/>
                  <a:gd name="T28" fmla="*/ 359 w 719"/>
                  <a:gd name="T29" fmla="*/ 266 h 295"/>
                  <a:gd name="T30" fmla="*/ 351 w 719"/>
                  <a:gd name="T31" fmla="*/ 266 h 295"/>
                  <a:gd name="T32" fmla="*/ 342 w 719"/>
                  <a:gd name="T33" fmla="*/ 266 h 295"/>
                  <a:gd name="T34" fmla="*/ 332 w 719"/>
                  <a:gd name="T35" fmla="*/ 266 h 295"/>
                  <a:gd name="T36" fmla="*/ 323 w 719"/>
                  <a:gd name="T37" fmla="*/ 266 h 295"/>
                  <a:gd name="T38" fmla="*/ 313 w 719"/>
                  <a:gd name="T39" fmla="*/ 266 h 295"/>
                  <a:gd name="T40" fmla="*/ 305 w 719"/>
                  <a:gd name="T41" fmla="*/ 266 h 295"/>
                  <a:gd name="T42" fmla="*/ 295 w 719"/>
                  <a:gd name="T43" fmla="*/ 266 h 295"/>
                  <a:gd name="T44" fmla="*/ 258 w 719"/>
                  <a:gd name="T45" fmla="*/ 266 h 295"/>
                  <a:gd name="T46" fmla="*/ 222 w 719"/>
                  <a:gd name="T47" fmla="*/ 266 h 295"/>
                  <a:gd name="T48" fmla="*/ 185 w 719"/>
                  <a:gd name="T49" fmla="*/ 276 h 295"/>
                  <a:gd name="T50" fmla="*/ 148 w 719"/>
                  <a:gd name="T51" fmla="*/ 276 h 295"/>
                  <a:gd name="T52" fmla="*/ 111 w 719"/>
                  <a:gd name="T53" fmla="*/ 285 h 295"/>
                  <a:gd name="T54" fmla="*/ 74 w 719"/>
                  <a:gd name="T55" fmla="*/ 285 h 295"/>
                  <a:gd name="T56" fmla="*/ 37 w 719"/>
                  <a:gd name="T57" fmla="*/ 295 h 295"/>
                  <a:gd name="T58" fmla="*/ 0 w 719"/>
                  <a:gd name="T59" fmla="*/ 295 h 295"/>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719"/>
                  <a:gd name="T91" fmla="*/ 0 h 295"/>
                  <a:gd name="T92" fmla="*/ 719 w 719"/>
                  <a:gd name="T93" fmla="*/ 295 h 295"/>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719" h="295">
                    <a:moveTo>
                      <a:pt x="0" y="295"/>
                    </a:moveTo>
                    <a:lnTo>
                      <a:pt x="0" y="92"/>
                    </a:lnTo>
                    <a:lnTo>
                      <a:pt x="359" y="0"/>
                    </a:lnTo>
                    <a:lnTo>
                      <a:pt x="719" y="0"/>
                    </a:lnTo>
                    <a:lnTo>
                      <a:pt x="683" y="239"/>
                    </a:lnTo>
                    <a:lnTo>
                      <a:pt x="664" y="239"/>
                    </a:lnTo>
                    <a:lnTo>
                      <a:pt x="646" y="239"/>
                    </a:lnTo>
                    <a:lnTo>
                      <a:pt x="627" y="239"/>
                    </a:lnTo>
                    <a:lnTo>
                      <a:pt x="609" y="239"/>
                    </a:lnTo>
                    <a:lnTo>
                      <a:pt x="590" y="239"/>
                    </a:lnTo>
                    <a:lnTo>
                      <a:pt x="572" y="239"/>
                    </a:lnTo>
                    <a:lnTo>
                      <a:pt x="553" y="239"/>
                    </a:lnTo>
                    <a:lnTo>
                      <a:pt x="544" y="239"/>
                    </a:lnTo>
                    <a:lnTo>
                      <a:pt x="369" y="266"/>
                    </a:lnTo>
                    <a:lnTo>
                      <a:pt x="359" y="266"/>
                    </a:lnTo>
                    <a:lnTo>
                      <a:pt x="351" y="266"/>
                    </a:lnTo>
                    <a:lnTo>
                      <a:pt x="342" y="266"/>
                    </a:lnTo>
                    <a:lnTo>
                      <a:pt x="332" y="266"/>
                    </a:lnTo>
                    <a:lnTo>
                      <a:pt x="323" y="266"/>
                    </a:lnTo>
                    <a:lnTo>
                      <a:pt x="313" y="266"/>
                    </a:lnTo>
                    <a:lnTo>
                      <a:pt x="305" y="266"/>
                    </a:lnTo>
                    <a:lnTo>
                      <a:pt x="295" y="266"/>
                    </a:lnTo>
                    <a:lnTo>
                      <a:pt x="258" y="266"/>
                    </a:lnTo>
                    <a:lnTo>
                      <a:pt x="222" y="266"/>
                    </a:lnTo>
                    <a:lnTo>
                      <a:pt x="185" y="276"/>
                    </a:lnTo>
                    <a:lnTo>
                      <a:pt x="148" y="276"/>
                    </a:lnTo>
                    <a:lnTo>
                      <a:pt x="111" y="285"/>
                    </a:lnTo>
                    <a:lnTo>
                      <a:pt x="74" y="285"/>
                    </a:lnTo>
                    <a:lnTo>
                      <a:pt x="37" y="295"/>
                    </a:lnTo>
                    <a:lnTo>
                      <a:pt x="0" y="295"/>
                    </a:lnTo>
                    <a:close/>
                  </a:path>
                </a:pathLst>
              </a:custGeom>
              <a:solidFill>
                <a:srgbClr val="D6E0E0"/>
              </a:solidFill>
              <a:ln w="9525">
                <a:noFill/>
                <a:round/>
                <a:headEnd/>
                <a:tailEnd/>
              </a:ln>
            </p:spPr>
            <p:txBody>
              <a:bodyPr>
                <a:prstTxWarp prst="textNoShape">
                  <a:avLst/>
                </a:prstTxWarp>
              </a:bodyPr>
              <a:lstStyle/>
              <a:p>
                <a:endParaRPr lang="en-US"/>
              </a:p>
            </p:txBody>
          </p:sp>
          <p:sp>
            <p:nvSpPr>
              <p:cNvPr id="24840" name="Freeform 145"/>
              <p:cNvSpPr>
                <a:spLocks/>
              </p:cNvSpPr>
              <p:nvPr/>
            </p:nvSpPr>
            <p:spPr bwMode="auto">
              <a:xfrm>
                <a:off x="2941" y="2496"/>
                <a:ext cx="97" cy="36"/>
              </a:xfrm>
              <a:custGeom>
                <a:avLst/>
                <a:gdLst>
                  <a:gd name="T0" fmla="*/ 18 w 774"/>
                  <a:gd name="T1" fmla="*/ 285 h 285"/>
                  <a:gd name="T2" fmla="*/ 0 w 774"/>
                  <a:gd name="T3" fmla="*/ 46 h 285"/>
                  <a:gd name="T4" fmla="*/ 74 w 774"/>
                  <a:gd name="T5" fmla="*/ 0 h 285"/>
                  <a:gd name="T6" fmla="*/ 774 w 774"/>
                  <a:gd name="T7" fmla="*/ 0 h 285"/>
                  <a:gd name="T8" fmla="*/ 774 w 774"/>
                  <a:gd name="T9" fmla="*/ 267 h 285"/>
                  <a:gd name="T10" fmla="*/ 175 w 774"/>
                  <a:gd name="T11" fmla="*/ 267 h 285"/>
                  <a:gd name="T12" fmla="*/ 166 w 774"/>
                  <a:gd name="T13" fmla="*/ 267 h 285"/>
                  <a:gd name="T14" fmla="*/ 157 w 774"/>
                  <a:gd name="T15" fmla="*/ 267 h 285"/>
                  <a:gd name="T16" fmla="*/ 148 w 774"/>
                  <a:gd name="T17" fmla="*/ 267 h 285"/>
                  <a:gd name="T18" fmla="*/ 148 w 774"/>
                  <a:gd name="T19" fmla="*/ 258 h 285"/>
                  <a:gd name="T20" fmla="*/ 148 w 774"/>
                  <a:gd name="T21" fmla="*/ 248 h 285"/>
                  <a:gd name="T22" fmla="*/ 138 w 774"/>
                  <a:gd name="T23" fmla="*/ 239 h 285"/>
                  <a:gd name="T24" fmla="*/ 138 w 774"/>
                  <a:gd name="T25" fmla="*/ 230 h 285"/>
                  <a:gd name="T26" fmla="*/ 129 w 774"/>
                  <a:gd name="T27" fmla="*/ 221 h 285"/>
                  <a:gd name="T28" fmla="*/ 120 w 774"/>
                  <a:gd name="T29" fmla="*/ 211 h 285"/>
                  <a:gd name="T30" fmla="*/ 111 w 774"/>
                  <a:gd name="T31" fmla="*/ 211 h 285"/>
                  <a:gd name="T32" fmla="*/ 101 w 774"/>
                  <a:gd name="T33" fmla="*/ 202 h 285"/>
                  <a:gd name="T34" fmla="*/ 92 w 774"/>
                  <a:gd name="T35" fmla="*/ 202 h 285"/>
                  <a:gd name="T36" fmla="*/ 84 w 774"/>
                  <a:gd name="T37" fmla="*/ 202 h 285"/>
                  <a:gd name="T38" fmla="*/ 74 w 774"/>
                  <a:gd name="T39" fmla="*/ 202 h 285"/>
                  <a:gd name="T40" fmla="*/ 65 w 774"/>
                  <a:gd name="T41" fmla="*/ 211 h 285"/>
                  <a:gd name="T42" fmla="*/ 55 w 774"/>
                  <a:gd name="T43" fmla="*/ 221 h 285"/>
                  <a:gd name="T44" fmla="*/ 47 w 774"/>
                  <a:gd name="T45" fmla="*/ 221 h 285"/>
                  <a:gd name="T46" fmla="*/ 37 w 774"/>
                  <a:gd name="T47" fmla="*/ 230 h 285"/>
                  <a:gd name="T48" fmla="*/ 37 w 774"/>
                  <a:gd name="T49" fmla="*/ 248 h 285"/>
                  <a:gd name="T50" fmla="*/ 37 w 774"/>
                  <a:gd name="T51" fmla="*/ 258 h 285"/>
                  <a:gd name="T52" fmla="*/ 28 w 774"/>
                  <a:gd name="T53" fmla="*/ 267 h 285"/>
                  <a:gd name="T54" fmla="*/ 28 w 774"/>
                  <a:gd name="T55" fmla="*/ 275 h 285"/>
                  <a:gd name="T56" fmla="*/ 28 w 774"/>
                  <a:gd name="T57" fmla="*/ 285 h 285"/>
                  <a:gd name="T58" fmla="*/ 18 w 774"/>
                  <a:gd name="T59" fmla="*/ 285 h 285"/>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774"/>
                  <a:gd name="T91" fmla="*/ 0 h 285"/>
                  <a:gd name="T92" fmla="*/ 774 w 774"/>
                  <a:gd name="T93" fmla="*/ 285 h 285"/>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774" h="285">
                    <a:moveTo>
                      <a:pt x="18" y="285"/>
                    </a:moveTo>
                    <a:lnTo>
                      <a:pt x="0" y="46"/>
                    </a:lnTo>
                    <a:lnTo>
                      <a:pt x="74" y="0"/>
                    </a:lnTo>
                    <a:lnTo>
                      <a:pt x="774" y="0"/>
                    </a:lnTo>
                    <a:lnTo>
                      <a:pt x="774" y="267"/>
                    </a:lnTo>
                    <a:lnTo>
                      <a:pt x="175" y="267"/>
                    </a:lnTo>
                    <a:lnTo>
                      <a:pt x="166" y="267"/>
                    </a:lnTo>
                    <a:lnTo>
                      <a:pt x="157" y="267"/>
                    </a:lnTo>
                    <a:lnTo>
                      <a:pt x="148" y="267"/>
                    </a:lnTo>
                    <a:lnTo>
                      <a:pt x="148" y="258"/>
                    </a:lnTo>
                    <a:lnTo>
                      <a:pt x="148" y="248"/>
                    </a:lnTo>
                    <a:lnTo>
                      <a:pt x="138" y="239"/>
                    </a:lnTo>
                    <a:lnTo>
                      <a:pt x="138" y="230"/>
                    </a:lnTo>
                    <a:lnTo>
                      <a:pt x="129" y="221"/>
                    </a:lnTo>
                    <a:lnTo>
                      <a:pt x="120" y="211"/>
                    </a:lnTo>
                    <a:lnTo>
                      <a:pt x="111" y="211"/>
                    </a:lnTo>
                    <a:lnTo>
                      <a:pt x="101" y="202"/>
                    </a:lnTo>
                    <a:lnTo>
                      <a:pt x="92" y="202"/>
                    </a:lnTo>
                    <a:lnTo>
                      <a:pt x="84" y="202"/>
                    </a:lnTo>
                    <a:lnTo>
                      <a:pt x="74" y="202"/>
                    </a:lnTo>
                    <a:lnTo>
                      <a:pt x="65" y="211"/>
                    </a:lnTo>
                    <a:lnTo>
                      <a:pt x="55" y="221"/>
                    </a:lnTo>
                    <a:lnTo>
                      <a:pt x="47" y="221"/>
                    </a:lnTo>
                    <a:lnTo>
                      <a:pt x="37" y="230"/>
                    </a:lnTo>
                    <a:lnTo>
                      <a:pt x="37" y="248"/>
                    </a:lnTo>
                    <a:lnTo>
                      <a:pt x="37" y="258"/>
                    </a:lnTo>
                    <a:lnTo>
                      <a:pt x="28" y="267"/>
                    </a:lnTo>
                    <a:lnTo>
                      <a:pt x="28" y="275"/>
                    </a:lnTo>
                    <a:lnTo>
                      <a:pt x="28" y="285"/>
                    </a:lnTo>
                    <a:lnTo>
                      <a:pt x="18" y="285"/>
                    </a:lnTo>
                    <a:close/>
                  </a:path>
                </a:pathLst>
              </a:custGeom>
              <a:solidFill>
                <a:srgbClr val="D6E0E0"/>
              </a:solidFill>
              <a:ln w="9525">
                <a:noFill/>
                <a:round/>
                <a:headEnd/>
                <a:tailEnd/>
              </a:ln>
            </p:spPr>
            <p:txBody>
              <a:bodyPr>
                <a:prstTxWarp prst="textNoShape">
                  <a:avLst/>
                </a:prstTxWarp>
              </a:bodyPr>
              <a:lstStyle/>
              <a:p>
                <a:endParaRPr lang="en-US"/>
              </a:p>
            </p:txBody>
          </p:sp>
          <p:sp>
            <p:nvSpPr>
              <p:cNvPr id="24841" name="Freeform 146"/>
              <p:cNvSpPr>
                <a:spLocks/>
              </p:cNvSpPr>
              <p:nvPr/>
            </p:nvSpPr>
            <p:spPr bwMode="auto">
              <a:xfrm>
                <a:off x="2110" y="2629"/>
                <a:ext cx="38" cy="61"/>
              </a:xfrm>
              <a:custGeom>
                <a:avLst/>
                <a:gdLst>
                  <a:gd name="T0" fmla="*/ 285 w 304"/>
                  <a:gd name="T1" fmla="*/ 487 h 487"/>
                  <a:gd name="T2" fmla="*/ 130 w 304"/>
                  <a:gd name="T3" fmla="*/ 450 h 487"/>
                  <a:gd name="T4" fmla="*/ 18 w 304"/>
                  <a:gd name="T5" fmla="*/ 295 h 487"/>
                  <a:gd name="T6" fmla="*/ 0 w 304"/>
                  <a:gd name="T7" fmla="*/ 0 h 487"/>
                  <a:gd name="T8" fmla="*/ 10 w 304"/>
                  <a:gd name="T9" fmla="*/ 0 h 487"/>
                  <a:gd name="T10" fmla="*/ 18 w 304"/>
                  <a:gd name="T11" fmla="*/ 0 h 487"/>
                  <a:gd name="T12" fmla="*/ 27 w 304"/>
                  <a:gd name="T13" fmla="*/ 0 h 487"/>
                  <a:gd name="T14" fmla="*/ 37 w 304"/>
                  <a:gd name="T15" fmla="*/ 0 h 487"/>
                  <a:gd name="T16" fmla="*/ 46 w 304"/>
                  <a:gd name="T17" fmla="*/ 0 h 487"/>
                  <a:gd name="T18" fmla="*/ 64 w 304"/>
                  <a:gd name="T19" fmla="*/ 18 h 487"/>
                  <a:gd name="T20" fmla="*/ 83 w 304"/>
                  <a:gd name="T21" fmla="*/ 27 h 487"/>
                  <a:gd name="T22" fmla="*/ 92 w 304"/>
                  <a:gd name="T23" fmla="*/ 37 h 487"/>
                  <a:gd name="T24" fmla="*/ 111 w 304"/>
                  <a:gd name="T25" fmla="*/ 37 h 487"/>
                  <a:gd name="T26" fmla="*/ 120 w 304"/>
                  <a:gd name="T27" fmla="*/ 45 h 487"/>
                  <a:gd name="T28" fmla="*/ 138 w 304"/>
                  <a:gd name="T29" fmla="*/ 45 h 487"/>
                  <a:gd name="T30" fmla="*/ 157 w 304"/>
                  <a:gd name="T31" fmla="*/ 45 h 487"/>
                  <a:gd name="T32" fmla="*/ 184 w 304"/>
                  <a:gd name="T33" fmla="*/ 45 h 487"/>
                  <a:gd name="T34" fmla="*/ 194 w 304"/>
                  <a:gd name="T35" fmla="*/ 54 h 487"/>
                  <a:gd name="T36" fmla="*/ 202 w 304"/>
                  <a:gd name="T37" fmla="*/ 54 h 487"/>
                  <a:gd name="T38" fmla="*/ 212 w 304"/>
                  <a:gd name="T39" fmla="*/ 54 h 487"/>
                  <a:gd name="T40" fmla="*/ 231 w 304"/>
                  <a:gd name="T41" fmla="*/ 64 h 487"/>
                  <a:gd name="T42" fmla="*/ 239 w 304"/>
                  <a:gd name="T43" fmla="*/ 64 h 487"/>
                  <a:gd name="T44" fmla="*/ 249 w 304"/>
                  <a:gd name="T45" fmla="*/ 64 h 487"/>
                  <a:gd name="T46" fmla="*/ 258 w 304"/>
                  <a:gd name="T47" fmla="*/ 64 h 487"/>
                  <a:gd name="T48" fmla="*/ 304 w 304"/>
                  <a:gd name="T49" fmla="*/ 64 h 487"/>
                  <a:gd name="T50" fmla="*/ 304 w 304"/>
                  <a:gd name="T51" fmla="*/ 386 h 487"/>
                  <a:gd name="T52" fmla="*/ 304 w 304"/>
                  <a:gd name="T53" fmla="*/ 405 h 487"/>
                  <a:gd name="T54" fmla="*/ 295 w 304"/>
                  <a:gd name="T55" fmla="*/ 423 h 487"/>
                  <a:gd name="T56" fmla="*/ 295 w 304"/>
                  <a:gd name="T57" fmla="*/ 432 h 487"/>
                  <a:gd name="T58" fmla="*/ 285 w 304"/>
                  <a:gd name="T59" fmla="*/ 442 h 487"/>
                  <a:gd name="T60" fmla="*/ 285 w 304"/>
                  <a:gd name="T61" fmla="*/ 450 h 487"/>
                  <a:gd name="T62" fmla="*/ 285 w 304"/>
                  <a:gd name="T63" fmla="*/ 469 h 487"/>
                  <a:gd name="T64" fmla="*/ 285 w 304"/>
                  <a:gd name="T65" fmla="*/ 479 h 487"/>
                  <a:gd name="T66" fmla="*/ 285 w 304"/>
                  <a:gd name="T67" fmla="*/ 487 h 487"/>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304"/>
                  <a:gd name="T103" fmla="*/ 0 h 487"/>
                  <a:gd name="T104" fmla="*/ 304 w 304"/>
                  <a:gd name="T105" fmla="*/ 487 h 487"/>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304" h="487">
                    <a:moveTo>
                      <a:pt x="285" y="487"/>
                    </a:moveTo>
                    <a:lnTo>
                      <a:pt x="130" y="450"/>
                    </a:lnTo>
                    <a:lnTo>
                      <a:pt x="18" y="295"/>
                    </a:lnTo>
                    <a:lnTo>
                      <a:pt x="0" y="0"/>
                    </a:lnTo>
                    <a:lnTo>
                      <a:pt x="10" y="0"/>
                    </a:lnTo>
                    <a:lnTo>
                      <a:pt x="18" y="0"/>
                    </a:lnTo>
                    <a:lnTo>
                      <a:pt x="27" y="0"/>
                    </a:lnTo>
                    <a:lnTo>
                      <a:pt x="37" y="0"/>
                    </a:lnTo>
                    <a:lnTo>
                      <a:pt x="46" y="0"/>
                    </a:lnTo>
                    <a:lnTo>
                      <a:pt x="64" y="18"/>
                    </a:lnTo>
                    <a:lnTo>
                      <a:pt x="83" y="27"/>
                    </a:lnTo>
                    <a:lnTo>
                      <a:pt x="92" y="37"/>
                    </a:lnTo>
                    <a:lnTo>
                      <a:pt x="111" y="37"/>
                    </a:lnTo>
                    <a:lnTo>
                      <a:pt x="120" y="45"/>
                    </a:lnTo>
                    <a:lnTo>
                      <a:pt x="138" y="45"/>
                    </a:lnTo>
                    <a:lnTo>
                      <a:pt x="157" y="45"/>
                    </a:lnTo>
                    <a:lnTo>
                      <a:pt x="184" y="45"/>
                    </a:lnTo>
                    <a:lnTo>
                      <a:pt x="194" y="54"/>
                    </a:lnTo>
                    <a:lnTo>
                      <a:pt x="202" y="54"/>
                    </a:lnTo>
                    <a:lnTo>
                      <a:pt x="212" y="54"/>
                    </a:lnTo>
                    <a:lnTo>
                      <a:pt x="231" y="64"/>
                    </a:lnTo>
                    <a:lnTo>
                      <a:pt x="239" y="64"/>
                    </a:lnTo>
                    <a:lnTo>
                      <a:pt x="249" y="64"/>
                    </a:lnTo>
                    <a:lnTo>
                      <a:pt x="258" y="64"/>
                    </a:lnTo>
                    <a:lnTo>
                      <a:pt x="304" y="64"/>
                    </a:lnTo>
                    <a:lnTo>
                      <a:pt x="304" y="386"/>
                    </a:lnTo>
                    <a:lnTo>
                      <a:pt x="304" y="405"/>
                    </a:lnTo>
                    <a:lnTo>
                      <a:pt x="295" y="423"/>
                    </a:lnTo>
                    <a:lnTo>
                      <a:pt x="295" y="432"/>
                    </a:lnTo>
                    <a:lnTo>
                      <a:pt x="285" y="442"/>
                    </a:lnTo>
                    <a:lnTo>
                      <a:pt x="285" y="450"/>
                    </a:lnTo>
                    <a:lnTo>
                      <a:pt x="285" y="469"/>
                    </a:lnTo>
                    <a:lnTo>
                      <a:pt x="285" y="479"/>
                    </a:lnTo>
                    <a:lnTo>
                      <a:pt x="285" y="487"/>
                    </a:lnTo>
                    <a:close/>
                  </a:path>
                </a:pathLst>
              </a:custGeom>
              <a:solidFill>
                <a:srgbClr val="A3B2B2"/>
              </a:solidFill>
              <a:ln w="9525">
                <a:noFill/>
                <a:round/>
                <a:headEnd/>
                <a:tailEnd/>
              </a:ln>
            </p:spPr>
            <p:txBody>
              <a:bodyPr>
                <a:prstTxWarp prst="textNoShape">
                  <a:avLst/>
                </a:prstTxWarp>
              </a:bodyPr>
              <a:lstStyle/>
              <a:p>
                <a:endParaRPr lang="en-US"/>
              </a:p>
            </p:txBody>
          </p:sp>
          <p:sp>
            <p:nvSpPr>
              <p:cNvPr id="24842" name="Freeform 147"/>
              <p:cNvSpPr>
                <a:spLocks/>
              </p:cNvSpPr>
              <p:nvPr/>
            </p:nvSpPr>
            <p:spPr bwMode="auto">
              <a:xfrm>
                <a:off x="2159" y="2637"/>
                <a:ext cx="126" cy="65"/>
              </a:xfrm>
              <a:custGeom>
                <a:avLst/>
                <a:gdLst>
                  <a:gd name="T0" fmla="*/ 977 w 1004"/>
                  <a:gd name="T1" fmla="*/ 525 h 525"/>
                  <a:gd name="T2" fmla="*/ 894 w 1004"/>
                  <a:gd name="T3" fmla="*/ 525 h 525"/>
                  <a:gd name="T4" fmla="*/ 74 w 1004"/>
                  <a:gd name="T5" fmla="*/ 479 h 525"/>
                  <a:gd name="T6" fmla="*/ 0 w 1004"/>
                  <a:gd name="T7" fmla="*/ 460 h 525"/>
                  <a:gd name="T8" fmla="*/ 0 w 1004"/>
                  <a:gd name="T9" fmla="*/ 405 h 525"/>
                  <a:gd name="T10" fmla="*/ 0 w 1004"/>
                  <a:gd name="T11" fmla="*/ 396 h 525"/>
                  <a:gd name="T12" fmla="*/ 9 w 1004"/>
                  <a:gd name="T13" fmla="*/ 386 h 525"/>
                  <a:gd name="T14" fmla="*/ 9 w 1004"/>
                  <a:gd name="T15" fmla="*/ 378 h 525"/>
                  <a:gd name="T16" fmla="*/ 9 w 1004"/>
                  <a:gd name="T17" fmla="*/ 368 h 525"/>
                  <a:gd name="T18" fmla="*/ 19 w 1004"/>
                  <a:gd name="T19" fmla="*/ 359 h 525"/>
                  <a:gd name="T20" fmla="*/ 19 w 1004"/>
                  <a:gd name="T21" fmla="*/ 350 h 525"/>
                  <a:gd name="T22" fmla="*/ 19 w 1004"/>
                  <a:gd name="T23" fmla="*/ 341 h 525"/>
                  <a:gd name="T24" fmla="*/ 19 w 1004"/>
                  <a:gd name="T25" fmla="*/ 332 h 525"/>
                  <a:gd name="T26" fmla="*/ 19 w 1004"/>
                  <a:gd name="T27" fmla="*/ 0 h 525"/>
                  <a:gd name="T28" fmla="*/ 230 w 1004"/>
                  <a:gd name="T29" fmla="*/ 0 h 525"/>
                  <a:gd name="T30" fmla="*/ 240 w 1004"/>
                  <a:gd name="T31" fmla="*/ 9 h 525"/>
                  <a:gd name="T32" fmla="*/ 249 w 1004"/>
                  <a:gd name="T33" fmla="*/ 9 h 525"/>
                  <a:gd name="T34" fmla="*/ 258 w 1004"/>
                  <a:gd name="T35" fmla="*/ 9 h 525"/>
                  <a:gd name="T36" fmla="*/ 267 w 1004"/>
                  <a:gd name="T37" fmla="*/ 18 h 525"/>
                  <a:gd name="T38" fmla="*/ 277 w 1004"/>
                  <a:gd name="T39" fmla="*/ 18 h 525"/>
                  <a:gd name="T40" fmla="*/ 286 w 1004"/>
                  <a:gd name="T41" fmla="*/ 18 h 525"/>
                  <a:gd name="T42" fmla="*/ 295 w 1004"/>
                  <a:gd name="T43" fmla="*/ 27 h 525"/>
                  <a:gd name="T44" fmla="*/ 304 w 1004"/>
                  <a:gd name="T45" fmla="*/ 27 h 525"/>
                  <a:gd name="T46" fmla="*/ 746 w 1004"/>
                  <a:gd name="T47" fmla="*/ 27 h 525"/>
                  <a:gd name="T48" fmla="*/ 783 w 1004"/>
                  <a:gd name="T49" fmla="*/ 37 h 525"/>
                  <a:gd name="T50" fmla="*/ 811 w 1004"/>
                  <a:gd name="T51" fmla="*/ 37 h 525"/>
                  <a:gd name="T52" fmla="*/ 839 w 1004"/>
                  <a:gd name="T53" fmla="*/ 46 h 525"/>
                  <a:gd name="T54" fmla="*/ 876 w 1004"/>
                  <a:gd name="T55" fmla="*/ 46 h 525"/>
                  <a:gd name="T56" fmla="*/ 903 w 1004"/>
                  <a:gd name="T57" fmla="*/ 46 h 525"/>
                  <a:gd name="T58" fmla="*/ 931 w 1004"/>
                  <a:gd name="T59" fmla="*/ 46 h 525"/>
                  <a:gd name="T60" fmla="*/ 967 w 1004"/>
                  <a:gd name="T61" fmla="*/ 46 h 525"/>
                  <a:gd name="T62" fmla="*/ 1004 w 1004"/>
                  <a:gd name="T63" fmla="*/ 46 h 525"/>
                  <a:gd name="T64" fmla="*/ 1004 w 1004"/>
                  <a:gd name="T65" fmla="*/ 55 h 525"/>
                  <a:gd name="T66" fmla="*/ 1004 w 1004"/>
                  <a:gd name="T67" fmla="*/ 64 h 525"/>
                  <a:gd name="T68" fmla="*/ 1004 w 1004"/>
                  <a:gd name="T69" fmla="*/ 74 h 525"/>
                  <a:gd name="T70" fmla="*/ 1004 w 1004"/>
                  <a:gd name="T71" fmla="*/ 83 h 525"/>
                  <a:gd name="T72" fmla="*/ 1004 w 1004"/>
                  <a:gd name="T73" fmla="*/ 92 h 525"/>
                  <a:gd name="T74" fmla="*/ 995 w 1004"/>
                  <a:gd name="T75" fmla="*/ 101 h 525"/>
                  <a:gd name="T76" fmla="*/ 995 w 1004"/>
                  <a:gd name="T77" fmla="*/ 110 h 525"/>
                  <a:gd name="T78" fmla="*/ 995 w 1004"/>
                  <a:gd name="T79" fmla="*/ 128 h 525"/>
                  <a:gd name="T80" fmla="*/ 986 w 1004"/>
                  <a:gd name="T81" fmla="*/ 138 h 525"/>
                  <a:gd name="T82" fmla="*/ 986 w 1004"/>
                  <a:gd name="T83" fmla="*/ 147 h 525"/>
                  <a:gd name="T84" fmla="*/ 986 w 1004"/>
                  <a:gd name="T85" fmla="*/ 157 h 525"/>
                  <a:gd name="T86" fmla="*/ 977 w 1004"/>
                  <a:gd name="T87" fmla="*/ 175 h 525"/>
                  <a:gd name="T88" fmla="*/ 977 w 1004"/>
                  <a:gd name="T89" fmla="*/ 184 h 525"/>
                  <a:gd name="T90" fmla="*/ 977 w 1004"/>
                  <a:gd name="T91" fmla="*/ 525 h 525"/>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004"/>
                  <a:gd name="T139" fmla="*/ 0 h 525"/>
                  <a:gd name="T140" fmla="*/ 1004 w 1004"/>
                  <a:gd name="T141" fmla="*/ 525 h 525"/>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004" h="525">
                    <a:moveTo>
                      <a:pt x="977" y="525"/>
                    </a:moveTo>
                    <a:lnTo>
                      <a:pt x="894" y="525"/>
                    </a:lnTo>
                    <a:lnTo>
                      <a:pt x="74" y="479"/>
                    </a:lnTo>
                    <a:lnTo>
                      <a:pt x="0" y="460"/>
                    </a:lnTo>
                    <a:lnTo>
                      <a:pt x="0" y="405"/>
                    </a:lnTo>
                    <a:lnTo>
                      <a:pt x="0" y="396"/>
                    </a:lnTo>
                    <a:lnTo>
                      <a:pt x="9" y="386"/>
                    </a:lnTo>
                    <a:lnTo>
                      <a:pt x="9" y="378"/>
                    </a:lnTo>
                    <a:lnTo>
                      <a:pt x="9" y="368"/>
                    </a:lnTo>
                    <a:lnTo>
                      <a:pt x="19" y="359"/>
                    </a:lnTo>
                    <a:lnTo>
                      <a:pt x="19" y="350"/>
                    </a:lnTo>
                    <a:lnTo>
                      <a:pt x="19" y="341"/>
                    </a:lnTo>
                    <a:lnTo>
                      <a:pt x="19" y="332"/>
                    </a:lnTo>
                    <a:lnTo>
                      <a:pt x="19" y="0"/>
                    </a:lnTo>
                    <a:lnTo>
                      <a:pt x="230" y="0"/>
                    </a:lnTo>
                    <a:lnTo>
                      <a:pt x="240" y="9"/>
                    </a:lnTo>
                    <a:lnTo>
                      <a:pt x="249" y="9"/>
                    </a:lnTo>
                    <a:lnTo>
                      <a:pt x="258" y="9"/>
                    </a:lnTo>
                    <a:lnTo>
                      <a:pt x="267" y="18"/>
                    </a:lnTo>
                    <a:lnTo>
                      <a:pt x="277" y="18"/>
                    </a:lnTo>
                    <a:lnTo>
                      <a:pt x="286" y="18"/>
                    </a:lnTo>
                    <a:lnTo>
                      <a:pt x="295" y="27"/>
                    </a:lnTo>
                    <a:lnTo>
                      <a:pt x="304" y="27"/>
                    </a:lnTo>
                    <a:lnTo>
                      <a:pt x="746" y="27"/>
                    </a:lnTo>
                    <a:lnTo>
                      <a:pt x="783" y="37"/>
                    </a:lnTo>
                    <a:lnTo>
                      <a:pt x="811" y="37"/>
                    </a:lnTo>
                    <a:lnTo>
                      <a:pt x="839" y="46"/>
                    </a:lnTo>
                    <a:lnTo>
                      <a:pt x="876" y="46"/>
                    </a:lnTo>
                    <a:lnTo>
                      <a:pt x="903" y="46"/>
                    </a:lnTo>
                    <a:lnTo>
                      <a:pt x="931" y="46"/>
                    </a:lnTo>
                    <a:lnTo>
                      <a:pt x="967" y="46"/>
                    </a:lnTo>
                    <a:lnTo>
                      <a:pt x="1004" y="46"/>
                    </a:lnTo>
                    <a:lnTo>
                      <a:pt x="1004" y="55"/>
                    </a:lnTo>
                    <a:lnTo>
                      <a:pt x="1004" y="64"/>
                    </a:lnTo>
                    <a:lnTo>
                      <a:pt x="1004" y="74"/>
                    </a:lnTo>
                    <a:lnTo>
                      <a:pt x="1004" y="83"/>
                    </a:lnTo>
                    <a:lnTo>
                      <a:pt x="1004" y="92"/>
                    </a:lnTo>
                    <a:lnTo>
                      <a:pt x="995" y="101"/>
                    </a:lnTo>
                    <a:lnTo>
                      <a:pt x="995" y="110"/>
                    </a:lnTo>
                    <a:lnTo>
                      <a:pt x="995" y="128"/>
                    </a:lnTo>
                    <a:lnTo>
                      <a:pt x="986" y="138"/>
                    </a:lnTo>
                    <a:lnTo>
                      <a:pt x="986" y="147"/>
                    </a:lnTo>
                    <a:lnTo>
                      <a:pt x="986" y="157"/>
                    </a:lnTo>
                    <a:lnTo>
                      <a:pt x="977" y="175"/>
                    </a:lnTo>
                    <a:lnTo>
                      <a:pt x="977" y="184"/>
                    </a:lnTo>
                    <a:lnTo>
                      <a:pt x="977" y="525"/>
                    </a:lnTo>
                    <a:close/>
                  </a:path>
                </a:pathLst>
              </a:custGeom>
              <a:solidFill>
                <a:srgbClr val="D6E0E0"/>
              </a:solidFill>
              <a:ln w="9525">
                <a:noFill/>
                <a:round/>
                <a:headEnd/>
                <a:tailEnd/>
              </a:ln>
            </p:spPr>
            <p:txBody>
              <a:bodyPr>
                <a:prstTxWarp prst="textNoShape">
                  <a:avLst/>
                </a:prstTxWarp>
              </a:bodyPr>
              <a:lstStyle/>
              <a:p>
                <a:endParaRPr lang="en-US"/>
              </a:p>
            </p:txBody>
          </p:sp>
          <p:sp>
            <p:nvSpPr>
              <p:cNvPr id="24843" name="Freeform 148"/>
              <p:cNvSpPr>
                <a:spLocks/>
              </p:cNvSpPr>
              <p:nvPr/>
            </p:nvSpPr>
            <p:spPr bwMode="auto">
              <a:xfrm>
                <a:off x="2295" y="2645"/>
                <a:ext cx="149" cy="56"/>
              </a:xfrm>
              <a:custGeom>
                <a:avLst/>
                <a:gdLst>
                  <a:gd name="T0" fmla="*/ 1170 w 1189"/>
                  <a:gd name="T1" fmla="*/ 406 h 452"/>
                  <a:gd name="T2" fmla="*/ 995 w 1189"/>
                  <a:gd name="T3" fmla="*/ 415 h 452"/>
                  <a:gd name="T4" fmla="*/ 0 w 1189"/>
                  <a:gd name="T5" fmla="*/ 452 h 452"/>
                  <a:gd name="T6" fmla="*/ 0 w 1189"/>
                  <a:gd name="T7" fmla="*/ 130 h 452"/>
                  <a:gd name="T8" fmla="*/ 10 w 1189"/>
                  <a:gd name="T9" fmla="*/ 111 h 452"/>
                  <a:gd name="T10" fmla="*/ 10 w 1189"/>
                  <a:gd name="T11" fmla="*/ 93 h 452"/>
                  <a:gd name="T12" fmla="*/ 18 w 1189"/>
                  <a:gd name="T13" fmla="*/ 74 h 452"/>
                  <a:gd name="T14" fmla="*/ 18 w 1189"/>
                  <a:gd name="T15" fmla="*/ 56 h 452"/>
                  <a:gd name="T16" fmla="*/ 18 w 1189"/>
                  <a:gd name="T17" fmla="*/ 46 h 452"/>
                  <a:gd name="T18" fmla="*/ 18 w 1189"/>
                  <a:gd name="T19" fmla="*/ 28 h 452"/>
                  <a:gd name="T20" fmla="*/ 28 w 1189"/>
                  <a:gd name="T21" fmla="*/ 19 h 452"/>
                  <a:gd name="T22" fmla="*/ 28 w 1189"/>
                  <a:gd name="T23" fmla="*/ 0 h 452"/>
                  <a:gd name="T24" fmla="*/ 1189 w 1189"/>
                  <a:gd name="T25" fmla="*/ 0 h 452"/>
                  <a:gd name="T26" fmla="*/ 1180 w 1189"/>
                  <a:gd name="T27" fmla="*/ 10 h 452"/>
                  <a:gd name="T28" fmla="*/ 1180 w 1189"/>
                  <a:gd name="T29" fmla="*/ 19 h 452"/>
                  <a:gd name="T30" fmla="*/ 1180 w 1189"/>
                  <a:gd name="T31" fmla="*/ 28 h 452"/>
                  <a:gd name="T32" fmla="*/ 1180 w 1189"/>
                  <a:gd name="T33" fmla="*/ 46 h 452"/>
                  <a:gd name="T34" fmla="*/ 1180 w 1189"/>
                  <a:gd name="T35" fmla="*/ 56 h 452"/>
                  <a:gd name="T36" fmla="*/ 1180 w 1189"/>
                  <a:gd name="T37" fmla="*/ 64 h 452"/>
                  <a:gd name="T38" fmla="*/ 1180 w 1189"/>
                  <a:gd name="T39" fmla="*/ 74 h 452"/>
                  <a:gd name="T40" fmla="*/ 1180 w 1189"/>
                  <a:gd name="T41" fmla="*/ 93 h 452"/>
                  <a:gd name="T42" fmla="*/ 1170 w 1189"/>
                  <a:gd name="T43" fmla="*/ 120 h 452"/>
                  <a:gd name="T44" fmla="*/ 1162 w 1189"/>
                  <a:gd name="T45" fmla="*/ 148 h 452"/>
                  <a:gd name="T46" fmla="*/ 1162 w 1189"/>
                  <a:gd name="T47" fmla="*/ 175 h 452"/>
                  <a:gd name="T48" fmla="*/ 1152 w 1189"/>
                  <a:gd name="T49" fmla="*/ 212 h 452"/>
                  <a:gd name="T50" fmla="*/ 1152 w 1189"/>
                  <a:gd name="T51" fmla="*/ 240 h 452"/>
                  <a:gd name="T52" fmla="*/ 1152 w 1189"/>
                  <a:gd name="T53" fmla="*/ 268 h 452"/>
                  <a:gd name="T54" fmla="*/ 1152 w 1189"/>
                  <a:gd name="T55" fmla="*/ 295 h 452"/>
                  <a:gd name="T56" fmla="*/ 1152 w 1189"/>
                  <a:gd name="T57" fmla="*/ 332 h 452"/>
                  <a:gd name="T58" fmla="*/ 1162 w 1189"/>
                  <a:gd name="T59" fmla="*/ 341 h 452"/>
                  <a:gd name="T60" fmla="*/ 1162 w 1189"/>
                  <a:gd name="T61" fmla="*/ 351 h 452"/>
                  <a:gd name="T62" fmla="*/ 1162 w 1189"/>
                  <a:gd name="T63" fmla="*/ 359 h 452"/>
                  <a:gd name="T64" fmla="*/ 1162 w 1189"/>
                  <a:gd name="T65" fmla="*/ 369 h 452"/>
                  <a:gd name="T66" fmla="*/ 1162 w 1189"/>
                  <a:gd name="T67" fmla="*/ 378 h 452"/>
                  <a:gd name="T68" fmla="*/ 1170 w 1189"/>
                  <a:gd name="T69" fmla="*/ 388 h 452"/>
                  <a:gd name="T70" fmla="*/ 1170 w 1189"/>
                  <a:gd name="T71" fmla="*/ 396 h 452"/>
                  <a:gd name="T72" fmla="*/ 1170 w 1189"/>
                  <a:gd name="T73" fmla="*/ 406 h 45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189"/>
                  <a:gd name="T112" fmla="*/ 0 h 452"/>
                  <a:gd name="T113" fmla="*/ 1189 w 1189"/>
                  <a:gd name="T114" fmla="*/ 452 h 45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189" h="452">
                    <a:moveTo>
                      <a:pt x="1170" y="406"/>
                    </a:moveTo>
                    <a:lnTo>
                      <a:pt x="995" y="415"/>
                    </a:lnTo>
                    <a:lnTo>
                      <a:pt x="0" y="452"/>
                    </a:lnTo>
                    <a:lnTo>
                      <a:pt x="0" y="130"/>
                    </a:lnTo>
                    <a:lnTo>
                      <a:pt x="10" y="111"/>
                    </a:lnTo>
                    <a:lnTo>
                      <a:pt x="10" y="93"/>
                    </a:lnTo>
                    <a:lnTo>
                      <a:pt x="18" y="74"/>
                    </a:lnTo>
                    <a:lnTo>
                      <a:pt x="18" y="56"/>
                    </a:lnTo>
                    <a:lnTo>
                      <a:pt x="18" y="46"/>
                    </a:lnTo>
                    <a:lnTo>
                      <a:pt x="18" y="28"/>
                    </a:lnTo>
                    <a:lnTo>
                      <a:pt x="28" y="19"/>
                    </a:lnTo>
                    <a:lnTo>
                      <a:pt x="28" y="0"/>
                    </a:lnTo>
                    <a:lnTo>
                      <a:pt x="1189" y="0"/>
                    </a:lnTo>
                    <a:lnTo>
                      <a:pt x="1180" y="10"/>
                    </a:lnTo>
                    <a:lnTo>
                      <a:pt x="1180" y="19"/>
                    </a:lnTo>
                    <a:lnTo>
                      <a:pt x="1180" y="28"/>
                    </a:lnTo>
                    <a:lnTo>
                      <a:pt x="1180" y="46"/>
                    </a:lnTo>
                    <a:lnTo>
                      <a:pt x="1180" y="56"/>
                    </a:lnTo>
                    <a:lnTo>
                      <a:pt x="1180" y="64"/>
                    </a:lnTo>
                    <a:lnTo>
                      <a:pt x="1180" y="74"/>
                    </a:lnTo>
                    <a:lnTo>
                      <a:pt x="1180" y="93"/>
                    </a:lnTo>
                    <a:lnTo>
                      <a:pt x="1170" y="120"/>
                    </a:lnTo>
                    <a:lnTo>
                      <a:pt x="1162" y="148"/>
                    </a:lnTo>
                    <a:lnTo>
                      <a:pt x="1162" y="175"/>
                    </a:lnTo>
                    <a:lnTo>
                      <a:pt x="1152" y="212"/>
                    </a:lnTo>
                    <a:lnTo>
                      <a:pt x="1152" y="240"/>
                    </a:lnTo>
                    <a:lnTo>
                      <a:pt x="1152" y="268"/>
                    </a:lnTo>
                    <a:lnTo>
                      <a:pt x="1152" y="295"/>
                    </a:lnTo>
                    <a:lnTo>
                      <a:pt x="1152" y="332"/>
                    </a:lnTo>
                    <a:lnTo>
                      <a:pt x="1162" y="341"/>
                    </a:lnTo>
                    <a:lnTo>
                      <a:pt x="1162" y="351"/>
                    </a:lnTo>
                    <a:lnTo>
                      <a:pt x="1162" y="359"/>
                    </a:lnTo>
                    <a:lnTo>
                      <a:pt x="1162" y="369"/>
                    </a:lnTo>
                    <a:lnTo>
                      <a:pt x="1162" y="378"/>
                    </a:lnTo>
                    <a:lnTo>
                      <a:pt x="1170" y="388"/>
                    </a:lnTo>
                    <a:lnTo>
                      <a:pt x="1170" y="396"/>
                    </a:lnTo>
                    <a:lnTo>
                      <a:pt x="1170" y="406"/>
                    </a:lnTo>
                    <a:close/>
                  </a:path>
                </a:pathLst>
              </a:custGeom>
              <a:solidFill>
                <a:srgbClr val="A3B2B2"/>
              </a:solidFill>
              <a:ln w="9525">
                <a:noFill/>
                <a:round/>
                <a:headEnd/>
                <a:tailEnd/>
              </a:ln>
            </p:spPr>
            <p:txBody>
              <a:bodyPr>
                <a:prstTxWarp prst="textNoShape">
                  <a:avLst/>
                </a:prstTxWarp>
              </a:bodyPr>
              <a:lstStyle/>
              <a:p>
                <a:endParaRPr lang="en-US"/>
              </a:p>
            </p:txBody>
          </p:sp>
          <p:sp>
            <p:nvSpPr>
              <p:cNvPr id="24844" name="Freeform 149"/>
              <p:cNvSpPr>
                <a:spLocks/>
              </p:cNvSpPr>
              <p:nvPr/>
            </p:nvSpPr>
            <p:spPr bwMode="auto">
              <a:xfrm>
                <a:off x="2453" y="2629"/>
                <a:ext cx="177" cy="65"/>
              </a:xfrm>
              <a:custGeom>
                <a:avLst/>
                <a:gdLst>
                  <a:gd name="T0" fmla="*/ 27 w 1419"/>
                  <a:gd name="T1" fmla="*/ 524 h 524"/>
                  <a:gd name="T2" fmla="*/ 0 w 1419"/>
                  <a:gd name="T3" fmla="*/ 303 h 524"/>
                  <a:gd name="T4" fmla="*/ 19 w 1419"/>
                  <a:gd name="T5" fmla="*/ 266 h 524"/>
                  <a:gd name="T6" fmla="*/ 19 w 1419"/>
                  <a:gd name="T7" fmla="*/ 239 h 524"/>
                  <a:gd name="T8" fmla="*/ 27 w 1419"/>
                  <a:gd name="T9" fmla="*/ 202 h 524"/>
                  <a:gd name="T10" fmla="*/ 27 w 1419"/>
                  <a:gd name="T11" fmla="*/ 165 h 524"/>
                  <a:gd name="T12" fmla="*/ 138 w 1419"/>
                  <a:gd name="T13" fmla="*/ 128 h 524"/>
                  <a:gd name="T14" fmla="*/ 166 w 1419"/>
                  <a:gd name="T15" fmla="*/ 128 h 524"/>
                  <a:gd name="T16" fmla="*/ 184 w 1419"/>
                  <a:gd name="T17" fmla="*/ 119 h 524"/>
                  <a:gd name="T18" fmla="*/ 211 w 1419"/>
                  <a:gd name="T19" fmla="*/ 119 h 524"/>
                  <a:gd name="T20" fmla="*/ 230 w 1419"/>
                  <a:gd name="T21" fmla="*/ 110 h 524"/>
                  <a:gd name="T22" fmla="*/ 277 w 1419"/>
                  <a:gd name="T23" fmla="*/ 110 h 524"/>
                  <a:gd name="T24" fmla="*/ 313 w 1419"/>
                  <a:gd name="T25" fmla="*/ 110 h 524"/>
                  <a:gd name="T26" fmla="*/ 350 w 1419"/>
                  <a:gd name="T27" fmla="*/ 101 h 524"/>
                  <a:gd name="T28" fmla="*/ 396 w 1419"/>
                  <a:gd name="T29" fmla="*/ 82 h 524"/>
                  <a:gd name="T30" fmla="*/ 506 w 1419"/>
                  <a:gd name="T31" fmla="*/ 64 h 524"/>
                  <a:gd name="T32" fmla="*/ 562 w 1419"/>
                  <a:gd name="T33" fmla="*/ 64 h 524"/>
                  <a:gd name="T34" fmla="*/ 617 w 1419"/>
                  <a:gd name="T35" fmla="*/ 64 h 524"/>
                  <a:gd name="T36" fmla="*/ 672 w 1419"/>
                  <a:gd name="T37" fmla="*/ 54 h 524"/>
                  <a:gd name="T38" fmla="*/ 727 w 1419"/>
                  <a:gd name="T39" fmla="*/ 45 h 524"/>
                  <a:gd name="T40" fmla="*/ 756 w 1419"/>
                  <a:gd name="T41" fmla="*/ 45 h 524"/>
                  <a:gd name="T42" fmla="*/ 783 w 1419"/>
                  <a:gd name="T43" fmla="*/ 37 h 524"/>
                  <a:gd name="T44" fmla="*/ 820 w 1419"/>
                  <a:gd name="T45" fmla="*/ 27 h 524"/>
                  <a:gd name="T46" fmla="*/ 1151 w 1419"/>
                  <a:gd name="T47" fmla="*/ 27 h 524"/>
                  <a:gd name="T48" fmla="*/ 1169 w 1419"/>
                  <a:gd name="T49" fmla="*/ 18 h 524"/>
                  <a:gd name="T50" fmla="*/ 1188 w 1419"/>
                  <a:gd name="T51" fmla="*/ 18 h 524"/>
                  <a:gd name="T52" fmla="*/ 1207 w 1419"/>
                  <a:gd name="T53" fmla="*/ 8 h 524"/>
                  <a:gd name="T54" fmla="*/ 1225 w 1419"/>
                  <a:gd name="T55" fmla="*/ 0 h 524"/>
                  <a:gd name="T56" fmla="*/ 1419 w 1419"/>
                  <a:gd name="T57" fmla="*/ 73 h 524"/>
                  <a:gd name="T58" fmla="*/ 1409 w 1419"/>
                  <a:gd name="T59" fmla="*/ 91 h 524"/>
                  <a:gd name="T60" fmla="*/ 1400 w 1419"/>
                  <a:gd name="T61" fmla="*/ 119 h 524"/>
                  <a:gd name="T62" fmla="*/ 1391 w 1419"/>
                  <a:gd name="T63" fmla="*/ 138 h 524"/>
                  <a:gd name="T64" fmla="*/ 1391 w 1419"/>
                  <a:gd name="T65" fmla="*/ 165 h 524"/>
                  <a:gd name="T66" fmla="*/ 1391 w 1419"/>
                  <a:gd name="T67" fmla="*/ 423 h 524"/>
                  <a:gd name="T68" fmla="*/ 1400 w 1419"/>
                  <a:gd name="T69" fmla="*/ 442 h 524"/>
                  <a:gd name="T70" fmla="*/ 1400 w 1419"/>
                  <a:gd name="T71" fmla="*/ 460 h 524"/>
                  <a:gd name="T72" fmla="*/ 1409 w 1419"/>
                  <a:gd name="T73" fmla="*/ 479 h 524"/>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419"/>
                  <a:gd name="T112" fmla="*/ 0 h 524"/>
                  <a:gd name="T113" fmla="*/ 1419 w 1419"/>
                  <a:gd name="T114" fmla="*/ 524 h 524"/>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419" h="524">
                    <a:moveTo>
                      <a:pt x="1409" y="479"/>
                    </a:moveTo>
                    <a:lnTo>
                      <a:pt x="27" y="524"/>
                    </a:lnTo>
                    <a:lnTo>
                      <a:pt x="0" y="450"/>
                    </a:lnTo>
                    <a:lnTo>
                      <a:pt x="0" y="303"/>
                    </a:lnTo>
                    <a:lnTo>
                      <a:pt x="9" y="276"/>
                    </a:lnTo>
                    <a:lnTo>
                      <a:pt x="19" y="266"/>
                    </a:lnTo>
                    <a:lnTo>
                      <a:pt x="19" y="248"/>
                    </a:lnTo>
                    <a:lnTo>
                      <a:pt x="19" y="239"/>
                    </a:lnTo>
                    <a:lnTo>
                      <a:pt x="27" y="221"/>
                    </a:lnTo>
                    <a:lnTo>
                      <a:pt x="27" y="202"/>
                    </a:lnTo>
                    <a:lnTo>
                      <a:pt x="27" y="192"/>
                    </a:lnTo>
                    <a:lnTo>
                      <a:pt x="27" y="165"/>
                    </a:lnTo>
                    <a:lnTo>
                      <a:pt x="37" y="128"/>
                    </a:lnTo>
                    <a:lnTo>
                      <a:pt x="138" y="128"/>
                    </a:lnTo>
                    <a:lnTo>
                      <a:pt x="157" y="128"/>
                    </a:lnTo>
                    <a:lnTo>
                      <a:pt x="166" y="128"/>
                    </a:lnTo>
                    <a:lnTo>
                      <a:pt x="174" y="128"/>
                    </a:lnTo>
                    <a:lnTo>
                      <a:pt x="184" y="119"/>
                    </a:lnTo>
                    <a:lnTo>
                      <a:pt x="203" y="119"/>
                    </a:lnTo>
                    <a:lnTo>
                      <a:pt x="211" y="119"/>
                    </a:lnTo>
                    <a:lnTo>
                      <a:pt x="221" y="110"/>
                    </a:lnTo>
                    <a:lnTo>
                      <a:pt x="230" y="110"/>
                    </a:lnTo>
                    <a:lnTo>
                      <a:pt x="258" y="110"/>
                    </a:lnTo>
                    <a:lnTo>
                      <a:pt x="277" y="110"/>
                    </a:lnTo>
                    <a:lnTo>
                      <a:pt x="294" y="110"/>
                    </a:lnTo>
                    <a:lnTo>
                      <a:pt x="313" y="110"/>
                    </a:lnTo>
                    <a:lnTo>
                      <a:pt x="331" y="101"/>
                    </a:lnTo>
                    <a:lnTo>
                      <a:pt x="350" y="101"/>
                    </a:lnTo>
                    <a:lnTo>
                      <a:pt x="368" y="91"/>
                    </a:lnTo>
                    <a:lnTo>
                      <a:pt x="396" y="82"/>
                    </a:lnTo>
                    <a:lnTo>
                      <a:pt x="469" y="64"/>
                    </a:lnTo>
                    <a:lnTo>
                      <a:pt x="506" y="64"/>
                    </a:lnTo>
                    <a:lnTo>
                      <a:pt x="534" y="64"/>
                    </a:lnTo>
                    <a:lnTo>
                      <a:pt x="562" y="64"/>
                    </a:lnTo>
                    <a:lnTo>
                      <a:pt x="589" y="64"/>
                    </a:lnTo>
                    <a:lnTo>
                      <a:pt x="617" y="64"/>
                    </a:lnTo>
                    <a:lnTo>
                      <a:pt x="645" y="64"/>
                    </a:lnTo>
                    <a:lnTo>
                      <a:pt x="672" y="54"/>
                    </a:lnTo>
                    <a:lnTo>
                      <a:pt x="709" y="45"/>
                    </a:lnTo>
                    <a:lnTo>
                      <a:pt x="727" y="45"/>
                    </a:lnTo>
                    <a:lnTo>
                      <a:pt x="746" y="45"/>
                    </a:lnTo>
                    <a:lnTo>
                      <a:pt x="756" y="45"/>
                    </a:lnTo>
                    <a:lnTo>
                      <a:pt x="773" y="45"/>
                    </a:lnTo>
                    <a:lnTo>
                      <a:pt x="783" y="37"/>
                    </a:lnTo>
                    <a:lnTo>
                      <a:pt x="801" y="37"/>
                    </a:lnTo>
                    <a:lnTo>
                      <a:pt x="820" y="27"/>
                    </a:lnTo>
                    <a:lnTo>
                      <a:pt x="838" y="27"/>
                    </a:lnTo>
                    <a:lnTo>
                      <a:pt x="1151" y="27"/>
                    </a:lnTo>
                    <a:lnTo>
                      <a:pt x="1161" y="27"/>
                    </a:lnTo>
                    <a:lnTo>
                      <a:pt x="1169" y="18"/>
                    </a:lnTo>
                    <a:lnTo>
                      <a:pt x="1179" y="18"/>
                    </a:lnTo>
                    <a:lnTo>
                      <a:pt x="1188" y="18"/>
                    </a:lnTo>
                    <a:lnTo>
                      <a:pt x="1198" y="8"/>
                    </a:lnTo>
                    <a:lnTo>
                      <a:pt x="1207" y="8"/>
                    </a:lnTo>
                    <a:lnTo>
                      <a:pt x="1216" y="8"/>
                    </a:lnTo>
                    <a:lnTo>
                      <a:pt x="1225" y="0"/>
                    </a:lnTo>
                    <a:lnTo>
                      <a:pt x="1419" y="0"/>
                    </a:lnTo>
                    <a:lnTo>
                      <a:pt x="1419" y="73"/>
                    </a:lnTo>
                    <a:lnTo>
                      <a:pt x="1409" y="82"/>
                    </a:lnTo>
                    <a:lnTo>
                      <a:pt x="1409" y="91"/>
                    </a:lnTo>
                    <a:lnTo>
                      <a:pt x="1400" y="101"/>
                    </a:lnTo>
                    <a:lnTo>
                      <a:pt x="1400" y="119"/>
                    </a:lnTo>
                    <a:lnTo>
                      <a:pt x="1400" y="128"/>
                    </a:lnTo>
                    <a:lnTo>
                      <a:pt x="1391" y="138"/>
                    </a:lnTo>
                    <a:lnTo>
                      <a:pt x="1391" y="147"/>
                    </a:lnTo>
                    <a:lnTo>
                      <a:pt x="1391" y="165"/>
                    </a:lnTo>
                    <a:lnTo>
                      <a:pt x="1391" y="414"/>
                    </a:lnTo>
                    <a:lnTo>
                      <a:pt x="1391" y="423"/>
                    </a:lnTo>
                    <a:lnTo>
                      <a:pt x="1391" y="432"/>
                    </a:lnTo>
                    <a:lnTo>
                      <a:pt x="1400" y="442"/>
                    </a:lnTo>
                    <a:lnTo>
                      <a:pt x="1400" y="450"/>
                    </a:lnTo>
                    <a:lnTo>
                      <a:pt x="1400" y="460"/>
                    </a:lnTo>
                    <a:lnTo>
                      <a:pt x="1409" y="469"/>
                    </a:lnTo>
                    <a:lnTo>
                      <a:pt x="1409" y="479"/>
                    </a:lnTo>
                    <a:close/>
                  </a:path>
                </a:pathLst>
              </a:custGeom>
              <a:solidFill>
                <a:srgbClr val="D6E0E0"/>
              </a:solidFill>
              <a:ln w="9525">
                <a:noFill/>
                <a:round/>
                <a:headEnd/>
                <a:tailEnd/>
              </a:ln>
            </p:spPr>
            <p:txBody>
              <a:bodyPr>
                <a:prstTxWarp prst="textNoShape">
                  <a:avLst/>
                </a:prstTxWarp>
              </a:bodyPr>
              <a:lstStyle/>
              <a:p>
                <a:endParaRPr lang="en-US"/>
              </a:p>
            </p:txBody>
          </p:sp>
          <p:sp>
            <p:nvSpPr>
              <p:cNvPr id="24845" name="Freeform 150"/>
              <p:cNvSpPr>
                <a:spLocks/>
              </p:cNvSpPr>
              <p:nvPr/>
            </p:nvSpPr>
            <p:spPr bwMode="auto">
              <a:xfrm>
                <a:off x="2641" y="2629"/>
                <a:ext cx="168" cy="60"/>
              </a:xfrm>
              <a:custGeom>
                <a:avLst/>
                <a:gdLst>
                  <a:gd name="T0" fmla="*/ 1326 w 1344"/>
                  <a:gd name="T1" fmla="*/ 432 h 479"/>
                  <a:gd name="T2" fmla="*/ 18 w 1344"/>
                  <a:gd name="T3" fmla="*/ 479 h 479"/>
                  <a:gd name="T4" fmla="*/ 18 w 1344"/>
                  <a:gd name="T5" fmla="*/ 469 h 479"/>
                  <a:gd name="T6" fmla="*/ 0 w 1344"/>
                  <a:gd name="T7" fmla="*/ 414 h 479"/>
                  <a:gd name="T8" fmla="*/ 0 w 1344"/>
                  <a:gd name="T9" fmla="*/ 165 h 479"/>
                  <a:gd name="T10" fmla="*/ 8 w 1344"/>
                  <a:gd name="T11" fmla="*/ 147 h 479"/>
                  <a:gd name="T12" fmla="*/ 8 w 1344"/>
                  <a:gd name="T13" fmla="*/ 119 h 479"/>
                  <a:gd name="T14" fmla="*/ 18 w 1344"/>
                  <a:gd name="T15" fmla="*/ 101 h 479"/>
                  <a:gd name="T16" fmla="*/ 18 w 1344"/>
                  <a:gd name="T17" fmla="*/ 82 h 479"/>
                  <a:gd name="T18" fmla="*/ 18 w 1344"/>
                  <a:gd name="T19" fmla="*/ 64 h 479"/>
                  <a:gd name="T20" fmla="*/ 18 w 1344"/>
                  <a:gd name="T21" fmla="*/ 45 h 479"/>
                  <a:gd name="T22" fmla="*/ 18 w 1344"/>
                  <a:gd name="T23" fmla="*/ 27 h 479"/>
                  <a:gd name="T24" fmla="*/ 18 w 1344"/>
                  <a:gd name="T25" fmla="*/ 0 h 479"/>
                  <a:gd name="T26" fmla="*/ 764 w 1344"/>
                  <a:gd name="T27" fmla="*/ 0 h 479"/>
                  <a:gd name="T28" fmla="*/ 1344 w 1344"/>
                  <a:gd name="T29" fmla="*/ 0 h 479"/>
                  <a:gd name="T30" fmla="*/ 1344 w 1344"/>
                  <a:gd name="T31" fmla="*/ 64 h 479"/>
                  <a:gd name="T32" fmla="*/ 1344 w 1344"/>
                  <a:gd name="T33" fmla="*/ 73 h 479"/>
                  <a:gd name="T34" fmla="*/ 1344 w 1344"/>
                  <a:gd name="T35" fmla="*/ 82 h 479"/>
                  <a:gd name="T36" fmla="*/ 1336 w 1344"/>
                  <a:gd name="T37" fmla="*/ 91 h 479"/>
                  <a:gd name="T38" fmla="*/ 1336 w 1344"/>
                  <a:gd name="T39" fmla="*/ 101 h 479"/>
                  <a:gd name="T40" fmla="*/ 1326 w 1344"/>
                  <a:gd name="T41" fmla="*/ 110 h 479"/>
                  <a:gd name="T42" fmla="*/ 1326 w 1344"/>
                  <a:gd name="T43" fmla="*/ 119 h 479"/>
                  <a:gd name="T44" fmla="*/ 1326 w 1344"/>
                  <a:gd name="T45" fmla="*/ 128 h 479"/>
                  <a:gd name="T46" fmla="*/ 1326 w 1344"/>
                  <a:gd name="T47" fmla="*/ 138 h 479"/>
                  <a:gd name="T48" fmla="*/ 1326 w 1344"/>
                  <a:gd name="T49" fmla="*/ 432 h 47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44"/>
                  <a:gd name="T76" fmla="*/ 0 h 479"/>
                  <a:gd name="T77" fmla="*/ 1344 w 1344"/>
                  <a:gd name="T78" fmla="*/ 479 h 47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44" h="479">
                    <a:moveTo>
                      <a:pt x="1326" y="432"/>
                    </a:moveTo>
                    <a:lnTo>
                      <a:pt x="18" y="479"/>
                    </a:lnTo>
                    <a:lnTo>
                      <a:pt x="18" y="469"/>
                    </a:lnTo>
                    <a:lnTo>
                      <a:pt x="0" y="414"/>
                    </a:lnTo>
                    <a:lnTo>
                      <a:pt x="0" y="165"/>
                    </a:lnTo>
                    <a:lnTo>
                      <a:pt x="8" y="147"/>
                    </a:lnTo>
                    <a:lnTo>
                      <a:pt x="8" y="119"/>
                    </a:lnTo>
                    <a:lnTo>
                      <a:pt x="18" y="101"/>
                    </a:lnTo>
                    <a:lnTo>
                      <a:pt x="18" y="82"/>
                    </a:lnTo>
                    <a:lnTo>
                      <a:pt x="18" y="64"/>
                    </a:lnTo>
                    <a:lnTo>
                      <a:pt x="18" y="45"/>
                    </a:lnTo>
                    <a:lnTo>
                      <a:pt x="18" y="27"/>
                    </a:lnTo>
                    <a:lnTo>
                      <a:pt x="18" y="0"/>
                    </a:lnTo>
                    <a:lnTo>
                      <a:pt x="764" y="0"/>
                    </a:lnTo>
                    <a:lnTo>
                      <a:pt x="1344" y="0"/>
                    </a:lnTo>
                    <a:lnTo>
                      <a:pt x="1344" y="64"/>
                    </a:lnTo>
                    <a:lnTo>
                      <a:pt x="1344" y="73"/>
                    </a:lnTo>
                    <a:lnTo>
                      <a:pt x="1344" y="82"/>
                    </a:lnTo>
                    <a:lnTo>
                      <a:pt x="1336" y="91"/>
                    </a:lnTo>
                    <a:lnTo>
                      <a:pt x="1336" y="101"/>
                    </a:lnTo>
                    <a:lnTo>
                      <a:pt x="1326" y="110"/>
                    </a:lnTo>
                    <a:lnTo>
                      <a:pt x="1326" y="119"/>
                    </a:lnTo>
                    <a:lnTo>
                      <a:pt x="1326" y="128"/>
                    </a:lnTo>
                    <a:lnTo>
                      <a:pt x="1326" y="138"/>
                    </a:lnTo>
                    <a:lnTo>
                      <a:pt x="1326" y="432"/>
                    </a:lnTo>
                    <a:close/>
                  </a:path>
                </a:pathLst>
              </a:custGeom>
              <a:solidFill>
                <a:srgbClr val="A3B2B2"/>
              </a:solidFill>
              <a:ln w="9525">
                <a:noFill/>
                <a:round/>
                <a:headEnd/>
                <a:tailEnd/>
              </a:ln>
            </p:spPr>
            <p:txBody>
              <a:bodyPr>
                <a:prstTxWarp prst="textNoShape">
                  <a:avLst/>
                </a:prstTxWarp>
              </a:bodyPr>
              <a:lstStyle/>
              <a:p>
                <a:endParaRPr lang="en-US"/>
              </a:p>
            </p:txBody>
          </p:sp>
          <p:sp>
            <p:nvSpPr>
              <p:cNvPr id="24846" name="Freeform 151"/>
              <p:cNvSpPr>
                <a:spLocks/>
              </p:cNvSpPr>
              <p:nvPr/>
            </p:nvSpPr>
            <p:spPr bwMode="auto">
              <a:xfrm>
                <a:off x="2820" y="2626"/>
                <a:ext cx="203" cy="56"/>
              </a:xfrm>
              <a:custGeom>
                <a:avLst/>
                <a:gdLst>
                  <a:gd name="T0" fmla="*/ 1621 w 1621"/>
                  <a:gd name="T1" fmla="*/ 314 h 442"/>
                  <a:gd name="T2" fmla="*/ 27 w 1621"/>
                  <a:gd name="T3" fmla="*/ 442 h 442"/>
                  <a:gd name="T4" fmla="*/ 0 w 1621"/>
                  <a:gd name="T5" fmla="*/ 442 h 442"/>
                  <a:gd name="T6" fmla="*/ 0 w 1621"/>
                  <a:gd name="T7" fmla="*/ 166 h 442"/>
                  <a:gd name="T8" fmla="*/ 9 w 1621"/>
                  <a:gd name="T9" fmla="*/ 147 h 442"/>
                  <a:gd name="T10" fmla="*/ 9 w 1621"/>
                  <a:gd name="T11" fmla="*/ 129 h 442"/>
                  <a:gd name="T12" fmla="*/ 18 w 1621"/>
                  <a:gd name="T13" fmla="*/ 110 h 442"/>
                  <a:gd name="T14" fmla="*/ 18 w 1621"/>
                  <a:gd name="T15" fmla="*/ 92 h 442"/>
                  <a:gd name="T16" fmla="*/ 18 w 1621"/>
                  <a:gd name="T17" fmla="*/ 73 h 442"/>
                  <a:gd name="T18" fmla="*/ 18 w 1621"/>
                  <a:gd name="T19" fmla="*/ 56 h 442"/>
                  <a:gd name="T20" fmla="*/ 18 w 1621"/>
                  <a:gd name="T21" fmla="*/ 37 h 442"/>
                  <a:gd name="T22" fmla="*/ 18 w 1621"/>
                  <a:gd name="T23" fmla="*/ 19 h 442"/>
                  <a:gd name="T24" fmla="*/ 202 w 1621"/>
                  <a:gd name="T25" fmla="*/ 19 h 442"/>
                  <a:gd name="T26" fmla="*/ 212 w 1621"/>
                  <a:gd name="T27" fmla="*/ 19 h 442"/>
                  <a:gd name="T28" fmla="*/ 221 w 1621"/>
                  <a:gd name="T29" fmla="*/ 19 h 442"/>
                  <a:gd name="T30" fmla="*/ 239 w 1621"/>
                  <a:gd name="T31" fmla="*/ 19 h 442"/>
                  <a:gd name="T32" fmla="*/ 248 w 1621"/>
                  <a:gd name="T33" fmla="*/ 9 h 442"/>
                  <a:gd name="T34" fmla="*/ 258 w 1621"/>
                  <a:gd name="T35" fmla="*/ 9 h 442"/>
                  <a:gd name="T36" fmla="*/ 267 w 1621"/>
                  <a:gd name="T37" fmla="*/ 9 h 442"/>
                  <a:gd name="T38" fmla="*/ 285 w 1621"/>
                  <a:gd name="T39" fmla="*/ 0 h 442"/>
                  <a:gd name="T40" fmla="*/ 295 w 1621"/>
                  <a:gd name="T41" fmla="*/ 0 h 442"/>
                  <a:gd name="T42" fmla="*/ 1613 w 1621"/>
                  <a:gd name="T43" fmla="*/ 0 h 442"/>
                  <a:gd name="T44" fmla="*/ 1621 w 1621"/>
                  <a:gd name="T45" fmla="*/ 0 h 442"/>
                  <a:gd name="T46" fmla="*/ 1621 w 1621"/>
                  <a:gd name="T47" fmla="*/ 314 h 44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621"/>
                  <a:gd name="T73" fmla="*/ 0 h 442"/>
                  <a:gd name="T74" fmla="*/ 1621 w 1621"/>
                  <a:gd name="T75" fmla="*/ 442 h 44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621" h="442">
                    <a:moveTo>
                      <a:pt x="1621" y="314"/>
                    </a:moveTo>
                    <a:lnTo>
                      <a:pt x="27" y="442"/>
                    </a:lnTo>
                    <a:lnTo>
                      <a:pt x="0" y="442"/>
                    </a:lnTo>
                    <a:lnTo>
                      <a:pt x="0" y="166"/>
                    </a:lnTo>
                    <a:lnTo>
                      <a:pt x="9" y="147"/>
                    </a:lnTo>
                    <a:lnTo>
                      <a:pt x="9" y="129"/>
                    </a:lnTo>
                    <a:lnTo>
                      <a:pt x="18" y="110"/>
                    </a:lnTo>
                    <a:lnTo>
                      <a:pt x="18" y="92"/>
                    </a:lnTo>
                    <a:lnTo>
                      <a:pt x="18" y="73"/>
                    </a:lnTo>
                    <a:lnTo>
                      <a:pt x="18" y="56"/>
                    </a:lnTo>
                    <a:lnTo>
                      <a:pt x="18" y="37"/>
                    </a:lnTo>
                    <a:lnTo>
                      <a:pt x="18" y="19"/>
                    </a:lnTo>
                    <a:lnTo>
                      <a:pt x="202" y="19"/>
                    </a:lnTo>
                    <a:lnTo>
                      <a:pt x="212" y="19"/>
                    </a:lnTo>
                    <a:lnTo>
                      <a:pt x="221" y="19"/>
                    </a:lnTo>
                    <a:lnTo>
                      <a:pt x="239" y="19"/>
                    </a:lnTo>
                    <a:lnTo>
                      <a:pt x="248" y="9"/>
                    </a:lnTo>
                    <a:lnTo>
                      <a:pt x="258" y="9"/>
                    </a:lnTo>
                    <a:lnTo>
                      <a:pt x="267" y="9"/>
                    </a:lnTo>
                    <a:lnTo>
                      <a:pt x="285" y="0"/>
                    </a:lnTo>
                    <a:lnTo>
                      <a:pt x="295" y="0"/>
                    </a:lnTo>
                    <a:lnTo>
                      <a:pt x="1613" y="0"/>
                    </a:lnTo>
                    <a:lnTo>
                      <a:pt x="1621" y="0"/>
                    </a:lnTo>
                    <a:lnTo>
                      <a:pt x="1621" y="314"/>
                    </a:lnTo>
                    <a:close/>
                  </a:path>
                </a:pathLst>
              </a:custGeom>
              <a:solidFill>
                <a:srgbClr val="D6E0E0"/>
              </a:solidFill>
              <a:ln w="9525">
                <a:noFill/>
                <a:round/>
                <a:headEnd/>
                <a:tailEnd/>
              </a:ln>
            </p:spPr>
            <p:txBody>
              <a:bodyPr>
                <a:prstTxWarp prst="textNoShape">
                  <a:avLst/>
                </a:prstTxWarp>
              </a:bodyPr>
              <a:lstStyle/>
              <a:p>
                <a:endParaRPr lang="en-US"/>
              </a:p>
            </p:txBody>
          </p:sp>
          <p:sp>
            <p:nvSpPr>
              <p:cNvPr id="24847" name="Freeform 152"/>
              <p:cNvSpPr>
                <a:spLocks/>
              </p:cNvSpPr>
              <p:nvPr/>
            </p:nvSpPr>
            <p:spPr bwMode="auto">
              <a:xfrm>
                <a:off x="3037" y="2609"/>
                <a:ext cx="124" cy="55"/>
              </a:xfrm>
              <a:custGeom>
                <a:avLst/>
                <a:gdLst>
                  <a:gd name="T0" fmla="*/ 995 w 995"/>
                  <a:gd name="T1" fmla="*/ 0 h 442"/>
                  <a:gd name="T2" fmla="*/ 995 w 995"/>
                  <a:gd name="T3" fmla="*/ 91 h 442"/>
                  <a:gd name="T4" fmla="*/ 940 w 995"/>
                  <a:gd name="T5" fmla="*/ 221 h 442"/>
                  <a:gd name="T6" fmla="*/ 866 w 995"/>
                  <a:gd name="T7" fmla="*/ 304 h 442"/>
                  <a:gd name="T8" fmla="*/ 286 w 995"/>
                  <a:gd name="T9" fmla="*/ 423 h 442"/>
                  <a:gd name="T10" fmla="*/ 0 w 995"/>
                  <a:gd name="T11" fmla="*/ 442 h 442"/>
                  <a:gd name="T12" fmla="*/ 0 w 995"/>
                  <a:gd name="T13" fmla="*/ 128 h 442"/>
                  <a:gd name="T14" fmla="*/ 27 w 995"/>
                  <a:gd name="T15" fmla="*/ 120 h 442"/>
                  <a:gd name="T16" fmla="*/ 55 w 995"/>
                  <a:gd name="T17" fmla="*/ 120 h 442"/>
                  <a:gd name="T18" fmla="*/ 73 w 995"/>
                  <a:gd name="T19" fmla="*/ 110 h 442"/>
                  <a:gd name="T20" fmla="*/ 102 w 995"/>
                  <a:gd name="T21" fmla="*/ 101 h 442"/>
                  <a:gd name="T22" fmla="*/ 129 w 995"/>
                  <a:gd name="T23" fmla="*/ 101 h 442"/>
                  <a:gd name="T24" fmla="*/ 157 w 995"/>
                  <a:gd name="T25" fmla="*/ 101 h 442"/>
                  <a:gd name="T26" fmla="*/ 174 w 995"/>
                  <a:gd name="T27" fmla="*/ 91 h 442"/>
                  <a:gd name="T28" fmla="*/ 203 w 995"/>
                  <a:gd name="T29" fmla="*/ 91 h 442"/>
                  <a:gd name="T30" fmla="*/ 212 w 995"/>
                  <a:gd name="T31" fmla="*/ 91 h 442"/>
                  <a:gd name="T32" fmla="*/ 221 w 995"/>
                  <a:gd name="T33" fmla="*/ 91 h 442"/>
                  <a:gd name="T34" fmla="*/ 230 w 995"/>
                  <a:gd name="T35" fmla="*/ 91 h 442"/>
                  <a:gd name="T36" fmla="*/ 240 w 995"/>
                  <a:gd name="T37" fmla="*/ 82 h 442"/>
                  <a:gd name="T38" fmla="*/ 249 w 995"/>
                  <a:gd name="T39" fmla="*/ 82 h 442"/>
                  <a:gd name="T40" fmla="*/ 258 w 995"/>
                  <a:gd name="T41" fmla="*/ 82 h 442"/>
                  <a:gd name="T42" fmla="*/ 267 w 995"/>
                  <a:gd name="T43" fmla="*/ 74 h 442"/>
                  <a:gd name="T44" fmla="*/ 277 w 995"/>
                  <a:gd name="T45" fmla="*/ 74 h 442"/>
                  <a:gd name="T46" fmla="*/ 618 w 995"/>
                  <a:gd name="T47" fmla="*/ 27 h 442"/>
                  <a:gd name="T48" fmla="*/ 645 w 995"/>
                  <a:gd name="T49" fmla="*/ 27 h 442"/>
                  <a:gd name="T50" fmla="*/ 672 w 995"/>
                  <a:gd name="T51" fmla="*/ 27 h 442"/>
                  <a:gd name="T52" fmla="*/ 700 w 995"/>
                  <a:gd name="T53" fmla="*/ 27 h 442"/>
                  <a:gd name="T54" fmla="*/ 728 w 995"/>
                  <a:gd name="T55" fmla="*/ 27 h 442"/>
                  <a:gd name="T56" fmla="*/ 746 w 995"/>
                  <a:gd name="T57" fmla="*/ 27 h 442"/>
                  <a:gd name="T58" fmla="*/ 774 w 995"/>
                  <a:gd name="T59" fmla="*/ 18 h 442"/>
                  <a:gd name="T60" fmla="*/ 802 w 995"/>
                  <a:gd name="T61" fmla="*/ 18 h 442"/>
                  <a:gd name="T62" fmla="*/ 829 w 995"/>
                  <a:gd name="T63" fmla="*/ 8 h 442"/>
                  <a:gd name="T64" fmla="*/ 995 w 995"/>
                  <a:gd name="T65" fmla="*/ 0 h 44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995"/>
                  <a:gd name="T100" fmla="*/ 0 h 442"/>
                  <a:gd name="T101" fmla="*/ 995 w 995"/>
                  <a:gd name="T102" fmla="*/ 442 h 442"/>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995" h="442">
                    <a:moveTo>
                      <a:pt x="995" y="0"/>
                    </a:moveTo>
                    <a:lnTo>
                      <a:pt x="995" y="91"/>
                    </a:lnTo>
                    <a:lnTo>
                      <a:pt x="940" y="221"/>
                    </a:lnTo>
                    <a:lnTo>
                      <a:pt x="866" y="304"/>
                    </a:lnTo>
                    <a:lnTo>
                      <a:pt x="286" y="423"/>
                    </a:lnTo>
                    <a:lnTo>
                      <a:pt x="0" y="442"/>
                    </a:lnTo>
                    <a:lnTo>
                      <a:pt x="0" y="128"/>
                    </a:lnTo>
                    <a:lnTo>
                      <a:pt x="27" y="120"/>
                    </a:lnTo>
                    <a:lnTo>
                      <a:pt x="55" y="120"/>
                    </a:lnTo>
                    <a:lnTo>
                      <a:pt x="73" y="110"/>
                    </a:lnTo>
                    <a:lnTo>
                      <a:pt x="102" y="101"/>
                    </a:lnTo>
                    <a:lnTo>
                      <a:pt x="129" y="101"/>
                    </a:lnTo>
                    <a:lnTo>
                      <a:pt x="157" y="101"/>
                    </a:lnTo>
                    <a:lnTo>
                      <a:pt x="174" y="91"/>
                    </a:lnTo>
                    <a:lnTo>
                      <a:pt x="203" y="91"/>
                    </a:lnTo>
                    <a:lnTo>
                      <a:pt x="212" y="91"/>
                    </a:lnTo>
                    <a:lnTo>
                      <a:pt x="221" y="91"/>
                    </a:lnTo>
                    <a:lnTo>
                      <a:pt x="230" y="91"/>
                    </a:lnTo>
                    <a:lnTo>
                      <a:pt x="240" y="82"/>
                    </a:lnTo>
                    <a:lnTo>
                      <a:pt x="249" y="82"/>
                    </a:lnTo>
                    <a:lnTo>
                      <a:pt x="258" y="82"/>
                    </a:lnTo>
                    <a:lnTo>
                      <a:pt x="267" y="74"/>
                    </a:lnTo>
                    <a:lnTo>
                      <a:pt x="277" y="74"/>
                    </a:lnTo>
                    <a:lnTo>
                      <a:pt x="618" y="27"/>
                    </a:lnTo>
                    <a:lnTo>
                      <a:pt x="645" y="27"/>
                    </a:lnTo>
                    <a:lnTo>
                      <a:pt x="672" y="27"/>
                    </a:lnTo>
                    <a:lnTo>
                      <a:pt x="700" y="27"/>
                    </a:lnTo>
                    <a:lnTo>
                      <a:pt x="728" y="27"/>
                    </a:lnTo>
                    <a:lnTo>
                      <a:pt x="746" y="27"/>
                    </a:lnTo>
                    <a:lnTo>
                      <a:pt x="774" y="18"/>
                    </a:lnTo>
                    <a:lnTo>
                      <a:pt x="802" y="18"/>
                    </a:lnTo>
                    <a:lnTo>
                      <a:pt x="829" y="8"/>
                    </a:lnTo>
                    <a:lnTo>
                      <a:pt x="995" y="0"/>
                    </a:lnTo>
                    <a:close/>
                  </a:path>
                </a:pathLst>
              </a:custGeom>
              <a:solidFill>
                <a:srgbClr val="A3B2B2"/>
              </a:solidFill>
              <a:ln w="9525">
                <a:noFill/>
                <a:round/>
                <a:headEnd/>
                <a:tailEnd/>
              </a:ln>
            </p:spPr>
            <p:txBody>
              <a:bodyPr>
                <a:prstTxWarp prst="textNoShape">
                  <a:avLst/>
                </a:prstTxWarp>
              </a:bodyPr>
              <a:lstStyle/>
              <a:p>
                <a:endParaRPr lang="en-US"/>
              </a:p>
            </p:txBody>
          </p:sp>
          <p:sp>
            <p:nvSpPr>
              <p:cNvPr id="24848" name="Freeform 153"/>
              <p:cNvSpPr>
                <a:spLocks/>
              </p:cNvSpPr>
              <p:nvPr/>
            </p:nvSpPr>
            <p:spPr bwMode="auto">
              <a:xfrm>
                <a:off x="3112" y="2543"/>
                <a:ext cx="48" cy="56"/>
              </a:xfrm>
              <a:custGeom>
                <a:avLst/>
                <a:gdLst>
                  <a:gd name="T0" fmla="*/ 0 w 387"/>
                  <a:gd name="T1" fmla="*/ 73 h 442"/>
                  <a:gd name="T2" fmla="*/ 175 w 387"/>
                  <a:gd name="T3" fmla="*/ 64 h 442"/>
                  <a:gd name="T4" fmla="*/ 203 w 387"/>
                  <a:gd name="T5" fmla="*/ 91 h 442"/>
                  <a:gd name="T6" fmla="*/ 341 w 387"/>
                  <a:gd name="T7" fmla="*/ 0 h 442"/>
                  <a:gd name="T8" fmla="*/ 368 w 387"/>
                  <a:gd name="T9" fmla="*/ 0 h 442"/>
                  <a:gd name="T10" fmla="*/ 387 w 387"/>
                  <a:gd name="T11" fmla="*/ 414 h 442"/>
                  <a:gd name="T12" fmla="*/ 359 w 387"/>
                  <a:gd name="T13" fmla="*/ 414 h 442"/>
                  <a:gd name="T14" fmla="*/ 322 w 387"/>
                  <a:gd name="T15" fmla="*/ 414 h 442"/>
                  <a:gd name="T16" fmla="*/ 295 w 387"/>
                  <a:gd name="T17" fmla="*/ 414 h 442"/>
                  <a:gd name="T18" fmla="*/ 258 w 387"/>
                  <a:gd name="T19" fmla="*/ 423 h 442"/>
                  <a:gd name="T20" fmla="*/ 230 w 387"/>
                  <a:gd name="T21" fmla="*/ 423 h 442"/>
                  <a:gd name="T22" fmla="*/ 193 w 387"/>
                  <a:gd name="T23" fmla="*/ 432 h 442"/>
                  <a:gd name="T24" fmla="*/ 166 w 387"/>
                  <a:gd name="T25" fmla="*/ 442 h 442"/>
                  <a:gd name="T26" fmla="*/ 129 w 387"/>
                  <a:gd name="T27" fmla="*/ 442 h 442"/>
                  <a:gd name="T28" fmla="*/ 120 w 387"/>
                  <a:gd name="T29" fmla="*/ 442 h 442"/>
                  <a:gd name="T30" fmla="*/ 101 w 387"/>
                  <a:gd name="T31" fmla="*/ 442 h 442"/>
                  <a:gd name="T32" fmla="*/ 83 w 387"/>
                  <a:gd name="T33" fmla="*/ 442 h 442"/>
                  <a:gd name="T34" fmla="*/ 64 w 387"/>
                  <a:gd name="T35" fmla="*/ 442 h 442"/>
                  <a:gd name="T36" fmla="*/ 55 w 387"/>
                  <a:gd name="T37" fmla="*/ 442 h 442"/>
                  <a:gd name="T38" fmla="*/ 37 w 387"/>
                  <a:gd name="T39" fmla="*/ 442 h 442"/>
                  <a:gd name="T40" fmla="*/ 19 w 387"/>
                  <a:gd name="T41" fmla="*/ 442 h 442"/>
                  <a:gd name="T42" fmla="*/ 0 w 387"/>
                  <a:gd name="T43" fmla="*/ 442 h 442"/>
                  <a:gd name="T44" fmla="*/ 0 w 387"/>
                  <a:gd name="T45" fmla="*/ 73 h 44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87"/>
                  <a:gd name="T70" fmla="*/ 0 h 442"/>
                  <a:gd name="T71" fmla="*/ 387 w 387"/>
                  <a:gd name="T72" fmla="*/ 442 h 44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87" h="442">
                    <a:moveTo>
                      <a:pt x="0" y="73"/>
                    </a:moveTo>
                    <a:lnTo>
                      <a:pt x="175" y="64"/>
                    </a:lnTo>
                    <a:lnTo>
                      <a:pt x="203" y="91"/>
                    </a:lnTo>
                    <a:lnTo>
                      <a:pt x="341" y="0"/>
                    </a:lnTo>
                    <a:lnTo>
                      <a:pt x="368" y="0"/>
                    </a:lnTo>
                    <a:lnTo>
                      <a:pt x="387" y="414"/>
                    </a:lnTo>
                    <a:lnTo>
                      <a:pt x="359" y="414"/>
                    </a:lnTo>
                    <a:lnTo>
                      <a:pt x="322" y="414"/>
                    </a:lnTo>
                    <a:lnTo>
                      <a:pt x="295" y="414"/>
                    </a:lnTo>
                    <a:lnTo>
                      <a:pt x="258" y="423"/>
                    </a:lnTo>
                    <a:lnTo>
                      <a:pt x="230" y="423"/>
                    </a:lnTo>
                    <a:lnTo>
                      <a:pt x="193" y="432"/>
                    </a:lnTo>
                    <a:lnTo>
                      <a:pt x="166" y="442"/>
                    </a:lnTo>
                    <a:lnTo>
                      <a:pt x="129" y="442"/>
                    </a:lnTo>
                    <a:lnTo>
                      <a:pt x="120" y="442"/>
                    </a:lnTo>
                    <a:lnTo>
                      <a:pt x="101" y="442"/>
                    </a:lnTo>
                    <a:lnTo>
                      <a:pt x="83" y="442"/>
                    </a:lnTo>
                    <a:lnTo>
                      <a:pt x="64" y="442"/>
                    </a:lnTo>
                    <a:lnTo>
                      <a:pt x="55" y="442"/>
                    </a:lnTo>
                    <a:lnTo>
                      <a:pt x="37" y="442"/>
                    </a:lnTo>
                    <a:lnTo>
                      <a:pt x="19" y="442"/>
                    </a:lnTo>
                    <a:lnTo>
                      <a:pt x="0" y="442"/>
                    </a:lnTo>
                    <a:lnTo>
                      <a:pt x="0" y="73"/>
                    </a:lnTo>
                    <a:close/>
                  </a:path>
                </a:pathLst>
              </a:custGeom>
              <a:solidFill>
                <a:srgbClr val="A3B2B2"/>
              </a:solidFill>
              <a:ln w="9525">
                <a:noFill/>
                <a:round/>
                <a:headEnd/>
                <a:tailEnd/>
              </a:ln>
            </p:spPr>
            <p:txBody>
              <a:bodyPr>
                <a:prstTxWarp prst="textNoShape">
                  <a:avLst/>
                </a:prstTxWarp>
              </a:bodyPr>
              <a:lstStyle/>
              <a:p>
                <a:endParaRPr lang="en-US"/>
              </a:p>
            </p:txBody>
          </p:sp>
          <p:sp>
            <p:nvSpPr>
              <p:cNvPr id="24849" name="Freeform 154"/>
              <p:cNvSpPr>
                <a:spLocks/>
              </p:cNvSpPr>
              <p:nvPr/>
            </p:nvSpPr>
            <p:spPr bwMode="auto">
              <a:xfrm>
                <a:off x="2106" y="2557"/>
                <a:ext cx="104" cy="69"/>
              </a:xfrm>
              <a:custGeom>
                <a:avLst/>
                <a:gdLst>
                  <a:gd name="T0" fmla="*/ 737 w 828"/>
                  <a:gd name="T1" fmla="*/ 553 h 553"/>
                  <a:gd name="T2" fmla="*/ 718 w 828"/>
                  <a:gd name="T3" fmla="*/ 543 h 553"/>
                  <a:gd name="T4" fmla="*/ 700 w 828"/>
                  <a:gd name="T5" fmla="*/ 535 h 553"/>
                  <a:gd name="T6" fmla="*/ 681 w 828"/>
                  <a:gd name="T7" fmla="*/ 535 h 553"/>
                  <a:gd name="T8" fmla="*/ 663 w 828"/>
                  <a:gd name="T9" fmla="*/ 525 h 553"/>
                  <a:gd name="T10" fmla="*/ 423 w 828"/>
                  <a:gd name="T11" fmla="*/ 525 h 553"/>
                  <a:gd name="T12" fmla="*/ 413 w 828"/>
                  <a:gd name="T13" fmla="*/ 516 h 553"/>
                  <a:gd name="T14" fmla="*/ 396 w 828"/>
                  <a:gd name="T15" fmla="*/ 506 h 553"/>
                  <a:gd name="T16" fmla="*/ 378 w 828"/>
                  <a:gd name="T17" fmla="*/ 506 h 553"/>
                  <a:gd name="T18" fmla="*/ 359 w 828"/>
                  <a:gd name="T19" fmla="*/ 516 h 553"/>
                  <a:gd name="T20" fmla="*/ 349 w 828"/>
                  <a:gd name="T21" fmla="*/ 525 h 553"/>
                  <a:gd name="T22" fmla="*/ 294 w 828"/>
                  <a:gd name="T23" fmla="*/ 525 h 553"/>
                  <a:gd name="T24" fmla="*/ 258 w 828"/>
                  <a:gd name="T25" fmla="*/ 516 h 553"/>
                  <a:gd name="T26" fmla="*/ 229 w 828"/>
                  <a:gd name="T27" fmla="*/ 506 h 553"/>
                  <a:gd name="T28" fmla="*/ 202 w 828"/>
                  <a:gd name="T29" fmla="*/ 506 h 553"/>
                  <a:gd name="T30" fmla="*/ 165 w 828"/>
                  <a:gd name="T31" fmla="*/ 506 h 553"/>
                  <a:gd name="T32" fmla="*/ 128 w 828"/>
                  <a:gd name="T33" fmla="*/ 479 h 553"/>
                  <a:gd name="T34" fmla="*/ 101 w 828"/>
                  <a:gd name="T35" fmla="*/ 470 h 553"/>
                  <a:gd name="T36" fmla="*/ 73 w 828"/>
                  <a:gd name="T37" fmla="*/ 460 h 553"/>
                  <a:gd name="T38" fmla="*/ 37 w 828"/>
                  <a:gd name="T39" fmla="*/ 460 h 553"/>
                  <a:gd name="T40" fmla="*/ 0 w 828"/>
                  <a:gd name="T41" fmla="*/ 231 h 553"/>
                  <a:gd name="T42" fmla="*/ 211 w 828"/>
                  <a:gd name="T43" fmla="*/ 0 h 553"/>
                  <a:gd name="T44" fmla="*/ 229 w 828"/>
                  <a:gd name="T45" fmla="*/ 0 h 553"/>
                  <a:gd name="T46" fmla="*/ 239 w 828"/>
                  <a:gd name="T47" fmla="*/ 10 h 553"/>
                  <a:gd name="T48" fmla="*/ 258 w 828"/>
                  <a:gd name="T49" fmla="*/ 10 h 553"/>
                  <a:gd name="T50" fmla="*/ 294 w 828"/>
                  <a:gd name="T51" fmla="*/ 83 h 553"/>
                  <a:gd name="T52" fmla="*/ 820 w 828"/>
                  <a:gd name="T53" fmla="*/ 83 h 553"/>
                  <a:gd name="T54" fmla="*/ 828 w 828"/>
                  <a:gd name="T55" fmla="*/ 129 h 553"/>
                  <a:gd name="T56" fmla="*/ 801 w 828"/>
                  <a:gd name="T57" fmla="*/ 221 h 553"/>
                  <a:gd name="T58" fmla="*/ 783 w 828"/>
                  <a:gd name="T59" fmla="*/ 258 h 553"/>
                  <a:gd name="T60" fmla="*/ 773 w 828"/>
                  <a:gd name="T61" fmla="*/ 295 h 553"/>
                  <a:gd name="T62" fmla="*/ 764 w 828"/>
                  <a:gd name="T63" fmla="*/ 332 h 553"/>
                  <a:gd name="T64" fmla="*/ 764 w 828"/>
                  <a:gd name="T65" fmla="*/ 543 h 55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828"/>
                  <a:gd name="T100" fmla="*/ 0 h 553"/>
                  <a:gd name="T101" fmla="*/ 828 w 828"/>
                  <a:gd name="T102" fmla="*/ 553 h 55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828" h="553">
                    <a:moveTo>
                      <a:pt x="764" y="553"/>
                    </a:moveTo>
                    <a:lnTo>
                      <a:pt x="737" y="553"/>
                    </a:lnTo>
                    <a:lnTo>
                      <a:pt x="727" y="543"/>
                    </a:lnTo>
                    <a:lnTo>
                      <a:pt x="718" y="543"/>
                    </a:lnTo>
                    <a:lnTo>
                      <a:pt x="709" y="543"/>
                    </a:lnTo>
                    <a:lnTo>
                      <a:pt x="700" y="535"/>
                    </a:lnTo>
                    <a:lnTo>
                      <a:pt x="690" y="535"/>
                    </a:lnTo>
                    <a:lnTo>
                      <a:pt x="681" y="535"/>
                    </a:lnTo>
                    <a:lnTo>
                      <a:pt x="672" y="525"/>
                    </a:lnTo>
                    <a:lnTo>
                      <a:pt x="663" y="525"/>
                    </a:lnTo>
                    <a:lnTo>
                      <a:pt x="432" y="525"/>
                    </a:lnTo>
                    <a:lnTo>
                      <a:pt x="423" y="525"/>
                    </a:lnTo>
                    <a:lnTo>
                      <a:pt x="423" y="516"/>
                    </a:lnTo>
                    <a:lnTo>
                      <a:pt x="413" y="516"/>
                    </a:lnTo>
                    <a:lnTo>
                      <a:pt x="405" y="506"/>
                    </a:lnTo>
                    <a:lnTo>
                      <a:pt x="396" y="506"/>
                    </a:lnTo>
                    <a:lnTo>
                      <a:pt x="386" y="506"/>
                    </a:lnTo>
                    <a:lnTo>
                      <a:pt x="378" y="506"/>
                    </a:lnTo>
                    <a:lnTo>
                      <a:pt x="368" y="506"/>
                    </a:lnTo>
                    <a:lnTo>
                      <a:pt x="359" y="516"/>
                    </a:lnTo>
                    <a:lnTo>
                      <a:pt x="349" y="516"/>
                    </a:lnTo>
                    <a:lnTo>
                      <a:pt x="349" y="525"/>
                    </a:lnTo>
                    <a:lnTo>
                      <a:pt x="341" y="525"/>
                    </a:lnTo>
                    <a:lnTo>
                      <a:pt x="294" y="525"/>
                    </a:lnTo>
                    <a:lnTo>
                      <a:pt x="276" y="525"/>
                    </a:lnTo>
                    <a:lnTo>
                      <a:pt x="258" y="516"/>
                    </a:lnTo>
                    <a:lnTo>
                      <a:pt x="239" y="516"/>
                    </a:lnTo>
                    <a:lnTo>
                      <a:pt x="229" y="506"/>
                    </a:lnTo>
                    <a:lnTo>
                      <a:pt x="221" y="506"/>
                    </a:lnTo>
                    <a:lnTo>
                      <a:pt x="202" y="506"/>
                    </a:lnTo>
                    <a:lnTo>
                      <a:pt x="184" y="506"/>
                    </a:lnTo>
                    <a:lnTo>
                      <a:pt x="165" y="506"/>
                    </a:lnTo>
                    <a:lnTo>
                      <a:pt x="147" y="497"/>
                    </a:lnTo>
                    <a:lnTo>
                      <a:pt x="128" y="479"/>
                    </a:lnTo>
                    <a:lnTo>
                      <a:pt x="119" y="479"/>
                    </a:lnTo>
                    <a:lnTo>
                      <a:pt x="101" y="470"/>
                    </a:lnTo>
                    <a:lnTo>
                      <a:pt x="91" y="470"/>
                    </a:lnTo>
                    <a:lnTo>
                      <a:pt x="73" y="460"/>
                    </a:lnTo>
                    <a:lnTo>
                      <a:pt x="54" y="460"/>
                    </a:lnTo>
                    <a:lnTo>
                      <a:pt x="37" y="460"/>
                    </a:lnTo>
                    <a:lnTo>
                      <a:pt x="18" y="460"/>
                    </a:lnTo>
                    <a:lnTo>
                      <a:pt x="0" y="231"/>
                    </a:lnTo>
                    <a:lnTo>
                      <a:pt x="0" y="0"/>
                    </a:lnTo>
                    <a:lnTo>
                      <a:pt x="211" y="0"/>
                    </a:lnTo>
                    <a:lnTo>
                      <a:pt x="221" y="0"/>
                    </a:lnTo>
                    <a:lnTo>
                      <a:pt x="229" y="0"/>
                    </a:lnTo>
                    <a:lnTo>
                      <a:pt x="229" y="10"/>
                    </a:lnTo>
                    <a:lnTo>
                      <a:pt x="239" y="10"/>
                    </a:lnTo>
                    <a:lnTo>
                      <a:pt x="248" y="10"/>
                    </a:lnTo>
                    <a:lnTo>
                      <a:pt x="258" y="10"/>
                    </a:lnTo>
                    <a:lnTo>
                      <a:pt x="266" y="10"/>
                    </a:lnTo>
                    <a:lnTo>
                      <a:pt x="294" y="83"/>
                    </a:lnTo>
                    <a:lnTo>
                      <a:pt x="405" y="138"/>
                    </a:lnTo>
                    <a:lnTo>
                      <a:pt x="820" y="83"/>
                    </a:lnTo>
                    <a:lnTo>
                      <a:pt x="828" y="83"/>
                    </a:lnTo>
                    <a:lnTo>
                      <a:pt x="828" y="129"/>
                    </a:lnTo>
                    <a:lnTo>
                      <a:pt x="810" y="202"/>
                    </a:lnTo>
                    <a:lnTo>
                      <a:pt x="801" y="221"/>
                    </a:lnTo>
                    <a:lnTo>
                      <a:pt x="791" y="239"/>
                    </a:lnTo>
                    <a:lnTo>
                      <a:pt x="783" y="258"/>
                    </a:lnTo>
                    <a:lnTo>
                      <a:pt x="783" y="276"/>
                    </a:lnTo>
                    <a:lnTo>
                      <a:pt x="773" y="295"/>
                    </a:lnTo>
                    <a:lnTo>
                      <a:pt x="764" y="313"/>
                    </a:lnTo>
                    <a:lnTo>
                      <a:pt x="764" y="332"/>
                    </a:lnTo>
                    <a:lnTo>
                      <a:pt x="764" y="350"/>
                    </a:lnTo>
                    <a:lnTo>
                      <a:pt x="764" y="543"/>
                    </a:lnTo>
                    <a:lnTo>
                      <a:pt x="764" y="553"/>
                    </a:lnTo>
                    <a:close/>
                  </a:path>
                </a:pathLst>
              </a:custGeom>
              <a:solidFill>
                <a:srgbClr val="A3B2B2"/>
              </a:solidFill>
              <a:ln w="9525">
                <a:noFill/>
                <a:round/>
                <a:headEnd/>
                <a:tailEnd/>
              </a:ln>
            </p:spPr>
            <p:txBody>
              <a:bodyPr>
                <a:prstTxWarp prst="textNoShape">
                  <a:avLst/>
                </a:prstTxWarp>
              </a:bodyPr>
              <a:lstStyle/>
              <a:p>
                <a:endParaRPr lang="en-US"/>
              </a:p>
            </p:txBody>
          </p:sp>
          <p:sp>
            <p:nvSpPr>
              <p:cNvPr id="24850" name="Freeform 155"/>
              <p:cNvSpPr>
                <a:spLocks/>
              </p:cNvSpPr>
              <p:nvPr/>
            </p:nvSpPr>
            <p:spPr bwMode="auto">
              <a:xfrm>
                <a:off x="2216" y="2560"/>
                <a:ext cx="145" cy="71"/>
              </a:xfrm>
              <a:custGeom>
                <a:avLst/>
                <a:gdLst>
                  <a:gd name="T0" fmla="*/ 682 w 1161"/>
                  <a:gd name="T1" fmla="*/ 572 h 572"/>
                  <a:gd name="T2" fmla="*/ 682 w 1161"/>
                  <a:gd name="T3" fmla="*/ 554 h 572"/>
                  <a:gd name="T4" fmla="*/ 672 w 1161"/>
                  <a:gd name="T5" fmla="*/ 535 h 572"/>
                  <a:gd name="T6" fmla="*/ 663 w 1161"/>
                  <a:gd name="T7" fmla="*/ 525 h 572"/>
                  <a:gd name="T8" fmla="*/ 645 w 1161"/>
                  <a:gd name="T9" fmla="*/ 517 h 572"/>
                  <a:gd name="T10" fmla="*/ 626 w 1161"/>
                  <a:gd name="T11" fmla="*/ 507 h 572"/>
                  <a:gd name="T12" fmla="*/ 599 w 1161"/>
                  <a:gd name="T13" fmla="*/ 517 h 572"/>
                  <a:gd name="T14" fmla="*/ 581 w 1161"/>
                  <a:gd name="T15" fmla="*/ 535 h 572"/>
                  <a:gd name="T16" fmla="*/ 571 w 1161"/>
                  <a:gd name="T17" fmla="*/ 554 h 572"/>
                  <a:gd name="T18" fmla="*/ 543 w 1161"/>
                  <a:gd name="T19" fmla="*/ 554 h 572"/>
                  <a:gd name="T20" fmla="*/ 506 w 1161"/>
                  <a:gd name="T21" fmla="*/ 554 h 572"/>
                  <a:gd name="T22" fmla="*/ 451 w 1161"/>
                  <a:gd name="T23" fmla="*/ 554 h 572"/>
                  <a:gd name="T24" fmla="*/ 405 w 1161"/>
                  <a:gd name="T25" fmla="*/ 554 h 572"/>
                  <a:gd name="T26" fmla="*/ 368 w 1161"/>
                  <a:gd name="T27" fmla="*/ 554 h 572"/>
                  <a:gd name="T28" fmla="*/ 350 w 1161"/>
                  <a:gd name="T29" fmla="*/ 544 h 572"/>
                  <a:gd name="T30" fmla="*/ 331 w 1161"/>
                  <a:gd name="T31" fmla="*/ 535 h 572"/>
                  <a:gd name="T32" fmla="*/ 313 w 1161"/>
                  <a:gd name="T33" fmla="*/ 535 h 572"/>
                  <a:gd name="T34" fmla="*/ 0 w 1161"/>
                  <a:gd name="T35" fmla="*/ 535 h 572"/>
                  <a:gd name="T36" fmla="*/ 0 w 1161"/>
                  <a:gd name="T37" fmla="*/ 341 h 572"/>
                  <a:gd name="T38" fmla="*/ 18 w 1161"/>
                  <a:gd name="T39" fmla="*/ 286 h 572"/>
                  <a:gd name="T40" fmla="*/ 36 w 1161"/>
                  <a:gd name="T41" fmla="*/ 231 h 572"/>
                  <a:gd name="T42" fmla="*/ 55 w 1161"/>
                  <a:gd name="T43" fmla="*/ 166 h 572"/>
                  <a:gd name="T44" fmla="*/ 64 w 1161"/>
                  <a:gd name="T45" fmla="*/ 120 h 572"/>
                  <a:gd name="T46" fmla="*/ 203 w 1161"/>
                  <a:gd name="T47" fmla="*/ 65 h 572"/>
                  <a:gd name="T48" fmla="*/ 230 w 1161"/>
                  <a:gd name="T49" fmla="*/ 28 h 572"/>
                  <a:gd name="T50" fmla="*/ 276 w 1161"/>
                  <a:gd name="T51" fmla="*/ 28 h 572"/>
                  <a:gd name="T52" fmla="*/ 313 w 1161"/>
                  <a:gd name="T53" fmla="*/ 28 h 572"/>
                  <a:gd name="T54" fmla="*/ 359 w 1161"/>
                  <a:gd name="T55" fmla="*/ 19 h 572"/>
                  <a:gd name="T56" fmla="*/ 525 w 1161"/>
                  <a:gd name="T57" fmla="*/ 0 h 572"/>
                  <a:gd name="T58" fmla="*/ 773 w 1161"/>
                  <a:gd name="T59" fmla="*/ 46 h 572"/>
                  <a:gd name="T60" fmla="*/ 1151 w 1161"/>
                  <a:gd name="T61" fmla="*/ 83 h 572"/>
                  <a:gd name="T62" fmla="*/ 1142 w 1161"/>
                  <a:gd name="T63" fmla="*/ 176 h 572"/>
                  <a:gd name="T64" fmla="*/ 1142 w 1161"/>
                  <a:gd name="T65" fmla="*/ 194 h 572"/>
                  <a:gd name="T66" fmla="*/ 1133 w 1161"/>
                  <a:gd name="T67" fmla="*/ 213 h 572"/>
                  <a:gd name="T68" fmla="*/ 1133 w 1161"/>
                  <a:gd name="T69" fmla="*/ 240 h 572"/>
                  <a:gd name="T70" fmla="*/ 1124 w 1161"/>
                  <a:gd name="T71" fmla="*/ 525 h 572"/>
                  <a:gd name="T72" fmla="*/ 1133 w 1161"/>
                  <a:gd name="T73" fmla="*/ 544 h 572"/>
                  <a:gd name="T74" fmla="*/ 1142 w 1161"/>
                  <a:gd name="T75" fmla="*/ 562 h 572"/>
                  <a:gd name="T76" fmla="*/ 1161 w 1161"/>
                  <a:gd name="T77" fmla="*/ 572 h 572"/>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1161"/>
                  <a:gd name="T118" fmla="*/ 0 h 572"/>
                  <a:gd name="T119" fmla="*/ 1161 w 1161"/>
                  <a:gd name="T120" fmla="*/ 572 h 572"/>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1161" h="572">
                    <a:moveTo>
                      <a:pt x="1161" y="572"/>
                    </a:moveTo>
                    <a:lnTo>
                      <a:pt x="682" y="572"/>
                    </a:lnTo>
                    <a:lnTo>
                      <a:pt x="682" y="562"/>
                    </a:lnTo>
                    <a:lnTo>
                      <a:pt x="682" y="554"/>
                    </a:lnTo>
                    <a:lnTo>
                      <a:pt x="682" y="544"/>
                    </a:lnTo>
                    <a:lnTo>
                      <a:pt x="672" y="535"/>
                    </a:lnTo>
                    <a:lnTo>
                      <a:pt x="672" y="525"/>
                    </a:lnTo>
                    <a:lnTo>
                      <a:pt x="663" y="525"/>
                    </a:lnTo>
                    <a:lnTo>
                      <a:pt x="653" y="517"/>
                    </a:lnTo>
                    <a:lnTo>
                      <a:pt x="645" y="517"/>
                    </a:lnTo>
                    <a:lnTo>
                      <a:pt x="635" y="507"/>
                    </a:lnTo>
                    <a:lnTo>
                      <a:pt x="626" y="507"/>
                    </a:lnTo>
                    <a:lnTo>
                      <a:pt x="608" y="517"/>
                    </a:lnTo>
                    <a:lnTo>
                      <a:pt x="599" y="517"/>
                    </a:lnTo>
                    <a:lnTo>
                      <a:pt x="589" y="525"/>
                    </a:lnTo>
                    <a:lnTo>
                      <a:pt x="581" y="535"/>
                    </a:lnTo>
                    <a:lnTo>
                      <a:pt x="571" y="544"/>
                    </a:lnTo>
                    <a:lnTo>
                      <a:pt x="571" y="554"/>
                    </a:lnTo>
                    <a:lnTo>
                      <a:pt x="571" y="562"/>
                    </a:lnTo>
                    <a:lnTo>
                      <a:pt x="543" y="554"/>
                    </a:lnTo>
                    <a:lnTo>
                      <a:pt x="525" y="554"/>
                    </a:lnTo>
                    <a:lnTo>
                      <a:pt x="506" y="554"/>
                    </a:lnTo>
                    <a:lnTo>
                      <a:pt x="479" y="554"/>
                    </a:lnTo>
                    <a:lnTo>
                      <a:pt x="451" y="554"/>
                    </a:lnTo>
                    <a:lnTo>
                      <a:pt x="432" y="554"/>
                    </a:lnTo>
                    <a:lnTo>
                      <a:pt x="405" y="554"/>
                    </a:lnTo>
                    <a:lnTo>
                      <a:pt x="377" y="554"/>
                    </a:lnTo>
                    <a:lnTo>
                      <a:pt x="368" y="554"/>
                    </a:lnTo>
                    <a:lnTo>
                      <a:pt x="359" y="544"/>
                    </a:lnTo>
                    <a:lnTo>
                      <a:pt x="350" y="544"/>
                    </a:lnTo>
                    <a:lnTo>
                      <a:pt x="341" y="544"/>
                    </a:lnTo>
                    <a:lnTo>
                      <a:pt x="331" y="535"/>
                    </a:lnTo>
                    <a:lnTo>
                      <a:pt x="322" y="535"/>
                    </a:lnTo>
                    <a:lnTo>
                      <a:pt x="313" y="535"/>
                    </a:lnTo>
                    <a:lnTo>
                      <a:pt x="304" y="535"/>
                    </a:lnTo>
                    <a:lnTo>
                      <a:pt x="0" y="535"/>
                    </a:lnTo>
                    <a:lnTo>
                      <a:pt x="0" y="525"/>
                    </a:lnTo>
                    <a:lnTo>
                      <a:pt x="0" y="341"/>
                    </a:lnTo>
                    <a:lnTo>
                      <a:pt x="0" y="314"/>
                    </a:lnTo>
                    <a:lnTo>
                      <a:pt x="18" y="286"/>
                    </a:lnTo>
                    <a:lnTo>
                      <a:pt x="27" y="258"/>
                    </a:lnTo>
                    <a:lnTo>
                      <a:pt x="36" y="231"/>
                    </a:lnTo>
                    <a:lnTo>
                      <a:pt x="46" y="194"/>
                    </a:lnTo>
                    <a:lnTo>
                      <a:pt x="55" y="166"/>
                    </a:lnTo>
                    <a:lnTo>
                      <a:pt x="55" y="139"/>
                    </a:lnTo>
                    <a:lnTo>
                      <a:pt x="64" y="120"/>
                    </a:lnTo>
                    <a:lnTo>
                      <a:pt x="64" y="65"/>
                    </a:lnTo>
                    <a:lnTo>
                      <a:pt x="203" y="65"/>
                    </a:lnTo>
                    <a:lnTo>
                      <a:pt x="203" y="28"/>
                    </a:lnTo>
                    <a:lnTo>
                      <a:pt x="230" y="28"/>
                    </a:lnTo>
                    <a:lnTo>
                      <a:pt x="248" y="28"/>
                    </a:lnTo>
                    <a:lnTo>
                      <a:pt x="276" y="28"/>
                    </a:lnTo>
                    <a:lnTo>
                      <a:pt x="294" y="28"/>
                    </a:lnTo>
                    <a:lnTo>
                      <a:pt x="313" y="28"/>
                    </a:lnTo>
                    <a:lnTo>
                      <a:pt x="341" y="28"/>
                    </a:lnTo>
                    <a:lnTo>
                      <a:pt x="359" y="19"/>
                    </a:lnTo>
                    <a:lnTo>
                      <a:pt x="377" y="19"/>
                    </a:lnTo>
                    <a:lnTo>
                      <a:pt x="525" y="0"/>
                    </a:lnTo>
                    <a:lnTo>
                      <a:pt x="773" y="0"/>
                    </a:lnTo>
                    <a:lnTo>
                      <a:pt x="773" y="46"/>
                    </a:lnTo>
                    <a:lnTo>
                      <a:pt x="829" y="93"/>
                    </a:lnTo>
                    <a:lnTo>
                      <a:pt x="1151" y="83"/>
                    </a:lnTo>
                    <a:lnTo>
                      <a:pt x="1151" y="176"/>
                    </a:lnTo>
                    <a:lnTo>
                      <a:pt x="1142" y="176"/>
                    </a:lnTo>
                    <a:lnTo>
                      <a:pt x="1142" y="184"/>
                    </a:lnTo>
                    <a:lnTo>
                      <a:pt x="1142" y="194"/>
                    </a:lnTo>
                    <a:lnTo>
                      <a:pt x="1133" y="203"/>
                    </a:lnTo>
                    <a:lnTo>
                      <a:pt x="1133" y="213"/>
                    </a:lnTo>
                    <a:lnTo>
                      <a:pt x="1133" y="231"/>
                    </a:lnTo>
                    <a:lnTo>
                      <a:pt x="1133" y="240"/>
                    </a:lnTo>
                    <a:lnTo>
                      <a:pt x="1124" y="240"/>
                    </a:lnTo>
                    <a:lnTo>
                      <a:pt x="1124" y="525"/>
                    </a:lnTo>
                    <a:lnTo>
                      <a:pt x="1133" y="535"/>
                    </a:lnTo>
                    <a:lnTo>
                      <a:pt x="1133" y="544"/>
                    </a:lnTo>
                    <a:lnTo>
                      <a:pt x="1142" y="554"/>
                    </a:lnTo>
                    <a:lnTo>
                      <a:pt x="1142" y="562"/>
                    </a:lnTo>
                    <a:lnTo>
                      <a:pt x="1151" y="562"/>
                    </a:lnTo>
                    <a:lnTo>
                      <a:pt x="1161" y="572"/>
                    </a:lnTo>
                    <a:close/>
                  </a:path>
                </a:pathLst>
              </a:custGeom>
              <a:solidFill>
                <a:srgbClr val="D6E0E0"/>
              </a:solidFill>
              <a:ln w="9525">
                <a:noFill/>
                <a:round/>
                <a:headEnd/>
                <a:tailEnd/>
              </a:ln>
            </p:spPr>
            <p:txBody>
              <a:bodyPr>
                <a:prstTxWarp prst="textNoShape">
                  <a:avLst/>
                </a:prstTxWarp>
              </a:bodyPr>
              <a:lstStyle/>
              <a:p>
                <a:endParaRPr lang="en-US"/>
              </a:p>
            </p:txBody>
          </p:sp>
          <p:sp>
            <p:nvSpPr>
              <p:cNvPr id="24851" name="Freeform 156"/>
              <p:cNvSpPr>
                <a:spLocks/>
              </p:cNvSpPr>
              <p:nvPr/>
            </p:nvSpPr>
            <p:spPr bwMode="auto">
              <a:xfrm>
                <a:off x="2366" y="2552"/>
                <a:ext cx="175" cy="79"/>
              </a:xfrm>
              <a:custGeom>
                <a:avLst/>
                <a:gdLst>
                  <a:gd name="T0" fmla="*/ 1381 w 1400"/>
                  <a:gd name="T1" fmla="*/ 552 h 636"/>
                  <a:gd name="T2" fmla="*/ 1363 w 1400"/>
                  <a:gd name="T3" fmla="*/ 562 h 636"/>
                  <a:gd name="T4" fmla="*/ 1344 w 1400"/>
                  <a:gd name="T5" fmla="*/ 562 h 636"/>
                  <a:gd name="T6" fmla="*/ 1327 w 1400"/>
                  <a:gd name="T7" fmla="*/ 571 h 636"/>
                  <a:gd name="T8" fmla="*/ 1299 w 1400"/>
                  <a:gd name="T9" fmla="*/ 571 h 636"/>
                  <a:gd name="T10" fmla="*/ 1253 w 1400"/>
                  <a:gd name="T11" fmla="*/ 571 h 636"/>
                  <a:gd name="T12" fmla="*/ 1207 w 1400"/>
                  <a:gd name="T13" fmla="*/ 571 h 636"/>
                  <a:gd name="T14" fmla="*/ 1160 w 1400"/>
                  <a:gd name="T15" fmla="*/ 571 h 636"/>
                  <a:gd name="T16" fmla="*/ 1123 w 1400"/>
                  <a:gd name="T17" fmla="*/ 581 h 636"/>
                  <a:gd name="T18" fmla="*/ 1087 w 1400"/>
                  <a:gd name="T19" fmla="*/ 589 h 636"/>
                  <a:gd name="T20" fmla="*/ 1050 w 1400"/>
                  <a:gd name="T21" fmla="*/ 599 h 636"/>
                  <a:gd name="T22" fmla="*/ 1013 w 1400"/>
                  <a:gd name="T23" fmla="*/ 608 h 636"/>
                  <a:gd name="T24" fmla="*/ 968 w 1400"/>
                  <a:gd name="T25" fmla="*/ 618 h 636"/>
                  <a:gd name="T26" fmla="*/ 931 w 1400"/>
                  <a:gd name="T27" fmla="*/ 618 h 636"/>
                  <a:gd name="T28" fmla="*/ 894 w 1400"/>
                  <a:gd name="T29" fmla="*/ 626 h 636"/>
                  <a:gd name="T30" fmla="*/ 848 w 1400"/>
                  <a:gd name="T31" fmla="*/ 636 h 636"/>
                  <a:gd name="T32" fmla="*/ 681 w 1400"/>
                  <a:gd name="T33" fmla="*/ 636 h 636"/>
                  <a:gd name="T34" fmla="*/ 8 w 1400"/>
                  <a:gd name="T35" fmla="*/ 626 h 636"/>
                  <a:gd name="T36" fmla="*/ 18 w 1400"/>
                  <a:gd name="T37" fmla="*/ 618 h 636"/>
                  <a:gd name="T38" fmla="*/ 27 w 1400"/>
                  <a:gd name="T39" fmla="*/ 599 h 636"/>
                  <a:gd name="T40" fmla="*/ 27 w 1400"/>
                  <a:gd name="T41" fmla="*/ 313 h 636"/>
                  <a:gd name="T42" fmla="*/ 45 w 1400"/>
                  <a:gd name="T43" fmla="*/ 267 h 636"/>
                  <a:gd name="T44" fmla="*/ 55 w 1400"/>
                  <a:gd name="T45" fmla="*/ 230 h 636"/>
                  <a:gd name="T46" fmla="*/ 55 w 1400"/>
                  <a:gd name="T47" fmla="*/ 193 h 636"/>
                  <a:gd name="T48" fmla="*/ 55 w 1400"/>
                  <a:gd name="T49" fmla="*/ 147 h 636"/>
                  <a:gd name="T50" fmla="*/ 561 w 1400"/>
                  <a:gd name="T51" fmla="*/ 129 h 636"/>
                  <a:gd name="T52" fmla="*/ 1022 w 1400"/>
                  <a:gd name="T53" fmla="*/ 0 h 636"/>
                  <a:gd name="T54" fmla="*/ 1069 w 1400"/>
                  <a:gd name="T55" fmla="*/ 9 h 636"/>
                  <a:gd name="T56" fmla="*/ 1105 w 1400"/>
                  <a:gd name="T57" fmla="*/ 9 h 636"/>
                  <a:gd name="T58" fmla="*/ 1152 w 1400"/>
                  <a:gd name="T59" fmla="*/ 19 h 636"/>
                  <a:gd name="T60" fmla="*/ 1197 w 1400"/>
                  <a:gd name="T61" fmla="*/ 19 h 636"/>
                  <a:gd name="T62" fmla="*/ 1363 w 1400"/>
                  <a:gd name="T63" fmla="*/ 56 h 636"/>
                  <a:gd name="T64" fmla="*/ 1391 w 1400"/>
                  <a:gd name="T65" fmla="*/ 101 h 636"/>
                  <a:gd name="T66" fmla="*/ 1381 w 1400"/>
                  <a:gd name="T67" fmla="*/ 129 h 636"/>
                  <a:gd name="T68" fmla="*/ 1381 w 1400"/>
                  <a:gd name="T69" fmla="*/ 166 h 636"/>
                  <a:gd name="T70" fmla="*/ 1381 w 1400"/>
                  <a:gd name="T71" fmla="*/ 193 h 636"/>
                  <a:gd name="T72" fmla="*/ 1373 w 1400"/>
                  <a:gd name="T73" fmla="*/ 525 h 636"/>
                  <a:gd name="T74" fmla="*/ 1381 w 1400"/>
                  <a:gd name="T75" fmla="*/ 535 h 636"/>
                  <a:gd name="T76" fmla="*/ 1381 w 1400"/>
                  <a:gd name="T77" fmla="*/ 552 h 6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1400"/>
                  <a:gd name="T118" fmla="*/ 0 h 636"/>
                  <a:gd name="T119" fmla="*/ 1400 w 1400"/>
                  <a:gd name="T120" fmla="*/ 636 h 6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1400" h="636">
                    <a:moveTo>
                      <a:pt x="1391" y="552"/>
                    </a:moveTo>
                    <a:lnTo>
                      <a:pt x="1381" y="552"/>
                    </a:lnTo>
                    <a:lnTo>
                      <a:pt x="1373" y="562"/>
                    </a:lnTo>
                    <a:lnTo>
                      <a:pt x="1363" y="562"/>
                    </a:lnTo>
                    <a:lnTo>
                      <a:pt x="1354" y="562"/>
                    </a:lnTo>
                    <a:lnTo>
                      <a:pt x="1344" y="562"/>
                    </a:lnTo>
                    <a:lnTo>
                      <a:pt x="1336" y="571"/>
                    </a:lnTo>
                    <a:lnTo>
                      <a:pt x="1327" y="571"/>
                    </a:lnTo>
                    <a:lnTo>
                      <a:pt x="1317" y="571"/>
                    </a:lnTo>
                    <a:lnTo>
                      <a:pt x="1299" y="571"/>
                    </a:lnTo>
                    <a:lnTo>
                      <a:pt x="1271" y="571"/>
                    </a:lnTo>
                    <a:lnTo>
                      <a:pt x="1253" y="571"/>
                    </a:lnTo>
                    <a:lnTo>
                      <a:pt x="1225" y="571"/>
                    </a:lnTo>
                    <a:lnTo>
                      <a:pt x="1207" y="571"/>
                    </a:lnTo>
                    <a:lnTo>
                      <a:pt x="1179" y="571"/>
                    </a:lnTo>
                    <a:lnTo>
                      <a:pt x="1160" y="571"/>
                    </a:lnTo>
                    <a:lnTo>
                      <a:pt x="1142" y="581"/>
                    </a:lnTo>
                    <a:lnTo>
                      <a:pt x="1123" y="581"/>
                    </a:lnTo>
                    <a:lnTo>
                      <a:pt x="1105" y="589"/>
                    </a:lnTo>
                    <a:lnTo>
                      <a:pt x="1087" y="589"/>
                    </a:lnTo>
                    <a:lnTo>
                      <a:pt x="1069" y="599"/>
                    </a:lnTo>
                    <a:lnTo>
                      <a:pt x="1050" y="599"/>
                    </a:lnTo>
                    <a:lnTo>
                      <a:pt x="1032" y="608"/>
                    </a:lnTo>
                    <a:lnTo>
                      <a:pt x="1013" y="608"/>
                    </a:lnTo>
                    <a:lnTo>
                      <a:pt x="995" y="618"/>
                    </a:lnTo>
                    <a:lnTo>
                      <a:pt x="968" y="618"/>
                    </a:lnTo>
                    <a:lnTo>
                      <a:pt x="949" y="618"/>
                    </a:lnTo>
                    <a:lnTo>
                      <a:pt x="931" y="618"/>
                    </a:lnTo>
                    <a:lnTo>
                      <a:pt x="912" y="618"/>
                    </a:lnTo>
                    <a:lnTo>
                      <a:pt x="894" y="626"/>
                    </a:lnTo>
                    <a:lnTo>
                      <a:pt x="875" y="626"/>
                    </a:lnTo>
                    <a:lnTo>
                      <a:pt x="848" y="636"/>
                    </a:lnTo>
                    <a:lnTo>
                      <a:pt x="829" y="636"/>
                    </a:lnTo>
                    <a:lnTo>
                      <a:pt x="681" y="636"/>
                    </a:lnTo>
                    <a:lnTo>
                      <a:pt x="0" y="636"/>
                    </a:lnTo>
                    <a:lnTo>
                      <a:pt x="8" y="626"/>
                    </a:lnTo>
                    <a:lnTo>
                      <a:pt x="18" y="626"/>
                    </a:lnTo>
                    <a:lnTo>
                      <a:pt x="18" y="618"/>
                    </a:lnTo>
                    <a:lnTo>
                      <a:pt x="27" y="608"/>
                    </a:lnTo>
                    <a:lnTo>
                      <a:pt x="27" y="599"/>
                    </a:lnTo>
                    <a:lnTo>
                      <a:pt x="27" y="589"/>
                    </a:lnTo>
                    <a:lnTo>
                      <a:pt x="27" y="313"/>
                    </a:lnTo>
                    <a:lnTo>
                      <a:pt x="37" y="295"/>
                    </a:lnTo>
                    <a:lnTo>
                      <a:pt x="45" y="267"/>
                    </a:lnTo>
                    <a:lnTo>
                      <a:pt x="45" y="248"/>
                    </a:lnTo>
                    <a:lnTo>
                      <a:pt x="55" y="230"/>
                    </a:lnTo>
                    <a:lnTo>
                      <a:pt x="55" y="211"/>
                    </a:lnTo>
                    <a:lnTo>
                      <a:pt x="55" y="193"/>
                    </a:lnTo>
                    <a:lnTo>
                      <a:pt x="55" y="166"/>
                    </a:lnTo>
                    <a:lnTo>
                      <a:pt x="55" y="147"/>
                    </a:lnTo>
                    <a:lnTo>
                      <a:pt x="313" y="129"/>
                    </a:lnTo>
                    <a:lnTo>
                      <a:pt x="561" y="129"/>
                    </a:lnTo>
                    <a:lnTo>
                      <a:pt x="571" y="0"/>
                    </a:lnTo>
                    <a:lnTo>
                      <a:pt x="1022" y="0"/>
                    </a:lnTo>
                    <a:lnTo>
                      <a:pt x="1041" y="0"/>
                    </a:lnTo>
                    <a:lnTo>
                      <a:pt x="1069" y="9"/>
                    </a:lnTo>
                    <a:lnTo>
                      <a:pt x="1087" y="9"/>
                    </a:lnTo>
                    <a:lnTo>
                      <a:pt x="1105" y="9"/>
                    </a:lnTo>
                    <a:lnTo>
                      <a:pt x="1133" y="19"/>
                    </a:lnTo>
                    <a:lnTo>
                      <a:pt x="1152" y="19"/>
                    </a:lnTo>
                    <a:lnTo>
                      <a:pt x="1179" y="19"/>
                    </a:lnTo>
                    <a:lnTo>
                      <a:pt x="1197" y="19"/>
                    </a:lnTo>
                    <a:lnTo>
                      <a:pt x="1363" y="19"/>
                    </a:lnTo>
                    <a:lnTo>
                      <a:pt x="1363" y="56"/>
                    </a:lnTo>
                    <a:lnTo>
                      <a:pt x="1400" y="83"/>
                    </a:lnTo>
                    <a:lnTo>
                      <a:pt x="1391" y="101"/>
                    </a:lnTo>
                    <a:lnTo>
                      <a:pt x="1391" y="120"/>
                    </a:lnTo>
                    <a:lnTo>
                      <a:pt x="1381" y="129"/>
                    </a:lnTo>
                    <a:lnTo>
                      <a:pt x="1381" y="147"/>
                    </a:lnTo>
                    <a:lnTo>
                      <a:pt x="1381" y="166"/>
                    </a:lnTo>
                    <a:lnTo>
                      <a:pt x="1381" y="175"/>
                    </a:lnTo>
                    <a:lnTo>
                      <a:pt x="1381" y="193"/>
                    </a:lnTo>
                    <a:lnTo>
                      <a:pt x="1373" y="203"/>
                    </a:lnTo>
                    <a:lnTo>
                      <a:pt x="1373" y="525"/>
                    </a:lnTo>
                    <a:lnTo>
                      <a:pt x="1381" y="525"/>
                    </a:lnTo>
                    <a:lnTo>
                      <a:pt x="1381" y="535"/>
                    </a:lnTo>
                    <a:lnTo>
                      <a:pt x="1381" y="543"/>
                    </a:lnTo>
                    <a:lnTo>
                      <a:pt x="1381" y="552"/>
                    </a:lnTo>
                    <a:lnTo>
                      <a:pt x="1391" y="552"/>
                    </a:lnTo>
                    <a:close/>
                  </a:path>
                </a:pathLst>
              </a:custGeom>
              <a:solidFill>
                <a:srgbClr val="A3B2B2"/>
              </a:solidFill>
              <a:ln w="9525">
                <a:noFill/>
                <a:round/>
                <a:headEnd/>
                <a:tailEnd/>
              </a:ln>
            </p:spPr>
            <p:txBody>
              <a:bodyPr>
                <a:prstTxWarp prst="textNoShape">
                  <a:avLst/>
                </a:prstTxWarp>
              </a:bodyPr>
              <a:lstStyle/>
              <a:p>
                <a:endParaRPr lang="en-US"/>
              </a:p>
            </p:txBody>
          </p:sp>
          <p:sp>
            <p:nvSpPr>
              <p:cNvPr id="24852" name="Freeform 157"/>
              <p:cNvSpPr>
                <a:spLocks/>
              </p:cNvSpPr>
              <p:nvPr/>
            </p:nvSpPr>
            <p:spPr bwMode="auto">
              <a:xfrm>
                <a:off x="2552" y="2549"/>
                <a:ext cx="179" cy="69"/>
              </a:xfrm>
              <a:custGeom>
                <a:avLst/>
                <a:gdLst>
                  <a:gd name="T0" fmla="*/ 1418 w 1437"/>
                  <a:gd name="T1" fmla="*/ 524 h 553"/>
                  <a:gd name="T2" fmla="*/ 682 w 1437"/>
                  <a:gd name="T3" fmla="*/ 524 h 553"/>
                  <a:gd name="T4" fmla="*/ 424 w 1437"/>
                  <a:gd name="T5" fmla="*/ 524 h 553"/>
                  <a:gd name="T6" fmla="*/ 415 w 1437"/>
                  <a:gd name="T7" fmla="*/ 524 h 553"/>
                  <a:gd name="T8" fmla="*/ 406 w 1437"/>
                  <a:gd name="T9" fmla="*/ 534 h 553"/>
                  <a:gd name="T10" fmla="*/ 396 w 1437"/>
                  <a:gd name="T11" fmla="*/ 534 h 553"/>
                  <a:gd name="T12" fmla="*/ 387 w 1437"/>
                  <a:gd name="T13" fmla="*/ 534 h 553"/>
                  <a:gd name="T14" fmla="*/ 377 w 1437"/>
                  <a:gd name="T15" fmla="*/ 543 h 553"/>
                  <a:gd name="T16" fmla="*/ 369 w 1437"/>
                  <a:gd name="T17" fmla="*/ 543 h 553"/>
                  <a:gd name="T18" fmla="*/ 359 w 1437"/>
                  <a:gd name="T19" fmla="*/ 543 h 553"/>
                  <a:gd name="T20" fmla="*/ 350 w 1437"/>
                  <a:gd name="T21" fmla="*/ 553 h 553"/>
                  <a:gd name="T22" fmla="*/ 37 w 1437"/>
                  <a:gd name="T23" fmla="*/ 553 h 553"/>
                  <a:gd name="T24" fmla="*/ 28 w 1437"/>
                  <a:gd name="T25" fmla="*/ 553 h 553"/>
                  <a:gd name="T26" fmla="*/ 18 w 1437"/>
                  <a:gd name="T27" fmla="*/ 553 h 553"/>
                  <a:gd name="T28" fmla="*/ 9 w 1437"/>
                  <a:gd name="T29" fmla="*/ 553 h 553"/>
                  <a:gd name="T30" fmla="*/ 0 w 1437"/>
                  <a:gd name="T31" fmla="*/ 553 h 553"/>
                  <a:gd name="T32" fmla="*/ 0 w 1437"/>
                  <a:gd name="T33" fmla="*/ 543 h 553"/>
                  <a:gd name="T34" fmla="*/ 0 w 1437"/>
                  <a:gd name="T35" fmla="*/ 229 h 553"/>
                  <a:gd name="T36" fmla="*/ 28 w 1437"/>
                  <a:gd name="T37" fmla="*/ 119 h 553"/>
                  <a:gd name="T38" fmla="*/ 1124 w 1437"/>
                  <a:gd name="T39" fmla="*/ 74 h 553"/>
                  <a:gd name="T40" fmla="*/ 1161 w 1437"/>
                  <a:gd name="T41" fmla="*/ 37 h 553"/>
                  <a:gd name="T42" fmla="*/ 1263 w 1437"/>
                  <a:gd name="T43" fmla="*/ 18 h 553"/>
                  <a:gd name="T44" fmla="*/ 1428 w 1437"/>
                  <a:gd name="T45" fmla="*/ 0 h 553"/>
                  <a:gd name="T46" fmla="*/ 1437 w 1437"/>
                  <a:gd name="T47" fmla="*/ 0 h 553"/>
                  <a:gd name="T48" fmla="*/ 1437 w 1437"/>
                  <a:gd name="T49" fmla="*/ 101 h 553"/>
                  <a:gd name="T50" fmla="*/ 1437 w 1437"/>
                  <a:gd name="T51" fmla="*/ 110 h 553"/>
                  <a:gd name="T52" fmla="*/ 1428 w 1437"/>
                  <a:gd name="T53" fmla="*/ 119 h 553"/>
                  <a:gd name="T54" fmla="*/ 1428 w 1437"/>
                  <a:gd name="T55" fmla="*/ 128 h 553"/>
                  <a:gd name="T56" fmla="*/ 1418 w 1437"/>
                  <a:gd name="T57" fmla="*/ 138 h 553"/>
                  <a:gd name="T58" fmla="*/ 1418 w 1437"/>
                  <a:gd name="T59" fmla="*/ 147 h 553"/>
                  <a:gd name="T60" fmla="*/ 1418 w 1437"/>
                  <a:gd name="T61" fmla="*/ 156 h 553"/>
                  <a:gd name="T62" fmla="*/ 1418 w 1437"/>
                  <a:gd name="T63" fmla="*/ 165 h 553"/>
                  <a:gd name="T64" fmla="*/ 1418 w 1437"/>
                  <a:gd name="T65" fmla="*/ 175 h 553"/>
                  <a:gd name="T66" fmla="*/ 1418 w 1437"/>
                  <a:gd name="T67" fmla="*/ 524 h 55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437"/>
                  <a:gd name="T103" fmla="*/ 0 h 553"/>
                  <a:gd name="T104" fmla="*/ 1437 w 1437"/>
                  <a:gd name="T105" fmla="*/ 553 h 553"/>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437" h="553">
                    <a:moveTo>
                      <a:pt x="1418" y="524"/>
                    </a:moveTo>
                    <a:lnTo>
                      <a:pt x="682" y="524"/>
                    </a:lnTo>
                    <a:lnTo>
                      <a:pt x="424" y="524"/>
                    </a:lnTo>
                    <a:lnTo>
                      <a:pt x="415" y="524"/>
                    </a:lnTo>
                    <a:lnTo>
                      <a:pt x="406" y="534"/>
                    </a:lnTo>
                    <a:lnTo>
                      <a:pt x="396" y="534"/>
                    </a:lnTo>
                    <a:lnTo>
                      <a:pt x="387" y="534"/>
                    </a:lnTo>
                    <a:lnTo>
                      <a:pt x="377" y="543"/>
                    </a:lnTo>
                    <a:lnTo>
                      <a:pt x="369" y="543"/>
                    </a:lnTo>
                    <a:lnTo>
                      <a:pt x="359" y="543"/>
                    </a:lnTo>
                    <a:lnTo>
                      <a:pt x="350" y="553"/>
                    </a:lnTo>
                    <a:lnTo>
                      <a:pt x="37" y="553"/>
                    </a:lnTo>
                    <a:lnTo>
                      <a:pt x="28" y="553"/>
                    </a:lnTo>
                    <a:lnTo>
                      <a:pt x="18" y="553"/>
                    </a:lnTo>
                    <a:lnTo>
                      <a:pt x="9" y="553"/>
                    </a:lnTo>
                    <a:lnTo>
                      <a:pt x="0" y="553"/>
                    </a:lnTo>
                    <a:lnTo>
                      <a:pt x="0" y="543"/>
                    </a:lnTo>
                    <a:lnTo>
                      <a:pt x="0" y="229"/>
                    </a:lnTo>
                    <a:lnTo>
                      <a:pt x="28" y="119"/>
                    </a:lnTo>
                    <a:lnTo>
                      <a:pt x="1124" y="74"/>
                    </a:lnTo>
                    <a:lnTo>
                      <a:pt x="1161" y="37"/>
                    </a:lnTo>
                    <a:lnTo>
                      <a:pt x="1263" y="18"/>
                    </a:lnTo>
                    <a:lnTo>
                      <a:pt x="1428" y="0"/>
                    </a:lnTo>
                    <a:lnTo>
                      <a:pt x="1437" y="0"/>
                    </a:lnTo>
                    <a:lnTo>
                      <a:pt x="1437" y="101"/>
                    </a:lnTo>
                    <a:lnTo>
                      <a:pt x="1437" y="110"/>
                    </a:lnTo>
                    <a:lnTo>
                      <a:pt x="1428" y="119"/>
                    </a:lnTo>
                    <a:lnTo>
                      <a:pt x="1428" y="128"/>
                    </a:lnTo>
                    <a:lnTo>
                      <a:pt x="1418" y="138"/>
                    </a:lnTo>
                    <a:lnTo>
                      <a:pt x="1418" y="147"/>
                    </a:lnTo>
                    <a:lnTo>
                      <a:pt x="1418" y="156"/>
                    </a:lnTo>
                    <a:lnTo>
                      <a:pt x="1418" y="165"/>
                    </a:lnTo>
                    <a:lnTo>
                      <a:pt x="1418" y="175"/>
                    </a:lnTo>
                    <a:lnTo>
                      <a:pt x="1418" y="524"/>
                    </a:lnTo>
                    <a:close/>
                  </a:path>
                </a:pathLst>
              </a:custGeom>
              <a:solidFill>
                <a:srgbClr val="D6E0E0"/>
              </a:solidFill>
              <a:ln w="9525">
                <a:noFill/>
                <a:round/>
                <a:headEnd/>
                <a:tailEnd/>
              </a:ln>
            </p:spPr>
            <p:txBody>
              <a:bodyPr>
                <a:prstTxWarp prst="textNoShape">
                  <a:avLst/>
                </a:prstTxWarp>
              </a:bodyPr>
              <a:lstStyle/>
              <a:p>
                <a:endParaRPr lang="en-US"/>
              </a:p>
            </p:txBody>
          </p:sp>
          <p:sp>
            <p:nvSpPr>
              <p:cNvPr id="24853" name="Freeform 158"/>
              <p:cNvSpPr>
                <a:spLocks/>
              </p:cNvSpPr>
              <p:nvPr/>
            </p:nvSpPr>
            <p:spPr bwMode="auto">
              <a:xfrm>
                <a:off x="2743" y="2546"/>
                <a:ext cx="197" cy="69"/>
              </a:xfrm>
              <a:custGeom>
                <a:avLst/>
                <a:gdLst>
                  <a:gd name="T0" fmla="*/ 1474 w 1575"/>
                  <a:gd name="T1" fmla="*/ 535 h 553"/>
                  <a:gd name="T2" fmla="*/ 902 w 1575"/>
                  <a:gd name="T3" fmla="*/ 535 h 553"/>
                  <a:gd name="T4" fmla="*/ 893 w 1575"/>
                  <a:gd name="T5" fmla="*/ 535 h 553"/>
                  <a:gd name="T6" fmla="*/ 884 w 1575"/>
                  <a:gd name="T7" fmla="*/ 535 h 553"/>
                  <a:gd name="T8" fmla="*/ 865 w 1575"/>
                  <a:gd name="T9" fmla="*/ 545 h 553"/>
                  <a:gd name="T10" fmla="*/ 856 w 1575"/>
                  <a:gd name="T11" fmla="*/ 545 h 553"/>
                  <a:gd name="T12" fmla="*/ 847 w 1575"/>
                  <a:gd name="T13" fmla="*/ 545 h 553"/>
                  <a:gd name="T14" fmla="*/ 829 w 1575"/>
                  <a:gd name="T15" fmla="*/ 553 h 553"/>
                  <a:gd name="T16" fmla="*/ 819 w 1575"/>
                  <a:gd name="T17" fmla="*/ 553 h 553"/>
                  <a:gd name="T18" fmla="*/ 811 w 1575"/>
                  <a:gd name="T19" fmla="*/ 553 h 553"/>
                  <a:gd name="T20" fmla="*/ 580 w 1575"/>
                  <a:gd name="T21" fmla="*/ 553 h 553"/>
                  <a:gd name="T22" fmla="*/ 0 w 1575"/>
                  <a:gd name="T23" fmla="*/ 553 h 553"/>
                  <a:gd name="T24" fmla="*/ 0 w 1575"/>
                  <a:gd name="T25" fmla="*/ 213 h 553"/>
                  <a:gd name="T26" fmla="*/ 0 w 1575"/>
                  <a:gd name="T27" fmla="*/ 185 h 553"/>
                  <a:gd name="T28" fmla="*/ 8 w 1575"/>
                  <a:gd name="T29" fmla="*/ 167 h 553"/>
                  <a:gd name="T30" fmla="*/ 8 w 1575"/>
                  <a:gd name="T31" fmla="*/ 139 h 553"/>
                  <a:gd name="T32" fmla="*/ 18 w 1575"/>
                  <a:gd name="T33" fmla="*/ 120 h 553"/>
                  <a:gd name="T34" fmla="*/ 18 w 1575"/>
                  <a:gd name="T35" fmla="*/ 93 h 553"/>
                  <a:gd name="T36" fmla="*/ 18 w 1575"/>
                  <a:gd name="T37" fmla="*/ 74 h 553"/>
                  <a:gd name="T38" fmla="*/ 18 w 1575"/>
                  <a:gd name="T39" fmla="*/ 47 h 553"/>
                  <a:gd name="T40" fmla="*/ 18 w 1575"/>
                  <a:gd name="T41" fmla="*/ 19 h 553"/>
                  <a:gd name="T42" fmla="*/ 37 w 1575"/>
                  <a:gd name="T43" fmla="*/ 19 h 553"/>
                  <a:gd name="T44" fmla="*/ 64 w 1575"/>
                  <a:gd name="T45" fmla="*/ 19 h 553"/>
                  <a:gd name="T46" fmla="*/ 82 w 1575"/>
                  <a:gd name="T47" fmla="*/ 19 h 553"/>
                  <a:gd name="T48" fmla="*/ 111 w 1575"/>
                  <a:gd name="T49" fmla="*/ 10 h 553"/>
                  <a:gd name="T50" fmla="*/ 128 w 1575"/>
                  <a:gd name="T51" fmla="*/ 10 h 553"/>
                  <a:gd name="T52" fmla="*/ 147 w 1575"/>
                  <a:gd name="T53" fmla="*/ 10 h 553"/>
                  <a:gd name="T54" fmla="*/ 175 w 1575"/>
                  <a:gd name="T55" fmla="*/ 10 h 553"/>
                  <a:gd name="T56" fmla="*/ 202 w 1575"/>
                  <a:gd name="T57" fmla="*/ 0 h 553"/>
                  <a:gd name="T58" fmla="*/ 313 w 1575"/>
                  <a:gd name="T59" fmla="*/ 0 h 553"/>
                  <a:gd name="T60" fmla="*/ 313 w 1575"/>
                  <a:gd name="T61" fmla="*/ 10 h 553"/>
                  <a:gd name="T62" fmla="*/ 368 w 1575"/>
                  <a:gd name="T63" fmla="*/ 103 h 553"/>
                  <a:gd name="T64" fmla="*/ 1253 w 1575"/>
                  <a:gd name="T65" fmla="*/ 74 h 553"/>
                  <a:gd name="T66" fmla="*/ 1557 w 1575"/>
                  <a:gd name="T67" fmla="*/ 10 h 553"/>
                  <a:gd name="T68" fmla="*/ 1565 w 1575"/>
                  <a:gd name="T69" fmla="*/ 0 h 553"/>
                  <a:gd name="T70" fmla="*/ 1575 w 1575"/>
                  <a:gd name="T71" fmla="*/ 0 h 553"/>
                  <a:gd name="T72" fmla="*/ 1575 w 1575"/>
                  <a:gd name="T73" fmla="*/ 10 h 553"/>
                  <a:gd name="T74" fmla="*/ 1575 w 1575"/>
                  <a:gd name="T75" fmla="*/ 19 h 553"/>
                  <a:gd name="T76" fmla="*/ 1575 w 1575"/>
                  <a:gd name="T77" fmla="*/ 29 h 553"/>
                  <a:gd name="T78" fmla="*/ 1575 w 1575"/>
                  <a:gd name="T79" fmla="*/ 37 h 553"/>
                  <a:gd name="T80" fmla="*/ 1575 w 1575"/>
                  <a:gd name="T81" fmla="*/ 176 h 553"/>
                  <a:gd name="T82" fmla="*/ 1565 w 1575"/>
                  <a:gd name="T83" fmla="*/ 204 h 553"/>
                  <a:gd name="T84" fmla="*/ 1557 w 1575"/>
                  <a:gd name="T85" fmla="*/ 240 h 553"/>
                  <a:gd name="T86" fmla="*/ 1548 w 1575"/>
                  <a:gd name="T87" fmla="*/ 268 h 553"/>
                  <a:gd name="T88" fmla="*/ 1538 w 1575"/>
                  <a:gd name="T89" fmla="*/ 305 h 553"/>
                  <a:gd name="T90" fmla="*/ 1529 w 1575"/>
                  <a:gd name="T91" fmla="*/ 332 h 553"/>
                  <a:gd name="T92" fmla="*/ 1520 w 1575"/>
                  <a:gd name="T93" fmla="*/ 360 h 553"/>
                  <a:gd name="T94" fmla="*/ 1520 w 1575"/>
                  <a:gd name="T95" fmla="*/ 397 h 553"/>
                  <a:gd name="T96" fmla="*/ 1511 w 1575"/>
                  <a:gd name="T97" fmla="*/ 434 h 553"/>
                  <a:gd name="T98" fmla="*/ 1501 w 1575"/>
                  <a:gd name="T99" fmla="*/ 434 h 553"/>
                  <a:gd name="T100" fmla="*/ 1492 w 1575"/>
                  <a:gd name="T101" fmla="*/ 434 h 553"/>
                  <a:gd name="T102" fmla="*/ 1492 w 1575"/>
                  <a:gd name="T103" fmla="*/ 443 h 553"/>
                  <a:gd name="T104" fmla="*/ 1483 w 1575"/>
                  <a:gd name="T105" fmla="*/ 452 h 553"/>
                  <a:gd name="T106" fmla="*/ 1474 w 1575"/>
                  <a:gd name="T107" fmla="*/ 452 h 553"/>
                  <a:gd name="T108" fmla="*/ 1474 w 1575"/>
                  <a:gd name="T109" fmla="*/ 462 h 553"/>
                  <a:gd name="T110" fmla="*/ 1474 w 1575"/>
                  <a:gd name="T111" fmla="*/ 471 h 553"/>
                  <a:gd name="T112" fmla="*/ 1474 w 1575"/>
                  <a:gd name="T113" fmla="*/ 479 h 553"/>
                  <a:gd name="T114" fmla="*/ 1474 w 1575"/>
                  <a:gd name="T115" fmla="*/ 535 h 553"/>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575"/>
                  <a:gd name="T175" fmla="*/ 0 h 553"/>
                  <a:gd name="T176" fmla="*/ 1575 w 1575"/>
                  <a:gd name="T177" fmla="*/ 553 h 553"/>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575" h="553">
                    <a:moveTo>
                      <a:pt x="1474" y="535"/>
                    </a:moveTo>
                    <a:lnTo>
                      <a:pt x="902" y="535"/>
                    </a:lnTo>
                    <a:lnTo>
                      <a:pt x="893" y="535"/>
                    </a:lnTo>
                    <a:lnTo>
                      <a:pt x="884" y="535"/>
                    </a:lnTo>
                    <a:lnTo>
                      <a:pt x="865" y="545"/>
                    </a:lnTo>
                    <a:lnTo>
                      <a:pt x="856" y="545"/>
                    </a:lnTo>
                    <a:lnTo>
                      <a:pt x="847" y="545"/>
                    </a:lnTo>
                    <a:lnTo>
                      <a:pt x="829" y="553"/>
                    </a:lnTo>
                    <a:lnTo>
                      <a:pt x="819" y="553"/>
                    </a:lnTo>
                    <a:lnTo>
                      <a:pt x="811" y="553"/>
                    </a:lnTo>
                    <a:lnTo>
                      <a:pt x="580" y="553"/>
                    </a:lnTo>
                    <a:lnTo>
                      <a:pt x="0" y="553"/>
                    </a:lnTo>
                    <a:lnTo>
                      <a:pt x="0" y="213"/>
                    </a:lnTo>
                    <a:lnTo>
                      <a:pt x="0" y="185"/>
                    </a:lnTo>
                    <a:lnTo>
                      <a:pt x="8" y="167"/>
                    </a:lnTo>
                    <a:lnTo>
                      <a:pt x="8" y="139"/>
                    </a:lnTo>
                    <a:lnTo>
                      <a:pt x="18" y="120"/>
                    </a:lnTo>
                    <a:lnTo>
                      <a:pt x="18" y="93"/>
                    </a:lnTo>
                    <a:lnTo>
                      <a:pt x="18" y="74"/>
                    </a:lnTo>
                    <a:lnTo>
                      <a:pt x="18" y="47"/>
                    </a:lnTo>
                    <a:lnTo>
                      <a:pt x="18" y="19"/>
                    </a:lnTo>
                    <a:lnTo>
                      <a:pt x="37" y="19"/>
                    </a:lnTo>
                    <a:lnTo>
                      <a:pt x="64" y="19"/>
                    </a:lnTo>
                    <a:lnTo>
                      <a:pt x="82" y="19"/>
                    </a:lnTo>
                    <a:lnTo>
                      <a:pt x="111" y="10"/>
                    </a:lnTo>
                    <a:lnTo>
                      <a:pt x="128" y="10"/>
                    </a:lnTo>
                    <a:lnTo>
                      <a:pt x="147" y="10"/>
                    </a:lnTo>
                    <a:lnTo>
                      <a:pt x="175" y="10"/>
                    </a:lnTo>
                    <a:lnTo>
                      <a:pt x="202" y="0"/>
                    </a:lnTo>
                    <a:lnTo>
                      <a:pt x="313" y="0"/>
                    </a:lnTo>
                    <a:lnTo>
                      <a:pt x="313" y="10"/>
                    </a:lnTo>
                    <a:lnTo>
                      <a:pt x="368" y="103"/>
                    </a:lnTo>
                    <a:lnTo>
                      <a:pt x="1253" y="74"/>
                    </a:lnTo>
                    <a:lnTo>
                      <a:pt x="1557" y="10"/>
                    </a:lnTo>
                    <a:lnTo>
                      <a:pt x="1565" y="0"/>
                    </a:lnTo>
                    <a:lnTo>
                      <a:pt x="1575" y="0"/>
                    </a:lnTo>
                    <a:lnTo>
                      <a:pt x="1575" y="10"/>
                    </a:lnTo>
                    <a:lnTo>
                      <a:pt x="1575" y="19"/>
                    </a:lnTo>
                    <a:lnTo>
                      <a:pt x="1575" y="29"/>
                    </a:lnTo>
                    <a:lnTo>
                      <a:pt x="1575" y="37"/>
                    </a:lnTo>
                    <a:lnTo>
                      <a:pt x="1575" y="176"/>
                    </a:lnTo>
                    <a:lnTo>
                      <a:pt x="1565" y="204"/>
                    </a:lnTo>
                    <a:lnTo>
                      <a:pt x="1557" y="240"/>
                    </a:lnTo>
                    <a:lnTo>
                      <a:pt x="1548" y="268"/>
                    </a:lnTo>
                    <a:lnTo>
                      <a:pt x="1538" y="305"/>
                    </a:lnTo>
                    <a:lnTo>
                      <a:pt x="1529" y="332"/>
                    </a:lnTo>
                    <a:lnTo>
                      <a:pt x="1520" y="360"/>
                    </a:lnTo>
                    <a:lnTo>
                      <a:pt x="1520" y="397"/>
                    </a:lnTo>
                    <a:lnTo>
                      <a:pt x="1511" y="434"/>
                    </a:lnTo>
                    <a:lnTo>
                      <a:pt x="1501" y="434"/>
                    </a:lnTo>
                    <a:lnTo>
                      <a:pt x="1492" y="434"/>
                    </a:lnTo>
                    <a:lnTo>
                      <a:pt x="1492" y="443"/>
                    </a:lnTo>
                    <a:lnTo>
                      <a:pt x="1483" y="452"/>
                    </a:lnTo>
                    <a:lnTo>
                      <a:pt x="1474" y="452"/>
                    </a:lnTo>
                    <a:lnTo>
                      <a:pt x="1474" y="462"/>
                    </a:lnTo>
                    <a:lnTo>
                      <a:pt x="1474" y="471"/>
                    </a:lnTo>
                    <a:lnTo>
                      <a:pt x="1474" y="479"/>
                    </a:lnTo>
                    <a:lnTo>
                      <a:pt x="1474" y="535"/>
                    </a:lnTo>
                    <a:close/>
                  </a:path>
                </a:pathLst>
              </a:custGeom>
              <a:solidFill>
                <a:srgbClr val="A3B2B2"/>
              </a:solidFill>
              <a:ln w="9525">
                <a:noFill/>
                <a:round/>
                <a:headEnd/>
                <a:tailEnd/>
              </a:ln>
            </p:spPr>
            <p:txBody>
              <a:bodyPr>
                <a:prstTxWarp prst="textNoShape">
                  <a:avLst/>
                </a:prstTxWarp>
              </a:bodyPr>
              <a:lstStyle/>
              <a:p>
                <a:endParaRPr lang="en-US"/>
              </a:p>
            </p:txBody>
          </p:sp>
          <p:sp>
            <p:nvSpPr>
              <p:cNvPr id="24854" name="Freeform 159"/>
              <p:cNvSpPr>
                <a:spLocks/>
              </p:cNvSpPr>
              <p:nvPr/>
            </p:nvSpPr>
            <p:spPr bwMode="auto">
              <a:xfrm>
                <a:off x="2941" y="2543"/>
                <a:ext cx="157" cy="69"/>
              </a:xfrm>
              <a:custGeom>
                <a:avLst/>
                <a:gdLst>
                  <a:gd name="T0" fmla="*/ 958 w 1253"/>
                  <a:gd name="T1" fmla="*/ 120 h 552"/>
                  <a:gd name="T2" fmla="*/ 1253 w 1253"/>
                  <a:gd name="T3" fmla="*/ 460 h 552"/>
                  <a:gd name="T4" fmla="*/ 1179 w 1253"/>
                  <a:gd name="T5" fmla="*/ 469 h 552"/>
                  <a:gd name="T6" fmla="*/ 1106 w 1253"/>
                  <a:gd name="T7" fmla="*/ 479 h 552"/>
                  <a:gd name="T8" fmla="*/ 1032 w 1253"/>
                  <a:gd name="T9" fmla="*/ 488 h 552"/>
                  <a:gd name="T10" fmla="*/ 958 w 1253"/>
                  <a:gd name="T11" fmla="*/ 506 h 552"/>
                  <a:gd name="T12" fmla="*/ 912 w 1253"/>
                  <a:gd name="T13" fmla="*/ 506 h 552"/>
                  <a:gd name="T14" fmla="*/ 885 w 1253"/>
                  <a:gd name="T15" fmla="*/ 515 h 552"/>
                  <a:gd name="T16" fmla="*/ 848 w 1253"/>
                  <a:gd name="T17" fmla="*/ 515 h 552"/>
                  <a:gd name="T18" fmla="*/ 802 w 1253"/>
                  <a:gd name="T19" fmla="*/ 533 h 552"/>
                  <a:gd name="T20" fmla="*/ 774 w 1253"/>
                  <a:gd name="T21" fmla="*/ 533 h 552"/>
                  <a:gd name="T22" fmla="*/ 765 w 1253"/>
                  <a:gd name="T23" fmla="*/ 525 h 552"/>
                  <a:gd name="T24" fmla="*/ 755 w 1253"/>
                  <a:gd name="T25" fmla="*/ 515 h 552"/>
                  <a:gd name="T26" fmla="*/ 737 w 1253"/>
                  <a:gd name="T27" fmla="*/ 506 h 552"/>
                  <a:gd name="T28" fmla="*/ 718 w 1253"/>
                  <a:gd name="T29" fmla="*/ 515 h 552"/>
                  <a:gd name="T30" fmla="*/ 700 w 1253"/>
                  <a:gd name="T31" fmla="*/ 525 h 552"/>
                  <a:gd name="T32" fmla="*/ 683 w 1253"/>
                  <a:gd name="T33" fmla="*/ 533 h 552"/>
                  <a:gd name="T34" fmla="*/ 646 w 1253"/>
                  <a:gd name="T35" fmla="*/ 552 h 552"/>
                  <a:gd name="T36" fmla="*/ 0 w 1253"/>
                  <a:gd name="T37" fmla="*/ 533 h 552"/>
                  <a:gd name="T38" fmla="*/ 18 w 1253"/>
                  <a:gd name="T39" fmla="*/ 525 h 552"/>
                  <a:gd name="T40" fmla="*/ 28 w 1253"/>
                  <a:gd name="T41" fmla="*/ 506 h 552"/>
                  <a:gd name="T42" fmla="*/ 37 w 1253"/>
                  <a:gd name="T43" fmla="*/ 488 h 552"/>
                  <a:gd name="T44" fmla="*/ 37 w 1253"/>
                  <a:gd name="T45" fmla="*/ 451 h 552"/>
                  <a:gd name="T46" fmla="*/ 55 w 1253"/>
                  <a:gd name="T47" fmla="*/ 377 h 552"/>
                  <a:gd name="T48" fmla="*/ 65 w 1253"/>
                  <a:gd name="T49" fmla="*/ 312 h 552"/>
                  <a:gd name="T50" fmla="*/ 92 w 1253"/>
                  <a:gd name="T51" fmla="*/ 248 h 552"/>
                  <a:gd name="T52" fmla="*/ 101 w 1253"/>
                  <a:gd name="T53" fmla="*/ 202 h 552"/>
                  <a:gd name="T54" fmla="*/ 111 w 1253"/>
                  <a:gd name="T55" fmla="*/ 165 h 552"/>
                  <a:gd name="T56" fmla="*/ 101 w 1253"/>
                  <a:gd name="T57" fmla="*/ 120 h 552"/>
                  <a:gd name="T58" fmla="*/ 101 w 1253"/>
                  <a:gd name="T59" fmla="*/ 73 h 552"/>
                  <a:gd name="T60" fmla="*/ 111 w 1253"/>
                  <a:gd name="T61" fmla="*/ 9 h 552"/>
                  <a:gd name="T62" fmla="*/ 129 w 1253"/>
                  <a:gd name="T63" fmla="*/ 9 h 552"/>
                  <a:gd name="T64" fmla="*/ 148 w 1253"/>
                  <a:gd name="T65" fmla="*/ 9 h 552"/>
                  <a:gd name="T66" fmla="*/ 166 w 1253"/>
                  <a:gd name="T67" fmla="*/ 0 h 552"/>
                  <a:gd name="T68" fmla="*/ 774 w 1253"/>
                  <a:gd name="T69" fmla="*/ 0 h 55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253"/>
                  <a:gd name="T106" fmla="*/ 0 h 552"/>
                  <a:gd name="T107" fmla="*/ 1253 w 1253"/>
                  <a:gd name="T108" fmla="*/ 552 h 552"/>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253" h="552">
                    <a:moveTo>
                      <a:pt x="774" y="64"/>
                    </a:moveTo>
                    <a:lnTo>
                      <a:pt x="958" y="120"/>
                    </a:lnTo>
                    <a:lnTo>
                      <a:pt x="1253" y="91"/>
                    </a:lnTo>
                    <a:lnTo>
                      <a:pt x="1253" y="460"/>
                    </a:lnTo>
                    <a:lnTo>
                      <a:pt x="1216" y="460"/>
                    </a:lnTo>
                    <a:lnTo>
                      <a:pt x="1179" y="469"/>
                    </a:lnTo>
                    <a:lnTo>
                      <a:pt x="1143" y="469"/>
                    </a:lnTo>
                    <a:lnTo>
                      <a:pt x="1106" y="479"/>
                    </a:lnTo>
                    <a:lnTo>
                      <a:pt x="1069" y="479"/>
                    </a:lnTo>
                    <a:lnTo>
                      <a:pt x="1032" y="488"/>
                    </a:lnTo>
                    <a:lnTo>
                      <a:pt x="995" y="496"/>
                    </a:lnTo>
                    <a:lnTo>
                      <a:pt x="958" y="506"/>
                    </a:lnTo>
                    <a:lnTo>
                      <a:pt x="931" y="506"/>
                    </a:lnTo>
                    <a:lnTo>
                      <a:pt x="912" y="506"/>
                    </a:lnTo>
                    <a:lnTo>
                      <a:pt x="894" y="515"/>
                    </a:lnTo>
                    <a:lnTo>
                      <a:pt x="885" y="515"/>
                    </a:lnTo>
                    <a:lnTo>
                      <a:pt x="867" y="515"/>
                    </a:lnTo>
                    <a:lnTo>
                      <a:pt x="848" y="515"/>
                    </a:lnTo>
                    <a:lnTo>
                      <a:pt x="830" y="525"/>
                    </a:lnTo>
                    <a:lnTo>
                      <a:pt x="802" y="533"/>
                    </a:lnTo>
                    <a:lnTo>
                      <a:pt x="784" y="533"/>
                    </a:lnTo>
                    <a:lnTo>
                      <a:pt x="774" y="533"/>
                    </a:lnTo>
                    <a:lnTo>
                      <a:pt x="774" y="525"/>
                    </a:lnTo>
                    <a:lnTo>
                      <a:pt x="765" y="525"/>
                    </a:lnTo>
                    <a:lnTo>
                      <a:pt x="765" y="515"/>
                    </a:lnTo>
                    <a:lnTo>
                      <a:pt x="755" y="515"/>
                    </a:lnTo>
                    <a:lnTo>
                      <a:pt x="747" y="515"/>
                    </a:lnTo>
                    <a:lnTo>
                      <a:pt x="737" y="506"/>
                    </a:lnTo>
                    <a:lnTo>
                      <a:pt x="728" y="506"/>
                    </a:lnTo>
                    <a:lnTo>
                      <a:pt x="718" y="515"/>
                    </a:lnTo>
                    <a:lnTo>
                      <a:pt x="710" y="515"/>
                    </a:lnTo>
                    <a:lnTo>
                      <a:pt x="700" y="525"/>
                    </a:lnTo>
                    <a:lnTo>
                      <a:pt x="691" y="533"/>
                    </a:lnTo>
                    <a:lnTo>
                      <a:pt x="683" y="533"/>
                    </a:lnTo>
                    <a:lnTo>
                      <a:pt x="683" y="552"/>
                    </a:lnTo>
                    <a:lnTo>
                      <a:pt x="646" y="552"/>
                    </a:lnTo>
                    <a:lnTo>
                      <a:pt x="0" y="552"/>
                    </a:lnTo>
                    <a:lnTo>
                      <a:pt x="0" y="533"/>
                    </a:lnTo>
                    <a:lnTo>
                      <a:pt x="10" y="525"/>
                    </a:lnTo>
                    <a:lnTo>
                      <a:pt x="18" y="525"/>
                    </a:lnTo>
                    <a:lnTo>
                      <a:pt x="28" y="515"/>
                    </a:lnTo>
                    <a:lnTo>
                      <a:pt x="28" y="506"/>
                    </a:lnTo>
                    <a:lnTo>
                      <a:pt x="37" y="496"/>
                    </a:lnTo>
                    <a:lnTo>
                      <a:pt x="37" y="488"/>
                    </a:lnTo>
                    <a:lnTo>
                      <a:pt x="37" y="479"/>
                    </a:lnTo>
                    <a:lnTo>
                      <a:pt x="37" y="451"/>
                    </a:lnTo>
                    <a:lnTo>
                      <a:pt x="47" y="414"/>
                    </a:lnTo>
                    <a:lnTo>
                      <a:pt x="55" y="377"/>
                    </a:lnTo>
                    <a:lnTo>
                      <a:pt x="55" y="349"/>
                    </a:lnTo>
                    <a:lnTo>
                      <a:pt x="65" y="312"/>
                    </a:lnTo>
                    <a:lnTo>
                      <a:pt x="84" y="275"/>
                    </a:lnTo>
                    <a:lnTo>
                      <a:pt x="92" y="248"/>
                    </a:lnTo>
                    <a:lnTo>
                      <a:pt x="101" y="221"/>
                    </a:lnTo>
                    <a:lnTo>
                      <a:pt x="101" y="202"/>
                    </a:lnTo>
                    <a:lnTo>
                      <a:pt x="101" y="184"/>
                    </a:lnTo>
                    <a:lnTo>
                      <a:pt x="111" y="165"/>
                    </a:lnTo>
                    <a:lnTo>
                      <a:pt x="111" y="137"/>
                    </a:lnTo>
                    <a:lnTo>
                      <a:pt x="101" y="120"/>
                    </a:lnTo>
                    <a:lnTo>
                      <a:pt x="101" y="91"/>
                    </a:lnTo>
                    <a:lnTo>
                      <a:pt x="101" y="73"/>
                    </a:lnTo>
                    <a:lnTo>
                      <a:pt x="101" y="54"/>
                    </a:lnTo>
                    <a:lnTo>
                      <a:pt x="111" y="9"/>
                    </a:lnTo>
                    <a:lnTo>
                      <a:pt x="120" y="9"/>
                    </a:lnTo>
                    <a:lnTo>
                      <a:pt x="129" y="9"/>
                    </a:lnTo>
                    <a:lnTo>
                      <a:pt x="138" y="9"/>
                    </a:lnTo>
                    <a:lnTo>
                      <a:pt x="148" y="9"/>
                    </a:lnTo>
                    <a:lnTo>
                      <a:pt x="157" y="0"/>
                    </a:lnTo>
                    <a:lnTo>
                      <a:pt x="166" y="0"/>
                    </a:lnTo>
                    <a:lnTo>
                      <a:pt x="175" y="0"/>
                    </a:lnTo>
                    <a:lnTo>
                      <a:pt x="774" y="0"/>
                    </a:lnTo>
                    <a:lnTo>
                      <a:pt x="774" y="64"/>
                    </a:lnTo>
                    <a:close/>
                  </a:path>
                </a:pathLst>
              </a:custGeom>
              <a:solidFill>
                <a:srgbClr val="D6E0E0"/>
              </a:solidFill>
              <a:ln w="9525">
                <a:noFill/>
                <a:round/>
                <a:headEnd/>
                <a:tailEnd/>
              </a:ln>
            </p:spPr>
            <p:txBody>
              <a:bodyPr>
                <a:prstTxWarp prst="textNoShape">
                  <a:avLst/>
                </a:prstTxWarp>
              </a:bodyPr>
              <a:lstStyle/>
              <a:p>
                <a:endParaRPr lang="en-US"/>
              </a:p>
            </p:txBody>
          </p:sp>
          <p:sp>
            <p:nvSpPr>
              <p:cNvPr id="24855" name="Freeform 160"/>
              <p:cNvSpPr>
                <a:spLocks/>
              </p:cNvSpPr>
              <p:nvPr/>
            </p:nvSpPr>
            <p:spPr bwMode="auto">
              <a:xfrm>
                <a:off x="1011" y="2498"/>
                <a:ext cx="31" cy="114"/>
              </a:xfrm>
              <a:custGeom>
                <a:avLst/>
                <a:gdLst>
                  <a:gd name="T0" fmla="*/ 221 w 248"/>
                  <a:gd name="T1" fmla="*/ 176 h 913"/>
                  <a:gd name="T2" fmla="*/ 221 w 248"/>
                  <a:gd name="T3" fmla="*/ 508 h 913"/>
                  <a:gd name="T4" fmla="*/ 248 w 248"/>
                  <a:gd name="T5" fmla="*/ 830 h 913"/>
                  <a:gd name="T6" fmla="*/ 64 w 248"/>
                  <a:gd name="T7" fmla="*/ 913 h 913"/>
                  <a:gd name="T8" fmla="*/ 0 w 248"/>
                  <a:gd name="T9" fmla="*/ 231 h 913"/>
                  <a:gd name="T10" fmla="*/ 91 w 248"/>
                  <a:gd name="T11" fmla="*/ 0 h 913"/>
                  <a:gd name="T12" fmla="*/ 147 w 248"/>
                  <a:gd name="T13" fmla="*/ 0 h 913"/>
                  <a:gd name="T14" fmla="*/ 221 w 248"/>
                  <a:gd name="T15" fmla="*/ 176 h 913"/>
                  <a:gd name="T16" fmla="*/ 0 60000 65536"/>
                  <a:gd name="T17" fmla="*/ 0 60000 65536"/>
                  <a:gd name="T18" fmla="*/ 0 60000 65536"/>
                  <a:gd name="T19" fmla="*/ 0 60000 65536"/>
                  <a:gd name="T20" fmla="*/ 0 60000 65536"/>
                  <a:gd name="T21" fmla="*/ 0 60000 65536"/>
                  <a:gd name="T22" fmla="*/ 0 60000 65536"/>
                  <a:gd name="T23" fmla="*/ 0 60000 65536"/>
                  <a:gd name="T24" fmla="*/ 0 w 248"/>
                  <a:gd name="T25" fmla="*/ 0 h 913"/>
                  <a:gd name="T26" fmla="*/ 248 w 248"/>
                  <a:gd name="T27" fmla="*/ 913 h 91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48" h="913">
                    <a:moveTo>
                      <a:pt x="221" y="176"/>
                    </a:moveTo>
                    <a:lnTo>
                      <a:pt x="221" y="508"/>
                    </a:lnTo>
                    <a:lnTo>
                      <a:pt x="248" y="830"/>
                    </a:lnTo>
                    <a:lnTo>
                      <a:pt x="64" y="913"/>
                    </a:lnTo>
                    <a:lnTo>
                      <a:pt x="0" y="231"/>
                    </a:lnTo>
                    <a:lnTo>
                      <a:pt x="91" y="0"/>
                    </a:lnTo>
                    <a:lnTo>
                      <a:pt x="147" y="0"/>
                    </a:lnTo>
                    <a:lnTo>
                      <a:pt x="221" y="176"/>
                    </a:lnTo>
                    <a:close/>
                  </a:path>
                </a:pathLst>
              </a:custGeom>
              <a:solidFill>
                <a:srgbClr val="99CCCC"/>
              </a:solidFill>
              <a:ln w="9525">
                <a:noFill/>
                <a:round/>
                <a:headEnd/>
                <a:tailEnd/>
              </a:ln>
            </p:spPr>
            <p:txBody>
              <a:bodyPr>
                <a:prstTxWarp prst="textNoShape">
                  <a:avLst/>
                </a:prstTxWarp>
              </a:bodyPr>
              <a:lstStyle/>
              <a:p>
                <a:endParaRPr lang="en-US"/>
              </a:p>
            </p:txBody>
          </p:sp>
          <p:sp>
            <p:nvSpPr>
              <p:cNvPr id="24856" name="Freeform 161"/>
              <p:cNvSpPr>
                <a:spLocks/>
              </p:cNvSpPr>
              <p:nvPr/>
            </p:nvSpPr>
            <p:spPr bwMode="auto">
              <a:xfrm>
                <a:off x="953" y="2509"/>
                <a:ext cx="42" cy="124"/>
              </a:xfrm>
              <a:custGeom>
                <a:avLst/>
                <a:gdLst>
                  <a:gd name="T0" fmla="*/ 276 w 331"/>
                  <a:gd name="T1" fmla="*/ 174 h 996"/>
                  <a:gd name="T2" fmla="*/ 331 w 331"/>
                  <a:gd name="T3" fmla="*/ 773 h 996"/>
                  <a:gd name="T4" fmla="*/ 331 w 331"/>
                  <a:gd name="T5" fmla="*/ 829 h 996"/>
                  <a:gd name="T6" fmla="*/ 276 w 331"/>
                  <a:gd name="T7" fmla="*/ 829 h 996"/>
                  <a:gd name="T8" fmla="*/ 184 w 331"/>
                  <a:gd name="T9" fmla="*/ 977 h 996"/>
                  <a:gd name="T10" fmla="*/ 110 w 331"/>
                  <a:gd name="T11" fmla="*/ 996 h 996"/>
                  <a:gd name="T12" fmla="*/ 54 w 331"/>
                  <a:gd name="T13" fmla="*/ 996 h 996"/>
                  <a:gd name="T14" fmla="*/ 27 w 331"/>
                  <a:gd name="T15" fmla="*/ 525 h 996"/>
                  <a:gd name="T16" fmla="*/ 0 w 331"/>
                  <a:gd name="T17" fmla="*/ 64 h 996"/>
                  <a:gd name="T18" fmla="*/ 83 w 331"/>
                  <a:gd name="T19" fmla="*/ 0 h 996"/>
                  <a:gd name="T20" fmla="*/ 184 w 331"/>
                  <a:gd name="T21" fmla="*/ 37 h 996"/>
                  <a:gd name="T22" fmla="*/ 276 w 331"/>
                  <a:gd name="T23" fmla="*/ 174 h 99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31"/>
                  <a:gd name="T37" fmla="*/ 0 h 996"/>
                  <a:gd name="T38" fmla="*/ 331 w 331"/>
                  <a:gd name="T39" fmla="*/ 996 h 99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31" h="996">
                    <a:moveTo>
                      <a:pt x="276" y="174"/>
                    </a:moveTo>
                    <a:lnTo>
                      <a:pt x="331" y="773"/>
                    </a:lnTo>
                    <a:lnTo>
                      <a:pt x="331" y="829"/>
                    </a:lnTo>
                    <a:lnTo>
                      <a:pt x="276" y="829"/>
                    </a:lnTo>
                    <a:lnTo>
                      <a:pt x="184" y="977"/>
                    </a:lnTo>
                    <a:lnTo>
                      <a:pt x="110" y="996"/>
                    </a:lnTo>
                    <a:lnTo>
                      <a:pt x="54" y="996"/>
                    </a:lnTo>
                    <a:lnTo>
                      <a:pt x="27" y="525"/>
                    </a:lnTo>
                    <a:lnTo>
                      <a:pt x="0" y="64"/>
                    </a:lnTo>
                    <a:lnTo>
                      <a:pt x="83" y="0"/>
                    </a:lnTo>
                    <a:lnTo>
                      <a:pt x="184" y="37"/>
                    </a:lnTo>
                    <a:lnTo>
                      <a:pt x="276" y="174"/>
                    </a:lnTo>
                    <a:close/>
                  </a:path>
                </a:pathLst>
              </a:custGeom>
              <a:solidFill>
                <a:srgbClr val="99CCCC"/>
              </a:solidFill>
              <a:ln w="9525">
                <a:noFill/>
                <a:round/>
                <a:headEnd/>
                <a:tailEnd/>
              </a:ln>
            </p:spPr>
            <p:txBody>
              <a:bodyPr>
                <a:prstTxWarp prst="textNoShape">
                  <a:avLst/>
                </a:prstTxWarp>
              </a:bodyPr>
              <a:lstStyle/>
              <a:p>
                <a:endParaRPr lang="en-US"/>
              </a:p>
            </p:txBody>
          </p:sp>
          <p:sp>
            <p:nvSpPr>
              <p:cNvPr id="24857" name="Freeform 162"/>
              <p:cNvSpPr>
                <a:spLocks/>
              </p:cNvSpPr>
              <p:nvPr/>
            </p:nvSpPr>
            <p:spPr bwMode="auto">
              <a:xfrm>
                <a:off x="2337" y="2509"/>
                <a:ext cx="82" cy="38"/>
              </a:xfrm>
              <a:custGeom>
                <a:avLst/>
                <a:gdLst>
                  <a:gd name="T0" fmla="*/ 663 w 663"/>
                  <a:gd name="T1" fmla="*/ 248 h 304"/>
                  <a:gd name="T2" fmla="*/ 636 w 663"/>
                  <a:gd name="T3" fmla="*/ 277 h 304"/>
                  <a:gd name="T4" fmla="*/ 0 w 663"/>
                  <a:gd name="T5" fmla="*/ 304 h 304"/>
                  <a:gd name="T6" fmla="*/ 27 w 663"/>
                  <a:gd name="T7" fmla="*/ 0 h 304"/>
                  <a:gd name="T8" fmla="*/ 608 w 663"/>
                  <a:gd name="T9" fmla="*/ 0 h 304"/>
                  <a:gd name="T10" fmla="*/ 663 w 663"/>
                  <a:gd name="T11" fmla="*/ 248 h 304"/>
                  <a:gd name="T12" fmla="*/ 0 60000 65536"/>
                  <a:gd name="T13" fmla="*/ 0 60000 65536"/>
                  <a:gd name="T14" fmla="*/ 0 60000 65536"/>
                  <a:gd name="T15" fmla="*/ 0 60000 65536"/>
                  <a:gd name="T16" fmla="*/ 0 60000 65536"/>
                  <a:gd name="T17" fmla="*/ 0 60000 65536"/>
                  <a:gd name="T18" fmla="*/ 0 w 663"/>
                  <a:gd name="T19" fmla="*/ 0 h 304"/>
                  <a:gd name="T20" fmla="*/ 663 w 663"/>
                  <a:gd name="T21" fmla="*/ 304 h 304"/>
                </a:gdLst>
                <a:ahLst/>
                <a:cxnLst>
                  <a:cxn ang="T12">
                    <a:pos x="T0" y="T1"/>
                  </a:cxn>
                  <a:cxn ang="T13">
                    <a:pos x="T2" y="T3"/>
                  </a:cxn>
                  <a:cxn ang="T14">
                    <a:pos x="T4" y="T5"/>
                  </a:cxn>
                  <a:cxn ang="T15">
                    <a:pos x="T6" y="T7"/>
                  </a:cxn>
                  <a:cxn ang="T16">
                    <a:pos x="T8" y="T9"/>
                  </a:cxn>
                  <a:cxn ang="T17">
                    <a:pos x="T10" y="T11"/>
                  </a:cxn>
                </a:cxnLst>
                <a:rect l="T18" t="T19" r="T20" b="T21"/>
                <a:pathLst>
                  <a:path w="663" h="304">
                    <a:moveTo>
                      <a:pt x="663" y="248"/>
                    </a:moveTo>
                    <a:lnTo>
                      <a:pt x="636" y="277"/>
                    </a:lnTo>
                    <a:lnTo>
                      <a:pt x="0" y="304"/>
                    </a:lnTo>
                    <a:lnTo>
                      <a:pt x="27" y="0"/>
                    </a:lnTo>
                    <a:lnTo>
                      <a:pt x="608" y="0"/>
                    </a:lnTo>
                    <a:lnTo>
                      <a:pt x="663" y="248"/>
                    </a:lnTo>
                    <a:close/>
                  </a:path>
                </a:pathLst>
              </a:custGeom>
              <a:solidFill>
                <a:srgbClr val="669999"/>
              </a:solidFill>
              <a:ln w="9525">
                <a:noFill/>
                <a:round/>
                <a:headEnd/>
                <a:tailEnd/>
              </a:ln>
            </p:spPr>
            <p:txBody>
              <a:bodyPr>
                <a:prstTxWarp prst="textNoShape">
                  <a:avLst/>
                </a:prstTxWarp>
              </a:bodyPr>
              <a:lstStyle/>
              <a:p>
                <a:endParaRPr lang="en-US"/>
              </a:p>
            </p:txBody>
          </p:sp>
          <p:sp>
            <p:nvSpPr>
              <p:cNvPr id="24858" name="Freeform 163"/>
              <p:cNvSpPr>
                <a:spLocks/>
              </p:cNvSpPr>
              <p:nvPr/>
            </p:nvSpPr>
            <p:spPr bwMode="auto">
              <a:xfrm>
                <a:off x="2561" y="2509"/>
                <a:ext cx="118" cy="34"/>
              </a:xfrm>
              <a:custGeom>
                <a:avLst/>
                <a:gdLst>
                  <a:gd name="T0" fmla="*/ 939 w 939"/>
                  <a:gd name="T1" fmla="*/ 0 h 277"/>
                  <a:gd name="T2" fmla="*/ 939 w 939"/>
                  <a:gd name="T3" fmla="*/ 221 h 277"/>
                  <a:gd name="T4" fmla="*/ 332 w 939"/>
                  <a:gd name="T5" fmla="*/ 277 h 277"/>
                  <a:gd name="T6" fmla="*/ 0 w 939"/>
                  <a:gd name="T7" fmla="*/ 248 h 277"/>
                  <a:gd name="T8" fmla="*/ 0 w 939"/>
                  <a:gd name="T9" fmla="*/ 64 h 277"/>
                  <a:gd name="T10" fmla="*/ 359 w 939"/>
                  <a:gd name="T11" fmla="*/ 0 h 277"/>
                  <a:gd name="T12" fmla="*/ 912 w 939"/>
                  <a:gd name="T13" fmla="*/ 37 h 277"/>
                  <a:gd name="T14" fmla="*/ 939 w 939"/>
                  <a:gd name="T15" fmla="*/ 0 h 277"/>
                  <a:gd name="T16" fmla="*/ 0 60000 65536"/>
                  <a:gd name="T17" fmla="*/ 0 60000 65536"/>
                  <a:gd name="T18" fmla="*/ 0 60000 65536"/>
                  <a:gd name="T19" fmla="*/ 0 60000 65536"/>
                  <a:gd name="T20" fmla="*/ 0 60000 65536"/>
                  <a:gd name="T21" fmla="*/ 0 60000 65536"/>
                  <a:gd name="T22" fmla="*/ 0 60000 65536"/>
                  <a:gd name="T23" fmla="*/ 0 60000 65536"/>
                  <a:gd name="T24" fmla="*/ 0 w 939"/>
                  <a:gd name="T25" fmla="*/ 0 h 277"/>
                  <a:gd name="T26" fmla="*/ 939 w 939"/>
                  <a:gd name="T27" fmla="*/ 277 h 27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39" h="277">
                    <a:moveTo>
                      <a:pt x="939" y="0"/>
                    </a:moveTo>
                    <a:lnTo>
                      <a:pt x="939" y="221"/>
                    </a:lnTo>
                    <a:lnTo>
                      <a:pt x="332" y="277"/>
                    </a:lnTo>
                    <a:lnTo>
                      <a:pt x="0" y="248"/>
                    </a:lnTo>
                    <a:lnTo>
                      <a:pt x="0" y="64"/>
                    </a:lnTo>
                    <a:lnTo>
                      <a:pt x="359" y="0"/>
                    </a:lnTo>
                    <a:lnTo>
                      <a:pt x="912" y="37"/>
                    </a:lnTo>
                    <a:lnTo>
                      <a:pt x="939" y="0"/>
                    </a:lnTo>
                    <a:close/>
                  </a:path>
                </a:pathLst>
              </a:custGeom>
              <a:solidFill>
                <a:srgbClr val="669999"/>
              </a:solidFill>
              <a:ln w="9525">
                <a:noFill/>
                <a:round/>
                <a:headEnd/>
                <a:tailEnd/>
              </a:ln>
            </p:spPr>
            <p:txBody>
              <a:bodyPr>
                <a:prstTxWarp prst="textNoShape">
                  <a:avLst/>
                </a:prstTxWarp>
              </a:bodyPr>
              <a:lstStyle/>
              <a:p>
                <a:endParaRPr lang="en-US"/>
              </a:p>
            </p:txBody>
          </p:sp>
          <p:sp>
            <p:nvSpPr>
              <p:cNvPr id="24859" name="Freeform 164"/>
              <p:cNvSpPr>
                <a:spLocks/>
              </p:cNvSpPr>
              <p:nvPr/>
            </p:nvSpPr>
            <p:spPr bwMode="auto">
              <a:xfrm>
                <a:off x="680" y="2514"/>
                <a:ext cx="49" cy="44"/>
              </a:xfrm>
              <a:custGeom>
                <a:avLst/>
                <a:gdLst>
                  <a:gd name="T0" fmla="*/ 55 w 387"/>
                  <a:gd name="T1" fmla="*/ 331 h 360"/>
                  <a:gd name="T2" fmla="*/ 0 w 387"/>
                  <a:gd name="T3" fmla="*/ 110 h 360"/>
                  <a:gd name="T4" fmla="*/ 0 w 387"/>
                  <a:gd name="T5" fmla="*/ 55 h 360"/>
                  <a:gd name="T6" fmla="*/ 28 w 387"/>
                  <a:gd name="T7" fmla="*/ 83 h 360"/>
                  <a:gd name="T8" fmla="*/ 55 w 387"/>
                  <a:gd name="T9" fmla="*/ 55 h 360"/>
                  <a:gd name="T10" fmla="*/ 359 w 387"/>
                  <a:gd name="T11" fmla="*/ 27 h 360"/>
                  <a:gd name="T12" fmla="*/ 387 w 387"/>
                  <a:gd name="T13" fmla="*/ 0 h 360"/>
                  <a:gd name="T14" fmla="*/ 387 w 387"/>
                  <a:gd name="T15" fmla="*/ 360 h 360"/>
                  <a:gd name="T16" fmla="*/ 55 w 387"/>
                  <a:gd name="T17" fmla="*/ 331 h 36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87"/>
                  <a:gd name="T28" fmla="*/ 0 h 360"/>
                  <a:gd name="T29" fmla="*/ 387 w 387"/>
                  <a:gd name="T30" fmla="*/ 360 h 36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87" h="360">
                    <a:moveTo>
                      <a:pt x="55" y="331"/>
                    </a:moveTo>
                    <a:lnTo>
                      <a:pt x="0" y="110"/>
                    </a:lnTo>
                    <a:lnTo>
                      <a:pt x="0" y="55"/>
                    </a:lnTo>
                    <a:lnTo>
                      <a:pt x="28" y="83"/>
                    </a:lnTo>
                    <a:lnTo>
                      <a:pt x="55" y="55"/>
                    </a:lnTo>
                    <a:lnTo>
                      <a:pt x="359" y="27"/>
                    </a:lnTo>
                    <a:lnTo>
                      <a:pt x="387" y="0"/>
                    </a:lnTo>
                    <a:lnTo>
                      <a:pt x="387" y="360"/>
                    </a:lnTo>
                    <a:lnTo>
                      <a:pt x="55" y="331"/>
                    </a:lnTo>
                    <a:close/>
                  </a:path>
                </a:pathLst>
              </a:custGeom>
              <a:solidFill>
                <a:srgbClr val="FF9966"/>
              </a:solidFill>
              <a:ln w="9525">
                <a:noFill/>
                <a:round/>
                <a:headEnd/>
                <a:tailEnd/>
              </a:ln>
            </p:spPr>
            <p:txBody>
              <a:bodyPr>
                <a:prstTxWarp prst="textNoShape">
                  <a:avLst/>
                </a:prstTxWarp>
              </a:bodyPr>
              <a:lstStyle/>
              <a:p>
                <a:endParaRPr lang="en-US"/>
              </a:p>
            </p:txBody>
          </p:sp>
          <p:sp>
            <p:nvSpPr>
              <p:cNvPr id="24860" name="Freeform 165"/>
              <p:cNvSpPr>
                <a:spLocks/>
              </p:cNvSpPr>
              <p:nvPr/>
            </p:nvSpPr>
            <p:spPr bwMode="auto">
              <a:xfrm>
                <a:off x="2160" y="2514"/>
                <a:ext cx="66" cy="38"/>
              </a:xfrm>
              <a:custGeom>
                <a:avLst/>
                <a:gdLst>
                  <a:gd name="T0" fmla="*/ 498 w 526"/>
                  <a:gd name="T1" fmla="*/ 267 h 304"/>
                  <a:gd name="T2" fmla="*/ 28 w 526"/>
                  <a:gd name="T3" fmla="*/ 304 h 304"/>
                  <a:gd name="T4" fmla="*/ 0 w 526"/>
                  <a:gd name="T5" fmla="*/ 110 h 304"/>
                  <a:gd name="T6" fmla="*/ 93 w 526"/>
                  <a:gd name="T7" fmla="*/ 27 h 304"/>
                  <a:gd name="T8" fmla="*/ 305 w 526"/>
                  <a:gd name="T9" fmla="*/ 27 h 304"/>
                  <a:gd name="T10" fmla="*/ 332 w 526"/>
                  <a:gd name="T11" fmla="*/ 0 h 304"/>
                  <a:gd name="T12" fmla="*/ 526 w 526"/>
                  <a:gd name="T13" fmla="*/ 0 h 304"/>
                  <a:gd name="T14" fmla="*/ 498 w 526"/>
                  <a:gd name="T15" fmla="*/ 267 h 304"/>
                  <a:gd name="T16" fmla="*/ 0 60000 65536"/>
                  <a:gd name="T17" fmla="*/ 0 60000 65536"/>
                  <a:gd name="T18" fmla="*/ 0 60000 65536"/>
                  <a:gd name="T19" fmla="*/ 0 60000 65536"/>
                  <a:gd name="T20" fmla="*/ 0 60000 65536"/>
                  <a:gd name="T21" fmla="*/ 0 60000 65536"/>
                  <a:gd name="T22" fmla="*/ 0 60000 65536"/>
                  <a:gd name="T23" fmla="*/ 0 60000 65536"/>
                  <a:gd name="T24" fmla="*/ 0 w 526"/>
                  <a:gd name="T25" fmla="*/ 0 h 304"/>
                  <a:gd name="T26" fmla="*/ 526 w 526"/>
                  <a:gd name="T27" fmla="*/ 304 h 30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26" h="304">
                    <a:moveTo>
                      <a:pt x="498" y="267"/>
                    </a:moveTo>
                    <a:lnTo>
                      <a:pt x="28" y="304"/>
                    </a:lnTo>
                    <a:lnTo>
                      <a:pt x="0" y="110"/>
                    </a:lnTo>
                    <a:lnTo>
                      <a:pt x="93" y="27"/>
                    </a:lnTo>
                    <a:lnTo>
                      <a:pt x="305" y="27"/>
                    </a:lnTo>
                    <a:lnTo>
                      <a:pt x="332" y="0"/>
                    </a:lnTo>
                    <a:lnTo>
                      <a:pt x="526" y="0"/>
                    </a:lnTo>
                    <a:lnTo>
                      <a:pt x="498" y="267"/>
                    </a:lnTo>
                    <a:close/>
                  </a:path>
                </a:pathLst>
              </a:custGeom>
              <a:solidFill>
                <a:srgbClr val="669999"/>
              </a:solidFill>
              <a:ln w="9525">
                <a:noFill/>
                <a:round/>
                <a:headEnd/>
                <a:tailEnd/>
              </a:ln>
            </p:spPr>
            <p:txBody>
              <a:bodyPr>
                <a:prstTxWarp prst="textNoShape">
                  <a:avLst/>
                </a:prstTxWarp>
              </a:bodyPr>
              <a:lstStyle/>
              <a:p>
                <a:endParaRPr lang="en-US"/>
              </a:p>
            </p:txBody>
          </p:sp>
          <p:sp>
            <p:nvSpPr>
              <p:cNvPr id="24861" name="Freeform 166"/>
              <p:cNvSpPr>
                <a:spLocks/>
              </p:cNvSpPr>
              <p:nvPr/>
            </p:nvSpPr>
            <p:spPr bwMode="auto">
              <a:xfrm>
                <a:off x="1842" y="2537"/>
                <a:ext cx="119" cy="131"/>
              </a:xfrm>
              <a:custGeom>
                <a:avLst/>
                <a:gdLst>
                  <a:gd name="T0" fmla="*/ 950 w 950"/>
                  <a:gd name="T1" fmla="*/ 27 h 1050"/>
                  <a:gd name="T2" fmla="*/ 950 w 950"/>
                  <a:gd name="T3" fmla="*/ 1050 h 1050"/>
                  <a:gd name="T4" fmla="*/ 203 w 950"/>
                  <a:gd name="T5" fmla="*/ 1033 h 1050"/>
                  <a:gd name="T6" fmla="*/ 0 w 950"/>
                  <a:gd name="T7" fmla="*/ 1004 h 1050"/>
                  <a:gd name="T8" fmla="*/ 0 w 950"/>
                  <a:gd name="T9" fmla="*/ 56 h 1050"/>
                  <a:gd name="T10" fmla="*/ 618 w 950"/>
                  <a:gd name="T11" fmla="*/ 0 h 1050"/>
                  <a:gd name="T12" fmla="*/ 857 w 950"/>
                  <a:gd name="T13" fmla="*/ 27 h 1050"/>
                  <a:gd name="T14" fmla="*/ 950 w 950"/>
                  <a:gd name="T15" fmla="*/ 27 h 1050"/>
                  <a:gd name="T16" fmla="*/ 0 60000 65536"/>
                  <a:gd name="T17" fmla="*/ 0 60000 65536"/>
                  <a:gd name="T18" fmla="*/ 0 60000 65536"/>
                  <a:gd name="T19" fmla="*/ 0 60000 65536"/>
                  <a:gd name="T20" fmla="*/ 0 60000 65536"/>
                  <a:gd name="T21" fmla="*/ 0 60000 65536"/>
                  <a:gd name="T22" fmla="*/ 0 60000 65536"/>
                  <a:gd name="T23" fmla="*/ 0 60000 65536"/>
                  <a:gd name="T24" fmla="*/ 0 w 950"/>
                  <a:gd name="T25" fmla="*/ 0 h 1050"/>
                  <a:gd name="T26" fmla="*/ 950 w 950"/>
                  <a:gd name="T27" fmla="*/ 1050 h 105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50" h="1050">
                    <a:moveTo>
                      <a:pt x="950" y="27"/>
                    </a:moveTo>
                    <a:lnTo>
                      <a:pt x="950" y="1050"/>
                    </a:lnTo>
                    <a:lnTo>
                      <a:pt x="203" y="1033"/>
                    </a:lnTo>
                    <a:lnTo>
                      <a:pt x="0" y="1004"/>
                    </a:lnTo>
                    <a:lnTo>
                      <a:pt x="0" y="56"/>
                    </a:lnTo>
                    <a:lnTo>
                      <a:pt x="618" y="0"/>
                    </a:lnTo>
                    <a:lnTo>
                      <a:pt x="857" y="27"/>
                    </a:lnTo>
                    <a:lnTo>
                      <a:pt x="950" y="27"/>
                    </a:lnTo>
                    <a:close/>
                  </a:path>
                </a:pathLst>
              </a:custGeom>
              <a:solidFill>
                <a:srgbClr val="FF9933"/>
              </a:solidFill>
              <a:ln w="9525">
                <a:noFill/>
                <a:round/>
                <a:headEnd/>
                <a:tailEnd/>
              </a:ln>
            </p:spPr>
            <p:txBody>
              <a:bodyPr>
                <a:prstTxWarp prst="textNoShape">
                  <a:avLst/>
                </a:prstTxWarp>
              </a:bodyPr>
              <a:lstStyle/>
              <a:p>
                <a:endParaRPr lang="en-US"/>
              </a:p>
            </p:txBody>
          </p:sp>
          <p:sp>
            <p:nvSpPr>
              <p:cNvPr id="24862" name="Freeform 167"/>
              <p:cNvSpPr>
                <a:spLocks/>
              </p:cNvSpPr>
              <p:nvPr/>
            </p:nvSpPr>
            <p:spPr bwMode="auto">
              <a:xfrm>
                <a:off x="1636" y="2552"/>
                <a:ext cx="187" cy="119"/>
              </a:xfrm>
              <a:custGeom>
                <a:avLst/>
                <a:gdLst>
                  <a:gd name="T0" fmla="*/ 1465 w 1493"/>
                  <a:gd name="T1" fmla="*/ 83 h 958"/>
                  <a:gd name="T2" fmla="*/ 1493 w 1493"/>
                  <a:gd name="T3" fmla="*/ 304 h 958"/>
                  <a:gd name="T4" fmla="*/ 830 w 1493"/>
                  <a:gd name="T5" fmla="*/ 359 h 958"/>
                  <a:gd name="T6" fmla="*/ 194 w 1493"/>
                  <a:gd name="T7" fmla="*/ 432 h 958"/>
                  <a:gd name="T8" fmla="*/ 111 w 1493"/>
                  <a:gd name="T9" fmla="*/ 884 h 958"/>
                  <a:gd name="T10" fmla="*/ 138 w 1493"/>
                  <a:gd name="T11" fmla="*/ 913 h 958"/>
                  <a:gd name="T12" fmla="*/ 83 w 1493"/>
                  <a:gd name="T13" fmla="*/ 958 h 958"/>
                  <a:gd name="T14" fmla="*/ 0 w 1493"/>
                  <a:gd name="T15" fmla="*/ 27 h 958"/>
                  <a:gd name="T16" fmla="*/ 194 w 1493"/>
                  <a:gd name="T17" fmla="*/ 0 h 958"/>
                  <a:gd name="T18" fmla="*/ 415 w 1493"/>
                  <a:gd name="T19" fmla="*/ 56 h 958"/>
                  <a:gd name="T20" fmla="*/ 1465 w 1493"/>
                  <a:gd name="T21" fmla="*/ 83 h 95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493"/>
                  <a:gd name="T34" fmla="*/ 0 h 958"/>
                  <a:gd name="T35" fmla="*/ 1493 w 1493"/>
                  <a:gd name="T36" fmla="*/ 958 h 95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493" h="958">
                    <a:moveTo>
                      <a:pt x="1465" y="83"/>
                    </a:moveTo>
                    <a:lnTo>
                      <a:pt x="1493" y="304"/>
                    </a:lnTo>
                    <a:lnTo>
                      <a:pt x="830" y="359"/>
                    </a:lnTo>
                    <a:lnTo>
                      <a:pt x="194" y="432"/>
                    </a:lnTo>
                    <a:lnTo>
                      <a:pt x="111" y="884"/>
                    </a:lnTo>
                    <a:lnTo>
                      <a:pt x="138" y="913"/>
                    </a:lnTo>
                    <a:lnTo>
                      <a:pt x="83" y="958"/>
                    </a:lnTo>
                    <a:lnTo>
                      <a:pt x="0" y="27"/>
                    </a:lnTo>
                    <a:lnTo>
                      <a:pt x="194" y="0"/>
                    </a:lnTo>
                    <a:lnTo>
                      <a:pt x="415" y="56"/>
                    </a:lnTo>
                    <a:lnTo>
                      <a:pt x="1465" y="83"/>
                    </a:lnTo>
                    <a:close/>
                  </a:path>
                </a:pathLst>
              </a:custGeom>
              <a:solidFill>
                <a:srgbClr val="FF9933"/>
              </a:solidFill>
              <a:ln w="9525">
                <a:noFill/>
                <a:round/>
                <a:headEnd/>
                <a:tailEnd/>
              </a:ln>
            </p:spPr>
            <p:txBody>
              <a:bodyPr>
                <a:prstTxWarp prst="textNoShape">
                  <a:avLst/>
                </a:prstTxWarp>
              </a:bodyPr>
              <a:lstStyle/>
              <a:p>
                <a:endParaRPr lang="en-US"/>
              </a:p>
            </p:txBody>
          </p:sp>
          <p:sp>
            <p:nvSpPr>
              <p:cNvPr id="24863" name="Freeform 168"/>
              <p:cNvSpPr>
                <a:spLocks/>
              </p:cNvSpPr>
              <p:nvPr/>
            </p:nvSpPr>
            <p:spPr bwMode="auto">
              <a:xfrm>
                <a:off x="1591" y="2555"/>
                <a:ext cx="31" cy="123"/>
              </a:xfrm>
              <a:custGeom>
                <a:avLst/>
                <a:gdLst>
                  <a:gd name="T0" fmla="*/ 249 w 249"/>
                  <a:gd name="T1" fmla="*/ 857 h 987"/>
                  <a:gd name="T2" fmla="*/ 249 w 249"/>
                  <a:gd name="T3" fmla="*/ 959 h 987"/>
                  <a:gd name="T4" fmla="*/ 0 w 249"/>
                  <a:gd name="T5" fmla="*/ 987 h 987"/>
                  <a:gd name="T6" fmla="*/ 28 w 249"/>
                  <a:gd name="T7" fmla="*/ 0 h 987"/>
                  <a:gd name="T8" fmla="*/ 166 w 249"/>
                  <a:gd name="T9" fmla="*/ 0 h 987"/>
                  <a:gd name="T10" fmla="*/ 249 w 249"/>
                  <a:gd name="T11" fmla="*/ 857 h 987"/>
                  <a:gd name="T12" fmla="*/ 0 60000 65536"/>
                  <a:gd name="T13" fmla="*/ 0 60000 65536"/>
                  <a:gd name="T14" fmla="*/ 0 60000 65536"/>
                  <a:gd name="T15" fmla="*/ 0 60000 65536"/>
                  <a:gd name="T16" fmla="*/ 0 60000 65536"/>
                  <a:gd name="T17" fmla="*/ 0 60000 65536"/>
                  <a:gd name="T18" fmla="*/ 0 w 249"/>
                  <a:gd name="T19" fmla="*/ 0 h 987"/>
                  <a:gd name="T20" fmla="*/ 249 w 249"/>
                  <a:gd name="T21" fmla="*/ 987 h 987"/>
                </a:gdLst>
                <a:ahLst/>
                <a:cxnLst>
                  <a:cxn ang="T12">
                    <a:pos x="T0" y="T1"/>
                  </a:cxn>
                  <a:cxn ang="T13">
                    <a:pos x="T2" y="T3"/>
                  </a:cxn>
                  <a:cxn ang="T14">
                    <a:pos x="T4" y="T5"/>
                  </a:cxn>
                  <a:cxn ang="T15">
                    <a:pos x="T6" y="T7"/>
                  </a:cxn>
                  <a:cxn ang="T16">
                    <a:pos x="T8" y="T9"/>
                  </a:cxn>
                  <a:cxn ang="T17">
                    <a:pos x="T10" y="T11"/>
                  </a:cxn>
                </a:cxnLst>
                <a:rect l="T18" t="T19" r="T20" b="T21"/>
                <a:pathLst>
                  <a:path w="249" h="987">
                    <a:moveTo>
                      <a:pt x="249" y="857"/>
                    </a:moveTo>
                    <a:lnTo>
                      <a:pt x="249" y="959"/>
                    </a:lnTo>
                    <a:lnTo>
                      <a:pt x="0" y="987"/>
                    </a:lnTo>
                    <a:lnTo>
                      <a:pt x="28" y="0"/>
                    </a:lnTo>
                    <a:lnTo>
                      <a:pt x="166" y="0"/>
                    </a:lnTo>
                    <a:lnTo>
                      <a:pt x="249" y="857"/>
                    </a:lnTo>
                    <a:close/>
                  </a:path>
                </a:pathLst>
              </a:custGeom>
              <a:solidFill>
                <a:srgbClr val="FF9966"/>
              </a:solidFill>
              <a:ln w="9525">
                <a:noFill/>
                <a:round/>
                <a:headEnd/>
                <a:tailEnd/>
              </a:ln>
            </p:spPr>
            <p:txBody>
              <a:bodyPr>
                <a:prstTxWarp prst="textNoShape">
                  <a:avLst/>
                </a:prstTxWarp>
              </a:bodyPr>
              <a:lstStyle/>
              <a:p>
                <a:endParaRPr lang="en-US"/>
              </a:p>
            </p:txBody>
          </p:sp>
          <p:sp>
            <p:nvSpPr>
              <p:cNvPr id="24864" name="Freeform 169"/>
              <p:cNvSpPr>
                <a:spLocks/>
              </p:cNvSpPr>
              <p:nvPr/>
            </p:nvSpPr>
            <p:spPr bwMode="auto">
              <a:xfrm>
                <a:off x="687" y="3824"/>
                <a:ext cx="2771" cy="325"/>
              </a:xfrm>
              <a:custGeom>
                <a:avLst/>
                <a:gdLst>
                  <a:gd name="T0" fmla="*/ 22168 w 22168"/>
                  <a:gd name="T1" fmla="*/ 1807 h 2599"/>
                  <a:gd name="T2" fmla="*/ 22168 w 22168"/>
                  <a:gd name="T3" fmla="*/ 2212 h 2599"/>
                  <a:gd name="T4" fmla="*/ 22030 w 22168"/>
                  <a:gd name="T5" fmla="*/ 2433 h 2599"/>
                  <a:gd name="T6" fmla="*/ 21781 w 22168"/>
                  <a:gd name="T7" fmla="*/ 2599 h 2599"/>
                  <a:gd name="T8" fmla="*/ 415 w 22168"/>
                  <a:gd name="T9" fmla="*/ 2599 h 2599"/>
                  <a:gd name="T10" fmla="*/ 194 w 22168"/>
                  <a:gd name="T11" fmla="*/ 2461 h 2599"/>
                  <a:gd name="T12" fmla="*/ 28 w 22168"/>
                  <a:gd name="T13" fmla="*/ 2212 h 2599"/>
                  <a:gd name="T14" fmla="*/ 0 w 22168"/>
                  <a:gd name="T15" fmla="*/ 1631 h 2599"/>
                  <a:gd name="T16" fmla="*/ 0 w 22168"/>
                  <a:gd name="T17" fmla="*/ 1549 h 2599"/>
                  <a:gd name="T18" fmla="*/ 277 w 22168"/>
                  <a:gd name="T19" fmla="*/ 1466 h 2599"/>
                  <a:gd name="T20" fmla="*/ 774 w 22168"/>
                  <a:gd name="T21" fmla="*/ 1327 h 2599"/>
                  <a:gd name="T22" fmla="*/ 1272 w 22168"/>
                  <a:gd name="T23" fmla="*/ 1245 h 2599"/>
                  <a:gd name="T24" fmla="*/ 1465 w 22168"/>
                  <a:gd name="T25" fmla="*/ 1189 h 2599"/>
                  <a:gd name="T26" fmla="*/ 1686 w 22168"/>
                  <a:gd name="T27" fmla="*/ 1189 h 2599"/>
                  <a:gd name="T28" fmla="*/ 3418 w 22168"/>
                  <a:gd name="T29" fmla="*/ 830 h 2599"/>
                  <a:gd name="T30" fmla="*/ 5381 w 22168"/>
                  <a:gd name="T31" fmla="*/ 470 h 2599"/>
                  <a:gd name="T32" fmla="*/ 6846 w 22168"/>
                  <a:gd name="T33" fmla="*/ 221 h 2599"/>
                  <a:gd name="T34" fmla="*/ 6929 w 22168"/>
                  <a:gd name="T35" fmla="*/ 249 h 2599"/>
                  <a:gd name="T36" fmla="*/ 7344 w 22168"/>
                  <a:gd name="T37" fmla="*/ 166 h 2599"/>
                  <a:gd name="T38" fmla="*/ 8560 w 22168"/>
                  <a:gd name="T39" fmla="*/ 55 h 2599"/>
                  <a:gd name="T40" fmla="*/ 10024 w 22168"/>
                  <a:gd name="T41" fmla="*/ 0 h 2599"/>
                  <a:gd name="T42" fmla="*/ 11397 w 22168"/>
                  <a:gd name="T43" fmla="*/ 28 h 2599"/>
                  <a:gd name="T44" fmla="*/ 11480 w 22168"/>
                  <a:gd name="T45" fmla="*/ 111 h 2599"/>
                  <a:gd name="T46" fmla="*/ 11922 w 22168"/>
                  <a:gd name="T47" fmla="*/ 138 h 2599"/>
                  <a:gd name="T48" fmla="*/ 12033 w 22168"/>
                  <a:gd name="T49" fmla="*/ 249 h 2599"/>
                  <a:gd name="T50" fmla="*/ 13636 w 22168"/>
                  <a:gd name="T51" fmla="*/ 388 h 2599"/>
                  <a:gd name="T52" fmla="*/ 14521 w 22168"/>
                  <a:gd name="T53" fmla="*/ 526 h 2599"/>
                  <a:gd name="T54" fmla="*/ 15682 w 22168"/>
                  <a:gd name="T55" fmla="*/ 498 h 2599"/>
                  <a:gd name="T56" fmla="*/ 16013 w 22168"/>
                  <a:gd name="T57" fmla="*/ 470 h 2599"/>
                  <a:gd name="T58" fmla="*/ 16787 w 22168"/>
                  <a:gd name="T59" fmla="*/ 388 h 2599"/>
                  <a:gd name="T60" fmla="*/ 17727 w 22168"/>
                  <a:gd name="T61" fmla="*/ 359 h 2599"/>
                  <a:gd name="T62" fmla="*/ 18658 w 22168"/>
                  <a:gd name="T63" fmla="*/ 249 h 2599"/>
                  <a:gd name="T64" fmla="*/ 19294 w 22168"/>
                  <a:gd name="T65" fmla="*/ 138 h 2599"/>
                  <a:gd name="T66" fmla="*/ 19515 w 22168"/>
                  <a:gd name="T67" fmla="*/ 55 h 2599"/>
                  <a:gd name="T68" fmla="*/ 19625 w 22168"/>
                  <a:gd name="T69" fmla="*/ 138 h 2599"/>
                  <a:gd name="T70" fmla="*/ 20271 w 22168"/>
                  <a:gd name="T71" fmla="*/ 654 h 2599"/>
                  <a:gd name="T72" fmla="*/ 20279 w 22168"/>
                  <a:gd name="T73" fmla="*/ 654 h 2599"/>
                  <a:gd name="T74" fmla="*/ 21053 w 22168"/>
                  <a:gd name="T75" fmla="*/ 1042 h 2599"/>
                  <a:gd name="T76" fmla="*/ 21818 w 22168"/>
                  <a:gd name="T77" fmla="*/ 1557 h 2599"/>
                  <a:gd name="T78" fmla="*/ 22168 w 22168"/>
                  <a:gd name="T79" fmla="*/ 1807 h 2599"/>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2168"/>
                  <a:gd name="T121" fmla="*/ 0 h 2599"/>
                  <a:gd name="T122" fmla="*/ 22168 w 22168"/>
                  <a:gd name="T123" fmla="*/ 2599 h 2599"/>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2168" h="2599">
                    <a:moveTo>
                      <a:pt x="22168" y="1807"/>
                    </a:moveTo>
                    <a:lnTo>
                      <a:pt x="22168" y="2212"/>
                    </a:lnTo>
                    <a:lnTo>
                      <a:pt x="22030" y="2433"/>
                    </a:lnTo>
                    <a:lnTo>
                      <a:pt x="21781" y="2599"/>
                    </a:lnTo>
                    <a:lnTo>
                      <a:pt x="415" y="2599"/>
                    </a:lnTo>
                    <a:lnTo>
                      <a:pt x="194" y="2461"/>
                    </a:lnTo>
                    <a:lnTo>
                      <a:pt x="28" y="2212"/>
                    </a:lnTo>
                    <a:lnTo>
                      <a:pt x="0" y="1631"/>
                    </a:lnTo>
                    <a:lnTo>
                      <a:pt x="0" y="1549"/>
                    </a:lnTo>
                    <a:lnTo>
                      <a:pt x="277" y="1466"/>
                    </a:lnTo>
                    <a:lnTo>
                      <a:pt x="774" y="1327"/>
                    </a:lnTo>
                    <a:lnTo>
                      <a:pt x="1272" y="1245"/>
                    </a:lnTo>
                    <a:lnTo>
                      <a:pt x="1465" y="1189"/>
                    </a:lnTo>
                    <a:lnTo>
                      <a:pt x="1686" y="1189"/>
                    </a:lnTo>
                    <a:lnTo>
                      <a:pt x="3418" y="830"/>
                    </a:lnTo>
                    <a:lnTo>
                      <a:pt x="5381" y="470"/>
                    </a:lnTo>
                    <a:lnTo>
                      <a:pt x="6846" y="221"/>
                    </a:lnTo>
                    <a:lnTo>
                      <a:pt x="6929" y="249"/>
                    </a:lnTo>
                    <a:lnTo>
                      <a:pt x="7344" y="166"/>
                    </a:lnTo>
                    <a:lnTo>
                      <a:pt x="8560" y="55"/>
                    </a:lnTo>
                    <a:lnTo>
                      <a:pt x="10024" y="0"/>
                    </a:lnTo>
                    <a:lnTo>
                      <a:pt x="11397" y="28"/>
                    </a:lnTo>
                    <a:lnTo>
                      <a:pt x="11480" y="111"/>
                    </a:lnTo>
                    <a:lnTo>
                      <a:pt x="11922" y="138"/>
                    </a:lnTo>
                    <a:lnTo>
                      <a:pt x="12033" y="249"/>
                    </a:lnTo>
                    <a:lnTo>
                      <a:pt x="13636" y="388"/>
                    </a:lnTo>
                    <a:lnTo>
                      <a:pt x="14521" y="526"/>
                    </a:lnTo>
                    <a:lnTo>
                      <a:pt x="15682" y="498"/>
                    </a:lnTo>
                    <a:lnTo>
                      <a:pt x="16013" y="470"/>
                    </a:lnTo>
                    <a:lnTo>
                      <a:pt x="16787" y="388"/>
                    </a:lnTo>
                    <a:lnTo>
                      <a:pt x="17727" y="359"/>
                    </a:lnTo>
                    <a:lnTo>
                      <a:pt x="18658" y="249"/>
                    </a:lnTo>
                    <a:lnTo>
                      <a:pt x="19294" y="138"/>
                    </a:lnTo>
                    <a:lnTo>
                      <a:pt x="19515" y="55"/>
                    </a:lnTo>
                    <a:lnTo>
                      <a:pt x="19625" y="138"/>
                    </a:lnTo>
                    <a:lnTo>
                      <a:pt x="20271" y="654"/>
                    </a:lnTo>
                    <a:lnTo>
                      <a:pt x="20279" y="654"/>
                    </a:lnTo>
                    <a:lnTo>
                      <a:pt x="21053" y="1042"/>
                    </a:lnTo>
                    <a:lnTo>
                      <a:pt x="21818" y="1557"/>
                    </a:lnTo>
                    <a:lnTo>
                      <a:pt x="22168" y="1807"/>
                    </a:lnTo>
                    <a:close/>
                  </a:path>
                </a:pathLst>
              </a:custGeom>
              <a:solidFill>
                <a:srgbClr val="FFCC99"/>
              </a:solidFill>
              <a:ln w="9525">
                <a:noFill/>
                <a:round/>
                <a:headEnd/>
                <a:tailEnd/>
              </a:ln>
            </p:spPr>
            <p:txBody>
              <a:bodyPr>
                <a:prstTxWarp prst="textNoShape">
                  <a:avLst/>
                </a:prstTxWarp>
              </a:bodyPr>
              <a:lstStyle/>
              <a:p>
                <a:endParaRPr lang="en-US"/>
              </a:p>
            </p:txBody>
          </p:sp>
          <p:sp>
            <p:nvSpPr>
              <p:cNvPr id="24865" name="Freeform 170"/>
              <p:cNvSpPr>
                <a:spLocks/>
              </p:cNvSpPr>
              <p:nvPr/>
            </p:nvSpPr>
            <p:spPr bwMode="auto">
              <a:xfrm>
                <a:off x="687" y="3824"/>
                <a:ext cx="2771" cy="325"/>
              </a:xfrm>
              <a:custGeom>
                <a:avLst/>
                <a:gdLst>
                  <a:gd name="T0" fmla="*/ 65 w 22168"/>
                  <a:gd name="T1" fmla="*/ 2277 h 2599"/>
                  <a:gd name="T2" fmla="*/ 1419 w 22168"/>
                  <a:gd name="T3" fmla="*/ 2157 h 2599"/>
                  <a:gd name="T4" fmla="*/ 3944 w 22168"/>
                  <a:gd name="T5" fmla="*/ 1705 h 2599"/>
                  <a:gd name="T6" fmla="*/ 7049 w 22168"/>
                  <a:gd name="T7" fmla="*/ 802 h 2599"/>
                  <a:gd name="T8" fmla="*/ 10144 w 22168"/>
                  <a:gd name="T9" fmla="*/ 609 h 2599"/>
                  <a:gd name="T10" fmla="*/ 9370 w 22168"/>
                  <a:gd name="T11" fmla="*/ 1318 h 2599"/>
                  <a:gd name="T12" fmla="*/ 10338 w 22168"/>
                  <a:gd name="T13" fmla="*/ 1963 h 2599"/>
                  <a:gd name="T14" fmla="*/ 12733 w 22168"/>
                  <a:gd name="T15" fmla="*/ 2028 h 2599"/>
                  <a:gd name="T16" fmla="*/ 14613 w 22168"/>
                  <a:gd name="T17" fmla="*/ 1125 h 2599"/>
                  <a:gd name="T18" fmla="*/ 14291 w 22168"/>
                  <a:gd name="T19" fmla="*/ 2544 h 2599"/>
                  <a:gd name="T20" fmla="*/ 14705 w 22168"/>
                  <a:gd name="T21" fmla="*/ 2599 h 2599"/>
                  <a:gd name="T22" fmla="*/ 21781 w 22168"/>
                  <a:gd name="T23" fmla="*/ 2599 h 2599"/>
                  <a:gd name="T24" fmla="*/ 22030 w 22168"/>
                  <a:gd name="T25" fmla="*/ 2433 h 2599"/>
                  <a:gd name="T26" fmla="*/ 22168 w 22168"/>
                  <a:gd name="T27" fmla="*/ 2212 h 2599"/>
                  <a:gd name="T28" fmla="*/ 22168 w 22168"/>
                  <a:gd name="T29" fmla="*/ 1807 h 2599"/>
                  <a:gd name="T30" fmla="*/ 21818 w 22168"/>
                  <a:gd name="T31" fmla="*/ 1557 h 2599"/>
                  <a:gd name="T32" fmla="*/ 21053 w 22168"/>
                  <a:gd name="T33" fmla="*/ 1042 h 2599"/>
                  <a:gd name="T34" fmla="*/ 20279 w 22168"/>
                  <a:gd name="T35" fmla="*/ 654 h 2599"/>
                  <a:gd name="T36" fmla="*/ 20271 w 22168"/>
                  <a:gd name="T37" fmla="*/ 654 h 2599"/>
                  <a:gd name="T38" fmla="*/ 19625 w 22168"/>
                  <a:gd name="T39" fmla="*/ 138 h 2599"/>
                  <a:gd name="T40" fmla="*/ 19515 w 22168"/>
                  <a:gd name="T41" fmla="*/ 55 h 2599"/>
                  <a:gd name="T42" fmla="*/ 19294 w 22168"/>
                  <a:gd name="T43" fmla="*/ 138 h 2599"/>
                  <a:gd name="T44" fmla="*/ 18658 w 22168"/>
                  <a:gd name="T45" fmla="*/ 249 h 2599"/>
                  <a:gd name="T46" fmla="*/ 17727 w 22168"/>
                  <a:gd name="T47" fmla="*/ 359 h 2599"/>
                  <a:gd name="T48" fmla="*/ 16787 w 22168"/>
                  <a:gd name="T49" fmla="*/ 388 h 2599"/>
                  <a:gd name="T50" fmla="*/ 16013 w 22168"/>
                  <a:gd name="T51" fmla="*/ 470 h 2599"/>
                  <a:gd name="T52" fmla="*/ 15682 w 22168"/>
                  <a:gd name="T53" fmla="*/ 498 h 2599"/>
                  <a:gd name="T54" fmla="*/ 14521 w 22168"/>
                  <a:gd name="T55" fmla="*/ 526 h 2599"/>
                  <a:gd name="T56" fmla="*/ 13636 w 22168"/>
                  <a:gd name="T57" fmla="*/ 388 h 2599"/>
                  <a:gd name="T58" fmla="*/ 12033 w 22168"/>
                  <a:gd name="T59" fmla="*/ 249 h 2599"/>
                  <a:gd name="T60" fmla="*/ 11922 w 22168"/>
                  <a:gd name="T61" fmla="*/ 138 h 2599"/>
                  <a:gd name="T62" fmla="*/ 11480 w 22168"/>
                  <a:gd name="T63" fmla="*/ 111 h 2599"/>
                  <a:gd name="T64" fmla="*/ 11397 w 22168"/>
                  <a:gd name="T65" fmla="*/ 28 h 2599"/>
                  <a:gd name="T66" fmla="*/ 10024 w 22168"/>
                  <a:gd name="T67" fmla="*/ 0 h 2599"/>
                  <a:gd name="T68" fmla="*/ 8560 w 22168"/>
                  <a:gd name="T69" fmla="*/ 55 h 2599"/>
                  <a:gd name="T70" fmla="*/ 7344 w 22168"/>
                  <a:gd name="T71" fmla="*/ 166 h 2599"/>
                  <a:gd name="T72" fmla="*/ 6929 w 22168"/>
                  <a:gd name="T73" fmla="*/ 249 h 2599"/>
                  <a:gd name="T74" fmla="*/ 6846 w 22168"/>
                  <a:gd name="T75" fmla="*/ 221 h 2599"/>
                  <a:gd name="T76" fmla="*/ 5381 w 22168"/>
                  <a:gd name="T77" fmla="*/ 470 h 2599"/>
                  <a:gd name="T78" fmla="*/ 3418 w 22168"/>
                  <a:gd name="T79" fmla="*/ 830 h 2599"/>
                  <a:gd name="T80" fmla="*/ 1686 w 22168"/>
                  <a:gd name="T81" fmla="*/ 1189 h 2599"/>
                  <a:gd name="T82" fmla="*/ 1465 w 22168"/>
                  <a:gd name="T83" fmla="*/ 1189 h 2599"/>
                  <a:gd name="T84" fmla="*/ 1272 w 22168"/>
                  <a:gd name="T85" fmla="*/ 1245 h 2599"/>
                  <a:gd name="T86" fmla="*/ 774 w 22168"/>
                  <a:gd name="T87" fmla="*/ 1327 h 2599"/>
                  <a:gd name="T88" fmla="*/ 277 w 22168"/>
                  <a:gd name="T89" fmla="*/ 1466 h 2599"/>
                  <a:gd name="T90" fmla="*/ 0 w 22168"/>
                  <a:gd name="T91" fmla="*/ 1549 h 2599"/>
                  <a:gd name="T92" fmla="*/ 0 w 22168"/>
                  <a:gd name="T93" fmla="*/ 1631 h 2599"/>
                  <a:gd name="T94" fmla="*/ 28 w 22168"/>
                  <a:gd name="T95" fmla="*/ 2212 h 2599"/>
                  <a:gd name="T96" fmla="*/ 65 w 22168"/>
                  <a:gd name="T97" fmla="*/ 2277 h 2599"/>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2168"/>
                  <a:gd name="T148" fmla="*/ 0 h 2599"/>
                  <a:gd name="T149" fmla="*/ 22168 w 22168"/>
                  <a:gd name="T150" fmla="*/ 2599 h 2599"/>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2168" h="2599">
                    <a:moveTo>
                      <a:pt x="65" y="2277"/>
                    </a:moveTo>
                    <a:lnTo>
                      <a:pt x="1419" y="2157"/>
                    </a:lnTo>
                    <a:lnTo>
                      <a:pt x="3944" y="1705"/>
                    </a:lnTo>
                    <a:lnTo>
                      <a:pt x="7049" y="802"/>
                    </a:lnTo>
                    <a:lnTo>
                      <a:pt x="10144" y="609"/>
                    </a:lnTo>
                    <a:lnTo>
                      <a:pt x="9370" y="1318"/>
                    </a:lnTo>
                    <a:lnTo>
                      <a:pt x="10338" y="1963"/>
                    </a:lnTo>
                    <a:lnTo>
                      <a:pt x="12733" y="2028"/>
                    </a:lnTo>
                    <a:lnTo>
                      <a:pt x="14613" y="1125"/>
                    </a:lnTo>
                    <a:lnTo>
                      <a:pt x="14291" y="2544"/>
                    </a:lnTo>
                    <a:lnTo>
                      <a:pt x="14705" y="2599"/>
                    </a:lnTo>
                    <a:lnTo>
                      <a:pt x="21781" y="2599"/>
                    </a:lnTo>
                    <a:lnTo>
                      <a:pt x="22030" y="2433"/>
                    </a:lnTo>
                    <a:lnTo>
                      <a:pt x="22168" y="2212"/>
                    </a:lnTo>
                    <a:lnTo>
                      <a:pt x="22168" y="1807"/>
                    </a:lnTo>
                    <a:lnTo>
                      <a:pt x="21818" y="1557"/>
                    </a:lnTo>
                    <a:lnTo>
                      <a:pt x="21053" y="1042"/>
                    </a:lnTo>
                    <a:lnTo>
                      <a:pt x="20279" y="654"/>
                    </a:lnTo>
                    <a:lnTo>
                      <a:pt x="20271" y="654"/>
                    </a:lnTo>
                    <a:lnTo>
                      <a:pt x="19625" y="138"/>
                    </a:lnTo>
                    <a:lnTo>
                      <a:pt x="19515" y="55"/>
                    </a:lnTo>
                    <a:lnTo>
                      <a:pt x="19294" y="138"/>
                    </a:lnTo>
                    <a:lnTo>
                      <a:pt x="18658" y="249"/>
                    </a:lnTo>
                    <a:lnTo>
                      <a:pt x="17727" y="359"/>
                    </a:lnTo>
                    <a:lnTo>
                      <a:pt x="16787" y="388"/>
                    </a:lnTo>
                    <a:lnTo>
                      <a:pt x="16013" y="470"/>
                    </a:lnTo>
                    <a:lnTo>
                      <a:pt x="15682" y="498"/>
                    </a:lnTo>
                    <a:lnTo>
                      <a:pt x="14521" y="526"/>
                    </a:lnTo>
                    <a:lnTo>
                      <a:pt x="13636" y="388"/>
                    </a:lnTo>
                    <a:lnTo>
                      <a:pt x="12033" y="249"/>
                    </a:lnTo>
                    <a:lnTo>
                      <a:pt x="11922" y="138"/>
                    </a:lnTo>
                    <a:lnTo>
                      <a:pt x="11480" y="111"/>
                    </a:lnTo>
                    <a:lnTo>
                      <a:pt x="11397" y="28"/>
                    </a:lnTo>
                    <a:lnTo>
                      <a:pt x="10024" y="0"/>
                    </a:lnTo>
                    <a:lnTo>
                      <a:pt x="8560" y="55"/>
                    </a:lnTo>
                    <a:lnTo>
                      <a:pt x="7344" y="166"/>
                    </a:lnTo>
                    <a:lnTo>
                      <a:pt x="6929" y="249"/>
                    </a:lnTo>
                    <a:lnTo>
                      <a:pt x="6846" y="221"/>
                    </a:lnTo>
                    <a:lnTo>
                      <a:pt x="5381" y="470"/>
                    </a:lnTo>
                    <a:lnTo>
                      <a:pt x="3418" y="830"/>
                    </a:lnTo>
                    <a:lnTo>
                      <a:pt x="1686" y="1189"/>
                    </a:lnTo>
                    <a:lnTo>
                      <a:pt x="1465" y="1189"/>
                    </a:lnTo>
                    <a:lnTo>
                      <a:pt x="1272" y="1245"/>
                    </a:lnTo>
                    <a:lnTo>
                      <a:pt x="774" y="1327"/>
                    </a:lnTo>
                    <a:lnTo>
                      <a:pt x="277" y="1466"/>
                    </a:lnTo>
                    <a:lnTo>
                      <a:pt x="0" y="1549"/>
                    </a:lnTo>
                    <a:lnTo>
                      <a:pt x="0" y="1631"/>
                    </a:lnTo>
                    <a:lnTo>
                      <a:pt x="28" y="2212"/>
                    </a:lnTo>
                    <a:lnTo>
                      <a:pt x="65" y="2277"/>
                    </a:lnTo>
                    <a:close/>
                  </a:path>
                </a:pathLst>
              </a:custGeom>
              <a:solidFill>
                <a:srgbClr val="C9A077"/>
              </a:solidFill>
              <a:ln w="9525">
                <a:noFill/>
                <a:round/>
                <a:headEnd/>
                <a:tailEnd/>
              </a:ln>
            </p:spPr>
            <p:txBody>
              <a:bodyPr>
                <a:prstTxWarp prst="textNoShape">
                  <a:avLst/>
                </a:prstTxWarp>
              </a:bodyPr>
              <a:lstStyle/>
              <a:p>
                <a:endParaRPr lang="en-US"/>
              </a:p>
            </p:txBody>
          </p:sp>
          <p:sp>
            <p:nvSpPr>
              <p:cNvPr id="24866" name="Freeform 171"/>
              <p:cNvSpPr>
                <a:spLocks/>
              </p:cNvSpPr>
              <p:nvPr/>
            </p:nvSpPr>
            <p:spPr bwMode="auto">
              <a:xfrm>
                <a:off x="3154" y="2558"/>
                <a:ext cx="282" cy="258"/>
              </a:xfrm>
              <a:custGeom>
                <a:avLst/>
                <a:gdLst>
                  <a:gd name="T0" fmla="*/ 37 w 2257"/>
                  <a:gd name="T1" fmla="*/ 2063 h 2063"/>
                  <a:gd name="T2" fmla="*/ 27 w 2257"/>
                  <a:gd name="T3" fmla="*/ 1731 h 2063"/>
                  <a:gd name="T4" fmla="*/ 0 w 2257"/>
                  <a:gd name="T5" fmla="*/ 857 h 2063"/>
                  <a:gd name="T6" fmla="*/ 83 w 2257"/>
                  <a:gd name="T7" fmla="*/ 828 h 2063"/>
                  <a:gd name="T8" fmla="*/ 221 w 2257"/>
                  <a:gd name="T9" fmla="*/ 580 h 2063"/>
                  <a:gd name="T10" fmla="*/ 248 w 2257"/>
                  <a:gd name="T11" fmla="*/ 54 h 2063"/>
                  <a:gd name="T12" fmla="*/ 1188 w 2257"/>
                  <a:gd name="T13" fmla="*/ 0 h 2063"/>
                  <a:gd name="T14" fmla="*/ 2073 w 2257"/>
                  <a:gd name="T15" fmla="*/ 27 h 2063"/>
                  <a:gd name="T16" fmla="*/ 2257 w 2257"/>
                  <a:gd name="T17" fmla="*/ 36 h 2063"/>
                  <a:gd name="T18" fmla="*/ 2247 w 2257"/>
                  <a:gd name="T19" fmla="*/ 54 h 2063"/>
                  <a:gd name="T20" fmla="*/ 2230 w 2257"/>
                  <a:gd name="T21" fmla="*/ 82 h 2063"/>
                  <a:gd name="T22" fmla="*/ 2211 w 2257"/>
                  <a:gd name="T23" fmla="*/ 101 h 2063"/>
                  <a:gd name="T24" fmla="*/ 2193 w 2257"/>
                  <a:gd name="T25" fmla="*/ 128 h 2063"/>
                  <a:gd name="T26" fmla="*/ 2183 w 2257"/>
                  <a:gd name="T27" fmla="*/ 155 h 2063"/>
                  <a:gd name="T28" fmla="*/ 2165 w 2257"/>
                  <a:gd name="T29" fmla="*/ 184 h 2063"/>
                  <a:gd name="T30" fmla="*/ 2146 w 2257"/>
                  <a:gd name="T31" fmla="*/ 202 h 2063"/>
                  <a:gd name="T32" fmla="*/ 2137 w 2257"/>
                  <a:gd name="T33" fmla="*/ 221 h 2063"/>
                  <a:gd name="T34" fmla="*/ 1944 w 2257"/>
                  <a:gd name="T35" fmla="*/ 479 h 2063"/>
                  <a:gd name="T36" fmla="*/ 1502 w 2257"/>
                  <a:gd name="T37" fmla="*/ 921 h 2063"/>
                  <a:gd name="T38" fmla="*/ 1464 w 2257"/>
                  <a:gd name="T39" fmla="*/ 930 h 2063"/>
                  <a:gd name="T40" fmla="*/ 1409 w 2257"/>
                  <a:gd name="T41" fmla="*/ 948 h 2063"/>
                  <a:gd name="T42" fmla="*/ 1363 w 2257"/>
                  <a:gd name="T43" fmla="*/ 967 h 2063"/>
                  <a:gd name="T44" fmla="*/ 1308 w 2257"/>
                  <a:gd name="T45" fmla="*/ 976 h 2063"/>
                  <a:gd name="T46" fmla="*/ 1262 w 2257"/>
                  <a:gd name="T47" fmla="*/ 994 h 2063"/>
                  <a:gd name="T48" fmla="*/ 1206 w 2257"/>
                  <a:gd name="T49" fmla="*/ 1012 h 2063"/>
                  <a:gd name="T50" fmla="*/ 1161 w 2257"/>
                  <a:gd name="T51" fmla="*/ 1031 h 2063"/>
                  <a:gd name="T52" fmla="*/ 1124 w 2257"/>
                  <a:gd name="T53" fmla="*/ 1049 h 2063"/>
                  <a:gd name="T54" fmla="*/ 940 w 2257"/>
                  <a:gd name="T55" fmla="*/ 1142 h 2063"/>
                  <a:gd name="T56" fmla="*/ 838 w 2257"/>
                  <a:gd name="T57" fmla="*/ 1105 h 2063"/>
                  <a:gd name="T58" fmla="*/ 829 w 2257"/>
                  <a:gd name="T59" fmla="*/ 1105 h 2063"/>
                  <a:gd name="T60" fmla="*/ 820 w 2257"/>
                  <a:gd name="T61" fmla="*/ 1105 h 2063"/>
                  <a:gd name="T62" fmla="*/ 810 w 2257"/>
                  <a:gd name="T63" fmla="*/ 1105 h 2063"/>
                  <a:gd name="T64" fmla="*/ 801 w 2257"/>
                  <a:gd name="T65" fmla="*/ 1114 h 2063"/>
                  <a:gd name="T66" fmla="*/ 793 w 2257"/>
                  <a:gd name="T67" fmla="*/ 1114 h 2063"/>
                  <a:gd name="T68" fmla="*/ 783 w 2257"/>
                  <a:gd name="T69" fmla="*/ 1124 h 2063"/>
                  <a:gd name="T70" fmla="*/ 774 w 2257"/>
                  <a:gd name="T71" fmla="*/ 1132 h 2063"/>
                  <a:gd name="T72" fmla="*/ 774 w 2257"/>
                  <a:gd name="T73" fmla="*/ 1142 h 2063"/>
                  <a:gd name="T74" fmla="*/ 774 w 2257"/>
                  <a:gd name="T75" fmla="*/ 1151 h 2063"/>
                  <a:gd name="T76" fmla="*/ 764 w 2257"/>
                  <a:gd name="T77" fmla="*/ 1161 h 2063"/>
                  <a:gd name="T78" fmla="*/ 774 w 2257"/>
                  <a:gd name="T79" fmla="*/ 1169 h 2063"/>
                  <a:gd name="T80" fmla="*/ 774 w 2257"/>
                  <a:gd name="T81" fmla="*/ 1179 h 2063"/>
                  <a:gd name="T82" fmla="*/ 774 w 2257"/>
                  <a:gd name="T83" fmla="*/ 1188 h 2063"/>
                  <a:gd name="T84" fmla="*/ 783 w 2257"/>
                  <a:gd name="T85" fmla="*/ 1198 h 2063"/>
                  <a:gd name="T86" fmla="*/ 793 w 2257"/>
                  <a:gd name="T87" fmla="*/ 1206 h 2063"/>
                  <a:gd name="T88" fmla="*/ 801 w 2257"/>
                  <a:gd name="T89" fmla="*/ 1206 h 2063"/>
                  <a:gd name="T90" fmla="*/ 608 w 2257"/>
                  <a:gd name="T91" fmla="*/ 1308 h 2063"/>
                  <a:gd name="T92" fmla="*/ 599 w 2257"/>
                  <a:gd name="T93" fmla="*/ 1308 h 2063"/>
                  <a:gd name="T94" fmla="*/ 599 w 2257"/>
                  <a:gd name="T95" fmla="*/ 1317 h 2063"/>
                  <a:gd name="T96" fmla="*/ 589 w 2257"/>
                  <a:gd name="T97" fmla="*/ 1317 h 2063"/>
                  <a:gd name="T98" fmla="*/ 396 w 2257"/>
                  <a:gd name="T99" fmla="*/ 1510 h 2063"/>
                  <a:gd name="T100" fmla="*/ 387 w 2257"/>
                  <a:gd name="T101" fmla="*/ 1520 h 2063"/>
                  <a:gd name="T102" fmla="*/ 387 w 2257"/>
                  <a:gd name="T103" fmla="*/ 1529 h 2063"/>
                  <a:gd name="T104" fmla="*/ 387 w 2257"/>
                  <a:gd name="T105" fmla="*/ 1538 h 2063"/>
                  <a:gd name="T106" fmla="*/ 378 w 2257"/>
                  <a:gd name="T107" fmla="*/ 1538 h 2063"/>
                  <a:gd name="T108" fmla="*/ 322 w 2257"/>
                  <a:gd name="T109" fmla="*/ 1907 h 2063"/>
                  <a:gd name="T110" fmla="*/ 37 w 2257"/>
                  <a:gd name="T111" fmla="*/ 2063 h 2063"/>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2257"/>
                  <a:gd name="T169" fmla="*/ 0 h 2063"/>
                  <a:gd name="T170" fmla="*/ 2257 w 2257"/>
                  <a:gd name="T171" fmla="*/ 2063 h 2063"/>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2257" h="2063">
                    <a:moveTo>
                      <a:pt x="37" y="2063"/>
                    </a:moveTo>
                    <a:lnTo>
                      <a:pt x="27" y="1731"/>
                    </a:lnTo>
                    <a:lnTo>
                      <a:pt x="0" y="857"/>
                    </a:lnTo>
                    <a:lnTo>
                      <a:pt x="83" y="828"/>
                    </a:lnTo>
                    <a:lnTo>
                      <a:pt x="221" y="580"/>
                    </a:lnTo>
                    <a:lnTo>
                      <a:pt x="248" y="54"/>
                    </a:lnTo>
                    <a:lnTo>
                      <a:pt x="1188" y="0"/>
                    </a:lnTo>
                    <a:lnTo>
                      <a:pt x="2073" y="27"/>
                    </a:lnTo>
                    <a:lnTo>
                      <a:pt x="2257" y="36"/>
                    </a:lnTo>
                    <a:lnTo>
                      <a:pt x="2247" y="54"/>
                    </a:lnTo>
                    <a:lnTo>
                      <a:pt x="2230" y="82"/>
                    </a:lnTo>
                    <a:lnTo>
                      <a:pt x="2211" y="101"/>
                    </a:lnTo>
                    <a:lnTo>
                      <a:pt x="2193" y="128"/>
                    </a:lnTo>
                    <a:lnTo>
                      <a:pt x="2183" y="155"/>
                    </a:lnTo>
                    <a:lnTo>
                      <a:pt x="2165" y="184"/>
                    </a:lnTo>
                    <a:lnTo>
                      <a:pt x="2146" y="202"/>
                    </a:lnTo>
                    <a:lnTo>
                      <a:pt x="2137" y="221"/>
                    </a:lnTo>
                    <a:lnTo>
                      <a:pt x="1944" y="479"/>
                    </a:lnTo>
                    <a:lnTo>
                      <a:pt x="1502" y="921"/>
                    </a:lnTo>
                    <a:lnTo>
                      <a:pt x="1464" y="930"/>
                    </a:lnTo>
                    <a:lnTo>
                      <a:pt x="1409" y="948"/>
                    </a:lnTo>
                    <a:lnTo>
                      <a:pt x="1363" y="967"/>
                    </a:lnTo>
                    <a:lnTo>
                      <a:pt x="1308" y="976"/>
                    </a:lnTo>
                    <a:lnTo>
                      <a:pt x="1262" y="994"/>
                    </a:lnTo>
                    <a:lnTo>
                      <a:pt x="1206" y="1012"/>
                    </a:lnTo>
                    <a:lnTo>
                      <a:pt x="1161" y="1031"/>
                    </a:lnTo>
                    <a:lnTo>
                      <a:pt x="1124" y="1049"/>
                    </a:lnTo>
                    <a:lnTo>
                      <a:pt x="940" y="1142"/>
                    </a:lnTo>
                    <a:lnTo>
                      <a:pt x="838" y="1105"/>
                    </a:lnTo>
                    <a:lnTo>
                      <a:pt x="829" y="1105"/>
                    </a:lnTo>
                    <a:lnTo>
                      <a:pt x="820" y="1105"/>
                    </a:lnTo>
                    <a:lnTo>
                      <a:pt x="810" y="1105"/>
                    </a:lnTo>
                    <a:lnTo>
                      <a:pt x="801" y="1114"/>
                    </a:lnTo>
                    <a:lnTo>
                      <a:pt x="793" y="1114"/>
                    </a:lnTo>
                    <a:lnTo>
                      <a:pt x="783" y="1124"/>
                    </a:lnTo>
                    <a:lnTo>
                      <a:pt x="774" y="1132"/>
                    </a:lnTo>
                    <a:lnTo>
                      <a:pt x="774" y="1142"/>
                    </a:lnTo>
                    <a:lnTo>
                      <a:pt x="774" y="1151"/>
                    </a:lnTo>
                    <a:lnTo>
                      <a:pt x="764" y="1161"/>
                    </a:lnTo>
                    <a:lnTo>
                      <a:pt x="774" y="1169"/>
                    </a:lnTo>
                    <a:lnTo>
                      <a:pt x="774" y="1179"/>
                    </a:lnTo>
                    <a:lnTo>
                      <a:pt x="774" y="1188"/>
                    </a:lnTo>
                    <a:lnTo>
                      <a:pt x="783" y="1198"/>
                    </a:lnTo>
                    <a:lnTo>
                      <a:pt x="793" y="1206"/>
                    </a:lnTo>
                    <a:lnTo>
                      <a:pt x="801" y="1206"/>
                    </a:lnTo>
                    <a:lnTo>
                      <a:pt x="608" y="1308"/>
                    </a:lnTo>
                    <a:lnTo>
                      <a:pt x="599" y="1308"/>
                    </a:lnTo>
                    <a:lnTo>
                      <a:pt x="599" y="1317"/>
                    </a:lnTo>
                    <a:lnTo>
                      <a:pt x="589" y="1317"/>
                    </a:lnTo>
                    <a:lnTo>
                      <a:pt x="396" y="1510"/>
                    </a:lnTo>
                    <a:lnTo>
                      <a:pt x="387" y="1520"/>
                    </a:lnTo>
                    <a:lnTo>
                      <a:pt x="387" y="1529"/>
                    </a:lnTo>
                    <a:lnTo>
                      <a:pt x="387" y="1538"/>
                    </a:lnTo>
                    <a:lnTo>
                      <a:pt x="378" y="1538"/>
                    </a:lnTo>
                    <a:lnTo>
                      <a:pt x="322" y="1907"/>
                    </a:lnTo>
                    <a:lnTo>
                      <a:pt x="37" y="2063"/>
                    </a:lnTo>
                    <a:close/>
                  </a:path>
                </a:pathLst>
              </a:custGeom>
              <a:solidFill>
                <a:srgbClr val="DBC1A8"/>
              </a:solidFill>
              <a:ln w="9525">
                <a:noFill/>
                <a:round/>
                <a:headEnd/>
                <a:tailEnd/>
              </a:ln>
            </p:spPr>
            <p:txBody>
              <a:bodyPr>
                <a:prstTxWarp prst="textNoShape">
                  <a:avLst/>
                </a:prstTxWarp>
              </a:bodyPr>
              <a:lstStyle/>
              <a:p>
                <a:endParaRPr lang="en-US"/>
              </a:p>
            </p:txBody>
          </p:sp>
          <p:sp>
            <p:nvSpPr>
              <p:cNvPr id="24867" name="Freeform 172"/>
              <p:cNvSpPr>
                <a:spLocks/>
              </p:cNvSpPr>
              <p:nvPr/>
            </p:nvSpPr>
            <p:spPr bwMode="auto">
              <a:xfrm>
                <a:off x="3143" y="3318"/>
                <a:ext cx="221" cy="615"/>
              </a:xfrm>
              <a:custGeom>
                <a:avLst/>
                <a:gdLst>
                  <a:gd name="T0" fmla="*/ 692 w 1770"/>
                  <a:gd name="T1" fmla="*/ 4618 h 4922"/>
                  <a:gd name="T2" fmla="*/ 526 w 1770"/>
                  <a:gd name="T3" fmla="*/ 4488 h 4922"/>
                  <a:gd name="T4" fmla="*/ 370 w 1770"/>
                  <a:gd name="T5" fmla="*/ 4360 h 4922"/>
                  <a:gd name="T6" fmla="*/ 203 w 1770"/>
                  <a:gd name="T7" fmla="*/ 4230 h 4922"/>
                  <a:gd name="T8" fmla="*/ 47 w 1770"/>
                  <a:gd name="T9" fmla="*/ 4102 h 4922"/>
                  <a:gd name="T10" fmla="*/ 176 w 1770"/>
                  <a:gd name="T11" fmla="*/ 4000 h 4922"/>
                  <a:gd name="T12" fmla="*/ 480 w 1770"/>
                  <a:gd name="T13" fmla="*/ 3807 h 4922"/>
                  <a:gd name="T14" fmla="*/ 323 w 1770"/>
                  <a:gd name="T15" fmla="*/ 176 h 4922"/>
                  <a:gd name="T16" fmla="*/ 544 w 1770"/>
                  <a:gd name="T17" fmla="*/ 111 h 4922"/>
                  <a:gd name="T18" fmla="*/ 673 w 1770"/>
                  <a:gd name="T19" fmla="*/ 74 h 4922"/>
                  <a:gd name="T20" fmla="*/ 802 w 1770"/>
                  <a:gd name="T21" fmla="*/ 46 h 4922"/>
                  <a:gd name="T22" fmla="*/ 931 w 1770"/>
                  <a:gd name="T23" fmla="*/ 19 h 4922"/>
                  <a:gd name="T24" fmla="*/ 931 w 1770"/>
                  <a:gd name="T25" fmla="*/ 507 h 4922"/>
                  <a:gd name="T26" fmla="*/ 913 w 1770"/>
                  <a:gd name="T27" fmla="*/ 562 h 4922"/>
                  <a:gd name="T28" fmla="*/ 886 w 1770"/>
                  <a:gd name="T29" fmla="*/ 626 h 4922"/>
                  <a:gd name="T30" fmla="*/ 867 w 1770"/>
                  <a:gd name="T31" fmla="*/ 692 h 4922"/>
                  <a:gd name="T32" fmla="*/ 867 w 1770"/>
                  <a:gd name="T33" fmla="*/ 738 h 4922"/>
                  <a:gd name="T34" fmla="*/ 876 w 1770"/>
                  <a:gd name="T35" fmla="*/ 783 h 4922"/>
                  <a:gd name="T36" fmla="*/ 894 w 1770"/>
                  <a:gd name="T37" fmla="*/ 849 h 4922"/>
                  <a:gd name="T38" fmla="*/ 922 w 1770"/>
                  <a:gd name="T39" fmla="*/ 913 h 4922"/>
                  <a:gd name="T40" fmla="*/ 940 w 1770"/>
                  <a:gd name="T41" fmla="*/ 950 h 4922"/>
                  <a:gd name="T42" fmla="*/ 1410 w 1770"/>
                  <a:gd name="T43" fmla="*/ 1419 h 4922"/>
                  <a:gd name="T44" fmla="*/ 1456 w 1770"/>
                  <a:gd name="T45" fmla="*/ 1456 h 4922"/>
                  <a:gd name="T46" fmla="*/ 1512 w 1770"/>
                  <a:gd name="T47" fmla="*/ 1484 h 4922"/>
                  <a:gd name="T48" fmla="*/ 1557 w 1770"/>
                  <a:gd name="T49" fmla="*/ 1512 h 4922"/>
                  <a:gd name="T50" fmla="*/ 1640 w 1770"/>
                  <a:gd name="T51" fmla="*/ 1760 h 4922"/>
                  <a:gd name="T52" fmla="*/ 1650 w 1770"/>
                  <a:gd name="T53" fmla="*/ 1861 h 4922"/>
                  <a:gd name="T54" fmla="*/ 1669 w 1770"/>
                  <a:gd name="T55" fmla="*/ 1963 h 4922"/>
                  <a:gd name="T56" fmla="*/ 1687 w 1770"/>
                  <a:gd name="T57" fmla="*/ 2055 h 4922"/>
                  <a:gd name="T58" fmla="*/ 1706 w 1770"/>
                  <a:gd name="T59" fmla="*/ 2157 h 4922"/>
                  <a:gd name="T60" fmla="*/ 1770 w 1770"/>
                  <a:gd name="T61" fmla="*/ 2784 h 4922"/>
                  <a:gd name="T62" fmla="*/ 1512 w 1770"/>
                  <a:gd name="T63" fmla="*/ 4193 h 4922"/>
                  <a:gd name="T64" fmla="*/ 1382 w 1770"/>
                  <a:gd name="T65" fmla="*/ 4451 h 4922"/>
                  <a:gd name="T66" fmla="*/ 1318 w 1770"/>
                  <a:gd name="T67" fmla="*/ 4848 h 4922"/>
                  <a:gd name="T68" fmla="*/ 1309 w 1770"/>
                  <a:gd name="T69" fmla="*/ 4866 h 4922"/>
                  <a:gd name="T70" fmla="*/ 1299 w 1770"/>
                  <a:gd name="T71" fmla="*/ 4885 h 4922"/>
                  <a:gd name="T72" fmla="*/ 1299 w 1770"/>
                  <a:gd name="T73" fmla="*/ 4912 h 492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770"/>
                  <a:gd name="T112" fmla="*/ 0 h 4922"/>
                  <a:gd name="T113" fmla="*/ 1770 w 1770"/>
                  <a:gd name="T114" fmla="*/ 4922 h 492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770" h="4922">
                    <a:moveTo>
                      <a:pt x="1291" y="4922"/>
                    </a:moveTo>
                    <a:lnTo>
                      <a:pt x="692" y="4618"/>
                    </a:lnTo>
                    <a:lnTo>
                      <a:pt x="609" y="4553"/>
                    </a:lnTo>
                    <a:lnTo>
                      <a:pt x="526" y="4488"/>
                    </a:lnTo>
                    <a:lnTo>
                      <a:pt x="452" y="4424"/>
                    </a:lnTo>
                    <a:lnTo>
                      <a:pt x="370" y="4360"/>
                    </a:lnTo>
                    <a:lnTo>
                      <a:pt x="287" y="4294"/>
                    </a:lnTo>
                    <a:lnTo>
                      <a:pt x="203" y="4230"/>
                    </a:lnTo>
                    <a:lnTo>
                      <a:pt x="130" y="4166"/>
                    </a:lnTo>
                    <a:lnTo>
                      <a:pt x="47" y="4102"/>
                    </a:lnTo>
                    <a:lnTo>
                      <a:pt x="0" y="4065"/>
                    </a:lnTo>
                    <a:lnTo>
                      <a:pt x="176" y="4000"/>
                    </a:lnTo>
                    <a:lnTo>
                      <a:pt x="424" y="3972"/>
                    </a:lnTo>
                    <a:lnTo>
                      <a:pt x="480" y="3807"/>
                    </a:lnTo>
                    <a:lnTo>
                      <a:pt x="323" y="812"/>
                    </a:lnTo>
                    <a:lnTo>
                      <a:pt x="323" y="176"/>
                    </a:lnTo>
                    <a:lnTo>
                      <a:pt x="480" y="120"/>
                    </a:lnTo>
                    <a:lnTo>
                      <a:pt x="544" y="111"/>
                    </a:lnTo>
                    <a:lnTo>
                      <a:pt x="609" y="93"/>
                    </a:lnTo>
                    <a:lnTo>
                      <a:pt x="673" y="74"/>
                    </a:lnTo>
                    <a:lnTo>
                      <a:pt x="738" y="64"/>
                    </a:lnTo>
                    <a:lnTo>
                      <a:pt x="802" y="46"/>
                    </a:lnTo>
                    <a:lnTo>
                      <a:pt x="867" y="27"/>
                    </a:lnTo>
                    <a:lnTo>
                      <a:pt x="931" y="19"/>
                    </a:lnTo>
                    <a:lnTo>
                      <a:pt x="987" y="0"/>
                    </a:lnTo>
                    <a:lnTo>
                      <a:pt x="931" y="507"/>
                    </a:lnTo>
                    <a:lnTo>
                      <a:pt x="922" y="535"/>
                    </a:lnTo>
                    <a:lnTo>
                      <a:pt x="913" y="562"/>
                    </a:lnTo>
                    <a:lnTo>
                      <a:pt x="894" y="591"/>
                    </a:lnTo>
                    <a:lnTo>
                      <a:pt x="886" y="626"/>
                    </a:lnTo>
                    <a:lnTo>
                      <a:pt x="876" y="655"/>
                    </a:lnTo>
                    <a:lnTo>
                      <a:pt x="867" y="692"/>
                    </a:lnTo>
                    <a:lnTo>
                      <a:pt x="867" y="710"/>
                    </a:lnTo>
                    <a:lnTo>
                      <a:pt x="867" y="738"/>
                    </a:lnTo>
                    <a:lnTo>
                      <a:pt x="867" y="756"/>
                    </a:lnTo>
                    <a:lnTo>
                      <a:pt x="876" y="783"/>
                    </a:lnTo>
                    <a:lnTo>
                      <a:pt x="886" y="812"/>
                    </a:lnTo>
                    <a:lnTo>
                      <a:pt x="894" y="849"/>
                    </a:lnTo>
                    <a:lnTo>
                      <a:pt x="903" y="876"/>
                    </a:lnTo>
                    <a:lnTo>
                      <a:pt x="922" y="913"/>
                    </a:lnTo>
                    <a:lnTo>
                      <a:pt x="931" y="931"/>
                    </a:lnTo>
                    <a:lnTo>
                      <a:pt x="940" y="950"/>
                    </a:lnTo>
                    <a:lnTo>
                      <a:pt x="1392" y="1401"/>
                    </a:lnTo>
                    <a:lnTo>
                      <a:pt x="1410" y="1419"/>
                    </a:lnTo>
                    <a:lnTo>
                      <a:pt x="1438" y="1438"/>
                    </a:lnTo>
                    <a:lnTo>
                      <a:pt x="1456" y="1456"/>
                    </a:lnTo>
                    <a:lnTo>
                      <a:pt x="1485" y="1466"/>
                    </a:lnTo>
                    <a:lnTo>
                      <a:pt x="1512" y="1484"/>
                    </a:lnTo>
                    <a:lnTo>
                      <a:pt x="1530" y="1502"/>
                    </a:lnTo>
                    <a:lnTo>
                      <a:pt x="1557" y="1512"/>
                    </a:lnTo>
                    <a:lnTo>
                      <a:pt x="1576" y="1530"/>
                    </a:lnTo>
                    <a:lnTo>
                      <a:pt x="1640" y="1760"/>
                    </a:lnTo>
                    <a:lnTo>
                      <a:pt x="1650" y="1807"/>
                    </a:lnTo>
                    <a:lnTo>
                      <a:pt x="1650" y="1861"/>
                    </a:lnTo>
                    <a:lnTo>
                      <a:pt x="1659" y="1908"/>
                    </a:lnTo>
                    <a:lnTo>
                      <a:pt x="1669" y="1963"/>
                    </a:lnTo>
                    <a:lnTo>
                      <a:pt x="1677" y="2010"/>
                    </a:lnTo>
                    <a:lnTo>
                      <a:pt x="1687" y="2055"/>
                    </a:lnTo>
                    <a:lnTo>
                      <a:pt x="1696" y="2111"/>
                    </a:lnTo>
                    <a:lnTo>
                      <a:pt x="1706" y="2157"/>
                    </a:lnTo>
                    <a:lnTo>
                      <a:pt x="1770" y="2406"/>
                    </a:lnTo>
                    <a:lnTo>
                      <a:pt x="1770" y="2784"/>
                    </a:lnTo>
                    <a:lnTo>
                      <a:pt x="1640" y="3677"/>
                    </a:lnTo>
                    <a:lnTo>
                      <a:pt x="1512" y="4193"/>
                    </a:lnTo>
                    <a:lnTo>
                      <a:pt x="1382" y="4443"/>
                    </a:lnTo>
                    <a:lnTo>
                      <a:pt x="1382" y="4451"/>
                    </a:lnTo>
                    <a:lnTo>
                      <a:pt x="1382" y="4461"/>
                    </a:lnTo>
                    <a:lnTo>
                      <a:pt x="1318" y="4848"/>
                    </a:lnTo>
                    <a:lnTo>
                      <a:pt x="1309" y="4857"/>
                    </a:lnTo>
                    <a:lnTo>
                      <a:pt x="1309" y="4866"/>
                    </a:lnTo>
                    <a:lnTo>
                      <a:pt x="1309" y="4875"/>
                    </a:lnTo>
                    <a:lnTo>
                      <a:pt x="1299" y="4885"/>
                    </a:lnTo>
                    <a:lnTo>
                      <a:pt x="1299" y="4903"/>
                    </a:lnTo>
                    <a:lnTo>
                      <a:pt x="1299" y="4912"/>
                    </a:lnTo>
                    <a:lnTo>
                      <a:pt x="1291" y="4922"/>
                    </a:lnTo>
                    <a:close/>
                  </a:path>
                </a:pathLst>
              </a:custGeom>
              <a:solidFill>
                <a:srgbClr val="754517"/>
              </a:solidFill>
              <a:ln w="9525">
                <a:noFill/>
                <a:round/>
                <a:headEnd/>
                <a:tailEnd/>
              </a:ln>
            </p:spPr>
            <p:txBody>
              <a:bodyPr>
                <a:prstTxWarp prst="textNoShape">
                  <a:avLst/>
                </a:prstTxWarp>
              </a:bodyPr>
              <a:lstStyle/>
              <a:p>
                <a:endParaRPr lang="en-US"/>
              </a:p>
            </p:txBody>
          </p:sp>
          <p:sp>
            <p:nvSpPr>
              <p:cNvPr id="24868" name="Freeform 173"/>
              <p:cNvSpPr>
                <a:spLocks/>
              </p:cNvSpPr>
              <p:nvPr/>
            </p:nvSpPr>
            <p:spPr bwMode="auto">
              <a:xfrm>
                <a:off x="3265" y="3115"/>
                <a:ext cx="196" cy="917"/>
              </a:xfrm>
              <a:custGeom>
                <a:avLst/>
                <a:gdLst>
                  <a:gd name="T0" fmla="*/ 848 w 1567"/>
                  <a:gd name="T1" fmla="*/ 8 h 7336"/>
                  <a:gd name="T2" fmla="*/ 857 w 1567"/>
                  <a:gd name="T3" fmla="*/ 27 h 7336"/>
                  <a:gd name="T4" fmla="*/ 884 w 1567"/>
                  <a:gd name="T5" fmla="*/ 64 h 7336"/>
                  <a:gd name="T6" fmla="*/ 958 w 1567"/>
                  <a:gd name="T7" fmla="*/ 147 h 7336"/>
                  <a:gd name="T8" fmla="*/ 1041 w 1567"/>
                  <a:gd name="T9" fmla="*/ 221 h 7336"/>
                  <a:gd name="T10" fmla="*/ 1078 w 1567"/>
                  <a:gd name="T11" fmla="*/ 248 h 7336"/>
                  <a:gd name="T12" fmla="*/ 1097 w 1567"/>
                  <a:gd name="T13" fmla="*/ 258 h 7336"/>
                  <a:gd name="T14" fmla="*/ 1272 w 1567"/>
                  <a:gd name="T15" fmla="*/ 285 h 7336"/>
                  <a:gd name="T16" fmla="*/ 1447 w 1567"/>
                  <a:gd name="T17" fmla="*/ 312 h 7336"/>
                  <a:gd name="T18" fmla="*/ 1548 w 1567"/>
                  <a:gd name="T19" fmla="*/ 7336 h 7336"/>
                  <a:gd name="T20" fmla="*/ 1437 w 1567"/>
                  <a:gd name="T21" fmla="*/ 7262 h 7336"/>
                  <a:gd name="T22" fmla="*/ 1336 w 1567"/>
                  <a:gd name="T23" fmla="*/ 7187 h 7336"/>
                  <a:gd name="T24" fmla="*/ 489 w 1567"/>
                  <a:gd name="T25" fmla="*/ 6626 h 7336"/>
                  <a:gd name="T26" fmla="*/ 424 w 1567"/>
                  <a:gd name="T27" fmla="*/ 6580 h 7336"/>
                  <a:gd name="T28" fmla="*/ 433 w 1567"/>
                  <a:gd name="T29" fmla="*/ 6543 h 7336"/>
                  <a:gd name="T30" fmla="*/ 442 w 1567"/>
                  <a:gd name="T31" fmla="*/ 6496 h 7336"/>
                  <a:gd name="T32" fmla="*/ 525 w 1567"/>
                  <a:gd name="T33" fmla="*/ 6082 h 7336"/>
                  <a:gd name="T34" fmla="*/ 580 w 1567"/>
                  <a:gd name="T35" fmla="*/ 5981 h 7336"/>
                  <a:gd name="T36" fmla="*/ 627 w 1567"/>
                  <a:gd name="T37" fmla="*/ 5870 h 7336"/>
                  <a:gd name="T38" fmla="*/ 673 w 1567"/>
                  <a:gd name="T39" fmla="*/ 5713 h 7336"/>
                  <a:gd name="T40" fmla="*/ 729 w 1567"/>
                  <a:gd name="T41" fmla="*/ 5520 h 7336"/>
                  <a:gd name="T42" fmla="*/ 774 w 1567"/>
                  <a:gd name="T43" fmla="*/ 5326 h 7336"/>
                  <a:gd name="T44" fmla="*/ 820 w 1567"/>
                  <a:gd name="T45" fmla="*/ 4985 h 7336"/>
                  <a:gd name="T46" fmla="*/ 867 w 1567"/>
                  <a:gd name="T47" fmla="*/ 4645 h 7336"/>
                  <a:gd name="T48" fmla="*/ 903 w 1567"/>
                  <a:gd name="T49" fmla="*/ 4368 h 7336"/>
                  <a:gd name="T50" fmla="*/ 903 w 1567"/>
                  <a:gd name="T51" fmla="*/ 4220 h 7336"/>
                  <a:gd name="T52" fmla="*/ 903 w 1567"/>
                  <a:gd name="T53" fmla="*/ 4064 h 7336"/>
                  <a:gd name="T54" fmla="*/ 894 w 1567"/>
                  <a:gd name="T55" fmla="*/ 3962 h 7336"/>
                  <a:gd name="T56" fmla="*/ 867 w 1567"/>
                  <a:gd name="T57" fmla="*/ 3852 h 7336"/>
                  <a:gd name="T58" fmla="*/ 839 w 1567"/>
                  <a:gd name="T59" fmla="*/ 3750 h 7336"/>
                  <a:gd name="T60" fmla="*/ 811 w 1567"/>
                  <a:gd name="T61" fmla="*/ 3602 h 7336"/>
                  <a:gd name="T62" fmla="*/ 793 w 1567"/>
                  <a:gd name="T63" fmla="*/ 3455 h 7336"/>
                  <a:gd name="T64" fmla="*/ 700 w 1567"/>
                  <a:gd name="T65" fmla="*/ 3105 h 7336"/>
                  <a:gd name="T66" fmla="*/ 645 w 1567"/>
                  <a:gd name="T67" fmla="*/ 3040 h 7336"/>
                  <a:gd name="T68" fmla="*/ 543 w 1567"/>
                  <a:gd name="T69" fmla="*/ 2976 h 7336"/>
                  <a:gd name="T70" fmla="*/ 56 w 1567"/>
                  <a:gd name="T71" fmla="*/ 2506 h 7336"/>
                  <a:gd name="T72" fmla="*/ 19 w 1567"/>
                  <a:gd name="T73" fmla="*/ 2294 h 7336"/>
                  <a:gd name="T74" fmla="*/ 46 w 1567"/>
                  <a:gd name="T75" fmla="*/ 2220 h 7336"/>
                  <a:gd name="T76" fmla="*/ 56 w 1567"/>
                  <a:gd name="T77" fmla="*/ 2146 h 7336"/>
                  <a:gd name="T78" fmla="*/ 130 w 1567"/>
                  <a:gd name="T79" fmla="*/ 1621 h 7336"/>
                  <a:gd name="T80" fmla="*/ 130 w 1567"/>
                  <a:gd name="T81" fmla="*/ 1594 h 7336"/>
                  <a:gd name="T82" fmla="*/ 359 w 1567"/>
                  <a:gd name="T83" fmla="*/ 1529 h 7336"/>
                  <a:gd name="T84" fmla="*/ 580 w 1567"/>
                  <a:gd name="T85" fmla="*/ 1464 h 7336"/>
                  <a:gd name="T86" fmla="*/ 747 w 1567"/>
                  <a:gd name="T87" fmla="*/ 1419 h 7336"/>
                  <a:gd name="T88" fmla="*/ 756 w 1567"/>
                  <a:gd name="T89" fmla="*/ 1400 h 7336"/>
                  <a:gd name="T90" fmla="*/ 765 w 1567"/>
                  <a:gd name="T91" fmla="*/ 1382 h 7336"/>
                  <a:gd name="T92" fmla="*/ 802 w 1567"/>
                  <a:gd name="T93" fmla="*/ 1308 h 7336"/>
                  <a:gd name="T94" fmla="*/ 830 w 1567"/>
                  <a:gd name="T95" fmla="*/ 1225 h 7336"/>
                  <a:gd name="T96" fmla="*/ 839 w 1567"/>
                  <a:gd name="T97" fmla="*/ 0 h 73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567"/>
                  <a:gd name="T148" fmla="*/ 0 h 7336"/>
                  <a:gd name="T149" fmla="*/ 1567 w 1567"/>
                  <a:gd name="T150" fmla="*/ 7336 h 73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567" h="7336">
                    <a:moveTo>
                      <a:pt x="839" y="0"/>
                    </a:moveTo>
                    <a:lnTo>
                      <a:pt x="839" y="8"/>
                    </a:lnTo>
                    <a:lnTo>
                      <a:pt x="848" y="8"/>
                    </a:lnTo>
                    <a:lnTo>
                      <a:pt x="848" y="18"/>
                    </a:lnTo>
                    <a:lnTo>
                      <a:pt x="848" y="27"/>
                    </a:lnTo>
                    <a:lnTo>
                      <a:pt x="857" y="27"/>
                    </a:lnTo>
                    <a:lnTo>
                      <a:pt x="857" y="37"/>
                    </a:lnTo>
                    <a:lnTo>
                      <a:pt x="867" y="37"/>
                    </a:lnTo>
                    <a:lnTo>
                      <a:pt x="884" y="64"/>
                    </a:lnTo>
                    <a:lnTo>
                      <a:pt x="903" y="91"/>
                    </a:lnTo>
                    <a:lnTo>
                      <a:pt x="931" y="119"/>
                    </a:lnTo>
                    <a:lnTo>
                      <a:pt x="958" y="147"/>
                    </a:lnTo>
                    <a:lnTo>
                      <a:pt x="987" y="174"/>
                    </a:lnTo>
                    <a:lnTo>
                      <a:pt x="1014" y="192"/>
                    </a:lnTo>
                    <a:lnTo>
                      <a:pt x="1041" y="221"/>
                    </a:lnTo>
                    <a:lnTo>
                      <a:pt x="1069" y="239"/>
                    </a:lnTo>
                    <a:lnTo>
                      <a:pt x="1069" y="248"/>
                    </a:lnTo>
                    <a:lnTo>
                      <a:pt x="1078" y="248"/>
                    </a:lnTo>
                    <a:lnTo>
                      <a:pt x="1078" y="258"/>
                    </a:lnTo>
                    <a:lnTo>
                      <a:pt x="1088" y="258"/>
                    </a:lnTo>
                    <a:lnTo>
                      <a:pt x="1097" y="258"/>
                    </a:lnTo>
                    <a:lnTo>
                      <a:pt x="1152" y="266"/>
                    </a:lnTo>
                    <a:lnTo>
                      <a:pt x="1216" y="276"/>
                    </a:lnTo>
                    <a:lnTo>
                      <a:pt x="1272" y="285"/>
                    </a:lnTo>
                    <a:lnTo>
                      <a:pt x="1327" y="295"/>
                    </a:lnTo>
                    <a:lnTo>
                      <a:pt x="1392" y="303"/>
                    </a:lnTo>
                    <a:lnTo>
                      <a:pt x="1447" y="312"/>
                    </a:lnTo>
                    <a:lnTo>
                      <a:pt x="1511" y="322"/>
                    </a:lnTo>
                    <a:lnTo>
                      <a:pt x="1567" y="331"/>
                    </a:lnTo>
                    <a:lnTo>
                      <a:pt x="1548" y="7336"/>
                    </a:lnTo>
                    <a:lnTo>
                      <a:pt x="1511" y="7317"/>
                    </a:lnTo>
                    <a:lnTo>
                      <a:pt x="1474" y="7289"/>
                    </a:lnTo>
                    <a:lnTo>
                      <a:pt x="1437" y="7262"/>
                    </a:lnTo>
                    <a:lnTo>
                      <a:pt x="1410" y="7243"/>
                    </a:lnTo>
                    <a:lnTo>
                      <a:pt x="1373" y="7216"/>
                    </a:lnTo>
                    <a:lnTo>
                      <a:pt x="1336" y="7187"/>
                    </a:lnTo>
                    <a:lnTo>
                      <a:pt x="1299" y="7169"/>
                    </a:lnTo>
                    <a:lnTo>
                      <a:pt x="1262" y="7142"/>
                    </a:lnTo>
                    <a:lnTo>
                      <a:pt x="489" y="6626"/>
                    </a:lnTo>
                    <a:lnTo>
                      <a:pt x="479" y="6626"/>
                    </a:lnTo>
                    <a:lnTo>
                      <a:pt x="424" y="6588"/>
                    </a:lnTo>
                    <a:lnTo>
                      <a:pt x="424" y="6580"/>
                    </a:lnTo>
                    <a:lnTo>
                      <a:pt x="433" y="6570"/>
                    </a:lnTo>
                    <a:lnTo>
                      <a:pt x="433" y="6551"/>
                    </a:lnTo>
                    <a:lnTo>
                      <a:pt x="433" y="6543"/>
                    </a:lnTo>
                    <a:lnTo>
                      <a:pt x="442" y="6524"/>
                    </a:lnTo>
                    <a:lnTo>
                      <a:pt x="442" y="6514"/>
                    </a:lnTo>
                    <a:lnTo>
                      <a:pt x="442" y="6496"/>
                    </a:lnTo>
                    <a:lnTo>
                      <a:pt x="452" y="6487"/>
                    </a:lnTo>
                    <a:lnTo>
                      <a:pt x="508" y="6109"/>
                    </a:lnTo>
                    <a:lnTo>
                      <a:pt x="525" y="6082"/>
                    </a:lnTo>
                    <a:lnTo>
                      <a:pt x="543" y="6045"/>
                    </a:lnTo>
                    <a:lnTo>
                      <a:pt x="562" y="6008"/>
                    </a:lnTo>
                    <a:lnTo>
                      <a:pt x="580" y="5981"/>
                    </a:lnTo>
                    <a:lnTo>
                      <a:pt x="599" y="5944"/>
                    </a:lnTo>
                    <a:lnTo>
                      <a:pt x="618" y="5907"/>
                    </a:lnTo>
                    <a:lnTo>
                      <a:pt x="627" y="5870"/>
                    </a:lnTo>
                    <a:lnTo>
                      <a:pt x="636" y="5842"/>
                    </a:lnTo>
                    <a:lnTo>
                      <a:pt x="655" y="5777"/>
                    </a:lnTo>
                    <a:lnTo>
                      <a:pt x="673" y="5713"/>
                    </a:lnTo>
                    <a:lnTo>
                      <a:pt x="692" y="5649"/>
                    </a:lnTo>
                    <a:lnTo>
                      <a:pt x="710" y="5584"/>
                    </a:lnTo>
                    <a:lnTo>
                      <a:pt x="729" y="5520"/>
                    </a:lnTo>
                    <a:lnTo>
                      <a:pt x="747" y="5455"/>
                    </a:lnTo>
                    <a:lnTo>
                      <a:pt x="756" y="5391"/>
                    </a:lnTo>
                    <a:lnTo>
                      <a:pt x="774" y="5326"/>
                    </a:lnTo>
                    <a:lnTo>
                      <a:pt x="793" y="5206"/>
                    </a:lnTo>
                    <a:lnTo>
                      <a:pt x="811" y="5095"/>
                    </a:lnTo>
                    <a:lnTo>
                      <a:pt x="820" y="4985"/>
                    </a:lnTo>
                    <a:lnTo>
                      <a:pt x="839" y="4866"/>
                    </a:lnTo>
                    <a:lnTo>
                      <a:pt x="857" y="4754"/>
                    </a:lnTo>
                    <a:lnTo>
                      <a:pt x="867" y="4645"/>
                    </a:lnTo>
                    <a:lnTo>
                      <a:pt x="884" y="4533"/>
                    </a:lnTo>
                    <a:lnTo>
                      <a:pt x="903" y="4414"/>
                    </a:lnTo>
                    <a:lnTo>
                      <a:pt x="903" y="4368"/>
                    </a:lnTo>
                    <a:lnTo>
                      <a:pt x="903" y="4321"/>
                    </a:lnTo>
                    <a:lnTo>
                      <a:pt x="903" y="4267"/>
                    </a:lnTo>
                    <a:lnTo>
                      <a:pt x="903" y="4220"/>
                    </a:lnTo>
                    <a:lnTo>
                      <a:pt x="903" y="4165"/>
                    </a:lnTo>
                    <a:lnTo>
                      <a:pt x="903" y="4118"/>
                    </a:lnTo>
                    <a:lnTo>
                      <a:pt x="903" y="4064"/>
                    </a:lnTo>
                    <a:lnTo>
                      <a:pt x="903" y="4017"/>
                    </a:lnTo>
                    <a:lnTo>
                      <a:pt x="894" y="3990"/>
                    </a:lnTo>
                    <a:lnTo>
                      <a:pt x="894" y="3962"/>
                    </a:lnTo>
                    <a:lnTo>
                      <a:pt x="884" y="3926"/>
                    </a:lnTo>
                    <a:lnTo>
                      <a:pt x="876" y="3889"/>
                    </a:lnTo>
                    <a:lnTo>
                      <a:pt x="867" y="3852"/>
                    </a:lnTo>
                    <a:lnTo>
                      <a:pt x="857" y="3815"/>
                    </a:lnTo>
                    <a:lnTo>
                      <a:pt x="839" y="3778"/>
                    </a:lnTo>
                    <a:lnTo>
                      <a:pt x="839" y="3750"/>
                    </a:lnTo>
                    <a:lnTo>
                      <a:pt x="830" y="3704"/>
                    </a:lnTo>
                    <a:lnTo>
                      <a:pt x="820" y="3649"/>
                    </a:lnTo>
                    <a:lnTo>
                      <a:pt x="811" y="3602"/>
                    </a:lnTo>
                    <a:lnTo>
                      <a:pt x="802" y="3557"/>
                    </a:lnTo>
                    <a:lnTo>
                      <a:pt x="802" y="3501"/>
                    </a:lnTo>
                    <a:lnTo>
                      <a:pt x="793" y="3455"/>
                    </a:lnTo>
                    <a:lnTo>
                      <a:pt x="783" y="3409"/>
                    </a:lnTo>
                    <a:lnTo>
                      <a:pt x="765" y="3363"/>
                    </a:lnTo>
                    <a:lnTo>
                      <a:pt x="700" y="3105"/>
                    </a:lnTo>
                    <a:lnTo>
                      <a:pt x="692" y="3077"/>
                    </a:lnTo>
                    <a:lnTo>
                      <a:pt x="673" y="3059"/>
                    </a:lnTo>
                    <a:lnTo>
                      <a:pt x="645" y="3040"/>
                    </a:lnTo>
                    <a:lnTo>
                      <a:pt x="609" y="3013"/>
                    </a:lnTo>
                    <a:lnTo>
                      <a:pt x="572" y="2995"/>
                    </a:lnTo>
                    <a:lnTo>
                      <a:pt x="543" y="2976"/>
                    </a:lnTo>
                    <a:lnTo>
                      <a:pt x="516" y="2958"/>
                    </a:lnTo>
                    <a:lnTo>
                      <a:pt x="489" y="2939"/>
                    </a:lnTo>
                    <a:lnTo>
                      <a:pt x="56" y="2506"/>
                    </a:lnTo>
                    <a:lnTo>
                      <a:pt x="0" y="2340"/>
                    </a:lnTo>
                    <a:lnTo>
                      <a:pt x="10" y="2313"/>
                    </a:lnTo>
                    <a:lnTo>
                      <a:pt x="19" y="2294"/>
                    </a:lnTo>
                    <a:lnTo>
                      <a:pt x="28" y="2266"/>
                    </a:lnTo>
                    <a:lnTo>
                      <a:pt x="37" y="2247"/>
                    </a:lnTo>
                    <a:lnTo>
                      <a:pt x="46" y="2220"/>
                    </a:lnTo>
                    <a:lnTo>
                      <a:pt x="46" y="2193"/>
                    </a:lnTo>
                    <a:lnTo>
                      <a:pt x="56" y="2174"/>
                    </a:lnTo>
                    <a:lnTo>
                      <a:pt x="56" y="2146"/>
                    </a:lnTo>
                    <a:lnTo>
                      <a:pt x="120" y="1631"/>
                    </a:lnTo>
                    <a:lnTo>
                      <a:pt x="130" y="1631"/>
                    </a:lnTo>
                    <a:lnTo>
                      <a:pt x="130" y="1621"/>
                    </a:lnTo>
                    <a:lnTo>
                      <a:pt x="130" y="1613"/>
                    </a:lnTo>
                    <a:lnTo>
                      <a:pt x="130" y="1603"/>
                    </a:lnTo>
                    <a:lnTo>
                      <a:pt x="130" y="1594"/>
                    </a:lnTo>
                    <a:lnTo>
                      <a:pt x="203" y="1576"/>
                    </a:lnTo>
                    <a:lnTo>
                      <a:pt x="277" y="1557"/>
                    </a:lnTo>
                    <a:lnTo>
                      <a:pt x="359" y="1529"/>
                    </a:lnTo>
                    <a:lnTo>
                      <a:pt x="433" y="1511"/>
                    </a:lnTo>
                    <a:lnTo>
                      <a:pt x="508" y="1493"/>
                    </a:lnTo>
                    <a:lnTo>
                      <a:pt x="580" y="1464"/>
                    </a:lnTo>
                    <a:lnTo>
                      <a:pt x="655" y="1446"/>
                    </a:lnTo>
                    <a:lnTo>
                      <a:pt x="737" y="1419"/>
                    </a:lnTo>
                    <a:lnTo>
                      <a:pt x="747" y="1419"/>
                    </a:lnTo>
                    <a:lnTo>
                      <a:pt x="747" y="1409"/>
                    </a:lnTo>
                    <a:lnTo>
                      <a:pt x="756" y="1409"/>
                    </a:lnTo>
                    <a:lnTo>
                      <a:pt x="756" y="1400"/>
                    </a:lnTo>
                    <a:lnTo>
                      <a:pt x="765" y="1400"/>
                    </a:lnTo>
                    <a:lnTo>
                      <a:pt x="765" y="1390"/>
                    </a:lnTo>
                    <a:lnTo>
                      <a:pt x="765" y="1382"/>
                    </a:lnTo>
                    <a:lnTo>
                      <a:pt x="774" y="1363"/>
                    </a:lnTo>
                    <a:lnTo>
                      <a:pt x="783" y="1336"/>
                    </a:lnTo>
                    <a:lnTo>
                      <a:pt x="802" y="1308"/>
                    </a:lnTo>
                    <a:lnTo>
                      <a:pt x="811" y="1280"/>
                    </a:lnTo>
                    <a:lnTo>
                      <a:pt x="820" y="1253"/>
                    </a:lnTo>
                    <a:lnTo>
                      <a:pt x="830" y="1225"/>
                    </a:lnTo>
                    <a:lnTo>
                      <a:pt x="830" y="1198"/>
                    </a:lnTo>
                    <a:lnTo>
                      <a:pt x="839" y="1169"/>
                    </a:lnTo>
                    <a:lnTo>
                      <a:pt x="839" y="0"/>
                    </a:lnTo>
                    <a:close/>
                  </a:path>
                </a:pathLst>
              </a:custGeom>
              <a:solidFill>
                <a:srgbClr val="593817"/>
              </a:solidFill>
              <a:ln w="9525">
                <a:noFill/>
                <a:round/>
                <a:headEnd/>
                <a:tailEnd/>
              </a:ln>
            </p:spPr>
            <p:txBody>
              <a:bodyPr>
                <a:prstTxWarp prst="textNoShape">
                  <a:avLst/>
                </a:prstTxWarp>
              </a:bodyPr>
              <a:lstStyle/>
              <a:p>
                <a:endParaRPr lang="en-US"/>
              </a:p>
            </p:txBody>
          </p:sp>
          <p:sp>
            <p:nvSpPr>
              <p:cNvPr id="24869" name="Freeform 174"/>
              <p:cNvSpPr>
                <a:spLocks/>
              </p:cNvSpPr>
              <p:nvPr/>
            </p:nvSpPr>
            <p:spPr bwMode="auto">
              <a:xfrm>
                <a:off x="3160" y="2719"/>
                <a:ext cx="228" cy="607"/>
              </a:xfrm>
              <a:custGeom>
                <a:avLst/>
                <a:gdLst>
                  <a:gd name="T0" fmla="*/ 1594 w 1825"/>
                  <a:gd name="T1" fmla="*/ 65 h 4856"/>
                  <a:gd name="T2" fmla="*/ 1825 w 1825"/>
                  <a:gd name="T3" fmla="*/ 405 h 4856"/>
                  <a:gd name="T4" fmla="*/ 1759 w 1825"/>
                  <a:gd name="T5" fmla="*/ 829 h 4856"/>
                  <a:gd name="T6" fmla="*/ 1732 w 1825"/>
                  <a:gd name="T7" fmla="*/ 876 h 4856"/>
                  <a:gd name="T8" fmla="*/ 1686 w 1825"/>
                  <a:gd name="T9" fmla="*/ 940 h 4856"/>
                  <a:gd name="T10" fmla="*/ 1649 w 1825"/>
                  <a:gd name="T11" fmla="*/ 996 h 4856"/>
                  <a:gd name="T12" fmla="*/ 1631 w 1825"/>
                  <a:gd name="T13" fmla="*/ 1041 h 4856"/>
                  <a:gd name="T14" fmla="*/ 1567 w 1825"/>
                  <a:gd name="T15" fmla="*/ 1752 h 4856"/>
                  <a:gd name="T16" fmla="*/ 1567 w 1825"/>
                  <a:gd name="T17" fmla="*/ 2415 h 4856"/>
                  <a:gd name="T18" fmla="*/ 1538 w 1825"/>
                  <a:gd name="T19" fmla="*/ 2415 h 4856"/>
                  <a:gd name="T20" fmla="*/ 1520 w 1825"/>
                  <a:gd name="T21" fmla="*/ 2424 h 4856"/>
                  <a:gd name="T22" fmla="*/ 1511 w 1825"/>
                  <a:gd name="T23" fmla="*/ 2442 h 4856"/>
                  <a:gd name="T24" fmla="*/ 1501 w 1825"/>
                  <a:gd name="T25" fmla="*/ 2461 h 4856"/>
                  <a:gd name="T26" fmla="*/ 1501 w 1825"/>
                  <a:gd name="T27" fmla="*/ 2498 h 4856"/>
                  <a:gd name="T28" fmla="*/ 1493 w 1825"/>
                  <a:gd name="T29" fmla="*/ 2572 h 4856"/>
                  <a:gd name="T30" fmla="*/ 1493 w 1825"/>
                  <a:gd name="T31" fmla="*/ 2636 h 4856"/>
                  <a:gd name="T32" fmla="*/ 1493 w 1825"/>
                  <a:gd name="T33" fmla="*/ 2710 h 4856"/>
                  <a:gd name="T34" fmla="*/ 1567 w 1825"/>
                  <a:gd name="T35" fmla="*/ 3124 h 4856"/>
                  <a:gd name="T36" fmla="*/ 1511 w 1825"/>
                  <a:gd name="T37" fmla="*/ 4497 h 4856"/>
                  <a:gd name="T38" fmla="*/ 968 w 1825"/>
                  <a:gd name="T39" fmla="*/ 4645 h 4856"/>
                  <a:gd name="T40" fmla="*/ 968 w 1825"/>
                  <a:gd name="T41" fmla="*/ 4617 h 4856"/>
                  <a:gd name="T42" fmla="*/ 968 w 1825"/>
                  <a:gd name="T43" fmla="*/ 4590 h 4856"/>
                  <a:gd name="T44" fmla="*/ 968 w 1825"/>
                  <a:gd name="T45" fmla="*/ 4561 h 4856"/>
                  <a:gd name="T46" fmla="*/ 958 w 1825"/>
                  <a:gd name="T47" fmla="*/ 4534 h 4856"/>
                  <a:gd name="T48" fmla="*/ 958 w 1825"/>
                  <a:gd name="T49" fmla="*/ 4516 h 4856"/>
                  <a:gd name="T50" fmla="*/ 949 w 1825"/>
                  <a:gd name="T51" fmla="*/ 4497 h 4856"/>
                  <a:gd name="T52" fmla="*/ 931 w 1825"/>
                  <a:gd name="T53" fmla="*/ 4488 h 4856"/>
                  <a:gd name="T54" fmla="*/ 902 w 1825"/>
                  <a:gd name="T55" fmla="*/ 4479 h 4856"/>
                  <a:gd name="T56" fmla="*/ 884 w 1825"/>
                  <a:gd name="T57" fmla="*/ 4488 h 4856"/>
                  <a:gd name="T58" fmla="*/ 866 w 1825"/>
                  <a:gd name="T59" fmla="*/ 4497 h 4856"/>
                  <a:gd name="T60" fmla="*/ 857 w 1825"/>
                  <a:gd name="T61" fmla="*/ 4516 h 4856"/>
                  <a:gd name="T62" fmla="*/ 848 w 1825"/>
                  <a:gd name="T63" fmla="*/ 4534 h 4856"/>
                  <a:gd name="T64" fmla="*/ 313 w 1825"/>
                  <a:gd name="T65" fmla="*/ 4811 h 4856"/>
                  <a:gd name="T66" fmla="*/ 276 w 1825"/>
                  <a:gd name="T67" fmla="*/ 4819 h 4856"/>
                  <a:gd name="T68" fmla="*/ 239 w 1825"/>
                  <a:gd name="T69" fmla="*/ 4829 h 4856"/>
                  <a:gd name="T70" fmla="*/ 194 w 1825"/>
                  <a:gd name="T71" fmla="*/ 4848 h 4856"/>
                  <a:gd name="T72" fmla="*/ 156 w 1825"/>
                  <a:gd name="T73" fmla="*/ 4856 h 4856"/>
                  <a:gd name="T74" fmla="*/ 92 w 1825"/>
                  <a:gd name="T75" fmla="*/ 2830 h 4856"/>
                  <a:gd name="T76" fmla="*/ 0 w 1825"/>
                  <a:gd name="T77" fmla="*/ 913 h 4856"/>
                  <a:gd name="T78" fmla="*/ 359 w 1825"/>
                  <a:gd name="T79" fmla="*/ 701 h 4856"/>
                  <a:gd name="T80" fmla="*/ 378 w 1825"/>
                  <a:gd name="T81" fmla="*/ 682 h 4856"/>
                  <a:gd name="T82" fmla="*/ 378 w 1825"/>
                  <a:gd name="T83" fmla="*/ 664 h 4856"/>
                  <a:gd name="T84" fmla="*/ 617 w 1825"/>
                  <a:gd name="T85" fmla="*/ 120 h 4856"/>
                  <a:gd name="T86" fmla="*/ 848 w 1825"/>
                  <a:gd name="T87" fmla="*/ 9 h 4856"/>
                  <a:gd name="T88" fmla="*/ 857 w 1825"/>
                  <a:gd name="T89" fmla="*/ 28 h 4856"/>
                  <a:gd name="T90" fmla="*/ 866 w 1825"/>
                  <a:gd name="T91" fmla="*/ 46 h 4856"/>
                  <a:gd name="T92" fmla="*/ 884 w 1825"/>
                  <a:gd name="T93" fmla="*/ 56 h 4856"/>
                  <a:gd name="T94" fmla="*/ 1087 w 1825"/>
                  <a:gd name="T95" fmla="*/ 129 h 4856"/>
                  <a:gd name="T96" fmla="*/ 1106 w 1825"/>
                  <a:gd name="T97" fmla="*/ 129 h 4856"/>
                  <a:gd name="T98" fmla="*/ 1123 w 1825"/>
                  <a:gd name="T99" fmla="*/ 129 h 4856"/>
                  <a:gd name="T100" fmla="*/ 1133 w 1825"/>
                  <a:gd name="T101" fmla="*/ 120 h 4856"/>
                  <a:gd name="T102" fmla="*/ 1152 w 1825"/>
                  <a:gd name="T103" fmla="*/ 129 h 4856"/>
                  <a:gd name="T104" fmla="*/ 1179 w 1825"/>
                  <a:gd name="T105" fmla="*/ 129 h 4856"/>
                  <a:gd name="T106" fmla="*/ 1197 w 1825"/>
                  <a:gd name="T107" fmla="*/ 120 h 4856"/>
                  <a:gd name="T108" fmla="*/ 1216 w 1825"/>
                  <a:gd name="T109" fmla="*/ 110 h 4856"/>
                  <a:gd name="T110" fmla="*/ 1216 w 1825"/>
                  <a:gd name="T111" fmla="*/ 92 h 4856"/>
                  <a:gd name="T112" fmla="*/ 1226 w 1825"/>
                  <a:gd name="T113" fmla="*/ 83 h 4856"/>
                  <a:gd name="T114" fmla="*/ 1216 w 1825"/>
                  <a:gd name="T115" fmla="*/ 65 h 485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825"/>
                  <a:gd name="T175" fmla="*/ 0 h 4856"/>
                  <a:gd name="T176" fmla="*/ 1825 w 1825"/>
                  <a:gd name="T177" fmla="*/ 4856 h 485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825" h="4856">
                    <a:moveTo>
                      <a:pt x="1216" y="65"/>
                    </a:moveTo>
                    <a:lnTo>
                      <a:pt x="1594" y="65"/>
                    </a:lnTo>
                    <a:lnTo>
                      <a:pt x="1769" y="230"/>
                    </a:lnTo>
                    <a:lnTo>
                      <a:pt x="1825" y="405"/>
                    </a:lnTo>
                    <a:lnTo>
                      <a:pt x="1825" y="590"/>
                    </a:lnTo>
                    <a:lnTo>
                      <a:pt x="1759" y="829"/>
                    </a:lnTo>
                    <a:lnTo>
                      <a:pt x="1751" y="848"/>
                    </a:lnTo>
                    <a:lnTo>
                      <a:pt x="1732" y="876"/>
                    </a:lnTo>
                    <a:lnTo>
                      <a:pt x="1705" y="903"/>
                    </a:lnTo>
                    <a:lnTo>
                      <a:pt x="1686" y="940"/>
                    </a:lnTo>
                    <a:lnTo>
                      <a:pt x="1658" y="967"/>
                    </a:lnTo>
                    <a:lnTo>
                      <a:pt x="1649" y="996"/>
                    </a:lnTo>
                    <a:lnTo>
                      <a:pt x="1631" y="1023"/>
                    </a:lnTo>
                    <a:lnTo>
                      <a:pt x="1631" y="1041"/>
                    </a:lnTo>
                    <a:lnTo>
                      <a:pt x="1631" y="1235"/>
                    </a:lnTo>
                    <a:lnTo>
                      <a:pt x="1567" y="1752"/>
                    </a:lnTo>
                    <a:lnTo>
                      <a:pt x="1567" y="1760"/>
                    </a:lnTo>
                    <a:lnTo>
                      <a:pt x="1567" y="2415"/>
                    </a:lnTo>
                    <a:lnTo>
                      <a:pt x="1557" y="2415"/>
                    </a:lnTo>
                    <a:lnTo>
                      <a:pt x="1538" y="2415"/>
                    </a:lnTo>
                    <a:lnTo>
                      <a:pt x="1530" y="2415"/>
                    </a:lnTo>
                    <a:lnTo>
                      <a:pt x="1520" y="2424"/>
                    </a:lnTo>
                    <a:lnTo>
                      <a:pt x="1511" y="2433"/>
                    </a:lnTo>
                    <a:lnTo>
                      <a:pt x="1511" y="2442"/>
                    </a:lnTo>
                    <a:lnTo>
                      <a:pt x="1501" y="2452"/>
                    </a:lnTo>
                    <a:lnTo>
                      <a:pt x="1501" y="2461"/>
                    </a:lnTo>
                    <a:lnTo>
                      <a:pt x="1501" y="2470"/>
                    </a:lnTo>
                    <a:lnTo>
                      <a:pt x="1501" y="2498"/>
                    </a:lnTo>
                    <a:lnTo>
                      <a:pt x="1493" y="2535"/>
                    </a:lnTo>
                    <a:lnTo>
                      <a:pt x="1493" y="2572"/>
                    </a:lnTo>
                    <a:lnTo>
                      <a:pt x="1493" y="2609"/>
                    </a:lnTo>
                    <a:lnTo>
                      <a:pt x="1493" y="2636"/>
                    </a:lnTo>
                    <a:lnTo>
                      <a:pt x="1493" y="2673"/>
                    </a:lnTo>
                    <a:lnTo>
                      <a:pt x="1493" y="2710"/>
                    </a:lnTo>
                    <a:lnTo>
                      <a:pt x="1501" y="2737"/>
                    </a:lnTo>
                    <a:lnTo>
                      <a:pt x="1567" y="3124"/>
                    </a:lnTo>
                    <a:lnTo>
                      <a:pt x="1567" y="4332"/>
                    </a:lnTo>
                    <a:lnTo>
                      <a:pt x="1511" y="4497"/>
                    </a:lnTo>
                    <a:lnTo>
                      <a:pt x="1346" y="4553"/>
                    </a:lnTo>
                    <a:lnTo>
                      <a:pt x="968" y="4645"/>
                    </a:lnTo>
                    <a:lnTo>
                      <a:pt x="968" y="4635"/>
                    </a:lnTo>
                    <a:lnTo>
                      <a:pt x="968" y="4617"/>
                    </a:lnTo>
                    <a:lnTo>
                      <a:pt x="968" y="4608"/>
                    </a:lnTo>
                    <a:lnTo>
                      <a:pt x="968" y="4590"/>
                    </a:lnTo>
                    <a:lnTo>
                      <a:pt x="968" y="4580"/>
                    </a:lnTo>
                    <a:lnTo>
                      <a:pt x="968" y="4561"/>
                    </a:lnTo>
                    <a:lnTo>
                      <a:pt x="958" y="4553"/>
                    </a:lnTo>
                    <a:lnTo>
                      <a:pt x="958" y="4534"/>
                    </a:lnTo>
                    <a:lnTo>
                      <a:pt x="958" y="4525"/>
                    </a:lnTo>
                    <a:lnTo>
                      <a:pt x="958" y="4516"/>
                    </a:lnTo>
                    <a:lnTo>
                      <a:pt x="949" y="4507"/>
                    </a:lnTo>
                    <a:lnTo>
                      <a:pt x="949" y="4497"/>
                    </a:lnTo>
                    <a:lnTo>
                      <a:pt x="939" y="4497"/>
                    </a:lnTo>
                    <a:lnTo>
                      <a:pt x="931" y="4488"/>
                    </a:lnTo>
                    <a:lnTo>
                      <a:pt x="921" y="4488"/>
                    </a:lnTo>
                    <a:lnTo>
                      <a:pt x="902" y="4479"/>
                    </a:lnTo>
                    <a:lnTo>
                      <a:pt x="894" y="4488"/>
                    </a:lnTo>
                    <a:lnTo>
                      <a:pt x="884" y="4488"/>
                    </a:lnTo>
                    <a:lnTo>
                      <a:pt x="875" y="4497"/>
                    </a:lnTo>
                    <a:lnTo>
                      <a:pt x="866" y="4497"/>
                    </a:lnTo>
                    <a:lnTo>
                      <a:pt x="866" y="4507"/>
                    </a:lnTo>
                    <a:lnTo>
                      <a:pt x="857" y="4516"/>
                    </a:lnTo>
                    <a:lnTo>
                      <a:pt x="857" y="4525"/>
                    </a:lnTo>
                    <a:lnTo>
                      <a:pt x="848" y="4534"/>
                    </a:lnTo>
                    <a:lnTo>
                      <a:pt x="848" y="4672"/>
                    </a:lnTo>
                    <a:lnTo>
                      <a:pt x="313" y="4811"/>
                    </a:lnTo>
                    <a:lnTo>
                      <a:pt x="295" y="4811"/>
                    </a:lnTo>
                    <a:lnTo>
                      <a:pt x="276" y="4819"/>
                    </a:lnTo>
                    <a:lnTo>
                      <a:pt x="258" y="4829"/>
                    </a:lnTo>
                    <a:lnTo>
                      <a:pt x="239" y="4829"/>
                    </a:lnTo>
                    <a:lnTo>
                      <a:pt x="212" y="4838"/>
                    </a:lnTo>
                    <a:lnTo>
                      <a:pt x="194" y="4848"/>
                    </a:lnTo>
                    <a:lnTo>
                      <a:pt x="175" y="4856"/>
                    </a:lnTo>
                    <a:lnTo>
                      <a:pt x="156" y="4856"/>
                    </a:lnTo>
                    <a:lnTo>
                      <a:pt x="92" y="3105"/>
                    </a:lnTo>
                    <a:lnTo>
                      <a:pt x="92" y="2830"/>
                    </a:lnTo>
                    <a:lnTo>
                      <a:pt x="9" y="1502"/>
                    </a:lnTo>
                    <a:lnTo>
                      <a:pt x="0" y="913"/>
                    </a:lnTo>
                    <a:lnTo>
                      <a:pt x="350" y="709"/>
                    </a:lnTo>
                    <a:lnTo>
                      <a:pt x="359" y="701"/>
                    </a:lnTo>
                    <a:lnTo>
                      <a:pt x="369" y="691"/>
                    </a:lnTo>
                    <a:lnTo>
                      <a:pt x="378" y="682"/>
                    </a:lnTo>
                    <a:lnTo>
                      <a:pt x="378" y="672"/>
                    </a:lnTo>
                    <a:lnTo>
                      <a:pt x="378" y="664"/>
                    </a:lnTo>
                    <a:lnTo>
                      <a:pt x="442" y="295"/>
                    </a:lnTo>
                    <a:lnTo>
                      <a:pt x="617" y="120"/>
                    </a:lnTo>
                    <a:lnTo>
                      <a:pt x="857" y="0"/>
                    </a:lnTo>
                    <a:lnTo>
                      <a:pt x="848" y="9"/>
                    </a:lnTo>
                    <a:lnTo>
                      <a:pt x="857" y="19"/>
                    </a:lnTo>
                    <a:lnTo>
                      <a:pt x="857" y="28"/>
                    </a:lnTo>
                    <a:lnTo>
                      <a:pt x="857" y="37"/>
                    </a:lnTo>
                    <a:lnTo>
                      <a:pt x="866" y="46"/>
                    </a:lnTo>
                    <a:lnTo>
                      <a:pt x="875" y="56"/>
                    </a:lnTo>
                    <a:lnTo>
                      <a:pt x="884" y="56"/>
                    </a:lnTo>
                    <a:lnTo>
                      <a:pt x="894" y="65"/>
                    </a:lnTo>
                    <a:lnTo>
                      <a:pt x="1087" y="129"/>
                    </a:lnTo>
                    <a:lnTo>
                      <a:pt x="1096" y="129"/>
                    </a:lnTo>
                    <a:lnTo>
                      <a:pt x="1106" y="129"/>
                    </a:lnTo>
                    <a:lnTo>
                      <a:pt x="1115" y="129"/>
                    </a:lnTo>
                    <a:lnTo>
                      <a:pt x="1123" y="129"/>
                    </a:lnTo>
                    <a:lnTo>
                      <a:pt x="1123" y="120"/>
                    </a:lnTo>
                    <a:lnTo>
                      <a:pt x="1133" y="120"/>
                    </a:lnTo>
                    <a:lnTo>
                      <a:pt x="1142" y="129"/>
                    </a:lnTo>
                    <a:lnTo>
                      <a:pt x="1152" y="129"/>
                    </a:lnTo>
                    <a:lnTo>
                      <a:pt x="1170" y="129"/>
                    </a:lnTo>
                    <a:lnTo>
                      <a:pt x="1179" y="129"/>
                    </a:lnTo>
                    <a:lnTo>
                      <a:pt x="1189" y="129"/>
                    </a:lnTo>
                    <a:lnTo>
                      <a:pt x="1197" y="120"/>
                    </a:lnTo>
                    <a:lnTo>
                      <a:pt x="1207" y="110"/>
                    </a:lnTo>
                    <a:lnTo>
                      <a:pt x="1216" y="110"/>
                    </a:lnTo>
                    <a:lnTo>
                      <a:pt x="1216" y="102"/>
                    </a:lnTo>
                    <a:lnTo>
                      <a:pt x="1216" y="92"/>
                    </a:lnTo>
                    <a:lnTo>
                      <a:pt x="1216" y="83"/>
                    </a:lnTo>
                    <a:lnTo>
                      <a:pt x="1226" y="83"/>
                    </a:lnTo>
                    <a:lnTo>
                      <a:pt x="1226" y="73"/>
                    </a:lnTo>
                    <a:lnTo>
                      <a:pt x="1216" y="65"/>
                    </a:lnTo>
                    <a:close/>
                  </a:path>
                </a:pathLst>
              </a:custGeom>
              <a:solidFill>
                <a:srgbClr val="C79C70"/>
              </a:solidFill>
              <a:ln w="9525">
                <a:noFill/>
                <a:round/>
                <a:headEnd/>
                <a:tailEnd/>
              </a:ln>
            </p:spPr>
            <p:txBody>
              <a:bodyPr>
                <a:prstTxWarp prst="textNoShape">
                  <a:avLst/>
                </a:prstTxWarp>
              </a:bodyPr>
              <a:lstStyle/>
              <a:p>
                <a:endParaRPr lang="en-US"/>
              </a:p>
            </p:txBody>
          </p:sp>
          <p:sp>
            <p:nvSpPr>
              <p:cNvPr id="24870" name="Freeform 175"/>
              <p:cNvSpPr>
                <a:spLocks/>
              </p:cNvSpPr>
              <p:nvPr/>
            </p:nvSpPr>
            <p:spPr bwMode="auto">
              <a:xfrm>
                <a:off x="3289" y="2564"/>
                <a:ext cx="173" cy="578"/>
              </a:xfrm>
              <a:custGeom>
                <a:avLst/>
                <a:gdLst>
                  <a:gd name="T0" fmla="*/ 1373 w 1382"/>
                  <a:gd name="T1" fmla="*/ 4627 h 4627"/>
                  <a:gd name="T2" fmla="*/ 940 w 1382"/>
                  <a:gd name="T3" fmla="*/ 4562 h 4627"/>
                  <a:gd name="T4" fmla="*/ 645 w 1382"/>
                  <a:gd name="T5" fmla="*/ 4203 h 4627"/>
                  <a:gd name="T6" fmla="*/ 709 w 1382"/>
                  <a:gd name="T7" fmla="*/ 2479 h 4627"/>
                  <a:gd name="T8" fmla="*/ 709 w 1382"/>
                  <a:gd name="T9" fmla="*/ 2433 h 4627"/>
                  <a:gd name="T10" fmla="*/ 709 w 1382"/>
                  <a:gd name="T11" fmla="*/ 2388 h 4627"/>
                  <a:gd name="T12" fmla="*/ 709 w 1382"/>
                  <a:gd name="T13" fmla="*/ 2341 h 4627"/>
                  <a:gd name="T14" fmla="*/ 709 w 1382"/>
                  <a:gd name="T15" fmla="*/ 2295 h 4627"/>
                  <a:gd name="T16" fmla="*/ 737 w 1382"/>
                  <a:gd name="T17" fmla="*/ 2258 h 4627"/>
                  <a:gd name="T18" fmla="*/ 774 w 1382"/>
                  <a:gd name="T19" fmla="*/ 2202 h 4627"/>
                  <a:gd name="T20" fmla="*/ 810 w 1382"/>
                  <a:gd name="T21" fmla="*/ 2148 h 4627"/>
                  <a:gd name="T22" fmla="*/ 838 w 1382"/>
                  <a:gd name="T23" fmla="*/ 2101 h 4627"/>
                  <a:gd name="T24" fmla="*/ 857 w 1382"/>
                  <a:gd name="T25" fmla="*/ 2037 h 4627"/>
                  <a:gd name="T26" fmla="*/ 875 w 1382"/>
                  <a:gd name="T27" fmla="*/ 1963 h 4627"/>
                  <a:gd name="T28" fmla="*/ 894 w 1382"/>
                  <a:gd name="T29" fmla="*/ 1890 h 4627"/>
                  <a:gd name="T30" fmla="*/ 903 w 1382"/>
                  <a:gd name="T31" fmla="*/ 1825 h 4627"/>
                  <a:gd name="T32" fmla="*/ 903 w 1382"/>
                  <a:gd name="T33" fmla="*/ 1622 h 4627"/>
                  <a:gd name="T34" fmla="*/ 894 w 1382"/>
                  <a:gd name="T35" fmla="*/ 1595 h 4627"/>
                  <a:gd name="T36" fmla="*/ 875 w 1382"/>
                  <a:gd name="T37" fmla="*/ 1539 h 4627"/>
                  <a:gd name="T38" fmla="*/ 857 w 1382"/>
                  <a:gd name="T39" fmla="*/ 1475 h 4627"/>
                  <a:gd name="T40" fmla="*/ 829 w 1382"/>
                  <a:gd name="T41" fmla="*/ 1419 h 4627"/>
                  <a:gd name="T42" fmla="*/ 626 w 1382"/>
                  <a:gd name="T43" fmla="*/ 1207 h 4627"/>
                  <a:gd name="T44" fmla="*/ 617 w 1382"/>
                  <a:gd name="T45" fmla="*/ 1198 h 4627"/>
                  <a:gd name="T46" fmla="*/ 599 w 1382"/>
                  <a:gd name="T47" fmla="*/ 1189 h 4627"/>
                  <a:gd name="T48" fmla="*/ 74 w 1382"/>
                  <a:gd name="T49" fmla="*/ 1189 h 4627"/>
                  <a:gd name="T50" fmla="*/ 55 w 1382"/>
                  <a:gd name="T51" fmla="*/ 1189 h 4627"/>
                  <a:gd name="T52" fmla="*/ 37 w 1382"/>
                  <a:gd name="T53" fmla="*/ 1171 h 4627"/>
                  <a:gd name="T54" fmla="*/ 18 w 1382"/>
                  <a:gd name="T55" fmla="*/ 1161 h 4627"/>
                  <a:gd name="T56" fmla="*/ 0 w 1382"/>
                  <a:gd name="T57" fmla="*/ 1153 h 4627"/>
                  <a:gd name="T58" fmla="*/ 479 w 1382"/>
                  <a:gd name="T59" fmla="*/ 977 h 4627"/>
                  <a:gd name="T60" fmla="*/ 498 w 1382"/>
                  <a:gd name="T61" fmla="*/ 967 h 4627"/>
                  <a:gd name="T62" fmla="*/ 948 w 1382"/>
                  <a:gd name="T63" fmla="*/ 507 h 4627"/>
                  <a:gd name="T64" fmla="*/ 1004 w 1382"/>
                  <a:gd name="T65" fmla="*/ 451 h 4627"/>
                  <a:gd name="T66" fmla="*/ 1050 w 1382"/>
                  <a:gd name="T67" fmla="*/ 378 h 4627"/>
                  <a:gd name="T68" fmla="*/ 1105 w 1382"/>
                  <a:gd name="T69" fmla="*/ 304 h 4627"/>
                  <a:gd name="T70" fmla="*/ 1152 w 1382"/>
                  <a:gd name="T71" fmla="*/ 240 h 4627"/>
                  <a:gd name="T72" fmla="*/ 1326 w 1382"/>
                  <a:gd name="T73" fmla="*/ 0 h 462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382"/>
                  <a:gd name="T112" fmla="*/ 0 h 4627"/>
                  <a:gd name="T113" fmla="*/ 1382 w 1382"/>
                  <a:gd name="T114" fmla="*/ 4627 h 462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382" h="4627">
                    <a:moveTo>
                      <a:pt x="1382" y="9"/>
                    </a:moveTo>
                    <a:lnTo>
                      <a:pt x="1373" y="4627"/>
                    </a:lnTo>
                    <a:lnTo>
                      <a:pt x="1308" y="4617"/>
                    </a:lnTo>
                    <a:lnTo>
                      <a:pt x="940" y="4562"/>
                    </a:lnTo>
                    <a:lnTo>
                      <a:pt x="756" y="4377"/>
                    </a:lnTo>
                    <a:lnTo>
                      <a:pt x="645" y="4203"/>
                    </a:lnTo>
                    <a:lnTo>
                      <a:pt x="645" y="2995"/>
                    </a:lnTo>
                    <a:lnTo>
                      <a:pt x="709" y="2479"/>
                    </a:lnTo>
                    <a:lnTo>
                      <a:pt x="709" y="2461"/>
                    </a:lnTo>
                    <a:lnTo>
                      <a:pt x="709" y="2433"/>
                    </a:lnTo>
                    <a:lnTo>
                      <a:pt x="709" y="2415"/>
                    </a:lnTo>
                    <a:lnTo>
                      <a:pt x="709" y="2388"/>
                    </a:lnTo>
                    <a:lnTo>
                      <a:pt x="709" y="2369"/>
                    </a:lnTo>
                    <a:lnTo>
                      <a:pt x="709" y="2341"/>
                    </a:lnTo>
                    <a:lnTo>
                      <a:pt x="709" y="2322"/>
                    </a:lnTo>
                    <a:lnTo>
                      <a:pt x="709" y="2295"/>
                    </a:lnTo>
                    <a:lnTo>
                      <a:pt x="719" y="2276"/>
                    </a:lnTo>
                    <a:lnTo>
                      <a:pt x="737" y="2258"/>
                    </a:lnTo>
                    <a:lnTo>
                      <a:pt x="756" y="2231"/>
                    </a:lnTo>
                    <a:lnTo>
                      <a:pt x="774" y="2202"/>
                    </a:lnTo>
                    <a:lnTo>
                      <a:pt x="793" y="2175"/>
                    </a:lnTo>
                    <a:lnTo>
                      <a:pt x="810" y="2148"/>
                    </a:lnTo>
                    <a:lnTo>
                      <a:pt x="829" y="2120"/>
                    </a:lnTo>
                    <a:lnTo>
                      <a:pt x="838" y="2101"/>
                    </a:lnTo>
                    <a:lnTo>
                      <a:pt x="838" y="2074"/>
                    </a:lnTo>
                    <a:lnTo>
                      <a:pt x="857" y="2037"/>
                    </a:lnTo>
                    <a:lnTo>
                      <a:pt x="866" y="2000"/>
                    </a:lnTo>
                    <a:lnTo>
                      <a:pt x="875" y="1963"/>
                    </a:lnTo>
                    <a:lnTo>
                      <a:pt x="884" y="1926"/>
                    </a:lnTo>
                    <a:lnTo>
                      <a:pt x="894" y="1890"/>
                    </a:lnTo>
                    <a:lnTo>
                      <a:pt x="903" y="1853"/>
                    </a:lnTo>
                    <a:lnTo>
                      <a:pt x="903" y="1825"/>
                    </a:lnTo>
                    <a:lnTo>
                      <a:pt x="903" y="1632"/>
                    </a:lnTo>
                    <a:lnTo>
                      <a:pt x="903" y="1622"/>
                    </a:lnTo>
                    <a:lnTo>
                      <a:pt x="894" y="1613"/>
                    </a:lnTo>
                    <a:lnTo>
                      <a:pt x="894" y="1595"/>
                    </a:lnTo>
                    <a:lnTo>
                      <a:pt x="884" y="1566"/>
                    </a:lnTo>
                    <a:lnTo>
                      <a:pt x="875" y="1539"/>
                    </a:lnTo>
                    <a:lnTo>
                      <a:pt x="866" y="1502"/>
                    </a:lnTo>
                    <a:lnTo>
                      <a:pt x="857" y="1475"/>
                    </a:lnTo>
                    <a:lnTo>
                      <a:pt x="847" y="1438"/>
                    </a:lnTo>
                    <a:lnTo>
                      <a:pt x="829" y="1419"/>
                    </a:lnTo>
                    <a:lnTo>
                      <a:pt x="820" y="1401"/>
                    </a:lnTo>
                    <a:lnTo>
                      <a:pt x="626" y="1207"/>
                    </a:lnTo>
                    <a:lnTo>
                      <a:pt x="617" y="1207"/>
                    </a:lnTo>
                    <a:lnTo>
                      <a:pt x="617" y="1198"/>
                    </a:lnTo>
                    <a:lnTo>
                      <a:pt x="608" y="1198"/>
                    </a:lnTo>
                    <a:lnTo>
                      <a:pt x="599" y="1189"/>
                    </a:lnTo>
                    <a:lnTo>
                      <a:pt x="589" y="1189"/>
                    </a:lnTo>
                    <a:lnTo>
                      <a:pt x="74" y="1189"/>
                    </a:lnTo>
                    <a:lnTo>
                      <a:pt x="64" y="1189"/>
                    </a:lnTo>
                    <a:lnTo>
                      <a:pt x="55" y="1189"/>
                    </a:lnTo>
                    <a:lnTo>
                      <a:pt x="46" y="1180"/>
                    </a:lnTo>
                    <a:lnTo>
                      <a:pt x="37" y="1171"/>
                    </a:lnTo>
                    <a:lnTo>
                      <a:pt x="27" y="1171"/>
                    </a:lnTo>
                    <a:lnTo>
                      <a:pt x="18" y="1161"/>
                    </a:lnTo>
                    <a:lnTo>
                      <a:pt x="9" y="1153"/>
                    </a:lnTo>
                    <a:lnTo>
                      <a:pt x="0" y="1153"/>
                    </a:lnTo>
                    <a:lnTo>
                      <a:pt x="91" y="1106"/>
                    </a:lnTo>
                    <a:lnTo>
                      <a:pt x="479" y="977"/>
                    </a:lnTo>
                    <a:lnTo>
                      <a:pt x="488" y="967"/>
                    </a:lnTo>
                    <a:lnTo>
                      <a:pt x="498" y="967"/>
                    </a:lnTo>
                    <a:lnTo>
                      <a:pt x="498" y="959"/>
                    </a:lnTo>
                    <a:lnTo>
                      <a:pt x="948" y="507"/>
                    </a:lnTo>
                    <a:lnTo>
                      <a:pt x="977" y="480"/>
                    </a:lnTo>
                    <a:lnTo>
                      <a:pt x="1004" y="451"/>
                    </a:lnTo>
                    <a:lnTo>
                      <a:pt x="1022" y="415"/>
                    </a:lnTo>
                    <a:lnTo>
                      <a:pt x="1050" y="378"/>
                    </a:lnTo>
                    <a:lnTo>
                      <a:pt x="1078" y="341"/>
                    </a:lnTo>
                    <a:lnTo>
                      <a:pt x="1105" y="304"/>
                    </a:lnTo>
                    <a:lnTo>
                      <a:pt x="1133" y="277"/>
                    </a:lnTo>
                    <a:lnTo>
                      <a:pt x="1152" y="240"/>
                    </a:lnTo>
                    <a:lnTo>
                      <a:pt x="1280" y="56"/>
                    </a:lnTo>
                    <a:lnTo>
                      <a:pt x="1326" y="0"/>
                    </a:lnTo>
                    <a:lnTo>
                      <a:pt x="1382" y="9"/>
                    </a:lnTo>
                    <a:close/>
                  </a:path>
                </a:pathLst>
              </a:custGeom>
              <a:solidFill>
                <a:srgbClr val="916338"/>
              </a:solidFill>
              <a:ln w="9525">
                <a:noFill/>
                <a:round/>
                <a:headEnd/>
                <a:tailEnd/>
              </a:ln>
            </p:spPr>
            <p:txBody>
              <a:bodyPr>
                <a:prstTxWarp prst="textNoShape">
                  <a:avLst/>
                </a:prstTxWarp>
              </a:bodyPr>
              <a:lstStyle/>
              <a:p>
                <a:endParaRPr lang="en-US"/>
              </a:p>
            </p:txBody>
          </p:sp>
          <p:sp>
            <p:nvSpPr>
              <p:cNvPr id="24871" name="Freeform 176"/>
              <p:cNvSpPr>
                <a:spLocks/>
              </p:cNvSpPr>
              <p:nvPr/>
            </p:nvSpPr>
            <p:spPr bwMode="auto">
              <a:xfrm>
                <a:off x="687" y="2575"/>
                <a:ext cx="45" cy="49"/>
              </a:xfrm>
              <a:custGeom>
                <a:avLst/>
                <a:gdLst>
                  <a:gd name="T0" fmla="*/ 360 w 360"/>
                  <a:gd name="T1" fmla="*/ 397 h 397"/>
                  <a:gd name="T2" fmla="*/ 304 w 360"/>
                  <a:gd name="T3" fmla="*/ 194 h 397"/>
                  <a:gd name="T4" fmla="*/ 194 w 360"/>
                  <a:gd name="T5" fmla="*/ 93 h 397"/>
                  <a:gd name="T6" fmla="*/ 56 w 360"/>
                  <a:gd name="T7" fmla="*/ 93 h 397"/>
                  <a:gd name="T8" fmla="*/ 0 w 360"/>
                  <a:gd name="T9" fmla="*/ 175 h 397"/>
                  <a:gd name="T10" fmla="*/ 0 w 360"/>
                  <a:gd name="T11" fmla="*/ 27 h 397"/>
                  <a:gd name="T12" fmla="*/ 277 w 360"/>
                  <a:gd name="T13" fmla="*/ 0 h 397"/>
                  <a:gd name="T14" fmla="*/ 332 w 360"/>
                  <a:gd name="T15" fmla="*/ 56 h 397"/>
                  <a:gd name="T16" fmla="*/ 360 w 360"/>
                  <a:gd name="T17" fmla="*/ 397 h 3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60"/>
                  <a:gd name="T28" fmla="*/ 0 h 397"/>
                  <a:gd name="T29" fmla="*/ 360 w 360"/>
                  <a:gd name="T30" fmla="*/ 397 h 39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60" h="397">
                    <a:moveTo>
                      <a:pt x="360" y="397"/>
                    </a:moveTo>
                    <a:lnTo>
                      <a:pt x="304" y="194"/>
                    </a:lnTo>
                    <a:lnTo>
                      <a:pt x="194" y="93"/>
                    </a:lnTo>
                    <a:lnTo>
                      <a:pt x="56" y="93"/>
                    </a:lnTo>
                    <a:lnTo>
                      <a:pt x="0" y="175"/>
                    </a:lnTo>
                    <a:lnTo>
                      <a:pt x="0" y="27"/>
                    </a:lnTo>
                    <a:lnTo>
                      <a:pt x="277" y="0"/>
                    </a:lnTo>
                    <a:lnTo>
                      <a:pt x="332" y="56"/>
                    </a:lnTo>
                    <a:lnTo>
                      <a:pt x="360" y="397"/>
                    </a:lnTo>
                    <a:close/>
                  </a:path>
                </a:pathLst>
              </a:custGeom>
              <a:solidFill>
                <a:srgbClr val="FF9966"/>
              </a:solidFill>
              <a:ln w="9525">
                <a:noFill/>
                <a:round/>
                <a:headEnd/>
                <a:tailEnd/>
              </a:ln>
            </p:spPr>
            <p:txBody>
              <a:bodyPr>
                <a:prstTxWarp prst="textNoShape">
                  <a:avLst/>
                </a:prstTxWarp>
              </a:bodyPr>
              <a:lstStyle/>
              <a:p>
                <a:endParaRPr lang="en-US"/>
              </a:p>
            </p:txBody>
          </p:sp>
          <p:sp>
            <p:nvSpPr>
              <p:cNvPr id="24872" name="Freeform 177"/>
              <p:cNvSpPr>
                <a:spLocks/>
              </p:cNvSpPr>
              <p:nvPr/>
            </p:nvSpPr>
            <p:spPr bwMode="auto">
              <a:xfrm>
                <a:off x="756" y="2586"/>
                <a:ext cx="52" cy="35"/>
              </a:xfrm>
              <a:custGeom>
                <a:avLst/>
                <a:gdLst>
                  <a:gd name="T0" fmla="*/ 304 w 414"/>
                  <a:gd name="T1" fmla="*/ 27 h 275"/>
                  <a:gd name="T2" fmla="*/ 414 w 414"/>
                  <a:gd name="T3" fmla="*/ 27 h 275"/>
                  <a:gd name="T4" fmla="*/ 360 w 414"/>
                  <a:gd name="T5" fmla="*/ 128 h 275"/>
                  <a:gd name="T6" fmla="*/ 360 w 414"/>
                  <a:gd name="T7" fmla="*/ 211 h 275"/>
                  <a:gd name="T8" fmla="*/ 83 w 414"/>
                  <a:gd name="T9" fmla="*/ 239 h 275"/>
                  <a:gd name="T10" fmla="*/ 28 w 414"/>
                  <a:gd name="T11" fmla="*/ 239 h 275"/>
                  <a:gd name="T12" fmla="*/ 0 w 414"/>
                  <a:gd name="T13" fmla="*/ 275 h 275"/>
                  <a:gd name="T14" fmla="*/ 0 w 414"/>
                  <a:gd name="T15" fmla="*/ 0 h 275"/>
                  <a:gd name="T16" fmla="*/ 276 w 414"/>
                  <a:gd name="T17" fmla="*/ 54 h 275"/>
                  <a:gd name="T18" fmla="*/ 304 w 414"/>
                  <a:gd name="T19" fmla="*/ 27 h 27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14"/>
                  <a:gd name="T31" fmla="*/ 0 h 275"/>
                  <a:gd name="T32" fmla="*/ 414 w 414"/>
                  <a:gd name="T33" fmla="*/ 275 h 27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14" h="275">
                    <a:moveTo>
                      <a:pt x="304" y="27"/>
                    </a:moveTo>
                    <a:lnTo>
                      <a:pt x="414" y="27"/>
                    </a:lnTo>
                    <a:lnTo>
                      <a:pt x="360" y="128"/>
                    </a:lnTo>
                    <a:lnTo>
                      <a:pt x="360" y="211"/>
                    </a:lnTo>
                    <a:lnTo>
                      <a:pt x="83" y="239"/>
                    </a:lnTo>
                    <a:lnTo>
                      <a:pt x="28" y="239"/>
                    </a:lnTo>
                    <a:lnTo>
                      <a:pt x="0" y="275"/>
                    </a:lnTo>
                    <a:lnTo>
                      <a:pt x="0" y="0"/>
                    </a:lnTo>
                    <a:lnTo>
                      <a:pt x="276" y="54"/>
                    </a:lnTo>
                    <a:lnTo>
                      <a:pt x="304" y="27"/>
                    </a:lnTo>
                    <a:close/>
                  </a:path>
                </a:pathLst>
              </a:custGeom>
              <a:solidFill>
                <a:srgbClr val="FF9966"/>
              </a:solidFill>
              <a:ln w="9525">
                <a:noFill/>
                <a:round/>
                <a:headEnd/>
                <a:tailEnd/>
              </a:ln>
            </p:spPr>
            <p:txBody>
              <a:bodyPr>
                <a:prstTxWarp prst="textNoShape">
                  <a:avLst/>
                </a:prstTxWarp>
              </a:bodyPr>
              <a:lstStyle/>
              <a:p>
                <a:endParaRPr lang="en-US"/>
              </a:p>
            </p:txBody>
          </p:sp>
          <p:sp>
            <p:nvSpPr>
              <p:cNvPr id="24873" name="Freeform 178"/>
              <p:cNvSpPr>
                <a:spLocks/>
              </p:cNvSpPr>
              <p:nvPr/>
            </p:nvSpPr>
            <p:spPr bwMode="auto">
              <a:xfrm>
                <a:off x="867" y="2586"/>
                <a:ext cx="14" cy="23"/>
              </a:xfrm>
              <a:custGeom>
                <a:avLst/>
                <a:gdLst>
                  <a:gd name="T0" fmla="*/ 110 w 110"/>
                  <a:gd name="T1" fmla="*/ 184 h 184"/>
                  <a:gd name="T2" fmla="*/ 0 w 110"/>
                  <a:gd name="T3" fmla="*/ 184 h 184"/>
                  <a:gd name="T4" fmla="*/ 27 w 110"/>
                  <a:gd name="T5" fmla="*/ 27 h 184"/>
                  <a:gd name="T6" fmla="*/ 55 w 110"/>
                  <a:gd name="T7" fmla="*/ 0 h 184"/>
                  <a:gd name="T8" fmla="*/ 110 w 110"/>
                  <a:gd name="T9" fmla="*/ 27 h 184"/>
                  <a:gd name="T10" fmla="*/ 110 w 110"/>
                  <a:gd name="T11" fmla="*/ 184 h 184"/>
                  <a:gd name="T12" fmla="*/ 0 60000 65536"/>
                  <a:gd name="T13" fmla="*/ 0 60000 65536"/>
                  <a:gd name="T14" fmla="*/ 0 60000 65536"/>
                  <a:gd name="T15" fmla="*/ 0 60000 65536"/>
                  <a:gd name="T16" fmla="*/ 0 60000 65536"/>
                  <a:gd name="T17" fmla="*/ 0 60000 65536"/>
                  <a:gd name="T18" fmla="*/ 0 w 110"/>
                  <a:gd name="T19" fmla="*/ 0 h 184"/>
                  <a:gd name="T20" fmla="*/ 110 w 110"/>
                  <a:gd name="T21" fmla="*/ 184 h 184"/>
                </a:gdLst>
                <a:ahLst/>
                <a:cxnLst>
                  <a:cxn ang="T12">
                    <a:pos x="T0" y="T1"/>
                  </a:cxn>
                  <a:cxn ang="T13">
                    <a:pos x="T2" y="T3"/>
                  </a:cxn>
                  <a:cxn ang="T14">
                    <a:pos x="T4" y="T5"/>
                  </a:cxn>
                  <a:cxn ang="T15">
                    <a:pos x="T6" y="T7"/>
                  </a:cxn>
                  <a:cxn ang="T16">
                    <a:pos x="T8" y="T9"/>
                  </a:cxn>
                  <a:cxn ang="T17">
                    <a:pos x="T10" y="T11"/>
                  </a:cxn>
                </a:cxnLst>
                <a:rect l="T18" t="T19" r="T20" b="T21"/>
                <a:pathLst>
                  <a:path w="110" h="184">
                    <a:moveTo>
                      <a:pt x="110" y="184"/>
                    </a:moveTo>
                    <a:lnTo>
                      <a:pt x="0" y="184"/>
                    </a:lnTo>
                    <a:lnTo>
                      <a:pt x="27" y="27"/>
                    </a:lnTo>
                    <a:lnTo>
                      <a:pt x="55" y="0"/>
                    </a:lnTo>
                    <a:lnTo>
                      <a:pt x="110" y="27"/>
                    </a:lnTo>
                    <a:lnTo>
                      <a:pt x="110" y="184"/>
                    </a:lnTo>
                    <a:close/>
                  </a:path>
                </a:pathLst>
              </a:custGeom>
              <a:solidFill>
                <a:srgbClr val="FF9966"/>
              </a:solidFill>
              <a:ln w="9525">
                <a:noFill/>
                <a:round/>
                <a:headEnd/>
                <a:tailEnd/>
              </a:ln>
            </p:spPr>
            <p:txBody>
              <a:bodyPr>
                <a:prstTxWarp prst="textNoShape">
                  <a:avLst/>
                </a:prstTxWarp>
              </a:bodyPr>
              <a:lstStyle/>
              <a:p>
                <a:endParaRPr lang="en-US"/>
              </a:p>
            </p:txBody>
          </p:sp>
          <p:sp>
            <p:nvSpPr>
              <p:cNvPr id="24874" name="Freeform 179"/>
              <p:cNvSpPr>
                <a:spLocks/>
              </p:cNvSpPr>
              <p:nvPr/>
            </p:nvSpPr>
            <p:spPr bwMode="auto">
              <a:xfrm>
                <a:off x="822" y="2589"/>
                <a:ext cx="24" cy="23"/>
              </a:xfrm>
              <a:custGeom>
                <a:avLst/>
                <a:gdLst>
                  <a:gd name="T0" fmla="*/ 194 w 194"/>
                  <a:gd name="T1" fmla="*/ 184 h 184"/>
                  <a:gd name="T2" fmla="*/ 0 w 194"/>
                  <a:gd name="T3" fmla="*/ 157 h 184"/>
                  <a:gd name="T4" fmla="*/ 83 w 194"/>
                  <a:gd name="T5" fmla="*/ 0 h 184"/>
                  <a:gd name="T6" fmla="*/ 166 w 194"/>
                  <a:gd name="T7" fmla="*/ 0 h 184"/>
                  <a:gd name="T8" fmla="*/ 194 w 194"/>
                  <a:gd name="T9" fmla="*/ 184 h 184"/>
                  <a:gd name="T10" fmla="*/ 0 60000 65536"/>
                  <a:gd name="T11" fmla="*/ 0 60000 65536"/>
                  <a:gd name="T12" fmla="*/ 0 60000 65536"/>
                  <a:gd name="T13" fmla="*/ 0 60000 65536"/>
                  <a:gd name="T14" fmla="*/ 0 60000 65536"/>
                  <a:gd name="T15" fmla="*/ 0 w 194"/>
                  <a:gd name="T16" fmla="*/ 0 h 184"/>
                  <a:gd name="T17" fmla="*/ 194 w 194"/>
                  <a:gd name="T18" fmla="*/ 184 h 184"/>
                </a:gdLst>
                <a:ahLst/>
                <a:cxnLst>
                  <a:cxn ang="T10">
                    <a:pos x="T0" y="T1"/>
                  </a:cxn>
                  <a:cxn ang="T11">
                    <a:pos x="T2" y="T3"/>
                  </a:cxn>
                  <a:cxn ang="T12">
                    <a:pos x="T4" y="T5"/>
                  </a:cxn>
                  <a:cxn ang="T13">
                    <a:pos x="T6" y="T7"/>
                  </a:cxn>
                  <a:cxn ang="T14">
                    <a:pos x="T8" y="T9"/>
                  </a:cxn>
                </a:cxnLst>
                <a:rect l="T15" t="T16" r="T17" b="T18"/>
                <a:pathLst>
                  <a:path w="194" h="184">
                    <a:moveTo>
                      <a:pt x="194" y="184"/>
                    </a:moveTo>
                    <a:lnTo>
                      <a:pt x="0" y="157"/>
                    </a:lnTo>
                    <a:lnTo>
                      <a:pt x="83" y="0"/>
                    </a:lnTo>
                    <a:lnTo>
                      <a:pt x="166" y="0"/>
                    </a:lnTo>
                    <a:lnTo>
                      <a:pt x="194" y="184"/>
                    </a:lnTo>
                    <a:close/>
                  </a:path>
                </a:pathLst>
              </a:custGeom>
              <a:solidFill>
                <a:srgbClr val="99CCCC"/>
              </a:solidFill>
              <a:ln w="9525">
                <a:noFill/>
                <a:round/>
                <a:headEnd/>
                <a:tailEnd/>
              </a:ln>
            </p:spPr>
            <p:txBody>
              <a:bodyPr>
                <a:prstTxWarp prst="textNoShape">
                  <a:avLst/>
                </a:prstTxWarp>
              </a:bodyPr>
              <a:lstStyle/>
              <a:p>
                <a:endParaRPr lang="en-US"/>
              </a:p>
            </p:txBody>
          </p:sp>
          <p:sp>
            <p:nvSpPr>
              <p:cNvPr id="24875" name="Freeform 180"/>
              <p:cNvSpPr>
                <a:spLocks/>
              </p:cNvSpPr>
              <p:nvPr/>
            </p:nvSpPr>
            <p:spPr bwMode="auto">
              <a:xfrm>
                <a:off x="698" y="2606"/>
                <a:ext cx="24" cy="93"/>
              </a:xfrm>
              <a:custGeom>
                <a:avLst/>
                <a:gdLst>
                  <a:gd name="T0" fmla="*/ 194 w 194"/>
                  <a:gd name="T1" fmla="*/ 748 h 748"/>
                  <a:gd name="T2" fmla="*/ 0 w 194"/>
                  <a:gd name="T3" fmla="*/ 748 h 748"/>
                  <a:gd name="T4" fmla="*/ 27 w 194"/>
                  <a:gd name="T5" fmla="*/ 29 h 748"/>
                  <a:gd name="T6" fmla="*/ 56 w 194"/>
                  <a:gd name="T7" fmla="*/ 0 h 748"/>
                  <a:gd name="T8" fmla="*/ 194 w 194"/>
                  <a:gd name="T9" fmla="*/ 452 h 748"/>
                  <a:gd name="T10" fmla="*/ 194 w 194"/>
                  <a:gd name="T11" fmla="*/ 748 h 748"/>
                  <a:gd name="T12" fmla="*/ 0 60000 65536"/>
                  <a:gd name="T13" fmla="*/ 0 60000 65536"/>
                  <a:gd name="T14" fmla="*/ 0 60000 65536"/>
                  <a:gd name="T15" fmla="*/ 0 60000 65536"/>
                  <a:gd name="T16" fmla="*/ 0 60000 65536"/>
                  <a:gd name="T17" fmla="*/ 0 60000 65536"/>
                  <a:gd name="T18" fmla="*/ 0 w 194"/>
                  <a:gd name="T19" fmla="*/ 0 h 748"/>
                  <a:gd name="T20" fmla="*/ 194 w 194"/>
                  <a:gd name="T21" fmla="*/ 748 h 748"/>
                </a:gdLst>
                <a:ahLst/>
                <a:cxnLst>
                  <a:cxn ang="T12">
                    <a:pos x="T0" y="T1"/>
                  </a:cxn>
                  <a:cxn ang="T13">
                    <a:pos x="T2" y="T3"/>
                  </a:cxn>
                  <a:cxn ang="T14">
                    <a:pos x="T4" y="T5"/>
                  </a:cxn>
                  <a:cxn ang="T15">
                    <a:pos x="T6" y="T7"/>
                  </a:cxn>
                  <a:cxn ang="T16">
                    <a:pos x="T8" y="T9"/>
                  </a:cxn>
                  <a:cxn ang="T17">
                    <a:pos x="T10" y="T11"/>
                  </a:cxn>
                </a:cxnLst>
                <a:rect l="T18" t="T19" r="T20" b="T21"/>
                <a:pathLst>
                  <a:path w="194" h="748">
                    <a:moveTo>
                      <a:pt x="194" y="748"/>
                    </a:moveTo>
                    <a:lnTo>
                      <a:pt x="0" y="748"/>
                    </a:lnTo>
                    <a:lnTo>
                      <a:pt x="27" y="29"/>
                    </a:lnTo>
                    <a:lnTo>
                      <a:pt x="56" y="0"/>
                    </a:lnTo>
                    <a:lnTo>
                      <a:pt x="194" y="452"/>
                    </a:lnTo>
                    <a:lnTo>
                      <a:pt x="194" y="748"/>
                    </a:lnTo>
                    <a:close/>
                  </a:path>
                </a:pathLst>
              </a:custGeom>
              <a:solidFill>
                <a:srgbClr val="99CCCC"/>
              </a:solidFill>
              <a:ln w="9525">
                <a:noFill/>
                <a:round/>
                <a:headEnd/>
                <a:tailEnd/>
              </a:ln>
            </p:spPr>
            <p:txBody>
              <a:bodyPr>
                <a:prstTxWarp prst="textNoShape">
                  <a:avLst/>
                </a:prstTxWarp>
              </a:bodyPr>
              <a:lstStyle/>
              <a:p>
                <a:endParaRPr lang="en-US"/>
              </a:p>
            </p:txBody>
          </p:sp>
          <p:sp>
            <p:nvSpPr>
              <p:cNvPr id="24876" name="Freeform 181"/>
              <p:cNvSpPr>
                <a:spLocks/>
              </p:cNvSpPr>
              <p:nvPr/>
            </p:nvSpPr>
            <p:spPr bwMode="auto">
              <a:xfrm>
                <a:off x="687" y="2633"/>
                <a:ext cx="223" cy="966"/>
              </a:xfrm>
              <a:custGeom>
                <a:avLst/>
                <a:gdLst>
                  <a:gd name="T0" fmla="*/ 0 w 1778"/>
                  <a:gd name="T1" fmla="*/ 718 h 7722"/>
                  <a:gd name="T2" fmla="*/ 470 w 1778"/>
                  <a:gd name="T3" fmla="*/ 635 h 7722"/>
                  <a:gd name="T4" fmla="*/ 553 w 1778"/>
                  <a:gd name="T5" fmla="*/ 54 h 7722"/>
                  <a:gd name="T6" fmla="*/ 1465 w 1778"/>
                  <a:gd name="T7" fmla="*/ 27 h 7722"/>
                  <a:gd name="T8" fmla="*/ 1778 w 1778"/>
                  <a:gd name="T9" fmla="*/ 635 h 7722"/>
                  <a:gd name="T10" fmla="*/ 1696 w 1778"/>
                  <a:gd name="T11" fmla="*/ 718 h 7722"/>
                  <a:gd name="T12" fmla="*/ 1686 w 1778"/>
                  <a:gd name="T13" fmla="*/ 737 h 7722"/>
                  <a:gd name="T14" fmla="*/ 1622 w 1778"/>
                  <a:gd name="T15" fmla="*/ 1123 h 7722"/>
                  <a:gd name="T16" fmla="*/ 1318 w 1778"/>
                  <a:gd name="T17" fmla="*/ 1492 h 7722"/>
                  <a:gd name="T18" fmla="*/ 1308 w 1778"/>
                  <a:gd name="T19" fmla="*/ 1501 h 7722"/>
                  <a:gd name="T20" fmla="*/ 1299 w 1778"/>
                  <a:gd name="T21" fmla="*/ 1520 h 7722"/>
                  <a:gd name="T22" fmla="*/ 1152 w 1778"/>
                  <a:gd name="T23" fmla="*/ 2082 h 7722"/>
                  <a:gd name="T24" fmla="*/ 1124 w 1778"/>
                  <a:gd name="T25" fmla="*/ 2183 h 7722"/>
                  <a:gd name="T26" fmla="*/ 1087 w 1778"/>
                  <a:gd name="T27" fmla="*/ 2276 h 7722"/>
                  <a:gd name="T28" fmla="*/ 1051 w 1778"/>
                  <a:gd name="T29" fmla="*/ 2377 h 7722"/>
                  <a:gd name="T30" fmla="*/ 1023 w 1778"/>
                  <a:gd name="T31" fmla="*/ 2478 h 7722"/>
                  <a:gd name="T32" fmla="*/ 996 w 1778"/>
                  <a:gd name="T33" fmla="*/ 2598 h 7722"/>
                  <a:gd name="T34" fmla="*/ 967 w 1778"/>
                  <a:gd name="T35" fmla="*/ 2708 h 7722"/>
                  <a:gd name="T36" fmla="*/ 931 w 1778"/>
                  <a:gd name="T37" fmla="*/ 2828 h 7722"/>
                  <a:gd name="T38" fmla="*/ 793 w 1778"/>
                  <a:gd name="T39" fmla="*/ 2838 h 7722"/>
                  <a:gd name="T40" fmla="*/ 765 w 1778"/>
                  <a:gd name="T41" fmla="*/ 2838 h 7722"/>
                  <a:gd name="T42" fmla="*/ 746 w 1778"/>
                  <a:gd name="T43" fmla="*/ 2838 h 7722"/>
                  <a:gd name="T44" fmla="*/ 728 w 1778"/>
                  <a:gd name="T45" fmla="*/ 2856 h 7722"/>
                  <a:gd name="T46" fmla="*/ 719 w 1778"/>
                  <a:gd name="T47" fmla="*/ 2875 h 7722"/>
                  <a:gd name="T48" fmla="*/ 719 w 1778"/>
                  <a:gd name="T49" fmla="*/ 2893 h 7722"/>
                  <a:gd name="T50" fmla="*/ 719 w 1778"/>
                  <a:gd name="T51" fmla="*/ 2920 h 7722"/>
                  <a:gd name="T52" fmla="*/ 737 w 1778"/>
                  <a:gd name="T53" fmla="*/ 2930 h 7722"/>
                  <a:gd name="T54" fmla="*/ 756 w 1778"/>
                  <a:gd name="T55" fmla="*/ 2948 h 7722"/>
                  <a:gd name="T56" fmla="*/ 783 w 1778"/>
                  <a:gd name="T57" fmla="*/ 3722 h 7722"/>
                  <a:gd name="T58" fmla="*/ 728 w 1778"/>
                  <a:gd name="T59" fmla="*/ 3953 h 7722"/>
                  <a:gd name="T60" fmla="*/ 673 w 1778"/>
                  <a:gd name="T61" fmla="*/ 4174 h 7722"/>
                  <a:gd name="T62" fmla="*/ 626 w 1778"/>
                  <a:gd name="T63" fmla="*/ 4395 h 7722"/>
                  <a:gd name="T64" fmla="*/ 589 w 1778"/>
                  <a:gd name="T65" fmla="*/ 4635 h 7722"/>
                  <a:gd name="T66" fmla="*/ 368 w 1778"/>
                  <a:gd name="T67" fmla="*/ 6091 h 7722"/>
                  <a:gd name="T68" fmla="*/ 350 w 1778"/>
                  <a:gd name="T69" fmla="*/ 6082 h 7722"/>
                  <a:gd name="T70" fmla="*/ 332 w 1778"/>
                  <a:gd name="T71" fmla="*/ 6072 h 7722"/>
                  <a:gd name="T72" fmla="*/ 304 w 1778"/>
                  <a:gd name="T73" fmla="*/ 6072 h 7722"/>
                  <a:gd name="T74" fmla="*/ 286 w 1778"/>
                  <a:gd name="T75" fmla="*/ 6082 h 7722"/>
                  <a:gd name="T76" fmla="*/ 267 w 1778"/>
                  <a:gd name="T77" fmla="*/ 6099 h 7722"/>
                  <a:gd name="T78" fmla="*/ 267 w 1778"/>
                  <a:gd name="T79" fmla="*/ 6128 h 7722"/>
                  <a:gd name="T80" fmla="*/ 267 w 1778"/>
                  <a:gd name="T81" fmla="*/ 6146 h 7722"/>
                  <a:gd name="T82" fmla="*/ 341 w 1778"/>
                  <a:gd name="T83" fmla="*/ 6256 h 7722"/>
                  <a:gd name="T84" fmla="*/ 74 w 1778"/>
                  <a:gd name="T85" fmla="*/ 7344 h 7722"/>
                  <a:gd name="T86" fmla="*/ 56 w 1778"/>
                  <a:gd name="T87" fmla="*/ 7436 h 7722"/>
                  <a:gd name="T88" fmla="*/ 37 w 1778"/>
                  <a:gd name="T89" fmla="*/ 7528 h 7722"/>
                  <a:gd name="T90" fmla="*/ 19 w 1778"/>
                  <a:gd name="T91" fmla="*/ 7621 h 7722"/>
                  <a:gd name="T92" fmla="*/ 9 w 1778"/>
                  <a:gd name="T93" fmla="*/ 7712 h 7722"/>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778"/>
                  <a:gd name="T142" fmla="*/ 0 h 7722"/>
                  <a:gd name="T143" fmla="*/ 1778 w 1778"/>
                  <a:gd name="T144" fmla="*/ 7722 h 7722"/>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778" h="7722">
                    <a:moveTo>
                      <a:pt x="0" y="7722"/>
                    </a:moveTo>
                    <a:lnTo>
                      <a:pt x="0" y="718"/>
                    </a:lnTo>
                    <a:lnTo>
                      <a:pt x="415" y="690"/>
                    </a:lnTo>
                    <a:lnTo>
                      <a:pt x="470" y="635"/>
                    </a:lnTo>
                    <a:lnTo>
                      <a:pt x="470" y="275"/>
                    </a:lnTo>
                    <a:lnTo>
                      <a:pt x="553" y="54"/>
                    </a:lnTo>
                    <a:lnTo>
                      <a:pt x="857" y="0"/>
                    </a:lnTo>
                    <a:lnTo>
                      <a:pt x="1465" y="27"/>
                    </a:lnTo>
                    <a:lnTo>
                      <a:pt x="1493" y="635"/>
                    </a:lnTo>
                    <a:lnTo>
                      <a:pt x="1778" y="635"/>
                    </a:lnTo>
                    <a:lnTo>
                      <a:pt x="1704" y="718"/>
                    </a:lnTo>
                    <a:lnTo>
                      <a:pt x="1696" y="718"/>
                    </a:lnTo>
                    <a:lnTo>
                      <a:pt x="1696" y="727"/>
                    </a:lnTo>
                    <a:lnTo>
                      <a:pt x="1686" y="737"/>
                    </a:lnTo>
                    <a:lnTo>
                      <a:pt x="1686" y="746"/>
                    </a:lnTo>
                    <a:lnTo>
                      <a:pt x="1622" y="1123"/>
                    </a:lnTo>
                    <a:lnTo>
                      <a:pt x="1502" y="1308"/>
                    </a:lnTo>
                    <a:lnTo>
                      <a:pt x="1318" y="1492"/>
                    </a:lnTo>
                    <a:lnTo>
                      <a:pt x="1308" y="1492"/>
                    </a:lnTo>
                    <a:lnTo>
                      <a:pt x="1308" y="1501"/>
                    </a:lnTo>
                    <a:lnTo>
                      <a:pt x="1299" y="1510"/>
                    </a:lnTo>
                    <a:lnTo>
                      <a:pt x="1299" y="1520"/>
                    </a:lnTo>
                    <a:lnTo>
                      <a:pt x="1171" y="2036"/>
                    </a:lnTo>
                    <a:lnTo>
                      <a:pt x="1152" y="2082"/>
                    </a:lnTo>
                    <a:lnTo>
                      <a:pt x="1134" y="2128"/>
                    </a:lnTo>
                    <a:lnTo>
                      <a:pt x="1124" y="2183"/>
                    </a:lnTo>
                    <a:lnTo>
                      <a:pt x="1105" y="2229"/>
                    </a:lnTo>
                    <a:lnTo>
                      <a:pt x="1087" y="2276"/>
                    </a:lnTo>
                    <a:lnTo>
                      <a:pt x="1068" y="2330"/>
                    </a:lnTo>
                    <a:lnTo>
                      <a:pt x="1051" y="2377"/>
                    </a:lnTo>
                    <a:lnTo>
                      <a:pt x="1041" y="2423"/>
                    </a:lnTo>
                    <a:lnTo>
                      <a:pt x="1023" y="2478"/>
                    </a:lnTo>
                    <a:lnTo>
                      <a:pt x="1014" y="2534"/>
                    </a:lnTo>
                    <a:lnTo>
                      <a:pt x="996" y="2598"/>
                    </a:lnTo>
                    <a:lnTo>
                      <a:pt x="977" y="2654"/>
                    </a:lnTo>
                    <a:lnTo>
                      <a:pt x="967" y="2708"/>
                    </a:lnTo>
                    <a:lnTo>
                      <a:pt x="949" y="2773"/>
                    </a:lnTo>
                    <a:lnTo>
                      <a:pt x="931" y="2828"/>
                    </a:lnTo>
                    <a:lnTo>
                      <a:pt x="921" y="2883"/>
                    </a:lnTo>
                    <a:lnTo>
                      <a:pt x="793" y="2838"/>
                    </a:lnTo>
                    <a:lnTo>
                      <a:pt x="774" y="2838"/>
                    </a:lnTo>
                    <a:lnTo>
                      <a:pt x="765" y="2838"/>
                    </a:lnTo>
                    <a:lnTo>
                      <a:pt x="756" y="2838"/>
                    </a:lnTo>
                    <a:lnTo>
                      <a:pt x="746" y="2838"/>
                    </a:lnTo>
                    <a:lnTo>
                      <a:pt x="737" y="2846"/>
                    </a:lnTo>
                    <a:lnTo>
                      <a:pt x="728" y="2856"/>
                    </a:lnTo>
                    <a:lnTo>
                      <a:pt x="719" y="2865"/>
                    </a:lnTo>
                    <a:lnTo>
                      <a:pt x="719" y="2875"/>
                    </a:lnTo>
                    <a:lnTo>
                      <a:pt x="719" y="2883"/>
                    </a:lnTo>
                    <a:lnTo>
                      <a:pt x="719" y="2893"/>
                    </a:lnTo>
                    <a:lnTo>
                      <a:pt x="719" y="2902"/>
                    </a:lnTo>
                    <a:lnTo>
                      <a:pt x="719" y="2920"/>
                    </a:lnTo>
                    <a:lnTo>
                      <a:pt x="728" y="2920"/>
                    </a:lnTo>
                    <a:lnTo>
                      <a:pt x="737" y="2930"/>
                    </a:lnTo>
                    <a:lnTo>
                      <a:pt x="746" y="2939"/>
                    </a:lnTo>
                    <a:lnTo>
                      <a:pt x="756" y="2948"/>
                    </a:lnTo>
                    <a:lnTo>
                      <a:pt x="903" y="2995"/>
                    </a:lnTo>
                    <a:lnTo>
                      <a:pt x="783" y="3722"/>
                    </a:lnTo>
                    <a:lnTo>
                      <a:pt x="756" y="3833"/>
                    </a:lnTo>
                    <a:lnTo>
                      <a:pt x="728" y="3953"/>
                    </a:lnTo>
                    <a:lnTo>
                      <a:pt x="700" y="4063"/>
                    </a:lnTo>
                    <a:lnTo>
                      <a:pt x="673" y="4174"/>
                    </a:lnTo>
                    <a:lnTo>
                      <a:pt x="645" y="4284"/>
                    </a:lnTo>
                    <a:lnTo>
                      <a:pt x="626" y="4395"/>
                    </a:lnTo>
                    <a:lnTo>
                      <a:pt x="608" y="4515"/>
                    </a:lnTo>
                    <a:lnTo>
                      <a:pt x="589" y="4635"/>
                    </a:lnTo>
                    <a:lnTo>
                      <a:pt x="525" y="5151"/>
                    </a:lnTo>
                    <a:lnTo>
                      <a:pt x="368" y="6091"/>
                    </a:lnTo>
                    <a:lnTo>
                      <a:pt x="360" y="6082"/>
                    </a:lnTo>
                    <a:lnTo>
                      <a:pt x="350" y="6082"/>
                    </a:lnTo>
                    <a:lnTo>
                      <a:pt x="341" y="6072"/>
                    </a:lnTo>
                    <a:lnTo>
                      <a:pt x="332" y="6072"/>
                    </a:lnTo>
                    <a:lnTo>
                      <a:pt x="323" y="6072"/>
                    </a:lnTo>
                    <a:lnTo>
                      <a:pt x="304" y="6072"/>
                    </a:lnTo>
                    <a:lnTo>
                      <a:pt x="295" y="6072"/>
                    </a:lnTo>
                    <a:lnTo>
                      <a:pt x="286" y="6082"/>
                    </a:lnTo>
                    <a:lnTo>
                      <a:pt x="277" y="6091"/>
                    </a:lnTo>
                    <a:lnTo>
                      <a:pt x="267" y="6099"/>
                    </a:lnTo>
                    <a:lnTo>
                      <a:pt x="267" y="6118"/>
                    </a:lnTo>
                    <a:lnTo>
                      <a:pt x="267" y="6128"/>
                    </a:lnTo>
                    <a:lnTo>
                      <a:pt x="267" y="6136"/>
                    </a:lnTo>
                    <a:lnTo>
                      <a:pt x="267" y="6146"/>
                    </a:lnTo>
                    <a:lnTo>
                      <a:pt x="277" y="6155"/>
                    </a:lnTo>
                    <a:lnTo>
                      <a:pt x="341" y="6256"/>
                    </a:lnTo>
                    <a:lnTo>
                      <a:pt x="332" y="6312"/>
                    </a:lnTo>
                    <a:lnTo>
                      <a:pt x="74" y="7344"/>
                    </a:lnTo>
                    <a:lnTo>
                      <a:pt x="65" y="7390"/>
                    </a:lnTo>
                    <a:lnTo>
                      <a:pt x="56" y="7436"/>
                    </a:lnTo>
                    <a:lnTo>
                      <a:pt x="46" y="7483"/>
                    </a:lnTo>
                    <a:lnTo>
                      <a:pt x="37" y="7528"/>
                    </a:lnTo>
                    <a:lnTo>
                      <a:pt x="28" y="7574"/>
                    </a:lnTo>
                    <a:lnTo>
                      <a:pt x="19" y="7621"/>
                    </a:lnTo>
                    <a:lnTo>
                      <a:pt x="19" y="7667"/>
                    </a:lnTo>
                    <a:lnTo>
                      <a:pt x="9" y="7712"/>
                    </a:lnTo>
                    <a:lnTo>
                      <a:pt x="0" y="7722"/>
                    </a:lnTo>
                    <a:close/>
                  </a:path>
                </a:pathLst>
              </a:custGeom>
              <a:solidFill>
                <a:srgbClr val="916338"/>
              </a:solidFill>
              <a:ln w="9525">
                <a:noFill/>
                <a:round/>
                <a:headEnd/>
                <a:tailEnd/>
              </a:ln>
            </p:spPr>
            <p:txBody>
              <a:bodyPr>
                <a:prstTxWarp prst="textNoShape">
                  <a:avLst/>
                </a:prstTxWarp>
              </a:bodyPr>
              <a:lstStyle/>
              <a:p>
                <a:endParaRPr lang="en-US"/>
              </a:p>
            </p:txBody>
          </p:sp>
          <p:sp>
            <p:nvSpPr>
              <p:cNvPr id="24877" name="Freeform 182"/>
              <p:cNvSpPr>
                <a:spLocks/>
              </p:cNvSpPr>
              <p:nvPr/>
            </p:nvSpPr>
            <p:spPr bwMode="auto">
              <a:xfrm>
                <a:off x="687" y="3434"/>
                <a:ext cx="359" cy="563"/>
              </a:xfrm>
              <a:custGeom>
                <a:avLst/>
                <a:gdLst>
                  <a:gd name="T0" fmla="*/ 2838 w 2866"/>
                  <a:gd name="T1" fmla="*/ 2682 h 4507"/>
                  <a:gd name="T2" fmla="*/ 2866 w 2866"/>
                  <a:gd name="T3" fmla="*/ 3815 h 4507"/>
                  <a:gd name="T4" fmla="*/ 2866 w 2866"/>
                  <a:gd name="T5" fmla="*/ 3926 h 4507"/>
                  <a:gd name="T6" fmla="*/ 1659 w 2866"/>
                  <a:gd name="T7" fmla="*/ 4175 h 4507"/>
                  <a:gd name="T8" fmla="*/ 525 w 2866"/>
                  <a:gd name="T9" fmla="*/ 4369 h 4507"/>
                  <a:gd name="T10" fmla="*/ 0 w 2866"/>
                  <a:gd name="T11" fmla="*/ 4507 h 4507"/>
                  <a:gd name="T12" fmla="*/ 0 w 2866"/>
                  <a:gd name="T13" fmla="*/ 1475 h 4507"/>
                  <a:gd name="T14" fmla="*/ 102 w 2866"/>
                  <a:gd name="T15" fmla="*/ 1374 h 4507"/>
                  <a:gd name="T16" fmla="*/ 110 w 2866"/>
                  <a:gd name="T17" fmla="*/ 1364 h 4507"/>
                  <a:gd name="T18" fmla="*/ 110 w 2866"/>
                  <a:gd name="T19" fmla="*/ 1355 h 4507"/>
                  <a:gd name="T20" fmla="*/ 110 w 2866"/>
                  <a:gd name="T21" fmla="*/ 1345 h 4507"/>
                  <a:gd name="T22" fmla="*/ 176 w 2866"/>
                  <a:gd name="T23" fmla="*/ 959 h 4507"/>
                  <a:gd name="T24" fmla="*/ 424 w 2866"/>
                  <a:gd name="T25" fmla="*/ 0 h 4507"/>
                  <a:gd name="T26" fmla="*/ 589 w 2866"/>
                  <a:gd name="T27" fmla="*/ 451 h 4507"/>
                  <a:gd name="T28" fmla="*/ 977 w 2866"/>
                  <a:gd name="T29" fmla="*/ 1613 h 4507"/>
                  <a:gd name="T30" fmla="*/ 977 w 2866"/>
                  <a:gd name="T31" fmla="*/ 1622 h 4507"/>
                  <a:gd name="T32" fmla="*/ 986 w 2866"/>
                  <a:gd name="T33" fmla="*/ 1622 h 4507"/>
                  <a:gd name="T34" fmla="*/ 986 w 2866"/>
                  <a:gd name="T35" fmla="*/ 1632 h 4507"/>
                  <a:gd name="T36" fmla="*/ 996 w 2866"/>
                  <a:gd name="T37" fmla="*/ 1641 h 4507"/>
                  <a:gd name="T38" fmla="*/ 1004 w 2866"/>
                  <a:gd name="T39" fmla="*/ 1641 h 4507"/>
                  <a:gd name="T40" fmla="*/ 1004 w 2866"/>
                  <a:gd name="T41" fmla="*/ 1649 h 4507"/>
                  <a:gd name="T42" fmla="*/ 2036 w 2866"/>
                  <a:gd name="T43" fmla="*/ 2165 h 4507"/>
                  <a:gd name="T44" fmla="*/ 2488 w 2866"/>
                  <a:gd name="T45" fmla="*/ 2424 h 4507"/>
                  <a:gd name="T46" fmla="*/ 2838 w 2866"/>
                  <a:gd name="T47" fmla="*/ 2682 h 450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2866"/>
                  <a:gd name="T73" fmla="*/ 0 h 4507"/>
                  <a:gd name="T74" fmla="*/ 2866 w 2866"/>
                  <a:gd name="T75" fmla="*/ 4507 h 450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2866" h="4507">
                    <a:moveTo>
                      <a:pt x="2838" y="2682"/>
                    </a:moveTo>
                    <a:lnTo>
                      <a:pt x="2866" y="3815"/>
                    </a:lnTo>
                    <a:lnTo>
                      <a:pt x="2866" y="3926"/>
                    </a:lnTo>
                    <a:lnTo>
                      <a:pt x="1659" y="4175"/>
                    </a:lnTo>
                    <a:lnTo>
                      <a:pt x="525" y="4369"/>
                    </a:lnTo>
                    <a:lnTo>
                      <a:pt x="0" y="4507"/>
                    </a:lnTo>
                    <a:lnTo>
                      <a:pt x="0" y="1475"/>
                    </a:lnTo>
                    <a:lnTo>
                      <a:pt x="102" y="1374"/>
                    </a:lnTo>
                    <a:lnTo>
                      <a:pt x="110" y="1364"/>
                    </a:lnTo>
                    <a:lnTo>
                      <a:pt x="110" y="1355"/>
                    </a:lnTo>
                    <a:lnTo>
                      <a:pt x="110" y="1345"/>
                    </a:lnTo>
                    <a:lnTo>
                      <a:pt x="176" y="959"/>
                    </a:lnTo>
                    <a:lnTo>
                      <a:pt x="424" y="0"/>
                    </a:lnTo>
                    <a:lnTo>
                      <a:pt x="589" y="451"/>
                    </a:lnTo>
                    <a:lnTo>
                      <a:pt x="977" y="1613"/>
                    </a:lnTo>
                    <a:lnTo>
                      <a:pt x="977" y="1622"/>
                    </a:lnTo>
                    <a:lnTo>
                      <a:pt x="986" y="1622"/>
                    </a:lnTo>
                    <a:lnTo>
                      <a:pt x="986" y="1632"/>
                    </a:lnTo>
                    <a:lnTo>
                      <a:pt x="996" y="1641"/>
                    </a:lnTo>
                    <a:lnTo>
                      <a:pt x="1004" y="1641"/>
                    </a:lnTo>
                    <a:lnTo>
                      <a:pt x="1004" y="1649"/>
                    </a:lnTo>
                    <a:lnTo>
                      <a:pt x="2036" y="2165"/>
                    </a:lnTo>
                    <a:lnTo>
                      <a:pt x="2488" y="2424"/>
                    </a:lnTo>
                    <a:lnTo>
                      <a:pt x="2838" y="2682"/>
                    </a:lnTo>
                    <a:close/>
                  </a:path>
                </a:pathLst>
              </a:custGeom>
              <a:solidFill>
                <a:srgbClr val="6B4A2B"/>
              </a:solidFill>
              <a:ln w="9525">
                <a:noFill/>
                <a:round/>
                <a:headEnd/>
                <a:tailEnd/>
              </a:ln>
            </p:spPr>
            <p:txBody>
              <a:bodyPr>
                <a:prstTxWarp prst="textNoShape">
                  <a:avLst/>
                </a:prstTxWarp>
              </a:bodyPr>
              <a:lstStyle/>
              <a:p>
                <a:endParaRPr lang="en-US"/>
              </a:p>
            </p:txBody>
          </p:sp>
          <p:sp>
            <p:nvSpPr>
              <p:cNvPr id="24878" name="Freeform 183"/>
              <p:cNvSpPr>
                <a:spLocks/>
              </p:cNvSpPr>
              <p:nvPr/>
            </p:nvSpPr>
            <p:spPr bwMode="auto">
              <a:xfrm>
                <a:off x="744" y="3015"/>
                <a:ext cx="368" cy="737"/>
              </a:xfrm>
              <a:custGeom>
                <a:avLst/>
                <a:gdLst>
                  <a:gd name="T0" fmla="*/ 2893 w 2948"/>
                  <a:gd name="T1" fmla="*/ 599 h 5897"/>
                  <a:gd name="T2" fmla="*/ 2588 w 2948"/>
                  <a:gd name="T3" fmla="*/ 1870 h 5897"/>
                  <a:gd name="T4" fmla="*/ 2359 w 2948"/>
                  <a:gd name="T5" fmla="*/ 5216 h 5897"/>
                  <a:gd name="T6" fmla="*/ 2101 w 2948"/>
                  <a:gd name="T7" fmla="*/ 5686 h 5897"/>
                  <a:gd name="T8" fmla="*/ 2091 w 2948"/>
                  <a:gd name="T9" fmla="*/ 5676 h 5897"/>
                  <a:gd name="T10" fmla="*/ 1981 w 2948"/>
                  <a:gd name="T11" fmla="*/ 5612 h 5897"/>
                  <a:gd name="T12" fmla="*/ 1870 w 2948"/>
                  <a:gd name="T13" fmla="*/ 5548 h 5897"/>
                  <a:gd name="T14" fmla="*/ 1750 w 2948"/>
                  <a:gd name="T15" fmla="*/ 5482 h 5897"/>
                  <a:gd name="T16" fmla="*/ 1640 w 2948"/>
                  <a:gd name="T17" fmla="*/ 5418 h 5897"/>
                  <a:gd name="T18" fmla="*/ 581 w 2948"/>
                  <a:gd name="T19" fmla="*/ 4773 h 5897"/>
                  <a:gd name="T20" fmla="*/ 488 w 2948"/>
                  <a:gd name="T21" fmla="*/ 4478 h 5897"/>
                  <a:gd name="T22" fmla="*/ 387 w 2948"/>
                  <a:gd name="T23" fmla="*/ 4193 h 5897"/>
                  <a:gd name="T24" fmla="*/ 294 w 2948"/>
                  <a:gd name="T25" fmla="*/ 3907 h 5897"/>
                  <a:gd name="T26" fmla="*/ 46 w 2948"/>
                  <a:gd name="T27" fmla="*/ 3253 h 5897"/>
                  <a:gd name="T28" fmla="*/ 36 w 2948"/>
                  <a:gd name="T29" fmla="*/ 3235 h 5897"/>
                  <a:gd name="T30" fmla="*/ 27 w 2948"/>
                  <a:gd name="T31" fmla="*/ 3216 h 5897"/>
                  <a:gd name="T32" fmla="*/ 18 w 2948"/>
                  <a:gd name="T33" fmla="*/ 3198 h 5897"/>
                  <a:gd name="T34" fmla="*/ 0 w 2948"/>
                  <a:gd name="T35" fmla="*/ 3169 h 5897"/>
                  <a:gd name="T36" fmla="*/ 55 w 2948"/>
                  <a:gd name="T37" fmla="*/ 2912 h 5897"/>
                  <a:gd name="T38" fmla="*/ 101 w 2948"/>
                  <a:gd name="T39" fmla="*/ 2644 h 5897"/>
                  <a:gd name="T40" fmla="*/ 137 w 2948"/>
                  <a:gd name="T41" fmla="*/ 2378 h 5897"/>
                  <a:gd name="T42" fmla="*/ 184 w 2948"/>
                  <a:gd name="T43" fmla="*/ 2110 h 5897"/>
                  <a:gd name="T44" fmla="*/ 313 w 2948"/>
                  <a:gd name="T45" fmla="*/ 1207 h 5897"/>
                  <a:gd name="T46" fmla="*/ 341 w 2948"/>
                  <a:gd name="T47" fmla="*/ 1087 h 5897"/>
                  <a:gd name="T48" fmla="*/ 377 w 2948"/>
                  <a:gd name="T49" fmla="*/ 949 h 5897"/>
                  <a:gd name="T50" fmla="*/ 414 w 2948"/>
                  <a:gd name="T51" fmla="*/ 820 h 5897"/>
                  <a:gd name="T52" fmla="*/ 442 w 2948"/>
                  <a:gd name="T53" fmla="*/ 691 h 5897"/>
                  <a:gd name="T54" fmla="*/ 571 w 2948"/>
                  <a:gd name="T55" fmla="*/ 17 h 5897"/>
                  <a:gd name="T56" fmla="*/ 616 w 2948"/>
                  <a:gd name="T57" fmla="*/ 46 h 5897"/>
                  <a:gd name="T58" fmla="*/ 653 w 2948"/>
                  <a:gd name="T59" fmla="*/ 73 h 5897"/>
                  <a:gd name="T60" fmla="*/ 682 w 2948"/>
                  <a:gd name="T61" fmla="*/ 83 h 5897"/>
                  <a:gd name="T62" fmla="*/ 1087 w 2948"/>
                  <a:gd name="T63" fmla="*/ 156 h 5897"/>
                  <a:gd name="T64" fmla="*/ 1215 w 2948"/>
                  <a:gd name="T65" fmla="*/ 184 h 5897"/>
                  <a:gd name="T66" fmla="*/ 1345 w 2948"/>
                  <a:gd name="T67" fmla="*/ 221 h 5897"/>
                  <a:gd name="T68" fmla="*/ 1473 w 2948"/>
                  <a:gd name="T69" fmla="*/ 257 h 5897"/>
                  <a:gd name="T70" fmla="*/ 1603 w 2948"/>
                  <a:gd name="T71" fmla="*/ 285 h 5897"/>
                  <a:gd name="T72" fmla="*/ 1797 w 2948"/>
                  <a:gd name="T73" fmla="*/ 322 h 5897"/>
                  <a:gd name="T74" fmla="*/ 1990 w 2948"/>
                  <a:gd name="T75" fmla="*/ 350 h 5897"/>
                  <a:gd name="T76" fmla="*/ 2183 w 2948"/>
                  <a:gd name="T77" fmla="*/ 387 h 5897"/>
                  <a:gd name="T78" fmla="*/ 2386 w 2948"/>
                  <a:gd name="T79" fmla="*/ 414 h 5897"/>
                  <a:gd name="T80" fmla="*/ 2948 w 2948"/>
                  <a:gd name="T81" fmla="*/ 488 h 5897"/>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948"/>
                  <a:gd name="T124" fmla="*/ 0 h 5897"/>
                  <a:gd name="T125" fmla="*/ 2948 w 2948"/>
                  <a:gd name="T126" fmla="*/ 5897 h 5897"/>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948" h="5897">
                    <a:moveTo>
                      <a:pt x="2948" y="488"/>
                    </a:moveTo>
                    <a:lnTo>
                      <a:pt x="2893" y="599"/>
                    </a:lnTo>
                    <a:lnTo>
                      <a:pt x="2588" y="1622"/>
                    </a:lnTo>
                    <a:lnTo>
                      <a:pt x="2588" y="1870"/>
                    </a:lnTo>
                    <a:lnTo>
                      <a:pt x="2359" y="3907"/>
                    </a:lnTo>
                    <a:lnTo>
                      <a:pt x="2359" y="5216"/>
                    </a:lnTo>
                    <a:lnTo>
                      <a:pt x="2386" y="5897"/>
                    </a:lnTo>
                    <a:lnTo>
                      <a:pt x="2101" y="5686"/>
                    </a:lnTo>
                    <a:lnTo>
                      <a:pt x="2091" y="5686"/>
                    </a:lnTo>
                    <a:lnTo>
                      <a:pt x="2091" y="5676"/>
                    </a:lnTo>
                    <a:lnTo>
                      <a:pt x="2036" y="5649"/>
                    </a:lnTo>
                    <a:lnTo>
                      <a:pt x="1981" y="5612"/>
                    </a:lnTo>
                    <a:lnTo>
                      <a:pt x="1925" y="5585"/>
                    </a:lnTo>
                    <a:lnTo>
                      <a:pt x="1870" y="5548"/>
                    </a:lnTo>
                    <a:lnTo>
                      <a:pt x="1806" y="5511"/>
                    </a:lnTo>
                    <a:lnTo>
                      <a:pt x="1750" y="5482"/>
                    </a:lnTo>
                    <a:lnTo>
                      <a:pt x="1694" y="5447"/>
                    </a:lnTo>
                    <a:lnTo>
                      <a:pt x="1640" y="5418"/>
                    </a:lnTo>
                    <a:lnTo>
                      <a:pt x="626" y="4912"/>
                    </a:lnTo>
                    <a:lnTo>
                      <a:pt x="581" y="4773"/>
                    </a:lnTo>
                    <a:lnTo>
                      <a:pt x="534" y="4625"/>
                    </a:lnTo>
                    <a:lnTo>
                      <a:pt x="488" y="4478"/>
                    </a:lnTo>
                    <a:lnTo>
                      <a:pt x="442" y="4340"/>
                    </a:lnTo>
                    <a:lnTo>
                      <a:pt x="387" y="4193"/>
                    </a:lnTo>
                    <a:lnTo>
                      <a:pt x="341" y="4055"/>
                    </a:lnTo>
                    <a:lnTo>
                      <a:pt x="294" y="3907"/>
                    </a:lnTo>
                    <a:lnTo>
                      <a:pt x="240" y="3769"/>
                    </a:lnTo>
                    <a:lnTo>
                      <a:pt x="46" y="3253"/>
                    </a:lnTo>
                    <a:lnTo>
                      <a:pt x="46" y="3243"/>
                    </a:lnTo>
                    <a:lnTo>
                      <a:pt x="36" y="3235"/>
                    </a:lnTo>
                    <a:lnTo>
                      <a:pt x="36" y="3225"/>
                    </a:lnTo>
                    <a:lnTo>
                      <a:pt x="27" y="3216"/>
                    </a:lnTo>
                    <a:lnTo>
                      <a:pt x="27" y="3206"/>
                    </a:lnTo>
                    <a:lnTo>
                      <a:pt x="18" y="3198"/>
                    </a:lnTo>
                    <a:lnTo>
                      <a:pt x="9" y="3179"/>
                    </a:lnTo>
                    <a:lnTo>
                      <a:pt x="0" y="3169"/>
                    </a:lnTo>
                    <a:lnTo>
                      <a:pt x="27" y="3041"/>
                    </a:lnTo>
                    <a:lnTo>
                      <a:pt x="55" y="2912"/>
                    </a:lnTo>
                    <a:lnTo>
                      <a:pt x="73" y="2774"/>
                    </a:lnTo>
                    <a:lnTo>
                      <a:pt x="101" y="2644"/>
                    </a:lnTo>
                    <a:lnTo>
                      <a:pt x="120" y="2506"/>
                    </a:lnTo>
                    <a:lnTo>
                      <a:pt x="137" y="2378"/>
                    </a:lnTo>
                    <a:lnTo>
                      <a:pt x="166" y="2248"/>
                    </a:lnTo>
                    <a:lnTo>
                      <a:pt x="184" y="2110"/>
                    </a:lnTo>
                    <a:lnTo>
                      <a:pt x="248" y="1593"/>
                    </a:lnTo>
                    <a:lnTo>
                      <a:pt x="313" y="1207"/>
                    </a:lnTo>
                    <a:lnTo>
                      <a:pt x="322" y="1151"/>
                    </a:lnTo>
                    <a:lnTo>
                      <a:pt x="341" y="1087"/>
                    </a:lnTo>
                    <a:lnTo>
                      <a:pt x="359" y="1013"/>
                    </a:lnTo>
                    <a:lnTo>
                      <a:pt x="377" y="949"/>
                    </a:lnTo>
                    <a:lnTo>
                      <a:pt x="395" y="884"/>
                    </a:lnTo>
                    <a:lnTo>
                      <a:pt x="414" y="820"/>
                    </a:lnTo>
                    <a:lnTo>
                      <a:pt x="424" y="755"/>
                    </a:lnTo>
                    <a:lnTo>
                      <a:pt x="442" y="691"/>
                    </a:lnTo>
                    <a:lnTo>
                      <a:pt x="552" y="0"/>
                    </a:lnTo>
                    <a:lnTo>
                      <a:pt x="571" y="17"/>
                    </a:lnTo>
                    <a:lnTo>
                      <a:pt x="589" y="36"/>
                    </a:lnTo>
                    <a:lnTo>
                      <a:pt x="616" y="46"/>
                    </a:lnTo>
                    <a:lnTo>
                      <a:pt x="635" y="55"/>
                    </a:lnTo>
                    <a:lnTo>
                      <a:pt x="653" y="73"/>
                    </a:lnTo>
                    <a:lnTo>
                      <a:pt x="672" y="83"/>
                    </a:lnTo>
                    <a:lnTo>
                      <a:pt x="682" y="83"/>
                    </a:lnTo>
                    <a:lnTo>
                      <a:pt x="700" y="92"/>
                    </a:lnTo>
                    <a:lnTo>
                      <a:pt x="1087" y="156"/>
                    </a:lnTo>
                    <a:lnTo>
                      <a:pt x="1151" y="174"/>
                    </a:lnTo>
                    <a:lnTo>
                      <a:pt x="1215" y="184"/>
                    </a:lnTo>
                    <a:lnTo>
                      <a:pt x="1281" y="203"/>
                    </a:lnTo>
                    <a:lnTo>
                      <a:pt x="1345" y="221"/>
                    </a:lnTo>
                    <a:lnTo>
                      <a:pt x="1409" y="240"/>
                    </a:lnTo>
                    <a:lnTo>
                      <a:pt x="1473" y="257"/>
                    </a:lnTo>
                    <a:lnTo>
                      <a:pt x="1539" y="276"/>
                    </a:lnTo>
                    <a:lnTo>
                      <a:pt x="1603" y="285"/>
                    </a:lnTo>
                    <a:lnTo>
                      <a:pt x="1704" y="304"/>
                    </a:lnTo>
                    <a:lnTo>
                      <a:pt x="1797" y="322"/>
                    </a:lnTo>
                    <a:lnTo>
                      <a:pt x="1898" y="331"/>
                    </a:lnTo>
                    <a:lnTo>
                      <a:pt x="1990" y="350"/>
                    </a:lnTo>
                    <a:lnTo>
                      <a:pt x="2091" y="368"/>
                    </a:lnTo>
                    <a:lnTo>
                      <a:pt x="2183" y="387"/>
                    </a:lnTo>
                    <a:lnTo>
                      <a:pt x="2285" y="395"/>
                    </a:lnTo>
                    <a:lnTo>
                      <a:pt x="2386" y="414"/>
                    </a:lnTo>
                    <a:lnTo>
                      <a:pt x="2902" y="479"/>
                    </a:lnTo>
                    <a:lnTo>
                      <a:pt x="2948" y="488"/>
                    </a:lnTo>
                    <a:close/>
                  </a:path>
                </a:pathLst>
              </a:custGeom>
              <a:solidFill>
                <a:srgbClr val="C79C70"/>
              </a:solidFill>
              <a:ln w="9525">
                <a:noFill/>
                <a:round/>
                <a:headEnd/>
                <a:tailEnd/>
              </a:ln>
            </p:spPr>
            <p:txBody>
              <a:bodyPr>
                <a:prstTxWarp prst="textNoShape">
                  <a:avLst/>
                </a:prstTxWarp>
              </a:bodyPr>
              <a:lstStyle/>
              <a:p>
                <a:endParaRPr lang="en-US"/>
              </a:p>
            </p:txBody>
          </p:sp>
          <p:sp>
            <p:nvSpPr>
              <p:cNvPr id="24879" name="Freeform 184"/>
              <p:cNvSpPr>
                <a:spLocks/>
              </p:cNvSpPr>
              <p:nvPr/>
            </p:nvSpPr>
            <p:spPr bwMode="auto">
              <a:xfrm>
                <a:off x="816" y="2624"/>
                <a:ext cx="551" cy="439"/>
              </a:xfrm>
              <a:custGeom>
                <a:avLst/>
                <a:gdLst>
                  <a:gd name="T0" fmla="*/ 3601 w 4403"/>
                  <a:gd name="T1" fmla="*/ 2257 h 3511"/>
                  <a:gd name="T2" fmla="*/ 2579 w 4403"/>
                  <a:gd name="T3" fmla="*/ 3225 h 3511"/>
                  <a:gd name="T4" fmla="*/ 2348 w 4403"/>
                  <a:gd name="T5" fmla="*/ 3501 h 3511"/>
                  <a:gd name="T6" fmla="*/ 2201 w 4403"/>
                  <a:gd name="T7" fmla="*/ 3474 h 3511"/>
                  <a:gd name="T8" fmla="*/ 2044 w 4403"/>
                  <a:gd name="T9" fmla="*/ 3455 h 3511"/>
                  <a:gd name="T10" fmla="*/ 1897 w 4403"/>
                  <a:gd name="T11" fmla="*/ 3437 h 3511"/>
                  <a:gd name="T12" fmla="*/ 1040 w 4403"/>
                  <a:gd name="T13" fmla="*/ 3298 h 3511"/>
                  <a:gd name="T14" fmla="*/ 911 w 4403"/>
                  <a:gd name="T15" fmla="*/ 3261 h 3511"/>
                  <a:gd name="T16" fmla="*/ 782 w 4403"/>
                  <a:gd name="T17" fmla="*/ 3225 h 3511"/>
                  <a:gd name="T18" fmla="*/ 653 w 4403"/>
                  <a:gd name="T19" fmla="*/ 3197 h 3511"/>
                  <a:gd name="T20" fmla="*/ 524 w 4403"/>
                  <a:gd name="T21" fmla="*/ 3170 h 3511"/>
                  <a:gd name="T22" fmla="*/ 128 w 4403"/>
                  <a:gd name="T23" fmla="*/ 3096 h 3511"/>
                  <a:gd name="T24" fmla="*/ 101 w 4403"/>
                  <a:gd name="T25" fmla="*/ 3069 h 3511"/>
                  <a:gd name="T26" fmla="*/ 54 w 4403"/>
                  <a:gd name="T27" fmla="*/ 3040 h 3511"/>
                  <a:gd name="T28" fmla="*/ 18 w 4403"/>
                  <a:gd name="T29" fmla="*/ 3013 h 3511"/>
                  <a:gd name="T30" fmla="*/ 119 w 4403"/>
                  <a:gd name="T31" fmla="*/ 2524 h 3511"/>
                  <a:gd name="T32" fmla="*/ 147 w 4403"/>
                  <a:gd name="T33" fmla="*/ 2433 h 3511"/>
                  <a:gd name="T34" fmla="*/ 184 w 4403"/>
                  <a:gd name="T35" fmla="*/ 2331 h 3511"/>
                  <a:gd name="T36" fmla="*/ 221 w 4403"/>
                  <a:gd name="T37" fmla="*/ 2239 h 3511"/>
                  <a:gd name="T38" fmla="*/ 248 w 4403"/>
                  <a:gd name="T39" fmla="*/ 2137 h 3511"/>
                  <a:gd name="T40" fmla="*/ 395 w 4403"/>
                  <a:gd name="T41" fmla="*/ 1612 h 3511"/>
                  <a:gd name="T42" fmla="*/ 442 w 4403"/>
                  <a:gd name="T43" fmla="*/ 1566 h 3511"/>
                  <a:gd name="T44" fmla="*/ 497 w 4403"/>
                  <a:gd name="T45" fmla="*/ 1520 h 3511"/>
                  <a:gd name="T46" fmla="*/ 543 w 4403"/>
                  <a:gd name="T47" fmla="*/ 1464 h 3511"/>
                  <a:gd name="T48" fmla="*/ 580 w 4403"/>
                  <a:gd name="T49" fmla="*/ 1419 h 3511"/>
                  <a:gd name="T50" fmla="*/ 617 w 4403"/>
                  <a:gd name="T51" fmla="*/ 1363 h 3511"/>
                  <a:gd name="T52" fmla="*/ 663 w 4403"/>
                  <a:gd name="T53" fmla="*/ 1307 h 3511"/>
                  <a:gd name="T54" fmla="*/ 690 w 4403"/>
                  <a:gd name="T55" fmla="*/ 1253 h 3511"/>
                  <a:gd name="T56" fmla="*/ 764 w 4403"/>
                  <a:gd name="T57" fmla="*/ 857 h 3511"/>
                  <a:gd name="T58" fmla="*/ 1372 w 4403"/>
                  <a:gd name="T59" fmla="*/ 709 h 3511"/>
                  <a:gd name="T60" fmla="*/ 1455 w 4403"/>
                  <a:gd name="T61" fmla="*/ 184 h 3511"/>
                  <a:gd name="T62" fmla="*/ 1483 w 4403"/>
                  <a:gd name="T63" fmla="*/ 101 h 3511"/>
                  <a:gd name="T64" fmla="*/ 1925 w 4403"/>
                  <a:gd name="T65" fmla="*/ 27 h 3511"/>
                  <a:gd name="T66" fmla="*/ 2201 w 4403"/>
                  <a:gd name="T67" fmla="*/ 0 h 3511"/>
                  <a:gd name="T68" fmla="*/ 2284 w 4403"/>
                  <a:gd name="T69" fmla="*/ 553 h 3511"/>
                  <a:gd name="T70" fmla="*/ 2561 w 4403"/>
                  <a:gd name="T71" fmla="*/ 626 h 3511"/>
                  <a:gd name="T72" fmla="*/ 2689 w 4403"/>
                  <a:gd name="T73" fmla="*/ 580 h 3511"/>
                  <a:gd name="T74" fmla="*/ 2782 w 4403"/>
                  <a:gd name="T75" fmla="*/ 553 h 3511"/>
                  <a:gd name="T76" fmla="*/ 2994 w 4403"/>
                  <a:gd name="T77" fmla="*/ 553 h 3511"/>
                  <a:gd name="T78" fmla="*/ 3114 w 4403"/>
                  <a:gd name="T79" fmla="*/ 156 h 3511"/>
                  <a:gd name="T80" fmla="*/ 3851 w 4403"/>
                  <a:gd name="T81" fmla="*/ 27 h 3511"/>
                  <a:gd name="T82" fmla="*/ 3851 w 4403"/>
                  <a:gd name="T83" fmla="*/ 276 h 3511"/>
                  <a:gd name="T84" fmla="*/ 3823 w 4403"/>
                  <a:gd name="T85" fmla="*/ 516 h 3511"/>
                  <a:gd name="T86" fmla="*/ 4403 w 4403"/>
                  <a:gd name="T87" fmla="*/ 894 h 3511"/>
                  <a:gd name="T88" fmla="*/ 4274 w 4403"/>
                  <a:gd name="T89" fmla="*/ 1668 h 351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4403"/>
                  <a:gd name="T136" fmla="*/ 0 h 3511"/>
                  <a:gd name="T137" fmla="*/ 4403 w 4403"/>
                  <a:gd name="T138" fmla="*/ 3511 h 351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4403" h="3511">
                    <a:moveTo>
                      <a:pt x="4274" y="2055"/>
                    </a:moveTo>
                    <a:lnTo>
                      <a:pt x="3601" y="2257"/>
                    </a:lnTo>
                    <a:lnTo>
                      <a:pt x="3058" y="2617"/>
                    </a:lnTo>
                    <a:lnTo>
                      <a:pt x="2579" y="3225"/>
                    </a:lnTo>
                    <a:lnTo>
                      <a:pt x="2422" y="3511"/>
                    </a:lnTo>
                    <a:lnTo>
                      <a:pt x="2348" y="3501"/>
                    </a:lnTo>
                    <a:lnTo>
                      <a:pt x="2275" y="3492"/>
                    </a:lnTo>
                    <a:lnTo>
                      <a:pt x="2201" y="3474"/>
                    </a:lnTo>
                    <a:lnTo>
                      <a:pt x="2118" y="3465"/>
                    </a:lnTo>
                    <a:lnTo>
                      <a:pt x="2044" y="3455"/>
                    </a:lnTo>
                    <a:lnTo>
                      <a:pt x="1970" y="3446"/>
                    </a:lnTo>
                    <a:lnTo>
                      <a:pt x="1897" y="3437"/>
                    </a:lnTo>
                    <a:lnTo>
                      <a:pt x="1815" y="3428"/>
                    </a:lnTo>
                    <a:lnTo>
                      <a:pt x="1040" y="3298"/>
                    </a:lnTo>
                    <a:lnTo>
                      <a:pt x="976" y="3280"/>
                    </a:lnTo>
                    <a:lnTo>
                      <a:pt x="911" y="3261"/>
                    </a:lnTo>
                    <a:lnTo>
                      <a:pt x="847" y="3244"/>
                    </a:lnTo>
                    <a:lnTo>
                      <a:pt x="782" y="3225"/>
                    </a:lnTo>
                    <a:lnTo>
                      <a:pt x="718" y="3216"/>
                    </a:lnTo>
                    <a:lnTo>
                      <a:pt x="653" y="3197"/>
                    </a:lnTo>
                    <a:lnTo>
                      <a:pt x="589" y="3179"/>
                    </a:lnTo>
                    <a:lnTo>
                      <a:pt x="524" y="3170"/>
                    </a:lnTo>
                    <a:lnTo>
                      <a:pt x="147" y="3106"/>
                    </a:lnTo>
                    <a:lnTo>
                      <a:pt x="128" y="3096"/>
                    </a:lnTo>
                    <a:lnTo>
                      <a:pt x="119" y="3087"/>
                    </a:lnTo>
                    <a:lnTo>
                      <a:pt x="101" y="3069"/>
                    </a:lnTo>
                    <a:lnTo>
                      <a:pt x="72" y="3059"/>
                    </a:lnTo>
                    <a:lnTo>
                      <a:pt x="54" y="3040"/>
                    </a:lnTo>
                    <a:lnTo>
                      <a:pt x="35" y="3022"/>
                    </a:lnTo>
                    <a:lnTo>
                      <a:pt x="18" y="3013"/>
                    </a:lnTo>
                    <a:lnTo>
                      <a:pt x="0" y="3004"/>
                    </a:lnTo>
                    <a:lnTo>
                      <a:pt x="119" y="2524"/>
                    </a:lnTo>
                    <a:lnTo>
                      <a:pt x="128" y="2478"/>
                    </a:lnTo>
                    <a:lnTo>
                      <a:pt x="147" y="2433"/>
                    </a:lnTo>
                    <a:lnTo>
                      <a:pt x="165" y="2387"/>
                    </a:lnTo>
                    <a:lnTo>
                      <a:pt x="184" y="2331"/>
                    </a:lnTo>
                    <a:lnTo>
                      <a:pt x="202" y="2284"/>
                    </a:lnTo>
                    <a:lnTo>
                      <a:pt x="221" y="2239"/>
                    </a:lnTo>
                    <a:lnTo>
                      <a:pt x="229" y="2183"/>
                    </a:lnTo>
                    <a:lnTo>
                      <a:pt x="248" y="2137"/>
                    </a:lnTo>
                    <a:lnTo>
                      <a:pt x="368" y="1631"/>
                    </a:lnTo>
                    <a:lnTo>
                      <a:pt x="395" y="1612"/>
                    </a:lnTo>
                    <a:lnTo>
                      <a:pt x="413" y="1594"/>
                    </a:lnTo>
                    <a:lnTo>
                      <a:pt x="442" y="1566"/>
                    </a:lnTo>
                    <a:lnTo>
                      <a:pt x="469" y="1538"/>
                    </a:lnTo>
                    <a:lnTo>
                      <a:pt x="497" y="1520"/>
                    </a:lnTo>
                    <a:lnTo>
                      <a:pt x="524" y="1493"/>
                    </a:lnTo>
                    <a:lnTo>
                      <a:pt x="543" y="1464"/>
                    </a:lnTo>
                    <a:lnTo>
                      <a:pt x="561" y="1446"/>
                    </a:lnTo>
                    <a:lnTo>
                      <a:pt x="580" y="1419"/>
                    </a:lnTo>
                    <a:lnTo>
                      <a:pt x="598" y="1400"/>
                    </a:lnTo>
                    <a:lnTo>
                      <a:pt x="617" y="1363"/>
                    </a:lnTo>
                    <a:lnTo>
                      <a:pt x="634" y="1336"/>
                    </a:lnTo>
                    <a:lnTo>
                      <a:pt x="663" y="1307"/>
                    </a:lnTo>
                    <a:lnTo>
                      <a:pt x="681" y="1280"/>
                    </a:lnTo>
                    <a:lnTo>
                      <a:pt x="690" y="1253"/>
                    </a:lnTo>
                    <a:lnTo>
                      <a:pt x="700" y="1225"/>
                    </a:lnTo>
                    <a:lnTo>
                      <a:pt x="764" y="857"/>
                    </a:lnTo>
                    <a:lnTo>
                      <a:pt x="902" y="709"/>
                    </a:lnTo>
                    <a:lnTo>
                      <a:pt x="1372" y="709"/>
                    </a:lnTo>
                    <a:lnTo>
                      <a:pt x="1455" y="626"/>
                    </a:lnTo>
                    <a:lnTo>
                      <a:pt x="1455" y="184"/>
                    </a:lnTo>
                    <a:lnTo>
                      <a:pt x="1483" y="156"/>
                    </a:lnTo>
                    <a:lnTo>
                      <a:pt x="1483" y="101"/>
                    </a:lnTo>
                    <a:lnTo>
                      <a:pt x="1805" y="27"/>
                    </a:lnTo>
                    <a:lnTo>
                      <a:pt x="1925" y="27"/>
                    </a:lnTo>
                    <a:lnTo>
                      <a:pt x="2109" y="0"/>
                    </a:lnTo>
                    <a:lnTo>
                      <a:pt x="2201" y="0"/>
                    </a:lnTo>
                    <a:lnTo>
                      <a:pt x="2284" y="239"/>
                    </a:lnTo>
                    <a:lnTo>
                      <a:pt x="2284" y="553"/>
                    </a:lnTo>
                    <a:lnTo>
                      <a:pt x="2385" y="654"/>
                    </a:lnTo>
                    <a:lnTo>
                      <a:pt x="2561" y="626"/>
                    </a:lnTo>
                    <a:lnTo>
                      <a:pt x="2689" y="599"/>
                    </a:lnTo>
                    <a:lnTo>
                      <a:pt x="2689" y="580"/>
                    </a:lnTo>
                    <a:lnTo>
                      <a:pt x="2717" y="553"/>
                    </a:lnTo>
                    <a:lnTo>
                      <a:pt x="2782" y="553"/>
                    </a:lnTo>
                    <a:lnTo>
                      <a:pt x="2837" y="599"/>
                    </a:lnTo>
                    <a:lnTo>
                      <a:pt x="2994" y="553"/>
                    </a:lnTo>
                    <a:lnTo>
                      <a:pt x="3021" y="553"/>
                    </a:lnTo>
                    <a:lnTo>
                      <a:pt x="3114" y="156"/>
                    </a:lnTo>
                    <a:lnTo>
                      <a:pt x="3114" y="74"/>
                    </a:lnTo>
                    <a:lnTo>
                      <a:pt x="3851" y="27"/>
                    </a:lnTo>
                    <a:lnTo>
                      <a:pt x="3878" y="0"/>
                    </a:lnTo>
                    <a:lnTo>
                      <a:pt x="3851" y="276"/>
                    </a:lnTo>
                    <a:lnTo>
                      <a:pt x="3767" y="433"/>
                    </a:lnTo>
                    <a:lnTo>
                      <a:pt x="3823" y="516"/>
                    </a:lnTo>
                    <a:lnTo>
                      <a:pt x="4403" y="516"/>
                    </a:lnTo>
                    <a:lnTo>
                      <a:pt x="4403" y="894"/>
                    </a:lnTo>
                    <a:lnTo>
                      <a:pt x="4274" y="1658"/>
                    </a:lnTo>
                    <a:lnTo>
                      <a:pt x="4274" y="1668"/>
                    </a:lnTo>
                    <a:lnTo>
                      <a:pt x="4274" y="2055"/>
                    </a:lnTo>
                    <a:close/>
                  </a:path>
                </a:pathLst>
              </a:custGeom>
              <a:solidFill>
                <a:srgbClr val="DBC1A8"/>
              </a:solidFill>
              <a:ln w="9525">
                <a:noFill/>
                <a:round/>
                <a:headEnd/>
                <a:tailEnd/>
              </a:ln>
            </p:spPr>
            <p:txBody>
              <a:bodyPr>
                <a:prstTxWarp prst="textNoShape">
                  <a:avLst/>
                </a:prstTxWarp>
              </a:bodyPr>
              <a:lstStyle/>
              <a:p>
                <a:endParaRPr lang="en-US"/>
              </a:p>
            </p:txBody>
          </p:sp>
          <p:sp>
            <p:nvSpPr>
              <p:cNvPr id="24880" name="Freeform 185"/>
              <p:cNvSpPr>
                <a:spLocks/>
              </p:cNvSpPr>
              <p:nvPr/>
            </p:nvSpPr>
            <p:spPr bwMode="auto">
              <a:xfrm>
                <a:off x="1364" y="2624"/>
                <a:ext cx="723" cy="939"/>
              </a:xfrm>
              <a:custGeom>
                <a:avLst/>
                <a:gdLst>
                  <a:gd name="T0" fmla="*/ 3419 w 5778"/>
                  <a:gd name="T1" fmla="*/ 7261 h 7510"/>
                  <a:gd name="T2" fmla="*/ 3143 w 5778"/>
                  <a:gd name="T3" fmla="*/ 4358 h 7510"/>
                  <a:gd name="T4" fmla="*/ 3087 w 5778"/>
                  <a:gd name="T5" fmla="*/ 3944 h 7510"/>
                  <a:gd name="T6" fmla="*/ 2672 w 5778"/>
                  <a:gd name="T7" fmla="*/ 3141 h 7510"/>
                  <a:gd name="T8" fmla="*/ 2120 w 5778"/>
                  <a:gd name="T9" fmla="*/ 2534 h 7510"/>
                  <a:gd name="T10" fmla="*/ 904 w 5778"/>
                  <a:gd name="T11" fmla="*/ 2009 h 7510"/>
                  <a:gd name="T12" fmla="*/ 0 w 5778"/>
                  <a:gd name="T13" fmla="*/ 1677 h 7510"/>
                  <a:gd name="T14" fmla="*/ 130 w 5778"/>
                  <a:gd name="T15" fmla="*/ 894 h 7510"/>
                  <a:gd name="T16" fmla="*/ 489 w 5778"/>
                  <a:gd name="T17" fmla="*/ 516 h 7510"/>
                  <a:gd name="T18" fmla="*/ 683 w 5778"/>
                  <a:gd name="T19" fmla="*/ 55 h 7510"/>
                  <a:gd name="T20" fmla="*/ 1512 w 5778"/>
                  <a:gd name="T21" fmla="*/ 74 h 7510"/>
                  <a:gd name="T22" fmla="*/ 1539 w 5778"/>
                  <a:gd name="T23" fmla="*/ 516 h 7510"/>
                  <a:gd name="T24" fmla="*/ 1779 w 5778"/>
                  <a:gd name="T25" fmla="*/ 599 h 7510"/>
                  <a:gd name="T26" fmla="*/ 1797 w 5778"/>
                  <a:gd name="T27" fmla="*/ 617 h 7510"/>
                  <a:gd name="T28" fmla="*/ 1816 w 5778"/>
                  <a:gd name="T29" fmla="*/ 636 h 7510"/>
                  <a:gd name="T30" fmla="*/ 1825 w 5778"/>
                  <a:gd name="T31" fmla="*/ 654 h 7510"/>
                  <a:gd name="T32" fmla="*/ 1844 w 5778"/>
                  <a:gd name="T33" fmla="*/ 673 h 7510"/>
                  <a:gd name="T34" fmla="*/ 2065 w 5778"/>
                  <a:gd name="T35" fmla="*/ 902 h 7510"/>
                  <a:gd name="T36" fmla="*/ 2111 w 5778"/>
                  <a:gd name="T37" fmla="*/ 967 h 7510"/>
                  <a:gd name="T38" fmla="*/ 2156 w 5778"/>
                  <a:gd name="T39" fmla="*/ 1041 h 7510"/>
                  <a:gd name="T40" fmla="*/ 2212 w 5778"/>
                  <a:gd name="T41" fmla="*/ 1105 h 7510"/>
                  <a:gd name="T42" fmla="*/ 2267 w 5778"/>
                  <a:gd name="T43" fmla="*/ 1160 h 7510"/>
                  <a:gd name="T44" fmla="*/ 2332 w 5778"/>
                  <a:gd name="T45" fmla="*/ 1225 h 7510"/>
                  <a:gd name="T46" fmla="*/ 2396 w 5778"/>
                  <a:gd name="T47" fmla="*/ 1299 h 7510"/>
                  <a:gd name="T48" fmla="*/ 2470 w 5778"/>
                  <a:gd name="T49" fmla="*/ 1363 h 7510"/>
                  <a:gd name="T50" fmla="*/ 2755 w 5778"/>
                  <a:gd name="T51" fmla="*/ 1584 h 7510"/>
                  <a:gd name="T52" fmla="*/ 2765 w 5778"/>
                  <a:gd name="T53" fmla="*/ 1594 h 7510"/>
                  <a:gd name="T54" fmla="*/ 3281 w 5778"/>
                  <a:gd name="T55" fmla="*/ 1788 h 7510"/>
                  <a:gd name="T56" fmla="*/ 3668 w 5778"/>
                  <a:gd name="T57" fmla="*/ 2165 h 7510"/>
                  <a:gd name="T58" fmla="*/ 4562 w 5778"/>
                  <a:gd name="T59" fmla="*/ 2939 h 7510"/>
                  <a:gd name="T60" fmla="*/ 4580 w 5778"/>
                  <a:gd name="T61" fmla="*/ 2949 h 7510"/>
                  <a:gd name="T62" fmla="*/ 4681 w 5778"/>
                  <a:gd name="T63" fmla="*/ 2986 h 7510"/>
                  <a:gd name="T64" fmla="*/ 4783 w 5778"/>
                  <a:gd name="T65" fmla="*/ 3022 h 7510"/>
                  <a:gd name="T66" fmla="*/ 4875 w 5778"/>
                  <a:gd name="T67" fmla="*/ 3059 h 7510"/>
                  <a:gd name="T68" fmla="*/ 4977 w 5778"/>
                  <a:gd name="T69" fmla="*/ 3087 h 7510"/>
                  <a:gd name="T70" fmla="*/ 5778 w 5778"/>
                  <a:gd name="T71" fmla="*/ 3501 h 7510"/>
                  <a:gd name="T72" fmla="*/ 5648 w 5778"/>
                  <a:gd name="T73" fmla="*/ 4036 h 7510"/>
                  <a:gd name="T74" fmla="*/ 5621 w 5778"/>
                  <a:gd name="T75" fmla="*/ 4082 h 7510"/>
                  <a:gd name="T76" fmla="*/ 5575 w 5778"/>
                  <a:gd name="T77" fmla="*/ 4137 h 7510"/>
                  <a:gd name="T78" fmla="*/ 5547 w 5778"/>
                  <a:gd name="T79" fmla="*/ 4192 h 7510"/>
                  <a:gd name="T80" fmla="*/ 5520 w 5778"/>
                  <a:gd name="T81" fmla="*/ 4238 h 7510"/>
                  <a:gd name="T82" fmla="*/ 5262 w 5778"/>
                  <a:gd name="T83" fmla="*/ 4874 h 7510"/>
                  <a:gd name="T84" fmla="*/ 3981 w 5778"/>
                  <a:gd name="T85" fmla="*/ 6293 h 7510"/>
                  <a:gd name="T86" fmla="*/ 3971 w 5778"/>
                  <a:gd name="T87" fmla="*/ 6303 h 7510"/>
                  <a:gd name="T88" fmla="*/ 3843 w 5778"/>
                  <a:gd name="T89" fmla="*/ 6690 h 7510"/>
                  <a:gd name="T90" fmla="*/ 3779 w 5778"/>
                  <a:gd name="T91" fmla="*/ 6782 h 7510"/>
                  <a:gd name="T92" fmla="*/ 3705 w 5778"/>
                  <a:gd name="T93" fmla="*/ 6884 h 7510"/>
                  <a:gd name="T94" fmla="*/ 3640 w 5778"/>
                  <a:gd name="T95" fmla="*/ 6985 h 7510"/>
                  <a:gd name="T96" fmla="*/ 3585 w 5778"/>
                  <a:gd name="T97" fmla="*/ 7077 h 7510"/>
                  <a:gd name="T98" fmla="*/ 3456 w 5778"/>
                  <a:gd name="T99" fmla="*/ 7344 h 7510"/>
                  <a:gd name="T100" fmla="*/ 3447 w 5778"/>
                  <a:gd name="T101" fmla="*/ 7354 h 751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5778"/>
                  <a:gd name="T154" fmla="*/ 0 h 7510"/>
                  <a:gd name="T155" fmla="*/ 5778 w 5778"/>
                  <a:gd name="T156" fmla="*/ 7510 h 7510"/>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5778" h="7510">
                    <a:moveTo>
                      <a:pt x="3419" y="7510"/>
                    </a:moveTo>
                    <a:lnTo>
                      <a:pt x="3419" y="7261"/>
                    </a:lnTo>
                    <a:lnTo>
                      <a:pt x="3337" y="5981"/>
                    </a:lnTo>
                    <a:lnTo>
                      <a:pt x="3143" y="4358"/>
                    </a:lnTo>
                    <a:lnTo>
                      <a:pt x="3060" y="4082"/>
                    </a:lnTo>
                    <a:lnTo>
                      <a:pt x="3087" y="3944"/>
                    </a:lnTo>
                    <a:lnTo>
                      <a:pt x="2977" y="3778"/>
                    </a:lnTo>
                    <a:lnTo>
                      <a:pt x="2672" y="3141"/>
                    </a:lnTo>
                    <a:lnTo>
                      <a:pt x="2534" y="2893"/>
                    </a:lnTo>
                    <a:lnTo>
                      <a:pt x="2120" y="2534"/>
                    </a:lnTo>
                    <a:lnTo>
                      <a:pt x="1318" y="2092"/>
                    </a:lnTo>
                    <a:lnTo>
                      <a:pt x="904" y="2009"/>
                    </a:lnTo>
                    <a:lnTo>
                      <a:pt x="0" y="2036"/>
                    </a:lnTo>
                    <a:lnTo>
                      <a:pt x="0" y="1677"/>
                    </a:lnTo>
                    <a:lnTo>
                      <a:pt x="130" y="902"/>
                    </a:lnTo>
                    <a:lnTo>
                      <a:pt x="130" y="894"/>
                    </a:lnTo>
                    <a:lnTo>
                      <a:pt x="130" y="516"/>
                    </a:lnTo>
                    <a:lnTo>
                      <a:pt x="489" y="516"/>
                    </a:lnTo>
                    <a:lnTo>
                      <a:pt x="572" y="101"/>
                    </a:lnTo>
                    <a:lnTo>
                      <a:pt x="683" y="55"/>
                    </a:lnTo>
                    <a:lnTo>
                      <a:pt x="1402" y="0"/>
                    </a:lnTo>
                    <a:lnTo>
                      <a:pt x="1512" y="74"/>
                    </a:lnTo>
                    <a:lnTo>
                      <a:pt x="1539" y="433"/>
                    </a:lnTo>
                    <a:lnTo>
                      <a:pt x="1539" y="516"/>
                    </a:lnTo>
                    <a:lnTo>
                      <a:pt x="1650" y="599"/>
                    </a:lnTo>
                    <a:lnTo>
                      <a:pt x="1779" y="599"/>
                    </a:lnTo>
                    <a:lnTo>
                      <a:pt x="1788" y="607"/>
                    </a:lnTo>
                    <a:lnTo>
                      <a:pt x="1797" y="617"/>
                    </a:lnTo>
                    <a:lnTo>
                      <a:pt x="1807" y="626"/>
                    </a:lnTo>
                    <a:lnTo>
                      <a:pt x="1816" y="636"/>
                    </a:lnTo>
                    <a:lnTo>
                      <a:pt x="1825" y="644"/>
                    </a:lnTo>
                    <a:lnTo>
                      <a:pt x="1825" y="654"/>
                    </a:lnTo>
                    <a:lnTo>
                      <a:pt x="1834" y="663"/>
                    </a:lnTo>
                    <a:lnTo>
                      <a:pt x="1844" y="673"/>
                    </a:lnTo>
                    <a:lnTo>
                      <a:pt x="2037" y="865"/>
                    </a:lnTo>
                    <a:lnTo>
                      <a:pt x="2065" y="902"/>
                    </a:lnTo>
                    <a:lnTo>
                      <a:pt x="2083" y="931"/>
                    </a:lnTo>
                    <a:lnTo>
                      <a:pt x="2111" y="967"/>
                    </a:lnTo>
                    <a:lnTo>
                      <a:pt x="2129" y="1004"/>
                    </a:lnTo>
                    <a:lnTo>
                      <a:pt x="2156" y="1041"/>
                    </a:lnTo>
                    <a:lnTo>
                      <a:pt x="2185" y="1068"/>
                    </a:lnTo>
                    <a:lnTo>
                      <a:pt x="2212" y="1105"/>
                    </a:lnTo>
                    <a:lnTo>
                      <a:pt x="2230" y="1133"/>
                    </a:lnTo>
                    <a:lnTo>
                      <a:pt x="2267" y="1160"/>
                    </a:lnTo>
                    <a:lnTo>
                      <a:pt x="2295" y="1197"/>
                    </a:lnTo>
                    <a:lnTo>
                      <a:pt x="2332" y="1225"/>
                    </a:lnTo>
                    <a:lnTo>
                      <a:pt x="2360" y="1262"/>
                    </a:lnTo>
                    <a:lnTo>
                      <a:pt x="2396" y="1299"/>
                    </a:lnTo>
                    <a:lnTo>
                      <a:pt x="2433" y="1336"/>
                    </a:lnTo>
                    <a:lnTo>
                      <a:pt x="2470" y="1363"/>
                    </a:lnTo>
                    <a:lnTo>
                      <a:pt x="2497" y="1391"/>
                    </a:lnTo>
                    <a:lnTo>
                      <a:pt x="2755" y="1584"/>
                    </a:lnTo>
                    <a:lnTo>
                      <a:pt x="2765" y="1584"/>
                    </a:lnTo>
                    <a:lnTo>
                      <a:pt x="2765" y="1594"/>
                    </a:lnTo>
                    <a:lnTo>
                      <a:pt x="2774" y="1594"/>
                    </a:lnTo>
                    <a:lnTo>
                      <a:pt x="3281" y="1788"/>
                    </a:lnTo>
                    <a:lnTo>
                      <a:pt x="3659" y="2165"/>
                    </a:lnTo>
                    <a:lnTo>
                      <a:pt x="3668" y="2165"/>
                    </a:lnTo>
                    <a:lnTo>
                      <a:pt x="4175" y="2552"/>
                    </a:lnTo>
                    <a:lnTo>
                      <a:pt x="4562" y="2939"/>
                    </a:lnTo>
                    <a:lnTo>
                      <a:pt x="4570" y="2949"/>
                    </a:lnTo>
                    <a:lnTo>
                      <a:pt x="4580" y="2949"/>
                    </a:lnTo>
                    <a:lnTo>
                      <a:pt x="4636" y="2967"/>
                    </a:lnTo>
                    <a:lnTo>
                      <a:pt x="4681" y="2986"/>
                    </a:lnTo>
                    <a:lnTo>
                      <a:pt x="4727" y="3004"/>
                    </a:lnTo>
                    <a:lnTo>
                      <a:pt x="4783" y="3022"/>
                    </a:lnTo>
                    <a:lnTo>
                      <a:pt x="4828" y="3040"/>
                    </a:lnTo>
                    <a:lnTo>
                      <a:pt x="4875" y="3059"/>
                    </a:lnTo>
                    <a:lnTo>
                      <a:pt x="4930" y="3069"/>
                    </a:lnTo>
                    <a:lnTo>
                      <a:pt x="4977" y="3087"/>
                    </a:lnTo>
                    <a:lnTo>
                      <a:pt x="5483" y="3207"/>
                    </a:lnTo>
                    <a:lnTo>
                      <a:pt x="5778" y="3501"/>
                    </a:lnTo>
                    <a:lnTo>
                      <a:pt x="5778" y="3668"/>
                    </a:lnTo>
                    <a:lnTo>
                      <a:pt x="5648" y="4036"/>
                    </a:lnTo>
                    <a:lnTo>
                      <a:pt x="5640" y="4064"/>
                    </a:lnTo>
                    <a:lnTo>
                      <a:pt x="5621" y="4082"/>
                    </a:lnTo>
                    <a:lnTo>
                      <a:pt x="5603" y="4110"/>
                    </a:lnTo>
                    <a:lnTo>
                      <a:pt x="5575" y="4137"/>
                    </a:lnTo>
                    <a:lnTo>
                      <a:pt x="5557" y="4165"/>
                    </a:lnTo>
                    <a:lnTo>
                      <a:pt x="5547" y="4192"/>
                    </a:lnTo>
                    <a:lnTo>
                      <a:pt x="5529" y="4221"/>
                    </a:lnTo>
                    <a:lnTo>
                      <a:pt x="5520" y="4238"/>
                    </a:lnTo>
                    <a:lnTo>
                      <a:pt x="5456" y="4432"/>
                    </a:lnTo>
                    <a:lnTo>
                      <a:pt x="5262" y="4874"/>
                    </a:lnTo>
                    <a:lnTo>
                      <a:pt x="4755" y="5520"/>
                    </a:lnTo>
                    <a:lnTo>
                      <a:pt x="3981" y="6293"/>
                    </a:lnTo>
                    <a:lnTo>
                      <a:pt x="3971" y="6293"/>
                    </a:lnTo>
                    <a:lnTo>
                      <a:pt x="3971" y="6303"/>
                    </a:lnTo>
                    <a:lnTo>
                      <a:pt x="3971" y="6312"/>
                    </a:lnTo>
                    <a:lnTo>
                      <a:pt x="3843" y="6690"/>
                    </a:lnTo>
                    <a:lnTo>
                      <a:pt x="3806" y="6737"/>
                    </a:lnTo>
                    <a:lnTo>
                      <a:pt x="3779" y="6782"/>
                    </a:lnTo>
                    <a:lnTo>
                      <a:pt x="3742" y="6838"/>
                    </a:lnTo>
                    <a:lnTo>
                      <a:pt x="3705" y="6884"/>
                    </a:lnTo>
                    <a:lnTo>
                      <a:pt x="3668" y="6929"/>
                    </a:lnTo>
                    <a:lnTo>
                      <a:pt x="3640" y="6985"/>
                    </a:lnTo>
                    <a:lnTo>
                      <a:pt x="3612" y="7031"/>
                    </a:lnTo>
                    <a:lnTo>
                      <a:pt x="3585" y="7077"/>
                    </a:lnTo>
                    <a:lnTo>
                      <a:pt x="3456" y="7335"/>
                    </a:lnTo>
                    <a:lnTo>
                      <a:pt x="3456" y="7344"/>
                    </a:lnTo>
                    <a:lnTo>
                      <a:pt x="3447" y="7344"/>
                    </a:lnTo>
                    <a:lnTo>
                      <a:pt x="3447" y="7354"/>
                    </a:lnTo>
                    <a:lnTo>
                      <a:pt x="3419" y="7510"/>
                    </a:lnTo>
                    <a:close/>
                  </a:path>
                </a:pathLst>
              </a:custGeom>
              <a:solidFill>
                <a:srgbClr val="D4AE85"/>
              </a:solidFill>
              <a:ln w="9525">
                <a:noFill/>
                <a:round/>
                <a:headEnd/>
                <a:tailEnd/>
              </a:ln>
            </p:spPr>
            <p:txBody>
              <a:bodyPr>
                <a:prstTxWarp prst="textNoShape">
                  <a:avLst/>
                </a:prstTxWarp>
              </a:bodyPr>
              <a:lstStyle/>
              <a:p>
                <a:endParaRPr lang="en-US"/>
              </a:p>
            </p:txBody>
          </p:sp>
          <p:sp>
            <p:nvSpPr>
              <p:cNvPr id="24881" name="Freeform 186"/>
              <p:cNvSpPr>
                <a:spLocks/>
              </p:cNvSpPr>
              <p:nvPr/>
            </p:nvSpPr>
            <p:spPr bwMode="auto">
              <a:xfrm>
                <a:off x="1793" y="3075"/>
                <a:ext cx="385" cy="739"/>
              </a:xfrm>
              <a:custGeom>
                <a:avLst/>
                <a:gdLst>
                  <a:gd name="T0" fmla="*/ 2829 w 3077"/>
                  <a:gd name="T1" fmla="*/ 120 h 5916"/>
                  <a:gd name="T2" fmla="*/ 2829 w 3077"/>
                  <a:gd name="T3" fmla="*/ 175 h 5916"/>
                  <a:gd name="T4" fmla="*/ 2829 w 3077"/>
                  <a:gd name="T5" fmla="*/ 1004 h 5916"/>
                  <a:gd name="T6" fmla="*/ 2856 w 3077"/>
                  <a:gd name="T7" fmla="*/ 1391 h 5916"/>
                  <a:gd name="T8" fmla="*/ 3032 w 3077"/>
                  <a:gd name="T9" fmla="*/ 5032 h 5916"/>
                  <a:gd name="T10" fmla="*/ 3059 w 3077"/>
                  <a:gd name="T11" fmla="*/ 5889 h 5916"/>
                  <a:gd name="T12" fmla="*/ 3077 w 3077"/>
                  <a:gd name="T13" fmla="*/ 5916 h 5916"/>
                  <a:gd name="T14" fmla="*/ 2082 w 3077"/>
                  <a:gd name="T15" fmla="*/ 5833 h 5916"/>
                  <a:gd name="T16" fmla="*/ 434 w 3077"/>
                  <a:gd name="T17" fmla="*/ 5833 h 5916"/>
                  <a:gd name="T18" fmla="*/ 101 w 3077"/>
                  <a:gd name="T19" fmla="*/ 5861 h 5916"/>
                  <a:gd name="T20" fmla="*/ 46 w 3077"/>
                  <a:gd name="T21" fmla="*/ 5806 h 5916"/>
                  <a:gd name="T22" fmla="*/ 19 w 3077"/>
                  <a:gd name="T23" fmla="*/ 5363 h 5916"/>
                  <a:gd name="T24" fmla="*/ 74 w 3077"/>
                  <a:gd name="T25" fmla="*/ 5308 h 5916"/>
                  <a:gd name="T26" fmla="*/ 19 w 3077"/>
                  <a:gd name="T27" fmla="*/ 5032 h 5916"/>
                  <a:gd name="T28" fmla="*/ 0 w 3077"/>
                  <a:gd name="T29" fmla="*/ 4294 h 5916"/>
                  <a:gd name="T30" fmla="*/ 56 w 3077"/>
                  <a:gd name="T31" fmla="*/ 4175 h 5916"/>
                  <a:gd name="T32" fmla="*/ 64 w 3077"/>
                  <a:gd name="T33" fmla="*/ 4175 h 5916"/>
                  <a:gd name="T34" fmla="*/ 64 w 3077"/>
                  <a:gd name="T35" fmla="*/ 4165 h 5916"/>
                  <a:gd name="T36" fmla="*/ 64 w 3077"/>
                  <a:gd name="T37" fmla="*/ 4156 h 5916"/>
                  <a:gd name="T38" fmla="*/ 130 w 3077"/>
                  <a:gd name="T39" fmla="*/ 3778 h 5916"/>
                  <a:gd name="T40" fmla="*/ 249 w 3077"/>
                  <a:gd name="T41" fmla="*/ 3530 h 5916"/>
                  <a:gd name="T42" fmla="*/ 508 w 3077"/>
                  <a:gd name="T43" fmla="*/ 3142 h 5916"/>
                  <a:gd name="T44" fmla="*/ 516 w 3077"/>
                  <a:gd name="T45" fmla="*/ 3142 h 5916"/>
                  <a:gd name="T46" fmla="*/ 516 w 3077"/>
                  <a:gd name="T47" fmla="*/ 3134 h 5916"/>
                  <a:gd name="T48" fmla="*/ 636 w 3077"/>
                  <a:gd name="T49" fmla="*/ 2756 h 5916"/>
                  <a:gd name="T50" fmla="*/ 1410 w 3077"/>
                  <a:gd name="T51" fmla="*/ 1990 h 5916"/>
                  <a:gd name="T52" fmla="*/ 1410 w 3077"/>
                  <a:gd name="T53" fmla="*/ 1981 h 5916"/>
                  <a:gd name="T54" fmla="*/ 1926 w 3077"/>
                  <a:gd name="T55" fmla="*/ 1337 h 5916"/>
                  <a:gd name="T56" fmla="*/ 1935 w 3077"/>
                  <a:gd name="T57" fmla="*/ 1337 h 5916"/>
                  <a:gd name="T58" fmla="*/ 1935 w 3077"/>
                  <a:gd name="T59" fmla="*/ 1327 h 5916"/>
                  <a:gd name="T60" fmla="*/ 1962 w 3077"/>
                  <a:gd name="T61" fmla="*/ 1271 h 5916"/>
                  <a:gd name="T62" fmla="*/ 1991 w 3077"/>
                  <a:gd name="T63" fmla="*/ 1217 h 5916"/>
                  <a:gd name="T64" fmla="*/ 2009 w 3077"/>
                  <a:gd name="T65" fmla="*/ 1151 h 5916"/>
                  <a:gd name="T66" fmla="*/ 2036 w 3077"/>
                  <a:gd name="T67" fmla="*/ 1097 h 5916"/>
                  <a:gd name="T68" fmla="*/ 2065 w 3077"/>
                  <a:gd name="T69" fmla="*/ 1041 h 5916"/>
                  <a:gd name="T70" fmla="*/ 2092 w 3077"/>
                  <a:gd name="T71" fmla="*/ 986 h 5916"/>
                  <a:gd name="T72" fmla="*/ 2110 w 3077"/>
                  <a:gd name="T73" fmla="*/ 922 h 5916"/>
                  <a:gd name="T74" fmla="*/ 2129 w 3077"/>
                  <a:gd name="T75" fmla="*/ 866 h 5916"/>
                  <a:gd name="T76" fmla="*/ 2193 w 3077"/>
                  <a:gd name="T77" fmla="*/ 682 h 5916"/>
                  <a:gd name="T78" fmla="*/ 2212 w 3077"/>
                  <a:gd name="T79" fmla="*/ 663 h 5916"/>
                  <a:gd name="T80" fmla="*/ 2230 w 3077"/>
                  <a:gd name="T81" fmla="*/ 635 h 5916"/>
                  <a:gd name="T82" fmla="*/ 2249 w 3077"/>
                  <a:gd name="T83" fmla="*/ 608 h 5916"/>
                  <a:gd name="T84" fmla="*/ 2267 w 3077"/>
                  <a:gd name="T85" fmla="*/ 581 h 5916"/>
                  <a:gd name="T86" fmla="*/ 2286 w 3077"/>
                  <a:gd name="T87" fmla="*/ 552 h 5916"/>
                  <a:gd name="T88" fmla="*/ 2304 w 3077"/>
                  <a:gd name="T89" fmla="*/ 525 h 5916"/>
                  <a:gd name="T90" fmla="*/ 2313 w 3077"/>
                  <a:gd name="T91" fmla="*/ 497 h 5916"/>
                  <a:gd name="T92" fmla="*/ 2322 w 3077"/>
                  <a:gd name="T93" fmla="*/ 479 h 5916"/>
                  <a:gd name="T94" fmla="*/ 2451 w 3077"/>
                  <a:gd name="T95" fmla="*/ 92 h 5916"/>
                  <a:gd name="T96" fmla="*/ 2460 w 3077"/>
                  <a:gd name="T97" fmla="*/ 83 h 5916"/>
                  <a:gd name="T98" fmla="*/ 2460 w 3077"/>
                  <a:gd name="T99" fmla="*/ 73 h 5916"/>
                  <a:gd name="T100" fmla="*/ 2460 w 3077"/>
                  <a:gd name="T101" fmla="*/ 65 h 5916"/>
                  <a:gd name="T102" fmla="*/ 2460 w 3077"/>
                  <a:gd name="T103" fmla="*/ 55 h 5916"/>
                  <a:gd name="T104" fmla="*/ 2460 w 3077"/>
                  <a:gd name="T105" fmla="*/ 36 h 5916"/>
                  <a:gd name="T106" fmla="*/ 2460 w 3077"/>
                  <a:gd name="T107" fmla="*/ 27 h 5916"/>
                  <a:gd name="T108" fmla="*/ 2460 w 3077"/>
                  <a:gd name="T109" fmla="*/ 18 h 5916"/>
                  <a:gd name="T110" fmla="*/ 2460 w 3077"/>
                  <a:gd name="T111" fmla="*/ 0 h 5916"/>
                  <a:gd name="T112" fmla="*/ 2829 w 3077"/>
                  <a:gd name="T113" fmla="*/ 120 h 591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3077"/>
                  <a:gd name="T172" fmla="*/ 0 h 5916"/>
                  <a:gd name="T173" fmla="*/ 3077 w 3077"/>
                  <a:gd name="T174" fmla="*/ 5916 h 591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3077" h="5916">
                    <a:moveTo>
                      <a:pt x="2829" y="120"/>
                    </a:moveTo>
                    <a:lnTo>
                      <a:pt x="2829" y="175"/>
                    </a:lnTo>
                    <a:lnTo>
                      <a:pt x="2829" y="1004"/>
                    </a:lnTo>
                    <a:lnTo>
                      <a:pt x="2856" y="1391"/>
                    </a:lnTo>
                    <a:lnTo>
                      <a:pt x="3032" y="5032"/>
                    </a:lnTo>
                    <a:lnTo>
                      <a:pt x="3059" y="5889"/>
                    </a:lnTo>
                    <a:lnTo>
                      <a:pt x="3077" y="5916"/>
                    </a:lnTo>
                    <a:lnTo>
                      <a:pt x="2082" y="5833"/>
                    </a:lnTo>
                    <a:lnTo>
                      <a:pt x="434" y="5833"/>
                    </a:lnTo>
                    <a:lnTo>
                      <a:pt x="101" y="5861"/>
                    </a:lnTo>
                    <a:lnTo>
                      <a:pt x="46" y="5806"/>
                    </a:lnTo>
                    <a:lnTo>
                      <a:pt x="19" y="5363"/>
                    </a:lnTo>
                    <a:lnTo>
                      <a:pt x="74" y="5308"/>
                    </a:lnTo>
                    <a:lnTo>
                      <a:pt x="19" y="5032"/>
                    </a:lnTo>
                    <a:lnTo>
                      <a:pt x="0" y="4294"/>
                    </a:lnTo>
                    <a:lnTo>
                      <a:pt x="56" y="4175"/>
                    </a:lnTo>
                    <a:lnTo>
                      <a:pt x="64" y="4175"/>
                    </a:lnTo>
                    <a:lnTo>
                      <a:pt x="64" y="4165"/>
                    </a:lnTo>
                    <a:lnTo>
                      <a:pt x="64" y="4156"/>
                    </a:lnTo>
                    <a:lnTo>
                      <a:pt x="130" y="3778"/>
                    </a:lnTo>
                    <a:lnTo>
                      <a:pt x="249" y="3530"/>
                    </a:lnTo>
                    <a:lnTo>
                      <a:pt x="508" y="3142"/>
                    </a:lnTo>
                    <a:lnTo>
                      <a:pt x="516" y="3142"/>
                    </a:lnTo>
                    <a:lnTo>
                      <a:pt x="516" y="3134"/>
                    </a:lnTo>
                    <a:lnTo>
                      <a:pt x="636" y="2756"/>
                    </a:lnTo>
                    <a:lnTo>
                      <a:pt x="1410" y="1990"/>
                    </a:lnTo>
                    <a:lnTo>
                      <a:pt x="1410" y="1981"/>
                    </a:lnTo>
                    <a:lnTo>
                      <a:pt x="1926" y="1337"/>
                    </a:lnTo>
                    <a:lnTo>
                      <a:pt x="1935" y="1337"/>
                    </a:lnTo>
                    <a:lnTo>
                      <a:pt x="1935" y="1327"/>
                    </a:lnTo>
                    <a:lnTo>
                      <a:pt x="1962" y="1271"/>
                    </a:lnTo>
                    <a:lnTo>
                      <a:pt x="1991" y="1217"/>
                    </a:lnTo>
                    <a:lnTo>
                      <a:pt x="2009" y="1151"/>
                    </a:lnTo>
                    <a:lnTo>
                      <a:pt x="2036" y="1097"/>
                    </a:lnTo>
                    <a:lnTo>
                      <a:pt x="2065" y="1041"/>
                    </a:lnTo>
                    <a:lnTo>
                      <a:pt x="2092" y="986"/>
                    </a:lnTo>
                    <a:lnTo>
                      <a:pt x="2110" y="922"/>
                    </a:lnTo>
                    <a:lnTo>
                      <a:pt x="2129" y="866"/>
                    </a:lnTo>
                    <a:lnTo>
                      <a:pt x="2193" y="682"/>
                    </a:lnTo>
                    <a:lnTo>
                      <a:pt x="2212" y="663"/>
                    </a:lnTo>
                    <a:lnTo>
                      <a:pt x="2230" y="635"/>
                    </a:lnTo>
                    <a:lnTo>
                      <a:pt x="2249" y="608"/>
                    </a:lnTo>
                    <a:lnTo>
                      <a:pt x="2267" y="581"/>
                    </a:lnTo>
                    <a:lnTo>
                      <a:pt x="2286" y="552"/>
                    </a:lnTo>
                    <a:lnTo>
                      <a:pt x="2304" y="525"/>
                    </a:lnTo>
                    <a:lnTo>
                      <a:pt x="2313" y="497"/>
                    </a:lnTo>
                    <a:lnTo>
                      <a:pt x="2322" y="479"/>
                    </a:lnTo>
                    <a:lnTo>
                      <a:pt x="2451" y="92"/>
                    </a:lnTo>
                    <a:lnTo>
                      <a:pt x="2460" y="83"/>
                    </a:lnTo>
                    <a:lnTo>
                      <a:pt x="2460" y="73"/>
                    </a:lnTo>
                    <a:lnTo>
                      <a:pt x="2460" y="65"/>
                    </a:lnTo>
                    <a:lnTo>
                      <a:pt x="2460" y="55"/>
                    </a:lnTo>
                    <a:lnTo>
                      <a:pt x="2460" y="36"/>
                    </a:lnTo>
                    <a:lnTo>
                      <a:pt x="2460" y="27"/>
                    </a:lnTo>
                    <a:lnTo>
                      <a:pt x="2460" y="18"/>
                    </a:lnTo>
                    <a:lnTo>
                      <a:pt x="2460" y="0"/>
                    </a:lnTo>
                    <a:lnTo>
                      <a:pt x="2829" y="120"/>
                    </a:lnTo>
                    <a:close/>
                  </a:path>
                </a:pathLst>
              </a:custGeom>
              <a:solidFill>
                <a:srgbClr val="916338"/>
              </a:solidFill>
              <a:ln w="9525">
                <a:noFill/>
                <a:round/>
                <a:headEnd/>
                <a:tailEnd/>
              </a:ln>
            </p:spPr>
            <p:txBody>
              <a:bodyPr>
                <a:prstTxWarp prst="textNoShape">
                  <a:avLst/>
                </a:prstTxWarp>
              </a:bodyPr>
              <a:lstStyle/>
              <a:p>
                <a:endParaRPr lang="en-US"/>
              </a:p>
            </p:txBody>
          </p:sp>
          <p:sp>
            <p:nvSpPr>
              <p:cNvPr id="24882" name="Freeform 187"/>
              <p:cNvSpPr>
                <a:spLocks/>
              </p:cNvSpPr>
              <p:nvPr/>
            </p:nvSpPr>
            <p:spPr bwMode="auto">
              <a:xfrm>
                <a:off x="1604" y="2606"/>
                <a:ext cx="541" cy="469"/>
              </a:xfrm>
              <a:custGeom>
                <a:avLst/>
                <a:gdLst>
                  <a:gd name="T0" fmla="*/ 3216 w 4330"/>
                  <a:gd name="T1" fmla="*/ 56 h 3752"/>
                  <a:gd name="T2" fmla="*/ 3787 w 4330"/>
                  <a:gd name="T3" fmla="*/ 56 h 3752"/>
                  <a:gd name="T4" fmla="*/ 3842 w 4330"/>
                  <a:gd name="T5" fmla="*/ 120 h 3752"/>
                  <a:gd name="T6" fmla="*/ 3935 w 4330"/>
                  <a:gd name="T7" fmla="*/ 582 h 3752"/>
                  <a:gd name="T8" fmla="*/ 4175 w 4330"/>
                  <a:gd name="T9" fmla="*/ 913 h 3752"/>
                  <a:gd name="T10" fmla="*/ 4294 w 4330"/>
                  <a:gd name="T11" fmla="*/ 3153 h 3752"/>
                  <a:gd name="T12" fmla="*/ 4294 w 4330"/>
                  <a:gd name="T13" fmla="*/ 3374 h 3752"/>
                  <a:gd name="T14" fmla="*/ 4330 w 4330"/>
                  <a:gd name="T15" fmla="*/ 3752 h 3752"/>
                  <a:gd name="T16" fmla="*/ 4008 w 4330"/>
                  <a:gd name="T17" fmla="*/ 3650 h 3752"/>
                  <a:gd name="T18" fmla="*/ 3952 w 4330"/>
                  <a:gd name="T19" fmla="*/ 3595 h 3752"/>
                  <a:gd name="T20" fmla="*/ 3630 w 4330"/>
                  <a:gd name="T21" fmla="*/ 3273 h 3752"/>
                  <a:gd name="T22" fmla="*/ 3630 w 4330"/>
                  <a:gd name="T23" fmla="*/ 3263 h 3752"/>
                  <a:gd name="T24" fmla="*/ 3621 w 4330"/>
                  <a:gd name="T25" fmla="*/ 3263 h 3752"/>
                  <a:gd name="T26" fmla="*/ 3612 w 4330"/>
                  <a:gd name="T27" fmla="*/ 3255 h 3752"/>
                  <a:gd name="T28" fmla="*/ 3603 w 4330"/>
                  <a:gd name="T29" fmla="*/ 3255 h 3752"/>
                  <a:gd name="T30" fmla="*/ 3087 w 4330"/>
                  <a:gd name="T31" fmla="*/ 3125 h 3752"/>
                  <a:gd name="T32" fmla="*/ 2719 w 4330"/>
                  <a:gd name="T33" fmla="*/ 3005 h 3752"/>
                  <a:gd name="T34" fmla="*/ 2341 w 4330"/>
                  <a:gd name="T35" fmla="*/ 2619 h 3752"/>
                  <a:gd name="T36" fmla="*/ 2331 w 4330"/>
                  <a:gd name="T37" fmla="*/ 2619 h 3752"/>
                  <a:gd name="T38" fmla="*/ 1815 w 4330"/>
                  <a:gd name="T39" fmla="*/ 2231 h 3752"/>
                  <a:gd name="T40" fmla="*/ 1428 w 4330"/>
                  <a:gd name="T41" fmla="*/ 1844 h 3752"/>
                  <a:gd name="T42" fmla="*/ 1420 w 4330"/>
                  <a:gd name="T43" fmla="*/ 1834 h 3752"/>
                  <a:gd name="T44" fmla="*/ 1410 w 4330"/>
                  <a:gd name="T45" fmla="*/ 1834 h 3752"/>
                  <a:gd name="T46" fmla="*/ 904 w 4330"/>
                  <a:gd name="T47" fmla="*/ 1642 h 3752"/>
                  <a:gd name="T48" fmla="*/ 654 w 4330"/>
                  <a:gd name="T49" fmla="*/ 1456 h 3752"/>
                  <a:gd name="T50" fmla="*/ 396 w 4330"/>
                  <a:gd name="T51" fmla="*/ 1199 h 3752"/>
                  <a:gd name="T52" fmla="*/ 378 w 4330"/>
                  <a:gd name="T53" fmla="*/ 1171 h 3752"/>
                  <a:gd name="T54" fmla="*/ 350 w 4330"/>
                  <a:gd name="T55" fmla="*/ 1134 h 3752"/>
                  <a:gd name="T56" fmla="*/ 332 w 4330"/>
                  <a:gd name="T57" fmla="*/ 1107 h 3752"/>
                  <a:gd name="T58" fmla="*/ 305 w 4330"/>
                  <a:gd name="T59" fmla="*/ 1070 h 3752"/>
                  <a:gd name="T60" fmla="*/ 276 w 4330"/>
                  <a:gd name="T61" fmla="*/ 1033 h 3752"/>
                  <a:gd name="T62" fmla="*/ 249 w 4330"/>
                  <a:gd name="T63" fmla="*/ 996 h 3752"/>
                  <a:gd name="T64" fmla="*/ 231 w 4330"/>
                  <a:gd name="T65" fmla="*/ 969 h 3752"/>
                  <a:gd name="T66" fmla="*/ 203 w 4330"/>
                  <a:gd name="T67" fmla="*/ 941 h 3752"/>
                  <a:gd name="T68" fmla="*/ 10 w 4330"/>
                  <a:gd name="T69" fmla="*/ 748 h 3752"/>
                  <a:gd name="T70" fmla="*/ 0 w 4330"/>
                  <a:gd name="T71" fmla="*/ 729 h 3752"/>
                  <a:gd name="T72" fmla="*/ 507 w 4330"/>
                  <a:gd name="T73" fmla="*/ 702 h 3752"/>
                  <a:gd name="T74" fmla="*/ 590 w 4330"/>
                  <a:gd name="T75" fmla="*/ 554 h 3752"/>
                  <a:gd name="T76" fmla="*/ 590 w 4330"/>
                  <a:gd name="T77" fmla="*/ 176 h 3752"/>
                  <a:gd name="T78" fmla="*/ 1585 w 4330"/>
                  <a:gd name="T79" fmla="*/ 56 h 3752"/>
                  <a:gd name="T80" fmla="*/ 1695 w 4330"/>
                  <a:gd name="T81" fmla="*/ 56 h 3752"/>
                  <a:gd name="T82" fmla="*/ 1779 w 4330"/>
                  <a:gd name="T83" fmla="*/ 582 h 3752"/>
                  <a:gd name="T84" fmla="*/ 1889 w 4330"/>
                  <a:gd name="T85" fmla="*/ 636 h 3752"/>
                  <a:gd name="T86" fmla="*/ 2414 w 4330"/>
                  <a:gd name="T87" fmla="*/ 665 h 3752"/>
                  <a:gd name="T88" fmla="*/ 3013 w 4330"/>
                  <a:gd name="T89" fmla="*/ 636 h 3752"/>
                  <a:gd name="T90" fmla="*/ 3078 w 4330"/>
                  <a:gd name="T91" fmla="*/ 452 h 3752"/>
                  <a:gd name="T92" fmla="*/ 3105 w 4330"/>
                  <a:gd name="T93" fmla="*/ 0 h 3752"/>
                  <a:gd name="T94" fmla="*/ 3161 w 4330"/>
                  <a:gd name="T95" fmla="*/ 0 h 3752"/>
                  <a:gd name="T96" fmla="*/ 3216 w 4330"/>
                  <a:gd name="T97" fmla="*/ 56 h 375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4330"/>
                  <a:gd name="T148" fmla="*/ 0 h 3752"/>
                  <a:gd name="T149" fmla="*/ 4330 w 4330"/>
                  <a:gd name="T150" fmla="*/ 3752 h 375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4330" h="3752">
                    <a:moveTo>
                      <a:pt x="3216" y="56"/>
                    </a:moveTo>
                    <a:lnTo>
                      <a:pt x="3787" y="56"/>
                    </a:lnTo>
                    <a:lnTo>
                      <a:pt x="3842" y="120"/>
                    </a:lnTo>
                    <a:lnTo>
                      <a:pt x="3935" y="582"/>
                    </a:lnTo>
                    <a:lnTo>
                      <a:pt x="4175" y="913"/>
                    </a:lnTo>
                    <a:lnTo>
                      <a:pt x="4294" y="3153"/>
                    </a:lnTo>
                    <a:lnTo>
                      <a:pt x="4294" y="3374"/>
                    </a:lnTo>
                    <a:lnTo>
                      <a:pt x="4330" y="3752"/>
                    </a:lnTo>
                    <a:lnTo>
                      <a:pt x="4008" y="3650"/>
                    </a:lnTo>
                    <a:lnTo>
                      <a:pt x="3952" y="3595"/>
                    </a:lnTo>
                    <a:lnTo>
                      <a:pt x="3630" y="3273"/>
                    </a:lnTo>
                    <a:lnTo>
                      <a:pt x="3630" y="3263"/>
                    </a:lnTo>
                    <a:lnTo>
                      <a:pt x="3621" y="3263"/>
                    </a:lnTo>
                    <a:lnTo>
                      <a:pt x="3612" y="3255"/>
                    </a:lnTo>
                    <a:lnTo>
                      <a:pt x="3603" y="3255"/>
                    </a:lnTo>
                    <a:lnTo>
                      <a:pt x="3087" y="3125"/>
                    </a:lnTo>
                    <a:lnTo>
                      <a:pt x="2719" y="3005"/>
                    </a:lnTo>
                    <a:lnTo>
                      <a:pt x="2341" y="2619"/>
                    </a:lnTo>
                    <a:lnTo>
                      <a:pt x="2331" y="2619"/>
                    </a:lnTo>
                    <a:lnTo>
                      <a:pt x="1815" y="2231"/>
                    </a:lnTo>
                    <a:lnTo>
                      <a:pt x="1428" y="1844"/>
                    </a:lnTo>
                    <a:lnTo>
                      <a:pt x="1420" y="1834"/>
                    </a:lnTo>
                    <a:lnTo>
                      <a:pt x="1410" y="1834"/>
                    </a:lnTo>
                    <a:lnTo>
                      <a:pt x="904" y="1642"/>
                    </a:lnTo>
                    <a:lnTo>
                      <a:pt x="654" y="1456"/>
                    </a:lnTo>
                    <a:lnTo>
                      <a:pt x="396" y="1199"/>
                    </a:lnTo>
                    <a:lnTo>
                      <a:pt x="378" y="1171"/>
                    </a:lnTo>
                    <a:lnTo>
                      <a:pt x="350" y="1134"/>
                    </a:lnTo>
                    <a:lnTo>
                      <a:pt x="332" y="1107"/>
                    </a:lnTo>
                    <a:lnTo>
                      <a:pt x="305" y="1070"/>
                    </a:lnTo>
                    <a:lnTo>
                      <a:pt x="276" y="1033"/>
                    </a:lnTo>
                    <a:lnTo>
                      <a:pt x="249" y="996"/>
                    </a:lnTo>
                    <a:lnTo>
                      <a:pt x="231" y="969"/>
                    </a:lnTo>
                    <a:lnTo>
                      <a:pt x="203" y="941"/>
                    </a:lnTo>
                    <a:lnTo>
                      <a:pt x="10" y="748"/>
                    </a:lnTo>
                    <a:lnTo>
                      <a:pt x="0" y="729"/>
                    </a:lnTo>
                    <a:lnTo>
                      <a:pt x="507" y="702"/>
                    </a:lnTo>
                    <a:lnTo>
                      <a:pt x="590" y="554"/>
                    </a:lnTo>
                    <a:lnTo>
                      <a:pt x="590" y="176"/>
                    </a:lnTo>
                    <a:lnTo>
                      <a:pt x="1585" y="56"/>
                    </a:lnTo>
                    <a:lnTo>
                      <a:pt x="1695" y="56"/>
                    </a:lnTo>
                    <a:lnTo>
                      <a:pt x="1779" y="582"/>
                    </a:lnTo>
                    <a:lnTo>
                      <a:pt x="1889" y="636"/>
                    </a:lnTo>
                    <a:lnTo>
                      <a:pt x="2414" y="665"/>
                    </a:lnTo>
                    <a:lnTo>
                      <a:pt x="3013" y="636"/>
                    </a:lnTo>
                    <a:lnTo>
                      <a:pt x="3078" y="452"/>
                    </a:lnTo>
                    <a:lnTo>
                      <a:pt x="3105" y="0"/>
                    </a:lnTo>
                    <a:lnTo>
                      <a:pt x="3161" y="0"/>
                    </a:lnTo>
                    <a:lnTo>
                      <a:pt x="3216" y="56"/>
                    </a:lnTo>
                    <a:close/>
                  </a:path>
                </a:pathLst>
              </a:custGeom>
              <a:solidFill>
                <a:srgbClr val="916338"/>
              </a:solidFill>
              <a:ln w="9525">
                <a:noFill/>
                <a:round/>
                <a:headEnd/>
                <a:tailEnd/>
              </a:ln>
            </p:spPr>
            <p:txBody>
              <a:bodyPr>
                <a:prstTxWarp prst="textNoShape">
                  <a:avLst/>
                </a:prstTxWarp>
              </a:bodyPr>
              <a:lstStyle/>
              <a:p>
                <a:endParaRPr lang="en-US"/>
              </a:p>
            </p:txBody>
          </p:sp>
          <p:sp>
            <p:nvSpPr>
              <p:cNvPr id="24883" name="Freeform 188"/>
              <p:cNvSpPr>
                <a:spLocks/>
              </p:cNvSpPr>
              <p:nvPr/>
            </p:nvSpPr>
            <p:spPr bwMode="auto">
              <a:xfrm>
                <a:off x="2150" y="2675"/>
                <a:ext cx="986" cy="109"/>
              </a:xfrm>
              <a:custGeom>
                <a:avLst/>
                <a:gdLst>
                  <a:gd name="T0" fmla="*/ 250 w 7887"/>
                  <a:gd name="T1" fmla="*/ 415 h 875"/>
                  <a:gd name="T2" fmla="*/ 3953 w 7887"/>
                  <a:gd name="T3" fmla="*/ 221 h 875"/>
                  <a:gd name="T4" fmla="*/ 6653 w 7887"/>
                  <a:gd name="T5" fmla="*/ 111 h 875"/>
                  <a:gd name="T6" fmla="*/ 7887 w 7887"/>
                  <a:gd name="T7" fmla="*/ 423 h 875"/>
                  <a:gd name="T8" fmla="*/ 7684 w 7887"/>
                  <a:gd name="T9" fmla="*/ 479 h 875"/>
                  <a:gd name="T10" fmla="*/ 7556 w 7887"/>
                  <a:gd name="T11" fmla="*/ 497 h 875"/>
                  <a:gd name="T12" fmla="*/ 7500 w 7887"/>
                  <a:gd name="T13" fmla="*/ 489 h 875"/>
                  <a:gd name="T14" fmla="*/ 7463 w 7887"/>
                  <a:gd name="T15" fmla="*/ 497 h 875"/>
                  <a:gd name="T16" fmla="*/ 7316 w 7887"/>
                  <a:gd name="T17" fmla="*/ 526 h 875"/>
                  <a:gd name="T18" fmla="*/ 6800 w 7887"/>
                  <a:gd name="T19" fmla="*/ 590 h 875"/>
                  <a:gd name="T20" fmla="*/ 6395 w 7887"/>
                  <a:gd name="T21" fmla="*/ 636 h 875"/>
                  <a:gd name="T22" fmla="*/ 6311 w 7887"/>
                  <a:gd name="T23" fmla="*/ 645 h 875"/>
                  <a:gd name="T24" fmla="*/ 5906 w 7887"/>
                  <a:gd name="T25" fmla="*/ 663 h 875"/>
                  <a:gd name="T26" fmla="*/ 5888 w 7887"/>
                  <a:gd name="T27" fmla="*/ 645 h 875"/>
                  <a:gd name="T28" fmla="*/ 5861 w 7887"/>
                  <a:gd name="T29" fmla="*/ 636 h 875"/>
                  <a:gd name="T30" fmla="*/ 5832 w 7887"/>
                  <a:gd name="T31" fmla="*/ 654 h 875"/>
                  <a:gd name="T32" fmla="*/ 5768 w 7887"/>
                  <a:gd name="T33" fmla="*/ 663 h 875"/>
                  <a:gd name="T34" fmla="*/ 5630 w 7887"/>
                  <a:gd name="T35" fmla="*/ 681 h 875"/>
                  <a:gd name="T36" fmla="*/ 5491 w 7887"/>
                  <a:gd name="T37" fmla="*/ 700 h 875"/>
                  <a:gd name="T38" fmla="*/ 5409 w 7887"/>
                  <a:gd name="T39" fmla="*/ 700 h 875"/>
                  <a:gd name="T40" fmla="*/ 5317 w 7887"/>
                  <a:gd name="T41" fmla="*/ 700 h 875"/>
                  <a:gd name="T42" fmla="*/ 4644 w 7887"/>
                  <a:gd name="T43" fmla="*/ 728 h 875"/>
                  <a:gd name="T44" fmla="*/ 4626 w 7887"/>
                  <a:gd name="T45" fmla="*/ 710 h 875"/>
                  <a:gd name="T46" fmla="*/ 4599 w 7887"/>
                  <a:gd name="T47" fmla="*/ 700 h 875"/>
                  <a:gd name="T48" fmla="*/ 4570 w 7887"/>
                  <a:gd name="T49" fmla="*/ 710 h 875"/>
                  <a:gd name="T50" fmla="*/ 4543 w 7887"/>
                  <a:gd name="T51" fmla="*/ 737 h 875"/>
                  <a:gd name="T52" fmla="*/ 4515 w 7887"/>
                  <a:gd name="T53" fmla="*/ 747 h 875"/>
                  <a:gd name="T54" fmla="*/ 4128 w 7887"/>
                  <a:gd name="T55" fmla="*/ 747 h 875"/>
                  <a:gd name="T56" fmla="*/ 4082 w 7887"/>
                  <a:gd name="T57" fmla="*/ 755 h 875"/>
                  <a:gd name="T58" fmla="*/ 4036 w 7887"/>
                  <a:gd name="T59" fmla="*/ 765 h 875"/>
                  <a:gd name="T60" fmla="*/ 3953 w 7887"/>
                  <a:gd name="T61" fmla="*/ 765 h 875"/>
                  <a:gd name="T62" fmla="*/ 3861 w 7887"/>
                  <a:gd name="T63" fmla="*/ 765 h 875"/>
                  <a:gd name="T64" fmla="*/ 3640 w 7887"/>
                  <a:gd name="T65" fmla="*/ 783 h 875"/>
                  <a:gd name="T66" fmla="*/ 3556 w 7887"/>
                  <a:gd name="T67" fmla="*/ 783 h 875"/>
                  <a:gd name="T68" fmla="*/ 3197 w 7887"/>
                  <a:gd name="T69" fmla="*/ 801 h 875"/>
                  <a:gd name="T70" fmla="*/ 3170 w 7887"/>
                  <a:gd name="T71" fmla="*/ 774 h 875"/>
                  <a:gd name="T72" fmla="*/ 3133 w 7887"/>
                  <a:gd name="T73" fmla="*/ 765 h 875"/>
                  <a:gd name="T74" fmla="*/ 3096 w 7887"/>
                  <a:gd name="T75" fmla="*/ 792 h 875"/>
                  <a:gd name="T76" fmla="*/ 2903 w 7887"/>
                  <a:gd name="T77" fmla="*/ 811 h 875"/>
                  <a:gd name="T78" fmla="*/ 2866 w 7887"/>
                  <a:gd name="T79" fmla="*/ 820 h 875"/>
                  <a:gd name="T80" fmla="*/ 2138 w 7887"/>
                  <a:gd name="T81" fmla="*/ 830 h 875"/>
                  <a:gd name="T82" fmla="*/ 2065 w 7887"/>
                  <a:gd name="T83" fmla="*/ 838 h 875"/>
                  <a:gd name="T84" fmla="*/ 1981 w 7887"/>
                  <a:gd name="T85" fmla="*/ 848 h 875"/>
                  <a:gd name="T86" fmla="*/ 1889 w 7887"/>
                  <a:gd name="T87" fmla="*/ 801 h 875"/>
                  <a:gd name="T88" fmla="*/ 1861 w 7887"/>
                  <a:gd name="T89" fmla="*/ 774 h 875"/>
                  <a:gd name="T90" fmla="*/ 1815 w 7887"/>
                  <a:gd name="T91" fmla="*/ 774 h 875"/>
                  <a:gd name="T92" fmla="*/ 1788 w 7887"/>
                  <a:gd name="T93" fmla="*/ 801 h 875"/>
                  <a:gd name="T94" fmla="*/ 1778 w 7887"/>
                  <a:gd name="T95" fmla="*/ 838 h 875"/>
                  <a:gd name="T96" fmla="*/ 1281 w 7887"/>
                  <a:gd name="T97" fmla="*/ 857 h 875"/>
                  <a:gd name="T98" fmla="*/ 1235 w 7887"/>
                  <a:gd name="T99" fmla="*/ 867 h 875"/>
                  <a:gd name="T100" fmla="*/ 885 w 7887"/>
                  <a:gd name="T101" fmla="*/ 867 h 875"/>
                  <a:gd name="T102" fmla="*/ 766 w 7887"/>
                  <a:gd name="T103" fmla="*/ 857 h 875"/>
                  <a:gd name="T104" fmla="*/ 673 w 7887"/>
                  <a:gd name="T105" fmla="*/ 848 h 875"/>
                  <a:gd name="T106" fmla="*/ 655 w 7887"/>
                  <a:gd name="T107" fmla="*/ 820 h 875"/>
                  <a:gd name="T108" fmla="*/ 627 w 7887"/>
                  <a:gd name="T109" fmla="*/ 811 h 875"/>
                  <a:gd name="T110" fmla="*/ 590 w 7887"/>
                  <a:gd name="T111" fmla="*/ 820 h 875"/>
                  <a:gd name="T112" fmla="*/ 562 w 7887"/>
                  <a:gd name="T113" fmla="*/ 830 h 875"/>
                  <a:gd name="T114" fmla="*/ 240 w 7887"/>
                  <a:gd name="T115" fmla="*/ 830 h 875"/>
                  <a:gd name="T116" fmla="*/ 130 w 7887"/>
                  <a:gd name="T117" fmla="*/ 811 h 875"/>
                  <a:gd name="T118" fmla="*/ 10 w 7887"/>
                  <a:gd name="T119" fmla="*/ 811 h 875"/>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7887"/>
                  <a:gd name="T181" fmla="*/ 0 h 875"/>
                  <a:gd name="T182" fmla="*/ 7887 w 7887"/>
                  <a:gd name="T183" fmla="*/ 875 h 875"/>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7887" h="875">
                    <a:moveTo>
                      <a:pt x="10" y="811"/>
                    </a:moveTo>
                    <a:lnTo>
                      <a:pt x="0" y="359"/>
                    </a:lnTo>
                    <a:lnTo>
                      <a:pt x="203" y="359"/>
                    </a:lnTo>
                    <a:lnTo>
                      <a:pt x="250" y="415"/>
                    </a:lnTo>
                    <a:lnTo>
                      <a:pt x="277" y="415"/>
                    </a:lnTo>
                    <a:lnTo>
                      <a:pt x="332" y="359"/>
                    </a:lnTo>
                    <a:lnTo>
                      <a:pt x="1935" y="359"/>
                    </a:lnTo>
                    <a:lnTo>
                      <a:pt x="3953" y="221"/>
                    </a:lnTo>
                    <a:lnTo>
                      <a:pt x="5299" y="221"/>
                    </a:lnTo>
                    <a:lnTo>
                      <a:pt x="5639" y="175"/>
                    </a:lnTo>
                    <a:lnTo>
                      <a:pt x="6026" y="175"/>
                    </a:lnTo>
                    <a:lnTo>
                      <a:pt x="6653" y="111"/>
                    </a:lnTo>
                    <a:lnTo>
                      <a:pt x="7731" y="28"/>
                    </a:lnTo>
                    <a:lnTo>
                      <a:pt x="7758" y="0"/>
                    </a:lnTo>
                    <a:lnTo>
                      <a:pt x="7869" y="0"/>
                    </a:lnTo>
                    <a:lnTo>
                      <a:pt x="7887" y="423"/>
                    </a:lnTo>
                    <a:lnTo>
                      <a:pt x="7777" y="470"/>
                    </a:lnTo>
                    <a:lnTo>
                      <a:pt x="7749" y="470"/>
                    </a:lnTo>
                    <a:lnTo>
                      <a:pt x="7713" y="479"/>
                    </a:lnTo>
                    <a:lnTo>
                      <a:pt x="7684" y="479"/>
                    </a:lnTo>
                    <a:lnTo>
                      <a:pt x="7647" y="479"/>
                    </a:lnTo>
                    <a:lnTo>
                      <a:pt x="7620" y="489"/>
                    </a:lnTo>
                    <a:lnTo>
                      <a:pt x="7583" y="489"/>
                    </a:lnTo>
                    <a:lnTo>
                      <a:pt x="7556" y="497"/>
                    </a:lnTo>
                    <a:lnTo>
                      <a:pt x="7528" y="497"/>
                    </a:lnTo>
                    <a:lnTo>
                      <a:pt x="7519" y="497"/>
                    </a:lnTo>
                    <a:lnTo>
                      <a:pt x="7509" y="489"/>
                    </a:lnTo>
                    <a:lnTo>
                      <a:pt x="7500" y="489"/>
                    </a:lnTo>
                    <a:lnTo>
                      <a:pt x="7492" y="489"/>
                    </a:lnTo>
                    <a:lnTo>
                      <a:pt x="7482" y="489"/>
                    </a:lnTo>
                    <a:lnTo>
                      <a:pt x="7473" y="489"/>
                    </a:lnTo>
                    <a:lnTo>
                      <a:pt x="7463" y="497"/>
                    </a:lnTo>
                    <a:lnTo>
                      <a:pt x="7455" y="497"/>
                    </a:lnTo>
                    <a:lnTo>
                      <a:pt x="7455" y="507"/>
                    </a:lnTo>
                    <a:lnTo>
                      <a:pt x="7445" y="507"/>
                    </a:lnTo>
                    <a:lnTo>
                      <a:pt x="7316" y="526"/>
                    </a:lnTo>
                    <a:lnTo>
                      <a:pt x="7187" y="543"/>
                    </a:lnTo>
                    <a:lnTo>
                      <a:pt x="7058" y="553"/>
                    </a:lnTo>
                    <a:lnTo>
                      <a:pt x="6929" y="571"/>
                    </a:lnTo>
                    <a:lnTo>
                      <a:pt x="6800" y="590"/>
                    </a:lnTo>
                    <a:lnTo>
                      <a:pt x="6671" y="608"/>
                    </a:lnTo>
                    <a:lnTo>
                      <a:pt x="6542" y="617"/>
                    </a:lnTo>
                    <a:lnTo>
                      <a:pt x="6414" y="636"/>
                    </a:lnTo>
                    <a:lnTo>
                      <a:pt x="6395" y="636"/>
                    </a:lnTo>
                    <a:lnTo>
                      <a:pt x="6367" y="636"/>
                    </a:lnTo>
                    <a:lnTo>
                      <a:pt x="6348" y="636"/>
                    </a:lnTo>
                    <a:lnTo>
                      <a:pt x="6330" y="645"/>
                    </a:lnTo>
                    <a:lnTo>
                      <a:pt x="6311" y="645"/>
                    </a:lnTo>
                    <a:lnTo>
                      <a:pt x="6294" y="645"/>
                    </a:lnTo>
                    <a:lnTo>
                      <a:pt x="6266" y="654"/>
                    </a:lnTo>
                    <a:lnTo>
                      <a:pt x="6238" y="663"/>
                    </a:lnTo>
                    <a:lnTo>
                      <a:pt x="5906" y="663"/>
                    </a:lnTo>
                    <a:lnTo>
                      <a:pt x="5906" y="654"/>
                    </a:lnTo>
                    <a:lnTo>
                      <a:pt x="5898" y="654"/>
                    </a:lnTo>
                    <a:lnTo>
                      <a:pt x="5898" y="645"/>
                    </a:lnTo>
                    <a:lnTo>
                      <a:pt x="5888" y="645"/>
                    </a:lnTo>
                    <a:lnTo>
                      <a:pt x="5879" y="645"/>
                    </a:lnTo>
                    <a:lnTo>
                      <a:pt x="5879" y="636"/>
                    </a:lnTo>
                    <a:lnTo>
                      <a:pt x="5869" y="636"/>
                    </a:lnTo>
                    <a:lnTo>
                      <a:pt x="5861" y="636"/>
                    </a:lnTo>
                    <a:lnTo>
                      <a:pt x="5851" y="636"/>
                    </a:lnTo>
                    <a:lnTo>
                      <a:pt x="5842" y="645"/>
                    </a:lnTo>
                    <a:lnTo>
                      <a:pt x="5832" y="645"/>
                    </a:lnTo>
                    <a:lnTo>
                      <a:pt x="5832" y="654"/>
                    </a:lnTo>
                    <a:lnTo>
                      <a:pt x="5823" y="654"/>
                    </a:lnTo>
                    <a:lnTo>
                      <a:pt x="5823" y="663"/>
                    </a:lnTo>
                    <a:lnTo>
                      <a:pt x="5778" y="663"/>
                    </a:lnTo>
                    <a:lnTo>
                      <a:pt x="5768" y="663"/>
                    </a:lnTo>
                    <a:lnTo>
                      <a:pt x="5731" y="663"/>
                    </a:lnTo>
                    <a:lnTo>
                      <a:pt x="5695" y="673"/>
                    </a:lnTo>
                    <a:lnTo>
                      <a:pt x="5667" y="673"/>
                    </a:lnTo>
                    <a:lnTo>
                      <a:pt x="5630" y="681"/>
                    </a:lnTo>
                    <a:lnTo>
                      <a:pt x="5593" y="681"/>
                    </a:lnTo>
                    <a:lnTo>
                      <a:pt x="5565" y="691"/>
                    </a:lnTo>
                    <a:lnTo>
                      <a:pt x="5528" y="691"/>
                    </a:lnTo>
                    <a:lnTo>
                      <a:pt x="5491" y="700"/>
                    </a:lnTo>
                    <a:lnTo>
                      <a:pt x="5473" y="700"/>
                    </a:lnTo>
                    <a:lnTo>
                      <a:pt x="5455" y="700"/>
                    </a:lnTo>
                    <a:lnTo>
                      <a:pt x="5427" y="700"/>
                    </a:lnTo>
                    <a:lnTo>
                      <a:pt x="5409" y="700"/>
                    </a:lnTo>
                    <a:lnTo>
                      <a:pt x="5381" y="700"/>
                    </a:lnTo>
                    <a:lnTo>
                      <a:pt x="5363" y="700"/>
                    </a:lnTo>
                    <a:lnTo>
                      <a:pt x="5344" y="700"/>
                    </a:lnTo>
                    <a:lnTo>
                      <a:pt x="5317" y="700"/>
                    </a:lnTo>
                    <a:lnTo>
                      <a:pt x="5151" y="728"/>
                    </a:lnTo>
                    <a:lnTo>
                      <a:pt x="4663" y="728"/>
                    </a:lnTo>
                    <a:lnTo>
                      <a:pt x="4653" y="728"/>
                    </a:lnTo>
                    <a:lnTo>
                      <a:pt x="4644" y="728"/>
                    </a:lnTo>
                    <a:lnTo>
                      <a:pt x="4644" y="718"/>
                    </a:lnTo>
                    <a:lnTo>
                      <a:pt x="4634" y="718"/>
                    </a:lnTo>
                    <a:lnTo>
                      <a:pt x="4634" y="710"/>
                    </a:lnTo>
                    <a:lnTo>
                      <a:pt x="4626" y="710"/>
                    </a:lnTo>
                    <a:lnTo>
                      <a:pt x="4617" y="710"/>
                    </a:lnTo>
                    <a:lnTo>
                      <a:pt x="4617" y="700"/>
                    </a:lnTo>
                    <a:lnTo>
                      <a:pt x="4607" y="700"/>
                    </a:lnTo>
                    <a:lnTo>
                      <a:pt x="4599" y="700"/>
                    </a:lnTo>
                    <a:lnTo>
                      <a:pt x="4589" y="700"/>
                    </a:lnTo>
                    <a:lnTo>
                      <a:pt x="4580" y="700"/>
                    </a:lnTo>
                    <a:lnTo>
                      <a:pt x="4580" y="710"/>
                    </a:lnTo>
                    <a:lnTo>
                      <a:pt x="4570" y="710"/>
                    </a:lnTo>
                    <a:lnTo>
                      <a:pt x="4561" y="718"/>
                    </a:lnTo>
                    <a:lnTo>
                      <a:pt x="4552" y="728"/>
                    </a:lnTo>
                    <a:lnTo>
                      <a:pt x="4552" y="737"/>
                    </a:lnTo>
                    <a:lnTo>
                      <a:pt x="4543" y="737"/>
                    </a:lnTo>
                    <a:lnTo>
                      <a:pt x="4533" y="737"/>
                    </a:lnTo>
                    <a:lnTo>
                      <a:pt x="4524" y="737"/>
                    </a:lnTo>
                    <a:lnTo>
                      <a:pt x="4515" y="737"/>
                    </a:lnTo>
                    <a:lnTo>
                      <a:pt x="4515" y="747"/>
                    </a:lnTo>
                    <a:lnTo>
                      <a:pt x="4506" y="747"/>
                    </a:lnTo>
                    <a:lnTo>
                      <a:pt x="4497" y="747"/>
                    </a:lnTo>
                    <a:lnTo>
                      <a:pt x="4487" y="747"/>
                    </a:lnTo>
                    <a:lnTo>
                      <a:pt x="4128" y="747"/>
                    </a:lnTo>
                    <a:lnTo>
                      <a:pt x="4119" y="747"/>
                    </a:lnTo>
                    <a:lnTo>
                      <a:pt x="4110" y="747"/>
                    </a:lnTo>
                    <a:lnTo>
                      <a:pt x="4091" y="747"/>
                    </a:lnTo>
                    <a:lnTo>
                      <a:pt x="4082" y="755"/>
                    </a:lnTo>
                    <a:lnTo>
                      <a:pt x="4073" y="755"/>
                    </a:lnTo>
                    <a:lnTo>
                      <a:pt x="4054" y="755"/>
                    </a:lnTo>
                    <a:lnTo>
                      <a:pt x="4045" y="765"/>
                    </a:lnTo>
                    <a:lnTo>
                      <a:pt x="4036" y="765"/>
                    </a:lnTo>
                    <a:lnTo>
                      <a:pt x="4018" y="765"/>
                    </a:lnTo>
                    <a:lnTo>
                      <a:pt x="3990" y="765"/>
                    </a:lnTo>
                    <a:lnTo>
                      <a:pt x="3971" y="765"/>
                    </a:lnTo>
                    <a:lnTo>
                      <a:pt x="3953" y="765"/>
                    </a:lnTo>
                    <a:lnTo>
                      <a:pt x="3926" y="765"/>
                    </a:lnTo>
                    <a:lnTo>
                      <a:pt x="3907" y="765"/>
                    </a:lnTo>
                    <a:lnTo>
                      <a:pt x="3889" y="765"/>
                    </a:lnTo>
                    <a:lnTo>
                      <a:pt x="3861" y="765"/>
                    </a:lnTo>
                    <a:lnTo>
                      <a:pt x="3695" y="783"/>
                    </a:lnTo>
                    <a:lnTo>
                      <a:pt x="3676" y="783"/>
                    </a:lnTo>
                    <a:lnTo>
                      <a:pt x="3659" y="783"/>
                    </a:lnTo>
                    <a:lnTo>
                      <a:pt x="3640" y="783"/>
                    </a:lnTo>
                    <a:lnTo>
                      <a:pt x="3612" y="783"/>
                    </a:lnTo>
                    <a:lnTo>
                      <a:pt x="3593" y="783"/>
                    </a:lnTo>
                    <a:lnTo>
                      <a:pt x="3575" y="783"/>
                    </a:lnTo>
                    <a:lnTo>
                      <a:pt x="3556" y="783"/>
                    </a:lnTo>
                    <a:lnTo>
                      <a:pt x="3539" y="792"/>
                    </a:lnTo>
                    <a:lnTo>
                      <a:pt x="3455" y="811"/>
                    </a:lnTo>
                    <a:lnTo>
                      <a:pt x="3197" y="811"/>
                    </a:lnTo>
                    <a:lnTo>
                      <a:pt x="3197" y="801"/>
                    </a:lnTo>
                    <a:lnTo>
                      <a:pt x="3188" y="792"/>
                    </a:lnTo>
                    <a:lnTo>
                      <a:pt x="3180" y="783"/>
                    </a:lnTo>
                    <a:lnTo>
                      <a:pt x="3180" y="774"/>
                    </a:lnTo>
                    <a:lnTo>
                      <a:pt x="3170" y="774"/>
                    </a:lnTo>
                    <a:lnTo>
                      <a:pt x="3161" y="774"/>
                    </a:lnTo>
                    <a:lnTo>
                      <a:pt x="3161" y="765"/>
                    </a:lnTo>
                    <a:lnTo>
                      <a:pt x="3143" y="765"/>
                    </a:lnTo>
                    <a:lnTo>
                      <a:pt x="3133" y="765"/>
                    </a:lnTo>
                    <a:lnTo>
                      <a:pt x="3124" y="774"/>
                    </a:lnTo>
                    <a:lnTo>
                      <a:pt x="3114" y="774"/>
                    </a:lnTo>
                    <a:lnTo>
                      <a:pt x="3106" y="783"/>
                    </a:lnTo>
                    <a:lnTo>
                      <a:pt x="3096" y="792"/>
                    </a:lnTo>
                    <a:lnTo>
                      <a:pt x="3096" y="801"/>
                    </a:lnTo>
                    <a:lnTo>
                      <a:pt x="3087" y="811"/>
                    </a:lnTo>
                    <a:lnTo>
                      <a:pt x="2912" y="811"/>
                    </a:lnTo>
                    <a:lnTo>
                      <a:pt x="2903" y="811"/>
                    </a:lnTo>
                    <a:lnTo>
                      <a:pt x="2893" y="811"/>
                    </a:lnTo>
                    <a:lnTo>
                      <a:pt x="2885" y="811"/>
                    </a:lnTo>
                    <a:lnTo>
                      <a:pt x="2875" y="820"/>
                    </a:lnTo>
                    <a:lnTo>
                      <a:pt x="2866" y="820"/>
                    </a:lnTo>
                    <a:lnTo>
                      <a:pt x="2856" y="820"/>
                    </a:lnTo>
                    <a:lnTo>
                      <a:pt x="2848" y="830"/>
                    </a:lnTo>
                    <a:lnTo>
                      <a:pt x="2838" y="830"/>
                    </a:lnTo>
                    <a:lnTo>
                      <a:pt x="2138" y="830"/>
                    </a:lnTo>
                    <a:lnTo>
                      <a:pt x="2119" y="830"/>
                    </a:lnTo>
                    <a:lnTo>
                      <a:pt x="2101" y="830"/>
                    </a:lnTo>
                    <a:lnTo>
                      <a:pt x="2083" y="838"/>
                    </a:lnTo>
                    <a:lnTo>
                      <a:pt x="2065" y="838"/>
                    </a:lnTo>
                    <a:lnTo>
                      <a:pt x="2036" y="838"/>
                    </a:lnTo>
                    <a:lnTo>
                      <a:pt x="2018" y="848"/>
                    </a:lnTo>
                    <a:lnTo>
                      <a:pt x="1999" y="848"/>
                    </a:lnTo>
                    <a:lnTo>
                      <a:pt x="1981" y="848"/>
                    </a:lnTo>
                    <a:lnTo>
                      <a:pt x="1889" y="848"/>
                    </a:lnTo>
                    <a:lnTo>
                      <a:pt x="1889" y="820"/>
                    </a:lnTo>
                    <a:lnTo>
                      <a:pt x="1889" y="811"/>
                    </a:lnTo>
                    <a:lnTo>
                      <a:pt x="1889" y="801"/>
                    </a:lnTo>
                    <a:lnTo>
                      <a:pt x="1880" y="792"/>
                    </a:lnTo>
                    <a:lnTo>
                      <a:pt x="1880" y="783"/>
                    </a:lnTo>
                    <a:lnTo>
                      <a:pt x="1871" y="774"/>
                    </a:lnTo>
                    <a:lnTo>
                      <a:pt x="1861" y="774"/>
                    </a:lnTo>
                    <a:lnTo>
                      <a:pt x="1852" y="765"/>
                    </a:lnTo>
                    <a:lnTo>
                      <a:pt x="1834" y="765"/>
                    </a:lnTo>
                    <a:lnTo>
                      <a:pt x="1825" y="765"/>
                    </a:lnTo>
                    <a:lnTo>
                      <a:pt x="1815" y="774"/>
                    </a:lnTo>
                    <a:lnTo>
                      <a:pt x="1807" y="774"/>
                    </a:lnTo>
                    <a:lnTo>
                      <a:pt x="1797" y="783"/>
                    </a:lnTo>
                    <a:lnTo>
                      <a:pt x="1788" y="792"/>
                    </a:lnTo>
                    <a:lnTo>
                      <a:pt x="1788" y="801"/>
                    </a:lnTo>
                    <a:lnTo>
                      <a:pt x="1788" y="811"/>
                    </a:lnTo>
                    <a:lnTo>
                      <a:pt x="1778" y="820"/>
                    </a:lnTo>
                    <a:lnTo>
                      <a:pt x="1778" y="830"/>
                    </a:lnTo>
                    <a:lnTo>
                      <a:pt x="1778" y="838"/>
                    </a:lnTo>
                    <a:lnTo>
                      <a:pt x="1778" y="848"/>
                    </a:lnTo>
                    <a:lnTo>
                      <a:pt x="1299" y="848"/>
                    </a:lnTo>
                    <a:lnTo>
                      <a:pt x="1291" y="857"/>
                    </a:lnTo>
                    <a:lnTo>
                      <a:pt x="1281" y="857"/>
                    </a:lnTo>
                    <a:lnTo>
                      <a:pt x="1272" y="857"/>
                    </a:lnTo>
                    <a:lnTo>
                      <a:pt x="1254" y="857"/>
                    </a:lnTo>
                    <a:lnTo>
                      <a:pt x="1245" y="867"/>
                    </a:lnTo>
                    <a:lnTo>
                      <a:pt x="1235" y="867"/>
                    </a:lnTo>
                    <a:lnTo>
                      <a:pt x="1216" y="867"/>
                    </a:lnTo>
                    <a:lnTo>
                      <a:pt x="1208" y="875"/>
                    </a:lnTo>
                    <a:lnTo>
                      <a:pt x="921" y="875"/>
                    </a:lnTo>
                    <a:lnTo>
                      <a:pt x="885" y="867"/>
                    </a:lnTo>
                    <a:lnTo>
                      <a:pt x="857" y="867"/>
                    </a:lnTo>
                    <a:lnTo>
                      <a:pt x="820" y="867"/>
                    </a:lnTo>
                    <a:lnTo>
                      <a:pt x="793" y="857"/>
                    </a:lnTo>
                    <a:lnTo>
                      <a:pt x="766" y="857"/>
                    </a:lnTo>
                    <a:lnTo>
                      <a:pt x="737" y="857"/>
                    </a:lnTo>
                    <a:lnTo>
                      <a:pt x="700" y="857"/>
                    </a:lnTo>
                    <a:lnTo>
                      <a:pt x="673" y="857"/>
                    </a:lnTo>
                    <a:lnTo>
                      <a:pt x="673" y="848"/>
                    </a:lnTo>
                    <a:lnTo>
                      <a:pt x="663" y="838"/>
                    </a:lnTo>
                    <a:lnTo>
                      <a:pt x="663" y="830"/>
                    </a:lnTo>
                    <a:lnTo>
                      <a:pt x="655" y="830"/>
                    </a:lnTo>
                    <a:lnTo>
                      <a:pt x="655" y="820"/>
                    </a:lnTo>
                    <a:lnTo>
                      <a:pt x="646" y="820"/>
                    </a:lnTo>
                    <a:lnTo>
                      <a:pt x="646" y="811"/>
                    </a:lnTo>
                    <a:lnTo>
                      <a:pt x="636" y="811"/>
                    </a:lnTo>
                    <a:lnTo>
                      <a:pt x="627" y="811"/>
                    </a:lnTo>
                    <a:lnTo>
                      <a:pt x="618" y="811"/>
                    </a:lnTo>
                    <a:lnTo>
                      <a:pt x="609" y="811"/>
                    </a:lnTo>
                    <a:lnTo>
                      <a:pt x="599" y="811"/>
                    </a:lnTo>
                    <a:lnTo>
                      <a:pt x="590" y="820"/>
                    </a:lnTo>
                    <a:lnTo>
                      <a:pt x="581" y="820"/>
                    </a:lnTo>
                    <a:lnTo>
                      <a:pt x="581" y="830"/>
                    </a:lnTo>
                    <a:lnTo>
                      <a:pt x="572" y="830"/>
                    </a:lnTo>
                    <a:lnTo>
                      <a:pt x="562" y="830"/>
                    </a:lnTo>
                    <a:lnTo>
                      <a:pt x="553" y="830"/>
                    </a:lnTo>
                    <a:lnTo>
                      <a:pt x="360" y="830"/>
                    </a:lnTo>
                    <a:lnTo>
                      <a:pt x="295" y="830"/>
                    </a:lnTo>
                    <a:lnTo>
                      <a:pt x="240" y="830"/>
                    </a:lnTo>
                    <a:lnTo>
                      <a:pt x="213" y="820"/>
                    </a:lnTo>
                    <a:lnTo>
                      <a:pt x="184" y="820"/>
                    </a:lnTo>
                    <a:lnTo>
                      <a:pt x="157" y="811"/>
                    </a:lnTo>
                    <a:lnTo>
                      <a:pt x="130" y="811"/>
                    </a:lnTo>
                    <a:lnTo>
                      <a:pt x="101" y="811"/>
                    </a:lnTo>
                    <a:lnTo>
                      <a:pt x="74" y="801"/>
                    </a:lnTo>
                    <a:lnTo>
                      <a:pt x="47" y="801"/>
                    </a:lnTo>
                    <a:lnTo>
                      <a:pt x="10" y="811"/>
                    </a:lnTo>
                    <a:close/>
                  </a:path>
                </a:pathLst>
              </a:custGeom>
              <a:solidFill>
                <a:srgbClr val="94ABAB"/>
              </a:solidFill>
              <a:ln w="9525">
                <a:noFill/>
                <a:round/>
                <a:headEnd/>
                <a:tailEnd/>
              </a:ln>
            </p:spPr>
            <p:txBody>
              <a:bodyPr>
                <a:prstTxWarp prst="textNoShape">
                  <a:avLst/>
                </a:prstTxWarp>
              </a:bodyPr>
              <a:lstStyle/>
              <a:p>
                <a:endParaRPr lang="en-US"/>
              </a:p>
            </p:txBody>
          </p:sp>
          <p:sp>
            <p:nvSpPr>
              <p:cNvPr id="24884" name="Freeform 189"/>
              <p:cNvSpPr>
                <a:spLocks/>
              </p:cNvSpPr>
              <p:nvPr/>
            </p:nvSpPr>
            <p:spPr bwMode="auto">
              <a:xfrm>
                <a:off x="3093" y="2742"/>
                <a:ext cx="46" cy="74"/>
              </a:xfrm>
              <a:custGeom>
                <a:avLst/>
                <a:gdLst>
                  <a:gd name="T0" fmla="*/ 0 w 369"/>
                  <a:gd name="T1" fmla="*/ 74 h 599"/>
                  <a:gd name="T2" fmla="*/ 249 w 369"/>
                  <a:gd name="T3" fmla="*/ 46 h 599"/>
                  <a:gd name="T4" fmla="*/ 258 w 369"/>
                  <a:gd name="T5" fmla="*/ 46 h 599"/>
                  <a:gd name="T6" fmla="*/ 258 w 369"/>
                  <a:gd name="T7" fmla="*/ 37 h 599"/>
                  <a:gd name="T8" fmla="*/ 268 w 369"/>
                  <a:gd name="T9" fmla="*/ 37 h 599"/>
                  <a:gd name="T10" fmla="*/ 351 w 369"/>
                  <a:gd name="T11" fmla="*/ 0 h 599"/>
                  <a:gd name="T12" fmla="*/ 369 w 369"/>
                  <a:gd name="T13" fmla="*/ 535 h 599"/>
                  <a:gd name="T14" fmla="*/ 351 w 369"/>
                  <a:gd name="T15" fmla="*/ 544 h 599"/>
                  <a:gd name="T16" fmla="*/ 332 w 369"/>
                  <a:gd name="T17" fmla="*/ 544 h 599"/>
                  <a:gd name="T18" fmla="*/ 314 w 369"/>
                  <a:gd name="T19" fmla="*/ 544 h 599"/>
                  <a:gd name="T20" fmla="*/ 295 w 369"/>
                  <a:gd name="T21" fmla="*/ 554 h 599"/>
                  <a:gd name="T22" fmla="*/ 277 w 369"/>
                  <a:gd name="T23" fmla="*/ 554 h 599"/>
                  <a:gd name="T24" fmla="*/ 249 w 369"/>
                  <a:gd name="T25" fmla="*/ 562 h 599"/>
                  <a:gd name="T26" fmla="*/ 231 w 369"/>
                  <a:gd name="T27" fmla="*/ 572 h 599"/>
                  <a:gd name="T28" fmla="*/ 203 w 369"/>
                  <a:gd name="T29" fmla="*/ 581 h 599"/>
                  <a:gd name="T30" fmla="*/ 175 w 369"/>
                  <a:gd name="T31" fmla="*/ 581 h 599"/>
                  <a:gd name="T32" fmla="*/ 148 w 369"/>
                  <a:gd name="T33" fmla="*/ 591 h 599"/>
                  <a:gd name="T34" fmla="*/ 130 w 369"/>
                  <a:gd name="T35" fmla="*/ 591 h 599"/>
                  <a:gd name="T36" fmla="*/ 101 w 369"/>
                  <a:gd name="T37" fmla="*/ 591 h 599"/>
                  <a:gd name="T38" fmla="*/ 74 w 369"/>
                  <a:gd name="T39" fmla="*/ 591 h 599"/>
                  <a:gd name="T40" fmla="*/ 56 w 369"/>
                  <a:gd name="T41" fmla="*/ 591 h 599"/>
                  <a:gd name="T42" fmla="*/ 28 w 369"/>
                  <a:gd name="T43" fmla="*/ 591 h 599"/>
                  <a:gd name="T44" fmla="*/ 0 w 369"/>
                  <a:gd name="T45" fmla="*/ 599 h 599"/>
                  <a:gd name="T46" fmla="*/ 0 w 369"/>
                  <a:gd name="T47" fmla="*/ 74 h 59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69"/>
                  <a:gd name="T73" fmla="*/ 0 h 599"/>
                  <a:gd name="T74" fmla="*/ 369 w 369"/>
                  <a:gd name="T75" fmla="*/ 599 h 599"/>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69" h="599">
                    <a:moveTo>
                      <a:pt x="0" y="74"/>
                    </a:moveTo>
                    <a:lnTo>
                      <a:pt x="249" y="46"/>
                    </a:lnTo>
                    <a:lnTo>
                      <a:pt x="258" y="46"/>
                    </a:lnTo>
                    <a:lnTo>
                      <a:pt x="258" y="37"/>
                    </a:lnTo>
                    <a:lnTo>
                      <a:pt x="268" y="37"/>
                    </a:lnTo>
                    <a:lnTo>
                      <a:pt x="351" y="0"/>
                    </a:lnTo>
                    <a:lnTo>
                      <a:pt x="369" y="535"/>
                    </a:lnTo>
                    <a:lnTo>
                      <a:pt x="351" y="544"/>
                    </a:lnTo>
                    <a:lnTo>
                      <a:pt x="332" y="544"/>
                    </a:lnTo>
                    <a:lnTo>
                      <a:pt x="314" y="544"/>
                    </a:lnTo>
                    <a:lnTo>
                      <a:pt x="295" y="554"/>
                    </a:lnTo>
                    <a:lnTo>
                      <a:pt x="277" y="554"/>
                    </a:lnTo>
                    <a:lnTo>
                      <a:pt x="249" y="562"/>
                    </a:lnTo>
                    <a:lnTo>
                      <a:pt x="231" y="572"/>
                    </a:lnTo>
                    <a:lnTo>
                      <a:pt x="203" y="581"/>
                    </a:lnTo>
                    <a:lnTo>
                      <a:pt x="175" y="581"/>
                    </a:lnTo>
                    <a:lnTo>
                      <a:pt x="148" y="591"/>
                    </a:lnTo>
                    <a:lnTo>
                      <a:pt x="130" y="591"/>
                    </a:lnTo>
                    <a:lnTo>
                      <a:pt x="101" y="591"/>
                    </a:lnTo>
                    <a:lnTo>
                      <a:pt x="74" y="591"/>
                    </a:lnTo>
                    <a:lnTo>
                      <a:pt x="56" y="591"/>
                    </a:lnTo>
                    <a:lnTo>
                      <a:pt x="28" y="591"/>
                    </a:lnTo>
                    <a:lnTo>
                      <a:pt x="0" y="599"/>
                    </a:lnTo>
                    <a:lnTo>
                      <a:pt x="0" y="74"/>
                    </a:lnTo>
                    <a:close/>
                  </a:path>
                </a:pathLst>
              </a:custGeom>
              <a:solidFill>
                <a:srgbClr val="A3B2B2"/>
              </a:solidFill>
              <a:ln w="9525">
                <a:noFill/>
                <a:round/>
                <a:headEnd/>
                <a:tailEnd/>
              </a:ln>
            </p:spPr>
            <p:txBody>
              <a:bodyPr>
                <a:prstTxWarp prst="textNoShape">
                  <a:avLst/>
                </a:prstTxWarp>
              </a:bodyPr>
              <a:lstStyle/>
              <a:p>
                <a:endParaRPr lang="en-US"/>
              </a:p>
            </p:txBody>
          </p:sp>
          <p:sp>
            <p:nvSpPr>
              <p:cNvPr id="24885" name="Freeform 190"/>
              <p:cNvSpPr>
                <a:spLocks/>
              </p:cNvSpPr>
              <p:nvPr/>
            </p:nvSpPr>
            <p:spPr bwMode="auto">
              <a:xfrm>
                <a:off x="2887" y="2752"/>
                <a:ext cx="192" cy="86"/>
              </a:xfrm>
              <a:custGeom>
                <a:avLst/>
                <a:gdLst>
                  <a:gd name="T0" fmla="*/ 349 w 1538"/>
                  <a:gd name="T1" fmla="*/ 157 h 692"/>
                  <a:gd name="T2" fmla="*/ 377 w 1538"/>
                  <a:gd name="T3" fmla="*/ 148 h 692"/>
                  <a:gd name="T4" fmla="*/ 396 w 1538"/>
                  <a:gd name="T5" fmla="*/ 148 h 692"/>
                  <a:gd name="T6" fmla="*/ 423 w 1538"/>
                  <a:gd name="T7" fmla="*/ 138 h 692"/>
                  <a:gd name="T8" fmla="*/ 442 w 1538"/>
                  <a:gd name="T9" fmla="*/ 130 h 692"/>
                  <a:gd name="T10" fmla="*/ 561 w 1538"/>
                  <a:gd name="T11" fmla="*/ 130 h 692"/>
                  <a:gd name="T12" fmla="*/ 681 w 1538"/>
                  <a:gd name="T13" fmla="*/ 120 h 692"/>
                  <a:gd name="T14" fmla="*/ 791 w 1538"/>
                  <a:gd name="T15" fmla="*/ 101 h 692"/>
                  <a:gd name="T16" fmla="*/ 911 w 1538"/>
                  <a:gd name="T17" fmla="*/ 93 h 692"/>
                  <a:gd name="T18" fmla="*/ 985 w 1538"/>
                  <a:gd name="T19" fmla="*/ 83 h 692"/>
                  <a:gd name="T20" fmla="*/ 1068 w 1538"/>
                  <a:gd name="T21" fmla="*/ 64 h 692"/>
                  <a:gd name="T22" fmla="*/ 1142 w 1538"/>
                  <a:gd name="T23" fmla="*/ 56 h 692"/>
                  <a:gd name="T24" fmla="*/ 1216 w 1538"/>
                  <a:gd name="T25" fmla="*/ 46 h 692"/>
                  <a:gd name="T26" fmla="*/ 1538 w 1538"/>
                  <a:gd name="T27" fmla="*/ 525 h 692"/>
                  <a:gd name="T28" fmla="*/ 1400 w 1538"/>
                  <a:gd name="T29" fmla="*/ 553 h 692"/>
                  <a:gd name="T30" fmla="*/ 1326 w 1538"/>
                  <a:gd name="T31" fmla="*/ 553 h 692"/>
                  <a:gd name="T32" fmla="*/ 1262 w 1538"/>
                  <a:gd name="T33" fmla="*/ 562 h 692"/>
                  <a:gd name="T34" fmla="*/ 1206 w 1538"/>
                  <a:gd name="T35" fmla="*/ 572 h 692"/>
                  <a:gd name="T36" fmla="*/ 1132 w 1538"/>
                  <a:gd name="T37" fmla="*/ 581 h 692"/>
                  <a:gd name="T38" fmla="*/ 782 w 1538"/>
                  <a:gd name="T39" fmla="*/ 618 h 692"/>
                  <a:gd name="T40" fmla="*/ 745 w 1538"/>
                  <a:gd name="T41" fmla="*/ 618 h 692"/>
                  <a:gd name="T42" fmla="*/ 718 w 1538"/>
                  <a:gd name="T43" fmla="*/ 618 h 692"/>
                  <a:gd name="T44" fmla="*/ 681 w 1538"/>
                  <a:gd name="T45" fmla="*/ 618 h 692"/>
                  <a:gd name="T46" fmla="*/ 653 w 1538"/>
                  <a:gd name="T47" fmla="*/ 627 h 692"/>
                  <a:gd name="T48" fmla="*/ 626 w 1538"/>
                  <a:gd name="T49" fmla="*/ 627 h 692"/>
                  <a:gd name="T50" fmla="*/ 598 w 1538"/>
                  <a:gd name="T51" fmla="*/ 627 h 692"/>
                  <a:gd name="T52" fmla="*/ 570 w 1538"/>
                  <a:gd name="T53" fmla="*/ 627 h 692"/>
                  <a:gd name="T54" fmla="*/ 552 w 1538"/>
                  <a:gd name="T55" fmla="*/ 609 h 692"/>
                  <a:gd name="T56" fmla="*/ 552 w 1538"/>
                  <a:gd name="T57" fmla="*/ 590 h 692"/>
                  <a:gd name="T58" fmla="*/ 543 w 1538"/>
                  <a:gd name="T59" fmla="*/ 572 h 692"/>
                  <a:gd name="T60" fmla="*/ 524 w 1538"/>
                  <a:gd name="T61" fmla="*/ 562 h 692"/>
                  <a:gd name="T62" fmla="*/ 497 w 1538"/>
                  <a:gd name="T63" fmla="*/ 553 h 692"/>
                  <a:gd name="T64" fmla="*/ 479 w 1538"/>
                  <a:gd name="T65" fmla="*/ 562 h 692"/>
                  <a:gd name="T66" fmla="*/ 460 w 1538"/>
                  <a:gd name="T67" fmla="*/ 572 h 692"/>
                  <a:gd name="T68" fmla="*/ 450 w 1538"/>
                  <a:gd name="T69" fmla="*/ 590 h 692"/>
                  <a:gd name="T70" fmla="*/ 442 w 1538"/>
                  <a:gd name="T71" fmla="*/ 609 h 692"/>
                  <a:gd name="T72" fmla="*/ 405 w 1538"/>
                  <a:gd name="T73" fmla="*/ 646 h 692"/>
                  <a:gd name="T74" fmla="*/ 322 w 1538"/>
                  <a:gd name="T75" fmla="*/ 655 h 692"/>
                  <a:gd name="T76" fmla="*/ 239 w 1538"/>
                  <a:gd name="T77" fmla="*/ 663 h 692"/>
                  <a:gd name="T78" fmla="*/ 147 w 1538"/>
                  <a:gd name="T79" fmla="*/ 673 h 692"/>
                  <a:gd name="T80" fmla="*/ 91 w 1538"/>
                  <a:gd name="T81" fmla="*/ 682 h 692"/>
                  <a:gd name="T82" fmla="*/ 64 w 1538"/>
                  <a:gd name="T83" fmla="*/ 682 h 692"/>
                  <a:gd name="T84" fmla="*/ 37 w 1538"/>
                  <a:gd name="T85" fmla="*/ 682 h 692"/>
                  <a:gd name="T86" fmla="*/ 8 w 1538"/>
                  <a:gd name="T87" fmla="*/ 692 h 692"/>
                  <a:gd name="T88" fmla="*/ 0 w 1538"/>
                  <a:gd name="T89" fmla="*/ 599 h 692"/>
                  <a:gd name="T90" fmla="*/ 18 w 1538"/>
                  <a:gd name="T91" fmla="*/ 553 h 692"/>
                  <a:gd name="T92" fmla="*/ 18 w 1538"/>
                  <a:gd name="T93" fmla="*/ 525 h 692"/>
                  <a:gd name="T94" fmla="*/ 18 w 1538"/>
                  <a:gd name="T95" fmla="*/ 498 h 692"/>
                  <a:gd name="T96" fmla="*/ 0 w 1538"/>
                  <a:gd name="T97" fmla="*/ 452 h 692"/>
                  <a:gd name="T98" fmla="*/ 8 w 1538"/>
                  <a:gd name="T99" fmla="*/ 295 h 692"/>
                  <a:gd name="T100" fmla="*/ 18 w 1538"/>
                  <a:gd name="T101" fmla="*/ 258 h 692"/>
                  <a:gd name="T102" fmla="*/ 18 w 1538"/>
                  <a:gd name="T103" fmla="*/ 213 h 692"/>
                  <a:gd name="T104" fmla="*/ 18 w 1538"/>
                  <a:gd name="T105" fmla="*/ 175 h 69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538"/>
                  <a:gd name="T160" fmla="*/ 0 h 692"/>
                  <a:gd name="T161" fmla="*/ 1538 w 1538"/>
                  <a:gd name="T162" fmla="*/ 692 h 692"/>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538" h="692">
                    <a:moveTo>
                      <a:pt x="18" y="157"/>
                    </a:moveTo>
                    <a:lnTo>
                      <a:pt x="349" y="157"/>
                    </a:lnTo>
                    <a:lnTo>
                      <a:pt x="359" y="148"/>
                    </a:lnTo>
                    <a:lnTo>
                      <a:pt x="377" y="148"/>
                    </a:lnTo>
                    <a:lnTo>
                      <a:pt x="386" y="148"/>
                    </a:lnTo>
                    <a:lnTo>
                      <a:pt x="396" y="148"/>
                    </a:lnTo>
                    <a:lnTo>
                      <a:pt x="413" y="138"/>
                    </a:lnTo>
                    <a:lnTo>
                      <a:pt x="423" y="138"/>
                    </a:lnTo>
                    <a:lnTo>
                      <a:pt x="432" y="138"/>
                    </a:lnTo>
                    <a:lnTo>
                      <a:pt x="442" y="130"/>
                    </a:lnTo>
                    <a:lnTo>
                      <a:pt x="506" y="130"/>
                    </a:lnTo>
                    <a:lnTo>
                      <a:pt x="561" y="130"/>
                    </a:lnTo>
                    <a:lnTo>
                      <a:pt x="617" y="120"/>
                    </a:lnTo>
                    <a:lnTo>
                      <a:pt x="681" y="120"/>
                    </a:lnTo>
                    <a:lnTo>
                      <a:pt x="737" y="111"/>
                    </a:lnTo>
                    <a:lnTo>
                      <a:pt x="791" y="101"/>
                    </a:lnTo>
                    <a:lnTo>
                      <a:pt x="856" y="93"/>
                    </a:lnTo>
                    <a:lnTo>
                      <a:pt x="911" y="93"/>
                    </a:lnTo>
                    <a:lnTo>
                      <a:pt x="948" y="83"/>
                    </a:lnTo>
                    <a:lnTo>
                      <a:pt x="985" y="83"/>
                    </a:lnTo>
                    <a:lnTo>
                      <a:pt x="1022" y="74"/>
                    </a:lnTo>
                    <a:lnTo>
                      <a:pt x="1068" y="64"/>
                    </a:lnTo>
                    <a:lnTo>
                      <a:pt x="1105" y="64"/>
                    </a:lnTo>
                    <a:lnTo>
                      <a:pt x="1142" y="56"/>
                    </a:lnTo>
                    <a:lnTo>
                      <a:pt x="1179" y="46"/>
                    </a:lnTo>
                    <a:lnTo>
                      <a:pt x="1216" y="46"/>
                    </a:lnTo>
                    <a:lnTo>
                      <a:pt x="1538" y="0"/>
                    </a:lnTo>
                    <a:lnTo>
                      <a:pt x="1538" y="525"/>
                    </a:lnTo>
                    <a:lnTo>
                      <a:pt x="1538" y="535"/>
                    </a:lnTo>
                    <a:lnTo>
                      <a:pt x="1400" y="553"/>
                    </a:lnTo>
                    <a:lnTo>
                      <a:pt x="1363" y="553"/>
                    </a:lnTo>
                    <a:lnTo>
                      <a:pt x="1326" y="553"/>
                    </a:lnTo>
                    <a:lnTo>
                      <a:pt x="1299" y="562"/>
                    </a:lnTo>
                    <a:lnTo>
                      <a:pt x="1262" y="562"/>
                    </a:lnTo>
                    <a:lnTo>
                      <a:pt x="1234" y="562"/>
                    </a:lnTo>
                    <a:lnTo>
                      <a:pt x="1206" y="572"/>
                    </a:lnTo>
                    <a:lnTo>
                      <a:pt x="1169" y="572"/>
                    </a:lnTo>
                    <a:lnTo>
                      <a:pt x="1132" y="581"/>
                    </a:lnTo>
                    <a:lnTo>
                      <a:pt x="801" y="618"/>
                    </a:lnTo>
                    <a:lnTo>
                      <a:pt x="782" y="618"/>
                    </a:lnTo>
                    <a:lnTo>
                      <a:pt x="764" y="618"/>
                    </a:lnTo>
                    <a:lnTo>
                      <a:pt x="745" y="618"/>
                    </a:lnTo>
                    <a:lnTo>
                      <a:pt x="727" y="618"/>
                    </a:lnTo>
                    <a:lnTo>
                      <a:pt x="718" y="618"/>
                    </a:lnTo>
                    <a:lnTo>
                      <a:pt x="700" y="618"/>
                    </a:lnTo>
                    <a:lnTo>
                      <a:pt x="681" y="618"/>
                    </a:lnTo>
                    <a:lnTo>
                      <a:pt x="663" y="618"/>
                    </a:lnTo>
                    <a:lnTo>
                      <a:pt x="653" y="627"/>
                    </a:lnTo>
                    <a:lnTo>
                      <a:pt x="635" y="627"/>
                    </a:lnTo>
                    <a:lnTo>
                      <a:pt x="626" y="627"/>
                    </a:lnTo>
                    <a:lnTo>
                      <a:pt x="607" y="627"/>
                    </a:lnTo>
                    <a:lnTo>
                      <a:pt x="598" y="627"/>
                    </a:lnTo>
                    <a:lnTo>
                      <a:pt x="580" y="627"/>
                    </a:lnTo>
                    <a:lnTo>
                      <a:pt x="570" y="627"/>
                    </a:lnTo>
                    <a:lnTo>
                      <a:pt x="552" y="636"/>
                    </a:lnTo>
                    <a:lnTo>
                      <a:pt x="552" y="609"/>
                    </a:lnTo>
                    <a:lnTo>
                      <a:pt x="552" y="599"/>
                    </a:lnTo>
                    <a:lnTo>
                      <a:pt x="552" y="590"/>
                    </a:lnTo>
                    <a:lnTo>
                      <a:pt x="543" y="581"/>
                    </a:lnTo>
                    <a:lnTo>
                      <a:pt x="543" y="572"/>
                    </a:lnTo>
                    <a:lnTo>
                      <a:pt x="533" y="562"/>
                    </a:lnTo>
                    <a:lnTo>
                      <a:pt x="524" y="562"/>
                    </a:lnTo>
                    <a:lnTo>
                      <a:pt x="516" y="553"/>
                    </a:lnTo>
                    <a:lnTo>
                      <a:pt x="497" y="553"/>
                    </a:lnTo>
                    <a:lnTo>
                      <a:pt x="487" y="553"/>
                    </a:lnTo>
                    <a:lnTo>
                      <a:pt x="479" y="562"/>
                    </a:lnTo>
                    <a:lnTo>
                      <a:pt x="469" y="562"/>
                    </a:lnTo>
                    <a:lnTo>
                      <a:pt x="460" y="572"/>
                    </a:lnTo>
                    <a:lnTo>
                      <a:pt x="450" y="581"/>
                    </a:lnTo>
                    <a:lnTo>
                      <a:pt x="450" y="590"/>
                    </a:lnTo>
                    <a:lnTo>
                      <a:pt x="450" y="599"/>
                    </a:lnTo>
                    <a:lnTo>
                      <a:pt x="442" y="609"/>
                    </a:lnTo>
                    <a:lnTo>
                      <a:pt x="442" y="636"/>
                    </a:lnTo>
                    <a:lnTo>
                      <a:pt x="405" y="646"/>
                    </a:lnTo>
                    <a:lnTo>
                      <a:pt x="359" y="646"/>
                    </a:lnTo>
                    <a:lnTo>
                      <a:pt x="322" y="655"/>
                    </a:lnTo>
                    <a:lnTo>
                      <a:pt x="276" y="655"/>
                    </a:lnTo>
                    <a:lnTo>
                      <a:pt x="239" y="663"/>
                    </a:lnTo>
                    <a:lnTo>
                      <a:pt x="192" y="663"/>
                    </a:lnTo>
                    <a:lnTo>
                      <a:pt x="147" y="673"/>
                    </a:lnTo>
                    <a:lnTo>
                      <a:pt x="110" y="682"/>
                    </a:lnTo>
                    <a:lnTo>
                      <a:pt x="91" y="682"/>
                    </a:lnTo>
                    <a:lnTo>
                      <a:pt x="82" y="682"/>
                    </a:lnTo>
                    <a:lnTo>
                      <a:pt x="64" y="682"/>
                    </a:lnTo>
                    <a:lnTo>
                      <a:pt x="54" y="682"/>
                    </a:lnTo>
                    <a:lnTo>
                      <a:pt x="37" y="682"/>
                    </a:lnTo>
                    <a:lnTo>
                      <a:pt x="27" y="692"/>
                    </a:lnTo>
                    <a:lnTo>
                      <a:pt x="8" y="692"/>
                    </a:lnTo>
                    <a:lnTo>
                      <a:pt x="0" y="692"/>
                    </a:lnTo>
                    <a:lnTo>
                      <a:pt x="0" y="599"/>
                    </a:lnTo>
                    <a:lnTo>
                      <a:pt x="8" y="572"/>
                    </a:lnTo>
                    <a:lnTo>
                      <a:pt x="18" y="553"/>
                    </a:lnTo>
                    <a:lnTo>
                      <a:pt x="18" y="544"/>
                    </a:lnTo>
                    <a:lnTo>
                      <a:pt x="18" y="525"/>
                    </a:lnTo>
                    <a:lnTo>
                      <a:pt x="18" y="516"/>
                    </a:lnTo>
                    <a:lnTo>
                      <a:pt x="18" y="498"/>
                    </a:lnTo>
                    <a:lnTo>
                      <a:pt x="8" y="479"/>
                    </a:lnTo>
                    <a:lnTo>
                      <a:pt x="0" y="452"/>
                    </a:lnTo>
                    <a:lnTo>
                      <a:pt x="0" y="323"/>
                    </a:lnTo>
                    <a:lnTo>
                      <a:pt x="8" y="295"/>
                    </a:lnTo>
                    <a:lnTo>
                      <a:pt x="8" y="277"/>
                    </a:lnTo>
                    <a:lnTo>
                      <a:pt x="18" y="258"/>
                    </a:lnTo>
                    <a:lnTo>
                      <a:pt x="18" y="231"/>
                    </a:lnTo>
                    <a:lnTo>
                      <a:pt x="18" y="213"/>
                    </a:lnTo>
                    <a:lnTo>
                      <a:pt x="18" y="194"/>
                    </a:lnTo>
                    <a:lnTo>
                      <a:pt x="18" y="175"/>
                    </a:lnTo>
                    <a:lnTo>
                      <a:pt x="18" y="157"/>
                    </a:lnTo>
                    <a:close/>
                  </a:path>
                </a:pathLst>
              </a:custGeom>
              <a:solidFill>
                <a:srgbClr val="D6E0E0"/>
              </a:solidFill>
              <a:ln w="9525">
                <a:noFill/>
                <a:round/>
                <a:headEnd/>
                <a:tailEnd/>
              </a:ln>
            </p:spPr>
            <p:txBody>
              <a:bodyPr>
                <a:prstTxWarp prst="textNoShape">
                  <a:avLst/>
                </a:prstTxWarp>
              </a:bodyPr>
              <a:lstStyle/>
              <a:p>
                <a:endParaRPr lang="en-US"/>
              </a:p>
            </p:txBody>
          </p:sp>
          <p:sp>
            <p:nvSpPr>
              <p:cNvPr id="24886" name="Freeform 191"/>
              <p:cNvSpPr>
                <a:spLocks/>
              </p:cNvSpPr>
              <p:nvPr/>
            </p:nvSpPr>
            <p:spPr bwMode="auto">
              <a:xfrm>
                <a:off x="2727" y="2771"/>
                <a:ext cx="148" cy="80"/>
              </a:xfrm>
              <a:custGeom>
                <a:avLst/>
                <a:gdLst>
                  <a:gd name="T0" fmla="*/ 54 w 1188"/>
                  <a:gd name="T1" fmla="*/ 64 h 636"/>
                  <a:gd name="T2" fmla="*/ 562 w 1188"/>
                  <a:gd name="T3" fmla="*/ 56 h 636"/>
                  <a:gd name="T4" fmla="*/ 608 w 1188"/>
                  <a:gd name="T5" fmla="*/ 56 h 636"/>
                  <a:gd name="T6" fmla="*/ 653 w 1188"/>
                  <a:gd name="T7" fmla="*/ 46 h 636"/>
                  <a:gd name="T8" fmla="*/ 690 w 1188"/>
                  <a:gd name="T9" fmla="*/ 46 h 636"/>
                  <a:gd name="T10" fmla="*/ 736 w 1188"/>
                  <a:gd name="T11" fmla="*/ 37 h 636"/>
                  <a:gd name="T12" fmla="*/ 783 w 1188"/>
                  <a:gd name="T13" fmla="*/ 37 h 636"/>
                  <a:gd name="T14" fmla="*/ 829 w 1188"/>
                  <a:gd name="T15" fmla="*/ 46 h 636"/>
                  <a:gd name="T16" fmla="*/ 874 w 1188"/>
                  <a:gd name="T17" fmla="*/ 37 h 636"/>
                  <a:gd name="T18" fmla="*/ 976 w 1188"/>
                  <a:gd name="T19" fmla="*/ 18 h 636"/>
                  <a:gd name="T20" fmla="*/ 1022 w 1188"/>
                  <a:gd name="T21" fmla="*/ 18 h 636"/>
                  <a:gd name="T22" fmla="*/ 1068 w 1188"/>
                  <a:gd name="T23" fmla="*/ 9 h 636"/>
                  <a:gd name="T24" fmla="*/ 1114 w 1188"/>
                  <a:gd name="T25" fmla="*/ 0 h 636"/>
                  <a:gd name="T26" fmla="*/ 1169 w 1188"/>
                  <a:gd name="T27" fmla="*/ 0 h 636"/>
                  <a:gd name="T28" fmla="*/ 1188 w 1188"/>
                  <a:gd name="T29" fmla="*/ 83 h 636"/>
                  <a:gd name="T30" fmla="*/ 1169 w 1188"/>
                  <a:gd name="T31" fmla="*/ 157 h 636"/>
                  <a:gd name="T32" fmla="*/ 1169 w 1188"/>
                  <a:gd name="T33" fmla="*/ 221 h 636"/>
                  <a:gd name="T34" fmla="*/ 1169 w 1188"/>
                  <a:gd name="T35" fmla="*/ 295 h 636"/>
                  <a:gd name="T36" fmla="*/ 1188 w 1188"/>
                  <a:gd name="T37" fmla="*/ 368 h 636"/>
                  <a:gd name="T38" fmla="*/ 1179 w 1188"/>
                  <a:gd name="T39" fmla="*/ 415 h 636"/>
                  <a:gd name="T40" fmla="*/ 1169 w 1188"/>
                  <a:gd name="T41" fmla="*/ 461 h 636"/>
                  <a:gd name="T42" fmla="*/ 1169 w 1188"/>
                  <a:gd name="T43" fmla="*/ 498 h 636"/>
                  <a:gd name="T44" fmla="*/ 1169 w 1188"/>
                  <a:gd name="T45" fmla="*/ 543 h 636"/>
                  <a:gd name="T46" fmla="*/ 1124 w 1188"/>
                  <a:gd name="T47" fmla="*/ 543 h 636"/>
                  <a:gd name="T48" fmla="*/ 1078 w 1188"/>
                  <a:gd name="T49" fmla="*/ 543 h 636"/>
                  <a:gd name="T50" fmla="*/ 1031 w 1188"/>
                  <a:gd name="T51" fmla="*/ 553 h 636"/>
                  <a:gd name="T52" fmla="*/ 985 w 1188"/>
                  <a:gd name="T53" fmla="*/ 553 h 636"/>
                  <a:gd name="T54" fmla="*/ 967 w 1188"/>
                  <a:gd name="T55" fmla="*/ 553 h 636"/>
                  <a:gd name="T56" fmla="*/ 940 w 1188"/>
                  <a:gd name="T57" fmla="*/ 553 h 636"/>
                  <a:gd name="T58" fmla="*/ 921 w 1188"/>
                  <a:gd name="T59" fmla="*/ 562 h 636"/>
                  <a:gd name="T60" fmla="*/ 893 w 1188"/>
                  <a:gd name="T61" fmla="*/ 572 h 636"/>
                  <a:gd name="T62" fmla="*/ 829 w 1188"/>
                  <a:gd name="T63" fmla="*/ 572 h 636"/>
                  <a:gd name="T64" fmla="*/ 764 w 1188"/>
                  <a:gd name="T65" fmla="*/ 572 h 636"/>
                  <a:gd name="T66" fmla="*/ 700 w 1188"/>
                  <a:gd name="T67" fmla="*/ 580 h 636"/>
                  <a:gd name="T68" fmla="*/ 635 w 1188"/>
                  <a:gd name="T69" fmla="*/ 590 h 636"/>
                  <a:gd name="T70" fmla="*/ 635 w 1188"/>
                  <a:gd name="T71" fmla="*/ 572 h 636"/>
                  <a:gd name="T72" fmla="*/ 635 w 1188"/>
                  <a:gd name="T73" fmla="*/ 543 h 636"/>
                  <a:gd name="T74" fmla="*/ 626 w 1188"/>
                  <a:gd name="T75" fmla="*/ 525 h 636"/>
                  <a:gd name="T76" fmla="*/ 608 w 1188"/>
                  <a:gd name="T77" fmla="*/ 516 h 636"/>
                  <a:gd name="T78" fmla="*/ 589 w 1188"/>
                  <a:gd name="T79" fmla="*/ 506 h 636"/>
                  <a:gd name="T80" fmla="*/ 571 w 1188"/>
                  <a:gd name="T81" fmla="*/ 506 h 636"/>
                  <a:gd name="T82" fmla="*/ 552 w 1188"/>
                  <a:gd name="T83" fmla="*/ 516 h 636"/>
                  <a:gd name="T84" fmla="*/ 534 w 1188"/>
                  <a:gd name="T85" fmla="*/ 535 h 636"/>
                  <a:gd name="T86" fmla="*/ 525 w 1188"/>
                  <a:gd name="T87" fmla="*/ 553 h 636"/>
                  <a:gd name="T88" fmla="*/ 515 w 1188"/>
                  <a:gd name="T89" fmla="*/ 572 h 636"/>
                  <a:gd name="T90" fmla="*/ 515 w 1188"/>
                  <a:gd name="T91" fmla="*/ 590 h 636"/>
                  <a:gd name="T92" fmla="*/ 488 w 1188"/>
                  <a:gd name="T93" fmla="*/ 590 h 636"/>
                  <a:gd name="T94" fmla="*/ 461 w 1188"/>
                  <a:gd name="T95" fmla="*/ 599 h 636"/>
                  <a:gd name="T96" fmla="*/ 432 w 1188"/>
                  <a:gd name="T97" fmla="*/ 609 h 636"/>
                  <a:gd name="T98" fmla="*/ 405 w 1188"/>
                  <a:gd name="T99" fmla="*/ 617 h 636"/>
                  <a:gd name="T100" fmla="*/ 368 w 1188"/>
                  <a:gd name="T101" fmla="*/ 609 h 636"/>
                  <a:gd name="T102" fmla="*/ 322 w 1188"/>
                  <a:gd name="T103" fmla="*/ 609 h 636"/>
                  <a:gd name="T104" fmla="*/ 285 w 1188"/>
                  <a:gd name="T105" fmla="*/ 609 h 636"/>
                  <a:gd name="T106" fmla="*/ 248 w 1188"/>
                  <a:gd name="T107" fmla="*/ 617 h 636"/>
                  <a:gd name="T108" fmla="*/ 0 w 1188"/>
                  <a:gd name="T109" fmla="*/ 636 h 636"/>
                  <a:gd name="T110" fmla="*/ 0 w 1188"/>
                  <a:gd name="T111" fmla="*/ 580 h 636"/>
                  <a:gd name="T112" fmla="*/ 9 w 1188"/>
                  <a:gd name="T113" fmla="*/ 562 h 636"/>
                  <a:gd name="T114" fmla="*/ 9 w 1188"/>
                  <a:gd name="T115" fmla="*/ 543 h 636"/>
                  <a:gd name="T116" fmla="*/ 17 w 1188"/>
                  <a:gd name="T117" fmla="*/ 525 h 636"/>
                  <a:gd name="T118" fmla="*/ 17 w 1188"/>
                  <a:gd name="T119" fmla="*/ 120 h 636"/>
                  <a:gd name="T120" fmla="*/ 27 w 1188"/>
                  <a:gd name="T121" fmla="*/ 101 h 636"/>
                  <a:gd name="T122" fmla="*/ 27 w 1188"/>
                  <a:gd name="T123" fmla="*/ 83 h 636"/>
                  <a:gd name="T124" fmla="*/ 36 w 1188"/>
                  <a:gd name="T125" fmla="*/ 64 h 6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188"/>
                  <a:gd name="T190" fmla="*/ 0 h 636"/>
                  <a:gd name="T191" fmla="*/ 1188 w 1188"/>
                  <a:gd name="T192" fmla="*/ 636 h 6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188" h="636">
                    <a:moveTo>
                      <a:pt x="36" y="64"/>
                    </a:moveTo>
                    <a:lnTo>
                      <a:pt x="54" y="64"/>
                    </a:lnTo>
                    <a:lnTo>
                      <a:pt x="543" y="64"/>
                    </a:lnTo>
                    <a:lnTo>
                      <a:pt x="562" y="56"/>
                    </a:lnTo>
                    <a:lnTo>
                      <a:pt x="580" y="56"/>
                    </a:lnTo>
                    <a:lnTo>
                      <a:pt x="608" y="56"/>
                    </a:lnTo>
                    <a:lnTo>
                      <a:pt x="626" y="56"/>
                    </a:lnTo>
                    <a:lnTo>
                      <a:pt x="653" y="46"/>
                    </a:lnTo>
                    <a:lnTo>
                      <a:pt x="672" y="46"/>
                    </a:lnTo>
                    <a:lnTo>
                      <a:pt x="690" y="46"/>
                    </a:lnTo>
                    <a:lnTo>
                      <a:pt x="719" y="37"/>
                    </a:lnTo>
                    <a:lnTo>
                      <a:pt x="736" y="37"/>
                    </a:lnTo>
                    <a:lnTo>
                      <a:pt x="755" y="37"/>
                    </a:lnTo>
                    <a:lnTo>
                      <a:pt x="783" y="37"/>
                    </a:lnTo>
                    <a:lnTo>
                      <a:pt x="810" y="46"/>
                    </a:lnTo>
                    <a:lnTo>
                      <a:pt x="829" y="46"/>
                    </a:lnTo>
                    <a:lnTo>
                      <a:pt x="856" y="46"/>
                    </a:lnTo>
                    <a:lnTo>
                      <a:pt x="874" y="37"/>
                    </a:lnTo>
                    <a:lnTo>
                      <a:pt x="893" y="37"/>
                    </a:lnTo>
                    <a:lnTo>
                      <a:pt x="976" y="18"/>
                    </a:lnTo>
                    <a:lnTo>
                      <a:pt x="1004" y="18"/>
                    </a:lnTo>
                    <a:lnTo>
                      <a:pt x="1022" y="18"/>
                    </a:lnTo>
                    <a:lnTo>
                      <a:pt x="1050" y="9"/>
                    </a:lnTo>
                    <a:lnTo>
                      <a:pt x="1068" y="9"/>
                    </a:lnTo>
                    <a:lnTo>
                      <a:pt x="1095" y="9"/>
                    </a:lnTo>
                    <a:lnTo>
                      <a:pt x="1114" y="0"/>
                    </a:lnTo>
                    <a:lnTo>
                      <a:pt x="1142" y="0"/>
                    </a:lnTo>
                    <a:lnTo>
                      <a:pt x="1169" y="0"/>
                    </a:lnTo>
                    <a:lnTo>
                      <a:pt x="1188" y="0"/>
                    </a:lnTo>
                    <a:lnTo>
                      <a:pt x="1188" y="83"/>
                    </a:lnTo>
                    <a:lnTo>
                      <a:pt x="1179" y="120"/>
                    </a:lnTo>
                    <a:lnTo>
                      <a:pt x="1169" y="157"/>
                    </a:lnTo>
                    <a:lnTo>
                      <a:pt x="1169" y="194"/>
                    </a:lnTo>
                    <a:lnTo>
                      <a:pt x="1169" y="221"/>
                    </a:lnTo>
                    <a:lnTo>
                      <a:pt x="1169" y="258"/>
                    </a:lnTo>
                    <a:lnTo>
                      <a:pt x="1169" y="295"/>
                    </a:lnTo>
                    <a:lnTo>
                      <a:pt x="1179" y="332"/>
                    </a:lnTo>
                    <a:lnTo>
                      <a:pt x="1188" y="368"/>
                    </a:lnTo>
                    <a:lnTo>
                      <a:pt x="1179" y="387"/>
                    </a:lnTo>
                    <a:lnTo>
                      <a:pt x="1179" y="415"/>
                    </a:lnTo>
                    <a:lnTo>
                      <a:pt x="1169" y="433"/>
                    </a:lnTo>
                    <a:lnTo>
                      <a:pt x="1169" y="461"/>
                    </a:lnTo>
                    <a:lnTo>
                      <a:pt x="1169" y="479"/>
                    </a:lnTo>
                    <a:lnTo>
                      <a:pt x="1169" y="498"/>
                    </a:lnTo>
                    <a:lnTo>
                      <a:pt x="1169" y="516"/>
                    </a:lnTo>
                    <a:lnTo>
                      <a:pt x="1169" y="543"/>
                    </a:lnTo>
                    <a:lnTo>
                      <a:pt x="1151" y="543"/>
                    </a:lnTo>
                    <a:lnTo>
                      <a:pt x="1124" y="543"/>
                    </a:lnTo>
                    <a:lnTo>
                      <a:pt x="1105" y="543"/>
                    </a:lnTo>
                    <a:lnTo>
                      <a:pt x="1078" y="543"/>
                    </a:lnTo>
                    <a:lnTo>
                      <a:pt x="1059" y="543"/>
                    </a:lnTo>
                    <a:lnTo>
                      <a:pt x="1031" y="553"/>
                    </a:lnTo>
                    <a:lnTo>
                      <a:pt x="1013" y="553"/>
                    </a:lnTo>
                    <a:lnTo>
                      <a:pt x="985" y="553"/>
                    </a:lnTo>
                    <a:lnTo>
                      <a:pt x="976" y="553"/>
                    </a:lnTo>
                    <a:lnTo>
                      <a:pt x="967" y="553"/>
                    </a:lnTo>
                    <a:lnTo>
                      <a:pt x="958" y="553"/>
                    </a:lnTo>
                    <a:lnTo>
                      <a:pt x="940" y="553"/>
                    </a:lnTo>
                    <a:lnTo>
                      <a:pt x="930" y="562"/>
                    </a:lnTo>
                    <a:lnTo>
                      <a:pt x="921" y="562"/>
                    </a:lnTo>
                    <a:lnTo>
                      <a:pt x="911" y="572"/>
                    </a:lnTo>
                    <a:lnTo>
                      <a:pt x="893" y="572"/>
                    </a:lnTo>
                    <a:lnTo>
                      <a:pt x="866" y="572"/>
                    </a:lnTo>
                    <a:lnTo>
                      <a:pt x="829" y="572"/>
                    </a:lnTo>
                    <a:lnTo>
                      <a:pt x="792" y="572"/>
                    </a:lnTo>
                    <a:lnTo>
                      <a:pt x="764" y="572"/>
                    </a:lnTo>
                    <a:lnTo>
                      <a:pt x="727" y="580"/>
                    </a:lnTo>
                    <a:lnTo>
                      <a:pt x="700" y="580"/>
                    </a:lnTo>
                    <a:lnTo>
                      <a:pt x="663" y="580"/>
                    </a:lnTo>
                    <a:lnTo>
                      <a:pt x="635" y="590"/>
                    </a:lnTo>
                    <a:lnTo>
                      <a:pt x="635" y="580"/>
                    </a:lnTo>
                    <a:lnTo>
                      <a:pt x="635" y="572"/>
                    </a:lnTo>
                    <a:lnTo>
                      <a:pt x="635" y="553"/>
                    </a:lnTo>
                    <a:lnTo>
                      <a:pt x="635" y="543"/>
                    </a:lnTo>
                    <a:lnTo>
                      <a:pt x="635" y="535"/>
                    </a:lnTo>
                    <a:lnTo>
                      <a:pt x="626" y="525"/>
                    </a:lnTo>
                    <a:lnTo>
                      <a:pt x="616" y="516"/>
                    </a:lnTo>
                    <a:lnTo>
                      <a:pt x="608" y="516"/>
                    </a:lnTo>
                    <a:lnTo>
                      <a:pt x="599" y="506"/>
                    </a:lnTo>
                    <a:lnTo>
                      <a:pt x="589" y="506"/>
                    </a:lnTo>
                    <a:lnTo>
                      <a:pt x="580" y="506"/>
                    </a:lnTo>
                    <a:lnTo>
                      <a:pt x="571" y="506"/>
                    </a:lnTo>
                    <a:lnTo>
                      <a:pt x="562" y="516"/>
                    </a:lnTo>
                    <a:lnTo>
                      <a:pt x="552" y="516"/>
                    </a:lnTo>
                    <a:lnTo>
                      <a:pt x="543" y="525"/>
                    </a:lnTo>
                    <a:lnTo>
                      <a:pt x="534" y="535"/>
                    </a:lnTo>
                    <a:lnTo>
                      <a:pt x="534" y="543"/>
                    </a:lnTo>
                    <a:lnTo>
                      <a:pt x="525" y="553"/>
                    </a:lnTo>
                    <a:lnTo>
                      <a:pt x="525" y="562"/>
                    </a:lnTo>
                    <a:lnTo>
                      <a:pt x="515" y="572"/>
                    </a:lnTo>
                    <a:lnTo>
                      <a:pt x="515" y="580"/>
                    </a:lnTo>
                    <a:lnTo>
                      <a:pt x="515" y="590"/>
                    </a:lnTo>
                    <a:lnTo>
                      <a:pt x="497" y="590"/>
                    </a:lnTo>
                    <a:lnTo>
                      <a:pt x="488" y="590"/>
                    </a:lnTo>
                    <a:lnTo>
                      <a:pt x="469" y="599"/>
                    </a:lnTo>
                    <a:lnTo>
                      <a:pt x="461" y="599"/>
                    </a:lnTo>
                    <a:lnTo>
                      <a:pt x="451" y="599"/>
                    </a:lnTo>
                    <a:lnTo>
                      <a:pt x="432" y="609"/>
                    </a:lnTo>
                    <a:lnTo>
                      <a:pt x="414" y="609"/>
                    </a:lnTo>
                    <a:lnTo>
                      <a:pt x="405" y="617"/>
                    </a:lnTo>
                    <a:lnTo>
                      <a:pt x="387" y="617"/>
                    </a:lnTo>
                    <a:lnTo>
                      <a:pt x="368" y="609"/>
                    </a:lnTo>
                    <a:lnTo>
                      <a:pt x="341" y="609"/>
                    </a:lnTo>
                    <a:lnTo>
                      <a:pt x="322" y="609"/>
                    </a:lnTo>
                    <a:lnTo>
                      <a:pt x="304" y="609"/>
                    </a:lnTo>
                    <a:lnTo>
                      <a:pt x="285" y="609"/>
                    </a:lnTo>
                    <a:lnTo>
                      <a:pt x="267" y="609"/>
                    </a:lnTo>
                    <a:lnTo>
                      <a:pt x="248" y="617"/>
                    </a:lnTo>
                    <a:lnTo>
                      <a:pt x="166" y="636"/>
                    </a:lnTo>
                    <a:lnTo>
                      <a:pt x="0" y="636"/>
                    </a:lnTo>
                    <a:lnTo>
                      <a:pt x="0" y="590"/>
                    </a:lnTo>
                    <a:lnTo>
                      <a:pt x="0" y="580"/>
                    </a:lnTo>
                    <a:lnTo>
                      <a:pt x="0" y="572"/>
                    </a:lnTo>
                    <a:lnTo>
                      <a:pt x="9" y="562"/>
                    </a:lnTo>
                    <a:lnTo>
                      <a:pt x="9" y="553"/>
                    </a:lnTo>
                    <a:lnTo>
                      <a:pt x="9" y="543"/>
                    </a:lnTo>
                    <a:lnTo>
                      <a:pt x="17" y="535"/>
                    </a:lnTo>
                    <a:lnTo>
                      <a:pt x="17" y="525"/>
                    </a:lnTo>
                    <a:lnTo>
                      <a:pt x="17" y="516"/>
                    </a:lnTo>
                    <a:lnTo>
                      <a:pt x="17" y="120"/>
                    </a:lnTo>
                    <a:lnTo>
                      <a:pt x="17" y="111"/>
                    </a:lnTo>
                    <a:lnTo>
                      <a:pt x="27" y="101"/>
                    </a:lnTo>
                    <a:lnTo>
                      <a:pt x="27" y="93"/>
                    </a:lnTo>
                    <a:lnTo>
                      <a:pt x="27" y="83"/>
                    </a:lnTo>
                    <a:lnTo>
                      <a:pt x="27" y="74"/>
                    </a:lnTo>
                    <a:lnTo>
                      <a:pt x="36" y="64"/>
                    </a:lnTo>
                    <a:close/>
                  </a:path>
                </a:pathLst>
              </a:custGeom>
              <a:solidFill>
                <a:srgbClr val="A3B2B2"/>
              </a:solidFill>
              <a:ln w="9525">
                <a:noFill/>
                <a:round/>
                <a:headEnd/>
                <a:tailEnd/>
              </a:ln>
            </p:spPr>
            <p:txBody>
              <a:bodyPr>
                <a:prstTxWarp prst="textNoShape">
                  <a:avLst/>
                </a:prstTxWarp>
              </a:bodyPr>
              <a:lstStyle/>
              <a:p>
                <a:endParaRPr lang="en-US"/>
              </a:p>
            </p:txBody>
          </p:sp>
          <p:sp>
            <p:nvSpPr>
              <p:cNvPr id="24887" name="Freeform 192"/>
              <p:cNvSpPr>
                <a:spLocks/>
              </p:cNvSpPr>
              <p:nvPr/>
            </p:nvSpPr>
            <p:spPr bwMode="auto">
              <a:xfrm>
                <a:off x="2545" y="2781"/>
                <a:ext cx="172" cy="72"/>
              </a:xfrm>
              <a:custGeom>
                <a:avLst/>
                <a:gdLst>
                  <a:gd name="T0" fmla="*/ 304 w 1372"/>
                  <a:gd name="T1" fmla="*/ 73 h 581"/>
                  <a:gd name="T2" fmla="*/ 323 w 1372"/>
                  <a:gd name="T3" fmla="*/ 73 h 581"/>
                  <a:gd name="T4" fmla="*/ 350 w 1372"/>
                  <a:gd name="T5" fmla="*/ 64 h 581"/>
                  <a:gd name="T6" fmla="*/ 378 w 1372"/>
                  <a:gd name="T7" fmla="*/ 54 h 581"/>
                  <a:gd name="T8" fmla="*/ 395 w 1372"/>
                  <a:gd name="T9" fmla="*/ 46 h 581"/>
                  <a:gd name="T10" fmla="*/ 479 w 1372"/>
                  <a:gd name="T11" fmla="*/ 46 h 581"/>
                  <a:gd name="T12" fmla="*/ 552 w 1372"/>
                  <a:gd name="T13" fmla="*/ 46 h 581"/>
                  <a:gd name="T14" fmla="*/ 635 w 1372"/>
                  <a:gd name="T15" fmla="*/ 37 h 581"/>
                  <a:gd name="T16" fmla="*/ 719 w 1372"/>
                  <a:gd name="T17" fmla="*/ 27 h 581"/>
                  <a:gd name="T18" fmla="*/ 755 w 1372"/>
                  <a:gd name="T19" fmla="*/ 27 h 581"/>
                  <a:gd name="T20" fmla="*/ 810 w 1372"/>
                  <a:gd name="T21" fmla="*/ 37 h 581"/>
                  <a:gd name="T22" fmla="*/ 857 w 1372"/>
                  <a:gd name="T23" fmla="*/ 37 h 581"/>
                  <a:gd name="T24" fmla="*/ 893 w 1372"/>
                  <a:gd name="T25" fmla="*/ 27 h 581"/>
                  <a:gd name="T26" fmla="*/ 1004 w 1372"/>
                  <a:gd name="T27" fmla="*/ 9 h 581"/>
                  <a:gd name="T28" fmla="*/ 1114 w 1372"/>
                  <a:gd name="T29" fmla="*/ 9 h 581"/>
                  <a:gd name="T30" fmla="*/ 1225 w 1372"/>
                  <a:gd name="T31" fmla="*/ 9 h 581"/>
                  <a:gd name="T32" fmla="*/ 1336 w 1372"/>
                  <a:gd name="T33" fmla="*/ 9 h 581"/>
                  <a:gd name="T34" fmla="*/ 1372 w 1372"/>
                  <a:gd name="T35" fmla="*/ 9 h 581"/>
                  <a:gd name="T36" fmla="*/ 1363 w 1372"/>
                  <a:gd name="T37" fmla="*/ 19 h 581"/>
                  <a:gd name="T38" fmla="*/ 1363 w 1372"/>
                  <a:gd name="T39" fmla="*/ 37 h 581"/>
                  <a:gd name="T40" fmla="*/ 1354 w 1372"/>
                  <a:gd name="T41" fmla="*/ 451 h 581"/>
                  <a:gd name="T42" fmla="*/ 1345 w 1372"/>
                  <a:gd name="T43" fmla="*/ 488 h 581"/>
                  <a:gd name="T44" fmla="*/ 1345 w 1372"/>
                  <a:gd name="T45" fmla="*/ 516 h 581"/>
                  <a:gd name="T46" fmla="*/ 1345 w 1372"/>
                  <a:gd name="T47" fmla="*/ 543 h 581"/>
                  <a:gd name="T48" fmla="*/ 755 w 1372"/>
                  <a:gd name="T49" fmla="*/ 562 h 581"/>
                  <a:gd name="T50" fmla="*/ 737 w 1372"/>
                  <a:gd name="T51" fmla="*/ 552 h 581"/>
                  <a:gd name="T52" fmla="*/ 728 w 1372"/>
                  <a:gd name="T53" fmla="*/ 543 h 581"/>
                  <a:gd name="T54" fmla="*/ 709 w 1372"/>
                  <a:gd name="T55" fmla="*/ 543 h 581"/>
                  <a:gd name="T56" fmla="*/ 691 w 1372"/>
                  <a:gd name="T57" fmla="*/ 543 h 581"/>
                  <a:gd name="T58" fmla="*/ 672 w 1372"/>
                  <a:gd name="T59" fmla="*/ 552 h 581"/>
                  <a:gd name="T60" fmla="*/ 350 w 1372"/>
                  <a:gd name="T61" fmla="*/ 562 h 581"/>
                  <a:gd name="T62" fmla="*/ 331 w 1372"/>
                  <a:gd name="T63" fmla="*/ 562 h 581"/>
                  <a:gd name="T64" fmla="*/ 313 w 1372"/>
                  <a:gd name="T65" fmla="*/ 571 h 581"/>
                  <a:gd name="T66" fmla="*/ 294 w 1372"/>
                  <a:gd name="T67" fmla="*/ 581 h 581"/>
                  <a:gd name="T68" fmla="*/ 276 w 1372"/>
                  <a:gd name="T69" fmla="*/ 581 h 581"/>
                  <a:gd name="T70" fmla="*/ 9 w 1372"/>
                  <a:gd name="T71" fmla="*/ 571 h 581"/>
                  <a:gd name="T72" fmla="*/ 9 w 1372"/>
                  <a:gd name="T73" fmla="*/ 552 h 581"/>
                  <a:gd name="T74" fmla="*/ 19 w 1372"/>
                  <a:gd name="T75" fmla="*/ 543 h 581"/>
                  <a:gd name="T76" fmla="*/ 19 w 1372"/>
                  <a:gd name="T77" fmla="*/ 73 h 581"/>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1372"/>
                  <a:gd name="T118" fmla="*/ 0 h 581"/>
                  <a:gd name="T119" fmla="*/ 1372 w 1372"/>
                  <a:gd name="T120" fmla="*/ 581 h 581"/>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1372" h="581">
                    <a:moveTo>
                      <a:pt x="19" y="73"/>
                    </a:moveTo>
                    <a:lnTo>
                      <a:pt x="304" y="73"/>
                    </a:lnTo>
                    <a:lnTo>
                      <a:pt x="313" y="73"/>
                    </a:lnTo>
                    <a:lnTo>
                      <a:pt x="323" y="73"/>
                    </a:lnTo>
                    <a:lnTo>
                      <a:pt x="341" y="64"/>
                    </a:lnTo>
                    <a:lnTo>
                      <a:pt x="350" y="64"/>
                    </a:lnTo>
                    <a:lnTo>
                      <a:pt x="360" y="64"/>
                    </a:lnTo>
                    <a:lnTo>
                      <a:pt x="378" y="54"/>
                    </a:lnTo>
                    <a:lnTo>
                      <a:pt x="387" y="54"/>
                    </a:lnTo>
                    <a:lnTo>
                      <a:pt x="395" y="46"/>
                    </a:lnTo>
                    <a:lnTo>
                      <a:pt x="442" y="46"/>
                    </a:lnTo>
                    <a:lnTo>
                      <a:pt x="479" y="46"/>
                    </a:lnTo>
                    <a:lnTo>
                      <a:pt x="515" y="46"/>
                    </a:lnTo>
                    <a:lnTo>
                      <a:pt x="552" y="46"/>
                    </a:lnTo>
                    <a:lnTo>
                      <a:pt x="589" y="46"/>
                    </a:lnTo>
                    <a:lnTo>
                      <a:pt x="635" y="37"/>
                    </a:lnTo>
                    <a:lnTo>
                      <a:pt x="672" y="37"/>
                    </a:lnTo>
                    <a:lnTo>
                      <a:pt x="719" y="27"/>
                    </a:lnTo>
                    <a:lnTo>
                      <a:pt x="737" y="27"/>
                    </a:lnTo>
                    <a:lnTo>
                      <a:pt x="755" y="27"/>
                    </a:lnTo>
                    <a:lnTo>
                      <a:pt x="783" y="27"/>
                    </a:lnTo>
                    <a:lnTo>
                      <a:pt x="810" y="37"/>
                    </a:lnTo>
                    <a:lnTo>
                      <a:pt x="829" y="37"/>
                    </a:lnTo>
                    <a:lnTo>
                      <a:pt x="857" y="37"/>
                    </a:lnTo>
                    <a:lnTo>
                      <a:pt x="875" y="27"/>
                    </a:lnTo>
                    <a:lnTo>
                      <a:pt x="893" y="27"/>
                    </a:lnTo>
                    <a:lnTo>
                      <a:pt x="949" y="19"/>
                    </a:lnTo>
                    <a:lnTo>
                      <a:pt x="1004" y="9"/>
                    </a:lnTo>
                    <a:lnTo>
                      <a:pt x="1060" y="9"/>
                    </a:lnTo>
                    <a:lnTo>
                      <a:pt x="1114" y="9"/>
                    </a:lnTo>
                    <a:lnTo>
                      <a:pt x="1170" y="9"/>
                    </a:lnTo>
                    <a:lnTo>
                      <a:pt x="1225" y="9"/>
                    </a:lnTo>
                    <a:lnTo>
                      <a:pt x="1281" y="9"/>
                    </a:lnTo>
                    <a:lnTo>
                      <a:pt x="1336" y="9"/>
                    </a:lnTo>
                    <a:lnTo>
                      <a:pt x="1372" y="0"/>
                    </a:lnTo>
                    <a:lnTo>
                      <a:pt x="1372" y="9"/>
                    </a:lnTo>
                    <a:lnTo>
                      <a:pt x="1363" y="9"/>
                    </a:lnTo>
                    <a:lnTo>
                      <a:pt x="1363" y="19"/>
                    </a:lnTo>
                    <a:lnTo>
                      <a:pt x="1363" y="27"/>
                    </a:lnTo>
                    <a:lnTo>
                      <a:pt x="1363" y="37"/>
                    </a:lnTo>
                    <a:lnTo>
                      <a:pt x="1363" y="432"/>
                    </a:lnTo>
                    <a:lnTo>
                      <a:pt x="1354" y="451"/>
                    </a:lnTo>
                    <a:lnTo>
                      <a:pt x="1354" y="469"/>
                    </a:lnTo>
                    <a:lnTo>
                      <a:pt x="1345" y="488"/>
                    </a:lnTo>
                    <a:lnTo>
                      <a:pt x="1345" y="506"/>
                    </a:lnTo>
                    <a:lnTo>
                      <a:pt x="1345" y="516"/>
                    </a:lnTo>
                    <a:lnTo>
                      <a:pt x="1345" y="535"/>
                    </a:lnTo>
                    <a:lnTo>
                      <a:pt x="1345" y="543"/>
                    </a:lnTo>
                    <a:lnTo>
                      <a:pt x="1345" y="562"/>
                    </a:lnTo>
                    <a:lnTo>
                      <a:pt x="755" y="562"/>
                    </a:lnTo>
                    <a:lnTo>
                      <a:pt x="746" y="552"/>
                    </a:lnTo>
                    <a:lnTo>
                      <a:pt x="737" y="552"/>
                    </a:lnTo>
                    <a:lnTo>
                      <a:pt x="737" y="543"/>
                    </a:lnTo>
                    <a:lnTo>
                      <a:pt x="728" y="543"/>
                    </a:lnTo>
                    <a:lnTo>
                      <a:pt x="719" y="543"/>
                    </a:lnTo>
                    <a:lnTo>
                      <a:pt x="709" y="543"/>
                    </a:lnTo>
                    <a:lnTo>
                      <a:pt x="700" y="543"/>
                    </a:lnTo>
                    <a:lnTo>
                      <a:pt x="691" y="543"/>
                    </a:lnTo>
                    <a:lnTo>
                      <a:pt x="682" y="552"/>
                    </a:lnTo>
                    <a:lnTo>
                      <a:pt x="672" y="552"/>
                    </a:lnTo>
                    <a:lnTo>
                      <a:pt x="663" y="562"/>
                    </a:lnTo>
                    <a:lnTo>
                      <a:pt x="350" y="562"/>
                    </a:lnTo>
                    <a:lnTo>
                      <a:pt x="341" y="562"/>
                    </a:lnTo>
                    <a:lnTo>
                      <a:pt x="331" y="562"/>
                    </a:lnTo>
                    <a:lnTo>
                      <a:pt x="323" y="562"/>
                    </a:lnTo>
                    <a:lnTo>
                      <a:pt x="313" y="571"/>
                    </a:lnTo>
                    <a:lnTo>
                      <a:pt x="304" y="571"/>
                    </a:lnTo>
                    <a:lnTo>
                      <a:pt x="294" y="581"/>
                    </a:lnTo>
                    <a:lnTo>
                      <a:pt x="285" y="581"/>
                    </a:lnTo>
                    <a:lnTo>
                      <a:pt x="276" y="581"/>
                    </a:lnTo>
                    <a:lnTo>
                      <a:pt x="0" y="581"/>
                    </a:lnTo>
                    <a:lnTo>
                      <a:pt x="9" y="571"/>
                    </a:lnTo>
                    <a:lnTo>
                      <a:pt x="9" y="562"/>
                    </a:lnTo>
                    <a:lnTo>
                      <a:pt x="9" y="552"/>
                    </a:lnTo>
                    <a:lnTo>
                      <a:pt x="19" y="552"/>
                    </a:lnTo>
                    <a:lnTo>
                      <a:pt x="19" y="543"/>
                    </a:lnTo>
                    <a:lnTo>
                      <a:pt x="19" y="535"/>
                    </a:lnTo>
                    <a:lnTo>
                      <a:pt x="19" y="73"/>
                    </a:lnTo>
                    <a:close/>
                  </a:path>
                </a:pathLst>
              </a:custGeom>
              <a:solidFill>
                <a:srgbClr val="D6E0E0"/>
              </a:solidFill>
              <a:ln w="9525">
                <a:noFill/>
                <a:round/>
                <a:headEnd/>
                <a:tailEnd/>
              </a:ln>
            </p:spPr>
            <p:txBody>
              <a:bodyPr>
                <a:prstTxWarp prst="textNoShape">
                  <a:avLst/>
                </a:prstTxWarp>
              </a:bodyPr>
              <a:lstStyle/>
              <a:p>
                <a:endParaRPr lang="en-US"/>
              </a:p>
            </p:txBody>
          </p:sp>
          <p:sp>
            <p:nvSpPr>
              <p:cNvPr id="24888" name="Freeform 193"/>
              <p:cNvSpPr>
                <a:spLocks/>
              </p:cNvSpPr>
              <p:nvPr/>
            </p:nvSpPr>
            <p:spPr bwMode="auto">
              <a:xfrm>
                <a:off x="2387" y="2790"/>
                <a:ext cx="146" cy="63"/>
              </a:xfrm>
              <a:custGeom>
                <a:avLst/>
                <a:gdLst>
                  <a:gd name="T0" fmla="*/ 0 w 1171"/>
                  <a:gd name="T1" fmla="*/ 37 h 508"/>
                  <a:gd name="T2" fmla="*/ 93 w 1171"/>
                  <a:gd name="T3" fmla="*/ 37 h 508"/>
                  <a:gd name="T4" fmla="*/ 111 w 1171"/>
                  <a:gd name="T5" fmla="*/ 37 h 508"/>
                  <a:gd name="T6" fmla="*/ 130 w 1171"/>
                  <a:gd name="T7" fmla="*/ 37 h 508"/>
                  <a:gd name="T8" fmla="*/ 148 w 1171"/>
                  <a:gd name="T9" fmla="*/ 37 h 508"/>
                  <a:gd name="T10" fmla="*/ 167 w 1171"/>
                  <a:gd name="T11" fmla="*/ 37 h 508"/>
                  <a:gd name="T12" fmla="*/ 185 w 1171"/>
                  <a:gd name="T13" fmla="*/ 28 h 508"/>
                  <a:gd name="T14" fmla="*/ 203 w 1171"/>
                  <a:gd name="T15" fmla="*/ 28 h 508"/>
                  <a:gd name="T16" fmla="*/ 221 w 1171"/>
                  <a:gd name="T17" fmla="*/ 19 h 508"/>
                  <a:gd name="T18" fmla="*/ 240 w 1171"/>
                  <a:gd name="T19" fmla="*/ 19 h 508"/>
                  <a:gd name="T20" fmla="*/ 950 w 1171"/>
                  <a:gd name="T21" fmla="*/ 19 h 508"/>
                  <a:gd name="T22" fmla="*/ 958 w 1171"/>
                  <a:gd name="T23" fmla="*/ 19 h 508"/>
                  <a:gd name="T24" fmla="*/ 968 w 1171"/>
                  <a:gd name="T25" fmla="*/ 19 h 508"/>
                  <a:gd name="T26" fmla="*/ 977 w 1171"/>
                  <a:gd name="T27" fmla="*/ 19 h 508"/>
                  <a:gd name="T28" fmla="*/ 987 w 1171"/>
                  <a:gd name="T29" fmla="*/ 10 h 508"/>
                  <a:gd name="T30" fmla="*/ 995 w 1171"/>
                  <a:gd name="T31" fmla="*/ 10 h 508"/>
                  <a:gd name="T32" fmla="*/ 1005 w 1171"/>
                  <a:gd name="T33" fmla="*/ 10 h 508"/>
                  <a:gd name="T34" fmla="*/ 1014 w 1171"/>
                  <a:gd name="T35" fmla="*/ 0 h 508"/>
                  <a:gd name="T36" fmla="*/ 1024 w 1171"/>
                  <a:gd name="T37" fmla="*/ 0 h 508"/>
                  <a:gd name="T38" fmla="*/ 1171 w 1171"/>
                  <a:gd name="T39" fmla="*/ 0 h 508"/>
                  <a:gd name="T40" fmla="*/ 1171 w 1171"/>
                  <a:gd name="T41" fmla="*/ 452 h 508"/>
                  <a:gd name="T42" fmla="*/ 1152 w 1171"/>
                  <a:gd name="T43" fmla="*/ 508 h 508"/>
                  <a:gd name="T44" fmla="*/ 747 w 1171"/>
                  <a:gd name="T45" fmla="*/ 508 h 508"/>
                  <a:gd name="T46" fmla="*/ 737 w 1171"/>
                  <a:gd name="T47" fmla="*/ 498 h 508"/>
                  <a:gd name="T48" fmla="*/ 737 w 1171"/>
                  <a:gd name="T49" fmla="*/ 489 h 508"/>
                  <a:gd name="T50" fmla="*/ 729 w 1171"/>
                  <a:gd name="T51" fmla="*/ 489 h 508"/>
                  <a:gd name="T52" fmla="*/ 729 w 1171"/>
                  <a:gd name="T53" fmla="*/ 479 h 508"/>
                  <a:gd name="T54" fmla="*/ 719 w 1171"/>
                  <a:gd name="T55" fmla="*/ 479 h 508"/>
                  <a:gd name="T56" fmla="*/ 710 w 1171"/>
                  <a:gd name="T57" fmla="*/ 470 h 508"/>
                  <a:gd name="T58" fmla="*/ 692 w 1171"/>
                  <a:gd name="T59" fmla="*/ 470 h 508"/>
                  <a:gd name="T60" fmla="*/ 683 w 1171"/>
                  <a:gd name="T61" fmla="*/ 470 h 508"/>
                  <a:gd name="T62" fmla="*/ 673 w 1171"/>
                  <a:gd name="T63" fmla="*/ 470 h 508"/>
                  <a:gd name="T64" fmla="*/ 664 w 1171"/>
                  <a:gd name="T65" fmla="*/ 470 h 508"/>
                  <a:gd name="T66" fmla="*/ 655 w 1171"/>
                  <a:gd name="T67" fmla="*/ 479 h 508"/>
                  <a:gd name="T68" fmla="*/ 646 w 1171"/>
                  <a:gd name="T69" fmla="*/ 489 h 508"/>
                  <a:gd name="T70" fmla="*/ 646 w 1171"/>
                  <a:gd name="T71" fmla="*/ 498 h 508"/>
                  <a:gd name="T72" fmla="*/ 636 w 1171"/>
                  <a:gd name="T73" fmla="*/ 508 h 508"/>
                  <a:gd name="T74" fmla="*/ 443 w 1171"/>
                  <a:gd name="T75" fmla="*/ 508 h 508"/>
                  <a:gd name="T76" fmla="*/ 433 w 1171"/>
                  <a:gd name="T77" fmla="*/ 508 h 508"/>
                  <a:gd name="T78" fmla="*/ 425 w 1171"/>
                  <a:gd name="T79" fmla="*/ 508 h 508"/>
                  <a:gd name="T80" fmla="*/ 415 w 1171"/>
                  <a:gd name="T81" fmla="*/ 498 h 508"/>
                  <a:gd name="T82" fmla="*/ 406 w 1171"/>
                  <a:gd name="T83" fmla="*/ 498 h 508"/>
                  <a:gd name="T84" fmla="*/ 396 w 1171"/>
                  <a:gd name="T85" fmla="*/ 489 h 508"/>
                  <a:gd name="T86" fmla="*/ 388 w 1171"/>
                  <a:gd name="T87" fmla="*/ 489 h 508"/>
                  <a:gd name="T88" fmla="*/ 378 w 1171"/>
                  <a:gd name="T89" fmla="*/ 489 h 508"/>
                  <a:gd name="T90" fmla="*/ 369 w 1171"/>
                  <a:gd name="T91" fmla="*/ 489 h 508"/>
                  <a:gd name="T92" fmla="*/ 19 w 1171"/>
                  <a:gd name="T93" fmla="*/ 489 h 508"/>
                  <a:gd name="T94" fmla="*/ 19 w 1171"/>
                  <a:gd name="T95" fmla="*/ 93 h 508"/>
                  <a:gd name="T96" fmla="*/ 19 w 1171"/>
                  <a:gd name="T97" fmla="*/ 84 h 508"/>
                  <a:gd name="T98" fmla="*/ 10 w 1171"/>
                  <a:gd name="T99" fmla="*/ 74 h 508"/>
                  <a:gd name="T100" fmla="*/ 10 w 1171"/>
                  <a:gd name="T101" fmla="*/ 65 h 508"/>
                  <a:gd name="T102" fmla="*/ 10 w 1171"/>
                  <a:gd name="T103" fmla="*/ 56 h 508"/>
                  <a:gd name="T104" fmla="*/ 10 w 1171"/>
                  <a:gd name="T105" fmla="*/ 47 h 508"/>
                  <a:gd name="T106" fmla="*/ 0 w 1171"/>
                  <a:gd name="T107" fmla="*/ 37 h 50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1171"/>
                  <a:gd name="T163" fmla="*/ 0 h 508"/>
                  <a:gd name="T164" fmla="*/ 1171 w 1171"/>
                  <a:gd name="T165" fmla="*/ 508 h 508"/>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1171" h="508">
                    <a:moveTo>
                      <a:pt x="0" y="37"/>
                    </a:moveTo>
                    <a:lnTo>
                      <a:pt x="93" y="37"/>
                    </a:lnTo>
                    <a:lnTo>
                      <a:pt x="111" y="37"/>
                    </a:lnTo>
                    <a:lnTo>
                      <a:pt x="130" y="37"/>
                    </a:lnTo>
                    <a:lnTo>
                      <a:pt x="148" y="37"/>
                    </a:lnTo>
                    <a:lnTo>
                      <a:pt x="167" y="37"/>
                    </a:lnTo>
                    <a:lnTo>
                      <a:pt x="185" y="28"/>
                    </a:lnTo>
                    <a:lnTo>
                      <a:pt x="203" y="28"/>
                    </a:lnTo>
                    <a:lnTo>
                      <a:pt x="221" y="19"/>
                    </a:lnTo>
                    <a:lnTo>
                      <a:pt x="240" y="19"/>
                    </a:lnTo>
                    <a:lnTo>
                      <a:pt x="950" y="19"/>
                    </a:lnTo>
                    <a:lnTo>
                      <a:pt x="958" y="19"/>
                    </a:lnTo>
                    <a:lnTo>
                      <a:pt x="968" y="19"/>
                    </a:lnTo>
                    <a:lnTo>
                      <a:pt x="977" y="19"/>
                    </a:lnTo>
                    <a:lnTo>
                      <a:pt x="987" y="10"/>
                    </a:lnTo>
                    <a:lnTo>
                      <a:pt x="995" y="10"/>
                    </a:lnTo>
                    <a:lnTo>
                      <a:pt x="1005" y="10"/>
                    </a:lnTo>
                    <a:lnTo>
                      <a:pt x="1014" y="0"/>
                    </a:lnTo>
                    <a:lnTo>
                      <a:pt x="1024" y="0"/>
                    </a:lnTo>
                    <a:lnTo>
                      <a:pt x="1171" y="0"/>
                    </a:lnTo>
                    <a:lnTo>
                      <a:pt x="1171" y="452"/>
                    </a:lnTo>
                    <a:lnTo>
                      <a:pt x="1152" y="508"/>
                    </a:lnTo>
                    <a:lnTo>
                      <a:pt x="747" y="508"/>
                    </a:lnTo>
                    <a:lnTo>
                      <a:pt x="737" y="498"/>
                    </a:lnTo>
                    <a:lnTo>
                      <a:pt x="737" y="489"/>
                    </a:lnTo>
                    <a:lnTo>
                      <a:pt x="729" y="489"/>
                    </a:lnTo>
                    <a:lnTo>
                      <a:pt x="729" y="479"/>
                    </a:lnTo>
                    <a:lnTo>
                      <a:pt x="719" y="479"/>
                    </a:lnTo>
                    <a:lnTo>
                      <a:pt x="710" y="470"/>
                    </a:lnTo>
                    <a:lnTo>
                      <a:pt x="692" y="470"/>
                    </a:lnTo>
                    <a:lnTo>
                      <a:pt x="683" y="470"/>
                    </a:lnTo>
                    <a:lnTo>
                      <a:pt x="673" y="470"/>
                    </a:lnTo>
                    <a:lnTo>
                      <a:pt x="664" y="470"/>
                    </a:lnTo>
                    <a:lnTo>
                      <a:pt x="655" y="479"/>
                    </a:lnTo>
                    <a:lnTo>
                      <a:pt x="646" y="489"/>
                    </a:lnTo>
                    <a:lnTo>
                      <a:pt x="646" y="498"/>
                    </a:lnTo>
                    <a:lnTo>
                      <a:pt x="636" y="508"/>
                    </a:lnTo>
                    <a:lnTo>
                      <a:pt x="443" y="508"/>
                    </a:lnTo>
                    <a:lnTo>
                      <a:pt x="433" y="508"/>
                    </a:lnTo>
                    <a:lnTo>
                      <a:pt x="425" y="508"/>
                    </a:lnTo>
                    <a:lnTo>
                      <a:pt x="415" y="498"/>
                    </a:lnTo>
                    <a:lnTo>
                      <a:pt x="406" y="498"/>
                    </a:lnTo>
                    <a:lnTo>
                      <a:pt x="396" y="489"/>
                    </a:lnTo>
                    <a:lnTo>
                      <a:pt x="388" y="489"/>
                    </a:lnTo>
                    <a:lnTo>
                      <a:pt x="378" y="489"/>
                    </a:lnTo>
                    <a:lnTo>
                      <a:pt x="369" y="489"/>
                    </a:lnTo>
                    <a:lnTo>
                      <a:pt x="19" y="489"/>
                    </a:lnTo>
                    <a:lnTo>
                      <a:pt x="19" y="93"/>
                    </a:lnTo>
                    <a:lnTo>
                      <a:pt x="19" y="84"/>
                    </a:lnTo>
                    <a:lnTo>
                      <a:pt x="10" y="74"/>
                    </a:lnTo>
                    <a:lnTo>
                      <a:pt x="10" y="65"/>
                    </a:lnTo>
                    <a:lnTo>
                      <a:pt x="10" y="56"/>
                    </a:lnTo>
                    <a:lnTo>
                      <a:pt x="10" y="47"/>
                    </a:lnTo>
                    <a:lnTo>
                      <a:pt x="0" y="37"/>
                    </a:lnTo>
                    <a:close/>
                  </a:path>
                </a:pathLst>
              </a:custGeom>
              <a:solidFill>
                <a:srgbClr val="A3B2B2"/>
              </a:solidFill>
              <a:ln w="9525">
                <a:noFill/>
                <a:round/>
                <a:headEnd/>
                <a:tailEnd/>
              </a:ln>
            </p:spPr>
            <p:txBody>
              <a:bodyPr>
                <a:prstTxWarp prst="textNoShape">
                  <a:avLst/>
                </a:prstTxWarp>
              </a:bodyPr>
              <a:lstStyle/>
              <a:p>
                <a:endParaRPr lang="en-US"/>
              </a:p>
            </p:txBody>
          </p:sp>
          <p:sp>
            <p:nvSpPr>
              <p:cNvPr id="24889" name="Freeform 194"/>
              <p:cNvSpPr>
                <a:spLocks/>
              </p:cNvSpPr>
              <p:nvPr/>
            </p:nvSpPr>
            <p:spPr bwMode="auto">
              <a:xfrm>
                <a:off x="2224" y="2795"/>
                <a:ext cx="152" cy="56"/>
              </a:xfrm>
              <a:custGeom>
                <a:avLst/>
                <a:gdLst>
                  <a:gd name="T0" fmla="*/ 73 w 1217"/>
                  <a:gd name="T1" fmla="*/ 0 h 452"/>
                  <a:gd name="T2" fmla="*/ 92 w 1217"/>
                  <a:gd name="T3" fmla="*/ 0 h 452"/>
                  <a:gd name="T4" fmla="*/ 110 w 1217"/>
                  <a:gd name="T5" fmla="*/ 0 h 452"/>
                  <a:gd name="T6" fmla="*/ 139 w 1217"/>
                  <a:gd name="T7" fmla="*/ 0 h 452"/>
                  <a:gd name="T8" fmla="*/ 176 w 1217"/>
                  <a:gd name="T9" fmla="*/ 10 h 452"/>
                  <a:gd name="T10" fmla="*/ 221 w 1217"/>
                  <a:gd name="T11" fmla="*/ 19 h 452"/>
                  <a:gd name="T12" fmla="*/ 258 w 1217"/>
                  <a:gd name="T13" fmla="*/ 19 h 452"/>
                  <a:gd name="T14" fmla="*/ 304 w 1217"/>
                  <a:gd name="T15" fmla="*/ 28 h 452"/>
                  <a:gd name="T16" fmla="*/ 626 w 1217"/>
                  <a:gd name="T17" fmla="*/ 28 h 452"/>
                  <a:gd name="T18" fmla="*/ 645 w 1217"/>
                  <a:gd name="T19" fmla="*/ 28 h 452"/>
                  <a:gd name="T20" fmla="*/ 672 w 1217"/>
                  <a:gd name="T21" fmla="*/ 19 h 452"/>
                  <a:gd name="T22" fmla="*/ 701 w 1217"/>
                  <a:gd name="T23" fmla="*/ 10 h 452"/>
                  <a:gd name="T24" fmla="*/ 719 w 1217"/>
                  <a:gd name="T25" fmla="*/ 0 h 452"/>
                  <a:gd name="T26" fmla="*/ 1198 w 1217"/>
                  <a:gd name="T27" fmla="*/ 10 h 452"/>
                  <a:gd name="T28" fmla="*/ 1198 w 1217"/>
                  <a:gd name="T29" fmla="*/ 28 h 452"/>
                  <a:gd name="T30" fmla="*/ 1207 w 1217"/>
                  <a:gd name="T31" fmla="*/ 47 h 452"/>
                  <a:gd name="T32" fmla="*/ 1217 w 1217"/>
                  <a:gd name="T33" fmla="*/ 64 h 452"/>
                  <a:gd name="T34" fmla="*/ 682 w 1217"/>
                  <a:gd name="T35" fmla="*/ 452 h 452"/>
                  <a:gd name="T36" fmla="*/ 672 w 1217"/>
                  <a:gd name="T37" fmla="*/ 433 h 452"/>
                  <a:gd name="T38" fmla="*/ 655 w 1217"/>
                  <a:gd name="T39" fmla="*/ 415 h 452"/>
                  <a:gd name="T40" fmla="*/ 636 w 1217"/>
                  <a:gd name="T41" fmla="*/ 406 h 452"/>
                  <a:gd name="T42" fmla="*/ 618 w 1217"/>
                  <a:gd name="T43" fmla="*/ 406 h 452"/>
                  <a:gd name="T44" fmla="*/ 599 w 1217"/>
                  <a:gd name="T45" fmla="*/ 415 h 452"/>
                  <a:gd name="T46" fmla="*/ 581 w 1217"/>
                  <a:gd name="T47" fmla="*/ 425 h 452"/>
                  <a:gd name="T48" fmla="*/ 571 w 1217"/>
                  <a:gd name="T49" fmla="*/ 442 h 452"/>
                  <a:gd name="T50" fmla="*/ 498 w 1217"/>
                  <a:gd name="T51" fmla="*/ 452 h 452"/>
                  <a:gd name="T52" fmla="*/ 451 w 1217"/>
                  <a:gd name="T53" fmla="*/ 442 h 452"/>
                  <a:gd name="T54" fmla="*/ 397 w 1217"/>
                  <a:gd name="T55" fmla="*/ 433 h 452"/>
                  <a:gd name="T56" fmla="*/ 341 w 1217"/>
                  <a:gd name="T57" fmla="*/ 433 h 452"/>
                  <a:gd name="T58" fmla="*/ 286 w 1217"/>
                  <a:gd name="T59" fmla="*/ 433 h 452"/>
                  <a:gd name="T60" fmla="*/ 0 w 1217"/>
                  <a:gd name="T61" fmla="*/ 322 h 452"/>
                  <a:gd name="T62" fmla="*/ 9 w 1217"/>
                  <a:gd name="T63" fmla="*/ 286 h 452"/>
                  <a:gd name="T64" fmla="*/ 19 w 1217"/>
                  <a:gd name="T65" fmla="*/ 258 h 452"/>
                  <a:gd name="T66" fmla="*/ 37 w 1217"/>
                  <a:gd name="T67" fmla="*/ 221 h 452"/>
                  <a:gd name="T68" fmla="*/ 37 w 1217"/>
                  <a:gd name="T69" fmla="*/ 184 h 452"/>
                  <a:gd name="T70" fmla="*/ 46 w 1217"/>
                  <a:gd name="T71" fmla="*/ 93 h 452"/>
                  <a:gd name="T72" fmla="*/ 56 w 1217"/>
                  <a:gd name="T73" fmla="*/ 64 h 452"/>
                  <a:gd name="T74" fmla="*/ 56 w 1217"/>
                  <a:gd name="T75" fmla="*/ 47 h 452"/>
                  <a:gd name="T76" fmla="*/ 56 w 1217"/>
                  <a:gd name="T77" fmla="*/ 19 h 452"/>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1217"/>
                  <a:gd name="T118" fmla="*/ 0 h 452"/>
                  <a:gd name="T119" fmla="*/ 1217 w 1217"/>
                  <a:gd name="T120" fmla="*/ 452 h 452"/>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1217" h="452">
                    <a:moveTo>
                      <a:pt x="65" y="0"/>
                    </a:moveTo>
                    <a:lnTo>
                      <a:pt x="73" y="0"/>
                    </a:lnTo>
                    <a:lnTo>
                      <a:pt x="83" y="0"/>
                    </a:lnTo>
                    <a:lnTo>
                      <a:pt x="92" y="0"/>
                    </a:lnTo>
                    <a:lnTo>
                      <a:pt x="102" y="0"/>
                    </a:lnTo>
                    <a:lnTo>
                      <a:pt x="110" y="0"/>
                    </a:lnTo>
                    <a:lnTo>
                      <a:pt x="129" y="0"/>
                    </a:lnTo>
                    <a:lnTo>
                      <a:pt x="139" y="0"/>
                    </a:lnTo>
                    <a:lnTo>
                      <a:pt x="147" y="0"/>
                    </a:lnTo>
                    <a:lnTo>
                      <a:pt x="176" y="10"/>
                    </a:lnTo>
                    <a:lnTo>
                      <a:pt x="193" y="10"/>
                    </a:lnTo>
                    <a:lnTo>
                      <a:pt x="221" y="19"/>
                    </a:lnTo>
                    <a:lnTo>
                      <a:pt x="240" y="19"/>
                    </a:lnTo>
                    <a:lnTo>
                      <a:pt x="258" y="19"/>
                    </a:lnTo>
                    <a:lnTo>
                      <a:pt x="286" y="28"/>
                    </a:lnTo>
                    <a:lnTo>
                      <a:pt x="304" y="28"/>
                    </a:lnTo>
                    <a:lnTo>
                      <a:pt x="323" y="28"/>
                    </a:lnTo>
                    <a:lnTo>
                      <a:pt x="626" y="28"/>
                    </a:lnTo>
                    <a:lnTo>
                      <a:pt x="636" y="28"/>
                    </a:lnTo>
                    <a:lnTo>
                      <a:pt x="645" y="28"/>
                    </a:lnTo>
                    <a:lnTo>
                      <a:pt x="664" y="19"/>
                    </a:lnTo>
                    <a:lnTo>
                      <a:pt x="672" y="19"/>
                    </a:lnTo>
                    <a:lnTo>
                      <a:pt x="682" y="19"/>
                    </a:lnTo>
                    <a:lnTo>
                      <a:pt x="701" y="10"/>
                    </a:lnTo>
                    <a:lnTo>
                      <a:pt x="709" y="10"/>
                    </a:lnTo>
                    <a:lnTo>
                      <a:pt x="719" y="0"/>
                    </a:lnTo>
                    <a:lnTo>
                      <a:pt x="1198" y="0"/>
                    </a:lnTo>
                    <a:lnTo>
                      <a:pt x="1198" y="10"/>
                    </a:lnTo>
                    <a:lnTo>
                      <a:pt x="1198" y="19"/>
                    </a:lnTo>
                    <a:lnTo>
                      <a:pt x="1198" y="28"/>
                    </a:lnTo>
                    <a:lnTo>
                      <a:pt x="1207" y="37"/>
                    </a:lnTo>
                    <a:lnTo>
                      <a:pt x="1207" y="47"/>
                    </a:lnTo>
                    <a:lnTo>
                      <a:pt x="1207" y="56"/>
                    </a:lnTo>
                    <a:lnTo>
                      <a:pt x="1217" y="64"/>
                    </a:lnTo>
                    <a:lnTo>
                      <a:pt x="1217" y="452"/>
                    </a:lnTo>
                    <a:lnTo>
                      <a:pt x="682" y="452"/>
                    </a:lnTo>
                    <a:lnTo>
                      <a:pt x="682" y="442"/>
                    </a:lnTo>
                    <a:lnTo>
                      <a:pt x="672" y="433"/>
                    </a:lnTo>
                    <a:lnTo>
                      <a:pt x="664" y="425"/>
                    </a:lnTo>
                    <a:lnTo>
                      <a:pt x="655" y="415"/>
                    </a:lnTo>
                    <a:lnTo>
                      <a:pt x="645" y="415"/>
                    </a:lnTo>
                    <a:lnTo>
                      <a:pt x="636" y="406"/>
                    </a:lnTo>
                    <a:lnTo>
                      <a:pt x="626" y="406"/>
                    </a:lnTo>
                    <a:lnTo>
                      <a:pt x="618" y="406"/>
                    </a:lnTo>
                    <a:lnTo>
                      <a:pt x="608" y="415"/>
                    </a:lnTo>
                    <a:lnTo>
                      <a:pt x="599" y="415"/>
                    </a:lnTo>
                    <a:lnTo>
                      <a:pt x="589" y="425"/>
                    </a:lnTo>
                    <a:lnTo>
                      <a:pt x="581" y="425"/>
                    </a:lnTo>
                    <a:lnTo>
                      <a:pt x="581" y="433"/>
                    </a:lnTo>
                    <a:lnTo>
                      <a:pt x="571" y="442"/>
                    </a:lnTo>
                    <a:lnTo>
                      <a:pt x="571" y="452"/>
                    </a:lnTo>
                    <a:lnTo>
                      <a:pt x="498" y="452"/>
                    </a:lnTo>
                    <a:lnTo>
                      <a:pt x="470" y="452"/>
                    </a:lnTo>
                    <a:lnTo>
                      <a:pt x="451" y="442"/>
                    </a:lnTo>
                    <a:lnTo>
                      <a:pt x="424" y="442"/>
                    </a:lnTo>
                    <a:lnTo>
                      <a:pt x="397" y="433"/>
                    </a:lnTo>
                    <a:lnTo>
                      <a:pt x="368" y="433"/>
                    </a:lnTo>
                    <a:lnTo>
                      <a:pt x="341" y="433"/>
                    </a:lnTo>
                    <a:lnTo>
                      <a:pt x="313" y="433"/>
                    </a:lnTo>
                    <a:lnTo>
                      <a:pt x="286" y="433"/>
                    </a:lnTo>
                    <a:lnTo>
                      <a:pt x="0" y="433"/>
                    </a:lnTo>
                    <a:lnTo>
                      <a:pt x="0" y="322"/>
                    </a:lnTo>
                    <a:lnTo>
                      <a:pt x="0" y="305"/>
                    </a:lnTo>
                    <a:lnTo>
                      <a:pt x="9" y="286"/>
                    </a:lnTo>
                    <a:lnTo>
                      <a:pt x="19" y="277"/>
                    </a:lnTo>
                    <a:lnTo>
                      <a:pt x="19" y="258"/>
                    </a:lnTo>
                    <a:lnTo>
                      <a:pt x="28" y="231"/>
                    </a:lnTo>
                    <a:lnTo>
                      <a:pt x="37" y="221"/>
                    </a:lnTo>
                    <a:lnTo>
                      <a:pt x="37" y="203"/>
                    </a:lnTo>
                    <a:lnTo>
                      <a:pt x="37" y="184"/>
                    </a:lnTo>
                    <a:lnTo>
                      <a:pt x="37" y="111"/>
                    </a:lnTo>
                    <a:lnTo>
                      <a:pt x="46" y="93"/>
                    </a:lnTo>
                    <a:lnTo>
                      <a:pt x="46" y="74"/>
                    </a:lnTo>
                    <a:lnTo>
                      <a:pt x="56" y="64"/>
                    </a:lnTo>
                    <a:lnTo>
                      <a:pt x="56" y="56"/>
                    </a:lnTo>
                    <a:lnTo>
                      <a:pt x="56" y="47"/>
                    </a:lnTo>
                    <a:lnTo>
                      <a:pt x="56" y="28"/>
                    </a:lnTo>
                    <a:lnTo>
                      <a:pt x="56" y="19"/>
                    </a:lnTo>
                    <a:lnTo>
                      <a:pt x="65" y="0"/>
                    </a:lnTo>
                    <a:close/>
                  </a:path>
                </a:pathLst>
              </a:custGeom>
              <a:solidFill>
                <a:srgbClr val="D6E0E0"/>
              </a:solidFill>
              <a:ln w="9525">
                <a:noFill/>
                <a:round/>
                <a:headEnd/>
                <a:tailEnd/>
              </a:ln>
            </p:spPr>
            <p:txBody>
              <a:bodyPr>
                <a:prstTxWarp prst="textNoShape">
                  <a:avLst/>
                </a:prstTxWarp>
              </a:bodyPr>
              <a:lstStyle/>
              <a:p>
                <a:endParaRPr lang="en-US"/>
              </a:p>
            </p:txBody>
          </p:sp>
          <p:sp>
            <p:nvSpPr>
              <p:cNvPr id="24890" name="Freeform 195"/>
              <p:cNvSpPr>
                <a:spLocks/>
              </p:cNvSpPr>
              <p:nvPr/>
            </p:nvSpPr>
            <p:spPr bwMode="auto">
              <a:xfrm>
                <a:off x="2152" y="2790"/>
                <a:ext cx="66" cy="59"/>
              </a:xfrm>
              <a:custGeom>
                <a:avLst/>
                <a:gdLst>
                  <a:gd name="T0" fmla="*/ 10 w 525"/>
                  <a:gd name="T1" fmla="*/ 470 h 470"/>
                  <a:gd name="T2" fmla="*/ 0 w 525"/>
                  <a:gd name="T3" fmla="*/ 19 h 470"/>
                  <a:gd name="T4" fmla="*/ 18 w 525"/>
                  <a:gd name="T5" fmla="*/ 19 h 470"/>
                  <a:gd name="T6" fmla="*/ 28 w 525"/>
                  <a:gd name="T7" fmla="*/ 19 h 470"/>
                  <a:gd name="T8" fmla="*/ 37 w 525"/>
                  <a:gd name="T9" fmla="*/ 19 h 470"/>
                  <a:gd name="T10" fmla="*/ 45 w 525"/>
                  <a:gd name="T11" fmla="*/ 19 h 470"/>
                  <a:gd name="T12" fmla="*/ 45 w 525"/>
                  <a:gd name="T13" fmla="*/ 10 h 470"/>
                  <a:gd name="T14" fmla="*/ 55 w 525"/>
                  <a:gd name="T15" fmla="*/ 10 h 470"/>
                  <a:gd name="T16" fmla="*/ 55 w 525"/>
                  <a:gd name="T17" fmla="*/ 0 h 470"/>
                  <a:gd name="T18" fmla="*/ 64 w 525"/>
                  <a:gd name="T19" fmla="*/ 0 h 470"/>
                  <a:gd name="T20" fmla="*/ 138 w 525"/>
                  <a:gd name="T21" fmla="*/ 0 h 470"/>
                  <a:gd name="T22" fmla="*/ 148 w 525"/>
                  <a:gd name="T23" fmla="*/ 0 h 470"/>
                  <a:gd name="T24" fmla="*/ 157 w 525"/>
                  <a:gd name="T25" fmla="*/ 10 h 470"/>
                  <a:gd name="T26" fmla="*/ 165 w 525"/>
                  <a:gd name="T27" fmla="*/ 10 h 470"/>
                  <a:gd name="T28" fmla="*/ 175 w 525"/>
                  <a:gd name="T29" fmla="*/ 10 h 470"/>
                  <a:gd name="T30" fmla="*/ 184 w 525"/>
                  <a:gd name="T31" fmla="*/ 19 h 470"/>
                  <a:gd name="T32" fmla="*/ 194 w 525"/>
                  <a:gd name="T33" fmla="*/ 19 h 470"/>
                  <a:gd name="T34" fmla="*/ 202 w 525"/>
                  <a:gd name="T35" fmla="*/ 19 h 470"/>
                  <a:gd name="T36" fmla="*/ 212 w 525"/>
                  <a:gd name="T37" fmla="*/ 19 h 470"/>
                  <a:gd name="T38" fmla="*/ 276 w 525"/>
                  <a:gd name="T39" fmla="*/ 19 h 470"/>
                  <a:gd name="T40" fmla="*/ 341 w 525"/>
                  <a:gd name="T41" fmla="*/ 19 h 470"/>
                  <a:gd name="T42" fmla="*/ 525 w 525"/>
                  <a:gd name="T43" fmla="*/ 19 h 470"/>
                  <a:gd name="T44" fmla="*/ 525 w 525"/>
                  <a:gd name="T45" fmla="*/ 28 h 470"/>
                  <a:gd name="T46" fmla="*/ 525 w 525"/>
                  <a:gd name="T47" fmla="*/ 37 h 470"/>
                  <a:gd name="T48" fmla="*/ 525 w 525"/>
                  <a:gd name="T49" fmla="*/ 47 h 470"/>
                  <a:gd name="T50" fmla="*/ 525 w 525"/>
                  <a:gd name="T51" fmla="*/ 56 h 470"/>
                  <a:gd name="T52" fmla="*/ 525 w 525"/>
                  <a:gd name="T53" fmla="*/ 65 h 470"/>
                  <a:gd name="T54" fmla="*/ 516 w 525"/>
                  <a:gd name="T55" fmla="*/ 84 h 470"/>
                  <a:gd name="T56" fmla="*/ 507 w 525"/>
                  <a:gd name="T57" fmla="*/ 101 h 470"/>
                  <a:gd name="T58" fmla="*/ 507 w 525"/>
                  <a:gd name="T59" fmla="*/ 120 h 470"/>
                  <a:gd name="T60" fmla="*/ 507 w 525"/>
                  <a:gd name="T61" fmla="*/ 138 h 470"/>
                  <a:gd name="T62" fmla="*/ 497 w 525"/>
                  <a:gd name="T63" fmla="*/ 148 h 470"/>
                  <a:gd name="T64" fmla="*/ 497 w 525"/>
                  <a:gd name="T65" fmla="*/ 167 h 470"/>
                  <a:gd name="T66" fmla="*/ 497 w 525"/>
                  <a:gd name="T67" fmla="*/ 185 h 470"/>
                  <a:gd name="T68" fmla="*/ 497 w 525"/>
                  <a:gd name="T69" fmla="*/ 212 h 470"/>
                  <a:gd name="T70" fmla="*/ 497 w 525"/>
                  <a:gd name="T71" fmla="*/ 231 h 470"/>
                  <a:gd name="T72" fmla="*/ 489 w 525"/>
                  <a:gd name="T73" fmla="*/ 249 h 470"/>
                  <a:gd name="T74" fmla="*/ 479 w 525"/>
                  <a:gd name="T75" fmla="*/ 258 h 470"/>
                  <a:gd name="T76" fmla="*/ 470 w 525"/>
                  <a:gd name="T77" fmla="*/ 277 h 470"/>
                  <a:gd name="T78" fmla="*/ 470 w 525"/>
                  <a:gd name="T79" fmla="*/ 305 h 470"/>
                  <a:gd name="T80" fmla="*/ 460 w 525"/>
                  <a:gd name="T81" fmla="*/ 314 h 470"/>
                  <a:gd name="T82" fmla="*/ 460 w 525"/>
                  <a:gd name="T83" fmla="*/ 332 h 470"/>
                  <a:gd name="T84" fmla="*/ 460 w 525"/>
                  <a:gd name="T85" fmla="*/ 351 h 470"/>
                  <a:gd name="T86" fmla="*/ 460 w 525"/>
                  <a:gd name="T87" fmla="*/ 470 h 470"/>
                  <a:gd name="T88" fmla="*/ 10 w 525"/>
                  <a:gd name="T89" fmla="*/ 470 h 470"/>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525"/>
                  <a:gd name="T136" fmla="*/ 0 h 470"/>
                  <a:gd name="T137" fmla="*/ 525 w 525"/>
                  <a:gd name="T138" fmla="*/ 470 h 470"/>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525" h="470">
                    <a:moveTo>
                      <a:pt x="10" y="470"/>
                    </a:moveTo>
                    <a:lnTo>
                      <a:pt x="0" y="19"/>
                    </a:lnTo>
                    <a:lnTo>
                      <a:pt x="18" y="19"/>
                    </a:lnTo>
                    <a:lnTo>
                      <a:pt x="28" y="19"/>
                    </a:lnTo>
                    <a:lnTo>
                      <a:pt x="37" y="19"/>
                    </a:lnTo>
                    <a:lnTo>
                      <a:pt x="45" y="19"/>
                    </a:lnTo>
                    <a:lnTo>
                      <a:pt x="45" y="10"/>
                    </a:lnTo>
                    <a:lnTo>
                      <a:pt x="55" y="10"/>
                    </a:lnTo>
                    <a:lnTo>
                      <a:pt x="55" y="0"/>
                    </a:lnTo>
                    <a:lnTo>
                      <a:pt x="64" y="0"/>
                    </a:lnTo>
                    <a:lnTo>
                      <a:pt x="138" y="0"/>
                    </a:lnTo>
                    <a:lnTo>
                      <a:pt x="148" y="0"/>
                    </a:lnTo>
                    <a:lnTo>
                      <a:pt x="157" y="10"/>
                    </a:lnTo>
                    <a:lnTo>
                      <a:pt x="165" y="10"/>
                    </a:lnTo>
                    <a:lnTo>
                      <a:pt x="175" y="10"/>
                    </a:lnTo>
                    <a:lnTo>
                      <a:pt x="184" y="19"/>
                    </a:lnTo>
                    <a:lnTo>
                      <a:pt x="194" y="19"/>
                    </a:lnTo>
                    <a:lnTo>
                      <a:pt x="202" y="19"/>
                    </a:lnTo>
                    <a:lnTo>
                      <a:pt x="212" y="19"/>
                    </a:lnTo>
                    <a:lnTo>
                      <a:pt x="276" y="19"/>
                    </a:lnTo>
                    <a:lnTo>
                      <a:pt x="341" y="19"/>
                    </a:lnTo>
                    <a:lnTo>
                      <a:pt x="525" y="19"/>
                    </a:lnTo>
                    <a:lnTo>
                      <a:pt x="525" y="28"/>
                    </a:lnTo>
                    <a:lnTo>
                      <a:pt x="525" y="37"/>
                    </a:lnTo>
                    <a:lnTo>
                      <a:pt x="525" y="47"/>
                    </a:lnTo>
                    <a:lnTo>
                      <a:pt x="525" y="56"/>
                    </a:lnTo>
                    <a:lnTo>
                      <a:pt x="525" y="65"/>
                    </a:lnTo>
                    <a:lnTo>
                      <a:pt x="516" y="84"/>
                    </a:lnTo>
                    <a:lnTo>
                      <a:pt x="507" y="101"/>
                    </a:lnTo>
                    <a:lnTo>
                      <a:pt x="507" y="120"/>
                    </a:lnTo>
                    <a:lnTo>
                      <a:pt x="507" y="138"/>
                    </a:lnTo>
                    <a:lnTo>
                      <a:pt x="497" y="148"/>
                    </a:lnTo>
                    <a:lnTo>
                      <a:pt x="497" y="167"/>
                    </a:lnTo>
                    <a:lnTo>
                      <a:pt x="497" y="185"/>
                    </a:lnTo>
                    <a:lnTo>
                      <a:pt x="497" y="212"/>
                    </a:lnTo>
                    <a:lnTo>
                      <a:pt x="497" y="231"/>
                    </a:lnTo>
                    <a:lnTo>
                      <a:pt x="489" y="249"/>
                    </a:lnTo>
                    <a:lnTo>
                      <a:pt x="479" y="258"/>
                    </a:lnTo>
                    <a:lnTo>
                      <a:pt x="470" y="277"/>
                    </a:lnTo>
                    <a:lnTo>
                      <a:pt x="470" y="305"/>
                    </a:lnTo>
                    <a:lnTo>
                      <a:pt x="460" y="314"/>
                    </a:lnTo>
                    <a:lnTo>
                      <a:pt x="460" y="332"/>
                    </a:lnTo>
                    <a:lnTo>
                      <a:pt x="460" y="351"/>
                    </a:lnTo>
                    <a:lnTo>
                      <a:pt x="460" y="470"/>
                    </a:lnTo>
                    <a:lnTo>
                      <a:pt x="10" y="470"/>
                    </a:lnTo>
                    <a:close/>
                  </a:path>
                </a:pathLst>
              </a:custGeom>
              <a:solidFill>
                <a:srgbClr val="A3B2B2"/>
              </a:solidFill>
              <a:ln w="9525">
                <a:noFill/>
                <a:round/>
                <a:headEnd/>
                <a:tailEnd/>
              </a:ln>
            </p:spPr>
            <p:txBody>
              <a:bodyPr>
                <a:prstTxWarp prst="textNoShape">
                  <a:avLst/>
                </a:prstTxWarp>
              </a:bodyPr>
              <a:lstStyle/>
              <a:p>
                <a:endParaRPr lang="en-US"/>
              </a:p>
            </p:txBody>
          </p:sp>
          <p:sp>
            <p:nvSpPr>
              <p:cNvPr id="24891" name="Freeform 196"/>
              <p:cNvSpPr>
                <a:spLocks/>
              </p:cNvSpPr>
              <p:nvPr/>
            </p:nvSpPr>
            <p:spPr bwMode="auto">
              <a:xfrm>
                <a:off x="2952" y="2822"/>
                <a:ext cx="192" cy="110"/>
              </a:xfrm>
              <a:custGeom>
                <a:avLst/>
                <a:gdLst>
                  <a:gd name="T0" fmla="*/ 54 w 1538"/>
                  <a:gd name="T1" fmla="*/ 185 h 876"/>
                  <a:gd name="T2" fmla="*/ 82 w 1538"/>
                  <a:gd name="T3" fmla="*/ 175 h 876"/>
                  <a:gd name="T4" fmla="*/ 110 w 1538"/>
                  <a:gd name="T5" fmla="*/ 175 h 876"/>
                  <a:gd name="T6" fmla="*/ 147 w 1538"/>
                  <a:gd name="T7" fmla="*/ 175 h 876"/>
                  <a:gd name="T8" fmla="*/ 239 w 1538"/>
                  <a:gd name="T9" fmla="*/ 167 h 876"/>
                  <a:gd name="T10" fmla="*/ 386 w 1538"/>
                  <a:gd name="T11" fmla="*/ 157 h 876"/>
                  <a:gd name="T12" fmla="*/ 533 w 1538"/>
                  <a:gd name="T13" fmla="*/ 138 h 876"/>
                  <a:gd name="T14" fmla="*/ 681 w 1538"/>
                  <a:gd name="T15" fmla="*/ 120 h 876"/>
                  <a:gd name="T16" fmla="*/ 773 w 1538"/>
                  <a:gd name="T17" fmla="*/ 101 h 876"/>
                  <a:gd name="T18" fmla="*/ 810 w 1538"/>
                  <a:gd name="T19" fmla="*/ 101 h 876"/>
                  <a:gd name="T20" fmla="*/ 847 w 1538"/>
                  <a:gd name="T21" fmla="*/ 111 h 876"/>
                  <a:gd name="T22" fmla="*/ 874 w 1538"/>
                  <a:gd name="T23" fmla="*/ 101 h 876"/>
                  <a:gd name="T24" fmla="*/ 1142 w 1538"/>
                  <a:gd name="T25" fmla="*/ 65 h 876"/>
                  <a:gd name="T26" fmla="*/ 1188 w 1538"/>
                  <a:gd name="T27" fmla="*/ 65 h 876"/>
                  <a:gd name="T28" fmla="*/ 1225 w 1538"/>
                  <a:gd name="T29" fmla="*/ 65 h 876"/>
                  <a:gd name="T30" fmla="*/ 1270 w 1538"/>
                  <a:gd name="T31" fmla="*/ 65 h 876"/>
                  <a:gd name="T32" fmla="*/ 1307 w 1538"/>
                  <a:gd name="T33" fmla="*/ 56 h 876"/>
                  <a:gd name="T34" fmla="*/ 1510 w 1538"/>
                  <a:gd name="T35" fmla="*/ 0 h 876"/>
                  <a:gd name="T36" fmla="*/ 1528 w 1538"/>
                  <a:gd name="T37" fmla="*/ 830 h 876"/>
                  <a:gd name="T38" fmla="*/ 1390 w 1538"/>
                  <a:gd name="T39" fmla="*/ 849 h 876"/>
                  <a:gd name="T40" fmla="*/ 865 w 1538"/>
                  <a:gd name="T41" fmla="*/ 849 h 876"/>
                  <a:gd name="T42" fmla="*/ 820 w 1538"/>
                  <a:gd name="T43" fmla="*/ 857 h 876"/>
                  <a:gd name="T44" fmla="*/ 773 w 1538"/>
                  <a:gd name="T45" fmla="*/ 867 h 876"/>
                  <a:gd name="T46" fmla="*/ 727 w 1538"/>
                  <a:gd name="T47" fmla="*/ 867 h 876"/>
                  <a:gd name="T48" fmla="*/ 0 w 1538"/>
                  <a:gd name="T49" fmla="*/ 876 h 876"/>
                  <a:gd name="T50" fmla="*/ 0 w 1538"/>
                  <a:gd name="T51" fmla="*/ 857 h 876"/>
                  <a:gd name="T52" fmla="*/ 8 w 1538"/>
                  <a:gd name="T53" fmla="*/ 839 h 876"/>
                  <a:gd name="T54" fmla="*/ 17 w 1538"/>
                  <a:gd name="T55" fmla="*/ 811 h 876"/>
                  <a:gd name="T56" fmla="*/ 17 w 1538"/>
                  <a:gd name="T57" fmla="*/ 793 h 876"/>
                  <a:gd name="T58" fmla="*/ 17 w 1538"/>
                  <a:gd name="T59" fmla="*/ 609 h 876"/>
                  <a:gd name="T60" fmla="*/ 27 w 1538"/>
                  <a:gd name="T61" fmla="*/ 553 h 876"/>
                  <a:gd name="T62" fmla="*/ 36 w 1538"/>
                  <a:gd name="T63" fmla="*/ 498 h 876"/>
                  <a:gd name="T64" fmla="*/ 36 w 1538"/>
                  <a:gd name="T65" fmla="*/ 443 h 876"/>
                  <a:gd name="T66" fmla="*/ 36 w 1538"/>
                  <a:gd name="T67" fmla="*/ 397 h 87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538"/>
                  <a:gd name="T103" fmla="*/ 0 h 876"/>
                  <a:gd name="T104" fmla="*/ 1538 w 1538"/>
                  <a:gd name="T105" fmla="*/ 876 h 87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538" h="876">
                    <a:moveTo>
                      <a:pt x="36" y="185"/>
                    </a:moveTo>
                    <a:lnTo>
                      <a:pt x="54" y="185"/>
                    </a:lnTo>
                    <a:lnTo>
                      <a:pt x="73" y="175"/>
                    </a:lnTo>
                    <a:lnTo>
                      <a:pt x="82" y="175"/>
                    </a:lnTo>
                    <a:lnTo>
                      <a:pt x="101" y="175"/>
                    </a:lnTo>
                    <a:lnTo>
                      <a:pt x="110" y="175"/>
                    </a:lnTo>
                    <a:lnTo>
                      <a:pt x="128" y="175"/>
                    </a:lnTo>
                    <a:lnTo>
                      <a:pt x="147" y="175"/>
                    </a:lnTo>
                    <a:lnTo>
                      <a:pt x="155" y="167"/>
                    </a:lnTo>
                    <a:lnTo>
                      <a:pt x="239" y="167"/>
                    </a:lnTo>
                    <a:lnTo>
                      <a:pt x="312" y="167"/>
                    </a:lnTo>
                    <a:lnTo>
                      <a:pt x="386" y="157"/>
                    </a:lnTo>
                    <a:lnTo>
                      <a:pt x="460" y="148"/>
                    </a:lnTo>
                    <a:lnTo>
                      <a:pt x="533" y="138"/>
                    </a:lnTo>
                    <a:lnTo>
                      <a:pt x="607" y="130"/>
                    </a:lnTo>
                    <a:lnTo>
                      <a:pt x="681" y="120"/>
                    </a:lnTo>
                    <a:lnTo>
                      <a:pt x="764" y="101"/>
                    </a:lnTo>
                    <a:lnTo>
                      <a:pt x="773" y="101"/>
                    </a:lnTo>
                    <a:lnTo>
                      <a:pt x="791" y="101"/>
                    </a:lnTo>
                    <a:lnTo>
                      <a:pt x="810" y="101"/>
                    </a:lnTo>
                    <a:lnTo>
                      <a:pt x="828" y="111"/>
                    </a:lnTo>
                    <a:lnTo>
                      <a:pt x="847" y="111"/>
                    </a:lnTo>
                    <a:lnTo>
                      <a:pt x="865" y="111"/>
                    </a:lnTo>
                    <a:lnTo>
                      <a:pt x="874" y="101"/>
                    </a:lnTo>
                    <a:lnTo>
                      <a:pt x="893" y="101"/>
                    </a:lnTo>
                    <a:lnTo>
                      <a:pt x="1142" y="65"/>
                    </a:lnTo>
                    <a:lnTo>
                      <a:pt x="1160" y="65"/>
                    </a:lnTo>
                    <a:lnTo>
                      <a:pt x="1188" y="65"/>
                    </a:lnTo>
                    <a:lnTo>
                      <a:pt x="1206" y="65"/>
                    </a:lnTo>
                    <a:lnTo>
                      <a:pt x="1225" y="65"/>
                    </a:lnTo>
                    <a:lnTo>
                      <a:pt x="1252" y="65"/>
                    </a:lnTo>
                    <a:lnTo>
                      <a:pt x="1270" y="65"/>
                    </a:lnTo>
                    <a:lnTo>
                      <a:pt x="1289" y="65"/>
                    </a:lnTo>
                    <a:lnTo>
                      <a:pt x="1307" y="56"/>
                    </a:lnTo>
                    <a:lnTo>
                      <a:pt x="1372" y="37"/>
                    </a:lnTo>
                    <a:lnTo>
                      <a:pt x="1510" y="0"/>
                    </a:lnTo>
                    <a:lnTo>
                      <a:pt x="1538" y="830"/>
                    </a:lnTo>
                    <a:lnTo>
                      <a:pt x="1528" y="830"/>
                    </a:lnTo>
                    <a:lnTo>
                      <a:pt x="1520" y="830"/>
                    </a:lnTo>
                    <a:lnTo>
                      <a:pt x="1390" y="849"/>
                    </a:lnTo>
                    <a:lnTo>
                      <a:pt x="884" y="849"/>
                    </a:lnTo>
                    <a:lnTo>
                      <a:pt x="865" y="849"/>
                    </a:lnTo>
                    <a:lnTo>
                      <a:pt x="838" y="857"/>
                    </a:lnTo>
                    <a:lnTo>
                      <a:pt x="820" y="857"/>
                    </a:lnTo>
                    <a:lnTo>
                      <a:pt x="801" y="857"/>
                    </a:lnTo>
                    <a:lnTo>
                      <a:pt x="773" y="867"/>
                    </a:lnTo>
                    <a:lnTo>
                      <a:pt x="754" y="867"/>
                    </a:lnTo>
                    <a:lnTo>
                      <a:pt x="727" y="867"/>
                    </a:lnTo>
                    <a:lnTo>
                      <a:pt x="708" y="876"/>
                    </a:lnTo>
                    <a:lnTo>
                      <a:pt x="0" y="876"/>
                    </a:lnTo>
                    <a:lnTo>
                      <a:pt x="0" y="867"/>
                    </a:lnTo>
                    <a:lnTo>
                      <a:pt x="0" y="857"/>
                    </a:lnTo>
                    <a:lnTo>
                      <a:pt x="0" y="849"/>
                    </a:lnTo>
                    <a:lnTo>
                      <a:pt x="8" y="839"/>
                    </a:lnTo>
                    <a:lnTo>
                      <a:pt x="8" y="820"/>
                    </a:lnTo>
                    <a:lnTo>
                      <a:pt x="17" y="811"/>
                    </a:lnTo>
                    <a:lnTo>
                      <a:pt x="17" y="803"/>
                    </a:lnTo>
                    <a:lnTo>
                      <a:pt x="17" y="793"/>
                    </a:lnTo>
                    <a:lnTo>
                      <a:pt x="17" y="774"/>
                    </a:lnTo>
                    <a:lnTo>
                      <a:pt x="17" y="609"/>
                    </a:lnTo>
                    <a:lnTo>
                      <a:pt x="17" y="581"/>
                    </a:lnTo>
                    <a:lnTo>
                      <a:pt x="27" y="553"/>
                    </a:lnTo>
                    <a:lnTo>
                      <a:pt x="27" y="526"/>
                    </a:lnTo>
                    <a:lnTo>
                      <a:pt x="36" y="498"/>
                    </a:lnTo>
                    <a:lnTo>
                      <a:pt x="36" y="471"/>
                    </a:lnTo>
                    <a:lnTo>
                      <a:pt x="36" y="443"/>
                    </a:lnTo>
                    <a:lnTo>
                      <a:pt x="36" y="415"/>
                    </a:lnTo>
                    <a:lnTo>
                      <a:pt x="36" y="397"/>
                    </a:lnTo>
                    <a:lnTo>
                      <a:pt x="36" y="185"/>
                    </a:lnTo>
                    <a:close/>
                  </a:path>
                </a:pathLst>
              </a:custGeom>
              <a:solidFill>
                <a:srgbClr val="D6E0E0"/>
              </a:solidFill>
              <a:ln w="9525">
                <a:noFill/>
                <a:round/>
                <a:headEnd/>
                <a:tailEnd/>
              </a:ln>
            </p:spPr>
            <p:txBody>
              <a:bodyPr>
                <a:prstTxWarp prst="textNoShape">
                  <a:avLst/>
                </a:prstTxWarp>
              </a:bodyPr>
              <a:lstStyle/>
              <a:p>
                <a:endParaRPr lang="en-US"/>
              </a:p>
            </p:txBody>
          </p:sp>
          <p:sp>
            <p:nvSpPr>
              <p:cNvPr id="24892" name="Freeform 197"/>
              <p:cNvSpPr>
                <a:spLocks/>
              </p:cNvSpPr>
              <p:nvPr/>
            </p:nvSpPr>
            <p:spPr bwMode="auto">
              <a:xfrm>
                <a:off x="2790" y="2845"/>
                <a:ext cx="152" cy="87"/>
              </a:xfrm>
              <a:custGeom>
                <a:avLst/>
                <a:gdLst>
                  <a:gd name="T0" fmla="*/ 93 w 1217"/>
                  <a:gd name="T1" fmla="*/ 110 h 691"/>
                  <a:gd name="T2" fmla="*/ 157 w 1217"/>
                  <a:gd name="T3" fmla="*/ 110 h 691"/>
                  <a:gd name="T4" fmla="*/ 249 w 1217"/>
                  <a:gd name="T5" fmla="*/ 102 h 691"/>
                  <a:gd name="T6" fmla="*/ 350 w 1217"/>
                  <a:gd name="T7" fmla="*/ 92 h 691"/>
                  <a:gd name="T8" fmla="*/ 442 w 1217"/>
                  <a:gd name="T9" fmla="*/ 83 h 691"/>
                  <a:gd name="T10" fmla="*/ 507 w 1217"/>
                  <a:gd name="T11" fmla="*/ 73 h 691"/>
                  <a:gd name="T12" fmla="*/ 544 w 1217"/>
                  <a:gd name="T13" fmla="*/ 73 h 691"/>
                  <a:gd name="T14" fmla="*/ 581 w 1217"/>
                  <a:gd name="T15" fmla="*/ 73 h 691"/>
                  <a:gd name="T16" fmla="*/ 626 w 1217"/>
                  <a:gd name="T17" fmla="*/ 73 h 691"/>
                  <a:gd name="T18" fmla="*/ 645 w 1217"/>
                  <a:gd name="T19" fmla="*/ 65 h 691"/>
                  <a:gd name="T20" fmla="*/ 663 w 1217"/>
                  <a:gd name="T21" fmla="*/ 65 h 691"/>
                  <a:gd name="T22" fmla="*/ 682 w 1217"/>
                  <a:gd name="T23" fmla="*/ 65 h 691"/>
                  <a:gd name="T24" fmla="*/ 700 w 1217"/>
                  <a:gd name="T25" fmla="*/ 73 h 691"/>
                  <a:gd name="T26" fmla="*/ 719 w 1217"/>
                  <a:gd name="T27" fmla="*/ 92 h 691"/>
                  <a:gd name="T28" fmla="*/ 738 w 1217"/>
                  <a:gd name="T29" fmla="*/ 92 h 691"/>
                  <a:gd name="T30" fmla="*/ 756 w 1217"/>
                  <a:gd name="T31" fmla="*/ 92 h 691"/>
                  <a:gd name="T32" fmla="*/ 775 w 1217"/>
                  <a:gd name="T33" fmla="*/ 83 h 691"/>
                  <a:gd name="T34" fmla="*/ 783 w 1217"/>
                  <a:gd name="T35" fmla="*/ 65 h 691"/>
                  <a:gd name="T36" fmla="*/ 793 w 1217"/>
                  <a:gd name="T37" fmla="*/ 55 h 691"/>
                  <a:gd name="T38" fmla="*/ 839 w 1217"/>
                  <a:gd name="T39" fmla="*/ 46 h 691"/>
                  <a:gd name="T40" fmla="*/ 885 w 1217"/>
                  <a:gd name="T41" fmla="*/ 46 h 691"/>
                  <a:gd name="T42" fmla="*/ 940 w 1217"/>
                  <a:gd name="T43" fmla="*/ 36 h 691"/>
                  <a:gd name="T44" fmla="*/ 986 w 1217"/>
                  <a:gd name="T45" fmla="*/ 27 h 691"/>
                  <a:gd name="T46" fmla="*/ 1161 w 1217"/>
                  <a:gd name="T47" fmla="*/ 9 h 691"/>
                  <a:gd name="T48" fmla="*/ 1180 w 1217"/>
                  <a:gd name="T49" fmla="*/ 9 h 691"/>
                  <a:gd name="T50" fmla="*/ 1198 w 1217"/>
                  <a:gd name="T51" fmla="*/ 9 h 691"/>
                  <a:gd name="T52" fmla="*/ 1217 w 1217"/>
                  <a:gd name="T53" fmla="*/ 9 h 691"/>
                  <a:gd name="T54" fmla="*/ 1217 w 1217"/>
                  <a:gd name="T55" fmla="*/ 203 h 691"/>
                  <a:gd name="T56" fmla="*/ 1207 w 1217"/>
                  <a:gd name="T57" fmla="*/ 304 h 691"/>
                  <a:gd name="T58" fmla="*/ 1207 w 1217"/>
                  <a:gd name="T59" fmla="*/ 396 h 691"/>
                  <a:gd name="T60" fmla="*/ 1198 w 1217"/>
                  <a:gd name="T61" fmla="*/ 488 h 691"/>
                  <a:gd name="T62" fmla="*/ 1198 w 1217"/>
                  <a:gd name="T63" fmla="*/ 589 h 691"/>
                  <a:gd name="T64" fmla="*/ 1188 w 1217"/>
                  <a:gd name="T65" fmla="*/ 618 h 691"/>
                  <a:gd name="T66" fmla="*/ 1188 w 1217"/>
                  <a:gd name="T67" fmla="*/ 645 h 691"/>
                  <a:gd name="T68" fmla="*/ 1180 w 1217"/>
                  <a:gd name="T69" fmla="*/ 664 h 691"/>
                  <a:gd name="T70" fmla="*/ 1180 w 1217"/>
                  <a:gd name="T71" fmla="*/ 691 h 691"/>
                  <a:gd name="T72" fmla="*/ 525 w 1217"/>
                  <a:gd name="T73" fmla="*/ 682 h 691"/>
                  <a:gd name="T74" fmla="*/ 498 w 1217"/>
                  <a:gd name="T75" fmla="*/ 682 h 691"/>
                  <a:gd name="T76" fmla="*/ 479 w 1217"/>
                  <a:gd name="T77" fmla="*/ 672 h 691"/>
                  <a:gd name="T78" fmla="*/ 452 w 1217"/>
                  <a:gd name="T79" fmla="*/ 664 h 691"/>
                  <a:gd name="T80" fmla="*/ 0 w 1217"/>
                  <a:gd name="T81" fmla="*/ 664 h 691"/>
                  <a:gd name="T82" fmla="*/ 0 w 1217"/>
                  <a:gd name="T83" fmla="*/ 645 h 691"/>
                  <a:gd name="T84" fmla="*/ 0 w 1217"/>
                  <a:gd name="T85" fmla="*/ 626 h 691"/>
                  <a:gd name="T86" fmla="*/ 0 w 1217"/>
                  <a:gd name="T87" fmla="*/ 608 h 691"/>
                  <a:gd name="T88" fmla="*/ 9 w 1217"/>
                  <a:gd name="T89" fmla="*/ 581 h 691"/>
                  <a:gd name="T90" fmla="*/ 19 w 1217"/>
                  <a:gd name="T91" fmla="*/ 552 h 691"/>
                  <a:gd name="T92" fmla="*/ 19 w 1217"/>
                  <a:gd name="T93" fmla="*/ 525 h 691"/>
                  <a:gd name="T94" fmla="*/ 28 w 1217"/>
                  <a:gd name="T95" fmla="*/ 498 h 691"/>
                  <a:gd name="T96" fmla="*/ 28 w 1217"/>
                  <a:gd name="T97" fmla="*/ 451 h 691"/>
                  <a:gd name="T98" fmla="*/ 46 w 1217"/>
                  <a:gd name="T99" fmla="*/ 414 h 691"/>
                  <a:gd name="T100" fmla="*/ 56 w 1217"/>
                  <a:gd name="T101" fmla="*/ 368 h 691"/>
                  <a:gd name="T102" fmla="*/ 65 w 1217"/>
                  <a:gd name="T103" fmla="*/ 331 h 691"/>
                  <a:gd name="T104" fmla="*/ 65 w 1217"/>
                  <a:gd name="T105" fmla="*/ 175 h 691"/>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217"/>
                  <a:gd name="T160" fmla="*/ 0 h 691"/>
                  <a:gd name="T161" fmla="*/ 1217 w 1217"/>
                  <a:gd name="T162" fmla="*/ 691 h 691"/>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217" h="691">
                    <a:moveTo>
                      <a:pt x="83" y="110"/>
                    </a:moveTo>
                    <a:lnTo>
                      <a:pt x="93" y="110"/>
                    </a:lnTo>
                    <a:lnTo>
                      <a:pt x="102" y="110"/>
                    </a:lnTo>
                    <a:lnTo>
                      <a:pt x="157" y="110"/>
                    </a:lnTo>
                    <a:lnTo>
                      <a:pt x="203" y="102"/>
                    </a:lnTo>
                    <a:lnTo>
                      <a:pt x="249" y="102"/>
                    </a:lnTo>
                    <a:lnTo>
                      <a:pt x="295" y="102"/>
                    </a:lnTo>
                    <a:lnTo>
                      <a:pt x="350" y="92"/>
                    </a:lnTo>
                    <a:lnTo>
                      <a:pt x="397" y="92"/>
                    </a:lnTo>
                    <a:lnTo>
                      <a:pt x="442" y="83"/>
                    </a:lnTo>
                    <a:lnTo>
                      <a:pt x="488" y="73"/>
                    </a:lnTo>
                    <a:lnTo>
                      <a:pt x="507" y="73"/>
                    </a:lnTo>
                    <a:lnTo>
                      <a:pt x="525" y="73"/>
                    </a:lnTo>
                    <a:lnTo>
                      <a:pt x="544" y="73"/>
                    </a:lnTo>
                    <a:lnTo>
                      <a:pt x="562" y="73"/>
                    </a:lnTo>
                    <a:lnTo>
                      <a:pt x="581" y="73"/>
                    </a:lnTo>
                    <a:lnTo>
                      <a:pt x="608" y="73"/>
                    </a:lnTo>
                    <a:lnTo>
                      <a:pt x="626" y="73"/>
                    </a:lnTo>
                    <a:lnTo>
                      <a:pt x="636" y="73"/>
                    </a:lnTo>
                    <a:lnTo>
                      <a:pt x="645" y="65"/>
                    </a:lnTo>
                    <a:lnTo>
                      <a:pt x="655" y="65"/>
                    </a:lnTo>
                    <a:lnTo>
                      <a:pt x="663" y="65"/>
                    </a:lnTo>
                    <a:lnTo>
                      <a:pt x="673" y="65"/>
                    </a:lnTo>
                    <a:lnTo>
                      <a:pt x="682" y="65"/>
                    </a:lnTo>
                    <a:lnTo>
                      <a:pt x="692" y="65"/>
                    </a:lnTo>
                    <a:lnTo>
                      <a:pt x="700" y="73"/>
                    </a:lnTo>
                    <a:lnTo>
                      <a:pt x="709" y="83"/>
                    </a:lnTo>
                    <a:lnTo>
                      <a:pt x="719" y="92"/>
                    </a:lnTo>
                    <a:lnTo>
                      <a:pt x="728" y="92"/>
                    </a:lnTo>
                    <a:lnTo>
                      <a:pt x="738" y="92"/>
                    </a:lnTo>
                    <a:lnTo>
                      <a:pt x="746" y="92"/>
                    </a:lnTo>
                    <a:lnTo>
                      <a:pt x="756" y="92"/>
                    </a:lnTo>
                    <a:lnTo>
                      <a:pt x="765" y="83"/>
                    </a:lnTo>
                    <a:lnTo>
                      <a:pt x="775" y="83"/>
                    </a:lnTo>
                    <a:lnTo>
                      <a:pt x="783" y="73"/>
                    </a:lnTo>
                    <a:lnTo>
                      <a:pt x="783" y="65"/>
                    </a:lnTo>
                    <a:lnTo>
                      <a:pt x="793" y="65"/>
                    </a:lnTo>
                    <a:lnTo>
                      <a:pt x="793" y="55"/>
                    </a:lnTo>
                    <a:lnTo>
                      <a:pt x="820" y="55"/>
                    </a:lnTo>
                    <a:lnTo>
                      <a:pt x="839" y="46"/>
                    </a:lnTo>
                    <a:lnTo>
                      <a:pt x="866" y="46"/>
                    </a:lnTo>
                    <a:lnTo>
                      <a:pt x="885" y="46"/>
                    </a:lnTo>
                    <a:lnTo>
                      <a:pt x="913" y="36"/>
                    </a:lnTo>
                    <a:lnTo>
                      <a:pt x="940" y="36"/>
                    </a:lnTo>
                    <a:lnTo>
                      <a:pt x="959" y="27"/>
                    </a:lnTo>
                    <a:lnTo>
                      <a:pt x="986" y="27"/>
                    </a:lnTo>
                    <a:lnTo>
                      <a:pt x="1152" y="9"/>
                    </a:lnTo>
                    <a:lnTo>
                      <a:pt x="1161" y="9"/>
                    </a:lnTo>
                    <a:lnTo>
                      <a:pt x="1171" y="9"/>
                    </a:lnTo>
                    <a:lnTo>
                      <a:pt x="1180" y="9"/>
                    </a:lnTo>
                    <a:lnTo>
                      <a:pt x="1188" y="9"/>
                    </a:lnTo>
                    <a:lnTo>
                      <a:pt x="1198" y="9"/>
                    </a:lnTo>
                    <a:lnTo>
                      <a:pt x="1207" y="9"/>
                    </a:lnTo>
                    <a:lnTo>
                      <a:pt x="1217" y="9"/>
                    </a:lnTo>
                    <a:lnTo>
                      <a:pt x="1217" y="0"/>
                    </a:lnTo>
                    <a:lnTo>
                      <a:pt x="1217" y="203"/>
                    </a:lnTo>
                    <a:lnTo>
                      <a:pt x="1217" y="258"/>
                    </a:lnTo>
                    <a:lnTo>
                      <a:pt x="1207" y="304"/>
                    </a:lnTo>
                    <a:lnTo>
                      <a:pt x="1207" y="350"/>
                    </a:lnTo>
                    <a:lnTo>
                      <a:pt x="1207" y="396"/>
                    </a:lnTo>
                    <a:lnTo>
                      <a:pt x="1198" y="442"/>
                    </a:lnTo>
                    <a:lnTo>
                      <a:pt x="1198" y="488"/>
                    </a:lnTo>
                    <a:lnTo>
                      <a:pt x="1198" y="534"/>
                    </a:lnTo>
                    <a:lnTo>
                      <a:pt x="1198" y="589"/>
                    </a:lnTo>
                    <a:lnTo>
                      <a:pt x="1198" y="599"/>
                    </a:lnTo>
                    <a:lnTo>
                      <a:pt x="1188" y="618"/>
                    </a:lnTo>
                    <a:lnTo>
                      <a:pt x="1188" y="626"/>
                    </a:lnTo>
                    <a:lnTo>
                      <a:pt x="1188" y="645"/>
                    </a:lnTo>
                    <a:lnTo>
                      <a:pt x="1188" y="654"/>
                    </a:lnTo>
                    <a:lnTo>
                      <a:pt x="1180" y="664"/>
                    </a:lnTo>
                    <a:lnTo>
                      <a:pt x="1180" y="672"/>
                    </a:lnTo>
                    <a:lnTo>
                      <a:pt x="1180" y="691"/>
                    </a:lnTo>
                    <a:lnTo>
                      <a:pt x="535" y="691"/>
                    </a:lnTo>
                    <a:lnTo>
                      <a:pt x="525" y="682"/>
                    </a:lnTo>
                    <a:lnTo>
                      <a:pt x="507" y="682"/>
                    </a:lnTo>
                    <a:lnTo>
                      <a:pt x="498" y="682"/>
                    </a:lnTo>
                    <a:lnTo>
                      <a:pt x="488" y="672"/>
                    </a:lnTo>
                    <a:lnTo>
                      <a:pt x="479" y="672"/>
                    </a:lnTo>
                    <a:lnTo>
                      <a:pt x="461" y="672"/>
                    </a:lnTo>
                    <a:lnTo>
                      <a:pt x="452" y="664"/>
                    </a:lnTo>
                    <a:lnTo>
                      <a:pt x="442" y="664"/>
                    </a:lnTo>
                    <a:lnTo>
                      <a:pt x="0" y="664"/>
                    </a:lnTo>
                    <a:lnTo>
                      <a:pt x="0" y="654"/>
                    </a:lnTo>
                    <a:lnTo>
                      <a:pt x="0" y="645"/>
                    </a:lnTo>
                    <a:lnTo>
                      <a:pt x="0" y="635"/>
                    </a:lnTo>
                    <a:lnTo>
                      <a:pt x="0" y="626"/>
                    </a:lnTo>
                    <a:lnTo>
                      <a:pt x="0" y="618"/>
                    </a:lnTo>
                    <a:lnTo>
                      <a:pt x="0" y="608"/>
                    </a:lnTo>
                    <a:lnTo>
                      <a:pt x="0" y="599"/>
                    </a:lnTo>
                    <a:lnTo>
                      <a:pt x="9" y="581"/>
                    </a:lnTo>
                    <a:lnTo>
                      <a:pt x="19" y="562"/>
                    </a:lnTo>
                    <a:lnTo>
                      <a:pt x="19" y="552"/>
                    </a:lnTo>
                    <a:lnTo>
                      <a:pt x="19" y="534"/>
                    </a:lnTo>
                    <a:lnTo>
                      <a:pt x="19" y="525"/>
                    </a:lnTo>
                    <a:lnTo>
                      <a:pt x="28" y="507"/>
                    </a:lnTo>
                    <a:lnTo>
                      <a:pt x="28" y="498"/>
                    </a:lnTo>
                    <a:lnTo>
                      <a:pt x="28" y="470"/>
                    </a:lnTo>
                    <a:lnTo>
                      <a:pt x="28" y="451"/>
                    </a:lnTo>
                    <a:lnTo>
                      <a:pt x="37" y="433"/>
                    </a:lnTo>
                    <a:lnTo>
                      <a:pt x="46" y="414"/>
                    </a:lnTo>
                    <a:lnTo>
                      <a:pt x="56" y="396"/>
                    </a:lnTo>
                    <a:lnTo>
                      <a:pt x="56" y="368"/>
                    </a:lnTo>
                    <a:lnTo>
                      <a:pt x="65" y="350"/>
                    </a:lnTo>
                    <a:lnTo>
                      <a:pt x="65" y="331"/>
                    </a:lnTo>
                    <a:lnTo>
                      <a:pt x="65" y="313"/>
                    </a:lnTo>
                    <a:lnTo>
                      <a:pt x="65" y="175"/>
                    </a:lnTo>
                    <a:lnTo>
                      <a:pt x="83" y="110"/>
                    </a:lnTo>
                    <a:close/>
                  </a:path>
                </a:pathLst>
              </a:custGeom>
              <a:solidFill>
                <a:srgbClr val="D6E0E0"/>
              </a:solidFill>
              <a:ln w="9525">
                <a:noFill/>
                <a:round/>
                <a:headEnd/>
                <a:tailEnd/>
              </a:ln>
            </p:spPr>
            <p:txBody>
              <a:bodyPr>
                <a:prstTxWarp prst="textNoShape">
                  <a:avLst/>
                </a:prstTxWarp>
              </a:bodyPr>
              <a:lstStyle/>
              <a:p>
                <a:endParaRPr lang="en-US"/>
              </a:p>
            </p:txBody>
          </p:sp>
          <p:sp>
            <p:nvSpPr>
              <p:cNvPr id="24893" name="Freeform 198"/>
              <p:cNvSpPr>
                <a:spLocks/>
              </p:cNvSpPr>
              <p:nvPr/>
            </p:nvSpPr>
            <p:spPr bwMode="auto">
              <a:xfrm>
                <a:off x="2633" y="2860"/>
                <a:ext cx="153" cy="68"/>
              </a:xfrm>
              <a:custGeom>
                <a:avLst/>
                <a:gdLst>
                  <a:gd name="T0" fmla="*/ 672 w 1225"/>
                  <a:gd name="T1" fmla="*/ 36 h 544"/>
                  <a:gd name="T2" fmla="*/ 691 w 1225"/>
                  <a:gd name="T3" fmla="*/ 55 h 544"/>
                  <a:gd name="T4" fmla="*/ 709 w 1225"/>
                  <a:gd name="T5" fmla="*/ 55 h 544"/>
                  <a:gd name="T6" fmla="*/ 728 w 1225"/>
                  <a:gd name="T7" fmla="*/ 55 h 544"/>
                  <a:gd name="T8" fmla="*/ 746 w 1225"/>
                  <a:gd name="T9" fmla="*/ 55 h 544"/>
                  <a:gd name="T10" fmla="*/ 756 w 1225"/>
                  <a:gd name="T11" fmla="*/ 46 h 544"/>
                  <a:gd name="T12" fmla="*/ 765 w 1225"/>
                  <a:gd name="T13" fmla="*/ 36 h 544"/>
                  <a:gd name="T14" fmla="*/ 940 w 1225"/>
                  <a:gd name="T15" fmla="*/ 36 h 544"/>
                  <a:gd name="T16" fmla="*/ 967 w 1225"/>
                  <a:gd name="T17" fmla="*/ 27 h 544"/>
                  <a:gd name="T18" fmla="*/ 986 w 1225"/>
                  <a:gd name="T19" fmla="*/ 27 h 544"/>
                  <a:gd name="T20" fmla="*/ 1013 w 1225"/>
                  <a:gd name="T21" fmla="*/ 19 h 544"/>
                  <a:gd name="T22" fmla="*/ 1050 w 1225"/>
                  <a:gd name="T23" fmla="*/ 19 h 544"/>
                  <a:gd name="T24" fmla="*/ 1106 w 1225"/>
                  <a:gd name="T25" fmla="*/ 19 h 544"/>
                  <a:gd name="T26" fmla="*/ 1151 w 1225"/>
                  <a:gd name="T27" fmla="*/ 9 h 544"/>
                  <a:gd name="T28" fmla="*/ 1198 w 1225"/>
                  <a:gd name="T29" fmla="*/ 0 h 544"/>
                  <a:gd name="T30" fmla="*/ 1225 w 1225"/>
                  <a:gd name="T31" fmla="*/ 9 h 544"/>
                  <a:gd name="T32" fmla="*/ 1217 w 1225"/>
                  <a:gd name="T33" fmla="*/ 27 h 544"/>
                  <a:gd name="T34" fmla="*/ 1217 w 1225"/>
                  <a:gd name="T35" fmla="*/ 46 h 544"/>
                  <a:gd name="T36" fmla="*/ 1217 w 1225"/>
                  <a:gd name="T37" fmla="*/ 211 h 544"/>
                  <a:gd name="T38" fmla="*/ 1198 w 1225"/>
                  <a:gd name="T39" fmla="*/ 267 h 544"/>
                  <a:gd name="T40" fmla="*/ 1188 w 1225"/>
                  <a:gd name="T41" fmla="*/ 322 h 544"/>
                  <a:gd name="T42" fmla="*/ 1180 w 1225"/>
                  <a:gd name="T43" fmla="*/ 368 h 544"/>
                  <a:gd name="T44" fmla="*/ 1170 w 1225"/>
                  <a:gd name="T45" fmla="*/ 414 h 544"/>
                  <a:gd name="T46" fmla="*/ 1161 w 1225"/>
                  <a:gd name="T47" fmla="*/ 451 h 544"/>
                  <a:gd name="T48" fmla="*/ 1161 w 1225"/>
                  <a:gd name="T49" fmla="*/ 479 h 544"/>
                  <a:gd name="T50" fmla="*/ 1151 w 1225"/>
                  <a:gd name="T51" fmla="*/ 506 h 544"/>
                  <a:gd name="T52" fmla="*/ 1151 w 1225"/>
                  <a:gd name="T53" fmla="*/ 534 h 544"/>
                  <a:gd name="T54" fmla="*/ 700 w 1225"/>
                  <a:gd name="T55" fmla="*/ 544 h 544"/>
                  <a:gd name="T56" fmla="*/ 0 w 1225"/>
                  <a:gd name="T57" fmla="*/ 432 h 544"/>
                  <a:gd name="T58" fmla="*/ 19 w 1225"/>
                  <a:gd name="T59" fmla="*/ 378 h 544"/>
                  <a:gd name="T60" fmla="*/ 19 w 1225"/>
                  <a:gd name="T61" fmla="*/ 331 h 544"/>
                  <a:gd name="T62" fmla="*/ 28 w 1225"/>
                  <a:gd name="T63" fmla="*/ 285 h 544"/>
                  <a:gd name="T64" fmla="*/ 28 w 1225"/>
                  <a:gd name="T65" fmla="*/ 221 h 544"/>
                  <a:gd name="T66" fmla="*/ 37 w 1225"/>
                  <a:gd name="T67" fmla="*/ 193 h 544"/>
                  <a:gd name="T68" fmla="*/ 37 w 1225"/>
                  <a:gd name="T69" fmla="*/ 166 h 544"/>
                  <a:gd name="T70" fmla="*/ 46 w 1225"/>
                  <a:gd name="T71" fmla="*/ 138 h 544"/>
                  <a:gd name="T72" fmla="*/ 46 w 1225"/>
                  <a:gd name="T73" fmla="*/ 92 h 544"/>
                  <a:gd name="T74" fmla="*/ 55 w 1225"/>
                  <a:gd name="T75" fmla="*/ 83 h 544"/>
                  <a:gd name="T76" fmla="*/ 55 w 1225"/>
                  <a:gd name="T77" fmla="*/ 64 h 544"/>
                  <a:gd name="T78" fmla="*/ 55 w 1225"/>
                  <a:gd name="T79" fmla="*/ 46 h 544"/>
                  <a:gd name="T80" fmla="*/ 65 w 1225"/>
                  <a:gd name="T81" fmla="*/ 36 h 544"/>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225"/>
                  <a:gd name="T124" fmla="*/ 0 h 544"/>
                  <a:gd name="T125" fmla="*/ 1225 w 1225"/>
                  <a:gd name="T126" fmla="*/ 544 h 544"/>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225" h="544">
                    <a:moveTo>
                      <a:pt x="65" y="36"/>
                    </a:moveTo>
                    <a:lnTo>
                      <a:pt x="672" y="36"/>
                    </a:lnTo>
                    <a:lnTo>
                      <a:pt x="682" y="46"/>
                    </a:lnTo>
                    <a:lnTo>
                      <a:pt x="691" y="55"/>
                    </a:lnTo>
                    <a:lnTo>
                      <a:pt x="700" y="55"/>
                    </a:lnTo>
                    <a:lnTo>
                      <a:pt x="709" y="55"/>
                    </a:lnTo>
                    <a:lnTo>
                      <a:pt x="719" y="55"/>
                    </a:lnTo>
                    <a:lnTo>
                      <a:pt x="728" y="55"/>
                    </a:lnTo>
                    <a:lnTo>
                      <a:pt x="738" y="55"/>
                    </a:lnTo>
                    <a:lnTo>
                      <a:pt x="746" y="55"/>
                    </a:lnTo>
                    <a:lnTo>
                      <a:pt x="746" y="46"/>
                    </a:lnTo>
                    <a:lnTo>
                      <a:pt x="756" y="46"/>
                    </a:lnTo>
                    <a:lnTo>
                      <a:pt x="756" y="36"/>
                    </a:lnTo>
                    <a:lnTo>
                      <a:pt x="765" y="36"/>
                    </a:lnTo>
                    <a:lnTo>
                      <a:pt x="930" y="36"/>
                    </a:lnTo>
                    <a:lnTo>
                      <a:pt x="940" y="36"/>
                    </a:lnTo>
                    <a:lnTo>
                      <a:pt x="959" y="36"/>
                    </a:lnTo>
                    <a:lnTo>
                      <a:pt x="967" y="27"/>
                    </a:lnTo>
                    <a:lnTo>
                      <a:pt x="977" y="27"/>
                    </a:lnTo>
                    <a:lnTo>
                      <a:pt x="986" y="27"/>
                    </a:lnTo>
                    <a:lnTo>
                      <a:pt x="1004" y="19"/>
                    </a:lnTo>
                    <a:lnTo>
                      <a:pt x="1013" y="19"/>
                    </a:lnTo>
                    <a:lnTo>
                      <a:pt x="1023" y="19"/>
                    </a:lnTo>
                    <a:lnTo>
                      <a:pt x="1050" y="19"/>
                    </a:lnTo>
                    <a:lnTo>
                      <a:pt x="1078" y="19"/>
                    </a:lnTo>
                    <a:lnTo>
                      <a:pt x="1106" y="19"/>
                    </a:lnTo>
                    <a:lnTo>
                      <a:pt x="1133" y="19"/>
                    </a:lnTo>
                    <a:lnTo>
                      <a:pt x="1151" y="9"/>
                    </a:lnTo>
                    <a:lnTo>
                      <a:pt x="1180" y="9"/>
                    </a:lnTo>
                    <a:lnTo>
                      <a:pt x="1198" y="0"/>
                    </a:lnTo>
                    <a:lnTo>
                      <a:pt x="1225" y="0"/>
                    </a:lnTo>
                    <a:lnTo>
                      <a:pt x="1225" y="9"/>
                    </a:lnTo>
                    <a:lnTo>
                      <a:pt x="1225" y="19"/>
                    </a:lnTo>
                    <a:lnTo>
                      <a:pt x="1217" y="27"/>
                    </a:lnTo>
                    <a:lnTo>
                      <a:pt x="1217" y="36"/>
                    </a:lnTo>
                    <a:lnTo>
                      <a:pt x="1217" y="46"/>
                    </a:lnTo>
                    <a:lnTo>
                      <a:pt x="1217" y="184"/>
                    </a:lnTo>
                    <a:lnTo>
                      <a:pt x="1217" y="211"/>
                    </a:lnTo>
                    <a:lnTo>
                      <a:pt x="1207" y="240"/>
                    </a:lnTo>
                    <a:lnTo>
                      <a:pt x="1198" y="267"/>
                    </a:lnTo>
                    <a:lnTo>
                      <a:pt x="1188" y="294"/>
                    </a:lnTo>
                    <a:lnTo>
                      <a:pt x="1188" y="322"/>
                    </a:lnTo>
                    <a:lnTo>
                      <a:pt x="1180" y="341"/>
                    </a:lnTo>
                    <a:lnTo>
                      <a:pt x="1180" y="368"/>
                    </a:lnTo>
                    <a:lnTo>
                      <a:pt x="1180" y="395"/>
                    </a:lnTo>
                    <a:lnTo>
                      <a:pt x="1170" y="414"/>
                    </a:lnTo>
                    <a:lnTo>
                      <a:pt x="1161" y="432"/>
                    </a:lnTo>
                    <a:lnTo>
                      <a:pt x="1161" y="451"/>
                    </a:lnTo>
                    <a:lnTo>
                      <a:pt x="1161" y="461"/>
                    </a:lnTo>
                    <a:lnTo>
                      <a:pt x="1161" y="479"/>
                    </a:lnTo>
                    <a:lnTo>
                      <a:pt x="1151" y="488"/>
                    </a:lnTo>
                    <a:lnTo>
                      <a:pt x="1151" y="506"/>
                    </a:lnTo>
                    <a:lnTo>
                      <a:pt x="1151" y="525"/>
                    </a:lnTo>
                    <a:lnTo>
                      <a:pt x="1151" y="534"/>
                    </a:lnTo>
                    <a:lnTo>
                      <a:pt x="1151" y="544"/>
                    </a:lnTo>
                    <a:lnTo>
                      <a:pt x="700" y="544"/>
                    </a:lnTo>
                    <a:lnTo>
                      <a:pt x="0" y="544"/>
                    </a:lnTo>
                    <a:lnTo>
                      <a:pt x="0" y="432"/>
                    </a:lnTo>
                    <a:lnTo>
                      <a:pt x="9" y="405"/>
                    </a:lnTo>
                    <a:lnTo>
                      <a:pt x="19" y="378"/>
                    </a:lnTo>
                    <a:lnTo>
                      <a:pt x="19" y="359"/>
                    </a:lnTo>
                    <a:lnTo>
                      <a:pt x="19" y="331"/>
                    </a:lnTo>
                    <a:lnTo>
                      <a:pt x="19" y="313"/>
                    </a:lnTo>
                    <a:lnTo>
                      <a:pt x="28" y="285"/>
                    </a:lnTo>
                    <a:lnTo>
                      <a:pt x="28" y="258"/>
                    </a:lnTo>
                    <a:lnTo>
                      <a:pt x="28" y="221"/>
                    </a:lnTo>
                    <a:lnTo>
                      <a:pt x="28" y="203"/>
                    </a:lnTo>
                    <a:lnTo>
                      <a:pt x="37" y="193"/>
                    </a:lnTo>
                    <a:lnTo>
                      <a:pt x="37" y="174"/>
                    </a:lnTo>
                    <a:lnTo>
                      <a:pt x="37" y="166"/>
                    </a:lnTo>
                    <a:lnTo>
                      <a:pt x="46" y="147"/>
                    </a:lnTo>
                    <a:lnTo>
                      <a:pt x="46" y="138"/>
                    </a:lnTo>
                    <a:lnTo>
                      <a:pt x="46" y="120"/>
                    </a:lnTo>
                    <a:lnTo>
                      <a:pt x="46" y="92"/>
                    </a:lnTo>
                    <a:lnTo>
                      <a:pt x="46" y="83"/>
                    </a:lnTo>
                    <a:lnTo>
                      <a:pt x="55" y="83"/>
                    </a:lnTo>
                    <a:lnTo>
                      <a:pt x="55" y="73"/>
                    </a:lnTo>
                    <a:lnTo>
                      <a:pt x="55" y="64"/>
                    </a:lnTo>
                    <a:lnTo>
                      <a:pt x="55" y="55"/>
                    </a:lnTo>
                    <a:lnTo>
                      <a:pt x="55" y="46"/>
                    </a:lnTo>
                    <a:lnTo>
                      <a:pt x="65" y="46"/>
                    </a:lnTo>
                    <a:lnTo>
                      <a:pt x="65" y="36"/>
                    </a:lnTo>
                    <a:close/>
                  </a:path>
                </a:pathLst>
              </a:custGeom>
              <a:solidFill>
                <a:srgbClr val="A3B2B2"/>
              </a:solidFill>
              <a:ln w="9525">
                <a:noFill/>
                <a:round/>
                <a:headEnd/>
                <a:tailEnd/>
              </a:ln>
            </p:spPr>
            <p:txBody>
              <a:bodyPr>
                <a:prstTxWarp prst="textNoShape">
                  <a:avLst/>
                </a:prstTxWarp>
              </a:bodyPr>
              <a:lstStyle/>
              <a:p>
                <a:endParaRPr lang="en-US"/>
              </a:p>
            </p:txBody>
          </p:sp>
          <p:sp>
            <p:nvSpPr>
              <p:cNvPr id="24894" name="Freeform 199"/>
              <p:cNvSpPr>
                <a:spLocks/>
              </p:cNvSpPr>
              <p:nvPr/>
            </p:nvSpPr>
            <p:spPr bwMode="auto">
              <a:xfrm>
                <a:off x="2468" y="2865"/>
                <a:ext cx="158" cy="67"/>
              </a:xfrm>
              <a:custGeom>
                <a:avLst/>
                <a:gdLst>
                  <a:gd name="T0" fmla="*/ 902 w 1262"/>
                  <a:gd name="T1" fmla="*/ 19 h 535"/>
                  <a:gd name="T2" fmla="*/ 921 w 1262"/>
                  <a:gd name="T3" fmla="*/ 19 h 535"/>
                  <a:gd name="T4" fmla="*/ 940 w 1262"/>
                  <a:gd name="T5" fmla="*/ 10 h 535"/>
                  <a:gd name="T6" fmla="*/ 958 w 1262"/>
                  <a:gd name="T7" fmla="*/ 10 h 535"/>
                  <a:gd name="T8" fmla="*/ 977 w 1262"/>
                  <a:gd name="T9" fmla="*/ 0 h 535"/>
                  <a:gd name="T10" fmla="*/ 1262 w 1262"/>
                  <a:gd name="T11" fmla="*/ 10 h 535"/>
                  <a:gd name="T12" fmla="*/ 1252 w 1262"/>
                  <a:gd name="T13" fmla="*/ 37 h 535"/>
                  <a:gd name="T14" fmla="*/ 1252 w 1262"/>
                  <a:gd name="T15" fmla="*/ 65 h 535"/>
                  <a:gd name="T16" fmla="*/ 1252 w 1262"/>
                  <a:gd name="T17" fmla="*/ 93 h 535"/>
                  <a:gd name="T18" fmla="*/ 1243 w 1262"/>
                  <a:gd name="T19" fmla="*/ 130 h 535"/>
                  <a:gd name="T20" fmla="*/ 1235 w 1262"/>
                  <a:gd name="T21" fmla="*/ 175 h 535"/>
                  <a:gd name="T22" fmla="*/ 1235 w 1262"/>
                  <a:gd name="T23" fmla="*/ 222 h 535"/>
                  <a:gd name="T24" fmla="*/ 1235 w 1262"/>
                  <a:gd name="T25" fmla="*/ 268 h 535"/>
                  <a:gd name="T26" fmla="*/ 1225 w 1262"/>
                  <a:gd name="T27" fmla="*/ 314 h 535"/>
                  <a:gd name="T28" fmla="*/ 1216 w 1262"/>
                  <a:gd name="T29" fmla="*/ 332 h 535"/>
                  <a:gd name="T30" fmla="*/ 1216 w 1262"/>
                  <a:gd name="T31" fmla="*/ 359 h 535"/>
                  <a:gd name="T32" fmla="*/ 1206 w 1262"/>
                  <a:gd name="T33" fmla="*/ 388 h 535"/>
                  <a:gd name="T34" fmla="*/ 1206 w 1262"/>
                  <a:gd name="T35" fmla="*/ 508 h 535"/>
                  <a:gd name="T36" fmla="*/ 1169 w 1262"/>
                  <a:gd name="T37" fmla="*/ 508 h 535"/>
                  <a:gd name="T38" fmla="*/ 1142 w 1262"/>
                  <a:gd name="T39" fmla="*/ 516 h 535"/>
                  <a:gd name="T40" fmla="*/ 1124 w 1262"/>
                  <a:gd name="T41" fmla="*/ 526 h 535"/>
                  <a:gd name="T42" fmla="*/ 1096 w 1262"/>
                  <a:gd name="T43" fmla="*/ 526 h 535"/>
                  <a:gd name="T44" fmla="*/ 672 w 1262"/>
                  <a:gd name="T45" fmla="*/ 535 h 535"/>
                  <a:gd name="T46" fmla="*/ 672 w 1262"/>
                  <a:gd name="T47" fmla="*/ 516 h 535"/>
                  <a:gd name="T48" fmla="*/ 653 w 1262"/>
                  <a:gd name="T49" fmla="*/ 498 h 535"/>
                  <a:gd name="T50" fmla="*/ 644 w 1262"/>
                  <a:gd name="T51" fmla="*/ 489 h 535"/>
                  <a:gd name="T52" fmla="*/ 617 w 1262"/>
                  <a:gd name="T53" fmla="*/ 489 h 535"/>
                  <a:gd name="T54" fmla="*/ 599 w 1262"/>
                  <a:gd name="T55" fmla="*/ 489 h 535"/>
                  <a:gd name="T56" fmla="*/ 589 w 1262"/>
                  <a:gd name="T57" fmla="*/ 498 h 535"/>
                  <a:gd name="T58" fmla="*/ 570 w 1262"/>
                  <a:gd name="T59" fmla="*/ 516 h 535"/>
                  <a:gd name="T60" fmla="*/ 570 w 1262"/>
                  <a:gd name="T61" fmla="*/ 535 h 535"/>
                  <a:gd name="T62" fmla="*/ 9 w 1262"/>
                  <a:gd name="T63" fmla="*/ 526 h 535"/>
                  <a:gd name="T64" fmla="*/ 18 w 1262"/>
                  <a:gd name="T65" fmla="*/ 498 h 535"/>
                  <a:gd name="T66" fmla="*/ 27 w 1262"/>
                  <a:gd name="T67" fmla="*/ 462 h 535"/>
                  <a:gd name="T68" fmla="*/ 37 w 1262"/>
                  <a:gd name="T69" fmla="*/ 433 h 535"/>
                  <a:gd name="T70" fmla="*/ 37 w 1262"/>
                  <a:gd name="T71" fmla="*/ 406 h 535"/>
                  <a:gd name="T72" fmla="*/ 46 w 1262"/>
                  <a:gd name="T73" fmla="*/ 351 h 535"/>
                  <a:gd name="T74" fmla="*/ 54 w 1262"/>
                  <a:gd name="T75" fmla="*/ 286 h 535"/>
                  <a:gd name="T76" fmla="*/ 54 w 1262"/>
                  <a:gd name="T77" fmla="*/ 222 h 535"/>
                  <a:gd name="T78" fmla="*/ 54 w 1262"/>
                  <a:gd name="T79" fmla="*/ 157 h 535"/>
                  <a:gd name="T80" fmla="*/ 64 w 1262"/>
                  <a:gd name="T81" fmla="*/ 111 h 535"/>
                  <a:gd name="T82" fmla="*/ 73 w 1262"/>
                  <a:gd name="T83" fmla="*/ 84 h 535"/>
                  <a:gd name="T84" fmla="*/ 73 w 1262"/>
                  <a:gd name="T85" fmla="*/ 56 h 535"/>
                  <a:gd name="T86" fmla="*/ 73 w 1262"/>
                  <a:gd name="T87" fmla="*/ 37 h 53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262"/>
                  <a:gd name="T133" fmla="*/ 0 h 535"/>
                  <a:gd name="T134" fmla="*/ 1262 w 1262"/>
                  <a:gd name="T135" fmla="*/ 535 h 535"/>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262" h="535">
                    <a:moveTo>
                      <a:pt x="73" y="19"/>
                    </a:moveTo>
                    <a:lnTo>
                      <a:pt x="902" y="19"/>
                    </a:lnTo>
                    <a:lnTo>
                      <a:pt x="911" y="19"/>
                    </a:lnTo>
                    <a:lnTo>
                      <a:pt x="921" y="19"/>
                    </a:lnTo>
                    <a:lnTo>
                      <a:pt x="930" y="19"/>
                    </a:lnTo>
                    <a:lnTo>
                      <a:pt x="940" y="10"/>
                    </a:lnTo>
                    <a:lnTo>
                      <a:pt x="948" y="10"/>
                    </a:lnTo>
                    <a:lnTo>
                      <a:pt x="958" y="10"/>
                    </a:lnTo>
                    <a:lnTo>
                      <a:pt x="967" y="0"/>
                    </a:lnTo>
                    <a:lnTo>
                      <a:pt x="977" y="0"/>
                    </a:lnTo>
                    <a:lnTo>
                      <a:pt x="1262" y="0"/>
                    </a:lnTo>
                    <a:lnTo>
                      <a:pt x="1262" y="10"/>
                    </a:lnTo>
                    <a:lnTo>
                      <a:pt x="1262" y="28"/>
                    </a:lnTo>
                    <a:lnTo>
                      <a:pt x="1252" y="37"/>
                    </a:lnTo>
                    <a:lnTo>
                      <a:pt x="1252" y="47"/>
                    </a:lnTo>
                    <a:lnTo>
                      <a:pt x="1252" y="65"/>
                    </a:lnTo>
                    <a:lnTo>
                      <a:pt x="1252" y="74"/>
                    </a:lnTo>
                    <a:lnTo>
                      <a:pt x="1252" y="93"/>
                    </a:lnTo>
                    <a:lnTo>
                      <a:pt x="1252" y="111"/>
                    </a:lnTo>
                    <a:lnTo>
                      <a:pt x="1243" y="130"/>
                    </a:lnTo>
                    <a:lnTo>
                      <a:pt x="1235" y="157"/>
                    </a:lnTo>
                    <a:lnTo>
                      <a:pt x="1235" y="175"/>
                    </a:lnTo>
                    <a:lnTo>
                      <a:pt x="1235" y="204"/>
                    </a:lnTo>
                    <a:lnTo>
                      <a:pt x="1235" y="222"/>
                    </a:lnTo>
                    <a:lnTo>
                      <a:pt x="1235" y="249"/>
                    </a:lnTo>
                    <a:lnTo>
                      <a:pt x="1235" y="268"/>
                    </a:lnTo>
                    <a:lnTo>
                      <a:pt x="1235" y="305"/>
                    </a:lnTo>
                    <a:lnTo>
                      <a:pt x="1225" y="314"/>
                    </a:lnTo>
                    <a:lnTo>
                      <a:pt x="1225" y="323"/>
                    </a:lnTo>
                    <a:lnTo>
                      <a:pt x="1216" y="332"/>
                    </a:lnTo>
                    <a:lnTo>
                      <a:pt x="1216" y="351"/>
                    </a:lnTo>
                    <a:lnTo>
                      <a:pt x="1216" y="359"/>
                    </a:lnTo>
                    <a:lnTo>
                      <a:pt x="1206" y="369"/>
                    </a:lnTo>
                    <a:lnTo>
                      <a:pt x="1206" y="388"/>
                    </a:lnTo>
                    <a:lnTo>
                      <a:pt x="1206" y="396"/>
                    </a:lnTo>
                    <a:lnTo>
                      <a:pt x="1206" y="508"/>
                    </a:lnTo>
                    <a:lnTo>
                      <a:pt x="1179" y="508"/>
                    </a:lnTo>
                    <a:lnTo>
                      <a:pt x="1169" y="508"/>
                    </a:lnTo>
                    <a:lnTo>
                      <a:pt x="1151" y="516"/>
                    </a:lnTo>
                    <a:lnTo>
                      <a:pt x="1142" y="516"/>
                    </a:lnTo>
                    <a:lnTo>
                      <a:pt x="1132" y="516"/>
                    </a:lnTo>
                    <a:lnTo>
                      <a:pt x="1124" y="526"/>
                    </a:lnTo>
                    <a:lnTo>
                      <a:pt x="1105" y="526"/>
                    </a:lnTo>
                    <a:lnTo>
                      <a:pt x="1096" y="526"/>
                    </a:lnTo>
                    <a:lnTo>
                      <a:pt x="1087" y="535"/>
                    </a:lnTo>
                    <a:lnTo>
                      <a:pt x="672" y="535"/>
                    </a:lnTo>
                    <a:lnTo>
                      <a:pt x="672" y="526"/>
                    </a:lnTo>
                    <a:lnTo>
                      <a:pt x="672" y="516"/>
                    </a:lnTo>
                    <a:lnTo>
                      <a:pt x="663" y="508"/>
                    </a:lnTo>
                    <a:lnTo>
                      <a:pt x="653" y="498"/>
                    </a:lnTo>
                    <a:lnTo>
                      <a:pt x="644" y="498"/>
                    </a:lnTo>
                    <a:lnTo>
                      <a:pt x="644" y="489"/>
                    </a:lnTo>
                    <a:lnTo>
                      <a:pt x="636" y="489"/>
                    </a:lnTo>
                    <a:lnTo>
                      <a:pt x="617" y="489"/>
                    </a:lnTo>
                    <a:lnTo>
                      <a:pt x="607" y="489"/>
                    </a:lnTo>
                    <a:lnTo>
                      <a:pt x="599" y="489"/>
                    </a:lnTo>
                    <a:lnTo>
                      <a:pt x="599" y="498"/>
                    </a:lnTo>
                    <a:lnTo>
                      <a:pt x="589" y="498"/>
                    </a:lnTo>
                    <a:lnTo>
                      <a:pt x="580" y="508"/>
                    </a:lnTo>
                    <a:lnTo>
                      <a:pt x="570" y="516"/>
                    </a:lnTo>
                    <a:lnTo>
                      <a:pt x="570" y="526"/>
                    </a:lnTo>
                    <a:lnTo>
                      <a:pt x="570" y="535"/>
                    </a:lnTo>
                    <a:lnTo>
                      <a:pt x="0" y="535"/>
                    </a:lnTo>
                    <a:lnTo>
                      <a:pt x="9" y="526"/>
                    </a:lnTo>
                    <a:lnTo>
                      <a:pt x="9" y="516"/>
                    </a:lnTo>
                    <a:lnTo>
                      <a:pt x="18" y="498"/>
                    </a:lnTo>
                    <a:lnTo>
                      <a:pt x="18" y="479"/>
                    </a:lnTo>
                    <a:lnTo>
                      <a:pt x="27" y="462"/>
                    </a:lnTo>
                    <a:lnTo>
                      <a:pt x="27" y="452"/>
                    </a:lnTo>
                    <a:lnTo>
                      <a:pt x="37" y="433"/>
                    </a:lnTo>
                    <a:lnTo>
                      <a:pt x="37" y="425"/>
                    </a:lnTo>
                    <a:lnTo>
                      <a:pt x="37" y="406"/>
                    </a:lnTo>
                    <a:lnTo>
                      <a:pt x="37" y="378"/>
                    </a:lnTo>
                    <a:lnTo>
                      <a:pt x="46" y="351"/>
                    </a:lnTo>
                    <a:lnTo>
                      <a:pt x="54" y="314"/>
                    </a:lnTo>
                    <a:lnTo>
                      <a:pt x="54" y="286"/>
                    </a:lnTo>
                    <a:lnTo>
                      <a:pt x="54" y="258"/>
                    </a:lnTo>
                    <a:lnTo>
                      <a:pt x="54" y="222"/>
                    </a:lnTo>
                    <a:lnTo>
                      <a:pt x="54" y="194"/>
                    </a:lnTo>
                    <a:lnTo>
                      <a:pt x="54" y="157"/>
                    </a:lnTo>
                    <a:lnTo>
                      <a:pt x="54" y="120"/>
                    </a:lnTo>
                    <a:lnTo>
                      <a:pt x="64" y="111"/>
                    </a:lnTo>
                    <a:lnTo>
                      <a:pt x="64" y="93"/>
                    </a:lnTo>
                    <a:lnTo>
                      <a:pt x="73" y="84"/>
                    </a:lnTo>
                    <a:lnTo>
                      <a:pt x="73" y="74"/>
                    </a:lnTo>
                    <a:lnTo>
                      <a:pt x="73" y="56"/>
                    </a:lnTo>
                    <a:lnTo>
                      <a:pt x="73" y="47"/>
                    </a:lnTo>
                    <a:lnTo>
                      <a:pt x="73" y="37"/>
                    </a:lnTo>
                    <a:lnTo>
                      <a:pt x="73" y="19"/>
                    </a:lnTo>
                    <a:close/>
                  </a:path>
                </a:pathLst>
              </a:custGeom>
              <a:solidFill>
                <a:srgbClr val="D6E0E0"/>
              </a:solidFill>
              <a:ln w="9525">
                <a:noFill/>
                <a:round/>
                <a:headEnd/>
                <a:tailEnd/>
              </a:ln>
            </p:spPr>
            <p:txBody>
              <a:bodyPr>
                <a:prstTxWarp prst="textNoShape">
                  <a:avLst/>
                </a:prstTxWarp>
              </a:bodyPr>
              <a:lstStyle/>
              <a:p>
                <a:endParaRPr lang="en-US"/>
              </a:p>
            </p:txBody>
          </p:sp>
          <p:sp>
            <p:nvSpPr>
              <p:cNvPr id="24895" name="Freeform 200"/>
              <p:cNvSpPr>
                <a:spLocks/>
              </p:cNvSpPr>
              <p:nvPr/>
            </p:nvSpPr>
            <p:spPr bwMode="auto">
              <a:xfrm>
                <a:off x="2309" y="2865"/>
                <a:ext cx="154" cy="67"/>
              </a:xfrm>
              <a:custGeom>
                <a:avLst/>
                <a:gdLst>
                  <a:gd name="T0" fmla="*/ 589 w 1235"/>
                  <a:gd name="T1" fmla="*/ 0 h 535"/>
                  <a:gd name="T2" fmla="*/ 995 w 1235"/>
                  <a:gd name="T3" fmla="*/ 0 h 535"/>
                  <a:gd name="T4" fmla="*/ 1014 w 1235"/>
                  <a:gd name="T5" fmla="*/ 10 h 535"/>
                  <a:gd name="T6" fmla="*/ 1032 w 1235"/>
                  <a:gd name="T7" fmla="*/ 19 h 535"/>
                  <a:gd name="T8" fmla="*/ 1051 w 1235"/>
                  <a:gd name="T9" fmla="*/ 19 h 535"/>
                  <a:gd name="T10" fmla="*/ 1235 w 1235"/>
                  <a:gd name="T11" fmla="*/ 19 h 535"/>
                  <a:gd name="T12" fmla="*/ 1235 w 1235"/>
                  <a:gd name="T13" fmla="*/ 37 h 535"/>
                  <a:gd name="T14" fmla="*/ 1225 w 1235"/>
                  <a:gd name="T15" fmla="*/ 74 h 535"/>
                  <a:gd name="T16" fmla="*/ 1216 w 1235"/>
                  <a:gd name="T17" fmla="*/ 138 h 535"/>
                  <a:gd name="T18" fmla="*/ 1216 w 1235"/>
                  <a:gd name="T19" fmla="*/ 194 h 535"/>
                  <a:gd name="T20" fmla="*/ 1216 w 1235"/>
                  <a:gd name="T21" fmla="*/ 268 h 535"/>
                  <a:gd name="T22" fmla="*/ 1206 w 1235"/>
                  <a:gd name="T23" fmla="*/ 323 h 535"/>
                  <a:gd name="T24" fmla="*/ 1198 w 1235"/>
                  <a:gd name="T25" fmla="*/ 351 h 535"/>
                  <a:gd name="T26" fmla="*/ 1198 w 1235"/>
                  <a:gd name="T27" fmla="*/ 378 h 535"/>
                  <a:gd name="T28" fmla="*/ 1198 w 1235"/>
                  <a:gd name="T29" fmla="*/ 406 h 535"/>
                  <a:gd name="T30" fmla="*/ 1179 w 1235"/>
                  <a:gd name="T31" fmla="*/ 479 h 535"/>
                  <a:gd name="T32" fmla="*/ 1171 w 1235"/>
                  <a:gd name="T33" fmla="*/ 498 h 535"/>
                  <a:gd name="T34" fmla="*/ 1179 w 1235"/>
                  <a:gd name="T35" fmla="*/ 516 h 535"/>
                  <a:gd name="T36" fmla="*/ 1179 w 1235"/>
                  <a:gd name="T37" fmla="*/ 535 h 535"/>
                  <a:gd name="T38" fmla="*/ 691 w 1235"/>
                  <a:gd name="T39" fmla="*/ 526 h 535"/>
                  <a:gd name="T40" fmla="*/ 682 w 1235"/>
                  <a:gd name="T41" fmla="*/ 516 h 535"/>
                  <a:gd name="T42" fmla="*/ 663 w 1235"/>
                  <a:gd name="T43" fmla="*/ 508 h 535"/>
                  <a:gd name="T44" fmla="*/ 645 w 1235"/>
                  <a:gd name="T45" fmla="*/ 508 h 535"/>
                  <a:gd name="T46" fmla="*/ 636 w 1235"/>
                  <a:gd name="T47" fmla="*/ 516 h 535"/>
                  <a:gd name="T48" fmla="*/ 617 w 1235"/>
                  <a:gd name="T49" fmla="*/ 516 h 535"/>
                  <a:gd name="T50" fmla="*/ 608 w 1235"/>
                  <a:gd name="T51" fmla="*/ 526 h 535"/>
                  <a:gd name="T52" fmla="*/ 0 w 1235"/>
                  <a:gd name="T53" fmla="*/ 535 h 535"/>
                  <a:gd name="T54" fmla="*/ 9 w 1235"/>
                  <a:gd name="T55" fmla="*/ 286 h 535"/>
                  <a:gd name="T56" fmla="*/ 19 w 1235"/>
                  <a:gd name="T57" fmla="*/ 240 h 535"/>
                  <a:gd name="T58" fmla="*/ 19 w 1235"/>
                  <a:gd name="T59" fmla="*/ 185 h 535"/>
                  <a:gd name="T60" fmla="*/ 9 w 1235"/>
                  <a:gd name="T61" fmla="*/ 138 h 535"/>
                  <a:gd name="T62" fmla="*/ 0 w 1235"/>
                  <a:gd name="T63" fmla="*/ 0 h 53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235"/>
                  <a:gd name="T97" fmla="*/ 0 h 535"/>
                  <a:gd name="T98" fmla="*/ 1235 w 1235"/>
                  <a:gd name="T99" fmla="*/ 535 h 535"/>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235" h="535">
                    <a:moveTo>
                      <a:pt x="0" y="0"/>
                    </a:moveTo>
                    <a:lnTo>
                      <a:pt x="589" y="0"/>
                    </a:lnTo>
                    <a:lnTo>
                      <a:pt x="985" y="0"/>
                    </a:lnTo>
                    <a:lnTo>
                      <a:pt x="995" y="0"/>
                    </a:lnTo>
                    <a:lnTo>
                      <a:pt x="1004" y="10"/>
                    </a:lnTo>
                    <a:lnTo>
                      <a:pt x="1014" y="10"/>
                    </a:lnTo>
                    <a:lnTo>
                      <a:pt x="1022" y="10"/>
                    </a:lnTo>
                    <a:lnTo>
                      <a:pt x="1032" y="19"/>
                    </a:lnTo>
                    <a:lnTo>
                      <a:pt x="1041" y="19"/>
                    </a:lnTo>
                    <a:lnTo>
                      <a:pt x="1051" y="19"/>
                    </a:lnTo>
                    <a:lnTo>
                      <a:pt x="1059" y="19"/>
                    </a:lnTo>
                    <a:lnTo>
                      <a:pt x="1235" y="19"/>
                    </a:lnTo>
                    <a:lnTo>
                      <a:pt x="1235" y="28"/>
                    </a:lnTo>
                    <a:lnTo>
                      <a:pt x="1235" y="37"/>
                    </a:lnTo>
                    <a:lnTo>
                      <a:pt x="1235" y="47"/>
                    </a:lnTo>
                    <a:lnTo>
                      <a:pt x="1225" y="74"/>
                    </a:lnTo>
                    <a:lnTo>
                      <a:pt x="1225" y="111"/>
                    </a:lnTo>
                    <a:lnTo>
                      <a:pt x="1216" y="138"/>
                    </a:lnTo>
                    <a:lnTo>
                      <a:pt x="1216" y="167"/>
                    </a:lnTo>
                    <a:lnTo>
                      <a:pt x="1216" y="194"/>
                    </a:lnTo>
                    <a:lnTo>
                      <a:pt x="1216" y="231"/>
                    </a:lnTo>
                    <a:lnTo>
                      <a:pt x="1216" y="268"/>
                    </a:lnTo>
                    <a:lnTo>
                      <a:pt x="1216" y="295"/>
                    </a:lnTo>
                    <a:lnTo>
                      <a:pt x="1206" y="323"/>
                    </a:lnTo>
                    <a:lnTo>
                      <a:pt x="1206" y="332"/>
                    </a:lnTo>
                    <a:lnTo>
                      <a:pt x="1198" y="351"/>
                    </a:lnTo>
                    <a:lnTo>
                      <a:pt x="1198" y="359"/>
                    </a:lnTo>
                    <a:lnTo>
                      <a:pt x="1198" y="378"/>
                    </a:lnTo>
                    <a:lnTo>
                      <a:pt x="1198" y="388"/>
                    </a:lnTo>
                    <a:lnTo>
                      <a:pt x="1198" y="406"/>
                    </a:lnTo>
                    <a:lnTo>
                      <a:pt x="1198" y="425"/>
                    </a:lnTo>
                    <a:lnTo>
                      <a:pt x="1179" y="479"/>
                    </a:lnTo>
                    <a:lnTo>
                      <a:pt x="1179" y="489"/>
                    </a:lnTo>
                    <a:lnTo>
                      <a:pt x="1171" y="498"/>
                    </a:lnTo>
                    <a:lnTo>
                      <a:pt x="1171" y="508"/>
                    </a:lnTo>
                    <a:lnTo>
                      <a:pt x="1179" y="516"/>
                    </a:lnTo>
                    <a:lnTo>
                      <a:pt x="1179" y="526"/>
                    </a:lnTo>
                    <a:lnTo>
                      <a:pt x="1179" y="535"/>
                    </a:lnTo>
                    <a:lnTo>
                      <a:pt x="691" y="535"/>
                    </a:lnTo>
                    <a:lnTo>
                      <a:pt x="691" y="526"/>
                    </a:lnTo>
                    <a:lnTo>
                      <a:pt x="682" y="526"/>
                    </a:lnTo>
                    <a:lnTo>
                      <a:pt x="682" y="516"/>
                    </a:lnTo>
                    <a:lnTo>
                      <a:pt x="673" y="516"/>
                    </a:lnTo>
                    <a:lnTo>
                      <a:pt x="663" y="508"/>
                    </a:lnTo>
                    <a:lnTo>
                      <a:pt x="654" y="508"/>
                    </a:lnTo>
                    <a:lnTo>
                      <a:pt x="645" y="508"/>
                    </a:lnTo>
                    <a:lnTo>
                      <a:pt x="636" y="508"/>
                    </a:lnTo>
                    <a:lnTo>
                      <a:pt x="636" y="516"/>
                    </a:lnTo>
                    <a:lnTo>
                      <a:pt x="626" y="516"/>
                    </a:lnTo>
                    <a:lnTo>
                      <a:pt x="617" y="516"/>
                    </a:lnTo>
                    <a:lnTo>
                      <a:pt x="617" y="526"/>
                    </a:lnTo>
                    <a:lnTo>
                      <a:pt x="608" y="526"/>
                    </a:lnTo>
                    <a:lnTo>
                      <a:pt x="608" y="535"/>
                    </a:lnTo>
                    <a:lnTo>
                      <a:pt x="0" y="535"/>
                    </a:lnTo>
                    <a:lnTo>
                      <a:pt x="0" y="314"/>
                    </a:lnTo>
                    <a:lnTo>
                      <a:pt x="9" y="286"/>
                    </a:lnTo>
                    <a:lnTo>
                      <a:pt x="19" y="258"/>
                    </a:lnTo>
                    <a:lnTo>
                      <a:pt x="19" y="240"/>
                    </a:lnTo>
                    <a:lnTo>
                      <a:pt x="19" y="212"/>
                    </a:lnTo>
                    <a:lnTo>
                      <a:pt x="19" y="185"/>
                    </a:lnTo>
                    <a:lnTo>
                      <a:pt x="19" y="167"/>
                    </a:lnTo>
                    <a:lnTo>
                      <a:pt x="9" y="138"/>
                    </a:lnTo>
                    <a:lnTo>
                      <a:pt x="0" y="111"/>
                    </a:lnTo>
                    <a:lnTo>
                      <a:pt x="0" y="0"/>
                    </a:lnTo>
                    <a:close/>
                  </a:path>
                </a:pathLst>
              </a:custGeom>
              <a:solidFill>
                <a:srgbClr val="A3B2B2"/>
              </a:solidFill>
              <a:ln w="9525">
                <a:noFill/>
                <a:round/>
                <a:headEnd/>
                <a:tailEnd/>
              </a:ln>
            </p:spPr>
            <p:txBody>
              <a:bodyPr>
                <a:prstTxWarp prst="textNoShape">
                  <a:avLst/>
                </a:prstTxWarp>
              </a:bodyPr>
              <a:lstStyle/>
              <a:p>
                <a:endParaRPr lang="en-US"/>
              </a:p>
            </p:txBody>
          </p:sp>
          <p:sp>
            <p:nvSpPr>
              <p:cNvPr id="24896" name="Freeform 201"/>
              <p:cNvSpPr>
                <a:spLocks/>
              </p:cNvSpPr>
              <p:nvPr/>
            </p:nvSpPr>
            <p:spPr bwMode="auto">
              <a:xfrm>
                <a:off x="2153" y="2863"/>
                <a:ext cx="144" cy="69"/>
              </a:xfrm>
              <a:custGeom>
                <a:avLst/>
                <a:gdLst>
                  <a:gd name="T0" fmla="*/ 18 w 1150"/>
                  <a:gd name="T1" fmla="*/ 552 h 552"/>
                  <a:gd name="T2" fmla="*/ 0 w 1150"/>
                  <a:gd name="T3" fmla="*/ 128 h 552"/>
                  <a:gd name="T4" fmla="*/ 0 w 1150"/>
                  <a:gd name="T5" fmla="*/ 0 h 552"/>
                  <a:gd name="T6" fmla="*/ 460 w 1150"/>
                  <a:gd name="T7" fmla="*/ 0 h 552"/>
                  <a:gd name="T8" fmla="*/ 469 w 1150"/>
                  <a:gd name="T9" fmla="*/ 8 h 552"/>
                  <a:gd name="T10" fmla="*/ 479 w 1150"/>
                  <a:gd name="T11" fmla="*/ 8 h 552"/>
                  <a:gd name="T12" fmla="*/ 487 w 1150"/>
                  <a:gd name="T13" fmla="*/ 17 h 552"/>
                  <a:gd name="T14" fmla="*/ 497 w 1150"/>
                  <a:gd name="T15" fmla="*/ 17 h 552"/>
                  <a:gd name="T16" fmla="*/ 506 w 1150"/>
                  <a:gd name="T17" fmla="*/ 17 h 552"/>
                  <a:gd name="T18" fmla="*/ 515 w 1150"/>
                  <a:gd name="T19" fmla="*/ 17 h 552"/>
                  <a:gd name="T20" fmla="*/ 524 w 1150"/>
                  <a:gd name="T21" fmla="*/ 17 h 552"/>
                  <a:gd name="T22" fmla="*/ 524 w 1150"/>
                  <a:gd name="T23" fmla="*/ 8 h 552"/>
                  <a:gd name="T24" fmla="*/ 533 w 1150"/>
                  <a:gd name="T25" fmla="*/ 8 h 552"/>
                  <a:gd name="T26" fmla="*/ 543 w 1150"/>
                  <a:gd name="T27" fmla="*/ 0 h 552"/>
                  <a:gd name="T28" fmla="*/ 838 w 1150"/>
                  <a:gd name="T29" fmla="*/ 0 h 552"/>
                  <a:gd name="T30" fmla="*/ 865 w 1150"/>
                  <a:gd name="T31" fmla="*/ 0 h 552"/>
                  <a:gd name="T32" fmla="*/ 892 w 1150"/>
                  <a:gd name="T33" fmla="*/ 0 h 552"/>
                  <a:gd name="T34" fmla="*/ 921 w 1150"/>
                  <a:gd name="T35" fmla="*/ 8 h 552"/>
                  <a:gd name="T36" fmla="*/ 948 w 1150"/>
                  <a:gd name="T37" fmla="*/ 8 h 552"/>
                  <a:gd name="T38" fmla="*/ 976 w 1150"/>
                  <a:gd name="T39" fmla="*/ 8 h 552"/>
                  <a:gd name="T40" fmla="*/ 1003 w 1150"/>
                  <a:gd name="T41" fmla="*/ 17 h 552"/>
                  <a:gd name="T42" fmla="*/ 1031 w 1150"/>
                  <a:gd name="T43" fmla="*/ 17 h 552"/>
                  <a:gd name="T44" fmla="*/ 1059 w 1150"/>
                  <a:gd name="T45" fmla="*/ 17 h 552"/>
                  <a:gd name="T46" fmla="*/ 1132 w 1150"/>
                  <a:gd name="T47" fmla="*/ 17 h 552"/>
                  <a:gd name="T48" fmla="*/ 1132 w 1150"/>
                  <a:gd name="T49" fmla="*/ 36 h 552"/>
                  <a:gd name="T50" fmla="*/ 1132 w 1150"/>
                  <a:gd name="T51" fmla="*/ 64 h 552"/>
                  <a:gd name="T52" fmla="*/ 1132 w 1150"/>
                  <a:gd name="T53" fmla="*/ 91 h 552"/>
                  <a:gd name="T54" fmla="*/ 1132 w 1150"/>
                  <a:gd name="T55" fmla="*/ 110 h 552"/>
                  <a:gd name="T56" fmla="*/ 1132 w 1150"/>
                  <a:gd name="T57" fmla="*/ 137 h 552"/>
                  <a:gd name="T58" fmla="*/ 1142 w 1150"/>
                  <a:gd name="T59" fmla="*/ 155 h 552"/>
                  <a:gd name="T60" fmla="*/ 1142 w 1150"/>
                  <a:gd name="T61" fmla="*/ 184 h 552"/>
                  <a:gd name="T62" fmla="*/ 1150 w 1150"/>
                  <a:gd name="T63" fmla="*/ 202 h 552"/>
                  <a:gd name="T64" fmla="*/ 1150 w 1150"/>
                  <a:gd name="T65" fmla="*/ 248 h 552"/>
                  <a:gd name="T66" fmla="*/ 1142 w 1150"/>
                  <a:gd name="T67" fmla="*/ 285 h 552"/>
                  <a:gd name="T68" fmla="*/ 1132 w 1150"/>
                  <a:gd name="T69" fmla="*/ 322 h 552"/>
                  <a:gd name="T70" fmla="*/ 1132 w 1150"/>
                  <a:gd name="T71" fmla="*/ 359 h 552"/>
                  <a:gd name="T72" fmla="*/ 1132 w 1150"/>
                  <a:gd name="T73" fmla="*/ 395 h 552"/>
                  <a:gd name="T74" fmla="*/ 1132 w 1150"/>
                  <a:gd name="T75" fmla="*/ 432 h 552"/>
                  <a:gd name="T76" fmla="*/ 1132 w 1150"/>
                  <a:gd name="T77" fmla="*/ 469 h 552"/>
                  <a:gd name="T78" fmla="*/ 1132 w 1150"/>
                  <a:gd name="T79" fmla="*/ 506 h 552"/>
                  <a:gd name="T80" fmla="*/ 1132 w 1150"/>
                  <a:gd name="T81" fmla="*/ 552 h 552"/>
                  <a:gd name="T82" fmla="*/ 515 w 1150"/>
                  <a:gd name="T83" fmla="*/ 552 h 552"/>
                  <a:gd name="T84" fmla="*/ 506 w 1150"/>
                  <a:gd name="T85" fmla="*/ 543 h 552"/>
                  <a:gd name="T86" fmla="*/ 506 w 1150"/>
                  <a:gd name="T87" fmla="*/ 533 h 552"/>
                  <a:gd name="T88" fmla="*/ 497 w 1150"/>
                  <a:gd name="T89" fmla="*/ 525 h 552"/>
                  <a:gd name="T90" fmla="*/ 497 w 1150"/>
                  <a:gd name="T91" fmla="*/ 515 h 552"/>
                  <a:gd name="T92" fmla="*/ 487 w 1150"/>
                  <a:gd name="T93" fmla="*/ 515 h 552"/>
                  <a:gd name="T94" fmla="*/ 479 w 1150"/>
                  <a:gd name="T95" fmla="*/ 506 h 552"/>
                  <a:gd name="T96" fmla="*/ 469 w 1150"/>
                  <a:gd name="T97" fmla="*/ 506 h 552"/>
                  <a:gd name="T98" fmla="*/ 460 w 1150"/>
                  <a:gd name="T99" fmla="*/ 506 h 552"/>
                  <a:gd name="T100" fmla="*/ 450 w 1150"/>
                  <a:gd name="T101" fmla="*/ 506 h 552"/>
                  <a:gd name="T102" fmla="*/ 442 w 1150"/>
                  <a:gd name="T103" fmla="*/ 506 h 552"/>
                  <a:gd name="T104" fmla="*/ 432 w 1150"/>
                  <a:gd name="T105" fmla="*/ 515 h 552"/>
                  <a:gd name="T106" fmla="*/ 423 w 1150"/>
                  <a:gd name="T107" fmla="*/ 515 h 552"/>
                  <a:gd name="T108" fmla="*/ 413 w 1150"/>
                  <a:gd name="T109" fmla="*/ 525 h 552"/>
                  <a:gd name="T110" fmla="*/ 413 w 1150"/>
                  <a:gd name="T111" fmla="*/ 533 h 552"/>
                  <a:gd name="T112" fmla="*/ 405 w 1150"/>
                  <a:gd name="T113" fmla="*/ 543 h 552"/>
                  <a:gd name="T114" fmla="*/ 405 w 1150"/>
                  <a:gd name="T115" fmla="*/ 552 h 552"/>
                  <a:gd name="T116" fmla="*/ 18 w 1150"/>
                  <a:gd name="T117" fmla="*/ 552 h 552"/>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150"/>
                  <a:gd name="T178" fmla="*/ 0 h 552"/>
                  <a:gd name="T179" fmla="*/ 1150 w 1150"/>
                  <a:gd name="T180" fmla="*/ 552 h 552"/>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150" h="552">
                    <a:moveTo>
                      <a:pt x="18" y="552"/>
                    </a:moveTo>
                    <a:lnTo>
                      <a:pt x="0" y="128"/>
                    </a:lnTo>
                    <a:lnTo>
                      <a:pt x="0" y="0"/>
                    </a:lnTo>
                    <a:lnTo>
                      <a:pt x="460" y="0"/>
                    </a:lnTo>
                    <a:lnTo>
                      <a:pt x="469" y="8"/>
                    </a:lnTo>
                    <a:lnTo>
                      <a:pt x="479" y="8"/>
                    </a:lnTo>
                    <a:lnTo>
                      <a:pt x="487" y="17"/>
                    </a:lnTo>
                    <a:lnTo>
                      <a:pt x="497" y="17"/>
                    </a:lnTo>
                    <a:lnTo>
                      <a:pt x="506" y="17"/>
                    </a:lnTo>
                    <a:lnTo>
                      <a:pt x="515" y="17"/>
                    </a:lnTo>
                    <a:lnTo>
                      <a:pt x="524" y="17"/>
                    </a:lnTo>
                    <a:lnTo>
                      <a:pt x="524" y="8"/>
                    </a:lnTo>
                    <a:lnTo>
                      <a:pt x="533" y="8"/>
                    </a:lnTo>
                    <a:lnTo>
                      <a:pt x="543" y="0"/>
                    </a:lnTo>
                    <a:lnTo>
                      <a:pt x="838" y="0"/>
                    </a:lnTo>
                    <a:lnTo>
                      <a:pt x="865" y="0"/>
                    </a:lnTo>
                    <a:lnTo>
                      <a:pt x="892" y="0"/>
                    </a:lnTo>
                    <a:lnTo>
                      <a:pt x="921" y="8"/>
                    </a:lnTo>
                    <a:lnTo>
                      <a:pt x="948" y="8"/>
                    </a:lnTo>
                    <a:lnTo>
                      <a:pt x="976" y="8"/>
                    </a:lnTo>
                    <a:lnTo>
                      <a:pt x="1003" y="17"/>
                    </a:lnTo>
                    <a:lnTo>
                      <a:pt x="1031" y="17"/>
                    </a:lnTo>
                    <a:lnTo>
                      <a:pt x="1059" y="17"/>
                    </a:lnTo>
                    <a:lnTo>
                      <a:pt x="1132" y="17"/>
                    </a:lnTo>
                    <a:lnTo>
                      <a:pt x="1132" y="36"/>
                    </a:lnTo>
                    <a:lnTo>
                      <a:pt x="1132" y="64"/>
                    </a:lnTo>
                    <a:lnTo>
                      <a:pt x="1132" y="91"/>
                    </a:lnTo>
                    <a:lnTo>
                      <a:pt x="1132" y="110"/>
                    </a:lnTo>
                    <a:lnTo>
                      <a:pt x="1132" y="137"/>
                    </a:lnTo>
                    <a:lnTo>
                      <a:pt x="1142" y="155"/>
                    </a:lnTo>
                    <a:lnTo>
                      <a:pt x="1142" y="184"/>
                    </a:lnTo>
                    <a:lnTo>
                      <a:pt x="1150" y="202"/>
                    </a:lnTo>
                    <a:lnTo>
                      <a:pt x="1150" y="248"/>
                    </a:lnTo>
                    <a:lnTo>
                      <a:pt x="1142" y="285"/>
                    </a:lnTo>
                    <a:lnTo>
                      <a:pt x="1132" y="322"/>
                    </a:lnTo>
                    <a:lnTo>
                      <a:pt x="1132" y="359"/>
                    </a:lnTo>
                    <a:lnTo>
                      <a:pt x="1132" y="395"/>
                    </a:lnTo>
                    <a:lnTo>
                      <a:pt x="1132" y="432"/>
                    </a:lnTo>
                    <a:lnTo>
                      <a:pt x="1132" y="469"/>
                    </a:lnTo>
                    <a:lnTo>
                      <a:pt x="1132" y="506"/>
                    </a:lnTo>
                    <a:lnTo>
                      <a:pt x="1132" y="552"/>
                    </a:lnTo>
                    <a:lnTo>
                      <a:pt x="515" y="552"/>
                    </a:lnTo>
                    <a:lnTo>
                      <a:pt x="506" y="543"/>
                    </a:lnTo>
                    <a:lnTo>
                      <a:pt x="506" y="533"/>
                    </a:lnTo>
                    <a:lnTo>
                      <a:pt x="497" y="525"/>
                    </a:lnTo>
                    <a:lnTo>
                      <a:pt x="497" y="515"/>
                    </a:lnTo>
                    <a:lnTo>
                      <a:pt x="487" y="515"/>
                    </a:lnTo>
                    <a:lnTo>
                      <a:pt x="479" y="506"/>
                    </a:lnTo>
                    <a:lnTo>
                      <a:pt x="469" y="506"/>
                    </a:lnTo>
                    <a:lnTo>
                      <a:pt x="460" y="506"/>
                    </a:lnTo>
                    <a:lnTo>
                      <a:pt x="450" y="506"/>
                    </a:lnTo>
                    <a:lnTo>
                      <a:pt x="442" y="506"/>
                    </a:lnTo>
                    <a:lnTo>
                      <a:pt x="432" y="515"/>
                    </a:lnTo>
                    <a:lnTo>
                      <a:pt x="423" y="515"/>
                    </a:lnTo>
                    <a:lnTo>
                      <a:pt x="413" y="525"/>
                    </a:lnTo>
                    <a:lnTo>
                      <a:pt x="413" y="533"/>
                    </a:lnTo>
                    <a:lnTo>
                      <a:pt x="405" y="543"/>
                    </a:lnTo>
                    <a:lnTo>
                      <a:pt x="405" y="552"/>
                    </a:lnTo>
                    <a:lnTo>
                      <a:pt x="18" y="552"/>
                    </a:lnTo>
                    <a:close/>
                  </a:path>
                </a:pathLst>
              </a:custGeom>
              <a:solidFill>
                <a:srgbClr val="D6E0E0"/>
              </a:solidFill>
              <a:ln w="9525">
                <a:noFill/>
                <a:round/>
                <a:headEnd/>
                <a:tailEnd/>
              </a:ln>
            </p:spPr>
            <p:txBody>
              <a:bodyPr>
                <a:prstTxWarp prst="textNoShape">
                  <a:avLst/>
                </a:prstTxWarp>
              </a:bodyPr>
              <a:lstStyle/>
              <a:p>
                <a:endParaRPr lang="en-US"/>
              </a:p>
            </p:txBody>
          </p:sp>
          <p:sp>
            <p:nvSpPr>
              <p:cNvPr id="24897" name="Freeform 202"/>
              <p:cNvSpPr>
                <a:spLocks/>
              </p:cNvSpPr>
              <p:nvPr/>
            </p:nvSpPr>
            <p:spPr bwMode="auto">
              <a:xfrm>
                <a:off x="2727" y="2940"/>
                <a:ext cx="419" cy="69"/>
              </a:xfrm>
              <a:custGeom>
                <a:avLst/>
                <a:gdLst>
                  <a:gd name="T0" fmla="*/ 377 w 3354"/>
                  <a:gd name="T1" fmla="*/ 28 h 553"/>
                  <a:gd name="T2" fmla="*/ 387 w 3354"/>
                  <a:gd name="T3" fmla="*/ 65 h 553"/>
                  <a:gd name="T4" fmla="*/ 414 w 3354"/>
                  <a:gd name="T5" fmla="*/ 84 h 553"/>
                  <a:gd name="T6" fmla="*/ 442 w 3354"/>
                  <a:gd name="T7" fmla="*/ 84 h 553"/>
                  <a:gd name="T8" fmla="*/ 469 w 3354"/>
                  <a:gd name="T9" fmla="*/ 74 h 553"/>
                  <a:gd name="T10" fmla="*/ 488 w 3354"/>
                  <a:gd name="T11" fmla="*/ 37 h 553"/>
                  <a:gd name="T12" fmla="*/ 940 w 3354"/>
                  <a:gd name="T13" fmla="*/ 19 h 553"/>
                  <a:gd name="T14" fmla="*/ 976 w 3354"/>
                  <a:gd name="T15" fmla="*/ 28 h 553"/>
                  <a:gd name="T16" fmla="*/ 1013 w 3354"/>
                  <a:gd name="T17" fmla="*/ 37 h 553"/>
                  <a:gd name="T18" fmla="*/ 1667 w 3354"/>
                  <a:gd name="T19" fmla="*/ 47 h 553"/>
                  <a:gd name="T20" fmla="*/ 1667 w 3354"/>
                  <a:gd name="T21" fmla="*/ 74 h 553"/>
                  <a:gd name="T22" fmla="*/ 1667 w 3354"/>
                  <a:gd name="T23" fmla="*/ 111 h 553"/>
                  <a:gd name="T24" fmla="*/ 1667 w 3354"/>
                  <a:gd name="T25" fmla="*/ 148 h 553"/>
                  <a:gd name="T26" fmla="*/ 1677 w 3354"/>
                  <a:gd name="T27" fmla="*/ 175 h 553"/>
                  <a:gd name="T28" fmla="*/ 1704 w 3354"/>
                  <a:gd name="T29" fmla="*/ 194 h 553"/>
                  <a:gd name="T30" fmla="*/ 1741 w 3354"/>
                  <a:gd name="T31" fmla="*/ 185 h 553"/>
                  <a:gd name="T32" fmla="*/ 1760 w 3354"/>
                  <a:gd name="T33" fmla="*/ 167 h 553"/>
                  <a:gd name="T34" fmla="*/ 1768 w 3354"/>
                  <a:gd name="T35" fmla="*/ 138 h 553"/>
                  <a:gd name="T36" fmla="*/ 1778 w 3354"/>
                  <a:gd name="T37" fmla="*/ 65 h 553"/>
                  <a:gd name="T38" fmla="*/ 1787 w 3354"/>
                  <a:gd name="T39" fmla="*/ 47 h 553"/>
                  <a:gd name="T40" fmla="*/ 2551 w 3354"/>
                  <a:gd name="T41" fmla="*/ 37 h 553"/>
                  <a:gd name="T42" fmla="*/ 2617 w 3354"/>
                  <a:gd name="T43" fmla="*/ 28 h 553"/>
                  <a:gd name="T44" fmla="*/ 2681 w 3354"/>
                  <a:gd name="T45" fmla="*/ 19 h 553"/>
                  <a:gd name="T46" fmla="*/ 3224 w 3354"/>
                  <a:gd name="T47" fmla="*/ 19 h 553"/>
                  <a:gd name="T48" fmla="*/ 3280 w 3354"/>
                  <a:gd name="T49" fmla="*/ 10 h 553"/>
                  <a:gd name="T50" fmla="*/ 3325 w 3354"/>
                  <a:gd name="T51" fmla="*/ 0 h 553"/>
                  <a:gd name="T52" fmla="*/ 3354 w 3354"/>
                  <a:gd name="T53" fmla="*/ 175 h 553"/>
                  <a:gd name="T54" fmla="*/ 3077 w 3354"/>
                  <a:gd name="T55" fmla="*/ 204 h 553"/>
                  <a:gd name="T56" fmla="*/ 2809 w 3354"/>
                  <a:gd name="T57" fmla="*/ 240 h 553"/>
                  <a:gd name="T58" fmla="*/ 2625 w 3354"/>
                  <a:gd name="T59" fmla="*/ 258 h 553"/>
                  <a:gd name="T60" fmla="*/ 2340 w 3354"/>
                  <a:gd name="T61" fmla="*/ 295 h 553"/>
                  <a:gd name="T62" fmla="*/ 2054 w 3354"/>
                  <a:gd name="T63" fmla="*/ 332 h 553"/>
                  <a:gd name="T64" fmla="*/ 1814 w 3354"/>
                  <a:gd name="T65" fmla="*/ 360 h 553"/>
                  <a:gd name="T66" fmla="*/ 1667 w 3354"/>
                  <a:gd name="T67" fmla="*/ 369 h 553"/>
                  <a:gd name="T68" fmla="*/ 1520 w 3354"/>
                  <a:gd name="T69" fmla="*/ 396 h 553"/>
                  <a:gd name="T70" fmla="*/ 1281 w 3354"/>
                  <a:gd name="T71" fmla="*/ 443 h 553"/>
                  <a:gd name="T72" fmla="*/ 1225 w 3354"/>
                  <a:gd name="T73" fmla="*/ 452 h 553"/>
                  <a:gd name="T74" fmla="*/ 1169 w 3354"/>
                  <a:gd name="T75" fmla="*/ 462 h 553"/>
                  <a:gd name="T76" fmla="*/ 1050 w 3354"/>
                  <a:gd name="T77" fmla="*/ 489 h 553"/>
                  <a:gd name="T78" fmla="*/ 1004 w 3354"/>
                  <a:gd name="T79" fmla="*/ 489 h 553"/>
                  <a:gd name="T80" fmla="*/ 948 w 3354"/>
                  <a:gd name="T81" fmla="*/ 489 h 553"/>
                  <a:gd name="T82" fmla="*/ 874 w 3354"/>
                  <a:gd name="T83" fmla="*/ 498 h 553"/>
                  <a:gd name="T84" fmla="*/ 801 w 3354"/>
                  <a:gd name="T85" fmla="*/ 516 h 553"/>
                  <a:gd name="T86" fmla="*/ 727 w 3354"/>
                  <a:gd name="T87" fmla="*/ 535 h 553"/>
                  <a:gd name="T88" fmla="*/ 626 w 3354"/>
                  <a:gd name="T89" fmla="*/ 526 h 553"/>
                  <a:gd name="T90" fmla="*/ 534 w 3354"/>
                  <a:gd name="T91" fmla="*/ 526 h 553"/>
                  <a:gd name="T92" fmla="*/ 304 w 3354"/>
                  <a:gd name="T93" fmla="*/ 553 h 553"/>
                  <a:gd name="T94" fmla="*/ 193 w 3354"/>
                  <a:gd name="T95" fmla="*/ 553 h 553"/>
                  <a:gd name="T96" fmla="*/ 73 w 3354"/>
                  <a:gd name="T97" fmla="*/ 545 h 553"/>
                  <a:gd name="T98" fmla="*/ 0 w 3354"/>
                  <a:gd name="T99" fmla="*/ 19 h 553"/>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3354"/>
                  <a:gd name="T151" fmla="*/ 0 h 553"/>
                  <a:gd name="T152" fmla="*/ 3354 w 3354"/>
                  <a:gd name="T153" fmla="*/ 553 h 553"/>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3354" h="553">
                    <a:moveTo>
                      <a:pt x="0" y="19"/>
                    </a:moveTo>
                    <a:lnTo>
                      <a:pt x="377" y="19"/>
                    </a:lnTo>
                    <a:lnTo>
                      <a:pt x="377" y="28"/>
                    </a:lnTo>
                    <a:lnTo>
                      <a:pt x="377" y="37"/>
                    </a:lnTo>
                    <a:lnTo>
                      <a:pt x="377" y="56"/>
                    </a:lnTo>
                    <a:lnTo>
                      <a:pt x="387" y="65"/>
                    </a:lnTo>
                    <a:lnTo>
                      <a:pt x="395" y="74"/>
                    </a:lnTo>
                    <a:lnTo>
                      <a:pt x="405" y="74"/>
                    </a:lnTo>
                    <a:lnTo>
                      <a:pt x="414" y="84"/>
                    </a:lnTo>
                    <a:lnTo>
                      <a:pt x="424" y="84"/>
                    </a:lnTo>
                    <a:lnTo>
                      <a:pt x="432" y="84"/>
                    </a:lnTo>
                    <a:lnTo>
                      <a:pt x="442" y="84"/>
                    </a:lnTo>
                    <a:lnTo>
                      <a:pt x="451" y="84"/>
                    </a:lnTo>
                    <a:lnTo>
                      <a:pt x="461" y="74"/>
                    </a:lnTo>
                    <a:lnTo>
                      <a:pt x="469" y="74"/>
                    </a:lnTo>
                    <a:lnTo>
                      <a:pt x="479" y="65"/>
                    </a:lnTo>
                    <a:lnTo>
                      <a:pt x="488" y="56"/>
                    </a:lnTo>
                    <a:lnTo>
                      <a:pt x="488" y="37"/>
                    </a:lnTo>
                    <a:lnTo>
                      <a:pt x="488" y="28"/>
                    </a:lnTo>
                    <a:lnTo>
                      <a:pt x="488" y="19"/>
                    </a:lnTo>
                    <a:lnTo>
                      <a:pt x="940" y="19"/>
                    </a:lnTo>
                    <a:lnTo>
                      <a:pt x="948" y="28"/>
                    </a:lnTo>
                    <a:lnTo>
                      <a:pt x="958" y="28"/>
                    </a:lnTo>
                    <a:lnTo>
                      <a:pt x="976" y="28"/>
                    </a:lnTo>
                    <a:lnTo>
                      <a:pt x="985" y="37"/>
                    </a:lnTo>
                    <a:lnTo>
                      <a:pt x="994" y="37"/>
                    </a:lnTo>
                    <a:lnTo>
                      <a:pt x="1013" y="37"/>
                    </a:lnTo>
                    <a:lnTo>
                      <a:pt x="1022" y="47"/>
                    </a:lnTo>
                    <a:lnTo>
                      <a:pt x="1031" y="47"/>
                    </a:lnTo>
                    <a:lnTo>
                      <a:pt x="1667" y="47"/>
                    </a:lnTo>
                    <a:lnTo>
                      <a:pt x="1667" y="56"/>
                    </a:lnTo>
                    <a:lnTo>
                      <a:pt x="1667" y="65"/>
                    </a:lnTo>
                    <a:lnTo>
                      <a:pt x="1667" y="74"/>
                    </a:lnTo>
                    <a:lnTo>
                      <a:pt x="1667" y="84"/>
                    </a:lnTo>
                    <a:lnTo>
                      <a:pt x="1667" y="93"/>
                    </a:lnTo>
                    <a:lnTo>
                      <a:pt x="1667" y="111"/>
                    </a:lnTo>
                    <a:lnTo>
                      <a:pt x="1658" y="120"/>
                    </a:lnTo>
                    <a:lnTo>
                      <a:pt x="1658" y="138"/>
                    </a:lnTo>
                    <a:lnTo>
                      <a:pt x="1667" y="148"/>
                    </a:lnTo>
                    <a:lnTo>
                      <a:pt x="1667" y="157"/>
                    </a:lnTo>
                    <a:lnTo>
                      <a:pt x="1667" y="167"/>
                    </a:lnTo>
                    <a:lnTo>
                      <a:pt x="1677" y="175"/>
                    </a:lnTo>
                    <a:lnTo>
                      <a:pt x="1686" y="185"/>
                    </a:lnTo>
                    <a:lnTo>
                      <a:pt x="1694" y="185"/>
                    </a:lnTo>
                    <a:lnTo>
                      <a:pt x="1704" y="194"/>
                    </a:lnTo>
                    <a:lnTo>
                      <a:pt x="1713" y="194"/>
                    </a:lnTo>
                    <a:lnTo>
                      <a:pt x="1731" y="194"/>
                    </a:lnTo>
                    <a:lnTo>
                      <a:pt x="1741" y="185"/>
                    </a:lnTo>
                    <a:lnTo>
                      <a:pt x="1750" y="185"/>
                    </a:lnTo>
                    <a:lnTo>
                      <a:pt x="1760" y="175"/>
                    </a:lnTo>
                    <a:lnTo>
                      <a:pt x="1760" y="167"/>
                    </a:lnTo>
                    <a:lnTo>
                      <a:pt x="1768" y="157"/>
                    </a:lnTo>
                    <a:lnTo>
                      <a:pt x="1768" y="148"/>
                    </a:lnTo>
                    <a:lnTo>
                      <a:pt x="1768" y="138"/>
                    </a:lnTo>
                    <a:lnTo>
                      <a:pt x="1768" y="84"/>
                    </a:lnTo>
                    <a:lnTo>
                      <a:pt x="1778" y="74"/>
                    </a:lnTo>
                    <a:lnTo>
                      <a:pt x="1778" y="65"/>
                    </a:lnTo>
                    <a:lnTo>
                      <a:pt x="1778" y="56"/>
                    </a:lnTo>
                    <a:lnTo>
                      <a:pt x="1787" y="56"/>
                    </a:lnTo>
                    <a:lnTo>
                      <a:pt x="1787" y="47"/>
                    </a:lnTo>
                    <a:lnTo>
                      <a:pt x="2505" y="47"/>
                    </a:lnTo>
                    <a:lnTo>
                      <a:pt x="2533" y="47"/>
                    </a:lnTo>
                    <a:lnTo>
                      <a:pt x="2551" y="37"/>
                    </a:lnTo>
                    <a:lnTo>
                      <a:pt x="2570" y="37"/>
                    </a:lnTo>
                    <a:lnTo>
                      <a:pt x="2598" y="37"/>
                    </a:lnTo>
                    <a:lnTo>
                      <a:pt x="2617" y="28"/>
                    </a:lnTo>
                    <a:lnTo>
                      <a:pt x="2644" y="28"/>
                    </a:lnTo>
                    <a:lnTo>
                      <a:pt x="2662" y="28"/>
                    </a:lnTo>
                    <a:lnTo>
                      <a:pt x="2681" y="19"/>
                    </a:lnTo>
                    <a:lnTo>
                      <a:pt x="3197" y="19"/>
                    </a:lnTo>
                    <a:lnTo>
                      <a:pt x="3215" y="19"/>
                    </a:lnTo>
                    <a:lnTo>
                      <a:pt x="3224" y="19"/>
                    </a:lnTo>
                    <a:lnTo>
                      <a:pt x="3243" y="19"/>
                    </a:lnTo>
                    <a:lnTo>
                      <a:pt x="3261" y="10"/>
                    </a:lnTo>
                    <a:lnTo>
                      <a:pt x="3280" y="10"/>
                    </a:lnTo>
                    <a:lnTo>
                      <a:pt x="3298" y="10"/>
                    </a:lnTo>
                    <a:lnTo>
                      <a:pt x="3317" y="0"/>
                    </a:lnTo>
                    <a:lnTo>
                      <a:pt x="3325" y="0"/>
                    </a:lnTo>
                    <a:lnTo>
                      <a:pt x="3335" y="0"/>
                    </a:lnTo>
                    <a:lnTo>
                      <a:pt x="3344" y="0"/>
                    </a:lnTo>
                    <a:lnTo>
                      <a:pt x="3354" y="175"/>
                    </a:lnTo>
                    <a:lnTo>
                      <a:pt x="3261" y="185"/>
                    </a:lnTo>
                    <a:lnTo>
                      <a:pt x="3169" y="194"/>
                    </a:lnTo>
                    <a:lnTo>
                      <a:pt x="3077" y="204"/>
                    </a:lnTo>
                    <a:lnTo>
                      <a:pt x="2994" y="212"/>
                    </a:lnTo>
                    <a:lnTo>
                      <a:pt x="2902" y="222"/>
                    </a:lnTo>
                    <a:lnTo>
                      <a:pt x="2809" y="240"/>
                    </a:lnTo>
                    <a:lnTo>
                      <a:pt x="2727" y="249"/>
                    </a:lnTo>
                    <a:lnTo>
                      <a:pt x="2635" y="258"/>
                    </a:lnTo>
                    <a:lnTo>
                      <a:pt x="2625" y="258"/>
                    </a:lnTo>
                    <a:lnTo>
                      <a:pt x="2533" y="268"/>
                    </a:lnTo>
                    <a:lnTo>
                      <a:pt x="2441" y="286"/>
                    </a:lnTo>
                    <a:lnTo>
                      <a:pt x="2340" y="295"/>
                    </a:lnTo>
                    <a:lnTo>
                      <a:pt x="2247" y="305"/>
                    </a:lnTo>
                    <a:lnTo>
                      <a:pt x="2146" y="323"/>
                    </a:lnTo>
                    <a:lnTo>
                      <a:pt x="2054" y="332"/>
                    </a:lnTo>
                    <a:lnTo>
                      <a:pt x="1962" y="342"/>
                    </a:lnTo>
                    <a:lnTo>
                      <a:pt x="1861" y="360"/>
                    </a:lnTo>
                    <a:lnTo>
                      <a:pt x="1814" y="360"/>
                    </a:lnTo>
                    <a:lnTo>
                      <a:pt x="1760" y="360"/>
                    </a:lnTo>
                    <a:lnTo>
                      <a:pt x="1713" y="369"/>
                    </a:lnTo>
                    <a:lnTo>
                      <a:pt x="1667" y="369"/>
                    </a:lnTo>
                    <a:lnTo>
                      <a:pt x="1621" y="378"/>
                    </a:lnTo>
                    <a:lnTo>
                      <a:pt x="1566" y="388"/>
                    </a:lnTo>
                    <a:lnTo>
                      <a:pt x="1520" y="396"/>
                    </a:lnTo>
                    <a:lnTo>
                      <a:pt x="1465" y="406"/>
                    </a:lnTo>
                    <a:lnTo>
                      <a:pt x="1308" y="443"/>
                    </a:lnTo>
                    <a:lnTo>
                      <a:pt x="1281" y="443"/>
                    </a:lnTo>
                    <a:lnTo>
                      <a:pt x="1262" y="443"/>
                    </a:lnTo>
                    <a:lnTo>
                      <a:pt x="1244" y="452"/>
                    </a:lnTo>
                    <a:lnTo>
                      <a:pt x="1225" y="452"/>
                    </a:lnTo>
                    <a:lnTo>
                      <a:pt x="1206" y="452"/>
                    </a:lnTo>
                    <a:lnTo>
                      <a:pt x="1188" y="462"/>
                    </a:lnTo>
                    <a:lnTo>
                      <a:pt x="1169" y="462"/>
                    </a:lnTo>
                    <a:lnTo>
                      <a:pt x="1142" y="470"/>
                    </a:lnTo>
                    <a:lnTo>
                      <a:pt x="1068" y="489"/>
                    </a:lnTo>
                    <a:lnTo>
                      <a:pt x="1050" y="489"/>
                    </a:lnTo>
                    <a:lnTo>
                      <a:pt x="1031" y="489"/>
                    </a:lnTo>
                    <a:lnTo>
                      <a:pt x="1022" y="489"/>
                    </a:lnTo>
                    <a:lnTo>
                      <a:pt x="1004" y="489"/>
                    </a:lnTo>
                    <a:lnTo>
                      <a:pt x="985" y="489"/>
                    </a:lnTo>
                    <a:lnTo>
                      <a:pt x="967" y="489"/>
                    </a:lnTo>
                    <a:lnTo>
                      <a:pt x="948" y="489"/>
                    </a:lnTo>
                    <a:lnTo>
                      <a:pt x="930" y="489"/>
                    </a:lnTo>
                    <a:lnTo>
                      <a:pt x="903" y="498"/>
                    </a:lnTo>
                    <a:lnTo>
                      <a:pt x="874" y="498"/>
                    </a:lnTo>
                    <a:lnTo>
                      <a:pt x="856" y="507"/>
                    </a:lnTo>
                    <a:lnTo>
                      <a:pt x="829" y="507"/>
                    </a:lnTo>
                    <a:lnTo>
                      <a:pt x="801" y="516"/>
                    </a:lnTo>
                    <a:lnTo>
                      <a:pt x="773" y="516"/>
                    </a:lnTo>
                    <a:lnTo>
                      <a:pt x="746" y="526"/>
                    </a:lnTo>
                    <a:lnTo>
                      <a:pt x="727" y="535"/>
                    </a:lnTo>
                    <a:lnTo>
                      <a:pt x="690" y="535"/>
                    </a:lnTo>
                    <a:lnTo>
                      <a:pt x="663" y="535"/>
                    </a:lnTo>
                    <a:lnTo>
                      <a:pt x="626" y="526"/>
                    </a:lnTo>
                    <a:lnTo>
                      <a:pt x="599" y="526"/>
                    </a:lnTo>
                    <a:lnTo>
                      <a:pt x="562" y="526"/>
                    </a:lnTo>
                    <a:lnTo>
                      <a:pt x="534" y="526"/>
                    </a:lnTo>
                    <a:lnTo>
                      <a:pt x="497" y="526"/>
                    </a:lnTo>
                    <a:lnTo>
                      <a:pt x="469" y="535"/>
                    </a:lnTo>
                    <a:lnTo>
                      <a:pt x="304" y="553"/>
                    </a:lnTo>
                    <a:lnTo>
                      <a:pt x="267" y="553"/>
                    </a:lnTo>
                    <a:lnTo>
                      <a:pt x="230" y="553"/>
                    </a:lnTo>
                    <a:lnTo>
                      <a:pt x="193" y="553"/>
                    </a:lnTo>
                    <a:lnTo>
                      <a:pt x="147" y="553"/>
                    </a:lnTo>
                    <a:lnTo>
                      <a:pt x="110" y="545"/>
                    </a:lnTo>
                    <a:lnTo>
                      <a:pt x="73" y="545"/>
                    </a:lnTo>
                    <a:lnTo>
                      <a:pt x="36" y="545"/>
                    </a:lnTo>
                    <a:lnTo>
                      <a:pt x="0" y="553"/>
                    </a:lnTo>
                    <a:lnTo>
                      <a:pt x="0" y="19"/>
                    </a:lnTo>
                    <a:close/>
                  </a:path>
                </a:pathLst>
              </a:custGeom>
              <a:solidFill>
                <a:srgbClr val="A3B2B2"/>
              </a:solidFill>
              <a:ln w="9525">
                <a:noFill/>
                <a:round/>
                <a:headEnd/>
                <a:tailEnd/>
              </a:ln>
            </p:spPr>
            <p:txBody>
              <a:bodyPr>
                <a:prstTxWarp prst="textNoShape">
                  <a:avLst/>
                </a:prstTxWarp>
              </a:bodyPr>
              <a:lstStyle/>
              <a:p>
                <a:endParaRPr lang="en-US"/>
              </a:p>
            </p:txBody>
          </p:sp>
          <p:sp>
            <p:nvSpPr>
              <p:cNvPr id="24898" name="Freeform 203"/>
              <p:cNvSpPr>
                <a:spLocks/>
              </p:cNvSpPr>
              <p:nvPr/>
            </p:nvSpPr>
            <p:spPr bwMode="auto">
              <a:xfrm>
                <a:off x="2550" y="2942"/>
                <a:ext cx="163" cy="69"/>
              </a:xfrm>
              <a:custGeom>
                <a:avLst/>
                <a:gdLst>
                  <a:gd name="T0" fmla="*/ 28 w 1309"/>
                  <a:gd name="T1" fmla="*/ 28 h 553"/>
                  <a:gd name="T2" fmla="*/ 443 w 1309"/>
                  <a:gd name="T3" fmla="*/ 28 h 553"/>
                  <a:gd name="T4" fmla="*/ 452 w 1309"/>
                  <a:gd name="T5" fmla="*/ 28 h 553"/>
                  <a:gd name="T6" fmla="*/ 462 w 1309"/>
                  <a:gd name="T7" fmla="*/ 18 h 553"/>
                  <a:gd name="T8" fmla="*/ 471 w 1309"/>
                  <a:gd name="T9" fmla="*/ 18 h 553"/>
                  <a:gd name="T10" fmla="*/ 489 w 1309"/>
                  <a:gd name="T11" fmla="*/ 18 h 553"/>
                  <a:gd name="T12" fmla="*/ 498 w 1309"/>
                  <a:gd name="T13" fmla="*/ 9 h 553"/>
                  <a:gd name="T14" fmla="*/ 508 w 1309"/>
                  <a:gd name="T15" fmla="*/ 9 h 553"/>
                  <a:gd name="T16" fmla="*/ 516 w 1309"/>
                  <a:gd name="T17" fmla="*/ 9 h 553"/>
                  <a:gd name="T18" fmla="*/ 535 w 1309"/>
                  <a:gd name="T19" fmla="*/ 0 h 553"/>
                  <a:gd name="T20" fmla="*/ 1309 w 1309"/>
                  <a:gd name="T21" fmla="*/ 0 h 553"/>
                  <a:gd name="T22" fmla="*/ 1309 w 1309"/>
                  <a:gd name="T23" fmla="*/ 544 h 553"/>
                  <a:gd name="T24" fmla="*/ 1208 w 1309"/>
                  <a:gd name="T25" fmla="*/ 553 h 553"/>
                  <a:gd name="T26" fmla="*/ 655 w 1309"/>
                  <a:gd name="T27" fmla="*/ 553 h 553"/>
                  <a:gd name="T28" fmla="*/ 0 w 1309"/>
                  <a:gd name="T29" fmla="*/ 553 h 553"/>
                  <a:gd name="T30" fmla="*/ 0 w 1309"/>
                  <a:gd name="T31" fmla="*/ 193 h 553"/>
                  <a:gd name="T32" fmla="*/ 10 w 1309"/>
                  <a:gd name="T33" fmla="*/ 166 h 553"/>
                  <a:gd name="T34" fmla="*/ 10 w 1309"/>
                  <a:gd name="T35" fmla="*/ 148 h 553"/>
                  <a:gd name="T36" fmla="*/ 19 w 1309"/>
                  <a:gd name="T37" fmla="*/ 129 h 553"/>
                  <a:gd name="T38" fmla="*/ 19 w 1309"/>
                  <a:gd name="T39" fmla="*/ 111 h 553"/>
                  <a:gd name="T40" fmla="*/ 19 w 1309"/>
                  <a:gd name="T41" fmla="*/ 83 h 553"/>
                  <a:gd name="T42" fmla="*/ 28 w 1309"/>
                  <a:gd name="T43" fmla="*/ 65 h 553"/>
                  <a:gd name="T44" fmla="*/ 28 w 1309"/>
                  <a:gd name="T45" fmla="*/ 46 h 553"/>
                  <a:gd name="T46" fmla="*/ 28 w 1309"/>
                  <a:gd name="T47" fmla="*/ 28 h 55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309"/>
                  <a:gd name="T73" fmla="*/ 0 h 553"/>
                  <a:gd name="T74" fmla="*/ 1309 w 1309"/>
                  <a:gd name="T75" fmla="*/ 553 h 55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309" h="553">
                    <a:moveTo>
                      <a:pt x="28" y="28"/>
                    </a:moveTo>
                    <a:lnTo>
                      <a:pt x="443" y="28"/>
                    </a:lnTo>
                    <a:lnTo>
                      <a:pt x="452" y="28"/>
                    </a:lnTo>
                    <a:lnTo>
                      <a:pt x="462" y="18"/>
                    </a:lnTo>
                    <a:lnTo>
                      <a:pt x="471" y="18"/>
                    </a:lnTo>
                    <a:lnTo>
                      <a:pt x="489" y="18"/>
                    </a:lnTo>
                    <a:lnTo>
                      <a:pt x="498" y="9"/>
                    </a:lnTo>
                    <a:lnTo>
                      <a:pt x="508" y="9"/>
                    </a:lnTo>
                    <a:lnTo>
                      <a:pt x="516" y="9"/>
                    </a:lnTo>
                    <a:lnTo>
                      <a:pt x="535" y="0"/>
                    </a:lnTo>
                    <a:lnTo>
                      <a:pt x="1309" y="0"/>
                    </a:lnTo>
                    <a:lnTo>
                      <a:pt x="1309" y="544"/>
                    </a:lnTo>
                    <a:lnTo>
                      <a:pt x="1208" y="553"/>
                    </a:lnTo>
                    <a:lnTo>
                      <a:pt x="655" y="553"/>
                    </a:lnTo>
                    <a:lnTo>
                      <a:pt x="0" y="553"/>
                    </a:lnTo>
                    <a:lnTo>
                      <a:pt x="0" y="193"/>
                    </a:lnTo>
                    <a:lnTo>
                      <a:pt x="10" y="166"/>
                    </a:lnTo>
                    <a:lnTo>
                      <a:pt x="10" y="148"/>
                    </a:lnTo>
                    <a:lnTo>
                      <a:pt x="19" y="129"/>
                    </a:lnTo>
                    <a:lnTo>
                      <a:pt x="19" y="111"/>
                    </a:lnTo>
                    <a:lnTo>
                      <a:pt x="19" y="83"/>
                    </a:lnTo>
                    <a:lnTo>
                      <a:pt x="28" y="65"/>
                    </a:lnTo>
                    <a:lnTo>
                      <a:pt x="28" y="46"/>
                    </a:lnTo>
                    <a:lnTo>
                      <a:pt x="28" y="28"/>
                    </a:lnTo>
                    <a:close/>
                  </a:path>
                </a:pathLst>
              </a:custGeom>
              <a:solidFill>
                <a:srgbClr val="D6E0E0"/>
              </a:solidFill>
              <a:ln w="9525">
                <a:noFill/>
                <a:round/>
                <a:headEnd/>
                <a:tailEnd/>
              </a:ln>
            </p:spPr>
            <p:txBody>
              <a:bodyPr>
                <a:prstTxWarp prst="textNoShape">
                  <a:avLst/>
                </a:prstTxWarp>
              </a:bodyPr>
              <a:lstStyle/>
              <a:p>
                <a:endParaRPr lang="en-US"/>
              </a:p>
            </p:txBody>
          </p:sp>
          <p:sp>
            <p:nvSpPr>
              <p:cNvPr id="24899" name="Freeform 204"/>
              <p:cNvSpPr>
                <a:spLocks/>
              </p:cNvSpPr>
              <p:nvPr/>
            </p:nvSpPr>
            <p:spPr bwMode="auto">
              <a:xfrm>
                <a:off x="2397" y="2945"/>
                <a:ext cx="141" cy="66"/>
              </a:xfrm>
              <a:custGeom>
                <a:avLst/>
                <a:gdLst>
                  <a:gd name="T0" fmla="*/ 0 w 1125"/>
                  <a:gd name="T1" fmla="*/ 0 h 525"/>
                  <a:gd name="T2" fmla="*/ 1125 w 1125"/>
                  <a:gd name="T3" fmla="*/ 0 h 525"/>
                  <a:gd name="T4" fmla="*/ 1125 w 1125"/>
                  <a:gd name="T5" fmla="*/ 83 h 525"/>
                  <a:gd name="T6" fmla="*/ 1125 w 1125"/>
                  <a:gd name="T7" fmla="*/ 91 h 525"/>
                  <a:gd name="T8" fmla="*/ 1125 w 1125"/>
                  <a:gd name="T9" fmla="*/ 101 h 525"/>
                  <a:gd name="T10" fmla="*/ 1115 w 1125"/>
                  <a:gd name="T11" fmla="*/ 110 h 525"/>
                  <a:gd name="T12" fmla="*/ 1115 w 1125"/>
                  <a:gd name="T13" fmla="*/ 120 h 525"/>
                  <a:gd name="T14" fmla="*/ 1115 w 1125"/>
                  <a:gd name="T15" fmla="*/ 128 h 525"/>
                  <a:gd name="T16" fmla="*/ 1106 w 1125"/>
                  <a:gd name="T17" fmla="*/ 138 h 525"/>
                  <a:gd name="T18" fmla="*/ 1106 w 1125"/>
                  <a:gd name="T19" fmla="*/ 147 h 525"/>
                  <a:gd name="T20" fmla="*/ 1106 w 1125"/>
                  <a:gd name="T21" fmla="*/ 157 h 525"/>
                  <a:gd name="T22" fmla="*/ 1106 w 1125"/>
                  <a:gd name="T23" fmla="*/ 525 h 525"/>
                  <a:gd name="T24" fmla="*/ 563 w 1125"/>
                  <a:gd name="T25" fmla="*/ 525 h 525"/>
                  <a:gd name="T26" fmla="*/ 0 w 1125"/>
                  <a:gd name="T27" fmla="*/ 525 h 525"/>
                  <a:gd name="T28" fmla="*/ 0 w 1125"/>
                  <a:gd name="T29" fmla="*/ 516 h 525"/>
                  <a:gd name="T30" fmla="*/ 0 w 1125"/>
                  <a:gd name="T31" fmla="*/ 0 h 525"/>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125"/>
                  <a:gd name="T49" fmla="*/ 0 h 525"/>
                  <a:gd name="T50" fmla="*/ 1125 w 1125"/>
                  <a:gd name="T51" fmla="*/ 525 h 525"/>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125" h="525">
                    <a:moveTo>
                      <a:pt x="0" y="0"/>
                    </a:moveTo>
                    <a:lnTo>
                      <a:pt x="1125" y="0"/>
                    </a:lnTo>
                    <a:lnTo>
                      <a:pt x="1125" y="83"/>
                    </a:lnTo>
                    <a:lnTo>
                      <a:pt x="1125" y="91"/>
                    </a:lnTo>
                    <a:lnTo>
                      <a:pt x="1125" y="101"/>
                    </a:lnTo>
                    <a:lnTo>
                      <a:pt x="1115" y="110"/>
                    </a:lnTo>
                    <a:lnTo>
                      <a:pt x="1115" y="120"/>
                    </a:lnTo>
                    <a:lnTo>
                      <a:pt x="1115" y="128"/>
                    </a:lnTo>
                    <a:lnTo>
                      <a:pt x="1106" y="138"/>
                    </a:lnTo>
                    <a:lnTo>
                      <a:pt x="1106" y="147"/>
                    </a:lnTo>
                    <a:lnTo>
                      <a:pt x="1106" y="157"/>
                    </a:lnTo>
                    <a:lnTo>
                      <a:pt x="1106" y="525"/>
                    </a:lnTo>
                    <a:lnTo>
                      <a:pt x="563" y="525"/>
                    </a:lnTo>
                    <a:lnTo>
                      <a:pt x="0" y="525"/>
                    </a:lnTo>
                    <a:lnTo>
                      <a:pt x="0" y="516"/>
                    </a:lnTo>
                    <a:lnTo>
                      <a:pt x="0" y="0"/>
                    </a:lnTo>
                    <a:close/>
                  </a:path>
                </a:pathLst>
              </a:custGeom>
              <a:solidFill>
                <a:srgbClr val="A3B2B2"/>
              </a:solidFill>
              <a:ln w="9525">
                <a:noFill/>
                <a:round/>
                <a:headEnd/>
                <a:tailEnd/>
              </a:ln>
            </p:spPr>
            <p:txBody>
              <a:bodyPr>
                <a:prstTxWarp prst="textNoShape">
                  <a:avLst/>
                </a:prstTxWarp>
              </a:bodyPr>
              <a:lstStyle/>
              <a:p>
                <a:endParaRPr lang="en-US"/>
              </a:p>
            </p:txBody>
          </p:sp>
          <p:sp>
            <p:nvSpPr>
              <p:cNvPr id="24900" name="Freeform 205"/>
              <p:cNvSpPr>
                <a:spLocks/>
              </p:cNvSpPr>
              <p:nvPr/>
            </p:nvSpPr>
            <p:spPr bwMode="auto">
              <a:xfrm>
                <a:off x="2216" y="2945"/>
                <a:ext cx="168" cy="66"/>
              </a:xfrm>
              <a:custGeom>
                <a:avLst/>
                <a:gdLst>
                  <a:gd name="T0" fmla="*/ 9 w 1345"/>
                  <a:gd name="T1" fmla="*/ 0 h 525"/>
                  <a:gd name="T2" fmla="*/ 616 w 1345"/>
                  <a:gd name="T3" fmla="*/ 0 h 525"/>
                  <a:gd name="T4" fmla="*/ 616 w 1345"/>
                  <a:gd name="T5" fmla="*/ 9 h 525"/>
                  <a:gd name="T6" fmla="*/ 626 w 1345"/>
                  <a:gd name="T7" fmla="*/ 18 h 525"/>
                  <a:gd name="T8" fmla="*/ 635 w 1345"/>
                  <a:gd name="T9" fmla="*/ 27 h 525"/>
                  <a:gd name="T10" fmla="*/ 645 w 1345"/>
                  <a:gd name="T11" fmla="*/ 37 h 525"/>
                  <a:gd name="T12" fmla="*/ 653 w 1345"/>
                  <a:gd name="T13" fmla="*/ 37 h 525"/>
                  <a:gd name="T14" fmla="*/ 663 w 1345"/>
                  <a:gd name="T15" fmla="*/ 37 h 525"/>
                  <a:gd name="T16" fmla="*/ 672 w 1345"/>
                  <a:gd name="T17" fmla="*/ 37 h 525"/>
                  <a:gd name="T18" fmla="*/ 682 w 1345"/>
                  <a:gd name="T19" fmla="*/ 37 h 525"/>
                  <a:gd name="T20" fmla="*/ 690 w 1345"/>
                  <a:gd name="T21" fmla="*/ 37 h 525"/>
                  <a:gd name="T22" fmla="*/ 700 w 1345"/>
                  <a:gd name="T23" fmla="*/ 27 h 525"/>
                  <a:gd name="T24" fmla="*/ 709 w 1345"/>
                  <a:gd name="T25" fmla="*/ 18 h 525"/>
                  <a:gd name="T26" fmla="*/ 719 w 1345"/>
                  <a:gd name="T27" fmla="*/ 9 h 525"/>
                  <a:gd name="T28" fmla="*/ 719 w 1345"/>
                  <a:gd name="T29" fmla="*/ 0 h 525"/>
                  <a:gd name="T30" fmla="*/ 728 w 1345"/>
                  <a:gd name="T31" fmla="*/ 0 h 525"/>
                  <a:gd name="T32" fmla="*/ 1345 w 1345"/>
                  <a:gd name="T33" fmla="*/ 0 h 525"/>
                  <a:gd name="T34" fmla="*/ 1345 w 1345"/>
                  <a:gd name="T35" fmla="*/ 516 h 525"/>
                  <a:gd name="T36" fmla="*/ 1345 w 1345"/>
                  <a:gd name="T37" fmla="*/ 525 h 525"/>
                  <a:gd name="T38" fmla="*/ 783 w 1345"/>
                  <a:gd name="T39" fmla="*/ 525 h 525"/>
                  <a:gd name="T40" fmla="*/ 773 w 1345"/>
                  <a:gd name="T41" fmla="*/ 525 h 525"/>
                  <a:gd name="T42" fmla="*/ 765 w 1345"/>
                  <a:gd name="T43" fmla="*/ 525 h 525"/>
                  <a:gd name="T44" fmla="*/ 755 w 1345"/>
                  <a:gd name="T45" fmla="*/ 525 h 525"/>
                  <a:gd name="T46" fmla="*/ 746 w 1345"/>
                  <a:gd name="T47" fmla="*/ 525 h 525"/>
                  <a:gd name="T48" fmla="*/ 736 w 1345"/>
                  <a:gd name="T49" fmla="*/ 525 h 525"/>
                  <a:gd name="T50" fmla="*/ 728 w 1345"/>
                  <a:gd name="T51" fmla="*/ 525 h 525"/>
                  <a:gd name="T52" fmla="*/ 719 w 1345"/>
                  <a:gd name="T53" fmla="*/ 525 h 525"/>
                  <a:gd name="T54" fmla="*/ 719 w 1345"/>
                  <a:gd name="T55" fmla="*/ 516 h 525"/>
                  <a:gd name="T56" fmla="*/ 709 w 1345"/>
                  <a:gd name="T57" fmla="*/ 506 h 525"/>
                  <a:gd name="T58" fmla="*/ 709 w 1345"/>
                  <a:gd name="T59" fmla="*/ 498 h 525"/>
                  <a:gd name="T60" fmla="*/ 700 w 1345"/>
                  <a:gd name="T61" fmla="*/ 498 h 525"/>
                  <a:gd name="T62" fmla="*/ 690 w 1345"/>
                  <a:gd name="T63" fmla="*/ 488 h 525"/>
                  <a:gd name="T64" fmla="*/ 682 w 1345"/>
                  <a:gd name="T65" fmla="*/ 488 h 525"/>
                  <a:gd name="T66" fmla="*/ 672 w 1345"/>
                  <a:gd name="T67" fmla="*/ 488 h 525"/>
                  <a:gd name="T68" fmla="*/ 663 w 1345"/>
                  <a:gd name="T69" fmla="*/ 488 h 525"/>
                  <a:gd name="T70" fmla="*/ 653 w 1345"/>
                  <a:gd name="T71" fmla="*/ 488 h 525"/>
                  <a:gd name="T72" fmla="*/ 645 w 1345"/>
                  <a:gd name="T73" fmla="*/ 488 h 525"/>
                  <a:gd name="T74" fmla="*/ 635 w 1345"/>
                  <a:gd name="T75" fmla="*/ 498 h 525"/>
                  <a:gd name="T76" fmla="*/ 626 w 1345"/>
                  <a:gd name="T77" fmla="*/ 506 h 525"/>
                  <a:gd name="T78" fmla="*/ 616 w 1345"/>
                  <a:gd name="T79" fmla="*/ 506 h 525"/>
                  <a:gd name="T80" fmla="*/ 608 w 1345"/>
                  <a:gd name="T81" fmla="*/ 506 h 525"/>
                  <a:gd name="T82" fmla="*/ 599 w 1345"/>
                  <a:gd name="T83" fmla="*/ 506 h 525"/>
                  <a:gd name="T84" fmla="*/ 589 w 1345"/>
                  <a:gd name="T85" fmla="*/ 506 h 525"/>
                  <a:gd name="T86" fmla="*/ 581 w 1345"/>
                  <a:gd name="T87" fmla="*/ 506 h 525"/>
                  <a:gd name="T88" fmla="*/ 571 w 1345"/>
                  <a:gd name="T89" fmla="*/ 506 h 525"/>
                  <a:gd name="T90" fmla="*/ 562 w 1345"/>
                  <a:gd name="T91" fmla="*/ 506 h 525"/>
                  <a:gd name="T92" fmla="*/ 18 w 1345"/>
                  <a:gd name="T93" fmla="*/ 506 h 525"/>
                  <a:gd name="T94" fmla="*/ 18 w 1345"/>
                  <a:gd name="T95" fmla="*/ 498 h 525"/>
                  <a:gd name="T96" fmla="*/ 18 w 1345"/>
                  <a:gd name="T97" fmla="*/ 488 h 525"/>
                  <a:gd name="T98" fmla="*/ 18 w 1345"/>
                  <a:gd name="T99" fmla="*/ 479 h 525"/>
                  <a:gd name="T100" fmla="*/ 18 w 1345"/>
                  <a:gd name="T101" fmla="*/ 469 h 525"/>
                  <a:gd name="T102" fmla="*/ 0 w 1345"/>
                  <a:gd name="T103" fmla="*/ 341 h 525"/>
                  <a:gd name="T104" fmla="*/ 0 w 1345"/>
                  <a:gd name="T105" fmla="*/ 55 h 525"/>
                  <a:gd name="T106" fmla="*/ 0 w 1345"/>
                  <a:gd name="T107" fmla="*/ 46 h 525"/>
                  <a:gd name="T108" fmla="*/ 0 w 1345"/>
                  <a:gd name="T109" fmla="*/ 37 h 525"/>
                  <a:gd name="T110" fmla="*/ 9 w 1345"/>
                  <a:gd name="T111" fmla="*/ 27 h 525"/>
                  <a:gd name="T112" fmla="*/ 9 w 1345"/>
                  <a:gd name="T113" fmla="*/ 18 h 525"/>
                  <a:gd name="T114" fmla="*/ 9 w 1345"/>
                  <a:gd name="T115" fmla="*/ 9 h 525"/>
                  <a:gd name="T116" fmla="*/ 9 w 1345"/>
                  <a:gd name="T117" fmla="*/ 0 h 525"/>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345"/>
                  <a:gd name="T178" fmla="*/ 0 h 525"/>
                  <a:gd name="T179" fmla="*/ 1345 w 1345"/>
                  <a:gd name="T180" fmla="*/ 525 h 525"/>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345" h="525">
                    <a:moveTo>
                      <a:pt x="9" y="0"/>
                    </a:moveTo>
                    <a:lnTo>
                      <a:pt x="616" y="0"/>
                    </a:lnTo>
                    <a:lnTo>
                      <a:pt x="616" y="9"/>
                    </a:lnTo>
                    <a:lnTo>
                      <a:pt x="626" y="18"/>
                    </a:lnTo>
                    <a:lnTo>
                      <a:pt x="635" y="27"/>
                    </a:lnTo>
                    <a:lnTo>
                      <a:pt x="645" y="37"/>
                    </a:lnTo>
                    <a:lnTo>
                      <a:pt x="653" y="37"/>
                    </a:lnTo>
                    <a:lnTo>
                      <a:pt x="663" y="37"/>
                    </a:lnTo>
                    <a:lnTo>
                      <a:pt x="672" y="37"/>
                    </a:lnTo>
                    <a:lnTo>
                      <a:pt x="682" y="37"/>
                    </a:lnTo>
                    <a:lnTo>
                      <a:pt x="690" y="37"/>
                    </a:lnTo>
                    <a:lnTo>
                      <a:pt x="700" y="27"/>
                    </a:lnTo>
                    <a:lnTo>
                      <a:pt x="709" y="18"/>
                    </a:lnTo>
                    <a:lnTo>
                      <a:pt x="719" y="9"/>
                    </a:lnTo>
                    <a:lnTo>
                      <a:pt x="719" y="0"/>
                    </a:lnTo>
                    <a:lnTo>
                      <a:pt x="728" y="0"/>
                    </a:lnTo>
                    <a:lnTo>
                      <a:pt x="1345" y="0"/>
                    </a:lnTo>
                    <a:lnTo>
                      <a:pt x="1345" y="516"/>
                    </a:lnTo>
                    <a:lnTo>
                      <a:pt x="1345" y="525"/>
                    </a:lnTo>
                    <a:lnTo>
                      <a:pt x="783" y="525"/>
                    </a:lnTo>
                    <a:lnTo>
                      <a:pt x="773" y="525"/>
                    </a:lnTo>
                    <a:lnTo>
                      <a:pt x="765" y="525"/>
                    </a:lnTo>
                    <a:lnTo>
                      <a:pt x="755" y="525"/>
                    </a:lnTo>
                    <a:lnTo>
                      <a:pt x="746" y="525"/>
                    </a:lnTo>
                    <a:lnTo>
                      <a:pt x="736" y="525"/>
                    </a:lnTo>
                    <a:lnTo>
                      <a:pt x="728" y="525"/>
                    </a:lnTo>
                    <a:lnTo>
                      <a:pt x="719" y="525"/>
                    </a:lnTo>
                    <a:lnTo>
                      <a:pt x="719" y="516"/>
                    </a:lnTo>
                    <a:lnTo>
                      <a:pt x="709" y="506"/>
                    </a:lnTo>
                    <a:lnTo>
                      <a:pt x="709" y="498"/>
                    </a:lnTo>
                    <a:lnTo>
                      <a:pt x="700" y="498"/>
                    </a:lnTo>
                    <a:lnTo>
                      <a:pt x="690" y="488"/>
                    </a:lnTo>
                    <a:lnTo>
                      <a:pt x="682" y="488"/>
                    </a:lnTo>
                    <a:lnTo>
                      <a:pt x="672" y="488"/>
                    </a:lnTo>
                    <a:lnTo>
                      <a:pt x="663" y="488"/>
                    </a:lnTo>
                    <a:lnTo>
                      <a:pt x="653" y="488"/>
                    </a:lnTo>
                    <a:lnTo>
                      <a:pt x="645" y="488"/>
                    </a:lnTo>
                    <a:lnTo>
                      <a:pt x="635" y="498"/>
                    </a:lnTo>
                    <a:lnTo>
                      <a:pt x="626" y="506"/>
                    </a:lnTo>
                    <a:lnTo>
                      <a:pt x="616" y="506"/>
                    </a:lnTo>
                    <a:lnTo>
                      <a:pt x="608" y="506"/>
                    </a:lnTo>
                    <a:lnTo>
                      <a:pt x="599" y="506"/>
                    </a:lnTo>
                    <a:lnTo>
                      <a:pt x="589" y="506"/>
                    </a:lnTo>
                    <a:lnTo>
                      <a:pt x="581" y="506"/>
                    </a:lnTo>
                    <a:lnTo>
                      <a:pt x="571" y="506"/>
                    </a:lnTo>
                    <a:lnTo>
                      <a:pt x="562" y="506"/>
                    </a:lnTo>
                    <a:lnTo>
                      <a:pt x="18" y="506"/>
                    </a:lnTo>
                    <a:lnTo>
                      <a:pt x="18" y="498"/>
                    </a:lnTo>
                    <a:lnTo>
                      <a:pt x="18" y="488"/>
                    </a:lnTo>
                    <a:lnTo>
                      <a:pt x="18" y="479"/>
                    </a:lnTo>
                    <a:lnTo>
                      <a:pt x="18" y="469"/>
                    </a:lnTo>
                    <a:lnTo>
                      <a:pt x="0" y="341"/>
                    </a:lnTo>
                    <a:lnTo>
                      <a:pt x="0" y="55"/>
                    </a:lnTo>
                    <a:lnTo>
                      <a:pt x="0" y="46"/>
                    </a:lnTo>
                    <a:lnTo>
                      <a:pt x="0" y="37"/>
                    </a:lnTo>
                    <a:lnTo>
                      <a:pt x="9" y="27"/>
                    </a:lnTo>
                    <a:lnTo>
                      <a:pt x="9" y="18"/>
                    </a:lnTo>
                    <a:lnTo>
                      <a:pt x="9" y="9"/>
                    </a:lnTo>
                    <a:lnTo>
                      <a:pt x="9" y="0"/>
                    </a:lnTo>
                    <a:close/>
                  </a:path>
                </a:pathLst>
              </a:custGeom>
              <a:solidFill>
                <a:srgbClr val="D6E0E0"/>
              </a:solidFill>
              <a:ln w="9525">
                <a:noFill/>
                <a:round/>
                <a:headEnd/>
                <a:tailEnd/>
              </a:ln>
            </p:spPr>
            <p:txBody>
              <a:bodyPr>
                <a:prstTxWarp prst="textNoShape">
                  <a:avLst/>
                </a:prstTxWarp>
              </a:bodyPr>
              <a:lstStyle/>
              <a:p>
                <a:endParaRPr lang="en-US"/>
              </a:p>
            </p:txBody>
          </p:sp>
          <p:sp>
            <p:nvSpPr>
              <p:cNvPr id="24901" name="Freeform 206"/>
              <p:cNvSpPr>
                <a:spLocks/>
              </p:cNvSpPr>
              <p:nvPr/>
            </p:nvSpPr>
            <p:spPr bwMode="auto">
              <a:xfrm>
                <a:off x="2157" y="2945"/>
                <a:ext cx="47" cy="64"/>
              </a:xfrm>
              <a:custGeom>
                <a:avLst/>
                <a:gdLst>
                  <a:gd name="T0" fmla="*/ 18 w 378"/>
                  <a:gd name="T1" fmla="*/ 488 h 506"/>
                  <a:gd name="T2" fmla="*/ 0 w 378"/>
                  <a:gd name="T3" fmla="*/ 0 h 506"/>
                  <a:gd name="T4" fmla="*/ 368 w 378"/>
                  <a:gd name="T5" fmla="*/ 0 h 506"/>
                  <a:gd name="T6" fmla="*/ 368 w 378"/>
                  <a:gd name="T7" fmla="*/ 9 h 506"/>
                  <a:gd name="T8" fmla="*/ 359 w 378"/>
                  <a:gd name="T9" fmla="*/ 18 h 506"/>
                  <a:gd name="T10" fmla="*/ 359 w 378"/>
                  <a:gd name="T11" fmla="*/ 27 h 506"/>
                  <a:gd name="T12" fmla="*/ 359 w 378"/>
                  <a:gd name="T13" fmla="*/ 37 h 506"/>
                  <a:gd name="T14" fmla="*/ 359 w 378"/>
                  <a:gd name="T15" fmla="*/ 46 h 506"/>
                  <a:gd name="T16" fmla="*/ 359 w 378"/>
                  <a:gd name="T17" fmla="*/ 83 h 506"/>
                  <a:gd name="T18" fmla="*/ 350 w 378"/>
                  <a:gd name="T19" fmla="*/ 120 h 506"/>
                  <a:gd name="T20" fmla="*/ 350 w 378"/>
                  <a:gd name="T21" fmla="*/ 165 h 506"/>
                  <a:gd name="T22" fmla="*/ 350 w 378"/>
                  <a:gd name="T23" fmla="*/ 202 h 506"/>
                  <a:gd name="T24" fmla="*/ 350 w 378"/>
                  <a:gd name="T25" fmla="*/ 248 h 506"/>
                  <a:gd name="T26" fmla="*/ 350 w 378"/>
                  <a:gd name="T27" fmla="*/ 285 h 506"/>
                  <a:gd name="T28" fmla="*/ 350 w 378"/>
                  <a:gd name="T29" fmla="*/ 322 h 506"/>
                  <a:gd name="T30" fmla="*/ 359 w 378"/>
                  <a:gd name="T31" fmla="*/ 359 h 506"/>
                  <a:gd name="T32" fmla="*/ 378 w 378"/>
                  <a:gd name="T33" fmla="*/ 479 h 506"/>
                  <a:gd name="T34" fmla="*/ 378 w 378"/>
                  <a:gd name="T35" fmla="*/ 506 h 506"/>
                  <a:gd name="T36" fmla="*/ 202 w 378"/>
                  <a:gd name="T37" fmla="*/ 506 h 506"/>
                  <a:gd name="T38" fmla="*/ 175 w 378"/>
                  <a:gd name="T39" fmla="*/ 506 h 506"/>
                  <a:gd name="T40" fmla="*/ 157 w 378"/>
                  <a:gd name="T41" fmla="*/ 498 h 506"/>
                  <a:gd name="T42" fmla="*/ 128 w 378"/>
                  <a:gd name="T43" fmla="*/ 498 h 506"/>
                  <a:gd name="T44" fmla="*/ 111 w 378"/>
                  <a:gd name="T45" fmla="*/ 498 h 506"/>
                  <a:gd name="T46" fmla="*/ 83 w 378"/>
                  <a:gd name="T47" fmla="*/ 488 h 506"/>
                  <a:gd name="T48" fmla="*/ 64 w 378"/>
                  <a:gd name="T49" fmla="*/ 488 h 506"/>
                  <a:gd name="T50" fmla="*/ 37 w 378"/>
                  <a:gd name="T51" fmla="*/ 488 h 506"/>
                  <a:gd name="T52" fmla="*/ 18 w 378"/>
                  <a:gd name="T53" fmla="*/ 488 h 50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378"/>
                  <a:gd name="T82" fmla="*/ 0 h 506"/>
                  <a:gd name="T83" fmla="*/ 378 w 378"/>
                  <a:gd name="T84" fmla="*/ 506 h 50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378" h="506">
                    <a:moveTo>
                      <a:pt x="18" y="488"/>
                    </a:moveTo>
                    <a:lnTo>
                      <a:pt x="0" y="0"/>
                    </a:lnTo>
                    <a:lnTo>
                      <a:pt x="368" y="0"/>
                    </a:lnTo>
                    <a:lnTo>
                      <a:pt x="368" y="9"/>
                    </a:lnTo>
                    <a:lnTo>
                      <a:pt x="359" y="18"/>
                    </a:lnTo>
                    <a:lnTo>
                      <a:pt x="359" y="27"/>
                    </a:lnTo>
                    <a:lnTo>
                      <a:pt x="359" y="37"/>
                    </a:lnTo>
                    <a:lnTo>
                      <a:pt x="359" y="46"/>
                    </a:lnTo>
                    <a:lnTo>
                      <a:pt x="359" y="83"/>
                    </a:lnTo>
                    <a:lnTo>
                      <a:pt x="350" y="120"/>
                    </a:lnTo>
                    <a:lnTo>
                      <a:pt x="350" y="165"/>
                    </a:lnTo>
                    <a:lnTo>
                      <a:pt x="350" y="202"/>
                    </a:lnTo>
                    <a:lnTo>
                      <a:pt x="350" y="248"/>
                    </a:lnTo>
                    <a:lnTo>
                      <a:pt x="350" y="285"/>
                    </a:lnTo>
                    <a:lnTo>
                      <a:pt x="350" y="322"/>
                    </a:lnTo>
                    <a:lnTo>
                      <a:pt x="359" y="359"/>
                    </a:lnTo>
                    <a:lnTo>
                      <a:pt x="378" y="479"/>
                    </a:lnTo>
                    <a:lnTo>
                      <a:pt x="378" y="506"/>
                    </a:lnTo>
                    <a:lnTo>
                      <a:pt x="202" y="506"/>
                    </a:lnTo>
                    <a:lnTo>
                      <a:pt x="175" y="506"/>
                    </a:lnTo>
                    <a:lnTo>
                      <a:pt x="157" y="498"/>
                    </a:lnTo>
                    <a:lnTo>
                      <a:pt x="128" y="498"/>
                    </a:lnTo>
                    <a:lnTo>
                      <a:pt x="111" y="498"/>
                    </a:lnTo>
                    <a:lnTo>
                      <a:pt x="83" y="488"/>
                    </a:lnTo>
                    <a:lnTo>
                      <a:pt x="64" y="488"/>
                    </a:lnTo>
                    <a:lnTo>
                      <a:pt x="37" y="488"/>
                    </a:lnTo>
                    <a:lnTo>
                      <a:pt x="18" y="488"/>
                    </a:lnTo>
                    <a:close/>
                  </a:path>
                </a:pathLst>
              </a:custGeom>
              <a:solidFill>
                <a:srgbClr val="A3B2B2"/>
              </a:solidFill>
              <a:ln w="9525">
                <a:noFill/>
                <a:round/>
                <a:headEnd/>
                <a:tailEnd/>
              </a:ln>
            </p:spPr>
            <p:txBody>
              <a:bodyPr>
                <a:prstTxWarp prst="textNoShape">
                  <a:avLst/>
                </a:prstTxWarp>
              </a:bodyPr>
              <a:lstStyle/>
              <a:p>
                <a:endParaRPr lang="en-US"/>
              </a:p>
            </p:txBody>
          </p:sp>
          <p:sp>
            <p:nvSpPr>
              <p:cNvPr id="24902" name="Freeform 207"/>
              <p:cNvSpPr>
                <a:spLocks/>
              </p:cNvSpPr>
              <p:nvPr/>
            </p:nvSpPr>
            <p:spPr bwMode="auto">
              <a:xfrm>
                <a:off x="2633" y="2975"/>
                <a:ext cx="517" cy="109"/>
              </a:xfrm>
              <a:custGeom>
                <a:avLst/>
                <a:gdLst>
                  <a:gd name="T0" fmla="*/ 562 w 4137"/>
                  <a:gd name="T1" fmla="*/ 397 h 866"/>
                  <a:gd name="T2" fmla="*/ 589 w 4137"/>
                  <a:gd name="T3" fmla="*/ 397 h 866"/>
                  <a:gd name="T4" fmla="*/ 626 w 4137"/>
                  <a:gd name="T5" fmla="*/ 397 h 866"/>
                  <a:gd name="T6" fmla="*/ 645 w 4137"/>
                  <a:gd name="T7" fmla="*/ 415 h 866"/>
                  <a:gd name="T8" fmla="*/ 672 w 4137"/>
                  <a:gd name="T9" fmla="*/ 443 h 866"/>
                  <a:gd name="T10" fmla="*/ 709 w 4137"/>
                  <a:gd name="T11" fmla="*/ 443 h 866"/>
                  <a:gd name="T12" fmla="*/ 738 w 4137"/>
                  <a:gd name="T13" fmla="*/ 424 h 866"/>
                  <a:gd name="T14" fmla="*/ 746 w 4137"/>
                  <a:gd name="T15" fmla="*/ 397 h 866"/>
                  <a:gd name="T16" fmla="*/ 792 w 4137"/>
                  <a:gd name="T17" fmla="*/ 378 h 866"/>
                  <a:gd name="T18" fmla="*/ 912 w 4137"/>
                  <a:gd name="T19" fmla="*/ 387 h 866"/>
                  <a:gd name="T20" fmla="*/ 1032 w 4137"/>
                  <a:gd name="T21" fmla="*/ 378 h 866"/>
                  <a:gd name="T22" fmla="*/ 1281 w 4137"/>
                  <a:gd name="T23" fmla="*/ 360 h 866"/>
                  <a:gd name="T24" fmla="*/ 1401 w 4137"/>
                  <a:gd name="T25" fmla="*/ 360 h 866"/>
                  <a:gd name="T26" fmla="*/ 1520 w 4137"/>
                  <a:gd name="T27" fmla="*/ 350 h 866"/>
                  <a:gd name="T28" fmla="*/ 1585 w 4137"/>
                  <a:gd name="T29" fmla="*/ 331 h 866"/>
                  <a:gd name="T30" fmla="*/ 1612 w 4137"/>
                  <a:gd name="T31" fmla="*/ 331 h 866"/>
                  <a:gd name="T32" fmla="*/ 1667 w 4137"/>
                  <a:gd name="T33" fmla="*/ 323 h 866"/>
                  <a:gd name="T34" fmla="*/ 1787 w 4137"/>
                  <a:gd name="T35" fmla="*/ 314 h 866"/>
                  <a:gd name="T36" fmla="*/ 1898 w 4137"/>
                  <a:gd name="T37" fmla="*/ 304 h 866"/>
                  <a:gd name="T38" fmla="*/ 2000 w 4137"/>
                  <a:gd name="T39" fmla="*/ 267 h 866"/>
                  <a:gd name="T40" fmla="*/ 2037 w 4137"/>
                  <a:gd name="T41" fmla="*/ 277 h 866"/>
                  <a:gd name="T42" fmla="*/ 2074 w 4137"/>
                  <a:gd name="T43" fmla="*/ 267 h 866"/>
                  <a:gd name="T44" fmla="*/ 2497 w 4137"/>
                  <a:gd name="T45" fmla="*/ 184 h 866"/>
                  <a:gd name="T46" fmla="*/ 2553 w 4137"/>
                  <a:gd name="T47" fmla="*/ 184 h 866"/>
                  <a:gd name="T48" fmla="*/ 2598 w 4137"/>
                  <a:gd name="T49" fmla="*/ 184 h 866"/>
                  <a:gd name="T50" fmla="*/ 2700 w 4137"/>
                  <a:gd name="T51" fmla="*/ 176 h 866"/>
                  <a:gd name="T52" fmla="*/ 2893 w 4137"/>
                  <a:gd name="T53" fmla="*/ 157 h 866"/>
                  <a:gd name="T54" fmla="*/ 3086 w 4137"/>
                  <a:gd name="T55" fmla="*/ 129 h 866"/>
                  <a:gd name="T56" fmla="*/ 3391 w 4137"/>
                  <a:gd name="T57" fmla="*/ 83 h 866"/>
                  <a:gd name="T58" fmla="*/ 3750 w 4137"/>
                  <a:gd name="T59" fmla="*/ 37 h 866"/>
                  <a:gd name="T60" fmla="*/ 4110 w 4137"/>
                  <a:gd name="T61" fmla="*/ 0 h 866"/>
                  <a:gd name="T62" fmla="*/ 4100 w 4137"/>
                  <a:gd name="T63" fmla="*/ 655 h 866"/>
                  <a:gd name="T64" fmla="*/ 4054 w 4137"/>
                  <a:gd name="T65" fmla="*/ 664 h 866"/>
                  <a:gd name="T66" fmla="*/ 4008 w 4137"/>
                  <a:gd name="T67" fmla="*/ 673 h 866"/>
                  <a:gd name="T68" fmla="*/ 3437 w 4137"/>
                  <a:gd name="T69" fmla="*/ 719 h 866"/>
                  <a:gd name="T70" fmla="*/ 2856 w 4137"/>
                  <a:gd name="T71" fmla="*/ 775 h 866"/>
                  <a:gd name="T72" fmla="*/ 2433 w 4137"/>
                  <a:gd name="T73" fmla="*/ 802 h 866"/>
                  <a:gd name="T74" fmla="*/ 2322 w 4137"/>
                  <a:gd name="T75" fmla="*/ 802 h 866"/>
                  <a:gd name="T76" fmla="*/ 2202 w 4137"/>
                  <a:gd name="T77" fmla="*/ 802 h 866"/>
                  <a:gd name="T78" fmla="*/ 1925 w 4137"/>
                  <a:gd name="T79" fmla="*/ 820 h 866"/>
                  <a:gd name="T80" fmla="*/ 1824 w 4137"/>
                  <a:gd name="T81" fmla="*/ 820 h 866"/>
                  <a:gd name="T82" fmla="*/ 1732 w 4137"/>
                  <a:gd name="T83" fmla="*/ 820 h 866"/>
                  <a:gd name="T84" fmla="*/ 1188 w 4137"/>
                  <a:gd name="T85" fmla="*/ 848 h 866"/>
                  <a:gd name="T86" fmla="*/ 1151 w 4137"/>
                  <a:gd name="T87" fmla="*/ 848 h 866"/>
                  <a:gd name="T88" fmla="*/ 1115 w 4137"/>
                  <a:gd name="T89" fmla="*/ 858 h 866"/>
                  <a:gd name="T90" fmla="*/ 534 w 4137"/>
                  <a:gd name="T91" fmla="*/ 866 h 866"/>
                  <a:gd name="T92" fmla="*/ 525 w 4137"/>
                  <a:gd name="T93" fmla="*/ 839 h 866"/>
                  <a:gd name="T94" fmla="*/ 507 w 4137"/>
                  <a:gd name="T95" fmla="*/ 829 h 866"/>
                  <a:gd name="T96" fmla="*/ 479 w 4137"/>
                  <a:gd name="T97" fmla="*/ 820 h 866"/>
                  <a:gd name="T98" fmla="*/ 451 w 4137"/>
                  <a:gd name="T99" fmla="*/ 839 h 866"/>
                  <a:gd name="T100" fmla="*/ 433 w 4137"/>
                  <a:gd name="T101" fmla="*/ 866 h 866"/>
                  <a:gd name="T102" fmla="*/ 378 w 4137"/>
                  <a:gd name="T103" fmla="*/ 858 h 866"/>
                  <a:gd name="T104" fmla="*/ 323 w 4137"/>
                  <a:gd name="T105" fmla="*/ 848 h 866"/>
                  <a:gd name="T106" fmla="*/ 19 w 4137"/>
                  <a:gd name="T107" fmla="*/ 848 h 866"/>
                  <a:gd name="T108" fmla="*/ 19 w 4137"/>
                  <a:gd name="T109" fmla="*/ 811 h 866"/>
                  <a:gd name="T110" fmla="*/ 9 w 4137"/>
                  <a:gd name="T111" fmla="*/ 775 h 866"/>
                  <a:gd name="T112" fmla="*/ 0 w 4137"/>
                  <a:gd name="T113" fmla="*/ 424 h 86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137"/>
                  <a:gd name="T172" fmla="*/ 0 h 866"/>
                  <a:gd name="T173" fmla="*/ 4137 w 4137"/>
                  <a:gd name="T174" fmla="*/ 866 h 86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137" h="866">
                    <a:moveTo>
                      <a:pt x="19" y="397"/>
                    </a:moveTo>
                    <a:lnTo>
                      <a:pt x="544" y="397"/>
                    </a:lnTo>
                    <a:lnTo>
                      <a:pt x="562" y="397"/>
                    </a:lnTo>
                    <a:lnTo>
                      <a:pt x="571" y="397"/>
                    </a:lnTo>
                    <a:lnTo>
                      <a:pt x="581" y="397"/>
                    </a:lnTo>
                    <a:lnTo>
                      <a:pt x="589" y="397"/>
                    </a:lnTo>
                    <a:lnTo>
                      <a:pt x="608" y="397"/>
                    </a:lnTo>
                    <a:lnTo>
                      <a:pt x="618" y="397"/>
                    </a:lnTo>
                    <a:lnTo>
                      <a:pt x="626" y="397"/>
                    </a:lnTo>
                    <a:lnTo>
                      <a:pt x="645" y="387"/>
                    </a:lnTo>
                    <a:lnTo>
                      <a:pt x="645" y="397"/>
                    </a:lnTo>
                    <a:lnTo>
                      <a:pt x="645" y="415"/>
                    </a:lnTo>
                    <a:lnTo>
                      <a:pt x="654" y="424"/>
                    </a:lnTo>
                    <a:lnTo>
                      <a:pt x="663" y="434"/>
                    </a:lnTo>
                    <a:lnTo>
                      <a:pt x="672" y="443"/>
                    </a:lnTo>
                    <a:lnTo>
                      <a:pt x="682" y="443"/>
                    </a:lnTo>
                    <a:lnTo>
                      <a:pt x="700" y="443"/>
                    </a:lnTo>
                    <a:lnTo>
                      <a:pt x="709" y="443"/>
                    </a:lnTo>
                    <a:lnTo>
                      <a:pt x="719" y="443"/>
                    </a:lnTo>
                    <a:lnTo>
                      <a:pt x="728" y="434"/>
                    </a:lnTo>
                    <a:lnTo>
                      <a:pt x="738" y="424"/>
                    </a:lnTo>
                    <a:lnTo>
                      <a:pt x="746" y="415"/>
                    </a:lnTo>
                    <a:lnTo>
                      <a:pt x="746" y="406"/>
                    </a:lnTo>
                    <a:lnTo>
                      <a:pt x="746" y="397"/>
                    </a:lnTo>
                    <a:lnTo>
                      <a:pt x="756" y="387"/>
                    </a:lnTo>
                    <a:lnTo>
                      <a:pt x="756" y="378"/>
                    </a:lnTo>
                    <a:lnTo>
                      <a:pt x="792" y="378"/>
                    </a:lnTo>
                    <a:lnTo>
                      <a:pt x="829" y="378"/>
                    </a:lnTo>
                    <a:lnTo>
                      <a:pt x="876" y="378"/>
                    </a:lnTo>
                    <a:lnTo>
                      <a:pt x="912" y="387"/>
                    </a:lnTo>
                    <a:lnTo>
                      <a:pt x="949" y="387"/>
                    </a:lnTo>
                    <a:lnTo>
                      <a:pt x="996" y="387"/>
                    </a:lnTo>
                    <a:lnTo>
                      <a:pt x="1032" y="378"/>
                    </a:lnTo>
                    <a:lnTo>
                      <a:pt x="1069" y="378"/>
                    </a:lnTo>
                    <a:lnTo>
                      <a:pt x="1235" y="360"/>
                    </a:lnTo>
                    <a:lnTo>
                      <a:pt x="1281" y="360"/>
                    </a:lnTo>
                    <a:lnTo>
                      <a:pt x="1318" y="360"/>
                    </a:lnTo>
                    <a:lnTo>
                      <a:pt x="1364" y="360"/>
                    </a:lnTo>
                    <a:lnTo>
                      <a:pt x="1401" y="360"/>
                    </a:lnTo>
                    <a:lnTo>
                      <a:pt x="1438" y="360"/>
                    </a:lnTo>
                    <a:lnTo>
                      <a:pt x="1483" y="350"/>
                    </a:lnTo>
                    <a:lnTo>
                      <a:pt x="1520" y="350"/>
                    </a:lnTo>
                    <a:lnTo>
                      <a:pt x="1566" y="331"/>
                    </a:lnTo>
                    <a:lnTo>
                      <a:pt x="1576" y="331"/>
                    </a:lnTo>
                    <a:lnTo>
                      <a:pt x="1585" y="331"/>
                    </a:lnTo>
                    <a:lnTo>
                      <a:pt x="1594" y="331"/>
                    </a:lnTo>
                    <a:lnTo>
                      <a:pt x="1603" y="341"/>
                    </a:lnTo>
                    <a:lnTo>
                      <a:pt x="1612" y="331"/>
                    </a:lnTo>
                    <a:lnTo>
                      <a:pt x="1622" y="331"/>
                    </a:lnTo>
                    <a:lnTo>
                      <a:pt x="1630" y="331"/>
                    </a:lnTo>
                    <a:lnTo>
                      <a:pt x="1667" y="323"/>
                    </a:lnTo>
                    <a:lnTo>
                      <a:pt x="1704" y="323"/>
                    </a:lnTo>
                    <a:lnTo>
                      <a:pt x="1741" y="314"/>
                    </a:lnTo>
                    <a:lnTo>
                      <a:pt x="1787" y="314"/>
                    </a:lnTo>
                    <a:lnTo>
                      <a:pt x="1824" y="314"/>
                    </a:lnTo>
                    <a:lnTo>
                      <a:pt x="1861" y="304"/>
                    </a:lnTo>
                    <a:lnTo>
                      <a:pt x="1898" y="304"/>
                    </a:lnTo>
                    <a:lnTo>
                      <a:pt x="1935" y="286"/>
                    </a:lnTo>
                    <a:lnTo>
                      <a:pt x="1990" y="267"/>
                    </a:lnTo>
                    <a:lnTo>
                      <a:pt x="2000" y="267"/>
                    </a:lnTo>
                    <a:lnTo>
                      <a:pt x="2008" y="267"/>
                    </a:lnTo>
                    <a:lnTo>
                      <a:pt x="2027" y="277"/>
                    </a:lnTo>
                    <a:lnTo>
                      <a:pt x="2037" y="277"/>
                    </a:lnTo>
                    <a:lnTo>
                      <a:pt x="2045" y="277"/>
                    </a:lnTo>
                    <a:lnTo>
                      <a:pt x="2055" y="277"/>
                    </a:lnTo>
                    <a:lnTo>
                      <a:pt x="2074" y="267"/>
                    </a:lnTo>
                    <a:lnTo>
                      <a:pt x="2082" y="267"/>
                    </a:lnTo>
                    <a:lnTo>
                      <a:pt x="2248" y="230"/>
                    </a:lnTo>
                    <a:lnTo>
                      <a:pt x="2497" y="184"/>
                    </a:lnTo>
                    <a:lnTo>
                      <a:pt x="2516" y="184"/>
                    </a:lnTo>
                    <a:lnTo>
                      <a:pt x="2534" y="184"/>
                    </a:lnTo>
                    <a:lnTo>
                      <a:pt x="2553" y="184"/>
                    </a:lnTo>
                    <a:lnTo>
                      <a:pt x="2570" y="184"/>
                    </a:lnTo>
                    <a:lnTo>
                      <a:pt x="2580" y="184"/>
                    </a:lnTo>
                    <a:lnTo>
                      <a:pt x="2598" y="184"/>
                    </a:lnTo>
                    <a:lnTo>
                      <a:pt x="2617" y="184"/>
                    </a:lnTo>
                    <a:lnTo>
                      <a:pt x="2635" y="184"/>
                    </a:lnTo>
                    <a:lnTo>
                      <a:pt x="2700" y="176"/>
                    </a:lnTo>
                    <a:lnTo>
                      <a:pt x="2764" y="166"/>
                    </a:lnTo>
                    <a:lnTo>
                      <a:pt x="2828" y="157"/>
                    </a:lnTo>
                    <a:lnTo>
                      <a:pt x="2893" y="157"/>
                    </a:lnTo>
                    <a:lnTo>
                      <a:pt x="2958" y="147"/>
                    </a:lnTo>
                    <a:lnTo>
                      <a:pt x="3022" y="139"/>
                    </a:lnTo>
                    <a:lnTo>
                      <a:pt x="3086" y="129"/>
                    </a:lnTo>
                    <a:lnTo>
                      <a:pt x="3152" y="120"/>
                    </a:lnTo>
                    <a:lnTo>
                      <a:pt x="3261" y="102"/>
                    </a:lnTo>
                    <a:lnTo>
                      <a:pt x="3391" y="83"/>
                    </a:lnTo>
                    <a:lnTo>
                      <a:pt x="3511" y="65"/>
                    </a:lnTo>
                    <a:lnTo>
                      <a:pt x="3631" y="56"/>
                    </a:lnTo>
                    <a:lnTo>
                      <a:pt x="3750" y="37"/>
                    </a:lnTo>
                    <a:lnTo>
                      <a:pt x="3870" y="28"/>
                    </a:lnTo>
                    <a:lnTo>
                      <a:pt x="3990" y="9"/>
                    </a:lnTo>
                    <a:lnTo>
                      <a:pt x="4110" y="0"/>
                    </a:lnTo>
                    <a:lnTo>
                      <a:pt x="4137" y="655"/>
                    </a:lnTo>
                    <a:lnTo>
                      <a:pt x="4118" y="655"/>
                    </a:lnTo>
                    <a:lnTo>
                      <a:pt x="4100" y="655"/>
                    </a:lnTo>
                    <a:lnTo>
                      <a:pt x="4091" y="664"/>
                    </a:lnTo>
                    <a:lnTo>
                      <a:pt x="4073" y="664"/>
                    </a:lnTo>
                    <a:lnTo>
                      <a:pt x="4054" y="664"/>
                    </a:lnTo>
                    <a:lnTo>
                      <a:pt x="4036" y="673"/>
                    </a:lnTo>
                    <a:lnTo>
                      <a:pt x="4026" y="673"/>
                    </a:lnTo>
                    <a:lnTo>
                      <a:pt x="4008" y="673"/>
                    </a:lnTo>
                    <a:lnTo>
                      <a:pt x="3815" y="691"/>
                    </a:lnTo>
                    <a:lnTo>
                      <a:pt x="3621" y="709"/>
                    </a:lnTo>
                    <a:lnTo>
                      <a:pt x="3437" y="719"/>
                    </a:lnTo>
                    <a:lnTo>
                      <a:pt x="3243" y="738"/>
                    </a:lnTo>
                    <a:lnTo>
                      <a:pt x="3049" y="756"/>
                    </a:lnTo>
                    <a:lnTo>
                      <a:pt x="2856" y="775"/>
                    </a:lnTo>
                    <a:lnTo>
                      <a:pt x="2663" y="783"/>
                    </a:lnTo>
                    <a:lnTo>
                      <a:pt x="2469" y="802"/>
                    </a:lnTo>
                    <a:lnTo>
                      <a:pt x="2433" y="802"/>
                    </a:lnTo>
                    <a:lnTo>
                      <a:pt x="2396" y="802"/>
                    </a:lnTo>
                    <a:lnTo>
                      <a:pt x="2359" y="802"/>
                    </a:lnTo>
                    <a:lnTo>
                      <a:pt x="2322" y="802"/>
                    </a:lnTo>
                    <a:lnTo>
                      <a:pt x="2276" y="802"/>
                    </a:lnTo>
                    <a:lnTo>
                      <a:pt x="2239" y="802"/>
                    </a:lnTo>
                    <a:lnTo>
                      <a:pt x="2202" y="802"/>
                    </a:lnTo>
                    <a:lnTo>
                      <a:pt x="2165" y="802"/>
                    </a:lnTo>
                    <a:lnTo>
                      <a:pt x="1954" y="820"/>
                    </a:lnTo>
                    <a:lnTo>
                      <a:pt x="1925" y="820"/>
                    </a:lnTo>
                    <a:lnTo>
                      <a:pt x="1888" y="820"/>
                    </a:lnTo>
                    <a:lnTo>
                      <a:pt x="1861" y="820"/>
                    </a:lnTo>
                    <a:lnTo>
                      <a:pt x="1824" y="820"/>
                    </a:lnTo>
                    <a:lnTo>
                      <a:pt x="1797" y="820"/>
                    </a:lnTo>
                    <a:lnTo>
                      <a:pt x="1760" y="820"/>
                    </a:lnTo>
                    <a:lnTo>
                      <a:pt x="1732" y="820"/>
                    </a:lnTo>
                    <a:lnTo>
                      <a:pt x="1696" y="820"/>
                    </a:lnTo>
                    <a:lnTo>
                      <a:pt x="1483" y="848"/>
                    </a:lnTo>
                    <a:lnTo>
                      <a:pt x="1188" y="848"/>
                    </a:lnTo>
                    <a:lnTo>
                      <a:pt x="1180" y="848"/>
                    </a:lnTo>
                    <a:lnTo>
                      <a:pt x="1170" y="848"/>
                    </a:lnTo>
                    <a:lnTo>
                      <a:pt x="1151" y="848"/>
                    </a:lnTo>
                    <a:lnTo>
                      <a:pt x="1143" y="858"/>
                    </a:lnTo>
                    <a:lnTo>
                      <a:pt x="1133" y="858"/>
                    </a:lnTo>
                    <a:lnTo>
                      <a:pt x="1115" y="858"/>
                    </a:lnTo>
                    <a:lnTo>
                      <a:pt x="1106" y="866"/>
                    </a:lnTo>
                    <a:lnTo>
                      <a:pt x="1097" y="866"/>
                    </a:lnTo>
                    <a:lnTo>
                      <a:pt x="534" y="866"/>
                    </a:lnTo>
                    <a:lnTo>
                      <a:pt x="534" y="858"/>
                    </a:lnTo>
                    <a:lnTo>
                      <a:pt x="525" y="848"/>
                    </a:lnTo>
                    <a:lnTo>
                      <a:pt x="525" y="839"/>
                    </a:lnTo>
                    <a:lnTo>
                      <a:pt x="516" y="839"/>
                    </a:lnTo>
                    <a:lnTo>
                      <a:pt x="516" y="829"/>
                    </a:lnTo>
                    <a:lnTo>
                      <a:pt x="507" y="829"/>
                    </a:lnTo>
                    <a:lnTo>
                      <a:pt x="498" y="829"/>
                    </a:lnTo>
                    <a:lnTo>
                      <a:pt x="488" y="820"/>
                    </a:lnTo>
                    <a:lnTo>
                      <a:pt x="479" y="820"/>
                    </a:lnTo>
                    <a:lnTo>
                      <a:pt x="470" y="829"/>
                    </a:lnTo>
                    <a:lnTo>
                      <a:pt x="461" y="829"/>
                    </a:lnTo>
                    <a:lnTo>
                      <a:pt x="451" y="839"/>
                    </a:lnTo>
                    <a:lnTo>
                      <a:pt x="442" y="839"/>
                    </a:lnTo>
                    <a:lnTo>
                      <a:pt x="433" y="848"/>
                    </a:lnTo>
                    <a:lnTo>
                      <a:pt x="433" y="866"/>
                    </a:lnTo>
                    <a:lnTo>
                      <a:pt x="414" y="858"/>
                    </a:lnTo>
                    <a:lnTo>
                      <a:pt x="397" y="858"/>
                    </a:lnTo>
                    <a:lnTo>
                      <a:pt x="378" y="858"/>
                    </a:lnTo>
                    <a:lnTo>
                      <a:pt x="360" y="848"/>
                    </a:lnTo>
                    <a:lnTo>
                      <a:pt x="341" y="848"/>
                    </a:lnTo>
                    <a:lnTo>
                      <a:pt x="323" y="848"/>
                    </a:lnTo>
                    <a:lnTo>
                      <a:pt x="304" y="848"/>
                    </a:lnTo>
                    <a:lnTo>
                      <a:pt x="286" y="848"/>
                    </a:lnTo>
                    <a:lnTo>
                      <a:pt x="19" y="848"/>
                    </a:lnTo>
                    <a:lnTo>
                      <a:pt x="19" y="829"/>
                    </a:lnTo>
                    <a:lnTo>
                      <a:pt x="19" y="820"/>
                    </a:lnTo>
                    <a:lnTo>
                      <a:pt x="19" y="811"/>
                    </a:lnTo>
                    <a:lnTo>
                      <a:pt x="19" y="793"/>
                    </a:lnTo>
                    <a:lnTo>
                      <a:pt x="9" y="783"/>
                    </a:lnTo>
                    <a:lnTo>
                      <a:pt x="9" y="775"/>
                    </a:lnTo>
                    <a:lnTo>
                      <a:pt x="9" y="756"/>
                    </a:lnTo>
                    <a:lnTo>
                      <a:pt x="0" y="746"/>
                    </a:lnTo>
                    <a:lnTo>
                      <a:pt x="0" y="424"/>
                    </a:lnTo>
                    <a:lnTo>
                      <a:pt x="19" y="397"/>
                    </a:lnTo>
                    <a:close/>
                  </a:path>
                </a:pathLst>
              </a:custGeom>
              <a:solidFill>
                <a:srgbClr val="A3B2B2"/>
              </a:solidFill>
              <a:ln w="9525">
                <a:noFill/>
                <a:round/>
                <a:headEnd/>
                <a:tailEnd/>
              </a:ln>
            </p:spPr>
            <p:txBody>
              <a:bodyPr>
                <a:prstTxWarp prst="textNoShape">
                  <a:avLst/>
                </a:prstTxWarp>
              </a:bodyPr>
              <a:lstStyle/>
              <a:p>
                <a:endParaRPr lang="en-US"/>
              </a:p>
            </p:txBody>
          </p:sp>
        </p:grpSp>
        <p:sp>
          <p:nvSpPr>
            <p:cNvPr id="24589" name="Freeform 208"/>
            <p:cNvSpPr>
              <a:spLocks/>
            </p:cNvSpPr>
            <p:nvPr/>
          </p:nvSpPr>
          <p:spPr bwMode="auto">
            <a:xfrm>
              <a:off x="2472" y="3025"/>
              <a:ext cx="150" cy="56"/>
            </a:xfrm>
            <a:custGeom>
              <a:avLst/>
              <a:gdLst>
                <a:gd name="T0" fmla="*/ 17 w 1198"/>
                <a:gd name="T1" fmla="*/ 0 h 451"/>
                <a:gd name="T2" fmla="*/ 562 w 1198"/>
                <a:gd name="T3" fmla="*/ 0 h 451"/>
                <a:gd name="T4" fmla="*/ 1169 w 1198"/>
                <a:gd name="T5" fmla="*/ 0 h 451"/>
                <a:gd name="T6" fmla="*/ 1169 w 1198"/>
                <a:gd name="T7" fmla="*/ 9 h 451"/>
                <a:gd name="T8" fmla="*/ 1169 w 1198"/>
                <a:gd name="T9" fmla="*/ 359 h 451"/>
                <a:gd name="T10" fmla="*/ 1169 w 1198"/>
                <a:gd name="T11" fmla="*/ 368 h 451"/>
                <a:gd name="T12" fmla="*/ 1179 w 1198"/>
                <a:gd name="T13" fmla="*/ 378 h 451"/>
                <a:gd name="T14" fmla="*/ 1179 w 1198"/>
                <a:gd name="T15" fmla="*/ 396 h 451"/>
                <a:gd name="T16" fmla="*/ 1179 w 1198"/>
                <a:gd name="T17" fmla="*/ 405 h 451"/>
                <a:gd name="T18" fmla="*/ 1188 w 1198"/>
                <a:gd name="T19" fmla="*/ 414 h 451"/>
                <a:gd name="T20" fmla="*/ 1188 w 1198"/>
                <a:gd name="T21" fmla="*/ 423 h 451"/>
                <a:gd name="T22" fmla="*/ 1198 w 1198"/>
                <a:gd name="T23" fmla="*/ 423 h 451"/>
                <a:gd name="T24" fmla="*/ 1198 w 1198"/>
                <a:gd name="T25" fmla="*/ 451 h 451"/>
                <a:gd name="T26" fmla="*/ 975 w 1198"/>
                <a:gd name="T27" fmla="*/ 451 h 451"/>
                <a:gd name="T28" fmla="*/ 958 w 1198"/>
                <a:gd name="T29" fmla="*/ 442 h 451"/>
                <a:gd name="T30" fmla="*/ 940 w 1198"/>
                <a:gd name="T31" fmla="*/ 442 h 451"/>
                <a:gd name="T32" fmla="*/ 921 w 1198"/>
                <a:gd name="T33" fmla="*/ 442 h 451"/>
                <a:gd name="T34" fmla="*/ 911 w 1198"/>
                <a:gd name="T35" fmla="*/ 432 h 451"/>
                <a:gd name="T36" fmla="*/ 893 w 1198"/>
                <a:gd name="T37" fmla="*/ 432 h 451"/>
                <a:gd name="T38" fmla="*/ 874 w 1198"/>
                <a:gd name="T39" fmla="*/ 432 h 451"/>
                <a:gd name="T40" fmla="*/ 856 w 1198"/>
                <a:gd name="T41" fmla="*/ 432 h 451"/>
                <a:gd name="T42" fmla="*/ 838 w 1198"/>
                <a:gd name="T43" fmla="*/ 423 h 451"/>
                <a:gd name="T44" fmla="*/ 626 w 1198"/>
                <a:gd name="T45" fmla="*/ 423 h 451"/>
                <a:gd name="T46" fmla="*/ 616 w 1198"/>
                <a:gd name="T47" fmla="*/ 423 h 451"/>
                <a:gd name="T48" fmla="*/ 616 w 1198"/>
                <a:gd name="T49" fmla="*/ 414 h 451"/>
                <a:gd name="T50" fmla="*/ 607 w 1198"/>
                <a:gd name="T51" fmla="*/ 414 h 451"/>
                <a:gd name="T52" fmla="*/ 599 w 1198"/>
                <a:gd name="T53" fmla="*/ 405 h 451"/>
                <a:gd name="T54" fmla="*/ 589 w 1198"/>
                <a:gd name="T55" fmla="*/ 405 h 451"/>
                <a:gd name="T56" fmla="*/ 580 w 1198"/>
                <a:gd name="T57" fmla="*/ 405 h 451"/>
                <a:gd name="T58" fmla="*/ 570 w 1198"/>
                <a:gd name="T59" fmla="*/ 405 h 451"/>
                <a:gd name="T60" fmla="*/ 562 w 1198"/>
                <a:gd name="T61" fmla="*/ 414 h 451"/>
                <a:gd name="T62" fmla="*/ 552 w 1198"/>
                <a:gd name="T63" fmla="*/ 414 h 451"/>
                <a:gd name="T64" fmla="*/ 543 w 1198"/>
                <a:gd name="T65" fmla="*/ 423 h 451"/>
                <a:gd name="T66" fmla="*/ 0 w 1198"/>
                <a:gd name="T67" fmla="*/ 423 h 451"/>
                <a:gd name="T68" fmla="*/ 0 w 1198"/>
                <a:gd name="T69" fmla="*/ 174 h 451"/>
                <a:gd name="T70" fmla="*/ 9 w 1198"/>
                <a:gd name="T71" fmla="*/ 147 h 451"/>
                <a:gd name="T72" fmla="*/ 9 w 1198"/>
                <a:gd name="T73" fmla="*/ 128 h 451"/>
                <a:gd name="T74" fmla="*/ 17 w 1198"/>
                <a:gd name="T75" fmla="*/ 101 h 451"/>
                <a:gd name="T76" fmla="*/ 17 w 1198"/>
                <a:gd name="T77" fmla="*/ 83 h 451"/>
                <a:gd name="T78" fmla="*/ 17 w 1198"/>
                <a:gd name="T79" fmla="*/ 64 h 451"/>
                <a:gd name="T80" fmla="*/ 17 w 1198"/>
                <a:gd name="T81" fmla="*/ 46 h 451"/>
                <a:gd name="T82" fmla="*/ 17 w 1198"/>
                <a:gd name="T83" fmla="*/ 27 h 451"/>
                <a:gd name="T84" fmla="*/ 17 w 1198"/>
                <a:gd name="T85" fmla="*/ 0 h 45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198"/>
                <a:gd name="T130" fmla="*/ 0 h 451"/>
                <a:gd name="T131" fmla="*/ 1198 w 1198"/>
                <a:gd name="T132" fmla="*/ 451 h 451"/>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198" h="451">
                  <a:moveTo>
                    <a:pt x="17" y="0"/>
                  </a:moveTo>
                  <a:lnTo>
                    <a:pt x="562" y="0"/>
                  </a:lnTo>
                  <a:lnTo>
                    <a:pt x="1169" y="0"/>
                  </a:lnTo>
                  <a:lnTo>
                    <a:pt x="1169" y="9"/>
                  </a:lnTo>
                  <a:lnTo>
                    <a:pt x="1169" y="359"/>
                  </a:lnTo>
                  <a:lnTo>
                    <a:pt x="1169" y="368"/>
                  </a:lnTo>
                  <a:lnTo>
                    <a:pt x="1179" y="378"/>
                  </a:lnTo>
                  <a:lnTo>
                    <a:pt x="1179" y="396"/>
                  </a:lnTo>
                  <a:lnTo>
                    <a:pt x="1179" y="405"/>
                  </a:lnTo>
                  <a:lnTo>
                    <a:pt x="1188" y="414"/>
                  </a:lnTo>
                  <a:lnTo>
                    <a:pt x="1188" y="423"/>
                  </a:lnTo>
                  <a:lnTo>
                    <a:pt x="1198" y="423"/>
                  </a:lnTo>
                  <a:lnTo>
                    <a:pt x="1198" y="451"/>
                  </a:lnTo>
                  <a:lnTo>
                    <a:pt x="975" y="451"/>
                  </a:lnTo>
                  <a:lnTo>
                    <a:pt x="958" y="442"/>
                  </a:lnTo>
                  <a:lnTo>
                    <a:pt x="940" y="442"/>
                  </a:lnTo>
                  <a:lnTo>
                    <a:pt x="921" y="442"/>
                  </a:lnTo>
                  <a:lnTo>
                    <a:pt x="911" y="432"/>
                  </a:lnTo>
                  <a:lnTo>
                    <a:pt x="893" y="432"/>
                  </a:lnTo>
                  <a:lnTo>
                    <a:pt x="874" y="432"/>
                  </a:lnTo>
                  <a:lnTo>
                    <a:pt x="856" y="432"/>
                  </a:lnTo>
                  <a:lnTo>
                    <a:pt x="838" y="423"/>
                  </a:lnTo>
                  <a:lnTo>
                    <a:pt x="626" y="423"/>
                  </a:lnTo>
                  <a:lnTo>
                    <a:pt x="616" y="423"/>
                  </a:lnTo>
                  <a:lnTo>
                    <a:pt x="616" y="414"/>
                  </a:lnTo>
                  <a:lnTo>
                    <a:pt x="607" y="414"/>
                  </a:lnTo>
                  <a:lnTo>
                    <a:pt x="599" y="405"/>
                  </a:lnTo>
                  <a:lnTo>
                    <a:pt x="589" y="405"/>
                  </a:lnTo>
                  <a:lnTo>
                    <a:pt x="580" y="405"/>
                  </a:lnTo>
                  <a:lnTo>
                    <a:pt x="570" y="405"/>
                  </a:lnTo>
                  <a:lnTo>
                    <a:pt x="562" y="414"/>
                  </a:lnTo>
                  <a:lnTo>
                    <a:pt x="552" y="414"/>
                  </a:lnTo>
                  <a:lnTo>
                    <a:pt x="543" y="423"/>
                  </a:lnTo>
                  <a:lnTo>
                    <a:pt x="0" y="423"/>
                  </a:lnTo>
                  <a:lnTo>
                    <a:pt x="0" y="174"/>
                  </a:lnTo>
                  <a:lnTo>
                    <a:pt x="9" y="147"/>
                  </a:lnTo>
                  <a:lnTo>
                    <a:pt x="9" y="128"/>
                  </a:lnTo>
                  <a:lnTo>
                    <a:pt x="17" y="101"/>
                  </a:lnTo>
                  <a:lnTo>
                    <a:pt x="17" y="83"/>
                  </a:lnTo>
                  <a:lnTo>
                    <a:pt x="17" y="64"/>
                  </a:lnTo>
                  <a:lnTo>
                    <a:pt x="17" y="46"/>
                  </a:lnTo>
                  <a:lnTo>
                    <a:pt x="17" y="27"/>
                  </a:lnTo>
                  <a:lnTo>
                    <a:pt x="17" y="0"/>
                  </a:lnTo>
                  <a:close/>
                </a:path>
              </a:pathLst>
            </a:custGeom>
            <a:solidFill>
              <a:srgbClr val="D6E0E0"/>
            </a:solidFill>
            <a:ln w="9525">
              <a:noFill/>
              <a:round/>
              <a:headEnd/>
              <a:tailEnd/>
            </a:ln>
          </p:spPr>
          <p:txBody>
            <a:bodyPr>
              <a:prstTxWarp prst="textNoShape">
                <a:avLst/>
              </a:prstTxWarp>
            </a:bodyPr>
            <a:lstStyle/>
            <a:p>
              <a:endParaRPr lang="en-US"/>
            </a:p>
          </p:txBody>
        </p:sp>
        <p:sp>
          <p:nvSpPr>
            <p:cNvPr id="24590" name="Freeform 209"/>
            <p:cNvSpPr>
              <a:spLocks/>
            </p:cNvSpPr>
            <p:nvPr/>
          </p:nvSpPr>
          <p:spPr bwMode="auto">
            <a:xfrm>
              <a:off x="2307" y="3025"/>
              <a:ext cx="154" cy="53"/>
            </a:xfrm>
            <a:custGeom>
              <a:avLst/>
              <a:gdLst>
                <a:gd name="T0" fmla="*/ 0 w 1234"/>
                <a:gd name="T1" fmla="*/ 0 h 423"/>
                <a:gd name="T2" fmla="*/ 8 w 1234"/>
                <a:gd name="T3" fmla="*/ 0 h 423"/>
                <a:gd name="T4" fmla="*/ 18 w 1234"/>
                <a:gd name="T5" fmla="*/ 0 h 423"/>
                <a:gd name="T6" fmla="*/ 27 w 1234"/>
                <a:gd name="T7" fmla="*/ 0 h 423"/>
                <a:gd name="T8" fmla="*/ 37 w 1234"/>
                <a:gd name="T9" fmla="*/ 0 h 423"/>
                <a:gd name="T10" fmla="*/ 45 w 1234"/>
                <a:gd name="T11" fmla="*/ 0 h 423"/>
                <a:gd name="T12" fmla="*/ 1234 w 1234"/>
                <a:gd name="T13" fmla="*/ 0 h 423"/>
                <a:gd name="T14" fmla="*/ 1234 w 1234"/>
                <a:gd name="T15" fmla="*/ 91 h 423"/>
                <a:gd name="T16" fmla="*/ 1234 w 1234"/>
                <a:gd name="T17" fmla="*/ 101 h 423"/>
                <a:gd name="T18" fmla="*/ 1224 w 1234"/>
                <a:gd name="T19" fmla="*/ 110 h 423"/>
                <a:gd name="T20" fmla="*/ 1224 w 1234"/>
                <a:gd name="T21" fmla="*/ 120 h 423"/>
                <a:gd name="T22" fmla="*/ 1224 w 1234"/>
                <a:gd name="T23" fmla="*/ 128 h 423"/>
                <a:gd name="T24" fmla="*/ 1216 w 1234"/>
                <a:gd name="T25" fmla="*/ 138 h 423"/>
                <a:gd name="T26" fmla="*/ 1216 w 1234"/>
                <a:gd name="T27" fmla="*/ 147 h 423"/>
                <a:gd name="T28" fmla="*/ 1216 w 1234"/>
                <a:gd name="T29" fmla="*/ 157 h 423"/>
                <a:gd name="T30" fmla="*/ 1216 w 1234"/>
                <a:gd name="T31" fmla="*/ 165 h 423"/>
                <a:gd name="T32" fmla="*/ 1216 w 1234"/>
                <a:gd name="T33" fmla="*/ 423 h 423"/>
                <a:gd name="T34" fmla="*/ 663 w 1234"/>
                <a:gd name="T35" fmla="*/ 423 h 423"/>
                <a:gd name="T36" fmla="*/ 663 w 1234"/>
                <a:gd name="T37" fmla="*/ 414 h 423"/>
                <a:gd name="T38" fmla="*/ 663 w 1234"/>
                <a:gd name="T39" fmla="*/ 405 h 423"/>
                <a:gd name="T40" fmla="*/ 654 w 1234"/>
                <a:gd name="T41" fmla="*/ 396 h 423"/>
                <a:gd name="T42" fmla="*/ 654 w 1234"/>
                <a:gd name="T43" fmla="*/ 386 h 423"/>
                <a:gd name="T44" fmla="*/ 644 w 1234"/>
                <a:gd name="T45" fmla="*/ 378 h 423"/>
                <a:gd name="T46" fmla="*/ 635 w 1234"/>
                <a:gd name="T47" fmla="*/ 378 h 423"/>
                <a:gd name="T48" fmla="*/ 626 w 1234"/>
                <a:gd name="T49" fmla="*/ 368 h 423"/>
                <a:gd name="T50" fmla="*/ 617 w 1234"/>
                <a:gd name="T51" fmla="*/ 368 h 423"/>
                <a:gd name="T52" fmla="*/ 607 w 1234"/>
                <a:gd name="T53" fmla="*/ 359 h 423"/>
                <a:gd name="T54" fmla="*/ 598 w 1234"/>
                <a:gd name="T55" fmla="*/ 368 h 423"/>
                <a:gd name="T56" fmla="*/ 580 w 1234"/>
                <a:gd name="T57" fmla="*/ 368 h 423"/>
                <a:gd name="T58" fmla="*/ 571 w 1234"/>
                <a:gd name="T59" fmla="*/ 378 h 423"/>
                <a:gd name="T60" fmla="*/ 561 w 1234"/>
                <a:gd name="T61" fmla="*/ 378 h 423"/>
                <a:gd name="T62" fmla="*/ 561 w 1234"/>
                <a:gd name="T63" fmla="*/ 386 h 423"/>
                <a:gd name="T64" fmla="*/ 553 w 1234"/>
                <a:gd name="T65" fmla="*/ 396 h 423"/>
                <a:gd name="T66" fmla="*/ 553 w 1234"/>
                <a:gd name="T67" fmla="*/ 405 h 423"/>
                <a:gd name="T68" fmla="*/ 553 w 1234"/>
                <a:gd name="T69" fmla="*/ 414 h 423"/>
                <a:gd name="T70" fmla="*/ 553 w 1234"/>
                <a:gd name="T71" fmla="*/ 423 h 423"/>
                <a:gd name="T72" fmla="*/ 534 w 1234"/>
                <a:gd name="T73" fmla="*/ 423 h 423"/>
                <a:gd name="T74" fmla="*/ 516 w 1234"/>
                <a:gd name="T75" fmla="*/ 423 h 423"/>
                <a:gd name="T76" fmla="*/ 497 w 1234"/>
                <a:gd name="T77" fmla="*/ 414 h 423"/>
                <a:gd name="T78" fmla="*/ 479 w 1234"/>
                <a:gd name="T79" fmla="*/ 414 h 423"/>
                <a:gd name="T80" fmla="*/ 460 w 1234"/>
                <a:gd name="T81" fmla="*/ 414 h 423"/>
                <a:gd name="T82" fmla="*/ 442 w 1234"/>
                <a:gd name="T83" fmla="*/ 405 h 423"/>
                <a:gd name="T84" fmla="*/ 433 w 1234"/>
                <a:gd name="T85" fmla="*/ 405 h 423"/>
                <a:gd name="T86" fmla="*/ 414 w 1234"/>
                <a:gd name="T87" fmla="*/ 405 h 423"/>
                <a:gd name="T88" fmla="*/ 0 w 1234"/>
                <a:gd name="T89" fmla="*/ 405 h 423"/>
                <a:gd name="T90" fmla="*/ 0 w 1234"/>
                <a:gd name="T91" fmla="*/ 396 h 423"/>
                <a:gd name="T92" fmla="*/ 0 w 1234"/>
                <a:gd name="T93" fmla="*/ 0 h 423"/>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234"/>
                <a:gd name="T142" fmla="*/ 0 h 423"/>
                <a:gd name="T143" fmla="*/ 1234 w 1234"/>
                <a:gd name="T144" fmla="*/ 423 h 423"/>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234" h="423">
                  <a:moveTo>
                    <a:pt x="0" y="0"/>
                  </a:moveTo>
                  <a:lnTo>
                    <a:pt x="8" y="0"/>
                  </a:lnTo>
                  <a:lnTo>
                    <a:pt x="18" y="0"/>
                  </a:lnTo>
                  <a:lnTo>
                    <a:pt x="27" y="0"/>
                  </a:lnTo>
                  <a:lnTo>
                    <a:pt x="37" y="0"/>
                  </a:lnTo>
                  <a:lnTo>
                    <a:pt x="45" y="0"/>
                  </a:lnTo>
                  <a:lnTo>
                    <a:pt x="1234" y="0"/>
                  </a:lnTo>
                  <a:lnTo>
                    <a:pt x="1234" y="91"/>
                  </a:lnTo>
                  <a:lnTo>
                    <a:pt x="1234" y="101"/>
                  </a:lnTo>
                  <a:lnTo>
                    <a:pt x="1224" y="110"/>
                  </a:lnTo>
                  <a:lnTo>
                    <a:pt x="1224" y="120"/>
                  </a:lnTo>
                  <a:lnTo>
                    <a:pt x="1224" y="128"/>
                  </a:lnTo>
                  <a:lnTo>
                    <a:pt x="1216" y="138"/>
                  </a:lnTo>
                  <a:lnTo>
                    <a:pt x="1216" y="147"/>
                  </a:lnTo>
                  <a:lnTo>
                    <a:pt x="1216" y="157"/>
                  </a:lnTo>
                  <a:lnTo>
                    <a:pt x="1216" y="165"/>
                  </a:lnTo>
                  <a:lnTo>
                    <a:pt x="1216" y="423"/>
                  </a:lnTo>
                  <a:lnTo>
                    <a:pt x="663" y="423"/>
                  </a:lnTo>
                  <a:lnTo>
                    <a:pt x="663" y="414"/>
                  </a:lnTo>
                  <a:lnTo>
                    <a:pt x="663" y="405"/>
                  </a:lnTo>
                  <a:lnTo>
                    <a:pt x="654" y="396"/>
                  </a:lnTo>
                  <a:lnTo>
                    <a:pt x="654" y="386"/>
                  </a:lnTo>
                  <a:lnTo>
                    <a:pt x="644" y="378"/>
                  </a:lnTo>
                  <a:lnTo>
                    <a:pt x="635" y="378"/>
                  </a:lnTo>
                  <a:lnTo>
                    <a:pt x="626" y="368"/>
                  </a:lnTo>
                  <a:lnTo>
                    <a:pt x="617" y="368"/>
                  </a:lnTo>
                  <a:lnTo>
                    <a:pt x="607" y="359"/>
                  </a:lnTo>
                  <a:lnTo>
                    <a:pt x="598" y="368"/>
                  </a:lnTo>
                  <a:lnTo>
                    <a:pt x="580" y="368"/>
                  </a:lnTo>
                  <a:lnTo>
                    <a:pt x="571" y="378"/>
                  </a:lnTo>
                  <a:lnTo>
                    <a:pt x="561" y="378"/>
                  </a:lnTo>
                  <a:lnTo>
                    <a:pt x="561" y="386"/>
                  </a:lnTo>
                  <a:lnTo>
                    <a:pt x="553" y="396"/>
                  </a:lnTo>
                  <a:lnTo>
                    <a:pt x="553" y="405"/>
                  </a:lnTo>
                  <a:lnTo>
                    <a:pt x="553" y="414"/>
                  </a:lnTo>
                  <a:lnTo>
                    <a:pt x="553" y="423"/>
                  </a:lnTo>
                  <a:lnTo>
                    <a:pt x="534" y="423"/>
                  </a:lnTo>
                  <a:lnTo>
                    <a:pt x="516" y="423"/>
                  </a:lnTo>
                  <a:lnTo>
                    <a:pt x="497" y="414"/>
                  </a:lnTo>
                  <a:lnTo>
                    <a:pt x="479" y="414"/>
                  </a:lnTo>
                  <a:lnTo>
                    <a:pt x="460" y="414"/>
                  </a:lnTo>
                  <a:lnTo>
                    <a:pt x="442" y="405"/>
                  </a:lnTo>
                  <a:lnTo>
                    <a:pt x="433" y="405"/>
                  </a:lnTo>
                  <a:lnTo>
                    <a:pt x="414" y="405"/>
                  </a:lnTo>
                  <a:lnTo>
                    <a:pt x="0" y="405"/>
                  </a:lnTo>
                  <a:lnTo>
                    <a:pt x="0" y="396"/>
                  </a:lnTo>
                  <a:lnTo>
                    <a:pt x="0" y="0"/>
                  </a:lnTo>
                  <a:close/>
                </a:path>
              </a:pathLst>
            </a:custGeom>
            <a:solidFill>
              <a:srgbClr val="A3B2B2"/>
            </a:solidFill>
            <a:ln w="9525">
              <a:noFill/>
              <a:round/>
              <a:headEnd/>
              <a:tailEnd/>
            </a:ln>
          </p:spPr>
          <p:txBody>
            <a:bodyPr>
              <a:prstTxWarp prst="textNoShape">
                <a:avLst/>
              </a:prstTxWarp>
            </a:bodyPr>
            <a:lstStyle/>
            <a:p>
              <a:endParaRPr lang="en-US"/>
            </a:p>
          </p:txBody>
        </p:sp>
        <p:sp>
          <p:nvSpPr>
            <p:cNvPr id="24591" name="Freeform 210"/>
            <p:cNvSpPr>
              <a:spLocks/>
            </p:cNvSpPr>
            <p:nvPr/>
          </p:nvSpPr>
          <p:spPr bwMode="auto">
            <a:xfrm>
              <a:off x="2159" y="3020"/>
              <a:ext cx="134" cy="56"/>
            </a:xfrm>
            <a:custGeom>
              <a:avLst/>
              <a:gdLst>
                <a:gd name="T0" fmla="*/ 0 w 1068"/>
                <a:gd name="T1" fmla="*/ 0 h 442"/>
                <a:gd name="T2" fmla="*/ 46 w 1068"/>
                <a:gd name="T3" fmla="*/ 9 h 442"/>
                <a:gd name="T4" fmla="*/ 93 w 1068"/>
                <a:gd name="T5" fmla="*/ 9 h 442"/>
                <a:gd name="T6" fmla="*/ 139 w 1068"/>
                <a:gd name="T7" fmla="*/ 18 h 442"/>
                <a:gd name="T8" fmla="*/ 176 w 1068"/>
                <a:gd name="T9" fmla="*/ 18 h 442"/>
                <a:gd name="T10" fmla="*/ 360 w 1068"/>
                <a:gd name="T11" fmla="*/ 46 h 442"/>
                <a:gd name="T12" fmla="*/ 360 w 1068"/>
                <a:gd name="T13" fmla="*/ 74 h 442"/>
                <a:gd name="T14" fmla="*/ 378 w 1068"/>
                <a:gd name="T15" fmla="*/ 91 h 442"/>
                <a:gd name="T16" fmla="*/ 397 w 1068"/>
                <a:gd name="T17" fmla="*/ 101 h 442"/>
                <a:gd name="T18" fmla="*/ 415 w 1068"/>
                <a:gd name="T19" fmla="*/ 101 h 442"/>
                <a:gd name="T20" fmla="*/ 434 w 1068"/>
                <a:gd name="T21" fmla="*/ 101 h 442"/>
                <a:gd name="T22" fmla="*/ 452 w 1068"/>
                <a:gd name="T23" fmla="*/ 91 h 442"/>
                <a:gd name="T24" fmla="*/ 461 w 1068"/>
                <a:gd name="T25" fmla="*/ 74 h 442"/>
                <a:gd name="T26" fmla="*/ 470 w 1068"/>
                <a:gd name="T27" fmla="*/ 46 h 442"/>
                <a:gd name="T28" fmla="*/ 470 w 1068"/>
                <a:gd name="T29" fmla="*/ 27 h 442"/>
                <a:gd name="T30" fmla="*/ 1014 w 1068"/>
                <a:gd name="T31" fmla="*/ 18 h 442"/>
                <a:gd name="T32" fmla="*/ 1033 w 1068"/>
                <a:gd name="T33" fmla="*/ 18 h 442"/>
                <a:gd name="T34" fmla="*/ 1051 w 1068"/>
                <a:gd name="T35" fmla="*/ 27 h 442"/>
                <a:gd name="T36" fmla="*/ 1068 w 1068"/>
                <a:gd name="T37" fmla="*/ 27 h 442"/>
                <a:gd name="T38" fmla="*/ 1068 w 1068"/>
                <a:gd name="T39" fmla="*/ 442 h 442"/>
                <a:gd name="T40" fmla="*/ 1023 w 1068"/>
                <a:gd name="T41" fmla="*/ 433 h 442"/>
                <a:gd name="T42" fmla="*/ 986 w 1068"/>
                <a:gd name="T43" fmla="*/ 433 h 442"/>
                <a:gd name="T44" fmla="*/ 949 w 1068"/>
                <a:gd name="T45" fmla="*/ 423 h 442"/>
                <a:gd name="T46" fmla="*/ 903 w 1068"/>
                <a:gd name="T47" fmla="*/ 423 h 442"/>
                <a:gd name="T48" fmla="*/ 535 w 1068"/>
                <a:gd name="T49" fmla="*/ 415 h 442"/>
                <a:gd name="T50" fmla="*/ 525 w 1068"/>
                <a:gd name="T51" fmla="*/ 386 h 442"/>
                <a:gd name="T52" fmla="*/ 516 w 1068"/>
                <a:gd name="T53" fmla="*/ 378 h 442"/>
                <a:gd name="T54" fmla="*/ 498 w 1068"/>
                <a:gd name="T55" fmla="*/ 359 h 442"/>
                <a:gd name="T56" fmla="*/ 479 w 1068"/>
                <a:gd name="T57" fmla="*/ 359 h 442"/>
                <a:gd name="T58" fmla="*/ 461 w 1068"/>
                <a:gd name="T59" fmla="*/ 359 h 442"/>
                <a:gd name="T60" fmla="*/ 442 w 1068"/>
                <a:gd name="T61" fmla="*/ 378 h 442"/>
                <a:gd name="T62" fmla="*/ 424 w 1068"/>
                <a:gd name="T63" fmla="*/ 386 h 442"/>
                <a:gd name="T64" fmla="*/ 424 w 1068"/>
                <a:gd name="T65" fmla="*/ 415 h 442"/>
                <a:gd name="T66" fmla="*/ 74 w 1068"/>
                <a:gd name="T67" fmla="*/ 423 h 442"/>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068"/>
                <a:gd name="T103" fmla="*/ 0 h 442"/>
                <a:gd name="T104" fmla="*/ 1068 w 1068"/>
                <a:gd name="T105" fmla="*/ 442 h 442"/>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068" h="442">
                  <a:moveTo>
                    <a:pt x="19" y="415"/>
                  </a:moveTo>
                  <a:lnTo>
                    <a:pt x="0" y="0"/>
                  </a:lnTo>
                  <a:lnTo>
                    <a:pt x="27" y="0"/>
                  </a:lnTo>
                  <a:lnTo>
                    <a:pt x="46" y="9"/>
                  </a:lnTo>
                  <a:lnTo>
                    <a:pt x="65" y="9"/>
                  </a:lnTo>
                  <a:lnTo>
                    <a:pt x="93" y="9"/>
                  </a:lnTo>
                  <a:lnTo>
                    <a:pt x="110" y="18"/>
                  </a:lnTo>
                  <a:lnTo>
                    <a:pt x="139" y="18"/>
                  </a:lnTo>
                  <a:lnTo>
                    <a:pt x="157" y="18"/>
                  </a:lnTo>
                  <a:lnTo>
                    <a:pt x="176" y="18"/>
                  </a:lnTo>
                  <a:lnTo>
                    <a:pt x="360" y="18"/>
                  </a:lnTo>
                  <a:lnTo>
                    <a:pt x="360" y="46"/>
                  </a:lnTo>
                  <a:lnTo>
                    <a:pt x="360" y="64"/>
                  </a:lnTo>
                  <a:lnTo>
                    <a:pt x="360" y="74"/>
                  </a:lnTo>
                  <a:lnTo>
                    <a:pt x="368" y="83"/>
                  </a:lnTo>
                  <a:lnTo>
                    <a:pt x="378" y="91"/>
                  </a:lnTo>
                  <a:lnTo>
                    <a:pt x="387" y="91"/>
                  </a:lnTo>
                  <a:lnTo>
                    <a:pt x="397" y="101"/>
                  </a:lnTo>
                  <a:lnTo>
                    <a:pt x="405" y="101"/>
                  </a:lnTo>
                  <a:lnTo>
                    <a:pt x="415" y="101"/>
                  </a:lnTo>
                  <a:lnTo>
                    <a:pt x="424" y="101"/>
                  </a:lnTo>
                  <a:lnTo>
                    <a:pt x="434" y="101"/>
                  </a:lnTo>
                  <a:lnTo>
                    <a:pt x="442" y="91"/>
                  </a:lnTo>
                  <a:lnTo>
                    <a:pt x="452" y="91"/>
                  </a:lnTo>
                  <a:lnTo>
                    <a:pt x="461" y="83"/>
                  </a:lnTo>
                  <a:lnTo>
                    <a:pt x="461" y="74"/>
                  </a:lnTo>
                  <a:lnTo>
                    <a:pt x="470" y="64"/>
                  </a:lnTo>
                  <a:lnTo>
                    <a:pt x="470" y="46"/>
                  </a:lnTo>
                  <a:lnTo>
                    <a:pt x="470" y="37"/>
                  </a:lnTo>
                  <a:lnTo>
                    <a:pt x="470" y="27"/>
                  </a:lnTo>
                  <a:lnTo>
                    <a:pt x="470" y="18"/>
                  </a:lnTo>
                  <a:lnTo>
                    <a:pt x="1014" y="18"/>
                  </a:lnTo>
                  <a:lnTo>
                    <a:pt x="1023" y="18"/>
                  </a:lnTo>
                  <a:lnTo>
                    <a:pt x="1033" y="18"/>
                  </a:lnTo>
                  <a:lnTo>
                    <a:pt x="1041" y="18"/>
                  </a:lnTo>
                  <a:lnTo>
                    <a:pt x="1051" y="27"/>
                  </a:lnTo>
                  <a:lnTo>
                    <a:pt x="1060" y="27"/>
                  </a:lnTo>
                  <a:lnTo>
                    <a:pt x="1068" y="27"/>
                  </a:lnTo>
                  <a:lnTo>
                    <a:pt x="1068" y="433"/>
                  </a:lnTo>
                  <a:lnTo>
                    <a:pt x="1068" y="442"/>
                  </a:lnTo>
                  <a:lnTo>
                    <a:pt x="1051" y="442"/>
                  </a:lnTo>
                  <a:lnTo>
                    <a:pt x="1023" y="433"/>
                  </a:lnTo>
                  <a:lnTo>
                    <a:pt x="1004" y="433"/>
                  </a:lnTo>
                  <a:lnTo>
                    <a:pt x="986" y="433"/>
                  </a:lnTo>
                  <a:lnTo>
                    <a:pt x="967" y="423"/>
                  </a:lnTo>
                  <a:lnTo>
                    <a:pt x="949" y="423"/>
                  </a:lnTo>
                  <a:lnTo>
                    <a:pt x="921" y="423"/>
                  </a:lnTo>
                  <a:lnTo>
                    <a:pt x="903" y="423"/>
                  </a:lnTo>
                  <a:lnTo>
                    <a:pt x="535" y="423"/>
                  </a:lnTo>
                  <a:lnTo>
                    <a:pt x="535" y="415"/>
                  </a:lnTo>
                  <a:lnTo>
                    <a:pt x="535" y="405"/>
                  </a:lnTo>
                  <a:lnTo>
                    <a:pt x="525" y="386"/>
                  </a:lnTo>
                  <a:lnTo>
                    <a:pt x="525" y="378"/>
                  </a:lnTo>
                  <a:lnTo>
                    <a:pt x="516" y="378"/>
                  </a:lnTo>
                  <a:lnTo>
                    <a:pt x="507" y="368"/>
                  </a:lnTo>
                  <a:lnTo>
                    <a:pt x="498" y="359"/>
                  </a:lnTo>
                  <a:lnTo>
                    <a:pt x="488" y="359"/>
                  </a:lnTo>
                  <a:lnTo>
                    <a:pt x="479" y="359"/>
                  </a:lnTo>
                  <a:lnTo>
                    <a:pt x="470" y="359"/>
                  </a:lnTo>
                  <a:lnTo>
                    <a:pt x="461" y="359"/>
                  </a:lnTo>
                  <a:lnTo>
                    <a:pt x="452" y="368"/>
                  </a:lnTo>
                  <a:lnTo>
                    <a:pt x="442" y="378"/>
                  </a:lnTo>
                  <a:lnTo>
                    <a:pt x="434" y="378"/>
                  </a:lnTo>
                  <a:lnTo>
                    <a:pt x="424" y="386"/>
                  </a:lnTo>
                  <a:lnTo>
                    <a:pt x="424" y="405"/>
                  </a:lnTo>
                  <a:lnTo>
                    <a:pt x="424" y="415"/>
                  </a:lnTo>
                  <a:lnTo>
                    <a:pt x="424" y="423"/>
                  </a:lnTo>
                  <a:lnTo>
                    <a:pt x="74" y="423"/>
                  </a:lnTo>
                  <a:lnTo>
                    <a:pt x="19" y="415"/>
                  </a:lnTo>
                  <a:close/>
                </a:path>
              </a:pathLst>
            </a:custGeom>
            <a:solidFill>
              <a:srgbClr val="D6E0E0"/>
            </a:solidFill>
            <a:ln w="9525">
              <a:noFill/>
              <a:round/>
              <a:headEnd/>
              <a:tailEnd/>
            </a:ln>
          </p:spPr>
          <p:txBody>
            <a:bodyPr>
              <a:prstTxWarp prst="textNoShape">
                <a:avLst/>
              </a:prstTxWarp>
            </a:bodyPr>
            <a:lstStyle/>
            <a:p>
              <a:endParaRPr lang="en-US"/>
            </a:p>
          </p:txBody>
        </p:sp>
        <p:sp>
          <p:nvSpPr>
            <p:cNvPr id="24592" name="Freeform 211"/>
            <p:cNvSpPr>
              <a:spLocks/>
            </p:cNvSpPr>
            <p:nvPr/>
          </p:nvSpPr>
          <p:spPr bwMode="auto">
            <a:xfrm>
              <a:off x="2161" y="3086"/>
              <a:ext cx="51" cy="59"/>
            </a:xfrm>
            <a:custGeom>
              <a:avLst/>
              <a:gdLst>
                <a:gd name="T0" fmla="*/ 405 w 405"/>
                <a:gd name="T1" fmla="*/ 470 h 470"/>
                <a:gd name="T2" fmla="*/ 18 w 405"/>
                <a:gd name="T3" fmla="*/ 415 h 470"/>
                <a:gd name="T4" fmla="*/ 0 w 405"/>
                <a:gd name="T5" fmla="*/ 0 h 470"/>
                <a:gd name="T6" fmla="*/ 8 w 405"/>
                <a:gd name="T7" fmla="*/ 10 h 470"/>
                <a:gd name="T8" fmla="*/ 18 w 405"/>
                <a:gd name="T9" fmla="*/ 10 h 470"/>
                <a:gd name="T10" fmla="*/ 27 w 405"/>
                <a:gd name="T11" fmla="*/ 10 h 470"/>
                <a:gd name="T12" fmla="*/ 37 w 405"/>
                <a:gd name="T13" fmla="*/ 10 h 470"/>
                <a:gd name="T14" fmla="*/ 46 w 405"/>
                <a:gd name="T15" fmla="*/ 10 h 470"/>
                <a:gd name="T16" fmla="*/ 55 w 405"/>
                <a:gd name="T17" fmla="*/ 10 h 470"/>
                <a:gd name="T18" fmla="*/ 405 w 405"/>
                <a:gd name="T19" fmla="*/ 10 h 470"/>
                <a:gd name="T20" fmla="*/ 405 w 405"/>
                <a:gd name="T21" fmla="*/ 470 h 47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05"/>
                <a:gd name="T34" fmla="*/ 0 h 470"/>
                <a:gd name="T35" fmla="*/ 405 w 405"/>
                <a:gd name="T36" fmla="*/ 470 h 47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05" h="470">
                  <a:moveTo>
                    <a:pt x="405" y="470"/>
                  </a:moveTo>
                  <a:lnTo>
                    <a:pt x="18" y="415"/>
                  </a:lnTo>
                  <a:lnTo>
                    <a:pt x="0" y="0"/>
                  </a:lnTo>
                  <a:lnTo>
                    <a:pt x="8" y="10"/>
                  </a:lnTo>
                  <a:lnTo>
                    <a:pt x="18" y="10"/>
                  </a:lnTo>
                  <a:lnTo>
                    <a:pt x="27" y="10"/>
                  </a:lnTo>
                  <a:lnTo>
                    <a:pt x="37" y="10"/>
                  </a:lnTo>
                  <a:lnTo>
                    <a:pt x="46" y="10"/>
                  </a:lnTo>
                  <a:lnTo>
                    <a:pt x="55" y="10"/>
                  </a:lnTo>
                  <a:lnTo>
                    <a:pt x="405" y="10"/>
                  </a:lnTo>
                  <a:lnTo>
                    <a:pt x="405" y="470"/>
                  </a:lnTo>
                  <a:close/>
                </a:path>
              </a:pathLst>
            </a:custGeom>
            <a:solidFill>
              <a:srgbClr val="A3B2B2"/>
            </a:solidFill>
            <a:ln w="9525">
              <a:noFill/>
              <a:round/>
              <a:headEnd/>
              <a:tailEnd/>
            </a:ln>
          </p:spPr>
          <p:txBody>
            <a:bodyPr>
              <a:prstTxWarp prst="textNoShape">
                <a:avLst/>
              </a:prstTxWarp>
            </a:bodyPr>
            <a:lstStyle/>
            <a:p>
              <a:endParaRPr lang="en-US"/>
            </a:p>
          </p:txBody>
        </p:sp>
        <p:sp>
          <p:nvSpPr>
            <p:cNvPr id="24593" name="Freeform 212"/>
            <p:cNvSpPr>
              <a:spLocks/>
            </p:cNvSpPr>
            <p:nvPr/>
          </p:nvSpPr>
          <p:spPr bwMode="auto">
            <a:xfrm>
              <a:off x="2225" y="3087"/>
              <a:ext cx="151" cy="82"/>
            </a:xfrm>
            <a:custGeom>
              <a:avLst/>
              <a:gdLst>
                <a:gd name="T0" fmla="*/ 1161 w 1208"/>
                <a:gd name="T1" fmla="*/ 653 h 653"/>
                <a:gd name="T2" fmla="*/ 1060 w 1208"/>
                <a:gd name="T3" fmla="*/ 653 h 653"/>
                <a:gd name="T4" fmla="*/ 756 w 1208"/>
                <a:gd name="T5" fmla="*/ 570 h 653"/>
                <a:gd name="T6" fmla="*/ 369 w 1208"/>
                <a:gd name="T7" fmla="*/ 543 h 653"/>
                <a:gd name="T8" fmla="*/ 37 w 1208"/>
                <a:gd name="T9" fmla="*/ 487 h 653"/>
                <a:gd name="T10" fmla="*/ 0 w 1208"/>
                <a:gd name="T11" fmla="*/ 479 h 653"/>
                <a:gd name="T12" fmla="*/ 10 w 1208"/>
                <a:gd name="T13" fmla="*/ 479 h 653"/>
                <a:gd name="T14" fmla="*/ 10 w 1208"/>
                <a:gd name="T15" fmla="*/ 469 h 653"/>
                <a:gd name="T16" fmla="*/ 10 w 1208"/>
                <a:gd name="T17" fmla="*/ 460 h 653"/>
                <a:gd name="T18" fmla="*/ 10 w 1208"/>
                <a:gd name="T19" fmla="*/ 0 h 653"/>
                <a:gd name="T20" fmla="*/ 378 w 1208"/>
                <a:gd name="T21" fmla="*/ 0 h 653"/>
                <a:gd name="T22" fmla="*/ 396 w 1208"/>
                <a:gd name="T23" fmla="*/ 0 h 653"/>
                <a:gd name="T24" fmla="*/ 424 w 1208"/>
                <a:gd name="T25" fmla="*/ 0 h 653"/>
                <a:gd name="T26" fmla="*/ 442 w 1208"/>
                <a:gd name="T27" fmla="*/ 8 h 653"/>
                <a:gd name="T28" fmla="*/ 470 w 1208"/>
                <a:gd name="T29" fmla="*/ 8 h 653"/>
                <a:gd name="T30" fmla="*/ 489 w 1208"/>
                <a:gd name="T31" fmla="*/ 18 h 653"/>
                <a:gd name="T32" fmla="*/ 508 w 1208"/>
                <a:gd name="T33" fmla="*/ 18 h 653"/>
                <a:gd name="T34" fmla="*/ 535 w 1208"/>
                <a:gd name="T35" fmla="*/ 18 h 653"/>
                <a:gd name="T36" fmla="*/ 553 w 1208"/>
                <a:gd name="T37" fmla="*/ 18 h 653"/>
                <a:gd name="T38" fmla="*/ 1060 w 1208"/>
                <a:gd name="T39" fmla="*/ 18 h 653"/>
                <a:gd name="T40" fmla="*/ 1078 w 1208"/>
                <a:gd name="T41" fmla="*/ 18 h 653"/>
                <a:gd name="T42" fmla="*/ 1097 w 1208"/>
                <a:gd name="T43" fmla="*/ 27 h 653"/>
                <a:gd name="T44" fmla="*/ 1115 w 1208"/>
                <a:gd name="T45" fmla="*/ 27 h 653"/>
                <a:gd name="T46" fmla="*/ 1134 w 1208"/>
                <a:gd name="T47" fmla="*/ 27 h 653"/>
                <a:gd name="T48" fmla="*/ 1152 w 1208"/>
                <a:gd name="T49" fmla="*/ 35 h 653"/>
                <a:gd name="T50" fmla="*/ 1171 w 1208"/>
                <a:gd name="T51" fmla="*/ 35 h 653"/>
                <a:gd name="T52" fmla="*/ 1189 w 1208"/>
                <a:gd name="T53" fmla="*/ 35 h 653"/>
                <a:gd name="T54" fmla="*/ 1208 w 1208"/>
                <a:gd name="T55" fmla="*/ 35 h 653"/>
                <a:gd name="T56" fmla="*/ 1198 w 1208"/>
                <a:gd name="T57" fmla="*/ 45 h 653"/>
                <a:gd name="T58" fmla="*/ 1198 w 1208"/>
                <a:gd name="T59" fmla="*/ 54 h 653"/>
                <a:gd name="T60" fmla="*/ 1198 w 1208"/>
                <a:gd name="T61" fmla="*/ 64 h 653"/>
                <a:gd name="T62" fmla="*/ 1189 w 1208"/>
                <a:gd name="T63" fmla="*/ 73 h 653"/>
                <a:gd name="T64" fmla="*/ 1189 w 1208"/>
                <a:gd name="T65" fmla="*/ 82 h 653"/>
                <a:gd name="T66" fmla="*/ 1189 w 1208"/>
                <a:gd name="T67" fmla="*/ 91 h 653"/>
                <a:gd name="T68" fmla="*/ 1179 w 1208"/>
                <a:gd name="T69" fmla="*/ 101 h 653"/>
                <a:gd name="T70" fmla="*/ 1179 w 1208"/>
                <a:gd name="T71" fmla="*/ 110 h 653"/>
                <a:gd name="T72" fmla="*/ 1179 w 1208"/>
                <a:gd name="T73" fmla="*/ 405 h 653"/>
                <a:gd name="T74" fmla="*/ 1171 w 1208"/>
                <a:gd name="T75" fmla="*/ 432 h 653"/>
                <a:gd name="T76" fmla="*/ 1171 w 1208"/>
                <a:gd name="T77" fmla="*/ 469 h 653"/>
                <a:gd name="T78" fmla="*/ 1161 w 1208"/>
                <a:gd name="T79" fmla="*/ 497 h 653"/>
                <a:gd name="T80" fmla="*/ 1161 w 1208"/>
                <a:gd name="T81" fmla="*/ 524 h 653"/>
                <a:gd name="T82" fmla="*/ 1161 w 1208"/>
                <a:gd name="T83" fmla="*/ 561 h 653"/>
                <a:gd name="T84" fmla="*/ 1161 w 1208"/>
                <a:gd name="T85" fmla="*/ 589 h 653"/>
                <a:gd name="T86" fmla="*/ 1161 w 1208"/>
                <a:gd name="T87" fmla="*/ 617 h 653"/>
                <a:gd name="T88" fmla="*/ 1161 w 1208"/>
                <a:gd name="T89" fmla="*/ 653 h 65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08"/>
                <a:gd name="T136" fmla="*/ 0 h 653"/>
                <a:gd name="T137" fmla="*/ 1208 w 1208"/>
                <a:gd name="T138" fmla="*/ 653 h 653"/>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08" h="653">
                  <a:moveTo>
                    <a:pt x="1161" y="653"/>
                  </a:moveTo>
                  <a:lnTo>
                    <a:pt x="1060" y="653"/>
                  </a:lnTo>
                  <a:lnTo>
                    <a:pt x="756" y="570"/>
                  </a:lnTo>
                  <a:lnTo>
                    <a:pt x="369" y="543"/>
                  </a:lnTo>
                  <a:lnTo>
                    <a:pt x="37" y="487"/>
                  </a:lnTo>
                  <a:lnTo>
                    <a:pt x="0" y="479"/>
                  </a:lnTo>
                  <a:lnTo>
                    <a:pt x="10" y="479"/>
                  </a:lnTo>
                  <a:lnTo>
                    <a:pt x="10" y="469"/>
                  </a:lnTo>
                  <a:lnTo>
                    <a:pt x="10" y="460"/>
                  </a:lnTo>
                  <a:lnTo>
                    <a:pt x="10" y="0"/>
                  </a:lnTo>
                  <a:lnTo>
                    <a:pt x="378" y="0"/>
                  </a:lnTo>
                  <a:lnTo>
                    <a:pt x="396" y="0"/>
                  </a:lnTo>
                  <a:lnTo>
                    <a:pt x="424" y="0"/>
                  </a:lnTo>
                  <a:lnTo>
                    <a:pt x="442" y="8"/>
                  </a:lnTo>
                  <a:lnTo>
                    <a:pt x="470" y="8"/>
                  </a:lnTo>
                  <a:lnTo>
                    <a:pt x="489" y="18"/>
                  </a:lnTo>
                  <a:lnTo>
                    <a:pt x="508" y="18"/>
                  </a:lnTo>
                  <a:lnTo>
                    <a:pt x="535" y="18"/>
                  </a:lnTo>
                  <a:lnTo>
                    <a:pt x="553" y="18"/>
                  </a:lnTo>
                  <a:lnTo>
                    <a:pt x="1060" y="18"/>
                  </a:lnTo>
                  <a:lnTo>
                    <a:pt x="1078" y="18"/>
                  </a:lnTo>
                  <a:lnTo>
                    <a:pt x="1097" y="27"/>
                  </a:lnTo>
                  <a:lnTo>
                    <a:pt x="1115" y="27"/>
                  </a:lnTo>
                  <a:lnTo>
                    <a:pt x="1134" y="27"/>
                  </a:lnTo>
                  <a:lnTo>
                    <a:pt x="1152" y="35"/>
                  </a:lnTo>
                  <a:lnTo>
                    <a:pt x="1171" y="35"/>
                  </a:lnTo>
                  <a:lnTo>
                    <a:pt x="1189" y="35"/>
                  </a:lnTo>
                  <a:lnTo>
                    <a:pt x="1208" y="35"/>
                  </a:lnTo>
                  <a:lnTo>
                    <a:pt x="1198" y="45"/>
                  </a:lnTo>
                  <a:lnTo>
                    <a:pt x="1198" y="54"/>
                  </a:lnTo>
                  <a:lnTo>
                    <a:pt x="1198" y="64"/>
                  </a:lnTo>
                  <a:lnTo>
                    <a:pt x="1189" y="73"/>
                  </a:lnTo>
                  <a:lnTo>
                    <a:pt x="1189" y="82"/>
                  </a:lnTo>
                  <a:lnTo>
                    <a:pt x="1189" y="91"/>
                  </a:lnTo>
                  <a:lnTo>
                    <a:pt x="1179" y="101"/>
                  </a:lnTo>
                  <a:lnTo>
                    <a:pt x="1179" y="110"/>
                  </a:lnTo>
                  <a:lnTo>
                    <a:pt x="1179" y="405"/>
                  </a:lnTo>
                  <a:lnTo>
                    <a:pt x="1171" y="432"/>
                  </a:lnTo>
                  <a:lnTo>
                    <a:pt x="1171" y="469"/>
                  </a:lnTo>
                  <a:lnTo>
                    <a:pt x="1161" y="497"/>
                  </a:lnTo>
                  <a:lnTo>
                    <a:pt x="1161" y="524"/>
                  </a:lnTo>
                  <a:lnTo>
                    <a:pt x="1161" y="561"/>
                  </a:lnTo>
                  <a:lnTo>
                    <a:pt x="1161" y="589"/>
                  </a:lnTo>
                  <a:lnTo>
                    <a:pt x="1161" y="617"/>
                  </a:lnTo>
                  <a:lnTo>
                    <a:pt x="1161" y="653"/>
                  </a:lnTo>
                  <a:close/>
                </a:path>
              </a:pathLst>
            </a:custGeom>
            <a:solidFill>
              <a:srgbClr val="D6E0E0"/>
            </a:solidFill>
            <a:ln w="9525">
              <a:noFill/>
              <a:round/>
              <a:headEnd/>
              <a:tailEnd/>
            </a:ln>
          </p:spPr>
          <p:txBody>
            <a:bodyPr>
              <a:prstTxWarp prst="textNoShape">
                <a:avLst/>
              </a:prstTxWarp>
            </a:bodyPr>
            <a:lstStyle/>
            <a:p>
              <a:endParaRPr lang="en-US"/>
            </a:p>
          </p:txBody>
        </p:sp>
        <p:sp>
          <p:nvSpPr>
            <p:cNvPr id="24594" name="Freeform 213"/>
            <p:cNvSpPr>
              <a:spLocks/>
            </p:cNvSpPr>
            <p:nvPr/>
          </p:nvSpPr>
          <p:spPr bwMode="auto">
            <a:xfrm>
              <a:off x="2384" y="3092"/>
              <a:ext cx="151" cy="80"/>
            </a:xfrm>
            <a:custGeom>
              <a:avLst/>
              <a:gdLst>
                <a:gd name="T0" fmla="*/ 1179 w 1206"/>
                <a:gd name="T1" fmla="*/ 646 h 646"/>
                <a:gd name="T2" fmla="*/ 0 w 1206"/>
                <a:gd name="T3" fmla="*/ 618 h 646"/>
                <a:gd name="T4" fmla="*/ 0 w 1206"/>
                <a:gd name="T5" fmla="*/ 452 h 646"/>
                <a:gd name="T6" fmla="*/ 0 w 1206"/>
                <a:gd name="T7" fmla="*/ 444 h 646"/>
                <a:gd name="T8" fmla="*/ 9 w 1206"/>
                <a:gd name="T9" fmla="*/ 434 h 646"/>
                <a:gd name="T10" fmla="*/ 9 w 1206"/>
                <a:gd name="T11" fmla="*/ 425 h 646"/>
                <a:gd name="T12" fmla="*/ 18 w 1206"/>
                <a:gd name="T13" fmla="*/ 415 h 646"/>
                <a:gd name="T14" fmla="*/ 18 w 1206"/>
                <a:gd name="T15" fmla="*/ 407 h 646"/>
                <a:gd name="T16" fmla="*/ 18 w 1206"/>
                <a:gd name="T17" fmla="*/ 397 h 646"/>
                <a:gd name="T18" fmla="*/ 18 w 1206"/>
                <a:gd name="T19" fmla="*/ 388 h 646"/>
                <a:gd name="T20" fmla="*/ 18 w 1206"/>
                <a:gd name="T21" fmla="*/ 378 h 646"/>
                <a:gd name="T22" fmla="*/ 18 w 1206"/>
                <a:gd name="T23" fmla="*/ 84 h 646"/>
                <a:gd name="T24" fmla="*/ 27 w 1206"/>
                <a:gd name="T25" fmla="*/ 75 h 646"/>
                <a:gd name="T26" fmla="*/ 27 w 1206"/>
                <a:gd name="T27" fmla="*/ 66 h 646"/>
                <a:gd name="T28" fmla="*/ 27 w 1206"/>
                <a:gd name="T29" fmla="*/ 56 h 646"/>
                <a:gd name="T30" fmla="*/ 37 w 1206"/>
                <a:gd name="T31" fmla="*/ 47 h 646"/>
                <a:gd name="T32" fmla="*/ 37 w 1206"/>
                <a:gd name="T33" fmla="*/ 38 h 646"/>
                <a:gd name="T34" fmla="*/ 37 w 1206"/>
                <a:gd name="T35" fmla="*/ 19 h 646"/>
                <a:gd name="T36" fmla="*/ 37 w 1206"/>
                <a:gd name="T37" fmla="*/ 10 h 646"/>
                <a:gd name="T38" fmla="*/ 37 w 1206"/>
                <a:gd name="T39" fmla="*/ 0 h 646"/>
                <a:gd name="T40" fmla="*/ 654 w 1206"/>
                <a:gd name="T41" fmla="*/ 0 h 646"/>
                <a:gd name="T42" fmla="*/ 1206 w 1206"/>
                <a:gd name="T43" fmla="*/ 0 h 646"/>
                <a:gd name="T44" fmla="*/ 1206 w 1206"/>
                <a:gd name="T45" fmla="*/ 10 h 646"/>
                <a:gd name="T46" fmla="*/ 1206 w 1206"/>
                <a:gd name="T47" fmla="*/ 19 h 646"/>
                <a:gd name="T48" fmla="*/ 1198 w 1206"/>
                <a:gd name="T49" fmla="*/ 29 h 646"/>
                <a:gd name="T50" fmla="*/ 1198 w 1206"/>
                <a:gd name="T51" fmla="*/ 38 h 646"/>
                <a:gd name="T52" fmla="*/ 1198 w 1206"/>
                <a:gd name="T53" fmla="*/ 47 h 646"/>
                <a:gd name="T54" fmla="*/ 1198 w 1206"/>
                <a:gd name="T55" fmla="*/ 56 h 646"/>
                <a:gd name="T56" fmla="*/ 1198 w 1206"/>
                <a:gd name="T57" fmla="*/ 609 h 646"/>
                <a:gd name="T58" fmla="*/ 1179 w 1206"/>
                <a:gd name="T59" fmla="*/ 646 h 64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206"/>
                <a:gd name="T91" fmla="*/ 0 h 646"/>
                <a:gd name="T92" fmla="*/ 1206 w 1206"/>
                <a:gd name="T93" fmla="*/ 646 h 64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206" h="646">
                  <a:moveTo>
                    <a:pt x="1179" y="646"/>
                  </a:moveTo>
                  <a:lnTo>
                    <a:pt x="0" y="618"/>
                  </a:lnTo>
                  <a:lnTo>
                    <a:pt x="0" y="452"/>
                  </a:lnTo>
                  <a:lnTo>
                    <a:pt x="0" y="444"/>
                  </a:lnTo>
                  <a:lnTo>
                    <a:pt x="9" y="434"/>
                  </a:lnTo>
                  <a:lnTo>
                    <a:pt x="9" y="425"/>
                  </a:lnTo>
                  <a:lnTo>
                    <a:pt x="18" y="415"/>
                  </a:lnTo>
                  <a:lnTo>
                    <a:pt x="18" y="407"/>
                  </a:lnTo>
                  <a:lnTo>
                    <a:pt x="18" y="397"/>
                  </a:lnTo>
                  <a:lnTo>
                    <a:pt x="18" y="388"/>
                  </a:lnTo>
                  <a:lnTo>
                    <a:pt x="18" y="378"/>
                  </a:lnTo>
                  <a:lnTo>
                    <a:pt x="18" y="84"/>
                  </a:lnTo>
                  <a:lnTo>
                    <a:pt x="27" y="75"/>
                  </a:lnTo>
                  <a:lnTo>
                    <a:pt x="27" y="66"/>
                  </a:lnTo>
                  <a:lnTo>
                    <a:pt x="27" y="56"/>
                  </a:lnTo>
                  <a:lnTo>
                    <a:pt x="37" y="47"/>
                  </a:lnTo>
                  <a:lnTo>
                    <a:pt x="37" y="38"/>
                  </a:lnTo>
                  <a:lnTo>
                    <a:pt x="37" y="19"/>
                  </a:lnTo>
                  <a:lnTo>
                    <a:pt x="37" y="10"/>
                  </a:lnTo>
                  <a:lnTo>
                    <a:pt x="37" y="0"/>
                  </a:lnTo>
                  <a:lnTo>
                    <a:pt x="654" y="0"/>
                  </a:lnTo>
                  <a:lnTo>
                    <a:pt x="1206" y="0"/>
                  </a:lnTo>
                  <a:lnTo>
                    <a:pt x="1206" y="10"/>
                  </a:lnTo>
                  <a:lnTo>
                    <a:pt x="1206" y="19"/>
                  </a:lnTo>
                  <a:lnTo>
                    <a:pt x="1198" y="29"/>
                  </a:lnTo>
                  <a:lnTo>
                    <a:pt x="1198" y="38"/>
                  </a:lnTo>
                  <a:lnTo>
                    <a:pt x="1198" y="47"/>
                  </a:lnTo>
                  <a:lnTo>
                    <a:pt x="1198" y="56"/>
                  </a:lnTo>
                  <a:lnTo>
                    <a:pt x="1198" y="609"/>
                  </a:lnTo>
                  <a:lnTo>
                    <a:pt x="1179" y="646"/>
                  </a:lnTo>
                  <a:close/>
                </a:path>
              </a:pathLst>
            </a:custGeom>
            <a:solidFill>
              <a:srgbClr val="A3B2B2"/>
            </a:solidFill>
            <a:ln w="9525">
              <a:noFill/>
              <a:round/>
              <a:headEnd/>
              <a:tailEnd/>
            </a:ln>
          </p:spPr>
          <p:txBody>
            <a:bodyPr>
              <a:prstTxWarp prst="textNoShape">
                <a:avLst/>
              </a:prstTxWarp>
            </a:bodyPr>
            <a:lstStyle/>
            <a:p>
              <a:endParaRPr lang="en-US"/>
            </a:p>
          </p:txBody>
        </p:sp>
        <p:sp>
          <p:nvSpPr>
            <p:cNvPr id="24595" name="Freeform 214"/>
            <p:cNvSpPr>
              <a:spLocks/>
            </p:cNvSpPr>
            <p:nvPr/>
          </p:nvSpPr>
          <p:spPr bwMode="auto">
            <a:xfrm>
              <a:off x="2546" y="3092"/>
              <a:ext cx="137" cy="80"/>
            </a:xfrm>
            <a:custGeom>
              <a:avLst/>
              <a:gdLst>
                <a:gd name="T0" fmla="*/ 1078 w 1096"/>
                <a:gd name="T1" fmla="*/ 572 h 646"/>
                <a:gd name="T2" fmla="*/ 756 w 1096"/>
                <a:gd name="T3" fmla="*/ 618 h 646"/>
                <a:gd name="T4" fmla="*/ 10 w 1096"/>
                <a:gd name="T5" fmla="*/ 646 h 646"/>
                <a:gd name="T6" fmla="*/ 0 w 1096"/>
                <a:gd name="T7" fmla="*/ 646 h 646"/>
                <a:gd name="T8" fmla="*/ 0 w 1096"/>
                <a:gd name="T9" fmla="*/ 636 h 646"/>
                <a:gd name="T10" fmla="*/ 10 w 1096"/>
                <a:gd name="T11" fmla="*/ 636 h 646"/>
                <a:gd name="T12" fmla="*/ 10 w 1096"/>
                <a:gd name="T13" fmla="*/ 628 h 646"/>
                <a:gd name="T14" fmla="*/ 10 w 1096"/>
                <a:gd name="T15" fmla="*/ 618 h 646"/>
                <a:gd name="T16" fmla="*/ 10 w 1096"/>
                <a:gd name="T17" fmla="*/ 66 h 646"/>
                <a:gd name="T18" fmla="*/ 27 w 1096"/>
                <a:gd name="T19" fmla="*/ 0 h 646"/>
                <a:gd name="T20" fmla="*/ 249 w 1096"/>
                <a:gd name="T21" fmla="*/ 0 h 646"/>
                <a:gd name="T22" fmla="*/ 267 w 1096"/>
                <a:gd name="T23" fmla="*/ 10 h 646"/>
                <a:gd name="T24" fmla="*/ 276 w 1096"/>
                <a:gd name="T25" fmla="*/ 10 h 646"/>
                <a:gd name="T26" fmla="*/ 295 w 1096"/>
                <a:gd name="T27" fmla="*/ 19 h 646"/>
                <a:gd name="T28" fmla="*/ 314 w 1096"/>
                <a:gd name="T29" fmla="*/ 19 h 646"/>
                <a:gd name="T30" fmla="*/ 332 w 1096"/>
                <a:gd name="T31" fmla="*/ 19 h 646"/>
                <a:gd name="T32" fmla="*/ 351 w 1096"/>
                <a:gd name="T33" fmla="*/ 29 h 646"/>
                <a:gd name="T34" fmla="*/ 369 w 1096"/>
                <a:gd name="T35" fmla="*/ 29 h 646"/>
                <a:gd name="T36" fmla="*/ 378 w 1096"/>
                <a:gd name="T37" fmla="*/ 29 h 646"/>
                <a:gd name="T38" fmla="*/ 609 w 1096"/>
                <a:gd name="T39" fmla="*/ 29 h 646"/>
                <a:gd name="T40" fmla="*/ 609 w 1096"/>
                <a:gd name="T41" fmla="*/ 38 h 646"/>
                <a:gd name="T42" fmla="*/ 609 w 1096"/>
                <a:gd name="T43" fmla="*/ 47 h 646"/>
                <a:gd name="T44" fmla="*/ 609 w 1096"/>
                <a:gd name="T45" fmla="*/ 56 h 646"/>
                <a:gd name="T46" fmla="*/ 617 w 1096"/>
                <a:gd name="T47" fmla="*/ 66 h 646"/>
                <a:gd name="T48" fmla="*/ 617 w 1096"/>
                <a:gd name="T49" fmla="*/ 75 h 646"/>
                <a:gd name="T50" fmla="*/ 626 w 1096"/>
                <a:gd name="T51" fmla="*/ 84 h 646"/>
                <a:gd name="T52" fmla="*/ 636 w 1096"/>
                <a:gd name="T53" fmla="*/ 84 h 646"/>
                <a:gd name="T54" fmla="*/ 645 w 1096"/>
                <a:gd name="T55" fmla="*/ 93 h 646"/>
                <a:gd name="T56" fmla="*/ 663 w 1096"/>
                <a:gd name="T57" fmla="*/ 93 h 646"/>
                <a:gd name="T58" fmla="*/ 673 w 1096"/>
                <a:gd name="T59" fmla="*/ 93 h 646"/>
                <a:gd name="T60" fmla="*/ 682 w 1096"/>
                <a:gd name="T61" fmla="*/ 84 h 646"/>
                <a:gd name="T62" fmla="*/ 691 w 1096"/>
                <a:gd name="T63" fmla="*/ 84 h 646"/>
                <a:gd name="T64" fmla="*/ 700 w 1096"/>
                <a:gd name="T65" fmla="*/ 75 h 646"/>
                <a:gd name="T66" fmla="*/ 710 w 1096"/>
                <a:gd name="T67" fmla="*/ 66 h 646"/>
                <a:gd name="T68" fmla="*/ 710 w 1096"/>
                <a:gd name="T69" fmla="*/ 56 h 646"/>
                <a:gd name="T70" fmla="*/ 710 w 1096"/>
                <a:gd name="T71" fmla="*/ 47 h 646"/>
                <a:gd name="T72" fmla="*/ 719 w 1096"/>
                <a:gd name="T73" fmla="*/ 38 h 646"/>
                <a:gd name="T74" fmla="*/ 719 w 1096"/>
                <a:gd name="T75" fmla="*/ 29 h 646"/>
                <a:gd name="T76" fmla="*/ 977 w 1096"/>
                <a:gd name="T77" fmla="*/ 29 h 646"/>
                <a:gd name="T78" fmla="*/ 995 w 1096"/>
                <a:gd name="T79" fmla="*/ 29 h 646"/>
                <a:gd name="T80" fmla="*/ 1004 w 1096"/>
                <a:gd name="T81" fmla="*/ 29 h 646"/>
                <a:gd name="T82" fmla="*/ 1022 w 1096"/>
                <a:gd name="T83" fmla="*/ 29 h 646"/>
                <a:gd name="T84" fmla="*/ 1032 w 1096"/>
                <a:gd name="T85" fmla="*/ 38 h 646"/>
                <a:gd name="T86" fmla="*/ 1051 w 1096"/>
                <a:gd name="T87" fmla="*/ 38 h 646"/>
                <a:gd name="T88" fmla="*/ 1069 w 1096"/>
                <a:gd name="T89" fmla="*/ 38 h 646"/>
                <a:gd name="T90" fmla="*/ 1078 w 1096"/>
                <a:gd name="T91" fmla="*/ 38 h 646"/>
                <a:gd name="T92" fmla="*/ 1096 w 1096"/>
                <a:gd name="T93" fmla="*/ 47 h 646"/>
                <a:gd name="T94" fmla="*/ 1096 w 1096"/>
                <a:gd name="T95" fmla="*/ 287 h 646"/>
                <a:gd name="T96" fmla="*/ 1088 w 1096"/>
                <a:gd name="T97" fmla="*/ 324 h 646"/>
                <a:gd name="T98" fmla="*/ 1078 w 1096"/>
                <a:gd name="T99" fmla="*/ 351 h 646"/>
                <a:gd name="T100" fmla="*/ 1078 w 1096"/>
                <a:gd name="T101" fmla="*/ 388 h 646"/>
                <a:gd name="T102" fmla="*/ 1069 w 1096"/>
                <a:gd name="T103" fmla="*/ 425 h 646"/>
                <a:gd name="T104" fmla="*/ 1069 w 1096"/>
                <a:gd name="T105" fmla="*/ 462 h 646"/>
                <a:gd name="T106" fmla="*/ 1069 w 1096"/>
                <a:gd name="T107" fmla="*/ 498 h 646"/>
                <a:gd name="T108" fmla="*/ 1069 w 1096"/>
                <a:gd name="T109" fmla="*/ 535 h 646"/>
                <a:gd name="T110" fmla="*/ 1078 w 1096"/>
                <a:gd name="T111" fmla="*/ 572 h 64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096"/>
                <a:gd name="T169" fmla="*/ 0 h 646"/>
                <a:gd name="T170" fmla="*/ 1096 w 1096"/>
                <a:gd name="T171" fmla="*/ 646 h 64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096" h="646">
                  <a:moveTo>
                    <a:pt x="1078" y="572"/>
                  </a:moveTo>
                  <a:lnTo>
                    <a:pt x="756" y="618"/>
                  </a:lnTo>
                  <a:lnTo>
                    <a:pt x="10" y="646"/>
                  </a:lnTo>
                  <a:lnTo>
                    <a:pt x="0" y="646"/>
                  </a:lnTo>
                  <a:lnTo>
                    <a:pt x="0" y="636"/>
                  </a:lnTo>
                  <a:lnTo>
                    <a:pt x="10" y="636"/>
                  </a:lnTo>
                  <a:lnTo>
                    <a:pt x="10" y="628"/>
                  </a:lnTo>
                  <a:lnTo>
                    <a:pt x="10" y="618"/>
                  </a:lnTo>
                  <a:lnTo>
                    <a:pt x="10" y="66"/>
                  </a:lnTo>
                  <a:lnTo>
                    <a:pt x="27" y="0"/>
                  </a:lnTo>
                  <a:lnTo>
                    <a:pt x="249" y="0"/>
                  </a:lnTo>
                  <a:lnTo>
                    <a:pt x="267" y="10"/>
                  </a:lnTo>
                  <a:lnTo>
                    <a:pt x="276" y="10"/>
                  </a:lnTo>
                  <a:lnTo>
                    <a:pt x="295" y="19"/>
                  </a:lnTo>
                  <a:lnTo>
                    <a:pt x="314" y="19"/>
                  </a:lnTo>
                  <a:lnTo>
                    <a:pt x="332" y="19"/>
                  </a:lnTo>
                  <a:lnTo>
                    <a:pt x="351" y="29"/>
                  </a:lnTo>
                  <a:lnTo>
                    <a:pt x="369" y="29"/>
                  </a:lnTo>
                  <a:lnTo>
                    <a:pt x="378" y="29"/>
                  </a:lnTo>
                  <a:lnTo>
                    <a:pt x="609" y="29"/>
                  </a:lnTo>
                  <a:lnTo>
                    <a:pt x="609" y="38"/>
                  </a:lnTo>
                  <a:lnTo>
                    <a:pt x="609" y="47"/>
                  </a:lnTo>
                  <a:lnTo>
                    <a:pt x="609" y="56"/>
                  </a:lnTo>
                  <a:lnTo>
                    <a:pt x="617" y="66"/>
                  </a:lnTo>
                  <a:lnTo>
                    <a:pt x="617" y="75"/>
                  </a:lnTo>
                  <a:lnTo>
                    <a:pt x="626" y="84"/>
                  </a:lnTo>
                  <a:lnTo>
                    <a:pt x="636" y="84"/>
                  </a:lnTo>
                  <a:lnTo>
                    <a:pt x="645" y="93"/>
                  </a:lnTo>
                  <a:lnTo>
                    <a:pt x="663" y="93"/>
                  </a:lnTo>
                  <a:lnTo>
                    <a:pt x="673" y="93"/>
                  </a:lnTo>
                  <a:lnTo>
                    <a:pt x="682" y="84"/>
                  </a:lnTo>
                  <a:lnTo>
                    <a:pt x="691" y="84"/>
                  </a:lnTo>
                  <a:lnTo>
                    <a:pt x="700" y="75"/>
                  </a:lnTo>
                  <a:lnTo>
                    <a:pt x="710" y="66"/>
                  </a:lnTo>
                  <a:lnTo>
                    <a:pt x="710" y="56"/>
                  </a:lnTo>
                  <a:lnTo>
                    <a:pt x="710" y="47"/>
                  </a:lnTo>
                  <a:lnTo>
                    <a:pt x="719" y="38"/>
                  </a:lnTo>
                  <a:lnTo>
                    <a:pt x="719" y="29"/>
                  </a:lnTo>
                  <a:lnTo>
                    <a:pt x="977" y="29"/>
                  </a:lnTo>
                  <a:lnTo>
                    <a:pt x="995" y="29"/>
                  </a:lnTo>
                  <a:lnTo>
                    <a:pt x="1004" y="29"/>
                  </a:lnTo>
                  <a:lnTo>
                    <a:pt x="1022" y="29"/>
                  </a:lnTo>
                  <a:lnTo>
                    <a:pt x="1032" y="38"/>
                  </a:lnTo>
                  <a:lnTo>
                    <a:pt x="1051" y="38"/>
                  </a:lnTo>
                  <a:lnTo>
                    <a:pt x="1069" y="38"/>
                  </a:lnTo>
                  <a:lnTo>
                    <a:pt x="1078" y="38"/>
                  </a:lnTo>
                  <a:lnTo>
                    <a:pt x="1096" y="47"/>
                  </a:lnTo>
                  <a:lnTo>
                    <a:pt x="1096" y="287"/>
                  </a:lnTo>
                  <a:lnTo>
                    <a:pt x="1088" y="324"/>
                  </a:lnTo>
                  <a:lnTo>
                    <a:pt x="1078" y="351"/>
                  </a:lnTo>
                  <a:lnTo>
                    <a:pt x="1078" y="388"/>
                  </a:lnTo>
                  <a:lnTo>
                    <a:pt x="1069" y="425"/>
                  </a:lnTo>
                  <a:lnTo>
                    <a:pt x="1069" y="462"/>
                  </a:lnTo>
                  <a:lnTo>
                    <a:pt x="1069" y="498"/>
                  </a:lnTo>
                  <a:lnTo>
                    <a:pt x="1069" y="535"/>
                  </a:lnTo>
                  <a:lnTo>
                    <a:pt x="1078" y="572"/>
                  </a:lnTo>
                  <a:close/>
                </a:path>
              </a:pathLst>
            </a:custGeom>
            <a:solidFill>
              <a:srgbClr val="D6E0E0"/>
            </a:solidFill>
            <a:ln w="9525">
              <a:noFill/>
              <a:round/>
              <a:headEnd/>
              <a:tailEnd/>
            </a:ln>
          </p:spPr>
          <p:txBody>
            <a:bodyPr>
              <a:prstTxWarp prst="textNoShape">
                <a:avLst/>
              </a:prstTxWarp>
            </a:bodyPr>
            <a:lstStyle/>
            <a:p>
              <a:endParaRPr lang="en-US"/>
            </a:p>
          </p:txBody>
        </p:sp>
        <p:sp>
          <p:nvSpPr>
            <p:cNvPr id="24596" name="Freeform 215"/>
            <p:cNvSpPr>
              <a:spLocks/>
            </p:cNvSpPr>
            <p:nvPr/>
          </p:nvSpPr>
          <p:spPr bwMode="auto">
            <a:xfrm>
              <a:off x="2698" y="3071"/>
              <a:ext cx="456" cy="90"/>
            </a:xfrm>
            <a:custGeom>
              <a:avLst/>
              <a:gdLst>
                <a:gd name="T0" fmla="*/ 3178 w 3648"/>
                <a:gd name="T1" fmla="*/ 341 h 719"/>
                <a:gd name="T2" fmla="*/ 368 w 3648"/>
                <a:gd name="T3" fmla="*/ 673 h 719"/>
                <a:gd name="T4" fmla="*/ 0 w 3648"/>
                <a:gd name="T5" fmla="*/ 535 h 719"/>
                <a:gd name="T6" fmla="*/ 0 w 3648"/>
                <a:gd name="T7" fmla="*/ 516 h 719"/>
                <a:gd name="T8" fmla="*/ 9 w 3648"/>
                <a:gd name="T9" fmla="*/ 498 h 719"/>
                <a:gd name="T10" fmla="*/ 18 w 3648"/>
                <a:gd name="T11" fmla="*/ 479 h 719"/>
                <a:gd name="T12" fmla="*/ 18 w 3648"/>
                <a:gd name="T13" fmla="*/ 461 h 719"/>
                <a:gd name="T14" fmla="*/ 608 w 3648"/>
                <a:gd name="T15" fmla="*/ 212 h 719"/>
                <a:gd name="T16" fmla="*/ 626 w 3648"/>
                <a:gd name="T17" fmla="*/ 212 h 719"/>
                <a:gd name="T18" fmla="*/ 653 w 3648"/>
                <a:gd name="T19" fmla="*/ 203 h 719"/>
                <a:gd name="T20" fmla="*/ 672 w 3648"/>
                <a:gd name="T21" fmla="*/ 194 h 719"/>
                <a:gd name="T22" fmla="*/ 700 w 3648"/>
                <a:gd name="T23" fmla="*/ 194 h 719"/>
                <a:gd name="T24" fmla="*/ 773 w 3648"/>
                <a:gd name="T25" fmla="*/ 194 h 719"/>
                <a:gd name="T26" fmla="*/ 847 w 3648"/>
                <a:gd name="T27" fmla="*/ 194 h 719"/>
                <a:gd name="T28" fmla="*/ 921 w 3648"/>
                <a:gd name="T29" fmla="*/ 194 h 719"/>
                <a:gd name="T30" fmla="*/ 994 w 3648"/>
                <a:gd name="T31" fmla="*/ 194 h 719"/>
                <a:gd name="T32" fmla="*/ 1243 w 3648"/>
                <a:gd name="T33" fmla="*/ 165 h 719"/>
                <a:gd name="T34" fmla="*/ 1308 w 3648"/>
                <a:gd name="T35" fmla="*/ 175 h 719"/>
                <a:gd name="T36" fmla="*/ 1372 w 3648"/>
                <a:gd name="T37" fmla="*/ 175 h 719"/>
                <a:gd name="T38" fmla="*/ 1437 w 3648"/>
                <a:gd name="T39" fmla="*/ 175 h 719"/>
                <a:gd name="T40" fmla="*/ 1677 w 3648"/>
                <a:gd name="T41" fmla="*/ 148 h 719"/>
                <a:gd name="T42" fmla="*/ 1750 w 3648"/>
                <a:gd name="T43" fmla="*/ 148 h 719"/>
                <a:gd name="T44" fmla="*/ 1833 w 3648"/>
                <a:gd name="T45" fmla="*/ 148 h 719"/>
                <a:gd name="T46" fmla="*/ 1907 w 3648"/>
                <a:gd name="T47" fmla="*/ 148 h 719"/>
                <a:gd name="T48" fmla="*/ 1981 w 3648"/>
                <a:gd name="T49" fmla="*/ 148 h 719"/>
                <a:gd name="T50" fmla="*/ 2239 w 3648"/>
                <a:gd name="T51" fmla="*/ 130 h 719"/>
                <a:gd name="T52" fmla="*/ 2497 w 3648"/>
                <a:gd name="T53" fmla="*/ 101 h 719"/>
                <a:gd name="T54" fmla="*/ 2755 w 3648"/>
                <a:gd name="T55" fmla="*/ 83 h 719"/>
                <a:gd name="T56" fmla="*/ 3003 w 3648"/>
                <a:gd name="T57" fmla="*/ 64 h 719"/>
                <a:gd name="T58" fmla="*/ 3169 w 3648"/>
                <a:gd name="T59" fmla="*/ 55 h 719"/>
                <a:gd name="T60" fmla="*/ 3325 w 3648"/>
                <a:gd name="T61" fmla="*/ 37 h 719"/>
                <a:gd name="T62" fmla="*/ 3482 w 3648"/>
                <a:gd name="T63" fmla="*/ 18 h 719"/>
                <a:gd name="T64" fmla="*/ 3648 w 3648"/>
                <a:gd name="T65" fmla="*/ 0 h 71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648"/>
                <a:gd name="T100" fmla="*/ 0 h 719"/>
                <a:gd name="T101" fmla="*/ 3648 w 3648"/>
                <a:gd name="T102" fmla="*/ 719 h 71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648" h="719">
                  <a:moveTo>
                    <a:pt x="3648" y="175"/>
                  </a:moveTo>
                  <a:lnTo>
                    <a:pt x="3178" y="341"/>
                  </a:lnTo>
                  <a:lnTo>
                    <a:pt x="2045" y="562"/>
                  </a:lnTo>
                  <a:lnTo>
                    <a:pt x="368" y="673"/>
                  </a:lnTo>
                  <a:lnTo>
                    <a:pt x="0" y="719"/>
                  </a:lnTo>
                  <a:lnTo>
                    <a:pt x="0" y="535"/>
                  </a:lnTo>
                  <a:lnTo>
                    <a:pt x="0" y="525"/>
                  </a:lnTo>
                  <a:lnTo>
                    <a:pt x="0" y="516"/>
                  </a:lnTo>
                  <a:lnTo>
                    <a:pt x="9" y="507"/>
                  </a:lnTo>
                  <a:lnTo>
                    <a:pt x="9" y="498"/>
                  </a:lnTo>
                  <a:lnTo>
                    <a:pt x="9" y="489"/>
                  </a:lnTo>
                  <a:lnTo>
                    <a:pt x="18" y="479"/>
                  </a:lnTo>
                  <a:lnTo>
                    <a:pt x="18" y="470"/>
                  </a:lnTo>
                  <a:lnTo>
                    <a:pt x="18" y="461"/>
                  </a:lnTo>
                  <a:lnTo>
                    <a:pt x="18" y="212"/>
                  </a:lnTo>
                  <a:lnTo>
                    <a:pt x="608" y="212"/>
                  </a:lnTo>
                  <a:lnTo>
                    <a:pt x="617" y="212"/>
                  </a:lnTo>
                  <a:lnTo>
                    <a:pt x="626" y="212"/>
                  </a:lnTo>
                  <a:lnTo>
                    <a:pt x="635" y="212"/>
                  </a:lnTo>
                  <a:lnTo>
                    <a:pt x="653" y="203"/>
                  </a:lnTo>
                  <a:lnTo>
                    <a:pt x="663" y="203"/>
                  </a:lnTo>
                  <a:lnTo>
                    <a:pt x="672" y="194"/>
                  </a:lnTo>
                  <a:lnTo>
                    <a:pt x="690" y="194"/>
                  </a:lnTo>
                  <a:lnTo>
                    <a:pt x="700" y="194"/>
                  </a:lnTo>
                  <a:lnTo>
                    <a:pt x="737" y="194"/>
                  </a:lnTo>
                  <a:lnTo>
                    <a:pt x="773" y="194"/>
                  </a:lnTo>
                  <a:lnTo>
                    <a:pt x="810" y="194"/>
                  </a:lnTo>
                  <a:lnTo>
                    <a:pt x="847" y="194"/>
                  </a:lnTo>
                  <a:lnTo>
                    <a:pt x="884" y="194"/>
                  </a:lnTo>
                  <a:lnTo>
                    <a:pt x="921" y="194"/>
                  </a:lnTo>
                  <a:lnTo>
                    <a:pt x="958" y="194"/>
                  </a:lnTo>
                  <a:lnTo>
                    <a:pt x="994" y="194"/>
                  </a:lnTo>
                  <a:lnTo>
                    <a:pt x="1206" y="165"/>
                  </a:lnTo>
                  <a:lnTo>
                    <a:pt x="1243" y="165"/>
                  </a:lnTo>
                  <a:lnTo>
                    <a:pt x="1271" y="175"/>
                  </a:lnTo>
                  <a:lnTo>
                    <a:pt x="1308" y="175"/>
                  </a:lnTo>
                  <a:lnTo>
                    <a:pt x="1336" y="175"/>
                  </a:lnTo>
                  <a:lnTo>
                    <a:pt x="1372" y="175"/>
                  </a:lnTo>
                  <a:lnTo>
                    <a:pt x="1400" y="175"/>
                  </a:lnTo>
                  <a:lnTo>
                    <a:pt x="1437" y="175"/>
                  </a:lnTo>
                  <a:lnTo>
                    <a:pt x="1464" y="165"/>
                  </a:lnTo>
                  <a:lnTo>
                    <a:pt x="1677" y="148"/>
                  </a:lnTo>
                  <a:lnTo>
                    <a:pt x="1713" y="148"/>
                  </a:lnTo>
                  <a:lnTo>
                    <a:pt x="1750" y="148"/>
                  </a:lnTo>
                  <a:lnTo>
                    <a:pt x="1787" y="148"/>
                  </a:lnTo>
                  <a:lnTo>
                    <a:pt x="1833" y="148"/>
                  </a:lnTo>
                  <a:lnTo>
                    <a:pt x="1870" y="157"/>
                  </a:lnTo>
                  <a:lnTo>
                    <a:pt x="1907" y="148"/>
                  </a:lnTo>
                  <a:lnTo>
                    <a:pt x="1944" y="148"/>
                  </a:lnTo>
                  <a:lnTo>
                    <a:pt x="1981" y="148"/>
                  </a:lnTo>
                  <a:lnTo>
                    <a:pt x="2109" y="138"/>
                  </a:lnTo>
                  <a:lnTo>
                    <a:pt x="2239" y="130"/>
                  </a:lnTo>
                  <a:lnTo>
                    <a:pt x="2367" y="120"/>
                  </a:lnTo>
                  <a:lnTo>
                    <a:pt x="2497" y="101"/>
                  </a:lnTo>
                  <a:lnTo>
                    <a:pt x="2625" y="93"/>
                  </a:lnTo>
                  <a:lnTo>
                    <a:pt x="2755" y="83"/>
                  </a:lnTo>
                  <a:lnTo>
                    <a:pt x="2883" y="74"/>
                  </a:lnTo>
                  <a:lnTo>
                    <a:pt x="3003" y="64"/>
                  </a:lnTo>
                  <a:lnTo>
                    <a:pt x="3086" y="55"/>
                  </a:lnTo>
                  <a:lnTo>
                    <a:pt x="3169" y="55"/>
                  </a:lnTo>
                  <a:lnTo>
                    <a:pt x="3252" y="46"/>
                  </a:lnTo>
                  <a:lnTo>
                    <a:pt x="3325" y="37"/>
                  </a:lnTo>
                  <a:lnTo>
                    <a:pt x="3408" y="28"/>
                  </a:lnTo>
                  <a:lnTo>
                    <a:pt x="3482" y="18"/>
                  </a:lnTo>
                  <a:lnTo>
                    <a:pt x="3565" y="10"/>
                  </a:lnTo>
                  <a:lnTo>
                    <a:pt x="3648" y="0"/>
                  </a:lnTo>
                  <a:lnTo>
                    <a:pt x="3648" y="175"/>
                  </a:lnTo>
                  <a:close/>
                </a:path>
              </a:pathLst>
            </a:custGeom>
            <a:solidFill>
              <a:srgbClr val="A3B2B2"/>
            </a:solidFill>
            <a:ln w="9525">
              <a:noFill/>
              <a:round/>
              <a:headEnd/>
              <a:tailEnd/>
            </a:ln>
          </p:spPr>
          <p:txBody>
            <a:bodyPr>
              <a:prstTxWarp prst="textNoShape">
                <a:avLst/>
              </a:prstTxWarp>
            </a:bodyPr>
            <a:lstStyle/>
            <a:p>
              <a:endParaRPr lang="en-US"/>
            </a:p>
          </p:txBody>
        </p:sp>
        <p:sp>
          <p:nvSpPr>
            <p:cNvPr id="24597" name="Freeform 216"/>
            <p:cNvSpPr>
              <a:spLocks/>
            </p:cNvSpPr>
            <p:nvPr/>
          </p:nvSpPr>
          <p:spPr bwMode="auto">
            <a:xfrm>
              <a:off x="1336" y="2893"/>
              <a:ext cx="86" cy="152"/>
            </a:xfrm>
            <a:custGeom>
              <a:avLst/>
              <a:gdLst>
                <a:gd name="T0" fmla="*/ 607 w 690"/>
                <a:gd name="T1" fmla="*/ 525 h 1217"/>
                <a:gd name="T2" fmla="*/ 607 w 690"/>
                <a:gd name="T3" fmla="*/ 1078 h 1217"/>
                <a:gd name="T4" fmla="*/ 248 w 690"/>
                <a:gd name="T5" fmla="*/ 1217 h 1217"/>
                <a:gd name="T6" fmla="*/ 110 w 690"/>
                <a:gd name="T7" fmla="*/ 829 h 1217"/>
                <a:gd name="T8" fmla="*/ 0 w 690"/>
                <a:gd name="T9" fmla="*/ 331 h 1217"/>
                <a:gd name="T10" fmla="*/ 82 w 690"/>
                <a:gd name="T11" fmla="*/ 248 h 1217"/>
                <a:gd name="T12" fmla="*/ 55 w 690"/>
                <a:gd name="T13" fmla="*/ 221 h 1217"/>
                <a:gd name="T14" fmla="*/ 138 w 690"/>
                <a:gd name="T15" fmla="*/ 83 h 1217"/>
                <a:gd name="T16" fmla="*/ 469 w 690"/>
                <a:gd name="T17" fmla="*/ 0 h 1217"/>
                <a:gd name="T18" fmla="*/ 690 w 690"/>
                <a:gd name="T19" fmla="*/ 0 h 1217"/>
                <a:gd name="T20" fmla="*/ 607 w 690"/>
                <a:gd name="T21" fmla="*/ 525 h 121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690"/>
                <a:gd name="T34" fmla="*/ 0 h 1217"/>
                <a:gd name="T35" fmla="*/ 690 w 690"/>
                <a:gd name="T36" fmla="*/ 1217 h 121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690" h="1217">
                  <a:moveTo>
                    <a:pt x="607" y="525"/>
                  </a:moveTo>
                  <a:lnTo>
                    <a:pt x="607" y="1078"/>
                  </a:lnTo>
                  <a:lnTo>
                    <a:pt x="248" y="1217"/>
                  </a:lnTo>
                  <a:lnTo>
                    <a:pt x="110" y="829"/>
                  </a:lnTo>
                  <a:lnTo>
                    <a:pt x="0" y="331"/>
                  </a:lnTo>
                  <a:lnTo>
                    <a:pt x="82" y="248"/>
                  </a:lnTo>
                  <a:lnTo>
                    <a:pt x="55" y="221"/>
                  </a:lnTo>
                  <a:lnTo>
                    <a:pt x="138" y="83"/>
                  </a:lnTo>
                  <a:lnTo>
                    <a:pt x="469" y="0"/>
                  </a:lnTo>
                  <a:lnTo>
                    <a:pt x="690" y="0"/>
                  </a:lnTo>
                  <a:lnTo>
                    <a:pt x="607" y="525"/>
                  </a:lnTo>
                  <a:close/>
                </a:path>
              </a:pathLst>
            </a:custGeom>
            <a:solidFill>
              <a:srgbClr val="D4975A"/>
            </a:solidFill>
            <a:ln w="9525">
              <a:noFill/>
              <a:round/>
              <a:headEnd/>
              <a:tailEnd/>
            </a:ln>
          </p:spPr>
          <p:txBody>
            <a:bodyPr>
              <a:prstTxWarp prst="textNoShape">
                <a:avLst/>
              </a:prstTxWarp>
            </a:bodyPr>
            <a:lstStyle/>
            <a:p>
              <a:endParaRPr lang="en-US"/>
            </a:p>
          </p:txBody>
        </p:sp>
        <p:sp>
          <p:nvSpPr>
            <p:cNvPr id="24598" name="Freeform 217"/>
            <p:cNvSpPr>
              <a:spLocks/>
            </p:cNvSpPr>
            <p:nvPr/>
          </p:nvSpPr>
          <p:spPr bwMode="auto">
            <a:xfrm>
              <a:off x="1432" y="2893"/>
              <a:ext cx="118" cy="145"/>
            </a:xfrm>
            <a:custGeom>
              <a:avLst/>
              <a:gdLst>
                <a:gd name="T0" fmla="*/ 940 w 940"/>
                <a:gd name="T1" fmla="*/ 193 h 1161"/>
                <a:gd name="T2" fmla="*/ 580 w 940"/>
                <a:gd name="T3" fmla="*/ 1050 h 1161"/>
                <a:gd name="T4" fmla="*/ 552 w 940"/>
                <a:gd name="T5" fmla="*/ 1161 h 1161"/>
                <a:gd name="T6" fmla="*/ 0 w 940"/>
                <a:gd name="T7" fmla="*/ 1050 h 1161"/>
                <a:gd name="T8" fmla="*/ 83 w 940"/>
                <a:gd name="T9" fmla="*/ 27 h 1161"/>
                <a:gd name="T10" fmla="*/ 110 w 940"/>
                <a:gd name="T11" fmla="*/ 0 h 1161"/>
                <a:gd name="T12" fmla="*/ 828 w 940"/>
                <a:gd name="T13" fmla="*/ 110 h 1161"/>
                <a:gd name="T14" fmla="*/ 940 w 940"/>
                <a:gd name="T15" fmla="*/ 193 h 1161"/>
                <a:gd name="T16" fmla="*/ 0 60000 65536"/>
                <a:gd name="T17" fmla="*/ 0 60000 65536"/>
                <a:gd name="T18" fmla="*/ 0 60000 65536"/>
                <a:gd name="T19" fmla="*/ 0 60000 65536"/>
                <a:gd name="T20" fmla="*/ 0 60000 65536"/>
                <a:gd name="T21" fmla="*/ 0 60000 65536"/>
                <a:gd name="T22" fmla="*/ 0 60000 65536"/>
                <a:gd name="T23" fmla="*/ 0 60000 65536"/>
                <a:gd name="T24" fmla="*/ 0 w 940"/>
                <a:gd name="T25" fmla="*/ 0 h 1161"/>
                <a:gd name="T26" fmla="*/ 940 w 940"/>
                <a:gd name="T27" fmla="*/ 1161 h 116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40" h="1161">
                  <a:moveTo>
                    <a:pt x="940" y="193"/>
                  </a:moveTo>
                  <a:lnTo>
                    <a:pt x="580" y="1050"/>
                  </a:lnTo>
                  <a:lnTo>
                    <a:pt x="552" y="1161"/>
                  </a:lnTo>
                  <a:lnTo>
                    <a:pt x="0" y="1050"/>
                  </a:lnTo>
                  <a:lnTo>
                    <a:pt x="83" y="27"/>
                  </a:lnTo>
                  <a:lnTo>
                    <a:pt x="110" y="0"/>
                  </a:lnTo>
                  <a:lnTo>
                    <a:pt x="828" y="110"/>
                  </a:lnTo>
                  <a:lnTo>
                    <a:pt x="940" y="193"/>
                  </a:lnTo>
                  <a:close/>
                </a:path>
              </a:pathLst>
            </a:custGeom>
            <a:solidFill>
              <a:srgbClr val="B07840"/>
            </a:solidFill>
            <a:ln w="9525">
              <a:noFill/>
              <a:round/>
              <a:headEnd/>
              <a:tailEnd/>
            </a:ln>
          </p:spPr>
          <p:txBody>
            <a:bodyPr>
              <a:prstTxWarp prst="textNoShape">
                <a:avLst/>
              </a:prstTxWarp>
            </a:bodyPr>
            <a:lstStyle/>
            <a:p>
              <a:endParaRPr lang="en-US"/>
            </a:p>
          </p:txBody>
        </p:sp>
        <p:sp>
          <p:nvSpPr>
            <p:cNvPr id="24599" name="Freeform 218"/>
            <p:cNvSpPr>
              <a:spLocks/>
            </p:cNvSpPr>
            <p:nvPr/>
          </p:nvSpPr>
          <p:spPr bwMode="auto">
            <a:xfrm>
              <a:off x="1222" y="2917"/>
              <a:ext cx="121" cy="169"/>
            </a:xfrm>
            <a:custGeom>
              <a:avLst/>
              <a:gdLst>
                <a:gd name="T0" fmla="*/ 968 w 968"/>
                <a:gd name="T1" fmla="*/ 1078 h 1355"/>
                <a:gd name="T2" fmla="*/ 968 w 968"/>
                <a:gd name="T3" fmla="*/ 1134 h 1355"/>
                <a:gd name="T4" fmla="*/ 609 w 968"/>
                <a:gd name="T5" fmla="*/ 1355 h 1355"/>
                <a:gd name="T6" fmla="*/ 56 w 968"/>
                <a:gd name="T7" fmla="*/ 526 h 1355"/>
                <a:gd name="T8" fmla="*/ 0 w 968"/>
                <a:gd name="T9" fmla="*/ 359 h 1355"/>
                <a:gd name="T10" fmla="*/ 471 w 968"/>
                <a:gd name="T11" fmla="*/ 55 h 1355"/>
                <a:gd name="T12" fmla="*/ 609 w 968"/>
                <a:gd name="T13" fmla="*/ 0 h 1355"/>
                <a:gd name="T14" fmla="*/ 692 w 968"/>
                <a:gd name="T15" fmla="*/ 0 h 1355"/>
                <a:gd name="T16" fmla="*/ 968 w 968"/>
                <a:gd name="T17" fmla="*/ 1078 h 135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68"/>
                <a:gd name="T28" fmla="*/ 0 h 1355"/>
                <a:gd name="T29" fmla="*/ 968 w 968"/>
                <a:gd name="T30" fmla="*/ 1355 h 135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68" h="1355">
                  <a:moveTo>
                    <a:pt x="968" y="1078"/>
                  </a:moveTo>
                  <a:lnTo>
                    <a:pt x="968" y="1134"/>
                  </a:lnTo>
                  <a:lnTo>
                    <a:pt x="609" y="1355"/>
                  </a:lnTo>
                  <a:lnTo>
                    <a:pt x="56" y="526"/>
                  </a:lnTo>
                  <a:lnTo>
                    <a:pt x="0" y="359"/>
                  </a:lnTo>
                  <a:lnTo>
                    <a:pt x="471" y="55"/>
                  </a:lnTo>
                  <a:lnTo>
                    <a:pt x="609" y="0"/>
                  </a:lnTo>
                  <a:lnTo>
                    <a:pt x="692" y="0"/>
                  </a:lnTo>
                  <a:lnTo>
                    <a:pt x="968" y="1078"/>
                  </a:lnTo>
                  <a:close/>
                </a:path>
              </a:pathLst>
            </a:custGeom>
            <a:solidFill>
              <a:srgbClr val="B07840"/>
            </a:solidFill>
            <a:ln w="9525">
              <a:noFill/>
              <a:round/>
              <a:headEnd/>
              <a:tailEnd/>
            </a:ln>
          </p:spPr>
          <p:txBody>
            <a:bodyPr>
              <a:prstTxWarp prst="textNoShape">
                <a:avLst/>
              </a:prstTxWarp>
            </a:bodyPr>
            <a:lstStyle/>
            <a:p>
              <a:endParaRPr lang="en-US"/>
            </a:p>
          </p:txBody>
        </p:sp>
        <p:sp>
          <p:nvSpPr>
            <p:cNvPr id="24600" name="Freeform 219"/>
            <p:cNvSpPr>
              <a:spLocks/>
            </p:cNvSpPr>
            <p:nvPr/>
          </p:nvSpPr>
          <p:spPr bwMode="auto">
            <a:xfrm>
              <a:off x="1522" y="2927"/>
              <a:ext cx="135" cy="183"/>
            </a:xfrm>
            <a:custGeom>
              <a:avLst/>
              <a:gdLst>
                <a:gd name="T0" fmla="*/ 1023 w 1078"/>
                <a:gd name="T1" fmla="*/ 443 h 1466"/>
                <a:gd name="T2" fmla="*/ 1078 w 1078"/>
                <a:gd name="T3" fmla="*/ 581 h 1466"/>
                <a:gd name="T4" fmla="*/ 414 w 1078"/>
                <a:gd name="T5" fmla="*/ 1437 h 1466"/>
                <a:gd name="T6" fmla="*/ 387 w 1078"/>
                <a:gd name="T7" fmla="*/ 1466 h 1466"/>
                <a:gd name="T8" fmla="*/ 166 w 1078"/>
                <a:gd name="T9" fmla="*/ 1106 h 1466"/>
                <a:gd name="T10" fmla="*/ 0 w 1078"/>
                <a:gd name="T11" fmla="*/ 995 h 1466"/>
                <a:gd name="T12" fmla="*/ 55 w 1078"/>
                <a:gd name="T13" fmla="*/ 747 h 1466"/>
                <a:gd name="T14" fmla="*/ 360 w 1078"/>
                <a:gd name="T15" fmla="*/ 0 h 1466"/>
                <a:gd name="T16" fmla="*/ 664 w 1078"/>
                <a:gd name="T17" fmla="*/ 166 h 1466"/>
                <a:gd name="T18" fmla="*/ 1023 w 1078"/>
                <a:gd name="T19" fmla="*/ 443 h 146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78"/>
                <a:gd name="T31" fmla="*/ 0 h 1466"/>
                <a:gd name="T32" fmla="*/ 1078 w 1078"/>
                <a:gd name="T33" fmla="*/ 1466 h 146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78" h="1466">
                  <a:moveTo>
                    <a:pt x="1023" y="443"/>
                  </a:moveTo>
                  <a:lnTo>
                    <a:pt x="1078" y="581"/>
                  </a:lnTo>
                  <a:lnTo>
                    <a:pt x="414" y="1437"/>
                  </a:lnTo>
                  <a:lnTo>
                    <a:pt x="387" y="1466"/>
                  </a:lnTo>
                  <a:lnTo>
                    <a:pt x="166" y="1106"/>
                  </a:lnTo>
                  <a:lnTo>
                    <a:pt x="0" y="995"/>
                  </a:lnTo>
                  <a:lnTo>
                    <a:pt x="55" y="747"/>
                  </a:lnTo>
                  <a:lnTo>
                    <a:pt x="360" y="0"/>
                  </a:lnTo>
                  <a:lnTo>
                    <a:pt x="664" y="166"/>
                  </a:lnTo>
                  <a:lnTo>
                    <a:pt x="1023" y="443"/>
                  </a:lnTo>
                  <a:close/>
                </a:path>
              </a:pathLst>
            </a:custGeom>
            <a:solidFill>
              <a:srgbClr val="D4975A"/>
            </a:solidFill>
            <a:ln w="9525">
              <a:noFill/>
              <a:round/>
              <a:headEnd/>
              <a:tailEnd/>
            </a:ln>
          </p:spPr>
          <p:txBody>
            <a:bodyPr>
              <a:prstTxWarp prst="textNoShape">
                <a:avLst/>
              </a:prstTxWarp>
            </a:bodyPr>
            <a:lstStyle/>
            <a:p>
              <a:endParaRPr lang="en-US"/>
            </a:p>
          </p:txBody>
        </p:sp>
        <p:sp>
          <p:nvSpPr>
            <p:cNvPr id="24601" name="Freeform 220"/>
            <p:cNvSpPr>
              <a:spLocks/>
            </p:cNvSpPr>
            <p:nvPr/>
          </p:nvSpPr>
          <p:spPr bwMode="auto">
            <a:xfrm>
              <a:off x="1136" y="2989"/>
              <a:ext cx="148" cy="176"/>
            </a:xfrm>
            <a:custGeom>
              <a:avLst/>
              <a:gdLst>
                <a:gd name="T0" fmla="*/ 1179 w 1179"/>
                <a:gd name="T1" fmla="*/ 913 h 1411"/>
                <a:gd name="T2" fmla="*/ 847 w 1179"/>
                <a:gd name="T3" fmla="*/ 1411 h 1411"/>
                <a:gd name="T4" fmla="*/ 737 w 1179"/>
                <a:gd name="T5" fmla="*/ 1411 h 1411"/>
                <a:gd name="T6" fmla="*/ 0 w 1179"/>
                <a:gd name="T7" fmla="*/ 719 h 1411"/>
                <a:gd name="T8" fmla="*/ 377 w 1179"/>
                <a:gd name="T9" fmla="*/ 111 h 1411"/>
                <a:gd name="T10" fmla="*/ 460 w 1179"/>
                <a:gd name="T11" fmla="*/ 0 h 1411"/>
                <a:gd name="T12" fmla="*/ 626 w 1179"/>
                <a:gd name="T13" fmla="*/ 84 h 1411"/>
                <a:gd name="T14" fmla="*/ 1179 w 1179"/>
                <a:gd name="T15" fmla="*/ 913 h 1411"/>
                <a:gd name="T16" fmla="*/ 0 60000 65536"/>
                <a:gd name="T17" fmla="*/ 0 60000 65536"/>
                <a:gd name="T18" fmla="*/ 0 60000 65536"/>
                <a:gd name="T19" fmla="*/ 0 60000 65536"/>
                <a:gd name="T20" fmla="*/ 0 60000 65536"/>
                <a:gd name="T21" fmla="*/ 0 60000 65536"/>
                <a:gd name="T22" fmla="*/ 0 60000 65536"/>
                <a:gd name="T23" fmla="*/ 0 60000 65536"/>
                <a:gd name="T24" fmla="*/ 0 w 1179"/>
                <a:gd name="T25" fmla="*/ 0 h 1411"/>
                <a:gd name="T26" fmla="*/ 1179 w 1179"/>
                <a:gd name="T27" fmla="*/ 1411 h 141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179" h="1411">
                  <a:moveTo>
                    <a:pt x="1179" y="913"/>
                  </a:moveTo>
                  <a:lnTo>
                    <a:pt x="847" y="1411"/>
                  </a:lnTo>
                  <a:lnTo>
                    <a:pt x="737" y="1411"/>
                  </a:lnTo>
                  <a:lnTo>
                    <a:pt x="0" y="719"/>
                  </a:lnTo>
                  <a:lnTo>
                    <a:pt x="377" y="111"/>
                  </a:lnTo>
                  <a:lnTo>
                    <a:pt x="460" y="0"/>
                  </a:lnTo>
                  <a:lnTo>
                    <a:pt x="626" y="84"/>
                  </a:lnTo>
                  <a:lnTo>
                    <a:pt x="1179" y="913"/>
                  </a:lnTo>
                  <a:close/>
                </a:path>
              </a:pathLst>
            </a:custGeom>
            <a:solidFill>
              <a:srgbClr val="D4975A"/>
            </a:solidFill>
            <a:ln w="9525">
              <a:noFill/>
              <a:round/>
              <a:headEnd/>
              <a:tailEnd/>
            </a:ln>
          </p:spPr>
          <p:txBody>
            <a:bodyPr>
              <a:prstTxWarp prst="textNoShape">
                <a:avLst/>
              </a:prstTxWarp>
            </a:bodyPr>
            <a:lstStyle/>
            <a:p>
              <a:endParaRPr lang="en-US"/>
            </a:p>
          </p:txBody>
        </p:sp>
        <p:sp>
          <p:nvSpPr>
            <p:cNvPr id="24602" name="Freeform 221"/>
            <p:cNvSpPr>
              <a:spLocks/>
            </p:cNvSpPr>
            <p:nvPr/>
          </p:nvSpPr>
          <p:spPr bwMode="auto">
            <a:xfrm>
              <a:off x="1585" y="3020"/>
              <a:ext cx="134" cy="173"/>
            </a:xfrm>
            <a:custGeom>
              <a:avLst/>
              <a:gdLst>
                <a:gd name="T0" fmla="*/ 1078 w 1078"/>
                <a:gd name="T1" fmla="*/ 690 h 1382"/>
                <a:gd name="T2" fmla="*/ 1078 w 1078"/>
                <a:gd name="T3" fmla="*/ 774 h 1382"/>
                <a:gd name="T4" fmla="*/ 110 w 1078"/>
                <a:gd name="T5" fmla="*/ 1382 h 1382"/>
                <a:gd name="T6" fmla="*/ 0 w 1078"/>
                <a:gd name="T7" fmla="*/ 1051 h 1382"/>
                <a:gd name="T8" fmla="*/ 27 w 1078"/>
                <a:gd name="T9" fmla="*/ 801 h 1382"/>
                <a:gd name="T10" fmla="*/ 690 w 1078"/>
                <a:gd name="T11" fmla="*/ 0 h 1382"/>
                <a:gd name="T12" fmla="*/ 967 w 1078"/>
                <a:gd name="T13" fmla="*/ 415 h 1382"/>
                <a:gd name="T14" fmla="*/ 1078 w 1078"/>
                <a:gd name="T15" fmla="*/ 690 h 1382"/>
                <a:gd name="T16" fmla="*/ 0 60000 65536"/>
                <a:gd name="T17" fmla="*/ 0 60000 65536"/>
                <a:gd name="T18" fmla="*/ 0 60000 65536"/>
                <a:gd name="T19" fmla="*/ 0 60000 65536"/>
                <a:gd name="T20" fmla="*/ 0 60000 65536"/>
                <a:gd name="T21" fmla="*/ 0 60000 65536"/>
                <a:gd name="T22" fmla="*/ 0 60000 65536"/>
                <a:gd name="T23" fmla="*/ 0 60000 65536"/>
                <a:gd name="T24" fmla="*/ 0 w 1078"/>
                <a:gd name="T25" fmla="*/ 0 h 1382"/>
                <a:gd name="T26" fmla="*/ 1078 w 1078"/>
                <a:gd name="T27" fmla="*/ 1382 h 138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78" h="1382">
                  <a:moveTo>
                    <a:pt x="1078" y="690"/>
                  </a:moveTo>
                  <a:lnTo>
                    <a:pt x="1078" y="774"/>
                  </a:lnTo>
                  <a:lnTo>
                    <a:pt x="110" y="1382"/>
                  </a:lnTo>
                  <a:lnTo>
                    <a:pt x="0" y="1051"/>
                  </a:lnTo>
                  <a:lnTo>
                    <a:pt x="27" y="801"/>
                  </a:lnTo>
                  <a:lnTo>
                    <a:pt x="690" y="0"/>
                  </a:lnTo>
                  <a:lnTo>
                    <a:pt x="967" y="415"/>
                  </a:lnTo>
                  <a:lnTo>
                    <a:pt x="1078" y="690"/>
                  </a:lnTo>
                  <a:close/>
                </a:path>
              </a:pathLst>
            </a:custGeom>
            <a:solidFill>
              <a:srgbClr val="B07840"/>
            </a:solidFill>
            <a:ln w="9525">
              <a:noFill/>
              <a:round/>
              <a:headEnd/>
              <a:tailEnd/>
            </a:ln>
          </p:spPr>
          <p:txBody>
            <a:bodyPr>
              <a:prstTxWarp prst="textNoShape">
                <a:avLst/>
              </a:prstTxWarp>
            </a:bodyPr>
            <a:lstStyle/>
            <a:p>
              <a:endParaRPr lang="en-US"/>
            </a:p>
          </p:txBody>
        </p:sp>
        <p:sp>
          <p:nvSpPr>
            <p:cNvPr id="24603" name="Freeform 222"/>
            <p:cNvSpPr>
              <a:spLocks/>
            </p:cNvSpPr>
            <p:nvPr/>
          </p:nvSpPr>
          <p:spPr bwMode="auto">
            <a:xfrm>
              <a:off x="1318" y="3048"/>
              <a:ext cx="308" cy="783"/>
            </a:xfrm>
            <a:custGeom>
              <a:avLst/>
              <a:gdLst>
                <a:gd name="T0" fmla="*/ 1023 w 2460"/>
                <a:gd name="T1" fmla="*/ 0 h 6266"/>
                <a:gd name="T2" fmla="*/ 1520 w 2460"/>
                <a:gd name="T3" fmla="*/ 138 h 6266"/>
                <a:gd name="T4" fmla="*/ 1824 w 2460"/>
                <a:gd name="T5" fmla="*/ 469 h 6266"/>
                <a:gd name="T6" fmla="*/ 2184 w 2460"/>
                <a:gd name="T7" fmla="*/ 1576 h 6266"/>
                <a:gd name="T8" fmla="*/ 2266 w 2460"/>
                <a:gd name="T9" fmla="*/ 1714 h 6266"/>
                <a:gd name="T10" fmla="*/ 2350 w 2460"/>
                <a:gd name="T11" fmla="*/ 2406 h 6266"/>
                <a:gd name="T12" fmla="*/ 2350 w 2460"/>
                <a:gd name="T13" fmla="*/ 2931 h 6266"/>
                <a:gd name="T14" fmla="*/ 2405 w 2460"/>
                <a:gd name="T15" fmla="*/ 3751 h 6266"/>
                <a:gd name="T16" fmla="*/ 2433 w 2460"/>
                <a:gd name="T17" fmla="*/ 4719 h 6266"/>
                <a:gd name="T18" fmla="*/ 2460 w 2460"/>
                <a:gd name="T19" fmla="*/ 5797 h 6266"/>
                <a:gd name="T20" fmla="*/ 2405 w 2460"/>
                <a:gd name="T21" fmla="*/ 6266 h 6266"/>
                <a:gd name="T22" fmla="*/ 2101 w 2460"/>
                <a:gd name="T23" fmla="*/ 6266 h 6266"/>
                <a:gd name="T24" fmla="*/ 1382 w 2460"/>
                <a:gd name="T25" fmla="*/ 5851 h 6266"/>
                <a:gd name="T26" fmla="*/ 1465 w 2460"/>
                <a:gd name="T27" fmla="*/ 2958 h 6266"/>
                <a:gd name="T28" fmla="*/ 1355 w 2460"/>
                <a:gd name="T29" fmla="*/ 2129 h 6266"/>
                <a:gd name="T30" fmla="*/ 1327 w 2460"/>
                <a:gd name="T31" fmla="*/ 1852 h 6266"/>
                <a:gd name="T32" fmla="*/ 1078 w 2460"/>
                <a:gd name="T33" fmla="*/ 1105 h 6266"/>
                <a:gd name="T34" fmla="*/ 940 w 2460"/>
                <a:gd name="T35" fmla="*/ 884 h 6266"/>
                <a:gd name="T36" fmla="*/ 525 w 2460"/>
                <a:gd name="T37" fmla="*/ 525 h 6266"/>
                <a:gd name="T38" fmla="*/ 194 w 2460"/>
                <a:gd name="T39" fmla="*/ 387 h 6266"/>
                <a:gd name="T40" fmla="*/ 0 w 2460"/>
                <a:gd name="T41" fmla="*/ 387 h 6266"/>
                <a:gd name="T42" fmla="*/ 360 w 2460"/>
                <a:gd name="T43" fmla="*/ 165 h 6266"/>
                <a:gd name="T44" fmla="*/ 553 w 2460"/>
                <a:gd name="T45" fmla="*/ 110 h 6266"/>
                <a:gd name="T46" fmla="*/ 636 w 2460"/>
                <a:gd name="T47" fmla="*/ 27 h 6266"/>
                <a:gd name="T48" fmla="*/ 775 w 2460"/>
                <a:gd name="T49" fmla="*/ 0 h 6266"/>
                <a:gd name="T50" fmla="*/ 829 w 2460"/>
                <a:gd name="T51" fmla="*/ 55 h 6266"/>
                <a:gd name="T52" fmla="*/ 1023 w 2460"/>
                <a:gd name="T53" fmla="*/ 0 h 626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2460"/>
                <a:gd name="T82" fmla="*/ 0 h 6266"/>
                <a:gd name="T83" fmla="*/ 2460 w 2460"/>
                <a:gd name="T84" fmla="*/ 6266 h 626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2460" h="6266">
                  <a:moveTo>
                    <a:pt x="1023" y="0"/>
                  </a:moveTo>
                  <a:lnTo>
                    <a:pt x="1520" y="138"/>
                  </a:lnTo>
                  <a:lnTo>
                    <a:pt x="1824" y="469"/>
                  </a:lnTo>
                  <a:lnTo>
                    <a:pt x="2184" y="1576"/>
                  </a:lnTo>
                  <a:lnTo>
                    <a:pt x="2266" y="1714"/>
                  </a:lnTo>
                  <a:lnTo>
                    <a:pt x="2350" y="2406"/>
                  </a:lnTo>
                  <a:lnTo>
                    <a:pt x="2350" y="2931"/>
                  </a:lnTo>
                  <a:lnTo>
                    <a:pt x="2405" y="3751"/>
                  </a:lnTo>
                  <a:lnTo>
                    <a:pt x="2433" y="4719"/>
                  </a:lnTo>
                  <a:lnTo>
                    <a:pt x="2460" y="5797"/>
                  </a:lnTo>
                  <a:lnTo>
                    <a:pt x="2405" y="6266"/>
                  </a:lnTo>
                  <a:lnTo>
                    <a:pt x="2101" y="6266"/>
                  </a:lnTo>
                  <a:lnTo>
                    <a:pt x="1382" y="5851"/>
                  </a:lnTo>
                  <a:lnTo>
                    <a:pt x="1465" y="2958"/>
                  </a:lnTo>
                  <a:lnTo>
                    <a:pt x="1355" y="2129"/>
                  </a:lnTo>
                  <a:lnTo>
                    <a:pt x="1327" y="1852"/>
                  </a:lnTo>
                  <a:lnTo>
                    <a:pt x="1078" y="1105"/>
                  </a:lnTo>
                  <a:lnTo>
                    <a:pt x="940" y="884"/>
                  </a:lnTo>
                  <a:lnTo>
                    <a:pt x="525" y="525"/>
                  </a:lnTo>
                  <a:lnTo>
                    <a:pt x="194" y="387"/>
                  </a:lnTo>
                  <a:lnTo>
                    <a:pt x="0" y="387"/>
                  </a:lnTo>
                  <a:lnTo>
                    <a:pt x="360" y="165"/>
                  </a:lnTo>
                  <a:lnTo>
                    <a:pt x="553" y="110"/>
                  </a:lnTo>
                  <a:lnTo>
                    <a:pt x="636" y="27"/>
                  </a:lnTo>
                  <a:lnTo>
                    <a:pt x="775" y="0"/>
                  </a:lnTo>
                  <a:lnTo>
                    <a:pt x="829" y="55"/>
                  </a:lnTo>
                  <a:lnTo>
                    <a:pt x="1023" y="0"/>
                  </a:lnTo>
                  <a:close/>
                </a:path>
              </a:pathLst>
            </a:custGeom>
            <a:solidFill>
              <a:srgbClr val="593D21"/>
            </a:solidFill>
            <a:ln w="9525">
              <a:noFill/>
              <a:round/>
              <a:headEnd/>
              <a:tailEnd/>
            </a:ln>
          </p:spPr>
          <p:txBody>
            <a:bodyPr>
              <a:prstTxWarp prst="textNoShape">
                <a:avLst/>
              </a:prstTxWarp>
            </a:bodyPr>
            <a:lstStyle/>
            <a:p>
              <a:endParaRPr lang="en-US"/>
            </a:p>
          </p:txBody>
        </p:sp>
        <p:sp>
          <p:nvSpPr>
            <p:cNvPr id="24604" name="Freeform 223"/>
            <p:cNvSpPr>
              <a:spLocks/>
            </p:cNvSpPr>
            <p:nvPr/>
          </p:nvSpPr>
          <p:spPr bwMode="auto">
            <a:xfrm>
              <a:off x="1098" y="3100"/>
              <a:ext cx="131" cy="148"/>
            </a:xfrm>
            <a:custGeom>
              <a:avLst/>
              <a:gdLst>
                <a:gd name="T0" fmla="*/ 626 w 1041"/>
                <a:gd name="T1" fmla="*/ 415 h 1188"/>
                <a:gd name="T2" fmla="*/ 1041 w 1041"/>
                <a:gd name="T3" fmla="*/ 719 h 1188"/>
                <a:gd name="T4" fmla="*/ 875 w 1041"/>
                <a:gd name="T5" fmla="*/ 1188 h 1188"/>
                <a:gd name="T6" fmla="*/ 184 w 1041"/>
                <a:gd name="T7" fmla="*/ 940 h 1188"/>
                <a:gd name="T8" fmla="*/ 27 w 1041"/>
                <a:gd name="T9" fmla="*/ 911 h 1188"/>
                <a:gd name="T10" fmla="*/ 27 w 1041"/>
                <a:gd name="T11" fmla="*/ 801 h 1188"/>
                <a:gd name="T12" fmla="*/ 0 w 1041"/>
                <a:gd name="T13" fmla="*/ 774 h 1188"/>
                <a:gd name="T14" fmla="*/ 0 w 1041"/>
                <a:gd name="T15" fmla="*/ 580 h 1188"/>
                <a:gd name="T16" fmla="*/ 157 w 1041"/>
                <a:gd name="T17" fmla="*/ 276 h 1188"/>
                <a:gd name="T18" fmla="*/ 221 w 1041"/>
                <a:gd name="T19" fmla="*/ 0 h 1188"/>
                <a:gd name="T20" fmla="*/ 552 w 1041"/>
                <a:gd name="T21" fmla="*/ 276 h 1188"/>
                <a:gd name="T22" fmla="*/ 626 w 1041"/>
                <a:gd name="T23" fmla="*/ 415 h 118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041"/>
                <a:gd name="T37" fmla="*/ 0 h 1188"/>
                <a:gd name="T38" fmla="*/ 1041 w 1041"/>
                <a:gd name="T39" fmla="*/ 1188 h 118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041" h="1188">
                  <a:moveTo>
                    <a:pt x="626" y="415"/>
                  </a:moveTo>
                  <a:lnTo>
                    <a:pt x="1041" y="719"/>
                  </a:lnTo>
                  <a:lnTo>
                    <a:pt x="875" y="1188"/>
                  </a:lnTo>
                  <a:lnTo>
                    <a:pt x="184" y="940"/>
                  </a:lnTo>
                  <a:lnTo>
                    <a:pt x="27" y="911"/>
                  </a:lnTo>
                  <a:lnTo>
                    <a:pt x="27" y="801"/>
                  </a:lnTo>
                  <a:lnTo>
                    <a:pt x="0" y="774"/>
                  </a:lnTo>
                  <a:lnTo>
                    <a:pt x="0" y="580"/>
                  </a:lnTo>
                  <a:lnTo>
                    <a:pt x="157" y="276"/>
                  </a:lnTo>
                  <a:lnTo>
                    <a:pt x="221" y="0"/>
                  </a:lnTo>
                  <a:lnTo>
                    <a:pt x="552" y="276"/>
                  </a:lnTo>
                  <a:lnTo>
                    <a:pt x="626" y="415"/>
                  </a:lnTo>
                  <a:close/>
                </a:path>
              </a:pathLst>
            </a:custGeom>
            <a:solidFill>
              <a:srgbClr val="B07840"/>
            </a:solidFill>
            <a:ln w="9525">
              <a:noFill/>
              <a:round/>
              <a:headEnd/>
              <a:tailEnd/>
            </a:ln>
          </p:spPr>
          <p:txBody>
            <a:bodyPr>
              <a:prstTxWarp prst="textNoShape">
                <a:avLst/>
              </a:prstTxWarp>
            </a:bodyPr>
            <a:lstStyle/>
            <a:p>
              <a:endParaRPr lang="en-US"/>
            </a:p>
          </p:txBody>
        </p:sp>
        <p:sp>
          <p:nvSpPr>
            <p:cNvPr id="24605" name="Freeform 224"/>
            <p:cNvSpPr>
              <a:spLocks/>
            </p:cNvSpPr>
            <p:nvPr/>
          </p:nvSpPr>
          <p:spPr bwMode="auto">
            <a:xfrm>
              <a:off x="2164" y="3114"/>
              <a:ext cx="997" cy="223"/>
            </a:xfrm>
            <a:custGeom>
              <a:avLst/>
              <a:gdLst>
                <a:gd name="T0" fmla="*/ 7979 w 7979"/>
                <a:gd name="T1" fmla="*/ 636 h 1788"/>
                <a:gd name="T2" fmla="*/ 7924 w 7979"/>
                <a:gd name="T3" fmla="*/ 747 h 1788"/>
                <a:gd name="T4" fmla="*/ 7951 w 7979"/>
                <a:gd name="T5" fmla="*/ 1106 h 1788"/>
                <a:gd name="T6" fmla="*/ 7924 w 7979"/>
                <a:gd name="T7" fmla="*/ 830 h 1788"/>
                <a:gd name="T8" fmla="*/ 7896 w 7979"/>
                <a:gd name="T9" fmla="*/ 609 h 1788"/>
                <a:gd name="T10" fmla="*/ 7297 w 7979"/>
                <a:gd name="T11" fmla="*/ 691 h 1788"/>
                <a:gd name="T12" fmla="*/ 7177 w 7979"/>
                <a:gd name="T13" fmla="*/ 747 h 1788"/>
                <a:gd name="T14" fmla="*/ 6966 w 7979"/>
                <a:gd name="T15" fmla="*/ 1410 h 1788"/>
                <a:gd name="T16" fmla="*/ 6846 w 7979"/>
                <a:gd name="T17" fmla="*/ 1051 h 1788"/>
                <a:gd name="T18" fmla="*/ 6266 w 7979"/>
                <a:gd name="T19" fmla="*/ 774 h 1788"/>
                <a:gd name="T20" fmla="*/ 6109 w 7979"/>
                <a:gd name="T21" fmla="*/ 912 h 1788"/>
                <a:gd name="T22" fmla="*/ 5859 w 7979"/>
                <a:gd name="T23" fmla="*/ 1576 h 1788"/>
                <a:gd name="T24" fmla="*/ 5667 w 7979"/>
                <a:gd name="T25" fmla="*/ 1216 h 1788"/>
                <a:gd name="T26" fmla="*/ 5611 w 7979"/>
                <a:gd name="T27" fmla="*/ 912 h 1788"/>
                <a:gd name="T28" fmla="*/ 5225 w 7979"/>
                <a:gd name="T29" fmla="*/ 912 h 1788"/>
                <a:gd name="T30" fmla="*/ 4589 w 7979"/>
                <a:gd name="T31" fmla="*/ 1078 h 1788"/>
                <a:gd name="T32" fmla="*/ 4422 w 7979"/>
                <a:gd name="T33" fmla="*/ 1788 h 1788"/>
                <a:gd name="T34" fmla="*/ 4091 w 7979"/>
                <a:gd name="T35" fmla="*/ 1658 h 1788"/>
                <a:gd name="T36" fmla="*/ 3953 w 7979"/>
                <a:gd name="T37" fmla="*/ 1078 h 1788"/>
                <a:gd name="T38" fmla="*/ 3400 w 7979"/>
                <a:gd name="T39" fmla="*/ 1106 h 1788"/>
                <a:gd name="T40" fmla="*/ 2985 w 7979"/>
                <a:gd name="T41" fmla="*/ 1383 h 1788"/>
                <a:gd name="T42" fmla="*/ 2764 w 7979"/>
                <a:gd name="T43" fmla="*/ 1742 h 1788"/>
                <a:gd name="T44" fmla="*/ 2681 w 7979"/>
                <a:gd name="T45" fmla="*/ 1714 h 1788"/>
                <a:gd name="T46" fmla="*/ 2626 w 7979"/>
                <a:gd name="T47" fmla="*/ 1631 h 1788"/>
                <a:gd name="T48" fmla="*/ 2543 w 7979"/>
                <a:gd name="T49" fmla="*/ 1134 h 1788"/>
                <a:gd name="T50" fmla="*/ 1824 w 7979"/>
                <a:gd name="T51" fmla="*/ 1078 h 1788"/>
                <a:gd name="T52" fmla="*/ 1741 w 7979"/>
                <a:gd name="T53" fmla="*/ 1245 h 1788"/>
                <a:gd name="T54" fmla="*/ 1603 w 7979"/>
                <a:gd name="T55" fmla="*/ 1714 h 1788"/>
                <a:gd name="T56" fmla="*/ 1327 w 7979"/>
                <a:gd name="T57" fmla="*/ 1216 h 1788"/>
                <a:gd name="T58" fmla="*/ 1105 w 7979"/>
                <a:gd name="T59" fmla="*/ 1024 h 1788"/>
                <a:gd name="T60" fmla="*/ 774 w 7979"/>
                <a:gd name="T61" fmla="*/ 995 h 1788"/>
                <a:gd name="T62" fmla="*/ 581 w 7979"/>
                <a:gd name="T63" fmla="*/ 1272 h 1788"/>
                <a:gd name="T64" fmla="*/ 360 w 7979"/>
                <a:gd name="T65" fmla="*/ 1604 h 1788"/>
                <a:gd name="T66" fmla="*/ 277 w 7979"/>
                <a:gd name="T67" fmla="*/ 968 h 1788"/>
                <a:gd name="T68" fmla="*/ 65 w 7979"/>
                <a:gd name="T69" fmla="*/ 885 h 1788"/>
                <a:gd name="T70" fmla="*/ 221 w 7979"/>
                <a:gd name="T71" fmla="*/ 415 h 1788"/>
                <a:gd name="T72" fmla="*/ 3261 w 7979"/>
                <a:gd name="T73" fmla="*/ 609 h 1788"/>
                <a:gd name="T74" fmla="*/ 5584 w 7979"/>
                <a:gd name="T75" fmla="*/ 415 h 1788"/>
                <a:gd name="T76" fmla="*/ 7786 w 7979"/>
                <a:gd name="T77" fmla="*/ 55 h 1788"/>
                <a:gd name="T78" fmla="*/ 7924 w 7979"/>
                <a:gd name="T79" fmla="*/ 55 h 1788"/>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979"/>
                <a:gd name="T121" fmla="*/ 0 h 1788"/>
                <a:gd name="T122" fmla="*/ 7979 w 7979"/>
                <a:gd name="T123" fmla="*/ 1788 h 1788"/>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979" h="1788">
                  <a:moveTo>
                    <a:pt x="7924" y="580"/>
                  </a:moveTo>
                  <a:lnTo>
                    <a:pt x="7979" y="636"/>
                  </a:lnTo>
                  <a:lnTo>
                    <a:pt x="7979" y="691"/>
                  </a:lnTo>
                  <a:lnTo>
                    <a:pt x="7924" y="747"/>
                  </a:lnTo>
                  <a:lnTo>
                    <a:pt x="7924" y="719"/>
                  </a:lnTo>
                  <a:lnTo>
                    <a:pt x="7951" y="1106"/>
                  </a:lnTo>
                  <a:lnTo>
                    <a:pt x="7951" y="1134"/>
                  </a:lnTo>
                  <a:lnTo>
                    <a:pt x="7924" y="830"/>
                  </a:lnTo>
                  <a:lnTo>
                    <a:pt x="7868" y="636"/>
                  </a:lnTo>
                  <a:lnTo>
                    <a:pt x="7896" y="609"/>
                  </a:lnTo>
                  <a:lnTo>
                    <a:pt x="7703" y="609"/>
                  </a:lnTo>
                  <a:lnTo>
                    <a:pt x="7297" y="691"/>
                  </a:lnTo>
                  <a:lnTo>
                    <a:pt x="7242" y="691"/>
                  </a:lnTo>
                  <a:lnTo>
                    <a:pt x="7177" y="747"/>
                  </a:lnTo>
                  <a:lnTo>
                    <a:pt x="7150" y="1437"/>
                  </a:lnTo>
                  <a:lnTo>
                    <a:pt x="6966" y="1410"/>
                  </a:lnTo>
                  <a:lnTo>
                    <a:pt x="6902" y="1410"/>
                  </a:lnTo>
                  <a:lnTo>
                    <a:pt x="6846" y="1051"/>
                  </a:lnTo>
                  <a:lnTo>
                    <a:pt x="6716" y="719"/>
                  </a:lnTo>
                  <a:lnTo>
                    <a:pt x="6266" y="774"/>
                  </a:lnTo>
                  <a:lnTo>
                    <a:pt x="6237" y="747"/>
                  </a:lnTo>
                  <a:lnTo>
                    <a:pt x="6109" y="912"/>
                  </a:lnTo>
                  <a:lnTo>
                    <a:pt x="6045" y="1576"/>
                  </a:lnTo>
                  <a:lnTo>
                    <a:pt x="5859" y="1576"/>
                  </a:lnTo>
                  <a:lnTo>
                    <a:pt x="5859" y="1493"/>
                  </a:lnTo>
                  <a:lnTo>
                    <a:pt x="5667" y="1216"/>
                  </a:lnTo>
                  <a:lnTo>
                    <a:pt x="5611" y="968"/>
                  </a:lnTo>
                  <a:lnTo>
                    <a:pt x="5611" y="912"/>
                  </a:lnTo>
                  <a:lnTo>
                    <a:pt x="5528" y="830"/>
                  </a:lnTo>
                  <a:lnTo>
                    <a:pt x="5225" y="912"/>
                  </a:lnTo>
                  <a:lnTo>
                    <a:pt x="4699" y="940"/>
                  </a:lnTo>
                  <a:lnTo>
                    <a:pt x="4589" y="1078"/>
                  </a:lnTo>
                  <a:lnTo>
                    <a:pt x="4506" y="1742"/>
                  </a:lnTo>
                  <a:lnTo>
                    <a:pt x="4422" y="1788"/>
                  </a:lnTo>
                  <a:lnTo>
                    <a:pt x="4201" y="1742"/>
                  </a:lnTo>
                  <a:lnTo>
                    <a:pt x="4091" y="1658"/>
                  </a:lnTo>
                  <a:lnTo>
                    <a:pt x="4063" y="1383"/>
                  </a:lnTo>
                  <a:lnTo>
                    <a:pt x="3953" y="1078"/>
                  </a:lnTo>
                  <a:lnTo>
                    <a:pt x="3787" y="1024"/>
                  </a:lnTo>
                  <a:lnTo>
                    <a:pt x="3400" y="1106"/>
                  </a:lnTo>
                  <a:lnTo>
                    <a:pt x="3151" y="1078"/>
                  </a:lnTo>
                  <a:lnTo>
                    <a:pt x="2985" y="1383"/>
                  </a:lnTo>
                  <a:lnTo>
                    <a:pt x="2930" y="1631"/>
                  </a:lnTo>
                  <a:lnTo>
                    <a:pt x="2764" y="1742"/>
                  </a:lnTo>
                  <a:lnTo>
                    <a:pt x="2654" y="1714"/>
                  </a:lnTo>
                  <a:lnTo>
                    <a:pt x="2681" y="1714"/>
                  </a:lnTo>
                  <a:lnTo>
                    <a:pt x="2709" y="1687"/>
                  </a:lnTo>
                  <a:lnTo>
                    <a:pt x="2626" y="1631"/>
                  </a:lnTo>
                  <a:lnTo>
                    <a:pt x="2516" y="1216"/>
                  </a:lnTo>
                  <a:lnTo>
                    <a:pt x="2543" y="1134"/>
                  </a:lnTo>
                  <a:lnTo>
                    <a:pt x="2433" y="1024"/>
                  </a:lnTo>
                  <a:lnTo>
                    <a:pt x="1824" y="1078"/>
                  </a:lnTo>
                  <a:lnTo>
                    <a:pt x="1741" y="1161"/>
                  </a:lnTo>
                  <a:lnTo>
                    <a:pt x="1741" y="1245"/>
                  </a:lnTo>
                  <a:lnTo>
                    <a:pt x="1630" y="1493"/>
                  </a:lnTo>
                  <a:lnTo>
                    <a:pt x="1603" y="1714"/>
                  </a:lnTo>
                  <a:lnTo>
                    <a:pt x="1493" y="1714"/>
                  </a:lnTo>
                  <a:lnTo>
                    <a:pt x="1327" y="1216"/>
                  </a:lnTo>
                  <a:lnTo>
                    <a:pt x="1271" y="1134"/>
                  </a:lnTo>
                  <a:lnTo>
                    <a:pt x="1105" y="1024"/>
                  </a:lnTo>
                  <a:lnTo>
                    <a:pt x="857" y="1024"/>
                  </a:lnTo>
                  <a:lnTo>
                    <a:pt x="774" y="995"/>
                  </a:lnTo>
                  <a:lnTo>
                    <a:pt x="691" y="995"/>
                  </a:lnTo>
                  <a:lnTo>
                    <a:pt x="581" y="1272"/>
                  </a:lnTo>
                  <a:lnTo>
                    <a:pt x="525" y="1631"/>
                  </a:lnTo>
                  <a:lnTo>
                    <a:pt x="360" y="1604"/>
                  </a:lnTo>
                  <a:lnTo>
                    <a:pt x="249" y="995"/>
                  </a:lnTo>
                  <a:lnTo>
                    <a:pt x="277" y="968"/>
                  </a:lnTo>
                  <a:lnTo>
                    <a:pt x="193" y="885"/>
                  </a:lnTo>
                  <a:lnTo>
                    <a:pt x="65" y="885"/>
                  </a:lnTo>
                  <a:lnTo>
                    <a:pt x="0" y="388"/>
                  </a:lnTo>
                  <a:lnTo>
                    <a:pt x="221" y="415"/>
                  </a:lnTo>
                  <a:lnTo>
                    <a:pt x="2239" y="636"/>
                  </a:lnTo>
                  <a:lnTo>
                    <a:pt x="3261" y="609"/>
                  </a:lnTo>
                  <a:lnTo>
                    <a:pt x="4284" y="553"/>
                  </a:lnTo>
                  <a:lnTo>
                    <a:pt x="5584" y="415"/>
                  </a:lnTo>
                  <a:lnTo>
                    <a:pt x="6413" y="388"/>
                  </a:lnTo>
                  <a:lnTo>
                    <a:pt x="7786" y="55"/>
                  </a:lnTo>
                  <a:lnTo>
                    <a:pt x="7868" y="0"/>
                  </a:lnTo>
                  <a:lnTo>
                    <a:pt x="7924" y="55"/>
                  </a:lnTo>
                  <a:lnTo>
                    <a:pt x="7924" y="580"/>
                  </a:lnTo>
                  <a:close/>
                </a:path>
              </a:pathLst>
            </a:custGeom>
            <a:solidFill>
              <a:srgbClr val="94ABAB"/>
            </a:solidFill>
            <a:ln w="9525">
              <a:noFill/>
              <a:round/>
              <a:headEnd/>
              <a:tailEnd/>
            </a:ln>
          </p:spPr>
          <p:txBody>
            <a:bodyPr>
              <a:prstTxWarp prst="textNoShape">
                <a:avLst/>
              </a:prstTxWarp>
            </a:bodyPr>
            <a:lstStyle/>
            <a:p>
              <a:endParaRPr lang="en-US"/>
            </a:p>
          </p:txBody>
        </p:sp>
        <p:sp>
          <p:nvSpPr>
            <p:cNvPr id="24606" name="Freeform 225"/>
            <p:cNvSpPr>
              <a:spLocks/>
            </p:cNvSpPr>
            <p:nvPr/>
          </p:nvSpPr>
          <p:spPr bwMode="auto">
            <a:xfrm>
              <a:off x="1206" y="3117"/>
              <a:ext cx="275" cy="680"/>
            </a:xfrm>
            <a:custGeom>
              <a:avLst/>
              <a:gdLst>
                <a:gd name="T0" fmla="*/ 1621 w 2201"/>
                <a:gd name="T1" fmla="*/ 331 h 5437"/>
                <a:gd name="T2" fmla="*/ 1842 w 2201"/>
                <a:gd name="T3" fmla="*/ 636 h 5437"/>
                <a:gd name="T4" fmla="*/ 2036 w 2201"/>
                <a:gd name="T5" fmla="*/ 1188 h 5437"/>
                <a:gd name="T6" fmla="*/ 2201 w 2201"/>
                <a:gd name="T7" fmla="*/ 2617 h 5437"/>
                <a:gd name="T8" fmla="*/ 2174 w 2201"/>
                <a:gd name="T9" fmla="*/ 3944 h 5437"/>
                <a:gd name="T10" fmla="*/ 2119 w 2201"/>
                <a:gd name="T11" fmla="*/ 4801 h 5437"/>
                <a:gd name="T12" fmla="*/ 2090 w 2201"/>
                <a:gd name="T13" fmla="*/ 5244 h 5437"/>
                <a:gd name="T14" fmla="*/ 1759 w 2201"/>
                <a:gd name="T15" fmla="*/ 5244 h 5437"/>
                <a:gd name="T16" fmla="*/ 460 w 2201"/>
                <a:gd name="T17" fmla="*/ 5382 h 5437"/>
                <a:gd name="T18" fmla="*/ 101 w 2201"/>
                <a:gd name="T19" fmla="*/ 5437 h 5437"/>
                <a:gd name="T20" fmla="*/ 0 w 2201"/>
                <a:gd name="T21" fmla="*/ 5437 h 5437"/>
                <a:gd name="T22" fmla="*/ 45 w 2201"/>
                <a:gd name="T23" fmla="*/ 5382 h 5437"/>
                <a:gd name="T24" fmla="*/ 0 w 2201"/>
                <a:gd name="T25" fmla="*/ 4746 h 5437"/>
                <a:gd name="T26" fmla="*/ 18 w 2201"/>
                <a:gd name="T27" fmla="*/ 4580 h 5437"/>
                <a:gd name="T28" fmla="*/ 156 w 2201"/>
                <a:gd name="T29" fmla="*/ 1161 h 5437"/>
                <a:gd name="T30" fmla="*/ 405 w 2201"/>
                <a:gd name="T31" fmla="*/ 498 h 5437"/>
                <a:gd name="T32" fmla="*/ 626 w 2201"/>
                <a:gd name="T33" fmla="*/ 166 h 5437"/>
                <a:gd name="T34" fmla="*/ 709 w 2201"/>
                <a:gd name="T35" fmla="*/ 83 h 5437"/>
                <a:gd name="T36" fmla="*/ 958 w 2201"/>
                <a:gd name="T37" fmla="*/ 0 h 5437"/>
                <a:gd name="T38" fmla="*/ 1317 w 2201"/>
                <a:gd name="T39" fmla="*/ 110 h 5437"/>
                <a:gd name="T40" fmla="*/ 1621 w 2201"/>
                <a:gd name="T41" fmla="*/ 331 h 5437"/>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2201"/>
                <a:gd name="T64" fmla="*/ 0 h 5437"/>
                <a:gd name="T65" fmla="*/ 2201 w 2201"/>
                <a:gd name="T66" fmla="*/ 5437 h 5437"/>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2201" h="5437">
                  <a:moveTo>
                    <a:pt x="1621" y="331"/>
                  </a:moveTo>
                  <a:lnTo>
                    <a:pt x="1842" y="636"/>
                  </a:lnTo>
                  <a:lnTo>
                    <a:pt x="2036" y="1188"/>
                  </a:lnTo>
                  <a:lnTo>
                    <a:pt x="2201" y="2617"/>
                  </a:lnTo>
                  <a:lnTo>
                    <a:pt x="2174" y="3944"/>
                  </a:lnTo>
                  <a:lnTo>
                    <a:pt x="2119" y="4801"/>
                  </a:lnTo>
                  <a:lnTo>
                    <a:pt x="2090" y="5244"/>
                  </a:lnTo>
                  <a:lnTo>
                    <a:pt x="1759" y="5244"/>
                  </a:lnTo>
                  <a:lnTo>
                    <a:pt x="460" y="5382"/>
                  </a:lnTo>
                  <a:lnTo>
                    <a:pt x="101" y="5437"/>
                  </a:lnTo>
                  <a:lnTo>
                    <a:pt x="0" y="5437"/>
                  </a:lnTo>
                  <a:lnTo>
                    <a:pt x="45" y="5382"/>
                  </a:lnTo>
                  <a:lnTo>
                    <a:pt x="0" y="4746"/>
                  </a:lnTo>
                  <a:lnTo>
                    <a:pt x="18" y="4580"/>
                  </a:lnTo>
                  <a:lnTo>
                    <a:pt x="156" y="1161"/>
                  </a:lnTo>
                  <a:lnTo>
                    <a:pt x="405" y="498"/>
                  </a:lnTo>
                  <a:lnTo>
                    <a:pt x="626" y="166"/>
                  </a:lnTo>
                  <a:lnTo>
                    <a:pt x="709" y="83"/>
                  </a:lnTo>
                  <a:lnTo>
                    <a:pt x="958" y="0"/>
                  </a:lnTo>
                  <a:lnTo>
                    <a:pt x="1317" y="110"/>
                  </a:lnTo>
                  <a:lnTo>
                    <a:pt x="1621" y="331"/>
                  </a:lnTo>
                  <a:close/>
                </a:path>
              </a:pathLst>
            </a:custGeom>
            <a:solidFill>
              <a:srgbClr val="CC9933"/>
            </a:solidFill>
            <a:ln w="9525">
              <a:noFill/>
              <a:round/>
              <a:headEnd/>
              <a:tailEnd/>
            </a:ln>
          </p:spPr>
          <p:txBody>
            <a:bodyPr>
              <a:prstTxWarp prst="textNoShape">
                <a:avLst/>
              </a:prstTxWarp>
            </a:bodyPr>
            <a:lstStyle/>
            <a:p>
              <a:endParaRPr lang="en-US"/>
            </a:p>
          </p:txBody>
        </p:sp>
        <p:sp>
          <p:nvSpPr>
            <p:cNvPr id="24607" name="Freeform 226"/>
            <p:cNvSpPr>
              <a:spLocks/>
            </p:cNvSpPr>
            <p:nvPr/>
          </p:nvSpPr>
          <p:spPr bwMode="auto">
            <a:xfrm>
              <a:off x="1612" y="3138"/>
              <a:ext cx="131" cy="142"/>
            </a:xfrm>
            <a:custGeom>
              <a:avLst/>
              <a:gdLst>
                <a:gd name="T0" fmla="*/ 1023 w 1050"/>
                <a:gd name="T1" fmla="*/ 636 h 1133"/>
                <a:gd name="T2" fmla="*/ 1050 w 1050"/>
                <a:gd name="T3" fmla="*/ 663 h 1133"/>
                <a:gd name="T4" fmla="*/ 138 w 1050"/>
                <a:gd name="T5" fmla="*/ 1133 h 1133"/>
                <a:gd name="T6" fmla="*/ 0 w 1050"/>
                <a:gd name="T7" fmla="*/ 774 h 1133"/>
                <a:gd name="T8" fmla="*/ 55 w 1050"/>
                <a:gd name="T9" fmla="*/ 718 h 1133"/>
                <a:gd name="T10" fmla="*/ 27 w 1050"/>
                <a:gd name="T11" fmla="*/ 580 h 1133"/>
                <a:gd name="T12" fmla="*/ 773 w 1050"/>
                <a:gd name="T13" fmla="*/ 55 h 1133"/>
                <a:gd name="T14" fmla="*/ 884 w 1050"/>
                <a:gd name="T15" fmla="*/ 0 h 1133"/>
                <a:gd name="T16" fmla="*/ 1023 w 1050"/>
                <a:gd name="T17" fmla="*/ 497 h 1133"/>
                <a:gd name="T18" fmla="*/ 1023 w 1050"/>
                <a:gd name="T19" fmla="*/ 636 h 113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50"/>
                <a:gd name="T31" fmla="*/ 0 h 1133"/>
                <a:gd name="T32" fmla="*/ 1050 w 1050"/>
                <a:gd name="T33" fmla="*/ 1133 h 113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50" h="1133">
                  <a:moveTo>
                    <a:pt x="1023" y="636"/>
                  </a:moveTo>
                  <a:lnTo>
                    <a:pt x="1050" y="663"/>
                  </a:lnTo>
                  <a:lnTo>
                    <a:pt x="138" y="1133"/>
                  </a:lnTo>
                  <a:lnTo>
                    <a:pt x="0" y="774"/>
                  </a:lnTo>
                  <a:lnTo>
                    <a:pt x="55" y="718"/>
                  </a:lnTo>
                  <a:lnTo>
                    <a:pt x="27" y="580"/>
                  </a:lnTo>
                  <a:lnTo>
                    <a:pt x="773" y="55"/>
                  </a:lnTo>
                  <a:lnTo>
                    <a:pt x="884" y="0"/>
                  </a:lnTo>
                  <a:lnTo>
                    <a:pt x="1023" y="497"/>
                  </a:lnTo>
                  <a:lnTo>
                    <a:pt x="1023" y="636"/>
                  </a:lnTo>
                  <a:close/>
                </a:path>
              </a:pathLst>
            </a:custGeom>
            <a:solidFill>
              <a:srgbClr val="D4975A"/>
            </a:solidFill>
            <a:ln w="9525">
              <a:noFill/>
              <a:round/>
              <a:headEnd/>
              <a:tailEnd/>
            </a:ln>
          </p:spPr>
          <p:txBody>
            <a:bodyPr>
              <a:prstTxWarp prst="textNoShape">
                <a:avLst/>
              </a:prstTxWarp>
            </a:bodyPr>
            <a:lstStyle/>
            <a:p>
              <a:endParaRPr lang="en-US"/>
            </a:p>
          </p:txBody>
        </p:sp>
        <p:sp>
          <p:nvSpPr>
            <p:cNvPr id="24608" name="Freeform 227"/>
            <p:cNvSpPr>
              <a:spLocks/>
            </p:cNvSpPr>
            <p:nvPr/>
          </p:nvSpPr>
          <p:spPr bwMode="auto">
            <a:xfrm>
              <a:off x="3082" y="3214"/>
              <a:ext cx="52" cy="45"/>
            </a:xfrm>
            <a:custGeom>
              <a:avLst/>
              <a:gdLst>
                <a:gd name="T0" fmla="*/ 414 w 414"/>
                <a:gd name="T1" fmla="*/ 360 h 360"/>
                <a:gd name="T2" fmla="*/ 0 w 414"/>
                <a:gd name="T3" fmla="*/ 360 h 360"/>
                <a:gd name="T4" fmla="*/ 0 w 414"/>
                <a:gd name="T5" fmla="*/ 84 h 360"/>
                <a:gd name="T6" fmla="*/ 303 w 414"/>
                <a:gd name="T7" fmla="*/ 0 h 360"/>
                <a:gd name="T8" fmla="*/ 386 w 414"/>
                <a:gd name="T9" fmla="*/ 0 h 360"/>
                <a:gd name="T10" fmla="*/ 414 w 414"/>
                <a:gd name="T11" fmla="*/ 360 h 360"/>
                <a:gd name="T12" fmla="*/ 0 60000 65536"/>
                <a:gd name="T13" fmla="*/ 0 60000 65536"/>
                <a:gd name="T14" fmla="*/ 0 60000 65536"/>
                <a:gd name="T15" fmla="*/ 0 60000 65536"/>
                <a:gd name="T16" fmla="*/ 0 60000 65536"/>
                <a:gd name="T17" fmla="*/ 0 60000 65536"/>
                <a:gd name="T18" fmla="*/ 0 w 414"/>
                <a:gd name="T19" fmla="*/ 0 h 360"/>
                <a:gd name="T20" fmla="*/ 414 w 414"/>
                <a:gd name="T21" fmla="*/ 360 h 360"/>
              </a:gdLst>
              <a:ahLst/>
              <a:cxnLst>
                <a:cxn ang="T12">
                  <a:pos x="T0" y="T1"/>
                </a:cxn>
                <a:cxn ang="T13">
                  <a:pos x="T2" y="T3"/>
                </a:cxn>
                <a:cxn ang="T14">
                  <a:pos x="T4" y="T5"/>
                </a:cxn>
                <a:cxn ang="T15">
                  <a:pos x="T6" y="T7"/>
                </a:cxn>
                <a:cxn ang="T16">
                  <a:pos x="T8" y="T9"/>
                </a:cxn>
                <a:cxn ang="T17">
                  <a:pos x="T10" y="T11"/>
                </a:cxn>
              </a:cxnLst>
              <a:rect l="T18" t="T19" r="T20" b="T21"/>
              <a:pathLst>
                <a:path w="414" h="360">
                  <a:moveTo>
                    <a:pt x="414" y="360"/>
                  </a:moveTo>
                  <a:lnTo>
                    <a:pt x="0" y="360"/>
                  </a:lnTo>
                  <a:lnTo>
                    <a:pt x="0" y="84"/>
                  </a:lnTo>
                  <a:lnTo>
                    <a:pt x="303" y="0"/>
                  </a:lnTo>
                  <a:lnTo>
                    <a:pt x="386" y="0"/>
                  </a:lnTo>
                  <a:lnTo>
                    <a:pt x="414" y="360"/>
                  </a:lnTo>
                  <a:close/>
                </a:path>
              </a:pathLst>
            </a:custGeom>
            <a:solidFill>
              <a:srgbClr val="FFFFFF"/>
            </a:solidFill>
            <a:ln w="9525">
              <a:noFill/>
              <a:round/>
              <a:headEnd/>
              <a:tailEnd/>
            </a:ln>
          </p:spPr>
          <p:txBody>
            <a:bodyPr>
              <a:prstTxWarp prst="textNoShape">
                <a:avLst/>
              </a:prstTxWarp>
            </a:bodyPr>
            <a:lstStyle/>
            <a:p>
              <a:endParaRPr lang="en-US"/>
            </a:p>
          </p:txBody>
        </p:sp>
        <p:sp>
          <p:nvSpPr>
            <p:cNvPr id="24609" name="Freeform 228"/>
            <p:cNvSpPr>
              <a:spLocks/>
            </p:cNvSpPr>
            <p:nvPr/>
          </p:nvSpPr>
          <p:spPr bwMode="auto">
            <a:xfrm>
              <a:off x="2947" y="3228"/>
              <a:ext cx="53" cy="48"/>
            </a:xfrm>
            <a:custGeom>
              <a:avLst/>
              <a:gdLst>
                <a:gd name="T0" fmla="*/ 423 w 423"/>
                <a:gd name="T1" fmla="*/ 194 h 387"/>
                <a:gd name="T2" fmla="*/ 396 w 423"/>
                <a:gd name="T3" fmla="*/ 333 h 387"/>
                <a:gd name="T4" fmla="*/ 202 w 423"/>
                <a:gd name="T5" fmla="*/ 387 h 387"/>
                <a:gd name="T6" fmla="*/ 0 w 423"/>
                <a:gd name="T7" fmla="*/ 360 h 387"/>
                <a:gd name="T8" fmla="*/ 0 w 423"/>
                <a:gd name="T9" fmla="*/ 56 h 387"/>
                <a:gd name="T10" fmla="*/ 276 w 423"/>
                <a:gd name="T11" fmla="*/ 0 h 387"/>
                <a:gd name="T12" fmla="*/ 331 w 423"/>
                <a:gd name="T13" fmla="*/ 0 h 387"/>
                <a:gd name="T14" fmla="*/ 423 w 423"/>
                <a:gd name="T15" fmla="*/ 194 h 387"/>
                <a:gd name="T16" fmla="*/ 0 60000 65536"/>
                <a:gd name="T17" fmla="*/ 0 60000 65536"/>
                <a:gd name="T18" fmla="*/ 0 60000 65536"/>
                <a:gd name="T19" fmla="*/ 0 60000 65536"/>
                <a:gd name="T20" fmla="*/ 0 60000 65536"/>
                <a:gd name="T21" fmla="*/ 0 60000 65536"/>
                <a:gd name="T22" fmla="*/ 0 60000 65536"/>
                <a:gd name="T23" fmla="*/ 0 60000 65536"/>
                <a:gd name="T24" fmla="*/ 0 w 423"/>
                <a:gd name="T25" fmla="*/ 0 h 387"/>
                <a:gd name="T26" fmla="*/ 423 w 423"/>
                <a:gd name="T27" fmla="*/ 387 h 38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23" h="387">
                  <a:moveTo>
                    <a:pt x="423" y="194"/>
                  </a:moveTo>
                  <a:lnTo>
                    <a:pt x="396" y="333"/>
                  </a:lnTo>
                  <a:lnTo>
                    <a:pt x="202" y="387"/>
                  </a:lnTo>
                  <a:lnTo>
                    <a:pt x="0" y="360"/>
                  </a:lnTo>
                  <a:lnTo>
                    <a:pt x="0" y="56"/>
                  </a:lnTo>
                  <a:lnTo>
                    <a:pt x="276" y="0"/>
                  </a:lnTo>
                  <a:lnTo>
                    <a:pt x="331" y="0"/>
                  </a:lnTo>
                  <a:lnTo>
                    <a:pt x="423" y="194"/>
                  </a:lnTo>
                  <a:close/>
                </a:path>
              </a:pathLst>
            </a:custGeom>
            <a:solidFill>
              <a:srgbClr val="FFFFFF"/>
            </a:solidFill>
            <a:ln w="9525">
              <a:noFill/>
              <a:round/>
              <a:headEnd/>
              <a:tailEnd/>
            </a:ln>
          </p:spPr>
          <p:txBody>
            <a:bodyPr>
              <a:prstTxWarp prst="textNoShape">
                <a:avLst/>
              </a:prstTxWarp>
            </a:bodyPr>
            <a:lstStyle/>
            <a:p>
              <a:endParaRPr lang="en-US"/>
            </a:p>
          </p:txBody>
        </p:sp>
        <p:sp>
          <p:nvSpPr>
            <p:cNvPr id="24610" name="Freeform 229"/>
            <p:cNvSpPr>
              <a:spLocks/>
            </p:cNvSpPr>
            <p:nvPr/>
          </p:nvSpPr>
          <p:spPr bwMode="auto">
            <a:xfrm>
              <a:off x="1077" y="3231"/>
              <a:ext cx="129" cy="141"/>
            </a:xfrm>
            <a:custGeom>
              <a:avLst/>
              <a:gdLst>
                <a:gd name="T0" fmla="*/ 1033 w 1033"/>
                <a:gd name="T1" fmla="*/ 305 h 1125"/>
                <a:gd name="T2" fmla="*/ 1004 w 1033"/>
                <a:gd name="T3" fmla="*/ 1023 h 1125"/>
                <a:gd name="T4" fmla="*/ 1004 w 1033"/>
                <a:gd name="T5" fmla="*/ 1125 h 1125"/>
                <a:gd name="T6" fmla="*/ 802 w 1033"/>
                <a:gd name="T7" fmla="*/ 1051 h 1125"/>
                <a:gd name="T8" fmla="*/ 28 w 1033"/>
                <a:gd name="T9" fmla="*/ 885 h 1125"/>
                <a:gd name="T10" fmla="*/ 0 w 1033"/>
                <a:gd name="T11" fmla="*/ 885 h 1125"/>
                <a:gd name="T12" fmla="*/ 0 w 1033"/>
                <a:gd name="T13" fmla="*/ 581 h 1125"/>
                <a:gd name="T14" fmla="*/ 120 w 1033"/>
                <a:gd name="T15" fmla="*/ 0 h 1125"/>
                <a:gd name="T16" fmla="*/ 608 w 1033"/>
                <a:gd name="T17" fmla="*/ 138 h 1125"/>
                <a:gd name="T18" fmla="*/ 1033 w 1033"/>
                <a:gd name="T19" fmla="*/ 305 h 112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33"/>
                <a:gd name="T31" fmla="*/ 0 h 1125"/>
                <a:gd name="T32" fmla="*/ 1033 w 1033"/>
                <a:gd name="T33" fmla="*/ 1125 h 112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33" h="1125">
                  <a:moveTo>
                    <a:pt x="1033" y="305"/>
                  </a:moveTo>
                  <a:lnTo>
                    <a:pt x="1004" y="1023"/>
                  </a:lnTo>
                  <a:lnTo>
                    <a:pt x="1004" y="1125"/>
                  </a:lnTo>
                  <a:lnTo>
                    <a:pt x="802" y="1051"/>
                  </a:lnTo>
                  <a:lnTo>
                    <a:pt x="28" y="885"/>
                  </a:lnTo>
                  <a:lnTo>
                    <a:pt x="0" y="885"/>
                  </a:lnTo>
                  <a:lnTo>
                    <a:pt x="0" y="581"/>
                  </a:lnTo>
                  <a:lnTo>
                    <a:pt x="120" y="0"/>
                  </a:lnTo>
                  <a:lnTo>
                    <a:pt x="608" y="138"/>
                  </a:lnTo>
                  <a:lnTo>
                    <a:pt x="1033" y="305"/>
                  </a:lnTo>
                  <a:close/>
                </a:path>
              </a:pathLst>
            </a:custGeom>
            <a:solidFill>
              <a:srgbClr val="D4975A"/>
            </a:solidFill>
            <a:ln w="9525">
              <a:noFill/>
              <a:round/>
              <a:headEnd/>
              <a:tailEnd/>
            </a:ln>
          </p:spPr>
          <p:txBody>
            <a:bodyPr>
              <a:prstTxWarp prst="textNoShape">
                <a:avLst/>
              </a:prstTxWarp>
            </a:bodyPr>
            <a:lstStyle/>
            <a:p>
              <a:endParaRPr lang="en-US"/>
            </a:p>
          </p:txBody>
        </p:sp>
        <p:sp>
          <p:nvSpPr>
            <p:cNvPr id="24611" name="Freeform 230"/>
            <p:cNvSpPr>
              <a:spLocks/>
            </p:cNvSpPr>
            <p:nvPr/>
          </p:nvSpPr>
          <p:spPr bwMode="auto">
            <a:xfrm>
              <a:off x="1629" y="3242"/>
              <a:ext cx="128" cy="145"/>
            </a:xfrm>
            <a:custGeom>
              <a:avLst/>
              <a:gdLst>
                <a:gd name="T0" fmla="*/ 912 w 1023"/>
                <a:gd name="T1" fmla="*/ 857 h 1160"/>
                <a:gd name="T2" fmla="*/ 28 w 1023"/>
                <a:gd name="T3" fmla="*/ 1160 h 1160"/>
                <a:gd name="T4" fmla="*/ 0 w 1023"/>
                <a:gd name="T5" fmla="*/ 524 h 1160"/>
                <a:gd name="T6" fmla="*/ 470 w 1023"/>
                <a:gd name="T7" fmla="*/ 221 h 1160"/>
                <a:gd name="T8" fmla="*/ 857 w 1023"/>
                <a:gd name="T9" fmla="*/ 54 h 1160"/>
                <a:gd name="T10" fmla="*/ 912 w 1023"/>
                <a:gd name="T11" fmla="*/ 0 h 1160"/>
                <a:gd name="T12" fmla="*/ 1023 w 1023"/>
                <a:gd name="T13" fmla="*/ 764 h 1160"/>
                <a:gd name="T14" fmla="*/ 912 w 1023"/>
                <a:gd name="T15" fmla="*/ 857 h 1160"/>
                <a:gd name="T16" fmla="*/ 0 60000 65536"/>
                <a:gd name="T17" fmla="*/ 0 60000 65536"/>
                <a:gd name="T18" fmla="*/ 0 60000 65536"/>
                <a:gd name="T19" fmla="*/ 0 60000 65536"/>
                <a:gd name="T20" fmla="*/ 0 60000 65536"/>
                <a:gd name="T21" fmla="*/ 0 60000 65536"/>
                <a:gd name="T22" fmla="*/ 0 60000 65536"/>
                <a:gd name="T23" fmla="*/ 0 60000 65536"/>
                <a:gd name="T24" fmla="*/ 0 w 1023"/>
                <a:gd name="T25" fmla="*/ 0 h 1160"/>
                <a:gd name="T26" fmla="*/ 1023 w 1023"/>
                <a:gd name="T27" fmla="*/ 1160 h 116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23" h="1160">
                  <a:moveTo>
                    <a:pt x="912" y="857"/>
                  </a:moveTo>
                  <a:lnTo>
                    <a:pt x="28" y="1160"/>
                  </a:lnTo>
                  <a:lnTo>
                    <a:pt x="0" y="524"/>
                  </a:lnTo>
                  <a:lnTo>
                    <a:pt x="470" y="221"/>
                  </a:lnTo>
                  <a:lnTo>
                    <a:pt x="857" y="54"/>
                  </a:lnTo>
                  <a:lnTo>
                    <a:pt x="912" y="0"/>
                  </a:lnTo>
                  <a:lnTo>
                    <a:pt x="1023" y="764"/>
                  </a:lnTo>
                  <a:lnTo>
                    <a:pt x="912" y="857"/>
                  </a:lnTo>
                  <a:close/>
                </a:path>
              </a:pathLst>
            </a:custGeom>
            <a:solidFill>
              <a:srgbClr val="B07840"/>
            </a:solidFill>
            <a:ln w="9525">
              <a:noFill/>
              <a:round/>
              <a:headEnd/>
              <a:tailEnd/>
            </a:ln>
          </p:spPr>
          <p:txBody>
            <a:bodyPr>
              <a:prstTxWarp prst="textNoShape">
                <a:avLst/>
              </a:prstTxWarp>
            </a:bodyPr>
            <a:lstStyle/>
            <a:p>
              <a:endParaRPr lang="en-US"/>
            </a:p>
          </p:txBody>
        </p:sp>
        <p:sp>
          <p:nvSpPr>
            <p:cNvPr id="24612" name="Freeform 231"/>
            <p:cNvSpPr>
              <a:spLocks/>
            </p:cNvSpPr>
            <p:nvPr/>
          </p:nvSpPr>
          <p:spPr bwMode="auto">
            <a:xfrm>
              <a:off x="2172" y="3248"/>
              <a:ext cx="12" cy="49"/>
            </a:xfrm>
            <a:custGeom>
              <a:avLst/>
              <a:gdLst>
                <a:gd name="T0" fmla="*/ 0 w 101"/>
                <a:gd name="T1" fmla="*/ 388 h 388"/>
                <a:gd name="T2" fmla="*/ 0 w 101"/>
                <a:gd name="T3" fmla="*/ 0 h 388"/>
                <a:gd name="T4" fmla="*/ 101 w 101"/>
                <a:gd name="T5" fmla="*/ 388 h 388"/>
                <a:gd name="T6" fmla="*/ 0 w 101"/>
                <a:gd name="T7" fmla="*/ 388 h 388"/>
                <a:gd name="T8" fmla="*/ 0 60000 65536"/>
                <a:gd name="T9" fmla="*/ 0 60000 65536"/>
                <a:gd name="T10" fmla="*/ 0 60000 65536"/>
                <a:gd name="T11" fmla="*/ 0 60000 65536"/>
                <a:gd name="T12" fmla="*/ 0 w 101"/>
                <a:gd name="T13" fmla="*/ 0 h 388"/>
                <a:gd name="T14" fmla="*/ 101 w 101"/>
                <a:gd name="T15" fmla="*/ 388 h 388"/>
              </a:gdLst>
              <a:ahLst/>
              <a:cxnLst>
                <a:cxn ang="T8">
                  <a:pos x="T0" y="T1"/>
                </a:cxn>
                <a:cxn ang="T9">
                  <a:pos x="T2" y="T3"/>
                </a:cxn>
                <a:cxn ang="T10">
                  <a:pos x="T4" y="T5"/>
                </a:cxn>
                <a:cxn ang="T11">
                  <a:pos x="T6" y="T7"/>
                </a:cxn>
              </a:cxnLst>
              <a:rect l="T12" t="T13" r="T14" b="T15"/>
              <a:pathLst>
                <a:path w="101" h="388">
                  <a:moveTo>
                    <a:pt x="0" y="388"/>
                  </a:moveTo>
                  <a:lnTo>
                    <a:pt x="0" y="0"/>
                  </a:lnTo>
                  <a:lnTo>
                    <a:pt x="101" y="388"/>
                  </a:lnTo>
                  <a:lnTo>
                    <a:pt x="0" y="388"/>
                  </a:lnTo>
                  <a:close/>
                </a:path>
              </a:pathLst>
            </a:custGeom>
            <a:solidFill>
              <a:srgbClr val="669999"/>
            </a:solidFill>
            <a:ln w="9525">
              <a:noFill/>
              <a:round/>
              <a:headEnd/>
              <a:tailEnd/>
            </a:ln>
          </p:spPr>
          <p:txBody>
            <a:bodyPr>
              <a:prstTxWarp prst="textNoShape">
                <a:avLst/>
              </a:prstTxWarp>
            </a:bodyPr>
            <a:lstStyle/>
            <a:p>
              <a:endParaRPr lang="en-US"/>
            </a:p>
          </p:txBody>
        </p:sp>
        <p:sp>
          <p:nvSpPr>
            <p:cNvPr id="24613" name="Freeform 232"/>
            <p:cNvSpPr>
              <a:spLocks/>
            </p:cNvSpPr>
            <p:nvPr/>
          </p:nvSpPr>
          <p:spPr bwMode="auto">
            <a:xfrm>
              <a:off x="2254" y="3262"/>
              <a:ext cx="69" cy="56"/>
            </a:xfrm>
            <a:custGeom>
              <a:avLst/>
              <a:gdLst>
                <a:gd name="T0" fmla="*/ 498 w 552"/>
                <a:gd name="T1" fmla="*/ 194 h 442"/>
                <a:gd name="T2" fmla="*/ 552 w 552"/>
                <a:gd name="T3" fmla="*/ 442 h 442"/>
                <a:gd name="T4" fmla="*/ 0 w 552"/>
                <a:gd name="T5" fmla="*/ 359 h 442"/>
                <a:gd name="T6" fmla="*/ 55 w 552"/>
                <a:gd name="T7" fmla="*/ 0 h 442"/>
                <a:gd name="T8" fmla="*/ 386 w 552"/>
                <a:gd name="T9" fmla="*/ 83 h 442"/>
                <a:gd name="T10" fmla="*/ 498 w 552"/>
                <a:gd name="T11" fmla="*/ 194 h 442"/>
                <a:gd name="T12" fmla="*/ 0 60000 65536"/>
                <a:gd name="T13" fmla="*/ 0 60000 65536"/>
                <a:gd name="T14" fmla="*/ 0 60000 65536"/>
                <a:gd name="T15" fmla="*/ 0 60000 65536"/>
                <a:gd name="T16" fmla="*/ 0 60000 65536"/>
                <a:gd name="T17" fmla="*/ 0 60000 65536"/>
                <a:gd name="T18" fmla="*/ 0 w 552"/>
                <a:gd name="T19" fmla="*/ 0 h 442"/>
                <a:gd name="T20" fmla="*/ 552 w 552"/>
                <a:gd name="T21" fmla="*/ 442 h 442"/>
              </a:gdLst>
              <a:ahLst/>
              <a:cxnLst>
                <a:cxn ang="T12">
                  <a:pos x="T0" y="T1"/>
                </a:cxn>
                <a:cxn ang="T13">
                  <a:pos x="T2" y="T3"/>
                </a:cxn>
                <a:cxn ang="T14">
                  <a:pos x="T4" y="T5"/>
                </a:cxn>
                <a:cxn ang="T15">
                  <a:pos x="T6" y="T7"/>
                </a:cxn>
                <a:cxn ang="T16">
                  <a:pos x="T8" y="T9"/>
                </a:cxn>
                <a:cxn ang="T17">
                  <a:pos x="T10" y="T11"/>
                </a:cxn>
              </a:cxnLst>
              <a:rect l="T18" t="T19" r="T20" b="T21"/>
              <a:pathLst>
                <a:path w="552" h="442">
                  <a:moveTo>
                    <a:pt x="498" y="194"/>
                  </a:moveTo>
                  <a:lnTo>
                    <a:pt x="552" y="442"/>
                  </a:lnTo>
                  <a:lnTo>
                    <a:pt x="0" y="359"/>
                  </a:lnTo>
                  <a:lnTo>
                    <a:pt x="55" y="0"/>
                  </a:lnTo>
                  <a:lnTo>
                    <a:pt x="386" y="83"/>
                  </a:lnTo>
                  <a:lnTo>
                    <a:pt x="498" y="194"/>
                  </a:lnTo>
                  <a:close/>
                </a:path>
              </a:pathLst>
            </a:custGeom>
            <a:solidFill>
              <a:srgbClr val="669999"/>
            </a:solidFill>
            <a:ln w="9525">
              <a:noFill/>
              <a:round/>
              <a:headEnd/>
              <a:tailEnd/>
            </a:ln>
          </p:spPr>
          <p:txBody>
            <a:bodyPr>
              <a:prstTxWarp prst="textNoShape">
                <a:avLst/>
              </a:prstTxWarp>
            </a:bodyPr>
            <a:lstStyle/>
            <a:p>
              <a:endParaRPr lang="en-US"/>
            </a:p>
          </p:txBody>
        </p:sp>
        <p:sp>
          <p:nvSpPr>
            <p:cNvPr id="24614" name="Freeform 233"/>
            <p:cNvSpPr>
              <a:spLocks/>
            </p:cNvSpPr>
            <p:nvPr/>
          </p:nvSpPr>
          <p:spPr bwMode="auto">
            <a:xfrm>
              <a:off x="2388" y="3266"/>
              <a:ext cx="80" cy="48"/>
            </a:xfrm>
            <a:custGeom>
              <a:avLst/>
              <a:gdLst>
                <a:gd name="T0" fmla="*/ 580 w 636"/>
                <a:gd name="T1" fmla="*/ 305 h 388"/>
                <a:gd name="T2" fmla="*/ 636 w 636"/>
                <a:gd name="T3" fmla="*/ 360 h 388"/>
                <a:gd name="T4" fmla="*/ 0 w 636"/>
                <a:gd name="T5" fmla="*/ 388 h 388"/>
                <a:gd name="T6" fmla="*/ 55 w 636"/>
                <a:gd name="T7" fmla="*/ 83 h 388"/>
                <a:gd name="T8" fmla="*/ 248 w 636"/>
                <a:gd name="T9" fmla="*/ 29 h 388"/>
                <a:gd name="T10" fmla="*/ 415 w 636"/>
                <a:gd name="T11" fmla="*/ 0 h 388"/>
                <a:gd name="T12" fmla="*/ 553 w 636"/>
                <a:gd name="T13" fmla="*/ 0 h 388"/>
                <a:gd name="T14" fmla="*/ 580 w 636"/>
                <a:gd name="T15" fmla="*/ 305 h 388"/>
                <a:gd name="T16" fmla="*/ 0 60000 65536"/>
                <a:gd name="T17" fmla="*/ 0 60000 65536"/>
                <a:gd name="T18" fmla="*/ 0 60000 65536"/>
                <a:gd name="T19" fmla="*/ 0 60000 65536"/>
                <a:gd name="T20" fmla="*/ 0 60000 65536"/>
                <a:gd name="T21" fmla="*/ 0 60000 65536"/>
                <a:gd name="T22" fmla="*/ 0 60000 65536"/>
                <a:gd name="T23" fmla="*/ 0 60000 65536"/>
                <a:gd name="T24" fmla="*/ 0 w 636"/>
                <a:gd name="T25" fmla="*/ 0 h 388"/>
                <a:gd name="T26" fmla="*/ 636 w 636"/>
                <a:gd name="T27" fmla="*/ 388 h 38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36" h="388">
                  <a:moveTo>
                    <a:pt x="580" y="305"/>
                  </a:moveTo>
                  <a:lnTo>
                    <a:pt x="636" y="360"/>
                  </a:lnTo>
                  <a:lnTo>
                    <a:pt x="0" y="388"/>
                  </a:lnTo>
                  <a:lnTo>
                    <a:pt x="55" y="83"/>
                  </a:lnTo>
                  <a:lnTo>
                    <a:pt x="248" y="29"/>
                  </a:lnTo>
                  <a:lnTo>
                    <a:pt x="415" y="0"/>
                  </a:lnTo>
                  <a:lnTo>
                    <a:pt x="553" y="0"/>
                  </a:lnTo>
                  <a:lnTo>
                    <a:pt x="580" y="305"/>
                  </a:lnTo>
                  <a:close/>
                </a:path>
              </a:pathLst>
            </a:custGeom>
            <a:solidFill>
              <a:srgbClr val="669999"/>
            </a:solidFill>
            <a:ln w="9525">
              <a:noFill/>
              <a:round/>
              <a:headEnd/>
              <a:tailEnd/>
            </a:ln>
          </p:spPr>
          <p:txBody>
            <a:bodyPr>
              <a:prstTxWarp prst="textNoShape">
                <a:avLst/>
              </a:prstTxWarp>
            </a:bodyPr>
            <a:lstStyle/>
            <a:p>
              <a:endParaRPr lang="en-US"/>
            </a:p>
          </p:txBody>
        </p:sp>
        <p:sp>
          <p:nvSpPr>
            <p:cNvPr id="24615" name="Freeform 234"/>
            <p:cNvSpPr>
              <a:spLocks/>
            </p:cNvSpPr>
            <p:nvPr/>
          </p:nvSpPr>
          <p:spPr bwMode="auto">
            <a:xfrm>
              <a:off x="2554" y="3266"/>
              <a:ext cx="97" cy="41"/>
            </a:xfrm>
            <a:custGeom>
              <a:avLst/>
              <a:gdLst>
                <a:gd name="T0" fmla="*/ 774 w 774"/>
                <a:gd name="T1" fmla="*/ 221 h 332"/>
                <a:gd name="T2" fmla="*/ 774 w 774"/>
                <a:gd name="T3" fmla="*/ 277 h 332"/>
                <a:gd name="T4" fmla="*/ 0 w 774"/>
                <a:gd name="T5" fmla="*/ 332 h 332"/>
                <a:gd name="T6" fmla="*/ 111 w 774"/>
                <a:gd name="T7" fmla="*/ 83 h 332"/>
                <a:gd name="T8" fmla="*/ 553 w 774"/>
                <a:gd name="T9" fmla="*/ 0 h 332"/>
                <a:gd name="T10" fmla="*/ 636 w 774"/>
                <a:gd name="T11" fmla="*/ 29 h 332"/>
                <a:gd name="T12" fmla="*/ 774 w 774"/>
                <a:gd name="T13" fmla="*/ 221 h 332"/>
                <a:gd name="T14" fmla="*/ 0 60000 65536"/>
                <a:gd name="T15" fmla="*/ 0 60000 65536"/>
                <a:gd name="T16" fmla="*/ 0 60000 65536"/>
                <a:gd name="T17" fmla="*/ 0 60000 65536"/>
                <a:gd name="T18" fmla="*/ 0 60000 65536"/>
                <a:gd name="T19" fmla="*/ 0 60000 65536"/>
                <a:gd name="T20" fmla="*/ 0 60000 65536"/>
                <a:gd name="T21" fmla="*/ 0 w 774"/>
                <a:gd name="T22" fmla="*/ 0 h 332"/>
                <a:gd name="T23" fmla="*/ 774 w 774"/>
                <a:gd name="T24" fmla="*/ 332 h 33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74" h="332">
                  <a:moveTo>
                    <a:pt x="774" y="221"/>
                  </a:moveTo>
                  <a:lnTo>
                    <a:pt x="774" y="277"/>
                  </a:lnTo>
                  <a:lnTo>
                    <a:pt x="0" y="332"/>
                  </a:lnTo>
                  <a:lnTo>
                    <a:pt x="111" y="83"/>
                  </a:lnTo>
                  <a:lnTo>
                    <a:pt x="553" y="0"/>
                  </a:lnTo>
                  <a:lnTo>
                    <a:pt x="636" y="29"/>
                  </a:lnTo>
                  <a:lnTo>
                    <a:pt x="774" y="221"/>
                  </a:lnTo>
                  <a:close/>
                </a:path>
              </a:pathLst>
            </a:custGeom>
            <a:solidFill>
              <a:srgbClr val="669999"/>
            </a:solidFill>
            <a:ln w="9525">
              <a:noFill/>
              <a:round/>
              <a:headEnd/>
              <a:tailEnd/>
            </a:ln>
          </p:spPr>
          <p:txBody>
            <a:bodyPr>
              <a:prstTxWarp prst="textNoShape">
                <a:avLst/>
              </a:prstTxWarp>
            </a:bodyPr>
            <a:lstStyle/>
            <a:p>
              <a:endParaRPr lang="en-US"/>
            </a:p>
          </p:txBody>
        </p:sp>
        <p:sp>
          <p:nvSpPr>
            <p:cNvPr id="24616" name="Freeform 235"/>
            <p:cNvSpPr>
              <a:spLocks/>
            </p:cNvSpPr>
            <p:nvPr/>
          </p:nvSpPr>
          <p:spPr bwMode="auto">
            <a:xfrm>
              <a:off x="2191" y="3759"/>
              <a:ext cx="48" cy="76"/>
            </a:xfrm>
            <a:custGeom>
              <a:avLst/>
              <a:gdLst>
                <a:gd name="T0" fmla="*/ 341 w 378"/>
                <a:gd name="T1" fmla="*/ 609 h 609"/>
                <a:gd name="T2" fmla="*/ 304 w 378"/>
                <a:gd name="T3" fmla="*/ 609 h 609"/>
                <a:gd name="T4" fmla="*/ 139 w 378"/>
                <a:gd name="T5" fmla="*/ 580 h 609"/>
                <a:gd name="T6" fmla="*/ 56 w 378"/>
                <a:gd name="T7" fmla="*/ 470 h 609"/>
                <a:gd name="T8" fmla="*/ 0 w 378"/>
                <a:gd name="T9" fmla="*/ 221 h 609"/>
                <a:gd name="T10" fmla="*/ 0 w 378"/>
                <a:gd name="T11" fmla="*/ 0 h 609"/>
                <a:gd name="T12" fmla="*/ 65 w 378"/>
                <a:gd name="T13" fmla="*/ 0 h 609"/>
                <a:gd name="T14" fmla="*/ 92 w 378"/>
                <a:gd name="T15" fmla="*/ 9 h 609"/>
                <a:gd name="T16" fmla="*/ 120 w 378"/>
                <a:gd name="T17" fmla="*/ 9 h 609"/>
                <a:gd name="T18" fmla="*/ 147 w 378"/>
                <a:gd name="T19" fmla="*/ 9 h 609"/>
                <a:gd name="T20" fmla="*/ 176 w 378"/>
                <a:gd name="T21" fmla="*/ 18 h 609"/>
                <a:gd name="T22" fmla="*/ 203 w 378"/>
                <a:gd name="T23" fmla="*/ 18 h 609"/>
                <a:gd name="T24" fmla="*/ 230 w 378"/>
                <a:gd name="T25" fmla="*/ 18 h 609"/>
                <a:gd name="T26" fmla="*/ 258 w 378"/>
                <a:gd name="T27" fmla="*/ 18 h 609"/>
                <a:gd name="T28" fmla="*/ 286 w 378"/>
                <a:gd name="T29" fmla="*/ 27 h 609"/>
                <a:gd name="T30" fmla="*/ 378 w 378"/>
                <a:gd name="T31" fmla="*/ 27 h 609"/>
                <a:gd name="T32" fmla="*/ 378 w 378"/>
                <a:gd name="T33" fmla="*/ 240 h 609"/>
                <a:gd name="T34" fmla="*/ 368 w 378"/>
                <a:gd name="T35" fmla="*/ 267 h 609"/>
                <a:gd name="T36" fmla="*/ 368 w 378"/>
                <a:gd name="T37" fmla="*/ 285 h 609"/>
                <a:gd name="T38" fmla="*/ 360 w 378"/>
                <a:gd name="T39" fmla="*/ 314 h 609"/>
                <a:gd name="T40" fmla="*/ 360 w 378"/>
                <a:gd name="T41" fmla="*/ 332 h 609"/>
                <a:gd name="T42" fmla="*/ 360 w 378"/>
                <a:gd name="T43" fmla="*/ 351 h 609"/>
                <a:gd name="T44" fmla="*/ 360 w 378"/>
                <a:gd name="T45" fmla="*/ 378 h 609"/>
                <a:gd name="T46" fmla="*/ 360 w 378"/>
                <a:gd name="T47" fmla="*/ 405 h 609"/>
                <a:gd name="T48" fmla="*/ 360 w 378"/>
                <a:gd name="T49" fmla="*/ 433 h 609"/>
                <a:gd name="T50" fmla="*/ 350 w 378"/>
                <a:gd name="T51" fmla="*/ 452 h 609"/>
                <a:gd name="T52" fmla="*/ 341 w 378"/>
                <a:gd name="T53" fmla="*/ 479 h 609"/>
                <a:gd name="T54" fmla="*/ 341 w 378"/>
                <a:gd name="T55" fmla="*/ 498 h 609"/>
                <a:gd name="T56" fmla="*/ 341 w 378"/>
                <a:gd name="T57" fmla="*/ 516 h 609"/>
                <a:gd name="T58" fmla="*/ 341 w 378"/>
                <a:gd name="T59" fmla="*/ 543 h 609"/>
                <a:gd name="T60" fmla="*/ 331 w 378"/>
                <a:gd name="T61" fmla="*/ 562 h 609"/>
                <a:gd name="T62" fmla="*/ 331 w 378"/>
                <a:gd name="T63" fmla="*/ 590 h 609"/>
                <a:gd name="T64" fmla="*/ 341 w 378"/>
                <a:gd name="T65" fmla="*/ 609 h 60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78"/>
                <a:gd name="T100" fmla="*/ 0 h 609"/>
                <a:gd name="T101" fmla="*/ 378 w 378"/>
                <a:gd name="T102" fmla="*/ 609 h 60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78" h="609">
                  <a:moveTo>
                    <a:pt x="341" y="609"/>
                  </a:moveTo>
                  <a:lnTo>
                    <a:pt x="304" y="609"/>
                  </a:lnTo>
                  <a:lnTo>
                    <a:pt x="139" y="580"/>
                  </a:lnTo>
                  <a:lnTo>
                    <a:pt x="56" y="470"/>
                  </a:lnTo>
                  <a:lnTo>
                    <a:pt x="0" y="221"/>
                  </a:lnTo>
                  <a:lnTo>
                    <a:pt x="0" y="0"/>
                  </a:lnTo>
                  <a:lnTo>
                    <a:pt x="65" y="0"/>
                  </a:lnTo>
                  <a:lnTo>
                    <a:pt x="92" y="9"/>
                  </a:lnTo>
                  <a:lnTo>
                    <a:pt x="120" y="9"/>
                  </a:lnTo>
                  <a:lnTo>
                    <a:pt x="147" y="9"/>
                  </a:lnTo>
                  <a:lnTo>
                    <a:pt x="176" y="18"/>
                  </a:lnTo>
                  <a:lnTo>
                    <a:pt x="203" y="18"/>
                  </a:lnTo>
                  <a:lnTo>
                    <a:pt x="230" y="18"/>
                  </a:lnTo>
                  <a:lnTo>
                    <a:pt x="258" y="18"/>
                  </a:lnTo>
                  <a:lnTo>
                    <a:pt x="286" y="27"/>
                  </a:lnTo>
                  <a:lnTo>
                    <a:pt x="378" y="27"/>
                  </a:lnTo>
                  <a:lnTo>
                    <a:pt x="378" y="240"/>
                  </a:lnTo>
                  <a:lnTo>
                    <a:pt x="368" y="267"/>
                  </a:lnTo>
                  <a:lnTo>
                    <a:pt x="368" y="285"/>
                  </a:lnTo>
                  <a:lnTo>
                    <a:pt x="360" y="314"/>
                  </a:lnTo>
                  <a:lnTo>
                    <a:pt x="360" y="332"/>
                  </a:lnTo>
                  <a:lnTo>
                    <a:pt x="360" y="351"/>
                  </a:lnTo>
                  <a:lnTo>
                    <a:pt x="360" y="378"/>
                  </a:lnTo>
                  <a:lnTo>
                    <a:pt x="360" y="405"/>
                  </a:lnTo>
                  <a:lnTo>
                    <a:pt x="360" y="433"/>
                  </a:lnTo>
                  <a:lnTo>
                    <a:pt x="350" y="452"/>
                  </a:lnTo>
                  <a:lnTo>
                    <a:pt x="341" y="479"/>
                  </a:lnTo>
                  <a:lnTo>
                    <a:pt x="341" y="498"/>
                  </a:lnTo>
                  <a:lnTo>
                    <a:pt x="341" y="516"/>
                  </a:lnTo>
                  <a:lnTo>
                    <a:pt x="341" y="543"/>
                  </a:lnTo>
                  <a:lnTo>
                    <a:pt x="331" y="562"/>
                  </a:lnTo>
                  <a:lnTo>
                    <a:pt x="331" y="590"/>
                  </a:lnTo>
                  <a:lnTo>
                    <a:pt x="341" y="609"/>
                  </a:lnTo>
                  <a:close/>
                </a:path>
              </a:pathLst>
            </a:custGeom>
            <a:solidFill>
              <a:srgbClr val="A3B2B2"/>
            </a:solidFill>
            <a:ln w="9525">
              <a:noFill/>
              <a:round/>
              <a:headEnd/>
              <a:tailEnd/>
            </a:ln>
          </p:spPr>
          <p:txBody>
            <a:bodyPr>
              <a:prstTxWarp prst="textNoShape">
                <a:avLst/>
              </a:prstTxWarp>
            </a:bodyPr>
            <a:lstStyle/>
            <a:p>
              <a:endParaRPr lang="en-US"/>
            </a:p>
          </p:txBody>
        </p:sp>
        <p:sp>
          <p:nvSpPr>
            <p:cNvPr id="24617" name="Freeform 236"/>
            <p:cNvSpPr>
              <a:spLocks/>
            </p:cNvSpPr>
            <p:nvPr/>
          </p:nvSpPr>
          <p:spPr bwMode="auto">
            <a:xfrm>
              <a:off x="2248" y="3759"/>
              <a:ext cx="140" cy="95"/>
            </a:xfrm>
            <a:custGeom>
              <a:avLst/>
              <a:gdLst>
                <a:gd name="T0" fmla="*/ 1106 w 1125"/>
                <a:gd name="T1" fmla="*/ 764 h 764"/>
                <a:gd name="T2" fmla="*/ 489 w 1125"/>
                <a:gd name="T3" fmla="*/ 691 h 764"/>
                <a:gd name="T4" fmla="*/ 0 w 1125"/>
                <a:gd name="T5" fmla="*/ 626 h 764"/>
                <a:gd name="T6" fmla="*/ 0 w 1125"/>
                <a:gd name="T7" fmla="*/ 516 h 764"/>
                <a:gd name="T8" fmla="*/ 0 w 1125"/>
                <a:gd name="T9" fmla="*/ 489 h 764"/>
                <a:gd name="T10" fmla="*/ 10 w 1125"/>
                <a:gd name="T11" fmla="*/ 461 h 764"/>
                <a:gd name="T12" fmla="*/ 10 w 1125"/>
                <a:gd name="T13" fmla="*/ 442 h 764"/>
                <a:gd name="T14" fmla="*/ 19 w 1125"/>
                <a:gd name="T15" fmla="*/ 415 h 764"/>
                <a:gd name="T16" fmla="*/ 19 w 1125"/>
                <a:gd name="T17" fmla="*/ 396 h 764"/>
                <a:gd name="T18" fmla="*/ 19 w 1125"/>
                <a:gd name="T19" fmla="*/ 378 h 764"/>
                <a:gd name="T20" fmla="*/ 19 w 1125"/>
                <a:gd name="T21" fmla="*/ 351 h 764"/>
                <a:gd name="T22" fmla="*/ 19 w 1125"/>
                <a:gd name="T23" fmla="*/ 322 h 764"/>
                <a:gd name="T24" fmla="*/ 28 w 1125"/>
                <a:gd name="T25" fmla="*/ 285 h 764"/>
                <a:gd name="T26" fmla="*/ 37 w 1125"/>
                <a:gd name="T27" fmla="*/ 249 h 764"/>
                <a:gd name="T28" fmla="*/ 37 w 1125"/>
                <a:gd name="T29" fmla="*/ 212 h 764"/>
                <a:gd name="T30" fmla="*/ 37 w 1125"/>
                <a:gd name="T31" fmla="*/ 184 h 764"/>
                <a:gd name="T32" fmla="*/ 37 w 1125"/>
                <a:gd name="T33" fmla="*/ 147 h 764"/>
                <a:gd name="T34" fmla="*/ 37 w 1125"/>
                <a:gd name="T35" fmla="*/ 111 h 764"/>
                <a:gd name="T36" fmla="*/ 37 w 1125"/>
                <a:gd name="T37" fmla="*/ 74 h 764"/>
                <a:gd name="T38" fmla="*/ 37 w 1125"/>
                <a:gd name="T39" fmla="*/ 37 h 764"/>
                <a:gd name="T40" fmla="*/ 47 w 1125"/>
                <a:gd name="T41" fmla="*/ 27 h 764"/>
                <a:gd name="T42" fmla="*/ 157 w 1125"/>
                <a:gd name="T43" fmla="*/ 27 h 764"/>
                <a:gd name="T44" fmla="*/ 167 w 1125"/>
                <a:gd name="T45" fmla="*/ 18 h 764"/>
                <a:gd name="T46" fmla="*/ 175 w 1125"/>
                <a:gd name="T47" fmla="*/ 18 h 764"/>
                <a:gd name="T48" fmla="*/ 185 w 1125"/>
                <a:gd name="T49" fmla="*/ 18 h 764"/>
                <a:gd name="T50" fmla="*/ 194 w 1125"/>
                <a:gd name="T51" fmla="*/ 9 h 764"/>
                <a:gd name="T52" fmla="*/ 204 w 1125"/>
                <a:gd name="T53" fmla="*/ 9 h 764"/>
                <a:gd name="T54" fmla="*/ 212 w 1125"/>
                <a:gd name="T55" fmla="*/ 9 h 764"/>
                <a:gd name="T56" fmla="*/ 222 w 1125"/>
                <a:gd name="T57" fmla="*/ 0 h 764"/>
                <a:gd name="T58" fmla="*/ 314 w 1125"/>
                <a:gd name="T59" fmla="*/ 27 h 764"/>
                <a:gd name="T60" fmla="*/ 396 w 1125"/>
                <a:gd name="T61" fmla="*/ 46 h 764"/>
                <a:gd name="T62" fmla="*/ 489 w 1125"/>
                <a:gd name="T63" fmla="*/ 74 h 764"/>
                <a:gd name="T64" fmla="*/ 582 w 1125"/>
                <a:gd name="T65" fmla="*/ 92 h 764"/>
                <a:gd name="T66" fmla="*/ 673 w 1125"/>
                <a:gd name="T67" fmla="*/ 111 h 764"/>
                <a:gd name="T68" fmla="*/ 766 w 1125"/>
                <a:gd name="T69" fmla="*/ 130 h 764"/>
                <a:gd name="T70" fmla="*/ 848 w 1125"/>
                <a:gd name="T71" fmla="*/ 138 h 764"/>
                <a:gd name="T72" fmla="*/ 941 w 1125"/>
                <a:gd name="T73" fmla="*/ 147 h 764"/>
                <a:gd name="T74" fmla="*/ 968 w 1125"/>
                <a:gd name="T75" fmla="*/ 157 h 764"/>
                <a:gd name="T76" fmla="*/ 987 w 1125"/>
                <a:gd name="T77" fmla="*/ 157 h 764"/>
                <a:gd name="T78" fmla="*/ 1014 w 1125"/>
                <a:gd name="T79" fmla="*/ 157 h 764"/>
                <a:gd name="T80" fmla="*/ 1032 w 1125"/>
                <a:gd name="T81" fmla="*/ 165 h 764"/>
                <a:gd name="T82" fmla="*/ 1061 w 1125"/>
                <a:gd name="T83" fmla="*/ 165 h 764"/>
                <a:gd name="T84" fmla="*/ 1078 w 1125"/>
                <a:gd name="T85" fmla="*/ 165 h 764"/>
                <a:gd name="T86" fmla="*/ 1106 w 1125"/>
                <a:gd name="T87" fmla="*/ 175 h 764"/>
                <a:gd name="T88" fmla="*/ 1125 w 1125"/>
                <a:gd name="T89" fmla="*/ 175 h 764"/>
                <a:gd name="T90" fmla="*/ 1125 w 1125"/>
                <a:gd name="T91" fmla="*/ 415 h 764"/>
                <a:gd name="T92" fmla="*/ 1125 w 1125"/>
                <a:gd name="T93" fmla="*/ 433 h 764"/>
                <a:gd name="T94" fmla="*/ 1125 w 1125"/>
                <a:gd name="T95" fmla="*/ 461 h 764"/>
                <a:gd name="T96" fmla="*/ 1115 w 1125"/>
                <a:gd name="T97" fmla="*/ 479 h 764"/>
                <a:gd name="T98" fmla="*/ 1115 w 1125"/>
                <a:gd name="T99" fmla="*/ 498 h 764"/>
                <a:gd name="T100" fmla="*/ 1115 w 1125"/>
                <a:gd name="T101" fmla="*/ 525 h 764"/>
                <a:gd name="T102" fmla="*/ 1106 w 1125"/>
                <a:gd name="T103" fmla="*/ 543 h 764"/>
                <a:gd name="T104" fmla="*/ 1106 w 1125"/>
                <a:gd name="T105" fmla="*/ 572 h 764"/>
                <a:gd name="T106" fmla="*/ 1106 w 1125"/>
                <a:gd name="T107" fmla="*/ 590 h 764"/>
                <a:gd name="T108" fmla="*/ 1106 w 1125"/>
                <a:gd name="T109" fmla="*/ 764 h 764"/>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1125"/>
                <a:gd name="T166" fmla="*/ 0 h 764"/>
                <a:gd name="T167" fmla="*/ 1125 w 1125"/>
                <a:gd name="T168" fmla="*/ 764 h 764"/>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1125" h="764">
                  <a:moveTo>
                    <a:pt x="1106" y="764"/>
                  </a:moveTo>
                  <a:lnTo>
                    <a:pt x="489" y="691"/>
                  </a:lnTo>
                  <a:lnTo>
                    <a:pt x="0" y="626"/>
                  </a:lnTo>
                  <a:lnTo>
                    <a:pt x="0" y="516"/>
                  </a:lnTo>
                  <a:lnTo>
                    <a:pt x="0" y="489"/>
                  </a:lnTo>
                  <a:lnTo>
                    <a:pt x="10" y="461"/>
                  </a:lnTo>
                  <a:lnTo>
                    <a:pt x="10" y="442"/>
                  </a:lnTo>
                  <a:lnTo>
                    <a:pt x="19" y="415"/>
                  </a:lnTo>
                  <a:lnTo>
                    <a:pt x="19" y="396"/>
                  </a:lnTo>
                  <a:lnTo>
                    <a:pt x="19" y="378"/>
                  </a:lnTo>
                  <a:lnTo>
                    <a:pt x="19" y="351"/>
                  </a:lnTo>
                  <a:lnTo>
                    <a:pt x="19" y="322"/>
                  </a:lnTo>
                  <a:lnTo>
                    <a:pt x="28" y="285"/>
                  </a:lnTo>
                  <a:lnTo>
                    <a:pt x="37" y="249"/>
                  </a:lnTo>
                  <a:lnTo>
                    <a:pt x="37" y="212"/>
                  </a:lnTo>
                  <a:lnTo>
                    <a:pt x="37" y="184"/>
                  </a:lnTo>
                  <a:lnTo>
                    <a:pt x="37" y="147"/>
                  </a:lnTo>
                  <a:lnTo>
                    <a:pt x="37" y="111"/>
                  </a:lnTo>
                  <a:lnTo>
                    <a:pt x="37" y="74"/>
                  </a:lnTo>
                  <a:lnTo>
                    <a:pt x="37" y="37"/>
                  </a:lnTo>
                  <a:lnTo>
                    <a:pt x="47" y="27"/>
                  </a:lnTo>
                  <a:lnTo>
                    <a:pt x="157" y="27"/>
                  </a:lnTo>
                  <a:lnTo>
                    <a:pt x="167" y="18"/>
                  </a:lnTo>
                  <a:lnTo>
                    <a:pt x="175" y="18"/>
                  </a:lnTo>
                  <a:lnTo>
                    <a:pt x="185" y="18"/>
                  </a:lnTo>
                  <a:lnTo>
                    <a:pt x="194" y="9"/>
                  </a:lnTo>
                  <a:lnTo>
                    <a:pt x="204" y="9"/>
                  </a:lnTo>
                  <a:lnTo>
                    <a:pt x="212" y="9"/>
                  </a:lnTo>
                  <a:lnTo>
                    <a:pt x="222" y="0"/>
                  </a:lnTo>
                  <a:lnTo>
                    <a:pt x="314" y="27"/>
                  </a:lnTo>
                  <a:lnTo>
                    <a:pt x="396" y="46"/>
                  </a:lnTo>
                  <a:lnTo>
                    <a:pt x="489" y="74"/>
                  </a:lnTo>
                  <a:lnTo>
                    <a:pt x="582" y="92"/>
                  </a:lnTo>
                  <a:lnTo>
                    <a:pt x="673" y="111"/>
                  </a:lnTo>
                  <a:lnTo>
                    <a:pt x="766" y="130"/>
                  </a:lnTo>
                  <a:lnTo>
                    <a:pt x="848" y="138"/>
                  </a:lnTo>
                  <a:lnTo>
                    <a:pt x="941" y="147"/>
                  </a:lnTo>
                  <a:lnTo>
                    <a:pt x="968" y="157"/>
                  </a:lnTo>
                  <a:lnTo>
                    <a:pt x="987" y="157"/>
                  </a:lnTo>
                  <a:lnTo>
                    <a:pt x="1014" y="157"/>
                  </a:lnTo>
                  <a:lnTo>
                    <a:pt x="1032" y="165"/>
                  </a:lnTo>
                  <a:lnTo>
                    <a:pt x="1061" y="165"/>
                  </a:lnTo>
                  <a:lnTo>
                    <a:pt x="1078" y="165"/>
                  </a:lnTo>
                  <a:lnTo>
                    <a:pt x="1106" y="175"/>
                  </a:lnTo>
                  <a:lnTo>
                    <a:pt x="1125" y="175"/>
                  </a:lnTo>
                  <a:lnTo>
                    <a:pt x="1125" y="415"/>
                  </a:lnTo>
                  <a:lnTo>
                    <a:pt x="1125" y="433"/>
                  </a:lnTo>
                  <a:lnTo>
                    <a:pt x="1125" y="461"/>
                  </a:lnTo>
                  <a:lnTo>
                    <a:pt x="1115" y="479"/>
                  </a:lnTo>
                  <a:lnTo>
                    <a:pt x="1115" y="498"/>
                  </a:lnTo>
                  <a:lnTo>
                    <a:pt x="1115" y="525"/>
                  </a:lnTo>
                  <a:lnTo>
                    <a:pt x="1106" y="543"/>
                  </a:lnTo>
                  <a:lnTo>
                    <a:pt x="1106" y="572"/>
                  </a:lnTo>
                  <a:lnTo>
                    <a:pt x="1106" y="590"/>
                  </a:lnTo>
                  <a:lnTo>
                    <a:pt x="1106" y="764"/>
                  </a:lnTo>
                  <a:close/>
                </a:path>
              </a:pathLst>
            </a:custGeom>
            <a:solidFill>
              <a:srgbClr val="D6E0E0"/>
            </a:solidFill>
            <a:ln w="9525">
              <a:noFill/>
              <a:round/>
              <a:headEnd/>
              <a:tailEnd/>
            </a:ln>
          </p:spPr>
          <p:txBody>
            <a:bodyPr>
              <a:prstTxWarp prst="textNoShape">
                <a:avLst/>
              </a:prstTxWarp>
            </a:bodyPr>
            <a:lstStyle/>
            <a:p>
              <a:endParaRPr lang="en-US"/>
            </a:p>
          </p:txBody>
        </p:sp>
        <p:sp>
          <p:nvSpPr>
            <p:cNvPr id="24618" name="Freeform 237"/>
            <p:cNvSpPr>
              <a:spLocks/>
            </p:cNvSpPr>
            <p:nvPr/>
          </p:nvSpPr>
          <p:spPr bwMode="auto">
            <a:xfrm>
              <a:off x="2400" y="3783"/>
              <a:ext cx="160" cy="86"/>
            </a:xfrm>
            <a:custGeom>
              <a:avLst/>
              <a:gdLst>
                <a:gd name="T0" fmla="*/ 1282 w 1282"/>
                <a:gd name="T1" fmla="*/ 672 h 690"/>
                <a:gd name="T2" fmla="*/ 904 w 1282"/>
                <a:gd name="T3" fmla="*/ 690 h 690"/>
                <a:gd name="T4" fmla="*/ 0 w 1282"/>
                <a:gd name="T5" fmla="*/ 589 h 690"/>
                <a:gd name="T6" fmla="*/ 0 w 1282"/>
                <a:gd name="T7" fmla="*/ 396 h 690"/>
                <a:gd name="T8" fmla="*/ 0 w 1282"/>
                <a:gd name="T9" fmla="*/ 378 h 690"/>
                <a:gd name="T10" fmla="*/ 10 w 1282"/>
                <a:gd name="T11" fmla="*/ 359 h 690"/>
                <a:gd name="T12" fmla="*/ 10 w 1282"/>
                <a:gd name="T13" fmla="*/ 331 h 690"/>
                <a:gd name="T14" fmla="*/ 10 w 1282"/>
                <a:gd name="T15" fmla="*/ 312 h 690"/>
                <a:gd name="T16" fmla="*/ 19 w 1282"/>
                <a:gd name="T17" fmla="*/ 285 h 690"/>
                <a:gd name="T18" fmla="*/ 19 w 1282"/>
                <a:gd name="T19" fmla="*/ 267 h 690"/>
                <a:gd name="T20" fmla="*/ 19 w 1282"/>
                <a:gd name="T21" fmla="*/ 248 h 690"/>
                <a:gd name="T22" fmla="*/ 19 w 1282"/>
                <a:gd name="T23" fmla="*/ 221 h 690"/>
                <a:gd name="T24" fmla="*/ 19 w 1282"/>
                <a:gd name="T25" fmla="*/ 0 h 690"/>
                <a:gd name="T26" fmla="*/ 37 w 1282"/>
                <a:gd name="T27" fmla="*/ 0 h 690"/>
                <a:gd name="T28" fmla="*/ 56 w 1282"/>
                <a:gd name="T29" fmla="*/ 8 h 690"/>
                <a:gd name="T30" fmla="*/ 74 w 1282"/>
                <a:gd name="T31" fmla="*/ 8 h 690"/>
                <a:gd name="T32" fmla="*/ 93 w 1282"/>
                <a:gd name="T33" fmla="*/ 8 h 690"/>
                <a:gd name="T34" fmla="*/ 120 w 1282"/>
                <a:gd name="T35" fmla="*/ 8 h 690"/>
                <a:gd name="T36" fmla="*/ 139 w 1282"/>
                <a:gd name="T37" fmla="*/ 18 h 690"/>
                <a:gd name="T38" fmla="*/ 157 w 1282"/>
                <a:gd name="T39" fmla="*/ 18 h 690"/>
                <a:gd name="T40" fmla="*/ 176 w 1282"/>
                <a:gd name="T41" fmla="*/ 18 h 690"/>
                <a:gd name="T42" fmla="*/ 194 w 1282"/>
                <a:gd name="T43" fmla="*/ 27 h 690"/>
                <a:gd name="T44" fmla="*/ 213 w 1282"/>
                <a:gd name="T45" fmla="*/ 27 h 690"/>
                <a:gd name="T46" fmla="*/ 240 w 1282"/>
                <a:gd name="T47" fmla="*/ 27 h 690"/>
                <a:gd name="T48" fmla="*/ 258 w 1282"/>
                <a:gd name="T49" fmla="*/ 27 h 690"/>
                <a:gd name="T50" fmla="*/ 277 w 1282"/>
                <a:gd name="T51" fmla="*/ 27 h 690"/>
                <a:gd name="T52" fmla="*/ 305 w 1282"/>
                <a:gd name="T53" fmla="*/ 27 h 690"/>
                <a:gd name="T54" fmla="*/ 324 w 1282"/>
                <a:gd name="T55" fmla="*/ 18 h 690"/>
                <a:gd name="T56" fmla="*/ 342 w 1282"/>
                <a:gd name="T57" fmla="*/ 18 h 690"/>
                <a:gd name="T58" fmla="*/ 360 w 1282"/>
                <a:gd name="T59" fmla="*/ 27 h 690"/>
                <a:gd name="T60" fmla="*/ 370 w 1282"/>
                <a:gd name="T61" fmla="*/ 27 h 690"/>
                <a:gd name="T62" fmla="*/ 378 w 1282"/>
                <a:gd name="T63" fmla="*/ 27 h 690"/>
                <a:gd name="T64" fmla="*/ 388 w 1282"/>
                <a:gd name="T65" fmla="*/ 37 h 690"/>
                <a:gd name="T66" fmla="*/ 407 w 1282"/>
                <a:gd name="T67" fmla="*/ 37 h 690"/>
                <a:gd name="T68" fmla="*/ 415 w 1282"/>
                <a:gd name="T69" fmla="*/ 37 h 690"/>
                <a:gd name="T70" fmla="*/ 425 w 1282"/>
                <a:gd name="T71" fmla="*/ 46 h 690"/>
                <a:gd name="T72" fmla="*/ 434 w 1282"/>
                <a:gd name="T73" fmla="*/ 46 h 690"/>
                <a:gd name="T74" fmla="*/ 710 w 1282"/>
                <a:gd name="T75" fmla="*/ 46 h 690"/>
                <a:gd name="T76" fmla="*/ 738 w 1282"/>
                <a:gd name="T77" fmla="*/ 46 h 690"/>
                <a:gd name="T78" fmla="*/ 766 w 1282"/>
                <a:gd name="T79" fmla="*/ 46 h 690"/>
                <a:gd name="T80" fmla="*/ 793 w 1282"/>
                <a:gd name="T81" fmla="*/ 55 h 690"/>
                <a:gd name="T82" fmla="*/ 821 w 1282"/>
                <a:gd name="T83" fmla="*/ 55 h 690"/>
                <a:gd name="T84" fmla="*/ 849 w 1282"/>
                <a:gd name="T85" fmla="*/ 64 h 690"/>
                <a:gd name="T86" fmla="*/ 876 w 1282"/>
                <a:gd name="T87" fmla="*/ 64 h 690"/>
                <a:gd name="T88" fmla="*/ 904 w 1282"/>
                <a:gd name="T89" fmla="*/ 64 h 690"/>
                <a:gd name="T90" fmla="*/ 931 w 1282"/>
                <a:gd name="T91" fmla="*/ 64 h 690"/>
                <a:gd name="T92" fmla="*/ 1282 w 1282"/>
                <a:gd name="T93" fmla="*/ 64 h 690"/>
                <a:gd name="T94" fmla="*/ 1282 w 1282"/>
                <a:gd name="T95" fmla="*/ 73 h 690"/>
                <a:gd name="T96" fmla="*/ 1282 w 1282"/>
                <a:gd name="T97" fmla="*/ 672 h 690"/>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282"/>
                <a:gd name="T148" fmla="*/ 0 h 690"/>
                <a:gd name="T149" fmla="*/ 1282 w 1282"/>
                <a:gd name="T150" fmla="*/ 690 h 690"/>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282" h="690">
                  <a:moveTo>
                    <a:pt x="1282" y="672"/>
                  </a:moveTo>
                  <a:lnTo>
                    <a:pt x="904" y="690"/>
                  </a:lnTo>
                  <a:lnTo>
                    <a:pt x="0" y="589"/>
                  </a:lnTo>
                  <a:lnTo>
                    <a:pt x="0" y="396"/>
                  </a:lnTo>
                  <a:lnTo>
                    <a:pt x="0" y="378"/>
                  </a:lnTo>
                  <a:lnTo>
                    <a:pt x="10" y="359"/>
                  </a:lnTo>
                  <a:lnTo>
                    <a:pt x="10" y="331"/>
                  </a:lnTo>
                  <a:lnTo>
                    <a:pt x="10" y="312"/>
                  </a:lnTo>
                  <a:lnTo>
                    <a:pt x="19" y="285"/>
                  </a:lnTo>
                  <a:lnTo>
                    <a:pt x="19" y="267"/>
                  </a:lnTo>
                  <a:lnTo>
                    <a:pt x="19" y="248"/>
                  </a:lnTo>
                  <a:lnTo>
                    <a:pt x="19" y="221"/>
                  </a:lnTo>
                  <a:lnTo>
                    <a:pt x="19" y="0"/>
                  </a:lnTo>
                  <a:lnTo>
                    <a:pt x="37" y="0"/>
                  </a:lnTo>
                  <a:lnTo>
                    <a:pt x="56" y="8"/>
                  </a:lnTo>
                  <a:lnTo>
                    <a:pt x="74" y="8"/>
                  </a:lnTo>
                  <a:lnTo>
                    <a:pt x="93" y="8"/>
                  </a:lnTo>
                  <a:lnTo>
                    <a:pt x="120" y="8"/>
                  </a:lnTo>
                  <a:lnTo>
                    <a:pt x="139" y="18"/>
                  </a:lnTo>
                  <a:lnTo>
                    <a:pt x="157" y="18"/>
                  </a:lnTo>
                  <a:lnTo>
                    <a:pt x="176" y="18"/>
                  </a:lnTo>
                  <a:lnTo>
                    <a:pt x="194" y="27"/>
                  </a:lnTo>
                  <a:lnTo>
                    <a:pt x="213" y="27"/>
                  </a:lnTo>
                  <a:lnTo>
                    <a:pt x="240" y="27"/>
                  </a:lnTo>
                  <a:lnTo>
                    <a:pt x="258" y="27"/>
                  </a:lnTo>
                  <a:lnTo>
                    <a:pt x="277" y="27"/>
                  </a:lnTo>
                  <a:lnTo>
                    <a:pt x="305" y="27"/>
                  </a:lnTo>
                  <a:lnTo>
                    <a:pt x="324" y="18"/>
                  </a:lnTo>
                  <a:lnTo>
                    <a:pt x="342" y="18"/>
                  </a:lnTo>
                  <a:lnTo>
                    <a:pt x="360" y="27"/>
                  </a:lnTo>
                  <a:lnTo>
                    <a:pt x="370" y="27"/>
                  </a:lnTo>
                  <a:lnTo>
                    <a:pt x="378" y="27"/>
                  </a:lnTo>
                  <a:lnTo>
                    <a:pt x="388" y="37"/>
                  </a:lnTo>
                  <a:lnTo>
                    <a:pt x="407" y="37"/>
                  </a:lnTo>
                  <a:lnTo>
                    <a:pt x="415" y="37"/>
                  </a:lnTo>
                  <a:lnTo>
                    <a:pt x="425" y="46"/>
                  </a:lnTo>
                  <a:lnTo>
                    <a:pt x="434" y="46"/>
                  </a:lnTo>
                  <a:lnTo>
                    <a:pt x="710" y="46"/>
                  </a:lnTo>
                  <a:lnTo>
                    <a:pt x="738" y="46"/>
                  </a:lnTo>
                  <a:lnTo>
                    <a:pt x="766" y="46"/>
                  </a:lnTo>
                  <a:lnTo>
                    <a:pt x="793" y="55"/>
                  </a:lnTo>
                  <a:lnTo>
                    <a:pt x="821" y="55"/>
                  </a:lnTo>
                  <a:lnTo>
                    <a:pt x="849" y="64"/>
                  </a:lnTo>
                  <a:lnTo>
                    <a:pt x="876" y="64"/>
                  </a:lnTo>
                  <a:lnTo>
                    <a:pt x="904" y="64"/>
                  </a:lnTo>
                  <a:lnTo>
                    <a:pt x="931" y="64"/>
                  </a:lnTo>
                  <a:lnTo>
                    <a:pt x="1282" y="64"/>
                  </a:lnTo>
                  <a:lnTo>
                    <a:pt x="1282" y="73"/>
                  </a:lnTo>
                  <a:lnTo>
                    <a:pt x="1282" y="672"/>
                  </a:lnTo>
                  <a:close/>
                </a:path>
              </a:pathLst>
            </a:custGeom>
            <a:solidFill>
              <a:srgbClr val="A3B2B2"/>
            </a:solidFill>
            <a:ln w="9525">
              <a:noFill/>
              <a:round/>
              <a:headEnd/>
              <a:tailEnd/>
            </a:ln>
          </p:spPr>
          <p:txBody>
            <a:bodyPr>
              <a:prstTxWarp prst="textNoShape">
                <a:avLst/>
              </a:prstTxWarp>
            </a:bodyPr>
            <a:lstStyle/>
            <a:p>
              <a:endParaRPr lang="en-US"/>
            </a:p>
          </p:txBody>
        </p:sp>
        <p:sp>
          <p:nvSpPr>
            <p:cNvPr id="24619" name="Freeform 238"/>
            <p:cNvSpPr>
              <a:spLocks/>
            </p:cNvSpPr>
            <p:nvPr/>
          </p:nvSpPr>
          <p:spPr bwMode="auto">
            <a:xfrm>
              <a:off x="2574" y="3779"/>
              <a:ext cx="608" cy="88"/>
            </a:xfrm>
            <a:custGeom>
              <a:avLst/>
              <a:gdLst>
                <a:gd name="T0" fmla="*/ 4855 w 4865"/>
                <a:gd name="T1" fmla="*/ 0 h 701"/>
                <a:gd name="T2" fmla="*/ 4865 w 4865"/>
                <a:gd name="T3" fmla="*/ 29 h 701"/>
                <a:gd name="T4" fmla="*/ 4865 w 4865"/>
                <a:gd name="T5" fmla="*/ 112 h 701"/>
                <a:gd name="T6" fmla="*/ 3843 w 4865"/>
                <a:gd name="T7" fmla="*/ 415 h 701"/>
                <a:gd name="T8" fmla="*/ 1059 w 4865"/>
                <a:gd name="T9" fmla="*/ 609 h 701"/>
                <a:gd name="T10" fmla="*/ 728 w 4865"/>
                <a:gd name="T11" fmla="*/ 665 h 701"/>
                <a:gd name="T12" fmla="*/ 0 w 4865"/>
                <a:gd name="T13" fmla="*/ 701 h 701"/>
                <a:gd name="T14" fmla="*/ 0 w 4865"/>
                <a:gd name="T15" fmla="*/ 112 h 701"/>
                <a:gd name="T16" fmla="*/ 10 w 4865"/>
                <a:gd name="T17" fmla="*/ 93 h 701"/>
                <a:gd name="T18" fmla="*/ 3133 w 4865"/>
                <a:gd name="T19" fmla="*/ 93 h 701"/>
                <a:gd name="T20" fmla="*/ 3215 w 4865"/>
                <a:gd name="T21" fmla="*/ 93 h 701"/>
                <a:gd name="T22" fmla="*/ 3298 w 4865"/>
                <a:gd name="T23" fmla="*/ 93 h 701"/>
                <a:gd name="T24" fmla="*/ 3382 w 4865"/>
                <a:gd name="T25" fmla="*/ 93 h 701"/>
                <a:gd name="T26" fmla="*/ 3455 w 4865"/>
                <a:gd name="T27" fmla="*/ 84 h 701"/>
                <a:gd name="T28" fmla="*/ 3538 w 4865"/>
                <a:gd name="T29" fmla="*/ 84 h 701"/>
                <a:gd name="T30" fmla="*/ 3622 w 4865"/>
                <a:gd name="T31" fmla="*/ 84 h 701"/>
                <a:gd name="T32" fmla="*/ 3704 w 4865"/>
                <a:gd name="T33" fmla="*/ 75 h 701"/>
                <a:gd name="T34" fmla="*/ 3787 w 4865"/>
                <a:gd name="T35" fmla="*/ 75 h 701"/>
                <a:gd name="T36" fmla="*/ 3916 w 4865"/>
                <a:gd name="T37" fmla="*/ 66 h 701"/>
                <a:gd name="T38" fmla="*/ 4054 w 4865"/>
                <a:gd name="T39" fmla="*/ 56 h 701"/>
                <a:gd name="T40" fmla="*/ 4183 w 4865"/>
                <a:gd name="T41" fmla="*/ 47 h 701"/>
                <a:gd name="T42" fmla="*/ 4322 w 4865"/>
                <a:gd name="T43" fmla="*/ 37 h 701"/>
                <a:gd name="T44" fmla="*/ 4450 w 4865"/>
                <a:gd name="T45" fmla="*/ 29 h 701"/>
                <a:gd name="T46" fmla="*/ 4588 w 4865"/>
                <a:gd name="T47" fmla="*/ 19 h 701"/>
                <a:gd name="T48" fmla="*/ 4718 w 4865"/>
                <a:gd name="T49" fmla="*/ 10 h 701"/>
                <a:gd name="T50" fmla="*/ 4855 w 4865"/>
                <a:gd name="T51" fmla="*/ 0 h 701"/>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865"/>
                <a:gd name="T79" fmla="*/ 0 h 701"/>
                <a:gd name="T80" fmla="*/ 4865 w 4865"/>
                <a:gd name="T81" fmla="*/ 701 h 701"/>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865" h="701">
                  <a:moveTo>
                    <a:pt x="4855" y="0"/>
                  </a:moveTo>
                  <a:lnTo>
                    <a:pt x="4865" y="29"/>
                  </a:lnTo>
                  <a:lnTo>
                    <a:pt x="4865" y="112"/>
                  </a:lnTo>
                  <a:lnTo>
                    <a:pt x="3843" y="415"/>
                  </a:lnTo>
                  <a:lnTo>
                    <a:pt x="1059" y="609"/>
                  </a:lnTo>
                  <a:lnTo>
                    <a:pt x="728" y="665"/>
                  </a:lnTo>
                  <a:lnTo>
                    <a:pt x="0" y="701"/>
                  </a:lnTo>
                  <a:lnTo>
                    <a:pt x="0" y="112"/>
                  </a:lnTo>
                  <a:lnTo>
                    <a:pt x="10" y="93"/>
                  </a:lnTo>
                  <a:lnTo>
                    <a:pt x="3133" y="93"/>
                  </a:lnTo>
                  <a:lnTo>
                    <a:pt x="3215" y="93"/>
                  </a:lnTo>
                  <a:lnTo>
                    <a:pt x="3298" y="93"/>
                  </a:lnTo>
                  <a:lnTo>
                    <a:pt x="3382" y="93"/>
                  </a:lnTo>
                  <a:lnTo>
                    <a:pt x="3455" y="84"/>
                  </a:lnTo>
                  <a:lnTo>
                    <a:pt x="3538" y="84"/>
                  </a:lnTo>
                  <a:lnTo>
                    <a:pt x="3622" y="84"/>
                  </a:lnTo>
                  <a:lnTo>
                    <a:pt x="3704" y="75"/>
                  </a:lnTo>
                  <a:lnTo>
                    <a:pt x="3787" y="75"/>
                  </a:lnTo>
                  <a:lnTo>
                    <a:pt x="3916" y="66"/>
                  </a:lnTo>
                  <a:lnTo>
                    <a:pt x="4054" y="56"/>
                  </a:lnTo>
                  <a:lnTo>
                    <a:pt x="4183" y="47"/>
                  </a:lnTo>
                  <a:lnTo>
                    <a:pt x="4322" y="37"/>
                  </a:lnTo>
                  <a:lnTo>
                    <a:pt x="4450" y="29"/>
                  </a:lnTo>
                  <a:lnTo>
                    <a:pt x="4588" y="19"/>
                  </a:lnTo>
                  <a:lnTo>
                    <a:pt x="4718" y="10"/>
                  </a:lnTo>
                  <a:lnTo>
                    <a:pt x="4855" y="0"/>
                  </a:lnTo>
                  <a:close/>
                </a:path>
              </a:pathLst>
            </a:custGeom>
            <a:solidFill>
              <a:srgbClr val="D6E0E0"/>
            </a:solidFill>
            <a:ln w="9525">
              <a:noFill/>
              <a:round/>
              <a:headEnd/>
              <a:tailEnd/>
            </a:ln>
          </p:spPr>
          <p:txBody>
            <a:bodyPr>
              <a:prstTxWarp prst="textNoShape">
                <a:avLst/>
              </a:prstTxWarp>
            </a:bodyPr>
            <a:lstStyle/>
            <a:p>
              <a:endParaRPr lang="en-US"/>
            </a:p>
          </p:txBody>
        </p:sp>
        <p:sp>
          <p:nvSpPr>
            <p:cNvPr id="24620" name="Freeform 239"/>
            <p:cNvSpPr>
              <a:spLocks/>
            </p:cNvSpPr>
            <p:nvPr/>
          </p:nvSpPr>
          <p:spPr bwMode="auto">
            <a:xfrm>
              <a:off x="2189" y="3674"/>
              <a:ext cx="116" cy="78"/>
            </a:xfrm>
            <a:custGeom>
              <a:avLst/>
              <a:gdLst>
                <a:gd name="T0" fmla="*/ 700 w 931"/>
                <a:gd name="T1" fmla="*/ 571 h 626"/>
                <a:gd name="T2" fmla="*/ 681 w 931"/>
                <a:gd name="T3" fmla="*/ 571 h 626"/>
                <a:gd name="T4" fmla="*/ 654 w 931"/>
                <a:gd name="T5" fmla="*/ 581 h 626"/>
                <a:gd name="T6" fmla="*/ 636 w 931"/>
                <a:gd name="T7" fmla="*/ 589 h 626"/>
                <a:gd name="T8" fmla="*/ 617 w 931"/>
                <a:gd name="T9" fmla="*/ 599 h 626"/>
                <a:gd name="T10" fmla="*/ 516 w 931"/>
                <a:gd name="T11" fmla="*/ 589 h 626"/>
                <a:gd name="T12" fmla="*/ 497 w 931"/>
                <a:gd name="T13" fmla="*/ 581 h 626"/>
                <a:gd name="T14" fmla="*/ 488 w 931"/>
                <a:gd name="T15" fmla="*/ 571 h 626"/>
                <a:gd name="T16" fmla="*/ 469 w 931"/>
                <a:gd name="T17" fmla="*/ 571 h 626"/>
                <a:gd name="T18" fmla="*/ 452 w 931"/>
                <a:gd name="T19" fmla="*/ 581 h 626"/>
                <a:gd name="T20" fmla="*/ 433 w 931"/>
                <a:gd name="T21" fmla="*/ 589 h 626"/>
                <a:gd name="T22" fmla="*/ 304 w 931"/>
                <a:gd name="T23" fmla="*/ 599 h 626"/>
                <a:gd name="T24" fmla="*/ 248 w 931"/>
                <a:gd name="T25" fmla="*/ 589 h 626"/>
                <a:gd name="T26" fmla="*/ 194 w 931"/>
                <a:gd name="T27" fmla="*/ 581 h 626"/>
                <a:gd name="T28" fmla="*/ 138 w 931"/>
                <a:gd name="T29" fmla="*/ 571 h 626"/>
                <a:gd name="T30" fmla="*/ 92 w 931"/>
                <a:gd name="T31" fmla="*/ 571 h 626"/>
                <a:gd name="T32" fmla="*/ 0 w 931"/>
                <a:gd name="T33" fmla="*/ 0 h 626"/>
                <a:gd name="T34" fmla="*/ 55 w 931"/>
                <a:gd name="T35" fmla="*/ 9 h 626"/>
                <a:gd name="T36" fmla="*/ 101 w 931"/>
                <a:gd name="T37" fmla="*/ 27 h 626"/>
                <a:gd name="T38" fmla="*/ 157 w 931"/>
                <a:gd name="T39" fmla="*/ 37 h 626"/>
                <a:gd name="T40" fmla="*/ 212 w 931"/>
                <a:gd name="T41" fmla="*/ 37 h 626"/>
                <a:gd name="T42" fmla="*/ 248 w 931"/>
                <a:gd name="T43" fmla="*/ 46 h 626"/>
                <a:gd name="T44" fmla="*/ 276 w 931"/>
                <a:gd name="T45" fmla="*/ 56 h 626"/>
                <a:gd name="T46" fmla="*/ 313 w 931"/>
                <a:gd name="T47" fmla="*/ 64 h 626"/>
                <a:gd name="T48" fmla="*/ 349 w 931"/>
                <a:gd name="T49" fmla="*/ 64 h 626"/>
                <a:gd name="T50" fmla="*/ 580 w 931"/>
                <a:gd name="T51" fmla="*/ 64 h 626"/>
                <a:gd name="T52" fmla="*/ 617 w 931"/>
                <a:gd name="T53" fmla="*/ 74 h 626"/>
                <a:gd name="T54" fmla="*/ 663 w 931"/>
                <a:gd name="T55" fmla="*/ 83 h 626"/>
                <a:gd name="T56" fmla="*/ 709 w 931"/>
                <a:gd name="T57" fmla="*/ 83 h 626"/>
                <a:gd name="T58" fmla="*/ 931 w 931"/>
                <a:gd name="T59" fmla="*/ 83 h 626"/>
                <a:gd name="T60" fmla="*/ 931 w 931"/>
                <a:gd name="T61" fmla="*/ 147 h 626"/>
                <a:gd name="T62" fmla="*/ 921 w 931"/>
                <a:gd name="T63" fmla="*/ 176 h 626"/>
                <a:gd name="T64" fmla="*/ 912 w 931"/>
                <a:gd name="T65" fmla="*/ 203 h 626"/>
                <a:gd name="T66" fmla="*/ 912 w 931"/>
                <a:gd name="T67" fmla="*/ 240 h 626"/>
                <a:gd name="T68" fmla="*/ 912 w 931"/>
                <a:gd name="T69" fmla="*/ 267 h 626"/>
                <a:gd name="T70" fmla="*/ 902 w 931"/>
                <a:gd name="T71" fmla="*/ 295 h 626"/>
                <a:gd name="T72" fmla="*/ 894 w 931"/>
                <a:gd name="T73" fmla="*/ 314 h 626"/>
                <a:gd name="T74" fmla="*/ 894 w 931"/>
                <a:gd name="T75" fmla="*/ 341 h 626"/>
                <a:gd name="T76" fmla="*/ 894 w 931"/>
                <a:gd name="T77" fmla="*/ 608 h 626"/>
                <a:gd name="T78" fmla="*/ 894 w 931"/>
                <a:gd name="T79" fmla="*/ 626 h 62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931"/>
                <a:gd name="T121" fmla="*/ 0 h 626"/>
                <a:gd name="T122" fmla="*/ 931 w 931"/>
                <a:gd name="T123" fmla="*/ 626 h 62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931" h="626">
                  <a:moveTo>
                    <a:pt x="894" y="626"/>
                  </a:moveTo>
                  <a:lnTo>
                    <a:pt x="700" y="571"/>
                  </a:lnTo>
                  <a:lnTo>
                    <a:pt x="691" y="571"/>
                  </a:lnTo>
                  <a:lnTo>
                    <a:pt x="681" y="571"/>
                  </a:lnTo>
                  <a:lnTo>
                    <a:pt x="673" y="571"/>
                  </a:lnTo>
                  <a:lnTo>
                    <a:pt x="654" y="581"/>
                  </a:lnTo>
                  <a:lnTo>
                    <a:pt x="644" y="581"/>
                  </a:lnTo>
                  <a:lnTo>
                    <a:pt x="636" y="589"/>
                  </a:lnTo>
                  <a:lnTo>
                    <a:pt x="626" y="589"/>
                  </a:lnTo>
                  <a:lnTo>
                    <a:pt x="617" y="599"/>
                  </a:lnTo>
                  <a:lnTo>
                    <a:pt x="516" y="599"/>
                  </a:lnTo>
                  <a:lnTo>
                    <a:pt x="516" y="589"/>
                  </a:lnTo>
                  <a:lnTo>
                    <a:pt x="506" y="581"/>
                  </a:lnTo>
                  <a:lnTo>
                    <a:pt x="497" y="581"/>
                  </a:lnTo>
                  <a:lnTo>
                    <a:pt x="488" y="581"/>
                  </a:lnTo>
                  <a:lnTo>
                    <a:pt x="488" y="571"/>
                  </a:lnTo>
                  <a:lnTo>
                    <a:pt x="479" y="571"/>
                  </a:lnTo>
                  <a:lnTo>
                    <a:pt x="469" y="571"/>
                  </a:lnTo>
                  <a:lnTo>
                    <a:pt x="460" y="571"/>
                  </a:lnTo>
                  <a:lnTo>
                    <a:pt x="452" y="581"/>
                  </a:lnTo>
                  <a:lnTo>
                    <a:pt x="442" y="581"/>
                  </a:lnTo>
                  <a:lnTo>
                    <a:pt x="433" y="589"/>
                  </a:lnTo>
                  <a:lnTo>
                    <a:pt x="433" y="599"/>
                  </a:lnTo>
                  <a:lnTo>
                    <a:pt x="304" y="599"/>
                  </a:lnTo>
                  <a:lnTo>
                    <a:pt x="276" y="589"/>
                  </a:lnTo>
                  <a:lnTo>
                    <a:pt x="248" y="589"/>
                  </a:lnTo>
                  <a:lnTo>
                    <a:pt x="221" y="581"/>
                  </a:lnTo>
                  <a:lnTo>
                    <a:pt x="194" y="581"/>
                  </a:lnTo>
                  <a:lnTo>
                    <a:pt x="165" y="581"/>
                  </a:lnTo>
                  <a:lnTo>
                    <a:pt x="138" y="571"/>
                  </a:lnTo>
                  <a:lnTo>
                    <a:pt x="110" y="571"/>
                  </a:lnTo>
                  <a:lnTo>
                    <a:pt x="92" y="571"/>
                  </a:lnTo>
                  <a:lnTo>
                    <a:pt x="18" y="571"/>
                  </a:lnTo>
                  <a:lnTo>
                    <a:pt x="0" y="0"/>
                  </a:lnTo>
                  <a:lnTo>
                    <a:pt x="27" y="9"/>
                  </a:lnTo>
                  <a:lnTo>
                    <a:pt x="55" y="9"/>
                  </a:lnTo>
                  <a:lnTo>
                    <a:pt x="83" y="19"/>
                  </a:lnTo>
                  <a:lnTo>
                    <a:pt x="101" y="27"/>
                  </a:lnTo>
                  <a:lnTo>
                    <a:pt x="128" y="27"/>
                  </a:lnTo>
                  <a:lnTo>
                    <a:pt x="157" y="37"/>
                  </a:lnTo>
                  <a:lnTo>
                    <a:pt x="184" y="37"/>
                  </a:lnTo>
                  <a:lnTo>
                    <a:pt x="212" y="37"/>
                  </a:lnTo>
                  <a:lnTo>
                    <a:pt x="230" y="46"/>
                  </a:lnTo>
                  <a:lnTo>
                    <a:pt x="248" y="46"/>
                  </a:lnTo>
                  <a:lnTo>
                    <a:pt x="258" y="56"/>
                  </a:lnTo>
                  <a:lnTo>
                    <a:pt x="276" y="56"/>
                  </a:lnTo>
                  <a:lnTo>
                    <a:pt x="295" y="56"/>
                  </a:lnTo>
                  <a:lnTo>
                    <a:pt x="313" y="64"/>
                  </a:lnTo>
                  <a:lnTo>
                    <a:pt x="332" y="64"/>
                  </a:lnTo>
                  <a:lnTo>
                    <a:pt x="349" y="64"/>
                  </a:lnTo>
                  <a:lnTo>
                    <a:pt x="553" y="64"/>
                  </a:lnTo>
                  <a:lnTo>
                    <a:pt x="580" y="64"/>
                  </a:lnTo>
                  <a:lnTo>
                    <a:pt x="599" y="64"/>
                  </a:lnTo>
                  <a:lnTo>
                    <a:pt x="617" y="74"/>
                  </a:lnTo>
                  <a:lnTo>
                    <a:pt x="644" y="74"/>
                  </a:lnTo>
                  <a:lnTo>
                    <a:pt x="663" y="83"/>
                  </a:lnTo>
                  <a:lnTo>
                    <a:pt x="691" y="83"/>
                  </a:lnTo>
                  <a:lnTo>
                    <a:pt x="709" y="83"/>
                  </a:lnTo>
                  <a:lnTo>
                    <a:pt x="727" y="83"/>
                  </a:lnTo>
                  <a:lnTo>
                    <a:pt x="931" y="83"/>
                  </a:lnTo>
                  <a:lnTo>
                    <a:pt x="931" y="129"/>
                  </a:lnTo>
                  <a:lnTo>
                    <a:pt x="931" y="147"/>
                  </a:lnTo>
                  <a:lnTo>
                    <a:pt x="921" y="166"/>
                  </a:lnTo>
                  <a:lnTo>
                    <a:pt x="921" y="176"/>
                  </a:lnTo>
                  <a:lnTo>
                    <a:pt x="912" y="194"/>
                  </a:lnTo>
                  <a:lnTo>
                    <a:pt x="912" y="203"/>
                  </a:lnTo>
                  <a:lnTo>
                    <a:pt x="912" y="221"/>
                  </a:lnTo>
                  <a:lnTo>
                    <a:pt x="912" y="240"/>
                  </a:lnTo>
                  <a:lnTo>
                    <a:pt x="912" y="258"/>
                  </a:lnTo>
                  <a:lnTo>
                    <a:pt x="912" y="267"/>
                  </a:lnTo>
                  <a:lnTo>
                    <a:pt x="902" y="277"/>
                  </a:lnTo>
                  <a:lnTo>
                    <a:pt x="902" y="295"/>
                  </a:lnTo>
                  <a:lnTo>
                    <a:pt x="902" y="304"/>
                  </a:lnTo>
                  <a:lnTo>
                    <a:pt x="894" y="314"/>
                  </a:lnTo>
                  <a:lnTo>
                    <a:pt x="894" y="331"/>
                  </a:lnTo>
                  <a:lnTo>
                    <a:pt x="894" y="341"/>
                  </a:lnTo>
                  <a:lnTo>
                    <a:pt x="894" y="350"/>
                  </a:lnTo>
                  <a:lnTo>
                    <a:pt x="894" y="608"/>
                  </a:lnTo>
                  <a:lnTo>
                    <a:pt x="894" y="618"/>
                  </a:lnTo>
                  <a:lnTo>
                    <a:pt x="894" y="626"/>
                  </a:lnTo>
                  <a:close/>
                </a:path>
              </a:pathLst>
            </a:custGeom>
            <a:solidFill>
              <a:srgbClr val="D6E0E0"/>
            </a:solidFill>
            <a:ln w="9525">
              <a:noFill/>
              <a:round/>
              <a:headEnd/>
              <a:tailEnd/>
            </a:ln>
          </p:spPr>
          <p:txBody>
            <a:bodyPr>
              <a:prstTxWarp prst="textNoShape">
                <a:avLst/>
              </a:prstTxWarp>
            </a:bodyPr>
            <a:lstStyle/>
            <a:p>
              <a:endParaRPr lang="en-US"/>
            </a:p>
          </p:txBody>
        </p:sp>
        <p:sp>
          <p:nvSpPr>
            <p:cNvPr id="24621" name="Freeform 240"/>
            <p:cNvSpPr>
              <a:spLocks/>
            </p:cNvSpPr>
            <p:nvPr/>
          </p:nvSpPr>
          <p:spPr bwMode="auto">
            <a:xfrm>
              <a:off x="2312" y="3684"/>
              <a:ext cx="175" cy="91"/>
            </a:xfrm>
            <a:custGeom>
              <a:avLst/>
              <a:gdLst>
                <a:gd name="T0" fmla="*/ 1144 w 1402"/>
                <a:gd name="T1" fmla="*/ 729 h 729"/>
                <a:gd name="T2" fmla="*/ 1125 w 1402"/>
                <a:gd name="T3" fmla="*/ 719 h 729"/>
                <a:gd name="T4" fmla="*/ 1097 w 1402"/>
                <a:gd name="T5" fmla="*/ 710 h 729"/>
                <a:gd name="T6" fmla="*/ 1078 w 1402"/>
                <a:gd name="T7" fmla="*/ 710 h 729"/>
                <a:gd name="T8" fmla="*/ 1051 w 1402"/>
                <a:gd name="T9" fmla="*/ 700 h 729"/>
                <a:gd name="T10" fmla="*/ 737 w 1402"/>
                <a:gd name="T11" fmla="*/ 682 h 729"/>
                <a:gd name="T12" fmla="*/ 719 w 1402"/>
                <a:gd name="T13" fmla="*/ 682 h 729"/>
                <a:gd name="T14" fmla="*/ 700 w 1402"/>
                <a:gd name="T15" fmla="*/ 673 h 729"/>
                <a:gd name="T16" fmla="*/ 692 w 1402"/>
                <a:gd name="T17" fmla="*/ 663 h 729"/>
                <a:gd name="T18" fmla="*/ 673 w 1402"/>
                <a:gd name="T19" fmla="*/ 663 h 729"/>
                <a:gd name="T20" fmla="*/ 655 w 1402"/>
                <a:gd name="T21" fmla="*/ 663 h 729"/>
                <a:gd name="T22" fmla="*/ 627 w 1402"/>
                <a:gd name="T23" fmla="*/ 663 h 729"/>
                <a:gd name="T24" fmla="*/ 572 w 1402"/>
                <a:gd name="T25" fmla="*/ 654 h 729"/>
                <a:gd name="T26" fmla="*/ 516 w 1402"/>
                <a:gd name="T27" fmla="*/ 645 h 729"/>
                <a:gd name="T28" fmla="*/ 471 w 1402"/>
                <a:gd name="T29" fmla="*/ 645 h 729"/>
                <a:gd name="T30" fmla="*/ 185 w 1402"/>
                <a:gd name="T31" fmla="*/ 599 h 729"/>
                <a:gd name="T32" fmla="*/ 10 w 1402"/>
                <a:gd name="T33" fmla="*/ 553 h 729"/>
                <a:gd name="T34" fmla="*/ 19 w 1402"/>
                <a:gd name="T35" fmla="*/ 535 h 729"/>
                <a:gd name="T36" fmla="*/ 19 w 1402"/>
                <a:gd name="T37" fmla="*/ 277 h 729"/>
                <a:gd name="T38" fmla="*/ 29 w 1402"/>
                <a:gd name="T39" fmla="*/ 231 h 729"/>
                <a:gd name="T40" fmla="*/ 29 w 1402"/>
                <a:gd name="T41" fmla="*/ 202 h 729"/>
                <a:gd name="T42" fmla="*/ 37 w 1402"/>
                <a:gd name="T43" fmla="*/ 165 h 729"/>
                <a:gd name="T44" fmla="*/ 37 w 1402"/>
                <a:gd name="T45" fmla="*/ 128 h 729"/>
                <a:gd name="T46" fmla="*/ 47 w 1402"/>
                <a:gd name="T47" fmla="*/ 93 h 729"/>
                <a:gd name="T48" fmla="*/ 56 w 1402"/>
                <a:gd name="T49" fmla="*/ 64 h 729"/>
                <a:gd name="T50" fmla="*/ 56 w 1402"/>
                <a:gd name="T51" fmla="*/ 27 h 729"/>
                <a:gd name="T52" fmla="*/ 56 w 1402"/>
                <a:gd name="T53" fmla="*/ 0 h 729"/>
                <a:gd name="T54" fmla="*/ 618 w 1402"/>
                <a:gd name="T55" fmla="*/ 9 h 729"/>
                <a:gd name="T56" fmla="*/ 627 w 1402"/>
                <a:gd name="T57" fmla="*/ 27 h 729"/>
                <a:gd name="T58" fmla="*/ 636 w 1402"/>
                <a:gd name="T59" fmla="*/ 37 h 729"/>
                <a:gd name="T60" fmla="*/ 655 w 1402"/>
                <a:gd name="T61" fmla="*/ 46 h 729"/>
                <a:gd name="T62" fmla="*/ 673 w 1402"/>
                <a:gd name="T63" fmla="*/ 46 h 729"/>
                <a:gd name="T64" fmla="*/ 692 w 1402"/>
                <a:gd name="T65" fmla="*/ 37 h 729"/>
                <a:gd name="T66" fmla="*/ 710 w 1402"/>
                <a:gd name="T67" fmla="*/ 18 h 729"/>
                <a:gd name="T68" fmla="*/ 719 w 1402"/>
                <a:gd name="T69" fmla="*/ 0 h 729"/>
                <a:gd name="T70" fmla="*/ 774 w 1402"/>
                <a:gd name="T71" fmla="*/ 9 h 729"/>
                <a:gd name="T72" fmla="*/ 820 w 1402"/>
                <a:gd name="T73" fmla="*/ 18 h 729"/>
                <a:gd name="T74" fmla="*/ 876 w 1402"/>
                <a:gd name="T75" fmla="*/ 18 h 729"/>
                <a:gd name="T76" fmla="*/ 923 w 1402"/>
                <a:gd name="T77" fmla="*/ 18 h 729"/>
                <a:gd name="T78" fmla="*/ 1402 w 1402"/>
                <a:gd name="T79" fmla="*/ 128 h 729"/>
                <a:gd name="T80" fmla="*/ 1392 w 1402"/>
                <a:gd name="T81" fmla="*/ 175 h 729"/>
                <a:gd name="T82" fmla="*/ 1373 w 1402"/>
                <a:gd name="T83" fmla="*/ 221 h 729"/>
                <a:gd name="T84" fmla="*/ 1365 w 1402"/>
                <a:gd name="T85" fmla="*/ 267 h 729"/>
                <a:gd name="T86" fmla="*/ 1365 w 1402"/>
                <a:gd name="T87" fmla="*/ 314 h 729"/>
                <a:gd name="T88" fmla="*/ 1355 w 1402"/>
                <a:gd name="T89" fmla="*/ 488 h 729"/>
                <a:gd name="T90" fmla="*/ 1336 w 1402"/>
                <a:gd name="T91" fmla="*/ 553 h 729"/>
                <a:gd name="T92" fmla="*/ 1336 w 1402"/>
                <a:gd name="T93" fmla="*/ 608 h 729"/>
                <a:gd name="T94" fmla="*/ 1336 w 1402"/>
                <a:gd name="T95" fmla="*/ 682 h 729"/>
                <a:gd name="T96" fmla="*/ 1336 w 1402"/>
                <a:gd name="T97" fmla="*/ 729 h 729"/>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402"/>
                <a:gd name="T148" fmla="*/ 0 h 729"/>
                <a:gd name="T149" fmla="*/ 1402 w 1402"/>
                <a:gd name="T150" fmla="*/ 729 h 729"/>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402" h="729">
                  <a:moveTo>
                    <a:pt x="1336" y="729"/>
                  </a:moveTo>
                  <a:lnTo>
                    <a:pt x="1144" y="729"/>
                  </a:lnTo>
                  <a:lnTo>
                    <a:pt x="1134" y="719"/>
                  </a:lnTo>
                  <a:lnTo>
                    <a:pt x="1125" y="719"/>
                  </a:lnTo>
                  <a:lnTo>
                    <a:pt x="1115" y="719"/>
                  </a:lnTo>
                  <a:lnTo>
                    <a:pt x="1097" y="710"/>
                  </a:lnTo>
                  <a:lnTo>
                    <a:pt x="1088" y="710"/>
                  </a:lnTo>
                  <a:lnTo>
                    <a:pt x="1078" y="710"/>
                  </a:lnTo>
                  <a:lnTo>
                    <a:pt x="1060" y="700"/>
                  </a:lnTo>
                  <a:lnTo>
                    <a:pt x="1051" y="700"/>
                  </a:lnTo>
                  <a:lnTo>
                    <a:pt x="885" y="700"/>
                  </a:lnTo>
                  <a:lnTo>
                    <a:pt x="737" y="682"/>
                  </a:lnTo>
                  <a:lnTo>
                    <a:pt x="729" y="682"/>
                  </a:lnTo>
                  <a:lnTo>
                    <a:pt x="719" y="682"/>
                  </a:lnTo>
                  <a:lnTo>
                    <a:pt x="710" y="673"/>
                  </a:lnTo>
                  <a:lnTo>
                    <a:pt x="700" y="673"/>
                  </a:lnTo>
                  <a:lnTo>
                    <a:pt x="692" y="673"/>
                  </a:lnTo>
                  <a:lnTo>
                    <a:pt x="692" y="663"/>
                  </a:lnTo>
                  <a:lnTo>
                    <a:pt x="682" y="663"/>
                  </a:lnTo>
                  <a:lnTo>
                    <a:pt x="673" y="663"/>
                  </a:lnTo>
                  <a:lnTo>
                    <a:pt x="664" y="663"/>
                  </a:lnTo>
                  <a:lnTo>
                    <a:pt x="655" y="663"/>
                  </a:lnTo>
                  <a:lnTo>
                    <a:pt x="646" y="663"/>
                  </a:lnTo>
                  <a:lnTo>
                    <a:pt x="627" y="663"/>
                  </a:lnTo>
                  <a:lnTo>
                    <a:pt x="599" y="654"/>
                  </a:lnTo>
                  <a:lnTo>
                    <a:pt x="572" y="654"/>
                  </a:lnTo>
                  <a:lnTo>
                    <a:pt x="545" y="654"/>
                  </a:lnTo>
                  <a:lnTo>
                    <a:pt x="516" y="645"/>
                  </a:lnTo>
                  <a:lnTo>
                    <a:pt x="489" y="645"/>
                  </a:lnTo>
                  <a:lnTo>
                    <a:pt x="471" y="645"/>
                  </a:lnTo>
                  <a:lnTo>
                    <a:pt x="442" y="645"/>
                  </a:lnTo>
                  <a:lnTo>
                    <a:pt x="185" y="599"/>
                  </a:lnTo>
                  <a:lnTo>
                    <a:pt x="0" y="562"/>
                  </a:lnTo>
                  <a:lnTo>
                    <a:pt x="10" y="553"/>
                  </a:lnTo>
                  <a:lnTo>
                    <a:pt x="10" y="543"/>
                  </a:lnTo>
                  <a:lnTo>
                    <a:pt x="19" y="535"/>
                  </a:lnTo>
                  <a:lnTo>
                    <a:pt x="19" y="525"/>
                  </a:lnTo>
                  <a:lnTo>
                    <a:pt x="19" y="277"/>
                  </a:lnTo>
                  <a:lnTo>
                    <a:pt x="19" y="248"/>
                  </a:lnTo>
                  <a:lnTo>
                    <a:pt x="29" y="231"/>
                  </a:lnTo>
                  <a:lnTo>
                    <a:pt x="29" y="212"/>
                  </a:lnTo>
                  <a:lnTo>
                    <a:pt x="29" y="202"/>
                  </a:lnTo>
                  <a:lnTo>
                    <a:pt x="37" y="184"/>
                  </a:lnTo>
                  <a:lnTo>
                    <a:pt x="37" y="165"/>
                  </a:lnTo>
                  <a:lnTo>
                    <a:pt x="37" y="147"/>
                  </a:lnTo>
                  <a:lnTo>
                    <a:pt x="37" y="128"/>
                  </a:lnTo>
                  <a:lnTo>
                    <a:pt x="47" y="111"/>
                  </a:lnTo>
                  <a:lnTo>
                    <a:pt x="47" y="93"/>
                  </a:lnTo>
                  <a:lnTo>
                    <a:pt x="47" y="74"/>
                  </a:lnTo>
                  <a:lnTo>
                    <a:pt x="56" y="64"/>
                  </a:lnTo>
                  <a:lnTo>
                    <a:pt x="56" y="46"/>
                  </a:lnTo>
                  <a:lnTo>
                    <a:pt x="56" y="27"/>
                  </a:lnTo>
                  <a:lnTo>
                    <a:pt x="56" y="18"/>
                  </a:lnTo>
                  <a:lnTo>
                    <a:pt x="56" y="0"/>
                  </a:lnTo>
                  <a:lnTo>
                    <a:pt x="609" y="0"/>
                  </a:lnTo>
                  <a:lnTo>
                    <a:pt x="618" y="9"/>
                  </a:lnTo>
                  <a:lnTo>
                    <a:pt x="618" y="18"/>
                  </a:lnTo>
                  <a:lnTo>
                    <a:pt x="627" y="27"/>
                  </a:lnTo>
                  <a:lnTo>
                    <a:pt x="636" y="27"/>
                  </a:lnTo>
                  <a:lnTo>
                    <a:pt x="636" y="37"/>
                  </a:lnTo>
                  <a:lnTo>
                    <a:pt x="646" y="37"/>
                  </a:lnTo>
                  <a:lnTo>
                    <a:pt x="655" y="46"/>
                  </a:lnTo>
                  <a:lnTo>
                    <a:pt x="664" y="46"/>
                  </a:lnTo>
                  <a:lnTo>
                    <a:pt x="673" y="46"/>
                  </a:lnTo>
                  <a:lnTo>
                    <a:pt x="682" y="37"/>
                  </a:lnTo>
                  <a:lnTo>
                    <a:pt x="692" y="37"/>
                  </a:lnTo>
                  <a:lnTo>
                    <a:pt x="700" y="27"/>
                  </a:lnTo>
                  <a:lnTo>
                    <a:pt x="710" y="18"/>
                  </a:lnTo>
                  <a:lnTo>
                    <a:pt x="719" y="9"/>
                  </a:lnTo>
                  <a:lnTo>
                    <a:pt x="719" y="0"/>
                  </a:lnTo>
                  <a:lnTo>
                    <a:pt x="747" y="9"/>
                  </a:lnTo>
                  <a:lnTo>
                    <a:pt x="774" y="9"/>
                  </a:lnTo>
                  <a:lnTo>
                    <a:pt x="793" y="9"/>
                  </a:lnTo>
                  <a:lnTo>
                    <a:pt x="820" y="18"/>
                  </a:lnTo>
                  <a:lnTo>
                    <a:pt x="848" y="18"/>
                  </a:lnTo>
                  <a:lnTo>
                    <a:pt x="876" y="18"/>
                  </a:lnTo>
                  <a:lnTo>
                    <a:pt x="904" y="18"/>
                  </a:lnTo>
                  <a:lnTo>
                    <a:pt x="923" y="18"/>
                  </a:lnTo>
                  <a:lnTo>
                    <a:pt x="1402" y="18"/>
                  </a:lnTo>
                  <a:lnTo>
                    <a:pt x="1402" y="128"/>
                  </a:lnTo>
                  <a:lnTo>
                    <a:pt x="1402" y="147"/>
                  </a:lnTo>
                  <a:lnTo>
                    <a:pt x="1392" y="175"/>
                  </a:lnTo>
                  <a:lnTo>
                    <a:pt x="1383" y="194"/>
                  </a:lnTo>
                  <a:lnTo>
                    <a:pt x="1373" y="221"/>
                  </a:lnTo>
                  <a:lnTo>
                    <a:pt x="1373" y="248"/>
                  </a:lnTo>
                  <a:lnTo>
                    <a:pt x="1365" y="267"/>
                  </a:lnTo>
                  <a:lnTo>
                    <a:pt x="1365" y="285"/>
                  </a:lnTo>
                  <a:lnTo>
                    <a:pt x="1365" y="314"/>
                  </a:lnTo>
                  <a:lnTo>
                    <a:pt x="1365" y="452"/>
                  </a:lnTo>
                  <a:lnTo>
                    <a:pt x="1355" y="488"/>
                  </a:lnTo>
                  <a:lnTo>
                    <a:pt x="1346" y="516"/>
                  </a:lnTo>
                  <a:lnTo>
                    <a:pt x="1336" y="553"/>
                  </a:lnTo>
                  <a:lnTo>
                    <a:pt x="1336" y="580"/>
                  </a:lnTo>
                  <a:lnTo>
                    <a:pt x="1336" y="608"/>
                  </a:lnTo>
                  <a:lnTo>
                    <a:pt x="1336" y="645"/>
                  </a:lnTo>
                  <a:lnTo>
                    <a:pt x="1336" y="682"/>
                  </a:lnTo>
                  <a:lnTo>
                    <a:pt x="1336" y="719"/>
                  </a:lnTo>
                  <a:lnTo>
                    <a:pt x="1336" y="729"/>
                  </a:lnTo>
                  <a:close/>
                </a:path>
              </a:pathLst>
            </a:custGeom>
            <a:solidFill>
              <a:srgbClr val="A3B2B2"/>
            </a:solidFill>
            <a:ln w="9525">
              <a:noFill/>
              <a:round/>
              <a:headEnd/>
              <a:tailEnd/>
            </a:ln>
          </p:spPr>
          <p:txBody>
            <a:bodyPr>
              <a:prstTxWarp prst="textNoShape">
                <a:avLst/>
              </a:prstTxWarp>
            </a:bodyPr>
            <a:lstStyle/>
            <a:p>
              <a:endParaRPr lang="en-US"/>
            </a:p>
          </p:txBody>
        </p:sp>
        <p:sp>
          <p:nvSpPr>
            <p:cNvPr id="24622" name="Freeform 241"/>
            <p:cNvSpPr>
              <a:spLocks/>
            </p:cNvSpPr>
            <p:nvPr/>
          </p:nvSpPr>
          <p:spPr bwMode="auto">
            <a:xfrm>
              <a:off x="2493" y="3686"/>
              <a:ext cx="142" cy="91"/>
            </a:xfrm>
            <a:custGeom>
              <a:avLst/>
              <a:gdLst>
                <a:gd name="T0" fmla="*/ 618 w 1134"/>
                <a:gd name="T1" fmla="*/ 728 h 728"/>
                <a:gd name="T2" fmla="*/ 184 w 1134"/>
                <a:gd name="T3" fmla="*/ 728 h 728"/>
                <a:gd name="T4" fmla="*/ 139 w 1134"/>
                <a:gd name="T5" fmla="*/ 728 h 728"/>
                <a:gd name="T6" fmla="*/ 92 w 1134"/>
                <a:gd name="T7" fmla="*/ 719 h 728"/>
                <a:gd name="T8" fmla="*/ 46 w 1134"/>
                <a:gd name="T9" fmla="*/ 711 h 728"/>
                <a:gd name="T10" fmla="*/ 0 w 1134"/>
                <a:gd name="T11" fmla="*/ 711 h 728"/>
                <a:gd name="T12" fmla="*/ 0 w 1134"/>
                <a:gd name="T13" fmla="*/ 517 h 728"/>
                <a:gd name="T14" fmla="*/ 19 w 1134"/>
                <a:gd name="T15" fmla="*/ 461 h 728"/>
                <a:gd name="T16" fmla="*/ 28 w 1134"/>
                <a:gd name="T17" fmla="*/ 406 h 728"/>
                <a:gd name="T18" fmla="*/ 28 w 1134"/>
                <a:gd name="T19" fmla="*/ 360 h 728"/>
                <a:gd name="T20" fmla="*/ 28 w 1134"/>
                <a:gd name="T21" fmla="*/ 296 h 728"/>
                <a:gd name="T22" fmla="*/ 37 w 1134"/>
                <a:gd name="T23" fmla="*/ 259 h 728"/>
                <a:gd name="T24" fmla="*/ 56 w 1134"/>
                <a:gd name="T25" fmla="*/ 213 h 728"/>
                <a:gd name="T26" fmla="*/ 65 w 1134"/>
                <a:gd name="T27" fmla="*/ 166 h 728"/>
                <a:gd name="T28" fmla="*/ 65 w 1134"/>
                <a:gd name="T29" fmla="*/ 120 h 728"/>
                <a:gd name="T30" fmla="*/ 221 w 1134"/>
                <a:gd name="T31" fmla="*/ 0 h 728"/>
                <a:gd name="T32" fmla="*/ 314 w 1134"/>
                <a:gd name="T33" fmla="*/ 28 h 728"/>
                <a:gd name="T34" fmla="*/ 405 w 1134"/>
                <a:gd name="T35" fmla="*/ 37 h 728"/>
                <a:gd name="T36" fmla="*/ 498 w 1134"/>
                <a:gd name="T37" fmla="*/ 46 h 728"/>
                <a:gd name="T38" fmla="*/ 599 w 1134"/>
                <a:gd name="T39" fmla="*/ 56 h 728"/>
                <a:gd name="T40" fmla="*/ 618 w 1134"/>
                <a:gd name="T41" fmla="*/ 65 h 728"/>
                <a:gd name="T42" fmla="*/ 636 w 1134"/>
                <a:gd name="T43" fmla="*/ 65 h 728"/>
                <a:gd name="T44" fmla="*/ 655 w 1134"/>
                <a:gd name="T45" fmla="*/ 65 h 728"/>
                <a:gd name="T46" fmla="*/ 673 w 1134"/>
                <a:gd name="T47" fmla="*/ 65 h 728"/>
                <a:gd name="T48" fmla="*/ 691 w 1134"/>
                <a:gd name="T49" fmla="*/ 65 h 728"/>
                <a:gd name="T50" fmla="*/ 709 w 1134"/>
                <a:gd name="T51" fmla="*/ 65 h 728"/>
                <a:gd name="T52" fmla="*/ 756 w 1134"/>
                <a:gd name="T53" fmla="*/ 75 h 728"/>
                <a:gd name="T54" fmla="*/ 802 w 1134"/>
                <a:gd name="T55" fmla="*/ 75 h 728"/>
                <a:gd name="T56" fmla="*/ 847 w 1134"/>
                <a:gd name="T57" fmla="*/ 75 h 728"/>
                <a:gd name="T58" fmla="*/ 885 w 1134"/>
                <a:gd name="T59" fmla="*/ 65 h 728"/>
                <a:gd name="T60" fmla="*/ 930 w 1134"/>
                <a:gd name="T61" fmla="*/ 75 h 728"/>
                <a:gd name="T62" fmla="*/ 977 w 1134"/>
                <a:gd name="T63" fmla="*/ 83 h 728"/>
                <a:gd name="T64" fmla="*/ 1023 w 1134"/>
                <a:gd name="T65" fmla="*/ 83 h 728"/>
                <a:gd name="T66" fmla="*/ 1060 w 1134"/>
                <a:gd name="T67" fmla="*/ 93 h 728"/>
                <a:gd name="T68" fmla="*/ 1134 w 1134"/>
                <a:gd name="T69" fmla="*/ 102 h 728"/>
                <a:gd name="T70" fmla="*/ 1134 w 1134"/>
                <a:gd name="T71" fmla="*/ 424 h 728"/>
                <a:gd name="T72" fmla="*/ 1124 w 1134"/>
                <a:gd name="T73" fmla="*/ 452 h 728"/>
                <a:gd name="T74" fmla="*/ 1115 w 1134"/>
                <a:gd name="T75" fmla="*/ 470 h 728"/>
                <a:gd name="T76" fmla="*/ 1115 w 1134"/>
                <a:gd name="T77" fmla="*/ 498 h 728"/>
                <a:gd name="T78" fmla="*/ 1115 w 1134"/>
                <a:gd name="T79" fmla="*/ 692 h 728"/>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134"/>
                <a:gd name="T121" fmla="*/ 0 h 728"/>
                <a:gd name="T122" fmla="*/ 1134 w 1134"/>
                <a:gd name="T123" fmla="*/ 728 h 728"/>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134" h="728">
                  <a:moveTo>
                    <a:pt x="1097" y="728"/>
                  </a:moveTo>
                  <a:lnTo>
                    <a:pt x="618" y="728"/>
                  </a:lnTo>
                  <a:lnTo>
                    <a:pt x="608" y="728"/>
                  </a:lnTo>
                  <a:lnTo>
                    <a:pt x="184" y="728"/>
                  </a:lnTo>
                  <a:lnTo>
                    <a:pt x="166" y="728"/>
                  </a:lnTo>
                  <a:lnTo>
                    <a:pt x="139" y="728"/>
                  </a:lnTo>
                  <a:lnTo>
                    <a:pt x="120" y="719"/>
                  </a:lnTo>
                  <a:lnTo>
                    <a:pt x="92" y="719"/>
                  </a:lnTo>
                  <a:lnTo>
                    <a:pt x="74" y="719"/>
                  </a:lnTo>
                  <a:lnTo>
                    <a:pt x="46" y="711"/>
                  </a:lnTo>
                  <a:lnTo>
                    <a:pt x="28" y="711"/>
                  </a:lnTo>
                  <a:lnTo>
                    <a:pt x="0" y="711"/>
                  </a:lnTo>
                  <a:lnTo>
                    <a:pt x="0" y="701"/>
                  </a:lnTo>
                  <a:lnTo>
                    <a:pt x="0" y="517"/>
                  </a:lnTo>
                  <a:lnTo>
                    <a:pt x="9" y="488"/>
                  </a:lnTo>
                  <a:lnTo>
                    <a:pt x="19" y="461"/>
                  </a:lnTo>
                  <a:lnTo>
                    <a:pt x="19" y="434"/>
                  </a:lnTo>
                  <a:lnTo>
                    <a:pt x="28" y="406"/>
                  </a:lnTo>
                  <a:lnTo>
                    <a:pt x="28" y="387"/>
                  </a:lnTo>
                  <a:lnTo>
                    <a:pt x="28" y="360"/>
                  </a:lnTo>
                  <a:lnTo>
                    <a:pt x="28" y="333"/>
                  </a:lnTo>
                  <a:lnTo>
                    <a:pt x="28" y="296"/>
                  </a:lnTo>
                  <a:lnTo>
                    <a:pt x="28" y="277"/>
                  </a:lnTo>
                  <a:lnTo>
                    <a:pt x="37" y="259"/>
                  </a:lnTo>
                  <a:lnTo>
                    <a:pt x="46" y="230"/>
                  </a:lnTo>
                  <a:lnTo>
                    <a:pt x="56" y="213"/>
                  </a:lnTo>
                  <a:lnTo>
                    <a:pt x="56" y="184"/>
                  </a:lnTo>
                  <a:lnTo>
                    <a:pt x="65" y="166"/>
                  </a:lnTo>
                  <a:lnTo>
                    <a:pt x="65" y="139"/>
                  </a:lnTo>
                  <a:lnTo>
                    <a:pt x="65" y="120"/>
                  </a:lnTo>
                  <a:lnTo>
                    <a:pt x="65" y="0"/>
                  </a:lnTo>
                  <a:lnTo>
                    <a:pt x="221" y="0"/>
                  </a:lnTo>
                  <a:lnTo>
                    <a:pt x="267" y="19"/>
                  </a:lnTo>
                  <a:lnTo>
                    <a:pt x="314" y="28"/>
                  </a:lnTo>
                  <a:lnTo>
                    <a:pt x="360" y="37"/>
                  </a:lnTo>
                  <a:lnTo>
                    <a:pt x="405" y="37"/>
                  </a:lnTo>
                  <a:lnTo>
                    <a:pt x="451" y="46"/>
                  </a:lnTo>
                  <a:lnTo>
                    <a:pt x="498" y="46"/>
                  </a:lnTo>
                  <a:lnTo>
                    <a:pt x="553" y="56"/>
                  </a:lnTo>
                  <a:lnTo>
                    <a:pt x="599" y="56"/>
                  </a:lnTo>
                  <a:lnTo>
                    <a:pt x="608" y="65"/>
                  </a:lnTo>
                  <a:lnTo>
                    <a:pt x="618" y="65"/>
                  </a:lnTo>
                  <a:lnTo>
                    <a:pt x="626" y="65"/>
                  </a:lnTo>
                  <a:lnTo>
                    <a:pt x="636" y="65"/>
                  </a:lnTo>
                  <a:lnTo>
                    <a:pt x="645" y="65"/>
                  </a:lnTo>
                  <a:lnTo>
                    <a:pt x="655" y="65"/>
                  </a:lnTo>
                  <a:lnTo>
                    <a:pt x="663" y="65"/>
                  </a:lnTo>
                  <a:lnTo>
                    <a:pt x="673" y="65"/>
                  </a:lnTo>
                  <a:lnTo>
                    <a:pt x="682" y="65"/>
                  </a:lnTo>
                  <a:lnTo>
                    <a:pt x="691" y="65"/>
                  </a:lnTo>
                  <a:lnTo>
                    <a:pt x="700" y="65"/>
                  </a:lnTo>
                  <a:lnTo>
                    <a:pt x="709" y="65"/>
                  </a:lnTo>
                  <a:lnTo>
                    <a:pt x="728" y="75"/>
                  </a:lnTo>
                  <a:lnTo>
                    <a:pt x="756" y="75"/>
                  </a:lnTo>
                  <a:lnTo>
                    <a:pt x="775" y="75"/>
                  </a:lnTo>
                  <a:lnTo>
                    <a:pt x="802" y="75"/>
                  </a:lnTo>
                  <a:lnTo>
                    <a:pt x="820" y="75"/>
                  </a:lnTo>
                  <a:lnTo>
                    <a:pt x="847" y="75"/>
                  </a:lnTo>
                  <a:lnTo>
                    <a:pt x="866" y="65"/>
                  </a:lnTo>
                  <a:lnTo>
                    <a:pt x="885" y="65"/>
                  </a:lnTo>
                  <a:lnTo>
                    <a:pt x="913" y="75"/>
                  </a:lnTo>
                  <a:lnTo>
                    <a:pt x="930" y="75"/>
                  </a:lnTo>
                  <a:lnTo>
                    <a:pt x="949" y="75"/>
                  </a:lnTo>
                  <a:lnTo>
                    <a:pt x="977" y="83"/>
                  </a:lnTo>
                  <a:lnTo>
                    <a:pt x="996" y="83"/>
                  </a:lnTo>
                  <a:lnTo>
                    <a:pt x="1023" y="83"/>
                  </a:lnTo>
                  <a:lnTo>
                    <a:pt x="1041" y="93"/>
                  </a:lnTo>
                  <a:lnTo>
                    <a:pt x="1060" y="93"/>
                  </a:lnTo>
                  <a:lnTo>
                    <a:pt x="1134" y="93"/>
                  </a:lnTo>
                  <a:lnTo>
                    <a:pt x="1134" y="102"/>
                  </a:lnTo>
                  <a:lnTo>
                    <a:pt x="1134" y="415"/>
                  </a:lnTo>
                  <a:lnTo>
                    <a:pt x="1134" y="424"/>
                  </a:lnTo>
                  <a:lnTo>
                    <a:pt x="1124" y="434"/>
                  </a:lnTo>
                  <a:lnTo>
                    <a:pt x="1124" y="452"/>
                  </a:lnTo>
                  <a:lnTo>
                    <a:pt x="1124" y="461"/>
                  </a:lnTo>
                  <a:lnTo>
                    <a:pt x="1115" y="470"/>
                  </a:lnTo>
                  <a:lnTo>
                    <a:pt x="1115" y="480"/>
                  </a:lnTo>
                  <a:lnTo>
                    <a:pt x="1115" y="498"/>
                  </a:lnTo>
                  <a:lnTo>
                    <a:pt x="1115" y="507"/>
                  </a:lnTo>
                  <a:lnTo>
                    <a:pt x="1115" y="692"/>
                  </a:lnTo>
                  <a:lnTo>
                    <a:pt x="1097" y="728"/>
                  </a:lnTo>
                  <a:close/>
                </a:path>
              </a:pathLst>
            </a:custGeom>
            <a:solidFill>
              <a:srgbClr val="D6E0E0"/>
            </a:solidFill>
            <a:ln w="9525">
              <a:noFill/>
              <a:round/>
              <a:headEnd/>
              <a:tailEnd/>
            </a:ln>
          </p:spPr>
          <p:txBody>
            <a:bodyPr>
              <a:prstTxWarp prst="textNoShape">
                <a:avLst/>
              </a:prstTxWarp>
            </a:bodyPr>
            <a:lstStyle/>
            <a:p>
              <a:endParaRPr lang="en-US"/>
            </a:p>
          </p:txBody>
        </p:sp>
        <p:sp>
          <p:nvSpPr>
            <p:cNvPr id="24623" name="Freeform 242"/>
            <p:cNvSpPr>
              <a:spLocks/>
            </p:cNvSpPr>
            <p:nvPr/>
          </p:nvSpPr>
          <p:spPr bwMode="auto">
            <a:xfrm>
              <a:off x="2645" y="3683"/>
              <a:ext cx="533" cy="94"/>
            </a:xfrm>
            <a:custGeom>
              <a:avLst/>
              <a:gdLst>
                <a:gd name="T0" fmla="*/ 4237 w 4266"/>
                <a:gd name="T1" fmla="*/ 0 h 755"/>
                <a:gd name="T2" fmla="*/ 4266 w 4266"/>
                <a:gd name="T3" fmla="*/ 663 h 755"/>
                <a:gd name="T4" fmla="*/ 4053 w 4266"/>
                <a:gd name="T5" fmla="*/ 672 h 755"/>
                <a:gd name="T6" fmla="*/ 3841 w 4266"/>
                <a:gd name="T7" fmla="*/ 691 h 755"/>
                <a:gd name="T8" fmla="*/ 3630 w 4266"/>
                <a:gd name="T9" fmla="*/ 700 h 755"/>
                <a:gd name="T10" fmla="*/ 3418 w 4266"/>
                <a:gd name="T11" fmla="*/ 719 h 755"/>
                <a:gd name="T12" fmla="*/ 3205 w 4266"/>
                <a:gd name="T13" fmla="*/ 728 h 755"/>
                <a:gd name="T14" fmla="*/ 2994 w 4266"/>
                <a:gd name="T15" fmla="*/ 738 h 755"/>
                <a:gd name="T16" fmla="*/ 2773 w 4266"/>
                <a:gd name="T17" fmla="*/ 746 h 755"/>
                <a:gd name="T18" fmla="*/ 2561 w 4266"/>
                <a:gd name="T19" fmla="*/ 755 h 755"/>
                <a:gd name="T20" fmla="*/ 0 w 4266"/>
                <a:gd name="T21" fmla="*/ 755 h 755"/>
                <a:gd name="T22" fmla="*/ 0 w 4266"/>
                <a:gd name="T23" fmla="*/ 746 h 755"/>
                <a:gd name="T24" fmla="*/ 8 w 4266"/>
                <a:gd name="T25" fmla="*/ 746 h 755"/>
                <a:gd name="T26" fmla="*/ 8 w 4266"/>
                <a:gd name="T27" fmla="*/ 738 h 755"/>
                <a:gd name="T28" fmla="*/ 8 w 4266"/>
                <a:gd name="T29" fmla="*/ 728 h 755"/>
                <a:gd name="T30" fmla="*/ 8 w 4266"/>
                <a:gd name="T31" fmla="*/ 544 h 755"/>
                <a:gd name="T32" fmla="*/ 8 w 4266"/>
                <a:gd name="T33" fmla="*/ 525 h 755"/>
                <a:gd name="T34" fmla="*/ 18 w 4266"/>
                <a:gd name="T35" fmla="*/ 515 h 755"/>
                <a:gd name="T36" fmla="*/ 18 w 4266"/>
                <a:gd name="T37" fmla="*/ 507 h 755"/>
                <a:gd name="T38" fmla="*/ 18 w 4266"/>
                <a:gd name="T39" fmla="*/ 497 h 755"/>
                <a:gd name="T40" fmla="*/ 27 w 4266"/>
                <a:gd name="T41" fmla="*/ 479 h 755"/>
                <a:gd name="T42" fmla="*/ 27 w 4266"/>
                <a:gd name="T43" fmla="*/ 470 h 755"/>
                <a:gd name="T44" fmla="*/ 27 w 4266"/>
                <a:gd name="T45" fmla="*/ 461 h 755"/>
                <a:gd name="T46" fmla="*/ 27 w 4266"/>
                <a:gd name="T47" fmla="*/ 451 h 755"/>
                <a:gd name="T48" fmla="*/ 27 w 4266"/>
                <a:gd name="T49" fmla="*/ 137 h 755"/>
                <a:gd name="T50" fmla="*/ 37 w 4266"/>
                <a:gd name="T51" fmla="*/ 120 h 755"/>
                <a:gd name="T52" fmla="*/ 55 w 4266"/>
                <a:gd name="T53" fmla="*/ 120 h 755"/>
                <a:gd name="T54" fmla="*/ 73 w 4266"/>
                <a:gd name="T55" fmla="*/ 120 h 755"/>
                <a:gd name="T56" fmla="*/ 101 w 4266"/>
                <a:gd name="T57" fmla="*/ 120 h 755"/>
                <a:gd name="T58" fmla="*/ 119 w 4266"/>
                <a:gd name="T59" fmla="*/ 129 h 755"/>
                <a:gd name="T60" fmla="*/ 147 w 4266"/>
                <a:gd name="T61" fmla="*/ 129 h 755"/>
                <a:gd name="T62" fmla="*/ 165 w 4266"/>
                <a:gd name="T63" fmla="*/ 137 h 755"/>
                <a:gd name="T64" fmla="*/ 184 w 4266"/>
                <a:gd name="T65" fmla="*/ 137 h 755"/>
                <a:gd name="T66" fmla="*/ 211 w 4266"/>
                <a:gd name="T67" fmla="*/ 137 h 755"/>
                <a:gd name="T68" fmla="*/ 229 w 4266"/>
                <a:gd name="T69" fmla="*/ 137 h 755"/>
                <a:gd name="T70" fmla="*/ 1768 w 4266"/>
                <a:gd name="T71" fmla="*/ 137 h 755"/>
                <a:gd name="T72" fmla="*/ 1823 w 4266"/>
                <a:gd name="T73" fmla="*/ 137 h 755"/>
                <a:gd name="T74" fmla="*/ 1879 w 4266"/>
                <a:gd name="T75" fmla="*/ 137 h 755"/>
                <a:gd name="T76" fmla="*/ 1935 w 4266"/>
                <a:gd name="T77" fmla="*/ 137 h 755"/>
                <a:gd name="T78" fmla="*/ 1989 w 4266"/>
                <a:gd name="T79" fmla="*/ 129 h 755"/>
                <a:gd name="T80" fmla="*/ 2045 w 4266"/>
                <a:gd name="T81" fmla="*/ 129 h 755"/>
                <a:gd name="T82" fmla="*/ 2100 w 4266"/>
                <a:gd name="T83" fmla="*/ 120 h 755"/>
                <a:gd name="T84" fmla="*/ 2146 w 4266"/>
                <a:gd name="T85" fmla="*/ 120 h 755"/>
                <a:gd name="T86" fmla="*/ 2201 w 4266"/>
                <a:gd name="T87" fmla="*/ 120 h 755"/>
                <a:gd name="T88" fmla="*/ 2672 w 4266"/>
                <a:gd name="T89" fmla="*/ 92 h 755"/>
                <a:gd name="T90" fmla="*/ 2708 w 4266"/>
                <a:gd name="T91" fmla="*/ 92 h 755"/>
                <a:gd name="T92" fmla="*/ 2745 w 4266"/>
                <a:gd name="T93" fmla="*/ 102 h 755"/>
                <a:gd name="T94" fmla="*/ 2782 w 4266"/>
                <a:gd name="T95" fmla="*/ 102 h 755"/>
                <a:gd name="T96" fmla="*/ 2827 w 4266"/>
                <a:gd name="T97" fmla="*/ 102 h 755"/>
                <a:gd name="T98" fmla="*/ 2864 w 4266"/>
                <a:gd name="T99" fmla="*/ 102 h 755"/>
                <a:gd name="T100" fmla="*/ 2901 w 4266"/>
                <a:gd name="T101" fmla="*/ 102 h 755"/>
                <a:gd name="T102" fmla="*/ 2938 w 4266"/>
                <a:gd name="T103" fmla="*/ 102 h 755"/>
                <a:gd name="T104" fmla="*/ 2975 w 4266"/>
                <a:gd name="T105" fmla="*/ 92 h 755"/>
                <a:gd name="T106" fmla="*/ 3132 w 4266"/>
                <a:gd name="T107" fmla="*/ 83 h 755"/>
                <a:gd name="T108" fmla="*/ 3289 w 4266"/>
                <a:gd name="T109" fmla="*/ 73 h 755"/>
                <a:gd name="T110" fmla="*/ 3455 w 4266"/>
                <a:gd name="T111" fmla="*/ 55 h 755"/>
                <a:gd name="T112" fmla="*/ 3611 w 4266"/>
                <a:gd name="T113" fmla="*/ 46 h 755"/>
                <a:gd name="T114" fmla="*/ 3768 w 4266"/>
                <a:gd name="T115" fmla="*/ 36 h 755"/>
                <a:gd name="T116" fmla="*/ 3924 w 4266"/>
                <a:gd name="T117" fmla="*/ 18 h 755"/>
                <a:gd name="T118" fmla="*/ 4081 w 4266"/>
                <a:gd name="T119" fmla="*/ 9 h 755"/>
                <a:gd name="T120" fmla="*/ 4237 w 4266"/>
                <a:gd name="T121" fmla="*/ 0 h 755"/>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4266"/>
                <a:gd name="T184" fmla="*/ 0 h 755"/>
                <a:gd name="T185" fmla="*/ 4266 w 4266"/>
                <a:gd name="T186" fmla="*/ 755 h 755"/>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4266" h="755">
                  <a:moveTo>
                    <a:pt x="4237" y="0"/>
                  </a:moveTo>
                  <a:lnTo>
                    <a:pt x="4266" y="663"/>
                  </a:lnTo>
                  <a:lnTo>
                    <a:pt x="4053" y="672"/>
                  </a:lnTo>
                  <a:lnTo>
                    <a:pt x="3841" y="691"/>
                  </a:lnTo>
                  <a:lnTo>
                    <a:pt x="3630" y="700"/>
                  </a:lnTo>
                  <a:lnTo>
                    <a:pt x="3418" y="719"/>
                  </a:lnTo>
                  <a:lnTo>
                    <a:pt x="3205" y="728"/>
                  </a:lnTo>
                  <a:lnTo>
                    <a:pt x="2994" y="738"/>
                  </a:lnTo>
                  <a:lnTo>
                    <a:pt x="2773" y="746"/>
                  </a:lnTo>
                  <a:lnTo>
                    <a:pt x="2561" y="755"/>
                  </a:lnTo>
                  <a:lnTo>
                    <a:pt x="0" y="755"/>
                  </a:lnTo>
                  <a:lnTo>
                    <a:pt x="0" y="746"/>
                  </a:lnTo>
                  <a:lnTo>
                    <a:pt x="8" y="746"/>
                  </a:lnTo>
                  <a:lnTo>
                    <a:pt x="8" y="738"/>
                  </a:lnTo>
                  <a:lnTo>
                    <a:pt x="8" y="728"/>
                  </a:lnTo>
                  <a:lnTo>
                    <a:pt x="8" y="544"/>
                  </a:lnTo>
                  <a:lnTo>
                    <a:pt x="8" y="525"/>
                  </a:lnTo>
                  <a:lnTo>
                    <a:pt x="18" y="515"/>
                  </a:lnTo>
                  <a:lnTo>
                    <a:pt x="18" y="507"/>
                  </a:lnTo>
                  <a:lnTo>
                    <a:pt x="18" y="497"/>
                  </a:lnTo>
                  <a:lnTo>
                    <a:pt x="27" y="479"/>
                  </a:lnTo>
                  <a:lnTo>
                    <a:pt x="27" y="470"/>
                  </a:lnTo>
                  <a:lnTo>
                    <a:pt x="27" y="461"/>
                  </a:lnTo>
                  <a:lnTo>
                    <a:pt x="27" y="451"/>
                  </a:lnTo>
                  <a:lnTo>
                    <a:pt x="27" y="137"/>
                  </a:lnTo>
                  <a:lnTo>
                    <a:pt x="37" y="120"/>
                  </a:lnTo>
                  <a:lnTo>
                    <a:pt x="55" y="120"/>
                  </a:lnTo>
                  <a:lnTo>
                    <a:pt x="73" y="120"/>
                  </a:lnTo>
                  <a:lnTo>
                    <a:pt x="101" y="120"/>
                  </a:lnTo>
                  <a:lnTo>
                    <a:pt x="119" y="129"/>
                  </a:lnTo>
                  <a:lnTo>
                    <a:pt x="147" y="129"/>
                  </a:lnTo>
                  <a:lnTo>
                    <a:pt x="165" y="137"/>
                  </a:lnTo>
                  <a:lnTo>
                    <a:pt x="184" y="137"/>
                  </a:lnTo>
                  <a:lnTo>
                    <a:pt x="211" y="137"/>
                  </a:lnTo>
                  <a:lnTo>
                    <a:pt x="229" y="137"/>
                  </a:lnTo>
                  <a:lnTo>
                    <a:pt x="1768" y="137"/>
                  </a:lnTo>
                  <a:lnTo>
                    <a:pt x="1823" y="137"/>
                  </a:lnTo>
                  <a:lnTo>
                    <a:pt x="1879" y="137"/>
                  </a:lnTo>
                  <a:lnTo>
                    <a:pt x="1935" y="137"/>
                  </a:lnTo>
                  <a:lnTo>
                    <a:pt x="1989" y="129"/>
                  </a:lnTo>
                  <a:lnTo>
                    <a:pt x="2045" y="129"/>
                  </a:lnTo>
                  <a:lnTo>
                    <a:pt x="2100" y="120"/>
                  </a:lnTo>
                  <a:lnTo>
                    <a:pt x="2146" y="120"/>
                  </a:lnTo>
                  <a:lnTo>
                    <a:pt x="2201" y="120"/>
                  </a:lnTo>
                  <a:lnTo>
                    <a:pt x="2672" y="92"/>
                  </a:lnTo>
                  <a:lnTo>
                    <a:pt x="2708" y="92"/>
                  </a:lnTo>
                  <a:lnTo>
                    <a:pt x="2745" y="102"/>
                  </a:lnTo>
                  <a:lnTo>
                    <a:pt x="2782" y="102"/>
                  </a:lnTo>
                  <a:lnTo>
                    <a:pt x="2827" y="102"/>
                  </a:lnTo>
                  <a:lnTo>
                    <a:pt x="2864" y="102"/>
                  </a:lnTo>
                  <a:lnTo>
                    <a:pt x="2901" y="102"/>
                  </a:lnTo>
                  <a:lnTo>
                    <a:pt x="2938" y="102"/>
                  </a:lnTo>
                  <a:lnTo>
                    <a:pt x="2975" y="92"/>
                  </a:lnTo>
                  <a:lnTo>
                    <a:pt x="3132" y="83"/>
                  </a:lnTo>
                  <a:lnTo>
                    <a:pt x="3289" y="73"/>
                  </a:lnTo>
                  <a:lnTo>
                    <a:pt x="3455" y="55"/>
                  </a:lnTo>
                  <a:lnTo>
                    <a:pt x="3611" y="46"/>
                  </a:lnTo>
                  <a:lnTo>
                    <a:pt x="3768" y="36"/>
                  </a:lnTo>
                  <a:lnTo>
                    <a:pt x="3924" y="18"/>
                  </a:lnTo>
                  <a:lnTo>
                    <a:pt x="4081" y="9"/>
                  </a:lnTo>
                  <a:lnTo>
                    <a:pt x="4237" y="0"/>
                  </a:lnTo>
                  <a:close/>
                </a:path>
              </a:pathLst>
            </a:custGeom>
            <a:solidFill>
              <a:srgbClr val="A3B2B2"/>
            </a:solidFill>
            <a:ln w="9525">
              <a:noFill/>
              <a:round/>
              <a:headEnd/>
              <a:tailEnd/>
            </a:ln>
          </p:spPr>
          <p:txBody>
            <a:bodyPr>
              <a:prstTxWarp prst="textNoShape">
                <a:avLst/>
              </a:prstTxWarp>
            </a:bodyPr>
            <a:lstStyle/>
            <a:p>
              <a:endParaRPr lang="en-US"/>
            </a:p>
          </p:txBody>
        </p:sp>
        <p:sp>
          <p:nvSpPr>
            <p:cNvPr id="24624" name="Freeform 243"/>
            <p:cNvSpPr>
              <a:spLocks/>
            </p:cNvSpPr>
            <p:nvPr/>
          </p:nvSpPr>
          <p:spPr bwMode="auto">
            <a:xfrm>
              <a:off x="2187" y="3582"/>
              <a:ext cx="41" cy="85"/>
            </a:xfrm>
            <a:custGeom>
              <a:avLst/>
              <a:gdLst>
                <a:gd name="T0" fmla="*/ 314 w 332"/>
                <a:gd name="T1" fmla="*/ 673 h 673"/>
                <a:gd name="T2" fmla="*/ 295 w 332"/>
                <a:gd name="T3" fmla="*/ 664 h 673"/>
                <a:gd name="T4" fmla="*/ 277 w 332"/>
                <a:gd name="T5" fmla="*/ 664 h 673"/>
                <a:gd name="T6" fmla="*/ 267 w 332"/>
                <a:gd name="T7" fmla="*/ 664 h 673"/>
                <a:gd name="T8" fmla="*/ 249 w 332"/>
                <a:gd name="T9" fmla="*/ 664 h 673"/>
                <a:gd name="T10" fmla="*/ 231 w 332"/>
                <a:gd name="T11" fmla="*/ 664 h 673"/>
                <a:gd name="T12" fmla="*/ 213 w 332"/>
                <a:gd name="T13" fmla="*/ 664 h 673"/>
                <a:gd name="T14" fmla="*/ 203 w 332"/>
                <a:gd name="T15" fmla="*/ 654 h 673"/>
                <a:gd name="T16" fmla="*/ 184 w 332"/>
                <a:gd name="T17" fmla="*/ 654 h 673"/>
                <a:gd name="T18" fmla="*/ 157 w 332"/>
                <a:gd name="T19" fmla="*/ 654 h 673"/>
                <a:gd name="T20" fmla="*/ 139 w 332"/>
                <a:gd name="T21" fmla="*/ 645 h 673"/>
                <a:gd name="T22" fmla="*/ 120 w 332"/>
                <a:gd name="T23" fmla="*/ 636 h 673"/>
                <a:gd name="T24" fmla="*/ 102 w 332"/>
                <a:gd name="T25" fmla="*/ 627 h 673"/>
                <a:gd name="T26" fmla="*/ 83 w 332"/>
                <a:gd name="T27" fmla="*/ 627 h 673"/>
                <a:gd name="T28" fmla="*/ 65 w 332"/>
                <a:gd name="T29" fmla="*/ 617 h 673"/>
                <a:gd name="T30" fmla="*/ 46 w 332"/>
                <a:gd name="T31" fmla="*/ 617 h 673"/>
                <a:gd name="T32" fmla="*/ 19 w 332"/>
                <a:gd name="T33" fmla="*/ 617 h 673"/>
                <a:gd name="T34" fmla="*/ 9 w 332"/>
                <a:gd name="T35" fmla="*/ 148 h 673"/>
                <a:gd name="T36" fmla="*/ 0 w 332"/>
                <a:gd name="T37" fmla="*/ 0 h 673"/>
                <a:gd name="T38" fmla="*/ 314 w 332"/>
                <a:gd name="T39" fmla="*/ 0 h 673"/>
                <a:gd name="T40" fmla="*/ 314 w 332"/>
                <a:gd name="T41" fmla="*/ 9 h 673"/>
                <a:gd name="T42" fmla="*/ 314 w 332"/>
                <a:gd name="T43" fmla="*/ 28 h 673"/>
                <a:gd name="T44" fmla="*/ 304 w 332"/>
                <a:gd name="T45" fmla="*/ 46 h 673"/>
                <a:gd name="T46" fmla="*/ 304 w 332"/>
                <a:gd name="T47" fmla="*/ 65 h 673"/>
                <a:gd name="T48" fmla="*/ 304 w 332"/>
                <a:gd name="T49" fmla="*/ 92 h 673"/>
                <a:gd name="T50" fmla="*/ 304 w 332"/>
                <a:gd name="T51" fmla="*/ 111 h 673"/>
                <a:gd name="T52" fmla="*/ 304 w 332"/>
                <a:gd name="T53" fmla="*/ 129 h 673"/>
                <a:gd name="T54" fmla="*/ 304 w 332"/>
                <a:gd name="T55" fmla="*/ 156 h 673"/>
                <a:gd name="T56" fmla="*/ 314 w 332"/>
                <a:gd name="T57" fmla="*/ 166 h 673"/>
                <a:gd name="T58" fmla="*/ 332 w 332"/>
                <a:gd name="T59" fmla="*/ 249 h 673"/>
                <a:gd name="T60" fmla="*/ 332 w 332"/>
                <a:gd name="T61" fmla="*/ 617 h 673"/>
                <a:gd name="T62" fmla="*/ 314 w 332"/>
                <a:gd name="T63" fmla="*/ 673 h 67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32"/>
                <a:gd name="T97" fmla="*/ 0 h 673"/>
                <a:gd name="T98" fmla="*/ 332 w 332"/>
                <a:gd name="T99" fmla="*/ 673 h 673"/>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32" h="673">
                  <a:moveTo>
                    <a:pt x="314" y="673"/>
                  </a:moveTo>
                  <a:lnTo>
                    <a:pt x="295" y="664"/>
                  </a:lnTo>
                  <a:lnTo>
                    <a:pt x="277" y="664"/>
                  </a:lnTo>
                  <a:lnTo>
                    <a:pt x="267" y="664"/>
                  </a:lnTo>
                  <a:lnTo>
                    <a:pt x="249" y="664"/>
                  </a:lnTo>
                  <a:lnTo>
                    <a:pt x="231" y="664"/>
                  </a:lnTo>
                  <a:lnTo>
                    <a:pt x="213" y="664"/>
                  </a:lnTo>
                  <a:lnTo>
                    <a:pt x="203" y="654"/>
                  </a:lnTo>
                  <a:lnTo>
                    <a:pt x="184" y="654"/>
                  </a:lnTo>
                  <a:lnTo>
                    <a:pt x="157" y="654"/>
                  </a:lnTo>
                  <a:lnTo>
                    <a:pt x="139" y="645"/>
                  </a:lnTo>
                  <a:lnTo>
                    <a:pt x="120" y="636"/>
                  </a:lnTo>
                  <a:lnTo>
                    <a:pt x="102" y="627"/>
                  </a:lnTo>
                  <a:lnTo>
                    <a:pt x="83" y="627"/>
                  </a:lnTo>
                  <a:lnTo>
                    <a:pt x="65" y="617"/>
                  </a:lnTo>
                  <a:lnTo>
                    <a:pt x="46" y="617"/>
                  </a:lnTo>
                  <a:lnTo>
                    <a:pt x="19" y="617"/>
                  </a:lnTo>
                  <a:lnTo>
                    <a:pt x="9" y="148"/>
                  </a:lnTo>
                  <a:lnTo>
                    <a:pt x="0" y="0"/>
                  </a:lnTo>
                  <a:lnTo>
                    <a:pt x="314" y="0"/>
                  </a:lnTo>
                  <a:lnTo>
                    <a:pt x="314" y="9"/>
                  </a:lnTo>
                  <a:lnTo>
                    <a:pt x="314" y="28"/>
                  </a:lnTo>
                  <a:lnTo>
                    <a:pt x="304" y="46"/>
                  </a:lnTo>
                  <a:lnTo>
                    <a:pt x="304" y="65"/>
                  </a:lnTo>
                  <a:lnTo>
                    <a:pt x="304" y="92"/>
                  </a:lnTo>
                  <a:lnTo>
                    <a:pt x="304" y="111"/>
                  </a:lnTo>
                  <a:lnTo>
                    <a:pt x="304" y="129"/>
                  </a:lnTo>
                  <a:lnTo>
                    <a:pt x="304" y="156"/>
                  </a:lnTo>
                  <a:lnTo>
                    <a:pt x="314" y="166"/>
                  </a:lnTo>
                  <a:lnTo>
                    <a:pt x="332" y="249"/>
                  </a:lnTo>
                  <a:lnTo>
                    <a:pt x="332" y="617"/>
                  </a:lnTo>
                  <a:lnTo>
                    <a:pt x="314" y="673"/>
                  </a:lnTo>
                  <a:close/>
                </a:path>
              </a:pathLst>
            </a:custGeom>
            <a:solidFill>
              <a:srgbClr val="A3B2B2"/>
            </a:solidFill>
            <a:ln w="9525">
              <a:noFill/>
              <a:round/>
              <a:headEnd/>
              <a:tailEnd/>
            </a:ln>
          </p:spPr>
          <p:txBody>
            <a:bodyPr>
              <a:prstTxWarp prst="textNoShape">
                <a:avLst/>
              </a:prstTxWarp>
            </a:bodyPr>
            <a:lstStyle/>
            <a:p>
              <a:endParaRPr lang="en-US"/>
            </a:p>
          </p:txBody>
        </p:sp>
        <p:sp>
          <p:nvSpPr>
            <p:cNvPr id="24625" name="Freeform 244"/>
            <p:cNvSpPr>
              <a:spLocks/>
            </p:cNvSpPr>
            <p:nvPr/>
          </p:nvSpPr>
          <p:spPr bwMode="auto">
            <a:xfrm>
              <a:off x="2240" y="3584"/>
              <a:ext cx="154" cy="86"/>
            </a:xfrm>
            <a:custGeom>
              <a:avLst/>
              <a:gdLst>
                <a:gd name="T0" fmla="*/ 627 w 1235"/>
                <a:gd name="T1" fmla="*/ 691 h 691"/>
                <a:gd name="T2" fmla="*/ 609 w 1235"/>
                <a:gd name="T3" fmla="*/ 673 h 691"/>
                <a:gd name="T4" fmla="*/ 590 w 1235"/>
                <a:gd name="T5" fmla="*/ 673 h 691"/>
                <a:gd name="T6" fmla="*/ 572 w 1235"/>
                <a:gd name="T7" fmla="*/ 673 h 691"/>
                <a:gd name="T8" fmla="*/ 553 w 1235"/>
                <a:gd name="T9" fmla="*/ 682 h 691"/>
                <a:gd name="T10" fmla="*/ 543 w 1235"/>
                <a:gd name="T11" fmla="*/ 691 h 691"/>
                <a:gd name="T12" fmla="*/ 304 w 1235"/>
                <a:gd name="T13" fmla="*/ 691 h 691"/>
                <a:gd name="T14" fmla="*/ 268 w 1235"/>
                <a:gd name="T15" fmla="*/ 682 h 691"/>
                <a:gd name="T16" fmla="*/ 221 w 1235"/>
                <a:gd name="T17" fmla="*/ 673 h 691"/>
                <a:gd name="T18" fmla="*/ 175 w 1235"/>
                <a:gd name="T19" fmla="*/ 673 h 691"/>
                <a:gd name="T20" fmla="*/ 0 w 1235"/>
                <a:gd name="T21" fmla="*/ 673 h 691"/>
                <a:gd name="T22" fmla="*/ 10 w 1235"/>
                <a:gd name="T23" fmla="*/ 655 h 691"/>
                <a:gd name="T24" fmla="*/ 18 w 1235"/>
                <a:gd name="T25" fmla="*/ 636 h 691"/>
                <a:gd name="T26" fmla="*/ 18 w 1235"/>
                <a:gd name="T27" fmla="*/ 618 h 691"/>
                <a:gd name="T28" fmla="*/ 18 w 1235"/>
                <a:gd name="T29" fmla="*/ 221 h 691"/>
                <a:gd name="T30" fmla="*/ 10 w 1235"/>
                <a:gd name="T31" fmla="*/ 203 h 691"/>
                <a:gd name="T32" fmla="*/ 10 w 1235"/>
                <a:gd name="T33" fmla="*/ 176 h 691"/>
                <a:gd name="T34" fmla="*/ 0 w 1235"/>
                <a:gd name="T35" fmla="*/ 147 h 691"/>
                <a:gd name="T36" fmla="*/ 0 w 1235"/>
                <a:gd name="T37" fmla="*/ 9 h 691"/>
                <a:gd name="T38" fmla="*/ 18 w 1235"/>
                <a:gd name="T39" fmla="*/ 9 h 691"/>
                <a:gd name="T40" fmla="*/ 47 w 1235"/>
                <a:gd name="T41" fmla="*/ 9 h 691"/>
                <a:gd name="T42" fmla="*/ 83 w 1235"/>
                <a:gd name="T43" fmla="*/ 9 h 691"/>
                <a:gd name="T44" fmla="*/ 120 w 1235"/>
                <a:gd name="T45" fmla="*/ 9 h 691"/>
                <a:gd name="T46" fmla="*/ 166 w 1235"/>
                <a:gd name="T47" fmla="*/ 19 h 691"/>
                <a:gd name="T48" fmla="*/ 194 w 1235"/>
                <a:gd name="T49" fmla="*/ 28 h 691"/>
                <a:gd name="T50" fmla="*/ 221 w 1235"/>
                <a:gd name="T51" fmla="*/ 28 h 691"/>
                <a:gd name="T52" fmla="*/ 258 w 1235"/>
                <a:gd name="T53" fmla="*/ 28 h 691"/>
                <a:gd name="T54" fmla="*/ 286 w 1235"/>
                <a:gd name="T55" fmla="*/ 37 h 691"/>
                <a:gd name="T56" fmla="*/ 313 w 1235"/>
                <a:gd name="T57" fmla="*/ 46 h 691"/>
                <a:gd name="T58" fmla="*/ 332 w 1235"/>
                <a:gd name="T59" fmla="*/ 46 h 691"/>
                <a:gd name="T60" fmla="*/ 359 w 1235"/>
                <a:gd name="T61" fmla="*/ 56 h 691"/>
                <a:gd name="T62" fmla="*/ 811 w 1235"/>
                <a:gd name="T63" fmla="*/ 56 h 691"/>
                <a:gd name="T64" fmla="*/ 848 w 1235"/>
                <a:gd name="T65" fmla="*/ 56 h 691"/>
                <a:gd name="T66" fmla="*/ 885 w 1235"/>
                <a:gd name="T67" fmla="*/ 65 h 691"/>
                <a:gd name="T68" fmla="*/ 912 w 1235"/>
                <a:gd name="T69" fmla="*/ 73 h 691"/>
                <a:gd name="T70" fmla="*/ 949 w 1235"/>
                <a:gd name="T71" fmla="*/ 73 h 691"/>
                <a:gd name="T72" fmla="*/ 1161 w 1235"/>
                <a:gd name="T73" fmla="*/ 73 h 691"/>
                <a:gd name="T74" fmla="*/ 1179 w 1235"/>
                <a:gd name="T75" fmla="*/ 83 h 691"/>
                <a:gd name="T76" fmla="*/ 1198 w 1235"/>
                <a:gd name="T77" fmla="*/ 92 h 691"/>
                <a:gd name="T78" fmla="*/ 1216 w 1235"/>
                <a:gd name="T79" fmla="*/ 92 h 691"/>
                <a:gd name="T80" fmla="*/ 1235 w 1235"/>
                <a:gd name="T81" fmla="*/ 157 h 691"/>
                <a:gd name="T82" fmla="*/ 1226 w 1235"/>
                <a:gd name="T83" fmla="*/ 480 h 691"/>
                <a:gd name="T84" fmla="*/ 1216 w 1235"/>
                <a:gd name="T85" fmla="*/ 535 h 691"/>
                <a:gd name="T86" fmla="*/ 1216 w 1235"/>
                <a:gd name="T87" fmla="*/ 599 h 691"/>
                <a:gd name="T88" fmla="*/ 1216 w 1235"/>
                <a:gd name="T89" fmla="*/ 655 h 69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35"/>
                <a:gd name="T136" fmla="*/ 0 h 691"/>
                <a:gd name="T137" fmla="*/ 1235 w 1235"/>
                <a:gd name="T138" fmla="*/ 691 h 69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35" h="691">
                  <a:moveTo>
                    <a:pt x="1216" y="691"/>
                  </a:moveTo>
                  <a:lnTo>
                    <a:pt x="627" y="691"/>
                  </a:lnTo>
                  <a:lnTo>
                    <a:pt x="617" y="682"/>
                  </a:lnTo>
                  <a:lnTo>
                    <a:pt x="609" y="673"/>
                  </a:lnTo>
                  <a:lnTo>
                    <a:pt x="599" y="673"/>
                  </a:lnTo>
                  <a:lnTo>
                    <a:pt x="590" y="673"/>
                  </a:lnTo>
                  <a:lnTo>
                    <a:pt x="580" y="673"/>
                  </a:lnTo>
                  <a:lnTo>
                    <a:pt x="572" y="673"/>
                  </a:lnTo>
                  <a:lnTo>
                    <a:pt x="562" y="673"/>
                  </a:lnTo>
                  <a:lnTo>
                    <a:pt x="553" y="682"/>
                  </a:lnTo>
                  <a:lnTo>
                    <a:pt x="543" y="682"/>
                  </a:lnTo>
                  <a:lnTo>
                    <a:pt x="543" y="691"/>
                  </a:lnTo>
                  <a:lnTo>
                    <a:pt x="332" y="691"/>
                  </a:lnTo>
                  <a:lnTo>
                    <a:pt x="304" y="691"/>
                  </a:lnTo>
                  <a:lnTo>
                    <a:pt x="286" y="682"/>
                  </a:lnTo>
                  <a:lnTo>
                    <a:pt x="268" y="682"/>
                  </a:lnTo>
                  <a:lnTo>
                    <a:pt x="239" y="682"/>
                  </a:lnTo>
                  <a:lnTo>
                    <a:pt x="221" y="673"/>
                  </a:lnTo>
                  <a:lnTo>
                    <a:pt x="194" y="673"/>
                  </a:lnTo>
                  <a:lnTo>
                    <a:pt x="175" y="673"/>
                  </a:lnTo>
                  <a:lnTo>
                    <a:pt x="157" y="673"/>
                  </a:lnTo>
                  <a:lnTo>
                    <a:pt x="0" y="673"/>
                  </a:lnTo>
                  <a:lnTo>
                    <a:pt x="10" y="664"/>
                  </a:lnTo>
                  <a:lnTo>
                    <a:pt x="10" y="655"/>
                  </a:lnTo>
                  <a:lnTo>
                    <a:pt x="10" y="645"/>
                  </a:lnTo>
                  <a:lnTo>
                    <a:pt x="18" y="636"/>
                  </a:lnTo>
                  <a:lnTo>
                    <a:pt x="18" y="627"/>
                  </a:lnTo>
                  <a:lnTo>
                    <a:pt x="18" y="618"/>
                  </a:lnTo>
                  <a:lnTo>
                    <a:pt x="18" y="230"/>
                  </a:lnTo>
                  <a:lnTo>
                    <a:pt x="18" y="221"/>
                  </a:lnTo>
                  <a:lnTo>
                    <a:pt x="18" y="212"/>
                  </a:lnTo>
                  <a:lnTo>
                    <a:pt x="10" y="203"/>
                  </a:lnTo>
                  <a:lnTo>
                    <a:pt x="10" y="184"/>
                  </a:lnTo>
                  <a:lnTo>
                    <a:pt x="10" y="176"/>
                  </a:lnTo>
                  <a:lnTo>
                    <a:pt x="0" y="166"/>
                  </a:lnTo>
                  <a:lnTo>
                    <a:pt x="0" y="147"/>
                  </a:lnTo>
                  <a:lnTo>
                    <a:pt x="0" y="139"/>
                  </a:lnTo>
                  <a:lnTo>
                    <a:pt x="0" y="9"/>
                  </a:lnTo>
                  <a:lnTo>
                    <a:pt x="0" y="0"/>
                  </a:lnTo>
                  <a:lnTo>
                    <a:pt x="18" y="9"/>
                  </a:lnTo>
                  <a:lnTo>
                    <a:pt x="28" y="9"/>
                  </a:lnTo>
                  <a:lnTo>
                    <a:pt x="47" y="9"/>
                  </a:lnTo>
                  <a:lnTo>
                    <a:pt x="64" y="9"/>
                  </a:lnTo>
                  <a:lnTo>
                    <a:pt x="83" y="9"/>
                  </a:lnTo>
                  <a:lnTo>
                    <a:pt x="101" y="9"/>
                  </a:lnTo>
                  <a:lnTo>
                    <a:pt x="120" y="9"/>
                  </a:lnTo>
                  <a:lnTo>
                    <a:pt x="148" y="9"/>
                  </a:lnTo>
                  <a:lnTo>
                    <a:pt x="166" y="19"/>
                  </a:lnTo>
                  <a:lnTo>
                    <a:pt x="184" y="19"/>
                  </a:lnTo>
                  <a:lnTo>
                    <a:pt x="194" y="28"/>
                  </a:lnTo>
                  <a:lnTo>
                    <a:pt x="212" y="28"/>
                  </a:lnTo>
                  <a:lnTo>
                    <a:pt x="221" y="28"/>
                  </a:lnTo>
                  <a:lnTo>
                    <a:pt x="239" y="28"/>
                  </a:lnTo>
                  <a:lnTo>
                    <a:pt x="258" y="28"/>
                  </a:lnTo>
                  <a:lnTo>
                    <a:pt x="276" y="28"/>
                  </a:lnTo>
                  <a:lnTo>
                    <a:pt x="286" y="37"/>
                  </a:lnTo>
                  <a:lnTo>
                    <a:pt x="295" y="37"/>
                  </a:lnTo>
                  <a:lnTo>
                    <a:pt x="313" y="46"/>
                  </a:lnTo>
                  <a:lnTo>
                    <a:pt x="322" y="46"/>
                  </a:lnTo>
                  <a:lnTo>
                    <a:pt x="332" y="46"/>
                  </a:lnTo>
                  <a:lnTo>
                    <a:pt x="350" y="56"/>
                  </a:lnTo>
                  <a:lnTo>
                    <a:pt x="359" y="56"/>
                  </a:lnTo>
                  <a:lnTo>
                    <a:pt x="369" y="56"/>
                  </a:lnTo>
                  <a:lnTo>
                    <a:pt x="811" y="56"/>
                  </a:lnTo>
                  <a:lnTo>
                    <a:pt x="830" y="56"/>
                  </a:lnTo>
                  <a:lnTo>
                    <a:pt x="848" y="56"/>
                  </a:lnTo>
                  <a:lnTo>
                    <a:pt x="867" y="65"/>
                  </a:lnTo>
                  <a:lnTo>
                    <a:pt x="885" y="65"/>
                  </a:lnTo>
                  <a:lnTo>
                    <a:pt x="894" y="73"/>
                  </a:lnTo>
                  <a:lnTo>
                    <a:pt x="912" y="73"/>
                  </a:lnTo>
                  <a:lnTo>
                    <a:pt x="931" y="73"/>
                  </a:lnTo>
                  <a:lnTo>
                    <a:pt x="949" y="73"/>
                  </a:lnTo>
                  <a:lnTo>
                    <a:pt x="1152" y="73"/>
                  </a:lnTo>
                  <a:lnTo>
                    <a:pt x="1161" y="73"/>
                  </a:lnTo>
                  <a:lnTo>
                    <a:pt x="1170" y="83"/>
                  </a:lnTo>
                  <a:lnTo>
                    <a:pt x="1179" y="83"/>
                  </a:lnTo>
                  <a:lnTo>
                    <a:pt x="1189" y="92"/>
                  </a:lnTo>
                  <a:lnTo>
                    <a:pt x="1198" y="92"/>
                  </a:lnTo>
                  <a:lnTo>
                    <a:pt x="1207" y="92"/>
                  </a:lnTo>
                  <a:lnTo>
                    <a:pt x="1216" y="92"/>
                  </a:lnTo>
                  <a:lnTo>
                    <a:pt x="1226" y="92"/>
                  </a:lnTo>
                  <a:lnTo>
                    <a:pt x="1235" y="157"/>
                  </a:lnTo>
                  <a:lnTo>
                    <a:pt x="1235" y="443"/>
                  </a:lnTo>
                  <a:lnTo>
                    <a:pt x="1226" y="480"/>
                  </a:lnTo>
                  <a:lnTo>
                    <a:pt x="1226" y="507"/>
                  </a:lnTo>
                  <a:lnTo>
                    <a:pt x="1216" y="535"/>
                  </a:lnTo>
                  <a:lnTo>
                    <a:pt x="1216" y="571"/>
                  </a:lnTo>
                  <a:lnTo>
                    <a:pt x="1216" y="599"/>
                  </a:lnTo>
                  <a:lnTo>
                    <a:pt x="1216" y="627"/>
                  </a:lnTo>
                  <a:lnTo>
                    <a:pt x="1216" y="655"/>
                  </a:lnTo>
                  <a:lnTo>
                    <a:pt x="1216" y="691"/>
                  </a:lnTo>
                  <a:close/>
                </a:path>
              </a:pathLst>
            </a:custGeom>
            <a:solidFill>
              <a:srgbClr val="D6E0E0"/>
            </a:solidFill>
            <a:ln w="9525">
              <a:noFill/>
              <a:round/>
              <a:headEnd/>
              <a:tailEnd/>
            </a:ln>
          </p:spPr>
          <p:txBody>
            <a:bodyPr>
              <a:prstTxWarp prst="textNoShape">
                <a:avLst/>
              </a:prstTxWarp>
            </a:bodyPr>
            <a:lstStyle/>
            <a:p>
              <a:endParaRPr lang="en-US"/>
            </a:p>
          </p:txBody>
        </p:sp>
        <p:sp>
          <p:nvSpPr>
            <p:cNvPr id="24626" name="Freeform 245"/>
            <p:cNvSpPr>
              <a:spLocks/>
            </p:cNvSpPr>
            <p:nvPr/>
          </p:nvSpPr>
          <p:spPr bwMode="auto">
            <a:xfrm>
              <a:off x="2404" y="3595"/>
              <a:ext cx="170" cy="83"/>
            </a:xfrm>
            <a:custGeom>
              <a:avLst/>
              <a:gdLst>
                <a:gd name="T0" fmla="*/ 1281 w 1355"/>
                <a:gd name="T1" fmla="*/ 664 h 664"/>
                <a:gd name="T2" fmla="*/ 1254 w 1355"/>
                <a:gd name="T3" fmla="*/ 664 h 664"/>
                <a:gd name="T4" fmla="*/ 1226 w 1355"/>
                <a:gd name="T5" fmla="*/ 664 h 664"/>
                <a:gd name="T6" fmla="*/ 1189 w 1355"/>
                <a:gd name="T7" fmla="*/ 664 h 664"/>
                <a:gd name="T8" fmla="*/ 1014 w 1355"/>
                <a:gd name="T9" fmla="*/ 646 h 664"/>
                <a:gd name="T10" fmla="*/ 996 w 1355"/>
                <a:gd name="T11" fmla="*/ 636 h 664"/>
                <a:gd name="T12" fmla="*/ 977 w 1355"/>
                <a:gd name="T13" fmla="*/ 627 h 664"/>
                <a:gd name="T14" fmla="*/ 959 w 1355"/>
                <a:gd name="T15" fmla="*/ 627 h 664"/>
                <a:gd name="T16" fmla="*/ 940 w 1355"/>
                <a:gd name="T17" fmla="*/ 617 h 664"/>
                <a:gd name="T18" fmla="*/ 167 w 1355"/>
                <a:gd name="T19" fmla="*/ 617 h 664"/>
                <a:gd name="T20" fmla="*/ 120 w 1355"/>
                <a:gd name="T21" fmla="*/ 617 h 664"/>
                <a:gd name="T22" fmla="*/ 74 w 1355"/>
                <a:gd name="T23" fmla="*/ 609 h 664"/>
                <a:gd name="T24" fmla="*/ 29 w 1355"/>
                <a:gd name="T25" fmla="*/ 599 h 664"/>
                <a:gd name="T26" fmla="*/ 0 w 1355"/>
                <a:gd name="T27" fmla="*/ 590 h 664"/>
                <a:gd name="T28" fmla="*/ 10 w 1355"/>
                <a:gd name="T29" fmla="*/ 563 h 664"/>
                <a:gd name="T30" fmla="*/ 10 w 1355"/>
                <a:gd name="T31" fmla="*/ 535 h 664"/>
                <a:gd name="T32" fmla="*/ 10 w 1355"/>
                <a:gd name="T33" fmla="*/ 507 h 664"/>
                <a:gd name="T34" fmla="*/ 10 w 1355"/>
                <a:gd name="T35" fmla="*/ 470 h 664"/>
                <a:gd name="T36" fmla="*/ 19 w 1355"/>
                <a:gd name="T37" fmla="*/ 443 h 664"/>
                <a:gd name="T38" fmla="*/ 19 w 1355"/>
                <a:gd name="T39" fmla="*/ 406 h 664"/>
                <a:gd name="T40" fmla="*/ 29 w 1355"/>
                <a:gd name="T41" fmla="*/ 369 h 664"/>
                <a:gd name="T42" fmla="*/ 29 w 1355"/>
                <a:gd name="T43" fmla="*/ 323 h 664"/>
                <a:gd name="T44" fmla="*/ 29 w 1355"/>
                <a:gd name="T45" fmla="*/ 239 h 664"/>
                <a:gd name="T46" fmla="*/ 37 w 1355"/>
                <a:gd name="T47" fmla="*/ 157 h 664"/>
                <a:gd name="T48" fmla="*/ 29 w 1355"/>
                <a:gd name="T49" fmla="*/ 84 h 664"/>
                <a:gd name="T50" fmla="*/ 19 w 1355"/>
                <a:gd name="T51" fmla="*/ 0 h 664"/>
                <a:gd name="T52" fmla="*/ 333 w 1355"/>
                <a:gd name="T53" fmla="*/ 10 h 664"/>
                <a:gd name="T54" fmla="*/ 351 w 1355"/>
                <a:gd name="T55" fmla="*/ 10 h 664"/>
                <a:gd name="T56" fmla="*/ 370 w 1355"/>
                <a:gd name="T57" fmla="*/ 18 h 664"/>
                <a:gd name="T58" fmla="*/ 397 w 1355"/>
                <a:gd name="T59" fmla="*/ 28 h 664"/>
                <a:gd name="T60" fmla="*/ 581 w 1355"/>
                <a:gd name="T61" fmla="*/ 37 h 664"/>
                <a:gd name="T62" fmla="*/ 599 w 1355"/>
                <a:gd name="T63" fmla="*/ 47 h 664"/>
                <a:gd name="T64" fmla="*/ 618 w 1355"/>
                <a:gd name="T65" fmla="*/ 47 h 664"/>
                <a:gd name="T66" fmla="*/ 636 w 1355"/>
                <a:gd name="T67" fmla="*/ 47 h 664"/>
                <a:gd name="T68" fmla="*/ 646 w 1355"/>
                <a:gd name="T69" fmla="*/ 37 h 664"/>
                <a:gd name="T70" fmla="*/ 655 w 1355"/>
                <a:gd name="T71" fmla="*/ 28 h 664"/>
                <a:gd name="T72" fmla="*/ 701 w 1355"/>
                <a:gd name="T73" fmla="*/ 28 h 664"/>
                <a:gd name="T74" fmla="*/ 738 w 1355"/>
                <a:gd name="T75" fmla="*/ 37 h 664"/>
                <a:gd name="T76" fmla="*/ 784 w 1355"/>
                <a:gd name="T77" fmla="*/ 47 h 664"/>
                <a:gd name="T78" fmla="*/ 830 w 1355"/>
                <a:gd name="T79" fmla="*/ 47 h 664"/>
                <a:gd name="T80" fmla="*/ 1189 w 1355"/>
                <a:gd name="T81" fmla="*/ 47 h 664"/>
                <a:gd name="T82" fmla="*/ 1226 w 1355"/>
                <a:gd name="T83" fmla="*/ 55 h 664"/>
                <a:gd name="T84" fmla="*/ 1272 w 1355"/>
                <a:gd name="T85" fmla="*/ 55 h 664"/>
                <a:gd name="T86" fmla="*/ 1309 w 1355"/>
                <a:gd name="T87" fmla="*/ 65 h 664"/>
                <a:gd name="T88" fmla="*/ 1355 w 1355"/>
                <a:gd name="T89" fmla="*/ 65 h 664"/>
                <a:gd name="T90" fmla="*/ 1346 w 1355"/>
                <a:gd name="T91" fmla="*/ 406 h 664"/>
                <a:gd name="T92" fmla="*/ 1336 w 1355"/>
                <a:gd name="T93" fmla="*/ 443 h 664"/>
                <a:gd name="T94" fmla="*/ 1336 w 1355"/>
                <a:gd name="T95" fmla="*/ 470 h 664"/>
                <a:gd name="T96" fmla="*/ 1328 w 1355"/>
                <a:gd name="T97" fmla="*/ 498 h 664"/>
                <a:gd name="T98" fmla="*/ 1328 w 1355"/>
                <a:gd name="T99" fmla="*/ 535 h 664"/>
                <a:gd name="T100" fmla="*/ 1309 w 1355"/>
                <a:gd name="T101" fmla="*/ 572 h 664"/>
                <a:gd name="T102" fmla="*/ 1299 w 1355"/>
                <a:gd name="T103" fmla="*/ 609 h 664"/>
                <a:gd name="T104" fmla="*/ 1299 w 1355"/>
                <a:gd name="T105" fmla="*/ 646 h 664"/>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55"/>
                <a:gd name="T160" fmla="*/ 0 h 664"/>
                <a:gd name="T161" fmla="*/ 1355 w 1355"/>
                <a:gd name="T162" fmla="*/ 664 h 664"/>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55" h="664">
                  <a:moveTo>
                    <a:pt x="1291" y="664"/>
                  </a:moveTo>
                  <a:lnTo>
                    <a:pt x="1281" y="664"/>
                  </a:lnTo>
                  <a:lnTo>
                    <a:pt x="1263" y="664"/>
                  </a:lnTo>
                  <a:lnTo>
                    <a:pt x="1254" y="664"/>
                  </a:lnTo>
                  <a:lnTo>
                    <a:pt x="1235" y="664"/>
                  </a:lnTo>
                  <a:lnTo>
                    <a:pt x="1226" y="664"/>
                  </a:lnTo>
                  <a:lnTo>
                    <a:pt x="1208" y="664"/>
                  </a:lnTo>
                  <a:lnTo>
                    <a:pt x="1189" y="664"/>
                  </a:lnTo>
                  <a:lnTo>
                    <a:pt x="1180" y="664"/>
                  </a:lnTo>
                  <a:lnTo>
                    <a:pt x="1014" y="646"/>
                  </a:lnTo>
                  <a:lnTo>
                    <a:pt x="1005" y="646"/>
                  </a:lnTo>
                  <a:lnTo>
                    <a:pt x="996" y="636"/>
                  </a:lnTo>
                  <a:lnTo>
                    <a:pt x="987" y="636"/>
                  </a:lnTo>
                  <a:lnTo>
                    <a:pt x="977" y="627"/>
                  </a:lnTo>
                  <a:lnTo>
                    <a:pt x="968" y="627"/>
                  </a:lnTo>
                  <a:lnTo>
                    <a:pt x="959" y="627"/>
                  </a:lnTo>
                  <a:lnTo>
                    <a:pt x="950" y="627"/>
                  </a:lnTo>
                  <a:lnTo>
                    <a:pt x="940" y="617"/>
                  </a:lnTo>
                  <a:lnTo>
                    <a:pt x="194" y="617"/>
                  </a:lnTo>
                  <a:lnTo>
                    <a:pt x="167" y="617"/>
                  </a:lnTo>
                  <a:lnTo>
                    <a:pt x="148" y="617"/>
                  </a:lnTo>
                  <a:lnTo>
                    <a:pt x="120" y="617"/>
                  </a:lnTo>
                  <a:lnTo>
                    <a:pt x="102" y="609"/>
                  </a:lnTo>
                  <a:lnTo>
                    <a:pt x="74" y="609"/>
                  </a:lnTo>
                  <a:lnTo>
                    <a:pt x="47" y="609"/>
                  </a:lnTo>
                  <a:lnTo>
                    <a:pt x="29" y="599"/>
                  </a:lnTo>
                  <a:lnTo>
                    <a:pt x="0" y="599"/>
                  </a:lnTo>
                  <a:lnTo>
                    <a:pt x="0" y="590"/>
                  </a:lnTo>
                  <a:lnTo>
                    <a:pt x="10" y="581"/>
                  </a:lnTo>
                  <a:lnTo>
                    <a:pt x="10" y="563"/>
                  </a:lnTo>
                  <a:lnTo>
                    <a:pt x="10" y="553"/>
                  </a:lnTo>
                  <a:lnTo>
                    <a:pt x="10" y="535"/>
                  </a:lnTo>
                  <a:lnTo>
                    <a:pt x="10" y="526"/>
                  </a:lnTo>
                  <a:lnTo>
                    <a:pt x="10" y="507"/>
                  </a:lnTo>
                  <a:lnTo>
                    <a:pt x="10" y="489"/>
                  </a:lnTo>
                  <a:lnTo>
                    <a:pt x="10" y="470"/>
                  </a:lnTo>
                  <a:lnTo>
                    <a:pt x="10" y="462"/>
                  </a:lnTo>
                  <a:lnTo>
                    <a:pt x="19" y="443"/>
                  </a:lnTo>
                  <a:lnTo>
                    <a:pt x="19" y="425"/>
                  </a:lnTo>
                  <a:lnTo>
                    <a:pt x="19" y="406"/>
                  </a:lnTo>
                  <a:lnTo>
                    <a:pt x="29" y="388"/>
                  </a:lnTo>
                  <a:lnTo>
                    <a:pt x="29" y="369"/>
                  </a:lnTo>
                  <a:lnTo>
                    <a:pt x="29" y="359"/>
                  </a:lnTo>
                  <a:lnTo>
                    <a:pt x="29" y="323"/>
                  </a:lnTo>
                  <a:lnTo>
                    <a:pt x="29" y="286"/>
                  </a:lnTo>
                  <a:lnTo>
                    <a:pt x="29" y="239"/>
                  </a:lnTo>
                  <a:lnTo>
                    <a:pt x="37" y="204"/>
                  </a:lnTo>
                  <a:lnTo>
                    <a:pt x="37" y="157"/>
                  </a:lnTo>
                  <a:lnTo>
                    <a:pt x="37" y="120"/>
                  </a:lnTo>
                  <a:lnTo>
                    <a:pt x="29" y="84"/>
                  </a:lnTo>
                  <a:lnTo>
                    <a:pt x="29" y="47"/>
                  </a:lnTo>
                  <a:lnTo>
                    <a:pt x="19" y="0"/>
                  </a:lnTo>
                  <a:lnTo>
                    <a:pt x="333" y="0"/>
                  </a:lnTo>
                  <a:lnTo>
                    <a:pt x="333" y="10"/>
                  </a:lnTo>
                  <a:lnTo>
                    <a:pt x="341" y="10"/>
                  </a:lnTo>
                  <a:lnTo>
                    <a:pt x="351" y="10"/>
                  </a:lnTo>
                  <a:lnTo>
                    <a:pt x="360" y="18"/>
                  </a:lnTo>
                  <a:lnTo>
                    <a:pt x="370" y="18"/>
                  </a:lnTo>
                  <a:lnTo>
                    <a:pt x="388" y="18"/>
                  </a:lnTo>
                  <a:lnTo>
                    <a:pt x="397" y="28"/>
                  </a:lnTo>
                  <a:lnTo>
                    <a:pt x="572" y="28"/>
                  </a:lnTo>
                  <a:lnTo>
                    <a:pt x="581" y="37"/>
                  </a:lnTo>
                  <a:lnTo>
                    <a:pt x="591" y="37"/>
                  </a:lnTo>
                  <a:lnTo>
                    <a:pt x="599" y="47"/>
                  </a:lnTo>
                  <a:lnTo>
                    <a:pt x="609" y="47"/>
                  </a:lnTo>
                  <a:lnTo>
                    <a:pt x="618" y="47"/>
                  </a:lnTo>
                  <a:lnTo>
                    <a:pt x="628" y="47"/>
                  </a:lnTo>
                  <a:lnTo>
                    <a:pt x="636" y="47"/>
                  </a:lnTo>
                  <a:lnTo>
                    <a:pt x="636" y="37"/>
                  </a:lnTo>
                  <a:lnTo>
                    <a:pt x="646" y="37"/>
                  </a:lnTo>
                  <a:lnTo>
                    <a:pt x="655" y="37"/>
                  </a:lnTo>
                  <a:lnTo>
                    <a:pt x="655" y="28"/>
                  </a:lnTo>
                  <a:lnTo>
                    <a:pt x="673" y="28"/>
                  </a:lnTo>
                  <a:lnTo>
                    <a:pt x="701" y="28"/>
                  </a:lnTo>
                  <a:lnTo>
                    <a:pt x="719" y="28"/>
                  </a:lnTo>
                  <a:lnTo>
                    <a:pt x="738" y="37"/>
                  </a:lnTo>
                  <a:lnTo>
                    <a:pt x="766" y="37"/>
                  </a:lnTo>
                  <a:lnTo>
                    <a:pt x="784" y="47"/>
                  </a:lnTo>
                  <a:lnTo>
                    <a:pt x="812" y="47"/>
                  </a:lnTo>
                  <a:lnTo>
                    <a:pt x="830" y="47"/>
                  </a:lnTo>
                  <a:lnTo>
                    <a:pt x="849" y="47"/>
                  </a:lnTo>
                  <a:lnTo>
                    <a:pt x="1189" y="47"/>
                  </a:lnTo>
                  <a:lnTo>
                    <a:pt x="1208" y="47"/>
                  </a:lnTo>
                  <a:lnTo>
                    <a:pt x="1226" y="55"/>
                  </a:lnTo>
                  <a:lnTo>
                    <a:pt x="1254" y="55"/>
                  </a:lnTo>
                  <a:lnTo>
                    <a:pt x="1272" y="55"/>
                  </a:lnTo>
                  <a:lnTo>
                    <a:pt x="1291" y="65"/>
                  </a:lnTo>
                  <a:lnTo>
                    <a:pt x="1309" y="65"/>
                  </a:lnTo>
                  <a:lnTo>
                    <a:pt x="1336" y="65"/>
                  </a:lnTo>
                  <a:lnTo>
                    <a:pt x="1355" y="65"/>
                  </a:lnTo>
                  <a:lnTo>
                    <a:pt x="1355" y="388"/>
                  </a:lnTo>
                  <a:lnTo>
                    <a:pt x="1346" y="406"/>
                  </a:lnTo>
                  <a:lnTo>
                    <a:pt x="1336" y="425"/>
                  </a:lnTo>
                  <a:lnTo>
                    <a:pt x="1336" y="443"/>
                  </a:lnTo>
                  <a:lnTo>
                    <a:pt x="1336" y="452"/>
                  </a:lnTo>
                  <a:lnTo>
                    <a:pt x="1336" y="470"/>
                  </a:lnTo>
                  <a:lnTo>
                    <a:pt x="1328" y="479"/>
                  </a:lnTo>
                  <a:lnTo>
                    <a:pt x="1328" y="498"/>
                  </a:lnTo>
                  <a:lnTo>
                    <a:pt x="1328" y="516"/>
                  </a:lnTo>
                  <a:lnTo>
                    <a:pt x="1328" y="535"/>
                  </a:lnTo>
                  <a:lnTo>
                    <a:pt x="1318" y="553"/>
                  </a:lnTo>
                  <a:lnTo>
                    <a:pt x="1309" y="572"/>
                  </a:lnTo>
                  <a:lnTo>
                    <a:pt x="1309" y="590"/>
                  </a:lnTo>
                  <a:lnTo>
                    <a:pt x="1299" y="609"/>
                  </a:lnTo>
                  <a:lnTo>
                    <a:pt x="1299" y="627"/>
                  </a:lnTo>
                  <a:lnTo>
                    <a:pt x="1299" y="646"/>
                  </a:lnTo>
                  <a:lnTo>
                    <a:pt x="1291" y="664"/>
                  </a:lnTo>
                  <a:close/>
                </a:path>
              </a:pathLst>
            </a:custGeom>
            <a:solidFill>
              <a:srgbClr val="A3B2B2"/>
            </a:solidFill>
            <a:ln w="9525">
              <a:noFill/>
              <a:round/>
              <a:headEnd/>
              <a:tailEnd/>
            </a:ln>
          </p:spPr>
          <p:txBody>
            <a:bodyPr>
              <a:prstTxWarp prst="textNoShape">
                <a:avLst/>
              </a:prstTxWarp>
            </a:bodyPr>
            <a:lstStyle/>
            <a:p>
              <a:endParaRPr lang="en-US"/>
            </a:p>
          </p:txBody>
        </p:sp>
        <p:sp>
          <p:nvSpPr>
            <p:cNvPr id="24627" name="Freeform 246"/>
            <p:cNvSpPr>
              <a:spLocks/>
            </p:cNvSpPr>
            <p:nvPr/>
          </p:nvSpPr>
          <p:spPr bwMode="auto">
            <a:xfrm>
              <a:off x="2579" y="3603"/>
              <a:ext cx="596" cy="83"/>
            </a:xfrm>
            <a:custGeom>
              <a:avLst/>
              <a:gdLst>
                <a:gd name="T0" fmla="*/ 4763 w 4763"/>
                <a:gd name="T1" fmla="*/ 525 h 663"/>
                <a:gd name="T2" fmla="*/ 4450 w 4763"/>
                <a:gd name="T3" fmla="*/ 544 h 663"/>
                <a:gd name="T4" fmla="*/ 4128 w 4763"/>
                <a:gd name="T5" fmla="*/ 571 h 663"/>
                <a:gd name="T6" fmla="*/ 3815 w 4763"/>
                <a:gd name="T7" fmla="*/ 599 h 663"/>
                <a:gd name="T8" fmla="*/ 3492 w 4763"/>
                <a:gd name="T9" fmla="*/ 618 h 663"/>
                <a:gd name="T10" fmla="*/ 3419 w 4763"/>
                <a:gd name="T11" fmla="*/ 618 h 663"/>
                <a:gd name="T12" fmla="*/ 3345 w 4763"/>
                <a:gd name="T13" fmla="*/ 618 h 663"/>
                <a:gd name="T14" fmla="*/ 3271 w 4763"/>
                <a:gd name="T15" fmla="*/ 618 h 663"/>
                <a:gd name="T16" fmla="*/ 3198 w 4763"/>
                <a:gd name="T17" fmla="*/ 618 h 663"/>
                <a:gd name="T18" fmla="*/ 2967 w 4763"/>
                <a:gd name="T19" fmla="*/ 636 h 663"/>
                <a:gd name="T20" fmla="*/ 2746 w 4763"/>
                <a:gd name="T21" fmla="*/ 645 h 663"/>
                <a:gd name="T22" fmla="*/ 2525 w 4763"/>
                <a:gd name="T23" fmla="*/ 654 h 663"/>
                <a:gd name="T24" fmla="*/ 2294 w 4763"/>
                <a:gd name="T25" fmla="*/ 663 h 663"/>
                <a:gd name="T26" fmla="*/ 737 w 4763"/>
                <a:gd name="T27" fmla="*/ 663 h 663"/>
                <a:gd name="T28" fmla="*/ 691 w 4763"/>
                <a:gd name="T29" fmla="*/ 654 h 663"/>
                <a:gd name="T30" fmla="*/ 645 w 4763"/>
                <a:gd name="T31" fmla="*/ 645 h 663"/>
                <a:gd name="T32" fmla="*/ 608 w 4763"/>
                <a:gd name="T33" fmla="*/ 645 h 663"/>
                <a:gd name="T34" fmla="*/ 526 w 4763"/>
                <a:gd name="T35" fmla="*/ 645 h 663"/>
                <a:gd name="T36" fmla="*/ 378 w 4763"/>
                <a:gd name="T37" fmla="*/ 645 h 663"/>
                <a:gd name="T38" fmla="*/ 332 w 4763"/>
                <a:gd name="T39" fmla="*/ 636 h 663"/>
                <a:gd name="T40" fmla="*/ 286 w 4763"/>
                <a:gd name="T41" fmla="*/ 626 h 663"/>
                <a:gd name="T42" fmla="*/ 239 w 4763"/>
                <a:gd name="T43" fmla="*/ 626 h 663"/>
                <a:gd name="T44" fmla="*/ 203 w 4763"/>
                <a:gd name="T45" fmla="*/ 618 h 663"/>
                <a:gd name="T46" fmla="*/ 28 w 4763"/>
                <a:gd name="T47" fmla="*/ 618 h 663"/>
                <a:gd name="T48" fmla="*/ 9 w 4763"/>
                <a:gd name="T49" fmla="*/ 618 h 663"/>
                <a:gd name="T50" fmla="*/ 9 w 4763"/>
                <a:gd name="T51" fmla="*/ 589 h 663"/>
                <a:gd name="T52" fmla="*/ 18 w 4763"/>
                <a:gd name="T53" fmla="*/ 534 h 663"/>
                <a:gd name="T54" fmla="*/ 28 w 4763"/>
                <a:gd name="T55" fmla="*/ 488 h 663"/>
                <a:gd name="T56" fmla="*/ 37 w 4763"/>
                <a:gd name="T57" fmla="*/ 433 h 663"/>
                <a:gd name="T58" fmla="*/ 47 w 4763"/>
                <a:gd name="T59" fmla="*/ 397 h 663"/>
                <a:gd name="T60" fmla="*/ 47 w 4763"/>
                <a:gd name="T61" fmla="*/ 378 h 663"/>
                <a:gd name="T62" fmla="*/ 55 w 4763"/>
                <a:gd name="T63" fmla="*/ 360 h 663"/>
                <a:gd name="T64" fmla="*/ 65 w 4763"/>
                <a:gd name="T65" fmla="*/ 341 h 663"/>
                <a:gd name="T66" fmla="*/ 65 w 4763"/>
                <a:gd name="T67" fmla="*/ 0 h 663"/>
                <a:gd name="T68" fmla="*/ 838 w 4763"/>
                <a:gd name="T69" fmla="*/ 9 h 663"/>
                <a:gd name="T70" fmla="*/ 912 w 4763"/>
                <a:gd name="T71" fmla="*/ 9 h 663"/>
                <a:gd name="T72" fmla="*/ 986 w 4763"/>
                <a:gd name="T73" fmla="*/ 19 h 663"/>
                <a:gd name="T74" fmla="*/ 1060 w 4763"/>
                <a:gd name="T75" fmla="*/ 27 h 663"/>
                <a:gd name="T76" fmla="*/ 2294 w 4763"/>
                <a:gd name="T77" fmla="*/ 27 h 663"/>
                <a:gd name="T78" fmla="*/ 2386 w 4763"/>
                <a:gd name="T79" fmla="*/ 19 h 663"/>
                <a:gd name="T80" fmla="*/ 2469 w 4763"/>
                <a:gd name="T81" fmla="*/ 19 h 663"/>
                <a:gd name="T82" fmla="*/ 2562 w 4763"/>
                <a:gd name="T83" fmla="*/ 9 h 663"/>
                <a:gd name="T84" fmla="*/ 2645 w 4763"/>
                <a:gd name="T85" fmla="*/ 0 h 663"/>
                <a:gd name="T86" fmla="*/ 4662 w 4763"/>
                <a:gd name="T87" fmla="*/ 0 h 663"/>
                <a:gd name="T88" fmla="*/ 4689 w 4763"/>
                <a:gd name="T89" fmla="*/ 0 h 663"/>
                <a:gd name="T90" fmla="*/ 4708 w 4763"/>
                <a:gd name="T91" fmla="*/ 0 h 663"/>
                <a:gd name="T92" fmla="*/ 4736 w 4763"/>
                <a:gd name="T93" fmla="*/ 0 h 663"/>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4763"/>
                <a:gd name="T142" fmla="*/ 0 h 663"/>
                <a:gd name="T143" fmla="*/ 4763 w 4763"/>
                <a:gd name="T144" fmla="*/ 663 h 663"/>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4763" h="663">
                  <a:moveTo>
                    <a:pt x="4745" y="0"/>
                  </a:moveTo>
                  <a:lnTo>
                    <a:pt x="4763" y="525"/>
                  </a:lnTo>
                  <a:lnTo>
                    <a:pt x="4607" y="534"/>
                  </a:lnTo>
                  <a:lnTo>
                    <a:pt x="4450" y="544"/>
                  </a:lnTo>
                  <a:lnTo>
                    <a:pt x="4284" y="562"/>
                  </a:lnTo>
                  <a:lnTo>
                    <a:pt x="4128" y="571"/>
                  </a:lnTo>
                  <a:lnTo>
                    <a:pt x="3971" y="581"/>
                  </a:lnTo>
                  <a:lnTo>
                    <a:pt x="3815" y="599"/>
                  </a:lnTo>
                  <a:lnTo>
                    <a:pt x="3658" y="608"/>
                  </a:lnTo>
                  <a:lnTo>
                    <a:pt x="3492" y="618"/>
                  </a:lnTo>
                  <a:lnTo>
                    <a:pt x="3456" y="618"/>
                  </a:lnTo>
                  <a:lnTo>
                    <a:pt x="3419" y="618"/>
                  </a:lnTo>
                  <a:lnTo>
                    <a:pt x="3382" y="618"/>
                  </a:lnTo>
                  <a:lnTo>
                    <a:pt x="3345" y="618"/>
                  </a:lnTo>
                  <a:lnTo>
                    <a:pt x="3308" y="618"/>
                  </a:lnTo>
                  <a:lnTo>
                    <a:pt x="3271" y="618"/>
                  </a:lnTo>
                  <a:lnTo>
                    <a:pt x="3234" y="618"/>
                  </a:lnTo>
                  <a:lnTo>
                    <a:pt x="3198" y="618"/>
                  </a:lnTo>
                  <a:lnTo>
                    <a:pt x="3087" y="626"/>
                  </a:lnTo>
                  <a:lnTo>
                    <a:pt x="2967" y="636"/>
                  </a:lnTo>
                  <a:lnTo>
                    <a:pt x="2857" y="636"/>
                  </a:lnTo>
                  <a:lnTo>
                    <a:pt x="2746" y="645"/>
                  </a:lnTo>
                  <a:lnTo>
                    <a:pt x="2635" y="645"/>
                  </a:lnTo>
                  <a:lnTo>
                    <a:pt x="2525" y="654"/>
                  </a:lnTo>
                  <a:lnTo>
                    <a:pt x="2405" y="654"/>
                  </a:lnTo>
                  <a:lnTo>
                    <a:pt x="2294" y="663"/>
                  </a:lnTo>
                  <a:lnTo>
                    <a:pt x="755" y="663"/>
                  </a:lnTo>
                  <a:lnTo>
                    <a:pt x="737" y="663"/>
                  </a:lnTo>
                  <a:lnTo>
                    <a:pt x="718" y="654"/>
                  </a:lnTo>
                  <a:lnTo>
                    <a:pt x="691" y="654"/>
                  </a:lnTo>
                  <a:lnTo>
                    <a:pt x="673" y="654"/>
                  </a:lnTo>
                  <a:lnTo>
                    <a:pt x="645" y="645"/>
                  </a:lnTo>
                  <a:lnTo>
                    <a:pt x="627" y="645"/>
                  </a:lnTo>
                  <a:lnTo>
                    <a:pt x="608" y="645"/>
                  </a:lnTo>
                  <a:lnTo>
                    <a:pt x="581" y="645"/>
                  </a:lnTo>
                  <a:lnTo>
                    <a:pt x="526" y="645"/>
                  </a:lnTo>
                  <a:lnTo>
                    <a:pt x="516" y="645"/>
                  </a:lnTo>
                  <a:lnTo>
                    <a:pt x="378" y="645"/>
                  </a:lnTo>
                  <a:lnTo>
                    <a:pt x="350" y="636"/>
                  </a:lnTo>
                  <a:lnTo>
                    <a:pt x="332" y="636"/>
                  </a:lnTo>
                  <a:lnTo>
                    <a:pt x="313" y="636"/>
                  </a:lnTo>
                  <a:lnTo>
                    <a:pt x="286" y="626"/>
                  </a:lnTo>
                  <a:lnTo>
                    <a:pt x="268" y="626"/>
                  </a:lnTo>
                  <a:lnTo>
                    <a:pt x="239" y="626"/>
                  </a:lnTo>
                  <a:lnTo>
                    <a:pt x="222" y="618"/>
                  </a:lnTo>
                  <a:lnTo>
                    <a:pt x="203" y="618"/>
                  </a:lnTo>
                  <a:lnTo>
                    <a:pt x="37" y="618"/>
                  </a:lnTo>
                  <a:lnTo>
                    <a:pt x="28" y="618"/>
                  </a:lnTo>
                  <a:lnTo>
                    <a:pt x="18" y="618"/>
                  </a:lnTo>
                  <a:lnTo>
                    <a:pt x="9" y="618"/>
                  </a:lnTo>
                  <a:lnTo>
                    <a:pt x="0" y="618"/>
                  </a:lnTo>
                  <a:lnTo>
                    <a:pt x="9" y="589"/>
                  </a:lnTo>
                  <a:lnTo>
                    <a:pt x="9" y="562"/>
                  </a:lnTo>
                  <a:lnTo>
                    <a:pt x="18" y="534"/>
                  </a:lnTo>
                  <a:lnTo>
                    <a:pt x="28" y="516"/>
                  </a:lnTo>
                  <a:lnTo>
                    <a:pt x="28" y="488"/>
                  </a:lnTo>
                  <a:lnTo>
                    <a:pt x="37" y="461"/>
                  </a:lnTo>
                  <a:lnTo>
                    <a:pt x="37" y="433"/>
                  </a:lnTo>
                  <a:lnTo>
                    <a:pt x="37" y="405"/>
                  </a:lnTo>
                  <a:lnTo>
                    <a:pt x="47" y="397"/>
                  </a:lnTo>
                  <a:lnTo>
                    <a:pt x="47" y="387"/>
                  </a:lnTo>
                  <a:lnTo>
                    <a:pt x="47" y="378"/>
                  </a:lnTo>
                  <a:lnTo>
                    <a:pt x="55" y="368"/>
                  </a:lnTo>
                  <a:lnTo>
                    <a:pt x="55" y="360"/>
                  </a:lnTo>
                  <a:lnTo>
                    <a:pt x="55" y="350"/>
                  </a:lnTo>
                  <a:lnTo>
                    <a:pt x="65" y="341"/>
                  </a:lnTo>
                  <a:lnTo>
                    <a:pt x="65" y="331"/>
                  </a:lnTo>
                  <a:lnTo>
                    <a:pt x="65" y="0"/>
                  </a:lnTo>
                  <a:lnTo>
                    <a:pt x="792" y="0"/>
                  </a:lnTo>
                  <a:lnTo>
                    <a:pt x="838" y="9"/>
                  </a:lnTo>
                  <a:lnTo>
                    <a:pt x="875" y="9"/>
                  </a:lnTo>
                  <a:lnTo>
                    <a:pt x="912" y="9"/>
                  </a:lnTo>
                  <a:lnTo>
                    <a:pt x="949" y="19"/>
                  </a:lnTo>
                  <a:lnTo>
                    <a:pt x="986" y="19"/>
                  </a:lnTo>
                  <a:lnTo>
                    <a:pt x="1023" y="19"/>
                  </a:lnTo>
                  <a:lnTo>
                    <a:pt x="1060" y="27"/>
                  </a:lnTo>
                  <a:lnTo>
                    <a:pt x="1096" y="27"/>
                  </a:lnTo>
                  <a:lnTo>
                    <a:pt x="2294" y="27"/>
                  </a:lnTo>
                  <a:lnTo>
                    <a:pt x="2341" y="27"/>
                  </a:lnTo>
                  <a:lnTo>
                    <a:pt x="2386" y="19"/>
                  </a:lnTo>
                  <a:lnTo>
                    <a:pt x="2424" y="19"/>
                  </a:lnTo>
                  <a:lnTo>
                    <a:pt x="2469" y="19"/>
                  </a:lnTo>
                  <a:lnTo>
                    <a:pt x="2515" y="9"/>
                  </a:lnTo>
                  <a:lnTo>
                    <a:pt x="2562" y="9"/>
                  </a:lnTo>
                  <a:lnTo>
                    <a:pt x="2599" y="9"/>
                  </a:lnTo>
                  <a:lnTo>
                    <a:pt x="2645" y="0"/>
                  </a:lnTo>
                  <a:lnTo>
                    <a:pt x="4653" y="0"/>
                  </a:lnTo>
                  <a:lnTo>
                    <a:pt x="4662" y="0"/>
                  </a:lnTo>
                  <a:lnTo>
                    <a:pt x="4672" y="0"/>
                  </a:lnTo>
                  <a:lnTo>
                    <a:pt x="4689" y="0"/>
                  </a:lnTo>
                  <a:lnTo>
                    <a:pt x="4699" y="0"/>
                  </a:lnTo>
                  <a:lnTo>
                    <a:pt x="4708" y="0"/>
                  </a:lnTo>
                  <a:lnTo>
                    <a:pt x="4718" y="0"/>
                  </a:lnTo>
                  <a:lnTo>
                    <a:pt x="4736" y="0"/>
                  </a:lnTo>
                  <a:lnTo>
                    <a:pt x="4745" y="0"/>
                  </a:lnTo>
                  <a:close/>
                </a:path>
              </a:pathLst>
            </a:custGeom>
            <a:solidFill>
              <a:srgbClr val="D6E0E0"/>
            </a:solidFill>
            <a:ln w="9525">
              <a:noFill/>
              <a:round/>
              <a:headEnd/>
              <a:tailEnd/>
            </a:ln>
          </p:spPr>
          <p:txBody>
            <a:bodyPr>
              <a:prstTxWarp prst="textNoShape">
                <a:avLst/>
              </a:prstTxWarp>
            </a:bodyPr>
            <a:lstStyle/>
            <a:p>
              <a:endParaRPr lang="en-US"/>
            </a:p>
          </p:txBody>
        </p:sp>
        <p:sp>
          <p:nvSpPr>
            <p:cNvPr id="24628" name="Freeform 247"/>
            <p:cNvSpPr>
              <a:spLocks/>
            </p:cNvSpPr>
            <p:nvPr/>
          </p:nvSpPr>
          <p:spPr bwMode="auto">
            <a:xfrm>
              <a:off x="2178" y="3488"/>
              <a:ext cx="113" cy="89"/>
            </a:xfrm>
            <a:custGeom>
              <a:avLst/>
              <a:gdLst>
                <a:gd name="T0" fmla="*/ 904 w 904"/>
                <a:gd name="T1" fmla="*/ 710 h 710"/>
                <a:gd name="T2" fmla="*/ 876 w 904"/>
                <a:gd name="T3" fmla="*/ 710 h 710"/>
                <a:gd name="T4" fmla="*/ 848 w 904"/>
                <a:gd name="T5" fmla="*/ 701 h 710"/>
                <a:gd name="T6" fmla="*/ 830 w 904"/>
                <a:gd name="T7" fmla="*/ 701 h 710"/>
                <a:gd name="T8" fmla="*/ 820 w 904"/>
                <a:gd name="T9" fmla="*/ 691 h 710"/>
                <a:gd name="T10" fmla="*/ 802 w 904"/>
                <a:gd name="T11" fmla="*/ 691 h 710"/>
                <a:gd name="T12" fmla="*/ 784 w 904"/>
                <a:gd name="T13" fmla="*/ 691 h 710"/>
                <a:gd name="T14" fmla="*/ 766 w 904"/>
                <a:gd name="T15" fmla="*/ 691 h 710"/>
                <a:gd name="T16" fmla="*/ 747 w 904"/>
                <a:gd name="T17" fmla="*/ 683 h 710"/>
                <a:gd name="T18" fmla="*/ 729 w 904"/>
                <a:gd name="T19" fmla="*/ 683 h 710"/>
                <a:gd name="T20" fmla="*/ 700 w 904"/>
                <a:gd name="T21" fmla="*/ 683 h 710"/>
                <a:gd name="T22" fmla="*/ 673 w 904"/>
                <a:gd name="T23" fmla="*/ 673 h 710"/>
                <a:gd name="T24" fmla="*/ 655 w 904"/>
                <a:gd name="T25" fmla="*/ 673 h 710"/>
                <a:gd name="T26" fmla="*/ 636 w 904"/>
                <a:gd name="T27" fmla="*/ 664 h 710"/>
                <a:gd name="T28" fmla="*/ 609 w 904"/>
                <a:gd name="T29" fmla="*/ 664 h 710"/>
                <a:gd name="T30" fmla="*/ 590 w 904"/>
                <a:gd name="T31" fmla="*/ 664 h 710"/>
                <a:gd name="T32" fmla="*/ 562 w 904"/>
                <a:gd name="T33" fmla="*/ 664 h 710"/>
                <a:gd name="T34" fmla="*/ 535 w 904"/>
                <a:gd name="T35" fmla="*/ 664 h 710"/>
                <a:gd name="T36" fmla="*/ 526 w 904"/>
                <a:gd name="T37" fmla="*/ 664 h 710"/>
                <a:gd name="T38" fmla="*/ 516 w 904"/>
                <a:gd name="T39" fmla="*/ 654 h 710"/>
                <a:gd name="T40" fmla="*/ 508 w 904"/>
                <a:gd name="T41" fmla="*/ 654 h 710"/>
                <a:gd name="T42" fmla="*/ 498 w 904"/>
                <a:gd name="T43" fmla="*/ 654 h 710"/>
                <a:gd name="T44" fmla="*/ 489 w 904"/>
                <a:gd name="T45" fmla="*/ 646 h 710"/>
                <a:gd name="T46" fmla="*/ 479 w 904"/>
                <a:gd name="T47" fmla="*/ 646 h 710"/>
                <a:gd name="T48" fmla="*/ 471 w 904"/>
                <a:gd name="T49" fmla="*/ 646 h 710"/>
                <a:gd name="T50" fmla="*/ 461 w 904"/>
                <a:gd name="T51" fmla="*/ 646 h 710"/>
                <a:gd name="T52" fmla="*/ 66 w 904"/>
                <a:gd name="T53" fmla="*/ 646 h 710"/>
                <a:gd name="T54" fmla="*/ 0 w 904"/>
                <a:gd name="T55" fmla="*/ 47 h 710"/>
                <a:gd name="T56" fmla="*/ 0 w 904"/>
                <a:gd name="T57" fmla="*/ 0 h 710"/>
                <a:gd name="T58" fmla="*/ 29 w 904"/>
                <a:gd name="T59" fmla="*/ 0 h 710"/>
                <a:gd name="T60" fmla="*/ 37 w 904"/>
                <a:gd name="T61" fmla="*/ 10 h 710"/>
                <a:gd name="T62" fmla="*/ 56 w 904"/>
                <a:gd name="T63" fmla="*/ 10 h 710"/>
                <a:gd name="T64" fmla="*/ 74 w 904"/>
                <a:gd name="T65" fmla="*/ 10 h 710"/>
                <a:gd name="T66" fmla="*/ 93 w 904"/>
                <a:gd name="T67" fmla="*/ 18 h 710"/>
                <a:gd name="T68" fmla="*/ 111 w 904"/>
                <a:gd name="T69" fmla="*/ 18 h 710"/>
                <a:gd name="T70" fmla="*/ 130 w 904"/>
                <a:gd name="T71" fmla="*/ 18 h 710"/>
                <a:gd name="T72" fmla="*/ 148 w 904"/>
                <a:gd name="T73" fmla="*/ 28 h 710"/>
                <a:gd name="T74" fmla="*/ 157 w 904"/>
                <a:gd name="T75" fmla="*/ 28 h 710"/>
                <a:gd name="T76" fmla="*/ 498 w 904"/>
                <a:gd name="T77" fmla="*/ 28 h 710"/>
                <a:gd name="T78" fmla="*/ 553 w 904"/>
                <a:gd name="T79" fmla="*/ 28 h 710"/>
                <a:gd name="T80" fmla="*/ 599 w 904"/>
                <a:gd name="T81" fmla="*/ 37 h 710"/>
                <a:gd name="T82" fmla="*/ 646 w 904"/>
                <a:gd name="T83" fmla="*/ 47 h 710"/>
                <a:gd name="T84" fmla="*/ 700 w 904"/>
                <a:gd name="T85" fmla="*/ 47 h 710"/>
                <a:gd name="T86" fmla="*/ 747 w 904"/>
                <a:gd name="T87" fmla="*/ 55 h 710"/>
                <a:gd name="T88" fmla="*/ 802 w 904"/>
                <a:gd name="T89" fmla="*/ 55 h 710"/>
                <a:gd name="T90" fmla="*/ 848 w 904"/>
                <a:gd name="T91" fmla="*/ 65 h 710"/>
                <a:gd name="T92" fmla="*/ 894 w 904"/>
                <a:gd name="T93" fmla="*/ 65 h 710"/>
                <a:gd name="T94" fmla="*/ 894 w 904"/>
                <a:gd name="T95" fmla="*/ 673 h 710"/>
                <a:gd name="T96" fmla="*/ 894 w 904"/>
                <a:gd name="T97" fmla="*/ 683 h 710"/>
                <a:gd name="T98" fmla="*/ 894 w 904"/>
                <a:gd name="T99" fmla="*/ 691 h 710"/>
                <a:gd name="T100" fmla="*/ 904 w 904"/>
                <a:gd name="T101" fmla="*/ 691 h 710"/>
                <a:gd name="T102" fmla="*/ 904 w 904"/>
                <a:gd name="T103" fmla="*/ 701 h 710"/>
                <a:gd name="T104" fmla="*/ 904 w 904"/>
                <a:gd name="T105" fmla="*/ 710 h 71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904"/>
                <a:gd name="T160" fmla="*/ 0 h 710"/>
                <a:gd name="T161" fmla="*/ 904 w 904"/>
                <a:gd name="T162" fmla="*/ 710 h 710"/>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904" h="710">
                  <a:moveTo>
                    <a:pt x="904" y="710"/>
                  </a:moveTo>
                  <a:lnTo>
                    <a:pt x="876" y="710"/>
                  </a:lnTo>
                  <a:lnTo>
                    <a:pt x="848" y="701"/>
                  </a:lnTo>
                  <a:lnTo>
                    <a:pt x="830" y="701"/>
                  </a:lnTo>
                  <a:lnTo>
                    <a:pt x="820" y="691"/>
                  </a:lnTo>
                  <a:lnTo>
                    <a:pt x="802" y="691"/>
                  </a:lnTo>
                  <a:lnTo>
                    <a:pt x="784" y="691"/>
                  </a:lnTo>
                  <a:lnTo>
                    <a:pt x="766" y="691"/>
                  </a:lnTo>
                  <a:lnTo>
                    <a:pt x="747" y="683"/>
                  </a:lnTo>
                  <a:lnTo>
                    <a:pt x="729" y="683"/>
                  </a:lnTo>
                  <a:lnTo>
                    <a:pt x="700" y="683"/>
                  </a:lnTo>
                  <a:lnTo>
                    <a:pt x="673" y="673"/>
                  </a:lnTo>
                  <a:lnTo>
                    <a:pt x="655" y="673"/>
                  </a:lnTo>
                  <a:lnTo>
                    <a:pt x="636" y="664"/>
                  </a:lnTo>
                  <a:lnTo>
                    <a:pt x="609" y="664"/>
                  </a:lnTo>
                  <a:lnTo>
                    <a:pt x="590" y="664"/>
                  </a:lnTo>
                  <a:lnTo>
                    <a:pt x="562" y="664"/>
                  </a:lnTo>
                  <a:lnTo>
                    <a:pt x="535" y="664"/>
                  </a:lnTo>
                  <a:lnTo>
                    <a:pt x="526" y="664"/>
                  </a:lnTo>
                  <a:lnTo>
                    <a:pt x="516" y="654"/>
                  </a:lnTo>
                  <a:lnTo>
                    <a:pt x="508" y="654"/>
                  </a:lnTo>
                  <a:lnTo>
                    <a:pt x="498" y="654"/>
                  </a:lnTo>
                  <a:lnTo>
                    <a:pt x="489" y="646"/>
                  </a:lnTo>
                  <a:lnTo>
                    <a:pt x="479" y="646"/>
                  </a:lnTo>
                  <a:lnTo>
                    <a:pt x="471" y="646"/>
                  </a:lnTo>
                  <a:lnTo>
                    <a:pt x="461" y="646"/>
                  </a:lnTo>
                  <a:lnTo>
                    <a:pt x="66" y="646"/>
                  </a:lnTo>
                  <a:lnTo>
                    <a:pt x="0" y="47"/>
                  </a:lnTo>
                  <a:lnTo>
                    <a:pt x="0" y="0"/>
                  </a:lnTo>
                  <a:lnTo>
                    <a:pt x="29" y="0"/>
                  </a:lnTo>
                  <a:lnTo>
                    <a:pt x="37" y="10"/>
                  </a:lnTo>
                  <a:lnTo>
                    <a:pt x="56" y="10"/>
                  </a:lnTo>
                  <a:lnTo>
                    <a:pt x="74" y="10"/>
                  </a:lnTo>
                  <a:lnTo>
                    <a:pt x="93" y="18"/>
                  </a:lnTo>
                  <a:lnTo>
                    <a:pt x="111" y="18"/>
                  </a:lnTo>
                  <a:lnTo>
                    <a:pt x="130" y="18"/>
                  </a:lnTo>
                  <a:lnTo>
                    <a:pt x="148" y="28"/>
                  </a:lnTo>
                  <a:lnTo>
                    <a:pt x="157" y="28"/>
                  </a:lnTo>
                  <a:lnTo>
                    <a:pt x="498" y="28"/>
                  </a:lnTo>
                  <a:lnTo>
                    <a:pt x="553" y="28"/>
                  </a:lnTo>
                  <a:lnTo>
                    <a:pt x="599" y="37"/>
                  </a:lnTo>
                  <a:lnTo>
                    <a:pt x="646" y="47"/>
                  </a:lnTo>
                  <a:lnTo>
                    <a:pt x="700" y="47"/>
                  </a:lnTo>
                  <a:lnTo>
                    <a:pt x="747" y="55"/>
                  </a:lnTo>
                  <a:lnTo>
                    <a:pt x="802" y="55"/>
                  </a:lnTo>
                  <a:lnTo>
                    <a:pt x="848" y="65"/>
                  </a:lnTo>
                  <a:lnTo>
                    <a:pt x="894" y="65"/>
                  </a:lnTo>
                  <a:lnTo>
                    <a:pt x="894" y="673"/>
                  </a:lnTo>
                  <a:lnTo>
                    <a:pt x="894" y="683"/>
                  </a:lnTo>
                  <a:lnTo>
                    <a:pt x="894" y="691"/>
                  </a:lnTo>
                  <a:lnTo>
                    <a:pt x="904" y="691"/>
                  </a:lnTo>
                  <a:lnTo>
                    <a:pt x="904" y="701"/>
                  </a:lnTo>
                  <a:lnTo>
                    <a:pt x="904" y="710"/>
                  </a:lnTo>
                  <a:close/>
                </a:path>
              </a:pathLst>
            </a:custGeom>
            <a:solidFill>
              <a:srgbClr val="D6E0E0"/>
            </a:solidFill>
            <a:ln w="9525">
              <a:noFill/>
              <a:round/>
              <a:headEnd/>
              <a:tailEnd/>
            </a:ln>
          </p:spPr>
          <p:txBody>
            <a:bodyPr>
              <a:prstTxWarp prst="textNoShape">
                <a:avLst/>
              </a:prstTxWarp>
            </a:bodyPr>
            <a:lstStyle/>
            <a:p>
              <a:endParaRPr lang="en-US"/>
            </a:p>
          </p:txBody>
        </p:sp>
        <p:sp>
          <p:nvSpPr>
            <p:cNvPr id="24629" name="Freeform 248"/>
            <p:cNvSpPr>
              <a:spLocks/>
            </p:cNvSpPr>
            <p:nvPr/>
          </p:nvSpPr>
          <p:spPr bwMode="auto">
            <a:xfrm>
              <a:off x="2302" y="3496"/>
              <a:ext cx="173" cy="89"/>
            </a:xfrm>
            <a:custGeom>
              <a:avLst/>
              <a:gdLst>
                <a:gd name="T0" fmla="*/ 1227 w 1382"/>
                <a:gd name="T1" fmla="*/ 709 h 709"/>
                <a:gd name="T2" fmla="*/ 1217 w 1382"/>
                <a:gd name="T3" fmla="*/ 700 h 709"/>
                <a:gd name="T4" fmla="*/ 1198 w 1382"/>
                <a:gd name="T5" fmla="*/ 691 h 709"/>
                <a:gd name="T6" fmla="*/ 1171 w 1382"/>
                <a:gd name="T7" fmla="*/ 691 h 709"/>
                <a:gd name="T8" fmla="*/ 1153 w 1382"/>
                <a:gd name="T9" fmla="*/ 682 h 709"/>
                <a:gd name="T10" fmla="*/ 802 w 1382"/>
                <a:gd name="T11" fmla="*/ 672 h 709"/>
                <a:gd name="T12" fmla="*/ 783 w 1382"/>
                <a:gd name="T13" fmla="*/ 663 h 709"/>
                <a:gd name="T14" fmla="*/ 765 w 1382"/>
                <a:gd name="T15" fmla="*/ 663 h 709"/>
                <a:gd name="T16" fmla="*/ 747 w 1382"/>
                <a:gd name="T17" fmla="*/ 672 h 709"/>
                <a:gd name="T18" fmla="*/ 729 w 1382"/>
                <a:gd name="T19" fmla="*/ 682 h 709"/>
                <a:gd name="T20" fmla="*/ 664 w 1382"/>
                <a:gd name="T21" fmla="*/ 663 h 709"/>
                <a:gd name="T22" fmla="*/ 599 w 1382"/>
                <a:gd name="T23" fmla="*/ 663 h 709"/>
                <a:gd name="T24" fmla="*/ 525 w 1382"/>
                <a:gd name="T25" fmla="*/ 663 h 709"/>
                <a:gd name="T26" fmla="*/ 452 w 1382"/>
                <a:gd name="T27" fmla="*/ 663 h 709"/>
                <a:gd name="T28" fmla="*/ 424 w 1382"/>
                <a:gd name="T29" fmla="*/ 654 h 709"/>
                <a:gd name="T30" fmla="*/ 388 w 1382"/>
                <a:gd name="T31" fmla="*/ 654 h 709"/>
                <a:gd name="T32" fmla="*/ 351 w 1382"/>
                <a:gd name="T33" fmla="*/ 645 h 709"/>
                <a:gd name="T34" fmla="*/ 323 w 1382"/>
                <a:gd name="T35" fmla="*/ 645 h 709"/>
                <a:gd name="T36" fmla="*/ 10 w 1382"/>
                <a:gd name="T37" fmla="*/ 636 h 709"/>
                <a:gd name="T38" fmla="*/ 10 w 1382"/>
                <a:gd name="T39" fmla="*/ 618 h 709"/>
                <a:gd name="T40" fmla="*/ 10 w 1382"/>
                <a:gd name="T41" fmla="*/ 0 h 709"/>
                <a:gd name="T42" fmla="*/ 29 w 1382"/>
                <a:gd name="T43" fmla="*/ 0 h 709"/>
                <a:gd name="T44" fmla="*/ 65 w 1382"/>
                <a:gd name="T45" fmla="*/ 9 h 709"/>
                <a:gd name="T46" fmla="*/ 120 w 1382"/>
                <a:gd name="T47" fmla="*/ 27 h 709"/>
                <a:gd name="T48" fmla="*/ 176 w 1382"/>
                <a:gd name="T49" fmla="*/ 37 h 709"/>
                <a:gd name="T50" fmla="*/ 231 w 1382"/>
                <a:gd name="T51" fmla="*/ 46 h 709"/>
                <a:gd name="T52" fmla="*/ 378 w 1382"/>
                <a:gd name="T53" fmla="*/ 46 h 709"/>
                <a:gd name="T54" fmla="*/ 434 w 1382"/>
                <a:gd name="T55" fmla="*/ 55 h 709"/>
                <a:gd name="T56" fmla="*/ 480 w 1382"/>
                <a:gd name="T57" fmla="*/ 64 h 709"/>
                <a:gd name="T58" fmla="*/ 525 w 1382"/>
                <a:gd name="T59" fmla="*/ 64 h 709"/>
                <a:gd name="T60" fmla="*/ 572 w 1382"/>
                <a:gd name="T61" fmla="*/ 64 h 709"/>
                <a:gd name="T62" fmla="*/ 591 w 1382"/>
                <a:gd name="T63" fmla="*/ 73 h 709"/>
                <a:gd name="T64" fmla="*/ 609 w 1382"/>
                <a:gd name="T65" fmla="*/ 83 h 709"/>
                <a:gd name="T66" fmla="*/ 628 w 1382"/>
                <a:gd name="T67" fmla="*/ 92 h 709"/>
                <a:gd name="T68" fmla="*/ 645 w 1382"/>
                <a:gd name="T69" fmla="*/ 92 h 709"/>
                <a:gd name="T70" fmla="*/ 1382 w 1382"/>
                <a:gd name="T71" fmla="*/ 709 h 709"/>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382"/>
                <a:gd name="T109" fmla="*/ 0 h 709"/>
                <a:gd name="T110" fmla="*/ 1382 w 1382"/>
                <a:gd name="T111" fmla="*/ 709 h 709"/>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382" h="709">
                  <a:moveTo>
                    <a:pt x="1382" y="709"/>
                  </a:moveTo>
                  <a:lnTo>
                    <a:pt x="1227" y="709"/>
                  </a:lnTo>
                  <a:lnTo>
                    <a:pt x="1227" y="700"/>
                  </a:lnTo>
                  <a:lnTo>
                    <a:pt x="1217" y="700"/>
                  </a:lnTo>
                  <a:lnTo>
                    <a:pt x="1208" y="700"/>
                  </a:lnTo>
                  <a:lnTo>
                    <a:pt x="1198" y="691"/>
                  </a:lnTo>
                  <a:lnTo>
                    <a:pt x="1180" y="691"/>
                  </a:lnTo>
                  <a:lnTo>
                    <a:pt x="1171" y="691"/>
                  </a:lnTo>
                  <a:lnTo>
                    <a:pt x="1161" y="682"/>
                  </a:lnTo>
                  <a:lnTo>
                    <a:pt x="1153" y="682"/>
                  </a:lnTo>
                  <a:lnTo>
                    <a:pt x="812" y="682"/>
                  </a:lnTo>
                  <a:lnTo>
                    <a:pt x="802" y="672"/>
                  </a:lnTo>
                  <a:lnTo>
                    <a:pt x="793" y="672"/>
                  </a:lnTo>
                  <a:lnTo>
                    <a:pt x="783" y="663"/>
                  </a:lnTo>
                  <a:lnTo>
                    <a:pt x="775" y="663"/>
                  </a:lnTo>
                  <a:lnTo>
                    <a:pt x="765" y="663"/>
                  </a:lnTo>
                  <a:lnTo>
                    <a:pt x="756" y="663"/>
                  </a:lnTo>
                  <a:lnTo>
                    <a:pt x="747" y="672"/>
                  </a:lnTo>
                  <a:lnTo>
                    <a:pt x="738" y="672"/>
                  </a:lnTo>
                  <a:lnTo>
                    <a:pt x="729" y="682"/>
                  </a:lnTo>
                  <a:lnTo>
                    <a:pt x="692" y="672"/>
                  </a:lnTo>
                  <a:lnTo>
                    <a:pt x="664" y="663"/>
                  </a:lnTo>
                  <a:lnTo>
                    <a:pt x="628" y="663"/>
                  </a:lnTo>
                  <a:lnTo>
                    <a:pt x="599" y="663"/>
                  </a:lnTo>
                  <a:lnTo>
                    <a:pt x="562" y="663"/>
                  </a:lnTo>
                  <a:lnTo>
                    <a:pt x="525" y="663"/>
                  </a:lnTo>
                  <a:lnTo>
                    <a:pt x="489" y="663"/>
                  </a:lnTo>
                  <a:lnTo>
                    <a:pt x="452" y="663"/>
                  </a:lnTo>
                  <a:lnTo>
                    <a:pt x="443" y="663"/>
                  </a:lnTo>
                  <a:lnTo>
                    <a:pt x="424" y="654"/>
                  </a:lnTo>
                  <a:lnTo>
                    <a:pt x="406" y="654"/>
                  </a:lnTo>
                  <a:lnTo>
                    <a:pt x="388" y="654"/>
                  </a:lnTo>
                  <a:lnTo>
                    <a:pt x="370" y="645"/>
                  </a:lnTo>
                  <a:lnTo>
                    <a:pt x="351" y="645"/>
                  </a:lnTo>
                  <a:lnTo>
                    <a:pt x="341" y="645"/>
                  </a:lnTo>
                  <a:lnTo>
                    <a:pt x="323" y="645"/>
                  </a:lnTo>
                  <a:lnTo>
                    <a:pt x="0" y="645"/>
                  </a:lnTo>
                  <a:lnTo>
                    <a:pt x="10" y="636"/>
                  </a:lnTo>
                  <a:lnTo>
                    <a:pt x="10" y="626"/>
                  </a:lnTo>
                  <a:lnTo>
                    <a:pt x="10" y="618"/>
                  </a:lnTo>
                  <a:lnTo>
                    <a:pt x="10" y="608"/>
                  </a:lnTo>
                  <a:lnTo>
                    <a:pt x="10" y="0"/>
                  </a:lnTo>
                  <a:lnTo>
                    <a:pt x="19" y="0"/>
                  </a:lnTo>
                  <a:lnTo>
                    <a:pt x="29" y="0"/>
                  </a:lnTo>
                  <a:lnTo>
                    <a:pt x="38" y="0"/>
                  </a:lnTo>
                  <a:lnTo>
                    <a:pt x="65" y="9"/>
                  </a:lnTo>
                  <a:lnTo>
                    <a:pt x="93" y="19"/>
                  </a:lnTo>
                  <a:lnTo>
                    <a:pt x="120" y="27"/>
                  </a:lnTo>
                  <a:lnTo>
                    <a:pt x="149" y="27"/>
                  </a:lnTo>
                  <a:lnTo>
                    <a:pt x="176" y="37"/>
                  </a:lnTo>
                  <a:lnTo>
                    <a:pt x="203" y="46"/>
                  </a:lnTo>
                  <a:lnTo>
                    <a:pt x="231" y="46"/>
                  </a:lnTo>
                  <a:lnTo>
                    <a:pt x="259" y="46"/>
                  </a:lnTo>
                  <a:lnTo>
                    <a:pt x="378" y="46"/>
                  </a:lnTo>
                  <a:lnTo>
                    <a:pt x="406" y="55"/>
                  </a:lnTo>
                  <a:lnTo>
                    <a:pt x="434" y="55"/>
                  </a:lnTo>
                  <a:lnTo>
                    <a:pt x="452" y="55"/>
                  </a:lnTo>
                  <a:lnTo>
                    <a:pt x="480" y="64"/>
                  </a:lnTo>
                  <a:lnTo>
                    <a:pt x="498" y="64"/>
                  </a:lnTo>
                  <a:lnTo>
                    <a:pt x="525" y="64"/>
                  </a:lnTo>
                  <a:lnTo>
                    <a:pt x="544" y="64"/>
                  </a:lnTo>
                  <a:lnTo>
                    <a:pt x="572" y="64"/>
                  </a:lnTo>
                  <a:lnTo>
                    <a:pt x="581" y="73"/>
                  </a:lnTo>
                  <a:lnTo>
                    <a:pt x="591" y="73"/>
                  </a:lnTo>
                  <a:lnTo>
                    <a:pt x="599" y="73"/>
                  </a:lnTo>
                  <a:lnTo>
                    <a:pt x="609" y="83"/>
                  </a:lnTo>
                  <a:lnTo>
                    <a:pt x="618" y="83"/>
                  </a:lnTo>
                  <a:lnTo>
                    <a:pt x="628" y="92"/>
                  </a:lnTo>
                  <a:lnTo>
                    <a:pt x="636" y="92"/>
                  </a:lnTo>
                  <a:lnTo>
                    <a:pt x="645" y="92"/>
                  </a:lnTo>
                  <a:lnTo>
                    <a:pt x="1382" y="92"/>
                  </a:lnTo>
                  <a:lnTo>
                    <a:pt x="1382" y="709"/>
                  </a:lnTo>
                  <a:close/>
                </a:path>
              </a:pathLst>
            </a:custGeom>
            <a:solidFill>
              <a:srgbClr val="A3B2B2"/>
            </a:solidFill>
            <a:ln w="9525">
              <a:noFill/>
              <a:round/>
              <a:headEnd/>
              <a:tailEnd/>
            </a:ln>
          </p:spPr>
          <p:txBody>
            <a:bodyPr>
              <a:prstTxWarp prst="textNoShape">
                <a:avLst/>
              </a:prstTxWarp>
            </a:bodyPr>
            <a:lstStyle/>
            <a:p>
              <a:endParaRPr lang="en-US"/>
            </a:p>
          </p:txBody>
        </p:sp>
        <p:sp>
          <p:nvSpPr>
            <p:cNvPr id="24630" name="Freeform 249"/>
            <p:cNvSpPr>
              <a:spLocks/>
            </p:cNvSpPr>
            <p:nvPr/>
          </p:nvSpPr>
          <p:spPr bwMode="auto">
            <a:xfrm>
              <a:off x="2489" y="3508"/>
              <a:ext cx="160" cy="81"/>
            </a:xfrm>
            <a:custGeom>
              <a:avLst/>
              <a:gdLst>
                <a:gd name="T0" fmla="*/ 1281 w 1281"/>
                <a:gd name="T1" fmla="*/ 654 h 654"/>
                <a:gd name="T2" fmla="*/ 775 w 1281"/>
                <a:gd name="T3" fmla="*/ 654 h 654"/>
                <a:gd name="T4" fmla="*/ 775 w 1281"/>
                <a:gd name="T5" fmla="*/ 645 h 654"/>
                <a:gd name="T6" fmla="*/ 765 w 1281"/>
                <a:gd name="T7" fmla="*/ 645 h 654"/>
                <a:gd name="T8" fmla="*/ 756 w 1281"/>
                <a:gd name="T9" fmla="*/ 645 h 654"/>
                <a:gd name="T10" fmla="*/ 756 w 1281"/>
                <a:gd name="T11" fmla="*/ 636 h 654"/>
                <a:gd name="T12" fmla="*/ 746 w 1281"/>
                <a:gd name="T13" fmla="*/ 636 h 654"/>
                <a:gd name="T14" fmla="*/ 737 w 1281"/>
                <a:gd name="T15" fmla="*/ 636 h 654"/>
                <a:gd name="T16" fmla="*/ 728 w 1281"/>
                <a:gd name="T17" fmla="*/ 636 h 654"/>
                <a:gd name="T18" fmla="*/ 719 w 1281"/>
                <a:gd name="T19" fmla="*/ 636 h 654"/>
                <a:gd name="T20" fmla="*/ 710 w 1281"/>
                <a:gd name="T21" fmla="*/ 645 h 654"/>
                <a:gd name="T22" fmla="*/ 700 w 1281"/>
                <a:gd name="T23" fmla="*/ 645 h 654"/>
                <a:gd name="T24" fmla="*/ 692 w 1281"/>
                <a:gd name="T25" fmla="*/ 654 h 654"/>
                <a:gd name="T26" fmla="*/ 673 w 1281"/>
                <a:gd name="T27" fmla="*/ 654 h 654"/>
                <a:gd name="T28" fmla="*/ 645 w 1281"/>
                <a:gd name="T29" fmla="*/ 654 h 654"/>
                <a:gd name="T30" fmla="*/ 626 w 1281"/>
                <a:gd name="T31" fmla="*/ 645 h 654"/>
                <a:gd name="T32" fmla="*/ 608 w 1281"/>
                <a:gd name="T33" fmla="*/ 645 h 654"/>
                <a:gd name="T34" fmla="*/ 581 w 1281"/>
                <a:gd name="T35" fmla="*/ 645 h 654"/>
                <a:gd name="T36" fmla="*/ 562 w 1281"/>
                <a:gd name="T37" fmla="*/ 636 h 654"/>
                <a:gd name="T38" fmla="*/ 544 w 1281"/>
                <a:gd name="T39" fmla="*/ 636 h 654"/>
                <a:gd name="T40" fmla="*/ 516 w 1281"/>
                <a:gd name="T41" fmla="*/ 636 h 654"/>
                <a:gd name="T42" fmla="*/ 184 w 1281"/>
                <a:gd name="T43" fmla="*/ 636 h 654"/>
                <a:gd name="T44" fmla="*/ 157 w 1281"/>
                <a:gd name="T45" fmla="*/ 636 h 654"/>
                <a:gd name="T46" fmla="*/ 139 w 1281"/>
                <a:gd name="T47" fmla="*/ 627 h 654"/>
                <a:gd name="T48" fmla="*/ 120 w 1281"/>
                <a:gd name="T49" fmla="*/ 627 h 654"/>
                <a:gd name="T50" fmla="*/ 93 w 1281"/>
                <a:gd name="T51" fmla="*/ 627 h 654"/>
                <a:gd name="T52" fmla="*/ 74 w 1281"/>
                <a:gd name="T53" fmla="*/ 617 h 654"/>
                <a:gd name="T54" fmla="*/ 46 w 1281"/>
                <a:gd name="T55" fmla="*/ 617 h 654"/>
                <a:gd name="T56" fmla="*/ 28 w 1281"/>
                <a:gd name="T57" fmla="*/ 617 h 654"/>
                <a:gd name="T58" fmla="*/ 9 w 1281"/>
                <a:gd name="T59" fmla="*/ 617 h 654"/>
                <a:gd name="T60" fmla="*/ 0 w 1281"/>
                <a:gd name="T61" fmla="*/ 617 h 654"/>
                <a:gd name="T62" fmla="*/ 0 w 1281"/>
                <a:gd name="T63" fmla="*/ 0 h 654"/>
                <a:gd name="T64" fmla="*/ 562 w 1281"/>
                <a:gd name="T65" fmla="*/ 0 h 654"/>
                <a:gd name="T66" fmla="*/ 590 w 1281"/>
                <a:gd name="T67" fmla="*/ 0 h 654"/>
                <a:gd name="T68" fmla="*/ 618 w 1281"/>
                <a:gd name="T69" fmla="*/ 0 h 654"/>
                <a:gd name="T70" fmla="*/ 645 w 1281"/>
                <a:gd name="T71" fmla="*/ 9 h 654"/>
                <a:gd name="T72" fmla="*/ 673 w 1281"/>
                <a:gd name="T73" fmla="*/ 9 h 654"/>
                <a:gd name="T74" fmla="*/ 700 w 1281"/>
                <a:gd name="T75" fmla="*/ 9 h 654"/>
                <a:gd name="T76" fmla="*/ 728 w 1281"/>
                <a:gd name="T77" fmla="*/ 18 h 654"/>
                <a:gd name="T78" fmla="*/ 756 w 1281"/>
                <a:gd name="T79" fmla="*/ 18 h 654"/>
                <a:gd name="T80" fmla="*/ 775 w 1281"/>
                <a:gd name="T81" fmla="*/ 18 h 654"/>
                <a:gd name="T82" fmla="*/ 1281 w 1281"/>
                <a:gd name="T83" fmla="*/ 18 h 654"/>
                <a:gd name="T84" fmla="*/ 1281 w 1281"/>
                <a:gd name="T85" fmla="*/ 65 h 654"/>
                <a:gd name="T86" fmla="*/ 1272 w 1281"/>
                <a:gd name="T87" fmla="*/ 74 h 654"/>
                <a:gd name="T88" fmla="*/ 1272 w 1281"/>
                <a:gd name="T89" fmla="*/ 82 h 654"/>
                <a:gd name="T90" fmla="*/ 1272 w 1281"/>
                <a:gd name="T91" fmla="*/ 101 h 654"/>
                <a:gd name="T92" fmla="*/ 1262 w 1281"/>
                <a:gd name="T93" fmla="*/ 111 h 654"/>
                <a:gd name="T94" fmla="*/ 1262 w 1281"/>
                <a:gd name="T95" fmla="*/ 119 h 654"/>
                <a:gd name="T96" fmla="*/ 1262 w 1281"/>
                <a:gd name="T97" fmla="*/ 138 h 654"/>
                <a:gd name="T98" fmla="*/ 1262 w 1281"/>
                <a:gd name="T99" fmla="*/ 148 h 654"/>
                <a:gd name="T100" fmla="*/ 1254 w 1281"/>
                <a:gd name="T101" fmla="*/ 156 h 654"/>
                <a:gd name="T102" fmla="*/ 1254 w 1281"/>
                <a:gd name="T103" fmla="*/ 544 h 654"/>
                <a:gd name="T104" fmla="*/ 1262 w 1281"/>
                <a:gd name="T105" fmla="*/ 553 h 654"/>
                <a:gd name="T106" fmla="*/ 1262 w 1281"/>
                <a:gd name="T107" fmla="*/ 562 h 654"/>
                <a:gd name="T108" fmla="*/ 1262 w 1281"/>
                <a:gd name="T109" fmla="*/ 571 h 654"/>
                <a:gd name="T110" fmla="*/ 1262 w 1281"/>
                <a:gd name="T111" fmla="*/ 580 h 654"/>
                <a:gd name="T112" fmla="*/ 1272 w 1281"/>
                <a:gd name="T113" fmla="*/ 590 h 654"/>
                <a:gd name="T114" fmla="*/ 1272 w 1281"/>
                <a:gd name="T115" fmla="*/ 599 h 654"/>
                <a:gd name="T116" fmla="*/ 1272 w 1281"/>
                <a:gd name="T117" fmla="*/ 608 h 654"/>
                <a:gd name="T118" fmla="*/ 1281 w 1281"/>
                <a:gd name="T119" fmla="*/ 617 h 654"/>
                <a:gd name="T120" fmla="*/ 1281 w 1281"/>
                <a:gd name="T121" fmla="*/ 654 h 6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281"/>
                <a:gd name="T184" fmla="*/ 0 h 654"/>
                <a:gd name="T185" fmla="*/ 1281 w 1281"/>
                <a:gd name="T186" fmla="*/ 654 h 654"/>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281" h="654">
                  <a:moveTo>
                    <a:pt x="1281" y="654"/>
                  </a:moveTo>
                  <a:lnTo>
                    <a:pt x="775" y="654"/>
                  </a:lnTo>
                  <a:lnTo>
                    <a:pt x="775" y="645"/>
                  </a:lnTo>
                  <a:lnTo>
                    <a:pt x="765" y="645"/>
                  </a:lnTo>
                  <a:lnTo>
                    <a:pt x="756" y="645"/>
                  </a:lnTo>
                  <a:lnTo>
                    <a:pt x="756" y="636"/>
                  </a:lnTo>
                  <a:lnTo>
                    <a:pt x="746" y="636"/>
                  </a:lnTo>
                  <a:lnTo>
                    <a:pt x="737" y="636"/>
                  </a:lnTo>
                  <a:lnTo>
                    <a:pt x="728" y="636"/>
                  </a:lnTo>
                  <a:lnTo>
                    <a:pt x="719" y="636"/>
                  </a:lnTo>
                  <a:lnTo>
                    <a:pt x="710" y="645"/>
                  </a:lnTo>
                  <a:lnTo>
                    <a:pt x="700" y="645"/>
                  </a:lnTo>
                  <a:lnTo>
                    <a:pt x="692" y="654"/>
                  </a:lnTo>
                  <a:lnTo>
                    <a:pt x="673" y="654"/>
                  </a:lnTo>
                  <a:lnTo>
                    <a:pt x="645" y="654"/>
                  </a:lnTo>
                  <a:lnTo>
                    <a:pt x="626" y="645"/>
                  </a:lnTo>
                  <a:lnTo>
                    <a:pt x="608" y="645"/>
                  </a:lnTo>
                  <a:lnTo>
                    <a:pt x="581" y="645"/>
                  </a:lnTo>
                  <a:lnTo>
                    <a:pt x="562" y="636"/>
                  </a:lnTo>
                  <a:lnTo>
                    <a:pt x="544" y="636"/>
                  </a:lnTo>
                  <a:lnTo>
                    <a:pt x="516" y="636"/>
                  </a:lnTo>
                  <a:lnTo>
                    <a:pt x="184" y="636"/>
                  </a:lnTo>
                  <a:lnTo>
                    <a:pt x="157" y="636"/>
                  </a:lnTo>
                  <a:lnTo>
                    <a:pt x="139" y="627"/>
                  </a:lnTo>
                  <a:lnTo>
                    <a:pt x="120" y="627"/>
                  </a:lnTo>
                  <a:lnTo>
                    <a:pt x="93" y="627"/>
                  </a:lnTo>
                  <a:lnTo>
                    <a:pt x="74" y="617"/>
                  </a:lnTo>
                  <a:lnTo>
                    <a:pt x="46" y="617"/>
                  </a:lnTo>
                  <a:lnTo>
                    <a:pt x="28" y="617"/>
                  </a:lnTo>
                  <a:lnTo>
                    <a:pt x="9" y="617"/>
                  </a:lnTo>
                  <a:lnTo>
                    <a:pt x="0" y="617"/>
                  </a:lnTo>
                  <a:lnTo>
                    <a:pt x="0" y="0"/>
                  </a:lnTo>
                  <a:lnTo>
                    <a:pt x="562" y="0"/>
                  </a:lnTo>
                  <a:lnTo>
                    <a:pt x="590" y="0"/>
                  </a:lnTo>
                  <a:lnTo>
                    <a:pt x="618" y="0"/>
                  </a:lnTo>
                  <a:lnTo>
                    <a:pt x="645" y="9"/>
                  </a:lnTo>
                  <a:lnTo>
                    <a:pt x="673" y="9"/>
                  </a:lnTo>
                  <a:lnTo>
                    <a:pt x="700" y="9"/>
                  </a:lnTo>
                  <a:lnTo>
                    <a:pt x="728" y="18"/>
                  </a:lnTo>
                  <a:lnTo>
                    <a:pt x="756" y="18"/>
                  </a:lnTo>
                  <a:lnTo>
                    <a:pt x="775" y="18"/>
                  </a:lnTo>
                  <a:lnTo>
                    <a:pt x="1281" y="18"/>
                  </a:lnTo>
                  <a:lnTo>
                    <a:pt x="1281" y="65"/>
                  </a:lnTo>
                  <a:lnTo>
                    <a:pt x="1272" y="74"/>
                  </a:lnTo>
                  <a:lnTo>
                    <a:pt x="1272" y="82"/>
                  </a:lnTo>
                  <a:lnTo>
                    <a:pt x="1272" y="101"/>
                  </a:lnTo>
                  <a:lnTo>
                    <a:pt x="1262" y="111"/>
                  </a:lnTo>
                  <a:lnTo>
                    <a:pt x="1262" y="119"/>
                  </a:lnTo>
                  <a:lnTo>
                    <a:pt x="1262" y="138"/>
                  </a:lnTo>
                  <a:lnTo>
                    <a:pt x="1262" y="148"/>
                  </a:lnTo>
                  <a:lnTo>
                    <a:pt x="1254" y="156"/>
                  </a:lnTo>
                  <a:lnTo>
                    <a:pt x="1254" y="544"/>
                  </a:lnTo>
                  <a:lnTo>
                    <a:pt x="1262" y="553"/>
                  </a:lnTo>
                  <a:lnTo>
                    <a:pt x="1262" y="562"/>
                  </a:lnTo>
                  <a:lnTo>
                    <a:pt x="1262" y="571"/>
                  </a:lnTo>
                  <a:lnTo>
                    <a:pt x="1262" y="580"/>
                  </a:lnTo>
                  <a:lnTo>
                    <a:pt x="1272" y="590"/>
                  </a:lnTo>
                  <a:lnTo>
                    <a:pt x="1272" y="599"/>
                  </a:lnTo>
                  <a:lnTo>
                    <a:pt x="1272" y="608"/>
                  </a:lnTo>
                  <a:lnTo>
                    <a:pt x="1281" y="617"/>
                  </a:lnTo>
                  <a:lnTo>
                    <a:pt x="1281" y="654"/>
                  </a:lnTo>
                  <a:close/>
                </a:path>
              </a:pathLst>
            </a:custGeom>
            <a:solidFill>
              <a:srgbClr val="D6E0E0"/>
            </a:solidFill>
            <a:ln w="9525">
              <a:noFill/>
              <a:round/>
              <a:headEnd/>
              <a:tailEnd/>
            </a:ln>
          </p:spPr>
          <p:txBody>
            <a:bodyPr>
              <a:prstTxWarp prst="textNoShape">
                <a:avLst/>
              </a:prstTxWarp>
            </a:bodyPr>
            <a:lstStyle/>
            <a:p>
              <a:endParaRPr lang="en-US"/>
            </a:p>
          </p:txBody>
        </p:sp>
        <p:sp>
          <p:nvSpPr>
            <p:cNvPr id="24631" name="Freeform 250"/>
            <p:cNvSpPr>
              <a:spLocks/>
            </p:cNvSpPr>
            <p:nvPr/>
          </p:nvSpPr>
          <p:spPr bwMode="auto">
            <a:xfrm>
              <a:off x="2659" y="3489"/>
              <a:ext cx="513" cy="104"/>
            </a:xfrm>
            <a:custGeom>
              <a:avLst/>
              <a:gdLst>
                <a:gd name="T0" fmla="*/ 4100 w 4100"/>
                <a:gd name="T1" fmla="*/ 801 h 828"/>
                <a:gd name="T2" fmla="*/ 2009 w 4100"/>
                <a:gd name="T3" fmla="*/ 801 h 828"/>
                <a:gd name="T4" fmla="*/ 1916 w 4100"/>
                <a:gd name="T5" fmla="*/ 811 h 828"/>
                <a:gd name="T6" fmla="*/ 1833 w 4100"/>
                <a:gd name="T7" fmla="*/ 811 h 828"/>
                <a:gd name="T8" fmla="*/ 1742 w 4100"/>
                <a:gd name="T9" fmla="*/ 820 h 828"/>
                <a:gd name="T10" fmla="*/ 1658 w 4100"/>
                <a:gd name="T11" fmla="*/ 828 h 828"/>
                <a:gd name="T12" fmla="*/ 424 w 4100"/>
                <a:gd name="T13" fmla="*/ 820 h 828"/>
                <a:gd name="T14" fmla="*/ 350 w 4100"/>
                <a:gd name="T15" fmla="*/ 820 h 828"/>
                <a:gd name="T16" fmla="*/ 276 w 4100"/>
                <a:gd name="T17" fmla="*/ 811 h 828"/>
                <a:gd name="T18" fmla="*/ 202 w 4100"/>
                <a:gd name="T19" fmla="*/ 801 h 828"/>
                <a:gd name="T20" fmla="*/ 28 w 4100"/>
                <a:gd name="T21" fmla="*/ 801 h 828"/>
                <a:gd name="T22" fmla="*/ 28 w 4100"/>
                <a:gd name="T23" fmla="*/ 774 h 828"/>
                <a:gd name="T24" fmla="*/ 18 w 4100"/>
                <a:gd name="T25" fmla="*/ 746 h 828"/>
                <a:gd name="T26" fmla="*/ 18 w 4100"/>
                <a:gd name="T27" fmla="*/ 718 h 828"/>
                <a:gd name="T28" fmla="*/ 0 w 4100"/>
                <a:gd name="T29" fmla="*/ 681 h 828"/>
                <a:gd name="T30" fmla="*/ 9 w 4100"/>
                <a:gd name="T31" fmla="*/ 285 h 828"/>
                <a:gd name="T32" fmla="*/ 18 w 4100"/>
                <a:gd name="T33" fmla="*/ 248 h 828"/>
                <a:gd name="T34" fmla="*/ 18 w 4100"/>
                <a:gd name="T35" fmla="*/ 221 h 828"/>
                <a:gd name="T36" fmla="*/ 28 w 4100"/>
                <a:gd name="T37" fmla="*/ 184 h 828"/>
                <a:gd name="T38" fmla="*/ 1594 w 4100"/>
                <a:gd name="T39" fmla="*/ 165 h 828"/>
                <a:gd name="T40" fmla="*/ 1658 w 4100"/>
                <a:gd name="T41" fmla="*/ 165 h 828"/>
                <a:gd name="T42" fmla="*/ 1723 w 4100"/>
                <a:gd name="T43" fmla="*/ 156 h 828"/>
                <a:gd name="T44" fmla="*/ 1796 w 4100"/>
                <a:gd name="T45" fmla="*/ 147 h 828"/>
                <a:gd name="T46" fmla="*/ 1862 w 4100"/>
                <a:gd name="T47" fmla="*/ 147 h 828"/>
                <a:gd name="T48" fmla="*/ 1935 w 4100"/>
                <a:gd name="T49" fmla="*/ 147 h 828"/>
                <a:gd name="T50" fmla="*/ 2009 w 4100"/>
                <a:gd name="T51" fmla="*/ 147 h 828"/>
                <a:gd name="T52" fmla="*/ 2083 w 4100"/>
                <a:gd name="T53" fmla="*/ 147 h 828"/>
                <a:gd name="T54" fmla="*/ 2156 w 4100"/>
                <a:gd name="T55" fmla="*/ 147 h 828"/>
                <a:gd name="T56" fmla="*/ 3142 w 4100"/>
                <a:gd name="T57" fmla="*/ 82 h 828"/>
                <a:gd name="T58" fmla="*/ 3243 w 4100"/>
                <a:gd name="T59" fmla="*/ 74 h 828"/>
                <a:gd name="T60" fmla="*/ 3335 w 4100"/>
                <a:gd name="T61" fmla="*/ 74 h 828"/>
                <a:gd name="T62" fmla="*/ 3436 w 4100"/>
                <a:gd name="T63" fmla="*/ 64 h 828"/>
                <a:gd name="T64" fmla="*/ 3529 w 4100"/>
                <a:gd name="T65" fmla="*/ 55 h 828"/>
                <a:gd name="T66" fmla="*/ 3667 w 4100"/>
                <a:gd name="T67" fmla="*/ 45 h 828"/>
                <a:gd name="T68" fmla="*/ 3805 w 4100"/>
                <a:gd name="T69" fmla="*/ 27 h 828"/>
                <a:gd name="T70" fmla="*/ 3934 w 4100"/>
                <a:gd name="T71" fmla="*/ 8 h 828"/>
                <a:gd name="T72" fmla="*/ 4072 w 4100"/>
                <a:gd name="T73" fmla="*/ 0 h 82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100"/>
                <a:gd name="T112" fmla="*/ 0 h 828"/>
                <a:gd name="T113" fmla="*/ 4100 w 4100"/>
                <a:gd name="T114" fmla="*/ 828 h 828"/>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100" h="828">
                  <a:moveTo>
                    <a:pt x="4072" y="0"/>
                  </a:moveTo>
                  <a:lnTo>
                    <a:pt x="4100" y="801"/>
                  </a:lnTo>
                  <a:lnTo>
                    <a:pt x="4017" y="801"/>
                  </a:lnTo>
                  <a:lnTo>
                    <a:pt x="2009" y="801"/>
                  </a:lnTo>
                  <a:lnTo>
                    <a:pt x="1963" y="801"/>
                  </a:lnTo>
                  <a:lnTo>
                    <a:pt x="1916" y="811"/>
                  </a:lnTo>
                  <a:lnTo>
                    <a:pt x="1879" y="811"/>
                  </a:lnTo>
                  <a:lnTo>
                    <a:pt x="1833" y="811"/>
                  </a:lnTo>
                  <a:lnTo>
                    <a:pt x="1788" y="820"/>
                  </a:lnTo>
                  <a:lnTo>
                    <a:pt x="1742" y="820"/>
                  </a:lnTo>
                  <a:lnTo>
                    <a:pt x="1705" y="820"/>
                  </a:lnTo>
                  <a:lnTo>
                    <a:pt x="1658" y="828"/>
                  </a:lnTo>
                  <a:lnTo>
                    <a:pt x="460" y="828"/>
                  </a:lnTo>
                  <a:lnTo>
                    <a:pt x="424" y="820"/>
                  </a:lnTo>
                  <a:lnTo>
                    <a:pt x="387" y="820"/>
                  </a:lnTo>
                  <a:lnTo>
                    <a:pt x="350" y="820"/>
                  </a:lnTo>
                  <a:lnTo>
                    <a:pt x="313" y="811"/>
                  </a:lnTo>
                  <a:lnTo>
                    <a:pt x="276" y="811"/>
                  </a:lnTo>
                  <a:lnTo>
                    <a:pt x="239" y="811"/>
                  </a:lnTo>
                  <a:lnTo>
                    <a:pt x="202" y="801"/>
                  </a:lnTo>
                  <a:lnTo>
                    <a:pt x="166" y="801"/>
                  </a:lnTo>
                  <a:lnTo>
                    <a:pt x="28" y="801"/>
                  </a:lnTo>
                  <a:lnTo>
                    <a:pt x="28" y="783"/>
                  </a:lnTo>
                  <a:lnTo>
                    <a:pt x="28" y="774"/>
                  </a:lnTo>
                  <a:lnTo>
                    <a:pt x="28" y="755"/>
                  </a:lnTo>
                  <a:lnTo>
                    <a:pt x="18" y="746"/>
                  </a:lnTo>
                  <a:lnTo>
                    <a:pt x="18" y="727"/>
                  </a:lnTo>
                  <a:lnTo>
                    <a:pt x="18" y="718"/>
                  </a:lnTo>
                  <a:lnTo>
                    <a:pt x="9" y="700"/>
                  </a:lnTo>
                  <a:lnTo>
                    <a:pt x="0" y="681"/>
                  </a:lnTo>
                  <a:lnTo>
                    <a:pt x="0" y="313"/>
                  </a:lnTo>
                  <a:lnTo>
                    <a:pt x="9" y="285"/>
                  </a:lnTo>
                  <a:lnTo>
                    <a:pt x="18" y="266"/>
                  </a:lnTo>
                  <a:lnTo>
                    <a:pt x="18" y="248"/>
                  </a:lnTo>
                  <a:lnTo>
                    <a:pt x="18" y="229"/>
                  </a:lnTo>
                  <a:lnTo>
                    <a:pt x="18" y="221"/>
                  </a:lnTo>
                  <a:lnTo>
                    <a:pt x="28" y="202"/>
                  </a:lnTo>
                  <a:lnTo>
                    <a:pt x="28" y="184"/>
                  </a:lnTo>
                  <a:lnTo>
                    <a:pt x="28" y="165"/>
                  </a:lnTo>
                  <a:lnTo>
                    <a:pt x="1594" y="165"/>
                  </a:lnTo>
                  <a:lnTo>
                    <a:pt x="1631" y="165"/>
                  </a:lnTo>
                  <a:lnTo>
                    <a:pt x="1658" y="165"/>
                  </a:lnTo>
                  <a:lnTo>
                    <a:pt x="1695" y="156"/>
                  </a:lnTo>
                  <a:lnTo>
                    <a:pt x="1723" y="156"/>
                  </a:lnTo>
                  <a:lnTo>
                    <a:pt x="1759" y="156"/>
                  </a:lnTo>
                  <a:lnTo>
                    <a:pt x="1796" y="147"/>
                  </a:lnTo>
                  <a:lnTo>
                    <a:pt x="1825" y="147"/>
                  </a:lnTo>
                  <a:lnTo>
                    <a:pt x="1862" y="147"/>
                  </a:lnTo>
                  <a:lnTo>
                    <a:pt x="1897" y="147"/>
                  </a:lnTo>
                  <a:lnTo>
                    <a:pt x="1935" y="147"/>
                  </a:lnTo>
                  <a:lnTo>
                    <a:pt x="1972" y="147"/>
                  </a:lnTo>
                  <a:lnTo>
                    <a:pt x="2009" y="147"/>
                  </a:lnTo>
                  <a:lnTo>
                    <a:pt x="2046" y="147"/>
                  </a:lnTo>
                  <a:lnTo>
                    <a:pt x="2083" y="147"/>
                  </a:lnTo>
                  <a:lnTo>
                    <a:pt x="2119" y="147"/>
                  </a:lnTo>
                  <a:lnTo>
                    <a:pt x="2156" y="147"/>
                  </a:lnTo>
                  <a:lnTo>
                    <a:pt x="2460" y="119"/>
                  </a:lnTo>
                  <a:lnTo>
                    <a:pt x="3142" y="82"/>
                  </a:lnTo>
                  <a:lnTo>
                    <a:pt x="3188" y="74"/>
                  </a:lnTo>
                  <a:lnTo>
                    <a:pt x="3243" y="74"/>
                  </a:lnTo>
                  <a:lnTo>
                    <a:pt x="3289" y="74"/>
                  </a:lnTo>
                  <a:lnTo>
                    <a:pt x="3335" y="74"/>
                  </a:lnTo>
                  <a:lnTo>
                    <a:pt x="3390" y="74"/>
                  </a:lnTo>
                  <a:lnTo>
                    <a:pt x="3436" y="64"/>
                  </a:lnTo>
                  <a:lnTo>
                    <a:pt x="3483" y="64"/>
                  </a:lnTo>
                  <a:lnTo>
                    <a:pt x="3529" y="55"/>
                  </a:lnTo>
                  <a:lnTo>
                    <a:pt x="3603" y="55"/>
                  </a:lnTo>
                  <a:lnTo>
                    <a:pt x="3667" y="45"/>
                  </a:lnTo>
                  <a:lnTo>
                    <a:pt x="3731" y="37"/>
                  </a:lnTo>
                  <a:lnTo>
                    <a:pt x="3805" y="27"/>
                  </a:lnTo>
                  <a:lnTo>
                    <a:pt x="3869" y="18"/>
                  </a:lnTo>
                  <a:lnTo>
                    <a:pt x="3934" y="8"/>
                  </a:lnTo>
                  <a:lnTo>
                    <a:pt x="4008" y="0"/>
                  </a:lnTo>
                  <a:lnTo>
                    <a:pt x="4072" y="0"/>
                  </a:lnTo>
                  <a:close/>
                </a:path>
              </a:pathLst>
            </a:custGeom>
            <a:solidFill>
              <a:srgbClr val="A3B2B2"/>
            </a:solidFill>
            <a:ln w="9525">
              <a:noFill/>
              <a:round/>
              <a:headEnd/>
              <a:tailEnd/>
            </a:ln>
          </p:spPr>
          <p:txBody>
            <a:bodyPr>
              <a:prstTxWarp prst="textNoShape">
                <a:avLst/>
              </a:prstTxWarp>
            </a:bodyPr>
            <a:lstStyle/>
            <a:p>
              <a:endParaRPr lang="en-US"/>
            </a:p>
          </p:txBody>
        </p:sp>
        <p:sp>
          <p:nvSpPr>
            <p:cNvPr id="24632" name="Freeform 251"/>
            <p:cNvSpPr>
              <a:spLocks/>
            </p:cNvSpPr>
            <p:nvPr/>
          </p:nvSpPr>
          <p:spPr bwMode="auto">
            <a:xfrm>
              <a:off x="2178" y="3400"/>
              <a:ext cx="28" cy="78"/>
            </a:xfrm>
            <a:custGeom>
              <a:avLst/>
              <a:gdLst>
                <a:gd name="T0" fmla="*/ 231 w 231"/>
                <a:gd name="T1" fmla="*/ 618 h 618"/>
                <a:gd name="T2" fmla="*/ 221 w 231"/>
                <a:gd name="T3" fmla="*/ 618 h 618"/>
                <a:gd name="T4" fmla="*/ 213 w 231"/>
                <a:gd name="T5" fmla="*/ 618 h 618"/>
                <a:gd name="T6" fmla="*/ 203 w 231"/>
                <a:gd name="T7" fmla="*/ 618 h 618"/>
                <a:gd name="T8" fmla="*/ 194 w 231"/>
                <a:gd name="T9" fmla="*/ 618 h 618"/>
                <a:gd name="T10" fmla="*/ 185 w 231"/>
                <a:gd name="T11" fmla="*/ 618 h 618"/>
                <a:gd name="T12" fmla="*/ 176 w 231"/>
                <a:gd name="T13" fmla="*/ 618 h 618"/>
                <a:gd name="T14" fmla="*/ 167 w 231"/>
                <a:gd name="T15" fmla="*/ 618 h 618"/>
                <a:gd name="T16" fmla="*/ 148 w 231"/>
                <a:gd name="T17" fmla="*/ 609 h 618"/>
                <a:gd name="T18" fmla="*/ 120 w 231"/>
                <a:gd name="T19" fmla="*/ 609 h 618"/>
                <a:gd name="T20" fmla="*/ 102 w 231"/>
                <a:gd name="T21" fmla="*/ 609 h 618"/>
                <a:gd name="T22" fmla="*/ 83 w 231"/>
                <a:gd name="T23" fmla="*/ 599 h 618"/>
                <a:gd name="T24" fmla="*/ 66 w 231"/>
                <a:gd name="T25" fmla="*/ 599 h 618"/>
                <a:gd name="T26" fmla="*/ 47 w 231"/>
                <a:gd name="T27" fmla="*/ 599 h 618"/>
                <a:gd name="T28" fmla="*/ 29 w 231"/>
                <a:gd name="T29" fmla="*/ 591 h 618"/>
                <a:gd name="T30" fmla="*/ 0 w 231"/>
                <a:gd name="T31" fmla="*/ 591 h 618"/>
                <a:gd name="T32" fmla="*/ 0 w 231"/>
                <a:gd name="T33" fmla="*/ 0 h 618"/>
                <a:gd name="T34" fmla="*/ 221 w 231"/>
                <a:gd name="T35" fmla="*/ 0 h 618"/>
                <a:gd name="T36" fmla="*/ 231 w 231"/>
                <a:gd name="T37" fmla="*/ 0 h 618"/>
                <a:gd name="T38" fmla="*/ 231 w 231"/>
                <a:gd name="T39" fmla="*/ 609 h 618"/>
                <a:gd name="T40" fmla="*/ 231 w 231"/>
                <a:gd name="T41" fmla="*/ 618 h 618"/>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231"/>
                <a:gd name="T64" fmla="*/ 0 h 618"/>
                <a:gd name="T65" fmla="*/ 231 w 231"/>
                <a:gd name="T66" fmla="*/ 618 h 618"/>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231" h="618">
                  <a:moveTo>
                    <a:pt x="231" y="618"/>
                  </a:moveTo>
                  <a:lnTo>
                    <a:pt x="221" y="618"/>
                  </a:lnTo>
                  <a:lnTo>
                    <a:pt x="213" y="618"/>
                  </a:lnTo>
                  <a:lnTo>
                    <a:pt x="203" y="618"/>
                  </a:lnTo>
                  <a:lnTo>
                    <a:pt x="194" y="618"/>
                  </a:lnTo>
                  <a:lnTo>
                    <a:pt x="185" y="618"/>
                  </a:lnTo>
                  <a:lnTo>
                    <a:pt x="176" y="618"/>
                  </a:lnTo>
                  <a:lnTo>
                    <a:pt x="167" y="618"/>
                  </a:lnTo>
                  <a:lnTo>
                    <a:pt x="148" y="609"/>
                  </a:lnTo>
                  <a:lnTo>
                    <a:pt x="120" y="609"/>
                  </a:lnTo>
                  <a:lnTo>
                    <a:pt x="102" y="609"/>
                  </a:lnTo>
                  <a:lnTo>
                    <a:pt x="83" y="599"/>
                  </a:lnTo>
                  <a:lnTo>
                    <a:pt x="66" y="599"/>
                  </a:lnTo>
                  <a:lnTo>
                    <a:pt x="47" y="599"/>
                  </a:lnTo>
                  <a:lnTo>
                    <a:pt x="29" y="591"/>
                  </a:lnTo>
                  <a:lnTo>
                    <a:pt x="0" y="591"/>
                  </a:lnTo>
                  <a:lnTo>
                    <a:pt x="0" y="0"/>
                  </a:lnTo>
                  <a:lnTo>
                    <a:pt x="221" y="0"/>
                  </a:lnTo>
                  <a:lnTo>
                    <a:pt x="231" y="0"/>
                  </a:lnTo>
                  <a:lnTo>
                    <a:pt x="231" y="609"/>
                  </a:lnTo>
                  <a:lnTo>
                    <a:pt x="231" y="618"/>
                  </a:lnTo>
                  <a:close/>
                </a:path>
              </a:pathLst>
            </a:custGeom>
            <a:solidFill>
              <a:srgbClr val="A3B2B2"/>
            </a:solidFill>
            <a:ln w="9525">
              <a:noFill/>
              <a:round/>
              <a:headEnd/>
              <a:tailEnd/>
            </a:ln>
          </p:spPr>
          <p:txBody>
            <a:bodyPr>
              <a:prstTxWarp prst="textNoShape">
                <a:avLst/>
              </a:prstTxWarp>
            </a:bodyPr>
            <a:lstStyle/>
            <a:p>
              <a:endParaRPr lang="en-US"/>
            </a:p>
          </p:txBody>
        </p:sp>
        <p:sp>
          <p:nvSpPr>
            <p:cNvPr id="24633" name="Freeform 252"/>
            <p:cNvSpPr>
              <a:spLocks/>
            </p:cNvSpPr>
            <p:nvPr/>
          </p:nvSpPr>
          <p:spPr bwMode="auto">
            <a:xfrm>
              <a:off x="2220" y="3403"/>
              <a:ext cx="156" cy="89"/>
            </a:xfrm>
            <a:custGeom>
              <a:avLst/>
              <a:gdLst>
                <a:gd name="T0" fmla="*/ 1235 w 1245"/>
                <a:gd name="T1" fmla="*/ 710 h 710"/>
                <a:gd name="T2" fmla="*/ 1216 w 1245"/>
                <a:gd name="T3" fmla="*/ 710 h 710"/>
                <a:gd name="T4" fmla="*/ 1198 w 1245"/>
                <a:gd name="T5" fmla="*/ 700 h 710"/>
                <a:gd name="T6" fmla="*/ 1171 w 1245"/>
                <a:gd name="T7" fmla="*/ 700 h 710"/>
                <a:gd name="T8" fmla="*/ 1106 w 1245"/>
                <a:gd name="T9" fmla="*/ 692 h 710"/>
                <a:gd name="T10" fmla="*/ 1042 w 1245"/>
                <a:gd name="T11" fmla="*/ 692 h 710"/>
                <a:gd name="T12" fmla="*/ 987 w 1245"/>
                <a:gd name="T13" fmla="*/ 682 h 710"/>
                <a:gd name="T14" fmla="*/ 913 w 1245"/>
                <a:gd name="T15" fmla="*/ 682 h 710"/>
                <a:gd name="T16" fmla="*/ 784 w 1245"/>
                <a:gd name="T17" fmla="*/ 664 h 710"/>
                <a:gd name="T18" fmla="*/ 756 w 1245"/>
                <a:gd name="T19" fmla="*/ 655 h 710"/>
                <a:gd name="T20" fmla="*/ 737 w 1245"/>
                <a:gd name="T21" fmla="*/ 646 h 710"/>
                <a:gd name="T22" fmla="*/ 710 w 1245"/>
                <a:gd name="T23" fmla="*/ 636 h 710"/>
                <a:gd name="T24" fmla="*/ 636 w 1245"/>
                <a:gd name="T25" fmla="*/ 636 h 710"/>
                <a:gd name="T26" fmla="*/ 498 w 1245"/>
                <a:gd name="T27" fmla="*/ 636 h 710"/>
                <a:gd name="T28" fmla="*/ 369 w 1245"/>
                <a:gd name="T29" fmla="*/ 618 h 710"/>
                <a:gd name="T30" fmla="*/ 231 w 1245"/>
                <a:gd name="T31" fmla="*/ 609 h 710"/>
                <a:gd name="T32" fmla="*/ 148 w 1245"/>
                <a:gd name="T33" fmla="*/ 599 h 710"/>
                <a:gd name="T34" fmla="*/ 111 w 1245"/>
                <a:gd name="T35" fmla="*/ 590 h 710"/>
                <a:gd name="T36" fmla="*/ 65 w 1245"/>
                <a:gd name="T37" fmla="*/ 590 h 710"/>
                <a:gd name="T38" fmla="*/ 28 w 1245"/>
                <a:gd name="T39" fmla="*/ 590 h 710"/>
                <a:gd name="T40" fmla="*/ 0 w 1245"/>
                <a:gd name="T41" fmla="*/ 0 h 710"/>
                <a:gd name="T42" fmla="*/ 194 w 1245"/>
                <a:gd name="T43" fmla="*/ 0 h 710"/>
                <a:gd name="T44" fmla="*/ 231 w 1245"/>
                <a:gd name="T45" fmla="*/ 10 h 710"/>
                <a:gd name="T46" fmla="*/ 258 w 1245"/>
                <a:gd name="T47" fmla="*/ 19 h 710"/>
                <a:gd name="T48" fmla="*/ 286 w 1245"/>
                <a:gd name="T49" fmla="*/ 19 h 710"/>
                <a:gd name="T50" fmla="*/ 323 w 1245"/>
                <a:gd name="T51" fmla="*/ 19 h 710"/>
                <a:gd name="T52" fmla="*/ 378 w 1245"/>
                <a:gd name="T53" fmla="*/ 37 h 710"/>
                <a:gd name="T54" fmla="*/ 425 w 1245"/>
                <a:gd name="T55" fmla="*/ 56 h 710"/>
                <a:gd name="T56" fmla="*/ 461 w 1245"/>
                <a:gd name="T57" fmla="*/ 64 h 710"/>
                <a:gd name="T58" fmla="*/ 516 w 1245"/>
                <a:gd name="T59" fmla="*/ 64 h 710"/>
                <a:gd name="T60" fmla="*/ 580 w 1245"/>
                <a:gd name="T61" fmla="*/ 83 h 710"/>
                <a:gd name="T62" fmla="*/ 627 w 1245"/>
                <a:gd name="T63" fmla="*/ 83 h 710"/>
                <a:gd name="T64" fmla="*/ 692 w 1245"/>
                <a:gd name="T65" fmla="*/ 83 h 710"/>
                <a:gd name="T66" fmla="*/ 756 w 1245"/>
                <a:gd name="T67" fmla="*/ 83 h 710"/>
                <a:gd name="T68" fmla="*/ 793 w 1245"/>
                <a:gd name="T69" fmla="*/ 101 h 710"/>
                <a:gd name="T70" fmla="*/ 830 w 1245"/>
                <a:gd name="T71" fmla="*/ 101 h 710"/>
                <a:gd name="T72" fmla="*/ 867 w 1245"/>
                <a:gd name="T73" fmla="*/ 111 h 710"/>
                <a:gd name="T74" fmla="*/ 913 w 1245"/>
                <a:gd name="T75" fmla="*/ 111 h 710"/>
                <a:gd name="T76" fmla="*/ 1115 w 1245"/>
                <a:gd name="T77" fmla="*/ 130 h 710"/>
                <a:gd name="T78" fmla="*/ 1143 w 1245"/>
                <a:gd name="T79" fmla="*/ 138 h 710"/>
                <a:gd name="T80" fmla="*/ 1171 w 1245"/>
                <a:gd name="T81" fmla="*/ 148 h 710"/>
                <a:gd name="T82" fmla="*/ 1208 w 1245"/>
                <a:gd name="T83" fmla="*/ 148 h 710"/>
                <a:gd name="T84" fmla="*/ 1216 w 1245"/>
                <a:gd name="T85" fmla="*/ 526 h 710"/>
                <a:gd name="T86" fmla="*/ 1226 w 1245"/>
                <a:gd name="T87" fmla="*/ 545 h 710"/>
                <a:gd name="T88" fmla="*/ 1226 w 1245"/>
                <a:gd name="T89" fmla="*/ 562 h 710"/>
                <a:gd name="T90" fmla="*/ 1235 w 1245"/>
                <a:gd name="T91" fmla="*/ 580 h 710"/>
                <a:gd name="T92" fmla="*/ 1245 w 1245"/>
                <a:gd name="T93" fmla="*/ 599 h 710"/>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245"/>
                <a:gd name="T142" fmla="*/ 0 h 710"/>
                <a:gd name="T143" fmla="*/ 1245 w 1245"/>
                <a:gd name="T144" fmla="*/ 710 h 710"/>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245" h="710">
                  <a:moveTo>
                    <a:pt x="1245" y="710"/>
                  </a:moveTo>
                  <a:lnTo>
                    <a:pt x="1235" y="710"/>
                  </a:lnTo>
                  <a:lnTo>
                    <a:pt x="1226" y="710"/>
                  </a:lnTo>
                  <a:lnTo>
                    <a:pt x="1216" y="710"/>
                  </a:lnTo>
                  <a:lnTo>
                    <a:pt x="1208" y="700"/>
                  </a:lnTo>
                  <a:lnTo>
                    <a:pt x="1198" y="700"/>
                  </a:lnTo>
                  <a:lnTo>
                    <a:pt x="1179" y="700"/>
                  </a:lnTo>
                  <a:lnTo>
                    <a:pt x="1171" y="700"/>
                  </a:lnTo>
                  <a:lnTo>
                    <a:pt x="1134" y="700"/>
                  </a:lnTo>
                  <a:lnTo>
                    <a:pt x="1106" y="692"/>
                  </a:lnTo>
                  <a:lnTo>
                    <a:pt x="1078" y="692"/>
                  </a:lnTo>
                  <a:lnTo>
                    <a:pt x="1042" y="692"/>
                  </a:lnTo>
                  <a:lnTo>
                    <a:pt x="1014" y="682"/>
                  </a:lnTo>
                  <a:lnTo>
                    <a:pt x="987" y="682"/>
                  </a:lnTo>
                  <a:lnTo>
                    <a:pt x="950" y="682"/>
                  </a:lnTo>
                  <a:lnTo>
                    <a:pt x="913" y="682"/>
                  </a:lnTo>
                  <a:lnTo>
                    <a:pt x="793" y="664"/>
                  </a:lnTo>
                  <a:lnTo>
                    <a:pt x="784" y="664"/>
                  </a:lnTo>
                  <a:lnTo>
                    <a:pt x="774" y="655"/>
                  </a:lnTo>
                  <a:lnTo>
                    <a:pt x="756" y="655"/>
                  </a:lnTo>
                  <a:lnTo>
                    <a:pt x="747" y="646"/>
                  </a:lnTo>
                  <a:lnTo>
                    <a:pt x="737" y="646"/>
                  </a:lnTo>
                  <a:lnTo>
                    <a:pt x="719" y="646"/>
                  </a:lnTo>
                  <a:lnTo>
                    <a:pt x="710" y="636"/>
                  </a:lnTo>
                  <a:lnTo>
                    <a:pt x="700" y="636"/>
                  </a:lnTo>
                  <a:lnTo>
                    <a:pt x="636" y="636"/>
                  </a:lnTo>
                  <a:lnTo>
                    <a:pt x="563" y="636"/>
                  </a:lnTo>
                  <a:lnTo>
                    <a:pt x="498" y="636"/>
                  </a:lnTo>
                  <a:lnTo>
                    <a:pt x="433" y="627"/>
                  </a:lnTo>
                  <a:lnTo>
                    <a:pt x="369" y="618"/>
                  </a:lnTo>
                  <a:lnTo>
                    <a:pt x="295" y="618"/>
                  </a:lnTo>
                  <a:lnTo>
                    <a:pt x="231" y="609"/>
                  </a:lnTo>
                  <a:lnTo>
                    <a:pt x="167" y="599"/>
                  </a:lnTo>
                  <a:lnTo>
                    <a:pt x="148" y="599"/>
                  </a:lnTo>
                  <a:lnTo>
                    <a:pt x="130" y="590"/>
                  </a:lnTo>
                  <a:lnTo>
                    <a:pt x="111" y="590"/>
                  </a:lnTo>
                  <a:lnTo>
                    <a:pt x="93" y="590"/>
                  </a:lnTo>
                  <a:lnTo>
                    <a:pt x="65" y="590"/>
                  </a:lnTo>
                  <a:lnTo>
                    <a:pt x="47" y="590"/>
                  </a:lnTo>
                  <a:lnTo>
                    <a:pt x="28" y="590"/>
                  </a:lnTo>
                  <a:lnTo>
                    <a:pt x="0" y="590"/>
                  </a:lnTo>
                  <a:lnTo>
                    <a:pt x="0" y="0"/>
                  </a:lnTo>
                  <a:lnTo>
                    <a:pt x="10" y="0"/>
                  </a:lnTo>
                  <a:lnTo>
                    <a:pt x="194" y="0"/>
                  </a:lnTo>
                  <a:lnTo>
                    <a:pt x="212" y="10"/>
                  </a:lnTo>
                  <a:lnTo>
                    <a:pt x="231" y="10"/>
                  </a:lnTo>
                  <a:lnTo>
                    <a:pt x="249" y="19"/>
                  </a:lnTo>
                  <a:lnTo>
                    <a:pt x="258" y="19"/>
                  </a:lnTo>
                  <a:lnTo>
                    <a:pt x="277" y="19"/>
                  </a:lnTo>
                  <a:lnTo>
                    <a:pt x="286" y="19"/>
                  </a:lnTo>
                  <a:lnTo>
                    <a:pt x="305" y="19"/>
                  </a:lnTo>
                  <a:lnTo>
                    <a:pt x="323" y="19"/>
                  </a:lnTo>
                  <a:lnTo>
                    <a:pt x="351" y="28"/>
                  </a:lnTo>
                  <a:lnTo>
                    <a:pt x="378" y="37"/>
                  </a:lnTo>
                  <a:lnTo>
                    <a:pt x="396" y="47"/>
                  </a:lnTo>
                  <a:lnTo>
                    <a:pt x="425" y="56"/>
                  </a:lnTo>
                  <a:lnTo>
                    <a:pt x="443" y="56"/>
                  </a:lnTo>
                  <a:lnTo>
                    <a:pt x="461" y="64"/>
                  </a:lnTo>
                  <a:lnTo>
                    <a:pt x="489" y="64"/>
                  </a:lnTo>
                  <a:lnTo>
                    <a:pt x="516" y="64"/>
                  </a:lnTo>
                  <a:lnTo>
                    <a:pt x="545" y="74"/>
                  </a:lnTo>
                  <a:lnTo>
                    <a:pt x="580" y="83"/>
                  </a:lnTo>
                  <a:lnTo>
                    <a:pt x="609" y="83"/>
                  </a:lnTo>
                  <a:lnTo>
                    <a:pt x="627" y="83"/>
                  </a:lnTo>
                  <a:lnTo>
                    <a:pt x="654" y="83"/>
                  </a:lnTo>
                  <a:lnTo>
                    <a:pt x="692" y="83"/>
                  </a:lnTo>
                  <a:lnTo>
                    <a:pt x="719" y="83"/>
                  </a:lnTo>
                  <a:lnTo>
                    <a:pt x="756" y="83"/>
                  </a:lnTo>
                  <a:lnTo>
                    <a:pt x="774" y="93"/>
                  </a:lnTo>
                  <a:lnTo>
                    <a:pt x="793" y="101"/>
                  </a:lnTo>
                  <a:lnTo>
                    <a:pt x="811" y="101"/>
                  </a:lnTo>
                  <a:lnTo>
                    <a:pt x="830" y="101"/>
                  </a:lnTo>
                  <a:lnTo>
                    <a:pt x="848" y="111"/>
                  </a:lnTo>
                  <a:lnTo>
                    <a:pt x="867" y="111"/>
                  </a:lnTo>
                  <a:lnTo>
                    <a:pt x="885" y="111"/>
                  </a:lnTo>
                  <a:lnTo>
                    <a:pt x="913" y="111"/>
                  </a:lnTo>
                  <a:lnTo>
                    <a:pt x="1097" y="130"/>
                  </a:lnTo>
                  <a:lnTo>
                    <a:pt x="1115" y="130"/>
                  </a:lnTo>
                  <a:lnTo>
                    <a:pt x="1125" y="138"/>
                  </a:lnTo>
                  <a:lnTo>
                    <a:pt x="1143" y="138"/>
                  </a:lnTo>
                  <a:lnTo>
                    <a:pt x="1162" y="138"/>
                  </a:lnTo>
                  <a:lnTo>
                    <a:pt x="1171" y="148"/>
                  </a:lnTo>
                  <a:lnTo>
                    <a:pt x="1189" y="148"/>
                  </a:lnTo>
                  <a:lnTo>
                    <a:pt x="1208" y="148"/>
                  </a:lnTo>
                  <a:lnTo>
                    <a:pt x="1216" y="148"/>
                  </a:lnTo>
                  <a:lnTo>
                    <a:pt x="1216" y="526"/>
                  </a:lnTo>
                  <a:lnTo>
                    <a:pt x="1216" y="535"/>
                  </a:lnTo>
                  <a:lnTo>
                    <a:pt x="1226" y="545"/>
                  </a:lnTo>
                  <a:lnTo>
                    <a:pt x="1226" y="553"/>
                  </a:lnTo>
                  <a:lnTo>
                    <a:pt x="1226" y="562"/>
                  </a:lnTo>
                  <a:lnTo>
                    <a:pt x="1235" y="572"/>
                  </a:lnTo>
                  <a:lnTo>
                    <a:pt x="1235" y="580"/>
                  </a:lnTo>
                  <a:lnTo>
                    <a:pt x="1235" y="590"/>
                  </a:lnTo>
                  <a:lnTo>
                    <a:pt x="1245" y="599"/>
                  </a:lnTo>
                  <a:lnTo>
                    <a:pt x="1245" y="710"/>
                  </a:lnTo>
                  <a:close/>
                </a:path>
              </a:pathLst>
            </a:custGeom>
            <a:solidFill>
              <a:srgbClr val="D6E0E0"/>
            </a:solidFill>
            <a:ln w="9525">
              <a:noFill/>
              <a:round/>
              <a:headEnd/>
              <a:tailEnd/>
            </a:ln>
          </p:spPr>
          <p:txBody>
            <a:bodyPr>
              <a:prstTxWarp prst="textNoShape">
                <a:avLst/>
              </a:prstTxWarp>
            </a:bodyPr>
            <a:lstStyle/>
            <a:p>
              <a:endParaRPr lang="en-US"/>
            </a:p>
          </p:txBody>
        </p:sp>
        <p:sp>
          <p:nvSpPr>
            <p:cNvPr id="24634" name="Freeform 253"/>
            <p:cNvSpPr>
              <a:spLocks/>
            </p:cNvSpPr>
            <p:nvPr/>
          </p:nvSpPr>
          <p:spPr bwMode="auto">
            <a:xfrm>
              <a:off x="2386" y="3421"/>
              <a:ext cx="174" cy="73"/>
            </a:xfrm>
            <a:custGeom>
              <a:avLst/>
              <a:gdLst>
                <a:gd name="T0" fmla="*/ 1392 w 1392"/>
                <a:gd name="T1" fmla="*/ 581 h 581"/>
                <a:gd name="T2" fmla="*/ 1382 w 1392"/>
                <a:gd name="T3" fmla="*/ 581 h 581"/>
                <a:gd name="T4" fmla="*/ 829 w 1392"/>
                <a:gd name="T5" fmla="*/ 581 h 581"/>
                <a:gd name="T6" fmla="*/ 839 w 1392"/>
                <a:gd name="T7" fmla="*/ 562 h 581"/>
                <a:gd name="T8" fmla="*/ 839 w 1392"/>
                <a:gd name="T9" fmla="*/ 552 h 581"/>
                <a:gd name="T10" fmla="*/ 839 w 1392"/>
                <a:gd name="T11" fmla="*/ 544 h 581"/>
                <a:gd name="T12" fmla="*/ 839 w 1392"/>
                <a:gd name="T13" fmla="*/ 534 h 581"/>
                <a:gd name="T14" fmla="*/ 829 w 1392"/>
                <a:gd name="T15" fmla="*/ 525 h 581"/>
                <a:gd name="T16" fmla="*/ 829 w 1392"/>
                <a:gd name="T17" fmla="*/ 516 h 581"/>
                <a:gd name="T18" fmla="*/ 820 w 1392"/>
                <a:gd name="T19" fmla="*/ 507 h 581"/>
                <a:gd name="T20" fmla="*/ 812 w 1392"/>
                <a:gd name="T21" fmla="*/ 498 h 581"/>
                <a:gd name="T22" fmla="*/ 802 w 1392"/>
                <a:gd name="T23" fmla="*/ 498 h 581"/>
                <a:gd name="T24" fmla="*/ 793 w 1392"/>
                <a:gd name="T25" fmla="*/ 488 h 581"/>
                <a:gd name="T26" fmla="*/ 783 w 1392"/>
                <a:gd name="T27" fmla="*/ 488 h 581"/>
                <a:gd name="T28" fmla="*/ 765 w 1392"/>
                <a:gd name="T29" fmla="*/ 498 h 581"/>
                <a:gd name="T30" fmla="*/ 756 w 1392"/>
                <a:gd name="T31" fmla="*/ 498 h 581"/>
                <a:gd name="T32" fmla="*/ 746 w 1392"/>
                <a:gd name="T33" fmla="*/ 507 h 581"/>
                <a:gd name="T34" fmla="*/ 738 w 1392"/>
                <a:gd name="T35" fmla="*/ 516 h 581"/>
                <a:gd name="T36" fmla="*/ 728 w 1392"/>
                <a:gd name="T37" fmla="*/ 534 h 581"/>
                <a:gd name="T38" fmla="*/ 728 w 1392"/>
                <a:gd name="T39" fmla="*/ 544 h 581"/>
                <a:gd name="T40" fmla="*/ 719 w 1392"/>
                <a:gd name="T41" fmla="*/ 552 h 581"/>
                <a:gd name="T42" fmla="*/ 719 w 1392"/>
                <a:gd name="T43" fmla="*/ 562 h 581"/>
                <a:gd name="T44" fmla="*/ 719 w 1392"/>
                <a:gd name="T45" fmla="*/ 571 h 581"/>
                <a:gd name="T46" fmla="*/ 709 w 1392"/>
                <a:gd name="T47" fmla="*/ 581 h 581"/>
                <a:gd name="T48" fmla="*/ 28 w 1392"/>
                <a:gd name="T49" fmla="*/ 581 h 581"/>
                <a:gd name="T50" fmla="*/ 28 w 1392"/>
                <a:gd name="T51" fmla="*/ 552 h 581"/>
                <a:gd name="T52" fmla="*/ 28 w 1392"/>
                <a:gd name="T53" fmla="*/ 525 h 581"/>
                <a:gd name="T54" fmla="*/ 28 w 1392"/>
                <a:gd name="T55" fmla="*/ 498 h 581"/>
                <a:gd name="T56" fmla="*/ 28 w 1392"/>
                <a:gd name="T57" fmla="*/ 470 h 581"/>
                <a:gd name="T58" fmla="*/ 19 w 1392"/>
                <a:gd name="T59" fmla="*/ 451 h 581"/>
                <a:gd name="T60" fmla="*/ 19 w 1392"/>
                <a:gd name="T61" fmla="*/ 424 h 581"/>
                <a:gd name="T62" fmla="*/ 9 w 1392"/>
                <a:gd name="T63" fmla="*/ 397 h 581"/>
                <a:gd name="T64" fmla="*/ 0 w 1392"/>
                <a:gd name="T65" fmla="*/ 368 h 581"/>
                <a:gd name="T66" fmla="*/ 0 w 1392"/>
                <a:gd name="T67" fmla="*/ 0 h 581"/>
                <a:gd name="T68" fmla="*/ 129 w 1392"/>
                <a:gd name="T69" fmla="*/ 0 h 581"/>
                <a:gd name="T70" fmla="*/ 139 w 1392"/>
                <a:gd name="T71" fmla="*/ 9 h 581"/>
                <a:gd name="T72" fmla="*/ 147 w 1392"/>
                <a:gd name="T73" fmla="*/ 9 h 581"/>
                <a:gd name="T74" fmla="*/ 157 w 1392"/>
                <a:gd name="T75" fmla="*/ 9 h 581"/>
                <a:gd name="T76" fmla="*/ 166 w 1392"/>
                <a:gd name="T77" fmla="*/ 19 h 581"/>
                <a:gd name="T78" fmla="*/ 176 w 1392"/>
                <a:gd name="T79" fmla="*/ 19 h 581"/>
                <a:gd name="T80" fmla="*/ 184 w 1392"/>
                <a:gd name="T81" fmla="*/ 19 h 581"/>
                <a:gd name="T82" fmla="*/ 194 w 1392"/>
                <a:gd name="T83" fmla="*/ 27 h 581"/>
                <a:gd name="T84" fmla="*/ 203 w 1392"/>
                <a:gd name="T85" fmla="*/ 27 h 581"/>
                <a:gd name="T86" fmla="*/ 1373 w 1392"/>
                <a:gd name="T87" fmla="*/ 27 h 581"/>
                <a:gd name="T88" fmla="*/ 1392 w 1392"/>
                <a:gd name="T89" fmla="*/ 156 h 581"/>
                <a:gd name="T90" fmla="*/ 1392 w 1392"/>
                <a:gd name="T91" fmla="*/ 174 h 581"/>
                <a:gd name="T92" fmla="*/ 1382 w 1392"/>
                <a:gd name="T93" fmla="*/ 193 h 581"/>
                <a:gd name="T94" fmla="*/ 1382 w 1392"/>
                <a:gd name="T95" fmla="*/ 211 h 581"/>
                <a:gd name="T96" fmla="*/ 1382 w 1392"/>
                <a:gd name="T97" fmla="*/ 230 h 581"/>
                <a:gd name="T98" fmla="*/ 1373 w 1392"/>
                <a:gd name="T99" fmla="*/ 240 h 581"/>
                <a:gd name="T100" fmla="*/ 1373 w 1392"/>
                <a:gd name="T101" fmla="*/ 258 h 581"/>
                <a:gd name="T102" fmla="*/ 1373 w 1392"/>
                <a:gd name="T103" fmla="*/ 277 h 581"/>
                <a:gd name="T104" fmla="*/ 1373 w 1392"/>
                <a:gd name="T105" fmla="*/ 294 h 581"/>
                <a:gd name="T106" fmla="*/ 1373 w 1392"/>
                <a:gd name="T107" fmla="*/ 322 h 581"/>
                <a:gd name="T108" fmla="*/ 1373 w 1392"/>
                <a:gd name="T109" fmla="*/ 350 h 581"/>
                <a:gd name="T110" fmla="*/ 1373 w 1392"/>
                <a:gd name="T111" fmla="*/ 378 h 581"/>
                <a:gd name="T112" fmla="*/ 1373 w 1392"/>
                <a:gd name="T113" fmla="*/ 405 h 581"/>
                <a:gd name="T114" fmla="*/ 1373 w 1392"/>
                <a:gd name="T115" fmla="*/ 432 h 581"/>
                <a:gd name="T116" fmla="*/ 1373 w 1392"/>
                <a:gd name="T117" fmla="*/ 461 h 581"/>
                <a:gd name="T118" fmla="*/ 1382 w 1392"/>
                <a:gd name="T119" fmla="*/ 488 h 581"/>
                <a:gd name="T120" fmla="*/ 1392 w 1392"/>
                <a:gd name="T121" fmla="*/ 516 h 581"/>
                <a:gd name="T122" fmla="*/ 1392 w 1392"/>
                <a:gd name="T123" fmla="*/ 581 h 581"/>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392"/>
                <a:gd name="T187" fmla="*/ 0 h 581"/>
                <a:gd name="T188" fmla="*/ 1392 w 1392"/>
                <a:gd name="T189" fmla="*/ 581 h 581"/>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392" h="581">
                  <a:moveTo>
                    <a:pt x="1392" y="581"/>
                  </a:moveTo>
                  <a:lnTo>
                    <a:pt x="1382" y="581"/>
                  </a:lnTo>
                  <a:lnTo>
                    <a:pt x="829" y="581"/>
                  </a:lnTo>
                  <a:lnTo>
                    <a:pt x="839" y="562"/>
                  </a:lnTo>
                  <a:lnTo>
                    <a:pt x="839" y="552"/>
                  </a:lnTo>
                  <a:lnTo>
                    <a:pt x="839" y="544"/>
                  </a:lnTo>
                  <a:lnTo>
                    <a:pt x="839" y="534"/>
                  </a:lnTo>
                  <a:lnTo>
                    <a:pt x="829" y="525"/>
                  </a:lnTo>
                  <a:lnTo>
                    <a:pt x="829" y="516"/>
                  </a:lnTo>
                  <a:lnTo>
                    <a:pt x="820" y="507"/>
                  </a:lnTo>
                  <a:lnTo>
                    <a:pt x="812" y="498"/>
                  </a:lnTo>
                  <a:lnTo>
                    <a:pt x="802" y="498"/>
                  </a:lnTo>
                  <a:lnTo>
                    <a:pt x="793" y="488"/>
                  </a:lnTo>
                  <a:lnTo>
                    <a:pt x="783" y="488"/>
                  </a:lnTo>
                  <a:lnTo>
                    <a:pt x="765" y="498"/>
                  </a:lnTo>
                  <a:lnTo>
                    <a:pt x="756" y="498"/>
                  </a:lnTo>
                  <a:lnTo>
                    <a:pt x="746" y="507"/>
                  </a:lnTo>
                  <a:lnTo>
                    <a:pt x="738" y="516"/>
                  </a:lnTo>
                  <a:lnTo>
                    <a:pt x="728" y="534"/>
                  </a:lnTo>
                  <a:lnTo>
                    <a:pt x="728" y="544"/>
                  </a:lnTo>
                  <a:lnTo>
                    <a:pt x="719" y="552"/>
                  </a:lnTo>
                  <a:lnTo>
                    <a:pt x="719" y="562"/>
                  </a:lnTo>
                  <a:lnTo>
                    <a:pt x="719" y="571"/>
                  </a:lnTo>
                  <a:lnTo>
                    <a:pt x="709" y="581"/>
                  </a:lnTo>
                  <a:lnTo>
                    <a:pt x="28" y="581"/>
                  </a:lnTo>
                  <a:lnTo>
                    <a:pt x="28" y="552"/>
                  </a:lnTo>
                  <a:lnTo>
                    <a:pt x="28" y="525"/>
                  </a:lnTo>
                  <a:lnTo>
                    <a:pt x="28" y="498"/>
                  </a:lnTo>
                  <a:lnTo>
                    <a:pt x="28" y="470"/>
                  </a:lnTo>
                  <a:lnTo>
                    <a:pt x="19" y="451"/>
                  </a:lnTo>
                  <a:lnTo>
                    <a:pt x="19" y="424"/>
                  </a:lnTo>
                  <a:lnTo>
                    <a:pt x="9" y="397"/>
                  </a:lnTo>
                  <a:lnTo>
                    <a:pt x="0" y="368"/>
                  </a:lnTo>
                  <a:lnTo>
                    <a:pt x="0" y="0"/>
                  </a:lnTo>
                  <a:lnTo>
                    <a:pt x="129" y="0"/>
                  </a:lnTo>
                  <a:lnTo>
                    <a:pt x="139" y="9"/>
                  </a:lnTo>
                  <a:lnTo>
                    <a:pt x="147" y="9"/>
                  </a:lnTo>
                  <a:lnTo>
                    <a:pt x="157" y="9"/>
                  </a:lnTo>
                  <a:lnTo>
                    <a:pt x="166" y="19"/>
                  </a:lnTo>
                  <a:lnTo>
                    <a:pt x="176" y="19"/>
                  </a:lnTo>
                  <a:lnTo>
                    <a:pt x="184" y="19"/>
                  </a:lnTo>
                  <a:lnTo>
                    <a:pt x="194" y="27"/>
                  </a:lnTo>
                  <a:lnTo>
                    <a:pt x="203" y="27"/>
                  </a:lnTo>
                  <a:lnTo>
                    <a:pt x="1373" y="27"/>
                  </a:lnTo>
                  <a:lnTo>
                    <a:pt x="1392" y="156"/>
                  </a:lnTo>
                  <a:lnTo>
                    <a:pt x="1392" y="174"/>
                  </a:lnTo>
                  <a:lnTo>
                    <a:pt x="1382" y="193"/>
                  </a:lnTo>
                  <a:lnTo>
                    <a:pt x="1382" y="211"/>
                  </a:lnTo>
                  <a:lnTo>
                    <a:pt x="1382" y="230"/>
                  </a:lnTo>
                  <a:lnTo>
                    <a:pt x="1373" y="240"/>
                  </a:lnTo>
                  <a:lnTo>
                    <a:pt x="1373" y="258"/>
                  </a:lnTo>
                  <a:lnTo>
                    <a:pt x="1373" y="277"/>
                  </a:lnTo>
                  <a:lnTo>
                    <a:pt x="1373" y="294"/>
                  </a:lnTo>
                  <a:lnTo>
                    <a:pt x="1373" y="322"/>
                  </a:lnTo>
                  <a:lnTo>
                    <a:pt x="1373" y="350"/>
                  </a:lnTo>
                  <a:lnTo>
                    <a:pt x="1373" y="378"/>
                  </a:lnTo>
                  <a:lnTo>
                    <a:pt x="1373" y="405"/>
                  </a:lnTo>
                  <a:lnTo>
                    <a:pt x="1373" y="432"/>
                  </a:lnTo>
                  <a:lnTo>
                    <a:pt x="1373" y="461"/>
                  </a:lnTo>
                  <a:lnTo>
                    <a:pt x="1382" y="488"/>
                  </a:lnTo>
                  <a:lnTo>
                    <a:pt x="1392" y="516"/>
                  </a:lnTo>
                  <a:lnTo>
                    <a:pt x="1392" y="581"/>
                  </a:lnTo>
                  <a:close/>
                </a:path>
              </a:pathLst>
            </a:custGeom>
            <a:solidFill>
              <a:srgbClr val="A3B2B2"/>
            </a:solidFill>
            <a:ln w="9525">
              <a:noFill/>
              <a:round/>
              <a:headEnd/>
              <a:tailEnd/>
            </a:ln>
          </p:spPr>
          <p:txBody>
            <a:bodyPr>
              <a:prstTxWarp prst="textNoShape">
                <a:avLst/>
              </a:prstTxWarp>
            </a:bodyPr>
            <a:lstStyle/>
            <a:p>
              <a:endParaRPr lang="en-US"/>
            </a:p>
          </p:txBody>
        </p:sp>
        <p:sp>
          <p:nvSpPr>
            <p:cNvPr id="24635" name="Freeform 254"/>
            <p:cNvSpPr>
              <a:spLocks/>
            </p:cNvSpPr>
            <p:nvPr/>
          </p:nvSpPr>
          <p:spPr bwMode="auto">
            <a:xfrm>
              <a:off x="2571" y="3415"/>
              <a:ext cx="144" cy="81"/>
            </a:xfrm>
            <a:custGeom>
              <a:avLst/>
              <a:gdLst>
                <a:gd name="T0" fmla="*/ 120 w 1152"/>
                <a:gd name="T1" fmla="*/ 646 h 646"/>
                <a:gd name="T2" fmla="*/ 93 w 1152"/>
                <a:gd name="T3" fmla="*/ 646 h 646"/>
                <a:gd name="T4" fmla="*/ 65 w 1152"/>
                <a:gd name="T5" fmla="*/ 636 h 646"/>
                <a:gd name="T6" fmla="*/ 47 w 1152"/>
                <a:gd name="T7" fmla="*/ 636 h 646"/>
                <a:gd name="T8" fmla="*/ 19 w 1152"/>
                <a:gd name="T9" fmla="*/ 636 h 646"/>
                <a:gd name="T10" fmla="*/ 19 w 1152"/>
                <a:gd name="T11" fmla="*/ 591 h 646"/>
                <a:gd name="T12" fmla="*/ 19 w 1152"/>
                <a:gd name="T13" fmla="*/ 554 h 646"/>
                <a:gd name="T14" fmla="*/ 10 w 1152"/>
                <a:gd name="T15" fmla="*/ 517 h 646"/>
                <a:gd name="T16" fmla="*/ 0 w 1152"/>
                <a:gd name="T17" fmla="*/ 479 h 646"/>
                <a:gd name="T18" fmla="*/ 0 w 1152"/>
                <a:gd name="T19" fmla="*/ 324 h 646"/>
                <a:gd name="T20" fmla="*/ 10 w 1152"/>
                <a:gd name="T21" fmla="*/ 287 h 646"/>
                <a:gd name="T22" fmla="*/ 19 w 1152"/>
                <a:gd name="T23" fmla="*/ 250 h 646"/>
                <a:gd name="T24" fmla="*/ 19 w 1152"/>
                <a:gd name="T25" fmla="*/ 213 h 646"/>
                <a:gd name="T26" fmla="*/ 0 w 1152"/>
                <a:gd name="T27" fmla="*/ 74 h 646"/>
                <a:gd name="T28" fmla="*/ 747 w 1152"/>
                <a:gd name="T29" fmla="*/ 74 h 646"/>
                <a:gd name="T30" fmla="*/ 766 w 1152"/>
                <a:gd name="T31" fmla="*/ 66 h 646"/>
                <a:gd name="T32" fmla="*/ 793 w 1152"/>
                <a:gd name="T33" fmla="*/ 56 h 646"/>
                <a:gd name="T34" fmla="*/ 820 w 1152"/>
                <a:gd name="T35" fmla="*/ 56 h 646"/>
                <a:gd name="T36" fmla="*/ 867 w 1152"/>
                <a:gd name="T37" fmla="*/ 47 h 646"/>
                <a:gd name="T38" fmla="*/ 931 w 1152"/>
                <a:gd name="T39" fmla="*/ 47 h 646"/>
                <a:gd name="T40" fmla="*/ 996 w 1152"/>
                <a:gd name="T41" fmla="*/ 29 h 646"/>
                <a:gd name="T42" fmla="*/ 1060 w 1152"/>
                <a:gd name="T43" fmla="*/ 19 h 646"/>
                <a:gd name="T44" fmla="*/ 1097 w 1152"/>
                <a:gd name="T45" fmla="*/ 0 h 646"/>
                <a:gd name="T46" fmla="*/ 1115 w 1152"/>
                <a:gd name="T47" fmla="*/ 0 h 646"/>
                <a:gd name="T48" fmla="*/ 1134 w 1152"/>
                <a:gd name="T49" fmla="*/ 0 h 646"/>
                <a:gd name="T50" fmla="*/ 1152 w 1152"/>
                <a:gd name="T51" fmla="*/ 0 h 646"/>
                <a:gd name="T52" fmla="*/ 1143 w 1152"/>
                <a:gd name="T53" fmla="*/ 102 h 646"/>
                <a:gd name="T54" fmla="*/ 1134 w 1152"/>
                <a:gd name="T55" fmla="*/ 139 h 646"/>
                <a:gd name="T56" fmla="*/ 1134 w 1152"/>
                <a:gd name="T57" fmla="*/ 176 h 646"/>
                <a:gd name="T58" fmla="*/ 1134 w 1152"/>
                <a:gd name="T59" fmla="*/ 221 h 646"/>
                <a:gd name="T60" fmla="*/ 1125 w 1152"/>
                <a:gd name="T61" fmla="*/ 258 h 646"/>
                <a:gd name="T62" fmla="*/ 1115 w 1152"/>
                <a:gd name="T63" fmla="*/ 295 h 646"/>
                <a:gd name="T64" fmla="*/ 1107 w 1152"/>
                <a:gd name="T65" fmla="*/ 324 h 646"/>
                <a:gd name="T66" fmla="*/ 1107 w 1152"/>
                <a:gd name="T67" fmla="*/ 351 h 646"/>
                <a:gd name="T68" fmla="*/ 1097 w 1152"/>
                <a:gd name="T69" fmla="*/ 407 h 646"/>
                <a:gd name="T70" fmla="*/ 1088 w 1152"/>
                <a:gd name="T71" fmla="*/ 461 h 646"/>
                <a:gd name="T72" fmla="*/ 1088 w 1152"/>
                <a:gd name="T73" fmla="*/ 517 h 646"/>
                <a:gd name="T74" fmla="*/ 1097 w 1152"/>
                <a:gd name="T75" fmla="*/ 572 h 646"/>
                <a:gd name="T76" fmla="*/ 1107 w 1152"/>
                <a:gd name="T77" fmla="*/ 646 h 64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1152"/>
                <a:gd name="T118" fmla="*/ 0 h 646"/>
                <a:gd name="T119" fmla="*/ 1152 w 1152"/>
                <a:gd name="T120" fmla="*/ 646 h 64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1152" h="646">
                  <a:moveTo>
                    <a:pt x="1107" y="646"/>
                  </a:moveTo>
                  <a:lnTo>
                    <a:pt x="120" y="646"/>
                  </a:lnTo>
                  <a:lnTo>
                    <a:pt x="102" y="646"/>
                  </a:lnTo>
                  <a:lnTo>
                    <a:pt x="93" y="646"/>
                  </a:lnTo>
                  <a:lnTo>
                    <a:pt x="83" y="646"/>
                  </a:lnTo>
                  <a:lnTo>
                    <a:pt x="65" y="636"/>
                  </a:lnTo>
                  <a:lnTo>
                    <a:pt x="56" y="636"/>
                  </a:lnTo>
                  <a:lnTo>
                    <a:pt x="47" y="636"/>
                  </a:lnTo>
                  <a:lnTo>
                    <a:pt x="29" y="636"/>
                  </a:lnTo>
                  <a:lnTo>
                    <a:pt x="19" y="636"/>
                  </a:lnTo>
                  <a:lnTo>
                    <a:pt x="19" y="618"/>
                  </a:lnTo>
                  <a:lnTo>
                    <a:pt x="19" y="591"/>
                  </a:lnTo>
                  <a:lnTo>
                    <a:pt x="19" y="572"/>
                  </a:lnTo>
                  <a:lnTo>
                    <a:pt x="19" y="554"/>
                  </a:lnTo>
                  <a:lnTo>
                    <a:pt x="10" y="545"/>
                  </a:lnTo>
                  <a:lnTo>
                    <a:pt x="10" y="517"/>
                  </a:lnTo>
                  <a:lnTo>
                    <a:pt x="10" y="498"/>
                  </a:lnTo>
                  <a:lnTo>
                    <a:pt x="0" y="479"/>
                  </a:lnTo>
                  <a:lnTo>
                    <a:pt x="0" y="341"/>
                  </a:lnTo>
                  <a:lnTo>
                    <a:pt x="0" y="324"/>
                  </a:lnTo>
                  <a:lnTo>
                    <a:pt x="0" y="305"/>
                  </a:lnTo>
                  <a:lnTo>
                    <a:pt x="10" y="287"/>
                  </a:lnTo>
                  <a:lnTo>
                    <a:pt x="10" y="268"/>
                  </a:lnTo>
                  <a:lnTo>
                    <a:pt x="19" y="250"/>
                  </a:lnTo>
                  <a:lnTo>
                    <a:pt x="19" y="231"/>
                  </a:lnTo>
                  <a:lnTo>
                    <a:pt x="19" y="213"/>
                  </a:lnTo>
                  <a:lnTo>
                    <a:pt x="19" y="203"/>
                  </a:lnTo>
                  <a:lnTo>
                    <a:pt x="0" y="74"/>
                  </a:lnTo>
                  <a:lnTo>
                    <a:pt x="738" y="74"/>
                  </a:lnTo>
                  <a:lnTo>
                    <a:pt x="747" y="74"/>
                  </a:lnTo>
                  <a:lnTo>
                    <a:pt x="756" y="66"/>
                  </a:lnTo>
                  <a:lnTo>
                    <a:pt x="766" y="66"/>
                  </a:lnTo>
                  <a:lnTo>
                    <a:pt x="783" y="66"/>
                  </a:lnTo>
                  <a:lnTo>
                    <a:pt x="793" y="56"/>
                  </a:lnTo>
                  <a:lnTo>
                    <a:pt x="802" y="56"/>
                  </a:lnTo>
                  <a:lnTo>
                    <a:pt x="820" y="56"/>
                  </a:lnTo>
                  <a:lnTo>
                    <a:pt x="830" y="47"/>
                  </a:lnTo>
                  <a:lnTo>
                    <a:pt x="867" y="47"/>
                  </a:lnTo>
                  <a:lnTo>
                    <a:pt x="894" y="47"/>
                  </a:lnTo>
                  <a:lnTo>
                    <a:pt x="931" y="47"/>
                  </a:lnTo>
                  <a:lnTo>
                    <a:pt x="959" y="37"/>
                  </a:lnTo>
                  <a:lnTo>
                    <a:pt x="996" y="29"/>
                  </a:lnTo>
                  <a:lnTo>
                    <a:pt x="1023" y="29"/>
                  </a:lnTo>
                  <a:lnTo>
                    <a:pt x="1060" y="19"/>
                  </a:lnTo>
                  <a:lnTo>
                    <a:pt x="1088" y="10"/>
                  </a:lnTo>
                  <a:lnTo>
                    <a:pt x="1097" y="0"/>
                  </a:lnTo>
                  <a:lnTo>
                    <a:pt x="1107" y="0"/>
                  </a:lnTo>
                  <a:lnTo>
                    <a:pt x="1115" y="0"/>
                  </a:lnTo>
                  <a:lnTo>
                    <a:pt x="1125" y="0"/>
                  </a:lnTo>
                  <a:lnTo>
                    <a:pt x="1134" y="0"/>
                  </a:lnTo>
                  <a:lnTo>
                    <a:pt x="1143" y="0"/>
                  </a:lnTo>
                  <a:lnTo>
                    <a:pt x="1152" y="0"/>
                  </a:lnTo>
                  <a:lnTo>
                    <a:pt x="1152" y="74"/>
                  </a:lnTo>
                  <a:lnTo>
                    <a:pt x="1143" y="102"/>
                  </a:lnTo>
                  <a:lnTo>
                    <a:pt x="1143" y="120"/>
                  </a:lnTo>
                  <a:lnTo>
                    <a:pt x="1134" y="139"/>
                  </a:lnTo>
                  <a:lnTo>
                    <a:pt x="1134" y="157"/>
                  </a:lnTo>
                  <a:lnTo>
                    <a:pt x="1134" y="176"/>
                  </a:lnTo>
                  <a:lnTo>
                    <a:pt x="1134" y="194"/>
                  </a:lnTo>
                  <a:lnTo>
                    <a:pt x="1134" y="221"/>
                  </a:lnTo>
                  <a:lnTo>
                    <a:pt x="1134" y="240"/>
                  </a:lnTo>
                  <a:lnTo>
                    <a:pt x="1125" y="258"/>
                  </a:lnTo>
                  <a:lnTo>
                    <a:pt x="1115" y="277"/>
                  </a:lnTo>
                  <a:lnTo>
                    <a:pt x="1115" y="295"/>
                  </a:lnTo>
                  <a:lnTo>
                    <a:pt x="1115" y="305"/>
                  </a:lnTo>
                  <a:lnTo>
                    <a:pt x="1107" y="324"/>
                  </a:lnTo>
                  <a:lnTo>
                    <a:pt x="1107" y="332"/>
                  </a:lnTo>
                  <a:lnTo>
                    <a:pt x="1107" y="351"/>
                  </a:lnTo>
                  <a:lnTo>
                    <a:pt x="1107" y="369"/>
                  </a:lnTo>
                  <a:lnTo>
                    <a:pt x="1097" y="407"/>
                  </a:lnTo>
                  <a:lnTo>
                    <a:pt x="1097" y="434"/>
                  </a:lnTo>
                  <a:lnTo>
                    <a:pt x="1088" y="461"/>
                  </a:lnTo>
                  <a:lnTo>
                    <a:pt x="1088" y="489"/>
                  </a:lnTo>
                  <a:lnTo>
                    <a:pt x="1088" y="517"/>
                  </a:lnTo>
                  <a:lnTo>
                    <a:pt x="1088" y="545"/>
                  </a:lnTo>
                  <a:lnTo>
                    <a:pt x="1097" y="572"/>
                  </a:lnTo>
                  <a:lnTo>
                    <a:pt x="1107" y="599"/>
                  </a:lnTo>
                  <a:lnTo>
                    <a:pt x="1107" y="646"/>
                  </a:lnTo>
                  <a:close/>
                </a:path>
              </a:pathLst>
            </a:custGeom>
            <a:solidFill>
              <a:srgbClr val="D6E0E0"/>
            </a:solidFill>
            <a:ln w="9525">
              <a:noFill/>
              <a:round/>
              <a:headEnd/>
              <a:tailEnd/>
            </a:ln>
          </p:spPr>
          <p:txBody>
            <a:bodyPr>
              <a:prstTxWarp prst="textNoShape">
                <a:avLst/>
              </a:prstTxWarp>
            </a:bodyPr>
            <a:lstStyle/>
            <a:p>
              <a:endParaRPr lang="en-US"/>
            </a:p>
          </p:txBody>
        </p:sp>
        <p:sp>
          <p:nvSpPr>
            <p:cNvPr id="24636" name="Freeform 255"/>
            <p:cNvSpPr>
              <a:spLocks/>
            </p:cNvSpPr>
            <p:nvPr/>
          </p:nvSpPr>
          <p:spPr bwMode="auto">
            <a:xfrm>
              <a:off x="2721" y="3333"/>
              <a:ext cx="447" cy="163"/>
            </a:xfrm>
            <a:custGeom>
              <a:avLst/>
              <a:gdLst>
                <a:gd name="T0" fmla="*/ 3575 w 3575"/>
                <a:gd name="T1" fmla="*/ 1142 h 1309"/>
                <a:gd name="T2" fmla="*/ 3188 w 3575"/>
                <a:gd name="T3" fmla="*/ 1180 h 1309"/>
                <a:gd name="T4" fmla="*/ 2755 w 3575"/>
                <a:gd name="T5" fmla="*/ 1217 h 1309"/>
                <a:gd name="T6" fmla="*/ 2313 w 3575"/>
                <a:gd name="T7" fmla="*/ 1244 h 1309"/>
                <a:gd name="T8" fmla="*/ 1871 w 3575"/>
                <a:gd name="T9" fmla="*/ 1272 h 1309"/>
                <a:gd name="T10" fmla="*/ 1622 w 3575"/>
                <a:gd name="T11" fmla="*/ 1291 h 1309"/>
                <a:gd name="T12" fmla="*/ 1539 w 3575"/>
                <a:gd name="T13" fmla="*/ 1281 h 1309"/>
                <a:gd name="T14" fmla="*/ 1466 w 3575"/>
                <a:gd name="T15" fmla="*/ 1281 h 1309"/>
                <a:gd name="T16" fmla="*/ 1392 w 3575"/>
                <a:gd name="T17" fmla="*/ 1281 h 1309"/>
                <a:gd name="T18" fmla="*/ 1097 w 3575"/>
                <a:gd name="T19" fmla="*/ 1309 h 1309"/>
                <a:gd name="T20" fmla="*/ 19 w 3575"/>
                <a:gd name="T21" fmla="*/ 1299 h 1309"/>
                <a:gd name="T22" fmla="*/ 19 w 3575"/>
                <a:gd name="T23" fmla="*/ 1281 h 1309"/>
                <a:gd name="T24" fmla="*/ 19 w 3575"/>
                <a:gd name="T25" fmla="*/ 1262 h 1309"/>
                <a:gd name="T26" fmla="*/ 19 w 3575"/>
                <a:gd name="T27" fmla="*/ 1244 h 1309"/>
                <a:gd name="T28" fmla="*/ 0 w 3575"/>
                <a:gd name="T29" fmla="*/ 1171 h 1309"/>
                <a:gd name="T30" fmla="*/ 10 w 3575"/>
                <a:gd name="T31" fmla="*/ 1115 h 1309"/>
                <a:gd name="T32" fmla="*/ 19 w 3575"/>
                <a:gd name="T33" fmla="*/ 1051 h 1309"/>
                <a:gd name="T34" fmla="*/ 19 w 3575"/>
                <a:gd name="T35" fmla="*/ 987 h 1309"/>
                <a:gd name="T36" fmla="*/ 37 w 3575"/>
                <a:gd name="T37" fmla="*/ 950 h 1309"/>
                <a:gd name="T38" fmla="*/ 37 w 3575"/>
                <a:gd name="T39" fmla="*/ 913 h 1309"/>
                <a:gd name="T40" fmla="*/ 47 w 3575"/>
                <a:gd name="T41" fmla="*/ 876 h 1309"/>
                <a:gd name="T42" fmla="*/ 47 w 3575"/>
                <a:gd name="T43" fmla="*/ 839 h 1309"/>
                <a:gd name="T44" fmla="*/ 47 w 3575"/>
                <a:gd name="T45" fmla="*/ 811 h 1309"/>
                <a:gd name="T46" fmla="*/ 56 w 3575"/>
                <a:gd name="T47" fmla="*/ 793 h 1309"/>
                <a:gd name="T48" fmla="*/ 64 w 3575"/>
                <a:gd name="T49" fmla="*/ 765 h 1309"/>
                <a:gd name="T50" fmla="*/ 64 w 3575"/>
                <a:gd name="T51" fmla="*/ 746 h 1309"/>
                <a:gd name="T52" fmla="*/ 83 w 3575"/>
                <a:gd name="T53" fmla="*/ 636 h 1309"/>
                <a:gd name="T54" fmla="*/ 138 w 3575"/>
                <a:gd name="T55" fmla="*/ 626 h 1309"/>
                <a:gd name="T56" fmla="*/ 184 w 3575"/>
                <a:gd name="T57" fmla="*/ 618 h 1309"/>
                <a:gd name="T58" fmla="*/ 231 w 3575"/>
                <a:gd name="T59" fmla="*/ 609 h 1309"/>
                <a:gd name="T60" fmla="*/ 351 w 3575"/>
                <a:gd name="T61" fmla="*/ 590 h 1309"/>
                <a:gd name="T62" fmla="*/ 553 w 3575"/>
                <a:gd name="T63" fmla="*/ 572 h 1309"/>
                <a:gd name="T64" fmla="*/ 756 w 3575"/>
                <a:gd name="T65" fmla="*/ 543 h 1309"/>
                <a:gd name="T66" fmla="*/ 958 w 3575"/>
                <a:gd name="T67" fmla="*/ 516 h 1309"/>
                <a:gd name="T68" fmla="*/ 1125 w 3575"/>
                <a:gd name="T69" fmla="*/ 498 h 1309"/>
                <a:gd name="T70" fmla="*/ 1253 w 3575"/>
                <a:gd name="T71" fmla="*/ 489 h 1309"/>
                <a:gd name="T72" fmla="*/ 1382 w 3575"/>
                <a:gd name="T73" fmla="*/ 479 h 1309"/>
                <a:gd name="T74" fmla="*/ 1512 w 3575"/>
                <a:gd name="T75" fmla="*/ 461 h 1309"/>
                <a:gd name="T76" fmla="*/ 1613 w 3575"/>
                <a:gd name="T77" fmla="*/ 452 h 1309"/>
                <a:gd name="T78" fmla="*/ 1677 w 3575"/>
                <a:gd name="T79" fmla="*/ 442 h 1309"/>
                <a:gd name="T80" fmla="*/ 1741 w 3575"/>
                <a:gd name="T81" fmla="*/ 433 h 1309"/>
                <a:gd name="T82" fmla="*/ 1807 w 3575"/>
                <a:gd name="T83" fmla="*/ 415 h 1309"/>
                <a:gd name="T84" fmla="*/ 2267 w 3575"/>
                <a:gd name="T85" fmla="*/ 369 h 1309"/>
                <a:gd name="T86" fmla="*/ 2433 w 3575"/>
                <a:gd name="T87" fmla="*/ 322 h 1309"/>
                <a:gd name="T88" fmla="*/ 2746 w 3575"/>
                <a:gd name="T89" fmla="*/ 231 h 1309"/>
                <a:gd name="T90" fmla="*/ 3059 w 3575"/>
                <a:gd name="T91" fmla="*/ 138 h 1309"/>
                <a:gd name="T92" fmla="*/ 3372 w 3575"/>
                <a:gd name="T93" fmla="*/ 46 h 1309"/>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575"/>
                <a:gd name="T142" fmla="*/ 0 h 1309"/>
                <a:gd name="T143" fmla="*/ 3575 w 3575"/>
                <a:gd name="T144" fmla="*/ 1309 h 1309"/>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575" h="1309">
                  <a:moveTo>
                    <a:pt x="3529" y="0"/>
                  </a:moveTo>
                  <a:lnTo>
                    <a:pt x="3575" y="1142"/>
                  </a:lnTo>
                  <a:lnTo>
                    <a:pt x="3409" y="1161"/>
                  </a:lnTo>
                  <a:lnTo>
                    <a:pt x="3188" y="1180"/>
                  </a:lnTo>
                  <a:lnTo>
                    <a:pt x="2967" y="1198"/>
                  </a:lnTo>
                  <a:lnTo>
                    <a:pt x="2755" y="1217"/>
                  </a:lnTo>
                  <a:lnTo>
                    <a:pt x="2534" y="1235"/>
                  </a:lnTo>
                  <a:lnTo>
                    <a:pt x="2313" y="1244"/>
                  </a:lnTo>
                  <a:lnTo>
                    <a:pt x="2092" y="1262"/>
                  </a:lnTo>
                  <a:lnTo>
                    <a:pt x="1871" y="1272"/>
                  </a:lnTo>
                  <a:lnTo>
                    <a:pt x="1659" y="1291"/>
                  </a:lnTo>
                  <a:lnTo>
                    <a:pt x="1622" y="1291"/>
                  </a:lnTo>
                  <a:lnTo>
                    <a:pt x="1586" y="1291"/>
                  </a:lnTo>
                  <a:lnTo>
                    <a:pt x="1539" y="1281"/>
                  </a:lnTo>
                  <a:lnTo>
                    <a:pt x="1502" y="1281"/>
                  </a:lnTo>
                  <a:lnTo>
                    <a:pt x="1466" y="1281"/>
                  </a:lnTo>
                  <a:lnTo>
                    <a:pt x="1429" y="1281"/>
                  </a:lnTo>
                  <a:lnTo>
                    <a:pt x="1392" y="1281"/>
                  </a:lnTo>
                  <a:lnTo>
                    <a:pt x="1355" y="1291"/>
                  </a:lnTo>
                  <a:lnTo>
                    <a:pt x="1097" y="1309"/>
                  </a:lnTo>
                  <a:lnTo>
                    <a:pt x="19" y="1309"/>
                  </a:lnTo>
                  <a:lnTo>
                    <a:pt x="19" y="1299"/>
                  </a:lnTo>
                  <a:lnTo>
                    <a:pt x="19" y="1291"/>
                  </a:lnTo>
                  <a:lnTo>
                    <a:pt x="19" y="1281"/>
                  </a:lnTo>
                  <a:lnTo>
                    <a:pt x="19" y="1272"/>
                  </a:lnTo>
                  <a:lnTo>
                    <a:pt x="19" y="1262"/>
                  </a:lnTo>
                  <a:lnTo>
                    <a:pt x="19" y="1254"/>
                  </a:lnTo>
                  <a:lnTo>
                    <a:pt x="19" y="1244"/>
                  </a:lnTo>
                  <a:lnTo>
                    <a:pt x="10" y="1208"/>
                  </a:lnTo>
                  <a:lnTo>
                    <a:pt x="0" y="1171"/>
                  </a:lnTo>
                  <a:lnTo>
                    <a:pt x="0" y="1142"/>
                  </a:lnTo>
                  <a:lnTo>
                    <a:pt x="10" y="1115"/>
                  </a:lnTo>
                  <a:lnTo>
                    <a:pt x="10" y="1088"/>
                  </a:lnTo>
                  <a:lnTo>
                    <a:pt x="19" y="1051"/>
                  </a:lnTo>
                  <a:lnTo>
                    <a:pt x="19" y="1023"/>
                  </a:lnTo>
                  <a:lnTo>
                    <a:pt x="19" y="987"/>
                  </a:lnTo>
                  <a:lnTo>
                    <a:pt x="29" y="968"/>
                  </a:lnTo>
                  <a:lnTo>
                    <a:pt x="37" y="950"/>
                  </a:lnTo>
                  <a:lnTo>
                    <a:pt x="37" y="931"/>
                  </a:lnTo>
                  <a:lnTo>
                    <a:pt x="37" y="913"/>
                  </a:lnTo>
                  <a:lnTo>
                    <a:pt x="37" y="894"/>
                  </a:lnTo>
                  <a:lnTo>
                    <a:pt x="47" y="876"/>
                  </a:lnTo>
                  <a:lnTo>
                    <a:pt x="47" y="857"/>
                  </a:lnTo>
                  <a:lnTo>
                    <a:pt x="47" y="839"/>
                  </a:lnTo>
                  <a:lnTo>
                    <a:pt x="47" y="830"/>
                  </a:lnTo>
                  <a:lnTo>
                    <a:pt x="47" y="811"/>
                  </a:lnTo>
                  <a:lnTo>
                    <a:pt x="56" y="802"/>
                  </a:lnTo>
                  <a:lnTo>
                    <a:pt x="56" y="793"/>
                  </a:lnTo>
                  <a:lnTo>
                    <a:pt x="56" y="774"/>
                  </a:lnTo>
                  <a:lnTo>
                    <a:pt x="64" y="765"/>
                  </a:lnTo>
                  <a:lnTo>
                    <a:pt x="64" y="756"/>
                  </a:lnTo>
                  <a:lnTo>
                    <a:pt x="64" y="746"/>
                  </a:lnTo>
                  <a:lnTo>
                    <a:pt x="64" y="645"/>
                  </a:lnTo>
                  <a:lnTo>
                    <a:pt x="83" y="636"/>
                  </a:lnTo>
                  <a:lnTo>
                    <a:pt x="111" y="636"/>
                  </a:lnTo>
                  <a:lnTo>
                    <a:pt x="138" y="626"/>
                  </a:lnTo>
                  <a:lnTo>
                    <a:pt x="157" y="626"/>
                  </a:lnTo>
                  <a:lnTo>
                    <a:pt x="184" y="618"/>
                  </a:lnTo>
                  <a:lnTo>
                    <a:pt x="203" y="618"/>
                  </a:lnTo>
                  <a:lnTo>
                    <a:pt x="231" y="609"/>
                  </a:lnTo>
                  <a:lnTo>
                    <a:pt x="250" y="609"/>
                  </a:lnTo>
                  <a:lnTo>
                    <a:pt x="351" y="590"/>
                  </a:lnTo>
                  <a:lnTo>
                    <a:pt x="452" y="581"/>
                  </a:lnTo>
                  <a:lnTo>
                    <a:pt x="553" y="572"/>
                  </a:lnTo>
                  <a:lnTo>
                    <a:pt x="655" y="553"/>
                  </a:lnTo>
                  <a:lnTo>
                    <a:pt x="756" y="543"/>
                  </a:lnTo>
                  <a:lnTo>
                    <a:pt x="857" y="525"/>
                  </a:lnTo>
                  <a:lnTo>
                    <a:pt x="958" y="516"/>
                  </a:lnTo>
                  <a:lnTo>
                    <a:pt x="1060" y="498"/>
                  </a:lnTo>
                  <a:lnTo>
                    <a:pt x="1125" y="498"/>
                  </a:lnTo>
                  <a:lnTo>
                    <a:pt x="1189" y="498"/>
                  </a:lnTo>
                  <a:lnTo>
                    <a:pt x="1253" y="489"/>
                  </a:lnTo>
                  <a:lnTo>
                    <a:pt x="1318" y="479"/>
                  </a:lnTo>
                  <a:lnTo>
                    <a:pt x="1382" y="479"/>
                  </a:lnTo>
                  <a:lnTo>
                    <a:pt x="1447" y="471"/>
                  </a:lnTo>
                  <a:lnTo>
                    <a:pt x="1512" y="461"/>
                  </a:lnTo>
                  <a:lnTo>
                    <a:pt x="1576" y="452"/>
                  </a:lnTo>
                  <a:lnTo>
                    <a:pt x="1613" y="452"/>
                  </a:lnTo>
                  <a:lnTo>
                    <a:pt x="1640" y="452"/>
                  </a:lnTo>
                  <a:lnTo>
                    <a:pt x="1677" y="442"/>
                  </a:lnTo>
                  <a:lnTo>
                    <a:pt x="1705" y="433"/>
                  </a:lnTo>
                  <a:lnTo>
                    <a:pt x="1741" y="433"/>
                  </a:lnTo>
                  <a:lnTo>
                    <a:pt x="1770" y="424"/>
                  </a:lnTo>
                  <a:lnTo>
                    <a:pt x="1807" y="415"/>
                  </a:lnTo>
                  <a:lnTo>
                    <a:pt x="1834" y="415"/>
                  </a:lnTo>
                  <a:lnTo>
                    <a:pt x="2267" y="369"/>
                  </a:lnTo>
                  <a:lnTo>
                    <a:pt x="2276" y="369"/>
                  </a:lnTo>
                  <a:lnTo>
                    <a:pt x="2433" y="322"/>
                  </a:lnTo>
                  <a:lnTo>
                    <a:pt x="2590" y="277"/>
                  </a:lnTo>
                  <a:lnTo>
                    <a:pt x="2746" y="231"/>
                  </a:lnTo>
                  <a:lnTo>
                    <a:pt x="2903" y="184"/>
                  </a:lnTo>
                  <a:lnTo>
                    <a:pt x="3059" y="138"/>
                  </a:lnTo>
                  <a:lnTo>
                    <a:pt x="3216" y="93"/>
                  </a:lnTo>
                  <a:lnTo>
                    <a:pt x="3372" y="46"/>
                  </a:lnTo>
                  <a:lnTo>
                    <a:pt x="3529" y="0"/>
                  </a:lnTo>
                  <a:close/>
                </a:path>
              </a:pathLst>
            </a:custGeom>
            <a:solidFill>
              <a:srgbClr val="A3B2B2"/>
            </a:solidFill>
            <a:ln w="9525">
              <a:noFill/>
              <a:round/>
              <a:headEnd/>
              <a:tailEnd/>
            </a:ln>
          </p:spPr>
          <p:txBody>
            <a:bodyPr>
              <a:prstTxWarp prst="textNoShape">
                <a:avLst/>
              </a:prstTxWarp>
            </a:bodyPr>
            <a:lstStyle/>
            <a:p>
              <a:endParaRPr lang="en-US"/>
            </a:p>
          </p:txBody>
        </p:sp>
        <p:sp>
          <p:nvSpPr>
            <p:cNvPr id="24637" name="Freeform 256"/>
            <p:cNvSpPr>
              <a:spLocks/>
            </p:cNvSpPr>
            <p:nvPr/>
          </p:nvSpPr>
          <p:spPr bwMode="auto">
            <a:xfrm>
              <a:off x="2175" y="3311"/>
              <a:ext cx="112" cy="86"/>
            </a:xfrm>
            <a:custGeom>
              <a:avLst/>
              <a:gdLst>
                <a:gd name="T0" fmla="*/ 875 w 894"/>
                <a:gd name="T1" fmla="*/ 691 h 691"/>
                <a:gd name="T2" fmla="*/ 866 w 894"/>
                <a:gd name="T3" fmla="*/ 691 h 691"/>
                <a:gd name="T4" fmla="*/ 857 w 894"/>
                <a:gd name="T5" fmla="*/ 691 h 691"/>
                <a:gd name="T6" fmla="*/ 848 w 894"/>
                <a:gd name="T7" fmla="*/ 691 h 691"/>
                <a:gd name="T8" fmla="*/ 838 w 894"/>
                <a:gd name="T9" fmla="*/ 691 h 691"/>
                <a:gd name="T10" fmla="*/ 829 w 894"/>
                <a:gd name="T11" fmla="*/ 691 h 691"/>
                <a:gd name="T12" fmla="*/ 802 w 894"/>
                <a:gd name="T13" fmla="*/ 681 h 691"/>
                <a:gd name="T14" fmla="*/ 774 w 894"/>
                <a:gd name="T15" fmla="*/ 673 h 691"/>
                <a:gd name="T16" fmla="*/ 755 w 894"/>
                <a:gd name="T17" fmla="*/ 664 h 691"/>
                <a:gd name="T18" fmla="*/ 737 w 894"/>
                <a:gd name="T19" fmla="*/ 664 h 691"/>
                <a:gd name="T20" fmla="*/ 710 w 894"/>
                <a:gd name="T21" fmla="*/ 654 h 691"/>
                <a:gd name="T22" fmla="*/ 691 w 894"/>
                <a:gd name="T23" fmla="*/ 654 h 691"/>
                <a:gd name="T24" fmla="*/ 664 w 894"/>
                <a:gd name="T25" fmla="*/ 646 h 691"/>
                <a:gd name="T26" fmla="*/ 636 w 894"/>
                <a:gd name="T27" fmla="*/ 646 h 691"/>
                <a:gd name="T28" fmla="*/ 599 w 894"/>
                <a:gd name="T29" fmla="*/ 636 h 691"/>
                <a:gd name="T30" fmla="*/ 571 w 894"/>
                <a:gd name="T31" fmla="*/ 636 h 691"/>
                <a:gd name="T32" fmla="*/ 544 w 894"/>
                <a:gd name="T33" fmla="*/ 627 h 691"/>
                <a:gd name="T34" fmla="*/ 507 w 894"/>
                <a:gd name="T35" fmla="*/ 627 h 691"/>
                <a:gd name="T36" fmla="*/ 479 w 894"/>
                <a:gd name="T37" fmla="*/ 627 h 691"/>
                <a:gd name="T38" fmla="*/ 443 w 894"/>
                <a:gd name="T39" fmla="*/ 627 h 691"/>
                <a:gd name="T40" fmla="*/ 415 w 894"/>
                <a:gd name="T41" fmla="*/ 627 h 691"/>
                <a:gd name="T42" fmla="*/ 378 w 894"/>
                <a:gd name="T43" fmla="*/ 627 h 691"/>
                <a:gd name="T44" fmla="*/ 369 w 894"/>
                <a:gd name="T45" fmla="*/ 627 h 691"/>
                <a:gd name="T46" fmla="*/ 359 w 894"/>
                <a:gd name="T47" fmla="*/ 627 h 691"/>
                <a:gd name="T48" fmla="*/ 359 w 894"/>
                <a:gd name="T49" fmla="*/ 617 h 691"/>
                <a:gd name="T50" fmla="*/ 350 w 894"/>
                <a:gd name="T51" fmla="*/ 608 h 691"/>
                <a:gd name="T52" fmla="*/ 350 w 894"/>
                <a:gd name="T53" fmla="*/ 599 h 691"/>
                <a:gd name="T54" fmla="*/ 341 w 894"/>
                <a:gd name="T55" fmla="*/ 599 h 691"/>
                <a:gd name="T56" fmla="*/ 332 w 894"/>
                <a:gd name="T57" fmla="*/ 590 h 691"/>
                <a:gd name="T58" fmla="*/ 323 w 894"/>
                <a:gd name="T59" fmla="*/ 590 h 691"/>
                <a:gd name="T60" fmla="*/ 313 w 894"/>
                <a:gd name="T61" fmla="*/ 580 h 691"/>
                <a:gd name="T62" fmla="*/ 305 w 894"/>
                <a:gd name="T63" fmla="*/ 580 h 691"/>
                <a:gd name="T64" fmla="*/ 295 w 894"/>
                <a:gd name="T65" fmla="*/ 590 h 691"/>
                <a:gd name="T66" fmla="*/ 286 w 894"/>
                <a:gd name="T67" fmla="*/ 590 h 691"/>
                <a:gd name="T68" fmla="*/ 276 w 894"/>
                <a:gd name="T69" fmla="*/ 590 h 691"/>
                <a:gd name="T70" fmla="*/ 268 w 894"/>
                <a:gd name="T71" fmla="*/ 599 h 691"/>
                <a:gd name="T72" fmla="*/ 258 w 894"/>
                <a:gd name="T73" fmla="*/ 608 h 691"/>
                <a:gd name="T74" fmla="*/ 249 w 894"/>
                <a:gd name="T75" fmla="*/ 608 h 691"/>
                <a:gd name="T76" fmla="*/ 239 w 894"/>
                <a:gd name="T77" fmla="*/ 608 h 691"/>
                <a:gd name="T78" fmla="*/ 18 w 894"/>
                <a:gd name="T79" fmla="*/ 608 h 691"/>
                <a:gd name="T80" fmla="*/ 0 w 894"/>
                <a:gd name="T81" fmla="*/ 0 h 691"/>
                <a:gd name="T82" fmla="*/ 74 w 894"/>
                <a:gd name="T83" fmla="*/ 0 h 691"/>
                <a:gd name="T84" fmla="*/ 157 w 894"/>
                <a:gd name="T85" fmla="*/ 249 h 691"/>
                <a:gd name="T86" fmla="*/ 406 w 894"/>
                <a:gd name="T87" fmla="*/ 249 h 691"/>
                <a:gd name="T88" fmla="*/ 433 w 894"/>
                <a:gd name="T89" fmla="*/ 276 h 691"/>
                <a:gd name="T90" fmla="*/ 526 w 894"/>
                <a:gd name="T91" fmla="*/ 276 h 691"/>
                <a:gd name="T92" fmla="*/ 627 w 894"/>
                <a:gd name="T93" fmla="*/ 82 h 691"/>
                <a:gd name="T94" fmla="*/ 885 w 894"/>
                <a:gd name="T95" fmla="*/ 129 h 691"/>
                <a:gd name="T96" fmla="*/ 894 w 894"/>
                <a:gd name="T97" fmla="*/ 175 h 691"/>
                <a:gd name="T98" fmla="*/ 894 w 894"/>
                <a:gd name="T99" fmla="*/ 590 h 691"/>
                <a:gd name="T100" fmla="*/ 885 w 894"/>
                <a:gd name="T101" fmla="*/ 608 h 691"/>
                <a:gd name="T102" fmla="*/ 885 w 894"/>
                <a:gd name="T103" fmla="*/ 617 h 691"/>
                <a:gd name="T104" fmla="*/ 885 w 894"/>
                <a:gd name="T105" fmla="*/ 636 h 691"/>
                <a:gd name="T106" fmla="*/ 875 w 894"/>
                <a:gd name="T107" fmla="*/ 646 h 691"/>
                <a:gd name="T108" fmla="*/ 875 w 894"/>
                <a:gd name="T109" fmla="*/ 654 h 691"/>
                <a:gd name="T110" fmla="*/ 875 w 894"/>
                <a:gd name="T111" fmla="*/ 664 h 691"/>
                <a:gd name="T112" fmla="*/ 875 w 894"/>
                <a:gd name="T113" fmla="*/ 681 h 691"/>
                <a:gd name="T114" fmla="*/ 875 w 894"/>
                <a:gd name="T115" fmla="*/ 691 h 691"/>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894"/>
                <a:gd name="T175" fmla="*/ 0 h 691"/>
                <a:gd name="T176" fmla="*/ 894 w 894"/>
                <a:gd name="T177" fmla="*/ 691 h 691"/>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894" h="691">
                  <a:moveTo>
                    <a:pt x="875" y="691"/>
                  </a:moveTo>
                  <a:lnTo>
                    <a:pt x="866" y="691"/>
                  </a:lnTo>
                  <a:lnTo>
                    <a:pt x="857" y="691"/>
                  </a:lnTo>
                  <a:lnTo>
                    <a:pt x="848" y="691"/>
                  </a:lnTo>
                  <a:lnTo>
                    <a:pt x="838" y="691"/>
                  </a:lnTo>
                  <a:lnTo>
                    <a:pt x="829" y="691"/>
                  </a:lnTo>
                  <a:lnTo>
                    <a:pt x="802" y="681"/>
                  </a:lnTo>
                  <a:lnTo>
                    <a:pt x="774" y="673"/>
                  </a:lnTo>
                  <a:lnTo>
                    <a:pt x="755" y="664"/>
                  </a:lnTo>
                  <a:lnTo>
                    <a:pt x="737" y="664"/>
                  </a:lnTo>
                  <a:lnTo>
                    <a:pt x="710" y="654"/>
                  </a:lnTo>
                  <a:lnTo>
                    <a:pt x="691" y="654"/>
                  </a:lnTo>
                  <a:lnTo>
                    <a:pt x="664" y="646"/>
                  </a:lnTo>
                  <a:lnTo>
                    <a:pt x="636" y="646"/>
                  </a:lnTo>
                  <a:lnTo>
                    <a:pt x="599" y="636"/>
                  </a:lnTo>
                  <a:lnTo>
                    <a:pt x="571" y="636"/>
                  </a:lnTo>
                  <a:lnTo>
                    <a:pt x="544" y="627"/>
                  </a:lnTo>
                  <a:lnTo>
                    <a:pt x="507" y="627"/>
                  </a:lnTo>
                  <a:lnTo>
                    <a:pt x="479" y="627"/>
                  </a:lnTo>
                  <a:lnTo>
                    <a:pt x="443" y="627"/>
                  </a:lnTo>
                  <a:lnTo>
                    <a:pt x="415" y="627"/>
                  </a:lnTo>
                  <a:lnTo>
                    <a:pt x="378" y="627"/>
                  </a:lnTo>
                  <a:lnTo>
                    <a:pt x="369" y="627"/>
                  </a:lnTo>
                  <a:lnTo>
                    <a:pt x="359" y="627"/>
                  </a:lnTo>
                  <a:lnTo>
                    <a:pt x="359" y="617"/>
                  </a:lnTo>
                  <a:lnTo>
                    <a:pt x="350" y="608"/>
                  </a:lnTo>
                  <a:lnTo>
                    <a:pt x="350" y="599"/>
                  </a:lnTo>
                  <a:lnTo>
                    <a:pt x="341" y="599"/>
                  </a:lnTo>
                  <a:lnTo>
                    <a:pt x="332" y="590"/>
                  </a:lnTo>
                  <a:lnTo>
                    <a:pt x="323" y="590"/>
                  </a:lnTo>
                  <a:lnTo>
                    <a:pt x="313" y="580"/>
                  </a:lnTo>
                  <a:lnTo>
                    <a:pt x="305" y="580"/>
                  </a:lnTo>
                  <a:lnTo>
                    <a:pt x="295" y="590"/>
                  </a:lnTo>
                  <a:lnTo>
                    <a:pt x="286" y="590"/>
                  </a:lnTo>
                  <a:lnTo>
                    <a:pt x="276" y="590"/>
                  </a:lnTo>
                  <a:lnTo>
                    <a:pt x="268" y="599"/>
                  </a:lnTo>
                  <a:lnTo>
                    <a:pt x="258" y="608"/>
                  </a:lnTo>
                  <a:lnTo>
                    <a:pt x="249" y="608"/>
                  </a:lnTo>
                  <a:lnTo>
                    <a:pt x="239" y="608"/>
                  </a:lnTo>
                  <a:lnTo>
                    <a:pt x="18" y="608"/>
                  </a:lnTo>
                  <a:lnTo>
                    <a:pt x="0" y="0"/>
                  </a:lnTo>
                  <a:lnTo>
                    <a:pt x="74" y="0"/>
                  </a:lnTo>
                  <a:lnTo>
                    <a:pt x="157" y="249"/>
                  </a:lnTo>
                  <a:lnTo>
                    <a:pt x="406" y="249"/>
                  </a:lnTo>
                  <a:lnTo>
                    <a:pt x="433" y="276"/>
                  </a:lnTo>
                  <a:lnTo>
                    <a:pt x="526" y="276"/>
                  </a:lnTo>
                  <a:lnTo>
                    <a:pt x="627" y="82"/>
                  </a:lnTo>
                  <a:lnTo>
                    <a:pt x="885" y="129"/>
                  </a:lnTo>
                  <a:lnTo>
                    <a:pt x="894" y="175"/>
                  </a:lnTo>
                  <a:lnTo>
                    <a:pt x="894" y="590"/>
                  </a:lnTo>
                  <a:lnTo>
                    <a:pt x="885" y="608"/>
                  </a:lnTo>
                  <a:lnTo>
                    <a:pt x="885" y="617"/>
                  </a:lnTo>
                  <a:lnTo>
                    <a:pt x="885" y="636"/>
                  </a:lnTo>
                  <a:lnTo>
                    <a:pt x="875" y="646"/>
                  </a:lnTo>
                  <a:lnTo>
                    <a:pt x="875" y="654"/>
                  </a:lnTo>
                  <a:lnTo>
                    <a:pt x="875" y="664"/>
                  </a:lnTo>
                  <a:lnTo>
                    <a:pt x="875" y="681"/>
                  </a:lnTo>
                  <a:lnTo>
                    <a:pt x="875" y="691"/>
                  </a:lnTo>
                  <a:close/>
                </a:path>
              </a:pathLst>
            </a:custGeom>
            <a:solidFill>
              <a:srgbClr val="A3B2B2"/>
            </a:solidFill>
            <a:ln w="9525">
              <a:noFill/>
              <a:round/>
              <a:headEnd/>
              <a:tailEnd/>
            </a:ln>
          </p:spPr>
          <p:txBody>
            <a:bodyPr>
              <a:prstTxWarp prst="textNoShape">
                <a:avLst/>
              </a:prstTxWarp>
            </a:bodyPr>
            <a:lstStyle/>
            <a:p>
              <a:endParaRPr lang="en-US"/>
            </a:p>
          </p:txBody>
        </p:sp>
        <p:sp>
          <p:nvSpPr>
            <p:cNvPr id="24638" name="Freeform 257"/>
            <p:cNvSpPr>
              <a:spLocks/>
            </p:cNvSpPr>
            <p:nvPr/>
          </p:nvSpPr>
          <p:spPr bwMode="auto">
            <a:xfrm>
              <a:off x="2299" y="3328"/>
              <a:ext cx="168" cy="83"/>
            </a:xfrm>
            <a:custGeom>
              <a:avLst/>
              <a:gdLst>
                <a:gd name="T0" fmla="*/ 912 w 1345"/>
                <a:gd name="T1" fmla="*/ 663 h 663"/>
                <a:gd name="T2" fmla="*/ 857 w 1345"/>
                <a:gd name="T3" fmla="*/ 646 h 663"/>
                <a:gd name="T4" fmla="*/ 810 w 1345"/>
                <a:gd name="T5" fmla="*/ 636 h 663"/>
                <a:gd name="T6" fmla="*/ 756 w 1345"/>
                <a:gd name="T7" fmla="*/ 636 h 663"/>
                <a:gd name="T8" fmla="*/ 700 w 1345"/>
                <a:gd name="T9" fmla="*/ 636 h 663"/>
                <a:gd name="T10" fmla="*/ 700 w 1345"/>
                <a:gd name="T11" fmla="*/ 618 h 663"/>
                <a:gd name="T12" fmla="*/ 691 w 1345"/>
                <a:gd name="T13" fmla="*/ 599 h 663"/>
                <a:gd name="T14" fmla="*/ 682 w 1345"/>
                <a:gd name="T15" fmla="*/ 580 h 663"/>
                <a:gd name="T16" fmla="*/ 663 w 1345"/>
                <a:gd name="T17" fmla="*/ 572 h 663"/>
                <a:gd name="T18" fmla="*/ 636 w 1345"/>
                <a:gd name="T19" fmla="*/ 572 h 663"/>
                <a:gd name="T20" fmla="*/ 618 w 1345"/>
                <a:gd name="T21" fmla="*/ 580 h 663"/>
                <a:gd name="T22" fmla="*/ 599 w 1345"/>
                <a:gd name="T23" fmla="*/ 599 h 663"/>
                <a:gd name="T24" fmla="*/ 599 w 1345"/>
                <a:gd name="T25" fmla="*/ 618 h 663"/>
                <a:gd name="T26" fmla="*/ 589 w 1345"/>
                <a:gd name="T27" fmla="*/ 636 h 663"/>
                <a:gd name="T28" fmla="*/ 498 w 1345"/>
                <a:gd name="T29" fmla="*/ 618 h 663"/>
                <a:gd name="T30" fmla="*/ 405 w 1345"/>
                <a:gd name="T31" fmla="*/ 609 h 663"/>
                <a:gd name="T32" fmla="*/ 304 w 1345"/>
                <a:gd name="T33" fmla="*/ 599 h 663"/>
                <a:gd name="T34" fmla="*/ 212 w 1345"/>
                <a:gd name="T35" fmla="*/ 599 h 663"/>
                <a:gd name="T36" fmla="*/ 157 w 1345"/>
                <a:gd name="T37" fmla="*/ 580 h 663"/>
                <a:gd name="T38" fmla="*/ 102 w 1345"/>
                <a:gd name="T39" fmla="*/ 572 h 663"/>
                <a:gd name="T40" fmla="*/ 56 w 1345"/>
                <a:gd name="T41" fmla="*/ 572 h 663"/>
                <a:gd name="T42" fmla="*/ 0 w 1345"/>
                <a:gd name="T43" fmla="*/ 572 h 663"/>
                <a:gd name="T44" fmla="*/ 0 w 1345"/>
                <a:gd name="T45" fmla="*/ 526 h 663"/>
                <a:gd name="T46" fmla="*/ 9 w 1345"/>
                <a:gd name="T47" fmla="*/ 508 h 663"/>
                <a:gd name="T48" fmla="*/ 9 w 1345"/>
                <a:gd name="T49" fmla="*/ 489 h 663"/>
                <a:gd name="T50" fmla="*/ 19 w 1345"/>
                <a:gd name="T51" fmla="*/ 470 h 663"/>
                <a:gd name="T52" fmla="*/ 19 w 1345"/>
                <a:gd name="T53" fmla="*/ 28 h 663"/>
                <a:gd name="T54" fmla="*/ 193 w 1345"/>
                <a:gd name="T55" fmla="*/ 47 h 663"/>
                <a:gd name="T56" fmla="*/ 552 w 1345"/>
                <a:gd name="T57" fmla="*/ 221 h 663"/>
                <a:gd name="T58" fmla="*/ 1281 w 1345"/>
                <a:gd name="T59" fmla="*/ 0 h 663"/>
                <a:gd name="T60" fmla="*/ 1281 w 1345"/>
                <a:gd name="T61" fmla="*/ 396 h 663"/>
                <a:gd name="T62" fmla="*/ 1281 w 1345"/>
                <a:gd name="T63" fmla="*/ 424 h 663"/>
                <a:gd name="T64" fmla="*/ 1299 w 1345"/>
                <a:gd name="T65" fmla="*/ 461 h 663"/>
                <a:gd name="T66" fmla="*/ 1308 w 1345"/>
                <a:gd name="T67" fmla="*/ 498 h 663"/>
                <a:gd name="T68" fmla="*/ 1318 w 1345"/>
                <a:gd name="T69" fmla="*/ 535 h 663"/>
                <a:gd name="T70" fmla="*/ 1327 w 1345"/>
                <a:gd name="T71" fmla="*/ 572 h 663"/>
                <a:gd name="T72" fmla="*/ 1327 w 1345"/>
                <a:gd name="T73" fmla="*/ 599 h 663"/>
                <a:gd name="T74" fmla="*/ 1336 w 1345"/>
                <a:gd name="T75" fmla="*/ 627 h 663"/>
                <a:gd name="T76" fmla="*/ 1345 w 1345"/>
                <a:gd name="T77" fmla="*/ 663 h 663"/>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1345"/>
                <a:gd name="T118" fmla="*/ 0 h 663"/>
                <a:gd name="T119" fmla="*/ 1345 w 1345"/>
                <a:gd name="T120" fmla="*/ 663 h 663"/>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1345" h="663">
                  <a:moveTo>
                    <a:pt x="1345" y="663"/>
                  </a:moveTo>
                  <a:lnTo>
                    <a:pt x="912" y="663"/>
                  </a:lnTo>
                  <a:lnTo>
                    <a:pt x="884" y="655"/>
                  </a:lnTo>
                  <a:lnTo>
                    <a:pt x="857" y="646"/>
                  </a:lnTo>
                  <a:lnTo>
                    <a:pt x="839" y="646"/>
                  </a:lnTo>
                  <a:lnTo>
                    <a:pt x="810" y="636"/>
                  </a:lnTo>
                  <a:lnTo>
                    <a:pt x="783" y="636"/>
                  </a:lnTo>
                  <a:lnTo>
                    <a:pt x="756" y="636"/>
                  </a:lnTo>
                  <a:lnTo>
                    <a:pt x="728" y="636"/>
                  </a:lnTo>
                  <a:lnTo>
                    <a:pt x="700" y="636"/>
                  </a:lnTo>
                  <a:lnTo>
                    <a:pt x="700" y="627"/>
                  </a:lnTo>
                  <a:lnTo>
                    <a:pt x="700" y="618"/>
                  </a:lnTo>
                  <a:lnTo>
                    <a:pt x="700" y="609"/>
                  </a:lnTo>
                  <a:lnTo>
                    <a:pt x="691" y="599"/>
                  </a:lnTo>
                  <a:lnTo>
                    <a:pt x="691" y="590"/>
                  </a:lnTo>
                  <a:lnTo>
                    <a:pt x="682" y="580"/>
                  </a:lnTo>
                  <a:lnTo>
                    <a:pt x="672" y="580"/>
                  </a:lnTo>
                  <a:lnTo>
                    <a:pt x="663" y="572"/>
                  </a:lnTo>
                  <a:lnTo>
                    <a:pt x="645" y="572"/>
                  </a:lnTo>
                  <a:lnTo>
                    <a:pt x="636" y="572"/>
                  </a:lnTo>
                  <a:lnTo>
                    <a:pt x="626" y="580"/>
                  </a:lnTo>
                  <a:lnTo>
                    <a:pt x="618" y="580"/>
                  </a:lnTo>
                  <a:lnTo>
                    <a:pt x="608" y="590"/>
                  </a:lnTo>
                  <a:lnTo>
                    <a:pt x="599" y="599"/>
                  </a:lnTo>
                  <a:lnTo>
                    <a:pt x="599" y="609"/>
                  </a:lnTo>
                  <a:lnTo>
                    <a:pt x="599" y="618"/>
                  </a:lnTo>
                  <a:lnTo>
                    <a:pt x="589" y="627"/>
                  </a:lnTo>
                  <a:lnTo>
                    <a:pt x="589" y="636"/>
                  </a:lnTo>
                  <a:lnTo>
                    <a:pt x="544" y="627"/>
                  </a:lnTo>
                  <a:lnTo>
                    <a:pt x="498" y="618"/>
                  </a:lnTo>
                  <a:lnTo>
                    <a:pt x="451" y="618"/>
                  </a:lnTo>
                  <a:lnTo>
                    <a:pt x="405" y="609"/>
                  </a:lnTo>
                  <a:lnTo>
                    <a:pt x="350" y="599"/>
                  </a:lnTo>
                  <a:lnTo>
                    <a:pt x="304" y="599"/>
                  </a:lnTo>
                  <a:lnTo>
                    <a:pt x="258" y="599"/>
                  </a:lnTo>
                  <a:lnTo>
                    <a:pt x="212" y="599"/>
                  </a:lnTo>
                  <a:lnTo>
                    <a:pt x="176" y="590"/>
                  </a:lnTo>
                  <a:lnTo>
                    <a:pt x="157" y="580"/>
                  </a:lnTo>
                  <a:lnTo>
                    <a:pt x="129" y="580"/>
                  </a:lnTo>
                  <a:lnTo>
                    <a:pt x="102" y="572"/>
                  </a:lnTo>
                  <a:lnTo>
                    <a:pt x="73" y="572"/>
                  </a:lnTo>
                  <a:lnTo>
                    <a:pt x="56" y="572"/>
                  </a:lnTo>
                  <a:lnTo>
                    <a:pt x="27" y="572"/>
                  </a:lnTo>
                  <a:lnTo>
                    <a:pt x="0" y="572"/>
                  </a:lnTo>
                  <a:lnTo>
                    <a:pt x="0" y="535"/>
                  </a:lnTo>
                  <a:lnTo>
                    <a:pt x="0" y="526"/>
                  </a:lnTo>
                  <a:lnTo>
                    <a:pt x="0" y="516"/>
                  </a:lnTo>
                  <a:lnTo>
                    <a:pt x="9" y="508"/>
                  </a:lnTo>
                  <a:lnTo>
                    <a:pt x="9" y="498"/>
                  </a:lnTo>
                  <a:lnTo>
                    <a:pt x="9" y="489"/>
                  </a:lnTo>
                  <a:lnTo>
                    <a:pt x="19" y="479"/>
                  </a:lnTo>
                  <a:lnTo>
                    <a:pt x="19" y="470"/>
                  </a:lnTo>
                  <a:lnTo>
                    <a:pt x="19" y="461"/>
                  </a:lnTo>
                  <a:lnTo>
                    <a:pt x="19" y="28"/>
                  </a:lnTo>
                  <a:lnTo>
                    <a:pt x="19" y="19"/>
                  </a:lnTo>
                  <a:lnTo>
                    <a:pt x="193" y="47"/>
                  </a:lnTo>
                  <a:lnTo>
                    <a:pt x="277" y="194"/>
                  </a:lnTo>
                  <a:lnTo>
                    <a:pt x="552" y="221"/>
                  </a:lnTo>
                  <a:lnTo>
                    <a:pt x="719" y="0"/>
                  </a:lnTo>
                  <a:lnTo>
                    <a:pt x="1281" y="0"/>
                  </a:lnTo>
                  <a:lnTo>
                    <a:pt x="1281" y="10"/>
                  </a:lnTo>
                  <a:lnTo>
                    <a:pt x="1281" y="396"/>
                  </a:lnTo>
                  <a:lnTo>
                    <a:pt x="1281" y="406"/>
                  </a:lnTo>
                  <a:lnTo>
                    <a:pt x="1281" y="424"/>
                  </a:lnTo>
                  <a:lnTo>
                    <a:pt x="1289" y="442"/>
                  </a:lnTo>
                  <a:lnTo>
                    <a:pt x="1299" y="461"/>
                  </a:lnTo>
                  <a:lnTo>
                    <a:pt x="1299" y="479"/>
                  </a:lnTo>
                  <a:lnTo>
                    <a:pt x="1308" y="498"/>
                  </a:lnTo>
                  <a:lnTo>
                    <a:pt x="1318" y="516"/>
                  </a:lnTo>
                  <a:lnTo>
                    <a:pt x="1318" y="535"/>
                  </a:lnTo>
                  <a:lnTo>
                    <a:pt x="1318" y="553"/>
                  </a:lnTo>
                  <a:lnTo>
                    <a:pt x="1327" y="572"/>
                  </a:lnTo>
                  <a:lnTo>
                    <a:pt x="1327" y="580"/>
                  </a:lnTo>
                  <a:lnTo>
                    <a:pt x="1327" y="599"/>
                  </a:lnTo>
                  <a:lnTo>
                    <a:pt x="1327" y="609"/>
                  </a:lnTo>
                  <a:lnTo>
                    <a:pt x="1336" y="627"/>
                  </a:lnTo>
                  <a:lnTo>
                    <a:pt x="1336" y="646"/>
                  </a:lnTo>
                  <a:lnTo>
                    <a:pt x="1345" y="663"/>
                  </a:lnTo>
                  <a:close/>
                </a:path>
              </a:pathLst>
            </a:custGeom>
            <a:solidFill>
              <a:srgbClr val="D6E0E0"/>
            </a:solidFill>
            <a:ln w="9525">
              <a:noFill/>
              <a:round/>
              <a:headEnd/>
              <a:tailEnd/>
            </a:ln>
          </p:spPr>
          <p:txBody>
            <a:bodyPr>
              <a:prstTxWarp prst="textNoShape">
                <a:avLst/>
              </a:prstTxWarp>
            </a:bodyPr>
            <a:lstStyle/>
            <a:p>
              <a:endParaRPr lang="en-US"/>
            </a:p>
          </p:txBody>
        </p:sp>
        <p:sp>
          <p:nvSpPr>
            <p:cNvPr id="24639" name="Freeform 258"/>
            <p:cNvSpPr>
              <a:spLocks/>
            </p:cNvSpPr>
            <p:nvPr/>
          </p:nvSpPr>
          <p:spPr bwMode="auto">
            <a:xfrm>
              <a:off x="2472" y="3314"/>
              <a:ext cx="174" cy="97"/>
            </a:xfrm>
            <a:custGeom>
              <a:avLst/>
              <a:gdLst>
                <a:gd name="T0" fmla="*/ 1390 w 1390"/>
                <a:gd name="T1" fmla="*/ 773 h 773"/>
                <a:gd name="T2" fmla="*/ 64 w 1390"/>
                <a:gd name="T3" fmla="*/ 773 h 773"/>
                <a:gd name="T4" fmla="*/ 64 w 1390"/>
                <a:gd name="T5" fmla="*/ 765 h 773"/>
                <a:gd name="T6" fmla="*/ 64 w 1390"/>
                <a:gd name="T7" fmla="*/ 756 h 773"/>
                <a:gd name="T8" fmla="*/ 64 w 1390"/>
                <a:gd name="T9" fmla="*/ 746 h 773"/>
                <a:gd name="T10" fmla="*/ 54 w 1390"/>
                <a:gd name="T11" fmla="*/ 746 h 773"/>
                <a:gd name="T12" fmla="*/ 36 w 1390"/>
                <a:gd name="T13" fmla="*/ 690 h 773"/>
                <a:gd name="T14" fmla="*/ 36 w 1390"/>
                <a:gd name="T15" fmla="*/ 663 h 773"/>
                <a:gd name="T16" fmla="*/ 36 w 1390"/>
                <a:gd name="T17" fmla="*/ 636 h 773"/>
                <a:gd name="T18" fmla="*/ 36 w 1390"/>
                <a:gd name="T19" fmla="*/ 618 h 773"/>
                <a:gd name="T20" fmla="*/ 27 w 1390"/>
                <a:gd name="T21" fmla="*/ 589 h 773"/>
                <a:gd name="T22" fmla="*/ 17 w 1390"/>
                <a:gd name="T23" fmla="*/ 571 h 773"/>
                <a:gd name="T24" fmla="*/ 17 w 1390"/>
                <a:gd name="T25" fmla="*/ 543 h 773"/>
                <a:gd name="T26" fmla="*/ 9 w 1390"/>
                <a:gd name="T27" fmla="*/ 525 h 773"/>
                <a:gd name="T28" fmla="*/ 0 w 1390"/>
                <a:gd name="T29" fmla="*/ 498 h 773"/>
                <a:gd name="T30" fmla="*/ 0 w 1390"/>
                <a:gd name="T31" fmla="*/ 138 h 773"/>
                <a:gd name="T32" fmla="*/ 17 w 1390"/>
                <a:gd name="T33" fmla="*/ 248 h 773"/>
                <a:gd name="T34" fmla="*/ 128 w 1390"/>
                <a:gd name="T35" fmla="*/ 331 h 773"/>
                <a:gd name="T36" fmla="*/ 570 w 1390"/>
                <a:gd name="T37" fmla="*/ 248 h 773"/>
                <a:gd name="T38" fmla="*/ 653 w 1390"/>
                <a:gd name="T39" fmla="*/ 54 h 773"/>
                <a:gd name="T40" fmla="*/ 1382 w 1390"/>
                <a:gd name="T41" fmla="*/ 0 h 773"/>
                <a:gd name="T42" fmla="*/ 1382 w 1390"/>
                <a:gd name="T43" fmla="*/ 110 h 773"/>
                <a:gd name="T44" fmla="*/ 1382 w 1390"/>
                <a:gd name="T45" fmla="*/ 120 h 773"/>
                <a:gd name="T46" fmla="*/ 1382 w 1390"/>
                <a:gd name="T47" fmla="*/ 138 h 773"/>
                <a:gd name="T48" fmla="*/ 1372 w 1390"/>
                <a:gd name="T49" fmla="*/ 147 h 773"/>
                <a:gd name="T50" fmla="*/ 1372 w 1390"/>
                <a:gd name="T51" fmla="*/ 157 h 773"/>
                <a:gd name="T52" fmla="*/ 1372 w 1390"/>
                <a:gd name="T53" fmla="*/ 174 h 773"/>
                <a:gd name="T54" fmla="*/ 1363 w 1390"/>
                <a:gd name="T55" fmla="*/ 184 h 773"/>
                <a:gd name="T56" fmla="*/ 1363 w 1390"/>
                <a:gd name="T57" fmla="*/ 193 h 773"/>
                <a:gd name="T58" fmla="*/ 1363 w 1390"/>
                <a:gd name="T59" fmla="*/ 203 h 773"/>
                <a:gd name="T60" fmla="*/ 1363 w 1390"/>
                <a:gd name="T61" fmla="*/ 571 h 773"/>
                <a:gd name="T62" fmla="*/ 1363 w 1390"/>
                <a:gd name="T63" fmla="*/ 580 h 773"/>
                <a:gd name="T64" fmla="*/ 1363 w 1390"/>
                <a:gd name="T65" fmla="*/ 589 h 773"/>
                <a:gd name="T66" fmla="*/ 1372 w 1390"/>
                <a:gd name="T67" fmla="*/ 599 h 773"/>
                <a:gd name="T68" fmla="*/ 1372 w 1390"/>
                <a:gd name="T69" fmla="*/ 608 h 773"/>
                <a:gd name="T70" fmla="*/ 1372 w 1390"/>
                <a:gd name="T71" fmla="*/ 618 h 773"/>
                <a:gd name="T72" fmla="*/ 1382 w 1390"/>
                <a:gd name="T73" fmla="*/ 626 h 773"/>
                <a:gd name="T74" fmla="*/ 1382 w 1390"/>
                <a:gd name="T75" fmla="*/ 636 h 773"/>
                <a:gd name="T76" fmla="*/ 1382 w 1390"/>
                <a:gd name="T77" fmla="*/ 645 h 773"/>
                <a:gd name="T78" fmla="*/ 1382 w 1390"/>
                <a:gd name="T79" fmla="*/ 663 h 773"/>
                <a:gd name="T80" fmla="*/ 1382 w 1390"/>
                <a:gd name="T81" fmla="*/ 682 h 773"/>
                <a:gd name="T82" fmla="*/ 1382 w 1390"/>
                <a:gd name="T83" fmla="*/ 700 h 773"/>
                <a:gd name="T84" fmla="*/ 1382 w 1390"/>
                <a:gd name="T85" fmla="*/ 719 h 773"/>
                <a:gd name="T86" fmla="*/ 1390 w 1390"/>
                <a:gd name="T87" fmla="*/ 728 h 773"/>
                <a:gd name="T88" fmla="*/ 1390 w 1390"/>
                <a:gd name="T89" fmla="*/ 746 h 773"/>
                <a:gd name="T90" fmla="*/ 1390 w 1390"/>
                <a:gd name="T91" fmla="*/ 756 h 773"/>
                <a:gd name="T92" fmla="*/ 1390 w 1390"/>
                <a:gd name="T93" fmla="*/ 773 h 773"/>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390"/>
                <a:gd name="T142" fmla="*/ 0 h 773"/>
                <a:gd name="T143" fmla="*/ 1390 w 1390"/>
                <a:gd name="T144" fmla="*/ 773 h 773"/>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390" h="773">
                  <a:moveTo>
                    <a:pt x="1390" y="773"/>
                  </a:moveTo>
                  <a:lnTo>
                    <a:pt x="64" y="773"/>
                  </a:lnTo>
                  <a:lnTo>
                    <a:pt x="64" y="765"/>
                  </a:lnTo>
                  <a:lnTo>
                    <a:pt x="64" y="756"/>
                  </a:lnTo>
                  <a:lnTo>
                    <a:pt x="64" y="746"/>
                  </a:lnTo>
                  <a:lnTo>
                    <a:pt x="54" y="746"/>
                  </a:lnTo>
                  <a:lnTo>
                    <a:pt x="36" y="690"/>
                  </a:lnTo>
                  <a:lnTo>
                    <a:pt x="36" y="663"/>
                  </a:lnTo>
                  <a:lnTo>
                    <a:pt x="36" y="636"/>
                  </a:lnTo>
                  <a:lnTo>
                    <a:pt x="36" y="618"/>
                  </a:lnTo>
                  <a:lnTo>
                    <a:pt x="27" y="589"/>
                  </a:lnTo>
                  <a:lnTo>
                    <a:pt x="17" y="571"/>
                  </a:lnTo>
                  <a:lnTo>
                    <a:pt x="17" y="543"/>
                  </a:lnTo>
                  <a:lnTo>
                    <a:pt x="9" y="525"/>
                  </a:lnTo>
                  <a:lnTo>
                    <a:pt x="0" y="498"/>
                  </a:lnTo>
                  <a:lnTo>
                    <a:pt x="0" y="138"/>
                  </a:lnTo>
                  <a:lnTo>
                    <a:pt x="17" y="248"/>
                  </a:lnTo>
                  <a:lnTo>
                    <a:pt x="128" y="331"/>
                  </a:lnTo>
                  <a:lnTo>
                    <a:pt x="570" y="248"/>
                  </a:lnTo>
                  <a:lnTo>
                    <a:pt x="653" y="54"/>
                  </a:lnTo>
                  <a:lnTo>
                    <a:pt x="1382" y="0"/>
                  </a:lnTo>
                  <a:lnTo>
                    <a:pt x="1382" y="110"/>
                  </a:lnTo>
                  <a:lnTo>
                    <a:pt x="1382" y="120"/>
                  </a:lnTo>
                  <a:lnTo>
                    <a:pt x="1382" y="138"/>
                  </a:lnTo>
                  <a:lnTo>
                    <a:pt x="1372" y="147"/>
                  </a:lnTo>
                  <a:lnTo>
                    <a:pt x="1372" y="157"/>
                  </a:lnTo>
                  <a:lnTo>
                    <a:pt x="1372" y="174"/>
                  </a:lnTo>
                  <a:lnTo>
                    <a:pt x="1363" y="184"/>
                  </a:lnTo>
                  <a:lnTo>
                    <a:pt x="1363" y="193"/>
                  </a:lnTo>
                  <a:lnTo>
                    <a:pt x="1363" y="203"/>
                  </a:lnTo>
                  <a:lnTo>
                    <a:pt x="1363" y="571"/>
                  </a:lnTo>
                  <a:lnTo>
                    <a:pt x="1363" y="580"/>
                  </a:lnTo>
                  <a:lnTo>
                    <a:pt x="1363" y="589"/>
                  </a:lnTo>
                  <a:lnTo>
                    <a:pt x="1372" y="599"/>
                  </a:lnTo>
                  <a:lnTo>
                    <a:pt x="1372" y="608"/>
                  </a:lnTo>
                  <a:lnTo>
                    <a:pt x="1372" y="618"/>
                  </a:lnTo>
                  <a:lnTo>
                    <a:pt x="1382" y="626"/>
                  </a:lnTo>
                  <a:lnTo>
                    <a:pt x="1382" y="636"/>
                  </a:lnTo>
                  <a:lnTo>
                    <a:pt x="1382" y="645"/>
                  </a:lnTo>
                  <a:lnTo>
                    <a:pt x="1382" y="663"/>
                  </a:lnTo>
                  <a:lnTo>
                    <a:pt x="1382" y="682"/>
                  </a:lnTo>
                  <a:lnTo>
                    <a:pt x="1382" y="700"/>
                  </a:lnTo>
                  <a:lnTo>
                    <a:pt x="1382" y="719"/>
                  </a:lnTo>
                  <a:lnTo>
                    <a:pt x="1390" y="728"/>
                  </a:lnTo>
                  <a:lnTo>
                    <a:pt x="1390" y="746"/>
                  </a:lnTo>
                  <a:lnTo>
                    <a:pt x="1390" y="756"/>
                  </a:lnTo>
                  <a:lnTo>
                    <a:pt x="1390" y="773"/>
                  </a:lnTo>
                  <a:close/>
                </a:path>
              </a:pathLst>
            </a:custGeom>
            <a:solidFill>
              <a:srgbClr val="A3B2B2"/>
            </a:solidFill>
            <a:ln w="9525">
              <a:noFill/>
              <a:round/>
              <a:headEnd/>
              <a:tailEnd/>
            </a:ln>
          </p:spPr>
          <p:txBody>
            <a:bodyPr>
              <a:prstTxWarp prst="textNoShape">
                <a:avLst/>
              </a:prstTxWarp>
            </a:bodyPr>
            <a:lstStyle/>
            <a:p>
              <a:endParaRPr lang="en-US"/>
            </a:p>
          </p:txBody>
        </p:sp>
        <p:sp>
          <p:nvSpPr>
            <p:cNvPr id="24640" name="Freeform 259"/>
            <p:cNvSpPr>
              <a:spLocks/>
            </p:cNvSpPr>
            <p:nvPr/>
          </p:nvSpPr>
          <p:spPr bwMode="auto">
            <a:xfrm>
              <a:off x="2657" y="3316"/>
              <a:ext cx="129" cy="95"/>
            </a:xfrm>
            <a:custGeom>
              <a:avLst/>
              <a:gdLst>
                <a:gd name="T0" fmla="*/ 1032 w 1032"/>
                <a:gd name="T1" fmla="*/ 589 h 754"/>
                <a:gd name="T2" fmla="*/ 756 w 1032"/>
                <a:gd name="T3" fmla="*/ 626 h 754"/>
                <a:gd name="T4" fmla="*/ 729 w 1032"/>
                <a:gd name="T5" fmla="*/ 626 h 754"/>
                <a:gd name="T6" fmla="*/ 710 w 1032"/>
                <a:gd name="T7" fmla="*/ 634 h 754"/>
                <a:gd name="T8" fmla="*/ 683 w 1032"/>
                <a:gd name="T9" fmla="*/ 634 h 754"/>
                <a:gd name="T10" fmla="*/ 654 w 1032"/>
                <a:gd name="T11" fmla="*/ 644 h 754"/>
                <a:gd name="T12" fmla="*/ 636 w 1032"/>
                <a:gd name="T13" fmla="*/ 644 h 754"/>
                <a:gd name="T14" fmla="*/ 609 w 1032"/>
                <a:gd name="T15" fmla="*/ 653 h 754"/>
                <a:gd name="T16" fmla="*/ 590 w 1032"/>
                <a:gd name="T17" fmla="*/ 653 h 754"/>
                <a:gd name="T18" fmla="*/ 563 w 1032"/>
                <a:gd name="T19" fmla="*/ 663 h 754"/>
                <a:gd name="T20" fmla="*/ 563 w 1032"/>
                <a:gd name="T21" fmla="*/ 653 h 754"/>
                <a:gd name="T22" fmla="*/ 553 w 1032"/>
                <a:gd name="T23" fmla="*/ 653 h 754"/>
                <a:gd name="T24" fmla="*/ 545 w 1032"/>
                <a:gd name="T25" fmla="*/ 653 h 754"/>
                <a:gd name="T26" fmla="*/ 545 w 1032"/>
                <a:gd name="T27" fmla="*/ 644 h 754"/>
                <a:gd name="T28" fmla="*/ 535 w 1032"/>
                <a:gd name="T29" fmla="*/ 644 h 754"/>
                <a:gd name="T30" fmla="*/ 526 w 1032"/>
                <a:gd name="T31" fmla="*/ 644 h 754"/>
                <a:gd name="T32" fmla="*/ 516 w 1032"/>
                <a:gd name="T33" fmla="*/ 644 h 754"/>
                <a:gd name="T34" fmla="*/ 507 w 1032"/>
                <a:gd name="T35" fmla="*/ 644 h 754"/>
                <a:gd name="T36" fmla="*/ 498 w 1032"/>
                <a:gd name="T37" fmla="*/ 653 h 754"/>
                <a:gd name="T38" fmla="*/ 489 w 1032"/>
                <a:gd name="T39" fmla="*/ 653 h 754"/>
                <a:gd name="T40" fmla="*/ 479 w 1032"/>
                <a:gd name="T41" fmla="*/ 663 h 754"/>
                <a:gd name="T42" fmla="*/ 479 w 1032"/>
                <a:gd name="T43" fmla="*/ 671 h 754"/>
                <a:gd name="T44" fmla="*/ 470 w 1032"/>
                <a:gd name="T45" fmla="*/ 671 h 754"/>
                <a:gd name="T46" fmla="*/ 452 w 1032"/>
                <a:gd name="T47" fmla="*/ 681 h 754"/>
                <a:gd name="T48" fmla="*/ 433 w 1032"/>
                <a:gd name="T49" fmla="*/ 681 h 754"/>
                <a:gd name="T50" fmla="*/ 415 w 1032"/>
                <a:gd name="T51" fmla="*/ 681 h 754"/>
                <a:gd name="T52" fmla="*/ 396 w 1032"/>
                <a:gd name="T53" fmla="*/ 690 h 754"/>
                <a:gd name="T54" fmla="*/ 378 w 1032"/>
                <a:gd name="T55" fmla="*/ 690 h 754"/>
                <a:gd name="T56" fmla="*/ 359 w 1032"/>
                <a:gd name="T57" fmla="*/ 700 h 754"/>
                <a:gd name="T58" fmla="*/ 341 w 1032"/>
                <a:gd name="T59" fmla="*/ 700 h 754"/>
                <a:gd name="T60" fmla="*/ 323 w 1032"/>
                <a:gd name="T61" fmla="*/ 709 h 754"/>
                <a:gd name="T62" fmla="*/ 286 w 1032"/>
                <a:gd name="T63" fmla="*/ 718 h 754"/>
                <a:gd name="T64" fmla="*/ 249 w 1032"/>
                <a:gd name="T65" fmla="*/ 718 h 754"/>
                <a:gd name="T66" fmla="*/ 212 w 1032"/>
                <a:gd name="T67" fmla="*/ 727 h 754"/>
                <a:gd name="T68" fmla="*/ 185 w 1032"/>
                <a:gd name="T69" fmla="*/ 727 h 754"/>
                <a:gd name="T70" fmla="*/ 148 w 1032"/>
                <a:gd name="T71" fmla="*/ 737 h 754"/>
                <a:gd name="T72" fmla="*/ 111 w 1032"/>
                <a:gd name="T73" fmla="*/ 737 h 754"/>
                <a:gd name="T74" fmla="*/ 84 w 1032"/>
                <a:gd name="T75" fmla="*/ 746 h 754"/>
                <a:gd name="T76" fmla="*/ 47 w 1032"/>
                <a:gd name="T77" fmla="*/ 754 h 754"/>
                <a:gd name="T78" fmla="*/ 28 w 1032"/>
                <a:gd name="T79" fmla="*/ 754 h 754"/>
                <a:gd name="T80" fmla="*/ 19 w 1032"/>
                <a:gd name="T81" fmla="*/ 737 h 754"/>
                <a:gd name="T82" fmla="*/ 19 w 1032"/>
                <a:gd name="T83" fmla="*/ 709 h 754"/>
                <a:gd name="T84" fmla="*/ 19 w 1032"/>
                <a:gd name="T85" fmla="*/ 681 h 754"/>
                <a:gd name="T86" fmla="*/ 19 w 1032"/>
                <a:gd name="T87" fmla="*/ 653 h 754"/>
                <a:gd name="T88" fmla="*/ 19 w 1032"/>
                <a:gd name="T89" fmla="*/ 634 h 754"/>
                <a:gd name="T90" fmla="*/ 19 w 1032"/>
                <a:gd name="T91" fmla="*/ 617 h 754"/>
                <a:gd name="T92" fmla="*/ 19 w 1032"/>
                <a:gd name="T93" fmla="*/ 589 h 754"/>
                <a:gd name="T94" fmla="*/ 10 w 1032"/>
                <a:gd name="T95" fmla="*/ 570 h 754"/>
                <a:gd name="T96" fmla="*/ 0 w 1032"/>
                <a:gd name="T97" fmla="*/ 543 h 754"/>
                <a:gd name="T98" fmla="*/ 0 w 1032"/>
                <a:gd name="T99" fmla="*/ 192 h 754"/>
                <a:gd name="T100" fmla="*/ 0 w 1032"/>
                <a:gd name="T101" fmla="*/ 184 h 754"/>
                <a:gd name="T102" fmla="*/ 10 w 1032"/>
                <a:gd name="T103" fmla="*/ 174 h 754"/>
                <a:gd name="T104" fmla="*/ 93 w 1032"/>
                <a:gd name="T105" fmla="*/ 258 h 754"/>
                <a:gd name="T106" fmla="*/ 479 w 1032"/>
                <a:gd name="T107" fmla="*/ 368 h 754"/>
                <a:gd name="T108" fmla="*/ 617 w 1032"/>
                <a:gd name="T109" fmla="*/ 340 h 754"/>
                <a:gd name="T110" fmla="*/ 756 w 1032"/>
                <a:gd name="T111" fmla="*/ 119 h 754"/>
                <a:gd name="T112" fmla="*/ 756 w 1032"/>
                <a:gd name="T113" fmla="*/ 35 h 754"/>
                <a:gd name="T114" fmla="*/ 1024 w 1032"/>
                <a:gd name="T115" fmla="*/ 0 h 754"/>
                <a:gd name="T116" fmla="*/ 1024 w 1032"/>
                <a:gd name="T117" fmla="*/ 570 h 754"/>
                <a:gd name="T118" fmla="*/ 1024 w 1032"/>
                <a:gd name="T119" fmla="*/ 580 h 754"/>
                <a:gd name="T120" fmla="*/ 1024 w 1032"/>
                <a:gd name="T121" fmla="*/ 589 h 754"/>
                <a:gd name="T122" fmla="*/ 1032 w 1032"/>
                <a:gd name="T123" fmla="*/ 589 h 754"/>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032"/>
                <a:gd name="T187" fmla="*/ 0 h 754"/>
                <a:gd name="T188" fmla="*/ 1032 w 1032"/>
                <a:gd name="T189" fmla="*/ 754 h 754"/>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032" h="754">
                  <a:moveTo>
                    <a:pt x="1032" y="589"/>
                  </a:moveTo>
                  <a:lnTo>
                    <a:pt x="756" y="626"/>
                  </a:lnTo>
                  <a:lnTo>
                    <a:pt x="729" y="626"/>
                  </a:lnTo>
                  <a:lnTo>
                    <a:pt x="710" y="634"/>
                  </a:lnTo>
                  <a:lnTo>
                    <a:pt x="683" y="634"/>
                  </a:lnTo>
                  <a:lnTo>
                    <a:pt x="654" y="644"/>
                  </a:lnTo>
                  <a:lnTo>
                    <a:pt x="636" y="644"/>
                  </a:lnTo>
                  <a:lnTo>
                    <a:pt x="609" y="653"/>
                  </a:lnTo>
                  <a:lnTo>
                    <a:pt x="590" y="653"/>
                  </a:lnTo>
                  <a:lnTo>
                    <a:pt x="563" y="663"/>
                  </a:lnTo>
                  <a:lnTo>
                    <a:pt x="563" y="653"/>
                  </a:lnTo>
                  <a:lnTo>
                    <a:pt x="553" y="653"/>
                  </a:lnTo>
                  <a:lnTo>
                    <a:pt x="545" y="653"/>
                  </a:lnTo>
                  <a:lnTo>
                    <a:pt x="545" y="644"/>
                  </a:lnTo>
                  <a:lnTo>
                    <a:pt x="535" y="644"/>
                  </a:lnTo>
                  <a:lnTo>
                    <a:pt x="526" y="644"/>
                  </a:lnTo>
                  <a:lnTo>
                    <a:pt x="516" y="644"/>
                  </a:lnTo>
                  <a:lnTo>
                    <a:pt x="507" y="644"/>
                  </a:lnTo>
                  <a:lnTo>
                    <a:pt x="498" y="653"/>
                  </a:lnTo>
                  <a:lnTo>
                    <a:pt x="489" y="653"/>
                  </a:lnTo>
                  <a:lnTo>
                    <a:pt x="479" y="663"/>
                  </a:lnTo>
                  <a:lnTo>
                    <a:pt x="479" y="671"/>
                  </a:lnTo>
                  <a:lnTo>
                    <a:pt x="470" y="671"/>
                  </a:lnTo>
                  <a:lnTo>
                    <a:pt x="452" y="681"/>
                  </a:lnTo>
                  <a:lnTo>
                    <a:pt x="433" y="681"/>
                  </a:lnTo>
                  <a:lnTo>
                    <a:pt x="415" y="681"/>
                  </a:lnTo>
                  <a:lnTo>
                    <a:pt x="396" y="690"/>
                  </a:lnTo>
                  <a:lnTo>
                    <a:pt x="378" y="690"/>
                  </a:lnTo>
                  <a:lnTo>
                    <a:pt x="359" y="700"/>
                  </a:lnTo>
                  <a:lnTo>
                    <a:pt x="341" y="700"/>
                  </a:lnTo>
                  <a:lnTo>
                    <a:pt x="323" y="709"/>
                  </a:lnTo>
                  <a:lnTo>
                    <a:pt x="286" y="718"/>
                  </a:lnTo>
                  <a:lnTo>
                    <a:pt x="249" y="718"/>
                  </a:lnTo>
                  <a:lnTo>
                    <a:pt x="212" y="727"/>
                  </a:lnTo>
                  <a:lnTo>
                    <a:pt x="185" y="727"/>
                  </a:lnTo>
                  <a:lnTo>
                    <a:pt x="148" y="737"/>
                  </a:lnTo>
                  <a:lnTo>
                    <a:pt x="111" y="737"/>
                  </a:lnTo>
                  <a:lnTo>
                    <a:pt x="84" y="746"/>
                  </a:lnTo>
                  <a:lnTo>
                    <a:pt x="47" y="754"/>
                  </a:lnTo>
                  <a:lnTo>
                    <a:pt x="28" y="754"/>
                  </a:lnTo>
                  <a:lnTo>
                    <a:pt x="19" y="737"/>
                  </a:lnTo>
                  <a:lnTo>
                    <a:pt x="19" y="709"/>
                  </a:lnTo>
                  <a:lnTo>
                    <a:pt x="19" y="681"/>
                  </a:lnTo>
                  <a:lnTo>
                    <a:pt x="19" y="653"/>
                  </a:lnTo>
                  <a:lnTo>
                    <a:pt x="19" y="634"/>
                  </a:lnTo>
                  <a:lnTo>
                    <a:pt x="19" y="617"/>
                  </a:lnTo>
                  <a:lnTo>
                    <a:pt x="19" y="589"/>
                  </a:lnTo>
                  <a:lnTo>
                    <a:pt x="10" y="570"/>
                  </a:lnTo>
                  <a:lnTo>
                    <a:pt x="0" y="543"/>
                  </a:lnTo>
                  <a:lnTo>
                    <a:pt x="0" y="192"/>
                  </a:lnTo>
                  <a:lnTo>
                    <a:pt x="0" y="184"/>
                  </a:lnTo>
                  <a:lnTo>
                    <a:pt x="10" y="174"/>
                  </a:lnTo>
                  <a:lnTo>
                    <a:pt x="93" y="258"/>
                  </a:lnTo>
                  <a:lnTo>
                    <a:pt x="479" y="368"/>
                  </a:lnTo>
                  <a:lnTo>
                    <a:pt x="617" y="340"/>
                  </a:lnTo>
                  <a:lnTo>
                    <a:pt x="756" y="119"/>
                  </a:lnTo>
                  <a:lnTo>
                    <a:pt x="756" y="35"/>
                  </a:lnTo>
                  <a:lnTo>
                    <a:pt x="1024" y="0"/>
                  </a:lnTo>
                  <a:lnTo>
                    <a:pt x="1024" y="570"/>
                  </a:lnTo>
                  <a:lnTo>
                    <a:pt x="1024" y="580"/>
                  </a:lnTo>
                  <a:lnTo>
                    <a:pt x="1024" y="589"/>
                  </a:lnTo>
                  <a:lnTo>
                    <a:pt x="1032" y="589"/>
                  </a:lnTo>
                  <a:close/>
                </a:path>
              </a:pathLst>
            </a:custGeom>
            <a:solidFill>
              <a:srgbClr val="D6E0E0"/>
            </a:solidFill>
            <a:ln w="9525">
              <a:noFill/>
              <a:round/>
              <a:headEnd/>
              <a:tailEnd/>
            </a:ln>
          </p:spPr>
          <p:txBody>
            <a:bodyPr>
              <a:prstTxWarp prst="textNoShape">
                <a:avLst/>
              </a:prstTxWarp>
            </a:bodyPr>
            <a:lstStyle/>
            <a:p>
              <a:endParaRPr lang="en-US"/>
            </a:p>
          </p:txBody>
        </p:sp>
        <p:sp>
          <p:nvSpPr>
            <p:cNvPr id="24641" name="Freeform 260"/>
            <p:cNvSpPr>
              <a:spLocks/>
            </p:cNvSpPr>
            <p:nvPr/>
          </p:nvSpPr>
          <p:spPr bwMode="auto">
            <a:xfrm>
              <a:off x="1060" y="3362"/>
              <a:ext cx="139" cy="141"/>
            </a:xfrm>
            <a:custGeom>
              <a:avLst/>
              <a:gdLst>
                <a:gd name="T0" fmla="*/ 1105 w 1105"/>
                <a:gd name="T1" fmla="*/ 249 h 1124"/>
                <a:gd name="T2" fmla="*/ 1068 w 1105"/>
                <a:gd name="T3" fmla="*/ 1124 h 1124"/>
                <a:gd name="T4" fmla="*/ 488 w 1105"/>
                <a:gd name="T5" fmla="*/ 1078 h 1124"/>
                <a:gd name="T6" fmla="*/ 0 w 1105"/>
                <a:gd name="T7" fmla="*/ 1078 h 1124"/>
                <a:gd name="T8" fmla="*/ 83 w 1105"/>
                <a:gd name="T9" fmla="*/ 0 h 1124"/>
                <a:gd name="T10" fmla="*/ 792 w 1105"/>
                <a:gd name="T11" fmla="*/ 138 h 1124"/>
                <a:gd name="T12" fmla="*/ 1105 w 1105"/>
                <a:gd name="T13" fmla="*/ 249 h 1124"/>
                <a:gd name="T14" fmla="*/ 0 60000 65536"/>
                <a:gd name="T15" fmla="*/ 0 60000 65536"/>
                <a:gd name="T16" fmla="*/ 0 60000 65536"/>
                <a:gd name="T17" fmla="*/ 0 60000 65536"/>
                <a:gd name="T18" fmla="*/ 0 60000 65536"/>
                <a:gd name="T19" fmla="*/ 0 60000 65536"/>
                <a:gd name="T20" fmla="*/ 0 60000 65536"/>
                <a:gd name="T21" fmla="*/ 0 w 1105"/>
                <a:gd name="T22" fmla="*/ 0 h 1124"/>
                <a:gd name="T23" fmla="*/ 1105 w 1105"/>
                <a:gd name="T24" fmla="*/ 1124 h 112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05" h="1124">
                  <a:moveTo>
                    <a:pt x="1105" y="249"/>
                  </a:moveTo>
                  <a:lnTo>
                    <a:pt x="1068" y="1124"/>
                  </a:lnTo>
                  <a:lnTo>
                    <a:pt x="488" y="1078"/>
                  </a:lnTo>
                  <a:lnTo>
                    <a:pt x="0" y="1078"/>
                  </a:lnTo>
                  <a:lnTo>
                    <a:pt x="83" y="0"/>
                  </a:lnTo>
                  <a:lnTo>
                    <a:pt x="792" y="138"/>
                  </a:lnTo>
                  <a:lnTo>
                    <a:pt x="1105" y="249"/>
                  </a:lnTo>
                  <a:close/>
                </a:path>
              </a:pathLst>
            </a:custGeom>
            <a:solidFill>
              <a:srgbClr val="B07840"/>
            </a:solidFill>
            <a:ln w="9525">
              <a:noFill/>
              <a:round/>
              <a:headEnd/>
              <a:tailEnd/>
            </a:ln>
          </p:spPr>
          <p:txBody>
            <a:bodyPr>
              <a:prstTxWarp prst="textNoShape">
                <a:avLst/>
              </a:prstTxWarp>
            </a:bodyPr>
            <a:lstStyle/>
            <a:p>
              <a:endParaRPr lang="en-US"/>
            </a:p>
          </p:txBody>
        </p:sp>
        <p:sp>
          <p:nvSpPr>
            <p:cNvPr id="24642" name="Freeform 261"/>
            <p:cNvSpPr>
              <a:spLocks/>
            </p:cNvSpPr>
            <p:nvPr/>
          </p:nvSpPr>
          <p:spPr bwMode="auto">
            <a:xfrm>
              <a:off x="1640" y="3366"/>
              <a:ext cx="124" cy="117"/>
            </a:xfrm>
            <a:custGeom>
              <a:avLst/>
              <a:gdLst>
                <a:gd name="T0" fmla="*/ 995 w 995"/>
                <a:gd name="T1" fmla="*/ 664 h 941"/>
                <a:gd name="T2" fmla="*/ 442 w 995"/>
                <a:gd name="T3" fmla="*/ 821 h 941"/>
                <a:gd name="T4" fmla="*/ 0 w 995"/>
                <a:gd name="T5" fmla="*/ 941 h 941"/>
                <a:gd name="T6" fmla="*/ 0 w 995"/>
                <a:gd name="T7" fmla="*/ 351 h 941"/>
                <a:gd name="T8" fmla="*/ 359 w 995"/>
                <a:gd name="T9" fmla="*/ 194 h 941"/>
                <a:gd name="T10" fmla="*/ 940 w 995"/>
                <a:gd name="T11" fmla="*/ 0 h 941"/>
                <a:gd name="T12" fmla="*/ 995 w 995"/>
                <a:gd name="T13" fmla="*/ 572 h 941"/>
                <a:gd name="T14" fmla="*/ 995 w 995"/>
                <a:gd name="T15" fmla="*/ 664 h 941"/>
                <a:gd name="T16" fmla="*/ 0 60000 65536"/>
                <a:gd name="T17" fmla="*/ 0 60000 65536"/>
                <a:gd name="T18" fmla="*/ 0 60000 65536"/>
                <a:gd name="T19" fmla="*/ 0 60000 65536"/>
                <a:gd name="T20" fmla="*/ 0 60000 65536"/>
                <a:gd name="T21" fmla="*/ 0 60000 65536"/>
                <a:gd name="T22" fmla="*/ 0 60000 65536"/>
                <a:gd name="T23" fmla="*/ 0 60000 65536"/>
                <a:gd name="T24" fmla="*/ 0 w 995"/>
                <a:gd name="T25" fmla="*/ 0 h 941"/>
                <a:gd name="T26" fmla="*/ 995 w 995"/>
                <a:gd name="T27" fmla="*/ 941 h 94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95" h="941">
                  <a:moveTo>
                    <a:pt x="995" y="664"/>
                  </a:moveTo>
                  <a:lnTo>
                    <a:pt x="442" y="821"/>
                  </a:lnTo>
                  <a:lnTo>
                    <a:pt x="0" y="941"/>
                  </a:lnTo>
                  <a:lnTo>
                    <a:pt x="0" y="351"/>
                  </a:lnTo>
                  <a:lnTo>
                    <a:pt x="359" y="194"/>
                  </a:lnTo>
                  <a:lnTo>
                    <a:pt x="940" y="0"/>
                  </a:lnTo>
                  <a:lnTo>
                    <a:pt x="995" y="572"/>
                  </a:lnTo>
                  <a:lnTo>
                    <a:pt x="995" y="664"/>
                  </a:lnTo>
                  <a:close/>
                </a:path>
              </a:pathLst>
            </a:custGeom>
            <a:solidFill>
              <a:srgbClr val="D4975A"/>
            </a:solidFill>
            <a:ln w="9525">
              <a:noFill/>
              <a:round/>
              <a:headEnd/>
              <a:tailEnd/>
            </a:ln>
          </p:spPr>
          <p:txBody>
            <a:bodyPr>
              <a:prstTxWarp prst="textNoShape">
                <a:avLst/>
              </a:prstTxWarp>
            </a:bodyPr>
            <a:lstStyle/>
            <a:p>
              <a:endParaRPr lang="en-US"/>
            </a:p>
          </p:txBody>
        </p:sp>
        <p:sp>
          <p:nvSpPr>
            <p:cNvPr id="24643" name="Freeform 262"/>
            <p:cNvSpPr>
              <a:spLocks/>
            </p:cNvSpPr>
            <p:nvPr/>
          </p:nvSpPr>
          <p:spPr bwMode="auto">
            <a:xfrm>
              <a:off x="1640" y="3472"/>
              <a:ext cx="131" cy="104"/>
            </a:xfrm>
            <a:custGeom>
              <a:avLst/>
              <a:gdLst>
                <a:gd name="T0" fmla="*/ 1050 w 1050"/>
                <a:gd name="T1" fmla="*/ 360 h 830"/>
                <a:gd name="T2" fmla="*/ 1023 w 1050"/>
                <a:gd name="T3" fmla="*/ 452 h 830"/>
                <a:gd name="T4" fmla="*/ 1023 w 1050"/>
                <a:gd name="T5" fmla="*/ 525 h 830"/>
                <a:gd name="T6" fmla="*/ 166 w 1050"/>
                <a:gd name="T7" fmla="*/ 830 h 830"/>
                <a:gd name="T8" fmla="*/ 83 w 1050"/>
                <a:gd name="T9" fmla="*/ 802 h 830"/>
                <a:gd name="T10" fmla="*/ 55 w 1050"/>
                <a:gd name="T11" fmla="*/ 802 h 830"/>
                <a:gd name="T12" fmla="*/ 27 w 1050"/>
                <a:gd name="T13" fmla="*/ 830 h 830"/>
                <a:gd name="T14" fmla="*/ 0 w 1050"/>
                <a:gd name="T15" fmla="*/ 304 h 830"/>
                <a:gd name="T16" fmla="*/ 331 w 1050"/>
                <a:gd name="T17" fmla="*/ 147 h 830"/>
                <a:gd name="T18" fmla="*/ 746 w 1050"/>
                <a:gd name="T19" fmla="*/ 56 h 830"/>
                <a:gd name="T20" fmla="*/ 884 w 1050"/>
                <a:gd name="T21" fmla="*/ 0 h 830"/>
                <a:gd name="T22" fmla="*/ 995 w 1050"/>
                <a:gd name="T23" fmla="*/ 0 h 830"/>
                <a:gd name="T24" fmla="*/ 1050 w 1050"/>
                <a:gd name="T25" fmla="*/ 360 h 83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50"/>
                <a:gd name="T40" fmla="*/ 0 h 830"/>
                <a:gd name="T41" fmla="*/ 1050 w 1050"/>
                <a:gd name="T42" fmla="*/ 830 h 83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50" h="830">
                  <a:moveTo>
                    <a:pt x="1050" y="360"/>
                  </a:moveTo>
                  <a:lnTo>
                    <a:pt x="1023" y="452"/>
                  </a:lnTo>
                  <a:lnTo>
                    <a:pt x="1023" y="525"/>
                  </a:lnTo>
                  <a:lnTo>
                    <a:pt x="166" y="830"/>
                  </a:lnTo>
                  <a:lnTo>
                    <a:pt x="83" y="802"/>
                  </a:lnTo>
                  <a:lnTo>
                    <a:pt x="55" y="802"/>
                  </a:lnTo>
                  <a:lnTo>
                    <a:pt x="27" y="830"/>
                  </a:lnTo>
                  <a:lnTo>
                    <a:pt x="0" y="304"/>
                  </a:lnTo>
                  <a:lnTo>
                    <a:pt x="331" y="147"/>
                  </a:lnTo>
                  <a:lnTo>
                    <a:pt x="746" y="56"/>
                  </a:lnTo>
                  <a:lnTo>
                    <a:pt x="884" y="0"/>
                  </a:lnTo>
                  <a:lnTo>
                    <a:pt x="995" y="0"/>
                  </a:lnTo>
                  <a:lnTo>
                    <a:pt x="1050" y="360"/>
                  </a:lnTo>
                  <a:close/>
                </a:path>
              </a:pathLst>
            </a:custGeom>
            <a:solidFill>
              <a:srgbClr val="B07840"/>
            </a:solidFill>
            <a:ln w="9525">
              <a:noFill/>
              <a:round/>
              <a:headEnd/>
              <a:tailEnd/>
            </a:ln>
          </p:spPr>
          <p:txBody>
            <a:bodyPr>
              <a:prstTxWarp prst="textNoShape">
                <a:avLst/>
              </a:prstTxWarp>
            </a:bodyPr>
            <a:lstStyle/>
            <a:p>
              <a:endParaRPr lang="en-US"/>
            </a:p>
          </p:txBody>
        </p:sp>
        <p:sp>
          <p:nvSpPr>
            <p:cNvPr id="24644" name="Freeform 263"/>
            <p:cNvSpPr>
              <a:spLocks/>
            </p:cNvSpPr>
            <p:nvPr/>
          </p:nvSpPr>
          <p:spPr bwMode="auto">
            <a:xfrm>
              <a:off x="1060" y="3517"/>
              <a:ext cx="134" cy="124"/>
            </a:xfrm>
            <a:custGeom>
              <a:avLst/>
              <a:gdLst>
                <a:gd name="T0" fmla="*/ 1068 w 1068"/>
                <a:gd name="T1" fmla="*/ 64 h 995"/>
                <a:gd name="T2" fmla="*/ 1041 w 1068"/>
                <a:gd name="T3" fmla="*/ 894 h 995"/>
                <a:gd name="T4" fmla="*/ 1041 w 1068"/>
                <a:gd name="T5" fmla="*/ 995 h 995"/>
                <a:gd name="T6" fmla="*/ 377 w 1068"/>
                <a:gd name="T7" fmla="*/ 921 h 995"/>
                <a:gd name="T8" fmla="*/ 0 w 1068"/>
                <a:gd name="T9" fmla="*/ 921 h 995"/>
                <a:gd name="T10" fmla="*/ 0 w 1068"/>
                <a:gd name="T11" fmla="*/ 0 h 995"/>
                <a:gd name="T12" fmla="*/ 359 w 1068"/>
                <a:gd name="T13" fmla="*/ 64 h 995"/>
                <a:gd name="T14" fmla="*/ 1068 w 1068"/>
                <a:gd name="T15" fmla="*/ 64 h 995"/>
                <a:gd name="T16" fmla="*/ 0 60000 65536"/>
                <a:gd name="T17" fmla="*/ 0 60000 65536"/>
                <a:gd name="T18" fmla="*/ 0 60000 65536"/>
                <a:gd name="T19" fmla="*/ 0 60000 65536"/>
                <a:gd name="T20" fmla="*/ 0 60000 65536"/>
                <a:gd name="T21" fmla="*/ 0 60000 65536"/>
                <a:gd name="T22" fmla="*/ 0 60000 65536"/>
                <a:gd name="T23" fmla="*/ 0 60000 65536"/>
                <a:gd name="T24" fmla="*/ 0 w 1068"/>
                <a:gd name="T25" fmla="*/ 0 h 995"/>
                <a:gd name="T26" fmla="*/ 1068 w 1068"/>
                <a:gd name="T27" fmla="*/ 995 h 99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68" h="995">
                  <a:moveTo>
                    <a:pt x="1068" y="64"/>
                  </a:moveTo>
                  <a:lnTo>
                    <a:pt x="1041" y="894"/>
                  </a:lnTo>
                  <a:lnTo>
                    <a:pt x="1041" y="995"/>
                  </a:lnTo>
                  <a:lnTo>
                    <a:pt x="377" y="921"/>
                  </a:lnTo>
                  <a:lnTo>
                    <a:pt x="0" y="921"/>
                  </a:lnTo>
                  <a:lnTo>
                    <a:pt x="0" y="0"/>
                  </a:lnTo>
                  <a:lnTo>
                    <a:pt x="359" y="64"/>
                  </a:lnTo>
                  <a:lnTo>
                    <a:pt x="1068" y="64"/>
                  </a:lnTo>
                  <a:close/>
                </a:path>
              </a:pathLst>
            </a:custGeom>
            <a:solidFill>
              <a:srgbClr val="D4975A"/>
            </a:solidFill>
            <a:ln w="9525">
              <a:noFill/>
              <a:round/>
              <a:headEnd/>
              <a:tailEnd/>
            </a:ln>
          </p:spPr>
          <p:txBody>
            <a:bodyPr>
              <a:prstTxWarp prst="textNoShape">
                <a:avLst/>
              </a:prstTxWarp>
            </a:bodyPr>
            <a:lstStyle/>
            <a:p>
              <a:endParaRPr lang="en-US"/>
            </a:p>
          </p:txBody>
        </p:sp>
        <p:sp>
          <p:nvSpPr>
            <p:cNvPr id="24645" name="Freeform 264"/>
            <p:cNvSpPr>
              <a:spLocks/>
            </p:cNvSpPr>
            <p:nvPr/>
          </p:nvSpPr>
          <p:spPr bwMode="auto">
            <a:xfrm>
              <a:off x="1643" y="3563"/>
              <a:ext cx="128" cy="109"/>
            </a:xfrm>
            <a:custGeom>
              <a:avLst/>
              <a:gdLst>
                <a:gd name="T0" fmla="*/ 1023 w 1023"/>
                <a:gd name="T1" fmla="*/ 600 h 875"/>
                <a:gd name="T2" fmla="*/ 56 w 1023"/>
                <a:gd name="T3" fmla="*/ 875 h 875"/>
                <a:gd name="T4" fmla="*/ 0 w 1023"/>
                <a:gd name="T5" fmla="*/ 378 h 875"/>
                <a:gd name="T6" fmla="*/ 332 w 1023"/>
                <a:gd name="T7" fmla="*/ 185 h 875"/>
                <a:gd name="T8" fmla="*/ 692 w 1023"/>
                <a:gd name="T9" fmla="*/ 102 h 875"/>
                <a:gd name="T10" fmla="*/ 940 w 1023"/>
                <a:gd name="T11" fmla="*/ 0 h 875"/>
                <a:gd name="T12" fmla="*/ 1023 w 1023"/>
                <a:gd name="T13" fmla="*/ 0 h 875"/>
                <a:gd name="T14" fmla="*/ 1023 w 1023"/>
                <a:gd name="T15" fmla="*/ 600 h 875"/>
                <a:gd name="T16" fmla="*/ 0 60000 65536"/>
                <a:gd name="T17" fmla="*/ 0 60000 65536"/>
                <a:gd name="T18" fmla="*/ 0 60000 65536"/>
                <a:gd name="T19" fmla="*/ 0 60000 65536"/>
                <a:gd name="T20" fmla="*/ 0 60000 65536"/>
                <a:gd name="T21" fmla="*/ 0 60000 65536"/>
                <a:gd name="T22" fmla="*/ 0 60000 65536"/>
                <a:gd name="T23" fmla="*/ 0 60000 65536"/>
                <a:gd name="T24" fmla="*/ 0 w 1023"/>
                <a:gd name="T25" fmla="*/ 0 h 875"/>
                <a:gd name="T26" fmla="*/ 1023 w 1023"/>
                <a:gd name="T27" fmla="*/ 875 h 87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23" h="875">
                  <a:moveTo>
                    <a:pt x="1023" y="600"/>
                  </a:moveTo>
                  <a:lnTo>
                    <a:pt x="56" y="875"/>
                  </a:lnTo>
                  <a:lnTo>
                    <a:pt x="0" y="378"/>
                  </a:lnTo>
                  <a:lnTo>
                    <a:pt x="332" y="185"/>
                  </a:lnTo>
                  <a:lnTo>
                    <a:pt x="692" y="102"/>
                  </a:lnTo>
                  <a:lnTo>
                    <a:pt x="940" y="0"/>
                  </a:lnTo>
                  <a:lnTo>
                    <a:pt x="1023" y="0"/>
                  </a:lnTo>
                  <a:lnTo>
                    <a:pt x="1023" y="600"/>
                  </a:lnTo>
                  <a:close/>
                </a:path>
              </a:pathLst>
            </a:custGeom>
            <a:solidFill>
              <a:srgbClr val="D4975A"/>
            </a:solidFill>
            <a:ln w="9525">
              <a:noFill/>
              <a:round/>
              <a:headEnd/>
              <a:tailEnd/>
            </a:ln>
          </p:spPr>
          <p:txBody>
            <a:bodyPr>
              <a:prstTxWarp prst="textNoShape">
                <a:avLst/>
              </a:prstTxWarp>
            </a:bodyPr>
            <a:lstStyle/>
            <a:p>
              <a:endParaRPr lang="en-US"/>
            </a:p>
          </p:txBody>
        </p:sp>
        <p:sp>
          <p:nvSpPr>
            <p:cNvPr id="24646" name="Freeform 265"/>
            <p:cNvSpPr>
              <a:spLocks/>
            </p:cNvSpPr>
            <p:nvPr/>
          </p:nvSpPr>
          <p:spPr bwMode="auto">
            <a:xfrm>
              <a:off x="1060" y="3652"/>
              <a:ext cx="131" cy="121"/>
            </a:xfrm>
            <a:custGeom>
              <a:avLst/>
              <a:gdLst>
                <a:gd name="T0" fmla="*/ 985 w 1041"/>
                <a:gd name="T1" fmla="*/ 120 h 968"/>
                <a:gd name="T2" fmla="*/ 1041 w 1041"/>
                <a:gd name="T3" fmla="*/ 120 h 968"/>
                <a:gd name="T4" fmla="*/ 985 w 1041"/>
                <a:gd name="T5" fmla="*/ 673 h 968"/>
                <a:gd name="T6" fmla="*/ 1013 w 1041"/>
                <a:gd name="T7" fmla="*/ 884 h 968"/>
                <a:gd name="T8" fmla="*/ 1013 w 1041"/>
                <a:gd name="T9" fmla="*/ 968 h 968"/>
                <a:gd name="T10" fmla="*/ 101 w 1041"/>
                <a:gd name="T11" fmla="*/ 857 h 968"/>
                <a:gd name="T12" fmla="*/ 83 w 1041"/>
                <a:gd name="T13" fmla="*/ 830 h 968"/>
                <a:gd name="T14" fmla="*/ 27 w 1041"/>
                <a:gd name="T15" fmla="*/ 498 h 968"/>
                <a:gd name="T16" fmla="*/ 27 w 1041"/>
                <a:gd name="T17" fmla="*/ 55 h 968"/>
                <a:gd name="T18" fmla="*/ 0 w 1041"/>
                <a:gd name="T19" fmla="*/ 27 h 968"/>
                <a:gd name="T20" fmla="*/ 156 w 1041"/>
                <a:gd name="T21" fmla="*/ 0 h 968"/>
                <a:gd name="T22" fmla="*/ 764 w 1041"/>
                <a:gd name="T23" fmla="*/ 55 h 968"/>
                <a:gd name="T24" fmla="*/ 985 w 1041"/>
                <a:gd name="T25" fmla="*/ 120 h 96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41"/>
                <a:gd name="T40" fmla="*/ 0 h 968"/>
                <a:gd name="T41" fmla="*/ 1041 w 1041"/>
                <a:gd name="T42" fmla="*/ 968 h 96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41" h="968">
                  <a:moveTo>
                    <a:pt x="985" y="120"/>
                  </a:moveTo>
                  <a:lnTo>
                    <a:pt x="1041" y="120"/>
                  </a:lnTo>
                  <a:lnTo>
                    <a:pt x="985" y="673"/>
                  </a:lnTo>
                  <a:lnTo>
                    <a:pt x="1013" y="884"/>
                  </a:lnTo>
                  <a:lnTo>
                    <a:pt x="1013" y="968"/>
                  </a:lnTo>
                  <a:lnTo>
                    <a:pt x="101" y="857"/>
                  </a:lnTo>
                  <a:lnTo>
                    <a:pt x="83" y="830"/>
                  </a:lnTo>
                  <a:lnTo>
                    <a:pt x="27" y="498"/>
                  </a:lnTo>
                  <a:lnTo>
                    <a:pt x="27" y="55"/>
                  </a:lnTo>
                  <a:lnTo>
                    <a:pt x="0" y="27"/>
                  </a:lnTo>
                  <a:lnTo>
                    <a:pt x="156" y="0"/>
                  </a:lnTo>
                  <a:lnTo>
                    <a:pt x="764" y="55"/>
                  </a:lnTo>
                  <a:lnTo>
                    <a:pt x="985" y="120"/>
                  </a:lnTo>
                  <a:close/>
                </a:path>
              </a:pathLst>
            </a:custGeom>
            <a:solidFill>
              <a:srgbClr val="B07840"/>
            </a:solidFill>
            <a:ln w="9525">
              <a:noFill/>
              <a:round/>
              <a:headEnd/>
              <a:tailEnd/>
            </a:ln>
          </p:spPr>
          <p:txBody>
            <a:bodyPr>
              <a:prstTxWarp prst="textNoShape">
                <a:avLst/>
              </a:prstTxWarp>
            </a:bodyPr>
            <a:lstStyle/>
            <a:p>
              <a:endParaRPr lang="en-US"/>
            </a:p>
          </p:txBody>
        </p:sp>
        <p:sp>
          <p:nvSpPr>
            <p:cNvPr id="24647" name="Freeform 266"/>
            <p:cNvSpPr>
              <a:spLocks/>
            </p:cNvSpPr>
            <p:nvPr/>
          </p:nvSpPr>
          <p:spPr bwMode="auto">
            <a:xfrm>
              <a:off x="1650" y="3663"/>
              <a:ext cx="125" cy="78"/>
            </a:xfrm>
            <a:custGeom>
              <a:avLst/>
              <a:gdLst>
                <a:gd name="T0" fmla="*/ 995 w 995"/>
                <a:gd name="T1" fmla="*/ 488 h 627"/>
                <a:gd name="T2" fmla="*/ 801 w 995"/>
                <a:gd name="T3" fmla="*/ 544 h 627"/>
                <a:gd name="T4" fmla="*/ 0 w 995"/>
                <a:gd name="T5" fmla="*/ 627 h 627"/>
                <a:gd name="T6" fmla="*/ 0 w 995"/>
                <a:gd name="T7" fmla="*/ 378 h 627"/>
                <a:gd name="T8" fmla="*/ 83 w 995"/>
                <a:gd name="T9" fmla="*/ 240 h 627"/>
                <a:gd name="T10" fmla="*/ 912 w 995"/>
                <a:gd name="T11" fmla="*/ 0 h 627"/>
                <a:gd name="T12" fmla="*/ 995 w 995"/>
                <a:gd name="T13" fmla="*/ 0 h 627"/>
                <a:gd name="T14" fmla="*/ 995 w 995"/>
                <a:gd name="T15" fmla="*/ 488 h 627"/>
                <a:gd name="T16" fmla="*/ 0 60000 65536"/>
                <a:gd name="T17" fmla="*/ 0 60000 65536"/>
                <a:gd name="T18" fmla="*/ 0 60000 65536"/>
                <a:gd name="T19" fmla="*/ 0 60000 65536"/>
                <a:gd name="T20" fmla="*/ 0 60000 65536"/>
                <a:gd name="T21" fmla="*/ 0 60000 65536"/>
                <a:gd name="T22" fmla="*/ 0 60000 65536"/>
                <a:gd name="T23" fmla="*/ 0 60000 65536"/>
                <a:gd name="T24" fmla="*/ 0 w 995"/>
                <a:gd name="T25" fmla="*/ 0 h 627"/>
                <a:gd name="T26" fmla="*/ 995 w 995"/>
                <a:gd name="T27" fmla="*/ 627 h 62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95" h="627">
                  <a:moveTo>
                    <a:pt x="995" y="488"/>
                  </a:moveTo>
                  <a:lnTo>
                    <a:pt x="801" y="544"/>
                  </a:lnTo>
                  <a:lnTo>
                    <a:pt x="0" y="627"/>
                  </a:lnTo>
                  <a:lnTo>
                    <a:pt x="0" y="378"/>
                  </a:lnTo>
                  <a:lnTo>
                    <a:pt x="83" y="240"/>
                  </a:lnTo>
                  <a:lnTo>
                    <a:pt x="912" y="0"/>
                  </a:lnTo>
                  <a:lnTo>
                    <a:pt x="995" y="0"/>
                  </a:lnTo>
                  <a:lnTo>
                    <a:pt x="995" y="488"/>
                  </a:lnTo>
                  <a:close/>
                </a:path>
              </a:pathLst>
            </a:custGeom>
            <a:solidFill>
              <a:srgbClr val="B07840"/>
            </a:solidFill>
            <a:ln w="9525">
              <a:noFill/>
              <a:round/>
              <a:headEnd/>
              <a:tailEnd/>
            </a:ln>
          </p:spPr>
          <p:txBody>
            <a:bodyPr>
              <a:prstTxWarp prst="textNoShape">
                <a:avLst/>
              </a:prstTxWarp>
            </a:bodyPr>
            <a:lstStyle/>
            <a:p>
              <a:endParaRPr lang="en-US"/>
            </a:p>
          </p:txBody>
        </p:sp>
        <p:sp>
          <p:nvSpPr>
            <p:cNvPr id="24648" name="Freeform 267"/>
            <p:cNvSpPr>
              <a:spLocks/>
            </p:cNvSpPr>
            <p:nvPr/>
          </p:nvSpPr>
          <p:spPr bwMode="auto">
            <a:xfrm>
              <a:off x="1643" y="3748"/>
              <a:ext cx="135" cy="76"/>
            </a:xfrm>
            <a:custGeom>
              <a:avLst/>
              <a:gdLst>
                <a:gd name="T0" fmla="*/ 1078 w 1078"/>
                <a:gd name="T1" fmla="*/ 498 h 608"/>
                <a:gd name="T2" fmla="*/ 0 w 1078"/>
                <a:gd name="T3" fmla="*/ 608 h 608"/>
                <a:gd name="T4" fmla="*/ 28 w 1078"/>
                <a:gd name="T5" fmla="*/ 277 h 608"/>
                <a:gd name="T6" fmla="*/ 28 w 1078"/>
                <a:gd name="T7" fmla="*/ 194 h 608"/>
                <a:gd name="T8" fmla="*/ 277 w 1078"/>
                <a:gd name="T9" fmla="*/ 83 h 608"/>
                <a:gd name="T10" fmla="*/ 1023 w 1078"/>
                <a:gd name="T11" fmla="*/ 0 h 608"/>
                <a:gd name="T12" fmla="*/ 1078 w 1078"/>
                <a:gd name="T13" fmla="*/ 387 h 608"/>
                <a:gd name="T14" fmla="*/ 1078 w 1078"/>
                <a:gd name="T15" fmla="*/ 498 h 608"/>
                <a:gd name="T16" fmla="*/ 0 60000 65536"/>
                <a:gd name="T17" fmla="*/ 0 60000 65536"/>
                <a:gd name="T18" fmla="*/ 0 60000 65536"/>
                <a:gd name="T19" fmla="*/ 0 60000 65536"/>
                <a:gd name="T20" fmla="*/ 0 60000 65536"/>
                <a:gd name="T21" fmla="*/ 0 60000 65536"/>
                <a:gd name="T22" fmla="*/ 0 60000 65536"/>
                <a:gd name="T23" fmla="*/ 0 60000 65536"/>
                <a:gd name="T24" fmla="*/ 0 w 1078"/>
                <a:gd name="T25" fmla="*/ 0 h 608"/>
                <a:gd name="T26" fmla="*/ 1078 w 1078"/>
                <a:gd name="T27" fmla="*/ 608 h 60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78" h="608">
                  <a:moveTo>
                    <a:pt x="1078" y="498"/>
                  </a:moveTo>
                  <a:lnTo>
                    <a:pt x="0" y="608"/>
                  </a:lnTo>
                  <a:lnTo>
                    <a:pt x="28" y="277"/>
                  </a:lnTo>
                  <a:lnTo>
                    <a:pt x="28" y="194"/>
                  </a:lnTo>
                  <a:lnTo>
                    <a:pt x="277" y="83"/>
                  </a:lnTo>
                  <a:lnTo>
                    <a:pt x="1023" y="0"/>
                  </a:lnTo>
                  <a:lnTo>
                    <a:pt x="1078" y="387"/>
                  </a:lnTo>
                  <a:lnTo>
                    <a:pt x="1078" y="498"/>
                  </a:lnTo>
                  <a:close/>
                </a:path>
              </a:pathLst>
            </a:custGeom>
            <a:solidFill>
              <a:srgbClr val="D4975A"/>
            </a:solidFill>
            <a:ln w="9525">
              <a:noFill/>
              <a:round/>
              <a:headEnd/>
              <a:tailEnd/>
            </a:ln>
          </p:spPr>
          <p:txBody>
            <a:bodyPr>
              <a:prstTxWarp prst="textNoShape">
                <a:avLst/>
              </a:prstTxWarp>
            </a:bodyPr>
            <a:lstStyle/>
            <a:p>
              <a:endParaRPr lang="en-US"/>
            </a:p>
          </p:txBody>
        </p:sp>
        <p:sp>
          <p:nvSpPr>
            <p:cNvPr id="24649" name="Freeform 268"/>
            <p:cNvSpPr>
              <a:spLocks/>
            </p:cNvSpPr>
            <p:nvPr/>
          </p:nvSpPr>
          <p:spPr bwMode="auto">
            <a:xfrm>
              <a:off x="1067" y="3779"/>
              <a:ext cx="117" cy="83"/>
            </a:xfrm>
            <a:custGeom>
              <a:avLst/>
              <a:gdLst>
                <a:gd name="T0" fmla="*/ 904 w 931"/>
                <a:gd name="T1" fmla="*/ 554 h 665"/>
                <a:gd name="T2" fmla="*/ 904 w 931"/>
                <a:gd name="T3" fmla="*/ 636 h 665"/>
                <a:gd name="T4" fmla="*/ 0 w 931"/>
                <a:gd name="T5" fmla="*/ 665 h 665"/>
                <a:gd name="T6" fmla="*/ 0 w 931"/>
                <a:gd name="T7" fmla="*/ 0 h 665"/>
                <a:gd name="T8" fmla="*/ 931 w 931"/>
                <a:gd name="T9" fmla="*/ 139 h 665"/>
                <a:gd name="T10" fmla="*/ 904 w 931"/>
                <a:gd name="T11" fmla="*/ 554 h 665"/>
                <a:gd name="T12" fmla="*/ 0 60000 65536"/>
                <a:gd name="T13" fmla="*/ 0 60000 65536"/>
                <a:gd name="T14" fmla="*/ 0 60000 65536"/>
                <a:gd name="T15" fmla="*/ 0 60000 65536"/>
                <a:gd name="T16" fmla="*/ 0 60000 65536"/>
                <a:gd name="T17" fmla="*/ 0 60000 65536"/>
                <a:gd name="T18" fmla="*/ 0 w 931"/>
                <a:gd name="T19" fmla="*/ 0 h 665"/>
                <a:gd name="T20" fmla="*/ 931 w 931"/>
                <a:gd name="T21" fmla="*/ 665 h 665"/>
              </a:gdLst>
              <a:ahLst/>
              <a:cxnLst>
                <a:cxn ang="T12">
                  <a:pos x="T0" y="T1"/>
                </a:cxn>
                <a:cxn ang="T13">
                  <a:pos x="T2" y="T3"/>
                </a:cxn>
                <a:cxn ang="T14">
                  <a:pos x="T4" y="T5"/>
                </a:cxn>
                <a:cxn ang="T15">
                  <a:pos x="T6" y="T7"/>
                </a:cxn>
                <a:cxn ang="T16">
                  <a:pos x="T8" y="T9"/>
                </a:cxn>
                <a:cxn ang="T17">
                  <a:pos x="T10" y="T11"/>
                </a:cxn>
              </a:cxnLst>
              <a:rect l="T18" t="T19" r="T20" b="T21"/>
              <a:pathLst>
                <a:path w="931" h="665">
                  <a:moveTo>
                    <a:pt x="904" y="554"/>
                  </a:moveTo>
                  <a:lnTo>
                    <a:pt x="904" y="636"/>
                  </a:lnTo>
                  <a:lnTo>
                    <a:pt x="0" y="665"/>
                  </a:lnTo>
                  <a:lnTo>
                    <a:pt x="0" y="0"/>
                  </a:lnTo>
                  <a:lnTo>
                    <a:pt x="931" y="139"/>
                  </a:lnTo>
                  <a:lnTo>
                    <a:pt x="904" y="554"/>
                  </a:lnTo>
                  <a:close/>
                </a:path>
              </a:pathLst>
            </a:custGeom>
            <a:solidFill>
              <a:srgbClr val="D4975A"/>
            </a:solidFill>
            <a:ln w="9525">
              <a:noFill/>
              <a:round/>
              <a:headEnd/>
              <a:tailEnd/>
            </a:ln>
          </p:spPr>
          <p:txBody>
            <a:bodyPr>
              <a:prstTxWarp prst="textNoShape">
                <a:avLst/>
              </a:prstTxWarp>
            </a:bodyPr>
            <a:lstStyle/>
            <a:p>
              <a:endParaRPr lang="en-US"/>
            </a:p>
          </p:txBody>
        </p:sp>
        <p:sp>
          <p:nvSpPr>
            <p:cNvPr id="24650" name="Freeform 269"/>
            <p:cNvSpPr>
              <a:spLocks/>
            </p:cNvSpPr>
            <p:nvPr/>
          </p:nvSpPr>
          <p:spPr bwMode="auto">
            <a:xfrm>
              <a:off x="1202" y="3793"/>
              <a:ext cx="338" cy="101"/>
            </a:xfrm>
            <a:custGeom>
              <a:avLst/>
              <a:gdLst>
                <a:gd name="T0" fmla="*/ 2148 w 2701"/>
                <a:gd name="T1" fmla="*/ 55 h 801"/>
                <a:gd name="T2" fmla="*/ 2313 w 2701"/>
                <a:gd name="T3" fmla="*/ 82 h 801"/>
                <a:gd name="T4" fmla="*/ 2701 w 2701"/>
                <a:gd name="T5" fmla="*/ 332 h 801"/>
                <a:gd name="T6" fmla="*/ 2451 w 2701"/>
                <a:gd name="T7" fmla="*/ 414 h 801"/>
                <a:gd name="T8" fmla="*/ 1927 w 2701"/>
                <a:gd name="T9" fmla="*/ 469 h 801"/>
                <a:gd name="T10" fmla="*/ 47 w 2701"/>
                <a:gd name="T11" fmla="*/ 801 h 801"/>
                <a:gd name="T12" fmla="*/ 0 w 2701"/>
                <a:gd name="T13" fmla="*/ 801 h 801"/>
                <a:gd name="T14" fmla="*/ 29 w 2701"/>
                <a:gd name="T15" fmla="*/ 248 h 801"/>
                <a:gd name="T16" fmla="*/ 1706 w 2701"/>
                <a:gd name="T17" fmla="*/ 0 h 801"/>
                <a:gd name="T18" fmla="*/ 1954 w 2701"/>
                <a:gd name="T19" fmla="*/ 55 h 801"/>
                <a:gd name="T20" fmla="*/ 2148 w 2701"/>
                <a:gd name="T21" fmla="*/ 55 h 80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701"/>
                <a:gd name="T34" fmla="*/ 0 h 801"/>
                <a:gd name="T35" fmla="*/ 2701 w 2701"/>
                <a:gd name="T36" fmla="*/ 801 h 80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701" h="801">
                  <a:moveTo>
                    <a:pt x="2148" y="55"/>
                  </a:moveTo>
                  <a:lnTo>
                    <a:pt x="2313" y="82"/>
                  </a:lnTo>
                  <a:lnTo>
                    <a:pt x="2701" y="332"/>
                  </a:lnTo>
                  <a:lnTo>
                    <a:pt x="2451" y="414"/>
                  </a:lnTo>
                  <a:lnTo>
                    <a:pt x="1927" y="469"/>
                  </a:lnTo>
                  <a:lnTo>
                    <a:pt x="47" y="801"/>
                  </a:lnTo>
                  <a:lnTo>
                    <a:pt x="0" y="801"/>
                  </a:lnTo>
                  <a:lnTo>
                    <a:pt x="29" y="248"/>
                  </a:lnTo>
                  <a:lnTo>
                    <a:pt x="1706" y="0"/>
                  </a:lnTo>
                  <a:lnTo>
                    <a:pt x="1954" y="55"/>
                  </a:lnTo>
                  <a:lnTo>
                    <a:pt x="2148" y="55"/>
                  </a:lnTo>
                  <a:close/>
                </a:path>
              </a:pathLst>
            </a:custGeom>
            <a:solidFill>
              <a:srgbClr val="593D21"/>
            </a:solidFill>
            <a:ln w="9525">
              <a:noFill/>
              <a:round/>
              <a:headEnd/>
              <a:tailEnd/>
            </a:ln>
          </p:spPr>
          <p:txBody>
            <a:bodyPr>
              <a:prstTxWarp prst="textNoShape">
                <a:avLst/>
              </a:prstTxWarp>
            </a:bodyPr>
            <a:lstStyle/>
            <a:p>
              <a:endParaRPr lang="en-US"/>
            </a:p>
          </p:txBody>
        </p:sp>
        <p:sp>
          <p:nvSpPr>
            <p:cNvPr id="24651" name="Freeform 270"/>
            <p:cNvSpPr>
              <a:spLocks/>
            </p:cNvSpPr>
            <p:nvPr/>
          </p:nvSpPr>
          <p:spPr bwMode="auto">
            <a:xfrm>
              <a:off x="1067" y="3883"/>
              <a:ext cx="117" cy="35"/>
            </a:xfrm>
            <a:custGeom>
              <a:avLst/>
              <a:gdLst>
                <a:gd name="T0" fmla="*/ 931 w 931"/>
                <a:gd name="T1" fmla="*/ 110 h 277"/>
                <a:gd name="T2" fmla="*/ 0 w 931"/>
                <a:gd name="T3" fmla="*/ 277 h 277"/>
                <a:gd name="T4" fmla="*/ 0 w 931"/>
                <a:gd name="T5" fmla="*/ 56 h 277"/>
                <a:gd name="T6" fmla="*/ 250 w 931"/>
                <a:gd name="T7" fmla="*/ 0 h 277"/>
                <a:gd name="T8" fmla="*/ 876 w 931"/>
                <a:gd name="T9" fmla="*/ 0 h 277"/>
                <a:gd name="T10" fmla="*/ 931 w 931"/>
                <a:gd name="T11" fmla="*/ 110 h 277"/>
                <a:gd name="T12" fmla="*/ 0 60000 65536"/>
                <a:gd name="T13" fmla="*/ 0 60000 65536"/>
                <a:gd name="T14" fmla="*/ 0 60000 65536"/>
                <a:gd name="T15" fmla="*/ 0 60000 65536"/>
                <a:gd name="T16" fmla="*/ 0 60000 65536"/>
                <a:gd name="T17" fmla="*/ 0 60000 65536"/>
                <a:gd name="T18" fmla="*/ 0 w 931"/>
                <a:gd name="T19" fmla="*/ 0 h 277"/>
                <a:gd name="T20" fmla="*/ 931 w 931"/>
                <a:gd name="T21" fmla="*/ 277 h 277"/>
              </a:gdLst>
              <a:ahLst/>
              <a:cxnLst>
                <a:cxn ang="T12">
                  <a:pos x="T0" y="T1"/>
                </a:cxn>
                <a:cxn ang="T13">
                  <a:pos x="T2" y="T3"/>
                </a:cxn>
                <a:cxn ang="T14">
                  <a:pos x="T4" y="T5"/>
                </a:cxn>
                <a:cxn ang="T15">
                  <a:pos x="T6" y="T7"/>
                </a:cxn>
                <a:cxn ang="T16">
                  <a:pos x="T8" y="T9"/>
                </a:cxn>
                <a:cxn ang="T17">
                  <a:pos x="T10" y="T11"/>
                </a:cxn>
              </a:cxnLst>
              <a:rect l="T18" t="T19" r="T20" b="T21"/>
              <a:pathLst>
                <a:path w="931" h="277">
                  <a:moveTo>
                    <a:pt x="931" y="110"/>
                  </a:moveTo>
                  <a:lnTo>
                    <a:pt x="0" y="277"/>
                  </a:lnTo>
                  <a:lnTo>
                    <a:pt x="0" y="56"/>
                  </a:lnTo>
                  <a:lnTo>
                    <a:pt x="250" y="0"/>
                  </a:lnTo>
                  <a:lnTo>
                    <a:pt x="876" y="0"/>
                  </a:lnTo>
                  <a:lnTo>
                    <a:pt x="931" y="110"/>
                  </a:lnTo>
                  <a:close/>
                </a:path>
              </a:pathLst>
            </a:custGeom>
            <a:solidFill>
              <a:srgbClr val="B07840"/>
            </a:solidFill>
            <a:ln w="9525">
              <a:noFill/>
              <a:round/>
              <a:headEnd/>
              <a:tailEnd/>
            </a:ln>
          </p:spPr>
          <p:txBody>
            <a:bodyPr>
              <a:prstTxWarp prst="textNoShape">
                <a:avLst/>
              </a:prstTxWarp>
            </a:bodyPr>
            <a:lstStyle/>
            <a:p>
              <a:endParaRPr lang="en-US"/>
            </a:p>
          </p:txBody>
        </p:sp>
        <p:sp>
          <p:nvSpPr>
            <p:cNvPr id="24652" name="Freeform 271"/>
            <p:cNvSpPr>
              <a:spLocks/>
            </p:cNvSpPr>
            <p:nvPr/>
          </p:nvSpPr>
          <p:spPr bwMode="auto">
            <a:xfrm>
              <a:off x="3016" y="2706"/>
              <a:ext cx="15" cy="6"/>
            </a:xfrm>
            <a:custGeom>
              <a:avLst/>
              <a:gdLst>
                <a:gd name="T0" fmla="*/ 119 w 119"/>
                <a:gd name="T1" fmla="*/ 46 h 46"/>
                <a:gd name="T2" fmla="*/ 84 w 119"/>
                <a:gd name="T3" fmla="*/ 19 h 46"/>
                <a:gd name="T4" fmla="*/ 0 w 119"/>
                <a:gd name="T5" fmla="*/ 37 h 46"/>
                <a:gd name="T6" fmla="*/ 55 w 119"/>
                <a:gd name="T7" fmla="*/ 0 h 46"/>
                <a:gd name="T8" fmla="*/ 101 w 119"/>
                <a:gd name="T9" fmla="*/ 9 h 46"/>
                <a:gd name="T10" fmla="*/ 119 w 119"/>
                <a:gd name="T11" fmla="*/ 46 h 46"/>
                <a:gd name="T12" fmla="*/ 0 60000 65536"/>
                <a:gd name="T13" fmla="*/ 0 60000 65536"/>
                <a:gd name="T14" fmla="*/ 0 60000 65536"/>
                <a:gd name="T15" fmla="*/ 0 60000 65536"/>
                <a:gd name="T16" fmla="*/ 0 60000 65536"/>
                <a:gd name="T17" fmla="*/ 0 60000 65536"/>
                <a:gd name="T18" fmla="*/ 0 w 119"/>
                <a:gd name="T19" fmla="*/ 0 h 46"/>
                <a:gd name="T20" fmla="*/ 119 w 119"/>
                <a:gd name="T21" fmla="*/ 46 h 46"/>
              </a:gdLst>
              <a:ahLst/>
              <a:cxnLst>
                <a:cxn ang="T12">
                  <a:pos x="T0" y="T1"/>
                </a:cxn>
                <a:cxn ang="T13">
                  <a:pos x="T2" y="T3"/>
                </a:cxn>
                <a:cxn ang="T14">
                  <a:pos x="T4" y="T5"/>
                </a:cxn>
                <a:cxn ang="T15">
                  <a:pos x="T6" y="T7"/>
                </a:cxn>
                <a:cxn ang="T16">
                  <a:pos x="T8" y="T9"/>
                </a:cxn>
                <a:cxn ang="T17">
                  <a:pos x="T10" y="T11"/>
                </a:cxn>
              </a:cxnLst>
              <a:rect l="T18" t="T19" r="T20" b="T21"/>
              <a:pathLst>
                <a:path w="119" h="46">
                  <a:moveTo>
                    <a:pt x="119" y="46"/>
                  </a:moveTo>
                  <a:lnTo>
                    <a:pt x="84" y="19"/>
                  </a:lnTo>
                  <a:lnTo>
                    <a:pt x="0" y="37"/>
                  </a:lnTo>
                  <a:lnTo>
                    <a:pt x="55" y="0"/>
                  </a:lnTo>
                  <a:lnTo>
                    <a:pt x="101" y="9"/>
                  </a:lnTo>
                  <a:lnTo>
                    <a:pt x="119" y="46"/>
                  </a:lnTo>
                  <a:close/>
                </a:path>
              </a:pathLst>
            </a:custGeom>
            <a:solidFill>
              <a:srgbClr val="DEB38A"/>
            </a:solidFill>
            <a:ln w="9525">
              <a:noFill/>
              <a:round/>
              <a:headEnd/>
              <a:tailEnd/>
            </a:ln>
          </p:spPr>
          <p:txBody>
            <a:bodyPr>
              <a:prstTxWarp prst="textNoShape">
                <a:avLst/>
              </a:prstTxWarp>
            </a:bodyPr>
            <a:lstStyle/>
            <a:p>
              <a:endParaRPr lang="en-US"/>
            </a:p>
          </p:txBody>
        </p:sp>
        <p:sp>
          <p:nvSpPr>
            <p:cNvPr id="24653" name="Freeform 272"/>
            <p:cNvSpPr>
              <a:spLocks/>
            </p:cNvSpPr>
            <p:nvPr/>
          </p:nvSpPr>
          <p:spPr bwMode="auto">
            <a:xfrm>
              <a:off x="3014" y="2713"/>
              <a:ext cx="7" cy="7"/>
            </a:xfrm>
            <a:custGeom>
              <a:avLst/>
              <a:gdLst>
                <a:gd name="T0" fmla="*/ 37 w 56"/>
                <a:gd name="T1" fmla="*/ 37 h 55"/>
                <a:gd name="T2" fmla="*/ 56 w 56"/>
                <a:gd name="T3" fmla="*/ 55 h 55"/>
                <a:gd name="T4" fmla="*/ 0 w 56"/>
                <a:gd name="T5" fmla="*/ 28 h 55"/>
                <a:gd name="T6" fmla="*/ 47 w 56"/>
                <a:gd name="T7" fmla="*/ 0 h 55"/>
                <a:gd name="T8" fmla="*/ 37 w 56"/>
                <a:gd name="T9" fmla="*/ 28 h 55"/>
                <a:gd name="T10" fmla="*/ 37 w 56"/>
                <a:gd name="T11" fmla="*/ 37 h 55"/>
                <a:gd name="T12" fmla="*/ 0 60000 65536"/>
                <a:gd name="T13" fmla="*/ 0 60000 65536"/>
                <a:gd name="T14" fmla="*/ 0 60000 65536"/>
                <a:gd name="T15" fmla="*/ 0 60000 65536"/>
                <a:gd name="T16" fmla="*/ 0 60000 65536"/>
                <a:gd name="T17" fmla="*/ 0 60000 65536"/>
                <a:gd name="T18" fmla="*/ 0 w 56"/>
                <a:gd name="T19" fmla="*/ 0 h 55"/>
                <a:gd name="T20" fmla="*/ 56 w 56"/>
                <a:gd name="T21" fmla="*/ 55 h 55"/>
              </a:gdLst>
              <a:ahLst/>
              <a:cxnLst>
                <a:cxn ang="T12">
                  <a:pos x="T0" y="T1"/>
                </a:cxn>
                <a:cxn ang="T13">
                  <a:pos x="T2" y="T3"/>
                </a:cxn>
                <a:cxn ang="T14">
                  <a:pos x="T4" y="T5"/>
                </a:cxn>
                <a:cxn ang="T15">
                  <a:pos x="T6" y="T7"/>
                </a:cxn>
                <a:cxn ang="T16">
                  <a:pos x="T8" y="T9"/>
                </a:cxn>
                <a:cxn ang="T17">
                  <a:pos x="T10" y="T11"/>
                </a:cxn>
              </a:cxnLst>
              <a:rect l="T18" t="T19" r="T20" b="T21"/>
              <a:pathLst>
                <a:path w="56" h="55">
                  <a:moveTo>
                    <a:pt x="37" y="37"/>
                  </a:moveTo>
                  <a:lnTo>
                    <a:pt x="56" y="55"/>
                  </a:lnTo>
                  <a:lnTo>
                    <a:pt x="0" y="28"/>
                  </a:lnTo>
                  <a:lnTo>
                    <a:pt x="47" y="0"/>
                  </a:lnTo>
                  <a:lnTo>
                    <a:pt x="37" y="28"/>
                  </a:lnTo>
                  <a:lnTo>
                    <a:pt x="37" y="37"/>
                  </a:lnTo>
                  <a:close/>
                </a:path>
              </a:pathLst>
            </a:custGeom>
            <a:solidFill>
              <a:srgbClr val="D6FFFA"/>
            </a:solidFill>
            <a:ln w="9525">
              <a:noFill/>
              <a:round/>
              <a:headEnd/>
              <a:tailEnd/>
            </a:ln>
          </p:spPr>
          <p:txBody>
            <a:bodyPr>
              <a:prstTxWarp prst="textNoShape">
                <a:avLst/>
              </a:prstTxWarp>
            </a:bodyPr>
            <a:lstStyle/>
            <a:p>
              <a:endParaRPr lang="en-US"/>
            </a:p>
          </p:txBody>
        </p:sp>
        <p:sp>
          <p:nvSpPr>
            <p:cNvPr id="24654" name="Freeform 273"/>
            <p:cNvSpPr>
              <a:spLocks/>
            </p:cNvSpPr>
            <p:nvPr/>
          </p:nvSpPr>
          <p:spPr bwMode="auto">
            <a:xfrm>
              <a:off x="3028" y="2714"/>
              <a:ext cx="3" cy="6"/>
            </a:xfrm>
            <a:custGeom>
              <a:avLst/>
              <a:gdLst>
                <a:gd name="T0" fmla="*/ 27 w 27"/>
                <a:gd name="T1" fmla="*/ 19 h 46"/>
                <a:gd name="T2" fmla="*/ 0 w 27"/>
                <a:gd name="T3" fmla="*/ 46 h 46"/>
                <a:gd name="T4" fmla="*/ 0 w 27"/>
                <a:gd name="T5" fmla="*/ 0 h 46"/>
                <a:gd name="T6" fmla="*/ 27 w 27"/>
                <a:gd name="T7" fmla="*/ 9 h 46"/>
                <a:gd name="T8" fmla="*/ 27 w 27"/>
                <a:gd name="T9" fmla="*/ 19 h 46"/>
                <a:gd name="T10" fmla="*/ 0 60000 65536"/>
                <a:gd name="T11" fmla="*/ 0 60000 65536"/>
                <a:gd name="T12" fmla="*/ 0 60000 65536"/>
                <a:gd name="T13" fmla="*/ 0 60000 65536"/>
                <a:gd name="T14" fmla="*/ 0 60000 65536"/>
                <a:gd name="T15" fmla="*/ 0 w 27"/>
                <a:gd name="T16" fmla="*/ 0 h 46"/>
                <a:gd name="T17" fmla="*/ 27 w 27"/>
                <a:gd name="T18" fmla="*/ 46 h 46"/>
              </a:gdLst>
              <a:ahLst/>
              <a:cxnLst>
                <a:cxn ang="T10">
                  <a:pos x="T0" y="T1"/>
                </a:cxn>
                <a:cxn ang="T11">
                  <a:pos x="T2" y="T3"/>
                </a:cxn>
                <a:cxn ang="T12">
                  <a:pos x="T4" y="T5"/>
                </a:cxn>
                <a:cxn ang="T13">
                  <a:pos x="T6" y="T7"/>
                </a:cxn>
                <a:cxn ang="T14">
                  <a:pos x="T8" y="T9"/>
                </a:cxn>
              </a:cxnLst>
              <a:rect l="T15" t="T16" r="T17" b="T18"/>
              <a:pathLst>
                <a:path w="27" h="46">
                  <a:moveTo>
                    <a:pt x="27" y="19"/>
                  </a:moveTo>
                  <a:lnTo>
                    <a:pt x="0" y="46"/>
                  </a:lnTo>
                  <a:lnTo>
                    <a:pt x="0" y="0"/>
                  </a:lnTo>
                  <a:lnTo>
                    <a:pt x="27" y="9"/>
                  </a:lnTo>
                  <a:lnTo>
                    <a:pt x="27" y="19"/>
                  </a:lnTo>
                  <a:close/>
                </a:path>
              </a:pathLst>
            </a:custGeom>
            <a:solidFill>
              <a:srgbClr val="D6FFFA"/>
            </a:solidFill>
            <a:ln w="9525">
              <a:noFill/>
              <a:round/>
              <a:headEnd/>
              <a:tailEnd/>
            </a:ln>
          </p:spPr>
          <p:txBody>
            <a:bodyPr>
              <a:prstTxWarp prst="textNoShape">
                <a:avLst/>
              </a:prstTxWarp>
            </a:bodyPr>
            <a:lstStyle/>
            <a:p>
              <a:endParaRPr lang="en-US"/>
            </a:p>
          </p:txBody>
        </p:sp>
        <p:sp>
          <p:nvSpPr>
            <p:cNvPr id="24655" name="Freeform 274"/>
            <p:cNvSpPr>
              <a:spLocks/>
            </p:cNvSpPr>
            <p:nvPr/>
          </p:nvSpPr>
          <p:spPr bwMode="auto">
            <a:xfrm>
              <a:off x="2976" y="2715"/>
              <a:ext cx="7" cy="6"/>
            </a:xfrm>
            <a:custGeom>
              <a:avLst/>
              <a:gdLst>
                <a:gd name="T0" fmla="*/ 47 w 56"/>
                <a:gd name="T1" fmla="*/ 0 h 47"/>
                <a:gd name="T2" fmla="*/ 37 w 56"/>
                <a:gd name="T3" fmla="*/ 10 h 47"/>
                <a:gd name="T4" fmla="*/ 37 w 56"/>
                <a:gd name="T5" fmla="*/ 47 h 47"/>
                <a:gd name="T6" fmla="*/ 0 w 56"/>
                <a:gd name="T7" fmla="*/ 0 h 47"/>
                <a:gd name="T8" fmla="*/ 56 w 56"/>
                <a:gd name="T9" fmla="*/ 0 h 47"/>
                <a:gd name="T10" fmla="*/ 47 w 56"/>
                <a:gd name="T11" fmla="*/ 0 h 47"/>
                <a:gd name="T12" fmla="*/ 0 60000 65536"/>
                <a:gd name="T13" fmla="*/ 0 60000 65536"/>
                <a:gd name="T14" fmla="*/ 0 60000 65536"/>
                <a:gd name="T15" fmla="*/ 0 60000 65536"/>
                <a:gd name="T16" fmla="*/ 0 60000 65536"/>
                <a:gd name="T17" fmla="*/ 0 60000 65536"/>
                <a:gd name="T18" fmla="*/ 0 w 56"/>
                <a:gd name="T19" fmla="*/ 0 h 47"/>
                <a:gd name="T20" fmla="*/ 56 w 56"/>
                <a:gd name="T21" fmla="*/ 47 h 47"/>
              </a:gdLst>
              <a:ahLst/>
              <a:cxnLst>
                <a:cxn ang="T12">
                  <a:pos x="T0" y="T1"/>
                </a:cxn>
                <a:cxn ang="T13">
                  <a:pos x="T2" y="T3"/>
                </a:cxn>
                <a:cxn ang="T14">
                  <a:pos x="T4" y="T5"/>
                </a:cxn>
                <a:cxn ang="T15">
                  <a:pos x="T6" y="T7"/>
                </a:cxn>
                <a:cxn ang="T16">
                  <a:pos x="T8" y="T9"/>
                </a:cxn>
                <a:cxn ang="T17">
                  <a:pos x="T10" y="T11"/>
                </a:cxn>
              </a:cxnLst>
              <a:rect l="T18" t="T19" r="T20" b="T21"/>
              <a:pathLst>
                <a:path w="56" h="47">
                  <a:moveTo>
                    <a:pt x="47" y="0"/>
                  </a:moveTo>
                  <a:lnTo>
                    <a:pt x="37" y="10"/>
                  </a:lnTo>
                  <a:lnTo>
                    <a:pt x="37" y="47"/>
                  </a:lnTo>
                  <a:lnTo>
                    <a:pt x="0" y="0"/>
                  </a:lnTo>
                  <a:lnTo>
                    <a:pt x="56" y="0"/>
                  </a:lnTo>
                  <a:lnTo>
                    <a:pt x="47" y="0"/>
                  </a:lnTo>
                  <a:close/>
                </a:path>
              </a:pathLst>
            </a:custGeom>
            <a:solidFill>
              <a:srgbClr val="D6FFFA"/>
            </a:solidFill>
            <a:ln w="9525">
              <a:noFill/>
              <a:round/>
              <a:headEnd/>
              <a:tailEnd/>
            </a:ln>
          </p:spPr>
          <p:txBody>
            <a:bodyPr>
              <a:prstTxWarp prst="textNoShape">
                <a:avLst/>
              </a:prstTxWarp>
            </a:bodyPr>
            <a:lstStyle/>
            <a:p>
              <a:endParaRPr lang="en-US"/>
            </a:p>
          </p:txBody>
        </p:sp>
        <p:sp>
          <p:nvSpPr>
            <p:cNvPr id="24656" name="Freeform 275"/>
            <p:cNvSpPr>
              <a:spLocks/>
            </p:cNvSpPr>
            <p:nvPr/>
          </p:nvSpPr>
          <p:spPr bwMode="auto">
            <a:xfrm>
              <a:off x="2990" y="2716"/>
              <a:ext cx="3" cy="5"/>
            </a:xfrm>
            <a:custGeom>
              <a:avLst/>
              <a:gdLst>
                <a:gd name="T0" fmla="*/ 28 w 28"/>
                <a:gd name="T1" fmla="*/ 18 h 37"/>
                <a:gd name="T2" fmla="*/ 9 w 28"/>
                <a:gd name="T3" fmla="*/ 37 h 37"/>
                <a:gd name="T4" fmla="*/ 0 w 28"/>
                <a:gd name="T5" fmla="*/ 0 h 37"/>
                <a:gd name="T6" fmla="*/ 28 w 28"/>
                <a:gd name="T7" fmla="*/ 9 h 37"/>
                <a:gd name="T8" fmla="*/ 28 w 28"/>
                <a:gd name="T9" fmla="*/ 18 h 37"/>
                <a:gd name="T10" fmla="*/ 0 60000 65536"/>
                <a:gd name="T11" fmla="*/ 0 60000 65536"/>
                <a:gd name="T12" fmla="*/ 0 60000 65536"/>
                <a:gd name="T13" fmla="*/ 0 60000 65536"/>
                <a:gd name="T14" fmla="*/ 0 60000 65536"/>
                <a:gd name="T15" fmla="*/ 0 w 28"/>
                <a:gd name="T16" fmla="*/ 0 h 37"/>
                <a:gd name="T17" fmla="*/ 28 w 28"/>
                <a:gd name="T18" fmla="*/ 37 h 37"/>
              </a:gdLst>
              <a:ahLst/>
              <a:cxnLst>
                <a:cxn ang="T10">
                  <a:pos x="T0" y="T1"/>
                </a:cxn>
                <a:cxn ang="T11">
                  <a:pos x="T2" y="T3"/>
                </a:cxn>
                <a:cxn ang="T12">
                  <a:pos x="T4" y="T5"/>
                </a:cxn>
                <a:cxn ang="T13">
                  <a:pos x="T6" y="T7"/>
                </a:cxn>
                <a:cxn ang="T14">
                  <a:pos x="T8" y="T9"/>
                </a:cxn>
              </a:cxnLst>
              <a:rect l="T15" t="T16" r="T17" b="T18"/>
              <a:pathLst>
                <a:path w="28" h="37">
                  <a:moveTo>
                    <a:pt x="28" y="18"/>
                  </a:moveTo>
                  <a:lnTo>
                    <a:pt x="9" y="37"/>
                  </a:lnTo>
                  <a:lnTo>
                    <a:pt x="0" y="0"/>
                  </a:lnTo>
                  <a:lnTo>
                    <a:pt x="28" y="9"/>
                  </a:lnTo>
                  <a:lnTo>
                    <a:pt x="28" y="18"/>
                  </a:lnTo>
                  <a:close/>
                </a:path>
              </a:pathLst>
            </a:custGeom>
            <a:solidFill>
              <a:srgbClr val="D6FFFA"/>
            </a:solidFill>
            <a:ln w="9525">
              <a:noFill/>
              <a:round/>
              <a:headEnd/>
              <a:tailEnd/>
            </a:ln>
          </p:spPr>
          <p:txBody>
            <a:bodyPr>
              <a:prstTxWarp prst="textNoShape">
                <a:avLst/>
              </a:prstTxWarp>
            </a:bodyPr>
            <a:lstStyle/>
            <a:p>
              <a:endParaRPr lang="en-US"/>
            </a:p>
          </p:txBody>
        </p:sp>
        <p:sp>
          <p:nvSpPr>
            <p:cNvPr id="24657" name="Freeform 276"/>
            <p:cNvSpPr>
              <a:spLocks/>
            </p:cNvSpPr>
            <p:nvPr/>
          </p:nvSpPr>
          <p:spPr bwMode="auto">
            <a:xfrm>
              <a:off x="3000" y="2739"/>
              <a:ext cx="1" cy="7"/>
            </a:xfrm>
            <a:custGeom>
              <a:avLst/>
              <a:gdLst>
                <a:gd name="T0" fmla="*/ 9 w 9"/>
                <a:gd name="T1" fmla="*/ 55 h 55"/>
                <a:gd name="T2" fmla="*/ 0 w 9"/>
                <a:gd name="T3" fmla="*/ 55 h 55"/>
                <a:gd name="T4" fmla="*/ 0 w 9"/>
                <a:gd name="T5" fmla="*/ 0 h 55"/>
                <a:gd name="T6" fmla="*/ 9 w 9"/>
                <a:gd name="T7" fmla="*/ 46 h 55"/>
                <a:gd name="T8" fmla="*/ 9 w 9"/>
                <a:gd name="T9" fmla="*/ 55 h 55"/>
                <a:gd name="T10" fmla="*/ 0 60000 65536"/>
                <a:gd name="T11" fmla="*/ 0 60000 65536"/>
                <a:gd name="T12" fmla="*/ 0 60000 65536"/>
                <a:gd name="T13" fmla="*/ 0 60000 65536"/>
                <a:gd name="T14" fmla="*/ 0 60000 65536"/>
                <a:gd name="T15" fmla="*/ 0 w 9"/>
                <a:gd name="T16" fmla="*/ 0 h 55"/>
                <a:gd name="T17" fmla="*/ 9 w 9"/>
                <a:gd name="T18" fmla="*/ 55 h 55"/>
              </a:gdLst>
              <a:ahLst/>
              <a:cxnLst>
                <a:cxn ang="T10">
                  <a:pos x="T0" y="T1"/>
                </a:cxn>
                <a:cxn ang="T11">
                  <a:pos x="T2" y="T3"/>
                </a:cxn>
                <a:cxn ang="T12">
                  <a:pos x="T4" y="T5"/>
                </a:cxn>
                <a:cxn ang="T13">
                  <a:pos x="T6" y="T7"/>
                </a:cxn>
                <a:cxn ang="T14">
                  <a:pos x="T8" y="T9"/>
                </a:cxn>
              </a:cxnLst>
              <a:rect l="T15" t="T16" r="T17" b="T18"/>
              <a:pathLst>
                <a:path w="9" h="55">
                  <a:moveTo>
                    <a:pt x="9" y="55"/>
                  </a:moveTo>
                  <a:lnTo>
                    <a:pt x="0" y="55"/>
                  </a:lnTo>
                  <a:lnTo>
                    <a:pt x="0" y="0"/>
                  </a:lnTo>
                  <a:lnTo>
                    <a:pt x="9" y="46"/>
                  </a:lnTo>
                  <a:lnTo>
                    <a:pt x="9" y="55"/>
                  </a:lnTo>
                  <a:close/>
                </a:path>
              </a:pathLst>
            </a:custGeom>
            <a:solidFill>
              <a:srgbClr val="000000"/>
            </a:solidFill>
            <a:ln w="9525">
              <a:noFill/>
              <a:round/>
              <a:headEnd/>
              <a:tailEnd/>
            </a:ln>
          </p:spPr>
          <p:txBody>
            <a:bodyPr>
              <a:prstTxWarp prst="textNoShape">
                <a:avLst/>
              </a:prstTxWarp>
            </a:bodyPr>
            <a:lstStyle/>
            <a:p>
              <a:endParaRPr lang="en-US"/>
            </a:p>
          </p:txBody>
        </p:sp>
        <p:sp>
          <p:nvSpPr>
            <p:cNvPr id="24658" name="Freeform 277"/>
            <p:cNvSpPr>
              <a:spLocks/>
            </p:cNvSpPr>
            <p:nvPr/>
          </p:nvSpPr>
          <p:spPr bwMode="auto">
            <a:xfrm>
              <a:off x="2915" y="2740"/>
              <a:ext cx="11" cy="15"/>
            </a:xfrm>
            <a:custGeom>
              <a:avLst/>
              <a:gdLst>
                <a:gd name="T0" fmla="*/ 0 w 91"/>
                <a:gd name="T1" fmla="*/ 119 h 119"/>
                <a:gd name="T2" fmla="*/ 55 w 91"/>
                <a:gd name="T3" fmla="*/ 27 h 119"/>
                <a:gd name="T4" fmla="*/ 91 w 91"/>
                <a:gd name="T5" fmla="*/ 0 h 119"/>
                <a:gd name="T6" fmla="*/ 18 w 91"/>
                <a:gd name="T7" fmla="*/ 101 h 119"/>
                <a:gd name="T8" fmla="*/ 0 w 91"/>
                <a:gd name="T9" fmla="*/ 119 h 119"/>
                <a:gd name="T10" fmla="*/ 0 60000 65536"/>
                <a:gd name="T11" fmla="*/ 0 60000 65536"/>
                <a:gd name="T12" fmla="*/ 0 60000 65536"/>
                <a:gd name="T13" fmla="*/ 0 60000 65536"/>
                <a:gd name="T14" fmla="*/ 0 60000 65536"/>
                <a:gd name="T15" fmla="*/ 0 w 91"/>
                <a:gd name="T16" fmla="*/ 0 h 119"/>
                <a:gd name="T17" fmla="*/ 91 w 91"/>
                <a:gd name="T18" fmla="*/ 119 h 119"/>
              </a:gdLst>
              <a:ahLst/>
              <a:cxnLst>
                <a:cxn ang="T10">
                  <a:pos x="T0" y="T1"/>
                </a:cxn>
                <a:cxn ang="T11">
                  <a:pos x="T2" y="T3"/>
                </a:cxn>
                <a:cxn ang="T12">
                  <a:pos x="T4" y="T5"/>
                </a:cxn>
                <a:cxn ang="T13">
                  <a:pos x="T6" y="T7"/>
                </a:cxn>
                <a:cxn ang="T14">
                  <a:pos x="T8" y="T9"/>
                </a:cxn>
              </a:cxnLst>
              <a:rect l="T15" t="T16" r="T17" b="T18"/>
              <a:pathLst>
                <a:path w="91" h="119">
                  <a:moveTo>
                    <a:pt x="0" y="119"/>
                  </a:moveTo>
                  <a:lnTo>
                    <a:pt x="55" y="27"/>
                  </a:lnTo>
                  <a:lnTo>
                    <a:pt x="91" y="0"/>
                  </a:lnTo>
                  <a:lnTo>
                    <a:pt x="18" y="101"/>
                  </a:lnTo>
                  <a:lnTo>
                    <a:pt x="0" y="119"/>
                  </a:lnTo>
                  <a:close/>
                </a:path>
              </a:pathLst>
            </a:custGeom>
            <a:solidFill>
              <a:srgbClr val="D4A1A1"/>
            </a:solidFill>
            <a:ln w="9525">
              <a:noFill/>
              <a:round/>
              <a:headEnd/>
              <a:tailEnd/>
            </a:ln>
          </p:spPr>
          <p:txBody>
            <a:bodyPr>
              <a:prstTxWarp prst="textNoShape">
                <a:avLst/>
              </a:prstTxWarp>
            </a:bodyPr>
            <a:lstStyle/>
            <a:p>
              <a:endParaRPr lang="en-US"/>
            </a:p>
          </p:txBody>
        </p:sp>
        <p:sp>
          <p:nvSpPr>
            <p:cNvPr id="24659" name="Freeform 278"/>
            <p:cNvSpPr>
              <a:spLocks/>
            </p:cNvSpPr>
            <p:nvPr/>
          </p:nvSpPr>
          <p:spPr bwMode="auto">
            <a:xfrm>
              <a:off x="3062" y="2744"/>
              <a:ext cx="6" cy="6"/>
            </a:xfrm>
            <a:custGeom>
              <a:avLst/>
              <a:gdLst>
                <a:gd name="T0" fmla="*/ 46 w 46"/>
                <a:gd name="T1" fmla="*/ 18 h 46"/>
                <a:gd name="T2" fmla="*/ 46 w 46"/>
                <a:gd name="T3" fmla="*/ 46 h 46"/>
                <a:gd name="T4" fmla="*/ 0 w 46"/>
                <a:gd name="T5" fmla="*/ 46 h 46"/>
                <a:gd name="T6" fmla="*/ 0 w 46"/>
                <a:gd name="T7" fmla="*/ 0 h 46"/>
                <a:gd name="T8" fmla="*/ 37 w 46"/>
                <a:gd name="T9" fmla="*/ 9 h 46"/>
                <a:gd name="T10" fmla="*/ 46 w 46"/>
                <a:gd name="T11" fmla="*/ 18 h 46"/>
                <a:gd name="T12" fmla="*/ 0 60000 65536"/>
                <a:gd name="T13" fmla="*/ 0 60000 65536"/>
                <a:gd name="T14" fmla="*/ 0 60000 65536"/>
                <a:gd name="T15" fmla="*/ 0 60000 65536"/>
                <a:gd name="T16" fmla="*/ 0 60000 65536"/>
                <a:gd name="T17" fmla="*/ 0 60000 65536"/>
                <a:gd name="T18" fmla="*/ 0 w 46"/>
                <a:gd name="T19" fmla="*/ 0 h 46"/>
                <a:gd name="T20" fmla="*/ 46 w 46"/>
                <a:gd name="T21" fmla="*/ 46 h 46"/>
              </a:gdLst>
              <a:ahLst/>
              <a:cxnLst>
                <a:cxn ang="T12">
                  <a:pos x="T0" y="T1"/>
                </a:cxn>
                <a:cxn ang="T13">
                  <a:pos x="T2" y="T3"/>
                </a:cxn>
                <a:cxn ang="T14">
                  <a:pos x="T4" y="T5"/>
                </a:cxn>
                <a:cxn ang="T15">
                  <a:pos x="T6" y="T7"/>
                </a:cxn>
                <a:cxn ang="T16">
                  <a:pos x="T8" y="T9"/>
                </a:cxn>
                <a:cxn ang="T17">
                  <a:pos x="T10" y="T11"/>
                </a:cxn>
              </a:cxnLst>
              <a:rect l="T18" t="T19" r="T20" b="T21"/>
              <a:pathLst>
                <a:path w="46" h="46">
                  <a:moveTo>
                    <a:pt x="46" y="18"/>
                  </a:moveTo>
                  <a:lnTo>
                    <a:pt x="46" y="46"/>
                  </a:lnTo>
                  <a:lnTo>
                    <a:pt x="0" y="46"/>
                  </a:lnTo>
                  <a:lnTo>
                    <a:pt x="0" y="0"/>
                  </a:lnTo>
                  <a:lnTo>
                    <a:pt x="37" y="9"/>
                  </a:lnTo>
                  <a:lnTo>
                    <a:pt x="46" y="18"/>
                  </a:lnTo>
                  <a:close/>
                </a:path>
              </a:pathLst>
            </a:custGeom>
            <a:solidFill>
              <a:srgbClr val="D4A1A1"/>
            </a:solidFill>
            <a:ln w="9525">
              <a:noFill/>
              <a:round/>
              <a:headEnd/>
              <a:tailEnd/>
            </a:ln>
          </p:spPr>
          <p:txBody>
            <a:bodyPr>
              <a:prstTxWarp prst="textNoShape">
                <a:avLst/>
              </a:prstTxWarp>
            </a:bodyPr>
            <a:lstStyle/>
            <a:p>
              <a:endParaRPr lang="en-US"/>
            </a:p>
          </p:txBody>
        </p:sp>
        <p:sp>
          <p:nvSpPr>
            <p:cNvPr id="24660" name="Freeform 279"/>
            <p:cNvSpPr>
              <a:spLocks/>
            </p:cNvSpPr>
            <p:nvPr/>
          </p:nvSpPr>
          <p:spPr bwMode="auto">
            <a:xfrm>
              <a:off x="2915" y="2745"/>
              <a:ext cx="17" cy="23"/>
            </a:xfrm>
            <a:custGeom>
              <a:avLst/>
              <a:gdLst>
                <a:gd name="T0" fmla="*/ 18 w 138"/>
                <a:gd name="T1" fmla="*/ 175 h 185"/>
                <a:gd name="T2" fmla="*/ 18 w 138"/>
                <a:gd name="T3" fmla="*/ 185 h 185"/>
                <a:gd name="T4" fmla="*/ 8 w 138"/>
                <a:gd name="T5" fmla="*/ 185 h 185"/>
                <a:gd name="T6" fmla="*/ 0 w 138"/>
                <a:gd name="T7" fmla="*/ 175 h 185"/>
                <a:gd name="T8" fmla="*/ 101 w 138"/>
                <a:gd name="T9" fmla="*/ 55 h 185"/>
                <a:gd name="T10" fmla="*/ 138 w 138"/>
                <a:gd name="T11" fmla="*/ 0 h 185"/>
                <a:gd name="T12" fmla="*/ 55 w 138"/>
                <a:gd name="T13" fmla="*/ 148 h 185"/>
                <a:gd name="T14" fmla="*/ 18 w 138"/>
                <a:gd name="T15" fmla="*/ 175 h 185"/>
                <a:gd name="T16" fmla="*/ 0 60000 65536"/>
                <a:gd name="T17" fmla="*/ 0 60000 65536"/>
                <a:gd name="T18" fmla="*/ 0 60000 65536"/>
                <a:gd name="T19" fmla="*/ 0 60000 65536"/>
                <a:gd name="T20" fmla="*/ 0 60000 65536"/>
                <a:gd name="T21" fmla="*/ 0 60000 65536"/>
                <a:gd name="T22" fmla="*/ 0 60000 65536"/>
                <a:gd name="T23" fmla="*/ 0 60000 65536"/>
                <a:gd name="T24" fmla="*/ 0 w 138"/>
                <a:gd name="T25" fmla="*/ 0 h 185"/>
                <a:gd name="T26" fmla="*/ 138 w 138"/>
                <a:gd name="T27" fmla="*/ 185 h 18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38" h="185">
                  <a:moveTo>
                    <a:pt x="18" y="175"/>
                  </a:moveTo>
                  <a:lnTo>
                    <a:pt x="18" y="185"/>
                  </a:lnTo>
                  <a:lnTo>
                    <a:pt x="8" y="185"/>
                  </a:lnTo>
                  <a:lnTo>
                    <a:pt x="0" y="175"/>
                  </a:lnTo>
                  <a:lnTo>
                    <a:pt x="101" y="55"/>
                  </a:lnTo>
                  <a:lnTo>
                    <a:pt x="138" y="0"/>
                  </a:lnTo>
                  <a:lnTo>
                    <a:pt x="55" y="148"/>
                  </a:lnTo>
                  <a:lnTo>
                    <a:pt x="18" y="175"/>
                  </a:lnTo>
                  <a:close/>
                </a:path>
              </a:pathLst>
            </a:custGeom>
            <a:solidFill>
              <a:srgbClr val="D4A1A1"/>
            </a:solidFill>
            <a:ln w="9525">
              <a:noFill/>
              <a:round/>
              <a:headEnd/>
              <a:tailEnd/>
            </a:ln>
          </p:spPr>
          <p:txBody>
            <a:bodyPr>
              <a:prstTxWarp prst="textNoShape">
                <a:avLst/>
              </a:prstTxWarp>
            </a:bodyPr>
            <a:lstStyle/>
            <a:p>
              <a:endParaRPr lang="en-US"/>
            </a:p>
          </p:txBody>
        </p:sp>
        <p:sp>
          <p:nvSpPr>
            <p:cNvPr id="24661" name="Freeform 280"/>
            <p:cNvSpPr>
              <a:spLocks/>
            </p:cNvSpPr>
            <p:nvPr/>
          </p:nvSpPr>
          <p:spPr bwMode="auto">
            <a:xfrm>
              <a:off x="2932" y="2763"/>
              <a:ext cx="30" cy="34"/>
            </a:xfrm>
            <a:custGeom>
              <a:avLst/>
              <a:gdLst>
                <a:gd name="T0" fmla="*/ 202 w 239"/>
                <a:gd name="T1" fmla="*/ 73 h 267"/>
                <a:gd name="T2" fmla="*/ 239 w 239"/>
                <a:gd name="T3" fmla="*/ 110 h 267"/>
                <a:gd name="T4" fmla="*/ 138 w 239"/>
                <a:gd name="T5" fmla="*/ 101 h 267"/>
                <a:gd name="T6" fmla="*/ 120 w 239"/>
                <a:gd name="T7" fmla="*/ 101 h 267"/>
                <a:gd name="T8" fmla="*/ 54 w 239"/>
                <a:gd name="T9" fmla="*/ 184 h 267"/>
                <a:gd name="T10" fmla="*/ 46 w 239"/>
                <a:gd name="T11" fmla="*/ 248 h 267"/>
                <a:gd name="T12" fmla="*/ 27 w 239"/>
                <a:gd name="T13" fmla="*/ 267 h 267"/>
                <a:gd name="T14" fmla="*/ 0 w 239"/>
                <a:gd name="T15" fmla="*/ 267 h 267"/>
                <a:gd name="T16" fmla="*/ 54 w 239"/>
                <a:gd name="T17" fmla="*/ 165 h 267"/>
                <a:gd name="T18" fmla="*/ 120 w 239"/>
                <a:gd name="T19" fmla="*/ 73 h 267"/>
                <a:gd name="T20" fmla="*/ 120 w 239"/>
                <a:gd name="T21" fmla="*/ 0 h 267"/>
                <a:gd name="T22" fmla="*/ 174 w 239"/>
                <a:gd name="T23" fmla="*/ 37 h 267"/>
                <a:gd name="T24" fmla="*/ 202 w 239"/>
                <a:gd name="T25" fmla="*/ 73 h 26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39"/>
                <a:gd name="T40" fmla="*/ 0 h 267"/>
                <a:gd name="T41" fmla="*/ 239 w 239"/>
                <a:gd name="T42" fmla="*/ 267 h 26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39" h="267">
                  <a:moveTo>
                    <a:pt x="202" y="73"/>
                  </a:moveTo>
                  <a:lnTo>
                    <a:pt x="239" y="110"/>
                  </a:lnTo>
                  <a:lnTo>
                    <a:pt x="138" y="101"/>
                  </a:lnTo>
                  <a:lnTo>
                    <a:pt x="120" y="101"/>
                  </a:lnTo>
                  <a:lnTo>
                    <a:pt x="54" y="184"/>
                  </a:lnTo>
                  <a:lnTo>
                    <a:pt x="46" y="248"/>
                  </a:lnTo>
                  <a:lnTo>
                    <a:pt x="27" y="267"/>
                  </a:lnTo>
                  <a:lnTo>
                    <a:pt x="0" y="267"/>
                  </a:lnTo>
                  <a:lnTo>
                    <a:pt x="54" y="165"/>
                  </a:lnTo>
                  <a:lnTo>
                    <a:pt x="120" y="73"/>
                  </a:lnTo>
                  <a:lnTo>
                    <a:pt x="120" y="0"/>
                  </a:lnTo>
                  <a:lnTo>
                    <a:pt x="174" y="37"/>
                  </a:lnTo>
                  <a:lnTo>
                    <a:pt x="202" y="73"/>
                  </a:lnTo>
                  <a:close/>
                </a:path>
              </a:pathLst>
            </a:custGeom>
            <a:solidFill>
              <a:srgbClr val="FFD1D1"/>
            </a:solidFill>
            <a:ln w="9525">
              <a:noFill/>
              <a:round/>
              <a:headEnd/>
              <a:tailEnd/>
            </a:ln>
          </p:spPr>
          <p:txBody>
            <a:bodyPr>
              <a:prstTxWarp prst="textNoShape">
                <a:avLst/>
              </a:prstTxWarp>
            </a:bodyPr>
            <a:lstStyle/>
            <a:p>
              <a:endParaRPr lang="en-US"/>
            </a:p>
          </p:txBody>
        </p:sp>
        <p:sp>
          <p:nvSpPr>
            <p:cNvPr id="24662" name="Freeform 281"/>
            <p:cNvSpPr>
              <a:spLocks/>
            </p:cNvSpPr>
            <p:nvPr/>
          </p:nvSpPr>
          <p:spPr bwMode="auto">
            <a:xfrm>
              <a:off x="2990" y="2765"/>
              <a:ext cx="20" cy="4"/>
            </a:xfrm>
            <a:custGeom>
              <a:avLst/>
              <a:gdLst>
                <a:gd name="T0" fmla="*/ 129 w 166"/>
                <a:gd name="T1" fmla="*/ 37 h 37"/>
                <a:gd name="T2" fmla="*/ 46 w 166"/>
                <a:gd name="T3" fmla="*/ 37 h 37"/>
                <a:gd name="T4" fmla="*/ 0 w 166"/>
                <a:gd name="T5" fmla="*/ 0 h 37"/>
                <a:gd name="T6" fmla="*/ 166 w 166"/>
                <a:gd name="T7" fmla="*/ 10 h 37"/>
                <a:gd name="T8" fmla="*/ 129 w 166"/>
                <a:gd name="T9" fmla="*/ 37 h 37"/>
                <a:gd name="T10" fmla="*/ 0 60000 65536"/>
                <a:gd name="T11" fmla="*/ 0 60000 65536"/>
                <a:gd name="T12" fmla="*/ 0 60000 65536"/>
                <a:gd name="T13" fmla="*/ 0 60000 65536"/>
                <a:gd name="T14" fmla="*/ 0 60000 65536"/>
                <a:gd name="T15" fmla="*/ 0 w 166"/>
                <a:gd name="T16" fmla="*/ 0 h 37"/>
                <a:gd name="T17" fmla="*/ 166 w 166"/>
                <a:gd name="T18" fmla="*/ 37 h 37"/>
              </a:gdLst>
              <a:ahLst/>
              <a:cxnLst>
                <a:cxn ang="T10">
                  <a:pos x="T0" y="T1"/>
                </a:cxn>
                <a:cxn ang="T11">
                  <a:pos x="T2" y="T3"/>
                </a:cxn>
                <a:cxn ang="T12">
                  <a:pos x="T4" y="T5"/>
                </a:cxn>
                <a:cxn ang="T13">
                  <a:pos x="T6" y="T7"/>
                </a:cxn>
                <a:cxn ang="T14">
                  <a:pos x="T8" y="T9"/>
                </a:cxn>
              </a:cxnLst>
              <a:rect l="T15" t="T16" r="T17" b="T18"/>
              <a:pathLst>
                <a:path w="166" h="37">
                  <a:moveTo>
                    <a:pt x="129" y="37"/>
                  </a:moveTo>
                  <a:lnTo>
                    <a:pt x="46" y="37"/>
                  </a:lnTo>
                  <a:lnTo>
                    <a:pt x="0" y="0"/>
                  </a:lnTo>
                  <a:lnTo>
                    <a:pt x="166" y="10"/>
                  </a:lnTo>
                  <a:lnTo>
                    <a:pt x="129" y="37"/>
                  </a:lnTo>
                  <a:close/>
                </a:path>
              </a:pathLst>
            </a:custGeom>
            <a:solidFill>
              <a:srgbClr val="FF99CC"/>
            </a:solidFill>
            <a:ln w="9525">
              <a:noFill/>
              <a:round/>
              <a:headEnd/>
              <a:tailEnd/>
            </a:ln>
          </p:spPr>
          <p:txBody>
            <a:bodyPr>
              <a:prstTxWarp prst="textNoShape">
                <a:avLst/>
              </a:prstTxWarp>
            </a:bodyPr>
            <a:lstStyle/>
            <a:p>
              <a:endParaRPr lang="en-US"/>
            </a:p>
          </p:txBody>
        </p:sp>
        <p:sp>
          <p:nvSpPr>
            <p:cNvPr id="24663" name="Freeform 282"/>
            <p:cNvSpPr>
              <a:spLocks/>
            </p:cNvSpPr>
            <p:nvPr/>
          </p:nvSpPr>
          <p:spPr bwMode="auto">
            <a:xfrm>
              <a:off x="2925" y="2768"/>
              <a:ext cx="14" cy="21"/>
            </a:xfrm>
            <a:custGeom>
              <a:avLst/>
              <a:gdLst>
                <a:gd name="T0" fmla="*/ 19 w 110"/>
                <a:gd name="T1" fmla="*/ 165 h 165"/>
                <a:gd name="T2" fmla="*/ 0 w 110"/>
                <a:gd name="T3" fmla="*/ 138 h 165"/>
                <a:gd name="T4" fmla="*/ 83 w 110"/>
                <a:gd name="T5" fmla="*/ 54 h 165"/>
                <a:gd name="T6" fmla="*/ 110 w 110"/>
                <a:gd name="T7" fmla="*/ 0 h 165"/>
                <a:gd name="T8" fmla="*/ 56 w 110"/>
                <a:gd name="T9" fmla="*/ 101 h 165"/>
                <a:gd name="T10" fmla="*/ 19 w 110"/>
                <a:gd name="T11" fmla="*/ 165 h 165"/>
                <a:gd name="T12" fmla="*/ 0 60000 65536"/>
                <a:gd name="T13" fmla="*/ 0 60000 65536"/>
                <a:gd name="T14" fmla="*/ 0 60000 65536"/>
                <a:gd name="T15" fmla="*/ 0 60000 65536"/>
                <a:gd name="T16" fmla="*/ 0 60000 65536"/>
                <a:gd name="T17" fmla="*/ 0 60000 65536"/>
                <a:gd name="T18" fmla="*/ 0 w 110"/>
                <a:gd name="T19" fmla="*/ 0 h 165"/>
                <a:gd name="T20" fmla="*/ 110 w 110"/>
                <a:gd name="T21" fmla="*/ 165 h 165"/>
              </a:gdLst>
              <a:ahLst/>
              <a:cxnLst>
                <a:cxn ang="T12">
                  <a:pos x="T0" y="T1"/>
                </a:cxn>
                <a:cxn ang="T13">
                  <a:pos x="T2" y="T3"/>
                </a:cxn>
                <a:cxn ang="T14">
                  <a:pos x="T4" y="T5"/>
                </a:cxn>
                <a:cxn ang="T15">
                  <a:pos x="T6" y="T7"/>
                </a:cxn>
                <a:cxn ang="T16">
                  <a:pos x="T8" y="T9"/>
                </a:cxn>
                <a:cxn ang="T17">
                  <a:pos x="T10" y="T11"/>
                </a:cxn>
              </a:cxnLst>
              <a:rect l="T18" t="T19" r="T20" b="T21"/>
              <a:pathLst>
                <a:path w="110" h="165">
                  <a:moveTo>
                    <a:pt x="19" y="165"/>
                  </a:moveTo>
                  <a:lnTo>
                    <a:pt x="0" y="138"/>
                  </a:lnTo>
                  <a:lnTo>
                    <a:pt x="83" y="54"/>
                  </a:lnTo>
                  <a:lnTo>
                    <a:pt x="110" y="0"/>
                  </a:lnTo>
                  <a:lnTo>
                    <a:pt x="56" y="101"/>
                  </a:lnTo>
                  <a:lnTo>
                    <a:pt x="19" y="165"/>
                  </a:lnTo>
                  <a:close/>
                </a:path>
              </a:pathLst>
            </a:custGeom>
            <a:solidFill>
              <a:srgbClr val="D4A1A1"/>
            </a:solidFill>
            <a:ln w="9525">
              <a:noFill/>
              <a:round/>
              <a:headEnd/>
              <a:tailEnd/>
            </a:ln>
          </p:spPr>
          <p:txBody>
            <a:bodyPr>
              <a:prstTxWarp prst="textNoShape">
                <a:avLst/>
              </a:prstTxWarp>
            </a:bodyPr>
            <a:lstStyle/>
            <a:p>
              <a:endParaRPr lang="en-US"/>
            </a:p>
          </p:txBody>
        </p:sp>
        <p:sp>
          <p:nvSpPr>
            <p:cNvPr id="24664" name="Freeform 283"/>
            <p:cNvSpPr>
              <a:spLocks/>
            </p:cNvSpPr>
            <p:nvPr/>
          </p:nvSpPr>
          <p:spPr bwMode="auto">
            <a:xfrm>
              <a:off x="3056" y="2771"/>
              <a:ext cx="3" cy="11"/>
            </a:xfrm>
            <a:custGeom>
              <a:avLst/>
              <a:gdLst>
                <a:gd name="T0" fmla="*/ 17 w 17"/>
                <a:gd name="T1" fmla="*/ 83 h 83"/>
                <a:gd name="T2" fmla="*/ 0 w 17"/>
                <a:gd name="T3" fmla="*/ 0 h 83"/>
                <a:gd name="T4" fmla="*/ 17 w 17"/>
                <a:gd name="T5" fmla="*/ 0 h 83"/>
                <a:gd name="T6" fmla="*/ 17 w 17"/>
                <a:gd name="T7" fmla="*/ 83 h 83"/>
                <a:gd name="T8" fmla="*/ 0 60000 65536"/>
                <a:gd name="T9" fmla="*/ 0 60000 65536"/>
                <a:gd name="T10" fmla="*/ 0 60000 65536"/>
                <a:gd name="T11" fmla="*/ 0 60000 65536"/>
                <a:gd name="T12" fmla="*/ 0 w 17"/>
                <a:gd name="T13" fmla="*/ 0 h 83"/>
                <a:gd name="T14" fmla="*/ 17 w 17"/>
                <a:gd name="T15" fmla="*/ 83 h 83"/>
              </a:gdLst>
              <a:ahLst/>
              <a:cxnLst>
                <a:cxn ang="T8">
                  <a:pos x="T0" y="T1"/>
                </a:cxn>
                <a:cxn ang="T9">
                  <a:pos x="T2" y="T3"/>
                </a:cxn>
                <a:cxn ang="T10">
                  <a:pos x="T4" y="T5"/>
                </a:cxn>
                <a:cxn ang="T11">
                  <a:pos x="T6" y="T7"/>
                </a:cxn>
              </a:cxnLst>
              <a:rect l="T12" t="T13" r="T14" b="T15"/>
              <a:pathLst>
                <a:path w="17" h="83">
                  <a:moveTo>
                    <a:pt x="17" y="83"/>
                  </a:moveTo>
                  <a:lnTo>
                    <a:pt x="0" y="0"/>
                  </a:lnTo>
                  <a:lnTo>
                    <a:pt x="17" y="0"/>
                  </a:lnTo>
                  <a:lnTo>
                    <a:pt x="17" y="83"/>
                  </a:lnTo>
                  <a:close/>
                </a:path>
              </a:pathLst>
            </a:custGeom>
            <a:solidFill>
              <a:srgbClr val="D4A1A1"/>
            </a:solidFill>
            <a:ln w="9525">
              <a:noFill/>
              <a:round/>
              <a:headEnd/>
              <a:tailEnd/>
            </a:ln>
          </p:spPr>
          <p:txBody>
            <a:bodyPr>
              <a:prstTxWarp prst="textNoShape">
                <a:avLst/>
              </a:prstTxWarp>
            </a:bodyPr>
            <a:lstStyle/>
            <a:p>
              <a:endParaRPr lang="en-US"/>
            </a:p>
          </p:txBody>
        </p:sp>
        <p:sp>
          <p:nvSpPr>
            <p:cNvPr id="24665" name="Freeform 284"/>
            <p:cNvSpPr>
              <a:spLocks/>
            </p:cNvSpPr>
            <p:nvPr/>
          </p:nvSpPr>
          <p:spPr bwMode="auto">
            <a:xfrm>
              <a:off x="3067" y="2778"/>
              <a:ext cx="1" cy="5"/>
            </a:xfrm>
            <a:custGeom>
              <a:avLst/>
              <a:gdLst>
                <a:gd name="T0" fmla="*/ 0 w 9"/>
                <a:gd name="T1" fmla="*/ 37 h 37"/>
                <a:gd name="T2" fmla="*/ 9 w 9"/>
                <a:gd name="T3" fmla="*/ 0 h 37"/>
                <a:gd name="T4" fmla="*/ 0 w 9"/>
                <a:gd name="T5" fmla="*/ 8 h 37"/>
                <a:gd name="T6" fmla="*/ 0 w 9"/>
                <a:gd name="T7" fmla="*/ 37 h 37"/>
                <a:gd name="T8" fmla="*/ 0 60000 65536"/>
                <a:gd name="T9" fmla="*/ 0 60000 65536"/>
                <a:gd name="T10" fmla="*/ 0 60000 65536"/>
                <a:gd name="T11" fmla="*/ 0 60000 65536"/>
                <a:gd name="T12" fmla="*/ 0 w 9"/>
                <a:gd name="T13" fmla="*/ 0 h 37"/>
                <a:gd name="T14" fmla="*/ 9 w 9"/>
                <a:gd name="T15" fmla="*/ 37 h 37"/>
              </a:gdLst>
              <a:ahLst/>
              <a:cxnLst>
                <a:cxn ang="T8">
                  <a:pos x="T0" y="T1"/>
                </a:cxn>
                <a:cxn ang="T9">
                  <a:pos x="T2" y="T3"/>
                </a:cxn>
                <a:cxn ang="T10">
                  <a:pos x="T4" y="T5"/>
                </a:cxn>
                <a:cxn ang="T11">
                  <a:pos x="T6" y="T7"/>
                </a:cxn>
              </a:cxnLst>
              <a:rect l="T12" t="T13" r="T14" b="T15"/>
              <a:pathLst>
                <a:path w="9" h="37">
                  <a:moveTo>
                    <a:pt x="0" y="37"/>
                  </a:moveTo>
                  <a:lnTo>
                    <a:pt x="9" y="0"/>
                  </a:lnTo>
                  <a:lnTo>
                    <a:pt x="0" y="8"/>
                  </a:lnTo>
                  <a:lnTo>
                    <a:pt x="0" y="37"/>
                  </a:lnTo>
                  <a:close/>
                </a:path>
              </a:pathLst>
            </a:custGeom>
            <a:solidFill>
              <a:srgbClr val="D4A1A1"/>
            </a:solidFill>
            <a:ln w="9525">
              <a:noFill/>
              <a:round/>
              <a:headEnd/>
              <a:tailEnd/>
            </a:ln>
          </p:spPr>
          <p:txBody>
            <a:bodyPr>
              <a:prstTxWarp prst="textNoShape">
                <a:avLst/>
              </a:prstTxWarp>
            </a:bodyPr>
            <a:lstStyle/>
            <a:p>
              <a:endParaRPr lang="en-US"/>
            </a:p>
          </p:txBody>
        </p:sp>
        <p:sp>
          <p:nvSpPr>
            <p:cNvPr id="24666" name="Freeform 285"/>
            <p:cNvSpPr>
              <a:spLocks/>
            </p:cNvSpPr>
            <p:nvPr/>
          </p:nvSpPr>
          <p:spPr bwMode="auto">
            <a:xfrm>
              <a:off x="2956" y="2780"/>
              <a:ext cx="13" cy="9"/>
            </a:xfrm>
            <a:custGeom>
              <a:avLst/>
              <a:gdLst>
                <a:gd name="T0" fmla="*/ 101 w 101"/>
                <a:gd name="T1" fmla="*/ 29 h 74"/>
                <a:gd name="T2" fmla="*/ 74 w 101"/>
                <a:gd name="T3" fmla="*/ 74 h 74"/>
                <a:gd name="T4" fmla="*/ 28 w 101"/>
                <a:gd name="T5" fmla="*/ 74 h 74"/>
                <a:gd name="T6" fmla="*/ 0 w 101"/>
                <a:gd name="T7" fmla="*/ 0 h 74"/>
                <a:gd name="T8" fmla="*/ 83 w 101"/>
                <a:gd name="T9" fmla="*/ 10 h 74"/>
                <a:gd name="T10" fmla="*/ 101 w 101"/>
                <a:gd name="T11" fmla="*/ 29 h 74"/>
                <a:gd name="T12" fmla="*/ 0 60000 65536"/>
                <a:gd name="T13" fmla="*/ 0 60000 65536"/>
                <a:gd name="T14" fmla="*/ 0 60000 65536"/>
                <a:gd name="T15" fmla="*/ 0 60000 65536"/>
                <a:gd name="T16" fmla="*/ 0 60000 65536"/>
                <a:gd name="T17" fmla="*/ 0 60000 65536"/>
                <a:gd name="T18" fmla="*/ 0 w 101"/>
                <a:gd name="T19" fmla="*/ 0 h 74"/>
                <a:gd name="T20" fmla="*/ 101 w 101"/>
                <a:gd name="T21" fmla="*/ 74 h 74"/>
              </a:gdLst>
              <a:ahLst/>
              <a:cxnLst>
                <a:cxn ang="T12">
                  <a:pos x="T0" y="T1"/>
                </a:cxn>
                <a:cxn ang="T13">
                  <a:pos x="T2" y="T3"/>
                </a:cxn>
                <a:cxn ang="T14">
                  <a:pos x="T4" y="T5"/>
                </a:cxn>
                <a:cxn ang="T15">
                  <a:pos x="T6" y="T7"/>
                </a:cxn>
                <a:cxn ang="T16">
                  <a:pos x="T8" y="T9"/>
                </a:cxn>
                <a:cxn ang="T17">
                  <a:pos x="T10" y="T11"/>
                </a:cxn>
              </a:cxnLst>
              <a:rect l="T18" t="T19" r="T20" b="T21"/>
              <a:pathLst>
                <a:path w="101" h="74">
                  <a:moveTo>
                    <a:pt x="101" y="29"/>
                  </a:moveTo>
                  <a:lnTo>
                    <a:pt x="74" y="74"/>
                  </a:lnTo>
                  <a:lnTo>
                    <a:pt x="28" y="74"/>
                  </a:lnTo>
                  <a:lnTo>
                    <a:pt x="0" y="0"/>
                  </a:lnTo>
                  <a:lnTo>
                    <a:pt x="83" y="10"/>
                  </a:lnTo>
                  <a:lnTo>
                    <a:pt x="101" y="29"/>
                  </a:lnTo>
                  <a:close/>
                </a:path>
              </a:pathLst>
            </a:custGeom>
            <a:solidFill>
              <a:srgbClr val="FFD1D1"/>
            </a:solidFill>
            <a:ln w="9525">
              <a:noFill/>
              <a:round/>
              <a:headEnd/>
              <a:tailEnd/>
            </a:ln>
          </p:spPr>
          <p:txBody>
            <a:bodyPr>
              <a:prstTxWarp prst="textNoShape">
                <a:avLst/>
              </a:prstTxWarp>
            </a:bodyPr>
            <a:lstStyle/>
            <a:p>
              <a:endParaRPr lang="en-US"/>
            </a:p>
          </p:txBody>
        </p:sp>
        <p:sp>
          <p:nvSpPr>
            <p:cNvPr id="24667" name="Freeform 286"/>
            <p:cNvSpPr>
              <a:spLocks/>
            </p:cNvSpPr>
            <p:nvPr/>
          </p:nvSpPr>
          <p:spPr bwMode="auto">
            <a:xfrm>
              <a:off x="2937" y="2784"/>
              <a:ext cx="15" cy="22"/>
            </a:xfrm>
            <a:custGeom>
              <a:avLst/>
              <a:gdLst>
                <a:gd name="T0" fmla="*/ 120 w 120"/>
                <a:gd name="T1" fmla="*/ 65 h 176"/>
                <a:gd name="T2" fmla="*/ 9 w 120"/>
                <a:gd name="T3" fmla="*/ 176 h 176"/>
                <a:gd name="T4" fmla="*/ 0 w 120"/>
                <a:gd name="T5" fmla="*/ 166 h 176"/>
                <a:gd name="T6" fmla="*/ 64 w 120"/>
                <a:gd name="T7" fmla="*/ 93 h 176"/>
                <a:gd name="T8" fmla="*/ 101 w 120"/>
                <a:gd name="T9" fmla="*/ 0 h 176"/>
                <a:gd name="T10" fmla="*/ 120 w 120"/>
                <a:gd name="T11" fmla="*/ 19 h 176"/>
                <a:gd name="T12" fmla="*/ 120 w 120"/>
                <a:gd name="T13" fmla="*/ 65 h 176"/>
                <a:gd name="T14" fmla="*/ 0 60000 65536"/>
                <a:gd name="T15" fmla="*/ 0 60000 65536"/>
                <a:gd name="T16" fmla="*/ 0 60000 65536"/>
                <a:gd name="T17" fmla="*/ 0 60000 65536"/>
                <a:gd name="T18" fmla="*/ 0 60000 65536"/>
                <a:gd name="T19" fmla="*/ 0 60000 65536"/>
                <a:gd name="T20" fmla="*/ 0 60000 65536"/>
                <a:gd name="T21" fmla="*/ 0 w 120"/>
                <a:gd name="T22" fmla="*/ 0 h 176"/>
                <a:gd name="T23" fmla="*/ 120 w 120"/>
                <a:gd name="T24" fmla="*/ 176 h 17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0" h="176">
                  <a:moveTo>
                    <a:pt x="120" y="65"/>
                  </a:moveTo>
                  <a:lnTo>
                    <a:pt x="9" y="176"/>
                  </a:lnTo>
                  <a:lnTo>
                    <a:pt x="0" y="166"/>
                  </a:lnTo>
                  <a:lnTo>
                    <a:pt x="64" y="93"/>
                  </a:lnTo>
                  <a:lnTo>
                    <a:pt x="101" y="0"/>
                  </a:lnTo>
                  <a:lnTo>
                    <a:pt x="120" y="19"/>
                  </a:lnTo>
                  <a:lnTo>
                    <a:pt x="120" y="65"/>
                  </a:lnTo>
                  <a:close/>
                </a:path>
              </a:pathLst>
            </a:custGeom>
            <a:solidFill>
              <a:srgbClr val="D4A1A1"/>
            </a:solidFill>
            <a:ln w="9525">
              <a:noFill/>
              <a:round/>
              <a:headEnd/>
              <a:tailEnd/>
            </a:ln>
          </p:spPr>
          <p:txBody>
            <a:bodyPr>
              <a:prstTxWarp prst="textNoShape">
                <a:avLst/>
              </a:prstTxWarp>
            </a:bodyPr>
            <a:lstStyle/>
            <a:p>
              <a:endParaRPr lang="en-US"/>
            </a:p>
          </p:txBody>
        </p:sp>
        <p:sp>
          <p:nvSpPr>
            <p:cNvPr id="24668" name="Freeform 287"/>
            <p:cNvSpPr>
              <a:spLocks/>
            </p:cNvSpPr>
            <p:nvPr/>
          </p:nvSpPr>
          <p:spPr bwMode="auto">
            <a:xfrm>
              <a:off x="3040" y="2784"/>
              <a:ext cx="6" cy="13"/>
            </a:xfrm>
            <a:custGeom>
              <a:avLst/>
              <a:gdLst>
                <a:gd name="T0" fmla="*/ 46 w 46"/>
                <a:gd name="T1" fmla="*/ 102 h 102"/>
                <a:gd name="T2" fmla="*/ 0 w 46"/>
                <a:gd name="T3" fmla="*/ 46 h 102"/>
                <a:gd name="T4" fmla="*/ 28 w 46"/>
                <a:gd name="T5" fmla="*/ 0 h 102"/>
                <a:gd name="T6" fmla="*/ 46 w 46"/>
                <a:gd name="T7" fmla="*/ 0 h 102"/>
                <a:gd name="T8" fmla="*/ 46 w 46"/>
                <a:gd name="T9" fmla="*/ 102 h 102"/>
                <a:gd name="T10" fmla="*/ 0 60000 65536"/>
                <a:gd name="T11" fmla="*/ 0 60000 65536"/>
                <a:gd name="T12" fmla="*/ 0 60000 65536"/>
                <a:gd name="T13" fmla="*/ 0 60000 65536"/>
                <a:gd name="T14" fmla="*/ 0 60000 65536"/>
                <a:gd name="T15" fmla="*/ 0 w 46"/>
                <a:gd name="T16" fmla="*/ 0 h 102"/>
                <a:gd name="T17" fmla="*/ 46 w 46"/>
                <a:gd name="T18" fmla="*/ 102 h 102"/>
              </a:gdLst>
              <a:ahLst/>
              <a:cxnLst>
                <a:cxn ang="T10">
                  <a:pos x="T0" y="T1"/>
                </a:cxn>
                <a:cxn ang="T11">
                  <a:pos x="T2" y="T3"/>
                </a:cxn>
                <a:cxn ang="T12">
                  <a:pos x="T4" y="T5"/>
                </a:cxn>
                <a:cxn ang="T13">
                  <a:pos x="T6" y="T7"/>
                </a:cxn>
                <a:cxn ang="T14">
                  <a:pos x="T8" y="T9"/>
                </a:cxn>
              </a:cxnLst>
              <a:rect l="T15" t="T16" r="T17" b="T18"/>
              <a:pathLst>
                <a:path w="46" h="102">
                  <a:moveTo>
                    <a:pt x="46" y="102"/>
                  </a:moveTo>
                  <a:lnTo>
                    <a:pt x="0" y="46"/>
                  </a:lnTo>
                  <a:lnTo>
                    <a:pt x="28" y="0"/>
                  </a:lnTo>
                  <a:lnTo>
                    <a:pt x="46" y="0"/>
                  </a:lnTo>
                  <a:lnTo>
                    <a:pt x="46" y="102"/>
                  </a:lnTo>
                  <a:close/>
                </a:path>
              </a:pathLst>
            </a:custGeom>
            <a:solidFill>
              <a:srgbClr val="D4A1A1"/>
            </a:solidFill>
            <a:ln w="9525">
              <a:noFill/>
              <a:round/>
              <a:headEnd/>
              <a:tailEnd/>
            </a:ln>
          </p:spPr>
          <p:txBody>
            <a:bodyPr>
              <a:prstTxWarp prst="textNoShape">
                <a:avLst/>
              </a:prstTxWarp>
            </a:bodyPr>
            <a:lstStyle/>
            <a:p>
              <a:endParaRPr lang="en-US"/>
            </a:p>
          </p:txBody>
        </p:sp>
        <p:sp>
          <p:nvSpPr>
            <p:cNvPr id="24669" name="Freeform 288"/>
            <p:cNvSpPr>
              <a:spLocks/>
            </p:cNvSpPr>
            <p:nvPr/>
          </p:nvSpPr>
          <p:spPr bwMode="auto">
            <a:xfrm>
              <a:off x="3011" y="2785"/>
              <a:ext cx="21" cy="8"/>
            </a:xfrm>
            <a:custGeom>
              <a:avLst/>
              <a:gdLst>
                <a:gd name="T0" fmla="*/ 64 w 165"/>
                <a:gd name="T1" fmla="*/ 64 h 64"/>
                <a:gd name="T2" fmla="*/ 0 w 165"/>
                <a:gd name="T3" fmla="*/ 55 h 64"/>
                <a:gd name="T4" fmla="*/ 45 w 165"/>
                <a:gd name="T5" fmla="*/ 27 h 64"/>
                <a:gd name="T6" fmla="*/ 165 w 165"/>
                <a:gd name="T7" fmla="*/ 0 h 64"/>
                <a:gd name="T8" fmla="*/ 165 w 165"/>
                <a:gd name="T9" fmla="*/ 36 h 64"/>
                <a:gd name="T10" fmla="*/ 64 w 165"/>
                <a:gd name="T11" fmla="*/ 64 h 64"/>
                <a:gd name="T12" fmla="*/ 0 60000 65536"/>
                <a:gd name="T13" fmla="*/ 0 60000 65536"/>
                <a:gd name="T14" fmla="*/ 0 60000 65536"/>
                <a:gd name="T15" fmla="*/ 0 60000 65536"/>
                <a:gd name="T16" fmla="*/ 0 60000 65536"/>
                <a:gd name="T17" fmla="*/ 0 60000 65536"/>
                <a:gd name="T18" fmla="*/ 0 w 165"/>
                <a:gd name="T19" fmla="*/ 0 h 64"/>
                <a:gd name="T20" fmla="*/ 165 w 165"/>
                <a:gd name="T21" fmla="*/ 64 h 64"/>
              </a:gdLst>
              <a:ahLst/>
              <a:cxnLst>
                <a:cxn ang="T12">
                  <a:pos x="T0" y="T1"/>
                </a:cxn>
                <a:cxn ang="T13">
                  <a:pos x="T2" y="T3"/>
                </a:cxn>
                <a:cxn ang="T14">
                  <a:pos x="T4" y="T5"/>
                </a:cxn>
                <a:cxn ang="T15">
                  <a:pos x="T6" y="T7"/>
                </a:cxn>
                <a:cxn ang="T16">
                  <a:pos x="T8" y="T9"/>
                </a:cxn>
                <a:cxn ang="T17">
                  <a:pos x="T10" y="T11"/>
                </a:cxn>
              </a:cxnLst>
              <a:rect l="T18" t="T19" r="T20" b="T21"/>
              <a:pathLst>
                <a:path w="165" h="64">
                  <a:moveTo>
                    <a:pt x="64" y="64"/>
                  </a:moveTo>
                  <a:lnTo>
                    <a:pt x="0" y="55"/>
                  </a:lnTo>
                  <a:lnTo>
                    <a:pt x="45" y="27"/>
                  </a:lnTo>
                  <a:lnTo>
                    <a:pt x="165" y="0"/>
                  </a:lnTo>
                  <a:lnTo>
                    <a:pt x="165" y="36"/>
                  </a:lnTo>
                  <a:lnTo>
                    <a:pt x="64" y="64"/>
                  </a:lnTo>
                  <a:close/>
                </a:path>
              </a:pathLst>
            </a:custGeom>
            <a:solidFill>
              <a:srgbClr val="FFD1D1"/>
            </a:solidFill>
            <a:ln w="9525">
              <a:noFill/>
              <a:round/>
              <a:headEnd/>
              <a:tailEnd/>
            </a:ln>
          </p:spPr>
          <p:txBody>
            <a:bodyPr>
              <a:prstTxWarp prst="textNoShape">
                <a:avLst/>
              </a:prstTxWarp>
            </a:bodyPr>
            <a:lstStyle/>
            <a:p>
              <a:endParaRPr lang="en-US"/>
            </a:p>
          </p:txBody>
        </p:sp>
        <p:sp>
          <p:nvSpPr>
            <p:cNvPr id="24670" name="Freeform 289"/>
            <p:cNvSpPr>
              <a:spLocks/>
            </p:cNvSpPr>
            <p:nvPr/>
          </p:nvSpPr>
          <p:spPr bwMode="auto">
            <a:xfrm>
              <a:off x="2983" y="2793"/>
              <a:ext cx="18" cy="10"/>
            </a:xfrm>
            <a:custGeom>
              <a:avLst/>
              <a:gdLst>
                <a:gd name="T0" fmla="*/ 147 w 147"/>
                <a:gd name="T1" fmla="*/ 9 h 73"/>
                <a:gd name="T2" fmla="*/ 138 w 147"/>
                <a:gd name="T3" fmla="*/ 46 h 73"/>
                <a:gd name="T4" fmla="*/ 37 w 147"/>
                <a:gd name="T5" fmla="*/ 65 h 73"/>
                <a:gd name="T6" fmla="*/ 27 w 147"/>
                <a:gd name="T7" fmla="*/ 73 h 73"/>
                <a:gd name="T8" fmla="*/ 18 w 147"/>
                <a:gd name="T9" fmla="*/ 37 h 73"/>
                <a:gd name="T10" fmla="*/ 0 w 147"/>
                <a:gd name="T11" fmla="*/ 28 h 73"/>
                <a:gd name="T12" fmla="*/ 37 w 147"/>
                <a:gd name="T13" fmla="*/ 0 h 73"/>
                <a:gd name="T14" fmla="*/ 138 w 147"/>
                <a:gd name="T15" fmla="*/ 19 h 73"/>
                <a:gd name="T16" fmla="*/ 147 w 147"/>
                <a:gd name="T17" fmla="*/ 9 h 7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47"/>
                <a:gd name="T28" fmla="*/ 0 h 73"/>
                <a:gd name="T29" fmla="*/ 147 w 147"/>
                <a:gd name="T30" fmla="*/ 73 h 7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47" h="73">
                  <a:moveTo>
                    <a:pt x="147" y="9"/>
                  </a:moveTo>
                  <a:lnTo>
                    <a:pt x="138" y="46"/>
                  </a:lnTo>
                  <a:lnTo>
                    <a:pt x="37" y="65"/>
                  </a:lnTo>
                  <a:lnTo>
                    <a:pt x="27" y="73"/>
                  </a:lnTo>
                  <a:lnTo>
                    <a:pt x="18" y="37"/>
                  </a:lnTo>
                  <a:lnTo>
                    <a:pt x="0" y="28"/>
                  </a:lnTo>
                  <a:lnTo>
                    <a:pt x="37" y="0"/>
                  </a:lnTo>
                  <a:lnTo>
                    <a:pt x="138" y="19"/>
                  </a:lnTo>
                  <a:lnTo>
                    <a:pt x="147" y="9"/>
                  </a:lnTo>
                  <a:close/>
                </a:path>
              </a:pathLst>
            </a:custGeom>
            <a:solidFill>
              <a:srgbClr val="FFD1D1"/>
            </a:solidFill>
            <a:ln w="9525">
              <a:noFill/>
              <a:round/>
              <a:headEnd/>
              <a:tailEnd/>
            </a:ln>
          </p:spPr>
          <p:txBody>
            <a:bodyPr>
              <a:prstTxWarp prst="textNoShape">
                <a:avLst/>
              </a:prstTxWarp>
            </a:bodyPr>
            <a:lstStyle/>
            <a:p>
              <a:endParaRPr lang="en-US"/>
            </a:p>
          </p:txBody>
        </p:sp>
        <p:sp>
          <p:nvSpPr>
            <p:cNvPr id="24671" name="Freeform 290"/>
            <p:cNvSpPr>
              <a:spLocks/>
            </p:cNvSpPr>
            <p:nvPr/>
          </p:nvSpPr>
          <p:spPr bwMode="auto">
            <a:xfrm>
              <a:off x="3005" y="2795"/>
              <a:ext cx="13" cy="6"/>
            </a:xfrm>
            <a:custGeom>
              <a:avLst/>
              <a:gdLst>
                <a:gd name="T0" fmla="*/ 110 w 110"/>
                <a:gd name="T1" fmla="*/ 19 h 56"/>
                <a:gd name="T2" fmla="*/ 92 w 110"/>
                <a:gd name="T3" fmla="*/ 56 h 56"/>
                <a:gd name="T4" fmla="*/ 73 w 110"/>
                <a:gd name="T5" fmla="*/ 28 h 56"/>
                <a:gd name="T6" fmla="*/ 9 w 110"/>
                <a:gd name="T7" fmla="*/ 28 h 56"/>
                <a:gd name="T8" fmla="*/ 0 w 110"/>
                <a:gd name="T9" fmla="*/ 37 h 56"/>
                <a:gd name="T10" fmla="*/ 9 w 110"/>
                <a:gd name="T11" fmla="*/ 0 h 56"/>
                <a:gd name="T12" fmla="*/ 92 w 110"/>
                <a:gd name="T13" fmla="*/ 19 h 56"/>
                <a:gd name="T14" fmla="*/ 110 w 110"/>
                <a:gd name="T15" fmla="*/ 19 h 56"/>
                <a:gd name="T16" fmla="*/ 0 60000 65536"/>
                <a:gd name="T17" fmla="*/ 0 60000 65536"/>
                <a:gd name="T18" fmla="*/ 0 60000 65536"/>
                <a:gd name="T19" fmla="*/ 0 60000 65536"/>
                <a:gd name="T20" fmla="*/ 0 60000 65536"/>
                <a:gd name="T21" fmla="*/ 0 60000 65536"/>
                <a:gd name="T22" fmla="*/ 0 60000 65536"/>
                <a:gd name="T23" fmla="*/ 0 60000 65536"/>
                <a:gd name="T24" fmla="*/ 0 w 110"/>
                <a:gd name="T25" fmla="*/ 0 h 56"/>
                <a:gd name="T26" fmla="*/ 110 w 110"/>
                <a:gd name="T27" fmla="*/ 56 h 5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10" h="56">
                  <a:moveTo>
                    <a:pt x="110" y="19"/>
                  </a:moveTo>
                  <a:lnTo>
                    <a:pt x="92" y="56"/>
                  </a:lnTo>
                  <a:lnTo>
                    <a:pt x="73" y="28"/>
                  </a:lnTo>
                  <a:lnTo>
                    <a:pt x="9" y="28"/>
                  </a:lnTo>
                  <a:lnTo>
                    <a:pt x="0" y="37"/>
                  </a:lnTo>
                  <a:lnTo>
                    <a:pt x="9" y="0"/>
                  </a:lnTo>
                  <a:lnTo>
                    <a:pt x="92" y="19"/>
                  </a:lnTo>
                  <a:lnTo>
                    <a:pt x="110" y="19"/>
                  </a:lnTo>
                  <a:close/>
                </a:path>
              </a:pathLst>
            </a:custGeom>
            <a:solidFill>
              <a:srgbClr val="FFD1D1"/>
            </a:solidFill>
            <a:ln w="9525">
              <a:noFill/>
              <a:round/>
              <a:headEnd/>
              <a:tailEnd/>
            </a:ln>
          </p:spPr>
          <p:txBody>
            <a:bodyPr>
              <a:prstTxWarp prst="textNoShape">
                <a:avLst/>
              </a:prstTxWarp>
            </a:bodyPr>
            <a:lstStyle/>
            <a:p>
              <a:endParaRPr lang="en-US"/>
            </a:p>
          </p:txBody>
        </p:sp>
        <p:sp>
          <p:nvSpPr>
            <p:cNvPr id="24672" name="Freeform 291"/>
            <p:cNvSpPr>
              <a:spLocks/>
            </p:cNvSpPr>
            <p:nvPr/>
          </p:nvSpPr>
          <p:spPr bwMode="auto">
            <a:xfrm>
              <a:off x="2962" y="2796"/>
              <a:ext cx="2" cy="12"/>
            </a:xfrm>
            <a:custGeom>
              <a:avLst/>
              <a:gdLst>
                <a:gd name="T0" fmla="*/ 19 w 19"/>
                <a:gd name="T1" fmla="*/ 83 h 101"/>
                <a:gd name="T2" fmla="*/ 0 w 19"/>
                <a:gd name="T3" fmla="*/ 101 h 101"/>
                <a:gd name="T4" fmla="*/ 0 w 19"/>
                <a:gd name="T5" fmla="*/ 0 h 101"/>
                <a:gd name="T6" fmla="*/ 19 w 19"/>
                <a:gd name="T7" fmla="*/ 0 h 101"/>
                <a:gd name="T8" fmla="*/ 19 w 19"/>
                <a:gd name="T9" fmla="*/ 83 h 101"/>
                <a:gd name="T10" fmla="*/ 0 60000 65536"/>
                <a:gd name="T11" fmla="*/ 0 60000 65536"/>
                <a:gd name="T12" fmla="*/ 0 60000 65536"/>
                <a:gd name="T13" fmla="*/ 0 60000 65536"/>
                <a:gd name="T14" fmla="*/ 0 60000 65536"/>
                <a:gd name="T15" fmla="*/ 0 w 19"/>
                <a:gd name="T16" fmla="*/ 0 h 101"/>
                <a:gd name="T17" fmla="*/ 19 w 19"/>
                <a:gd name="T18" fmla="*/ 101 h 101"/>
              </a:gdLst>
              <a:ahLst/>
              <a:cxnLst>
                <a:cxn ang="T10">
                  <a:pos x="T0" y="T1"/>
                </a:cxn>
                <a:cxn ang="T11">
                  <a:pos x="T2" y="T3"/>
                </a:cxn>
                <a:cxn ang="T12">
                  <a:pos x="T4" y="T5"/>
                </a:cxn>
                <a:cxn ang="T13">
                  <a:pos x="T6" y="T7"/>
                </a:cxn>
                <a:cxn ang="T14">
                  <a:pos x="T8" y="T9"/>
                </a:cxn>
              </a:cxnLst>
              <a:rect l="T15" t="T16" r="T17" b="T18"/>
              <a:pathLst>
                <a:path w="19" h="101">
                  <a:moveTo>
                    <a:pt x="19" y="83"/>
                  </a:moveTo>
                  <a:lnTo>
                    <a:pt x="0" y="101"/>
                  </a:lnTo>
                  <a:lnTo>
                    <a:pt x="0" y="0"/>
                  </a:lnTo>
                  <a:lnTo>
                    <a:pt x="19" y="0"/>
                  </a:lnTo>
                  <a:lnTo>
                    <a:pt x="19" y="83"/>
                  </a:lnTo>
                  <a:close/>
                </a:path>
              </a:pathLst>
            </a:custGeom>
            <a:solidFill>
              <a:srgbClr val="D4A1A1"/>
            </a:solidFill>
            <a:ln w="9525">
              <a:noFill/>
              <a:round/>
              <a:headEnd/>
              <a:tailEnd/>
            </a:ln>
          </p:spPr>
          <p:txBody>
            <a:bodyPr>
              <a:prstTxWarp prst="textNoShape">
                <a:avLst/>
              </a:prstTxWarp>
            </a:bodyPr>
            <a:lstStyle/>
            <a:p>
              <a:endParaRPr lang="en-US"/>
            </a:p>
          </p:txBody>
        </p:sp>
        <p:sp>
          <p:nvSpPr>
            <p:cNvPr id="24673" name="Freeform 292"/>
            <p:cNvSpPr>
              <a:spLocks/>
            </p:cNvSpPr>
            <p:nvPr/>
          </p:nvSpPr>
          <p:spPr bwMode="auto">
            <a:xfrm>
              <a:off x="3024" y="2797"/>
              <a:ext cx="6" cy="17"/>
            </a:xfrm>
            <a:custGeom>
              <a:avLst/>
              <a:gdLst>
                <a:gd name="T0" fmla="*/ 36 w 46"/>
                <a:gd name="T1" fmla="*/ 138 h 138"/>
                <a:gd name="T2" fmla="*/ 0 w 46"/>
                <a:gd name="T3" fmla="*/ 18 h 138"/>
                <a:gd name="T4" fmla="*/ 19 w 46"/>
                <a:gd name="T5" fmla="*/ 0 h 138"/>
                <a:gd name="T6" fmla="*/ 46 w 46"/>
                <a:gd name="T7" fmla="*/ 0 h 138"/>
                <a:gd name="T8" fmla="*/ 36 w 46"/>
                <a:gd name="T9" fmla="*/ 138 h 138"/>
                <a:gd name="T10" fmla="*/ 0 60000 65536"/>
                <a:gd name="T11" fmla="*/ 0 60000 65536"/>
                <a:gd name="T12" fmla="*/ 0 60000 65536"/>
                <a:gd name="T13" fmla="*/ 0 60000 65536"/>
                <a:gd name="T14" fmla="*/ 0 60000 65536"/>
                <a:gd name="T15" fmla="*/ 0 w 46"/>
                <a:gd name="T16" fmla="*/ 0 h 138"/>
                <a:gd name="T17" fmla="*/ 46 w 46"/>
                <a:gd name="T18" fmla="*/ 138 h 138"/>
              </a:gdLst>
              <a:ahLst/>
              <a:cxnLst>
                <a:cxn ang="T10">
                  <a:pos x="T0" y="T1"/>
                </a:cxn>
                <a:cxn ang="T11">
                  <a:pos x="T2" y="T3"/>
                </a:cxn>
                <a:cxn ang="T12">
                  <a:pos x="T4" y="T5"/>
                </a:cxn>
                <a:cxn ang="T13">
                  <a:pos x="T6" y="T7"/>
                </a:cxn>
                <a:cxn ang="T14">
                  <a:pos x="T8" y="T9"/>
                </a:cxn>
              </a:cxnLst>
              <a:rect l="T15" t="T16" r="T17" b="T18"/>
              <a:pathLst>
                <a:path w="46" h="138">
                  <a:moveTo>
                    <a:pt x="36" y="138"/>
                  </a:moveTo>
                  <a:lnTo>
                    <a:pt x="0" y="18"/>
                  </a:lnTo>
                  <a:lnTo>
                    <a:pt x="19" y="0"/>
                  </a:lnTo>
                  <a:lnTo>
                    <a:pt x="46" y="0"/>
                  </a:lnTo>
                  <a:lnTo>
                    <a:pt x="36" y="138"/>
                  </a:lnTo>
                  <a:close/>
                </a:path>
              </a:pathLst>
            </a:custGeom>
            <a:solidFill>
              <a:srgbClr val="D4A1A1"/>
            </a:solidFill>
            <a:ln w="9525">
              <a:noFill/>
              <a:round/>
              <a:headEnd/>
              <a:tailEnd/>
            </a:ln>
          </p:spPr>
          <p:txBody>
            <a:bodyPr>
              <a:prstTxWarp prst="textNoShape">
                <a:avLst/>
              </a:prstTxWarp>
            </a:bodyPr>
            <a:lstStyle/>
            <a:p>
              <a:endParaRPr lang="en-US"/>
            </a:p>
          </p:txBody>
        </p:sp>
        <p:sp>
          <p:nvSpPr>
            <p:cNvPr id="24674" name="Freeform 293"/>
            <p:cNvSpPr>
              <a:spLocks/>
            </p:cNvSpPr>
            <p:nvPr/>
          </p:nvSpPr>
          <p:spPr bwMode="auto">
            <a:xfrm>
              <a:off x="3038" y="2797"/>
              <a:ext cx="2" cy="17"/>
            </a:xfrm>
            <a:custGeom>
              <a:avLst/>
              <a:gdLst>
                <a:gd name="T0" fmla="*/ 0 w 18"/>
                <a:gd name="T1" fmla="*/ 138 h 138"/>
                <a:gd name="T2" fmla="*/ 0 w 18"/>
                <a:gd name="T3" fmla="*/ 0 h 138"/>
                <a:gd name="T4" fmla="*/ 18 w 18"/>
                <a:gd name="T5" fmla="*/ 37 h 138"/>
                <a:gd name="T6" fmla="*/ 0 w 18"/>
                <a:gd name="T7" fmla="*/ 138 h 138"/>
                <a:gd name="T8" fmla="*/ 0 60000 65536"/>
                <a:gd name="T9" fmla="*/ 0 60000 65536"/>
                <a:gd name="T10" fmla="*/ 0 60000 65536"/>
                <a:gd name="T11" fmla="*/ 0 60000 65536"/>
                <a:gd name="T12" fmla="*/ 0 w 18"/>
                <a:gd name="T13" fmla="*/ 0 h 138"/>
                <a:gd name="T14" fmla="*/ 18 w 18"/>
                <a:gd name="T15" fmla="*/ 138 h 138"/>
              </a:gdLst>
              <a:ahLst/>
              <a:cxnLst>
                <a:cxn ang="T8">
                  <a:pos x="T0" y="T1"/>
                </a:cxn>
                <a:cxn ang="T9">
                  <a:pos x="T2" y="T3"/>
                </a:cxn>
                <a:cxn ang="T10">
                  <a:pos x="T4" y="T5"/>
                </a:cxn>
                <a:cxn ang="T11">
                  <a:pos x="T6" y="T7"/>
                </a:cxn>
              </a:cxnLst>
              <a:rect l="T12" t="T13" r="T14" b="T15"/>
              <a:pathLst>
                <a:path w="18" h="138">
                  <a:moveTo>
                    <a:pt x="0" y="138"/>
                  </a:moveTo>
                  <a:lnTo>
                    <a:pt x="0" y="0"/>
                  </a:lnTo>
                  <a:lnTo>
                    <a:pt x="18" y="37"/>
                  </a:lnTo>
                  <a:lnTo>
                    <a:pt x="0" y="138"/>
                  </a:lnTo>
                  <a:close/>
                </a:path>
              </a:pathLst>
            </a:custGeom>
            <a:solidFill>
              <a:srgbClr val="D4A1A1"/>
            </a:solidFill>
            <a:ln w="9525">
              <a:noFill/>
              <a:round/>
              <a:headEnd/>
              <a:tailEnd/>
            </a:ln>
          </p:spPr>
          <p:txBody>
            <a:bodyPr>
              <a:prstTxWarp prst="textNoShape">
                <a:avLst/>
              </a:prstTxWarp>
            </a:bodyPr>
            <a:lstStyle/>
            <a:p>
              <a:endParaRPr lang="en-US"/>
            </a:p>
          </p:txBody>
        </p:sp>
        <p:sp>
          <p:nvSpPr>
            <p:cNvPr id="24675" name="Freeform 294"/>
            <p:cNvSpPr>
              <a:spLocks/>
            </p:cNvSpPr>
            <p:nvPr/>
          </p:nvSpPr>
          <p:spPr bwMode="auto">
            <a:xfrm>
              <a:off x="2947" y="2801"/>
              <a:ext cx="7" cy="8"/>
            </a:xfrm>
            <a:custGeom>
              <a:avLst/>
              <a:gdLst>
                <a:gd name="T0" fmla="*/ 54 w 54"/>
                <a:gd name="T1" fmla="*/ 45 h 64"/>
                <a:gd name="T2" fmla="*/ 18 w 54"/>
                <a:gd name="T3" fmla="*/ 64 h 64"/>
                <a:gd name="T4" fmla="*/ 8 w 54"/>
                <a:gd name="T5" fmla="*/ 55 h 64"/>
                <a:gd name="T6" fmla="*/ 0 w 54"/>
                <a:gd name="T7" fmla="*/ 55 h 64"/>
                <a:gd name="T8" fmla="*/ 45 w 54"/>
                <a:gd name="T9" fmla="*/ 0 h 64"/>
                <a:gd name="T10" fmla="*/ 54 w 54"/>
                <a:gd name="T11" fmla="*/ 18 h 64"/>
                <a:gd name="T12" fmla="*/ 54 w 54"/>
                <a:gd name="T13" fmla="*/ 45 h 64"/>
                <a:gd name="T14" fmla="*/ 0 60000 65536"/>
                <a:gd name="T15" fmla="*/ 0 60000 65536"/>
                <a:gd name="T16" fmla="*/ 0 60000 65536"/>
                <a:gd name="T17" fmla="*/ 0 60000 65536"/>
                <a:gd name="T18" fmla="*/ 0 60000 65536"/>
                <a:gd name="T19" fmla="*/ 0 60000 65536"/>
                <a:gd name="T20" fmla="*/ 0 60000 65536"/>
                <a:gd name="T21" fmla="*/ 0 w 54"/>
                <a:gd name="T22" fmla="*/ 0 h 64"/>
                <a:gd name="T23" fmla="*/ 54 w 54"/>
                <a:gd name="T24" fmla="*/ 64 h 6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4" h="64">
                  <a:moveTo>
                    <a:pt x="54" y="45"/>
                  </a:moveTo>
                  <a:lnTo>
                    <a:pt x="18" y="64"/>
                  </a:lnTo>
                  <a:lnTo>
                    <a:pt x="8" y="55"/>
                  </a:lnTo>
                  <a:lnTo>
                    <a:pt x="0" y="55"/>
                  </a:lnTo>
                  <a:lnTo>
                    <a:pt x="45" y="0"/>
                  </a:lnTo>
                  <a:lnTo>
                    <a:pt x="54" y="18"/>
                  </a:lnTo>
                  <a:lnTo>
                    <a:pt x="54" y="45"/>
                  </a:lnTo>
                  <a:close/>
                </a:path>
              </a:pathLst>
            </a:custGeom>
            <a:solidFill>
              <a:srgbClr val="D4A1A1"/>
            </a:solidFill>
            <a:ln w="9525">
              <a:noFill/>
              <a:round/>
              <a:headEnd/>
              <a:tailEnd/>
            </a:ln>
          </p:spPr>
          <p:txBody>
            <a:bodyPr>
              <a:prstTxWarp prst="textNoShape">
                <a:avLst/>
              </a:prstTxWarp>
            </a:bodyPr>
            <a:lstStyle/>
            <a:p>
              <a:endParaRPr lang="en-US"/>
            </a:p>
          </p:txBody>
        </p:sp>
        <p:sp>
          <p:nvSpPr>
            <p:cNvPr id="24676" name="Freeform 295"/>
            <p:cNvSpPr>
              <a:spLocks/>
            </p:cNvSpPr>
            <p:nvPr/>
          </p:nvSpPr>
          <p:spPr bwMode="auto">
            <a:xfrm>
              <a:off x="2975" y="2803"/>
              <a:ext cx="2" cy="11"/>
            </a:xfrm>
            <a:custGeom>
              <a:avLst/>
              <a:gdLst>
                <a:gd name="T0" fmla="*/ 18 w 18"/>
                <a:gd name="T1" fmla="*/ 93 h 93"/>
                <a:gd name="T2" fmla="*/ 0 w 18"/>
                <a:gd name="T3" fmla="*/ 37 h 93"/>
                <a:gd name="T4" fmla="*/ 8 w 18"/>
                <a:gd name="T5" fmla="*/ 0 h 93"/>
                <a:gd name="T6" fmla="*/ 18 w 18"/>
                <a:gd name="T7" fmla="*/ 0 h 93"/>
                <a:gd name="T8" fmla="*/ 18 w 18"/>
                <a:gd name="T9" fmla="*/ 93 h 93"/>
                <a:gd name="T10" fmla="*/ 0 60000 65536"/>
                <a:gd name="T11" fmla="*/ 0 60000 65536"/>
                <a:gd name="T12" fmla="*/ 0 60000 65536"/>
                <a:gd name="T13" fmla="*/ 0 60000 65536"/>
                <a:gd name="T14" fmla="*/ 0 60000 65536"/>
                <a:gd name="T15" fmla="*/ 0 w 18"/>
                <a:gd name="T16" fmla="*/ 0 h 93"/>
                <a:gd name="T17" fmla="*/ 18 w 18"/>
                <a:gd name="T18" fmla="*/ 93 h 93"/>
              </a:gdLst>
              <a:ahLst/>
              <a:cxnLst>
                <a:cxn ang="T10">
                  <a:pos x="T0" y="T1"/>
                </a:cxn>
                <a:cxn ang="T11">
                  <a:pos x="T2" y="T3"/>
                </a:cxn>
                <a:cxn ang="T12">
                  <a:pos x="T4" y="T5"/>
                </a:cxn>
                <a:cxn ang="T13">
                  <a:pos x="T6" y="T7"/>
                </a:cxn>
                <a:cxn ang="T14">
                  <a:pos x="T8" y="T9"/>
                </a:cxn>
              </a:cxnLst>
              <a:rect l="T15" t="T16" r="T17" b="T18"/>
              <a:pathLst>
                <a:path w="18" h="93">
                  <a:moveTo>
                    <a:pt x="18" y="93"/>
                  </a:moveTo>
                  <a:lnTo>
                    <a:pt x="0" y="37"/>
                  </a:lnTo>
                  <a:lnTo>
                    <a:pt x="8" y="0"/>
                  </a:lnTo>
                  <a:lnTo>
                    <a:pt x="18" y="0"/>
                  </a:lnTo>
                  <a:lnTo>
                    <a:pt x="18" y="93"/>
                  </a:lnTo>
                  <a:close/>
                </a:path>
              </a:pathLst>
            </a:custGeom>
            <a:solidFill>
              <a:srgbClr val="D4A1A1"/>
            </a:solidFill>
            <a:ln w="9525">
              <a:noFill/>
              <a:round/>
              <a:headEnd/>
              <a:tailEnd/>
            </a:ln>
          </p:spPr>
          <p:txBody>
            <a:bodyPr>
              <a:prstTxWarp prst="textNoShape">
                <a:avLst/>
              </a:prstTxWarp>
            </a:bodyPr>
            <a:lstStyle/>
            <a:p>
              <a:endParaRPr lang="en-US"/>
            </a:p>
          </p:txBody>
        </p:sp>
        <p:sp>
          <p:nvSpPr>
            <p:cNvPr id="24677" name="Freeform 296"/>
            <p:cNvSpPr>
              <a:spLocks/>
            </p:cNvSpPr>
            <p:nvPr/>
          </p:nvSpPr>
          <p:spPr bwMode="auto">
            <a:xfrm>
              <a:off x="2990" y="2805"/>
              <a:ext cx="5" cy="16"/>
            </a:xfrm>
            <a:custGeom>
              <a:avLst/>
              <a:gdLst>
                <a:gd name="T0" fmla="*/ 46 w 46"/>
                <a:gd name="T1" fmla="*/ 101 h 129"/>
                <a:gd name="T2" fmla="*/ 28 w 46"/>
                <a:gd name="T3" fmla="*/ 129 h 129"/>
                <a:gd name="T4" fmla="*/ 0 w 46"/>
                <a:gd name="T5" fmla="*/ 28 h 129"/>
                <a:gd name="T6" fmla="*/ 28 w 46"/>
                <a:gd name="T7" fmla="*/ 0 h 129"/>
                <a:gd name="T8" fmla="*/ 46 w 46"/>
                <a:gd name="T9" fmla="*/ 0 h 129"/>
                <a:gd name="T10" fmla="*/ 46 w 46"/>
                <a:gd name="T11" fmla="*/ 101 h 129"/>
                <a:gd name="T12" fmla="*/ 0 60000 65536"/>
                <a:gd name="T13" fmla="*/ 0 60000 65536"/>
                <a:gd name="T14" fmla="*/ 0 60000 65536"/>
                <a:gd name="T15" fmla="*/ 0 60000 65536"/>
                <a:gd name="T16" fmla="*/ 0 60000 65536"/>
                <a:gd name="T17" fmla="*/ 0 60000 65536"/>
                <a:gd name="T18" fmla="*/ 0 w 46"/>
                <a:gd name="T19" fmla="*/ 0 h 129"/>
                <a:gd name="T20" fmla="*/ 46 w 46"/>
                <a:gd name="T21" fmla="*/ 129 h 129"/>
              </a:gdLst>
              <a:ahLst/>
              <a:cxnLst>
                <a:cxn ang="T12">
                  <a:pos x="T0" y="T1"/>
                </a:cxn>
                <a:cxn ang="T13">
                  <a:pos x="T2" y="T3"/>
                </a:cxn>
                <a:cxn ang="T14">
                  <a:pos x="T4" y="T5"/>
                </a:cxn>
                <a:cxn ang="T15">
                  <a:pos x="T6" y="T7"/>
                </a:cxn>
                <a:cxn ang="T16">
                  <a:pos x="T8" y="T9"/>
                </a:cxn>
                <a:cxn ang="T17">
                  <a:pos x="T10" y="T11"/>
                </a:cxn>
              </a:cxnLst>
              <a:rect l="T18" t="T19" r="T20" b="T21"/>
              <a:pathLst>
                <a:path w="46" h="129">
                  <a:moveTo>
                    <a:pt x="46" y="101"/>
                  </a:moveTo>
                  <a:lnTo>
                    <a:pt x="28" y="129"/>
                  </a:lnTo>
                  <a:lnTo>
                    <a:pt x="0" y="28"/>
                  </a:lnTo>
                  <a:lnTo>
                    <a:pt x="28" y="0"/>
                  </a:lnTo>
                  <a:lnTo>
                    <a:pt x="46" y="0"/>
                  </a:lnTo>
                  <a:lnTo>
                    <a:pt x="46" y="101"/>
                  </a:lnTo>
                  <a:close/>
                </a:path>
              </a:pathLst>
            </a:custGeom>
            <a:solidFill>
              <a:srgbClr val="D4A1A1"/>
            </a:solidFill>
            <a:ln w="9525">
              <a:noFill/>
              <a:round/>
              <a:headEnd/>
              <a:tailEnd/>
            </a:ln>
          </p:spPr>
          <p:txBody>
            <a:bodyPr>
              <a:prstTxWarp prst="textNoShape">
                <a:avLst/>
              </a:prstTxWarp>
            </a:bodyPr>
            <a:lstStyle/>
            <a:p>
              <a:endParaRPr lang="en-US"/>
            </a:p>
          </p:txBody>
        </p:sp>
        <p:sp>
          <p:nvSpPr>
            <p:cNvPr id="24678" name="Freeform 297"/>
            <p:cNvSpPr>
              <a:spLocks/>
            </p:cNvSpPr>
            <p:nvPr/>
          </p:nvSpPr>
          <p:spPr bwMode="auto">
            <a:xfrm>
              <a:off x="3019" y="2808"/>
              <a:ext cx="4" cy="16"/>
            </a:xfrm>
            <a:custGeom>
              <a:avLst/>
              <a:gdLst>
                <a:gd name="T0" fmla="*/ 9 w 27"/>
                <a:gd name="T1" fmla="*/ 120 h 129"/>
                <a:gd name="T2" fmla="*/ 0 w 27"/>
                <a:gd name="T3" fmla="*/ 129 h 129"/>
                <a:gd name="T4" fmla="*/ 0 w 27"/>
                <a:gd name="T5" fmla="*/ 0 h 129"/>
                <a:gd name="T6" fmla="*/ 27 w 27"/>
                <a:gd name="T7" fmla="*/ 64 h 129"/>
                <a:gd name="T8" fmla="*/ 9 w 27"/>
                <a:gd name="T9" fmla="*/ 120 h 129"/>
                <a:gd name="T10" fmla="*/ 0 60000 65536"/>
                <a:gd name="T11" fmla="*/ 0 60000 65536"/>
                <a:gd name="T12" fmla="*/ 0 60000 65536"/>
                <a:gd name="T13" fmla="*/ 0 60000 65536"/>
                <a:gd name="T14" fmla="*/ 0 60000 65536"/>
                <a:gd name="T15" fmla="*/ 0 w 27"/>
                <a:gd name="T16" fmla="*/ 0 h 129"/>
                <a:gd name="T17" fmla="*/ 27 w 27"/>
                <a:gd name="T18" fmla="*/ 129 h 129"/>
              </a:gdLst>
              <a:ahLst/>
              <a:cxnLst>
                <a:cxn ang="T10">
                  <a:pos x="T0" y="T1"/>
                </a:cxn>
                <a:cxn ang="T11">
                  <a:pos x="T2" y="T3"/>
                </a:cxn>
                <a:cxn ang="T12">
                  <a:pos x="T4" y="T5"/>
                </a:cxn>
                <a:cxn ang="T13">
                  <a:pos x="T6" y="T7"/>
                </a:cxn>
                <a:cxn ang="T14">
                  <a:pos x="T8" y="T9"/>
                </a:cxn>
              </a:cxnLst>
              <a:rect l="T15" t="T16" r="T17" b="T18"/>
              <a:pathLst>
                <a:path w="27" h="129">
                  <a:moveTo>
                    <a:pt x="9" y="120"/>
                  </a:moveTo>
                  <a:lnTo>
                    <a:pt x="0" y="129"/>
                  </a:lnTo>
                  <a:lnTo>
                    <a:pt x="0" y="0"/>
                  </a:lnTo>
                  <a:lnTo>
                    <a:pt x="27" y="64"/>
                  </a:lnTo>
                  <a:lnTo>
                    <a:pt x="9" y="120"/>
                  </a:lnTo>
                  <a:close/>
                </a:path>
              </a:pathLst>
            </a:custGeom>
            <a:solidFill>
              <a:srgbClr val="D4A1A1"/>
            </a:solidFill>
            <a:ln w="9525">
              <a:noFill/>
              <a:round/>
              <a:headEnd/>
              <a:tailEnd/>
            </a:ln>
          </p:spPr>
          <p:txBody>
            <a:bodyPr>
              <a:prstTxWarp prst="textNoShape">
                <a:avLst/>
              </a:prstTxWarp>
            </a:bodyPr>
            <a:lstStyle/>
            <a:p>
              <a:endParaRPr lang="en-US"/>
            </a:p>
          </p:txBody>
        </p:sp>
        <p:sp>
          <p:nvSpPr>
            <p:cNvPr id="24679" name="Freeform 298"/>
            <p:cNvSpPr>
              <a:spLocks/>
            </p:cNvSpPr>
            <p:nvPr/>
          </p:nvSpPr>
          <p:spPr bwMode="auto">
            <a:xfrm>
              <a:off x="2963" y="2812"/>
              <a:ext cx="6" cy="15"/>
            </a:xfrm>
            <a:custGeom>
              <a:avLst/>
              <a:gdLst>
                <a:gd name="T0" fmla="*/ 10 w 46"/>
                <a:gd name="T1" fmla="*/ 120 h 120"/>
                <a:gd name="T2" fmla="*/ 0 w 46"/>
                <a:gd name="T3" fmla="*/ 120 h 120"/>
                <a:gd name="T4" fmla="*/ 0 w 46"/>
                <a:gd name="T5" fmla="*/ 65 h 120"/>
                <a:gd name="T6" fmla="*/ 46 w 46"/>
                <a:gd name="T7" fmla="*/ 0 h 120"/>
                <a:gd name="T8" fmla="*/ 46 w 46"/>
                <a:gd name="T9" fmla="*/ 74 h 120"/>
                <a:gd name="T10" fmla="*/ 10 w 46"/>
                <a:gd name="T11" fmla="*/ 120 h 120"/>
                <a:gd name="T12" fmla="*/ 0 60000 65536"/>
                <a:gd name="T13" fmla="*/ 0 60000 65536"/>
                <a:gd name="T14" fmla="*/ 0 60000 65536"/>
                <a:gd name="T15" fmla="*/ 0 60000 65536"/>
                <a:gd name="T16" fmla="*/ 0 60000 65536"/>
                <a:gd name="T17" fmla="*/ 0 60000 65536"/>
                <a:gd name="T18" fmla="*/ 0 w 46"/>
                <a:gd name="T19" fmla="*/ 0 h 120"/>
                <a:gd name="T20" fmla="*/ 46 w 46"/>
                <a:gd name="T21" fmla="*/ 120 h 120"/>
              </a:gdLst>
              <a:ahLst/>
              <a:cxnLst>
                <a:cxn ang="T12">
                  <a:pos x="T0" y="T1"/>
                </a:cxn>
                <a:cxn ang="T13">
                  <a:pos x="T2" y="T3"/>
                </a:cxn>
                <a:cxn ang="T14">
                  <a:pos x="T4" y="T5"/>
                </a:cxn>
                <a:cxn ang="T15">
                  <a:pos x="T6" y="T7"/>
                </a:cxn>
                <a:cxn ang="T16">
                  <a:pos x="T8" y="T9"/>
                </a:cxn>
                <a:cxn ang="T17">
                  <a:pos x="T10" y="T11"/>
                </a:cxn>
              </a:cxnLst>
              <a:rect l="T18" t="T19" r="T20" b="T21"/>
              <a:pathLst>
                <a:path w="46" h="120">
                  <a:moveTo>
                    <a:pt x="10" y="120"/>
                  </a:moveTo>
                  <a:lnTo>
                    <a:pt x="0" y="120"/>
                  </a:lnTo>
                  <a:lnTo>
                    <a:pt x="0" y="65"/>
                  </a:lnTo>
                  <a:lnTo>
                    <a:pt x="46" y="0"/>
                  </a:lnTo>
                  <a:lnTo>
                    <a:pt x="46" y="74"/>
                  </a:lnTo>
                  <a:lnTo>
                    <a:pt x="10" y="120"/>
                  </a:lnTo>
                  <a:close/>
                </a:path>
              </a:pathLst>
            </a:custGeom>
            <a:solidFill>
              <a:srgbClr val="D4A1A1"/>
            </a:solidFill>
            <a:ln w="9525">
              <a:noFill/>
              <a:round/>
              <a:headEnd/>
              <a:tailEnd/>
            </a:ln>
          </p:spPr>
          <p:txBody>
            <a:bodyPr>
              <a:prstTxWarp prst="textNoShape">
                <a:avLst/>
              </a:prstTxWarp>
            </a:bodyPr>
            <a:lstStyle/>
            <a:p>
              <a:endParaRPr lang="en-US"/>
            </a:p>
          </p:txBody>
        </p:sp>
        <p:sp>
          <p:nvSpPr>
            <p:cNvPr id="24680" name="Freeform 299"/>
            <p:cNvSpPr>
              <a:spLocks/>
            </p:cNvSpPr>
            <p:nvPr/>
          </p:nvSpPr>
          <p:spPr bwMode="auto">
            <a:xfrm>
              <a:off x="2977" y="2815"/>
              <a:ext cx="9" cy="14"/>
            </a:xfrm>
            <a:custGeom>
              <a:avLst/>
              <a:gdLst>
                <a:gd name="T0" fmla="*/ 73 w 73"/>
                <a:gd name="T1" fmla="*/ 64 h 110"/>
                <a:gd name="T2" fmla="*/ 19 w 73"/>
                <a:gd name="T3" fmla="*/ 110 h 110"/>
                <a:gd name="T4" fmla="*/ 9 w 73"/>
                <a:gd name="T5" fmla="*/ 110 h 110"/>
                <a:gd name="T6" fmla="*/ 0 w 73"/>
                <a:gd name="T7" fmla="*/ 101 h 110"/>
                <a:gd name="T8" fmla="*/ 64 w 73"/>
                <a:gd name="T9" fmla="*/ 0 h 110"/>
                <a:gd name="T10" fmla="*/ 73 w 73"/>
                <a:gd name="T11" fmla="*/ 36 h 110"/>
                <a:gd name="T12" fmla="*/ 73 w 73"/>
                <a:gd name="T13" fmla="*/ 64 h 110"/>
                <a:gd name="T14" fmla="*/ 0 60000 65536"/>
                <a:gd name="T15" fmla="*/ 0 60000 65536"/>
                <a:gd name="T16" fmla="*/ 0 60000 65536"/>
                <a:gd name="T17" fmla="*/ 0 60000 65536"/>
                <a:gd name="T18" fmla="*/ 0 60000 65536"/>
                <a:gd name="T19" fmla="*/ 0 60000 65536"/>
                <a:gd name="T20" fmla="*/ 0 60000 65536"/>
                <a:gd name="T21" fmla="*/ 0 w 73"/>
                <a:gd name="T22" fmla="*/ 0 h 110"/>
                <a:gd name="T23" fmla="*/ 73 w 73"/>
                <a:gd name="T24" fmla="*/ 110 h 11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3" h="110">
                  <a:moveTo>
                    <a:pt x="73" y="64"/>
                  </a:moveTo>
                  <a:lnTo>
                    <a:pt x="19" y="110"/>
                  </a:lnTo>
                  <a:lnTo>
                    <a:pt x="9" y="110"/>
                  </a:lnTo>
                  <a:lnTo>
                    <a:pt x="0" y="101"/>
                  </a:lnTo>
                  <a:lnTo>
                    <a:pt x="64" y="0"/>
                  </a:lnTo>
                  <a:lnTo>
                    <a:pt x="73" y="36"/>
                  </a:lnTo>
                  <a:lnTo>
                    <a:pt x="73" y="64"/>
                  </a:lnTo>
                  <a:close/>
                </a:path>
              </a:pathLst>
            </a:custGeom>
            <a:solidFill>
              <a:srgbClr val="D4A1A1"/>
            </a:solidFill>
            <a:ln w="9525">
              <a:noFill/>
              <a:round/>
              <a:headEnd/>
              <a:tailEnd/>
            </a:ln>
          </p:spPr>
          <p:txBody>
            <a:bodyPr>
              <a:prstTxWarp prst="textNoShape">
                <a:avLst/>
              </a:prstTxWarp>
            </a:bodyPr>
            <a:lstStyle/>
            <a:p>
              <a:endParaRPr lang="en-US"/>
            </a:p>
          </p:txBody>
        </p:sp>
        <p:sp>
          <p:nvSpPr>
            <p:cNvPr id="24681" name="Freeform 300"/>
            <p:cNvSpPr>
              <a:spLocks/>
            </p:cNvSpPr>
            <p:nvPr/>
          </p:nvSpPr>
          <p:spPr bwMode="auto">
            <a:xfrm>
              <a:off x="2999" y="2819"/>
              <a:ext cx="4" cy="11"/>
            </a:xfrm>
            <a:custGeom>
              <a:avLst/>
              <a:gdLst>
                <a:gd name="T0" fmla="*/ 0 w 37"/>
                <a:gd name="T1" fmla="*/ 92 h 92"/>
                <a:gd name="T2" fmla="*/ 10 w 37"/>
                <a:gd name="T3" fmla="*/ 46 h 92"/>
                <a:gd name="T4" fmla="*/ 37 w 37"/>
                <a:gd name="T5" fmla="*/ 0 h 92"/>
                <a:gd name="T6" fmla="*/ 37 w 37"/>
                <a:gd name="T7" fmla="*/ 64 h 92"/>
                <a:gd name="T8" fmla="*/ 0 w 37"/>
                <a:gd name="T9" fmla="*/ 92 h 92"/>
                <a:gd name="T10" fmla="*/ 0 60000 65536"/>
                <a:gd name="T11" fmla="*/ 0 60000 65536"/>
                <a:gd name="T12" fmla="*/ 0 60000 65536"/>
                <a:gd name="T13" fmla="*/ 0 60000 65536"/>
                <a:gd name="T14" fmla="*/ 0 60000 65536"/>
                <a:gd name="T15" fmla="*/ 0 w 37"/>
                <a:gd name="T16" fmla="*/ 0 h 92"/>
                <a:gd name="T17" fmla="*/ 37 w 37"/>
                <a:gd name="T18" fmla="*/ 92 h 92"/>
              </a:gdLst>
              <a:ahLst/>
              <a:cxnLst>
                <a:cxn ang="T10">
                  <a:pos x="T0" y="T1"/>
                </a:cxn>
                <a:cxn ang="T11">
                  <a:pos x="T2" y="T3"/>
                </a:cxn>
                <a:cxn ang="T12">
                  <a:pos x="T4" y="T5"/>
                </a:cxn>
                <a:cxn ang="T13">
                  <a:pos x="T6" y="T7"/>
                </a:cxn>
                <a:cxn ang="T14">
                  <a:pos x="T8" y="T9"/>
                </a:cxn>
              </a:cxnLst>
              <a:rect l="T15" t="T16" r="T17" b="T18"/>
              <a:pathLst>
                <a:path w="37" h="92">
                  <a:moveTo>
                    <a:pt x="0" y="92"/>
                  </a:moveTo>
                  <a:lnTo>
                    <a:pt x="10" y="46"/>
                  </a:lnTo>
                  <a:lnTo>
                    <a:pt x="37" y="0"/>
                  </a:lnTo>
                  <a:lnTo>
                    <a:pt x="37" y="64"/>
                  </a:lnTo>
                  <a:lnTo>
                    <a:pt x="0" y="92"/>
                  </a:lnTo>
                  <a:close/>
                </a:path>
              </a:pathLst>
            </a:custGeom>
            <a:solidFill>
              <a:srgbClr val="D4A1A1"/>
            </a:solidFill>
            <a:ln w="9525">
              <a:noFill/>
              <a:round/>
              <a:headEnd/>
              <a:tailEnd/>
            </a:ln>
          </p:spPr>
          <p:txBody>
            <a:bodyPr>
              <a:prstTxWarp prst="textNoShape">
                <a:avLst/>
              </a:prstTxWarp>
            </a:bodyPr>
            <a:lstStyle/>
            <a:p>
              <a:endParaRPr lang="en-US"/>
            </a:p>
          </p:txBody>
        </p:sp>
        <p:sp>
          <p:nvSpPr>
            <p:cNvPr id="24682" name="Freeform 301"/>
            <p:cNvSpPr>
              <a:spLocks/>
            </p:cNvSpPr>
            <p:nvPr/>
          </p:nvSpPr>
          <p:spPr bwMode="auto">
            <a:xfrm>
              <a:off x="3091" y="3041"/>
              <a:ext cx="2" cy="12"/>
            </a:xfrm>
            <a:custGeom>
              <a:avLst/>
              <a:gdLst>
                <a:gd name="T0" fmla="*/ 18 w 18"/>
                <a:gd name="T1" fmla="*/ 0 h 93"/>
                <a:gd name="T2" fmla="*/ 9 w 18"/>
                <a:gd name="T3" fmla="*/ 93 h 93"/>
                <a:gd name="T4" fmla="*/ 0 w 18"/>
                <a:gd name="T5" fmla="*/ 10 h 93"/>
                <a:gd name="T6" fmla="*/ 9 w 18"/>
                <a:gd name="T7" fmla="*/ 10 h 93"/>
                <a:gd name="T8" fmla="*/ 9 w 18"/>
                <a:gd name="T9" fmla="*/ 0 h 93"/>
                <a:gd name="T10" fmla="*/ 18 w 18"/>
                <a:gd name="T11" fmla="*/ 0 h 93"/>
                <a:gd name="T12" fmla="*/ 0 60000 65536"/>
                <a:gd name="T13" fmla="*/ 0 60000 65536"/>
                <a:gd name="T14" fmla="*/ 0 60000 65536"/>
                <a:gd name="T15" fmla="*/ 0 60000 65536"/>
                <a:gd name="T16" fmla="*/ 0 60000 65536"/>
                <a:gd name="T17" fmla="*/ 0 60000 65536"/>
                <a:gd name="T18" fmla="*/ 0 w 18"/>
                <a:gd name="T19" fmla="*/ 0 h 93"/>
                <a:gd name="T20" fmla="*/ 18 w 18"/>
                <a:gd name="T21" fmla="*/ 93 h 93"/>
              </a:gdLst>
              <a:ahLst/>
              <a:cxnLst>
                <a:cxn ang="T12">
                  <a:pos x="T0" y="T1"/>
                </a:cxn>
                <a:cxn ang="T13">
                  <a:pos x="T2" y="T3"/>
                </a:cxn>
                <a:cxn ang="T14">
                  <a:pos x="T4" y="T5"/>
                </a:cxn>
                <a:cxn ang="T15">
                  <a:pos x="T6" y="T7"/>
                </a:cxn>
                <a:cxn ang="T16">
                  <a:pos x="T8" y="T9"/>
                </a:cxn>
                <a:cxn ang="T17">
                  <a:pos x="T10" y="T11"/>
                </a:cxn>
              </a:cxnLst>
              <a:rect l="T18" t="T19" r="T20" b="T21"/>
              <a:pathLst>
                <a:path w="18" h="93">
                  <a:moveTo>
                    <a:pt x="18" y="0"/>
                  </a:moveTo>
                  <a:lnTo>
                    <a:pt x="9" y="93"/>
                  </a:lnTo>
                  <a:lnTo>
                    <a:pt x="0" y="10"/>
                  </a:lnTo>
                  <a:lnTo>
                    <a:pt x="9" y="10"/>
                  </a:lnTo>
                  <a:lnTo>
                    <a:pt x="9" y="0"/>
                  </a:lnTo>
                  <a:lnTo>
                    <a:pt x="18" y="0"/>
                  </a:lnTo>
                  <a:close/>
                </a:path>
              </a:pathLst>
            </a:custGeom>
            <a:solidFill>
              <a:srgbClr val="471111"/>
            </a:solidFill>
            <a:ln w="9525">
              <a:noFill/>
              <a:round/>
              <a:headEnd/>
              <a:tailEnd/>
            </a:ln>
          </p:spPr>
          <p:txBody>
            <a:bodyPr>
              <a:prstTxWarp prst="textNoShape">
                <a:avLst/>
              </a:prstTxWarp>
            </a:bodyPr>
            <a:lstStyle/>
            <a:p>
              <a:endParaRPr lang="en-US"/>
            </a:p>
          </p:txBody>
        </p:sp>
        <p:sp>
          <p:nvSpPr>
            <p:cNvPr id="24683" name="Freeform 302"/>
            <p:cNvSpPr>
              <a:spLocks/>
            </p:cNvSpPr>
            <p:nvPr/>
          </p:nvSpPr>
          <p:spPr bwMode="auto">
            <a:xfrm>
              <a:off x="3124" y="2868"/>
              <a:ext cx="21" cy="100"/>
            </a:xfrm>
            <a:custGeom>
              <a:avLst/>
              <a:gdLst>
                <a:gd name="T0" fmla="*/ 157 w 166"/>
                <a:gd name="T1" fmla="*/ 28 h 802"/>
                <a:gd name="T2" fmla="*/ 157 w 166"/>
                <a:gd name="T3" fmla="*/ 92 h 802"/>
                <a:gd name="T4" fmla="*/ 120 w 166"/>
                <a:gd name="T5" fmla="*/ 139 h 802"/>
                <a:gd name="T6" fmla="*/ 157 w 166"/>
                <a:gd name="T7" fmla="*/ 230 h 802"/>
                <a:gd name="T8" fmla="*/ 139 w 166"/>
                <a:gd name="T9" fmla="*/ 341 h 802"/>
                <a:gd name="T10" fmla="*/ 139 w 166"/>
                <a:gd name="T11" fmla="*/ 507 h 802"/>
                <a:gd name="T12" fmla="*/ 120 w 166"/>
                <a:gd name="T13" fmla="*/ 525 h 802"/>
                <a:gd name="T14" fmla="*/ 120 w 166"/>
                <a:gd name="T15" fmla="*/ 682 h 802"/>
                <a:gd name="T16" fmla="*/ 166 w 166"/>
                <a:gd name="T17" fmla="*/ 746 h 802"/>
                <a:gd name="T18" fmla="*/ 166 w 166"/>
                <a:gd name="T19" fmla="*/ 802 h 802"/>
                <a:gd name="T20" fmla="*/ 102 w 166"/>
                <a:gd name="T21" fmla="*/ 655 h 802"/>
                <a:gd name="T22" fmla="*/ 120 w 166"/>
                <a:gd name="T23" fmla="*/ 498 h 802"/>
                <a:gd name="T24" fmla="*/ 139 w 166"/>
                <a:gd name="T25" fmla="*/ 480 h 802"/>
                <a:gd name="T26" fmla="*/ 147 w 166"/>
                <a:gd name="T27" fmla="*/ 221 h 802"/>
                <a:gd name="T28" fmla="*/ 110 w 166"/>
                <a:gd name="T29" fmla="*/ 176 h 802"/>
                <a:gd name="T30" fmla="*/ 110 w 166"/>
                <a:gd name="T31" fmla="*/ 120 h 802"/>
                <a:gd name="T32" fmla="*/ 147 w 166"/>
                <a:gd name="T33" fmla="*/ 74 h 802"/>
                <a:gd name="T34" fmla="*/ 147 w 166"/>
                <a:gd name="T35" fmla="*/ 37 h 802"/>
                <a:gd name="T36" fmla="*/ 102 w 166"/>
                <a:gd name="T37" fmla="*/ 9 h 802"/>
                <a:gd name="T38" fmla="*/ 0 w 166"/>
                <a:gd name="T39" fmla="*/ 0 h 802"/>
                <a:gd name="T40" fmla="*/ 129 w 166"/>
                <a:gd name="T41" fmla="*/ 9 h 802"/>
                <a:gd name="T42" fmla="*/ 157 w 166"/>
                <a:gd name="T43" fmla="*/ 28 h 802"/>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66"/>
                <a:gd name="T67" fmla="*/ 0 h 802"/>
                <a:gd name="T68" fmla="*/ 166 w 166"/>
                <a:gd name="T69" fmla="*/ 802 h 802"/>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66" h="802">
                  <a:moveTo>
                    <a:pt x="157" y="28"/>
                  </a:moveTo>
                  <a:lnTo>
                    <a:pt x="157" y="92"/>
                  </a:lnTo>
                  <a:lnTo>
                    <a:pt x="120" y="139"/>
                  </a:lnTo>
                  <a:lnTo>
                    <a:pt x="157" y="230"/>
                  </a:lnTo>
                  <a:lnTo>
                    <a:pt x="139" y="341"/>
                  </a:lnTo>
                  <a:lnTo>
                    <a:pt x="139" y="507"/>
                  </a:lnTo>
                  <a:lnTo>
                    <a:pt x="120" y="525"/>
                  </a:lnTo>
                  <a:lnTo>
                    <a:pt x="120" y="682"/>
                  </a:lnTo>
                  <a:lnTo>
                    <a:pt x="166" y="746"/>
                  </a:lnTo>
                  <a:lnTo>
                    <a:pt x="166" y="802"/>
                  </a:lnTo>
                  <a:lnTo>
                    <a:pt x="102" y="655"/>
                  </a:lnTo>
                  <a:lnTo>
                    <a:pt x="120" y="498"/>
                  </a:lnTo>
                  <a:lnTo>
                    <a:pt x="139" y="480"/>
                  </a:lnTo>
                  <a:lnTo>
                    <a:pt x="147" y="221"/>
                  </a:lnTo>
                  <a:lnTo>
                    <a:pt x="110" y="176"/>
                  </a:lnTo>
                  <a:lnTo>
                    <a:pt x="110" y="120"/>
                  </a:lnTo>
                  <a:lnTo>
                    <a:pt x="147" y="74"/>
                  </a:lnTo>
                  <a:lnTo>
                    <a:pt x="147" y="37"/>
                  </a:lnTo>
                  <a:lnTo>
                    <a:pt x="102" y="9"/>
                  </a:lnTo>
                  <a:lnTo>
                    <a:pt x="0" y="0"/>
                  </a:lnTo>
                  <a:lnTo>
                    <a:pt x="129" y="9"/>
                  </a:lnTo>
                  <a:lnTo>
                    <a:pt x="157" y="28"/>
                  </a:lnTo>
                  <a:close/>
                </a:path>
              </a:pathLst>
            </a:custGeom>
            <a:solidFill>
              <a:srgbClr val="000000"/>
            </a:solidFill>
            <a:ln w="9525">
              <a:noFill/>
              <a:round/>
              <a:headEnd/>
              <a:tailEnd/>
            </a:ln>
          </p:spPr>
          <p:txBody>
            <a:bodyPr>
              <a:prstTxWarp prst="textNoShape">
                <a:avLst/>
              </a:prstTxWarp>
            </a:bodyPr>
            <a:lstStyle/>
            <a:p>
              <a:endParaRPr lang="en-US"/>
            </a:p>
          </p:txBody>
        </p:sp>
        <p:sp>
          <p:nvSpPr>
            <p:cNvPr id="24684" name="Freeform 303"/>
            <p:cNvSpPr>
              <a:spLocks/>
            </p:cNvSpPr>
            <p:nvPr/>
          </p:nvSpPr>
          <p:spPr bwMode="auto">
            <a:xfrm>
              <a:off x="3107" y="2871"/>
              <a:ext cx="50" cy="114"/>
            </a:xfrm>
            <a:custGeom>
              <a:avLst/>
              <a:gdLst>
                <a:gd name="T0" fmla="*/ 396 w 396"/>
                <a:gd name="T1" fmla="*/ 202 h 912"/>
                <a:gd name="T2" fmla="*/ 378 w 396"/>
                <a:gd name="T3" fmla="*/ 221 h 912"/>
                <a:gd name="T4" fmla="*/ 396 w 396"/>
                <a:gd name="T5" fmla="*/ 258 h 912"/>
                <a:gd name="T6" fmla="*/ 387 w 396"/>
                <a:gd name="T7" fmla="*/ 617 h 912"/>
                <a:gd name="T8" fmla="*/ 341 w 396"/>
                <a:gd name="T9" fmla="*/ 847 h 912"/>
                <a:gd name="T10" fmla="*/ 295 w 396"/>
                <a:gd name="T11" fmla="*/ 894 h 912"/>
                <a:gd name="T12" fmla="*/ 267 w 396"/>
                <a:gd name="T13" fmla="*/ 875 h 912"/>
                <a:gd name="T14" fmla="*/ 157 w 396"/>
                <a:gd name="T15" fmla="*/ 884 h 912"/>
                <a:gd name="T16" fmla="*/ 74 w 396"/>
                <a:gd name="T17" fmla="*/ 912 h 912"/>
                <a:gd name="T18" fmla="*/ 46 w 396"/>
                <a:gd name="T19" fmla="*/ 912 h 912"/>
                <a:gd name="T20" fmla="*/ 56 w 396"/>
                <a:gd name="T21" fmla="*/ 829 h 912"/>
                <a:gd name="T22" fmla="*/ 92 w 396"/>
                <a:gd name="T23" fmla="*/ 810 h 912"/>
                <a:gd name="T24" fmla="*/ 120 w 396"/>
                <a:gd name="T25" fmla="*/ 783 h 912"/>
                <a:gd name="T26" fmla="*/ 110 w 396"/>
                <a:gd name="T27" fmla="*/ 682 h 912"/>
                <a:gd name="T28" fmla="*/ 83 w 396"/>
                <a:gd name="T29" fmla="*/ 626 h 912"/>
                <a:gd name="T30" fmla="*/ 74 w 396"/>
                <a:gd name="T31" fmla="*/ 525 h 912"/>
                <a:gd name="T32" fmla="*/ 0 w 396"/>
                <a:gd name="T33" fmla="*/ 479 h 912"/>
                <a:gd name="T34" fmla="*/ 56 w 396"/>
                <a:gd name="T35" fmla="*/ 488 h 912"/>
                <a:gd name="T36" fmla="*/ 92 w 396"/>
                <a:gd name="T37" fmla="*/ 535 h 912"/>
                <a:gd name="T38" fmla="*/ 101 w 396"/>
                <a:gd name="T39" fmla="*/ 636 h 912"/>
                <a:gd name="T40" fmla="*/ 138 w 396"/>
                <a:gd name="T41" fmla="*/ 690 h 912"/>
                <a:gd name="T42" fmla="*/ 138 w 396"/>
                <a:gd name="T43" fmla="*/ 792 h 912"/>
                <a:gd name="T44" fmla="*/ 64 w 396"/>
                <a:gd name="T45" fmla="*/ 847 h 912"/>
                <a:gd name="T46" fmla="*/ 56 w 396"/>
                <a:gd name="T47" fmla="*/ 866 h 912"/>
                <a:gd name="T48" fmla="*/ 56 w 396"/>
                <a:gd name="T49" fmla="*/ 894 h 912"/>
                <a:gd name="T50" fmla="*/ 157 w 396"/>
                <a:gd name="T51" fmla="*/ 875 h 912"/>
                <a:gd name="T52" fmla="*/ 304 w 396"/>
                <a:gd name="T53" fmla="*/ 866 h 912"/>
                <a:gd name="T54" fmla="*/ 350 w 396"/>
                <a:gd name="T55" fmla="*/ 792 h 912"/>
                <a:gd name="T56" fmla="*/ 350 w 396"/>
                <a:gd name="T57" fmla="*/ 727 h 912"/>
                <a:gd name="T58" fmla="*/ 368 w 396"/>
                <a:gd name="T59" fmla="*/ 709 h 912"/>
                <a:gd name="T60" fmla="*/ 378 w 396"/>
                <a:gd name="T61" fmla="*/ 599 h 912"/>
                <a:gd name="T62" fmla="*/ 378 w 396"/>
                <a:gd name="T63" fmla="*/ 378 h 912"/>
                <a:gd name="T64" fmla="*/ 387 w 396"/>
                <a:gd name="T65" fmla="*/ 368 h 912"/>
                <a:gd name="T66" fmla="*/ 350 w 396"/>
                <a:gd name="T67" fmla="*/ 304 h 912"/>
                <a:gd name="T68" fmla="*/ 368 w 396"/>
                <a:gd name="T69" fmla="*/ 211 h 912"/>
                <a:gd name="T70" fmla="*/ 387 w 396"/>
                <a:gd name="T71" fmla="*/ 184 h 912"/>
                <a:gd name="T72" fmla="*/ 378 w 396"/>
                <a:gd name="T73" fmla="*/ 55 h 912"/>
                <a:gd name="T74" fmla="*/ 368 w 396"/>
                <a:gd name="T75" fmla="*/ 0 h 912"/>
                <a:gd name="T76" fmla="*/ 396 w 396"/>
                <a:gd name="T77" fmla="*/ 64 h 912"/>
                <a:gd name="T78" fmla="*/ 396 w 396"/>
                <a:gd name="T79" fmla="*/ 202 h 912"/>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96"/>
                <a:gd name="T121" fmla="*/ 0 h 912"/>
                <a:gd name="T122" fmla="*/ 396 w 396"/>
                <a:gd name="T123" fmla="*/ 912 h 912"/>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96" h="912">
                  <a:moveTo>
                    <a:pt x="396" y="202"/>
                  </a:moveTo>
                  <a:lnTo>
                    <a:pt x="378" y="221"/>
                  </a:lnTo>
                  <a:lnTo>
                    <a:pt x="396" y="258"/>
                  </a:lnTo>
                  <a:lnTo>
                    <a:pt x="387" y="617"/>
                  </a:lnTo>
                  <a:lnTo>
                    <a:pt x="341" y="847"/>
                  </a:lnTo>
                  <a:lnTo>
                    <a:pt x="295" y="894"/>
                  </a:lnTo>
                  <a:lnTo>
                    <a:pt x="267" y="875"/>
                  </a:lnTo>
                  <a:lnTo>
                    <a:pt x="157" y="884"/>
                  </a:lnTo>
                  <a:lnTo>
                    <a:pt x="74" y="912"/>
                  </a:lnTo>
                  <a:lnTo>
                    <a:pt x="46" y="912"/>
                  </a:lnTo>
                  <a:lnTo>
                    <a:pt x="56" y="829"/>
                  </a:lnTo>
                  <a:lnTo>
                    <a:pt x="92" y="810"/>
                  </a:lnTo>
                  <a:lnTo>
                    <a:pt x="120" y="783"/>
                  </a:lnTo>
                  <a:lnTo>
                    <a:pt x="110" y="682"/>
                  </a:lnTo>
                  <a:lnTo>
                    <a:pt x="83" y="626"/>
                  </a:lnTo>
                  <a:lnTo>
                    <a:pt x="74" y="525"/>
                  </a:lnTo>
                  <a:lnTo>
                    <a:pt x="0" y="479"/>
                  </a:lnTo>
                  <a:lnTo>
                    <a:pt x="56" y="488"/>
                  </a:lnTo>
                  <a:lnTo>
                    <a:pt x="92" y="535"/>
                  </a:lnTo>
                  <a:lnTo>
                    <a:pt x="101" y="636"/>
                  </a:lnTo>
                  <a:lnTo>
                    <a:pt x="138" y="690"/>
                  </a:lnTo>
                  <a:lnTo>
                    <a:pt x="138" y="792"/>
                  </a:lnTo>
                  <a:lnTo>
                    <a:pt x="64" y="847"/>
                  </a:lnTo>
                  <a:lnTo>
                    <a:pt x="56" y="866"/>
                  </a:lnTo>
                  <a:lnTo>
                    <a:pt x="56" y="894"/>
                  </a:lnTo>
                  <a:lnTo>
                    <a:pt x="157" y="875"/>
                  </a:lnTo>
                  <a:lnTo>
                    <a:pt x="304" y="866"/>
                  </a:lnTo>
                  <a:lnTo>
                    <a:pt x="350" y="792"/>
                  </a:lnTo>
                  <a:lnTo>
                    <a:pt x="350" y="727"/>
                  </a:lnTo>
                  <a:lnTo>
                    <a:pt x="368" y="709"/>
                  </a:lnTo>
                  <a:lnTo>
                    <a:pt x="378" y="599"/>
                  </a:lnTo>
                  <a:lnTo>
                    <a:pt x="378" y="378"/>
                  </a:lnTo>
                  <a:lnTo>
                    <a:pt x="387" y="368"/>
                  </a:lnTo>
                  <a:lnTo>
                    <a:pt x="350" y="304"/>
                  </a:lnTo>
                  <a:lnTo>
                    <a:pt x="368" y="211"/>
                  </a:lnTo>
                  <a:lnTo>
                    <a:pt x="387" y="184"/>
                  </a:lnTo>
                  <a:lnTo>
                    <a:pt x="378" y="55"/>
                  </a:lnTo>
                  <a:lnTo>
                    <a:pt x="368" y="0"/>
                  </a:lnTo>
                  <a:lnTo>
                    <a:pt x="396" y="64"/>
                  </a:lnTo>
                  <a:lnTo>
                    <a:pt x="396" y="202"/>
                  </a:lnTo>
                  <a:close/>
                </a:path>
              </a:pathLst>
            </a:custGeom>
            <a:solidFill>
              <a:srgbClr val="000000"/>
            </a:solidFill>
            <a:ln w="9525">
              <a:noFill/>
              <a:round/>
              <a:headEnd/>
              <a:tailEnd/>
            </a:ln>
          </p:spPr>
          <p:txBody>
            <a:bodyPr>
              <a:prstTxWarp prst="textNoShape">
                <a:avLst/>
              </a:prstTxWarp>
            </a:bodyPr>
            <a:lstStyle/>
            <a:p>
              <a:endParaRPr lang="en-US"/>
            </a:p>
          </p:txBody>
        </p:sp>
        <p:sp>
          <p:nvSpPr>
            <p:cNvPr id="24685" name="Freeform 304"/>
            <p:cNvSpPr>
              <a:spLocks/>
            </p:cNvSpPr>
            <p:nvPr/>
          </p:nvSpPr>
          <p:spPr bwMode="auto">
            <a:xfrm>
              <a:off x="2778" y="2922"/>
              <a:ext cx="10" cy="44"/>
            </a:xfrm>
            <a:custGeom>
              <a:avLst/>
              <a:gdLst>
                <a:gd name="T0" fmla="*/ 83 w 83"/>
                <a:gd name="T1" fmla="*/ 54 h 349"/>
                <a:gd name="T2" fmla="*/ 46 w 83"/>
                <a:gd name="T3" fmla="*/ 294 h 349"/>
                <a:gd name="T4" fmla="*/ 46 w 83"/>
                <a:gd name="T5" fmla="*/ 331 h 349"/>
                <a:gd name="T6" fmla="*/ 37 w 83"/>
                <a:gd name="T7" fmla="*/ 349 h 349"/>
                <a:gd name="T8" fmla="*/ 0 w 83"/>
                <a:gd name="T9" fmla="*/ 285 h 349"/>
                <a:gd name="T10" fmla="*/ 27 w 83"/>
                <a:gd name="T11" fmla="*/ 128 h 349"/>
                <a:gd name="T12" fmla="*/ 37 w 83"/>
                <a:gd name="T13" fmla="*/ 0 h 349"/>
                <a:gd name="T14" fmla="*/ 64 w 83"/>
                <a:gd name="T15" fmla="*/ 0 h 349"/>
                <a:gd name="T16" fmla="*/ 83 w 83"/>
                <a:gd name="T17" fmla="*/ 54 h 34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3"/>
                <a:gd name="T28" fmla="*/ 0 h 349"/>
                <a:gd name="T29" fmla="*/ 83 w 83"/>
                <a:gd name="T30" fmla="*/ 349 h 34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3" h="349">
                  <a:moveTo>
                    <a:pt x="83" y="54"/>
                  </a:moveTo>
                  <a:lnTo>
                    <a:pt x="46" y="294"/>
                  </a:lnTo>
                  <a:lnTo>
                    <a:pt x="46" y="331"/>
                  </a:lnTo>
                  <a:lnTo>
                    <a:pt x="37" y="349"/>
                  </a:lnTo>
                  <a:lnTo>
                    <a:pt x="0" y="285"/>
                  </a:lnTo>
                  <a:lnTo>
                    <a:pt x="27" y="128"/>
                  </a:lnTo>
                  <a:lnTo>
                    <a:pt x="37" y="0"/>
                  </a:lnTo>
                  <a:lnTo>
                    <a:pt x="64" y="0"/>
                  </a:lnTo>
                  <a:lnTo>
                    <a:pt x="83" y="54"/>
                  </a:lnTo>
                  <a:close/>
                </a:path>
              </a:pathLst>
            </a:custGeom>
            <a:solidFill>
              <a:srgbClr val="000000"/>
            </a:solidFill>
            <a:ln w="9525">
              <a:noFill/>
              <a:round/>
              <a:headEnd/>
              <a:tailEnd/>
            </a:ln>
          </p:spPr>
          <p:txBody>
            <a:bodyPr>
              <a:prstTxWarp prst="textNoShape">
                <a:avLst/>
              </a:prstTxWarp>
            </a:bodyPr>
            <a:lstStyle/>
            <a:p>
              <a:endParaRPr lang="en-US"/>
            </a:p>
          </p:txBody>
        </p:sp>
        <p:sp>
          <p:nvSpPr>
            <p:cNvPr id="24686" name="Freeform 305"/>
            <p:cNvSpPr>
              <a:spLocks/>
            </p:cNvSpPr>
            <p:nvPr/>
          </p:nvSpPr>
          <p:spPr bwMode="auto">
            <a:xfrm>
              <a:off x="3167" y="2995"/>
              <a:ext cx="11" cy="15"/>
            </a:xfrm>
            <a:custGeom>
              <a:avLst/>
              <a:gdLst>
                <a:gd name="T0" fmla="*/ 83 w 93"/>
                <a:gd name="T1" fmla="*/ 110 h 120"/>
                <a:gd name="T2" fmla="*/ 27 w 93"/>
                <a:gd name="T3" fmla="*/ 120 h 120"/>
                <a:gd name="T4" fmla="*/ 19 w 93"/>
                <a:gd name="T5" fmla="*/ 120 h 120"/>
                <a:gd name="T6" fmla="*/ 0 w 93"/>
                <a:gd name="T7" fmla="*/ 102 h 120"/>
                <a:gd name="T8" fmla="*/ 64 w 93"/>
                <a:gd name="T9" fmla="*/ 46 h 120"/>
                <a:gd name="T10" fmla="*/ 74 w 93"/>
                <a:gd name="T11" fmla="*/ 0 h 120"/>
                <a:gd name="T12" fmla="*/ 93 w 93"/>
                <a:gd name="T13" fmla="*/ 73 h 120"/>
                <a:gd name="T14" fmla="*/ 83 w 93"/>
                <a:gd name="T15" fmla="*/ 110 h 120"/>
                <a:gd name="T16" fmla="*/ 0 60000 65536"/>
                <a:gd name="T17" fmla="*/ 0 60000 65536"/>
                <a:gd name="T18" fmla="*/ 0 60000 65536"/>
                <a:gd name="T19" fmla="*/ 0 60000 65536"/>
                <a:gd name="T20" fmla="*/ 0 60000 65536"/>
                <a:gd name="T21" fmla="*/ 0 60000 65536"/>
                <a:gd name="T22" fmla="*/ 0 60000 65536"/>
                <a:gd name="T23" fmla="*/ 0 60000 65536"/>
                <a:gd name="T24" fmla="*/ 0 w 93"/>
                <a:gd name="T25" fmla="*/ 0 h 120"/>
                <a:gd name="T26" fmla="*/ 93 w 93"/>
                <a:gd name="T27" fmla="*/ 120 h 1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3" h="120">
                  <a:moveTo>
                    <a:pt x="83" y="110"/>
                  </a:moveTo>
                  <a:lnTo>
                    <a:pt x="27" y="120"/>
                  </a:lnTo>
                  <a:lnTo>
                    <a:pt x="19" y="120"/>
                  </a:lnTo>
                  <a:lnTo>
                    <a:pt x="0" y="102"/>
                  </a:lnTo>
                  <a:lnTo>
                    <a:pt x="64" y="46"/>
                  </a:lnTo>
                  <a:lnTo>
                    <a:pt x="74" y="0"/>
                  </a:lnTo>
                  <a:lnTo>
                    <a:pt x="93" y="73"/>
                  </a:lnTo>
                  <a:lnTo>
                    <a:pt x="83" y="110"/>
                  </a:lnTo>
                  <a:close/>
                </a:path>
              </a:pathLst>
            </a:custGeom>
            <a:solidFill>
              <a:srgbClr val="000000"/>
            </a:solidFill>
            <a:ln w="9525">
              <a:noFill/>
              <a:round/>
              <a:headEnd/>
              <a:tailEnd/>
            </a:ln>
          </p:spPr>
          <p:txBody>
            <a:bodyPr>
              <a:prstTxWarp prst="textNoShape">
                <a:avLst/>
              </a:prstTxWarp>
            </a:bodyPr>
            <a:lstStyle/>
            <a:p>
              <a:endParaRPr lang="en-US"/>
            </a:p>
          </p:txBody>
        </p:sp>
        <p:sp>
          <p:nvSpPr>
            <p:cNvPr id="24687" name="Freeform 306"/>
            <p:cNvSpPr>
              <a:spLocks/>
            </p:cNvSpPr>
            <p:nvPr/>
          </p:nvSpPr>
          <p:spPr bwMode="auto">
            <a:xfrm>
              <a:off x="3131" y="3012"/>
              <a:ext cx="9" cy="9"/>
            </a:xfrm>
            <a:custGeom>
              <a:avLst/>
              <a:gdLst>
                <a:gd name="T0" fmla="*/ 9 w 73"/>
                <a:gd name="T1" fmla="*/ 64 h 73"/>
                <a:gd name="T2" fmla="*/ 0 w 73"/>
                <a:gd name="T3" fmla="*/ 73 h 73"/>
                <a:gd name="T4" fmla="*/ 0 w 73"/>
                <a:gd name="T5" fmla="*/ 45 h 73"/>
                <a:gd name="T6" fmla="*/ 73 w 73"/>
                <a:gd name="T7" fmla="*/ 0 h 73"/>
                <a:gd name="T8" fmla="*/ 46 w 73"/>
                <a:gd name="T9" fmla="*/ 54 h 73"/>
                <a:gd name="T10" fmla="*/ 9 w 73"/>
                <a:gd name="T11" fmla="*/ 64 h 73"/>
                <a:gd name="T12" fmla="*/ 0 60000 65536"/>
                <a:gd name="T13" fmla="*/ 0 60000 65536"/>
                <a:gd name="T14" fmla="*/ 0 60000 65536"/>
                <a:gd name="T15" fmla="*/ 0 60000 65536"/>
                <a:gd name="T16" fmla="*/ 0 60000 65536"/>
                <a:gd name="T17" fmla="*/ 0 60000 65536"/>
                <a:gd name="T18" fmla="*/ 0 w 73"/>
                <a:gd name="T19" fmla="*/ 0 h 73"/>
                <a:gd name="T20" fmla="*/ 73 w 73"/>
                <a:gd name="T21" fmla="*/ 73 h 73"/>
              </a:gdLst>
              <a:ahLst/>
              <a:cxnLst>
                <a:cxn ang="T12">
                  <a:pos x="T0" y="T1"/>
                </a:cxn>
                <a:cxn ang="T13">
                  <a:pos x="T2" y="T3"/>
                </a:cxn>
                <a:cxn ang="T14">
                  <a:pos x="T4" y="T5"/>
                </a:cxn>
                <a:cxn ang="T15">
                  <a:pos x="T6" y="T7"/>
                </a:cxn>
                <a:cxn ang="T16">
                  <a:pos x="T8" y="T9"/>
                </a:cxn>
                <a:cxn ang="T17">
                  <a:pos x="T10" y="T11"/>
                </a:cxn>
              </a:cxnLst>
              <a:rect l="T18" t="T19" r="T20" b="T21"/>
              <a:pathLst>
                <a:path w="73" h="73">
                  <a:moveTo>
                    <a:pt x="9" y="64"/>
                  </a:moveTo>
                  <a:lnTo>
                    <a:pt x="0" y="73"/>
                  </a:lnTo>
                  <a:lnTo>
                    <a:pt x="0" y="45"/>
                  </a:lnTo>
                  <a:lnTo>
                    <a:pt x="73" y="0"/>
                  </a:lnTo>
                  <a:lnTo>
                    <a:pt x="46" y="54"/>
                  </a:lnTo>
                  <a:lnTo>
                    <a:pt x="9" y="64"/>
                  </a:lnTo>
                  <a:close/>
                </a:path>
              </a:pathLst>
            </a:custGeom>
            <a:solidFill>
              <a:srgbClr val="69431F"/>
            </a:solidFill>
            <a:ln w="9525">
              <a:noFill/>
              <a:round/>
              <a:headEnd/>
              <a:tailEnd/>
            </a:ln>
          </p:spPr>
          <p:txBody>
            <a:bodyPr>
              <a:prstTxWarp prst="textNoShape">
                <a:avLst/>
              </a:prstTxWarp>
            </a:bodyPr>
            <a:lstStyle/>
            <a:p>
              <a:endParaRPr lang="en-US"/>
            </a:p>
          </p:txBody>
        </p:sp>
        <p:sp>
          <p:nvSpPr>
            <p:cNvPr id="24688" name="Freeform 307"/>
            <p:cNvSpPr>
              <a:spLocks/>
            </p:cNvSpPr>
            <p:nvPr/>
          </p:nvSpPr>
          <p:spPr bwMode="auto">
            <a:xfrm>
              <a:off x="3157" y="3015"/>
              <a:ext cx="2" cy="5"/>
            </a:xfrm>
            <a:custGeom>
              <a:avLst/>
              <a:gdLst>
                <a:gd name="T0" fmla="*/ 19 w 19"/>
                <a:gd name="T1" fmla="*/ 17 h 46"/>
                <a:gd name="T2" fmla="*/ 19 w 19"/>
                <a:gd name="T3" fmla="*/ 27 h 46"/>
                <a:gd name="T4" fmla="*/ 0 w 19"/>
                <a:gd name="T5" fmla="*/ 46 h 46"/>
                <a:gd name="T6" fmla="*/ 0 w 19"/>
                <a:gd name="T7" fmla="*/ 0 h 46"/>
                <a:gd name="T8" fmla="*/ 9 w 19"/>
                <a:gd name="T9" fmla="*/ 17 h 46"/>
                <a:gd name="T10" fmla="*/ 19 w 19"/>
                <a:gd name="T11" fmla="*/ 17 h 46"/>
                <a:gd name="T12" fmla="*/ 0 60000 65536"/>
                <a:gd name="T13" fmla="*/ 0 60000 65536"/>
                <a:gd name="T14" fmla="*/ 0 60000 65536"/>
                <a:gd name="T15" fmla="*/ 0 60000 65536"/>
                <a:gd name="T16" fmla="*/ 0 60000 65536"/>
                <a:gd name="T17" fmla="*/ 0 60000 65536"/>
                <a:gd name="T18" fmla="*/ 0 w 19"/>
                <a:gd name="T19" fmla="*/ 0 h 46"/>
                <a:gd name="T20" fmla="*/ 19 w 19"/>
                <a:gd name="T21" fmla="*/ 46 h 46"/>
              </a:gdLst>
              <a:ahLst/>
              <a:cxnLst>
                <a:cxn ang="T12">
                  <a:pos x="T0" y="T1"/>
                </a:cxn>
                <a:cxn ang="T13">
                  <a:pos x="T2" y="T3"/>
                </a:cxn>
                <a:cxn ang="T14">
                  <a:pos x="T4" y="T5"/>
                </a:cxn>
                <a:cxn ang="T15">
                  <a:pos x="T6" y="T7"/>
                </a:cxn>
                <a:cxn ang="T16">
                  <a:pos x="T8" y="T9"/>
                </a:cxn>
                <a:cxn ang="T17">
                  <a:pos x="T10" y="T11"/>
                </a:cxn>
              </a:cxnLst>
              <a:rect l="T18" t="T19" r="T20" b="T21"/>
              <a:pathLst>
                <a:path w="19" h="46">
                  <a:moveTo>
                    <a:pt x="19" y="17"/>
                  </a:moveTo>
                  <a:lnTo>
                    <a:pt x="19" y="27"/>
                  </a:lnTo>
                  <a:lnTo>
                    <a:pt x="0" y="46"/>
                  </a:lnTo>
                  <a:lnTo>
                    <a:pt x="0" y="0"/>
                  </a:lnTo>
                  <a:lnTo>
                    <a:pt x="9" y="17"/>
                  </a:lnTo>
                  <a:lnTo>
                    <a:pt x="19" y="17"/>
                  </a:lnTo>
                  <a:close/>
                </a:path>
              </a:pathLst>
            </a:custGeom>
            <a:solidFill>
              <a:srgbClr val="69431F"/>
            </a:solidFill>
            <a:ln w="9525">
              <a:noFill/>
              <a:round/>
              <a:headEnd/>
              <a:tailEnd/>
            </a:ln>
          </p:spPr>
          <p:txBody>
            <a:bodyPr>
              <a:prstTxWarp prst="textNoShape">
                <a:avLst/>
              </a:prstTxWarp>
            </a:bodyPr>
            <a:lstStyle/>
            <a:p>
              <a:endParaRPr lang="en-US"/>
            </a:p>
          </p:txBody>
        </p:sp>
        <p:sp>
          <p:nvSpPr>
            <p:cNvPr id="24689" name="Freeform 308"/>
            <p:cNvSpPr>
              <a:spLocks/>
            </p:cNvSpPr>
            <p:nvPr/>
          </p:nvSpPr>
          <p:spPr bwMode="auto">
            <a:xfrm>
              <a:off x="3122" y="3043"/>
              <a:ext cx="16" cy="12"/>
            </a:xfrm>
            <a:custGeom>
              <a:avLst/>
              <a:gdLst>
                <a:gd name="T0" fmla="*/ 0 w 128"/>
                <a:gd name="T1" fmla="*/ 92 h 92"/>
                <a:gd name="T2" fmla="*/ 92 w 128"/>
                <a:gd name="T3" fmla="*/ 10 h 92"/>
                <a:gd name="T4" fmla="*/ 128 w 128"/>
                <a:gd name="T5" fmla="*/ 0 h 92"/>
                <a:gd name="T6" fmla="*/ 37 w 128"/>
                <a:gd name="T7" fmla="*/ 92 h 92"/>
                <a:gd name="T8" fmla="*/ 0 w 128"/>
                <a:gd name="T9" fmla="*/ 92 h 92"/>
                <a:gd name="T10" fmla="*/ 0 60000 65536"/>
                <a:gd name="T11" fmla="*/ 0 60000 65536"/>
                <a:gd name="T12" fmla="*/ 0 60000 65536"/>
                <a:gd name="T13" fmla="*/ 0 60000 65536"/>
                <a:gd name="T14" fmla="*/ 0 60000 65536"/>
                <a:gd name="T15" fmla="*/ 0 w 128"/>
                <a:gd name="T16" fmla="*/ 0 h 92"/>
                <a:gd name="T17" fmla="*/ 128 w 128"/>
                <a:gd name="T18" fmla="*/ 92 h 92"/>
              </a:gdLst>
              <a:ahLst/>
              <a:cxnLst>
                <a:cxn ang="T10">
                  <a:pos x="T0" y="T1"/>
                </a:cxn>
                <a:cxn ang="T11">
                  <a:pos x="T2" y="T3"/>
                </a:cxn>
                <a:cxn ang="T12">
                  <a:pos x="T4" y="T5"/>
                </a:cxn>
                <a:cxn ang="T13">
                  <a:pos x="T6" y="T7"/>
                </a:cxn>
                <a:cxn ang="T14">
                  <a:pos x="T8" y="T9"/>
                </a:cxn>
              </a:cxnLst>
              <a:rect l="T15" t="T16" r="T17" b="T18"/>
              <a:pathLst>
                <a:path w="128" h="92">
                  <a:moveTo>
                    <a:pt x="0" y="92"/>
                  </a:moveTo>
                  <a:lnTo>
                    <a:pt x="92" y="10"/>
                  </a:lnTo>
                  <a:lnTo>
                    <a:pt x="128" y="0"/>
                  </a:lnTo>
                  <a:lnTo>
                    <a:pt x="37" y="92"/>
                  </a:lnTo>
                  <a:lnTo>
                    <a:pt x="0" y="92"/>
                  </a:lnTo>
                  <a:close/>
                </a:path>
              </a:pathLst>
            </a:custGeom>
            <a:solidFill>
              <a:srgbClr val="FFCC99"/>
            </a:solidFill>
            <a:ln w="9525">
              <a:noFill/>
              <a:round/>
              <a:headEnd/>
              <a:tailEnd/>
            </a:ln>
          </p:spPr>
          <p:txBody>
            <a:bodyPr>
              <a:prstTxWarp prst="textNoShape">
                <a:avLst/>
              </a:prstTxWarp>
            </a:bodyPr>
            <a:lstStyle/>
            <a:p>
              <a:endParaRPr lang="en-US"/>
            </a:p>
          </p:txBody>
        </p:sp>
        <p:sp>
          <p:nvSpPr>
            <p:cNvPr id="24690" name="Freeform 309"/>
            <p:cNvSpPr>
              <a:spLocks/>
            </p:cNvSpPr>
            <p:nvPr/>
          </p:nvSpPr>
          <p:spPr bwMode="auto">
            <a:xfrm>
              <a:off x="3094" y="3065"/>
              <a:ext cx="12" cy="22"/>
            </a:xfrm>
            <a:custGeom>
              <a:avLst/>
              <a:gdLst>
                <a:gd name="T0" fmla="*/ 55 w 91"/>
                <a:gd name="T1" fmla="*/ 176 h 176"/>
                <a:gd name="T2" fmla="*/ 0 w 91"/>
                <a:gd name="T3" fmla="*/ 46 h 176"/>
                <a:gd name="T4" fmla="*/ 0 w 91"/>
                <a:gd name="T5" fmla="*/ 19 h 176"/>
                <a:gd name="T6" fmla="*/ 37 w 91"/>
                <a:gd name="T7" fmla="*/ 37 h 176"/>
                <a:gd name="T8" fmla="*/ 73 w 91"/>
                <a:gd name="T9" fmla="*/ 0 h 176"/>
                <a:gd name="T10" fmla="*/ 91 w 91"/>
                <a:gd name="T11" fmla="*/ 46 h 176"/>
                <a:gd name="T12" fmla="*/ 55 w 91"/>
                <a:gd name="T13" fmla="*/ 176 h 176"/>
                <a:gd name="T14" fmla="*/ 0 60000 65536"/>
                <a:gd name="T15" fmla="*/ 0 60000 65536"/>
                <a:gd name="T16" fmla="*/ 0 60000 65536"/>
                <a:gd name="T17" fmla="*/ 0 60000 65536"/>
                <a:gd name="T18" fmla="*/ 0 60000 65536"/>
                <a:gd name="T19" fmla="*/ 0 60000 65536"/>
                <a:gd name="T20" fmla="*/ 0 60000 65536"/>
                <a:gd name="T21" fmla="*/ 0 w 91"/>
                <a:gd name="T22" fmla="*/ 0 h 176"/>
                <a:gd name="T23" fmla="*/ 91 w 91"/>
                <a:gd name="T24" fmla="*/ 176 h 17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91" h="176">
                  <a:moveTo>
                    <a:pt x="55" y="176"/>
                  </a:moveTo>
                  <a:lnTo>
                    <a:pt x="0" y="46"/>
                  </a:lnTo>
                  <a:lnTo>
                    <a:pt x="0" y="19"/>
                  </a:lnTo>
                  <a:lnTo>
                    <a:pt x="37" y="37"/>
                  </a:lnTo>
                  <a:lnTo>
                    <a:pt x="73" y="0"/>
                  </a:lnTo>
                  <a:lnTo>
                    <a:pt x="91" y="46"/>
                  </a:lnTo>
                  <a:lnTo>
                    <a:pt x="55" y="176"/>
                  </a:lnTo>
                  <a:close/>
                </a:path>
              </a:pathLst>
            </a:custGeom>
            <a:solidFill>
              <a:srgbClr val="A3B2B2"/>
            </a:solidFill>
            <a:ln w="9525">
              <a:noFill/>
              <a:round/>
              <a:headEnd/>
              <a:tailEnd/>
            </a:ln>
          </p:spPr>
          <p:txBody>
            <a:bodyPr>
              <a:prstTxWarp prst="textNoShape">
                <a:avLst/>
              </a:prstTxWarp>
            </a:bodyPr>
            <a:lstStyle/>
            <a:p>
              <a:endParaRPr lang="en-US"/>
            </a:p>
          </p:txBody>
        </p:sp>
        <p:sp>
          <p:nvSpPr>
            <p:cNvPr id="24691" name="Freeform 310"/>
            <p:cNvSpPr>
              <a:spLocks/>
            </p:cNvSpPr>
            <p:nvPr/>
          </p:nvSpPr>
          <p:spPr bwMode="auto">
            <a:xfrm>
              <a:off x="2763" y="3081"/>
              <a:ext cx="22" cy="7"/>
            </a:xfrm>
            <a:custGeom>
              <a:avLst/>
              <a:gdLst>
                <a:gd name="T0" fmla="*/ 176 w 176"/>
                <a:gd name="T1" fmla="*/ 47 h 55"/>
                <a:gd name="T2" fmla="*/ 46 w 176"/>
                <a:gd name="T3" fmla="*/ 47 h 55"/>
                <a:gd name="T4" fmla="*/ 37 w 176"/>
                <a:gd name="T5" fmla="*/ 55 h 55"/>
                <a:gd name="T6" fmla="*/ 19 w 176"/>
                <a:gd name="T7" fmla="*/ 55 h 55"/>
                <a:gd name="T8" fmla="*/ 0 w 176"/>
                <a:gd name="T9" fmla="*/ 37 h 55"/>
                <a:gd name="T10" fmla="*/ 46 w 176"/>
                <a:gd name="T11" fmla="*/ 0 h 55"/>
                <a:gd name="T12" fmla="*/ 176 w 176"/>
                <a:gd name="T13" fmla="*/ 37 h 55"/>
                <a:gd name="T14" fmla="*/ 176 w 176"/>
                <a:gd name="T15" fmla="*/ 47 h 55"/>
                <a:gd name="T16" fmla="*/ 0 60000 65536"/>
                <a:gd name="T17" fmla="*/ 0 60000 65536"/>
                <a:gd name="T18" fmla="*/ 0 60000 65536"/>
                <a:gd name="T19" fmla="*/ 0 60000 65536"/>
                <a:gd name="T20" fmla="*/ 0 60000 65536"/>
                <a:gd name="T21" fmla="*/ 0 60000 65536"/>
                <a:gd name="T22" fmla="*/ 0 60000 65536"/>
                <a:gd name="T23" fmla="*/ 0 60000 65536"/>
                <a:gd name="T24" fmla="*/ 0 w 176"/>
                <a:gd name="T25" fmla="*/ 0 h 55"/>
                <a:gd name="T26" fmla="*/ 176 w 176"/>
                <a:gd name="T27" fmla="*/ 55 h 5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76" h="55">
                  <a:moveTo>
                    <a:pt x="176" y="47"/>
                  </a:moveTo>
                  <a:lnTo>
                    <a:pt x="46" y="47"/>
                  </a:lnTo>
                  <a:lnTo>
                    <a:pt x="37" y="55"/>
                  </a:lnTo>
                  <a:lnTo>
                    <a:pt x="19" y="55"/>
                  </a:lnTo>
                  <a:lnTo>
                    <a:pt x="0" y="37"/>
                  </a:lnTo>
                  <a:lnTo>
                    <a:pt x="46" y="0"/>
                  </a:lnTo>
                  <a:lnTo>
                    <a:pt x="176" y="37"/>
                  </a:lnTo>
                  <a:lnTo>
                    <a:pt x="176" y="47"/>
                  </a:lnTo>
                  <a:close/>
                </a:path>
              </a:pathLst>
            </a:custGeom>
            <a:solidFill>
              <a:srgbClr val="000000"/>
            </a:solidFill>
            <a:ln w="9525">
              <a:noFill/>
              <a:round/>
              <a:headEnd/>
              <a:tailEnd/>
            </a:ln>
          </p:spPr>
          <p:txBody>
            <a:bodyPr>
              <a:prstTxWarp prst="textNoShape">
                <a:avLst/>
              </a:prstTxWarp>
            </a:bodyPr>
            <a:lstStyle/>
            <a:p>
              <a:endParaRPr lang="en-US"/>
            </a:p>
          </p:txBody>
        </p:sp>
        <p:sp>
          <p:nvSpPr>
            <p:cNvPr id="24692" name="Freeform 311"/>
            <p:cNvSpPr>
              <a:spLocks/>
            </p:cNvSpPr>
            <p:nvPr/>
          </p:nvSpPr>
          <p:spPr bwMode="auto">
            <a:xfrm>
              <a:off x="2749" y="3107"/>
              <a:ext cx="19" cy="4"/>
            </a:xfrm>
            <a:custGeom>
              <a:avLst/>
              <a:gdLst>
                <a:gd name="T0" fmla="*/ 157 w 157"/>
                <a:gd name="T1" fmla="*/ 19 h 37"/>
                <a:gd name="T2" fmla="*/ 157 w 157"/>
                <a:gd name="T3" fmla="*/ 29 h 37"/>
                <a:gd name="T4" fmla="*/ 47 w 157"/>
                <a:gd name="T5" fmla="*/ 37 h 37"/>
                <a:gd name="T6" fmla="*/ 0 w 157"/>
                <a:gd name="T7" fmla="*/ 37 h 37"/>
                <a:gd name="T8" fmla="*/ 19 w 157"/>
                <a:gd name="T9" fmla="*/ 0 h 37"/>
                <a:gd name="T10" fmla="*/ 148 w 157"/>
                <a:gd name="T11" fmla="*/ 10 h 37"/>
                <a:gd name="T12" fmla="*/ 157 w 157"/>
                <a:gd name="T13" fmla="*/ 19 h 37"/>
                <a:gd name="T14" fmla="*/ 0 60000 65536"/>
                <a:gd name="T15" fmla="*/ 0 60000 65536"/>
                <a:gd name="T16" fmla="*/ 0 60000 65536"/>
                <a:gd name="T17" fmla="*/ 0 60000 65536"/>
                <a:gd name="T18" fmla="*/ 0 60000 65536"/>
                <a:gd name="T19" fmla="*/ 0 60000 65536"/>
                <a:gd name="T20" fmla="*/ 0 60000 65536"/>
                <a:gd name="T21" fmla="*/ 0 w 157"/>
                <a:gd name="T22" fmla="*/ 0 h 37"/>
                <a:gd name="T23" fmla="*/ 157 w 157"/>
                <a:gd name="T24" fmla="*/ 37 h 3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7" h="37">
                  <a:moveTo>
                    <a:pt x="157" y="19"/>
                  </a:moveTo>
                  <a:lnTo>
                    <a:pt x="157" y="29"/>
                  </a:lnTo>
                  <a:lnTo>
                    <a:pt x="47" y="37"/>
                  </a:lnTo>
                  <a:lnTo>
                    <a:pt x="0" y="37"/>
                  </a:lnTo>
                  <a:lnTo>
                    <a:pt x="19" y="0"/>
                  </a:lnTo>
                  <a:lnTo>
                    <a:pt x="148" y="10"/>
                  </a:lnTo>
                  <a:lnTo>
                    <a:pt x="157" y="19"/>
                  </a:lnTo>
                  <a:close/>
                </a:path>
              </a:pathLst>
            </a:custGeom>
            <a:solidFill>
              <a:srgbClr val="000000"/>
            </a:solidFill>
            <a:ln w="9525">
              <a:noFill/>
              <a:round/>
              <a:headEnd/>
              <a:tailEnd/>
            </a:ln>
          </p:spPr>
          <p:txBody>
            <a:bodyPr>
              <a:prstTxWarp prst="textNoShape">
                <a:avLst/>
              </a:prstTxWarp>
            </a:bodyPr>
            <a:lstStyle/>
            <a:p>
              <a:endParaRPr lang="en-US"/>
            </a:p>
          </p:txBody>
        </p:sp>
        <p:sp>
          <p:nvSpPr>
            <p:cNvPr id="24693" name="Freeform 312"/>
            <p:cNvSpPr>
              <a:spLocks/>
            </p:cNvSpPr>
            <p:nvPr/>
          </p:nvSpPr>
          <p:spPr bwMode="auto">
            <a:xfrm>
              <a:off x="3070" y="3206"/>
              <a:ext cx="57" cy="64"/>
            </a:xfrm>
            <a:custGeom>
              <a:avLst/>
              <a:gdLst>
                <a:gd name="T0" fmla="*/ 452 w 452"/>
                <a:gd name="T1" fmla="*/ 56 h 516"/>
                <a:gd name="T2" fmla="*/ 452 w 452"/>
                <a:gd name="T3" fmla="*/ 83 h 516"/>
                <a:gd name="T4" fmla="*/ 396 w 452"/>
                <a:gd name="T5" fmla="*/ 37 h 516"/>
                <a:gd name="T6" fmla="*/ 369 w 452"/>
                <a:gd name="T7" fmla="*/ 56 h 516"/>
                <a:gd name="T8" fmla="*/ 351 w 452"/>
                <a:gd name="T9" fmla="*/ 258 h 516"/>
                <a:gd name="T10" fmla="*/ 295 w 452"/>
                <a:gd name="T11" fmla="*/ 322 h 516"/>
                <a:gd name="T12" fmla="*/ 267 w 452"/>
                <a:gd name="T13" fmla="*/ 442 h 516"/>
                <a:gd name="T14" fmla="*/ 157 w 452"/>
                <a:gd name="T15" fmla="*/ 489 h 516"/>
                <a:gd name="T16" fmla="*/ 111 w 452"/>
                <a:gd name="T17" fmla="*/ 471 h 516"/>
                <a:gd name="T18" fmla="*/ 64 w 452"/>
                <a:gd name="T19" fmla="*/ 516 h 516"/>
                <a:gd name="T20" fmla="*/ 37 w 452"/>
                <a:gd name="T21" fmla="*/ 498 h 516"/>
                <a:gd name="T22" fmla="*/ 0 w 452"/>
                <a:gd name="T23" fmla="*/ 369 h 516"/>
                <a:gd name="T24" fmla="*/ 10 w 452"/>
                <a:gd name="T25" fmla="*/ 341 h 516"/>
                <a:gd name="T26" fmla="*/ 27 w 452"/>
                <a:gd name="T27" fmla="*/ 341 h 516"/>
                <a:gd name="T28" fmla="*/ 56 w 452"/>
                <a:gd name="T29" fmla="*/ 406 h 516"/>
                <a:gd name="T30" fmla="*/ 56 w 452"/>
                <a:gd name="T31" fmla="*/ 461 h 516"/>
                <a:gd name="T32" fmla="*/ 64 w 452"/>
                <a:gd name="T33" fmla="*/ 471 h 516"/>
                <a:gd name="T34" fmla="*/ 101 w 452"/>
                <a:gd name="T35" fmla="*/ 415 h 516"/>
                <a:gd name="T36" fmla="*/ 130 w 452"/>
                <a:gd name="T37" fmla="*/ 369 h 516"/>
                <a:gd name="T38" fmla="*/ 147 w 452"/>
                <a:gd name="T39" fmla="*/ 351 h 516"/>
                <a:gd name="T40" fmla="*/ 166 w 452"/>
                <a:gd name="T41" fmla="*/ 351 h 516"/>
                <a:gd name="T42" fmla="*/ 175 w 452"/>
                <a:gd name="T43" fmla="*/ 424 h 516"/>
                <a:gd name="T44" fmla="*/ 184 w 452"/>
                <a:gd name="T45" fmla="*/ 442 h 516"/>
                <a:gd name="T46" fmla="*/ 249 w 452"/>
                <a:gd name="T47" fmla="*/ 388 h 516"/>
                <a:gd name="T48" fmla="*/ 304 w 452"/>
                <a:gd name="T49" fmla="*/ 212 h 516"/>
                <a:gd name="T50" fmla="*/ 332 w 452"/>
                <a:gd name="T51" fmla="*/ 148 h 516"/>
                <a:gd name="T52" fmla="*/ 332 w 452"/>
                <a:gd name="T53" fmla="*/ 37 h 516"/>
                <a:gd name="T54" fmla="*/ 359 w 452"/>
                <a:gd name="T55" fmla="*/ 0 h 516"/>
                <a:gd name="T56" fmla="*/ 433 w 452"/>
                <a:gd name="T57" fmla="*/ 10 h 516"/>
                <a:gd name="T58" fmla="*/ 452 w 452"/>
                <a:gd name="T59" fmla="*/ 56 h 51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452"/>
                <a:gd name="T91" fmla="*/ 0 h 516"/>
                <a:gd name="T92" fmla="*/ 452 w 452"/>
                <a:gd name="T93" fmla="*/ 516 h 51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452" h="516">
                  <a:moveTo>
                    <a:pt x="452" y="56"/>
                  </a:moveTo>
                  <a:lnTo>
                    <a:pt x="452" y="83"/>
                  </a:lnTo>
                  <a:lnTo>
                    <a:pt x="396" y="37"/>
                  </a:lnTo>
                  <a:lnTo>
                    <a:pt x="369" y="56"/>
                  </a:lnTo>
                  <a:lnTo>
                    <a:pt x="351" y="258"/>
                  </a:lnTo>
                  <a:lnTo>
                    <a:pt x="295" y="322"/>
                  </a:lnTo>
                  <a:lnTo>
                    <a:pt x="267" y="442"/>
                  </a:lnTo>
                  <a:lnTo>
                    <a:pt x="157" y="489"/>
                  </a:lnTo>
                  <a:lnTo>
                    <a:pt x="111" y="471"/>
                  </a:lnTo>
                  <a:lnTo>
                    <a:pt x="64" y="516"/>
                  </a:lnTo>
                  <a:lnTo>
                    <a:pt x="37" y="498"/>
                  </a:lnTo>
                  <a:lnTo>
                    <a:pt x="0" y="369"/>
                  </a:lnTo>
                  <a:lnTo>
                    <a:pt x="10" y="341"/>
                  </a:lnTo>
                  <a:lnTo>
                    <a:pt x="27" y="341"/>
                  </a:lnTo>
                  <a:lnTo>
                    <a:pt x="56" y="406"/>
                  </a:lnTo>
                  <a:lnTo>
                    <a:pt x="56" y="461"/>
                  </a:lnTo>
                  <a:lnTo>
                    <a:pt x="64" y="471"/>
                  </a:lnTo>
                  <a:lnTo>
                    <a:pt x="101" y="415"/>
                  </a:lnTo>
                  <a:lnTo>
                    <a:pt x="130" y="369"/>
                  </a:lnTo>
                  <a:lnTo>
                    <a:pt x="147" y="351"/>
                  </a:lnTo>
                  <a:lnTo>
                    <a:pt x="166" y="351"/>
                  </a:lnTo>
                  <a:lnTo>
                    <a:pt x="175" y="424"/>
                  </a:lnTo>
                  <a:lnTo>
                    <a:pt x="184" y="442"/>
                  </a:lnTo>
                  <a:lnTo>
                    <a:pt x="249" y="388"/>
                  </a:lnTo>
                  <a:lnTo>
                    <a:pt x="304" y="212"/>
                  </a:lnTo>
                  <a:lnTo>
                    <a:pt x="332" y="148"/>
                  </a:lnTo>
                  <a:lnTo>
                    <a:pt x="332" y="37"/>
                  </a:lnTo>
                  <a:lnTo>
                    <a:pt x="359" y="0"/>
                  </a:lnTo>
                  <a:lnTo>
                    <a:pt x="433" y="10"/>
                  </a:lnTo>
                  <a:lnTo>
                    <a:pt x="452" y="56"/>
                  </a:lnTo>
                  <a:close/>
                </a:path>
              </a:pathLst>
            </a:custGeom>
            <a:solidFill>
              <a:srgbClr val="000000"/>
            </a:solidFill>
            <a:ln w="9525">
              <a:noFill/>
              <a:round/>
              <a:headEnd/>
              <a:tailEnd/>
            </a:ln>
          </p:spPr>
          <p:txBody>
            <a:bodyPr>
              <a:prstTxWarp prst="textNoShape">
                <a:avLst/>
              </a:prstTxWarp>
            </a:bodyPr>
            <a:lstStyle/>
            <a:p>
              <a:endParaRPr lang="en-US"/>
            </a:p>
          </p:txBody>
        </p:sp>
        <p:sp>
          <p:nvSpPr>
            <p:cNvPr id="24694" name="Freeform 313"/>
            <p:cNvSpPr>
              <a:spLocks/>
            </p:cNvSpPr>
            <p:nvPr/>
          </p:nvSpPr>
          <p:spPr bwMode="auto">
            <a:xfrm>
              <a:off x="2835" y="3215"/>
              <a:ext cx="17" cy="46"/>
            </a:xfrm>
            <a:custGeom>
              <a:avLst/>
              <a:gdLst>
                <a:gd name="T0" fmla="*/ 101 w 138"/>
                <a:gd name="T1" fmla="*/ 93 h 368"/>
                <a:gd name="T2" fmla="*/ 64 w 138"/>
                <a:gd name="T3" fmla="*/ 240 h 368"/>
                <a:gd name="T4" fmla="*/ 37 w 138"/>
                <a:gd name="T5" fmla="*/ 286 h 368"/>
                <a:gd name="T6" fmla="*/ 45 w 138"/>
                <a:gd name="T7" fmla="*/ 350 h 368"/>
                <a:gd name="T8" fmla="*/ 37 w 138"/>
                <a:gd name="T9" fmla="*/ 368 h 368"/>
                <a:gd name="T10" fmla="*/ 0 w 138"/>
                <a:gd name="T11" fmla="*/ 314 h 368"/>
                <a:gd name="T12" fmla="*/ 0 w 138"/>
                <a:gd name="T13" fmla="*/ 240 h 368"/>
                <a:gd name="T14" fmla="*/ 45 w 138"/>
                <a:gd name="T15" fmla="*/ 166 h 368"/>
                <a:gd name="T16" fmla="*/ 82 w 138"/>
                <a:gd name="T17" fmla="*/ 37 h 368"/>
                <a:gd name="T18" fmla="*/ 119 w 138"/>
                <a:gd name="T19" fmla="*/ 0 h 368"/>
                <a:gd name="T20" fmla="*/ 138 w 138"/>
                <a:gd name="T21" fmla="*/ 19 h 368"/>
                <a:gd name="T22" fmla="*/ 101 w 138"/>
                <a:gd name="T23" fmla="*/ 93 h 36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38"/>
                <a:gd name="T37" fmla="*/ 0 h 368"/>
                <a:gd name="T38" fmla="*/ 138 w 138"/>
                <a:gd name="T39" fmla="*/ 368 h 36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38" h="368">
                  <a:moveTo>
                    <a:pt x="101" y="93"/>
                  </a:moveTo>
                  <a:lnTo>
                    <a:pt x="64" y="240"/>
                  </a:lnTo>
                  <a:lnTo>
                    <a:pt x="37" y="286"/>
                  </a:lnTo>
                  <a:lnTo>
                    <a:pt x="45" y="350"/>
                  </a:lnTo>
                  <a:lnTo>
                    <a:pt x="37" y="368"/>
                  </a:lnTo>
                  <a:lnTo>
                    <a:pt x="0" y="314"/>
                  </a:lnTo>
                  <a:lnTo>
                    <a:pt x="0" y="240"/>
                  </a:lnTo>
                  <a:lnTo>
                    <a:pt x="45" y="166"/>
                  </a:lnTo>
                  <a:lnTo>
                    <a:pt x="82" y="37"/>
                  </a:lnTo>
                  <a:lnTo>
                    <a:pt x="119" y="0"/>
                  </a:lnTo>
                  <a:lnTo>
                    <a:pt x="138" y="19"/>
                  </a:lnTo>
                  <a:lnTo>
                    <a:pt x="101" y="93"/>
                  </a:lnTo>
                  <a:close/>
                </a:path>
              </a:pathLst>
            </a:custGeom>
            <a:solidFill>
              <a:srgbClr val="000000"/>
            </a:solidFill>
            <a:ln w="9525">
              <a:noFill/>
              <a:round/>
              <a:headEnd/>
              <a:tailEnd/>
            </a:ln>
          </p:spPr>
          <p:txBody>
            <a:bodyPr>
              <a:prstTxWarp prst="textNoShape">
                <a:avLst/>
              </a:prstTxWarp>
            </a:bodyPr>
            <a:lstStyle/>
            <a:p>
              <a:endParaRPr lang="en-US"/>
            </a:p>
          </p:txBody>
        </p:sp>
        <p:sp>
          <p:nvSpPr>
            <p:cNvPr id="24695" name="Freeform 314"/>
            <p:cNvSpPr>
              <a:spLocks/>
            </p:cNvSpPr>
            <p:nvPr/>
          </p:nvSpPr>
          <p:spPr bwMode="auto">
            <a:xfrm>
              <a:off x="2786" y="3225"/>
              <a:ext cx="10" cy="21"/>
            </a:xfrm>
            <a:custGeom>
              <a:avLst/>
              <a:gdLst>
                <a:gd name="T0" fmla="*/ 28 w 83"/>
                <a:gd name="T1" fmla="*/ 165 h 165"/>
                <a:gd name="T2" fmla="*/ 10 w 83"/>
                <a:gd name="T3" fmla="*/ 165 h 165"/>
                <a:gd name="T4" fmla="*/ 0 w 83"/>
                <a:gd name="T5" fmla="*/ 157 h 165"/>
                <a:gd name="T6" fmla="*/ 0 w 83"/>
                <a:gd name="T7" fmla="*/ 130 h 165"/>
                <a:gd name="T8" fmla="*/ 83 w 83"/>
                <a:gd name="T9" fmla="*/ 0 h 165"/>
                <a:gd name="T10" fmla="*/ 83 w 83"/>
                <a:gd name="T11" fmla="*/ 55 h 165"/>
                <a:gd name="T12" fmla="*/ 28 w 83"/>
                <a:gd name="T13" fmla="*/ 165 h 165"/>
                <a:gd name="T14" fmla="*/ 0 60000 65536"/>
                <a:gd name="T15" fmla="*/ 0 60000 65536"/>
                <a:gd name="T16" fmla="*/ 0 60000 65536"/>
                <a:gd name="T17" fmla="*/ 0 60000 65536"/>
                <a:gd name="T18" fmla="*/ 0 60000 65536"/>
                <a:gd name="T19" fmla="*/ 0 60000 65536"/>
                <a:gd name="T20" fmla="*/ 0 60000 65536"/>
                <a:gd name="T21" fmla="*/ 0 w 83"/>
                <a:gd name="T22" fmla="*/ 0 h 165"/>
                <a:gd name="T23" fmla="*/ 83 w 83"/>
                <a:gd name="T24" fmla="*/ 165 h 16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3" h="165">
                  <a:moveTo>
                    <a:pt x="28" y="165"/>
                  </a:moveTo>
                  <a:lnTo>
                    <a:pt x="10" y="165"/>
                  </a:lnTo>
                  <a:lnTo>
                    <a:pt x="0" y="157"/>
                  </a:lnTo>
                  <a:lnTo>
                    <a:pt x="0" y="130"/>
                  </a:lnTo>
                  <a:lnTo>
                    <a:pt x="83" y="0"/>
                  </a:lnTo>
                  <a:lnTo>
                    <a:pt x="83" y="55"/>
                  </a:lnTo>
                  <a:lnTo>
                    <a:pt x="28" y="165"/>
                  </a:lnTo>
                  <a:close/>
                </a:path>
              </a:pathLst>
            </a:custGeom>
            <a:solidFill>
              <a:srgbClr val="000000"/>
            </a:solidFill>
            <a:ln w="9525">
              <a:noFill/>
              <a:round/>
              <a:headEnd/>
              <a:tailEnd/>
            </a:ln>
          </p:spPr>
          <p:txBody>
            <a:bodyPr>
              <a:prstTxWarp prst="textNoShape">
                <a:avLst/>
              </a:prstTxWarp>
            </a:bodyPr>
            <a:lstStyle/>
            <a:p>
              <a:endParaRPr lang="en-US"/>
            </a:p>
          </p:txBody>
        </p:sp>
        <p:sp>
          <p:nvSpPr>
            <p:cNvPr id="24696" name="Freeform 315"/>
            <p:cNvSpPr>
              <a:spLocks/>
            </p:cNvSpPr>
            <p:nvPr/>
          </p:nvSpPr>
          <p:spPr bwMode="auto">
            <a:xfrm>
              <a:off x="2800" y="3333"/>
              <a:ext cx="1" cy="4"/>
            </a:xfrm>
            <a:custGeom>
              <a:avLst/>
              <a:gdLst>
                <a:gd name="T0" fmla="*/ 0 w 9"/>
                <a:gd name="T1" fmla="*/ 0 h 37"/>
                <a:gd name="T2" fmla="*/ 9 w 9"/>
                <a:gd name="T3" fmla="*/ 37 h 37"/>
                <a:gd name="T4" fmla="*/ 0 w 9"/>
                <a:gd name="T5" fmla="*/ 0 h 37"/>
                <a:gd name="T6" fmla="*/ 0 60000 65536"/>
                <a:gd name="T7" fmla="*/ 0 60000 65536"/>
                <a:gd name="T8" fmla="*/ 0 60000 65536"/>
                <a:gd name="T9" fmla="*/ 0 w 9"/>
                <a:gd name="T10" fmla="*/ 0 h 37"/>
                <a:gd name="T11" fmla="*/ 9 w 9"/>
                <a:gd name="T12" fmla="*/ 37 h 37"/>
              </a:gdLst>
              <a:ahLst/>
              <a:cxnLst>
                <a:cxn ang="T6">
                  <a:pos x="T0" y="T1"/>
                </a:cxn>
                <a:cxn ang="T7">
                  <a:pos x="T2" y="T3"/>
                </a:cxn>
                <a:cxn ang="T8">
                  <a:pos x="T4" y="T5"/>
                </a:cxn>
              </a:cxnLst>
              <a:rect l="T9" t="T10" r="T11" b="T12"/>
              <a:pathLst>
                <a:path w="9" h="37">
                  <a:moveTo>
                    <a:pt x="0" y="0"/>
                  </a:moveTo>
                  <a:lnTo>
                    <a:pt x="9" y="37"/>
                  </a:lnTo>
                  <a:lnTo>
                    <a:pt x="0" y="0"/>
                  </a:lnTo>
                  <a:close/>
                </a:path>
              </a:pathLst>
            </a:custGeom>
            <a:solidFill>
              <a:srgbClr val="FFFFFF"/>
            </a:solidFill>
            <a:ln w="9525">
              <a:noFill/>
              <a:round/>
              <a:headEnd/>
              <a:tailEnd/>
            </a:ln>
          </p:spPr>
          <p:txBody>
            <a:bodyPr>
              <a:prstTxWarp prst="textNoShape">
                <a:avLst/>
              </a:prstTxWarp>
            </a:bodyPr>
            <a:lstStyle/>
            <a:p>
              <a:endParaRPr lang="en-US"/>
            </a:p>
          </p:txBody>
        </p:sp>
        <p:sp>
          <p:nvSpPr>
            <p:cNvPr id="24697" name="Freeform 316"/>
            <p:cNvSpPr>
              <a:spLocks/>
            </p:cNvSpPr>
            <p:nvPr/>
          </p:nvSpPr>
          <p:spPr bwMode="auto">
            <a:xfrm>
              <a:off x="2793" y="3335"/>
              <a:ext cx="3" cy="15"/>
            </a:xfrm>
            <a:custGeom>
              <a:avLst/>
              <a:gdLst>
                <a:gd name="T0" fmla="*/ 27 w 27"/>
                <a:gd name="T1" fmla="*/ 119 h 119"/>
                <a:gd name="T2" fmla="*/ 0 w 27"/>
                <a:gd name="T3" fmla="*/ 119 h 119"/>
                <a:gd name="T4" fmla="*/ 9 w 27"/>
                <a:gd name="T5" fmla="*/ 0 h 119"/>
                <a:gd name="T6" fmla="*/ 27 w 27"/>
                <a:gd name="T7" fmla="*/ 74 h 119"/>
                <a:gd name="T8" fmla="*/ 27 w 27"/>
                <a:gd name="T9" fmla="*/ 119 h 119"/>
                <a:gd name="T10" fmla="*/ 0 60000 65536"/>
                <a:gd name="T11" fmla="*/ 0 60000 65536"/>
                <a:gd name="T12" fmla="*/ 0 60000 65536"/>
                <a:gd name="T13" fmla="*/ 0 60000 65536"/>
                <a:gd name="T14" fmla="*/ 0 60000 65536"/>
                <a:gd name="T15" fmla="*/ 0 w 27"/>
                <a:gd name="T16" fmla="*/ 0 h 119"/>
                <a:gd name="T17" fmla="*/ 27 w 27"/>
                <a:gd name="T18" fmla="*/ 119 h 119"/>
              </a:gdLst>
              <a:ahLst/>
              <a:cxnLst>
                <a:cxn ang="T10">
                  <a:pos x="T0" y="T1"/>
                </a:cxn>
                <a:cxn ang="T11">
                  <a:pos x="T2" y="T3"/>
                </a:cxn>
                <a:cxn ang="T12">
                  <a:pos x="T4" y="T5"/>
                </a:cxn>
                <a:cxn ang="T13">
                  <a:pos x="T6" y="T7"/>
                </a:cxn>
                <a:cxn ang="T14">
                  <a:pos x="T8" y="T9"/>
                </a:cxn>
              </a:cxnLst>
              <a:rect l="T15" t="T16" r="T17" b="T18"/>
              <a:pathLst>
                <a:path w="27" h="119">
                  <a:moveTo>
                    <a:pt x="27" y="119"/>
                  </a:moveTo>
                  <a:lnTo>
                    <a:pt x="0" y="119"/>
                  </a:lnTo>
                  <a:lnTo>
                    <a:pt x="9" y="0"/>
                  </a:lnTo>
                  <a:lnTo>
                    <a:pt x="27" y="74"/>
                  </a:lnTo>
                  <a:lnTo>
                    <a:pt x="27" y="119"/>
                  </a:lnTo>
                  <a:close/>
                </a:path>
              </a:pathLst>
            </a:custGeom>
            <a:solidFill>
              <a:srgbClr val="521515"/>
            </a:solidFill>
            <a:ln w="9525">
              <a:noFill/>
              <a:round/>
              <a:headEnd/>
              <a:tailEnd/>
            </a:ln>
          </p:spPr>
          <p:txBody>
            <a:bodyPr>
              <a:prstTxWarp prst="textNoShape">
                <a:avLst/>
              </a:prstTxWarp>
            </a:bodyPr>
            <a:lstStyle/>
            <a:p>
              <a:endParaRPr lang="en-US"/>
            </a:p>
          </p:txBody>
        </p:sp>
        <p:sp>
          <p:nvSpPr>
            <p:cNvPr id="24698" name="Freeform 317"/>
            <p:cNvSpPr>
              <a:spLocks/>
            </p:cNvSpPr>
            <p:nvPr/>
          </p:nvSpPr>
          <p:spPr bwMode="auto">
            <a:xfrm>
              <a:off x="2748" y="3379"/>
              <a:ext cx="50" cy="6"/>
            </a:xfrm>
            <a:custGeom>
              <a:avLst/>
              <a:gdLst>
                <a:gd name="T0" fmla="*/ 405 w 405"/>
                <a:gd name="T1" fmla="*/ 36 h 55"/>
                <a:gd name="T2" fmla="*/ 405 w 405"/>
                <a:gd name="T3" fmla="*/ 55 h 55"/>
                <a:gd name="T4" fmla="*/ 285 w 405"/>
                <a:gd name="T5" fmla="*/ 55 h 55"/>
                <a:gd name="T6" fmla="*/ 175 w 405"/>
                <a:gd name="T7" fmla="*/ 46 h 55"/>
                <a:gd name="T8" fmla="*/ 0 w 405"/>
                <a:gd name="T9" fmla="*/ 27 h 55"/>
                <a:gd name="T10" fmla="*/ 8 w 405"/>
                <a:gd name="T11" fmla="*/ 0 h 55"/>
                <a:gd name="T12" fmla="*/ 396 w 405"/>
                <a:gd name="T13" fmla="*/ 27 h 55"/>
                <a:gd name="T14" fmla="*/ 405 w 405"/>
                <a:gd name="T15" fmla="*/ 36 h 55"/>
                <a:gd name="T16" fmla="*/ 0 60000 65536"/>
                <a:gd name="T17" fmla="*/ 0 60000 65536"/>
                <a:gd name="T18" fmla="*/ 0 60000 65536"/>
                <a:gd name="T19" fmla="*/ 0 60000 65536"/>
                <a:gd name="T20" fmla="*/ 0 60000 65536"/>
                <a:gd name="T21" fmla="*/ 0 60000 65536"/>
                <a:gd name="T22" fmla="*/ 0 60000 65536"/>
                <a:gd name="T23" fmla="*/ 0 60000 65536"/>
                <a:gd name="T24" fmla="*/ 0 w 405"/>
                <a:gd name="T25" fmla="*/ 0 h 55"/>
                <a:gd name="T26" fmla="*/ 405 w 405"/>
                <a:gd name="T27" fmla="*/ 55 h 5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05" h="55">
                  <a:moveTo>
                    <a:pt x="405" y="36"/>
                  </a:moveTo>
                  <a:lnTo>
                    <a:pt x="405" y="55"/>
                  </a:lnTo>
                  <a:lnTo>
                    <a:pt x="285" y="55"/>
                  </a:lnTo>
                  <a:lnTo>
                    <a:pt x="175" y="46"/>
                  </a:lnTo>
                  <a:lnTo>
                    <a:pt x="0" y="27"/>
                  </a:lnTo>
                  <a:lnTo>
                    <a:pt x="8" y="0"/>
                  </a:lnTo>
                  <a:lnTo>
                    <a:pt x="396" y="27"/>
                  </a:lnTo>
                  <a:lnTo>
                    <a:pt x="405" y="36"/>
                  </a:lnTo>
                  <a:close/>
                </a:path>
              </a:pathLst>
            </a:custGeom>
            <a:solidFill>
              <a:srgbClr val="000000"/>
            </a:solidFill>
            <a:ln w="9525">
              <a:noFill/>
              <a:round/>
              <a:headEnd/>
              <a:tailEnd/>
            </a:ln>
          </p:spPr>
          <p:txBody>
            <a:bodyPr>
              <a:prstTxWarp prst="textNoShape">
                <a:avLst/>
              </a:prstTxWarp>
            </a:bodyPr>
            <a:lstStyle/>
            <a:p>
              <a:endParaRPr lang="en-US"/>
            </a:p>
          </p:txBody>
        </p:sp>
        <p:sp>
          <p:nvSpPr>
            <p:cNvPr id="24699" name="Freeform 318"/>
            <p:cNvSpPr>
              <a:spLocks/>
            </p:cNvSpPr>
            <p:nvPr/>
          </p:nvSpPr>
          <p:spPr bwMode="auto">
            <a:xfrm>
              <a:off x="2898" y="4112"/>
              <a:ext cx="6" cy="1"/>
            </a:xfrm>
            <a:custGeom>
              <a:avLst/>
              <a:gdLst>
                <a:gd name="T0" fmla="*/ 0 w 47"/>
                <a:gd name="T1" fmla="*/ 0 h 1"/>
                <a:gd name="T2" fmla="*/ 47 w 47"/>
                <a:gd name="T3" fmla="*/ 0 h 1"/>
                <a:gd name="T4" fmla="*/ 0 w 47"/>
                <a:gd name="T5" fmla="*/ 0 h 1"/>
                <a:gd name="T6" fmla="*/ 0 60000 65536"/>
                <a:gd name="T7" fmla="*/ 0 60000 65536"/>
                <a:gd name="T8" fmla="*/ 0 60000 65536"/>
                <a:gd name="T9" fmla="*/ 0 w 47"/>
                <a:gd name="T10" fmla="*/ 0 h 1"/>
                <a:gd name="T11" fmla="*/ 47 w 47"/>
                <a:gd name="T12" fmla="*/ 1 h 1"/>
              </a:gdLst>
              <a:ahLst/>
              <a:cxnLst>
                <a:cxn ang="T6">
                  <a:pos x="T0" y="T1"/>
                </a:cxn>
                <a:cxn ang="T7">
                  <a:pos x="T2" y="T3"/>
                </a:cxn>
                <a:cxn ang="T8">
                  <a:pos x="T4" y="T5"/>
                </a:cxn>
              </a:cxnLst>
              <a:rect l="T9" t="T10" r="T11" b="T12"/>
              <a:pathLst>
                <a:path w="47" h="1">
                  <a:moveTo>
                    <a:pt x="0" y="0"/>
                  </a:moveTo>
                  <a:lnTo>
                    <a:pt x="47" y="0"/>
                  </a:lnTo>
                  <a:lnTo>
                    <a:pt x="0" y="0"/>
                  </a:lnTo>
                  <a:close/>
                </a:path>
              </a:pathLst>
            </a:custGeom>
            <a:solidFill>
              <a:srgbClr val="FFFFFF"/>
            </a:solidFill>
            <a:ln w="9525">
              <a:noFill/>
              <a:round/>
              <a:headEnd/>
              <a:tailEnd/>
            </a:ln>
          </p:spPr>
          <p:txBody>
            <a:bodyPr>
              <a:prstTxWarp prst="textNoShape">
                <a:avLst/>
              </a:prstTxWarp>
            </a:bodyPr>
            <a:lstStyle/>
            <a:p>
              <a:endParaRPr lang="en-US"/>
            </a:p>
          </p:txBody>
        </p:sp>
        <p:sp>
          <p:nvSpPr>
            <p:cNvPr id="24700" name="Freeform 319"/>
            <p:cNvSpPr>
              <a:spLocks/>
            </p:cNvSpPr>
            <p:nvPr/>
          </p:nvSpPr>
          <p:spPr bwMode="auto">
            <a:xfrm>
              <a:off x="1206" y="3117"/>
              <a:ext cx="224" cy="680"/>
            </a:xfrm>
            <a:custGeom>
              <a:avLst/>
              <a:gdLst>
                <a:gd name="T0" fmla="*/ 1796 w 1796"/>
                <a:gd name="T1" fmla="*/ 571 h 5437"/>
                <a:gd name="T2" fmla="*/ 893 w 1796"/>
                <a:gd name="T3" fmla="*/ 765 h 5437"/>
                <a:gd name="T4" fmla="*/ 636 w 1796"/>
                <a:gd name="T5" fmla="*/ 2838 h 5437"/>
                <a:gd name="T6" fmla="*/ 1041 w 1796"/>
                <a:gd name="T7" fmla="*/ 5327 h 5437"/>
                <a:gd name="T8" fmla="*/ 460 w 1796"/>
                <a:gd name="T9" fmla="*/ 5382 h 5437"/>
                <a:gd name="T10" fmla="*/ 101 w 1796"/>
                <a:gd name="T11" fmla="*/ 5437 h 5437"/>
                <a:gd name="T12" fmla="*/ 0 w 1796"/>
                <a:gd name="T13" fmla="*/ 5437 h 5437"/>
                <a:gd name="T14" fmla="*/ 45 w 1796"/>
                <a:gd name="T15" fmla="*/ 5382 h 5437"/>
                <a:gd name="T16" fmla="*/ 0 w 1796"/>
                <a:gd name="T17" fmla="*/ 4746 h 5437"/>
                <a:gd name="T18" fmla="*/ 18 w 1796"/>
                <a:gd name="T19" fmla="*/ 4580 h 5437"/>
                <a:gd name="T20" fmla="*/ 156 w 1796"/>
                <a:gd name="T21" fmla="*/ 1161 h 5437"/>
                <a:gd name="T22" fmla="*/ 405 w 1796"/>
                <a:gd name="T23" fmla="*/ 498 h 5437"/>
                <a:gd name="T24" fmla="*/ 626 w 1796"/>
                <a:gd name="T25" fmla="*/ 166 h 5437"/>
                <a:gd name="T26" fmla="*/ 709 w 1796"/>
                <a:gd name="T27" fmla="*/ 83 h 5437"/>
                <a:gd name="T28" fmla="*/ 958 w 1796"/>
                <a:gd name="T29" fmla="*/ 0 h 5437"/>
                <a:gd name="T30" fmla="*/ 1317 w 1796"/>
                <a:gd name="T31" fmla="*/ 110 h 5437"/>
                <a:gd name="T32" fmla="*/ 1621 w 1796"/>
                <a:gd name="T33" fmla="*/ 331 h 5437"/>
                <a:gd name="T34" fmla="*/ 1796 w 1796"/>
                <a:gd name="T35" fmla="*/ 571 h 543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796"/>
                <a:gd name="T55" fmla="*/ 0 h 5437"/>
                <a:gd name="T56" fmla="*/ 1796 w 1796"/>
                <a:gd name="T57" fmla="*/ 5437 h 5437"/>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796" h="5437">
                  <a:moveTo>
                    <a:pt x="1796" y="571"/>
                  </a:moveTo>
                  <a:lnTo>
                    <a:pt x="893" y="765"/>
                  </a:lnTo>
                  <a:lnTo>
                    <a:pt x="636" y="2838"/>
                  </a:lnTo>
                  <a:lnTo>
                    <a:pt x="1041" y="5327"/>
                  </a:lnTo>
                  <a:lnTo>
                    <a:pt x="460" y="5382"/>
                  </a:lnTo>
                  <a:lnTo>
                    <a:pt x="101" y="5437"/>
                  </a:lnTo>
                  <a:lnTo>
                    <a:pt x="0" y="5437"/>
                  </a:lnTo>
                  <a:lnTo>
                    <a:pt x="45" y="5382"/>
                  </a:lnTo>
                  <a:lnTo>
                    <a:pt x="0" y="4746"/>
                  </a:lnTo>
                  <a:lnTo>
                    <a:pt x="18" y="4580"/>
                  </a:lnTo>
                  <a:lnTo>
                    <a:pt x="156" y="1161"/>
                  </a:lnTo>
                  <a:lnTo>
                    <a:pt x="405" y="498"/>
                  </a:lnTo>
                  <a:lnTo>
                    <a:pt x="626" y="166"/>
                  </a:lnTo>
                  <a:lnTo>
                    <a:pt x="709" y="83"/>
                  </a:lnTo>
                  <a:lnTo>
                    <a:pt x="958" y="0"/>
                  </a:lnTo>
                  <a:lnTo>
                    <a:pt x="1317" y="110"/>
                  </a:lnTo>
                  <a:lnTo>
                    <a:pt x="1621" y="331"/>
                  </a:lnTo>
                  <a:lnTo>
                    <a:pt x="1796" y="571"/>
                  </a:lnTo>
                  <a:close/>
                </a:path>
              </a:pathLst>
            </a:custGeom>
            <a:solidFill>
              <a:srgbClr val="A37A26"/>
            </a:solidFill>
            <a:ln w="9525">
              <a:noFill/>
              <a:round/>
              <a:headEnd/>
              <a:tailEnd/>
            </a:ln>
          </p:spPr>
          <p:txBody>
            <a:bodyPr>
              <a:prstTxWarp prst="textNoShape">
                <a:avLst/>
              </a:prstTxWarp>
            </a:bodyPr>
            <a:lstStyle/>
            <a:p>
              <a:endParaRPr lang="en-US"/>
            </a:p>
          </p:txBody>
        </p:sp>
        <p:sp>
          <p:nvSpPr>
            <p:cNvPr id="24701" name="Freeform 320"/>
            <p:cNvSpPr>
              <a:spLocks/>
            </p:cNvSpPr>
            <p:nvPr/>
          </p:nvSpPr>
          <p:spPr bwMode="auto">
            <a:xfrm>
              <a:off x="2751" y="3245"/>
              <a:ext cx="107" cy="59"/>
            </a:xfrm>
            <a:custGeom>
              <a:avLst/>
              <a:gdLst>
                <a:gd name="T0" fmla="*/ 0 w 857"/>
                <a:gd name="T1" fmla="*/ 470 h 470"/>
                <a:gd name="T2" fmla="*/ 55 w 857"/>
                <a:gd name="T3" fmla="*/ 110 h 470"/>
                <a:gd name="T4" fmla="*/ 526 w 857"/>
                <a:gd name="T5" fmla="*/ 27 h 470"/>
                <a:gd name="T6" fmla="*/ 718 w 857"/>
                <a:gd name="T7" fmla="*/ 0 h 470"/>
                <a:gd name="T8" fmla="*/ 857 w 857"/>
                <a:gd name="T9" fmla="*/ 386 h 470"/>
                <a:gd name="T10" fmla="*/ 0 w 857"/>
                <a:gd name="T11" fmla="*/ 470 h 470"/>
                <a:gd name="T12" fmla="*/ 0 60000 65536"/>
                <a:gd name="T13" fmla="*/ 0 60000 65536"/>
                <a:gd name="T14" fmla="*/ 0 60000 65536"/>
                <a:gd name="T15" fmla="*/ 0 60000 65536"/>
                <a:gd name="T16" fmla="*/ 0 60000 65536"/>
                <a:gd name="T17" fmla="*/ 0 60000 65536"/>
                <a:gd name="T18" fmla="*/ 0 w 857"/>
                <a:gd name="T19" fmla="*/ 0 h 470"/>
                <a:gd name="T20" fmla="*/ 857 w 857"/>
                <a:gd name="T21" fmla="*/ 470 h 470"/>
              </a:gdLst>
              <a:ahLst/>
              <a:cxnLst>
                <a:cxn ang="T12">
                  <a:pos x="T0" y="T1"/>
                </a:cxn>
                <a:cxn ang="T13">
                  <a:pos x="T2" y="T3"/>
                </a:cxn>
                <a:cxn ang="T14">
                  <a:pos x="T4" y="T5"/>
                </a:cxn>
                <a:cxn ang="T15">
                  <a:pos x="T6" y="T7"/>
                </a:cxn>
                <a:cxn ang="T16">
                  <a:pos x="T8" y="T9"/>
                </a:cxn>
                <a:cxn ang="T17">
                  <a:pos x="T10" y="T11"/>
                </a:cxn>
              </a:cxnLst>
              <a:rect l="T18" t="T19" r="T20" b="T21"/>
              <a:pathLst>
                <a:path w="857" h="470">
                  <a:moveTo>
                    <a:pt x="0" y="470"/>
                  </a:moveTo>
                  <a:lnTo>
                    <a:pt x="55" y="110"/>
                  </a:lnTo>
                  <a:lnTo>
                    <a:pt x="526" y="27"/>
                  </a:lnTo>
                  <a:lnTo>
                    <a:pt x="718" y="0"/>
                  </a:lnTo>
                  <a:lnTo>
                    <a:pt x="857" y="386"/>
                  </a:lnTo>
                  <a:lnTo>
                    <a:pt x="0" y="470"/>
                  </a:lnTo>
                  <a:close/>
                </a:path>
              </a:pathLst>
            </a:custGeom>
            <a:solidFill>
              <a:srgbClr val="669999"/>
            </a:solidFill>
            <a:ln w="9525">
              <a:noFill/>
              <a:round/>
              <a:headEnd/>
              <a:tailEnd/>
            </a:ln>
          </p:spPr>
          <p:txBody>
            <a:bodyPr>
              <a:prstTxWarp prst="textNoShape">
                <a:avLst/>
              </a:prstTxWarp>
            </a:bodyPr>
            <a:lstStyle/>
            <a:p>
              <a:endParaRPr lang="en-US"/>
            </a:p>
          </p:txBody>
        </p:sp>
        <p:sp>
          <p:nvSpPr>
            <p:cNvPr id="24702" name="Freeform 321"/>
            <p:cNvSpPr>
              <a:spLocks/>
            </p:cNvSpPr>
            <p:nvPr/>
          </p:nvSpPr>
          <p:spPr bwMode="auto">
            <a:xfrm>
              <a:off x="2763" y="3252"/>
              <a:ext cx="404" cy="142"/>
            </a:xfrm>
            <a:custGeom>
              <a:avLst/>
              <a:gdLst>
                <a:gd name="T0" fmla="*/ 33 w 404"/>
                <a:gd name="T1" fmla="*/ 69 h 142"/>
                <a:gd name="T2" fmla="*/ 39 w 404"/>
                <a:gd name="T3" fmla="*/ 135 h 142"/>
                <a:gd name="T4" fmla="*/ 267 w 404"/>
                <a:gd name="T5" fmla="*/ 111 h 142"/>
                <a:gd name="T6" fmla="*/ 384 w 404"/>
                <a:gd name="T7" fmla="*/ 69 h 142"/>
                <a:gd name="T8" fmla="*/ 387 w 404"/>
                <a:gd name="T9" fmla="*/ 6 h 142"/>
                <a:gd name="T10" fmla="*/ 303 w 404"/>
                <a:gd name="T11" fmla="*/ 30 h 142"/>
                <a:gd name="T12" fmla="*/ 165 w 404"/>
                <a:gd name="T13" fmla="*/ 72 h 142"/>
                <a:gd name="T14" fmla="*/ 33 w 404"/>
                <a:gd name="T15" fmla="*/ 69 h 142"/>
                <a:gd name="T16" fmla="*/ 0 60000 65536"/>
                <a:gd name="T17" fmla="*/ 0 60000 65536"/>
                <a:gd name="T18" fmla="*/ 0 60000 65536"/>
                <a:gd name="T19" fmla="*/ 0 60000 65536"/>
                <a:gd name="T20" fmla="*/ 0 60000 65536"/>
                <a:gd name="T21" fmla="*/ 0 60000 65536"/>
                <a:gd name="T22" fmla="*/ 0 60000 65536"/>
                <a:gd name="T23" fmla="*/ 0 60000 65536"/>
                <a:gd name="T24" fmla="*/ 0 w 404"/>
                <a:gd name="T25" fmla="*/ 0 h 142"/>
                <a:gd name="T26" fmla="*/ 404 w 404"/>
                <a:gd name="T27" fmla="*/ 142 h 14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04" h="142">
                  <a:moveTo>
                    <a:pt x="33" y="69"/>
                  </a:moveTo>
                  <a:cubicBezTo>
                    <a:pt x="12" y="80"/>
                    <a:pt x="0" y="128"/>
                    <a:pt x="39" y="135"/>
                  </a:cubicBezTo>
                  <a:cubicBezTo>
                    <a:pt x="78" y="142"/>
                    <a:pt x="210" y="122"/>
                    <a:pt x="267" y="111"/>
                  </a:cubicBezTo>
                  <a:cubicBezTo>
                    <a:pt x="324" y="100"/>
                    <a:pt x="364" y="86"/>
                    <a:pt x="384" y="69"/>
                  </a:cubicBezTo>
                  <a:cubicBezTo>
                    <a:pt x="404" y="52"/>
                    <a:pt x="400" y="12"/>
                    <a:pt x="387" y="6"/>
                  </a:cubicBezTo>
                  <a:cubicBezTo>
                    <a:pt x="374" y="0"/>
                    <a:pt x="340" y="19"/>
                    <a:pt x="303" y="30"/>
                  </a:cubicBezTo>
                  <a:cubicBezTo>
                    <a:pt x="266" y="41"/>
                    <a:pt x="208" y="66"/>
                    <a:pt x="165" y="72"/>
                  </a:cubicBezTo>
                  <a:cubicBezTo>
                    <a:pt x="122" y="78"/>
                    <a:pt x="54" y="58"/>
                    <a:pt x="33" y="69"/>
                  </a:cubicBezTo>
                  <a:close/>
                </a:path>
              </a:pathLst>
            </a:custGeom>
            <a:solidFill>
              <a:srgbClr val="A3B2B2"/>
            </a:solidFill>
            <a:ln w="9525">
              <a:noFill/>
              <a:round/>
              <a:headEnd/>
              <a:tailEnd/>
            </a:ln>
          </p:spPr>
          <p:txBody>
            <a:bodyPr>
              <a:prstTxWarp prst="textNoShape">
                <a:avLst/>
              </a:prstTxWarp>
            </a:bodyPr>
            <a:lstStyle/>
            <a:p>
              <a:endParaRPr lang="en-US"/>
            </a:p>
          </p:txBody>
        </p:sp>
      </p:grpSp>
      <p:pic>
        <p:nvPicPr>
          <p:cNvPr id="13634" name="Picture 322" descr="donkey4"/>
          <p:cNvPicPr>
            <a:picLocks noChangeAspect="1" noChangeArrowheads="1"/>
          </p:cNvPicPr>
          <p:nvPr/>
        </p:nvPicPr>
        <mc:AlternateContent>
          <mc:Choice xmlns:ma="http://schemas.microsoft.com/office/mac/drawingml/2008/main" Requires="ma">
            <p:blipFill>
              <a:blip r:embed="rId3"/>
              <a:srcRect/>
              <a:stretch>
                <a:fillRect/>
              </a:stretch>
            </p:blipFill>
          </mc:Choice>
          <mc:Fallback>
            <p:blipFill>
              <a:blip r:embed="rId4"/>
              <a:srcRect/>
              <a:stretch>
                <a:fillRect/>
              </a:stretch>
            </p:blipFill>
          </mc:Fallback>
        </mc:AlternateContent>
        <p:spPr bwMode="auto">
          <a:xfrm>
            <a:off x="5278438" y="404813"/>
            <a:ext cx="2974975" cy="3490912"/>
          </a:xfrm>
          <a:prstGeom prst="rect">
            <a:avLst/>
          </a:prstGeom>
          <a:noFill/>
          <a:ln w="9525">
            <a:noFill/>
            <a:miter lim="800000"/>
            <a:headEnd/>
            <a:tailEnd/>
          </a:ln>
        </p:spPr>
      </p:pic>
      <p:sp>
        <p:nvSpPr>
          <p:cNvPr id="13635" name="Text Box 323"/>
          <p:cNvSpPr txBox="1">
            <a:spLocks noChangeArrowheads="1"/>
          </p:cNvSpPr>
          <p:nvPr/>
        </p:nvSpPr>
        <p:spPr bwMode="auto">
          <a:xfrm>
            <a:off x="1185863" y="6076950"/>
            <a:ext cx="7278687" cy="519113"/>
          </a:xfrm>
          <a:prstGeom prst="rect">
            <a:avLst/>
          </a:prstGeom>
          <a:noFill/>
          <a:ln w="9525">
            <a:noFill/>
            <a:miter lim="800000"/>
            <a:headEnd/>
            <a:tailEnd/>
          </a:ln>
        </p:spPr>
        <p:txBody>
          <a:bodyPr>
            <a:prstTxWarp prst="textNoShape">
              <a:avLst/>
            </a:prstTxWarp>
            <a:spAutoFit/>
          </a:bodyPr>
          <a:lstStyle/>
          <a:p>
            <a:r>
              <a:rPr lang="de-DE">
                <a:solidFill>
                  <a:srgbClr val="663300"/>
                </a:solidFill>
              </a:rPr>
              <a:t>hat der Hund gesagt, und ist mitgekommen.</a:t>
            </a:r>
            <a:endParaRPr lang="en-US">
              <a:solidFill>
                <a:srgbClr val="663300"/>
              </a:solidFill>
            </a:endParaRPr>
          </a:p>
        </p:txBody>
      </p:sp>
      <p:pic>
        <p:nvPicPr>
          <p:cNvPr id="13636" name="Picture 324" descr="dog walking"/>
          <p:cNvPicPr>
            <a:picLocks noChangeAspect="1" noChangeArrowheads="1"/>
          </p:cNvPicPr>
          <p:nvPr/>
        </p:nvPicPr>
        <mc:AlternateContent>
          <mc:Choice xmlns:ma="http://schemas.microsoft.com/office/mac/drawingml/2008/main" Requires="ma">
            <p:blipFill>
              <a:blip r:embed="rId5"/>
              <a:srcRect/>
              <a:stretch>
                <a:fillRect/>
              </a:stretch>
            </p:blipFill>
          </mc:Choice>
          <mc:Fallback>
            <p:blipFill>
              <a:blip r:embed="rId6"/>
              <a:srcRect/>
              <a:stretch>
                <a:fillRect/>
              </a:stretch>
            </p:blipFill>
          </mc:Fallback>
        </mc:AlternateContent>
        <p:spPr bwMode="auto">
          <a:xfrm>
            <a:off x="1435100" y="3211513"/>
            <a:ext cx="3436938" cy="2674937"/>
          </a:xfrm>
          <a:prstGeom prst="rect">
            <a:avLst/>
          </a:prstGeom>
          <a:noFill/>
          <a:ln w="9525">
            <a:noFill/>
            <a:miter lim="800000"/>
            <a:headEnd/>
            <a:tailEnd/>
          </a:ln>
        </p:spPr>
      </p:pic>
      <p:sp>
        <p:nvSpPr>
          <p:cNvPr id="13637" name="Text Box 325"/>
          <p:cNvSpPr txBox="1">
            <a:spLocks noChangeArrowheads="1"/>
          </p:cNvSpPr>
          <p:nvPr/>
        </p:nvSpPr>
        <p:spPr bwMode="auto">
          <a:xfrm>
            <a:off x="577850" y="292100"/>
            <a:ext cx="3803650" cy="2654300"/>
          </a:xfrm>
          <a:prstGeom prst="rect">
            <a:avLst/>
          </a:prstGeom>
          <a:noFill/>
          <a:ln w="9525">
            <a:noFill/>
            <a:miter lim="800000"/>
            <a:headEnd/>
            <a:tailEnd/>
          </a:ln>
        </p:spPr>
        <p:txBody>
          <a:bodyPr>
            <a:prstTxWarp prst="textNoShape">
              <a:avLst/>
            </a:prstTxWarp>
            <a:spAutoFit/>
          </a:bodyPr>
          <a:lstStyle/>
          <a:p>
            <a:r>
              <a:rPr lang="de-DE"/>
              <a:t>„</a:t>
            </a:r>
            <a:r>
              <a:rPr lang="de-DE">
                <a:solidFill>
                  <a:srgbClr val="663300"/>
                </a:solidFill>
              </a:rPr>
              <a:t>Ich gehe nach Bremen und werde Stadtmusikant. Du kannst mit mir kommen und auch Musiker werden.“</a:t>
            </a:r>
          </a:p>
        </p:txBody>
      </p:sp>
      <p:grpSp>
        <p:nvGrpSpPr>
          <p:cNvPr id="4" name="Group 328"/>
          <p:cNvGrpSpPr>
            <a:grpSpLocks/>
          </p:cNvGrpSpPr>
          <p:nvPr/>
        </p:nvGrpSpPr>
        <p:grpSpPr bwMode="auto">
          <a:xfrm>
            <a:off x="349250" y="3157538"/>
            <a:ext cx="1412875" cy="561975"/>
            <a:chOff x="220" y="1989"/>
            <a:chExt cx="890" cy="354"/>
          </a:xfrm>
        </p:grpSpPr>
        <p:sp>
          <p:nvSpPr>
            <p:cNvPr id="24585" name="Text Box 326"/>
            <p:cNvSpPr txBox="1">
              <a:spLocks noChangeArrowheads="1"/>
            </p:cNvSpPr>
            <p:nvPr/>
          </p:nvSpPr>
          <p:spPr bwMode="auto">
            <a:xfrm>
              <a:off x="262" y="2016"/>
              <a:ext cx="789" cy="327"/>
            </a:xfrm>
            <a:prstGeom prst="rect">
              <a:avLst/>
            </a:prstGeom>
            <a:noFill/>
            <a:ln w="9525">
              <a:noFill/>
              <a:miter lim="800000"/>
              <a:headEnd/>
              <a:tailEnd/>
            </a:ln>
          </p:spPr>
          <p:txBody>
            <a:bodyPr>
              <a:prstTxWarp prst="textNoShape">
                <a:avLst/>
              </a:prstTxWarp>
              <a:spAutoFit/>
            </a:bodyPr>
            <a:lstStyle/>
            <a:p>
              <a:pPr>
                <a:spcBef>
                  <a:spcPct val="50000"/>
                </a:spcBef>
              </a:pPr>
              <a:r>
                <a:rPr lang="de-DE">
                  <a:solidFill>
                    <a:srgbClr val="663300"/>
                  </a:solidFill>
                </a:rPr>
                <a:t>„Toll“</a:t>
              </a:r>
              <a:endParaRPr lang="en-US">
                <a:solidFill>
                  <a:srgbClr val="663300"/>
                </a:solidFill>
              </a:endParaRPr>
            </a:p>
          </p:txBody>
        </p:sp>
        <p:sp>
          <p:nvSpPr>
            <p:cNvPr id="24586" name="AutoShape 327"/>
            <p:cNvSpPr>
              <a:spLocks noChangeArrowheads="1"/>
            </p:cNvSpPr>
            <p:nvPr/>
          </p:nvSpPr>
          <p:spPr bwMode="auto">
            <a:xfrm>
              <a:off x="220" y="1989"/>
              <a:ext cx="890" cy="349"/>
            </a:xfrm>
            <a:prstGeom prst="wedgeRoundRectCallout">
              <a:avLst>
                <a:gd name="adj1" fmla="val 48653"/>
                <a:gd name="adj2" fmla="val 131088"/>
                <a:gd name="adj3" fmla="val 16667"/>
              </a:avLst>
            </a:prstGeom>
            <a:noFill/>
            <a:ln w="9525">
              <a:solidFill>
                <a:schemeClr val="tx1"/>
              </a:solidFill>
              <a:miter lim="800000"/>
              <a:headEnd/>
              <a:tailEnd/>
            </a:ln>
          </p:spPr>
          <p:txBody>
            <a:bodyPr>
              <a:prstTxWarp prst="textNoShape">
                <a:avLst/>
              </a:prstTxWarp>
            </a:bodyPr>
            <a:lstStyle/>
            <a:p>
              <a:pPr algn="ctr"/>
              <a:endParaRPr lang="en-US"/>
            </a:p>
          </p:txBody>
        </p:sp>
      </p:gr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grpId="0" nodeType="withEffect">
                                  <p:stCondLst>
                                    <p:cond delay="0"/>
                                  </p:stCondLst>
                                  <p:childTnLst>
                                    <p:set>
                                      <p:cBhvr>
                                        <p:cTn id="6" dur="1" fill="hold">
                                          <p:stCondLst>
                                            <p:cond delay="0"/>
                                          </p:stCondLst>
                                        </p:cTn>
                                        <p:tgtEl>
                                          <p:spTgt spid="13316"/>
                                        </p:tgtEl>
                                        <p:attrNameLst>
                                          <p:attrName>style.visibility</p:attrName>
                                        </p:attrNameLst>
                                      </p:cBhvr>
                                      <p:to>
                                        <p:strVal val="visible"/>
                                      </p:to>
                                    </p:set>
                                    <p:animEffect transition="in" filter="blinds(horizontal)">
                                      <p:cBhvr>
                                        <p:cTn id="7" dur="500"/>
                                        <p:tgtEl>
                                          <p:spTgt spid="13316"/>
                                        </p:tgtEl>
                                      </p:cBhvr>
                                    </p:animEffect>
                                  </p:childTnLst>
                                </p:cTn>
                              </p:par>
                            </p:childTnLst>
                          </p:cTn>
                        </p:par>
                        <p:par>
                          <p:cTn id="8" fill="hold">
                            <p:stCondLst>
                              <p:cond delay="500"/>
                            </p:stCondLst>
                            <p:childTnLst>
                              <p:par>
                                <p:cTn id="9" presetID="23" presetClass="entr" presetSubtype="272" fill="hold" nodeType="after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500" fill="hold"/>
                                        <p:tgtEl>
                                          <p:spTgt spid="2"/>
                                        </p:tgtEl>
                                        <p:attrNameLst>
                                          <p:attrName>ppt_w</p:attrName>
                                        </p:attrNameLst>
                                      </p:cBhvr>
                                      <p:tavLst>
                                        <p:tav tm="0">
                                          <p:val>
                                            <p:strVal val="2/3*#ppt_w"/>
                                          </p:val>
                                        </p:tav>
                                        <p:tav tm="100000">
                                          <p:val>
                                            <p:strVal val="#ppt_w"/>
                                          </p:val>
                                        </p:tav>
                                      </p:tavLst>
                                    </p:anim>
                                    <p:anim calcmode="lin" valueType="num">
                                      <p:cBhvr>
                                        <p:cTn id="12" dur="500" fill="hold"/>
                                        <p:tgtEl>
                                          <p:spTgt spid="2"/>
                                        </p:tgtEl>
                                        <p:attrNameLst>
                                          <p:attrName>ppt_h</p:attrName>
                                        </p:attrNameLst>
                                      </p:cBhvr>
                                      <p:tavLst>
                                        <p:tav tm="0">
                                          <p:val>
                                            <p:strVal val="2/3*#ppt_h"/>
                                          </p:val>
                                        </p:tav>
                                        <p:tav tm="100000">
                                          <p:val>
                                            <p:strVal val="#ppt_h"/>
                                          </p:val>
                                        </p:tav>
                                      </p:tavLst>
                                    </p:anim>
                                  </p:childTnLst>
                                </p:cTn>
                              </p:par>
                            </p:childTnLst>
                          </p:cTn>
                        </p:par>
                        <p:par>
                          <p:cTn id="13" fill="hold">
                            <p:stCondLst>
                              <p:cond delay="1000"/>
                            </p:stCondLst>
                            <p:childTnLst>
                              <p:par>
                                <p:cTn id="14" presetID="3" presetClass="entr" presetSubtype="10" fill="hold" grpId="0" nodeType="afterEffect">
                                  <p:stCondLst>
                                    <p:cond delay="2000"/>
                                  </p:stCondLst>
                                  <p:childTnLst>
                                    <p:set>
                                      <p:cBhvr>
                                        <p:cTn id="15" dur="1" fill="hold">
                                          <p:stCondLst>
                                            <p:cond delay="0"/>
                                          </p:stCondLst>
                                        </p:cTn>
                                        <p:tgtEl>
                                          <p:spTgt spid="13637"/>
                                        </p:tgtEl>
                                        <p:attrNameLst>
                                          <p:attrName>style.visibility</p:attrName>
                                        </p:attrNameLst>
                                      </p:cBhvr>
                                      <p:to>
                                        <p:strVal val="visible"/>
                                      </p:to>
                                    </p:set>
                                    <p:animEffect transition="in" filter="blinds(horizontal)">
                                      <p:cBhvr>
                                        <p:cTn id="16" dur="500"/>
                                        <p:tgtEl>
                                          <p:spTgt spid="13637"/>
                                        </p:tgtEl>
                                      </p:cBhvr>
                                    </p:animEffect>
                                  </p:childTnLst>
                                </p:cTn>
                              </p:par>
                            </p:childTnLst>
                          </p:cTn>
                        </p:par>
                        <p:par>
                          <p:cTn id="17" fill="hold">
                            <p:stCondLst>
                              <p:cond delay="3500"/>
                            </p:stCondLst>
                            <p:childTnLst>
                              <p:par>
                                <p:cTn id="18" presetID="1" presetClass="exit" presetSubtype="0" fill="hold" nodeType="afterEffect">
                                  <p:stCondLst>
                                    <p:cond delay="0"/>
                                  </p:stCondLst>
                                  <p:childTnLst>
                                    <p:set>
                                      <p:cBhvr>
                                        <p:cTn id="19" dur="1" fill="hold">
                                          <p:stCondLst>
                                            <p:cond delay="0"/>
                                          </p:stCondLst>
                                        </p:cTn>
                                        <p:tgtEl>
                                          <p:spTgt spid="2"/>
                                        </p:tgtEl>
                                        <p:attrNameLst>
                                          <p:attrName>style.visibility</p:attrName>
                                        </p:attrNameLst>
                                      </p:cBhvr>
                                      <p:to>
                                        <p:strVal val="hidden"/>
                                      </p:to>
                                    </p:set>
                                  </p:childTnLst>
                                </p:cTn>
                              </p:par>
                            </p:childTnLst>
                          </p:cTn>
                        </p:par>
                        <p:par>
                          <p:cTn id="20" fill="hold">
                            <p:stCondLst>
                              <p:cond delay="3500"/>
                            </p:stCondLst>
                            <p:childTnLst>
                              <p:par>
                                <p:cTn id="21" presetID="23" presetClass="entr" presetSubtype="272" fill="hold" nodeType="afterEffect">
                                  <p:stCondLst>
                                    <p:cond delay="0"/>
                                  </p:stCondLst>
                                  <p:childTnLst>
                                    <p:set>
                                      <p:cBhvr>
                                        <p:cTn id="22" dur="1" fill="hold">
                                          <p:stCondLst>
                                            <p:cond delay="0"/>
                                          </p:stCondLst>
                                        </p:cTn>
                                        <p:tgtEl>
                                          <p:spTgt spid="13634"/>
                                        </p:tgtEl>
                                        <p:attrNameLst>
                                          <p:attrName>style.visibility</p:attrName>
                                        </p:attrNameLst>
                                      </p:cBhvr>
                                      <p:to>
                                        <p:strVal val="visible"/>
                                      </p:to>
                                    </p:set>
                                    <p:anim calcmode="lin" valueType="num">
                                      <p:cBhvr>
                                        <p:cTn id="23" dur="500" fill="hold"/>
                                        <p:tgtEl>
                                          <p:spTgt spid="13634"/>
                                        </p:tgtEl>
                                        <p:attrNameLst>
                                          <p:attrName>ppt_w</p:attrName>
                                        </p:attrNameLst>
                                      </p:cBhvr>
                                      <p:tavLst>
                                        <p:tav tm="0">
                                          <p:val>
                                            <p:strVal val="2/3*#ppt_w"/>
                                          </p:val>
                                        </p:tav>
                                        <p:tav tm="100000">
                                          <p:val>
                                            <p:strVal val="#ppt_w"/>
                                          </p:val>
                                        </p:tav>
                                      </p:tavLst>
                                    </p:anim>
                                    <p:anim calcmode="lin" valueType="num">
                                      <p:cBhvr>
                                        <p:cTn id="24" dur="500" fill="hold"/>
                                        <p:tgtEl>
                                          <p:spTgt spid="13634"/>
                                        </p:tgtEl>
                                        <p:attrNameLst>
                                          <p:attrName>ppt_h</p:attrName>
                                        </p:attrNameLst>
                                      </p:cBhvr>
                                      <p:tavLst>
                                        <p:tav tm="0">
                                          <p:val>
                                            <p:strVal val="2/3*#ppt_h"/>
                                          </p:val>
                                        </p:tav>
                                        <p:tav tm="100000">
                                          <p:val>
                                            <p:strVal val="#ppt_h"/>
                                          </p:val>
                                        </p:tav>
                                      </p:tavLst>
                                    </p:anim>
                                  </p:childTnLst>
                                </p:cTn>
                              </p:par>
                            </p:childTnLst>
                          </p:cTn>
                        </p:par>
                        <p:par>
                          <p:cTn id="25" fill="hold">
                            <p:stCondLst>
                              <p:cond delay="4000"/>
                            </p:stCondLst>
                            <p:childTnLst>
                              <p:par>
                                <p:cTn id="26" presetID="23" presetClass="entr" presetSubtype="272" fill="hold" nodeType="afterEffect">
                                  <p:stCondLst>
                                    <p:cond delay="3500"/>
                                  </p:stCondLst>
                                  <p:childTnLst>
                                    <p:set>
                                      <p:cBhvr>
                                        <p:cTn id="27" dur="1" fill="hold">
                                          <p:stCondLst>
                                            <p:cond delay="0"/>
                                          </p:stCondLst>
                                        </p:cTn>
                                        <p:tgtEl>
                                          <p:spTgt spid="13636"/>
                                        </p:tgtEl>
                                        <p:attrNameLst>
                                          <p:attrName>style.visibility</p:attrName>
                                        </p:attrNameLst>
                                      </p:cBhvr>
                                      <p:to>
                                        <p:strVal val="visible"/>
                                      </p:to>
                                    </p:set>
                                    <p:anim calcmode="lin" valueType="num">
                                      <p:cBhvr>
                                        <p:cTn id="28" dur="500" fill="hold"/>
                                        <p:tgtEl>
                                          <p:spTgt spid="13636"/>
                                        </p:tgtEl>
                                        <p:attrNameLst>
                                          <p:attrName>ppt_w</p:attrName>
                                        </p:attrNameLst>
                                      </p:cBhvr>
                                      <p:tavLst>
                                        <p:tav tm="0">
                                          <p:val>
                                            <p:strVal val="2/3*#ppt_w"/>
                                          </p:val>
                                        </p:tav>
                                        <p:tav tm="100000">
                                          <p:val>
                                            <p:strVal val="#ppt_w"/>
                                          </p:val>
                                        </p:tav>
                                      </p:tavLst>
                                    </p:anim>
                                    <p:anim calcmode="lin" valueType="num">
                                      <p:cBhvr>
                                        <p:cTn id="29" dur="500" fill="hold"/>
                                        <p:tgtEl>
                                          <p:spTgt spid="13636"/>
                                        </p:tgtEl>
                                        <p:attrNameLst>
                                          <p:attrName>ppt_h</p:attrName>
                                        </p:attrNameLst>
                                      </p:cBhvr>
                                      <p:tavLst>
                                        <p:tav tm="0">
                                          <p:val>
                                            <p:strVal val="2/3*#ppt_h"/>
                                          </p:val>
                                        </p:tav>
                                        <p:tav tm="100000">
                                          <p:val>
                                            <p:strVal val="#ppt_h"/>
                                          </p:val>
                                        </p:tav>
                                      </p:tavLst>
                                    </p:anim>
                                  </p:childTnLst>
                                </p:cTn>
                              </p:par>
                            </p:childTnLst>
                          </p:cTn>
                        </p:par>
                        <p:par>
                          <p:cTn id="30" fill="hold">
                            <p:stCondLst>
                              <p:cond delay="8000"/>
                            </p:stCondLst>
                            <p:childTnLst>
                              <p:par>
                                <p:cTn id="31" presetID="3" presetClass="entr" presetSubtype="10" fill="hold" nodeType="afterEffect">
                                  <p:stCondLst>
                                    <p:cond delay="1000"/>
                                  </p:stCondLst>
                                  <p:childTnLst>
                                    <p:set>
                                      <p:cBhvr>
                                        <p:cTn id="32" dur="1" fill="hold">
                                          <p:stCondLst>
                                            <p:cond delay="0"/>
                                          </p:stCondLst>
                                        </p:cTn>
                                        <p:tgtEl>
                                          <p:spTgt spid="4"/>
                                        </p:tgtEl>
                                        <p:attrNameLst>
                                          <p:attrName>style.visibility</p:attrName>
                                        </p:attrNameLst>
                                      </p:cBhvr>
                                      <p:to>
                                        <p:strVal val="visible"/>
                                      </p:to>
                                    </p:set>
                                    <p:animEffect transition="in" filter="blinds(horizontal)">
                                      <p:cBhvr>
                                        <p:cTn id="33" dur="500"/>
                                        <p:tgtEl>
                                          <p:spTgt spid="4"/>
                                        </p:tgtEl>
                                      </p:cBhvr>
                                    </p:animEffect>
                                  </p:childTnLst>
                                </p:cTn>
                              </p:par>
                            </p:childTnLst>
                          </p:cTn>
                        </p:par>
                        <p:par>
                          <p:cTn id="34" fill="hold">
                            <p:stCondLst>
                              <p:cond delay="9500"/>
                            </p:stCondLst>
                            <p:childTnLst>
                              <p:par>
                                <p:cTn id="35" presetID="3" presetClass="entr" presetSubtype="10" fill="hold" grpId="0" nodeType="afterEffect">
                                  <p:stCondLst>
                                    <p:cond delay="1000"/>
                                  </p:stCondLst>
                                  <p:childTnLst>
                                    <p:set>
                                      <p:cBhvr>
                                        <p:cTn id="36" dur="1" fill="hold">
                                          <p:stCondLst>
                                            <p:cond delay="0"/>
                                          </p:stCondLst>
                                        </p:cTn>
                                        <p:tgtEl>
                                          <p:spTgt spid="13635"/>
                                        </p:tgtEl>
                                        <p:attrNameLst>
                                          <p:attrName>style.visibility</p:attrName>
                                        </p:attrNameLst>
                                      </p:cBhvr>
                                      <p:to>
                                        <p:strVal val="visible"/>
                                      </p:to>
                                    </p:set>
                                    <p:animEffect transition="in" filter="blinds(horizontal)">
                                      <p:cBhvr>
                                        <p:cTn id="37" dur="500"/>
                                        <p:tgtEl>
                                          <p:spTgt spid="136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6" grpId="0"/>
      <p:bldP spid="13635" grpId="0"/>
      <p:bldP spid="13637" grpId="0"/>
    </p:bld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5364" name="Text Box 4"/>
          <p:cNvSpPr txBox="1">
            <a:spLocks noChangeArrowheads="1"/>
          </p:cNvSpPr>
          <p:nvPr/>
        </p:nvSpPr>
        <p:spPr bwMode="auto">
          <a:xfrm>
            <a:off x="322263" y="276225"/>
            <a:ext cx="8551862" cy="1373188"/>
          </a:xfrm>
          <a:prstGeom prst="rect">
            <a:avLst/>
          </a:prstGeom>
          <a:noFill/>
          <a:ln w="9525">
            <a:noFill/>
            <a:miter lim="800000"/>
            <a:headEnd/>
            <a:tailEnd/>
          </a:ln>
        </p:spPr>
        <p:txBody>
          <a:bodyPr>
            <a:prstTxWarp prst="textNoShape">
              <a:avLst/>
            </a:prstTxWarp>
            <a:spAutoFit/>
          </a:bodyPr>
          <a:lstStyle/>
          <a:p>
            <a:r>
              <a:rPr lang="de-DE">
                <a:solidFill>
                  <a:srgbClr val="663300"/>
                </a:solidFill>
              </a:rPr>
              <a:t>Nach einer Weile haben sie auf dem Weg eine alte Katze getroffen. Die Katze hat am Weg gelegen und hat jämmerlich gemiaut.</a:t>
            </a:r>
          </a:p>
        </p:txBody>
      </p:sp>
      <p:sp>
        <p:nvSpPr>
          <p:cNvPr id="15365" name="AutoShape 5"/>
          <p:cNvSpPr>
            <a:spLocks noChangeArrowheads="1"/>
          </p:cNvSpPr>
          <p:nvPr/>
        </p:nvSpPr>
        <p:spPr bwMode="auto">
          <a:xfrm>
            <a:off x="1676400" y="2486025"/>
            <a:ext cx="3556000" cy="942975"/>
          </a:xfrm>
          <a:prstGeom prst="wedgeRoundRectCallout">
            <a:avLst>
              <a:gd name="adj1" fmla="val 25315"/>
              <a:gd name="adj2" fmla="val 100000"/>
              <a:gd name="adj3" fmla="val 16667"/>
            </a:avLst>
          </a:prstGeom>
          <a:noFill/>
          <a:ln w="9525">
            <a:solidFill>
              <a:schemeClr val="tx1"/>
            </a:solidFill>
            <a:miter lim="800000"/>
            <a:headEnd/>
            <a:tailEnd/>
          </a:ln>
        </p:spPr>
        <p:txBody>
          <a:bodyPr>
            <a:prstTxWarp prst="textNoShape">
              <a:avLst/>
            </a:prstTxWarp>
          </a:bodyPr>
          <a:lstStyle/>
          <a:p>
            <a:r>
              <a:rPr lang="de-DE">
                <a:solidFill>
                  <a:srgbClr val="663300"/>
                </a:solidFill>
              </a:rPr>
              <a:t>„Warum miaust du </a:t>
            </a:r>
            <a:br>
              <a:rPr lang="de-DE">
                <a:solidFill>
                  <a:srgbClr val="663300"/>
                </a:solidFill>
              </a:rPr>
            </a:br>
            <a:r>
              <a:rPr lang="de-DE">
                <a:solidFill>
                  <a:srgbClr val="663300"/>
                </a:solidFill>
              </a:rPr>
              <a:t>so jämmerlich?“</a:t>
            </a:r>
            <a:endParaRPr lang="en-US">
              <a:solidFill>
                <a:srgbClr val="663300"/>
              </a:solidFill>
            </a:endParaRPr>
          </a:p>
        </p:txBody>
      </p:sp>
      <p:pic>
        <p:nvPicPr>
          <p:cNvPr id="15370" name="Picture 10" descr="cat11"/>
          <p:cNvPicPr preferRelativeResize="0">
            <a:picLocks noChangeAspect="1" noChangeArrowheads="1"/>
          </p:cNvPicPr>
          <p:nvPr/>
        </p:nvPicPr>
        <mc:AlternateContent>
          <mc:Choice xmlns:ma="http://schemas.microsoft.com/office/mac/drawingml/2008/main" Requires="ma">
            <p:blipFill>
              <a:blip r:embed="rId3"/>
              <a:srcRect/>
              <a:stretch>
                <a:fillRect/>
              </a:stretch>
            </p:blipFill>
          </mc:Choice>
          <mc:Fallback>
            <p:blipFill>
              <a:blip r:embed="rId4"/>
              <a:srcRect/>
              <a:stretch>
                <a:fillRect/>
              </a:stretch>
            </p:blipFill>
          </mc:Fallback>
        </mc:AlternateContent>
        <p:spPr bwMode="auto">
          <a:xfrm>
            <a:off x="196850" y="5237163"/>
            <a:ext cx="1352550" cy="1295400"/>
          </a:xfrm>
          <a:prstGeom prst="rect">
            <a:avLst/>
          </a:prstGeom>
          <a:noFill/>
          <a:ln w="9525">
            <a:noFill/>
            <a:miter lim="800000"/>
            <a:headEnd/>
            <a:tailEnd/>
          </a:ln>
        </p:spPr>
      </p:pic>
      <p:grpSp>
        <p:nvGrpSpPr>
          <p:cNvPr id="2" name="Group 14"/>
          <p:cNvGrpSpPr>
            <a:grpSpLocks/>
          </p:cNvGrpSpPr>
          <p:nvPr/>
        </p:nvGrpSpPr>
        <p:grpSpPr bwMode="auto">
          <a:xfrm>
            <a:off x="4665663" y="3395663"/>
            <a:ext cx="3729037" cy="3128962"/>
            <a:chOff x="3344" y="2139"/>
            <a:chExt cx="2349" cy="1971"/>
          </a:xfrm>
        </p:grpSpPr>
        <p:pic>
          <p:nvPicPr>
            <p:cNvPr id="26631" name="Picture 8" descr="donkey"/>
            <p:cNvPicPr>
              <a:picLocks noChangeAspect="1" noChangeArrowheads="1"/>
            </p:cNvPicPr>
            <p:nvPr/>
          </p:nvPicPr>
          <mc:AlternateContent>
            <mc:Choice xmlns:ma="http://schemas.microsoft.com/office/mac/drawingml/2008/main" Requires="ma">
              <p:blipFill>
                <a:blip r:embed="rId5"/>
                <a:srcRect/>
                <a:stretch>
                  <a:fillRect/>
                </a:stretch>
              </p:blipFill>
            </mc:Choice>
            <mc:Fallback>
              <p:blipFill>
                <a:blip r:embed="rId6"/>
                <a:srcRect/>
                <a:stretch>
                  <a:fillRect/>
                </a:stretch>
              </p:blipFill>
            </mc:Fallback>
          </mc:AlternateContent>
          <p:spPr bwMode="auto">
            <a:xfrm flipH="1">
              <a:off x="3426" y="2139"/>
              <a:ext cx="2267" cy="1971"/>
            </a:xfrm>
            <a:prstGeom prst="rect">
              <a:avLst/>
            </a:prstGeom>
            <a:noFill/>
            <a:ln w="9525">
              <a:noFill/>
              <a:miter lim="800000"/>
              <a:headEnd/>
              <a:tailEnd/>
            </a:ln>
          </p:spPr>
        </p:pic>
        <p:pic>
          <p:nvPicPr>
            <p:cNvPr id="26632" name="Picture 11" descr="dog walking"/>
            <p:cNvPicPr preferRelativeResize="0">
              <a:picLocks noChangeAspect="1" noChangeArrowheads="1"/>
            </p:cNvPicPr>
            <p:nvPr/>
          </p:nvPicPr>
          <mc:AlternateContent>
            <mc:Choice xmlns:ma="http://schemas.microsoft.com/office/mac/drawingml/2008/main" Requires="ma">
              <p:blipFill>
                <a:blip r:embed="rId7"/>
                <a:srcRect/>
                <a:stretch>
                  <a:fillRect/>
                </a:stretch>
              </p:blipFill>
            </mc:Choice>
            <mc:Fallback>
              <p:blipFill>
                <a:blip r:embed="rId8"/>
                <a:srcRect/>
                <a:stretch>
                  <a:fillRect/>
                </a:stretch>
              </p:blipFill>
            </mc:Fallback>
          </mc:AlternateContent>
          <p:spPr bwMode="auto">
            <a:xfrm>
              <a:off x="3344" y="2707"/>
              <a:ext cx="1740" cy="1355"/>
            </a:xfrm>
            <a:prstGeom prst="rect">
              <a:avLst/>
            </a:prstGeom>
            <a:noFill/>
            <a:ln w="9525">
              <a:noFill/>
              <a:miter lim="800000"/>
              <a:headEnd/>
              <a:tailEnd/>
            </a:ln>
          </p:spPr>
        </p:pic>
      </p:grpSp>
      <p:sp>
        <p:nvSpPr>
          <p:cNvPr id="15373" name="AutoShape 13"/>
          <p:cNvSpPr>
            <a:spLocks noChangeArrowheads="1"/>
          </p:cNvSpPr>
          <p:nvPr/>
        </p:nvSpPr>
        <p:spPr bwMode="auto">
          <a:xfrm>
            <a:off x="1176338" y="4551363"/>
            <a:ext cx="1760537" cy="511175"/>
          </a:xfrm>
          <a:prstGeom prst="wedgeRoundRectCallout">
            <a:avLst>
              <a:gd name="adj1" fmla="val -49097"/>
              <a:gd name="adj2" fmla="val 107144"/>
              <a:gd name="adj3" fmla="val 16667"/>
            </a:avLst>
          </a:prstGeom>
          <a:noFill/>
          <a:ln w="9525">
            <a:solidFill>
              <a:schemeClr val="tx1"/>
            </a:solidFill>
            <a:miter lim="800000"/>
            <a:headEnd/>
            <a:tailEnd/>
          </a:ln>
        </p:spPr>
        <p:txBody>
          <a:bodyPr>
            <a:prstTxWarp prst="textNoShape">
              <a:avLst/>
            </a:prstTxWarp>
          </a:bodyPr>
          <a:lstStyle/>
          <a:p>
            <a:pPr algn="ctr"/>
            <a:r>
              <a:rPr lang="en-US">
                <a:solidFill>
                  <a:srgbClr val="663300"/>
                </a:solidFill>
              </a:rPr>
              <a:t>MIAU!</a:t>
            </a: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7" presetClass="entr" presetSubtype="8" fill="hold" nodeType="withEffect">
                                  <p:stCondLst>
                                    <p:cond delay="0"/>
                                  </p:stCondLst>
                                  <p:childTnLst>
                                    <p:set>
                                      <p:cBhvr>
                                        <p:cTn id="6" dur="1" fill="hold">
                                          <p:stCondLst>
                                            <p:cond delay="0"/>
                                          </p:stCondLst>
                                        </p:cTn>
                                        <p:tgtEl>
                                          <p:spTgt spid="15370"/>
                                        </p:tgtEl>
                                        <p:attrNameLst>
                                          <p:attrName>style.visibility</p:attrName>
                                        </p:attrNameLst>
                                      </p:cBhvr>
                                      <p:to>
                                        <p:strVal val="visible"/>
                                      </p:to>
                                    </p:set>
                                    <p:anim calcmode="lin" valueType="num">
                                      <p:cBhvr additive="base">
                                        <p:cTn id="7" dur="3000" fill="hold"/>
                                        <p:tgtEl>
                                          <p:spTgt spid="15370"/>
                                        </p:tgtEl>
                                        <p:attrNameLst>
                                          <p:attrName>ppt_x</p:attrName>
                                        </p:attrNameLst>
                                      </p:cBhvr>
                                      <p:tavLst>
                                        <p:tav tm="0">
                                          <p:val>
                                            <p:strVal val="0-#ppt_w/2"/>
                                          </p:val>
                                        </p:tav>
                                        <p:tav tm="100000">
                                          <p:val>
                                            <p:strVal val="#ppt_x"/>
                                          </p:val>
                                        </p:tav>
                                      </p:tavLst>
                                    </p:anim>
                                    <p:anim calcmode="lin" valueType="num">
                                      <p:cBhvr additive="base">
                                        <p:cTn id="8" dur="3000" fill="hold"/>
                                        <p:tgtEl>
                                          <p:spTgt spid="15370"/>
                                        </p:tgtEl>
                                        <p:attrNameLst>
                                          <p:attrName>ppt_y</p:attrName>
                                        </p:attrNameLst>
                                      </p:cBhvr>
                                      <p:tavLst>
                                        <p:tav tm="0">
                                          <p:val>
                                            <p:strVal val="#ppt_y"/>
                                          </p:val>
                                        </p:tav>
                                        <p:tav tm="100000">
                                          <p:val>
                                            <p:strVal val="#ppt_y"/>
                                          </p:val>
                                        </p:tav>
                                      </p:tavLst>
                                    </p:anim>
                                  </p:childTnLst>
                                </p:cTn>
                              </p:par>
                              <p:par>
                                <p:cTn id="9" presetID="7" presetClass="entr" presetSubtype="2" fill="hold"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0" fill="hold"/>
                                        <p:tgtEl>
                                          <p:spTgt spid="2"/>
                                        </p:tgtEl>
                                        <p:attrNameLst>
                                          <p:attrName>ppt_x</p:attrName>
                                        </p:attrNameLst>
                                      </p:cBhvr>
                                      <p:tavLst>
                                        <p:tav tm="0">
                                          <p:val>
                                            <p:strVal val="1+#ppt_w/2"/>
                                          </p:val>
                                        </p:tav>
                                        <p:tav tm="100000">
                                          <p:val>
                                            <p:strVal val="#ppt_x"/>
                                          </p:val>
                                        </p:tav>
                                      </p:tavLst>
                                    </p:anim>
                                    <p:anim calcmode="lin" valueType="num">
                                      <p:cBhvr additive="base">
                                        <p:cTn id="12" dur="5000" fill="hold"/>
                                        <p:tgtEl>
                                          <p:spTgt spid="2"/>
                                        </p:tgtEl>
                                        <p:attrNameLst>
                                          <p:attrName>ppt_y</p:attrName>
                                        </p:attrNameLst>
                                      </p:cBhvr>
                                      <p:tavLst>
                                        <p:tav tm="0">
                                          <p:val>
                                            <p:strVal val="#ppt_y"/>
                                          </p:val>
                                        </p:tav>
                                        <p:tav tm="100000">
                                          <p:val>
                                            <p:strVal val="#ppt_y"/>
                                          </p:val>
                                        </p:tav>
                                      </p:tavLst>
                                    </p:anim>
                                  </p:childTnLst>
                                </p:cTn>
                              </p:par>
                              <p:par>
                                <p:cTn id="13" presetID="0" presetClass="path" presetSubtype="0" accel="50000" decel="50000" fill="hold" nodeType="withEffect">
                                  <p:stCondLst>
                                    <p:cond delay="0"/>
                                  </p:stCondLst>
                                  <p:childTnLst>
                                    <p:animMotion origin="layout" path="M 0.25 -0.00463 C 0.22326 -0.00533 0.1967 -0.00602 0.17656 -0.00509 C 0.15642 -0.00394 0.14566 0.00092 0.12951 0.00185 C 0.11337 0.00301 0.0967 0.00162 0.07951 0.00023 C 0.06232 -0.00093 0.04444 -0.00533 0.02656 -0.00556 C 0.00868 -0.00602 -0.01424 -0.00301 -0.02795 -0.00185 C -0.04167 -0.00046 -0.04879 0.00069 -0.0559 0.00185 " pathEditMode="relative" rAng="0" ptsTypes="aaaaaaA">
                                      <p:cBhvr>
                                        <p:cTn id="14" dur="3000" fill="hold"/>
                                        <p:tgtEl>
                                          <p:spTgt spid="2"/>
                                        </p:tgtEl>
                                        <p:attrNameLst>
                                          <p:attrName>ppt_x</p:attrName>
                                          <p:attrName>ppt_y</p:attrName>
                                        </p:attrNameLst>
                                      </p:cBhvr>
                                      <p:rCtr x="-153" y="3"/>
                                    </p:animMotion>
                                  </p:childTnLst>
                                </p:cTn>
                              </p:par>
                              <p:par>
                                <p:cTn id="15" presetID="3" presetClass="entr" presetSubtype="10" fill="hold" grpId="0" nodeType="withEffect">
                                  <p:stCondLst>
                                    <p:cond delay="0"/>
                                  </p:stCondLst>
                                  <p:childTnLst>
                                    <p:set>
                                      <p:cBhvr>
                                        <p:cTn id="16" dur="1" fill="hold">
                                          <p:stCondLst>
                                            <p:cond delay="0"/>
                                          </p:stCondLst>
                                        </p:cTn>
                                        <p:tgtEl>
                                          <p:spTgt spid="15364"/>
                                        </p:tgtEl>
                                        <p:attrNameLst>
                                          <p:attrName>style.visibility</p:attrName>
                                        </p:attrNameLst>
                                      </p:cBhvr>
                                      <p:to>
                                        <p:strVal val="visible"/>
                                      </p:to>
                                    </p:set>
                                    <p:animEffect transition="in" filter="blinds(horizontal)">
                                      <p:cBhvr>
                                        <p:cTn id="17" dur="500"/>
                                        <p:tgtEl>
                                          <p:spTgt spid="15364"/>
                                        </p:tgtEl>
                                      </p:cBhvr>
                                    </p:animEffect>
                                  </p:childTnLst>
                                </p:cTn>
                              </p:par>
                            </p:childTnLst>
                          </p:cTn>
                        </p:par>
                        <p:par>
                          <p:cTn id="18" fill="hold">
                            <p:stCondLst>
                              <p:cond delay="5000"/>
                            </p:stCondLst>
                            <p:childTnLst>
                              <p:par>
                                <p:cTn id="19" presetID="4" presetClass="entr" presetSubtype="32" fill="hold" grpId="0" nodeType="afterEffect">
                                  <p:stCondLst>
                                    <p:cond delay="5000"/>
                                  </p:stCondLst>
                                  <p:childTnLst>
                                    <p:set>
                                      <p:cBhvr>
                                        <p:cTn id="20" dur="1" fill="hold">
                                          <p:stCondLst>
                                            <p:cond delay="0"/>
                                          </p:stCondLst>
                                        </p:cTn>
                                        <p:tgtEl>
                                          <p:spTgt spid="15373"/>
                                        </p:tgtEl>
                                        <p:attrNameLst>
                                          <p:attrName>style.visibility</p:attrName>
                                        </p:attrNameLst>
                                      </p:cBhvr>
                                      <p:to>
                                        <p:strVal val="visible"/>
                                      </p:to>
                                    </p:set>
                                    <p:animEffect transition="in" filter="box(out)">
                                      <p:cBhvr>
                                        <p:cTn id="21" dur="500"/>
                                        <p:tgtEl>
                                          <p:spTgt spid="15373"/>
                                        </p:tgtEl>
                                      </p:cBhvr>
                                    </p:animEffect>
                                  </p:childTnLst>
                                </p:cTn>
                              </p:par>
                            </p:childTnLst>
                          </p:cTn>
                        </p:par>
                        <p:par>
                          <p:cTn id="22" fill="hold">
                            <p:stCondLst>
                              <p:cond delay="10500"/>
                            </p:stCondLst>
                            <p:childTnLst>
                              <p:par>
                                <p:cTn id="23" presetID="3" presetClass="entr" presetSubtype="10" fill="hold" grpId="0" nodeType="afterEffect">
                                  <p:stCondLst>
                                    <p:cond delay="2000"/>
                                  </p:stCondLst>
                                  <p:childTnLst>
                                    <p:set>
                                      <p:cBhvr>
                                        <p:cTn id="24" dur="1" fill="hold">
                                          <p:stCondLst>
                                            <p:cond delay="0"/>
                                          </p:stCondLst>
                                        </p:cTn>
                                        <p:tgtEl>
                                          <p:spTgt spid="15365"/>
                                        </p:tgtEl>
                                        <p:attrNameLst>
                                          <p:attrName>style.visibility</p:attrName>
                                        </p:attrNameLst>
                                      </p:cBhvr>
                                      <p:to>
                                        <p:strVal val="visible"/>
                                      </p:to>
                                    </p:set>
                                    <p:animEffect transition="in" filter="blinds(horizontal)">
                                      <p:cBhvr>
                                        <p:cTn id="25" dur="500"/>
                                        <p:tgtEl>
                                          <p:spTgt spid="153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4" grpId="0"/>
      <p:bldP spid="15365" grpId="0" animBg="1"/>
      <p:bldP spid="15373" grpId="0" animBg="1"/>
    </p:bld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9940" name="AutoShape 4"/>
          <p:cNvSpPr>
            <a:spLocks noChangeArrowheads="1"/>
          </p:cNvSpPr>
          <p:nvPr/>
        </p:nvSpPr>
        <p:spPr bwMode="auto">
          <a:xfrm>
            <a:off x="776288" y="1128713"/>
            <a:ext cx="5822950" cy="3684587"/>
          </a:xfrm>
          <a:prstGeom prst="wedgeRoundRectCallout">
            <a:avLst>
              <a:gd name="adj1" fmla="val -30806"/>
              <a:gd name="adj2" fmla="val 62667"/>
              <a:gd name="adj3" fmla="val 16667"/>
            </a:avLst>
          </a:prstGeom>
          <a:noFill/>
          <a:ln w="9525">
            <a:solidFill>
              <a:schemeClr val="tx1"/>
            </a:solidFill>
            <a:miter lim="800000"/>
            <a:headEnd/>
            <a:tailEnd/>
          </a:ln>
        </p:spPr>
        <p:txBody>
          <a:bodyPr lIns="45720" rIns="45720">
            <a:prstTxWarp prst="textNoShape">
              <a:avLst/>
            </a:prstTxWarp>
          </a:bodyPr>
          <a:lstStyle/>
          <a:p>
            <a:r>
              <a:rPr lang="de-DE">
                <a:solidFill>
                  <a:srgbClr val="663300"/>
                </a:solidFill>
              </a:rPr>
              <a:t>„Ich war immer eine gute Katze, aber jetzt bin ich zu alt. Ich kann nicht mehr schnell rennen und habe schon lange keine Maus mehr gefangen, und die Frau will mich töten. Ich hatte Angst und bin weggerannt, aber jetzt weiß ich nicht, was ich tun soll.“</a:t>
            </a:r>
            <a:endParaRPr lang="en-US">
              <a:solidFill>
                <a:srgbClr val="663300"/>
              </a:solidFill>
            </a:endParaRPr>
          </a:p>
        </p:txBody>
      </p:sp>
      <p:grpSp>
        <p:nvGrpSpPr>
          <p:cNvPr id="28675" name="Group 6"/>
          <p:cNvGrpSpPr>
            <a:grpSpLocks/>
          </p:cNvGrpSpPr>
          <p:nvPr/>
        </p:nvGrpSpPr>
        <p:grpSpPr bwMode="auto">
          <a:xfrm>
            <a:off x="6451600" y="3395663"/>
            <a:ext cx="3729038" cy="3128962"/>
            <a:chOff x="3344" y="2139"/>
            <a:chExt cx="2349" cy="1971"/>
          </a:xfrm>
        </p:grpSpPr>
        <p:pic>
          <p:nvPicPr>
            <p:cNvPr id="28677" name="Picture 7" descr="donkey"/>
            <p:cNvPicPr>
              <a:picLocks noChangeAspect="1" noChangeArrowheads="1"/>
            </p:cNvPicPr>
            <p:nvPr/>
          </p:nvPicPr>
          <mc:AlternateContent>
            <mc:Choice xmlns:ma="http://schemas.microsoft.com/office/mac/drawingml/2008/main" Requires="ma">
              <p:blipFill>
                <a:blip r:embed="rId3"/>
                <a:srcRect/>
                <a:stretch>
                  <a:fillRect/>
                </a:stretch>
              </p:blipFill>
            </mc:Choice>
            <mc:Fallback>
              <p:blipFill>
                <a:blip r:embed="rId4"/>
                <a:srcRect/>
                <a:stretch>
                  <a:fillRect/>
                </a:stretch>
              </p:blipFill>
            </mc:Fallback>
          </mc:AlternateContent>
          <p:spPr bwMode="auto">
            <a:xfrm flipH="1">
              <a:off x="3426" y="2139"/>
              <a:ext cx="2267" cy="1971"/>
            </a:xfrm>
            <a:prstGeom prst="rect">
              <a:avLst/>
            </a:prstGeom>
            <a:noFill/>
            <a:ln w="9525">
              <a:noFill/>
              <a:miter lim="800000"/>
              <a:headEnd/>
              <a:tailEnd/>
            </a:ln>
          </p:spPr>
        </p:pic>
        <p:pic>
          <p:nvPicPr>
            <p:cNvPr id="28678" name="Picture 8" descr="dog walking"/>
            <p:cNvPicPr preferRelativeResize="0">
              <a:picLocks noChangeAspect="1" noChangeArrowheads="1"/>
            </p:cNvPicPr>
            <p:nvPr/>
          </p:nvPicPr>
          <mc:AlternateContent>
            <mc:Choice xmlns:ma="http://schemas.microsoft.com/office/mac/drawingml/2008/main" Requires="ma">
              <p:blipFill>
                <a:blip r:embed="rId5"/>
                <a:srcRect/>
                <a:stretch>
                  <a:fillRect/>
                </a:stretch>
              </p:blipFill>
            </mc:Choice>
            <mc:Fallback>
              <p:blipFill>
                <a:blip r:embed="rId6"/>
                <a:srcRect/>
                <a:stretch>
                  <a:fillRect/>
                </a:stretch>
              </p:blipFill>
            </mc:Fallback>
          </mc:AlternateContent>
          <p:spPr bwMode="auto">
            <a:xfrm>
              <a:off x="3344" y="2707"/>
              <a:ext cx="1740" cy="1355"/>
            </a:xfrm>
            <a:prstGeom prst="rect">
              <a:avLst/>
            </a:prstGeom>
            <a:noFill/>
            <a:ln w="9525">
              <a:noFill/>
              <a:miter lim="800000"/>
              <a:headEnd/>
              <a:tailEnd/>
            </a:ln>
          </p:spPr>
        </p:pic>
      </p:grpSp>
      <p:pic>
        <p:nvPicPr>
          <p:cNvPr id="28676" name="Picture 9" descr="cat11"/>
          <p:cNvPicPr preferRelativeResize="0">
            <a:picLocks noChangeAspect="1" noChangeArrowheads="1"/>
          </p:cNvPicPr>
          <p:nvPr/>
        </p:nvPicPr>
        <mc:AlternateContent>
          <mc:Choice xmlns:ma="http://schemas.microsoft.com/office/mac/drawingml/2008/main" Requires="ma">
            <p:blipFill>
              <a:blip r:embed="rId7"/>
              <a:srcRect/>
              <a:stretch>
                <a:fillRect/>
              </a:stretch>
            </p:blipFill>
          </mc:Choice>
          <mc:Fallback>
            <p:blipFill>
              <a:blip r:embed="rId8"/>
              <a:srcRect/>
              <a:stretch>
                <a:fillRect/>
              </a:stretch>
            </p:blipFill>
          </mc:Fallback>
        </mc:AlternateContent>
        <p:spPr bwMode="auto">
          <a:xfrm>
            <a:off x="765175" y="5237163"/>
            <a:ext cx="1352550" cy="1295400"/>
          </a:xfrm>
          <a:prstGeom prst="rect">
            <a:avLst/>
          </a:prstGeom>
          <a:noFill/>
          <a:ln w="9525">
            <a:noFill/>
            <a:miter lim="800000"/>
            <a:headEnd/>
            <a:tailEnd/>
          </a:ln>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grpId="0" nodeType="afterEffect">
                                  <p:stCondLst>
                                    <p:cond delay="0"/>
                                  </p:stCondLst>
                                  <p:childTnLst>
                                    <p:set>
                                      <p:cBhvr>
                                        <p:cTn id="6" dur="1" fill="hold">
                                          <p:stCondLst>
                                            <p:cond delay="0"/>
                                          </p:stCondLst>
                                        </p:cTn>
                                        <p:tgtEl>
                                          <p:spTgt spid="39940"/>
                                        </p:tgtEl>
                                        <p:attrNameLst>
                                          <p:attrName>style.visibility</p:attrName>
                                        </p:attrNameLst>
                                      </p:cBhvr>
                                      <p:to>
                                        <p:strVal val="visible"/>
                                      </p:to>
                                    </p:set>
                                    <p:animEffect transition="in" filter="blinds(horizontal)">
                                      <p:cBhvr>
                                        <p:cTn id="7" dur="500"/>
                                        <p:tgtEl>
                                          <p:spTgt spid="399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40" grpId="0" animBg="1"/>
    </p:bld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7412" name="Text Box 4"/>
          <p:cNvSpPr txBox="1">
            <a:spLocks noChangeArrowheads="1"/>
          </p:cNvSpPr>
          <p:nvPr/>
        </p:nvSpPr>
        <p:spPr bwMode="auto">
          <a:xfrm>
            <a:off x="114300" y="255588"/>
            <a:ext cx="6450013" cy="946150"/>
          </a:xfrm>
          <a:prstGeom prst="rect">
            <a:avLst/>
          </a:prstGeom>
          <a:noFill/>
          <a:ln w="9525">
            <a:noFill/>
            <a:miter lim="800000"/>
            <a:headEnd/>
            <a:tailEnd/>
          </a:ln>
        </p:spPr>
        <p:txBody>
          <a:bodyPr>
            <a:prstTxWarp prst="textNoShape">
              <a:avLst/>
            </a:prstTxWarp>
            <a:spAutoFit/>
          </a:bodyPr>
          <a:lstStyle/>
          <a:p>
            <a:r>
              <a:rPr lang="de-DE">
                <a:solidFill>
                  <a:srgbClr val="663300"/>
                </a:solidFill>
              </a:rPr>
              <a:t>„Wir gehen nach Bremen und werden Stadtmusikanten. </a:t>
            </a:r>
          </a:p>
        </p:txBody>
      </p:sp>
      <p:sp>
        <p:nvSpPr>
          <p:cNvPr id="30723" name="Rectangle 133"/>
          <p:cNvSpPr>
            <a:spLocks noChangeArrowheads="1"/>
          </p:cNvSpPr>
          <p:nvPr/>
        </p:nvSpPr>
        <p:spPr bwMode="auto">
          <a:xfrm>
            <a:off x="3524250" y="5884863"/>
            <a:ext cx="1588" cy="3175"/>
          </a:xfrm>
          <a:prstGeom prst="rect">
            <a:avLst/>
          </a:prstGeom>
          <a:solidFill>
            <a:srgbClr val="000000"/>
          </a:solidFill>
          <a:ln w="9525">
            <a:noFill/>
            <a:miter lim="800000"/>
            <a:headEnd/>
            <a:tailEnd/>
          </a:ln>
        </p:spPr>
        <p:txBody>
          <a:bodyPr>
            <a:prstTxWarp prst="textNoShape">
              <a:avLst/>
            </a:prstTxWarp>
          </a:bodyPr>
          <a:lstStyle/>
          <a:p>
            <a:endParaRPr lang="en-US"/>
          </a:p>
        </p:txBody>
      </p:sp>
      <p:pic>
        <p:nvPicPr>
          <p:cNvPr id="17562" name="Picture 154" descr="donkey"/>
          <p:cNvPicPr>
            <a:picLocks noChangeAspect="1" noChangeArrowheads="1"/>
          </p:cNvPicPr>
          <p:nvPr/>
        </p:nvPicPr>
        <mc:AlternateContent>
          <mc:Choice xmlns:ma="http://schemas.microsoft.com/office/mac/drawingml/2008/main" Requires="ma">
            <p:blipFill>
              <a:blip r:embed="rId3"/>
              <a:srcRect/>
              <a:stretch>
                <a:fillRect/>
              </a:stretch>
            </p:blipFill>
          </mc:Choice>
          <mc:Fallback>
            <p:blipFill>
              <a:blip r:embed="rId4"/>
              <a:srcRect/>
              <a:stretch>
                <a:fillRect/>
              </a:stretch>
            </p:blipFill>
          </mc:Fallback>
        </mc:AlternateContent>
        <p:spPr bwMode="auto">
          <a:xfrm flipH="1">
            <a:off x="5575300" y="3071813"/>
            <a:ext cx="3598863" cy="3128962"/>
          </a:xfrm>
          <a:prstGeom prst="rect">
            <a:avLst/>
          </a:prstGeom>
          <a:noFill/>
          <a:ln w="9525">
            <a:noFill/>
            <a:miter lim="800000"/>
            <a:headEnd/>
            <a:tailEnd/>
          </a:ln>
        </p:spPr>
      </p:pic>
      <p:pic>
        <p:nvPicPr>
          <p:cNvPr id="17563" name="Picture 155" descr="dog walking"/>
          <p:cNvPicPr preferRelativeResize="0">
            <a:picLocks noChangeAspect="1" noChangeArrowheads="1"/>
          </p:cNvPicPr>
          <p:nvPr/>
        </p:nvPicPr>
        <mc:AlternateContent>
          <mc:Choice xmlns:ma="http://schemas.microsoft.com/office/mac/drawingml/2008/main" Requires="ma">
            <p:blipFill>
              <a:blip r:embed="rId5"/>
              <a:srcRect/>
              <a:stretch>
                <a:fillRect/>
              </a:stretch>
            </p:blipFill>
          </mc:Choice>
          <mc:Fallback>
            <p:blipFill>
              <a:blip r:embed="rId6"/>
              <a:srcRect/>
              <a:stretch>
                <a:fillRect/>
              </a:stretch>
            </p:blipFill>
          </mc:Fallback>
        </mc:AlternateContent>
        <p:spPr bwMode="auto">
          <a:xfrm>
            <a:off x="5002213" y="4087813"/>
            <a:ext cx="2762250" cy="2151062"/>
          </a:xfrm>
          <a:prstGeom prst="rect">
            <a:avLst/>
          </a:prstGeom>
          <a:noFill/>
          <a:ln w="9525">
            <a:noFill/>
            <a:miter lim="800000"/>
            <a:headEnd/>
            <a:tailEnd/>
          </a:ln>
        </p:spPr>
      </p:pic>
      <p:pic>
        <p:nvPicPr>
          <p:cNvPr id="17564" name="Picture 156" descr="cat walking2"/>
          <p:cNvPicPr>
            <a:picLocks noChangeAspect="1" noChangeArrowheads="1"/>
          </p:cNvPicPr>
          <p:nvPr/>
        </p:nvPicPr>
        <mc:AlternateContent>
          <mc:Choice xmlns:ma="http://schemas.microsoft.com/office/mac/drawingml/2008/main" Requires="ma">
            <p:blipFill>
              <a:blip r:embed="rId7"/>
              <a:srcRect/>
              <a:stretch>
                <a:fillRect/>
              </a:stretch>
            </p:blipFill>
          </mc:Choice>
          <mc:Fallback>
            <p:blipFill>
              <a:blip r:embed="rId8"/>
              <a:srcRect/>
              <a:stretch>
                <a:fillRect/>
              </a:stretch>
            </p:blipFill>
          </mc:Fallback>
        </mc:AlternateContent>
        <p:spPr bwMode="auto">
          <a:xfrm>
            <a:off x="2990850" y="4608513"/>
            <a:ext cx="2108200" cy="1465262"/>
          </a:xfrm>
          <a:prstGeom prst="rect">
            <a:avLst/>
          </a:prstGeom>
          <a:noFill/>
          <a:ln w="9525">
            <a:noFill/>
            <a:miter lim="800000"/>
            <a:headEnd/>
            <a:tailEnd/>
          </a:ln>
        </p:spPr>
      </p:pic>
      <p:pic>
        <p:nvPicPr>
          <p:cNvPr id="17566" name="Picture 158" descr="cat9"/>
          <p:cNvPicPr>
            <a:picLocks noChangeAspect="1" noChangeArrowheads="1"/>
          </p:cNvPicPr>
          <p:nvPr/>
        </p:nvPicPr>
        <mc:AlternateContent>
          <mc:Choice xmlns:ma="http://schemas.microsoft.com/office/mac/drawingml/2008/main" Requires="ma">
            <p:blipFill>
              <a:blip r:embed="rId9"/>
              <a:srcRect/>
              <a:stretch>
                <a:fillRect/>
              </a:stretch>
            </p:blipFill>
          </mc:Choice>
          <mc:Fallback>
            <p:blipFill>
              <a:blip r:embed="rId10"/>
              <a:srcRect/>
              <a:stretch>
                <a:fillRect/>
              </a:stretch>
            </p:blipFill>
          </mc:Fallback>
        </mc:AlternateContent>
        <p:spPr bwMode="auto">
          <a:xfrm>
            <a:off x="3662363" y="4784725"/>
            <a:ext cx="1079500" cy="1258888"/>
          </a:xfrm>
          <a:prstGeom prst="rect">
            <a:avLst/>
          </a:prstGeom>
          <a:noFill/>
          <a:ln w="9525">
            <a:noFill/>
            <a:miter lim="800000"/>
            <a:headEnd/>
            <a:tailEnd/>
          </a:ln>
        </p:spPr>
      </p:pic>
      <p:sp>
        <p:nvSpPr>
          <p:cNvPr id="17567" name="AutoShape 159"/>
          <p:cNvSpPr>
            <a:spLocks noChangeArrowheads="1"/>
          </p:cNvSpPr>
          <p:nvPr/>
        </p:nvSpPr>
        <p:spPr bwMode="auto">
          <a:xfrm>
            <a:off x="3175000" y="3913188"/>
            <a:ext cx="1398588" cy="511175"/>
          </a:xfrm>
          <a:prstGeom prst="wedgeRoundRectCallout">
            <a:avLst>
              <a:gd name="adj1" fmla="val 35019"/>
              <a:gd name="adj2" fmla="val 104968"/>
              <a:gd name="adj3" fmla="val 16667"/>
            </a:avLst>
          </a:prstGeom>
          <a:noFill/>
          <a:ln w="9525">
            <a:solidFill>
              <a:schemeClr val="tx1"/>
            </a:solidFill>
            <a:miter lim="800000"/>
            <a:headEnd/>
            <a:tailEnd/>
          </a:ln>
        </p:spPr>
        <p:txBody>
          <a:bodyPr>
            <a:prstTxWarp prst="textNoShape">
              <a:avLst/>
            </a:prstTxWarp>
          </a:bodyPr>
          <a:lstStyle/>
          <a:p>
            <a:pPr algn="ctr"/>
            <a:r>
              <a:rPr lang="de-DE">
                <a:solidFill>
                  <a:srgbClr val="663300"/>
                </a:solidFill>
              </a:rPr>
              <a:t>„Toll“</a:t>
            </a:r>
            <a:endParaRPr lang="en-US">
              <a:solidFill>
                <a:srgbClr val="663300"/>
              </a:solidFill>
            </a:endParaRPr>
          </a:p>
        </p:txBody>
      </p:sp>
      <p:sp>
        <p:nvSpPr>
          <p:cNvPr id="17568" name="Text Box 160"/>
          <p:cNvSpPr txBox="1">
            <a:spLocks noChangeArrowheads="1"/>
          </p:cNvSpPr>
          <p:nvPr/>
        </p:nvSpPr>
        <p:spPr bwMode="auto">
          <a:xfrm>
            <a:off x="114300" y="255588"/>
            <a:ext cx="6221413" cy="1373187"/>
          </a:xfrm>
          <a:prstGeom prst="rect">
            <a:avLst/>
          </a:prstGeom>
          <a:noFill/>
          <a:ln w="9525">
            <a:noFill/>
            <a:miter lim="800000"/>
            <a:headEnd/>
            <a:tailEnd/>
          </a:ln>
        </p:spPr>
        <p:txBody>
          <a:bodyPr>
            <a:prstTxWarp prst="textNoShape">
              <a:avLst/>
            </a:prstTxWarp>
            <a:spAutoFit/>
          </a:bodyPr>
          <a:lstStyle/>
          <a:p>
            <a:r>
              <a:rPr lang="de-DE">
                <a:solidFill>
                  <a:srgbClr val="663300"/>
                </a:solidFill>
              </a:rPr>
              <a:t>„Wir gehen nach Bremen und werden Stadtmusikanten. Du kannst mit uns kommen und auch Musiker werden.</a:t>
            </a:r>
          </a:p>
        </p:txBody>
      </p:sp>
      <p:sp>
        <p:nvSpPr>
          <p:cNvPr id="17569" name="Text Box 161"/>
          <p:cNvSpPr txBox="1">
            <a:spLocks noChangeArrowheads="1"/>
          </p:cNvSpPr>
          <p:nvPr/>
        </p:nvSpPr>
        <p:spPr bwMode="auto">
          <a:xfrm>
            <a:off x="377825" y="6202363"/>
            <a:ext cx="7483475" cy="519112"/>
          </a:xfrm>
          <a:prstGeom prst="rect">
            <a:avLst/>
          </a:prstGeom>
          <a:noFill/>
          <a:ln w="9525">
            <a:noFill/>
            <a:miter lim="800000"/>
            <a:headEnd/>
            <a:tailEnd/>
          </a:ln>
        </p:spPr>
        <p:txBody>
          <a:bodyPr>
            <a:prstTxWarp prst="textNoShape">
              <a:avLst/>
            </a:prstTxWarp>
            <a:spAutoFit/>
          </a:bodyPr>
          <a:lstStyle/>
          <a:p>
            <a:r>
              <a:rPr lang="de-DE">
                <a:solidFill>
                  <a:srgbClr val="663300"/>
                </a:solidFill>
              </a:rPr>
              <a:t>hat die Katze gesagt, und ist mitgekommen.</a:t>
            </a:r>
            <a:endParaRPr lang="en-US"/>
          </a:p>
        </p:txBody>
      </p:sp>
      <p:grpSp>
        <p:nvGrpSpPr>
          <p:cNvPr id="2" name="Group 253"/>
          <p:cNvGrpSpPr>
            <a:grpSpLocks/>
          </p:cNvGrpSpPr>
          <p:nvPr/>
        </p:nvGrpSpPr>
        <p:grpSpPr bwMode="auto">
          <a:xfrm>
            <a:off x="6153150" y="307975"/>
            <a:ext cx="2803525" cy="2946400"/>
            <a:chOff x="3876" y="194"/>
            <a:chExt cx="1766" cy="1856"/>
          </a:xfrm>
        </p:grpSpPr>
        <p:sp>
          <p:nvSpPr>
            <p:cNvPr id="30732" name="AutoShape 162"/>
            <p:cNvSpPr>
              <a:spLocks noChangeArrowheads="1"/>
            </p:cNvSpPr>
            <p:nvPr/>
          </p:nvSpPr>
          <p:spPr bwMode="auto">
            <a:xfrm>
              <a:off x="4049" y="194"/>
              <a:ext cx="1593" cy="1856"/>
            </a:xfrm>
            <a:prstGeom prst="cloudCallout">
              <a:avLst>
                <a:gd name="adj1" fmla="val -39958"/>
                <a:gd name="adj2" fmla="val 69181"/>
              </a:avLst>
            </a:prstGeom>
            <a:noFill/>
            <a:ln w="9525">
              <a:solidFill>
                <a:schemeClr val="tx1"/>
              </a:solidFill>
              <a:round/>
              <a:headEnd/>
              <a:tailEnd/>
            </a:ln>
          </p:spPr>
          <p:txBody>
            <a:bodyPr>
              <a:prstTxWarp prst="textNoShape">
                <a:avLst/>
              </a:prstTxWarp>
            </a:bodyPr>
            <a:lstStyle/>
            <a:p>
              <a:pPr algn="ctr"/>
              <a:endParaRPr lang="en-US"/>
            </a:p>
          </p:txBody>
        </p:sp>
        <p:grpSp>
          <p:nvGrpSpPr>
            <p:cNvPr id="30733" name="Group 164"/>
            <p:cNvGrpSpPr>
              <a:grpSpLocks/>
            </p:cNvGrpSpPr>
            <p:nvPr/>
          </p:nvGrpSpPr>
          <p:grpSpPr bwMode="auto">
            <a:xfrm>
              <a:off x="3876" y="336"/>
              <a:ext cx="1417" cy="1661"/>
              <a:chOff x="2292" y="921"/>
              <a:chExt cx="1417" cy="1661"/>
            </a:xfrm>
          </p:grpSpPr>
          <p:sp>
            <p:nvSpPr>
              <p:cNvPr id="30766" name="AutoShape 165"/>
              <p:cNvSpPr>
                <a:spLocks noChangeAspect="1" noChangeArrowheads="1" noTextEdit="1"/>
              </p:cNvSpPr>
              <p:nvPr/>
            </p:nvSpPr>
            <p:spPr bwMode="auto">
              <a:xfrm>
                <a:off x="2292" y="921"/>
                <a:ext cx="1417" cy="1661"/>
              </a:xfrm>
              <a:prstGeom prst="rect">
                <a:avLst/>
              </a:prstGeom>
              <a:noFill/>
              <a:ln w="9525">
                <a:noFill/>
                <a:miter lim="800000"/>
                <a:headEnd/>
                <a:tailEnd/>
              </a:ln>
            </p:spPr>
            <p:txBody>
              <a:bodyPr>
                <a:prstTxWarp prst="textNoShape">
                  <a:avLst/>
                </a:prstTxWarp>
              </a:bodyPr>
              <a:lstStyle/>
              <a:p>
                <a:endParaRPr lang="en-US"/>
              </a:p>
            </p:txBody>
          </p:sp>
          <p:sp>
            <p:nvSpPr>
              <p:cNvPr id="30767" name="Freeform 166"/>
              <p:cNvSpPr>
                <a:spLocks noEditPoints="1"/>
              </p:cNvSpPr>
              <p:nvPr/>
            </p:nvSpPr>
            <p:spPr bwMode="auto">
              <a:xfrm>
                <a:off x="2515" y="921"/>
                <a:ext cx="1165" cy="1661"/>
              </a:xfrm>
              <a:custGeom>
                <a:avLst/>
                <a:gdLst>
                  <a:gd name="T0" fmla="*/ 7284 w 15152"/>
                  <a:gd name="T1" fmla="*/ 2506 h 21593"/>
                  <a:gd name="T2" fmla="*/ 8524 w 15152"/>
                  <a:gd name="T3" fmla="*/ 2125 h 21593"/>
                  <a:gd name="T4" fmla="*/ 8675 w 15152"/>
                  <a:gd name="T5" fmla="*/ 2532 h 21593"/>
                  <a:gd name="T6" fmla="*/ 8373 w 15152"/>
                  <a:gd name="T7" fmla="*/ 2992 h 21593"/>
                  <a:gd name="T8" fmla="*/ 8099 w 15152"/>
                  <a:gd name="T9" fmla="*/ 3338 h 21593"/>
                  <a:gd name="T10" fmla="*/ 10828 w 15152"/>
                  <a:gd name="T11" fmla="*/ 2992 h 21593"/>
                  <a:gd name="T12" fmla="*/ 13070 w 15152"/>
                  <a:gd name="T13" fmla="*/ 3435 h 21593"/>
                  <a:gd name="T14" fmla="*/ 13300 w 15152"/>
                  <a:gd name="T15" fmla="*/ 4710 h 21593"/>
                  <a:gd name="T16" fmla="*/ 12317 w 15152"/>
                  <a:gd name="T17" fmla="*/ 4905 h 21593"/>
                  <a:gd name="T18" fmla="*/ 12219 w 15152"/>
                  <a:gd name="T19" fmla="*/ 6277 h 21593"/>
                  <a:gd name="T20" fmla="*/ 10996 w 15152"/>
                  <a:gd name="T21" fmla="*/ 6586 h 21593"/>
                  <a:gd name="T22" fmla="*/ 9534 w 15152"/>
                  <a:gd name="T23" fmla="*/ 6259 h 21593"/>
                  <a:gd name="T24" fmla="*/ 7868 w 15152"/>
                  <a:gd name="T25" fmla="*/ 6507 h 21593"/>
                  <a:gd name="T26" fmla="*/ 9340 w 15152"/>
                  <a:gd name="T27" fmla="*/ 7764 h 21593"/>
                  <a:gd name="T28" fmla="*/ 11253 w 15152"/>
                  <a:gd name="T29" fmla="*/ 8207 h 21593"/>
                  <a:gd name="T30" fmla="*/ 13379 w 15152"/>
                  <a:gd name="T31" fmla="*/ 6834 h 21593"/>
                  <a:gd name="T32" fmla="*/ 13707 w 15152"/>
                  <a:gd name="T33" fmla="*/ 6649 h 21593"/>
                  <a:gd name="T34" fmla="*/ 14071 w 15152"/>
                  <a:gd name="T35" fmla="*/ 7897 h 21593"/>
                  <a:gd name="T36" fmla="*/ 15081 w 15152"/>
                  <a:gd name="T37" fmla="*/ 8578 h 21593"/>
                  <a:gd name="T38" fmla="*/ 13938 w 15152"/>
                  <a:gd name="T39" fmla="*/ 9969 h 21593"/>
                  <a:gd name="T40" fmla="*/ 12184 w 15152"/>
                  <a:gd name="T41" fmla="*/ 12013 h 21593"/>
                  <a:gd name="T42" fmla="*/ 10766 w 15152"/>
                  <a:gd name="T43" fmla="*/ 13696 h 21593"/>
                  <a:gd name="T44" fmla="*/ 9375 w 15152"/>
                  <a:gd name="T45" fmla="*/ 14368 h 21593"/>
                  <a:gd name="T46" fmla="*/ 8870 w 15152"/>
                  <a:gd name="T47" fmla="*/ 16405 h 21593"/>
                  <a:gd name="T48" fmla="*/ 7912 w 15152"/>
                  <a:gd name="T49" fmla="*/ 18654 h 21593"/>
                  <a:gd name="T50" fmla="*/ 7523 w 15152"/>
                  <a:gd name="T51" fmla="*/ 19601 h 21593"/>
                  <a:gd name="T52" fmla="*/ 8427 w 15152"/>
                  <a:gd name="T53" fmla="*/ 21230 h 21593"/>
                  <a:gd name="T54" fmla="*/ 7372 w 15152"/>
                  <a:gd name="T55" fmla="*/ 21513 h 21593"/>
                  <a:gd name="T56" fmla="*/ 5787 w 15152"/>
                  <a:gd name="T57" fmla="*/ 21381 h 21593"/>
                  <a:gd name="T58" fmla="*/ 5529 w 15152"/>
                  <a:gd name="T59" fmla="*/ 20238 h 21593"/>
                  <a:gd name="T60" fmla="*/ 5060 w 15152"/>
                  <a:gd name="T61" fmla="*/ 19645 h 21593"/>
                  <a:gd name="T62" fmla="*/ 5432 w 15152"/>
                  <a:gd name="T63" fmla="*/ 17928 h 21593"/>
                  <a:gd name="T64" fmla="*/ 4023 w 15152"/>
                  <a:gd name="T65" fmla="*/ 14829 h 21593"/>
                  <a:gd name="T66" fmla="*/ 2552 w 15152"/>
                  <a:gd name="T67" fmla="*/ 14971 h 21593"/>
                  <a:gd name="T68" fmla="*/ 1223 w 15152"/>
                  <a:gd name="T69" fmla="*/ 17503 h 21593"/>
                  <a:gd name="T70" fmla="*/ 1339 w 15152"/>
                  <a:gd name="T71" fmla="*/ 16865 h 21593"/>
                  <a:gd name="T72" fmla="*/ 559 w 15152"/>
                  <a:gd name="T73" fmla="*/ 16821 h 21593"/>
                  <a:gd name="T74" fmla="*/ 44 w 15152"/>
                  <a:gd name="T75" fmla="*/ 15263 h 21593"/>
                  <a:gd name="T76" fmla="*/ 142 w 15152"/>
                  <a:gd name="T77" fmla="*/ 15431 h 21593"/>
                  <a:gd name="T78" fmla="*/ 753 w 15152"/>
                  <a:gd name="T79" fmla="*/ 15608 h 21593"/>
                  <a:gd name="T80" fmla="*/ 2171 w 15152"/>
                  <a:gd name="T81" fmla="*/ 15777 h 21593"/>
                  <a:gd name="T82" fmla="*/ 3154 w 15152"/>
                  <a:gd name="T83" fmla="*/ 13926 h 21593"/>
                  <a:gd name="T84" fmla="*/ 4909 w 15152"/>
                  <a:gd name="T85" fmla="*/ 13191 h 21593"/>
                  <a:gd name="T86" fmla="*/ 5255 w 15152"/>
                  <a:gd name="T87" fmla="*/ 10854 h 21593"/>
                  <a:gd name="T88" fmla="*/ 3978 w 15152"/>
                  <a:gd name="T89" fmla="*/ 11491 h 21593"/>
                  <a:gd name="T90" fmla="*/ 2765 w 15152"/>
                  <a:gd name="T91" fmla="*/ 11438 h 21593"/>
                  <a:gd name="T92" fmla="*/ 4272 w 15152"/>
                  <a:gd name="T93" fmla="*/ 8552 h 21593"/>
                  <a:gd name="T94" fmla="*/ 5511 w 15152"/>
                  <a:gd name="T95" fmla="*/ 7703 h 21593"/>
                  <a:gd name="T96" fmla="*/ 5086 w 15152"/>
                  <a:gd name="T97" fmla="*/ 7030 h 21593"/>
                  <a:gd name="T98" fmla="*/ 4741 w 15152"/>
                  <a:gd name="T99" fmla="*/ 6471 h 21593"/>
                  <a:gd name="T100" fmla="*/ 4369 w 15152"/>
                  <a:gd name="T101" fmla="*/ 6312 h 21593"/>
                  <a:gd name="T102" fmla="*/ 4236 w 15152"/>
                  <a:gd name="T103" fmla="*/ 5870 h 21593"/>
                  <a:gd name="T104" fmla="*/ 4812 w 15152"/>
                  <a:gd name="T105" fmla="*/ 4480 h 21593"/>
                  <a:gd name="T106" fmla="*/ 4776 w 15152"/>
                  <a:gd name="T107" fmla="*/ 3922 h 21593"/>
                  <a:gd name="T108" fmla="*/ 5051 w 15152"/>
                  <a:gd name="T109" fmla="*/ 3223 h 21593"/>
                  <a:gd name="T110" fmla="*/ 4989 w 15152"/>
                  <a:gd name="T111" fmla="*/ 3010 h 21593"/>
                  <a:gd name="T112" fmla="*/ 3172 w 15152"/>
                  <a:gd name="T113" fmla="*/ 1010 h 21593"/>
                  <a:gd name="T114" fmla="*/ 5051 w 15152"/>
                  <a:gd name="T115" fmla="*/ 1425 h 21593"/>
                  <a:gd name="T116" fmla="*/ 6478 w 15152"/>
                  <a:gd name="T117" fmla="*/ 18777 h 21593"/>
                  <a:gd name="T118" fmla="*/ 6495 w 15152"/>
                  <a:gd name="T119" fmla="*/ 19778 h 21593"/>
                  <a:gd name="T120" fmla="*/ 6885 w 15152"/>
                  <a:gd name="T121" fmla="*/ 20495 h 21593"/>
                  <a:gd name="T122" fmla="*/ 6540 w 15152"/>
                  <a:gd name="T123" fmla="*/ 20434 h 21593"/>
                  <a:gd name="T124" fmla="*/ 6230 w 15152"/>
                  <a:gd name="T125" fmla="*/ 18716 h 21593"/>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5152"/>
                  <a:gd name="T190" fmla="*/ 0 h 21593"/>
                  <a:gd name="T191" fmla="*/ 15152 w 15152"/>
                  <a:gd name="T192" fmla="*/ 21593 h 21593"/>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5152" h="21593">
                    <a:moveTo>
                      <a:pt x="5821" y="717"/>
                    </a:moveTo>
                    <a:lnTo>
                      <a:pt x="6327" y="1143"/>
                    </a:lnTo>
                    <a:lnTo>
                      <a:pt x="6708" y="1620"/>
                    </a:lnTo>
                    <a:lnTo>
                      <a:pt x="6983" y="2276"/>
                    </a:lnTo>
                    <a:lnTo>
                      <a:pt x="7054" y="2939"/>
                    </a:lnTo>
                    <a:lnTo>
                      <a:pt x="7284" y="2506"/>
                    </a:lnTo>
                    <a:lnTo>
                      <a:pt x="7479" y="2276"/>
                    </a:lnTo>
                    <a:lnTo>
                      <a:pt x="7771" y="2125"/>
                    </a:lnTo>
                    <a:lnTo>
                      <a:pt x="7851" y="2125"/>
                    </a:lnTo>
                    <a:lnTo>
                      <a:pt x="7851" y="2373"/>
                    </a:lnTo>
                    <a:lnTo>
                      <a:pt x="8294" y="2125"/>
                    </a:lnTo>
                    <a:lnTo>
                      <a:pt x="8524" y="2125"/>
                    </a:lnTo>
                    <a:lnTo>
                      <a:pt x="8586" y="2143"/>
                    </a:lnTo>
                    <a:lnTo>
                      <a:pt x="8666" y="2143"/>
                    </a:lnTo>
                    <a:lnTo>
                      <a:pt x="8391" y="2337"/>
                    </a:lnTo>
                    <a:lnTo>
                      <a:pt x="8329" y="2409"/>
                    </a:lnTo>
                    <a:lnTo>
                      <a:pt x="8524" y="2435"/>
                    </a:lnTo>
                    <a:lnTo>
                      <a:pt x="8675" y="2532"/>
                    </a:lnTo>
                    <a:lnTo>
                      <a:pt x="8870" y="2859"/>
                    </a:lnTo>
                    <a:lnTo>
                      <a:pt x="8834" y="2913"/>
                    </a:lnTo>
                    <a:lnTo>
                      <a:pt x="8816" y="2939"/>
                    </a:lnTo>
                    <a:lnTo>
                      <a:pt x="8701" y="2816"/>
                    </a:lnTo>
                    <a:lnTo>
                      <a:pt x="8488" y="2877"/>
                    </a:lnTo>
                    <a:lnTo>
                      <a:pt x="8373" y="2992"/>
                    </a:lnTo>
                    <a:lnTo>
                      <a:pt x="8586" y="3223"/>
                    </a:lnTo>
                    <a:lnTo>
                      <a:pt x="8586" y="3417"/>
                    </a:lnTo>
                    <a:lnTo>
                      <a:pt x="8604" y="3435"/>
                    </a:lnTo>
                    <a:lnTo>
                      <a:pt x="8542" y="3453"/>
                    </a:lnTo>
                    <a:lnTo>
                      <a:pt x="8258" y="3338"/>
                    </a:lnTo>
                    <a:lnTo>
                      <a:pt x="8099" y="3338"/>
                    </a:lnTo>
                    <a:lnTo>
                      <a:pt x="8063" y="3382"/>
                    </a:lnTo>
                    <a:lnTo>
                      <a:pt x="8063" y="3417"/>
                    </a:lnTo>
                    <a:lnTo>
                      <a:pt x="8178" y="3497"/>
                    </a:lnTo>
                    <a:lnTo>
                      <a:pt x="8967" y="3479"/>
                    </a:lnTo>
                    <a:lnTo>
                      <a:pt x="9942" y="3223"/>
                    </a:lnTo>
                    <a:lnTo>
                      <a:pt x="10828" y="2992"/>
                    </a:lnTo>
                    <a:lnTo>
                      <a:pt x="11404" y="2877"/>
                    </a:lnTo>
                    <a:lnTo>
                      <a:pt x="11812" y="2816"/>
                    </a:lnTo>
                    <a:lnTo>
                      <a:pt x="12184" y="2859"/>
                    </a:lnTo>
                    <a:lnTo>
                      <a:pt x="12627" y="2957"/>
                    </a:lnTo>
                    <a:lnTo>
                      <a:pt x="12777" y="3054"/>
                    </a:lnTo>
                    <a:lnTo>
                      <a:pt x="13070" y="3435"/>
                    </a:lnTo>
                    <a:lnTo>
                      <a:pt x="13336" y="3984"/>
                    </a:lnTo>
                    <a:lnTo>
                      <a:pt x="13761" y="4365"/>
                    </a:lnTo>
                    <a:lnTo>
                      <a:pt x="13822" y="4498"/>
                    </a:lnTo>
                    <a:lnTo>
                      <a:pt x="13805" y="4577"/>
                    </a:lnTo>
                    <a:lnTo>
                      <a:pt x="13379" y="4710"/>
                    </a:lnTo>
                    <a:lnTo>
                      <a:pt x="13300" y="4710"/>
                    </a:lnTo>
                    <a:lnTo>
                      <a:pt x="13264" y="5135"/>
                    </a:lnTo>
                    <a:lnTo>
                      <a:pt x="12972" y="5294"/>
                    </a:lnTo>
                    <a:lnTo>
                      <a:pt x="12627" y="5294"/>
                    </a:lnTo>
                    <a:lnTo>
                      <a:pt x="12432" y="5259"/>
                    </a:lnTo>
                    <a:lnTo>
                      <a:pt x="12334" y="5135"/>
                    </a:lnTo>
                    <a:lnTo>
                      <a:pt x="12317" y="4905"/>
                    </a:lnTo>
                    <a:lnTo>
                      <a:pt x="12122" y="4869"/>
                    </a:lnTo>
                    <a:lnTo>
                      <a:pt x="11749" y="4941"/>
                    </a:lnTo>
                    <a:lnTo>
                      <a:pt x="11679" y="5082"/>
                    </a:lnTo>
                    <a:lnTo>
                      <a:pt x="11634" y="5542"/>
                    </a:lnTo>
                    <a:lnTo>
                      <a:pt x="11679" y="5719"/>
                    </a:lnTo>
                    <a:lnTo>
                      <a:pt x="12219" y="6277"/>
                    </a:lnTo>
                    <a:lnTo>
                      <a:pt x="12317" y="6570"/>
                    </a:lnTo>
                    <a:lnTo>
                      <a:pt x="12281" y="6701"/>
                    </a:lnTo>
                    <a:lnTo>
                      <a:pt x="12104" y="6861"/>
                    </a:lnTo>
                    <a:lnTo>
                      <a:pt x="11714" y="6861"/>
                    </a:lnTo>
                    <a:lnTo>
                      <a:pt x="11022" y="6604"/>
                    </a:lnTo>
                    <a:lnTo>
                      <a:pt x="10996" y="6586"/>
                    </a:lnTo>
                    <a:lnTo>
                      <a:pt x="10863" y="6719"/>
                    </a:lnTo>
                    <a:lnTo>
                      <a:pt x="10597" y="6719"/>
                    </a:lnTo>
                    <a:lnTo>
                      <a:pt x="10456" y="6570"/>
                    </a:lnTo>
                    <a:lnTo>
                      <a:pt x="10359" y="6339"/>
                    </a:lnTo>
                    <a:lnTo>
                      <a:pt x="10075" y="6259"/>
                    </a:lnTo>
                    <a:lnTo>
                      <a:pt x="9534" y="6259"/>
                    </a:lnTo>
                    <a:lnTo>
                      <a:pt x="8870" y="6109"/>
                    </a:lnTo>
                    <a:lnTo>
                      <a:pt x="8542" y="6011"/>
                    </a:lnTo>
                    <a:lnTo>
                      <a:pt x="8276" y="6064"/>
                    </a:lnTo>
                    <a:lnTo>
                      <a:pt x="7984" y="6206"/>
                    </a:lnTo>
                    <a:lnTo>
                      <a:pt x="7868" y="6206"/>
                    </a:lnTo>
                    <a:lnTo>
                      <a:pt x="7868" y="6507"/>
                    </a:lnTo>
                    <a:lnTo>
                      <a:pt x="7912" y="6800"/>
                    </a:lnTo>
                    <a:lnTo>
                      <a:pt x="7948" y="7552"/>
                    </a:lnTo>
                    <a:lnTo>
                      <a:pt x="8117" y="7693"/>
                    </a:lnTo>
                    <a:lnTo>
                      <a:pt x="8506" y="7764"/>
                    </a:lnTo>
                    <a:lnTo>
                      <a:pt x="8737" y="7800"/>
                    </a:lnTo>
                    <a:lnTo>
                      <a:pt x="9340" y="7764"/>
                    </a:lnTo>
                    <a:lnTo>
                      <a:pt x="9721" y="7826"/>
                    </a:lnTo>
                    <a:lnTo>
                      <a:pt x="9942" y="7941"/>
                    </a:lnTo>
                    <a:lnTo>
                      <a:pt x="10385" y="8136"/>
                    </a:lnTo>
                    <a:lnTo>
                      <a:pt x="10961" y="8251"/>
                    </a:lnTo>
                    <a:lnTo>
                      <a:pt x="11191" y="8251"/>
                    </a:lnTo>
                    <a:lnTo>
                      <a:pt x="11253" y="8207"/>
                    </a:lnTo>
                    <a:lnTo>
                      <a:pt x="11598" y="8233"/>
                    </a:lnTo>
                    <a:lnTo>
                      <a:pt x="11731" y="8304"/>
                    </a:lnTo>
                    <a:lnTo>
                      <a:pt x="13070" y="7207"/>
                    </a:lnTo>
                    <a:lnTo>
                      <a:pt x="13264" y="6949"/>
                    </a:lnTo>
                    <a:lnTo>
                      <a:pt x="13300" y="6949"/>
                    </a:lnTo>
                    <a:lnTo>
                      <a:pt x="13379" y="6834"/>
                    </a:lnTo>
                    <a:lnTo>
                      <a:pt x="13415" y="6834"/>
                    </a:lnTo>
                    <a:lnTo>
                      <a:pt x="13477" y="6861"/>
                    </a:lnTo>
                    <a:lnTo>
                      <a:pt x="13530" y="6949"/>
                    </a:lnTo>
                    <a:lnTo>
                      <a:pt x="13556" y="6967"/>
                    </a:lnTo>
                    <a:lnTo>
                      <a:pt x="13628" y="6719"/>
                    </a:lnTo>
                    <a:lnTo>
                      <a:pt x="13707" y="6649"/>
                    </a:lnTo>
                    <a:lnTo>
                      <a:pt x="13743" y="6649"/>
                    </a:lnTo>
                    <a:lnTo>
                      <a:pt x="13876" y="6915"/>
                    </a:lnTo>
                    <a:lnTo>
                      <a:pt x="14018" y="7632"/>
                    </a:lnTo>
                    <a:lnTo>
                      <a:pt x="14000" y="7800"/>
                    </a:lnTo>
                    <a:lnTo>
                      <a:pt x="14000" y="7862"/>
                    </a:lnTo>
                    <a:lnTo>
                      <a:pt x="14071" y="7897"/>
                    </a:lnTo>
                    <a:lnTo>
                      <a:pt x="14638" y="7800"/>
                    </a:lnTo>
                    <a:lnTo>
                      <a:pt x="14789" y="7977"/>
                    </a:lnTo>
                    <a:lnTo>
                      <a:pt x="14807" y="8039"/>
                    </a:lnTo>
                    <a:lnTo>
                      <a:pt x="15081" y="8189"/>
                    </a:lnTo>
                    <a:lnTo>
                      <a:pt x="15152" y="8269"/>
                    </a:lnTo>
                    <a:lnTo>
                      <a:pt x="15081" y="8578"/>
                    </a:lnTo>
                    <a:lnTo>
                      <a:pt x="14656" y="9084"/>
                    </a:lnTo>
                    <a:lnTo>
                      <a:pt x="14594" y="9251"/>
                    </a:lnTo>
                    <a:lnTo>
                      <a:pt x="14576" y="9526"/>
                    </a:lnTo>
                    <a:lnTo>
                      <a:pt x="14408" y="9854"/>
                    </a:lnTo>
                    <a:lnTo>
                      <a:pt x="14186" y="9969"/>
                    </a:lnTo>
                    <a:lnTo>
                      <a:pt x="13938" y="9969"/>
                    </a:lnTo>
                    <a:lnTo>
                      <a:pt x="13743" y="9827"/>
                    </a:lnTo>
                    <a:lnTo>
                      <a:pt x="13556" y="10394"/>
                    </a:lnTo>
                    <a:lnTo>
                      <a:pt x="13433" y="10775"/>
                    </a:lnTo>
                    <a:lnTo>
                      <a:pt x="12857" y="11412"/>
                    </a:lnTo>
                    <a:lnTo>
                      <a:pt x="12388" y="11819"/>
                    </a:lnTo>
                    <a:lnTo>
                      <a:pt x="12184" y="12013"/>
                    </a:lnTo>
                    <a:lnTo>
                      <a:pt x="11989" y="12191"/>
                    </a:lnTo>
                    <a:lnTo>
                      <a:pt x="11111" y="13235"/>
                    </a:lnTo>
                    <a:lnTo>
                      <a:pt x="11022" y="13404"/>
                    </a:lnTo>
                    <a:lnTo>
                      <a:pt x="10978" y="13439"/>
                    </a:lnTo>
                    <a:lnTo>
                      <a:pt x="10978" y="13519"/>
                    </a:lnTo>
                    <a:lnTo>
                      <a:pt x="10766" y="13696"/>
                    </a:lnTo>
                    <a:lnTo>
                      <a:pt x="10500" y="13714"/>
                    </a:lnTo>
                    <a:lnTo>
                      <a:pt x="10226" y="13634"/>
                    </a:lnTo>
                    <a:lnTo>
                      <a:pt x="10154" y="13678"/>
                    </a:lnTo>
                    <a:lnTo>
                      <a:pt x="9507" y="13652"/>
                    </a:lnTo>
                    <a:lnTo>
                      <a:pt x="9473" y="13829"/>
                    </a:lnTo>
                    <a:lnTo>
                      <a:pt x="9375" y="14368"/>
                    </a:lnTo>
                    <a:lnTo>
                      <a:pt x="9207" y="14723"/>
                    </a:lnTo>
                    <a:lnTo>
                      <a:pt x="9109" y="14892"/>
                    </a:lnTo>
                    <a:lnTo>
                      <a:pt x="8764" y="15458"/>
                    </a:lnTo>
                    <a:lnTo>
                      <a:pt x="8772" y="15936"/>
                    </a:lnTo>
                    <a:lnTo>
                      <a:pt x="8816" y="16263"/>
                    </a:lnTo>
                    <a:lnTo>
                      <a:pt x="8870" y="16405"/>
                    </a:lnTo>
                    <a:lnTo>
                      <a:pt x="9012" y="17521"/>
                    </a:lnTo>
                    <a:lnTo>
                      <a:pt x="9012" y="17963"/>
                    </a:lnTo>
                    <a:lnTo>
                      <a:pt x="8967" y="18176"/>
                    </a:lnTo>
                    <a:lnTo>
                      <a:pt x="8639" y="18539"/>
                    </a:lnTo>
                    <a:lnTo>
                      <a:pt x="8161" y="18680"/>
                    </a:lnTo>
                    <a:lnTo>
                      <a:pt x="7912" y="18654"/>
                    </a:lnTo>
                    <a:lnTo>
                      <a:pt x="7620" y="18521"/>
                    </a:lnTo>
                    <a:lnTo>
                      <a:pt x="7346" y="18486"/>
                    </a:lnTo>
                    <a:lnTo>
                      <a:pt x="7284" y="18521"/>
                    </a:lnTo>
                    <a:lnTo>
                      <a:pt x="7231" y="18636"/>
                    </a:lnTo>
                    <a:lnTo>
                      <a:pt x="7310" y="19061"/>
                    </a:lnTo>
                    <a:lnTo>
                      <a:pt x="7523" y="19601"/>
                    </a:lnTo>
                    <a:lnTo>
                      <a:pt x="7851" y="19956"/>
                    </a:lnTo>
                    <a:lnTo>
                      <a:pt x="7984" y="20434"/>
                    </a:lnTo>
                    <a:lnTo>
                      <a:pt x="8161" y="20557"/>
                    </a:lnTo>
                    <a:lnTo>
                      <a:pt x="8276" y="20611"/>
                    </a:lnTo>
                    <a:lnTo>
                      <a:pt x="8569" y="21115"/>
                    </a:lnTo>
                    <a:lnTo>
                      <a:pt x="8427" y="21230"/>
                    </a:lnTo>
                    <a:lnTo>
                      <a:pt x="7886" y="21309"/>
                    </a:lnTo>
                    <a:lnTo>
                      <a:pt x="7505" y="21230"/>
                    </a:lnTo>
                    <a:lnTo>
                      <a:pt x="7231" y="21133"/>
                    </a:lnTo>
                    <a:lnTo>
                      <a:pt x="7213" y="21133"/>
                    </a:lnTo>
                    <a:lnTo>
                      <a:pt x="7186" y="21150"/>
                    </a:lnTo>
                    <a:lnTo>
                      <a:pt x="7372" y="21513"/>
                    </a:lnTo>
                    <a:lnTo>
                      <a:pt x="7249" y="21593"/>
                    </a:lnTo>
                    <a:lnTo>
                      <a:pt x="6743" y="21593"/>
                    </a:lnTo>
                    <a:lnTo>
                      <a:pt x="6690" y="21557"/>
                    </a:lnTo>
                    <a:lnTo>
                      <a:pt x="6070" y="21504"/>
                    </a:lnTo>
                    <a:lnTo>
                      <a:pt x="5875" y="21442"/>
                    </a:lnTo>
                    <a:lnTo>
                      <a:pt x="5787" y="21381"/>
                    </a:lnTo>
                    <a:lnTo>
                      <a:pt x="5662" y="21186"/>
                    </a:lnTo>
                    <a:lnTo>
                      <a:pt x="5644" y="21000"/>
                    </a:lnTo>
                    <a:lnTo>
                      <a:pt x="5742" y="20743"/>
                    </a:lnTo>
                    <a:lnTo>
                      <a:pt x="5529" y="20628"/>
                    </a:lnTo>
                    <a:lnTo>
                      <a:pt x="5494" y="20513"/>
                    </a:lnTo>
                    <a:lnTo>
                      <a:pt x="5529" y="20238"/>
                    </a:lnTo>
                    <a:lnTo>
                      <a:pt x="5432" y="20088"/>
                    </a:lnTo>
                    <a:lnTo>
                      <a:pt x="5317" y="19990"/>
                    </a:lnTo>
                    <a:lnTo>
                      <a:pt x="5157" y="19990"/>
                    </a:lnTo>
                    <a:lnTo>
                      <a:pt x="5060" y="19920"/>
                    </a:lnTo>
                    <a:lnTo>
                      <a:pt x="5024" y="19858"/>
                    </a:lnTo>
                    <a:lnTo>
                      <a:pt x="5060" y="19645"/>
                    </a:lnTo>
                    <a:lnTo>
                      <a:pt x="5148" y="19513"/>
                    </a:lnTo>
                    <a:lnTo>
                      <a:pt x="4927" y="18751"/>
                    </a:lnTo>
                    <a:lnTo>
                      <a:pt x="4697" y="18335"/>
                    </a:lnTo>
                    <a:lnTo>
                      <a:pt x="4697" y="18043"/>
                    </a:lnTo>
                    <a:lnTo>
                      <a:pt x="4838" y="17901"/>
                    </a:lnTo>
                    <a:lnTo>
                      <a:pt x="5432" y="17928"/>
                    </a:lnTo>
                    <a:lnTo>
                      <a:pt x="5627" y="17831"/>
                    </a:lnTo>
                    <a:lnTo>
                      <a:pt x="5688" y="17769"/>
                    </a:lnTo>
                    <a:lnTo>
                      <a:pt x="5662" y="17573"/>
                    </a:lnTo>
                    <a:lnTo>
                      <a:pt x="4599" y="16051"/>
                    </a:lnTo>
                    <a:lnTo>
                      <a:pt x="4272" y="15414"/>
                    </a:lnTo>
                    <a:lnTo>
                      <a:pt x="4023" y="14829"/>
                    </a:lnTo>
                    <a:lnTo>
                      <a:pt x="3828" y="14563"/>
                    </a:lnTo>
                    <a:lnTo>
                      <a:pt x="3633" y="14448"/>
                    </a:lnTo>
                    <a:lnTo>
                      <a:pt x="3190" y="14431"/>
                    </a:lnTo>
                    <a:lnTo>
                      <a:pt x="2827" y="14563"/>
                    </a:lnTo>
                    <a:lnTo>
                      <a:pt x="2588" y="14793"/>
                    </a:lnTo>
                    <a:lnTo>
                      <a:pt x="2552" y="14971"/>
                    </a:lnTo>
                    <a:lnTo>
                      <a:pt x="2632" y="15644"/>
                    </a:lnTo>
                    <a:lnTo>
                      <a:pt x="2570" y="16184"/>
                    </a:lnTo>
                    <a:lnTo>
                      <a:pt x="2401" y="16573"/>
                    </a:lnTo>
                    <a:lnTo>
                      <a:pt x="1853" y="17246"/>
                    </a:lnTo>
                    <a:lnTo>
                      <a:pt x="1436" y="17458"/>
                    </a:lnTo>
                    <a:lnTo>
                      <a:pt x="1223" y="17503"/>
                    </a:lnTo>
                    <a:lnTo>
                      <a:pt x="984" y="17485"/>
                    </a:lnTo>
                    <a:lnTo>
                      <a:pt x="966" y="17458"/>
                    </a:lnTo>
                    <a:lnTo>
                      <a:pt x="966" y="17424"/>
                    </a:lnTo>
                    <a:lnTo>
                      <a:pt x="1099" y="17343"/>
                    </a:lnTo>
                    <a:lnTo>
                      <a:pt x="1241" y="17131"/>
                    </a:lnTo>
                    <a:lnTo>
                      <a:pt x="1339" y="16865"/>
                    </a:lnTo>
                    <a:lnTo>
                      <a:pt x="1339" y="16848"/>
                    </a:lnTo>
                    <a:lnTo>
                      <a:pt x="1196" y="16865"/>
                    </a:lnTo>
                    <a:lnTo>
                      <a:pt x="1029" y="16918"/>
                    </a:lnTo>
                    <a:lnTo>
                      <a:pt x="638" y="16883"/>
                    </a:lnTo>
                    <a:lnTo>
                      <a:pt x="585" y="16848"/>
                    </a:lnTo>
                    <a:lnTo>
                      <a:pt x="559" y="16821"/>
                    </a:lnTo>
                    <a:lnTo>
                      <a:pt x="559" y="16768"/>
                    </a:lnTo>
                    <a:lnTo>
                      <a:pt x="656" y="16688"/>
                    </a:lnTo>
                    <a:lnTo>
                      <a:pt x="231" y="16378"/>
                    </a:lnTo>
                    <a:lnTo>
                      <a:pt x="44" y="15900"/>
                    </a:lnTo>
                    <a:lnTo>
                      <a:pt x="0" y="15573"/>
                    </a:lnTo>
                    <a:lnTo>
                      <a:pt x="44" y="15263"/>
                    </a:lnTo>
                    <a:lnTo>
                      <a:pt x="18" y="15086"/>
                    </a:lnTo>
                    <a:lnTo>
                      <a:pt x="18" y="15068"/>
                    </a:lnTo>
                    <a:lnTo>
                      <a:pt x="44" y="15051"/>
                    </a:lnTo>
                    <a:lnTo>
                      <a:pt x="54" y="15051"/>
                    </a:lnTo>
                    <a:lnTo>
                      <a:pt x="98" y="15104"/>
                    </a:lnTo>
                    <a:lnTo>
                      <a:pt x="142" y="15431"/>
                    </a:lnTo>
                    <a:lnTo>
                      <a:pt x="249" y="15662"/>
                    </a:lnTo>
                    <a:lnTo>
                      <a:pt x="443" y="15856"/>
                    </a:lnTo>
                    <a:lnTo>
                      <a:pt x="771" y="16051"/>
                    </a:lnTo>
                    <a:lnTo>
                      <a:pt x="753" y="15918"/>
                    </a:lnTo>
                    <a:lnTo>
                      <a:pt x="718" y="15821"/>
                    </a:lnTo>
                    <a:lnTo>
                      <a:pt x="753" y="15608"/>
                    </a:lnTo>
                    <a:lnTo>
                      <a:pt x="833" y="15608"/>
                    </a:lnTo>
                    <a:lnTo>
                      <a:pt x="1241" y="15998"/>
                    </a:lnTo>
                    <a:lnTo>
                      <a:pt x="1639" y="16166"/>
                    </a:lnTo>
                    <a:lnTo>
                      <a:pt x="1897" y="16130"/>
                    </a:lnTo>
                    <a:lnTo>
                      <a:pt x="2030" y="16033"/>
                    </a:lnTo>
                    <a:lnTo>
                      <a:pt x="2171" y="15777"/>
                    </a:lnTo>
                    <a:lnTo>
                      <a:pt x="2109" y="15184"/>
                    </a:lnTo>
                    <a:lnTo>
                      <a:pt x="2127" y="14829"/>
                    </a:lnTo>
                    <a:lnTo>
                      <a:pt x="2242" y="14431"/>
                    </a:lnTo>
                    <a:lnTo>
                      <a:pt x="2729" y="14005"/>
                    </a:lnTo>
                    <a:lnTo>
                      <a:pt x="2898" y="13944"/>
                    </a:lnTo>
                    <a:lnTo>
                      <a:pt x="3154" y="13926"/>
                    </a:lnTo>
                    <a:lnTo>
                      <a:pt x="3465" y="13926"/>
                    </a:lnTo>
                    <a:lnTo>
                      <a:pt x="3757" y="14023"/>
                    </a:lnTo>
                    <a:lnTo>
                      <a:pt x="4298" y="14431"/>
                    </a:lnTo>
                    <a:lnTo>
                      <a:pt x="4484" y="13829"/>
                    </a:lnTo>
                    <a:lnTo>
                      <a:pt x="4741" y="13404"/>
                    </a:lnTo>
                    <a:lnTo>
                      <a:pt x="4909" y="13191"/>
                    </a:lnTo>
                    <a:lnTo>
                      <a:pt x="5157" y="12846"/>
                    </a:lnTo>
                    <a:lnTo>
                      <a:pt x="5317" y="12404"/>
                    </a:lnTo>
                    <a:lnTo>
                      <a:pt x="5378" y="11306"/>
                    </a:lnTo>
                    <a:lnTo>
                      <a:pt x="5317" y="10987"/>
                    </a:lnTo>
                    <a:lnTo>
                      <a:pt x="5317" y="10898"/>
                    </a:lnTo>
                    <a:lnTo>
                      <a:pt x="5255" y="10854"/>
                    </a:lnTo>
                    <a:lnTo>
                      <a:pt x="5157" y="10854"/>
                    </a:lnTo>
                    <a:lnTo>
                      <a:pt x="5051" y="10757"/>
                    </a:lnTo>
                    <a:lnTo>
                      <a:pt x="4812" y="10801"/>
                    </a:lnTo>
                    <a:lnTo>
                      <a:pt x="4599" y="11084"/>
                    </a:lnTo>
                    <a:lnTo>
                      <a:pt x="4333" y="11110"/>
                    </a:lnTo>
                    <a:lnTo>
                      <a:pt x="3978" y="11491"/>
                    </a:lnTo>
                    <a:lnTo>
                      <a:pt x="3712" y="11651"/>
                    </a:lnTo>
                    <a:lnTo>
                      <a:pt x="3500" y="11686"/>
                    </a:lnTo>
                    <a:lnTo>
                      <a:pt x="3350" y="11651"/>
                    </a:lnTo>
                    <a:lnTo>
                      <a:pt x="3031" y="11651"/>
                    </a:lnTo>
                    <a:lnTo>
                      <a:pt x="2809" y="11527"/>
                    </a:lnTo>
                    <a:lnTo>
                      <a:pt x="2765" y="11438"/>
                    </a:lnTo>
                    <a:lnTo>
                      <a:pt x="2844" y="11146"/>
                    </a:lnTo>
                    <a:lnTo>
                      <a:pt x="3172" y="10642"/>
                    </a:lnTo>
                    <a:lnTo>
                      <a:pt x="3730" y="9872"/>
                    </a:lnTo>
                    <a:lnTo>
                      <a:pt x="3978" y="9447"/>
                    </a:lnTo>
                    <a:lnTo>
                      <a:pt x="4218" y="8711"/>
                    </a:lnTo>
                    <a:lnTo>
                      <a:pt x="4272" y="8552"/>
                    </a:lnTo>
                    <a:lnTo>
                      <a:pt x="4449" y="8340"/>
                    </a:lnTo>
                    <a:lnTo>
                      <a:pt x="5007" y="8012"/>
                    </a:lnTo>
                    <a:lnTo>
                      <a:pt x="5051" y="7977"/>
                    </a:lnTo>
                    <a:lnTo>
                      <a:pt x="5201" y="7977"/>
                    </a:lnTo>
                    <a:lnTo>
                      <a:pt x="5432" y="7826"/>
                    </a:lnTo>
                    <a:lnTo>
                      <a:pt x="5511" y="7703"/>
                    </a:lnTo>
                    <a:lnTo>
                      <a:pt x="5467" y="7507"/>
                    </a:lnTo>
                    <a:lnTo>
                      <a:pt x="5414" y="7437"/>
                    </a:lnTo>
                    <a:lnTo>
                      <a:pt x="5414" y="7357"/>
                    </a:lnTo>
                    <a:lnTo>
                      <a:pt x="5219" y="7225"/>
                    </a:lnTo>
                    <a:lnTo>
                      <a:pt x="5184" y="7225"/>
                    </a:lnTo>
                    <a:lnTo>
                      <a:pt x="5086" y="7030"/>
                    </a:lnTo>
                    <a:lnTo>
                      <a:pt x="5104" y="6932"/>
                    </a:lnTo>
                    <a:lnTo>
                      <a:pt x="5086" y="6915"/>
                    </a:lnTo>
                    <a:lnTo>
                      <a:pt x="4892" y="7064"/>
                    </a:lnTo>
                    <a:lnTo>
                      <a:pt x="4759" y="6897"/>
                    </a:lnTo>
                    <a:lnTo>
                      <a:pt x="4741" y="6649"/>
                    </a:lnTo>
                    <a:lnTo>
                      <a:pt x="4741" y="6471"/>
                    </a:lnTo>
                    <a:lnTo>
                      <a:pt x="4892" y="6356"/>
                    </a:lnTo>
                    <a:lnTo>
                      <a:pt x="4909" y="6339"/>
                    </a:lnTo>
                    <a:lnTo>
                      <a:pt x="4812" y="6259"/>
                    </a:lnTo>
                    <a:lnTo>
                      <a:pt x="4564" y="6294"/>
                    </a:lnTo>
                    <a:lnTo>
                      <a:pt x="4431" y="6312"/>
                    </a:lnTo>
                    <a:lnTo>
                      <a:pt x="4369" y="6312"/>
                    </a:lnTo>
                    <a:lnTo>
                      <a:pt x="4431" y="6082"/>
                    </a:lnTo>
                    <a:lnTo>
                      <a:pt x="4484" y="6011"/>
                    </a:lnTo>
                    <a:lnTo>
                      <a:pt x="4484" y="5967"/>
                    </a:lnTo>
                    <a:lnTo>
                      <a:pt x="4387" y="5914"/>
                    </a:lnTo>
                    <a:lnTo>
                      <a:pt x="4236" y="5914"/>
                    </a:lnTo>
                    <a:lnTo>
                      <a:pt x="4236" y="5870"/>
                    </a:lnTo>
                    <a:lnTo>
                      <a:pt x="4218" y="5852"/>
                    </a:lnTo>
                    <a:lnTo>
                      <a:pt x="4502" y="5701"/>
                    </a:lnTo>
                    <a:lnTo>
                      <a:pt x="4661" y="5507"/>
                    </a:lnTo>
                    <a:lnTo>
                      <a:pt x="4617" y="4790"/>
                    </a:lnTo>
                    <a:lnTo>
                      <a:pt x="4759" y="4524"/>
                    </a:lnTo>
                    <a:lnTo>
                      <a:pt x="4812" y="4480"/>
                    </a:lnTo>
                    <a:lnTo>
                      <a:pt x="4812" y="4462"/>
                    </a:lnTo>
                    <a:lnTo>
                      <a:pt x="4697" y="4462"/>
                    </a:lnTo>
                    <a:lnTo>
                      <a:pt x="4617" y="4498"/>
                    </a:lnTo>
                    <a:lnTo>
                      <a:pt x="4546" y="4630"/>
                    </a:lnTo>
                    <a:lnTo>
                      <a:pt x="4546" y="4498"/>
                    </a:lnTo>
                    <a:lnTo>
                      <a:pt x="4776" y="3922"/>
                    </a:lnTo>
                    <a:lnTo>
                      <a:pt x="5086" y="3860"/>
                    </a:lnTo>
                    <a:lnTo>
                      <a:pt x="5157" y="3824"/>
                    </a:lnTo>
                    <a:lnTo>
                      <a:pt x="5007" y="3630"/>
                    </a:lnTo>
                    <a:lnTo>
                      <a:pt x="4927" y="3187"/>
                    </a:lnTo>
                    <a:lnTo>
                      <a:pt x="4953" y="3169"/>
                    </a:lnTo>
                    <a:lnTo>
                      <a:pt x="5051" y="3223"/>
                    </a:lnTo>
                    <a:lnTo>
                      <a:pt x="5157" y="3399"/>
                    </a:lnTo>
                    <a:lnTo>
                      <a:pt x="5467" y="3479"/>
                    </a:lnTo>
                    <a:lnTo>
                      <a:pt x="5724" y="3399"/>
                    </a:lnTo>
                    <a:lnTo>
                      <a:pt x="5742" y="3399"/>
                    </a:lnTo>
                    <a:lnTo>
                      <a:pt x="5787" y="3355"/>
                    </a:lnTo>
                    <a:lnTo>
                      <a:pt x="4989" y="3010"/>
                    </a:lnTo>
                    <a:lnTo>
                      <a:pt x="4679" y="2798"/>
                    </a:lnTo>
                    <a:lnTo>
                      <a:pt x="4387" y="2550"/>
                    </a:lnTo>
                    <a:lnTo>
                      <a:pt x="4218" y="2435"/>
                    </a:lnTo>
                    <a:lnTo>
                      <a:pt x="3500" y="1647"/>
                    </a:lnTo>
                    <a:lnTo>
                      <a:pt x="3172" y="1080"/>
                    </a:lnTo>
                    <a:lnTo>
                      <a:pt x="3172" y="1010"/>
                    </a:lnTo>
                    <a:lnTo>
                      <a:pt x="3226" y="947"/>
                    </a:lnTo>
                    <a:lnTo>
                      <a:pt x="3420" y="885"/>
                    </a:lnTo>
                    <a:lnTo>
                      <a:pt x="4103" y="1018"/>
                    </a:lnTo>
                    <a:lnTo>
                      <a:pt x="4564" y="1177"/>
                    </a:lnTo>
                    <a:lnTo>
                      <a:pt x="5024" y="1425"/>
                    </a:lnTo>
                    <a:lnTo>
                      <a:pt x="5051" y="1425"/>
                    </a:lnTo>
                    <a:lnTo>
                      <a:pt x="4661" y="699"/>
                    </a:lnTo>
                    <a:lnTo>
                      <a:pt x="4679" y="36"/>
                    </a:lnTo>
                    <a:lnTo>
                      <a:pt x="4759" y="0"/>
                    </a:lnTo>
                    <a:lnTo>
                      <a:pt x="4856" y="18"/>
                    </a:lnTo>
                    <a:lnTo>
                      <a:pt x="5821" y="717"/>
                    </a:lnTo>
                    <a:close/>
                    <a:moveTo>
                      <a:pt x="6478" y="18777"/>
                    </a:moveTo>
                    <a:lnTo>
                      <a:pt x="6575" y="18946"/>
                    </a:lnTo>
                    <a:lnTo>
                      <a:pt x="6628" y="19184"/>
                    </a:lnTo>
                    <a:lnTo>
                      <a:pt x="6673" y="19317"/>
                    </a:lnTo>
                    <a:lnTo>
                      <a:pt x="6645" y="19432"/>
                    </a:lnTo>
                    <a:lnTo>
                      <a:pt x="6478" y="19628"/>
                    </a:lnTo>
                    <a:lnTo>
                      <a:pt x="6495" y="19778"/>
                    </a:lnTo>
                    <a:lnTo>
                      <a:pt x="6708" y="19928"/>
                    </a:lnTo>
                    <a:lnTo>
                      <a:pt x="6939" y="19956"/>
                    </a:lnTo>
                    <a:lnTo>
                      <a:pt x="7018" y="20026"/>
                    </a:lnTo>
                    <a:lnTo>
                      <a:pt x="7018" y="20105"/>
                    </a:lnTo>
                    <a:lnTo>
                      <a:pt x="6840" y="20301"/>
                    </a:lnTo>
                    <a:lnTo>
                      <a:pt x="6885" y="20495"/>
                    </a:lnTo>
                    <a:lnTo>
                      <a:pt x="7000" y="20646"/>
                    </a:lnTo>
                    <a:lnTo>
                      <a:pt x="7018" y="20743"/>
                    </a:lnTo>
                    <a:lnTo>
                      <a:pt x="7018" y="20823"/>
                    </a:lnTo>
                    <a:lnTo>
                      <a:pt x="6823" y="20664"/>
                    </a:lnTo>
                    <a:lnTo>
                      <a:pt x="6690" y="20646"/>
                    </a:lnTo>
                    <a:lnTo>
                      <a:pt x="6540" y="20434"/>
                    </a:lnTo>
                    <a:lnTo>
                      <a:pt x="6442" y="20071"/>
                    </a:lnTo>
                    <a:lnTo>
                      <a:pt x="6397" y="19973"/>
                    </a:lnTo>
                    <a:lnTo>
                      <a:pt x="5972" y="19601"/>
                    </a:lnTo>
                    <a:lnTo>
                      <a:pt x="5760" y="18875"/>
                    </a:lnTo>
                    <a:lnTo>
                      <a:pt x="5760" y="18813"/>
                    </a:lnTo>
                    <a:lnTo>
                      <a:pt x="6230" y="18716"/>
                    </a:lnTo>
                    <a:lnTo>
                      <a:pt x="6397" y="18734"/>
                    </a:lnTo>
                    <a:lnTo>
                      <a:pt x="6478" y="18777"/>
                    </a:lnTo>
                    <a:close/>
                  </a:path>
                </a:pathLst>
              </a:custGeom>
              <a:solidFill>
                <a:srgbClr val="000000"/>
              </a:solidFill>
              <a:ln w="9525">
                <a:noFill/>
                <a:round/>
                <a:headEnd/>
                <a:tailEnd/>
              </a:ln>
            </p:spPr>
            <p:txBody>
              <a:bodyPr>
                <a:prstTxWarp prst="textNoShape">
                  <a:avLst/>
                </a:prstTxWarp>
              </a:bodyPr>
              <a:lstStyle/>
              <a:p>
                <a:endParaRPr lang="en-US"/>
              </a:p>
            </p:txBody>
          </p:sp>
          <p:sp>
            <p:nvSpPr>
              <p:cNvPr id="30768" name="Freeform 167"/>
              <p:cNvSpPr>
                <a:spLocks/>
              </p:cNvSpPr>
              <p:nvPr/>
            </p:nvSpPr>
            <p:spPr bwMode="auto">
              <a:xfrm>
                <a:off x="2880" y="930"/>
                <a:ext cx="167" cy="233"/>
              </a:xfrm>
              <a:custGeom>
                <a:avLst/>
                <a:gdLst>
                  <a:gd name="T0" fmla="*/ 788 w 2180"/>
                  <a:gd name="T1" fmla="*/ 504 h 3036"/>
                  <a:gd name="T2" fmla="*/ 1249 w 2180"/>
                  <a:gd name="T3" fmla="*/ 814 h 3036"/>
                  <a:gd name="T4" fmla="*/ 1799 w 2180"/>
                  <a:gd name="T5" fmla="*/ 1373 h 3036"/>
                  <a:gd name="T6" fmla="*/ 2065 w 2180"/>
                  <a:gd name="T7" fmla="*/ 1913 h 3036"/>
                  <a:gd name="T8" fmla="*/ 2180 w 2180"/>
                  <a:gd name="T9" fmla="*/ 2488 h 3036"/>
                  <a:gd name="T10" fmla="*/ 2180 w 2180"/>
                  <a:gd name="T11" fmla="*/ 2939 h 3036"/>
                  <a:gd name="T12" fmla="*/ 2047 w 2180"/>
                  <a:gd name="T13" fmla="*/ 3036 h 3036"/>
                  <a:gd name="T14" fmla="*/ 1869 w 2180"/>
                  <a:gd name="T15" fmla="*/ 3036 h 3036"/>
                  <a:gd name="T16" fmla="*/ 1622 w 2180"/>
                  <a:gd name="T17" fmla="*/ 2744 h 3036"/>
                  <a:gd name="T18" fmla="*/ 1444 w 2180"/>
                  <a:gd name="T19" fmla="*/ 2381 h 3036"/>
                  <a:gd name="T20" fmla="*/ 1098 w 2180"/>
                  <a:gd name="T21" fmla="*/ 1930 h 3036"/>
                  <a:gd name="T22" fmla="*/ 576 w 2180"/>
                  <a:gd name="T23" fmla="*/ 1488 h 3036"/>
                  <a:gd name="T24" fmla="*/ 540 w 2180"/>
                  <a:gd name="T25" fmla="*/ 1488 h 3036"/>
                  <a:gd name="T26" fmla="*/ 168 w 2180"/>
                  <a:gd name="T27" fmla="*/ 903 h 3036"/>
                  <a:gd name="T28" fmla="*/ 0 w 2180"/>
                  <a:gd name="T29" fmla="*/ 540 h 3036"/>
                  <a:gd name="T30" fmla="*/ 18 w 2180"/>
                  <a:gd name="T31" fmla="*/ 18 h 3036"/>
                  <a:gd name="T32" fmla="*/ 35 w 2180"/>
                  <a:gd name="T33" fmla="*/ 0 h 3036"/>
                  <a:gd name="T34" fmla="*/ 186 w 2180"/>
                  <a:gd name="T35" fmla="*/ 44 h 3036"/>
                  <a:gd name="T36" fmla="*/ 788 w 2180"/>
                  <a:gd name="T37" fmla="*/ 504 h 30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180"/>
                  <a:gd name="T58" fmla="*/ 0 h 3036"/>
                  <a:gd name="T59" fmla="*/ 2180 w 2180"/>
                  <a:gd name="T60" fmla="*/ 3036 h 30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180" h="3036">
                    <a:moveTo>
                      <a:pt x="788" y="504"/>
                    </a:moveTo>
                    <a:lnTo>
                      <a:pt x="1249" y="814"/>
                    </a:lnTo>
                    <a:lnTo>
                      <a:pt x="1799" y="1373"/>
                    </a:lnTo>
                    <a:lnTo>
                      <a:pt x="2065" y="1913"/>
                    </a:lnTo>
                    <a:lnTo>
                      <a:pt x="2180" y="2488"/>
                    </a:lnTo>
                    <a:lnTo>
                      <a:pt x="2180" y="2939"/>
                    </a:lnTo>
                    <a:lnTo>
                      <a:pt x="2047" y="3036"/>
                    </a:lnTo>
                    <a:lnTo>
                      <a:pt x="1869" y="3036"/>
                    </a:lnTo>
                    <a:lnTo>
                      <a:pt x="1622" y="2744"/>
                    </a:lnTo>
                    <a:lnTo>
                      <a:pt x="1444" y="2381"/>
                    </a:lnTo>
                    <a:lnTo>
                      <a:pt x="1098" y="1930"/>
                    </a:lnTo>
                    <a:lnTo>
                      <a:pt x="576" y="1488"/>
                    </a:lnTo>
                    <a:lnTo>
                      <a:pt x="540" y="1488"/>
                    </a:lnTo>
                    <a:lnTo>
                      <a:pt x="168" y="903"/>
                    </a:lnTo>
                    <a:lnTo>
                      <a:pt x="0" y="540"/>
                    </a:lnTo>
                    <a:lnTo>
                      <a:pt x="18" y="18"/>
                    </a:lnTo>
                    <a:lnTo>
                      <a:pt x="35" y="0"/>
                    </a:lnTo>
                    <a:lnTo>
                      <a:pt x="186" y="44"/>
                    </a:lnTo>
                    <a:lnTo>
                      <a:pt x="788" y="504"/>
                    </a:lnTo>
                    <a:close/>
                  </a:path>
                </a:pathLst>
              </a:custGeom>
              <a:solidFill>
                <a:srgbClr val="655D4A"/>
              </a:solidFill>
              <a:ln w="9525">
                <a:noFill/>
                <a:round/>
                <a:headEnd/>
                <a:tailEnd/>
              </a:ln>
            </p:spPr>
            <p:txBody>
              <a:bodyPr>
                <a:prstTxWarp prst="textNoShape">
                  <a:avLst/>
                </a:prstTxWarp>
              </a:bodyPr>
              <a:lstStyle/>
              <a:p>
                <a:endParaRPr lang="en-US"/>
              </a:p>
            </p:txBody>
          </p:sp>
          <p:sp>
            <p:nvSpPr>
              <p:cNvPr id="30769" name="Freeform 168"/>
              <p:cNvSpPr>
                <a:spLocks/>
              </p:cNvSpPr>
              <p:nvPr/>
            </p:nvSpPr>
            <p:spPr bwMode="auto">
              <a:xfrm>
                <a:off x="2766" y="999"/>
                <a:ext cx="803" cy="619"/>
              </a:xfrm>
              <a:custGeom>
                <a:avLst/>
                <a:gdLst>
                  <a:gd name="T0" fmla="*/ 2517 w 10437"/>
                  <a:gd name="T1" fmla="*/ 1115 h 8047"/>
                  <a:gd name="T2" fmla="*/ 3305 w 10437"/>
                  <a:gd name="T3" fmla="*/ 2213 h 8047"/>
                  <a:gd name="T4" fmla="*/ 4271 w 10437"/>
                  <a:gd name="T5" fmla="*/ 2345 h 8047"/>
                  <a:gd name="T6" fmla="*/ 4731 w 10437"/>
                  <a:gd name="T7" fmla="*/ 2540 h 8047"/>
                  <a:gd name="T8" fmla="*/ 7655 w 10437"/>
                  <a:gd name="T9" fmla="*/ 2044 h 8047"/>
                  <a:gd name="T10" fmla="*/ 9277 w 10437"/>
                  <a:gd name="T11" fmla="*/ 2026 h 8047"/>
                  <a:gd name="T12" fmla="*/ 10030 w 10437"/>
                  <a:gd name="T13" fmla="*/ 3044 h 8047"/>
                  <a:gd name="T14" fmla="*/ 9835 w 10437"/>
                  <a:gd name="T15" fmla="*/ 3647 h 8047"/>
                  <a:gd name="T16" fmla="*/ 7460 w 10437"/>
                  <a:gd name="T17" fmla="*/ 3957 h 8047"/>
                  <a:gd name="T18" fmla="*/ 7327 w 10437"/>
                  <a:gd name="T19" fmla="*/ 4169 h 8047"/>
                  <a:gd name="T20" fmla="*/ 7425 w 10437"/>
                  <a:gd name="T21" fmla="*/ 4806 h 8047"/>
                  <a:gd name="T22" fmla="*/ 8364 w 10437"/>
                  <a:gd name="T23" fmla="*/ 5231 h 8047"/>
                  <a:gd name="T24" fmla="*/ 8213 w 10437"/>
                  <a:gd name="T25" fmla="*/ 4417 h 8047"/>
                  <a:gd name="T26" fmla="*/ 8346 w 10437"/>
                  <a:gd name="T27" fmla="*/ 3974 h 8047"/>
                  <a:gd name="T28" fmla="*/ 8914 w 10437"/>
                  <a:gd name="T29" fmla="*/ 5382 h 8047"/>
                  <a:gd name="T30" fmla="*/ 8719 w 10437"/>
                  <a:gd name="T31" fmla="*/ 5772 h 8047"/>
                  <a:gd name="T32" fmla="*/ 7708 w 10437"/>
                  <a:gd name="T33" fmla="*/ 5417 h 8047"/>
                  <a:gd name="T34" fmla="*/ 7327 w 10437"/>
                  <a:gd name="T35" fmla="*/ 5612 h 8047"/>
                  <a:gd name="T36" fmla="*/ 7089 w 10437"/>
                  <a:gd name="T37" fmla="*/ 5152 h 8047"/>
                  <a:gd name="T38" fmla="*/ 5449 w 10437"/>
                  <a:gd name="T39" fmla="*/ 4939 h 8047"/>
                  <a:gd name="T40" fmla="*/ 4714 w 10437"/>
                  <a:gd name="T41" fmla="*/ 5099 h 8047"/>
                  <a:gd name="T42" fmla="*/ 3730 w 10437"/>
                  <a:gd name="T43" fmla="*/ 4975 h 8047"/>
                  <a:gd name="T44" fmla="*/ 3358 w 10437"/>
                  <a:gd name="T45" fmla="*/ 4222 h 8047"/>
                  <a:gd name="T46" fmla="*/ 3375 w 10437"/>
                  <a:gd name="T47" fmla="*/ 3585 h 8047"/>
                  <a:gd name="T48" fmla="*/ 3278 w 10437"/>
                  <a:gd name="T49" fmla="*/ 4665 h 8047"/>
                  <a:gd name="T50" fmla="*/ 4306 w 10437"/>
                  <a:gd name="T51" fmla="*/ 5205 h 8047"/>
                  <a:gd name="T52" fmla="*/ 4563 w 10437"/>
                  <a:gd name="T53" fmla="*/ 5887 h 8047"/>
                  <a:gd name="T54" fmla="*/ 4847 w 10437"/>
                  <a:gd name="T55" fmla="*/ 6790 h 8047"/>
                  <a:gd name="T56" fmla="*/ 6352 w 10437"/>
                  <a:gd name="T57" fmla="*/ 6905 h 8047"/>
                  <a:gd name="T58" fmla="*/ 7168 w 10437"/>
                  <a:gd name="T59" fmla="*/ 7241 h 8047"/>
                  <a:gd name="T60" fmla="*/ 8294 w 10437"/>
                  <a:gd name="T61" fmla="*/ 7356 h 8047"/>
                  <a:gd name="T62" fmla="*/ 7770 w 10437"/>
                  <a:gd name="T63" fmla="*/ 8047 h 8047"/>
                  <a:gd name="T64" fmla="*/ 6920 w 10437"/>
                  <a:gd name="T65" fmla="*/ 7701 h 8047"/>
                  <a:gd name="T66" fmla="*/ 4642 w 10437"/>
                  <a:gd name="T67" fmla="*/ 7489 h 8047"/>
                  <a:gd name="T68" fmla="*/ 2782 w 10437"/>
                  <a:gd name="T69" fmla="*/ 7197 h 8047"/>
                  <a:gd name="T70" fmla="*/ 2436 w 10437"/>
                  <a:gd name="T71" fmla="*/ 7082 h 8047"/>
                  <a:gd name="T72" fmla="*/ 1701 w 10437"/>
                  <a:gd name="T73" fmla="*/ 7161 h 8047"/>
                  <a:gd name="T74" fmla="*/ 2418 w 10437"/>
                  <a:gd name="T75" fmla="*/ 6489 h 8047"/>
                  <a:gd name="T76" fmla="*/ 2241 w 10437"/>
                  <a:gd name="T77" fmla="*/ 5639 h 8047"/>
                  <a:gd name="T78" fmla="*/ 1816 w 10437"/>
                  <a:gd name="T79" fmla="*/ 4877 h 8047"/>
                  <a:gd name="T80" fmla="*/ 1931 w 10437"/>
                  <a:gd name="T81" fmla="*/ 4399 h 8047"/>
                  <a:gd name="T82" fmla="*/ 2011 w 10437"/>
                  <a:gd name="T83" fmla="*/ 3611 h 8047"/>
                  <a:gd name="T84" fmla="*/ 2339 w 10437"/>
                  <a:gd name="T85" fmla="*/ 3072 h 8047"/>
                  <a:gd name="T86" fmla="*/ 2667 w 10437"/>
                  <a:gd name="T87" fmla="*/ 2850 h 8047"/>
                  <a:gd name="T88" fmla="*/ 2862 w 10437"/>
                  <a:gd name="T89" fmla="*/ 2567 h 8047"/>
                  <a:gd name="T90" fmla="*/ 2994 w 10437"/>
                  <a:gd name="T91" fmla="*/ 2567 h 8047"/>
                  <a:gd name="T92" fmla="*/ 2551 w 10437"/>
                  <a:gd name="T93" fmla="*/ 2274 h 8047"/>
                  <a:gd name="T94" fmla="*/ 293 w 10437"/>
                  <a:gd name="T95" fmla="*/ 575 h 8047"/>
                  <a:gd name="T96" fmla="*/ 575 w 10437"/>
                  <a:gd name="T97" fmla="*/ 34 h 804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0437"/>
                  <a:gd name="T148" fmla="*/ 0 h 8047"/>
                  <a:gd name="T149" fmla="*/ 10437 w 10437"/>
                  <a:gd name="T150" fmla="*/ 8047 h 804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0437" h="8047">
                    <a:moveTo>
                      <a:pt x="1347" y="282"/>
                    </a:moveTo>
                    <a:lnTo>
                      <a:pt x="1852" y="575"/>
                    </a:lnTo>
                    <a:lnTo>
                      <a:pt x="2517" y="1115"/>
                    </a:lnTo>
                    <a:lnTo>
                      <a:pt x="2933" y="1717"/>
                    </a:lnTo>
                    <a:lnTo>
                      <a:pt x="3030" y="1982"/>
                    </a:lnTo>
                    <a:lnTo>
                      <a:pt x="3305" y="2213"/>
                    </a:lnTo>
                    <a:lnTo>
                      <a:pt x="3615" y="2372"/>
                    </a:lnTo>
                    <a:lnTo>
                      <a:pt x="3943" y="2195"/>
                    </a:lnTo>
                    <a:lnTo>
                      <a:pt x="4271" y="2345"/>
                    </a:lnTo>
                    <a:lnTo>
                      <a:pt x="4465" y="2328"/>
                    </a:lnTo>
                    <a:lnTo>
                      <a:pt x="4519" y="2328"/>
                    </a:lnTo>
                    <a:lnTo>
                      <a:pt x="4731" y="2540"/>
                    </a:lnTo>
                    <a:lnTo>
                      <a:pt x="5369" y="2602"/>
                    </a:lnTo>
                    <a:lnTo>
                      <a:pt x="6087" y="2469"/>
                    </a:lnTo>
                    <a:lnTo>
                      <a:pt x="7655" y="2044"/>
                    </a:lnTo>
                    <a:lnTo>
                      <a:pt x="8444" y="1903"/>
                    </a:lnTo>
                    <a:lnTo>
                      <a:pt x="8772" y="1929"/>
                    </a:lnTo>
                    <a:lnTo>
                      <a:pt x="9277" y="2026"/>
                    </a:lnTo>
                    <a:lnTo>
                      <a:pt x="9428" y="2097"/>
                    </a:lnTo>
                    <a:lnTo>
                      <a:pt x="9800" y="2602"/>
                    </a:lnTo>
                    <a:lnTo>
                      <a:pt x="10030" y="3044"/>
                    </a:lnTo>
                    <a:lnTo>
                      <a:pt x="10437" y="3470"/>
                    </a:lnTo>
                    <a:lnTo>
                      <a:pt x="10225" y="3611"/>
                    </a:lnTo>
                    <a:lnTo>
                      <a:pt x="9835" y="3647"/>
                    </a:lnTo>
                    <a:lnTo>
                      <a:pt x="9180" y="3762"/>
                    </a:lnTo>
                    <a:lnTo>
                      <a:pt x="8479" y="3833"/>
                    </a:lnTo>
                    <a:lnTo>
                      <a:pt x="7460" y="3957"/>
                    </a:lnTo>
                    <a:lnTo>
                      <a:pt x="7363" y="3974"/>
                    </a:lnTo>
                    <a:lnTo>
                      <a:pt x="7327" y="4028"/>
                    </a:lnTo>
                    <a:lnTo>
                      <a:pt x="7327" y="4169"/>
                    </a:lnTo>
                    <a:lnTo>
                      <a:pt x="7363" y="4266"/>
                    </a:lnTo>
                    <a:lnTo>
                      <a:pt x="7345" y="4691"/>
                    </a:lnTo>
                    <a:lnTo>
                      <a:pt x="7425" y="4806"/>
                    </a:lnTo>
                    <a:lnTo>
                      <a:pt x="7673" y="4957"/>
                    </a:lnTo>
                    <a:lnTo>
                      <a:pt x="8294" y="5231"/>
                    </a:lnTo>
                    <a:lnTo>
                      <a:pt x="8364" y="5231"/>
                    </a:lnTo>
                    <a:lnTo>
                      <a:pt x="8409" y="5108"/>
                    </a:lnTo>
                    <a:lnTo>
                      <a:pt x="8249" y="4860"/>
                    </a:lnTo>
                    <a:lnTo>
                      <a:pt x="8213" y="4417"/>
                    </a:lnTo>
                    <a:lnTo>
                      <a:pt x="8294" y="3992"/>
                    </a:lnTo>
                    <a:lnTo>
                      <a:pt x="8312" y="3974"/>
                    </a:lnTo>
                    <a:lnTo>
                      <a:pt x="8346" y="3974"/>
                    </a:lnTo>
                    <a:lnTo>
                      <a:pt x="8267" y="4594"/>
                    </a:lnTo>
                    <a:lnTo>
                      <a:pt x="8364" y="4762"/>
                    </a:lnTo>
                    <a:lnTo>
                      <a:pt x="8914" y="5382"/>
                    </a:lnTo>
                    <a:lnTo>
                      <a:pt x="8949" y="5515"/>
                    </a:lnTo>
                    <a:lnTo>
                      <a:pt x="8914" y="5675"/>
                    </a:lnTo>
                    <a:lnTo>
                      <a:pt x="8719" y="5772"/>
                    </a:lnTo>
                    <a:lnTo>
                      <a:pt x="8364" y="5691"/>
                    </a:lnTo>
                    <a:lnTo>
                      <a:pt x="8161" y="5657"/>
                    </a:lnTo>
                    <a:lnTo>
                      <a:pt x="7708" y="5417"/>
                    </a:lnTo>
                    <a:lnTo>
                      <a:pt x="7655" y="5444"/>
                    </a:lnTo>
                    <a:lnTo>
                      <a:pt x="7575" y="5612"/>
                    </a:lnTo>
                    <a:lnTo>
                      <a:pt x="7327" y="5612"/>
                    </a:lnTo>
                    <a:lnTo>
                      <a:pt x="7230" y="5479"/>
                    </a:lnTo>
                    <a:lnTo>
                      <a:pt x="7168" y="5231"/>
                    </a:lnTo>
                    <a:lnTo>
                      <a:pt x="7089" y="5152"/>
                    </a:lnTo>
                    <a:lnTo>
                      <a:pt x="6973" y="5196"/>
                    </a:lnTo>
                    <a:lnTo>
                      <a:pt x="6140" y="5134"/>
                    </a:lnTo>
                    <a:lnTo>
                      <a:pt x="5449" y="4939"/>
                    </a:lnTo>
                    <a:lnTo>
                      <a:pt x="5218" y="4904"/>
                    </a:lnTo>
                    <a:lnTo>
                      <a:pt x="4962" y="4975"/>
                    </a:lnTo>
                    <a:lnTo>
                      <a:pt x="4714" y="5099"/>
                    </a:lnTo>
                    <a:lnTo>
                      <a:pt x="4076" y="5072"/>
                    </a:lnTo>
                    <a:lnTo>
                      <a:pt x="3881" y="5001"/>
                    </a:lnTo>
                    <a:lnTo>
                      <a:pt x="3730" y="4975"/>
                    </a:lnTo>
                    <a:lnTo>
                      <a:pt x="3455" y="4745"/>
                    </a:lnTo>
                    <a:lnTo>
                      <a:pt x="3358" y="4514"/>
                    </a:lnTo>
                    <a:lnTo>
                      <a:pt x="3358" y="4222"/>
                    </a:lnTo>
                    <a:lnTo>
                      <a:pt x="3455" y="3683"/>
                    </a:lnTo>
                    <a:lnTo>
                      <a:pt x="3438" y="3620"/>
                    </a:lnTo>
                    <a:lnTo>
                      <a:pt x="3375" y="3585"/>
                    </a:lnTo>
                    <a:lnTo>
                      <a:pt x="3270" y="4125"/>
                    </a:lnTo>
                    <a:lnTo>
                      <a:pt x="3225" y="4381"/>
                    </a:lnTo>
                    <a:lnTo>
                      <a:pt x="3278" y="4665"/>
                    </a:lnTo>
                    <a:lnTo>
                      <a:pt x="3438" y="4877"/>
                    </a:lnTo>
                    <a:lnTo>
                      <a:pt x="3730" y="5099"/>
                    </a:lnTo>
                    <a:lnTo>
                      <a:pt x="4306" y="5205"/>
                    </a:lnTo>
                    <a:lnTo>
                      <a:pt x="4465" y="5231"/>
                    </a:lnTo>
                    <a:lnTo>
                      <a:pt x="4563" y="5806"/>
                    </a:lnTo>
                    <a:lnTo>
                      <a:pt x="4563" y="5887"/>
                    </a:lnTo>
                    <a:lnTo>
                      <a:pt x="4581" y="6586"/>
                    </a:lnTo>
                    <a:lnTo>
                      <a:pt x="4616" y="6693"/>
                    </a:lnTo>
                    <a:lnTo>
                      <a:pt x="4847" y="6790"/>
                    </a:lnTo>
                    <a:lnTo>
                      <a:pt x="5139" y="6834"/>
                    </a:lnTo>
                    <a:lnTo>
                      <a:pt x="5254" y="6887"/>
                    </a:lnTo>
                    <a:lnTo>
                      <a:pt x="6352" y="6905"/>
                    </a:lnTo>
                    <a:lnTo>
                      <a:pt x="6823" y="7100"/>
                    </a:lnTo>
                    <a:lnTo>
                      <a:pt x="6938" y="7126"/>
                    </a:lnTo>
                    <a:lnTo>
                      <a:pt x="7168" y="7241"/>
                    </a:lnTo>
                    <a:lnTo>
                      <a:pt x="7841" y="7330"/>
                    </a:lnTo>
                    <a:lnTo>
                      <a:pt x="8231" y="7312"/>
                    </a:lnTo>
                    <a:lnTo>
                      <a:pt x="8294" y="7356"/>
                    </a:lnTo>
                    <a:lnTo>
                      <a:pt x="8328" y="7356"/>
                    </a:lnTo>
                    <a:lnTo>
                      <a:pt x="7885" y="7737"/>
                    </a:lnTo>
                    <a:lnTo>
                      <a:pt x="7770" y="8047"/>
                    </a:lnTo>
                    <a:lnTo>
                      <a:pt x="7575" y="8011"/>
                    </a:lnTo>
                    <a:lnTo>
                      <a:pt x="7301" y="7799"/>
                    </a:lnTo>
                    <a:lnTo>
                      <a:pt x="6920" y="7701"/>
                    </a:lnTo>
                    <a:lnTo>
                      <a:pt x="6282" y="7622"/>
                    </a:lnTo>
                    <a:lnTo>
                      <a:pt x="5972" y="7622"/>
                    </a:lnTo>
                    <a:lnTo>
                      <a:pt x="4642" y="7489"/>
                    </a:lnTo>
                    <a:lnTo>
                      <a:pt x="3943" y="7312"/>
                    </a:lnTo>
                    <a:lnTo>
                      <a:pt x="3305" y="7241"/>
                    </a:lnTo>
                    <a:lnTo>
                      <a:pt x="2782" y="7197"/>
                    </a:lnTo>
                    <a:lnTo>
                      <a:pt x="2569" y="7126"/>
                    </a:lnTo>
                    <a:lnTo>
                      <a:pt x="2517" y="7082"/>
                    </a:lnTo>
                    <a:lnTo>
                      <a:pt x="2436" y="7082"/>
                    </a:lnTo>
                    <a:lnTo>
                      <a:pt x="2357" y="7223"/>
                    </a:lnTo>
                    <a:lnTo>
                      <a:pt x="2241" y="7294"/>
                    </a:lnTo>
                    <a:lnTo>
                      <a:pt x="1701" y="7161"/>
                    </a:lnTo>
                    <a:lnTo>
                      <a:pt x="2180" y="6931"/>
                    </a:lnTo>
                    <a:lnTo>
                      <a:pt x="2418" y="6683"/>
                    </a:lnTo>
                    <a:lnTo>
                      <a:pt x="2418" y="6489"/>
                    </a:lnTo>
                    <a:lnTo>
                      <a:pt x="2321" y="6179"/>
                    </a:lnTo>
                    <a:lnTo>
                      <a:pt x="2295" y="5984"/>
                    </a:lnTo>
                    <a:lnTo>
                      <a:pt x="2241" y="5639"/>
                    </a:lnTo>
                    <a:lnTo>
                      <a:pt x="2082" y="5444"/>
                    </a:lnTo>
                    <a:lnTo>
                      <a:pt x="2029" y="5169"/>
                    </a:lnTo>
                    <a:lnTo>
                      <a:pt x="1816" y="4877"/>
                    </a:lnTo>
                    <a:lnTo>
                      <a:pt x="1816" y="4806"/>
                    </a:lnTo>
                    <a:lnTo>
                      <a:pt x="1985" y="4612"/>
                    </a:lnTo>
                    <a:lnTo>
                      <a:pt x="1931" y="4399"/>
                    </a:lnTo>
                    <a:lnTo>
                      <a:pt x="1985" y="4249"/>
                    </a:lnTo>
                    <a:lnTo>
                      <a:pt x="1985" y="3957"/>
                    </a:lnTo>
                    <a:lnTo>
                      <a:pt x="2011" y="3611"/>
                    </a:lnTo>
                    <a:lnTo>
                      <a:pt x="2241" y="3390"/>
                    </a:lnTo>
                    <a:lnTo>
                      <a:pt x="2321" y="3319"/>
                    </a:lnTo>
                    <a:lnTo>
                      <a:pt x="2339" y="3072"/>
                    </a:lnTo>
                    <a:lnTo>
                      <a:pt x="2392" y="2974"/>
                    </a:lnTo>
                    <a:lnTo>
                      <a:pt x="2454" y="2929"/>
                    </a:lnTo>
                    <a:lnTo>
                      <a:pt x="2667" y="2850"/>
                    </a:lnTo>
                    <a:lnTo>
                      <a:pt x="2817" y="2665"/>
                    </a:lnTo>
                    <a:lnTo>
                      <a:pt x="2817" y="2602"/>
                    </a:lnTo>
                    <a:lnTo>
                      <a:pt x="2862" y="2567"/>
                    </a:lnTo>
                    <a:lnTo>
                      <a:pt x="2915" y="2584"/>
                    </a:lnTo>
                    <a:lnTo>
                      <a:pt x="2978" y="2584"/>
                    </a:lnTo>
                    <a:lnTo>
                      <a:pt x="2994" y="2567"/>
                    </a:lnTo>
                    <a:lnTo>
                      <a:pt x="2994" y="2504"/>
                    </a:lnTo>
                    <a:lnTo>
                      <a:pt x="2720" y="2310"/>
                    </a:lnTo>
                    <a:lnTo>
                      <a:pt x="2551" y="2274"/>
                    </a:lnTo>
                    <a:lnTo>
                      <a:pt x="1683" y="1903"/>
                    </a:lnTo>
                    <a:lnTo>
                      <a:pt x="788" y="1177"/>
                    </a:lnTo>
                    <a:lnTo>
                      <a:pt x="293" y="575"/>
                    </a:lnTo>
                    <a:lnTo>
                      <a:pt x="0" y="52"/>
                    </a:lnTo>
                    <a:lnTo>
                      <a:pt x="80" y="0"/>
                    </a:lnTo>
                    <a:lnTo>
                      <a:pt x="575" y="34"/>
                    </a:lnTo>
                    <a:lnTo>
                      <a:pt x="1347" y="282"/>
                    </a:lnTo>
                    <a:close/>
                  </a:path>
                </a:pathLst>
              </a:custGeom>
              <a:solidFill>
                <a:srgbClr val="867B62"/>
              </a:solidFill>
              <a:ln w="9525">
                <a:noFill/>
                <a:round/>
                <a:headEnd/>
                <a:tailEnd/>
              </a:ln>
            </p:spPr>
            <p:txBody>
              <a:bodyPr>
                <a:prstTxWarp prst="textNoShape">
                  <a:avLst/>
                </a:prstTxWarp>
              </a:bodyPr>
              <a:lstStyle/>
              <a:p>
                <a:endParaRPr lang="en-US"/>
              </a:p>
            </p:txBody>
          </p:sp>
          <p:sp>
            <p:nvSpPr>
              <p:cNvPr id="30770" name="Freeform 169"/>
              <p:cNvSpPr>
                <a:spLocks/>
              </p:cNvSpPr>
              <p:nvPr/>
            </p:nvSpPr>
            <p:spPr bwMode="auto">
              <a:xfrm>
                <a:off x="2779" y="1006"/>
                <a:ext cx="210" cy="161"/>
              </a:xfrm>
              <a:custGeom>
                <a:avLst/>
                <a:gdLst>
                  <a:gd name="T0" fmla="*/ 0 w 2721"/>
                  <a:gd name="T1" fmla="*/ 0 h 2089"/>
                  <a:gd name="T2" fmla="*/ 435 w 2721"/>
                  <a:gd name="T3" fmla="*/ 177 h 2089"/>
                  <a:gd name="T4" fmla="*/ 780 w 2721"/>
                  <a:gd name="T5" fmla="*/ 460 h 2089"/>
                  <a:gd name="T6" fmla="*/ 983 w 2721"/>
                  <a:gd name="T7" fmla="*/ 584 h 2089"/>
                  <a:gd name="T8" fmla="*/ 1285 w 2721"/>
                  <a:gd name="T9" fmla="*/ 752 h 2089"/>
                  <a:gd name="T10" fmla="*/ 1852 w 2721"/>
                  <a:gd name="T11" fmla="*/ 1151 h 2089"/>
                  <a:gd name="T12" fmla="*/ 2304 w 2721"/>
                  <a:gd name="T13" fmla="*/ 1478 h 2089"/>
                  <a:gd name="T14" fmla="*/ 2721 w 2721"/>
                  <a:gd name="T15" fmla="*/ 2072 h 2089"/>
                  <a:gd name="T16" fmla="*/ 2534 w 2721"/>
                  <a:gd name="T17" fmla="*/ 2089 h 2089"/>
                  <a:gd name="T18" fmla="*/ 1825 w 2721"/>
                  <a:gd name="T19" fmla="*/ 1832 h 2089"/>
                  <a:gd name="T20" fmla="*/ 1028 w 2721"/>
                  <a:gd name="T21" fmla="*/ 1248 h 2089"/>
                  <a:gd name="T22" fmla="*/ 337 w 2721"/>
                  <a:gd name="T23" fmla="*/ 504 h 2089"/>
                  <a:gd name="T24" fmla="*/ 0 w 2721"/>
                  <a:gd name="T25" fmla="*/ 0 h 208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721"/>
                  <a:gd name="T40" fmla="*/ 0 h 2089"/>
                  <a:gd name="T41" fmla="*/ 2721 w 2721"/>
                  <a:gd name="T42" fmla="*/ 2089 h 208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721" h="2089">
                    <a:moveTo>
                      <a:pt x="0" y="0"/>
                    </a:moveTo>
                    <a:lnTo>
                      <a:pt x="435" y="177"/>
                    </a:lnTo>
                    <a:lnTo>
                      <a:pt x="780" y="460"/>
                    </a:lnTo>
                    <a:lnTo>
                      <a:pt x="983" y="584"/>
                    </a:lnTo>
                    <a:lnTo>
                      <a:pt x="1285" y="752"/>
                    </a:lnTo>
                    <a:lnTo>
                      <a:pt x="1852" y="1151"/>
                    </a:lnTo>
                    <a:lnTo>
                      <a:pt x="2304" y="1478"/>
                    </a:lnTo>
                    <a:lnTo>
                      <a:pt x="2721" y="2072"/>
                    </a:lnTo>
                    <a:lnTo>
                      <a:pt x="2534" y="2089"/>
                    </a:lnTo>
                    <a:lnTo>
                      <a:pt x="1825" y="1832"/>
                    </a:lnTo>
                    <a:lnTo>
                      <a:pt x="1028" y="1248"/>
                    </a:lnTo>
                    <a:lnTo>
                      <a:pt x="337" y="504"/>
                    </a:lnTo>
                    <a:lnTo>
                      <a:pt x="0" y="0"/>
                    </a:lnTo>
                    <a:close/>
                  </a:path>
                </a:pathLst>
              </a:custGeom>
              <a:solidFill>
                <a:srgbClr val="655D4A"/>
              </a:solidFill>
              <a:ln w="9525">
                <a:noFill/>
                <a:round/>
                <a:headEnd/>
                <a:tailEnd/>
              </a:ln>
            </p:spPr>
            <p:txBody>
              <a:bodyPr>
                <a:prstTxWarp prst="textNoShape">
                  <a:avLst/>
                </a:prstTxWarp>
              </a:bodyPr>
              <a:lstStyle/>
              <a:p>
                <a:endParaRPr lang="en-US"/>
              </a:p>
            </p:txBody>
          </p:sp>
          <p:sp>
            <p:nvSpPr>
              <p:cNvPr id="30771" name="Freeform 170"/>
              <p:cNvSpPr>
                <a:spLocks/>
              </p:cNvSpPr>
              <p:nvPr/>
            </p:nvSpPr>
            <p:spPr bwMode="auto">
              <a:xfrm>
                <a:off x="3111" y="1145"/>
                <a:ext cx="437" cy="112"/>
              </a:xfrm>
              <a:custGeom>
                <a:avLst/>
                <a:gdLst>
                  <a:gd name="T0" fmla="*/ 284 w 5680"/>
                  <a:gd name="T1" fmla="*/ 646 h 1460"/>
                  <a:gd name="T2" fmla="*/ 44 w 5680"/>
                  <a:gd name="T3" fmla="*/ 726 h 1460"/>
                  <a:gd name="T4" fmla="*/ 0 w 5680"/>
                  <a:gd name="T5" fmla="*/ 1018 h 1460"/>
                  <a:gd name="T6" fmla="*/ 125 w 5680"/>
                  <a:gd name="T7" fmla="*/ 1292 h 1460"/>
                  <a:gd name="T8" fmla="*/ 735 w 5680"/>
                  <a:gd name="T9" fmla="*/ 1460 h 1460"/>
                  <a:gd name="T10" fmla="*/ 1277 w 5680"/>
                  <a:gd name="T11" fmla="*/ 1389 h 1460"/>
                  <a:gd name="T12" fmla="*/ 1985 w 5680"/>
                  <a:gd name="T13" fmla="*/ 1266 h 1460"/>
                  <a:gd name="T14" fmla="*/ 2933 w 5680"/>
                  <a:gd name="T15" fmla="*/ 1186 h 1460"/>
                  <a:gd name="T16" fmla="*/ 3766 w 5680"/>
                  <a:gd name="T17" fmla="*/ 1141 h 1460"/>
                  <a:gd name="T18" fmla="*/ 4147 w 5680"/>
                  <a:gd name="T19" fmla="*/ 1186 h 1460"/>
                  <a:gd name="T20" fmla="*/ 4900 w 5680"/>
                  <a:gd name="T21" fmla="*/ 1248 h 1460"/>
                  <a:gd name="T22" fmla="*/ 5680 w 5680"/>
                  <a:gd name="T23" fmla="*/ 1284 h 1460"/>
                  <a:gd name="T24" fmla="*/ 5547 w 5680"/>
                  <a:gd name="T25" fmla="*/ 1141 h 1460"/>
                  <a:gd name="T26" fmla="*/ 5317 w 5680"/>
                  <a:gd name="T27" fmla="*/ 699 h 1460"/>
                  <a:gd name="T28" fmla="*/ 4945 w 5680"/>
                  <a:gd name="T29" fmla="*/ 194 h 1460"/>
                  <a:gd name="T30" fmla="*/ 4794 w 5680"/>
                  <a:gd name="T31" fmla="*/ 123 h 1460"/>
                  <a:gd name="T32" fmla="*/ 4289 w 5680"/>
                  <a:gd name="T33" fmla="*/ 26 h 1460"/>
                  <a:gd name="T34" fmla="*/ 3961 w 5680"/>
                  <a:gd name="T35" fmla="*/ 0 h 1460"/>
                  <a:gd name="T36" fmla="*/ 3172 w 5680"/>
                  <a:gd name="T37" fmla="*/ 141 h 1460"/>
                  <a:gd name="T38" fmla="*/ 1604 w 5680"/>
                  <a:gd name="T39" fmla="*/ 566 h 1460"/>
                  <a:gd name="T40" fmla="*/ 886 w 5680"/>
                  <a:gd name="T41" fmla="*/ 699 h 1460"/>
                  <a:gd name="T42" fmla="*/ 284 w 5680"/>
                  <a:gd name="T43" fmla="*/ 646 h 1460"/>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5680"/>
                  <a:gd name="T67" fmla="*/ 0 h 1460"/>
                  <a:gd name="T68" fmla="*/ 5680 w 5680"/>
                  <a:gd name="T69" fmla="*/ 1460 h 1460"/>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5680" h="1460">
                    <a:moveTo>
                      <a:pt x="284" y="646"/>
                    </a:moveTo>
                    <a:lnTo>
                      <a:pt x="44" y="726"/>
                    </a:lnTo>
                    <a:lnTo>
                      <a:pt x="0" y="1018"/>
                    </a:lnTo>
                    <a:lnTo>
                      <a:pt x="125" y="1292"/>
                    </a:lnTo>
                    <a:lnTo>
                      <a:pt x="735" y="1460"/>
                    </a:lnTo>
                    <a:lnTo>
                      <a:pt x="1277" y="1389"/>
                    </a:lnTo>
                    <a:lnTo>
                      <a:pt x="1985" y="1266"/>
                    </a:lnTo>
                    <a:lnTo>
                      <a:pt x="2933" y="1186"/>
                    </a:lnTo>
                    <a:lnTo>
                      <a:pt x="3766" y="1141"/>
                    </a:lnTo>
                    <a:lnTo>
                      <a:pt x="4147" y="1186"/>
                    </a:lnTo>
                    <a:lnTo>
                      <a:pt x="4900" y="1248"/>
                    </a:lnTo>
                    <a:lnTo>
                      <a:pt x="5680" y="1284"/>
                    </a:lnTo>
                    <a:lnTo>
                      <a:pt x="5547" y="1141"/>
                    </a:lnTo>
                    <a:lnTo>
                      <a:pt x="5317" y="699"/>
                    </a:lnTo>
                    <a:lnTo>
                      <a:pt x="4945" y="194"/>
                    </a:lnTo>
                    <a:lnTo>
                      <a:pt x="4794" y="123"/>
                    </a:lnTo>
                    <a:lnTo>
                      <a:pt x="4289" y="26"/>
                    </a:lnTo>
                    <a:lnTo>
                      <a:pt x="3961" y="0"/>
                    </a:lnTo>
                    <a:lnTo>
                      <a:pt x="3172" y="141"/>
                    </a:lnTo>
                    <a:lnTo>
                      <a:pt x="1604" y="566"/>
                    </a:lnTo>
                    <a:lnTo>
                      <a:pt x="886" y="699"/>
                    </a:lnTo>
                    <a:lnTo>
                      <a:pt x="284" y="646"/>
                    </a:lnTo>
                    <a:close/>
                  </a:path>
                </a:pathLst>
              </a:custGeom>
              <a:solidFill>
                <a:srgbClr val="867B62"/>
              </a:solidFill>
              <a:ln w="9525">
                <a:noFill/>
                <a:round/>
                <a:headEnd/>
                <a:tailEnd/>
              </a:ln>
            </p:spPr>
            <p:txBody>
              <a:bodyPr>
                <a:prstTxWarp prst="textNoShape">
                  <a:avLst/>
                </a:prstTxWarp>
              </a:bodyPr>
              <a:lstStyle/>
              <a:p>
                <a:endParaRPr lang="en-US"/>
              </a:p>
            </p:txBody>
          </p:sp>
          <p:sp>
            <p:nvSpPr>
              <p:cNvPr id="30772" name="Freeform 171"/>
              <p:cNvSpPr>
                <a:spLocks/>
              </p:cNvSpPr>
              <p:nvPr/>
            </p:nvSpPr>
            <p:spPr bwMode="auto">
              <a:xfrm>
                <a:off x="3119" y="1145"/>
                <a:ext cx="423" cy="105"/>
              </a:xfrm>
              <a:custGeom>
                <a:avLst/>
                <a:gdLst>
                  <a:gd name="T0" fmla="*/ 194 w 5502"/>
                  <a:gd name="T1" fmla="*/ 673 h 1363"/>
                  <a:gd name="T2" fmla="*/ 97 w 5502"/>
                  <a:gd name="T3" fmla="*/ 708 h 1363"/>
                  <a:gd name="T4" fmla="*/ 0 w 5502"/>
                  <a:gd name="T5" fmla="*/ 744 h 1363"/>
                  <a:gd name="T6" fmla="*/ 0 w 5502"/>
                  <a:gd name="T7" fmla="*/ 849 h 1363"/>
                  <a:gd name="T8" fmla="*/ 0 w 5502"/>
                  <a:gd name="T9" fmla="*/ 956 h 1363"/>
                  <a:gd name="T10" fmla="*/ 9 w 5502"/>
                  <a:gd name="T11" fmla="*/ 1053 h 1363"/>
                  <a:gd name="T12" fmla="*/ 61 w 5502"/>
                  <a:gd name="T13" fmla="*/ 1133 h 1363"/>
                  <a:gd name="T14" fmla="*/ 106 w 5502"/>
                  <a:gd name="T15" fmla="*/ 1212 h 1363"/>
                  <a:gd name="T16" fmla="*/ 257 w 5502"/>
                  <a:gd name="T17" fmla="*/ 1274 h 1363"/>
                  <a:gd name="T18" fmla="*/ 470 w 5502"/>
                  <a:gd name="T19" fmla="*/ 1319 h 1363"/>
                  <a:gd name="T20" fmla="*/ 682 w 5502"/>
                  <a:gd name="T21" fmla="*/ 1363 h 1363"/>
                  <a:gd name="T22" fmla="*/ 877 w 5502"/>
                  <a:gd name="T23" fmla="*/ 1337 h 1363"/>
                  <a:gd name="T24" fmla="*/ 1072 w 5502"/>
                  <a:gd name="T25" fmla="*/ 1310 h 1363"/>
                  <a:gd name="T26" fmla="*/ 1294 w 5502"/>
                  <a:gd name="T27" fmla="*/ 1274 h 1363"/>
                  <a:gd name="T28" fmla="*/ 1559 w 5502"/>
                  <a:gd name="T29" fmla="*/ 1222 h 1363"/>
                  <a:gd name="T30" fmla="*/ 1816 w 5502"/>
                  <a:gd name="T31" fmla="*/ 1169 h 1363"/>
                  <a:gd name="T32" fmla="*/ 2144 w 5502"/>
                  <a:gd name="T33" fmla="*/ 1125 h 1363"/>
                  <a:gd name="T34" fmla="*/ 2498 w 5502"/>
                  <a:gd name="T35" fmla="*/ 1080 h 1363"/>
                  <a:gd name="T36" fmla="*/ 2853 w 5502"/>
                  <a:gd name="T37" fmla="*/ 1036 h 1363"/>
                  <a:gd name="T38" fmla="*/ 3163 w 5502"/>
                  <a:gd name="T39" fmla="*/ 1018 h 1363"/>
                  <a:gd name="T40" fmla="*/ 3473 w 5502"/>
                  <a:gd name="T41" fmla="*/ 992 h 1363"/>
                  <a:gd name="T42" fmla="*/ 3731 w 5502"/>
                  <a:gd name="T43" fmla="*/ 982 h 1363"/>
                  <a:gd name="T44" fmla="*/ 3880 w 5502"/>
                  <a:gd name="T45" fmla="*/ 1000 h 1363"/>
                  <a:gd name="T46" fmla="*/ 4031 w 5502"/>
                  <a:gd name="T47" fmla="*/ 1018 h 1363"/>
                  <a:gd name="T48" fmla="*/ 4261 w 5502"/>
                  <a:gd name="T49" fmla="*/ 1036 h 1363"/>
                  <a:gd name="T50" fmla="*/ 4527 w 5502"/>
                  <a:gd name="T51" fmla="*/ 1062 h 1363"/>
                  <a:gd name="T52" fmla="*/ 4793 w 5502"/>
                  <a:gd name="T53" fmla="*/ 1089 h 1363"/>
                  <a:gd name="T54" fmla="*/ 5059 w 5502"/>
                  <a:gd name="T55" fmla="*/ 1125 h 1363"/>
                  <a:gd name="T56" fmla="*/ 5325 w 5502"/>
                  <a:gd name="T57" fmla="*/ 1159 h 1363"/>
                  <a:gd name="T58" fmla="*/ 5493 w 5502"/>
                  <a:gd name="T59" fmla="*/ 1169 h 1363"/>
                  <a:gd name="T60" fmla="*/ 5449 w 5502"/>
                  <a:gd name="T61" fmla="*/ 1115 h 1363"/>
                  <a:gd name="T62" fmla="*/ 5413 w 5502"/>
                  <a:gd name="T63" fmla="*/ 1071 h 1363"/>
                  <a:gd name="T64" fmla="*/ 5360 w 5502"/>
                  <a:gd name="T65" fmla="*/ 964 h 1363"/>
                  <a:gd name="T66" fmla="*/ 5290 w 5502"/>
                  <a:gd name="T67" fmla="*/ 832 h 1363"/>
                  <a:gd name="T68" fmla="*/ 5219 w 5502"/>
                  <a:gd name="T69" fmla="*/ 699 h 1363"/>
                  <a:gd name="T70" fmla="*/ 5077 w 5502"/>
                  <a:gd name="T71" fmla="*/ 514 h 1363"/>
                  <a:gd name="T72" fmla="*/ 4944 w 5502"/>
                  <a:gd name="T73" fmla="*/ 319 h 1363"/>
                  <a:gd name="T74" fmla="*/ 4829 w 5502"/>
                  <a:gd name="T75" fmla="*/ 186 h 1363"/>
                  <a:gd name="T76" fmla="*/ 4776 w 5502"/>
                  <a:gd name="T77" fmla="*/ 159 h 1363"/>
                  <a:gd name="T78" fmla="*/ 4714 w 5502"/>
                  <a:gd name="T79" fmla="*/ 133 h 1363"/>
                  <a:gd name="T80" fmla="*/ 4571 w 5502"/>
                  <a:gd name="T81" fmla="*/ 97 h 1363"/>
                  <a:gd name="T82" fmla="*/ 4386 w 5502"/>
                  <a:gd name="T83" fmla="*/ 62 h 1363"/>
                  <a:gd name="T84" fmla="*/ 4191 w 5502"/>
                  <a:gd name="T85" fmla="*/ 26 h 1363"/>
                  <a:gd name="T86" fmla="*/ 4067 w 5502"/>
                  <a:gd name="T87" fmla="*/ 18 h 1363"/>
                  <a:gd name="T88" fmla="*/ 3943 w 5502"/>
                  <a:gd name="T89" fmla="*/ 8 h 1363"/>
                  <a:gd name="T90" fmla="*/ 3765 w 5502"/>
                  <a:gd name="T91" fmla="*/ 18 h 1363"/>
                  <a:gd name="T92" fmla="*/ 3465 w 5502"/>
                  <a:gd name="T93" fmla="*/ 71 h 1363"/>
                  <a:gd name="T94" fmla="*/ 3171 w 5502"/>
                  <a:gd name="T95" fmla="*/ 123 h 1363"/>
                  <a:gd name="T96" fmla="*/ 2685 w 5502"/>
                  <a:gd name="T97" fmla="*/ 248 h 1363"/>
                  <a:gd name="T98" fmla="*/ 2091 w 5502"/>
                  <a:gd name="T99" fmla="*/ 407 h 1363"/>
                  <a:gd name="T100" fmla="*/ 1506 w 5502"/>
                  <a:gd name="T101" fmla="*/ 566 h 1363"/>
                  <a:gd name="T102" fmla="*/ 1241 w 5502"/>
                  <a:gd name="T103" fmla="*/ 611 h 1363"/>
                  <a:gd name="T104" fmla="*/ 965 w 5502"/>
                  <a:gd name="T105" fmla="*/ 664 h 1363"/>
                  <a:gd name="T106" fmla="*/ 726 w 5502"/>
                  <a:gd name="T107" fmla="*/ 690 h 1363"/>
                  <a:gd name="T108" fmla="*/ 522 w 5502"/>
                  <a:gd name="T109" fmla="*/ 673 h 1363"/>
                  <a:gd name="T110" fmla="*/ 327 w 5502"/>
                  <a:gd name="T111" fmla="*/ 655 h 1363"/>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502"/>
                  <a:gd name="T169" fmla="*/ 0 h 1363"/>
                  <a:gd name="T170" fmla="*/ 5502 w 5502"/>
                  <a:gd name="T171" fmla="*/ 1363 h 1363"/>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502" h="1363">
                    <a:moveTo>
                      <a:pt x="266" y="646"/>
                    </a:moveTo>
                    <a:lnTo>
                      <a:pt x="230" y="655"/>
                    </a:lnTo>
                    <a:lnTo>
                      <a:pt x="194" y="673"/>
                    </a:lnTo>
                    <a:lnTo>
                      <a:pt x="168" y="681"/>
                    </a:lnTo>
                    <a:lnTo>
                      <a:pt x="133" y="690"/>
                    </a:lnTo>
                    <a:lnTo>
                      <a:pt x="97" y="708"/>
                    </a:lnTo>
                    <a:lnTo>
                      <a:pt x="71" y="717"/>
                    </a:lnTo>
                    <a:lnTo>
                      <a:pt x="35" y="726"/>
                    </a:lnTo>
                    <a:lnTo>
                      <a:pt x="0" y="744"/>
                    </a:lnTo>
                    <a:lnTo>
                      <a:pt x="0" y="779"/>
                    </a:lnTo>
                    <a:lnTo>
                      <a:pt x="0" y="814"/>
                    </a:lnTo>
                    <a:lnTo>
                      <a:pt x="0" y="849"/>
                    </a:lnTo>
                    <a:lnTo>
                      <a:pt x="0" y="885"/>
                    </a:lnTo>
                    <a:lnTo>
                      <a:pt x="0" y="921"/>
                    </a:lnTo>
                    <a:lnTo>
                      <a:pt x="0" y="956"/>
                    </a:lnTo>
                    <a:lnTo>
                      <a:pt x="0" y="982"/>
                    </a:lnTo>
                    <a:lnTo>
                      <a:pt x="0" y="1018"/>
                    </a:lnTo>
                    <a:lnTo>
                      <a:pt x="9" y="1053"/>
                    </a:lnTo>
                    <a:lnTo>
                      <a:pt x="27" y="1080"/>
                    </a:lnTo>
                    <a:lnTo>
                      <a:pt x="44" y="1107"/>
                    </a:lnTo>
                    <a:lnTo>
                      <a:pt x="61" y="1133"/>
                    </a:lnTo>
                    <a:lnTo>
                      <a:pt x="71" y="1159"/>
                    </a:lnTo>
                    <a:lnTo>
                      <a:pt x="89" y="1186"/>
                    </a:lnTo>
                    <a:lnTo>
                      <a:pt x="106" y="1212"/>
                    </a:lnTo>
                    <a:lnTo>
                      <a:pt x="115" y="1240"/>
                    </a:lnTo>
                    <a:lnTo>
                      <a:pt x="186" y="1256"/>
                    </a:lnTo>
                    <a:lnTo>
                      <a:pt x="257" y="1274"/>
                    </a:lnTo>
                    <a:lnTo>
                      <a:pt x="327" y="1292"/>
                    </a:lnTo>
                    <a:lnTo>
                      <a:pt x="399" y="1301"/>
                    </a:lnTo>
                    <a:lnTo>
                      <a:pt x="470" y="1319"/>
                    </a:lnTo>
                    <a:lnTo>
                      <a:pt x="540" y="1337"/>
                    </a:lnTo>
                    <a:lnTo>
                      <a:pt x="611" y="1345"/>
                    </a:lnTo>
                    <a:lnTo>
                      <a:pt x="682" y="1363"/>
                    </a:lnTo>
                    <a:lnTo>
                      <a:pt x="744" y="1355"/>
                    </a:lnTo>
                    <a:lnTo>
                      <a:pt x="815" y="1345"/>
                    </a:lnTo>
                    <a:lnTo>
                      <a:pt x="877" y="1337"/>
                    </a:lnTo>
                    <a:lnTo>
                      <a:pt x="939" y="1328"/>
                    </a:lnTo>
                    <a:lnTo>
                      <a:pt x="1010" y="1319"/>
                    </a:lnTo>
                    <a:lnTo>
                      <a:pt x="1072" y="1310"/>
                    </a:lnTo>
                    <a:lnTo>
                      <a:pt x="1143" y="1301"/>
                    </a:lnTo>
                    <a:lnTo>
                      <a:pt x="1205" y="1292"/>
                    </a:lnTo>
                    <a:lnTo>
                      <a:pt x="1294" y="1274"/>
                    </a:lnTo>
                    <a:lnTo>
                      <a:pt x="1382" y="1256"/>
                    </a:lnTo>
                    <a:lnTo>
                      <a:pt x="1471" y="1240"/>
                    </a:lnTo>
                    <a:lnTo>
                      <a:pt x="1559" y="1222"/>
                    </a:lnTo>
                    <a:lnTo>
                      <a:pt x="1648" y="1204"/>
                    </a:lnTo>
                    <a:lnTo>
                      <a:pt x="1727" y="1186"/>
                    </a:lnTo>
                    <a:lnTo>
                      <a:pt x="1816" y="1169"/>
                    </a:lnTo>
                    <a:lnTo>
                      <a:pt x="1904" y="1151"/>
                    </a:lnTo>
                    <a:lnTo>
                      <a:pt x="2029" y="1133"/>
                    </a:lnTo>
                    <a:lnTo>
                      <a:pt x="2144" y="1125"/>
                    </a:lnTo>
                    <a:lnTo>
                      <a:pt x="2259" y="1107"/>
                    </a:lnTo>
                    <a:lnTo>
                      <a:pt x="2375" y="1089"/>
                    </a:lnTo>
                    <a:lnTo>
                      <a:pt x="2498" y="1080"/>
                    </a:lnTo>
                    <a:lnTo>
                      <a:pt x="2613" y="1062"/>
                    </a:lnTo>
                    <a:lnTo>
                      <a:pt x="2728" y="1044"/>
                    </a:lnTo>
                    <a:lnTo>
                      <a:pt x="2853" y="1036"/>
                    </a:lnTo>
                    <a:lnTo>
                      <a:pt x="2950" y="1026"/>
                    </a:lnTo>
                    <a:lnTo>
                      <a:pt x="3056" y="1018"/>
                    </a:lnTo>
                    <a:lnTo>
                      <a:pt x="3163" y="1018"/>
                    </a:lnTo>
                    <a:lnTo>
                      <a:pt x="3270" y="1009"/>
                    </a:lnTo>
                    <a:lnTo>
                      <a:pt x="3367" y="1000"/>
                    </a:lnTo>
                    <a:lnTo>
                      <a:pt x="3473" y="992"/>
                    </a:lnTo>
                    <a:lnTo>
                      <a:pt x="3580" y="982"/>
                    </a:lnTo>
                    <a:lnTo>
                      <a:pt x="3686" y="982"/>
                    </a:lnTo>
                    <a:lnTo>
                      <a:pt x="3731" y="982"/>
                    </a:lnTo>
                    <a:lnTo>
                      <a:pt x="3783" y="992"/>
                    </a:lnTo>
                    <a:lnTo>
                      <a:pt x="3836" y="992"/>
                    </a:lnTo>
                    <a:lnTo>
                      <a:pt x="3880" y="1000"/>
                    </a:lnTo>
                    <a:lnTo>
                      <a:pt x="3934" y="1009"/>
                    </a:lnTo>
                    <a:lnTo>
                      <a:pt x="3978" y="1009"/>
                    </a:lnTo>
                    <a:lnTo>
                      <a:pt x="4031" y="1018"/>
                    </a:lnTo>
                    <a:lnTo>
                      <a:pt x="4085" y="1018"/>
                    </a:lnTo>
                    <a:lnTo>
                      <a:pt x="4174" y="1026"/>
                    </a:lnTo>
                    <a:lnTo>
                      <a:pt x="4261" y="1036"/>
                    </a:lnTo>
                    <a:lnTo>
                      <a:pt x="4350" y="1044"/>
                    </a:lnTo>
                    <a:lnTo>
                      <a:pt x="4438" y="1053"/>
                    </a:lnTo>
                    <a:lnTo>
                      <a:pt x="4527" y="1062"/>
                    </a:lnTo>
                    <a:lnTo>
                      <a:pt x="4616" y="1071"/>
                    </a:lnTo>
                    <a:lnTo>
                      <a:pt x="4704" y="1080"/>
                    </a:lnTo>
                    <a:lnTo>
                      <a:pt x="4793" y="1089"/>
                    </a:lnTo>
                    <a:lnTo>
                      <a:pt x="4882" y="1107"/>
                    </a:lnTo>
                    <a:lnTo>
                      <a:pt x="4970" y="1115"/>
                    </a:lnTo>
                    <a:lnTo>
                      <a:pt x="5059" y="1125"/>
                    </a:lnTo>
                    <a:lnTo>
                      <a:pt x="5147" y="1133"/>
                    </a:lnTo>
                    <a:lnTo>
                      <a:pt x="5236" y="1151"/>
                    </a:lnTo>
                    <a:lnTo>
                      <a:pt x="5325" y="1159"/>
                    </a:lnTo>
                    <a:lnTo>
                      <a:pt x="5413" y="1169"/>
                    </a:lnTo>
                    <a:lnTo>
                      <a:pt x="5502" y="1177"/>
                    </a:lnTo>
                    <a:lnTo>
                      <a:pt x="5493" y="1169"/>
                    </a:lnTo>
                    <a:lnTo>
                      <a:pt x="5475" y="1151"/>
                    </a:lnTo>
                    <a:lnTo>
                      <a:pt x="5467" y="1133"/>
                    </a:lnTo>
                    <a:lnTo>
                      <a:pt x="5449" y="1115"/>
                    </a:lnTo>
                    <a:lnTo>
                      <a:pt x="5441" y="1107"/>
                    </a:lnTo>
                    <a:lnTo>
                      <a:pt x="5431" y="1089"/>
                    </a:lnTo>
                    <a:lnTo>
                      <a:pt x="5413" y="1071"/>
                    </a:lnTo>
                    <a:lnTo>
                      <a:pt x="5405" y="1053"/>
                    </a:lnTo>
                    <a:lnTo>
                      <a:pt x="5378" y="1009"/>
                    </a:lnTo>
                    <a:lnTo>
                      <a:pt x="5360" y="964"/>
                    </a:lnTo>
                    <a:lnTo>
                      <a:pt x="5334" y="921"/>
                    </a:lnTo>
                    <a:lnTo>
                      <a:pt x="5308" y="877"/>
                    </a:lnTo>
                    <a:lnTo>
                      <a:pt x="5290" y="832"/>
                    </a:lnTo>
                    <a:lnTo>
                      <a:pt x="5263" y="788"/>
                    </a:lnTo>
                    <a:lnTo>
                      <a:pt x="5236" y="744"/>
                    </a:lnTo>
                    <a:lnTo>
                      <a:pt x="5219" y="699"/>
                    </a:lnTo>
                    <a:lnTo>
                      <a:pt x="5175" y="637"/>
                    </a:lnTo>
                    <a:lnTo>
                      <a:pt x="5121" y="575"/>
                    </a:lnTo>
                    <a:lnTo>
                      <a:pt x="5077" y="514"/>
                    </a:lnTo>
                    <a:lnTo>
                      <a:pt x="5032" y="451"/>
                    </a:lnTo>
                    <a:lnTo>
                      <a:pt x="4988" y="389"/>
                    </a:lnTo>
                    <a:lnTo>
                      <a:pt x="4944" y="319"/>
                    </a:lnTo>
                    <a:lnTo>
                      <a:pt x="4891" y="256"/>
                    </a:lnTo>
                    <a:lnTo>
                      <a:pt x="4847" y="194"/>
                    </a:lnTo>
                    <a:lnTo>
                      <a:pt x="4829" y="186"/>
                    </a:lnTo>
                    <a:lnTo>
                      <a:pt x="4811" y="177"/>
                    </a:lnTo>
                    <a:lnTo>
                      <a:pt x="4793" y="168"/>
                    </a:lnTo>
                    <a:lnTo>
                      <a:pt x="4776" y="159"/>
                    </a:lnTo>
                    <a:lnTo>
                      <a:pt x="4758" y="150"/>
                    </a:lnTo>
                    <a:lnTo>
                      <a:pt x="4732" y="141"/>
                    </a:lnTo>
                    <a:lnTo>
                      <a:pt x="4714" y="133"/>
                    </a:lnTo>
                    <a:lnTo>
                      <a:pt x="4696" y="123"/>
                    </a:lnTo>
                    <a:lnTo>
                      <a:pt x="4634" y="106"/>
                    </a:lnTo>
                    <a:lnTo>
                      <a:pt x="4571" y="97"/>
                    </a:lnTo>
                    <a:lnTo>
                      <a:pt x="4510" y="89"/>
                    </a:lnTo>
                    <a:lnTo>
                      <a:pt x="4448" y="71"/>
                    </a:lnTo>
                    <a:lnTo>
                      <a:pt x="4386" y="62"/>
                    </a:lnTo>
                    <a:lnTo>
                      <a:pt x="4315" y="44"/>
                    </a:lnTo>
                    <a:lnTo>
                      <a:pt x="4253" y="35"/>
                    </a:lnTo>
                    <a:lnTo>
                      <a:pt x="4191" y="26"/>
                    </a:lnTo>
                    <a:lnTo>
                      <a:pt x="4156" y="18"/>
                    </a:lnTo>
                    <a:lnTo>
                      <a:pt x="4111" y="18"/>
                    </a:lnTo>
                    <a:lnTo>
                      <a:pt x="4067" y="18"/>
                    </a:lnTo>
                    <a:lnTo>
                      <a:pt x="4031" y="8"/>
                    </a:lnTo>
                    <a:lnTo>
                      <a:pt x="3987" y="8"/>
                    </a:lnTo>
                    <a:lnTo>
                      <a:pt x="3943" y="8"/>
                    </a:lnTo>
                    <a:lnTo>
                      <a:pt x="3908" y="8"/>
                    </a:lnTo>
                    <a:lnTo>
                      <a:pt x="3863" y="0"/>
                    </a:lnTo>
                    <a:lnTo>
                      <a:pt x="3765" y="18"/>
                    </a:lnTo>
                    <a:lnTo>
                      <a:pt x="3668" y="35"/>
                    </a:lnTo>
                    <a:lnTo>
                      <a:pt x="3570" y="53"/>
                    </a:lnTo>
                    <a:lnTo>
                      <a:pt x="3465" y="71"/>
                    </a:lnTo>
                    <a:lnTo>
                      <a:pt x="3367" y="89"/>
                    </a:lnTo>
                    <a:lnTo>
                      <a:pt x="3270" y="106"/>
                    </a:lnTo>
                    <a:lnTo>
                      <a:pt x="3171" y="123"/>
                    </a:lnTo>
                    <a:lnTo>
                      <a:pt x="3074" y="141"/>
                    </a:lnTo>
                    <a:lnTo>
                      <a:pt x="2879" y="194"/>
                    </a:lnTo>
                    <a:lnTo>
                      <a:pt x="2685" y="248"/>
                    </a:lnTo>
                    <a:lnTo>
                      <a:pt x="2480" y="301"/>
                    </a:lnTo>
                    <a:lnTo>
                      <a:pt x="2286" y="353"/>
                    </a:lnTo>
                    <a:lnTo>
                      <a:pt x="2091" y="407"/>
                    </a:lnTo>
                    <a:lnTo>
                      <a:pt x="1896" y="460"/>
                    </a:lnTo>
                    <a:lnTo>
                      <a:pt x="1701" y="514"/>
                    </a:lnTo>
                    <a:lnTo>
                      <a:pt x="1506" y="566"/>
                    </a:lnTo>
                    <a:lnTo>
                      <a:pt x="1417" y="584"/>
                    </a:lnTo>
                    <a:lnTo>
                      <a:pt x="1328" y="601"/>
                    </a:lnTo>
                    <a:lnTo>
                      <a:pt x="1241" y="611"/>
                    </a:lnTo>
                    <a:lnTo>
                      <a:pt x="1143" y="629"/>
                    </a:lnTo>
                    <a:lnTo>
                      <a:pt x="1054" y="646"/>
                    </a:lnTo>
                    <a:lnTo>
                      <a:pt x="965" y="664"/>
                    </a:lnTo>
                    <a:lnTo>
                      <a:pt x="877" y="681"/>
                    </a:lnTo>
                    <a:lnTo>
                      <a:pt x="788" y="699"/>
                    </a:lnTo>
                    <a:lnTo>
                      <a:pt x="726" y="690"/>
                    </a:lnTo>
                    <a:lnTo>
                      <a:pt x="655" y="690"/>
                    </a:lnTo>
                    <a:lnTo>
                      <a:pt x="593" y="681"/>
                    </a:lnTo>
                    <a:lnTo>
                      <a:pt x="522" y="673"/>
                    </a:lnTo>
                    <a:lnTo>
                      <a:pt x="460" y="664"/>
                    </a:lnTo>
                    <a:lnTo>
                      <a:pt x="399" y="664"/>
                    </a:lnTo>
                    <a:lnTo>
                      <a:pt x="327" y="655"/>
                    </a:lnTo>
                    <a:lnTo>
                      <a:pt x="266" y="646"/>
                    </a:lnTo>
                    <a:close/>
                  </a:path>
                </a:pathLst>
              </a:custGeom>
              <a:solidFill>
                <a:srgbClr val="91856A"/>
              </a:solidFill>
              <a:ln w="9525">
                <a:noFill/>
                <a:round/>
                <a:headEnd/>
                <a:tailEnd/>
              </a:ln>
            </p:spPr>
            <p:txBody>
              <a:bodyPr>
                <a:prstTxWarp prst="textNoShape">
                  <a:avLst/>
                </a:prstTxWarp>
              </a:bodyPr>
              <a:lstStyle/>
              <a:p>
                <a:endParaRPr lang="en-US"/>
              </a:p>
            </p:txBody>
          </p:sp>
          <p:sp>
            <p:nvSpPr>
              <p:cNvPr id="30773" name="Freeform 172"/>
              <p:cNvSpPr>
                <a:spLocks/>
              </p:cNvSpPr>
              <p:nvPr/>
            </p:nvSpPr>
            <p:spPr bwMode="auto">
              <a:xfrm>
                <a:off x="3123" y="1145"/>
                <a:ext cx="412" cy="98"/>
              </a:xfrm>
              <a:custGeom>
                <a:avLst/>
                <a:gdLst>
                  <a:gd name="T0" fmla="*/ 205 w 5352"/>
                  <a:gd name="T1" fmla="*/ 681 h 1274"/>
                  <a:gd name="T2" fmla="*/ 107 w 5352"/>
                  <a:gd name="T3" fmla="*/ 717 h 1274"/>
                  <a:gd name="T4" fmla="*/ 0 w 5352"/>
                  <a:gd name="T5" fmla="*/ 762 h 1274"/>
                  <a:gd name="T6" fmla="*/ 10 w 5352"/>
                  <a:gd name="T7" fmla="*/ 859 h 1274"/>
                  <a:gd name="T8" fmla="*/ 28 w 5352"/>
                  <a:gd name="T9" fmla="*/ 956 h 1274"/>
                  <a:gd name="T10" fmla="*/ 45 w 5352"/>
                  <a:gd name="T11" fmla="*/ 1044 h 1274"/>
                  <a:gd name="T12" fmla="*/ 89 w 5352"/>
                  <a:gd name="T13" fmla="*/ 1115 h 1274"/>
                  <a:gd name="T14" fmla="*/ 133 w 5352"/>
                  <a:gd name="T15" fmla="*/ 1177 h 1274"/>
                  <a:gd name="T16" fmla="*/ 276 w 5352"/>
                  <a:gd name="T17" fmla="*/ 1212 h 1274"/>
                  <a:gd name="T18" fmla="*/ 471 w 5352"/>
                  <a:gd name="T19" fmla="*/ 1248 h 1274"/>
                  <a:gd name="T20" fmla="*/ 665 w 5352"/>
                  <a:gd name="T21" fmla="*/ 1274 h 1274"/>
                  <a:gd name="T22" fmla="*/ 852 w 5352"/>
                  <a:gd name="T23" fmla="*/ 1240 h 1274"/>
                  <a:gd name="T24" fmla="*/ 1047 w 5352"/>
                  <a:gd name="T25" fmla="*/ 1212 h 1274"/>
                  <a:gd name="T26" fmla="*/ 1259 w 5352"/>
                  <a:gd name="T27" fmla="*/ 1177 h 1274"/>
                  <a:gd name="T28" fmla="*/ 1516 w 5352"/>
                  <a:gd name="T29" fmla="*/ 1115 h 1274"/>
                  <a:gd name="T30" fmla="*/ 1773 w 5352"/>
                  <a:gd name="T31" fmla="*/ 1053 h 1274"/>
                  <a:gd name="T32" fmla="*/ 2101 w 5352"/>
                  <a:gd name="T33" fmla="*/ 1000 h 1274"/>
                  <a:gd name="T34" fmla="*/ 2455 w 5352"/>
                  <a:gd name="T35" fmla="*/ 938 h 1274"/>
                  <a:gd name="T36" fmla="*/ 2810 w 5352"/>
                  <a:gd name="T37" fmla="*/ 885 h 1274"/>
                  <a:gd name="T38" fmla="*/ 3120 w 5352"/>
                  <a:gd name="T39" fmla="*/ 859 h 1274"/>
                  <a:gd name="T40" fmla="*/ 3430 w 5352"/>
                  <a:gd name="T41" fmla="*/ 832 h 1274"/>
                  <a:gd name="T42" fmla="*/ 3686 w 5352"/>
                  <a:gd name="T43" fmla="*/ 823 h 1274"/>
                  <a:gd name="T44" fmla="*/ 3847 w 5352"/>
                  <a:gd name="T45" fmla="*/ 841 h 1274"/>
                  <a:gd name="T46" fmla="*/ 3997 w 5352"/>
                  <a:gd name="T47" fmla="*/ 849 h 1274"/>
                  <a:gd name="T48" fmla="*/ 4228 w 5352"/>
                  <a:gd name="T49" fmla="*/ 877 h 1274"/>
                  <a:gd name="T50" fmla="*/ 4476 w 5352"/>
                  <a:gd name="T51" fmla="*/ 911 h 1274"/>
                  <a:gd name="T52" fmla="*/ 4732 w 5352"/>
                  <a:gd name="T53" fmla="*/ 938 h 1274"/>
                  <a:gd name="T54" fmla="*/ 4963 w 5352"/>
                  <a:gd name="T55" fmla="*/ 992 h 1274"/>
                  <a:gd name="T56" fmla="*/ 5202 w 5352"/>
                  <a:gd name="T57" fmla="*/ 1044 h 1274"/>
                  <a:gd name="T58" fmla="*/ 5352 w 5352"/>
                  <a:gd name="T59" fmla="*/ 1062 h 1274"/>
                  <a:gd name="T60" fmla="*/ 5326 w 5352"/>
                  <a:gd name="T61" fmla="*/ 1026 h 1274"/>
                  <a:gd name="T62" fmla="*/ 5299 w 5352"/>
                  <a:gd name="T63" fmla="*/ 982 h 1274"/>
                  <a:gd name="T64" fmla="*/ 5264 w 5352"/>
                  <a:gd name="T65" fmla="*/ 903 h 1274"/>
                  <a:gd name="T66" fmla="*/ 5211 w 5352"/>
                  <a:gd name="T67" fmla="*/ 805 h 1274"/>
                  <a:gd name="T68" fmla="*/ 5158 w 5352"/>
                  <a:gd name="T69" fmla="*/ 699 h 1274"/>
                  <a:gd name="T70" fmla="*/ 5016 w 5352"/>
                  <a:gd name="T71" fmla="*/ 514 h 1274"/>
                  <a:gd name="T72" fmla="*/ 4883 w 5352"/>
                  <a:gd name="T73" fmla="*/ 319 h 1274"/>
                  <a:gd name="T74" fmla="*/ 4768 w 5352"/>
                  <a:gd name="T75" fmla="*/ 186 h 1274"/>
                  <a:gd name="T76" fmla="*/ 4715 w 5352"/>
                  <a:gd name="T77" fmla="*/ 159 h 1274"/>
                  <a:gd name="T78" fmla="*/ 4653 w 5352"/>
                  <a:gd name="T79" fmla="*/ 133 h 1274"/>
                  <a:gd name="T80" fmla="*/ 4510 w 5352"/>
                  <a:gd name="T81" fmla="*/ 97 h 1274"/>
                  <a:gd name="T82" fmla="*/ 4325 w 5352"/>
                  <a:gd name="T83" fmla="*/ 62 h 1274"/>
                  <a:gd name="T84" fmla="*/ 4130 w 5352"/>
                  <a:gd name="T85" fmla="*/ 26 h 1274"/>
                  <a:gd name="T86" fmla="*/ 4006 w 5352"/>
                  <a:gd name="T87" fmla="*/ 18 h 1274"/>
                  <a:gd name="T88" fmla="*/ 3882 w 5352"/>
                  <a:gd name="T89" fmla="*/ 8 h 1274"/>
                  <a:gd name="T90" fmla="*/ 3704 w 5352"/>
                  <a:gd name="T91" fmla="*/ 18 h 1274"/>
                  <a:gd name="T92" fmla="*/ 3404 w 5352"/>
                  <a:gd name="T93" fmla="*/ 71 h 1274"/>
                  <a:gd name="T94" fmla="*/ 3110 w 5352"/>
                  <a:gd name="T95" fmla="*/ 123 h 1274"/>
                  <a:gd name="T96" fmla="*/ 2624 w 5352"/>
                  <a:gd name="T97" fmla="*/ 248 h 1274"/>
                  <a:gd name="T98" fmla="*/ 2030 w 5352"/>
                  <a:gd name="T99" fmla="*/ 407 h 1274"/>
                  <a:gd name="T100" fmla="*/ 1445 w 5352"/>
                  <a:gd name="T101" fmla="*/ 566 h 1274"/>
                  <a:gd name="T102" fmla="*/ 1180 w 5352"/>
                  <a:gd name="T103" fmla="*/ 611 h 1274"/>
                  <a:gd name="T104" fmla="*/ 904 w 5352"/>
                  <a:gd name="T105" fmla="*/ 664 h 1274"/>
                  <a:gd name="T106" fmla="*/ 674 w 5352"/>
                  <a:gd name="T107" fmla="*/ 690 h 1274"/>
                  <a:gd name="T108" fmla="*/ 506 w 5352"/>
                  <a:gd name="T109" fmla="*/ 673 h 1274"/>
                  <a:gd name="T110" fmla="*/ 338 w 5352"/>
                  <a:gd name="T111" fmla="*/ 655 h 1274"/>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352"/>
                  <a:gd name="T169" fmla="*/ 0 h 1274"/>
                  <a:gd name="T170" fmla="*/ 5352 w 5352"/>
                  <a:gd name="T171" fmla="*/ 1274 h 1274"/>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352" h="1274">
                    <a:moveTo>
                      <a:pt x="276" y="655"/>
                    </a:moveTo>
                    <a:lnTo>
                      <a:pt x="240" y="664"/>
                    </a:lnTo>
                    <a:lnTo>
                      <a:pt x="205" y="681"/>
                    </a:lnTo>
                    <a:lnTo>
                      <a:pt x="169" y="690"/>
                    </a:lnTo>
                    <a:lnTo>
                      <a:pt x="143" y="708"/>
                    </a:lnTo>
                    <a:lnTo>
                      <a:pt x="107" y="717"/>
                    </a:lnTo>
                    <a:lnTo>
                      <a:pt x="72" y="734"/>
                    </a:lnTo>
                    <a:lnTo>
                      <a:pt x="36" y="744"/>
                    </a:lnTo>
                    <a:lnTo>
                      <a:pt x="0" y="762"/>
                    </a:lnTo>
                    <a:lnTo>
                      <a:pt x="0" y="788"/>
                    </a:lnTo>
                    <a:lnTo>
                      <a:pt x="10" y="823"/>
                    </a:lnTo>
                    <a:lnTo>
                      <a:pt x="10" y="859"/>
                    </a:lnTo>
                    <a:lnTo>
                      <a:pt x="18" y="894"/>
                    </a:lnTo>
                    <a:lnTo>
                      <a:pt x="18" y="929"/>
                    </a:lnTo>
                    <a:lnTo>
                      <a:pt x="28" y="956"/>
                    </a:lnTo>
                    <a:lnTo>
                      <a:pt x="28" y="992"/>
                    </a:lnTo>
                    <a:lnTo>
                      <a:pt x="36" y="1026"/>
                    </a:lnTo>
                    <a:lnTo>
                      <a:pt x="45" y="1044"/>
                    </a:lnTo>
                    <a:lnTo>
                      <a:pt x="63" y="1071"/>
                    </a:lnTo>
                    <a:lnTo>
                      <a:pt x="81" y="1089"/>
                    </a:lnTo>
                    <a:lnTo>
                      <a:pt x="89" y="1115"/>
                    </a:lnTo>
                    <a:lnTo>
                      <a:pt x="107" y="1133"/>
                    </a:lnTo>
                    <a:lnTo>
                      <a:pt x="125" y="1151"/>
                    </a:lnTo>
                    <a:lnTo>
                      <a:pt x="133" y="1177"/>
                    </a:lnTo>
                    <a:lnTo>
                      <a:pt x="151" y="1195"/>
                    </a:lnTo>
                    <a:lnTo>
                      <a:pt x="213" y="1204"/>
                    </a:lnTo>
                    <a:lnTo>
                      <a:pt x="276" y="1212"/>
                    </a:lnTo>
                    <a:lnTo>
                      <a:pt x="346" y="1222"/>
                    </a:lnTo>
                    <a:lnTo>
                      <a:pt x="409" y="1240"/>
                    </a:lnTo>
                    <a:lnTo>
                      <a:pt x="471" y="1248"/>
                    </a:lnTo>
                    <a:lnTo>
                      <a:pt x="532" y="1256"/>
                    </a:lnTo>
                    <a:lnTo>
                      <a:pt x="604" y="1266"/>
                    </a:lnTo>
                    <a:lnTo>
                      <a:pt x="665" y="1274"/>
                    </a:lnTo>
                    <a:lnTo>
                      <a:pt x="727" y="1266"/>
                    </a:lnTo>
                    <a:lnTo>
                      <a:pt x="789" y="1256"/>
                    </a:lnTo>
                    <a:lnTo>
                      <a:pt x="852" y="1240"/>
                    </a:lnTo>
                    <a:lnTo>
                      <a:pt x="914" y="1230"/>
                    </a:lnTo>
                    <a:lnTo>
                      <a:pt x="975" y="1222"/>
                    </a:lnTo>
                    <a:lnTo>
                      <a:pt x="1047" y="1212"/>
                    </a:lnTo>
                    <a:lnTo>
                      <a:pt x="1108" y="1204"/>
                    </a:lnTo>
                    <a:lnTo>
                      <a:pt x="1170" y="1195"/>
                    </a:lnTo>
                    <a:lnTo>
                      <a:pt x="1259" y="1177"/>
                    </a:lnTo>
                    <a:lnTo>
                      <a:pt x="1339" y="1151"/>
                    </a:lnTo>
                    <a:lnTo>
                      <a:pt x="1428" y="1133"/>
                    </a:lnTo>
                    <a:lnTo>
                      <a:pt x="1516" y="1115"/>
                    </a:lnTo>
                    <a:lnTo>
                      <a:pt x="1605" y="1097"/>
                    </a:lnTo>
                    <a:lnTo>
                      <a:pt x="1694" y="1071"/>
                    </a:lnTo>
                    <a:lnTo>
                      <a:pt x="1773" y="1053"/>
                    </a:lnTo>
                    <a:lnTo>
                      <a:pt x="1861" y="1036"/>
                    </a:lnTo>
                    <a:lnTo>
                      <a:pt x="1976" y="1018"/>
                    </a:lnTo>
                    <a:lnTo>
                      <a:pt x="2101" y="1000"/>
                    </a:lnTo>
                    <a:lnTo>
                      <a:pt x="2216" y="974"/>
                    </a:lnTo>
                    <a:lnTo>
                      <a:pt x="2331" y="956"/>
                    </a:lnTo>
                    <a:lnTo>
                      <a:pt x="2455" y="938"/>
                    </a:lnTo>
                    <a:lnTo>
                      <a:pt x="2570" y="921"/>
                    </a:lnTo>
                    <a:lnTo>
                      <a:pt x="2685" y="903"/>
                    </a:lnTo>
                    <a:lnTo>
                      <a:pt x="2810" y="885"/>
                    </a:lnTo>
                    <a:lnTo>
                      <a:pt x="2907" y="877"/>
                    </a:lnTo>
                    <a:lnTo>
                      <a:pt x="3013" y="867"/>
                    </a:lnTo>
                    <a:lnTo>
                      <a:pt x="3120" y="859"/>
                    </a:lnTo>
                    <a:lnTo>
                      <a:pt x="3217" y="849"/>
                    </a:lnTo>
                    <a:lnTo>
                      <a:pt x="3324" y="841"/>
                    </a:lnTo>
                    <a:lnTo>
                      <a:pt x="3430" y="832"/>
                    </a:lnTo>
                    <a:lnTo>
                      <a:pt x="3527" y="823"/>
                    </a:lnTo>
                    <a:lnTo>
                      <a:pt x="3634" y="814"/>
                    </a:lnTo>
                    <a:lnTo>
                      <a:pt x="3686" y="823"/>
                    </a:lnTo>
                    <a:lnTo>
                      <a:pt x="3740" y="823"/>
                    </a:lnTo>
                    <a:lnTo>
                      <a:pt x="3793" y="832"/>
                    </a:lnTo>
                    <a:lnTo>
                      <a:pt x="3847" y="841"/>
                    </a:lnTo>
                    <a:lnTo>
                      <a:pt x="3900" y="841"/>
                    </a:lnTo>
                    <a:lnTo>
                      <a:pt x="3952" y="849"/>
                    </a:lnTo>
                    <a:lnTo>
                      <a:pt x="3997" y="849"/>
                    </a:lnTo>
                    <a:lnTo>
                      <a:pt x="4050" y="859"/>
                    </a:lnTo>
                    <a:lnTo>
                      <a:pt x="4139" y="867"/>
                    </a:lnTo>
                    <a:lnTo>
                      <a:pt x="4228" y="877"/>
                    </a:lnTo>
                    <a:lnTo>
                      <a:pt x="4307" y="885"/>
                    </a:lnTo>
                    <a:lnTo>
                      <a:pt x="4395" y="894"/>
                    </a:lnTo>
                    <a:lnTo>
                      <a:pt x="4476" y="911"/>
                    </a:lnTo>
                    <a:lnTo>
                      <a:pt x="4564" y="921"/>
                    </a:lnTo>
                    <a:lnTo>
                      <a:pt x="4643" y="929"/>
                    </a:lnTo>
                    <a:lnTo>
                      <a:pt x="4732" y="938"/>
                    </a:lnTo>
                    <a:lnTo>
                      <a:pt x="4812" y="956"/>
                    </a:lnTo>
                    <a:lnTo>
                      <a:pt x="4892" y="974"/>
                    </a:lnTo>
                    <a:lnTo>
                      <a:pt x="4963" y="992"/>
                    </a:lnTo>
                    <a:lnTo>
                      <a:pt x="5042" y="1009"/>
                    </a:lnTo>
                    <a:lnTo>
                      <a:pt x="5122" y="1026"/>
                    </a:lnTo>
                    <a:lnTo>
                      <a:pt x="5202" y="1044"/>
                    </a:lnTo>
                    <a:lnTo>
                      <a:pt x="5282" y="1062"/>
                    </a:lnTo>
                    <a:lnTo>
                      <a:pt x="5352" y="1080"/>
                    </a:lnTo>
                    <a:lnTo>
                      <a:pt x="5352" y="1062"/>
                    </a:lnTo>
                    <a:lnTo>
                      <a:pt x="5344" y="1053"/>
                    </a:lnTo>
                    <a:lnTo>
                      <a:pt x="5335" y="1036"/>
                    </a:lnTo>
                    <a:lnTo>
                      <a:pt x="5326" y="1026"/>
                    </a:lnTo>
                    <a:lnTo>
                      <a:pt x="5317" y="1009"/>
                    </a:lnTo>
                    <a:lnTo>
                      <a:pt x="5308" y="1000"/>
                    </a:lnTo>
                    <a:lnTo>
                      <a:pt x="5299" y="982"/>
                    </a:lnTo>
                    <a:lnTo>
                      <a:pt x="5299" y="974"/>
                    </a:lnTo>
                    <a:lnTo>
                      <a:pt x="5282" y="938"/>
                    </a:lnTo>
                    <a:lnTo>
                      <a:pt x="5264" y="903"/>
                    </a:lnTo>
                    <a:lnTo>
                      <a:pt x="5247" y="867"/>
                    </a:lnTo>
                    <a:lnTo>
                      <a:pt x="5229" y="832"/>
                    </a:lnTo>
                    <a:lnTo>
                      <a:pt x="5211" y="805"/>
                    </a:lnTo>
                    <a:lnTo>
                      <a:pt x="5193" y="770"/>
                    </a:lnTo>
                    <a:lnTo>
                      <a:pt x="5175" y="734"/>
                    </a:lnTo>
                    <a:lnTo>
                      <a:pt x="5158" y="699"/>
                    </a:lnTo>
                    <a:lnTo>
                      <a:pt x="5114" y="637"/>
                    </a:lnTo>
                    <a:lnTo>
                      <a:pt x="5060" y="575"/>
                    </a:lnTo>
                    <a:lnTo>
                      <a:pt x="5016" y="514"/>
                    </a:lnTo>
                    <a:lnTo>
                      <a:pt x="4971" y="451"/>
                    </a:lnTo>
                    <a:lnTo>
                      <a:pt x="4927" y="389"/>
                    </a:lnTo>
                    <a:lnTo>
                      <a:pt x="4883" y="319"/>
                    </a:lnTo>
                    <a:lnTo>
                      <a:pt x="4830" y="256"/>
                    </a:lnTo>
                    <a:lnTo>
                      <a:pt x="4786" y="194"/>
                    </a:lnTo>
                    <a:lnTo>
                      <a:pt x="4768" y="186"/>
                    </a:lnTo>
                    <a:lnTo>
                      <a:pt x="4750" y="177"/>
                    </a:lnTo>
                    <a:lnTo>
                      <a:pt x="4732" y="168"/>
                    </a:lnTo>
                    <a:lnTo>
                      <a:pt x="4715" y="159"/>
                    </a:lnTo>
                    <a:lnTo>
                      <a:pt x="4697" y="150"/>
                    </a:lnTo>
                    <a:lnTo>
                      <a:pt x="4671" y="141"/>
                    </a:lnTo>
                    <a:lnTo>
                      <a:pt x="4653" y="133"/>
                    </a:lnTo>
                    <a:lnTo>
                      <a:pt x="4635" y="123"/>
                    </a:lnTo>
                    <a:lnTo>
                      <a:pt x="4573" y="106"/>
                    </a:lnTo>
                    <a:lnTo>
                      <a:pt x="4510" y="97"/>
                    </a:lnTo>
                    <a:lnTo>
                      <a:pt x="4449" y="89"/>
                    </a:lnTo>
                    <a:lnTo>
                      <a:pt x="4387" y="71"/>
                    </a:lnTo>
                    <a:lnTo>
                      <a:pt x="4325" y="62"/>
                    </a:lnTo>
                    <a:lnTo>
                      <a:pt x="4254" y="44"/>
                    </a:lnTo>
                    <a:lnTo>
                      <a:pt x="4192" y="35"/>
                    </a:lnTo>
                    <a:lnTo>
                      <a:pt x="4130" y="26"/>
                    </a:lnTo>
                    <a:lnTo>
                      <a:pt x="4095" y="18"/>
                    </a:lnTo>
                    <a:lnTo>
                      <a:pt x="4050" y="18"/>
                    </a:lnTo>
                    <a:lnTo>
                      <a:pt x="4006" y="18"/>
                    </a:lnTo>
                    <a:lnTo>
                      <a:pt x="3970" y="8"/>
                    </a:lnTo>
                    <a:lnTo>
                      <a:pt x="3926" y="8"/>
                    </a:lnTo>
                    <a:lnTo>
                      <a:pt x="3882" y="8"/>
                    </a:lnTo>
                    <a:lnTo>
                      <a:pt x="3847" y="8"/>
                    </a:lnTo>
                    <a:lnTo>
                      <a:pt x="3802" y="0"/>
                    </a:lnTo>
                    <a:lnTo>
                      <a:pt x="3704" y="18"/>
                    </a:lnTo>
                    <a:lnTo>
                      <a:pt x="3607" y="35"/>
                    </a:lnTo>
                    <a:lnTo>
                      <a:pt x="3509" y="53"/>
                    </a:lnTo>
                    <a:lnTo>
                      <a:pt x="3404" y="71"/>
                    </a:lnTo>
                    <a:lnTo>
                      <a:pt x="3306" y="89"/>
                    </a:lnTo>
                    <a:lnTo>
                      <a:pt x="3209" y="106"/>
                    </a:lnTo>
                    <a:lnTo>
                      <a:pt x="3110" y="123"/>
                    </a:lnTo>
                    <a:lnTo>
                      <a:pt x="3013" y="141"/>
                    </a:lnTo>
                    <a:lnTo>
                      <a:pt x="2818" y="194"/>
                    </a:lnTo>
                    <a:lnTo>
                      <a:pt x="2624" y="248"/>
                    </a:lnTo>
                    <a:lnTo>
                      <a:pt x="2419" y="301"/>
                    </a:lnTo>
                    <a:lnTo>
                      <a:pt x="2225" y="353"/>
                    </a:lnTo>
                    <a:lnTo>
                      <a:pt x="2030" y="407"/>
                    </a:lnTo>
                    <a:lnTo>
                      <a:pt x="1835" y="460"/>
                    </a:lnTo>
                    <a:lnTo>
                      <a:pt x="1640" y="514"/>
                    </a:lnTo>
                    <a:lnTo>
                      <a:pt x="1445" y="566"/>
                    </a:lnTo>
                    <a:lnTo>
                      <a:pt x="1356" y="584"/>
                    </a:lnTo>
                    <a:lnTo>
                      <a:pt x="1267" y="601"/>
                    </a:lnTo>
                    <a:lnTo>
                      <a:pt x="1180" y="611"/>
                    </a:lnTo>
                    <a:lnTo>
                      <a:pt x="1082" y="629"/>
                    </a:lnTo>
                    <a:lnTo>
                      <a:pt x="993" y="646"/>
                    </a:lnTo>
                    <a:lnTo>
                      <a:pt x="904" y="664"/>
                    </a:lnTo>
                    <a:lnTo>
                      <a:pt x="816" y="681"/>
                    </a:lnTo>
                    <a:lnTo>
                      <a:pt x="727" y="699"/>
                    </a:lnTo>
                    <a:lnTo>
                      <a:pt x="674" y="690"/>
                    </a:lnTo>
                    <a:lnTo>
                      <a:pt x="612" y="690"/>
                    </a:lnTo>
                    <a:lnTo>
                      <a:pt x="559" y="681"/>
                    </a:lnTo>
                    <a:lnTo>
                      <a:pt x="506" y="673"/>
                    </a:lnTo>
                    <a:lnTo>
                      <a:pt x="443" y="673"/>
                    </a:lnTo>
                    <a:lnTo>
                      <a:pt x="391" y="664"/>
                    </a:lnTo>
                    <a:lnTo>
                      <a:pt x="338" y="655"/>
                    </a:lnTo>
                    <a:lnTo>
                      <a:pt x="276" y="655"/>
                    </a:lnTo>
                    <a:close/>
                  </a:path>
                </a:pathLst>
              </a:custGeom>
              <a:solidFill>
                <a:srgbClr val="9C8F72"/>
              </a:solidFill>
              <a:ln w="9525">
                <a:noFill/>
                <a:round/>
                <a:headEnd/>
                <a:tailEnd/>
              </a:ln>
            </p:spPr>
            <p:txBody>
              <a:bodyPr>
                <a:prstTxWarp prst="textNoShape">
                  <a:avLst/>
                </a:prstTxWarp>
              </a:bodyPr>
              <a:lstStyle/>
              <a:p>
                <a:endParaRPr lang="en-US"/>
              </a:p>
            </p:txBody>
          </p:sp>
          <p:sp>
            <p:nvSpPr>
              <p:cNvPr id="30774" name="Freeform 173"/>
              <p:cNvSpPr>
                <a:spLocks/>
              </p:cNvSpPr>
              <p:nvPr/>
            </p:nvSpPr>
            <p:spPr bwMode="auto">
              <a:xfrm>
                <a:off x="3128" y="1145"/>
                <a:ext cx="401" cy="91"/>
              </a:xfrm>
              <a:custGeom>
                <a:avLst/>
                <a:gdLst>
                  <a:gd name="T0" fmla="*/ 222 w 5219"/>
                  <a:gd name="T1" fmla="*/ 681 h 1177"/>
                  <a:gd name="T2" fmla="*/ 115 w 5219"/>
                  <a:gd name="T3" fmla="*/ 734 h 1177"/>
                  <a:gd name="T4" fmla="*/ 0 w 5219"/>
                  <a:gd name="T5" fmla="*/ 779 h 1177"/>
                  <a:gd name="T6" fmla="*/ 27 w 5219"/>
                  <a:gd name="T7" fmla="*/ 867 h 1177"/>
                  <a:gd name="T8" fmla="*/ 62 w 5219"/>
                  <a:gd name="T9" fmla="*/ 964 h 1177"/>
                  <a:gd name="T10" fmla="*/ 89 w 5219"/>
                  <a:gd name="T11" fmla="*/ 1044 h 1177"/>
                  <a:gd name="T12" fmla="*/ 133 w 5219"/>
                  <a:gd name="T13" fmla="*/ 1089 h 1177"/>
                  <a:gd name="T14" fmla="*/ 177 w 5219"/>
                  <a:gd name="T15" fmla="*/ 1133 h 1177"/>
                  <a:gd name="T16" fmla="*/ 310 w 5219"/>
                  <a:gd name="T17" fmla="*/ 1159 h 1177"/>
                  <a:gd name="T18" fmla="*/ 478 w 5219"/>
                  <a:gd name="T19" fmla="*/ 1169 h 1177"/>
                  <a:gd name="T20" fmla="*/ 655 w 5219"/>
                  <a:gd name="T21" fmla="*/ 1177 h 1177"/>
                  <a:gd name="T22" fmla="*/ 842 w 5219"/>
                  <a:gd name="T23" fmla="*/ 1151 h 1177"/>
                  <a:gd name="T24" fmla="*/ 1019 w 5219"/>
                  <a:gd name="T25" fmla="*/ 1115 h 1177"/>
                  <a:gd name="T26" fmla="*/ 1223 w 5219"/>
                  <a:gd name="T27" fmla="*/ 1071 h 1177"/>
                  <a:gd name="T28" fmla="*/ 1479 w 5219"/>
                  <a:gd name="T29" fmla="*/ 1009 h 1177"/>
                  <a:gd name="T30" fmla="*/ 1737 w 5219"/>
                  <a:gd name="T31" fmla="*/ 938 h 1177"/>
                  <a:gd name="T32" fmla="*/ 2065 w 5219"/>
                  <a:gd name="T33" fmla="*/ 867 h 1177"/>
                  <a:gd name="T34" fmla="*/ 2419 w 5219"/>
                  <a:gd name="T35" fmla="*/ 805 h 1177"/>
                  <a:gd name="T36" fmla="*/ 2764 w 5219"/>
                  <a:gd name="T37" fmla="*/ 734 h 1177"/>
                  <a:gd name="T38" fmla="*/ 3074 w 5219"/>
                  <a:gd name="T39" fmla="*/ 699 h 1177"/>
                  <a:gd name="T40" fmla="*/ 3385 w 5219"/>
                  <a:gd name="T41" fmla="*/ 673 h 1177"/>
                  <a:gd name="T42" fmla="*/ 3650 w 5219"/>
                  <a:gd name="T43" fmla="*/ 655 h 1177"/>
                  <a:gd name="T44" fmla="*/ 3810 w 5219"/>
                  <a:gd name="T45" fmla="*/ 673 h 1177"/>
                  <a:gd name="T46" fmla="*/ 3978 w 5219"/>
                  <a:gd name="T47" fmla="*/ 690 h 1177"/>
                  <a:gd name="T48" fmla="*/ 4191 w 5219"/>
                  <a:gd name="T49" fmla="*/ 717 h 1177"/>
                  <a:gd name="T50" fmla="*/ 4430 w 5219"/>
                  <a:gd name="T51" fmla="*/ 752 h 1177"/>
                  <a:gd name="T52" fmla="*/ 4669 w 5219"/>
                  <a:gd name="T53" fmla="*/ 779 h 1177"/>
                  <a:gd name="T54" fmla="*/ 4883 w 5219"/>
                  <a:gd name="T55" fmla="*/ 849 h 1177"/>
                  <a:gd name="T56" fmla="*/ 5086 w 5219"/>
                  <a:gd name="T57" fmla="*/ 921 h 1177"/>
                  <a:gd name="T58" fmla="*/ 5219 w 5219"/>
                  <a:gd name="T59" fmla="*/ 964 h 1177"/>
                  <a:gd name="T60" fmla="*/ 5210 w 5219"/>
                  <a:gd name="T61" fmla="*/ 929 h 1177"/>
                  <a:gd name="T62" fmla="*/ 5201 w 5219"/>
                  <a:gd name="T63" fmla="*/ 894 h 1177"/>
                  <a:gd name="T64" fmla="*/ 5175 w 5219"/>
                  <a:gd name="T65" fmla="*/ 841 h 1177"/>
                  <a:gd name="T66" fmla="*/ 5139 w 5219"/>
                  <a:gd name="T67" fmla="*/ 770 h 1177"/>
                  <a:gd name="T68" fmla="*/ 5104 w 5219"/>
                  <a:gd name="T69" fmla="*/ 699 h 1177"/>
                  <a:gd name="T70" fmla="*/ 4962 w 5219"/>
                  <a:gd name="T71" fmla="*/ 514 h 1177"/>
                  <a:gd name="T72" fmla="*/ 4829 w 5219"/>
                  <a:gd name="T73" fmla="*/ 319 h 1177"/>
                  <a:gd name="T74" fmla="*/ 4714 w 5219"/>
                  <a:gd name="T75" fmla="*/ 186 h 1177"/>
                  <a:gd name="T76" fmla="*/ 4661 w 5219"/>
                  <a:gd name="T77" fmla="*/ 159 h 1177"/>
                  <a:gd name="T78" fmla="*/ 4599 w 5219"/>
                  <a:gd name="T79" fmla="*/ 133 h 1177"/>
                  <a:gd name="T80" fmla="*/ 4456 w 5219"/>
                  <a:gd name="T81" fmla="*/ 97 h 1177"/>
                  <a:gd name="T82" fmla="*/ 4271 w 5219"/>
                  <a:gd name="T83" fmla="*/ 62 h 1177"/>
                  <a:gd name="T84" fmla="*/ 4076 w 5219"/>
                  <a:gd name="T85" fmla="*/ 26 h 1177"/>
                  <a:gd name="T86" fmla="*/ 3952 w 5219"/>
                  <a:gd name="T87" fmla="*/ 18 h 1177"/>
                  <a:gd name="T88" fmla="*/ 3828 w 5219"/>
                  <a:gd name="T89" fmla="*/ 8 h 1177"/>
                  <a:gd name="T90" fmla="*/ 3650 w 5219"/>
                  <a:gd name="T91" fmla="*/ 18 h 1177"/>
                  <a:gd name="T92" fmla="*/ 3350 w 5219"/>
                  <a:gd name="T93" fmla="*/ 71 h 1177"/>
                  <a:gd name="T94" fmla="*/ 3056 w 5219"/>
                  <a:gd name="T95" fmla="*/ 123 h 1177"/>
                  <a:gd name="T96" fmla="*/ 2570 w 5219"/>
                  <a:gd name="T97" fmla="*/ 248 h 1177"/>
                  <a:gd name="T98" fmla="*/ 1976 w 5219"/>
                  <a:gd name="T99" fmla="*/ 407 h 1177"/>
                  <a:gd name="T100" fmla="*/ 1391 w 5219"/>
                  <a:gd name="T101" fmla="*/ 566 h 1177"/>
                  <a:gd name="T102" fmla="*/ 1126 w 5219"/>
                  <a:gd name="T103" fmla="*/ 611 h 1177"/>
                  <a:gd name="T104" fmla="*/ 850 w 5219"/>
                  <a:gd name="T105" fmla="*/ 664 h 1177"/>
                  <a:gd name="T106" fmla="*/ 629 w 5219"/>
                  <a:gd name="T107" fmla="*/ 690 h 1177"/>
                  <a:gd name="T108" fmla="*/ 488 w 5219"/>
                  <a:gd name="T109" fmla="*/ 681 h 1177"/>
                  <a:gd name="T110" fmla="*/ 345 w 5219"/>
                  <a:gd name="T111" fmla="*/ 664 h 1177"/>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219"/>
                  <a:gd name="T169" fmla="*/ 0 h 1177"/>
                  <a:gd name="T170" fmla="*/ 5219 w 5219"/>
                  <a:gd name="T171" fmla="*/ 1177 h 1177"/>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219" h="1177">
                    <a:moveTo>
                      <a:pt x="301" y="655"/>
                    </a:moveTo>
                    <a:lnTo>
                      <a:pt x="257" y="673"/>
                    </a:lnTo>
                    <a:lnTo>
                      <a:pt x="222" y="681"/>
                    </a:lnTo>
                    <a:lnTo>
                      <a:pt x="186" y="699"/>
                    </a:lnTo>
                    <a:lnTo>
                      <a:pt x="151" y="717"/>
                    </a:lnTo>
                    <a:lnTo>
                      <a:pt x="115" y="734"/>
                    </a:lnTo>
                    <a:lnTo>
                      <a:pt x="79" y="744"/>
                    </a:lnTo>
                    <a:lnTo>
                      <a:pt x="44" y="762"/>
                    </a:lnTo>
                    <a:lnTo>
                      <a:pt x="0" y="779"/>
                    </a:lnTo>
                    <a:lnTo>
                      <a:pt x="9" y="805"/>
                    </a:lnTo>
                    <a:lnTo>
                      <a:pt x="18" y="841"/>
                    </a:lnTo>
                    <a:lnTo>
                      <a:pt x="27" y="867"/>
                    </a:lnTo>
                    <a:lnTo>
                      <a:pt x="44" y="903"/>
                    </a:lnTo>
                    <a:lnTo>
                      <a:pt x="53" y="938"/>
                    </a:lnTo>
                    <a:lnTo>
                      <a:pt x="62" y="964"/>
                    </a:lnTo>
                    <a:lnTo>
                      <a:pt x="71" y="1000"/>
                    </a:lnTo>
                    <a:lnTo>
                      <a:pt x="79" y="1026"/>
                    </a:lnTo>
                    <a:lnTo>
                      <a:pt x="89" y="1044"/>
                    </a:lnTo>
                    <a:lnTo>
                      <a:pt x="107" y="1062"/>
                    </a:lnTo>
                    <a:lnTo>
                      <a:pt x="115" y="1080"/>
                    </a:lnTo>
                    <a:lnTo>
                      <a:pt x="133" y="1089"/>
                    </a:lnTo>
                    <a:lnTo>
                      <a:pt x="142" y="1107"/>
                    </a:lnTo>
                    <a:lnTo>
                      <a:pt x="159" y="1125"/>
                    </a:lnTo>
                    <a:lnTo>
                      <a:pt x="177" y="1133"/>
                    </a:lnTo>
                    <a:lnTo>
                      <a:pt x="186" y="1151"/>
                    </a:lnTo>
                    <a:lnTo>
                      <a:pt x="248" y="1151"/>
                    </a:lnTo>
                    <a:lnTo>
                      <a:pt x="310" y="1159"/>
                    </a:lnTo>
                    <a:lnTo>
                      <a:pt x="363" y="1159"/>
                    </a:lnTo>
                    <a:lnTo>
                      <a:pt x="425" y="1169"/>
                    </a:lnTo>
                    <a:lnTo>
                      <a:pt x="478" y="1169"/>
                    </a:lnTo>
                    <a:lnTo>
                      <a:pt x="540" y="1177"/>
                    </a:lnTo>
                    <a:lnTo>
                      <a:pt x="603" y="1177"/>
                    </a:lnTo>
                    <a:lnTo>
                      <a:pt x="655" y="1177"/>
                    </a:lnTo>
                    <a:lnTo>
                      <a:pt x="718" y="1169"/>
                    </a:lnTo>
                    <a:lnTo>
                      <a:pt x="780" y="1159"/>
                    </a:lnTo>
                    <a:lnTo>
                      <a:pt x="842" y="1151"/>
                    </a:lnTo>
                    <a:lnTo>
                      <a:pt x="895" y="1133"/>
                    </a:lnTo>
                    <a:lnTo>
                      <a:pt x="957" y="1125"/>
                    </a:lnTo>
                    <a:lnTo>
                      <a:pt x="1019" y="1115"/>
                    </a:lnTo>
                    <a:lnTo>
                      <a:pt x="1080" y="1107"/>
                    </a:lnTo>
                    <a:lnTo>
                      <a:pt x="1143" y="1089"/>
                    </a:lnTo>
                    <a:lnTo>
                      <a:pt x="1223" y="1071"/>
                    </a:lnTo>
                    <a:lnTo>
                      <a:pt x="1311" y="1044"/>
                    </a:lnTo>
                    <a:lnTo>
                      <a:pt x="1400" y="1026"/>
                    </a:lnTo>
                    <a:lnTo>
                      <a:pt x="1479" y="1009"/>
                    </a:lnTo>
                    <a:lnTo>
                      <a:pt x="1568" y="982"/>
                    </a:lnTo>
                    <a:lnTo>
                      <a:pt x="1656" y="964"/>
                    </a:lnTo>
                    <a:lnTo>
                      <a:pt x="1737" y="938"/>
                    </a:lnTo>
                    <a:lnTo>
                      <a:pt x="1825" y="921"/>
                    </a:lnTo>
                    <a:lnTo>
                      <a:pt x="1940" y="894"/>
                    </a:lnTo>
                    <a:lnTo>
                      <a:pt x="2065" y="867"/>
                    </a:lnTo>
                    <a:lnTo>
                      <a:pt x="2180" y="849"/>
                    </a:lnTo>
                    <a:lnTo>
                      <a:pt x="2295" y="823"/>
                    </a:lnTo>
                    <a:lnTo>
                      <a:pt x="2419" y="805"/>
                    </a:lnTo>
                    <a:lnTo>
                      <a:pt x="2534" y="779"/>
                    </a:lnTo>
                    <a:lnTo>
                      <a:pt x="2649" y="752"/>
                    </a:lnTo>
                    <a:lnTo>
                      <a:pt x="2764" y="734"/>
                    </a:lnTo>
                    <a:lnTo>
                      <a:pt x="2871" y="726"/>
                    </a:lnTo>
                    <a:lnTo>
                      <a:pt x="2977" y="717"/>
                    </a:lnTo>
                    <a:lnTo>
                      <a:pt x="3074" y="699"/>
                    </a:lnTo>
                    <a:lnTo>
                      <a:pt x="3181" y="690"/>
                    </a:lnTo>
                    <a:lnTo>
                      <a:pt x="3287" y="681"/>
                    </a:lnTo>
                    <a:lnTo>
                      <a:pt x="3385" y="673"/>
                    </a:lnTo>
                    <a:lnTo>
                      <a:pt x="3491" y="664"/>
                    </a:lnTo>
                    <a:lnTo>
                      <a:pt x="3598" y="655"/>
                    </a:lnTo>
                    <a:lnTo>
                      <a:pt x="3650" y="655"/>
                    </a:lnTo>
                    <a:lnTo>
                      <a:pt x="3704" y="664"/>
                    </a:lnTo>
                    <a:lnTo>
                      <a:pt x="3757" y="673"/>
                    </a:lnTo>
                    <a:lnTo>
                      <a:pt x="3810" y="673"/>
                    </a:lnTo>
                    <a:lnTo>
                      <a:pt x="3872" y="681"/>
                    </a:lnTo>
                    <a:lnTo>
                      <a:pt x="3926" y="681"/>
                    </a:lnTo>
                    <a:lnTo>
                      <a:pt x="3978" y="690"/>
                    </a:lnTo>
                    <a:lnTo>
                      <a:pt x="4031" y="699"/>
                    </a:lnTo>
                    <a:lnTo>
                      <a:pt x="4111" y="708"/>
                    </a:lnTo>
                    <a:lnTo>
                      <a:pt x="4191" y="717"/>
                    </a:lnTo>
                    <a:lnTo>
                      <a:pt x="4271" y="726"/>
                    </a:lnTo>
                    <a:lnTo>
                      <a:pt x="4351" y="744"/>
                    </a:lnTo>
                    <a:lnTo>
                      <a:pt x="4430" y="752"/>
                    </a:lnTo>
                    <a:lnTo>
                      <a:pt x="4510" y="762"/>
                    </a:lnTo>
                    <a:lnTo>
                      <a:pt x="4589" y="770"/>
                    </a:lnTo>
                    <a:lnTo>
                      <a:pt x="4669" y="779"/>
                    </a:lnTo>
                    <a:lnTo>
                      <a:pt x="4740" y="805"/>
                    </a:lnTo>
                    <a:lnTo>
                      <a:pt x="4811" y="832"/>
                    </a:lnTo>
                    <a:lnTo>
                      <a:pt x="4883" y="849"/>
                    </a:lnTo>
                    <a:lnTo>
                      <a:pt x="4944" y="877"/>
                    </a:lnTo>
                    <a:lnTo>
                      <a:pt x="5015" y="903"/>
                    </a:lnTo>
                    <a:lnTo>
                      <a:pt x="5086" y="921"/>
                    </a:lnTo>
                    <a:lnTo>
                      <a:pt x="5148" y="947"/>
                    </a:lnTo>
                    <a:lnTo>
                      <a:pt x="5219" y="974"/>
                    </a:lnTo>
                    <a:lnTo>
                      <a:pt x="5219" y="964"/>
                    </a:lnTo>
                    <a:lnTo>
                      <a:pt x="5210" y="947"/>
                    </a:lnTo>
                    <a:lnTo>
                      <a:pt x="5210" y="938"/>
                    </a:lnTo>
                    <a:lnTo>
                      <a:pt x="5210" y="929"/>
                    </a:lnTo>
                    <a:lnTo>
                      <a:pt x="5201" y="921"/>
                    </a:lnTo>
                    <a:lnTo>
                      <a:pt x="5201" y="903"/>
                    </a:lnTo>
                    <a:lnTo>
                      <a:pt x="5201" y="894"/>
                    </a:lnTo>
                    <a:lnTo>
                      <a:pt x="5193" y="885"/>
                    </a:lnTo>
                    <a:lnTo>
                      <a:pt x="5183" y="859"/>
                    </a:lnTo>
                    <a:lnTo>
                      <a:pt x="5175" y="841"/>
                    </a:lnTo>
                    <a:lnTo>
                      <a:pt x="5157" y="814"/>
                    </a:lnTo>
                    <a:lnTo>
                      <a:pt x="5148" y="796"/>
                    </a:lnTo>
                    <a:lnTo>
                      <a:pt x="5139" y="770"/>
                    </a:lnTo>
                    <a:lnTo>
                      <a:pt x="5121" y="744"/>
                    </a:lnTo>
                    <a:lnTo>
                      <a:pt x="5113" y="726"/>
                    </a:lnTo>
                    <a:lnTo>
                      <a:pt x="5104" y="699"/>
                    </a:lnTo>
                    <a:lnTo>
                      <a:pt x="5060" y="637"/>
                    </a:lnTo>
                    <a:lnTo>
                      <a:pt x="5006" y="575"/>
                    </a:lnTo>
                    <a:lnTo>
                      <a:pt x="4962" y="514"/>
                    </a:lnTo>
                    <a:lnTo>
                      <a:pt x="4917" y="451"/>
                    </a:lnTo>
                    <a:lnTo>
                      <a:pt x="4873" y="389"/>
                    </a:lnTo>
                    <a:lnTo>
                      <a:pt x="4829" y="319"/>
                    </a:lnTo>
                    <a:lnTo>
                      <a:pt x="4776" y="256"/>
                    </a:lnTo>
                    <a:lnTo>
                      <a:pt x="4732" y="194"/>
                    </a:lnTo>
                    <a:lnTo>
                      <a:pt x="4714" y="186"/>
                    </a:lnTo>
                    <a:lnTo>
                      <a:pt x="4696" y="177"/>
                    </a:lnTo>
                    <a:lnTo>
                      <a:pt x="4678" y="168"/>
                    </a:lnTo>
                    <a:lnTo>
                      <a:pt x="4661" y="159"/>
                    </a:lnTo>
                    <a:lnTo>
                      <a:pt x="4643" y="150"/>
                    </a:lnTo>
                    <a:lnTo>
                      <a:pt x="4617" y="141"/>
                    </a:lnTo>
                    <a:lnTo>
                      <a:pt x="4599" y="133"/>
                    </a:lnTo>
                    <a:lnTo>
                      <a:pt x="4581" y="123"/>
                    </a:lnTo>
                    <a:lnTo>
                      <a:pt x="4519" y="106"/>
                    </a:lnTo>
                    <a:lnTo>
                      <a:pt x="4456" y="97"/>
                    </a:lnTo>
                    <a:lnTo>
                      <a:pt x="4395" y="89"/>
                    </a:lnTo>
                    <a:lnTo>
                      <a:pt x="4333" y="71"/>
                    </a:lnTo>
                    <a:lnTo>
                      <a:pt x="4271" y="62"/>
                    </a:lnTo>
                    <a:lnTo>
                      <a:pt x="4200" y="44"/>
                    </a:lnTo>
                    <a:lnTo>
                      <a:pt x="4138" y="35"/>
                    </a:lnTo>
                    <a:lnTo>
                      <a:pt x="4076" y="26"/>
                    </a:lnTo>
                    <a:lnTo>
                      <a:pt x="4041" y="18"/>
                    </a:lnTo>
                    <a:lnTo>
                      <a:pt x="3996" y="18"/>
                    </a:lnTo>
                    <a:lnTo>
                      <a:pt x="3952" y="18"/>
                    </a:lnTo>
                    <a:lnTo>
                      <a:pt x="3916" y="8"/>
                    </a:lnTo>
                    <a:lnTo>
                      <a:pt x="3872" y="8"/>
                    </a:lnTo>
                    <a:lnTo>
                      <a:pt x="3828" y="8"/>
                    </a:lnTo>
                    <a:lnTo>
                      <a:pt x="3793" y="8"/>
                    </a:lnTo>
                    <a:lnTo>
                      <a:pt x="3748" y="0"/>
                    </a:lnTo>
                    <a:lnTo>
                      <a:pt x="3650" y="18"/>
                    </a:lnTo>
                    <a:lnTo>
                      <a:pt x="3553" y="35"/>
                    </a:lnTo>
                    <a:lnTo>
                      <a:pt x="3455" y="53"/>
                    </a:lnTo>
                    <a:lnTo>
                      <a:pt x="3350" y="71"/>
                    </a:lnTo>
                    <a:lnTo>
                      <a:pt x="3252" y="89"/>
                    </a:lnTo>
                    <a:lnTo>
                      <a:pt x="3155" y="106"/>
                    </a:lnTo>
                    <a:lnTo>
                      <a:pt x="3056" y="123"/>
                    </a:lnTo>
                    <a:lnTo>
                      <a:pt x="2959" y="141"/>
                    </a:lnTo>
                    <a:lnTo>
                      <a:pt x="2764" y="194"/>
                    </a:lnTo>
                    <a:lnTo>
                      <a:pt x="2570" y="248"/>
                    </a:lnTo>
                    <a:lnTo>
                      <a:pt x="2365" y="301"/>
                    </a:lnTo>
                    <a:lnTo>
                      <a:pt x="2171" y="353"/>
                    </a:lnTo>
                    <a:lnTo>
                      <a:pt x="1976" y="407"/>
                    </a:lnTo>
                    <a:lnTo>
                      <a:pt x="1781" y="460"/>
                    </a:lnTo>
                    <a:lnTo>
                      <a:pt x="1586" y="514"/>
                    </a:lnTo>
                    <a:lnTo>
                      <a:pt x="1391" y="566"/>
                    </a:lnTo>
                    <a:lnTo>
                      <a:pt x="1302" y="584"/>
                    </a:lnTo>
                    <a:lnTo>
                      <a:pt x="1213" y="601"/>
                    </a:lnTo>
                    <a:lnTo>
                      <a:pt x="1126" y="611"/>
                    </a:lnTo>
                    <a:lnTo>
                      <a:pt x="1028" y="629"/>
                    </a:lnTo>
                    <a:lnTo>
                      <a:pt x="939" y="646"/>
                    </a:lnTo>
                    <a:lnTo>
                      <a:pt x="850" y="664"/>
                    </a:lnTo>
                    <a:lnTo>
                      <a:pt x="762" y="681"/>
                    </a:lnTo>
                    <a:lnTo>
                      <a:pt x="673" y="699"/>
                    </a:lnTo>
                    <a:lnTo>
                      <a:pt x="629" y="690"/>
                    </a:lnTo>
                    <a:lnTo>
                      <a:pt x="585" y="690"/>
                    </a:lnTo>
                    <a:lnTo>
                      <a:pt x="532" y="681"/>
                    </a:lnTo>
                    <a:lnTo>
                      <a:pt x="488" y="681"/>
                    </a:lnTo>
                    <a:lnTo>
                      <a:pt x="443" y="673"/>
                    </a:lnTo>
                    <a:lnTo>
                      <a:pt x="389" y="664"/>
                    </a:lnTo>
                    <a:lnTo>
                      <a:pt x="345" y="664"/>
                    </a:lnTo>
                    <a:lnTo>
                      <a:pt x="301" y="655"/>
                    </a:lnTo>
                    <a:close/>
                  </a:path>
                </a:pathLst>
              </a:custGeom>
              <a:solidFill>
                <a:srgbClr val="A6997A"/>
              </a:solidFill>
              <a:ln w="9525">
                <a:noFill/>
                <a:round/>
                <a:headEnd/>
                <a:tailEnd/>
              </a:ln>
            </p:spPr>
            <p:txBody>
              <a:bodyPr>
                <a:prstTxWarp prst="textNoShape">
                  <a:avLst/>
                </a:prstTxWarp>
              </a:bodyPr>
              <a:lstStyle/>
              <a:p>
                <a:endParaRPr lang="en-US"/>
              </a:p>
            </p:txBody>
          </p:sp>
          <p:sp>
            <p:nvSpPr>
              <p:cNvPr id="30775" name="Freeform 174"/>
              <p:cNvSpPr>
                <a:spLocks/>
              </p:cNvSpPr>
              <p:nvPr/>
            </p:nvSpPr>
            <p:spPr bwMode="auto">
              <a:xfrm>
                <a:off x="3132" y="1145"/>
                <a:ext cx="392" cy="85"/>
              </a:xfrm>
              <a:custGeom>
                <a:avLst/>
                <a:gdLst>
                  <a:gd name="T0" fmla="*/ 230 w 5086"/>
                  <a:gd name="T1" fmla="*/ 690 h 1107"/>
                  <a:gd name="T2" fmla="*/ 115 w 5086"/>
                  <a:gd name="T3" fmla="*/ 744 h 1107"/>
                  <a:gd name="T4" fmla="*/ 0 w 5086"/>
                  <a:gd name="T5" fmla="*/ 788 h 1107"/>
                  <a:gd name="T6" fmla="*/ 45 w 5086"/>
                  <a:gd name="T7" fmla="*/ 885 h 1107"/>
                  <a:gd name="T8" fmla="*/ 80 w 5086"/>
                  <a:gd name="T9" fmla="*/ 974 h 1107"/>
                  <a:gd name="T10" fmla="*/ 124 w 5086"/>
                  <a:gd name="T11" fmla="*/ 1044 h 1107"/>
                  <a:gd name="T12" fmla="*/ 168 w 5086"/>
                  <a:gd name="T13" fmla="*/ 1071 h 1107"/>
                  <a:gd name="T14" fmla="*/ 204 w 5086"/>
                  <a:gd name="T15" fmla="*/ 1097 h 1107"/>
                  <a:gd name="T16" fmla="*/ 327 w 5086"/>
                  <a:gd name="T17" fmla="*/ 1097 h 1107"/>
                  <a:gd name="T18" fmla="*/ 488 w 5086"/>
                  <a:gd name="T19" fmla="*/ 1097 h 1107"/>
                  <a:gd name="T20" fmla="*/ 638 w 5086"/>
                  <a:gd name="T21" fmla="*/ 1089 h 1107"/>
                  <a:gd name="T22" fmla="*/ 815 w 5086"/>
                  <a:gd name="T23" fmla="*/ 1053 h 1107"/>
                  <a:gd name="T24" fmla="*/ 984 w 5086"/>
                  <a:gd name="T25" fmla="*/ 1018 h 1107"/>
                  <a:gd name="T26" fmla="*/ 1187 w 5086"/>
                  <a:gd name="T27" fmla="*/ 964 h 1107"/>
                  <a:gd name="T28" fmla="*/ 1445 w 5086"/>
                  <a:gd name="T29" fmla="*/ 894 h 1107"/>
                  <a:gd name="T30" fmla="*/ 1693 w 5086"/>
                  <a:gd name="T31" fmla="*/ 823 h 1107"/>
                  <a:gd name="T32" fmla="*/ 2021 w 5086"/>
                  <a:gd name="T33" fmla="*/ 744 h 1107"/>
                  <a:gd name="T34" fmla="*/ 2366 w 5086"/>
                  <a:gd name="T35" fmla="*/ 664 h 1107"/>
                  <a:gd name="T36" fmla="*/ 2720 w 5086"/>
                  <a:gd name="T37" fmla="*/ 584 h 1107"/>
                  <a:gd name="T38" fmla="*/ 3030 w 5086"/>
                  <a:gd name="T39" fmla="*/ 549 h 1107"/>
                  <a:gd name="T40" fmla="*/ 3340 w 5086"/>
                  <a:gd name="T41" fmla="*/ 514 h 1107"/>
                  <a:gd name="T42" fmla="*/ 3598 w 5086"/>
                  <a:gd name="T43" fmla="*/ 496 h 1107"/>
                  <a:gd name="T44" fmla="*/ 3775 w 5086"/>
                  <a:gd name="T45" fmla="*/ 514 h 1107"/>
                  <a:gd name="T46" fmla="*/ 3943 w 5086"/>
                  <a:gd name="T47" fmla="*/ 531 h 1107"/>
                  <a:gd name="T48" fmla="*/ 4156 w 5086"/>
                  <a:gd name="T49" fmla="*/ 557 h 1107"/>
                  <a:gd name="T50" fmla="*/ 4377 w 5086"/>
                  <a:gd name="T51" fmla="*/ 593 h 1107"/>
                  <a:gd name="T52" fmla="*/ 4607 w 5086"/>
                  <a:gd name="T53" fmla="*/ 629 h 1107"/>
                  <a:gd name="T54" fmla="*/ 4785 w 5086"/>
                  <a:gd name="T55" fmla="*/ 717 h 1107"/>
                  <a:gd name="T56" fmla="*/ 4953 w 5086"/>
                  <a:gd name="T57" fmla="*/ 805 h 1107"/>
                  <a:gd name="T58" fmla="*/ 5077 w 5086"/>
                  <a:gd name="T59" fmla="*/ 859 h 1107"/>
                  <a:gd name="T60" fmla="*/ 5077 w 5086"/>
                  <a:gd name="T61" fmla="*/ 832 h 1107"/>
                  <a:gd name="T62" fmla="*/ 5086 w 5086"/>
                  <a:gd name="T63" fmla="*/ 805 h 1107"/>
                  <a:gd name="T64" fmla="*/ 5077 w 5086"/>
                  <a:gd name="T65" fmla="*/ 779 h 1107"/>
                  <a:gd name="T66" fmla="*/ 5059 w 5086"/>
                  <a:gd name="T67" fmla="*/ 734 h 1107"/>
                  <a:gd name="T68" fmla="*/ 5042 w 5086"/>
                  <a:gd name="T69" fmla="*/ 699 h 1107"/>
                  <a:gd name="T70" fmla="*/ 4900 w 5086"/>
                  <a:gd name="T71" fmla="*/ 514 h 1107"/>
                  <a:gd name="T72" fmla="*/ 4767 w 5086"/>
                  <a:gd name="T73" fmla="*/ 319 h 1107"/>
                  <a:gd name="T74" fmla="*/ 4652 w 5086"/>
                  <a:gd name="T75" fmla="*/ 186 h 1107"/>
                  <a:gd name="T76" fmla="*/ 4599 w 5086"/>
                  <a:gd name="T77" fmla="*/ 159 h 1107"/>
                  <a:gd name="T78" fmla="*/ 4537 w 5086"/>
                  <a:gd name="T79" fmla="*/ 133 h 1107"/>
                  <a:gd name="T80" fmla="*/ 4394 w 5086"/>
                  <a:gd name="T81" fmla="*/ 97 h 1107"/>
                  <a:gd name="T82" fmla="*/ 4209 w 5086"/>
                  <a:gd name="T83" fmla="*/ 62 h 1107"/>
                  <a:gd name="T84" fmla="*/ 4014 w 5086"/>
                  <a:gd name="T85" fmla="*/ 26 h 1107"/>
                  <a:gd name="T86" fmla="*/ 3890 w 5086"/>
                  <a:gd name="T87" fmla="*/ 18 h 1107"/>
                  <a:gd name="T88" fmla="*/ 3766 w 5086"/>
                  <a:gd name="T89" fmla="*/ 8 h 1107"/>
                  <a:gd name="T90" fmla="*/ 3588 w 5086"/>
                  <a:gd name="T91" fmla="*/ 18 h 1107"/>
                  <a:gd name="T92" fmla="*/ 3288 w 5086"/>
                  <a:gd name="T93" fmla="*/ 71 h 1107"/>
                  <a:gd name="T94" fmla="*/ 2994 w 5086"/>
                  <a:gd name="T95" fmla="*/ 123 h 1107"/>
                  <a:gd name="T96" fmla="*/ 2508 w 5086"/>
                  <a:gd name="T97" fmla="*/ 248 h 1107"/>
                  <a:gd name="T98" fmla="*/ 1914 w 5086"/>
                  <a:gd name="T99" fmla="*/ 407 h 1107"/>
                  <a:gd name="T100" fmla="*/ 1329 w 5086"/>
                  <a:gd name="T101" fmla="*/ 566 h 1107"/>
                  <a:gd name="T102" fmla="*/ 1064 w 5086"/>
                  <a:gd name="T103" fmla="*/ 611 h 1107"/>
                  <a:gd name="T104" fmla="*/ 788 w 5086"/>
                  <a:gd name="T105" fmla="*/ 664 h 1107"/>
                  <a:gd name="T106" fmla="*/ 576 w 5086"/>
                  <a:gd name="T107" fmla="*/ 690 h 1107"/>
                  <a:gd name="T108" fmla="*/ 460 w 5086"/>
                  <a:gd name="T109" fmla="*/ 681 h 1107"/>
                  <a:gd name="T110" fmla="*/ 345 w 5086"/>
                  <a:gd name="T111" fmla="*/ 664 h 1107"/>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086"/>
                  <a:gd name="T169" fmla="*/ 0 h 1107"/>
                  <a:gd name="T170" fmla="*/ 5086 w 5086"/>
                  <a:gd name="T171" fmla="*/ 1107 h 1107"/>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086" h="1107">
                    <a:moveTo>
                      <a:pt x="311" y="664"/>
                    </a:moveTo>
                    <a:lnTo>
                      <a:pt x="275" y="673"/>
                    </a:lnTo>
                    <a:lnTo>
                      <a:pt x="230" y="690"/>
                    </a:lnTo>
                    <a:lnTo>
                      <a:pt x="195" y="708"/>
                    </a:lnTo>
                    <a:lnTo>
                      <a:pt x="160" y="726"/>
                    </a:lnTo>
                    <a:lnTo>
                      <a:pt x="115" y="744"/>
                    </a:lnTo>
                    <a:lnTo>
                      <a:pt x="80" y="762"/>
                    </a:lnTo>
                    <a:lnTo>
                      <a:pt x="35" y="779"/>
                    </a:lnTo>
                    <a:lnTo>
                      <a:pt x="0" y="788"/>
                    </a:lnTo>
                    <a:lnTo>
                      <a:pt x="17" y="823"/>
                    </a:lnTo>
                    <a:lnTo>
                      <a:pt x="27" y="849"/>
                    </a:lnTo>
                    <a:lnTo>
                      <a:pt x="45" y="885"/>
                    </a:lnTo>
                    <a:lnTo>
                      <a:pt x="53" y="911"/>
                    </a:lnTo>
                    <a:lnTo>
                      <a:pt x="71" y="947"/>
                    </a:lnTo>
                    <a:lnTo>
                      <a:pt x="80" y="974"/>
                    </a:lnTo>
                    <a:lnTo>
                      <a:pt x="97" y="1000"/>
                    </a:lnTo>
                    <a:lnTo>
                      <a:pt x="106" y="1036"/>
                    </a:lnTo>
                    <a:lnTo>
                      <a:pt x="124" y="1044"/>
                    </a:lnTo>
                    <a:lnTo>
                      <a:pt x="133" y="1053"/>
                    </a:lnTo>
                    <a:lnTo>
                      <a:pt x="150" y="1062"/>
                    </a:lnTo>
                    <a:lnTo>
                      <a:pt x="168" y="1071"/>
                    </a:lnTo>
                    <a:lnTo>
                      <a:pt x="178" y="1080"/>
                    </a:lnTo>
                    <a:lnTo>
                      <a:pt x="195" y="1089"/>
                    </a:lnTo>
                    <a:lnTo>
                      <a:pt x="204" y="1097"/>
                    </a:lnTo>
                    <a:lnTo>
                      <a:pt x="222" y="1107"/>
                    </a:lnTo>
                    <a:lnTo>
                      <a:pt x="275" y="1107"/>
                    </a:lnTo>
                    <a:lnTo>
                      <a:pt x="327" y="1097"/>
                    </a:lnTo>
                    <a:lnTo>
                      <a:pt x="381" y="1097"/>
                    </a:lnTo>
                    <a:lnTo>
                      <a:pt x="434" y="1097"/>
                    </a:lnTo>
                    <a:lnTo>
                      <a:pt x="488" y="1097"/>
                    </a:lnTo>
                    <a:lnTo>
                      <a:pt x="532" y="1089"/>
                    </a:lnTo>
                    <a:lnTo>
                      <a:pt x="585" y="1089"/>
                    </a:lnTo>
                    <a:lnTo>
                      <a:pt x="638" y="1089"/>
                    </a:lnTo>
                    <a:lnTo>
                      <a:pt x="700" y="1080"/>
                    </a:lnTo>
                    <a:lnTo>
                      <a:pt x="754" y="1062"/>
                    </a:lnTo>
                    <a:lnTo>
                      <a:pt x="815" y="1053"/>
                    </a:lnTo>
                    <a:lnTo>
                      <a:pt x="869" y="1044"/>
                    </a:lnTo>
                    <a:lnTo>
                      <a:pt x="931" y="1026"/>
                    </a:lnTo>
                    <a:lnTo>
                      <a:pt x="984" y="1018"/>
                    </a:lnTo>
                    <a:lnTo>
                      <a:pt x="1046" y="1000"/>
                    </a:lnTo>
                    <a:lnTo>
                      <a:pt x="1099" y="992"/>
                    </a:lnTo>
                    <a:lnTo>
                      <a:pt x="1187" y="964"/>
                    </a:lnTo>
                    <a:lnTo>
                      <a:pt x="1276" y="947"/>
                    </a:lnTo>
                    <a:lnTo>
                      <a:pt x="1356" y="921"/>
                    </a:lnTo>
                    <a:lnTo>
                      <a:pt x="1445" y="894"/>
                    </a:lnTo>
                    <a:lnTo>
                      <a:pt x="1524" y="877"/>
                    </a:lnTo>
                    <a:lnTo>
                      <a:pt x="1612" y="849"/>
                    </a:lnTo>
                    <a:lnTo>
                      <a:pt x="1693" y="823"/>
                    </a:lnTo>
                    <a:lnTo>
                      <a:pt x="1781" y="796"/>
                    </a:lnTo>
                    <a:lnTo>
                      <a:pt x="1896" y="770"/>
                    </a:lnTo>
                    <a:lnTo>
                      <a:pt x="2021" y="744"/>
                    </a:lnTo>
                    <a:lnTo>
                      <a:pt x="2136" y="717"/>
                    </a:lnTo>
                    <a:lnTo>
                      <a:pt x="2251" y="690"/>
                    </a:lnTo>
                    <a:lnTo>
                      <a:pt x="2366" y="664"/>
                    </a:lnTo>
                    <a:lnTo>
                      <a:pt x="2490" y="637"/>
                    </a:lnTo>
                    <a:lnTo>
                      <a:pt x="2605" y="611"/>
                    </a:lnTo>
                    <a:lnTo>
                      <a:pt x="2720" y="584"/>
                    </a:lnTo>
                    <a:lnTo>
                      <a:pt x="2827" y="566"/>
                    </a:lnTo>
                    <a:lnTo>
                      <a:pt x="2924" y="557"/>
                    </a:lnTo>
                    <a:lnTo>
                      <a:pt x="3030" y="549"/>
                    </a:lnTo>
                    <a:lnTo>
                      <a:pt x="3137" y="540"/>
                    </a:lnTo>
                    <a:lnTo>
                      <a:pt x="3234" y="522"/>
                    </a:lnTo>
                    <a:lnTo>
                      <a:pt x="3340" y="514"/>
                    </a:lnTo>
                    <a:lnTo>
                      <a:pt x="3438" y="504"/>
                    </a:lnTo>
                    <a:lnTo>
                      <a:pt x="3544" y="486"/>
                    </a:lnTo>
                    <a:lnTo>
                      <a:pt x="3598" y="496"/>
                    </a:lnTo>
                    <a:lnTo>
                      <a:pt x="3659" y="504"/>
                    </a:lnTo>
                    <a:lnTo>
                      <a:pt x="3713" y="504"/>
                    </a:lnTo>
                    <a:lnTo>
                      <a:pt x="3775" y="514"/>
                    </a:lnTo>
                    <a:lnTo>
                      <a:pt x="3828" y="514"/>
                    </a:lnTo>
                    <a:lnTo>
                      <a:pt x="3890" y="522"/>
                    </a:lnTo>
                    <a:lnTo>
                      <a:pt x="3943" y="531"/>
                    </a:lnTo>
                    <a:lnTo>
                      <a:pt x="4005" y="531"/>
                    </a:lnTo>
                    <a:lnTo>
                      <a:pt x="4076" y="540"/>
                    </a:lnTo>
                    <a:lnTo>
                      <a:pt x="4156" y="557"/>
                    </a:lnTo>
                    <a:lnTo>
                      <a:pt x="4227" y="566"/>
                    </a:lnTo>
                    <a:lnTo>
                      <a:pt x="4306" y="584"/>
                    </a:lnTo>
                    <a:lnTo>
                      <a:pt x="4377" y="593"/>
                    </a:lnTo>
                    <a:lnTo>
                      <a:pt x="4457" y="601"/>
                    </a:lnTo>
                    <a:lnTo>
                      <a:pt x="4527" y="619"/>
                    </a:lnTo>
                    <a:lnTo>
                      <a:pt x="4607" y="629"/>
                    </a:lnTo>
                    <a:lnTo>
                      <a:pt x="4670" y="655"/>
                    </a:lnTo>
                    <a:lnTo>
                      <a:pt x="4722" y="690"/>
                    </a:lnTo>
                    <a:lnTo>
                      <a:pt x="4785" y="717"/>
                    </a:lnTo>
                    <a:lnTo>
                      <a:pt x="4837" y="744"/>
                    </a:lnTo>
                    <a:lnTo>
                      <a:pt x="4900" y="779"/>
                    </a:lnTo>
                    <a:lnTo>
                      <a:pt x="4953" y="805"/>
                    </a:lnTo>
                    <a:lnTo>
                      <a:pt x="5015" y="841"/>
                    </a:lnTo>
                    <a:lnTo>
                      <a:pt x="5077" y="867"/>
                    </a:lnTo>
                    <a:lnTo>
                      <a:pt x="5077" y="859"/>
                    </a:lnTo>
                    <a:lnTo>
                      <a:pt x="5077" y="849"/>
                    </a:lnTo>
                    <a:lnTo>
                      <a:pt x="5077" y="841"/>
                    </a:lnTo>
                    <a:lnTo>
                      <a:pt x="5077" y="832"/>
                    </a:lnTo>
                    <a:lnTo>
                      <a:pt x="5086" y="823"/>
                    </a:lnTo>
                    <a:lnTo>
                      <a:pt x="5086" y="814"/>
                    </a:lnTo>
                    <a:lnTo>
                      <a:pt x="5086" y="805"/>
                    </a:lnTo>
                    <a:lnTo>
                      <a:pt x="5086" y="796"/>
                    </a:lnTo>
                    <a:lnTo>
                      <a:pt x="5086" y="788"/>
                    </a:lnTo>
                    <a:lnTo>
                      <a:pt x="5077" y="779"/>
                    </a:lnTo>
                    <a:lnTo>
                      <a:pt x="5068" y="762"/>
                    </a:lnTo>
                    <a:lnTo>
                      <a:pt x="5059" y="752"/>
                    </a:lnTo>
                    <a:lnTo>
                      <a:pt x="5059" y="734"/>
                    </a:lnTo>
                    <a:lnTo>
                      <a:pt x="5051" y="726"/>
                    </a:lnTo>
                    <a:lnTo>
                      <a:pt x="5042" y="708"/>
                    </a:lnTo>
                    <a:lnTo>
                      <a:pt x="5042" y="699"/>
                    </a:lnTo>
                    <a:lnTo>
                      <a:pt x="4998" y="637"/>
                    </a:lnTo>
                    <a:lnTo>
                      <a:pt x="4944" y="575"/>
                    </a:lnTo>
                    <a:lnTo>
                      <a:pt x="4900" y="514"/>
                    </a:lnTo>
                    <a:lnTo>
                      <a:pt x="4855" y="451"/>
                    </a:lnTo>
                    <a:lnTo>
                      <a:pt x="4811" y="389"/>
                    </a:lnTo>
                    <a:lnTo>
                      <a:pt x="4767" y="319"/>
                    </a:lnTo>
                    <a:lnTo>
                      <a:pt x="4714" y="256"/>
                    </a:lnTo>
                    <a:lnTo>
                      <a:pt x="4670" y="194"/>
                    </a:lnTo>
                    <a:lnTo>
                      <a:pt x="4652" y="186"/>
                    </a:lnTo>
                    <a:lnTo>
                      <a:pt x="4634" y="177"/>
                    </a:lnTo>
                    <a:lnTo>
                      <a:pt x="4616" y="168"/>
                    </a:lnTo>
                    <a:lnTo>
                      <a:pt x="4599" y="159"/>
                    </a:lnTo>
                    <a:lnTo>
                      <a:pt x="4581" y="150"/>
                    </a:lnTo>
                    <a:lnTo>
                      <a:pt x="4555" y="141"/>
                    </a:lnTo>
                    <a:lnTo>
                      <a:pt x="4537" y="133"/>
                    </a:lnTo>
                    <a:lnTo>
                      <a:pt x="4519" y="123"/>
                    </a:lnTo>
                    <a:lnTo>
                      <a:pt x="4457" y="106"/>
                    </a:lnTo>
                    <a:lnTo>
                      <a:pt x="4394" y="97"/>
                    </a:lnTo>
                    <a:lnTo>
                      <a:pt x="4333" y="89"/>
                    </a:lnTo>
                    <a:lnTo>
                      <a:pt x="4271" y="71"/>
                    </a:lnTo>
                    <a:lnTo>
                      <a:pt x="4209" y="62"/>
                    </a:lnTo>
                    <a:lnTo>
                      <a:pt x="4138" y="44"/>
                    </a:lnTo>
                    <a:lnTo>
                      <a:pt x="4076" y="35"/>
                    </a:lnTo>
                    <a:lnTo>
                      <a:pt x="4014" y="26"/>
                    </a:lnTo>
                    <a:lnTo>
                      <a:pt x="3979" y="18"/>
                    </a:lnTo>
                    <a:lnTo>
                      <a:pt x="3934" y="18"/>
                    </a:lnTo>
                    <a:lnTo>
                      <a:pt x="3890" y="18"/>
                    </a:lnTo>
                    <a:lnTo>
                      <a:pt x="3854" y="8"/>
                    </a:lnTo>
                    <a:lnTo>
                      <a:pt x="3810" y="8"/>
                    </a:lnTo>
                    <a:lnTo>
                      <a:pt x="3766" y="8"/>
                    </a:lnTo>
                    <a:lnTo>
                      <a:pt x="3731" y="8"/>
                    </a:lnTo>
                    <a:lnTo>
                      <a:pt x="3686" y="0"/>
                    </a:lnTo>
                    <a:lnTo>
                      <a:pt x="3588" y="18"/>
                    </a:lnTo>
                    <a:lnTo>
                      <a:pt x="3491" y="35"/>
                    </a:lnTo>
                    <a:lnTo>
                      <a:pt x="3393" y="53"/>
                    </a:lnTo>
                    <a:lnTo>
                      <a:pt x="3288" y="71"/>
                    </a:lnTo>
                    <a:lnTo>
                      <a:pt x="3190" y="89"/>
                    </a:lnTo>
                    <a:lnTo>
                      <a:pt x="3093" y="106"/>
                    </a:lnTo>
                    <a:lnTo>
                      <a:pt x="2994" y="123"/>
                    </a:lnTo>
                    <a:lnTo>
                      <a:pt x="2897" y="141"/>
                    </a:lnTo>
                    <a:lnTo>
                      <a:pt x="2702" y="194"/>
                    </a:lnTo>
                    <a:lnTo>
                      <a:pt x="2508" y="248"/>
                    </a:lnTo>
                    <a:lnTo>
                      <a:pt x="2303" y="301"/>
                    </a:lnTo>
                    <a:lnTo>
                      <a:pt x="2109" y="353"/>
                    </a:lnTo>
                    <a:lnTo>
                      <a:pt x="1914" y="407"/>
                    </a:lnTo>
                    <a:lnTo>
                      <a:pt x="1719" y="460"/>
                    </a:lnTo>
                    <a:lnTo>
                      <a:pt x="1524" y="514"/>
                    </a:lnTo>
                    <a:lnTo>
                      <a:pt x="1329" y="566"/>
                    </a:lnTo>
                    <a:lnTo>
                      <a:pt x="1240" y="584"/>
                    </a:lnTo>
                    <a:lnTo>
                      <a:pt x="1151" y="601"/>
                    </a:lnTo>
                    <a:lnTo>
                      <a:pt x="1064" y="611"/>
                    </a:lnTo>
                    <a:lnTo>
                      <a:pt x="966" y="629"/>
                    </a:lnTo>
                    <a:lnTo>
                      <a:pt x="877" y="646"/>
                    </a:lnTo>
                    <a:lnTo>
                      <a:pt x="788" y="664"/>
                    </a:lnTo>
                    <a:lnTo>
                      <a:pt x="700" y="681"/>
                    </a:lnTo>
                    <a:lnTo>
                      <a:pt x="611" y="699"/>
                    </a:lnTo>
                    <a:lnTo>
                      <a:pt x="576" y="690"/>
                    </a:lnTo>
                    <a:lnTo>
                      <a:pt x="541" y="690"/>
                    </a:lnTo>
                    <a:lnTo>
                      <a:pt x="496" y="681"/>
                    </a:lnTo>
                    <a:lnTo>
                      <a:pt x="460" y="681"/>
                    </a:lnTo>
                    <a:lnTo>
                      <a:pt x="426" y="673"/>
                    </a:lnTo>
                    <a:lnTo>
                      <a:pt x="390" y="673"/>
                    </a:lnTo>
                    <a:lnTo>
                      <a:pt x="345" y="664"/>
                    </a:lnTo>
                    <a:lnTo>
                      <a:pt x="311" y="664"/>
                    </a:lnTo>
                    <a:close/>
                  </a:path>
                </a:pathLst>
              </a:custGeom>
              <a:solidFill>
                <a:srgbClr val="B1A382"/>
              </a:solidFill>
              <a:ln w="9525">
                <a:noFill/>
                <a:round/>
                <a:headEnd/>
                <a:tailEnd/>
              </a:ln>
            </p:spPr>
            <p:txBody>
              <a:bodyPr>
                <a:prstTxWarp prst="textNoShape">
                  <a:avLst/>
                </a:prstTxWarp>
              </a:bodyPr>
              <a:lstStyle/>
              <a:p>
                <a:endParaRPr lang="en-US"/>
              </a:p>
            </p:txBody>
          </p:sp>
          <p:sp>
            <p:nvSpPr>
              <p:cNvPr id="30776" name="Freeform 175"/>
              <p:cNvSpPr>
                <a:spLocks/>
              </p:cNvSpPr>
              <p:nvPr/>
            </p:nvSpPr>
            <p:spPr bwMode="auto">
              <a:xfrm>
                <a:off x="3137" y="1145"/>
                <a:ext cx="383" cy="82"/>
              </a:xfrm>
              <a:custGeom>
                <a:avLst/>
                <a:gdLst>
                  <a:gd name="T0" fmla="*/ 328 w 4980"/>
                  <a:gd name="T1" fmla="*/ 664 h 1062"/>
                  <a:gd name="T2" fmla="*/ 0 w 4980"/>
                  <a:gd name="T3" fmla="*/ 805 h 1062"/>
                  <a:gd name="T4" fmla="*/ 142 w 4980"/>
                  <a:gd name="T5" fmla="*/ 1036 h 1062"/>
                  <a:gd name="T6" fmla="*/ 249 w 4980"/>
                  <a:gd name="T7" fmla="*/ 1062 h 1062"/>
                  <a:gd name="T8" fmla="*/ 629 w 4980"/>
                  <a:gd name="T9" fmla="*/ 1000 h 1062"/>
                  <a:gd name="T10" fmla="*/ 1063 w 4980"/>
                  <a:gd name="T11" fmla="*/ 894 h 1062"/>
                  <a:gd name="T12" fmla="*/ 1737 w 4980"/>
                  <a:gd name="T13" fmla="*/ 681 h 1062"/>
                  <a:gd name="T14" fmla="*/ 2676 w 4980"/>
                  <a:gd name="T15" fmla="*/ 434 h 1062"/>
                  <a:gd name="T16" fmla="*/ 3492 w 4980"/>
                  <a:gd name="T17" fmla="*/ 327 h 1062"/>
                  <a:gd name="T18" fmla="*/ 3978 w 4980"/>
                  <a:gd name="T19" fmla="*/ 371 h 1062"/>
                  <a:gd name="T20" fmla="*/ 4545 w 4980"/>
                  <a:gd name="T21" fmla="*/ 478 h 1062"/>
                  <a:gd name="T22" fmla="*/ 4926 w 4980"/>
                  <a:gd name="T23" fmla="*/ 762 h 1062"/>
                  <a:gd name="T24" fmla="*/ 4980 w 4980"/>
                  <a:gd name="T25" fmla="*/ 717 h 1062"/>
                  <a:gd name="T26" fmla="*/ 4980 w 4980"/>
                  <a:gd name="T27" fmla="*/ 699 h 1062"/>
                  <a:gd name="T28" fmla="*/ 4608 w 4980"/>
                  <a:gd name="T29" fmla="*/ 194 h 1062"/>
                  <a:gd name="T30" fmla="*/ 4457 w 4980"/>
                  <a:gd name="T31" fmla="*/ 123 h 1062"/>
                  <a:gd name="T32" fmla="*/ 3952 w 4980"/>
                  <a:gd name="T33" fmla="*/ 26 h 1062"/>
                  <a:gd name="T34" fmla="*/ 3624 w 4980"/>
                  <a:gd name="T35" fmla="*/ 0 h 1062"/>
                  <a:gd name="T36" fmla="*/ 2835 w 4980"/>
                  <a:gd name="T37" fmla="*/ 141 h 1062"/>
                  <a:gd name="T38" fmla="*/ 1267 w 4980"/>
                  <a:gd name="T39" fmla="*/ 566 h 1062"/>
                  <a:gd name="T40" fmla="*/ 549 w 4980"/>
                  <a:gd name="T41" fmla="*/ 699 h 1062"/>
                  <a:gd name="T42" fmla="*/ 328 w 4980"/>
                  <a:gd name="T43" fmla="*/ 664 h 1062"/>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4980"/>
                  <a:gd name="T67" fmla="*/ 0 h 1062"/>
                  <a:gd name="T68" fmla="*/ 4980 w 4980"/>
                  <a:gd name="T69" fmla="*/ 1062 h 1062"/>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4980" h="1062">
                    <a:moveTo>
                      <a:pt x="328" y="664"/>
                    </a:moveTo>
                    <a:lnTo>
                      <a:pt x="0" y="805"/>
                    </a:lnTo>
                    <a:lnTo>
                      <a:pt x="142" y="1036"/>
                    </a:lnTo>
                    <a:lnTo>
                      <a:pt x="249" y="1062"/>
                    </a:lnTo>
                    <a:lnTo>
                      <a:pt x="629" y="1000"/>
                    </a:lnTo>
                    <a:lnTo>
                      <a:pt x="1063" y="894"/>
                    </a:lnTo>
                    <a:lnTo>
                      <a:pt x="1737" y="681"/>
                    </a:lnTo>
                    <a:lnTo>
                      <a:pt x="2676" y="434"/>
                    </a:lnTo>
                    <a:lnTo>
                      <a:pt x="3492" y="327"/>
                    </a:lnTo>
                    <a:lnTo>
                      <a:pt x="3978" y="371"/>
                    </a:lnTo>
                    <a:lnTo>
                      <a:pt x="4545" y="478"/>
                    </a:lnTo>
                    <a:lnTo>
                      <a:pt x="4926" y="762"/>
                    </a:lnTo>
                    <a:lnTo>
                      <a:pt x="4980" y="717"/>
                    </a:lnTo>
                    <a:lnTo>
                      <a:pt x="4980" y="699"/>
                    </a:lnTo>
                    <a:lnTo>
                      <a:pt x="4608" y="194"/>
                    </a:lnTo>
                    <a:lnTo>
                      <a:pt x="4457" y="123"/>
                    </a:lnTo>
                    <a:lnTo>
                      <a:pt x="3952" y="26"/>
                    </a:lnTo>
                    <a:lnTo>
                      <a:pt x="3624" y="0"/>
                    </a:lnTo>
                    <a:lnTo>
                      <a:pt x="2835" y="141"/>
                    </a:lnTo>
                    <a:lnTo>
                      <a:pt x="1267" y="566"/>
                    </a:lnTo>
                    <a:lnTo>
                      <a:pt x="549" y="699"/>
                    </a:lnTo>
                    <a:lnTo>
                      <a:pt x="328" y="664"/>
                    </a:lnTo>
                    <a:close/>
                  </a:path>
                </a:pathLst>
              </a:custGeom>
              <a:solidFill>
                <a:srgbClr val="BBAC89"/>
              </a:solidFill>
              <a:ln w="9525">
                <a:noFill/>
                <a:round/>
                <a:headEnd/>
                <a:tailEnd/>
              </a:ln>
            </p:spPr>
            <p:txBody>
              <a:bodyPr>
                <a:prstTxWarp prst="textNoShape">
                  <a:avLst/>
                </a:prstTxWarp>
              </a:bodyPr>
              <a:lstStyle/>
              <a:p>
                <a:endParaRPr lang="en-US"/>
              </a:p>
            </p:txBody>
          </p:sp>
          <p:sp>
            <p:nvSpPr>
              <p:cNvPr id="30777" name="Freeform 176"/>
              <p:cNvSpPr>
                <a:spLocks/>
              </p:cNvSpPr>
              <p:nvPr/>
            </p:nvSpPr>
            <p:spPr bwMode="auto">
              <a:xfrm>
                <a:off x="2821" y="1025"/>
                <a:ext cx="170" cy="141"/>
              </a:xfrm>
              <a:custGeom>
                <a:avLst/>
                <a:gdLst>
                  <a:gd name="T0" fmla="*/ 834 w 2207"/>
                  <a:gd name="T1" fmla="*/ 540 h 1832"/>
                  <a:gd name="T2" fmla="*/ 1782 w 2207"/>
                  <a:gd name="T3" fmla="*/ 1195 h 1832"/>
                  <a:gd name="T4" fmla="*/ 2189 w 2207"/>
                  <a:gd name="T5" fmla="*/ 1735 h 1832"/>
                  <a:gd name="T6" fmla="*/ 2207 w 2207"/>
                  <a:gd name="T7" fmla="*/ 1796 h 1832"/>
                  <a:gd name="T8" fmla="*/ 2207 w 2207"/>
                  <a:gd name="T9" fmla="*/ 1814 h 1832"/>
                  <a:gd name="T10" fmla="*/ 2189 w 2207"/>
                  <a:gd name="T11" fmla="*/ 1832 h 1832"/>
                  <a:gd name="T12" fmla="*/ 1710 w 2207"/>
                  <a:gd name="T13" fmla="*/ 1239 h 1832"/>
                  <a:gd name="T14" fmla="*/ 1400 w 2207"/>
                  <a:gd name="T15" fmla="*/ 982 h 1832"/>
                  <a:gd name="T16" fmla="*/ 604 w 2207"/>
                  <a:gd name="T17" fmla="*/ 460 h 1832"/>
                  <a:gd name="T18" fmla="*/ 276 w 2207"/>
                  <a:gd name="T19" fmla="*/ 310 h 1832"/>
                  <a:gd name="T20" fmla="*/ 80 w 2207"/>
                  <a:gd name="T21" fmla="*/ 150 h 1832"/>
                  <a:gd name="T22" fmla="*/ 0 w 2207"/>
                  <a:gd name="T23" fmla="*/ 0 h 1832"/>
                  <a:gd name="T24" fmla="*/ 276 w 2207"/>
                  <a:gd name="T25" fmla="*/ 248 h 1832"/>
                  <a:gd name="T26" fmla="*/ 834 w 2207"/>
                  <a:gd name="T27" fmla="*/ 540 h 183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207"/>
                  <a:gd name="T43" fmla="*/ 0 h 1832"/>
                  <a:gd name="T44" fmla="*/ 2207 w 2207"/>
                  <a:gd name="T45" fmla="*/ 1832 h 1832"/>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207" h="1832">
                    <a:moveTo>
                      <a:pt x="834" y="540"/>
                    </a:moveTo>
                    <a:lnTo>
                      <a:pt x="1782" y="1195"/>
                    </a:lnTo>
                    <a:lnTo>
                      <a:pt x="2189" y="1735"/>
                    </a:lnTo>
                    <a:lnTo>
                      <a:pt x="2207" y="1796"/>
                    </a:lnTo>
                    <a:lnTo>
                      <a:pt x="2207" y="1814"/>
                    </a:lnTo>
                    <a:lnTo>
                      <a:pt x="2189" y="1832"/>
                    </a:lnTo>
                    <a:lnTo>
                      <a:pt x="1710" y="1239"/>
                    </a:lnTo>
                    <a:lnTo>
                      <a:pt x="1400" y="982"/>
                    </a:lnTo>
                    <a:lnTo>
                      <a:pt x="604" y="460"/>
                    </a:lnTo>
                    <a:lnTo>
                      <a:pt x="276" y="310"/>
                    </a:lnTo>
                    <a:lnTo>
                      <a:pt x="80" y="150"/>
                    </a:lnTo>
                    <a:lnTo>
                      <a:pt x="0" y="0"/>
                    </a:lnTo>
                    <a:lnTo>
                      <a:pt x="276" y="248"/>
                    </a:lnTo>
                    <a:lnTo>
                      <a:pt x="834" y="540"/>
                    </a:lnTo>
                    <a:close/>
                  </a:path>
                </a:pathLst>
              </a:custGeom>
              <a:solidFill>
                <a:srgbClr val="000000"/>
              </a:solidFill>
              <a:ln w="9525">
                <a:noFill/>
                <a:round/>
                <a:headEnd/>
                <a:tailEnd/>
              </a:ln>
            </p:spPr>
            <p:txBody>
              <a:bodyPr>
                <a:prstTxWarp prst="textNoShape">
                  <a:avLst/>
                </a:prstTxWarp>
              </a:bodyPr>
              <a:lstStyle/>
              <a:p>
                <a:endParaRPr lang="en-US"/>
              </a:p>
            </p:txBody>
          </p:sp>
          <p:sp>
            <p:nvSpPr>
              <p:cNvPr id="30778" name="Freeform 177"/>
              <p:cNvSpPr>
                <a:spLocks/>
              </p:cNvSpPr>
              <p:nvPr/>
            </p:nvSpPr>
            <p:spPr bwMode="auto">
              <a:xfrm>
                <a:off x="3040" y="1091"/>
                <a:ext cx="146" cy="88"/>
              </a:xfrm>
              <a:custGeom>
                <a:avLst/>
                <a:gdLst>
                  <a:gd name="T0" fmla="*/ 1338 w 1896"/>
                  <a:gd name="T1" fmla="*/ 292 h 1151"/>
                  <a:gd name="T2" fmla="*/ 1338 w 1896"/>
                  <a:gd name="T3" fmla="*/ 364 h 1151"/>
                  <a:gd name="T4" fmla="*/ 1373 w 1896"/>
                  <a:gd name="T5" fmla="*/ 399 h 1151"/>
                  <a:gd name="T6" fmla="*/ 1631 w 1896"/>
                  <a:gd name="T7" fmla="*/ 292 h 1151"/>
                  <a:gd name="T8" fmla="*/ 1781 w 1896"/>
                  <a:gd name="T9" fmla="*/ 346 h 1151"/>
                  <a:gd name="T10" fmla="*/ 1896 w 1896"/>
                  <a:gd name="T11" fmla="*/ 540 h 1151"/>
                  <a:gd name="T12" fmla="*/ 1665 w 1896"/>
                  <a:gd name="T13" fmla="*/ 576 h 1151"/>
                  <a:gd name="T14" fmla="*/ 1488 w 1896"/>
                  <a:gd name="T15" fmla="*/ 709 h 1151"/>
                  <a:gd name="T16" fmla="*/ 1435 w 1896"/>
                  <a:gd name="T17" fmla="*/ 771 h 1151"/>
                  <a:gd name="T18" fmla="*/ 1435 w 1896"/>
                  <a:gd name="T19" fmla="*/ 832 h 1151"/>
                  <a:gd name="T20" fmla="*/ 1648 w 1896"/>
                  <a:gd name="T21" fmla="*/ 965 h 1151"/>
                  <a:gd name="T22" fmla="*/ 1683 w 1896"/>
                  <a:gd name="T23" fmla="*/ 1062 h 1151"/>
                  <a:gd name="T24" fmla="*/ 1683 w 1896"/>
                  <a:gd name="T25" fmla="*/ 1134 h 1151"/>
                  <a:gd name="T26" fmla="*/ 1373 w 1896"/>
                  <a:gd name="T27" fmla="*/ 1062 h 1151"/>
                  <a:gd name="T28" fmla="*/ 1258 w 1896"/>
                  <a:gd name="T29" fmla="*/ 1080 h 1151"/>
                  <a:gd name="T30" fmla="*/ 1161 w 1896"/>
                  <a:gd name="T31" fmla="*/ 1151 h 1151"/>
                  <a:gd name="T32" fmla="*/ 948 w 1896"/>
                  <a:gd name="T33" fmla="*/ 1019 h 1151"/>
                  <a:gd name="T34" fmla="*/ 736 w 1896"/>
                  <a:gd name="T35" fmla="*/ 1019 h 1151"/>
                  <a:gd name="T36" fmla="*/ 363 w 1896"/>
                  <a:gd name="T37" fmla="*/ 886 h 1151"/>
                  <a:gd name="T38" fmla="*/ 160 w 1896"/>
                  <a:gd name="T39" fmla="*/ 1001 h 1151"/>
                  <a:gd name="T40" fmla="*/ 98 w 1896"/>
                  <a:gd name="T41" fmla="*/ 1062 h 1151"/>
                  <a:gd name="T42" fmla="*/ 0 w 1896"/>
                  <a:gd name="T43" fmla="*/ 1062 h 1151"/>
                  <a:gd name="T44" fmla="*/ 213 w 1896"/>
                  <a:gd name="T45" fmla="*/ 930 h 1151"/>
                  <a:gd name="T46" fmla="*/ 426 w 1896"/>
                  <a:gd name="T47" fmla="*/ 576 h 1151"/>
                  <a:gd name="T48" fmla="*/ 523 w 1896"/>
                  <a:gd name="T49" fmla="*/ 346 h 1151"/>
                  <a:gd name="T50" fmla="*/ 833 w 1896"/>
                  <a:gd name="T51" fmla="*/ 54 h 1151"/>
                  <a:gd name="T52" fmla="*/ 912 w 1896"/>
                  <a:gd name="T53" fmla="*/ 36 h 1151"/>
                  <a:gd name="T54" fmla="*/ 912 w 1896"/>
                  <a:gd name="T55" fmla="*/ 248 h 1151"/>
                  <a:gd name="T56" fmla="*/ 869 w 1896"/>
                  <a:gd name="T57" fmla="*/ 346 h 1151"/>
                  <a:gd name="T58" fmla="*/ 895 w 1896"/>
                  <a:gd name="T59" fmla="*/ 461 h 1151"/>
                  <a:gd name="T60" fmla="*/ 912 w 1896"/>
                  <a:gd name="T61" fmla="*/ 479 h 1151"/>
                  <a:gd name="T62" fmla="*/ 948 w 1896"/>
                  <a:gd name="T63" fmla="*/ 461 h 1151"/>
                  <a:gd name="T64" fmla="*/ 1045 w 1896"/>
                  <a:gd name="T65" fmla="*/ 266 h 1151"/>
                  <a:gd name="T66" fmla="*/ 1453 w 1896"/>
                  <a:gd name="T67" fmla="*/ 0 h 1151"/>
                  <a:gd name="T68" fmla="*/ 1604 w 1896"/>
                  <a:gd name="T69" fmla="*/ 0 h 1151"/>
                  <a:gd name="T70" fmla="*/ 1338 w 1896"/>
                  <a:gd name="T71" fmla="*/ 292 h 115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896"/>
                  <a:gd name="T109" fmla="*/ 0 h 1151"/>
                  <a:gd name="T110" fmla="*/ 1896 w 1896"/>
                  <a:gd name="T111" fmla="*/ 1151 h 1151"/>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896" h="1151">
                    <a:moveTo>
                      <a:pt x="1338" y="292"/>
                    </a:moveTo>
                    <a:lnTo>
                      <a:pt x="1338" y="364"/>
                    </a:lnTo>
                    <a:lnTo>
                      <a:pt x="1373" y="399"/>
                    </a:lnTo>
                    <a:lnTo>
                      <a:pt x="1631" y="292"/>
                    </a:lnTo>
                    <a:lnTo>
                      <a:pt x="1781" y="346"/>
                    </a:lnTo>
                    <a:lnTo>
                      <a:pt x="1896" y="540"/>
                    </a:lnTo>
                    <a:lnTo>
                      <a:pt x="1665" y="576"/>
                    </a:lnTo>
                    <a:lnTo>
                      <a:pt x="1488" y="709"/>
                    </a:lnTo>
                    <a:lnTo>
                      <a:pt x="1435" y="771"/>
                    </a:lnTo>
                    <a:lnTo>
                      <a:pt x="1435" y="832"/>
                    </a:lnTo>
                    <a:lnTo>
                      <a:pt x="1648" y="965"/>
                    </a:lnTo>
                    <a:lnTo>
                      <a:pt x="1683" y="1062"/>
                    </a:lnTo>
                    <a:lnTo>
                      <a:pt x="1683" y="1134"/>
                    </a:lnTo>
                    <a:lnTo>
                      <a:pt x="1373" y="1062"/>
                    </a:lnTo>
                    <a:lnTo>
                      <a:pt x="1258" y="1080"/>
                    </a:lnTo>
                    <a:lnTo>
                      <a:pt x="1161" y="1151"/>
                    </a:lnTo>
                    <a:lnTo>
                      <a:pt x="948" y="1019"/>
                    </a:lnTo>
                    <a:lnTo>
                      <a:pt x="736" y="1019"/>
                    </a:lnTo>
                    <a:lnTo>
                      <a:pt x="363" y="886"/>
                    </a:lnTo>
                    <a:lnTo>
                      <a:pt x="160" y="1001"/>
                    </a:lnTo>
                    <a:lnTo>
                      <a:pt x="98" y="1062"/>
                    </a:lnTo>
                    <a:lnTo>
                      <a:pt x="0" y="1062"/>
                    </a:lnTo>
                    <a:lnTo>
                      <a:pt x="213" y="930"/>
                    </a:lnTo>
                    <a:lnTo>
                      <a:pt x="426" y="576"/>
                    </a:lnTo>
                    <a:lnTo>
                      <a:pt x="523" y="346"/>
                    </a:lnTo>
                    <a:lnTo>
                      <a:pt x="833" y="54"/>
                    </a:lnTo>
                    <a:lnTo>
                      <a:pt x="912" y="36"/>
                    </a:lnTo>
                    <a:lnTo>
                      <a:pt x="912" y="248"/>
                    </a:lnTo>
                    <a:lnTo>
                      <a:pt x="869" y="346"/>
                    </a:lnTo>
                    <a:lnTo>
                      <a:pt x="895" y="461"/>
                    </a:lnTo>
                    <a:lnTo>
                      <a:pt x="912" y="479"/>
                    </a:lnTo>
                    <a:lnTo>
                      <a:pt x="948" y="461"/>
                    </a:lnTo>
                    <a:lnTo>
                      <a:pt x="1045" y="266"/>
                    </a:lnTo>
                    <a:lnTo>
                      <a:pt x="1453" y="0"/>
                    </a:lnTo>
                    <a:lnTo>
                      <a:pt x="1604" y="0"/>
                    </a:lnTo>
                    <a:lnTo>
                      <a:pt x="1338" y="292"/>
                    </a:lnTo>
                    <a:close/>
                  </a:path>
                </a:pathLst>
              </a:custGeom>
              <a:solidFill>
                <a:srgbClr val="423D30"/>
              </a:solidFill>
              <a:ln w="9525">
                <a:noFill/>
                <a:round/>
                <a:headEnd/>
                <a:tailEnd/>
              </a:ln>
            </p:spPr>
            <p:txBody>
              <a:bodyPr>
                <a:prstTxWarp prst="textNoShape">
                  <a:avLst/>
                </a:prstTxWarp>
              </a:bodyPr>
              <a:lstStyle/>
              <a:p>
                <a:endParaRPr lang="en-US"/>
              </a:p>
            </p:txBody>
          </p:sp>
          <p:sp>
            <p:nvSpPr>
              <p:cNvPr id="30779" name="Freeform 178"/>
              <p:cNvSpPr>
                <a:spLocks/>
              </p:cNvSpPr>
              <p:nvPr/>
            </p:nvSpPr>
            <p:spPr bwMode="auto">
              <a:xfrm>
                <a:off x="2856" y="1176"/>
                <a:ext cx="126" cy="330"/>
              </a:xfrm>
              <a:custGeom>
                <a:avLst/>
                <a:gdLst>
                  <a:gd name="T0" fmla="*/ 1577 w 1639"/>
                  <a:gd name="T1" fmla="*/ 115 h 4285"/>
                  <a:gd name="T2" fmla="*/ 1559 w 1639"/>
                  <a:gd name="T3" fmla="*/ 230 h 4285"/>
                  <a:gd name="T4" fmla="*/ 1390 w 1639"/>
                  <a:gd name="T5" fmla="*/ 470 h 4285"/>
                  <a:gd name="T6" fmla="*/ 1080 w 1639"/>
                  <a:gd name="T7" fmla="*/ 734 h 4285"/>
                  <a:gd name="T8" fmla="*/ 717 w 1639"/>
                  <a:gd name="T9" fmla="*/ 1275 h 4285"/>
                  <a:gd name="T10" fmla="*/ 691 w 1639"/>
                  <a:gd name="T11" fmla="*/ 1700 h 4285"/>
                  <a:gd name="T12" fmla="*/ 629 w 1639"/>
                  <a:gd name="T13" fmla="*/ 2125 h 4285"/>
                  <a:gd name="T14" fmla="*/ 691 w 1639"/>
                  <a:gd name="T15" fmla="*/ 2302 h 4285"/>
                  <a:gd name="T16" fmla="*/ 629 w 1639"/>
                  <a:gd name="T17" fmla="*/ 2744 h 4285"/>
                  <a:gd name="T18" fmla="*/ 824 w 1639"/>
                  <a:gd name="T19" fmla="*/ 3187 h 4285"/>
                  <a:gd name="T20" fmla="*/ 1001 w 1639"/>
                  <a:gd name="T21" fmla="*/ 3727 h 4285"/>
                  <a:gd name="T22" fmla="*/ 1134 w 1639"/>
                  <a:gd name="T23" fmla="*/ 4285 h 4285"/>
                  <a:gd name="T24" fmla="*/ 824 w 1639"/>
                  <a:gd name="T25" fmla="*/ 3825 h 4285"/>
                  <a:gd name="T26" fmla="*/ 886 w 1639"/>
                  <a:gd name="T27" fmla="*/ 3541 h 4285"/>
                  <a:gd name="T28" fmla="*/ 540 w 1639"/>
                  <a:gd name="T29" fmla="*/ 3541 h 4285"/>
                  <a:gd name="T30" fmla="*/ 407 w 1639"/>
                  <a:gd name="T31" fmla="*/ 3559 h 4285"/>
                  <a:gd name="T32" fmla="*/ 381 w 1639"/>
                  <a:gd name="T33" fmla="*/ 3205 h 4285"/>
                  <a:gd name="T34" fmla="*/ 558 w 1639"/>
                  <a:gd name="T35" fmla="*/ 3107 h 4285"/>
                  <a:gd name="T36" fmla="*/ 593 w 1639"/>
                  <a:gd name="T37" fmla="*/ 2992 h 4285"/>
                  <a:gd name="T38" fmla="*/ 53 w 1639"/>
                  <a:gd name="T39" fmla="*/ 2895 h 4285"/>
                  <a:gd name="T40" fmla="*/ 230 w 1639"/>
                  <a:gd name="T41" fmla="*/ 2594 h 4285"/>
                  <a:gd name="T42" fmla="*/ 168 w 1639"/>
                  <a:gd name="T43" fmla="*/ 2496 h 4285"/>
                  <a:gd name="T44" fmla="*/ 18 w 1639"/>
                  <a:gd name="T45" fmla="*/ 2532 h 4285"/>
                  <a:gd name="T46" fmla="*/ 310 w 1639"/>
                  <a:gd name="T47" fmla="*/ 2302 h 4285"/>
                  <a:gd name="T48" fmla="*/ 266 w 1639"/>
                  <a:gd name="T49" fmla="*/ 1585 h 4285"/>
                  <a:gd name="T50" fmla="*/ 461 w 1639"/>
                  <a:gd name="T51" fmla="*/ 1204 h 4285"/>
                  <a:gd name="T52" fmla="*/ 558 w 1639"/>
                  <a:gd name="T53" fmla="*/ 1142 h 4285"/>
                  <a:gd name="T54" fmla="*/ 478 w 1639"/>
                  <a:gd name="T55" fmla="*/ 1045 h 4285"/>
                  <a:gd name="T56" fmla="*/ 407 w 1639"/>
                  <a:gd name="T57" fmla="*/ 673 h 4285"/>
                  <a:gd name="T58" fmla="*/ 903 w 1639"/>
                  <a:gd name="T59" fmla="*/ 522 h 4285"/>
                  <a:gd name="T60" fmla="*/ 691 w 1639"/>
                  <a:gd name="T61" fmla="*/ 372 h 4285"/>
                  <a:gd name="T62" fmla="*/ 593 w 1639"/>
                  <a:gd name="T63" fmla="*/ 0 h 4285"/>
                  <a:gd name="T64" fmla="*/ 1063 w 1639"/>
                  <a:gd name="T65" fmla="*/ 212 h 428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639"/>
                  <a:gd name="T100" fmla="*/ 0 h 4285"/>
                  <a:gd name="T101" fmla="*/ 1639 w 1639"/>
                  <a:gd name="T102" fmla="*/ 4285 h 428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639" h="4285">
                    <a:moveTo>
                      <a:pt x="1063" y="212"/>
                    </a:moveTo>
                    <a:lnTo>
                      <a:pt x="1577" y="115"/>
                    </a:lnTo>
                    <a:lnTo>
                      <a:pt x="1639" y="159"/>
                    </a:lnTo>
                    <a:lnTo>
                      <a:pt x="1559" y="230"/>
                    </a:lnTo>
                    <a:lnTo>
                      <a:pt x="1506" y="372"/>
                    </a:lnTo>
                    <a:lnTo>
                      <a:pt x="1390" y="470"/>
                    </a:lnTo>
                    <a:lnTo>
                      <a:pt x="1196" y="540"/>
                    </a:lnTo>
                    <a:lnTo>
                      <a:pt x="1080" y="734"/>
                    </a:lnTo>
                    <a:lnTo>
                      <a:pt x="1036" y="982"/>
                    </a:lnTo>
                    <a:lnTo>
                      <a:pt x="717" y="1275"/>
                    </a:lnTo>
                    <a:lnTo>
                      <a:pt x="753" y="1549"/>
                    </a:lnTo>
                    <a:lnTo>
                      <a:pt x="691" y="1700"/>
                    </a:lnTo>
                    <a:lnTo>
                      <a:pt x="717" y="1877"/>
                    </a:lnTo>
                    <a:lnTo>
                      <a:pt x="629" y="2125"/>
                    </a:lnTo>
                    <a:lnTo>
                      <a:pt x="691" y="2187"/>
                    </a:lnTo>
                    <a:lnTo>
                      <a:pt x="691" y="2302"/>
                    </a:lnTo>
                    <a:lnTo>
                      <a:pt x="522" y="2496"/>
                    </a:lnTo>
                    <a:lnTo>
                      <a:pt x="629" y="2744"/>
                    </a:lnTo>
                    <a:lnTo>
                      <a:pt x="770" y="2895"/>
                    </a:lnTo>
                    <a:lnTo>
                      <a:pt x="824" y="3187"/>
                    </a:lnTo>
                    <a:lnTo>
                      <a:pt x="983" y="3426"/>
                    </a:lnTo>
                    <a:lnTo>
                      <a:pt x="1001" y="3727"/>
                    </a:lnTo>
                    <a:lnTo>
                      <a:pt x="1178" y="4285"/>
                    </a:lnTo>
                    <a:lnTo>
                      <a:pt x="1134" y="4285"/>
                    </a:lnTo>
                    <a:lnTo>
                      <a:pt x="1001" y="3887"/>
                    </a:lnTo>
                    <a:lnTo>
                      <a:pt x="824" y="3825"/>
                    </a:lnTo>
                    <a:lnTo>
                      <a:pt x="753" y="3674"/>
                    </a:lnTo>
                    <a:lnTo>
                      <a:pt x="886" y="3541"/>
                    </a:lnTo>
                    <a:lnTo>
                      <a:pt x="788" y="3444"/>
                    </a:lnTo>
                    <a:lnTo>
                      <a:pt x="540" y="3541"/>
                    </a:lnTo>
                    <a:lnTo>
                      <a:pt x="461" y="3612"/>
                    </a:lnTo>
                    <a:lnTo>
                      <a:pt x="407" y="3559"/>
                    </a:lnTo>
                    <a:lnTo>
                      <a:pt x="381" y="3266"/>
                    </a:lnTo>
                    <a:lnTo>
                      <a:pt x="381" y="3205"/>
                    </a:lnTo>
                    <a:lnTo>
                      <a:pt x="540" y="3089"/>
                    </a:lnTo>
                    <a:lnTo>
                      <a:pt x="558" y="3107"/>
                    </a:lnTo>
                    <a:lnTo>
                      <a:pt x="620" y="3054"/>
                    </a:lnTo>
                    <a:lnTo>
                      <a:pt x="593" y="2992"/>
                    </a:lnTo>
                    <a:lnTo>
                      <a:pt x="345" y="2859"/>
                    </a:lnTo>
                    <a:lnTo>
                      <a:pt x="53" y="2895"/>
                    </a:lnTo>
                    <a:lnTo>
                      <a:pt x="168" y="2647"/>
                    </a:lnTo>
                    <a:lnTo>
                      <a:pt x="230" y="2594"/>
                    </a:lnTo>
                    <a:lnTo>
                      <a:pt x="230" y="2550"/>
                    </a:lnTo>
                    <a:lnTo>
                      <a:pt x="168" y="2496"/>
                    </a:lnTo>
                    <a:lnTo>
                      <a:pt x="53" y="2532"/>
                    </a:lnTo>
                    <a:lnTo>
                      <a:pt x="18" y="2532"/>
                    </a:lnTo>
                    <a:lnTo>
                      <a:pt x="0" y="2514"/>
                    </a:lnTo>
                    <a:lnTo>
                      <a:pt x="310" y="2302"/>
                    </a:lnTo>
                    <a:lnTo>
                      <a:pt x="310" y="1992"/>
                    </a:lnTo>
                    <a:lnTo>
                      <a:pt x="266" y="1585"/>
                    </a:lnTo>
                    <a:lnTo>
                      <a:pt x="310" y="1390"/>
                    </a:lnTo>
                    <a:lnTo>
                      <a:pt x="461" y="1204"/>
                    </a:lnTo>
                    <a:lnTo>
                      <a:pt x="496" y="1204"/>
                    </a:lnTo>
                    <a:lnTo>
                      <a:pt x="558" y="1142"/>
                    </a:lnTo>
                    <a:lnTo>
                      <a:pt x="540" y="1080"/>
                    </a:lnTo>
                    <a:lnTo>
                      <a:pt x="478" y="1045"/>
                    </a:lnTo>
                    <a:lnTo>
                      <a:pt x="230" y="1063"/>
                    </a:lnTo>
                    <a:lnTo>
                      <a:pt x="407" y="673"/>
                    </a:lnTo>
                    <a:lnTo>
                      <a:pt x="868" y="567"/>
                    </a:lnTo>
                    <a:lnTo>
                      <a:pt x="903" y="522"/>
                    </a:lnTo>
                    <a:lnTo>
                      <a:pt x="903" y="470"/>
                    </a:lnTo>
                    <a:lnTo>
                      <a:pt x="691" y="372"/>
                    </a:lnTo>
                    <a:lnTo>
                      <a:pt x="620" y="212"/>
                    </a:lnTo>
                    <a:lnTo>
                      <a:pt x="593" y="0"/>
                    </a:lnTo>
                    <a:lnTo>
                      <a:pt x="788" y="177"/>
                    </a:lnTo>
                    <a:lnTo>
                      <a:pt x="1063" y="212"/>
                    </a:lnTo>
                    <a:close/>
                  </a:path>
                </a:pathLst>
              </a:custGeom>
              <a:solidFill>
                <a:srgbClr val="423D30"/>
              </a:solidFill>
              <a:ln w="9525">
                <a:noFill/>
                <a:round/>
                <a:headEnd/>
                <a:tailEnd/>
              </a:ln>
            </p:spPr>
            <p:txBody>
              <a:bodyPr>
                <a:prstTxWarp prst="textNoShape">
                  <a:avLst/>
                </a:prstTxWarp>
              </a:bodyPr>
              <a:lstStyle/>
              <a:p>
                <a:endParaRPr lang="en-US"/>
              </a:p>
            </p:txBody>
          </p:sp>
          <p:sp>
            <p:nvSpPr>
              <p:cNvPr id="30780" name="Freeform 179"/>
              <p:cNvSpPr>
                <a:spLocks/>
              </p:cNvSpPr>
              <p:nvPr/>
            </p:nvSpPr>
            <p:spPr bwMode="auto">
              <a:xfrm>
                <a:off x="3085" y="1193"/>
                <a:ext cx="24" cy="37"/>
              </a:xfrm>
              <a:custGeom>
                <a:avLst/>
                <a:gdLst>
                  <a:gd name="T0" fmla="*/ 310 w 310"/>
                  <a:gd name="T1" fmla="*/ 80 h 488"/>
                  <a:gd name="T2" fmla="*/ 186 w 310"/>
                  <a:gd name="T3" fmla="*/ 115 h 488"/>
                  <a:gd name="T4" fmla="*/ 71 w 310"/>
                  <a:gd name="T5" fmla="*/ 292 h 488"/>
                  <a:gd name="T6" fmla="*/ 35 w 310"/>
                  <a:gd name="T7" fmla="*/ 452 h 488"/>
                  <a:gd name="T8" fmla="*/ 0 w 310"/>
                  <a:gd name="T9" fmla="*/ 488 h 488"/>
                  <a:gd name="T10" fmla="*/ 0 w 310"/>
                  <a:gd name="T11" fmla="*/ 310 h 488"/>
                  <a:gd name="T12" fmla="*/ 186 w 310"/>
                  <a:gd name="T13" fmla="*/ 0 h 488"/>
                  <a:gd name="T14" fmla="*/ 310 w 310"/>
                  <a:gd name="T15" fmla="*/ 45 h 488"/>
                  <a:gd name="T16" fmla="*/ 310 w 310"/>
                  <a:gd name="T17" fmla="*/ 80 h 48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10"/>
                  <a:gd name="T28" fmla="*/ 0 h 488"/>
                  <a:gd name="T29" fmla="*/ 310 w 310"/>
                  <a:gd name="T30" fmla="*/ 488 h 48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10" h="488">
                    <a:moveTo>
                      <a:pt x="310" y="80"/>
                    </a:moveTo>
                    <a:lnTo>
                      <a:pt x="186" y="115"/>
                    </a:lnTo>
                    <a:lnTo>
                      <a:pt x="71" y="292"/>
                    </a:lnTo>
                    <a:lnTo>
                      <a:pt x="35" y="452"/>
                    </a:lnTo>
                    <a:lnTo>
                      <a:pt x="0" y="488"/>
                    </a:lnTo>
                    <a:lnTo>
                      <a:pt x="0" y="310"/>
                    </a:lnTo>
                    <a:lnTo>
                      <a:pt x="186" y="0"/>
                    </a:lnTo>
                    <a:lnTo>
                      <a:pt x="310" y="45"/>
                    </a:lnTo>
                    <a:lnTo>
                      <a:pt x="310" y="80"/>
                    </a:lnTo>
                    <a:close/>
                  </a:path>
                </a:pathLst>
              </a:custGeom>
              <a:solidFill>
                <a:srgbClr val="000000"/>
              </a:solidFill>
              <a:ln w="9525">
                <a:noFill/>
                <a:round/>
                <a:headEnd/>
                <a:tailEnd/>
              </a:ln>
            </p:spPr>
            <p:txBody>
              <a:bodyPr>
                <a:prstTxWarp prst="textNoShape">
                  <a:avLst/>
                </a:prstTxWarp>
              </a:bodyPr>
              <a:lstStyle/>
              <a:p>
                <a:endParaRPr lang="en-US"/>
              </a:p>
            </p:txBody>
          </p:sp>
          <p:sp>
            <p:nvSpPr>
              <p:cNvPr id="30781" name="Freeform 180"/>
              <p:cNvSpPr>
                <a:spLocks/>
              </p:cNvSpPr>
              <p:nvPr/>
            </p:nvSpPr>
            <p:spPr bwMode="auto">
              <a:xfrm>
                <a:off x="3134" y="1204"/>
                <a:ext cx="68" cy="43"/>
              </a:xfrm>
              <a:custGeom>
                <a:avLst/>
                <a:gdLst>
                  <a:gd name="T0" fmla="*/ 674 w 886"/>
                  <a:gd name="T1" fmla="*/ 212 h 557"/>
                  <a:gd name="T2" fmla="*/ 852 w 886"/>
                  <a:gd name="T3" fmla="*/ 167 h 557"/>
                  <a:gd name="T4" fmla="*/ 886 w 886"/>
                  <a:gd name="T5" fmla="*/ 167 h 557"/>
                  <a:gd name="T6" fmla="*/ 886 w 886"/>
                  <a:gd name="T7" fmla="*/ 212 h 557"/>
                  <a:gd name="T8" fmla="*/ 674 w 886"/>
                  <a:gd name="T9" fmla="*/ 282 h 557"/>
                  <a:gd name="T10" fmla="*/ 576 w 886"/>
                  <a:gd name="T11" fmla="*/ 557 h 557"/>
                  <a:gd name="T12" fmla="*/ 559 w 886"/>
                  <a:gd name="T13" fmla="*/ 557 h 557"/>
                  <a:gd name="T14" fmla="*/ 559 w 886"/>
                  <a:gd name="T15" fmla="*/ 363 h 557"/>
                  <a:gd name="T16" fmla="*/ 576 w 886"/>
                  <a:gd name="T17" fmla="*/ 345 h 557"/>
                  <a:gd name="T18" fmla="*/ 576 w 886"/>
                  <a:gd name="T19" fmla="*/ 318 h 557"/>
                  <a:gd name="T20" fmla="*/ 346 w 886"/>
                  <a:gd name="T21" fmla="*/ 345 h 557"/>
                  <a:gd name="T22" fmla="*/ 133 w 886"/>
                  <a:gd name="T23" fmla="*/ 407 h 557"/>
                  <a:gd name="T24" fmla="*/ 0 w 886"/>
                  <a:gd name="T25" fmla="*/ 379 h 557"/>
                  <a:gd name="T26" fmla="*/ 54 w 886"/>
                  <a:gd name="T27" fmla="*/ 318 h 557"/>
                  <a:gd name="T28" fmla="*/ 541 w 886"/>
                  <a:gd name="T29" fmla="*/ 220 h 557"/>
                  <a:gd name="T30" fmla="*/ 559 w 886"/>
                  <a:gd name="T31" fmla="*/ 212 h 557"/>
                  <a:gd name="T32" fmla="*/ 382 w 886"/>
                  <a:gd name="T33" fmla="*/ 52 h 557"/>
                  <a:gd name="T34" fmla="*/ 346 w 886"/>
                  <a:gd name="T35" fmla="*/ 52 h 557"/>
                  <a:gd name="T36" fmla="*/ 382 w 886"/>
                  <a:gd name="T37" fmla="*/ 0 h 557"/>
                  <a:gd name="T38" fmla="*/ 576 w 886"/>
                  <a:gd name="T39" fmla="*/ 115 h 557"/>
                  <a:gd name="T40" fmla="*/ 674 w 886"/>
                  <a:gd name="T41" fmla="*/ 212 h 557"/>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886"/>
                  <a:gd name="T64" fmla="*/ 0 h 557"/>
                  <a:gd name="T65" fmla="*/ 886 w 886"/>
                  <a:gd name="T66" fmla="*/ 557 h 557"/>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886" h="557">
                    <a:moveTo>
                      <a:pt x="674" y="212"/>
                    </a:moveTo>
                    <a:lnTo>
                      <a:pt x="852" y="167"/>
                    </a:lnTo>
                    <a:lnTo>
                      <a:pt x="886" y="167"/>
                    </a:lnTo>
                    <a:lnTo>
                      <a:pt x="886" y="212"/>
                    </a:lnTo>
                    <a:lnTo>
                      <a:pt x="674" y="282"/>
                    </a:lnTo>
                    <a:lnTo>
                      <a:pt x="576" y="557"/>
                    </a:lnTo>
                    <a:lnTo>
                      <a:pt x="559" y="557"/>
                    </a:lnTo>
                    <a:lnTo>
                      <a:pt x="559" y="363"/>
                    </a:lnTo>
                    <a:lnTo>
                      <a:pt x="576" y="345"/>
                    </a:lnTo>
                    <a:lnTo>
                      <a:pt x="576" y="318"/>
                    </a:lnTo>
                    <a:lnTo>
                      <a:pt x="346" y="345"/>
                    </a:lnTo>
                    <a:lnTo>
                      <a:pt x="133" y="407"/>
                    </a:lnTo>
                    <a:lnTo>
                      <a:pt x="0" y="379"/>
                    </a:lnTo>
                    <a:lnTo>
                      <a:pt x="54" y="318"/>
                    </a:lnTo>
                    <a:lnTo>
                      <a:pt x="541" y="220"/>
                    </a:lnTo>
                    <a:lnTo>
                      <a:pt x="559" y="212"/>
                    </a:lnTo>
                    <a:lnTo>
                      <a:pt x="382" y="52"/>
                    </a:lnTo>
                    <a:lnTo>
                      <a:pt x="346" y="52"/>
                    </a:lnTo>
                    <a:lnTo>
                      <a:pt x="382" y="0"/>
                    </a:lnTo>
                    <a:lnTo>
                      <a:pt x="576" y="115"/>
                    </a:lnTo>
                    <a:lnTo>
                      <a:pt x="674" y="212"/>
                    </a:lnTo>
                    <a:close/>
                  </a:path>
                </a:pathLst>
              </a:custGeom>
              <a:solidFill>
                <a:srgbClr val="000000"/>
              </a:solidFill>
              <a:ln w="9525">
                <a:noFill/>
                <a:round/>
                <a:headEnd/>
                <a:tailEnd/>
              </a:ln>
            </p:spPr>
            <p:txBody>
              <a:bodyPr>
                <a:prstTxWarp prst="textNoShape">
                  <a:avLst/>
                </a:prstTxWarp>
              </a:bodyPr>
              <a:lstStyle/>
              <a:p>
                <a:endParaRPr lang="en-US"/>
              </a:p>
            </p:txBody>
          </p:sp>
          <p:sp>
            <p:nvSpPr>
              <p:cNvPr id="30782" name="Freeform 181"/>
              <p:cNvSpPr>
                <a:spLocks/>
              </p:cNvSpPr>
              <p:nvPr/>
            </p:nvSpPr>
            <p:spPr bwMode="auto">
              <a:xfrm>
                <a:off x="3590" y="1205"/>
                <a:ext cx="119" cy="197"/>
              </a:xfrm>
              <a:custGeom>
                <a:avLst/>
                <a:gdLst>
                  <a:gd name="T0" fmla="*/ 665 w 1551"/>
                  <a:gd name="T1" fmla="*/ 265 h 2567"/>
                  <a:gd name="T2" fmla="*/ 852 w 1551"/>
                  <a:gd name="T3" fmla="*/ 461 h 2567"/>
                  <a:gd name="T4" fmla="*/ 1011 w 1551"/>
                  <a:gd name="T5" fmla="*/ 522 h 2567"/>
                  <a:gd name="T6" fmla="*/ 1418 w 1551"/>
                  <a:gd name="T7" fmla="*/ 965 h 2567"/>
                  <a:gd name="T8" fmla="*/ 1551 w 1551"/>
                  <a:gd name="T9" fmla="*/ 1505 h 2567"/>
                  <a:gd name="T10" fmla="*/ 1551 w 1551"/>
                  <a:gd name="T11" fmla="*/ 1523 h 2567"/>
                  <a:gd name="T12" fmla="*/ 1533 w 1551"/>
                  <a:gd name="T13" fmla="*/ 1540 h 2567"/>
                  <a:gd name="T14" fmla="*/ 1471 w 1551"/>
                  <a:gd name="T15" fmla="*/ 1328 h 2567"/>
                  <a:gd name="T16" fmla="*/ 1277 w 1551"/>
                  <a:gd name="T17" fmla="*/ 1116 h 2567"/>
                  <a:gd name="T18" fmla="*/ 1144 w 1551"/>
                  <a:gd name="T19" fmla="*/ 1001 h 2567"/>
                  <a:gd name="T20" fmla="*/ 798 w 1551"/>
                  <a:gd name="T21" fmla="*/ 965 h 2567"/>
                  <a:gd name="T22" fmla="*/ 780 w 1551"/>
                  <a:gd name="T23" fmla="*/ 965 h 2567"/>
                  <a:gd name="T24" fmla="*/ 780 w 1551"/>
                  <a:gd name="T25" fmla="*/ 1098 h 2567"/>
                  <a:gd name="T26" fmla="*/ 931 w 1551"/>
                  <a:gd name="T27" fmla="*/ 1699 h 2567"/>
                  <a:gd name="T28" fmla="*/ 993 w 1551"/>
                  <a:gd name="T29" fmla="*/ 1965 h 2567"/>
                  <a:gd name="T30" fmla="*/ 931 w 1551"/>
                  <a:gd name="T31" fmla="*/ 2080 h 2567"/>
                  <a:gd name="T32" fmla="*/ 931 w 1551"/>
                  <a:gd name="T33" fmla="*/ 2195 h 2567"/>
                  <a:gd name="T34" fmla="*/ 878 w 1551"/>
                  <a:gd name="T35" fmla="*/ 2328 h 2567"/>
                  <a:gd name="T36" fmla="*/ 719 w 1551"/>
                  <a:gd name="T37" fmla="*/ 2470 h 2567"/>
                  <a:gd name="T38" fmla="*/ 488 w 1551"/>
                  <a:gd name="T39" fmla="*/ 2567 h 2567"/>
                  <a:gd name="T40" fmla="*/ 195 w 1551"/>
                  <a:gd name="T41" fmla="*/ 2470 h 2567"/>
                  <a:gd name="T42" fmla="*/ 0 w 1551"/>
                  <a:gd name="T43" fmla="*/ 2239 h 2567"/>
                  <a:gd name="T44" fmla="*/ 0 w 1551"/>
                  <a:gd name="T45" fmla="*/ 1930 h 2567"/>
                  <a:gd name="T46" fmla="*/ 80 w 1551"/>
                  <a:gd name="T47" fmla="*/ 1735 h 2567"/>
                  <a:gd name="T48" fmla="*/ 373 w 1551"/>
                  <a:gd name="T49" fmla="*/ 1487 h 2567"/>
                  <a:gd name="T50" fmla="*/ 665 w 1551"/>
                  <a:gd name="T51" fmla="*/ 1487 h 2567"/>
                  <a:gd name="T52" fmla="*/ 719 w 1551"/>
                  <a:gd name="T53" fmla="*/ 1523 h 2567"/>
                  <a:gd name="T54" fmla="*/ 798 w 1551"/>
                  <a:gd name="T55" fmla="*/ 1523 h 2567"/>
                  <a:gd name="T56" fmla="*/ 719 w 1551"/>
                  <a:gd name="T57" fmla="*/ 1151 h 2567"/>
                  <a:gd name="T58" fmla="*/ 541 w 1551"/>
                  <a:gd name="T59" fmla="*/ 443 h 2567"/>
                  <a:gd name="T60" fmla="*/ 443 w 1551"/>
                  <a:gd name="T61" fmla="*/ 53 h 2567"/>
                  <a:gd name="T62" fmla="*/ 470 w 1551"/>
                  <a:gd name="T63" fmla="*/ 0 h 2567"/>
                  <a:gd name="T64" fmla="*/ 532 w 1551"/>
                  <a:gd name="T65" fmla="*/ 0 h 2567"/>
                  <a:gd name="T66" fmla="*/ 665 w 1551"/>
                  <a:gd name="T67" fmla="*/ 265 h 2567"/>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551"/>
                  <a:gd name="T103" fmla="*/ 0 h 2567"/>
                  <a:gd name="T104" fmla="*/ 1551 w 1551"/>
                  <a:gd name="T105" fmla="*/ 2567 h 2567"/>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551" h="2567">
                    <a:moveTo>
                      <a:pt x="665" y="265"/>
                    </a:moveTo>
                    <a:lnTo>
                      <a:pt x="852" y="461"/>
                    </a:lnTo>
                    <a:lnTo>
                      <a:pt x="1011" y="522"/>
                    </a:lnTo>
                    <a:lnTo>
                      <a:pt x="1418" y="965"/>
                    </a:lnTo>
                    <a:lnTo>
                      <a:pt x="1551" y="1505"/>
                    </a:lnTo>
                    <a:lnTo>
                      <a:pt x="1551" y="1523"/>
                    </a:lnTo>
                    <a:lnTo>
                      <a:pt x="1533" y="1540"/>
                    </a:lnTo>
                    <a:lnTo>
                      <a:pt x="1471" y="1328"/>
                    </a:lnTo>
                    <a:lnTo>
                      <a:pt x="1277" y="1116"/>
                    </a:lnTo>
                    <a:lnTo>
                      <a:pt x="1144" y="1001"/>
                    </a:lnTo>
                    <a:lnTo>
                      <a:pt x="798" y="965"/>
                    </a:lnTo>
                    <a:lnTo>
                      <a:pt x="780" y="965"/>
                    </a:lnTo>
                    <a:lnTo>
                      <a:pt x="780" y="1098"/>
                    </a:lnTo>
                    <a:lnTo>
                      <a:pt x="931" y="1699"/>
                    </a:lnTo>
                    <a:lnTo>
                      <a:pt x="993" y="1965"/>
                    </a:lnTo>
                    <a:lnTo>
                      <a:pt x="931" y="2080"/>
                    </a:lnTo>
                    <a:lnTo>
                      <a:pt x="931" y="2195"/>
                    </a:lnTo>
                    <a:lnTo>
                      <a:pt x="878" y="2328"/>
                    </a:lnTo>
                    <a:lnTo>
                      <a:pt x="719" y="2470"/>
                    </a:lnTo>
                    <a:lnTo>
                      <a:pt x="488" y="2567"/>
                    </a:lnTo>
                    <a:lnTo>
                      <a:pt x="195" y="2470"/>
                    </a:lnTo>
                    <a:lnTo>
                      <a:pt x="0" y="2239"/>
                    </a:lnTo>
                    <a:lnTo>
                      <a:pt x="0" y="1930"/>
                    </a:lnTo>
                    <a:lnTo>
                      <a:pt x="80" y="1735"/>
                    </a:lnTo>
                    <a:lnTo>
                      <a:pt x="373" y="1487"/>
                    </a:lnTo>
                    <a:lnTo>
                      <a:pt x="665" y="1487"/>
                    </a:lnTo>
                    <a:lnTo>
                      <a:pt x="719" y="1523"/>
                    </a:lnTo>
                    <a:lnTo>
                      <a:pt x="798" y="1523"/>
                    </a:lnTo>
                    <a:lnTo>
                      <a:pt x="719" y="1151"/>
                    </a:lnTo>
                    <a:lnTo>
                      <a:pt x="541" y="443"/>
                    </a:lnTo>
                    <a:lnTo>
                      <a:pt x="443" y="53"/>
                    </a:lnTo>
                    <a:lnTo>
                      <a:pt x="470" y="0"/>
                    </a:lnTo>
                    <a:lnTo>
                      <a:pt x="532" y="0"/>
                    </a:lnTo>
                    <a:lnTo>
                      <a:pt x="665" y="265"/>
                    </a:lnTo>
                    <a:close/>
                  </a:path>
                </a:pathLst>
              </a:custGeom>
              <a:solidFill>
                <a:srgbClr val="DD4928"/>
              </a:solidFill>
              <a:ln w="9525">
                <a:noFill/>
                <a:round/>
                <a:headEnd/>
                <a:tailEnd/>
              </a:ln>
            </p:spPr>
            <p:txBody>
              <a:bodyPr>
                <a:prstTxWarp prst="textNoShape">
                  <a:avLst/>
                </a:prstTxWarp>
              </a:bodyPr>
              <a:lstStyle/>
              <a:p>
                <a:endParaRPr lang="en-US"/>
              </a:p>
            </p:txBody>
          </p:sp>
          <p:sp>
            <p:nvSpPr>
              <p:cNvPr id="30783" name="Freeform 182"/>
              <p:cNvSpPr>
                <a:spLocks/>
              </p:cNvSpPr>
              <p:nvPr/>
            </p:nvSpPr>
            <p:spPr bwMode="auto">
              <a:xfrm>
                <a:off x="3637" y="1235"/>
                <a:ext cx="54" cy="47"/>
              </a:xfrm>
              <a:custGeom>
                <a:avLst/>
                <a:gdLst>
                  <a:gd name="T0" fmla="*/ 673 w 700"/>
                  <a:gd name="T1" fmla="*/ 539 h 611"/>
                  <a:gd name="T2" fmla="*/ 700 w 700"/>
                  <a:gd name="T3" fmla="*/ 611 h 611"/>
                  <a:gd name="T4" fmla="*/ 487 w 700"/>
                  <a:gd name="T5" fmla="*/ 495 h 611"/>
                  <a:gd name="T6" fmla="*/ 159 w 700"/>
                  <a:gd name="T7" fmla="*/ 460 h 611"/>
                  <a:gd name="T8" fmla="*/ 44 w 700"/>
                  <a:gd name="T9" fmla="*/ 220 h 611"/>
                  <a:gd name="T10" fmla="*/ 0 w 700"/>
                  <a:gd name="T11" fmla="*/ 0 h 611"/>
                  <a:gd name="T12" fmla="*/ 328 w 700"/>
                  <a:gd name="T13" fmla="*/ 220 h 611"/>
                  <a:gd name="T14" fmla="*/ 673 w 700"/>
                  <a:gd name="T15" fmla="*/ 539 h 611"/>
                  <a:gd name="T16" fmla="*/ 0 60000 65536"/>
                  <a:gd name="T17" fmla="*/ 0 60000 65536"/>
                  <a:gd name="T18" fmla="*/ 0 60000 65536"/>
                  <a:gd name="T19" fmla="*/ 0 60000 65536"/>
                  <a:gd name="T20" fmla="*/ 0 60000 65536"/>
                  <a:gd name="T21" fmla="*/ 0 60000 65536"/>
                  <a:gd name="T22" fmla="*/ 0 60000 65536"/>
                  <a:gd name="T23" fmla="*/ 0 60000 65536"/>
                  <a:gd name="T24" fmla="*/ 0 w 700"/>
                  <a:gd name="T25" fmla="*/ 0 h 611"/>
                  <a:gd name="T26" fmla="*/ 700 w 700"/>
                  <a:gd name="T27" fmla="*/ 611 h 61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00" h="611">
                    <a:moveTo>
                      <a:pt x="673" y="539"/>
                    </a:moveTo>
                    <a:lnTo>
                      <a:pt x="700" y="611"/>
                    </a:lnTo>
                    <a:lnTo>
                      <a:pt x="487" y="495"/>
                    </a:lnTo>
                    <a:lnTo>
                      <a:pt x="159" y="460"/>
                    </a:lnTo>
                    <a:lnTo>
                      <a:pt x="44" y="220"/>
                    </a:lnTo>
                    <a:lnTo>
                      <a:pt x="0" y="0"/>
                    </a:lnTo>
                    <a:lnTo>
                      <a:pt x="328" y="220"/>
                    </a:lnTo>
                    <a:lnTo>
                      <a:pt x="673" y="539"/>
                    </a:lnTo>
                    <a:close/>
                  </a:path>
                </a:pathLst>
              </a:custGeom>
              <a:solidFill>
                <a:srgbClr val="DD4928"/>
              </a:solidFill>
              <a:ln w="9525">
                <a:noFill/>
                <a:round/>
                <a:headEnd/>
                <a:tailEnd/>
              </a:ln>
            </p:spPr>
            <p:txBody>
              <a:bodyPr>
                <a:prstTxWarp prst="textNoShape">
                  <a:avLst/>
                </a:prstTxWarp>
              </a:bodyPr>
              <a:lstStyle/>
              <a:p>
                <a:endParaRPr lang="en-US"/>
              </a:p>
            </p:txBody>
          </p:sp>
          <p:sp>
            <p:nvSpPr>
              <p:cNvPr id="30784" name="Freeform 183"/>
              <p:cNvSpPr>
                <a:spLocks/>
              </p:cNvSpPr>
              <p:nvPr/>
            </p:nvSpPr>
            <p:spPr bwMode="auto">
              <a:xfrm>
                <a:off x="3514" y="1287"/>
                <a:ext cx="18" cy="32"/>
              </a:xfrm>
              <a:custGeom>
                <a:avLst/>
                <a:gdLst>
                  <a:gd name="T0" fmla="*/ 195 w 230"/>
                  <a:gd name="T1" fmla="*/ 328 h 425"/>
                  <a:gd name="T2" fmla="*/ 0 w 230"/>
                  <a:gd name="T3" fmla="*/ 425 h 425"/>
                  <a:gd name="T4" fmla="*/ 0 w 230"/>
                  <a:gd name="T5" fmla="*/ 54 h 425"/>
                  <a:gd name="T6" fmla="*/ 177 w 230"/>
                  <a:gd name="T7" fmla="*/ 0 h 425"/>
                  <a:gd name="T8" fmla="*/ 230 w 230"/>
                  <a:gd name="T9" fmla="*/ 71 h 425"/>
                  <a:gd name="T10" fmla="*/ 195 w 230"/>
                  <a:gd name="T11" fmla="*/ 328 h 425"/>
                  <a:gd name="T12" fmla="*/ 0 60000 65536"/>
                  <a:gd name="T13" fmla="*/ 0 60000 65536"/>
                  <a:gd name="T14" fmla="*/ 0 60000 65536"/>
                  <a:gd name="T15" fmla="*/ 0 60000 65536"/>
                  <a:gd name="T16" fmla="*/ 0 60000 65536"/>
                  <a:gd name="T17" fmla="*/ 0 60000 65536"/>
                  <a:gd name="T18" fmla="*/ 0 w 230"/>
                  <a:gd name="T19" fmla="*/ 0 h 425"/>
                  <a:gd name="T20" fmla="*/ 230 w 230"/>
                  <a:gd name="T21" fmla="*/ 425 h 425"/>
                </a:gdLst>
                <a:ahLst/>
                <a:cxnLst>
                  <a:cxn ang="T12">
                    <a:pos x="T0" y="T1"/>
                  </a:cxn>
                  <a:cxn ang="T13">
                    <a:pos x="T2" y="T3"/>
                  </a:cxn>
                  <a:cxn ang="T14">
                    <a:pos x="T4" y="T5"/>
                  </a:cxn>
                  <a:cxn ang="T15">
                    <a:pos x="T6" y="T7"/>
                  </a:cxn>
                  <a:cxn ang="T16">
                    <a:pos x="T8" y="T9"/>
                  </a:cxn>
                  <a:cxn ang="T17">
                    <a:pos x="T10" y="T11"/>
                  </a:cxn>
                </a:cxnLst>
                <a:rect l="T18" t="T19" r="T20" b="T21"/>
                <a:pathLst>
                  <a:path w="230" h="425">
                    <a:moveTo>
                      <a:pt x="195" y="328"/>
                    </a:moveTo>
                    <a:lnTo>
                      <a:pt x="0" y="425"/>
                    </a:lnTo>
                    <a:lnTo>
                      <a:pt x="0" y="54"/>
                    </a:lnTo>
                    <a:lnTo>
                      <a:pt x="177" y="0"/>
                    </a:lnTo>
                    <a:lnTo>
                      <a:pt x="230" y="71"/>
                    </a:lnTo>
                    <a:lnTo>
                      <a:pt x="195" y="328"/>
                    </a:lnTo>
                    <a:close/>
                  </a:path>
                </a:pathLst>
              </a:custGeom>
              <a:solidFill>
                <a:srgbClr val="DDD5BB"/>
              </a:solidFill>
              <a:ln w="9525">
                <a:noFill/>
                <a:round/>
                <a:headEnd/>
                <a:tailEnd/>
              </a:ln>
            </p:spPr>
            <p:txBody>
              <a:bodyPr>
                <a:prstTxWarp prst="textNoShape">
                  <a:avLst/>
                </a:prstTxWarp>
              </a:bodyPr>
              <a:lstStyle/>
              <a:p>
                <a:endParaRPr lang="en-US"/>
              </a:p>
            </p:txBody>
          </p:sp>
          <p:sp>
            <p:nvSpPr>
              <p:cNvPr id="30785" name="Freeform 184"/>
              <p:cNvSpPr>
                <a:spLocks/>
              </p:cNvSpPr>
              <p:nvPr/>
            </p:nvSpPr>
            <p:spPr bwMode="auto">
              <a:xfrm>
                <a:off x="3473" y="1291"/>
                <a:ext cx="36" cy="32"/>
              </a:xfrm>
              <a:custGeom>
                <a:avLst/>
                <a:gdLst>
                  <a:gd name="T0" fmla="*/ 425 w 469"/>
                  <a:gd name="T1" fmla="*/ 371 h 424"/>
                  <a:gd name="T2" fmla="*/ 425 w 469"/>
                  <a:gd name="T3" fmla="*/ 389 h 424"/>
                  <a:gd name="T4" fmla="*/ 389 w 469"/>
                  <a:gd name="T5" fmla="*/ 424 h 424"/>
                  <a:gd name="T6" fmla="*/ 0 w 469"/>
                  <a:gd name="T7" fmla="*/ 353 h 424"/>
                  <a:gd name="T8" fmla="*/ 0 w 469"/>
                  <a:gd name="T9" fmla="*/ 97 h 424"/>
                  <a:gd name="T10" fmla="*/ 407 w 469"/>
                  <a:gd name="T11" fmla="*/ 0 h 424"/>
                  <a:gd name="T12" fmla="*/ 469 w 469"/>
                  <a:gd name="T13" fmla="*/ 133 h 424"/>
                  <a:gd name="T14" fmla="*/ 425 w 469"/>
                  <a:gd name="T15" fmla="*/ 371 h 424"/>
                  <a:gd name="T16" fmla="*/ 0 60000 65536"/>
                  <a:gd name="T17" fmla="*/ 0 60000 65536"/>
                  <a:gd name="T18" fmla="*/ 0 60000 65536"/>
                  <a:gd name="T19" fmla="*/ 0 60000 65536"/>
                  <a:gd name="T20" fmla="*/ 0 60000 65536"/>
                  <a:gd name="T21" fmla="*/ 0 60000 65536"/>
                  <a:gd name="T22" fmla="*/ 0 60000 65536"/>
                  <a:gd name="T23" fmla="*/ 0 60000 65536"/>
                  <a:gd name="T24" fmla="*/ 0 w 469"/>
                  <a:gd name="T25" fmla="*/ 0 h 424"/>
                  <a:gd name="T26" fmla="*/ 469 w 469"/>
                  <a:gd name="T27" fmla="*/ 424 h 42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69" h="424">
                    <a:moveTo>
                      <a:pt x="425" y="371"/>
                    </a:moveTo>
                    <a:lnTo>
                      <a:pt x="425" y="389"/>
                    </a:lnTo>
                    <a:lnTo>
                      <a:pt x="389" y="424"/>
                    </a:lnTo>
                    <a:lnTo>
                      <a:pt x="0" y="353"/>
                    </a:lnTo>
                    <a:lnTo>
                      <a:pt x="0" y="97"/>
                    </a:lnTo>
                    <a:lnTo>
                      <a:pt x="407" y="0"/>
                    </a:lnTo>
                    <a:lnTo>
                      <a:pt x="469" y="133"/>
                    </a:lnTo>
                    <a:lnTo>
                      <a:pt x="425" y="371"/>
                    </a:lnTo>
                    <a:close/>
                  </a:path>
                </a:pathLst>
              </a:custGeom>
              <a:solidFill>
                <a:srgbClr val="EFE6CA"/>
              </a:solidFill>
              <a:ln w="9525">
                <a:noFill/>
                <a:round/>
                <a:headEnd/>
                <a:tailEnd/>
              </a:ln>
            </p:spPr>
            <p:txBody>
              <a:bodyPr>
                <a:prstTxWarp prst="textNoShape">
                  <a:avLst/>
                </a:prstTxWarp>
              </a:bodyPr>
              <a:lstStyle/>
              <a:p>
                <a:endParaRPr lang="en-US"/>
              </a:p>
            </p:txBody>
          </p:sp>
          <p:sp>
            <p:nvSpPr>
              <p:cNvPr id="30786" name="Freeform 185"/>
              <p:cNvSpPr>
                <a:spLocks/>
              </p:cNvSpPr>
              <p:nvPr/>
            </p:nvSpPr>
            <p:spPr bwMode="auto">
              <a:xfrm>
                <a:off x="3338" y="1306"/>
                <a:ext cx="63" cy="85"/>
              </a:xfrm>
              <a:custGeom>
                <a:avLst/>
                <a:gdLst>
                  <a:gd name="T0" fmla="*/ 727 w 815"/>
                  <a:gd name="T1" fmla="*/ 115 h 1107"/>
                  <a:gd name="T2" fmla="*/ 664 w 815"/>
                  <a:gd name="T3" fmla="*/ 443 h 1107"/>
                  <a:gd name="T4" fmla="*/ 727 w 815"/>
                  <a:gd name="T5" fmla="*/ 947 h 1107"/>
                  <a:gd name="T6" fmla="*/ 779 w 815"/>
                  <a:gd name="T7" fmla="*/ 1018 h 1107"/>
                  <a:gd name="T8" fmla="*/ 815 w 815"/>
                  <a:gd name="T9" fmla="*/ 1062 h 1107"/>
                  <a:gd name="T10" fmla="*/ 815 w 815"/>
                  <a:gd name="T11" fmla="*/ 1107 h 1107"/>
                  <a:gd name="T12" fmla="*/ 88 w 815"/>
                  <a:gd name="T13" fmla="*/ 770 h 1107"/>
                  <a:gd name="T14" fmla="*/ 0 w 815"/>
                  <a:gd name="T15" fmla="*/ 655 h 1107"/>
                  <a:gd name="T16" fmla="*/ 0 w 815"/>
                  <a:gd name="T17" fmla="*/ 80 h 1107"/>
                  <a:gd name="T18" fmla="*/ 318 w 815"/>
                  <a:gd name="T19" fmla="*/ 62 h 1107"/>
                  <a:gd name="T20" fmla="*/ 664 w 815"/>
                  <a:gd name="T21" fmla="*/ 0 h 1107"/>
                  <a:gd name="T22" fmla="*/ 727 w 815"/>
                  <a:gd name="T23" fmla="*/ 0 h 1107"/>
                  <a:gd name="T24" fmla="*/ 727 w 815"/>
                  <a:gd name="T25" fmla="*/ 115 h 110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815"/>
                  <a:gd name="T40" fmla="*/ 0 h 1107"/>
                  <a:gd name="T41" fmla="*/ 815 w 815"/>
                  <a:gd name="T42" fmla="*/ 1107 h 110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815" h="1107">
                    <a:moveTo>
                      <a:pt x="727" y="115"/>
                    </a:moveTo>
                    <a:lnTo>
                      <a:pt x="664" y="443"/>
                    </a:lnTo>
                    <a:lnTo>
                      <a:pt x="727" y="947"/>
                    </a:lnTo>
                    <a:lnTo>
                      <a:pt x="779" y="1018"/>
                    </a:lnTo>
                    <a:lnTo>
                      <a:pt x="815" y="1062"/>
                    </a:lnTo>
                    <a:lnTo>
                      <a:pt x="815" y="1107"/>
                    </a:lnTo>
                    <a:lnTo>
                      <a:pt x="88" y="770"/>
                    </a:lnTo>
                    <a:lnTo>
                      <a:pt x="0" y="655"/>
                    </a:lnTo>
                    <a:lnTo>
                      <a:pt x="0" y="80"/>
                    </a:lnTo>
                    <a:lnTo>
                      <a:pt x="318" y="62"/>
                    </a:lnTo>
                    <a:lnTo>
                      <a:pt x="664" y="0"/>
                    </a:lnTo>
                    <a:lnTo>
                      <a:pt x="727" y="0"/>
                    </a:lnTo>
                    <a:lnTo>
                      <a:pt x="727" y="115"/>
                    </a:lnTo>
                    <a:close/>
                  </a:path>
                </a:pathLst>
              </a:custGeom>
              <a:solidFill>
                <a:srgbClr val="764F46"/>
              </a:solidFill>
              <a:ln w="9525">
                <a:noFill/>
                <a:round/>
                <a:headEnd/>
                <a:tailEnd/>
              </a:ln>
            </p:spPr>
            <p:txBody>
              <a:bodyPr>
                <a:prstTxWarp prst="textNoShape">
                  <a:avLst/>
                </a:prstTxWarp>
              </a:bodyPr>
              <a:lstStyle/>
              <a:p>
                <a:endParaRPr lang="en-US"/>
              </a:p>
            </p:txBody>
          </p:sp>
          <p:sp>
            <p:nvSpPr>
              <p:cNvPr id="30787" name="Freeform 186"/>
              <p:cNvSpPr>
                <a:spLocks/>
              </p:cNvSpPr>
              <p:nvPr/>
            </p:nvSpPr>
            <p:spPr bwMode="auto">
              <a:xfrm>
                <a:off x="3594" y="1326"/>
                <a:ext cx="63" cy="69"/>
              </a:xfrm>
              <a:custGeom>
                <a:avLst/>
                <a:gdLst>
                  <a:gd name="T0" fmla="*/ 816 w 816"/>
                  <a:gd name="T1" fmla="*/ 248 h 903"/>
                  <a:gd name="T2" fmla="*/ 816 w 816"/>
                  <a:gd name="T3" fmla="*/ 478 h 903"/>
                  <a:gd name="T4" fmla="*/ 754 w 816"/>
                  <a:gd name="T5" fmla="*/ 672 h 903"/>
                  <a:gd name="T6" fmla="*/ 524 w 816"/>
                  <a:gd name="T7" fmla="*/ 859 h 903"/>
                  <a:gd name="T8" fmla="*/ 408 w 816"/>
                  <a:gd name="T9" fmla="*/ 903 h 903"/>
                  <a:gd name="T10" fmla="*/ 178 w 816"/>
                  <a:gd name="T11" fmla="*/ 823 h 903"/>
                  <a:gd name="T12" fmla="*/ 0 w 816"/>
                  <a:gd name="T13" fmla="*/ 575 h 903"/>
                  <a:gd name="T14" fmla="*/ 81 w 816"/>
                  <a:gd name="T15" fmla="*/ 265 h 903"/>
                  <a:gd name="T16" fmla="*/ 311 w 816"/>
                  <a:gd name="T17" fmla="*/ 35 h 903"/>
                  <a:gd name="T18" fmla="*/ 408 w 816"/>
                  <a:gd name="T19" fmla="*/ 0 h 903"/>
                  <a:gd name="T20" fmla="*/ 674 w 816"/>
                  <a:gd name="T21" fmla="*/ 53 h 903"/>
                  <a:gd name="T22" fmla="*/ 816 w 816"/>
                  <a:gd name="T23" fmla="*/ 248 h 90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816"/>
                  <a:gd name="T37" fmla="*/ 0 h 903"/>
                  <a:gd name="T38" fmla="*/ 816 w 816"/>
                  <a:gd name="T39" fmla="*/ 903 h 90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816" h="903">
                    <a:moveTo>
                      <a:pt x="816" y="248"/>
                    </a:moveTo>
                    <a:lnTo>
                      <a:pt x="816" y="478"/>
                    </a:lnTo>
                    <a:lnTo>
                      <a:pt x="754" y="672"/>
                    </a:lnTo>
                    <a:lnTo>
                      <a:pt x="524" y="859"/>
                    </a:lnTo>
                    <a:lnTo>
                      <a:pt x="408" y="903"/>
                    </a:lnTo>
                    <a:lnTo>
                      <a:pt x="178" y="823"/>
                    </a:lnTo>
                    <a:lnTo>
                      <a:pt x="0" y="575"/>
                    </a:lnTo>
                    <a:lnTo>
                      <a:pt x="81" y="265"/>
                    </a:lnTo>
                    <a:lnTo>
                      <a:pt x="311" y="35"/>
                    </a:lnTo>
                    <a:lnTo>
                      <a:pt x="408" y="0"/>
                    </a:lnTo>
                    <a:lnTo>
                      <a:pt x="674" y="53"/>
                    </a:lnTo>
                    <a:lnTo>
                      <a:pt x="816" y="248"/>
                    </a:lnTo>
                    <a:close/>
                  </a:path>
                </a:pathLst>
              </a:custGeom>
              <a:solidFill>
                <a:srgbClr val="DD4928"/>
              </a:solidFill>
              <a:ln w="9525">
                <a:noFill/>
                <a:round/>
                <a:headEnd/>
                <a:tailEnd/>
              </a:ln>
            </p:spPr>
            <p:txBody>
              <a:bodyPr>
                <a:prstTxWarp prst="textNoShape">
                  <a:avLst/>
                </a:prstTxWarp>
              </a:bodyPr>
              <a:lstStyle/>
              <a:p>
                <a:endParaRPr lang="en-US"/>
              </a:p>
            </p:txBody>
          </p:sp>
          <p:sp>
            <p:nvSpPr>
              <p:cNvPr id="30788" name="Freeform 187"/>
              <p:cNvSpPr>
                <a:spLocks/>
              </p:cNvSpPr>
              <p:nvPr/>
            </p:nvSpPr>
            <p:spPr bwMode="auto">
              <a:xfrm>
                <a:off x="3474" y="1361"/>
                <a:ext cx="93" cy="10"/>
              </a:xfrm>
              <a:custGeom>
                <a:avLst/>
                <a:gdLst>
                  <a:gd name="T0" fmla="*/ 1161 w 1205"/>
                  <a:gd name="T1" fmla="*/ 18 h 133"/>
                  <a:gd name="T2" fmla="*/ 1178 w 1205"/>
                  <a:gd name="T3" fmla="*/ 0 h 133"/>
                  <a:gd name="T4" fmla="*/ 1205 w 1205"/>
                  <a:gd name="T5" fmla="*/ 0 h 133"/>
                  <a:gd name="T6" fmla="*/ 1205 w 1205"/>
                  <a:gd name="T7" fmla="*/ 36 h 133"/>
                  <a:gd name="T8" fmla="*/ 948 w 1205"/>
                  <a:gd name="T9" fmla="*/ 133 h 133"/>
                  <a:gd name="T10" fmla="*/ 310 w 1205"/>
                  <a:gd name="T11" fmla="*/ 133 h 133"/>
                  <a:gd name="T12" fmla="*/ 0 w 1205"/>
                  <a:gd name="T13" fmla="*/ 79 h 133"/>
                  <a:gd name="T14" fmla="*/ 0 w 1205"/>
                  <a:gd name="T15" fmla="*/ 0 h 133"/>
                  <a:gd name="T16" fmla="*/ 585 w 1205"/>
                  <a:gd name="T17" fmla="*/ 115 h 133"/>
                  <a:gd name="T18" fmla="*/ 1161 w 1205"/>
                  <a:gd name="T19" fmla="*/ 18 h 13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205"/>
                  <a:gd name="T31" fmla="*/ 0 h 133"/>
                  <a:gd name="T32" fmla="*/ 1205 w 1205"/>
                  <a:gd name="T33" fmla="*/ 133 h 13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205" h="133">
                    <a:moveTo>
                      <a:pt x="1161" y="18"/>
                    </a:moveTo>
                    <a:lnTo>
                      <a:pt x="1178" y="0"/>
                    </a:lnTo>
                    <a:lnTo>
                      <a:pt x="1205" y="0"/>
                    </a:lnTo>
                    <a:lnTo>
                      <a:pt x="1205" y="36"/>
                    </a:lnTo>
                    <a:lnTo>
                      <a:pt x="948" y="133"/>
                    </a:lnTo>
                    <a:lnTo>
                      <a:pt x="310" y="133"/>
                    </a:lnTo>
                    <a:lnTo>
                      <a:pt x="0" y="79"/>
                    </a:lnTo>
                    <a:lnTo>
                      <a:pt x="0" y="0"/>
                    </a:lnTo>
                    <a:lnTo>
                      <a:pt x="585" y="115"/>
                    </a:lnTo>
                    <a:lnTo>
                      <a:pt x="1161" y="18"/>
                    </a:lnTo>
                    <a:close/>
                  </a:path>
                </a:pathLst>
              </a:custGeom>
              <a:solidFill>
                <a:srgbClr val="DD4928"/>
              </a:solidFill>
              <a:ln w="9525">
                <a:noFill/>
                <a:round/>
                <a:headEnd/>
                <a:tailEnd/>
              </a:ln>
            </p:spPr>
            <p:txBody>
              <a:bodyPr>
                <a:prstTxWarp prst="textNoShape">
                  <a:avLst/>
                </a:prstTxWarp>
              </a:bodyPr>
              <a:lstStyle/>
              <a:p>
                <a:endParaRPr lang="en-US"/>
              </a:p>
            </p:txBody>
          </p:sp>
          <p:sp>
            <p:nvSpPr>
              <p:cNvPr id="30789" name="Freeform 188"/>
              <p:cNvSpPr>
                <a:spLocks/>
              </p:cNvSpPr>
              <p:nvPr/>
            </p:nvSpPr>
            <p:spPr bwMode="auto">
              <a:xfrm>
                <a:off x="3363" y="1449"/>
                <a:ext cx="223" cy="487"/>
              </a:xfrm>
              <a:custGeom>
                <a:avLst/>
                <a:gdLst>
                  <a:gd name="T0" fmla="*/ 2898 w 2898"/>
                  <a:gd name="T1" fmla="*/ 842 h 6330"/>
                  <a:gd name="T2" fmla="*/ 2836 w 2898"/>
                  <a:gd name="T3" fmla="*/ 1328 h 6330"/>
                  <a:gd name="T4" fmla="*/ 2623 w 2898"/>
                  <a:gd name="T5" fmla="*/ 1505 h 6330"/>
                  <a:gd name="T6" fmla="*/ 2490 w 2898"/>
                  <a:gd name="T7" fmla="*/ 1717 h 6330"/>
                  <a:gd name="T8" fmla="*/ 2437 w 2898"/>
                  <a:gd name="T9" fmla="*/ 2160 h 6330"/>
                  <a:gd name="T10" fmla="*/ 2552 w 2898"/>
                  <a:gd name="T11" fmla="*/ 2701 h 6330"/>
                  <a:gd name="T12" fmla="*/ 2606 w 2898"/>
                  <a:gd name="T13" fmla="*/ 2834 h 6330"/>
                  <a:gd name="T14" fmla="*/ 2588 w 2898"/>
                  <a:gd name="T15" fmla="*/ 3108 h 6330"/>
                  <a:gd name="T16" fmla="*/ 2314 w 2898"/>
                  <a:gd name="T17" fmla="*/ 3896 h 6330"/>
                  <a:gd name="T18" fmla="*/ 2127 w 2898"/>
                  <a:gd name="T19" fmla="*/ 4108 h 6330"/>
                  <a:gd name="T20" fmla="*/ 1968 w 2898"/>
                  <a:gd name="T21" fmla="*/ 4321 h 6330"/>
                  <a:gd name="T22" fmla="*/ 887 w 2898"/>
                  <a:gd name="T23" fmla="*/ 5285 h 6330"/>
                  <a:gd name="T24" fmla="*/ 0 w 2898"/>
                  <a:gd name="T25" fmla="*/ 6330 h 6330"/>
                  <a:gd name="T26" fmla="*/ 36 w 2898"/>
                  <a:gd name="T27" fmla="*/ 5834 h 6330"/>
                  <a:gd name="T28" fmla="*/ 133 w 2898"/>
                  <a:gd name="T29" fmla="*/ 5188 h 6330"/>
                  <a:gd name="T30" fmla="*/ 133 w 2898"/>
                  <a:gd name="T31" fmla="*/ 5037 h 6330"/>
                  <a:gd name="T32" fmla="*/ 169 w 2898"/>
                  <a:gd name="T33" fmla="*/ 4922 h 6330"/>
                  <a:gd name="T34" fmla="*/ 187 w 2898"/>
                  <a:gd name="T35" fmla="*/ 4595 h 6330"/>
                  <a:gd name="T36" fmla="*/ 364 w 2898"/>
                  <a:gd name="T37" fmla="*/ 3860 h 6330"/>
                  <a:gd name="T38" fmla="*/ 657 w 2898"/>
                  <a:gd name="T39" fmla="*/ 2541 h 6330"/>
                  <a:gd name="T40" fmla="*/ 612 w 2898"/>
                  <a:gd name="T41" fmla="*/ 2390 h 6330"/>
                  <a:gd name="T42" fmla="*/ 461 w 2898"/>
                  <a:gd name="T43" fmla="*/ 2258 h 6330"/>
                  <a:gd name="T44" fmla="*/ 1525 w 2898"/>
                  <a:gd name="T45" fmla="*/ 1443 h 6330"/>
                  <a:gd name="T46" fmla="*/ 2314 w 2898"/>
                  <a:gd name="T47" fmla="*/ 540 h 6330"/>
                  <a:gd name="T48" fmla="*/ 2340 w 2898"/>
                  <a:gd name="T49" fmla="*/ 540 h 6330"/>
                  <a:gd name="T50" fmla="*/ 2357 w 2898"/>
                  <a:gd name="T51" fmla="*/ 558 h 6330"/>
                  <a:gd name="T52" fmla="*/ 2685 w 2898"/>
                  <a:gd name="T53" fmla="*/ 71 h 6330"/>
                  <a:gd name="T54" fmla="*/ 2703 w 2898"/>
                  <a:gd name="T55" fmla="*/ 0 h 6330"/>
                  <a:gd name="T56" fmla="*/ 2739 w 2898"/>
                  <a:gd name="T57" fmla="*/ 0 h 6330"/>
                  <a:gd name="T58" fmla="*/ 2898 w 2898"/>
                  <a:gd name="T59" fmla="*/ 842 h 6330"/>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898"/>
                  <a:gd name="T91" fmla="*/ 0 h 6330"/>
                  <a:gd name="T92" fmla="*/ 2898 w 2898"/>
                  <a:gd name="T93" fmla="*/ 6330 h 6330"/>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898" h="6330">
                    <a:moveTo>
                      <a:pt x="2898" y="842"/>
                    </a:moveTo>
                    <a:lnTo>
                      <a:pt x="2836" y="1328"/>
                    </a:lnTo>
                    <a:lnTo>
                      <a:pt x="2623" y="1505"/>
                    </a:lnTo>
                    <a:lnTo>
                      <a:pt x="2490" y="1717"/>
                    </a:lnTo>
                    <a:lnTo>
                      <a:pt x="2437" y="2160"/>
                    </a:lnTo>
                    <a:lnTo>
                      <a:pt x="2552" y="2701"/>
                    </a:lnTo>
                    <a:lnTo>
                      <a:pt x="2606" y="2834"/>
                    </a:lnTo>
                    <a:lnTo>
                      <a:pt x="2588" y="3108"/>
                    </a:lnTo>
                    <a:lnTo>
                      <a:pt x="2314" y="3896"/>
                    </a:lnTo>
                    <a:lnTo>
                      <a:pt x="2127" y="4108"/>
                    </a:lnTo>
                    <a:lnTo>
                      <a:pt x="1968" y="4321"/>
                    </a:lnTo>
                    <a:lnTo>
                      <a:pt x="887" y="5285"/>
                    </a:lnTo>
                    <a:lnTo>
                      <a:pt x="0" y="6330"/>
                    </a:lnTo>
                    <a:lnTo>
                      <a:pt x="36" y="5834"/>
                    </a:lnTo>
                    <a:lnTo>
                      <a:pt x="133" y="5188"/>
                    </a:lnTo>
                    <a:lnTo>
                      <a:pt x="133" y="5037"/>
                    </a:lnTo>
                    <a:lnTo>
                      <a:pt x="169" y="4922"/>
                    </a:lnTo>
                    <a:lnTo>
                      <a:pt x="187" y="4595"/>
                    </a:lnTo>
                    <a:lnTo>
                      <a:pt x="364" y="3860"/>
                    </a:lnTo>
                    <a:lnTo>
                      <a:pt x="657" y="2541"/>
                    </a:lnTo>
                    <a:lnTo>
                      <a:pt x="612" y="2390"/>
                    </a:lnTo>
                    <a:lnTo>
                      <a:pt x="461" y="2258"/>
                    </a:lnTo>
                    <a:lnTo>
                      <a:pt x="1525" y="1443"/>
                    </a:lnTo>
                    <a:lnTo>
                      <a:pt x="2314" y="540"/>
                    </a:lnTo>
                    <a:lnTo>
                      <a:pt x="2340" y="540"/>
                    </a:lnTo>
                    <a:lnTo>
                      <a:pt x="2357" y="558"/>
                    </a:lnTo>
                    <a:lnTo>
                      <a:pt x="2685" y="71"/>
                    </a:lnTo>
                    <a:lnTo>
                      <a:pt x="2703" y="0"/>
                    </a:lnTo>
                    <a:lnTo>
                      <a:pt x="2739" y="0"/>
                    </a:lnTo>
                    <a:lnTo>
                      <a:pt x="2898" y="842"/>
                    </a:lnTo>
                    <a:close/>
                  </a:path>
                </a:pathLst>
              </a:custGeom>
              <a:solidFill>
                <a:srgbClr val="934229"/>
              </a:solidFill>
              <a:ln w="9525">
                <a:noFill/>
                <a:round/>
                <a:headEnd/>
                <a:tailEnd/>
              </a:ln>
            </p:spPr>
            <p:txBody>
              <a:bodyPr>
                <a:prstTxWarp prst="textNoShape">
                  <a:avLst/>
                </a:prstTxWarp>
              </a:bodyPr>
              <a:lstStyle/>
              <a:p>
                <a:endParaRPr lang="en-US"/>
              </a:p>
            </p:txBody>
          </p:sp>
          <p:sp>
            <p:nvSpPr>
              <p:cNvPr id="30790" name="Freeform 189"/>
              <p:cNvSpPr>
                <a:spLocks/>
              </p:cNvSpPr>
              <p:nvPr/>
            </p:nvSpPr>
            <p:spPr bwMode="auto">
              <a:xfrm>
                <a:off x="3376" y="1459"/>
                <a:ext cx="176" cy="161"/>
              </a:xfrm>
              <a:custGeom>
                <a:avLst/>
                <a:gdLst>
                  <a:gd name="T0" fmla="*/ 1294 w 2286"/>
                  <a:gd name="T1" fmla="*/ 1239 h 2090"/>
                  <a:gd name="T2" fmla="*/ 275 w 2286"/>
                  <a:gd name="T3" fmla="*/ 1992 h 2090"/>
                  <a:gd name="T4" fmla="*/ 213 w 2286"/>
                  <a:gd name="T5" fmla="*/ 2001 h 2090"/>
                  <a:gd name="T6" fmla="*/ 177 w 2286"/>
                  <a:gd name="T7" fmla="*/ 2063 h 2090"/>
                  <a:gd name="T8" fmla="*/ 0 w 2286"/>
                  <a:gd name="T9" fmla="*/ 2090 h 2090"/>
                  <a:gd name="T10" fmla="*/ 0 w 2286"/>
                  <a:gd name="T11" fmla="*/ 1930 h 2090"/>
                  <a:gd name="T12" fmla="*/ 80 w 2286"/>
                  <a:gd name="T13" fmla="*/ 1797 h 2090"/>
                  <a:gd name="T14" fmla="*/ 1896 w 2286"/>
                  <a:gd name="T15" fmla="*/ 328 h 2090"/>
                  <a:gd name="T16" fmla="*/ 2242 w 2286"/>
                  <a:gd name="T17" fmla="*/ 0 h 2090"/>
                  <a:gd name="T18" fmla="*/ 2286 w 2286"/>
                  <a:gd name="T19" fmla="*/ 98 h 2090"/>
                  <a:gd name="T20" fmla="*/ 1294 w 2286"/>
                  <a:gd name="T21" fmla="*/ 1239 h 20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286"/>
                  <a:gd name="T34" fmla="*/ 0 h 2090"/>
                  <a:gd name="T35" fmla="*/ 2286 w 2286"/>
                  <a:gd name="T36" fmla="*/ 2090 h 209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286" h="2090">
                    <a:moveTo>
                      <a:pt x="1294" y="1239"/>
                    </a:moveTo>
                    <a:lnTo>
                      <a:pt x="275" y="1992"/>
                    </a:lnTo>
                    <a:lnTo>
                      <a:pt x="213" y="2001"/>
                    </a:lnTo>
                    <a:lnTo>
                      <a:pt x="177" y="2063"/>
                    </a:lnTo>
                    <a:lnTo>
                      <a:pt x="0" y="2090"/>
                    </a:lnTo>
                    <a:lnTo>
                      <a:pt x="0" y="1930"/>
                    </a:lnTo>
                    <a:lnTo>
                      <a:pt x="80" y="1797"/>
                    </a:lnTo>
                    <a:lnTo>
                      <a:pt x="1896" y="328"/>
                    </a:lnTo>
                    <a:lnTo>
                      <a:pt x="2242" y="0"/>
                    </a:lnTo>
                    <a:lnTo>
                      <a:pt x="2286" y="98"/>
                    </a:lnTo>
                    <a:lnTo>
                      <a:pt x="1294" y="1239"/>
                    </a:lnTo>
                    <a:close/>
                  </a:path>
                </a:pathLst>
              </a:custGeom>
              <a:solidFill>
                <a:srgbClr val="EDE6D2"/>
              </a:solidFill>
              <a:ln w="9525">
                <a:noFill/>
                <a:round/>
                <a:headEnd/>
                <a:tailEnd/>
              </a:ln>
            </p:spPr>
            <p:txBody>
              <a:bodyPr>
                <a:prstTxWarp prst="textNoShape">
                  <a:avLst/>
                </a:prstTxWarp>
              </a:bodyPr>
              <a:lstStyle/>
              <a:p>
                <a:endParaRPr lang="en-US"/>
              </a:p>
            </p:txBody>
          </p:sp>
          <p:sp>
            <p:nvSpPr>
              <p:cNvPr id="30791" name="Freeform 190"/>
              <p:cNvSpPr>
                <a:spLocks/>
              </p:cNvSpPr>
              <p:nvPr/>
            </p:nvSpPr>
            <p:spPr bwMode="auto">
              <a:xfrm>
                <a:off x="3593" y="1528"/>
                <a:ext cx="81" cy="116"/>
              </a:xfrm>
              <a:custGeom>
                <a:avLst/>
                <a:gdLst>
                  <a:gd name="T0" fmla="*/ 904 w 1045"/>
                  <a:gd name="T1" fmla="*/ 310 h 1505"/>
                  <a:gd name="T2" fmla="*/ 1045 w 1045"/>
                  <a:gd name="T3" fmla="*/ 407 h 1505"/>
                  <a:gd name="T4" fmla="*/ 1001 w 1045"/>
                  <a:gd name="T5" fmla="*/ 584 h 1505"/>
                  <a:gd name="T6" fmla="*/ 541 w 1045"/>
                  <a:gd name="T7" fmla="*/ 1124 h 1505"/>
                  <a:gd name="T8" fmla="*/ 443 w 1045"/>
                  <a:gd name="T9" fmla="*/ 1505 h 1505"/>
                  <a:gd name="T10" fmla="*/ 328 w 1045"/>
                  <a:gd name="T11" fmla="*/ 1453 h 1505"/>
                  <a:gd name="T12" fmla="*/ 98 w 1045"/>
                  <a:gd name="T13" fmla="*/ 1089 h 1505"/>
                  <a:gd name="T14" fmla="*/ 0 w 1045"/>
                  <a:gd name="T15" fmla="*/ 620 h 1505"/>
                  <a:gd name="T16" fmla="*/ 0 w 1045"/>
                  <a:gd name="T17" fmla="*/ 407 h 1505"/>
                  <a:gd name="T18" fmla="*/ 35 w 1045"/>
                  <a:gd name="T19" fmla="*/ 354 h 1505"/>
                  <a:gd name="T20" fmla="*/ 17 w 1045"/>
                  <a:gd name="T21" fmla="*/ 239 h 1505"/>
                  <a:gd name="T22" fmla="*/ 0 w 1045"/>
                  <a:gd name="T23" fmla="*/ 213 h 1505"/>
                  <a:gd name="T24" fmla="*/ 0 w 1045"/>
                  <a:gd name="T25" fmla="*/ 80 h 1505"/>
                  <a:gd name="T26" fmla="*/ 247 w 1045"/>
                  <a:gd name="T27" fmla="*/ 80 h 1505"/>
                  <a:gd name="T28" fmla="*/ 461 w 1045"/>
                  <a:gd name="T29" fmla="*/ 0 h 1505"/>
                  <a:gd name="T30" fmla="*/ 558 w 1045"/>
                  <a:gd name="T31" fmla="*/ 18 h 1505"/>
                  <a:gd name="T32" fmla="*/ 904 w 1045"/>
                  <a:gd name="T33" fmla="*/ 310 h 15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45"/>
                  <a:gd name="T52" fmla="*/ 0 h 1505"/>
                  <a:gd name="T53" fmla="*/ 1045 w 1045"/>
                  <a:gd name="T54" fmla="*/ 1505 h 150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45" h="1505">
                    <a:moveTo>
                      <a:pt x="904" y="310"/>
                    </a:moveTo>
                    <a:lnTo>
                      <a:pt x="1045" y="407"/>
                    </a:lnTo>
                    <a:lnTo>
                      <a:pt x="1001" y="584"/>
                    </a:lnTo>
                    <a:lnTo>
                      <a:pt x="541" y="1124"/>
                    </a:lnTo>
                    <a:lnTo>
                      <a:pt x="443" y="1505"/>
                    </a:lnTo>
                    <a:lnTo>
                      <a:pt x="328" y="1453"/>
                    </a:lnTo>
                    <a:lnTo>
                      <a:pt x="98" y="1089"/>
                    </a:lnTo>
                    <a:lnTo>
                      <a:pt x="0" y="620"/>
                    </a:lnTo>
                    <a:lnTo>
                      <a:pt x="0" y="407"/>
                    </a:lnTo>
                    <a:lnTo>
                      <a:pt x="35" y="354"/>
                    </a:lnTo>
                    <a:lnTo>
                      <a:pt x="17" y="239"/>
                    </a:lnTo>
                    <a:lnTo>
                      <a:pt x="0" y="213"/>
                    </a:lnTo>
                    <a:lnTo>
                      <a:pt x="0" y="80"/>
                    </a:lnTo>
                    <a:lnTo>
                      <a:pt x="247" y="80"/>
                    </a:lnTo>
                    <a:lnTo>
                      <a:pt x="461" y="0"/>
                    </a:lnTo>
                    <a:lnTo>
                      <a:pt x="558" y="18"/>
                    </a:lnTo>
                    <a:lnTo>
                      <a:pt x="904" y="310"/>
                    </a:lnTo>
                    <a:close/>
                  </a:path>
                </a:pathLst>
              </a:custGeom>
              <a:solidFill>
                <a:srgbClr val="867B62"/>
              </a:solidFill>
              <a:ln w="9525">
                <a:noFill/>
                <a:round/>
                <a:headEnd/>
                <a:tailEnd/>
              </a:ln>
            </p:spPr>
            <p:txBody>
              <a:bodyPr>
                <a:prstTxWarp prst="textNoShape">
                  <a:avLst/>
                </a:prstTxWarp>
              </a:bodyPr>
              <a:lstStyle/>
              <a:p>
                <a:endParaRPr lang="en-US"/>
              </a:p>
            </p:txBody>
          </p:sp>
          <p:sp>
            <p:nvSpPr>
              <p:cNvPr id="30792" name="Freeform 191"/>
              <p:cNvSpPr>
                <a:spLocks/>
              </p:cNvSpPr>
              <p:nvPr/>
            </p:nvSpPr>
            <p:spPr bwMode="auto">
              <a:xfrm>
                <a:off x="2740" y="1556"/>
                <a:ext cx="195" cy="254"/>
              </a:xfrm>
              <a:custGeom>
                <a:avLst/>
                <a:gdLst>
                  <a:gd name="T0" fmla="*/ 2083 w 2543"/>
                  <a:gd name="T1" fmla="*/ 327 h 3302"/>
                  <a:gd name="T2" fmla="*/ 2127 w 2543"/>
                  <a:gd name="T3" fmla="*/ 478 h 3302"/>
                  <a:gd name="T4" fmla="*/ 2198 w 2543"/>
                  <a:gd name="T5" fmla="*/ 575 h 3302"/>
                  <a:gd name="T6" fmla="*/ 2410 w 2543"/>
                  <a:gd name="T7" fmla="*/ 1275 h 3302"/>
                  <a:gd name="T8" fmla="*/ 2393 w 2543"/>
                  <a:gd name="T9" fmla="*/ 1311 h 3302"/>
                  <a:gd name="T10" fmla="*/ 2393 w 2543"/>
                  <a:gd name="T11" fmla="*/ 1373 h 3302"/>
                  <a:gd name="T12" fmla="*/ 1835 w 2543"/>
                  <a:gd name="T13" fmla="*/ 1478 h 3302"/>
                  <a:gd name="T14" fmla="*/ 1719 w 2543"/>
                  <a:gd name="T15" fmla="*/ 1506 h 3302"/>
                  <a:gd name="T16" fmla="*/ 1409 w 2543"/>
                  <a:gd name="T17" fmla="*/ 1674 h 3302"/>
                  <a:gd name="T18" fmla="*/ 1312 w 2543"/>
                  <a:gd name="T19" fmla="*/ 1869 h 3302"/>
                  <a:gd name="T20" fmla="*/ 1232 w 2543"/>
                  <a:gd name="T21" fmla="*/ 2045 h 3302"/>
                  <a:gd name="T22" fmla="*/ 1019 w 2543"/>
                  <a:gd name="T23" fmla="*/ 2222 h 3302"/>
                  <a:gd name="T24" fmla="*/ 736 w 2543"/>
                  <a:gd name="T25" fmla="*/ 2276 h 3302"/>
                  <a:gd name="T26" fmla="*/ 558 w 2543"/>
                  <a:gd name="T27" fmla="*/ 2506 h 3302"/>
                  <a:gd name="T28" fmla="*/ 594 w 2543"/>
                  <a:gd name="T29" fmla="*/ 2603 h 3302"/>
                  <a:gd name="T30" fmla="*/ 594 w 2543"/>
                  <a:gd name="T31" fmla="*/ 2621 h 3302"/>
                  <a:gd name="T32" fmla="*/ 611 w 2543"/>
                  <a:gd name="T33" fmla="*/ 2647 h 3302"/>
                  <a:gd name="T34" fmla="*/ 647 w 2543"/>
                  <a:gd name="T35" fmla="*/ 2647 h 3302"/>
                  <a:gd name="T36" fmla="*/ 691 w 2543"/>
                  <a:gd name="T37" fmla="*/ 2452 h 3302"/>
                  <a:gd name="T38" fmla="*/ 869 w 2543"/>
                  <a:gd name="T39" fmla="*/ 2329 h 3302"/>
                  <a:gd name="T40" fmla="*/ 1002 w 2543"/>
                  <a:gd name="T41" fmla="*/ 2329 h 3302"/>
                  <a:gd name="T42" fmla="*/ 1232 w 2543"/>
                  <a:gd name="T43" fmla="*/ 2196 h 3302"/>
                  <a:gd name="T44" fmla="*/ 1392 w 2543"/>
                  <a:gd name="T45" fmla="*/ 2010 h 3302"/>
                  <a:gd name="T46" fmla="*/ 1463 w 2543"/>
                  <a:gd name="T47" fmla="*/ 1833 h 3302"/>
                  <a:gd name="T48" fmla="*/ 1693 w 2543"/>
                  <a:gd name="T49" fmla="*/ 1656 h 3302"/>
                  <a:gd name="T50" fmla="*/ 2180 w 2543"/>
                  <a:gd name="T51" fmla="*/ 1541 h 3302"/>
                  <a:gd name="T52" fmla="*/ 2428 w 2543"/>
                  <a:gd name="T53" fmla="*/ 1506 h 3302"/>
                  <a:gd name="T54" fmla="*/ 2490 w 2543"/>
                  <a:gd name="T55" fmla="*/ 1523 h 3302"/>
                  <a:gd name="T56" fmla="*/ 2543 w 2543"/>
                  <a:gd name="T57" fmla="*/ 1771 h 3302"/>
                  <a:gd name="T58" fmla="*/ 2454 w 2543"/>
                  <a:gd name="T59" fmla="*/ 2196 h 3302"/>
                  <a:gd name="T60" fmla="*/ 2393 w 2543"/>
                  <a:gd name="T61" fmla="*/ 2391 h 3302"/>
                  <a:gd name="T62" fmla="*/ 2277 w 2543"/>
                  <a:gd name="T63" fmla="*/ 2470 h 3302"/>
                  <a:gd name="T64" fmla="*/ 2180 w 2543"/>
                  <a:gd name="T65" fmla="*/ 2391 h 3302"/>
                  <a:gd name="T66" fmla="*/ 1950 w 2543"/>
                  <a:gd name="T67" fmla="*/ 2391 h 3302"/>
                  <a:gd name="T68" fmla="*/ 1817 w 2543"/>
                  <a:gd name="T69" fmla="*/ 2470 h 3302"/>
                  <a:gd name="T70" fmla="*/ 1675 w 2543"/>
                  <a:gd name="T71" fmla="*/ 2665 h 3302"/>
                  <a:gd name="T72" fmla="*/ 1675 w 2543"/>
                  <a:gd name="T73" fmla="*/ 2700 h 3302"/>
                  <a:gd name="T74" fmla="*/ 1480 w 2543"/>
                  <a:gd name="T75" fmla="*/ 2718 h 3302"/>
                  <a:gd name="T76" fmla="*/ 1312 w 2543"/>
                  <a:gd name="T77" fmla="*/ 2798 h 3302"/>
                  <a:gd name="T78" fmla="*/ 1152 w 2543"/>
                  <a:gd name="T79" fmla="*/ 3010 h 3302"/>
                  <a:gd name="T80" fmla="*/ 788 w 2543"/>
                  <a:gd name="T81" fmla="*/ 3276 h 3302"/>
                  <a:gd name="T82" fmla="*/ 611 w 2543"/>
                  <a:gd name="T83" fmla="*/ 3302 h 3302"/>
                  <a:gd name="T84" fmla="*/ 302 w 2543"/>
                  <a:gd name="T85" fmla="*/ 3302 h 3302"/>
                  <a:gd name="T86" fmla="*/ 97 w 2543"/>
                  <a:gd name="T87" fmla="*/ 3276 h 3302"/>
                  <a:gd name="T88" fmla="*/ 0 w 2543"/>
                  <a:gd name="T89" fmla="*/ 3205 h 3302"/>
                  <a:gd name="T90" fmla="*/ 0 w 2543"/>
                  <a:gd name="T91" fmla="*/ 3010 h 3302"/>
                  <a:gd name="T92" fmla="*/ 169 w 2543"/>
                  <a:gd name="T93" fmla="*/ 2665 h 3302"/>
                  <a:gd name="T94" fmla="*/ 673 w 2543"/>
                  <a:gd name="T95" fmla="*/ 2028 h 3302"/>
                  <a:gd name="T96" fmla="*/ 1117 w 2543"/>
                  <a:gd name="T97" fmla="*/ 1293 h 3302"/>
                  <a:gd name="T98" fmla="*/ 1348 w 2543"/>
                  <a:gd name="T99" fmla="*/ 673 h 3302"/>
                  <a:gd name="T100" fmla="*/ 1348 w 2543"/>
                  <a:gd name="T101" fmla="*/ 558 h 3302"/>
                  <a:gd name="T102" fmla="*/ 1480 w 2543"/>
                  <a:gd name="T103" fmla="*/ 327 h 3302"/>
                  <a:gd name="T104" fmla="*/ 1791 w 2543"/>
                  <a:gd name="T105" fmla="*/ 71 h 3302"/>
                  <a:gd name="T106" fmla="*/ 1932 w 2543"/>
                  <a:gd name="T107" fmla="*/ 0 h 3302"/>
                  <a:gd name="T108" fmla="*/ 1950 w 2543"/>
                  <a:gd name="T109" fmla="*/ 115 h 3302"/>
                  <a:gd name="T110" fmla="*/ 2083 w 2543"/>
                  <a:gd name="T111" fmla="*/ 327 h 3302"/>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2543"/>
                  <a:gd name="T169" fmla="*/ 0 h 3302"/>
                  <a:gd name="T170" fmla="*/ 2543 w 2543"/>
                  <a:gd name="T171" fmla="*/ 3302 h 3302"/>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2543" h="3302">
                    <a:moveTo>
                      <a:pt x="2083" y="327"/>
                    </a:moveTo>
                    <a:lnTo>
                      <a:pt x="2127" y="478"/>
                    </a:lnTo>
                    <a:lnTo>
                      <a:pt x="2198" y="575"/>
                    </a:lnTo>
                    <a:lnTo>
                      <a:pt x="2410" y="1275"/>
                    </a:lnTo>
                    <a:lnTo>
                      <a:pt x="2393" y="1311"/>
                    </a:lnTo>
                    <a:lnTo>
                      <a:pt x="2393" y="1373"/>
                    </a:lnTo>
                    <a:lnTo>
                      <a:pt x="1835" y="1478"/>
                    </a:lnTo>
                    <a:lnTo>
                      <a:pt x="1719" y="1506"/>
                    </a:lnTo>
                    <a:lnTo>
                      <a:pt x="1409" y="1674"/>
                    </a:lnTo>
                    <a:lnTo>
                      <a:pt x="1312" y="1869"/>
                    </a:lnTo>
                    <a:lnTo>
                      <a:pt x="1232" y="2045"/>
                    </a:lnTo>
                    <a:lnTo>
                      <a:pt x="1019" y="2222"/>
                    </a:lnTo>
                    <a:lnTo>
                      <a:pt x="736" y="2276"/>
                    </a:lnTo>
                    <a:lnTo>
                      <a:pt x="558" y="2506"/>
                    </a:lnTo>
                    <a:lnTo>
                      <a:pt x="594" y="2603"/>
                    </a:lnTo>
                    <a:lnTo>
                      <a:pt x="594" y="2621"/>
                    </a:lnTo>
                    <a:lnTo>
                      <a:pt x="611" y="2647"/>
                    </a:lnTo>
                    <a:lnTo>
                      <a:pt x="647" y="2647"/>
                    </a:lnTo>
                    <a:lnTo>
                      <a:pt x="691" y="2452"/>
                    </a:lnTo>
                    <a:lnTo>
                      <a:pt x="869" y="2329"/>
                    </a:lnTo>
                    <a:lnTo>
                      <a:pt x="1002" y="2329"/>
                    </a:lnTo>
                    <a:lnTo>
                      <a:pt x="1232" y="2196"/>
                    </a:lnTo>
                    <a:lnTo>
                      <a:pt x="1392" y="2010"/>
                    </a:lnTo>
                    <a:lnTo>
                      <a:pt x="1463" y="1833"/>
                    </a:lnTo>
                    <a:lnTo>
                      <a:pt x="1693" y="1656"/>
                    </a:lnTo>
                    <a:lnTo>
                      <a:pt x="2180" y="1541"/>
                    </a:lnTo>
                    <a:lnTo>
                      <a:pt x="2428" y="1506"/>
                    </a:lnTo>
                    <a:lnTo>
                      <a:pt x="2490" y="1523"/>
                    </a:lnTo>
                    <a:lnTo>
                      <a:pt x="2543" y="1771"/>
                    </a:lnTo>
                    <a:lnTo>
                      <a:pt x="2454" y="2196"/>
                    </a:lnTo>
                    <a:lnTo>
                      <a:pt x="2393" y="2391"/>
                    </a:lnTo>
                    <a:lnTo>
                      <a:pt x="2277" y="2470"/>
                    </a:lnTo>
                    <a:lnTo>
                      <a:pt x="2180" y="2391"/>
                    </a:lnTo>
                    <a:lnTo>
                      <a:pt x="1950" y="2391"/>
                    </a:lnTo>
                    <a:lnTo>
                      <a:pt x="1817" y="2470"/>
                    </a:lnTo>
                    <a:lnTo>
                      <a:pt x="1675" y="2665"/>
                    </a:lnTo>
                    <a:lnTo>
                      <a:pt x="1675" y="2700"/>
                    </a:lnTo>
                    <a:lnTo>
                      <a:pt x="1480" y="2718"/>
                    </a:lnTo>
                    <a:lnTo>
                      <a:pt x="1312" y="2798"/>
                    </a:lnTo>
                    <a:lnTo>
                      <a:pt x="1152" y="3010"/>
                    </a:lnTo>
                    <a:lnTo>
                      <a:pt x="788" y="3276"/>
                    </a:lnTo>
                    <a:lnTo>
                      <a:pt x="611" y="3302"/>
                    </a:lnTo>
                    <a:lnTo>
                      <a:pt x="302" y="3302"/>
                    </a:lnTo>
                    <a:lnTo>
                      <a:pt x="97" y="3276"/>
                    </a:lnTo>
                    <a:lnTo>
                      <a:pt x="0" y="3205"/>
                    </a:lnTo>
                    <a:lnTo>
                      <a:pt x="0" y="3010"/>
                    </a:lnTo>
                    <a:lnTo>
                      <a:pt x="169" y="2665"/>
                    </a:lnTo>
                    <a:lnTo>
                      <a:pt x="673" y="2028"/>
                    </a:lnTo>
                    <a:lnTo>
                      <a:pt x="1117" y="1293"/>
                    </a:lnTo>
                    <a:lnTo>
                      <a:pt x="1348" y="673"/>
                    </a:lnTo>
                    <a:lnTo>
                      <a:pt x="1348" y="558"/>
                    </a:lnTo>
                    <a:lnTo>
                      <a:pt x="1480" y="327"/>
                    </a:lnTo>
                    <a:lnTo>
                      <a:pt x="1791" y="71"/>
                    </a:lnTo>
                    <a:lnTo>
                      <a:pt x="1932" y="0"/>
                    </a:lnTo>
                    <a:lnTo>
                      <a:pt x="1950" y="115"/>
                    </a:lnTo>
                    <a:lnTo>
                      <a:pt x="2083" y="327"/>
                    </a:lnTo>
                    <a:close/>
                  </a:path>
                </a:pathLst>
              </a:custGeom>
              <a:solidFill>
                <a:srgbClr val="867B62"/>
              </a:solidFill>
              <a:ln w="9525">
                <a:noFill/>
                <a:round/>
                <a:headEnd/>
                <a:tailEnd/>
              </a:ln>
            </p:spPr>
            <p:txBody>
              <a:bodyPr>
                <a:prstTxWarp prst="textNoShape">
                  <a:avLst/>
                </a:prstTxWarp>
              </a:bodyPr>
              <a:lstStyle/>
              <a:p>
                <a:endParaRPr lang="en-US"/>
              </a:p>
            </p:txBody>
          </p:sp>
          <p:sp>
            <p:nvSpPr>
              <p:cNvPr id="30793" name="Freeform 192"/>
              <p:cNvSpPr>
                <a:spLocks/>
              </p:cNvSpPr>
              <p:nvPr/>
            </p:nvSpPr>
            <p:spPr bwMode="auto">
              <a:xfrm>
                <a:off x="2952" y="1558"/>
                <a:ext cx="407" cy="69"/>
              </a:xfrm>
              <a:custGeom>
                <a:avLst/>
                <a:gdLst>
                  <a:gd name="T0" fmla="*/ 612 w 5290"/>
                  <a:gd name="T1" fmla="*/ 98 h 886"/>
                  <a:gd name="T2" fmla="*/ 1392 w 5290"/>
                  <a:gd name="T3" fmla="*/ 116 h 886"/>
                  <a:gd name="T4" fmla="*/ 1498 w 5290"/>
                  <a:gd name="T5" fmla="*/ 151 h 886"/>
                  <a:gd name="T6" fmla="*/ 2047 w 5290"/>
                  <a:gd name="T7" fmla="*/ 248 h 886"/>
                  <a:gd name="T8" fmla="*/ 2526 w 5290"/>
                  <a:gd name="T9" fmla="*/ 364 h 886"/>
                  <a:gd name="T10" fmla="*/ 3439 w 5290"/>
                  <a:gd name="T11" fmla="*/ 425 h 886"/>
                  <a:gd name="T12" fmla="*/ 4033 w 5290"/>
                  <a:gd name="T13" fmla="*/ 461 h 886"/>
                  <a:gd name="T14" fmla="*/ 4174 w 5290"/>
                  <a:gd name="T15" fmla="*/ 523 h 886"/>
                  <a:gd name="T16" fmla="*/ 4812 w 5290"/>
                  <a:gd name="T17" fmla="*/ 603 h 886"/>
                  <a:gd name="T18" fmla="*/ 5007 w 5290"/>
                  <a:gd name="T19" fmla="*/ 709 h 886"/>
                  <a:gd name="T20" fmla="*/ 5007 w 5290"/>
                  <a:gd name="T21" fmla="*/ 753 h 886"/>
                  <a:gd name="T22" fmla="*/ 5290 w 5290"/>
                  <a:gd name="T23" fmla="*/ 886 h 886"/>
                  <a:gd name="T24" fmla="*/ 5157 w 5290"/>
                  <a:gd name="T25" fmla="*/ 886 h 886"/>
                  <a:gd name="T26" fmla="*/ 5060 w 5290"/>
                  <a:gd name="T27" fmla="*/ 850 h 886"/>
                  <a:gd name="T28" fmla="*/ 4325 w 5290"/>
                  <a:gd name="T29" fmla="*/ 833 h 886"/>
                  <a:gd name="T30" fmla="*/ 2916 w 5290"/>
                  <a:gd name="T31" fmla="*/ 735 h 886"/>
                  <a:gd name="T32" fmla="*/ 1622 w 5290"/>
                  <a:gd name="T33" fmla="*/ 505 h 886"/>
                  <a:gd name="T34" fmla="*/ 1295 w 5290"/>
                  <a:gd name="T35" fmla="*/ 407 h 886"/>
                  <a:gd name="T36" fmla="*/ 1082 w 5290"/>
                  <a:gd name="T37" fmla="*/ 390 h 886"/>
                  <a:gd name="T38" fmla="*/ 497 w 5290"/>
                  <a:gd name="T39" fmla="*/ 231 h 886"/>
                  <a:gd name="T40" fmla="*/ 0 w 5290"/>
                  <a:gd name="T41" fmla="*/ 80 h 886"/>
                  <a:gd name="T42" fmla="*/ 72 w 5290"/>
                  <a:gd name="T43" fmla="*/ 0 h 886"/>
                  <a:gd name="T44" fmla="*/ 320 w 5290"/>
                  <a:gd name="T45" fmla="*/ 36 h 886"/>
                  <a:gd name="T46" fmla="*/ 612 w 5290"/>
                  <a:gd name="T47" fmla="*/ 98 h 88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290"/>
                  <a:gd name="T73" fmla="*/ 0 h 886"/>
                  <a:gd name="T74" fmla="*/ 5290 w 5290"/>
                  <a:gd name="T75" fmla="*/ 886 h 88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290" h="886">
                    <a:moveTo>
                      <a:pt x="612" y="98"/>
                    </a:moveTo>
                    <a:lnTo>
                      <a:pt x="1392" y="116"/>
                    </a:lnTo>
                    <a:lnTo>
                      <a:pt x="1498" y="151"/>
                    </a:lnTo>
                    <a:lnTo>
                      <a:pt x="2047" y="248"/>
                    </a:lnTo>
                    <a:lnTo>
                      <a:pt x="2526" y="364"/>
                    </a:lnTo>
                    <a:lnTo>
                      <a:pt x="3439" y="425"/>
                    </a:lnTo>
                    <a:lnTo>
                      <a:pt x="4033" y="461"/>
                    </a:lnTo>
                    <a:lnTo>
                      <a:pt x="4174" y="523"/>
                    </a:lnTo>
                    <a:lnTo>
                      <a:pt x="4812" y="603"/>
                    </a:lnTo>
                    <a:lnTo>
                      <a:pt x="5007" y="709"/>
                    </a:lnTo>
                    <a:lnTo>
                      <a:pt x="5007" y="753"/>
                    </a:lnTo>
                    <a:lnTo>
                      <a:pt x="5290" y="886"/>
                    </a:lnTo>
                    <a:lnTo>
                      <a:pt x="5157" y="886"/>
                    </a:lnTo>
                    <a:lnTo>
                      <a:pt x="5060" y="850"/>
                    </a:lnTo>
                    <a:lnTo>
                      <a:pt x="4325" y="833"/>
                    </a:lnTo>
                    <a:lnTo>
                      <a:pt x="2916" y="735"/>
                    </a:lnTo>
                    <a:lnTo>
                      <a:pt x="1622" y="505"/>
                    </a:lnTo>
                    <a:lnTo>
                      <a:pt x="1295" y="407"/>
                    </a:lnTo>
                    <a:lnTo>
                      <a:pt x="1082" y="390"/>
                    </a:lnTo>
                    <a:lnTo>
                      <a:pt x="497" y="231"/>
                    </a:lnTo>
                    <a:lnTo>
                      <a:pt x="0" y="80"/>
                    </a:lnTo>
                    <a:lnTo>
                      <a:pt x="72" y="0"/>
                    </a:lnTo>
                    <a:lnTo>
                      <a:pt x="320" y="36"/>
                    </a:lnTo>
                    <a:lnTo>
                      <a:pt x="612" y="98"/>
                    </a:lnTo>
                    <a:close/>
                  </a:path>
                </a:pathLst>
              </a:custGeom>
              <a:solidFill>
                <a:srgbClr val="EDE6D2"/>
              </a:solidFill>
              <a:ln w="9525">
                <a:noFill/>
                <a:round/>
                <a:headEnd/>
                <a:tailEnd/>
              </a:ln>
            </p:spPr>
            <p:txBody>
              <a:bodyPr>
                <a:prstTxWarp prst="textNoShape">
                  <a:avLst/>
                </a:prstTxWarp>
              </a:bodyPr>
              <a:lstStyle/>
              <a:p>
                <a:endParaRPr lang="en-US"/>
              </a:p>
            </p:txBody>
          </p:sp>
          <p:sp>
            <p:nvSpPr>
              <p:cNvPr id="30794" name="Freeform 193"/>
              <p:cNvSpPr>
                <a:spLocks/>
              </p:cNvSpPr>
              <p:nvPr/>
            </p:nvSpPr>
            <p:spPr bwMode="auto">
              <a:xfrm>
                <a:off x="2900" y="1561"/>
                <a:ext cx="463" cy="403"/>
              </a:xfrm>
              <a:custGeom>
                <a:avLst/>
                <a:gdLst>
                  <a:gd name="T0" fmla="*/ 310 w 6015"/>
                  <a:gd name="T1" fmla="*/ 97 h 5232"/>
                  <a:gd name="T2" fmla="*/ 558 w 6015"/>
                  <a:gd name="T3" fmla="*/ 115 h 5232"/>
                  <a:gd name="T4" fmla="*/ 1338 w 6015"/>
                  <a:gd name="T5" fmla="*/ 371 h 5232"/>
                  <a:gd name="T6" fmla="*/ 2206 w 6015"/>
                  <a:gd name="T7" fmla="*/ 522 h 5232"/>
                  <a:gd name="T8" fmla="*/ 2728 w 6015"/>
                  <a:gd name="T9" fmla="*/ 664 h 5232"/>
                  <a:gd name="T10" fmla="*/ 4023 w 6015"/>
                  <a:gd name="T11" fmla="*/ 832 h 5232"/>
                  <a:gd name="T12" fmla="*/ 4988 w 6015"/>
                  <a:gd name="T13" fmla="*/ 895 h 5232"/>
                  <a:gd name="T14" fmla="*/ 5954 w 6015"/>
                  <a:gd name="T15" fmla="*/ 965 h 5232"/>
                  <a:gd name="T16" fmla="*/ 6015 w 6015"/>
                  <a:gd name="T17" fmla="*/ 1044 h 5232"/>
                  <a:gd name="T18" fmla="*/ 5936 w 6015"/>
                  <a:gd name="T19" fmla="*/ 1700 h 5232"/>
                  <a:gd name="T20" fmla="*/ 5882 w 6015"/>
                  <a:gd name="T21" fmla="*/ 2337 h 5232"/>
                  <a:gd name="T22" fmla="*/ 5794 w 6015"/>
                  <a:gd name="T23" fmla="*/ 2921 h 5232"/>
                  <a:gd name="T24" fmla="*/ 5396 w 6015"/>
                  <a:gd name="T25" fmla="*/ 4772 h 5232"/>
                  <a:gd name="T26" fmla="*/ 5378 w 6015"/>
                  <a:gd name="T27" fmla="*/ 5082 h 5232"/>
                  <a:gd name="T28" fmla="*/ 5298 w 6015"/>
                  <a:gd name="T29" fmla="*/ 5197 h 5232"/>
                  <a:gd name="T30" fmla="*/ 4448 w 6015"/>
                  <a:gd name="T31" fmla="*/ 5232 h 5232"/>
                  <a:gd name="T32" fmla="*/ 2905 w 6015"/>
                  <a:gd name="T33" fmla="*/ 5215 h 5232"/>
                  <a:gd name="T34" fmla="*/ 2303 w 6015"/>
                  <a:gd name="T35" fmla="*/ 5082 h 5232"/>
                  <a:gd name="T36" fmla="*/ 1799 w 6015"/>
                  <a:gd name="T37" fmla="*/ 5020 h 5232"/>
                  <a:gd name="T38" fmla="*/ 1045 w 6015"/>
                  <a:gd name="T39" fmla="*/ 4816 h 5232"/>
                  <a:gd name="T40" fmla="*/ 868 w 6015"/>
                  <a:gd name="T41" fmla="*/ 4790 h 5232"/>
                  <a:gd name="T42" fmla="*/ 850 w 6015"/>
                  <a:gd name="T43" fmla="*/ 3921 h 5232"/>
                  <a:gd name="T44" fmla="*/ 753 w 6015"/>
                  <a:gd name="T45" fmla="*/ 3019 h 5232"/>
                  <a:gd name="T46" fmla="*/ 699 w 6015"/>
                  <a:gd name="T47" fmla="*/ 2921 h 5232"/>
                  <a:gd name="T48" fmla="*/ 717 w 6015"/>
                  <a:gd name="T49" fmla="*/ 2895 h 5232"/>
                  <a:gd name="T50" fmla="*/ 983 w 6015"/>
                  <a:gd name="T51" fmla="*/ 2798 h 5232"/>
                  <a:gd name="T52" fmla="*/ 1257 w 6015"/>
                  <a:gd name="T53" fmla="*/ 2514 h 5232"/>
                  <a:gd name="T54" fmla="*/ 1435 w 6015"/>
                  <a:gd name="T55" fmla="*/ 2089 h 5232"/>
                  <a:gd name="T56" fmla="*/ 1471 w 6015"/>
                  <a:gd name="T57" fmla="*/ 1435 h 5232"/>
                  <a:gd name="T58" fmla="*/ 1338 w 6015"/>
                  <a:gd name="T59" fmla="*/ 1044 h 5232"/>
                  <a:gd name="T60" fmla="*/ 1178 w 6015"/>
                  <a:gd name="T61" fmla="*/ 929 h 5232"/>
                  <a:gd name="T62" fmla="*/ 850 w 6015"/>
                  <a:gd name="T63" fmla="*/ 929 h 5232"/>
                  <a:gd name="T64" fmla="*/ 584 w 6015"/>
                  <a:gd name="T65" fmla="*/ 1107 h 5232"/>
                  <a:gd name="T66" fmla="*/ 540 w 6015"/>
                  <a:gd name="T67" fmla="*/ 1159 h 5232"/>
                  <a:gd name="T68" fmla="*/ 487 w 6015"/>
                  <a:gd name="T69" fmla="*/ 1222 h 5232"/>
                  <a:gd name="T70" fmla="*/ 141 w 6015"/>
                  <a:gd name="T71" fmla="*/ 230 h 5232"/>
                  <a:gd name="T72" fmla="*/ 0 w 6015"/>
                  <a:gd name="T73" fmla="*/ 44 h 5232"/>
                  <a:gd name="T74" fmla="*/ 17 w 6015"/>
                  <a:gd name="T75" fmla="*/ 0 h 5232"/>
                  <a:gd name="T76" fmla="*/ 248 w 6015"/>
                  <a:gd name="T77" fmla="*/ 44 h 5232"/>
                  <a:gd name="T78" fmla="*/ 310 w 6015"/>
                  <a:gd name="T79" fmla="*/ 97 h 5232"/>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6015"/>
                  <a:gd name="T121" fmla="*/ 0 h 5232"/>
                  <a:gd name="T122" fmla="*/ 6015 w 6015"/>
                  <a:gd name="T123" fmla="*/ 5232 h 5232"/>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6015" h="5232">
                    <a:moveTo>
                      <a:pt x="310" y="97"/>
                    </a:moveTo>
                    <a:lnTo>
                      <a:pt x="558" y="115"/>
                    </a:lnTo>
                    <a:lnTo>
                      <a:pt x="1338" y="371"/>
                    </a:lnTo>
                    <a:lnTo>
                      <a:pt x="2206" y="522"/>
                    </a:lnTo>
                    <a:lnTo>
                      <a:pt x="2728" y="664"/>
                    </a:lnTo>
                    <a:lnTo>
                      <a:pt x="4023" y="832"/>
                    </a:lnTo>
                    <a:lnTo>
                      <a:pt x="4988" y="895"/>
                    </a:lnTo>
                    <a:lnTo>
                      <a:pt x="5954" y="965"/>
                    </a:lnTo>
                    <a:lnTo>
                      <a:pt x="6015" y="1044"/>
                    </a:lnTo>
                    <a:lnTo>
                      <a:pt x="5936" y="1700"/>
                    </a:lnTo>
                    <a:lnTo>
                      <a:pt x="5882" y="2337"/>
                    </a:lnTo>
                    <a:lnTo>
                      <a:pt x="5794" y="2921"/>
                    </a:lnTo>
                    <a:lnTo>
                      <a:pt x="5396" y="4772"/>
                    </a:lnTo>
                    <a:lnTo>
                      <a:pt x="5378" y="5082"/>
                    </a:lnTo>
                    <a:lnTo>
                      <a:pt x="5298" y="5197"/>
                    </a:lnTo>
                    <a:lnTo>
                      <a:pt x="4448" y="5232"/>
                    </a:lnTo>
                    <a:lnTo>
                      <a:pt x="2905" y="5215"/>
                    </a:lnTo>
                    <a:lnTo>
                      <a:pt x="2303" y="5082"/>
                    </a:lnTo>
                    <a:lnTo>
                      <a:pt x="1799" y="5020"/>
                    </a:lnTo>
                    <a:lnTo>
                      <a:pt x="1045" y="4816"/>
                    </a:lnTo>
                    <a:lnTo>
                      <a:pt x="868" y="4790"/>
                    </a:lnTo>
                    <a:lnTo>
                      <a:pt x="850" y="3921"/>
                    </a:lnTo>
                    <a:lnTo>
                      <a:pt x="753" y="3019"/>
                    </a:lnTo>
                    <a:lnTo>
                      <a:pt x="699" y="2921"/>
                    </a:lnTo>
                    <a:lnTo>
                      <a:pt x="717" y="2895"/>
                    </a:lnTo>
                    <a:lnTo>
                      <a:pt x="983" y="2798"/>
                    </a:lnTo>
                    <a:lnTo>
                      <a:pt x="1257" y="2514"/>
                    </a:lnTo>
                    <a:lnTo>
                      <a:pt x="1435" y="2089"/>
                    </a:lnTo>
                    <a:lnTo>
                      <a:pt x="1471" y="1435"/>
                    </a:lnTo>
                    <a:lnTo>
                      <a:pt x="1338" y="1044"/>
                    </a:lnTo>
                    <a:lnTo>
                      <a:pt x="1178" y="929"/>
                    </a:lnTo>
                    <a:lnTo>
                      <a:pt x="850" y="929"/>
                    </a:lnTo>
                    <a:lnTo>
                      <a:pt x="584" y="1107"/>
                    </a:lnTo>
                    <a:lnTo>
                      <a:pt x="540" y="1159"/>
                    </a:lnTo>
                    <a:lnTo>
                      <a:pt x="487" y="1222"/>
                    </a:lnTo>
                    <a:lnTo>
                      <a:pt x="141" y="230"/>
                    </a:lnTo>
                    <a:lnTo>
                      <a:pt x="0" y="44"/>
                    </a:lnTo>
                    <a:lnTo>
                      <a:pt x="17" y="0"/>
                    </a:lnTo>
                    <a:lnTo>
                      <a:pt x="248" y="44"/>
                    </a:lnTo>
                    <a:lnTo>
                      <a:pt x="310" y="97"/>
                    </a:lnTo>
                    <a:close/>
                  </a:path>
                </a:pathLst>
              </a:custGeom>
              <a:solidFill>
                <a:srgbClr val="B14E30"/>
              </a:solidFill>
              <a:ln w="9525">
                <a:noFill/>
                <a:round/>
                <a:headEnd/>
                <a:tailEnd/>
              </a:ln>
            </p:spPr>
            <p:txBody>
              <a:bodyPr>
                <a:prstTxWarp prst="textNoShape">
                  <a:avLst/>
                </a:prstTxWarp>
              </a:bodyPr>
              <a:lstStyle/>
              <a:p>
                <a:endParaRPr lang="en-US"/>
              </a:p>
            </p:txBody>
          </p:sp>
          <p:sp>
            <p:nvSpPr>
              <p:cNvPr id="30795" name="Freeform 194"/>
              <p:cNvSpPr>
                <a:spLocks/>
              </p:cNvSpPr>
              <p:nvPr/>
            </p:nvSpPr>
            <p:spPr bwMode="auto">
              <a:xfrm>
                <a:off x="3559" y="1563"/>
                <a:ext cx="68" cy="117"/>
              </a:xfrm>
              <a:custGeom>
                <a:avLst/>
                <a:gdLst>
                  <a:gd name="T0" fmla="*/ 399 w 887"/>
                  <a:gd name="T1" fmla="*/ 549 h 1532"/>
                  <a:gd name="T2" fmla="*/ 524 w 887"/>
                  <a:gd name="T3" fmla="*/ 814 h 1532"/>
                  <a:gd name="T4" fmla="*/ 736 w 887"/>
                  <a:gd name="T5" fmla="*/ 1089 h 1532"/>
                  <a:gd name="T6" fmla="*/ 887 w 887"/>
                  <a:gd name="T7" fmla="*/ 1204 h 1532"/>
                  <a:gd name="T8" fmla="*/ 790 w 887"/>
                  <a:gd name="T9" fmla="*/ 1417 h 1532"/>
                  <a:gd name="T10" fmla="*/ 612 w 887"/>
                  <a:gd name="T11" fmla="*/ 1532 h 1532"/>
                  <a:gd name="T12" fmla="*/ 381 w 887"/>
                  <a:gd name="T13" fmla="*/ 1532 h 1532"/>
                  <a:gd name="T14" fmla="*/ 169 w 887"/>
                  <a:gd name="T15" fmla="*/ 1319 h 1532"/>
                  <a:gd name="T16" fmla="*/ 36 w 887"/>
                  <a:gd name="T17" fmla="*/ 1010 h 1532"/>
                  <a:gd name="T18" fmla="*/ 0 w 887"/>
                  <a:gd name="T19" fmla="*/ 601 h 1532"/>
                  <a:gd name="T20" fmla="*/ 98 w 887"/>
                  <a:gd name="T21" fmla="*/ 212 h 1532"/>
                  <a:gd name="T22" fmla="*/ 284 w 887"/>
                  <a:gd name="T23" fmla="*/ 0 h 1532"/>
                  <a:gd name="T24" fmla="*/ 346 w 887"/>
                  <a:gd name="T25" fmla="*/ 212 h 1532"/>
                  <a:gd name="T26" fmla="*/ 399 w 887"/>
                  <a:gd name="T27" fmla="*/ 549 h 153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887"/>
                  <a:gd name="T43" fmla="*/ 0 h 1532"/>
                  <a:gd name="T44" fmla="*/ 887 w 887"/>
                  <a:gd name="T45" fmla="*/ 1532 h 1532"/>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887" h="1532">
                    <a:moveTo>
                      <a:pt x="399" y="549"/>
                    </a:moveTo>
                    <a:lnTo>
                      <a:pt x="524" y="814"/>
                    </a:lnTo>
                    <a:lnTo>
                      <a:pt x="736" y="1089"/>
                    </a:lnTo>
                    <a:lnTo>
                      <a:pt x="887" y="1204"/>
                    </a:lnTo>
                    <a:lnTo>
                      <a:pt x="790" y="1417"/>
                    </a:lnTo>
                    <a:lnTo>
                      <a:pt x="612" y="1532"/>
                    </a:lnTo>
                    <a:lnTo>
                      <a:pt x="381" y="1532"/>
                    </a:lnTo>
                    <a:lnTo>
                      <a:pt x="169" y="1319"/>
                    </a:lnTo>
                    <a:lnTo>
                      <a:pt x="36" y="1010"/>
                    </a:lnTo>
                    <a:lnTo>
                      <a:pt x="0" y="601"/>
                    </a:lnTo>
                    <a:lnTo>
                      <a:pt x="98" y="212"/>
                    </a:lnTo>
                    <a:lnTo>
                      <a:pt x="284" y="0"/>
                    </a:lnTo>
                    <a:lnTo>
                      <a:pt x="346" y="212"/>
                    </a:lnTo>
                    <a:lnTo>
                      <a:pt x="399" y="549"/>
                    </a:lnTo>
                    <a:close/>
                  </a:path>
                </a:pathLst>
              </a:custGeom>
              <a:solidFill>
                <a:srgbClr val="53575C"/>
              </a:solidFill>
              <a:ln w="9525">
                <a:noFill/>
                <a:round/>
                <a:headEnd/>
                <a:tailEnd/>
              </a:ln>
            </p:spPr>
            <p:txBody>
              <a:bodyPr>
                <a:prstTxWarp prst="textNoShape">
                  <a:avLst/>
                </a:prstTxWarp>
              </a:bodyPr>
              <a:lstStyle/>
              <a:p>
                <a:endParaRPr lang="en-US"/>
              </a:p>
            </p:txBody>
          </p:sp>
          <p:sp>
            <p:nvSpPr>
              <p:cNvPr id="30796" name="Freeform 195"/>
              <p:cNvSpPr>
                <a:spLocks/>
              </p:cNvSpPr>
              <p:nvPr/>
            </p:nvSpPr>
            <p:spPr bwMode="auto">
              <a:xfrm>
                <a:off x="3372" y="1627"/>
                <a:ext cx="32" cy="22"/>
              </a:xfrm>
              <a:custGeom>
                <a:avLst/>
                <a:gdLst>
                  <a:gd name="T0" fmla="*/ 426 w 426"/>
                  <a:gd name="T1" fmla="*/ 115 h 293"/>
                  <a:gd name="T2" fmla="*/ 426 w 426"/>
                  <a:gd name="T3" fmla="*/ 230 h 293"/>
                  <a:gd name="T4" fmla="*/ 363 w 426"/>
                  <a:gd name="T5" fmla="*/ 293 h 293"/>
                  <a:gd name="T6" fmla="*/ 150 w 426"/>
                  <a:gd name="T7" fmla="*/ 257 h 293"/>
                  <a:gd name="T8" fmla="*/ 53 w 426"/>
                  <a:gd name="T9" fmla="*/ 178 h 293"/>
                  <a:gd name="T10" fmla="*/ 0 w 426"/>
                  <a:gd name="T11" fmla="*/ 62 h 293"/>
                  <a:gd name="T12" fmla="*/ 53 w 426"/>
                  <a:gd name="T13" fmla="*/ 17 h 293"/>
                  <a:gd name="T14" fmla="*/ 195 w 426"/>
                  <a:gd name="T15" fmla="*/ 0 h 293"/>
                  <a:gd name="T16" fmla="*/ 328 w 426"/>
                  <a:gd name="T17" fmla="*/ 45 h 293"/>
                  <a:gd name="T18" fmla="*/ 426 w 426"/>
                  <a:gd name="T19" fmla="*/ 115 h 29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26"/>
                  <a:gd name="T31" fmla="*/ 0 h 293"/>
                  <a:gd name="T32" fmla="*/ 426 w 426"/>
                  <a:gd name="T33" fmla="*/ 293 h 29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26" h="293">
                    <a:moveTo>
                      <a:pt x="426" y="115"/>
                    </a:moveTo>
                    <a:lnTo>
                      <a:pt x="426" y="230"/>
                    </a:lnTo>
                    <a:lnTo>
                      <a:pt x="363" y="293"/>
                    </a:lnTo>
                    <a:lnTo>
                      <a:pt x="150" y="257"/>
                    </a:lnTo>
                    <a:lnTo>
                      <a:pt x="53" y="178"/>
                    </a:lnTo>
                    <a:lnTo>
                      <a:pt x="0" y="62"/>
                    </a:lnTo>
                    <a:lnTo>
                      <a:pt x="53" y="17"/>
                    </a:lnTo>
                    <a:lnTo>
                      <a:pt x="195" y="0"/>
                    </a:lnTo>
                    <a:lnTo>
                      <a:pt x="328" y="45"/>
                    </a:lnTo>
                    <a:lnTo>
                      <a:pt x="426" y="115"/>
                    </a:lnTo>
                    <a:close/>
                  </a:path>
                </a:pathLst>
              </a:custGeom>
              <a:solidFill>
                <a:srgbClr val="877B68"/>
              </a:solidFill>
              <a:ln w="9525">
                <a:noFill/>
                <a:round/>
                <a:headEnd/>
                <a:tailEnd/>
              </a:ln>
            </p:spPr>
            <p:txBody>
              <a:bodyPr>
                <a:prstTxWarp prst="textNoShape">
                  <a:avLst/>
                </a:prstTxWarp>
              </a:bodyPr>
              <a:lstStyle/>
              <a:p>
                <a:endParaRPr lang="en-US"/>
              </a:p>
            </p:txBody>
          </p:sp>
          <p:sp>
            <p:nvSpPr>
              <p:cNvPr id="30797" name="Freeform 196"/>
              <p:cNvSpPr>
                <a:spLocks/>
              </p:cNvSpPr>
              <p:nvPr/>
            </p:nvSpPr>
            <p:spPr bwMode="auto">
              <a:xfrm>
                <a:off x="2927" y="1641"/>
                <a:ext cx="79" cy="133"/>
              </a:xfrm>
              <a:custGeom>
                <a:avLst/>
                <a:gdLst>
                  <a:gd name="T0" fmla="*/ 993 w 1027"/>
                  <a:gd name="T1" fmla="*/ 258 h 1718"/>
                  <a:gd name="T2" fmla="*/ 1027 w 1027"/>
                  <a:gd name="T3" fmla="*/ 523 h 1718"/>
                  <a:gd name="T4" fmla="*/ 975 w 1027"/>
                  <a:gd name="T5" fmla="*/ 1063 h 1718"/>
                  <a:gd name="T6" fmla="*/ 780 w 1027"/>
                  <a:gd name="T7" fmla="*/ 1488 h 1718"/>
                  <a:gd name="T8" fmla="*/ 505 w 1027"/>
                  <a:gd name="T9" fmla="*/ 1718 h 1718"/>
                  <a:gd name="T10" fmla="*/ 275 w 1027"/>
                  <a:gd name="T11" fmla="*/ 1700 h 1718"/>
                  <a:gd name="T12" fmla="*/ 115 w 1027"/>
                  <a:gd name="T13" fmla="*/ 1603 h 1718"/>
                  <a:gd name="T14" fmla="*/ 0 w 1027"/>
                  <a:gd name="T15" fmla="*/ 1452 h 1718"/>
                  <a:gd name="T16" fmla="*/ 142 w 1027"/>
                  <a:gd name="T17" fmla="*/ 1107 h 1718"/>
                  <a:gd name="T18" fmla="*/ 195 w 1027"/>
                  <a:gd name="T19" fmla="*/ 621 h 1718"/>
                  <a:gd name="T20" fmla="*/ 142 w 1027"/>
                  <a:gd name="T21" fmla="*/ 329 h 1718"/>
                  <a:gd name="T22" fmla="*/ 567 w 1027"/>
                  <a:gd name="T23" fmla="*/ 18 h 1718"/>
                  <a:gd name="T24" fmla="*/ 602 w 1027"/>
                  <a:gd name="T25" fmla="*/ 0 h 1718"/>
                  <a:gd name="T26" fmla="*/ 851 w 1027"/>
                  <a:gd name="T27" fmla="*/ 36 h 1718"/>
                  <a:gd name="T28" fmla="*/ 993 w 1027"/>
                  <a:gd name="T29" fmla="*/ 258 h 17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027"/>
                  <a:gd name="T46" fmla="*/ 0 h 1718"/>
                  <a:gd name="T47" fmla="*/ 1027 w 1027"/>
                  <a:gd name="T48" fmla="*/ 1718 h 17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027" h="1718">
                    <a:moveTo>
                      <a:pt x="993" y="258"/>
                    </a:moveTo>
                    <a:lnTo>
                      <a:pt x="1027" y="523"/>
                    </a:lnTo>
                    <a:lnTo>
                      <a:pt x="975" y="1063"/>
                    </a:lnTo>
                    <a:lnTo>
                      <a:pt x="780" y="1488"/>
                    </a:lnTo>
                    <a:lnTo>
                      <a:pt x="505" y="1718"/>
                    </a:lnTo>
                    <a:lnTo>
                      <a:pt x="275" y="1700"/>
                    </a:lnTo>
                    <a:lnTo>
                      <a:pt x="115" y="1603"/>
                    </a:lnTo>
                    <a:lnTo>
                      <a:pt x="0" y="1452"/>
                    </a:lnTo>
                    <a:lnTo>
                      <a:pt x="142" y="1107"/>
                    </a:lnTo>
                    <a:lnTo>
                      <a:pt x="195" y="621"/>
                    </a:lnTo>
                    <a:lnTo>
                      <a:pt x="142" y="329"/>
                    </a:lnTo>
                    <a:lnTo>
                      <a:pt x="567" y="18"/>
                    </a:lnTo>
                    <a:lnTo>
                      <a:pt x="602" y="0"/>
                    </a:lnTo>
                    <a:lnTo>
                      <a:pt x="851" y="36"/>
                    </a:lnTo>
                    <a:lnTo>
                      <a:pt x="993" y="258"/>
                    </a:lnTo>
                    <a:close/>
                  </a:path>
                </a:pathLst>
              </a:custGeom>
              <a:solidFill>
                <a:srgbClr val="53575C"/>
              </a:solidFill>
              <a:ln w="9525">
                <a:noFill/>
                <a:round/>
                <a:headEnd/>
                <a:tailEnd/>
              </a:ln>
            </p:spPr>
            <p:txBody>
              <a:bodyPr>
                <a:prstTxWarp prst="textNoShape">
                  <a:avLst/>
                </a:prstTxWarp>
              </a:bodyPr>
              <a:lstStyle/>
              <a:p>
                <a:endParaRPr lang="en-US"/>
              </a:p>
            </p:txBody>
          </p:sp>
          <p:sp>
            <p:nvSpPr>
              <p:cNvPr id="30798" name="Freeform 197"/>
              <p:cNvSpPr>
                <a:spLocks/>
              </p:cNvSpPr>
              <p:nvPr/>
            </p:nvSpPr>
            <p:spPr bwMode="auto">
              <a:xfrm>
                <a:off x="3318" y="1646"/>
                <a:ext cx="84" cy="322"/>
              </a:xfrm>
              <a:custGeom>
                <a:avLst/>
                <a:gdLst>
                  <a:gd name="T0" fmla="*/ 1045 w 1099"/>
                  <a:gd name="T1" fmla="*/ 151 h 4187"/>
                  <a:gd name="T2" fmla="*/ 1099 w 1099"/>
                  <a:gd name="T3" fmla="*/ 151 h 4187"/>
                  <a:gd name="T4" fmla="*/ 1011 w 1099"/>
                  <a:gd name="T5" fmla="*/ 655 h 4187"/>
                  <a:gd name="T6" fmla="*/ 850 w 1099"/>
                  <a:gd name="T7" fmla="*/ 1213 h 4187"/>
                  <a:gd name="T8" fmla="*/ 735 w 1099"/>
                  <a:gd name="T9" fmla="*/ 1832 h 4187"/>
                  <a:gd name="T10" fmla="*/ 656 w 1099"/>
                  <a:gd name="T11" fmla="*/ 2142 h 4187"/>
                  <a:gd name="T12" fmla="*/ 584 w 1099"/>
                  <a:gd name="T13" fmla="*/ 2832 h 4187"/>
                  <a:gd name="T14" fmla="*/ 451 w 1099"/>
                  <a:gd name="T15" fmla="*/ 4037 h 4187"/>
                  <a:gd name="T16" fmla="*/ 461 w 1099"/>
                  <a:gd name="T17" fmla="*/ 4054 h 4187"/>
                  <a:gd name="T18" fmla="*/ 328 w 1099"/>
                  <a:gd name="T19" fmla="*/ 4152 h 4187"/>
                  <a:gd name="T20" fmla="*/ 133 w 1099"/>
                  <a:gd name="T21" fmla="*/ 4187 h 4187"/>
                  <a:gd name="T22" fmla="*/ 62 w 1099"/>
                  <a:gd name="T23" fmla="*/ 4187 h 4187"/>
                  <a:gd name="T24" fmla="*/ 0 w 1099"/>
                  <a:gd name="T25" fmla="*/ 4054 h 4187"/>
                  <a:gd name="T26" fmla="*/ 98 w 1099"/>
                  <a:gd name="T27" fmla="*/ 3568 h 4187"/>
                  <a:gd name="T28" fmla="*/ 523 w 1099"/>
                  <a:gd name="T29" fmla="*/ 1372 h 4187"/>
                  <a:gd name="T30" fmla="*/ 584 w 1099"/>
                  <a:gd name="T31" fmla="*/ 903 h 4187"/>
                  <a:gd name="T32" fmla="*/ 602 w 1099"/>
                  <a:gd name="T33" fmla="*/ 540 h 4187"/>
                  <a:gd name="T34" fmla="*/ 700 w 1099"/>
                  <a:gd name="T35" fmla="*/ 0 h 4187"/>
                  <a:gd name="T36" fmla="*/ 913 w 1099"/>
                  <a:gd name="T37" fmla="*/ 133 h 4187"/>
                  <a:gd name="T38" fmla="*/ 1045 w 1099"/>
                  <a:gd name="T39" fmla="*/ 151 h 4187"/>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099"/>
                  <a:gd name="T61" fmla="*/ 0 h 4187"/>
                  <a:gd name="T62" fmla="*/ 1099 w 1099"/>
                  <a:gd name="T63" fmla="*/ 4187 h 4187"/>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099" h="4187">
                    <a:moveTo>
                      <a:pt x="1045" y="151"/>
                    </a:moveTo>
                    <a:lnTo>
                      <a:pt x="1099" y="151"/>
                    </a:lnTo>
                    <a:lnTo>
                      <a:pt x="1011" y="655"/>
                    </a:lnTo>
                    <a:lnTo>
                      <a:pt x="850" y="1213"/>
                    </a:lnTo>
                    <a:lnTo>
                      <a:pt x="735" y="1832"/>
                    </a:lnTo>
                    <a:lnTo>
                      <a:pt x="656" y="2142"/>
                    </a:lnTo>
                    <a:lnTo>
                      <a:pt x="584" y="2832"/>
                    </a:lnTo>
                    <a:lnTo>
                      <a:pt x="451" y="4037"/>
                    </a:lnTo>
                    <a:lnTo>
                      <a:pt x="461" y="4054"/>
                    </a:lnTo>
                    <a:lnTo>
                      <a:pt x="328" y="4152"/>
                    </a:lnTo>
                    <a:lnTo>
                      <a:pt x="133" y="4187"/>
                    </a:lnTo>
                    <a:lnTo>
                      <a:pt x="62" y="4187"/>
                    </a:lnTo>
                    <a:lnTo>
                      <a:pt x="0" y="4054"/>
                    </a:lnTo>
                    <a:lnTo>
                      <a:pt x="98" y="3568"/>
                    </a:lnTo>
                    <a:lnTo>
                      <a:pt x="523" y="1372"/>
                    </a:lnTo>
                    <a:lnTo>
                      <a:pt x="584" y="903"/>
                    </a:lnTo>
                    <a:lnTo>
                      <a:pt x="602" y="540"/>
                    </a:lnTo>
                    <a:lnTo>
                      <a:pt x="700" y="0"/>
                    </a:lnTo>
                    <a:lnTo>
                      <a:pt x="913" y="133"/>
                    </a:lnTo>
                    <a:lnTo>
                      <a:pt x="1045" y="151"/>
                    </a:lnTo>
                    <a:close/>
                  </a:path>
                </a:pathLst>
              </a:custGeom>
              <a:solidFill>
                <a:srgbClr val="B14E30"/>
              </a:solidFill>
              <a:ln w="9525">
                <a:noFill/>
                <a:round/>
                <a:headEnd/>
                <a:tailEnd/>
              </a:ln>
            </p:spPr>
            <p:txBody>
              <a:bodyPr>
                <a:prstTxWarp prst="textNoShape">
                  <a:avLst/>
                </a:prstTxWarp>
              </a:bodyPr>
              <a:lstStyle/>
              <a:p>
                <a:endParaRPr lang="en-US"/>
              </a:p>
            </p:txBody>
          </p:sp>
          <p:sp>
            <p:nvSpPr>
              <p:cNvPr id="30799" name="Freeform 198"/>
              <p:cNvSpPr>
                <a:spLocks/>
              </p:cNvSpPr>
              <p:nvPr/>
            </p:nvSpPr>
            <p:spPr bwMode="auto">
              <a:xfrm>
                <a:off x="3089" y="1661"/>
                <a:ext cx="105" cy="230"/>
              </a:xfrm>
              <a:custGeom>
                <a:avLst/>
                <a:gdLst>
                  <a:gd name="T0" fmla="*/ 894 w 1373"/>
                  <a:gd name="T1" fmla="*/ 203 h 2983"/>
                  <a:gd name="T2" fmla="*/ 894 w 1373"/>
                  <a:gd name="T3" fmla="*/ 513 h 2983"/>
                  <a:gd name="T4" fmla="*/ 771 w 1373"/>
                  <a:gd name="T5" fmla="*/ 752 h 2983"/>
                  <a:gd name="T6" fmla="*/ 735 w 1373"/>
                  <a:gd name="T7" fmla="*/ 920 h 2983"/>
                  <a:gd name="T8" fmla="*/ 638 w 1373"/>
                  <a:gd name="T9" fmla="*/ 1035 h 2983"/>
                  <a:gd name="T10" fmla="*/ 602 w 1373"/>
                  <a:gd name="T11" fmla="*/ 1097 h 2983"/>
                  <a:gd name="T12" fmla="*/ 638 w 1373"/>
                  <a:gd name="T13" fmla="*/ 1407 h 2983"/>
                  <a:gd name="T14" fmla="*/ 700 w 1373"/>
                  <a:gd name="T15" fmla="*/ 1442 h 2983"/>
                  <a:gd name="T16" fmla="*/ 1010 w 1373"/>
                  <a:gd name="T17" fmla="*/ 1407 h 2983"/>
                  <a:gd name="T18" fmla="*/ 1205 w 1373"/>
                  <a:gd name="T19" fmla="*/ 1486 h 2983"/>
                  <a:gd name="T20" fmla="*/ 1373 w 1373"/>
                  <a:gd name="T21" fmla="*/ 1734 h 2983"/>
                  <a:gd name="T22" fmla="*/ 1338 w 1373"/>
                  <a:gd name="T23" fmla="*/ 2080 h 2983"/>
                  <a:gd name="T24" fmla="*/ 1178 w 1373"/>
                  <a:gd name="T25" fmla="*/ 2274 h 2983"/>
                  <a:gd name="T26" fmla="*/ 930 w 1373"/>
                  <a:gd name="T27" fmla="*/ 2425 h 2983"/>
                  <a:gd name="T28" fmla="*/ 930 w 1373"/>
                  <a:gd name="T29" fmla="*/ 2718 h 2983"/>
                  <a:gd name="T30" fmla="*/ 850 w 1373"/>
                  <a:gd name="T31" fmla="*/ 2930 h 2983"/>
                  <a:gd name="T32" fmla="*/ 602 w 1373"/>
                  <a:gd name="T33" fmla="*/ 2983 h 2983"/>
                  <a:gd name="T34" fmla="*/ 558 w 1373"/>
                  <a:gd name="T35" fmla="*/ 2983 h 2983"/>
                  <a:gd name="T36" fmla="*/ 558 w 1373"/>
                  <a:gd name="T37" fmla="*/ 2948 h 2983"/>
                  <a:gd name="T38" fmla="*/ 797 w 1373"/>
                  <a:gd name="T39" fmla="*/ 2877 h 2983"/>
                  <a:gd name="T40" fmla="*/ 868 w 1373"/>
                  <a:gd name="T41" fmla="*/ 2735 h 2983"/>
                  <a:gd name="T42" fmla="*/ 894 w 1373"/>
                  <a:gd name="T43" fmla="*/ 2522 h 2983"/>
                  <a:gd name="T44" fmla="*/ 894 w 1373"/>
                  <a:gd name="T45" fmla="*/ 2470 h 2983"/>
                  <a:gd name="T46" fmla="*/ 833 w 1373"/>
                  <a:gd name="T47" fmla="*/ 2425 h 2983"/>
                  <a:gd name="T48" fmla="*/ 354 w 1373"/>
                  <a:gd name="T49" fmla="*/ 2389 h 2983"/>
                  <a:gd name="T50" fmla="*/ 177 w 1373"/>
                  <a:gd name="T51" fmla="*/ 2177 h 2983"/>
                  <a:gd name="T52" fmla="*/ 0 w 1373"/>
                  <a:gd name="T53" fmla="*/ 1752 h 2983"/>
                  <a:gd name="T54" fmla="*/ 80 w 1373"/>
                  <a:gd name="T55" fmla="*/ 1584 h 2983"/>
                  <a:gd name="T56" fmla="*/ 274 w 1373"/>
                  <a:gd name="T57" fmla="*/ 1327 h 2983"/>
                  <a:gd name="T58" fmla="*/ 505 w 1373"/>
                  <a:gd name="T59" fmla="*/ 1035 h 2983"/>
                  <a:gd name="T60" fmla="*/ 451 w 1373"/>
                  <a:gd name="T61" fmla="*/ 345 h 2983"/>
                  <a:gd name="T62" fmla="*/ 523 w 1373"/>
                  <a:gd name="T63" fmla="*/ 133 h 2983"/>
                  <a:gd name="T64" fmla="*/ 656 w 1373"/>
                  <a:gd name="T65" fmla="*/ 0 h 2983"/>
                  <a:gd name="T66" fmla="*/ 815 w 1373"/>
                  <a:gd name="T67" fmla="*/ 71 h 2983"/>
                  <a:gd name="T68" fmla="*/ 894 w 1373"/>
                  <a:gd name="T69" fmla="*/ 203 h 2983"/>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373"/>
                  <a:gd name="T106" fmla="*/ 0 h 2983"/>
                  <a:gd name="T107" fmla="*/ 1373 w 1373"/>
                  <a:gd name="T108" fmla="*/ 2983 h 2983"/>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373" h="2983">
                    <a:moveTo>
                      <a:pt x="894" y="203"/>
                    </a:moveTo>
                    <a:lnTo>
                      <a:pt x="894" y="513"/>
                    </a:lnTo>
                    <a:lnTo>
                      <a:pt x="771" y="752"/>
                    </a:lnTo>
                    <a:lnTo>
                      <a:pt x="735" y="920"/>
                    </a:lnTo>
                    <a:lnTo>
                      <a:pt x="638" y="1035"/>
                    </a:lnTo>
                    <a:lnTo>
                      <a:pt x="602" y="1097"/>
                    </a:lnTo>
                    <a:lnTo>
                      <a:pt x="638" y="1407"/>
                    </a:lnTo>
                    <a:lnTo>
                      <a:pt x="700" y="1442"/>
                    </a:lnTo>
                    <a:lnTo>
                      <a:pt x="1010" y="1407"/>
                    </a:lnTo>
                    <a:lnTo>
                      <a:pt x="1205" y="1486"/>
                    </a:lnTo>
                    <a:lnTo>
                      <a:pt x="1373" y="1734"/>
                    </a:lnTo>
                    <a:lnTo>
                      <a:pt x="1338" y="2080"/>
                    </a:lnTo>
                    <a:lnTo>
                      <a:pt x="1178" y="2274"/>
                    </a:lnTo>
                    <a:lnTo>
                      <a:pt x="930" y="2425"/>
                    </a:lnTo>
                    <a:lnTo>
                      <a:pt x="930" y="2718"/>
                    </a:lnTo>
                    <a:lnTo>
                      <a:pt x="850" y="2930"/>
                    </a:lnTo>
                    <a:lnTo>
                      <a:pt x="602" y="2983"/>
                    </a:lnTo>
                    <a:lnTo>
                      <a:pt x="558" y="2983"/>
                    </a:lnTo>
                    <a:lnTo>
                      <a:pt x="558" y="2948"/>
                    </a:lnTo>
                    <a:lnTo>
                      <a:pt x="797" y="2877"/>
                    </a:lnTo>
                    <a:lnTo>
                      <a:pt x="868" y="2735"/>
                    </a:lnTo>
                    <a:lnTo>
                      <a:pt x="894" y="2522"/>
                    </a:lnTo>
                    <a:lnTo>
                      <a:pt x="894" y="2470"/>
                    </a:lnTo>
                    <a:lnTo>
                      <a:pt x="833" y="2425"/>
                    </a:lnTo>
                    <a:lnTo>
                      <a:pt x="354" y="2389"/>
                    </a:lnTo>
                    <a:lnTo>
                      <a:pt x="177" y="2177"/>
                    </a:lnTo>
                    <a:lnTo>
                      <a:pt x="0" y="1752"/>
                    </a:lnTo>
                    <a:lnTo>
                      <a:pt x="80" y="1584"/>
                    </a:lnTo>
                    <a:lnTo>
                      <a:pt x="274" y="1327"/>
                    </a:lnTo>
                    <a:lnTo>
                      <a:pt x="505" y="1035"/>
                    </a:lnTo>
                    <a:lnTo>
                      <a:pt x="451" y="345"/>
                    </a:lnTo>
                    <a:lnTo>
                      <a:pt x="523" y="133"/>
                    </a:lnTo>
                    <a:lnTo>
                      <a:pt x="656" y="0"/>
                    </a:lnTo>
                    <a:lnTo>
                      <a:pt x="815" y="71"/>
                    </a:lnTo>
                    <a:lnTo>
                      <a:pt x="894" y="203"/>
                    </a:lnTo>
                    <a:close/>
                  </a:path>
                </a:pathLst>
              </a:custGeom>
              <a:solidFill>
                <a:srgbClr val="000000"/>
              </a:solidFill>
              <a:ln w="9525">
                <a:noFill/>
                <a:round/>
                <a:headEnd/>
                <a:tailEnd/>
              </a:ln>
            </p:spPr>
            <p:txBody>
              <a:bodyPr>
                <a:prstTxWarp prst="textNoShape">
                  <a:avLst/>
                </a:prstTxWarp>
              </a:bodyPr>
              <a:lstStyle/>
              <a:p>
                <a:endParaRPr lang="en-US"/>
              </a:p>
            </p:txBody>
          </p:sp>
          <p:sp>
            <p:nvSpPr>
              <p:cNvPr id="30800" name="Freeform 199"/>
              <p:cNvSpPr>
                <a:spLocks/>
              </p:cNvSpPr>
              <p:nvPr/>
            </p:nvSpPr>
            <p:spPr bwMode="auto">
              <a:xfrm>
                <a:off x="3130" y="1669"/>
                <a:ext cx="23" cy="64"/>
              </a:xfrm>
              <a:custGeom>
                <a:avLst/>
                <a:gdLst>
                  <a:gd name="T0" fmla="*/ 293 w 293"/>
                  <a:gd name="T1" fmla="*/ 178 h 833"/>
                  <a:gd name="T2" fmla="*/ 257 w 293"/>
                  <a:gd name="T3" fmla="*/ 452 h 833"/>
                  <a:gd name="T4" fmla="*/ 80 w 293"/>
                  <a:gd name="T5" fmla="*/ 815 h 833"/>
                  <a:gd name="T6" fmla="*/ 62 w 293"/>
                  <a:gd name="T7" fmla="*/ 833 h 833"/>
                  <a:gd name="T8" fmla="*/ 0 w 293"/>
                  <a:gd name="T9" fmla="*/ 293 h 833"/>
                  <a:gd name="T10" fmla="*/ 44 w 293"/>
                  <a:gd name="T11" fmla="*/ 98 h 833"/>
                  <a:gd name="T12" fmla="*/ 133 w 293"/>
                  <a:gd name="T13" fmla="*/ 0 h 833"/>
                  <a:gd name="T14" fmla="*/ 195 w 293"/>
                  <a:gd name="T15" fmla="*/ 28 h 833"/>
                  <a:gd name="T16" fmla="*/ 293 w 293"/>
                  <a:gd name="T17" fmla="*/ 178 h 83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93"/>
                  <a:gd name="T28" fmla="*/ 0 h 833"/>
                  <a:gd name="T29" fmla="*/ 293 w 293"/>
                  <a:gd name="T30" fmla="*/ 833 h 83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93" h="833">
                    <a:moveTo>
                      <a:pt x="293" y="178"/>
                    </a:moveTo>
                    <a:lnTo>
                      <a:pt x="257" y="452"/>
                    </a:lnTo>
                    <a:lnTo>
                      <a:pt x="80" y="815"/>
                    </a:lnTo>
                    <a:lnTo>
                      <a:pt x="62" y="833"/>
                    </a:lnTo>
                    <a:lnTo>
                      <a:pt x="0" y="293"/>
                    </a:lnTo>
                    <a:lnTo>
                      <a:pt x="44" y="98"/>
                    </a:lnTo>
                    <a:lnTo>
                      <a:pt x="133" y="0"/>
                    </a:lnTo>
                    <a:lnTo>
                      <a:pt x="195" y="28"/>
                    </a:lnTo>
                    <a:lnTo>
                      <a:pt x="293" y="178"/>
                    </a:lnTo>
                    <a:close/>
                  </a:path>
                </a:pathLst>
              </a:custGeom>
              <a:solidFill>
                <a:srgbClr val="B14E30"/>
              </a:solidFill>
              <a:ln w="9525">
                <a:noFill/>
                <a:round/>
                <a:headEnd/>
                <a:tailEnd/>
              </a:ln>
            </p:spPr>
            <p:txBody>
              <a:bodyPr>
                <a:prstTxWarp prst="textNoShape">
                  <a:avLst/>
                </a:prstTxWarp>
              </a:bodyPr>
              <a:lstStyle/>
              <a:p>
                <a:endParaRPr lang="en-US"/>
              </a:p>
            </p:txBody>
          </p:sp>
          <p:sp>
            <p:nvSpPr>
              <p:cNvPr id="30801" name="Freeform 200"/>
              <p:cNvSpPr>
                <a:spLocks/>
              </p:cNvSpPr>
              <p:nvPr/>
            </p:nvSpPr>
            <p:spPr bwMode="auto">
              <a:xfrm>
                <a:off x="3096" y="1752"/>
                <a:ext cx="55" cy="88"/>
              </a:xfrm>
              <a:custGeom>
                <a:avLst/>
                <a:gdLst>
                  <a:gd name="T0" fmla="*/ 256 w 717"/>
                  <a:gd name="T1" fmla="*/ 460 h 1151"/>
                  <a:gd name="T2" fmla="*/ 194 w 717"/>
                  <a:gd name="T3" fmla="*/ 637 h 1151"/>
                  <a:gd name="T4" fmla="*/ 230 w 717"/>
                  <a:gd name="T5" fmla="*/ 823 h 1151"/>
                  <a:gd name="T6" fmla="*/ 327 w 717"/>
                  <a:gd name="T7" fmla="*/ 920 h 1151"/>
                  <a:gd name="T8" fmla="*/ 460 w 717"/>
                  <a:gd name="T9" fmla="*/ 948 h 1151"/>
                  <a:gd name="T10" fmla="*/ 504 w 717"/>
                  <a:gd name="T11" fmla="*/ 948 h 1151"/>
                  <a:gd name="T12" fmla="*/ 522 w 717"/>
                  <a:gd name="T13" fmla="*/ 920 h 1151"/>
                  <a:gd name="T14" fmla="*/ 522 w 717"/>
                  <a:gd name="T15" fmla="*/ 885 h 1151"/>
                  <a:gd name="T16" fmla="*/ 353 w 717"/>
                  <a:gd name="T17" fmla="*/ 805 h 1151"/>
                  <a:gd name="T18" fmla="*/ 353 w 717"/>
                  <a:gd name="T19" fmla="*/ 540 h 1151"/>
                  <a:gd name="T20" fmla="*/ 486 w 717"/>
                  <a:gd name="T21" fmla="*/ 442 h 1151"/>
                  <a:gd name="T22" fmla="*/ 504 w 717"/>
                  <a:gd name="T23" fmla="*/ 442 h 1151"/>
                  <a:gd name="T24" fmla="*/ 717 w 717"/>
                  <a:gd name="T25" fmla="*/ 1151 h 1151"/>
                  <a:gd name="T26" fmla="*/ 353 w 717"/>
                  <a:gd name="T27" fmla="*/ 1151 h 1151"/>
                  <a:gd name="T28" fmla="*/ 230 w 717"/>
                  <a:gd name="T29" fmla="*/ 1097 h 1151"/>
                  <a:gd name="T30" fmla="*/ 0 w 717"/>
                  <a:gd name="T31" fmla="*/ 655 h 1151"/>
                  <a:gd name="T32" fmla="*/ 17 w 717"/>
                  <a:gd name="T33" fmla="*/ 505 h 1151"/>
                  <a:gd name="T34" fmla="*/ 256 w 717"/>
                  <a:gd name="T35" fmla="*/ 186 h 1151"/>
                  <a:gd name="T36" fmla="*/ 407 w 717"/>
                  <a:gd name="T37" fmla="*/ 0 h 1151"/>
                  <a:gd name="T38" fmla="*/ 486 w 717"/>
                  <a:gd name="T39" fmla="*/ 283 h 1151"/>
                  <a:gd name="T40" fmla="*/ 256 w 717"/>
                  <a:gd name="T41" fmla="*/ 460 h 1151"/>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717"/>
                  <a:gd name="T64" fmla="*/ 0 h 1151"/>
                  <a:gd name="T65" fmla="*/ 717 w 717"/>
                  <a:gd name="T66" fmla="*/ 1151 h 1151"/>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717" h="1151">
                    <a:moveTo>
                      <a:pt x="256" y="460"/>
                    </a:moveTo>
                    <a:lnTo>
                      <a:pt x="194" y="637"/>
                    </a:lnTo>
                    <a:lnTo>
                      <a:pt x="230" y="823"/>
                    </a:lnTo>
                    <a:lnTo>
                      <a:pt x="327" y="920"/>
                    </a:lnTo>
                    <a:lnTo>
                      <a:pt x="460" y="948"/>
                    </a:lnTo>
                    <a:lnTo>
                      <a:pt x="504" y="948"/>
                    </a:lnTo>
                    <a:lnTo>
                      <a:pt x="522" y="920"/>
                    </a:lnTo>
                    <a:lnTo>
                      <a:pt x="522" y="885"/>
                    </a:lnTo>
                    <a:lnTo>
                      <a:pt x="353" y="805"/>
                    </a:lnTo>
                    <a:lnTo>
                      <a:pt x="353" y="540"/>
                    </a:lnTo>
                    <a:lnTo>
                      <a:pt x="486" y="442"/>
                    </a:lnTo>
                    <a:lnTo>
                      <a:pt x="504" y="442"/>
                    </a:lnTo>
                    <a:lnTo>
                      <a:pt x="717" y="1151"/>
                    </a:lnTo>
                    <a:lnTo>
                      <a:pt x="353" y="1151"/>
                    </a:lnTo>
                    <a:lnTo>
                      <a:pt x="230" y="1097"/>
                    </a:lnTo>
                    <a:lnTo>
                      <a:pt x="0" y="655"/>
                    </a:lnTo>
                    <a:lnTo>
                      <a:pt x="17" y="505"/>
                    </a:lnTo>
                    <a:lnTo>
                      <a:pt x="256" y="186"/>
                    </a:lnTo>
                    <a:lnTo>
                      <a:pt x="407" y="0"/>
                    </a:lnTo>
                    <a:lnTo>
                      <a:pt x="486" y="283"/>
                    </a:lnTo>
                    <a:lnTo>
                      <a:pt x="256" y="460"/>
                    </a:lnTo>
                    <a:close/>
                  </a:path>
                </a:pathLst>
              </a:custGeom>
              <a:solidFill>
                <a:srgbClr val="B14E30"/>
              </a:solidFill>
              <a:ln w="9525">
                <a:noFill/>
                <a:round/>
                <a:headEnd/>
                <a:tailEnd/>
              </a:ln>
            </p:spPr>
            <p:txBody>
              <a:bodyPr>
                <a:prstTxWarp prst="textNoShape">
                  <a:avLst/>
                </a:prstTxWarp>
              </a:bodyPr>
              <a:lstStyle/>
              <a:p>
                <a:endParaRPr lang="en-US"/>
              </a:p>
            </p:txBody>
          </p:sp>
          <p:sp>
            <p:nvSpPr>
              <p:cNvPr id="30802" name="Freeform 201"/>
              <p:cNvSpPr>
                <a:spLocks/>
              </p:cNvSpPr>
              <p:nvPr/>
            </p:nvSpPr>
            <p:spPr bwMode="auto">
              <a:xfrm>
                <a:off x="2522" y="1774"/>
                <a:ext cx="714" cy="760"/>
              </a:xfrm>
              <a:custGeom>
                <a:avLst/>
                <a:gdLst>
                  <a:gd name="T0" fmla="*/ 5662 w 9277"/>
                  <a:gd name="T1" fmla="*/ 1842 h 9890"/>
                  <a:gd name="T2" fmla="*/ 6317 w 9277"/>
                  <a:gd name="T3" fmla="*/ 2223 h 9890"/>
                  <a:gd name="T4" fmla="*/ 7522 w 9277"/>
                  <a:gd name="T5" fmla="*/ 2470 h 9890"/>
                  <a:gd name="T6" fmla="*/ 9242 w 9277"/>
                  <a:gd name="T7" fmla="*/ 2568 h 9890"/>
                  <a:gd name="T8" fmla="*/ 9179 w 9277"/>
                  <a:gd name="T9" fmla="*/ 3267 h 9890"/>
                  <a:gd name="T10" fmla="*/ 8932 w 9277"/>
                  <a:gd name="T11" fmla="*/ 3675 h 9890"/>
                  <a:gd name="T12" fmla="*/ 8444 w 9277"/>
                  <a:gd name="T13" fmla="*/ 4445 h 9890"/>
                  <a:gd name="T14" fmla="*/ 7284 w 9277"/>
                  <a:gd name="T15" fmla="*/ 5161 h 9890"/>
                  <a:gd name="T16" fmla="*/ 7088 w 9277"/>
                  <a:gd name="T17" fmla="*/ 4507 h 9890"/>
                  <a:gd name="T18" fmla="*/ 7151 w 9277"/>
                  <a:gd name="T19" fmla="*/ 5029 h 9890"/>
                  <a:gd name="T20" fmla="*/ 7230 w 9277"/>
                  <a:gd name="T21" fmla="*/ 5719 h 9890"/>
                  <a:gd name="T22" fmla="*/ 7381 w 9277"/>
                  <a:gd name="T23" fmla="*/ 6800 h 9890"/>
                  <a:gd name="T24" fmla="*/ 6787 w 9277"/>
                  <a:gd name="T25" fmla="*/ 7552 h 9890"/>
                  <a:gd name="T26" fmla="*/ 6380 w 9277"/>
                  <a:gd name="T27" fmla="*/ 7517 h 9890"/>
                  <a:gd name="T28" fmla="*/ 5626 w 9277"/>
                  <a:gd name="T29" fmla="*/ 7570 h 9890"/>
                  <a:gd name="T30" fmla="*/ 5529 w 9277"/>
                  <a:gd name="T31" fmla="*/ 7632 h 9890"/>
                  <a:gd name="T32" fmla="*/ 5777 w 9277"/>
                  <a:gd name="T33" fmla="*/ 8579 h 9890"/>
                  <a:gd name="T34" fmla="*/ 6380 w 9277"/>
                  <a:gd name="T35" fmla="*/ 9473 h 9890"/>
                  <a:gd name="T36" fmla="*/ 6051 w 9277"/>
                  <a:gd name="T37" fmla="*/ 9792 h 9890"/>
                  <a:gd name="T38" fmla="*/ 5741 w 9277"/>
                  <a:gd name="T39" fmla="*/ 9721 h 9890"/>
                  <a:gd name="T40" fmla="*/ 5546 w 9277"/>
                  <a:gd name="T41" fmla="*/ 9527 h 9890"/>
                  <a:gd name="T42" fmla="*/ 5546 w 9277"/>
                  <a:gd name="T43" fmla="*/ 9235 h 9890"/>
                  <a:gd name="T44" fmla="*/ 5254 w 9277"/>
                  <a:gd name="T45" fmla="*/ 8809 h 9890"/>
                  <a:gd name="T46" fmla="*/ 5024 w 9277"/>
                  <a:gd name="T47" fmla="*/ 8747 h 9890"/>
                  <a:gd name="T48" fmla="*/ 5103 w 9277"/>
                  <a:gd name="T49" fmla="*/ 8251 h 9890"/>
                  <a:gd name="T50" fmla="*/ 4811 w 9277"/>
                  <a:gd name="T51" fmla="*/ 7384 h 9890"/>
                  <a:gd name="T52" fmla="*/ 4696 w 9277"/>
                  <a:gd name="T53" fmla="*/ 7030 h 9890"/>
                  <a:gd name="T54" fmla="*/ 5006 w 9277"/>
                  <a:gd name="T55" fmla="*/ 6915 h 9890"/>
                  <a:gd name="T56" fmla="*/ 5626 w 9277"/>
                  <a:gd name="T57" fmla="*/ 6800 h 9890"/>
                  <a:gd name="T58" fmla="*/ 5662 w 9277"/>
                  <a:gd name="T59" fmla="*/ 6471 h 9890"/>
                  <a:gd name="T60" fmla="*/ 4200 w 9277"/>
                  <a:gd name="T61" fmla="*/ 4153 h 9890"/>
                  <a:gd name="T62" fmla="*/ 3792 w 9277"/>
                  <a:gd name="T63" fmla="*/ 3417 h 9890"/>
                  <a:gd name="T64" fmla="*/ 3074 w 9277"/>
                  <a:gd name="T65" fmla="*/ 3249 h 9890"/>
                  <a:gd name="T66" fmla="*/ 2534 w 9277"/>
                  <a:gd name="T67" fmla="*/ 3515 h 9890"/>
                  <a:gd name="T68" fmla="*/ 2392 w 9277"/>
                  <a:gd name="T69" fmla="*/ 4038 h 9890"/>
                  <a:gd name="T70" fmla="*/ 2321 w 9277"/>
                  <a:gd name="T71" fmla="*/ 5259 h 9890"/>
                  <a:gd name="T72" fmla="*/ 1622 w 9277"/>
                  <a:gd name="T73" fmla="*/ 6144 h 9890"/>
                  <a:gd name="T74" fmla="*/ 1098 w 9277"/>
                  <a:gd name="T75" fmla="*/ 6322 h 9890"/>
                  <a:gd name="T76" fmla="*/ 1374 w 9277"/>
                  <a:gd name="T77" fmla="*/ 5622 h 9890"/>
                  <a:gd name="T78" fmla="*/ 1276 w 9277"/>
                  <a:gd name="T79" fmla="*/ 5568 h 9890"/>
                  <a:gd name="T80" fmla="*/ 1028 w 9277"/>
                  <a:gd name="T81" fmla="*/ 5737 h 9890"/>
                  <a:gd name="T82" fmla="*/ 602 w 9277"/>
                  <a:gd name="T83" fmla="*/ 5701 h 9890"/>
                  <a:gd name="T84" fmla="*/ 832 w 9277"/>
                  <a:gd name="T85" fmla="*/ 5489 h 9890"/>
                  <a:gd name="T86" fmla="*/ 585 w 9277"/>
                  <a:gd name="T87" fmla="*/ 5489 h 9890"/>
                  <a:gd name="T88" fmla="*/ 310 w 9277"/>
                  <a:gd name="T89" fmla="*/ 5356 h 9890"/>
                  <a:gd name="T90" fmla="*/ 18 w 9277"/>
                  <a:gd name="T91" fmla="*/ 4816 h 9890"/>
                  <a:gd name="T92" fmla="*/ 0 w 9277"/>
                  <a:gd name="T93" fmla="*/ 4409 h 9890"/>
                  <a:gd name="T94" fmla="*/ 425 w 9277"/>
                  <a:gd name="T95" fmla="*/ 4914 h 9890"/>
                  <a:gd name="T96" fmla="*/ 770 w 9277"/>
                  <a:gd name="T97" fmla="*/ 5135 h 9890"/>
                  <a:gd name="T98" fmla="*/ 850 w 9277"/>
                  <a:gd name="T99" fmla="*/ 5082 h 9890"/>
                  <a:gd name="T100" fmla="*/ 717 w 9277"/>
                  <a:gd name="T101" fmla="*/ 4693 h 9890"/>
                  <a:gd name="T102" fmla="*/ 1063 w 9277"/>
                  <a:gd name="T103" fmla="*/ 4949 h 9890"/>
                  <a:gd name="T104" fmla="*/ 1799 w 9277"/>
                  <a:gd name="T105" fmla="*/ 5135 h 9890"/>
                  <a:gd name="T106" fmla="*/ 2083 w 9277"/>
                  <a:gd name="T107" fmla="*/ 4852 h 9890"/>
                  <a:gd name="T108" fmla="*/ 2109 w 9277"/>
                  <a:gd name="T109" fmla="*/ 4197 h 9890"/>
                  <a:gd name="T110" fmla="*/ 2224 w 9277"/>
                  <a:gd name="T111" fmla="*/ 3400 h 9890"/>
                  <a:gd name="T112" fmla="*/ 2800 w 9277"/>
                  <a:gd name="T113" fmla="*/ 2957 h 9890"/>
                  <a:gd name="T114" fmla="*/ 3570 w 9277"/>
                  <a:gd name="T115" fmla="*/ 3010 h 9890"/>
                  <a:gd name="T116" fmla="*/ 4253 w 9277"/>
                  <a:gd name="T117" fmla="*/ 3594 h 9890"/>
                  <a:gd name="T118" fmla="*/ 4306 w 9277"/>
                  <a:gd name="T119" fmla="*/ 3267 h 9890"/>
                  <a:gd name="T120" fmla="*/ 5147 w 9277"/>
                  <a:gd name="T121" fmla="*/ 1816 h 9890"/>
                  <a:gd name="T122" fmla="*/ 5396 w 9277"/>
                  <a:gd name="T123" fmla="*/ 292 h 9890"/>
                  <a:gd name="T124" fmla="*/ 5449 w 9277"/>
                  <a:gd name="T125" fmla="*/ 62 h 9890"/>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9277"/>
                  <a:gd name="T190" fmla="*/ 0 h 9890"/>
                  <a:gd name="T191" fmla="*/ 9277 w 9277"/>
                  <a:gd name="T192" fmla="*/ 9890 h 9890"/>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9277" h="9890">
                    <a:moveTo>
                      <a:pt x="5590" y="328"/>
                    </a:moveTo>
                    <a:lnTo>
                      <a:pt x="5662" y="1842"/>
                    </a:lnTo>
                    <a:lnTo>
                      <a:pt x="5626" y="2151"/>
                    </a:lnTo>
                    <a:lnTo>
                      <a:pt x="6317" y="2223"/>
                    </a:lnTo>
                    <a:lnTo>
                      <a:pt x="6867" y="2399"/>
                    </a:lnTo>
                    <a:lnTo>
                      <a:pt x="7522" y="2470"/>
                    </a:lnTo>
                    <a:lnTo>
                      <a:pt x="7903" y="2568"/>
                    </a:lnTo>
                    <a:lnTo>
                      <a:pt x="9242" y="2568"/>
                    </a:lnTo>
                    <a:lnTo>
                      <a:pt x="9277" y="2806"/>
                    </a:lnTo>
                    <a:lnTo>
                      <a:pt x="9179" y="3267"/>
                    </a:lnTo>
                    <a:lnTo>
                      <a:pt x="9029" y="3577"/>
                    </a:lnTo>
                    <a:lnTo>
                      <a:pt x="8932" y="3675"/>
                    </a:lnTo>
                    <a:lnTo>
                      <a:pt x="8932" y="3790"/>
                    </a:lnTo>
                    <a:lnTo>
                      <a:pt x="8444" y="4445"/>
                    </a:lnTo>
                    <a:lnTo>
                      <a:pt x="8001" y="4949"/>
                    </a:lnTo>
                    <a:lnTo>
                      <a:pt x="7284" y="5161"/>
                    </a:lnTo>
                    <a:lnTo>
                      <a:pt x="7133" y="4542"/>
                    </a:lnTo>
                    <a:lnTo>
                      <a:pt x="7088" y="4507"/>
                    </a:lnTo>
                    <a:lnTo>
                      <a:pt x="7018" y="4578"/>
                    </a:lnTo>
                    <a:lnTo>
                      <a:pt x="7151" y="5029"/>
                    </a:lnTo>
                    <a:lnTo>
                      <a:pt x="7230" y="5586"/>
                    </a:lnTo>
                    <a:lnTo>
                      <a:pt x="7230" y="5719"/>
                    </a:lnTo>
                    <a:lnTo>
                      <a:pt x="7328" y="6180"/>
                    </a:lnTo>
                    <a:lnTo>
                      <a:pt x="7381" y="6800"/>
                    </a:lnTo>
                    <a:lnTo>
                      <a:pt x="7133" y="7358"/>
                    </a:lnTo>
                    <a:lnTo>
                      <a:pt x="6787" y="7552"/>
                    </a:lnTo>
                    <a:lnTo>
                      <a:pt x="6495" y="7552"/>
                    </a:lnTo>
                    <a:lnTo>
                      <a:pt x="6380" y="7517"/>
                    </a:lnTo>
                    <a:lnTo>
                      <a:pt x="5689" y="7596"/>
                    </a:lnTo>
                    <a:lnTo>
                      <a:pt x="5626" y="7570"/>
                    </a:lnTo>
                    <a:lnTo>
                      <a:pt x="5564" y="7570"/>
                    </a:lnTo>
                    <a:lnTo>
                      <a:pt x="5529" y="7632"/>
                    </a:lnTo>
                    <a:lnTo>
                      <a:pt x="5644" y="8154"/>
                    </a:lnTo>
                    <a:lnTo>
                      <a:pt x="5777" y="8579"/>
                    </a:lnTo>
                    <a:lnTo>
                      <a:pt x="6229" y="8969"/>
                    </a:lnTo>
                    <a:lnTo>
                      <a:pt x="6380" y="9473"/>
                    </a:lnTo>
                    <a:lnTo>
                      <a:pt x="6495" y="9624"/>
                    </a:lnTo>
                    <a:lnTo>
                      <a:pt x="6051" y="9792"/>
                    </a:lnTo>
                    <a:lnTo>
                      <a:pt x="5689" y="9890"/>
                    </a:lnTo>
                    <a:lnTo>
                      <a:pt x="5741" y="9721"/>
                    </a:lnTo>
                    <a:lnTo>
                      <a:pt x="5723" y="9624"/>
                    </a:lnTo>
                    <a:lnTo>
                      <a:pt x="5546" y="9527"/>
                    </a:lnTo>
                    <a:lnTo>
                      <a:pt x="5511" y="9473"/>
                    </a:lnTo>
                    <a:lnTo>
                      <a:pt x="5546" y="9235"/>
                    </a:lnTo>
                    <a:lnTo>
                      <a:pt x="5493" y="9021"/>
                    </a:lnTo>
                    <a:lnTo>
                      <a:pt x="5254" y="8809"/>
                    </a:lnTo>
                    <a:lnTo>
                      <a:pt x="5059" y="8791"/>
                    </a:lnTo>
                    <a:lnTo>
                      <a:pt x="5024" y="8747"/>
                    </a:lnTo>
                    <a:lnTo>
                      <a:pt x="5147" y="8481"/>
                    </a:lnTo>
                    <a:lnTo>
                      <a:pt x="5103" y="8251"/>
                    </a:lnTo>
                    <a:lnTo>
                      <a:pt x="5006" y="8021"/>
                    </a:lnTo>
                    <a:lnTo>
                      <a:pt x="4811" y="7384"/>
                    </a:lnTo>
                    <a:lnTo>
                      <a:pt x="4696" y="7269"/>
                    </a:lnTo>
                    <a:lnTo>
                      <a:pt x="4696" y="7030"/>
                    </a:lnTo>
                    <a:lnTo>
                      <a:pt x="4811" y="6941"/>
                    </a:lnTo>
                    <a:lnTo>
                      <a:pt x="5006" y="6915"/>
                    </a:lnTo>
                    <a:lnTo>
                      <a:pt x="5449" y="6897"/>
                    </a:lnTo>
                    <a:lnTo>
                      <a:pt x="5626" y="6800"/>
                    </a:lnTo>
                    <a:lnTo>
                      <a:pt x="5689" y="6719"/>
                    </a:lnTo>
                    <a:lnTo>
                      <a:pt x="5662" y="6471"/>
                    </a:lnTo>
                    <a:lnTo>
                      <a:pt x="4501" y="4816"/>
                    </a:lnTo>
                    <a:lnTo>
                      <a:pt x="4200" y="4153"/>
                    </a:lnTo>
                    <a:lnTo>
                      <a:pt x="4023" y="3736"/>
                    </a:lnTo>
                    <a:lnTo>
                      <a:pt x="3792" y="3417"/>
                    </a:lnTo>
                    <a:lnTo>
                      <a:pt x="3598" y="3284"/>
                    </a:lnTo>
                    <a:lnTo>
                      <a:pt x="3074" y="3249"/>
                    </a:lnTo>
                    <a:lnTo>
                      <a:pt x="2782" y="3347"/>
                    </a:lnTo>
                    <a:lnTo>
                      <a:pt x="2534" y="3515"/>
                    </a:lnTo>
                    <a:lnTo>
                      <a:pt x="2375" y="3736"/>
                    </a:lnTo>
                    <a:lnTo>
                      <a:pt x="2392" y="4038"/>
                    </a:lnTo>
                    <a:lnTo>
                      <a:pt x="2454" y="4754"/>
                    </a:lnTo>
                    <a:lnTo>
                      <a:pt x="2321" y="5259"/>
                    </a:lnTo>
                    <a:lnTo>
                      <a:pt x="1914" y="5879"/>
                    </a:lnTo>
                    <a:lnTo>
                      <a:pt x="1622" y="6144"/>
                    </a:lnTo>
                    <a:lnTo>
                      <a:pt x="1196" y="6322"/>
                    </a:lnTo>
                    <a:lnTo>
                      <a:pt x="1098" y="6322"/>
                    </a:lnTo>
                    <a:lnTo>
                      <a:pt x="1374" y="5666"/>
                    </a:lnTo>
                    <a:lnTo>
                      <a:pt x="1374" y="5622"/>
                    </a:lnTo>
                    <a:lnTo>
                      <a:pt x="1311" y="5568"/>
                    </a:lnTo>
                    <a:lnTo>
                      <a:pt x="1276" y="5568"/>
                    </a:lnTo>
                    <a:lnTo>
                      <a:pt x="1241" y="5622"/>
                    </a:lnTo>
                    <a:lnTo>
                      <a:pt x="1028" y="5737"/>
                    </a:lnTo>
                    <a:lnTo>
                      <a:pt x="637" y="5737"/>
                    </a:lnTo>
                    <a:lnTo>
                      <a:pt x="602" y="5701"/>
                    </a:lnTo>
                    <a:lnTo>
                      <a:pt x="770" y="5568"/>
                    </a:lnTo>
                    <a:lnTo>
                      <a:pt x="832" y="5489"/>
                    </a:lnTo>
                    <a:lnTo>
                      <a:pt x="753" y="5409"/>
                    </a:lnTo>
                    <a:lnTo>
                      <a:pt x="585" y="5489"/>
                    </a:lnTo>
                    <a:lnTo>
                      <a:pt x="522" y="5453"/>
                    </a:lnTo>
                    <a:lnTo>
                      <a:pt x="310" y="5356"/>
                    </a:lnTo>
                    <a:lnTo>
                      <a:pt x="151" y="5179"/>
                    </a:lnTo>
                    <a:lnTo>
                      <a:pt x="18" y="4816"/>
                    </a:lnTo>
                    <a:lnTo>
                      <a:pt x="0" y="4445"/>
                    </a:lnTo>
                    <a:lnTo>
                      <a:pt x="0" y="4409"/>
                    </a:lnTo>
                    <a:lnTo>
                      <a:pt x="79" y="4578"/>
                    </a:lnTo>
                    <a:lnTo>
                      <a:pt x="425" y="4914"/>
                    </a:lnTo>
                    <a:lnTo>
                      <a:pt x="753" y="5126"/>
                    </a:lnTo>
                    <a:lnTo>
                      <a:pt x="770" y="5135"/>
                    </a:lnTo>
                    <a:lnTo>
                      <a:pt x="806" y="5126"/>
                    </a:lnTo>
                    <a:lnTo>
                      <a:pt x="850" y="5082"/>
                    </a:lnTo>
                    <a:lnTo>
                      <a:pt x="717" y="4790"/>
                    </a:lnTo>
                    <a:lnTo>
                      <a:pt x="717" y="4693"/>
                    </a:lnTo>
                    <a:lnTo>
                      <a:pt x="753" y="4657"/>
                    </a:lnTo>
                    <a:lnTo>
                      <a:pt x="1063" y="4949"/>
                    </a:lnTo>
                    <a:lnTo>
                      <a:pt x="1489" y="5161"/>
                    </a:lnTo>
                    <a:lnTo>
                      <a:pt x="1799" y="5135"/>
                    </a:lnTo>
                    <a:lnTo>
                      <a:pt x="1950" y="5064"/>
                    </a:lnTo>
                    <a:lnTo>
                      <a:pt x="2083" y="4852"/>
                    </a:lnTo>
                    <a:lnTo>
                      <a:pt x="2144" y="4675"/>
                    </a:lnTo>
                    <a:lnTo>
                      <a:pt x="2109" y="4197"/>
                    </a:lnTo>
                    <a:lnTo>
                      <a:pt x="2126" y="3709"/>
                    </a:lnTo>
                    <a:lnTo>
                      <a:pt x="2224" y="3400"/>
                    </a:lnTo>
                    <a:lnTo>
                      <a:pt x="2587" y="3037"/>
                    </a:lnTo>
                    <a:lnTo>
                      <a:pt x="2800" y="2957"/>
                    </a:lnTo>
                    <a:lnTo>
                      <a:pt x="3225" y="2921"/>
                    </a:lnTo>
                    <a:lnTo>
                      <a:pt x="3570" y="3010"/>
                    </a:lnTo>
                    <a:lnTo>
                      <a:pt x="4102" y="3400"/>
                    </a:lnTo>
                    <a:lnTo>
                      <a:pt x="4253" y="3594"/>
                    </a:lnTo>
                    <a:lnTo>
                      <a:pt x="4289" y="3594"/>
                    </a:lnTo>
                    <a:lnTo>
                      <a:pt x="4306" y="3267"/>
                    </a:lnTo>
                    <a:lnTo>
                      <a:pt x="4501" y="2727"/>
                    </a:lnTo>
                    <a:lnTo>
                      <a:pt x="5147" y="1816"/>
                    </a:lnTo>
                    <a:lnTo>
                      <a:pt x="5334" y="1159"/>
                    </a:lnTo>
                    <a:lnTo>
                      <a:pt x="5396" y="292"/>
                    </a:lnTo>
                    <a:lnTo>
                      <a:pt x="5352" y="0"/>
                    </a:lnTo>
                    <a:lnTo>
                      <a:pt x="5449" y="62"/>
                    </a:lnTo>
                    <a:lnTo>
                      <a:pt x="5590" y="328"/>
                    </a:lnTo>
                    <a:close/>
                  </a:path>
                </a:pathLst>
              </a:custGeom>
              <a:solidFill>
                <a:srgbClr val="867B62"/>
              </a:solidFill>
              <a:ln w="9525">
                <a:noFill/>
                <a:round/>
                <a:headEnd/>
                <a:tailEnd/>
              </a:ln>
            </p:spPr>
            <p:txBody>
              <a:bodyPr>
                <a:prstTxWarp prst="textNoShape">
                  <a:avLst/>
                </a:prstTxWarp>
              </a:bodyPr>
              <a:lstStyle/>
              <a:p>
                <a:endParaRPr lang="en-US"/>
              </a:p>
            </p:txBody>
          </p:sp>
          <p:sp>
            <p:nvSpPr>
              <p:cNvPr id="30803" name="Freeform 202"/>
              <p:cNvSpPr>
                <a:spLocks/>
              </p:cNvSpPr>
              <p:nvPr/>
            </p:nvSpPr>
            <p:spPr bwMode="auto">
              <a:xfrm>
                <a:off x="3143" y="1780"/>
                <a:ext cx="44" cy="59"/>
              </a:xfrm>
              <a:custGeom>
                <a:avLst/>
                <a:gdLst>
                  <a:gd name="T0" fmla="*/ 576 w 576"/>
                  <a:gd name="T1" fmla="*/ 212 h 770"/>
                  <a:gd name="T2" fmla="*/ 558 w 576"/>
                  <a:gd name="T3" fmla="*/ 460 h 770"/>
                  <a:gd name="T4" fmla="*/ 443 w 576"/>
                  <a:gd name="T5" fmla="*/ 637 h 770"/>
                  <a:gd name="T6" fmla="*/ 248 w 576"/>
                  <a:gd name="T7" fmla="*/ 770 h 770"/>
                  <a:gd name="T8" fmla="*/ 212 w 576"/>
                  <a:gd name="T9" fmla="*/ 770 h 770"/>
                  <a:gd name="T10" fmla="*/ 0 w 576"/>
                  <a:gd name="T11" fmla="*/ 18 h 770"/>
                  <a:gd name="T12" fmla="*/ 53 w 576"/>
                  <a:gd name="T13" fmla="*/ 0 h 770"/>
                  <a:gd name="T14" fmla="*/ 425 w 576"/>
                  <a:gd name="T15" fmla="*/ 18 h 770"/>
                  <a:gd name="T16" fmla="*/ 576 w 576"/>
                  <a:gd name="T17" fmla="*/ 212 h 77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76"/>
                  <a:gd name="T28" fmla="*/ 0 h 770"/>
                  <a:gd name="T29" fmla="*/ 576 w 576"/>
                  <a:gd name="T30" fmla="*/ 770 h 77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76" h="770">
                    <a:moveTo>
                      <a:pt x="576" y="212"/>
                    </a:moveTo>
                    <a:lnTo>
                      <a:pt x="558" y="460"/>
                    </a:lnTo>
                    <a:lnTo>
                      <a:pt x="443" y="637"/>
                    </a:lnTo>
                    <a:lnTo>
                      <a:pt x="248" y="770"/>
                    </a:lnTo>
                    <a:lnTo>
                      <a:pt x="212" y="770"/>
                    </a:lnTo>
                    <a:lnTo>
                      <a:pt x="0" y="18"/>
                    </a:lnTo>
                    <a:lnTo>
                      <a:pt x="53" y="0"/>
                    </a:lnTo>
                    <a:lnTo>
                      <a:pt x="425" y="18"/>
                    </a:lnTo>
                    <a:lnTo>
                      <a:pt x="576" y="212"/>
                    </a:lnTo>
                    <a:close/>
                  </a:path>
                </a:pathLst>
              </a:custGeom>
              <a:solidFill>
                <a:srgbClr val="B14E30"/>
              </a:solidFill>
              <a:ln w="9525">
                <a:noFill/>
                <a:round/>
                <a:headEnd/>
                <a:tailEnd/>
              </a:ln>
            </p:spPr>
            <p:txBody>
              <a:bodyPr>
                <a:prstTxWarp prst="textNoShape">
                  <a:avLst/>
                </a:prstTxWarp>
              </a:bodyPr>
              <a:lstStyle/>
              <a:p>
                <a:endParaRPr lang="en-US"/>
              </a:p>
            </p:txBody>
          </p:sp>
          <p:sp>
            <p:nvSpPr>
              <p:cNvPr id="30804" name="Freeform 203"/>
              <p:cNvSpPr>
                <a:spLocks/>
              </p:cNvSpPr>
              <p:nvPr/>
            </p:nvSpPr>
            <p:spPr bwMode="auto">
              <a:xfrm>
                <a:off x="3083" y="2124"/>
                <a:ext cx="119" cy="225"/>
              </a:xfrm>
              <a:custGeom>
                <a:avLst/>
                <a:gdLst>
                  <a:gd name="T0" fmla="*/ 1284 w 1549"/>
                  <a:gd name="T1" fmla="*/ 177 h 2921"/>
                  <a:gd name="T2" fmla="*/ 1337 w 1549"/>
                  <a:gd name="T3" fmla="*/ 354 h 2921"/>
                  <a:gd name="T4" fmla="*/ 1355 w 1549"/>
                  <a:gd name="T5" fmla="*/ 663 h 2921"/>
                  <a:gd name="T6" fmla="*/ 1452 w 1549"/>
                  <a:gd name="T7" fmla="*/ 1026 h 2921"/>
                  <a:gd name="T8" fmla="*/ 1488 w 1549"/>
                  <a:gd name="T9" fmla="*/ 1504 h 2921"/>
                  <a:gd name="T10" fmla="*/ 1549 w 1549"/>
                  <a:gd name="T11" fmla="*/ 2284 h 2921"/>
                  <a:gd name="T12" fmla="*/ 1470 w 1549"/>
                  <a:gd name="T13" fmla="*/ 2514 h 2921"/>
                  <a:gd name="T14" fmla="*/ 1355 w 1549"/>
                  <a:gd name="T15" fmla="*/ 2665 h 2921"/>
                  <a:gd name="T16" fmla="*/ 1089 w 1549"/>
                  <a:gd name="T17" fmla="*/ 2877 h 2921"/>
                  <a:gd name="T18" fmla="*/ 566 w 1549"/>
                  <a:gd name="T19" fmla="*/ 2921 h 2921"/>
                  <a:gd name="T20" fmla="*/ 177 w 1549"/>
                  <a:gd name="T21" fmla="*/ 2762 h 2921"/>
                  <a:gd name="T22" fmla="*/ 26 w 1549"/>
                  <a:gd name="T23" fmla="*/ 2744 h 2921"/>
                  <a:gd name="T24" fmla="*/ 177 w 1549"/>
                  <a:gd name="T25" fmla="*/ 2399 h 2921"/>
                  <a:gd name="T26" fmla="*/ 159 w 1549"/>
                  <a:gd name="T27" fmla="*/ 1620 h 2921"/>
                  <a:gd name="T28" fmla="*/ 0 w 1549"/>
                  <a:gd name="T29" fmla="*/ 796 h 2921"/>
                  <a:gd name="T30" fmla="*/ 26 w 1549"/>
                  <a:gd name="T31" fmla="*/ 717 h 2921"/>
                  <a:gd name="T32" fmla="*/ 292 w 1549"/>
                  <a:gd name="T33" fmla="*/ 663 h 2921"/>
                  <a:gd name="T34" fmla="*/ 752 w 1549"/>
                  <a:gd name="T35" fmla="*/ 504 h 2921"/>
                  <a:gd name="T36" fmla="*/ 1187 w 1549"/>
                  <a:gd name="T37" fmla="*/ 0 h 2921"/>
                  <a:gd name="T38" fmla="*/ 1284 w 1549"/>
                  <a:gd name="T39" fmla="*/ 0 h 2921"/>
                  <a:gd name="T40" fmla="*/ 1284 w 1549"/>
                  <a:gd name="T41" fmla="*/ 177 h 2921"/>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549"/>
                  <a:gd name="T64" fmla="*/ 0 h 2921"/>
                  <a:gd name="T65" fmla="*/ 1549 w 1549"/>
                  <a:gd name="T66" fmla="*/ 2921 h 2921"/>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549" h="2921">
                    <a:moveTo>
                      <a:pt x="1284" y="177"/>
                    </a:moveTo>
                    <a:lnTo>
                      <a:pt x="1337" y="354"/>
                    </a:lnTo>
                    <a:lnTo>
                      <a:pt x="1355" y="663"/>
                    </a:lnTo>
                    <a:lnTo>
                      <a:pt x="1452" y="1026"/>
                    </a:lnTo>
                    <a:lnTo>
                      <a:pt x="1488" y="1504"/>
                    </a:lnTo>
                    <a:lnTo>
                      <a:pt x="1549" y="2284"/>
                    </a:lnTo>
                    <a:lnTo>
                      <a:pt x="1470" y="2514"/>
                    </a:lnTo>
                    <a:lnTo>
                      <a:pt x="1355" y="2665"/>
                    </a:lnTo>
                    <a:lnTo>
                      <a:pt x="1089" y="2877"/>
                    </a:lnTo>
                    <a:lnTo>
                      <a:pt x="566" y="2921"/>
                    </a:lnTo>
                    <a:lnTo>
                      <a:pt x="177" y="2762"/>
                    </a:lnTo>
                    <a:lnTo>
                      <a:pt x="26" y="2744"/>
                    </a:lnTo>
                    <a:lnTo>
                      <a:pt x="177" y="2399"/>
                    </a:lnTo>
                    <a:lnTo>
                      <a:pt x="159" y="1620"/>
                    </a:lnTo>
                    <a:lnTo>
                      <a:pt x="0" y="796"/>
                    </a:lnTo>
                    <a:lnTo>
                      <a:pt x="26" y="717"/>
                    </a:lnTo>
                    <a:lnTo>
                      <a:pt x="292" y="663"/>
                    </a:lnTo>
                    <a:lnTo>
                      <a:pt x="752" y="504"/>
                    </a:lnTo>
                    <a:lnTo>
                      <a:pt x="1187" y="0"/>
                    </a:lnTo>
                    <a:lnTo>
                      <a:pt x="1284" y="0"/>
                    </a:lnTo>
                    <a:lnTo>
                      <a:pt x="1284" y="177"/>
                    </a:lnTo>
                    <a:close/>
                  </a:path>
                </a:pathLst>
              </a:custGeom>
              <a:solidFill>
                <a:srgbClr val="655D4A"/>
              </a:solidFill>
              <a:ln w="9525">
                <a:noFill/>
                <a:round/>
                <a:headEnd/>
                <a:tailEnd/>
              </a:ln>
            </p:spPr>
            <p:txBody>
              <a:bodyPr>
                <a:prstTxWarp prst="textNoShape">
                  <a:avLst/>
                </a:prstTxWarp>
              </a:bodyPr>
              <a:lstStyle/>
              <a:p>
                <a:endParaRPr lang="en-US"/>
              </a:p>
            </p:txBody>
          </p:sp>
          <p:sp>
            <p:nvSpPr>
              <p:cNvPr id="30805" name="Freeform 204"/>
              <p:cNvSpPr>
                <a:spLocks/>
              </p:cNvSpPr>
              <p:nvPr/>
            </p:nvSpPr>
            <p:spPr bwMode="auto">
              <a:xfrm>
                <a:off x="3023" y="2355"/>
                <a:ext cx="102" cy="175"/>
              </a:xfrm>
              <a:custGeom>
                <a:avLst/>
                <a:gdLst>
                  <a:gd name="T0" fmla="*/ 700 w 1320"/>
                  <a:gd name="T1" fmla="*/ 681 h 2284"/>
                  <a:gd name="T2" fmla="*/ 816 w 1320"/>
                  <a:gd name="T3" fmla="*/ 1027 h 2284"/>
                  <a:gd name="T4" fmla="*/ 1028 w 1320"/>
                  <a:gd name="T5" fmla="*/ 1222 h 2284"/>
                  <a:gd name="T6" fmla="*/ 1179 w 1320"/>
                  <a:gd name="T7" fmla="*/ 1435 h 2284"/>
                  <a:gd name="T8" fmla="*/ 1258 w 1320"/>
                  <a:gd name="T9" fmla="*/ 1798 h 2284"/>
                  <a:gd name="T10" fmla="*/ 1302 w 1320"/>
                  <a:gd name="T11" fmla="*/ 1859 h 2284"/>
                  <a:gd name="T12" fmla="*/ 1320 w 1320"/>
                  <a:gd name="T13" fmla="*/ 1877 h 2284"/>
                  <a:gd name="T14" fmla="*/ 833 w 1320"/>
                  <a:gd name="T15" fmla="*/ 2090 h 2284"/>
                  <a:gd name="T16" fmla="*/ 718 w 1320"/>
                  <a:gd name="T17" fmla="*/ 2125 h 2284"/>
                  <a:gd name="T18" fmla="*/ 567 w 1320"/>
                  <a:gd name="T19" fmla="*/ 2284 h 2284"/>
                  <a:gd name="T20" fmla="*/ 523 w 1320"/>
                  <a:gd name="T21" fmla="*/ 2205 h 2284"/>
                  <a:gd name="T22" fmla="*/ 523 w 1320"/>
                  <a:gd name="T23" fmla="*/ 1957 h 2284"/>
                  <a:gd name="T24" fmla="*/ 373 w 1320"/>
                  <a:gd name="T25" fmla="*/ 1780 h 2284"/>
                  <a:gd name="T26" fmla="*/ 390 w 1320"/>
                  <a:gd name="T27" fmla="*/ 1665 h 2284"/>
                  <a:gd name="T28" fmla="*/ 541 w 1320"/>
                  <a:gd name="T29" fmla="*/ 1487 h 2284"/>
                  <a:gd name="T30" fmla="*/ 523 w 1320"/>
                  <a:gd name="T31" fmla="*/ 1337 h 2284"/>
                  <a:gd name="T32" fmla="*/ 329 w 1320"/>
                  <a:gd name="T33" fmla="*/ 1160 h 2284"/>
                  <a:gd name="T34" fmla="*/ 115 w 1320"/>
                  <a:gd name="T35" fmla="*/ 1160 h 2284"/>
                  <a:gd name="T36" fmla="*/ 18 w 1320"/>
                  <a:gd name="T37" fmla="*/ 1107 h 2284"/>
                  <a:gd name="T38" fmla="*/ 0 w 1320"/>
                  <a:gd name="T39" fmla="*/ 1062 h 2284"/>
                  <a:gd name="T40" fmla="*/ 0 w 1320"/>
                  <a:gd name="T41" fmla="*/ 1009 h 2284"/>
                  <a:gd name="T42" fmla="*/ 133 w 1320"/>
                  <a:gd name="T43" fmla="*/ 894 h 2284"/>
                  <a:gd name="T44" fmla="*/ 196 w 1320"/>
                  <a:gd name="T45" fmla="*/ 655 h 2284"/>
                  <a:gd name="T46" fmla="*/ 0 w 1320"/>
                  <a:gd name="T47" fmla="*/ 141 h 2284"/>
                  <a:gd name="T48" fmla="*/ 0 w 1320"/>
                  <a:gd name="T49" fmla="*/ 115 h 2284"/>
                  <a:gd name="T50" fmla="*/ 329 w 1320"/>
                  <a:gd name="T51" fmla="*/ 98 h 2284"/>
                  <a:gd name="T52" fmla="*/ 523 w 1320"/>
                  <a:gd name="T53" fmla="*/ 0 h 2284"/>
                  <a:gd name="T54" fmla="*/ 567 w 1320"/>
                  <a:gd name="T55" fmla="*/ 292 h 2284"/>
                  <a:gd name="T56" fmla="*/ 700 w 1320"/>
                  <a:gd name="T57" fmla="*/ 681 h 228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320"/>
                  <a:gd name="T88" fmla="*/ 0 h 2284"/>
                  <a:gd name="T89" fmla="*/ 1320 w 1320"/>
                  <a:gd name="T90" fmla="*/ 2284 h 2284"/>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320" h="2284">
                    <a:moveTo>
                      <a:pt x="700" y="681"/>
                    </a:moveTo>
                    <a:lnTo>
                      <a:pt x="816" y="1027"/>
                    </a:lnTo>
                    <a:lnTo>
                      <a:pt x="1028" y="1222"/>
                    </a:lnTo>
                    <a:lnTo>
                      <a:pt x="1179" y="1435"/>
                    </a:lnTo>
                    <a:lnTo>
                      <a:pt x="1258" y="1798"/>
                    </a:lnTo>
                    <a:lnTo>
                      <a:pt x="1302" y="1859"/>
                    </a:lnTo>
                    <a:lnTo>
                      <a:pt x="1320" y="1877"/>
                    </a:lnTo>
                    <a:lnTo>
                      <a:pt x="833" y="2090"/>
                    </a:lnTo>
                    <a:lnTo>
                      <a:pt x="718" y="2125"/>
                    </a:lnTo>
                    <a:lnTo>
                      <a:pt x="567" y="2284"/>
                    </a:lnTo>
                    <a:lnTo>
                      <a:pt x="523" y="2205"/>
                    </a:lnTo>
                    <a:lnTo>
                      <a:pt x="523" y="1957"/>
                    </a:lnTo>
                    <a:lnTo>
                      <a:pt x="373" y="1780"/>
                    </a:lnTo>
                    <a:lnTo>
                      <a:pt x="390" y="1665"/>
                    </a:lnTo>
                    <a:lnTo>
                      <a:pt x="541" y="1487"/>
                    </a:lnTo>
                    <a:lnTo>
                      <a:pt x="523" y="1337"/>
                    </a:lnTo>
                    <a:lnTo>
                      <a:pt x="329" y="1160"/>
                    </a:lnTo>
                    <a:lnTo>
                      <a:pt x="115" y="1160"/>
                    </a:lnTo>
                    <a:lnTo>
                      <a:pt x="18" y="1107"/>
                    </a:lnTo>
                    <a:lnTo>
                      <a:pt x="0" y="1062"/>
                    </a:lnTo>
                    <a:lnTo>
                      <a:pt x="0" y="1009"/>
                    </a:lnTo>
                    <a:lnTo>
                      <a:pt x="133" y="894"/>
                    </a:lnTo>
                    <a:lnTo>
                      <a:pt x="196" y="655"/>
                    </a:lnTo>
                    <a:lnTo>
                      <a:pt x="0" y="141"/>
                    </a:lnTo>
                    <a:lnTo>
                      <a:pt x="0" y="115"/>
                    </a:lnTo>
                    <a:lnTo>
                      <a:pt x="329" y="98"/>
                    </a:lnTo>
                    <a:lnTo>
                      <a:pt x="523" y="0"/>
                    </a:lnTo>
                    <a:lnTo>
                      <a:pt x="567" y="292"/>
                    </a:lnTo>
                    <a:lnTo>
                      <a:pt x="700" y="681"/>
                    </a:lnTo>
                    <a:close/>
                  </a:path>
                </a:pathLst>
              </a:custGeom>
              <a:solidFill>
                <a:srgbClr val="655D4A"/>
              </a:solidFill>
              <a:ln w="9525">
                <a:noFill/>
                <a:round/>
                <a:headEnd/>
                <a:tailEnd/>
              </a:ln>
            </p:spPr>
            <p:txBody>
              <a:bodyPr>
                <a:prstTxWarp prst="textNoShape">
                  <a:avLst/>
                </a:prstTxWarp>
              </a:bodyPr>
              <a:lstStyle/>
              <a:p>
                <a:endParaRPr lang="en-US"/>
              </a:p>
            </p:txBody>
          </p:sp>
          <p:sp>
            <p:nvSpPr>
              <p:cNvPr id="30806" name="Freeform 205"/>
              <p:cNvSpPr>
                <a:spLocks/>
              </p:cNvSpPr>
              <p:nvPr/>
            </p:nvSpPr>
            <p:spPr bwMode="auto">
              <a:xfrm>
                <a:off x="3070" y="2509"/>
                <a:ext cx="95" cy="44"/>
              </a:xfrm>
              <a:custGeom>
                <a:avLst/>
                <a:gdLst>
                  <a:gd name="T0" fmla="*/ 1241 w 1241"/>
                  <a:gd name="T1" fmla="*/ 407 h 566"/>
                  <a:gd name="T2" fmla="*/ 1241 w 1241"/>
                  <a:gd name="T3" fmla="*/ 451 h 566"/>
                  <a:gd name="T4" fmla="*/ 806 w 1241"/>
                  <a:gd name="T5" fmla="*/ 566 h 566"/>
                  <a:gd name="T6" fmla="*/ 505 w 1241"/>
                  <a:gd name="T7" fmla="*/ 522 h 566"/>
                  <a:gd name="T8" fmla="*/ 310 w 1241"/>
                  <a:gd name="T9" fmla="*/ 487 h 566"/>
                  <a:gd name="T10" fmla="*/ 0 w 1241"/>
                  <a:gd name="T11" fmla="*/ 389 h 566"/>
                  <a:gd name="T12" fmla="*/ 248 w 1241"/>
                  <a:gd name="T13" fmla="*/ 195 h 566"/>
                  <a:gd name="T14" fmla="*/ 558 w 1241"/>
                  <a:gd name="T15" fmla="*/ 80 h 566"/>
                  <a:gd name="T16" fmla="*/ 717 w 1241"/>
                  <a:gd name="T17" fmla="*/ 0 h 566"/>
                  <a:gd name="T18" fmla="*/ 1019 w 1241"/>
                  <a:gd name="T19" fmla="*/ 62 h 566"/>
                  <a:gd name="T20" fmla="*/ 1241 w 1241"/>
                  <a:gd name="T21" fmla="*/ 407 h 56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41"/>
                  <a:gd name="T34" fmla="*/ 0 h 566"/>
                  <a:gd name="T35" fmla="*/ 1241 w 1241"/>
                  <a:gd name="T36" fmla="*/ 566 h 56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41" h="566">
                    <a:moveTo>
                      <a:pt x="1241" y="407"/>
                    </a:moveTo>
                    <a:lnTo>
                      <a:pt x="1241" y="451"/>
                    </a:lnTo>
                    <a:lnTo>
                      <a:pt x="806" y="566"/>
                    </a:lnTo>
                    <a:lnTo>
                      <a:pt x="505" y="522"/>
                    </a:lnTo>
                    <a:lnTo>
                      <a:pt x="310" y="487"/>
                    </a:lnTo>
                    <a:lnTo>
                      <a:pt x="0" y="389"/>
                    </a:lnTo>
                    <a:lnTo>
                      <a:pt x="248" y="195"/>
                    </a:lnTo>
                    <a:lnTo>
                      <a:pt x="558" y="80"/>
                    </a:lnTo>
                    <a:lnTo>
                      <a:pt x="717" y="0"/>
                    </a:lnTo>
                    <a:lnTo>
                      <a:pt x="1019" y="62"/>
                    </a:lnTo>
                    <a:lnTo>
                      <a:pt x="1241" y="407"/>
                    </a:lnTo>
                    <a:close/>
                  </a:path>
                </a:pathLst>
              </a:custGeom>
              <a:solidFill>
                <a:srgbClr val="3F4145"/>
              </a:solidFill>
              <a:ln w="9525">
                <a:noFill/>
                <a:round/>
                <a:headEnd/>
                <a:tailEnd/>
              </a:ln>
            </p:spPr>
            <p:txBody>
              <a:bodyPr>
                <a:prstTxWarp prst="textNoShape">
                  <a:avLst/>
                </a:prstTxWarp>
              </a:bodyPr>
              <a:lstStyle/>
              <a:p>
                <a:endParaRPr lang="en-US"/>
              </a:p>
            </p:txBody>
          </p:sp>
          <p:sp>
            <p:nvSpPr>
              <p:cNvPr id="30807" name="Freeform 206"/>
              <p:cNvSpPr>
                <a:spLocks/>
              </p:cNvSpPr>
              <p:nvPr/>
            </p:nvSpPr>
            <p:spPr bwMode="auto">
              <a:xfrm>
                <a:off x="2958" y="2523"/>
                <a:ext cx="113" cy="52"/>
              </a:xfrm>
              <a:custGeom>
                <a:avLst/>
                <a:gdLst>
                  <a:gd name="T0" fmla="*/ 1294 w 1471"/>
                  <a:gd name="T1" fmla="*/ 248 h 681"/>
                  <a:gd name="T2" fmla="*/ 1471 w 1471"/>
                  <a:gd name="T3" fmla="*/ 619 h 681"/>
                  <a:gd name="T4" fmla="*/ 1373 w 1471"/>
                  <a:gd name="T5" fmla="*/ 681 h 681"/>
                  <a:gd name="T6" fmla="*/ 1161 w 1471"/>
                  <a:gd name="T7" fmla="*/ 681 h 681"/>
                  <a:gd name="T8" fmla="*/ 1010 w 1471"/>
                  <a:gd name="T9" fmla="*/ 637 h 681"/>
                  <a:gd name="T10" fmla="*/ 619 w 1471"/>
                  <a:gd name="T11" fmla="*/ 637 h 681"/>
                  <a:gd name="T12" fmla="*/ 177 w 1471"/>
                  <a:gd name="T13" fmla="*/ 540 h 681"/>
                  <a:gd name="T14" fmla="*/ 61 w 1471"/>
                  <a:gd name="T15" fmla="*/ 460 h 681"/>
                  <a:gd name="T16" fmla="*/ 0 w 1471"/>
                  <a:gd name="T17" fmla="*/ 310 h 681"/>
                  <a:gd name="T18" fmla="*/ 868 w 1471"/>
                  <a:gd name="T19" fmla="*/ 0 h 681"/>
                  <a:gd name="T20" fmla="*/ 1125 w 1471"/>
                  <a:gd name="T21" fmla="*/ 18 h 681"/>
                  <a:gd name="T22" fmla="*/ 1294 w 1471"/>
                  <a:gd name="T23" fmla="*/ 248 h 68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71"/>
                  <a:gd name="T37" fmla="*/ 0 h 681"/>
                  <a:gd name="T38" fmla="*/ 1471 w 1471"/>
                  <a:gd name="T39" fmla="*/ 681 h 68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71" h="681">
                    <a:moveTo>
                      <a:pt x="1294" y="248"/>
                    </a:moveTo>
                    <a:lnTo>
                      <a:pt x="1471" y="619"/>
                    </a:lnTo>
                    <a:lnTo>
                      <a:pt x="1373" y="681"/>
                    </a:lnTo>
                    <a:lnTo>
                      <a:pt x="1161" y="681"/>
                    </a:lnTo>
                    <a:lnTo>
                      <a:pt x="1010" y="637"/>
                    </a:lnTo>
                    <a:lnTo>
                      <a:pt x="619" y="637"/>
                    </a:lnTo>
                    <a:lnTo>
                      <a:pt x="177" y="540"/>
                    </a:lnTo>
                    <a:lnTo>
                      <a:pt x="61" y="460"/>
                    </a:lnTo>
                    <a:lnTo>
                      <a:pt x="0" y="310"/>
                    </a:lnTo>
                    <a:lnTo>
                      <a:pt x="868" y="0"/>
                    </a:lnTo>
                    <a:lnTo>
                      <a:pt x="1125" y="18"/>
                    </a:lnTo>
                    <a:lnTo>
                      <a:pt x="1294" y="248"/>
                    </a:lnTo>
                    <a:close/>
                  </a:path>
                </a:pathLst>
              </a:custGeom>
              <a:solidFill>
                <a:srgbClr val="53575C"/>
              </a:solidFill>
              <a:ln w="9525">
                <a:noFill/>
                <a:round/>
                <a:headEnd/>
                <a:tailEnd/>
              </a:ln>
            </p:spPr>
            <p:txBody>
              <a:bodyPr>
                <a:prstTxWarp prst="textNoShape">
                  <a:avLst/>
                </a:prstTxWarp>
              </a:bodyPr>
              <a:lstStyle/>
              <a:p>
                <a:endParaRPr lang="en-US"/>
              </a:p>
            </p:txBody>
          </p:sp>
          <p:sp>
            <p:nvSpPr>
              <p:cNvPr id="30808" name="Freeform 207"/>
              <p:cNvSpPr>
                <a:spLocks/>
              </p:cNvSpPr>
              <p:nvPr/>
            </p:nvSpPr>
            <p:spPr bwMode="auto">
              <a:xfrm>
                <a:off x="2522" y="2113"/>
                <a:ext cx="173" cy="147"/>
              </a:xfrm>
              <a:custGeom>
                <a:avLst/>
                <a:gdLst>
                  <a:gd name="T0" fmla="*/ 1914 w 2250"/>
                  <a:gd name="T1" fmla="*/ 673 h 1913"/>
                  <a:gd name="T2" fmla="*/ 1896 w 2250"/>
                  <a:gd name="T3" fmla="*/ 947 h 1913"/>
                  <a:gd name="T4" fmla="*/ 2250 w 2250"/>
                  <a:gd name="T5" fmla="*/ 947 h 1913"/>
                  <a:gd name="T6" fmla="*/ 1914 w 2250"/>
                  <a:gd name="T7" fmla="*/ 1470 h 1913"/>
                  <a:gd name="T8" fmla="*/ 1622 w 2250"/>
                  <a:gd name="T9" fmla="*/ 1735 h 1913"/>
                  <a:gd name="T10" fmla="*/ 1196 w 2250"/>
                  <a:gd name="T11" fmla="*/ 1913 h 1913"/>
                  <a:gd name="T12" fmla="*/ 1098 w 2250"/>
                  <a:gd name="T13" fmla="*/ 1913 h 1913"/>
                  <a:gd name="T14" fmla="*/ 1374 w 2250"/>
                  <a:gd name="T15" fmla="*/ 1257 h 1913"/>
                  <a:gd name="T16" fmla="*/ 1374 w 2250"/>
                  <a:gd name="T17" fmla="*/ 1213 h 1913"/>
                  <a:gd name="T18" fmla="*/ 1311 w 2250"/>
                  <a:gd name="T19" fmla="*/ 1159 h 1913"/>
                  <a:gd name="T20" fmla="*/ 1276 w 2250"/>
                  <a:gd name="T21" fmla="*/ 1159 h 1913"/>
                  <a:gd name="T22" fmla="*/ 1241 w 2250"/>
                  <a:gd name="T23" fmla="*/ 1213 h 1913"/>
                  <a:gd name="T24" fmla="*/ 1028 w 2250"/>
                  <a:gd name="T25" fmla="*/ 1328 h 1913"/>
                  <a:gd name="T26" fmla="*/ 637 w 2250"/>
                  <a:gd name="T27" fmla="*/ 1328 h 1913"/>
                  <a:gd name="T28" fmla="*/ 602 w 2250"/>
                  <a:gd name="T29" fmla="*/ 1292 h 1913"/>
                  <a:gd name="T30" fmla="*/ 770 w 2250"/>
                  <a:gd name="T31" fmla="*/ 1159 h 1913"/>
                  <a:gd name="T32" fmla="*/ 832 w 2250"/>
                  <a:gd name="T33" fmla="*/ 1080 h 1913"/>
                  <a:gd name="T34" fmla="*/ 753 w 2250"/>
                  <a:gd name="T35" fmla="*/ 1000 h 1913"/>
                  <a:gd name="T36" fmla="*/ 585 w 2250"/>
                  <a:gd name="T37" fmla="*/ 1080 h 1913"/>
                  <a:gd name="T38" fmla="*/ 522 w 2250"/>
                  <a:gd name="T39" fmla="*/ 1044 h 1913"/>
                  <a:gd name="T40" fmla="*/ 310 w 2250"/>
                  <a:gd name="T41" fmla="*/ 947 h 1913"/>
                  <a:gd name="T42" fmla="*/ 151 w 2250"/>
                  <a:gd name="T43" fmla="*/ 770 h 1913"/>
                  <a:gd name="T44" fmla="*/ 18 w 2250"/>
                  <a:gd name="T45" fmla="*/ 407 h 1913"/>
                  <a:gd name="T46" fmla="*/ 0 w 2250"/>
                  <a:gd name="T47" fmla="*/ 36 h 1913"/>
                  <a:gd name="T48" fmla="*/ 0 w 2250"/>
                  <a:gd name="T49" fmla="*/ 0 h 1913"/>
                  <a:gd name="T50" fmla="*/ 79 w 2250"/>
                  <a:gd name="T51" fmla="*/ 169 h 1913"/>
                  <a:gd name="T52" fmla="*/ 425 w 2250"/>
                  <a:gd name="T53" fmla="*/ 505 h 1913"/>
                  <a:gd name="T54" fmla="*/ 753 w 2250"/>
                  <a:gd name="T55" fmla="*/ 717 h 1913"/>
                  <a:gd name="T56" fmla="*/ 770 w 2250"/>
                  <a:gd name="T57" fmla="*/ 726 h 1913"/>
                  <a:gd name="T58" fmla="*/ 806 w 2250"/>
                  <a:gd name="T59" fmla="*/ 717 h 1913"/>
                  <a:gd name="T60" fmla="*/ 850 w 2250"/>
                  <a:gd name="T61" fmla="*/ 673 h 1913"/>
                  <a:gd name="T62" fmla="*/ 717 w 2250"/>
                  <a:gd name="T63" fmla="*/ 381 h 1913"/>
                  <a:gd name="T64" fmla="*/ 717 w 2250"/>
                  <a:gd name="T65" fmla="*/ 284 h 1913"/>
                  <a:gd name="T66" fmla="*/ 753 w 2250"/>
                  <a:gd name="T67" fmla="*/ 248 h 1913"/>
                  <a:gd name="T68" fmla="*/ 1063 w 2250"/>
                  <a:gd name="T69" fmla="*/ 540 h 1913"/>
                  <a:gd name="T70" fmla="*/ 1489 w 2250"/>
                  <a:gd name="T71" fmla="*/ 752 h 1913"/>
                  <a:gd name="T72" fmla="*/ 1799 w 2250"/>
                  <a:gd name="T73" fmla="*/ 726 h 1913"/>
                  <a:gd name="T74" fmla="*/ 1914 w 2250"/>
                  <a:gd name="T75" fmla="*/ 673 h 1913"/>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50"/>
                  <a:gd name="T115" fmla="*/ 0 h 1913"/>
                  <a:gd name="T116" fmla="*/ 2250 w 2250"/>
                  <a:gd name="T117" fmla="*/ 1913 h 1913"/>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50" h="1913">
                    <a:moveTo>
                      <a:pt x="1914" y="673"/>
                    </a:moveTo>
                    <a:lnTo>
                      <a:pt x="1896" y="947"/>
                    </a:lnTo>
                    <a:lnTo>
                      <a:pt x="2250" y="947"/>
                    </a:lnTo>
                    <a:lnTo>
                      <a:pt x="1914" y="1470"/>
                    </a:lnTo>
                    <a:lnTo>
                      <a:pt x="1622" y="1735"/>
                    </a:lnTo>
                    <a:lnTo>
                      <a:pt x="1196" y="1913"/>
                    </a:lnTo>
                    <a:lnTo>
                      <a:pt x="1098" y="1913"/>
                    </a:lnTo>
                    <a:lnTo>
                      <a:pt x="1374" y="1257"/>
                    </a:lnTo>
                    <a:lnTo>
                      <a:pt x="1374" y="1213"/>
                    </a:lnTo>
                    <a:lnTo>
                      <a:pt x="1311" y="1159"/>
                    </a:lnTo>
                    <a:lnTo>
                      <a:pt x="1276" y="1159"/>
                    </a:lnTo>
                    <a:lnTo>
                      <a:pt x="1241" y="1213"/>
                    </a:lnTo>
                    <a:lnTo>
                      <a:pt x="1028" y="1328"/>
                    </a:lnTo>
                    <a:lnTo>
                      <a:pt x="637" y="1328"/>
                    </a:lnTo>
                    <a:lnTo>
                      <a:pt x="602" y="1292"/>
                    </a:lnTo>
                    <a:lnTo>
                      <a:pt x="770" y="1159"/>
                    </a:lnTo>
                    <a:lnTo>
                      <a:pt x="832" y="1080"/>
                    </a:lnTo>
                    <a:lnTo>
                      <a:pt x="753" y="1000"/>
                    </a:lnTo>
                    <a:lnTo>
                      <a:pt x="585" y="1080"/>
                    </a:lnTo>
                    <a:lnTo>
                      <a:pt x="522" y="1044"/>
                    </a:lnTo>
                    <a:lnTo>
                      <a:pt x="310" y="947"/>
                    </a:lnTo>
                    <a:lnTo>
                      <a:pt x="151" y="770"/>
                    </a:lnTo>
                    <a:lnTo>
                      <a:pt x="18" y="407"/>
                    </a:lnTo>
                    <a:lnTo>
                      <a:pt x="0" y="36"/>
                    </a:lnTo>
                    <a:lnTo>
                      <a:pt x="0" y="0"/>
                    </a:lnTo>
                    <a:lnTo>
                      <a:pt x="79" y="169"/>
                    </a:lnTo>
                    <a:lnTo>
                      <a:pt x="425" y="505"/>
                    </a:lnTo>
                    <a:lnTo>
                      <a:pt x="753" y="717"/>
                    </a:lnTo>
                    <a:lnTo>
                      <a:pt x="770" y="726"/>
                    </a:lnTo>
                    <a:lnTo>
                      <a:pt x="806" y="717"/>
                    </a:lnTo>
                    <a:lnTo>
                      <a:pt x="850" y="673"/>
                    </a:lnTo>
                    <a:lnTo>
                      <a:pt x="717" y="381"/>
                    </a:lnTo>
                    <a:lnTo>
                      <a:pt x="717" y="284"/>
                    </a:lnTo>
                    <a:lnTo>
                      <a:pt x="753" y="248"/>
                    </a:lnTo>
                    <a:lnTo>
                      <a:pt x="1063" y="540"/>
                    </a:lnTo>
                    <a:lnTo>
                      <a:pt x="1489" y="752"/>
                    </a:lnTo>
                    <a:lnTo>
                      <a:pt x="1799" y="726"/>
                    </a:lnTo>
                    <a:lnTo>
                      <a:pt x="1914" y="673"/>
                    </a:lnTo>
                    <a:close/>
                  </a:path>
                </a:pathLst>
              </a:custGeom>
              <a:solidFill>
                <a:srgbClr val="423D30"/>
              </a:solidFill>
              <a:ln w="9525">
                <a:noFill/>
                <a:round/>
                <a:headEnd/>
                <a:tailEnd/>
              </a:ln>
            </p:spPr>
            <p:txBody>
              <a:bodyPr>
                <a:prstTxWarp prst="textNoShape">
                  <a:avLst/>
                </a:prstTxWarp>
              </a:bodyPr>
              <a:lstStyle/>
              <a:p>
                <a:endParaRPr lang="en-US"/>
              </a:p>
            </p:txBody>
          </p:sp>
          <p:sp>
            <p:nvSpPr>
              <p:cNvPr id="30809" name="Freeform 208"/>
              <p:cNvSpPr>
                <a:spLocks/>
              </p:cNvSpPr>
              <p:nvPr/>
            </p:nvSpPr>
            <p:spPr bwMode="auto">
              <a:xfrm>
                <a:off x="3425" y="1191"/>
                <a:ext cx="43" cy="22"/>
              </a:xfrm>
              <a:custGeom>
                <a:avLst/>
                <a:gdLst>
                  <a:gd name="T0" fmla="*/ 0 w 550"/>
                  <a:gd name="T1" fmla="*/ 115 h 284"/>
                  <a:gd name="T2" fmla="*/ 80 w 550"/>
                  <a:gd name="T3" fmla="*/ 62 h 284"/>
                  <a:gd name="T4" fmla="*/ 141 w 550"/>
                  <a:gd name="T5" fmla="*/ 26 h 284"/>
                  <a:gd name="T6" fmla="*/ 204 w 550"/>
                  <a:gd name="T7" fmla="*/ 8 h 284"/>
                  <a:gd name="T8" fmla="*/ 266 w 550"/>
                  <a:gd name="T9" fmla="*/ 0 h 284"/>
                  <a:gd name="T10" fmla="*/ 319 w 550"/>
                  <a:gd name="T11" fmla="*/ 8 h 284"/>
                  <a:gd name="T12" fmla="*/ 372 w 550"/>
                  <a:gd name="T13" fmla="*/ 36 h 284"/>
                  <a:gd name="T14" fmla="*/ 435 w 550"/>
                  <a:gd name="T15" fmla="*/ 80 h 284"/>
                  <a:gd name="T16" fmla="*/ 505 w 550"/>
                  <a:gd name="T17" fmla="*/ 151 h 284"/>
                  <a:gd name="T18" fmla="*/ 514 w 550"/>
                  <a:gd name="T19" fmla="*/ 159 h 284"/>
                  <a:gd name="T20" fmla="*/ 523 w 550"/>
                  <a:gd name="T21" fmla="*/ 177 h 284"/>
                  <a:gd name="T22" fmla="*/ 532 w 550"/>
                  <a:gd name="T23" fmla="*/ 186 h 284"/>
                  <a:gd name="T24" fmla="*/ 532 w 550"/>
                  <a:gd name="T25" fmla="*/ 203 h 284"/>
                  <a:gd name="T26" fmla="*/ 540 w 550"/>
                  <a:gd name="T27" fmla="*/ 221 h 284"/>
                  <a:gd name="T28" fmla="*/ 540 w 550"/>
                  <a:gd name="T29" fmla="*/ 239 h 284"/>
                  <a:gd name="T30" fmla="*/ 550 w 550"/>
                  <a:gd name="T31" fmla="*/ 256 h 284"/>
                  <a:gd name="T32" fmla="*/ 550 w 550"/>
                  <a:gd name="T33" fmla="*/ 266 h 284"/>
                  <a:gd name="T34" fmla="*/ 532 w 550"/>
                  <a:gd name="T35" fmla="*/ 284 h 284"/>
                  <a:gd name="T36" fmla="*/ 469 w 550"/>
                  <a:gd name="T37" fmla="*/ 266 h 284"/>
                  <a:gd name="T38" fmla="*/ 399 w 550"/>
                  <a:gd name="T39" fmla="*/ 239 h 284"/>
                  <a:gd name="T40" fmla="*/ 336 w 550"/>
                  <a:gd name="T41" fmla="*/ 221 h 284"/>
                  <a:gd name="T42" fmla="*/ 266 w 550"/>
                  <a:gd name="T43" fmla="*/ 195 h 284"/>
                  <a:gd name="T44" fmla="*/ 195 w 550"/>
                  <a:gd name="T45" fmla="*/ 177 h 284"/>
                  <a:gd name="T46" fmla="*/ 133 w 550"/>
                  <a:gd name="T47" fmla="*/ 151 h 284"/>
                  <a:gd name="T48" fmla="*/ 62 w 550"/>
                  <a:gd name="T49" fmla="*/ 133 h 284"/>
                  <a:gd name="T50" fmla="*/ 0 w 550"/>
                  <a:gd name="T51" fmla="*/ 115 h 28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50"/>
                  <a:gd name="T79" fmla="*/ 0 h 284"/>
                  <a:gd name="T80" fmla="*/ 550 w 550"/>
                  <a:gd name="T81" fmla="*/ 284 h 284"/>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50" h="284">
                    <a:moveTo>
                      <a:pt x="0" y="115"/>
                    </a:moveTo>
                    <a:lnTo>
                      <a:pt x="80" y="62"/>
                    </a:lnTo>
                    <a:lnTo>
                      <a:pt x="141" y="26"/>
                    </a:lnTo>
                    <a:lnTo>
                      <a:pt x="204" y="8"/>
                    </a:lnTo>
                    <a:lnTo>
                      <a:pt x="266" y="0"/>
                    </a:lnTo>
                    <a:lnTo>
                      <a:pt x="319" y="8"/>
                    </a:lnTo>
                    <a:lnTo>
                      <a:pt x="372" y="36"/>
                    </a:lnTo>
                    <a:lnTo>
                      <a:pt x="435" y="80"/>
                    </a:lnTo>
                    <a:lnTo>
                      <a:pt x="505" y="151"/>
                    </a:lnTo>
                    <a:lnTo>
                      <a:pt x="514" y="159"/>
                    </a:lnTo>
                    <a:lnTo>
                      <a:pt x="523" y="177"/>
                    </a:lnTo>
                    <a:lnTo>
                      <a:pt x="532" y="186"/>
                    </a:lnTo>
                    <a:lnTo>
                      <a:pt x="532" y="203"/>
                    </a:lnTo>
                    <a:lnTo>
                      <a:pt x="540" y="221"/>
                    </a:lnTo>
                    <a:lnTo>
                      <a:pt x="540" y="239"/>
                    </a:lnTo>
                    <a:lnTo>
                      <a:pt x="550" y="256"/>
                    </a:lnTo>
                    <a:lnTo>
                      <a:pt x="550" y="266"/>
                    </a:lnTo>
                    <a:lnTo>
                      <a:pt x="532" y="284"/>
                    </a:lnTo>
                    <a:lnTo>
                      <a:pt x="469" y="266"/>
                    </a:lnTo>
                    <a:lnTo>
                      <a:pt x="399" y="239"/>
                    </a:lnTo>
                    <a:lnTo>
                      <a:pt x="336" y="221"/>
                    </a:lnTo>
                    <a:lnTo>
                      <a:pt x="266" y="195"/>
                    </a:lnTo>
                    <a:lnTo>
                      <a:pt x="195" y="177"/>
                    </a:lnTo>
                    <a:lnTo>
                      <a:pt x="133" y="151"/>
                    </a:lnTo>
                    <a:lnTo>
                      <a:pt x="62" y="133"/>
                    </a:lnTo>
                    <a:lnTo>
                      <a:pt x="0" y="115"/>
                    </a:lnTo>
                    <a:close/>
                  </a:path>
                </a:pathLst>
              </a:custGeom>
              <a:solidFill>
                <a:srgbClr val="000000"/>
              </a:solidFill>
              <a:ln w="9525">
                <a:noFill/>
                <a:round/>
                <a:headEnd/>
                <a:tailEnd/>
              </a:ln>
            </p:spPr>
            <p:txBody>
              <a:bodyPr>
                <a:prstTxWarp prst="textNoShape">
                  <a:avLst/>
                </a:prstTxWarp>
              </a:bodyPr>
              <a:lstStyle/>
              <a:p>
                <a:endParaRPr lang="en-US"/>
              </a:p>
            </p:txBody>
          </p:sp>
          <p:sp>
            <p:nvSpPr>
              <p:cNvPr id="30810" name="Freeform 209"/>
              <p:cNvSpPr>
                <a:spLocks/>
              </p:cNvSpPr>
              <p:nvPr/>
            </p:nvSpPr>
            <p:spPr bwMode="auto">
              <a:xfrm>
                <a:off x="3028" y="1267"/>
                <a:ext cx="134" cy="115"/>
              </a:xfrm>
              <a:custGeom>
                <a:avLst/>
                <a:gdLst>
                  <a:gd name="T0" fmla="*/ 0 w 1745"/>
                  <a:gd name="T1" fmla="*/ 788 h 1496"/>
                  <a:gd name="T2" fmla="*/ 17 w 1745"/>
                  <a:gd name="T3" fmla="*/ 681 h 1496"/>
                  <a:gd name="T4" fmla="*/ 44 w 1745"/>
                  <a:gd name="T5" fmla="*/ 566 h 1496"/>
                  <a:gd name="T6" fmla="*/ 70 w 1745"/>
                  <a:gd name="T7" fmla="*/ 460 h 1496"/>
                  <a:gd name="T8" fmla="*/ 88 w 1745"/>
                  <a:gd name="T9" fmla="*/ 362 h 1496"/>
                  <a:gd name="T10" fmla="*/ 97 w 1745"/>
                  <a:gd name="T11" fmla="*/ 274 h 1496"/>
                  <a:gd name="T12" fmla="*/ 105 w 1745"/>
                  <a:gd name="T13" fmla="*/ 195 h 1496"/>
                  <a:gd name="T14" fmla="*/ 141 w 1745"/>
                  <a:gd name="T15" fmla="*/ 115 h 1496"/>
                  <a:gd name="T16" fmla="*/ 221 w 1745"/>
                  <a:gd name="T17" fmla="*/ 62 h 1496"/>
                  <a:gd name="T18" fmla="*/ 327 w 1745"/>
                  <a:gd name="T19" fmla="*/ 26 h 1496"/>
                  <a:gd name="T20" fmla="*/ 451 w 1745"/>
                  <a:gd name="T21" fmla="*/ 17 h 1496"/>
                  <a:gd name="T22" fmla="*/ 566 w 1745"/>
                  <a:gd name="T23" fmla="*/ 17 h 1496"/>
                  <a:gd name="T24" fmla="*/ 709 w 1745"/>
                  <a:gd name="T25" fmla="*/ 17 h 1496"/>
                  <a:gd name="T26" fmla="*/ 858 w 1745"/>
                  <a:gd name="T27" fmla="*/ 8 h 1496"/>
                  <a:gd name="T28" fmla="*/ 1019 w 1745"/>
                  <a:gd name="T29" fmla="*/ 0 h 1496"/>
                  <a:gd name="T30" fmla="*/ 1169 w 1745"/>
                  <a:gd name="T31" fmla="*/ 26 h 1496"/>
                  <a:gd name="T32" fmla="*/ 1302 w 1745"/>
                  <a:gd name="T33" fmla="*/ 79 h 1496"/>
                  <a:gd name="T34" fmla="*/ 1408 w 1745"/>
                  <a:gd name="T35" fmla="*/ 159 h 1496"/>
                  <a:gd name="T36" fmla="*/ 1505 w 1745"/>
                  <a:gd name="T37" fmla="*/ 265 h 1496"/>
                  <a:gd name="T38" fmla="*/ 1594 w 1745"/>
                  <a:gd name="T39" fmla="*/ 380 h 1496"/>
                  <a:gd name="T40" fmla="*/ 1656 w 1745"/>
                  <a:gd name="T41" fmla="*/ 504 h 1496"/>
                  <a:gd name="T42" fmla="*/ 1710 w 1745"/>
                  <a:gd name="T43" fmla="*/ 645 h 1496"/>
                  <a:gd name="T44" fmla="*/ 1736 w 1745"/>
                  <a:gd name="T45" fmla="*/ 796 h 1496"/>
                  <a:gd name="T46" fmla="*/ 1745 w 1745"/>
                  <a:gd name="T47" fmla="*/ 947 h 1496"/>
                  <a:gd name="T48" fmla="*/ 1727 w 1745"/>
                  <a:gd name="T49" fmla="*/ 1070 h 1496"/>
                  <a:gd name="T50" fmla="*/ 1682 w 1745"/>
                  <a:gd name="T51" fmla="*/ 1151 h 1496"/>
                  <a:gd name="T52" fmla="*/ 1612 w 1745"/>
                  <a:gd name="T53" fmla="*/ 1221 h 1496"/>
                  <a:gd name="T54" fmla="*/ 1533 w 1745"/>
                  <a:gd name="T55" fmla="*/ 1283 h 1496"/>
                  <a:gd name="T56" fmla="*/ 1444 w 1745"/>
                  <a:gd name="T57" fmla="*/ 1345 h 1496"/>
                  <a:gd name="T58" fmla="*/ 1346 w 1745"/>
                  <a:gd name="T59" fmla="*/ 1398 h 1496"/>
                  <a:gd name="T60" fmla="*/ 1249 w 1745"/>
                  <a:gd name="T61" fmla="*/ 1433 h 1496"/>
                  <a:gd name="T62" fmla="*/ 1142 w 1745"/>
                  <a:gd name="T63" fmla="*/ 1461 h 1496"/>
                  <a:gd name="T64" fmla="*/ 1027 w 1745"/>
                  <a:gd name="T65" fmla="*/ 1478 h 1496"/>
                  <a:gd name="T66" fmla="*/ 886 w 1745"/>
                  <a:gd name="T67" fmla="*/ 1496 h 1496"/>
                  <a:gd name="T68" fmla="*/ 753 w 1745"/>
                  <a:gd name="T69" fmla="*/ 1496 h 1496"/>
                  <a:gd name="T70" fmla="*/ 620 w 1745"/>
                  <a:gd name="T71" fmla="*/ 1478 h 1496"/>
                  <a:gd name="T72" fmla="*/ 496 w 1745"/>
                  <a:gd name="T73" fmla="*/ 1443 h 1496"/>
                  <a:gd name="T74" fmla="*/ 381 w 1745"/>
                  <a:gd name="T75" fmla="*/ 1407 h 1496"/>
                  <a:gd name="T76" fmla="*/ 266 w 1745"/>
                  <a:gd name="T77" fmla="*/ 1345 h 1496"/>
                  <a:gd name="T78" fmla="*/ 167 w 1745"/>
                  <a:gd name="T79" fmla="*/ 1274 h 1496"/>
                  <a:gd name="T80" fmla="*/ 97 w 1745"/>
                  <a:gd name="T81" fmla="*/ 1195 h 1496"/>
                  <a:gd name="T82" fmla="*/ 52 w 1745"/>
                  <a:gd name="T83" fmla="*/ 1097 h 1496"/>
                  <a:gd name="T84" fmla="*/ 17 w 1745"/>
                  <a:gd name="T85" fmla="*/ 1000 h 1496"/>
                  <a:gd name="T86" fmla="*/ 8 w 1745"/>
                  <a:gd name="T87" fmla="*/ 893 h 149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745"/>
                  <a:gd name="T133" fmla="*/ 0 h 1496"/>
                  <a:gd name="T134" fmla="*/ 1745 w 1745"/>
                  <a:gd name="T135" fmla="*/ 1496 h 149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745" h="1496">
                    <a:moveTo>
                      <a:pt x="0" y="840"/>
                    </a:moveTo>
                    <a:lnTo>
                      <a:pt x="0" y="788"/>
                    </a:lnTo>
                    <a:lnTo>
                      <a:pt x="8" y="734"/>
                    </a:lnTo>
                    <a:lnTo>
                      <a:pt x="17" y="681"/>
                    </a:lnTo>
                    <a:lnTo>
                      <a:pt x="26" y="628"/>
                    </a:lnTo>
                    <a:lnTo>
                      <a:pt x="44" y="566"/>
                    </a:lnTo>
                    <a:lnTo>
                      <a:pt x="61" y="513"/>
                    </a:lnTo>
                    <a:lnTo>
                      <a:pt x="70" y="460"/>
                    </a:lnTo>
                    <a:lnTo>
                      <a:pt x="88" y="407"/>
                    </a:lnTo>
                    <a:lnTo>
                      <a:pt x="88" y="362"/>
                    </a:lnTo>
                    <a:lnTo>
                      <a:pt x="97" y="318"/>
                    </a:lnTo>
                    <a:lnTo>
                      <a:pt x="97" y="274"/>
                    </a:lnTo>
                    <a:lnTo>
                      <a:pt x="105" y="230"/>
                    </a:lnTo>
                    <a:lnTo>
                      <a:pt x="105" y="195"/>
                    </a:lnTo>
                    <a:lnTo>
                      <a:pt x="123" y="150"/>
                    </a:lnTo>
                    <a:lnTo>
                      <a:pt x="141" y="115"/>
                    </a:lnTo>
                    <a:lnTo>
                      <a:pt x="167" y="88"/>
                    </a:lnTo>
                    <a:lnTo>
                      <a:pt x="221" y="62"/>
                    </a:lnTo>
                    <a:lnTo>
                      <a:pt x="274" y="44"/>
                    </a:lnTo>
                    <a:lnTo>
                      <a:pt x="327" y="26"/>
                    </a:lnTo>
                    <a:lnTo>
                      <a:pt x="389" y="26"/>
                    </a:lnTo>
                    <a:lnTo>
                      <a:pt x="451" y="17"/>
                    </a:lnTo>
                    <a:lnTo>
                      <a:pt x="513" y="17"/>
                    </a:lnTo>
                    <a:lnTo>
                      <a:pt x="566" y="17"/>
                    </a:lnTo>
                    <a:lnTo>
                      <a:pt x="628" y="17"/>
                    </a:lnTo>
                    <a:lnTo>
                      <a:pt x="709" y="17"/>
                    </a:lnTo>
                    <a:lnTo>
                      <a:pt x="779" y="8"/>
                    </a:lnTo>
                    <a:lnTo>
                      <a:pt x="858" y="8"/>
                    </a:lnTo>
                    <a:lnTo>
                      <a:pt x="939" y="0"/>
                    </a:lnTo>
                    <a:lnTo>
                      <a:pt x="1019" y="0"/>
                    </a:lnTo>
                    <a:lnTo>
                      <a:pt x="1089" y="8"/>
                    </a:lnTo>
                    <a:lnTo>
                      <a:pt x="1169" y="26"/>
                    </a:lnTo>
                    <a:lnTo>
                      <a:pt x="1239" y="52"/>
                    </a:lnTo>
                    <a:lnTo>
                      <a:pt x="1302" y="79"/>
                    </a:lnTo>
                    <a:lnTo>
                      <a:pt x="1355" y="115"/>
                    </a:lnTo>
                    <a:lnTo>
                      <a:pt x="1408" y="159"/>
                    </a:lnTo>
                    <a:lnTo>
                      <a:pt x="1461" y="212"/>
                    </a:lnTo>
                    <a:lnTo>
                      <a:pt x="1505" y="265"/>
                    </a:lnTo>
                    <a:lnTo>
                      <a:pt x="1550" y="318"/>
                    </a:lnTo>
                    <a:lnTo>
                      <a:pt x="1594" y="380"/>
                    </a:lnTo>
                    <a:lnTo>
                      <a:pt x="1621" y="433"/>
                    </a:lnTo>
                    <a:lnTo>
                      <a:pt x="1656" y="504"/>
                    </a:lnTo>
                    <a:lnTo>
                      <a:pt x="1682" y="575"/>
                    </a:lnTo>
                    <a:lnTo>
                      <a:pt x="1710" y="645"/>
                    </a:lnTo>
                    <a:lnTo>
                      <a:pt x="1727" y="725"/>
                    </a:lnTo>
                    <a:lnTo>
                      <a:pt x="1736" y="796"/>
                    </a:lnTo>
                    <a:lnTo>
                      <a:pt x="1745" y="876"/>
                    </a:lnTo>
                    <a:lnTo>
                      <a:pt x="1745" y="947"/>
                    </a:lnTo>
                    <a:lnTo>
                      <a:pt x="1736" y="1026"/>
                    </a:lnTo>
                    <a:lnTo>
                      <a:pt x="1727" y="1070"/>
                    </a:lnTo>
                    <a:lnTo>
                      <a:pt x="1710" y="1115"/>
                    </a:lnTo>
                    <a:lnTo>
                      <a:pt x="1682" y="1151"/>
                    </a:lnTo>
                    <a:lnTo>
                      <a:pt x="1648" y="1185"/>
                    </a:lnTo>
                    <a:lnTo>
                      <a:pt x="1612" y="1221"/>
                    </a:lnTo>
                    <a:lnTo>
                      <a:pt x="1567" y="1257"/>
                    </a:lnTo>
                    <a:lnTo>
                      <a:pt x="1533" y="1283"/>
                    </a:lnTo>
                    <a:lnTo>
                      <a:pt x="1488" y="1318"/>
                    </a:lnTo>
                    <a:lnTo>
                      <a:pt x="1444" y="1345"/>
                    </a:lnTo>
                    <a:lnTo>
                      <a:pt x="1400" y="1372"/>
                    </a:lnTo>
                    <a:lnTo>
                      <a:pt x="1346" y="1398"/>
                    </a:lnTo>
                    <a:lnTo>
                      <a:pt x="1302" y="1416"/>
                    </a:lnTo>
                    <a:lnTo>
                      <a:pt x="1249" y="1433"/>
                    </a:lnTo>
                    <a:lnTo>
                      <a:pt x="1195" y="1451"/>
                    </a:lnTo>
                    <a:lnTo>
                      <a:pt x="1142" y="1461"/>
                    </a:lnTo>
                    <a:lnTo>
                      <a:pt x="1089" y="1469"/>
                    </a:lnTo>
                    <a:lnTo>
                      <a:pt x="1027" y="1478"/>
                    </a:lnTo>
                    <a:lnTo>
                      <a:pt x="957" y="1487"/>
                    </a:lnTo>
                    <a:lnTo>
                      <a:pt x="886" y="1496"/>
                    </a:lnTo>
                    <a:lnTo>
                      <a:pt x="824" y="1496"/>
                    </a:lnTo>
                    <a:lnTo>
                      <a:pt x="753" y="1496"/>
                    </a:lnTo>
                    <a:lnTo>
                      <a:pt x="691" y="1487"/>
                    </a:lnTo>
                    <a:lnTo>
                      <a:pt x="620" y="1478"/>
                    </a:lnTo>
                    <a:lnTo>
                      <a:pt x="558" y="1461"/>
                    </a:lnTo>
                    <a:lnTo>
                      <a:pt x="496" y="1443"/>
                    </a:lnTo>
                    <a:lnTo>
                      <a:pt x="433" y="1425"/>
                    </a:lnTo>
                    <a:lnTo>
                      <a:pt x="381" y="1407"/>
                    </a:lnTo>
                    <a:lnTo>
                      <a:pt x="327" y="1381"/>
                    </a:lnTo>
                    <a:lnTo>
                      <a:pt x="266" y="1345"/>
                    </a:lnTo>
                    <a:lnTo>
                      <a:pt x="221" y="1310"/>
                    </a:lnTo>
                    <a:lnTo>
                      <a:pt x="167" y="1274"/>
                    </a:lnTo>
                    <a:lnTo>
                      <a:pt x="123" y="1230"/>
                    </a:lnTo>
                    <a:lnTo>
                      <a:pt x="97" y="1195"/>
                    </a:lnTo>
                    <a:lnTo>
                      <a:pt x="70" y="1151"/>
                    </a:lnTo>
                    <a:lnTo>
                      <a:pt x="52" y="1097"/>
                    </a:lnTo>
                    <a:lnTo>
                      <a:pt x="35" y="1052"/>
                    </a:lnTo>
                    <a:lnTo>
                      <a:pt x="17" y="1000"/>
                    </a:lnTo>
                    <a:lnTo>
                      <a:pt x="8" y="947"/>
                    </a:lnTo>
                    <a:lnTo>
                      <a:pt x="8" y="893"/>
                    </a:lnTo>
                    <a:lnTo>
                      <a:pt x="0" y="840"/>
                    </a:lnTo>
                    <a:close/>
                  </a:path>
                </a:pathLst>
              </a:custGeom>
              <a:solidFill>
                <a:srgbClr val="867B62"/>
              </a:solidFill>
              <a:ln w="9525">
                <a:noFill/>
                <a:round/>
                <a:headEnd/>
                <a:tailEnd/>
              </a:ln>
            </p:spPr>
            <p:txBody>
              <a:bodyPr>
                <a:prstTxWarp prst="textNoShape">
                  <a:avLst/>
                </a:prstTxWarp>
              </a:bodyPr>
              <a:lstStyle/>
              <a:p>
                <a:endParaRPr lang="en-US"/>
              </a:p>
            </p:txBody>
          </p:sp>
          <p:sp>
            <p:nvSpPr>
              <p:cNvPr id="30811" name="Freeform 210"/>
              <p:cNvSpPr>
                <a:spLocks/>
              </p:cNvSpPr>
              <p:nvPr/>
            </p:nvSpPr>
            <p:spPr bwMode="auto">
              <a:xfrm>
                <a:off x="3035" y="1270"/>
                <a:ext cx="121" cy="104"/>
              </a:xfrm>
              <a:custGeom>
                <a:avLst/>
                <a:gdLst>
                  <a:gd name="T0" fmla="*/ 0 w 1568"/>
                  <a:gd name="T1" fmla="*/ 708 h 1345"/>
                  <a:gd name="T2" fmla="*/ 17 w 1568"/>
                  <a:gd name="T3" fmla="*/ 611 h 1345"/>
                  <a:gd name="T4" fmla="*/ 35 w 1568"/>
                  <a:gd name="T5" fmla="*/ 514 h 1345"/>
                  <a:gd name="T6" fmla="*/ 62 w 1568"/>
                  <a:gd name="T7" fmla="*/ 416 h 1345"/>
                  <a:gd name="T8" fmla="*/ 79 w 1568"/>
                  <a:gd name="T9" fmla="*/ 327 h 1345"/>
                  <a:gd name="T10" fmla="*/ 89 w 1568"/>
                  <a:gd name="T11" fmla="*/ 248 h 1345"/>
                  <a:gd name="T12" fmla="*/ 97 w 1568"/>
                  <a:gd name="T13" fmla="*/ 177 h 1345"/>
                  <a:gd name="T14" fmla="*/ 124 w 1568"/>
                  <a:gd name="T15" fmla="*/ 106 h 1345"/>
                  <a:gd name="T16" fmla="*/ 194 w 1568"/>
                  <a:gd name="T17" fmla="*/ 62 h 1345"/>
                  <a:gd name="T18" fmla="*/ 293 w 1568"/>
                  <a:gd name="T19" fmla="*/ 26 h 1345"/>
                  <a:gd name="T20" fmla="*/ 399 w 1568"/>
                  <a:gd name="T21" fmla="*/ 18 h 1345"/>
                  <a:gd name="T22" fmla="*/ 514 w 1568"/>
                  <a:gd name="T23" fmla="*/ 18 h 1345"/>
                  <a:gd name="T24" fmla="*/ 638 w 1568"/>
                  <a:gd name="T25" fmla="*/ 18 h 1345"/>
                  <a:gd name="T26" fmla="*/ 770 w 1568"/>
                  <a:gd name="T27" fmla="*/ 8 h 1345"/>
                  <a:gd name="T28" fmla="*/ 913 w 1568"/>
                  <a:gd name="T29" fmla="*/ 0 h 1345"/>
                  <a:gd name="T30" fmla="*/ 1046 w 1568"/>
                  <a:gd name="T31" fmla="*/ 26 h 1345"/>
                  <a:gd name="T32" fmla="*/ 1169 w 1568"/>
                  <a:gd name="T33" fmla="*/ 71 h 1345"/>
                  <a:gd name="T34" fmla="*/ 1267 w 1568"/>
                  <a:gd name="T35" fmla="*/ 141 h 1345"/>
                  <a:gd name="T36" fmla="*/ 1356 w 1568"/>
                  <a:gd name="T37" fmla="*/ 238 h 1345"/>
                  <a:gd name="T38" fmla="*/ 1427 w 1568"/>
                  <a:gd name="T39" fmla="*/ 336 h 1345"/>
                  <a:gd name="T40" fmla="*/ 1489 w 1568"/>
                  <a:gd name="T41" fmla="*/ 451 h 1345"/>
                  <a:gd name="T42" fmla="*/ 1533 w 1568"/>
                  <a:gd name="T43" fmla="*/ 584 h 1345"/>
                  <a:gd name="T44" fmla="*/ 1568 w 1568"/>
                  <a:gd name="T45" fmla="*/ 717 h 1345"/>
                  <a:gd name="T46" fmla="*/ 1568 w 1568"/>
                  <a:gd name="T47" fmla="*/ 859 h 1345"/>
                  <a:gd name="T48" fmla="*/ 1550 w 1568"/>
                  <a:gd name="T49" fmla="*/ 965 h 1345"/>
                  <a:gd name="T50" fmla="*/ 1506 w 1568"/>
                  <a:gd name="T51" fmla="*/ 1036 h 1345"/>
                  <a:gd name="T52" fmla="*/ 1445 w 1568"/>
                  <a:gd name="T53" fmla="*/ 1107 h 1345"/>
                  <a:gd name="T54" fmla="*/ 1373 w 1568"/>
                  <a:gd name="T55" fmla="*/ 1159 h 1345"/>
                  <a:gd name="T56" fmla="*/ 1294 w 1568"/>
                  <a:gd name="T57" fmla="*/ 1213 h 1345"/>
                  <a:gd name="T58" fmla="*/ 1214 w 1568"/>
                  <a:gd name="T59" fmla="*/ 1256 h 1345"/>
                  <a:gd name="T60" fmla="*/ 1125 w 1568"/>
                  <a:gd name="T61" fmla="*/ 1292 h 1345"/>
                  <a:gd name="T62" fmla="*/ 1028 w 1568"/>
                  <a:gd name="T63" fmla="*/ 1319 h 1345"/>
                  <a:gd name="T64" fmla="*/ 921 w 1568"/>
                  <a:gd name="T65" fmla="*/ 1337 h 1345"/>
                  <a:gd name="T66" fmla="*/ 798 w 1568"/>
                  <a:gd name="T67" fmla="*/ 1345 h 1345"/>
                  <a:gd name="T68" fmla="*/ 682 w 1568"/>
                  <a:gd name="T69" fmla="*/ 1345 h 1345"/>
                  <a:gd name="T70" fmla="*/ 558 w 1568"/>
                  <a:gd name="T71" fmla="*/ 1328 h 1345"/>
                  <a:gd name="T72" fmla="*/ 443 w 1568"/>
                  <a:gd name="T73" fmla="*/ 1301 h 1345"/>
                  <a:gd name="T74" fmla="*/ 337 w 1568"/>
                  <a:gd name="T75" fmla="*/ 1266 h 1345"/>
                  <a:gd name="T76" fmla="*/ 239 w 1568"/>
                  <a:gd name="T77" fmla="*/ 1213 h 1345"/>
                  <a:gd name="T78" fmla="*/ 150 w 1568"/>
                  <a:gd name="T79" fmla="*/ 1151 h 1345"/>
                  <a:gd name="T80" fmla="*/ 89 w 1568"/>
                  <a:gd name="T81" fmla="*/ 1071 h 1345"/>
                  <a:gd name="T82" fmla="*/ 45 w 1568"/>
                  <a:gd name="T83" fmla="*/ 992 h 1345"/>
                  <a:gd name="T84" fmla="*/ 17 w 1568"/>
                  <a:gd name="T85" fmla="*/ 903 h 1345"/>
                  <a:gd name="T86" fmla="*/ 0 w 1568"/>
                  <a:gd name="T87" fmla="*/ 806 h 134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568"/>
                  <a:gd name="T133" fmla="*/ 0 h 1345"/>
                  <a:gd name="T134" fmla="*/ 1568 w 1568"/>
                  <a:gd name="T135" fmla="*/ 1345 h 1345"/>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568" h="1345">
                    <a:moveTo>
                      <a:pt x="0" y="762"/>
                    </a:moveTo>
                    <a:lnTo>
                      <a:pt x="0" y="708"/>
                    </a:lnTo>
                    <a:lnTo>
                      <a:pt x="9" y="663"/>
                    </a:lnTo>
                    <a:lnTo>
                      <a:pt x="17" y="611"/>
                    </a:lnTo>
                    <a:lnTo>
                      <a:pt x="27" y="566"/>
                    </a:lnTo>
                    <a:lnTo>
                      <a:pt x="35" y="514"/>
                    </a:lnTo>
                    <a:lnTo>
                      <a:pt x="53" y="460"/>
                    </a:lnTo>
                    <a:lnTo>
                      <a:pt x="62" y="416"/>
                    </a:lnTo>
                    <a:lnTo>
                      <a:pt x="79" y="363"/>
                    </a:lnTo>
                    <a:lnTo>
                      <a:pt x="79" y="327"/>
                    </a:lnTo>
                    <a:lnTo>
                      <a:pt x="89" y="292"/>
                    </a:lnTo>
                    <a:lnTo>
                      <a:pt x="89" y="248"/>
                    </a:lnTo>
                    <a:lnTo>
                      <a:pt x="89" y="212"/>
                    </a:lnTo>
                    <a:lnTo>
                      <a:pt x="97" y="177"/>
                    </a:lnTo>
                    <a:lnTo>
                      <a:pt x="106" y="141"/>
                    </a:lnTo>
                    <a:lnTo>
                      <a:pt x="124" y="106"/>
                    </a:lnTo>
                    <a:lnTo>
                      <a:pt x="150" y="79"/>
                    </a:lnTo>
                    <a:lnTo>
                      <a:pt x="194" y="62"/>
                    </a:lnTo>
                    <a:lnTo>
                      <a:pt x="248" y="44"/>
                    </a:lnTo>
                    <a:lnTo>
                      <a:pt x="293" y="26"/>
                    </a:lnTo>
                    <a:lnTo>
                      <a:pt x="345" y="26"/>
                    </a:lnTo>
                    <a:lnTo>
                      <a:pt x="399" y="18"/>
                    </a:lnTo>
                    <a:lnTo>
                      <a:pt x="460" y="18"/>
                    </a:lnTo>
                    <a:lnTo>
                      <a:pt x="514" y="18"/>
                    </a:lnTo>
                    <a:lnTo>
                      <a:pt x="567" y="18"/>
                    </a:lnTo>
                    <a:lnTo>
                      <a:pt x="638" y="18"/>
                    </a:lnTo>
                    <a:lnTo>
                      <a:pt x="700" y="8"/>
                    </a:lnTo>
                    <a:lnTo>
                      <a:pt x="770" y="8"/>
                    </a:lnTo>
                    <a:lnTo>
                      <a:pt x="842" y="0"/>
                    </a:lnTo>
                    <a:lnTo>
                      <a:pt x="913" y="0"/>
                    </a:lnTo>
                    <a:lnTo>
                      <a:pt x="984" y="8"/>
                    </a:lnTo>
                    <a:lnTo>
                      <a:pt x="1046" y="26"/>
                    </a:lnTo>
                    <a:lnTo>
                      <a:pt x="1107" y="44"/>
                    </a:lnTo>
                    <a:lnTo>
                      <a:pt x="1169" y="71"/>
                    </a:lnTo>
                    <a:lnTo>
                      <a:pt x="1223" y="106"/>
                    </a:lnTo>
                    <a:lnTo>
                      <a:pt x="1267" y="141"/>
                    </a:lnTo>
                    <a:lnTo>
                      <a:pt x="1312" y="186"/>
                    </a:lnTo>
                    <a:lnTo>
                      <a:pt x="1356" y="238"/>
                    </a:lnTo>
                    <a:lnTo>
                      <a:pt x="1400" y="283"/>
                    </a:lnTo>
                    <a:lnTo>
                      <a:pt x="1427" y="336"/>
                    </a:lnTo>
                    <a:lnTo>
                      <a:pt x="1462" y="399"/>
                    </a:lnTo>
                    <a:lnTo>
                      <a:pt x="1489" y="451"/>
                    </a:lnTo>
                    <a:lnTo>
                      <a:pt x="1515" y="522"/>
                    </a:lnTo>
                    <a:lnTo>
                      <a:pt x="1533" y="584"/>
                    </a:lnTo>
                    <a:lnTo>
                      <a:pt x="1550" y="655"/>
                    </a:lnTo>
                    <a:lnTo>
                      <a:pt x="1568" y="717"/>
                    </a:lnTo>
                    <a:lnTo>
                      <a:pt x="1568" y="788"/>
                    </a:lnTo>
                    <a:lnTo>
                      <a:pt x="1568" y="859"/>
                    </a:lnTo>
                    <a:lnTo>
                      <a:pt x="1568" y="921"/>
                    </a:lnTo>
                    <a:lnTo>
                      <a:pt x="1550" y="965"/>
                    </a:lnTo>
                    <a:lnTo>
                      <a:pt x="1533" y="1000"/>
                    </a:lnTo>
                    <a:lnTo>
                      <a:pt x="1506" y="1036"/>
                    </a:lnTo>
                    <a:lnTo>
                      <a:pt x="1479" y="1071"/>
                    </a:lnTo>
                    <a:lnTo>
                      <a:pt x="1445" y="1107"/>
                    </a:lnTo>
                    <a:lnTo>
                      <a:pt x="1409" y="1133"/>
                    </a:lnTo>
                    <a:lnTo>
                      <a:pt x="1373" y="1159"/>
                    </a:lnTo>
                    <a:lnTo>
                      <a:pt x="1338" y="1186"/>
                    </a:lnTo>
                    <a:lnTo>
                      <a:pt x="1294" y="1213"/>
                    </a:lnTo>
                    <a:lnTo>
                      <a:pt x="1258" y="1239"/>
                    </a:lnTo>
                    <a:lnTo>
                      <a:pt x="1214" y="1256"/>
                    </a:lnTo>
                    <a:lnTo>
                      <a:pt x="1169" y="1274"/>
                    </a:lnTo>
                    <a:lnTo>
                      <a:pt x="1125" y="1292"/>
                    </a:lnTo>
                    <a:lnTo>
                      <a:pt x="1072" y="1310"/>
                    </a:lnTo>
                    <a:lnTo>
                      <a:pt x="1028" y="1319"/>
                    </a:lnTo>
                    <a:lnTo>
                      <a:pt x="984" y="1328"/>
                    </a:lnTo>
                    <a:lnTo>
                      <a:pt x="921" y="1337"/>
                    </a:lnTo>
                    <a:lnTo>
                      <a:pt x="859" y="1337"/>
                    </a:lnTo>
                    <a:lnTo>
                      <a:pt x="798" y="1345"/>
                    </a:lnTo>
                    <a:lnTo>
                      <a:pt x="736" y="1345"/>
                    </a:lnTo>
                    <a:lnTo>
                      <a:pt x="682" y="1345"/>
                    </a:lnTo>
                    <a:lnTo>
                      <a:pt x="621" y="1337"/>
                    </a:lnTo>
                    <a:lnTo>
                      <a:pt x="558" y="1328"/>
                    </a:lnTo>
                    <a:lnTo>
                      <a:pt x="496" y="1319"/>
                    </a:lnTo>
                    <a:lnTo>
                      <a:pt x="443" y="1301"/>
                    </a:lnTo>
                    <a:lnTo>
                      <a:pt x="390" y="1284"/>
                    </a:lnTo>
                    <a:lnTo>
                      <a:pt x="337" y="1266"/>
                    </a:lnTo>
                    <a:lnTo>
                      <a:pt x="293" y="1239"/>
                    </a:lnTo>
                    <a:lnTo>
                      <a:pt x="239" y="1213"/>
                    </a:lnTo>
                    <a:lnTo>
                      <a:pt x="194" y="1186"/>
                    </a:lnTo>
                    <a:lnTo>
                      <a:pt x="150" y="1151"/>
                    </a:lnTo>
                    <a:lnTo>
                      <a:pt x="115" y="1107"/>
                    </a:lnTo>
                    <a:lnTo>
                      <a:pt x="89" y="1071"/>
                    </a:lnTo>
                    <a:lnTo>
                      <a:pt x="62" y="1036"/>
                    </a:lnTo>
                    <a:lnTo>
                      <a:pt x="45" y="992"/>
                    </a:lnTo>
                    <a:lnTo>
                      <a:pt x="27" y="947"/>
                    </a:lnTo>
                    <a:lnTo>
                      <a:pt x="17" y="903"/>
                    </a:lnTo>
                    <a:lnTo>
                      <a:pt x="9" y="859"/>
                    </a:lnTo>
                    <a:lnTo>
                      <a:pt x="0" y="806"/>
                    </a:lnTo>
                    <a:lnTo>
                      <a:pt x="0" y="762"/>
                    </a:lnTo>
                    <a:close/>
                  </a:path>
                </a:pathLst>
              </a:custGeom>
              <a:solidFill>
                <a:srgbClr val="8A7F65"/>
              </a:solidFill>
              <a:ln w="9525">
                <a:noFill/>
                <a:round/>
                <a:headEnd/>
                <a:tailEnd/>
              </a:ln>
            </p:spPr>
            <p:txBody>
              <a:bodyPr>
                <a:prstTxWarp prst="textNoShape">
                  <a:avLst/>
                </a:prstTxWarp>
              </a:bodyPr>
              <a:lstStyle/>
              <a:p>
                <a:endParaRPr lang="en-US"/>
              </a:p>
            </p:txBody>
          </p:sp>
          <p:sp>
            <p:nvSpPr>
              <p:cNvPr id="30812" name="Freeform 211"/>
              <p:cNvSpPr>
                <a:spLocks/>
              </p:cNvSpPr>
              <p:nvPr/>
            </p:nvSpPr>
            <p:spPr bwMode="auto">
              <a:xfrm>
                <a:off x="3042" y="1274"/>
                <a:ext cx="107" cy="92"/>
              </a:xfrm>
              <a:custGeom>
                <a:avLst/>
                <a:gdLst>
                  <a:gd name="T0" fmla="*/ 0 w 1390"/>
                  <a:gd name="T1" fmla="*/ 637 h 1195"/>
                  <a:gd name="T2" fmla="*/ 8 w 1390"/>
                  <a:gd name="T3" fmla="*/ 549 h 1195"/>
                  <a:gd name="T4" fmla="*/ 35 w 1390"/>
                  <a:gd name="T5" fmla="*/ 460 h 1195"/>
                  <a:gd name="T6" fmla="*/ 53 w 1390"/>
                  <a:gd name="T7" fmla="*/ 372 h 1195"/>
                  <a:gd name="T8" fmla="*/ 71 w 1390"/>
                  <a:gd name="T9" fmla="*/ 292 h 1195"/>
                  <a:gd name="T10" fmla="*/ 79 w 1390"/>
                  <a:gd name="T11" fmla="*/ 222 h 1195"/>
                  <a:gd name="T12" fmla="*/ 89 w 1390"/>
                  <a:gd name="T13" fmla="*/ 150 h 1195"/>
                  <a:gd name="T14" fmla="*/ 105 w 1390"/>
                  <a:gd name="T15" fmla="*/ 97 h 1195"/>
                  <a:gd name="T16" fmla="*/ 168 w 1390"/>
                  <a:gd name="T17" fmla="*/ 53 h 1195"/>
                  <a:gd name="T18" fmla="*/ 256 w 1390"/>
                  <a:gd name="T19" fmla="*/ 27 h 1195"/>
                  <a:gd name="T20" fmla="*/ 354 w 1390"/>
                  <a:gd name="T21" fmla="*/ 18 h 1195"/>
                  <a:gd name="T22" fmla="*/ 451 w 1390"/>
                  <a:gd name="T23" fmla="*/ 18 h 1195"/>
                  <a:gd name="T24" fmla="*/ 558 w 1390"/>
                  <a:gd name="T25" fmla="*/ 18 h 1195"/>
                  <a:gd name="T26" fmla="*/ 681 w 1390"/>
                  <a:gd name="T27" fmla="*/ 9 h 1195"/>
                  <a:gd name="T28" fmla="*/ 806 w 1390"/>
                  <a:gd name="T29" fmla="*/ 9 h 1195"/>
                  <a:gd name="T30" fmla="*/ 929 w 1390"/>
                  <a:gd name="T31" fmla="*/ 27 h 1195"/>
                  <a:gd name="T32" fmla="*/ 1036 w 1390"/>
                  <a:gd name="T33" fmla="*/ 71 h 1195"/>
                  <a:gd name="T34" fmla="*/ 1125 w 1390"/>
                  <a:gd name="T35" fmla="*/ 133 h 1195"/>
                  <a:gd name="T36" fmla="*/ 1205 w 1390"/>
                  <a:gd name="T37" fmla="*/ 212 h 1195"/>
                  <a:gd name="T38" fmla="*/ 1267 w 1390"/>
                  <a:gd name="T39" fmla="*/ 301 h 1195"/>
                  <a:gd name="T40" fmla="*/ 1320 w 1390"/>
                  <a:gd name="T41" fmla="*/ 407 h 1195"/>
                  <a:gd name="T42" fmla="*/ 1364 w 1390"/>
                  <a:gd name="T43" fmla="*/ 522 h 1195"/>
                  <a:gd name="T44" fmla="*/ 1390 w 1390"/>
                  <a:gd name="T45" fmla="*/ 637 h 1195"/>
                  <a:gd name="T46" fmla="*/ 1390 w 1390"/>
                  <a:gd name="T47" fmla="*/ 762 h 1195"/>
                  <a:gd name="T48" fmla="*/ 1382 w 1390"/>
                  <a:gd name="T49" fmla="*/ 859 h 1195"/>
                  <a:gd name="T50" fmla="*/ 1338 w 1390"/>
                  <a:gd name="T51" fmla="*/ 921 h 1195"/>
                  <a:gd name="T52" fmla="*/ 1284 w 1390"/>
                  <a:gd name="T53" fmla="*/ 982 h 1195"/>
                  <a:gd name="T54" fmla="*/ 1223 w 1390"/>
                  <a:gd name="T55" fmla="*/ 1036 h 1195"/>
                  <a:gd name="T56" fmla="*/ 1151 w 1390"/>
                  <a:gd name="T57" fmla="*/ 1080 h 1195"/>
                  <a:gd name="T58" fmla="*/ 1072 w 1390"/>
                  <a:gd name="T59" fmla="*/ 1115 h 1195"/>
                  <a:gd name="T60" fmla="*/ 992 w 1390"/>
                  <a:gd name="T61" fmla="*/ 1151 h 1195"/>
                  <a:gd name="T62" fmla="*/ 912 w 1390"/>
                  <a:gd name="T63" fmla="*/ 1169 h 1195"/>
                  <a:gd name="T64" fmla="*/ 814 w 1390"/>
                  <a:gd name="T65" fmla="*/ 1186 h 1195"/>
                  <a:gd name="T66" fmla="*/ 709 w 1390"/>
                  <a:gd name="T67" fmla="*/ 1195 h 1195"/>
                  <a:gd name="T68" fmla="*/ 602 w 1390"/>
                  <a:gd name="T69" fmla="*/ 1195 h 1195"/>
                  <a:gd name="T70" fmla="*/ 496 w 1390"/>
                  <a:gd name="T71" fmla="*/ 1186 h 1195"/>
                  <a:gd name="T72" fmla="*/ 399 w 1390"/>
                  <a:gd name="T73" fmla="*/ 1160 h 1195"/>
                  <a:gd name="T74" fmla="*/ 301 w 1390"/>
                  <a:gd name="T75" fmla="*/ 1125 h 1195"/>
                  <a:gd name="T76" fmla="*/ 212 w 1390"/>
                  <a:gd name="T77" fmla="*/ 1080 h 1195"/>
                  <a:gd name="T78" fmla="*/ 133 w 1390"/>
                  <a:gd name="T79" fmla="*/ 1018 h 1195"/>
                  <a:gd name="T80" fmla="*/ 71 w 1390"/>
                  <a:gd name="T81" fmla="*/ 956 h 1195"/>
                  <a:gd name="T82" fmla="*/ 35 w 1390"/>
                  <a:gd name="T83" fmla="*/ 885 h 1195"/>
                  <a:gd name="T84" fmla="*/ 17 w 1390"/>
                  <a:gd name="T85" fmla="*/ 805 h 1195"/>
                  <a:gd name="T86" fmla="*/ 0 w 1390"/>
                  <a:gd name="T87" fmla="*/ 718 h 119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390"/>
                  <a:gd name="T133" fmla="*/ 0 h 1195"/>
                  <a:gd name="T134" fmla="*/ 1390 w 1390"/>
                  <a:gd name="T135" fmla="*/ 1195 h 1195"/>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390" h="1195">
                    <a:moveTo>
                      <a:pt x="0" y="682"/>
                    </a:moveTo>
                    <a:lnTo>
                      <a:pt x="0" y="637"/>
                    </a:lnTo>
                    <a:lnTo>
                      <a:pt x="0" y="593"/>
                    </a:lnTo>
                    <a:lnTo>
                      <a:pt x="8" y="549"/>
                    </a:lnTo>
                    <a:lnTo>
                      <a:pt x="17" y="504"/>
                    </a:lnTo>
                    <a:lnTo>
                      <a:pt x="35" y="460"/>
                    </a:lnTo>
                    <a:lnTo>
                      <a:pt x="44" y="416"/>
                    </a:lnTo>
                    <a:lnTo>
                      <a:pt x="53" y="372"/>
                    </a:lnTo>
                    <a:lnTo>
                      <a:pt x="61" y="327"/>
                    </a:lnTo>
                    <a:lnTo>
                      <a:pt x="71" y="292"/>
                    </a:lnTo>
                    <a:lnTo>
                      <a:pt x="71" y="257"/>
                    </a:lnTo>
                    <a:lnTo>
                      <a:pt x="79" y="222"/>
                    </a:lnTo>
                    <a:lnTo>
                      <a:pt x="79" y="186"/>
                    </a:lnTo>
                    <a:lnTo>
                      <a:pt x="89" y="150"/>
                    </a:lnTo>
                    <a:lnTo>
                      <a:pt x="97" y="124"/>
                    </a:lnTo>
                    <a:lnTo>
                      <a:pt x="105" y="97"/>
                    </a:lnTo>
                    <a:lnTo>
                      <a:pt x="133" y="79"/>
                    </a:lnTo>
                    <a:lnTo>
                      <a:pt x="168" y="53"/>
                    </a:lnTo>
                    <a:lnTo>
                      <a:pt x="212" y="35"/>
                    </a:lnTo>
                    <a:lnTo>
                      <a:pt x="256" y="27"/>
                    </a:lnTo>
                    <a:lnTo>
                      <a:pt x="310" y="18"/>
                    </a:lnTo>
                    <a:lnTo>
                      <a:pt x="354" y="18"/>
                    </a:lnTo>
                    <a:lnTo>
                      <a:pt x="407" y="18"/>
                    </a:lnTo>
                    <a:lnTo>
                      <a:pt x="451" y="18"/>
                    </a:lnTo>
                    <a:lnTo>
                      <a:pt x="504" y="18"/>
                    </a:lnTo>
                    <a:lnTo>
                      <a:pt x="558" y="18"/>
                    </a:lnTo>
                    <a:lnTo>
                      <a:pt x="620" y="9"/>
                    </a:lnTo>
                    <a:lnTo>
                      <a:pt x="681" y="9"/>
                    </a:lnTo>
                    <a:lnTo>
                      <a:pt x="744" y="0"/>
                    </a:lnTo>
                    <a:lnTo>
                      <a:pt x="806" y="9"/>
                    </a:lnTo>
                    <a:lnTo>
                      <a:pt x="868" y="9"/>
                    </a:lnTo>
                    <a:lnTo>
                      <a:pt x="929" y="27"/>
                    </a:lnTo>
                    <a:lnTo>
                      <a:pt x="983" y="44"/>
                    </a:lnTo>
                    <a:lnTo>
                      <a:pt x="1036" y="71"/>
                    </a:lnTo>
                    <a:lnTo>
                      <a:pt x="1080" y="97"/>
                    </a:lnTo>
                    <a:lnTo>
                      <a:pt x="1125" y="133"/>
                    </a:lnTo>
                    <a:lnTo>
                      <a:pt x="1169" y="168"/>
                    </a:lnTo>
                    <a:lnTo>
                      <a:pt x="1205" y="212"/>
                    </a:lnTo>
                    <a:lnTo>
                      <a:pt x="1240" y="257"/>
                    </a:lnTo>
                    <a:lnTo>
                      <a:pt x="1267" y="301"/>
                    </a:lnTo>
                    <a:lnTo>
                      <a:pt x="1293" y="355"/>
                    </a:lnTo>
                    <a:lnTo>
                      <a:pt x="1320" y="407"/>
                    </a:lnTo>
                    <a:lnTo>
                      <a:pt x="1346" y="460"/>
                    </a:lnTo>
                    <a:lnTo>
                      <a:pt x="1364" y="522"/>
                    </a:lnTo>
                    <a:lnTo>
                      <a:pt x="1382" y="585"/>
                    </a:lnTo>
                    <a:lnTo>
                      <a:pt x="1390" y="637"/>
                    </a:lnTo>
                    <a:lnTo>
                      <a:pt x="1390" y="700"/>
                    </a:lnTo>
                    <a:lnTo>
                      <a:pt x="1390" y="762"/>
                    </a:lnTo>
                    <a:lnTo>
                      <a:pt x="1390" y="823"/>
                    </a:lnTo>
                    <a:lnTo>
                      <a:pt x="1382" y="859"/>
                    </a:lnTo>
                    <a:lnTo>
                      <a:pt x="1364" y="894"/>
                    </a:lnTo>
                    <a:lnTo>
                      <a:pt x="1338" y="921"/>
                    </a:lnTo>
                    <a:lnTo>
                      <a:pt x="1311" y="956"/>
                    </a:lnTo>
                    <a:lnTo>
                      <a:pt x="1284" y="982"/>
                    </a:lnTo>
                    <a:lnTo>
                      <a:pt x="1249" y="1009"/>
                    </a:lnTo>
                    <a:lnTo>
                      <a:pt x="1223" y="1036"/>
                    </a:lnTo>
                    <a:lnTo>
                      <a:pt x="1187" y="1053"/>
                    </a:lnTo>
                    <a:lnTo>
                      <a:pt x="1151" y="1080"/>
                    </a:lnTo>
                    <a:lnTo>
                      <a:pt x="1116" y="1097"/>
                    </a:lnTo>
                    <a:lnTo>
                      <a:pt x="1072" y="1115"/>
                    </a:lnTo>
                    <a:lnTo>
                      <a:pt x="1036" y="1133"/>
                    </a:lnTo>
                    <a:lnTo>
                      <a:pt x="992" y="1151"/>
                    </a:lnTo>
                    <a:lnTo>
                      <a:pt x="957" y="1160"/>
                    </a:lnTo>
                    <a:lnTo>
                      <a:pt x="912" y="1169"/>
                    </a:lnTo>
                    <a:lnTo>
                      <a:pt x="868" y="1178"/>
                    </a:lnTo>
                    <a:lnTo>
                      <a:pt x="814" y="1186"/>
                    </a:lnTo>
                    <a:lnTo>
                      <a:pt x="762" y="1195"/>
                    </a:lnTo>
                    <a:lnTo>
                      <a:pt x="709" y="1195"/>
                    </a:lnTo>
                    <a:lnTo>
                      <a:pt x="655" y="1195"/>
                    </a:lnTo>
                    <a:lnTo>
                      <a:pt x="602" y="1195"/>
                    </a:lnTo>
                    <a:lnTo>
                      <a:pt x="549" y="1195"/>
                    </a:lnTo>
                    <a:lnTo>
                      <a:pt x="496" y="1186"/>
                    </a:lnTo>
                    <a:lnTo>
                      <a:pt x="443" y="1169"/>
                    </a:lnTo>
                    <a:lnTo>
                      <a:pt x="399" y="1160"/>
                    </a:lnTo>
                    <a:lnTo>
                      <a:pt x="345" y="1142"/>
                    </a:lnTo>
                    <a:lnTo>
                      <a:pt x="301" y="1125"/>
                    </a:lnTo>
                    <a:lnTo>
                      <a:pt x="256" y="1107"/>
                    </a:lnTo>
                    <a:lnTo>
                      <a:pt x="212" y="1080"/>
                    </a:lnTo>
                    <a:lnTo>
                      <a:pt x="168" y="1053"/>
                    </a:lnTo>
                    <a:lnTo>
                      <a:pt x="133" y="1018"/>
                    </a:lnTo>
                    <a:lnTo>
                      <a:pt x="97" y="992"/>
                    </a:lnTo>
                    <a:lnTo>
                      <a:pt x="71" y="956"/>
                    </a:lnTo>
                    <a:lnTo>
                      <a:pt x="53" y="921"/>
                    </a:lnTo>
                    <a:lnTo>
                      <a:pt x="35" y="885"/>
                    </a:lnTo>
                    <a:lnTo>
                      <a:pt x="26" y="841"/>
                    </a:lnTo>
                    <a:lnTo>
                      <a:pt x="17" y="805"/>
                    </a:lnTo>
                    <a:lnTo>
                      <a:pt x="8" y="762"/>
                    </a:lnTo>
                    <a:lnTo>
                      <a:pt x="0" y="718"/>
                    </a:lnTo>
                    <a:lnTo>
                      <a:pt x="0" y="682"/>
                    </a:lnTo>
                    <a:close/>
                  </a:path>
                </a:pathLst>
              </a:custGeom>
              <a:solidFill>
                <a:srgbClr val="8D8267"/>
              </a:solidFill>
              <a:ln w="9525">
                <a:noFill/>
                <a:round/>
                <a:headEnd/>
                <a:tailEnd/>
              </a:ln>
            </p:spPr>
            <p:txBody>
              <a:bodyPr>
                <a:prstTxWarp prst="textNoShape">
                  <a:avLst/>
                </a:prstTxWarp>
              </a:bodyPr>
              <a:lstStyle/>
              <a:p>
                <a:endParaRPr lang="en-US"/>
              </a:p>
            </p:txBody>
          </p:sp>
          <p:sp>
            <p:nvSpPr>
              <p:cNvPr id="30813" name="Freeform 212"/>
              <p:cNvSpPr>
                <a:spLocks/>
              </p:cNvSpPr>
              <p:nvPr/>
            </p:nvSpPr>
            <p:spPr bwMode="auto">
              <a:xfrm>
                <a:off x="3049" y="1278"/>
                <a:ext cx="94" cy="80"/>
              </a:xfrm>
              <a:custGeom>
                <a:avLst/>
                <a:gdLst>
                  <a:gd name="T0" fmla="*/ 0 w 1222"/>
                  <a:gd name="T1" fmla="*/ 549 h 1036"/>
                  <a:gd name="T2" fmla="*/ 8 w 1222"/>
                  <a:gd name="T3" fmla="*/ 469 h 1036"/>
                  <a:gd name="T4" fmla="*/ 26 w 1222"/>
                  <a:gd name="T5" fmla="*/ 389 h 1036"/>
                  <a:gd name="T6" fmla="*/ 44 w 1222"/>
                  <a:gd name="T7" fmla="*/ 319 h 1036"/>
                  <a:gd name="T8" fmla="*/ 61 w 1222"/>
                  <a:gd name="T9" fmla="*/ 248 h 1036"/>
                  <a:gd name="T10" fmla="*/ 61 w 1222"/>
                  <a:gd name="T11" fmla="*/ 186 h 1036"/>
                  <a:gd name="T12" fmla="*/ 70 w 1222"/>
                  <a:gd name="T13" fmla="*/ 124 h 1036"/>
                  <a:gd name="T14" fmla="*/ 97 w 1222"/>
                  <a:gd name="T15" fmla="*/ 80 h 1036"/>
                  <a:gd name="T16" fmla="*/ 149 w 1222"/>
                  <a:gd name="T17" fmla="*/ 36 h 1036"/>
                  <a:gd name="T18" fmla="*/ 230 w 1222"/>
                  <a:gd name="T19" fmla="*/ 18 h 1036"/>
                  <a:gd name="T20" fmla="*/ 310 w 1222"/>
                  <a:gd name="T21" fmla="*/ 9 h 1036"/>
                  <a:gd name="T22" fmla="*/ 398 w 1222"/>
                  <a:gd name="T23" fmla="*/ 9 h 1036"/>
                  <a:gd name="T24" fmla="*/ 487 w 1222"/>
                  <a:gd name="T25" fmla="*/ 9 h 1036"/>
                  <a:gd name="T26" fmla="*/ 602 w 1222"/>
                  <a:gd name="T27" fmla="*/ 0 h 1036"/>
                  <a:gd name="T28" fmla="*/ 707 w 1222"/>
                  <a:gd name="T29" fmla="*/ 0 h 1036"/>
                  <a:gd name="T30" fmla="*/ 814 w 1222"/>
                  <a:gd name="T31" fmla="*/ 9 h 1036"/>
                  <a:gd name="T32" fmla="*/ 903 w 1222"/>
                  <a:gd name="T33" fmla="*/ 54 h 1036"/>
                  <a:gd name="T34" fmla="*/ 983 w 1222"/>
                  <a:gd name="T35" fmla="*/ 106 h 1036"/>
                  <a:gd name="T36" fmla="*/ 1054 w 1222"/>
                  <a:gd name="T37" fmla="*/ 177 h 1036"/>
                  <a:gd name="T38" fmla="*/ 1106 w 1222"/>
                  <a:gd name="T39" fmla="*/ 257 h 1036"/>
                  <a:gd name="T40" fmla="*/ 1151 w 1222"/>
                  <a:gd name="T41" fmla="*/ 345 h 1036"/>
                  <a:gd name="T42" fmla="*/ 1195 w 1222"/>
                  <a:gd name="T43" fmla="*/ 451 h 1036"/>
                  <a:gd name="T44" fmla="*/ 1213 w 1222"/>
                  <a:gd name="T45" fmla="*/ 549 h 1036"/>
                  <a:gd name="T46" fmla="*/ 1222 w 1222"/>
                  <a:gd name="T47" fmla="*/ 655 h 1036"/>
                  <a:gd name="T48" fmla="*/ 1204 w 1222"/>
                  <a:gd name="T49" fmla="*/ 744 h 1036"/>
                  <a:gd name="T50" fmla="*/ 1169 w 1222"/>
                  <a:gd name="T51" fmla="*/ 796 h 1036"/>
                  <a:gd name="T52" fmla="*/ 1124 w 1222"/>
                  <a:gd name="T53" fmla="*/ 850 h 1036"/>
                  <a:gd name="T54" fmla="*/ 1062 w 1222"/>
                  <a:gd name="T55" fmla="*/ 895 h 1036"/>
                  <a:gd name="T56" fmla="*/ 1009 w 1222"/>
                  <a:gd name="T57" fmla="*/ 939 h 1036"/>
                  <a:gd name="T58" fmla="*/ 939 w 1222"/>
                  <a:gd name="T59" fmla="*/ 974 h 1036"/>
                  <a:gd name="T60" fmla="*/ 868 w 1222"/>
                  <a:gd name="T61" fmla="*/ 1000 h 1036"/>
                  <a:gd name="T62" fmla="*/ 796 w 1222"/>
                  <a:gd name="T63" fmla="*/ 1018 h 1036"/>
                  <a:gd name="T64" fmla="*/ 707 w 1222"/>
                  <a:gd name="T65" fmla="*/ 1036 h 1036"/>
                  <a:gd name="T66" fmla="*/ 620 w 1222"/>
                  <a:gd name="T67" fmla="*/ 1036 h 1036"/>
                  <a:gd name="T68" fmla="*/ 522 w 1222"/>
                  <a:gd name="T69" fmla="*/ 1036 h 1036"/>
                  <a:gd name="T70" fmla="*/ 433 w 1222"/>
                  <a:gd name="T71" fmla="*/ 1027 h 1036"/>
                  <a:gd name="T72" fmla="*/ 345 w 1222"/>
                  <a:gd name="T73" fmla="*/ 1010 h 1036"/>
                  <a:gd name="T74" fmla="*/ 265 w 1222"/>
                  <a:gd name="T75" fmla="*/ 974 h 1036"/>
                  <a:gd name="T76" fmla="*/ 185 w 1222"/>
                  <a:gd name="T77" fmla="*/ 939 h 1036"/>
                  <a:gd name="T78" fmla="*/ 115 w 1222"/>
                  <a:gd name="T79" fmla="*/ 885 h 1036"/>
                  <a:gd name="T80" fmla="*/ 61 w 1222"/>
                  <a:gd name="T81" fmla="*/ 832 h 1036"/>
                  <a:gd name="T82" fmla="*/ 26 w 1222"/>
                  <a:gd name="T83" fmla="*/ 762 h 1036"/>
                  <a:gd name="T84" fmla="*/ 8 w 1222"/>
                  <a:gd name="T85" fmla="*/ 691 h 1036"/>
                  <a:gd name="T86" fmla="*/ 0 w 1222"/>
                  <a:gd name="T87" fmla="*/ 620 h 10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222"/>
                  <a:gd name="T133" fmla="*/ 0 h 1036"/>
                  <a:gd name="T134" fmla="*/ 1222 w 1222"/>
                  <a:gd name="T135" fmla="*/ 1036 h 10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222" h="1036">
                    <a:moveTo>
                      <a:pt x="0" y="584"/>
                    </a:moveTo>
                    <a:lnTo>
                      <a:pt x="0" y="549"/>
                    </a:lnTo>
                    <a:lnTo>
                      <a:pt x="0" y="504"/>
                    </a:lnTo>
                    <a:lnTo>
                      <a:pt x="8" y="469"/>
                    </a:lnTo>
                    <a:lnTo>
                      <a:pt x="16" y="434"/>
                    </a:lnTo>
                    <a:lnTo>
                      <a:pt x="26" y="389"/>
                    </a:lnTo>
                    <a:lnTo>
                      <a:pt x="34" y="354"/>
                    </a:lnTo>
                    <a:lnTo>
                      <a:pt x="44" y="319"/>
                    </a:lnTo>
                    <a:lnTo>
                      <a:pt x="52" y="274"/>
                    </a:lnTo>
                    <a:lnTo>
                      <a:pt x="61" y="248"/>
                    </a:lnTo>
                    <a:lnTo>
                      <a:pt x="61" y="221"/>
                    </a:lnTo>
                    <a:lnTo>
                      <a:pt x="61" y="186"/>
                    </a:lnTo>
                    <a:lnTo>
                      <a:pt x="70" y="159"/>
                    </a:lnTo>
                    <a:lnTo>
                      <a:pt x="70" y="124"/>
                    </a:lnTo>
                    <a:lnTo>
                      <a:pt x="79" y="97"/>
                    </a:lnTo>
                    <a:lnTo>
                      <a:pt x="97" y="80"/>
                    </a:lnTo>
                    <a:lnTo>
                      <a:pt x="115" y="62"/>
                    </a:lnTo>
                    <a:lnTo>
                      <a:pt x="149" y="36"/>
                    </a:lnTo>
                    <a:lnTo>
                      <a:pt x="185" y="26"/>
                    </a:lnTo>
                    <a:lnTo>
                      <a:pt x="230" y="18"/>
                    </a:lnTo>
                    <a:lnTo>
                      <a:pt x="265" y="9"/>
                    </a:lnTo>
                    <a:lnTo>
                      <a:pt x="310" y="9"/>
                    </a:lnTo>
                    <a:lnTo>
                      <a:pt x="354" y="9"/>
                    </a:lnTo>
                    <a:lnTo>
                      <a:pt x="398" y="9"/>
                    </a:lnTo>
                    <a:lnTo>
                      <a:pt x="433" y="9"/>
                    </a:lnTo>
                    <a:lnTo>
                      <a:pt x="487" y="9"/>
                    </a:lnTo>
                    <a:lnTo>
                      <a:pt x="540" y="0"/>
                    </a:lnTo>
                    <a:lnTo>
                      <a:pt x="602" y="0"/>
                    </a:lnTo>
                    <a:lnTo>
                      <a:pt x="655" y="0"/>
                    </a:lnTo>
                    <a:lnTo>
                      <a:pt x="707" y="0"/>
                    </a:lnTo>
                    <a:lnTo>
                      <a:pt x="761" y="0"/>
                    </a:lnTo>
                    <a:lnTo>
                      <a:pt x="814" y="9"/>
                    </a:lnTo>
                    <a:lnTo>
                      <a:pt x="858" y="26"/>
                    </a:lnTo>
                    <a:lnTo>
                      <a:pt x="903" y="54"/>
                    </a:lnTo>
                    <a:lnTo>
                      <a:pt x="947" y="80"/>
                    </a:lnTo>
                    <a:lnTo>
                      <a:pt x="983" y="106"/>
                    </a:lnTo>
                    <a:lnTo>
                      <a:pt x="1018" y="141"/>
                    </a:lnTo>
                    <a:lnTo>
                      <a:pt x="1054" y="177"/>
                    </a:lnTo>
                    <a:lnTo>
                      <a:pt x="1080" y="221"/>
                    </a:lnTo>
                    <a:lnTo>
                      <a:pt x="1106" y="257"/>
                    </a:lnTo>
                    <a:lnTo>
                      <a:pt x="1134" y="302"/>
                    </a:lnTo>
                    <a:lnTo>
                      <a:pt x="1151" y="345"/>
                    </a:lnTo>
                    <a:lnTo>
                      <a:pt x="1178" y="399"/>
                    </a:lnTo>
                    <a:lnTo>
                      <a:pt x="1195" y="451"/>
                    </a:lnTo>
                    <a:lnTo>
                      <a:pt x="1204" y="496"/>
                    </a:lnTo>
                    <a:lnTo>
                      <a:pt x="1213" y="549"/>
                    </a:lnTo>
                    <a:lnTo>
                      <a:pt x="1222" y="602"/>
                    </a:lnTo>
                    <a:lnTo>
                      <a:pt x="1222" y="655"/>
                    </a:lnTo>
                    <a:lnTo>
                      <a:pt x="1213" y="709"/>
                    </a:lnTo>
                    <a:lnTo>
                      <a:pt x="1204" y="744"/>
                    </a:lnTo>
                    <a:lnTo>
                      <a:pt x="1186" y="770"/>
                    </a:lnTo>
                    <a:lnTo>
                      <a:pt x="1169" y="796"/>
                    </a:lnTo>
                    <a:lnTo>
                      <a:pt x="1151" y="824"/>
                    </a:lnTo>
                    <a:lnTo>
                      <a:pt x="1124" y="850"/>
                    </a:lnTo>
                    <a:lnTo>
                      <a:pt x="1089" y="877"/>
                    </a:lnTo>
                    <a:lnTo>
                      <a:pt x="1062" y="895"/>
                    </a:lnTo>
                    <a:lnTo>
                      <a:pt x="1036" y="911"/>
                    </a:lnTo>
                    <a:lnTo>
                      <a:pt x="1009" y="939"/>
                    </a:lnTo>
                    <a:lnTo>
                      <a:pt x="973" y="956"/>
                    </a:lnTo>
                    <a:lnTo>
                      <a:pt x="939" y="974"/>
                    </a:lnTo>
                    <a:lnTo>
                      <a:pt x="903" y="983"/>
                    </a:lnTo>
                    <a:lnTo>
                      <a:pt x="868" y="1000"/>
                    </a:lnTo>
                    <a:lnTo>
                      <a:pt x="832" y="1010"/>
                    </a:lnTo>
                    <a:lnTo>
                      <a:pt x="796" y="1018"/>
                    </a:lnTo>
                    <a:lnTo>
                      <a:pt x="761" y="1027"/>
                    </a:lnTo>
                    <a:lnTo>
                      <a:pt x="707" y="1036"/>
                    </a:lnTo>
                    <a:lnTo>
                      <a:pt x="664" y="1036"/>
                    </a:lnTo>
                    <a:lnTo>
                      <a:pt x="620" y="1036"/>
                    </a:lnTo>
                    <a:lnTo>
                      <a:pt x="566" y="1036"/>
                    </a:lnTo>
                    <a:lnTo>
                      <a:pt x="522" y="1036"/>
                    </a:lnTo>
                    <a:lnTo>
                      <a:pt x="477" y="1036"/>
                    </a:lnTo>
                    <a:lnTo>
                      <a:pt x="433" y="1027"/>
                    </a:lnTo>
                    <a:lnTo>
                      <a:pt x="380" y="1018"/>
                    </a:lnTo>
                    <a:lnTo>
                      <a:pt x="345" y="1010"/>
                    </a:lnTo>
                    <a:lnTo>
                      <a:pt x="300" y="992"/>
                    </a:lnTo>
                    <a:lnTo>
                      <a:pt x="265" y="974"/>
                    </a:lnTo>
                    <a:lnTo>
                      <a:pt x="221" y="956"/>
                    </a:lnTo>
                    <a:lnTo>
                      <a:pt x="185" y="939"/>
                    </a:lnTo>
                    <a:lnTo>
                      <a:pt x="149" y="911"/>
                    </a:lnTo>
                    <a:lnTo>
                      <a:pt x="115" y="885"/>
                    </a:lnTo>
                    <a:lnTo>
                      <a:pt x="88" y="859"/>
                    </a:lnTo>
                    <a:lnTo>
                      <a:pt x="61" y="832"/>
                    </a:lnTo>
                    <a:lnTo>
                      <a:pt x="44" y="796"/>
                    </a:lnTo>
                    <a:lnTo>
                      <a:pt x="26" y="762"/>
                    </a:lnTo>
                    <a:lnTo>
                      <a:pt x="16" y="735"/>
                    </a:lnTo>
                    <a:lnTo>
                      <a:pt x="8" y="691"/>
                    </a:lnTo>
                    <a:lnTo>
                      <a:pt x="0" y="655"/>
                    </a:lnTo>
                    <a:lnTo>
                      <a:pt x="0" y="620"/>
                    </a:lnTo>
                    <a:lnTo>
                      <a:pt x="0" y="584"/>
                    </a:lnTo>
                    <a:close/>
                  </a:path>
                </a:pathLst>
              </a:custGeom>
              <a:solidFill>
                <a:srgbClr val="90856A"/>
              </a:solidFill>
              <a:ln w="9525">
                <a:noFill/>
                <a:round/>
                <a:headEnd/>
                <a:tailEnd/>
              </a:ln>
            </p:spPr>
            <p:txBody>
              <a:bodyPr>
                <a:prstTxWarp prst="textNoShape">
                  <a:avLst/>
                </a:prstTxWarp>
              </a:bodyPr>
              <a:lstStyle/>
              <a:p>
                <a:endParaRPr lang="en-US"/>
              </a:p>
            </p:txBody>
          </p:sp>
          <p:sp>
            <p:nvSpPr>
              <p:cNvPr id="30814" name="Freeform 213"/>
              <p:cNvSpPr>
                <a:spLocks/>
              </p:cNvSpPr>
              <p:nvPr/>
            </p:nvSpPr>
            <p:spPr bwMode="auto">
              <a:xfrm>
                <a:off x="3055" y="1281"/>
                <a:ext cx="81" cy="69"/>
              </a:xfrm>
              <a:custGeom>
                <a:avLst/>
                <a:gdLst>
                  <a:gd name="T0" fmla="*/ 0 w 1055"/>
                  <a:gd name="T1" fmla="*/ 470 h 895"/>
                  <a:gd name="T2" fmla="*/ 9 w 1055"/>
                  <a:gd name="T3" fmla="*/ 399 h 895"/>
                  <a:gd name="T4" fmla="*/ 26 w 1055"/>
                  <a:gd name="T5" fmla="*/ 337 h 895"/>
                  <a:gd name="T6" fmla="*/ 44 w 1055"/>
                  <a:gd name="T7" fmla="*/ 275 h 895"/>
                  <a:gd name="T8" fmla="*/ 62 w 1055"/>
                  <a:gd name="T9" fmla="*/ 213 h 895"/>
                  <a:gd name="T10" fmla="*/ 62 w 1055"/>
                  <a:gd name="T11" fmla="*/ 160 h 895"/>
                  <a:gd name="T12" fmla="*/ 70 w 1055"/>
                  <a:gd name="T13" fmla="*/ 107 h 895"/>
                  <a:gd name="T14" fmla="*/ 88 w 1055"/>
                  <a:gd name="T15" fmla="*/ 71 h 895"/>
                  <a:gd name="T16" fmla="*/ 133 w 1055"/>
                  <a:gd name="T17" fmla="*/ 36 h 895"/>
                  <a:gd name="T18" fmla="*/ 203 w 1055"/>
                  <a:gd name="T19" fmla="*/ 18 h 895"/>
                  <a:gd name="T20" fmla="*/ 275 w 1055"/>
                  <a:gd name="T21" fmla="*/ 10 h 895"/>
                  <a:gd name="T22" fmla="*/ 346 w 1055"/>
                  <a:gd name="T23" fmla="*/ 10 h 895"/>
                  <a:gd name="T24" fmla="*/ 425 w 1055"/>
                  <a:gd name="T25" fmla="*/ 0 h 895"/>
                  <a:gd name="T26" fmla="*/ 523 w 1055"/>
                  <a:gd name="T27" fmla="*/ 0 h 895"/>
                  <a:gd name="T28" fmla="*/ 612 w 1055"/>
                  <a:gd name="T29" fmla="*/ 0 h 895"/>
                  <a:gd name="T30" fmla="*/ 700 w 1055"/>
                  <a:gd name="T31" fmla="*/ 10 h 895"/>
                  <a:gd name="T32" fmla="*/ 779 w 1055"/>
                  <a:gd name="T33" fmla="*/ 45 h 895"/>
                  <a:gd name="T34" fmla="*/ 850 w 1055"/>
                  <a:gd name="T35" fmla="*/ 89 h 895"/>
                  <a:gd name="T36" fmla="*/ 912 w 1055"/>
                  <a:gd name="T37" fmla="*/ 151 h 895"/>
                  <a:gd name="T38" fmla="*/ 957 w 1055"/>
                  <a:gd name="T39" fmla="*/ 222 h 895"/>
                  <a:gd name="T40" fmla="*/ 1001 w 1055"/>
                  <a:gd name="T41" fmla="*/ 301 h 895"/>
                  <a:gd name="T42" fmla="*/ 1027 w 1055"/>
                  <a:gd name="T43" fmla="*/ 381 h 895"/>
                  <a:gd name="T44" fmla="*/ 1045 w 1055"/>
                  <a:gd name="T45" fmla="*/ 478 h 895"/>
                  <a:gd name="T46" fmla="*/ 1055 w 1055"/>
                  <a:gd name="T47" fmla="*/ 567 h 895"/>
                  <a:gd name="T48" fmla="*/ 1037 w 1055"/>
                  <a:gd name="T49" fmla="*/ 637 h 895"/>
                  <a:gd name="T50" fmla="*/ 1010 w 1055"/>
                  <a:gd name="T51" fmla="*/ 691 h 895"/>
                  <a:gd name="T52" fmla="*/ 966 w 1055"/>
                  <a:gd name="T53" fmla="*/ 726 h 895"/>
                  <a:gd name="T54" fmla="*/ 922 w 1055"/>
                  <a:gd name="T55" fmla="*/ 770 h 895"/>
                  <a:gd name="T56" fmla="*/ 868 w 1055"/>
                  <a:gd name="T57" fmla="*/ 806 h 895"/>
                  <a:gd name="T58" fmla="*/ 815 w 1055"/>
                  <a:gd name="T59" fmla="*/ 833 h 895"/>
                  <a:gd name="T60" fmla="*/ 753 w 1055"/>
                  <a:gd name="T61" fmla="*/ 859 h 895"/>
                  <a:gd name="T62" fmla="*/ 691 w 1055"/>
                  <a:gd name="T63" fmla="*/ 877 h 895"/>
                  <a:gd name="T64" fmla="*/ 620 w 1055"/>
                  <a:gd name="T65" fmla="*/ 885 h 895"/>
                  <a:gd name="T66" fmla="*/ 541 w 1055"/>
                  <a:gd name="T67" fmla="*/ 895 h 895"/>
                  <a:gd name="T68" fmla="*/ 452 w 1055"/>
                  <a:gd name="T69" fmla="*/ 895 h 895"/>
                  <a:gd name="T70" fmla="*/ 372 w 1055"/>
                  <a:gd name="T71" fmla="*/ 885 h 895"/>
                  <a:gd name="T72" fmla="*/ 301 w 1055"/>
                  <a:gd name="T73" fmla="*/ 859 h 895"/>
                  <a:gd name="T74" fmla="*/ 231 w 1055"/>
                  <a:gd name="T75" fmla="*/ 841 h 895"/>
                  <a:gd name="T76" fmla="*/ 168 w 1055"/>
                  <a:gd name="T77" fmla="*/ 806 h 895"/>
                  <a:gd name="T78" fmla="*/ 106 w 1055"/>
                  <a:gd name="T79" fmla="*/ 762 h 895"/>
                  <a:gd name="T80" fmla="*/ 62 w 1055"/>
                  <a:gd name="T81" fmla="*/ 708 h 895"/>
                  <a:gd name="T82" fmla="*/ 36 w 1055"/>
                  <a:gd name="T83" fmla="*/ 655 h 895"/>
                  <a:gd name="T84" fmla="*/ 18 w 1055"/>
                  <a:gd name="T85" fmla="*/ 593 h 895"/>
                  <a:gd name="T86" fmla="*/ 9 w 1055"/>
                  <a:gd name="T87" fmla="*/ 532 h 89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055"/>
                  <a:gd name="T133" fmla="*/ 0 h 895"/>
                  <a:gd name="T134" fmla="*/ 1055 w 1055"/>
                  <a:gd name="T135" fmla="*/ 895 h 895"/>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055" h="895">
                    <a:moveTo>
                      <a:pt x="0" y="505"/>
                    </a:moveTo>
                    <a:lnTo>
                      <a:pt x="0" y="470"/>
                    </a:lnTo>
                    <a:lnTo>
                      <a:pt x="9" y="434"/>
                    </a:lnTo>
                    <a:lnTo>
                      <a:pt x="9" y="399"/>
                    </a:lnTo>
                    <a:lnTo>
                      <a:pt x="18" y="373"/>
                    </a:lnTo>
                    <a:lnTo>
                      <a:pt x="26" y="337"/>
                    </a:lnTo>
                    <a:lnTo>
                      <a:pt x="36" y="301"/>
                    </a:lnTo>
                    <a:lnTo>
                      <a:pt x="44" y="275"/>
                    </a:lnTo>
                    <a:lnTo>
                      <a:pt x="53" y="240"/>
                    </a:lnTo>
                    <a:lnTo>
                      <a:pt x="62" y="213"/>
                    </a:lnTo>
                    <a:lnTo>
                      <a:pt x="62" y="186"/>
                    </a:lnTo>
                    <a:lnTo>
                      <a:pt x="62" y="160"/>
                    </a:lnTo>
                    <a:lnTo>
                      <a:pt x="62" y="133"/>
                    </a:lnTo>
                    <a:lnTo>
                      <a:pt x="70" y="107"/>
                    </a:lnTo>
                    <a:lnTo>
                      <a:pt x="80" y="89"/>
                    </a:lnTo>
                    <a:lnTo>
                      <a:pt x="88" y="71"/>
                    </a:lnTo>
                    <a:lnTo>
                      <a:pt x="106" y="53"/>
                    </a:lnTo>
                    <a:lnTo>
                      <a:pt x="133" y="36"/>
                    </a:lnTo>
                    <a:lnTo>
                      <a:pt x="168" y="18"/>
                    </a:lnTo>
                    <a:lnTo>
                      <a:pt x="203" y="18"/>
                    </a:lnTo>
                    <a:lnTo>
                      <a:pt x="239" y="10"/>
                    </a:lnTo>
                    <a:lnTo>
                      <a:pt x="275" y="10"/>
                    </a:lnTo>
                    <a:lnTo>
                      <a:pt x="310" y="10"/>
                    </a:lnTo>
                    <a:lnTo>
                      <a:pt x="346" y="10"/>
                    </a:lnTo>
                    <a:lnTo>
                      <a:pt x="381" y="10"/>
                    </a:lnTo>
                    <a:lnTo>
                      <a:pt x="425" y="0"/>
                    </a:lnTo>
                    <a:lnTo>
                      <a:pt x="469" y="0"/>
                    </a:lnTo>
                    <a:lnTo>
                      <a:pt x="523" y="0"/>
                    </a:lnTo>
                    <a:lnTo>
                      <a:pt x="567" y="0"/>
                    </a:lnTo>
                    <a:lnTo>
                      <a:pt x="612" y="0"/>
                    </a:lnTo>
                    <a:lnTo>
                      <a:pt x="656" y="0"/>
                    </a:lnTo>
                    <a:lnTo>
                      <a:pt x="700" y="10"/>
                    </a:lnTo>
                    <a:lnTo>
                      <a:pt x="744" y="27"/>
                    </a:lnTo>
                    <a:lnTo>
                      <a:pt x="779" y="45"/>
                    </a:lnTo>
                    <a:lnTo>
                      <a:pt x="815" y="62"/>
                    </a:lnTo>
                    <a:lnTo>
                      <a:pt x="850" y="89"/>
                    </a:lnTo>
                    <a:lnTo>
                      <a:pt x="877" y="125"/>
                    </a:lnTo>
                    <a:lnTo>
                      <a:pt x="912" y="151"/>
                    </a:lnTo>
                    <a:lnTo>
                      <a:pt x="930" y="186"/>
                    </a:lnTo>
                    <a:lnTo>
                      <a:pt x="957" y="222"/>
                    </a:lnTo>
                    <a:lnTo>
                      <a:pt x="975" y="258"/>
                    </a:lnTo>
                    <a:lnTo>
                      <a:pt x="1001" y="301"/>
                    </a:lnTo>
                    <a:lnTo>
                      <a:pt x="1010" y="337"/>
                    </a:lnTo>
                    <a:lnTo>
                      <a:pt x="1027" y="381"/>
                    </a:lnTo>
                    <a:lnTo>
                      <a:pt x="1037" y="425"/>
                    </a:lnTo>
                    <a:lnTo>
                      <a:pt x="1045" y="478"/>
                    </a:lnTo>
                    <a:lnTo>
                      <a:pt x="1055" y="522"/>
                    </a:lnTo>
                    <a:lnTo>
                      <a:pt x="1055" y="567"/>
                    </a:lnTo>
                    <a:lnTo>
                      <a:pt x="1045" y="611"/>
                    </a:lnTo>
                    <a:lnTo>
                      <a:pt x="1037" y="637"/>
                    </a:lnTo>
                    <a:lnTo>
                      <a:pt x="1027" y="665"/>
                    </a:lnTo>
                    <a:lnTo>
                      <a:pt x="1010" y="691"/>
                    </a:lnTo>
                    <a:lnTo>
                      <a:pt x="992" y="708"/>
                    </a:lnTo>
                    <a:lnTo>
                      <a:pt x="966" y="726"/>
                    </a:lnTo>
                    <a:lnTo>
                      <a:pt x="948" y="752"/>
                    </a:lnTo>
                    <a:lnTo>
                      <a:pt x="922" y="770"/>
                    </a:lnTo>
                    <a:lnTo>
                      <a:pt x="894" y="788"/>
                    </a:lnTo>
                    <a:lnTo>
                      <a:pt x="868" y="806"/>
                    </a:lnTo>
                    <a:lnTo>
                      <a:pt x="842" y="815"/>
                    </a:lnTo>
                    <a:lnTo>
                      <a:pt x="815" y="833"/>
                    </a:lnTo>
                    <a:lnTo>
                      <a:pt x="779" y="841"/>
                    </a:lnTo>
                    <a:lnTo>
                      <a:pt x="753" y="859"/>
                    </a:lnTo>
                    <a:lnTo>
                      <a:pt x="717" y="867"/>
                    </a:lnTo>
                    <a:lnTo>
                      <a:pt x="691" y="877"/>
                    </a:lnTo>
                    <a:lnTo>
                      <a:pt x="656" y="877"/>
                    </a:lnTo>
                    <a:lnTo>
                      <a:pt x="620" y="885"/>
                    </a:lnTo>
                    <a:lnTo>
                      <a:pt x="576" y="885"/>
                    </a:lnTo>
                    <a:lnTo>
                      <a:pt x="541" y="895"/>
                    </a:lnTo>
                    <a:lnTo>
                      <a:pt x="497" y="895"/>
                    </a:lnTo>
                    <a:lnTo>
                      <a:pt x="452" y="895"/>
                    </a:lnTo>
                    <a:lnTo>
                      <a:pt x="416" y="885"/>
                    </a:lnTo>
                    <a:lnTo>
                      <a:pt x="372" y="885"/>
                    </a:lnTo>
                    <a:lnTo>
                      <a:pt x="336" y="877"/>
                    </a:lnTo>
                    <a:lnTo>
                      <a:pt x="301" y="859"/>
                    </a:lnTo>
                    <a:lnTo>
                      <a:pt x="266" y="851"/>
                    </a:lnTo>
                    <a:lnTo>
                      <a:pt x="231" y="841"/>
                    </a:lnTo>
                    <a:lnTo>
                      <a:pt x="195" y="824"/>
                    </a:lnTo>
                    <a:lnTo>
                      <a:pt x="168" y="806"/>
                    </a:lnTo>
                    <a:lnTo>
                      <a:pt x="133" y="780"/>
                    </a:lnTo>
                    <a:lnTo>
                      <a:pt x="106" y="762"/>
                    </a:lnTo>
                    <a:lnTo>
                      <a:pt x="80" y="736"/>
                    </a:lnTo>
                    <a:lnTo>
                      <a:pt x="62" y="708"/>
                    </a:lnTo>
                    <a:lnTo>
                      <a:pt x="44" y="682"/>
                    </a:lnTo>
                    <a:lnTo>
                      <a:pt x="36" y="655"/>
                    </a:lnTo>
                    <a:lnTo>
                      <a:pt x="26" y="629"/>
                    </a:lnTo>
                    <a:lnTo>
                      <a:pt x="18" y="593"/>
                    </a:lnTo>
                    <a:lnTo>
                      <a:pt x="9" y="567"/>
                    </a:lnTo>
                    <a:lnTo>
                      <a:pt x="9" y="532"/>
                    </a:lnTo>
                    <a:lnTo>
                      <a:pt x="0" y="505"/>
                    </a:lnTo>
                    <a:close/>
                  </a:path>
                </a:pathLst>
              </a:custGeom>
              <a:solidFill>
                <a:srgbClr val="93886C"/>
              </a:solidFill>
              <a:ln w="9525">
                <a:noFill/>
                <a:round/>
                <a:headEnd/>
                <a:tailEnd/>
              </a:ln>
            </p:spPr>
            <p:txBody>
              <a:bodyPr>
                <a:prstTxWarp prst="textNoShape">
                  <a:avLst/>
                </a:prstTxWarp>
              </a:bodyPr>
              <a:lstStyle/>
              <a:p>
                <a:endParaRPr lang="en-US"/>
              </a:p>
            </p:txBody>
          </p:sp>
          <p:sp>
            <p:nvSpPr>
              <p:cNvPr id="30815" name="Freeform 214"/>
              <p:cNvSpPr>
                <a:spLocks/>
              </p:cNvSpPr>
              <p:nvPr/>
            </p:nvSpPr>
            <p:spPr bwMode="auto">
              <a:xfrm>
                <a:off x="3061" y="1285"/>
                <a:ext cx="68" cy="57"/>
              </a:xfrm>
              <a:custGeom>
                <a:avLst/>
                <a:gdLst>
                  <a:gd name="T0" fmla="*/ 0 w 878"/>
                  <a:gd name="T1" fmla="*/ 389 h 743"/>
                  <a:gd name="T2" fmla="*/ 10 w 878"/>
                  <a:gd name="T3" fmla="*/ 336 h 743"/>
                  <a:gd name="T4" fmla="*/ 27 w 878"/>
                  <a:gd name="T5" fmla="*/ 283 h 743"/>
                  <a:gd name="T6" fmla="*/ 36 w 878"/>
                  <a:gd name="T7" fmla="*/ 230 h 743"/>
                  <a:gd name="T8" fmla="*/ 45 w 878"/>
                  <a:gd name="T9" fmla="*/ 177 h 743"/>
                  <a:gd name="T10" fmla="*/ 54 w 878"/>
                  <a:gd name="T11" fmla="*/ 132 h 743"/>
                  <a:gd name="T12" fmla="*/ 54 w 878"/>
                  <a:gd name="T13" fmla="*/ 88 h 743"/>
                  <a:gd name="T14" fmla="*/ 71 w 878"/>
                  <a:gd name="T15" fmla="*/ 52 h 743"/>
                  <a:gd name="T16" fmla="*/ 115 w 878"/>
                  <a:gd name="T17" fmla="*/ 26 h 743"/>
                  <a:gd name="T18" fmla="*/ 169 w 878"/>
                  <a:gd name="T19" fmla="*/ 8 h 743"/>
                  <a:gd name="T20" fmla="*/ 222 w 878"/>
                  <a:gd name="T21" fmla="*/ 8 h 743"/>
                  <a:gd name="T22" fmla="*/ 284 w 878"/>
                  <a:gd name="T23" fmla="*/ 8 h 743"/>
                  <a:gd name="T24" fmla="*/ 355 w 878"/>
                  <a:gd name="T25" fmla="*/ 0 h 743"/>
                  <a:gd name="T26" fmla="*/ 435 w 878"/>
                  <a:gd name="T27" fmla="*/ 0 h 743"/>
                  <a:gd name="T28" fmla="*/ 506 w 878"/>
                  <a:gd name="T29" fmla="*/ 0 h 743"/>
                  <a:gd name="T30" fmla="*/ 586 w 878"/>
                  <a:gd name="T31" fmla="*/ 8 h 743"/>
                  <a:gd name="T32" fmla="*/ 647 w 878"/>
                  <a:gd name="T33" fmla="*/ 35 h 743"/>
                  <a:gd name="T34" fmla="*/ 709 w 878"/>
                  <a:gd name="T35" fmla="*/ 80 h 743"/>
                  <a:gd name="T36" fmla="*/ 754 w 878"/>
                  <a:gd name="T37" fmla="*/ 124 h 743"/>
                  <a:gd name="T38" fmla="*/ 798 w 878"/>
                  <a:gd name="T39" fmla="*/ 185 h 743"/>
                  <a:gd name="T40" fmla="*/ 834 w 878"/>
                  <a:gd name="T41" fmla="*/ 247 h 743"/>
                  <a:gd name="T42" fmla="*/ 860 w 878"/>
                  <a:gd name="T43" fmla="*/ 318 h 743"/>
                  <a:gd name="T44" fmla="*/ 869 w 878"/>
                  <a:gd name="T45" fmla="*/ 398 h 743"/>
                  <a:gd name="T46" fmla="*/ 878 w 878"/>
                  <a:gd name="T47" fmla="*/ 469 h 743"/>
                  <a:gd name="T48" fmla="*/ 869 w 878"/>
                  <a:gd name="T49" fmla="*/ 531 h 743"/>
                  <a:gd name="T50" fmla="*/ 842 w 878"/>
                  <a:gd name="T51" fmla="*/ 576 h 743"/>
                  <a:gd name="T52" fmla="*/ 806 w 878"/>
                  <a:gd name="T53" fmla="*/ 610 h 743"/>
                  <a:gd name="T54" fmla="*/ 762 w 878"/>
                  <a:gd name="T55" fmla="*/ 637 h 743"/>
                  <a:gd name="T56" fmla="*/ 727 w 878"/>
                  <a:gd name="T57" fmla="*/ 673 h 743"/>
                  <a:gd name="T58" fmla="*/ 673 w 878"/>
                  <a:gd name="T59" fmla="*/ 691 h 743"/>
                  <a:gd name="T60" fmla="*/ 629 w 878"/>
                  <a:gd name="T61" fmla="*/ 717 h 743"/>
                  <a:gd name="T62" fmla="*/ 576 w 878"/>
                  <a:gd name="T63" fmla="*/ 725 h 743"/>
                  <a:gd name="T64" fmla="*/ 514 w 878"/>
                  <a:gd name="T65" fmla="*/ 735 h 743"/>
                  <a:gd name="T66" fmla="*/ 443 w 878"/>
                  <a:gd name="T67" fmla="*/ 743 h 743"/>
                  <a:gd name="T68" fmla="*/ 381 w 878"/>
                  <a:gd name="T69" fmla="*/ 743 h 743"/>
                  <a:gd name="T70" fmla="*/ 310 w 878"/>
                  <a:gd name="T71" fmla="*/ 735 h 743"/>
                  <a:gd name="T72" fmla="*/ 248 w 878"/>
                  <a:gd name="T73" fmla="*/ 717 h 743"/>
                  <a:gd name="T74" fmla="*/ 195 w 878"/>
                  <a:gd name="T75" fmla="*/ 699 h 743"/>
                  <a:gd name="T76" fmla="*/ 133 w 878"/>
                  <a:gd name="T77" fmla="*/ 673 h 743"/>
                  <a:gd name="T78" fmla="*/ 89 w 878"/>
                  <a:gd name="T79" fmla="*/ 637 h 743"/>
                  <a:gd name="T80" fmla="*/ 54 w 878"/>
                  <a:gd name="T81" fmla="*/ 592 h 743"/>
                  <a:gd name="T82" fmla="*/ 27 w 878"/>
                  <a:gd name="T83" fmla="*/ 548 h 743"/>
                  <a:gd name="T84" fmla="*/ 10 w 878"/>
                  <a:gd name="T85" fmla="*/ 495 h 743"/>
                  <a:gd name="T86" fmla="*/ 0 w 878"/>
                  <a:gd name="T87" fmla="*/ 443 h 743"/>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878"/>
                  <a:gd name="T133" fmla="*/ 0 h 743"/>
                  <a:gd name="T134" fmla="*/ 878 w 878"/>
                  <a:gd name="T135" fmla="*/ 743 h 743"/>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878" h="743">
                    <a:moveTo>
                      <a:pt x="0" y="415"/>
                    </a:moveTo>
                    <a:lnTo>
                      <a:pt x="0" y="389"/>
                    </a:lnTo>
                    <a:lnTo>
                      <a:pt x="10" y="362"/>
                    </a:lnTo>
                    <a:lnTo>
                      <a:pt x="10" y="336"/>
                    </a:lnTo>
                    <a:lnTo>
                      <a:pt x="18" y="310"/>
                    </a:lnTo>
                    <a:lnTo>
                      <a:pt x="27" y="283"/>
                    </a:lnTo>
                    <a:lnTo>
                      <a:pt x="27" y="256"/>
                    </a:lnTo>
                    <a:lnTo>
                      <a:pt x="36" y="230"/>
                    </a:lnTo>
                    <a:lnTo>
                      <a:pt x="45" y="203"/>
                    </a:lnTo>
                    <a:lnTo>
                      <a:pt x="45" y="177"/>
                    </a:lnTo>
                    <a:lnTo>
                      <a:pt x="54" y="159"/>
                    </a:lnTo>
                    <a:lnTo>
                      <a:pt x="54" y="132"/>
                    </a:lnTo>
                    <a:lnTo>
                      <a:pt x="54" y="115"/>
                    </a:lnTo>
                    <a:lnTo>
                      <a:pt x="54" y="88"/>
                    </a:lnTo>
                    <a:lnTo>
                      <a:pt x="63" y="70"/>
                    </a:lnTo>
                    <a:lnTo>
                      <a:pt x="71" y="52"/>
                    </a:lnTo>
                    <a:lnTo>
                      <a:pt x="89" y="44"/>
                    </a:lnTo>
                    <a:lnTo>
                      <a:pt x="115" y="26"/>
                    </a:lnTo>
                    <a:lnTo>
                      <a:pt x="143" y="17"/>
                    </a:lnTo>
                    <a:lnTo>
                      <a:pt x="169" y="8"/>
                    </a:lnTo>
                    <a:lnTo>
                      <a:pt x="195" y="8"/>
                    </a:lnTo>
                    <a:lnTo>
                      <a:pt x="222" y="8"/>
                    </a:lnTo>
                    <a:lnTo>
                      <a:pt x="258" y="8"/>
                    </a:lnTo>
                    <a:lnTo>
                      <a:pt x="284" y="8"/>
                    </a:lnTo>
                    <a:lnTo>
                      <a:pt x="320" y="8"/>
                    </a:lnTo>
                    <a:lnTo>
                      <a:pt x="355" y="0"/>
                    </a:lnTo>
                    <a:lnTo>
                      <a:pt x="391" y="0"/>
                    </a:lnTo>
                    <a:lnTo>
                      <a:pt x="435" y="0"/>
                    </a:lnTo>
                    <a:lnTo>
                      <a:pt x="470" y="0"/>
                    </a:lnTo>
                    <a:lnTo>
                      <a:pt x="506" y="0"/>
                    </a:lnTo>
                    <a:lnTo>
                      <a:pt x="550" y="0"/>
                    </a:lnTo>
                    <a:lnTo>
                      <a:pt x="586" y="8"/>
                    </a:lnTo>
                    <a:lnTo>
                      <a:pt x="621" y="17"/>
                    </a:lnTo>
                    <a:lnTo>
                      <a:pt x="647" y="35"/>
                    </a:lnTo>
                    <a:lnTo>
                      <a:pt x="683" y="52"/>
                    </a:lnTo>
                    <a:lnTo>
                      <a:pt x="709" y="80"/>
                    </a:lnTo>
                    <a:lnTo>
                      <a:pt x="736" y="97"/>
                    </a:lnTo>
                    <a:lnTo>
                      <a:pt x="754" y="124"/>
                    </a:lnTo>
                    <a:lnTo>
                      <a:pt x="780" y="159"/>
                    </a:lnTo>
                    <a:lnTo>
                      <a:pt x="798" y="185"/>
                    </a:lnTo>
                    <a:lnTo>
                      <a:pt x="816" y="213"/>
                    </a:lnTo>
                    <a:lnTo>
                      <a:pt x="834" y="247"/>
                    </a:lnTo>
                    <a:lnTo>
                      <a:pt x="842" y="283"/>
                    </a:lnTo>
                    <a:lnTo>
                      <a:pt x="860" y="318"/>
                    </a:lnTo>
                    <a:lnTo>
                      <a:pt x="869" y="354"/>
                    </a:lnTo>
                    <a:lnTo>
                      <a:pt x="869" y="398"/>
                    </a:lnTo>
                    <a:lnTo>
                      <a:pt x="878" y="433"/>
                    </a:lnTo>
                    <a:lnTo>
                      <a:pt x="878" y="469"/>
                    </a:lnTo>
                    <a:lnTo>
                      <a:pt x="869" y="504"/>
                    </a:lnTo>
                    <a:lnTo>
                      <a:pt x="869" y="531"/>
                    </a:lnTo>
                    <a:lnTo>
                      <a:pt x="851" y="548"/>
                    </a:lnTo>
                    <a:lnTo>
                      <a:pt x="842" y="576"/>
                    </a:lnTo>
                    <a:lnTo>
                      <a:pt x="824" y="592"/>
                    </a:lnTo>
                    <a:lnTo>
                      <a:pt x="806" y="610"/>
                    </a:lnTo>
                    <a:lnTo>
                      <a:pt x="789" y="628"/>
                    </a:lnTo>
                    <a:lnTo>
                      <a:pt x="762" y="637"/>
                    </a:lnTo>
                    <a:lnTo>
                      <a:pt x="745" y="655"/>
                    </a:lnTo>
                    <a:lnTo>
                      <a:pt x="727" y="673"/>
                    </a:lnTo>
                    <a:lnTo>
                      <a:pt x="701" y="681"/>
                    </a:lnTo>
                    <a:lnTo>
                      <a:pt x="673" y="691"/>
                    </a:lnTo>
                    <a:lnTo>
                      <a:pt x="647" y="707"/>
                    </a:lnTo>
                    <a:lnTo>
                      <a:pt x="629" y="717"/>
                    </a:lnTo>
                    <a:lnTo>
                      <a:pt x="603" y="725"/>
                    </a:lnTo>
                    <a:lnTo>
                      <a:pt x="576" y="725"/>
                    </a:lnTo>
                    <a:lnTo>
                      <a:pt x="550" y="735"/>
                    </a:lnTo>
                    <a:lnTo>
                      <a:pt x="514" y="735"/>
                    </a:lnTo>
                    <a:lnTo>
                      <a:pt x="479" y="743"/>
                    </a:lnTo>
                    <a:lnTo>
                      <a:pt x="443" y="743"/>
                    </a:lnTo>
                    <a:lnTo>
                      <a:pt x="417" y="743"/>
                    </a:lnTo>
                    <a:lnTo>
                      <a:pt x="381" y="743"/>
                    </a:lnTo>
                    <a:lnTo>
                      <a:pt x="346" y="743"/>
                    </a:lnTo>
                    <a:lnTo>
                      <a:pt x="310" y="735"/>
                    </a:lnTo>
                    <a:lnTo>
                      <a:pt x="284" y="725"/>
                    </a:lnTo>
                    <a:lnTo>
                      <a:pt x="248" y="717"/>
                    </a:lnTo>
                    <a:lnTo>
                      <a:pt x="222" y="707"/>
                    </a:lnTo>
                    <a:lnTo>
                      <a:pt x="195" y="699"/>
                    </a:lnTo>
                    <a:lnTo>
                      <a:pt x="160" y="681"/>
                    </a:lnTo>
                    <a:lnTo>
                      <a:pt x="133" y="673"/>
                    </a:lnTo>
                    <a:lnTo>
                      <a:pt x="107" y="655"/>
                    </a:lnTo>
                    <a:lnTo>
                      <a:pt x="89" y="637"/>
                    </a:lnTo>
                    <a:lnTo>
                      <a:pt x="63" y="610"/>
                    </a:lnTo>
                    <a:lnTo>
                      <a:pt x="54" y="592"/>
                    </a:lnTo>
                    <a:lnTo>
                      <a:pt x="36" y="566"/>
                    </a:lnTo>
                    <a:lnTo>
                      <a:pt x="27" y="548"/>
                    </a:lnTo>
                    <a:lnTo>
                      <a:pt x="18" y="522"/>
                    </a:lnTo>
                    <a:lnTo>
                      <a:pt x="10" y="495"/>
                    </a:lnTo>
                    <a:lnTo>
                      <a:pt x="10" y="469"/>
                    </a:lnTo>
                    <a:lnTo>
                      <a:pt x="0" y="443"/>
                    </a:lnTo>
                    <a:lnTo>
                      <a:pt x="0" y="415"/>
                    </a:lnTo>
                    <a:close/>
                  </a:path>
                </a:pathLst>
              </a:custGeom>
              <a:solidFill>
                <a:srgbClr val="968B6E"/>
              </a:solidFill>
              <a:ln w="9525">
                <a:noFill/>
                <a:round/>
                <a:headEnd/>
                <a:tailEnd/>
              </a:ln>
            </p:spPr>
            <p:txBody>
              <a:bodyPr>
                <a:prstTxWarp prst="textNoShape">
                  <a:avLst/>
                </a:prstTxWarp>
              </a:bodyPr>
              <a:lstStyle/>
              <a:p>
                <a:endParaRPr lang="en-US"/>
              </a:p>
            </p:txBody>
          </p:sp>
          <p:sp>
            <p:nvSpPr>
              <p:cNvPr id="30816" name="Freeform 215"/>
              <p:cNvSpPr>
                <a:spLocks/>
              </p:cNvSpPr>
              <p:nvPr/>
            </p:nvSpPr>
            <p:spPr bwMode="auto">
              <a:xfrm>
                <a:off x="2951" y="1276"/>
                <a:ext cx="151" cy="278"/>
              </a:xfrm>
              <a:custGeom>
                <a:avLst/>
                <a:gdLst>
                  <a:gd name="T0" fmla="*/ 8 w 1966"/>
                  <a:gd name="T1" fmla="*/ 1266 h 3612"/>
                  <a:gd name="T2" fmla="*/ 8 w 1966"/>
                  <a:gd name="T3" fmla="*/ 913 h 3612"/>
                  <a:gd name="T4" fmla="*/ 44 w 1966"/>
                  <a:gd name="T5" fmla="*/ 558 h 3612"/>
                  <a:gd name="T6" fmla="*/ 123 w 1966"/>
                  <a:gd name="T7" fmla="*/ 213 h 3612"/>
                  <a:gd name="T8" fmla="*/ 185 w 1966"/>
                  <a:gd name="T9" fmla="*/ 27 h 3612"/>
                  <a:gd name="T10" fmla="*/ 212 w 1966"/>
                  <a:gd name="T11" fmla="*/ 9 h 3612"/>
                  <a:gd name="T12" fmla="*/ 282 w 1966"/>
                  <a:gd name="T13" fmla="*/ 9 h 3612"/>
                  <a:gd name="T14" fmla="*/ 380 w 1966"/>
                  <a:gd name="T15" fmla="*/ 62 h 3612"/>
                  <a:gd name="T16" fmla="*/ 469 w 1966"/>
                  <a:gd name="T17" fmla="*/ 142 h 3612"/>
                  <a:gd name="T18" fmla="*/ 513 w 1966"/>
                  <a:gd name="T19" fmla="*/ 266 h 3612"/>
                  <a:gd name="T20" fmla="*/ 558 w 1966"/>
                  <a:gd name="T21" fmla="*/ 435 h 3612"/>
                  <a:gd name="T22" fmla="*/ 584 w 1966"/>
                  <a:gd name="T23" fmla="*/ 691 h 3612"/>
                  <a:gd name="T24" fmla="*/ 620 w 1966"/>
                  <a:gd name="T25" fmla="*/ 1028 h 3612"/>
                  <a:gd name="T26" fmla="*/ 655 w 1966"/>
                  <a:gd name="T27" fmla="*/ 1284 h 3612"/>
                  <a:gd name="T28" fmla="*/ 691 w 1966"/>
                  <a:gd name="T29" fmla="*/ 1443 h 3612"/>
                  <a:gd name="T30" fmla="*/ 788 w 1966"/>
                  <a:gd name="T31" fmla="*/ 1673 h 3612"/>
                  <a:gd name="T32" fmla="*/ 956 w 1966"/>
                  <a:gd name="T33" fmla="*/ 1957 h 3612"/>
                  <a:gd name="T34" fmla="*/ 1142 w 1966"/>
                  <a:gd name="T35" fmla="*/ 2213 h 3612"/>
                  <a:gd name="T36" fmla="*/ 1337 w 1966"/>
                  <a:gd name="T37" fmla="*/ 2479 h 3612"/>
                  <a:gd name="T38" fmla="*/ 1505 w 1966"/>
                  <a:gd name="T39" fmla="*/ 2719 h 3612"/>
                  <a:gd name="T40" fmla="*/ 1700 w 1966"/>
                  <a:gd name="T41" fmla="*/ 2922 h 3612"/>
                  <a:gd name="T42" fmla="*/ 1843 w 1966"/>
                  <a:gd name="T43" fmla="*/ 3072 h 3612"/>
                  <a:gd name="T44" fmla="*/ 1913 w 1966"/>
                  <a:gd name="T45" fmla="*/ 3179 h 3612"/>
                  <a:gd name="T46" fmla="*/ 1958 w 1966"/>
                  <a:gd name="T47" fmla="*/ 3285 h 3612"/>
                  <a:gd name="T48" fmla="*/ 1966 w 1966"/>
                  <a:gd name="T49" fmla="*/ 3391 h 3612"/>
                  <a:gd name="T50" fmla="*/ 1940 w 1966"/>
                  <a:gd name="T51" fmla="*/ 3497 h 3612"/>
                  <a:gd name="T52" fmla="*/ 1869 w 1966"/>
                  <a:gd name="T53" fmla="*/ 3560 h 3612"/>
                  <a:gd name="T54" fmla="*/ 1780 w 1966"/>
                  <a:gd name="T55" fmla="*/ 3594 h 3612"/>
                  <a:gd name="T56" fmla="*/ 1674 w 1966"/>
                  <a:gd name="T57" fmla="*/ 3612 h 3612"/>
                  <a:gd name="T58" fmla="*/ 1497 w 1966"/>
                  <a:gd name="T59" fmla="*/ 3604 h 3612"/>
                  <a:gd name="T60" fmla="*/ 1257 w 1966"/>
                  <a:gd name="T61" fmla="*/ 3542 h 3612"/>
                  <a:gd name="T62" fmla="*/ 1106 w 1966"/>
                  <a:gd name="T63" fmla="*/ 3461 h 3612"/>
                  <a:gd name="T64" fmla="*/ 1001 w 1966"/>
                  <a:gd name="T65" fmla="*/ 3391 h 3612"/>
                  <a:gd name="T66" fmla="*/ 876 w 1966"/>
                  <a:gd name="T67" fmla="*/ 3249 h 3612"/>
                  <a:gd name="T68" fmla="*/ 725 w 1966"/>
                  <a:gd name="T69" fmla="*/ 3037 h 3612"/>
                  <a:gd name="T70" fmla="*/ 592 w 1966"/>
                  <a:gd name="T71" fmla="*/ 2816 h 3612"/>
                  <a:gd name="T72" fmla="*/ 451 w 1966"/>
                  <a:gd name="T73" fmla="*/ 2550 h 3612"/>
                  <a:gd name="T74" fmla="*/ 292 w 1966"/>
                  <a:gd name="T75" fmla="*/ 2249 h 3612"/>
                  <a:gd name="T76" fmla="*/ 159 w 1966"/>
                  <a:gd name="T77" fmla="*/ 1931 h 3612"/>
                  <a:gd name="T78" fmla="*/ 61 w 1966"/>
                  <a:gd name="T79" fmla="*/ 1612 h 3612"/>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966"/>
                  <a:gd name="T121" fmla="*/ 0 h 3612"/>
                  <a:gd name="T122" fmla="*/ 1966 w 1966"/>
                  <a:gd name="T123" fmla="*/ 3612 h 3612"/>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966" h="3612">
                    <a:moveTo>
                      <a:pt x="26" y="1443"/>
                    </a:moveTo>
                    <a:lnTo>
                      <a:pt x="8" y="1266"/>
                    </a:lnTo>
                    <a:lnTo>
                      <a:pt x="0" y="1090"/>
                    </a:lnTo>
                    <a:lnTo>
                      <a:pt x="8" y="913"/>
                    </a:lnTo>
                    <a:lnTo>
                      <a:pt x="16" y="735"/>
                    </a:lnTo>
                    <a:lnTo>
                      <a:pt x="44" y="558"/>
                    </a:lnTo>
                    <a:lnTo>
                      <a:pt x="79" y="381"/>
                    </a:lnTo>
                    <a:lnTo>
                      <a:pt x="123" y="213"/>
                    </a:lnTo>
                    <a:lnTo>
                      <a:pt x="177" y="44"/>
                    </a:lnTo>
                    <a:lnTo>
                      <a:pt x="185" y="27"/>
                    </a:lnTo>
                    <a:lnTo>
                      <a:pt x="194" y="9"/>
                    </a:lnTo>
                    <a:lnTo>
                      <a:pt x="212" y="9"/>
                    </a:lnTo>
                    <a:lnTo>
                      <a:pt x="238" y="0"/>
                    </a:lnTo>
                    <a:lnTo>
                      <a:pt x="282" y="9"/>
                    </a:lnTo>
                    <a:lnTo>
                      <a:pt x="336" y="36"/>
                    </a:lnTo>
                    <a:lnTo>
                      <a:pt x="380" y="62"/>
                    </a:lnTo>
                    <a:lnTo>
                      <a:pt x="433" y="107"/>
                    </a:lnTo>
                    <a:lnTo>
                      <a:pt x="469" y="142"/>
                    </a:lnTo>
                    <a:lnTo>
                      <a:pt x="487" y="187"/>
                    </a:lnTo>
                    <a:lnTo>
                      <a:pt x="513" y="266"/>
                    </a:lnTo>
                    <a:lnTo>
                      <a:pt x="540" y="354"/>
                    </a:lnTo>
                    <a:lnTo>
                      <a:pt x="558" y="435"/>
                    </a:lnTo>
                    <a:lnTo>
                      <a:pt x="566" y="514"/>
                    </a:lnTo>
                    <a:lnTo>
                      <a:pt x="584" y="691"/>
                    </a:lnTo>
                    <a:lnTo>
                      <a:pt x="602" y="859"/>
                    </a:lnTo>
                    <a:lnTo>
                      <a:pt x="620" y="1028"/>
                    </a:lnTo>
                    <a:lnTo>
                      <a:pt x="637" y="1195"/>
                    </a:lnTo>
                    <a:lnTo>
                      <a:pt x="655" y="1284"/>
                    </a:lnTo>
                    <a:lnTo>
                      <a:pt x="673" y="1364"/>
                    </a:lnTo>
                    <a:lnTo>
                      <a:pt x="691" y="1443"/>
                    </a:lnTo>
                    <a:lnTo>
                      <a:pt x="717" y="1523"/>
                    </a:lnTo>
                    <a:lnTo>
                      <a:pt x="788" y="1673"/>
                    </a:lnTo>
                    <a:lnTo>
                      <a:pt x="868" y="1816"/>
                    </a:lnTo>
                    <a:lnTo>
                      <a:pt x="956" y="1957"/>
                    </a:lnTo>
                    <a:lnTo>
                      <a:pt x="1045" y="2090"/>
                    </a:lnTo>
                    <a:lnTo>
                      <a:pt x="1142" y="2213"/>
                    </a:lnTo>
                    <a:lnTo>
                      <a:pt x="1239" y="2346"/>
                    </a:lnTo>
                    <a:lnTo>
                      <a:pt x="1337" y="2479"/>
                    </a:lnTo>
                    <a:lnTo>
                      <a:pt x="1434" y="2612"/>
                    </a:lnTo>
                    <a:lnTo>
                      <a:pt x="1505" y="2719"/>
                    </a:lnTo>
                    <a:lnTo>
                      <a:pt x="1603" y="2816"/>
                    </a:lnTo>
                    <a:lnTo>
                      <a:pt x="1700" y="2922"/>
                    </a:lnTo>
                    <a:lnTo>
                      <a:pt x="1798" y="3019"/>
                    </a:lnTo>
                    <a:lnTo>
                      <a:pt x="1843" y="3072"/>
                    </a:lnTo>
                    <a:lnTo>
                      <a:pt x="1877" y="3126"/>
                    </a:lnTo>
                    <a:lnTo>
                      <a:pt x="1913" y="3179"/>
                    </a:lnTo>
                    <a:lnTo>
                      <a:pt x="1940" y="3231"/>
                    </a:lnTo>
                    <a:lnTo>
                      <a:pt x="1958" y="3285"/>
                    </a:lnTo>
                    <a:lnTo>
                      <a:pt x="1966" y="3338"/>
                    </a:lnTo>
                    <a:lnTo>
                      <a:pt x="1966" y="3391"/>
                    </a:lnTo>
                    <a:lnTo>
                      <a:pt x="1958" y="3453"/>
                    </a:lnTo>
                    <a:lnTo>
                      <a:pt x="1940" y="3497"/>
                    </a:lnTo>
                    <a:lnTo>
                      <a:pt x="1904" y="3533"/>
                    </a:lnTo>
                    <a:lnTo>
                      <a:pt x="1869" y="3560"/>
                    </a:lnTo>
                    <a:lnTo>
                      <a:pt x="1833" y="3586"/>
                    </a:lnTo>
                    <a:lnTo>
                      <a:pt x="1780" y="3594"/>
                    </a:lnTo>
                    <a:lnTo>
                      <a:pt x="1727" y="3612"/>
                    </a:lnTo>
                    <a:lnTo>
                      <a:pt x="1674" y="3612"/>
                    </a:lnTo>
                    <a:lnTo>
                      <a:pt x="1612" y="3612"/>
                    </a:lnTo>
                    <a:lnTo>
                      <a:pt x="1497" y="3604"/>
                    </a:lnTo>
                    <a:lnTo>
                      <a:pt x="1372" y="3578"/>
                    </a:lnTo>
                    <a:lnTo>
                      <a:pt x="1257" y="3542"/>
                    </a:lnTo>
                    <a:lnTo>
                      <a:pt x="1160" y="3497"/>
                    </a:lnTo>
                    <a:lnTo>
                      <a:pt x="1106" y="3461"/>
                    </a:lnTo>
                    <a:lnTo>
                      <a:pt x="1053" y="3427"/>
                    </a:lnTo>
                    <a:lnTo>
                      <a:pt x="1001" y="3391"/>
                    </a:lnTo>
                    <a:lnTo>
                      <a:pt x="956" y="3346"/>
                    </a:lnTo>
                    <a:lnTo>
                      <a:pt x="876" y="3249"/>
                    </a:lnTo>
                    <a:lnTo>
                      <a:pt x="796" y="3152"/>
                    </a:lnTo>
                    <a:lnTo>
                      <a:pt x="725" y="3037"/>
                    </a:lnTo>
                    <a:lnTo>
                      <a:pt x="655" y="2922"/>
                    </a:lnTo>
                    <a:lnTo>
                      <a:pt x="592" y="2816"/>
                    </a:lnTo>
                    <a:lnTo>
                      <a:pt x="531" y="2701"/>
                    </a:lnTo>
                    <a:lnTo>
                      <a:pt x="451" y="2550"/>
                    </a:lnTo>
                    <a:lnTo>
                      <a:pt x="371" y="2399"/>
                    </a:lnTo>
                    <a:lnTo>
                      <a:pt x="292" y="2249"/>
                    </a:lnTo>
                    <a:lnTo>
                      <a:pt x="221" y="2090"/>
                    </a:lnTo>
                    <a:lnTo>
                      <a:pt x="159" y="1931"/>
                    </a:lnTo>
                    <a:lnTo>
                      <a:pt x="105" y="1771"/>
                    </a:lnTo>
                    <a:lnTo>
                      <a:pt x="61" y="1612"/>
                    </a:lnTo>
                    <a:lnTo>
                      <a:pt x="26" y="1443"/>
                    </a:lnTo>
                    <a:close/>
                  </a:path>
                </a:pathLst>
              </a:custGeom>
              <a:solidFill>
                <a:srgbClr val="867B62"/>
              </a:solidFill>
              <a:ln w="9525">
                <a:noFill/>
                <a:round/>
                <a:headEnd/>
                <a:tailEnd/>
              </a:ln>
            </p:spPr>
            <p:txBody>
              <a:bodyPr>
                <a:prstTxWarp prst="textNoShape">
                  <a:avLst/>
                </a:prstTxWarp>
              </a:bodyPr>
              <a:lstStyle/>
              <a:p>
                <a:endParaRPr lang="en-US"/>
              </a:p>
            </p:txBody>
          </p:sp>
          <p:sp>
            <p:nvSpPr>
              <p:cNvPr id="30817" name="Freeform 216"/>
              <p:cNvSpPr>
                <a:spLocks/>
              </p:cNvSpPr>
              <p:nvPr/>
            </p:nvSpPr>
            <p:spPr bwMode="auto">
              <a:xfrm>
                <a:off x="2955" y="1282"/>
                <a:ext cx="141" cy="268"/>
              </a:xfrm>
              <a:custGeom>
                <a:avLst/>
                <a:gdLst>
                  <a:gd name="T0" fmla="*/ 8 w 1833"/>
                  <a:gd name="T1" fmla="*/ 1194 h 3478"/>
                  <a:gd name="T2" fmla="*/ 0 w 1833"/>
                  <a:gd name="T3" fmla="*/ 857 h 3478"/>
                  <a:gd name="T4" fmla="*/ 35 w 1833"/>
                  <a:gd name="T5" fmla="*/ 522 h 3478"/>
                  <a:gd name="T6" fmla="*/ 105 w 1833"/>
                  <a:gd name="T7" fmla="*/ 194 h 3478"/>
                  <a:gd name="T8" fmla="*/ 159 w 1833"/>
                  <a:gd name="T9" fmla="*/ 17 h 3478"/>
                  <a:gd name="T10" fmla="*/ 186 w 1833"/>
                  <a:gd name="T11" fmla="*/ 0 h 3478"/>
                  <a:gd name="T12" fmla="*/ 248 w 1833"/>
                  <a:gd name="T13" fmla="*/ 8 h 3478"/>
                  <a:gd name="T14" fmla="*/ 336 w 1833"/>
                  <a:gd name="T15" fmla="*/ 52 h 3478"/>
                  <a:gd name="T16" fmla="*/ 416 w 1833"/>
                  <a:gd name="T17" fmla="*/ 123 h 3478"/>
                  <a:gd name="T18" fmla="*/ 478 w 1833"/>
                  <a:gd name="T19" fmla="*/ 318 h 3478"/>
                  <a:gd name="T20" fmla="*/ 514 w 1833"/>
                  <a:gd name="T21" fmla="*/ 645 h 3478"/>
                  <a:gd name="T22" fmla="*/ 532 w 1833"/>
                  <a:gd name="T23" fmla="*/ 964 h 3478"/>
                  <a:gd name="T24" fmla="*/ 566 w 1833"/>
                  <a:gd name="T25" fmla="*/ 1203 h 3478"/>
                  <a:gd name="T26" fmla="*/ 602 w 1833"/>
                  <a:gd name="T27" fmla="*/ 1363 h 3478"/>
                  <a:gd name="T28" fmla="*/ 691 w 1833"/>
                  <a:gd name="T29" fmla="*/ 1584 h 3478"/>
                  <a:gd name="T30" fmla="*/ 850 w 1833"/>
                  <a:gd name="T31" fmla="*/ 1849 h 3478"/>
                  <a:gd name="T32" fmla="*/ 1036 w 1833"/>
                  <a:gd name="T33" fmla="*/ 2107 h 3478"/>
                  <a:gd name="T34" fmla="*/ 1223 w 1833"/>
                  <a:gd name="T35" fmla="*/ 2363 h 3478"/>
                  <a:gd name="T36" fmla="*/ 1390 w 1833"/>
                  <a:gd name="T37" fmla="*/ 2593 h 3478"/>
                  <a:gd name="T38" fmla="*/ 1568 w 1833"/>
                  <a:gd name="T39" fmla="*/ 2797 h 3478"/>
                  <a:gd name="T40" fmla="*/ 1736 w 1833"/>
                  <a:gd name="T41" fmla="*/ 3010 h 3478"/>
                  <a:gd name="T42" fmla="*/ 1815 w 1833"/>
                  <a:gd name="T43" fmla="*/ 3169 h 3478"/>
                  <a:gd name="T44" fmla="*/ 1833 w 1833"/>
                  <a:gd name="T45" fmla="*/ 3284 h 3478"/>
                  <a:gd name="T46" fmla="*/ 1815 w 1833"/>
                  <a:gd name="T47" fmla="*/ 3373 h 3478"/>
                  <a:gd name="T48" fmla="*/ 1763 w 1833"/>
                  <a:gd name="T49" fmla="*/ 3434 h 3478"/>
                  <a:gd name="T50" fmla="*/ 1683 w 1833"/>
                  <a:gd name="T51" fmla="*/ 3461 h 3478"/>
                  <a:gd name="T52" fmla="*/ 1594 w 1833"/>
                  <a:gd name="T53" fmla="*/ 3478 h 3478"/>
                  <a:gd name="T54" fmla="*/ 1435 w 1833"/>
                  <a:gd name="T55" fmla="*/ 3470 h 3478"/>
                  <a:gd name="T56" fmla="*/ 1231 w 1833"/>
                  <a:gd name="T57" fmla="*/ 3407 h 3478"/>
                  <a:gd name="T58" fmla="*/ 1045 w 1833"/>
                  <a:gd name="T59" fmla="*/ 3302 h 3478"/>
                  <a:gd name="T60" fmla="*/ 868 w 1833"/>
                  <a:gd name="T61" fmla="*/ 3125 h 3478"/>
                  <a:gd name="T62" fmla="*/ 717 w 1833"/>
                  <a:gd name="T63" fmla="*/ 2921 h 3478"/>
                  <a:gd name="T64" fmla="*/ 584 w 1833"/>
                  <a:gd name="T65" fmla="*/ 2699 h 3478"/>
                  <a:gd name="T66" fmla="*/ 443 w 1833"/>
                  <a:gd name="T67" fmla="*/ 2443 h 3478"/>
                  <a:gd name="T68" fmla="*/ 292 w 1833"/>
                  <a:gd name="T69" fmla="*/ 2151 h 3478"/>
                  <a:gd name="T70" fmla="*/ 159 w 1833"/>
                  <a:gd name="T71" fmla="*/ 1841 h 3478"/>
                  <a:gd name="T72" fmla="*/ 61 w 1833"/>
                  <a:gd name="T73" fmla="*/ 1522 h 347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833"/>
                  <a:gd name="T112" fmla="*/ 0 h 3478"/>
                  <a:gd name="T113" fmla="*/ 1833 w 1833"/>
                  <a:gd name="T114" fmla="*/ 3478 h 3478"/>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833" h="3478">
                    <a:moveTo>
                      <a:pt x="35" y="1363"/>
                    </a:moveTo>
                    <a:lnTo>
                      <a:pt x="8" y="1194"/>
                    </a:lnTo>
                    <a:lnTo>
                      <a:pt x="0" y="1026"/>
                    </a:lnTo>
                    <a:lnTo>
                      <a:pt x="0" y="857"/>
                    </a:lnTo>
                    <a:lnTo>
                      <a:pt x="17" y="690"/>
                    </a:lnTo>
                    <a:lnTo>
                      <a:pt x="35" y="522"/>
                    </a:lnTo>
                    <a:lnTo>
                      <a:pt x="61" y="353"/>
                    </a:lnTo>
                    <a:lnTo>
                      <a:pt x="105" y="194"/>
                    </a:lnTo>
                    <a:lnTo>
                      <a:pt x="150" y="35"/>
                    </a:lnTo>
                    <a:lnTo>
                      <a:pt x="159" y="17"/>
                    </a:lnTo>
                    <a:lnTo>
                      <a:pt x="168" y="8"/>
                    </a:lnTo>
                    <a:lnTo>
                      <a:pt x="186" y="0"/>
                    </a:lnTo>
                    <a:lnTo>
                      <a:pt x="203" y="0"/>
                    </a:lnTo>
                    <a:lnTo>
                      <a:pt x="248" y="8"/>
                    </a:lnTo>
                    <a:lnTo>
                      <a:pt x="292" y="26"/>
                    </a:lnTo>
                    <a:lnTo>
                      <a:pt x="336" y="52"/>
                    </a:lnTo>
                    <a:lnTo>
                      <a:pt x="381" y="87"/>
                    </a:lnTo>
                    <a:lnTo>
                      <a:pt x="416" y="123"/>
                    </a:lnTo>
                    <a:lnTo>
                      <a:pt x="433" y="167"/>
                    </a:lnTo>
                    <a:lnTo>
                      <a:pt x="478" y="318"/>
                    </a:lnTo>
                    <a:lnTo>
                      <a:pt x="496" y="478"/>
                    </a:lnTo>
                    <a:lnTo>
                      <a:pt x="514" y="645"/>
                    </a:lnTo>
                    <a:lnTo>
                      <a:pt x="522" y="805"/>
                    </a:lnTo>
                    <a:lnTo>
                      <a:pt x="532" y="964"/>
                    </a:lnTo>
                    <a:lnTo>
                      <a:pt x="548" y="1123"/>
                    </a:lnTo>
                    <a:lnTo>
                      <a:pt x="566" y="1203"/>
                    </a:lnTo>
                    <a:lnTo>
                      <a:pt x="584" y="1283"/>
                    </a:lnTo>
                    <a:lnTo>
                      <a:pt x="602" y="1363"/>
                    </a:lnTo>
                    <a:lnTo>
                      <a:pt x="629" y="1442"/>
                    </a:lnTo>
                    <a:lnTo>
                      <a:pt x="691" y="1584"/>
                    </a:lnTo>
                    <a:lnTo>
                      <a:pt x="762" y="1716"/>
                    </a:lnTo>
                    <a:lnTo>
                      <a:pt x="850" y="1849"/>
                    </a:lnTo>
                    <a:lnTo>
                      <a:pt x="939" y="1982"/>
                    </a:lnTo>
                    <a:lnTo>
                      <a:pt x="1036" y="2107"/>
                    </a:lnTo>
                    <a:lnTo>
                      <a:pt x="1134" y="2239"/>
                    </a:lnTo>
                    <a:lnTo>
                      <a:pt x="1223" y="2363"/>
                    </a:lnTo>
                    <a:lnTo>
                      <a:pt x="1311" y="2496"/>
                    </a:lnTo>
                    <a:lnTo>
                      <a:pt x="1390" y="2593"/>
                    </a:lnTo>
                    <a:lnTo>
                      <a:pt x="1479" y="2699"/>
                    </a:lnTo>
                    <a:lnTo>
                      <a:pt x="1568" y="2797"/>
                    </a:lnTo>
                    <a:lnTo>
                      <a:pt x="1656" y="2903"/>
                    </a:lnTo>
                    <a:lnTo>
                      <a:pt x="1736" y="3010"/>
                    </a:lnTo>
                    <a:lnTo>
                      <a:pt x="1799" y="3115"/>
                    </a:lnTo>
                    <a:lnTo>
                      <a:pt x="1815" y="3169"/>
                    </a:lnTo>
                    <a:lnTo>
                      <a:pt x="1833" y="3222"/>
                    </a:lnTo>
                    <a:lnTo>
                      <a:pt x="1833" y="3284"/>
                    </a:lnTo>
                    <a:lnTo>
                      <a:pt x="1833" y="3337"/>
                    </a:lnTo>
                    <a:lnTo>
                      <a:pt x="1815" y="3373"/>
                    </a:lnTo>
                    <a:lnTo>
                      <a:pt x="1789" y="3407"/>
                    </a:lnTo>
                    <a:lnTo>
                      <a:pt x="1763" y="3434"/>
                    </a:lnTo>
                    <a:lnTo>
                      <a:pt x="1727" y="3452"/>
                    </a:lnTo>
                    <a:lnTo>
                      <a:pt x="1683" y="3461"/>
                    </a:lnTo>
                    <a:lnTo>
                      <a:pt x="1638" y="3470"/>
                    </a:lnTo>
                    <a:lnTo>
                      <a:pt x="1594" y="3478"/>
                    </a:lnTo>
                    <a:lnTo>
                      <a:pt x="1541" y="3478"/>
                    </a:lnTo>
                    <a:lnTo>
                      <a:pt x="1435" y="3470"/>
                    </a:lnTo>
                    <a:lnTo>
                      <a:pt x="1328" y="3443"/>
                    </a:lnTo>
                    <a:lnTo>
                      <a:pt x="1231" y="3407"/>
                    </a:lnTo>
                    <a:lnTo>
                      <a:pt x="1151" y="3373"/>
                    </a:lnTo>
                    <a:lnTo>
                      <a:pt x="1045" y="3302"/>
                    </a:lnTo>
                    <a:lnTo>
                      <a:pt x="957" y="3222"/>
                    </a:lnTo>
                    <a:lnTo>
                      <a:pt x="868" y="3125"/>
                    </a:lnTo>
                    <a:lnTo>
                      <a:pt x="788" y="3027"/>
                    </a:lnTo>
                    <a:lnTo>
                      <a:pt x="717" y="2921"/>
                    </a:lnTo>
                    <a:lnTo>
                      <a:pt x="655" y="2814"/>
                    </a:lnTo>
                    <a:lnTo>
                      <a:pt x="584" y="2699"/>
                    </a:lnTo>
                    <a:lnTo>
                      <a:pt x="532" y="2593"/>
                    </a:lnTo>
                    <a:lnTo>
                      <a:pt x="443" y="2443"/>
                    </a:lnTo>
                    <a:lnTo>
                      <a:pt x="371" y="2301"/>
                    </a:lnTo>
                    <a:lnTo>
                      <a:pt x="292" y="2151"/>
                    </a:lnTo>
                    <a:lnTo>
                      <a:pt x="221" y="2000"/>
                    </a:lnTo>
                    <a:lnTo>
                      <a:pt x="159" y="1841"/>
                    </a:lnTo>
                    <a:lnTo>
                      <a:pt x="105" y="1681"/>
                    </a:lnTo>
                    <a:lnTo>
                      <a:pt x="61" y="1522"/>
                    </a:lnTo>
                    <a:lnTo>
                      <a:pt x="35" y="1363"/>
                    </a:lnTo>
                    <a:close/>
                  </a:path>
                </a:pathLst>
              </a:custGeom>
              <a:solidFill>
                <a:srgbClr val="8A7F65"/>
              </a:solidFill>
              <a:ln w="9525">
                <a:noFill/>
                <a:round/>
                <a:headEnd/>
                <a:tailEnd/>
              </a:ln>
            </p:spPr>
            <p:txBody>
              <a:bodyPr>
                <a:prstTxWarp prst="textNoShape">
                  <a:avLst/>
                </a:prstTxWarp>
              </a:bodyPr>
              <a:lstStyle/>
              <a:p>
                <a:endParaRPr lang="en-US"/>
              </a:p>
            </p:txBody>
          </p:sp>
          <p:sp>
            <p:nvSpPr>
              <p:cNvPr id="30818" name="Freeform 217"/>
              <p:cNvSpPr>
                <a:spLocks/>
              </p:cNvSpPr>
              <p:nvPr/>
            </p:nvSpPr>
            <p:spPr bwMode="auto">
              <a:xfrm>
                <a:off x="2958" y="1287"/>
                <a:ext cx="131" cy="257"/>
              </a:xfrm>
              <a:custGeom>
                <a:avLst/>
                <a:gdLst>
                  <a:gd name="T0" fmla="*/ 9 w 1701"/>
                  <a:gd name="T1" fmla="*/ 1124 h 3337"/>
                  <a:gd name="T2" fmla="*/ 0 w 1701"/>
                  <a:gd name="T3" fmla="*/ 805 h 3337"/>
                  <a:gd name="T4" fmla="*/ 27 w 1701"/>
                  <a:gd name="T5" fmla="*/ 487 h 3337"/>
                  <a:gd name="T6" fmla="*/ 79 w 1701"/>
                  <a:gd name="T7" fmla="*/ 178 h 3337"/>
                  <a:gd name="T8" fmla="*/ 133 w 1701"/>
                  <a:gd name="T9" fmla="*/ 9 h 3337"/>
                  <a:gd name="T10" fmla="*/ 159 w 1701"/>
                  <a:gd name="T11" fmla="*/ 0 h 3337"/>
                  <a:gd name="T12" fmla="*/ 212 w 1701"/>
                  <a:gd name="T13" fmla="*/ 0 h 3337"/>
                  <a:gd name="T14" fmla="*/ 292 w 1701"/>
                  <a:gd name="T15" fmla="*/ 45 h 3337"/>
                  <a:gd name="T16" fmla="*/ 355 w 1701"/>
                  <a:gd name="T17" fmla="*/ 106 h 3337"/>
                  <a:gd name="T18" fmla="*/ 407 w 1701"/>
                  <a:gd name="T19" fmla="*/ 293 h 3337"/>
                  <a:gd name="T20" fmla="*/ 443 w 1701"/>
                  <a:gd name="T21" fmla="*/ 593 h 3337"/>
                  <a:gd name="T22" fmla="*/ 452 w 1701"/>
                  <a:gd name="T23" fmla="*/ 903 h 3337"/>
                  <a:gd name="T24" fmla="*/ 496 w 1701"/>
                  <a:gd name="T25" fmla="*/ 1204 h 3337"/>
                  <a:gd name="T26" fmla="*/ 593 w 1701"/>
                  <a:gd name="T27" fmla="*/ 1496 h 3337"/>
                  <a:gd name="T28" fmla="*/ 744 w 1701"/>
                  <a:gd name="T29" fmla="*/ 1753 h 3337"/>
                  <a:gd name="T30" fmla="*/ 930 w 1701"/>
                  <a:gd name="T31" fmla="*/ 2001 h 3337"/>
                  <a:gd name="T32" fmla="*/ 1107 w 1701"/>
                  <a:gd name="T33" fmla="*/ 2249 h 3337"/>
                  <a:gd name="T34" fmla="*/ 1267 w 1701"/>
                  <a:gd name="T35" fmla="*/ 2479 h 3337"/>
                  <a:gd name="T36" fmla="*/ 1435 w 1701"/>
                  <a:gd name="T37" fmla="*/ 2682 h 3337"/>
                  <a:gd name="T38" fmla="*/ 1594 w 1701"/>
                  <a:gd name="T39" fmla="*/ 2895 h 3337"/>
                  <a:gd name="T40" fmla="*/ 1674 w 1701"/>
                  <a:gd name="T41" fmla="*/ 3055 h 3337"/>
                  <a:gd name="T42" fmla="*/ 1701 w 1701"/>
                  <a:gd name="T43" fmla="*/ 3170 h 3337"/>
                  <a:gd name="T44" fmla="*/ 1692 w 1701"/>
                  <a:gd name="T45" fmla="*/ 3258 h 3337"/>
                  <a:gd name="T46" fmla="*/ 1648 w 1701"/>
                  <a:gd name="T47" fmla="*/ 3303 h 3337"/>
                  <a:gd name="T48" fmla="*/ 1550 w 1701"/>
                  <a:gd name="T49" fmla="*/ 3337 h 3337"/>
                  <a:gd name="T50" fmla="*/ 1382 w 1701"/>
                  <a:gd name="T51" fmla="*/ 3329 h 3337"/>
                  <a:gd name="T52" fmla="*/ 1205 w 1701"/>
                  <a:gd name="T53" fmla="*/ 3285 h 3337"/>
                  <a:gd name="T54" fmla="*/ 1036 w 1701"/>
                  <a:gd name="T55" fmla="*/ 3178 h 3337"/>
                  <a:gd name="T56" fmla="*/ 868 w 1701"/>
                  <a:gd name="T57" fmla="*/ 3010 h 3337"/>
                  <a:gd name="T58" fmla="*/ 718 w 1701"/>
                  <a:gd name="T59" fmla="*/ 2807 h 3337"/>
                  <a:gd name="T60" fmla="*/ 585 w 1701"/>
                  <a:gd name="T61" fmla="*/ 2594 h 3337"/>
                  <a:gd name="T62" fmla="*/ 443 w 1701"/>
                  <a:gd name="T63" fmla="*/ 2346 h 3337"/>
                  <a:gd name="T64" fmla="*/ 292 w 1701"/>
                  <a:gd name="T65" fmla="*/ 2053 h 3337"/>
                  <a:gd name="T66" fmla="*/ 159 w 1701"/>
                  <a:gd name="T67" fmla="*/ 1753 h 3337"/>
                  <a:gd name="T68" fmla="*/ 61 w 1701"/>
                  <a:gd name="T69" fmla="*/ 1443 h 3337"/>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701"/>
                  <a:gd name="T106" fmla="*/ 0 h 3337"/>
                  <a:gd name="T107" fmla="*/ 1701 w 1701"/>
                  <a:gd name="T108" fmla="*/ 3337 h 3337"/>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701" h="3337">
                    <a:moveTo>
                      <a:pt x="35" y="1283"/>
                    </a:moveTo>
                    <a:lnTo>
                      <a:pt x="9" y="1124"/>
                    </a:lnTo>
                    <a:lnTo>
                      <a:pt x="0" y="965"/>
                    </a:lnTo>
                    <a:lnTo>
                      <a:pt x="0" y="805"/>
                    </a:lnTo>
                    <a:lnTo>
                      <a:pt x="9" y="646"/>
                    </a:lnTo>
                    <a:lnTo>
                      <a:pt x="27" y="487"/>
                    </a:lnTo>
                    <a:lnTo>
                      <a:pt x="53" y="337"/>
                    </a:lnTo>
                    <a:lnTo>
                      <a:pt x="79" y="178"/>
                    </a:lnTo>
                    <a:lnTo>
                      <a:pt x="124" y="27"/>
                    </a:lnTo>
                    <a:lnTo>
                      <a:pt x="133" y="9"/>
                    </a:lnTo>
                    <a:lnTo>
                      <a:pt x="142" y="0"/>
                    </a:lnTo>
                    <a:lnTo>
                      <a:pt x="159" y="0"/>
                    </a:lnTo>
                    <a:lnTo>
                      <a:pt x="168" y="0"/>
                    </a:lnTo>
                    <a:lnTo>
                      <a:pt x="212" y="0"/>
                    </a:lnTo>
                    <a:lnTo>
                      <a:pt x="248" y="17"/>
                    </a:lnTo>
                    <a:lnTo>
                      <a:pt x="292" y="45"/>
                    </a:lnTo>
                    <a:lnTo>
                      <a:pt x="327" y="80"/>
                    </a:lnTo>
                    <a:lnTo>
                      <a:pt x="355" y="106"/>
                    </a:lnTo>
                    <a:lnTo>
                      <a:pt x="372" y="142"/>
                    </a:lnTo>
                    <a:lnTo>
                      <a:pt x="407" y="293"/>
                    </a:lnTo>
                    <a:lnTo>
                      <a:pt x="434" y="442"/>
                    </a:lnTo>
                    <a:lnTo>
                      <a:pt x="443" y="593"/>
                    </a:lnTo>
                    <a:lnTo>
                      <a:pt x="452" y="753"/>
                    </a:lnTo>
                    <a:lnTo>
                      <a:pt x="452" y="903"/>
                    </a:lnTo>
                    <a:lnTo>
                      <a:pt x="470" y="1063"/>
                    </a:lnTo>
                    <a:lnTo>
                      <a:pt x="496" y="1204"/>
                    </a:lnTo>
                    <a:lnTo>
                      <a:pt x="532" y="1355"/>
                    </a:lnTo>
                    <a:lnTo>
                      <a:pt x="593" y="1496"/>
                    </a:lnTo>
                    <a:lnTo>
                      <a:pt x="664" y="1629"/>
                    </a:lnTo>
                    <a:lnTo>
                      <a:pt x="744" y="1753"/>
                    </a:lnTo>
                    <a:lnTo>
                      <a:pt x="833" y="1877"/>
                    </a:lnTo>
                    <a:lnTo>
                      <a:pt x="930" y="2001"/>
                    </a:lnTo>
                    <a:lnTo>
                      <a:pt x="1018" y="2125"/>
                    </a:lnTo>
                    <a:lnTo>
                      <a:pt x="1107" y="2249"/>
                    </a:lnTo>
                    <a:lnTo>
                      <a:pt x="1195" y="2373"/>
                    </a:lnTo>
                    <a:lnTo>
                      <a:pt x="1267" y="2479"/>
                    </a:lnTo>
                    <a:lnTo>
                      <a:pt x="1346" y="2585"/>
                    </a:lnTo>
                    <a:lnTo>
                      <a:pt x="1435" y="2682"/>
                    </a:lnTo>
                    <a:lnTo>
                      <a:pt x="1524" y="2789"/>
                    </a:lnTo>
                    <a:lnTo>
                      <a:pt x="1594" y="2895"/>
                    </a:lnTo>
                    <a:lnTo>
                      <a:pt x="1656" y="3001"/>
                    </a:lnTo>
                    <a:lnTo>
                      <a:pt x="1674" y="3055"/>
                    </a:lnTo>
                    <a:lnTo>
                      <a:pt x="1692" y="3116"/>
                    </a:lnTo>
                    <a:lnTo>
                      <a:pt x="1701" y="3170"/>
                    </a:lnTo>
                    <a:lnTo>
                      <a:pt x="1701" y="3232"/>
                    </a:lnTo>
                    <a:lnTo>
                      <a:pt x="1692" y="3258"/>
                    </a:lnTo>
                    <a:lnTo>
                      <a:pt x="1674" y="3285"/>
                    </a:lnTo>
                    <a:lnTo>
                      <a:pt x="1648" y="3303"/>
                    </a:lnTo>
                    <a:lnTo>
                      <a:pt x="1622" y="3319"/>
                    </a:lnTo>
                    <a:lnTo>
                      <a:pt x="1550" y="3337"/>
                    </a:lnTo>
                    <a:lnTo>
                      <a:pt x="1471" y="3337"/>
                    </a:lnTo>
                    <a:lnTo>
                      <a:pt x="1382" y="3329"/>
                    </a:lnTo>
                    <a:lnTo>
                      <a:pt x="1294" y="3311"/>
                    </a:lnTo>
                    <a:lnTo>
                      <a:pt x="1205" y="3285"/>
                    </a:lnTo>
                    <a:lnTo>
                      <a:pt x="1134" y="3249"/>
                    </a:lnTo>
                    <a:lnTo>
                      <a:pt x="1036" y="3178"/>
                    </a:lnTo>
                    <a:lnTo>
                      <a:pt x="948" y="3099"/>
                    </a:lnTo>
                    <a:lnTo>
                      <a:pt x="868" y="3010"/>
                    </a:lnTo>
                    <a:lnTo>
                      <a:pt x="788" y="2912"/>
                    </a:lnTo>
                    <a:lnTo>
                      <a:pt x="718" y="2807"/>
                    </a:lnTo>
                    <a:lnTo>
                      <a:pt x="647" y="2700"/>
                    </a:lnTo>
                    <a:lnTo>
                      <a:pt x="585" y="2594"/>
                    </a:lnTo>
                    <a:lnTo>
                      <a:pt x="522" y="2488"/>
                    </a:lnTo>
                    <a:lnTo>
                      <a:pt x="443" y="2346"/>
                    </a:lnTo>
                    <a:lnTo>
                      <a:pt x="363" y="2204"/>
                    </a:lnTo>
                    <a:lnTo>
                      <a:pt x="292" y="2053"/>
                    </a:lnTo>
                    <a:lnTo>
                      <a:pt x="222" y="1904"/>
                    </a:lnTo>
                    <a:lnTo>
                      <a:pt x="159" y="1753"/>
                    </a:lnTo>
                    <a:lnTo>
                      <a:pt x="106" y="1603"/>
                    </a:lnTo>
                    <a:lnTo>
                      <a:pt x="61" y="1443"/>
                    </a:lnTo>
                    <a:lnTo>
                      <a:pt x="35" y="1283"/>
                    </a:lnTo>
                    <a:close/>
                  </a:path>
                </a:pathLst>
              </a:custGeom>
              <a:solidFill>
                <a:srgbClr val="8D8267"/>
              </a:solidFill>
              <a:ln w="9525">
                <a:noFill/>
                <a:round/>
                <a:headEnd/>
                <a:tailEnd/>
              </a:ln>
            </p:spPr>
            <p:txBody>
              <a:bodyPr>
                <a:prstTxWarp prst="textNoShape">
                  <a:avLst/>
                </a:prstTxWarp>
              </a:bodyPr>
              <a:lstStyle/>
              <a:p>
                <a:endParaRPr lang="en-US"/>
              </a:p>
            </p:txBody>
          </p:sp>
          <p:sp>
            <p:nvSpPr>
              <p:cNvPr id="30819" name="Freeform 218"/>
              <p:cNvSpPr>
                <a:spLocks/>
              </p:cNvSpPr>
              <p:nvPr/>
            </p:nvSpPr>
            <p:spPr bwMode="auto">
              <a:xfrm>
                <a:off x="2961" y="1292"/>
                <a:ext cx="122" cy="247"/>
              </a:xfrm>
              <a:custGeom>
                <a:avLst/>
                <a:gdLst>
                  <a:gd name="T0" fmla="*/ 17 w 1578"/>
                  <a:gd name="T1" fmla="*/ 1062 h 3214"/>
                  <a:gd name="T2" fmla="*/ 0 w 1578"/>
                  <a:gd name="T3" fmla="*/ 770 h 3214"/>
                  <a:gd name="T4" fmla="*/ 17 w 1578"/>
                  <a:gd name="T5" fmla="*/ 469 h 3214"/>
                  <a:gd name="T6" fmla="*/ 62 w 1578"/>
                  <a:gd name="T7" fmla="*/ 177 h 3214"/>
                  <a:gd name="T8" fmla="*/ 106 w 1578"/>
                  <a:gd name="T9" fmla="*/ 18 h 3214"/>
                  <a:gd name="T10" fmla="*/ 124 w 1578"/>
                  <a:gd name="T11" fmla="*/ 0 h 3214"/>
                  <a:gd name="T12" fmla="*/ 178 w 1578"/>
                  <a:gd name="T13" fmla="*/ 9 h 3214"/>
                  <a:gd name="T14" fmla="*/ 248 w 1578"/>
                  <a:gd name="T15" fmla="*/ 44 h 3214"/>
                  <a:gd name="T16" fmla="*/ 301 w 1578"/>
                  <a:gd name="T17" fmla="*/ 106 h 3214"/>
                  <a:gd name="T18" fmla="*/ 345 w 1578"/>
                  <a:gd name="T19" fmla="*/ 275 h 3214"/>
                  <a:gd name="T20" fmla="*/ 372 w 1578"/>
                  <a:gd name="T21" fmla="*/ 558 h 3214"/>
                  <a:gd name="T22" fmla="*/ 372 w 1578"/>
                  <a:gd name="T23" fmla="*/ 850 h 3214"/>
                  <a:gd name="T24" fmla="*/ 408 w 1578"/>
                  <a:gd name="T25" fmla="*/ 1142 h 3214"/>
                  <a:gd name="T26" fmla="*/ 496 w 1578"/>
                  <a:gd name="T27" fmla="*/ 1408 h 3214"/>
                  <a:gd name="T28" fmla="*/ 647 w 1578"/>
                  <a:gd name="T29" fmla="*/ 1664 h 3214"/>
                  <a:gd name="T30" fmla="*/ 815 w 1578"/>
                  <a:gd name="T31" fmla="*/ 1904 h 3214"/>
                  <a:gd name="T32" fmla="*/ 992 w 1578"/>
                  <a:gd name="T33" fmla="*/ 2142 h 3214"/>
                  <a:gd name="T34" fmla="*/ 1143 w 1578"/>
                  <a:gd name="T35" fmla="*/ 2372 h 3214"/>
                  <a:gd name="T36" fmla="*/ 1302 w 1578"/>
                  <a:gd name="T37" fmla="*/ 2576 h 3214"/>
                  <a:gd name="T38" fmla="*/ 1453 w 1578"/>
                  <a:gd name="T39" fmla="*/ 2789 h 3214"/>
                  <a:gd name="T40" fmla="*/ 1542 w 1578"/>
                  <a:gd name="T41" fmla="*/ 2948 h 3214"/>
                  <a:gd name="T42" fmla="*/ 1568 w 1578"/>
                  <a:gd name="T43" fmla="*/ 3063 h 3214"/>
                  <a:gd name="T44" fmla="*/ 1568 w 1578"/>
                  <a:gd name="T45" fmla="*/ 3152 h 3214"/>
                  <a:gd name="T46" fmla="*/ 1542 w 1578"/>
                  <a:gd name="T47" fmla="*/ 3187 h 3214"/>
                  <a:gd name="T48" fmla="*/ 1462 w 1578"/>
                  <a:gd name="T49" fmla="*/ 3214 h 3214"/>
                  <a:gd name="T50" fmla="*/ 1320 w 1578"/>
                  <a:gd name="T51" fmla="*/ 3205 h 3214"/>
                  <a:gd name="T52" fmla="*/ 1179 w 1578"/>
                  <a:gd name="T53" fmla="*/ 3160 h 3214"/>
                  <a:gd name="T54" fmla="*/ 1036 w 1578"/>
                  <a:gd name="T55" fmla="*/ 3063 h 3214"/>
                  <a:gd name="T56" fmla="*/ 859 w 1578"/>
                  <a:gd name="T57" fmla="*/ 2895 h 3214"/>
                  <a:gd name="T58" fmla="*/ 708 w 1578"/>
                  <a:gd name="T59" fmla="*/ 2700 h 3214"/>
                  <a:gd name="T60" fmla="*/ 575 w 1578"/>
                  <a:gd name="T61" fmla="*/ 2497 h 3214"/>
                  <a:gd name="T62" fmla="*/ 444 w 1578"/>
                  <a:gd name="T63" fmla="*/ 2249 h 3214"/>
                  <a:gd name="T64" fmla="*/ 293 w 1578"/>
                  <a:gd name="T65" fmla="*/ 1965 h 3214"/>
                  <a:gd name="T66" fmla="*/ 168 w 1578"/>
                  <a:gd name="T67" fmla="*/ 1673 h 3214"/>
                  <a:gd name="T68" fmla="*/ 71 w 1578"/>
                  <a:gd name="T69" fmla="*/ 1364 h 3214"/>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578"/>
                  <a:gd name="T106" fmla="*/ 0 h 3214"/>
                  <a:gd name="T107" fmla="*/ 1578 w 1578"/>
                  <a:gd name="T108" fmla="*/ 3214 h 3214"/>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578" h="3214">
                    <a:moveTo>
                      <a:pt x="35" y="1213"/>
                    </a:moveTo>
                    <a:lnTo>
                      <a:pt x="17" y="1062"/>
                    </a:lnTo>
                    <a:lnTo>
                      <a:pt x="0" y="912"/>
                    </a:lnTo>
                    <a:lnTo>
                      <a:pt x="0" y="770"/>
                    </a:lnTo>
                    <a:lnTo>
                      <a:pt x="0" y="620"/>
                    </a:lnTo>
                    <a:lnTo>
                      <a:pt x="17" y="469"/>
                    </a:lnTo>
                    <a:lnTo>
                      <a:pt x="35" y="318"/>
                    </a:lnTo>
                    <a:lnTo>
                      <a:pt x="62" y="177"/>
                    </a:lnTo>
                    <a:lnTo>
                      <a:pt x="98" y="27"/>
                    </a:lnTo>
                    <a:lnTo>
                      <a:pt x="106" y="18"/>
                    </a:lnTo>
                    <a:lnTo>
                      <a:pt x="115" y="9"/>
                    </a:lnTo>
                    <a:lnTo>
                      <a:pt x="124" y="0"/>
                    </a:lnTo>
                    <a:lnTo>
                      <a:pt x="142" y="0"/>
                    </a:lnTo>
                    <a:lnTo>
                      <a:pt x="178" y="9"/>
                    </a:lnTo>
                    <a:lnTo>
                      <a:pt x="213" y="27"/>
                    </a:lnTo>
                    <a:lnTo>
                      <a:pt x="248" y="44"/>
                    </a:lnTo>
                    <a:lnTo>
                      <a:pt x="275" y="71"/>
                    </a:lnTo>
                    <a:lnTo>
                      <a:pt x="301" y="106"/>
                    </a:lnTo>
                    <a:lnTo>
                      <a:pt x="319" y="133"/>
                    </a:lnTo>
                    <a:lnTo>
                      <a:pt x="345" y="275"/>
                    </a:lnTo>
                    <a:lnTo>
                      <a:pt x="363" y="416"/>
                    </a:lnTo>
                    <a:lnTo>
                      <a:pt x="372" y="558"/>
                    </a:lnTo>
                    <a:lnTo>
                      <a:pt x="372" y="709"/>
                    </a:lnTo>
                    <a:lnTo>
                      <a:pt x="372" y="850"/>
                    </a:lnTo>
                    <a:lnTo>
                      <a:pt x="381" y="1001"/>
                    </a:lnTo>
                    <a:lnTo>
                      <a:pt x="408" y="1142"/>
                    </a:lnTo>
                    <a:lnTo>
                      <a:pt x="444" y="1275"/>
                    </a:lnTo>
                    <a:lnTo>
                      <a:pt x="496" y="1408"/>
                    </a:lnTo>
                    <a:lnTo>
                      <a:pt x="567" y="1541"/>
                    </a:lnTo>
                    <a:lnTo>
                      <a:pt x="647" y="1664"/>
                    </a:lnTo>
                    <a:lnTo>
                      <a:pt x="726" y="1779"/>
                    </a:lnTo>
                    <a:lnTo>
                      <a:pt x="815" y="1904"/>
                    </a:lnTo>
                    <a:lnTo>
                      <a:pt x="904" y="2019"/>
                    </a:lnTo>
                    <a:lnTo>
                      <a:pt x="992" y="2142"/>
                    </a:lnTo>
                    <a:lnTo>
                      <a:pt x="1072" y="2267"/>
                    </a:lnTo>
                    <a:lnTo>
                      <a:pt x="1143" y="2372"/>
                    </a:lnTo>
                    <a:lnTo>
                      <a:pt x="1223" y="2470"/>
                    </a:lnTo>
                    <a:lnTo>
                      <a:pt x="1302" y="2576"/>
                    </a:lnTo>
                    <a:lnTo>
                      <a:pt x="1382" y="2682"/>
                    </a:lnTo>
                    <a:lnTo>
                      <a:pt x="1453" y="2789"/>
                    </a:lnTo>
                    <a:lnTo>
                      <a:pt x="1515" y="2895"/>
                    </a:lnTo>
                    <a:lnTo>
                      <a:pt x="1542" y="2948"/>
                    </a:lnTo>
                    <a:lnTo>
                      <a:pt x="1560" y="3011"/>
                    </a:lnTo>
                    <a:lnTo>
                      <a:pt x="1568" y="3063"/>
                    </a:lnTo>
                    <a:lnTo>
                      <a:pt x="1578" y="3126"/>
                    </a:lnTo>
                    <a:lnTo>
                      <a:pt x="1568" y="3152"/>
                    </a:lnTo>
                    <a:lnTo>
                      <a:pt x="1560" y="3170"/>
                    </a:lnTo>
                    <a:lnTo>
                      <a:pt x="1542" y="3187"/>
                    </a:lnTo>
                    <a:lnTo>
                      <a:pt x="1515" y="3196"/>
                    </a:lnTo>
                    <a:lnTo>
                      <a:pt x="1462" y="3214"/>
                    </a:lnTo>
                    <a:lnTo>
                      <a:pt x="1391" y="3214"/>
                    </a:lnTo>
                    <a:lnTo>
                      <a:pt x="1320" y="3205"/>
                    </a:lnTo>
                    <a:lnTo>
                      <a:pt x="1250" y="3187"/>
                    </a:lnTo>
                    <a:lnTo>
                      <a:pt x="1179" y="3160"/>
                    </a:lnTo>
                    <a:lnTo>
                      <a:pt x="1125" y="3134"/>
                    </a:lnTo>
                    <a:lnTo>
                      <a:pt x="1036" y="3063"/>
                    </a:lnTo>
                    <a:lnTo>
                      <a:pt x="948" y="2983"/>
                    </a:lnTo>
                    <a:lnTo>
                      <a:pt x="859" y="2895"/>
                    </a:lnTo>
                    <a:lnTo>
                      <a:pt x="789" y="2797"/>
                    </a:lnTo>
                    <a:lnTo>
                      <a:pt x="708" y="2700"/>
                    </a:lnTo>
                    <a:lnTo>
                      <a:pt x="647" y="2602"/>
                    </a:lnTo>
                    <a:lnTo>
                      <a:pt x="575" y="2497"/>
                    </a:lnTo>
                    <a:lnTo>
                      <a:pt x="523" y="2390"/>
                    </a:lnTo>
                    <a:lnTo>
                      <a:pt x="444" y="2249"/>
                    </a:lnTo>
                    <a:lnTo>
                      <a:pt x="363" y="2107"/>
                    </a:lnTo>
                    <a:lnTo>
                      <a:pt x="293" y="1965"/>
                    </a:lnTo>
                    <a:lnTo>
                      <a:pt x="222" y="1824"/>
                    </a:lnTo>
                    <a:lnTo>
                      <a:pt x="168" y="1673"/>
                    </a:lnTo>
                    <a:lnTo>
                      <a:pt x="115" y="1523"/>
                    </a:lnTo>
                    <a:lnTo>
                      <a:pt x="71" y="1364"/>
                    </a:lnTo>
                    <a:lnTo>
                      <a:pt x="35" y="1213"/>
                    </a:lnTo>
                    <a:close/>
                  </a:path>
                </a:pathLst>
              </a:custGeom>
              <a:solidFill>
                <a:srgbClr val="90856A"/>
              </a:solidFill>
              <a:ln w="9525">
                <a:noFill/>
                <a:round/>
                <a:headEnd/>
                <a:tailEnd/>
              </a:ln>
            </p:spPr>
            <p:txBody>
              <a:bodyPr>
                <a:prstTxWarp prst="textNoShape">
                  <a:avLst/>
                </a:prstTxWarp>
              </a:bodyPr>
              <a:lstStyle/>
              <a:p>
                <a:endParaRPr lang="en-US"/>
              </a:p>
            </p:txBody>
          </p:sp>
          <p:sp>
            <p:nvSpPr>
              <p:cNvPr id="30820" name="Freeform 219"/>
              <p:cNvSpPr>
                <a:spLocks/>
              </p:cNvSpPr>
              <p:nvPr/>
            </p:nvSpPr>
            <p:spPr bwMode="auto">
              <a:xfrm>
                <a:off x="2965" y="1298"/>
                <a:ext cx="111" cy="237"/>
              </a:xfrm>
              <a:custGeom>
                <a:avLst/>
                <a:gdLst>
                  <a:gd name="T0" fmla="*/ 17 w 1452"/>
                  <a:gd name="T1" fmla="*/ 991 h 3081"/>
                  <a:gd name="T2" fmla="*/ 0 w 1452"/>
                  <a:gd name="T3" fmla="*/ 717 h 3081"/>
                  <a:gd name="T4" fmla="*/ 8 w 1452"/>
                  <a:gd name="T5" fmla="*/ 434 h 3081"/>
                  <a:gd name="T6" fmla="*/ 44 w 1452"/>
                  <a:gd name="T7" fmla="*/ 160 h 3081"/>
                  <a:gd name="T8" fmla="*/ 88 w 1452"/>
                  <a:gd name="T9" fmla="*/ 0 h 3081"/>
                  <a:gd name="T10" fmla="*/ 133 w 1452"/>
                  <a:gd name="T11" fmla="*/ 0 h 3081"/>
                  <a:gd name="T12" fmla="*/ 203 w 1452"/>
                  <a:gd name="T13" fmla="*/ 35 h 3081"/>
                  <a:gd name="T14" fmla="*/ 248 w 1452"/>
                  <a:gd name="T15" fmla="*/ 88 h 3081"/>
                  <a:gd name="T16" fmla="*/ 283 w 1452"/>
                  <a:gd name="T17" fmla="*/ 239 h 3081"/>
                  <a:gd name="T18" fmla="*/ 292 w 1452"/>
                  <a:gd name="T19" fmla="*/ 513 h 3081"/>
                  <a:gd name="T20" fmla="*/ 292 w 1452"/>
                  <a:gd name="T21" fmla="*/ 787 h 3081"/>
                  <a:gd name="T22" fmla="*/ 318 w 1452"/>
                  <a:gd name="T23" fmla="*/ 1063 h 3081"/>
                  <a:gd name="T24" fmla="*/ 407 w 1452"/>
                  <a:gd name="T25" fmla="*/ 1319 h 3081"/>
                  <a:gd name="T26" fmla="*/ 540 w 1452"/>
                  <a:gd name="T27" fmla="*/ 1567 h 3081"/>
                  <a:gd name="T28" fmla="*/ 708 w 1452"/>
                  <a:gd name="T29" fmla="*/ 1797 h 3081"/>
                  <a:gd name="T30" fmla="*/ 876 w 1452"/>
                  <a:gd name="T31" fmla="*/ 2027 h 3081"/>
                  <a:gd name="T32" fmla="*/ 1018 w 1452"/>
                  <a:gd name="T33" fmla="*/ 2249 h 3081"/>
                  <a:gd name="T34" fmla="*/ 1169 w 1452"/>
                  <a:gd name="T35" fmla="*/ 2461 h 3081"/>
                  <a:gd name="T36" fmla="*/ 1311 w 1452"/>
                  <a:gd name="T37" fmla="*/ 2674 h 3081"/>
                  <a:gd name="T38" fmla="*/ 1417 w 1452"/>
                  <a:gd name="T39" fmla="*/ 2895 h 3081"/>
                  <a:gd name="T40" fmla="*/ 1452 w 1452"/>
                  <a:gd name="T41" fmla="*/ 3037 h 3081"/>
                  <a:gd name="T42" fmla="*/ 1426 w 1452"/>
                  <a:gd name="T43" fmla="*/ 3063 h 3081"/>
                  <a:gd name="T44" fmla="*/ 1372 w 1452"/>
                  <a:gd name="T45" fmla="*/ 3081 h 3081"/>
                  <a:gd name="T46" fmla="*/ 1267 w 1452"/>
                  <a:gd name="T47" fmla="*/ 3071 h 3081"/>
                  <a:gd name="T48" fmla="*/ 1160 w 1452"/>
                  <a:gd name="T49" fmla="*/ 3037 h 3081"/>
                  <a:gd name="T50" fmla="*/ 1027 w 1452"/>
                  <a:gd name="T51" fmla="*/ 2940 h 3081"/>
                  <a:gd name="T52" fmla="*/ 859 w 1452"/>
                  <a:gd name="T53" fmla="*/ 2771 h 3081"/>
                  <a:gd name="T54" fmla="*/ 708 w 1452"/>
                  <a:gd name="T55" fmla="*/ 2585 h 3081"/>
                  <a:gd name="T56" fmla="*/ 575 w 1452"/>
                  <a:gd name="T57" fmla="*/ 2390 h 3081"/>
                  <a:gd name="T58" fmla="*/ 433 w 1452"/>
                  <a:gd name="T59" fmla="*/ 2151 h 3081"/>
                  <a:gd name="T60" fmla="*/ 292 w 1452"/>
                  <a:gd name="T61" fmla="*/ 1868 h 3081"/>
                  <a:gd name="T62" fmla="*/ 168 w 1452"/>
                  <a:gd name="T63" fmla="*/ 1585 h 3081"/>
                  <a:gd name="T64" fmla="*/ 70 w 1452"/>
                  <a:gd name="T65" fmla="*/ 1283 h 308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52"/>
                  <a:gd name="T100" fmla="*/ 0 h 3081"/>
                  <a:gd name="T101" fmla="*/ 1452 w 1452"/>
                  <a:gd name="T102" fmla="*/ 3081 h 308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52" h="3081">
                    <a:moveTo>
                      <a:pt x="35" y="1133"/>
                    </a:moveTo>
                    <a:lnTo>
                      <a:pt x="17" y="991"/>
                    </a:lnTo>
                    <a:lnTo>
                      <a:pt x="0" y="859"/>
                    </a:lnTo>
                    <a:lnTo>
                      <a:pt x="0" y="717"/>
                    </a:lnTo>
                    <a:lnTo>
                      <a:pt x="0" y="575"/>
                    </a:lnTo>
                    <a:lnTo>
                      <a:pt x="8" y="434"/>
                    </a:lnTo>
                    <a:lnTo>
                      <a:pt x="26" y="292"/>
                    </a:lnTo>
                    <a:lnTo>
                      <a:pt x="44" y="160"/>
                    </a:lnTo>
                    <a:lnTo>
                      <a:pt x="70" y="17"/>
                    </a:lnTo>
                    <a:lnTo>
                      <a:pt x="88" y="0"/>
                    </a:lnTo>
                    <a:lnTo>
                      <a:pt x="105" y="0"/>
                    </a:lnTo>
                    <a:lnTo>
                      <a:pt x="133" y="0"/>
                    </a:lnTo>
                    <a:lnTo>
                      <a:pt x="168" y="17"/>
                    </a:lnTo>
                    <a:lnTo>
                      <a:pt x="203" y="35"/>
                    </a:lnTo>
                    <a:lnTo>
                      <a:pt x="230" y="62"/>
                    </a:lnTo>
                    <a:lnTo>
                      <a:pt x="248" y="88"/>
                    </a:lnTo>
                    <a:lnTo>
                      <a:pt x="266" y="106"/>
                    </a:lnTo>
                    <a:lnTo>
                      <a:pt x="283" y="239"/>
                    </a:lnTo>
                    <a:lnTo>
                      <a:pt x="292" y="380"/>
                    </a:lnTo>
                    <a:lnTo>
                      <a:pt x="292" y="513"/>
                    </a:lnTo>
                    <a:lnTo>
                      <a:pt x="292" y="654"/>
                    </a:lnTo>
                    <a:lnTo>
                      <a:pt x="292" y="787"/>
                    </a:lnTo>
                    <a:lnTo>
                      <a:pt x="300" y="930"/>
                    </a:lnTo>
                    <a:lnTo>
                      <a:pt x="318" y="1063"/>
                    </a:lnTo>
                    <a:lnTo>
                      <a:pt x="354" y="1186"/>
                    </a:lnTo>
                    <a:lnTo>
                      <a:pt x="407" y="1319"/>
                    </a:lnTo>
                    <a:lnTo>
                      <a:pt x="469" y="1443"/>
                    </a:lnTo>
                    <a:lnTo>
                      <a:pt x="540" y="1567"/>
                    </a:lnTo>
                    <a:lnTo>
                      <a:pt x="619" y="1682"/>
                    </a:lnTo>
                    <a:lnTo>
                      <a:pt x="708" y="1797"/>
                    </a:lnTo>
                    <a:lnTo>
                      <a:pt x="796" y="1912"/>
                    </a:lnTo>
                    <a:lnTo>
                      <a:pt x="876" y="2027"/>
                    </a:lnTo>
                    <a:lnTo>
                      <a:pt x="957" y="2142"/>
                    </a:lnTo>
                    <a:lnTo>
                      <a:pt x="1018" y="2249"/>
                    </a:lnTo>
                    <a:lnTo>
                      <a:pt x="1098" y="2355"/>
                    </a:lnTo>
                    <a:lnTo>
                      <a:pt x="1169" y="2461"/>
                    </a:lnTo>
                    <a:lnTo>
                      <a:pt x="1239" y="2567"/>
                    </a:lnTo>
                    <a:lnTo>
                      <a:pt x="1311" y="2674"/>
                    </a:lnTo>
                    <a:lnTo>
                      <a:pt x="1372" y="2779"/>
                    </a:lnTo>
                    <a:lnTo>
                      <a:pt x="1417" y="2895"/>
                    </a:lnTo>
                    <a:lnTo>
                      <a:pt x="1452" y="3010"/>
                    </a:lnTo>
                    <a:lnTo>
                      <a:pt x="1452" y="3037"/>
                    </a:lnTo>
                    <a:lnTo>
                      <a:pt x="1444" y="3045"/>
                    </a:lnTo>
                    <a:lnTo>
                      <a:pt x="1426" y="3063"/>
                    </a:lnTo>
                    <a:lnTo>
                      <a:pt x="1408" y="3071"/>
                    </a:lnTo>
                    <a:lnTo>
                      <a:pt x="1372" y="3081"/>
                    </a:lnTo>
                    <a:lnTo>
                      <a:pt x="1320" y="3081"/>
                    </a:lnTo>
                    <a:lnTo>
                      <a:pt x="1267" y="3071"/>
                    </a:lnTo>
                    <a:lnTo>
                      <a:pt x="1205" y="3055"/>
                    </a:lnTo>
                    <a:lnTo>
                      <a:pt x="1160" y="3037"/>
                    </a:lnTo>
                    <a:lnTo>
                      <a:pt x="1116" y="3010"/>
                    </a:lnTo>
                    <a:lnTo>
                      <a:pt x="1027" y="2940"/>
                    </a:lnTo>
                    <a:lnTo>
                      <a:pt x="939" y="2859"/>
                    </a:lnTo>
                    <a:lnTo>
                      <a:pt x="859" y="2771"/>
                    </a:lnTo>
                    <a:lnTo>
                      <a:pt x="779" y="2682"/>
                    </a:lnTo>
                    <a:lnTo>
                      <a:pt x="708" y="2585"/>
                    </a:lnTo>
                    <a:lnTo>
                      <a:pt x="637" y="2488"/>
                    </a:lnTo>
                    <a:lnTo>
                      <a:pt x="575" y="2390"/>
                    </a:lnTo>
                    <a:lnTo>
                      <a:pt x="514" y="2284"/>
                    </a:lnTo>
                    <a:lnTo>
                      <a:pt x="433" y="2151"/>
                    </a:lnTo>
                    <a:lnTo>
                      <a:pt x="363" y="2009"/>
                    </a:lnTo>
                    <a:lnTo>
                      <a:pt x="292" y="1868"/>
                    </a:lnTo>
                    <a:lnTo>
                      <a:pt x="230" y="1726"/>
                    </a:lnTo>
                    <a:lnTo>
                      <a:pt x="168" y="1585"/>
                    </a:lnTo>
                    <a:lnTo>
                      <a:pt x="115" y="1434"/>
                    </a:lnTo>
                    <a:lnTo>
                      <a:pt x="70" y="1283"/>
                    </a:lnTo>
                    <a:lnTo>
                      <a:pt x="35" y="1133"/>
                    </a:lnTo>
                    <a:close/>
                  </a:path>
                </a:pathLst>
              </a:custGeom>
              <a:solidFill>
                <a:srgbClr val="93886C"/>
              </a:solidFill>
              <a:ln w="9525">
                <a:noFill/>
                <a:round/>
                <a:headEnd/>
                <a:tailEnd/>
              </a:ln>
            </p:spPr>
            <p:txBody>
              <a:bodyPr>
                <a:prstTxWarp prst="textNoShape">
                  <a:avLst/>
                </a:prstTxWarp>
              </a:bodyPr>
              <a:lstStyle/>
              <a:p>
                <a:endParaRPr lang="en-US"/>
              </a:p>
            </p:txBody>
          </p:sp>
          <p:sp>
            <p:nvSpPr>
              <p:cNvPr id="30821" name="Freeform 220"/>
              <p:cNvSpPr>
                <a:spLocks/>
              </p:cNvSpPr>
              <p:nvPr/>
            </p:nvSpPr>
            <p:spPr bwMode="auto">
              <a:xfrm>
                <a:off x="2967" y="1302"/>
                <a:ext cx="103" cy="227"/>
              </a:xfrm>
              <a:custGeom>
                <a:avLst/>
                <a:gdLst>
                  <a:gd name="T0" fmla="*/ 26 w 1337"/>
                  <a:gd name="T1" fmla="*/ 929 h 2948"/>
                  <a:gd name="T2" fmla="*/ 0 w 1337"/>
                  <a:gd name="T3" fmla="*/ 673 h 2948"/>
                  <a:gd name="T4" fmla="*/ 9 w 1337"/>
                  <a:gd name="T5" fmla="*/ 416 h 2948"/>
                  <a:gd name="T6" fmla="*/ 35 w 1337"/>
                  <a:gd name="T7" fmla="*/ 150 h 2948"/>
                  <a:gd name="T8" fmla="*/ 70 w 1337"/>
                  <a:gd name="T9" fmla="*/ 9 h 2948"/>
                  <a:gd name="T10" fmla="*/ 106 w 1337"/>
                  <a:gd name="T11" fmla="*/ 9 h 2948"/>
                  <a:gd name="T12" fmla="*/ 159 w 1337"/>
                  <a:gd name="T13" fmla="*/ 35 h 2948"/>
                  <a:gd name="T14" fmla="*/ 203 w 1337"/>
                  <a:gd name="T15" fmla="*/ 80 h 2948"/>
                  <a:gd name="T16" fmla="*/ 231 w 1337"/>
                  <a:gd name="T17" fmla="*/ 221 h 2948"/>
                  <a:gd name="T18" fmla="*/ 231 w 1337"/>
                  <a:gd name="T19" fmla="*/ 477 h 2948"/>
                  <a:gd name="T20" fmla="*/ 221 w 1337"/>
                  <a:gd name="T21" fmla="*/ 735 h 2948"/>
                  <a:gd name="T22" fmla="*/ 239 w 1337"/>
                  <a:gd name="T23" fmla="*/ 991 h 2948"/>
                  <a:gd name="T24" fmla="*/ 319 w 1337"/>
                  <a:gd name="T25" fmla="*/ 1239 h 2948"/>
                  <a:gd name="T26" fmla="*/ 451 w 1337"/>
                  <a:gd name="T27" fmla="*/ 1469 h 2948"/>
                  <a:gd name="T28" fmla="*/ 611 w 1337"/>
                  <a:gd name="T29" fmla="*/ 1691 h 2948"/>
                  <a:gd name="T30" fmla="*/ 771 w 1337"/>
                  <a:gd name="T31" fmla="*/ 1921 h 2948"/>
                  <a:gd name="T32" fmla="*/ 912 w 1337"/>
                  <a:gd name="T33" fmla="*/ 2142 h 2948"/>
                  <a:gd name="T34" fmla="*/ 1045 w 1337"/>
                  <a:gd name="T35" fmla="*/ 2354 h 2948"/>
                  <a:gd name="T36" fmla="*/ 1178 w 1337"/>
                  <a:gd name="T37" fmla="*/ 2567 h 2948"/>
                  <a:gd name="T38" fmla="*/ 1293 w 1337"/>
                  <a:gd name="T39" fmla="*/ 2797 h 2948"/>
                  <a:gd name="T40" fmla="*/ 1337 w 1337"/>
                  <a:gd name="T41" fmla="*/ 2921 h 2948"/>
                  <a:gd name="T42" fmla="*/ 1329 w 1337"/>
                  <a:gd name="T43" fmla="*/ 2939 h 2948"/>
                  <a:gd name="T44" fmla="*/ 1293 w 1337"/>
                  <a:gd name="T45" fmla="*/ 2948 h 2948"/>
                  <a:gd name="T46" fmla="*/ 1214 w 1337"/>
                  <a:gd name="T47" fmla="*/ 2948 h 2948"/>
                  <a:gd name="T48" fmla="*/ 1143 w 1337"/>
                  <a:gd name="T49" fmla="*/ 2921 h 2948"/>
                  <a:gd name="T50" fmla="*/ 1027 w 1337"/>
                  <a:gd name="T51" fmla="*/ 2824 h 2948"/>
                  <a:gd name="T52" fmla="*/ 868 w 1337"/>
                  <a:gd name="T53" fmla="*/ 2656 h 2948"/>
                  <a:gd name="T54" fmla="*/ 717 w 1337"/>
                  <a:gd name="T55" fmla="*/ 2479 h 2948"/>
                  <a:gd name="T56" fmla="*/ 576 w 1337"/>
                  <a:gd name="T57" fmla="*/ 2284 h 2948"/>
                  <a:gd name="T58" fmla="*/ 443 w 1337"/>
                  <a:gd name="T59" fmla="*/ 2054 h 2948"/>
                  <a:gd name="T60" fmla="*/ 301 w 1337"/>
                  <a:gd name="T61" fmla="*/ 1779 h 2948"/>
                  <a:gd name="T62" fmla="*/ 177 w 1337"/>
                  <a:gd name="T63" fmla="*/ 1496 h 2948"/>
                  <a:gd name="T64" fmla="*/ 80 w 1337"/>
                  <a:gd name="T65" fmla="*/ 1204 h 294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337"/>
                  <a:gd name="T100" fmla="*/ 0 h 2948"/>
                  <a:gd name="T101" fmla="*/ 1337 w 1337"/>
                  <a:gd name="T102" fmla="*/ 2948 h 2948"/>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337" h="2948">
                    <a:moveTo>
                      <a:pt x="44" y="1062"/>
                    </a:moveTo>
                    <a:lnTo>
                      <a:pt x="26" y="929"/>
                    </a:lnTo>
                    <a:lnTo>
                      <a:pt x="9" y="806"/>
                    </a:lnTo>
                    <a:lnTo>
                      <a:pt x="0" y="673"/>
                    </a:lnTo>
                    <a:lnTo>
                      <a:pt x="0" y="540"/>
                    </a:lnTo>
                    <a:lnTo>
                      <a:pt x="9" y="416"/>
                    </a:lnTo>
                    <a:lnTo>
                      <a:pt x="18" y="283"/>
                    </a:lnTo>
                    <a:lnTo>
                      <a:pt x="35" y="150"/>
                    </a:lnTo>
                    <a:lnTo>
                      <a:pt x="53" y="26"/>
                    </a:lnTo>
                    <a:lnTo>
                      <a:pt x="70" y="9"/>
                    </a:lnTo>
                    <a:lnTo>
                      <a:pt x="88" y="0"/>
                    </a:lnTo>
                    <a:lnTo>
                      <a:pt x="106" y="9"/>
                    </a:lnTo>
                    <a:lnTo>
                      <a:pt x="133" y="17"/>
                    </a:lnTo>
                    <a:lnTo>
                      <a:pt x="159" y="35"/>
                    </a:lnTo>
                    <a:lnTo>
                      <a:pt x="186" y="53"/>
                    </a:lnTo>
                    <a:lnTo>
                      <a:pt x="203" y="80"/>
                    </a:lnTo>
                    <a:lnTo>
                      <a:pt x="213" y="98"/>
                    </a:lnTo>
                    <a:lnTo>
                      <a:pt x="231" y="221"/>
                    </a:lnTo>
                    <a:lnTo>
                      <a:pt x="239" y="354"/>
                    </a:lnTo>
                    <a:lnTo>
                      <a:pt x="231" y="477"/>
                    </a:lnTo>
                    <a:lnTo>
                      <a:pt x="221" y="610"/>
                    </a:lnTo>
                    <a:lnTo>
                      <a:pt x="221" y="735"/>
                    </a:lnTo>
                    <a:lnTo>
                      <a:pt x="221" y="868"/>
                    </a:lnTo>
                    <a:lnTo>
                      <a:pt x="239" y="991"/>
                    </a:lnTo>
                    <a:lnTo>
                      <a:pt x="265" y="1116"/>
                    </a:lnTo>
                    <a:lnTo>
                      <a:pt x="319" y="1239"/>
                    </a:lnTo>
                    <a:lnTo>
                      <a:pt x="380" y="1354"/>
                    </a:lnTo>
                    <a:lnTo>
                      <a:pt x="451" y="1469"/>
                    </a:lnTo>
                    <a:lnTo>
                      <a:pt x="531" y="1584"/>
                    </a:lnTo>
                    <a:lnTo>
                      <a:pt x="611" y="1691"/>
                    </a:lnTo>
                    <a:lnTo>
                      <a:pt x="691" y="1806"/>
                    </a:lnTo>
                    <a:lnTo>
                      <a:pt x="771" y="1921"/>
                    </a:lnTo>
                    <a:lnTo>
                      <a:pt x="841" y="2036"/>
                    </a:lnTo>
                    <a:lnTo>
                      <a:pt x="912" y="2142"/>
                    </a:lnTo>
                    <a:lnTo>
                      <a:pt x="974" y="2249"/>
                    </a:lnTo>
                    <a:lnTo>
                      <a:pt x="1045" y="2354"/>
                    </a:lnTo>
                    <a:lnTo>
                      <a:pt x="1116" y="2461"/>
                    </a:lnTo>
                    <a:lnTo>
                      <a:pt x="1178" y="2567"/>
                    </a:lnTo>
                    <a:lnTo>
                      <a:pt x="1240" y="2682"/>
                    </a:lnTo>
                    <a:lnTo>
                      <a:pt x="1293" y="2797"/>
                    </a:lnTo>
                    <a:lnTo>
                      <a:pt x="1337" y="2912"/>
                    </a:lnTo>
                    <a:lnTo>
                      <a:pt x="1337" y="2921"/>
                    </a:lnTo>
                    <a:lnTo>
                      <a:pt x="1337" y="2930"/>
                    </a:lnTo>
                    <a:lnTo>
                      <a:pt x="1329" y="2939"/>
                    </a:lnTo>
                    <a:lnTo>
                      <a:pt x="1320" y="2948"/>
                    </a:lnTo>
                    <a:lnTo>
                      <a:pt x="1293" y="2948"/>
                    </a:lnTo>
                    <a:lnTo>
                      <a:pt x="1249" y="2948"/>
                    </a:lnTo>
                    <a:lnTo>
                      <a:pt x="1214" y="2948"/>
                    </a:lnTo>
                    <a:lnTo>
                      <a:pt x="1178" y="2930"/>
                    </a:lnTo>
                    <a:lnTo>
                      <a:pt x="1143" y="2921"/>
                    </a:lnTo>
                    <a:lnTo>
                      <a:pt x="1116" y="2904"/>
                    </a:lnTo>
                    <a:lnTo>
                      <a:pt x="1027" y="2824"/>
                    </a:lnTo>
                    <a:lnTo>
                      <a:pt x="948" y="2745"/>
                    </a:lnTo>
                    <a:lnTo>
                      <a:pt x="868" y="2656"/>
                    </a:lnTo>
                    <a:lnTo>
                      <a:pt x="789" y="2567"/>
                    </a:lnTo>
                    <a:lnTo>
                      <a:pt x="717" y="2479"/>
                    </a:lnTo>
                    <a:lnTo>
                      <a:pt x="646" y="2382"/>
                    </a:lnTo>
                    <a:lnTo>
                      <a:pt x="576" y="2284"/>
                    </a:lnTo>
                    <a:lnTo>
                      <a:pt x="513" y="2187"/>
                    </a:lnTo>
                    <a:lnTo>
                      <a:pt x="443" y="2054"/>
                    </a:lnTo>
                    <a:lnTo>
                      <a:pt x="372" y="1921"/>
                    </a:lnTo>
                    <a:lnTo>
                      <a:pt x="301" y="1779"/>
                    </a:lnTo>
                    <a:lnTo>
                      <a:pt x="239" y="1638"/>
                    </a:lnTo>
                    <a:lnTo>
                      <a:pt x="177" y="1496"/>
                    </a:lnTo>
                    <a:lnTo>
                      <a:pt x="124" y="1354"/>
                    </a:lnTo>
                    <a:lnTo>
                      <a:pt x="80" y="1204"/>
                    </a:lnTo>
                    <a:lnTo>
                      <a:pt x="44" y="1062"/>
                    </a:lnTo>
                    <a:close/>
                  </a:path>
                </a:pathLst>
              </a:custGeom>
              <a:solidFill>
                <a:srgbClr val="968B6E"/>
              </a:solidFill>
              <a:ln w="9525">
                <a:noFill/>
                <a:round/>
                <a:headEnd/>
                <a:tailEnd/>
              </a:ln>
            </p:spPr>
            <p:txBody>
              <a:bodyPr>
                <a:prstTxWarp prst="textNoShape">
                  <a:avLst/>
                </a:prstTxWarp>
              </a:bodyPr>
              <a:lstStyle/>
              <a:p>
                <a:endParaRPr lang="en-US"/>
              </a:p>
            </p:txBody>
          </p:sp>
          <p:sp>
            <p:nvSpPr>
              <p:cNvPr id="30822" name="Freeform 221"/>
              <p:cNvSpPr>
                <a:spLocks/>
              </p:cNvSpPr>
              <p:nvPr/>
            </p:nvSpPr>
            <p:spPr bwMode="auto">
              <a:xfrm>
                <a:off x="2911" y="1998"/>
                <a:ext cx="171" cy="337"/>
              </a:xfrm>
              <a:custGeom>
                <a:avLst/>
                <a:gdLst>
                  <a:gd name="T0" fmla="*/ 745 w 2224"/>
                  <a:gd name="T1" fmla="*/ 2514 h 4382"/>
                  <a:gd name="T2" fmla="*/ 568 w 2224"/>
                  <a:gd name="T3" fmla="*/ 2195 h 4382"/>
                  <a:gd name="T4" fmla="*/ 391 w 2224"/>
                  <a:gd name="T5" fmla="*/ 1877 h 4382"/>
                  <a:gd name="T6" fmla="*/ 240 w 2224"/>
                  <a:gd name="T7" fmla="*/ 1550 h 4382"/>
                  <a:gd name="T8" fmla="*/ 133 w 2224"/>
                  <a:gd name="T9" fmla="*/ 1240 h 4382"/>
                  <a:gd name="T10" fmla="*/ 45 w 2224"/>
                  <a:gd name="T11" fmla="*/ 956 h 4382"/>
                  <a:gd name="T12" fmla="*/ 9 w 2224"/>
                  <a:gd name="T13" fmla="*/ 735 h 4382"/>
                  <a:gd name="T14" fmla="*/ 0 w 2224"/>
                  <a:gd name="T15" fmla="*/ 593 h 4382"/>
                  <a:gd name="T16" fmla="*/ 18 w 2224"/>
                  <a:gd name="T17" fmla="*/ 460 h 4382"/>
                  <a:gd name="T18" fmla="*/ 63 w 2224"/>
                  <a:gd name="T19" fmla="*/ 328 h 4382"/>
                  <a:gd name="T20" fmla="*/ 133 w 2224"/>
                  <a:gd name="T21" fmla="*/ 221 h 4382"/>
                  <a:gd name="T22" fmla="*/ 222 w 2224"/>
                  <a:gd name="T23" fmla="*/ 141 h 4382"/>
                  <a:gd name="T24" fmla="*/ 328 w 2224"/>
                  <a:gd name="T25" fmla="*/ 71 h 4382"/>
                  <a:gd name="T26" fmla="*/ 461 w 2224"/>
                  <a:gd name="T27" fmla="*/ 26 h 4382"/>
                  <a:gd name="T28" fmla="*/ 656 w 2224"/>
                  <a:gd name="T29" fmla="*/ 0 h 4382"/>
                  <a:gd name="T30" fmla="*/ 931 w 2224"/>
                  <a:gd name="T31" fmla="*/ 8 h 4382"/>
                  <a:gd name="T32" fmla="*/ 1108 w 2224"/>
                  <a:gd name="T33" fmla="*/ 62 h 4382"/>
                  <a:gd name="T34" fmla="*/ 1223 w 2224"/>
                  <a:gd name="T35" fmla="*/ 115 h 4382"/>
                  <a:gd name="T36" fmla="*/ 1364 w 2224"/>
                  <a:gd name="T37" fmla="*/ 221 h 4382"/>
                  <a:gd name="T38" fmla="*/ 1533 w 2224"/>
                  <a:gd name="T39" fmla="*/ 416 h 4382"/>
                  <a:gd name="T40" fmla="*/ 1658 w 2224"/>
                  <a:gd name="T41" fmla="*/ 637 h 4382"/>
                  <a:gd name="T42" fmla="*/ 1737 w 2224"/>
                  <a:gd name="T43" fmla="*/ 841 h 4382"/>
                  <a:gd name="T44" fmla="*/ 1781 w 2224"/>
                  <a:gd name="T45" fmla="*/ 1036 h 4382"/>
                  <a:gd name="T46" fmla="*/ 1825 w 2224"/>
                  <a:gd name="T47" fmla="*/ 1328 h 4382"/>
                  <a:gd name="T48" fmla="*/ 1861 w 2224"/>
                  <a:gd name="T49" fmla="*/ 1726 h 4382"/>
                  <a:gd name="T50" fmla="*/ 1888 w 2224"/>
                  <a:gd name="T51" fmla="*/ 2125 h 4382"/>
                  <a:gd name="T52" fmla="*/ 1950 w 2224"/>
                  <a:gd name="T53" fmla="*/ 2496 h 4382"/>
                  <a:gd name="T54" fmla="*/ 2056 w 2224"/>
                  <a:gd name="T55" fmla="*/ 2860 h 4382"/>
                  <a:gd name="T56" fmla="*/ 2153 w 2224"/>
                  <a:gd name="T57" fmla="*/ 3223 h 4382"/>
                  <a:gd name="T58" fmla="*/ 2206 w 2224"/>
                  <a:gd name="T59" fmla="*/ 3488 h 4382"/>
                  <a:gd name="T60" fmla="*/ 2224 w 2224"/>
                  <a:gd name="T61" fmla="*/ 3674 h 4382"/>
                  <a:gd name="T62" fmla="*/ 2216 w 2224"/>
                  <a:gd name="T63" fmla="*/ 3851 h 4382"/>
                  <a:gd name="T64" fmla="*/ 2171 w 2224"/>
                  <a:gd name="T65" fmla="*/ 4037 h 4382"/>
                  <a:gd name="T66" fmla="*/ 2083 w 2224"/>
                  <a:gd name="T67" fmla="*/ 4205 h 4382"/>
                  <a:gd name="T68" fmla="*/ 1950 w 2224"/>
                  <a:gd name="T69" fmla="*/ 4330 h 4382"/>
                  <a:gd name="T70" fmla="*/ 1843 w 2224"/>
                  <a:gd name="T71" fmla="*/ 4382 h 4382"/>
                  <a:gd name="T72" fmla="*/ 1781 w 2224"/>
                  <a:gd name="T73" fmla="*/ 4382 h 4382"/>
                  <a:gd name="T74" fmla="*/ 1692 w 2224"/>
                  <a:gd name="T75" fmla="*/ 4347 h 4382"/>
                  <a:gd name="T76" fmla="*/ 1586 w 2224"/>
                  <a:gd name="T77" fmla="*/ 4249 h 4382"/>
                  <a:gd name="T78" fmla="*/ 1489 w 2224"/>
                  <a:gd name="T79" fmla="*/ 4134 h 4382"/>
                  <a:gd name="T80" fmla="*/ 1356 w 2224"/>
                  <a:gd name="T81" fmla="*/ 3913 h 4382"/>
                  <a:gd name="T82" fmla="*/ 1197 w 2224"/>
                  <a:gd name="T83" fmla="*/ 3568 h 4382"/>
                  <a:gd name="T84" fmla="*/ 1046 w 2224"/>
                  <a:gd name="T85" fmla="*/ 3205 h 4382"/>
                  <a:gd name="T86" fmla="*/ 904 w 2224"/>
                  <a:gd name="T87" fmla="*/ 2851 h 4382"/>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2224"/>
                  <a:gd name="T133" fmla="*/ 0 h 4382"/>
                  <a:gd name="T134" fmla="*/ 2224 w 2224"/>
                  <a:gd name="T135" fmla="*/ 4382 h 4382"/>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2224" h="4382">
                    <a:moveTo>
                      <a:pt x="824" y="2673"/>
                    </a:moveTo>
                    <a:lnTo>
                      <a:pt x="745" y="2514"/>
                    </a:lnTo>
                    <a:lnTo>
                      <a:pt x="656" y="2355"/>
                    </a:lnTo>
                    <a:lnTo>
                      <a:pt x="568" y="2195"/>
                    </a:lnTo>
                    <a:lnTo>
                      <a:pt x="479" y="2036"/>
                    </a:lnTo>
                    <a:lnTo>
                      <a:pt x="391" y="1877"/>
                    </a:lnTo>
                    <a:lnTo>
                      <a:pt x="310" y="1717"/>
                    </a:lnTo>
                    <a:lnTo>
                      <a:pt x="240" y="1550"/>
                    </a:lnTo>
                    <a:lnTo>
                      <a:pt x="178" y="1381"/>
                    </a:lnTo>
                    <a:lnTo>
                      <a:pt x="133" y="1240"/>
                    </a:lnTo>
                    <a:lnTo>
                      <a:pt x="89" y="1098"/>
                    </a:lnTo>
                    <a:lnTo>
                      <a:pt x="45" y="956"/>
                    </a:lnTo>
                    <a:lnTo>
                      <a:pt x="18" y="806"/>
                    </a:lnTo>
                    <a:lnTo>
                      <a:pt x="9" y="735"/>
                    </a:lnTo>
                    <a:lnTo>
                      <a:pt x="0" y="664"/>
                    </a:lnTo>
                    <a:lnTo>
                      <a:pt x="0" y="593"/>
                    </a:lnTo>
                    <a:lnTo>
                      <a:pt x="0" y="522"/>
                    </a:lnTo>
                    <a:lnTo>
                      <a:pt x="18" y="460"/>
                    </a:lnTo>
                    <a:lnTo>
                      <a:pt x="36" y="389"/>
                    </a:lnTo>
                    <a:lnTo>
                      <a:pt x="63" y="328"/>
                    </a:lnTo>
                    <a:lnTo>
                      <a:pt x="89" y="266"/>
                    </a:lnTo>
                    <a:lnTo>
                      <a:pt x="133" y="221"/>
                    </a:lnTo>
                    <a:lnTo>
                      <a:pt x="169" y="177"/>
                    </a:lnTo>
                    <a:lnTo>
                      <a:pt x="222" y="141"/>
                    </a:lnTo>
                    <a:lnTo>
                      <a:pt x="275" y="106"/>
                    </a:lnTo>
                    <a:lnTo>
                      <a:pt x="328" y="71"/>
                    </a:lnTo>
                    <a:lnTo>
                      <a:pt x="391" y="53"/>
                    </a:lnTo>
                    <a:lnTo>
                      <a:pt x="461" y="26"/>
                    </a:lnTo>
                    <a:lnTo>
                      <a:pt x="524" y="18"/>
                    </a:lnTo>
                    <a:lnTo>
                      <a:pt x="656" y="0"/>
                    </a:lnTo>
                    <a:lnTo>
                      <a:pt x="798" y="0"/>
                    </a:lnTo>
                    <a:lnTo>
                      <a:pt x="931" y="8"/>
                    </a:lnTo>
                    <a:lnTo>
                      <a:pt x="1055" y="36"/>
                    </a:lnTo>
                    <a:lnTo>
                      <a:pt x="1108" y="62"/>
                    </a:lnTo>
                    <a:lnTo>
                      <a:pt x="1170" y="80"/>
                    </a:lnTo>
                    <a:lnTo>
                      <a:pt x="1223" y="115"/>
                    </a:lnTo>
                    <a:lnTo>
                      <a:pt x="1267" y="151"/>
                    </a:lnTo>
                    <a:lnTo>
                      <a:pt x="1364" y="221"/>
                    </a:lnTo>
                    <a:lnTo>
                      <a:pt x="1453" y="319"/>
                    </a:lnTo>
                    <a:lnTo>
                      <a:pt x="1533" y="416"/>
                    </a:lnTo>
                    <a:lnTo>
                      <a:pt x="1595" y="522"/>
                    </a:lnTo>
                    <a:lnTo>
                      <a:pt x="1658" y="637"/>
                    </a:lnTo>
                    <a:lnTo>
                      <a:pt x="1702" y="752"/>
                    </a:lnTo>
                    <a:lnTo>
                      <a:pt x="1737" y="841"/>
                    </a:lnTo>
                    <a:lnTo>
                      <a:pt x="1763" y="939"/>
                    </a:lnTo>
                    <a:lnTo>
                      <a:pt x="1781" y="1036"/>
                    </a:lnTo>
                    <a:lnTo>
                      <a:pt x="1799" y="1133"/>
                    </a:lnTo>
                    <a:lnTo>
                      <a:pt x="1825" y="1328"/>
                    </a:lnTo>
                    <a:lnTo>
                      <a:pt x="1843" y="1522"/>
                    </a:lnTo>
                    <a:lnTo>
                      <a:pt x="1861" y="1726"/>
                    </a:lnTo>
                    <a:lnTo>
                      <a:pt x="1870" y="1921"/>
                    </a:lnTo>
                    <a:lnTo>
                      <a:pt x="1888" y="2125"/>
                    </a:lnTo>
                    <a:lnTo>
                      <a:pt x="1914" y="2320"/>
                    </a:lnTo>
                    <a:lnTo>
                      <a:pt x="1950" y="2496"/>
                    </a:lnTo>
                    <a:lnTo>
                      <a:pt x="2003" y="2683"/>
                    </a:lnTo>
                    <a:lnTo>
                      <a:pt x="2056" y="2860"/>
                    </a:lnTo>
                    <a:lnTo>
                      <a:pt x="2109" y="3036"/>
                    </a:lnTo>
                    <a:lnTo>
                      <a:pt x="2153" y="3223"/>
                    </a:lnTo>
                    <a:lnTo>
                      <a:pt x="2198" y="3399"/>
                    </a:lnTo>
                    <a:lnTo>
                      <a:pt x="2206" y="3488"/>
                    </a:lnTo>
                    <a:lnTo>
                      <a:pt x="2224" y="3576"/>
                    </a:lnTo>
                    <a:lnTo>
                      <a:pt x="2224" y="3674"/>
                    </a:lnTo>
                    <a:lnTo>
                      <a:pt x="2224" y="3762"/>
                    </a:lnTo>
                    <a:lnTo>
                      <a:pt x="2216" y="3851"/>
                    </a:lnTo>
                    <a:lnTo>
                      <a:pt x="2198" y="3949"/>
                    </a:lnTo>
                    <a:lnTo>
                      <a:pt x="2171" y="4037"/>
                    </a:lnTo>
                    <a:lnTo>
                      <a:pt x="2127" y="4126"/>
                    </a:lnTo>
                    <a:lnTo>
                      <a:pt x="2083" y="4205"/>
                    </a:lnTo>
                    <a:lnTo>
                      <a:pt x="2021" y="4267"/>
                    </a:lnTo>
                    <a:lnTo>
                      <a:pt x="1950" y="4330"/>
                    </a:lnTo>
                    <a:lnTo>
                      <a:pt x="1870" y="4373"/>
                    </a:lnTo>
                    <a:lnTo>
                      <a:pt x="1843" y="4382"/>
                    </a:lnTo>
                    <a:lnTo>
                      <a:pt x="1807" y="4382"/>
                    </a:lnTo>
                    <a:lnTo>
                      <a:pt x="1781" y="4382"/>
                    </a:lnTo>
                    <a:lnTo>
                      <a:pt x="1755" y="4373"/>
                    </a:lnTo>
                    <a:lnTo>
                      <a:pt x="1692" y="4347"/>
                    </a:lnTo>
                    <a:lnTo>
                      <a:pt x="1640" y="4302"/>
                    </a:lnTo>
                    <a:lnTo>
                      <a:pt x="1586" y="4249"/>
                    </a:lnTo>
                    <a:lnTo>
                      <a:pt x="1533" y="4197"/>
                    </a:lnTo>
                    <a:lnTo>
                      <a:pt x="1489" y="4134"/>
                    </a:lnTo>
                    <a:lnTo>
                      <a:pt x="1453" y="4082"/>
                    </a:lnTo>
                    <a:lnTo>
                      <a:pt x="1356" y="3913"/>
                    </a:lnTo>
                    <a:lnTo>
                      <a:pt x="1276" y="3736"/>
                    </a:lnTo>
                    <a:lnTo>
                      <a:pt x="1197" y="3568"/>
                    </a:lnTo>
                    <a:lnTo>
                      <a:pt x="1116" y="3391"/>
                    </a:lnTo>
                    <a:lnTo>
                      <a:pt x="1046" y="3205"/>
                    </a:lnTo>
                    <a:lnTo>
                      <a:pt x="975" y="3028"/>
                    </a:lnTo>
                    <a:lnTo>
                      <a:pt x="904" y="2851"/>
                    </a:lnTo>
                    <a:lnTo>
                      <a:pt x="824" y="2673"/>
                    </a:lnTo>
                    <a:close/>
                  </a:path>
                </a:pathLst>
              </a:custGeom>
              <a:solidFill>
                <a:srgbClr val="867B62"/>
              </a:solidFill>
              <a:ln w="9525">
                <a:noFill/>
                <a:round/>
                <a:headEnd/>
                <a:tailEnd/>
              </a:ln>
            </p:spPr>
            <p:txBody>
              <a:bodyPr>
                <a:prstTxWarp prst="textNoShape">
                  <a:avLst/>
                </a:prstTxWarp>
              </a:bodyPr>
              <a:lstStyle/>
              <a:p>
                <a:endParaRPr lang="en-US"/>
              </a:p>
            </p:txBody>
          </p:sp>
          <p:sp>
            <p:nvSpPr>
              <p:cNvPr id="30823" name="Freeform 222"/>
              <p:cNvSpPr>
                <a:spLocks/>
              </p:cNvSpPr>
              <p:nvPr/>
            </p:nvSpPr>
            <p:spPr bwMode="auto">
              <a:xfrm>
                <a:off x="2919" y="2002"/>
                <a:ext cx="160" cy="326"/>
              </a:xfrm>
              <a:custGeom>
                <a:avLst/>
                <a:gdLst>
                  <a:gd name="T0" fmla="*/ 727 w 2082"/>
                  <a:gd name="T1" fmla="*/ 2434 h 4232"/>
                  <a:gd name="T2" fmla="*/ 558 w 2082"/>
                  <a:gd name="T3" fmla="*/ 2115 h 4232"/>
                  <a:gd name="T4" fmla="*/ 389 w 2082"/>
                  <a:gd name="T5" fmla="*/ 1797 h 4232"/>
                  <a:gd name="T6" fmla="*/ 239 w 2082"/>
                  <a:gd name="T7" fmla="*/ 1460 h 4232"/>
                  <a:gd name="T8" fmla="*/ 133 w 2082"/>
                  <a:gd name="T9" fmla="*/ 1168 h 4232"/>
                  <a:gd name="T10" fmla="*/ 53 w 2082"/>
                  <a:gd name="T11" fmla="*/ 894 h 4232"/>
                  <a:gd name="T12" fmla="*/ 8 w 2082"/>
                  <a:gd name="T13" fmla="*/ 690 h 4232"/>
                  <a:gd name="T14" fmla="*/ 0 w 2082"/>
                  <a:gd name="T15" fmla="*/ 557 h 4232"/>
                  <a:gd name="T16" fmla="*/ 8 w 2082"/>
                  <a:gd name="T17" fmla="*/ 425 h 4232"/>
                  <a:gd name="T18" fmla="*/ 44 w 2082"/>
                  <a:gd name="T19" fmla="*/ 309 h 4232"/>
                  <a:gd name="T20" fmla="*/ 106 w 2082"/>
                  <a:gd name="T21" fmla="*/ 204 h 4232"/>
                  <a:gd name="T22" fmla="*/ 186 w 2082"/>
                  <a:gd name="T23" fmla="*/ 133 h 4232"/>
                  <a:gd name="T24" fmla="*/ 292 w 2082"/>
                  <a:gd name="T25" fmla="*/ 71 h 4232"/>
                  <a:gd name="T26" fmla="*/ 399 w 2082"/>
                  <a:gd name="T27" fmla="*/ 35 h 4232"/>
                  <a:gd name="T28" fmla="*/ 584 w 2082"/>
                  <a:gd name="T29" fmla="*/ 0 h 4232"/>
                  <a:gd name="T30" fmla="*/ 832 w 2082"/>
                  <a:gd name="T31" fmla="*/ 18 h 4232"/>
                  <a:gd name="T32" fmla="*/ 993 w 2082"/>
                  <a:gd name="T33" fmla="*/ 62 h 4232"/>
                  <a:gd name="T34" fmla="*/ 1098 w 2082"/>
                  <a:gd name="T35" fmla="*/ 115 h 4232"/>
                  <a:gd name="T36" fmla="*/ 1240 w 2082"/>
                  <a:gd name="T37" fmla="*/ 230 h 4232"/>
                  <a:gd name="T38" fmla="*/ 1390 w 2082"/>
                  <a:gd name="T39" fmla="*/ 407 h 4232"/>
                  <a:gd name="T40" fmla="*/ 1515 w 2082"/>
                  <a:gd name="T41" fmla="*/ 619 h 4232"/>
                  <a:gd name="T42" fmla="*/ 1595 w 2082"/>
                  <a:gd name="T43" fmla="*/ 823 h 4232"/>
                  <a:gd name="T44" fmla="*/ 1639 w 2082"/>
                  <a:gd name="T45" fmla="*/ 1009 h 4232"/>
                  <a:gd name="T46" fmla="*/ 1684 w 2082"/>
                  <a:gd name="T47" fmla="*/ 1301 h 4232"/>
                  <a:gd name="T48" fmla="*/ 1710 w 2082"/>
                  <a:gd name="T49" fmla="*/ 1700 h 4232"/>
                  <a:gd name="T50" fmla="*/ 1745 w 2082"/>
                  <a:gd name="T51" fmla="*/ 2089 h 4232"/>
                  <a:gd name="T52" fmla="*/ 1807 w 2082"/>
                  <a:gd name="T53" fmla="*/ 2461 h 4232"/>
                  <a:gd name="T54" fmla="*/ 1905 w 2082"/>
                  <a:gd name="T55" fmla="*/ 2806 h 4232"/>
                  <a:gd name="T56" fmla="*/ 2011 w 2082"/>
                  <a:gd name="T57" fmla="*/ 3151 h 4232"/>
                  <a:gd name="T58" fmla="*/ 2073 w 2082"/>
                  <a:gd name="T59" fmla="*/ 3496 h 4232"/>
                  <a:gd name="T60" fmla="*/ 2082 w 2082"/>
                  <a:gd name="T61" fmla="*/ 3754 h 4232"/>
                  <a:gd name="T62" fmla="*/ 2038 w 2082"/>
                  <a:gd name="T63" fmla="*/ 3922 h 4232"/>
                  <a:gd name="T64" fmla="*/ 1949 w 2082"/>
                  <a:gd name="T65" fmla="*/ 4072 h 4232"/>
                  <a:gd name="T66" fmla="*/ 1833 w 2082"/>
                  <a:gd name="T67" fmla="*/ 4187 h 4232"/>
                  <a:gd name="T68" fmla="*/ 1736 w 2082"/>
                  <a:gd name="T69" fmla="*/ 4232 h 4232"/>
                  <a:gd name="T70" fmla="*/ 1684 w 2082"/>
                  <a:gd name="T71" fmla="*/ 4232 h 4232"/>
                  <a:gd name="T72" fmla="*/ 1603 w 2082"/>
                  <a:gd name="T73" fmla="*/ 4196 h 4232"/>
                  <a:gd name="T74" fmla="*/ 1506 w 2082"/>
                  <a:gd name="T75" fmla="*/ 4117 h 4232"/>
                  <a:gd name="T76" fmla="*/ 1418 w 2082"/>
                  <a:gd name="T77" fmla="*/ 4010 h 4232"/>
                  <a:gd name="T78" fmla="*/ 1302 w 2082"/>
                  <a:gd name="T79" fmla="*/ 3798 h 4232"/>
                  <a:gd name="T80" fmla="*/ 1152 w 2082"/>
                  <a:gd name="T81" fmla="*/ 3462 h 4232"/>
                  <a:gd name="T82" fmla="*/ 1009 w 2082"/>
                  <a:gd name="T83" fmla="*/ 3117 h 4232"/>
                  <a:gd name="T84" fmla="*/ 877 w 2082"/>
                  <a:gd name="T85" fmla="*/ 2771 h 4232"/>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2082"/>
                  <a:gd name="T130" fmla="*/ 0 h 4232"/>
                  <a:gd name="T131" fmla="*/ 2082 w 2082"/>
                  <a:gd name="T132" fmla="*/ 4232 h 4232"/>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2082" h="4232">
                    <a:moveTo>
                      <a:pt x="806" y="2603"/>
                    </a:moveTo>
                    <a:lnTo>
                      <a:pt x="727" y="2434"/>
                    </a:lnTo>
                    <a:lnTo>
                      <a:pt x="647" y="2275"/>
                    </a:lnTo>
                    <a:lnTo>
                      <a:pt x="558" y="2115"/>
                    </a:lnTo>
                    <a:lnTo>
                      <a:pt x="469" y="1956"/>
                    </a:lnTo>
                    <a:lnTo>
                      <a:pt x="389" y="1797"/>
                    </a:lnTo>
                    <a:lnTo>
                      <a:pt x="310" y="1629"/>
                    </a:lnTo>
                    <a:lnTo>
                      <a:pt x="239" y="1460"/>
                    </a:lnTo>
                    <a:lnTo>
                      <a:pt x="177" y="1293"/>
                    </a:lnTo>
                    <a:lnTo>
                      <a:pt x="133" y="1168"/>
                    </a:lnTo>
                    <a:lnTo>
                      <a:pt x="88" y="1036"/>
                    </a:lnTo>
                    <a:lnTo>
                      <a:pt x="53" y="894"/>
                    </a:lnTo>
                    <a:lnTo>
                      <a:pt x="18" y="761"/>
                    </a:lnTo>
                    <a:lnTo>
                      <a:pt x="8" y="690"/>
                    </a:lnTo>
                    <a:lnTo>
                      <a:pt x="0" y="619"/>
                    </a:lnTo>
                    <a:lnTo>
                      <a:pt x="0" y="557"/>
                    </a:lnTo>
                    <a:lnTo>
                      <a:pt x="0" y="496"/>
                    </a:lnTo>
                    <a:lnTo>
                      <a:pt x="8" y="425"/>
                    </a:lnTo>
                    <a:lnTo>
                      <a:pt x="26" y="363"/>
                    </a:lnTo>
                    <a:lnTo>
                      <a:pt x="44" y="309"/>
                    </a:lnTo>
                    <a:lnTo>
                      <a:pt x="71" y="248"/>
                    </a:lnTo>
                    <a:lnTo>
                      <a:pt x="106" y="204"/>
                    </a:lnTo>
                    <a:lnTo>
                      <a:pt x="141" y="168"/>
                    </a:lnTo>
                    <a:lnTo>
                      <a:pt x="186" y="133"/>
                    </a:lnTo>
                    <a:lnTo>
                      <a:pt x="239" y="97"/>
                    </a:lnTo>
                    <a:lnTo>
                      <a:pt x="292" y="71"/>
                    </a:lnTo>
                    <a:lnTo>
                      <a:pt x="345" y="53"/>
                    </a:lnTo>
                    <a:lnTo>
                      <a:pt x="399" y="35"/>
                    </a:lnTo>
                    <a:lnTo>
                      <a:pt x="461" y="18"/>
                    </a:lnTo>
                    <a:lnTo>
                      <a:pt x="584" y="0"/>
                    </a:lnTo>
                    <a:lnTo>
                      <a:pt x="709" y="0"/>
                    </a:lnTo>
                    <a:lnTo>
                      <a:pt x="832" y="18"/>
                    </a:lnTo>
                    <a:lnTo>
                      <a:pt x="939" y="44"/>
                    </a:lnTo>
                    <a:lnTo>
                      <a:pt x="993" y="62"/>
                    </a:lnTo>
                    <a:lnTo>
                      <a:pt x="1045" y="89"/>
                    </a:lnTo>
                    <a:lnTo>
                      <a:pt x="1098" y="115"/>
                    </a:lnTo>
                    <a:lnTo>
                      <a:pt x="1142" y="150"/>
                    </a:lnTo>
                    <a:lnTo>
                      <a:pt x="1240" y="230"/>
                    </a:lnTo>
                    <a:lnTo>
                      <a:pt x="1320" y="309"/>
                    </a:lnTo>
                    <a:lnTo>
                      <a:pt x="1390" y="407"/>
                    </a:lnTo>
                    <a:lnTo>
                      <a:pt x="1462" y="514"/>
                    </a:lnTo>
                    <a:lnTo>
                      <a:pt x="1515" y="619"/>
                    </a:lnTo>
                    <a:lnTo>
                      <a:pt x="1559" y="726"/>
                    </a:lnTo>
                    <a:lnTo>
                      <a:pt x="1595" y="823"/>
                    </a:lnTo>
                    <a:lnTo>
                      <a:pt x="1612" y="921"/>
                    </a:lnTo>
                    <a:lnTo>
                      <a:pt x="1639" y="1009"/>
                    </a:lnTo>
                    <a:lnTo>
                      <a:pt x="1656" y="1107"/>
                    </a:lnTo>
                    <a:lnTo>
                      <a:pt x="1684" y="1301"/>
                    </a:lnTo>
                    <a:lnTo>
                      <a:pt x="1700" y="1496"/>
                    </a:lnTo>
                    <a:lnTo>
                      <a:pt x="1710" y="1700"/>
                    </a:lnTo>
                    <a:lnTo>
                      <a:pt x="1718" y="1895"/>
                    </a:lnTo>
                    <a:lnTo>
                      <a:pt x="1745" y="2089"/>
                    </a:lnTo>
                    <a:lnTo>
                      <a:pt x="1772" y="2284"/>
                    </a:lnTo>
                    <a:lnTo>
                      <a:pt x="1807" y="2461"/>
                    </a:lnTo>
                    <a:lnTo>
                      <a:pt x="1851" y="2638"/>
                    </a:lnTo>
                    <a:lnTo>
                      <a:pt x="1905" y="2806"/>
                    </a:lnTo>
                    <a:lnTo>
                      <a:pt x="1958" y="2984"/>
                    </a:lnTo>
                    <a:lnTo>
                      <a:pt x="2011" y="3151"/>
                    </a:lnTo>
                    <a:lnTo>
                      <a:pt x="2046" y="3320"/>
                    </a:lnTo>
                    <a:lnTo>
                      <a:pt x="2073" y="3496"/>
                    </a:lnTo>
                    <a:lnTo>
                      <a:pt x="2082" y="3674"/>
                    </a:lnTo>
                    <a:lnTo>
                      <a:pt x="2082" y="3754"/>
                    </a:lnTo>
                    <a:lnTo>
                      <a:pt x="2064" y="3842"/>
                    </a:lnTo>
                    <a:lnTo>
                      <a:pt x="2038" y="3922"/>
                    </a:lnTo>
                    <a:lnTo>
                      <a:pt x="1994" y="4002"/>
                    </a:lnTo>
                    <a:lnTo>
                      <a:pt x="1949" y="4072"/>
                    </a:lnTo>
                    <a:lnTo>
                      <a:pt x="1896" y="4135"/>
                    </a:lnTo>
                    <a:lnTo>
                      <a:pt x="1833" y="4187"/>
                    </a:lnTo>
                    <a:lnTo>
                      <a:pt x="1763" y="4223"/>
                    </a:lnTo>
                    <a:lnTo>
                      <a:pt x="1736" y="4232"/>
                    </a:lnTo>
                    <a:lnTo>
                      <a:pt x="1710" y="4232"/>
                    </a:lnTo>
                    <a:lnTo>
                      <a:pt x="1684" y="4232"/>
                    </a:lnTo>
                    <a:lnTo>
                      <a:pt x="1656" y="4223"/>
                    </a:lnTo>
                    <a:lnTo>
                      <a:pt x="1603" y="4196"/>
                    </a:lnTo>
                    <a:lnTo>
                      <a:pt x="1551" y="4161"/>
                    </a:lnTo>
                    <a:lnTo>
                      <a:pt x="1506" y="4117"/>
                    </a:lnTo>
                    <a:lnTo>
                      <a:pt x="1462" y="4064"/>
                    </a:lnTo>
                    <a:lnTo>
                      <a:pt x="1418" y="4010"/>
                    </a:lnTo>
                    <a:lnTo>
                      <a:pt x="1390" y="3957"/>
                    </a:lnTo>
                    <a:lnTo>
                      <a:pt x="1302" y="3798"/>
                    </a:lnTo>
                    <a:lnTo>
                      <a:pt x="1223" y="3629"/>
                    </a:lnTo>
                    <a:lnTo>
                      <a:pt x="1152" y="3462"/>
                    </a:lnTo>
                    <a:lnTo>
                      <a:pt x="1080" y="3284"/>
                    </a:lnTo>
                    <a:lnTo>
                      <a:pt x="1009" y="3117"/>
                    </a:lnTo>
                    <a:lnTo>
                      <a:pt x="948" y="2939"/>
                    </a:lnTo>
                    <a:lnTo>
                      <a:pt x="877" y="2771"/>
                    </a:lnTo>
                    <a:lnTo>
                      <a:pt x="806" y="2603"/>
                    </a:lnTo>
                    <a:close/>
                  </a:path>
                </a:pathLst>
              </a:custGeom>
              <a:solidFill>
                <a:srgbClr val="8E8268"/>
              </a:solidFill>
              <a:ln w="9525">
                <a:noFill/>
                <a:round/>
                <a:headEnd/>
                <a:tailEnd/>
              </a:ln>
            </p:spPr>
            <p:txBody>
              <a:bodyPr>
                <a:prstTxWarp prst="textNoShape">
                  <a:avLst/>
                </a:prstTxWarp>
              </a:bodyPr>
              <a:lstStyle/>
              <a:p>
                <a:endParaRPr lang="en-US"/>
              </a:p>
            </p:txBody>
          </p:sp>
          <p:sp>
            <p:nvSpPr>
              <p:cNvPr id="30824" name="Freeform 223"/>
              <p:cNvSpPr>
                <a:spLocks/>
              </p:cNvSpPr>
              <p:nvPr/>
            </p:nvSpPr>
            <p:spPr bwMode="auto">
              <a:xfrm>
                <a:off x="2927" y="2008"/>
                <a:ext cx="149" cy="313"/>
              </a:xfrm>
              <a:custGeom>
                <a:avLst/>
                <a:gdLst>
                  <a:gd name="T0" fmla="*/ 709 w 1940"/>
                  <a:gd name="T1" fmla="*/ 2355 h 4072"/>
                  <a:gd name="T2" fmla="*/ 549 w 1940"/>
                  <a:gd name="T3" fmla="*/ 2028 h 4072"/>
                  <a:gd name="T4" fmla="*/ 381 w 1940"/>
                  <a:gd name="T5" fmla="*/ 1699 h 4072"/>
                  <a:gd name="T6" fmla="*/ 239 w 1940"/>
                  <a:gd name="T7" fmla="*/ 1372 h 4072"/>
                  <a:gd name="T8" fmla="*/ 133 w 1940"/>
                  <a:gd name="T9" fmla="*/ 1080 h 4072"/>
                  <a:gd name="T10" fmla="*/ 53 w 1940"/>
                  <a:gd name="T11" fmla="*/ 832 h 4072"/>
                  <a:gd name="T12" fmla="*/ 0 w 1940"/>
                  <a:gd name="T13" fmla="*/ 575 h 4072"/>
                  <a:gd name="T14" fmla="*/ 0 w 1940"/>
                  <a:gd name="T15" fmla="*/ 389 h 4072"/>
                  <a:gd name="T16" fmla="*/ 35 w 1940"/>
                  <a:gd name="T17" fmla="*/ 274 h 4072"/>
                  <a:gd name="T18" fmla="*/ 89 w 1940"/>
                  <a:gd name="T19" fmla="*/ 186 h 4072"/>
                  <a:gd name="T20" fmla="*/ 160 w 1940"/>
                  <a:gd name="T21" fmla="*/ 115 h 4072"/>
                  <a:gd name="T22" fmla="*/ 248 w 1940"/>
                  <a:gd name="T23" fmla="*/ 62 h 4072"/>
                  <a:gd name="T24" fmla="*/ 345 w 1940"/>
                  <a:gd name="T25" fmla="*/ 26 h 4072"/>
                  <a:gd name="T26" fmla="*/ 514 w 1940"/>
                  <a:gd name="T27" fmla="*/ 0 h 4072"/>
                  <a:gd name="T28" fmla="*/ 726 w 1940"/>
                  <a:gd name="T29" fmla="*/ 8 h 4072"/>
                  <a:gd name="T30" fmla="*/ 931 w 1940"/>
                  <a:gd name="T31" fmla="*/ 79 h 4072"/>
                  <a:gd name="T32" fmla="*/ 1107 w 1940"/>
                  <a:gd name="T33" fmla="*/ 221 h 4072"/>
                  <a:gd name="T34" fmla="*/ 1258 w 1940"/>
                  <a:gd name="T35" fmla="*/ 399 h 4072"/>
                  <a:gd name="T36" fmla="*/ 1373 w 1940"/>
                  <a:gd name="T37" fmla="*/ 593 h 4072"/>
                  <a:gd name="T38" fmla="*/ 1445 w 1940"/>
                  <a:gd name="T39" fmla="*/ 788 h 4072"/>
                  <a:gd name="T40" fmla="*/ 1489 w 1940"/>
                  <a:gd name="T41" fmla="*/ 982 h 4072"/>
                  <a:gd name="T42" fmla="*/ 1533 w 1940"/>
                  <a:gd name="T43" fmla="*/ 1266 h 4072"/>
                  <a:gd name="T44" fmla="*/ 1568 w 1940"/>
                  <a:gd name="T45" fmla="*/ 1665 h 4072"/>
                  <a:gd name="T46" fmla="*/ 1594 w 1940"/>
                  <a:gd name="T47" fmla="*/ 2054 h 4072"/>
                  <a:gd name="T48" fmla="*/ 1666 w 1940"/>
                  <a:gd name="T49" fmla="*/ 2417 h 4072"/>
                  <a:gd name="T50" fmla="*/ 1763 w 1940"/>
                  <a:gd name="T51" fmla="*/ 2744 h 4072"/>
                  <a:gd name="T52" fmla="*/ 1860 w 1940"/>
                  <a:gd name="T53" fmla="*/ 3072 h 4072"/>
                  <a:gd name="T54" fmla="*/ 1932 w 1940"/>
                  <a:gd name="T55" fmla="*/ 3409 h 4072"/>
                  <a:gd name="T56" fmla="*/ 1940 w 1940"/>
                  <a:gd name="T57" fmla="*/ 3647 h 4072"/>
                  <a:gd name="T58" fmla="*/ 1896 w 1940"/>
                  <a:gd name="T59" fmla="*/ 3798 h 4072"/>
                  <a:gd name="T60" fmla="*/ 1825 w 1940"/>
                  <a:gd name="T61" fmla="*/ 3931 h 4072"/>
                  <a:gd name="T62" fmla="*/ 1719 w 1940"/>
                  <a:gd name="T63" fmla="*/ 4028 h 4072"/>
                  <a:gd name="T64" fmla="*/ 1612 w 1940"/>
                  <a:gd name="T65" fmla="*/ 4072 h 4072"/>
                  <a:gd name="T66" fmla="*/ 1515 w 1940"/>
                  <a:gd name="T67" fmla="*/ 4046 h 4072"/>
                  <a:gd name="T68" fmla="*/ 1427 w 1940"/>
                  <a:gd name="T69" fmla="*/ 3966 h 4072"/>
                  <a:gd name="T70" fmla="*/ 1356 w 1940"/>
                  <a:gd name="T71" fmla="*/ 3877 h 4072"/>
                  <a:gd name="T72" fmla="*/ 1240 w 1940"/>
                  <a:gd name="T73" fmla="*/ 3673 h 4072"/>
                  <a:gd name="T74" fmla="*/ 1099 w 1940"/>
                  <a:gd name="T75" fmla="*/ 3346 h 4072"/>
                  <a:gd name="T76" fmla="*/ 984 w 1940"/>
                  <a:gd name="T77" fmla="*/ 3010 h 4072"/>
                  <a:gd name="T78" fmla="*/ 859 w 1940"/>
                  <a:gd name="T79" fmla="*/ 2683 h 4072"/>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940"/>
                  <a:gd name="T121" fmla="*/ 0 h 4072"/>
                  <a:gd name="T122" fmla="*/ 1940 w 1940"/>
                  <a:gd name="T123" fmla="*/ 4072 h 4072"/>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940" h="4072">
                    <a:moveTo>
                      <a:pt x="788" y="2514"/>
                    </a:moveTo>
                    <a:lnTo>
                      <a:pt x="709" y="2355"/>
                    </a:lnTo>
                    <a:lnTo>
                      <a:pt x="629" y="2187"/>
                    </a:lnTo>
                    <a:lnTo>
                      <a:pt x="549" y="2028"/>
                    </a:lnTo>
                    <a:lnTo>
                      <a:pt x="460" y="1868"/>
                    </a:lnTo>
                    <a:lnTo>
                      <a:pt x="381" y="1699"/>
                    </a:lnTo>
                    <a:lnTo>
                      <a:pt x="311" y="1540"/>
                    </a:lnTo>
                    <a:lnTo>
                      <a:pt x="239" y="1372"/>
                    </a:lnTo>
                    <a:lnTo>
                      <a:pt x="178" y="1204"/>
                    </a:lnTo>
                    <a:lnTo>
                      <a:pt x="133" y="1080"/>
                    </a:lnTo>
                    <a:lnTo>
                      <a:pt x="97" y="956"/>
                    </a:lnTo>
                    <a:lnTo>
                      <a:pt x="53" y="832"/>
                    </a:lnTo>
                    <a:lnTo>
                      <a:pt x="17" y="699"/>
                    </a:lnTo>
                    <a:lnTo>
                      <a:pt x="0" y="575"/>
                    </a:lnTo>
                    <a:lnTo>
                      <a:pt x="0" y="451"/>
                    </a:lnTo>
                    <a:lnTo>
                      <a:pt x="0" y="389"/>
                    </a:lnTo>
                    <a:lnTo>
                      <a:pt x="17" y="336"/>
                    </a:lnTo>
                    <a:lnTo>
                      <a:pt x="35" y="274"/>
                    </a:lnTo>
                    <a:lnTo>
                      <a:pt x="62" y="221"/>
                    </a:lnTo>
                    <a:lnTo>
                      <a:pt x="89" y="186"/>
                    </a:lnTo>
                    <a:lnTo>
                      <a:pt x="115" y="141"/>
                    </a:lnTo>
                    <a:lnTo>
                      <a:pt x="160" y="115"/>
                    </a:lnTo>
                    <a:lnTo>
                      <a:pt x="195" y="88"/>
                    </a:lnTo>
                    <a:lnTo>
                      <a:pt x="248" y="62"/>
                    </a:lnTo>
                    <a:lnTo>
                      <a:pt x="293" y="44"/>
                    </a:lnTo>
                    <a:lnTo>
                      <a:pt x="345" y="26"/>
                    </a:lnTo>
                    <a:lnTo>
                      <a:pt x="399" y="8"/>
                    </a:lnTo>
                    <a:lnTo>
                      <a:pt x="514" y="0"/>
                    </a:lnTo>
                    <a:lnTo>
                      <a:pt x="621" y="0"/>
                    </a:lnTo>
                    <a:lnTo>
                      <a:pt x="726" y="8"/>
                    </a:lnTo>
                    <a:lnTo>
                      <a:pt x="833" y="36"/>
                    </a:lnTo>
                    <a:lnTo>
                      <a:pt x="931" y="79"/>
                    </a:lnTo>
                    <a:lnTo>
                      <a:pt x="1028" y="141"/>
                    </a:lnTo>
                    <a:lnTo>
                      <a:pt x="1107" y="221"/>
                    </a:lnTo>
                    <a:lnTo>
                      <a:pt x="1187" y="301"/>
                    </a:lnTo>
                    <a:lnTo>
                      <a:pt x="1258" y="399"/>
                    </a:lnTo>
                    <a:lnTo>
                      <a:pt x="1320" y="496"/>
                    </a:lnTo>
                    <a:lnTo>
                      <a:pt x="1373" y="593"/>
                    </a:lnTo>
                    <a:lnTo>
                      <a:pt x="1417" y="699"/>
                    </a:lnTo>
                    <a:lnTo>
                      <a:pt x="1445" y="788"/>
                    </a:lnTo>
                    <a:lnTo>
                      <a:pt x="1471" y="885"/>
                    </a:lnTo>
                    <a:lnTo>
                      <a:pt x="1489" y="982"/>
                    </a:lnTo>
                    <a:lnTo>
                      <a:pt x="1506" y="1080"/>
                    </a:lnTo>
                    <a:lnTo>
                      <a:pt x="1533" y="1266"/>
                    </a:lnTo>
                    <a:lnTo>
                      <a:pt x="1550" y="1469"/>
                    </a:lnTo>
                    <a:lnTo>
                      <a:pt x="1568" y="1665"/>
                    </a:lnTo>
                    <a:lnTo>
                      <a:pt x="1578" y="1859"/>
                    </a:lnTo>
                    <a:lnTo>
                      <a:pt x="1594" y="2054"/>
                    </a:lnTo>
                    <a:lnTo>
                      <a:pt x="1622" y="2248"/>
                    </a:lnTo>
                    <a:lnTo>
                      <a:pt x="1666" y="2417"/>
                    </a:lnTo>
                    <a:lnTo>
                      <a:pt x="1710" y="2585"/>
                    </a:lnTo>
                    <a:lnTo>
                      <a:pt x="1763" y="2744"/>
                    </a:lnTo>
                    <a:lnTo>
                      <a:pt x="1808" y="2913"/>
                    </a:lnTo>
                    <a:lnTo>
                      <a:pt x="1860" y="3072"/>
                    </a:lnTo>
                    <a:lnTo>
                      <a:pt x="1905" y="3240"/>
                    </a:lnTo>
                    <a:lnTo>
                      <a:pt x="1932" y="3409"/>
                    </a:lnTo>
                    <a:lnTo>
                      <a:pt x="1940" y="3576"/>
                    </a:lnTo>
                    <a:lnTo>
                      <a:pt x="1940" y="3647"/>
                    </a:lnTo>
                    <a:lnTo>
                      <a:pt x="1923" y="3727"/>
                    </a:lnTo>
                    <a:lnTo>
                      <a:pt x="1896" y="3798"/>
                    </a:lnTo>
                    <a:lnTo>
                      <a:pt x="1870" y="3869"/>
                    </a:lnTo>
                    <a:lnTo>
                      <a:pt x="1825" y="3931"/>
                    </a:lnTo>
                    <a:lnTo>
                      <a:pt x="1781" y="3984"/>
                    </a:lnTo>
                    <a:lnTo>
                      <a:pt x="1719" y="4028"/>
                    </a:lnTo>
                    <a:lnTo>
                      <a:pt x="1657" y="4064"/>
                    </a:lnTo>
                    <a:lnTo>
                      <a:pt x="1612" y="4072"/>
                    </a:lnTo>
                    <a:lnTo>
                      <a:pt x="1560" y="4064"/>
                    </a:lnTo>
                    <a:lnTo>
                      <a:pt x="1515" y="4046"/>
                    </a:lnTo>
                    <a:lnTo>
                      <a:pt x="1471" y="4010"/>
                    </a:lnTo>
                    <a:lnTo>
                      <a:pt x="1427" y="3966"/>
                    </a:lnTo>
                    <a:lnTo>
                      <a:pt x="1391" y="3921"/>
                    </a:lnTo>
                    <a:lnTo>
                      <a:pt x="1356" y="3877"/>
                    </a:lnTo>
                    <a:lnTo>
                      <a:pt x="1320" y="3833"/>
                    </a:lnTo>
                    <a:lnTo>
                      <a:pt x="1240" y="3673"/>
                    </a:lnTo>
                    <a:lnTo>
                      <a:pt x="1169" y="3514"/>
                    </a:lnTo>
                    <a:lnTo>
                      <a:pt x="1099" y="3346"/>
                    </a:lnTo>
                    <a:lnTo>
                      <a:pt x="1036" y="3179"/>
                    </a:lnTo>
                    <a:lnTo>
                      <a:pt x="984" y="3010"/>
                    </a:lnTo>
                    <a:lnTo>
                      <a:pt x="921" y="2842"/>
                    </a:lnTo>
                    <a:lnTo>
                      <a:pt x="859" y="2683"/>
                    </a:lnTo>
                    <a:lnTo>
                      <a:pt x="788" y="2514"/>
                    </a:lnTo>
                    <a:close/>
                  </a:path>
                </a:pathLst>
              </a:custGeom>
              <a:solidFill>
                <a:srgbClr val="95896D"/>
              </a:solidFill>
              <a:ln w="9525">
                <a:noFill/>
                <a:round/>
                <a:headEnd/>
                <a:tailEnd/>
              </a:ln>
            </p:spPr>
            <p:txBody>
              <a:bodyPr>
                <a:prstTxWarp prst="textNoShape">
                  <a:avLst/>
                </a:prstTxWarp>
              </a:bodyPr>
              <a:lstStyle/>
              <a:p>
                <a:endParaRPr lang="en-US"/>
              </a:p>
            </p:txBody>
          </p:sp>
          <p:sp>
            <p:nvSpPr>
              <p:cNvPr id="30825" name="Freeform 224"/>
              <p:cNvSpPr>
                <a:spLocks/>
              </p:cNvSpPr>
              <p:nvPr/>
            </p:nvSpPr>
            <p:spPr bwMode="auto">
              <a:xfrm>
                <a:off x="2935" y="2013"/>
                <a:ext cx="139" cy="301"/>
              </a:xfrm>
              <a:custGeom>
                <a:avLst/>
                <a:gdLst>
                  <a:gd name="T0" fmla="*/ 709 w 1808"/>
                  <a:gd name="T1" fmla="*/ 2275 h 3922"/>
                  <a:gd name="T2" fmla="*/ 550 w 1808"/>
                  <a:gd name="T3" fmla="*/ 1948 h 3922"/>
                  <a:gd name="T4" fmla="*/ 391 w 1808"/>
                  <a:gd name="T5" fmla="*/ 1620 h 3922"/>
                  <a:gd name="T6" fmla="*/ 248 w 1808"/>
                  <a:gd name="T7" fmla="*/ 1283 h 3922"/>
                  <a:gd name="T8" fmla="*/ 151 w 1808"/>
                  <a:gd name="T9" fmla="*/ 1009 h 3922"/>
                  <a:gd name="T10" fmla="*/ 63 w 1808"/>
                  <a:gd name="T11" fmla="*/ 770 h 3922"/>
                  <a:gd name="T12" fmla="*/ 9 w 1808"/>
                  <a:gd name="T13" fmla="*/ 540 h 3922"/>
                  <a:gd name="T14" fmla="*/ 9 w 1808"/>
                  <a:gd name="T15" fmla="*/ 363 h 3922"/>
                  <a:gd name="T16" fmla="*/ 27 w 1808"/>
                  <a:gd name="T17" fmla="*/ 256 h 3922"/>
                  <a:gd name="T18" fmla="*/ 71 w 1808"/>
                  <a:gd name="T19" fmla="*/ 168 h 3922"/>
                  <a:gd name="T20" fmla="*/ 133 w 1808"/>
                  <a:gd name="T21" fmla="*/ 106 h 3922"/>
                  <a:gd name="T22" fmla="*/ 258 w 1808"/>
                  <a:gd name="T23" fmla="*/ 44 h 3922"/>
                  <a:gd name="T24" fmla="*/ 444 w 1808"/>
                  <a:gd name="T25" fmla="*/ 0 h 3922"/>
                  <a:gd name="T26" fmla="*/ 639 w 1808"/>
                  <a:gd name="T27" fmla="*/ 17 h 3922"/>
                  <a:gd name="T28" fmla="*/ 824 w 1808"/>
                  <a:gd name="T29" fmla="*/ 89 h 3922"/>
                  <a:gd name="T30" fmla="*/ 993 w 1808"/>
                  <a:gd name="T31" fmla="*/ 221 h 3922"/>
                  <a:gd name="T32" fmla="*/ 1135 w 1808"/>
                  <a:gd name="T33" fmla="*/ 389 h 3922"/>
                  <a:gd name="T34" fmla="*/ 1241 w 1808"/>
                  <a:gd name="T35" fmla="*/ 575 h 3922"/>
                  <a:gd name="T36" fmla="*/ 1338 w 1808"/>
                  <a:gd name="T37" fmla="*/ 867 h 3922"/>
                  <a:gd name="T38" fmla="*/ 1400 w 1808"/>
                  <a:gd name="T39" fmla="*/ 1248 h 3922"/>
                  <a:gd name="T40" fmla="*/ 1427 w 1808"/>
                  <a:gd name="T41" fmla="*/ 1637 h 3922"/>
                  <a:gd name="T42" fmla="*/ 1463 w 1808"/>
                  <a:gd name="T43" fmla="*/ 2027 h 3922"/>
                  <a:gd name="T44" fmla="*/ 1525 w 1808"/>
                  <a:gd name="T45" fmla="*/ 2373 h 3922"/>
                  <a:gd name="T46" fmla="*/ 1622 w 1808"/>
                  <a:gd name="T47" fmla="*/ 2691 h 3922"/>
                  <a:gd name="T48" fmla="*/ 1719 w 1808"/>
                  <a:gd name="T49" fmla="*/ 3010 h 3922"/>
                  <a:gd name="T50" fmla="*/ 1791 w 1808"/>
                  <a:gd name="T51" fmla="*/ 3329 h 3922"/>
                  <a:gd name="T52" fmla="*/ 1808 w 1808"/>
                  <a:gd name="T53" fmla="*/ 3550 h 3922"/>
                  <a:gd name="T54" fmla="*/ 1773 w 1808"/>
                  <a:gd name="T55" fmla="*/ 3683 h 3922"/>
                  <a:gd name="T56" fmla="*/ 1711 w 1808"/>
                  <a:gd name="T57" fmla="*/ 3798 h 3922"/>
                  <a:gd name="T58" fmla="*/ 1613 w 1808"/>
                  <a:gd name="T59" fmla="*/ 3887 h 3922"/>
                  <a:gd name="T60" fmla="*/ 1515 w 1808"/>
                  <a:gd name="T61" fmla="*/ 3922 h 3922"/>
                  <a:gd name="T62" fmla="*/ 1436 w 1808"/>
                  <a:gd name="T63" fmla="*/ 3895 h 3922"/>
                  <a:gd name="T64" fmla="*/ 1356 w 1808"/>
                  <a:gd name="T65" fmla="*/ 3833 h 3922"/>
                  <a:gd name="T66" fmla="*/ 1294 w 1808"/>
                  <a:gd name="T67" fmla="*/ 3754 h 3922"/>
                  <a:gd name="T68" fmla="*/ 1197 w 1808"/>
                  <a:gd name="T69" fmla="*/ 3559 h 3922"/>
                  <a:gd name="T70" fmla="*/ 1064 w 1808"/>
                  <a:gd name="T71" fmla="*/ 3240 h 3922"/>
                  <a:gd name="T72" fmla="*/ 957 w 1808"/>
                  <a:gd name="T73" fmla="*/ 2921 h 3922"/>
                  <a:gd name="T74" fmla="*/ 842 w 1808"/>
                  <a:gd name="T75" fmla="*/ 2593 h 3922"/>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808"/>
                  <a:gd name="T115" fmla="*/ 0 h 3922"/>
                  <a:gd name="T116" fmla="*/ 1808 w 1808"/>
                  <a:gd name="T117" fmla="*/ 3922 h 3922"/>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808" h="3922">
                    <a:moveTo>
                      <a:pt x="780" y="2443"/>
                    </a:moveTo>
                    <a:lnTo>
                      <a:pt x="709" y="2275"/>
                    </a:lnTo>
                    <a:lnTo>
                      <a:pt x="629" y="2107"/>
                    </a:lnTo>
                    <a:lnTo>
                      <a:pt x="550" y="1948"/>
                    </a:lnTo>
                    <a:lnTo>
                      <a:pt x="470" y="1779"/>
                    </a:lnTo>
                    <a:lnTo>
                      <a:pt x="391" y="1620"/>
                    </a:lnTo>
                    <a:lnTo>
                      <a:pt x="319" y="1452"/>
                    </a:lnTo>
                    <a:lnTo>
                      <a:pt x="248" y="1283"/>
                    </a:lnTo>
                    <a:lnTo>
                      <a:pt x="186" y="1115"/>
                    </a:lnTo>
                    <a:lnTo>
                      <a:pt x="151" y="1009"/>
                    </a:lnTo>
                    <a:lnTo>
                      <a:pt x="107" y="885"/>
                    </a:lnTo>
                    <a:lnTo>
                      <a:pt x="63" y="770"/>
                    </a:lnTo>
                    <a:lnTo>
                      <a:pt x="36" y="655"/>
                    </a:lnTo>
                    <a:lnTo>
                      <a:pt x="9" y="540"/>
                    </a:lnTo>
                    <a:lnTo>
                      <a:pt x="0" y="424"/>
                    </a:lnTo>
                    <a:lnTo>
                      <a:pt x="9" y="363"/>
                    </a:lnTo>
                    <a:lnTo>
                      <a:pt x="18" y="309"/>
                    </a:lnTo>
                    <a:lnTo>
                      <a:pt x="27" y="256"/>
                    </a:lnTo>
                    <a:lnTo>
                      <a:pt x="53" y="204"/>
                    </a:lnTo>
                    <a:lnTo>
                      <a:pt x="71" y="168"/>
                    </a:lnTo>
                    <a:lnTo>
                      <a:pt x="98" y="133"/>
                    </a:lnTo>
                    <a:lnTo>
                      <a:pt x="133" y="106"/>
                    </a:lnTo>
                    <a:lnTo>
                      <a:pt x="169" y="79"/>
                    </a:lnTo>
                    <a:lnTo>
                      <a:pt x="258" y="44"/>
                    </a:lnTo>
                    <a:lnTo>
                      <a:pt x="346" y="17"/>
                    </a:lnTo>
                    <a:lnTo>
                      <a:pt x="444" y="0"/>
                    </a:lnTo>
                    <a:lnTo>
                      <a:pt x="541" y="9"/>
                    </a:lnTo>
                    <a:lnTo>
                      <a:pt x="639" y="17"/>
                    </a:lnTo>
                    <a:lnTo>
                      <a:pt x="727" y="44"/>
                    </a:lnTo>
                    <a:lnTo>
                      <a:pt x="824" y="89"/>
                    </a:lnTo>
                    <a:lnTo>
                      <a:pt x="913" y="150"/>
                    </a:lnTo>
                    <a:lnTo>
                      <a:pt x="993" y="221"/>
                    </a:lnTo>
                    <a:lnTo>
                      <a:pt x="1064" y="301"/>
                    </a:lnTo>
                    <a:lnTo>
                      <a:pt x="1135" y="389"/>
                    </a:lnTo>
                    <a:lnTo>
                      <a:pt x="1187" y="478"/>
                    </a:lnTo>
                    <a:lnTo>
                      <a:pt x="1241" y="575"/>
                    </a:lnTo>
                    <a:lnTo>
                      <a:pt x="1285" y="682"/>
                    </a:lnTo>
                    <a:lnTo>
                      <a:pt x="1338" y="867"/>
                    </a:lnTo>
                    <a:lnTo>
                      <a:pt x="1374" y="1053"/>
                    </a:lnTo>
                    <a:lnTo>
                      <a:pt x="1400" y="1248"/>
                    </a:lnTo>
                    <a:lnTo>
                      <a:pt x="1418" y="1442"/>
                    </a:lnTo>
                    <a:lnTo>
                      <a:pt x="1427" y="1637"/>
                    </a:lnTo>
                    <a:lnTo>
                      <a:pt x="1445" y="1833"/>
                    </a:lnTo>
                    <a:lnTo>
                      <a:pt x="1463" y="2027"/>
                    </a:lnTo>
                    <a:lnTo>
                      <a:pt x="1489" y="2213"/>
                    </a:lnTo>
                    <a:lnTo>
                      <a:pt x="1525" y="2373"/>
                    </a:lnTo>
                    <a:lnTo>
                      <a:pt x="1569" y="2532"/>
                    </a:lnTo>
                    <a:lnTo>
                      <a:pt x="1622" y="2691"/>
                    </a:lnTo>
                    <a:lnTo>
                      <a:pt x="1675" y="2851"/>
                    </a:lnTo>
                    <a:lnTo>
                      <a:pt x="1719" y="3010"/>
                    </a:lnTo>
                    <a:lnTo>
                      <a:pt x="1763" y="3169"/>
                    </a:lnTo>
                    <a:lnTo>
                      <a:pt x="1791" y="3329"/>
                    </a:lnTo>
                    <a:lnTo>
                      <a:pt x="1808" y="3488"/>
                    </a:lnTo>
                    <a:lnTo>
                      <a:pt x="1808" y="3550"/>
                    </a:lnTo>
                    <a:lnTo>
                      <a:pt x="1799" y="3621"/>
                    </a:lnTo>
                    <a:lnTo>
                      <a:pt x="1773" y="3683"/>
                    </a:lnTo>
                    <a:lnTo>
                      <a:pt x="1746" y="3744"/>
                    </a:lnTo>
                    <a:lnTo>
                      <a:pt x="1711" y="3798"/>
                    </a:lnTo>
                    <a:lnTo>
                      <a:pt x="1666" y="3842"/>
                    </a:lnTo>
                    <a:lnTo>
                      <a:pt x="1613" y="3887"/>
                    </a:lnTo>
                    <a:lnTo>
                      <a:pt x="1560" y="3913"/>
                    </a:lnTo>
                    <a:lnTo>
                      <a:pt x="1515" y="3922"/>
                    </a:lnTo>
                    <a:lnTo>
                      <a:pt x="1481" y="3913"/>
                    </a:lnTo>
                    <a:lnTo>
                      <a:pt x="1436" y="3895"/>
                    </a:lnTo>
                    <a:lnTo>
                      <a:pt x="1392" y="3869"/>
                    </a:lnTo>
                    <a:lnTo>
                      <a:pt x="1356" y="3833"/>
                    </a:lnTo>
                    <a:lnTo>
                      <a:pt x="1320" y="3789"/>
                    </a:lnTo>
                    <a:lnTo>
                      <a:pt x="1294" y="3754"/>
                    </a:lnTo>
                    <a:lnTo>
                      <a:pt x="1267" y="3709"/>
                    </a:lnTo>
                    <a:lnTo>
                      <a:pt x="1197" y="3559"/>
                    </a:lnTo>
                    <a:lnTo>
                      <a:pt x="1126" y="3399"/>
                    </a:lnTo>
                    <a:lnTo>
                      <a:pt x="1064" y="3240"/>
                    </a:lnTo>
                    <a:lnTo>
                      <a:pt x="1010" y="3081"/>
                    </a:lnTo>
                    <a:lnTo>
                      <a:pt x="957" y="2921"/>
                    </a:lnTo>
                    <a:lnTo>
                      <a:pt x="895" y="2762"/>
                    </a:lnTo>
                    <a:lnTo>
                      <a:pt x="842" y="2593"/>
                    </a:lnTo>
                    <a:lnTo>
                      <a:pt x="780" y="2443"/>
                    </a:lnTo>
                    <a:close/>
                  </a:path>
                </a:pathLst>
              </a:custGeom>
              <a:solidFill>
                <a:srgbClr val="9C8F73"/>
              </a:solidFill>
              <a:ln w="9525">
                <a:noFill/>
                <a:round/>
                <a:headEnd/>
                <a:tailEnd/>
              </a:ln>
            </p:spPr>
            <p:txBody>
              <a:bodyPr>
                <a:prstTxWarp prst="textNoShape">
                  <a:avLst/>
                </a:prstTxWarp>
              </a:bodyPr>
              <a:lstStyle/>
              <a:p>
                <a:endParaRPr lang="en-US"/>
              </a:p>
            </p:txBody>
          </p:sp>
          <p:sp>
            <p:nvSpPr>
              <p:cNvPr id="30826" name="Freeform 225"/>
              <p:cNvSpPr>
                <a:spLocks/>
              </p:cNvSpPr>
              <p:nvPr/>
            </p:nvSpPr>
            <p:spPr bwMode="auto">
              <a:xfrm>
                <a:off x="2943" y="2018"/>
                <a:ext cx="128" cy="290"/>
              </a:xfrm>
              <a:custGeom>
                <a:avLst/>
                <a:gdLst>
                  <a:gd name="T0" fmla="*/ 691 w 1666"/>
                  <a:gd name="T1" fmla="*/ 2187 h 3762"/>
                  <a:gd name="T2" fmla="*/ 540 w 1666"/>
                  <a:gd name="T3" fmla="*/ 1859 h 3762"/>
                  <a:gd name="T4" fmla="*/ 389 w 1666"/>
                  <a:gd name="T5" fmla="*/ 1532 h 3762"/>
                  <a:gd name="T6" fmla="*/ 248 w 1666"/>
                  <a:gd name="T7" fmla="*/ 1195 h 3762"/>
                  <a:gd name="T8" fmla="*/ 151 w 1666"/>
                  <a:gd name="T9" fmla="*/ 921 h 3762"/>
                  <a:gd name="T10" fmla="*/ 71 w 1666"/>
                  <a:gd name="T11" fmla="*/ 708 h 3762"/>
                  <a:gd name="T12" fmla="*/ 8 w 1666"/>
                  <a:gd name="T13" fmla="*/ 486 h 3762"/>
                  <a:gd name="T14" fmla="*/ 0 w 1666"/>
                  <a:gd name="T15" fmla="*/ 327 h 3762"/>
                  <a:gd name="T16" fmla="*/ 18 w 1666"/>
                  <a:gd name="T17" fmla="*/ 221 h 3762"/>
                  <a:gd name="T18" fmla="*/ 53 w 1666"/>
                  <a:gd name="T19" fmla="*/ 141 h 3762"/>
                  <a:gd name="T20" fmla="*/ 107 w 1666"/>
                  <a:gd name="T21" fmla="*/ 88 h 3762"/>
                  <a:gd name="T22" fmla="*/ 204 w 1666"/>
                  <a:gd name="T23" fmla="*/ 35 h 3762"/>
                  <a:gd name="T24" fmla="*/ 372 w 1666"/>
                  <a:gd name="T25" fmla="*/ 0 h 3762"/>
                  <a:gd name="T26" fmla="*/ 540 w 1666"/>
                  <a:gd name="T27" fmla="*/ 18 h 3762"/>
                  <a:gd name="T28" fmla="*/ 699 w 1666"/>
                  <a:gd name="T29" fmla="*/ 79 h 3762"/>
                  <a:gd name="T30" fmla="*/ 859 w 1666"/>
                  <a:gd name="T31" fmla="*/ 212 h 3762"/>
                  <a:gd name="T32" fmla="*/ 1001 w 1666"/>
                  <a:gd name="T33" fmla="*/ 371 h 3762"/>
                  <a:gd name="T34" fmla="*/ 1098 w 1666"/>
                  <a:gd name="T35" fmla="*/ 557 h 3762"/>
                  <a:gd name="T36" fmla="*/ 1187 w 1666"/>
                  <a:gd name="T37" fmla="*/ 832 h 3762"/>
                  <a:gd name="T38" fmla="*/ 1249 w 1666"/>
                  <a:gd name="T39" fmla="*/ 1212 h 3762"/>
                  <a:gd name="T40" fmla="*/ 1285 w 1666"/>
                  <a:gd name="T41" fmla="*/ 1602 h 3762"/>
                  <a:gd name="T42" fmla="*/ 1311 w 1666"/>
                  <a:gd name="T43" fmla="*/ 1982 h 3762"/>
                  <a:gd name="T44" fmla="*/ 1382 w 1666"/>
                  <a:gd name="T45" fmla="*/ 2328 h 3762"/>
                  <a:gd name="T46" fmla="*/ 1471 w 1666"/>
                  <a:gd name="T47" fmla="*/ 2629 h 3762"/>
                  <a:gd name="T48" fmla="*/ 1577 w 1666"/>
                  <a:gd name="T49" fmla="*/ 2930 h 3762"/>
                  <a:gd name="T50" fmla="*/ 1648 w 1666"/>
                  <a:gd name="T51" fmla="*/ 3240 h 3762"/>
                  <a:gd name="T52" fmla="*/ 1666 w 1666"/>
                  <a:gd name="T53" fmla="*/ 3443 h 3762"/>
                  <a:gd name="T54" fmla="*/ 1639 w 1666"/>
                  <a:gd name="T55" fmla="*/ 3558 h 3762"/>
                  <a:gd name="T56" fmla="*/ 1586 w 1666"/>
                  <a:gd name="T57" fmla="*/ 3655 h 3762"/>
                  <a:gd name="T58" fmla="*/ 1506 w 1666"/>
                  <a:gd name="T59" fmla="*/ 3736 h 3762"/>
                  <a:gd name="T60" fmla="*/ 1418 w 1666"/>
                  <a:gd name="T61" fmla="*/ 3762 h 3762"/>
                  <a:gd name="T62" fmla="*/ 1346 w 1666"/>
                  <a:gd name="T63" fmla="*/ 3744 h 3762"/>
                  <a:gd name="T64" fmla="*/ 1275 w 1666"/>
                  <a:gd name="T65" fmla="*/ 3683 h 3762"/>
                  <a:gd name="T66" fmla="*/ 1223 w 1666"/>
                  <a:gd name="T67" fmla="*/ 3621 h 3762"/>
                  <a:gd name="T68" fmla="*/ 1134 w 1666"/>
                  <a:gd name="T69" fmla="*/ 3435 h 3762"/>
                  <a:gd name="T70" fmla="*/ 1019 w 1666"/>
                  <a:gd name="T71" fmla="*/ 3125 h 3762"/>
                  <a:gd name="T72" fmla="*/ 921 w 1666"/>
                  <a:gd name="T73" fmla="*/ 2815 h 3762"/>
                  <a:gd name="T74" fmla="*/ 814 w 1666"/>
                  <a:gd name="T75" fmla="*/ 2505 h 3762"/>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666"/>
                  <a:gd name="T115" fmla="*/ 0 h 3762"/>
                  <a:gd name="T116" fmla="*/ 1666 w 1666"/>
                  <a:gd name="T117" fmla="*/ 3762 h 3762"/>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666" h="3762">
                    <a:moveTo>
                      <a:pt x="762" y="2355"/>
                    </a:moveTo>
                    <a:lnTo>
                      <a:pt x="691" y="2187"/>
                    </a:lnTo>
                    <a:lnTo>
                      <a:pt x="620" y="2018"/>
                    </a:lnTo>
                    <a:lnTo>
                      <a:pt x="540" y="1859"/>
                    </a:lnTo>
                    <a:lnTo>
                      <a:pt x="461" y="1691"/>
                    </a:lnTo>
                    <a:lnTo>
                      <a:pt x="389" y="1532"/>
                    </a:lnTo>
                    <a:lnTo>
                      <a:pt x="319" y="1363"/>
                    </a:lnTo>
                    <a:lnTo>
                      <a:pt x="248" y="1195"/>
                    </a:lnTo>
                    <a:lnTo>
                      <a:pt x="186" y="1026"/>
                    </a:lnTo>
                    <a:lnTo>
                      <a:pt x="151" y="921"/>
                    </a:lnTo>
                    <a:lnTo>
                      <a:pt x="107" y="814"/>
                    </a:lnTo>
                    <a:lnTo>
                      <a:pt x="71" y="708"/>
                    </a:lnTo>
                    <a:lnTo>
                      <a:pt x="35" y="593"/>
                    </a:lnTo>
                    <a:lnTo>
                      <a:pt x="8" y="486"/>
                    </a:lnTo>
                    <a:lnTo>
                      <a:pt x="0" y="381"/>
                    </a:lnTo>
                    <a:lnTo>
                      <a:pt x="0" y="327"/>
                    </a:lnTo>
                    <a:lnTo>
                      <a:pt x="8" y="274"/>
                    </a:lnTo>
                    <a:lnTo>
                      <a:pt x="18" y="221"/>
                    </a:lnTo>
                    <a:lnTo>
                      <a:pt x="35" y="177"/>
                    </a:lnTo>
                    <a:lnTo>
                      <a:pt x="53" y="141"/>
                    </a:lnTo>
                    <a:lnTo>
                      <a:pt x="79" y="115"/>
                    </a:lnTo>
                    <a:lnTo>
                      <a:pt x="107" y="88"/>
                    </a:lnTo>
                    <a:lnTo>
                      <a:pt x="133" y="70"/>
                    </a:lnTo>
                    <a:lnTo>
                      <a:pt x="204" y="35"/>
                    </a:lnTo>
                    <a:lnTo>
                      <a:pt x="284" y="8"/>
                    </a:lnTo>
                    <a:lnTo>
                      <a:pt x="372" y="0"/>
                    </a:lnTo>
                    <a:lnTo>
                      <a:pt x="461" y="0"/>
                    </a:lnTo>
                    <a:lnTo>
                      <a:pt x="540" y="18"/>
                    </a:lnTo>
                    <a:lnTo>
                      <a:pt x="611" y="35"/>
                    </a:lnTo>
                    <a:lnTo>
                      <a:pt x="699" y="79"/>
                    </a:lnTo>
                    <a:lnTo>
                      <a:pt x="788" y="141"/>
                    </a:lnTo>
                    <a:lnTo>
                      <a:pt x="859" y="212"/>
                    </a:lnTo>
                    <a:lnTo>
                      <a:pt x="930" y="292"/>
                    </a:lnTo>
                    <a:lnTo>
                      <a:pt x="1001" y="371"/>
                    </a:lnTo>
                    <a:lnTo>
                      <a:pt x="1054" y="460"/>
                    </a:lnTo>
                    <a:lnTo>
                      <a:pt x="1098" y="557"/>
                    </a:lnTo>
                    <a:lnTo>
                      <a:pt x="1134" y="645"/>
                    </a:lnTo>
                    <a:lnTo>
                      <a:pt x="1187" y="832"/>
                    </a:lnTo>
                    <a:lnTo>
                      <a:pt x="1223" y="1018"/>
                    </a:lnTo>
                    <a:lnTo>
                      <a:pt x="1249" y="1212"/>
                    </a:lnTo>
                    <a:lnTo>
                      <a:pt x="1267" y="1407"/>
                    </a:lnTo>
                    <a:lnTo>
                      <a:pt x="1285" y="1602"/>
                    </a:lnTo>
                    <a:lnTo>
                      <a:pt x="1293" y="1788"/>
                    </a:lnTo>
                    <a:lnTo>
                      <a:pt x="1311" y="1982"/>
                    </a:lnTo>
                    <a:lnTo>
                      <a:pt x="1346" y="2177"/>
                    </a:lnTo>
                    <a:lnTo>
                      <a:pt x="1382" y="2328"/>
                    </a:lnTo>
                    <a:lnTo>
                      <a:pt x="1426" y="2478"/>
                    </a:lnTo>
                    <a:lnTo>
                      <a:pt x="1471" y="2629"/>
                    </a:lnTo>
                    <a:lnTo>
                      <a:pt x="1523" y="2780"/>
                    </a:lnTo>
                    <a:lnTo>
                      <a:pt x="1577" y="2930"/>
                    </a:lnTo>
                    <a:lnTo>
                      <a:pt x="1612" y="3080"/>
                    </a:lnTo>
                    <a:lnTo>
                      <a:pt x="1648" y="3240"/>
                    </a:lnTo>
                    <a:lnTo>
                      <a:pt x="1666" y="3391"/>
                    </a:lnTo>
                    <a:lnTo>
                      <a:pt x="1666" y="3443"/>
                    </a:lnTo>
                    <a:lnTo>
                      <a:pt x="1656" y="3506"/>
                    </a:lnTo>
                    <a:lnTo>
                      <a:pt x="1639" y="3558"/>
                    </a:lnTo>
                    <a:lnTo>
                      <a:pt x="1612" y="3612"/>
                    </a:lnTo>
                    <a:lnTo>
                      <a:pt x="1586" y="3655"/>
                    </a:lnTo>
                    <a:lnTo>
                      <a:pt x="1541" y="3700"/>
                    </a:lnTo>
                    <a:lnTo>
                      <a:pt x="1506" y="3736"/>
                    </a:lnTo>
                    <a:lnTo>
                      <a:pt x="1453" y="3753"/>
                    </a:lnTo>
                    <a:lnTo>
                      <a:pt x="1418" y="3762"/>
                    </a:lnTo>
                    <a:lnTo>
                      <a:pt x="1382" y="3762"/>
                    </a:lnTo>
                    <a:lnTo>
                      <a:pt x="1346" y="3744"/>
                    </a:lnTo>
                    <a:lnTo>
                      <a:pt x="1311" y="3718"/>
                    </a:lnTo>
                    <a:lnTo>
                      <a:pt x="1275" y="3683"/>
                    </a:lnTo>
                    <a:lnTo>
                      <a:pt x="1249" y="3655"/>
                    </a:lnTo>
                    <a:lnTo>
                      <a:pt x="1223" y="3621"/>
                    </a:lnTo>
                    <a:lnTo>
                      <a:pt x="1205" y="3585"/>
                    </a:lnTo>
                    <a:lnTo>
                      <a:pt x="1134" y="3435"/>
                    </a:lnTo>
                    <a:lnTo>
                      <a:pt x="1072" y="3284"/>
                    </a:lnTo>
                    <a:lnTo>
                      <a:pt x="1019" y="3125"/>
                    </a:lnTo>
                    <a:lnTo>
                      <a:pt x="965" y="2974"/>
                    </a:lnTo>
                    <a:lnTo>
                      <a:pt x="921" y="2815"/>
                    </a:lnTo>
                    <a:lnTo>
                      <a:pt x="868" y="2665"/>
                    </a:lnTo>
                    <a:lnTo>
                      <a:pt x="814" y="2505"/>
                    </a:lnTo>
                    <a:lnTo>
                      <a:pt x="762" y="2355"/>
                    </a:lnTo>
                    <a:close/>
                  </a:path>
                </a:pathLst>
              </a:custGeom>
              <a:solidFill>
                <a:srgbClr val="A39678"/>
              </a:solidFill>
              <a:ln w="9525">
                <a:noFill/>
                <a:round/>
                <a:headEnd/>
                <a:tailEnd/>
              </a:ln>
            </p:spPr>
            <p:txBody>
              <a:bodyPr>
                <a:prstTxWarp prst="textNoShape">
                  <a:avLst/>
                </a:prstTxWarp>
              </a:bodyPr>
              <a:lstStyle/>
              <a:p>
                <a:endParaRPr lang="en-US"/>
              </a:p>
            </p:txBody>
          </p:sp>
          <p:sp>
            <p:nvSpPr>
              <p:cNvPr id="30827" name="Freeform 226"/>
              <p:cNvSpPr>
                <a:spLocks/>
              </p:cNvSpPr>
              <p:nvPr/>
            </p:nvSpPr>
            <p:spPr bwMode="auto">
              <a:xfrm>
                <a:off x="2950" y="2024"/>
                <a:ext cx="118" cy="277"/>
              </a:xfrm>
              <a:custGeom>
                <a:avLst/>
                <a:gdLst>
                  <a:gd name="T0" fmla="*/ 683 w 1533"/>
                  <a:gd name="T1" fmla="*/ 2099 h 3603"/>
                  <a:gd name="T2" fmla="*/ 541 w 1533"/>
                  <a:gd name="T3" fmla="*/ 1771 h 3603"/>
                  <a:gd name="T4" fmla="*/ 390 w 1533"/>
                  <a:gd name="T5" fmla="*/ 1434 h 3603"/>
                  <a:gd name="T6" fmla="*/ 257 w 1533"/>
                  <a:gd name="T7" fmla="*/ 1107 h 3603"/>
                  <a:gd name="T8" fmla="*/ 159 w 1533"/>
                  <a:gd name="T9" fmla="*/ 833 h 3603"/>
                  <a:gd name="T10" fmla="*/ 80 w 1533"/>
                  <a:gd name="T11" fmla="*/ 638 h 3603"/>
                  <a:gd name="T12" fmla="*/ 18 w 1533"/>
                  <a:gd name="T13" fmla="*/ 444 h 3603"/>
                  <a:gd name="T14" fmla="*/ 0 w 1533"/>
                  <a:gd name="T15" fmla="*/ 293 h 3603"/>
                  <a:gd name="T16" fmla="*/ 18 w 1533"/>
                  <a:gd name="T17" fmla="*/ 196 h 3603"/>
                  <a:gd name="T18" fmla="*/ 44 w 1533"/>
                  <a:gd name="T19" fmla="*/ 124 h 3603"/>
                  <a:gd name="T20" fmla="*/ 80 w 1533"/>
                  <a:gd name="T21" fmla="*/ 71 h 3603"/>
                  <a:gd name="T22" fmla="*/ 169 w 1533"/>
                  <a:gd name="T23" fmla="*/ 27 h 3603"/>
                  <a:gd name="T24" fmla="*/ 310 w 1533"/>
                  <a:gd name="T25" fmla="*/ 0 h 3603"/>
                  <a:gd name="T26" fmla="*/ 453 w 1533"/>
                  <a:gd name="T27" fmla="*/ 9 h 3603"/>
                  <a:gd name="T28" fmla="*/ 594 w 1533"/>
                  <a:gd name="T29" fmla="*/ 80 h 3603"/>
                  <a:gd name="T30" fmla="*/ 745 w 1533"/>
                  <a:gd name="T31" fmla="*/ 204 h 3603"/>
                  <a:gd name="T32" fmla="*/ 868 w 1533"/>
                  <a:gd name="T33" fmla="*/ 355 h 3603"/>
                  <a:gd name="T34" fmla="*/ 966 w 1533"/>
                  <a:gd name="T35" fmla="*/ 531 h 3603"/>
                  <a:gd name="T36" fmla="*/ 1055 w 1533"/>
                  <a:gd name="T37" fmla="*/ 806 h 3603"/>
                  <a:gd name="T38" fmla="*/ 1116 w 1533"/>
                  <a:gd name="T39" fmla="*/ 1178 h 3603"/>
                  <a:gd name="T40" fmla="*/ 1144 w 1533"/>
                  <a:gd name="T41" fmla="*/ 1567 h 3603"/>
                  <a:gd name="T42" fmla="*/ 1178 w 1533"/>
                  <a:gd name="T43" fmla="*/ 1948 h 3603"/>
                  <a:gd name="T44" fmla="*/ 1249 w 1533"/>
                  <a:gd name="T45" fmla="*/ 2285 h 3603"/>
                  <a:gd name="T46" fmla="*/ 1338 w 1533"/>
                  <a:gd name="T47" fmla="*/ 2567 h 3603"/>
                  <a:gd name="T48" fmla="*/ 1436 w 1533"/>
                  <a:gd name="T49" fmla="*/ 2860 h 3603"/>
                  <a:gd name="T50" fmla="*/ 1515 w 1533"/>
                  <a:gd name="T51" fmla="*/ 3152 h 3603"/>
                  <a:gd name="T52" fmla="*/ 1533 w 1533"/>
                  <a:gd name="T53" fmla="*/ 3338 h 3603"/>
                  <a:gd name="T54" fmla="*/ 1515 w 1533"/>
                  <a:gd name="T55" fmla="*/ 3436 h 3603"/>
                  <a:gd name="T56" fmla="*/ 1462 w 1533"/>
                  <a:gd name="T57" fmla="*/ 3515 h 3603"/>
                  <a:gd name="T58" fmla="*/ 1400 w 1533"/>
                  <a:gd name="T59" fmla="*/ 3577 h 3603"/>
                  <a:gd name="T60" fmla="*/ 1329 w 1533"/>
                  <a:gd name="T61" fmla="*/ 3603 h 3603"/>
                  <a:gd name="T62" fmla="*/ 1267 w 1533"/>
                  <a:gd name="T63" fmla="*/ 3585 h 3603"/>
                  <a:gd name="T64" fmla="*/ 1205 w 1533"/>
                  <a:gd name="T65" fmla="*/ 3542 h 3603"/>
                  <a:gd name="T66" fmla="*/ 1161 w 1533"/>
                  <a:gd name="T67" fmla="*/ 3480 h 3603"/>
                  <a:gd name="T68" fmla="*/ 1090 w 1533"/>
                  <a:gd name="T69" fmla="*/ 3311 h 3603"/>
                  <a:gd name="T70" fmla="*/ 983 w 1533"/>
                  <a:gd name="T71" fmla="*/ 3019 h 3603"/>
                  <a:gd name="T72" fmla="*/ 895 w 1533"/>
                  <a:gd name="T73" fmla="*/ 2718 h 3603"/>
                  <a:gd name="T74" fmla="*/ 806 w 1533"/>
                  <a:gd name="T75" fmla="*/ 2417 h 3603"/>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533"/>
                  <a:gd name="T115" fmla="*/ 0 h 3603"/>
                  <a:gd name="T116" fmla="*/ 1533 w 1533"/>
                  <a:gd name="T117" fmla="*/ 3603 h 3603"/>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533" h="3603">
                    <a:moveTo>
                      <a:pt x="753" y="2276"/>
                    </a:moveTo>
                    <a:lnTo>
                      <a:pt x="683" y="2099"/>
                    </a:lnTo>
                    <a:lnTo>
                      <a:pt x="612" y="1940"/>
                    </a:lnTo>
                    <a:lnTo>
                      <a:pt x="541" y="1771"/>
                    </a:lnTo>
                    <a:lnTo>
                      <a:pt x="470" y="1603"/>
                    </a:lnTo>
                    <a:lnTo>
                      <a:pt x="390" y="1434"/>
                    </a:lnTo>
                    <a:lnTo>
                      <a:pt x="328" y="1275"/>
                    </a:lnTo>
                    <a:lnTo>
                      <a:pt x="257" y="1107"/>
                    </a:lnTo>
                    <a:lnTo>
                      <a:pt x="195" y="930"/>
                    </a:lnTo>
                    <a:lnTo>
                      <a:pt x="159" y="833"/>
                    </a:lnTo>
                    <a:lnTo>
                      <a:pt x="125" y="735"/>
                    </a:lnTo>
                    <a:lnTo>
                      <a:pt x="80" y="638"/>
                    </a:lnTo>
                    <a:lnTo>
                      <a:pt x="44" y="541"/>
                    </a:lnTo>
                    <a:lnTo>
                      <a:pt x="18" y="444"/>
                    </a:lnTo>
                    <a:lnTo>
                      <a:pt x="10" y="345"/>
                    </a:lnTo>
                    <a:lnTo>
                      <a:pt x="0" y="293"/>
                    </a:lnTo>
                    <a:lnTo>
                      <a:pt x="10" y="240"/>
                    </a:lnTo>
                    <a:lnTo>
                      <a:pt x="18" y="196"/>
                    </a:lnTo>
                    <a:lnTo>
                      <a:pt x="26" y="151"/>
                    </a:lnTo>
                    <a:lnTo>
                      <a:pt x="44" y="124"/>
                    </a:lnTo>
                    <a:lnTo>
                      <a:pt x="62" y="98"/>
                    </a:lnTo>
                    <a:lnTo>
                      <a:pt x="80" y="71"/>
                    </a:lnTo>
                    <a:lnTo>
                      <a:pt x="107" y="53"/>
                    </a:lnTo>
                    <a:lnTo>
                      <a:pt x="169" y="27"/>
                    </a:lnTo>
                    <a:lnTo>
                      <a:pt x="231" y="9"/>
                    </a:lnTo>
                    <a:lnTo>
                      <a:pt x="310" y="0"/>
                    </a:lnTo>
                    <a:lnTo>
                      <a:pt x="381" y="0"/>
                    </a:lnTo>
                    <a:lnTo>
                      <a:pt x="453" y="9"/>
                    </a:lnTo>
                    <a:lnTo>
                      <a:pt x="505" y="35"/>
                    </a:lnTo>
                    <a:lnTo>
                      <a:pt x="594" y="80"/>
                    </a:lnTo>
                    <a:lnTo>
                      <a:pt x="673" y="133"/>
                    </a:lnTo>
                    <a:lnTo>
                      <a:pt x="745" y="204"/>
                    </a:lnTo>
                    <a:lnTo>
                      <a:pt x="816" y="275"/>
                    </a:lnTo>
                    <a:lnTo>
                      <a:pt x="868" y="355"/>
                    </a:lnTo>
                    <a:lnTo>
                      <a:pt x="922" y="444"/>
                    </a:lnTo>
                    <a:lnTo>
                      <a:pt x="966" y="531"/>
                    </a:lnTo>
                    <a:lnTo>
                      <a:pt x="1001" y="620"/>
                    </a:lnTo>
                    <a:lnTo>
                      <a:pt x="1055" y="806"/>
                    </a:lnTo>
                    <a:lnTo>
                      <a:pt x="1090" y="992"/>
                    </a:lnTo>
                    <a:lnTo>
                      <a:pt x="1116" y="1178"/>
                    </a:lnTo>
                    <a:lnTo>
                      <a:pt x="1126" y="1373"/>
                    </a:lnTo>
                    <a:lnTo>
                      <a:pt x="1144" y="1567"/>
                    </a:lnTo>
                    <a:lnTo>
                      <a:pt x="1161" y="1753"/>
                    </a:lnTo>
                    <a:lnTo>
                      <a:pt x="1178" y="1948"/>
                    </a:lnTo>
                    <a:lnTo>
                      <a:pt x="1214" y="2134"/>
                    </a:lnTo>
                    <a:lnTo>
                      <a:pt x="1249" y="2285"/>
                    </a:lnTo>
                    <a:lnTo>
                      <a:pt x="1285" y="2426"/>
                    </a:lnTo>
                    <a:lnTo>
                      <a:pt x="1338" y="2567"/>
                    </a:lnTo>
                    <a:lnTo>
                      <a:pt x="1392" y="2718"/>
                    </a:lnTo>
                    <a:lnTo>
                      <a:pt x="1436" y="2860"/>
                    </a:lnTo>
                    <a:lnTo>
                      <a:pt x="1480" y="3002"/>
                    </a:lnTo>
                    <a:lnTo>
                      <a:pt x="1515" y="3152"/>
                    </a:lnTo>
                    <a:lnTo>
                      <a:pt x="1533" y="3294"/>
                    </a:lnTo>
                    <a:lnTo>
                      <a:pt x="1533" y="3338"/>
                    </a:lnTo>
                    <a:lnTo>
                      <a:pt x="1524" y="3391"/>
                    </a:lnTo>
                    <a:lnTo>
                      <a:pt x="1515" y="3436"/>
                    </a:lnTo>
                    <a:lnTo>
                      <a:pt x="1489" y="3480"/>
                    </a:lnTo>
                    <a:lnTo>
                      <a:pt x="1462" y="3515"/>
                    </a:lnTo>
                    <a:lnTo>
                      <a:pt x="1436" y="3551"/>
                    </a:lnTo>
                    <a:lnTo>
                      <a:pt x="1400" y="3577"/>
                    </a:lnTo>
                    <a:lnTo>
                      <a:pt x="1356" y="3603"/>
                    </a:lnTo>
                    <a:lnTo>
                      <a:pt x="1329" y="3603"/>
                    </a:lnTo>
                    <a:lnTo>
                      <a:pt x="1293" y="3603"/>
                    </a:lnTo>
                    <a:lnTo>
                      <a:pt x="1267" y="3585"/>
                    </a:lnTo>
                    <a:lnTo>
                      <a:pt x="1241" y="3568"/>
                    </a:lnTo>
                    <a:lnTo>
                      <a:pt x="1205" y="3542"/>
                    </a:lnTo>
                    <a:lnTo>
                      <a:pt x="1188" y="3515"/>
                    </a:lnTo>
                    <a:lnTo>
                      <a:pt x="1161" y="3480"/>
                    </a:lnTo>
                    <a:lnTo>
                      <a:pt x="1152" y="3453"/>
                    </a:lnTo>
                    <a:lnTo>
                      <a:pt x="1090" y="3311"/>
                    </a:lnTo>
                    <a:lnTo>
                      <a:pt x="1037" y="3161"/>
                    </a:lnTo>
                    <a:lnTo>
                      <a:pt x="983" y="3019"/>
                    </a:lnTo>
                    <a:lnTo>
                      <a:pt x="939" y="2869"/>
                    </a:lnTo>
                    <a:lnTo>
                      <a:pt x="895" y="2718"/>
                    </a:lnTo>
                    <a:lnTo>
                      <a:pt x="850" y="2567"/>
                    </a:lnTo>
                    <a:lnTo>
                      <a:pt x="806" y="2417"/>
                    </a:lnTo>
                    <a:lnTo>
                      <a:pt x="753" y="2276"/>
                    </a:lnTo>
                    <a:close/>
                  </a:path>
                </a:pathLst>
              </a:custGeom>
              <a:solidFill>
                <a:srgbClr val="AA9C7D"/>
              </a:solidFill>
              <a:ln w="9525">
                <a:noFill/>
                <a:round/>
                <a:headEnd/>
                <a:tailEnd/>
              </a:ln>
            </p:spPr>
            <p:txBody>
              <a:bodyPr>
                <a:prstTxWarp prst="textNoShape">
                  <a:avLst/>
                </a:prstTxWarp>
              </a:bodyPr>
              <a:lstStyle/>
              <a:p>
                <a:endParaRPr lang="en-US"/>
              </a:p>
            </p:txBody>
          </p:sp>
          <p:sp>
            <p:nvSpPr>
              <p:cNvPr id="30828" name="Freeform 227"/>
              <p:cNvSpPr>
                <a:spLocks/>
              </p:cNvSpPr>
              <p:nvPr/>
            </p:nvSpPr>
            <p:spPr bwMode="auto">
              <a:xfrm>
                <a:off x="3079" y="2024"/>
                <a:ext cx="125" cy="100"/>
              </a:xfrm>
              <a:custGeom>
                <a:avLst/>
                <a:gdLst>
                  <a:gd name="T0" fmla="*/ 293 w 1622"/>
                  <a:gd name="T1" fmla="*/ 1098 h 1302"/>
                  <a:gd name="T2" fmla="*/ 230 w 1622"/>
                  <a:gd name="T3" fmla="*/ 1018 h 1302"/>
                  <a:gd name="T4" fmla="*/ 186 w 1622"/>
                  <a:gd name="T5" fmla="*/ 929 h 1302"/>
                  <a:gd name="T6" fmla="*/ 133 w 1622"/>
                  <a:gd name="T7" fmla="*/ 842 h 1302"/>
                  <a:gd name="T8" fmla="*/ 97 w 1622"/>
                  <a:gd name="T9" fmla="*/ 753 h 1302"/>
                  <a:gd name="T10" fmla="*/ 62 w 1622"/>
                  <a:gd name="T11" fmla="*/ 655 h 1302"/>
                  <a:gd name="T12" fmla="*/ 35 w 1622"/>
                  <a:gd name="T13" fmla="*/ 558 h 1302"/>
                  <a:gd name="T14" fmla="*/ 9 w 1622"/>
                  <a:gd name="T15" fmla="*/ 461 h 1302"/>
                  <a:gd name="T16" fmla="*/ 0 w 1622"/>
                  <a:gd name="T17" fmla="*/ 363 h 1302"/>
                  <a:gd name="T18" fmla="*/ 0 w 1622"/>
                  <a:gd name="T19" fmla="*/ 319 h 1302"/>
                  <a:gd name="T20" fmla="*/ 0 w 1622"/>
                  <a:gd name="T21" fmla="*/ 274 h 1302"/>
                  <a:gd name="T22" fmla="*/ 17 w 1622"/>
                  <a:gd name="T23" fmla="*/ 231 h 1302"/>
                  <a:gd name="T24" fmla="*/ 35 w 1622"/>
                  <a:gd name="T25" fmla="*/ 187 h 1302"/>
                  <a:gd name="T26" fmla="*/ 62 w 1622"/>
                  <a:gd name="T27" fmla="*/ 151 h 1302"/>
                  <a:gd name="T28" fmla="*/ 89 w 1622"/>
                  <a:gd name="T29" fmla="*/ 115 h 1302"/>
                  <a:gd name="T30" fmla="*/ 124 w 1622"/>
                  <a:gd name="T31" fmla="*/ 89 h 1302"/>
                  <a:gd name="T32" fmla="*/ 168 w 1622"/>
                  <a:gd name="T33" fmla="*/ 71 h 1302"/>
                  <a:gd name="T34" fmla="*/ 257 w 1622"/>
                  <a:gd name="T35" fmla="*/ 44 h 1302"/>
                  <a:gd name="T36" fmla="*/ 345 w 1622"/>
                  <a:gd name="T37" fmla="*/ 26 h 1302"/>
                  <a:gd name="T38" fmla="*/ 442 w 1622"/>
                  <a:gd name="T39" fmla="*/ 18 h 1302"/>
                  <a:gd name="T40" fmla="*/ 531 w 1622"/>
                  <a:gd name="T41" fmla="*/ 18 h 1302"/>
                  <a:gd name="T42" fmla="*/ 629 w 1622"/>
                  <a:gd name="T43" fmla="*/ 18 h 1302"/>
                  <a:gd name="T44" fmla="*/ 726 w 1622"/>
                  <a:gd name="T45" fmla="*/ 18 h 1302"/>
                  <a:gd name="T46" fmla="*/ 824 w 1622"/>
                  <a:gd name="T47" fmla="*/ 26 h 1302"/>
                  <a:gd name="T48" fmla="*/ 921 w 1622"/>
                  <a:gd name="T49" fmla="*/ 26 h 1302"/>
                  <a:gd name="T50" fmla="*/ 1002 w 1622"/>
                  <a:gd name="T51" fmla="*/ 26 h 1302"/>
                  <a:gd name="T52" fmla="*/ 1099 w 1622"/>
                  <a:gd name="T53" fmla="*/ 18 h 1302"/>
                  <a:gd name="T54" fmla="*/ 1187 w 1622"/>
                  <a:gd name="T55" fmla="*/ 9 h 1302"/>
                  <a:gd name="T56" fmla="*/ 1276 w 1622"/>
                  <a:gd name="T57" fmla="*/ 0 h 1302"/>
                  <a:gd name="T58" fmla="*/ 1364 w 1622"/>
                  <a:gd name="T59" fmla="*/ 0 h 1302"/>
                  <a:gd name="T60" fmla="*/ 1453 w 1622"/>
                  <a:gd name="T61" fmla="*/ 9 h 1302"/>
                  <a:gd name="T62" fmla="*/ 1489 w 1622"/>
                  <a:gd name="T63" fmla="*/ 26 h 1302"/>
                  <a:gd name="T64" fmla="*/ 1524 w 1622"/>
                  <a:gd name="T65" fmla="*/ 44 h 1302"/>
                  <a:gd name="T66" fmla="*/ 1560 w 1622"/>
                  <a:gd name="T67" fmla="*/ 62 h 1302"/>
                  <a:gd name="T68" fmla="*/ 1586 w 1622"/>
                  <a:gd name="T69" fmla="*/ 89 h 1302"/>
                  <a:gd name="T70" fmla="*/ 1604 w 1622"/>
                  <a:gd name="T71" fmla="*/ 115 h 1302"/>
                  <a:gd name="T72" fmla="*/ 1622 w 1622"/>
                  <a:gd name="T73" fmla="*/ 142 h 1302"/>
                  <a:gd name="T74" fmla="*/ 1622 w 1622"/>
                  <a:gd name="T75" fmla="*/ 169 h 1302"/>
                  <a:gd name="T76" fmla="*/ 1622 w 1622"/>
                  <a:gd name="T77" fmla="*/ 204 h 1302"/>
                  <a:gd name="T78" fmla="*/ 1612 w 1622"/>
                  <a:gd name="T79" fmla="*/ 266 h 1302"/>
                  <a:gd name="T80" fmla="*/ 1586 w 1622"/>
                  <a:gd name="T81" fmla="*/ 328 h 1302"/>
                  <a:gd name="T82" fmla="*/ 1550 w 1622"/>
                  <a:gd name="T83" fmla="*/ 390 h 1302"/>
                  <a:gd name="T84" fmla="*/ 1506 w 1622"/>
                  <a:gd name="T85" fmla="*/ 461 h 1302"/>
                  <a:gd name="T86" fmla="*/ 1462 w 1622"/>
                  <a:gd name="T87" fmla="*/ 522 h 1302"/>
                  <a:gd name="T88" fmla="*/ 1417 w 1622"/>
                  <a:gd name="T89" fmla="*/ 576 h 1302"/>
                  <a:gd name="T90" fmla="*/ 1347 w 1622"/>
                  <a:gd name="T91" fmla="*/ 673 h 1302"/>
                  <a:gd name="T92" fmla="*/ 1267 w 1622"/>
                  <a:gd name="T93" fmla="*/ 780 h 1302"/>
                  <a:gd name="T94" fmla="*/ 1179 w 1622"/>
                  <a:gd name="T95" fmla="*/ 877 h 1302"/>
                  <a:gd name="T96" fmla="*/ 1090 w 1622"/>
                  <a:gd name="T97" fmla="*/ 974 h 1302"/>
                  <a:gd name="T98" fmla="*/ 1002 w 1622"/>
                  <a:gd name="T99" fmla="*/ 1072 h 1302"/>
                  <a:gd name="T100" fmla="*/ 903 w 1622"/>
                  <a:gd name="T101" fmla="*/ 1151 h 1302"/>
                  <a:gd name="T102" fmla="*/ 797 w 1622"/>
                  <a:gd name="T103" fmla="*/ 1222 h 1302"/>
                  <a:gd name="T104" fmla="*/ 691 w 1622"/>
                  <a:gd name="T105" fmla="*/ 1284 h 1302"/>
                  <a:gd name="T106" fmla="*/ 638 w 1622"/>
                  <a:gd name="T107" fmla="*/ 1302 h 1302"/>
                  <a:gd name="T108" fmla="*/ 585 w 1622"/>
                  <a:gd name="T109" fmla="*/ 1302 h 1302"/>
                  <a:gd name="T110" fmla="*/ 523 w 1622"/>
                  <a:gd name="T111" fmla="*/ 1284 h 1302"/>
                  <a:gd name="T112" fmla="*/ 470 w 1622"/>
                  <a:gd name="T113" fmla="*/ 1257 h 1302"/>
                  <a:gd name="T114" fmla="*/ 416 w 1622"/>
                  <a:gd name="T115" fmla="*/ 1222 h 1302"/>
                  <a:gd name="T116" fmla="*/ 372 w 1622"/>
                  <a:gd name="T117" fmla="*/ 1187 h 1302"/>
                  <a:gd name="T118" fmla="*/ 327 w 1622"/>
                  <a:gd name="T119" fmla="*/ 1142 h 1302"/>
                  <a:gd name="T120" fmla="*/ 293 w 1622"/>
                  <a:gd name="T121" fmla="*/ 1098 h 1302"/>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622"/>
                  <a:gd name="T184" fmla="*/ 0 h 1302"/>
                  <a:gd name="T185" fmla="*/ 1622 w 1622"/>
                  <a:gd name="T186" fmla="*/ 1302 h 1302"/>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622" h="1302">
                    <a:moveTo>
                      <a:pt x="293" y="1098"/>
                    </a:moveTo>
                    <a:lnTo>
                      <a:pt x="230" y="1018"/>
                    </a:lnTo>
                    <a:lnTo>
                      <a:pt x="186" y="929"/>
                    </a:lnTo>
                    <a:lnTo>
                      <a:pt x="133" y="842"/>
                    </a:lnTo>
                    <a:lnTo>
                      <a:pt x="97" y="753"/>
                    </a:lnTo>
                    <a:lnTo>
                      <a:pt x="62" y="655"/>
                    </a:lnTo>
                    <a:lnTo>
                      <a:pt x="35" y="558"/>
                    </a:lnTo>
                    <a:lnTo>
                      <a:pt x="9" y="461"/>
                    </a:lnTo>
                    <a:lnTo>
                      <a:pt x="0" y="363"/>
                    </a:lnTo>
                    <a:lnTo>
                      <a:pt x="0" y="319"/>
                    </a:lnTo>
                    <a:lnTo>
                      <a:pt x="0" y="274"/>
                    </a:lnTo>
                    <a:lnTo>
                      <a:pt x="17" y="231"/>
                    </a:lnTo>
                    <a:lnTo>
                      <a:pt x="35" y="187"/>
                    </a:lnTo>
                    <a:lnTo>
                      <a:pt x="62" y="151"/>
                    </a:lnTo>
                    <a:lnTo>
                      <a:pt x="89" y="115"/>
                    </a:lnTo>
                    <a:lnTo>
                      <a:pt x="124" y="89"/>
                    </a:lnTo>
                    <a:lnTo>
                      <a:pt x="168" y="71"/>
                    </a:lnTo>
                    <a:lnTo>
                      <a:pt x="257" y="44"/>
                    </a:lnTo>
                    <a:lnTo>
                      <a:pt x="345" y="26"/>
                    </a:lnTo>
                    <a:lnTo>
                      <a:pt x="442" y="18"/>
                    </a:lnTo>
                    <a:lnTo>
                      <a:pt x="531" y="18"/>
                    </a:lnTo>
                    <a:lnTo>
                      <a:pt x="629" y="18"/>
                    </a:lnTo>
                    <a:lnTo>
                      <a:pt x="726" y="18"/>
                    </a:lnTo>
                    <a:lnTo>
                      <a:pt x="824" y="26"/>
                    </a:lnTo>
                    <a:lnTo>
                      <a:pt x="921" y="26"/>
                    </a:lnTo>
                    <a:lnTo>
                      <a:pt x="1002" y="26"/>
                    </a:lnTo>
                    <a:lnTo>
                      <a:pt x="1099" y="18"/>
                    </a:lnTo>
                    <a:lnTo>
                      <a:pt x="1187" y="9"/>
                    </a:lnTo>
                    <a:lnTo>
                      <a:pt x="1276" y="0"/>
                    </a:lnTo>
                    <a:lnTo>
                      <a:pt x="1364" y="0"/>
                    </a:lnTo>
                    <a:lnTo>
                      <a:pt x="1453" y="9"/>
                    </a:lnTo>
                    <a:lnTo>
                      <a:pt x="1489" y="26"/>
                    </a:lnTo>
                    <a:lnTo>
                      <a:pt x="1524" y="44"/>
                    </a:lnTo>
                    <a:lnTo>
                      <a:pt x="1560" y="62"/>
                    </a:lnTo>
                    <a:lnTo>
                      <a:pt x="1586" y="89"/>
                    </a:lnTo>
                    <a:lnTo>
                      <a:pt x="1604" y="115"/>
                    </a:lnTo>
                    <a:lnTo>
                      <a:pt x="1622" y="142"/>
                    </a:lnTo>
                    <a:lnTo>
                      <a:pt x="1622" y="169"/>
                    </a:lnTo>
                    <a:lnTo>
                      <a:pt x="1622" y="204"/>
                    </a:lnTo>
                    <a:lnTo>
                      <a:pt x="1612" y="266"/>
                    </a:lnTo>
                    <a:lnTo>
                      <a:pt x="1586" y="328"/>
                    </a:lnTo>
                    <a:lnTo>
                      <a:pt x="1550" y="390"/>
                    </a:lnTo>
                    <a:lnTo>
                      <a:pt x="1506" y="461"/>
                    </a:lnTo>
                    <a:lnTo>
                      <a:pt x="1462" y="522"/>
                    </a:lnTo>
                    <a:lnTo>
                      <a:pt x="1417" y="576"/>
                    </a:lnTo>
                    <a:lnTo>
                      <a:pt x="1347" y="673"/>
                    </a:lnTo>
                    <a:lnTo>
                      <a:pt x="1267" y="780"/>
                    </a:lnTo>
                    <a:lnTo>
                      <a:pt x="1179" y="877"/>
                    </a:lnTo>
                    <a:lnTo>
                      <a:pt x="1090" y="974"/>
                    </a:lnTo>
                    <a:lnTo>
                      <a:pt x="1002" y="1072"/>
                    </a:lnTo>
                    <a:lnTo>
                      <a:pt x="903" y="1151"/>
                    </a:lnTo>
                    <a:lnTo>
                      <a:pt x="797" y="1222"/>
                    </a:lnTo>
                    <a:lnTo>
                      <a:pt x="691" y="1284"/>
                    </a:lnTo>
                    <a:lnTo>
                      <a:pt x="638" y="1302"/>
                    </a:lnTo>
                    <a:lnTo>
                      <a:pt x="585" y="1302"/>
                    </a:lnTo>
                    <a:lnTo>
                      <a:pt x="523" y="1284"/>
                    </a:lnTo>
                    <a:lnTo>
                      <a:pt x="470" y="1257"/>
                    </a:lnTo>
                    <a:lnTo>
                      <a:pt x="416" y="1222"/>
                    </a:lnTo>
                    <a:lnTo>
                      <a:pt x="372" y="1187"/>
                    </a:lnTo>
                    <a:lnTo>
                      <a:pt x="327" y="1142"/>
                    </a:lnTo>
                    <a:lnTo>
                      <a:pt x="293" y="1098"/>
                    </a:lnTo>
                    <a:close/>
                  </a:path>
                </a:pathLst>
              </a:custGeom>
              <a:solidFill>
                <a:srgbClr val="867B62"/>
              </a:solidFill>
              <a:ln w="9525">
                <a:noFill/>
                <a:round/>
                <a:headEnd/>
                <a:tailEnd/>
              </a:ln>
            </p:spPr>
            <p:txBody>
              <a:bodyPr>
                <a:prstTxWarp prst="textNoShape">
                  <a:avLst/>
                </a:prstTxWarp>
              </a:bodyPr>
              <a:lstStyle/>
              <a:p>
                <a:endParaRPr lang="en-US"/>
              </a:p>
            </p:txBody>
          </p:sp>
          <p:sp>
            <p:nvSpPr>
              <p:cNvPr id="30829" name="Freeform 228"/>
              <p:cNvSpPr>
                <a:spLocks/>
              </p:cNvSpPr>
              <p:nvPr/>
            </p:nvSpPr>
            <p:spPr bwMode="auto">
              <a:xfrm>
                <a:off x="3087" y="2027"/>
                <a:ext cx="112" cy="90"/>
              </a:xfrm>
              <a:custGeom>
                <a:avLst/>
                <a:gdLst>
                  <a:gd name="T0" fmla="*/ 258 w 1463"/>
                  <a:gd name="T1" fmla="*/ 991 h 1169"/>
                  <a:gd name="T2" fmla="*/ 212 w 1463"/>
                  <a:gd name="T3" fmla="*/ 911 h 1169"/>
                  <a:gd name="T4" fmla="*/ 160 w 1463"/>
                  <a:gd name="T5" fmla="*/ 841 h 1169"/>
                  <a:gd name="T6" fmla="*/ 125 w 1463"/>
                  <a:gd name="T7" fmla="*/ 761 h 1169"/>
                  <a:gd name="T8" fmla="*/ 89 w 1463"/>
                  <a:gd name="T9" fmla="*/ 673 h 1169"/>
                  <a:gd name="T10" fmla="*/ 53 w 1463"/>
                  <a:gd name="T11" fmla="*/ 593 h 1169"/>
                  <a:gd name="T12" fmla="*/ 27 w 1463"/>
                  <a:gd name="T13" fmla="*/ 504 h 1169"/>
                  <a:gd name="T14" fmla="*/ 9 w 1463"/>
                  <a:gd name="T15" fmla="*/ 415 h 1169"/>
                  <a:gd name="T16" fmla="*/ 0 w 1463"/>
                  <a:gd name="T17" fmla="*/ 327 h 1169"/>
                  <a:gd name="T18" fmla="*/ 0 w 1463"/>
                  <a:gd name="T19" fmla="*/ 292 h 1169"/>
                  <a:gd name="T20" fmla="*/ 0 w 1463"/>
                  <a:gd name="T21" fmla="*/ 248 h 1169"/>
                  <a:gd name="T22" fmla="*/ 18 w 1463"/>
                  <a:gd name="T23" fmla="*/ 212 h 1169"/>
                  <a:gd name="T24" fmla="*/ 36 w 1463"/>
                  <a:gd name="T25" fmla="*/ 177 h 1169"/>
                  <a:gd name="T26" fmla="*/ 53 w 1463"/>
                  <a:gd name="T27" fmla="*/ 141 h 1169"/>
                  <a:gd name="T28" fmla="*/ 81 w 1463"/>
                  <a:gd name="T29" fmla="*/ 106 h 1169"/>
                  <a:gd name="T30" fmla="*/ 115 w 1463"/>
                  <a:gd name="T31" fmla="*/ 79 h 1169"/>
                  <a:gd name="T32" fmla="*/ 151 w 1463"/>
                  <a:gd name="T33" fmla="*/ 70 h 1169"/>
                  <a:gd name="T34" fmla="*/ 230 w 1463"/>
                  <a:gd name="T35" fmla="*/ 44 h 1169"/>
                  <a:gd name="T36" fmla="*/ 311 w 1463"/>
                  <a:gd name="T37" fmla="*/ 26 h 1169"/>
                  <a:gd name="T38" fmla="*/ 399 w 1463"/>
                  <a:gd name="T39" fmla="*/ 18 h 1169"/>
                  <a:gd name="T40" fmla="*/ 478 w 1463"/>
                  <a:gd name="T41" fmla="*/ 18 h 1169"/>
                  <a:gd name="T42" fmla="*/ 567 w 1463"/>
                  <a:gd name="T43" fmla="*/ 18 h 1169"/>
                  <a:gd name="T44" fmla="*/ 656 w 1463"/>
                  <a:gd name="T45" fmla="*/ 26 h 1169"/>
                  <a:gd name="T46" fmla="*/ 744 w 1463"/>
                  <a:gd name="T47" fmla="*/ 26 h 1169"/>
                  <a:gd name="T48" fmla="*/ 824 w 1463"/>
                  <a:gd name="T49" fmla="*/ 26 h 1169"/>
                  <a:gd name="T50" fmla="*/ 905 w 1463"/>
                  <a:gd name="T51" fmla="*/ 26 h 1169"/>
                  <a:gd name="T52" fmla="*/ 984 w 1463"/>
                  <a:gd name="T53" fmla="*/ 18 h 1169"/>
                  <a:gd name="T54" fmla="*/ 1072 w 1463"/>
                  <a:gd name="T55" fmla="*/ 8 h 1169"/>
                  <a:gd name="T56" fmla="*/ 1152 w 1463"/>
                  <a:gd name="T57" fmla="*/ 0 h 1169"/>
                  <a:gd name="T58" fmla="*/ 1232 w 1463"/>
                  <a:gd name="T59" fmla="*/ 0 h 1169"/>
                  <a:gd name="T60" fmla="*/ 1303 w 1463"/>
                  <a:gd name="T61" fmla="*/ 18 h 1169"/>
                  <a:gd name="T62" fmla="*/ 1338 w 1463"/>
                  <a:gd name="T63" fmla="*/ 26 h 1169"/>
                  <a:gd name="T64" fmla="*/ 1374 w 1463"/>
                  <a:gd name="T65" fmla="*/ 44 h 1169"/>
                  <a:gd name="T66" fmla="*/ 1400 w 1463"/>
                  <a:gd name="T67" fmla="*/ 62 h 1169"/>
                  <a:gd name="T68" fmla="*/ 1427 w 1463"/>
                  <a:gd name="T69" fmla="*/ 88 h 1169"/>
                  <a:gd name="T70" fmla="*/ 1445 w 1463"/>
                  <a:gd name="T71" fmla="*/ 106 h 1169"/>
                  <a:gd name="T72" fmla="*/ 1453 w 1463"/>
                  <a:gd name="T73" fmla="*/ 133 h 1169"/>
                  <a:gd name="T74" fmla="*/ 1463 w 1463"/>
                  <a:gd name="T75" fmla="*/ 159 h 1169"/>
                  <a:gd name="T76" fmla="*/ 1463 w 1463"/>
                  <a:gd name="T77" fmla="*/ 185 h 1169"/>
                  <a:gd name="T78" fmla="*/ 1453 w 1463"/>
                  <a:gd name="T79" fmla="*/ 238 h 1169"/>
                  <a:gd name="T80" fmla="*/ 1427 w 1463"/>
                  <a:gd name="T81" fmla="*/ 300 h 1169"/>
                  <a:gd name="T82" fmla="*/ 1392 w 1463"/>
                  <a:gd name="T83" fmla="*/ 354 h 1169"/>
                  <a:gd name="T84" fmla="*/ 1356 w 1463"/>
                  <a:gd name="T85" fmla="*/ 415 h 1169"/>
                  <a:gd name="T86" fmla="*/ 1312 w 1463"/>
                  <a:gd name="T87" fmla="*/ 469 h 1169"/>
                  <a:gd name="T88" fmla="*/ 1276 w 1463"/>
                  <a:gd name="T89" fmla="*/ 522 h 1169"/>
                  <a:gd name="T90" fmla="*/ 1205 w 1463"/>
                  <a:gd name="T91" fmla="*/ 611 h 1169"/>
                  <a:gd name="T92" fmla="*/ 1135 w 1463"/>
                  <a:gd name="T93" fmla="*/ 699 h 1169"/>
                  <a:gd name="T94" fmla="*/ 1064 w 1463"/>
                  <a:gd name="T95" fmla="*/ 796 h 1169"/>
                  <a:gd name="T96" fmla="*/ 984 w 1463"/>
                  <a:gd name="T97" fmla="*/ 885 h 1169"/>
                  <a:gd name="T98" fmla="*/ 905 w 1463"/>
                  <a:gd name="T99" fmla="*/ 965 h 1169"/>
                  <a:gd name="T100" fmla="*/ 816 w 1463"/>
                  <a:gd name="T101" fmla="*/ 1036 h 1169"/>
                  <a:gd name="T102" fmla="*/ 718 w 1463"/>
                  <a:gd name="T103" fmla="*/ 1106 h 1169"/>
                  <a:gd name="T104" fmla="*/ 621 w 1463"/>
                  <a:gd name="T105" fmla="*/ 1159 h 1169"/>
                  <a:gd name="T106" fmla="*/ 576 w 1463"/>
                  <a:gd name="T107" fmla="*/ 1169 h 1169"/>
                  <a:gd name="T108" fmla="*/ 523 w 1463"/>
                  <a:gd name="T109" fmla="*/ 1169 h 1169"/>
                  <a:gd name="T110" fmla="*/ 470 w 1463"/>
                  <a:gd name="T111" fmla="*/ 1159 h 1169"/>
                  <a:gd name="T112" fmla="*/ 426 w 1463"/>
                  <a:gd name="T113" fmla="*/ 1133 h 1169"/>
                  <a:gd name="T114" fmla="*/ 381 w 1463"/>
                  <a:gd name="T115" fmla="*/ 1106 h 1169"/>
                  <a:gd name="T116" fmla="*/ 337 w 1463"/>
                  <a:gd name="T117" fmla="*/ 1071 h 1169"/>
                  <a:gd name="T118" fmla="*/ 293 w 1463"/>
                  <a:gd name="T119" fmla="*/ 1026 h 1169"/>
                  <a:gd name="T120" fmla="*/ 258 w 1463"/>
                  <a:gd name="T121" fmla="*/ 991 h 1169"/>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463"/>
                  <a:gd name="T184" fmla="*/ 0 h 1169"/>
                  <a:gd name="T185" fmla="*/ 1463 w 1463"/>
                  <a:gd name="T186" fmla="*/ 1169 h 1169"/>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463" h="1169">
                    <a:moveTo>
                      <a:pt x="258" y="991"/>
                    </a:moveTo>
                    <a:lnTo>
                      <a:pt x="212" y="911"/>
                    </a:lnTo>
                    <a:lnTo>
                      <a:pt x="160" y="841"/>
                    </a:lnTo>
                    <a:lnTo>
                      <a:pt x="125" y="761"/>
                    </a:lnTo>
                    <a:lnTo>
                      <a:pt x="89" y="673"/>
                    </a:lnTo>
                    <a:lnTo>
                      <a:pt x="53" y="593"/>
                    </a:lnTo>
                    <a:lnTo>
                      <a:pt x="27" y="504"/>
                    </a:lnTo>
                    <a:lnTo>
                      <a:pt x="9" y="415"/>
                    </a:lnTo>
                    <a:lnTo>
                      <a:pt x="0" y="327"/>
                    </a:lnTo>
                    <a:lnTo>
                      <a:pt x="0" y="292"/>
                    </a:lnTo>
                    <a:lnTo>
                      <a:pt x="0" y="248"/>
                    </a:lnTo>
                    <a:lnTo>
                      <a:pt x="18" y="212"/>
                    </a:lnTo>
                    <a:lnTo>
                      <a:pt x="36" y="177"/>
                    </a:lnTo>
                    <a:lnTo>
                      <a:pt x="53" y="141"/>
                    </a:lnTo>
                    <a:lnTo>
                      <a:pt x="81" y="106"/>
                    </a:lnTo>
                    <a:lnTo>
                      <a:pt x="115" y="79"/>
                    </a:lnTo>
                    <a:lnTo>
                      <a:pt x="151" y="70"/>
                    </a:lnTo>
                    <a:lnTo>
                      <a:pt x="230" y="44"/>
                    </a:lnTo>
                    <a:lnTo>
                      <a:pt x="311" y="26"/>
                    </a:lnTo>
                    <a:lnTo>
                      <a:pt x="399" y="18"/>
                    </a:lnTo>
                    <a:lnTo>
                      <a:pt x="478" y="18"/>
                    </a:lnTo>
                    <a:lnTo>
                      <a:pt x="567" y="18"/>
                    </a:lnTo>
                    <a:lnTo>
                      <a:pt x="656" y="26"/>
                    </a:lnTo>
                    <a:lnTo>
                      <a:pt x="744" y="26"/>
                    </a:lnTo>
                    <a:lnTo>
                      <a:pt x="824" y="26"/>
                    </a:lnTo>
                    <a:lnTo>
                      <a:pt x="905" y="26"/>
                    </a:lnTo>
                    <a:lnTo>
                      <a:pt x="984" y="18"/>
                    </a:lnTo>
                    <a:lnTo>
                      <a:pt x="1072" y="8"/>
                    </a:lnTo>
                    <a:lnTo>
                      <a:pt x="1152" y="0"/>
                    </a:lnTo>
                    <a:lnTo>
                      <a:pt x="1232" y="0"/>
                    </a:lnTo>
                    <a:lnTo>
                      <a:pt x="1303" y="18"/>
                    </a:lnTo>
                    <a:lnTo>
                      <a:pt x="1338" y="26"/>
                    </a:lnTo>
                    <a:lnTo>
                      <a:pt x="1374" y="44"/>
                    </a:lnTo>
                    <a:lnTo>
                      <a:pt x="1400" y="62"/>
                    </a:lnTo>
                    <a:lnTo>
                      <a:pt x="1427" y="88"/>
                    </a:lnTo>
                    <a:lnTo>
                      <a:pt x="1445" y="106"/>
                    </a:lnTo>
                    <a:lnTo>
                      <a:pt x="1453" y="133"/>
                    </a:lnTo>
                    <a:lnTo>
                      <a:pt x="1463" y="159"/>
                    </a:lnTo>
                    <a:lnTo>
                      <a:pt x="1463" y="185"/>
                    </a:lnTo>
                    <a:lnTo>
                      <a:pt x="1453" y="238"/>
                    </a:lnTo>
                    <a:lnTo>
                      <a:pt x="1427" y="300"/>
                    </a:lnTo>
                    <a:lnTo>
                      <a:pt x="1392" y="354"/>
                    </a:lnTo>
                    <a:lnTo>
                      <a:pt x="1356" y="415"/>
                    </a:lnTo>
                    <a:lnTo>
                      <a:pt x="1312" y="469"/>
                    </a:lnTo>
                    <a:lnTo>
                      <a:pt x="1276" y="522"/>
                    </a:lnTo>
                    <a:lnTo>
                      <a:pt x="1205" y="611"/>
                    </a:lnTo>
                    <a:lnTo>
                      <a:pt x="1135" y="699"/>
                    </a:lnTo>
                    <a:lnTo>
                      <a:pt x="1064" y="796"/>
                    </a:lnTo>
                    <a:lnTo>
                      <a:pt x="984" y="885"/>
                    </a:lnTo>
                    <a:lnTo>
                      <a:pt x="905" y="965"/>
                    </a:lnTo>
                    <a:lnTo>
                      <a:pt x="816" y="1036"/>
                    </a:lnTo>
                    <a:lnTo>
                      <a:pt x="718" y="1106"/>
                    </a:lnTo>
                    <a:lnTo>
                      <a:pt x="621" y="1159"/>
                    </a:lnTo>
                    <a:lnTo>
                      <a:pt x="576" y="1169"/>
                    </a:lnTo>
                    <a:lnTo>
                      <a:pt x="523" y="1169"/>
                    </a:lnTo>
                    <a:lnTo>
                      <a:pt x="470" y="1159"/>
                    </a:lnTo>
                    <a:lnTo>
                      <a:pt x="426" y="1133"/>
                    </a:lnTo>
                    <a:lnTo>
                      <a:pt x="381" y="1106"/>
                    </a:lnTo>
                    <a:lnTo>
                      <a:pt x="337" y="1071"/>
                    </a:lnTo>
                    <a:lnTo>
                      <a:pt x="293" y="1026"/>
                    </a:lnTo>
                    <a:lnTo>
                      <a:pt x="258" y="991"/>
                    </a:lnTo>
                    <a:close/>
                  </a:path>
                </a:pathLst>
              </a:custGeom>
              <a:solidFill>
                <a:srgbClr val="8A7F65"/>
              </a:solidFill>
              <a:ln w="9525">
                <a:noFill/>
                <a:round/>
                <a:headEnd/>
                <a:tailEnd/>
              </a:ln>
            </p:spPr>
            <p:txBody>
              <a:bodyPr>
                <a:prstTxWarp prst="textNoShape">
                  <a:avLst/>
                </a:prstTxWarp>
              </a:bodyPr>
              <a:lstStyle/>
              <a:p>
                <a:endParaRPr lang="en-US"/>
              </a:p>
            </p:txBody>
          </p:sp>
          <p:sp>
            <p:nvSpPr>
              <p:cNvPr id="30830" name="Freeform 229"/>
              <p:cNvSpPr>
                <a:spLocks/>
              </p:cNvSpPr>
              <p:nvPr/>
            </p:nvSpPr>
            <p:spPr bwMode="auto">
              <a:xfrm>
                <a:off x="3094" y="2030"/>
                <a:ext cx="100" cy="80"/>
              </a:xfrm>
              <a:custGeom>
                <a:avLst/>
                <a:gdLst>
                  <a:gd name="T0" fmla="*/ 239 w 1311"/>
                  <a:gd name="T1" fmla="*/ 877 h 1036"/>
                  <a:gd name="T2" fmla="*/ 195 w 1311"/>
                  <a:gd name="T3" fmla="*/ 805 h 1036"/>
                  <a:gd name="T4" fmla="*/ 151 w 1311"/>
                  <a:gd name="T5" fmla="*/ 744 h 1036"/>
                  <a:gd name="T6" fmla="*/ 115 w 1311"/>
                  <a:gd name="T7" fmla="*/ 673 h 1036"/>
                  <a:gd name="T8" fmla="*/ 89 w 1311"/>
                  <a:gd name="T9" fmla="*/ 593 h 1036"/>
                  <a:gd name="T10" fmla="*/ 53 w 1311"/>
                  <a:gd name="T11" fmla="*/ 522 h 1036"/>
                  <a:gd name="T12" fmla="*/ 36 w 1311"/>
                  <a:gd name="T13" fmla="*/ 442 h 1036"/>
                  <a:gd name="T14" fmla="*/ 18 w 1311"/>
                  <a:gd name="T15" fmla="*/ 363 h 1036"/>
                  <a:gd name="T16" fmla="*/ 8 w 1311"/>
                  <a:gd name="T17" fmla="*/ 292 h 1036"/>
                  <a:gd name="T18" fmla="*/ 0 w 1311"/>
                  <a:gd name="T19" fmla="*/ 256 h 1036"/>
                  <a:gd name="T20" fmla="*/ 8 w 1311"/>
                  <a:gd name="T21" fmla="*/ 222 h 1036"/>
                  <a:gd name="T22" fmla="*/ 18 w 1311"/>
                  <a:gd name="T23" fmla="*/ 186 h 1036"/>
                  <a:gd name="T24" fmla="*/ 36 w 1311"/>
                  <a:gd name="T25" fmla="*/ 151 h 1036"/>
                  <a:gd name="T26" fmla="*/ 53 w 1311"/>
                  <a:gd name="T27" fmla="*/ 115 h 1036"/>
                  <a:gd name="T28" fmla="*/ 80 w 1311"/>
                  <a:gd name="T29" fmla="*/ 89 h 1036"/>
                  <a:gd name="T30" fmla="*/ 107 w 1311"/>
                  <a:gd name="T31" fmla="*/ 71 h 1036"/>
                  <a:gd name="T32" fmla="*/ 141 w 1311"/>
                  <a:gd name="T33" fmla="*/ 53 h 1036"/>
                  <a:gd name="T34" fmla="*/ 212 w 1311"/>
                  <a:gd name="T35" fmla="*/ 35 h 1036"/>
                  <a:gd name="T36" fmla="*/ 284 w 1311"/>
                  <a:gd name="T37" fmla="*/ 18 h 1036"/>
                  <a:gd name="T38" fmla="*/ 363 w 1311"/>
                  <a:gd name="T39" fmla="*/ 9 h 1036"/>
                  <a:gd name="T40" fmla="*/ 434 w 1311"/>
                  <a:gd name="T41" fmla="*/ 9 h 1036"/>
                  <a:gd name="T42" fmla="*/ 514 w 1311"/>
                  <a:gd name="T43" fmla="*/ 9 h 1036"/>
                  <a:gd name="T44" fmla="*/ 594 w 1311"/>
                  <a:gd name="T45" fmla="*/ 18 h 1036"/>
                  <a:gd name="T46" fmla="*/ 665 w 1311"/>
                  <a:gd name="T47" fmla="*/ 18 h 1036"/>
                  <a:gd name="T48" fmla="*/ 744 w 1311"/>
                  <a:gd name="T49" fmla="*/ 18 h 1036"/>
                  <a:gd name="T50" fmla="*/ 816 w 1311"/>
                  <a:gd name="T51" fmla="*/ 18 h 1036"/>
                  <a:gd name="T52" fmla="*/ 886 w 1311"/>
                  <a:gd name="T53" fmla="*/ 9 h 1036"/>
                  <a:gd name="T54" fmla="*/ 957 w 1311"/>
                  <a:gd name="T55" fmla="*/ 0 h 1036"/>
                  <a:gd name="T56" fmla="*/ 1028 w 1311"/>
                  <a:gd name="T57" fmla="*/ 0 h 1036"/>
                  <a:gd name="T58" fmla="*/ 1098 w 1311"/>
                  <a:gd name="T59" fmla="*/ 0 h 1036"/>
                  <a:gd name="T60" fmla="*/ 1170 w 1311"/>
                  <a:gd name="T61" fmla="*/ 9 h 1036"/>
                  <a:gd name="T62" fmla="*/ 1196 w 1311"/>
                  <a:gd name="T63" fmla="*/ 18 h 1036"/>
                  <a:gd name="T64" fmla="*/ 1231 w 1311"/>
                  <a:gd name="T65" fmla="*/ 26 h 1036"/>
                  <a:gd name="T66" fmla="*/ 1259 w 1311"/>
                  <a:gd name="T67" fmla="*/ 44 h 1036"/>
                  <a:gd name="T68" fmla="*/ 1276 w 1311"/>
                  <a:gd name="T69" fmla="*/ 71 h 1036"/>
                  <a:gd name="T70" fmla="*/ 1293 w 1311"/>
                  <a:gd name="T71" fmla="*/ 89 h 1036"/>
                  <a:gd name="T72" fmla="*/ 1303 w 1311"/>
                  <a:gd name="T73" fmla="*/ 115 h 1036"/>
                  <a:gd name="T74" fmla="*/ 1311 w 1311"/>
                  <a:gd name="T75" fmla="*/ 133 h 1036"/>
                  <a:gd name="T76" fmla="*/ 1311 w 1311"/>
                  <a:gd name="T77" fmla="*/ 159 h 1036"/>
                  <a:gd name="T78" fmla="*/ 1293 w 1311"/>
                  <a:gd name="T79" fmla="*/ 204 h 1036"/>
                  <a:gd name="T80" fmla="*/ 1276 w 1311"/>
                  <a:gd name="T81" fmla="*/ 256 h 1036"/>
                  <a:gd name="T82" fmla="*/ 1249 w 1311"/>
                  <a:gd name="T83" fmla="*/ 310 h 1036"/>
                  <a:gd name="T84" fmla="*/ 1214 w 1311"/>
                  <a:gd name="T85" fmla="*/ 363 h 1036"/>
                  <a:gd name="T86" fmla="*/ 1178 w 1311"/>
                  <a:gd name="T87" fmla="*/ 416 h 1036"/>
                  <a:gd name="T88" fmla="*/ 1143 w 1311"/>
                  <a:gd name="T89" fmla="*/ 452 h 1036"/>
                  <a:gd name="T90" fmla="*/ 1081 w 1311"/>
                  <a:gd name="T91" fmla="*/ 540 h 1036"/>
                  <a:gd name="T92" fmla="*/ 1019 w 1311"/>
                  <a:gd name="T93" fmla="*/ 619 h 1036"/>
                  <a:gd name="T94" fmla="*/ 948 w 1311"/>
                  <a:gd name="T95" fmla="*/ 700 h 1036"/>
                  <a:gd name="T96" fmla="*/ 886 w 1311"/>
                  <a:gd name="T97" fmla="*/ 779 h 1036"/>
                  <a:gd name="T98" fmla="*/ 806 w 1311"/>
                  <a:gd name="T99" fmla="*/ 849 h 1036"/>
                  <a:gd name="T100" fmla="*/ 727 w 1311"/>
                  <a:gd name="T101" fmla="*/ 921 h 1036"/>
                  <a:gd name="T102" fmla="*/ 647 w 1311"/>
                  <a:gd name="T103" fmla="*/ 974 h 1036"/>
                  <a:gd name="T104" fmla="*/ 558 w 1311"/>
                  <a:gd name="T105" fmla="*/ 1027 h 1036"/>
                  <a:gd name="T106" fmla="*/ 514 w 1311"/>
                  <a:gd name="T107" fmla="*/ 1036 h 1036"/>
                  <a:gd name="T108" fmla="*/ 470 w 1311"/>
                  <a:gd name="T109" fmla="*/ 1036 h 1036"/>
                  <a:gd name="T110" fmla="*/ 425 w 1311"/>
                  <a:gd name="T111" fmla="*/ 1027 h 1036"/>
                  <a:gd name="T112" fmla="*/ 381 w 1311"/>
                  <a:gd name="T113" fmla="*/ 1000 h 1036"/>
                  <a:gd name="T114" fmla="*/ 345 w 1311"/>
                  <a:gd name="T115" fmla="*/ 974 h 1036"/>
                  <a:gd name="T116" fmla="*/ 301 w 1311"/>
                  <a:gd name="T117" fmla="*/ 947 h 1036"/>
                  <a:gd name="T118" fmla="*/ 266 w 1311"/>
                  <a:gd name="T119" fmla="*/ 912 h 1036"/>
                  <a:gd name="T120" fmla="*/ 239 w 1311"/>
                  <a:gd name="T121" fmla="*/ 877 h 10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311"/>
                  <a:gd name="T184" fmla="*/ 0 h 1036"/>
                  <a:gd name="T185" fmla="*/ 1311 w 1311"/>
                  <a:gd name="T186" fmla="*/ 1036 h 10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311" h="1036">
                    <a:moveTo>
                      <a:pt x="239" y="877"/>
                    </a:moveTo>
                    <a:lnTo>
                      <a:pt x="195" y="805"/>
                    </a:lnTo>
                    <a:lnTo>
                      <a:pt x="151" y="744"/>
                    </a:lnTo>
                    <a:lnTo>
                      <a:pt x="115" y="673"/>
                    </a:lnTo>
                    <a:lnTo>
                      <a:pt x="89" y="593"/>
                    </a:lnTo>
                    <a:lnTo>
                      <a:pt x="53" y="522"/>
                    </a:lnTo>
                    <a:lnTo>
                      <a:pt x="36" y="442"/>
                    </a:lnTo>
                    <a:lnTo>
                      <a:pt x="18" y="363"/>
                    </a:lnTo>
                    <a:lnTo>
                      <a:pt x="8" y="292"/>
                    </a:lnTo>
                    <a:lnTo>
                      <a:pt x="0" y="256"/>
                    </a:lnTo>
                    <a:lnTo>
                      <a:pt x="8" y="222"/>
                    </a:lnTo>
                    <a:lnTo>
                      <a:pt x="18" y="186"/>
                    </a:lnTo>
                    <a:lnTo>
                      <a:pt x="36" y="151"/>
                    </a:lnTo>
                    <a:lnTo>
                      <a:pt x="53" y="115"/>
                    </a:lnTo>
                    <a:lnTo>
                      <a:pt x="80" y="89"/>
                    </a:lnTo>
                    <a:lnTo>
                      <a:pt x="107" y="71"/>
                    </a:lnTo>
                    <a:lnTo>
                      <a:pt x="141" y="53"/>
                    </a:lnTo>
                    <a:lnTo>
                      <a:pt x="212" y="35"/>
                    </a:lnTo>
                    <a:lnTo>
                      <a:pt x="284" y="18"/>
                    </a:lnTo>
                    <a:lnTo>
                      <a:pt x="363" y="9"/>
                    </a:lnTo>
                    <a:lnTo>
                      <a:pt x="434" y="9"/>
                    </a:lnTo>
                    <a:lnTo>
                      <a:pt x="514" y="9"/>
                    </a:lnTo>
                    <a:lnTo>
                      <a:pt x="594" y="18"/>
                    </a:lnTo>
                    <a:lnTo>
                      <a:pt x="665" y="18"/>
                    </a:lnTo>
                    <a:lnTo>
                      <a:pt x="744" y="18"/>
                    </a:lnTo>
                    <a:lnTo>
                      <a:pt x="816" y="18"/>
                    </a:lnTo>
                    <a:lnTo>
                      <a:pt x="886" y="9"/>
                    </a:lnTo>
                    <a:lnTo>
                      <a:pt x="957" y="0"/>
                    </a:lnTo>
                    <a:lnTo>
                      <a:pt x="1028" y="0"/>
                    </a:lnTo>
                    <a:lnTo>
                      <a:pt x="1098" y="0"/>
                    </a:lnTo>
                    <a:lnTo>
                      <a:pt x="1170" y="9"/>
                    </a:lnTo>
                    <a:lnTo>
                      <a:pt x="1196" y="18"/>
                    </a:lnTo>
                    <a:lnTo>
                      <a:pt x="1231" y="26"/>
                    </a:lnTo>
                    <a:lnTo>
                      <a:pt x="1259" y="44"/>
                    </a:lnTo>
                    <a:lnTo>
                      <a:pt x="1276" y="71"/>
                    </a:lnTo>
                    <a:lnTo>
                      <a:pt x="1293" y="89"/>
                    </a:lnTo>
                    <a:lnTo>
                      <a:pt x="1303" y="115"/>
                    </a:lnTo>
                    <a:lnTo>
                      <a:pt x="1311" y="133"/>
                    </a:lnTo>
                    <a:lnTo>
                      <a:pt x="1311" y="159"/>
                    </a:lnTo>
                    <a:lnTo>
                      <a:pt x="1293" y="204"/>
                    </a:lnTo>
                    <a:lnTo>
                      <a:pt x="1276" y="256"/>
                    </a:lnTo>
                    <a:lnTo>
                      <a:pt x="1249" y="310"/>
                    </a:lnTo>
                    <a:lnTo>
                      <a:pt x="1214" y="363"/>
                    </a:lnTo>
                    <a:lnTo>
                      <a:pt x="1178" y="416"/>
                    </a:lnTo>
                    <a:lnTo>
                      <a:pt x="1143" y="452"/>
                    </a:lnTo>
                    <a:lnTo>
                      <a:pt x="1081" y="540"/>
                    </a:lnTo>
                    <a:lnTo>
                      <a:pt x="1019" y="619"/>
                    </a:lnTo>
                    <a:lnTo>
                      <a:pt x="948" y="700"/>
                    </a:lnTo>
                    <a:lnTo>
                      <a:pt x="886" y="779"/>
                    </a:lnTo>
                    <a:lnTo>
                      <a:pt x="806" y="849"/>
                    </a:lnTo>
                    <a:lnTo>
                      <a:pt x="727" y="921"/>
                    </a:lnTo>
                    <a:lnTo>
                      <a:pt x="647" y="974"/>
                    </a:lnTo>
                    <a:lnTo>
                      <a:pt x="558" y="1027"/>
                    </a:lnTo>
                    <a:lnTo>
                      <a:pt x="514" y="1036"/>
                    </a:lnTo>
                    <a:lnTo>
                      <a:pt x="470" y="1036"/>
                    </a:lnTo>
                    <a:lnTo>
                      <a:pt x="425" y="1027"/>
                    </a:lnTo>
                    <a:lnTo>
                      <a:pt x="381" y="1000"/>
                    </a:lnTo>
                    <a:lnTo>
                      <a:pt x="345" y="974"/>
                    </a:lnTo>
                    <a:lnTo>
                      <a:pt x="301" y="947"/>
                    </a:lnTo>
                    <a:lnTo>
                      <a:pt x="266" y="912"/>
                    </a:lnTo>
                    <a:lnTo>
                      <a:pt x="239" y="877"/>
                    </a:lnTo>
                    <a:close/>
                  </a:path>
                </a:pathLst>
              </a:custGeom>
              <a:solidFill>
                <a:srgbClr val="8E8268"/>
              </a:solidFill>
              <a:ln w="9525">
                <a:noFill/>
                <a:round/>
                <a:headEnd/>
                <a:tailEnd/>
              </a:ln>
            </p:spPr>
            <p:txBody>
              <a:bodyPr>
                <a:prstTxWarp prst="textNoShape">
                  <a:avLst/>
                </a:prstTxWarp>
              </a:bodyPr>
              <a:lstStyle/>
              <a:p>
                <a:endParaRPr lang="en-US"/>
              </a:p>
            </p:txBody>
          </p:sp>
          <p:sp>
            <p:nvSpPr>
              <p:cNvPr id="30831" name="Freeform 230"/>
              <p:cNvSpPr>
                <a:spLocks/>
              </p:cNvSpPr>
              <p:nvPr/>
            </p:nvSpPr>
            <p:spPr bwMode="auto">
              <a:xfrm>
                <a:off x="3101" y="2033"/>
                <a:ext cx="88" cy="70"/>
              </a:xfrm>
              <a:custGeom>
                <a:avLst/>
                <a:gdLst>
                  <a:gd name="T0" fmla="*/ 213 w 1144"/>
                  <a:gd name="T1" fmla="*/ 770 h 912"/>
                  <a:gd name="T2" fmla="*/ 169 w 1144"/>
                  <a:gd name="T3" fmla="*/ 709 h 912"/>
                  <a:gd name="T4" fmla="*/ 133 w 1144"/>
                  <a:gd name="T5" fmla="*/ 655 h 912"/>
                  <a:gd name="T6" fmla="*/ 107 w 1144"/>
                  <a:gd name="T7" fmla="*/ 594 h 912"/>
                  <a:gd name="T8" fmla="*/ 72 w 1144"/>
                  <a:gd name="T9" fmla="*/ 523 h 912"/>
                  <a:gd name="T10" fmla="*/ 54 w 1144"/>
                  <a:gd name="T11" fmla="*/ 461 h 912"/>
                  <a:gd name="T12" fmla="*/ 26 w 1144"/>
                  <a:gd name="T13" fmla="*/ 390 h 912"/>
                  <a:gd name="T14" fmla="*/ 18 w 1144"/>
                  <a:gd name="T15" fmla="*/ 328 h 912"/>
                  <a:gd name="T16" fmla="*/ 10 w 1144"/>
                  <a:gd name="T17" fmla="*/ 257 h 912"/>
                  <a:gd name="T18" fmla="*/ 0 w 1144"/>
                  <a:gd name="T19" fmla="*/ 221 h 912"/>
                  <a:gd name="T20" fmla="*/ 10 w 1144"/>
                  <a:gd name="T21" fmla="*/ 195 h 912"/>
                  <a:gd name="T22" fmla="*/ 18 w 1144"/>
                  <a:gd name="T23" fmla="*/ 159 h 912"/>
                  <a:gd name="T24" fmla="*/ 36 w 1144"/>
                  <a:gd name="T25" fmla="*/ 133 h 912"/>
                  <a:gd name="T26" fmla="*/ 54 w 1144"/>
                  <a:gd name="T27" fmla="*/ 106 h 912"/>
                  <a:gd name="T28" fmla="*/ 72 w 1144"/>
                  <a:gd name="T29" fmla="*/ 80 h 912"/>
                  <a:gd name="T30" fmla="*/ 98 w 1144"/>
                  <a:gd name="T31" fmla="*/ 62 h 912"/>
                  <a:gd name="T32" fmla="*/ 125 w 1144"/>
                  <a:gd name="T33" fmla="*/ 54 h 912"/>
                  <a:gd name="T34" fmla="*/ 187 w 1144"/>
                  <a:gd name="T35" fmla="*/ 36 h 912"/>
                  <a:gd name="T36" fmla="*/ 248 w 1144"/>
                  <a:gd name="T37" fmla="*/ 18 h 912"/>
                  <a:gd name="T38" fmla="*/ 320 w 1144"/>
                  <a:gd name="T39" fmla="*/ 18 h 912"/>
                  <a:gd name="T40" fmla="*/ 381 w 1144"/>
                  <a:gd name="T41" fmla="*/ 9 h 912"/>
                  <a:gd name="T42" fmla="*/ 453 w 1144"/>
                  <a:gd name="T43" fmla="*/ 9 h 912"/>
                  <a:gd name="T44" fmla="*/ 514 w 1144"/>
                  <a:gd name="T45" fmla="*/ 18 h 912"/>
                  <a:gd name="T46" fmla="*/ 586 w 1144"/>
                  <a:gd name="T47" fmla="*/ 18 h 912"/>
                  <a:gd name="T48" fmla="*/ 647 w 1144"/>
                  <a:gd name="T49" fmla="*/ 18 h 912"/>
                  <a:gd name="T50" fmla="*/ 709 w 1144"/>
                  <a:gd name="T51" fmla="*/ 18 h 912"/>
                  <a:gd name="T52" fmla="*/ 771 w 1144"/>
                  <a:gd name="T53" fmla="*/ 9 h 912"/>
                  <a:gd name="T54" fmla="*/ 842 w 1144"/>
                  <a:gd name="T55" fmla="*/ 9 h 912"/>
                  <a:gd name="T56" fmla="*/ 904 w 1144"/>
                  <a:gd name="T57" fmla="*/ 0 h 912"/>
                  <a:gd name="T58" fmla="*/ 966 w 1144"/>
                  <a:gd name="T59" fmla="*/ 0 h 912"/>
                  <a:gd name="T60" fmla="*/ 1019 w 1144"/>
                  <a:gd name="T61" fmla="*/ 9 h 912"/>
                  <a:gd name="T62" fmla="*/ 1073 w 1144"/>
                  <a:gd name="T63" fmla="*/ 27 h 912"/>
                  <a:gd name="T64" fmla="*/ 1117 w 1144"/>
                  <a:gd name="T65" fmla="*/ 62 h 912"/>
                  <a:gd name="T66" fmla="*/ 1144 w 1144"/>
                  <a:gd name="T67" fmla="*/ 98 h 912"/>
                  <a:gd name="T68" fmla="*/ 1144 w 1144"/>
                  <a:gd name="T69" fmla="*/ 142 h 912"/>
                  <a:gd name="T70" fmla="*/ 1134 w 1144"/>
                  <a:gd name="T71" fmla="*/ 187 h 912"/>
                  <a:gd name="T72" fmla="*/ 1117 w 1144"/>
                  <a:gd name="T73" fmla="*/ 231 h 912"/>
                  <a:gd name="T74" fmla="*/ 1090 w 1144"/>
                  <a:gd name="T75" fmla="*/ 275 h 912"/>
                  <a:gd name="T76" fmla="*/ 1064 w 1144"/>
                  <a:gd name="T77" fmla="*/ 320 h 912"/>
                  <a:gd name="T78" fmla="*/ 1029 w 1144"/>
                  <a:gd name="T79" fmla="*/ 363 h 912"/>
                  <a:gd name="T80" fmla="*/ 1001 w 1144"/>
                  <a:gd name="T81" fmla="*/ 399 h 912"/>
                  <a:gd name="T82" fmla="*/ 949 w 1144"/>
                  <a:gd name="T83" fmla="*/ 469 h 912"/>
                  <a:gd name="T84" fmla="*/ 896 w 1144"/>
                  <a:gd name="T85" fmla="*/ 550 h 912"/>
                  <a:gd name="T86" fmla="*/ 834 w 1144"/>
                  <a:gd name="T87" fmla="*/ 620 h 912"/>
                  <a:gd name="T88" fmla="*/ 771 w 1144"/>
                  <a:gd name="T89" fmla="*/ 682 h 912"/>
                  <a:gd name="T90" fmla="*/ 709 w 1144"/>
                  <a:gd name="T91" fmla="*/ 744 h 912"/>
                  <a:gd name="T92" fmla="*/ 638 w 1144"/>
                  <a:gd name="T93" fmla="*/ 806 h 912"/>
                  <a:gd name="T94" fmla="*/ 568 w 1144"/>
                  <a:gd name="T95" fmla="*/ 859 h 912"/>
                  <a:gd name="T96" fmla="*/ 488 w 1144"/>
                  <a:gd name="T97" fmla="*/ 903 h 912"/>
                  <a:gd name="T98" fmla="*/ 453 w 1144"/>
                  <a:gd name="T99" fmla="*/ 912 h 912"/>
                  <a:gd name="T100" fmla="*/ 417 w 1144"/>
                  <a:gd name="T101" fmla="*/ 912 h 912"/>
                  <a:gd name="T102" fmla="*/ 373 w 1144"/>
                  <a:gd name="T103" fmla="*/ 895 h 912"/>
                  <a:gd name="T104" fmla="*/ 337 w 1144"/>
                  <a:gd name="T105" fmla="*/ 877 h 912"/>
                  <a:gd name="T106" fmla="*/ 302 w 1144"/>
                  <a:gd name="T107" fmla="*/ 859 h 912"/>
                  <a:gd name="T108" fmla="*/ 266 w 1144"/>
                  <a:gd name="T109" fmla="*/ 832 h 912"/>
                  <a:gd name="T110" fmla="*/ 240 w 1144"/>
                  <a:gd name="T111" fmla="*/ 797 h 912"/>
                  <a:gd name="T112" fmla="*/ 213 w 1144"/>
                  <a:gd name="T113" fmla="*/ 770 h 912"/>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144"/>
                  <a:gd name="T172" fmla="*/ 0 h 912"/>
                  <a:gd name="T173" fmla="*/ 1144 w 1144"/>
                  <a:gd name="T174" fmla="*/ 912 h 912"/>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144" h="912">
                    <a:moveTo>
                      <a:pt x="213" y="770"/>
                    </a:moveTo>
                    <a:lnTo>
                      <a:pt x="169" y="709"/>
                    </a:lnTo>
                    <a:lnTo>
                      <a:pt x="133" y="655"/>
                    </a:lnTo>
                    <a:lnTo>
                      <a:pt x="107" y="594"/>
                    </a:lnTo>
                    <a:lnTo>
                      <a:pt x="72" y="523"/>
                    </a:lnTo>
                    <a:lnTo>
                      <a:pt x="54" y="461"/>
                    </a:lnTo>
                    <a:lnTo>
                      <a:pt x="26" y="390"/>
                    </a:lnTo>
                    <a:lnTo>
                      <a:pt x="18" y="328"/>
                    </a:lnTo>
                    <a:lnTo>
                      <a:pt x="10" y="257"/>
                    </a:lnTo>
                    <a:lnTo>
                      <a:pt x="0" y="221"/>
                    </a:lnTo>
                    <a:lnTo>
                      <a:pt x="10" y="195"/>
                    </a:lnTo>
                    <a:lnTo>
                      <a:pt x="18" y="159"/>
                    </a:lnTo>
                    <a:lnTo>
                      <a:pt x="36" y="133"/>
                    </a:lnTo>
                    <a:lnTo>
                      <a:pt x="54" y="106"/>
                    </a:lnTo>
                    <a:lnTo>
                      <a:pt x="72" y="80"/>
                    </a:lnTo>
                    <a:lnTo>
                      <a:pt x="98" y="62"/>
                    </a:lnTo>
                    <a:lnTo>
                      <a:pt x="125" y="54"/>
                    </a:lnTo>
                    <a:lnTo>
                      <a:pt x="187" y="36"/>
                    </a:lnTo>
                    <a:lnTo>
                      <a:pt x="248" y="18"/>
                    </a:lnTo>
                    <a:lnTo>
                      <a:pt x="320" y="18"/>
                    </a:lnTo>
                    <a:lnTo>
                      <a:pt x="381" y="9"/>
                    </a:lnTo>
                    <a:lnTo>
                      <a:pt x="453" y="9"/>
                    </a:lnTo>
                    <a:lnTo>
                      <a:pt x="514" y="18"/>
                    </a:lnTo>
                    <a:lnTo>
                      <a:pt x="586" y="18"/>
                    </a:lnTo>
                    <a:lnTo>
                      <a:pt x="647" y="18"/>
                    </a:lnTo>
                    <a:lnTo>
                      <a:pt x="709" y="18"/>
                    </a:lnTo>
                    <a:lnTo>
                      <a:pt x="771" y="9"/>
                    </a:lnTo>
                    <a:lnTo>
                      <a:pt x="842" y="9"/>
                    </a:lnTo>
                    <a:lnTo>
                      <a:pt x="904" y="0"/>
                    </a:lnTo>
                    <a:lnTo>
                      <a:pt x="966" y="0"/>
                    </a:lnTo>
                    <a:lnTo>
                      <a:pt x="1019" y="9"/>
                    </a:lnTo>
                    <a:lnTo>
                      <a:pt x="1073" y="27"/>
                    </a:lnTo>
                    <a:lnTo>
                      <a:pt x="1117" y="62"/>
                    </a:lnTo>
                    <a:lnTo>
                      <a:pt x="1144" y="98"/>
                    </a:lnTo>
                    <a:lnTo>
                      <a:pt x="1144" y="142"/>
                    </a:lnTo>
                    <a:lnTo>
                      <a:pt x="1134" y="187"/>
                    </a:lnTo>
                    <a:lnTo>
                      <a:pt x="1117" y="231"/>
                    </a:lnTo>
                    <a:lnTo>
                      <a:pt x="1090" y="275"/>
                    </a:lnTo>
                    <a:lnTo>
                      <a:pt x="1064" y="320"/>
                    </a:lnTo>
                    <a:lnTo>
                      <a:pt x="1029" y="363"/>
                    </a:lnTo>
                    <a:lnTo>
                      <a:pt x="1001" y="399"/>
                    </a:lnTo>
                    <a:lnTo>
                      <a:pt x="949" y="469"/>
                    </a:lnTo>
                    <a:lnTo>
                      <a:pt x="896" y="550"/>
                    </a:lnTo>
                    <a:lnTo>
                      <a:pt x="834" y="620"/>
                    </a:lnTo>
                    <a:lnTo>
                      <a:pt x="771" y="682"/>
                    </a:lnTo>
                    <a:lnTo>
                      <a:pt x="709" y="744"/>
                    </a:lnTo>
                    <a:lnTo>
                      <a:pt x="638" y="806"/>
                    </a:lnTo>
                    <a:lnTo>
                      <a:pt x="568" y="859"/>
                    </a:lnTo>
                    <a:lnTo>
                      <a:pt x="488" y="903"/>
                    </a:lnTo>
                    <a:lnTo>
                      <a:pt x="453" y="912"/>
                    </a:lnTo>
                    <a:lnTo>
                      <a:pt x="417" y="912"/>
                    </a:lnTo>
                    <a:lnTo>
                      <a:pt x="373" y="895"/>
                    </a:lnTo>
                    <a:lnTo>
                      <a:pt x="337" y="877"/>
                    </a:lnTo>
                    <a:lnTo>
                      <a:pt x="302" y="859"/>
                    </a:lnTo>
                    <a:lnTo>
                      <a:pt x="266" y="832"/>
                    </a:lnTo>
                    <a:lnTo>
                      <a:pt x="240" y="797"/>
                    </a:lnTo>
                    <a:lnTo>
                      <a:pt x="213" y="770"/>
                    </a:lnTo>
                    <a:close/>
                  </a:path>
                </a:pathLst>
              </a:custGeom>
              <a:solidFill>
                <a:srgbClr val="91866A"/>
              </a:solidFill>
              <a:ln w="9525">
                <a:noFill/>
                <a:round/>
                <a:headEnd/>
                <a:tailEnd/>
              </a:ln>
            </p:spPr>
            <p:txBody>
              <a:bodyPr>
                <a:prstTxWarp prst="textNoShape">
                  <a:avLst/>
                </a:prstTxWarp>
              </a:bodyPr>
              <a:lstStyle/>
              <a:p>
                <a:endParaRPr lang="en-US"/>
              </a:p>
            </p:txBody>
          </p:sp>
          <p:sp>
            <p:nvSpPr>
              <p:cNvPr id="30832" name="Freeform 231"/>
              <p:cNvSpPr>
                <a:spLocks/>
              </p:cNvSpPr>
              <p:nvPr/>
            </p:nvSpPr>
            <p:spPr bwMode="auto">
              <a:xfrm>
                <a:off x="3109" y="2036"/>
                <a:ext cx="75" cy="60"/>
              </a:xfrm>
              <a:custGeom>
                <a:avLst/>
                <a:gdLst>
                  <a:gd name="T0" fmla="*/ 177 w 983"/>
                  <a:gd name="T1" fmla="*/ 663 h 778"/>
                  <a:gd name="T2" fmla="*/ 150 w 983"/>
                  <a:gd name="T3" fmla="*/ 611 h 778"/>
                  <a:gd name="T4" fmla="*/ 115 w 983"/>
                  <a:gd name="T5" fmla="*/ 558 h 778"/>
                  <a:gd name="T6" fmla="*/ 89 w 983"/>
                  <a:gd name="T7" fmla="*/ 504 h 778"/>
                  <a:gd name="T8" fmla="*/ 61 w 983"/>
                  <a:gd name="T9" fmla="*/ 451 h 778"/>
                  <a:gd name="T10" fmla="*/ 44 w 983"/>
                  <a:gd name="T11" fmla="*/ 399 h 778"/>
                  <a:gd name="T12" fmla="*/ 27 w 983"/>
                  <a:gd name="T13" fmla="*/ 336 h 778"/>
                  <a:gd name="T14" fmla="*/ 17 w 983"/>
                  <a:gd name="T15" fmla="*/ 284 h 778"/>
                  <a:gd name="T16" fmla="*/ 9 w 983"/>
                  <a:gd name="T17" fmla="*/ 221 h 778"/>
                  <a:gd name="T18" fmla="*/ 0 w 983"/>
                  <a:gd name="T19" fmla="*/ 195 h 778"/>
                  <a:gd name="T20" fmla="*/ 9 w 983"/>
                  <a:gd name="T21" fmla="*/ 168 h 778"/>
                  <a:gd name="T22" fmla="*/ 17 w 983"/>
                  <a:gd name="T23" fmla="*/ 141 h 778"/>
                  <a:gd name="T24" fmla="*/ 27 w 983"/>
                  <a:gd name="T25" fmla="*/ 115 h 778"/>
                  <a:gd name="T26" fmla="*/ 44 w 983"/>
                  <a:gd name="T27" fmla="*/ 97 h 778"/>
                  <a:gd name="T28" fmla="*/ 61 w 983"/>
                  <a:gd name="T29" fmla="*/ 70 h 778"/>
                  <a:gd name="T30" fmla="*/ 79 w 983"/>
                  <a:gd name="T31" fmla="*/ 53 h 778"/>
                  <a:gd name="T32" fmla="*/ 106 w 983"/>
                  <a:gd name="T33" fmla="*/ 44 h 778"/>
                  <a:gd name="T34" fmla="*/ 160 w 983"/>
                  <a:gd name="T35" fmla="*/ 26 h 778"/>
                  <a:gd name="T36" fmla="*/ 212 w 983"/>
                  <a:gd name="T37" fmla="*/ 18 h 778"/>
                  <a:gd name="T38" fmla="*/ 275 w 983"/>
                  <a:gd name="T39" fmla="*/ 18 h 778"/>
                  <a:gd name="T40" fmla="*/ 327 w 983"/>
                  <a:gd name="T41" fmla="*/ 8 h 778"/>
                  <a:gd name="T42" fmla="*/ 390 w 983"/>
                  <a:gd name="T43" fmla="*/ 18 h 778"/>
                  <a:gd name="T44" fmla="*/ 443 w 983"/>
                  <a:gd name="T45" fmla="*/ 18 h 778"/>
                  <a:gd name="T46" fmla="*/ 496 w 983"/>
                  <a:gd name="T47" fmla="*/ 18 h 778"/>
                  <a:gd name="T48" fmla="*/ 558 w 983"/>
                  <a:gd name="T49" fmla="*/ 18 h 778"/>
                  <a:gd name="T50" fmla="*/ 611 w 983"/>
                  <a:gd name="T51" fmla="*/ 18 h 778"/>
                  <a:gd name="T52" fmla="*/ 665 w 983"/>
                  <a:gd name="T53" fmla="*/ 18 h 778"/>
                  <a:gd name="T54" fmla="*/ 718 w 983"/>
                  <a:gd name="T55" fmla="*/ 8 h 778"/>
                  <a:gd name="T56" fmla="*/ 770 w 983"/>
                  <a:gd name="T57" fmla="*/ 0 h 778"/>
                  <a:gd name="T58" fmla="*/ 824 w 983"/>
                  <a:gd name="T59" fmla="*/ 0 h 778"/>
                  <a:gd name="T60" fmla="*/ 877 w 983"/>
                  <a:gd name="T61" fmla="*/ 8 h 778"/>
                  <a:gd name="T62" fmla="*/ 921 w 983"/>
                  <a:gd name="T63" fmla="*/ 26 h 778"/>
                  <a:gd name="T64" fmla="*/ 957 w 983"/>
                  <a:gd name="T65" fmla="*/ 62 h 778"/>
                  <a:gd name="T66" fmla="*/ 975 w 983"/>
                  <a:gd name="T67" fmla="*/ 88 h 778"/>
                  <a:gd name="T68" fmla="*/ 983 w 983"/>
                  <a:gd name="T69" fmla="*/ 123 h 778"/>
                  <a:gd name="T70" fmla="*/ 975 w 983"/>
                  <a:gd name="T71" fmla="*/ 159 h 778"/>
                  <a:gd name="T72" fmla="*/ 957 w 983"/>
                  <a:gd name="T73" fmla="*/ 203 h 778"/>
                  <a:gd name="T74" fmla="*/ 939 w 983"/>
                  <a:gd name="T75" fmla="*/ 239 h 778"/>
                  <a:gd name="T76" fmla="*/ 913 w 983"/>
                  <a:gd name="T77" fmla="*/ 274 h 778"/>
                  <a:gd name="T78" fmla="*/ 886 w 983"/>
                  <a:gd name="T79" fmla="*/ 318 h 778"/>
                  <a:gd name="T80" fmla="*/ 859 w 983"/>
                  <a:gd name="T81" fmla="*/ 345 h 778"/>
                  <a:gd name="T82" fmla="*/ 815 w 983"/>
                  <a:gd name="T83" fmla="*/ 407 h 778"/>
                  <a:gd name="T84" fmla="*/ 762 w 983"/>
                  <a:gd name="T85" fmla="*/ 469 h 778"/>
                  <a:gd name="T86" fmla="*/ 718 w 983"/>
                  <a:gd name="T87" fmla="*/ 530 h 778"/>
                  <a:gd name="T88" fmla="*/ 665 w 983"/>
                  <a:gd name="T89" fmla="*/ 593 h 778"/>
                  <a:gd name="T90" fmla="*/ 611 w 983"/>
                  <a:gd name="T91" fmla="*/ 646 h 778"/>
                  <a:gd name="T92" fmla="*/ 549 w 983"/>
                  <a:gd name="T93" fmla="*/ 691 h 778"/>
                  <a:gd name="T94" fmla="*/ 488 w 983"/>
                  <a:gd name="T95" fmla="*/ 734 h 778"/>
                  <a:gd name="T96" fmla="*/ 416 w 983"/>
                  <a:gd name="T97" fmla="*/ 770 h 778"/>
                  <a:gd name="T98" fmla="*/ 390 w 983"/>
                  <a:gd name="T99" fmla="*/ 778 h 778"/>
                  <a:gd name="T100" fmla="*/ 355 w 983"/>
                  <a:gd name="T101" fmla="*/ 778 h 778"/>
                  <a:gd name="T102" fmla="*/ 319 w 983"/>
                  <a:gd name="T103" fmla="*/ 770 h 778"/>
                  <a:gd name="T104" fmla="*/ 292 w 983"/>
                  <a:gd name="T105" fmla="*/ 761 h 778"/>
                  <a:gd name="T106" fmla="*/ 257 w 983"/>
                  <a:gd name="T107" fmla="*/ 734 h 778"/>
                  <a:gd name="T108" fmla="*/ 230 w 983"/>
                  <a:gd name="T109" fmla="*/ 717 h 778"/>
                  <a:gd name="T110" fmla="*/ 204 w 983"/>
                  <a:gd name="T111" fmla="*/ 691 h 778"/>
                  <a:gd name="T112" fmla="*/ 177 w 983"/>
                  <a:gd name="T113" fmla="*/ 663 h 77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983"/>
                  <a:gd name="T172" fmla="*/ 0 h 778"/>
                  <a:gd name="T173" fmla="*/ 983 w 983"/>
                  <a:gd name="T174" fmla="*/ 778 h 77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983" h="778">
                    <a:moveTo>
                      <a:pt x="177" y="663"/>
                    </a:moveTo>
                    <a:lnTo>
                      <a:pt x="150" y="611"/>
                    </a:lnTo>
                    <a:lnTo>
                      <a:pt x="115" y="558"/>
                    </a:lnTo>
                    <a:lnTo>
                      <a:pt x="89" y="504"/>
                    </a:lnTo>
                    <a:lnTo>
                      <a:pt x="61" y="451"/>
                    </a:lnTo>
                    <a:lnTo>
                      <a:pt x="44" y="399"/>
                    </a:lnTo>
                    <a:lnTo>
                      <a:pt x="27" y="336"/>
                    </a:lnTo>
                    <a:lnTo>
                      <a:pt x="17" y="284"/>
                    </a:lnTo>
                    <a:lnTo>
                      <a:pt x="9" y="221"/>
                    </a:lnTo>
                    <a:lnTo>
                      <a:pt x="0" y="195"/>
                    </a:lnTo>
                    <a:lnTo>
                      <a:pt x="9" y="168"/>
                    </a:lnTo>
                    <a:lnTo>
                      <a:pt x="17" y="141"/>
                    </a:lnTo>
                    <a:lnTo>
                      <a:pt x="27" y="115"/>
                    </a:lnTo>
                    <a:lnTo>
                      <a:pt x="44" y="97"/>
                    </a:lnTo>
                    <a:lnTo>
                      <a:pt x="61" y="70"/>
                    </a:lnTo>
                    <a:lnTo>
                      <a:pt x="79" y="53"/>
                    </a:lnTo>
                    <a:lnTo>
                      <a:pt x="106" y="44"/>
                    </a:lnTo>
                    <a:lnTo>
                      <a:pt x="160" y="26"/>
                    </a:lnTo>
                    <a:lnTo>
                      <a:pt x="212" y="18"/>
                    </a:lnTo>
                    <a:lnTo>
                      <a:pt x="275" y="18"/>
                    </a:lnTo>
                    <a:lnTo>
                      <a:pt x="327" y="8"/>
                    </a:lnTo>
                    <a:lnTo>
                      <a:pt x="390" y="18"/>
                    </a:lnTo>
                    <a:lnTo>
                      <a:pt x="443" y="18"/>
                    </a:lnTo>
                    <a:lnTo>
                      <a:pt x="496" y="18"/>
                    </a:lnTo>
                    <a:lnTo>
                      <a:pt x="558" y="18"/>
                    </a:lnTo>
                    <a:lnTo>
                      <a:pt x="611" y="18"/>
                    </a:lnTo>
                    <a:lnTo>
                      <a:pt x="665" y="18"/>
                    </a:lnTo>
                    <a:lnTo>
                      <a:pt x="718" y="8"/>
                    </a:lnTo>
                    <a:lnTo>
                      <a:pt x="770" y="0"/>
                    </a:lnTo>
                    <a:lnTo>
                      <a:pt x="824" y="0"/>
                    </a:lnTo>
                    <a:lnTo>
                      <a:pt x="877" y="8"/>
                    </a:lnTo>
                    <a:lnTo>
                      <a:pt x="921" y="26"/>
                    </a:lnTo>
                    <a:lnTo>
                      <a:pt x="957" y="62"/>
                    </a:lnTo>
                    <a:lnTo>
                      <a:pt x="975" y="88"/>
                    </a:lnTo>
                    <a:lnTo>
                      <a:pt x="983" y="123"/>
                    </a:lnTo>
                    <a:lnTo>
                      <a:pt x="975" y="159"/>
                    </a:lnTo>
                    <a:lnTo>
                      <a:pt x="957" y="203"/>
                    </a:lnTo>
                    <a:lnTo>
                      <a:pt x="939" y="239"/>
                    </a:lnTo>
                    <a:lnTo>
                      <a:pt x="913" y="274"/>
                    </a:lnTo>
                    <a:lnTo>
                      <a:pt x="886" y="318"/>
                    </a:lnTo>
                    <a:lnTo>
                      <a:pt x="859" y="345"/>
                    </a:lnTo>
                    <a:lnTo>
                      <a:pt x="815" y="407"/>
                    </a:lnTo>
                    <a:lnTo>
                      <a:pt x="762" y="469"/>
                    </a:lnTo>
                    <a:lnTo>
                      <a:pt x="718" y="530"/>
                    </a:lnTo>
                    <a:lnTo>
                      <a:pt x="665" y="593"/>
                    </a:lnTo>
                    <a:lnTo>
                      <a:pt x="611" y="646"/>
                    </a:lnTo>
                    <a:lnTo>
                      <a:pt x="549" y="691"/>
                    </a:lnTo>
                    <a:lnTo>
                      <a:pt x="488" y="734"/>
                    </a:lnTo>
                    <a:lnTo>
                      <a:pt x="416" y="770"/>
                    </a:lnTo>
                    <a:lnTo>
                      <a:pt x="390" y="778"/>
                    </a:lnTo>
                    <a:lnTo>
                      <a:pt x="355" y="778"/>
                    </a:lnTo>
                    <a:lnTo>
                      <a:pt x="319" y="770"/>
                    </a:lnTo>
                    <a:lnTo>
                      <a:pt x="292" y="761"/>
                    </a:lnTo>
                    <a:lnTo>
                      <a:pt x="257" y="734"/>
                    </a:lnTo>
                    <a:lnTo>
                      <a:pt x="230" y="717"/>
                    </a:lnTo>
                    <a:lnTo>
                      <a:pt x="204" y="691"/>
                    </a:lnTo>
                    <a:lnTo>
                      <a:pt x="177" y="663"/>
                    </a:lnTo>
                    <a:close/>
                  </a:path>
                </a:pathLst>
              </a:custGeom>
              <a:solidFill>
                <a:srgbClr val="95896D"/>
              </a:solidFill>
              <a:ln w="9525">
                <a:noFill/>
                <a:round/>
                <a:headEnd/>
                <a:tailEnd/>
              </a:ln>
            </p:spPr>
            <p:txBody>
              <a:bodyPr>
                <a:prstTxWarp prst="textNoShape">
                  <a:avLst/>
                </a:prstTxWarp>
              </a:bodyPr>
              <a:lstStyle/>
              <a:p>
                <a:endParaRPr lang="en-US"/>
              </a:p>
            </p:txBody>
          </p:sp>
          <p:sp>
            <p:nvSpPr>
              <p:cNvPr id="30833" name="Freeform 232"/>
              <p:cNvSpPr>
                <a:spLocks/>
              </p:cNvSpPr>
              <p:nvPr/>
            </p:nvSpPr>
            <p:spPr bwMode="auto">
              <a:xfrm>
                <a:off x="3116" y="2039"/>
                <a:ext cx="63" cy="50"/>
              </a:xfrm>
              <a:custGeom>
                <a:avLst/>
                <a:gdLst>
                  <a:gd name="T0" fmla="*/ 151 w 816"/>
                  <a:gd name="T1" fmla="*/ 549 h 647"/>
                  <a:gd name="T2" fmla="*/ 125 w 816"/>
                  <a:gd name="T3" fmla="*/ 504 h 647"/>
                  <a:gd name="T4" fmla="*/ 97 w 816"/>
                  <a:gd name="T5" fmla="*/ 460 h 647"/>
                  <a:gd name="T6" fmla="*/ 71 w 816"/>
                  <a:gd name="T7" fmla="*/ 416 h 647"/>
                  <a:gd name="T8" fmla="*/ 53 w 816"/>
                  <a:gd name="T9" fmla="*/ 371 h 647"/>
                  <a:gd name="T10" fmla="*/ 36 w 816"/>
                  <a:gd name="T11" fmla="*/ 327 h 647"/>
                  <a:gd name="T12" fmla="*/ 27 w 816"/>
                  <a:gd name="T13" fmla="*/ 274 h 647"/>
                  <a:gd name="T14" fmla="*/ 9 w 816"/>
                  <a:gd name="T15" fmla="*/ 230 h 647"/>
                  <a:gd name="T16" fmla="*/ 9 w 816"/>
                  <a:gd name="T17" fmla="*/ 177 h 647"/>
                  <a:gd name="T18" fmla="*/ 0 w 816"/>
                  <a:gd name="T19" fmla="*/ 159 h 647"/>
                  <a:gd name="T20" fmla="*/ 9 w 816"/>
                  <a:gd name="T21" fmla="*/ 133 h 647"/>
                  <a:gd name="T22" fmla="*/ 18 w 816"/>
                  <a:gd name="T23" fmla="*/ 115 h 647"/>
                  <a:gd name="T24" fmla="*/ 27 w 816"/>
                  <a:gd name="T25" fmla="*/ 89 h 647"/>
                  <a:gd name="T26" fmla="*/ 36 w 816"/>
                  <a:gd name="T27" fmla="*/ 71 h 647"/>
                  <a:gd name="T28" fmla="*/ 53 w 816"/>
                  <a:gd name="T29" fmla="*/ 53 h 647"/>
                  <a:gd name="T30" fmla="*/ 71 w 816"/>
                  <a:gd name="T31" fmla="*/ 44 h 647"/>
                  <a:gd name="T32" fmla="*/ 89 w 816"/>
                  <a:gd name="T33" fmla="*/ 36 h 647"/>
                  <a:gd name="T34" fmla="*/ 133 w 816"/>
                  <a:gd name="T35" fmla="*/ 18 h 647"/>
                  <a:gd name="T36" fmla="*/ 178 w 816"/>
                  <a:gd name="T37" fmla="*/ 9 h 647"/>
                  <a:gd name="T38" fmla="*/ 230 w 816"/>
                  <a:gd name="T39" fmla="*/ 9 h 647"/>
                  <a:gd name="T40" fmla="*/ 275 w 816"/>
                  <a:gd name="T41" fmla="*/ 9 h 647"/>
                  <a:gd name="T42" fmla="*/ 319 w 816"/>
                  <a:gd name="T43" fmla="*/ 9 h 647"/>
                  <a:gd name="T44" fmla="*/ 373 w 816"/>
                  <a:gd name="T45" fmla="*/ 9 h 647"/>
                  <a:gd name="T46" fmla="*/ 417 w 816"/>
                  <a:gd name="T47" fmla="*/ 9 h 647"/>
                  <a:gd name="T48" fmla="*/ 461 w 816"/>
                  <a:gd name="T49" fmla="*/ 9 h 647"/>
                  <a:gd name="T50" fmla="*/ 506 w 816"/>
                  <a:gd name="T51" fmla="*/ 9 h 647"/>
                  <a:gd name="T52" fmla="*/ 558 w 816"/>
                  <a:gd name="T53" fmla="*/ 9 h 647"/>
                  <a:gd name="T54" fmla="*/ 603 w 816"/>
                  <a:gd name="T55" fmla="*/ 0 h 647"/>
                  <a:gd name="T56" fmla="*/ 647 w 816"/>
                  <a:gd name="T57" fmla="*/ 0 h 647"/>
                  <a:gd name="T58" fmla="*/ 691 w 816"/>
                  <a:gd name="T59" fmla="*/ 0 h 647"/>
                  <a:gd name="T60" fmla="*/ 736 w 816"/>
                  <a:gd name="T61" fmla="*/ 0 h 647"/>
                  <a:gd name="T62" fmla="*/ 771 w 816"/>
                  <a:gd name="T63" fmla="*/ 18 h 647"/>
                  <a:gd name="T64" fmla="*/ 798 w 816"/>
                  <a:gd name="T65" fmla="*/ 44 h 647"/>
                  <a:gd name="T66" fmla="*/ 816 w 816"/>
                  <a:gd name="T67" fmla="*/ 71 h 647"/>
                  <a:gd name="T68" fmla="*/ 816 w 816"/>
                  <a:gd name="T69" fmla="*/ 97 h 647"/>
                  <a:gd name="T70" fmla="*/ 816 w 816"/>
                  <a:gd name="T71" fmla="*/ 133 h 647"/>
                  <a:gd name="T72" fmla="*/ 798 w 816"/>
                  <a:gd name="T73" fmla="*/ 159 h 647"/>
                  <a:gd name="T74" fmla="*/ 780 w 816"/>
                  <a:gd name="T75" fmla="*/ 195 h 647"/>
                  <a:gd name="T76" fmla="*/ 762 w 816"/>
                  <a:gd name="T77" fmla="*/ 230 h 647"/>
                  <a:gd name="T78" fmla="*/ 736 w 816"/>
                  <a:gd name="T79" fmla="*/ 256 h 647"/>
                  <a:gd name="T80" fmla="*/ 718 w 816"/>
                  <a:gd name="T81" fmla="*/ 283 h 647"/>
                  <a:gd name="T82" fmla="*/ 673 w 816"/>
                  <a:gd name="T83" fmla="*/ 337 h 647"/>
                  <a:gd name="T84" fmla="*/ 639 w 816"/>
                  <a:gd name="T85" fmla="*/ 389 h 647"/>
                  <a:gd name="T86" fmla="*/ 594 w 816"/>
                  <a:gd name="T87" fmla="*/ 434 h 647"/>
                  <a:gd name="T88" fmla="*/ 550 w 816"/>
                  <a:gd name="T89" fmla="*/ 486 h 647"/>
                  <a:gd name="T90" fmla="*/ 506 w 816"/>
                  <a:gd name="T91" fmla="*/ 531 h 647"/>
                  <a:gd name="T92" fmla="*/ 461 w 816"/>
                  <a:gd name="T93" fmla="*/ 575 h 647"/>
                  <a:gd name="T94" fmla="*/ 408 w 816"/>
                  <a:gd name="T95" fmla="*/ 611 h 647"/>
                  <a:gd name="T96" fmla="*/ 346 w 816"/>
                  <a:gd name="T97" fmla="*/ 637 h 647"/>
                  <a:gd name="T98" fmla="*/ 328 w 816"/>
                  <a:gd name="T99" fmla="*/ 647 h 647"/>
                  <a:gd name="T100" fmla="*/ 302 w 816"/>
                  <a:gd name="T101" fmla="*/ 647 h 647"/>
                  <a:gd name="T102" fmla="*/ 266 w 816"/>
                  <a:gd name="T103" fmla="*/ 637 h 647"/>
                  <a:gd name="T104" fmla="*/ 240 w 816"/>
                  <a:gd name="T105" fmla="*/ 629 h 647"/>
                  <a:gd name="T106" fmla="*/ 213 w 816"/>
                  <a:gd name="T107" fmla="*/ 611 h 647"/>
                  <a:gd name="T108" fmla="*/ 195 w 816"/>
                  <a:gd name="T109" fmla="*/ 593 h 647"/>
                  <a:gd name="T110" fmla="*/ 169 w 816"/>
                  <a:gd name="T111" fmla="*/ 567 h 647"/>
                  <a:gd name="T112" fmla="*/ 151 w 816"/>
                  <a:gd name="T113" fmla="*/ 549 h 647"/>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816"/>
                  <a:gd name="T172" fmla="*/ 0 h 647"/>
                  <a:gd name="T173" fmla="*/ 816 w 816"/>
                  <a:gd name="T174" fmla="*/ 647 h 647"/>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816" h="647">
                    <a:moveTo>
                      <a:pt x="151" y="549"/>
                    </a:moveTo>
                    <a:lnTo>
                      <a:pt x="125" y="504"/>
                    </a:lnTo>
                    <a:lnTo>
                      <a:pt x="97" y="460"/>
                    </a:lnTo>
                    <a:lnTo>
                      <a:pt x="71" y="416"/>
                    </a:lnTo>
                    <a:lnTo>
                      <a:pt x="53" y="371"/>
                    </a:lnTo>
                    <a:lnTo>
                      <a:pt x="36" y="327"/>
                    </a:lnTo>
                    <a:lnTo>
                      <a:pt x="27" y="274"/>
                    </a:lnTo>
                    <a:lnTo>
                      <a:pt x="9" y="230"/>
                    </a:lnTo>
                    <a:lnTo>
                      <a:pt x="9" y="177"/>
                    </a:lnTo>
                    <a:lnTo>
                      <a:pt x="0" y="159"/>
                    </a:lnTo>
                    <a:lnTo>
                      <a:pt x="9" y="133"/>
                    </a:lnTo>
                    <a:lnTo>
                      <a:pt x="18" y="115"/>
                    </a:lnTo>
                    <a:lnTo>
                      <a:pt x="27" y="89"/>
                    </a:lnTo>
                    <a:lnTo>
                      <a:pt x="36" y="71"/>
                    </a:lnTo>
                    <a:lnTo>
                      <a:pt x="53" y="53"/>
                    </a:lnTo>
                    <a:lnTo>
                      <a:pt x="71" y="44"/>
                    </a:lnTo>
                    <a:lnTo>
                      <a:pt x="89" y="36"/>
                    </a:lnTo>
                    <a:lnTo>
                      <a:pt x="133" y="18"/>
                    </a:lnTo>
                    <a:lnTo>
                      <a:pt x="178" y="9"/>
                    </a:lnTo>
                    <a:lnTo>
                      <a:pt x="230" y="9"/>
                    </a:lnTo>
                    <a:lnTo>
                      <a:pt x="275" y="9"/>
                    </a:lnTo>
                    <a:lnTo>
                      <a:pt x="319" y="9"/>
                    </a:lnTo>
                    <a:lnTo>
                      <a:pt x="373" y="9"/>
                    </a:lnTo>
                    <a:lnTo>
                      <a:pt x="417" y="9"/>
                    </a:lnTo>
                    <a:lnTo>
                      <a:pt x="461" y="9"/>
                    </a:lnTo>
                    <a:lnTo>
                      <a:pt x="506" y="9"/>
                    </a:lnTo>
                    <a:lnTo>
                      <a:pt x="558" y="9"/>
                    </a:lnTo>
                    <a:lnTo>
                      <a:pt x="603" y="0"/>
                    </a:lnTo>
                    <a:lnTo>
                      <a:pt x="647" y="0"/>
                    </a:lnTo>
                    <a:lnTo>
                      <a:pt x="691" y="0"/>
                    </a:lnTo>
                    <a:lnTo>
                      <a:pt x="736" y="0"/>
                    </a:lnTo>
                    <a:lnTo>
                      <a:pt x="771" y="18"/>
                    </a:lnTo>
                    <a:lnTo>
                      <a:pt x="798" y="44"/>
                    </a:lnTo>
                    <a:lnTo>
                      <a:pt x="816" y="71"/>
                    </a:lnTo>
                    <a:lnTo>
                      <a:pt x="816" y="97"/>
                    </a:lnTo>
                    <a:lnTo>
                      <a:pt x="816" y="133"/>
                    </a:lnTo>
                    <a:lnTo>
                      <a:pt x="798" y="159"/>
                    </a:lnTo>
                    <a:lnTo>
                      <a:pt x="780" y="195"/>
                    </a:lnTo>
                    <a:lnTo>
                      <a:pt x="762" y="230"/>
                    </a:lnTo>
                    <a:lnTo>
                      <a:pt x="736" y="256"/>
                    </a:lnTo>
                    <a:lnTo>
                      <a:pt x="718" y="283"/>
                    </a:lnTo>
                    <a:lnTo>
                      <a:pt x="673" y="337"/>
                    </a:lnTo>
                    <a:lnTo>
                      <a:pt x="639" y="389"/>
                    </a:lnTo>
                    <a:lnTo>
                      <a:pt x="594" y="434"/>
                    </a:lnTo>
                    <a:lnTo>
                      <a:pt x="550" y="486"/>
                    </a:lnTo>
                    <a:lnTo>
                      <a:pt x="506" y="531"/>
                    </a:lnTo>
                    <a:lnTo>
                      <a:pt x="461" y="575"/>
                    </a:lnTo>
                    <a:lnTo>
                      <a:pt x="408" y="611"/>
                    </a:lnTo>
                    <a:lnTo>
                      <a:pt x="346" y="637"/>
                    </a:lnTo>
                    <a:lnTo>
                      <a:pt x="328" y="647"/>
                    </a:lnTo>
                    <a:lnTo>
                      <a:pt x="302" y="647"/>
                    </a:lnTo>
                    <a:lnTo>
                      <a:pt x="266" y="637"/>
                    </a:lnTo>
                    <a:lnTo>
                      <a:pt x="240" y="629"/>
                    </a:lnTo>
                    <a:lnTo>
                      <a:pt x="213" y="611"/>
                    </a:lnTo>
                    <a:lnTo>
                      <a:pt x="195" y="593"/>
                    </a:lnTo>
                    <a:lnTo>
                      <a:pt x="169" y="567"/>
                    </a:lnTo>
                    <a:lnTo>
                      <a:pt x="151" y="549"/>
                    </a:lnTo>
                    <a:close/>
                  </a:path>
                </a:pathLst>
              </a:custGeom>
              <a:solidFill>
                <a:srgbClr val="988C6F"/>
              </a:solidFill>
              <a:ln w="9525">
                <a:noFill/>
                <a:round/>
                <a:headEnd/>
                <a:tailEnd/>
              </a:ln>
            </p:spPr>
            <p:txBody>
              <a:bodyPr>
                <a:prstTxWarp prst="textNoShape">
                  <a:avLst/>
                </a:prstTxWarp>
              </a:bodyPr>
              <a:lstStyle/>
              <a:p>
                <a:endParaRPr lang="en-US"/>
              </a:p>
            </p:txBody>
          </p:sp>
          <p:sp>
            <p:nvSpPr>
              <p:cNvPr id="30834" name="Freeform 233"/>
              <p:cNvSpPr>
                <a:spLocks/>
              </p:cNvSpPr>
              <p:nvPr/>
            </p:nvSpPr>
            <p:spPr bwMode="auto">
              <a:xfrm>
                <a:off x="3153" y="2147"/>
                <a:ext cx="49" cy="189"/>
              </a:xfrm>
              <a:custGeom>
                <a:avLst/>
                <a:gdLst>
                  <a:gd name="T0" fmla="*/ 0 w 637"/>
                  <a:gd name="T1" fmla="*/ 690 h 2461"/>
                  <a:gd name="T2" fmla="*/ 133 w 637"/>
                  <a:gd name="T3" fmla="*/ 150 h 2461"/>
                  <a:gd name="T4" fmla="*/ 407 w 637"/>
                  <a:gd name="T5" fmla="*/ 0 h 2461"/>
                  <a:gd name="T6" fmla="*/ 425 w 637"/>
                  <a:gd name="T7" fmla="*/ 62 h 2461"/>
                  <a:gd name="T8" fmla="*/ 443 w 637"/>
                  <a:gd name="T9" fmla="*/ 371 h 2461"/>
                  <a:gd name="T10" fmla="*/ 540 w 637"/>
                  <a:gd name="T11" fmla="*/ 734 h 2461"/>
                  <a:gd name="T12" fmla="*/ 576 w 637"/>
                  <a:gd name="T13" fmla="*/ 1212 h 2461"/>
                  <a:gd name="T14" fmla="*/ 637 w 637"/>
                  <a:gd name="T15" fmla="*/ 1992 h 2461"/>
                  <a:gd name="T16" fmla="*/ 558 w 637"/>
                  <a:gd name="T17" fmla="*/ 2222 h 2461"/>
                  <a:gd name="T18" fmla="*/ 443 w 637"/>
                  <a:gd name="T19" fmla="*/ 2373 h 2461"/>
                  <a:gd name="T20" fmla="*/ 337 w 637"/>
                  <a:gd name="T21" fmla="*/ 2461 h 2461"/>
                  <a:gd name="T22" fmla="*/ 212 w 637"/>
                  <a:gd name="T23" fmla="*/ 2010 h 2461"/>
                  <a:gd name="T24" fmla="*/ 0 w 637"/>
                  <a:gd name="T25" fmla="*/ 690 h 246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637"/>
                  <a:gd name="T40" fmla="*/ 0 h 2461"/>
                  <a:gd name="T41" fmla="*/ 637 w 637"/>
                  <a:gd name="T42" fmla="*/ 2461 h 246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637" h="2461">
                    <a:moveTo>
                      <a:pt x="0" y="690"/>
                    </a:moveTo>
                    <a:lnTo>
                      <a:pt x="133" y="150"/>
                    </a:lnTo>
                    <a:lnTo>
                      <a:pt x="407" y="0"/>
                    </a:lnTo>
                    <a:lnTo>
                      <a:pt x="425" y="62"/>
                    </a:lnTo>
                    <a:lnTo>
                      <a:pt x="443" y="371"/>
                    </a:lnTo>
                    <a:lnTo>
                      <a:pt x="540" y="734"/>
                    </a:lnTo>
                    <a:lnTo>
                      <a:pt x="576" y="1212"/>
                    </a:lnTo>
                    <a:lnTo>
                      <a:pt x="637" y="1992"/>
                    </a:lnTo>
                    <a:lnTo>
                      <a:pt x="558" y="2222"/>
                    </a:lnTo>
                    <a:lnTo>
                      <a:pt x="443" y="2373"/>
                    </a:lnTo>
                    <a:lnTo>
                      <a:pt x="337" y="2461"/>
                    </a:lnTo>
                    <a:lnTo>
                      <a:pt x="212" y="2010"/>
                    </a:lnTo>
                    <a:lnTo>
                      <a:pt x="0" y="690"/>
                    </a:lnTo>
                    <a:close/>
                  </a:path>
                </a:pathLst>
              </a:custGeom>
              <a:solidFill>
                <a:srgbClr val="655D4A"/>
              </a:solidFill>
              <a:ln w="9525">
                <a:noFill/>
                <a:round/>
                <a:headEnd/>
                <a:tailEnd/>
              </a:ln>
            </p:spPr>
            <p:txBody>
              <a:bodyPr>
                <a:prstTxWarp prst="textNoShape">
                  <a:avLst/>
                </a:prstTxWarp>
              </a:bodyPr>
              <a:lstStyle/>
              <a:p>
                <a:endParaRPr lang="en-US"/>
              </a:p>
            </p:txBody>
          </p:sp>
          <p:sp>
            <p:nvSpPr>
              <p:cNvPr id="30835" name="Freeform 234"/>
              <p:cNvSpPr>
                <a:spLocks/>
              </p:cNvSpPr>
              <p:nvPr/>
            </p:nvSpPr>
            <p:spPr bwMode="auto">
              <a:xfrm>
                <a:off x="3158" y="2149"/>
                <a:ext cx="44" cy="183"/>
              </a:xfrm>
              <a:custGeom>
                <a:avLst/>
                <a:gdLst>
                  <a:gd name="T0" fmla="*/ 10 w 576"/>
                  <a:gd name="T1" fmla="*/ 611 h 2382"/>
                  <a:gd name="T2" fmla="*/ 36 w 576"/>
                  <a:gd name="T3" fmla="*/ 478 h 2382"/>
                  <a:gd name="T4" fmla="*/ 63 w 576"/>
                  <a:gd name="T5" fmla="*/ 345 h 2382"/>
                  <a:gd name="T6" fmla="*/ 81 w 576"/>
                  <a:gd name="T7" fmla="*/ 212 h 2382"/>
                  <a:gd name="T8" fmla="*/ 125 w 576"/>
                  <a:gd name="T9" fmla="*/ 133 h 2382"/>
                  <a:gd name="T10" fmla="*/ 187 w 576"/>
                  <a:gd name="T11" fmla="*/ 89 h 2382"/>
                  <a:gd name="T12" fmla="*/ 249 w 576"/>
                  <a:gd name="T13" fmla="*/ 53 h 2382"/>
                  <a:gd name="T14" fmla="*/ 311 w 576"/>
                  <a:gd name="T15" fmla="*/ 18 h 2382"/>
                  <a:gd name="T16" fmla="*/ 346 w 576"/>
                  <a:gd name="T17" fmla="*/ 9 h 2382"/>
                  <a:gd name="T18" fmla="*/ 355 w 576"/>
                  <a:gd name="T19" fmla="*/ 27 h 2382"/>
                  <a:gd name="T20" fmla="*/ 355 w 576"/>
                  <a:gd name="T21" fmla="*/ 45 h 2382"/>
                  <a:gd name="T22" fmla="*/ 364 w 576"/>
                  <a:gd name="T23" fmla="*/ 63 h 2382"/>
                  <a:gd name="T24" fmla="*/ 373 w 576"/>
                  <a:gd name="T25" fmla="*/ 133 h 2382"/>
                  <a:gd name="T26" fmla="*/ 373 w 576"/>
                  <a:gd name="T27" fmla="*/ 204 h 2382"/>
                  <a:gd name="T28" fmla="*/ 382 w 576"/>
                  <a:gd name="T29" fmla="*/ 275 h 2382"/>
                  <a:gd name="T30" fmla="*/ 382 w 576"/>
                  <a:gd name="T31" fmla="*/ 345 h 2382"/>
                  <a:gd name="T32" fmla="*/ 409 w 576"/>
                  <a:gd name="T33" fmla="*/ 434 h 2382"/>
                  <a:gd name="T34" fmla="*/ 435 w 576"/>
                  <a:gd name="T35" fmla="*/ 523 h 2382"/>
                  <a:gd name="T36" fmla="*/ 453 w 576"/>
                  <a:gd name="T37" fmla="*/ 620 h 2382"/>
                  <a:gd name="T38" fmla="*/ 479 w 576"/>
                  <a:gd name="T39" fmla="*/ 708 h 2382"/>
                  <a:gd name="T40" fmla="*/ 488 w 576"/>
                  <a:gd name="T41" fmla="*/ 833 h 2382"/>
                  <a:gd name="T42" fmla="*/ 497 w 576"/>
                  <a:gd name="T43" fmla="*/ 948 h 2382"/>
                  <a:gd name="T44" fmla="*/ 506 w 576"/>
                  <a:gd name="T45" fmla="*/ 1071 h 2382"/>
                  <a:gd name="T46" fmla="*/ 515 w 576"/>
                  <a:gd name="T47" fmla="*/ 1186 h 2382"/>
                  <a:gd name="T48" fmla="*/ 532 w 576"/>
                  <a:gd name="T49" fmla="*/ 1381 h 2382"/>
                  <a:gd name="T50" fmla="*/ 550 w 576"/>
                  <a:gd name="T51" fmla="*/ 1577 h 2382"/>
                  <a:gd name="T52" fmla="*/ 560 w 576"/>
                  <a:gd name="T53" fmla="*/ 1771 h 2382"/>
                  <a:gd name="T54" fmla="*/ 576 w 576"/>
                  <a:gd name="T55" fmla="*/ 1966 h 2382"/>
                  <a:gd name="T56" fmla="*/ 560 w 576"/>
                  <a:gd name="T57" fmla="*/ 2019 h 2382"/>
                  <a:gd name="T58" fmla="*/ 542 w 576"/>
                  <a:gd name="T59" fmla="*/ 2081 h 2382"/>
                  <a:gd name="T60" fmla="*/ 524 w 576"/>
                  <a:gd name="T61" fmla="*/ 2134 h 2382"/>
                  <a:gd name="T62" fmla="*/ 497 w 576"/>
                  <a:gd name="T63" fmla="*/ 2196 h 2382"/>
                  <a:gd name="T64" fmla="*/ 479 w 576"/>
                  <a:gd name="T65" fmla="*/ 2222 h 2382"/>
                  <a:gd name="T66" fmla="*/ 453 w 576"/>
                  <a:gd name="T67" fmla="*/ 2258 h 2382"/>
                  <a:gd name="T68" fmla="*/ 427 w 576"/>
                  <a:gd name="T69" fmla="*/ 2284 h 2382"/>
                  <a:gd name="T70" fmla="*/ 409 w 576"/>
                  <a:gd name="T71" fmla="*/ 2311 h 2382"/>
                  <a:gd name="T72" fmla="*/ 382 w 576"/>
                  <a:gd name="T73" fmla="*/ 2329 h 2382"/>
                  <a:gd name="T74" fmla="*/ 346 w 576"/>
                  <a:gd name="T75" fmla="*/ 2347 h 2382"/>
                  <a:gd name="T76" fmla="*/ 320 w 576"/>
                  <a:gd name="T77" fmla="*/ 2365 h 2382"/>
                  <a:gd name="T78" fmla="*/ 294 w 576"/>
                  <a:gd name="T79" fmla="*/ 2382 h 2382"/>
                  <a:gd name="T80" fmla="*/ 266 w 576"/>
                  <a:gd name="T81" fmla="*/ 2276 h 2382"/>
                  <a:gd name="T82" fmla="*/ 240 w 576"/>
                  <a:gd name="T83" fmla="*/ 2169 h 2382"/>
                  <a:gd name="T84" fmla="*/ 222 w 576"/>
                  <a:gd name="T85" fmla="*/ 2072 h 2382"/>
                  <a:gd name="T86" fmla="*/ 196 w 576"/>
                  <a:gd name="T87" fmla="*/ 1966 h 2382"/>
                  <a:gd name="T88" fmla="*/ 143 w 576"/>
                  <a:gd name="T89" fmla="*/ 1638 h 2382"/>
                  <a:gd name="T90" fmla="*/ 99 w 576"/>
                  <a:gd name="T91" fmla="*/ 1319 h 2382"/>
                  <a:gd name="T92" fmla="*/ 45 w 576"/>
                  <a:gd name="T93" fmla="*/ 1001 h 2382"/>
                  <a:gd name="T94" fmla="*/ 0 w 576"/>
                  <a:gd name="T95" fmla="*/ 673 h 2382"/>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576"/>
                  <a:gd name="T145" fmla="*/ 0 h 2382"/>
                  <a:gd name="T146" fmla="*/ 576 w 576"/>
                  <a:gd name="T147" fmla="*/ 2382 h 2382"/>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576" h="2382">
                    <a:moveTo>
                      <a:pt x="0" y="673"/>
                    </a:moveTo>
                    <a:lnTo>
                      <a:pt x="10" y="611"/>
                    </a:lnTo>
                    <a:lnTo>
                      <a:pt x="28" y="541"/>
                    </a:lnTo>
                    <a:lnTo>
                      <a:pt x="36" y="478"/>
                    </a:lnTo>
                    <a:lnTo>
                      <a:pt x="45" y="408"/>
                    </a:lnTo>
                    <a:lnTo>
                      <a:pt x="63" y="345"/>
                    </a:lnTo>
                    <a:lnTo>
                      <a:pt x="72" y="283"/>
                    </a:lnTo>
                    <a:lnTo>
                      <a:pt x="81" y="212"/>
                    </a:lnTo>
                    <a:lnTo>
                      <a:pt x="99" y="151"/>
                    </a:lnTo>
                    <a:lnTo>
                      <a:pt x="125" y="133"/>
                    </a:lnTo>
                    <a:lnTo>
                      <a:pt x="161" y="115"/>
                    </a:lnTo>
                    <a:lnTo>
                      <a:pt x="187" y="89"/>
                    </a:lnTo>
                    <a:lnTo>
                      <a:pt x="222" y="71"/>
                    </a:lnTo>
                    <a:lnTo>
                      <a:pt x="249" y="53"/>
                    </a:lnTo>
                    <a:lnTo>
                      <a:pt x="284" y="36"/>
                    </a:lnTo>
                    <a:lnTo>
                      <a:pt x="311" y="18"/>
                    </a:lnTo>
                    <a:lnTo>
                      <a:pt x="346" y="0"/>
                    </a:lnTo>
                    <a:lnTo>
                      <a:pt x="346" y="9"/>
                    </a:lnTo>
                    <a:lnTo>
                      <a:pt x="346" y="18"/>
                    </a:lnTo>
                    <a:lnTo>
                      <a:pt x="355" y="27"/>
                    </a:lnTo>
                    <a:lnTo>
                      <a:pt x="355" y="36"/>
                    </a:lnTo>
                    <a:lnTo>
                      <a:pt x="355" y="45"/>
                    </a:lnTo>
                    <a:lnTo>
                      <a:pt x="364" y="53"/>
                    </a:lnTo>
                    <a:lnTo>
                      <a:pt x="364" y="63"/>
                    </a:lnTo>
                    <a:lnTo>
                      <a:pt x="364" y="97"/>
                    </a:lnTo>
                    <a:lnTo>
                      <a:pt x="373" y="133"/>
                    </a:lnTo>
                    <a:lnTo>
                      <a:pt x="373" y="168"/>
                    </a:lnTo>
                    <a:lnTo>
                      <a:pt x="373" y="204"/>
                    </a:lnTo>
                    <a:lnTo>
                      <a:pt x="373" y="240"/>
                    </a:lnTo>
                    <a:lnTo>
                      <a:pt x="382" y="275"/>
                    </a:lnTo>
                    <a:lnTo>
                      <a:pt x="382" y="311"/>
                    </a:lnTo>
                    <a:lnTo>
                      <a:pt x="382" y="345"/>
                    </a:lnTo>
                    <a:lnTo>
                      <a:pt x="391" y="390"/>
                    </a:lnTo>
                    <a:lnTo>
                      <a:pt x="409" y="434"/>
                    </a:lnTo>
                    <a:lnTo>
                      <a:pt x="417" y="478"/>
                    </a:lnTo>
                    <a:lnTo>
                      <a:pt x="435" y="523"/>
                    </a:lnTo>
                    <a:lnTo>
                      <a:pt x="444" y="567"/>
                    </a:lnTo>
                    <a:lnTo>
                      <a:pt x="453" y="620"/>
                    </a:lnTo>
                    <a:lnTo>
                      <a:pt x="471" y="664"/>
                    </a:lnTo>
                    <a:lnTo>
                      <a:pt x="479" y="708"/>
                    </a:lnTo>
                    <a:lnTo>
                      <a:pt x="488" y="771"/>
                    </a:lnTo>
                    <a:lnTo>
                      <a:pt x="488" y="833"/>
                    </a:lnTo>
                    <a:lnTo>
                      <a:pt x="497" y="886"/>
                    </a:lnTo>
                    <a:lnTo>
                      <a:pt x="497" y="948"/>
                    </a:lnTo>
                    <a:lnTo>
                      <a:pt x="506" y="1010"/>
                    </a:lnTo>
                    <a:lnTo>
                      <a:pt x="506" y="1071"/>
                    </a:lnTo>
                    <a:lnTo>
                      <a:pt x="515" y="1133"/>
                    </a:lnTo>
                    <a:lnTo>
                      <a:pt x="515" y="1186"/>
                    </a:lnTo>
                    <a:lnTo>
                      <a:pt x="524" y="1284"/>
                    </a:lnTo>
                    <a:lnTo>
                      <a:pt x="532" y="1381"/>
                    </a:lnTo>
                    <a:lnTo>
                      <a:pt x="542" y="1478"/>
                    </a:lnTo>
                    <a:lnTo>
                      <a:pt x="550" y="1577"/>
                    </a:lnTo>
                    <a:lnTo>
                      <a:pt x="560" y="1674"/>
                    </a:lnTo>
                    <a:lnTo>
                      <a:pt x="560" y="1771"/>
                    </a:lnTo>
                    <a:lnTo>
                      <a:pt x="568" y="1869"/>
                    </a:lnTo>
                    <a:lnTo>
                      <a:pt x="576" y="1966"/>
                    </a:lnTo>
                    <a:lnTo>
                      <a:pt x="568" y="1992"/>
                    </a:lnTo>
                    <a:lnTo>
                      <a:pt x="560" y="2019"/>
                    </a:lnTo>
                    <a:lnTo>
                      <a:pt x="550" y="2054"/>
                    </a:lnTo>
                    <a:lnTo>
                      <a:pt x="542" y="2081"/>
                    </a:lnTo>
                    <a:lnTo>
                      <a:pt x="532" y="2107"/>
                    </a:lnTo>
                    <a:lnTo>
                      <a:pt x="524" y="2134"/>
                    </a:lnTo>
                    <a:lnTo>
                      <a:pt x="515" y="2169"/>
                    </a:lnTo>
                    <a:lnTo>
                      <a:pt x="497" y="2196"/>
                    </a:lnTo>
                    <a:lnTo>
                      <a:pt x="488" y="2214"/>
                    </a:lnTo>
                    <a:lnTo>
                      <a:pt x="479" y="2222"/>
                    </a:lnTo>
                    <a:lnTo>
                      <a:pt x="461" y="2240"/>
                    </a:lnTo>
                    <a:lnTo>
                      <a:pt x="453" y="2258"/>
                    </a:lnTo>
                    <a:lnTo>
                      <a:pt x="444" y="2267"/>
                    </a:lnTo>
                    <a:lnTo>
                      <a:pt x="427" y="2284"/>
                    </a:lnTo>
                    <a:lnTo>
                      <a:pt x="417" y="2302"/>
                    </a:lnTo>
                    <a:lnTo>
                      <a:pt x="409" y="2311"/>
                    </a:lnTo>
                    <a:lnTo>
                      <a:pt x="391" y="2320"/>
                    </a:lnTo>
                    <a:lnTo>
                      <a:pt x="382" y="2329"/>
                    </a:lnTo>
                    <a:lnTo>
                      <a:pt x="364" y="2337"/>
                    </a:lnTo>
                    <a:lnTo>
                      <a:pt x="346" y="2347"/>
                    </a:lnTo>
                    <a:lnTo>
                      <a:pt x="338" y="2355"/>
                    </a:lnTo>
                    <a:lnTo>
                      <a:pt x="320" y="2365"/>
                    </a:lnTo>
                    <a:lnTo>
                      <a:pt x="302" y="2373"/>
                    </a:lnTo>
                    <a:lnTo>
                      <a:pt x="294" y="2382"/>
                    </a:lnTo>
                    <a:lnTo>
                      <a:pt x="276" y="2329"/>
                    </a:lnTo>
                    <a:lnTo>
                      <a:pt x="266" y="2276"/>
                    </a:lnTo>
                    <a:lnTo>
                      <a:pt x="258" y="2222"/>
                    </a:lnTo>
                    <a:lnTo>
                      <a:pt x="240" y="2169"/>
                    </a:lnTo>
                    <a:lnTo>
                      <a:pt x="231" y="2117"/>
                    </a:lnTo>
                    <a:lnTo>
                      <a:pt x="222" y="2072"/>
                    </a:lnTo>
                    <a:lnTo>
                      <a:pt x="205" y="2019"/>
                    </a:lnTo>
                    <a:lnTo>
                      <a:pt x="196" y="1966"/>
                    </a:lnTo>
                    <a:lnTo>
                      <a:pt x="169" y="1807"/>
                    </a:lnTo>
                    <a:lnTo>
                      <a:pt x="143" y="1638"/>
                    </a:lnTo>
                    <a:lnTo>
                      <a:pt x="125" y="1478"/>
                    </a:lnTo>
                    <a:lnTo>
                      <a:pt x="99" y="1319"/>
                    </a:lnTo>
                    <a:lnTo>
                      <a:pt x="72" y="1160"/>
                    </a:lnTo>
                    <a:lnTo>
                      <a:pt x="45" y="1001"/>
                    </a:lnTo>
                    <a:lnTo>
                      <a:pt x="28" y="833"/>
                    </a:lnTo>
                    <a:lnTo>
                      <a:pt x="0" y="673"/>
                    </a:lnTo>
                    <a:close/>
                  </a:path>
                </a:pathLst>
              </a:custGeom>
              <a:solidFill>
                <a:srgbClr val="6B624E"/>
              </a:solidFill>
              <a:ln w="9525">
                <a:noFill/>
                <a:round/>
                <a:headEnd/>
                <a:tailEnd/>
              </a:ln>
            </p:spPr>
            <p:txBody>
              <a:bodyPr>
                <a:prstTxWarp prst="textNoShape">
                  <a:avLst/>
                </a:prstTxWarp>
              </a:bodyPr>
              <a:lstStyle/>
              <a:p>
                <a:endParaRPr lang="en-US"/>
              </a:p>
            </p:txBody>
          </p:sp>
          <p:sp>
            <p:nvSpPr>
              <p:cNvPr id="30836" name="Freeform 235"/>
              <p:cNvSpPr>
                <a:spLocks/>
              </p:cNvSpPr>
              <p:nvPr/>
            </p:nvSpPr>
            <p:spPr bwMode="auto">
              <a:xfrm>
                <a:off x="3162" y="2152"/>
                <a:ext cx="40" cy="176"/>
              </a:xfrm>
              <a:custGeom>
                <a:avLst/>
                <a:gdLst>
                  <a:gd name="T0" fmla="*/ 0 w 513"/>
                  <a:gd name="T1" fmla="*/ 584 h 2293"/>
                  <a:gd name="T2" fmla="*/ 18 w 513"/>
                  <a:gd name="T3" fmla="*/ 452 h 2293"/>
                  <a:gd name="T4" fmla="*/ 36 w 513"/>
                  <a:gd name="T5" fmla="*/ 327 h 2293"/>
                  <a:gd name="T6" fmla="*/ 53 w 513"/>
                  <a:gd name="T7" fmla="*/ 194 h 2293"/>
                  <a:gd name="T8" fmla="*/ 88 w 513"/>
                  <a:gd name="T9" fmla="*/ 115 h 2293"/>
                  <a:gd name="T10" fmla="*/ 142 w 513"/>
                  <a:gd name="T11" fmla="*/ 79 h 2293"/>
                  <a:gd name="T12" fmla="*/ 195 w 513"/>
                  <a:gd name="T13" fmla="*/ 53 h 2293"/>
                  <a:gd name="T14" fmla="*/ 248 w 513"/>
                  <a:gd name="T15" fmla="*/ 17 h 2293"/>
                  <a:gd name="T16" fmla="*/ 283 w 513"/>
                  <a:gd name="T17" fmla="*/ 9 h 2293"/>
                  <a:gd name="T18" fmla="*/ 292 w 513"/>
                  <a:gd name="T19" fmla="*/ 27 h 2293"/>
                  <a:gd name="T20" fmla="*/ 292 w 513"/>
                  <a:gd name="T21" fmla="*/ 45 h 2293"/>
                  <a:gd name="T22" fmla="*/ 301 w 513"/>
                  <a:gd name="T23" fmla="*/ 61 h 2293"/>
                  <a:gd name="T24" fmla="*/ 301 w 513"/>
                  <a:gd name="T25" fmla="*/ 124 h 2293"/>
                  <a:gd name="T26" fmla="*/ 310 w 513"/>
                  <a:gd name="T27" fmla="*/ 186 h 2293"/>
                  <a:gd name="T28" fmla="*/ 319 w 513"/>
                  <a:gd name="T29" fmla="*/ 247 h 2293"/>
                  <a:gd name="T30" fmla="*/ 319 w 513"/>
                  <a:gd name="T31" fmla="*/ 309 h 2293"/>
                  <a:gd name="T32" fmla="*/ 346 w 513"/>
                  <a:gd name="T33" fmla="*/ 398 h 2293"/>
                  <a:gd name="T34" fmla="*/ 372 w 513"/>
                  <a:gd name="T35" fmla="*/ 487 h 2293"/>
                  <a:gd name="T36" fmla="*/ 390 w 513"/>
                  <a:gd name="T37" fmla="*/ 584 h 2293"/>
                  <a:gd name="T38" fmla="*/ 416 w 513"/>
                  <a:gd name="T39" fmla="*/ 672 h 2293"/>
                  <a:gd name="T40" fmla="*/ 425 w 513"/>
                  <a:gd name="T41" fmla="*/ 797 h 2293"/>
                  <a:gd name="T42" fmla="*/ 434 w 513"/>
                  <a:gd name="T43" fmla="*/ 912 h 2293"/>
                  <a:gd name="T44" fmla="*/ 443 w 513"/>
                  <a:gd name="T45" fmla="*/ 1035 h 2293"/>
                  <a:gd name="T46" fmla="*/ 452 w 513"/>
                  <a:gd name="T47" fmla="*/ 1150 h 2293"/>
                  <a:gd name="T48" fmla="*/ 469 w 513"/>
                  <a:gd name="T49" fmla="*/ 1345 h 2293"/>
                  <a:gd name="T50" fmla="*/ 487 w 513"/>
                  <a:gd name="T51" fmla="*/ 1541 h 2293"/>
                  <a:gd name="T52" fmla="*/ 497 w 513"/>
                  <a:gd name="T53" fmla="*/ 1735 h 2293"/>
                  <a:gd name="T54" fmla="*/ 513 w 513"/>
                  <a:gd name="T55" fmla="*/ 1930 h 2293"/>
                  <a:gd name="T56" fmla="*/ 497 w 513"/>
                  <a:gd name="T57" fmla="*/ 1983 h 2293"/>
                  <a:gd name="T58" fmla="*/ 479 w 513"/>
                  <a:gd name="T59" fmla="*/ 2045 h 2293"/>
                  <a:gd name="T60" fmla="*/ 461 w 513"/>
                  <a:gd name="T61" fmla="*/ 2098 h 2293"/>
                  <a:gd name="T62" fmla="*/ 434 w 513"/>
                  <a:gd name="T63" fmla="*/ 2160 h 2293"/>
                  <a:gd name="T64" fmla="*/ 416 w 513"/>
                  <a:gd name="T65" fmla="*/ 2178 h 2293"/>
                  <a:gd name="T66" fmla="*/ 398 w 513"/>
                  <a:gd name="T67" fmla="*/ 2204 h 2293"/>
                  <a:gd name="T68" fmla="*/ 381 w 513"/>
                  <a:gd name="T69" fmla="*/ 2222 h 2293"/>
                  <a:gd name="T70" fmla="*/ 364 w 513"/>
                  <a:gd name="T71" fmla="*/ 2240 h 2293"/>
                  <a:gd name="T72" fmla="*/ 336 w 513"/>
                  <a:gd name="T73" fmla="*/ 2257 h 2293"/>
                  <a:gd name="T74" fmla="*/ 310 w 513"/>
                  <a:gd name="T75" fmla="*/ 2266 h 2293"/>
                  <a:gd name="T76" fmla="*/ 275 w 513"/>
                  <a:gd name="T77" fmla="*/ 2275 h 2293"/>
                  <a:gd name="T78" fmla="*/ 248 w 513"/>
                  <a:gd name="T79" fmla="*/ 2293 h 2293"/>
                  <a:gd name="T80" fmla="*/ 231 w 513"/>
                  <a:gd name="T81" fmla="*/ 2196 h 2293"/>
                  <a:gd name="T82" fmla="*/ 213 w 513"/>
                  <a:gd name="T83" fmla="*/ 2098 h 2293"/>
                  <a:gd name="T84" fmla="*/ 195 w 513"/>
                  <a:gd name="T85" fmla="*/ 2001 h 2293"/>
                  <a:gd name="T86" fmla="*/ 168 w 513"/>
                  <a:gd name="T87" fmla="*/ 1903 h 2293"/>
                  <a:gd name="T88" fmla="*/ 124 w 513"/>
                  <a:gd name="T89" fmla="*/ 1593 h 2293"/>
                  <a:gd name="T90" fmla="*/ 88 w 513"/>
                  <a:gd name="T91" fmla="*/ 1275 h 2293"/>
                  <a:gd name="T92" fmla="*/ 44 w 513"/>
                  <a:gd name="T93" fmla="*/ 956 h 2293"/>
                  <a:gd name="T94" fmla="*/ 0 w 513"/>
                  <a:gd name="T95" fmla="*/ 646 h 2293"/>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513"/>
                  <a:gd name="T145" fmla="*/ 0 h 2293"/>
                  <a:gd name="T146" fmla="*/ 513 w 513"/>
                  <a:gd name="T147" fmla="*/ 2293 h 2293"/>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513" h="2293">
                    <a:moveTo>
                      <a:pt x="0" y="646"/>
                    </a:moveTo>
                    <a:lnTo>
                      <a:pt x="0" y="584"/>
                    </a:lnTo>
                    <a:lnTo>
                      <a:pt x="9" y="513"/>
                    </a:lnTo>
                    <a:lnTo>
                      <a:pt x="18" y="452"/>
                    </a:lnTo>
                    <a:lnTo>
                      <a:pt x="26" y="390"/>
                    </a:lnTo>
                    <a:lnTo>
                      <a:pt x="36" y="327"/>
                    </a:lnTo>
                    <a:lnTo>
                      <a:pt x="44" y="265"/>
                    </a:lnTo>
                    <a:lnTo>
                      <a:pt x="53" y="194"/>
                    </a:lnTo>
                    <a:lnTo>
                      <a:pt x="62" y="132"/>
                    </a:lnTo>
                    <a:lnTo>
                      <a:pt x="88" y="115"/>
                    </a:lnTo>
                    <a:lnTo>
                      <a:pt x="115" y="97"/>
                    </a:lnTo>
                    <a:lnTo>
                      <a:pt x="142" y="79"/>
                    </a:lnTo>
                    <a:lnTo>
                      <a:pt x="168" y="61"/>
                    </a:lnTo>
                    <a:lnTo>
                      <a:pt x="195" y="53"/>
                    </a:lnTo>
                    <a:lnTo>
                      <a:pt x="221" y="35"/>
                    </a:lnTo>
                    <a:lnTo>
                      <a:pt x="248" y="17"/>
                    </a:lnTo>
                    <a:lnTo>
                      <a:pt x="275" y="0"/>
                    </a:lnTo>
                    <a:lnTo>
                      <a:pt x="283" y="9"/>
                    </a:lnTo>
                    <a:lnTo>
                      <a:pt x="283" y="17"/>
                    </a:lnTo>
                    <a:lnTo>
                      <a:pt x="292" y="27"/>
                    </a:lnTo>
                    <a:lnTo>
                      <a:pt x="292" y="35"/>
                    </a:lnTo>
                    <a:lnTo>
                      <a:pt x="292" y="45"/>
                    </a:lnTo>
                    <a:lnTo>
                      <a:pt x="292" y="53"/>
                    </a:lnTo>
                    <a:lnTo>
                      <a:pt x="301" y="61"/>
                    </a:lnTo>
                    <a:lnTo>
                      <a:pt x="301" y="88"/>
                    </a:lnTo>
                    <a:lnTo>
                      <a:pt x="301" y="124"/>
                    </a:lnTo>
                    <a:lnTo>
                      <a:pt x="310" y="150"/>
                    </a:lnTo>
                    <a:lnTo>
                      <a:pt x="310" y="186"/>
                    </a:lnTo>
                    <a:lnTo>
                      <a:pt x="310" y="212"/>
                    </a:lnTo>
                    <a:lnTo>
                      <a:pt x="319" y="247"/>
                    </a:lnTo>
                    <a:lnTo>
                      <a:pt x="319" y="275"/>
                    </a:lnTo>
                    <a:lnTo>
                      <a:pt x="319" y="309"/>
                    </a:lnTo>
                    <a:lnTo>
                      <a:pt x="328" y="354"/>
                    </a:lnTo>
                    <a:lnTo>
                      <a:pt x="346" y="398"/>
                    </a:lnTo>
                    <a:lnTo>
                      <a:pt x="354" y="442"/>
                    </a:lnTo>
                    <a:lnTo>
                      <a:pt x="372" y="487"/>
                    </a:lnTo>
                    <a:lnTo>
                      <a:pt x="381" y="531"/>
                    </a:lnTo>
                    <a:lnTo>
                      <a:pt x="390" y="584"/>
                    </a:lnTo>
                    <a:lnTo>
                      <a:pt x="408" y="628"/>
                    </a:lnTo>
                    <a:lnTo>
                      <a:pt x="416" y="672"/>
                    </a:lnTo>
                    <a:lnTo>
                      <a:pt x="425" y="735"/>
                    </a:lnTo>
                    <a:lnTo>
                      <a:pt x="425" y="797"/>
                    </a:lnTo>
                    <a:lnTo>
                      <a:pt x="434" y="850"/>
                    </a:lnTo>
                    <a:lnTo>
                      <a:pt x="434" y="912"/>
                    </a:lnTo>
                    <a:lnTo>
                      <a:pt x="443" y="974"/>
                    </a:lnTo>
                    <a:lnTo>
                      <a:pt x="443" y="1035"/>
                    </a:lnTo>
                    <a:lnTo>
                      <a:pt x="452" y="1097"/>
                    </a:lnTo>
                    <a:lnTo>
                      <a:pt x="452" y="1150"/>
                    </a:lnTo>
                    <a:lnTo>
                      <a:pt x="461" y="1248"/>
                    </a:lnTo>
                    <a:lnTo>
                      <a:pt x="469" y="1345"/>
                    </a:lnTo>
                    <a:lnTo>
                      <a:pt x="479" y="1442"/>
                    </a:lnTo>
                    <a:lnTo>
                      <a:pt x="487" y="1541"/>
                    </a:lnTo>
                    <a:lnTo>
                      <a:pt x="497" y="1638"/>
                    </a:lnTo>
                    <a:lnTo>
                      <a:pt x="497" y="1735"/>
                    </a:lnTo>
                    <a:lnTo>
                      <a:pt x="505" y="1833"/>
                    </a:lnTo>
                    <a:lnTo>
                      <a:pt x="513" y="1930"/>
                    </a:lnTo>
                    <a:lnTo>
                      <a:pt x="505" y="1956"/>
                    </a:lnTo>
                    <a:lnTo>
                      <a:pt x="497" y="1983"/>
                    </a:lnTo>
                    <a:lnTo>
                      <a:pt x="487" y="2018"/>
                    </a:lnTo>
                    <a:lnTo>
                      <a:pt x="479" y="2045"/>
                    </a:lnTo>
                    <a:lnTo>
                      <a:pt x="469" y="2071"/>
                    </a:lnTo>
                    <a:lnTo>
                      <a:pt x="461" y="2098"/>
                    </a:lnTo>
                    <a:lnTo>
                      <a:pt x="452" y="2133"/>
                    </a:lnTo>
                    <a:lnTo>
                      <a:pt x="434" y="2160"/>
                    </a:lnTo>
                    <a:lnTo>
                      <a:pt x="425" y="2168"/>
                    </a:lnTo>
                    <a:lnTo>
                      <a:pt x="416" y="2178"/>
                    </a:lnTo>
                    <a:lnTo>
                      <a:pt x="408" y="2186"/>
                    </a:lnTo>
                    <a:lnTo>
                      <a:pt x="398" y="2204"/>
                    </a:lnTo>
                    <a:lnTo>
                      <a:pt x="390" y="2213"/>
                    </a:lnTo>
                    <a:lnTo>
                      <a:pt x="381" y="2222"/>
                    </a:lnTo>
                    <a:lnTo>
                      <a:pt x="372" y="2231"/>
                    </a:lnTo>
                    <a:lnTo>
                      <a:pt x="364" y="2240"/>
                    </a:lnTo>
                    <a:lnTo>
                      <a:pt x="354" y="2248"/>
                    </a:lnTo>
                    <a:lnTo>
                      <a:pt x="336" y="2257"/>
                    </a:lnTo>
                    <a:lnTo>
                      <a:pt x="319" y="2257"/>
                    </a:lnTo>
                    <a:lnTo>
                      <a:pt x="310" y="2266"/>
                    </a:lnTo>
                    <a:lnTo>
                      <a:pt x="292" y="2275"/>
                    </a:lnTo>
                    <a:lnTo>
                      <a:pt x="275" y="2275"/>
                    </a:lnTo>
                    <a:lnTo>
                      <a:pt x="266" y="2284"/>
                    </a:lnTo>
                    <a:lnTo>
                      <a:pt x="248" y="2293"/>
                    </a:lnTo>
                    <a:lnTo>
                      <a:pt x="239" y="2240"/>
                    </a:lnTo>
                    <a:lnTo>
                      <a:pt x="231" y="2196"/>
                    </a:lnTo>
                    <a:lnTo>
                      <a:pt x="221" y="2142"/>
                    </a:lnTo>
                    <a:lnTo>
                      <a:pt x="213" y="2098"/>
                    </a:lnTo>
                    <a:lnTo>
                      <a:pt x="203" y="2045"/>
                    </a:lnTo>
                    <a:lnTo>
                      <a:pt x="195" y="2001"/>
                    </a:lnTo>
                    <a:lnTo>
                      <a:pt x="186" y="1956"/>
                    </a:lnTo>
                    <a:lnTo>
                      <a:pt x="168" y="1903"/>
                    </a:lnTo>
                    <a:lnTo>
                      <a:pt x="151" y="1744"/>
                    </a:lnTo>
                    <a:lnTo>
                      <a:pt x="124" y="1593"/>
                    </a:lnTo>
                    <a:lnTo>
                      <a:pt x="106" y="1434"/>
                    </a:lnTo>
                    <a:lnTo>
                      <a:pt x="88" y="1275"/>
                    </a:lnTo>
                    <a:lnTo>
                      <a:pt x="62" y="1115"/>
                    </a:lnTo>
                    <a:lnTo>
                      <a:pt x="44" y="956"/>
                    </a:lnTo>
                    <a:lnTo>
                      <a:pt x="18" y="805"/>
                    </a:lnTo>
                    <a:lnTo>
                      <a:pt x="0" y="646"/>
                    </a:lnTo>
                    <a:close/>
                  </a:path>
                </a:pathLst>
              </a:custGeom>
              <a:solidFill>
                <a:srgbClr val="706752"/>
              </a:solidFill>
              <a:ln w="9525">
                <a:noFill/>
                <a:round/>
                <a:headEnd/>
                <a:tailEnd/>
              </a:ln>
            </p:spPr>
            <p:txBody>
              <a:bodyPr>
                <a:prstTxWarp prst="textNoShape">
                  <a:avLst/>
                </a:prstTxWarp>
              </a:bodyPr>
              <a:lstStyle/>
              <a:p>
                <a:endParaRPr lang="en-US"/>
              </a:p>
            </p:txBody>
          </p:sp>
          <p:sp>
            <p:nvSpPr>
              <p:cNvPr id="30837" name="Freeform 236"/>
              <p:cNvSpPr>
                <a:spLocks/>
              </p:cNvSpPr>
              <p:nvPr/>
            </p:nvSpPr>
            <p:spPr bwMode="auto">
              <a:xfrm>
                <a:off x="3166" y="2154"/>
                <a:ext cx="36" cy="169"/>
              </a:xfrm>
              <a:custGeom>
                <a:avLst/>
                <a:gdLst>
                  <a:gd name="T0" fmla="*/ 9 w 460"/>
                  <a:gd name="T1" fmla="*/ 566 h 2204"/>
                  <a:gd name="T2" fmla="*/ 17 w 460"/>
                  <a:gd name="T3" fmla="*/ 442 h 2204"/>
                  <a:gd name="T4" fmla="*/ 17 w 460"/>
                  <a:gd name="T5" fmla="*/ 318 h 2204"/>
                  <a:gd name="T6" fmla="*/ 27 w 460"/>
                  <a:gd name="T7" fmla="*/ 194 h 2204"/>
                  <a:gd name="T8" fmla="*/ 53 w 460"/>
                  <a:gd name="T9" fmla="*/ 115 h 2204"/>
                  <a:gd name="T10" fmla="*/ 106 w 460"/>
                  <a:gd name="T11" fmla="*/ 79 h 2204"/>
                  <a:gd name="T12" fmla="*/ 150 w 460"/>
                  <a:gd name="T13" fmla="*/ 52 h 2204"/>
                  <a:gd name="T14" fmla="*/ 195 w 460"/>
                  <a:gd name="T15" fmla="*/ 18 h 2204"/>
                  <a:gd name="T16" fmla="*/ 222 w 460"/>
                  <a:gd name="T17" fmla="*/ 8 h 2204"/>
                  <a:gd name="T18" fmla="*/ 230 w 460"/>
                  <a:gd name="T19" fmla="*/ 26 h 2204"/>
                  <a:gd name="T20" fmla="*/ 239 w 460"/>
                  <a:gd name="T21" fmla="*/ 44 h 2204"/>
                  <a:gd name="T22" fmla="*/ 248 w 460"/>
                  <a:gd name="T23" fmla="*/ 61 h 2204"/>
                  <a:gd name="T24" fmla="*/ 248 w 460"/>
                  <a:gd name="T25" fmla="*/ 115 h 2204"/>
                  <a:gd name="T26" fmla="*/ 257 w 460"/>
                  <a:gd name="T27" fmla="*/ 167 h 2204"/>
                  <a:gd name="T28" fmla="*/ 257 w 460"/>
                  <a:gd name="T29" fmla="*/ 220 h 2204"/>
                  <a:gd name="T30" fmla="*/ 266 w 460"/>
                  <a:gd name="T31" fmla="*/ 282 h 2204"/>
                  <a:gd name="T32" fmla="*/ 293 w 460"/>
                  <a:gd name="T33" fmla="*/ 371 h 2204"/>
                  <a:gd name="T34" fmla="*/ 319 w 460"/>
                  <a:gd name="T35" fmla="*/ 460 h 2204"/>
                  <a:gd name="T36" fmla="*/ 337 w 460"/>
                  <a:gd name="T37" fmla="*/ 557 h 2204"/>
                  <a:gd name="T38" fmla="*/ 363 w 460"/>
                  <a:gd name="T39" fmla="*/ 645 h 2204"/>
                  <a:gd name="T40" fmla="*/ 372 w 460"/>
                  <a:gd name="T41" fmla="*/ 770 h 2204"/>
                  <a:gd name="T42" fmla="*/ 381 w 460"/>
                  <a:gd name="T43" fmla="*/ 885 h 2204"/>
                  <a:gd name="T44" fmla="*/ 390 w 460"/>
                  <a:gd name="T45" fmla="*/ 1008 h 2204"/>
                  <a:gd name="T46" fmla="*/ 399 w 460"/>
                  <a:gd name="T47" fmla="*/ 1123 h 2204"/>
                  <a:gd name="T48" fmla="*/ 416 w 460"/>
                  <a:gd name="T49" fmla="*/ 1318 h 2204"/>
                  <a:gd name="T50" fmla="*/ 434 w 460"/>
                  <a:gd name="T51" fmla="*/ 1514 h 2204"/>
                  <a:gd name="T52" fmla="*/ 444 w 460"/>
                  <a:gd name="T53" fmla="*/ 1708 h 2204"/>
                  <a:gd name="T54" fmla="*/ 460 w 460"/>
                  <a:gd name="T55" fmla="*/ 1903 h 2204"/>
                  <a:gd name="T56" fmla="*/ 444 w 460"/>
                  <a:gd name="T57" fmla="*/ 1956 h 2204"/>
                  <a:gd name="T58" fmla="*/ 426 w 460"/>
                  <a:gd name="T59" fmla="*/ 2018 h 2204"/>
                  <a:gd name="T60" fmla="*/ 408 w 460"/>
                  <a:gd name="T61" fmla="*/ 2071 h 2204"/>
                  <a:gd name="T62" fmla="*/ 381 w 460"/>
                  <a:gd name="T63" fmla="*/ 2133 h 2204"/>
                  <a:gd name="T64" fmla="*/ 372 w 460"/>
                  <a:gd name="T65" fmla="*/ 2141 h 2204"/>
                  <a:gd name="T66" fmla="*/ 363 w 460"/>
                  <a:gd name="T67" fmla="*/ 2159 h 2204"/>
                  <a:gd name="T68" fmla="*/ 345 w 460"/>
                  <a:gd name="T69" fmla="*/ 2169 h 2204"/>
                  <a:gd name="T70" fmla="*/ 337 w 460"/>
                  <a:gd name="T71" fmla="*/ 2177 h 2204"/>
                  <a:gd name="T72" fmla="*/ 301 w 460"/>
                  <a:gd name="T73" fmla="*/ 2186 h 2204"/>
                  <a:gd name="T74" fmla="*/ 275 w 460"/>
                  <a:gd name="T75" fmla="*/ 2195 h 2204"/>
                  <a:gd name="T76" fmla="*/ 248 w 460"/>
                  <a:gd name="T77" fmla="*/ 2204 h 2204"/>
                  <a:gd name="T78" fmla="*/ 213 w 460"/>
                  <a:gd name="T79" fmla="*/ 2204 h 2204"/>
                  <a:gd name="T80" fmla="*/ 204 w 460"/>
                  <a:gd name="T81" fmla="*/ 2115 h 2204"/>
                  <a:gd name="T82" fmla="*/ 186 w 460"/>
                  <a:gd name="T83" fmla="*/ 2036 h 2204"/>
                  <a:gd name="T84" fmla="*/ 178 w 460"/>
                  <a:gd name="T85" fmla="*/ 1947 h 2204"/>
                  <a:gd name="T86" fmla="*/ 160 w 460"/>
                  <a:gd name="T87" fmla="*/ 1859 h 2204"/>
                  <a:gd name="T88" fmla="*/ 124 w 460"/>
                  <a:gd name="T89" fmla="*/ 1548 h 2204"/>
                  <a:gd name="T90" fmla="*/ 80 w 460"/>
                  <a:gd name="T91" fmla="*/ 1239 h 2204"/>
                  <a:gd name="T92" fmla="*/ 45 w 460"/>
                  <a:gd name="T93" fmla="*/ 929 h 2204"/>
                  <a:gd name="T94" fmla="*/ 0 w 460"/>
                  <a:gd name="T95" fmla="*/ 627 h 220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60"/>
                  <a:gd name="T145" fmla="*/ 0 h 2204"/>
                  <a:gd name="T146" fmla="*/ 460 w 460"/>
                  <a:gd name="T147" fmla="*/ 2204 h 220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60" h="2204">
                    <a:moveTo>
                      <a:pt x="0" y="627"/>
                    </a:moveTo>
                    <a:lnTo>
                      <a:pt x="9" y="566"/>
                    </a:lnTo>
                    <a:lnTo>
                      <a:pt x="9" y="504"/>
                    </a:lnTo>
                    <a:lnTo>
                      <a:pt x="17" y="442"/>
                    </a:lnTo>
                    <a:lnTo>
                      <a:pt x="17" y="380"/>
                    </a:lnTo>
                    <a:lnTo>
                      <a:pt x="17" y="318"/>
                    </a:lnTo>
                    <a:lnTo>
                      <a:pt x="27" y="256"/>
                    </a:lnTo>
                    <a:lnTo>
                      <a:pt x="27" y="194"/>
                    </a:lnTo>
                    <a:lnTo>
                      <a:pt x="35" y="133"/>
                    </a:lnTo>
                    <a:lnTo>
                      <a:pt x="53" y="115"/>
                    </a:lnTo>
                    <a:lnTo>
                      <a:pt x="80" y="97"/>
                    </a:lnTo>
                    <a:lnTo>
                      <a:pt x="106" y="79"/>
                    </a:lnTo>
                    <a:lnTo>
                      <a:pt x="124" y="70"/>
                    </a:lnTo>
                    <a:lnTo>
                      <a:pt x="150" y="52"/>
                    </a:lnTo>
                    <a:lnTo>
                      <a:pt x="178" y="34"/>
                    </a:lnTo>
                    <a:lnTo>
                      <a:pt x="195" y="18"/>
                    </a:lnTo>
                    <a:lnTo>
                      <a:pt x="222" y="0"/>
                    </a:lnTo>
                    <a:lnTo>
                      <a:pt x="222" y="8"/>
                    </a:lnTo>
                    <a:lnTo>
                      <a:pt x="230" y="18"/>
                    </a:lnTo>
                    <a:lnTo>
                      <a:pt x="230" y="26"/>
                    </a:lnTo>
                    <a:lnTo>
                      <a:pt x="230" y="34"/>
                    </a:lnTo>
                    <a:lnTo>
                      <a:pt x="239" y="44"/>
                    </a:lnTo>
                    <a:lnTo>
                      <a:pt x="239" y="52"/>
                    </a:lnTo>
                    <a:lnTo>
                      <a:pt x="248" y="61"/>
                    </a:lnTo>
                    <a:lnTo>
                      <a:pt x="248" y="88"/>
                    </a:lnTo>
                    <a:lnTo>
                      <a:pt x="248" y="115"/>
                    </a:lnTo>
                    <a:lnTo>
                      <a:pt x="248" y="141"/>
                    </a:lnTo>
                    <a:lnTo>
                      <a:pt x="257" y="167"/>
                    </a:lnTo>
                    <a:lnTo>
                      <a:pt x="257" y="194"/>
                    </a:lnTo>
                    <a:lnTo>
                      <a:pt x="257" y="220"/>
                    </a:lnTo>
                    <a:lnTo>
                      <a:pt x="266" y="256"/>
                    </a:lnTo>
                    <a:lnTo>
                      <a:pt x="266" y="282"/>
                    </a:lnTo>
                    <a:lnTo>
                      <a:pt x="275" y="327"/>
                    </a:lnTo>
                    <a:lnTo>
                      <a:pt x="293" y="371"/>
                    </a:lnTo>
                    <a:lnTo>
                      <a:pt x="301" y="415"/>
                    </a:lnTo>
                    <a:lnTo>
                      <a:pt x="319" y="460"/>
                    </a:lnTo>
                    <a:lnTo>
                      <a:pt x="328" y="504"/>
                    </a:lnTo>
                    <a:lnTo>
                      <a:pt x="337" y="557"/>
                    </a:lnTo>
                    <a:lnTo>
                      <a:pt x="355" y="601"/>
                    </a:lnTo>
                    <a:lnTo>
                      <a:pt x="363" y="645"/>
                    </a:lnTo>
                    <a:lnTo>
                      <a:pt x="372" y="708"/>
                    </a:lnTo>
                    <a:lnTo>
                      <a:pt x="372" y="770"/>
                    </a:lnTo>
                    <a:lnTo>
                      <a:pt x="381" y="823"/>
                    </a:lnTo>
                    <a:lnTo>
                      <a:pt x="381" y="885"/>
                    </a:lnTo>
                    <a:lnTo>
                      <a:pt x="390" y="947"/>
                    </a:lnTo>
                    <a:lnTo>
                      <a:pt x="390" y="1008"/>
                    </a:lnTo>
                    <a:lnTo>
                      <a:pt x="399" y="1070"/>
                    </a:lnTo>
                    <a:lnTo>
                      <a:pt x="399" y="1123"/>
                    </a:lnTo>
                    <a:lnTo>
                      <a:pt x="408" y="1221"/>
                    </a:lnTo>
                    <a:lnTo>
                      <a:pt x="416" y="1318"/>
                    </a:lnTo>
                    <a:lnTo>
                      <a:pt x="426" y="1415"/>
                    </a:lnTo>
                    <a:lnTo>
                      <a:pt x="434" y="1514"/>
                    </a:lnTo>
                    <a:lnTo>
                      <a:pt x="444" y="1611"/>
                    </a:lnTo>
                    <a:lnTo>
                      <a:pt x="444" y="1708"/>
                    </a:lnTo>
                    <a:lnTo>
                      <a:pt x="452" y="1806"/>
                    </a:lnTo>
                    <a:lnTo>
                      <a:pt x="460" y="1903"/>
                    </a:lnTo>
                    <a:lnTo>
                      <a:pt x="452" y="1929"/>
                    </a:lnTo>
                    <a:lnTo>
                      <a:pt x="444" y="1956"/>
                    </a:lnTo>
                    <a:lnTo>
                      <a:pt x="434" y="1991"/>
                    </a:lnTo>
                    <a:lnTo>
                      <a:pt x="426" y="2018"/>
                    </a:lnTo>
                    <a:lnTo>
                      <a:pt x="416" y="2044"/>
                    </a:lnTo>
                    <a:lnTo>
                      <a:pt x="408" y="2071"/>
                    </a:lnTo>
                    <a:lnTo>
                      <a:pt x="399" y="2106"/>
                    </a:lnTo>
                    <a:lnTo>
                      <a:pt x="381" y="2133"/>
                    </a:lnTo>
                    <a:lnTo>
                      <a:pt x="381" y="2141"/>
                    </a:lnTo>
                    <a:lnTo>
                      <a:pt x="372" y="2141"/>
                    </a:lnTo>
                    <a:lnTo>
                      <a:pt x="363" y="2151"/>
                    </a:lnTo>
                    <a:lnTo>
                      <a:pt x="363" y="2159"/>
                    </a:lnTo>
                    <a:lnTo>
                      <a:pt x="355" y="2159"/>
                    </a:lnTo>
                    <a:lnTo>
                      <a:pt x="345" y="2169"/>
                    </a:lnTo>
                    <a:lnTo>
                      <a:pt x="345" y="2177"/>
                    </a:lnTo>
                    <a:lnTo>
                      <a:pt x="337" y="2177"/>
                    </a:lnTo>
                    <a:lnTo>
                      <a:pt x="319" y="2186"/>
                    </a:lnTo>
                    <a:lnTo>
                      <a:pt x="301" y="2186"/>
                    </a:lnTo>
                    <a:lnTo>
                      <a:pt x="293" y="2186"/>
                    </a:lnTo>
                    <a:lnTo>
                      <a:pt x="275" y="2195"/>
                    </a:lnTo>
                    <a:lnTo>
                      <a:pt x="257" y="2195"/>
                    </a:lnTo>
                    <a:lnTo>
                      <a:pt x="248" y="2204"/>
                    </a:lnTo>
                    <a:lnTo>
                      <a:pt x="230" y="2204"/>
                    </a:lnTo>
                    <a:lnTo>
                      <a:pt x="213" y="2204"/>
                    </a:lnTo>
                    <a:lnTo>
                      <a:pt x="204" y="2159"/>
                    </a:lnTo>
                    <a:lnTo>
                      <a:pt x="204" y="2115"/>
                    </a:lnTo>
                    <a:lnTo>
                      <a:pt x="195" y="2071"/>
                    </a:lnTo>
                    <a:lnTo>
                      <a:pt x="186" y="2036"/>
                    </a:lnTo>
                    <a:lnTo>
                      <a:pt x="178" y="1991"/>
                    </a:lnTo>
                    <a:lnTo>
                      <a:pt x="178" y="1947"/>
                    </a:lnTo>
                    <a:lnTo>
                      <a:pt x="168" y="1903"/>
                    </a:lnTo>
                    <a:lnTo>
                      <a:pt x="160" y="1859"/>
                    </a:lnTo>
                    <a:lnTo>
                      <a:pt x="142" y="1699"/>
                    </a:lnTo>
                    <a:lnTo>
                      <a:pt x="124" y="1548"/>
                    </a:lnTo>
                    <a:lnTo>
                      <a:pt x="98" y="1389"/>
                    </a:lnTo>
                    <a:lnTo>
                      <a:pt x="80" y="1239"/>
                    </a:lnTo>
                    <a:lnTo>
                      <a:pt x="62" y="1088"/>
                    </a:lnTo>
                    <a:lnTo>
                      <a:pt x="45" y="929"/>
                    </a:lnTo>
                    <a:lnTo>
                      <a:pt x="17" y="778"/>
                    </a:lnTo>
                    <a:lnTo>
                      <a:pt x="0" y="627"/>
                    </a:lnTo>
                    <a:close/>
                  </a:path>
                </a:pathLst>
              </a:custGeom>
              <a:solidFill>
                <a:srgbClr val="756C56"/>
              </a:solidFill>
              <a:ln w="9525">
                <a:noFill/>
                <a:round/>
                <a:headEnd/>
                <a:tailEnd/>
              </a:ln>
            </p:spPr>
            <p:txBody>
              <a:bodyPr>
                <a:prstTxWarp prst="textNoShape">
                  <a:avLst/>
                </a:prstTxWarp>
              </a:bodyPr>
              <a:lstStyle/>
              <a:p>
                <a:endParaRPr lang="en-US"/>
              </a:p>
            </p:txBody>
          </p:sp>
          <p:sp>
            <p:nvSpPr>
              <p:cNvPr id="30838" name="Freeform 237"/>
              <p:cNvSpPr>
                <a:spLocks/>
              </p:cNvSpPr>
              <p:nvPr/>
            </p:nvSpPr>
            <p:spPr bwMode="auto">
              <a:xfrm>
                <a:off x="3171" y="2156"/>
                <a:ext cx="31" cy="163"/>
              </a:xfrm>
              <a:custGeom>
                <a:avLst/>
                <a:gdLst>
                  <a:gd name="T0" fmla="*/ 0 w 398"/>
                  <a:gd name="T1" fmla="*/ 541 h 2117"/>
                  <a:gd name="T2" fmla="*/ 0 w 398"/>
                  <a:gd name="T3" fmla="*/ 417 h 2117"/>
                  <a:gd name="T4" fmla="*/ 0 w 398"/>
                  <a:gd name="T5" fmla="*/ 302 h 2117"/>
                  <a:gd name="T6" fmla="*/ 0 w 398"/>
                  <a:gd name="T7" fmla="*/ 178 h 2117"/>
                  <a:gd name="T8" fmla="*/ 18 w 398"/>
                  <a:gd name="T9" fmla="*/ 107 h 2117"/>
                  <a:gd name="T10" fmla="*/ 62 w 398"/>
                  <a:gd name="T11" fmla="*/ 71 h 2117"/>
                  <a:gd name="T12" fmla="*/ 98 w 398"/>
                  <a:gd name="T13" fmla="*/ 45 h 2117"/>
                  <a:gd name="T14" fmla="*/ 142 w 398"/>
                  <a:gd name="T15" fmla="*/ 18 h 2117"/>
                  <a:gd name="T16" fmla="*/ 160 w 398"/>
                  <a:gd name="T17" fmla="*/ 10 h 2117"/>
                  <a:gd name="T18" fmla="*/ 168 w 398"/>
                  <a:gd name="T19" fmla="*/ 27 h 2117"/>
                  <a:gd name="T20" fmla="*/ 177 w 398"/>
                  <a:gd name="T21" fmla="*/ 45 h 2117"/>
                  <a:gd name="T22" fmla="*/ 177 w 398"/>
                  <a:gd name="T23" fmla="*/ 63 h 2117"/>
                  <a:gd name="T24" fmla="*/ 186 w 398"/>
                  <a:gd name="T25" fmla="*/ 107 h 2117"/>
                  <a:gd name="T26" fmla="*/ 195 w 398"/>
                  <a:gd name="T27" fmla="*/ 151 h 2117"/>
                  <a:gd name="T28" fmla="*/ 195 w 398"/>
                  <a:gd name="T29" fmla="*/ 196 h 2117"/>
                  <a:gd name="T30" fmla="*/ 204 w 398"/>
                  <a:gd name="T31" fmla="*/ 248 h 2117"/>
                  <a:gd name="T32" fmla="*/ 231 w 398"/>
                  <a:gd name="T33" fmla="*/ 337 h 2117"/>
                  <a:gd name="T34" fmla="*/ 257 w 398"/>
                  <a:gd name="T35" fmla="*/ 426 h 2117"/>
                  <a:gd name="T36" fmla="*/ 275 w 398"/>
                  <a:gd name="T37" fmla="*/ 523 h 2117"/>
                  <a:gd name="T38" fmla="*/ 301 w 398"/>
                  <a:gd name="T39" fmla="*/ 611 h 2117"/>
                  <a:gd name="T40" fmla="*/ 310 w 398"/>
                  <a:gd name="T41" fmla="*/ 736 h 2117"/>
                  <a:gd name="T42" fmla="*/ 319 w 398"/>
                  <a:gd name="T43" fmla="*/ 851 h 2117"/>
                  <a:gd name="T44" fmla="*/ 328 w 398"/>
                  <a:gd name="T45" fmla="*/ 974 h 2117"/>
                  <a:gd name="T46" fmla="*/ 337 w 398"/>
                  <a:gd name="T47" fmla="*/ 1089 h 2117"/>
                  <a:gd name="T48" fmla="*/ 354 w 398"/>
                  <a:gd name="T49" fmla="*/ 1284 h 2117"/>
                  <a:gd name="T50" fmla="*/ 372 w 398"/>
                  <a:gd name="T51" fmla="*/ 1480 h 2117"/>
                  <a:gd name="T52" fmla="*/ 382 w 398"/>
                  <a:gd name="T53" fmla="*/ 1674 h 2117"/>
                  <a:gd name="T54" fmla="*/ 398 w 398"/>
                  <a:gd name="T55" fmla="*/ 1869 h 2117"/>
                  <a:gd name="T56" fmla="*/ 382 w 398"/>
                  <a:gd name="T57" fmla="*/ 1922 h 2117"/>
                  <a:gd name="T58" fmla="*/ 364 w 398"/>
                  <a:gd name="T59" fmla="*/ 1984 h 2117"/>
                  <a:gd name="T60" fmla="*/ 346 w 398"/>
                  <a:gd name="T61" fmla="*/ 2037 h 2117"/>
                  <a:gd name="T62" fmla="*/ 319 w 398"/>
                  <a:gd name="T63" fmla="*/ 2099 h 2117"/>
                  <a:gd name="T64" fmla="*/ 310 w 398"/>
                  <a:gd name="T65" fmla="*/ 2107 h 2117"/>
                  <a:gd name="T66" fmla="*/ 283 w 398"/>
                  <a:gd name="T67" fmla="*/ 2107 h 2117"/>
                  <a:gd name="T68" fmla="*/ 249 w 398"/>
                  <a:gd name="T69" fmla="*/ 2117 h 2117"/>
                  <a:gd name="T70" fmla="*/ 221 w 398"/>
                  <a:gd name="T71" fmla="*/ 2117 h 2117"/>
                  <a:gd name="T72" fmla="*/ 186 w 398"/>
                  <a:gd name="T73" fmla="*/ 2117 h 2117"/>
                  <a:gd name="T74" fmla="*/ 168 w 398"/>
                  <a:gd name="T75" fmla="*/ 2081 h 2117"/>
                  <a:gd name="T76" fmla="*/ 160 w 398"/>
                  <a:gd name="T77" fmla="*/ 2002 h 2117"/>
                  <a:gd name="T78" fmla="*/ 151 w 398"/>
                  <a:gd name="T79" fmla="*/ 1922 h 2117"/>
                  <a:gd name="T80" fmla="*/ 142 w 398"/>
                  <a:gd name="T81" fmla="*/ 1842 h 2117"/>
                  <a:gd name="T82" fmla="*/ 124 w 398"/>
                  <a:gd name="T83" fmla="*/ 1647 h 2117"/>
                  <a:gd name="T84" fmla="*/ 88 w 398"/>
                  <a:gd name="T85" fmla="*/ 1347 h 2117"/>
                  <a:gd name="T86" fmla="*/ 53 w 398"/>
                  <a:gd name="T87" fmla="*/ 1045 h 2117"/>
                  <a:gd name="T88" fmla="*/ 18 w 398"/>
                  <a:gd name="T89" fmla="*/ 744 h 2117"/>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98"/>
                  <a:gd name="T136" fmla="*/ 0 h 2117"/>
                  <a:gd name="T137" fmla="*/ 398 w 398"/>
                  <a:gd name="T138" fmla="*/ 2117 h 2117"/>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98" h="2117">
                    <a:moveTo>
                      <a:pt x="0" y="593"/>
                    </a:moveTo>
                    <a:lnTo>
                      <a:pt x="0" y="541"/>
                    </a:lnTo>
                    <a:lnTo>
                      <a:pt x="0" y="478"/>
                    </a:lnTo>
                    <a:lnTo>
                      <a:pt x="0" y="417"/>
                    </a:lnTo>
                    <a:lnTo>
                      <a:pt x="0" y="355"/>
                    </a:lnTo>
                    <a:lnTo>
                      <a:pt x="0" y="302"/>
                    </a:lnTo>
                    <a:lnTo>
                      <a:pt x="0" y="240"/>
                    </a:lnTo>
                    <a:lnTo>
                      <a:pt x="0" y="178"/>
                    </a:lnTo>
                    <a:lnTo>
                      <a:pt x="0" y="115"/>
                    </a:lnTo>
                    <a:lnTo>
                      <a:pt x="18" y="107"/>
                    </a:lnTo>
                    <a:lnTo>
                      <a:pt x="36" y="89"/>
                    </a:lnTo>
                    <a:lnTo>
                      <a:pt x="62" y="71"/>
                    </a:lnTo>
                    <a:lnTo>
                      <a:pt x="80" y="63"/>
                    </a:lnTo>
                    <a:lnTo>
                      <a:pt x="98" y="45"/>
                    </a:lnTo>
                    <a:lnTo>
                      <a:pt x="116" y="27"/>
                    </a:lnTo>
                    <a:lnTo>
                      <a:pt x="142" y="18"/>
                    </a:lnTo>
                    <a:lnTo>
                      <a:pt x="160" y="0"/>
                    </a:lnTo>
                    <a:lnTo>
                      <a:pt x="160" y="10"/>
                    </a:lnTo>
                    <a:lnTo>
                      <a:pt x="168" y="18"/>
                    </a:lnTo>
                    <a:lnTo>
                      <a:pt x="168" y="27"/>
                    </a:lnTo>
                    <a:lnTo>
                      <a:pt x="168" y="36"/>
                    </a:lnTo>
                    <a:lnTo>
                      <a:pt x="177" y="45"/>
                    </a:lnTo>
                    <a:lnTo>
                      <a:pt x="177" y="54"/>
                    </a:lnTo>
                    <a:lnTo>
                      <a:pt x="177" y="63"/>
                    </a:lnTo>
                    <a:lnTo>
                      <a:pt x="186" y="81"/>
                    </a:lnTo>
                    <a:lnTo>
                      <a:pt x="186" y="107"/>
                    </a:lnTo>
                    <a:lnTo>
                      <a:pt x="186" y="133"/>
                    </a:lnTo>
                    <a:lnTo>
                      <a:pt x="195" y="151"/>
                    </a:lnTo>
                    <a:lnTo>
                      <a:pt x="195" y="178"/>
                    </a:lnTo>
                    <a:lnTo>
                      <a:pt x="195" y="196"/>
                    </a:lnTo>
                    <a:lnTo>
                      <a:pt x="204" y="222"/>
                    </a:lnTo>
                    <a:lnTo>
                      <a:pt x="204" y="248"/>
                    </a:lnTo>
                    <a:lnTo>
                      <a:pt x="213" y="293"/>
                    </a:lnTo>
                    <a:lnTo>
                      <a:pt x="231" y="337"/>
                    </a:lnTo>
                    <a:lnTo>
                      <a:pt x="239" y="381"/>
                    </a:lnTo>
                    <a:lnTo>
                      <a:pt x="257" y="426"/>
                    </a:lnTo>
                    <a:lnTo>
                      <a:pt x="266" y="470"/>
                    </a:lnTo>
                    <a:lnTo>
                      <a:pt x="275" y="523"/>
                    </a:lnTo>
                    <a:lnTo>
                      <a:pt x="293" y="567"/>
                    </a:lnTo>
                    <a:lnTo>
                      <a:pt x="301" y="611"/>
                    </a:lnTo>
                    <a:lnTo>
                      <a:pt x="310" y="674"/>
                    </a:lnTo>
                    <a:lnTo>
                      <a:pt x="310" y="736"/>
                    </a:lnTo>
                    <a:lnTo>
                      <a:pt x="319" y="789"/>
                    </a:lnTo>
                    <a:lnTo>
                      <a:pt x="319" y="851"/>
                    </a:lnTo>
                    <a:lnTo>
                      <a:pt x="328" y="913"/>
                    </a:lnTo>
                    <a:lnTo>
                      <a:pt x="328" y="974"/>
                    </a:lnTo>
                    <a:lnTo>
                      <a:pt x="337" y="1036"/>
                    </a:lnTo>
                    <a:lnTo>
                      <a:pt x="337" y="1089"/>
                    </a:lnTo>
                    <a:lnTo>
                      <a:pt x="346" y="1187"/>
                    </a:lnTo>
                    <a:lnTo>
                      <a:pt x="354" y="1284"/>
                    </a:lnTo>
                    <a:lnTo>
                      <a:pt x="364" y="1381"/>
                    </a:lnTo>
                    <a:lnTo>
                      <a:pt x="372" y="1480"/>
                    </a:lnTo>
                    <a:lnTo>
                      <a:pt x="382" y="1577"/>
                    </a:lnTo>
                    <a:lnTo>
                      <a:pt x="382" y="1674"/>
                    </a:lnTo>
                    <a:lnTo>
                      <a:pt x="390" y="1772"/>
                    </a:lnTo>
                    <a:lnTo>
                      <a:pt x="398" y="1869"/>
                    </a:lnTo>
                    <a:lnTo>
                      <a:pt x="390" y="1895"/>
                    </a:lnTo>
                    <a:lnTo>
                      <a:pt x="382" y="1922"/>
                    </a:lnTo>
                    <a:lnTo>
                      <a:pt x="372" y="1957"/>
                    </a:lnTo>
                    <a:lnTo>
                      <a:pt x="364" y="1984"/>
                    </a:lnTo>
                    <a:lnTo>
                      <a:pt x="354" y="2010"/>
                    </a:lnTo>
                    <a:lnTo>
                      <a:pt x="346" y="2037"/>
                    </a:lnTo>
                    <a:lnTo>
                      <a:pt x="337" y="2072"/>
                    </a:lnTo>
                    <a:lnTo>
                      <a:pt x="319" y="2099"/>
                    </a:lnTo>
                    <a:lnTo>
                      <a:pt x="310" y="2099"/>
                    </a:lnTo>
                    <a:lnTo>
                      <a:pt x="310" y="2107"/>
                    </a:lnTo>
                    <a:lnTo>
                      <a:pt x="301" y="2107"/>
                    </a:lnTo>
                    <a:lnTo>
                      <a:pt x="283" y="2107"/>
                    </a:lnTo>
                    <a:lnTo>
                      <a:pt x="266" y="2107"/>
                    </a:lnTo>
                    <a:lnTo>
                      <a:pt x="249" y="2117"/>
                    </a:lnTo>
                    <a:lnTo>
                      <a:pt x="231" y="2117"/>
                    </a:lnTo>
                    <a:lnTo>
                      <a:pt x="221" y="2117"/>
                    </a:lnTo>
                    <a:lnTo>
                      <a:pt x="204" y="2117"/>
                    </a:lnTo>
                    <a:lnTo>
                      <a:pt x="186" y="2117"/>
                    </a:lnTo>
                    <a:lnTo>
                      <a:pt x="168" y="2117"/>
                    </a:lnTo>
                    <a:lnTo>
                      <a:pt x="168" y="2081"/>
                    </a:lnTo>
                    <a:lnTo>
                      <a:pt x="160" y="2037"/>
                    </a:lnTo>
                    <a:lnTo>
                      <a:pt x="160" y="2002"/>
                    </a:lnTo>
                    <a:lnTo>
                      <a:pt x="160" y="1957"/>
                    </a:lnTo>
                    <a:lnTo>
                      <a:pt x="151" y="1922"/>
                    </a:lnTo>
                    <a:lnTo>
                      <a:pt x="151" y="1877"/>
                    </a:lnTo>
                    <a:lnTo>
                      <a:pt x="142" y="1842"/>
                    </a:lnTo>
                    <a:lnTo>
                      <a:pt x="142" y="1798"/>
                    </a:lnTo>
                    <a:lnTo>
                      <a:pt x="124" y="1647"/>
                    </a:lnTo>
                    <a:lnTo>
                      <a:pt x="106" y="1496"/>
                    </a:lnTo>
                    <a:lnTo>
                      <a:pt x="88" y="1347"/>
                    </a:lnTo>
                    <a:lnTo>
                      <a:pt x="71" y="1196"/>
                    </a:lnTo>
                    <a:lnTo>
                      <a:pt x="53" y="1045"/>
                    </a:lnTo>
                    <a:lnTo>
                      <a:pt x="36" y="895"/>
                    </a:lnTo>
                    <a:lnTo>
                      <a:pt x="18" y="744"/>
                    </a:lnTo>
                    <a:lnTo>
                      <a:pt x="0" y="593"/>
                    </a:lnTo>
                    <a:close/>
                  </a:path>
                </a:pathLst>
              </a:custGeom>
              <a:solidFill>
                <a:srgbClr val="7A715A"/>
              </a:solidFill>
              <a:ln w="9525">
                <a:noFill/>
                <a:round/>
                <a:headEnd/>
                <a:tailEnd/>
              </a:ln>
            </p:spPr>
            <p:txBody>
              <a:bodyPr>
                <a:prstTxWarp prst="textNoShape">
                  <a:avLst/>
                </a:prstTxWarp>
              </a:bodyPr>
              <a:lstStyle/>
              <a:p>
                <a:endParaRPr lang="en-US"/>
              </a:p>
            </p:txBody>
          </p:sp>
          <p:sp>
            <p:nvSpPr>
              <p:cNvPr id="30839" name="Freeform 238"/>
              <p:cNvSpPr>
                <a:spLocks/>
              </p:cNvSpPr>
              <p:nvPr/>
            </p:nvSpPr>
            <p:spPr bwMode="auto">
              <a:xfrm>
                <a:off x="3173" y="2158"/>
                <a:ext cx="29" cy="160"/>
              </a:xfrm>
              <a:custGeom>
                <a:avLst/>
                <a:gdLst>
                  <a:gd name="T0" fmla="*/ 26 w 371"/>
                  <a:gd name="T1" fmla="*/ 576 h 2072"/>
                  <a:gd name="T2" fmla="*/ 0 w 371"/>
                  <a:gd name="T3" fmla="*/ 116 h 2072"/>
                  <a:gd name="T4" fmla="*/ 133 w 371"/>
                  <a:gd name="T5" fmla="*/ 0 h 2072"/>
                  <a:gd name="T6" fmla="*/ 150 w 371"/>
                  <a:gd name="T7" fmla="*/ 62 h 2072"/>
                  <a:gd name="T8" fmla="*/ 177 w 371"/>
                  <a:gd name="T9" fmla="*/ 221 h 2072"/>
                  <a:gd name="T10" fmla="*/ 274 w 371"/>
                  <a:gd name="T11" fmla="*/ 584 h 2072"/>
                  <a:gd name="T12" fmla="*/ 310 w 371"/>
                  <a:gd name="T13" fmla="*/ 1062 h 2072"/>
                  <a:gd name="T14" fmla="*/ 371 w 371"/>
                  <a:gd name="T15" fmla="*/ 1842 h 2072"/>
                  <a:gd name="T16" fmla="*/ 292 w 371"/>
                  <a:gd name="T17" fmla="*/ 2072 h 2072"/>
                  <a:gd name="T18" fmla="*/ 292 w 371"/>
                  <a:gd name="T19" fmla="*/ 2045 h 2072"/>
                  <a:gd name="T20" fmla="*/ 159 w 371"/>
                  <a:gd name="T21" fmla="*/ 2037 h 2072"/>
                  <a:gd name="T22" fmla="*/ 159 w 371"/>
                  <a:gd name="T23" fmla="*/ 1745 h 2072"/>
                  <a:gd name="T24" fmla="*/ 26 w 371"/>
                  <a:gd name="T25" fmla="*/ 576 h 207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71"/>
                  <a:gd name="T40" fmla="*/ 0 h 2072"/>
                  <a:gd name="T41" fmla="*/ 371 w 371"/>
                  <a:gd name="T42" fmla="*/ 2072 h 207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71" h="2072">
                    <a:moveTo>
                      <a:pt x="26" y="576"/>
                    </a:moveTo>
                    <a:lnTo>
                      <a:pt x="0" y="116"/>
                    </a:lnTo>
                    <a:lnTo>
                      <a:pt x="133" y="0"/>
                    </a:lnTo>
                    <a:lnTo>
                      <a:pt x="150" y="62"/>
                    </a:lnTo>
                    <a:lnTo>
                      <a:pt x="177" y="221"/>
                    </a:lnTo>
                    <a:lnTo>
                      <a:pt x="274" y="584"/>
                    </a:lnTo>
                    <a:lnTo>
                      <a:pt x="310" y="1062"/>
                    </a:lnTo>
                    <a:lnTo>
                      <a:pt x="371" y="1842"/>
                    </a:lnTo>
                    <a:lnTo>
                      <a:pt x="292" y="2072"/>
                    </a:lnTo>
                    <a:lnTo>
                      <a:pt x="292" y="2045"/>
                    </a:lnTo>
                    <a:lnTo>
                      <a:pt x="159" y="2037"/>
                    </a:lnTo>
                    <a:lnTo>
                      <a:pt x="159" y="1745"/>
                    </a:lnTo>
                    <a:lnTo>
                      <a:pt x="26" y="576"/>
                    </a:lnTo>
                    <a:close/>
                  </a:path>
                </a:pathLst>
              </a:custGeom>
              <a:solidFill>
                <a:srgbClr val="7F755D"/>
              </a:solidFill>
              <a:ln w="9525">
                <a:noFill/>
                <a:round/>
                <a:headEnd/>
                <a:tailEnd/>
              </a:ln>
            </p:spPr>
            <p:txBody>
              <a:bodyPr>
                <a:prstTxWarp prst="textNoShape">
                  <a:avLst/>
                </a:prstTxWarp>
              </a:bodyPr>
              <a:lstStyle/>
              <a:p>
                <a:endParaRPr lang="en-US"/>
              </a:p>
            </p:txBody>
          </p:sp>
          <p:sp>
            <p:nvSpPr>
              <p:cNvPr id="30840" name="Freeform 239"/>
              <p:cNvSpPr>
                <a:spLocks/>
              </p:cNvSpPr>
              <p:nvPr/>
            </p:nvSpPr>
            <p:spPr bwMode="auto">
              <a:xfrm>
                <a:off x="3615" y="1545"/>
                <a:ext cx="44" cy="73"/>
              </a:xfrm>
              <a:custGeom>
                <a:avLst/>
                <a:gdLst>
                  <a:gd name="T0" fmla="*/ 381 w 568"/>
                  <a:gd name="T1" fmla="*/ 230 h 939"/>
                  <a:gd name="T2" fmla="*/ 363 w 568"/>
                  <a:gd name="T3" fmla="*/ 204 h 939"/>
                  <a:gd name="T4" fmla="*/ 337 w 568"/>
                  <a:gd name="T5" fmla="*/ 168 h 939"/>
                  <a:gd name="T6" fmla="*/ 319 w 568"/>
                  <a:gd name="T7" fmla="*/ 142 h 939"/>
                  <a:gd name="T8" fmla="*/ 293 w 568"/>
                  <a:gd name="T9" fmla="*/ 115 h 939"/>
                  <a:gd name="T10" fmla="*/ 275 w 568"/>
                  <a:gd name="T11" fmla="*/ 89 h 939"/>
                  <a:gd name="T12" fmla="*/ 258 w 568"/>
                  <a:gd name="T13" fmla="*/ 63 h 939"/>
                  <a:gd name="T14" fmla="*/ 230 w 568"/>
                  <a:gd name="T15" fmla="*/ 27 h 939"/>
                  <a:gd name="T16" fmla="*/ 213 w 568"/>
                  <a:gd name="T17" fmla="*/ 0 h 939"/>
                  <a:gd name="T18" fmla="*/ 248 w 568"/>
                  <a:gd name="T19" fmla="*/ 9 h 939"/>
                  <a:gd name="T20" fmla="*/ 302 w 568"/>
                  <a:gd name="T21" fmla="*/ 27 h 939"/>
                  <a:gd name="T22" fmla="*/ 373 w 568"/>
                  <a:gd name="T23" fmla="*/ 53 h 939"/>
                  <a:gd name="T24" fmla="*/ 435 w 568"/>
                  <a:gd name="T25" fmla="*/ 89 h 939"/>
                  <a:gd name="T26" fmla="*/ 496 w 568"/>
                  <a:gd name="T27" fmla="*/ 125 h 939"/>
                  <a:gd name="T28" fmla="*/ 540 w 568"/>
                  <a:gd name="T29" fmla="*/ 168 h 939"/>
                  <a:gd name="T30" fmla="*/ 558 w 568"/>
                  <a:gd name="T31" fmla="*/ 186 h 939"/>
                  <a:gd name="T32" fmla="*/ 568 w 568"/>
                  <a:gd name="T33" fmla="*/ 212 h 939"/>
                  <a:gd name="T34" fmla="*/ 568 w 568"/>
                  <a:gd name="T35" fmla="*/ 240 h 939"/>
                  <a:gd name="T36" fmla="*/ 558 w 568"/>
                  <a:gd name="T37" fmla="*/ 257 h 939"/>
                  <a:gd name="T38" fmla="*/ 550 w 568"/>
                  <a:gd name="T39" fmla="*/ 284 h 939"/>
                  <a:gd name="T40" fmla="*/ 532 w 568"/>
                  <a:gd name="T41" fmla="*/ 311 h 939"/>
                  <a:gd name="T42" fmla="*/ 524 w 568"/>
                  <a:gd name="T43" fmla="*/ 345 h 939"/>
                  <a:gd name="T44" fmla="*/ 506 w 568"/>
                  <a:gd name="T45" fmla="*/ 363 h 939"/>
                  <a:gd name="T46" fmla="*/ 488 w 568"/>
                  <a:gd name="T47" fmla="*/ 390 h 939"/>
                  <a:gd name="T48" fmla="*/ 470 w 568"/>
                  <a:gd name="T49" fmla="*/ 416 h 939"/>
                  <a:gd name="T50" fmla="*/ 452 w 568"/>
                  <a:gd name="T51" fmla="*/ 443 h 939"/>
                  <a:gd name="T52" fmla="*/ 435 w 568"/>
                  <a:gd name="T53" fmla="*/ 470 h 939"/>
                  <a:gd name="T54" fmla="*/ 373 w 568"/>
                  <a:gd name="T55" fmla="*/ 532 h 939"/>
                  <a:gd name="T56" fmla="*/ 319 w 568"/>
                  <a:gd name="T57" fmla="*/ 585 h 939"/>
                  <a:gd name="T58" fmla="*/ 258 w 568"/>
                  <a:gd name="T59" fmla="*/ 629 h 939"/>
                  <a:gd name="T60" fmla="*/ 213 w 568"/>
                  <a:gd name="T61" fmla="*/ 673 h 939"/>
                  <a:gd name="T62" fmla="*/ 160 w 568"/>
                  <a:gd name="T63" fmla="*/ 726 h 939"/>
                  <a:gd name="T64" fmla="*/ 125 w 568"/>
                  <a:gd name="T65" fmla="*/ 780 h 939"/>
                  <a:gd name="T66" fmla="*/ 89 w 568"/>
                  <a:gd name="T67" fmla="*/ 851 h 939"/>
                  <a:gd name="T68" fmla="*/ 63 w 568"/>
                  <a:gd name="T69" fmla="*/ 939 h 939"/>
                  <a:gd name="T70" fmla="*/ 36 w 568"/>
                  <a:gd name="T71" fmla="*/ 939 h 939"/>
                  <a:gd name="T72" fmla="*/ 18 w 568"/>
                  <a:gd name="T73" fmla="*/ 886 h 939"/>
                  <a:gd name="T74" fmla="*/ 0 w 568"/>
                  <a:gd name="T75" fmla="*/ 833 h 939"/>
                  <a:gd name="T76" fmla="*/ 0 w 568"/>
                  <a:gd name="T77" fmla="*/ 780 h 939"/>
                  <a:gd name="T78" fmla="*/ 0 w 568"/>
                  <a:gd name="T79" fmla="*/ 736 h 939"/>
                  <a:gd name="T80" fmla="*/ 18 w 568"/>
                  <a:gd name="T81" fmla="*/ 682 h 939"/>
                  <a:gd name="T82" fmla="*/ 36 w 568"/>
                  <a:gd name="T83" fmla="*/ 638 h 939"/>
                  <a:gd name="T84" fmla="*/ 63 w 568"/>
                  <a:gd name="T85" fmla="*/ 593 h 939"/>
                  <a:gd name="T86" fmla="*/ 89 w 568"/>
                  <a:gd name="T87" fmla="*/ 549 h 939"/>
                  <a:gd name="T88" fmla="*/ 160 w 568"/>
                  <a:gd name="T89" fmla="*/ 460 h 939"/>
                  <a:gd name="T90" fmla="*/ 240 w 568"/>
                  <a:gd name="T91" fmla="*/ 381 h 939"/>
                  <a:gd name="T92" fmla="*/ 310 w 568"/>
                  <a:gd name="T93" fmla="*/ 301 h 939"/>
                  <a:gd name="T94" fmla="*/ 381 w 568"/>
                  <a:gd name="T95" fmla="*/ 230 h 93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568"/>
                  <a:gd name="T145" fmla="*/ 0 h 939"/>
                  <a:gd name="T146" fmla="*/ 568 w 568"/>
                  <a:gd name="T147" fmla="*/ 939 h 93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568" h="939">
                    <a:moveTo>
                      <a:pt x="381" y="230"/>
                    </a:moveTo>
                    <a:lnTo>
                      <a:pt x="363" y="204"/>
                    </a:lnTo>
                    <a:lnTo>
                      <a:pt x="337" y="168"/>
                    </a:lnTo>
                    <a:lnTo>
                      <a:pt x="319" y="142"/>
                    </a:lnTo>
                    <a:lnTo>
                      <a:pt x="293" y="115"/>
                    </a:lnTo>
                    <a:lnTo>
                      <a:pt x="275" y="89"/>
                    </a:lnTo>
                    <a:lnTo>
                      <a:pt x="258" y="63"/>
                    </a:lnTo>
                    <a:lnTo>
                      <a:pt x="230" y="27"/>
                    </a:lnTo>
                    <a:lnTo>
                      <a:pt x="213" y="0"/>
                    </a:lnTo>
                    <a:lnTo>
                      <a:pt x="248" y="9"/>
                    </a:lnTo>
                    <a:lnTo>
                      <a:pt x="302" y="27"/>
                    </a:lnTo>
                    <a:lnTo>
                      <a:pt x="373" y="53"/>
                    </a:lnTo>
                    <a:lnTo>
                      <a:pt x="435" y="89"/>
                    </a:lnTo>
                    <a:lnTo>
                      <a:pt x="496" y="125"/>
                    </a:lnTo>
                    <a:lnTo>
                      <a:pt x="540" y="168"/>
                    </a:lnTo>
                    <a:lnTo>
                      <a:pt x="558" y="186"/>
                    </a:lnTo>
                    <a:lnTo>
                      <a:pt x="568" y="212"/>
                    </a:lnTo>
                    <a:lnTo>
                      <a:pt x="568" y="240"/>
                    </a:lnTo>
                    <a:lnTo>
                      <a:pt x="558" y="257"/>
                    </a:lnTo>
                    <a:lnTo>
                      <a:pt x="550" y="284"/>
                    </a:lnTo>
                    <a:lnTo>
                      <a:pt x="532" y="311"/>
                    </a:lnTo>
                    <a:lnTo>
                      <a:pt x="524" y="345"/>
                    </a:lnTo>
                    <a:lnTo>
                      <a:pt x="506" y="363"/>
                    </a:lnTo>
                    <a:lnTo>
                      <a:pt x="488" y="390"/>
                    </a:lnTo>
                    <a:lnTo>
                      <a:pt x="470" y="416"/>
                    </a:lnTo>
                    <a:lnTo>
                      <a:pt x="452" y="443"/>
                    </a:lnTo>
                    <a:lnTo>
                      <a:pt x="435" y="470"/>
                    </a:lnTo>
                    <a:lnTo>
                      <a:pt x="373" y="532"/>
                    </a:lnTo>
                    <a:lnTo>
                      <a:pt x="319" y="585"/>
                    </a:lnTo>
                    <a:lnTo>
                      <a:pt x="258" y="629"/>
                    </a:lnTo>
                    <a:lnTo>
                      <a:pt x="213" y="673"/>
                    </a:lnTo>
                    <a:lnTo>
                      <a:pt x="160" y="726"/>
                    </a:lnTo>
                    <a:lnTo>
                      <a:pt x="125" y="780"/>
                    </a:lnTo>
                    <a:lnTo>
                      <a:pt x="89" y="851"/>
                    </a:lnTo>
                    <a:lnTo>
                      <a:pt x="63" y="939"/>
                    </a:lnTo>
                    <a:lnTo>
                      <a:pt x="36" y="939"/>
                    </a:lnTo>
                    <a:lnTo>
                      <a:pt x="18" y="886"/>
                    </a:lnTo>
                    <a:lnTo>
                      <a:pt x="0" y="833"/>
                    </a:lnTo>
                    <a:lnTo>
                      <a:pt x="0" y="780"/>
                    </a:lnTo>
                    <a:lnTo>
                      <a:pt x="0" y="736"/>
                    </a:lnTo>
                    <a:lnTo>
                      <a:pt x="18" y="682"/>
                    </a:lnTo>
                    <a:lnTo>
                      <a:pt x="36" y="638"/>
                    </a:lnTo>
                    <a:lnTo>
                      <a:pt x="63" y="593"/>
                    </a:lnTo>
                    <a:lnTo>
                      <a:pt x="89" y="549"/>
                    </a:lnTo>
                    <a:lnTo>
                      <a:pt x="160" y="460"/>
                    </a:lnTo>
                    <a:lnTo>
                      <a:pt x="240" y="381"/>
                    </a:lnTo>
                    <a:lnTo>
                      <a:pt x="310" y="301"/>
                    </a:lnTo>
                    <a:lnTo>
                      <a:pt x="381" y="230"/>
                    </a:lnTo>
                    <a:close/>
                  </a:path>
                </a:pathLst>
              </a:custGeom>
              <a:solidFill>
                <a:srgbClr val="A39678"/>
              </a:solidFill>
              <a:ln w="9525">
                <a:noFill/>
                <a:round/>
                <a:headEnd/>
                <a:tailEnd/>
              </a:ln>
            </p:spPr>
            <p:txBody>
              <a:bodyPr>
                <a:prstTxWarp prst="textNoShape">
                  <a:avLst/>
                </a:prstTxWarp>
              </a:bodyPr>
              <a:lstStyle/>
              <a:p>
                <a:endParaRPr lang="en-US"/>
              </a:p>
            </p:txBody>
          </p:sp>
          <p:sp>
            <p:nvSpPr>
              <p:cNvPr id="30841" name="Freeform 240"/>
              <p:cNvSpPr>
                <a:spLocks/>
              </p:cNvSpPr>
              <p:nvPr/>
            </p:nvSpPr>
            <p:spPr bwMode="auto">
              <a:xfrm>
                <a:off x="2858" y="1686"/>
                <a:ext cx="62" cy="30"/>
              </a:xfrm>
              <a:custGeom>
                <a:avLst/>
                <a:gdLst>
                  <a:gd name="T0" fmla="*/ 806 w 806"/>
                  <a:gd name="T1" fmla="*/ 89 h 389"/>
                  <a:gd name="T2" fmla="*/ 736 w 806"/>
                  <a:gd name="T3" fmla="*/ 115 h 389"/>
                  <a:gd name="T4" fmla="*/ 673 w 806"/>
                  <a:gd name="T5" fmla="*/ 133 h 389"/>
                  <a:gd name="T6" fmla="*/ 603 w 806"/>
                  <a:gd name="T7" fmla="*/ 159 h 389"/>
                  <a:gd name="T8" fmla="*/ 532 w 806"/>
                  <a:gd name="T9" fmla="*/ 169 h 389"/>
                  <a:gd name="T10" fmla="*/ 470 w 806"/>
                  <a:gd name="T11" fmla="*/ 186 h 389"/>
                  <a:gd name="T12" fmla="*/ 399 w 806"/>
                  <a:gd name="T13" fmla="*/ 204 h 389"/>
                  <a:gd name="T14" fmla="*/ 328 w 806"/>
                  <a:gd name="T15" fmla="*/ 213 h 389"/>
                  <a:gd name="T16" fmla="*/ 258 w 806"/>
                  <a:gd name="T17" fmla="*/ 221 h 389"/>
                  <a:gd name="T18" fmla="*/ 230 w 806"/>
                  <a:gd name="T19" fmla="*/ 248 h 389"/>
                  <a:gd name="T20" fmla="*/ 204 w 806"/>
                  <a:gd name="T21" fmla="*/ 274 h 389"/>
                  <a:gd name="T22" fmla="*/ 177 w 806"/>
                  <a:gd name="T23" fmla="*/ 301 h 389"/>
                  <a:gd name="T24" fmla="*/ 151 w 806"/>
                  <a:gd name="T25" fmla="*/ 319 h 389"/>
                  <a:gd name="T26" fmla="*/ 115 w 806"/>
                  <a:gd name="T27" fmla="*/ 345 h 389"/>
                  <a:gd name="T28" fmla="*/ 89 w 806"/>
                  <a:gd name="T29" fmla="*/ 363 h 389"/>
                  <a:gd name="T30" fmla="*/ 53 w 806"/>
                  <a:gd name="T31" fmla="*/ 372 h 389"/>
                  <a:gd name="T32" fmla="*/ 9 w 806"/>
                  <a:gd name="T33" fmla="*/ 389 h 389"/>
                  <a:gd name="T34" fmla="*/ 0 w 806"/>
                  <a:gd name="T35" fmla="*/ 381 h 389"/>
                  <a:gd name="T36" fmla="*/ 18 w 806"/>
                  <a:gd name="T37" fmla="*/ 345 h 389"/>
                  <a:gd name="T38" fmla="*/ 27 w 806"/>
                  <a:gd name="T39" fmla="*/ 301 h 389"/>
                  <a:gd name="T40" fmla="*/ 53 w 806"/>
                  <a:gd name="T41" fmla="*/ 248 h 389"/>
                  <a:gd name="T42" fmla="*/ 71 w 806"/>
                  <a:gd name="T43" fmla="*/ 204 h 389"/>
                  <a:gd name="T44" fmla="*/ 97 w 806"/>
                  <a:gd name="T45" fmla="*/ 151 h 389"/>
                  <a:gd name="T46" fmla="*/ 125 w 806"/>
                  <a:gd name="T47" fmla="*/ 115 h 389"/>
                  <a:gd name="T48" fmla="*/ 142 w 806"/>
                  <a:gd name="T49" fmla="*/ 80 h 389"/>
                  <a:gd name="T50" fmla="*/ 169 w 806"/>
                  <a:gd name="T51" fmla="*/ 53 h 389"/>
                  <a:gd name="T52" fmla="*/ 240 w 806"/>
                  <a:gd name="T53" fmla="*/ 18 h 389"/>
                  <a:gd name="T54" fmla="*/ 319 w 806"/>
                  <a:gd name="T55" fmla="*/ 0 h 389"/>
                  <a:gd name="T56" fmla="*/ 399 w 806"/>
                  <a:gd name="T57" fmla="*/ 0 h 389"/>
                  <a:gd name="T58" fmla="*/ 488 w 806"/>
                  <a:gd name="T59" fmla="*/ 0 h 389"/>
                  <a:gd name="T60" fmla="*/ 576 w 806"/>
                  <a:gd name="T61" fmla="*/ 18 h 389"/>
                  <a:gd name="T62" fmla="*/ 655 w 806"/>
                  <a:gd name="T63" fmla="*/ 36 h 389"/>
                  <a:gd name="T64" fmla="*/ 736 w 806"/>
                  <a:gd name="T65" fmla="*/ 62 h 389"/>
                  <a:gd name="T66" fmla="*/ 806 w 806"/>
                  <a:gd name="T67" fmla="*/ 89 h 389"/>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806"/>
                  <a:gd name="T103" fmla="*/ 0 h 389"/>
                  <a:gd name="T104" fmla="*/ 806 w 806"/>
                  <a:gd name="T105" fmla="*/ 389 h 389"/>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806" h="389">
                    <a:moveTo>
                      <a:pt x="806" y="89"/>
                    </a:moveTo>
                    <a:lnTo>
                      <a:pt x="736" y="115"/>
                    </a:lnTo>
                    <a:lnTo>
                      <a:pt x="673" y="133"/>
                    </a:lnTo>
                    <a:lnTo>
                      <a:pt x="603" y="159"/>
                    </a:lnTo>
                    <a:lnTo>
                      <a:pt x="532" y="169"/>
                    </a:lnTo>
                    <a:lnTo>
                      <a:pt x="470" y="186"/>
                    </a:lnTo>
                    <a:lnTo>
                      <a:pt x="399" y="204"/>
                    </a:lnTo>
                    <a:lnTo>
                      <a:pt x="328" y="213"/>
                    </a:lnTo>
                    <a:lnTo>
                      <a:pt x="258" y="221"/>
                    </a:lnTo>
                    <a:lnTo>
                      <a:pt x="230" y="248"/>
                    </a:lnTo>
                    <a:lnTo>
                      <a:pt x="204" y="274"/>
                    </a:lnTo>
                    <a:lnTo>
                      <a:pt x="177" y="301"/>
                    </a:lnTo>
                    <a:lnTo>
                      <a:pt x="151" y="319"/>
                    </a:lnTo>
                    <a:lnTo>
                      <a:pt x="115" y="345"/>
                    </a:lnTo>
                    <a:lnTo>
                      <a:pt x="89" y="363"/>
                    </a:lnTo>
                    <a:lnTo>
                      <a:pt x="53" y="372"/>
                    </a:lnTo>
                    <a:lnTo>
                      <a:pt x="9" y="389"/>
                    </a:lnTo>
                    <a:lnTo>
                      <a:pt x="0" y="381"/>
                    </a:lnTo>
                    <a:lnTo>
                      <a:pt x="18" y="345"/>
                    </a:lnTo>
                    <a:lnTo>
                      <a:pt x="27" y="301"/>
                    </a:lnTo>
                    <a:lnTo>
                      <a:pt x="53" y="248"/>
                    </a:lnTo>
                    <a:lnTo>
                      <a:pt x="71" y="204"/>
                    </a:lnTo>
                    <a:lnTo>
                      <a:pt x="97" y="151"/>
                    </a:lnTo>
                    <a:lnTo>
                      <a:pt x="125" y="115"/>
                    </a:lnTo>
                    <a:lnTo>
                      <a:pt x="142" y="80"/>
                    </a:lnTo>
                    <a:lnTo>
                      <a:pt x="169" y="53"/>
                    </a:lnTo>
                    <a:lnTo>
                      <a:pt x="240" y="18"/>
                    </a:lnTo>
                    <a:lnTo>
                      <a:pt x="319" y="0"/>
                    </a:lnTo>
                    <a:lnTo>
                      <a:pt x="399" y="0"/>
                    </a:lnTo>
                    <a:lnTo>
                      <a:pt x="488" y="0"/>
                    </a:lnTo>
                    <a:lnTo>
                      <a:pt x="576" y="18"/>
                    </a:lnTo>
                    <a:lnTo>
                      <a:pt x="655" y="36"/>
                    </a:lnTo>
                    <a:lnTo>
                      <a:pt x="736" y="62"/>
                    </a:lnTo>
                    <a:lnTo>
                      <a:pt x="806" y="89"/>
                    </a:lnTo>
                    <a:close/>
                  </a:path>
                </a:pathLst>
              </a:custGeom>
              <a:solidFill>
                <a:srgbClr val="A39678"/>
              </a:solidFill>
              <a:ln w="9525">
                <a:noFill/>
                <a:round/>
                <a:headEnd/>
                <a:tailEnd/>
              </a:ln>
            </p:spPr>
            <p:txBody>
              <a:bodyPr>
                <a:prstTxWarp prst="textNoShape">
                  <a:avLst/>
                </a:prstTxWarp>
              </a:bodyPr>
              <a:lstStyle/>
              <a:p>
                <a:endParaRPr lang="en-US"/>
              </a:p>
            </p:txBody>
          </p:sp>
          <p:sp>
            <p:nvSpPr>
              <p:cNvPr id="30842" name="Freeform 241"/>
              <p:cNvSpPr>
                <a:spLocks/>
              </p:cNvSpPr>
              <p:nvPr/>
            </p:nvSpPr>
            <p:spPr bwMode="auto">
              <a:xfrm>
                <a:off x="2937" y="2392"/>
                <a:ext cx="66" cy="119"/>
              </a:xfrm>
              <a:custGeom>
                <a:avLst/>
                <a:gdLst>
                  <a:gd name="T0" fmla="*/ 133 w 851"/>
                  <a:gd name="T1" fmla="*/ 230 h 1541"/>
                  <a:gd name="T2" fmla="*/ 204 w 851"/>
                  <a:gd name="T3" fmla="*/ 381 h 1541"/>
                  <a:gd name="T4" fmla="*/ 266 w 851"/>
                  <a:gd name="T5" fmla="*/ 522 h 1541"/>
                  <a:gd name="T6" fmla="*/ 355 w 851"/>
                  <a:gd name="T7" fmla="*/ 655 h 1541"/>
                  <a:gd name="T8" fmla="*/ 470 w 851"/>
                  <a:gd name="T9" fmla="*/ 770 h 1541"/>
                  <a:gd name="T10" fmla="*/ 585 w 851"/>
                  <a:gd name="T11" fmla="*/ 850 h 1541"/>
                  <a:gd name="T12" fmla="*/ 673 w 851"/>
                  <a:gd name="T13" fmla="*/ 912 h 1541"/>
                  <a:gd name="T14" fmla="*/ 736 w 851"/>
                  <a:gd name="T15" fmla="*/ 1009 h 1541"/>
                  <a:gd name="T16" fmla="*/ 780 w 851"/>
                  <a:gd name="T17" fmla="*/ 1151 h 1541"/>
                  <a:gd name="T18" fmla="*/ 780 w 851"/>
                  <a:gd name="T19" fmla="*/ 1204 h 1541"/>
                  <a:gd name="T20" fmla="*/ 780 w 851"/>
                  <a:gd name="T21" fmla="*/ 1266 h 1541"/>
                  <a:gd name="T22" fmla="*/ 770 w 851"/>
                  <a:gd name="T23" fmla="*/ 1319 h 1541"/>
                  <a:gd name="T24" fmla="*/ 770 w 851"/>
                  <a:gd name="T25" fmla="*/ 1381 h 1541"/>
                  <a:gd name="T26" fmla="*/ 788 w 851"/>
                  <a:gd name="T27" fmla="*/ 1416 h 1541"/>
                  <a:gd name="T28" fmla="*/ 806 w 851"/>
                  <a:gd name="T29" fmla="*/ 1452 h 1541"/>
                  <a:gd name="T30" fmla="*/ 824 w 851"/>
                  <a:gd name="T31" fmla="*/ 1478 h 1541"/>
                  <a:gd name="T32" fmla="*/ 851 w 851"/>
                  <a:gd name="T33" fmla="*/ 1514 h 1541"/>
                  <a:gd name="T34" fmla="*/ 806 w 851"/>
                  <a:gd name="T35" fmla="*/ 1523 h 1541"/>
                  <a:gd name="T36" fmla="*/ 762 w 851"/>
                  <a:gd name="T37" fmla="*/ 1496 h 1541"/>
                  <a:gd name="T38" fmla="*/ 726 w 851"/>
                  <a:gd name="T39" fmla="*/ 1470 h 1541"/>
                  <a:gd name="T40" fmla="*/ 700 w 851"/>
                  <a:gd name="T41" fmla="*/ 1434 h 1541"/>
                  <a:gd name="T42" fmla="*/ 665 w 851"/>
                  <a:gd name="T43" fmla="*/ 1363 h 1541"/>
                  <a:gd name="T44" fmla="*/ 647 w 851"/>
                  <a:gd name="T45" fmla="*/ 1266 h 1541"/>
                  <a:gd name="T46" fmla="*/ 629 w 851"/>
                  <a:gd name="T47" fmla="*/ 1160 h 1541"/>
                  <a:gd name="T48" fmla="*/ 576 w 851"/>
                  <a:gd name="T49" fmla="*/ 1063 h 1541"/>
                  <a:gd name="T50" fmla="*/ 514 w 851"/>
                  <a:gd name="T51" fmla="*/ 1000 h 1541"/>
                  <a:gd name="T52" fmla="*/ 470 w 851"/>
                  <a:gd name="T53" fmla="*/ 982 h 1541"/>
                  <a:gd name="T54" fmla="*/ 425 w 851"/>
                  <a:gd name="T55" fmla="*/ 974 h 1541"/>
                  <a:gd name="T56" fmla="*/ 381 w 851"/>
                  <a:gd name="T57" fmla="*/ 956 h 1541"/>
                  <a:gd name="T58" fmla="*/ 310 w 851"/>
                  <a:gd name="T59" fmla="*/ 903 h 1541"/>
                  <a:gd name="T60" fmla="*/ 230 w 851"/>
                  <a:gd name="T61" fmla="*/ 815 h 1541"/>
                  <a:gd name="T62" fmla="*/ 133 w 851"/>
                  <a:gd name="T63" fmla="*/ 646 h 1541"/>
                  <a:gd name="T64" fmla="*/ 45 w 851"/>
                  <a:gd name="T65" fmla="*/ 381 h 1541"/>
                  <a:gd name="T66" fmla="*/ 9 w 851"/>
                  <a:gd name="T67" fmla="*/ 115 h 1541"/>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851"/>
                  <a:gd name="T103" fmla="*/ 0 h 1541"/>
                  <a:gd name="T104" fmla="*/ 851 w 851"/>
                  <a:gd name="T105" fmla="*/ 1541 h 1541"/>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851" h="1541">
                    <a:moveTo>
                      <a:pt x="0" y="0"/>
                    </a:moveTo>
                    <a:lnTo>
                      <a:pt x="133" y="230"/>
                    </a:lnTo>
                    <a:lnTo>
                      <a:pt x="168" y="309"/>
                    </a:lnTo>
                    <a:lnTo>
                      <a:pt x="204" y="381"/>
                    </a:lnTo>
                    <a:lnTo>
                      <a:pt x="230" y="452"/>
                    </a:lnTo>
                    <a:lnTo>
                      <a:pt x="266" y="522"/>
                    </a:lnTo>
                    <a:lnTo>
                      <a:pt x="310" y="593"/>
                    </a:lnTo>
                    <a:lnTo>
                      <a:pt x="355" y="655"/>
                    </a:lnTo>
                    <a:lnTo>
                      <a:pt x="408" y="717"/>
                    </a:lnTo>
                    <a:lnTo>
                      <a:pt x="470" y="770"/>
                    </a:lnTo>
                    <a:lnTo>
                      <a:pt x="532" y="815"/>
                    </a:lnTo>
                    <a:lnTo>
                      <a:pt x="585" y="850"/>
                    </a:lnTo>
                    <a:lnTo>
                      <a:pt x="638" y="877"/>
                    </a:lnTo>
                    <a:lnTo>
                      <a:pt x="673" y="912"/>
                    </a:lnTo>
                    <a:lnTo>
                      <a:pt x="709" y="956"/>
                    </a:lnTo>
                    <a:lnTo>
                      <a:pt x="736" y="1009"/>
                    </a:lnTo>
                    <a:lnTo>
                      <a:pt x="762" y="1071"/>
                    </a:lnTo>
                    <a:lnTo>
                      <a:pt x="780" y="1151"/>
                    </a:lnTo>
                    <a:lnTo>
                      <a:pt x="780" y="1178"/>
                    </a:lnTo>
                    <a:lnTo>
                      <a:pt x="780" y="1204"/>
                    </a:lnTo>
                    <a:lnTo>
                      <a:pt x="780" y="1240"/>
                    </a:lnTo>
                    <a:lnTo>
                      <a:pt x="780" y="1266"/>
                    </a:lnTo>
                    <a:lnTo>
                      <a:pt x="770" y="1293"/>
                    </a:lnTo>
                    <a:lnTo>
                      <a:pt x="770" y="1319"/>
                    </a:lnTo>
                    <a:lnTo>
                      <a:pt x="770" y="1355"/>
                    </a:lnTo>
                    <a:lnTo>
                      <a:pt x="770" y="1381"/>
                    </a:lnTo>
                    <a:lnTo>
                      <a:pt x="780" y="1399"/>
                    </a:lnTo>
                    <a:lnTo>
                      <a:pt x="788" y="1416"/>
                    </a:lnTo>
                    <a:lnTo>
                      <a:pt x="798" y="1434"/>
                    </a:lnTo>
                    <a:lnTo>
                      <a:pt x="806" y="1452"/>
                    </a:lnTo>
                    <a:lnTo>
                      <a:pt x="815" y="1460"/>
                    </a:lnTo>
                    <a:lnTo>
                      <a:pt x="824" y="1478"/>
                    </a:lnTo>
                    <a:lnTo>
                      <a:pt x="841" y="1496"/>
                    </a:lnTo>
                    <a:lnTo>
                      <a:pt x="851" y="1514"/>
                    </a:lnTo>
                    <a:lnTo>
                      <a:pt x="824" y="1541"/>
                    </a:lnTo>
                    <a:lnTo>
                      <a:pt x="806" y="1523"/>
                    </a:lnTo>
                    <a:lnTo>
                      <a:pt x="780" y="1514"/>
                    </a:lnTo>
                    <a:lnTo>
                      <a:pt x="762" y="1496"/>
                    </a:lnTo>
                    <a:lnTo>
                      <a:pt x="744" y="1488"/>
                    </a:lnTo>
                    <a:lnTo>
                      <a:pt x="726" y="1470"/>
                    </a:lnTo>
                    <a:lnTo>
                      <a:pt x="709" y="1452"/>
                    </a:lnTo>
                    <a:lnTo>
                      <a:pt x="700" y="1434"/>
                    </a:lnTo>
                    <a:lnTo>
                      <a:pt x="682" y="1416"/>
                    </a:lnTo>
                    <a:lnTo>
                      <a:pt x="665" y="1363"/>
                    </a:lnTo>
                    <a:lnTo>
                      <a:pt x="655" y="1311"/>
                    </a:lnTo>
                    <a:lnTo>
                      <a:pt x="647" y="1266"/>
                    </a:lnTo>
                    <a:lnTo>
                      <a:pt x="638" y="1212"/>
                    </a:lnTo>
                    <a:lnTo>
                      <a:pt x="629" y="1160"/>
                    </a:lnTo>
                    <a:lnTo>
                      <a:pt x="611" y="1115"/>
                    </a:lnTo>
                    <a:lnTo>
                      <a:pt x="576" y="1063"/>
                    </a:lnTo>
                    <a:lnTo>
                      <a:pt x="532" y="1018"/>
                    </a:lnTo>
                    <a:lnTo>
                      <a:pt x="514" y="1000"/>
                    </a:lnTo>
                    <a:lnTo>
                      <a:pt x="496" y="992"/>
                    </a:lnTo>
                    <a:lnTo>
                      <a:pt x="470" y="982"/>
                    </a:lnTo>
                    <a:lnTo>
                      <a:pt x="452" y="974"/>
                    </a:lnTo>
                    <a:lnTo>
                      <a:pt x="425" y="974"/>
                    </a:lnTo>
                    <a:lnTo>
                      <a:pt x="399" y="965"/>
                    </a:lnTo>
                    <a:lnTo>
                      <a:pt x="381" y="956"/>
                    </a:lnTo>
                    <a:lnTo>
                      <a:pt x="363" y="938"/>
                    </a:lnTo>
                    <a:lnTo>
                      <a:pt x="310" y="903"/>
                    </a:lnTo>
                    <a:lnTo>
                      <a:pt x="266" y="859"/>
                    </a:lnTo>
                    <a:lnTo>
                      <a:pt x="230" y="815"/>
                    </a:lnTo>
                    <a:lnTo>
                      <a:pt x="194" y="761"/>
                    </a:lnTo>
                    <a:lnTo>
                      <a:pt x="133" y="646"/>
                    </a:lnTo>
                    <a:lnTo>
                      <a:pt x="79" y="522"/>
                    </a:lnTo>
                    <a:lnTo>
                      <a:pt x="45" y="381"/>
                    </a:lnTo>
                    <a:lnTo>
                      <a:pt x="27" y="248"/>
                    </a:lnTo>
                    <a:lnTo>
                      <a:pt x="9" y="115"/>
                    </a:lnTo>
                    <a:lnTo>
                      <a:pt x="0" y="0"/>
                    </a:lnTo>
                    <a:close/>
                  </a:path>
                </a:pathLst>
              </a:custGeom>
              <a:solidFill>
                <a:srgbClr val="A39678"/>
              </a:solidFill>
              <a:ln w="9525">
                <a:noFill/>
                <a:round/>
                <a:headEnd/>
                <a:tailEnd/>
              </a:ln>
            </p:spPr>
            <p:txBody>
              <a:bodyPr>
                <a:prstTxWarp prst="textNoShape">
                  <a:avLst/>
                </a:prstTxWarp>
              </a:bodyPr>
              <a:lstStyle/>
              <a:p>
                <a:endParaRPr lang="en-US"/>
              </a:p>
            </p:txBody>
          </p:sp>
          <p:sp>
            <p:nvSpPr>
              <p:cNvPr id="30843" name="Freeform 242"/>
              <p:cNvSpPr>
                <a:spLocks/>
              </p:cNvSpPr>
              <p:nvPr/>
            </p:nvSpPr>
            <p:spPr bwMode="auto">
              <a:xfrm>
                <a:off x="3061" y="2397"/>
                <a:ext cx="55" cy="96"/>
              </a:xfrm>
              <a:custGeom>
                <a:avLst/>
                <a:gdLst>
                  <a:gd name="T0" fmla="*/ 0 w 709"/>
                  <a:gd name="T1" fmla="*/ 0 h 1258"/>
                  <a:gd name="T2" fmla="*/ 18 w 709"/>
                  <a:gd name="T3" fmla="*/ 28 h 1258"/>
                  <a:gd name="T4" fmla="*/ 36 w 709"/>
                  <a:gd name="T5" fmla="*/ 45 h 1258"/>
                  <a:gd name="T6" fmla="*/ 54 w 709"/>
                  <a:gd name="T7" fmla="*/ 72 h 1258"/>
                  <a:gd name="T8" fmla="*/ 71 w 709"/>
                  <a:gd name="T9" fmla="*/ 99 h 1258"/>
                  <a:gd name="T10" fmla="*/ 89 w 709"/>
                  <a:gd name="T11" fmla="*/ 125 h 1258"/>
                  <a:gd name="T12" fmla="*/ 107 w 709"/>
                  <a:gd name="T13" fmla="*/ 151 h 1258"/>
                  <a:gd name="T14" fmla="*/ 125 w 709"/>
                  <a:gd name="T15" fmla="*/ 178 h 1258"/>
                  <a:gd name="T16" fmla="*/ 133 w 709"/>
                  <a:gd name="T17" fmla="*/ 205 h 1258"/>
                  <a:gd name="T18" fmla="*/ 151 w 709"/>
                  <a:gd name="T19" fmla="*/ 248 h 1258"/>
                  <a:gd name="T20" fmla="*/ 169 w 709"/>
                  <a:gd name="T21" fmla="*/ 293 h 1258"/>
                  <a:gd name="T22" fmla="*/ 187 w 709"/>
                  <a:gd name="T23" fmla="*/ 346 h 1258"/>
                  <a:gd name="T24" fmla="*/ 213 w 709"/>
                  <a:gd name="T25" fmla="*/ 399 h 1258"/>
                  <a:gd name="T26" fmla="*/ 231 w 709"/>
                  <a:gd name="T27" fmla="*/ 452 h 1258"/>
                  <a:gd name="T28" fmla="*/ 258 w 709"/>
                  <a:gd name="T29" fmla="*/ 506 h 1258"/>
                  <a:gd name="T30" fmla="*/ 284 w 709"/>
                  <a:gd name="T31" fmla="*/ 541 h 1258"/>
                  <a:gd name="T32" fmla="*/ 310 w 709"/>
                  <a:gd name="T33" fmla="*/ 568 h 1258"/>
                  <a:gd name="T34" fmla="*/ 337 w 709"/>
                  <a:gd name="T35" fmla="*/ 585 h 1258"/>
                  <a:gd name="T36" fmla="*/ 373 w 709"/>
                  <a:gd name="T37" fmla="*/ 603 h 1258"/>
                  <a:gd name="T38" fmla="*/ 399 w 709"/>
                  <a:gd name="T39" fmla="*/ 621 h 1258"/>
                  <a:gd name="T40" fmla="*/ 435 w 709"/>
                  <a:gd name="T41" fmla="*/ 639 h 1258"/>
                  <a:gd name="T42" fmla="*/ 461 w 709"/>
                  <a:gd name="T43" fmla="*/ 656 h 1258"/>
                  <a:gd name="T44" fmla="*/ 497 w 709"/>
                  <a:gd name="T45" fmla="*/ 674 h 1258"/>
                  <a:gd name="T46" fmla="*/ 524 w 709"/>
                  <a:gd name="T47" fmla="*/ 683 h 1258"/>
                  <a:gd name="T48" fmla="*/ 558 w 709"/>
                  <a:gd name="T49" fmla="*/ 700 h 1258"/>
                  <a:gd name="T50" fmla="*/ 683 w 709"/>
                  <a:gd name="T51" fmla="*/ 887 h 1258"/>
                  <a:gd name="T52" fmla="*/ 709 w 709"/>
                  <a:gd name="T53" fmla="*/ 984 h 1258"/>
                  <a:gd name="T54" fmla="*/ 701 w 709"/>
                  <a:gd name="T55" fmla="*/ 1020 h 1258"/>
                  <a:gd name="T56" fmla="*/ 701 w 709"/>
                  <a:gd name="T57" fmla="*/ 1063 h 1258"/>
                  <a:gd name="T58" fmla="*/ 691 w 709"/>
                  <a:gd name="T59" fmla="*/ 1099 h 1258"/>
                  <a:gd name="T60" fmla="*/ 691 w 709"/>
                  <a:gd name="T61" fmla="*/ 1135 h 1258"/>
                  <a:gd name="T62" fmla="*/ 683 w 709"/>
                  <a:gd name="T63" fmla="*/ 1169 h 1258"/>
                  <a:gd name="T64" fmla="*/ 673 w 709"/>
                  <a:gd name="T65" fmla="*/ 1205 h 1258"/>
                  <a:gd name="T66" fmla="*/ 665 w 709"/>
                  <a:gd name="T67" fmla="*/ 1232 h 1258"/>
                  <a:gd name="T68" fmla="*/ 665 w 709"/>
                  <a:gd name="T69" fmla="*/ 1258 h 1258"/>
                  <a:gd name="T70" fmla="*/ 629 w 709"/>
                  <a:gd name="T71" fmla="*/ 1258 h 1258"/>
                  <a:gd name="T72" fmla="*/ 621 w 709"/>
                  <a:gd name="T73" fmla="*/ 1214 h 1258"/>
                  <a:gd name="T74" fmla="*/ 612 w 709"/>
                  <a:gd name="T75" fmla="*/ 1169 h 1258"/>
                  <a:gd name="T76" fmla="*/ 594 w 709"/>
                  <a:gd name="T77" fmla="*/ 1135 h 1258"/>
                  <a:gd name="T78" fmla="*/ 586 w 709"/>
                  <a:gd name="T79" fmla="*/ 1090 h 1258"/>
                  <a:gd name="T80" fmla="*/ 576 w 709"/>
                  <a:gd name="T81" fmla="*/ 1046 h 1258"/>
                  <a:gd name="T82" fmla="*/ 568 w 709"/>
                  <a:gd name="T83" fmla="*/ 1002 h 1258"/>
                  <a:gd name="T84" fmla="*/ 568 w 709"/>
                  <a:gd name="T85" fmla="*/ 957 h 1258"/>
                  <a:gd name="T86" fmla="*/ 558 w 709"/>
                  <a:gd name="T87" fmla="*/ 921 h 1258"/>
                  <a:gd name="T88" fmla="*/ 514 w 709"/>
                  <a:gd name="T89" fmla="*/ 887 h 1258"/>
                  <a:gd name="T90" fmla="*/ 470 w 709"/>
                  <a:gd name="T91" fmla="*/ 859 h 1258"/>
                  <a:gd name="T92" fmla="*/ 425 w 709"/>
                  <a:gd name="T93" fmla="*/ 833 h 1258"/>
                  <a:gd name="T94" fmla="*/ 381 w 709"/>
                  <a:gd name="T95" fmla="*/ 816 h 1258"/>
                  <a:gd name="T96" fmla="*/ 328 w 709"/>
                  <a:gd name="T97" fmla="*/ 789 h 1258"/>
                  <a:gd name="T98" fmla="*/ 284 w 709"/>
                  <a:gd name="T99" fmla="*/ 772 h 1258"/>
                  <a:gd name="T100" fmla="*/ 231 w 709"/>
                  <a:gd name="T101" fmla="*/ 754 h 1258"/>
                  <a:gd name="T102" fmla="*/ 187 w 709"/>
                  <a:gd name="T103" fmla="*/ 727 h 1258"/>
                  <a:gd name="T104" fmla="*/ 160 w 709"/>
                  <a:gd name="T105" fmla="*/ 700 h 1258"/>
                  <a:gd name="T106" fmla="*/ 133 w 709"/>
                  <a:gd name="T107" fmla="*/ 665 h 1258"/>
                  <a:gd name="T108" fmla="*/ 115 w 709"/>
                  <a:gd name="T109" fmla="*/ 629 h 1258"/>
                  <a:gd name="T110" fmla="*/ 98 w 709"/>
                  <a:gd name="T111" fmla="*/ 585 h 1258"/>
                  <a:gd name="T112" fmla="*/ 71 w 709"/>
                  <a:gd name="T113" fmla="*/ 488 h 1258"/>
                  <a:gd name="T114" fmla="*/ 45 w 709"/>
                  <a:gd name="T115" fmla="*/ 381 h 1258"/>
                  <a:gd name="T116" fmla="*/ 27 w 709"/>
                  <a:gd name="T117" fmla="*/ 276 h 1258"/>
                  <a:gd name="T118" fmla="*/ 18 w 709"/>
                  <a:gd name="T119" fmla="*/ 169 h 1258"/>
                  <a:gd name="T120" fmla="*/ 10 w 709"/>
                  <a:gd name="T121" fmla="*/ 81 h 1258"/>
                  <a:gd name="T122" fmla="*/ 0 w 709"/>
                  <a:gd name="T123" fmla="*/ 0 h 1258"/>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709"/>
                  <a:gd name="T187" fmla="*/ 0 h 1258"/>
                  <a:gd name="T188" fmla="*/ 709 w 709"/>
                  <a:gd name="T189" fmla="*/ 1258 h 1258"/>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709" h="1258">
                    <a:moveTo>
                      <a:pt x="0" y="0"/>
                    </a:moveTo>
                    <a:lnTo>
                      <a:pt x="18" y="28"/>
                    </a:lnTo>
                    <a:lnTo>
                      <a:pt x="36" y="45"/>
                    </a:lnTo>
                    <a:lnTo>
                      <a:pt x="54" y="72"/>
                    </a:lnTo>
                    <a:lnTo>
                      <a:pt x="71" y="99"/>
                    </a:lnTo>
                    <a:lnTo>
                      <a:pt x="89" y="125"/>
                    </a:lnTo>
                    <a:lnTo>
                      <a:pt x="107" y="151"/>
                    </a:lnTo>
                    <a:lnTo>
                      <a:pt x="125" y="178"/>
                    </a:lnTo>
                    <a:lnTo>
                      <a:pt x="133" y="205"/>
                    </a:lnTo>
                    <a:lnTo>
                      <a:pt x="151" y="248"/>
                    </a:lnTo>
                    <a:lnTo>
                      <a:pt x="169" y="293"/>
                    </a:lnTo>
                    <a:lnTo>
                      <a:pt x="187" y="346"/>
                    </a:lnTo>
                    <a:lnTo>
                      <a:pt x="213" y="399"/>
                    </a:lnTo>
                    <a:lnTo>
                      <a:pt x="231" y="452"/>
                    </a:lnTo>
                    <a:lnTo>
                      <a:pt x="258" y="506"/>
                    </a:lnTo>
                    <a:lnTo>
                      <a:pt x="284" y="541"/>
                    </a:lnTo>
                    <a:lnTo>
                      <a:pt x="310" y="568"/>
                    </a:lnTo>
                    <a:lnTo>
                      <a:pt x="337" y="585"/>
                    </a:lnTo>
                    <a:lnTo>
                      <a:pt x="373" y="603"/>
                    </a:lnTo>
                    <a:lnTo>
                      <a:pt x="399" y="621"/>
                    </a:lnTo>
                    <a:lnTo>
                      <a:pt x="435" y="639"/>
                    </a:lnTo>
                    <a:lnTo>
                      <a:pt x="461" y="656"/>
                    </a:lnTo>
                    <a:lnTo>
                      <a:pt x="497" y="674"/>
                    </a:lnTo>
                    <a:lnTo>
                      <a:pt x="524" y="683"/>
                    </a:lnTo>
                    <a:lnTo>
                      <a:pt x="558" y="700"/>
                    </a:lnTo>
                    <a:lnTo>
                      <a:pt x="683" y="887"/>
                    </a:lnTo>
                    <a:lnTo>
                      <a:pt x="709" y="984"/>
                    </a:lnTo>
                    <a:lnTo>
                      <a:pt x="701" y="1020"/>
                    </a:lnTo>
                    <a:lnTo>
                      <a:pt x="701" y="1063"/>
                    </a:lnTo>
                    <a:lnTo>
                      <a:pt x="691" y="1099"/>
                    </a:lnTo>
                    <a:lnTo>
                      <a:pt x="691" y="1135"/>
                    </a:lnTo>
                    <a:lnTo>
                      <a:pt x="683" y="1169"/>
                    </a:lnTo>
                    <a:lnTo>
                      <a:pt x="673" y="1205"/>
                    </a:lnTo>
                    <a:lnTo>
                      <a:pt x="665" y="1232"/>
                    </a:lnTo>
                    <a:lnTo>
                      <a:pt x="665" y="1258"/>
                    </a:lnTo>
                    <a:lnTo>
                      <a:pt x="629" y="1258"/>
                    </a:lnTo>
                    <a:lnTo>
                      <a:pt x="621" y="1214"/>
                    </a:lnTo>
                    <a:lnTo>
                      <a:pt x="612" y="1169"/>
                    </a:lnTo>
                    <a:lnTo>
                      <a:pt x="594" y="1135"/>
                    </a:lnTo>
                    <a:lnTo>
                      <a:pt x="586" y="1090"/>
                    </a:lnTo>
                    <a:lnTo>
                      <a:pt x="576" y="1046"/>
                    </a:lnTo>
                    <a:lnTo>
                      <a:pt x="568" y="1002"/>
                    </a:lnTo>
                    <a:lnTo>
                      <a:pt x="568" y="957"/>
                    </a:lnTo>
                    <a:lnTo>
                      <a:pt x="558" y="921"/>
                    </a:lnTo>
                    <a:lnTo>
                      <a:pt x="514" y="887"/>
                    </a:lnTo>
                    <a:lnTo>
                      <a:pt x="470" y="859"/>
                    </a:lnTo>
                    <a:lnTo>
                      <a:pt x="425" y="833"/>
                    </a:lnTo>
                    <a:lnTo>
                      <a:pt x="381" y="816"/>
                    </a:lnTo>
                    <a:lnTo>
                      <a:pt x="328" y="789"/>
                    </a:lnTo>
                    <a:lnTo>
                      <a:pt x="284" y="772"/>
                    </a:lnTo>
                    <a:lnTo>
                      <a:pt x="231" y="754"/>
                    </a:lnTo>
                    <a:lnTo>
                      <a:pt x="187" y="727"/>
                    </a:lnTo>
                    <a:lnTo>
                      <a:pt x="160" y="700"/>
                    </a:lnTo>
                    <a:lnTo>
                      <a:pt x="133" y="665"/>
                    </a:lnTo>
                    <a:lnTo>
                      <a:pt x="115" y="629"/>
                    </a:lnTo>
                    <a:lnTo>
                      <a:pt x="98" y="585"/>
                    </a:lnTo>
                    <a:lnTo>
                      <a:pt x="71" y="488"/>
                    </a:lnTo>
                    <a:lnTo>
                      <a:pt x="45" y="381"/>
                    </a:lnTo>
                    <a:lnTo>
                      <a:pt x="27" y="276"/>
                    </a:lnTo>
                    <a:lnTo>
                      <a:pt x="18" y="169"/>
                    </a:lnTo>
                    <a:lnTo>
                      <a:pt x="10" y="81"/>
                    </a:lnTo>
                    <a:lnTo>
                      <a:pt x="0" y="0"/>
                    </a:lnTo>
                    <a:close/>
                  </a:path>
                </a:pathLst>
              </a:custGeom>
              <a:solidFill>
                <a:srgbClr val="7F755D"/>
              </a:solidFill>
              <a:ln w="9525">
                <a:noFill/>
                <a:round/>
                <a:headEnd/>
                <a:tailEnd/>
              </a:ln>
            </p:spPr>
            <p:txBody>
              <a:bodyPr>
                <a:prstTxWarp prst="textNoShape">
                  <a:avLst/>
                </a:prstTxWarp>
              </a:bodyPr>
              <a:lstStyle/>
              <a:p>
                <a:endParaRPr lang="en-US"/>
              </a:p>
            </p:txBody>
          </p:sp>
          <p:sp>
            <p:nvSpPr>
              <p:cNvPr id="30844" name="Freeform 243"/>
              <p:cNvSpPr>
                <a:spLocks/>
              </p:cNvSpPr>
              <p:nvPr/>
            </p:nvSpPr>
            <p:spPr bwMode="auto">
              <a:xfrm>
                <a:off x="2823" y="1014"/>
                <a:ext cx="150" cy="111"/>
              </a:xfrm>
              <a:custGeom>
                <a:avLst/>
                <a:gdLst>
                  <a:gd name="T0" fmla="*/ 150 w 1948"/>
                  <a:gd name="T1" fmla="*/ 53 h 1442"/>
                  <a:gd name="T2" fmla="*/ 460 w 1948"/>
                  <a:gd name="T3" fmla="*/ 160 h 1442"/>
                  <a:gd name="T4" fmla="*/ 753 w 1948"/>
                  <a:gd name="T5" fmla="*/ 292 h 1442"/>
                  <a:gd name="T6" fmla="*/ 1036 w 1948"/>
                  <a:gd name="T7" fmla="*/ 452 h 1442"/>
                  <a:gd name="T8" fmla="*/ 1195 w 1948"/>
                  <a:gd name="T9" fmla="*/ 557 h 1442"/>
                  <a:gd name="T10" fmla="*/ 1239 w 1948"/>
                  <a:gd name="T11" fmla="*/ 602 h 1442"/>
                  <a:gd name="T12" fmla="*/ 1293 w 1948"/>
                  <a:gd name="T13" fmla="*/ 655 h 1442"/>
                  <a:gd name="T14" fmla="*/ 1337 w 1948"/>
                  <a:gd name="T15" fmla="*/ 690 h 1442"/>
                  <a:gd name="T16" fmla="*/ 1390 w 1948"/>
                  <a:gd name="T17" fmla="*/ 735 h 1442"/>
                  <a:gd name="T18" fmla="*/ 1444 w 1948"/>
                  <a:gd name="T19" fmla="*/ 761 h 1442"/>
                  <a:gd name="T20" fmla="*/ 1497 w 1948"/>
                  <a:gd name="T21" fmla="*/ 787 h 1442"/>
                  <a:gd name="T22" fmla="*/ 1550 w 1948"/>
                  <a:gd name="T23" fmla="*/ 815 h 1442"/>
                  <a:gd name="T24" fmla="*/ 1656 w 1948"/>
                  <a:gd name="T25" fmla="*/ 894 h 1442"/>
                  <a:gd name="T26" fmla="*/ 1771 w 1948"/>
                  <a:gd name="T27" fmla="*/ 1027 h 1442"/>
                  <a:gd name="T28" fmla="*/ 1851 w 1948"/>
                  <a:gd name="T29" fmla="*/ 1178 h 1442"/>
                  <a:gd name="T30" fmla="*/ 1913 w 1948"/>
                  <a:gd name="T31" fmla="*/ 1345 h 1442"/>
                  <a:gd name="T32" fmla="*/ 1940 w 1948"/>
                  <a:gd name="T33" fmla="*/ 1442 h 1442"/>
                  <a:gd name="T34" fmla="*/ 1896 w 1948"/>
                  <a:gd name="T35" fmla="*/ 1398 h 1442"/>
                  <a:gd name="T36" fmla="*/ 1851 w 1948"/>
                  <a:gd name="T37" fmla="*/ 1355 h 1442"/>
                  <a:gd name="T38" fmla="*/ 1815 w 1948"/>
                  <a:gd name="T39" fmla="*/ 1301 h 1442"/>
                  <a:gd name="T40" fmla="*/ 1781 w 1948"/>
                  <a:gd name="T41" fmla="*/ 1248 h 1442"/>
                  <a:gd name="T42" fmla="*/ 1754 w 1948"/>
                  <a:gd name="T43" fmla="*/ 1212 h 1442"/>
                  <a:gd name="T44" fmla="*/ 1727 w 1948"/>
                  <a:gd name="T45" fmla="*/ 1168 h 1442"/>
                  <a:gd name="T46" fmla="*/ 1700 w 1948"/>
                  <a:gd name="T47" fmla="*/ 1124 h 1442"/>
                  <a:gd name="T48" fmla="*/ 1674 w 1948"/>
                  <a:gd name="T49" fmla="*/ 1089 h 1442"/>
                  <a:gd name="T50" fmla="*/ 1577 w 1948"/>
                  <a:gd name="T51" fmla="*/ 1018 h 1442"/>
                  <a:gd name="T52" fmla="*/ 1479 w 1948"/>
                  <a:gd name="T53" fmla="*/ 965 h 1442"/>
                  <a:gd name="T54" fmla="*/ 1372 w 1948"/>
                  <a:gd name="T55" fmla="*/ 920 h 1442"/>
                  <a:gd name="T56" fmla="*/ 1267 w 1948"/>
                  <a:gd name="T57" fmla="*/ 867 h 1442"/>
                  <a:gd name="T58" fmla="*/ 1151 w 1948"/>
                  <a:gd name="T59" fmla="*/ 797 h 1442"/>
                  <a:gd name="T60" fmla="*/ 1036 w 1948"/>
                  <a:gd name="T61" fmla="*/ 708 h 1442"/>
                  <a:gd name="T62" fmla="*/ 929 w 1948"/>
                  <a:gd name="T63" fmla="*/ 620 h 1442"/>
                  <a:gd name="T64" fmla="*/ 824 w 1948"/>
                  <a:gd name="T65" fmla="*/ 531 h 1442"/>
                  <a:gd name="T66" fmla="*/ 611 w 1948"/>
                  <a:gd name="T67" fmla="*/ 407 h 1442"/>
                  <a:gd name="T68" fmla="*/ 398 w 1948"/>
                  <a:gd name="T69" fmla="*/ 283 h 1442"/>
                  <a:gd name="T70" fmla="*/ 185 w 1948"/>
                  <a:gd name="T71" fmla="*/ 150 h 1442"/>
                  <a:gd name="T72" fmla="*/ 0 w 1948"/>
                  <a:gd name="T73" fmla="*/ 0 h 144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948"/>
                  <a:gd name="T112" fmla="*/ 0 h 1442"/>
                  <a:gd name="T113" fmla="*/ 1948 w 1948"/>
                  <a:gd name="T114" fmla="*/ 1442 h 144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948" h="1442">
                    <a:moveTo>
                      <a:pt x="0" y="0"/>
                    </a:moveTo>
                    <a:lnTo>
                      <a:pt x="150" y="53"/>
                    </a:lnTo>
                    <a:lnTo>
                      <a:pt x="300" y="106"/>
                    </a:lnTo>
                    <a:lnTo>
                      <a:pt x="460" y="160"/>
                    </a:lnTo>
                    <a:lnTo>
                      <a:pt x="611" y="221"/>
                    </a:lnTo>
                    <a:lnTo>
                      <a:pt x="753" y="292"/>
                    </a:lnTo>
                    <a:lnTo>
                      <a:pt x="903" y="363"/>
                    </a:lnTo>
                    <a:lnTo>
                      <a:pt x="1036" y="452"/>
                    </a:lnTo>
                    <a:lnTo>
                      <a:pt x="1169" y="540"/>
                    </a:lnTo>
                    <a:lnTo>
                      <a:pt x="1195" y="557"/>
                    </a:lnTo>
                    <a:lnTo>
                      <a:pt x="1222" y="584"/>
                    </a:lnTo>
                    <a:lnTo>
                      <a:pt x="1239" y="602"/>
                    </a:lnTo>
                    <a:lnTo>
                      <a:pt x="1267" y="628"/>
                    </a:lnTo>
                    <a:lnTo>
                      <a:pt x="1293" y="655"/>
                    </a:lnTo>
                    <a:lnTo>
                      <a:pt x="1320" y="672"/>
                    </a:lnTo>
                    <a:lnTo>
                      <a:pt x="1337" y="690"/>
                    </a:lnTo>
                    <a:lnTo>
                      <a:pt x="1364" y="717"/>
                    </a:lnTo>
                    <a:lnTo>
                      <a:pt x="1390" y="735"/>
                    </a:lnTo>
                    <a:lnTo>
                      <a:pt x="1417" y="744"/>
                    </a:lnTo>
                    <a:lnTo>
                      <a:pt x="1444" y="761"/>
                    </a:lnTo>
                    <a:lnTo>
                      <a:pt x="1470" y="770"/>
                    </a:lnTo>
                    <a:lnTo>
                      <a:pt x="1497" y="787"/>
                    </a:lnTo>
                    <a:lnTo>
                      <a:pt x="1523" y="797"/>
                    </a:lnTo>
                    <a:lnTo>
                      <a:pt x="1550" y="815"/>
                    </a:lnTo>
                    <a:lnTo>
                      <a:pt x="1577" y="832"/>
                    </a:lnTo>
                    <a:lnTo>
                      <a:pt x="1656" y="894"/>
                    </a:lnTo>
                    <a:lnTo>
                      <a:pt x="1718" y="965"/>
                    </a:lnTo>
                    <a:lnTo>
                      <a:pt x="1771" y="1027"/>
                    </a:lnTo>
                    <a:lnTo>
                      <a:pt x="1815" y="1097"/>
                    </a:lnTo>
                    <a:lnTo>
                      <a:pt x="1851" y="1178"/>
                    </a:lnTo>
                    <a:lnTo>
                      <a:pt x="1887" y="1257"/>
                    </a:lnTo>
                    <a:lnTo>
                      <a:pt x="1913" y="1345"/>
                    </a:lnTo>
                    <a:lnTo>
                      <a:pt x="1948" y="1434"/>
                    </a:lnTo>
                    <a:lnTo>
                      <a:pt x="1940" y="1442"/>
                    </a:lnTo>
                    <a:lnTo>
                      <a:pt x="1913" y="1426"/>
                    </a:lnTo>
                    <a:lnTo>
                      <a:pt x="1896" y="1398"/>
                    </a:lnTo>
                    <a:lnTo>
                      <a:pt x="1878" y="1372"/>
                    </a:lnTo>
                    <a:lnTo>
                      <a:pt x="1851" y="1355"/>
                    </a:lnTo>
                    <a:lnTo>
                      <a:pt x="1833" y="1327"/>
                    </a:lnTo>
                    <a:lnTo>
                      <a:pt x="1815" y="1301"/>
                    </a:lnTo>
                    <a:lnTo>
                      <a:pt x="1798" y="1275"/>
                    </a:lnTo>
                    <a:lnTo>
                      <a:pt x="1781" y="1248"/>
                    </a:lnTo>
                    <a:lnTo>
                      <a:pt x="1763" y="1230"/>
                    </a:lnTo>
                    <a:lnTo>
                      <a:pt x="1754" y="1212"/>
                    </a:lnTo>
                    <a:lnTo>
                      <a:pt x="1736" y="1186"/>
                    </a:lnTo>
                    <a:lnTo>
                      <a:pt x="1727" y="1168"/>
                    </a:lnTo>
                    <a:lnTo>
                      <a:pt x="1718" y="1151"/>
                    </a:lnTo>
                    <a:lnTo>
                      <a:pt x="1700" y="1124"/>
                    </a:lnTo>
                    <a:lnTo>
                      <a:pt x="1692" y="1107"/>
                    </a:lnTo>
                    <a:lnTo>
                      <a:pt x="1674" y="1089"/>
                    </a:lnTo>
                    <a:lnTo>
                      <a:pt x="1621" y="1053"/>
                    </a:lnTo>
                    <a:lnTo>
                      <a:pt x="1577" y="1018"/>
                    </a:lnTo>
                    <a:lnTo>
                      <a:pt x="1523" y="991"/>
                    </a:lnTo>
                    <a:lnTo>
                      <a:pt x="1479" y="965"/>
                    </a:lnTo>
                    <a:lnTo>
                      <a:pt x="1426" y="948"/>
                    </a:lnTo>
                    <a:lnTo>
                      <a:pt x="1372" y="920"/>
                    </a:lnTo>
                    <a:lnTo>
                      <a:pt x="1320" y="903"/>
                    </a:lnTo>
                    <a:lnTo>
                      <a:pt x="1267" y="867"/>
                    </a:lnTo>
                    <a:lnTo>
                      <a:pt x="1213" y="832"/>
                    </a:lnTo>
                    <a:lnTo>
                      <a:pt x="1151" y="797"/>
                    </a:lnTo>
                    <a:lnTo>
                      <a:pt x="1098" y="752"/>
                    </a:lnTo>
                    <a:lnTo>
                      <a:pt x="1036" y="708"/>
                    </a:lnTo>
                    <a:lnTo>
                      <a:pt x="983" y="664"/>
                    </a:lnTo>
                    <a:lnTo>
                      <a:pt x="929" y="620"/>
                    </a:lnTo>
                    <a:lnTo>
                      <a:pt x="876" y="575"/>
                    </a:lnTo>
                    <a:lnTo>
                      <a:pt x="824" y="531"/>
                    </a:lnTo>
                    <a:lnTo>
                      <a:pt x="717" y="469"/>
                    </a:lnTo>
                    <a:lnTo>
                      <a:pt x="611" y="407"/>
                    </a:lnTo>
                    <a:lnTo>
                      <a:pt x="504" y="345"/>
                    </a:lnTo>
                    <a:lnTo>
                      <a:pt x="398" y="283"/>
                    </a:lnTo>
                    <a:lnTo>
                      <a:pt x="292" y="221"/>
                    </a:lnTo>
                    <a:lnTo>
                      <a:pt x="185" y="150"/>
                    </a:lnTo>
                    <a:lnTo>
                      <a:pt x="88" y="79"/>
                    </a:lnTo>
                    <a:lnTo>
                      <a:pt x="0" y="0"/>
                    </a:lnTo>
                    <a:close/>
                  </a:path>
                </a:pathLst>
              </a:custGeom>
              <a:solidFill>
                <a:srgbClr val="BBAC89"/>
              </a:solidFill>
              <a:ln w="9525">
                <a:noFill/>
                <a:round/>
                <a:headEnd/>
                <a:tailEnd/>
              </a:ln>
            </p:spPr>
            <p:txBody>
              <a:bodyPr>
                <a:prstTxWarp prst="textNoShape">
                  <a:avLst/>
                </a:prstTxWarp>
              </a:bodyPr>
              <a:lstStyle/>
              <a:p>
                <a:endParaRPr lang="en-US"/>
              </a:p>
            </p:txBody>
          </p:sp>
          <p:sp>
            <p:nvSpPr>
              <p:cNvPr id="30845" name="Freeform 244"/>
              <p:cNvSpPr>
                <a:spLocks/>
              </p:cNvSpPr>
              <p:nvPr/>
            </p:nvSpPr>
            <p:spPr bwMode="auto">
              <a:xfrm>
                <a:off x="2899" y="954"/>
                <a:ext cx="134" cy="187"/>
              </a:xfrm>
              <a:custGeom>
                <a:avLst/>
                <a:gdLst>
                  <a:gd name="T0" fmla="*/ 274 w 1745"/>
                  <a:gd name="T1" fmla="*/ 133 h 2425"/>
                  <a:gd name="T2" fmla="*/ 345 w 1745"/>
                  <a:gd name="T3" fmla="*/ 150 h 2425"/>
                  <a:gd name="T4" fmla="*/ 425 w 1745"/>
                  <a:gd name="T5" fmla="*/ 168 h 2425"/>
                  <a:gd name="T6" fmla="*/ 505 w 1745"/>
                  <a:gd name="T7" fmla="*/ 185 h 2425"/>
                  <a:gd name="T8" fmla="*/ 576 w 1745"/>
                  <a:gd name="T9" fmla="*/ 221 h 2425"/>
                  <a:gd name="T10" fmla="*/ 594 w 1745"/>
                  <a:gd name="T11" fmla="*/ 221 h 2425"/>
                  <a:gd name="T12" fmla="*/ 602 w 1745"/>
                  <a:gd name="T13" fmla="*/ 230 h 2425"/>
                  <a:gd name="T14" fmla="*/ 611 w 1745"/>
                  <a:gd name="T15" fmla="*/ 239 h 2425"/>
                  <a:gd name="T16" fmla="*/ 629 w 1745"/>
                  <a:gd name="T17" fmla="*/ 239 h 2425"/>
                  <a:gd name="T18" fmla="*/ 886 w 1745"/>
                  <a:gd name="T19" fmla="*/ 416 h 2425"/>
                  <a:gd name="T20" fmla="*/ 895 w 1745"/>
                  <a:gd name="T21" fmla="*/ 425 h 2425"/>
                  <a:gd name="T22" fmla="*/ 939 w 1745"/>
                  <a:gd name="T23" fmla="*/ 469 h 2425"/>
                  <a:gd name="T24" fmla="*/ 965 w 1745"/>
                  <a:gd name="T25" fmla="*/ 522 h 2425"/>
                  <a:gd name="T26" fmla="*/ 1001 w 1745"/>
                  <a:gd name="T27" fmla="*/ 584 h 2425"/>
                  <a:gd name="T28" fmla="*/ 1037 w 1745"/>
                  <a:gd name="T29" fmla="*/ 637 h 2425"/>
                  <a:gd name="T30" fmla="*/ 1178 w 1745"/>
                  <a:gd name="T31" fmla="*/ 796 h 2425"/>
                  <a:gd name="T32" fmla="*/ 1320 w 1745"/>
                  <a:gd name="T33" fmla="*/ 973 h 2425"/>
                  <a:gd name="T34" fmla="*/ 1444 w 1745"/>
                  <a:gd name="T35" fmla="*/ 1151 h 2425"/>
                  <a:gd name="T36" fmla="*/ 1541 w 1745"/>
                  <a:gd name="T37" fmla="*/ 1346 h 2425"/>
                  <a:gd name="T38" fmla="*/ 1568 w 1745"/>
                  <a:gd name="T39" fmla="*/ 1407 h 2425"/>
                  <a:gd name="T40" fmla="*/ 1577 w 1745"/>
                  <a:gd name="T41" fmla="*/ 1469 h 2425"/>
                  <a:gd name="T42" fmla="*/ 1595 w 1745"/>
                  <a:gd name="T43" fmla="*/ 1531 h 2425"/>
                  <a:gd name="T44" fmla="*/ 1604 w 1745"/>
                  <a:gd name="T45" fmla="*/ 1594 h 2425"/>
                  <a:gd name="T46" fmla="*/ 1656 w 1745"/>
                  <a:gd name="T47" fmla="*/ 1797 h 2425"/>
                  <a:gd name="T48" fmla="*/ 1710 w 1745"/>
                  <a:gd name="T49" fmla="*/ 2009 h 2425"/>
                  <a:gd name="T50" fmla="*/ 1745 w 1745"/>
                  <a:gd name="T51" fmla="*/ 2221 h 2425"/>
                  <a:gd name="T52" fmla="*/ 1728 w 1745"/>
                  <a:gd name="T53" fmla="*/ 2425 h 2425"/>
                  <a:gd name="T54" fmla="*/ 1621 w 1745"/>
                  <a:gd name="T55" fmla="*/ 2080 h 2425"/>
                  <a:gd name="T56" fmla="*/ 1604 w 1745"/>
                  <a:gd name="T57" fmla="*/ 2027 h 2425"/>
                  <a:gd name="T58" fmla="*/ 1577 w 1745"/>
                  <a:gd name="T59" fmla="*/ 1975 h 2425"/>
                  <a:gd name="T60" fmla="*/ 1551 w 1745"/>
                  <a:gd name="T61" fmla="*/ 1921 h 2425"/>
                  <a:gd name="T62" fmla="*/ 1533 w 1745"/>
                  <a:gd name="T63" fmla="*/ 1868 h 2425"/>
                  <a:gd name="T64" fmla="*/ 1497 w 1745"/>
                  <a:gd name="T65" fmla="*/ 1753 h 2425"/>
                  <a:gd name="T66" fmla="*/ 1462 w 1745"/>
                  <a:gd name="T67" fmla="*/ 1638 h 2425"/>
                  <a:gd name="T68" fmla="*/ 1426 w 1745"/>
                  <a:gd name="T69" fmla="*/ 1523 h 2425"/>
                  <a:gd name="T70" fmla="*/ 1382 w 1745"/>
                  <a:gd name="T71" fmla="*/ 1416 h 2425"/>
                  <a:gd name="T72" fmla="*/ 1275 w 1745"/>
                  <a:gd name="T73" fmla="*/ 1248 h 2425"/>
                  <a:gd name="T74" fmla="*/ 1152 w 1745"/>
                  <a:gd name="T75" fmla="*/ 1080 h 2425"/>
                  <a:gd name="T76" fmla="*/ 1019 w 1745"/>
                  <a:gd name="T77" fmla="*/ 912 h 2425"/>
                  <a:gd name="T78" fmla="*/ 886 w 1745"/>
                  <a:gd name="T79" fmla="*/ 752 h 2425"/>
                  <a:gd name="T80" fmla="*/ 860 w 1745"/>
                  <a:gd name="T81" fmla="*/ 699 h 2425"/>
                  <a:gd name="T82" fmla="*/ 842 w 1745"/>
                  <a:gd name="T83" fmla="*/ 646 h 2425"/>
                  <a:gd name="T84" fmla="*/ 815 w 1745"/>
                  <a:gd name="T85" fmla="*/ 593 h 2425"/>
                  <a:gd name="T86" fmla="*/ 780 w 1745"/>
                  <a:gd name="T87" fmla="*/ 540 h 2425"/>
                  <a:gd name="T88" fmla="*/ 717 w 1745"/>
                  <a:gd name="T89" fmla="*/ 478 h 2425"/>
                  <a:gd name="T90" fmla="*/ 655 w 1745"/>
                  <a:gd name="T91" fmla="*/ 425 h 2425"/>
                  <a:gd name="T92" fmla="*/ 584 w 1745"/>
                  <a:gd name="T93" fmla="*/ 380 h 2425"/>
                  <a:gd name="T94" fmla="*/ 514 w 1745"/>
                  <a:gd name="T95" fmla="*/ 328 h 2425"/>
                  <a:gd name="T96" fmla="*/ 443 w 1745"/>
                  <a:gd name="T97" fmla="*/ 300 h 2425"/>
                  <a:gd name="T98" fmla="*/ 372 w 1745"/>
                  <a:gd name="T99" fmla="*/ 274 h 2425"/>
                  <a:gd name="T100" fmla="*/ 301 w 1745"/>
                  <a:gd name="T101" fmla="*/ 248 h 2425"/>
                  <a:gd name="T102" fmla="*/ 230 w 1745"/>
                  <a:gd name="T103" fmla="*/ 213 h 2425"/>
                  <a:gd name="T104" fmla="*/ 168 w 1745"/>
                  <a:gd name="T105" fmla="*/ 168 h 2425"/>
                  <a:gd name="T106" fmla="*/ 107 w 1745"/>
                  <a:gd name="T107" fmla="*/ 115 h 2425"/>
                  <a:gd name="T108" fmla="*/ 53 w 1745"/>
                  <a:gd name="T109" fmla="*/ 62 h 2425"/>
                  <a:gd name="T110" fmla="*/ 0 w 1745"/>
                  <a:gd name="T111" fmla="*/ 0 h 2425"/>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745"/>
                  <a:gd name="T169" fmla="*/ 0 h 2425"/>
                  <a:gd name="T170" fmla="*/ 1745 w 1745"/>
                  <a:gd name="T171" fmla="*/ 2425 h 2425"/>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745" h="2425">
                    <a:moveTo>
                      <a:pt x="0" y="0"/>
                    </a:moveTo>
                    <a:lnTo>
                      <a:pt x="274" y="133"/>
                    </a:lnTo>
                    <a:lnTo>
                      <a:pt x="310" y="141"/>
                    </a:lnTo>
                    <a:lnTo>
                      <a:pt x="345" y="150"/>
                    </a:lnTo>
                    <a:lnTo>
                      <a:pt x="389" y="159"/>
                    </a:lnTo>
                    <a:lnTo>
                      <a:pt x="425" y="168"/>
                    </a:lnTo>
                    <a:lnTo>
                      <a:pt x="461" y="177"/>
                    </a:lnTo>
                    <a:lnTo>
                      <a:pt x="505" y="185"/>
                    </a:lnTo>
                    <a:lnTo>
                      <a:pt x="540" y="203"/>
                    </a:lnTo>
                    <a:lnTo>
                      <a:pt x="576" y="221"/>
                    </a:lnTo>
                    <a:lnTo>
                      <a:pt x="584" y="221"/>
                    </a:lnTo>
                    <a:lnTo>
                      <a:pt x="594" y="221"/>
                    </a:lnTo>
                    <a:lnTo>
                      <a:pt x="594" y="230"/>
                    </a:lnTo>
                    <a:lnTo>
                      <a:pt x="602" y="230"/>
                    </a:lnTo>
                    <a:lnTo>
                      <a:pt x="611" y="230"/>
                    </a:lnTo>
                    <a:lnTo>
                      <a:pt x="611" y="239"/>
                    </a:lnTo>
                    <a:lnTo>
                      <a:pt x="620" y="239"/>
                    </a:lnTo>
                    <a:lnTo>
                      <a:pt x="629" y="239"/>
                    </a:lnTo>
                    <a:lnTo>
                      <a:pt x="877" y="407"/>
                    </a:lnTo>
                    <a:lnTo>
                      <a:pt x="886" y="416"/>
                    </a:lnTo>
                    <a:lnTo>
                      <a:pt x="895" y="416"/>
                    </a:lnTo>
                    <a:lnTo>
                      <a:pt x="895" y="425"/>
                    </a:lnTo>
                    <a:lnTo>
                      <a:pt x="921" y="451"/>
                    </a:lnTo>
                    <a:lnTo>
                      <a:pt x="939" y="469"/>
                    </a:lnTo>
                    <a:lnTo>
                      <a:pt x="957" y="495"/>
                    </a:lnTo>
                    <a:lnTo>
                      <a:pt x="965" y="522"/>
                    </a:lnTo>
                    <a:lnTo>
                      <a:pt x="983" y="558"/>
                    </a:lnTo>
                    <a:lnTo>
                      <a:pt x="1001" y="584"/>
                    </a:lnTo>
                    <a:lnTo>
                      <a:pt x="1019" y="610"/>
                    </a:lnTo>
                    <a:lnTo>
                      <a:pt x="1037" y="637"/>
                    </a:lnTo>
                    <a:lnTo>
                      <a:pt x="1108" y="717"/>
                    </a:lnTo>
                    <a:lnTo>
                      <a:pt x="1178" y="796"/>
                    </a:lnTo>
                    <a:lnTo>
                      <a:pt x="1249" y="885"/>
                    </a:lnTo>
                    <a:lnTo>
                      <a:pt x="1320" y="973"/>
                    </a:lnTo>
                    <a:lnTo>
                      <a:pt x="1382" y="1062"/>
                    </a:lnTo>
                    <a:lnTo>
                      <a:pt x="1444" y="1151"/>
                    </a:lnTo>
                    <a:lnTo>
                      <a:pt x="1497" y="1248"/>
                    </a:lnTo>
                    <a:lnTo>
                      <a:pt x="1541" y="1346"/>
                    </a:lnTo>
                    <a:lnTo>
                      <a:pt x="1559" y="1372"/>
                    </a:lnTo>
                    <a:lnTo>
                      <a:pt x="1568" y="1407"/>
                    </a:lnTo>
                    <a:lnTo>
                      <a:pt x="1577" y="1434"/>
                    </a:lnTo>
                    <a:lnTo>
                      <a:pt x="1577" y="1469"/>
                    </a:lnTo>
                    <a:lnTo>
                      <a:pt x="1586" y="1496"/>
                    </a:lnTo>
                    <a:lnTo>
                      <a:pt x="1595" y="1531"/>
                    </a:lnTo>
                    <a:lnTo>
                      <a:pt x="1595" y="1558"/>
                    </a:lnTo>
                    <a:lnTo>
                      <a:pt x="1604" y="1594"/>
                    </a:lnTo>
                    <a:lnTo>
                      <a:pt x="1630" y="1691"/>
                    </a:lnTo>
                    <a:lnTo>
                      <a:pt x="1656" y="1797"/>
                    </a:lnTo>
                    <a:lnTo>
                      <a:pt x="1684" y="1903"/>
                    </a:lnTo>
                    <a:lnTo>
                      <a:pt x="1710" y="2009"/>
                    </a:lnTo>
                    <a:lnTo>
                      <a:pt x="1728" y="2116"/>
                    </a:lnTo>
                    <a:lnTo>
                      <a:pt x="1745" y="2221"/>
                    </a:lnTo>
                    <a:lnTo>
                      <a:pt x="1745" y="2328"/>
                    </a:lnTo>
                    <a:lnTo>
                      <a:pt x="1728" y="2425"/>
                    </a:lnTo>
                    <a:lnTo>
                      <a:pt x="1710" y="2425"/>
                    </a:lnTo>
                    <a:lnTo>
                      <a:pt x="1621" y="2080"/>
                    </a:lnTo>
                    <a:lnTo>
                      <a:pt x="1612" y="2054"/>
                    </a:lnTo>
                    <a:lnTo>
                      <a:pt x="1604" y="2027"/>
                    </a:lnTo>
                    <a:lnTo>
                      <a:pt x="1595" y="2001"/>
                    </a:lnTo>
                    <a:lnTo>
                      <a:pt x="1577" y="1975"/>
                    </a:lnTo>
                    <a:lnTo>
                      <a:pt x="1568" y="1947"/>
                    </a:lnTo>
                    <a:lnTo>
                      <a:pt x="1551" y="1921"/>
                    </a:lnTo>
                    <a:lnTo>
                      <a:pt x="1541" y="1894"/>
                    </a:lnTo>
                    <a:lnTo>
                      <a:pt x="1533" y="1868"/>
                    </a:lnTo>
                    <a:lnTo>
                      <a:pt x="1515" y="1814"/>
                    </a:lnTo>
                    <a:lnTo>
                      <a:pt x="1497" y="1753"/>
                    </a:lnTo>
                    <a:lnTo>
                      <a:pt x="1479" y="1699"/>
                    </a:lnTo>
                    <a:lnTo>
                      <a:pt x="1462" y="1638"/>
                    </a:lnTo>
                    <a:lnTo>
                      <a:pt x="1444" y="1576"/>
                    </a:lnTo>
                    <a:lnTo>
                      <a:pt x="1426" y="1523"/>
                    </a:lnTo>
                    <a:lnTo>
                      <a:pt x="1408" y="1469"/>
                    </a:lnTo>
                    <a:lnTo>
                      <a:pt x="1382" y="1416"/>
                    </a:lnTo>
                    <a:lnTo>
                      <a:pt x="1338" y="1336"/>
                    </a:lnTo>
                    <a:lnTo>
                      <a:pt x="1275" y="1248"/>
                    </a:lnTo>
                    <a:lnTo>
                      <a:pt x="1214" y="1159"/>
                    </a:lnTo>
                    <a:lnTo>
                      <a:pt x="1152" y="1080"/>
                    </a:lnTo>
                    <a:lnTo>
                      <a:pt x="1081" y="991"/>
                    </a:lnTo>
                    <a:lnTo>
                      <a:pt x="1019" y="912"/>
                    </a:lnTo>
                    <a:lnTo>
                      <a:pt x="948" y="832"/>
                    </a:lnTo>
                    <a:lnTo>
                      <a:pt x="886" y="752"/>
                    </a:lnTo>
                    <a:lnTo>
                      <a:pt x="877" y="725"/>
                    </a:lnTo>
                    <a:lnTo>
                      <a:pt x="860" y="699"/>
                    </a:lnTo>
                    <a:lnTo>
                      <a:pt x="850" y="673"/>
                    </a:lnTo>
                    <a:lnTo>
                      <a:pt x="842" y="646"/>
                    </a:lnTo>
                    <a:lnTo>
                      <a:pt x="824" y="620"/>
                    </a:lnTo>
                    <a:lnTo>
                      <a:pt x="815" y="593"/>
                    </a:lnTo>
                    <a:lnTo>
                      <a:pt x="798" y="566"/>
                    </a:lnTo>
                    <a:lnTo>
                      <a:pt x="780" y="540"/>
                    </a:lnTo>
                    <a:lnTo>
                      <a:pt x="753" y="513"/>
                    </a:lnTo>
                    <a:lnTo>
                      <a:pt x="717" y="478"/>
                    </a:lnTo>
                    <a:lnTo>
                      <a:pt x="683" y="451"/>
                    </a:lnTo>
                    <a:lnTo>
                      <a:pt x="655" y="425"/>
                    </a:lnTo>
                    <a:lnTo>
                      <a:pt x="620" y="398"/>
                    </a:lnTo>
                    <a:lnTo>
                      <a:pt x="584" y="380"/>
                    </a:lnTo>
                    <a:lnTo>
                      <a:pt x="550" y="354"/>
                    </a:lnTo>
                    <a:lnTo>
                      <a:pt x="514" y="328"/>
                    </a:lnTo>
                    <a:lnTo>
                      <a:pt x="478" y="310"/>
                    </a:lnTo>
                    <a:lnTo>
                      <a:pt x="443" y="300"/>
                    </a:lnTo>
                    <a:lnTo>
                      <a:pt x="407" y="283"/>
                    </a:lnTo>
                    <a:lnTo>
                      <a:pt x="372" y="274"/>
                    </a:lnTo>
                    <a:lnTo>
                      <a:pt x="337" y="257"/>
                    </a:lnTo>
                    <a:lnTo>
                      <a:pt x="301" y="248"/>
                    </a:lnTo>
                    <a:lnTo>
                      <a:pt x="266" y="230"/>
                    </a:lnTo>
                    <a:lnTo>
                      <a:pt x="230" y="213"/>
                    </a:lnTo>
                    <a:lnTo>
                      <a:pt x="195" y="185"/>
                    </a:lnTo>
                    <a:lnTo>
                      <a:pt x="168" y="168"/>
                    </a:lnTo>
                    <a:lnTo>
                      <a:pt x="141" y="141"/>
                    </a:lnTo>
                    <a:lnTo>
                      <a:pt x="107" y="115"/>
                    </a:lnTo>
                    <a:lnTo>
                      <a:pt x="79" y="88"/>
                    </a:lnTo>
                    <a:lnTo>
                      <a:pt x="53" y="62"/>
                    </a:lnTo>
                    <a:lnTo>
                      <a:pt x="26" y="26"/>
                    </a:lnTo>
                    <a:lnTo>
                      <a:pt x="0" y="0"/>
                    </a:lnTo>
                    <a:close/>
                  </a:path>
                </a:pathLst>
              </a:custGeom>
              <a:solidFill>
                <a:srgbClr val="867B62"/>
              </a:solidFill>
              <a:ln w="9525">
                <a:noFill/>
                <a:round/>
                <a:headEnd/>
                <a:tailEnd/>
              </a:ln>
            </p:spPr>
            <p:txBody>
              <a:bodyPr>
                <a:prstTxWarp prst="textNoShape">
                  <a:avLst/>
                </a:prstTxWarp>
              </a:bodyPr>
              <a:lstStyle/>
              <a:p>
                <a:endParaRPr lang="en-US"/>
              </a:p>
            </p:txBody>
          </p:sp>
          <p:sp>
            <p:nvSpPr>
              <p:cNvPr id="30846" name="Freeform 245"/>
              <p:cNvSpPr>
                <a:spLocks/>
              </p:cNvSpPr>
              <p:nvPr/>
            </p:nvSpPr>
            <p:spPr bwMode="auto">
              <a:xfrm>
                <a:off x="3094" y="1113"/>
                <a:ext cx="42" cy="41"/>
              </a:xfrm>
              <a:custGeom>
                <a:avLst/>
                <a:gdLst>
                  <a:gd name="T0" fmla="*/ 0 w 558"/>
                  <a:gd name="T1" fmla="*/ 452 h 532"/>
                  <a:gd name="T2" fmla="*/ 26 w 558"/>
                  <a:gd name="T3" fmla="*/ 443 h 532"/>
                  <a:gd name="T4" fmla="*/ 53 w 558"/>
                  <a:gd name="T5" fmla="*/ 435 h 532"/>
                  <a:gd name="T6" fmla="*/ 71 w 558"/>
                  <a:gd name="T7" fmla="*/ 435 h 532"/>
                  <a:gd name="T8" fmla="*/ 97 w 558"/>
                  <a:gd name="T9" fmla="*/ 425 h 532"/>
                  <a:gd name="T10" fmla="*/ 123 w 558"/>
                  <a:gd name="T11" fmla="*/ 417 h 532"/>
                  <a:gd name="T12" fmla="*/ 151 w 558"/>
                  <a:gd name="T13" fmla="*/ 407 h 532"/>
                  <a:gd name="T14" fmla="*/ 169 w 558"/>
                  <a:gd name="T15" fmla="*/ 391 h 532"/>
                  <a:gd name="T16" fmla="*/ 186 w 558"/>
                  <a:gd name="T17" fmla="*/ 381 h 532"/>
                  <a:gd name="T18" fmla="*/ 204 w 558"/>
                  <a:gd name="T19" fmla="*/ 363 h 532"/>
                  <a:gd name="T20" fmla="*/ 222 w 558"/>
                  <a:gd name="T21" fmla="*/ 337 h 532"/>
                  <a:gd name="T22" fmla="*/ 239 w 558"/>
                  <a:gd name="T23" fmla="*/ 320 h 532"/>
                  <a:gd name="T24" fmla="*/ 248 w 558"/>
                  <a:gd name="T25" fmla="*/ 292 h 532"/>
                  <a:gd name="T26" fmla="*/ 256 w 558"/>
                  <a:gd name="T27" fmla="*/ 276 h 532"/>
                  <a:gd name="T28" fmla="*/ 274 w 558"/>
                  <a:gd name="T29" fmla="*/ 248 h 532"/>
                  <a:gd name="T30" fmla="*/ 284 w 558"/>
                  <a:gd name="T31" fmla="*/ 231 h 532"/>
                  <a:gd name="T32" fmla="*/ 301 w 558"/>
                  <a:gd name="T33" fmla="*/ 204 h 532"/>
                  <a:gd name="T34" fmla="*/ 328 w 558"/>
                  <a:gd name="T35" fmla="*/ 177 h 532"/>
                  <a:gd name="T36" fmla="*/ 355 w 558"/>
                  <a:gd name="T37" fmla="*/ 151 h 532"/>
                  <a:gd name="T38" fmla="*/ 381 w 558"/>
                  <a:gd name="T39" fmla="*/ 125 h 532"/>
                  <a:gd name="T40" fmla="*/ 407 w 558"/>
                  <a:gd name="T41" fmla="*/ 98 h 532"/>
                  <a:gd name="T42" fmla="*/ 434 w 558"/>
                  <a:gd name="T43" fmla="*/ 72 h 532"/>
                  <a:gd name="T44" fmla="*/ 470 w 558"/>
                  <a:gd name="T45" fmla="*/ 54 h 532"/>
                  <a:gd name="T46" fmla="*/ 496 w 558"/>
                  <a:gd name="T47" fmla="*/ 28 h 532"/>
                  <a:gd name="T48" fmla="*/ 522 w 558"/>
                  <a:gd name="T49" fmla="*/ 0 h 532"/>
                  <a:gd name="T50" fmla="*/ 558 w 558"/>
                  <a:gd name="T51" fmla="*/ 18 h 532"/>
                  <a:gd name="T52" fmla="*/ 558 w 558"/>
                  <a:gd name="T53" fmla="*/ 80 h 532"/>
                  <a:gd name="T54" fmla="*/ 532 w 558"/>
                  <a:gd name="T55" fmla="*/ 151 h 532"/>
                  <a:gd name="T56" fmla="*/ 505 w 558"/>
                  <a:gd name="T57" fmla="*/ 231 h 532"/>
                  <a:gd name="T58" fmla="*/ 461 w 558"/>
                  <a:gd name="T59" fmla="*/ 302 h 532"/>
                  <a:gd name="T60" fmla="*/ 417 w 558"/>
                  <a:gd name="T61" fmla="*/ 381 h 532"/>
                  <a:gd name="T62" fmla="*/ 372 w 558"/>
                  <a:gd name="T63" fmla="*/ 443 h 532"/>
                  <a:gd name="T64" fmla="*/ 319 w 558"/>
                  <a:gd name="T65" fmla="*/ 496 h 532"/>
                  <a:gd name="T66" fmla="*/ 266 w 558"/>
                  <a:gd name="T67" fmla="*/ 523 h 532"/>
                  <a:gd name="T68" fmla="*/ 239 w 558"/>
                  <a:gd name="T69" fmla="*/ 532 h 532"/>
                  <a:gd name="T70" fmla="*/ 204 w 558"/>
                  <a:gd name="T71" fmla="*/ 532 h 532"/>
                  <a:gd name="T72" fmla="*/ 169 w 558"/>
                  <a:gd name="T73" fmla="*/ 523 h 532"/>
                  <a:gd name="T74" fmla="*/ 133 w 558"/>
                  <a:gd name="T75" fmla="*/ 514 h 532"/>
                  <a:gd name="T76" fmla="*/ 97 w 558"/>
                  <a:gd name="T77" fmla="*/ 496 h 532"/>
                  <a:gd name="T78" fmla="*/ 62 w 558"/>
                  <a:gd name="T79" fmla="*/ 488 h 532"/>
                  <a:gd name="T80" fmla="*/ 36 w 558"/>
                  <a:gd name="T81" fmla="*/ 470 h 532"/>
                  <a:gd name="T82" fmla="*/ 0 w 558"/>
                  <a:gd name="T83" fmla="*/ 452 h 532"/>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558"/>
                  <a:gd name="T127" fmla="*/ 0 h 532"/>
                  <a:gd name="T128" fmla="*/ 558 w 558"/>
                  <a:gd name="T129" fmla="*/ 532 h 532"/>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558" h="532">
                    <a:moveTo>
                      <a:pt x="0" y="452"/>
                    </a:moveTo>
                    <a:lnTo>
                      <a:pt x="26" y="443"/>
                    </a:lnTo>
                    <a:lnTo>
                      <a:pt x="53" y="435"/>
                    </a:lnTo>
                    <a:lnTo>
                      <a:pt x="71" y="435"/>
                    </a:lnTo>
                    <a:lnTo>
                      <a:pt x="97" y="425"/>
                    </a:lnTo>
                    <a:lnTo>
                      <a:pt x="123" y="417"/>
                    </a:lnTo>
                    <a:lnTo>
                      <a:pt x="151" y="407"/>
                    </a:lnTo>
                    <a:lnTo>
                      <a:pt x="169" y="391"/>
                    </a:lnTo>
                    <a:lnTo>
                      <a:pt x="186" y="381"/>
                    </a:lnTo>
                    <a:lnTo>
                      <a:pt x="204" y="363"/>
                    </a:lnTo>
                    <a:lnTo>
                      <a:pt x="222" y="337"/>
                    </a:lnTo>
                    <a:lnTo>
                      <a:pt x="239" y="320"/>
                    </a:lnTo>
                    <a:lnTo>
                      <a:pt x="248" y="292"/>
                    </a:lnTo>
                    <a:lnTo>
                      <a:pt x="256" y="276"/>
                    </a:lnTo>
                    <a:lnTo>
                      <a:pt x="274" y="248"/>
                    </a:lnTo>
                    <a:lnTo>
                      <a:pt x="284" y="231"/>
                    </a:lnTo>
                    <a:lnTo>
                      <a:pt x="301" y="204"/>
                    </a:lnTo>
                    <a:lnTo>
                      <a:pt x="328" y="177"/>
                    </a:lnTo>
                    <a:lnTo>
                      <a:pt x="355" y="151"/>
                    </a:lnTo>
                    <a:lnTo>
                      <a:pt x="381" y="125"/>
                    </a:lnTo>
                    <a:lnTo>
                      <a:pt x="407" y="98"/>
                    </a:lnTo>
                    <a:lnTo>
                      <a:pt x="434" y="72"/>
                    </a:lnTo>
                    <a:lnTo>
                      <a:pt x="470" y="54"/>
                    </a:lnTo>
                    <a:lnTo>
                      <a:pt x="496" y="28"/>
                    </a:lnTo>
                    <a:lnTo>
                      <a:pt x="522" y="0"/>
                    </a:lnTo>
                    <a:lnTo>
                      <a:pt x="558" y="18"/>
                    </a:lnTo>
                    <a:lnTo>
                      <a:pt x="558" y="80"/>
                    </a:lnTo>
                    <a:lnTo>
                      <a:pt x="532" y="151"/>
                    </a:lnTo>
                    <a:lnTo>
                      <a:pt x="505" y="231"/>
                    </a:lnTo>
                    <a:lnTo>
                      <a:pt x="461" y="302"/>
                    </a:lnTo>
                    <a:lnTo>
                      <a:pt x="417" y="381"/>
                    </a:lnTo>
                    <a:lnTo>
                      <a:pt x="372" y="443"/>
                    </a:lnTo>
                    <a:lnTo>
                      <a:pt x="319" y="496"/>
                    </a:lnTo>
                    <a:lnTo>
                      <a:pt x="266" y="523"/>
                    </a:lnTo>
                    <a:lnTo>
                      <a:pt x="239" y="532"/>
                    </a:lnTo>
                    <a:lnTo>
                      <a:pt x="204" y="532"/>
                    </a:lnTo>
                    <a:lnTo>
                      <a:pt x="169" y="523"/>
                    </a:lnTo>
                    <a:lnTo>
                      <a:pt x="133" y="514"/>
                    </a:lnTo>
                    <a:lnTo>
                      <a:pt x="97" y="496"/>
                    </a:lnTo>
                    <a:lnTo>
                      <a:pt x="62" y="488"/>
                    </a:lnTo>
                    <a:lnTo>
                      <a:pt x="36" y="470"/>
                    </a:lnTo>
                    <a:lnTo>
                      <a:pt x="0" y="452"/>
                    </a:lnTo>
                    <a:close/>
                  </a:path>
                </a:pathLst>
              </a:custGeom>
              <a:solidFill>
                <a:srgbClr val="68604C"/>
              </a:solidFill>
              <a:ln w="9525">
                <a:noFill/>
                <a:round/>
                <a:headEnd/>
                <a:tailEnd/>
              </a:ln>
            </p:spPr>
            <p:txBody>
              <a:bodyPr>
                <a:prstTxWarp prst="textNoShape">
                  <a:avLst/>
                </a:prstTxWarp>
              </a:bodyPr>
              <a:lstStyle/>
              <a:p>
                <a:endParaRPr lang="en-US"/>
              </a:p>
            </p:txBody>
          </p:sp>
          <p:sp>
            <p:nvSpPr>
              <p:cNvPr id="30847" name="Freeform 246"/>
              <p:cNvSpPr>
                <a:spLocks/>
              </p:cNvSpPr>
              <p:nvPr/>
            </p:nvSpPr>
            <p:spPr bwMode="auto">
              <a:xfrm>
                <a:off x="2559" y="2167"/>
                <a:ext cx="92" cy="24"/>
              </a:xfrm>
              <a:custGeom>
                <a:avLst/>
                <a:gdLst>
                  <a:gd name="T0" fmla="*/ 0 w 1196"/>
                  <a:gd name="T1" fmla="*/ 0 h 319"/>
                  <a:gd name="T2" fmla="*/ 106 w 1196"/>
                  <a:gd name="T3" fmla="*/ 18 h 319"/>
                  <a:gd name="T4" fmla="*/ 203 w 1196"/>
                  <a:gd name="T5" fmla="*/ 36 h 319"/>
                  <a:gd name="T6" fmla="*/ 300 w 1196"/>
                  <a:gd name="T7" fmla="*/ 53 h 319"/>
                  <a:gd name="T8" fmla="*/ 398 w 1196"/>
                  <a:gd name="T9" fmla="*/ 81 h 319"/>
                  <a:gd name="T10" fmla="*/ 505 w 1196"/>
                  <a:gd name="T11" fmla="*/ 97 h 319"/>
                  <a:gd name="T12" fmla="*/ 602 w 1196"/>
                  <a:gd name="T13" fmla="*/ 115 h 319"/>
                  <a:gd name="T14" fmla="*/ 699 w 1196"/>
                  <a:gd name="T15" fmla="*/ 133 h 319"/>
                  <a:gd name="T16" fmla="*/ 806 w 1196"/>
                  <a:gd name="T17" fmla="*/ 142 h 319"/>
                  <a:gd name="T18" fmla="*/ 850 w 1196"/>
                  <a:gd name="T19" fmla="*/ 151 h 319"/>
                  <a:gd name="T20" fmla="*/ 904 w 1196"/>
                  <a:gd name="T21" fmla="*/ 160 h 319"/>
                  <a:gd name="T22" fmla="*/ 948 w 1196"/>
                  <a:gd name="T23" fmla="*/ 169 h 319"/>
                  <a:gd name="T24" fmla="*/ 1001 w 1196"/>
                  <a:gd name="T25" fmla="*/ 178 h 319"/>
                  <a:gd name="T26" fmla="*/ 1045 w 1196"/>
                  <a:gd name="T27" fmla="*/ 186 h 319"/>
                  <a:gd name="T28" fmla="*/ 1098 w 1196"/>
                  <a:gd name="T29" fmla="*/ 196 h 319"/>
                  <a:gd name="T30" fmla="*/ 1142 w 1196"/>
                  <a:gd name="T31" fmla="*/ 196 h 319"/>
                  <a:gd name="T32" fmla="*/ 1196 w 1196"/>
                  <a:gd name="T33" fmla="*/ 204 h 319"/>
                  <a:gd name="T34" fmla="*/ 1196 w 1196"/>
                  <a:gd name="T35" fmla="*/ 213 h 319"/>
                  <a:gd name="T36" fmla="*/ 1178 w 1196"/>
                  <a:gd name="T37" fmla="*/ 230 h 319"/>
                  <a:gd name="T38" fmla="*/ 1152 w 1196"/>
                  <a:gd name="T39" fmla="*/ 248 h 319"/>
                  <a:gd name="T40" fmla="*/ 1116 w 1196"/>
                  <a:gd name="T41" fmla="*/ 266 h 319"/>
                  <a:gd name="T42" fmla="*/ 1081 w 1196"/>
                  <a:gd name="T43" fmla="*/ 275 h 319"/>
                  <a:gd name="T44" fmla="*/ 983 w 1196"/>
                  <a:gd name="T45" fmla="*/ 301 h 319"/>
                  <a:gd name="T46" fmla="*/ 876 w 1196"/>
                  <a:gd name="T47" fmla="*/ 311 h 319"/>
                  <a:gd name="T48" fmla="*/ 771 w 1196"/>
                  <a:gd name="T49" fmla="*/ 319 h 319"/>
                  <a:gd name="T50" fmla="*/ 664 w 1196"/>
                  <a:gd name="T51" fmla="*/ 319 h 319"/>
                  <a:gd name="T52" fmla="*/ 576 w 1196"/>
                  <a:gd name="T53" fmla="*/ 319 h 319"/>
                  <a:gd name="T54" fmla="*/ 505 w 1196"/>
                  <a:gd name="T55" fmla="*/ 311 h 319"/>
                  <a:gd name="T56" fmla="*/ 433 w 1196"/>
                  <a:gd name="T57" fmla="*/ 284 h 319"/>
                  <a:gd name="T58" fmla="*/ 362 w 1196"/>
                  <a:gd name="T59" fmla="*/ 258 h 319"/>
                  <a:gd name="T60" fmla="*/ 292 w 1196"/>
                  <a:gd name="T61" fmla="*/ 230 h 319"/>
                  <a:gd name="T62" fmla="*/ 230 w 1196"/>
                  <a:gd name="T63" fmla="*/ 186 h 319"/>
                  <a:gd name="T64" fmla="*/ 167 w 1196"/>
                  <a:gd name="T65" fmla="*/ 151 h 319"/>
                  <a:gd name="T66" fmla="*/ 115 w 1196"/>
                  <a:gd name="T67" fmla="*/ 107 h 319"/>
                  <a:gd name="T68" fmla="*/ 62 w 1196"/>
                  <a:gd name="T69" fmla="*/ 53 h 319"/>
                  <a:gd name="T70" fmla="*/ 0 w 1196"/>
                  <a:gd name="T71" fmla="*/ 0 h 319"/>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196"/>
                  <a:gd name="T109" fmla="*/ 0 h 319"/>
                  <a:gd name="T110" fmla="*/ 1196 w 1196"/>
                  <a:gd name="T111" fmla="*/ 319 h 319"/>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196" h="319">
                    <a:moveTo>
                      <a:pt x="0" y="0"/>
                    </a:moveTo>
                    <a:lnTo>
                      <a:pt x="106" y="18"/>
                    </a:lnTo>
                    <a:lnTo>
                      <a:pt x="203" y="36"/>
                    </a:lnTo>
                    <a:lnTo>
                      <a:pt x="300" y="53"/>
                    </a:lnTo>
                    <a:lnTo>
                      <a:pt x="398" y="81"/>
                    </a:lnTo>
                    <a:lnTo>
                      <a:pt x="505" y="97"/>
                    </a:lnTo>
                    <a:lnTo>
                      <a:pt x="602" y="115"/>
                    </a:lnTo>
                    <a:lnTo>
                      <a:pt x="699" y="133"/>
                    </a:lnTo>
                    <a:lnTo>
                      <a:pt x="806" y="142"/>
                    </a:lnTo>
                    <a:lnTo>
                      <a:pt x="850" y="151"/>
                    </a:lnTo>
                    <a:lnTo>
                      <a:pt x="904" y="160"/>
                    </a:lnTo>
                    <a:lnTo>
                      <a:pt x="948" y="169"/>
                    </a:lnTo>
                    <a:lnTo>
                      <a:pt x="1001" y="178"/>
                    </a:lnTo>
                    <a:lnTo>
                      <a:pt x="1045" y="186"/>
                    </a:lnTo>
                    <a:lnTo>
                      <a:pt x="1098" y="196"/>
                    </a:lnTo>
                    <a:lnTo>
                      <a:pt x="1142" y="196"/>
                    </a:lnTo>
                    <a:lnTo>
                      <a:pt x="1196" y="204"/>
                    </a:lnTo>
                    <a:lnTo>
                      <a:pt x="1196" y="213"/>
                    </a:lnTo>
                    <a:lnTo>
                      <a:pt x="1178" y="230"/>
                    </a:lnTo>
                    <a:lnTo>
                      <a:pt x="1152" y="248"/>
                    </a:lnTo>
                    <a:lnTo>
                      <a:pt x="1116" y="266"/>
                    </a:lnTo>
                    <a:lnTo>
                      <a:pt x="1081" y="275"/>
                    </a:lnTo>
                    <a:lnTo>
                      <a:pt x="983" y="301"/>
                    </a:lnTo>
                    <a:lnTo>
                      <a:pt x="876" y="311"/>
                    </a:lnTo>
                    <a:lnTo>
                      <a:pt x="771" y="319"/>
                    </a:lnTo>
                    <a:lnTo>
                      <a:pt x="664" y="319"/>
                    </a:lnTo>
                    <a:lnTo>
                      <a:pt x="576" y="319"/>
                    </a:lnTo>
                    <a:lnTo>
                      <a:pt x="505" y="311"/>
                    </a:lnTo>
                    <a:lnTo>
                      <a:pt x="433" y="284"/>
                    </a:lnTo>
                    <a:lnTo>
                      <a:pt x="362" y="258"/>
                    </a:lnTo>
                    <a:lnTo>
                      <a:pt x="292" y="230"/>
                    </a:lnTo>
                    <a:lnTo>
                      <a:pt x="230" y="186"/>
                    </a:lnTo>
                    <a:lnTo>
                      <a:pt x="167" y="151"/>
                    </a:lnTo>
                    <a:lnTo>
                      <a:pt x="115" y="107"/>
                    </a:lnTo>
                    <a:lnTo>
                      <a:pt x="62" y="53"/>
                    </a:lnTo>
                    <a:lnTo>
                      <a:pt x="0" y="0"/>
                    </a:lnTo>
                    <a:close/>
                  </a:path>
                </a:pathLst>
              </a:custGeom>
              <a:solidFill>
                <a:srgbClr val="68604C"/>
              </a:solidFill>
              <a:ln w="9525">
                <a:noFill/>
                <a:round/>
                <a:headEnd/>
                <a:tailEnd/>
              </a:ln>
            </p:spPr>
            <p:txBody>
              <a:bodyPr>
                <a:prstTxWarp prst="textNoShape">
                  <a:avLst/>
                </a:prstTxWarp>
              </a:bodyPr>
              <a:lstStyle/>
              <a:p>
                <a:endParaRPr lang="en-US"/>
              </a:p>
            </p:txBody>
          </p:sp>
          <p:sp>
            <p:nvSpPr>
              <p:cNvPr id="30848" name="Freeform 247"/>
              <p:cNvSpPr>
                <a:spLocks/>
              </p:cNvSpPr>
              <p:nvPr/>
            </p:nvSpPr>
            <p:spPr bwMode="auto">
              <a:xfrm>
                <a:off x="2973" y="1658"/>
                <a:ext cx="20" cy="65"/>
              </a:xfrm>
              <a:custGeom>
                <a:avLst/>
                <a:gdLst>
                  <a:gd name="T0" fmla="*/ 0 w 266"/>
                  <a:gd name="T1" fmla="*/ 0 h 840"/>
                  <a:gd name="T2" fmla="*/ 89 w 266"/>
                  <a:gd name="T3" fmla="*/ 88 h 840"/>
                  <a:gd name="T4" fmla="*/ 169 w 266"/>
                  <a:gd name="T5" fmla="*/ 185 h 840"/>
                  <a:gd name="T6" fmla="*/ 195 w 266"/>
                  <a:gd name="T7" fmla="*/ 238 h 840"/>
                  <a:gd name="T8" fmla="*/ 222 w 266"/>
                  <a:gd name="T9" fmla="*/ 292 h 840"/>
                  <a:gd name="T10" fmla="*/ 240 w 266"/>
                  <a:gd name="T11" fmla="*/ 336 h 840"/>
                  <a:gd name="T12" fmla="*/ 258 w 266"/>
                  <a:gd name="T13" fmla="*/ 389 h 840"/>
                  <a:gd name="T14" fmla="*/ 266 w 266"/>
                  <a:gd name="T15" fmla="*/ 442 h 840"/>
                  <a:gd name="T16" fmla="*/ 266 w 266"/>
                  <a:gd name="T17" fmla="*/ 504 h 840"/>
                  <a:gd name="T18" fmla="*/ 266 w 266"/>
                  <a:gd name="T19" fmla="*/ 557 h 840"/>
                  <a:gd name="T20" fmla="*/ 258 w 266"/>
                  <a:gd name="T21" fmla="*/ 610 h 840"/>
                  <a:gd name="T22" fmla="*/ 240 w 266"/>
                  <a:gd name="T23" fmla="*/ 663 h 840"/>
                  <a:gd name="T24" fmla="*/ 213 w 266"/>
                  <a:gd name="T25" fmla="*/ 725 h 840"/>
                  <a:gd name="T26" fmla="*/ 187 w 266"/>
                  <a:gd name="T27" fmla="*/ 778 h 840"/>
                  <a:gd name="T28" fmla="*/ 151 w 266"/>
                  <a:gd name="T29" fmla="*/ 840 h 840"/>
                  <a:gd name="T30" fmla="*/ 133 w 266"/>
                  <a:gd name="T31" fmla="*/ 831 h 840"/>
                  <a:gd name="T32" fmla="*/ 116 w 266"/>
                  <a:gd name="T33" fmla="*/ 734 h 840"/>
                  <a:gd name="T34" fmla="*/ 98 w 266"/>
                  <a:gd name="T35" fmla="*/ 627 h 840"/>
                  <a:gd name="T36" fmla="*/ 72 w 266"/>
                  <a:gd name="T37" fmla="*/ 522 h 840"/>
                  <a:gd name="T38" fmla="*/ 54 w 266"/>
                  <a:gd name="T39" fmla="*/ 415 h 840"/>
                  <a:gd name="T40" fmla="*/ 45 w 266"/>
                  <a:gd name="T41" fmla="*/ 318 h 840"/>
                  <a:gd name="T42" fmla="*/ 28 w 266"/>
                  <a:gd name="T43" fmla="*/ 212 h 840"/>
                  <a:gd name="T44" fmla="*/ 10 w 266"/>
                  <a:gd name="T45" fmla="*/ 105 h 840"/>
                  <a:gd name="T46" fmla="*/ 0 w 266"/>
                  <a:gd name="T47" fmla="*/ 0 h 84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266"/>
                  <a:gd name="T73" fmla="*/ 0 h 840"/>
                  <a:gd name="T74" fmla="*/ 266 w 266"/>
                  <a:gd name="T75" fmla="*/ 840 h 84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266" h="840">
                    <a:moveTo>
                      <a:pt x="0" y="0"/>
                    </a:moveTo>
                    <a:lnTo>
                      <a:pt x="89" y="88"/>
                    </a:lnTo>
                    <a:lnTo>
                      <a:pt x="169" y="185"/>
                    </a:lnTo>
                    <a:lnTo>
                      <a:pt x="195" y="238"/>
                    </a:lnTo>
                    <a:lnTo>
                      <a:pt x="222" y="292"/>
                    </a:lnTo>
                    <a:lnTo>
                      <a:pt x="240" y="336"/>
                    </a:lnTo>
                    <a:lnTo>
                      <a:pt x="258" y="389"/>
                    </a:lnTo>
                    <a:lnTo>
                      <a:pt x="266" y="442"/>
                    </a:lnTo>
                    <a:lnTo>
                      <a:pt x="266" y="504"/>
                    </a:lnTo>
                    <a:lnTo>
                      <a:pt x="266" y="557"/>
                    </a:lnTo>
                    <a:lnTo>
                      <a:pt x="258" y="610"/>
                    </a:lnTo>
                    <a:lnTo>
                      <a:pt x="240" y="663"/>
                    </a:lnTo>
                    <a:lnTo>
                      <a:pt x="213" y="725"/>
                    </a:lnTo>
                    <a:lnTo>
                      <a:pt x="187" y="778"/>
                    </a:lnTo>
                    <a:lnTo>
                      <a:pt x="151" y="840"/>
                    </a:lnTo>
                    <a:lnTo>
                      <a:pt x="133" y="831"/>
                    </a:lnTo>
                    <a:lnTo>
                      <a:pt x="116" y="734"/>
                    </a:lnTo>
                    <a:lnTo>
                      <a:pt x="98" y="627"/>
                    </a:lnTo>
                    <a:lnTo>
                      <a:pt x="72" y="522"/>
                    </a:lnTo>
                    <a:lnTo>
                      <a:pt x="54" y="415"/>
                    </a:lnTo>
                    <a:lnTo>
                      <a:pt x="45" y="318"/>
                    </a:lnTo>
                    <a:lnTo>
                      <a:pt x="28" y="212"/>
                    </a:lnTo>
                    <a:lnTo>
                      <a:pt x="10" y="105"/>
                    </a:lnTo>
                    <a:lnTo>
                      <a:pt x="0" y="0"/>
                    </a:lnTo>
                    <a:close/>
                  </a:path>
                </a:pathLst>
              </a:custGeom>
              <a:solidFill>
                <a:srgbClr val="7B8188"/>
              </a:solidFill>
              <a:ln w="9525">
                <a:noFill/>
                <a:round/>
                <a:headEnd/>
                <a:tailEnd/>
              </a:ln>
            </p:spPr>
            <p:txBody>
              <a:bodyPr>
                <a:prstTxWarp prst="textNoShape">
                  <a:avLst/>
                </a:prstTxWarp>
              </a:bodyPr>
              <a:lstStyle/>
              <a:p>
                <a:endParaRPr lang="en-US"/>
              </a:p>
            </p:txBody>
          </p:sp>
          <p:sp>
            <p:nvSpPr>
              <p:cNvPr id="30849" name="Freeform 248"/>
              <p:cNvSpPr>
                <a:spLocks/>
              </p:cNvSpPr>
              <p:nvPr/>
            </p:nvSpPr>
            <p:spPr bwMode="auto">
              <a:xfrm>
                <a:off x="3572" y="1606"/>
                <a:ext cx="31" cy="54"/>
              </a:xfrm>
              <a:custGeom>
                <a:avLst/>
                <a:gdLst>
                  <a:gd name="T0" fmla="*/ 62 w 399"/>
                  <a:gd name="T1" fmla="*/ 0 h 700"/>
                  <a:gd name="T2" fmla="*/ 97 w 399"/>
                  <a:gd name="T3" fmla="*/ 98 h 700"/>
                  <a:gd name="T4" fmla="*/ 142 w 399"/>
                  <a:gd name="T5" fmla="*/ 186 h 700"/>
                  <a:gd name="T6" fmla="*/ 177 w 399"/>
                  <a:gd name="T7" fmla="*/ 266 h 700"/>
                  <a:gd name="T8" fmla="*/ 222 w 399"/>
                  <a:gd name="T9" fmla="*/ 355 h 700"/>
                  <a:gd name="T10" fmla="*/ 257 w 399"/>
                  <a:gd name="T11" fmla="*/ 434 h 700"/>
                  <a:gd name="T12" fmla="*/ 301 w 399"/>
                  <a:gd name="T13" fmla="*/ 514 h 700"/>
                  <a:gd name="T14" fmla="*/ 355 w 399"/>
                  <a:gd name="T15" fmla="*/ 603 h 700"/>
                  <a:gd name="T16" fmla="*/ 399 w 399"/>
                  <a:gd name="T17" fmla="*/ 682 h 700"/>
                  <a:gd name="T18" fmla="*/ 390 w 399"/>
                  <a:gd name="T19" fmla="*/ 700 h 700"/>
                  <a:gd name="T20" fmla="*/ 355 w 399"/>
                  <a:gd name="T21" fmla="*/ 690 h 700"/>
                  <a:gd name="T22" fmla="*/ 319 w 399"/>
                  <a:gd name="T23" fmla="*/ 674 h 700"/>
                  <a:gd name="T24" fmla="*/ 275 w 399"/>
                  <a:gd name="T25" fmla="*/ 656 h 700"/>
                  <a:gd name="T26" fmla="*/ 240 w 399"/>
                  <a:gd name="T27" fmla="*/ 646 h 700"/>
                  <a:gd name="T28" fmla="*/ 212 w 399"/>
                  <a:gd name="T29" fmla="*/ 629 h 700"/>
                  <a:gd name="T30" fmla="*/ 177 w 399"/>
                  <a:gd name="T31" fmla="*/ 611 h 700"/>
                  <a:gd name="T32" fmla="*/ 142 w 399"/>
                  <a:gd name="T33" fmla="*/ 585 h 700"/>
                  <a:gd name="T34" fmla="*/ 115 w 399"/>
                  <a:gd name="T35" fmla="*/ 559 h 700"/>
                  <a:gd name="T36" fmla="*/ 62 w 399"/>
                  <a:gd name="T37" fmla="*/ 496 h 700"/>
                  <a:gd name="T38" fmla="*/ 27 w 399"/>
                  <a:gd name="T39" fmla="*/ 426 h 700"/>
                  <a:gd name="T40" fmla="*/ 9 w 399"/>
                  <a:gd name="T41" fmla="*/ 363 h 700"/>
                  <a:gd name="T42" fmla="*/ 0 w 399"/>
                  <a:gd name="T43" fmla="*/ 293 h 700"/>
                  <a:gd name="T44" fmla="*/ 9 w 399"/>
                  <a:gd name="T45" fmla="*/ 222 h 700"/>
                  <a:gd name="T46" fmla="*/ 18 w 399"/>
                  <a:gd name="T47" fmla="*/ 151 h 700"/>
                  <a:gd name="T48" fmla="*/ 35 w 399"/>
                  <a:gd name="T49" fmla="*/ 80 h 700"/>
                  <a:gd name="T50" fmla="*/ 62 w 399"/>
                  <a:gd name="T51" fmla="*/ 0 h 70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99"/>
                  <a:gd name="T79" fmla="*/ 0 h 700"/>
                  <a:gd name="T80" fmla="*/ 399 w 399"/>
                  <a:gd name="T81" fmla="*/ 700 h 700"/>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99" h="700">
                    <a:moveTo>
                      <a:pt x="62" y="0"/>
                    </a:moveTo>
                    <a:lnTo>
                      <a:pt x="97" y="98"/>
                    </a:lnTo>
                    <a:lnTo>
                      <a:pt x="142" y="186"/>
                    </a:lnTo>
                    <a:lnTo>
                      <a:pt x="177" y="266"/>
                    </a:lnTo>
                    <a:lnTo>
                      <a:pt x="222" y="355"/>
                    </a:lnTo>
                    <a:lnTo>
                      <a:pt x="257" y="434"/>
                    </a:lnTo>
                    <a:lnTo>
                      <a:pt x="301" y="514"/>
                    </a:lnTo>
                    <a:lnTo>
                      <a:pt x="355" y="603"/>
                    </a:lnTo>
                    <a:lnTo>
                      <a:pt x="399" y="682"/>
                    </a:lnTo>
                    <a:lnTo>
                      <a:pt x="390" y="700"/>
                    </a:lnTo>
                    <a:lnTo>
                      <a:pt x="355" y="690"/>
                    </a:lnTo>
                    <a:lnTo>
                      <a:pt x="319" y="674"/>
                    </a:lnTo>
                    <a:lnTo>
                      <a:pt x="275" y="656"/>
                    </a:lnTo>
                    <a:lnTo>
                      <a:pt x="240" y="646"/>
                    </a:lnTo>
                    <a:lnTo>
                      <a:pt x="212" y="629"/>
                    </a:lnTo>
                    <a:lnTo>
                      <a:pt x="177" y="611"/>
                    </a:lnTo>
                    <a:lnTo>
                      <a:pt x="142" y="585"/>
                    </a:lnTo>
                    <a:lnTo>
                      <a:pt x="115" y="559"/>
                    </a:lnTo>
                    <a:lnTo>
                      <a:pt x="62" y="496"/>
                    </a:lnTo>
                    <a:lnTo>
                      <a:pt x="27" y="426"/>
                    </a:lnTo>
                    <a:lnTo>
                      <a:pt x="9" y="363"/>
                    </a:lnTo>
                    <a:lnTo>
                      <a:pt x="0" y="293"/>
                    </a:lnTo>
                    <a:lnTo>
                      <a:pt x="9" y="222"/>
                    </a:lnTo>
                    <a:lnTo>
                      <a:pt x="18" y="151"/>
                    </a:lnTo>
                    <a:lnTo>
                      <a:pt x="35" y="80"/>
                    </a:lnTo>
                    <a:lnTo>
                      <a:pt x="62" y="0"/>
                    </a:lnTo>
                    <a:close/>
                  </a:path>
                </a:pathLst>
              </a:custGeom>
              <a:solidFill>
                <a:srgbClr val="7B8188"/>
              </a:solidFill>
              <a:ln w="9525">
                <a:noFill/>
                <a:round/>
                <a:headEnd/>
                <a:tailEnd/>
              </a:ln>
            </p:spPr>
            <p:txBody>
              <a:bodyPr>
                <a:prstTxWarp prst="textNoShape">
                  <a:avLst/>
                </a:prstTxWarp>
              </a:bodyPr>
              <a:lstStyle/>
              <a:p>
                <a:endParaRPr lang="en-US"/>
              </a:p>
            </p:txBody>
          </p:sp>
          <p:sp>
            <p:nvSpPr>
              <p:cNvPr id="30850" name="Freeform 249"/>
              <p:cNvSpPr>
                <a:spLocks/>
              </p:cNvSpPr>
              <p:nvPr/>
            </p:nvSpPr>
            <p:spPr bwMode="auto">
              <a:xfrm>
                <a:off x="3027" y="2534"/>
                <a:ext cx="26" cy="33"/>
              </a:xfrm>
              <a:custGeom>
                <a:avLst/>
                <a:gdLst>
                  <a:gd name="T0" fmla="*/ 0 w 328"/>
                  <a:gd name="T1" fmla="*/ 0 h 434"/>
                  <a:gd name="T2" fmla="*/ 27 w 328"/>
                  <a:gd name="T3" fmla="*/ 10 h 434"/>
                  <a:gd name="T4" fmla="*/ 62 w 328"/>
                  <a:gd name="T5" fmla="*/ 27 h 434"/>
                  <a:gd name="T6" fmla="*/ 89 w 328"/>
                  <a:gd name="T7" fmla="*/ 36 h 434"/>
                  <a:gd name="T8" fmla="*/ 125 w 328"/>
                  <a:gd name="T9" fmla="*/ 54 h 434"/>
                  <a:gd name="T10" fmla="*/ 151 w 328"/>
                  <a:gd name="T11" fmla="*/ 71 h 434"/>
                  <a:gd name="T12" fmla="*/ 177 w 328"/>
                  <a:gd name="T13" fmla="*/ 89 h 434"/>
                  <a:gd name="T14" fmla="*/ 204 w 328"/>
                  <a:gd name="T15" fmla="*/ 107 h 434"/>
                  <a:gd name="T16" fmla="*/ 231 w 328"/>
                  <a:gd name="T17" fmla="*/ 125 h 434"/>
                  <a:gd name="T18" fmla="*/ 248 w 328"/>
                  <a:gd name="T19" fmla="*/ 160 h 434"/>
                  <a:gd name="T20" fmla="*/ 276 w 328"/>
                  <a:gd name="T21" fmla="*/ 195 h 434"/>
                  <a:gd name="T22" fmla="*/ 292 w 328"/>
                  <a:gd name="T23" fmla="*/ 230 h 434"/>
                  <a:gd name="T24" fmla="*/ 310 w 328"/>
                  <a:gd name="T25" fmla="*/ 275 h 434"/>
                  <a:gd name="T26" fmla="*/ 320 w 328"/>
                  <a:gd name="T27" fmla="*/ 319 h 434"/>
                  <a:gd name="T28" fmla="*/ 328 w 328"/>
                  <a:gd name="T29" fmla="*/ 355 h 434"/>
                  <a:gd name="T30" fmla="*/ 328 w 328"/>
                  <a:gd name="T31" fmla="*/ 399 h 434"/>
                  <a:gd name="T32" fmla="*/ 310 w 328"/>
                  <a:gd name="T33" fmla="*/ 434 h 434"/>
                  <a:gd name="T34" fmla="*/ 240 w 328"/>
                  <a:gd name="T35" fmla="*/ 407 h 434"/>
                  <a:gd name="T36" fmla="*/ 177 w 328"/>
                  <a:gd name="T37" fmla="*/ 373 h 434"/>
                  <a:gd name="T38" fmla="*/ 125 w 328"/>
                  <a:gd name="T39" fmla="*/ 319 h 434"/>
                  <a:gd name="T40" fmla="*/ 89 w 328"/>
                  <a:gd name="T41" fmla="*/ 266 h 434"/>
                  <a:gd name="T42" fmla="*/ 54 w 328"/>
                  <a:gd name="T43" fmla="*/ 204 h 434"/>
                  <a:gd name="T44" fmla="*/ 36 w 328"/>
                  <a:gd name="T45" fmla="*/ 142 h 434"/>
                  <a:gd name="T46" fmla="*/ 18 w 328"/>
                  <a:gd name="T47" fmla="*/ 71 h 434"/>
                  <a:gd name="T48" fmla="*/ 0 w 328"/>
                  <a:gd name="T49" fmla="*/ 0 h 43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28"/>
                  <a:gd name="T76" fmla="*/ 0 h 434"/>
                  <a:gd name="T77" fmla="*/ 328 w 328"/>
                  <a:gd name="T78" fmla="*/ 434 h 43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328" h="434">
                    <a:moveTo>
                      <a:pt x="0" y="0"/>
                    </a:moveTo>
                    <a:lnTo>
                      <a:pt x="27" y="10"/>
                    </a:lnTo>
                    <a:lnTo>
                      <a:pt x="62" y="27"/>
                    </a:lnTo>
                    <a:lnTo>
                      <a:pt x="89" y="36"/>
                    </a:lnTo>
                    <a:lnTo>
                      <a:pt x="125" y="54"/>
                    </a:lnTo>
                    <a:lnTo>
                      <a:pt x="151" y="71"/>
                    </a:lnTo>
                    <a:lnTo>
                      <a:pt x="177" y="89"/>
                    </a:lnTo>
                    <a:lnTo>
                      <a:pt x="204" y="107"/>
                    </a:lnTo>
                    <a:lnTo>
                      <a:pt x="231" y="125"/>
                    </a:lnTo>
                    <a:lnTo>
                      <a:pt x="248" y="160"/>
                    </a:lnTo>
                    <a:lnTo>
                      <a:pt x="276" y="195"/>
                    </a:lnTo>
                    <a:lnTo>
                      <a:pt x="292" y="230"/>
                    </a:lnTo>
                    <a:lnTo>
                      <a:pt x="310" y="275"/>
                    </a:lnTo>
                    <a:lnTo>
                      <a:pt x="320" y="319"/>
                    </a:lnTo>
                    <a:lnTo>
                      <a:pt x="328" y="355"/>
                    </a:lnTo>
                    <a:lnTo>
                      <a:pt x="328" y="399"/>
                    </a:lnTo>
                    <a:lnTo>
                      <a:pt x="310" y="434"/>
                    </a:lnTo>
                    <a:lnTo>
                      <a:pt x="240" y="407"/>
                    </a:lnTo>
                    <a:lnTo>
                      <a:pt x="177" y="373"/>
                    </a:lnTo>
                    <a:lnTo>
                      <a:pt x="125" y="319"/>
                    </a:lnTo>
                    <a:lnTo>
                      <a:pt x="89" y="266"/>
                    </a:lnTo>
                    <a:lnTo>
                      <a:pt x="54" y="204"/>
                    </a:lnTo>
                    <a:lnTo>
                      <a:pt x="36" y="142"/>
                    </a:lnTo>
                    <a:lnTo>
                      <a:pt x="18" y="71"/>
                    </a:lnTo>
                    <a:lnTo>
                      <a:pt x="0" y="0"/>
                    </a:lnTo>
                    <a:close/>
                  </a:path>
                </a:pathLst>
              </a:custGeom>
              <a:solidFill>
                <a:srgbClr val="7B8188"/>
              </a:solidFill>
              <a:ln w="9525">
                <a:noFill/>
                <a:round/>
                <a:headEnd/>
                <a:tailEnd/>
              </a:ln>
            </p:spPr>
            <p:txBody>
              <a:bodyPr>
                <a:prstTxWarp prst="textNoShape">
                  <a:avLst/>
                </a:prstTxWarp>
              </a:bodyPr>
              <a:lstStyle/>
              <a:p>
                <a:endParaRPr lang="en-US"/>
              </a:p>
            </p:txBody>
          </p:sp>
          <p:sp>
            <p:nvSpPr>
              <p:cNvPr id="30851" name="Freeform 250"/>
              <p:cNvSpPr>
                <a:spLocks/>
              </p:cNvSpPr>
              <p:nvPr/>
            </p:nvSpPr>
            <p:spPr bwMode="auto">
              <a:xfrm>
                <a:off x="3135" y="2521"/>
                <a:ext cx="19" cy="21"/>
              </a:xfrm>
              <a:custGeom>
                <a:avLst/>
                <a:gdLst>
                  <a:gd name="T0" fmla="*/ 0 w 248"/>
                  <a:gd name="T1" fmla="*/ 0 h 275"/>
                  <a:gd name="T2" fmla="*/ 36 w 248"/>
                  <a:gd name="T3" fmla="*/ 9 h 275"/>
                  <a:gd name="T4" fmla="*/ 71 w 248"/>
                  <a:gd name="T5" fmla="*/ 27 h 275"/>
                  <a:gd name="T6" fmla="*/ 107 w 248"/>
                  <a:gd name="T7" fmla="*/ 35 h 275"/>
                  <a:gd name="T8" fmla="*/ 143 w 248"/>
                  <a:gd name="T9" fmla="*/ 53 h 275"/>
                  <a:gd name="T10" fmla="*/ 169 w 248"/>
                  <a:gd name="T11" fmla="*/ 71 h 275"/>
                  <a:gd name="T12" fmla="*/ 195 w 248"/>
                  <a:gd name="T13" fmla="*/ 98 h 275"/>
                  <a:gd name="T14" fmla="*/ 222 w 248"/>
                  <a:gd name="T15" fmla="*/ 124 h 275"/>
                  <a:gd name="T16" fmla="*/ 240 w 248"/>
                  <a:gd name="T17" fmla="*/ 150 h 275"/>
                  <a:gd name="T18" fmla="*/ 248 w 248"/>
                  <a:gd name="T19" fmla="*/ 168 h 275"/>
                  <a:gd name="T20" fmla="*/ 248 w 248"/>
                  <a:gd name="T21" fmla="*/ 178 h 275"/>
                  <a:gd name="T22" fmla="*/ 248 w 248"/>
                  <a:gd name="T23" fmla="*/ 195 h 275"/>
                  <a:gd name="T24" fmla="*/ 240 w 248"/>
                  <a:gd name="T25" fmla="*/ 204 h 275"/>
                  <a:gd name="T26" fmla="*/ 240 w 248"/>
                  <a:gd name="T27" fmla="*/ 222 h 275"/>
                  <a:gd name="T28" fmla="*/ 231 w 248"/>
                  <a:gd name="T29" fmla="*/ 239 h 275"/>
                  <a:gd name="T30" fmla="*/ 222 w 248"/>
                  <a:gd name="T31" fmla="*/ 248 h 275"/>
                  <a:gd name="T32" fmla="*/ 222 w 248"/>
                  <a:gd name="T33" fmla="*/ 265 h 275"/>
                  <a:gd name="T34" fmla="*/ 204 w 248"/>
                  <a:gd name="T35" fmla="*/ 275 h 275"/>
                  <a:gd name="T36" fmla="*/ 160 w 248"/>
                  <a:gd name="T37" fmla="*/ 248 h 275"/>
                  <a:gd name="T38" fmla="*/ 115 w 248"/>
                  <a:gd name="T39" fmla="*/ 230 h 275"/>
                  <a:gd name="T40" fmla="*/ 89 w 248"/>
                  <a:gd name="T41" fmla="*/ 204 h 275"/>
                  <a:gd name="T42" fmla="*/ 62 w 248"/>
                  <a:gd name="T43" fmla="*/ 168 h 275"/>
                  <a:gd name="T44" fmla="*/ 45 w 248"/>
                  <a:gd name="T45" fmla="*/ 142 h 275"/>
                  <a:gd name="T46" fmla="*/ 36 w 248"/>
                  <a:gd name="T47" fmla="*/ 98 h 275"/>
                  <a:gd name="T48" fmla="*/ 18 w 248"/>
                  <a:gd name="T49" fmla="*/ 53 h 275"/>
                  <a:gd name="T50" fmla="*/ 0 w 248"/>
                  <a:gd name="T51" fmla="*/ 0 h 27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48"/>
                  <a:gd name="T79" fmla="*/ 0 h 275"/>
                  <a:gd name="T80" fmla="*/ 248 w 248"/>
                  <a:gd name="T81" fmla="*/ 275 h 27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48" h="275">
                    <a:moveTo>
                      <a:pt x="0" y="0"/>
                    </a:moveTo>
                    <a:lnTo>
                      <a:pt x="36" y="9"/>
                    </a:lnTo>
                    <a:lnTo>
                      <a:pt x="71" y="27"/>
                    </a:lnTo>
                    <a:lnTo>
                      <a:pt x="107" y="35"/>
                    </a:lnTo>
                    <a:lnTo>
                      <a:pt x="143" y="53"/>
                    </a:lnTo>
                    <a:lnTo>
                      <a:pt x="169" y="71"/>
                    </a:lnTo>
                    <a:lnTo>
                      <a:pt x="195" y="98"/>
                    </a:lnTo>
                    <a:lnTo>
                      <a:pt x="222" y="124"/>
                    </a:lnTo>
                    <a:lnTo>
                      <a:pt x="240" y="150"/>
                    </a:lnTo>
                    <a:lnTo>
                      <a:pt x="248" y="168"/>
                    </a:lnTo>
                    <a:lnTo>
                      <a:pt x="248" y="178"/>
                    </a:lnTo>
                    <a:lnTo>
                      <a:pt x="248" y="195"/>
                    </a:lnTo>
                    <a:lnTo>
                      <a:pt x="240" y="204"/>
                    </a:lnTo>
                    <a:lnTo>
                      <a:pt x="240" y="222"/>
                    </a:lnTo>
                    <a:lnTo>
                      <a:pt x="231" y="239"/>
                    </a:lnTo>
                    <a:lnTo>
                      <a:pt x="222" y="248"/>
                    </a:lnTo>
                    <a:lnTo>
                      <a:pt x="222" y="265"/>
                    </a:lnTo>
                    <a:lnTo>
                      <a:pt x="204" y="275"/>
                    </a:lnTo>
                    <a:lnTo>
                      <a:pt x="160" y="248"/>
                    </a:lnTo>
                    <a:lnTo>
                      <a:pt x="115" y="230"/>
                    </a:lnTo>
                    <a:lnTo>
                      <a:pt x="89" y="204"/>
                    </a:lnTo>
                    <a:lnTo>
                      <a:pt x="62" y="168"/>
                    </a:lnTo>
                    <a:lnTo>
                      <a:pt x="45" y="142"/>
                    </a:lnTo>
                    <a:lnTo>
                      <a:pt x="36" y="98"/>
                    </a:lnTo>
                    <a:lnTo>
                      <a:pt x="18" y="53"/>
                    </a:lnTo>
                    <a:lnTo>
                      <a:pt x="0" y="0"/>
                    </a:lnTo>
                    <a:close/>
                  </a:path>
                </a:pathLst>
              </a:custGeom>
              <a:solidFill>
                <a:srgbClr val="676C72"/>
              </a:solidFill>
              <a:ln w="9525">
                <a:noFill/>
                <a:round/>
                <a:headEnd/>
                <a:tailEnd/>
              </a:ln>
            </p:spPr>
            <p:txBody>
              <a:bodyPr>
                <a:prstTxWarp prst="textNoShape">
                  <a:avLst/>
                </a:prstTxWarp>
              </a:bodyPr>
              <a:lstStyle/>
              <a:p>
                <a:endParaRPr lang="en-US"/>
              </a:p>
            </p:txBody>
          </p:sp>
          <p:sp>
            <p:nvSpPr>
              <p:cNvPr id="30852" name="Freeform 251"/>
              <p:cNvSpPr>
                <a:spLocks/>
              </p:cNvSpPr>
              <p:nvPr/>
            </p:nvSpPr>
            <p:spPr bwMode="auto">
              <a:xfrm>
                <a:off x="3316" y="1323"/>
                <a:ext cx="123" cy="103"/>
              </a:xfrm>
              <a:custGeom>
                <a:avLst/>
                <a:gdLst>
                  <a:gd name="T0" fmla="*/ 52 w 1603"/>
                  <a:gd name="T1" fmla="*/ 36 h 1337"/>
                  <a:gd name="T2" fmla="*/ 70 w 1603"/>
                  <a:gd name="T3" fmla="*/ 89 h 1337"/>
                  <a:gd name="T4" fmla="*/ 88 w 1603"/>
                  <a:gd name="T5" fmla="*/ 151 h 1337"/>
                  <a:gd name="T6" fmla="*/ 106 w 1603"/>
                  <a:gd name="T7" fmla="*/ 204 h 1337"/>
                  <a:gd name="T8" fmla="*/ 115 w 1603"/>
                  <a:gd name="T9" fmla="*/ 293 h 1337"/>
                  <a:gd name="T10" fmla="*/ 124 w 1603"/>
                  <a:gd name="T11" fmla="*/ 399 h 1337"/>
                  <a:gd name="T12" fmla="*/ 132 w 1603"/>
                  <a:gd name="T13" fmla="*/ 505 h 1337"/>
                  <a:gd name="T14" fmla="*/ 167 w 1603"/>
                  <a:gd name="T15" fmla="*/ 611 h 1337"/>
                  <a:gd name="T16" fmla="*/ 239 w 1603"/>
                  <a:gd name="T17" fmla="*/ 708 h 1337"/>
                  <a:gd name="T18" fmla="*/ 328 w 1603"/>
                  <a:gd name="T19" fmla="*/ 779 h 1337"/>
                  <a:gd name="T20" fmla="*/ 443 w 1603"/>
                  <a:gd name="T21" fmla="*/ 823 h 1337"/>
                  <a:gd name="T22" fmla="*/ 558 w 1603"/>
                  <a:gd name="T23" fmla="*/ 851 h 1337"/>
                  <a:gd name="T24" fmla="*/ 699 w 1603"/>
                  <a:gd name="T25" fmla="*/ 903 h 1337"/>
                  <a:gd name="T26" fmla="*/ 868 w 1603"/>
                  <a:gd name="T27" fmla="*/ 966 h 1337"/>
                  <a:gd name="T28" fmla="*/ 1027 w 1603"/>
                  <a:gd name="T29" fmla="*/ 1036 h 1337"/>
                  <a:gd name="T30" fmla="*/ 1186 w 1603"/>
                  <a:gd name="T31" fmla="*/ 1116 h 1337"/>
                  <a:gd name="T32" fmla="*/ 1293 w 1603"/>
                  <a:gd name="T33" fmla="*/ 1169 h 1337"/>
                  <a:gd name="T34" fmla="*/ 1355 w 1603"/>
                  <a:gd name="T35" fmla="*/ 1186 h 1337"/>
                  <a:gd name="T36" fmla="*/ 1408 w 1603"/>
                  <a:gd name="T37" fmla="*/ 1196 h 1337"/>
                  <a:gd name="T38" fmla="*/ 1462 w 1603"/>
                  <a:gd name="T39" fmla="*/ 1204 h 1337"/>
                  <a:gd name="T40" fmla="*/ 1497 w 1603"/>
                  <a:gd name="T41" fmla="*/ 1186 h 1337"/>
                  <a:gd name="T42" fmla="*/ 1497 w 1603"/>
                  <a:gd name="T43" fmla="*/ 1151 h 1337"/>
                  <a:gd name="T44" fmla="*/ 1506 w 1603"/>
                  <a:gd name="T45" fmla="*/ 1116 h 1337"/>
                  <a:gd name="T46" fmla="*/ 1506 w 1603"/>
                  <a:gd name="T47" fmla="*/ 1081 h 1337"/>
                  <a:gd name="T48" fmla="*/ 1497 w 1603"/>
                  <a:gd name="T49" fmla="*/ 1054 h 1337"/>
                  <a:gd name="T50" fmla="*/ 1480 w 1603"/>
                  <a:gd name="T51" fmla="*/ 1027 h 1337"/>
                  <a:gd name="T52" fmla="*/ 1452 w 1603"/>
                  <a:gd name="T53" fmla="*/ 1010 h 1337"/>
                  <a:gd name="T54" fmla="*/ 1426 w 1603"/>
                  <a:gd name="T55" fmla="*/ 983 h 1337"/>
                  <a:gd name="T56" fmla="*/ 1426 w 1603"/>
                  <a:gd name="T57" fmla="*/ 956 h 1337"/>
                  <a:gd name="T58" fmla="*/ 1541 w 1603"/>
                  <a:gd name="T59" fmla="*/ 1010 h 1337"/>
                  <a:gd name="T60" fmla="*/ 1595 w 1603"/>
                  <a:gd name="T61" fmla="*/ 1054 h 1337"/>
                  <a:gd name="T62" fmla="*/ 1603 w 1603"/>
                  <a:gd name="T63" fmla="*/ 1125 h 1337"/>
                  <a:gd name="T64" fmla="*/ 1603 w 1603"/>
                  <a:gd name="T65" fmla="*/ 1266 h 1337"/>
                  <a:gd name="T66" fmla="*/ 1595 w 1603"/>
                  <a:gd name="T67" fmla="*/ 1293 h 1337"/>
                  <a:gd name="T68" fmla="*/ 1567 w 1603"/>
                  <a:gd name="T69" fmla="*/ 1311 h 1337"/>
                  <a:gd name="T70" fmla="*/ 1480 w 1603"/>
                  <a:gd name="T71" fmla="*/ 1329 h 1337"/>
                  <a:gd name="T72" fmla="*/ 1391 w 1603"/>
                  <a:gd name="T73" fmla="*/ 1337 h 1337"/>
                  <a:gd name="T74" fmla="*/ 1329 w 1603"/>
                  <a:gd name="T75" fmla="*/ 1329 h 1337"/>
                  <a:gd name="T76" fmla="*/ 1214 w 1603"/>
                  <a:gd name="T77" fmla="*/ 1302 h 1337"/>
                  <a:gd name="T78" fmla="*/ 1098 w 1603"/>
                  <a:gd name="T79" fmla="*/ 1258 h 1337"/>
                  <a:gd name="T80" fmla="*/ 983 w 1603"/>
                  <a:gd name="T81" fmla="*/ 1204 h 1337"/>
                  <a:gd name="T82" fmla="*/ 868 w 1603"/>
                  <a:gd name="T83" fmla="*/ 1160 h 1337"/>
                  <a:gd name="T84" fmla="*/ 717 w 1603"/>
                  <a:gd name="T85" fmla="*/ 1116 h 1337"/>
                  <a:gd name="T86" fmla="*/ 549 w 1603"/>
                  <a:gd name="T87" fmla="*/ 1071 h 1337"/>
                  <a:gd name="T88" fmla="*/ 389 w 1603"/>
                  <a:gd name="T89" fmla="*/ 1010 h 1337"/>
                  <a:gd name="T90" fmla="*/ 247 w 1603"/>
                  <a:gd name="T91" fmla="*/ 939 h 1337"/>
                  <a:gd name="T92" fmla="*/ 141 w 1603"/>
                  <a:gd name="T93" fmla="*/ 851 h 1337"/>
                  <a:gd name="T94" fmla="*/ 70 w 1603"/>
                  <a:gd name="T95" fmla="*/ 753 h 1337"/>
                  <a:gd name="T96" fmla="*/ 26 w 1603"/>
                  <a:gd name="T97" fmla="*/ 638 h 1337"/>
                  <a:gd name="T98" fmla="*/ 0 w 1603"/>
                  <a:gd name="T99" fmla="*/ 514 h 1337"/>
                  <a:gd name="T100" fmla="*/ 8 w 1603"/>
                  <a:gd name="T101" fmla="*/ 266 h 1337"/>
                  <a:gd name="T102" fmla="*/ 44 w 1603"/>
                  <a:gd name="T103" fmla="*/ 0 h 1337"/>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603"/>
                  <a:gd name="T157" fmla="*/ 0 h 1337"/>
                  <a:gd name="T158" fmla="*/ 1603 w 1603"/>
                  <a:gd name="T159" fmla="*/ 1337 h 1337"/>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603" h="1337">
                    <a:moveTo>
                      <a:pt x="44" y="0"/>
                    </a:moveTo>
                    <a:lnTo>
                      <a:pt x="52" y="36"/>
                    </a:lnTo>
                    <a:lnTo>
                      <a:pt x="62" y="63"/>
                    </a:lnTo>
                    <a:lnTo>
                      <a:pt x="70" y="89"/>
                    </a:lnTo>
                    <a:lnTo>
                      <a:pt x="80" y="115"/>
                    </a:lnTo>
                    <a:lnTo>
                      <a:pt x="88" y="151"/>
                    </a:lnTo>
                    <a:lnTo>
                      <a:pt x="97" y="178"/>
                    </a:lnTo>
                    <a:lnTo>
                      <a:pt x="106" y="204"/>
                    </a:lnTo>
                    <a:lnTo>
                      <a:pt x="106" y="230"/>
                    </a:lnTo>
                    <a:lnTo>
                      <a:pt x="115" y="293"/>
                    </a:lnTo>
                    <a:lnTo>
                      <a:pt x="115" y="345"/>
                    </a:lnTo>
                    <a:lnTo>
                      <a:pt x="124" y="399"/>
                    </a:lnTo>
                    <a:lnTo>
                      <a:pt x="124" y="452"/>
                    </a:lnTo>
                    <a:lnTo>
                      <a:pt x="132" y="505"/>
                    </a:lnTo>
                    <a:lnTo>
                      <a:pt x="141" y="558"/>
                    </a:lnTo>
                    <a:lnTo>
                      <a:pt x="167" y="611"/>
                    </a:lnTo>
                    <a:lnTo>
                      <a:pt x="195" y="656"/>
                    </a:lnTo>
                    <a:lnTo>
                      <a:pt x="239" y="708"/>
                    </a:lnTo>
                    <a:lnTo>
                      <a:pt x="283" y="753"/>
                    </a:lnTo>
                    <a:lnTo>
                      <a:pt x="328" y="779"/>
                    </a:lnTo>
                    <a:lnTo>
                      <a:pt x="380" y="806"/>
                    </a:lnTo>
                    <a:lnTo>
                      <a:pt x="443" y="823"/>
                    </a:lnTo>
                    <a:lnTo>
                      <a:pt x="495" y="833"/>
                    </a:lnTo>
                    <a:lnTo>
                      <a:pt x="558" y="851"/>
                    </a:lnTo>
                    <a:lnTo>
                      <a:pt x="620" y="868"/>
                    </a:lnTo>
                    <a:lnTo>
                      <a:pt x="699" y="903"/>
                    </a:lnTo>
                    <a:lnTo>
                      <a:pt x="788" y="930"/>
                    </a:lnTo>
                    <a:lnTo>
                      <a:pt x="868" y="966"/>
                    </a:lnTo>
                    <a:lnTo>
                      <a:pt x="948" y="1001"/>
                    </a:lnTo>
                    <a:lnTo>
                      <a:pt x="1027" y="1036"/>
                    </a:lnTo>
                    <a:lnTo>
                      <a:pt x="1107" y="1071"/>
                    </a:lnTo>
                    <a:lnTo>
                      <a:pt x="1186" y="1116"/>
                    </a:lnTo>
                    <a:lnTo>
                      <a:pt x="1267" y="1151"/>
                    </a:lnTo>
                    <a:lnTo>
                      <a:pt x="1293" y="1169"/>
                    </a:lnTo>
                    <a:lnTo>
                      <a:pt x="1329" y="1178"/>
                    </a:lnTo>
                    <a:lnTo>
                      <a:pt x="1355" y="1186"/>
                    </a:lnTo>
                    <a:lnTo>
                      <a:pt x="1382" y="1196"/>
                    </a:lnTo>
                    <a:lnTo>
                      <a:pt x="1408" y="1196"/>
                    </a:lnTo>
                    <a:lnTo>
                      <a:pt x="1435" y="1196"/>
                    </a:lnTo>
                    <a:lnTo>
                      <a:pt x="1462" y="1204"/>
                    </a:lnTo>
                    <a:lnTo>
                      <a:pt x="1497" y="1204"/>
                    </a:lnTo>
                    <a:lnTo>
                      <a:pt x="1497" y="1186"/>
                    </a:lnTo>
                    <a:lnTo>
                      <a:pt x="1497" y="1169"/>
                    </a:lnTo>
                    <a:lnTo>
                      <a:pt x="1497" y="1151"/>
                    </a:lnTo>
                    <a:lnTo>
                      <a:pt x="1506" y="1133"/>
                    </a:lnTo>
                    <a:lnTo>
                      <a:pt x="1506" y="1116"/>
                    </a:lnTo>
                    <a:lnTo>
                      <a:pt x="1506" y="1099"/>
                    </a:lnTo>
                    <a:lnTo>
                      <a:pt x="1506" y="1081"/>
                    </a:lnTo>
                    <a:lnTo>
                      <a:pt x="1515" y="1063"/>
                    </a:lnTo>
                    <a:lnTo>
                      <a:pt x="1497" y="1054"/>
                    </a:lnTo>
                    <a:lnTo>
                      <a:pt x="1488" y="1036"/>
                    </a:lnTo>
                    <a:lnTo>
                      <a:pt x="1480" y="1027"/>
                    </a:lnTo>
                    <a:lnTo>
                      <a:pt x="1462" y="1018"/>
                    </a:lnTo>
                    <a:lnTo>
                      <a:pt x="1452" y="1010"/>
                    </a:lnTo>
                    <a:lnTo>
                      <a:pt x="1444" y="1001"/>
                    </a:lnTo>
                    <a:lnTo>
                      <a:pt x="1426" y="983"/>
                    </a:lnTo>
                    <a:lnTo>
                      <a:pt x="1417" y="974"/>
                    </a:lnTo>
                    <a:lnTo>
                      <a:pt x="1426" y="956"/>
                    </a:lnTo>
                    <a:lnTo>
                      <a:pt x="1497" y="983"/>
                    </a:lnTo>
                    <a:lnTo>
                      <a:pt x="1541" y="1010"/>
                    </a:lnTo>
                    <a:lnTo>
                      <a:pt x="1567" y="1027"/>
                    </a:lnTo>
                    <a:lnTo>
                      <a:pt x="1595" y="1054"/>
                    </a:lnTo>
                    <a:lnTo>
                      <a:pt x="1603" y="1081"/>
                    </a:lnTo>
                    <a:lnTo>
                      <a:pt x="1603" y="1125"/>
                    </a:lnTo>
                    <a:lnTo>
                      <a:pt x="1603" y="1186"/>
                    </a:lnTo>
                    <a:lnTo>
                      <a:pt x="1603" y="1266"/>
                    </a:lnTo>
                    <a:lnTo>
                      <a:pt x="1603" y="1284"/>
                    </a:lnTo>
                    <a:lnTo>
                      <a:pt x="1595" y="1293"/>
                    </a:lnTo>
                    <a:lnTo>
                      <a:pt x="1585" y="1302"/>
                    </a:lnTo>
                    <a:lnTo>
                      <a:pt x="1567" y="1311"/>
                    </a:lnTo>
                    <a:lnTo>
                      <a:pt x="1532" y="1319"/>
                    </a:lnTo>
                    <a:lnTo>
                      <a:pt x="1480" y="1329"/>
                    </a:lnTo>
                    <a:lnTo>
                      <a:pt x="1435" y="1337"/>
                    </a:lnTo>
                    <a:lnTo>
                      <a:pt x="1391" y="1337"/>
                    </a:lnTo>
                    <a:lnTo>
                      <a:pt x="1347" y="1329"/>
                    </a:lnTo>
                    <a:lnTo>
                      <a:pt x="1329" y="1329"/>
                    </a:lnTo>
                    <a:lnTo>
                      <a:pt x="1267" y="1319"/>
                    </a:lnTo>
                    <a:lnTo>
                      <a:pt x="1214" y="1302"/>
                    </a:lnTo>
                    <a:lnTo>
                      <a:pt x="1152" y="1284"/>
                    </a:lnTo>
                    <a:lnTo>
                      <a:pt x="1098" y="1258"/>
                    </a:lnTo>
                    <a:lnTo>
                      <a:pt x="1037" y="1231"/>
                    </a:lnTo>
                    <a:lnTo>
                      <a:pt x="983" y="1204"/>
                    </a:lnTo>
                    <a:lnTo>
                      <a:pt x="921" y="1186"/>
                    </a:lnTo>
                    <a:lnTo>
                      <a:pt x="868" y="1160"/>
                    </a:lnTo>
                    <a:lnTo>
                      <a:pt x="797" y="1143"/>
                    </a:lnTo>
                    <a:lnTo>
                      <a:pt x="717" y="1116"/>
                    </a:lnTo>
                    <a:lnTo>
                      <a:pt x="638" y="1099"/>
                    </a:lnTo>
                    <a:lnTo>
                      <a:pt x="549" y="1071"/>
                    </a:lnTo>
                    <a:lnTo>
                      <a:pt x="469" y="1045"/>
                    </a:lnTo>
                    <a:lnTo>
                      <a:pt x="389" y="1010"/>
                    </a:lnTo>
                    <a:lnTo>
                      <a:pt x="318" y="983"/>
                    </a:lnTo>
                    <a:lnTo>
                      <a:pt x="247" y="939"/>
                    </a:lnTo>
                    <a:lnTo>
                      <a:pt x="195" y="903"/>
                    </a:lnTo>
                    <a:lnTo>
                      <a:pt x="141" y="851"/>
                    </a:lnTo>
                    <a:lnTo>
                      <a:pt x="97" y="806"/>
                    </a:lnTo>
                    <a:lnTo>
                      <a:pt x="70" y="753"/>
                    </a:lnTo>
                    <a:lnTo>
                      <a:pt x="44" y="700"/>
                    </a:lnTo>
                    <a:lnTo>
                      <a:pt x="26" y="638"/>
                    </a:lnTo>
                    <a:lnTo>
                      <a:pt x="8" y="575"/>
                    </a:lnTo>
                    <a:lnTo>
                      <a:pt x="0" y="514"/>
                    </a:lnTo>
                    <a:lnTo>
                      <a:pt x="0" y="390"/>
                    </a:lnTo>
                    <a:lnTo>
                      <a:pt x="8" y="266"/>
                    </a:lnTo>
                    <a:lnTo>
                      <a:pt x="26" y="133"/>
                    </a:lnTo>
                    <a:lnTo>
                      <a:pt x="44" y="0"/>
                    </a:lnTo>
                    <a:close/>
                  </a:path>
                </a:pathLst>
              </a:custGeom>
              <a:solidFill>
                <a:srgbClr val="BBAC89"/>
              </a:solidFill>
              <a:ln w="9525">
                <a:noFill/>
                <a:round/>
                <a:headEnd/>
                <a:tailEnd/>
              </a:ln>
            </p:spPr>
            <p:txBody>
              <a:bodyPr>
                <a:prstTxWarp prst="textNoShape">
                  <a:avLst/>
                </a:prstTxWarp>
              </a:bodyPr>
              <a:lstStyle/>
              <a:p>
                <a:endParaRPr lang="en-US"/>
              </a:p>
            </p:txBody>
          </p:sp>
          <p:sp>
            <p:nvSpPr>
              <p:cNvPr id="30853" name="Freeform 252"/>
              <p:cNvSpPr>
                <a:spLocks/>
              </p:cNvSpPr>
              <p:nvPr/>
            </p:nvSpPr>
            <p:spPr bwMode="auto">
              <a:xfrm>
                <a:off x="3335" y="1671"/>
                <a:ext cx="48" cy="290"/>
              </a:xfrm>
              <a:custGeom>
                <a:avLst/>
                <a:gdLst>
                  <a:gd name="T0" fmla="*/ 594 w 629"/>
                  <a:gd name="T1" fmla="*/ 27 h 3772"/>
                  <a:gd name="T2" fmla="*/ 612 w 629"/>
                  <a:gd name="T3" fmla="*/ 97 h 3772"/>
                  <a:gd name="T4" fmla="*/ 621 w 629"/>
                  <a:gd name="T5" fmla="*/ 160 h 3772"/>
                  <a:gd name="T6" fmla="*/ 629 w 629"/>
                  <a:gd name="T7" fmla="*/ 222 h 3772"/>
                  <a:gd name="T8" fmla="*/ 629 w 629"/>
                  <a:gd name="T9" fmla="*/ 284 h 3772"/>
                  <a:gd name="T10" fmla="*/ 621 w 629"/>
                  <a:gd name="T11" fmla="*/ 345 h 3772"/>
                  <a:gd name="T12" fmla="*/ 612 w 629"/>
                  <a:gd name="T13" fmla="*/ 417 h 3772"/>
                  <a:gd name="T14" fmla="*/ 603 w 629"/>
                  <a:gd name="T15" fmla="*/ 478 h 3772"/>
                  <a:gd name="T16" fmla="*/ 603 w 629"/>
                  <a:gd name="T17" fmla="*/ 540 h 3772"/>
                  <a:gd name="T18" fmla="*/ 603 w 629"/>
                  <a:gd name="T19" fmla="*/ 603 h 3772"/>
                  <a:gd name="T20" fmla="*/ 612 w 629"/>
                  <a:gd name="T21" fmla="*/ 664 h 3772"/>
                  <a:gd name="T22" fmla="*/ 612 w 629"/>
                  <a:gd name="T23" fmla="*/ 726 h 3772"/>
                  <a:gd name="T24" fmla="*/ 603 w 629"/>
                  <a:gd name="T25" fmla="*/ 841 h 3772"/>
                  <a:gd name="T26" fmla="*/ 585 w 629"/>
                  <a:gd name="T27" fmla="*/ 1010 h 3772"/>
                  <a:gd name="T28" fmla="*/ 559 w 629"/>
                  <a:gd name="T29" fmla="*/ 1187 h 3772"/>
                  <a:gd name="T30" fmla="*/ 541 w 629"/>
                  <a:gd name="T31" fmla="*/ 1355 h 3772"/>
                  <a:gd name="T32" fmla="*/ 514 w 629"/>
                  <a:gd name="T33" fmla="*/ 1514 h 3772"/>
                  <a:gd name="T34" fmla="*/ 391 w 629"/>
                  <a:gd name="T35" fmla="*/ 2294 h 3772"/>
                  <a:gd name="T36" fmla="*/ 329 w 629"/>
                  <a:gd name="T37" fmla="*/ 2453 h 3772"/>
                  <a:gd name="T38" fmla="*/ 284 w 629"/>
                  <a:gd name="T39" fmla="*/ 2595 h 3772"/>
                  <a:gd name="T40" fmla="*/ 240 w 629"/>
                  <a:gd name="T41" fmla="*/ 2744 h 3772"/>
                  <a:gd name="T42" fmla="*/ 204 w 629"/>
                  <a:gd name="T43" fmla="*/ 2905 h 3772"/>
                  <a:gd name="T44" fmla="*/ 169 w 629"/>
                  <a:gd name="T45" fmla="*/ 3125 h 3772"/>
                  <a:gd name="T46" fmla="*/ 142 w 629"/>
                  <a:gd name="T47" fmla="*/ 3347 h 3772"/>
                  <a:gd name="T48" fmla="*/ 98 w 629"/>
                  <a:gd name="T49" fmla="*/ 3560 h 3772"/>
                  <a:gd name="T50" fmla="*/ 9 w 629"/>
                  <a:gd name="T51" fmla="*/ 3772 h 3772"/>
                  <a:gd name="T52" fmla="*/ 9 w 629"/>
                  <a:gd name="T53" fmla="*/ 3719 h 3772"/>
                  <a:gd name="T54" fmla="*/ 18 w 629"/>
                  <a:gd name="T55" fmla="*/ 3621 h 3772"/>
                  <a:gd name="T56" fmla="*/ 36 w 629"/>
                  <a:gd name="T57" fmla="*/ 3532 h 3772"/>
                  <a:gd name="T58" fmla="*/ 36 w 629"/>
                  <a:gd name="T59" fmla="*/ 3435 h 3772"/>
                  <a:gd name="T60" fmla="*/ 36 w 629"/>
                  <a:gd name="T61" fmla="*/ 3355 h 3772"/>
                  <a:gd name="T62" fmla="*/ 36 w 629"/>
                  <a:gd name="T63" fmla="*/ 3294 h 3772"/>
                  <a:gd name="T64" fmla="*/ 27 w 629"/>
                  <a:gd name="T65" fmla="*/ 3232 h 3772"/>
                  <a:gd name="T66" fmla="*/ 27 w 629"/>
                  <a:gd name="T67" fmla="*/ 3170 h 3772"/>
                  <a:gd name="T68" fmla="*/ 36 w 629"/>
                  <a:gd name="T69" fmla="*/ 3020 h 3772"/>
                  <a:gd name="T70" fmla="*/ 63 w 629"/>
                  <a:gd name="T71" fmla="*/ 2789 h 3772"/>
                  <a:gd name="T72" fmla="*/ 115 w 629"/>
                  <a:gd name="T73" fmla="*/ 2568 h 3772"/>
                  <a:gd name="T74" fmla="*/ 178 w 629"/>
                  <a:gd name="T75" fmla="*/ 2337 h 3772"/>
                  <a:gd name="T76" fmla="*/ 230 w 629"/>
                  <a:gd name="T77" fmla="*/ 2046 h 3772"/>
                  <a:gd name="T78" fmla="*/ 293 w 629"/>
                  <a:gd name="T79" fmla="*/ 1674 h 3772"/>
                  <a:gd name="T80" fmla="*/ 363 w 629"/>
                  <a:gd name="T81" fmla="*/ 1302 h 3772"/>
                  <a:gd name="T82" fmla="*/ 444 w 629"/>
                  <a:gd name="T83" fmla="*/ 930 h 3772"/>
                  <a:gd name="T84" fmla="*/ 488 w 629"/>
                  <a:gd name="T85" fmla="*/ 718 h 3772"/>
                  <a:gd name="T86" fmla="*/ 488 w 629"/>
                  <a:gd name="T87" fmla="*/ 655 h 3772"/>
                  <a:gd name="T88" fmla="*/ 488 w 629"/>
                  <a:gd name="T89" fmla="*/ 593 h 3772"/>
                  <a:gd name="T90" fmla="*/ 488 w 629"/>
                  <a:gd name="T91" fmla="*/ 523 h 3772"/>
                  <a:gd name="T92" fmla="*/ 506 w 629"/>
                  <a:gd name="T93" fmla="*/ 434 h 3772"/>
                  <a:gd name="T94" fmla="*/ 532 w 629"/>
                  <a:gd name="T95" fmla="*/ 310 h 3772"/>
                  <a:gd name="T96" fmla="*/ 559 w 629"/>
                  <a:gd name="T97" fmla="*/ 186 h 3772"/>
                  <a:gd name="T98" fmla="*/ 577 w 629"/>
                  <a:gd name="T99" fmla="*/ 63 h 3772"/>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629"/>
                  <a:gd name="T151" fmla="*/ 0 h 3772"/>
                  <a:gd name="T152" fmla="*/ 629 w 629"/>
                  <a:gd name="T153" fmla="*/ 3772 h 3772"/>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629" h="3772">
                    <a:moveTo>
                      <a:pt x="594" y="0"/>
                    </a:moveTo>
                    <a:lnTo>
                      <a:pt x="594" y="27"/>
                    </a:lnTo>
                    <a:lnTo>
                      <a:pt x="603" y="63"/>
                    </a:lnTo>
                    <a:lnTo>
                      <a:pt x="612" y="97"/>
                    </a:lnTo>
                    <a:lnTo>
                      <a:pt x="612" y="125"/>
                    </a:lnTo>
                    <a:lnTo>
                      <a:pt x="621" y="160"/>
                    </a:lnTo>
                    <a:lnTo>
                      <a:pt x="629" y="186"/>
                    </a:lnTo>
                    <a:lnTo>
                      <a:pt x="629" y="222"/>
                    </a:lnTo>
                    <a:lnTo>
                      <a:pt x="629" y="248"/>
                    </a:lnTo>
                    <a:lnTo>
                      <a:pt x="629" y="284"/>
                    </a:lnTo>
                    <a:lnTo>
                      <a:pt x="629" y="319"/>
                    </a:lnTo>
                    <a:lnTo>
                      <a:pt x="621" y="345"/>
                    </a:lnTo>
                    <a:lnTo>
                      <a:pt x="621" y="381"/>
                    </a:lnTo>
                    <a:lnTo>
                      <a:pt x="612" y="417"/>
                    </a:lnTo>
                    <a:lnTo>
                      <a:pt x="612" y="443"/>
                    </a:lnTo>
                    <a:lnTo>
                      <a:pt x="603" y="478"/>
                    </a:lnTo>
                    <a:lnTo>
                      <a:pt x="603" y="505"/>
                    </a:lnTo>
                    <a:lnTo>
                      <a:pt x="603" y="540"/>
                    </a:lnTo>
                    <a:lnTo>
                      <a:pt x="603" y="567"/>
                    </a:lnTo>
                    <a:lnTo>
                      <a:pt x="603" y="603"/>
                    </a:lnTo>
                    <a:lnTo>
                      <a:pt x="612" y="629"/>
                    </a:lnTo>
                    <a:lnTo>
                      <a:pt x="612" y="664"/>
                    </a:lnTo>
                    <a:lnTo>
                      <a:pt x="612" y="691"/>
                    </a:lnTo>
                    <a:lnTo>
                      <a:pt x="612" y="726"/>
                    </a:lnTo>
                    <a:lnTo>
                      <a:pt x="612" y="753"/>
                    </a:lnTo>
                    <a:lnTo>
                      <a:pt x="603" y="841"/>
                    </a:lnTo>
                    <a:lnTo>
                      <a:pt x="594" y="930"/>
                    </a:lnTo>
                    <a:lnTo>
                      <a:pt x="585" y="1010"/>
                    </a:lnTo>
                    <a:lnTo>
                      <a:pt x="577" y="1099"/>
                    </a:lnTo>
                    <a:lnTo>
                      <a:pt x="559" y="1187"/>
                    </a:lnTo>
                    <a:lnTo>
                      <a:pt x="550" y="1266"/>
                    </a:lnTo>
                    <a:lnTo>
                      <a:pt x="541" y="1355"/>
                    </a:lnTo>
                    <a:lnTo>
                      <a:pt x="532" y="1444"/>
                    </a:lnTo>
                    <a:lnTo>
                      <a:pt x="514" y="1514"/>
                    </a:lnTo>
                    <a:lnTo>
                      <a:pt x="435" y="1824"/>
                    </a:lnTo>
                    <a:lnTo>
                      <a:pt x="391" y="2294"/>
                    </a:lnTo>
                    <a:lnTo>
                      <a:pt x="355" y="2373"/>
                    </a:lnTo>
                    <a:lnTo>
                      <a:pt x="329" y="2453"/>
                    </a:lnTo>
                    <a:lnTo>
                      <a:pt x="302" y="2524"/>
                    </a:lnTo>
                    <a:lnTo>
                      <a:pt x="284" y="2595"/>
                    </a:lnTo>
                    <a:lnTo>
                      <a:pt x="258" y="2674"/>
                    </a:lnTo>
                    <a:lnTo>
                      <a:pt x="240" y="2744"/>
                    </a:lnTo>
                    <a:lnTo>
                      <a:pt x="222" y="2825"/>
                    </a:lnTo>
                    <a:lnTo>
                      <a:pt x="204" y="2905"/>
                    </a:lnTo>
                    <a:lnTo>
                      <a:pt x="178" y="3020"/>
                    </a:lnTo>
                    <a:lnTo>
                      <a:pt x="169" y="3125"/>
                    </a:lnTo>
                    <a:lnTo>
                      <a:pt x="151" y="3240"/>
                    </a:lnTo>
                    <a:lnTo>
                      <a:pt x="142" y="3347"/>
                    </a:lnTo>
                    <a:lnTo>
                      <a:pt x="125" y="3453"/>
                    </a:lnTo>
                    <a:lnTo>
                      <a:pt x="98" y="3560"/>
                    </a:lnTo>
                    <a:lnTo>
                      <a:pt x="63" y="3665"/>
                    </a:lnTo>
                    <a:lnTo>
                      <a:pt x="9" y="3772"/>
                    </a:lnTo>
                    <a:lnTo>
                      <a:pt x="0" y="3764"/>
                    </a:lnTo>
                    <a:lnTo>
                      <a:pt x="9" y="3719"/>
                    </a:lnTo>
                    <a:lnTo>
                      <a:pt x="9" y="3675"/>
                    </a:lnTo>
                    <a:lnTo>
                      <a:pt x="18" y="3621"/>
                    </a:lnTo>
                    <a:lnTo>
                      <a:pt x="27" y="3577"/>
                    </a:lnTo>
                    <a:lnTo>
                      <a:pt x="36" y="3532"/>
                    </a:lnTo>
                    <a:lnTo>
                      <a:pt x="36" y="3480"/>
                    </a:lnTo>
                    <a:lnTo>
                      <a:pt x="36" y="3435"/>
                    </a:lnTo>
                    <a:lnTo>
                      <a:pt x="45" y="3391"/>
                    </a:lnTo>
                    <a:lnTo>
                      <a:pt x="36" y="3355"/>
                    </a:lnTo>
                    <a:lnTo>
                      <a:pt x="36" y="3329"/>
                    </a:lnTo>
                    <a:lnTo>
                      <a:pt x="36" y="3294"/>
                    </a:lnTo>
                    <a:lnTo>
                      <a:pt x="36" y="3268"/>
                    </a:lnTo>
                    <a:lnTo>
                      <a:pt x="27" y="3232"/>
                    </a:lnTo>
                    <a:lnTo>
                      <a:pt x="27" y="3205"/>
                    </a:lnTo>
                    <a:lnTo>
                      <a:pt x="27" y="3170"/>
                    </a:lnTo>
                    <a:lnTo>
                      <a:pt x="27" y="3135"/>
                    </a:lnTo>
                    <a:lnTo>
                      <a:pt x="36" y="3020"/>
                    </a:lnTo>
                    <a:lnTo>
                      <a:pt x="45" y="2905"/>
                    </a:lnTo>
                    <a:lnTo>
                      <a:pt x="63" y="2789"/>
                    </a:lnTo>
                    <a:lnTo>
                      <a:pt x="89" y="2674"/>
                    </a:lnTo>
                    <a:lnTo>
                      <a:pt x="115" y="2568"/>
                    </a:lnTo>
                    <a:lnTo>
                      <a:pt x="142" y="2453"/>
                    </a:lnTo>
                    <a:lnTo>
                      <a:pt x="178" y="2337"/>
                    </a:lnTo>
                    <a:lnTo>
                      <a:pt x="204" y="2232"/>
                    </a:lnTo>
                    <a:lnTo>
                      <a:pt x="230" y="2046"/>
                    </a:lnTo>
                    <a:lnTo>
                      <a:pt x="266" y="1859"/>
                    </a:lnTo>
                    <a:lnTo>
                      <a:pt x="293" y="1674"/>
                    </a:lnTo>
                    <a:lnTo>
                      <a:pt x="329" y="1488"/>
                    </a:lnTo>
                    <a:lnTo>
                      <a:pt x="363" y="1302"/>
                    </a:lnTo>
                    <a:lnTo>
                      <a:pt x="408" y="1115"/>
                    </a:lnTo>
                    <a:lnTo>
                      <a:pt x="444" y="930"/>
                    </a:lnTo>
                    <a:lnTo>
                      <a:pt x="479" y="753"/>
                    </a:lnTo>
                    <a:lnTo>
                      <a:pt x="488" y="718"/>
                    </a:lnTo>
                    <a:lnTo>
                      <a:pt x="488" y="682"/>
                    </a:lnTo>
                    <a:lnTo>
                      <a:pt x="488" y="655"/>
                    </a:lnTo>
                    <a:lnTo>
                      <a:pt x="488" y="621"/>
                    </a:lnTo>
                    <a:lnTo>
                      <a:pt x="488" y="593"/>
                    </a:lnTo>
                    <a:lnTo>
                      <a:pt x="488" y="558"/>
                    </a:lnTo>
                    <a:lnTo>
                      <a:pt x="488" y="523"/>
                    </a:lnTo>
                    <a:lnTo>
                      <a:pt x="496" y="496"/>
                    </a:lnTo>
                    <a:lnTo>
                      <a:pt x="506" y="434"/>
                    </a:lnTo>
                    <a:lnTo>
                      <a:pt x="514" y="373"/>
                    </a:lnTo>
                    <a:lnTo>
                      <a:pt x="532" y="310"/>
                    </a:lnTo>
                    <a:lnTo>
                      <a:pt x="541" y="248"/>
                    </a:lnTo>
                    <a:lnTo>
                      <a:pt x="559" y="186"/>
                    </a:lnTo>
                    <a:lnTo>
                      <a:pt x="568" y="125"/>
                    </a:lnTo>
                    <a:lnTo>
                      <a:pt x="577" y="63"/>
                    </a:lnTo>
                    <a:lnTo>
                      <a:pt x="594" y="0"/>
                    </a:lnTo>
                    <a:close/>
                  </a:path>
                </a:pathLst>
              </a:custGeom>
              <a:solidFill>
                <a:srgbClr val="CD5B38"/>
              </a:solidFill>
              <a:ln w="9525">
                <a:noFill/>
                <a:round/>
                <a:headEnd/>
                <a:tailEnd/>
              </a:ln>
            </p:spPr>
            <p:txBody>
              <a:bodyPr>
                <a:prstTxWarp prst="textNoShape">
                  <a:avLst/>
                </a:prstTxWarp>
              </a:bodyPr>
              <a:lstStyle/>
              <a:p>
                <a:endParaRPr lang="en-US"/>
              </a:p>
            </p:txBody>
          </p:sp>
        </p:grpSp>
        <p:grpSp>
          <p:nvGrpSpPr>
            <p:cNvPr id="30734" name="Group 152"/>
            <p:cNvGrpSpPr>
              <a:grpSpLocks/>
            </p:cNvGrpSpPr>
            <p:nvPr/>
          </p:nvGrpSpPr>
          <p:grpSpPr bwMode="auto">
            <a:xfrm>
              <a:off x="4703" y="846"/>
              <a:ext cx="539" cy="1116"/>
              <a:chOff x="3773" y="1061"/>
              <a:chExt cx="1530" cy="2717"/>
            </a:xfrm>
          </p:grpSpPr>
          <p:sp>
            <p:nvSpPr>
              <p:cNvPr id="30735" name="AutoShape 6"/>
              <p:cNvSpPr>
                <a:spLocks noChangeAspect="1" noChangeArrowheads="1" noTextEdit="1"/>
              </p:cNvSpPr>
              <p:nvPr/>
            </p:nvSpPr>
            <p:spPr bwMode="auto">
              <a:xfrm>
                <a:off x="3773" y="1061"/>
                <a:ext cx="1530" cy="2717"/>
              </a:xfrm>
              <a:prstGeom prst="rect">
                <a:avLst/>
              </a:prstGeom>
              <a:noFill/>
              <a:ln w="9525">
                <a:noFill/>
                <a:miter lim="800000"/>
                <a:headEnd/>
                <a:tailEnd/>
              </a:ln>
            </p:spPr>
            <p:txBody>
              <a:bodyPr>
                <a:prstTxWarp prst="textNoShape">
                  <a:avLst/>
                </a:prstTxWarp>
              </a:bodyPr>
              <a:lstStyle/>
              <a:p>
                <a:endParaRPr lang="en-US"/>
              </a:p>
            </p:txBody>
          </p:sp>
          <p:sp>
            <p:nvSpPr>
              <p:cNvPr id="30736" name="Freeform 8"/>
              <p:cNvSpPr>
                <a:spLocks/>
              </p:cNvSpPr>
              <p:nvPr/>
            </p:nvSpPr>
            <p:spPr bwMode="auto">
              <a:xfrm>
                <a:off x="3785" y="1081"/>
                <a:ext cx="1500" cy="2688"/>
              </a:xfrm>
              <a:custGeom>
                <a:avLst/>
                <a:gdLst>
                  <a:gd name="T0" fmla="*/ 8993 w 13503"/>
                  <a:gd name="T1" fmla="*/ 2789 h 24199"/>
                  <a:gd name="T2" fmla="*/ 9541 w 13503"/>
                  <a:gd name="T3" fmla="*/ 3991 h 24199"/>
                  <a:gd name="T4" fmla="*/ 11642 w 13503"/>
                  <a:gd name="T5" fmla="*/ 5416 h 24199"/>
                  <a:gd name="T6" fmla="*/ 11906 w 13503"/>
                  <a:gd name="T7" fmla="*/ 7388 h 24199"/>
                  <a:gd name="T8" fmla="*/ 11262 w 13503"/>
                  <a:gd name="T9" fmla="*/ 7715 h 24199"/>
                  <a:gd name="T10" fmla="*/ 10277 w 13503"/>
                  <a:gd name="T11" fmla="*/ 7493 h 24199"/>
                  <a:gd name="T12" fmla="*/ 9015 w 13503"/>
                  <a:gd name="T13" fmla="*/ 6014 h 24199"/>
                  <a:gd name="T14" fmla="*/ 8843 w 13503"/>
                  <a:gd name="T15" fmla="*/ 7462 h 24199"/>
                  <a:gd name="T16" fmla="*/ 12386 w 13503"/>
                  <a:gd name="T17" fmla="*/ 13681 h 24199"/>
                  <a:gd name="T18" fmla="*/ 13281 w 13503"/>
                  <a:gd name="T19" fmla="*/ 14238 h 24199"/>
                  <a:gd name="T20" fmla="*/ 13435 w 13503"/>
                  <a:gd name="T21" fmla="*/ 15037 h 24199"/>
                  <a:gd name="T22" fmla="*/ 12441 w 13503"/>
                  <a:gd name="T23" fmla="*/ 15834 h 24199"/>
                  <a:gd name="T24" fmla="*/ 11525 w 13503"/>
                  <a:gd name="T25" fmla="*/ 15880 h 24199"/>
                  <a:gd name="T26" fmla="*/ 11066 w 13503"/>
                  <a:gd name="T27" fmla="*/ 14959 h 24199"/>
                  <a:gd name="T28" fmla="*/ 10454 w 13503"/>
                  <a:gd name="T29" fmla="*/ 13448 h 24199"/>
                  <a:gd name="T30" fmla="*/ 9174 w 13503"/>
                  <a:gd name="T31" fmla="*/ 18615 h 24199"/>
                  <a:gd name="T32" fmla="*/ 10522 w 13503"/>
                  <a:gd name="T33" fmla="*/ 22348 h 24199"/>
                  <a:gd name="T34" fmla="*/ 10739 w 13503"/>
                  <a:gd name="T35" fmla="*/ 22801 h 24199"/>
                  <a:gd name="T36" fmla="*/ 10131 w 13503"/>
                  <a:gd name="T37" fmla="*/ 23487 h 24199"/>
                  <a:gd name="T38" fmla="*/ 8626 w 13503"/>
                  <a:gd name="T39" fmla="*/ 22997 h 24199"/>
                  <a:gd name="T40" fmla="*/ 6734 w 13503"/>
                  <a:gd name="T41" fmla="*/ 20379 h 24199"/>
                  <a:gd name="T42" fmla="*/ 7260 w 13503"/>
                  <a:gd name="T43" fmla="*/ 18593 h 24199"/>
                  <a:gd name="T44" fmla="*/ 6366 w 13503"/>
                  <a:gd name="T45" fmla="*/ 18493 h 24199"/>
                  <a:gd name="T46" fmla="*/ 6443 w 13503"/>
                  <a:gd name="T47" fmla="*/ 20253 h 24199"/>
                  <a:gd name="T48" fmla="*/ 6003 w 13503"/>
                  <a:gd name="T49" fmla="*/ 21332 h 24199"/>
                  <a:gd name="T50" fmla="*/ 4429 w 13503"/>
                  <a:gd name="T51" fmla="*/ 23034 h 24199"/>
                  <a:gd name="T52" fmla="*/ 3680 w 13503"/>
                  <a:gd name="T53" fmla="*/ 24158 h 24199"/>
                  <a:gd name="T54" fmla="*/ 2777 w 13503"/>
                  <a:gd name="T55" fmla="*/ 23967 h 24199"/>
                  <a:gd name="T56" fmla="*/ 2287 w 13503"/>
                  <a:gd name="T57" fmla="*/ 23913 h 24199"/>
                  <a:gd name="T58" fmla="*/ 2246 w 13503"/>
                  <a:gd name="T59" fmla="*/ 23078 h 24199"/>
                  <a:gd name="T60" fmla="*/ 3626 w 13503"/>
                  <a:gd name="T61" fmla="*/ 22126 h 24199"/>
                  <a:gd name="T62" fmla="*/ 4179 w 13503"/>
                  <a:gd name="T63" fmla="*/ 19795 h 24199"/>
                  <a:gd name="T64" fmla="*/ 3640 w 13503"/>
                  <a:gd name="T65" fmla="*/ 20034 h 24199"/>
                  <a:gd name="T66" fmla="*/ 3598 w 13503"/>
                  <a:gd name="T67" fmla="*/ 19835 h 24199"/>
                  <a:gd name="T68" fmla="*/ 3058 w 13503"/>
                  <a:gd name="T69" fmla="*/ 19903 h 24199"/>
                  <a:gd name="T70" fmla="*/ 2564 w 13503"/>
                  <a:gd name="T71" fmla="*/ 20034 h 24199"/>
                  <a:gd name="T72" fmla="*/ 2392 w 13503"/>
                  <a:gd name="T73" fmla="*/ 19849 h 24199"/>
                  <a:gd name="T74" fmla="*/ 1661 w 13503"/>
                  <a:gd name="T75" fmla="*/ 19935 h 24199"/>
                  <a:gd name="T76" fmla="*/ 1847 w 13503"/>
                  <a:gd name="T77" fmla="*/ 19659 h 24199"/>
                  <a:gd name="T78" fmla="*/ 758 w 13503"/>
                  <a:gd name="T79" fmla="*/ 19490 h 24199"/>
                  <a:gd name="T80" fmla="*/ 427 w 13503"/>
                  <a:gd name="T81" fmla="*/ 19096 h 24199"/>
                  <a:gd name="T82" fmla="*/ 536 w 13503"/>
                  <a:gd name="T83" fmla="*/ 18828 h 24199"/>
                  <a:gd name="T84" fmla="*/ 4147 w 13503"/>
                  <a:gd name="T85" fmla="*/ 16103 h 24199"/>
                  <a:gd name="T86" fmla="*/ 3032 w 13503"/>
                  <a:gd name="T87" fmla="*/ 14343 h 24199"/>
                  <a:gd name="T88" fmla="*/ 2681 w 13503"/>
                  <a:gd name="T89" fmla="*/ 15721 h 24199"/>
                  <a:gd name="T90" fmla="*/ 1497 w 13503"/>
                  <a:gd name="T91" fmla="*/ 16220 h 24199"/>
                  <a:gd name="T92" fmla="*/ 735 w 13503"/>
                  <a:gd name="T93" fmla="*/ 15712 h 24199"/>
                  <a:gd name="T94" fmla="*/ 323 w 13503"/>
                  <a:gd name="T95" fmla="*/ 14937 h 24199"/>
                  <a:gd name="T96" fmla="*/ 735 w 13503"/>
                  <a:gd name="T97" fmla="*/ 13871 h 24199"/>
                  <a:gd name="T98" fmla="*/ 1684 w 13503"/>
                  <a:gd name="T99" fmla="*/ 13780 h 24199"/>
                  <a:gd name="T100" fmla="*/ 4302 w 13503"/>
                  <a:gd name="T101" fmla="*/ 9253 h 24199"/>
                  <a:gd name="T102" fmla="*/ 4946 w 13503"/>
                  <a:gd name="T103" fmla="*/ 7394 h 24199"/>
                  <a:gd name="T104" fmla="*/ 5095 w 13503"/>
                  <a:gd name="T105" fmla="*/ 6214 h 24199"/>
                  <a:gd name="T106" fmla="*/ 4174 w 13503"/>
                  <a:gd name="T107" fmla="*/ 6568 h 24199"/>
                  <a:gd name="T108" fmla="*/ 2518 w 13503"/>
                  <a:gd name="T109" fmla="*/ 7964 h 24199"/>
                  <a:gd name="T110" fmla="*/ 2400 w 13503"/>
                  <a:gd name="T111" fmla="*/ 5203 h 24199"/>
                  <a:gd name="T112" fmla="*/ 4397 w 13503"/>
                  <a:gd name="T113" fmla="*/ 4364 h 24199"/>
                  <a:gd name="T114" fmla="*/ 5431 w 13503"/>
                  <a:gd name="T115" fmla="*/ 2544 h 24199"/>
                  <a:gd name="T116" fmla="*/ 5849 w 13503"/>
                  <a:gd name="T117" fmla="*/ 1316 h 24199"/>
                  <a:gd name="T118" fmla="*/ 7065 w 13503"/>
                  <a:gd name="T119" fmla="*/ 40 h 24199"/>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3503"/>
                  <a:gd name="T181" fmla="*/ 0 h 24199"/>
                  <a:gd name="T182" fmla="*/ 13503 w 13503"/>
                  <a:gd name="T183" fmla="*/ 24199 h 24199"/>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3503" h="24199">
                    <a:moveTo>
                      <a:pt x="8331" y="549"/>
                    </a:moveTo>
                    <a:lnTo>
                      <a:pt x="8412" y="776"/>
                    </a:lnTo>
                    <a:lnTo>
                      <a:pt x="8498" y="1007"/>
                    </a:lnTo>
                    <a:lnTo>
                      <a:pt x="8576" y="1238"/>
                    </a:lnTo>
                    <a:lnTo>
                      <a:pt x="8652" y="1483"/>
                    </a:lnTo>
                    <a:lnTo>
                      <a:pt x="8707" y="1728"/>
                    </a:lnTo>
                    <a:lnTo>
                      <a:pt x="8752" y="1982"/>
                    </a:lnTo>
                    <a:lnTo>
                      <a:pt x="8775" y="2237"/>
                    </a:lnTo>
                    <a:lnTo>
                      <a:pt x="8770" y="2508"/>
                    </a:lnTo>
                    <a:lnTo>
                      <a:pt x="8852" y="2590"/>
                    </a:lnTo>
                    <a:lnTo>
                      <a:pt x="8925" y="2690"/>
                    </a:lnTo>
                    <a:lnTo>
                      <a:pt x="8993" y="2789"/>
                    </a:lnTo>
                    <a:lnTo>
                      <a:pt x="9057" y="2903"/>
                    </a:lnTo>
                    <a:lnTo>
                      <a:pt x="9115" y="3012"/>
                    </a:lnTo>
                    <a:lnTo>
                      <a:pt x="9174" y="3126"/>
                    </a:lnTo>
                    <a:lnTo>
                      <a:pt x="9238" y="3238"/>
                    </a:lnTo>
                    <a:lnTo>
                      <a:pt x="9306" y="3357"/>
                    </a:lnTo>
                    <a:lnTo>
                      <a:pt x="9342" y="3443"/>
                    </a:lnTo>
                    <a:lnTo>
                      <a:pt x="9370" y="3538"/>
                    </a:lnTo>
                    <a:lnTo>
                      <a:pt x="9388" y="3638"/>
                    </a:lnTo>
                    <a:lnTo>
                      <a:pt x="9410" y="3738"/>
                    </a:lnTo>
                    <a:lnTo>
                      <a:pt x="9433" y="3828"/>
                    </a:lnTo>
                    <a:lnTo>
                      <a:pt x="9478" y="3919"/>
                    </a:lnTo>
                    <a:lnTo>
                      <a:pt x="9541" y="3991"/>
                    </a:lnTo>
                    <a:lnTo>
                      <a:pt x="9641" y="4055"/>
                    </a:lnTo>
                    <a:lnTo>
                      <a:pt x="9918" y="4045"/>
                    </a:lnTo>
                    <a:lnTo>
                      <a:pt x="10195" y="4065"/>
                    </a:lnTo>
                    <a:lnTo>
                      <a:pt x="10468" y="4109"/>
                    </a:lnTo>
                    <a:lnTo>
                      <a:pt x="10726" y="4187"/>
                    </a:lnTo>
                    <a:lnTo>
                      <a:pt x="10962" y="4300"/>
                    </a:lnTo>
                    <a:lnTo>
                      <a:pt x="11176" y="4454"/>
                    </a:lnTo>
                    <a:lnTo>
                      <a:pt x="11347" y="4653"/>
                    </a:lnTo>
                    <a:lnTo>
                      <a:pt x="11489" y="4908"/>
                    </a:lnTo>
                    <a:lnTo>
                      <a:pt x="11543" y="5071"/>
                    </a:lnTo>
                    <a:lnTo>
                      <a:pt x="11593" y="5243"/>
                    </a:lnTo>
                    <a:lnTo>
                      <a:pt x="11642" y="5416"/>
                    </a:lnTo>
                    <a:lnTo>
                      <a:pt x="11702" y="5592"/>
                    </a:lnTo>
                    <a:lnTo>
                      <a:pt x="11760" y="5761"/>
                    </a:lnTo>
                    <a:lnTo>
                      <a:pt x="11842" y="5923"/>
                    </a:lnTo>
                    <a:lnTo>
                      <a:pt x="11937" y="6074"/>
                    </a:lnTo>
                    <a:lnTo>
                      <a:pt x="12059" y="6218"/>
                    </a:lnTo>
                    <a:lnTo>
                      <a:pt x="12101" y="6377"/>
                    </a:lnTo>
                    <a:lnTo>
                      <a:pt x="12123" y="6550"/>
                    </a:lnTo>
                    <a:lnTo>
                      <a:pt x="12119" y="6726"/>
                    </a:lnTo>
                    <a:lnTo>
                      <a:pt x="12101" y="6904"/>
                    </a:lnTo>
                    <a:lnTo>
                      <a:pt x="12055" y="7075"/>
                    </a:lnTo>
                    <a:lnTo>
                      <a:pt x="11992" y="7239"/>
                    </a:lnTo>
                    <a:lnTo>
                      <a:pt x="11906" y="7388"/>
                    </a:lnTo>
                    <a:lnTo>
                      <a:pt x="11802" y="7529"/>
                    </a:lnTo>
                    <a:lnTo>
                      <a:pt x="11756" y="7566"/>
                    </a:lnTo>
                    <a:lnTo>
                      <a:pt x="11715" y="7607"/>
                    </a:lnTo>
                    <a:lnTo>
                      <a:pt x="11674" y="7639"/>
                    </a:lnTo>
                    <a:lnTo>
                      <a:pt x="11638" y="7671"/>
                    </a:lnTo>
                    <a:lnTo>
                      <a:pt x="11593" y="7693"/>
                    </a:lnTo>
                    <a:lnTo>
                      <a:pt x="11547" y="7720"/>
                    </a:lnTo>
                    <a:lnTo>
                      <a:pt x="11497" y="7733"/>
                    </a:lnTo>
                    <a:lnTo>
                      <a:pt x="11447" y="7752"/>
                    </a:lnTo>
                    <a:lnTo>
                      <a:pt x="11379" y="7747"/>
                    </a:lnTo>
                    <a:lnTo>
                      <a:pt x="11320" y="7738"/>
                    </a:lnTo>
                    <a:lnTo>
                      <a:pt x="11262" y="7715"/>
                    </a:lnTo>
                    <a:lnTo>
                      <a:pt x="11212" y="7697"/>
                    </a:lnTo>
                    <a:lnTo>
                      <a:pt x="11156" y="7671"/>
                    </a:lnTo>
                    <a:lnTo>
                      <a:pt x="11102" y="7647"/>
                    </a:lnTo>
                    <a:lnTo>
                      <a:pt x="11044" y="7629"/>
                    </a:lnTo>
                    <a:lnTo>
                      <a:pt x="10989" y="7621"/>
                    </a:lnTo>
                    <a:lnTo>
                      <a:pt x="10875" y="7607"/>
                    </a:lnTo>
                    <a:lnTo>
                      <a:pt x="10767" y="7602"/>
                    </a:lnTo>
                    <a:lnTo>
                      <a:pt x="10662" y="7593"/>
                    </a:lnTo>
                    <a:lnTo>
                      <a:pt x="10562" y="7589"/>
                    </a:lnTo>
                    <a:lnTo>
                      <a:pt x="10463" y="7570"/>
                    </a:lnTo>
                    <a:lnTo>
                      <a:pt x="10368" y="7539"/>
                    </a:lnTo>
                    <a:lnTo>
                      <a:pt x="10277" y="7493"/>
                    </a:lnTo>
                    <a:lnTo>
                      <a:pt x="10195" y="7434"/>
                    </a:lnTo>
                    <a:lnTo>
                      <a:pt x="10041" y="7217"/>
                    </a:lnTo>
                    <a:lnTo>
                      <a:pt x="9932" y="6981"/>
                    </a:lnTo>
                    <a:lnTo>
                      <a:pt x="9850" y="6732"/>
                    </a:lnTo>
                    <a:lnTo>
                      <a:pt x="9782" y="6481"/>
                    </a:lnTo>
                    <a:lnTo>
                      <a:pt x="9701" y="6232"/>
                    </a:lnTo>
                    <a:lnTo>
                      <a:pt x="9597" y="6001"/>
                    </a:lnTo>
                    <a:lnTo>
                      <a:pt x="9442" y="5793"/>
                    </a:lnTo>
                    <a:lnTo>
                      <a:pt x="9234" y="5624"/>
                    </a:lnTo>
                    <a:lnTo>
                      <a:pt x="9165" y="5761"/>
                    </a:lnTo>
                    <a:lnTo>
                      <a:pt x="9097" y="5892"/>
                    </a:lnTo>
                    <a:lnTo>
                      <a:pt x="9015" y="6014"/>
                    </a:lnTo>
                    <a:lnTo>
                      <a:pt x="8933" y="6142"/>
                    </a:lnTo>
                    <a:lnTo>
                      <a:pt x="8852" y="6260"/>
                    </a:lnTo>
                    <a:lnTo>
                      <a:pt x="8775" y="6387"/>
                    </a:lnTo>
                    <a:lnTo>
                      <a:pt x="8702" y="6513"/>
                    </a:lnTo>
                    <a:lnTo>
                      <a:pt x="8644" y="6658"/>
                    </a:lnTo>
                    <a:lnTo>
                      <a:pt x="8720" y="6750"/>
                    </a:lnTo>
                    <a:lnTo>
                      <a:pt x="8775" y="6858"/>
                    </a:lnTo>
                    <a:lnTo>
                      <a:pt x="8807" y="6971"/>
                    </a:lnTo>
                    <a:lnTo>
                      <a:pt x="8829" y="7095"/>
                    </a:lnTo>
                    <a:lnTo>
                      <a:pt x="8834" y="7212"/>
                    </a:lnTo>
                    <a:lnTo>
                      <a:pt x="8839" y="7339"/>
                    </a:lnTo>
                    <a:lnTo>
                      <a:pt x="8843" y="7462"/>
                    </a:lnTo>
                    <a:lnTo>
                      <a:pt x="8866" y="7584"/>
                    </a:lnTo>
                    <a:lnTo>
                      <a:pt x="9210" y="8355"/>
                    </a:lnTo>
                    <a:lnTo>
                      <a:pt x="9560" y="9130"/>
                    </a:lnTo>
                    <a:lnTo>
                      <a:pt x="9900" y="9902"/>
                    </a:lnTo>
                    <a:lnTo>
                      <a:pt x="10259" y="10677"/>
                    </a:lnTo>
                    <a:lnTo>
                      <a:pt x="10631" y="11439"/>
                    </a:lnTo>
                    <a:lnTo>
                      <a:pt x="11034" y="12192"/>
                    </a:lnTo>
                    <a:lnTo>
                      <a:pt x="11475" y="12923"/>
                    </a:lnTo>
                    <a:lnTo>
                      <a:pt x="11965" y="13639"/>
                    </a:lnTo>
                    <a:lnTo>
                      <a:pt x="12101" y="13703"/>
                    </a:lnTo>
                    <a:lnTo>
                      <a:pt x="12246" y="13711"/>
                    </a:lnTo>
                    <a:lnTo>
                      <a:pt x="12386" y="13681"/>
                    </a:lnTo>
                    <a:lnTo>
                      <a:pt x="12536" y="13639"/>
                    </a:lnTo>
                    <a:lnTo>
                      <a:pt x="12677" y="13599"/>
                    </a:lnTo>
                    <a:lnTo>
                      <a:pt x="12817" y="13589"/>
                    </a:lnTo>
                    <a:lnTo>
                      <a:pt x="12954" y="13630"/>
                    </a:lnTo>
                    <a:lnTo>
                      <a:pt x="13094" y="13749"/>
                    </a:lnTo>
                    <a:lnTo>
                      <a:pt x="13117" y="13816"/>
                    </a:lnTo>
                    <a:lnTo>
                      <a:pt x="13162" y="13889"/>
                    </a:lnTo>
                    <a:lnTo>
                      <a:pt x="13208" y="13956"/>
                    </a:lnTo>
                    <a:lnTo>
                      <a:pt x="13257" y="14030"/>
                    </a:lnTo>
                    <a:lnTo>
                      <a:pt x="13289" y="14098"/>
                    </a:lnTo>
                    <a:lnTo>
                      <a:pt x="13303" y="14165"/>
                    </a:lnTo>
                    <a:lnTo>
                      <a:pt x="13281" y="14238"/>
                    </a:lnTo>
                    <a:lnTo>
                      <a:pt x="13221" y="14325"/>
                    </a:lnTo>
                    <a:lnTo>
                      <a:pt x="13267" y="14361"/>
                    </a:lnTo>
                    <a:lnTo>
                      <a:pt x="13312" y="14401"/>
                    </a:lnTo>
                    <a:lnTo>
                      <a:pt x="13343" y="14451"/>
                    </a:lnTo>
                    <a:lnTo>
                      <a:pt x="13381" y="14506"/>
                    </a:lnTo>
                    <a:lnTo>
                      <a:pt x="13407" y="14556"/>
                    </a:lnTo>
                    <a:lnTo>
                      <a:pt x="13435" y="14614"/>
                    </a:lnTo>
                    <a:lnTo>
                      <a:pt x="13462" y="14669"/>
                    </a:lnTo>
                    <a:lnTo>
                      <a:pt x="13498" y="14728"/>
                    </a:lnTo>
                    <a:lnTo>
                      <a:pt x="13503" y="14841"/>
                    </a:lnTo>
                    <a:lnTo>
                      <a:pt x="13485" y="14945"/>
                    </a:lnTo>
                    <a:lnTo>
                      <a:pt x="13435" y="15037"/>
                    </a:lnTo>
                    <a:lnTo>
                      <a:pt x="13375" y="15122"/>
                    </a:lnTo>
                    <a:lnTo>
                      <a:pt x="13307" y="15204"/>
                    </a:lnTo>
                    <a:lnTo>
                      <a:pt x="13239" y="15286"/>
                    </a:lnTo>
                    <a:lnTo>
                      <a:pt x="13185" y="15368"/>
                    </a:lnTo>
                    <a:lnTo>
                      <a:pt x="13149" y="15467"/>
                    </a:lnTo>
                    <a:lnTo>
                      <a:pt x="13058" y="15553"/>
                    </a:lnTo>
                    <a:lnTo>
                      <a:pt x="12962" y="15613"/>
                    </a:lnTo>
                    <a:lnTo>
                      <a:pt x="12854" y="15649"/>
                    </a:lnTo>
                    <a:lnTo>
                      <a:pt x="12745" y="15685"/>
                    </a:lnTo>
                    <a:lnTo>
                      <a:pt x="12636" y="15712"/>
                    </a:lnTo>
                    <a:lnTo>
                      <a:pt x="12532" y="15762"/>
                    </a:lnTo>
                    <a:lnTo>
                      <a:pt x="12441" y="15834"/>
                    </a:lnTo>
                    <a:lnTo>
                      <a:pt x="12373" y="15948"/>
                    </a:lnTo>
                    <a:lnTo>
                      <a:pt x="12300" y="15975"/>
                    </a:lnTo>
                    <a:lnTo>
                      <a:pt x="12232" y="16003"/>
                    </a:lnTo>
                    <a:lnTo>
                      <a:pt x="12159" y="16030"/>
                    </a:lnTo>
                    <a:lnTo>
                      <a:pt x="12091" y="16057"/>
                    </a:lnTo>
                    <a:lnTo>
                      <a:pt x="12019" y="16071"/>
                    </a:lnTo>
                    <a:lnTo>
                      <a:pt x="11946" y="16079"/>
                    </a:lnTo>
                    <a:lnTo>
                      <a:pt x="11874" y="16075"/>
                    </a:lnTo>
                    <a:lnTo>
                      <a:pt x="11802" y="16057"/>
                    </a:lnTo>
                    <a:lnTo>
                      <a:pt x="11702" y="16007"/>
                    </a:lnTo>
                    <a:lnTo>
                      <a:pt x="11611" y="15953"/>
                    </a:lnTo>
                    <a:lnTo>
                      <a:pt x="11525" y="15880"/>
                    </a:lnTo>
                    <a:lnTo>
                      <a:pt x="11457" y="15808"/>
                    </a:lnTo>
                    <a:lnTo>
                      <a:pt x="11393" y="15721"/>
                    </a:lnTo>
                    <a:lnTo>
                      <a:pt x="11347" y="15626"/>
                    </a:lnTo>
                    <a:lnTo>
                      <a:pt x="11320" y="15521"/>
                    </a:lnTo>
                    <a:lnTo>
                      <a:pt x="11320" y="15413"/>
                    </a:lnTo>
                    <a:lnTo>
                      <a:pt x="11352" y="15308"/>
                    </a:lnTo>
                    <a:lnTo>
                      <a:pt x="11347" y="15232"/>
                    </a:lnTo>
                    <a:lnTo>
                      <a:pt x="11307" y="15168"/>
                    </a:lnTo>
                    <a:lnTo>
                      <a:pt x="11248" y="15122"/>
                    </a:lnTo>
                    <a:lnTo>
                      <a:pt x="11176" y="15073"/>
                    </a:lnTo>
                    <a:lnTo>
                      <a:pt x="11116" y="15023"/>
                    </a:lnTo>
                    <a:lnTo>
                      <a:pt x="11066" y="14959"/>
                    </a:lnTo>
                    <a:lnTo>
                      <a:pt x="11044" y="14877"/>
                    </a:lnTo>
                    <a:lnTo>
                      <a:pt x="11016" y="14796"/>
                    </a:lnTo>
                    <a:lnTo>
                      <a:pt x="11003" y="14724"/>
                    </a:lnTo>
                    <a:lnTo>
                      <a:pt x="10994" y="14650"/>
                    </a:lnTo>
                    <a:lnTo>
                      <a:pt x="10994" y="14578"/>
                    </a:lnTo>
                    <a:lnTo>
                      <a:pt x="10994" y="14501"/>
                    </a:lnTo>
                    <a:lnTo>
                      <a:pt x="10994" y="14424"/>
                    </a:lnTo>
                    <a:lnTo>
                      <a:pt x="10989" y="14343"/>
                    </a:lnTo>
                    <a:lnTo>
                      <a:pt x="10989" y="14265"/>
                    </a:lnTo>
                    <a:lnTo>
                      <a:pt x="10807" y="13994"/>
                    </a:lnTo>
                    <a:lnTo>
                      <a:pt x="10631" y="13725"/>
                    </a:lnTo>
                    <a:lnTo>
                      <a:pt x="10454" y="13448"/>
                    </a:lnTo>
                    <a:lnTo>
                      <a:pt x="10277" y="13181"/>
                    </a:lnTo>
                    <a:lnTo>
                      <a:pt x="10086" y="12909"/>
                    </a:lnTo>
                    <a:lnTo>
                      <a:pt x="9892" y="12655"/>
                    </a:lnTo>
                    <a:lnTo>
                      <a:pt x="9678" y="12405"/>
                    </a:lnTo>
                    <a:lnTo>
                      <a:pt x="9456" y="12178"/>
                    </a:lnTo>
                    <a:lnTo>
                      <a:pt x="9401" y="12124"/>
                    </a:lnTo>
                    <a:lnTo>
                      <a:pt x="9437" y="13181"/>
                    </a:lnTo>
                    <a:lnTo>
                      <a:pt x="9483" y="14269"/>
                    </a:lnTo>
                    <a:lnTo>
                      <a:pt x="9505" y="15372"/>
                    </a:lnTo>
                    <a:lnTo>
                      <a:pt x="9483" y="16478"/>
                    </a:lnTo>
                    <a:lnTo>
                      <a:pt x="9378" y="17563"/>
                    </a:lnTo>
                    <a:lnTo>
                      <a:pt x="9174" y="18615"/>
                    </a:lnTo>
                    <a:lnTo>
                      <a:pt x="8839" y="19618"/>
                    </a:lnTo>
                    <a:lnTo>
                      <a:pt x="8349" y="20561"/>
                    </a:lnTo>
                    <a:lnTo>
                      <a:pt x="8494" y="20861"/>
                    </a:lnTo>
                    <a:lnTo>
                      <a:pt x="8684" y="21160"/>
                    </a:lnTo>
                    <a:lnTo>
                      <a:pt x="8907" y="21445"/>
                    </a:lnTo>
                    <a:lnTo>
                      <a:pt x="9165" y="21709"/>
                    </a:lnTo>
                    <a:lnTo>
                      <a:pt x="9447" y="21931"/>
                    </a:lnTo>
                    <a:lnTo>
                      <a:pt x="9760" y="22117"/>
                    </a:lnTo>
                    <a:lnTo>
                      <a:pt x="10086" y="22244"/>
                    </a:lnTo>
                    <a:lnTo>
                      <a:pt x="10436" y="22316"/>
                    </a:lnTo>
                    <a:lnTo>
                      <a:pt x="10476" y="22330"/>
                    </a:lnTo>
                    <a:lnTo>
                      <a:pt x="10522" y="22348"/>
                    </a:lnTo>
                    <a:lnTo>
                      <a:pt x="10568" y="22366"/>
                    </a:lnTo>
                    <a:lnTo>
                      <a:pt x="10617" y="22394"/>
                    </a:lnTo>
                    <a:lnTo>
                      <a:pt x="10654" y="22420"/>
                    </a:lnTo>
                    <a:lnTo>
                      <a:pt x="10690" y="22458"/>
                    </a:lnTo>
                    <a:lnTo>
                      <a:pt x="10712" y="22498"/>
                    </a:lnTo>
                    <a:lnTo>
                      <a:pt x="10731" y="22557"/>
                    </a:lnTo>
                    <a:lnTo>
                      <a:pt x="10735" y="22589"/>
                    </a:lnTo>
                    <a:lnTo>
                      <a:pt x="10739" y="22629"/>
                    </a:lnTo>
                    <a:lnTo>
                      <a:pt x="10744" y="22675"/>
                    </a:lnTo>
                    <a:lnTo>
                      <a:pt x="10749" y="22721"/>
                    </a:lnTo>
                    <a:lnTo>
                      <a:pt x="10744" y="22761"/>
                    </a:lnTo>
                    <a:lnTo>
                      <a:pt x="10739" y="22801"/>
                    </a:lnTo>
                    <a:lnTo>
                      <a:pt x="10726" y="22833"/>
                    </a:lnTo>
                    <a:lnTo>
                      <a:pt x="10712" y="22870"/>
                    </a:lnTo>
                    <a:lnTo>
                      <a:pt x="10662" y="22915"/>
                    </a:lnTo>
                    <a:lnTo>
                      <a:pt x="10612" y="22960"/>
                    </a:lnTo>
                    <a:lnTo>
                      <a:pt x="10550" y="23002"/>
                    </a:lnTo>
                    <a:lnTo>
                      <a:pt x="10494" y="23046"/>
                    </a:lnTo>
                    <a:lnTo>
                      <a:pt x="10440" y="23088"/>
                    </a:lnTo>
                    <a:lnTo>
                      <a:pt x="10399" y="23146"/>
                    </a:lnTo>
                    <a:lnTo>
                      <a:pt x="10372" y="23210"/>
                    </a:lnTo>
                    <a:lnTo>
                      <a:pt x="10377" y="23297"/>
                    </a:lnTo>
                    <a:lnTo>
                      <a:pt x="10255" y="23391"/>
                    </a:lnTo>
                    <a:lnTo>
                      <a:pt x="10131" y="23487"/>
                    </a:lnTo>
                    <a:lnTo>
                      <a:pt x="9996" y="23573"/>
                    </a:lnTo>
                    <a:lnTo>
                      <a:pt x="9860" y="23650"/>
                    </a:lnTo>
                    <a:lnTo>
                      <a:pt x="9705" y="23700"/>
                    </a:lnTo>
                    <a:lnTo>
                      <a:pt x="9555" y="23732"/>
                    </a:lnTo>
                    <a:lnTo>
                      <a:pt x="9392" y="23732"/>
                    </a:lnTo>
                    <a:lnTo>
                      <a:pt x="9234" y="23700"/>
                    </a:lnTo>
                    <a:lnTo>
                      <a:pt x="9093" y="23618"/>
                    </a:lnTo>
                    <a:lnTo>
                      <a:pt x="8979" y="23514"/>
                    </a:lnTo>
                    <a:lnTo>
                      <a:pt x="8879" y="23397"/>
                    </a:lnTo>
                    <a:lnTo>
                      <a:pt x="8798" y="23269"/>
                    </a:lnTo>
                    <a:lnTo>
                      <a:pt x="8712" y="23133"/>
                    </a:lnTo>
                    <a:lnTo>
                      <a:pt x="8626" y="22997"/>
                    </a:lnTo>
                    <a:lnTo>
                      <a:pt x="8530" y="22861"/>
                    </a:lnTo>
                    <a:lnTo>
                      <a:pt x="8421" y="22743"/>
                    </a:lnTo>
                    <a:lnTo>
                      <a:pt x="8199" y="22480"/>
                    </a:lnTo>
                    <a:lnTo>
                      <a:pt x="7972" y="22221"/>
                    </a:lnTo>
                    <a:lnTo>
                      <a:pt x="7745" y="21963"/>
                    </a:lnTo>
                    <a:lnTo>
                      <a:pt x="7523" y="21704"/>
                    </a:lnTo>
                    <a:lnTo>
                      <a:pt x="7300" y="21437"/>
                    </a:lnTo>
                    <a:lnTo>
                      <a:pt x="7097" y="21164"/>
                    </a:lnTo>
                    <a:lnTo>
                      <a:pt x="6906" y="20883"/>
                    </a:lnTo>
                    <a:lnTo>
                      <a:pt x="6742" y="20598"/>
                    </a:lnTo>
                    <a:lnTo>
                      <a:pt x="6716" y="20479"/>
                    </a:lnTo>
                    <a:lnTo>
                      <a:pt x="6734" y="20379"/>
                    </a:lnTo>
                    <a:lnTo>
                      <a:pt x="6774" y="20280"/>
                    </a:lnTo>
                    <a:lnTo>
                      <a:pt x="6842" y="20198"/>
                    </a:lnTo>
                    <a:lnTo>
                      <a:pt x="6915" y="20112"/>
                    </a:lnTo>
                    <a:lnTo>
                      <a:pt x="6997" y="20030"/>
                    </a:lnTo>
                    <a:lnTo>
                      <a:pt x="7069" y="19953"/>
                    </a:lnTo>
                    <a:lnTo>
                      <a:pt x="7129" y="19881"/>
                    </a:lnTo>
                    <a:lnTo>
                      <a:pt x="7191" y="19681"/>
                    </a:lnTo>
                    <a:lnTo>
                      <a:pt x="7241" y="19472"/>
                    </a:lnTo>
                    <a:lnTo>
                      <a:pt x="7278" y="19250"/>
                    </a:lnTo>
                    <a:lnTo>
                      <a:pt x="7300" y="19033"/>
                    </a:lnTo>
                    <a:lnTo>
                      <a:pt x="7292" y="18806"/>
                    </a:lnTo>
                    <a:lnTo>
                      <a:pt x="7260" y="18593"/>
                    </a:lnTo>
                    <a:lnTo>
                      <a:pt x="7191" y="18384"/>
                    </a:lnTo>
                    <a:lnTo>
                      <a:pt x="7091" y="18198"/>
                    </a:lnTo>
                    <a:lnTo>
                      <a:pt x="7051" y="18166"/>
                    </a:lnTo>
                    <a:lnTo>
                      <a:pt x="7005" y="18148"/>
                    </a:lnTo>
                    <a:lnTo>
                      <a:pt x="6956" y="18130"/>
                    </a:lnTo>
                    <a:lnTo>
                      <a:pt x="6910" y="18125"/>
                    </a:lnTo>
                    <a:lnTo>
                      <a:pt x="6860" y="18121"/>
                    </a:lnTo>
                    <a:lnTo>
                      <a:pt x="6810" y="18121"/>
                    </a:lnTo>
                    <a:lnTo>
                      <a:pt x="6760" y="18121"/>
                    </a:lnTo>
                    <a:lnTo>
                      <a:pt x="6720" y="18125"/>
                    </a:lnTo>
                    <a:lnTo>
                      <a:pt x="6515" y="18288"/>
                    </a:lnTo>
                    <a:lnTo>
                      <a:pt x="6366" y="18493"/>
                    </a:lnTo>
                    <a:lnTo>
                      <a:pt x="6262" y="18715"/>
                    </a:lnTo>
                    <a:lnTo>
                      <a:pt x="6194" y="18969"/>
                    </a:lnTo>
                    <a:lnTo>
                      <a:pt x="6148" y="19223"/>
                    </a:lnTo>
                    <a:lnTo>
                      <a:pt x="6126" y="19486"/>
                    </a:lnTo>
                    <a:lnTo>
                      <a:pt x="6116" y="19741"/>
                    </a:lnTo>
                    <a:lnTo>
                      <a:pt x="6112" y="19990"/>
                    </a:lnTo>
                    <a:lnTo>
                      <a:pt x="6152" y="20040"/>
                    </a:lnTo>
                    <a:lnTo>
                      <a:pt x="6207" y="20084"/>
                    </a:lnTo>
                    <a:lnTo>
                      <a:pt x="6266" y="20126"/>
                    </a:lnTo>
                    <a:lnTo>
                      <a:pt x="6334" y="20166"/>
                    </a:lnTo>
                    <a:lnTo>
                      <a:pt x="6389" y="20203"/>
                    </a:lnTo>
                    <a:lnTo>
                      <a:pt x="6443" y="20253"/>
                    </a:lnTo>
                    <a:lnTo>
                      <a:pt x="6479" y="20311"/>
                    </a:lnTo>
                    <a:lnTo>
                      <a:pt x="6502" y="20397"/>
                    </a:lnTo>
                    <a:lnTo>
                      <a:pt x="6475" y="20507"/>
                    </a:lnTo>
                    <a:lnTo>
                      <a:pt x="6447" y="20620"/>
                    </a:lnTo>
                    <a:lnTo>
                      <a:pt x="6407" y="20724"/>
                    </a:lnTo>
                    <a:lnTo>
                      <a:pt x="6361" y="20833"/>
                    </a:lnTo>
                    <a:lnTo>
                      <a:pt x="6302" y="20929"/>
                    </a:lnTo>
                    <a:lnTo>
                      <a:pt x="6248" y="21029"/>
                    </a:lnTo>
                    <a:lnTo>
                      <a:pt x="6189" y="21128"/>
                    </a:lnTo>
                    <a:lnTo>
                      <a:pt x="6130" y="21228"/>
                    </a:lnTo>
                    <a:lnTo>
                      <a:pt x="6062" y="21274"/>
                    </a:lnTo>
                    <a:lnTo>
                      <a:pt x="6003" y="21332"/>
                    </a:lnTo>
                    <a:lnTo>
                      <a:pt x="5944" y="21400"/>
                    </a:lnTo>
                    <a:lnTo>
                      <a:pt x="5889" y="21482"/>
                    </a:lnTo>
                    <a:lnTo>
                      <a:pt x="5835" y="21559"/>
                    </a:lnTo>
                    <a:lnTo>
                      <a:pt x="5781" y="21636"/>
                    </a:lnTo>
                    <a:lnTo>
                      <a:pt x="5721" y="21709"/>
                    </a:lnTo>
                    <a:lnTo>
                      <a:pt x="5667" y="21781"/>
                    </a:lnTo>
                    <a:lnTo>
                      <a:pt x="5436" y="21967"/>
                    </a:lnTo>
                    <a:lnTo>
                      <a:pt x="5213" y="22163"/>
                    </a:lnTo>
                    <a:lnTo>
                      <a:pt x="4991" y="22362"/>
                    </a:lnTo>
                    <a:lnTo>
                      <a:pt x="4787" y="22575"/>
                    </a:lnTo>
                    <a:lnTo>
                      <a:pt x="4597" y="22797"/>
                    </a:lnTo>
                    <a:lnTo>
                      <a:pt x="4429" y="23034"/>
                    </a:lnTo>
                    <a:lnTo>
                      <a:pt x="4284" y="23283"/>
                    </a:lnTo>
                    <a:lnTo>
                      <a:pt x="4174" y="23555"/>
                    </a:lnTo>
                    <a:lnTo>
                      <a:pt x="4156" y="23618"/>
                    </a:lnTo>
                    <a:lnTo>
                      <a:pt x="4134" y="23686"/>
                    </a:lnTo>
                    <a:lnTo>
                      <a:pt x="4106" y="23750"/>
                    </a:lnTo>
                    <a:lnTo>
                      <a:pt x="4079" y="23818"/>
                    </a:lnTo>
                    <a:lnTo>
                      <a:pt x="4039" y="23877"/>
                    </a:lnTo>
                    <a:lnTo>
                      <a:pt x="4002" y="23945"/>
                    </a:lnTo>
                    <a:lnTo>
                      <a:pt x="3957" y="24003"/>
                    </a:lnTo>
                    <a:lnTo>
                      <a:pt x="3915" y="24072"/>
                    </a:lnTo>
                    <a:lnTo>
                      <a:pt x="3802" y="24117"/>
                    </a:lnTo>
                    <a:lnTo>
                      <a:pt x="3680" y="24158"/>
                    </a:lnTo>
                    <a:lnTo>
                      <a:pt x="3553" y="24185"/>
                    </a:lnTo>
                    <a:lnTo>
                      <a:pt x="3426" y="24199"/>
                    </a:lnTo>
                    <a:lnTo>
                      <a:pt x="3289" y="24194"/>
                    </a:lnTo>
                    <a:lnTo>
                      <a:pt x="3163" y="24176"/>
                    </a:lnTo>
                    <a:lnTo>
                      <a:pt x="3040" y="24131"/>
                    </a:lnTo>
                    <a:lnTo>
                      <a:pt x="2936" y="24072"/>
                    </a:lnTo>
                    <a:lnTo>
                      <a:pt x="2918" y="24027"/>
                    </a:lnTo>
                    <a:lnTo>
                      <a:pt x="2895" y="23999"/>
                    </a:lnTo>
                    <a:lnTo>
                      <a:pt x="2868" y="23973"/>
                    </a:lnTo>
                    <a:lnTo>
                      <a:pt x="2845" y="23963"/>
                    </a:lnTo>
                    <a:lnTo>
                      <a:pt x="2809" y="23959"/>
                    </a:lnTo>
                    <a:lnTo>
                      <a:pt x="2777" y="23967"/>
                    </a:lnTo>
                    <a:lnTo>
                      <a:pt x="2745" y="23981"/>
                    </a:lnTo>
                    <a:lnTo>
                      <a:pt x="2713" y="24013"/>
                    </a:lnTo>
                    <a:lnTo>
                      <a:pt x="2691" y="24031"/>
                    </a:lnTo>
                    <a:lnTo>
                      <a:pt x="2663" y="24049"/>
                    </a:lnTo>
                    <a:lnTo>
                      <a:pt x="2632" y="24059"/>
                    </a:lnTo>
                    <a:lnTo>
                      <a:pt x="2600" y="24063"/>
                    </a:lnTo>
                    <a:lnTo>
                      <a:pt x="2559" y="24059"/>
                    </a:lnTo>
                    <a:lnTo>
                      <a:pt x="2528" y="24054"/>
                    </a:lnTo>
                    <a:lnTo>
                      <a:pt x="2496" y="24045"/>
                    </a:lnTo>
                    <a:lnTo>
                      <a:pt x="2473" y="24035"/>
                    </a:lnTo>
                    <a:lnTo>
                      <a:pt x="2360" y="23981"/>
                    </a:lnTo>
                    <a:lnTo>
                      <a:pt x="2287" y="23913"/>
                    </a:lnTo>
                    <a:lnTo>
                      <a:pt x="2233" y="23836"/>
                    </a:lnTo>
                    <a:lnTo>
                      <a:pt x="2196" y="23750"/>
                    </a:lnTo>
                    <a:lnTo>
                      <a:pt x="2160" y="23654"/>
                    </a:lnTo>
                    <a:lnTo>
                      <a:pt x="2129" y="23564"/>
                    </a:lnTo>
                    <a:lnTo>
                      <a:pt x="2087" y="23469"/>
                    </a:lnTo>
                    <a:lnTo>
                      <a:pt x="2033" y="23387"/>
                    </a:lnTo>
                    <a:lnTo>
                      <a:pt x="2024" y="23301"/>
                    </a:lnTo>
                    <a:lnTo>
                      <a:pt x="2047" y="23242"/>
                    </a:lnTo>
                    <a:lnTo>
                      <a:pt x="2083" y="23188"/>
                    </a:lnTo>
                    <a:lnTo>
                      <a:pt x="2133" y="23151"/>
                    </a:lnTo>
                    <a:lnTo>
                      <a:pt x="2187" y="23110"/>
                    </a:lnTo>
                    <a:lnTo>
                      <a:pt x="2246" y="23078"/>
                    </a:lnTo>
                    <a:lnTo>
                      <a:pt x="2305" y="23042"/>
                    </a:lnTo>
                    <a:lnTo>
                      <a:pt x="2364" y="23002"/>
                    </a:lnTo>
                    <a:lnTo>
                      <a:pt x="2473" y="22965"/>
                    </a:lnTo>
                    <a:lnTo>
                      <a:pt x="2577" y="22924"/>
                    </a:lnTo>
                    <a:lnTo>
                      <a:pt x="2673" y="22870"/>
                    </a:lnTo>
                    <a:lnTo>
                      <a:pt x="2768" y="22811"/>
                    </a:lnTo>
                    <a:lnTo>
                      <a:pt x="2854" y="22743"/>
                    </a:lnTo>
                    <a:lnTo>
                      <a:pt x="2945" y="22675"/>
                    </a:lnTo>
                    <a:lnTo>
                      <a:pt x="3026" y="22611"/>
                    </a:lnTo>
                    <a:lnTo>
                      <a:pt x="3122" y="22557"/>
                    </a:lnTo>
                    <a:lnTo>
                      <a:pt x="3367" y="22339"/>
                    </a:lnTo>
                    <a:lnTo>
                      <a:pt x="3626" y="22126"/>
                    </a:lnTo>
                    <a:lnTo>
                      <a:pt x="3879" y="21908"/>
                    </a:lnTo>
                    <a:lnTo>
                      <a:pt x="4138" y="21686"/>
                    </a:lnTo>
                    <a:lnTo>
                      <a:pt x="4374" y="21445"/>
                    </a:lnTo>
                    <a:lnTo>
                      <a:pt x="4597" y="21196"/>
                    </a:lnTo>
                    <a:lnTo>
                      <a:pt x="4787" y="20924"/>
                    </a:lnTo>
                    <a:lnTo>
                      <a:pt x="4950" y="20638"/>
                    </a:lnTo>
                    <a:lnTo>
                      <a:pt x="4397" y="19659"/>
                    </a:lnTo>
                    <a:lnTo>
                      <a:pt x="4352" y="19663"/>
                    </a:lnTo>
                    <a:lnTo>
                      <a:pt x="4310" y="19685"/>
                    </a:lnTo>
                    <a:lnTo>
                      <a:pt x="4266" y="19717"/>
                    </a:lnTo>
                    <a:lnTo>
                      <a:pt x="4224" y="19759"/>
                    </a:lnTo>
                    <a:lnTo>
                      <a:pt x="4179" y="19795"/>
                    </a:lnTo>
                    <a:lnTo>
                      <a:pt x="4134" y="19835"/>
                    </a:lnTo>
                    <a:lnTo>
                      <a:pt x="4088" y="19872"/>
                    </a:lnTo>
                    <a:lnTo>
                      <a:pt x="4043" y="19899"/>
                    </a:lnTo>
                    <a:lnTo>
                      <a:pt x="3993" y="19926"/>
                    </a:lnTo>
                    <a:lnTo>
                      <a:pt x="3947" y="19962"/>
                    </a:lnTo>
                    <a:lnTo>
                      <a:pt x="3897" y="19994"/>
                    </a:lnTo>
                    <a:lnTo>
                      <a:pt x="3857" y="20026"/>
                    </a:lnTo>
                    <a:lnTo>
                      <a:pt x="3807" y="20048"/>
                    </a:lnTo>
                    <a:lnTo>
                      <a:pt x="3757" y="20066"/>
                    </a:lnTo>
                    <a:lnTo>
                      <a:pt x="3708" y="20072"/>
                    </a:lnTo>
                    <a:lnTo>
                      <a:pt x="3658" y="20062"/>
                    </a:lnTo>
                    <a:lnTo>
                      <a:pt x="3640" y="20034"/>
                    </a:lnTo>
                    <a:lnTo>
                      <a:pt x="3626" y="20012"/>
                    </a:lnTo>
                    <a:lnTo>
                      <a:pt x="3620" y="19980"/>
                    </a:lnTo>
                    <a:lnTo>
                      <a:pt x="3620" y="19953"/>
                    </a:lnTo>
                    <a:lnTo>
                      <a:pt x="3620" y="19922"/>
                    </a:lnTo>
                    <a:lnTo>
                      <a:pt x="3630" y="19890"/>
                    </a:lnTo>
                    <a:lnTo>
                      <a:pt x="3644" y="19863"/>
                    </a:lnTo>
                    <a:lnTo>
                      <a:pt x="3658" y="19845"/>
                    </a:lnTo>
                    <a:lnTo>
                      <a:pt x="3666" y="19835"/>
                    </a:lnTo>
                    <a:lnTo>
                      <a:pt x="3670" y="19821"/>
                    </a:lnTo>
                    <a:lnTo>
                      <a:pt x="3670" y="19799"/>
                    </a:lnTo>
                    <a:lnTo>
                      <a:pt x="3676" y="19785"/>
                    </a:lnTo>
                    <a:lnTo>
                      <a:pt x="3598" y="19835"/>
                    </a:lnTo>
                    <a:lnTo>
                      <a:pt x="3526" y="19894"/>
                    </a:lnTo>
                    <a:lnTo>
                      <a:pt x="3444" y="19953"/>
                    </a:lnTo>
                    <a:lnTo>
                      <a:pt x="3367" y="20012"/>
                    </a:lnTo>
                    <a:lnTo>
                      <a:pt x="3276" y="20062"/>
                    </a:lnTo>
                    <a:lnTo>
                      <a:pt x="3185" y="20108"/>
                    </a:lnTo>
                    <a:lnTo>
                      <a:pt x="3086" y="20139"/>
                    </a:lnTo>
                    <a:lnTo>
                      <a:pt x="2990" y="20158"/>
                    </a:lnTo>
                    <a:lnTo>
                      <a:pt x="2976" y="20098"/>
                    </a:lnTo>
                    <a:lnTo>
                      <a:pt x="2982" y="20048"/>
                    </a:lnTo>
                    <a:lnTo>
                      <a:pt x="3000" y="19998"/>
                    </a:lnTo>
                    <a:lnTo>
                      <a:pt x="3032" y="19953"/>
                    </a:lnTo>
                    <a:lnTo>
                      <a:pt x="3058" y="19903"/>
                    </a:lnTo>
                    <a:lnTo>
                      <a:pt x="3090" y="19858"/>
                    </a:lnTo>
                    <a:lnTo>
                      <a:pt x="3118" y="19813"/>
                    </a:lnTo>
                    <a:lnTo>
                      <a:pt x="3140" y="19767"/>
                    </a:lnTo>
                    <a:lnTo>
                      <a:pt x="3068" y="19777"/>
                    </a:lnTo>
                    <a:lnTo>
                      <a:pt x="3004" y="19803"/>
                    </a:lnTo>
                    <a:lnTo>
                      <a:pt x="2936" y="19845"/>
                    </a:lnTo>
                    <a:lnTo>
                      <a:pt x="2877" y="19894"/>
                    </a:lnTo>
                    <a:lnTo>
                      <a:pt x="2804" y="19935"/>
                    </a:lnTo>
                    <a:lnTo>
                      <a:pt x="2737" y="19976"/>
                    </a:lnTo>
                    <a:lnTo>
                      <a:pt x="2663" y="19998"/>
                    </a:lnTo>
                    <a:lnTo>
                      <a:pt x="2587" y="20008"/>
                    </a:lnTo>
                    <a:lnTo>
                      <a:pt x="2564" y="20034"/>
                    </a:lnTo>
                    <a:lnTo>
                      <a:pt x="2537" y="20048"/>
                    </a:lnTo>
                    <a:lnTo>
                      <a:pt x="2500" y="20054"/>
                    </a:lnTo>
                    <a:lnTo>
                      <a:pt x="2468" y="20058"/>
                    </a:lnTo>
                    <a:lnTo>
                      <a:pt x="2428" y="20054"/>
                    </a:lnTo>
                    <a:lnTo>
                      <a:pt x="2392" y="20048"/>
                    </a:lnTo>
                    <a:lnTo>
                      <a:pt x="2355" y="20044"/>
                    </a:lnTo>
                    <a:lnTo>
                      <a:pt x="2328" y="20044"/>
                    </a:lnTo>
                    <a:lnTo>
                      <a:pt x="2300" y="19990"/>
                    </a:lnTo>
                    <a:lnTo>
                      <a:pt x="2300" y="19949"/>
                    </a:lnTo>
                    <a:lnTo>
                      <a:pt x="2319" y="19912"/>
                    </a:lnTo>
                    <a:lnTo>
                      <a:pt x="2355" y="19881"/>
                    </a:lnTo>
                    <a:lnTo>
                      <a:pt x="2392" y="19849"/>
                    </a:lnTo>
                    <a:lnTo>
                      <a:pt x="2432" y="19817"/>
                    </a:lnTo>
                    <a:lnTo>
                      <a:pt x="2473" y="19785"/>
                    </a:lnTo>
                    <a:lnTo>
                      <a:pt x="2510" y="19749"/>
                    </a:lnTo>
                    <a:lnTo>
                      <a:pt x="2478" y="19753"/>
                    </a:lnTo>
                    <a:lnTo>
                      <a:pt x="2446" y="19759"/>
                    </a:lnTo>
                    <a:lnTo>
                      <a:pt x="2410" y="19763"/>
                    </a:lnTo>
                    <a:lnTo>
                      <a:pt x="2378" y="19771"/>
                    </a:lnTo>
                    <a:lnTo>
                      <a:pt x="2342" y="19781"/>
                    </a:lnTo>
                    <a:lnTo>
                      <a:pt x="2310" y="19795"/>
                    </a:lnTo>
                    <a:lnTo>
                      <a:pt x="2278" y="19813"/>
                    </a:lnTo>
                    <a:lnTo>
                      <a:pt x="2251" y="19845"/>
                    </a:lnTo>
                    <a:lnTo>
                      <a:pt x="1661" y="19935"/>
                    </a:lnTo>
                    <a:lnTo>
                      <a:pt x="1629" y="19926"/>
                    </a:lnTo>
                    <a:lnTo>
                      <a:pt x="1611" y="19903"/>
                    </a:lnTo>
                    <a:lnTo>
                      <a:pt x="1607" y="19872"/>
                    </a:lnTo>
                    <a:lnTo>
                      <a:pt x="1607" y="19845"/>
                    </a:lnTo>
                    <a:lnTo>
                      <a:pt x="1638" y="19821"/>
                    </a:lnTo>
                    <a:lnTo>
                      <a:pt x="1670" y="19803"/>
                    </a:lnTo>
                    <a:lnTo>
                      <a:pt x="1702" y="19777"/>
                    </a:lnTo>
                    <a:lnTo>
                      <a:pt x="1738" y="19753"/>
                    </a:lnTo>
                    <a:lnTo>
                      <a:pt x="1766" y="19727"/>
                    </a:lnTo>
                    <a:lnTo>
                      <a:pt x="1798" y="19703"/>
                    </a:lnTo>
                    <a:lnTo>
                      <a:pt x="1820" y="19677"/>
                    </a:lnTo>
                    <a:lnTo>
                      <a:pt x="1847" y="19659"/>
                    </a:lnTo>
                    <a:lnTo>
                      <a:pt x="1716" y="19663"/>
                    </a:lnTo>
                    <a:lnTo>
                      <a:pt x="1588" y="19667"/>
                    </a:lnTo>
                    <a:lnTo>
                      <a:pt x="1457" y="19667"/>
                    </a:lnTo>
                    <a:lnTo>
                      <a:pt x="1330" y="19672"/>
                    </a:lnTo>
                    <a:lnTo>
                      <a:pt x="1194" y="19667"/>
                    </a:lnTo>
                    <a:lnTo>
                      <a:pt x="1062" y="19659"/>
                    </a:lnTo>
                    <a:lnTo>
                      <a:pt x="935" y="19640"/>
                    </a:lnTo>
                    <a:lnTo>
                      <a:pt x="813" y="19622"/>
                    </a:lnTo>
                    <a:lnTo>
                      <a:pt x="781" y="19581"/>
                    </a:lnTo>
                    <a:lnTo>
                      <a:pt x="749" y="19554"/>
                    </a:lnTo>
                    <a:lnTo>
                      <a:pt x="735" y="19522"/>
                    </a:lnTo>
                    <a:lnTo>
                      <a:pt x="758" y="19490"/>
                    </a:lnTo>
                    <a:lnTo>
                      <a:pt x="789" y="19482"/>
                    </a:lnTo>
                    <a:lnTo>
                      <a:pt x="827" y="19477"/>
                    </a:lnTo>
                    <a:lnTo>
                      <a:pt x="863" y="19472"/>
                    </a:lnTo>
                    <a:lnTo>
                      <a:pt x="903" y="19468"/>
                    </a:lnTo>
                    <a:lnTo>
                      <a:pt x="935" y="19458"/>
                    </a:lnTo>
                    <a:lnTo>
                      <a:pt x="971" y="19450"/>
                    </a:lnTo>
                    <a:lnTo>
                      <a:pt x="1003" y="19432"/>
                    </a:lnTo>
                    <a:lnTo>
                      <a:pt x="1035" y="19418"/>
                    </a:lnTo>
                    <a:lnTo>
                      <a:pt x="871" y="19364"/>
                    </a:lnTo>
                    <a:lnTo>
                      <a:pt x="717" y="19291"/>
                    </a:lnTo>
                    <a:lnTo>
                      <a:pt x="563" y="19201"/>
                    </a:lnTo>
                    <a:lnTo>
                      <a:pt x="427" y="19096"/>
                    </a:lnTo>
                    <a:lnTo>
                      <a:pt x="295" y="18978"/>
                    </a:lnTo>
                    <a:lnTo>
                      <a:pt x="177" y="18856"/>
                    </a:lnTo>
                    <a:lnTo>
                      <a:pt x="77" y="18720"/>
                    </a:lnTo>
                    <a:lnTo>
                      <a:pt x="0" y="18588"/>
                    </a:lnTo>
                    <a:lnTo>
                      <a:pt x="64" y="18593"/>
                    </a:lnTo>
                    <a:lnTo>
                      <a:pt x="132" y="18615"/>
                    </a:lnTo>
                    <a:lnTo>
                      <a:pt x="199" y="18647"/>
                    </a:lnTo>
                    <a:lnTo>
                      <a:pt x="268" y="18688"/>
                    </a:lnTo>
                    <a:lnTo>
                      <a:pt x="331" y="18724"/>
                    </a:lnTo>
                    <a:lnTo>
                      <a:pt x="395" y="18765"/>
                    </a:lnTo>
                    <a:lnTo>
                      <a:pt x="463" y="18802"/>
                    </a:lnTo>
                    <a:lnTo>
                      <a:pt x="536" y="18828"/>
                    </a:lnTo>
                    <a:lnTo>
                      <a:pt x="921" y="18937"/>
                    </a:lnTo>
                    <a:lnTo>
                      <a:pt x="1321" y="19005"/>
                    </a:lnTo>
                    <a:lnTo>
                      <a:pt x="1724" y="19033"/>
                    </a:lnTo>
                    <a:lnTo>
                      <a:pt x="2133" y="19019"/>
                    </a:lnTo>
                    <a:lnTo>
                      <a:pt x="2532" y="18964"/>
                    </a:lnTo>
                    <a:lnTo>
                      <a:pt x="2927" y="18878"/>
                    </a:lnTo>
                    <a:lnTo>
                      <a:pt x="3307" y="18756"/>
                    </a:lnTo>
                    <a:lnTo>
                      <a:pt x="3676" y="18606"/>
                    </a:lnTo>
                    <a:lnTo>
                      <a:pt x="4079" y="18294"/>
                    </a:lnTo>
                    <a:lnTo>
                      <a:pt x="4084" y="17558"/>
                    </a:lnTo>
                    <a:lnTo>
                      <a:pt x="4111" y="16828"/>
                    </a:lnTo>
                    <a:lnTo>
                      <a:pt x="4147" y="16103"/>
                    </a:lnTo>
                    <a:lnTo>
                      <a:pt x="4197" y="15381"/>
                    </a:lnTo>
                    <a:lnTo>
                      <a:pt x="4242" y="14660"/>
                    </a:lnTo>
                    <a:lnTo>
                      <a:pt x="4284" y="13938"/>
                    </a:lnTo>
                    <a:lnTo>
                      <a:pt x="4310" y="13222"/>
                    </a:lnTo>
                    <a:lnTo>
                      <a:pt x="4320" y="12515"/>
                    </a:lnTo>
                    <a:lnTo>
                      <a:pt x="4147" y="12782"/>
                    </a:lnTo>
                    <a:lnTo>
                      <a:pt x="3971" y="13045"/>
                    </a:lnTo>
                    <a:lnTo>
                      <a:pt x="3784" y="13304"/>
                    </a:lnTo>
                    <a:lnTo>
                      <a:pt x="3598" y="13562"/>
                    </a:lnTo>
                    <a:lnTo>
                      <a:pt x="3403" y="13816"/>
                    </a:lnTo>
                    <a:lnTo>
                      <a:pt x="3213" y="14080"/>
                    </a:lnTo>
                    <a:lnTo>
                      <a:pt x="3032" y="14343"/>
                    </a:lnTo>
                    <a:lnTo>
                      <a:pt x="2863" y="14620"/>
                    </a:lnTo>
                    <a:lnTo>
                      <a:pt x="2859" y="14710"/>
                    </a:lnTo>
                    <a:lnTo>
                      <a:pt x="2845" y="14796"/>
                    </a:lnTo>
                    <a:lnTo>
                      <a:pt x="2813" y="14883"/>
                    </a:lnTo>
                    <a:lnTo>
                      <a:pt x="2786" y="14969"/>
                    </a:lnTo>
                    <a:lnTo>
                      <a:pt x="2759" y="15050"/>
                    </a:lnTo>
                    <a:lnTo>
                      <a:pt x="2749" y="15140"/>
                    </a:lnTo>
                    <a:lnTo>
                      <a:pt x="2759" y="15232"/>
                    </a:lnTo>
                    <a:lnTo>
                      <a:pt x="2809" y="15336"/>
                    </a:lnTo>
                    <a:lnTo>
                      <a:pt x="2777" y="15467"/>
                    </a:lnTo>
                    <a:lnTo>
                      <a:pt x="2737" y="15599"/>
                    </a:lnTo>
                    <a:lnTo>
                      <a:pt x="2681" y="15721"/>
                    </a:lnTo>
                    <a:lnTo>
                      <a:pt x="2613" y="15848"/>
                    </a:lnTo>
                    <a:lnTo>
                      <a:pt x="2532" y="15957"/>
                    </a:lnTo>
                    <a:lnTo>
                      <a:pt x="2436" y="16061"/>
                    </a:lnTo>
                    <a:lnTo>
                      <a:pt x="2332" y="16147"/>
                    </a:lnTo>
                    <a:lnTo>
                      <a:pt x="2215" y="16225"/>
                    </a:lnTo>
                    <a:lnTo>
                      <a:pt x="2119" y="16252"/>
                    </a:lnTo>
                    <a:lnTo>
                      <a:pt x="2019" y="16275"/>
                    </a:lnTo>
                    <a:lnTo>
                      <a:pt x="1910" y="16288"/>
                    </a:lnTo>
                    <a:lnTo>
                      <a:pt x="1802" y="16293"/>
                    </a:lnTo>
                    <a:lnTo>
                      <a:pt x="1692" y="16279"/>
                    </a:lnTo>
                    <a:lnTo>
                      <a:pt x="1588" y="16257"/>
                    </a:lnTo>
                    <a:lnTo>
                      <a:pt x="1497" y="16220"/>
                    </a:lnTo>
                    <a:lnTo>
                      <a:pt x="1421" y="16171"/>
                    </a:lnTo>
                    <a:lnTo>
                      <a:pt x="1384" y="16057"/>
                    </a:lnTo>
                    <a:lnTo>
                      <a:pt x="1325" y="15998"/>
                    </a:lnTo>
                    <a:lnTo>
                      <a:pt x="1248" y="15975"/>
                    </a:lnTo>
                    <a:lnTo>
                      <a:pt x="1166" y="15975"/>
                    </a:lnTo>
                    <a:lnTo>
                      <a:pt x="1076" y="15975"/>
                    </a:lnTo>
                    <a:lnTo>
                      <a:pt x="989" y="15971"/>
                    </a:lnTo>
                    <a:lnTo>
                      <a:pt x="913" y="15939"/>
                    </a:lnTo>
                    <a:lnTo>
                      <a:pt x="849" y="15871"/>
                    </a:lnTo>
                    <a:lnTo>
                      <a:pt x="807" y="15816"/>
                    </a:lnTo>
                    <a:lnTo>
                      <a:pt x="771" y="15766"/>
                    </a:lnTo>
                    <a:lnTo>
                      <a:pt x="735" y="15712"/>
                    </a:lnTo>
                    <a:lnTo>
                      <a:pt x="708" y="15662"/>
                    </a:lnTo>
                    <a:lnTo>
                      <a:pt x="676" y="15599"/>
                    </a:lnTo>
                    <a:lnTo>
                      <a:pt x="663" y="15539"/>
                    </a:lnTo>
                    <a:lnTo>
                      <a:pt x="654" y="15477"/>
                    </a:lnTo>
                    <a:lnTo>
                      <a:pt x="663" y="15413"/>
                    </a:lnTo>
                    <a:lnTo>
                      <a:pt x="600" y="15358"/>
                    </a:lnTo>
                    <a:lnTo>
                      <a:pt x="536" y="15304"/>
                    </a:lnTo>
                    <a:lnTo>
                      <a:pt x="468" y="15246"/>
                    </a:lnTo>
                    <a:lnTo>
                      <a:pt x="409" y="15182"/>
                    </a:lnTo>
                    <a:lnTo>
                      <a:pt x="359" y="15104"/>
                    </a:lnTo>
                    <a:lnTo>
                      <a:pt x="331" y="15023"/>
                    </a:lnTo>
                    <a:lnTo>
                      <a:pt x="323" y="14937"/>
                    </a:lnTo>
                    <a:lnTo>
                      <a:pt x="350" y="14841"/>
                    </a:lnTo>
                    <a:lnTo>
                      <a:pt x="395" y="14742"/>
                    </a:lnTo>
                    <a:lnTo>
                      <a:pt x="458" y="14656"/>
                    </a:lnTo>
                    <a:lnTo>
                      <a:pt x="526" y="14570"/>
                    </a:lnTo>
                    <a:lnTo>
                      <a:pt x="594" y="14483"/>
                    </a:lnTo>
                    <a:lnTo>
                      <a:pt x="649" y="14387"/>
                    </a:lnTo>
                    <a:lnTo>
                      <a:pt x="685" y="14297"/>
                    </a:lnTo>
                    <a:lnTo>
                      <a:pt x="695" y="14193"/>
                    </a:lnTo>
                    <a:lnTo>
                      <a:pt x="663" y="14084"/>
                    </a:lnTo>
                    <a:lnTo>
                      <a:pt x="681" y="14012"/>
                    </a:lnTo>
                    <a:lnTo>
                      <a:pt x="708" y="13938"/>
                    </a:lnTo>
                    <a:lnTo>
                      <a:pt x="735" y="13871"/>
                    </a:lnTo>
                    <a:lnTo>
                      <a:pt x="777" y="13812"/>
                    </a:lnTo>
                    <a:lnTo>
                      <a:pt x="817" y="13753"/>
                    </a:lnTo>
                    <a:lnTo>
                      <a:pt x="871" y="13711"/>
                    </a:lnTo>
                    <a:lnTo>
                      <a:pt x="935" y="13675"/>
                    </a:lnTo>
                    <a:lnTo>
                      <a:pt x="1017" y="13657"/>
                    </a:lnTo>
                    <a:lnTo>
                      <a:pt x="1102" y="13667"/>
                    </a:lnTo>
                    <a:lnTo>
                      <a:pt x="1198" y="13689"/>
                    </a:lnTo>
                    <a:lnTo>
                      <a:pt x="1293" y="13717"/>
                    </a:lnTo>
                    <a:lnTo>
                      <a:pt x="1389" y="13749"/>
                    </a:lnTo>
                    <a:lnTo>
                      <a:pt x="1484" y="13771"/>
                    </a:lnTo>
                    <a:lnTo>
                      <a:pt x="1584" y="13785"/>
                    </a:lnTo>
                    <a:lnTo>
                      <a:pt x="1684" y="13780"/>
                    </a:lnTo>
                    <a:lnTo>
                      <a:pt x="1792" y="13749"/>
                    </a:lnTo>
                    <a:lnTo>
                      <a:pt x="2119" y="13354"/>
                    </a:lnTo>
                    <a:lnTo>
                      <a:pt x="2436" y="12945"/>
                    </a:lnTo>
                    <a:lnTo>
                      <a:pt x="2731" y="12515"/>
                    </a:lnTo>
                    <a:lnTo>
                      <a:pt x="3018" y="12074"/>
                    </a:lnTo>
                    <a:lnTo>
                      <a:pt x="3271" y="11616"/>
                    </a:lnTo>
                    <a:lnTo>
                      <a:pt x="3512" y="11154"/>
                    </a:lnTo>
                    <a:lnTo>
                      <a:pt x="3726" y="10677"/>
                    </a:lnTo>
                    <a:lnTo>
                      <a:pt x="3915" y="10206"/>
                    </a:lnTo>
                    <a:lnTo>
                      <a:pt x="4061" y="9897"/>
                    </a:lnTo>
                    <a:lnTo>
                      <a:pt x="4188" y="9580"/>
                    </a:lnTo>
                    <a:lnTo>
                      <a:pt x="4302" y="9253"/>
                    </a:lnTo>
                    <a:lnTo>
                      <a:pt x="4406" y="8931"/>
                    </a:lnTo>
                    <a:lnTo>
                      <a:pt x="4510" y="8604"/>
                    </a:lnTo>
                    <a:lnTo>
                      <a:pt x="4629" y="8283"/>
                    </a:lnTo>
                    <a:lnTo>
                      <a:pt x="4764" y="7970"/>
                    </a:lnTo>
                    <a:lnTo>
                      <a:pt x="4932" y="7675"/>
                    </a:lnTo>
                    <a:lnTo>
                      <a:pt x="4946" y="7675"/>
                    </a:lnTo>
                    <a:lnTo>
                      <a:pt x="4964" y="7675"/>
                    </a:lnTo>
                    <a:lnTo>
                      <a:pt x="4978" y="7679"/>
                    </a:lnTo>
                    <a:lnTo>
                      <a:pt x="4986" y="7693"/>
                    </a:lnTo>
                    <a:lnTo>
                      <a:pt x="4973" y="7593"/>
                    </a:lnTo>
                    <a:lnTo>
                      <a:pt x="4960" y="7498"/>
                    </a:lnTo>
                    <a:lnTo>
                      <a:pt x="4946" y="7394"/>
                    </a:lnTo>
                    <a:lnTo>
                      <a:pt x="4946" y="7294"/>
                    </a:lnTo>
                    <a:lnTo>
                      <a:pt x="4946" y="7189"/>
                    </a:lnTo>
                    <a:lnTo>
                      <a:pt x="4954" y="7089"/>
                    </a:lnTo>
                    <a:lnTo>
                      <a:pt x="4973" y="6989"/>
                    </a:lnTo>
                    <a:lnTo>
                      <a:pt x="5005" y="6899"/>
                    </a:lnTo>
                    <a:lnTo>
                      <a:pt x="4968" y="6863"/>
                    </a:lnTo>
                    <a:lnTo>
                      <a:pt x="5023" y="6863"/>
                    </a:lnTo>
                    <a:lnTo>
                      <a:pt x="5245" y="6419"/>
                    </a:lnTo>
                    <a:lnTo>
                      <a:pt x="5199" y="6364"/>
                    </a:lnTo>
                    <a:lnTo>
                      <a:pt x="5163" y="6309"/>
                    </a:lnTo>
                    <a:lnTo>
                      <a:pt x="5127" y="6260"/>
                    </a:lnTo>
                    <a:lnTo>
                      <a:pt x="5095" y="6214"/>
                    </a:lnTo>
                    <a:lnTo>
                      <a:pt x="5059" y="6164"/>
                    </a:lnTo>
                    <a:lnTo>
                      <a:pt x="5023" y="6114"/>
                    </a:lnTo>
                    <a:lnTo>
                      <a:pt x="4986" y="6064"/>
                    </a:lnTo>
                    <a:lnTo>
                      <a:pt x="4950" y="6014"/>
                    </a:lnTo>
                    <a:lnTo>
                      <a:pt x="4886" y="6136"/>
                    </a:lnTo>
                    <a:lnTo>
                      <a:pt x="4810" y="6228"/>
                    </a:lnTo>
                    <a:lnTo>
                      <a:pt x="4710" y="6287"/>
                    </a:lnTo>
                    <a:lnTo>
                      <a:pt x="4601" y="6332"/>
                    </a:lnTo>
                    <a:lnTo>
                      <a:pt x="4483" y="6364"/>
                    </a:lnTo>
                    <a:lnTo>
                      <a:pt x="4370" y="6409"/>
                    </a:lnTo>
                    <a:lnTo>
                      <a:pt x="4266" y="6473"/>
                    </a:lnTo>
                    <a:lnTo>
                      <a:pt x="4174" y="6568"/>
                    </a:lnTo>
                    <a:lnTo>
                      <a:pt x="4034" y="6762"/>
                    </a:lnTo>
                    <a:lnTo>
                      <a:pt x="3911" y="6971"/>
                    </a:lnTo>
                    <a:lnTo>
                      <a:pt x="3789" y="7180"/>
                    </a:lnTo>
                    <a:lnTo>
                      <a:pt x="3670" y="7394"/>
                    </a:lnTo>
                    <a:lnTo>
                      <a:pt x="3535" y="7589"/>
                    </a:lnTo>
                    <a:lnTo>
                      <a:pt x="3385" y="7775"/>
                    </a:lnTo>
                    <a:lnTo>
                      <a:pt x="3199" y="7924"/>
                    </a:lnTo>
                    <a:lnTo>
                      <a:pt x="2990" y="8046"/>
                    </a:lnTo>
                    <a:lnTo>
                      <a:pt x="2872" y="8046"/>
                    </a:lnTo>
                    <a:lnTo>
                      <a:pt x="2755" y="8033"/>
                    </a:lnTo>
                    <a:lnTo>
                      <a:pt x="2632" y="8006"/>
                    </a:lnTo>
                    <a:lnTo>
                      <a:pt x="2518" y="7964"/>
                    </a:lnTo>
                    <a:lnTo>
                      <a:pt x="2400" y="7906"/>
                    </a:lnTo>
                    <a:lnTo>
                      <a:pt x="2300" y="7833"/>
                    </a:lnTo>
                    <a:lnTo>
                      <a:pt x="2210" y="7743"/>
                    </a:lnTo>
                    <a:lnTo>
                      <a:pt x="2142" y="7639"/>
                    </a:lnTo>
                    <a:lnTo>
                      <a:pt x="2055" y="7344"/>
                    </a:lnTo>
                    <a:lnTo>
                      <a:pt x="1987" y="7031"/>
                    </a:lnTo>
                    <a:lnTo>
                      <a:pt x="1942" y="6704"/>
                    </a:lnTo>
                    <a:lnTo>
                      <a:pt x="1929" y="6377"/>
                    </a:lnTo>
                    <a:lnTo>
                      <a:pt x="1956" y="6051"/>
                    </a:lnTo>
                    <a:lnTo>
                      <a:pt x="2037" y="5742"/>
                    </a:lnTo>
                    <a:lnTo>
                      <a:pt x="2178" y="5452"/>
                    </a:lnTo>
                    <a:lnTo>
                      <a:pt x="2400" y="5203"/>
                    </a:lnTo>
                    <a:lnTo>
                      <a:pt x="2546" y="5089"/>
                    </a:lnTo>
                    <a:lnTo>
                      <a:pt x="2709" y="5012"/>
                    </a:lnTo>
                    <a:lnTo>
                      <a:pt x="2881" y="4948"/>
                    </a:lnTo>
                    <a:lnTo>
                      <a:pt x="3062" y="4904"/>
                    </a:lnTo>
                    <a:lnTo>
                      <a:pt x="3240" y="4853"/>
                    </a:lnTo>
                    <a:lnTo>
                      <a:pt x="3417" y="4808"/>
                    </a:lnTo>
                    <a:lnTo>
                      <a:pt x="3589" y="4753"/>
                    </a:lnTo>
                    <a:lnTo>
                      <a:pt x="3766" y="4685"/>
                    </a:lnTo>
                    <a:lnTo>
                      <a:pt x="3911" y="4609"/>
                    </a:lnTo>
                    <a:lnTo>
                      <a:pt x="4075" y="4536"/>
                    </a:lnTo>
                    <a:lnTo>
                      <a:pt x="4238" y="4454"/>
                    </a:lnTo>
                    <a:lnTo>
                      <a:pt x="4397" y="4364"/>
                    </a:lnTo>
                    <a:lnTo>
                      <a:pt x="4533" y="4250"/>
                    </a:lnTo>
                    <a:lnTo>
                      <a:pt x="4651" y="4123"/>
                    </a:lnTo>
                    <a:lnTo>
                      <a:pt x="4728" y="3973"/>
                    </a:lnTo>
                    <a:lnTo>
                      <a:pt x="4764" y="3796"/>
                    </a:lnTo>
                    <a:lnTo>
                      <a:pt x="4810" y="3624"/>
                    </a:lnTo>
                    <a:lnTo>
                      <a:pt x="4864" y="3457"/>
                    </a:lnTo>
                    <a:lnTo>
                      <a:pt x="4918" y="3284"/>
                    </a:lnTo>
                    <a:lnTo>
                      <a:pt x="4991" y="3120"/>
                    </a:lnTo>
                    <a:lnTo>
                      <a:pt x="5073" y="2957"/>
                    </a:lnTo>
                    <a:lnTo>
                      <a:pt x="5168" y="2807"/>
                    </a:lnTo>
                    <a:lnTo>
                      <a:pt x="5286" y="2667"/>
                    </a:lnTo>
                    <a:lnTo>
                      <a:pt x="5431" y="2544"/>
                    </a:lnTo>
                    <a:lnTo>
                      <a:pt x="5450" y="2562"/>
                    </a:lnTo>
                    <a:lnTo>
                      <a:pt x="5476" y="2476"/>
                    </a:lnTo>
                    <a:lnTo>
                      <a:pt x="5508" y="2390"/>
                    </a:lnTo>
                    <a:lnTo>
                      <a:pt x="5532" y="2304"/>
                    </a:lnTo>
                    <a:lnTo>
                      <a:pt x="5554" y="2217"/>
                    </a:lnTo>
                    <a:lnTo>
                      <a:pt x="5572" y="2127"/>
                    </a:lnTo>
                    <a:lnTo>
                      <a:pt x="5590" y="2036"/>
                    </a:lnTo>
                    <a:lnTo>
                      <a:pt x="5608" y="1946"/>
                    </a:lnTo>
                    <a:lnTo>
                      <a:pt x="5631" y="1860"/>
                    </a:lnTo>
                    <a:lnTo>
                      <a:pt x="5694" y="1673"/>
                    </a:lnTo>
                    <a:lnTo>
                      <a:pt x="5767" y="1497"/>
                    </a:lnTo>
                    <a:lnTo>
                      <a:pt x="5849" y="1316"/>
                    </a:lnTo>
                    <a:lnTo>
                      <a:pt x="5944" y="1143"/>
                    </a:lnTo>
                    <a:lnTo>
                      <a:pt x="6044" y="971"/>
                    </a:lnTo>
                    <a:lnTo>
                      <a:pt x="6158" y="816"/>
                    </a:lnTo>
                    <a:lnTo>
                      <a:pt x="6284" y="666"/>
                    </a:lnTo>
                    <a:lnTo>
                      <a:pt x="6425" y="531"/>
                    </a:lnTo>
                    <a:lnTo>
                      <a:pt x="6475" y="403"/>
                    </a:lnTo>
                    <a:lnTo>
                      <a:pt x="6547" y="308"/>
                    </a:lnTo>
                    <a:lnTo>
                      <a:pt x="6634" y="227"/>
                    </a:lnTo>
                    <a:lnTo>
                      <a:pt x="6734" y="168"/>
                    </a:lnTo>
                    <a:lnTo>
                      <a:pt x="6838" y="114"/>
                    </a:lnTo>
                    <a:lnTo>
                      <a:pt x="6951" y="72"/>
                    </a:lnTo>
                    <a:lnTo>
                      <a:pt x="7065" y="40"/>
                    </a:lnTo>
                    <a:lnTo>
                      <a:pt x="7183" y="14"/>
                    </a:lnTo>
                    <a:lnTo>
                      <a:pt x="7350" y="0"/>
                    </a:lnTo>
                    <a:lnTo>
                      <a:pt x="7523" y="18"/>
                    </a:lnTo>
                    <a:lnTo>
                      <a:pt x="7681" y="54"/>
                    </a:lnTo>
                    <a:lnTo>
                      <a:pt x="7836" y="114"/>
                    </a:lnTo>
                    <a:lnTo>
                      <a:pt x="7976" y="190"/>
                    </a:lnTo>
                    <a:lnTo>
                      <a:pt x="8108" y="290"/>
                    </a:lnTo>
                    <a:lnTo>
                      <a:pt x="8226" y="409"/>
                    </a:lnTo>
                    <a:lnTo>
                      <a:pt x="8331" y="549"/>
                    </a:lnTo>
                    <a:close/>
                  </a:path>
                </a:pathLst>
              </a:custGeom>
              <a:solidFill>
                <a:srgbClr val="000000"/>
              </a:solidFill>
              <a:ln w="9525">
                <a:noFill/>
                <a:round/>
                <a:headEnd/>
                <a:tailEnd/>
              </a:ln>
            </p:spPr>
            <p:txBody>
              <a:bodyPr>
                <a:prstTxWarp prst="textNoShape">
                  <a:avLst/>
                </a:prstTxWarp>
              </a:bodyPr>
              <a:lstStyle/>
              <a:p>
                <a:endParaRPr lang="en-US"/>
              </a:p>
            </p:txBody>
          </p:sp>
          <p:sp>
            <p:nvSpPr>
              <p:cNvPr id="30737" name="Freeform 9"/>
              <p:cNvSpPr>
                <a:spLocks/>
              </p:cNvSpPr>
              <p:nvPr/>
            </p:nvSpPr>
            <p:spPr bwMode="auto">
              <a:xfrm>
                <a:off x="4509" y="1099"/>
                <a:ext cx="176" cy="59"/>
              </a:xfrm>
              <a:custGeom>
                <a:avLst/>
                <a:gdLst>
                  <a:gd name="T0" fmla="*/ 1588 w 1588"/>
                  <a:gd name="T1" fmla="*/ 381 h 530"/>
                  <a:gd name="T2" fmla="*/ 1556 w 1588"/>
                  <a:gd name="T3" fmla="*/ 331 h 530"/>
                  <a:gd name="T4" fmla="*/ 1461 w 1588"/>
                  <a:gd name="T5" fmla="*/ 317 h 530"/>
                  <a:gd name="T6" fmla="*/ 1316 w 1588"/>
                  <a:gd name="T7" fmla="*/ 281 h 530"/>
                  <a:gd name="T8" fmla="*/ 1171 w 1588"/>
                  <a:gd name="T9" fmla="*/ 209 h 530"/>
                  <a:gd name="T10" fmla="*/ 1016 w 1588"/>
                  <a:gd name="T11" fmla="*/ 167 h 530"/>
                  <a:gd name="T12" fmla="*/ 912 w 1588"/>
                  <a:gd name="T13" fmla="*/ 159 h 530"/>
                  <a:gd name="T14" fmla="*/ 858 w 1588"/>
                  <a:gd name="T15" fmla="*/ 145 h 530"/>
                  <a:gd name="T16" fmla="*/ 798 w 1588"/>
                  <a:gd name="T17" fmla="*/ 145 h 530"/>
                  <a:gd name="T18" fmla="*/ 749 w 1588"/>
                  <a:gd name="T19" fmla="*/ 154 h 530"/>
                  <a:gd name="T20" fmla="*/ 740 w 1588"/>
                  <a:gd name="T21" fmla="*/ 136 h 530"/>
                  <a:gd name="T22" fmla="*/ 713 w 1588"/>
                  <a:gd name="T23" fmla="*/ 104 h 530"/>
                  <a:gd name="T24" fmla="*/ 571 w 1588"/>
                  <a:gd name="T25" fmla="*/ 159 h 530"/>
                  <a:gd name="T26" fmla="*/ 571 w 1588"/>
                  <a:gd name="T27" fmla="*/ 104 h 530"/>
                  <a:gd name="T28" fmla="*/ 513 w 1588"/>
                  <a:gd name="T29" fmla="*/ 104 h 530"/>
                  <a:gd name="T30" fmla="*/ 472 w 1588"/>
                  <a:gd name="T31" fmla="*/ 136 h 530"/>
                  <a:gd name="T32" fmla="*/ 404 w 1588"/>
                  <a:gd name="T33" fmla="*/ 213 h 530"/>
                  <a:gd name="T34" fmla="*/ 381 w 1588"/>
                  <a:gd name="T35" fmla="*/ 177 h 530"/>
                  <a:gd name="T36" fmla="*/ 350 w 1588"/>
                  <a:gd name="T37" fmla="*/ 140 h 530"/>
                  <a:gd name="T38" fmla="*/ 246 w 1588"/>
                  <a:gd name="T39" fmla="*/ 213 h 530"/>
                  <a:gd name="T40" fmla="*/ 154 w 1588"/>
                  <a:gd name="T41" fmla="*/ 299 h 530"/>
                  <a:gd name="T42" fmla="*/ 82 w 1588"/>
                  <a:gd name="T43" fmla="*/ 399 h 530"/>
                  <a:gd name="T44" fmla="*/ 55 w 1588"/>
                  <a:gd name="T45" fmla="*/ 530 h 530"/>
                  <a:gd name="T46" fmla="*/ 0 w 1588"/>
                  <a:gd name="T47" fmla="*/ 476 h 530"/>
                  <a:gd name="T48" fmla="*/ 27 w 1588"/>
                  <a:gd name="T49" fmla="*/ 422 h 530"/>
                  <a:gd name="T50" fmla="*/ 77 w 1588"/>
                  <a:gd name="T51" fmla="*/ 353 h 530"/>
                  <a:gd name="T52" fmla="*/ 91 w 1588"/>
                  <a:gd name="T53" fmla="*/ 290 h 530"/>
                  <a:gd name="T54" fmla="*/ 336 w 1588"/>
                  <a:gd name="T55" fmla="*/ 95 h 530"/>
                  <a:gd name="T56" fmla="*/ 627 w 1588"/>
                  <a:gd name="T57" fmla="*/ 14 h 530"/>
                  <a:gd name="T58" fmla="*/ 922 w 1588"/>
                  <a:gd name="T59" fmla="*/ 4 h 530"/>
                  <a:gd name="T60" fmla="*/ 1217 w 1588"/>
                  <a:gd name="T61" fmla="*/ 50 h 530"/>
                  <a:gd name="T62" fmla="*/ 1329 w 1588"/>
                  <a:gd name="T63" fmla="*/ 122 h 530"/>
                  <a:gd name="T64" fmla="*/ 1443 w 1588"/>
                  <a:gd name="T65" fmla="*/ 195 h 530"/>
                  <a:gd name="T66" fmla="*/ 1534 w 1588"/>
                  <a:gd name="T67" fmla="*/ 285 h 530"/>
                  <a:gd name="T68" fmla="*/ 1588 w 1588"/>
                  <a:gd name="T69" fmla="*/ 417 h 53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588"/>
                  <a:gd name="T106" fmla="*/ 0 h 530"/>
                  <a:gd name="T107" fmla="*/ 1588 w 1588"/>
                  <a:gd name="T108" fmla="*/ 530 h 530"/>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588" h="530">
                    <a:moveTo>
                      <a:pt x="1588" y="417"/>
                    </a:moveTo>
                    <a:lnTo>
                      <a:pt x="1588" y="381"/>
                    </a:lnTo>
                    <a:lnTo>
                      <a:pt x="1579" y="353"/>
                    </a:lnTo>
                    <a:lnTo>
                      <a:pt x="1556" y="331"/>
                    </a:lnTo>
                    <a:lnTo>
                      <a:pt x="1534" y="309"/>
                    </a:lnTo>
                    <a:lnTo>
                      <a:pt x="1461" y="317"/>
                    </a:lnTo>
                    <a:lnTo>
                      <a:pt x="1388" y="309"/>
                    </a:lnTo>
                    <a:lnTo>
                      <a:pt x="1316" y="281"/>
                    </a:lnTo>
                    <a:lnTo>
                      <a:pt x="1247" y="249"/>
                    </a:lnTo>
                    <a:lnTo>
                      <a:pt x="1171" y="209"/>
                    </a:lnTo>
                    <a:lnTo>
                      <a:pt x="1098" y="181"/>
                    </a:lnTo>
                    <a:lnTo>
                      <a:pt x="1016" y="167"/>
                    </a:lnTo>
                    <a:lnTo>
                      <a:pt x="940" y="177"/>
                    </a:lnTo>
                    <a:lnTo>
                      <a:pt x="912" y="159"/>
                    </a:lnTo>
                    <a:lnTo>
                      <a:pt x="890" y="149"/>
                    </a:lnTo>
                    <a:lnTo>
                      <a:pt x="858" y="145"/>
                    </a:lnTo>
                    <a:lnTo>
                      <a:pt x="830" y="145"/>
                    </a:lnTo>
                    <a:lnTo>
                      <a:pt x="798" y="145"/>
                    </a:lnTo>
                    <a:lnTo>
                      <a:pt x="772" y="149"/>
                    </a:lnTo>
                    <a:lnTo>
                      <a:pt x="749" y="154"/>
                    </a:lnTo>
                    <a:lnTo>
                      <a:pt x="735" y="159"/>
                    </a:lnTo>
                    <a:lnTo>
                      <a:pt x="740" y="136"/>
                    </a:lnTo>
                    <a:lnTo>
                      <a:pt x="731" y="122"/>
                    </a:lnTo>
                    <a:lnTo>
                      <a:pt x="713" y="104"/>
                    </a:lnTo>
                    <a:lnTo>
                      <a:pt x="699" y="86"/>
                    </a:lnTo>
                    <a:lnTo>
                      <a:pt x="571" y="159"/>
                    </a:lnTo>
                    <a:lnTo>
                      <a:pt x="577" y="131"/>
                    </a:lnTo>
                    <a:lnTo>
                      <a:pt x="571" y="104"/>
                    </a:lnTo>
                    <a:lnTo>
                      <a:pt x="535" y="100"/>
                    </a:lnTo>
                    <a:lnTo>
                      <a:pt x="513" y="104"/>
                    </a:lnTo>
                    <a:lnTo>
                      <a:pt x="485" y="118"/>
                    </a:lnTo>
                    <a:lnTo>
                      <a:pt x="472" y="136"/>
                    </a:lnTo>
                    <a:lnTo>
                      <a:pt x="436" y="177"/>
                    </a:lnTo>
                    <a:lnTo>
                      <a:pt x="404" y="213"/>
                    </a:lnTo>
                    <a:lnTo>
                      <a:pt x="390" y="195"/>
                    </a:lnTo>
                    <a:lnTo>
                      <a:pt x="381" y="177"/>
                    </a:lnTo>
                    <a:lnTo>
                      <a:pt x="368" y="154"/>
                    </a:lnTo>
                    <a:lnTo>
                      <a:pt x="350" y="140"/>
                    </a:lnTo>
                    <a:lnTo>
                      <a:pt x="295" y="172"/>
                    </a:lnTo>
                    <a:lnTo>
                      <a:pt x="246" y="213"/>
                    </a:lnTo>
                    <a:lnTo>
                      <a:pt x="196" y="249"/>
                    </a:lnTo>
                    <a:lnTo>
                      <a:pt x="154" y="299"/>
                    </a:lnTo>
                    <a:lnTo>
                      <a:pt x="109" y="345"/>
                    </a:lnTo>
                    <a:lnTo>
                      <a:pt x="82" y="399"/>
                    </a:lnTo>
                    <a:lnTo>
                      <a:pt x="59" y="458"/>
                    </a:lnTo>
                    <a:lnTo>
                      <a:pt x="55" y="530"/>
                    </a:lnTo>
                    <a:lnTo>
                      <a:pt x="9" y="504"/>
                    </a:lnTo>
                    <a:lnTo>
                      <a:pt x="0" y="476"/>
                    </a:lnTo>
                    <a:lnTo>
                      <a:pt x="5" y="449"/>
                    </a:lnTo>
                    <a:lnTo>
                      <a:pt x="27" y="422"/>
                    </a:lnTo>
                    <a:lnTo>
                      <a:pt x="50" y="385"/>
                    </a:lnTo>
                    <a:lnTo>
                      <a:pt x="77" y="353"/>
                    </a:lnTo>
                    <a:lnTo>
                      <a:pt x="91" y="321"/>
                    </a:lnTo>
                    <a:lnTo>
                      <a:pt x="91" y="290"/>
                    </a:lnTo>
                    <a:lnTo>
                      <a:pt x="204" y="177"/>
                    </a:lnTo>
                    <a:lnTo>
                      <a:pt x="336" y="95"/>
                    </a:lnTo>
                    <a:lnTo>
                      <a:pt x="477" y="40"/>
                    </a:lnTo>
                    <a:lnTo>
                      <a:pt x="627" y="14"/>
                    </a:lnTo>
                    <a:lnTo>
                      <a:pt x="772" y="0"/>
                    </a:lnTo>
                    <a:lnTo>
                      <a:pt x="922" y="4"/>
                    </a:lnTo>
                    <a:lnTo>
                      <a:pt x="1066" y="22"/>
                    </a:lnTo>
                    <a:lnTo>
                      <a:pt x="1217" y="50"/>
                    </a:lnTo>
                    <a:lnTo>
                      <a:pt x="1271" y="86"/>
                    </a:lnTo>
                    <a:lnTo>
                      <a:pt x="1329" y="122"/>
                    </a:lnTo>
                    <a:lnTo>
                      <a:pt x="1384" y="154"/>
                    </a:lnTo>
                    <a:lnTo>
                      <a:pt x="1443" y="195"/>
                    </a:lnTo>
                    <a:lnTo>
                      <a:pt x="1488" y="235"/>
                    </a:lnTo>
                    <a:lnTo>
                      <a:pt x="1534" y="285"/>
                    </a:lnTo>
                    <a:lnTo>
                      <a:pt x="1566" y="345"/>
                    </a:lnTo>
                    <a:lnTo>
                      <a:pt x="1588" y="417"/>
                    </a:lnTo>
                    <a:close/>
                  </a:path>
                </a:pathLst>
              </a:custGeom>
              <a:solidFill>
                <a:srgbClr val="FF80BF"/>
              </a:solidFill>
              <a:ln w="9525">
                <a:noFill/>
                <a:round/>
                <a:headEnd/>
                <a:tailEnd/>
              </a:ln>
            </p:spPr>
            <p:txBody>
              <a:bodyPr>
                <a:prstTxWarp prst="textNoShape">
                  <a:avLst/>
                </a:prstTxWarp>
              </a:bodyPr>
              <a:lstStyle/>
              <a:p>
                <a:endParaRPr lang="en-US"/>
              </a:p>
            </p:txBody>
          </p:sp>
          <p:sp>
            <p:nvSpPr>
              <p:cNvPr id="30738" name="Freeform 10"/>
              <p:cNvSpPr>
                <a:spLocks/>
              </p:cNvSpPr>
              <p:nvPr/>
            </p:nvSpPr>
            <p:spPr bwMode="auto">
              <a:xfrm>
                <a:off x="4318" y="1168"/>
                <a:ext cx="503" cy="754"/>
              </a:xfrm>
              <a:custGeom>
                <a:avLst/>
                <a:gdLst>
                  <a:gd name="T0" fmla="*/ 2396 w 4528"/>
                  <a:gd name="T1" fmla="*/ 676 h 6781"/>
                  <a:gd name="T2" fmla="*/ 2387 w 4528"/>
                  <a:gd name="T3" fmla="*/ 1025 h 6781"/>
                  <a:gd name="T4" fmla="*/ 2347 w 4528"/>
                  <a:gd name="T5" fmla="*/ 1384 h 6781"/>
                  <a:gd name="T6" fmla="*/ 2305 w 4528"/>
                  <a:gd name="T7" fmla="*/ 1488 h 6781"/>
                  <a:gd name="T8" fmla="*/ 2315 w 4528"/>
                  <a:gd name="T9" fmla="*/ 1619 h 6781"/>
                  <a:gd name="T10" fmla="*/ 2237 w 4528"/>
                  <a:gd name="T11" fmla="*/ 1846 h 6781"/>
                  <a:gd name="T12" fmla="*/ 2052 w 4528"/>
                  <a:gd name="T13" fmla="*/ 2327 h 6781"/>
                  <a:gd name="T14" fmla="*/ 2038 w 4528"/>
                  <a:gd name="T15" fmla="*/ 2808 h 6781"/>
                  <a:gd name="T16" fmla="*/ 2178 w 4528"/>
                  <a:gd name="T17" fmla="*/ 3035 h 6781"/>
                  <a:gd name="T18" fmla="*/ 2297 w 4528"/>
                  <a:gd name="T19" fmla="*/ 3067 h 6781"/>
                  <a:gd name="T20" fmla="*/ 2419 w 4528"/>
                  <a:gd name="T21" fmla="*/ 3030 h 6781"/>
                  <a:gd name="T22" fmla="*/ 2654 w 4528"/>
                  <a:gd name="T23" fmla="*/ 2612 h 6781"/>
                  <a:gd name="T24" fmla="*/ 2614 w 4528"/>
                  <a:gd name="T25" fmla="*/ 2132 h 6781"/>
                  <a:gd name="T26" fmla="*/ 2428 w 4528"/>
                  <a:gd name="T27" fmla="*/ 1647 h 6781"/>
                  <a:gd name="T28" fmla="*/ 2433 w 4528"/>
                  <a:gd name="T29" fmla="*/ 1197 h 6781"/>
                  <a:gd name="T30" fmla="*/ 2546 w 4528"/>
                  <a:gd name="T31" fmla="*/ 730 h 6781"/>
                  <a:gd name="T32" fmla="*/ 2741 w 4528"/>
                  <a:gd name="T33" fmla="*/ 358 h 6781"/>
                  <a:gd name="T34" fmla="*/ 3099 w 4528"/>
                  <a:gd name="T35" fmla="*/ 150 h 6781"/>
                  <a:gd name="T36" fmla="*/ 3471 w 4528"/>
                  <a:gd name="T37" fmla="*/ 19 h 6781"/>
                  <a:gd name="T38" fmla="*/ 3784 w 4528"/>
                  <a:gd name="T39" fmla="*/ 1193 h 6781"/>
                  <a:gd name="T40" fmla="*/ 3748 w 4528"/>
                  <a:gd name="T41" fmla="*/ 2441 h 6781"/>
                  <a:gd name="T42" fmla="*/ 3549 w 4528"/>
                  <a:gd name="T43" fmla="*/ 3325 h 6781"/>
                  <a:gd name="T44" fmla="*/ 3712 w 4528"/>
                  <a:gd name="T45" fmla="*/ 3071 h 6781"/>
                  <a:gd name="T46" fmla="*/ 3848 w 4528"/>
                  <a:gd name="T47" fmla="*/ 2785 h 6781"/>
                  <a:gd name="T48" fmla="*/ 3925 w 4528"/>
                  <a:gd name="T49" fmla="*/ 2504 h 6781"/>
                  <a:gd name="T50" fmla="*/ 3952 w 4528"/>
                  <a:gd name="T51" fmla="*/ 2268 h 6781"/>
                  <a:gd name="T52" fmla="*/ 3975 w 4528"/>
                  <a:gd name="T53" fmla="*/ 2028 h 6781"/>
                  <a:gd name="T54" fmla="*/ 4302 w 4528"/>
                  <a:gd name="T55" fmla="*/ 2531 h 6781"/>
                  <a:gd name="T56" fmla="*/ 4528 w 4528"/>
                  <a:gd name="T57" fmla="*/ 3497 h 6781"/>
                  <a:gd name="T58" fmla="*/ 4379 w 4528"/>
                  <a:gd name="T59" fmla="*/ 4486 h 6781"/>
                  <a:gd name="T60" fmla="*/ 4052 w 4528"/>
                  <a:gd name="T61" fmla="*/ 5189 h 6781"/>
                  <a:gd name="T62" fmla="*/ 3657 w 4528"/>
                  <a:gd name="T63" fmla="*/ 5851 h 6781"/>
                  <a:gd name="T64" fmla="*/ 3230 w 4528"/>
                  <a:gd name="T65" fmla="*/ 6523 h 6781"/>
                  <a:gd name="T66" fmla="*/ 2192 w 4528"/>
                  <a:gd name="T67" fmla="*/ 6781 h 6781"/>
                  <a:gd name="T68" fmla="*/ 1131 w 4528"/>
                  <a:gd name="T69" fmla="*/ 6599 h 6781"/>
                  <a:gd name="T70" fmla="*/ 799 w 4528"/>
                  <a:gd name="T71" fmla="*/ 6083 h 6781"/>
                  <a:gd name="T72" fmla="*/ 595 w 4528"/>
                  <a:gd name="T73" fmla="*/ 5606 h 6781"/>
                  <a:gd name="T74" fmla="*/ 373 w 4528"/>
                  <a:gd name="T75" fmla="*/ 5153 h 6781"/>
                  <a:gd name="T76" fmla="*/ 37 w 4528"/>
                  <a:gd name="T77" fmla="*/ 4359 h 6781"/>
                  <a:gd name="T78" fmla="*/ 82 w 4528"/>
                  <a:gd name="T79" fmla="*/ 3094 h 6781"/>
                  <a:gd name="T80" fmla="*/ 590 w 4528"/>
                  <a:gd name="T81" fmla="*/ 1996 h 6781"/>
                  <a:gd name="T82" fmla="*/ 654 w 4528"/>
                  <a:gd name="T83" fmla="*/ 2472 h 6781"/>
                  <a:gd name="T84" fmla="*/ 790 w 4528"/>
                  <a:gd name="T85" fmla="*/ 2935 h 6781"/>
                  <a:gd name="T86" fmla="*/ 963 w 4528"/>
                  <a:gd name="T87" fmla="*/ 3230 h 6781"/>
                  <a:gd name="T88" fmla="*/ 844 w 4528"/>
                  <a:gd name="T89" fmla="*/ 2399 h 6781"/>
                  <a:gd name="T90" fmla="*/ 849 w 4528"/>
                  <a:gd name="T91" fmla="*/ 1583 h 6781"/>
                  <a:gd name="T92" fmla="*/ 1039 w 4528"/>
                  <a:gd name="T93" fmla="*/ 908 h 6781"/>
                  <a:gd name="T94" fmla="*/ 1230 w 4528"/>
                  <a:gd name="T95" fmla="*/ 490 h 6781"/>
                  <a:gd name="T96" fmla="*/ 1470 w 4528"/>
                  <a:gd name="T97" fmla="*/ 104 h 6781"/>
                  <a:gd name="T98" fmla="*/ 1802 w 4528"/>
                  <a:gd name="T99" fmla="*/ 55 h 6781"/>
                  <a:gd name="T100" fmla="*/ 2128 w 4528"/>
                  <a:gd name="T101" fmla="*/ 186 h 6781"/>
                  <a:gd name="T102" fmla="*/ 2383 w 4528"/>
                  <a:gd name="T103" fmla="*/ 427 h 678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4528"/>
                  <a:gd name="T157" fmla="*/ 0 h 6781"/>
                  <a:gd name="T158" fmla="*/ 4528 w 4528"/>
                  <a:gd name="T159" fmla="*/ 6781 h 678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4528" h="6781">
                    <a:moveTo>
                      <a:pt x="2383" y="427"/>
                    </a:moveTo>
                    <a:lnTo>
                      <a:pt x="2391" y="549"/>
                    </a:lnTo>
                    <a:lnTo>
                      <a:pt x="2396" y="676"/>
                    </a:lnTo>
                    <a:lnTo>
                      <a:pt x="2396" y="794"/>
                    </a:lnTo>
                    <a:lnTo>
                      <a:pt x="2396" y="912"/>
                    </a:lnTo>
                    <a:lnTo>
                      <a:pt x="2387" y="1025"/>
                    </a:lnTo>
                    <a:lnTo>
                      <a:pt x="2378" y="1139"/>
                    </a:lnTo>
                    <a:lnTo>
                      <a:pt x="2360" y="1257"/>
                    </a:lnTo>
                    <a:lnTo>
                      <a:pt x="2347" y="1384"/>
                    </a:lnTo>
                    <a:lnTo>
                      <a:pt x="2319" y="1410"/>
                    </a:lnTo>
                    <a:lnTo>
                      <a:pt x="2305" y="1448"/>
                    </a:lnTo>
                    <a:lnTo>
                      <a:pt x="2305" y="1488"/>
                    </a:lnTo>
                    <a:lnTo>
                      <a:pt x="2309" y="1534"/>
                    </a:lnTo>
                    <a:lnTo>
                      <a:pt x="2315" y="1574"/>
                    </a:lnTo>
                    <a:lnTo>
                      <a:pt x="2315" y="1619"/>
                    </a:lnTo>
                    <a:lnTo>
                      <a:pt x="2309" y="1656"/>
                    </a:lnTo>
                    <a:lnTo>
                      <a:pt x="2291" y="1697"/>
                    </a:lnTo>
                    <a:lnTo>
                      <a:pt x="2237" y="1846"/>
                    </a:lnTo>
                    <a:lnTo>
                      <a:pt x="2174" y="2005"/>
                    </a:lnTo>
                    <a:lnTo>
                      <a:pt x="2106" y="2164"/>
                    </a:lnTo>
                    <a:lnTo>
                      <a:pt x="2052" y="2327"/>
                    </a:lnTo>
                    <a:lnTo>
                      <a:pt x="2010" y="2486"/>
                    </a:lnTo>
                    <a:lnTo>
                      <a:pt x="2006" y="2650"/>
                    </a:lnTo>
                    <a:lnTo>
                      <a:pt x="2038" y="2808"/>
                    </a:lnTo>
                    <a:lnTo>
                      <a:pt x="2124" y="2971"/>
                    </a:lnTo>
                    <a:lnTo>
                      <a:pt x="2147" y="3003"/>
                    </a:lnTo>
                    <a:lnTo>
                      <a:pt x="2178" y="3035"/>
                    </a:lnTo>
                    <a:lnTo>
                      <a:pt x="2215" y="3053"/>
                    </a:lnTo>
                    <a:lnTo>
                      <a:pt x="2255" y="3067"/>
                    </a:lnTo>
                    <a:lnTo>
                      <a:pt x="2297" y="3067"/>
                    </a:lnTo>
                    <a:lnTo>
                      <a:pt x="2337" y="3067"/>
                    </a:lnTo>
                    <a:lnTo>
                      <a:pt x="2378" y="3048"/>
                    </a:lnTo>
                    <a:lnTo>
                      <a:pt x="2419" y="3030"/>
                    </a:lnTo>
                    <a:lnTo>
                      <a:pt x="2536" y="2899"/>
                    </a:lnTo>
                    <a:lnTo>
                      <a:pt x="2614" y="2762"/>
                    </a:lnTo>
                    <a:lnTo>
                      <a:pt x="2654" y="2612"/>
                    </a:lnTo>
                    <a:lnTo>
                      <a:pt x="2664" y="2459"/>
                    </a:lnTo>
                    <a:lnTo>
                      <a:pt x="2646" y="2295"/>
                    </a:lnTo>
                    <a:lnTo>
                      <a:pt x="2614" y="2132"/>
                    </a:lnTo>
                    <a:lnTo>
                      <a:pt x="2564" y="1968"/>
                    </a:lnTo>
                    <a:lnTo>
                      <a:pt x="2514" y="1810"/>
                    </a:lnTo>
                    <a:lnTo>
                      <a:pt x="2428" y="1647"/>
                    </a:lnTo>
                    <a:lnTo>
                      <a:pt x="2396" y="1497"/>
                    </a:lnTo>
                    <a:lnTo>
                      <a:pt x="2401" y="1347"/>
                    </a:lnTo>
                    <a:lnTo>
                      <a:pt x="2433" y="1197"/>
                    </a:lnTo>
                    <a:lnTo>
                      <a:pt x="2473" y="1043"/>
                    </a:lnTo>
                    <a:lnTo>
                      <a:pt x="2514" y="890"/>
                    </a:lnTo>
                    <a:lnTo>
                      <a:pt x="2546" y="730"/>
                    </a:lnTo>
                    <a:lnTo>
                      <a:pt x="2550" y="571"/>
                    </a:lnTo>
                    <a:lnTo>
                      <a:pt x="2636" y="454"/>
                    </a:lnTo>
                    <a:lnTo>
                      <a:pt x="2741" y="358"/>
                    </a:lnTo>
                    <a:lnTo>
                      <a:pt x="2855" y="276"/>
                    </a:lnTo>
                    <a:lnTo>
                      <a:pt x="2977" y="214"/>
                    </a:lnTo>
                    <a:lnTo>
                      <a:pt x="3099" y="150"/>
                    </a:lnTo>
                    <a:lnTo>
                      <a:pt x="3222" y="100"/>
                    </a:lnTo>
                    <a:lnTo>
                      <a:pt x="3344" y="59"/>
                    </a:lnTo>
                    <a:lnTo>
                      <a:pt x="3471" y="19"/>
                    </a:lnTo>
                    <a:lnTo>
                      <a:pt x="3612" y="390"/>
                    </a:lnTo>
                    <a:lnTo>
                      <a:pt x="3721" y="785"/>
                    </a:lnTo>
                    <a:lnTo>
                      <a:pt x="3784" y="1193"/>
                    </a:lnTo>
                    <a:lnTo>
                      <a:pt x="3812" y="1615"/>
                    </a:lnTo>
                    <a:lnTo>
                      <a:pt x="3798" y="2028"/>
                    </a:lnTo>
                    <a:lnTo>
                      <a:pt x="3748" y="2441"/>
                    </a:lnTo>
                    <a:lnTo>
                      <a:pt x="3667" y="2835"/>
                    </a:lnTo>
                    <a:lnTo>
                      <a:pt x="3549" y="3212"/>
                    </a:lnTo>
                    <a:lnTo>
                      <a:pt x="3549" y="3325"/>
                    </a:lnTo>
                    <a:lnTo>
                      <a:pt x="3603" y="3238"/>
                    </a:lnTo>
                    <a:lnTo>
                      <a:pt x="3662" y="3157"/>
                    </a:lnTo>
                    <a:lnTo>
                      <a:pt x="3712" y="3071"/>
                    </a:lnTo>
                    <a:lnTo>
                      <a:pt x="3766" y="2981"/>
                    </a:lnTo>
                    <a:lnTo>
                      <a:pt x="3808" y="2881"/>
                    </a:lnTo>
                    <a:lnTo>
                      <a:pt x="3848" y="2785"/>
                    </a:lnTo>
                    <a:lnTo>
                      <a:pt x="3884" y="2686"/>
                    </a:lnTo>
                    <a:lnTo>
                      <a:pt x="3916" y="2586"/>
                    </a:lnTo>
                    <a:lnTo>
                      <a:pt x="3925" y="2504"/>
                    </a:lnTo>
                    <a:lnTo>
                      <a:pt x="3934" y="2427"/>
                    </a:lnTo>
                    <a:lnTo>
                      <a:pt x="3944" y="2345"/>
                    </a:lnTo>
                    <a:lnTo>
                      <a:pt x="3952" y="2268"/>
                    </a:lnTo>
                    <a:lnTo>
                      <a:pt x="3957" y="2186"/>
                    </a:lnTo>
                    <a:lnTo>
                      <a:pt x="3966" y="2110"/>
                    </a:lnTo>
                    <a:lnTo>
                      <a:pt x="3975" y="2028"/>
                    </a:lnTo>
                    <a:lnTo>
                      <a:pt x="3989" y="1955"/>
                    </a:lnTo>
                    <a:lnTo>
                      <a:pt x="4157" y="2232"/>
                    </a:lnTo>
                    <a:lnTo>
                      <a:pt x="4302" y="2531"/>
                    </a:lnTo>
                    <a:lnTo>
                      <a:pt x="4410" y="2844"/>
                    </a:lnTo>
                    <a:lnTo>
                      <a:pt x="4492" y="3171"/>
                    </a:lnTo>
                    <a:lnTo>
                      <a:pt x="4528" y="3497"/>
                    </a:lnTo>
                    <a:lnTo>
                      <a:pt x="4524" y="3828"/>
                    </a:lnTo>
                    <a:lnTo>
                      <a:pt x="4474" y="4159"/>
                    </a:lnTo>
                    <a:lnTo>
                      <a:pt x="4379" y="4486"/>
                    </a:lnTo>
                    <a:lnTo>
                      <a:pt x="4302" y="4731"/>
                    </a:lnTo>
                    <a:lnTo>
                      <a:pt x="4189" y="4967"/>
                    </a:lnTo>
                    <a:lnTo>
                      <a:pt x="4052" y="5189"/>
                    </a:lnTo>
                    <a:lnTo>
                      <a:pt x="3912" y="5411"/>
                    </a:lnTo>
                    <a:lnTo>
                      <a:pt x="3771" y="5624"/>
                    </a:lnTo>
                    <a:lnTo>
                      <a:pt x="3657" y="5851"/>
                    </a:lnTo>
                    <a:lnTo>
                      <a:pt x="3575" y="6087"/>
                    </a:lnTo>
                    <a:lnTo>
                      <a:pt x="3549" y="6350"/>
                    </a:lnTo>
                    <a:lnTo>
                      <a:pt x="3230" y="6523"/>
                    </a:lnTo>
                    <a:lnTo>
                      <a:pt x="2899" y="6659"/>
                    </a:lnTo>
                    <a:lnTo>
                      <a:pt x="2546" y="6740"/>
                    </a:lnTo>
                    <a:lnTo>
                      <a:pt x="2192" y="6781"/>
                    </a:lnTo>
                    <a:lnTo>
                      <a:pt x="1829" y="6768"/>
                    </a:lnTo>
                    <a:lnTo>
                      <a:pt x="1475" y="6709"/>
                    </a:lnTo>
                    <a:lnTo>
                      <a:pt x="1131" y="6599"/>
                    </a:lnTo>
                    <a:lnTo>
                      <a:pt x="812" y="6446"/>
                    </a:lnTo>
                    <a:lnTo>
                      <a:pt x="822" y="6256"/>
                    </a:lnTo>
                    <a:lnTo>
                      <a:pt x="799" y="6083"/>
                    </a:lnTo>
                    <a:lnTo>
                      <a:pt x="750" y="5915"/>
                    </a:lnTo>
                    <a:lnTo>
                      <a:pt x="681" y="5761"/>
                    </a:lnTo>
                    <a:lnTo>
                      <a:pt x="595" y="5606"/>
                    </a:lnTo>
                    <a:lnTo>
                      <a:pt x="513" y="5457"/>
                    </a:lnTo>
                    <a:lnTo>
                      <a:pt x="437" y="5303"/>
                    </a:lnTo>
                    <a:lnTo>
                      <a:pt x="373" y="5153"/>
                    </a:lnTo>
                    <a:lnTo>
                      <a:pt x="277" y="5134"/>
                    </a:lnTo>
                    <a:lnTo>
                      <a:pt x="128" y="4759"/>
                    </a:lnTo>
                    <a:lnTo>
                      <a:pt x="37" y="4359"/>
                    </a:lnTo>
                    <a:lnTo>
                      <a:pt x="0" y="3938"/>
                    </a:lnTo>
                    <a:lnTo>
                      <a:pt x="18" y="3515"/>
                    </a:lnTo>
                    <a:lnTo>
                      <a:pt x="82" y="3094"/>
                    </a:lnTo>
                    <a:lnTo>
                      <a:pt x="200" y="2694"/>
                    </a:lnTo>
                    <a:lnTo>
                      <a:pt x="368" y="2323"/>
                    </a:lnTo>
                    <a:lnTo>
                      <a:pt x="590" y="1996"/>
                    </a:lnTo>
                    <a:lnTo>
                      <a:pt x="604" y="2150"/>
                    </a:lnTo>
                    <a:lnTo>
                      <a:pt x="626" y="2313"/>
                    </a:lnTo>
                    <a:lnTo>
                      <a:pt x="654" y="2472"/>
                    </a:lnTo>
                    <a:lnTo>
                      <a:pt x="694" y="2630"/>
                    </a:lnTo>
                    <a:lnTo>
                      <a:pt x="736" y="2781"/>
                    </a:lnTo>
                    <a:lnTo>
                      <a:pt x="790" y="2935"/>
                    </a:lnTo>
                    <a:lnTo>
                      <a:pt x="849" y="3085"/>
                    </a:lnTo>
                    <a:lnTo>
                      <a:pt x="926" y="3230"/>
                    </a:lnTo>
                    <a:lnTo>
                      <a:pt x="963" y="3230"/>
                    </a:lnTo>
                    <a:lnTo>
                      <a:pt x="917" y="2949"/>
                    </a:lnTo>
                    <a:lnTo>
                      <a:pt x="876" y="2676"/>
                    </a:lnTo>
                    <a:lnTo>
                      <a:pt x="844" y="2399"/>
                    </a:lnTo>
                    <a:lnTo>
                      <a:pt x="831" y="2128"/>
                    </a:lnTo>
                    <a:lnTo>
                      <a:pt x="826" y="1855"/>
                    </a:lnTo>
                    <a:lnTo>
                      <a:pt x="849" y="1583"/>
                    </a:lnTo>
                    <a:lnTo>
                      <a:pt x="894" y="1311"/>
                    </a:lnTo>
                    <a:lnTo>
                      <a:pt x="981" y="1053"/>
                    </a:lnTo>
                    <a:lnTo>
                      <a:pt x="1039" y="908"/>
                    </a:lnTo>
                    <a:lnTo>
                      <a:pt x="1103" y="766"/>
                    </a:lnTo>
                    <a:lnTo>
                      <a:pt x="1162" y="626"/>
                    </a:lnTo>
                    <a:lnTo>
                      <a:pt x="1230" y="490"/>
                    </a:lnTo>
                    <a:lnTo>
                      <a:pt x="1294" y="354"/>
                    </a:lnTo>
                    <a:lnTo>
                      <a:pt x="1376" y="226"/>
                    </a:lnTo>
                    <a:lnTo>
                      <a:pt x="1470" y="104"/>
                    </a:lnTo>
                    <a:lnTo>
                      <a:pt x="1589" y="0"/>
                    </a:lnTo>
                    <a:lnTo>
                      <a:pt x="1693" y="27"/>
                    </a:lnTo>
                    <a:lnTo>
                      <a:pt x="1802" y="55"/>
                    </a:lnTo>
                    <a:lnTo>
                      <a:pt x="1910" y="91"/>
                    </a:lnTo>
                    <a:lnTo>
                      <a:pt x="2024" y="136"/>
                    </a:lnTo>
                    <a:lnTo>
                      <a:pt x="2128" y="186"/>
                    </a:lnTo>
                    <a:lnTo>
                      <a:pt x="2223" y="250"/>
                    </a:lnTo>
                    <a:lnTo>
                      <a:pt x="2309" y="327"/>
                    </a:lnTo>
                    <a:lnTo>
                      <a:pt x="2383" y="427"/>
                    </a:lnTo>
                    <a:close/>
                  </a:path>
                </a:pathLst>
              </a:custGeom>
              <a:solidFill>
                <a:srgbClr val="F0AE6B"/>
              </a:solidFill>
              <a:ln w="9525">
                <a:noFill/>
                <a:round/>
                <a:headEnd/>
                <a:tailEnd/>
              </a:ln>
            </p:spPr>
            <p:txBody>
              <a:bodyPr>
                <a:prstTxWarp prst="textNoShape">
                  <a:avLst/>
                </a:prstTxWarp>
              </a:bodyPr>
              <a:lstStyle/>
              <a:p>
                <a:endParaRPr lang="en-US"/>
              </a:p>
            </p:txBody>
          </p:sp>
          <p:sp>
            <p:nvSpPr>
              <p:cNvPr id="30739" name="Freeform 11"/>
              <p:cNvSpPr>
                <a:spLocks/>
              </p:cNvSpPr>
              <p:nvPr/>
            </p:nvSpPr>
            <p:spPr bwMode="auto">
              <a:xfrm>
                <a:off x="4558" y="1376"/>
                <a:ext cx="39" cy="115"/>
              </a:xfrm>
              <a:custGeom>
                <a:avLst/>
                <a:gdLst>
                  <a:gd name="T0" fmla="*/ 254 w 345"/>
                  <a:gd name="T1" fmla="*/ 961 h 1042"/>
                  <a:gd name="T2" fmla="*/ 222 w 345"/>
                  <a:gd name="T3" fmla="*/ 993 h 1042"/>
                  <a:gd name="T4" fmla="*/ 186 w 345"/>
                  <a:gd name="T5" fmla="*/ 1024 h 1042"/>
                  <a:gd name="T6" fmla="*/ 164 w 345"/>
                  <a:gd name="T7" fmla="*/ 1034 h 1042"/>
                  <a:gd name="T8" fmla="*/ 140 w 345"/>
                  <a:gd name="T9" fmla="*/ 1042 h 1042"/>
                  <a:gd name="T10" fmla="*/ 114 w 345"/>
                  <a:gd name="T11" fmla="*/ 1038 h 1042"/>
                  <a:gd name="T12" fmla="*/ 90 w 345"/>
                  <a:gd name="T13" fmla="*/ 1034 h 1042"/>
                  <a:gd name="T14" fmla="*/ 22 w 345"/>
                  <a:gd name="T15" fmla="*/ 902 h 1042"/>
                  <a:gd name="T16" fmla="*/ 0 w 345"/>
                  <a:gd name="T17" fmla="*/ 771 h 1042"/>
                  <a:gd name="T18" fmla="*/ 4 w 345"/>
                  <a:gd name="T19" fmla="*/ 639 h 1042"/>
                  <a:gd name="T20" fmla="*/ 36 w 345"/>
                  <a:gd name="T21" fmla="*/ 508 h 1042"/>
                  <a:gd name="T22" fmla="*/ 77 w 345"/>
                  <a:gd name="T23" fmla="*/ 371 h 1042"/>
                  <a:gd name="T24" fmla="*/ 132 w 345"/>
                  <a:gd name="T25" fmla="*/ 245 h 1042"/>
                  <a:gd name="T26" fmla="*/ 186 w 345"/>
                  <a:gd name="T27" fmla="*/ 117 h 1042"/>
                  <a:gd name="T28" fmla="*/ 236 w 345"/>
                  <a:gd name="T29" fmla="*/ 0 h 1042"/>
                  <a:gd name="T30" fmla="*/ 258 w 345"/>
                  <a:gd name="T31" fmla="*/ 113 h 1042"/>
                  <a:gd name="T32" fmla="*/ 286 w 345"/>
                  <a:gd name="T33" fmla="*/ 235 h 1042"/>
                  <a:gd name="T34" fmla="*/ 313 w 345"/>
                  <a:gd name="T35" fmla="*/ 358 h 1042"/>
                  <a:gd name="T36" fmla="*/ 340 w 345"/>
                  <a:gd name="T37" fmla="*/ 480 h 1042"/>
                  <a:gd name="T38" fmla="*/ 345 w 345"/>
                  <a:gd name="T39" fmla="*/ 598 h 1042"/>
                  <a:gd name="T40" fmla="*/ 340 w 345"/>
                  <a:gd name="T41" fmla="*/ 721 h 1042"/>
                  <a:gd name="T42" fmla="*/ 308 w 345"/>
                  <a:gd name="T43" fmla="*/ 839 h 1042"/>
                  <a:gd name="T44" fmla="*/ 254 w 345"/>
                  <a:gd name="T45" fmla="*/ 961 h 104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45"/>
                  <a:gd name="T70" fmla="*/ 0 h 1042"/>
                  <a:gd name="T71" fmla="*/ 345 w 345"/>
                  <a:gd name="T72" fmla="*/ 1042 h 104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45" h="1042">
                    <a:moveTo>
                      <a:pt x="254" y="961"/>
                    </a:moveTo>
                    <a:lnTo>
                      <a:pt x="222" y="993"/>
                    </a:lnTo>
                    <a:lnTo>
                      <a:pt x="186" y="1024"/>
                    </a:lnTo>
                    <a:lnTo>
                      <a:pt x="164" y="1034"/>
                    </a:lnTo>
                    <a:lnTo>
                      <a:pt x="140" y="1042"/>
                    </a:lnTo>
                    <a:lnTo>
                      <a:pt x="114" y="1038"/>
                    </a:lnTo>
                    <a:lnTo>
                      <a:pt x="90" y="1034"/>
                    </a:lnTo>
                    <a:lnTo>
                      <a:pt x="22" y="902"/>
                    </a:lnTo>
                    <a:lnTo>
                      <a:pt x="0" y="771"/>
                    </a:lnTo>
                    <a:lnTo>
                      <a:pt x="4" y="639"/>
                    </a:lnTo>
                    <a:lnTo>
                      <a:pt x="36" y="508"/>
                    </a:lnTo>
                    <a:lnTo>
                      <a:pt x="77" y="371"/>
                    </a:lnTo>
                    <a:lnTo>
                      <a:pt x="132" y="245"/>
                    </a:lnTo>
                    <a:lnTo>
                      <a:pt x="186" y="117"/>
                    </a:lnTo>
                    <a:lnTo>
                      <a:pt x="236" y="0"/>
                    </a:lnTo>
                    <a:lnTo>
                      <a:pt x="258" y="113"/>
                    </a:lnTo>
                    <a:lnTo>
                      <a:pt x="286" y="235"/>
                    </a:lnTo>
                    <a:lnTo>
                      <a:pt x="313" y="358"/>
                    </a:lnTo>
                    <a:lnTo>
                      <a:pt x="340" y="480"/>
                    </a:lnTo>
                    <a:lnTo>
                      <a:pt x="345" y="598"/>
                    </a:lnTo>
                    <a:lnTo>
                      <a:pt x="340" y="721"/>
                    </a:lnTo>
                    <a:lnTo>
                      <a:pt x="308" y="839"/>
                    </a:lnTo>
                    <a:lnTo>
                      <a:pt x="254" y="961"/>
                    </a:lnTo>
                    <a:close/>
                  </a:path>
                </a:pathLst>
              </a:custGeom>
              <a:solidFill>
                <a:srgbClr val="FFFFFF"/>
              </a:solidFill>
              <a:ln w="9525">
                <a:noFill/>
                <a:round/>
                <a:headEnd/>
                <a:tailEnd/>
              </a:ln>
            </p:spPr>
            <p:txBody>
              <a:bodyPr>
                <a:prstTxWarp prst="textNoShape">
                  <a:avLst/>
                </a:prstTxWarp>
              </a:bodyPr>
              <a:lstStyle/>
              <a:p>
                <a:endParaRPr lang="en-US"/>
              </a:p>
            </p:txBody>
          </p:sp>
          <p:sp>
            <p:nvSpPr>
              <p:cNvPr id="30740" name="Freeform 12"/>
              <p:cNvSpPr>
                <a:spLocks/>
              </p:cNvSpPr>
              <p:nvPr/>
            </p:nvSpPr>
            <p:spPr bwMode="auto">
              <a:xfrm>
                <a:off x="4519" y="1517"/>
                <a:ext cx="105" cy="87"/>
              </a:xfrm>
              <a:custGeom>
                <a:avLst/>
                <a:gdLst>
                  <a:gd name="T0" fmla="*/ 185 w 948"/>
                  <a:gd name="T1" fmla="*/ 331 h 781"/>
                  <a:gd name="T2" fmla="*/ 217 w 948"/>
                  <a:gd name="T3" fmla="*/ 372 h 781"/>
                  <a:gd name="T4" fmla="*/ 259 w 948"/>
                  <a:gd name="T5" fmla="*/ 408 h 781"/>
                  <a:gd name="T6" fmla="*/ 299 w 948"/>
                  <a:gd name="T7" fmla="*/ 436 h 781"/>
                  <a:gd name="T8" fmla="*/ 345 w 948"/>
                  <a:gd name="T9" fmla="*/ 468 h 781"/>
                  <a:gd name="T10" fmla="*/ 386 w 948"/>
                  <a:gd name="T11" fmla="*/ 486 h 781"/>
                  <a:gd name="T12" fmla="*/ 436 w 948"/>
                  <a:gd name="T13" fmla="*/ 504 h 781"/>
                  <a:gd name="T14" fmla="*/ 486 w 948"/>
                  <a:gd name="T15" fmla="*/ 517 h 781"/>
                  <a:gd name="T16" fmla="*/ 536 w 948"/>
                  <a:gd name="T17" fmla="*/ 535 h 781"/>
                  <a:gd name="T18" fmla="*/ 622 w 948"/>
                  <a:gd name="T19" fmla="*/ 517 h 781"/>
                  <a:gd name="T20" fmla="*/ 694 w 948"/>
                  <a:gd name="T21" fmla="*/ 480 h 781"/>
                  <a:gd name="T22" fmla="*/ 744 w 948"/>
                  <a:gd name="T23" fmla="*/ 422 h 781"/>
                  <a:gd name="T24" fmla="*/ 789 w 948"/>
                  <a:gd name="T25" fmla="*/ 354 h 781"/>
                  <a:gd name="T26" fmla="*/ 821 w 948"/>
                  <a:gd name="T27" fmla="*/ 272 h 781"/>
                  <a:gd name="T28" fmla="*/ 853 w 948"/>
                  <a:gd name="T29" fmla="*/ 195 h 781"/>
                  <a:gd name="T30" fmla="*/ 880 w 948"/>
                  <a:gd name="T31" fmla="*/ 117 h 781"/>
                  <a:gd name="T32" fmla="*/ 925 w 948"/>
                  <a:gd name="T33" fmla="*/ 55 h 781"/>
                  <a:gd name="T34" fmla="*/ 944 w 948"/>
                  <a:gd name="T35" fmla="*/ 99 h 781"/>
                  <a:gd name="T36" fmla="*/ 948 w 948"/>
                  <a:gd name="T37" fmla="*/ 159 h 781"/>
                  <a:gd name="T38" fmla="*/ 944 w 948"/>
                  <a:gd name="T39" fmla="*/ 213 h 781"/>
                  <a:gd name="T40" fmla="*/ 935 w 948"/>
                  <a:gd name="T41" fmla="*/ 277 h 781"/>
                  <a:gd name="T42" fmla="*/ 912 w 948"/>
                  <a:gd name="T43" fmla="*/ 336 h 781"/>
                  <a:gd name="T44" fmla="*/ 889 w 948"/>
                  <a:gd name="T45" fmla="*/ 394 h 781"/>
                  <a:gd name="T46" fmla="*/ 867 w 948"/>
                  <a:gd name="T47" fmla="*/ 454 h 781"/>
                  <a:gd name="T48" fmla="*/ 849 w 948"/>
                  <a:gd name="T49" fmla="*/ 517 h 781"/>
                  <a:gd name="T50" fmla="*/ 799 w 948"/>
                  <a:gd name="T51" fmla="*/ 567 h 781"/>
                  <a:gd name="T52" fmla="*/ 749 w 948"/>
                  <a:gd name="T53" fmla="*/ 621 h 781"/>
                  <a:gd name="T54" fmla="*/ 694 w 948"/>
                  <a:gd name="T55" fmla="*/ 671 h 781"/>
                  <a:gd name="T56" fmla="*/ 644 w 948"/>
                  <a:gd name="T57" fmla="*/ 725 h 781"/>
                  <a:gd name="T58" fmla="*/ 585 w 948"/>
                  <a:gd name="T59" fmla="*/ 757 h 781"/>
                  <a:gd name="T60" fmla="*/ 526 w 948"/>
                  <a:gd name="T61" fmla="*/ 781 h 781"/>
                  <a:gd name="T62" fmla="*/ 458 w 948"/>
                  <a:gd name="T63" fmla="*/ 781 h 781"/>
                  <a:gd name="T64" fmla="*/ 390 w 948"/>
                  <a:gd name="T65" fmla="*/ 757 h 781"/>
                  <a:gd name="T66" fmla="*/ 317 w 948"/>
                  <a:gd name="T67" fmla="*/ 671 h 781"/>
                  <a:gd name="T68" fmla="*/ 249 w 948"/>
                  <a:gd name="T69" fmla="*/ 590 h 781"/>
                  <a:gd name="T70" fmla="*/ 181 w 948"/>
                  <a:gd name="T71" fmla="*/ 504 h 781"/>
                  <a:gd name="T72" fmla="*/ 123 w 948"/>
                  <a:gd name="T73" fmla="*/ 412 h 781"/>
                  <a:gd name="T74" fmla="*/ 68 w 948"/>
                  <a:gd name="T75" fmla="*/ 313 h 781"/>
                  <a:gd name="T76" fmla="*/ 32 w 948"/>
                  <a:gd name="T77" fmla="*/ 213 h 781"/>
                  <a:gd name="T78" fmla="*/ 4 w 948"/>
                  <a:gd name="T79" fmla="*/ 105 h 781"/>
                  <a:gd name="T80" fmla="*/ 0 w 948"/>
                  <a:gd name="T81" fmla="*/ 0 h 781"/>
                  <a:gd name="T82" fmla="*/ 41 w 948"/>
                  <a:gd name="T83" fmla="*/ 23 h 781"/>
                  <a:gd name="T84" fmla="*/ 77 w 948"/>
                  <a:gd name="T85" fmla="*/ 59 h 781"/>
                  <a:gd name="T86" fmla="*/ 99 w 948"/>
                  <a:gd name="T87" fmla="*/ 95 h 781"/>
                  <a:gd name="T88" fmla="*/ 127 w 948"/>
                  <a:gd name="T89" fmla="*/ 145 h 781"/>
                  <a:gd name="T90" fmla="*/ 141 w 948"/>
                  <a:gd name="T91" fmla="*/ 186 h 781"/>
                  <a:gd name="T92" fmla="*/ 159 w 948"/>
                  <a:gd name="T93" fmla="*/ 236 h 781"/>
                  <a:gd name="T94" fmla="*/ 173 w 948"/>
                  <a:gd name="T95" fmla="*/ 286 h 781"/>
                  <a:gd name="T96" fmla="*/ 185 w 948"/>
                  <a:gd name="T97" fmla="*/ 331 h 781"/>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948"/>
                  <a:gd name="T148" fmla="*/ 0 h 781"/>
                  <a:gd name="T149" fmla="*/ 948 w 948"/>
                  <a:gd name="T150" fmla="*/ 781 h 781"/>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948" h="781">
                    <a:moveTo>
                      <a:pt x="185" y="331"/>
                    </a:moveTo>
                    <a:lnTo>
                      <a:pt x="217" y="372"/>
                    </a:lnTo>
                    <a:lnTo>
                      <a:pt x="259" y="408"/>
                    </a:lnTo>
                    <a:lnTo>
                      <a:pt x="299" y="436"/>
                    </a:lnTo>
                    <a:lnTo>
                      <a:pt x="345" y="468"/>
                    </a:lnTo>
                    <a:lnTo>
                      <a:pt x="386" y="486"/>
                    </a:lnTo>
                    <a:lnTo>
                      <a:pt x="436" y="504"/>
                    </a:lnTo>
                    <a:lnTo>
                      <a:pt x="486" y="517"/>
                    </a:lnTo>
                    <a:lnTo>
                      <a:pt x="536" y="535"/>
                    </a:lnTo>
                    <a:lnTo>
                      <a:pt x="622" y="517"/>
                    </a:lnTo>
                    <a:lnTo>
                      <a:pt x="694" y="480"/>
                    </a:lnTo>
                    <a:lnTo>
                      <a:pt x="744" y="422"/>
                    </a:lnTo>
                    <a:lnTo>
                      <a:pt x="789" y="354"/>
                    </a:lnTo>
                    <a:lnTo>
                      <a:pt x="821" y="272"/>
                    </a:lnTo>
                    <a:lnTo>
                      <a:pt x="853" y="195"/>
                    </a:lnTo>
                    <a:lnTo>
                      <a:pt x="880" y="117"/>
                    </a:lnTo>
                    <a:lnTo>
                      <a:pt x="925" y="55"/>
                    </a:lnTo>
                    <a:lnTo>
                      <a:pt x="944" y="99"/>
                    </a:lnTo>
                    <a:lnTo>
                      <a:pt x="948" y="159"/>
                    </a:lnTo>
                    <a:lnTo>
                      <a:pt x="944" y="213"/>
                    </a:lnTo>
                    <a:lnTo>
                      <a:pt x="935" y="277"/>
                    </a:lnTo>
                    <a:lnTo>
                      <a:pt x="912" y="336"/>
                    </a:lnTo>
                    <a:lnTo>
                      <a:pt x="889" y="394"/>
                    </a:lnTo>
                    <a:lnTo>
                      <a:pt x="867" y="454"/>
                    </a:lnTo>
                    <a:lnTo>
                      <a:pt x="849" y="517"/>
                    </a:lnTo>
                    <a:lnTo>
                      <a:pt x="799" y="567"/>
                    </a:lnTo>
                    <a:lnTo>
                      <a:pt x="749" y="621"/>
                    </a:lnTo>
                    <a:lnTo>
                      <a:pt x="694" y="671"/>
                    </a:lnTo>
                    <a:lnTo>
                      <a:pt x="644" y="725"/>
                    </a:lnTo>
                    <a:lnTo>
                      <a:pt x="585" y="757"/>
                    </a:lnTo>
                    <a:lnTo>
                      <a:pt x="526" y="781"/>
                    </a:lnTo>
                    <a:lnTo>
                      <a:pt x="458" y="781"/>
                    </a:lnTo>
                    <a:lnTo>
                      <a:pt x="390" y="757"/>
                    </a:lnTo>
                    <a:lnTo>
                      <a:pt x="317" y="671"/>
                    </a:lnTo>
                    <a:lnTo>
                      <a:pt x="249" y="590"/>
                    </a:lnTo>
                    <a:lnTo>
                      <a:pt x="181" y="504"/>
                    </a:lnTo>
                    <a:lnTo>
                      <a:pt x="123" y="412"/>
                    </a:lnTo>
                    <a:lnTo>
                      <a:pt x="68" y="313"/>
                    </a:lnTo>
                    <a:lnTo>
                      <a:pt x="32" y="213"/>
                    </a:lnTo>
                    <a:lnTo>
                      <a:pt x="4" y="105"/>
                    </a:lnTo>
                    <a:lnTo>
                      <a:pt x="0" y="0"/>
                    </a:lnTo>
                    <a:lnTo>
                      <a:pt x="41" y="23"/>
                    </a:lnTo>
                    <a:lnTo>
                      <a:pt x="77" y="59"/>
                    </a:lnTo>
                    <a:lnTo>
                      <a:pt x="99" y="95"/>
                    </a:lnTo>
                    <a:lnTo>
                      <a:pt x="127" y="145"/>
                    </a:lnTo>
                    <a:lnTo>
                      <a:pt x="141" y="186"/>
                    </a:lnTo>
                    <a:lnTo>
                      <a:pt x="159" y="236"/>
                    </a:lnTo>
                    <a:lnTo>
                      <a:pt x="173" y="286"/>
                    </a:lnTo>
                    <a:lnTo>
                      <a:pt x="185" y="331"/>
                    </a:lnTo>
                    <a:close/>
                  </a:path>
                </a:pathLst>
              </a:custGeom>
              <a:solidFill>
                <a:srgbClr val="000000"/>
              </a:solidFill>
              <a:ln w="9525">
                <a:noFill/>
                <a:round/>
                <a:headEnd/>
                <a:tailEnd/>
              </a:ln>
            </p:spPr>
            <p:txBody>
              <a:bodyPr>
                <a:prstTxWarp prst="textNoShape">
                  <a:avLst/>
                </a:prstTxWarp>
              </a:bodyPr>
              <a:lstStyle/>
              <a:p>
                <a:endParaRPr lang="en-US"/>
              </a:p>
            </p:txBody>
          </p:sp>
          <p:sp>
            <p:nvSpPr>
              <p:cNvPr id="30741" name="Freeform 13"/>
              <p:cNvSpPr>
                <a:spLocks/>
              </p:cNvSpPr>
              <p:nvPr/>
            </p:nvSpPr>
            <p:spPr bwMode="auto">
              <a:xfrm>
                <a:off x="4817" y="1544"/>
                <a:ext cx="301" cy="378"/>
              </a:xfrm>
              <a:custGeom>
                <a:avLst/>
                <a:gdLst>
                  <a:gd name="T0" fmla="*/ 2159 w 2709"/>
                  <a:gd name="T1" fmla="*/ 1147 h 3401"/>
                  <a:gd name="T2" fmla="*/ 2472 w 2709"/>
                  <a:gd name="T3" fmla="*/ 1841 h 3401"/>
                  <a:gd name="T4" fmla="*/ 2709 w 2709"/>
                  <a:gd name="T5" fmla="*/ 2422 h 3401"/>
                  <a:gd name="T6" fmla="*/ 2492 w 2709"/>
                  <a:gd name="T7" fmla="*/ 3111 h 3401"/>
                  <a:gd name="T8" fmla="*/ 2078 w 2709"/>
                  <a:gd name="T9" fmla="*/ 3392 h 3401"/>
                  <a:gd name="T10" fmla="*/ 1797 w 2709"/>
                  <a:gd name="T11" fmla="*/ 3320 h 3401"/>
                  <a:gd name="T12" fmla="*/ 1461 w 2709"/>
                  <a:gd name="T13" fmla="*/ 3265 h 3401"/>
                  <a:gd name="T14" fmla="*/ 1089 w 2709"/>
                  <a:gd name="T15" fmla="*/ 3225 h 3401"/>
                  <a:gd name="T16" fmla="*/ 712 w 2709"/>
                  <a:gd name="T17" fmla="*/ 2649 h 3401"/>
                  <a:gd name="T18" fmla="*/ 381 w 2709"/>
                  <a:gd name="T19" fmla="*/ 1704 h 3401"/>
                  <a:gd name="T20" fmla="*/ 10 w 2709"/>
                  <a:gd name="T21" fmla="*/ 1242 h 3401"/>
                  <a:gd name="T22" fmla="*/ 32 w 2709"/>
                  <a:gd name="T23" fmla="*/ 1142 h 3401"/>
                  <a:gd name="T24" fmla="*/ 114 w 2709"/>
                  <a:gd name="T25" fmla="*/ 1265 h 3401"/>
                  <a:gd name="T26" fmla="*/ 236 w 2709"/>
                  <a:gd name="T27" fmla="*/ 1365 h 3401"/>
                  <a:gd name="T28" fmla="*/ 213 w 2709"/>
                  <a:gd name="T29" fmla="*/ 1202 h 3401"/>
                  <a:gd name="T30" fmla="*/ 127 w 2709"/>
                  <a:gd name="T31" fmla="*/ 1052 h 3401"/>
                  <a:gd name="T32" fmla="*/ 323 w 2709"/>
                  <a:gd name="T33" fmla="*/ 1210 h 3401"/>
                  <a:gd name="T34" fmla="*/ 650 w 2709"/>
                  <a:gd name="T35" fmla="*/ 1796 h 3401"/>
                  <a:gd name="T36" fmla="*/ 799 w 2709"/>
                  <a:gd name="T37" fmla="*/ 1923 h 3401"/>
                  <a:gd name="T38" fmla="*/ 550 w 2709"/>
                  <a:gd name="T39" fmla="*/ 1415 h 3401"/>
                  <a:gd name="T40" fmla="*/ 495 w 2709"/>
                  <a:gd name="T41" fmla="*/ 1152 h 3401"/>
                  <a:gd name="T42" fmla="*/ 849 w 2709"/>
                  <a:gd name="T43" fmla="*/ 1692 h 3401"/>
                  <a:gd name="T44" fmla="*/ 1126 w 2709"/>
                  <a:gd name="T45" fmla="*/ 2086 h 3401"/>
                  <a:gd name="T46" fmla="*/ 835 w 2709"/>
                  <a:gd name="T47" fmla="*/ 1505 h 3401"/>
                  <a:gd name="T48" fmla="*/ 495 w 2709"/>
                  <a:gd name="T49" fmla="*/ 961 h 3401"/>
                  <a:gd name="T50" fmla="*/ 885 w 2709"/>
                  <a:gd name="T51" fmla="*/ 1387 h 3401"/>
                  <a:gd name="T52" fmla="*/ 1234 w 2709"/>
                  <a:gd name="T53" fmla="*/ 1864 h 3401"/>
                  <a:gd name="T54" fmla="*/ 1025 w 2709"/>
                  <a:gd name="T55" fmla="*/ 1460 h 3401"/>
                  <a:gd name="T56" fmla="*/ 753 w 2709"/>
                  <a:gd name="T57" fmla="*/ 1070 h 3401"/>
                  <a:gd name="T58" fmla="*/ 636 w 2709"/>
                  <a:gd name="T59" fmla="*/ 925 h 3401"/>
                  <a:gd name="T60" fmla="*/ 463 w 2709"/>
                  <a:gd name="T61" fmla="*/ 753 h 3401"/>
                  <a:gd name="T62" fmla="*/ 935 w 2709"/>
                  <a:gd name="T63" fmla="*/ 1052 h 3401"/>
                  <a:gd name="T64" fmla="*/ 1479 w 2709"/>
                  <a:gd name="T65" fmla="*/ 1710 h 3401"/>
                  <a:gd name="T66" fmla="*/ 1393 w 2709"/>
                  <a:gd name="T67" fmla="*/ 1501 h 3401"/>
                  <a:gd name="T68" fmla="*/ 925 w 2709"/>
                  <a:gd name="T69" fmla="*/ 929 h 3401"/>
                  <a:gd name="T70" fmla="*/ 989 w 2709"/>
                  <a:gd name="T71" fmla="*/ 815 h 3401"/>
                  <a:gd name="T72" fmla="*/ 1539 w 2709"/>
                  <a:gd name="T73" fmla="*/ 1292 h 3401"/>
                  <a:gd name="T74" fmla="*/ 1729 w 2709"/>
                  <a:gd name="T75" fmla="*/ 1419 h 3401"/>
                  <a:gd name="T76" fmla="*/ 1525 w 2709"/>
                  <a:gd name="T77" fmla="*/ 1179 h 3401"/>
                  <a:gd name="T78" fmla="*/ 1348 w 2709"/>
                  <a:gd name="T79" fmla="*/ 993 h 3401"/>
                  <a:gd name="T80" fmla="*/ 1220 w 2709"/>
                  <a:gd name="T81" fmla="*/ 829 h 3401"/>
                  <a:gd name="T82" fmla="*/ 1307 w 2709"/>
                  <a:gd name="T83" fmla="*/ 779 h 3401"/>
                  <a:gd name="T84" fmla="*/ 1601 w 2709"/>
                  <a:gd name="T85" fmla="*/ 884 h 3401"/>
                  <a:gd name="T86" fmla="*/ 1720 w 2709"/>
                  <a:gd name="T87" fmla="*/ 938 h 3401"/>
                  <a:gd name="T88" fmla="*/ 1638 w 2709"/>
                  <a:gd name="T89" fmla="*/ 807 h 3401"/>
                  <a:gd name="T90" fmla="*/ 1252 w 2709"/>
                  <a:gd name="T91" fmla="*/ 634 h 3401"/>
                  <a:gd name="T92" fmla="*/ 572 w 2709"/>
                  <a:gd name="T93" fmla="*/ 462 h 3401"/>
                  <a:gd name="T94" fmla="*/ 454 w 2709"/>
                  <a:gd name="T95" fmla="*/ 27 h 3401"/>
                  <a:gd name="T96" fmla="*/ 1398 w 2709"/>
                  <a:gd name="T97" fmla="*/ 153 h 3401"/>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709"/>
                  <a:gd name="T148" fmla="*/ 0 h 3401"/>
                  <a:gd name="T149" fmla="*/ 2709 w 2709"/>
                  <a:gd name="T150" fmla="*/ 3401 h 3401"/>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709" h="3401">
                    <a:moveTo>
                      <a:pt x="1938" y="607"/>
                    </a:moveTo>
                    <a:lnTo>
                      <a:pt x="2033" y="775"/>
                    </a:lnTo>
                    <a:lnTo>
                      <a:pt x="2105" y="956"/>
                    </a:lnTo>
                    <a:lnTo>
                      <a:pt x="2159" y="1147"/>
                    </a:lnTo>
                    <a:lnTo>
                      <a:pt x="2215" y="1337"/>
                    </a:lnTo>
                    <a:lnTo>
                      <a:pt x="2273" y="1519"/>
                    </a:lnTo>
                    <a:lnTo>
                      <a:pt x="2355" y="1692"/>
                    </a:lnTo>
                    <a:lnTo>
                      <a:pt x="2472" y="1841"/>
                    </a:lnTo>
                    <a:lnTo>
                      <a:pt x="2636" y="1973"/>
                    </a:lnTo>
                    <a:lnTo>
                      <a:pt x="2673" y="2049"/>
                    </a:lnTo>
                    <a:lnTo>
                      <a:pt x="2700" y="2236"/>
                    </a:lnTo>
                    <a:lnTo>
                      <a:pt x="2709" y="2422"/>
                    </a:lnTo>
                    <a:lnTo>
                      <a:pt x="2691" y="2603"/>
                    </a:lnTo>
                    <a:lnTo>
                      <a:pt x="2650" y="2784"/>
                    </a:lnTo>
                    <a:lnTo>
                      <a:pt x="2582" y="2952"/>
                    </a:lnTo>
                    <a:lnTo>
                      <a:pt x="2492" y="3111"/>
                    </a:lnTo>
                    <a:lnTo>
                      <a:pt x="2373" y="3261"/>
                    </a:lnTo>
                    <a:lnTo>
                      <a:pt x="2233" y="3397"/>
                    </a:lnTo>
                    <a:lnTo>
                      <a:pt x="2151" y="3401"/>
                    </a:lnTo>
                    <a:lnTo>
                      <a:pt x="2078" y="3392"/>
                    </a:lnTo>
                    <a:lnTo>
                      <a:pt x="2006" y="3379"/>
                    </a:lnTo>
                    <a:lnTo>
                      <a:pt x="1938" y="3360"/>
                    </a:lnTo>
                    <a:lnTo>
                      <a:pt x="1864" y="3338"/>
                    </a:lnTo>
                    <a:lnTo>
                      <a:pt x="1797" y="3320"/>
                    </a:lnTo>
                    <a:lnTo>
                      <a:pt x="1729" y="3301"/>
                    </a:lnTo>
                    <a:lnTo>
                      <a:pt x="1661" y="3301"/>
                    </a:lnTo>
                    <a:lnTo>
                      <a:pt x="1561" y="3275"/>
                    </a:lnTo>
                    <a:lnTo>
                      <a:pt x="1461" y="3265"/>
                    </a:lnTo>
                    <a:lnTo>
                      <a:pt x="1366" y="3261"/>
                    </a:lnTo>
                    <a:lnTo>
                      <a:pt x="1270" y="3261"/>
                    </a:lnTo>
                    <a:lnTo>
                      <a:pt x="1176" y="3247"/>
                    </a:lnTo>
                    <a:lnTo>
                      <a:pt x="1089" y="3225"/>
                    </a:lnTo>
                    <a:lnTo>
                      <a:pt x="1007" y="3175"/>
                    </a:lnTo>
                    <a:lnTo>
                      <a:pt x="939" y="3102"/>
                    </a:lnTo>
                    <a:lnTo>
                      <a:pt x="803" y="2880"/>
                    </a:lnTo>
                    <a:lnTo>
                      <a:pt x="712" y="2649"/>
                    </a:lnTo>
                    <a:lnTo>
                      <a:pt x="636" y="2408"/>
                    </a:lnTo>
                    <a:lnTo>
                      <a:pt x="572" y="2168"/>
                    </a:lnTo>
                    <a:lnTo>
                      <a:pt x="490" y="1927"/>
                    </a:lnTo>
                    <a:lnTo>
                      <a:pt x="381" y="1704"/>
                    </a:lnTo>
                    <a:lnTo>
                      <a:pt x="223" y="1501"/>
                    </a:lnTo>
                    <a:lnTo>
                      <a:pt x="14" y="1329"/>
                    </a:lnTo>
                    <a:lnTo>
                      <a:pt x="0" y="1283"/>
                    </a:lnTo>
                    <a:lnTo>
                      <a:pt x="10" y="1242"/>
                    </a:lnTo>
                    <a:lnTo>
                      <a:pt x="14" y="1215"/>
                    </a:lnTo>
                    <a:lnTo>
                      <a:pt x="23" y="1192"/>
                    </a:lnTo>
                    <a:lnTo>
                      <a:pt x="28" y="1165"/>
                    </a:lnTo>
                    <a:lnTo>
                      <a:pt x="32" y="1142"/>
                    </a:lnTo>
                    <a:lnTo>
                      <a:pt x="50" y="1170"/>
                    </a:lnTo>
                    <a:lnTo>
                      <a:pt x="68" y="1202"/>
                    </a:lnTo>
                    <a:lnTo>
                      <a:pt x="86" y="1229"/>
                    </a:lnTo>
                    <a:lnTo>
                      <a:pt x="114" y="1265"/>
                    </a:lnTo>
                    <a:lnTo>
                      <a:pt x="136" y="1292"/>
                    </a:lnTo>
                    <a:lnTo>
                      <a:pt x="164" y="1324"/>
                    </a:lnTo>
                    <a:lnTo>
                      <a:pt x="195" y="1347"/>
                    </a:lnTo>
                    <a:lnTo>
                      <a:pt x="236" y="1365"/>
                    </a:lnTo>
                    <a:lnTo>
                      <a:pt x="236" y="1319"/>
                    </a:lnTo>
                    <a:lnTo>
                      <a:pt x="236" y="1279"/>
                    </a:lnTo>
                    <a:lnTo>
                      <a:pt x="223" y="1238"/>
                    </a:lnTo>
                    <a:lnTo>
                      <a:pt x="213" y="1202"/>
                    </a:lnTo>
                    <a:lnTo>
                      <a:pt x="195" y="1160"/>
                    </a:lnTo>
                    <a:lnTo>
                      <a:pt x="177" y="1120"/>
                    </a:lnTo>
                    <a:lnTo>
                      <a:pt x="150" y="1084"/>
                    </a:lnTo>
                    <a:lnTo>
                      <a:pt x="127" y="1052"/>
                    </a:lnTo>
                    <a:lnTo>
                      <a:pt x="73" y="1052"/>
                    </a:lnTo>
                    <a:lnTo>
                      <a:pt x="91" y="997"/>
                    </a:lnTo>
                    <a:lnTo>
                      <a:pt x="213" y="1088"/>
                    </a:lnTo>
                    <a:lnTo>
                      <a:pt x="323" y="1210"/>
                    </a:lnTo>
                    <a:lnTo>
                      <a:pt x="413" y="1342"/>
                    </a:lnTo>
                    <a:lnTo>
                      <a:pt x="499" y="1492"/>
                    </a:lnTo>
                    <a:lnTo>
                      <a:pt x="572" y="1642"/>
                    </a:lnTo>
                    <a:lnTo>
                      <a:pt x="650" y="1796"/>
                    </a:lnTo>
                    <a:lnTo>
                      <a:pt x="731" y="1941"/>
                    </a:lnTo>
                    <a:lnTo>
                      <a:pt x="826" y="2086"/>
                    </a:lnTo>
                    <a:lnTo>
                      <a:pt x="826" y="2067"/>
                    </a:lnTo>
                    <a:lnTo>
                      <a:pt x="799" y="1923"/>
                    </a:lnTo>
                    <a:lnTo>
                      <a:pt x="753" y="1791"/>
                    </a:lnTo>
                    <a:lnTo>
                      <a:pt x="690" y="1664"/>
                    </a:lnTo>
                    <a:lnTo>
                      <a:pt x="626" y="1542"/>
                    </a:lnTo>
                    <a:lnTo>
                      <a:pt x="550" y="1415"/>
                    </a:lnTo>
                    <a:lnTo>
                      <a:pt x="486" y="1292"/>
                    </a:lnTo>
                    <a:lnTo>
                      <a:pt x="427" y="1165"/>
                    </a:lnTo>
                    <a:lnTo>
                      <a:pt x="386" y="1034"/>
                    </a:lnTo>
                    <a:lnTo>
                      <a:pt x="495" y="1152"/>
                    </a:lnTo>
                    <a:lnTo>
                      <a:pt x="594" y="1279"/>
                    </a:lnTo>
                    <a:lnTo>
                      <a:pt x="686" y="1415"/>
                    </a:lnTo>
                    <a:lnTo>
                      <a:pt x="772" y="1555"/>
                    </a:lnTo>
                    <a:lnTo>
                      <a:pt x="849" y="1692"/>
                    </a:lnTo>
                    <a:lnTo>
                      <a:pt x="931" y="1827"/>
                    </a:lnTo>
                    <a:lnTo>
                      <a:pt x="1012" y="1963"/>
                    </a:lnTo>
                    <a:lnTo>
                      <a:pt x="1103" y="2104"/>
                    </a:lnTo>
                    <a:lnTo>
                      <a:pt x="1126" y="2086"/>
                    </a:lnTo>
                    <a:lnTo>
                      <a:pt x="1053" y="1937"/>
                    </a:lnTo>
                    <a:lnTo>
                      <a:pt x="981" y="1791"/>
                    </a:lnTo>
                    <a:lnTo>
                      <a:pt x="907" y="1646"/>
                    </a:lnTo>
                    <a:lnTo>
                      <a:pt x="835" y="1505"/>
                    </a:lnTo>
                    <a:lnTo>
                      <a:pt x="753" y="1365"/>
                    </a:lnTo>
                    <a:lnTo>
                      <a:pt x="672" y="1224"/>
                    </a:lnTo>
                    <a:lnTo>
                      <a:pt x="586" y="1088"/>
                    </a:lnTo>
                    <a:lnTo>
                      <a:pt x="495" y="961"/>
                    </a:lnTo>
                    <a:lnTo>
                      <a:pt x="604" y="1052"/>
                    </a:lnTo>
                    <a:lnTo>
                      <a:pt x="704" y="1156"/>
                    </a:lnTo>
                    <a:lnTo>
                      <a:pt x="794" y="1265"/>
                    </a:lnTo>
                    <a:lnTo>
                      <a:pt x="885" y="1387"/>
                    </a:lnTo>
                    <a:lnTo>
                      <a:pt x="967" y="1505"/>
                    </a:lnTo>
                    <a:lnTo>
                      <a:pt x="1053" y="1628"/>
                    </a:lnTo>
                    <a:lnTo>
                      <a:pt x="1134" y="1746"/>
                    </a:lnTo>
                    <a:lnTo>
                      <a:pt x="1234" y="1864"/>
                    </a:lnTo>
                    <a:lnTo>
                      <a:pt x="1198" y="1754"/>
                    </a:lnTo>
                    <a:lnTo>
                      <a:pt x="1148" y="1655"/>
                    </a:lnTo>
                    <a:lnTo>
                      <a:pt x="1089" y="1555"/>
                    </a:lnTo>
                    <a:lnTo>
                      <a:pt x="1025" y="1460"/>
                    </a:lnTo>
                    <a:lnTo>
                      <a:pt x="953" y="1361"/>
                    </a:lnTo>
                    <a:lnTo>
                      <a:pt x="885" y="1260"/>
                    </a:lnTo>
                    <a:lnTo>
                      <a:pt x="817" y="1165"/>
                    </a:lnTo>
                    <a:lnTo>
                      <a:pt x="753" y="1070"/>
                    </a:lnTo>
                    <a:lnTo>
                      <a:pt x="772" y="1052"/>
                    </a:lnTo>
                    <a:lnTo>
                      <a:pt x="726" y="1011"/>
                    </a:lnTo>
                    <a:lnTo>
                      <a:pt x="681" y="970"/>
                    </a:lnTo>
                    <a:lnTo>
                      <a:pt x="636" y="925"/>
                    </a:lnTo>
                    <a:lnTo>
                      <a:pt x="594" y="884"/>
                    </a:lnTo>
                    <a:lnTo>
                      <a:pt x="550" y="839"/>
                    </a:lnTo>
                    <a:lnTo>
                      <a:pt x="504" y="793"/>
                    </a:lnTo>
                    <a:lnTo>
                      <a:pt x="463" y="753"/>
                    </a:lnTo>
                    <a:lnTo>
                      <a:pt x="422" y="721"/>
                    </a:lnTo>
                    <a:lnTo>
                      <a:pt x="604" y="807"/>
                    </a:lnTo>
                    <a:lnTo>
                      <a:pt x="776" y="920"/>
                    </a:lnTo>
                    <a:lnTo>
                      <a:pt x="935" y="1052"/>
                    </a:lnTo>
                    <a:lnTo>
                      <a:pt x="1085" y="1206"/>
                    </a:lnTo>
                    <a:lnTo>
                      <a:pt x="1220" y="1365"/>
                    </a:lnTo>
                    <a:lnTo>
                      <a:pt x="1357" y="1537"/>
                    </a:lnTo>
                    <a:lnTo>
                      <a:pt x="1479" y="1710"/>
                    </a:lnTo>
                    <a:lnTo>
                      <a:pt x="1601" y="1882"/>
                    </a:lnTo>
                    <a:lnTo>
                      <a:pt x="1601" y="1809"/>
                    </a:lnTo>
                    <a:lnTo>
                      <a:pt x="1497" y="1655"/>
                    </a:lnTo>
                    <a:lnTo>
                      <a:pt x="1393" y="1501"/>
                    </a:lnTo>
                    <a:lnTo>
                      <a:pt x="1284" y="1351"/>
                    </a:lnTo>
                    <a:lnTo>
                      <a:pt x="1171" y="1210"/>
                    </a:lnTo>
                    <a:lnTo>
                      <a:pt x="1048" y="1066"/>
                    </a:lnTo>
                    <a:lnTo>
                      <a:pt x="925" y="929"/>
                    </a:lnTo>
                    <a:lnTo>
                      <a:pt x="794" y="797"/>
                    </a:lnTo>
                    <a:lnTo>
                      <a:pt x="662" y="680"/>
                    </a:lnTo>
                    <a:lnTo>
                      <a:pt x="831" y="735"/>
                    </a:lnTo>
                    <a:lnTo>
                      <a:pt x="989" y="815"/>
                    </a:lnTo>
                    <a:lnTo>
                      <a:pt x="1139" y="920"/>
                    </a:lnTo>
                    <a:lnTo>
                      <a:pt x="1280" y="1038"/>
                    </a:lnTo>
                    <a:lnTo>
                      <a:pt x="1407" y="1160"/>
                    </a:lnTo>
                    <a:lnTo>
                      <a:pt x="1539" y="1292"/>
                    </a:lnTo>
                    <a:lnTo>
                      <a:pt x="1661" y="1423"/>
                    </a:lnTo>
                    <a:lnTo>
                      <a:pt x="1788" y="1551"/>
                    </a:lnTo>
                    <a:lnTo>
                      <a:pt x="1765" y="1478"/>
                    </a:lnTo>
                    <a:lnTo>
                      <a:pt x="1729" y="1419"/>
                    </a:lnTo>
                    <a:lnTo>
                      <a:pt x="1679" y="1355"/>
                    </a:lnTo>
                    <a:lnTo>
                      <a:pt x="1633" y="1301"/>
                    </a:lnTo>
                    <a:lnTo>
                      <a:pt x="1575" y="1238"/>
                    </a:lnTo>
                    <a:lnTo>
                      <a:pt x="1525" y="1179"/>
                    </a:lnTo>
                    <a:lnTo>
                      <a:pt x="1475" y="1116"/>
                    </a:lnTo>
                    <a:lnTo>
                      <a:pt x="1439" y="1052"/>
                    </a:lnTo>
                    <a:lnTo>
                      <a:pt x="1389" y="1024"/>
                    </a:lnTo>
                    <a:lnTo>
                      <a:pt x="1348" y="993"/>
                    </a:lnTo>
                    <a:lnTo>
                      <a:pt x="1312" y="952"/>
                    </a:lnTo>
                    <a:lnTo>
                      <a:pt x="1284" y="916"/>
                    </a:lnTo>
                    <a:lnTo>
                      <a:pt x="1252" y="871"/>
                    </a:lnTo>
                    <a:lnTo>
                      <a:pt x="1220" y="829"/>
                    </a:lnTo>
                    <a:lnTo>
                      <a:pt x="1189" y="789"/>
                    </a:lnTo>
                    <a:lnTo>
                      <a:pt x="1162" y="757"/>
                    </a:lnTo>
                    <a:lnTo>
                      <a:pt x="1230" y="765"/>
                    </a:lnTo>
                    <a:lnTo>
                      <a:pt x="1307" y="779"/>
                    </a:lnTo>
                    <a:lnTo>
                      <a:pt x="1384" y="793"/>
                    </a:lnTo>
                    <a:lnTo>
                      <a:pt x="1461" y="815"/>
                    </a:lnTo>
                    <a:lnTo>
                      <a:pt x="1533" y="843"/>
                    </a:lnTo>
                    <a:lnTo>
                      <a:pt x="1601" y="884"/>
                    </a:lnTo>
                    <a:lnTo>
                      <a:pt x="1661" y="938"/>
                    </a:lnTo>
                    <a:lnTo>
                      <a:pt x="1715" y="1016"/>
                    </a:lnTo>
                    <a:lnTo>
                      <a:pt x="1720" y="974"/>
                    </a:lnTo>
                    <a:lnTo>
                      <a:pt x="1720" y="938"/>
                    </a:lnTo>
                    <a:lnTo>
                      <a:pt x="1706" y="902"/>
                    </a:lnTo>
                    <a:lnTo>
                      <a:pt x="1688" y="871"/>
                    </a:lnTo>
                    <a:lnTo>
                      <a:pt x="1661" y="834"/>
                    </a:lnTo>
                    <a:lnTo>
                      <a:pt x="1638" y="807"/>
                    </a:lnTo>
                    <a:lnTo>
                      <a:pt x="1611" y="775"/>
                    </a:lnTo>
                    <a:lnTo>
                      <a:pt x="1583" y="757"/>
                    </a:lnTo>
                    <a:lnTo>
                      <a:pt x="1416" y="689"/>
                    </a:lnTo>
                    <a:lnTo>
                      <a:pt x="1252" y="634"/>
                    </a:lnTo>
                    <a:lnTo>
                      <a:pt x="1085" y="584"/>
                    </a:lnTo>
                    <a:lnTo>
                      <a:pt x="917" y="544"/>
                    </a:lnTo>
                    <a:lnTo>
                      <a:pt x="744" y="498"/>
                    </a:lnTo>
                    <a:lnTo>
                      <a:pt x="572" y="462"/>
                    </a:lnTo>
                    <a:lnTo>
                      <a:pt x="399" y="422"/>
                    </a:lnTo>
                    <a:lnTo>
                      <a:pt x="236" y="385"/>
                    </a:lnTo>
                    <a:lnTo>
                      <a:pt x="218" y="0"/>
                    </a:lnTo>
                    <a:lnTo>
                      <a:pt x="454" y="27"/>
                    </a:lnTo>
                    <a:lnTo>
                      <a:pt x="699" y="49"/>
                    </a:lnTo>
                    <a:lnTo>
                      <a:pt x="939" y="67"/>
                    </a:lnTo>
                    <a:lnTo>
                      <a:pt x="1180" y="99"/>
                    </a:lnTo>
                    <a:lnTo>
                      <a:pt x="1398" y="153"/>
                    </a:lnTo>
                    <a:lnTo>
                      <a:pt x="1607" y="253"/>
                    </a:lnTo>
                    <a:lnTo>
                      <a:pt x="1784" y="394"/>
                    </a:lnTo>
                    <a:lnTo>
                      <a:pt x="1938" y="607"/>
                    </a:lnTo>
                    <a:close/>
                  </a:path>
                </a:pathLst>
              </a:custGeom>
              <a:solidFill>
                <a:srgbClr val="E07038"/>
              </a:solidFill>
              <a:ln w="9525">
                <a:noFill/>
                <a:round/>
                <a:headEnd/>
                <a:tailEnd/>
              </a:ln>
            </p:spPr>
            <p:txBody>
              <a:bodyPr>
                <a:prstTxWarp prst="textNoShape">
                  <a:avLst/>
                </a:prstTxWarp>
              </a:bodyPr>
              <a:lstStyle/>
              <a:p>
                <a:endParaRPr lang="en-US"/>
              </a:p>
            </p:txBody>
          </p:sp>
          <p:sp>
            <p:nvSpPr>
              <p:cNvPr id="30742" name="Freeform 14"/>
              <p:cNvSpPr>
                <a:spLocks/>
              </p:cNvSpPr>
              <p:nvPr/>
            </p:nvSpPr>
            <p:spPr bwMode="auto">
              <a:xfrm>
                <a:off x="4014" y="1564"/>
                <a:ext cx="312" cy="395"/>
              </a:xfrm>
              <a:custGeom>
                <a:avLst/>
                <a:gdLst>
                  <a:gd name="T0" fmla="*/ 2227 w 2813"/>
                  <a:gd name="T1" fmla="*/ 630 h 3548"/>
                  <a:gd name="T2" fmla="*/ 1701 w 2813"/>
                  <a:gd name="T3" fmla="*/ 875 h 3548"/>
                  <a:gd name="T4" fmla="*/ 1206 w 2813"/>
                  <a:gd name="T5" fmla="*/ 1180 h 3548"/>
                  <a:gd name="T6" fmla="*/ 965 w 2813"/>
                  <a:gd name="T7" fmla="*/ 1397 h 3548"/>
                  <a:gd name="T8" fmla="*/ 775 w 2813"/>
                  <a:gd name="T9" fmla="*/ 1647 h 3548"/>
                  <a:gd name="T10" fmla="*/ 770 w 2813"/>
                  <a:gd name="T11" fmla="*/ 1802 h 3548"/>
                  <a:gd name="T12" fmla="*/ 1011 w 2813"/>
                  <a:gd name="T13" fmla="*/ 1593 h 3548"/>
                  <a:gd name="T14" fmla="*/ 1246 w 2813"/>
                  <a:gd name="T15" fmla="*/ 1334 h 3548"/>
                  <a:gd name="T16" fmla="*/ 1474 w 2813"/>
                  <a:gd name="T17" fmla="*/ 1194 h 3548"/>
                  <a:gd name="T18" fmla="*/ 1070 w 2813"/>
                  <a:gd name="T19" fmla="*/ 1629 h 3548"/>
                  <a:gd name="T20" fmla="*/ 762 w 2813"/>
                  <a:gd name="T21" fmla="*/ 2169 h 3548"/>
                  <a:gd name="T22" fmla="*/ 839 w 2813"/>
                  <a:gd name="T23" fmla="*/ 2191 h 3548"/>
                  <a:gd name="T24" fmla="*/ 1270 w 2813"/>
                  <a:gd name="T25" fmla="*/ 1597 h 3548"/>
                  <a:gd name="T26" fmla="*/ 1818 w 2813"/>
                  <a:gd name="T27" fmla="*/ 1130 h 3548"/>
                  <a:gd name="T28" fmla="*/ 1860 w 2813"/>
                  <a:gd name="T29" fmla="*/ 1176 h 3548"/>
                  <a:gd name="T30" fmla="*/ 1591 w 2813"/>
                  <a:gd name="T31" fmla="*/ 1415 h 3548"/>
                  <a:gd name="T32" fmla="*/ 1392 w 2813"/>
                  <a:gd name="T33" fmla="*/ 1679 h 3548"/>
                  <a:gd name="T34" fmla="*/ 1497 w 2813"/>
                  <a:gd name="T35" fmla="*/ 1642 h 3548"/>
                  <a:gd name="T36" fmla="*/ 1579 w 2813"/>
                  <a:gd name="T37" fmla="*/ 1588 h 3548"/>
                  <a:gd name="T38" fmla="*/ 1750 w 2813"/>
                  <a:gd name="T39" fmla="*/ 1411 h 3548"/>
                  <a:gd name="T40" fmla="*/ 2064 w 2813"/>
                  <a:gd name="T41" fmla="*/ 1180 h 3548"/>
                  <a:gd name="T42" fmla="*/ 2390 w 2813"/>
                  <a:gd name="T43" fmla="*/ 957 h 3548"/>
                  <a:gd name="T44" fmla="*/ 2073 w 2813"/>
                  <a:gd name="T45" fmla="*/ 1288 h 3548"/>
                  <a:gd name="T46" fmla="*/ 1755 w 2813"/>
                  <a:gd name="T47" fmla="*/ 1615 h 3548"/>
                  <a:gd name="T48" fmla="*/ 1579 w 2813"/>
                  <a:gd name="T49" fmla="*/ 1864 h 3548"/>
                  <a:gd name="T50" fmla="*/ 1960 w 2813"/>
                  <a:gd name="T51" fmla="*/ 1547 h 3548"/>
                  <a:gd name="T52" fmla="*/ 2354 w 2813"/>
                  <a:gd name="T53" fmla="*/ 1206 h 3548"/>
                  <a:gd name="T54" fmla="*/ 2568 w 2813"/>
                  <a:gd name="T55" fmla="*/ 1057 h 3548"/>
                  <a:gd name="T56" fmla="*/ 2399 w 2813"/>
                  <a:gd name="T57" fmla="*/ 1307 h 3548"/>
                  <a:gd name="T58" fmla="*/ 2249 w 2813"/>
                  <a:gd name="T59" fmla="*/ 1538 h 3548"/>
                  <a:gd name="T60" fmla="*/ 2331 w 2813"/>
                  <a:gd name="T61" fmla="*/ 1511 h 3548"/>
                  <a:gd name="T62" fmla="*/ 2481 w 2813"/>
                  <a:gd name="T63" fmla="*/ 1348 h 3548"/>
                  <a:gd name="T64" fmla="*/ 2649 w 2813"/>
                  <a:gd name="T65" fmla="*/ 1180 h 3548"/>
                  <a:gd name="T66" fmla="*/ 2622 w 2813"/>
                  <a:gd name="T67" fmla="*/ 1280 h 3548"/>
                  <a:gd name="T68" fmla="*/ 2612 w 2813"/>
                  <a:gd name="T69" fmla="*/ 1375 h 3548"/>
                  <a:gd name="T70" fmla="*/ 2739 w 2813"/>
                  <a:gd name="T71" fmla="*/ 1329 h 3548"/>
                  <a:gd name="T72" fmla="*/ 2776 w 2813"/>
                  <a:gd name="T73" fmla="*/ 1397 h 3548"/>
                  <a:gd name="T74" fmla="*/ 2803 w 2813"/>
                  <a:gd name="T75" fmla="*/ 1479 h 3548"/>
                  <a:gd name="T76" fmla="*/ 2781 w 2813"/>
                  <a:gd name="T77" fmla="*/ 1588 h 3548"/>
                  <a:gd name="T78" fmla="*/ 2676 w 2813"/>
                  <a:gd name="T79" fmla="*/ 1738 h 3548"/>
                  <a:gd name="T80" fmla="*/ 2522 w 2813"/>
                  <a:gd name="T81" fmla="*/ 1838 h 3548"/>
                  <a:gd name="T82" fmla="*/ 1964 w 2813"/>
                  <a:gd name="T83" fmla="*/ 2145 h 3548"/>
                  <a:gd name="T84" fmla="*/ 1537 w 2813"/>
                  <a:gd name="T85" fmla="*/ 2881 h 3548"/>
                  <a:gd name="T86" fmla="*/ 965 w 2813"/>
                  <a:gd name="T87" fmla="*/ 3525 h 3548"/>
                  <a:gd name="T88" fmla="*/ 725 w 2813"/>
                  <a:gd name="T89" fmla="*/ 3543 h 3548"/>
                  <a:gd name="T90" fmla="*/ 521 w 2813"/>
                  <a:gd name="T91" fmla="*/ 3470 h 3548"/>
                  <a:gd name="T92" fmla="*/ 299 w 2813"/>
                  <a:gd name="T93" fmla="*/ 3317 h 3548"/>
                  <a:gd name="T94" fmla="*/ 167 w 2813"/>
                  <a:gd name="T95" fmla="*/ 3034 h 3548"/>
                  <a:gd name="T96" fmla="*/ 108 w 2813"/>
                  <a:gd name="T97" fmla="*/ 2709 h 3548"/>
                  <a:gd name="T98" fmla="*/ 0 w 2813"/>
                  <a:gd name="T99" fmla="*/ 2187 h 3548"/>
                  <a:gd name="T100" fmla="*/ 86 w 2813"/>
                  <a:gd name="T101" fmla="*/ 1538 h 3548"/>
                  <a:gd name="T102" fmla="*/ 430 w 2813"/>
                  <a:gd name="T103" fmla="*/ 975 h 3548"/>
                  <a:gd name="T104" fmla="*/ 1242 w 2813"/>
                  <a:gd name="T105" fmla="*/ 630 h 3548"/>
                  <a:gd name="T106" fmla="*/ 2068 w 2813"/>
                  <a:gd name="T107" fmla="*/ 327 h 3548"/>
                  <a:gd name="T108" fmla="*/ 2568 w 2813"/>
                  <a:gd name="T109" fmla="*/ 42 h 3548"/>
                  <a:gd name="T110" fmla="*/ 2576 w 2813"/>
                  <a:gd name="T111" fmla="*/ 195 h 3548"/>
                  <a:gd name="T112" fmla="*/ 2536 w 2813"/>
                  <a:gd name="T113" fmla="*/ 323 h 354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2813"/>
                  <a:gd name="T172" fmla="*/ 0 h 3548"/>
                  <a:gd name="T173" fmla="*/ 2813 w 2813"/>
                  <a:gd name="T174" fmla="*/ 3548 h 354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2813" h="3548">
                    <a:moveTo>
                      <a:pt x="2500" y="349"/>
                    </a:moveTo>
                    <a:lnTo>
                      <a:pt x="2377" y="508"/>
                    </a:lnTo>
                    <a:lnTo>
                      <a:pt x="2227" y="630"/>
                    </a:lnTo>
                    <a:lnTo>
                      <a:pt x="2059" y="722"/>
                    </a:lnTo>
                    <a:lnTo>
                      <a:pt x="1886" y="803"/>
                    </a:lnTo>
                    <a:lnTo>
                      <a:pt x="1701" y="875"/>
                    </a:lnTo>
                    <a:lnTo>
                      <a:pt x="1523" y="953"/>
                    </a:lnTo>
                    <a:lnTo>
                      <a:pt x="1352" y="1048"/>
                    </a:lnTo>
                    <a:lnTo>
                      <a:pt x="1206" y="1180"/>
                    </a:lnTo>
                    <a:lnTo>
                      <a:pt x="1120" y="1248"/>
                    </a:lnTo>
                    <a:lnTo>
                      <a:pt x="1043" y="1320"/>
                    </a:lnTo>
                    <a:lnTo>
                      <a:pt x="965" y="1397"/>
                    </a:lnTo>
                    <a:lnTo>
                      <a:pt x="897" y="1479"/>
                    </a:lnTo>
                    <a:lnTo>
                      <a:pt x="829" y="1561"/>
                    </a:lnTo>
                    <a:lnTo>
                      <a:pt x="775" y="1647"/>
                    </a:lnTo>
                    <a:lnTo>
                      <a:pt x="725" y="1742"/>
                    </a:lnTo>
                    <a:lnTo>
                      <a:pt x="688" y="1846"/>
                    </a:lnTo>
                    <a:lnTo>
                      <a:pt x="770" y="1802"/>
                    </a:lnTo>
                    <a:lnTo>
                      <a:pt x="857" y="1746"/>
                    </a:lnTo>
                    <a:lnTo>
                      <a:pt x="933" y="1670"/>
                    </a:lnTo>
                    <a:lnTo>
                      <a:pt x="1011" y="1593"/>
                    </a:lnTo>
                    <a:lnTo>
                      <a:pt x="1083" y="1501"/>
                    </a:lnTo>
                    <a:lnTo>
                      <a:pt x="1165" y="1415"/>
                    </a:lnTo>
                    <a:lnTo>
                      <a:pt x="1246" y="1334"/>
                    </a:lnTo>
                    <a:lnTo>
                      <a:pt x="1338" y="1270"/>
                    </a:lnTo>
                    <a:lnTo>
                      <a:pt x="1633" y="1089"/>
                    </a:lnTo>
                    <a:lnTo>
                      <a:pt x="1474" y="1194"/>
                    </a:lnTo>
                    <a:lnTo>
                      <a:pt x="1328" y="1320"/>
                    </a:lnTo>
                    <a:lnTo>
                      <a:pt x="1192" y="1465"/>
                    </a:lnTo>
                    <a:lnTo>
                      <a:pt x="1070" y="1629"/>
                    </a:lnTo>
                    <a:lnTo>
                      <a:pt x="951" y="1796"/>
                    </a:lnTo>
                    <a:lnTo>
                      <a:pt x="852" y="1983"/>
                    </a:lnTo>
                    <a:lnTo>
                      <a:pt x="762" y="2169"/>
                    </a:lnTo>
                    <a:lnTo>
                      <a:pt x="688" y="2364"/>
                    </a:lnTo>
                    <a:lnTo>
                      <a:pt x="725" y="2400"/>
                    </a:lnTo>
                    <a:lnTo>
                      <a:pt x="839" y="2191"/>
                    </a:lnTo>
                    <a:lnTo>
                      <a:pt x="971" y="1987"/>
                    </a:lnTo>
                    <a:lnTo>
                      <a:pt x="1111" y="1782"/>
                    </a:lnTo>
                    <a:lnTo>
                      <a:pt x="1270" y="1597"/>
                    </a:lnTo>
                    <a:lnTo>
                      <a:pt x="1437" y="1415"/>
                    </a:lnTo>
                    <a:lnTo>
                      <a:pt x="1623" y="1262"/>
                    </a:lnTo>
                    <a:lnTo>
                      <a:pt x="1818" y="1130"/>
                    </a:lnTo>
                    <a:lnTo>
                      <a:pt x="2036" y="1035"/>
                    </a:lnTo>
                    <a:lnTo>
                      <a:pt x="1946" y="1102"/>
                    </a:lnTo>
                    <a:lnTo>
                      <a:pt x="1860" y="1176"/>
                    </a:lnTo>
                    <a:lnTo>
                      <a:pt x="1764" y="1252"/>
                    </a:lnTo>
                    <a:lnTo>
                      <a:pt x="1678" y="1334"/>
                    </a:lnTo>
                    <a:lnTo>
                      <a:pt x="1591" y="1415"/>
                    </a:lnTo>
                    <a:lnTo>
                      <a:pt x="1515" y="1497"/>
                    </a:lnTo>
                    <a:lnTo>
                      <a:pt x="1447" y="1583"/>
                    </a:lnTo>
                    <a:lnTo>
                      <a:pt x="1392" y="1679"/>
                    </a:lnTo>
                    <a:lnTo>
                      <a:pt x="1433" y="1674"/>
                    </a:lnTo>
                    <a:lnTo>
                      <a:pt x="1474" y="1660"/>
                    </a:lnTo>
                    <a:lnTo>
                      <a:pt x="1497" y="1642"/>
                    </a:lnTo>
                    <a:lnTo>
                      <a:pt x="1519" y="1629"/>
                    </a:lnTo>
                    <a:lnTo>
                      <a:pt x="1547" y="1611"/>
                    </a:lnTo>
                    <a:lnTo>
                      <a:pt x="1579" y="1588"/>
                    </a:lnTo>
                    <a:lnTo>
                      <a:pt x="1559" y="1551"/>
                    </a:lnTo>
                    <a:lnTo>
                      <a:pt x="1651" y="1479"/>
                    </a:lnTo>
                    <a:lnTo>
                      <a:pt x="1750" y="1411"/>
                    </a:lnTo>
                    <a:lnTo>
                      <a:pt x="1850" y="1334"/>
                    </a:lnTo>
                    <a:lnTo>
                      <a:pt x="1960" y="1262"/>
                    </a:lnTo>
                    <a:lnTo>
                      <a:pt x="2064" y="1180"/>
                    </a:lnTo>
                    <a:lnTo>
                      <a:pt x="2173" y="1102"/>
                    </a:lnTo>
                    <a:lnTo>
                      <a:pt x="2281" y="1025"/>
                    </a:lnTo>
                    <a:lnTo>
                      <a:pt x="2390" y="957"/>
                    </a:lnTo>
                    <a:lnTo>
                      <a:pt x="2281" y="1066"/>
                    </a:lnTo>
                    <a:lnTo>
                      <a:pt x="2177" y="1180"/>
                    </a:lnTo>
                    <a:lnTo>
                      <a:pt x="2073" y="1288"/>
                    </a:lnTo>
                    <a:lnTo>
                      <a:pt x="1968" y="1397"/>
                    </a:lnTo>
                    <a:lnTo>
                      <a:pt x="1860" y="1507"/>
                    </a:lnTo>
                    <a:lnTo>
                      <a:pt x="1755" y="1615"/>
                    </a:lnTo>
                    <a:lnTo>
                      <a:pt x="1655" y="1724"/>
                    </a:lnTo>
                    <a:lnTo>
                      <a:pt x="1559" y="1846"/>
                    </a:lnTo>
                    <a:lnTo>
                      <a:pt x="1579" y="1864"/>
                    </a:lnTo>
                    <a:lnTo>
                      <a:pt x="1701" y="1760"/>
                    </a:lnTo>
                    <a:lnTo>
                      <a:pt x="1828" y="1656"/>
                    </a:lnTo>
                    <a:lnTo>
                      <a:pt x="1960" y="1547"/>
                    </a:lnTo>
                    <a:lnTo>
                      <a:pt x="2091" y="1439"/>
                    </a:lnTo>
                    <a:lnTo>
                      <a:pt x="2223" y="1320"/>
                    </a:lnTo>
                    <a:lnTo>
                      <a:pt x="2354" y="1206"/>
                    </a:lnTo>
                    <a:lnTo>
                      <a:pt x="2481" y="1089"/>
                    </a:lnTo>
                    <a:lnTo>
                      <a:pt x="2612" y="975"/>
                    </a:lnTo>
                    <a:lnTo>
                      <a:pt x="2568" y="1057"/>
                    </a:lnTo>
                    <a:lnTo>
                      <a:pt x="2518" y="1144"/>
                    </a:lnTo>
                    <a:lnTo>
                      <a:pt x="2458" y="1226"/>
                    </a:lnTo>
                    <a:lnTo>
                      <a:pt x="2399" y="1307"/>
                    </a:lnTo>
                    <a:lnTo>
                      <a:pt x="2340" y="1379"/>
                    </a:lnTo>
                    <a:lnTo>
                      <a:pt x="2291" y="1461"/>
                    </a:lnTo>
                    <a:lnTo>
                      <a:pt x="2249" y="1538"/>
                    </a:lnTo>
                    <a:lnTo>
                      <a:pt x="2223" y="1624"/>
                    </a:lnTo>
                    <a:lnTo>
                      <a:pt x="2277" y="1565"/>
                    </a:lnTo>
                    <a:lnTo>
                      <a:pt x="2331" y="1511"/>
                    </a:lnTo>
                    <a:lnTo>
                      <a:pt x="2381" y="1457"/>
                    </a:lnTo>
                    <a:lnTo>
                      <a:pt x="2436" y="1407"/>
                    </a:lnTo>
                    <a:lnTo>
                      <a:pt x="2481" y="1348"/>
                    </a:lnTo>
                    <a:lnTo>
                      <a:pt x="2530" y="1293"/>
                    </a:lnTo>
                    <a:lnTo>
                      <a:pt x="2586" y="1234"/>
                    </a:lnTo>
                    <a:lnTo>
                      <a:pt x="2649" y="1180"/>
                    </a:lnTo>
                    <a:lnTo>
                      <a:pt x="2640" y="1212"/>
                    </a:lnTo>
                    <a:lnTo>
                      <a:pt x="2631" y="1248"/>
                    </a:lnTo>
                    <a:lnTo>
                      <a:pt x="2622" y="1280"/>
                    </a:lnTo>
                    <a:lnTo>
                      <a:pt x="2612" y="1316"/>
                    </a:lnTo>
                    <a:lnTo>
                      <a:pt x="2604" y="1343"/>
                    </a:lnTo>
                    <a:lnTo>
                      <a:pt x="2612" y="1375"/>
                    </a:lnTo>
                    <a:lnTo>
                      <a:pt x="2631" y="1407"/>
                    </a:lnTo>
                    <a:lnTo>
                      <a:pt x="2667" y="1439"/>
                    </a:lnTo>
                    <a:lnTo>
                      <a:pt x="2739" y="1329"/>
                    </a:lnTo>
                    <a:lnTo>
                      <a:pt x="2749" y="1348"/>
                    </a:lnTo>
                    <a:lnTo>
                      <a:pt x="2762" y="1370"/>
                    </a:lnTo>
                    <a:lnTo>
                      <a:pt x="2776" y="1397"/>
                    </a:lnTo>
                    <a:lnTo>
                      <a:pt x="2789" y="1425"/>
                    </a:lnTo>
                    <a:lnTo>
                      <a:pt x="2794" y="1451"/>
                    </a:lnTo>
                    <a:lnTo>
                      <a:pt x="2803" y="1479"/>
                    </a:lnTo>
                    <a:lnTo>
                      <a:pt x="2807" y="1511"/>
                    </a:lnTo>
                    <a:lnTo>
                      <a:pt x="2813" y="1551"/>
                    </a:lnTo>
                    <a:lnTo>
                      <a:pt x="2781" y="1588"/>
                    </a:lnTo>
                    <a:lnTo>
                      <a:pt x="2749" y="1638"/>
                    </a:lnTo>
                    <a:lnTo>
                      <a:pt x="2712" y="1688"/>
                    </a:lnTo>
                    <a:lnTo>
                      <a:pt x="2676" y="1738"/>
                    </a:lnTo>
                    <a:lnTo>
                      <a:pt x="2631" y="1778"/>
                    </a:lnTo>
                    <a:lnTo>
                      <a:pt x="2580" y="1820"/>
                    </a:lnTo>
                    <a:lnTo>
                      <a:pt x="2522" y="1838"/>
                    </a:lnTo>
                    <a:lnTo>
                      <a:pt x="2462" y="1846"/>
                    </a:lnTo>
                    <a:lnTo>
                      <a:pt x="2177" y="1960"/>
                    </a:lnTo>
                    <a:lnTo>
                      <a:pt x="1964" y="2145"/>
                    </a:lnTo>
                    <a:lnTo>
                      <a:pt x="1805" y="2368"/>
                    </a:lnTo>
                    <a:lnTo>
                      <a:pt x="1673" y="2622"/>
                    </a:lnTo>
                    <a:lnTo>
                      <a:pt x="1537" y="2881"/>
                    </a:lnTo>
                    <a:lnTo>
                      <a:pt x="1392" y="3126"/>
                    </a:lnTo>
                    <a:lnTo>
                      <a:pt x="1206" y="3343"/>
                    </a:lnTo>
                    <a:lnTo>
                      <a:pt x="965" y="3525"/>
                    </a:lnTo>
                    <a:lnTo>
                      <a:pt x="884" y="3543"/>
                    </a:lnTo>
                    <a:lnTo>
                      <a:pt x="802" y="3548"/>
                    </a:lnTo>
                    <a:lnTo>
                      <a:pt x="725" y="3543"/>
                    </a:lnTo>
                    <a:lnTo>
                      <a:pt x="658" y="3529"/>
                    </a:lnTo>
                    <a:lnTo>
                      <a:pt x="589" y="3502"/>
                    </a:lnTo>
                    <a:lnTo>
                      <a:pt x="521" y="3470"/>
                    </a:lnTo>
                    <a:lnTo>
                      <a:pt x="453" y="3434"/>
                    </a:lnTo>
                    <a:lnTo>
                      <a:pt x="394" y="3398"/>
                    </a:lnTo>
                    <a:lnTo>
                      <a:pt x="299" y="3317"/>
                    </a:lnTo>
                    <a:lnTo>
                      <a:pt x="239" y="3230"/>
                    </a:lnTo>
                    <a:lnTo>
                      <a:pt x="194" y="3135"/>
                    </a:lnTo>
                    <a:lnTo>
                      <a:pt x="167" y="3034"/>
                    </a:lnTo>
                    <a:lnTo>
                      <a:pt x="144" y="2926"/>
                    </a:lnTo>
                    <a:lnTo>
                      <a:pt x="126" y="2817"/>
                    </a:lnTo>
                    <a:lnTo>
                      <a:pt x="108" y="2709"/>
                    </a:lnTo>
                    <a:lnTo>
                      <a:pt x="81" y="2604"/>
                    </a:lnTo>
                    <a:lnTo>
                      <a:pt x="26" y="2400"/>
                    </a:lnTo>
                    <a:lnTo>
                      <a:pt x="0" y="2187"/>
                    </a:lnTo>
                    <a:lnTo>
                      <a:pt x="0" y="1969"/>
                    </a:lnTo>
                    <a:lnTo>
                      <a:pt x="30" y="1756"/>
                    </a:lnTo>
                    <a:lnTo>
                      <a:pt x="86" y="1538"/>
                    </a:lnTo>
                    <a:lnTo>
                      <a:pt x="172" y="1334"/>
                    </a:lnTo>
                    <a:lnTo>
                      <a:pt x="281" y="1144"/>
                    </a:lnTo>
                    <a:lnTo>
                      <a:pt x="430" y="975"/>
                    </a:lnTo>
                    <a:lnTo>
                      <a:pt x="688" y="835"/>
                    </a:lnTo>
                    <a:lnTo>
                      <a:pt x="961" y="726"/>
                    </a:lnTo>
                    <a:lnTo>
                      <a:pt x="1242" y="630"/>
                    </a:lnTo>
                    <a:lnTo>
                      <a:pt x="1523" y="540"/>
                    </a:lnTo>
                    <a:lnTo>
                      <a:pt x="1796" y="440"/>
                    </a:lnTo>
                    <a:lnTo>
                      <a:pt x="2068" y="327"/>
                    </a:lnTo>
                    <a:lnTo>
                      <a:pt x="2327" y="182"/>
                    </a:lnTo>
                    <a:lnTo>
                      <a:pt x="2576" y="0"/>
                    </a:lnTo>
                    <a:lnTo>
                      <a:pt x="2568" y="42"/>
                    </a:lnTo>
                    <a:lnTo>
                      <a:pt x="2568" y="91"/>
                    </a:lnTo>
                    <a:lnTo>
                      <a:pt x="2572" y="141"/>
                    </a:lnTo>
                    <a:lnTo>
                      <a:pt x="2576" y="195"/>
                    </a:lnTo>
                    <a:lnTo>
                      <a:pt x="2572" y="241"/>
                    </a:lnTo>
                    <a:lnTo>
                      <a:pt x="2558" y="287"/>
                    </a:lnTo>
                    <a:lnTo>
                      <a:pt x="2536" y="323"/>
                    </a:lnTo>
                    <a:lnTo>
                      <a:pt x="2500" y="349"/>
                    </a:lnTo>
                    <a:close/>
                  </a:path>
                </a:pathLst>
              </a:custGeom>
              <a:solidFill>
                <a:srgbClr val="E07038"/>
              </a:solidFill>
              <a:ln w="9525">
                <a:noFill/>
                <a:round/>
                <a:headEnd/>
                <a:tailEnd/>
              </a:ln>
            </p:spPr>
            <p:txBody>
              <a:bodyPr>
                <a:prstTxWarp prst="textNoShape">
                  <a:avLst/>
                </a:prstTxWarp>
              </a:bodyPr>
              <a:lstStyle/>
              <a:p>
                <a:endParaRPr lang="en-US"/>
              </a:p>
            </p:txBody>
          </p:sp>
          <p:sp>
            <p:nvSpPr>
              <p:cNvPr id="30743" name="Freeform 15"/>
              <p:cNvSpPr>
                <a:spLocks/>
              </p:cNvSpPr>
              <p:nvPr/>
            </p:nvSpPr>
            <p:spPr bwMode="auto">
              <a:xfrm>
                <a:off x="5018" y="1716"/>
                <a:ext cx="6" cy="8"/>
              </a:xfrm>
              <a:custGeom>
                <a:avLst/>
                <a:gdLst>
                  <a:gd name="T0" fmla="*/ 54 w 54"/>
                  <a:gd name="T1" fmla="*/ 73 h 73"/>
                  <a:gd name="T2" fmla="*/ 0 w 54"/>
                  <a:gd name="T3" fmla="*/ 0 h 73"/>
                  <a:gd name="T4" fmla="*/ 36 w 54"/>
                  <a:gd name="T5" fmla="*/ 54 h 73"/>
                  <a:gd name="T6" fmla="*/ 54 w 54"/>
                  <a:gd name="T7" fmla="*/ 73 h 73"/>
                  <a:gd name="T8" fmla="*/ 0 60000 65536"/>
                  <a:gd name="T9" fmla="*/ 0 60000 65536"/>
                  <a:gd name="T10" fmla="*/ 0 60000 65536"/>
                  <a:gd name="T11" fmla="*/ 0 60000 65536"/>
                  <a:gd name="T12" fmla="*/ 0 w 54"/>
                  <a:gd name="T13" fmla="*/ 0 h 73"/>
                  <a:gd name="T14" fmla="*/ 54 w 54"/>
                  <a:gd name="T15" fmla="*/ 73 h 73"/>
                </a:gdLst>
                <a:ahLst/>
                <a:cxnLst>
                  <a:cxn ang="T8">
                    <a:pos x="T0" y="T1"/>
                  </a:cxn>
                  <a:cxn ang="T9">
                    <a:pos x="T2" y="T3"/>
                  </a:cxn>
                  <a:cxn ang="T10">
                    <a:pos x="T4" y="T5"/>
                  </a:cxn>
                  <a:cxn ang="T11">
                    <a:pos x="T6" y="T7"/>
                  </a:cxn>
                </a:cxnLst>
                <a:rect l="T12" t="T13" r="T14" b="T15"/>
                <a:pathLst>
                  <a:path w="54" h="73">
                    <a:moveTo>
                      <a:pt x="54" y="73"/>
                    </a:moveTo>
                    <a:lnTo>
                      <a:pt x="0" y="0"/>
                    </a:lnTo>
                    <a:lnTo>
                      <a:pt x="36" y="54"/>
                    </a:lnTo>
                    <a:lnTo>
                      <a:pt x="54" y="73"/>
                    </a:lnTo>
                    <a:close/>
                  </a:path>
                </a:pathLst>
              </a:custGeom>
              <a:solidFill>
                <a:srgbClr val="000000"/>
              </a:solidFill>
              <a:ln w="9525">
                <a:noFill/>
                <a:round/>
                <a:headEnd/>
                <a:tailEnd/>
              </a:ln>
            </p:spPr>
            <p:txBody>
              <a:bodyPr>
                <a:prstTxWarp prst="textNoShape">
                  <a:avLst/>
                </a:prstTxWarp>
              </a:bodyPr>
              <a:lstStyle/>
              <a:p>
                <a:endParaRPr lang="en-US"/>
              </a:p>
            </p:txBody>
          </p:sp>
          <p:sp>
            <p:nvSpPr>
              <p:cNvPr id="30744" name="Freeform 16"/>
              <p:cNvSpPr>
                <a:spLocks/>
              </p:cNvSpPr>
              <p:nvPr/>
            </p:nvSpPr>
            <p:spPr bwMode="auto">
              <a:xfrm>
                <a:off x="4160" y="1753"/>
                <a:ext cx="8" cy="15"/>
              </a:xfrm>
              <a:custGeom>
                <a:avLst/>
                <a:gdLst>
                  <a:gd name="T0" fmla="*/ 0 w 72"/>
                  <a:gd name="T1" fmla="*/ 131 h 131"/>
                  <a:gd name="T2" fmla="*/ 72 w 72"/>
                  <a:gd name="T3" fmla="*/ 0 h 131"/>
                  <a:gd name="T4" fmla="*/ 36 w 72"/>
                  <a:gd name="T5" fmla="*/ 91 h 131"/>
                  <a:gd name="T6" fmla="*/ 0 w 72"/>
                  <a:gd name="T7" fmla="*/ 131 h 131"/>
                  <a:gd name="T8" fmla="*/ 0 60000 65536"/>
                  <a:gd name="T9" fmla="*/ 0 60000 65536"/>
                  <a:gd name="T10" fmla="*/ 0 60000 65536"/>
                  <a:gd name="T11" fmla="*/ 0 60000 65536"/>
                  <a:gd name="T12" fmla="*/ 0 w 72"/>
                  <a:gd name="T13" fmla="*/ 0 h 131"/>
                  <a:gd name="T14" fmla="*/ 72 w 72"/>
                  <a:gd name="T15" fmla="*/ 131 h 131"/>
                </a:gdLst>
                <a:ahLst/>
                <a:cxnLst>
                  <a:cxn ang="T8">
                    <a:pos x="T0" y="T1"/>
                  </a:cxn>
                  <a:cxn ang="T9">
                    <a:pos x="T2" y="T3"/>
                  </a:cxn>
                  <a:cxn ang="T10">
                    <a:pos x="T4" y="T5"/>
                  </a:cxn>
                  <a:cxn ang="T11">
                    <a:pos x="T6" y="T7"/>
                  </a:cxn>
                </a:cxnLst>
                <a:rect l="T12" t="T13" r="T14" b="T15"/>
                <a:pathLst>
                  <a:path w="72" h="131">
                    <a:moveTo>
                      <a:pt x="0" y="131"/>
                    </a:moveTo>
                    <a:lnTo>
                      <a:pt x="72" y="0"/>
                    </a:lnTo>
                    <a:lnTo>
                      <a:pt x="36" y="91"/>
                    </a:lnTo>
                    <a:lnTo>
                      <a:pt x="0" y="131"/>
                    </a:lnTo>
                    <a:close/>
                  </a:path>
                </a:pathLst>
              </a:custGeom>
              <a:solidFill>
                <a:srgbClr val="000000"/>
              </a:solidFill>
              <a:ln w="9525">
                <a:noFill/>
                <a:round/>
                <a:headEnd/>
                <a:tailEnd/>
              </a:ln>
            </p:spPr>
            <p:txBody>
              <a:bodyPr>
                <a:prstTxWarp prst="textNoShape">
                  <a:avLst/>
                </a:prstTxWarp>
              </a:bodyPr>
              <a:lstStyle/>
              <a:p>
                <a:endParaRPr lang="en-US"/>
              </a:p>
            </p:txBody>
          </p:sp>
          <p:sp>
            <p:nvSpPr>
              <p:cNvPr id="30745" name="Freeform 17"/>
              <p:cNvSpPr>
                <a:spLocks/>
              </p:cNvSpPr>
              <p:nvPr/>
            </p:nvSpPr>
            <p:spPr bwMode="auto">
              <a:xfrm>
                <a:off x="4956" y="1753"/>
                <a:ext cx="6" cy="15"/>
              </a:xfrm>
              <a:custGeom>
                <a:avLst/>
                <a:gdLst>
                  <a:gd name="T0" fmla="*/ 0 w 55"/>
                  <a:gd name="T1" fmla="*/ 0 h 131"/>
                  <a:gd name="T2" fmla="*/ 55 w 55"/>
                  <a:gd name="T3" fmla="*/ 131 h 131"/>
                  <a:gd name="T4" fmla="*/ 0 w 55"/>
                  <a:gd name="T5" fmla="*/ 0 h 131"/>
                  <a:gd name="T6" fmla="*/ 0 60000 65536"/>
                  <a:gd name="T7" fmla="*/ 0 60000 65536"/>
                  <a:gd name="T8" fmla="*/ 0 60000 65536"/>
                  <a:gd name="T9" fmla="*/ 0 w 55"/>
                  <a:gd name="T10" fmla="*/ 0 h 131"/>
                  <a:gd name="T11" fmla="*/ 55 w 55"/>
                  <a:gd name="T12" fmla="*/ 131 h 131"/>
                </a:gdLst>
                <a:ahLst/>
                <a:cxnLst>
                  <a:cxn ang="T6">
                    <a:pos x="T0" y="T1"/>
                  </a:cxn>
                  <a:cxn ang="T7">
                    <a:pos x="T2" y="T3"/>
                  </a:cxn>
                  <a:cxn ang="T8">
                    <a:pos x="T4" y="T5"/>
                  </a:cxn>
                </a:cxnLst>
                <a:rect l="T9" t="T10" r="T11" b="T12"/>
                <a:pathLst>
                  <a:path w="55" h="131">
                    <a:moveTo>
                      <a:pt x="0" y="0"/>
                    </a:moveTo>
                    <a:lnTo>
                      <a:pt x="55" y="131"/>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30746" name="Freeform 18"/>
              <p:cNvSpPr>
                <a:spLocks/>
              </p:cNvSpPr>
              <p:nvPr/>
            </p:nvSpPr>
            <p:spPr bwMode="auto">
              <a:xfrm>
                <a:off x="4084" y="1772"/>
                <a:ext cx="6" cy="16"/>
              </a:xfrm>
              <a:custGeom>
                <a:avLst/>
                <a:gdLst>
                  <a:gd name="T0" fmla="*/ 0 w 54"/>
                  <a:gd name="T1" fmla="*/ 146 h 146"/>
                  <a:gd name="T2" fmla="*/ 54 w 54"/>
                  <a:gd name="T3" fmla="*/ 0 h 146"/>
                  <a:gd name="T4" fmla="*/ 36 w 54"/>
                  <a:gd name="T5" fmla="*/ 109 h 146"/>
                  <a:gd name="T6" fmla="*/ 0 w 54"/>
                  <a:gd name="T7" fmla="*/ 146 h 146"/>
                  <a:gd name="T8" fmla="*/ 0 60000 65536"/>
                  <a:gd name="T9" fmla="*/ 0 60000 65536"/>
                  <a:gd name="T10" fmla="*/ 0 60000 65536"/>
                  <a:gd name="T11" fmla="*/ 0 60000 65536"/>
                  <a:gd name="T12" fmla="*/ 0 w 54"/>
                  <a:gd name="T13" fmla="*/ 0 h 146"/>
                  <a:gd name="T14" fmla="*/ 54 w 54"/>
                  <a:gd name="T15" fmla="*/ 146 h 146"/>
                </a:gdLst>
                <a:ahLst/>
                <a:cxnLst>
                  <a:cxn ang="T8">
                    <a:pos x="T0" y="T1"/>
                  </a:cxn>
                  <a:cxn ang="T9">
                    <a:pos x="T2" y="T3"/>
                  </a:cxn>
                  <a:cxn ang="T10">
                    <a:pos x="T4" y="T5"/>
                  </a:cxn>
                  <a:cxn ang="T11">
                    <a:pos x="T6" y="T7"/>
                  </a:cxn>
                </a:cxnLst>
                <a:rect l="T12" t="T13" r="T14" b="T15"/>
                <a:pathLst>
                  <a:path w="54" h="146">
                    <a:moveTo>
                      <a:pt x="0" y="146"/>
                    </a:moveTo>
                    <a:lnTo>
                      <a:pt x="54" y="0"/>
                    </a:lnTo>
                    <a:lnTo>
                      <a:pt x="36" y="109"/>
                    </a:lnTo>
                    <a:lnTo>
                      <a:pt x="0" y="146"/>
                    </a:lnTo>
                    <a:close/>
                  </a:path>
                </a:pathLst>
              </a:custGeom>
              <a:solidFill>
                <a:srgbClr val="000000"/>
              </a:solidFill>
              <a:ln w="9525">
                <a:noFill/>
                <a:round/>
                <a:headEnd/>
                <a:tailEnd/>
              </a:ln>
            </p:spPr>
            <p:txBody>
              <a:bodyPr>
                <a:prstTxWarp prst="textNoShape">
                  <a:avLst/>
                </a:prstTxWarp>
              </a:bodyPr>
              <a:lstStyle/>
              <a:p>
                <a:endParaRPr lang="en-US"/>
              </a:p>
            </p:txBody>
          </p:sp>
          <p:sp>
            <p:nvSpPr>
              <p:cNvPr id="30747" name="Freeform 19"/>
              <p:cNvSpPr>
                <a:spLocks/>
              </p:cNvSpPr>
              <p:nvPr/>
            </p:nvSpPr>
            <p:spPr bwMode="auto">
              <a:xfrm>
                <a:off x="4962" y="1772"/>
                <a:ext cx="6" cy="16"/>
              </a:xfrm>
              <a:custGeom>
                <a:avLst/>
                <a:gdLst>
                  <a:gd name="T0" fmla="*/ 0 w 55"/>
                  <a:gd name="T1" fmla="*/ 0 h 146"/>
                  <a:gd name="T2" fmla="*/ 55 w 55"/>
                  <a:gd name="T3" fmla="*/ 146 h 146"/>
                  <a:gd name="T4" fmla="*/ 0 w 55"/>
                  <a:gd name="T5" fmla="*/ 0 h 146"/>
                  <a:gd name="T6" fmla="*/ 0 60000 65536"/>
                  <a:gd name="T7" fmla="*/ 0 60000 65536"/>
                  <a:gd name="T8" fmla="*/ 0 60000 65536"/>
                  <a:gd name="T9" fmla="*/ 0 w 55"/>
                  <a:gd name="T10" fmla="*/ 0 h 146"/>
                  <a:gd name="T11" fmla="*/ 55 w 55"/>
                  <a:gd name="T12" fmla="*/ 146 h 146"/>
                </a:gdLst>
                <a:ahLst/>
                <a:cxnLst>
                  <a:cxn ang="T6">
                    <a:pos x="T0" y="T1"/>
                  </a:cxn>
                  <a:cxn ang="T7">
                    <a:pos x="T2" y="T3"/>
                  </a:cxn>
                  <a:cxn ang="T8">
                    <a:pos x="T4" y="T5"/>
                  </a:cxn>
                </a:cxnLst>
                <a:rect l="T9" t="T10" r="T11" b="T12"/>
                <a:pathLst>
                  <a:path w="55" h="146">
                    <a:moveTo>
                      <a:pt x="0" y="0"/>
                    </a:moveTo>
                    <a:lnTo>
                      <a:pt x="55" y="146"/>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30748" name="Freeform 20"/>
              <p:cNvSpPr>
                <a:spLocks/>
              </p:cNvSpPr>
              <p:nvPr/>
            </p:nvSpPr>
            <p:spPr bwMode="auto">
              <a:xfrm>
                <a:off x="4909" y="1776"/>
                <a:ext cx="8" cy="26"/>
              </a:xfrm>
              <a:custGeom>
                <a:avLst/>
                <a:gdLst>
                  <a:gd name="T0" fmla="*/ 77 w 77"/>
                  <a:gd name="T1" fmla="*/ 240 h 240"/>
                  <a:gd name="T2" fmla="*/ 0 w 77"/>
                  <a:gd name="T3" fmla="*/ 0 h 240"/>
                  <a:gd name="T4" fmla="*/ 77 w 77"/>
                  <a:gd name="T5" fmla="*/ 204 h 240"/>
                  <a:gd name="T6" fmla="*/ 77 w 77"/>
                  <a:gd name="T7" fmla="*/ 240 h 240"/>
                  <a:gd name="T8" fmla="*/ 0 60000 65536"/>
                  <a:gd name="T9" fmla="*/ 0 60000 65536"/>
                  <a:gd name="T10" fmla="*/ 0 60000 65536"/>
                  <a:gd name="T11" fmla="*/ 0 60000 65536"/>
                  <a:gd name="T12" fmla="*/ 0 w 77"/>
                  <a:gd name="T13" fmla="*/ 0 h 240"/>
                  <a:gd name="T14" fmla="*/ 77 w 77"/>
                  <a:gd name="T15" fmla="*/ 240 h 240"/>
                </a:gdLst>
                <a:ahLst/>
                <a:cxnLst>
                  <a:cxn ang="T8">
                    <a:pos x="T0" y="T1"/>
                  </a:cxn>
                  <a:cxn ang="T9">
                    <a:pos x="T2" y="T3"/>
                  </a:cxn>
                  <a:cxn ang="T10">
                    <a:pos x="T4" y="T5"/>
                  </a:cxn>
                  <a:cxn ang="T11">
                    <a:pos x="T6" y="T7"/>
                  </a:cxn>
                </a:cxnLst>
                <a:rect l="T12" t="T13" r="T14" b="T15"/>
                <a:pathLst>
                  <a:path w="77" h="240">
                    <a:moveTo>
                      <a:pt x="77" y="240"/>
                    </a:moveTo>
                    <a:lnTo>
                      <a:pt x="0" y="0"/>
                    </a:lnTo>
                    <a:lnTo>
                      <a:pt x="77" y="204"/>
                    </a:lnTo>
                    <a:lnTo>
                      <a:pt x="77" y="240"/>
                    </a:lnTo>
                    <a:close/>
                  </a:path>
                </a:pathLst>
              </a:custGeom>
              <a:solidFill>
                <a:srgbClr val="000000"/>
              </a:solidFill>
              <a:ln w="9525">
                <a:noFill/>
                <a:round/>
                <a:headEnd/>
                <a:tailEnd/>
              </a:ln>
            </p:spPr>
            <p:txBody>
              <a:bodyPr>
                <a:prstTxWarp prst="textNoShape">
                  <a:avLst/>
                </a:prstTxWarp>
              </a:bodyPr>
              <a:lstStyle/>
              <a:p>
                <a:endParaRPr lang="en-US"/>
              </a:p>
            </p:txBody>
          </p:sp>
          <p:sp>
            <p:nvSpPr>
              <p:cNvPr id="30749" name="Freeform 21"/>
              <p:cNvSpPr>
                <a:spLocks/>
              </p:cNvSpPr>
              <p:nvPr/>
            </p:nvSpPr>
            <p:spPr bwMode="auto">
              <a:xfrm>
                <a:off x="4940" y="1780"/>
                <a:ext cx="10" cy="14"/>
              </a:xfrm>
              <a:custGeom>
                <a:avLst/>
                <a:gdLst>
                  <a:gd name="T0" fmla="*/ 95 w 95"/>
                  <a:gd name="T1" fmla="*/ 128 h 128"/>
                  <a:gd name="T2" fmla="*/ 0 w 95"/>
                  <a:gd name="T3" fmla="*/ 0 h 128"/>
                  <a:gd name="T4" fmla="*/ 41 w 95"/>
                  <a:gd name="T5" fmla="*/ 0 h 128"/>
                  <a:gd name="T6" fmla="*/ 95 w 95"/>
                  <a:gd name="T7" fmla="*/ 128 h 128"/>
                  <a:gd name="T8" fmla="*/ 0 60000 65536"/>
                  <a:gd name="T9" fmla="*/ 0 60000 65536"/>
                  <a:gd name="T10" fmla="*/ 0 60000 65536"/>
                  <a:gd name="T11" fmla="*/ 0 60000 65536"/>
                  <a:gd name="T12" fmla="*/ 0 w 95"/>
                  <a:gd name="T13" fmla="*/ 0 h 128"/>
                  <a:gd name="T14" fmla="*/ 95 w 95"/>
                  <a:gd name="T15" fmla="*/ 128 h 128"/>
                </a:gdLst>
                <a:ahLst/>
                <a:cxnLst>
                  <a:cxn ang="T8">
                    <a:pos x="T0" y="T1"/>
                  </a:cxn>
                  <a:cxn ang="T9">
                    <a:pos x="T2" y="T3"/>
                  </a:cxn>
                  <a:cxn ang="T10">
                    <a:pos x="T4" y="T5"/>
                  </a:cxn>
                  <a:cxn ang="T11">
                    <a:pos x="T6" y="T7"/>
                  </a:cxn>
                </a:cxnLst>
                <a:rect l="T12" t="T13" r="T14" b="T15"/>
                <a:pathLst>
                  <a:path w="95" h="128">
                    <a:moveTo>
                      <a:pt x="95" y="128"/>
                    </a:moveTo>
                    <a:lnTo>
                      <a:pt x="0" y="0"/>
                    </a:lnTo>
                    <a:lnTo>
                      <a:pt x="41" y="0"/>
                    </a:lnTo>
                    <a:lnTo>
                      <a:pt x="95" y="128"/>
                    </a:lnTo>
                    <a:close/>
                  </a:path>
                </a:pathLst>
              </a:custGeom>
              <a:solidFill>
                <a:srgbClr val="000000"/>
              </a:solidFill>
              <a:ln w="9525">
                <a:noFill/>
                <a:round/>
                <a:headEnd/>
                <a:tailEnd/>
              </a:ln>
            </p:spPr>
            <p:txBody>
              <a:bodyPr>
                <a:prstTxWarp prst="textNoShape">
                  <a:avLst/>
                </a:prstTxWarp>
              </a:bodyPr>
              <a:lstStyle/>
              <a:p>
                <a:endParaRPr lang="en-US"/>
              </a:p>
            </p:txBody>
          </p:sp>
          <p:sp>
            <p:nvSpPr>
              <p:cNvPr id="30750" name="Freeform 23"/>
              <p:cNvSpPr>
                <a:spLocks/>
              </p:cNvSpPr>
              <p:nvPr/>
            </p:nvSpPr>
            <p:spPr bwMode="auto">
              <a:xfrm>
                <a:off x="3873" y="1937"/>
                <a:ext cx="1373" cy="1817"/>
              </a:xfrm>
              <a:custGeom>
                <a:avLst/>
                <a:gdLst>
                  <a:gd name="T0" fmla="*/ 10630 w 12354"/>
                  <a:gd name="T1" fmla="*/ 5406 h 16352"/>
                  <a:gd name="T2" fmla="*/ 12249 w 12354"/>
                  <a:gd name="T3" fmla="*/ 6164 h 16352"/>
                  <a:gd name="T4" fmla="*/ 11683 w 12354"/>
                  <a:gd name="T5" fmla="*/ 7094 h 16352"/>
                  <a:gd name="T6" fmla="*/ 11850 w 12354"/>
                  <a:gd name="T7" fmla="*/ 6359 h 16352"/>
                  <a:gd name="T8" fmla="*/ 11496 w 12354"/>
                  <a:gd name="T9" fmla="*/ 6572 h 16352"/>
                  <a:gd name="T10" fmla="*/ 11079 w 12354"/>
                  <a:gd name="T11" fmla="*/ 6672 h 16352"/>
                  <a:gd name="T12" fmla="*/ 10743 w 12354"/>
                  <a:gd name="T13" fmla="*/ 6355 h 16352"/>
                  <a:gd name="T14" fmla="*/ 11088 w 12354"/>
                  <a:gd name="T15" fmla="*/ 6863 h 16352"/>
                  <a:gd name="T16" fmla="*/ 10802 w 12354"/>
                  <a:gd name="T17" fmla="*/ 7202 h 16352"/>
                  <a:gd name="T18" fmla="*/ 10321 w 12354"/>
                  <a:gd name="T19" fmla="*/ 6604 h 16352"/>
                  <a:gd name="T20" fmla="*/ 8525 w 12354"/>
                  <a:gd name="T21" fmla="*/ 3265 h 16352"/>
                  <a:gd name="T22" fmla="*/ 8302 w 12354"/>
                  <a:gd name="T23" fmla="*/ 2127 h 16352"/>
                  <a:gd name="T24" fmla="*/ 8411 w 12354"/>
                  <a:gd name="T25" fmla="*/ 10079 h 16352"/>
                  <a:gd name="T26" fmla="*/ 7255 w 12354"/>
                  <a:gd name="T27" fmla="*/ 12900 h 16352"/>
                  <a:gd name="T28" fmla="*/ 7281 w 12354"/>
                  <a:gd name="T29" fmla="*/ 13050 h 16352"/>
                  <a:gd name="T30" fmla="*/ 9360 w 12354"/>
                  <a:gd name="T31" fmla="*/ 14715 h 16352"/>
                  <a:gd name="T32" fmla="*/ 9745 w 12354"/>
                  <a:gd name="T33" fmla="*/ 15132 h 16352"/>
                  <a:gd name="T34" fmla="*/ 8752 w 12354"/>
                  <a:gd name="T35" fmla="*/ 14773 h 16352"/>
                  <a:gd name="T36" fmla="*/ 9368 w 12354"/>
                  <a:gd name="T37" fmla="*/ 15122 h 16352"/>
                  <a:gd name="T38" fmla="*/ 9364 w 12354"/>
                  <a:gd name="T39" fmla="*/ 15549 h 16352"/>
                  <a:gd name="T40" fmla="*/ 8928 w 12354"/>
                  <a:gd name="T41" fmla="*/ 15313 h 16352"/>
                  <a:gd name="T42" fmla="*/ 8992 w 12354"/>
                  <a:gd name="T43" fmla="*/ 15826 h 16352"/>
                  <a:gd name="T44" fmla="*/ 7273 w 12354"/>
                  <a:gd name="T45" fmla="*/ 14406 h 16352"/>
                  <a:gd name="T46" fmla="*/ 6129 w 12354"/>
                  <a:gd name="T47" fmla="*/ 12628 h 16352"/>
                  <a:gd name="T48" fmla="*/ 6487 w 12354"/>
                  <a:gd name="T49" fmla="*/ 10473 h 16352"/>
                  <a:gd name="T50" fmla="*/ 5780 w 12354"/>
                  <a:gd name="T51" fmla="*/ 10324 h 16352"/>
                  <a:gd name="T52" fmla="*/ 5258 w 12354"/>
                  <a:gd name="T53" fmla="*/ 12442 h 16352"/>
                  <a:gd name="T54" fmla="*/ 5371 w 12354"/>
                  <a:gd name="T55" fmla="*/ 13222 h 16352"/>
                  <a:gd name="T56" fmla="*/ 2980 w 12354"/>
                  <a:gd name="T57" fmla="*/ 16248 h 16352"/>
                  <a:gd name="T58" fmla="*/ 2231 w 12354"/>
                  <a:gd name="T59" fmla="*/ 16248 h 16352"/>
                  <a:gd name="T60" fmla="*/ 2454 w 12354"/>
                  <a:gd name="T61" fmla="*/ 15740 h 16352"/>
                  <a:gd name="T62" fmla="*/ 2309 w 12354"/>
                  <a:gd name="T63" fmla="*/ 15658 h 16352"/>
                  <a:gd name="T64" fmla="*/ 1823 w 12354"/>
                  <a:gd name="T65" fmla="*/ 16198 h 16352"/>
                  <a:gd name="T66" fmla="*/ 2068 w 12354"/>
                  <a:gd name="T67" fmla="*/ 15513 h 16352"/>
                  <a:gd name="T68" fmla="*/ 1510 w 12354"/>
                  <a:gd name="T69" fmla="*/ 15730 h 16352"/>
                  <a:gd name="T70" fmla="*/ 2500 w 12354"/>
                  <a:gd name="T71" fmla="*/ 14878 h 16352"/>
                  <a:gd name="T72" fmla="*/ 4342 w 12354"/>
                  <a:gd name="T73" fmla="*/ 13009 h 16352"/>
                  <a:gd name="T74" fmla="*/ 3475 w 12354"/>
                  <a:gd name="T75" fmla="*/ 10796 h 16352"/>
                  <a:gd name="T76" fmla="*/ 3756 w 12354"/>
                  <a:gd name="T77" fmla="*/ 3325 h 16352"/>
                  <a:gd name="T78" fmla="*/ 3634 w 12354"/>
                  <a:gd name="T79" fmla="*/ 2803 h 16352"/>
                  <a:gd name="T80" fmla="*/ 2422 w 12354"/>
                  <a:gd name="T81" fmla="*/ 6119 h 16352"/>
                  <a:gd name="T82" fmla="*/ 1914 w 12354"/>
                  <a:gd name="T83" fmla="*/ 6423 h 16352"/>
                  <a:gd name="T84" fmla="*/ 1860 w 12354"/>
                  <a:gd name="T85" fmla="*/ 6994 h 16352"/>
                  <a:gd name="T86" fmla="*/ 1347 w 12354"/>
                  <a:gd name="T87" fmla="*/ 7176 h 16352"/>
                  <a:gd name="T88" fmla="*/ 1524 w 12354"/>
                  <a:gd name="T89" fmla="*/ 6921 h 16352"/>
                  <a:gd name="T90" fmla="*/ 1447 w 12354"/>
                  <a:gd name="T91" fmla="*/ 6295 h 16352"/>
                  <a:gd name="T92" fmla="*/ 1306 w 12354"/>
                  <a:gd name="T93" fmla="*/ 6935 h 16352"/>
                  <a:gd name="T94" fmla="*/ 902 w 12354"/>
                  <a:gd name="T95" fmla="*/ 6777 h 16352"/>
                  <a:gd name="T96" fmla="*/ 825 w 12354"/>
                  <a:gd name="T97" fmla="*/ 6990 h 16352"/>
                  <a:gd name="T98" fmla="*/ 213 w 12354"/>
                  <a:gd name="T99" fmla="*/ 7035 h 16352"/>
                  <a:gd name="T100" fmla="*/ 258 w 12354"/>
                  <a:gd name="T101" fmla="*/ 6114 h 16352"/>
                  <a:gd name="T102" fmla="*/ 1410 w 12354"/>
                  <a:gd name="T103" fmla="*/ 5756 h 16352"/>
                  <a:gd name="T104" fmla="*/ 3778 w 12354"/>
                  <a:gd name="T105" fmla="*/ 1098 h 16352"/>
                  <a:gd name="T106" fmla="*/ 4436 w 12354"/>
                  <a:gd name="T107" fmla="*/ 1216 h 16352"/>
                  <a:gd name="T108" fmla="*/ 4119 w 12354"/>
                  <a:gd name="T109" fmla="*/ 6867 h 16352"/>
                  <a:gd name="T110" fmla="*/ 5357 w 12354"/>
                  <a:gd name="T111" fmla="*/ 9235 h 16352"/>
                  <a:gd name="T112" fmla="*/ 7762 w 12354"/>
                  <a:gd name="T113" fmla="*/ 8192 h 16352"/>
                  <a:gd name="T114" fmla="*/ 8170 w 12354"/>
                  <a:gd name="T115" fmla="*/ 5711 h 16352"/>
                  <a:gd name="T116" fmla="*/ 8016 w 12354"/>
                  <a:gd name="T117" fmla="*/ 1905 h 16352"/>
                  <a:gd name="T118" fmla="*/ 7703 w 12354"/>
                  <a:gd name="T119" fmla="*/ 349 h 16352"/>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2354"/>
                  <a:gd name="T181" fmla="*/ 0 h 16352"/>
                  <a:gd name="T182" fmla="*/ 12354 w 12354"/>
                  <a:gd name="T183" fmla="*/ 16352 h 16352"/>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2354" h="16352">
                    <a:moveTo>
                      <a:pt x="7994" y="0"/>
                    </a:moveTo>
                    <a:lnTo>
                      <a:pt x="8275" y="635"/>
                    </a:lnTo>
                    <a:lnTo>
                      <a:pt x="8551" y="1284"/>
                    </a:lnTo>
                    <a:lnTo>
                      <a:pt x="8824" y="1928"/>
                    </a:lnTo>
                    <a:lnTo>
                      <a:pt x="9105" y="2572"/>
                    </a:lnTo>
                    <a:lnTo>
                      <a:pt x="9391" y="3207"/>
                    </a:lnTo>
                    <a:lnTo>
                      <a:pt x="9699" y="3847"/>
                    </a:lnTo>
                    <a:lnTo>
                      <a:pt x="10026" y="4467"/>
                    </a:lnTo>
                    <a:lnTo>
                      <a:pt x="10393" y="5081"/>
                    </a:lnTo>
                    <a:lnTo>
                      <a:pt x="10462" y="5189"/>
                    </a:lnTo>
                    <a:lnTo>
                      <a:pt x="10544" y="5302"/>
                    </a:lnTo>
                    <a:lnTo>
                      <a:pt x="10630" y="5406"/>
                    </a:lnTo>
                    <a:lnTo>
                      <a:pt x="10720" y="5516"/>
                    </a:lnTo>
                    <a:lnTo>
                      <a:pt x="10802" y="5620"/>
                    </a:lnTo>
                    <a:lnTo>
                      <a:pt x="10884" y="5729"/>
                    </a:lnTo>
                    <a:lnTo>
                      <a:pt x="10951" y="5838"/>
                    </a:lnTo>
                    <a:lnTo>
                      <a:pt x="11007" y="5964"/>
                    </a:lnTo>
                    <a:lnTo>
                      <a:pt x="11151" y="6128"/>
                    </a:lnTo>
                    <a:lnTo>
                      <a:pt x="11333" y="6178"/>
                    </a:lnTo>
                    <a:lnTo>
                      <a:pt x="11533" y="6146"/>
                    </a:lnTo>
                    <a:lnTo>
                      <a:pt x="11741" y="6092"/>
                    </a:lnTo>
                    <a:lnTo>
                      <a:pt x="11932" y="6042"/>
                    </a:lnTo>
                    <a:lnTo>
                      <a:pt x="12109" y="6056"/>
                    </a:lnTo>
                    <a:lnTo>
                      <a:pt x="12249" y="6164"/>
                    </a:lnTo>
                    <a:lnTo>
                      <a:pt x="12354" y="6427"/>
                    </a:lnTo>
                    <a:lnTo>
                      <a:pt x="12291" y="6522"/>
                    </a:lnTo>
                    <a:lnTo>
                      <a:pt x="12231" y="6618"/>
                    </a:lnTo>
                    <a:lnTo>
                      <a:pt x="12167" y="6708"/>
                    </a:lnTo>
                    <a:lnTo>
                      <a:pt x="12104" y="6804"/>
                    </a:lnTo>
                    <a:lnTo>
                      <a:pt x="12027" y="6889"/>
                    </a:lnTo>
                    <a:lnTo>
                      <a:pt x="11954" y="6976"/>
                    </a:lnTo>
                    <a:lnTo>
                      <a:pt x="11878" y="7053"/>
                    </a:lnTo>
                    <a:lnTo>
                      <a:pt x="11800" y="7130"/>
                    </a:lnTo>
                    <a:lnTo>
                      <a:pt x="11759" y="7117"/>
                    </a:lnTo>
                    <a:lnTo>
                      <a:pt x="11723" y="7108"/>
                    </a:lnTo>
                    <a:lnTo>
                      <a:pt x="11683" y="7094"/>
                    </a:lnTo>
                    <a:lnTo>
                      <a:pt x="11651" y="7085"/>
                    </a:lnTo>
                    <a:lnTo>
                      <a:pt x="11619" y="7067"/>
                    </a:lnTo>
                    <a:lnTo>
                      <a:pt x="11597" y="7044"/>
                    </a:lnTo>
                    <a:lnTo>
                      <a:pt x="11578" y="7013"/>
                    </a:lnTo>
                    <a:lnTo>
                      <a:pt x="11578" y="6981"/>
                    </a:lnTo>
                    <a:lnTo>
                      <a:pt x="11565" y="6871"/>
                    </a:lnTo>
                    <a:lnTo>
                      <a:pt x="11578" y="6777"/>
                    </a:lnTo>
                    <a:lnTo>
                      <a:pt x="11605" y="6682"/>
                    </a:lnTo>
                    <a:lnTo>
                      <a:pt x="11655" y="6596"/>
                    </a:lnTo>
                    <a:lnTo>
                      <a:pt x="11709" y="6509"/>
                    </a:lnTo>
                    <a:lnTo>
                      <a:pt x="11778" y="6432"/>
                    </a:lnTo>
                    <a:lnTo>
                      <a:pt x="11850" y="6359"/>
                    </a:lnTo>
                    <a:lnTo>
                      <a:pt x="11928" y="6295"/>
                    </a:lnTo>
                    <a:lnTo>
                      <a:pt x="11878" y="6273"/>
                    </a:lnTo>
                    <a:lnTo>
                      <a:pt x="11828" y="6273"/>
                    </a:lnTo>
                    <a:lnTo>
                      <a:pt x="11778" y="6291"/>
                    </a:lnTo>
                    <a:lnTo>
                      <a:pt x="11737" y="6323"/>
                    </a:lnTo>
                    <a:lnTo>
                      <a:pt x="11691" y="6359"/>
                    </a:lnTo>
                    <a:lnTo>
                      <a:pt x="11651" y="6400"/>
                    </a:lnTo>
                    <a:lnTo>
                      <a:pt x="11609" y="6432"/>
                    </a:lnTo>
                    <a:lnTo>
                      <a:pt x="11578" y="6464"/>
                    </a:lnTo>
                    <a:lnTo>
                      <a:pt x="11551" y="6500"/>
                    </a:lnTo>
                    <a:lnTo>
                      <a:pt x="11523" y="6536"/>
                    </a:lnTo>
                    <a:lnTo>
                      <a:pt x="11496" y="6572"/>
                    </a:lnTo>
                    <a:lnTo>
                      <a:pt x="11474" y="6608"/>
                    </a:lnTo>
                    <a:lnTo>
                      <a:pt x="11446" y="6640"/>
                    </a:lnTo>
                    <a:lnTo>
                      <a:pt x="11433" y="6676"/>
                    </a:lnTo>
                    <a:lnTo>
                      <a:pt x="11424" y="6718"/>
                    </a:lnTo>
                    <a:lnTo>
                      <a:pt x="11428" y="6758"/>
                    </a:lnTo>
                    <a:lnTo>
                      <a:pt x="11374" y="6763"/>
                    </a:lnTo>
                    <a:lnTo>
                      <a:pt x="11324" y="6763"/>
                    </a:lnTo>
                    <a:lnTo>
                      <a:pt x="11270" y="6754"/>
                    </a:lnTo>
                    <a:lnTo>
                      <a:pt x="11220" y="6745"/>
                    </a:lnTo>
                    <a:lnTo>
                      <a:pt x="11165" y="6722"/>
                    </a:lnTo>
                    <a:lnTo>
                      <a:pt x="11120" y="6700"/>
                    </a:lnTo>
                    <a:lnTo>
                      <a:pt x="11079" y="6672"/>
                    </a:lnTo>
                    <a:lnTo>
                      <a:pt x="11043" y="6650"/>
                    </a:lnTo>
                    <a:lnTo>
                      <a:pt x="10983" y="6604"/>
                    </a:lnTo>
                    <a:lnTo>
                      <a:pt x="10947" y="6554"/>
                    </a:lnTo>
                    <a:lnTo>
                      <a:pt x="10920" y="6500"/>
                    </a:lnTo>
                    <a:lnTo>
                      <a:pt x="10907" y="6445"/>
                    </a:lnTo>
                    <a:lnTo>
                      <a:pt x="10884" y="6382"/>
                    </a:lnTo>
                    <a:lnTo>
                      <a:pt x="10861" y="6327"/>
                    </a:lnTo>
                    <a:lnTo>
                      <a:pt x="10829" y="6277"/>
                    </a:lnTo>
                    <a:lnTo>
                      <a:pt x="10784" y="6241"/>
                    </a:lnTo>
                    <a:lnTo>
                      <a:pt x="10756" y="6273"/>
                    </a:lnTo>
                    <a:lnTo>
                      <a:pt x="10748" y="6313"/>
                    </a:lnTo>
                    <a:lnTo>
                      <a:pt x="10743" y="6355"/>
                    </a:lnTo>
                    <a:lnTo>
                      <a:pt x="10756" y="6400"/>
                    </a:lnTo>
                    <a:lnTo>
                      <a:pt x="10770" y="6445"/>
                    </a:lnTo>
                    <a:lnTo>
                      <a:pt x="10784" y="6495"/>
                    </a:lnTo>
                    <a:lnTo>
                      <a:pt x="10793" y="6540"/>
                    </a:lnTo>
                    <a:lnTo>
                      <a:pt x="10802" y="6590"/>
                    </a:lnTo>
                    <a:lnTo>
                      <a:pt x="10829" y="6640"/>
                    </a:lnTo>
                    <a:lnTo>
                      <a:pt x="10866" y="6686"/>
                    </a:lnTo>
                    <a:lnTo>
                      <a:pt x="10907" y="6727"/>
                    </a:lnTo>
                    <a:lnTo>
                      <a:pt x="10951" y="6772"/>
                    </a:lnTo>
                    <a:lnTo>
                      <a:pt x="10993" y="6804"/>
                    </a:lnTo>
                    <a:lnTo>
                      <a:pt x="11043" y="6835"/>
                    </a:lnTo>
                    <a:lnTo>
                      <a:pt x="11088" y="6863"/>
                    </a:lnTo>
                    <a:lnTo>
                      <a:pt x="11133" y="6889"/>
                    </a:lnTo>
                    <a:lnTo>
                      <a:pt x="11111" y="6921"/>
                    </a:lnTo>
                    <a:lnTo>
                      <a:pt x="11088" y="6953"/>
                    </a:lnTo>
                    <a:lnTo>
                      <a:pt x="11061" y="6985"/>
                    </a:lnTo>
                    <a:lnTo>
                      <a:pt x="11033" y="7021"/>
                    </a:lnTo>
                    <a:lnTo>
                      <a:pt x="11007" y="7053"/>
                    </a:lnTo>
                    <a:lnTo>
                      <a:pt x="10989" y="7094"/>
                    </a:lnTo>
                    <a:lnTo>
                      <a:pt x="10979" y="7135"/>
                    </a:lnTo>
                    <a:lnTo>
                      <a:pt x="10989" y="7184"/>
                    </a:lnTo>
                    <a:lnTo>
                      <a:pt x="10920" y="7184"/>
                    </a:lnTo>
                    <a:lnTo>
                      <a:pt x="10861" y="7194"/>
                    </a:lnTo>
                    <a:lnTo>
                      <a:pt x="10802" y="7202"/>
                    </a:lnTo>
                    <a:lnTo>
                      <a:pt x="10748" y="7226"/>
                    </a:lnTo>
                    <a:lnTo>
                      <a:pt x="10694" y="7248"/>
                    </a:lnTo>
                    <a:lnTo>
                      <a:pt x="10648" y="7280"/>
                    </a:lnTo>
                    <a:lnTo>
                      <a:pt x="10607" y="7321"/>
                    </a:lnTo>
                    <a:lnTo>
                      <a:pt x="10580" y="7366"/>
                    </a:lnTo>
                    <a:lnTo>
                      <a:pt x="10489" y="7280"/>
                    </a:lnTo>
                    <a:lnTo>
                      <a:pt x="10425" y="7180"/>
                    </a:lnTo>
                    <a:lnTo>
                      <a:pt x="10385" y="7071"/>
                    </a:lnTo>
                    <a:lnTo>
                      <a:pt x="10361" y="6958"/>
                    </a:lnTo>
                    <a:lnTo>
                      <a:pt x="10343" y="6840"/>
                    </a:lnTo>
                    <a:lnTo>
                      <a:pt x="10335" y="6722"/>
                    </a:lnTo>
                    <a:lnTo>
                      <a:pt x="10321" y="6604"/>
                    </a:lnTo>
                    <a:lnTo>
                      <a:pt x="10303" y="6500"/>
                    </a:lnTo>
                    <a:lnTo>
                      <a:pt x="10094" y="6201"/>
                    </a:lnTo>
                    <a:lnTo>
                      <a:pt x="9904" y="5906"/>
                    </a:lnTo>
                    <a:lnTo>
                      <a:pt x="9709" y="5606"/>
                    </a:lnTo>
                    <a:lnTo>
                      <a:pt x="9514" y="5307"/>
                    </a:lnTo>
                    <a:lnTo>
                      <a:pt x="9305" y="5007"/>
                    </a:lnTo>
                    <a:lnTo>
                      <a:pt x="9087" y="4722"/>
                    </a:lnTo>
                    <a:lnTo>
                      <a:pt x="8846" y="4441"/>
                    </a:lnTo>
                    <a:lnTo>
                      <a:pt x="8588" y="4172"/>
                    </a:lnTo>
                    <a:lnTo>
                      <a:pt x="8557" y="3873"/>
                    </a:lnTo>
                    <a:lnTo>
                      <a:pt x="8543" y="3574"/>
                    </a:lnTo>
                    <a:lnTo>
                      <a:pt x="8525" y="3265"/>
                    </a:lnTo>
                    <a:lnTo>
                      <a:pt x="8507" y="2962"/>
                    </a:lnTo>
                    <a:lnTo>
                      <a:pt x="8475" y="2657"/>
                    </a:lnTo>
                    <a:lnTo>
                      <a:pt x="8429" y="2364"/>
                    </a:lnTo>
                    <a:lnTo>
                      <a:pt x="8370" y="2077"/>
                    </a:lnTo>
                    <a:lnTo>
                      <a:pt x="8288" y="1810"/>
                    </a:lnTo>
                    <a:lnTo>
                      <a:pt x="8238" y="1837"/>
                    </a:lnTo>
                    <a:lnTo>
                      <a:pt x="8220" y="1878"/>
                    </a:lnTo>
                    <a:lnTo>
                      <a:pt x="8220" y="1919"/>
                    </a:lnTo>
                    <a:lnTo>
                      <a:pt x="8238" y="1973"/>
                    </a:lnTo>
                    <a:lnTo>
                      <a:pt x="8257" y="2023"/>
                    </a:lnTo>
                    <a:lnTo>
                      <a:pt x="8280" y="2077"/>
                    </a:lnTo>
                    <a:lnTo>
                      <a:pt x="8302" y="2127"/>
                    </a:lnTo>
                    <a:lnTo>
                      <a:pt x="8311" y="2182"/>
                    </a:lnTo>
                    <a:lnTo>
                      <a:pt x="8357" y="3016"/>
                    </a:lnTo>
                    <a:lnTo>
                      <a:pt x="8411" y="3851"/>
                    </a:lnTo>
                    <a:lnTo>
                      <a:pt x="8457" y="4676"/>
                    </a:lnTo>
                    <a:lnTo>
                      <a:pt x="8507" y="5502"/>
                    </a:lnTo>
                    <a:lnTo>
                      <a:pt x="8543" y="6323"/>
                    </a:lnTo>
                    <a:lnTo>
                      <a:pt x="8565" y="7144"/>
                    </a:lnTo>
                    <a:lnTo>
                      <a:pt x="8575" y="7960"/>
                    </a:lnTo>
                    <a:lnTo>
                      <a:pt x="8570" y="8791"/>
                    </a:lnTo>
                    <a:lnTo>
                      <a:pt x="8515" y="9221"/>
                    </a:lnTo>
                    <a:lnTo>
                      <a:pt x="8465" y="9652"/>
                    </a:lnTo>
                    <a:lnTo>
                      <a:pt x="8411" y="10079"/>
                    </a:lnTo>
                    <a:lnTo>
                      <a:pt x="8347" y="10501"/>
                    </a:lnTo>
                    <a:lnTo>
                      <a:pt x="8252" y="10909"/>
                    </a:lnTo>
                    <a:lnTo>
                      <a:pt x="8130" y="11317"/>
                    </a:lnTo>
                    <a:lnTo>
                      <a:pt x="7962" y="11711"/>
                    </a:lnTo>
                    <a:lnTo>
                      <a:pt x="7753" y="12092"/>
                    </a:lnTo>
                    <a:lnTo>
                      <a:pt x="7703" y="12215"/>
                    </a:lnTo>
                    <a:lnTo>
                      <a:pt x="7658" y="12347"/>
                    </a:lnTo>
                    <a:lnTo>
                      <a:pt x="7608" y="12478"/>
                    </a:lnTo>
                    <a:lnTo>
                      <a:pt x="7550" y="12614"/>
                    </a:lnTo>
                    <a:lnTo>
                      <a:pt x="7472" y="12728"/>
                    </a:lnTo>
                    <a:lnTo>
                      <a:pt x="7377" y="12827"/>
                    </a:lnTo>
                    <a:lnTo>
                      <a:pt x="7255" y="12900"/>
                    </a:lnTo>
                    <a:lnTo>
                      <a:pt x="7109" y="12945"/>
                    </a:lnTo>
                    <a:lnTo>
                      <a:pt x="7086" y="12963"/>
                    </a:lnTo>
                    <a:lnTo>
                      <a:pt x="7082" y="12987"/>
                    </a:lnTo>
                    <a:lnTo>
                      <a:pt x="7082" y="13009"/>
                    </a:lnTo>
                    <a:lnTo>
                      <a:pt x="7095" y="13031"/>
                    </a:lnTo>
                    <a:lnTo>
                      <a:pt x="7109" y="13050"/>
                    </a:lnTo>
                    <a:lnTo>
                      <a:pt x="7136" y="13068"/>
                    </a:lnTo>
                    <a:lnTo>
                      <a:pt x="7159" y="13077"/>
                    </a:lnTo>
                    <a:lnTo>
                      <a:pt x="7181" y="13091"/>
                    </a:lnTo>
                    <a:lnTo>
                      <a:pt x="7213" y="13077"/>
                    </a:lnTo>
                    <a:lnTo>
                      <a:pt x="7249" y="13068"/>
                    </a:lnTo>
                    <a:lnTo>
                      <a:pt x="7281" y="13050"/>
                    </a:lnTo>
                    <a:lnTo>
                      <a:pt x="7322" y="13031"/>
                    </a:lnTo>
                    <a:lnTo>
                      <a:pt x="7359" y="13009"/>
                    </a:lnTo>
                    <a:lnTo>
                      <a:pt x="7395" y="12995"/>
                    </a:lnTo>
                    <a:lnTo>
                      <a:pt x="7436" y="12977"/>
                    </a:lnTo>
                    <a:lnTo>
                      <a:pt x="7476" y="12963"/>
                    </a:lnTo>
                    <a:lnTo>
                      <a:pt x="7640" y="13294"/>
                    </a:lnTo>
                    <a:lnTo>
                      <a:pt x="7849" y="13617"/>
                    </a:lnTo>
                    <a:lnTo>
                      <a:pt x="8094" y="13912"/>
                    </a:lnTo>
                    <a:lnTo>
                      <a:pt x="8375" y="14179"/>
                    </a:lnTo>
                    <a:lnTo>
                      <a:pt x="8679" y="14402"/>
                    </a:lnTo>
                    <a:lnTo>
                      <a:pt x="9010" y="14583"/>
                    </a:lnTo>
                    <a:lnTo>
                      <a:pt x="9360" y="14715"/>
                    </a:lnTo>
                    <a:lnTo>
                      <a:pt x="9731" y="14791"/>
                    </a:lnTo>
                    <a:lnTo>
                      <a:pt x="9749" y="14823"/>
                    </a:lnTo>
                    <a:lnTo>
                      <a:pt x="9767" y="14859"/>
                    </a:lnTo>
                    <a:lnTo>
                      <a:pt x="9781" y="14896"/>
                    </a:lnTo>
                    <a:lnTo>
                      <a:pt x="9795" y="14932"/>
                    </a:lnTo>
                    <a:lnTo>
                      <a:pt x="9799" y="14964"/>
                    </a:lnTo>
                    <a:lnTo>
                      <a:pt x="9804" y="15000"/>
                    </a:lnTo>
                    <a:lnTo>
                      <a:pt x="9804" y="15032"/>
                    </a:lnTo>
                    <a:lnTo>
                      <a:pt x="9804" y="15068"/>
                    </a:lnTo>
                    <a:lnTo>
                      <a:pt x="9781" y="15090"/>
                    </a:lnTo>
                    <a:lnTo>
                      <a:pt x="9763" y="15114"/>
                    </a:lnTo>
                    <a:lnTo>
                      <a:pt x="9745" y="15132"/>
                    </a:lnTo>
                    <a:lnTo>
                      <a:pt x="9731" y="15154"/>
                    </a:lnTo>
                    <a:lnTo>
                      <a:pt x="9695" y="15191"/>
                    </a:lnTo>
                    <a:lnTo>
                      <a:pt x="9659" y="15231"/>
                    </a:lnTo>
                    <a:lnTo>
                      <a:pt x="9609" y="15136"/>
                    </a:lnTo>
                    <a:lnTo>
                      <a:pt x="9554" y="15060"/>
                    </a:lnTo>
                    <a:lnTo>
                      <a:pt x="9482" y="14991"/>
                    </a:lnTo>
                    <a:lnTo>
                      <a:pt x="9404" y="14936"/>
                    </a:lnTo>
                    <a:lnTo>
                      <a:pt x="9314" y="14887"/>
                    </a:lnTo>
                    <a:lnTo>
                      <a:pt x="9228" y="14846"/>
                    </a:lnTo>
                    <a:lnTo>
                      <a:pt x="9133" y="14805"/>
                    </a:lnTo>
                    <a:lnTo>
                      <a:pt x="9047" y="14773"/>
                    </a:lnTo>
                    <a:lnTo>
                      <a:pt x="8752" y="14773"/>
                    </a:lnTo>
                    <a:lnTo>
                      <a:pt x="8765" y="14823"/>
                    </a:lnTo>
                    <a:lnTo>
                      <a:pt x="8806" y="14864"/>
                    </a:lnTo>
                    <a:lnTo>
                      <a:pt x="8856" y="14891"/>
                    </a:lnTo>
                    <a:lnTo>
                      <a:pt x="8924" y="14914"/>
                    </a:lnTo>
                    <a:lnTo>
                      <a:pt x="8992" y="14928"/>
                    </a:lnTo>
                    <a:lnTo>
                      <a:pt x="9065" y="14946"/>
                    </a:lnTo>
                    <a:lnTo>
                      <a:pt x="9127" y="14964"/>
                    </a:lnTo>
                    <a:lnTo>
                      <a:pt x="9196" y="14991"/>
                    </a:lnTo>
                    <a:lnTo>
                      <a:pt x="9250" y="15004"/>
                    </a:lnTo>
                    <a:lnTo>
                      <a:pt x="9296" y="15036"/>
                    </a:lnTo>
                    <a:lnTo>
                      <a:pt x="9332" y="15072"/>
                    </a:lnTo>
                    <a:lnTo>
                      <a:pt x="9368" y="15122"/>
                    </a:lnTo>
                    <a:lnTo>
                      <a:pt x="9396" y="15164"/>
                    </a:lnTo>
                    <a:lnTo>
                      <a:pt x="9428" y="15213"/>
                    </a:lnTo>
                    <a:lnTo>
                      <a:pt x="9454" y="15259"/>
                    </a:lnTo>
                    <a:lnTo>
                      <a:pt x="9491" y="15309"/>
                    </a:lnTo>
                    <a:lnTo>
                      <a:pt x="9464" y="15341"/>
                    </a:lnTo>
                    <a:lnTo>
                      <a:pt x="9454" y="15381"/>
                    </a:lnTo>
                    <a:lnTo>
                      <a:pt x="9454" y="15422"/>
                    </a:lnTo>
                    <a:lnTo>
                      <a:pt x="9460" y="15463"/>
                    </a:lnTo>
                    <a:lnTo>
                      <a:pt x="9454" y="15490"/>
                    </a:lnTo>
                    <a:lnTo>
                      <a:pt x="9446" y="15522"/>
                    </a:lnTo>
                    <a:lnTo>
                      <a:pt x="9414" y="15540"/>
                    </a:lnTo>
                    <a:lnTo>
                      <a:pt x="9364" y="15549"/>
                    </a:lnTo>
                    <a:lnTo>
                      <a:pt x="9291" y="15472"/>
                    </a:lnTo>
                    <a:lnTo>
                      <a:pt x="9223" y="15395"/>
                    </a:lnTo>
                    <a:lnTo>
                      <a:pt x="9137" y="15313"/>
                    </a:lnTo>
                    <a:lnTo>
                      <a:pt x="9055" y="15245"/>
                    </a:lnTo>
                    <a:lnTo>
                      <a:pt x="8960" y="15182"/>
                    </a:lnTo>
                    <a:lnTo>
                      <a:pt x="8860" y="15145"/>
                    </a:lnTo>
                    <a:lnTo>
                      <a:pt x="8752" y="15127"/>
                    </a:lnTo>
                    <a:lnTo>
                      <a:pt x="8642" y="15141"/>
                    </a:lnTo>
                    <a:lnTo>
                      <a:pt x="8720" y="15168"/>
                    </a:lnTo>
                    <a:lnTo>
                      <a:pt x="8792" y="15213"/>
                    </a:lnTo>
                    <a:lnTo>
                      <a:pt x="8860" y="15259"/>
                    </a:lnTo>
                    <a:lnTo>
                      <a:pt x="8928" y="15313"/>
                    </a:lnTo>
                    <a:lnTo>
                      <a:pt x="8987" y="15367"/>
                    </a:lnTo>
                    <a:lnTo>
                      <a:pt x="9051" y="15431"/>
                    </a:lnTo>
                    <a:lnTo>
                      <a:pt x="9109" y="15485"/>
                    </a:lnTo>
                    <a:lnTo>
                      <a:pt x="9178" y="15549"/>
                    </a:lnTo>
                    <a:lnTo>
                      <a:pt x="9191" y="15599"/>
                    </a:lnTo>
                    <a:lnTo>
                      <a:pt x="9187" y="15644"/>
                    </a:lnTo>
                    <a:lnTo>
                      <a:pt x="9169" y="15680"/>
                    </a:lnTo>
                    <a:lnTo>
                      <a:pt x="9147" y="15716"/>
                    </a:lnTo>
                    <a:lnTo>
                      <a:pt x="9105" y="15744"/>
                    </a:lnTo>
                    <a:lnTo>
                      <a:pt x="9069" y="15776"/>
                    </a:lnTo>
                    <a:lnTo>
                      <a:pt x="9028" y="15798"/>
                    </a:lnTo>
                    <a:lnTo>
                      <a:pt x="8992" y="15826"/>
                    </a:lnTo>
                    <a:lnTo>
                      <a:pt x="8896" y="15853"/>
                    </a:lnTo>
                    <a:lnTo>
                      <a:pt x="8802" y="15871"/>
                    </a:lnTo>
                    <a:lnTo>
                      <a:pt x="8706" y="15880"/>
                    </a:lnTo>
                    <a:lnTo>
                      <a:pt x="8611" y="15875"/>
                    </a:lnTo>
                    <a:lnTo>
                      <a:pt x="8515" y="15853"/>
                    </a:lnTo>
                    <a:lnTo>
                      <a:pt x="8425" y="15817"/>
                    </a:lnTo>
                    <a:lnTo>
                      <a:pt x="8338" y="15762"/>
                    </a:lnTo>
                    <a:lnTo>
                      <a:pt x="8270" y="15694"/>
                    </a:lnTo>
                    <a:lnTo>
                      <a:pt x="8062" y="15341"/>
                    </a:lnTo>
                    <a:lnTo>
                      <a:pt x="7821" y="15014"/>
                    </a:lnTo>
                    <a:lnTo>
                      <a:pt x="7554" y="14705"/>
                    </a:lnTo>
                    <a:lnTo>
                      <a:pt x="7273" y="14406"/>
                    </a:lnTo>
                    <a:lnTo>
                      <a:pt x="6986" y="14102"/>
                    </a:lnTo>
                    <a:lnTo>
                      <a:pt x="6714" y="13794"/>
                    </a:lnTo>
                    <a:lnTo>
                      <a:pt x="6465" y="13463"/>
                    </a:lnTo>
                    <a:lnTo>
                      <a:pt x="6260" y="13109"/>
                    </a:lnTo>
                    <a:lnTo>
                      <a:pt x="6228" y="13050"/>
                    </a:lnTo>
                    <a:lnTo>
                      <a:pt x="6197" y="12995"/>
                    </a:lnTo>
                    <a:lnTo>
                      <a:pt x="6156" y="12937"/>
                    </a:lnTo>
                    <a:lnTo>
                      <a:pt x="6124" y="12882"/>
                    </a:lnTo>
                    <a:lnTo>
                      <a:pt x="6097" y="12818"/>
                    </a:lnTo>
                    <a:lnTo>
                      <a:pt x="6083" y="12760"/>
                    </a:lnTo>
                    <a:lnTo>
                      <a:pt x="6093" y="12692"/>
                    </a:lnTo>
                    <a:lnTo>
                      <a:pt x="6129" y="12628"/>
                    </a:lnTo>
                    <a:lnTo>
                      <a:pt x="6320" y="12437"/>
                    </a:lnTo>
                    <a:lnTo>
                      <a:pt x="6456" y="12229"/>
                    </a:lnTo>
                    <a:lnTo>
                      <a:pt x="6551" y="12002"/>
                    </a:lnTo>
                    <a:lnTo>
                      <a:pt x="6609" y="11761"/>
                    </a:lnTo>
                    <a:lnTo>
                      <a:pt x="6633" y="11503"/>
                    </a:lnTo>
                    <a:lnTo>
                      <a:pt x="6637" y="11245"/>
                    </a:lnTo>
                    <a:lnTo>
                      <a:pt x="6629" y="10981"/>
                    </a:lnTo>
                    <a:lnTo>
                      <a:pt x="6609" y="10727"/>
                    </a:lnTo>
                    <a:lnTo>
                      <a:pt x="6583" y="10659"/>
                    </a:lnTo>
                    <a:lnTo>
                      <a:pt x="6555" y="10595"/>
                    </a:lnTo>
                    <a:lnTo>
                      <a:pt x="6523" y="10533"/>
                    </a:lnTo>
                    <a:lnTo>
                      <a:pt x="6487" y="10473"/>
                    </a:lnTo>
                    <a:lnTo>
                      <a:pt x="6442" y="10410"/>
                    </a:lnTo>
                    <a:lnTo>
                      <a:pt x="6388" y="10360"/>
                    </a:lnTo>
                    <a:lnTo>
                      <a:pt x="6328" y="10314"/>
                    </a:lnTo>
                    <a:lnTo>
                      <a:pt x="6260" y="10288"/>
                    </a:lnTo>
                    <a:lnTo>
                      <a:pt x="6197" y="10274"/>
                    </a:lnTo>
                    <a:lnTo>
                      <a:pt x="6138" y="10270"/>
                    </a:lnTo>
                    <a:lnTo>
                      <a:pt x="6075" y="10264"/>
                    </a:lnTo>
                    <a:lnTo>
                      <a:pt x="6015" y="10264"/>
                    </a:lnTo>
                    <a:lnTo>
                      <a:pt x="5952" y="10264"/>
                    </a:lnTo>
                    <a:lnTo>
                      <a:pt x="5893" y="10278"/>
                    </a:lnTo>
                    <a:lnTo>
                      <a:pt x="5834" y="10292"/>
                    </a:lnTo>
                    <a:lnTo>
                      <a:pt x="5780" y="10324"/>
                    </a:lnTo>
                    <a:lnTo>
                      <a:pt x="5576" y="10496"/>
                    </a:lnTo>
                    <a:lnTo>
                      <a:pt x="5431" y="10700"/>
                    </a:lnTo>
                    <a:lnTo>
                      <a:pt x="5325" y="10922"/>
                    </a:lnTo>
                    <a:lnTo>
                      <a:pt x="5267" y="11171"/>
                    </a:lnTo>
                    <a:lnTo>
                      <a:pt x="5221" y="11426"/>
                    </a:lnTo>
                    <a:lnTo>
                      <a:pt x="5194" y="11689"/>
                    </a:lnTo>
                    <a:lnTo>
                      <a:pt x="5167" y="11948"/>
                    </a:lnTo>
                    <a:lnTo>
                      <a:pt x="5131" y="12206"/>
                    </a:lnTo>
                    <a:lnTo>
                      <a:pt x="5144" y="12265"/>
                    </a:lnTo>
                    <a:lnTo>
                      <a:pt x="5176" y="12329"/>
                    </a:lnTo>
                    <a:lnTo>
                      <a:pt x="5212" y="12383"/>
                    </a:lnTo>
                    <a:lnTo>
                      <a:pt x="5258" y="12442"/>
                    </a:lnTo>
                    <a:lnTo>
                      <a:pt x="5303" y="12487"/>
                    </a:lnTo>
                    <a:lnTo>
                      <a:pt x="5363" y="12528"/>
                    </a:lnTo>
                    <a:lnTo>
                      <a:pt x="5417" y="12555"/>
                    </a:lnTo>
                    <a:lnTo>
                      <a:pt x="5485" y="12574"/>
                    </a:lnTo>
                    <a:lnTo>
                      <a:pt x="5516" y="12656"/>
                    </a:lnTo>
                    <a:lnTo>
                      <a:pt x="5534" y="12737"/>
                    </a:lnTo>
                    <a:lnTo>
                      <a:pt x="5530" y="12818"/>
                    </a:lnTo>
                    <a:lnTo>
                      <a:pt x="5516" y="12905"/>
                    </a:lnTo>
                    <a:lnTo>
                      <a:pt x="5485" y="12981"/>
                    </a:lnTo>
                    <a:lnTo>
                      <a:pt x="5449" y="13063"/>
                    </a:lnTo>
                    <a:lnTo>
                      <a:pt x="5407" y="13140"/>
                    </a:lnTo>
                    <a:lnTo>
                      <a:pt x="5371" y="13222"/>
                    </a:lnTo>
                    <a:lnTo>
                      <a:pt x="5080" y="13575"/>
                    </a:lnTo>
                    <a:lnTo>
                      <a:pt x="4763" y="13912"/>
                    </a:lnTo>
                    <a:lnTo>
                      <a:pt x="4422" y="14233"/>
                    </a:lnTo>
                    <a:lnTo>
                      <a:pt x="4087" y="14560"/>
                    </a:lnTo>
                    <a:lnTo>
                      <a:pt x="3766" y="14887"/>
                    </a:lnTo>
                    <a:lnTo>
                      <a:pt x="3489" y="15245"/>
                    </a:lnTo>
                    <a:lnTo>
                      <a:pt x="3266" y="15630"/>
                    </a:lnTo>
                    <a:lnTo>
                      <a:pt x="3120" y="16066"/>
                    </a:lnTo>
                    <a:lnTo>
                      <a:pt x="3102" y="16130"/>
                    </a:lnTo>
                    <a:lnTo>
                      <a:pt x="3071" y="16180"/>
                    </a:lnTo>
                    <a:lnTo>
                      <a:pt x="3030" y="16216"/>
                    </a:lnTo>
                    <a:lnTo>
                      <a:pt x="2980" y="16248"/>
                    </a:lnTo>
                    <a:lnTo>
                      <a:pt x="2921" y="16270"/>
                    </a:lnTo>
                    <a:lnTo>
                      <a:pt x="2863" y="16292"/>
                    </a:lnTo>
                    <a:lnTo>
                      <a:pt x="2803" y="16311"/>
                    </a:lnTo>
                    <a:lnTo>
                      <a:pt x="2749" y="16343"/>
                    </a:lnTo>
                    <a:lnTo>
                      <a:pt x="2681" y="16348"/>
                    </a:lnTo>
                    <a:lnTo>
                      <a:pt x="2612" y="16352"/>
                    </a:lnTo>
                    <a:lnTo>
                      <a:pt x="2544" y="16343"/>
                    </a:lnTo>
                    <a:lnTo>
                      <a:pt x="2481" y="16334"/>
                    </a:lnTo>
                    <a:lnTo>
                      <a:pt x="2418" y="16316"/>
                    </a:lnTo>
                    <a:lnTo>
                      <a:pt x="2354" y="16298"/>
                    </a:lnTo>
                    <a:lnTo>
                      <a:pt x="2291" y="16270"/>
                    </a:lnTo>
                    <a:lnTo>
                      <a:pt x="2231" y="16248"/>
                    </a:lnTo>
                    <a:lnTo>
                      <a:pt x="2213" y="16206"/>
                    </a:lnTo>
                    <a:lnTo>
                      <a:pt x="2195" y="16170"/>
                    </a:lnTo>
                    <a:lnTo>
                      <a:pt x="2173" y="16130"/>
                    </a:lnTo>
                    <a:lnTo>
                      <a:pt x="2159" y="16093"/>
                    </a:lnTo>
                    <a:lnTo>
                      <a:pt x="2150" y="16053"/>
                    </a:lnTo>
                    <a:lnTo>
                      <a:pt x="2155" y="16017"/>
                    </a:lnTo>
                    <a:lnTo>
                      <a:pt x="2173" y="15979"/>
                    </a:lnTo>
                    <a:lnTo>
                      <a:pt x="2213" y="15953"/>
                    </a:lnTo>
                    <a:lnTo>
                      <a:pt x="2259" y="15893"/>
                    </a:lnTo>
                    <a:lnTo>
                      <a:pt x="2323" y="15839"/>
                    </a:lnTo>
                    <a:lnTo>
                      <a:pt x="2386" y="15785"/>
                    </a:lnTo>
                    <a:lnTo>
                      <a:pt x="2454" y="15740"/>
                    </a:lnTo>
                    <a:lnTo>
                      <a:pt x="2508" y="15686"/>
                    </a:lnTo>
                    <a:lnTo>
                      <a:pt x="2550" y="15630"/>
                    </a:lnTo>
                    <a:lnTo>
                      <a:pt x="2562" y="15562"/>
                    </a:lnTo>
                    <a:lnTo>
                      <a:pt x="2550" y="15490"/>
                    </a:lnTo>
                    <a:lnTo>
                      <a:pt x="2504" y="15477"/>
                    </a:lnTo>
                    <a:lnTo>
                      <a:pt x="2472" y="15485"/>
                    </a:lnTo>
                    <a:lnTo>
                      <a:pt x="2445" y="15504"/>
                    </a:lnTo>
                    <a:lnTo>
                      <a:pt x="2427" y="15540"/>
                    </a:lnTo>
                    <a:lnTo>
                      <a:pt x="2404" y="15572"/>
                    </a:lnTo>
                    <a:lnTo>
                      <a:pt x="2381" y="15604"/>
                    </a:lnTo>
                    <a:lnTo>
                      <a:pt x="2349" y="15636"/>
                    </a:lnTo>
                    <a:lnTo>
                      <a:pt x="2309" y="15658"/>
                    </a:lnTo>
                    <a:lnTo>
                      <a:pt x="2255" y="15708"/>
                    </a:lnTo>
                    <a:lnTo>
                      <a:pt x="2205" y="15762"/>
                    </a:lnTo>
                    <a:lnTo>
                      <a:pt x="2145" y="15812"/>
                    </a:lnTo>
                    <a:lnTo>
                      <a:pt x="2091" y="15871"/>
                    </a:lnTo>
                    <a:lnTo>
                      <a:pt x="2041" y="15925"/>
                    </a:lnTo>
                    <a:lnTo>
                      <a:pt x="2005" y="15989"/>
                    </a:lnTo>
                    <a:lnTo>
                      <a:pt x="1986" y="16057"/>
                    </a:lnTo>
                    <a:lnTo>
                      <a:pt x="1991" y="16139"/>
                    </a:lnTo>
                    <a:lnTo>
                      <a:pt x="1950" y="16161"/>
                    </a:lnTo>
                    <a:lnTo>
                      <a:pt x="1914" y="16180"/>
                    </a:lnTo>
                    <a:lnTo>
                      <a:pt x="1868" y="16188"/>
                    </a:lnTo>
                    <a:lnTo>
                      <a:pt x="1823" y="16198"/>
                    </a:lnTo>
                    <a:lnTo>
                      <a:pt x="1778" y="16188"/>
                    </a:lnTo>
                    <a:lnTo>
                      <a:pt x="1733" y="16180"/>
                    </a:lnTo>
                    <a:lnTo>
                      <a:pt x="1691" y="16152"/>
                    </a:lnTo>
                    <a:lnTo>
                      <a:pt x="1660" y="16120"/>
                    </a:lnTo>
                    <a:lnTo>
                      <a:pt x="1515" y="15989"/>
                    </a:lnTo>
                    <a:lnTo>
                      <a:pt x="1579" y="15899"/>
                    </a:lnTo>
                    <a:lnTo>
                      <a:pt x="1651" y="15826"/>
                    </a:lnTo>
                    <a:lnTo>
                      <a:pt x="1728" y="15753"/>
                    </a:lnTo>
                    <a:lnTo>
                      <a:pt x="1814" y="15694"/>
                    </a:lnTo>
                    <a:lnTo>
                      <a:pt x="1896" y="15626"/>
                    </a:lnTo>
                    <a:lnTo>
                      <a:pt x="1986" y="15572"/>
                    </a:lnTo>
                    <a:lnTo>
                      <a:pt x="2068" y="15513"/>
                    </a:lnTo>
                    <a:lnTo>
                      <a:pt x="2159" y="15454"/>
                    </a:lnTo>
                    <a:lnTo>
                      <a:pt x="2155" y="15427"/>
                    </a:lnTo>
                    <a:lnTo>
                      <a:pt x="2155" y="15399"/>
                    </a:lnTo>
                    <a:lnTo>
                      <a:pt x="2141" y="15377"/>
                    </a:lnTo>
                    <a:lnTo>
                      <a:pt x="2123" y="15363"/>
                    </a:lnTo>
                    <a:lnTo>
                      <a:pt x="2028" y="15403"/>
                    </a:lnTo>
                    <a:lnTo>
                      <a:pt x="1942" y="15449"/>
                    </a:lnTo>
                    <a:lnTo>
                      <a:pt x="1850" y="15495"/>
                    </a:lnTo>
                    <a:lnTo>
                      <a:pt x="1764" y="15549"/>
                    </a:lnTo>
                    <a:lnTo>
                      <a:pt x="1678" y="15604"/>
                    </a:lnTo>
                    <a:lnTo>
                      <a:pt x="1591" y="15662"/>
                    </a:lnTo>
                    <a:lnTo>
                      <a:pt x="1510" y="15730"/>
                    </a:lnTo>
                    <a:lnTo>
                      <a:pt x="1438" y="15808"/>
                    </a:lnTo>
                    <a:lnTo>
                      <a:pt x="1415" y="15785"/>
                    </a:lnTo>
                    <a:lnTo>
                      <a:pt x="1397" y="15758"/>
                    </a:lnTo>
                    <a:lnTo>
                      <a:pt x="1383" y="15726"/>
                    </a:lnTo>
                    <a:lnTo>
                      <a:pt x="1374" y="15694"/>
                    </a:lnTo>
                    <a:lnTo>
                      <a:pt x="1365" y="15658"/>
                    </a:lnTo>
                    <a:lnTo>
                      <a:pt x="1365" y="15622"/>
                    </a:lnTo>
                    <a:lnTo>
                      <a:pt x="1370" y="15580"/>
                    </a:lnTo>
                    <a:lnTo>
                      <a:pt x="1383" y="15549"/>
                    </a:lnTo>
                    <a:lnTo>
                      <a:pt x="1769" y="15341"/>
                    </a:lnTo>
                    <a:lnTo>
                      <a:pt x="2141" y="15122"/>
                    </a:lnTo>
                    <a:lnTo>
                      <a:pt x="2500" y="14878"/>
                    </a:lnTo>
                    <a:lnTo>
                      <a:pt x="2849" y="14619"/>
                    </a:lnTo>
                    <a:lnTo>
                      <a:pt x="3180" y="14329"/>
                    </a:lnTo>
                    <a:lnTo>
                      <a:pt x="3497" y="14020"/>
                    </a:lnTo>
                    <a:lnTo>
                      <a:pt x="3802" y="13689"/>
                    </a:lnTo>
                    <a:lnTo>
                      <a:pt x="4097" y="13331"/>
                    </a:lnTo>
                    <a:lnTo>
                      <a:pt x="4137" y="13286"/>
                    </a:lnTo>
                    <a:lnTo>
                      <a:pt x="4169" y="13232"/>
                    </a:lnTo>
                    <a:lnTo>
                      <a:pt x="4196" y="13172"/>
                    </a:lnTo>
                    <a:lnTo>
                      <a:pt x="4228" y="13118"/>
                    </a:lnTo>
                    <a:lnTo>
                      <a:pt x="4255" y="13063"/>
                    </a:lnTo>
                    <a:lnTo>
                      <a:pt x="4291" y="13027"/>
                    </a:lnTo>
                    <a:lnTo>
                      <a:pt x="4342" y="13009"/>
                    </a:lnTo>
                    <a:lnTo>
                      <a:pt x="4414" y="13018"/>
                    </a:lnTo>
                    <a:lnTo>
                      <a:pt x="4400" y="12949"/>
                    </a:lnTo>
                    <a:lnTo>
                      <a:pt x="4364" y="12895"/>
                    </a:lnTo>
                    <a:lnTo>
                      <a:pt x="4314" y="12837"/>
                    </a:lnTo>
                    <a:lnTo>
                      <a:pt x="4264" y="12782"/>
                    </a:lnTo>
                    <a:lnTo>
                      <a:pt x="4205" y="12718"/>
                    </a:lnTo>
                    <a:lnTo>
                      <a:pt x="4151" y="12656"/>
                    </a:lnTo>
                    <a:lnTo>
                      <a:pt x="4105" y="12587"/>
                    </a:lnTo>
                    <a:lnTo>
                      <a:pt x="4079" y="12519"/>
                    </a:lnTo>
                    <a:lnTo>
                      <a:pt x="3766" y="11980"/>
                    </a:lnTo>
                    <a:lnTo>
                      <a:pt x="3575" y="11404"/>
                    </a:lnTo>
                    <a:lnTo>
                      <a:pt x="3475" y="10796"/>
                    </a:lnTo>
                    <a:lnTo>
                      <a:pt x="3443" y="10174"/>
                    </a:lnTo>
                    <a:lnTo>
                      <a:pt x="3452" y="9539"/>
                    </a:lnTo>
                    <a:lnTo>
                      <a:pt x="3493" y="8908"/>
                    </a:lnTo>
                    <a:lnTo>
                      <a:pt x="3529" y="8282"/>
                    </a:lnTo>
                    <a:lnTo>
                      <a:pt x="3543" y="7684"/>
                    </a:lnTo>
                    <a:lnTo>
                      <a:pt x="3579" y="7080"/>
                    </a:lnTo>
                    <a:lnTo>
                      <a:pt x="3615" y="6468"/>
                    </a:lnTo>
                    <a:lnTo>
                      <a:pt x="3643" y="5847"/>
                    </a:lnTo>
                    <a:lnTo>
                      <a:pt x="3674" y="5225"/>
                    </a:lnTo>
                    <a:lnTo>
                      <a:pt x="3702" y="4590"/>
                    </a:lnTo>
                    <a:lnTo>
                      <a:pt x="3728" y="3959"/>
                    </a:lnTo>
                    <a:lnTo>
                      <a:pt x="3756" y="3325"/>
                    </a:lnTo>
                    <a:lnTo>
                      <a:pt x="3784" y="2699"/>
                    </a:lnTo>
                    <a:lnTo>
                      <a:pt x="3792" y="2635"/>
                    </a:lnTo>
                    <a:lnTo>
                      <a:pt x="3806" y="2572"/>
                    </a:lnTo>
                    <a:lnTo>
                      <a:pt x="3820" y="2504"/>
                    </a:lnTo>
                    <a:lnTo>
                      <a:pt x="3838" y="2440"/>
                    </a:lnTo>
                    <a:lnTo>
                      <a:pt x="3846" y="2372"/>
                    </a:lnTo>
                    <a:lnTo>
                      <a:pt x="3856" y="2314"/>
                    </a:lnTo>
                    <a:lnTo>
                      <a:pt x="3852" y="2259"/>
                    </a:lnTo>
                    <a:lnTo>
                      <a:pt x="3842" y="2218"/>
                    </a:lnTo>
                    <a:lnTo>
                      <a:pt x="3784" y="2218"/>
                    </a:lnTo>
                    <a:lnTo>
                      <a:pt x="3692" y="2504"/>
                    </a:lnTo>
                    <a:lnTo>
                      <a:pt x="3634" y="2803"/>
                    </a:lnTo>
                    <a:lnTo>
                      <a:pt x="3597" y="3102"/>
                    </a:lnTo>
                    <a:lnTo>
                      <a:pt x="3583" y="3406"/>
                    </a:lnTo>
                    <a:lnTo>
                      <a:pt x="3570" y="3706"/>
                    </a:lnTo>
                    <a:lnTo>
                      <a:pt x="3570" y="4014"/>
                    </a:lnTo>
                    <a:lnTo>
                      <a:pt x="3565" y="4323"/>
                    </a:lnTo>
                    <a:lnTo>
                      <a:pt x="3561" y="4636"/>
                    </a:lnTo>
                    <a:lnTo>
                      <a:pt x="3352" y="4858"/>
                    </a:lnTo>
                    <a:lnTo>
                      <a:pt x="3158" y="5099"/>
                    </a:lnTo>
                    <a:lnTo>
                      <a:pt x="2962" y="5338"/>
                    </a:lnTo>
                    <a:lnTo>
                      <a:pt x="2781" y="5597"/>
                    </a:lnTo>
                    <a:lnTo>
                      <a:pt x="2599" y="5856"/>
                    </a:lnTo>
                    <a:lnTo>
                      <a:pt x="2422" y="6119"/>
                    </a:lnTo>
                    <a:lnTo>
                      <a:pt x="2249" y="6382"/>
                    </a:lnTo>
                    <a:lnTo>
                      <a:pt x="2086" y="6650"/>
                    </a:lnTo>
                    <a:lnTo>
                      <a:pt x="2050" y="6626"/>
                    </a:lnTo>
                    <a:lnTo>
                      <a:pt x="2032" y="6600"/>
                    </a:lnTo>
                    <a:lnTo>
                      <a:pt x="2018" y="6564"/>
                    </a:lnTo>
                    <a:lnTo>
                      <a:pt x="2018" y="6532"/>
                    </a:lnTo>
                    <a:lnTo>
                      <a:pt x="2009" y="6491"/>
                    </a:lnTo>
                    <a:lnTo>
                      <a:pt x="2005" y="6454"/>
                    </a:lnTo>
                    <a:lnTo>
                      <a:pt x="2000" y="6418"/>
                    </a:lnTo>
                    <a:lnTo>
                      <a:pt x="1991" y="6391"/>
                    </a:lnTo>
                    <a:lnTo>
                      <a:pt x="1950" y="6405"/>
                    </a:lnTo>
                    <a:lnTo>
                      <a:pt x="1914" y="6423"/>
                    </a:lnTo>
                    <a:lnTo>
                      <a:pt x="1882" y="6445"/>
                    </a:lnTo>
                    <a:lnTo>
                      <a:pt x="1864" y="6482"/>
                    </a:lnTo>
                    <a:lnTo>
                      <a:pt x="1860" y="6540"/>
                    </a:lnTo>
                    <a:lnTo>
                      <a:pt x="1874" y="6604"/>
                    </a:lnTo>
                    <a:lnTo>
                      <a:pt x="1892" y="6663"/>
                    </a:lnTo>
                    <a:lnTo>
                      <a:pt x="1910" y="6727"/>
                    </a:lnTo>
                    <a:lnTo>
                      <a:pt x="1918" y="6781"/>
                    </a:lnTo>
                    <a:lnTo>
                      <a:pt x="1918" y="6835"/>
                    </a:lnTo>
                    <a:lnTo>
                      <a:pt x="1900" y="6889"/>
                    </a:lnTo>
                    <a:lnTo>
                      <a:pt x="1864" y="6945"/>
                    </a:lnTo>
                    <a:lnTo>
                      <a:pt x="1855" y="6967"/>
                    </a:lnTo>
                    <a:lnTo>
                      <a:pt x="1860" y="6994"/>
                    </a:lnTo>
                    <a:lnTo>
                      <a:pt x="1874" y="7017"/>
                    </a:lnTo>
                    <a:lnTo>
                      <a:pt x="1900" y="7035"/>
                    </a:lnTo>
                    <a:lnTo>
                      <a:pt x="1828" y="7240"/>
                    </a:lnTo>
                    <a:lnTo>
                      <a:pt x="1773" y="7212"/>
                    </a:lnTo>
                    <a:lnTo>
                      <a:pt x="1719" y="7190"/>
                    </a:lnTo>
                    <a:lnTo>
                      <a:pt x="1665" y="7172"/>
                    </a:lnTo>
                    <a:lnTo>
                      <a:pt x="1611" y="7162"/>
                    </a:lnTo>
                    <a:lnTo>
                      <a:pt x="1551" y="7148"/>
                    </a:lnTo>
                    <a:lnTo>
                      <a:pt x="1492" y="7148"/>
                    </a:lnTo>
                    <a:lnTo>
                      <a:pt x="1438" y="7153"/>
                    </a:lnTo>
                    <a:lnTo>
                      <a:pt x="1383" y="7166"/>
                    </a:lnTo>
                    <a:lnTo>
                      <a:pt x="1347" y="7176"/>
                    </a:lnTo>
                    <a:lnTo>
                      <a:pt x="1316" y="7198"/>
                    </a:lnTo>
                    <a:lnTo>
                      <a:pt x="1284" y="7222"/>
                    </a:lnTo>
                    <a:lnTo>
                      <a:pt x="1256" y="7244"/>
                    </a:lnTo>
                    <a:lnTo>
                      <a:pt x="1229" y="7252"/>
                    </a:lnTo>
                    <a:lnTo>
                      <a:pt x="1202" y="7252"/>
                    </a:lnTo>
                    <a:lnTo>
                      <a:pt x="1179" y="7230"/>
                    </a:lnTo>
                    <a:lnTo>
                      <a:pt x="1161" y="7184"/>
                    </a:lnTo>
                    <a:lnTo>
                      <a:pt x="1242" y="7153"/>
                    </a:lnTo>
                    <a:lnTo>
                      <a:pt x="1328" y="7112"/>
                    </a:lnTo>
                    <a:lnTo>
                      <a:pt x="1401" y="7058"/>
                    </a:lnTo>
                    <a:lnTo>
                      <a:pt x="1469" y="6994"/>
                    </a:lnTo>
                    <a:lnTo>
                      <a:pt x="1524" y="6921"/>
                    </a:lnTo>
                    <a:lnTo>
                      <a:pt x="1573" y="6845"/>
                    </a:lnTo>
                    <a:lnTo>
                      <a:pt x="1615" y="6763"/>
                    </a:lnTo>
                    <a:lnTo>
                      <a:pt x="1641" y="6686"/>
                    </a:lnTo>
                    <a:lnTo>
                      <a:pt x="1637" y="6622"/>
                    </a:lnTo>
                    <a:lnTo>
                      <a:pt x="1633" y="6558"/>
                    </a:lnTo>
                    <a:lnTo>
                      <a:pt x="1615" y="6495"/>
                    </a:lnTo>
                    <a:lnTo>
                      <a:pt x="1601" y="6432"/>
                    </a:lnTo>
                    <a:lnTo>
                      <a:pt x="1573" y="6369"/>
                    </a:lnTo>
                    <a:lnTo>
                      <a:pt x="1542" y="6319"/>
                    </a:lnTo>
                    <a:lnTo>
                      <a:pt x="1501" y="6273"/>
                    </a:lnTo>
                    <a:lnTo>
                      <a:pt x="1456" y="6241"/>
                    </a:lnTo>
                    <a:lnTo>
                      <a:pt x="1447" y="6295"/>
                    </a:lnTo>
                    <a:lnTo>
                      <a:pt x="1447" y="6355"/>
                    </a:lnTo>
                    <a:lnTo>
                      <a:pt x="1456" y="6414"/>
                    </a:lnTo>
                    <a:lnTo>
                      <a:pt x="1469" y="6482"/>
                    </a:lnTo>
                    <a:lnTo>
                      <a:pt x="1474" y="6546"/>
                    </a:lnTo>
                    <a:lnTo>
                      <a:pt x="1479" y="6608"/>
                    </a:lnTo>
                    <a:lnTo>
                      <a:pt x="1474" y="6672"/>
                    </a:lnTo>
                    <a:lnTo>
                      <a:pt x="1456" y="6740"/>
                    </a:lnTo>
                    <a:lnTo>
                      <a:pt x="1428" y="6781"/>
                    </a:lnTo>
                    <a:lnTo>
                      <a:pt x="1401" y="6827"/>
                    </a:lnTo>
                    <a:lnTo>
                      <a:pt x="1370" y="6863"/>
                    </a:lnTo>
                    <a:lnTo>
                      <a:pt x="1342" y="6903"/>
                    </a:lnTo>
                    <a:lnTo>
                      <a:pt x="1306" y="6935"/>
                    </a:lnTo>
                    <a:lnTo>
                      <a:pt x="1270" y="6967"/>
                    </a:lnTo>
                    <a:lnTo>
                      <a:pt x="1224" y="6990"/>
                    </a:lnTo>
                    <a:lnTo>
                      <a:pt x="1179" y="7017"/>
                    </a:lnTo>
                    <a:lnTo>
                      <a:pt x="1120" y="7035"/>
                    </a:lnTo>
                    <a:lnTo>
                      <a:pt x="1079" y="7031"/>
                    </a:lnTo>
                    <a:lnTo>
                      <a:pt x="1047" y="7008"/>
                    </a:lnTo>
                    <a:lnTo>
                      <a:pt x="1029" y="6976"/>
                    </a:lnTo>
                    <a:lnTo>
                      <a:pt x="1011" y="6931"/>
                    </a:lnTo>
                    <a:lnTo>
                      <a:pt x="993" y="6885"/>
                    </a:lnTo>
                    <a:lnTo>
                      <a:pt x="971" y="6845"/>
                    </a:lnTo>
                    <a:lnTo>
                      <a:pt x="939" y="6813"/>
                    </a:lnTo>
                    <a:lnTo>
                      <a:pt x="902" y="6777"/>
                    </a:lnTo>
                    <a:lnTo>
                      <a:pt x="875" y="6740"/>
                    </a:lnTo>
                    <a:lnTo>
                      <a:pt x="843" y="6704"/>
                    </a:lnTo>
                    <a:lnTo>
                      <a:pt x="812" y="6672"/>
                    </a:lnTo>
                    <a:lnTo>
                      <a:pt x="775" y="6640"/>
                    </a:lnTo>
                    <a:lnTo>
                      <a:pt x="744" y="6618"/>
                    </a:lnTo>
                    <a:lnTo>
                      <a:pt x="702" y="6600"/>
                    </a:lnTo>
                    <a:lnTo>
                      <a:pt x="662" y="6590"/>
                    </a:lnTo>
                    <a:lnTo>
                      <a:pt x="666" y="6663"/>
                    </a:lnTo>
                    <a:lnTo>
                      <a:pt x="702" y="6745"/>
                    </a:lnTo>
                    <a:lnTo>
                      <a:pt x="748" y="6827"/>
                    </a:lnTo>
                    <a:lnTo>
                      <a:pt x="793" y="6909"/>
                    </a:lnTo>
                    <a:lnTo>
                      <a:pt x="825" y="6990"/>
                    </a:lnTo>
                    <a:lnTo>
                      <a:pt x="839" y="7071"/>
                    </a:lnTo>
                    <a:lnTo>
                      <a:pt x="812" y="7153"/>
                    </a:lnTo>
                    <a:lnTo>
                      <a:pt x="739" y="7240"/>
                    </a:lnTo>
                    <a:lnTo>
                      <a:pt x="670" y="7252"/>
                    </a:lnTo>
                    <a:lnTo>
                      <a:pt x="612" y="7258"/>
                    </a:lnTo>
                    <a:lnTo>
                      <a:pt x="558" y="7252"/>
                    </a:lnTo>
                    <a:lnTo>
                      <a:pt x="503" y="7244"/>
                    </a:lnTo>
                    <a:lnTo>
                      <a:pt x="444" y="7222"/>
                    </a:lnTo>
                    <a:lnTo>
                      <a:pt x="389" y="7198"/>
                    </a:lnTo>
                    <a:lnTo>
                      <a:pt x="339" y="7166"/>
                    </a:lnTo>
                    <a:lnTo>
                      <a:pt x="295" y="7130"/>
                    </a:lnTo>
                    <a:lnTo>
                      <a:pt x="213" y="7035"/>
                    </a:lnTo>
                    <a:lnTo>
                      <a:pt x="144" y="6939"/>
                    </a:lnTo>
                    <a:lnTo>
                      <a:pt x="86" y="6835"/>
                    </a:lnTo>
                    <a:lnTo>
                      <a:pt x="40" y="6731"/>
                    </a:lnTo>
                    <a:lnTo>
                      <a:pt x="8" y="6614"/>
                    </a:lnTo>
                    <a:lnTo>
                      <a:pt x="0" y="6500"/>
                    </a:lnTo>
                    <a:lnTo>
                      <a:pt x="12" y="6387"/>
                    </a:lnTo>
                    <a:lnTo>
                      <a:pt x="54" y="6277"/>
                    </a:lnTo>
                    <a:lnTo>
                      <a:pt x="81" y="6227"/>
                    </a:lnTo>
                    <a:lnTo>
                      <a:pt x="118" y="6191"/>
                    </a:lnTo>
                    <a:lnTo>
                      <a:pt x="158" y="6155"/>
                    </a:lnTo>
                    <a:lnTo>
                      <a:pt x="208" y="6132"/>
                    </a:lnTo>
                    <a:lnTo>
                      <a:pt x="258" y="6114"/>
                    </a:lnTo>
                    <a:lnTo>
                      <a:pt x="313" y="6105"/>
                    </a:lnTo>
                    <a:lnTo>
                      <a:pt x="367" y="6101"/>
                    </a:lnTo>
                    <a:lnTo>
                      <a:pt x="426" y="6114"/>
                    </a:lnTo>
                    <a:lnTo>
                      <a:pt x="494" y="6142"/>
                    </a:lnTo>
                    <a:lnTo>
                      <a:pt x="576" y="6169"/>
                    </a:lnTo>
                    <a:lnTo>
                      <a:pt x="662" y="6191"/>
                    </a:lnTo>
                    <a:lnTo>
                      <a:pt x="752" y="6209"/>
                    </a:lnTo>
                    <a:lnTo>
                      <a:pt x="839" y="6214"/>
                    </a:lnTo>
                    <a:lnTo>
                      <a:pt x="929" y="6205"/>
                    </a:lnTo>
                    <a:lnTo>
                      <a:pt x="1007" y="6178"/>
                    </a:lnTo>
                    <a:lnTo>
                      <a:pt x="1088" y="6132"/>
                    </a:lnTo>
                    <a:lnTo>
                      <a:pt x="1410" y="5756"/>
                    </a:lnTo>
                    <a:lnTo>
                      <a:pt x="1719" y="5370"/>
                    </a:lnTo>
                    <a:lnTo>
                      <a:pt x="2000" y="4976"/>
                    </a:lnTo>
                    <a:lnTo>
                      <a:pt x="2263" y="4572"/>
                    </a:lnTo>
                    <a:lnTo>
                      <a:pt x="2504" y="4150"/>
                    </a:lnTo>
                    <a:lnTo>
                      <a:pt x="2722" y="3728"/>
                    </a:lnTo>
                    <a:lnTo>
                      <a:pt x="2921" y="3297"/>
                    </a:lnTo>
                    <a:lnTo>
                      <a:pt x="3102" y="2862"/>
                    </a:lnTo>
                    <a:lnTo>
                      <a:pt x="3275" y="2526"/>
                    </a:lnTo>
                    <a:lnTo>
                      <a:pt x="3421" y="2177"/>
                    </a:lnTo>
                    <a:lnTo>
                      <a:pt x="3547" y="1818"/>
                    </a:lnTo>
                    <a:lnTo>
                      <a:pt x="3665" y="1461"/>
                    </a:lnTo>
                    <a:lnTo>
                      <a:pt x="3778" y="1098"/>
                    </a:lnTo>
                    <a:lnTo>
                      <a:pt x="3910" y="744"/>
                    </a:lnTo>
                    <a:lnTo>
                      <a:pt x="4060" y="399"/>
                    </a:lnTo>
                    <a:lnTo>
                      <a:pt x="4246" y="77"/>
                    </a:lnTo>
                    <a:lnTo>
                      <a:pt x="4269" y="149"/>
                    </a:lnTo>
                    <a:lnTo>
                      <a:pt x="4323" y="217"/>
                    </a:lnTo>
                    <a:lnTo>
                      <a:pt x="4396" y="281"/>
                    </a:lnTo>
                    <a:lnTo>
                      <a:pt x="4468" y="349"/>
                    </a:lnTo>
                    <a:lnTo>
                      <a:pt x="4528" y="408"/>
                    </a:lnTo>
                    <a:lnTo>
                      <a:pt x="4559" y="476"/>
                    </a:lnTo>
                    <a:lnTo>
                      <a:pt x="4550" y="554"/>
                    </a:lnTo>
                    <a:lnTo>
                      <a:pt x="4486" y="648"/>
                    </a:lnTo>
                    <a:lnTo>
                      <a:pt x="4436" y="1216"/>
                    </a:lnTo>
                    <a:lnTo>
                      <a:pt x="4373" y="1778"/>
                    </a:lnTo>
                    <a:lnTo>
                      <a:pt x="4305" y="2336"/>
                    </a:lnTo>
                    <a:lnTo>
                      <a:pt x="4241" y="2894"/>
                    </a:lnTo>
                    <a:lnTo>
                      <a:pt x="4173" y="3443"/>
                    </a:lnTo>
                    <a:lnTo>
                      <a:pt x="4123" y="4001"/>
                    </a:lnTo>
                    <a:lnTo>
                      <a:pt x="4087" y="4554"/>
                    </a:lnTo>
                    <a:lnTo>
                      <a:pt x="4079" y="5117"/>
                    </a:lnTo>
                    <a:lnTo>
                      <a:pt x="4083" y="5438"/>
                    </a:lnTo>
                    <a:lnTo>
                      <a:pt x="4087" y="5783"/>
                    </a:lnTo>
                    <a:lnTo>
                      <a:pt x="4087" y="6137"/>
                    </a:lnTo>
                    <a:lnTo>
                      <a:pt x="4101" y="6504"/>
                    </a:lnTo>
                    <a:lnTo>
                      <a:pt x="4119" y="6867"/>
                    </a:lnTo>
                    <a:lnTo>
                      <a:pt x="4165" y="7234"/>
                    </a:lnTo>
                    <a:lnTo>
                      <a:pt x="4237" y="7593"/>
                    </a:lnTo>
                    <a:lnTo>
                      <a:pt x="4355" y="7942"/>
                    </a:lnTo>
                    <a:lnTo>
                      <a:pt x="4410" y="8115"/>
                    </a:lnTo>
                    <a:lnTo>
                      <a:pt x="4478" y="8282"/>
                    </a:lnTo>
                    <a:lnTo>
                      <a:pt x="4559" y="8442"/>
                    </a:lnTo>
                    <a:lnTo>
                      <a:pt x="4655" y="8600"/>
                    </a:lnTo>
                    <a:lnTo>
                      <a:pt x="4759" y="8741"/>
                    </a:lnTo>
                    <a:lnTo>
                      <a:pt x="4881" y="8877"/>
                    </a:lnTo>
                    <a:lnTo>
                      <a:pt x="5008" y="9000"/>
                    </a:lnTo>
                    <a:lnTo>
                      <a:pt x="5154" y="9122"/>
                    </a:lnTo>
                    <a:lnTo>
                      <a:pt x="5357" y="9235"/>
                    </a:lnTo>
                    <a:lnTo>
                      <a:pt x="5589" y="9339"/>
                    </a:lnTo>
                    <a:lnTo>
                      <a:pt x="5834" y="9421"/>
                    </a:lnTo>
                    <a:lnTo>
                      <a:pt x="6097" y="9475"/>
                    </a:lnTo>
                    <a:lnTo>
                      <a:pt x="6352" y="9489"/>
                    </a:lnTo>
                    <a:lnTo>
                      <a:pt x="6609" y="9466"/>
                    </a:lnTo>
                    <a:lnTo>
                      <a:pt x="6846" y="9393"/>
                    </a:lnTo>
                    <a:lnTo>
                      <a:pt x="7073" y="9271"/>
                    </a:lnTo>
                    <a:lnTo>
                      <a:pt x="7281" y="9104"/>
                    </a:lnTo>
                    <a:lnTo>
                      <a:pt x="7449" y="8904"/>
                    </a:lnTo>
                    <a:lnTo>
                      <a:pt x="7576" y="8681"/>
                    </a:lnTo>
                    <a:lnTo>
                      <a:pt x="7681" y="8446"/>
                    </a:lnTo>
                    <a:lnTo>
                      <a:pt x="7762" y="8192"/>
                    </a:lnTo>
                    <a:lnTo>
                      <a:pt x="7835" y="7942"/>
                    </a:lnTo>
                    <a:lnTo>
                      <a:pt x="7907" y="7693"/>
                    </a:lnTo>
                    <a:lnTo>
                      <a:pt x="7994" y="7461"/>
                    </a:lnTo>
                    <a:lnTo>
                      <a:pt x="8025" y="7284"/>
                    </a:lnTo>
                    <a:lnTo>
                      <a:pt x="8053" y="7108"/>
                    </a:lnTo>
                    <a:lnTo>
                      <a:pt x="8071" y="6927"/>
                    </a:lnTo>
                    <a:lnTo>
                      <a:pt x="8089" y="6745"/>
                    </a:lnTo>
                    <a:lnTo>
                      <a:pt x="8102" y="6558"/>
                    </a:lnTo>
                    <a:lnTo>
                      <a:pt x="8116" y="6382"/>
                    </a:lnTo>
                    <a:lnTo>
                      <a:pt x="8134" y="6196"/>
                    </a:lnTo>
                    <a:lnTo>
                      <a:pt x="8162" y="6020"/>
                    </a:lnTo>
                    <a:lnTo>
                      <a:pt x="8170" y="5711"/>
                    </a:lnTo>
                    <a:lnTo>
                      <a:pt x="8176" y="5394"/>
                    </a:lnTo>
                    <a:lnTo>
                      <a:pt x="8176" y="5067"/>
                    </a:lnTo>
                    <a:lnTo>
                      <a:pt x="8180" y="4736"/>
                    </a:lnTo>
                    <a:lnTo>
                      <a:pt x="8176" y="4400"/>
                    </a:lnTo>
                    <a:lnTo>
                      <a:pt x="8170" y="4068"/>
                    </a:lnTo>
                    <a:lnTo>
                      <a:pt x="8166" y="3737"/>
                    </a:lnTo>
                    <a:lnTo>
                      <a:pt x="8162" y="3415"/>
                    </a:lnTo>
                    <a:lnTo>
                      <a:pt x="8148" y="3112"/>
                    </a:lnTo>
                    <a:lnTo>
                      <a:pt x="8126" y="2812"/>
                    </a:lnTo>
                    <a:lnTo>
                      <a:pt x="8094" y="2508"/>
                    </a:lnTo>
                    <a:lnTo>
                      <a:pt x="8062" y="2209"/>
                    </a:lnTo>
                    <a:lnTo>
                      <a:pt x="8016" y="1905"/>
                    </a:lnTo>
                    <a:lnTo>
                      <a:pt x="7971" y="1606"/>
                    </a:lnTo>
                    <a:lnTo>
                      <a:pt x="7917" y="1306"/>
                    </a:lnTo>
                    <a:lnTo>
                      <a:pt x="7867" y="1016"/>
                    </a:lnTo>
                    <a:lnTo>
                      <a:pt x="7843" y="935"/>
                    </a:lnTo>
                    <a:lnTo>
                      <a:pt x="7821" y="857"/>
                    </a:lnTo>
                    <a:lnTo>
                      <a:pt x="7799" y="780"/>
                    </a:lnTo>
                    <a:lnTo>
                      <a:pt x="7776" y="703"/>
                    </a:lnTo>
                    <a:lnTo>
                      <a:pt x="7749" y="622"/>
                    </a:lnTo>
                    <a:lnTo>
                      <a:pt x="7721" y="548"/>
                    </a:lnTo>
                    <a:lnTo>
                      <a:pt x="7690" y="476"/>
                    </a:lnTo>
                    <a:lnTo>
                      <a:pt x="7662" y="408"/>
                    </a:lnTo>
                    <a:lnTo>
                      <a:pt x="7703" y="349"/>
                    </a:lnTo>
                    <a:lnTo>
                      <a:pt x="7744" y="299"/>
                    </a:lnTo>
                    <a:lnTo>
                      <a:pt x="7785" y="253"/>
                    </a:lnTo>
                    <a:lnTo>
                      <a:pt x="7831" y="209"/>
                    </a:lnTo>
                    <a:lnTo>
                      <a:pt x="7863" y="159"/>
                    </a:lnTo>
                    <a:lnTo>
                      <a:pt x="7899" y="109"/>
                    </a:lnTo>
                    <a:lnTo>
                      <a:pt x="7930" y="54"/>
                    </a:lnTo>
                    <a:lnTo>
                      <a:pt x="7957" y="0"/>
                    </a:lnTo>
                    <a:lnTo>
                      <a:pt x="7994" y="0"/>
                    </a:lnTo>
                    <a:close/>
                  </a:path>
                </a:pathLst>
              </a:custGeom>
              <a:solidFill>
                <a:srgbClr val="CC6633"/>
              </a:solidFill>
              <a:ln w="9525">
                <a:noFill/>
                <a:round/>
                <a:headEnd/>
                <a:tailEnd/>
              </a:ln>
            </p:spPr>
            <p:txBody>
              <a:bodyPr>
                <a:prstTxWarp prst="textNoShape">
                  <a:avLst/>
                </a:prstTxWarp>
              </a:bodyPr>
              <a:lstStyle/>
              <a:p>
                <a:endParaRPr lang="en-US"/>
              </a:p>
            </p:txBody>
          </p:sp>
          <p:sp>
            <p:nvSpPr>
              <p:cNvPr id="30751" name="Freeform 24"/>
              <p:cNvSpPr>
                <a:spLocks/>
              </p:cNvSpPr>
              <p:nvPr/>
            </p:nvSpPr>
            <p:spPr bwMode="auto">
              <a:xfrm>
                <a:off x="4340" y="1987"/>
                <a:ext cx="430" cy="992"/>
              </a:xfrm>
              <a:custGeom>
                <a:avLst/>
                <a:gdLst>
                  <a:gd name="T0" fmla="*/ 3793 w 3866"/>
                  <a:gd name="T1" fmla="*/ 2237 h 8931"/>
                  <a:gd name="T2" fmla="*/ 3816 w 3866"/>
                  <a:gd name="T3" fmla="*/ 2536 h 8931"/>
                  <a:gd name="T4" fmla="*/ 3811 w 3866"/>
                  <a:gd name="T5" fmla="*/ 2849 h 8931"/>
                  <a:gd name="T6" fmla="*/ 3829 w 3866"/>
                  <a:gd name="T7" fmla="*/ 3158 h 8931"/>
                  <a:gd name="T8" fmla="*/ 3825 w 3866"/>
                  <a:gd name="T9" fmla="*/ 4799 h 8931"/>
                  <a:gd name="T10" fmla="*/ 3848 w 3866"/>
                  <a:gd name="T11" fmla="*/ 5049 h 8931"/>
                  <a:gd name="T12" fmla="*/ 3839 w 3866"/>
                  <a:gd name="T13" fmla="*/ 5303 h 8931"/>
                  <a:gd name="T14" fmla="*/ 3816 w 3866"/>
                  <a:gd name="T15" fmla="*/ 5562 h 8931"/>
                  <a:gd name="T16" fmla="*/ 3825 w 3866"/>
                  <a:gd name="T17" fmla="*/ 5833 h 8931"/>
                  <a:gd name="T18" fmla="*/ 3702 w 3866"/>
                  <a:gd name="T19" fmla="*/ 6618 h 8931"/>
                  <a:gd name="T20" fmla="*/ 3562 w 3866"/>
                  <a:gd name="T21" fmla="*/ 7398 h 8931"/>
                  <a:gd name="T22" fmla="*/ 3289 w 3866"/>
                  <a:gd name="T23" fmla="*/ 8120 h 8931"/>
                  <a:gd name="T24" fmla="*/ 2773 w 3866"/>
                  <a:gd name="T25" fmla="*/ 8732 h 8931"/>
                  <a:gd name="T26" fmla="*/ 2442 w 3866"/>
                  <a:gd name="T27" fmla="*/ 8873 h 8931"/>
                  <a:gd name="T28" fmla="*/ 2073 w 3866"/>
                  <a:gd name="T29" fmla="*/ 8931 h 8931"/>
                  <a:gd name="T30" fmla="*/ 1697 w 3866"/>
                  <a:gd name="T31" fmla="*/ 8909 h 8931"/>
                  <a:gd name="T32" fmla="*/ 1352 w 3866"/>
                  <a:gd name="T33" fmla="*/ 8809 h 8931"/>
                  <a:gd name="T34" fmla="*/ 436 w 3866"/>
                  <a:gd name="T35" fmla="*/ 7924 h 8931"/>
                  <a:gd name="T36" fmla="*/ 68 w 3866"/>
                  <a:gd name="T37" fmla="*/ 6750 h 8931"/>
                  <a:gd name="T38" fmla="*/ 0 w 3866"/>
                  <a:gd name="T39" fmla="*/ 5439 h 8931"/>
                  <a:gd name="T40" fmla="*/ 5 w 3866"/>
                  <a:gd name="T41" fmla="*/ 4155 h 8931"/>
                  <a:gd name="T42" fmla="*/ 59 w 3866"/>
                  <a:gd name="T43" fmla="*/ 3439 h 8931"/>
                  <a:gd name="T44" fmla="*/ 105 w 3866"/>
                  <a:gd name="T45" fmla="*/ 2681 h 8931"/>
                  <a:gd name="T46" fmla="*/ 168 w 3866"/>
                  <a:gd name="T47" fmla="*/ 1914 h 8931"/>
                  <a:gd name="T48" fmla="*/ 281 w 3866"/>
                  <a:gd name="T49" fmla="*/ 1184 h 8931"/>
                  <a:gd name="T50" fmla="*/ 318 w 3866"/>
                  <a:gd name="T51" fmla="*/ 903 h 8931"/>
                  <a:gd name="T52" fmla="*/ 359 w 3866"/>
                  <a:gd name="T53" fmla="*/ 622 h 8931"/>
                  <a:gd name="T54" fmla="*/ 395 w 3866"/>
                  <a:gd name="T55" fmla="*/ 349 h 8931"/>
                  <a:gd name="T56" fmla="*/ 431 w 3866"/>
                  <a:gd name="T57" fmla="*/ 92 h 8931"/>
                  <a:gd name="T58" fmla="*/ 554 w 3866"/>
                  <a:gd name="T59" fmla="*/ 122 h 8931"/>
                  <a:gd name="T60" fmla="*/ 676 w 3866"/>
                  <a:gd name="T61" fmla="*/ 191 h 8931"/>
                  <a:gd name="T62" fmla="*/ 789 w 3866"/>
                  <a:gd name="T63" fmla="*/ 264 h 8931"/>
                  <a:gd name="T64" fmla="*/ 907 w 3866"/>
                  <a:gd name="T65" fmla="*/ 331 h 8931"/>
                  <a:gd name="T66" fmla="*/ 1058 w 3866"/>
                  <a:gd name="T67" fmla="*/ 373 h 8931"/>
                  <a:gd name="T68" fmla="*/ 1212 w 3866"/>
                  <a:gd name="T69" fmla="*/ 423 h 8931"/>
                  <a:gd name="T70" fmla="*/ 1357 w 3866"/>
                  <a:gd name="T71" fmla="*/ 445 h 8931"/>
                  <a:gd name="T72" fmla="*/ 1502 w 3866"/>
                  <a:gd name="T73" fmla="*/ 409 h 8931"/>
                  <a:gd name="T74" fmla="*/ 1461 w 3866"/>
                  <a:gd name="T75" fmla="*/ 604 h 8931"/>
                  <a:gd name="T76" fmla="*/ 1479 w 3866"/>
                  <a:gd name="T77" fmla="*/ 798 h 8931"/>
                  <a:gd name="T78" fmla="*/ 1529 w 3866"/>
                  <a:gd name="T79" fmla="*/ 989 h 8931"/>
                  <a:gd name="T80" fmla="*/ 1611 w 3866"/>
                  <a:gd name="T81" fmla="*/ 1166 h 8931"/>
                  <a:gd name="T82" fmla="*/ 1720 w 3866"/>
                  <a:gd name="T83" fmla="*/ 1252 h 8931"/>
                  <a:gd name="T84" fmla="*/ 1838 w 3866"/>
                  <a:gd name="T85" fmla="*/ 1320 h 8931"/>
                  <a:gd name="T86" fmla="*/ 1956 w 3866"/>
                  <a:gd name="T87" fmla="*/ 1352 h 8931"/>
                  <a:gd name="T88" fmla="*/ 2091 w 3866"/>
                  <a:gd name="T89" fmla="*/ 1330 h 8931"/>
                  <a:gd name="T90" fmla="*/ 2278 w 3866"/>
                  <a:gd name="T91" fmla="*/ 1234 h 8931"/>
                  <a:gd name="T92" fmla="*/ 2410 w 3866"/>
                  <a:gd name="T93" fmla="*/ 1085 h 8931"/>
                  <a:gd name="T94" fmla="*/ 2486 w 3866"/>
                  <a:gd name="T95" fmla="*/ 899 h 8931"/>
                  <a:gd name="T96" fmla="*/ 2536 w 3866"/>
                  <a:gd name="T97" fmla="*/ 704 h 8931"/>
                  <a:gd name="T98" fmla="*/ 2613 w 3866"/>
                  <a:gd name="T99" fmla="*/ 363 h 8931"/>
                  <a:gd name="T100" fmla="*/ 2841 w 3866"/>
                  <a:gd name="T101" fmla="*/ 291 h 8931"/>
                  <a:gd name="T102" fmla="*/ 3050 w 3866"/>
                  <a:gd name="T103" fmla="*/ 182 h 8931"/>
                  <a:gd name="T104" fmla="*/ 3249 w 3866"/>
                  <a:gd name="T105" fmla="*/ 60 h 8931"/>
                  <a:gd name="T106" fmla="*/ 3425 w 3866"/>
                  <a:gd name="T107" fmla="*/ 245 h 8931"/>
                  <a:gd name="T108" fmla="*/ 3557 w 3866"/>
                  <a:gd name="T109" fmla="*/ 758 h 8931"/>
                  <a:gd name="T110" fmla="*/ 3662 w 3866"/>
                  <a:gd name="T111" fmla="*/ 1284 h 8931"/>
                  <a:gd name="T112" fmla="*/ 3730 w 3866"/>
                  <a:gd name="T113" fmla="*/ 1824 h 8931"/>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3866"/>
                  <a:gd name="T172" fmla="*/ 0 h 8931"/>
                  <a:gd name="T173" fmla="*/ 3866 w 3866"/>
                  <a:gd name="T174" fmla="*/ 8931 h 8931"/>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3866" h="8931">
                    <a:moveTo>
                      <a:pt x="3752" y="2105"/>
                    </a:moveTo>
                    <a:lnTo>
                      <a:pt x="3793" y="2237"/>
                    </a:lnTo>
                    <a:lnTo>
                      <a:pt x="3811" y="2386"/>
                    </a:lnTo>
                    <a:lnTo>
                      <a:pt x="3816" y="2536"/>
                    </a:lnTo>
                    <a:lnTo>
                      <a:pt x="3820" y="2695"/>
                    </a:lnTo>
                    <a:lnTo>
                      <a:pt x="3811" y="2849"/>
                    </a:lnTo>
                    <a:lnTo>
                      <a:pt x="3816" y="3008"/>
                    </a:lnTo>
                    <a:lnTo>
                      <a:pt x="3829" y="3158"/>
                    </a:lnTo>
                    <a:lnTo>
                      <a:pt x="3866" y="3307"/>
                    </a:lnTo>
                    <a:lnTo>
                      <a:pt x="3825" y="4799"/>
                    </a:lnTo>
                    <a:lnTo>
                      <a:pt x="3843" y="4922"/>
                    </a:lnTo>
                    <a:lnTo>
                      <a:pt x="3848" y="5049"/>
                    </a:lnTo>
                    <a:lnTo>
                      <a:pt x="3843" y="5171"/>
                    </a:lnTo>
                    <a:lnTo>
                      <a:pt x="3839" y="5303"/>
                    </a:lnTo>
                    <a:lnTo>
                      <a:pt x="3825" y="5430"/>
                    </a:lnTo>
                    <a:lnTo>
                      <a:pt x="3816" y="5562"/>
                    </a:lnTo>
                    <a:lnTo>
                      <a:pt x="3816" y="5693"/>
                    </a:lnTo>
                    <a:lnTo>
                      <a:pt x="3825" y="5833"/>
                    </a:lnTo>
                    <a:lnTo>
                      <a:pt x="3757" y="6224"/>
                    </a:lnTo>
                    <a:lnTo>
                      <a:pt x="3702" y="6618"/>
                    </a:lnTo>
                    <a:lnTo>
                      <a:pt x="3638" y="7009"/>
                    </a:lnTo>
                    <a:lnTo>
                      <a:pt x="3562" y="7398"/>
                    </a:lnTo>
                    <a:lnTo>
                      <a:pt x="3449" y="7766"/>
                    </a:lnTo>
                    <a:lnTo>
                      <a:pt x="3289" y="8120"/>
                    </a:lnTo>
                    <a:lnTo>
                      <a:pt x="3068" y="8442"/>
                    </a:lnTo>
                    <a:lnTo>
                      <a:pt x="2773" y="8732"/>
                    </a:lnTo>
                    <a:lnTo>
                      <a:pt x="2613" y="8813"/>
                    </a:lnTo>
                    <a:lnTo>
                      <a:pt x="2442" y="8873"/>
                    </a:lnTo>
                    <a:lnTo>
                      <a:pt x="2260" y="8913"/>
                    </a:lnTo>
                    <a:lnTo>
                      <a:pt x="2073" y="8931"/>
                    </a:lnTo>
                    <a:lnTo>
                      <a:pt x="1883" y="8927"/>
                    </a:lnTo>
                    <a:lnTo>
                      <a:pt x="1697" y="8909"/>
                    </a:lnTo>
                    <a:lnTo>
                      <a:pt x="1515" y="8863"/>
                    </a:lnTo>
                    <a:lnTo>
                      <a:pt x="1352" y="8809"/>
                    </a:lnTo>
                    <a:lnTo>
                      <a:pt x="813" y="8415"/>
                    </a:lnTo>
                    <a:lnTo>
                      <a:pt x="436" y="7924"/>
                    </a:lnTo>
                    <a:lnTo>
                      <a:pt x="195" y="7362"/>
                    </a:lnTo>
                    <a:lnTo>
                      <a:pt x="68" y="6750"/>
                    </a:lnTo>
                    <a:lnTo>
                      <a:pt x="5" y="6096"/>
                    </a:lnTo>
                    <a:lnTo>
                      <a:pt x="0" y="5439"/>
                    </a:lnTo>
                    <a:lnTo>
                      <a:pt x="5" y="4781"/>
                    </a:lnTo>
                    <a:lnTo>
                      <a:pt x="5" y="4155"/>
                    </a:lnTo>
                    <a:lnTo>
                      <a:pt x="32" y="3802"/>
                    </a:lnTo>
                    <a:lnTo>
                      <a:pt x="59" y="3439"/>
                    </a:lnTo>
                    <a:lnTo>
                      <a:pt x="77" y="3058"/>
                    </a:lnTo>
                    <a:lnTo>
                      <a:pt x="105" y="2681"/>
                    </a:lnTo>
                    <a:lnTo>
                      <a:pt x="132" y="2291"/>
                    </a:lnTo>
                    <a:lnTo>
                      <a:pt x="168" y="1914"/>
                    </a:lnTo>
                    <a:lnTo>
                      <a:pt x="213" y="1538"/>
                    </a:lnTo>
                    <a:lnTo>
                      <a:pt x="281" y="1184"/>
                    </a:lnTo>
                    <a:lnTo>
                      <a:pt x="299" y="1039"/>
                    </a:lnTo>
                    <a:lnTo>
                      <a:pt x="318" y="903"/>
                    </a:lnTo>
                    <a:lnTo>
                      <a:pt x="336" y="758"/>
                    </a:lnTo>
                    <a:lnTo>
                      <a:pt x="359" y="622"/>
                    </a:lnTo>
                    <a:lnTo>
                      <a:pt x="377" y="481"/>
                    </a:lnTo>
                    <a:lnTo>
                      <a:pt x="395" y="349"/>
                    </a:lnTo>
                    <a:lnTo>
                      <a:pt x="413" y="214"/>
                    </a:lnTo>
                    <a:lnTo>
                      <a:pt x="431" y="92"/>
                    </a:lnTo>
                    <a:lnTo>
                      <a:pt x="490" y="100"/>
                    </a:lnTo>
                    <a:lnTo>
                      <a:pt x="554" y="122"/>
                    </a:lnTo>
                    <a:lnTo>
                      <a:pt x="612" y="150"/>
                    </a:lnTo>
                    <a:lnTo>
                      <a:pt x="676" y="191"/>
                    </a:lnTo>
                    <a:lnTo>
                      <a:pt x="731" y="227"/>
                    </a:lnTo>
                    <a:lnTo>
                      <a:pt x="789" y="264"/>
                    </a:lnTo>
                    <a:lnTo>
                      <a:pt x="849" y="300"/>
                    </a:lnTo>
                    <a:lnTo>
                      <a:pt x="907" y="331"/>
                    </a:lnTo>
                    <a:lnTo>
                      <a:pt x="980" y="345"/>
                    </a:lnTo>
                    <a:lnTo>
                      <a:pt x="1058" y="373"/>
                    </a:lnTo>
                    <a:lnTo>
                      <a:pt x="1134" y="395"/>
                    </a:lnTo>
                    <a:lnTo>
                      <a:pt x="1212" y="423"/>
                    </a:lnTo>
                    <a:lnTo>
                      <a:pt x="1284" y="435"/>
                    </a:lnTo>
                    <a:lnTo>
                      <a:pt x="1357" y="445"/>
                    </a:lnTo>
                    <a:lnTo>
                      <a:pt x="1429" y="435"/>
                    </a:lnTo>
                    <a:lnTo>
                      <a:pt x="1502" y="409"/>
                    </a:lnTo>
                    <a:lnTo>
                      <a:pt x="1471" y="504"/>
                    </a:lnTo>
                    <a:lnTo>
                      <a:pt x="1461" y="604"/>
                    </a:lnTo>
                    <a:lnTo>
                      <a:pt x="1461" y="698"/>
                    </a:lnTo>
                    <a:lnTo>
                      <a:pt x="1479" y="798"/>
                    </a:lnTo>
                    <a:lnTo>
                      <a:pt x="1497" y="894"/>
                    </a:lnTo>
                    <a:lnTo>
                      <a:pt x="1529" y="989"/>
                    </a:lnTo>
                    <a:lnTo>
                      <a:pt x="1570" y="1075"/>
                    </a:lnTo>
                    <a:lnTo>
                      <a:pt x="1611" y="1166"/>
                    </a:lnTo>
                    <a:lnTo>
                      <a:pt x="1665" y="1207"/>
                    </a:lnTo>
                    <a:lnTo>
                      <a:pt x="1720" y="1252"/>
                    </a:lnTo>
                    <a:lnTo>
                      <a:pt x="1774" y="1288"/>
                    </a:lnTo>
                    <a:lnTo>
                      <a:pt x="1838" y="1320"/>
                    </a:lnTo>
                    <a:lnTo>
                      <a:pt x="1892" y="1338"/>
                    </a:lnTo>
                    <a:lnTo>
                      <a:pt x="1956" y="1352"/>
                    </a:lnTo>
                    <a:lnTo>
                      <a:pt x="2019" y="1348"/>
                    </a:lnTo>
                    <a:lnTo>
                      <a:pt x="2091" y="1330"/>
                    </a:lnTo>
                    <a:lnTo>
                      <a:pt x="2191" y="1288"/>
                    </a:lnTo>
                    <a:lnTo>
                      <a:pt x="2278" y="1234"/>
                    </a:lnTo>
                    <a:lnTo>
                      <a:pt x="2346" y="1162"/>
                    </a:lnTo>
                    <a:lnTo>
                      <a:pt x="2410" y="1085"/>
                    </a:lnTo>
                    <a:lnTo>
                      <a:pt x="2450" y="989"/>
                    </a:lnTo>
                    <a:lnTo>
                      <a:pt x="2486" y="899"/>
                    </a:lnTo>
                    <a:lnTo>
                      <a:pt x="2514" y="798"/>
                    </a:lnTo>
                    <a:lnTo>
                      <a:pt x="2536" y="704"/>
                    </a:lnTo>
                    <a:lnTo>
                      <a:pt x="2496" y="391"/>
                    </a:lnTo>
                    <a:lnTo>
                      <a:pt x="2613" y="363"/>
                    </a:lnTo>
                    <a:lnTo>
                      <a:pt x="2731" y="331"/>
                    </a:lnTo>
                    <a:lnTo>
                      <a:pt x="2841" y="291"/>
                    </a:lnTo>
                    <a:lnTo>
                      <a:pt x="2950" y="241"/>
                    </a:lnTo>
                    <a:lnTo>
                      <a:pt x="3050" y="182"/>
                    </a:lnTo>
                    <a:lnTo>
                      <a:pt x="3149" y="122"/>
                    </a:lnTo>
                    <a:lnTo>
                      <a:pt x="3249" y="60"/>
                    </a:lnTo>
                    <a:lnTo>
                      <a:pt x="3349" y="0"/>
                    </a:lnTo>
                    <a:lnTo>
                      <a:pt x="3425" y="245"/>
                    </a:lnTo>
                    <a:lnTo>
                      <a:pt x="3494" y="504"/>
                    </a:lnTo>
                    <a:lnTo>
                      <a:pt x="3557" y="758"/>
                    </a:lnTo>
                    <a:lnTo>
                      <a:pt x="3616" y="1025"/>
                    </a:lnTo>
                    <a:lnTo>
                      <a:pt x="3662" y="1284"/>
                    </a:lnTo>
                    <a:lnTo>
                      <a:pt x="3702" y="1557"/>
                    </a:lnTo>
                    <a:lnTo>
                      <a:pt x="3730" y="1824"/>
                    </a:lnTo>
                    <a:lnTo>
                      <a:pt x="3752" y="2105"/>
                    </a:lnTo>
                    <a:close/>
                  </a:path>
                </a:pathLst>
              </a:custGeom>
              <a:solidFill>
                <a:srgbClr val="EBBB92"/>
              </a:solidFill>
              <a:ln w="9525">
                <a:noFill/>
                <a:round/>
                <a:headEnd/>
                <a:tailEnd/>
              </a:ln>
            </p:spPr>
            <p:txBody>
              <a:bodyPr>
                <a:prstTxWarp prst="textNoShape">
                  <a:avLst/>
                </a:prstTxWarp>
              </a:bodyPr>
              <a:lstStyle/>
              <a:p>
                <a:endParaRPr lang="en-US"/>
              </a:p>
            </p:txBody>
          </p:sp>
          <p:sp>
            <p:nvSpPr>
              <p:cNvPr id="30752" name="Freeform 26"/>
              <p:cNvSpPr>
                <a:spLocks/>
              </p:cNvSpPr>
              <p:nvPr/>
            </p:nvSpPr>
            <p:spPr bwMode="auto">
              <a:xfrm>
                <a:off x="5198" y="2684"/>
                <a:ext cx="70" cy="83"/>
              </a:xfrm>
              <a:custGeom>
                <a:avLst/>
                <a:gdLst>
                  <a:gd name="T0" fmla="*/ 594 w 630"/>
                  <a:gd name="T1" fmla="*/ 462 h 744"/>
                  <a:gd name="T2" fmla="*/ 598 w 630"/>
                  <a:gd name="T3" fmla="*/ 518 h 744"/>
                  <a:gd name="T4" fmla="*/ 594 w 630"/>
                  <a:gd name="T5" fmla="*/ 562 h 744"/>
                  <a:gd name="T6" fmla="*/ 566 w 630"/>
                  <a:gd name="T7" fmla="*/ 599 h 744"/>
                  <a:gd name="T8" fmla="*/ 539 w 630"/>
                  <a:gd name="T9" fmla="*/ 635 h 744"/>
                  <a:gd name="T10" fmla="*/ 498 w 630"/>
                  <a:gd name="T11" fmla="*/ 658 h 744"/>
                  <a:gd name="T12" fmla="*/ 457 w 630"/>
                  <a:gd name="T13" fmla="*/ 685 h 744"/>
                  <a:gd name="T14" fmla="*/ 417 w 630"/>
                  <a:gd name="T15" fmla="*/ 713 h 744"/>
                  <a:gd name="T16" fmla="*/ 389 w 630"/>
                  <a:gd name="T17" fmla="*/ 739 h 744"/>
                  <a:gd name="T18" fmla="*/ 317 w 630"/>
                  <a:gd name="T19" fmla="*/ 744 h 744"/>
                  <a:gd name="T20" fmla="*/ 258 w 630"/>
                  <a:gd name="T21" fmla="*/ 739 h 744"/>
                  <a:gd name="T22" fmla="*/ 199 w 630"/>
                  <a:gd name="T23" fmla="*/ 717 h 744"/>
                  <a:gd name="T24" fmla="*/ 154 w 630"/>
                  <a:gd name="T25" fmla="*/ 685 h 744"/>
                  <a:gd name="T26" fmla="*/ 104 w 630"/>
                  <a:gd name="T27" fmla="*/ 640 h 744"/>
                  <a:gd name="T28" fmla="*/ 62 w 630"/>
                  <a:gd name="T29" fmla="*/ 594 h 744"/>
                  <a:gd name="T30" fmla="*/ 26 w 630"/>
                  <a:gd name="T31" fmla="*/ 544 h 744"/>
                  <a:gd name="T32" fmla="*/ 0 w 630"/>
                  <a:gd name="T33" fmla="*/ 500 h 744"/>
                  <a:gd name="T34" fmla="*/ 58 w 630"/>
                  <a:gd name="T35" fmla="*/ 454 h 744"/>
                  <a:gd name="T36" fmla="*/ 117 w 630"/>
                  <a:gd name="T37" fmla="*/ 399 h 744"/>
                  <a:gd name="T38" fmla="*/ 172 w 630"/>
                  <a:gd name="T39" fmla="*/ 331 h 744"/>
                  <a:gd name="T40" fmla="*/ 226 w 630"/>
                  <a:gd name="T41" fmla="*/ 268 h 744"/>
                  <a:gd name="T42" fmla="*/ 271 w 630"/>
                  <a:gd name="T43" fmla="*/ 195 h 744"/>
                  <a:gd name="T44" fmla="*/ 325 w 630"/>
                  <a:gd name="T45" fmla="*/ 127 h 744"/>
                  <a:gd name="T46" fmla="*/ 381 w 630"/>
                  <a:gd name="T47" fmla="*/ 55 h 744"/>
                  <a:gd name="T48" fmla="*/ 444 w 630"/>
                  <a:gd name="T49" fmla="*/ 0 h 744"/>
                  <a:gd name="T50" fmla="*/ 471 w 630"/>
                  <a:gd name="T51" fmla="*/ 41 h 744"/>
                  <a:gd name="T52" fmla="*/ 512 w 630"/>
                  <a:gd name="T53" fmla="*/ 91 h 744"/>
                  <a:gd name="T54" fmla="*/ 553 w 630"/>
                  <a:gd name="T55" fmla="*/ 141 h 744"/>
                  <a:gd name="T56" fmla="*/ 594 w 630"/>
                  <a:gd name="T57" fmla="*/ 199 h 744"/>
                  <a:gd name="T58" fmla="*/ 616 w 630"/>
                  <a:gd name="T59" fmla="*/ 259 h 744"/>
                  <a:gd name="T60" fmla="*/ 630 w 630"/>
                  <a:gd name="T61" fmla="*/ 322 h 744"/>
                  <a:gd name="T62" fmla="*/ 626 w 630"/>
                  <a:gd name="T63" fmla="*/ 390 h 744"/>
                  <a:gd name="T64" fmla="*/ 594 w 630"/>
                  <a:gd name="T65" fmla="*/ 462 h 74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30"/>
                  <a:gd name="T100" fmla="*/ 0 h 744"/>
                  <a:gd name="T101" fmla="*/ 630 w 630"/>
                  <a:gd name="T102" fmla="*/ 744 h 74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30" h="744">
                    <a:moveTo>
                      <a:pt x="594" y="462"/>
                    </a:moveTo>
                    <a:lnTo>
                      <a:pt x="598" y="518"/>
                    </a:lnTo>
                    <a:lnTo>
                      <a:pt x="594" y="562"/>
                    </a:lnTo>
                    <a:lnTo>
                      <a:pt x="566" y="599"/>
                    </a:lnTo>
                    <a:lnTo>
                      <a:pt x="539" y="635"/>
                    </a:lnTo>
                    <a:lnTo>
                      <a:pt x="498" y="658"/>
                    </a:lnTo>
                    <a:lnTo>
                      <a:pt x="457" y="685"/>
                    </a:lnTo>
                    <a:lnTo>
                      <a:pt x="417" y="713"/>
                    </a:lnTo>
                    <a:lnTo>
                      <a:pt x="389" y="739"/>
                    </a:lnTo>
                    <a:lnTo>
                      <a:pt x="317" y="744"/>
                    </a:lnTo>
                    <a:lnTo>
                      <a:pt x="258" y="739"/>
                    </a:lnTo>
                    <a:lnTo>
                      <a:pt x="199" y="717"/>
                    </a:lnTo>
                    <a:lnTo>
                      <a:pt x="154" y="685"/>
                    </a:lnTo>
                    <a:lnTo>
                      <a:pt x="104" y="640"/>
                    </a:lnTo>
                    <a:lnTo>
                      <a:pt x="62" y="594"/>
                    </a:lnTo>
                    <a:lnTo>
                      <a:pt x="26" y="544"/>
                    </a:lnTo>
                    <a:lnTo>
                      <a:pt x="0" y="500"/>
                    </a:lnTo>
                    <a:lnTo>
                      <a:pt x="58" y="454"/>
                    </a:lnTo>
                    <a:lnTo>
                      <a:pt x="117" y="399"/>
                    </a:lnTo>
                    <a:lnTo>
                      <a:pt x="172" y="331"/>
                    </a:lnTo>
                    <a:lnTo>
                      <a:pt x="226" y="268"/>
                    </a:lnTo>
                    <a:lnTo>
                      <a:pt x="271" y="195"/>
                    </a:lnTo>
                    <a:lnTo>
                      <a:pt x="325" y="127"/>
                    </a:lnTo>
                    <a:lnTo>
                      <a:pt x="381" y="55"/>
                    </a:lnTo>
                    <a:lnTo>
                      <a:pt x="444" y="0"/>
                    </a:lnTo>
                    <a:lnTo>
                      <a:pt x="471" y="41"/>
                    </a:lnTo>
                    <a:lnTo>
                      <a:pt x="512" y="91"/>
                    </a:lnTo>
                    <a:lnTo>
                      <a:pt x="553" y="141"/>
                    </a:lnTo>
                    <a:lnTo>
                      <a:pt x="594" y="199"/>
                    </a:lnTo>
                    <a:lnTo>
                      <a:pt x="616" y="259"/>
                    </a:lnTo>
                    <a:lnTo>
                      <a:pt x="630" y="322"/>
                    </a:lnTo>
                    <a:lnTo>
                      <a:pt x="626" y="390"/>
                    </a:lnTo>
                    <a:lnTo>
                      <a:pt x="594" y="462"/>
                    </a:lnTo>
                    <a:close/>
                  </a:path>
                </a:pathLst>
              </a:custGeom>
              <a:solidFill>
                <a:srgbClr val="9E4F2B"/>
              </a:solidFill>
              <a:ln w="9525">
                <a:noFill/>
                <a:round/>
                <a:headEnd/>
                <a:tailEnd/>
              </a:ln>
            </p:spPr>
            <p:txBody>
              <a:bodyPr>
                <a:prstTxWarp prst="textNoShape">
                  <a:avLst/>
                </a:prstTxWarp>
              </a:bodyPr>
              <a:lstStyle/>
              <a:p>
                <a:endParaRPr lang="en-US"/>
              </a:p>
            </p:txBody>
          </p:sp>
          <p:sp>
            <p:nvSpPr>
              <p:cNvPr id="30753" name="Freeform 27"/>
              <p:cNvSpPr>
                <a:spLocks/>
              </p:cNvSpPr>
              <p:nvPr/>
            </p:nvSpPr>
            <p:spPr bwMode="auto">
              <a:xfrm>
                <a:off x="3837" y="2701"/>
                <a:ext cx="73" cy="78"/>
              </a:xfrm>
              <a:custGeom>
                <a:avLst/>
                <a:gdLst>
                  <a:gd name="T0" fmla="*/ 650 w 650"/>
                  <a:gd name="T1" fmla="*/ 495 h 700"/>
                  <a:gd name="T2" fmla="*/ 632 w 650"/>
                  <a:gd name="T3" fmla="*/ 527 h 700"/>
                  <a:gd name="T4" fmla="*/ 608 w 650"/>
                  <a:gd name="T5" fmla="*/ 558 h 700"/>
                  <a:gd name="T6" fmla="*/ 582 w 650"/>
                  <a:gd name="T7" fmla="*/ 586 h 700"/>
                  <a:gd name="T8" fmla="*/ 554 w 650"/>
                  <a:gd name="T9" fmla="*/ 618 h 700"/>
                  <a:gd name="T10" fmla="*/ 518 w 650"/>
                  <a:gd name="T11" fmla="*/ 640 h 700"/>
                  <a:gd name="T12" fmla="*/ 486 w 650"/>
                  <a:gd name="T13" fmla="*/ 664 h 700"/>
                  <a:gd name="T14" fmla="*/ 445 w 650"/>
                  <a:gd name="T15" fmla="*/ 682 h 700"/>
                  <a:gd name="T16" fmla="*/ 409 w 650"/>
                  <a:gd name="T17" fmla="*/ 700 h 700"/>
                  <a:gd name="T18" fmla="*/ 341 w 650"/>
                  <a:gd name="T19" fmla="*/ 700 h 700"/>
                  <a:gd name="T20" fmla="*/ 277 w 650"/>
                  <a:gd name="T21" fmla="*/ 686 h 700"/>
                  <a:gd name="T22" fmla="*/ 214 w 650"/>
                  <a:gd name="T23" fmla="*/ 658 h 700"/>
                  <a:gd name="T24" fmla="*/ 164 w 650"/>
                  <a:gd name="T25" fmla="*/ 632 h 700"/>
                  <a:gd name="T26" fmla="*/ 110 w 650"/>
                  <a:gd name="T27" fmla="*/ 586 h 700"/>
                  <a:gd name="T28" fmla="*/ 68 w 650"/>
                  <a:gd name="T29" fmla="*/ 540 h 700"/>
                  <a:gd name="T30" fmla="*/ 32 w 650"/>
                  <a:gd name="T31" fmla="*/ 491 h 700"/>
                  <a:gd name="T32" fmla="*/ 6 w 650"/>
                  <a:gd name="T33" fmla="*/ 441 h 700"/>
                  <a:gd name="T34" fmla="*/ 0 w 650"/>
                  <a:gd name="T35" fmla="*/ 373 h 700"/>
                  <a:gd name="T36" fmla="*/ 14 w 650"/>
                  <a:gd name="T37" fmla="*/ 309 h 700"/>
                  <a:gd name="T38" fmla="*/ 32 w 650"/>
                  <a:gd name="T39" fmla="*/ 250 h 700"/>
                  <a:gd name="T40" fmla="*/ 64 w 650"/>
                  <a:gd name="T41" fmla="*/ 200 h 700"/>
                  <a:gd name="T42" fmla="*/ 96 w 650"/>
                  <a:gd name="T43" fmla="*/ 146 h 700"/>
                  <a:gd name="T44" fmla="*/ 137 w 650"/>
                  <a:gd name="T45" fmla="*/ 96 h 700"/>
                  <a:gd name="T46" fmla="*/ 182 w 650"/>
                  <a:gd name="T47" fmla="*/ 46 h 700"/>
                  <a:gd name="T48" fmla="*/ 228 w 650"/>
                  <a:gd name="T49" fmla="*/ 0 h 700"/>
                  <a:gd name="T50" fmla="*/ 269 w 650"/>
                  <a:gd name="T51" fmla="*/ 64 h 700"/>
                  <a:gd name="T52" fmla="*/ 309 w 650"/>
                  <a:gd name="T53" fmla="*/ 132 h 700"/>
                  <a:gd name="T54" fmla="*/ 355 w 650"/>
                  <a:gd name="T55" fmla="*/ 200 h 700"/>
                  <a:gd name="T56" fmla="*/ 409 w 650"/>
                  <a:gd name="T57" fmla="*/ 269 h 700"/>
                  <a:gd name="T58" fmla="*/ 459 w 650"/>
                  <a:gd name="T59" fmla="*/ 327 h 700"/>
                  <a:gd name="T60" fmla="*/ 518 w 650"/>
                  <a:gd name="T61" fmla="*/ 387 h 700"/>
                  <a:gd name="T62" fmla="*/ 577 w 650"/>
                  <a:gd name="T63" fmla="*/ 441 h 700"/>
                  <a:gd name="T64" fmla="*/ 650 w 650"/>
                  <a:gd name="T65" fmla="*/ 495 h 70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50"/>
                  <a:gd name="T100" fmla="*/ 0 h 700"/>
                  <a:gd name="T101" fmla="*/ 650 w 650"/>
                  <a:gd name="T102" fmla="*/ 700 h 70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50" h="700">
                    <a:moveTo>
                      <a:pt x="650" y="495"/>
                    </a:moveTo>
                    <a:lnTo>
                      <a:pt x="632" y="527"/>
                    </a:lnTo>
                    <a:lnTo>
                      <a:pt x="608" y="558"/>
                    </a:lnTo>
                    <a:lnTo>
                      <a:pt x="582" y="586"/>
                    </a:lnTo>
                    <a:lnTo>
                      <a:pt x="554" y="618"/>
                    </a:lnTo>
                    <a:lnTo>
                      <a:pt x="518" y="640"/>
                    </a:lnTo>
                    <a:lnTo>
                      <a:pt x="486" y="664"/>
                    </a:lnTo>
                    <a:lnTo>
                      <a:pt x="445" y="682"/>
                    </a:lnTo>
                    <a:lnTo>
                      <a:pt x="409" y="700"/>
                    </a:lnTo>
                    <a:lnTo>
                      <a:pt x="341" y="700"/>
                    </a:lnTo>
                    <a:lnTo>
                      <a:pt x="277" y="686"/>
                    </a:lnTo>
                    <a:lnTo>
                      <a:pt x="214" y="658"/>
                    </a:lnTo>
                    <a:lnTo>
                      <a:pt x="164" y="632"/>
                    </a:lnTo>
                    <a:lnTo>
                      <a:pt x="110" y="586"/>
                    </a:lnTo>
                    <a:lnTo>
                      <a:pt x="68" y="540"/>
                    </a:lnTo>
                    <a:lnTo>
                      <a:pt x="32" y="491"/>
                    </a:lnTo>
                    <a:lnTo>
                      <a:pt x="6" y="441"/>
                    </a:lnTo>
                    <a:lnTo>
                      <a:pt x="0" y="373"/>
                    </a:lnTo>
                    <a:lnTo>
                      <a:pt x="14" y="309"/>
                    </a:lnTo>
                    <a:lnTo>
                      <a:pt x="32" y="250"/>
                    </a:lnTo>
                    <a:lnTo>
                      <a:pt x="64" y="200"/>
                    </a:lnTo>
                    <a:lnTo>
                      <a:pt x="96" y="146"/>
                    </a:lnTo>
                    <a:lnTo>
                      <a:pt x="137" y="96"/>
                    </a:lnTo>
                    <a:lnTo>
                      <a:pt x="182" y="46"/>
                    </a:lnTo>
                    <a:lnTo>
                      <a:pt x="228" y="0"/>
                    </a:lnTo>
                    <a:lnTo>
                      <a:pt x="269" y="64"/>
                    </a:lnTo>
                    <a:lnTo>
                      <a:pt x="309" y="132"/>
                    </a:lnTo>
                    <a:lnTo>
                      <a:pt x="355" y="200"/>
                    </a:lnTo>
                    <a:lnTo>
                      <a:pt x="409" y="269"/>
                    </a:lnTo>
                    <a:lnTo>
                      <a:pt x="459" y="327"/>
                    </a:lnTo>
                    <a:lnTo>
                      <a:pt x="518" y="387"/>
                    </a:lnTo>
                    <a:lnTo>
                      <a:pt x="577" y="441"/>
                    </a:lnTo>
                    <a:lnTo>
                      <a:pt x="650" y="495"/>
                    </a:lnTo>
                    <a:close/>
                  </a:path>
                </a:pathLst>
              </a:custGeom>
              <a:solidFill>
                <a:srgbClr val="9E4F2B"/>
              </a:solidFill>
              <a:ln w="9525">
                <a:noFill/>
                <a:round/>
                <a:headEnd/>
                <a:tailEnd/>
              </a:ln>
            </p:spPr>
            <p:txBody>
              <a:bodyPr>
                <a:prstTxWarp prst="textNoShape">
                  <a:avLst/>
                </a:prstTxWarp>
              </a:bodyPr>
              <a:lstStyle/>
              <a:p>
                <a:endParaRPr lang="en-US"/>
              </a:p>
            </p:txBody>
          </p:sp>
          <p:sp>
            <p:nvSpPr>
              <p:cNvPr id="30754" name="Freeform 28"/>
              <p:cNvSpPr>
                <a:spLocks/>
              </p:cNvSpPr>
              <p:nvPr/>
            </p:nvSpPr>
            <p:spPr bwMode="auto">
              <a:xfrm>
                <a:off x="5112" y="2713"/>
                <a:ext cx="121" cy="100"/>
              </a:xfrm>
              <a:custGeom>
                <a:avLst/>
                <a:gdLst>
                  <a:gd name="T0" fmla="*/ 427 w 1094"/>
                  <a:gd name="T1" fmla="*/ 259 h 903"/>
                  <a:gd name="T2" fmla="*/ 649 w 1094"/>
                  <a:gd name="T3" fmla="*/ 295 h 903"/>
                  <a:gd name="T4" fmla="*/ 677 w 1094"/>
                  <a:gd name="T5" fmla="*/ 363 h 903"/>
                  <a:gd name="T6" fmla="*/ 717 w 1094"/>
                  <a:gd name="T7" fmla="*/ 430 h 903"/>
                  <a:gd name="T8" fmla="*/ 763 w 1094"/>
                  <a:gd name="T9" fmla="*/ 485 h 903"/>
                  <a:gd name="T10" fmla="*/ 827 w 1094"/>
                  <a:gd name="T11" fmla="*/ 540 h 903"/>
                  <a:gd name="T12" fmla="*/ 890 w 1094"/>
                  <a:gd name="T13" fmla="*/ 580 h 903"/>
                  <a:gd name="T14" fmla="*/ 958 w 1094"/>
                  <a:gd name="T15" fmla="*/ 616 h 903"/>
                  <a:gd name="T16" fmla="*/ 1026 w 1094"/>
                  <a:gd name="T17" fmla="*/ 644 h 903"/>
                  <a:gd name="T18" fmla="*/ 1094 w 1094"/>
                  <a:gd name="T19" fmla="*/ 666 h 903"/>
                  <a:gd name="T20" fmla="*/ 1044 w 1094"/>
                  <a:gd name="T21" fmla="*/ 721 h 903"/>
                  <a:gd name="T22" fmla="*/ 990 w 1094"/>
                  <a:gd name="T23" fmla="*/ 767 h 903"/>
                  <a:gd name="T24" fmla="*/ 931 w 1094"/>
                  <a:gd name="T25" fmla="*/ 807 h 903"/>
                  <a:gd name="T26" fmla="*/ 867 w 1094"/>
                  <a:gd name="T27" fmla="*/ 839 h 903"/>
                  <a:gd name="T28" fmla="*/ 795 w 1094"/>
                  <a:gd name="T29" fmla="*/ 861 h 903"/>
                  <a:gd name="T30" fmla="*/ 721 w 1094"/>
                  <a:gd name="T31" fmla="*/ 879 h 903"/>
                  <a:gd name="T32" fmla="*/ 649 w 1094"/>
                  <a:gd name="T33" fmla="*/ 889 h 903"/>
                  <a:gd name="T34" fmla="*/ 577 w 1094"/>
                  <a:gd name="T35" fmla="*/ 903 h 903"/>
                  <a:gd name="T36" fmla="*/ 482 w 1094"/>
                  <a:gd name="T37" fmla="*/ 879 h 903"/>
                  <a:gd name="T38" fmla="*/ 400 w 1094"/>
                  <a:gd name="T39" fmla="*/ 843 h 903"/>
                  <a:gd name="T40" fmla="*/ 318 w 1094"/>
                  <a:gd name="T41" fmla="*/ 793 h 903"/>
                  <a:gd name="T42" fmla="*/ 250 w 1094"/>
                  <a:gd name="T43" fmla="*/ 730 h 903"/>
                  <a:gd name="T44" fmla="*/ 177 w 1094"/>
                  <a:gd name="T45" fmla="*/ 653 h 903"/>
                  <a:gd name="T46" fmla="*/ 119 w 1094"/>
                  <a:gd name="T47" fmla="*/ 580 h 903"/>
                  <a:gd name="T48" fmla="*/ 59 w 1094"/>
                  <a:gd name="T49" fmla="*/ 498 h 903"/>
                  <a:gd name="T50" fmla="*/ 19 w 1094"/>
                  <a:gd name="T51" fmla="*/ 426 h 903"/>
                  <a:gd name="T52" fmla="*/ 19 w 1094"/>
                  <a:gd name="T53" fmla="*/ 376 h 903"/>
                  <a:gd name="T54" fmla="*/ 19 w 1094"/>
                  <a:gd name="T55" fmla="*/ 335 h 903"/>
                  <a:gd name="T56" fmla="*/ 9 w 1094"/>
                  <a:gd name="T57" fmla="*/ 295 h 903"/>
                  <a:gd name="T58" fmla="*/ 5 w 1094"/>
                  <a:gd name="T59" fmla="*/ 259 h 903"/>
                  <a:gd name="T60" fmla="*/ 0 w 1094"/>
                  <a:gd name="T61" fmla="*/ 217 h 903"/>
                  <a:gd name="T62" fmla="*/ 5 w 1094"/>
                  <a:gd name="T63" fmla="*/ 177 h 903"/>
                  <a:gd name="T64" fmla="*/ 14 w 1094"/>
                  <a:gd name="T65" fmla="*/ 131 h 903"/>
                  <a:gd name="T66" fmla="*/ 37 w 1094"/>
                  <a:gd name="T67" fmla="*/ 90 h 903"/>
                  <a:gd name="T68" fmla="*/ 64 w 1094"/>
                  <a:gd name="T69" fmla="*/ 72 h 903"/>
                  <a:gd name="T70" fmla="*/ 91 w 1094"/>
                  <a:gd name="T71" fmla="*/ 59 h 903"/>
                  <a:gd name="T72" fmla="*/ 123 w 1094"/>
                  <a:gd name="T73" fmla="*/ 50 h 903"/>
                  <a:gd name="T74" fmla="*/ 155 w 1094"/>
                  <a:gd name="T75" fmla="*/ 45 h 903"/>
                  <a:gd name="T76" fmla="*/ 182 w 1094"/>
                  <a:gd name="T77" fmla="*/ 36 h 903"/>
                  <a:gd name="T78" fmla="*/ 209 w 1094"/>
                  <a:gd name="T79" fmla="*/ 27 h 903"/>
                  <a:gd name="T80" fmla="*/ 232 w 1094"/>
                  <a:gd name="T81" fmla="*/ 13 h 903"/>
                  <a:gd name="T82" fmla="*/ 259 w 1094"/>
                  <a:gd name="T83" fmla="*/ 0 h 903"/>
                  <a:gd name="T84" fmla="*/ 263 w 1094"/>
                  <a:gd name="T85" fmla="*/ 36 h 903"/>
                  <a:gd name="T86" fmla="*/ 277 w 1094"/>
                  <a:gd name="T87" fmla="*/ 77 h 903"/>
                  <a:gd name="T88" fmla="*/ 291 w 1094"/>
                  <a:gd name="T89" fmla="*/ 113 h 903"/>
                  <a:gd name="T90" fmla="*/ 314 w 1094"/>
                  <a:gd name="T91" fmla="*/ 149 h 903"/>
                  <a:gd name="T92" fmla="*/ 332 w 1094"/>
                  <a:gd name="T93" fmla="*/ 177 h 903"/>
                  <a:gd name="T94" fmla="*/ 364 w 1094"/>
                  <a:gd name="T95" fmla="*/ 209 h 903"/>
                  <a:gd name="T96" fmla="*/ 390 w 1094"/>
                  <a:gd name="T97" fmla="*/ 231 h 903"/>
                  <a:gd name="T98" fmla="*/ 427 w 1094"/>
                  <a:gd name="T99" fmla="*/ 259 h 903"/>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094"/>
                  <a:gd name="T151" fmla="*/ 0 h 903"/>
                  <a:gd name="T152" fmla="*/ 1094 w 1094"/>
                  <a:gd name="T153" fmla="*/ 903 h 903"/>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094" h="903">
                    <a:moveTo>
                      <a:pt x="427" y="259"/>
                    </a:moveTo>
                    <a:lnTo>
                      <a:pt x="649" y="295"/>
                    </a:lnTo>
                    <a:lnTo>
                      <a:pt x="677" y="363"/>
                    </a:lnTo>
                    <a:lnTo>
                      <a:pt x="717" y="430"/>
                    </a:lnTo>
                    <a:lnTo>
                      <a:pt x="763" y="485"/>
                    </a:lnTo>
                    <a:lnTo>
                      <a:pt x="827" y="540"/>
                    </a:lnTo>
                    <a:lnTo>
                      <a:pt x="890" y="580"/>
                    </a:lnTo>
                    <a:lnTo>
                      <a:pt x="958" y="616"/>
                    </a:lnTo>
                    <a:lnTo>
                      <a:pt x="1026" y="644"/>
                    </a:lnTo>
                    <a:lnTo>
                      <a:pt x="1094" y="666"/>
                    </a:lnTo>
                    <a:lnTo>
                      <a:pt x="1044" y="721"/>
                    </a:lnTo>
                    <a:lnTo>
                      <a:pt x="990" y="767"/>
                    </a:lnTo>
                    <a:lnTo>
                      <a:pt x="931" y="807"/>
                    </a:lnTo>
                    <a:lnTo>
                      <a:pt x="867" y="839"/>
                    </a:lnTo>
                    <a:lnTo>
                      <a:pt x="795" y="861"/>
                    </a:lnTo>
                    <a:lnTo>
                      <a:pt x="721" y="879"/>
                    </a:lnTo>
                    <a:lnTo>
                      <a:pt x="649" y="889"/>
                    </a:lnTo>
                    <a:lnTo>
                      <a:pt x="577" y="903"/>
                    </a:lnTo>
                    <a:lnTo>
                      <a:pt x="482" y="879"/>
                    </a:lnTo>
                    <a:lnTo>
                      <a:pt x="400" y="843"/>
                    </a:lnTo>
                    <a:lnTo>
                      <a:pt x="318" y="793"/>
                    </a:lnTo>
                    <a:lnTo>
                      <a:pt x="250" y="730"/>
                    </a:lnTo>
                    <a:lnTo>
                      <a:pt x="177" y="653"/>
                    </a:lnTo>
                    <a:lnTo>
                      <a:pt x="119" y="580"/>
                    </a:lnTo>
                    <a:lnTo>
                      <a:pt x="59" y="498"/>
                    </a:lnTo>
                    <a:lnTo>
                      <a:pt x="19" y="426"/>
                    </a:lnTo>
                    <a:lnTo>
                      <a:pt x="19" y="376"/>
                    </a:lnTo>
                    <a:lnTo>
                      <a:pt x="19" y="335"/>
                    </a:lnTo>
                    <a:lnTo>
                      <a:pt x="9" y="295"/>
                    </a:lnTo>
                    <a:lnTo>
                      <a:pt x="5" y="259"/>
                    </a:lnTo>
                    <a:lnTo>
                      <a:pt x="0" y="217"/>
                    </a:lnTo>
                    <a:lnTo>
                      <a:pt x="5" y="177"/>
                    </a:lnTo>
                    <a:lnTo>
                      <a:pt x="14" y="131"/>
                    </a:lnTo>
                    <a:lnTo>
                      <a:pt x="37" y="90"/>
                    </a:lnTo>
                    <a:lnTo>
                      <a:pt x="64" y="72"/>
                    </a:lnTo>
                    <a:lnTo>
                      <a:pt x="91" y="59"/>
                    </a:lnTo>
                    <a:lnTo>
                      <a:pt x="123" y="50"/>
                    </a:lnTo>
                    <a:lnTo>
                      <a:pt x="155" y="45"/>
                    </a:lnTo>
                    <a:lnTo>
                      <a:pt x="182" y="36"/>
                    </a:lnTo>
                    <a:lnTo>
                      <a:pt x="209" y="27"/>
                    </a:lnTo>
                    <a:lnTo>
                      <a:pt x="232" y="13"/>
                    </a:lnTo>
                    <a:lnTo>
                      <a:pt x="259" y="0"/>
                    </a:lnTo>
                    <a:lnTo>
                      <a:pt x="263" y="36"/>
                    </a:lnTo>
                    <a:lnTo>
                      <a:pt x="277" y="77"/>
                    </a:lnTo>
                    <a:lnTo>
                      <a:pt x="291" y="113"/>
                    </a:lnTo>
                    <a:lnTo>
                      <a:pt x="314" y="149"/>
                    </a:lnTo>
                    <a:lnTo>
                      <a:pt x="332" y="177"/>
                    </a:lnTo>
                    <a:lnTo>
                      <a:pt x="364" y="209"/>
                    </a:lnTo>
                    <a:lnTo>
                      <a:pt x="390" y="231"/>
                    </a:lnTo>
                    <a:lnTo>
                      <a:pt x="427" y="259"/>
                    </a:lnTo>
                    <a:close/>
                  </a:path>
                </a:pathLst>
              </a:custGeom>
              <a:solidFill>
                <a:srgbClr val="9E4F2B"/>
              </a:solidFill>
              <a:ln w="9525">
                <a:noFill/>
                <a:round/>
                <a:headEnd/>
                <a:tailEnd/>
              </a:ln>
            </p:spPr>
            <p:txBody>
              <a:bodyPr>
                <a:prstTxWarp prst="textNoShape">
                  <a:avLst/>
                </a:prstTxWarp>
              </a:bodyPr>
              <a:lstStyle/>
              <a:p>
                <a:endParaRPr lang="en-US"/>
              </a:p>
            </p:txBody>
          </p:sp>
          <p:sp>
            <p:nvSpPr>
              <p:cNvPr id="30755" name="Freeform 29"/>
              <p:cNvSpPr>
                <a:spLocks/>
              </p:cNvSpPr>
              <p:nvPr/>
            </p:nvSpPr>
            <p:spPr bwMode="auto">
              <a:xfrm>
                <a:off x="3873" y="2742"/>
                <a:ext cx="127" cy="98"/>
              </a:xfrm>
              <a:custGeom>
                <a:avLst/>
                <a:gdLst>
                  <a:gd name="T0" fmla="*/ 1125 w 1143"/>
                  <a:gd name="T1" fmla="*/ 108 h 879"/>
                  <a:gd name="T2" fmla="*/ 1134 w 1143"/>
                  <a:gd name="T3" fmla="*/ 149 h 879"/>
                  <a:gd name="T4" fmla="*/ 1143 w 1143"/>
                  <a:gd name="T5" fmla="*/ 189 h 879"/>
                  <a:gd name="T6" fmla="*/ 1143 w 1143"/>
                  <a:gd name="T7" fmla="*/ 235 h 879"/>
                  <a:gd name="T8" fmla="*/ 1143 w 1143"/>
                  <a:gd name="T9" fmla="*/ 281 h 879"/>
                  <a:gd name="T10" fmla="*/ 1134 w 1143"/>
                  <a:gd name="T11" fmla="*/ 317 h 879"/>
                  <a:gd name="T12" fmla="*/ 1120 w 1143"/>
                  <a:gd name="T13" fmla="*/ 357 h 879"/>
                  <a:gd name="T14" fmla="*/ 1097 w 1143"/>
                  <a:gd name="T15" fmla="*/ 389 h 879"/>
                  <a:gd name="T16" fmla="*/ 1070 w 1143"/>
                  <a:gd name="T17" fmla="*/ 426 h 879"/>
                  <a:gd name="T18" fmla="*/ 1088 w 1143"/>
                  <a:gd name="T19" fmla="*/ 444 h 879"/>
                  <a:gd name="T20" fmla="*/ 1052 w 1143"/>
                  <a:gd name="T21" fmla="*/ 502 h 879"/>
                  <a:gd name="T22" fmla="*/ 1015 w 1143"/>
                  <a:gd name="T23" fmla="*/ 566 h 879"/>
                  <a:gd name="T24" fmla="*/ 979 w 1143"/>
                  <a:gd name="T25" fmla="*/ 626 h 879"/>
                  <a:gd name="T26" fmla="*/ 943 w 1143"/>
                  <a:gd name="T27" fmla="*/ 684 h 879"/>
                  <a:gd name="T28" fmla="*/ 897 w 1143"/>
                  <a:gd name="T29" fmla="*/ 734 h 879"/>
                  <a:gd name="T30" fmla="*/ 848 w 1143"/>
                  <a:gd name="T31" fmla="*/ 779 h 879"/>
                  <a:gd name="T32" fmla="*/ 789 w 1143"/>
                  <a:gd name="T33" fmla="*/ 821 h 879"/>
                  <a:gd name="T34" fmla="*/ 720 w 1143"/>
                  <a:gd name="T35" fmla="*/ 847 h 879"/>
                  <a:gd name="T36" fmla="*/ 652 w 1143"/>
                  <a:gd name="T37" fmla="*/ 847 h 879"/>
                  <a:gd name="T38" fmla="*/ 584 w 1143"/>
                  <a:gd name="T39" fmla="*/ 857 h 879"/>
                  <a:gd name="T40" fmla="*/ 517 w 1143"/>
                  <a:gd name="T41" fmla="*/ 865 h 879"/>
                  <a:gd name="T42" fmla="*/ 449 w 1143"/>
                  <a:gd name="T43" fmla="*/ 879 h 879"/>
                  <a:gd name="T44" fmla="*/ 381 w 1143"/>
                  <a:gd name="T45" fmla="*/ 879 h 879"/>
                  <a:gd name="T46" fmla="*/ 313 w 1143"/>
                  <a:gd name="T47" fmla="*/ 875 h 879"/>
                  <a:gd name="T48" fmla="*/ 244 w 1143"/>
                  <a:gd name="T49" fmla="*/ 857 h 879"/>
                  <a:gd name="T50" fmla="*/ 185 w 1143"/>
                  <a:gd name="T51" fmla="*/ 829 h 879"/>
                  <a:gd name="T52" fmla="*/ 154 w 1143"/>
                  <a:gd name="T53" fmla="*/ 793 h 879"/>
                  <a:gd name="T54" fmla="*/ 122 w 1143"/>
                  <a:gd name="T55" fmla="*/ 761 h 879"/>
                  <a:gd name="T56" fmla="*/ 81 w 1143"/>
                  <a:gd name="T57" fmla="*/ 725 h 879"/>
                  <a:gd name="T58" fmla="*/ 50 w 1143"/>
                  <a:gd name="T59" fmla="*/ 693 h 879"/>
                  <a:gd name="T60" fmla="*/ 18 w 1143"/>
                  <a:gd name="T61" fmla="*/ 652 h 879"/>
                  <a:gd name="T62" fmla="*/ 4 w 1143"/>
                  <a:gd name="T63" fmla="*/ 612 h 879"/>
                  <a:gd name="T64" fmla="*/ 0 w 1143"/>
                  <a:gd name="T65" fmla="*/ 566 h 879"/>
                  <a:gd name="T66" fmla="*/ 18 w 1143"/>
                  <a:gd name="T67" fmla="*/ 516 h 879"/>
                  <a:gd name="T68" fmla="*/ 131 w 1143"/>
                  <a:gd name="T69" fmla="*/ 494 h 879"/>
                  <a:gd name="T70" fmla="*/ 226 w 1143"/>
                  <a:gd name="T71" fmla="*/ 439 h 879"/>
                  <a:gd name="T72" fmla="*/ 307 w 1143"/>
                  <a:gd name="T73" fmla="*/ 367 h 879"/>
                  <a:gd name="T74" fmla="*/ 389 w 1143"/>
                  <a:gd name="T75" fmla="*/ 289 h 879"/>
                  <a:gd name="T76" fmla="*/ 467 w 1143"/>
                  <a:gd name="T77" fmla="*/ 213 h 879"/>
                  <a:gd name="T78" fmla="*/ 562 w 1143"/>
                  <a:gd name="T79" fmla="*/ 163 h 879"/>
                  <a:gd name="T80" fmla="*/ 670 w 1143"/>
                  <a:gd name="T81" fmla="*/ 140 h 879"/>
                  <a:gd name="T82" fmla="*/ 812 w 1143"/>
                  <a:gd name="T83" fmla="*/ 167 h 879"/>
                  <a:gd name="T84" fmla="*/ 843 w 1143"/>
                  <a:gd name="T85" fmla="*/ 149 h 879"/>
                  <a:gd name="T86" fmla="*/ 875 w 1143"/>
                  <a:gd name="T87" fmla="*/ 117 h 879"/>
                  <a:gd name="T88" fmla="*/ 902 w 1143"/>
                  <a:gd name="T89" fmla="*/ 76 h 879"/>
                  <a:gd name="T90" fmla="*/ 929 w 1143"/>
                  <a:gd name="T91" fmla="*/ 40 h 879"/>
                  <a:gd name="T92" fmla="*/ 957 w 1143"/>
                  <a:gd name="T93" fmla="*/ 8 h 879"/>
                  <a:gd name="T94" fmla="*/ 983 w 1143"/>
                  <a:gd name="T95" fmla="*/ 0 h 879"/>
                  <a:gd name="T96" fmla="*/ 1021 w 1143"/>
                  <a:gd name="T97" fmla="*/ 8 h 879"/>
                  <a:gd name="T98" fmla="*/ 1070 w 1143"/>
                  <a:gd name="T99" fmla="*/ 54 h 879"/>
                  <a:gd name="T100" fmla="*/ 1125 w 1143"/>
                  <a:gd name="T101" fmla="*/ 108 h 879"/>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143"/>
                  <a:gd name="T154" fmla="*/ 0 h 879"/>
                  <a:gd name="T155" fmla="*/ 1143 w 1143"/>
                  <a:gd name="T156" fmla="*/ 879 h 879"/>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143" h="879">
                    <a:moveTo>
                      <a:pt x="1125" y="108"/>
                    </a:moveTo>
                    <a:lnTo>
                      <a:pt x="1134" y="149"/>
                    </a:lnTo>
                    <a:lnTo>
                      <a:pt x="1143" y="189"/>
                    </a:lnTo>
                    <a:lnTo>
                      <a:pt x="1143" y="235"/>
                    </a:lnTo>
                    <a:lnTo>
                      <a:pt x="1143" y="281"/>
                    </a:lnTo>
                    <a:lnTo>
                      <a:pt x="1134" y="317"/>
                    </a:lnTo>
                    <a:lnTo>
                      <a:pt x="1120" y="357"/>
                    </a:lnTo>
                    <a:lnTo>
                      <a:pt x="1097" y="389"/>
                    </a:lnTo>
                    <a:lnTo>
                      <a:pt x="1070" y="426"/>
                    </a:lnTo>
                    <a:lnTo>
                      <a:pt x="1088" y="444"/>
                    </a:lnTo>
                    <a:lnTo>
                      <a:pt x="1052" y="502"/>
                    </a:lnTo>
                    <a:lnTo>
                      <a:pt x="1015" y="566"/>
                    </a:lnTo>
                    <a:lnTo>
                      <a:pt x="979" y="626"/>
                    </a:lnTo>
                    <a:lnTo>
                      <a:pt x="943" y="684"/>
                    </a:lnTo>
                    <a:lnTo>
                      <a:pt x="897" y="734"/>
                    </a:lnTo>
                    <a:lnTo>
                      <a:pt x="848" y="779"/>
                    </a:lnTo>
                    <a:lnTo>
                      <a:pt x="789" y="821"/>
                    </a:lnTo>
                    <a:lnTo>
                      <a:pt x="720" y="847"/>
                    </a:lnTo>
                    <a:lnTo>
                      <a:pt x="652" y="847"/>
                    </a:lnTo>
                    <a:lnTo>
                      <a:pt x="584" y="857"/>
                    </a:lnTo>
                    <a:lnTo>
                      <a:pt x="517" y="865"/>
                    </a:lnTo>
                    <a:lnTo>
                      <a:pt x="449" y="879"/>
                    </a:lnTo>
                    <a:lnTo>
                      <a:pt x="381" y="879"/>
                    </a:lnTo>
                    <a:lnTo>
                      <a:pt x="313" y="875"/>
                    </a:lnTo>
                    <a:lnTo>
                      <a:pt x="244" y="857"/>
                    </a:lnTo>
                    <a:lnTo>
                      <a:pt x="185" y="829"/>
                    </a:lnTo>
                    <a:lnTo>
                      <a:pt x="154" y="793"/>
                    </a:lnTo>
                    <a:lnTo>
                      <a:pt x="122" y="761"/>
                    </a:lnTo>
                    <a:lnTo>
                      <a:pt x="81" y="725"/>
                    </a:lnTo>
                    <a:lnTo>
                      <a:pt x="50" y="693"/>
                    </a:lnTo>
                    <a:lnTo>
                      <a:pt x="18" y="652"/>
                    </a:lnTo>
                    <a:lnTo>
                      <a:pt x="4" y="612"/>
                    </a:lnTo>
                    <a:lnTo>
                      <a:pt x="0" y="566"/>
                    </a:lnTo>
                    <a:lnTo>
                      <a:pt x="18" y="516"/>
                    </a:lnTo>
                    <a:lnTo>
                      <a:pt x="131" y="494"/>
                    </a:lnTo>
                    <a:lnTo>
                      <a:pt x="226" y="439"/>
                    </a:lnTo>
                    <a:lnTo>
                      <a:pt x="307" y="367"/>
                    </a:lnTo>
                    <a:lnTo>
                      <a:pt x="389" y="289"/>
                    </a:lnTo>
                    <a:lnTo>
                      <a:pt x="467" y="213"/>
                    </a:lnTo>
                    <a:lnTo>
                      <a:pt x="562" y="163"/>
                    </a:lnTo>
                    <a:lnTo>
                      <a:pt x="670" y="140"/>
                    </a:lnTo>
                    <a:lnTo>
                      <a:pt x="812" y="167"/>
                    </a:lnTo>
                    <a:lnTo>
                      <a:pt x="843" y="149"/>
                    </a:lnTo>
                    <a:lnTo>
                      <a:pt x="875" y="117"/>
                    </a:lnTo>
                    <a:lnTo>
                      <a:pt x="902" y="76"/>
                    </a:lnTo>
                    <a:lnTo>
                      <a:pt x="929" y="40"/>
                    </a:lnTo>
                    <a:lnTo>
                      <a:pt x="957" y="8"/>
                    </a:lnTo>
                    <a:lnTo>
                      <a:pt x="983" y="0"/>
                    </a:lnTo>
                    <a:lnTo>
                      <a:pt x="1021" y="8"/>
                    </a:lnTo>
                    <a:lnTo>
                      <a:pt x="1070" y="54"/>
                    </a:lnTo>
                    <a:lnTo>
                      <a:pt x="1125" y="108"/>
                    </a:lnTo>
                    <a:close/>
                  </a:path>
                </a:pathLst>
              </a:custGeom>
              <a:solidFill>
                <a:srgbClr val="9E4F2B"/>
              </a:solidFill>
              <a:ln w="9525">
                <a:noFill/>
                <a:round/>
                <a:headEnd/>
                <a:tailEnd/>
              </a:ln>
            </p:spPr>
            <p:txBody>
              <a:bodyPr>
                <a:prstTxWarp prst="textNoShape">
                  <a:avLst/>
                </a:prstTxWarp>
              </a:bodyPr>
              <a:lstStyle/>
              <a:p>
                <a:endParaRPr lang="en-US"/>
              </a:p>
            </p:txBody>
          </p:sp>
          <p:sp>
            <p:nvSpPr>
              <p:cNvPr id="30756" name="Freeform 30"/>
              <p:cNvSpPr>
                <a:spLocks/>
              </p:cNvSpPr>
              <p:nvPr/>
            </p:nvSpPr>
            <p:spPr bwMode="auto">
              <a:xfrm>
                <a:off x="3948" y="2750"/>
                <a:ext cx="128" cy="123"/>
              </a:xfrm>
              <a:custGeom>
                <a:avLst/>
                <a:gdLst>
                  <a:gd name="T0" fmla="*/ 1148 w 1148"/>
                  <a:gd name="T1" fmla="*/ 203 h 1112"/>
                  <a:gd name="T2" fmla="*/ 1138 w 1148"/>
                  <a:gd name="T3" fmla="*/ 326 h 1112"/>
                  <a:gd name="T4" fmla="*/ 1116 w 1148"/>
                  <a:gd name="T5" fmla="*/ 458 h 1112"/>
                  <a:gd name="T6" fmla="*/ 1080 w 1148"/>
                  <a:gd name="T7" fmla="*/ 585 h 1112"/>
                  <a:gd name="T8" fmla="*/ 1035 w 1148"/>
                  <a:gd name="T9" fmla="*/ 712 h 1112"/>
                  <a:gd name="T10" fmla="*/ 967 w 1148"/>
                  <a:gd name="T11" fmla="*/ 825 h 1112"/>
                  <a:gd name="T12" fmla="*/ 885 w 1148"/>
                  <a:gd name="T13" fmla="*/ 934 h 1112"/>
                  <a:gd name="T14" fmla="*/ 785 w 1148"/>
                  <a:gd name="T15" fmla="*/ 1020 h 1112"/>
                  <a:gd name="T16" fmla="*/ 667 w 1148"/>
                  <a:gd name="T17" fmla="*/ 1088 h 1112"/>
                  <a:gd name="T18" fmla="*/ 576 w 1148"/>
                  <a:gd name="T19" fmla="*/ 1102 h 1112"/>
                  <a:gd name="T20" fmla="*/ 485 w 1148"/>
                  <a:gd name="T21" fmla="*/ 1112 h 1112"/>
                  <a:gd name="T22" fmla="*/ 395 w 1148"/>
                  <a:gd name="T23" fmla="*/ 1112 h 1112"/>
                  <a:gd name="T24" fmla="*/ 303 w 1148"/>
                  <a:gd name="T25" fmla="*/ 1106 h 1112"/>
                  <a:gd name="T26" fmla="*/ 213 w 1148"/>
                  <a:gd name="T27" fmla="*/ 1084 h 1112"/>
                  <a:gd name="T28" fmla="*/ 132 w 1148"/>
                  <a:gd name="T29" fmla="*/ 1056 h 1112"/>
                  <a:gd name="T30" fmla="*/ 59 w 1148"/>
                  <a:gd name="T31" fmla="*/ 1016 h 1112"/>
                  <a:gd name="T32" fmla="*/ 0 w 1148"/>
                  <a:gd name="T33" fmla="*/ 961 h 1112"/>
                  <a:gd name="T34" fmla="*/ 100 w 1148"/>
                  <a:gd name="T35" fmla="*/ 939 h 1112"/>
                  <a:gd name="T36" fmla="*/ 191 w 1148"/>
                  <a:gd name="T37" fmla="*/ 903 h 1112"/>
                  <a:gd name="T38" fmla="*/ 267 w 1148"/>
                  <a:gd name="T39" fmla="*/ 843 h 1112"/>
                  <a:gd name="T40" fmla="*/ 341 w 1148"/>
                  <a:gd name="T41" fmla="*/ 779 h 1112"/>
                  <a:gd name="T42" fmla="*/ 399 w 1148"/>
                  <a:gd name="T43" fmla="*/ 698 h 1112"/>
                  <a:gd name="T44" fmla="*/ 463 w 1148"/>
                  <a:gd name="T45" fmla="*/ 621 h 1112"/>
                  <a:gd name="T46" fmla="*/ 517 w 1148"/>
                  <a:gd name="T47" fmla="*/ 540 h 1112"/>
                  <a:gd name="T48" fmla="*/ 576 w 1148"/>
                  <a:gd name="T49" fmla="*/ 462 h 1112"/>
                  <a:gd name="T50" fmla="*/ 616 w 1148"/>
                  <a:gd name="T51" fmla="*/ 390 h 1112"/>
                  <a:gd name="T52" fmla="*/ 630 w 1148"/>
                  <a:gd name="T53" fmla="*/ 313 h 1112"/>
                  <a:gd name="T54" fmla="*/ 630 w 1148"/>
                  <a:gd name="T55" fmla="*/ 235 h 1112"/>
                  <a:gd name="T56" fmla="*/ 630 w 1148"/>
                  <a:gd name="T57" fmla="*/ 159 h 1112"/>
                  <a:gd name="T58" fmla="*/ 636 w 1148"/>
                  <a:gd name="T59" fmla="*/ 91 h 1112"/>
                  <a:gd name="T60" fmla="*/ 662 w 1148"/>
                  <a:gd name="T61" fmla="*/ 36 h 1112"/>
                  <a:gd name="T62" fmla="*/ 726 w 1148"/>
                  <a:gd name="T63" fmla="*/ 4 h 1112"/>
                  <a:gd name="T64" fmla="*/ 835 w 1148"/>
                  <a:gd name="T65" fmla="*/ 0 h 1112"/>
                  <a:gd name="T66" fmla="*/ 880 w 1148"/>
                  <a:gd name="T67" fmla="*/ 4 h 1112"/>
                  <a:gd name="T68" fmla="*/ 931 w 1148"/>
                  <a:gd name="T69" fmla="*/ 18 h 1112"/>
                  <a:gd name="T70" fmla="*/ 975 w 1148"/>
                  <a:gd name="T71" fmla="*/ 32 h 1112"/>
                  <a:gd name="T72" fmla="*/ 1025 w 1148"/>
                  <a:gd name="T73" fmla="*/ 59 h 1112"/>
                  <a:gd name="T74" fmla="*/ 1062 w 1148"/>
                  <a:gd name="T75" fmla="*/ 81 h 1112"/>
                  <a:gd name="T76" fmla="*/ 1098 w 1148"/>
                  <a:gd name="T77" fmla="*/ 117 h 1112"/>
                  <a:gd name="T78" fmla="*/ 1125 w 1148"/>
                  <a:gd name="T79" fmla="*/ 154 h 1112"/>
                  <a:gd name="T80" fmla="*/ 1148 w 1148"/>
                  <a:gd name="T81" fmla="*/ 203 h 1112"/>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148"/>
                  <a:gd name="T124" fmla="*/ 0 h 1112"/>
                  <a:gd name="T125" fmla="*/ 1148 w 1148"/>
                  <a:gd name="T126" fmla="*/ 1112 h 1112"/>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148" h="1112">
                    <a:moveTo>
                      <a:pt x="1148" y="203"/>
                    </a:moveTo>
                    <a:lnTo>
                      <a:pt x="1138" y="326"/>
                    </a:lnTo>
                    <a:lnTo>
                      <a:pt x="1116" y="458"/>
                    </a:lnTo>
                    <a:lnTo>
                      <a:pt x="1080" y="585"/>
                    </a:lnTo>
                    <a:lnTo>
                      <a:pt x="1035" y="712"/>
                    </a:lnTo>
                    <a:lnTo>
                      <a:pt x="967" y="825"/>
                    </a:lnTo>
                    <a:lnTo>
                      <a:pt x="885" y="934"/>
                    </a:lnTo>
                    <a:lnTo>
                      <a:pt x="785" y="1020"/>
                    </a:lnTo>
                    <a:lnTo>
                      <a:pt x="667" y="1088"/>
                    </a:lnTo>
                    <a:lnTo>
                      <a:pt x="576" y="1102"/>
                    </a:lnTo>
                    <a:lnTo>
                      <a:pt x="485" y="1112"/>
                    </a:lnTo>
                    <a:lnTo>
                      <a:pt x="395" y="1112"/>
                    </a:lnTo>
                    <a:lnTo>
                      <a:pt x="303" y="1106"/>
                    </a:lnTo>
                    <a:lnTo>
                      <a:pt x="213" y="1084"/>
                    </a:lnTo>
                    <a:lnTo>
                      <a:pt x="132" y="1056"/>
                    </a:lnTo>
                    <a:lnTo>
                      <a:pt x="59" y="1016"/>
                    </a:lnTo>
                    <a:lnTo>
                      <a:pt x="0" y="961"/>
                    </a:lnTo>
                    <a:lnTo>
                      <a:pt x="100" y="939"/>
                    </a:lnTo>
                    <a:lnTo>
                      <a:pt x="191" y="903"/>
                    </a:lnTo>
                    <a:lnTo>
                      <a:pt x="267" y="843"/>
                    </a:lnTo>
                    <a:lnTo>
                      <a:pt x="341" y="779"/>
                    </a:lnTo>
                    <a:lnTo>
                      <a:pt x="399" y="698"/>
                    </a:lnTo>
                    <a:lnTo>
                      <a:pt x="463" y="621"/>
                    </a:lnTo>
                    <a:lnTo>
                      <a:pt x="517" y="540"/>
                    </a:lnTo>
                    <a:lnTo>
                      <a:pt x="576" y="462"/>
                    </a:lnTo>
                    <a:lnTo>
                      <a:pt x="616" y="390"/>
                    </a:lnTo>
                    <a:lnTo>
                      <a:pt x="630" y="313"/>
                    </a:lnTo>
                    <a:lnTo>
                      <a:pt x="630" y="235"/>
                    </a:lnTo>
                    <a:lnTo>
                      <a:pt x="630" y="159"/>
                    </a:lnTo>
                    <a:lnTo>
                      <a:pt x="636" y="91"/>
                    </a:lnTo>
                    <a:lnTo>
                      <a:pt x="662" y="36"/>
                    </a:lnTo>
                    <a:lnTo>
                      <a:pt x="726" y="4"/>
                    </a:lnTo>
                    <a:lnTo>
                      <a:pt x="835" y="0"/>
                    </a:lnTo>
                    <a:lnTo>
                      <a:pt x="880" y="4"/>
                    </a:lnTo>
                    <a:lnTo>
                      <a:pt x="931" y="18"/>
                    </a:lnTo>
                    <a:lnTo>
                      <a:pt x="975" y="32"/>
                    </a:lnTo>
                    <a:lnTo>
                      <a:pt x="1025" y="59"/>
                    </a:lnTo>
                    <a:lnTo>
                      <a:pt x="1062" y="81"/>
                    </a:lnTo>
                    <a:lnTo>
                      <a:pt x="1098" y="117"/>
                    </a:lnTo>
                    <a:lnTo>
                      <a:pt x="1125" y="154"/>
                    </a:lnTo>
                    <a:lnTo>
                      <a:pt x="1148" y="203"/>
                    </a:lnTo>
                    <a:close/>
                  </a:path>
                </a:pathLst>
              </a:custGeom>
              <a:solidFill>
                <a:srgbClr val="9E4F2B"/>
              </a:solidFill>
              <a:ln w="9525">
                <a:noFill/>
                <a:round/>
                <a:headEnd/>
                <a:tailEnd/>
              </a:ln>
            </p:spPr>
            <p:txBody>
              <a:bodyPr>
                <a:prstTxWarp prst="textNoShape">
                  <a:avLst/>
                </a:prstTxWarp>
              </a:bodyPr>
              <a:lstStyle/>
              <a:p>
                <a:endParaRPr lang="en-US"/>
              </a:p>
            </p:txBody>
          </p:sp>
          <p:sp>
            <p:nvSpPr>
              <p:cNvPr id="30757" name="Freeform 31"/>
              <p:cNvSpPr>
                <a:spLocks/>
              </p:cNvSpPr>
              <p:nvPr/>
            </p:nvSpPr>
            <p:spPr bwMode="auto">
              <a:xfrm>
                <a:off x="5056" y="2753"/>
                <a:ext cx="107" cy="98"/>
              </a:xfrm>
              <a:custGeom>
                <a:avLst/>
                <a:gdLst>
                  <a:gd name="T0" fmla="*/ 445 w 963"/>
                  <a:gd name="T1" fmla="*/ 263 h 879"/>
                  <a:gd name="T2" fmla="*/ 490 w 963"/>
                  <a:gd name="T3" fmla="*/ 322 h 879"/>
                  <a:gd name="T4" fmla="*/ 550 w 963"/>
                  <a:gd name="T5" fmla="*/ 380 h 879"/>
                  <a:gd name="T6" fmla="*/ 608 w 963"/>
                  <a:gd name="T7" fmla="*/ 435 h 879"/>
                  <a:gd name="T8" fmla="*/ 676 w 963"/>
                  <a:gd name="T9" fmla="*/ 494 h 879"/>
                  <a:gd name="T10" fmla="*/ 740 w 963"/>
                  <a:gd name="T11" fmla="*/ 540 h 879"/>
                  <a:gd name="T12" fmla="*/ 813 w 963"/>
                  <a:gd name="T13" fmla="*/ 589 h 879"/>
                  <a:gd name="T14" fmla="*/ 881 w 963"/>
                  <a:gd name="T15" fmla="*/ 630 h 879"/>
                  <a:gd name="T16" fmla="*/ 963 w 963"/>
                  <a:gd name="T17" fmla="*/ 671 h 879"/>
                  <a:gd name="T18" fmla="*/ 889 w 963"/>
                  <a:gd name="T19" fmla="*/ 711 h 879"/>
                  <a:gd name="T20" fmla="*/ 817 w 963"/>
                  <a:gd name="T21" fmla="*/ 757 h 879"/>
                  <a:gd name="T22" fmla="*/ 740 w 963"/>
                  <a:gd name="T23" fmla="*/ 803 h 879"/>
                  <a:gd name="T24" fmla="*/ 668 w 963"/>
                  <a:gd name="T25" fmla="*/ 843 h 879"/>
                  <a:gd name="T26" fmla="*/ 586 w 963"/>
                  <a:gd name="T27" fmla="*/ 866 h 879"/>
                  <a:gd name="T28" fmla="*/ 504 w 963"/>
                  <a:gd name="T29" fmla="*/ 879 h 879"/>
                  <a:gd name="T30" fmla="*/ 418 w 963"/>
                  <a:gd name="T31" fmla="*/ 871 h 879"/>
                  <a:gd name="T32" fmla="*/ 337 w 963"/>
                  <a:gd name="T33" fmla="*/ 839 h 879"/>
                  <a:gd name="T34" fmla="*/ 277 w 963"/>
                  <a:gd name="T35" fmla="*/ 803 h 879"/>
                  <a:gd name="T36" fmla="*/ 227 w 963"/>
                  <a:gd name="T37" fmla="*/ 761 h 879"/>
                  <a:gd name="T38" fmla="*/ 173 w 963"/>
                  <a:gd name="T39" fmla="*/ 717 h 879"/>
                  <a:gd name="T40" fmla="*/ 132 w 963"/>
                  <a:gd name="T41" fmla="*/ 671 h 879"/>
                  <a:gd name="T42" fmla="*/ 86 w 963"/>
                  <a:gd name="T43" fmla="*/ 612 h 879"/>
                  <a:gd name="T44" fmla="*/ 50 w 963"/>
                  <a:gd name="T45" fmla="*/ 558 h 879"/>
                  <a:gd name="T46" fmla="*/ 24 w 963"/>
                  <a:gd name="T47" fmla="*/ 503 h 879"/>
                  <a:gd name="T48" fmla="*/ 0 w 963"/>
                  <a:gd name="T49" fmla="*/ 448 h 879"/>
                  <a:gd name="T50" fmla="*/ 0 w 963"/>
                  <a:gd name="T51" fmla="*/ 394 h 879"/>
                  <a:gd name="T52" fmla="*/ 4 w 963"/>
                  <a:gd name="T53" fmla="*/ 340 h 879"/>
                  <a:gd name="T54" fmla="*/ 10 w 963"/>
                  <a:gd name="T55" fmla="*/ 285 h 879"/>
                  <a:gd name="T56" fmla="*/ 24 w 963"/>
                  <a:gd name="T57" fmla="*/ 245 h 879"/>
                  <a:gd name="T58" fmla="*/ 32 w 963"/>
                  <a:gd name="T59" fmla="*/ 195 h 879"/>
                  <a:gd name="T60" fmla="*/ 54 w 963"/>
                  <a:gd name="T61" fmla="*/ 153 h 879"/>
                  <a:gd name="T62" fmla="*/ 78 w 963"/>
                  <a:gd name="T63" fmla="*/ 113 h 879"/>
                  <a:gd name="T64" fmla="*/ 114 w 963"/>
                  <a:gd name="T65" fmla="*/ 81 h 879"/>
                  <a:gd name="T66" fmla="*/ 132 w 963"/>
                  <a:gd name="T67" fmla="*/ 63 h 879"/>
                  <a:gd name="T68" fmla="*/ 155 w 963"/>
                  <a:gd name="T69" fmla="*/ 49 h 879"/>
                  <a:gd name="T70" fmla="*/ 182 w 963"/>
                  <a:gd name="T71" fmla="*/ 31 h 879"/>
                  <a:gd name="T72" fmla="*/ 209 w 963"/>
                  <a:gd name="T73" fmla="*/ 22 h 879"/>
                  <a:gd name="T74" fmla="*/ 236 w 963"/>
                  <a:gd name="T75" fmla="*/ 9 h 879"/>
                  <a:gd name="T76" fmla="*/ 263 w 963"/>
                  <a:gd name="T77" fmla="*/ 0 h 879"/>
                  <a:gd name="T78" fmla="*/ 295 w 963"/>
                  <a:gd name="T79" fmla="*/ 0 h 879"/>
                  <a:gd name="T80" fmla="*/ 337 w 963"/>
                  <a:gd name="T81" fmla="*/ 4 h 879"/>
                  <a:gd name="T82" fmla="*/ 445 w 963"/>
                  <a:gd name="T83" fmla="*/ 263 h 879"/>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963"/>
                  <a:gd name="T127" fmla="*/ 0 h 879"/>
                  <a:gd name="T128" fmla="*/ 963 w 963"/>
                  <a:gd name="T129" fmla="*/ 879 h 879"/>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963" h="879">
                    <a:moveTo>
                      <a:pt x="445" y="263"/>
                    </a:moveTo>
                    <a:lnTo>
                      <a:pt x="490" y="322"/>
                    </a:lnTo>
                    <a:lnTo>
                      <a:pt x="550" y="380"/>
                    </a:lnTo>
                    <a:lnTo>
                      <a:pt x="608" y="435"/>
                    </a:lnTo>
                    <a:lnTo>
                      <a:pt x="676" y="494"/>
                    </a:lnTo>
                    <a:lnTo>
                      <a:pt x="740" y="540"/>
                    </a:lnTo>
                    <a:lnTo>
                      <a:pt x="813" y="589"/>
                    </a:lnTo>
                    <a:lnTo>
                      <a:pt x="881" y="630"/>
                    </a:lnTo>
                    <a:lnTo>
                      <a:pt x="963" y="671"/>
                    </a:lnTo>
                    <a:lnTo>
                      <a:pt x="889" y="711"/>
                    </a:lnTo>
                    <a:lnTo>
                      <a:pt x="817" y="757"/>
                    </a:lnTo>
                    <a:lnTo>
                      <a:pt x="740" y="803"/>
                    </a:lnTo>
                    <a:lnTo>
                      <a:pt x="668" y="843"/>
                    </a:lnTo>
                    <a:lnTo>
                      <a:pt x="586" y="866"/>
                    </a:lnTo>
                    <a:lnTo>
                      <a:pt x="504" y="879"/>
                    </a:lnTo>
                    <a:lnTo>
                      <a:pt x="418" y="871"/>
                    </a:lnTo>
                    <a:lnTo>
                      <a:pt x="337" y="839"/>
                    </a:lnTo>
                    <a:lnTo>
                      <a:pt x="277" y="803"/>
                    </a:lnTo>
                    <a:lnTo>
                      <a:pt x="227" y="761"/>
                    </a:lnTo>
                    <a:lnTo>
                      <a:pt x="173" y="717"/>
                    </a:lnTo>
                    <a:lnTo>
                      <a:pt x="132" y="671"/>
                    </a:lnTo>
                    <a:lnTo>
                      <a:pt x="86" y="612"/>
                    </a:lnTo>
                    <a:lnTo>
                      <a:pt x="50" y="558"/>
                    </a:lnTo>
                    <a:lnTo>
                      <a:pt x="24" y="503"/>
                    </a:lnTo>
                    <a:lnTo>
                      <a:pt x="0" y="448"/>
                    </a:lnTo>
                    <a:lnTo>
                      <a:pt x="0" y="394"/>
                    </a:lnTo>
                    <a:lnTo>
                      <a:pt x="4" y="340"/>
                    </a:lnTo>
                    <a:lnTo>
                      <a:pt x="10" y="285"/>
                    </a:lnTo>
                    <a:lnTo>
                      <a:pt x="24" y="245"/>
                    </a:lnTo>
                    <a:lnTo>
                      <a:pt x="32" y="195"/>
                    </a:lnTo>
                    <a:lnTo>
                      <a:pt x="54" y="153"/>
                    </a:lnTo>
                    <a:lnTo>
                      <a:pt x="78" y="113"/>
                    </a:lnTo>
                    <a:lnTo>
                      <a:pt x="114" y="81"/>
                    </a:lnTo>
                    <a:lnTo>
                      <a:pt x="132" y="63"/>
                    </a:lnTo>
                    <a:lnTo>
                      <a:pt x="155" y="49"/>
                    </a:lnTo>
                    <a:lnTo>
                      <a:pt x="182" y="31"/>
                    </a:lnTo>
                    <a:lnTo>
                      <a:pt x="209" y="22"/>
                    </a:lnTo>
                    <a:lnTo>
                      <a:pt x="236" y="9"/>
                    </a:lnTo>
                    <a:lnTo>
                      <a:pt x="263" y="0"/>
                    </a:lnTo>
                    <a:lnTo>
                      <a:pt x="295" y="0"/>
                    </a:lnTo>
                    <a:lnTo>
                      <a:pt x="337" y="4"/>
                    </a:lnTo>
                    <a:lnTo>
                      <a:pt x="445" y="263"/>
                    </a:lnTo>
                    <a:close/>
                  </a:path>
                </a:pathLst>
              </a:custGeom>
              <a:solidFill>
                <a:srgbClr val="9E4F2B"/>
              </a:solidFill>
              <a:ln w="9525">
                <a:noFill/>
                <a:round/>
                <a:headEnd/>
                <a:tailEnd/>
              </a:ln>
            </p:spPr>
            <p:txBody>
              <a:bodyPr>
                <a:prstTxWarp prst="textNoShape">
                  <a:avLst/>
                </a:prstTxWarp>
              </a:bodyPr>
              <a:lstStyle/>
              <a:p>
                <a:endParaRPr lang="en-US"/>
              </a:p>
            </p:txBody>
          </p:sp>
          <p:sp>
            <p:nvSpPr>
              <p:cNvPr id="30758" name="Freeform 32"/>
              <p:cNvSpPr>
                <a:spLocks/>
              </p:cNvSpPr>
              <p:nvPr/>
            </p:nvSpPr>
            <p:spPr bwMode="auto">
              <a:xfrm>
                <a:off x="4043" y="3129"/>
                <a:ext cx="218" cy="175"/>
              </a:xfrm>
              <a:custGeom>
                <a:avLst/>
                <a:gdLst>
                  <a:gd name="T0" fmla="*/ 1579 w 1960"/>
                  <a:gd name="T1" fmla="*/ 1407 h 1570"/>
                  <a:gd name="T2" fmla="*/ 1511 w 1960"/>
                  <a:gd name="T3" fmla="*/ 1452 h 1570"/>
                  <a:gd name="T4" fmla="*/ 1461 w 1960"/>
                  <a:gd name="T5" fmla="*/ 1474 h 1570"/>
                  <a:gd name="T6" fmla="*/ 1447 w 1960"/>
                  <a:gd name="T7" fmla="*/ 1425 h 1570"/>
                  <a:gd name="T8" fmla="*/ 1483 w 1960"/>
                  <a:gd name="T9" fmla="*/ 1329 h 1570"/>
                  <a:gd name="T10" fmla="*/ 1520 w 1960"/>
                  <a:gd name="T11" fmla="*/ 1229 h 1570"/>
                  <a:gd name="T12" fmla="*/ 1524 w 1960"/>
                  <a:gd name="T13" fmla="*/ 1134 h 1570"/>
                  <a:gd name="T14" fmla="*/ 1456 w 1960"/>
                  <a:gd name="T15" fmla="*/ 1089 h 1570"/>
                  <a:gd name="T16" fmla="*/ 1312 w 1960"/>
                  <a:gd name="T17" fmla="*/ 1243 h 1570"/>
                  <a:gd name="T18" fmla="*/ 1152 w 1960"/>
                  <a:gd name="T19" fmla="*/ 1370 h 1570"/>
                  <a:gd name="T20" fmla="*/ 979 w 1960"/>
                  <a:gd name="T21" fmla="*/ 1470 h 1570"/>
                  <a:gd name="T22" fmla="*/ 794 w 1960"/>
                  <a:gd name="T23" fmla="*/ 1570 h 1570"/>
                  <a:gd name="T24" fmla="*/ 866 w 1960"/>
                  <a:gd name="T25" fmla="*/ 1456 h 1570"/>
                  <a:gd name="T26" fmla="*/ 943 w 1960"/>
                  <a:gd name="T27" fmla="*/ 1343 h 1570"/>
                  <a:gd name="T28" fmla="*/ 979 w 1960"/>
                  <a:gd name="T29" fmla="*/ 1221 h 1570"/>
                  <a:gd name="T30" fmla="*/ 957 w 1960"/>
                  <a:gd name="T31" fmla="*/ 1089 h 1570"/>
                  <a:gd name="T32" fmla="*/ 776 w 1960"/>
                  <a:gd name="T33" fmla="*/ 1211 h 1570"/>
                  <a:gd name="T34" fmla="*/ 576 w 1960"/>
                  <a:gd name="T35" fmla="*/ 1333 h 1570"/>
                  <a:gd name="T36" fmla="*/ 363 w 1960"/>
                  <a:gd name="T37" fmla="*/ 1438 h 1570"/>
                  <a:gd name="T38" fmla="*/ 145 w 1960"/>
                  <a:gd name="T39" fmla="*/ 1515 h 1570"/>
                  <a:gd name="T40" fmla="*/ 186 w 1960"/>
                  <a:gd name="T41" fmla="*/ 1425 h 1570"/>
                  <a:gd name="T42" fmla="*/ 259 w 1960"/>
                  <a:gd name="T43" fmla="*/ 1361 h 1570"/>
                  <a:gd name="T44" fmla="*/ 322 w 1960"/>
                  <a:gd name="T45" fmla="*/ 1297 h 1570"/>
                  <a:gd name="T46" fmla="*/ 349 w 1960"/>
                  <a:gd name="T47" fmla="*/ 1202 h 1570"/>
                  <a:gd name="T48" fmla="*/ 259 w 1960"/>
                  <a:gd name="T49" fmla="*/ 1189 h 1570"/>
                  <a:gd name="T50" fmla="*/ 172 w 1960"/>
                  <a:gd name="T51" fmla="*/ 1198 h 1570"/>
                  <a:gd name="T52" fmla="*/ 82 w 1960"/>
                  <a:gd name="T53" fmla="*/ 1216 h 1570"/>
                  <a:gd name="T54" fmla="*/ 0 w 1960"/>
                  <a:gd name="T55" fmla="*/ 1239 h 1570"/>
                  <a:gd name="T56" fmla="*/ 82 w 1960"/>
                  <a:gd name="T57" fmla="*/ 1189 h 1570"/>
                  <a:gd name="T58" fmla="*/ 182 w 1960"/>
                  <a:gd name="T59" fmla="*/ 1143 h 1570"/>
                  <a:gd name="T60" fmla="*/ 249 w 1960"/>
                  <a:gd name="T61" fmla="*/ 1076 h 1570"/>
                  <a:gd name="T62" fmla="*/ 259 w 1960"/>
                  <a:gd name="T63" fmla="*/ 980 h 1570"/>
                  <a:gd name="T64" fmla="*/ 267 w 1960"/>
                  <a:gd name="T65" fmla="*/ 930 h 1570"/>
                  <a:gd name="T66" fmla="*/ 349 w 1960"/>
                  <a:gd name="T67" fmla="*/ 903 h 1570"/>
                  <a:gd name="T68" fmla="*/ 431 w 1960"/>
                  <a:gd name="T69" fmla="*/ 876 h 1570"/>
                  <a:gd name="T70" fmla="*/ 490 w 1960"/>
                  <a:gd name="T71" fmla="*/ 821 h 1570"/>
                  <a:gd name="T72" fmla="*/ 467 w 1960"/>
                  <a:gd name="T73" fmla="*/ 739 h 1570"/>
                  <a:gd name="T74" fmla="*/ 395 w 1960"/>
                  <a:gd name="T75" fmla="*/ 717 h 1570"/>
                  <a:gd name="T76" fmla="*/ 309 w 1960"/>
                  <a:gd name="T77" fmla="*/ 713 h 1570"/>
                  <a:gd name="T78" fmla="*/ 227 w 1960"/>
                  <a:gd name="T79" fmla="*/ 703 h 1570"/>
                  <a:gd name="T80" fmla="*/ 231 w 1960"/>
                  <a:gd name="T81" fmla="*/ 649 h 1570"/>
                  <a:gd name="T82" fmla="*/ 309 w 1960"/>
                  <a:gd name="T83" fmla="*/ 621 h 1570"/>
                  <a:gd name="T84" fmla="*/ 395 w 1960"/>
                  <a:gd name="T85" fmla="*/ 617 h 1570"/>
                  <a:gd name="T86" fmla="*/ 481 w 1960"/>
                  <a:gd name="T87" fmla="*/ 608 h 1570"/>
                  <a:gd name="T88" fmla="*/ 694 w 1960"/>
                  <a:gd name="T89" fmla="*/ 531 h 1570"/>
                  <a:gd name="T90" fmla="*/ 1021 w 1960"/>
                  <a:gd name="T91" fmla="*/ 414 h 1570"/>
                  <a:gd name="T92" fmla="*/ 1334 w 1960"/>
                  <a:gd name="T93" fmla="*/ 286 h 1570"/>
                  <a:gd name="T94" fmla="*/ 1619 w 1960"/>
                  <a:gd name="T95" fmla="*/ 109 h 1570"/>
                  <a:gd name="T96" fmla="*/ 1747 w 1960"/>
                  <a:gd name="T97" fmla="*/ 187 h 1570"/>
                  <a:gd name="T98" fmla="*/ 1860 w 1960"/>
                  <a:gd name="T99" fmla="*/ 576 h 1570"/>
                  <a:gd name="T100" fmla="*/ 1960 w 1960"/>
                  <a:gd name="T101" fmla="*/ 944 h 1570"/>
                  <a:gd name="T102" fmla="*/ 1833 w 1960"/>
                  <a:gd name="T103" fmla="*/ 1261 h 1570"/>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960"/>
                  <a:gd name="T157" fmla="*/ 0 h 1570"/>
                  <a:gd name="T158" fmla="*/ 1960 w 1960"/>
                  <a:gd name="T159" fmla="*/ 1570 h 1570"/>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960" h="1570">
                    <a:moveTo>
                      <a:pt x="1625" y="1389"/>
                    </a:moveTo>
                    <a:lnTo>
                      <a:pt x="1579" y="1407"/>
                    </a:lnTo>
                    <a:lnTo>
                      <a:pt x="1538" y="1438"/>
                    </a:lnTo>
                    <a:lnTo>
                      <a:pt x="1511" y="1452"/>
                    </a:lnTo>
                    <a:lnTo>
                      <a:pt x="1488" y="1465"/>
                    </a:lnTo>
                    <a:lnTo>
                      <a:pt x="1461" y="1474"/>
                    </a:lnTo>
                    <a:lnTo>
                      <a:pt x="1438" y="1479"/>
                    </a:lnTo>
                    <a:lnTo>
                      <a:pt x="1447" y="1425"/>
                    </a:lnTo>
                    <a:lnTo>
                      <a:pt x="1465" y="1379"/>
                    </a:lnTo>
                    <a:lnTo>
                      <a:pt x="1483" y="1329"/>
                    </a:lnTo>
                    <a:lnTo>
                      <a:pt x="1506" y="1283"/>
                    </a:lnTo>
                    <a:lnTo>
                      <a:pt x="1520" y="1229"/>
                    </a:lnTo>
                    <a:lnTo>
                      <a:pt x="1529" y="1184"/>
                    </a:lnTo>
                    <a:lnTo>
                      <a:pt x="1524" y="1134"/>
                    </a:lnTo>
                    <a:lnTo>
                      <a:pt x="1511" y="1089"/>
                    </a:lnTo>
                    <a:lnTo>
                      <a:pt x="1456" y="1089"/>
                    </a:lnTo>
                    <a:lnTo>
                      <a:pt x="1384" y="1171"/>
                    </a:lnTo>
                    <a:lnTo>
                      <a:pt x="1312" y="1243"/>
                    </a:lnTo>
                    <a:lnTo>
                      <a:pt x="1230" y="1311"/>
                    </a:lnTo>
                    <a:lnTo>
                      <a:pt x="1152" y="1370"/>
                    </a:lnTo>
                    <a:lnTo>
                      <a:pt x="1066" y="1420"/>
                    </a:lnTo>
                    <a:lnTo>
                      <a:pt x="979" y="1470"/>
                    </a:lnTo>
                    <a:lnTo>
                      <a:pt x="885" y="1520"/>
                    </a:lnTo>
                    <a:lnTo>
                      <a:pt x="794" y="1570"/>
                    </a:lnTo>
                    <a:lnTo>
                      <a:pt x="830" y="1511"/>
                    </a:lnTo>
                    <a:lnTo>
                      <a:pt x="866" y="1456"/>
                    </a:lnTo>
                    <a:lnTo>
                      <a:pt x="903" y="1397"/>
                    </a:lnTo>
                    <a:lnTo>
                      <a:pt x="943" y="1343"/>
                    </a:lnTo>
                    <a:lnTo>
                      <a:pt x="967" y="1279"/>
                    </a:lnTo>
                    <a:lnTo>
                      <a:pt x="979" y="1221"/>
                    </a:lnTo>
                    <a:lnTo>
                      <a:pt x="975" y="1152"/>
                    </a:lnTo>
                    <a:lnTo>
                      <a:pt x="957" y="1089"/>
                    </a:lnTo>
                    <a:lnTo>
                      <a:pt x="866" y="1148"/>
                    </a:lnTo>
                    <a:lnTo>
                      <a:pt x="776" y="1211"/>
                    </a:lnTo>
                    <a:lnTo>
                      <a:pt x="676" y="1275"/>
                    </a:lnTo>
                    <a:lnTo>
                      <a:pt x="576" y="1333"/>
                    </a:lnTo>
                    <a:lnTo>
                      <a:pt x="467" y="1383"/>
                    </a:lnTo>
                    <a:lnTo>
                      <a:pt x="363" y="1438"/>
                    </a:lnTo>
                    <a:lnTo>
                      <a:pt x="254" y="1479"/>
                    </a:lnTo>
                    <a:lnTo>
                      <a:pt x="145" y="1515"/>
                    </a:lnTo>
                    <a:lnTo>
                      <a:pt x="158" y="1461"/>
                    </a:lnTo>
                    <a:lnTo>
                      <a:pt x="186" y="1425"/>
                    </a:lnTo>
                    <a:lnTo>
                      <a:pt x="218" y="1389"/>
                    </a:lnTo>
                    <a:lnTo>
                      <a:pt x="259" y="1361"/>
                    </a:lnTo>
                    <a:lnTo>
                      <a:pt x="290" y="1329"/>
                    </a:lnTo>
                    <a:lnTo>
                      <a:pt x="322" y="1297"/>
                    </a:lnTo>
                    <a:lnTo>
                      <a:pt x="341" y="1253"/>
                    </a:lnTo>
                    <a:lnTo>
                      <a:pt x="349" y="1202"/>
                    </a:lnTo>
                    <a:lnTo>
                      <a:pt x="304" y="1189"/>
                    </a:lnTo>
                    <a:lnTo>
                      <a:pt x="259" y="1189"/>
                    </a:lnTo>
                    <a:lnTo>
                      <a:pt x="213" y="1189"/>
                    </a:lnTo>
                    <a:lnTo>
                      <a:pt x="172" y="1198"/>
                    </a:lnTo>
                    <a:lnTo>
                      <a:pt x="127" y="1207"/>
                    </a:lnTo>
                    <a:lnTo>
                      <a:pt x="82" y="1216"/>
                    </a:lnTo>
                    <a:lnTo>
                      <a:pt x="40" y="1225"/>
                    </a:lnTo>
                    <a:lnTo>
                      <a:pt x="0" y="1239"/>
                    </a:lnTo>
                    <a:lnTo>
                      <a:pt x="36" y="1211"/>
                    </a:lnTo>
                    <a:lnTo>
                      <a:pt x="82" y="1189"/>
                    </a:lnTo>
                    <a:lnTo>
                      <a:pt x="132" y="1166"/>
                    </a:lnTo>
                    <a:lnTo>
                      <a:pt x="182" y="1143"/>
                    </a:lnTo>
                    <a:lnTo>
                      <a:pt x="218" y="1112"/>
                    </a:lnTo>
                    <a:lnTo>
                      <a:pt x="249" y="1076"/>
                    </a:lnTo>
                    <a:lnTo>
                      <a:pt x="263" y="1034"/>
                    </a:lnTo>
                    <a:lnTo>
                      <a:pt x="259" y="980"/>
                    </a:lnTo>
                    <a:lnTo>
                      <a:pt x="240" y="962"/>
                    </a:lnTo>
                    <a:lnTo>
                      <a:pt x="267" y="930"/>
                    </a:lnTo>
                    <a:lnTo>
                      <a:pt x="309" y="916"/>
                    </a:lnTo>
                    <a:lnTo>
                      <a:pt x="349" y="903"/>
                    </a:lnTo>
                    <a:lnTo>
                      <a:pt x="395" y="894"/>
                    </a:lnTo>
                    <a:lnTo>
                      <a:pt x="431" y="876"/>
                    </a:lnTo>
                    <a:lnTo>
                      <a:pt x="467" y="858"/>
                    </a:lnTo>
                    <a:lnTo>
                      <a:pt x="490" y="821"/>
                    </a:lnTo>
                    <a:lnTo>
                      <a:pt x="499" y="776"/>
                    </a:lnTo>
                    <a:lnTo>
                      <a:pt x="467" y="739"/>
                    </a:lnTo>
                    <a:lnTo>
                      <a:pt x="435" y="727"/>
                    </a:lnTo>
                    <a:lnTo>
                      <a:pt x="395" y="717"/>
                    </a:lnTo>
                    <a:lnTo>
                      <a:pt x="353" y="717"/>
                    </a:lnTo>
                    <a:lnTo>
                      <a:pt x="309" y="713"/>
                    </a:lnTo>
                    <a:lnTo>
                      <a:pt x="267" y="713"/>
                    </a:lnTo>
                    <a:lnTo>
                      <a:pt x="227" y="703"/>
                    </a:lnTo>
                    <a:lnTo>
                      <a:pt x="200" y="685"/>
                    </a:lnTo>
                    <a:lnTo>
                      <a:pt x="231" y="649"/>
                    </a:lnTo>
                    <a:lnTo>
                      <a:pt x="267" y="631"/>
                    </a:lnTo>
                    <a:lnTo>
                      <a:pt x="309" y="621"/>
                    </a:lnTo>
                    <a:lnTo>
                      <a:pt x="353" y="621"/>
                    </a:lnTo>
                    <a:lnTo>
                      <a:pt x="395" y="617"/>
                    </a:lnTo>
                    <a:lnTo>
                      <a:pt x="435" y="617"/>
                    </a:lnTo>
                    <a:lnTo>
                      <a:pt x="481" y="608"/>
                    </a:lnTo>
                    <a:lnTo>
                      <a:pt x="535" y="590"/>
                    </a:lnTo>
                    <a:lnTo>
                      <a:pt x="694" y="531"/>
                    </a:lnTo>
                    <a:lnTo>
                      <a:pt x="857" y="472"/>
                    </a:lnTo>
                    <a:lnTo>
                      <a:pt x="1021" y="414"/>
                    </a:lnTo>
                    <a:lnTo>
                      <a:pt x="1184" y="358"/>
                    </a:lnTo>
                    <a:lnTo>
                      <a:pt x="1334" y="286"/>
                    </a:lnTo>
                    <a:lnTo>
                      <a:pt x="1483" y="209"/>
                    </a:lnTo>
                    <a:lnTo>
                      <a:pt x="1619" y="109"/>
                    </a:lnTo>
                    <a:lnTo>
                      <a:pt x="1751" y="0"/>
                    </a:lnTo>
                    <a:lnTo>
                      <a:pt x="1747" y="187"/>
                    </a:lnTo>
                    <a:lnTo>
                      <a:pt x="1792" y="382"/>
                    </a:lnTo>
                    <a:lnTo>
                      <a:pt x="1860" y="576"/>
                    </a:lnTo>
                    <a:lnTo>
                      <a:pt x="1928" y="767"/>
                    </a:lnTo>
                    <a:lnTo>
                      <a:pt x="1960" y="944"/>
                    </a:lnTo>
                    <a:lnTo>
                      <a:pt x="1938" y="1112"/>
                    </a:lnTo>
                    <a:lnTo>
                      <a:pt x="1833" y="1261"/>
                    </a:lnTo>
                    <a:lnTo>
                      <a:pt x="1625" y="1389"/>
                    </a:lnTo>
                    <a:close/>
                  </a:path>
                </a:pathLst>
              </a:custGeom>
              <a:solidFill>
                <a:srgbClr val="CC3300"/>
              </a:solidFill>
              <a:ln w="9525">
                <a:noFill/>
                <a:round/>
                <a:headEnd/>
                <a:tailEnd/>
              </a:ln>
            </p:spPr>
            <p:txBody>
              <a:bodyPr>
                <a:prstTxWarp prst="textNoShape">
                  <a:avLst/>
                </a:prstTxWarp>
              </a:bodyPr>
              <a:lstStyle/>
              <a:p>
                <a:endParaRPr lang="en-US"/>
              </a:p>
            </p:txBody>
          </p:sp>
          <p:sp>
            <p:nvSpPr>
              <p:cNvPr id="30759" name="Freeform 33"/>
              <p:cNvSpPr>
                <a:spLocks/>
              </p:cNvSpPr>
              <p:nvPr/>
            </p:nvSpPr>
            <p:spPr bwMode="auto">
              <a:xfrm>
                <a:off x="3834" y="3183"/>
                <a:ext cx="238" cy="94"/>
              </a:xfrm>
              <a:custGeom>
                <a:avLst/>
                <a:gdLst>
                  <a:gd name="T0" fmla="*/ 1180 w 2142"/>
                  <a:gd name="T1" fmla="*/ 246 h 852"/>
                  <a:gd name="T2" fmla="*/ 1371 w 2142"/>
                  <a:gd name="T3" fmla="*/ 236 h 852"/>
                  <a:gd name="T4" fmla="*/ 1574 w 2142"/>
                  <a:gd name="T5" fmla="*/ 232 h 852"/>
                  <a:gd name="T6" fmla="*/ 1770 w 2142"/>
                  <a:gd name="T7" fmla="*/ 218 h 852"/>
                  <a:gd name="T8" fmla="*/ 1865 w 2142"/>
                  <a:gd name="T9" fmla="*/ 226 h 852"/>
                  <a:gd name="T10" fmla="*/ 1892 w 2142"/>
                  <a:gd name="T11" fmla="*/ 258 h 852"/>
                  <a:gd name="T12" fmla="*/ 1955 w 2142"/>
                  <a:gd name="T13" fmla="*/ 290 h 852"/>
                  <a:gd name="T14" fmla="*/ 2142 w 2142"/>
                  <a:gd name="T15" fmla="*/ 313 h 852"/>
                  <a:gd name="T16" fmla="*/ 2073 w 2142"/>
                  <a:gd name="T17" fmla="*/ 372 h 852"/>
                  <a:gd name="T18" fmla="*/ 1973 w 2142"/>
                  <a:gd name="T19" fmla="*/ 404 h 852"/>
                  <a:gd name="T20" fmla="*/ 1897 w 2142"/>
                  <a:gd name="T21" fmla="*/ 435 h 852"/>
                  <a:gd name="T22" fmla="*/ 1919 w 2142"/>
                  <a:gd name="T23" fmla="*/ 535 h 852"/>
                  <a:gd name="T24" fmla="*/ 1961 w 2142"/>
                  <a:gd name="T25" fmla="*/ 545 h 852"/>
                  <a:gd name="T26" fmla="*/ 1991 w 2142"/>
                  <a:gd name="T27" fmla="*/ 571 h 852"/>
                  <a:gd name="T28" fmla="*/ 1851 w 2142"/>
                  <a:gd name="T29" fmla="*/ 631 h 852"/>
                  <a:gd name="T30" fmla="*/ 1756 w 2142"/>
                  <a:gd name="T31" fmla="*/ 744 h 852"/>
                  <a:gd name="T32" fmla="*/ 1642 w 2142"/>
                  <a:gd name="T33" fmla="*/ 834 h 852"/>
                  <a:gd name="T34" fmla="*/ 1493 w 2142"/>
                  <a:gd name="T35" fmla="*/ 848 h 852"/>
                  <a:gd name="T36" fmla="*/ 1560 w 2142"/>
                  <a:gd name="T37" fmla="*/ 772 h 852"/>
                  <a:gd name="T38" fmla="*/ 1652 w 2142"/>
                  <a:gd name="T39" fmla="*/ 703 h 852"/>
                  <a:gd name="T40" fmla="*/ 1728 w 2142"/>
                  <a:gd name="T41" fmla="*/ 626 h 852"/>
                  <a:gd name="T42" fmla="*/ 1770 w 2142"/>
                  <a:gd name="T43" fmla="*/ 535 h 852"/>
                  <a:gd name="T44" fmla="*/ 1602 w 2142"/>
                  <a:gd name="T45" fmla="*/ 535 h 852"/>
                  <a:gd name="T46" fmla="*/ 1343 w 2142"/>
                  <a:gd name="T47" fmla="*/ 608 h 852"/>
                  <a:gd name="T48" fmla="*/ 1076 w 2142"/>
                  <a:gd name="T49" fmla="*/ 631 h 852"/>
                  <a:gd name="T50" fmla="*/ 807 w 2142"/>
                  <a:gd name="T51" fmla="*/ 631 h 852"/>
                  <a:gd name="T52" fmla="*/ 703 w 2142"/>
                  <a:gd name="T53" fmla="*/ 599 h 852"/>
                  <a:gd name="T54" fmla="*/ 785 w 2142"/>
                  <a:gd name="T55" fmla="*/ 563 h 852"/>
                  <a:gd name="T56" fmla="*/ 862 w 2142"/>
                  <a:gd name="T57" fmla="*/ 517 h 852"/>
                  <a:gd name="T58" fmla="*/ 894 w 2142"/>
                  <a:gd name="T59" fmla="*/ 453 h 852"/>
                  <a:gd name="T60" fmla="*/ 857 w 2142"/>
                  <a:gd name="T61" fmla="*/ 377 h 852"/>
                  <a:gd name="T62" fmla="*/ 789 w 2142"/>
                  <a:gd name="T63" fmla="*/ 363 h 852"/>
                  <a:gd name="T64" fmla="*/ 717 w 2142"/>
                  <a:gd name="T65" fmla="*/ 372 h 852"/>
                  <a:gd name="T66" fmla="*/ 639 w 2142"/>
                  <a:gd name="T67" fmla="*/ 368 h 852"/>
                  <a:gd name="T68" fmla="*/ 522 w 2142"/>
                  <a:gd name="T69" fmla="*/ 322 h 852"/>
                  <a:gd name="T70" fmla="*/ 362 w 2142"/>
                  <a:gd name="T71" fmla="*/ 254 h 852"/>
                  <a:gd name="T72" fmla="*/ 209 w 2142"/>
                  <a:gd name="T73" fmla="*/ 164 h 852"/>
                  <a:gd name="T74" fmla="*/ 69 w 2142"/>
                  <a:gd name="T75" fmla="*/ 55 h 852"/>
                  <a:gd name="T76" fmla="*/ 123 w 2142"/>
                  <a:gd name="T77" fmla="*/ 50 h 852"/>
                  <a:gd name="T78" fmla="*/ 394 w 2142"/>
                  <a:gd name="T79" fmla="*/ 122 h 852"/>
                  <a:gd name="T80" fmla="*/ 671 w 2142"/>
                  <a:gd name="T81" fmla="*/ 177 h 852"/>
                  <a:gd name="T82" fmla="*/ 948 w 2142"/>
                  <a:gd name="T83" fmla="*/ 226 h 852"/>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142"/>
                  <a:gd name="T127" fmla="*/ 0 h 852"/>
                  <a:gd name="T128" fmla="*/ 2142 w 2142"/>
                  <a:gd name="T129" fmla="*/ 852 h 852"/>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142" h="852">
                    <a:moveTo>
                      <a:pt x="1089" y="258"/>
                    </a:moveTo>
                    <a:lnTo>
                      <a:pt x="1180" y="246"/>
                    </a:lnTo>
                    <a:lnTo>
                      <a:pt x="1275" y="240"/>
                    </a:lnTo>
                    <a:lnTo>
                      <a:pt x="1371" y="236"/>
                    </a:lnTo>
                    <a:lnTo>
                      <a:pt x="1475" y="236"/>
                    </a:lnTo>
                    <a:lnTo>
                      <a:pt x="1574" y="232"/>
                    </a:lnTo>
                    <a:lnTo>
                      <a:pt x="1674" y="226"/>
                    </a:lnTo>
                    <a:lnTo>
                      <a:pt x="1770" y="218"/>
                    </a:lnTo>
                    <a:lnTo>
                      <a:pt x="1865" y="204"/>
                    </a:lnTo>
                    <a:lnTo>
                      <a:pt x="1865" y="226"/>
                    </a:lnTo>
                    <a:lnTo>
                      <a:pt x="1879" y="246"/>
                    </a:lnTo>
                    <a:lnTo>
                      <a:pt x="1892" y="258"/>
                    </a:lnTo>
                    <a:lnTo>
                      <a:pt x="1915" y="272"/>
                    </a:lnTo>
                    <a:lnTo>
                      <a:pt x="1955" y="290"/>
                    </a:lnTo>
                    <a:lnTo>
                      <a:pt x="1991" y="313"/>
                    </a:lnTo>
                    <a:lnTo>
                      <a:pt x="2142" y="313"/>
                    </a:lnTo>
                    <a:lnTo>
                      <a:pt x="2114" y="349"/>
                    </a:lnTo>
                    <a:lnTo>
                      <a:pt x="2073" y="372"/>
                    </a:lnTo>
                    <a:lnTo>
                      <a:pt x="2023" y="386"/>
                    </a:lnTo>
                    <a:lnTo>
                      <a:pt x="1973" y="404"/>
                    </a:lnTo>
                    <a:lnTo>
                      <a:pt x="1923" y="413"/>
                    </a:lnTo>
                    <a:lnTo>
                      <a:pt x="1897" y="435"/>
                    </a:lnTo>
                    <a:lnTo>
                      <a:pt x="1887" y="471"/>
                    </a:lnTo>
                    <a:lnTo>
                      <a:pt x="1919" y="535"/>
                    </a:lnTo>
                    <a:lnTo>
                      <a:pt x="1941" y="535"/>
                    </a:lnTo>
                    <a:lnTo>
                      <a:pt x="1961" y="545"/>
                    </a:lnTo>
                    <a:lnTo>
                      <a:pt x="1973" y="558"/>
                    </a:lnTo>
                    <a:lnTo>
                      <a:pt x="1991" y="571"/>
                    </a:lnTo>
                    <a:lnTo>
                      <a:pt x="1915" y="589"/>
                    </a:lnTo>
                    <a:lnTo>
                      <a:pt x="1851" y="631"/>
                    </a:lnTo>
                    <a:lnTo>
                      <a:pt x="1801" y="680"/>
                    </a:lnTo>
                    <a:lnTo>
                      <a:pt x="1756" y="744"/>
                    </a:lnTo>
                    <a:lnTo>
                      <a:pt x="1702" y="794"/>
                    </a:lnTo>
                    <a:lnTo>
                      <a:pt x="1642" y="834"/>
                    </a:lnTo>
                    <a:lnTo>
                      <a:pt x="1574" y="852"/>
                    </a:lnTo>
                    <a:lnTo>
                      <a:pt x="1493" y="848"/>
                    </a:lnTo>
                    <a:lnTo>
                      <a:pt x="1520" y="808"/>
                    </a:lnTo>
                    <a:lnTo>
                      <a:pt x="1560" y="772"/>
                    </a:lnTo>
                    <a:lnTo>
                      <a:pt x="1602" y="735"/>
                    </a:lnTo>
                    <a:lnTo>
                      <a:pt x="1652" y="703"/>
                    </a:lnTo>
                    <a:lnTo>
                      <a:pt x="1688" y="662"/>
                    </a:lnTo>
                    <a:lnTo>
                      <a:pt x="1728" y="626"/>
                    </a:lnTo>
                    <a:lnTo>
                      <a:pt x="1751" y="581"/>
                    </a:lnTo>
                    <a:lnTo>
                      <a:pt x="1770" y="535"/>
                    </a:lnTo>
                    <a:lnTo>
                      <a:pt x="1733" y="481"/>
                    </a:lnTo>
                    <a:lnTo>
                      <a:pt x="1602" y="535"/>
                    </a:lnTo>
                    <a:lnTo>
                      <a:pt x="1475" y="581"/>
                    </a:lnTo>
                    <a:lnTo>
                      <a:pt x="1343" y="608"/>
                    </a:lnTo>
                    <a:lnTo>
                      <a:pt x="1211" y="631"/>
                    </a:lnTo>
                    <a:lnTo>
                      <a:pt x="1076" y="631"/>
                    </a:lnTo>
                    <a:lnTo>
                      <a:pt x="944" y="635"/>
                    </a:lnTo>
                    <a:lnTo>
                      <a:pt x="807" y="631"/>
                    </a:lnTo>
                    <a:lnTo>
                      <a:pt x="681" y="626"/>
                    </a:lnTo>
                    <a:lnTo>
                      <a:pt x="703" y="599"/>
                    </a:lnTo>
                    <a:lnTo>
                      <a:pt x="744" y="581"/>
                    </a:lnTo>
                    <a:lnTo>
                      <a:pt x="785" y="563"/>
                    </a:lnTo>
                    <a:lnTo>
                      <a:pt x="830" y="545"/>
                    </a:lnTo>
                    <a:lnTo>
                      <a:pt x="862" y="517"/>
                    </a:lnTo>
                    <a:lnTo>
                      <a:pt x="889" y="490"/>
                    </a:lnTo>
                    <a:lnTo>
                      <a:pt x="894" y="453"/>
                    </a:lnTo>
                    <a:lnTo>
                      <a:pt x="885" y="408"/>
                    </a:lnTo>
                    <a:lnTo>
                      <a:pt x="857" y="377"/>
                    </a:lnTo>
                    <a:lnTo>
                      <a:pt x="826" y="368"/>
                    </a:lnTo>
                    <a:lnTo>
                      <a:pt x="789" y="363"/>
                    </a:lnTo>
                    <a:lnTo>
                      <a:pt x="757" y="372"/>
                    </a:lnTo>
                    <a:lnTo>
                      <a:pt x="717" y="372"/>
                    </a:lnTo>
                    <a:lnTo>
                      <a:pt x="681" y="372"/>
                    </a:lnTo>
                    <a:lnTo>
                      <a:pt x="639" y="368"/>
                    </a:lnTo>
                    <a:lnTo>
                      <a:pt x="608" y="349"/>
                    </a:lnTo>
                    <a:lnTo>
                      <a:pt x="522" y="322"/>
                    </a:lnTo>
                    <a:lnTo>
                      <a:pt x="440" y="295"/>
                    </a:lnTo>
                    <a:lnTo>
                      <a:pt x="362" y="254"/>
                    </a:lnTo>
                    <a:lnTo>
                      <a:pt x="286" y="214"/>
                    </a:lnTo>
                    <a:lnTo>
                      <a:pt x="209" y="164"/>
                    </a:lnTo>
                    <a:lnTo>
                      <a:pt x="136" y="114"/>
                    </a:lnTo>
                    <a:lnTo>
                      <a:pt x="69" y="55"/>
                    </a:lnTo>
                    <a:lnTo>
                      <a:pt x="0" y="0"/>
                    </a:lnTo>
                    <a:lnTo>
                      <a:pt x="123" y="50"/>
                    </a:lnTo>
                    <a:lnTo>
                      <a:pt x="259" y="95"/>
                    </a:lnTo>
                    <a:lnTo>
                      <a:pt x="394" y="122"/>
                    </a:lnTo>
                    <a:lnTo>
                      <a:pt x="535" y="154"/>
                    </a:lnTo>
                    <a:lnTo>
                      <a:pt x="671" y="177"/>
                    </a:lnTo>
                    <a:lnTo>
                      <a:pt x="812" y="200"/>
                    </a:lnTo>
                    <a:lnTo>
                      <a:pt x="948" y="226"/>
                    </a:lnTo>
                    <a:lnTo>
                      <a:pt x="1089" y="258"/>
                    </a:lnTo>
                    <a:close/>
                  </a:path>
                </a:pathLst>
              </a:custGeom>
              <a:solidFill>
                <a:srgbClr val="CC3300"/>
              </a:solidFill>
              <a:ln w="9525">
                <a:noFill/>
                <a:round/>
                <a:headEnd/>
                <a:tailEnd/>
              </a:ln>
            </p:spPr>
            <p:txBody>
              <a:bodyPr>
                <a:prstTxWarp prst="textNoShape">
                  <a:avLst/>
                </a:prstTxWarp>
              </a:bodyPr>
              <a:lstStyle/>
              <a:p>
                <a:endParaRPr lang="en-US"/>
              </a:p>
            </p:txBody>
          </p:sp>
          <p:sp>
            <p:nvSpPr>
              <p:cNvPr id="30760" name="Freeform 146"/>
              <p:cNvSpPr>
                <a:spLocks/>
              </p:cNvSpPr>
              <p:nvPr/>
            </p:nvSpPr>
            <p:spPr bwMode="auto">
              <a:xfrm>
                <a:off x="4336" y="1758"/>
                <a:ext cx="78" cy="274"/>
              </a:xfrm>
              <a:custGeom>
                <a:avLst/>
                <a:gdLst>
                  <a:gd name="T0" fmla="*/ 44 w 78"/>
                  <a:gd name="T1" fmla="*/ 6 h 274"/>
                  <a:gd name="T2" fmla="*/ 36 w 78"/>
                  <a:gd name="T3" fmla="*/ 102 h 274"/>
                  <a:gd name="T4" fmla="*/ 0 w 78"/>
                  <a:gd name="T5" fmla="*/ 206 h 274"/>
                  <a:gd name="T6" fmla="*/ 36 w 78"/>
                  <a:gd name="T7" fmla="*/ 270 h 274"/>
                  <a:gd name="T8" fmla="*/ 56 w 78"/>
                  <a:gd name="T9" fmla="*/ 182 h 274"/>
                  <a:gd name="T10" fmla="*/ 76 w 78"/>
                  <a:gd name="T11" fmla="*/ 106 h 274"/>
                  <a:gd name="T12" fmla="*/ 44 w 78"/>
                  <a:gd name="T13" fmla="*/ 6 h 274"/>
                  <a:gd name="T14" fmla="*/ 0 60000 65536"/>
                  <a:gd name="T15" fmla="*/ 0 60000 65536"/>
                  <a:gd name="T16" fmla="*/ 0 60000 65536"/>
                  <a:gd name="T17" fmla="*/ 0 60000 65536"/>
                  <a:gd name="T18" fmla="*/ 0 60000 65536"/>
                  <a:gd name="T19" fmla="*/ 0 60000 65536"/>
                  <a:gd name="T20" fmla="*/ 0 60000 65536"/>
                  <a:gd name="T21" fmla="*/ 0 w 78"/>
                  <a:gd name="T22" fmla="*/ 0 h 274"/>
                  <a:gd name="T23" fmla="*/ 78 w 78"/>
                  <a:gd name="T24" fmla="*/ 274 h 27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8" h="274">
                    <a:moveTo>
                      <a:pt x="44" y="6"/>
                    </a:moveTo>
                    <a:cubicBezTo>
                      <a:pt x="37" y="0"/>
                      <a:pt x="43" y="69"/>
                      <a:pt x="36" y="102"/>
                    </a:cubicBezTo>
                    <a:cubicBezTo>
                      <a:pt x="29" y="135"/>
                      <a:pt x="0" y="178"/>
                      <a:pt x="0" y="206"/>
                    </a:cubicBezTo>
                    <a:cubicBezTo>
                      <a:pt x="0" y="234"/>
                      <a:pt x="27" y="274"/>
                      <a:pt x="36" y="270"/>
                    </a:cubicBezTo>
                    <a:cubicBezTo>
                      <a:pt x="45" y="266"/>
                      <a:pt x="49" y="209"/>
                      <a:pt x="56" y="182"/>
                    </a:cubicBezTo>
                    <a:cubicBezTo>
                      <a:pt x="63" y="155"/>
                      <a:pt x="78" y="135"/>
                      <a:pt x="76" y="106"/>
                    </a:cubicBezTo>
                    <a:cubicBezTo>
                      <a:pt x="74" y="77"/>
                      <a:pt x="51" y="27"/>
                      <a:pt x="44" y="6"/>
                    </a:cubicBezTo>
                    <a:close/>
                  </a:path>
                </a:pathLst>
              </a:custGeom>
              <a:solidFill>
                <a:srgbClr val="F0AE6B"/>
              </a:solidFill>
              <a:ln w="9525">
                <a:noFill/>
                <a:round/>
                <a:headEnd/>
                <a:tailEnd/>
              </a:ln>
            </p:spPr>
            <p:txBody>
              <a:bodyPr>
                <a:prstTxWarp prst="textNoShape">
                  <a:avLst/>
                </a:prstTxWarp>
              </a:bodyPr>
              <a:lstStyle/>
              <a:p>
                <a:endParaRPr lang="en-US"/>
              </a:p>
            </p:txBody>
          </p:sp>
          <p:sp>
            <p:nvSpPr>
              <p:cNvPr id="30761" name="Freeform 147" descr="1332252"/>
              <p:cNvSpPr>
                <a:spLocks/>
              </p:cNvSpPr>
              <p:nvPr/>
            </p:nvSpPr>
            <p:spPr bwMode="auto">
              <a:xfrm>
                <a:off x="4275" y="1771"/>
                <a:ext cx="96" cy="194"/>
              </a:xfrm>
              <a:custGeom>
                <a:avLst/>
                <a:gdLst>
                  <a:gd name="T0" fmla="*/ 33 w 96"/>
                  <a:gd name="T1" fmla="*/ 17 h 194"/>
                  <a:gd name="T2" fmla="*/ 89 w 96"/>
                  <a:gd name="T3" fmla="*/ 25 h 194"/>
                  <a:gd name="T4" fmla="*/ 73 w 96"/>
                  <a:gd name="T5" fmla="*/ 125 h 194"/>
                  <a:gd name="T6" fmla="*/ 33 w 96"/>
                  <a:gd name="T7" fmla="*/ 177 h 194"/>
                  <a:gd name="T8" fmla="*/ 1 w 96"/>
                  <a:gd name="T9" fmla="*/ 25 h 194"/>
                  <a:gd name="T10" fmla="*/ 33 w 96"/>
                  <a:gd name="T11" fmla="*/ 17 h 194"/>
                  <a:gd name="T12" fmla="*/ 0 60000 65536"/>
                  <a:gd name="T13" fmla="*/ 0 60000 65536"/>
                  <a:gd name="T14" fmla="*/ 0 60000 65536"/>
                  <a:gd name="T15" fmla="*/ 0 60000 65536"/>
                  <a:gd name="T16" fmla="*/ 0 60000 65536"/>
                  <a:gd name="T17" fmla="*/ 0 60000 65536"/>
                  <a:gd name="T18" fmla="*/ 0 w 96"/>
                  <a:gd name="T19" fmla="*/ 0 h 194"/>
                  <a:gd name="T20" fmla="*/ 96 w 96"/>
                  <a:gd name="T21" fmla="*/ 194 h 194"/>
                </a:gdLst>
                <a:ahLst/>
                <a:cxnLst>
                  <a:cxn ang="T12">
                    <a:pos x="T0" y="T1"/>
                  </a:cxn>
                  <a:cxn ang="T13">
                    <a:pos x="T2" y="T3"/>
                  </a:cxn>
                  <a:cxn ang="T14">
                    <a:pos x="T4" y="T5"/>
                  </a:cxn>
                  <a:cxn ang="T15">
                    <a:pos x="T6" y="T7"/>
                  </a:cxn>
                  <a:cxn ang="T16">
                    <a:pos x="T8" y="T9"/>
                  </a:cxn>
                  <a:cxn ang="T17">
                    <a:pos x="T10" y="T11"/>
                  </a:cxn>
                </a:cxnLst>
                <a:rect l="T18" t="T19" r="T20" b="T21"/>
                <a:pathLst>
                  <a:path w="96" h="194">
                    <a:moveTo>
                      <a:pt x="33" y="17"/>
                    </a:moveTo>
                    <a:cubicBezTo>
                      <a:pt x="48" y="17"/>
                      <a:pt x="82" y="7"/>
                      <a:pt x="89" y="25"/>
                    </a:cubicBezTo>
                    <a:cubicBezTo>
                      <a:pt x="96" y="43"/>
                      <a:pt x="82" y="100"/>
                      <a:pt x="73" y="125"/>
                    </a:cubicBezTo>
                    <a:cubicBezTo>
                      <a:pt x="64" y="150"/>
                      <a:pt x="45" y="194"/>
                      <a:pt x="33" y="177"/>
                    </a:cubicBezTo>
                    <a:cubicBezTo>
                      <a:pt x="21" y="160"/>
                      <a:pt x="0" y="50"/>
                      <a:pt x="1" y="25"/>
                    </a:cubicBezTo>
                    <a:cubicBezTo>
                      <a:pt x="2" y="0"/>
                      <a:pt x="18" y="17"/>
                      <a:pt x="33" y="17"/>
                    </a:cubicBezTo>
                    <a:close/>
                  </a:path>
                </a:pathLst>
              </a:custGeom>
              <a:blipFill dpi="0" rotWithShape="1">
                <a:blip r:embed="rId11"/>
                <a:srcRect/>
                <a:tile tx="0" ty="0" sx="100000" sy="100000" flip="none" algn="tl"/>
              </a:blipFill>
              <a:ln w="9525">
                <a:noFill/>
                <a:round/>
                <a:headEnd/>
                <a:tailEnd/>
              </a:ln>
            </p:spPr>
            <p:txBody>
              <a:bodyPr>
                <a:prstTxWarp prst="textNoShape">
                  <a:avLst/>
                </a:prstTxWarp>
              </a:bodyPr>
              <a:lstStyle/>
              <a:p>
                <a:endParaRPr lang="en-US"/>
              </a:p>
            </p:txBody>
          </p:sp>
          <p:sp>
            <p:nvSpPr>
              <p:cNvPr id="30762" name="Freeform 148"/>
              <p:cNvSpPr>
                <a:spLocks/>
              </p:cNvSpPr>
              <p:nvPr/>
            </p:nvSpPr>
            <p:spPr bwMode="auto">
              <a:xfrm>
                <a:off x="4344" y="1835"/>
                <a:ext cx="420" cy="183"/>
              </a:xfrm>
              <a:custGeom>
                <a:avLst/>
                <a:gdLst>
                  <a:gd name="T0" fmla="*/ 56 w 420"/>
                  <a:gd name="T1" fmla="*/ 29 h 183"/>
                  <a:gd name="T2" fmla="*/ 20 w 420"/>
                  <a:gd name="T3" fmla="*/ 145 h 183"/>
                  <a:gd name="T4" fmla="*/ 176 w 420"/>
                  <a:gd name="T5" fmla="*/ 181 h 183"/>
                  <a:gd name="T6" fmla="*/ 368 w 420"/>
                  <a:gd name="T7" fmla="*/ 157 h 183"/>
                  <a:gd name="T8" fmla="*/ 420 w 420"/>
                  <a:gd name="T9" fmla="*/ 93 h 183"/>
                  <a:gd name="T10" fmla="*/ 368 w 420"/>
                  <a:gd name="T11" fmla="*/ 9 h 183"/>
                  <a:gd name="T12" fmla="*/ 224 w 420"/>
                  <a:gd name="T13" fmla="*/ 37 h 183"/>
                  <a:gd name="T14" fmla="*/ 92 w 420"/>
                  <a:gd name="T15" fmla="*/ 33 h 183"/>
                  <a:gd name="T16" fmla="*/ 56 w 420"/>
                  <a:gd name="T17" fmla="*/ 29 h 18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20"/>
                  <a:gd name="T28" fmla="*/ 0 h 183"/>
                  <a:gd name="T29" fmla="*/ 420 w 420"/>
                  <a:gd name="T30" fmla="*/ 183 h 18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20" h="183">
                    <a:moveTo>
                      <a:pt x="56" y="29"/>
                    </a:moveTo>
                    <a:cubicBezTo>
                      <a:pt x="44" y="48"/>
                      <a:pt x="0" y="120"/>
                      <a:pt x="20" y="145"/>
                    </a:cubicBezTo>
                    <a:cubicBezTo>
                      <a:pt x="40" y="170"/>
                      <a:pt x="118" y="179"/>
                      <a:pt x="176" y="181"/>
                    </a:cubicBezTo>
                    <a:cubicBezTo>
                      <a:pt x="234" y="183"/>
                      <a:pt x="327" y="172"/>
                      <a:pt x="368" y="157"/>
                    </a:cubicBezTo>
                    <a:cubicBezTo>
                      <a:pt x="409" y="142"/>
                      <a:pt x="420" y="118"/>
                      <a:pt x="420" y="93"/>
                    </a:cubicBezTo>
                    <a:cubicBezTo>
                      <a:pt x="420" y="68"/>
                      <a:pt x="401" y="18"/>
                      <a:pt x="368" y="9"/>
                    </a:cubicBezTo>
                    <a:cubicBezTo>
                      <a:pt x="335" y="0"/>
                      <a:pt x="270" y="33"/>
                      <a:pt x="224" y="37"/>
                    </a:cubicBezTo>
                    <a:cubicBezTo>
                      <a:pt x="178" y="41"/>
                      <a:pt x="119" y="36"/>
                      <a:pt x="92" y="33"/>
                    </a:cubicBezTo>
                    <a:cubicBezTo>
                      <a:pt x="65" y="30"/>
                      <a:pt x="68" y="10"/>
                      <a:pt x="56" y="29"/>
                    </a:cubicBezTo>
                    <a:close/>
                  </a:path>
                </a:pathLst>
              </a:custGeom>
              <a:solidFill>
                <a:srgbClr val="F0AE6B"/>
              </a:solidFill>
              <a:ln w="9525">
                <a:noFill/>
                <a:round/>
                <a:headEnd/>
                <a:tailEnd/>
              </a:ln>
            </p:spPr>
            <p:txBody>
              <a:bodyPr>
                <a:prstTxWarp prst="textNoShape">
                  <a:avLst/>
                </a:prstTxWarp>
              </a:bodyPr>
              <a:lstStyle/>
              <a:p>
                <a:endParaRPr lang="en-US"/>
              </a:p>
            </p:txBody>
          </p:sp>
          <p:sp>
            <p:nvSpPr>
              <p:cNvPr id="30763" name="Freeform 145"/>
              <p:cNvSpPr>
                <a:spLocks/>
              </p:cNvSpPr>
              <p:nvPr/>
            </p:nvSpPr>
            <p:spPr bwMode="auto">
              <a:xfrm>
                <a:off x="4364" y="1953"/>
                <a:ext cx="341" cy="280"/>
              </a:xfrm>
              <a:custGeom>
                <a:avLst/>
                <a:gdLst>
                  <a:gd name="T0" fmla="*/ 44 w 341"/>
                  <a:gd name="T1" fmla="*/ 15 h 280"/>
                  <a:gd name="T2" fmla="*/ 8 w 341"/>
                  <a:gd name="T3" fmla="*/ 139 h 280"/>
                  <a:gd name="T4" fmla="*/ 92 w 341"/>
                  <a:gd name="T5" fmla="*/ 183 h 280"/>
                  <a:gd name="T6" fmla="*/ 124 w 341"/>
                  <a:gd name="T7" fmla="*/ 239 h 280"/>
                  <a:gd name="T8" fmla="*/ 180 w 341"/>
                  <a:gd name="T9" fmla="*/ 279 h 280"/>
                  <a:gd name="T10" fmla="*/ 240 w 341"/>
                  <a:gd name="T11" fmla="*/ 243 h 280"/>
                  <a:gd name="T12" fmla="*/ 252 w 341"/>
                  <a:gd name="T13" fmla="*/ 191 h 280"/>
                  <a:gd name="T14" fmla="*/ 296 w 341"/>
                  <a:gd name="T15" fmla="*/ 155 h 280"/>
                  <a:gd name="T16" fmla="*/ 340 w 341"/>
                  <a:gd name="T17" fmla="*/ 123 h 280"/>
                  <a:gd name="T18" fmla="*/ 300 w 341"/>
                  <a:gd name="T19" fmla="*/ 19 h 280"/>
                  <a:gd name="T20" fmla="*/ 136 w 341"/>
                  <a:gd name="T21" fmla="*/ 39 h 280"/>
                  <a:gd name="T22" fmla="*/ 44 w 341"/>
                  <a:gd name="T23" fmla="*/ 15 h 28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41"/>
                  <a:gd name="T37" fmla="*/ 0 h 280"/>
                  <a:gd name="T38" fmla="*/ 341 w 341"/>
                  <a:gd name="T39" fmla="*/ 280 h 28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41" h="280">
                    <a:moveTo>
                      <a:pt x="44" y="15"/>
                    </a:moveTo>
                    <a:cubicBezTo>
                      <a:pt x="23" y="32"/>
                      <a:pt x="0" y="111"/>
                      <a:pt x="8" y="139"/>
                    </a:cubicBezTo>
                    <a:cubicBezTo>
                      <a:pt x="16" y="167"/>
                      <a:pt x="73" y="166"/>
                      <a:pt x="92" y="183"/>
                    </a:cubicBezTo>
                    <a:cubicBezTo>
                      <a:pt x="111" y="200"/>
                      <a:pt x="109" y="223"/>
                      <a:pt x="124" y="239"/>
                    </a:cubicBezTo>
                    <a:cubicBezTo>
                      <a:pt x="139" y="255"/>
                      <a:pt x="161" y="278"/>
                      <a:pt x="180" y="279"/>
                    </a:cubicBezTo>
                    <a:cubicBezTo>
                      <a:pt x="199" y="280"/>
                      <a:pt x="228" y="258"/>
                      <a:pt x="240" y="243"/>
                    </a:cubicBezTo>
                    <a:cubicBezTo>
                      <a:pt x="252" y="228"/>
                      <a:pt x="243" y="206"/>
                      <a:pt x="252" y="191"/>
                    </a:cubicBezTo>
                    <a:cubicBezTo>
                      <a:pt x="261" y="176"/>
                      <a:pt x="281" y="166"/>
                      <a:pt x="296" y="155"/>
                    </a:cubicBezTo>
                    <a:cubicBezTo>
                      <a:pt x="311" y="144"/>
                      <a:pt x="339" y="146"/>
                      <a:pt x="340" y="123"/>
                    </a:cubicBezTo>
                    <a:cubicBezTo>
                      <a:pt x="341" y="100"/>
                      <a:pt x="334" y="33"/>
                      <a:pt x="300" y="19"/>
                    </a:cubicBezTo>
                    <a:cubicBezTo>
                      <a:pt x="266" y="5"/>
                      <a:pt x="179" y="40"/>
                      <a:pt x="136" y="39"/>
                    </a:cubicBezTo>
                    <a:cubicBezTo>
                      <a:pt x="93" y="38"/>
                      <a:pt x="67" y="0"/>
                      <a:pt x="44" y="15"/>
                    </a:cubicBezTo>
                    <a:close/>
                  </a:path>
                </a:pathLst>
              </a:custGeom>
              <a:solidFill>
                <a:srgbClr val="EBBB92"/>
              </a:solidFill>
              <a:ln w="9525">
                <a:noFill/>
                <a:round/>
                <a:headEnd/>
                <a:tailEnd/>
              </a:ln>
            </p:spPr>
            <p:txBody>
              <a:bodyPr>
                <a:prstTxWarp prst="textNoShape">
                  <a:avLst/>
                </a:prstTxWarp>
              </a:bodyPr>
              <a:lstStyle/>
              <a:p>
                <a:endParaRPr lang="en-US"/>
              </a:p>
            </p:txBody>
          </p:sp>
          <p:sp>
            <p:nvSpPr>
              <p:cNvPr id="30764" name="AutoShape 150"/>
              <p:cNvSpPr>
                <a:spLocks noChangeArrowheads="1"/>
              </p:cNvSpPr>
              <p:nvPr/>
            </p:nvSpPr>
            <p:spPr bwMode="auto">
              <a:xfrm>
                <a:off x="4376" y="1968"/>
                <a:ext cx="360" cy="100"/>
              </a:xfrm>
              <a:custGeom>
                <a:avLst/>
                <a:gdLst>
                  <a:gd name="T0" fmla="*/ 180 w 21600"/>
                  <a:gd name="T1" fmla="*/ 0 h 21600"/>
                  <a:gd name="T2" fmla="*/ 17 w 21600"/>
                  <a:gd name="T3" fmla="*/ 39 h 21600"/>
                  <a:gd name="T4" fmla="*/ 180 w 21600"/>
                  <a:gd name="T5" fmla="*/ 7 h 21600"/>
                  <a:gd name="T6" fmla="*/ 343 w 21600"/>
                  <a:gd name="T7" fmla="*/ 39 h 21600"/>
                  <a:gd name="T8" fmla="*/ 0 60000 65536"/>
                  <a:gd name="T9" fmla="*/ 0 60000 65536"/>
                  <a:gd name="T10" fmla="*/ 0 60000 65536"/>
                  <a:gd name="T11" fmla="*/ 0 60000 65536"/>
                  <a:gd name="T12" fmla="*/ 0 w 21600"/>
                  <a:gd name="T13" fmla="*/ 0 h 21600"/>
                  <a:gd name="T14" fmla="*/ 21600 w 21600"/>
                  <a:gd name="T15" fmla="*/ 11016 h 21600"/>
                </a:gdLst>
                <a:ahLst/>
                <a:cxnLst>
                  <a:cxn ang="T8">
                    <a:pos x="T0" y="T1"/>
                  </a:cxn>
                  <a:cxn ang="T9">
                    <a:pos x="T2" y="T3"/>
                  </a:cxn>
                  <a:cxn ang="T10">
                    <a:pos x="T4" y="T5"/>
                  </a:cxn>
                  <a:cxn ang="T11">
                    <a:pos x="T6" y="T7"/>
                  </a:cxn>
                </a:cxnLst>
                <a:rect l="T12" t="T13" r="T14" b="T15"/>
                <a:pathLst>
                  <a:path w="21600" h="21600">
                    <a:moveTo>
                      <a:pt x="1800" y="8640"/>
                    </a:moveTo>
                    <a:cubicBezTo>
                      <a:pt x="2799" y="4478"/>
                      <a:pt x="6520" y="1544"/>
                      <a:pt x="10800" y="1544"/>
                    </a:cubicBezTo>
                    <a:cubicBezTo>
                      <a:pt x="15079" y="1544"/>
                      <a:pt x="18800" y="4478"/>
                      <a:pt x="19799" y="8640"/>
                    </a:cubicBezTo>
                    <a:lnTo>
                      <a:pt x="21301" y="8279"/>
                    </a:lnTo>
                    <a:cubicBezTo>
                      <a:pt x="20136" y="3423"/>
                      <a:pt x="15793" y="0"/>
                      <a:pt x="10799" y="0"/>
                    </a:cubicBezTo>
                    <a:cubicBezTo>
                      <a:pt x="5806" y="0"/>
                      <a:pt x="1463" y="3423"/>
                      <a:pt x="298" y="8279"/>
                    </a:cubicBezTo>
                    <a:close/>
                  </a:path>
                </a:pathLst>
              </a:custGeom>
              <a:solidFill>
                <a:schemeClr val="tx1"/>
              </a:solidFill>
              <a:ln w="9525">
                <a:solidFill>
                  <a:schemeClr val="tx1"/>
                </a:solidFill>
                <a:miter lim="800000"/>
                <a:headEnd/>
                <a:tailEnd/>
              </a:ln>
            </p:spPr>
            <p:txBody>
              <a:bodyPr wrap="none" anchor="ctr">
                <a:prstTxWarp prst="textNoShape">
                  <a:avLst/>
                </a:prstTxWarp>
              </a:bodyPr>
              <a:lstStyle/>
              <a:p>
                <a:endParaRPr lang="en-US"/>
              </a:p>
            </p:txBody>
          </p:sp>
          <p:sp>
            <p:nvSpPr>
              <p:cNvPr id="30765" name="Freeform 151" descr="1332252"/>
              <p:cNvSpPr>
                <a:spLocks/>
              </p:cNvSpPr>
              <p:nvPr/>
            </p:nvSpPr>
            <p:spPr bwMode="auto">
              <a:xfrm>
                <a:off x="4738" y="1787"/>
                <a:ext cx="93" cy="151"/>
              </a:xfrm>
              <a:custGeom>
                <a:avLst/>
                <a:gdLst>
                  <a:gd name="T0" fmla="*/ 2 w 93"/>
                  <a:gd name="T1" fmla="*/ 45 h 151"/>
                  <a:gd name="T2" fmla="*/ 38 w 93"/>
                  <a:gd name="T3" fmla="*/ 133 h 151"/>
                  <a:gd name="T4" fmla="*/ 86 w 93"/>
                  <a:gd name="T5" fmla="*/ 133 h 151"/>
                  <a:gd name="T6" fmla="*/ 78 w 93"/>
                  <a:gd name="T7" fmla="*/ 21 h 151"/>
                  <a:gd name="T8" fmla="*/ 26 w 93"/>
                  <a:gd name="T9" fmla="*/ 5 h 151"/>
                  <a:gd name="T10" fmla="*/ 2 w 93"/>
                  <a:gd name="T11" fmla="*/ 45 h 151"/>
                  <a:gd name="T12" fmla="*/ 0 60000 65536"/>
                  <a:gd name="T13" fmla="*/ 0 60000 65536"/>
                  <a:gd name="T14" fmla="*/ 0 60000 65536"/>
                  <a:gd name="T15" fmla="*/ 0 60000 65536"/>
                  <a:gd name="T16" fmla="*/ 0 60000 65536"/>
                  <a:gd name="T17" fmla="*/ 0 60000 65536"/>
                  <a:gd name="T18" fmla="*/ 0 w 93"/>
                  <a:gd name="T19" fmla="*/ 0 h 151"/>
                  <a:gd name="T20" fmla="*/ 93 w 93"/>
                  <a:gd name="T21" fmla="*/ 151 h 151"/>
                </a:gdLst>
                <a:ahLst/>
                <a:cxnLst>
                  <a:cxn ang="T12">
                    <a:pos x="T0" y="T1"/>
                  </a:cxn>
                  <a:cxn ang="T13">
                    <a:pos x="T2" y="T3"/>
                  </a:cxn>
                  <a:cxn ang="T14">
                    <a:pos x="T4" y="T5"/>
                  </a:cxn>
                  <a:cxn ang="T15">
                    <a:pos x="T6" y="T7"/>
                  </a:cxn>
                  <a:cxn ang="T16">
                    <a:pos x="T8" y="T9"/>
                  </a:cxn>
                  <a:cxn ang="T17">
                    <a:pos x="T10" y="T11"/>
                  </a:cxn>
                </a:cxnLst>
                <a:rect l="T18" t="T19" r="T20" b="T21"/>
                <a:pathLst>
                  <a:path w="93" h="151">
                    <a:moveTo>
                      <a:pt x="2" y="45"/>
                    </a:moveTo>
                    <a:cubicBezTo>
                      <a:pt x="4" y="66"/>
                      <a:pt x="24" y="118"/>
                      <a:pt x="38" y="133"/>
                    </a:cubicBezTo>
                    <a:cubicBezTo>
                      <a:pt x="52" y="148"/>
                      <a:pt x="79" y="151"/>
                      <a:pt x="86" y="133"/>
                    </a:cubicBezTo>
                    <a:cubicBezTo>
                      <a:pt x="93" y="115"/>
                      <a:pt x="88" y="42"/>
                      <a:pt x="78" y="21"/>
                    </a:cubicBezTo>
                    <a:cubicBezTo>
                      <a:pt x="68" y="0"/>
                      <a:pt x="39" y="0"/>
                      <a:pt x="26" y="5"/>
                    </a:cubicBezTo>
                    <a:cubicBezTo>
                      <a:pt x="13" y="10"/>
                      <a:pt x="0" y="24"/>
                      <a:pt x="2" y="45"/>
                    </a:cubicBezTo>
                    <a:close/>
                  </a:path>
                </a:pathLst>
              </a:custGeom>
              <a:blipFill dpi="0" rotWithShape="1">
                <a:blip r:embed="rId11"/>
                <a:srcRect/>
                <a:tile tx="0" ty="0" sx="100000" sy="100000" flip="none" algn="tl"/>
              </a:blipFill>
              <a:ln w="9525">
                <a:noFill/>
                <a:round/>
                <a:headEnd/>
                <a:tailEnd/>
              </a:ln>
            </p:spPr>
            <p:txBody>
              <a:bodyPr>
                <a:prstTxWarp prst="textNoShape">
                  <a:avLst/>
                </a:prstTxWarp>
              </a:bodyPr>
              <a:lstStyle/>
              <a:p>
                <a:endParaRPr lang="en-US"/>
              </a:p>
            </p:txBody>
          </p:sp>
        </p:grpSp>
      </p:gr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grpId="0" nodeType="afterEffect">
                                  <p:stCondLst>
                                    <p:cond delay="0"/>
                                  </p:stCondLst>
                                  <p:childTnLst>
                                    <p:set>
                                      <p:cBhvr>
                                        <p:cTn id="6" dur="1" fill="hold">
                                          <p:stCondLst>
                                            <p:cond delay="0"/>
                                          </p:stCondLst>
                                        </p:cTn>
                                        <p:tgtEl>
                                          <p:spTgt spid="17412"/>
                                        </p:tgtEl>
                                        <p:attrNameLst>
                                          <p:attrName>style.visibility</p:attrName>
                                        </p:attrNameLst>
                                      </p:cBhvr>
                                      <p:to>
                                        <p:strVal val="visible"/>
                                      </p:to>
                                    </p:set>
                                    <p:animEffect transition="in" filter="blinds(horizontal)">
                                      <p:cBhvr>
                                        <p:cTn id="7" dur="500"/>
                                        <p:tgtEl>
                                          <p:spTgt spid="17412"/>
                                        </p:tgtEl>
                                      </p:cBhvr>
                                    </p:animEffect>
                                  </p:childTnLst>
                                </p:cTn>
                              </p:par>
                            </p:childTnLst>
                          </p:cTn>
                        </p:par>
                        <p:par>
                          <p:cTn id="8" fill="hold">
                            <p:stCondLst>
                              <p:cond delay="500"/>
                            </p:stCondLst>
                            <p:childTnLst>
                              <p:par>
                                <p:cTn id="9" presetID="4" presetClass="entr" presetSubtype="32" fill="hold" nodeType="afterEffect">
                                  <p:stCondLst>
                                    <p:cond delay="1000"/>
                                  </p:stCondLst>
                                  <p:childTnLst>
                                    <p:set>
                                      <p:cBhvr>
                                        <p:cTn id="10" dur="1" fill="hold">
                                          <p:stCondLst>
                                            <p:cond delay="0"/>
                                          </p:stCondLst>
                                        </p:cTn>
                                        <p:tgtEl>
                                          <p:spTgt spid="2"/>
                                        </p:tgtEl>
                                        <p:attrNameLst>
                                          <p:attrName>style.visibility</p:attrName>
                                        </p:attrNameLst>
                                      </p:cBhvr>
                                      <p:to>
                                        <p:strVal val="visible"/>
                                      </p:to>
                                    </p:set>
                                    <p:animEffect transition="in" filter="box(out)">
                                      <p:cBhvr>
                                        <p:cTn id="11" dur="500"/>
                                        <p:tgtEl>
                                          <p:spTgt spid="2"/>
                                        </p:tgtEl>
                                      </p:cBhvr>
                                    </p:animEffect>
                                  </p:childTnLst>
                                </p:cTn>
                              </p:par>
                            </p:childTnLst>
                          </p:cTn>
                        </p:par>
                        <p:par>
                          <p:cTn id="12" fill="hold">
                            <p:stCondLst>
                              <p:cond delay="2000"/>
                            </p:stCondLst>
                            <p:childTnLst>
                              <p:par>
                                <p:cTn id="13" presetID="3" presetClass="entr" presetSubtype="10" fill="hold" grpId="0" nodeType="afterEffect">
                                  <p:stCondLst>
                                    <p:cond delay="2000"/>
                                  </p:stCondLst>
                                  <p:childTnLst>
                                    <p:set>
                                      <p:cBhvr>
                                        <p:cTn id="14" dur="1" fill="hold">
                                          <p:stCondLst>
                                            <p:cond delay="0"/>
                                          </p:stCondLst>
                                        </p:cTn>
                                        <p:tgtEl>
                                          <p:spTgt spid="17568"/>
                                        </p:tgtEl>
                                        <p:attrNameLst>
                                          <p:attrName>style.visibility</p:attrName>
                                        </p:attrNameLst>
                                      </p:cBhvr>
                                      <p:to>
                                        <p:strVal val="visible"/>
                                      </p:to>
                                    </p:set>
                                    <p:animEffect transition="in" filter="blinds(horizontal)">
                                      <p:cBhvr>
                                        <p:cTn id="15" dur="500"/>
                                        <p:tgtEl>
                                          <p:spTgt spid="17568"/>
                                        </p:tgtEl>
                                      </p:cBhvr>
                                    </p:animEffect>
                                  </p:childTnLst>
                                </p:cTn>
                              </p:par>
                            </p:childTnLst>
                          </p:cTn>
                        </p:par>
                        <p:par>
                          <p:cTn id="16" fill="hold">
                            <p:stCondLst>
                              <p:cond delay="4500"/>
                            </p:stCondLst>
                            <p:childTnLst>
                              <p:par>
                                <p:cTn id="17" presetID="3" presetClass="entr" presetSubtype="10" fill="hold" grpId="0" nodeType="afterEffect">
                                  <p:stCondLst>
                                    <p:cond delay="4000"/>
                                  </p:stCondLst>
                                  <p:childTnLst>
                                    <p:set>
                                      <p:cBhvr>
                                        <p:cTn id="18" dur="1" fill="hold">
                                          <p:stCondLst>
                                            <p:cond delay="0"/>
                                          </p:stCondLst>
                                        </p:cTn>
                                        <p:tgtEl>
                                          <p:spTgt spid="17567"/>
                                        </p:tgtEl>
                                        <p:attrNameLst>
                                          <p:attrName>style.visibility</p:attrName>
                                        </p:attrNameLst>
                                      </p:cBhvr>
                                      <p:to>
                                        <p:strVal val="visible"/>
                                      </p:to>
                                    </p:set>
                                    <p:animEffect transition="in" filter="blinds(horizontal)">
                                      <p:cBhvr>
                                        <p:cTn id="19" dur="500"/>
                                        <p:tgtEl>
                                          <p:spTgt spid="17567"/>
                                        </p:tgtEl>
                                      </p:cBhvr>
                                    </p:animEffect>
                                  </p:childTnLst>
                                </p:cTn>
                              </p:par>
                            </p:childTnLst>
                          </p:cTn>
                        </p:par>
                        <p:par>
                          <p:cTn id="20" fill="hold">
                            <p:stCondLst>
                              <p:cond delay="9000"/>
                            </p:stCondLst>
                            <p:childTnLst>
                              <p:par>
                                <p:cTn id="21" presetID="3" presetClass="entr" presetSubtype="10" fill="hold" grpId="0" nodeType="afterEffect">
                                  <p:stCondLst>
                                    <p:cond delay="1000"/>
                                  </p:stCondLst>
                                  <p:childTnLst>
                                    <p:set>
                                      <p:cBhvr>
                                        <p:cTn id="22" dur="1" fill="hold">
                                          <p:stCondLst>
                                            <p:cond delay="0"/>
                                          </p:stCondLst>
                                        </p:cTn>
                                        <p:tgtEl>
                                          <p:spTgt spid="17569"/>
                                        </p:tgtEl>
                                        <p:attrNameLst>
                                          <p:attrName>style.visibility</p:attrName>
                                        </p:attrNameLst>
                                      </p:cBhvr>
                                      <p:to>
                                        <p:strVal val="visible"/>
                                      </p:to>
                                    </p:set>
                                    <p:animEffect transition="in" filter="blinds(horizontal)">
                                      <p:cBhvr>
                                        <p:cTn id="23" dur="500"/>
                                        <p:tgtEl>
                                          <p:spTgt spid="17569"/>
                                        </p:tgtEl>
                                      </p:cBhvr>
                                    </p:animEffect>
                                  </p:childTnLst>
                                </p:cTn>
                              </p:par>
                            </p:childTnLst>
                          </p:cTn>
                        </p:par>
                        <p:par>
                          <p:cTn id="24" fill="hold">
                            <p:stCondLst>
                              <p:cond delay="10500"/>
                            </p:stCondLst>
                            <p:childTnLst>
                              <p:par>
                                <p:cTn id="25" presetID="1" presetClass="exit" presetSubtype="0" fill="hold" grpId="1" nodeType="afterEffect">
                                  <p:stCondLst>
                                    <p:cond delay="1000"/>
                                  </p:stCondLst>
                                  <p:childTnLst>
                                    <p:set>
                                      <p:cBhvr>
                                        <p:cTn id="26" dur="1" fill="hold">
                                          <p:stCondLst>
                                            <p:cond delay="0"/>
                                          </p:stCondLst>
                                        </p:cTn>
                                        <p:tgtEl>
                                          <p:spTgt spid="17567"/>
                                        </p:tgtEl>
                                        <p:attrNameLst>
                                          <p:attrName>style.visibility</p:attrName>
                                        </p:attrNameLst>
                                      </p:cBhvr>
                                      <p:to>
                                        <p:strVal val="hidden"/>
                                      </p:to>
                                    </p:set>
                                  </p:childTnLst>
                                </p:cTn>
                              </p:par>
                              <p:par>
                                <p:cTn id="27" presetID="1" presetClass="exit" presetSubtype="0" fill="hold" nodeType="withEffect">
                                  <p:stCondLst>
                                    <p:cond delay="1000"/>
                                  </p:stCondLst>
                                  <p:childTnLst>
                                    <p:set>
                                      <p:cBhvr>
                                        <p:cTn id="28" dur="1" fill="hold">
                                          <p:stCondLst>
                                            <p:cond delay="0"/>
                                          </p:stCondLst>
                                        </p:cTn>
                                        <p:tgtEl>
                                          <p:spTgt spid="17566"/>
                                        </p:tgtEl>
                                        <p:attrNameLst>
                                          <p:attrName>style.visibility</p:attrName>
                                        </p:attrNameLst>
                                      </p:cBhvr>
                                      <p:to>
                                        <p:strVal val="hidden"/>
                                      </p:to>
                                    </p:set>
                                  </p:childTnLst>
                                </p:cTn>
                              </p:par>
                              <p:par>
                                <p:cTn id="29" presetID="1" presetClass="entr" presetSubtype="0" fill="hold" nodeType="withEffect">
                                  <p:stCondLst>
                                    <p:cond delay="1000"/>
                                  </p:stCondLst>
                                  <p:childTnLst>
                                    <p:set>
                                      <p:cBhvr>
                                        <p:cTn id="30" dur="1" fill="hold">
                                          <p:stCondLst>
                                            <p:cond delay="0"/>
                                          </p:stCondLst>
                                        </p:cTn>
                                        <p:tgtEl>
                                          <p:spTgt spid="17564"/>
                                        </p:tgtEl>
                                        <p:attrNameLst>
                                          <p:attrName>style.visibility</p:attrName>
                                        </p:attrNameLst>
                                      </p:cBhvr>
                                      <p:to>
                                        <p:strVal val="visible"/>
                                      </p:to>
                                    </p:set>
                                  </p:childTnLst>
                                </p:cTn>
                              </p:par>
                              <p:par>
                                <p:cTn id="31" presetID="1" presetClass="exit" presetSubtype="0" fill="hold" nodeType="withEffect">
                                  <p:stCondLst>
                                    <p:cond delay="1000"/>
                                  </p:stCondLst>
                                  <p:childTnLst>
                                    <p:set>
                                      <p:cBhvr>
                                        <p:cTn id="32" dur="1" fill="hold">
                                          <p:stCondLst>
                                            <p:cond delay="0"/>
                                          </p:stCondLst>
                                        </p:cTn>
                                        <p:tgtEl>
                                          <p:spTgt spid="2"/>
                                        </p:tgtEl>
                                        <p:attrNameLst>
                                          <p:attrName>style.visibility</p:attrName>
                                        </p:attrNameLst>
                                      </p:cBhvr>
                                      <p:to>
                                        <p:strVal val="hidden"/>
                                      </p:to>
                                    </p:set>
                                  </p:childTnLst>
                                </p:cTn>
                              </p:par>
                              <p:par>
                                <p:cTn id="33" presetID="7" presetClass="exit" presetSubtype="8" fill="hold" nodeType="withEffect">
                                  <p:stCondLst>
                                    <p:cond delay="1000"/>
                                  </p:stCondLst>
                                  <p:childTnLst>
                                    <p:anim calcmode="lin" valueType="num">
                                      <p:cBhvr additive="base">
                                        <p:cTn id="34" dur="5000"/>
                                        <p:tgtEl>
                                          <p:spTgt spid="17564"/>
                                        </p:tgtEl>
                                        <p:attrNameLst>
                                          <p:attrName>ppt_x</p:attrName>
                                        </p:attrNameLst>
                                      </p:cBhvr>
                                      <p:tavLst>
                                        <p:tav tm="0">
                                          <p:val>
                                            <p:strVal val="ppt_x"/>
                                          </p:val>
                                        </p:tav>
                                        <p:tav tm="100000">
                                          <p:val>
                                            <p:strVal val="0-ppt_w/2"/>
                                          </p:val>
                                        </p:tav>
                                      </p:tavLst>
                                    </p:anim>
                                    <p:anim calcmode="lin" valueType="num">
                                      <p:cBhvr additive="base">
                                        <p:cTn id="35" dur="5000"/>
                                        <p:tgtEl>
                                          <p:spTgt spid="17564"/>
                                        </p:tgtEl>
                                        <p:attrNameLst>
                                          <p:attrName>ppt_y</p:attrName>
                                        </p:attrNameLst>
                                      </p:cBhvr>
                                      <p:tavLst>
                                        <p:tav tm="0">
                                          <p:val>
                                            <p:strVal val="ppt_y"/>
                                          </p:val>
                                        </p:tav>
                                        <p:tav tm="100000">
                                          <p:val>
                                            <p:strVal val="ppt_y"/>
                                          </p:val>
                                        </p:tav>
                                      </p:tavLst>
                                    </p:anim>
                                    <p:set>
                                      <p:cBhvr>
                                        <p:cTn id="36" dur="1" fill="hold">
                                          <p:stCondLst>
                                            <p:cond delay="4999"/>
                                          </p:stCondLst>
                                        </p:cTn>
                                        <p:tgtEl>
                                          <p:spTgt spid="17564"/>
                                        </p:tgtEl>
                                        <p:attrNameLst>
                                          <p:attrName>style.visibility</p:attrName>
                                        </p:attrNameLst>
                                      </p:cBhvr>
                                      <p:to>
                                        <p:strVal val="hidden"/>
                                      </p:to>
                                    </p:set>
                                  </p:childTnLst>
                                </p:cTn>
                              </p:par>
                              <p:par>
                                <p:cTn id="37" presetID="7" presetClass="exit" presetSubtype="8" fill="hold" nodeType="withEffect">
                                  <p:stCondLst>
                                    <p:cond delay="1000"/>
                                  </p:stCondLst>
                                  <p:childTnLst>
                                    <p:anim calcmode="lin" valueType="num">
                                      <p:cBhvr additive="base">
                                        <p:cTn id="38" dur="5000"/>
                                        <p:tgtEl>
                                          <p:spTgt spid="17563"/>
                                        </p:tgtEl>
                                        <p:attrNameLst>
                                          <p:attrName>ppt_x</p:attrName>
                                        </p:attrNameLst>
                                      </p:cBhvr>
                                      <p:tavLst>
                                        <p:tav tm="0">
                                          <p:val>
                                            <p:strVal val="ppt_x"/>
                                          </p:val>
                                        </p:tav>
                                        <p:tav tm="100000">
                                          <p:val>
                                            <p:strVal val="0-ppt_w/2"/>
                                          </p:val>
                                        </p:tav>
                                      </p:tavLst>
                                    </p:anim>
                                    <p:anim calcmode="lin" valueType="num">
                                      <p:cBhvr additive="base">
                                        <p:cTn id="39" dur="5000"/>
                                        <p:tgtEl>
                                          <p:spTgt spid="17563"/>
                                        </p:tgtEl>
                                        <p:attrNameLst>
                                          <p:attrName>ppt_y</p:attrName>
                                        </p:attrNameLst>
                                      </p:cBhvr>
                                      <p:tavLst>
                                        <p:tav tm="0">
                                          <p:val>
                                            <p:strVal val="ppt_y"/>
                                          </p:val>
                                        </p:tav>
                                        <p:tav tm="100000">
                                          <p:val>
                                            <p:strVal val="ppt_y"/>
                                          </p:val>
                                        </p:tav>
                                      </p:tavLst>
                                    </p:anim>
                                    <p:set>
                                      <p:cBhvr>
                                        <p:cTn id="40" dur="1" fill="hold">
                                          <p:stCondLst>
                                            <p:cond delay="4999"/>
                                          </p:stCondLst>
                                        </p:cTn>
                                        <p:tgtEl>
                                          <p:spTgt spid="17563"/>
                                        </p:tgtEl>
                                        <p:attrNameLst>
                                          <p:attrName>style.visibility</p:attrName>
                                        </p:attrNameLst>
                                      </p:cBhvr>
                                      <p:to>
                                        <p:strVal val="hidden"/>
                                      </p:to>
                                    </p:set>
                                  </p:childTnLst>
                                </p:cTn>
                              </p:par>
                              <p:par>
                                <p:cTn id="41" presetID="7" presetClass="exit" presetSubtype="8" fill="hold" nodeType="withEffect">
                                  <p:stCondLst>
                                    <p:cond delay="500"/>
                                  </p:stCondLst>
                                  <p:childTnLst>
                                    <p:anim calcmode="lin" valueType="num">
                                      <p:cBhvr additive="base">
                                        <p:cTn id="42" dur="5000"/>
                                        <p:tgtEl>
                                          <p:spTgt spid="17562"/>
                                        </p:tgtEl>
                                        <p:attrNameLst>
                                          <p:attrName>ppt_x</p:attrName>
                                        </p:attrNameLst>
                                      </p:cBhvr>
                                      <p:tavLst>
                                        <p:tav tm="0">
                                          <p:val>
                                            <p:strVal val="ppt_x"/>
                                          </p:val>
                                        </p:tav>
                                        <p:tav tm="100000">
                                          <p:val>
                                            <p:strVal val="0-ppt_w/2"/>
                                          </p:val>
                                        </p:tav>
                                      </p:tavLst>
                                    </p:anim>
                                    <p:anim calcmode="lin" valueType="num">
                                      <p:cBhvr additive="base">
                                        <p:cTn id="43" dur="5000"/>
                                        <p:tgtEl>
                                          <p:spTgt spid="17562"/>
                                        </p:tgtEl>
                                        <p:attrNameLst>
                                          <p:attrName>ppt_y</p:attrName>
                                        </p:attrNameLst>
                                      </p:cBhvr>
                                      <p:tavLst>
                                        <p:tav tm="0">
                                          <p:val>
                                            <p:strVal val="ppt_y"/>
                                          </p:val>
                                        </p:tav>
                                        <p:tav tm="100000">
                                          <p:val>
                                            <p:strVal val="ppt_y"/>
                                          </p:val>
                                        </p:tav>
                                      </p:tavLst>
                                    </p:anim>
                                    <p:set>
                                      <p:cBhvr>
                                        <p:cTn id="44" dur="1" fill="hold">
                                          <p:stCondLst>
                                            <p:cond delay="4999"/>
                                          </p:stCondLst>
                                        </p:cTn>
                                        <p:tgtEl>
                                          <p:spTgt spid="1756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2" grpId="0"/>
      <p:bldP spid="17567" grpId="0" animBg="1"/>
      <p:bldP spid="17567" grpId="1" animBg="1"/>
      <p:bldP spid="17568" grpId="0"/>
      <p:bldP spid="17569" grpId="0"/>
    </p:bld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2770" name="Freeform 2"/>
          <p:cNvSpPr>
            <a:spLocks/>
          </p:cNvSpPr>
          <p:nvPr/>
        </p:nvSpPr>
        <p:spPr bwMode="auto">
          <a:xfrm>
            <a:off x="2573338" y="3898900"/>
            <a:ext cx="6350" cy="6350"/>
          </a:xfrm>
          <a:custGeom>
            <a:avLst/>
            <a:gdLst>
              <a:gd name="T0" fmla="*/ 2 w 4"/>
              <a:gd name="T1" fmla="*/ 4 h 4"/>
              <a:gd name="T2" fmla="*/ 4 w 4"/>
              <a:gd name="T3" fmla="*/ 4 h 4"/>
              <a:gd name="T4" fmla="*/ 4 w 4"/>
              <a:gd name="T5" fmla="*/ 4 h 4"/>
              <a:gd name="T6" fmla="*/ 4 w 4"/>
              <a:gd name="T7" fmla="*/ 2 h 4"/>
              <a:gd name="T8" fmla="*/ 4 w 4"/>
              <a:gd name="T9" fmla="*/ 2 h 4"/>
              <a:gd name="T10" fmla="*/ 4 w 4"/>
              <a:gd name="T11" fmla="*/ 2 h 4"/>
              <a:gd name="T12" fmla="*/ 4 w 4"/>
              <a:gd name="T13" fmla="*/ 0 h 4"/>
              <a:gd name="T14" fmla="*/ 4 w 4"/>
              <a:gd name="T15" fmla="*/ 0 h 4"/>
              <a:gd name="T16" fmla="*/ 2 w 4"/>
              <a:gd name="T17" fmla="*/ 0 h 4"/>
              <a:gd name="T18" fmla="*/ 0 w 4"/>
              <a:gd name="T19" fmla="*/ 0 h 4"/>
              <a:gd name="T20" fmla="*/ 0 w 4"/>
              <a:gd name="T21" fmla="*/ 0 h 4"/>
              <a:gd name="T22" fmla="*/ 0 w 4"/>
              <a:gd name="T23" fmla="*/ 2 h 4"/>
              <a:gd name="T24" fmla="*/ 0 w 4"/>
              <a:gd name="T25" fmla="*/ 2 h 4"/>
              <a:gd name="T26" fmla="*/ 0 w 4"/>
              <a:gd name="T27" fmla="*/ 2 h 4"/>
              <a:gd name="T28" fmla="*/ 0 w 4"/>
              <a:gd name="T29" fmla="*/ 4 h 4"/>
              <a:gd name="T30" fmla="*/ 0 w 4"/>
              <a:gd name="T31" fmla="*/ 4 h 4"/>
              <a:gd name="T32" fmla="*/ 2 w 4"/>
              <a:gd name="T33" fmla="*/ 4 h 4"/>
              <a:gd name="T34" fmla="*/ 2 w 4"/>
              <a:gd name="T35" fmla="*/ 4 h 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4"/>
              <a:gd name="T55" fmla="*/ 0 h 4"/>
              <a:gd name="T56" fmla="*/ 4 w 4"/>
              <a:gd name="T57" fmla="*/ 4 h 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4" h="4">
                <a:moveTo>
                  <a:pt x="2" y="4"/>
                </a:moveTo>
                <a:lnTo>
                  <a:pt x="4" y="4"/>
                </a:lnTo>
                <a:lnTo>
                  <a:pt x="4" y="2"/>
                </a:lnTo>
                <a:lnTo>
                  <a:pt x="4" y="0"/>
                </a:lnTo>
                <a:lnTo>
                  <a:pt x="2" y="0"/>
                </a:lnTo>
                <a:lnTo>
                  <a:pt x="0" y="0"/>
                </a:lnTo>
                <a:lnTo>
                  <a:pt x="0" y="2"/>
                </a:lnTo>
                <a:lnTo>
                  <a:pt x="0" y="4"/>
                </a:lnTo>
                <a:lnTo>
                  <a:pt x="2" y="4"/>
                </a:lnTo>
                <a:close/>
              </a:path>
            </a:pathLst>
          </a:custGeom>
          <a:solidFill>
            <a:srgbClr val="FFFFFF"/>
          </a:solidFill>
          <a:ln w="9525">
            <a:noFill/>
            <a:round/>
            <a:headEnd/>
            <a:tailEnd/>
          </a:ln>
        </p:spPr>
        <p:txBody>
          <a:bodyPr>
            <a:prstTxWarp prst="textNoShape">
              <a:avLst/>
            </a:prstTxWarp>
          </a:bodyPr>
          <a:lstStyle/>
          <a:p>
            <a:endParaRPr lang="en-US"/>
          </a:p>
        </p:txBody>
      </p:sp>
      <p:grpSp>
        <p:nvGrpSpPr>
          <p:cNvPr id="2" name="Group 3"/>
          <p:cNvGrpSpPr>
            <a:grpSpLocks/>
          </p:cNvGrpSpPr>
          <p:nvPr/>
        </p:nvGrpSpPr>
        <p:grpSpPr bwMode="auto">
          <a:xfrm>
            <a:off x="587375" y="5053013"/>
            <a:ext cx="1282700" cy="1524000"/>
            <a:chOff x="977" y="2352"/>
            <a:chExt cx="952" cy="1146"/>
          </a:xfrm>
        </p:grpSpPr>
        <p:sp>
          <p:nvSpPr>
            <p:cNvPr id="32780" name="AutoShape 4"/>
            <p:cNvSpPr>
              <a:spLocks noChangeAspect="1" noChangeArrowheads="1" noTextEdit="1"/>
            </p:cNvSpPr>
            <p:nvPr/>
          </p:nvSpPr>
          <p:spPr bwMode="auto">
            <a:xfrm>
              <a:off x="977" y="2352"/>
              <a:ext cx="952" cy="1146"/>
            </a:xfrm>
            <a:prstGeom prst="rect">
              <a:avLst/>
            </a:prstGeom>
            <a:noFill/>
            <a:ln w="9525">
              <a:noFill/>
              <a:miter lim="800000"/>
              <a:headEnd/>
              <a:tailEnd/>
            </a:ln>
          </p:spPr>
          <p:txBody>
            <a:bodyPr>
              <a:prstTxWarp prst="textNoShape">
                <a:avLst/>
              </a:prstTxWarp>
            </a:bodyPr>
            <a:lstStyle/>
            <a:p>
              <a:endParaRPr lang="en-US"/>
            </a:p>
          </p:txBody>
        </p:sp>
        <p:sp>
          <p:nvSpPr>
            <p:cNvPr id="32781" name="Freeform 5"/>
            <p:cNvSpPr>
              <a:spLocks noEditPoints="1"/>
            </p:cNvSpPr>
            <p:nvPr/>
          </p:nvSpPr>
          <p:spPr bwMode="auto">
            <a:xfrm>
              <a:off x="981" y="2358"/>
              <a:ext cx="880" cy="1062"/>
            </a:xfrm>
            <a:custGeom>
              <a:avLst/>
              <a:gdLst>
                <a:gd name="T0" fmla="*/ 836 w 880"/>
                <a:gd name="T1" fmla="*/ 386 h 1062"/>
                <a:gd name="T2" fmla="*/ 788 w 880"/>
                <a:gd name="T3" fmla="*/ 310 h 1062"/>
                <a:gd name="T4" fmla="*/ 720 w 880"/>
                <a:gd name="T5" fmla="*/ 220 h 1062"/>
                <a:gd name="T6" fmla="*/ 760 w 880"/>
                <a:gd name="T7" fmla="*/ 158 h 1062"/>
                <a:gd name="T8" fmla="*/ 750 w 880"/>
                <a:gd name="T9" fmla="*/ 122 h 1062"/>
                <a:gd name="T10" fmla="*/ 724 w 880"/>
                <a:gd name="T11" fmla="*/ 100 h 1062"/>
                <a:gd name="T12" fmla="*/ 716 w 880"/>
                <a:gd name="T13" fmla="*/ 56 h 1062"/>
                <a:gd name="T14" fmla="*/ 690 w 880"/>
                <a:gd name="T15" fmla="*/ 36 h 1062"/>
                <a:gd name="T16" fmla="*/ 642 w 880"/>
                <a:gd name="T17" fmla="*/ 0 h 1062"/>
                <a:gd name="T18" fmla="*/ 584 w 880"/>
                <a:gd name="T19" fmla="*/ 8 h 1062"/>
                <a:gd name="T20" fmla="*/ 538 w 880"/>
                <a:gd name="T21" fmla="*/ 40 h 1062"/>
                <a:gd name="T22" fmla="*/ 470 w 880"/>
                <a:gd name="T23" fmla="*/ 74 h 1062"/>
                <a:gd name="T24" fmla="*/ 470 w 880"/>
                <a:gd name="T25" fmla="*/ 106 h 1062"/>
                <a:gd name="T26" fmla="*/ 478 w 880"/>
                <a:gd name="T27" fmla="*/ 148 h 1062"/>
                <a:gd name="T28" fmla="*/ 552 w 880"/>
                <a:gd name="T29" fmla="*/ 148 h 1062"/>
                <a:gd name="T30" fmla="*/ 514 w 880"/>
                <a:gd name="T31" fmla="*/ 238 h 1062"/>
                <a:gd name="T32" fmla="*/ 514 w 880"/>
                <a:gd name="T33" fmla="*/ 334 h 1062"/>
                <a:gd name="T34" fmla="*/ 536 w 880"/>
                <a:gd name="T35" fmla="*/ 386 h 1062"/>
                <a:gd name="T36" fmla="*/ 550 w 880"/>
                <a:gd name="T37" fmla="*/ 416 h 1062"/>
                <a:gd name="T38" fmla="*/ 520 w 880"/>
                <a:gd name="T39" fmla="*/ 480 h 1062"/>
                <a:gd name="T40" fmla="*/ 416 w 880"/>
                <a:gd name="T41" fmla="*/ 534 h 1062"/>
                <a:gd name="T42" fmla="*/ 264 w 880"/>
                <a:gd name="T43" fmla="*/ 528 h 1062"/>
                <a:gd name="T44" fmla="*/ 218 w 880"/>
                <a:gd name="T45" fmla="*/ 550 h 1062"/>
                <a:gd name="T46" fmla="*/ 30 w 880"/>
                <a:gd name="T47" fmla="*/ 734 h 1062"/>
                <a:gd name="T48" fmla="*/ 44 w 880"/>
                <a:gd name="T49" fmla="*/ 792 h 1062"/>
                <a:gd name="T50" fmla="*/ 84 w 880"/>
                <a:gd name="T51" fmla="*/ 878 h 1062"/>
                <a:gd name="T52" fmla="*/ 112 w 880"/>
                <a:gd name="T53" fmla="*/ 914 h 1062"/>
                <a:gd name="T54" fmla="*/ 152 w 880"/>
                <a:gd name="T55" fmla="*/ 872 h 1062"/>
                <a:gd name="T56" fmla="*/ 202 w 880"/>
                <a:gd name="T57" fmla="*/ 896 h 1062"/>
                <a:gd name="T58" fmla="*/ 260 w 880"/>
                <a:gd name="T59" fmla="*/ 870 h 1062"/>
                <a:gd name="T60" fmla="*/ 290 w 880"/>
                <a:gd name="T61" fmla="*/ 838 h 1062"/>
                <a:gd name="T62" fmla="*/ 350 w 880"/>
                <a:gd name="T63" fmla="*/ 862 h 1062"/>
                <a:gd name="T64" fmla="*/ 356 w 880"/>
                <a:gd name="T65" fmla="*/ 838 h 1062"/>
                <a:gd name="T66" fmla="*/ 404 w 880"/>
                <a:gd name="T67" fmla="*/ 844 h 1062"/>
                <a:gd name="T68" fmla="*/ 398 w 880"/>
                <a:gd name="T69" fmla="*/ 802 h 1062"/>
                <a:gd name="T70" fmla="*/ 404 w 880"/>
                <a:gd name="T71" fmla="*/ 780 h 1062"/>
                <a:gd name="T72" fmla="*/ 448 w 880"/>
                <a:gd name="T73" fmla="*/ 774 h 1062"/>
                <a:gd name="T74" fmla="*/ 456 w 880"/>
                <a:gd name="T75" fmla="*/ 844 h 1062"/>
                <a:gd name="T76" fmla="*/ 452 w 880"/>
                <a:gd name="T77" fmla="*/ 890 h 1062"/>
                <a:gd name="T78" fmla="*/ 470 w 880"/>
                <a:gd name="T79" fmla="*/ 900 h 1062"/>
                <a:gd name="T80" fmla="*/ 520 w 880"/>
                <a:gd name="T81" fmla="*/ 924 h 1062"/>
                <a:gd name="T82" fmla="*/ 592 w 880"/>
                <a:gd name="T83" fmla="*/ 888 h 1062"/>
                <a:gd name="T84" fmla="*/ 598 w 880"/>
                <a:gd name="T85" fmla="*/ 902 h 1062"/>
                <a:gd name="T86" fmla="*/ 610 w 880"/>
                <a:gd name="T87" fmla="*/ 916 h 1062"/>
                <a:gd name="T88" fmla="*/ 604 w 880"/>
                <a:gd name="T89" fmla="*/ 982 h 1062"/>
                <a:gd name="T90" fmla="*/ 526 w 880"/>
                <a:gd name="T91" fmla="*/ 998 h 1062"/>
                <a:gd name="T92" fmla="*/ 466 w 880"/>
                <a:gd name="T93" fmla="*/ 984 h 1062"/>
                <a:gd name="T94" fmla="*/ 442 w 880"/>
                <a:gd name="T95" fmla="*/ 1036 h 1062"/>
                <a:gd name="T96" fmla="*/ 546 w 880"/>
                <a:gd name="T97" fmla="*/ 1042 h 1062"/>
                <a:gd name="T98" fmla="*/ 650 w 880"/>
                <a:gd name="T99" fmla="*/ 1058 h 1062"/>
                <a:gd name="T100" fmla="*/ 688 w 880"/>
                <a:gd name="T101" fmla="*/ 1046 h 1062"/>
                <a:gd name="T102" fmla="*/ 776 w 880"/>
                <a:gd name="T103" fmla="*/ 1038 h 1062"/>
                <a:gd name="T104" fmla="*/ 840 w 880"/>
                <a:gd name="T105" fmla="*/ 1018 h 1062"/>
                <a:gd name="T106" fmla="*/ 730 w 880"/>
                <a:gd name="T107" fmla="*/ 998 h 1062"/>
                <a:gd name="T108" fmla="*/ 654 w 880"/>
                <a:gd name="T109" fmla="*/ 918 h 1062"/>
                <a:gd name="T110" fmla="*/ 692 w 880"/>
                <a:gd name="T111" fmla="*/ 904 h 1062"/>
                <a:gd name="T112" fmla="*/ 778 w 880"/>
                <a:gd name="T113" fmla="*/ 790 h 1062"/>
                <a:gd name="T114" fmla="*/ 824 w 880"/>
                <a:gd name="T115" fmla="*/ 726 h 1062"/>
                <a:gd name="T116" fmla="*/ 880 w 880"/>
                <a:gd name="T117" fmla="*/ 568 h 1062"/>
                <a:gd name="T118" fmla="*/ 432 w 880"/>
                <a:gd name="T119" fmla="*/ 730 h 1062"/>
                <a:gd name="T120" fmla="*/ 458 w 880"/>
                <a:gd name="T121" fmla="*/ 722 h 1062"/>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880"/>
                <a:gd name="T184" fmla="*/ 0 h 1062"/>
                <a:gd name="T185" fmla="*/ 880 w 880"/>
                <a:gd name="T186" fmla="*/ 1062 h 1062"/>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880" h="1062">
                  <a:moveTo>
                    <a:pt x="878" y="542"/>
                  </a:moveTo>
                  <a:lnTo>
                    <a:pt x="876" y="516"/>
                  </a:lnTo>
                  <a:lnTo>
                    <a:pt x="876" y="502"/>
                  </a:lnTo>
                  <a:lnTo>
                    <a:pt x="874" y="486"/>
                  </a:lnTo>
                  <a:lnTo>
                    <a:pt x="872" y="472"/>
                  </a:lnTo>
                  <a:lnTo>
                    <a:pt x="868" y="460"/>
                  </a:lnTo>
                  <a:lnTo>
                    <a:pt x="864" y="446"/>
                  </a:lnTo>
                  <a:lnTo>
                    <a:pt x="858" y="434"/>
                  </a:lnTo>
                  <a:lnTo>
                    <a:pt x="852" y="422"/>
                  </a:lnTo>
                  <a:lnTo>
                    <a:pt x="846" y="410"/>
                  </a:lnTo>
                  <a:lnTo>
                    <a:pt x="844" y="404"/>
                  </a:lnTo>
                  <a:lnTo>
                    <a:pt x="842" y="396"/>
                  </a:lnTo>
                  <a:lnTo>
                    <a:pt x="838" y="392"/>
                  </a:lnTo>
                  <a:lnTo>
                    <a:pt x="836" y="386"/>
                  </a:lnTo>
                  <a:lnTo>
                    <a:pt x="834" y="380"/>
                  </a:lnTo>
                  <a:lnTo>
                    <a:pt x="830" y="374"/>
                  </a:lnTo>
                  <a:lnTo>
                    <a:pt x="826" y="368"/>
                  </a:lnTo>
                  <a:lnTo>
                    <a:pt x="822" y="364"/>
                  </a:lnTo>
                  <a:lnTo>
                    <a:pt x="820" y="358"/>
                  </a:lnTo>
                  <a:lnTo>
                    <a:pt x="818" y="354"/>
                  </a:lnTo>
                  <a:lnTo>
                    <a:pt x="818" y="348"/>
                  </a:lnTo>
                  <a:lnTo>
                    <a:pt x="814" y="344"/>
                  </a:lnTo>
                  <a:lnTo>
                    <a:pt x="810" y="338"/>
                  </a:lnTo>
                  <a:lnTo>
                    <a:pt x="808" y="332"/>
                  </a:lnTo>
                  <a:lnTo>
                    <a:pt x="804" y="326"/>
                  </a:lnTo>
                  <a:lnTo>
                    <a:pt x="798" y="320"/>
                  </a:lnTo>
                  <a:lnTo>
                    <a:pt x="792" y="314"/>
                  </a:lnTo>
                  <a:lnTo>
                    <a:pt x="788" y="310"/>
                  </a:lnTo>
                  <a:lnTo>
                    <a:pt x="782" y="304"/>
                  </a:lnTo>
                  <a:lnTo>
                    <a:pt x="776" y="300"/>
                  </a:lnTo>
                  <a:lnTo>
                    <a:pt x="770" y="288"/>
                  </a:lnTo>
                  <a:lnTo>
                    <a:pt x="762" y="278"/>
                  </a:lnTo>
                  <a:lnTo>
                    <a:pt x="750" y="268"/>
                  </a:lnTo>
                  <a:lnTo>
                    <a:pt x="740" y="260"/>
                  </a:lnTo>
                  <a:lnTo>
                    <a:pt x="728" y="250"/>
                  </a:lnTo>
                  <a:lnTo>
                    <a:pt x="720" y="240"/>
                  </a:lnTo>
                  <a:lnTo>
                    <a:pt x="714" y="230"/>
                  </a:lnTo>
                  <a:lnTo>
                    <a:pt x="710" y="216"/>
                  </a:lnTo>
                  <a:lnTo>
                    <a:pt x="712" y="218"/>
                  </a:lnTo>
                  <a:lnTo>
                    <a:pt x="714" y="218"/>
                  </a:lnTo>
                  <a:lnTo>
                    <a:pt x="718" y="218"/>
                  </a:lnTo>
                  <a:lnTo>
                    <a:pt x="720" y="220"/>
                  </a:lnTo>
                  <a:lnTo>
                    <a:pt x="722" y="220"/>
                  </a:lnTo>
                  <a:lnTo>
                    <a:pt x="724" y="220"/>
                  </a:lnTo>
                  <a:lnTo>
                    <a:pt x="728" y="220"/>
                  </a:lnTo>
                  <a:lnTo>
                    <a:pt x="730" y="220"/>
                  </a:lnTo>
                  <a:lnTo>
                    <a:pt x="736" y="216"/>
                  </a:lnTo>
                  <a:lnTo>
                    <a:pt x="742" y="210"/>
                  </a:lnTo>
                  <a:lnTo>
                    <a:pt x="748" y="206"/>
                  </a:lnTo>
                  <a:lnTo>
                    <a:pt x="752" y="200"/>
                  </a:lnTo>
                  <a:lnTo>
                    <a:pt x="756" y="194"/>
                  </a:lnTo>
                  <a:lnTo>
                    <a:pt x="758" y="186"/>
                  </a:lnTo>
                  <a:lnTo>
                    <a:pt x="760" y="180"/>
                  </a:lnTo>
                  <a:lnTo>
                    <a:pt x="762" y="172"/>
                  </a:lnTo>
                  <a:lnTo>
                    <a:pt x="762" y="166"/>
                  </a:lnTo>
                  <a:lnTo>
                    <a:pt x="760" y="158"/>
                  </a:lnTo>
                  <a:lnTo>
                    <a:pt x="756" y="152"/>
                  </a:lnTo>
                  <a:lnTo>
                    <a:pt x="754" y="146"/>
                  </a:lnTo>
                  <a:lnTo>
                    <a:pt x="748" y="140"/>
                  </a:lnTo>
                  <a:lnTo>
                    <a:pt x="744" y="136"/>
                  </a:lnTo>
                  <a:lnTo>
                    <a:pt x="738" y="132"/>
                  </a:lnTo>
                  <a:lnTo>
                    <a:pt x="732" y="128"/>
                  </a:lnTo>
                  <a:lnTo>
                    <a:pt x="732" y="126"/>
                  </a:lnTo>
                  <a:lnTo>
                    <a:pt x="734" y="126"/>
                  </a:lnTo>
                  <a:lnTo>
                    <a:pt x="736" y="124"/>
                  </a:lnTo>
                  <a:lnTo>
                    <a:pt x="738" y="124"/>
                  </a:lnTo>
                  <a:lnTo>
                    <a:pt x="740" y="122"/>
                  </a:lnTo>
                  <a:lnTo>
                    <a:pt x="744" y="122"/>
                  </a:lnTo>
                  <a:lnTo>
                    <a:pt x="746" y="122"/>
                  </a:lnTo>
                  <a:lnTo>
                    <a:pt x="750" y="122"/>
                  </a:lnTo>
                  <a:lnTo>
                    <a:pt x="752" y="122"/>
                  </a:lnTo>
                  <a:lnTo>
                    <a:pt x="754" y="122"/>
                  </a:lnTo>
                  <a:lnTo>
                    <a:pt x="756" y="120"/>
                  </a:lnTo>
                  <a:lnTo>
                    <a:pt x="758" y="118"/>
                  </a:lnTo>
                  <a:lnTo>
                    <a:pt x="756" y="112"/>
                  </a:lnTo>
                  <a:lnTo>
                    <a:pt x="752" y="110"/>
                  </a:lnTo>
                  <a:lnTo>
                    <a:pt x="748" y="108"/>
                  </a:lnTo>
                  <a:lnTo>
                    <a:pt x="742" y="106"/>
                  </a:lnTo>
                  <a:lnTo>
                    <a:pt x="736" y="106"/>
                  </a:lnTo>
                  <a:lnTo>
                    <a:pt x="730" y="106"/>
                  </a:lnTo>
                  <a:lnTo>
                    <a:pt x="724" y="106"/>
                  </a:lnTo>
                  <a:lnTo>
                    <a:pt x="720" y="104"/>
                  </a:lnTo>
                  <a:lnTo>
                    <a:pt x="722" y="102"/>
                  </a:lnTo>
                  <a:lnTo>
                    <a:pt x="724" y="100"/>
                  </a:lnTo>
                  <a:lnTo>
                    <a:pt x="728" y="96"/>
                  </a:lnTo>
                  <a:lnTo>
                    <a:pt x="726" y="92"/>
                  </a:lnTo>
                  <a:lnTo>
                    <a:pt x="694" y="92"/>
                  </a:lnTo>
                  <a:lnTo>
                    <a:pt x="698" y="86"/>
                  </a:lnTo>
                  <a:lnTo>
                    <a:pt x="700" y="80"/>
                  </a:lnTo>
                  <a:lnTo>
                    <a:pt x="704" y="76"/>
                  </a:lnTo>
                  <a:lnTo>
                    <a:pt x="710" y="72"/>
                  </a:lnTo>
                  <a:lnTo>
                    <a:pt x="714" y="70"/>
                  </a:lnTo>
                  <a:lnTo>
                    <a:pt x="720" y="66"/>
                  </a:lnTo>
                  <a:lnTo>
                    <a:pt x="726" y="66"/>
                  </a:lnTo>
                  <a:lnTo>
                    <a:pt x="732" y="64"/>
                  </a:lnTo>
                  <a:lnTo>
                    <a:pt x="732" y="62"/>
                  </a:lnTo>
                  <a:lnTo>
                    <a:pt x="724" y="58"/>
                  </a:lnTo>
                  <a:lnTo>
                    <a:pt x="716" y="56"/>
                  </a:lnTo>
                  <a:lnTo>
                    <a:pt x="710" y="56"/>
                  </a:lnTo>
                  <a:lnTo>
                    <a:pt x="702" y="56"/>
                  </a:lnTo>
                  <a:lnTo>
                    <a:pt x="694" y="58"/>
                  </a:lnTo>
                  <a:lnTo>
                    <a:pt x="686" y="60"/>
                  </a:lnTo>
                  <a:lnTo>
                    <a:pt x="680" y="62"/>
                  </a:lnTo>
                  <a:lnTo>
                    <a:pt x="672" y="66"/>
                  </a:lnTo>
                  <a:lnTo>
                    <a:pt x="670" y="64"/>
                  </a:lnTo>
                  <a:lnTo>
                    <a:pt x="674" y="60"/>
                  </a:lnTo>
                  <a:lnTo>
                    <a:pt x="678" y="58"/>
                  </a:lnTo>
                  <a:lnTo>
                    <a:pt x="682" y="54"/>
                  </a:lnTo>
                  <a:lnTo>
                    <a:pt x="684" y="50"/>
                  </a:lnTo>
                  <a:lnTo>
                    <a:pt x="686" y="46"/>
                  </a:lnTo>
                  <a:lnTo>
                    <a:pt x="688" y="40"/>
                  </a:lnTo>
                  <a:lnTo>
                    <a:pt x="690" y="36"/>
                  </a:lnTo>
                  <a:lnTo>
                    <a:pt x="690" y="32"/>
                  </a:lnTo>
                  <a:lnTo>
                    <a:pt x="690" y="28"/>
                  </a:lnTo>
                  <a:lnTo>
                    <a:pt x="688" y="22"/>
                  </a:lnTo>
                  <a:lnTo>
                    <a:pt x="686" y="20"/>
                  </a:lnTo>
                  <a:lnTo>
                    <a:pt x="682" y="16"/>
                  </a:lnTo>
                  <a:lnTo>
                    <a:pt x="678" y="12"/>
                  </a:lnTo>
                  <a:lnTo>
                    <a:pt x="676" y="10"/>
                  </a:lnTo>
                  <a:lnTo>
                    <a:pt x="672" y="6"/>
                  </a:lnTo>
                  <a:lnTo>
                    <a:pt x="668" y="6"/>
                  </a:lnTo>
                  <a:lnTo>
                    <a:pt x="664" y="4"/>
                  </a:lnTo>
                  <a:lnTo>
                    <a:pt x="658" y="2"/>
                  </a:lnTo>
                  <a:lnTo>
                    <a:pt x="652" y="2"/>
                  </a:lnTo>
                  <a:lnTo>
                    <a:pt x="648" y="0"/>
                  </a:lnTo>
                  <a:lnTo>
                    <a:pt x="642" y="0"/>
                  </a:lnTo>
                  <a:lnTo>
                    <a:pt x="638" y="0"/>
                  </a:lnTo>
                  <a:lnTo>
                    <a:pt x="632" y="0"/>
                  </a:lnTo>
                  <a:lnTo>
                    <a:pt x="628" y="0"/>
                  </a:lnTo>
                  <a:lnTo>
                    <a:pt x="624" y="2"/>
                  </a:lnTo>
                  <a:lnTo>
                    <a:pt x="620" y="6"/>
                  </a:lnTo>
                  <a:lnTo>
                    <a:pt x="618" y="10"/>
                  </a:lnTo>
                  <a:lnTo>
                    <a:pt x="620" y="14"/>
                  </a:lnTo>
                  <a:lnTo>
                    <a:pt x="614" y="14"/>
                  </a:lnTo>
                  <a:lnTo>
                    <a:pt x="610" y="12"/>
                  </a:lnTo>
                  <a:lnTo>
                    <a:pt x="604" y="12"/>
                  </a:lnTo>
                  <a:lnTo>
                    <a:pt x="600" y="12"/>
                  </a:lnTo>
                  <a:lnTo>
                    <a:pt x="594" y="10"/>
                  </a:lnTo>
                  <a:lnTo>
                    <a:pt x="590" y="8"/>
                  </a:lnTo>
                  <a:lnTo>
                    <a:pt x="584" y="8"/>
                  </a:lnTo>
                  <a:lnTo>
                    <a:pt x="580" y="6"/>
                  </a:lnTo>
                  <a:lnTo>
                    <a:pt x="572" y="6"/>
                  </a:lnTo>
                  <a:lnTo>
                    <a:pt x="566" y="6"/>
                  </a:lnTo>
                  <a:lnTo>
                    <a:pt x="560" y="8"/>
                  </a:lnTo>
                  <a:lnTo>
                    <a:pt x="554" y="10"/>
                  </a:lnTo>
                  <a:lnTo>
                    <a:pt x="548" y="12"/>
                  </a:lnTo>
                  <a:lnTo>
                    <a:pt x="542" y="16"/>
                  </a:lnTo>
                  <a:lnTo>
                    <a:pt x="538" y="20"/>
                  </a:lnTo>
                  <a:lnTo>
                    <a:pt x="534" y="26"/>
                  </a:lnTo>
                  <a:lnTo>
                    <a:pt x="532" y="30"/>
                  </a:lnTo>
                  <a:lnTo>
                    <a:pt x="534" y="32"/>
                  </a:lnTo>
                  <a:lnTo>
                    <a:pt x="538" y="36"/>
                  </a:lnTo>
                  <a:lnTo>
                    <a:pt x="540" y="38"/>
                  </a:lnTo>
                  <a:lnTo>
                    <a:pt x="538" y="40"/>
                  </a:lnTo>
                  <a:lnTo>
                    <a:pt x="534" y="40"/>
                  </a:lnTo>
                  <a:lnTo>
                    <a:pt x="532" y="42"/>
                  </a:lnTo>
                  <a:lnTo>
                    <a:pt x="528" y="42"/>
                  </a:lnTo>
                  <a:lnTo>
                    <a:pt x="526" y="42"/>
                  </a:lnTo>
                  <a:lnTo>
                    <a:pt x="522" y="44"/>
                  </a:lnTo>
                  <a:lnTo>
                    <a:pt x="520" y="44"/>
                  </a:lnTo>
                  <a:lnTo>
                    <a:pt x="516" y="46"/>
                  </a:lnTo>
                  <a:lnTo>
                    <a:pt x="510" y="48"/>
                  </a:lnTo>
                  <a:lnTo>
                    <a:pt x="502" y="52"/>
                  </a:lnTo>
                  <a:lnTo>
                    <a:pt x="496" y="54"/>
                  </a:lnTo>
                  <a:lnTo>
                    <a:pt x="488" y="58"/>
                  </a:lnTo>
                  <a:lnTo>
                    <a:pt x="482" y="62"/>
                  </a:lnTo>
                  <a:lnTo>
                    <a:pt x="476" y="68"/>
                  </a:lnTo>
                  <a:lnTo>
                    <a:pt x="470" y="74"/>
                  </a:lnTo>
                  <a:lnTo>
                    <a:pt x="466" y="82"/>
                  </a:lnTo>
                  <a:lnTo>
                    <a:pt x="468" y="84"/>
                  </a:lnTo>
                  <a:lnTo>
                    <a:pt x="470" y="86"/>
                  </a:lnTo>
                  <a:lnTo>
                    <a:pt x="472" y="86"/>
                  </a:lnTo>
                  <a:lnTo>
                    <a:pt x="474" y="88"/>
                  </a:lnTo>
                  <a:lnTo>
                    <a:pt x="478" y="88"/>
                  </a:lnTo>
                  <a:lnTo>
                    <a:pt x="480" y="88"/>
                  </a:lnTo>
                  <a:lnTo>
                    <a:pt x="482" y="88"/>
                  </a:lnTo>
                  <a:lnTo>
                    <a:pt x="484" y="88"/>
                  </a:lnTo>
                  <a:lnTo>
                    <a:pt x="482" y="92"/>
                  </a:lnTo>
                  <a:lnTo>
                    <a:pt x="478" y="96"/>
                  </a:lnTo>
                  <a:lnTo>
                    <a:pt x="474" y="100"/>
                  </a:lnTo>
                  <a:lnTo>
                    <a:pt x="472" y="102"/>
                  </a:lnTo>
                  <a:lnTo>
                    <a:pt x="470" y="106"/>
                  </a:lnTo>
                  <a:lnTo>
                    <a:pt x="466" y="110"/>
                  </a:lnTo>
                  <a:lnTo>
                    <a:pt x="464" y="116"/>
                  </a:lnTo>
                  <a:lnTo>
                    <a:pt x="462" y="120"/>
                  </a:lnTo>
                  <a:lnTo>
                    <a:pt x="460" y="128"/>
                  </a:lnTo>
                  <a:lnTo>
                    <a:pt x="458" y="134"/>
                  </a:lnTo>
                  <a:lnTo>
                    <a:pt x="456" y="142"/>
                  </a:lnTo>
                  <a:lnTo>
                    <a:pt x="460" y="150"/>
                  </a:lnTo>
                  <a:lnTo>
                    <a:pt x="466" y="150"/>
                  </a:lnTo>
                  <a:lnTo>
                    <a:pt x="470" y="148"/>
                  </a:lnTo>
                  <a:lnTo>
                    <a:pt x="474" y="146"/>
                  </a:lnTo>
                  <a:lnTo>
                    <a:pt x="478" y="142"/>
                  </a:lnTo>
                  <a:lnTo>
                    <a:pt x="478" y="144"/>
                  </a:lnTo>
                  <a:lnTo>
                    <a:pt x="478" y="146"/>
                  </a:lnTo>
                  <a:lnTo>
                    <a:pt x="478" y="148"/>
                  </a:lnTo>
                  <a:lnTo>
                    <a:pt x="476" y="150"/>
                  </a:lnTo>
                  <a:lnTo>
                    <a:pt x="476" y="160"/>
                  </a:lnTo>
                  <a:lnTo>
                    <a:pt x="476" y="170"/>
                  </a:lnTo>
                  <a:lnTo>
                    <a:pt x="478" y="180"/>
                  </a:lnTo>
                  <a:lnTo>
                    <a:pt x="486" y="188"/>
                  </a:lnTo>
                  <a:lnTo>
                    <a:pt x="498" y="188"/>
                  </a:lnTo>
                  <a:lnTo>
                    <a:pt x="508" y="184"/>
                  </a:lnTo>
                  <a:lnTo>
                    <a:pt x="516" y="176"/>
                  </a:lnTo>
                  <a:lnTo>
                    <a:pt x="524" y="168"/>
                  </a:lnTo>
                  <a:lnTo>
                    <a:pt x="530" y="160"/>
                  </a:lnTo>
                  <a:lnTo>
                    <a:pt x="538" y="150"/>
                  </a:lnTo>
                  <a:lnTo>
                    <a:pt x="548" y="144"/>
                  </a:lnTo>
                  <a:lnTo>
                    <a:pt x="558" y="142"/>
                  </a:lnTo>
                  <a:lnTo>
                    <a:pt x="552" y="148"/>
                  </a:lnTo>
                  <a:lnTo>
                    <a:pt x="548" y="154"/>
                  </a:lnTo>
                  <a:lnTo>
                    <a:pt x="542" y="160"/>
                  </a:lnTo>
                  <a:lnTo>
                    <a:pt x="538" y="166"/>
                  </a:lnTo>
                  <a:lnTo>
                    <a:pt x="534" y="174"/>
                  </a:lnTo>
                  <a:lnTo>
                    <a:pt x="530" y="180"/>
                  </a:lnTo>
                  <a:lnTo>
                    <a:pt x="526" y="186"/>
                  </a:lnTo>
                  <a:lnTo>
                    <a:pt x="522" y="194"/>
                  </a:lnTo>
                  <a:lnTo>
                    <a:pt x="520" y="198"/>
                  </a:lnTo>
                  <a:lnTo>
                    <a:pt x="520" y="204"/>
                  </a:lnTo>
                  <a:lnTo>
                    <a:pt x="520" y="210"/>
                  </a:lnTo>
                  <a:lnTo>
                    <a:pt x="524" y="212"/>
                  </a:lnTo>
                  <a:lnTo>
                    <a:pt x="520" y="220"/>
                  </a:lnTo>
                  <a:lnTo>
                    <a:pt x="516" y="230"/>
                  </a:lnTo>
                  <a:lnTo>
                    <a:pt x="514" y="238"/>
                  </a:lnTo>
                  <a:lnTo>
                    <a:pt x="512" y="246"/>
                  </a:lnTo>
                  <a:lnTo>
                    <a:pt x="514" y="244"/>
                  </a:lnTo>
                  <a:lnTo>
                    <a:pt x="516" y="244"/>
                  </a:lnTo>
                  <a:lnTo>
                    <a:pt x="516" y="242"/>
                  </a:lnTo>
                  <a:lnTo>
                    <a:pt x="518" y="240"/>
                  </a:lnTo>
                  <a:lnTo>
                    <a:pt x="516" y="252"/>
                  </a:lnTo>
                  <a:lnTo>
                    <a:pt x="514" y="264"/>
                  </a:lnTo>
                  <a:lnTo>
                    <a:pt x="512" y="276"/>
                  </a:lnTo>
                  <a:lnTo>
                    <a:pt x="512" y="290"/>
                  </a:lnTo>
                  <a:lnTo>
                    <a:pt x="514" y="290"/>
                  </a:lnTo>
                  <a:lnTo>
                    <a:pt x="514" y="300"/>
                  </a:lnTo>
                  <a:lnTo>
                    <a:pt x="514" y="312"/>
                  </a:lnTo>
                  <a:lnTo>
                    <a:pt x="514" y="322"/>
                  </a:lnTo>
                  <a:lnTo>
                    <a:pt x="514" y="334"/>
                  </a:lnTo>
                  <a:lnTo>
                    <a:pt x="516" y="334"/>
                  </a:lnTo>
                  <a:lnTo>
                    <a:pt x="518" y="334"/>
                  </a:lnTo>
                  <a:lnTo>
                    <a:pt x="520" y="338"/>
                  </a:lnTo>
                  <a:lnTo>
                    <a:pt x="520" y="346"/>
                  </a:lnTo>
                  <a:lnTo>
                    <a:pt x="520" y="350"/>
                  </a:lnTo>
                  <a:lnTo>
                    <a:pt x="520" y="356"/>
                  </a:lnTo>
                  <a:lnTo>
                    <a:pt x="524" y="358"/>
                  </a:lnTo>
                  <a:lnTo>
                    <a:pt x="526" y="362"/>
                  </a:lnTo>
                  <a:lnTo>
                    <a:pt x="528" y="366"/>
                  </a:lnTo>
                  <a:lnTo>
                    <a:pt x="528" y="372"/>
                  </a:lnTo>
                  <a:lnTo>
                    <a:pt x="530" y="372"/>
                  </a:lnTo>
                  <a:lnTo>
                    <a:pt x="534" y="376"/>
                  </a:lnTo>
                  <a:lnTo>
                    <a:pt x="534" y="380"/>
                  </a:lnTo>
                  <a:lnTo>
                    <a:pt x="536" y="386"/>
                  </a:lnTo>
                  <a:lnTo>
                    <a:pt x="538" y="390"/>
                  </a:lnTo>
                  <a:lnTo>
                    <a:pt x="540" y="390"/>
                  </a:lnTo>
                  <a:lnTo>
                    <a:pt x="540" y="388"/>
                  </a:lnTo>
                  <a:lnTo>
                    <a:pt x="542" y="388"/>
                  </a:lnTo>
                  <a:lnTo>
                    <a:pt x="544" y="392"/>
                  </a:lnTo>
                  <a:lnTo>
                    <a:pt x="544" y="398"/>
                  </a:lnTo>
                  <a:lnTo>
                    <a:pt x="544" y="404"/>
                  </a:lnTo>
                  <a:lnTo>
                    <a:pt x="544" y="410"/>
                  </a:lnTo>
                  <a:lnTo>
                    <a:pt x="546" y="410"/>
                  </a:lnTo>
                  <a:lnTo>
                    <a:pt x="548" y="410"/>
                  </a:lnTo>
                  <a:lnTo>
                    <a:pt x="548" y="408"/>
                  </a:lnTo>
                  <a:lnTo>
                    <a:pt x="548" y="406"/>
                  </a:lnTo>
                  <a:lnTo>
                    <a:pt x="550" y="416"/>
                  </a:lnTo>
                  <a:lnTo>
                    <a:pt x="548" y="424"/>
                  </a:lnTo>
                  <a:lnTo>
                    <a:pt x="544" y="432"/>
                  </a:lnTo>
                  <a:lnTo>
                    <a:pt x="542" y="440"/>
                  </a:lnTo>
                  <a:lnTo>
                    <a:pt x="544" y="440"/>
                  </a:lnTo>
                  <a:lnTo>
                    <a:pt x="546" y="438"/>
                  </a:lnTo>
                  <a:lnTo>
                    <a:pt x="548" y="436"/>
                  </a:lnTo>
                  <a:lnTo>
                    <a:pt x="548" y="440"/>
                  </a:lnTo>
                  <a:lnTo>
                    <a:pt x="548" y="444"/>
                  </a:lnTo>
                  <a:lnTo>
                    <a:pt x="546" y="446"/>
                  </a:lnTo>
                  <a:lnTo>
                    <a:pt x="544" y="450"/>
                  </a:lnTo>
                  <a:lnTo>
                    <a:pt x="536" y="460"/>
                  </a:lnTo>
                  <a:lnTo>
                    <a:pt x="530" y="470"/>
                  </a:lnTo>
                  <a:lnTo>
                    <a:pt x="520" y="480"/>
                  </a:lnTo>
                  <a:lnTo>
                    <a:pt x="512" y="490"/>
                  </a:lnTo>
                  <a:lnTo>
                    <a:pt x="504" y="500"/>
                  </a:lnTo>
                  <a:lnTo>
                    <a:pt x="494" y="510"/>
                  </a:lnTo>
                  <a:lnTo>
                    <a:pt x="484" y="518"/>
                  </a:lnTo>
                  <a:lnTo>
                    <a:pt x="474" y="526"/>
                  </a:lnTo>
                  <a:lnTo>
                    <a:pt x="472" y="528"/>
                  </a:lnTo>
                  <a:lnTo>
                    <a:pt x="468" y="528"/>
                  </a:lnTo>
                  <a:lnTo>
                    <a:pt x="466" y="530"/>
                  </a:lnTo>
                  <a:lnTo>
                    <a:pt x="464" y="532"/>
                  </a:lnTo>
                  <a:lnTo>
                    <a:pt x="454" y="532"/>
                  </a:lnTo>
                  <a:lnTo>
                    <a:pt x="446" y="532"/>
                  </a:lnTo>
                  <a:lnTo>
                    <a:pt x="436" y="534"/>
                  </a:lnTo>
                  <a:lnTo>
                    <a:pt x="426" y="534"/>
                  </a:lnTo>
                  <a:lnTo>
                    <a:pt x="416" y="534"/>
                  </a:lnTo>
                  <a:lnTo>
                    <a:pt x="406" y="534"/>
                  </a:lnTo>
                  <a:lnTo>
                    <a:pt x="394" y="536"/>
                  </a:lnTo>
                  <a:lnTo>
                    <a:pt x="384" y="536"/>
                  </a:lnTo>
                  <a:lnTo>
                    <a:pt x="372" y="536"/>
                  </a:lnTo>
                  <a:lnTo>
                    <a:pt x="362" y="536"/>
                  </a:lnTo>
                  <a:lnTo>
                    <a:pt x="352" y="536"/>
                  </a:lnTo>
                  <a:lnTo>
                    <a:pt x="340" y="536"/>
                  </a:lnTo>
                  <a:lnTo>
                    <a:pt x="330" y="536"/>
                  </a:lnTo>
                  <a:lnTo>
                    <a:pt x="318" y="534"/>
                  </a:lnTo>
                  <a:lnTo>
                    <a:pt x="308" y="534"/>
                  </a:lnTo>
                  <a:lnTo>
                    <a:pt x="298" y="532"/>
                  </a:lnTo>
                  <a:lnTo>
                    <a:pt x="288" y="532"/>
                  </a:lnTo>
                  <a:lnTo>
                    <a:pt x="276" y="530"/>
                  </a:lnTo>
                  <a:lnTo>
                    <a:pt x="264" y="528"/>
                  </a:lnTo>
                  <a:lnTo>
                    <a:pt x="252" y="526"/>
                  </a:lnTo>
                  <a:lnTo>
                    <a:pt x="242" y="526"/>
                  </a:lnTo>
                  <a:lnTo>
                    <a:pt x="230" y="528"/>
                  </a:lnTo>
                  <a:lnTo>
                    <a:pt x="220" y="530"/>
                  </a:lnTo>
                  <a:lnTo>
                    <a:pt x="210" y="536"/>
                  </a:lnTo>
                  <a:lnTo>
                    <a:pt x="210" y="538"/>
                  </a:lnTo>
                  <a:lnTo>
                    <a:pt x="210" y="540"/>
                  </a:lnTo>
                  <a:lnTo>
                    <a:pt x="212" y="540"/>
                  </a:lnTo>
                  <a:lnTo>
                    <a:pt x="214" y="540"/>
                  </a:lnTo>
                  <a:lnTo>
                    <a:pt x="212" y="542"/>
                  </a:lnTo>
                  <a:lnTo>
                    <a:pt x="210" y="544"/>
                  </a:lnTo>
                  <a:lnTo>
                    <a:pt x="210" y="546"/>
                  </a:lnTo>
                  <a:lnTo>
                    <a:pt x="208" y="548"/>
                  </a:lnTo>
                  <a:lnTo>
                    <a:pt x="218" y="550"/>
                  </a:lnTo>
                  <a:lnTo>
                    <a:pt x="204" y="560"/>
                  </a:lnTo>
                  <a:lnTo>
                    <a:pt x="188" y="570"/>
                  </a:lnTo>
                  <a:lnTo>
                    <a:pt x="172" y="580"/>
                  </a:lnTo>
                  <a:lnTo>
                    <a:pt x="156" y="592"/>
                  </a:lnTo>
                  <a:lnTo>
                    <a:pt x="142" y="604"/>
                  </a:lnTo>
                  <a:lnTo>
                    <a:pt x="126" y="616"/>
                  </a:lnTo>
                  <a:lnTo>
                    <a:pt x="112" y="630"/>
                  </a:lnTo>
                  <a:lnTo>
                    <a:pt x="98" y="644"/>
                  </a:lnTo>
                  <a:lnTo>
                    <a:pt x="86" y="658"/>
                  </a:lnTo>
                  <a:lnTo>
                    <a:pt x="74" y="672"/>
                  </a:lnTo>
                  <a:lnTo>
                    <a:pt x="62" y="688"/>
                  </a:lnTo>
                  <a:lnTo>
                    <a:pt x="50" y="702"/>
                  </a:lnTo>
                  <a:lnTo>
                    <a:pt x="40" y="718"/>
                  </a:lnTo>
                  <a:lnTo>
                    <a:pt x="30" y="734"/>
                  </a:lnTo>
                  <a:lnTo>
                    <a:pt x="22" y="750"/>
                  </a:lnTo>
                  <a:lnTo>
                    <a:pt x="14" y="768"/>
                  </a:lnTo>
                  <a:lnTo>
                    <a:pt x="8" y="784"/>
                  </a:lnTo>
                  <a:lnTo>
                    <a:pt x="4" y="798"/>
                  </a:lnTo>
                  <a:lnTo>
                    <a:pt x="2" y="814"/>
                  </a:lnTo>
                  <a:lnTo>
                    <a:pt x="0" y="828"/>
                  </a:lnTo>
                  <a:lnTo>
                    <a:pt x="4" y="844"/>
                  </a:lnTo>
                  <a:lnTo>
                    <a:pt x="8" y="844"/>
                  </a:lnTo>
                  <a:lnTo>
                    <a:pt x="12" y="844"/>
                  </a:lnTo>
                  <a:lnTo>
                    <a:pt x="16" y="840"/>
                  </a:lnTo>
                  <a:lnTo>
                    <a:pt x="18" y="838"/>
                  </a:lnTo>
                  <a:lnTo>
                    <a:pt x="26" y="822"/>
                  </a:lnTo>
                  <a:lnTo>
                    <a:pt x="36" y="806"/>
                  </a:lnTo>
                  <a:lnTo>
                    <a:pt x="44" y="792"/>
                  </a:lnTo>
                  <a:lnTo>
                    <a:pt x="54" y="776"/>
                  </a:lnTo>
                  <a:lnTo>
                    <a:pt x="66" y="762"/>
                  </a:lnTo>
                  <a:lnTo>
                    <a:pt x="78" y="748"/>
                  </a:lnTo>
                  <a:lnTo>
                    <a:pt x="90" y="734"/>
                  </a:lnTo>
                  <a:lnTo>
                    <a:pt x="102" y="722"/>
                  </a:lnTo>
                  <a:lnTo>
                    <a:pt x="98" y="740"/>
                  </a:lnTo>
                  <a:lnTo>
                    <a:pt x="92" y="758"/>
                  </a:lnTo>
                  <a:lnTo>
                    <a:pt x="88" y="776"/>
                  </a:lnTo>
                  <a:lnTo>
                    <a:pt x="84" y="794"/>
                  </a:lnTo>
                  <a:lnTo>
                    <a:pt x="82" y="814"/>
                  </a:lnTo>
                  <a:lnTo>
                    <a:pt x="80" y="834"/>
                  </a:lnTo>
                  <a:lnTo>
                    <a:pt x="80" y="854"/>
                  </a:lnTo>
                  <a:lnTo>
                    <a:pt x="82" y="874"/>
                  </a:lnTo>
                  <a:lnTo>
                    <a:pt x="84" y="878"/>
                  </a:lnTo>
                  <a:lnTo>
                    <a:pt x="84" y="880"/>
                  </a:lnTo>
                  <a:lnTo>
                    <a:pt x="86" y="882"/>
                  </a:lnTo>
                  <a:lnTo>
                    <a:pt x="88" y="882"/>
                  </a:lnTo>
                  <a:lnTo>
                    <a:pt x="92" y="880"/>
                  </a:lnTo>
                  <a:lnTo>
                    <a:pt x="94" y="878"/>
                  </a:lnTo>
                  <a:lnTo>
                    <a:pt x="94" y="874"/>
                  </a:lnTo>
                  <a:lnTo>
                    <a:pt x="96" y="870"/>
                  </a:lnTo>
                  <a:lnTo>
                    <a:pt x="98" y="876"/>
                  </a:lnTo>
                  <a:lnTo>
                    <a:pt x="100" y="884"/>
                  </a:lnTo>
                  <a:lnTo>
                    <a:pt x="102" y="890"/>
                  </a:lnTo>
                  <a:lnTo>
                    <a:pt x="104" y="896"/>
                  </a:lnTo>
                  <a:lnTo>
                    <a:pt x="106" y="902"/>
                  </a:lnTo>
                  <a:lnTo>
                    <a:pt x="110" y="908"/>
                  </a:lnTo>
                  <a:lnTo>
                    <a:pt x="112" y="914"/>
                  </a:lnTo>
                  <a:lnTo>
                    <a:pt x="116" y="918"/>
                  </a:lnTo>
                  <a:lnTo>
                    <a:pt x="118" y="920"/>
                  </a:lnTo>
                  <a:lnTo>
                    <a:pt x="122" y="920"/>
                  </a:lnTo>
                  <a:lnTo>
                    <a:pt x="124" y="920"/>
                  </a:lnTo>
                  <a:lnTo>
                    <a:pt x="126" y="918"/>
                  </a:lnTo>
                  <a:lnTo>
                    <a:pt x="130" y="894"/>
                  </a:lnTo>
                  <a:lnTo>
                    <a:pt x="132" y="868"/>
                  </a:lnTo>
                  <a:lnTo>
                    <a:pt x="136" y="844"/>
                  </a:lnTo>
                  <a:lnTo>
                    <a:pt x="140" y="820"/>
                  </a:lnTo>
                  <a:lnTo>
                    <a:pt x="142" y="816"/>
                  </a:lnTo>
                  <a:lnTo>
                    <a:pt x="144" y="830"/>
                  </a:lnTo>
                  <a:lnTo>
                    <a:pt x="146" y="844"/>
                  </a:lnTo>
                  <a:lnTo>
                    <a:pt x="148" y="858"/>
                  </a:lnTo>
                  <a:lnTo>
                    <a:pt x="152" y="872"/>
                  </a:lnTo>
                  <a:lnTo>
                    <a:pt x="156" y="884"/>
                  </a:lnTo>
                  <a:lnTo>
                    <a:pt x="162" y="898"/>
                  </a:lnTo>
                  <a:lnTo>
                    <a:pt x="168" y="910"/>
                  </a:lnTo>
                  <a:lnTo>
                    <a:pt x="176" y="922"/>
                  </a:lnTo>
                  <a:lnTo>
                    <a:pt x="180" y="924"/>
                  </a:lnTo>
                  <a:lnTo>
                    <a:pt x="182" y="928"/>
                  </a:lnTo>
                  <a:lnTo>
                    <a:pt x="186" y="932"/>
                  </a:lnTo>
                  <a:lnTo>
                    <a:pt x="190" y="936"/>
                  </a:lnTo>
                  <a:lnTo>
                    <a:pt x="194" y="940"/>
                  </a:lnTo>
                  <a:lnTo>
                    <a:pt x="198" y="942"/>
                  </a:lnTo>
                  <a:lnTo>
                    <a:pt x="202" y="942"/>
                  </a:lnTo>
                  <a:lnTo>
                    <a:pt x="206" y="942"/>
                  </a:lnTo>
                  <a:lnTo>
                    <a:pt x="204" y="920"/>
                  </a:lnTo>
                  <a:lnTo>
                    <a:pt x="202" y="896"/>
                  </a:lnTo>
                  <a:lnTo>
                    <a:pt x="200" y="874"/>
                  </a:lnTo>
                  <a:lnTo>
                    <a:pt x="200" y="850"/>
                  </a:lnTo>
                  <a:lnTo>
                    <a:pt x="200" y="836"/>
                  </a:lnTo>
                  <a:lnTo>
                    <a:pt x="202" y="818"/>
                  </a:lnTo>
                  <a:lnTo>
                    <a:pt x="204" y="804"/>
                  </a:lnTo>
                  <a:lnTo>
                    <a:pt x="210" y="788"/>
                  </a:lnTo>
                  <a:lnTo>
                    <a:pt x="212" y="796"/>
                  </a:lnTo>
                  <a:lnTo>
                    <a:pt x="216" y="804"/>
                  </a:lnTo>
                  <a:lnTo>
                    <a:pt x="220" y="812"/>
                  </a:lnTo>
                  <a:lnTo>
                    <a:pt x="224" y="820"/>
                  </a:lnTo>
                  <a:lnTo>
                    <a:pt x="232" y="832"/>
                  </a:lnTo>
                  <a:lnTo>
                    <a:pt x="242" y="846"/>
                  </a:lnTo>
                  <a:lnTo>
                    <a:pt x="250" y="858"/>
                  </a:lnTo>
                  <a:lnTo>
                    <a:pt x="260" y="870"/>
                  </a:lnTo>
                  <a:lnTo>
                    <a:pt x="270" y="880"/>
                  </a:lnTo>
                  <a:lnTo>
                    <a:pt x="282" y="890"/>
                  </a:lnTo>
                  <a:lnTo>
                    <a:pt x="294" y="900"/>
                  </a:lnTo>
                  <a:lnTo>
                    <a:pt x="308" y="906"/>
                  </a:lnTo>
                  <a:lnTo>
                    <a:pt x="312" y="906"/>
                  </a:lnTo>
                  <a:lnTo>
                    <a:pt x="316" y="906"/>
                  </a:lnTo>
                  <a:lnTo>
                    <a:pt x="320" y="904"/>
                  </a:lnTo>
                  <a:lnTo>
                    <a:pt x="322" y="900"/>
                  </a:lnTo>
                  <a:lnTo>
                    <a:pt x="316" y="890"/>
                  </a:lnTo>
                  <a:lnTo>
                    <a:pt x="310" y="880"/>
                  </a:lnTo>
                  <a:lnTo>
                    <a:pt x="304" y="870"/>
                  </a:lnTo>
                  <a:lnTo>
                    <a:pt x="300" y="858"/>
                  </a:lnTo>
                  <a:lnTo>
                    <a:pt x="294" y="848"/>
                  </a:lnTo>
                  <a:lnTo>
                    <a:pt x="290" y="838"/>
                  </a:lnTo>
                  <a:lnTo>
                    <a:pt x="288" y="826"/>
                  </a:lnTo>
                  <a:lnTo>
                    <a:pt x="284" y="814"/>
                  </a:lnTo>
                  <a:lnTo>
                    <a:pt x="284" y="806"/>
                  </a:lnTo>
                  <a:lnTo>
                    <a:pt x="284" y="798"/>
                  </a:lnTo>
                  <a:lnTo>
                    <a:pt x="284" y="790"/>
                  </a:lnTo>
                  <a:lnTo>
                    <a:pt x="284" y="782"/>
                  </a:lnTo>
                  <a:lnTo>
                    <a:pt x="290" y="794"/>
                  </a:lnTo>
                  <a:lnTo>
                    <a:pt x="296" y="804"/>
                  </a:lnTo>
                  <a:lnTo>
                    <a:pt x="302" y="816"/>
                  </a:lnTo>
                  <a:lnTo>
                    <a:pt x="310" y="828"/>
                  </a:lnTo>
                  <a:lnTo>
                    <a:pt x="318" y="838"/>
                  </a:lnTo>
                  <a:lnTo>
                    <a:pt x="328" y="846"/>
                  </a:lnTo>
                  <a:lnTo>
                    <a:pt x="338" y="856"/>
                  </a:lnTo>
                  <a:lnTo>
                    <a:pt x="350" y="862"/>
                  </a:lnTo>
                  <a:lnTo>
                    <a:pt x="354" y="864"/>
                  </a:lnTo>
                  <a:lnTo>
                    <a:pt x="358" y="866"/>
                  </a:lnTo>
                  <a:lnTo>
                    <a:pt x="362" y="868"/>
                  </a:lnTo>
                  <a:lnTo>
                    <a:pt x="366" y="870"/>
                  </a:lnTo>
                  <a:lnTo>
                    <a:pt x="370" y="870"/>
                  </a:lnTo>
                  <a:lnTo>
                    <a:pt x="374" y="870"/>
                  </a:lnTo>
                  <a:lnTo>
                    <a:pt x="378" y="870"/>
                  </a:lnTo>
                  <a:lnTo>
                    <a:pt x="380" y="866"/>
                  </a:lnTo>
                  <a:lnTo>
                    <a:pt x="376" y="862"/>
                  </a:lnTo>
                  <a:lnTo>
                    <a:pt x="372" y="858"/>
                  </a:lnTo>
                  <a:lnTo>
                    <a:pt x="368" y="852"/>
                  </a:lnTo>
                  <a:lnTo>
                    <a:pt x="364" y="846"/>
                  </a:lnTo>
                  <a:lnTo>
                    <a:pt x="360" y="842"/>
                  </a:lnTo>
                  <a:lnTo>
                    <a:pt x="356" y="838"/>
                  </a:lnTo>
                  <a:lnTo>
                    <a:pt x="352" y="832"/>
                  </a:lnTo>
                  <a:lnTo>
                    <a:pt x="350" y="826"/>
                  </a:lnTo>
                  <a:lnTo>
                    <a:pt x="350" y="824"/>
                  </a:lnTo>
                  <a:lnTo>
                    <a:pt x="354" y="828"/>
                  </a:lnTo>
                  <a:lnTo>
                    <a:pt x="360" y="832"/>
                  </a:lnTo>
                  <a:lnTo>
                    <a:pt x="368" y="836"/>
                  </a:lnTo>
                  <a:lnTo>
                    <a:pt x="374" y="838"/>
                  </a:lnTo>
                  <a:lnTo>
                    <a:pt x="380" y="840"/>
                  </a:lnTo>
                  <a:lnTo>
                    <a:pt x="388" y="842"/>
                  </a:lnTo>
                  <a:lnTo>
                    <a:pt x="394" y="846"/>
                  </a:lnTo>
                  <a:lnTo>
                    <a:pt x="400" y="848"/>
                  </a:lnTo>
                  <a:lnTo>
                    <a:pt x="402" y="846"/>
                  </a:lnTo>
                  <a:lnTo>
                    <a:pt x="404" y="846"/>
                  </a:lnTo>
                  <a:lnTo>
                    <a:pt x="404" y="844"/>
                  </a:lnTo>
                  <a:lnTo>
                    <a:pt x="404" y="842"/>
                  </a:lnTo>
                  <a:lnTo>
                    <a:pt x="398" y="834"/>
                  </a:lnTo>
                  <a:lnTo>
                    <a:pt x="394" y="828"/>
                  </a:lnTo>
                  <a:lnTo>
                    <a:pt x="390" y="822"/>
                  </a:lnTo>
                  <a:lnTo>
                    <a:pt x="384" y="814"/>
                  </a:lnTo>
                  <a:lnTo>
                    <a:pt x="380" y="808"/>
                  </a:lnTo>
                  <a:lnTo>
                    <a:pt x="374" y="800"/>
                  </a:lnTo>
                  <a:lnTo>
                    <a:pt x="370" y="794"/>
                  </a:lnTo>
                  <a:lnTo>
                    <a:pt x="364" y="786"/>
                  </a:lnTo>
                  <a:lnTo>
                    <a:pt x="366" y="786"/>
                  </a:lnTo>
                  <a:lnTo>
                    <a:pt x="374" y="790"/>
                  </a:lnTo>
                  <a:lnTo>
                    <a:pt x="382" y="794"/>
                  </a:lnTo>
                  <a:lnTo>
                    <a:pt x="390" y="798"/>
                  </a:lnTo>
                  <a:lnTo>
                    <a:pt x="398" y="802"/>
                  </a:lnTo>
                  <a:lnTo>
                    <a:pt x="406" y="804"/>
                  </a:lnTo>
                  <a:lnTo>
                    <a:pt x="414" y="808"/>
                  </a:lnTo>
                  <a:lnTo>
                    <a:pt x="424" y="808"/>
                  </a:lnTo>
                  <a:lnTo>
                    <a:pt x="432" y="810"/>
                  </a:lnTo>
                  <a:lnTo>
                    <a:pt x="434" y="810"/>
                  </a:lnTo>
                  <a:lnTo>
                    <a:pt x="436" y="808"/>
                  </a:lnTo>
                  <a:lnTo>
                    <a:pt x="436" y="806"/>
                  </a:lnTo>
                  <a:lnTo>
                    <a:pt x="436" y="804"/>
                  </a:lnTo>
                  <a:lnTo>
                    <a:pt x="432" y="802"/>
                  </a:lnTo>
                  <a:lnTo>
                    <a:pt x="426" y="798"/>
                  </a:lnTo>
                  <a:lnTo>
                    <a:pt x="420" y="794"/>
                  </a:lnTo>
                  <a:lnTo>
                    <a:pt x="414" y="788"/>
                  </a:lnTo>
                  <a:lnTo>
                    <a:pt x="410" y="784"/>
                  </a:lnTo>
                  <a:lnTo>
                    <a:pt x="404" y="780"/>
                  </a:lnTo>
                  <a:lnTo>
                    <a:pt x="398" y="774"/>
                  </a:lnTo>
                  <a:lnTo>
                    <a:pt x="394" y="770"/>
                  </a:lnTo>
                  <a:lnTo>
                    <a:pt x="398" y="770"/>
                  </a:lnTo>
                  <a:lnTo>
                    <a:pt x="402" y="772"/>
                  </a:lnTo>
                  <a:lnTo>
                    <a:pt x="406" y="774"/>
                  </a:lnTo>
                  <a:lnTo>
                    <a:pt x="410" y="774"/>
                  </a:lnTo>
                  <a:lnTo>
                    <a:pt x="416" y="776"/>
                  </a:lnTo>
                  <a:lnTo>
                    <a:pt x="420" y="776"/>
                  </a:lnTo>
                  <a:lnTo>
                    <a:pt x="424" y="776"/>
                  </a:lnTo>
                  <a:lnTo>
                    <a:pt x="430" y="776"/>
                  </a:lnTo>
                  <a:lnTo>
                    <a:pt x="434" y="776"/>
                  </a:lnTo>
                  <a:lnTo>
                    <a:pt x="440" y="774"/>
                  </a:lnTo>
                  <a:lnTo>
                    <a:pt x="444" y="774"/>
                  </a:lnTo>
                  <a:lnTo>
                    <a:pt x="448" y="774"/>
                  </a:lnTo>
                  <a:lnTo>
                    <a:pt x="454" y="774"/>
                  </a:lnTo>
                  <a:lnTo>
                    <a:pt x="458" y="772"/>
                  </a:lnTo>
                  <a:lnTo>
                    <a:pt x="462" y="770"/>
                  </a:lnTo>
                  <a:lnTo>
                    <a:pt x="466" y="768"/>
                  </a:lnTo>
                  <a:lnTo>
                    <a:pt x="466" y="776"/>
                  </a:lnTo>
                  <a:lnTo>
                    <a:pt x="470" y="782"/>
                  </a:lnTo>
                  <a:lnTo>
                    <a:pt x="472" y="790"/>
                  </a:lnTo>
                  <a:lnTo>
                    <a:pt x="474" y="798"/>
                  </a:lnTo>
                  <a:lnTo>
                    <a:pt x="470" y="806"/>
                  </a:lnTo>
                  <a:lnTo>
                    <a:pt x="466" y="814"/>
                  </a:lnTo>
                  <a:lnTo>
                    <a:pt x="464" y="822"/>
                  </a:lnTo>
                  <a:lnTo>
                    <a:pt x="462" y="828"/>
                  </a:lnTo>
                  <a:lnTo>
                    <a:pt x="458" y="838"/>
                  </a:lnTo>
                  <a:lnTo>
                    <a:pt x="456" y="844"/>
                  </a:lnTo>
                  <a:lnTo>
                    <a:pt x="454" y="852"/>
                  </a:lnTo>
                  <a:lnTo>
                    <a:pt x="450" y="860"/>
                  </a:lnTo>
                  <a:lnTo>
                    <a:pt x="450" y="864"/>
                  </a:lnTo>
                  <a:lnTo>
                    <a:pt x="448" y="868"/>
                  </a:lnTo>
                  <a:lnTo>
                    <a:pt x="444" y="872"/>
                  </a:lnTo>
                  <a:lnTo>
                    <a:pt x="442" y="876"/>
                  </a:lnTo>
                  <a:lnTo>
                    <a:pt x="438" y="882"/>
                  </a:lnTo>
                  <a:lnTo>
                    <a:pt x="440" y="886"/>
                  </a:lnTo>
                  <a:lnTo>
                    <a:pt x="444" y="892"/>
                  </a:lnTo>
                  <a:lnTo>
                    <a:pt x="444" y="896"/>
                  </a:lnTo>
                  <a:lnTo>
                    <a:pt x="448" y="896"/>
                  </a:lnTo>
                  <a:lnTo>
                    <a:pt x="448" y="894"/>
                  </a:lnTo>
                  <a:lnTo>
                    <a:pt x="450" y="892"/>
                  </a:lnTo>
                  <a:lnTo>
                    <a:pt x="452" y="890"/>
                  </a:lnTo>
                  <a:lnTo>
                    <a:pt x="454" y="892"/>
                  </a:lnTo>
                  <a:lnTo>
                    <a:pt x="452" y="896"/>
                  </a:lnTo>
                  <a:lnTo>
                    <a:pt x="450" y="900"/>
                  </a:lnTo>
                  <a:lnTo>
                    <a:pt x="450" y="902"/>
                  </a:lnTo>
                  <a:lnTo>
                    <a:pt x="452" y="904"/>
                  </a:lnTo>
                  <a:lnTo>
                    <a:pt x="454" y="902"/>
                  </a:lnTo>
                  <a:lnTo>
                    <a:pt x="456" y="902"/>
                  </a:lnTo>
                  <a:lnTo>
                    <a:pt x="458" y="900"/>
                  </a:lnTo>
                  <a:lnTo>
                    <a:pt x="460" y="902"/>
                  </a:lnTo>
                  <a:lnTo>
                    <a:pt x="462" y="902"/>
                  </a:lnTo>
                  <a:lnTo>
                    <a:pt x="464" y="902"/>
                  </a:lnTo>
                  <a:lnTo>
                    <a:pt x="466" y="902"/>
                  </a:lnTo>
                  <a:lnTo>
                    <a:pt x="468" y="900"/>
                  </a:lnTo>
                  <a:lnTo>
                    <a:pt x="470" y="900"/>
                  </a:lnTo>
                  <a:lnTo>
                    <a:pt x="474" y="900"/>
                  </a:lnTo>
                  <a:lnTo>
                    <a:pt x="476" y="900"/>
                  </a:lnTo>
                  <a:lnTo>
                    <a:pt x="478" y="902"/>
                  </a:lnTo>
                  <a:lnTo>
                    <a:pt x="482" y="902"/>
                  </a:lnTo>
                  <a:lnTo>
                    <a:pt x="486" y="902"/>
                  </a:lnTo>
                  <a:lnTo>
                    <a:pt x="488" y="904"/>
                  </a:lnTo>
                  <a:lnTo>
                    <a:pt x="486" y="914"/>
                  </a:lnTo>
                  <a:lnTo>
                    <a:pt x="484" y="922"/>
                  </a:lnTo>
                  <a:lnTo>
                    <a:pt x="482" y="930"/>
                  </a:lnTo>
                  <a:lnTo>
                    <a:pt x="480" y="940"/>
                  </a:lnTo>
                  <a:lnTo>
                    <a:pt x="514" y="940"/>
                  </a:lnTo>
                  <a:lnTo>
                    <a:pt x="516" y="934"/>
                  </a:lnTo>
                  <a:lnTo>
                    <a:pt x="518" y="930"/>
                  </a:lnTo>
                  <a:lnTo>
                    <a:pt x="520" y="924"/>
                  </a:lnTo>
                  <a:lnTo>
                    <a:pt x="524" y="918"/>
                  </a:lnTo>
                  <a:lnTo>
                    <a:pt x="526" y="914"/>
                  </a:lnTo>
                  <a:lnTo>
                    <a:pt x="528" y="908"/>
                  </a:lnTo>
                  <a:lnTo>
                    <a:pt x="532" y="902"/>
                  </a:lnTo>
                  <a:lnTo>
                    <a:pt x="536" y="898"/>
                  </a:lnTo>
                  <a:lnTo>
                    <a:pt x="542" y="896"/>
                  </a:lnTo>
                  <a:lnTo>
                    <a:pt x="548" y="894"/>
                  </a:lnTo>
                  <a:lnTo>
                    <a:pt x="554" y="892"/>
                  </a:lnTo>
                  <a:lnTo>
                    <a:pt x="562" y="890"/>
                  </a:lnTo>
                  <a:lnTo>
                    <a:pt x="568" y="888"/>
                  </a:lnTo>
                  <a:lnTo>
                    <a:pt x="574" y="888"/>
                  </a:lnTo>
                  <a:lnTo>
                    <a:pt x="582" y="888"/>
                  </a:lnTo>
                  <a:lnTo>
                    <a:pt x="588" y="886"/>
                  </a:lnTo>
                  <a:lnTo>
                    <a:pt x="592" y="888"/>
                  </a:lnTo>
                  <a:lnTo>
                    <a:pt x="596" y="888"/>
                  </a:lnTo>
                  <a:lnTo>
                    <a:pt x="600" y="888"/>
                  </a:lnTo>
                  <a:lnTo>
                    <a:pt x="602" y="888"/>
                  </a:lnTo>
                  <a:lnTo>
                    <a:pt x="598" y="888"/>
                  </a:lnTo>
                  <a:lnTo>
                    <a:pt x="594" y="890"/>
                  </a:lnTo>
                  <a:lnTo>
                    <a:pt x="590" y="892"/>
                  </a:lnTo>
                  <a:lnTo>
                    <a:pt x="588" y="896"/>
                  </a:lnTo>
                  <a:lnTo>
                    <a:pt x="592" y="896"/>
                  </a:lnTo>
                  <a:lnTo>
                    <a:pt x="596" y="898"/>
                  </a:lnTo>
                  <a:lnTo>
                    <a:pt x="600" y="898"/>
                  </a:lnTo>
                  <a:lnTo>
                    <a:pt x="604" y="900"/>
                  </a:lnTo>
                  <a:lnTo>
                    <a:pt x="602" y="902"/>
                  </a:lnTo>
                  <a:lnTo>
                    <a:pt x="600" y="902"/>
                  </a:lnTo>
                  <a:lnTo>
                    <a:pt x="598" y="902"/>
                  </a:lnTo>
                  <a:lnTo>
                    <a:pt x="596" y="904"/>
                  </a:lnTo>
                  <a:lnTo>
                    <a:pt x="592" y="904"/>
                  </a:lnTo>
                  <a:lnTo>
                    <a:pt x="590" y="906"/>
                  </a:lnTo>
                  <a:lnTo>
                    <a:pt x="588" y="906"/>
                  </a:lnTo>
                  <a:lnTo>
                    <a:pt x="586" y="908"/>
                  </a:lnTo>
                  <a:lnTo>
                    <a:pt x="588" y="910"/>
                  </a:lnTo>
                  <a:lnTo>
                    <a:pt x="622" y="908"/>
                  </a:lnTo>
                  <a:lnTo>
                    <a:pt x="620" y="910"/>
                  </a:lnTo>
                  <a:lnTo>
                    <a:pt x="618" y="910"/>
                  </a:lnTo>
                  <a:lnTo>
                    <a:pt x="616" y="910"/>
                  </a:lnTo>
                  <a:lnTo>
                    <a:pt x="612" y="912"/>
                  </a:lnTo>
                  <a:lnTo>
                    <a:pt x="610" y="912"/>
                  </a:lnTo>
                  <a:lnTo>
                    <a:pt x="608" y="914"/>
                  </a:lnTo>
                  <a:lnTo>
                    <a:pt x="610" y="916"/>
                  </a:lnTo>
                  <a:lnTo>
                    <a:pt x="612" y="918"/>
                  </a:lnTo>
                  <a:lnTo>
                    <a:pt x="614" y="918"/>
                  </a:lnTo>
                  <a:lnTo>
                    <a:pt x="616" y="918"/>
                  </a:lnTo>
                  <a:lnTo>
                    <a:pt x="618" y="918"/>
                  </a:lnTo>
                  <a:lnTo>
                    <a:pt x="620" y="916"/>
                  </a:lnTo>
                  <a:lnTo>
                    <a:pt x="620" y="926"/>
                  </a:lnTo>
                  <a:lnTo>
                    <a:pt x="618" y="936"/>
                  </a:lnTo>
                  <a:lnTo>
                    <a:pt x="616" y="946"/>
                  </a:lnTo>
                  <a:lnTo>
                    <a:pt x="614" y="956"/>
                  </a:lnTo>
                  <a:lnTo>
                    <a:pt x="612" y="962"/>
                  </a:lnTo>
                  <a:lnTo>
                    <a:pt x="610" y="966"/>
                  </a:lnTo>
                  <a:lnTo>
                    <a:pt x="608" y="972"/>
                  </a:lnTo>
                  <a:lnTo>
                    <a:pt x="606" y="976"/>
                  </a:lnTo>
                  <a:lnTo>
                    <a:pt x="604" y="982"/>
                  </a:lnTo>
                  <a:lnTo>
                    <a:pt x="602" y="986"/>
                  </a:lnTo>
                  <a:lnTo>
                    <a:pt x="600" y="992"/>
                  </a:lnTo>
                  <a:lnTo>
                    <a:pt x="598" y="996"/>
                  </a:lnTo>
                  <a:lnTo>
                    <a:pt x="594" y="1004"/>
                  </a:lnTo>
                  <a:lnTo>
                    <a:pt x="588" y="1008"/>
                  </a:lnTo>
                  <a:lnTo>
                    <a:pt x="582" y="1010"/>
                  </a:lnTo>
                  <a:lnTo>
                    <a:pt x="576" y="1008"/>
                  </a:lnTo>
                  <a:lnTo>
                    <a:pt x="568" y="1006"/>
                  </a:lnTo>
                  <a:lnTo>
                    <a:pt x="560" y="1006"/>
                  </a:lnTo>
                  <a:lnTo>
                    <a:pt x="552" y="1004"/>
                  </a:lnTo>
                  <a:lnTo>
                    <a:pt x="546" y="1004"/>
                  </a:lnTo>
                  <a:lnTo>
                    <a:pt x="540" y="1002"/>
                  </a:lnTo>
                  <a:lnTo>
                    <a:pt x="534" y="1000"/>
                  </a:lnTo>
                  <a:lnTo>
                    <a:pt x="526" y="998"/>
                  </a:lnTo>
                  <a:lnTo>
                    <a:pt x="520" y="996"/>
                  </a:lnTo>
                  <a:lnTo>
                    <a:pt x="514" y="994"/>
                  </a:lnTo>
                  <a:lnTo>
                    <a:pt x="510" y="990"/>
                  </a:lnTo>
                  <a:lnTo>
                    <a:pt x="504" y="986"/>
                  </a:lnTo>
                  <a:lnTo>
                    <a:pt x="502" y="980"/>
                  </a:lnTo>
                  <a:lnTo>
                    <a:pt x="504" y="972"/>
                  </a:lnTo>
                  <a:lnTo>
                    <a:pt x="508" y="962"/>
                  </a:lnTo>
                  <a:lnTo>
                    <a:pt x="510" y="954"/>
                  </a:lnTo>
                  <a:lnTo>
                    <a:pt x="512" y="946"/>
                  </a:lnTo>
                  <a:lnTo>
                    <a:pt x="478" y="946"/>
                  </a:lnTo>
                  <a:lnTo>
                    <a:pt x="476" y="956"/>
                  </a:lnTo>
                  <a:lnTo>
                    <a:pt x="472" y="964"/>
                  </a:lnTo>
                  <a:lnTo>
                    <a:pt x="470" y="974"/>
                  </a:lnTo>
                  <a:lnTo>
                    <a:pt x="466" y="984"/>
                  </a:lnTo>
                  <a:lnTo>
                    <a:pt x="466" y="992"/>
                  </a:lnTo>
                  <a:lnTo>
                    <a:pt x="462" y="998"/>
                  </a:lnTo>
                  <a:lnTo>
                    <a:pt x="458" y="1002"/>
                  </a:lnTo>
                  <a:lnTo>
                    <a:pt x="452" y="1006"/>
                  </a:lnTo>
                  <a:lnTo>
                    <a:pt x="446" y="1010"/>
                  </a:lnTo>
                  <a:lnTo>
                    <a:pt x="440" y="1016"/>
                  </a:lnTo>
                  <a:lnTo>
                    <a:pt x="436" y="1020"/>
                  </a:lnTo>
                  <a:lnTo>
                    <a:pt x="432" y="1026"/>
                  </a:lnTo>
                  <a:lnTo>
                    <a:pt x="430" y="1028"/>
                  </a:lnTo>
                  <a:lnTo>
                    <a:pt x="430" y="1032"/>
                  </a:lnTo>
                  <a:lnTo>
                    <a:pt x="432" y="1036"/>
                  </a:lnTo>
                  <a:lnTo>
                    <a:pt x="434" y="1036"/>
                  </a:lnTo>
                  <a:lnTo>
                    <a:pt x="438" y="1036"/>
                  </a:lnTo>
                  <a:lnTo>
                    <a:pt x="442" y="1036"/>
                  </a:lnTo>
                  <a:lnTo>
                    <a:pt x="448" y="1036"/>
                  </a:lnTo>
                  <a:lnTo>
                    <a:pt x="452" y="1036"/>
                  </a:lnTo>
                  <a:lnTo>
                    <a:pt x="456" y="1036"/>
                  </a:lnTo>
                  <a:lnTo>
                    <a:pt x="460" y="1036"/>
                  </a:lnTo>
                  <a:lnTo>
                    <a:pt x="466" y="1036"/>
                  </a:lnTo>
                  <a:lnTo>
                    <a:pt x="470" y="1034"/>
                  </a:lnTo>
                  <a:lnTo>
                    <a:pt x="480" y="1034"/>
                  </a:lnTo>
                  <a:lnTo>
                    <a:pt x="490" y="1036"/>
                  </a:lnTo>
                  <a:lnTo>
                    <a:pt x="500" y="1036"/>
                  </a:lnTo>
                  <a:lnTo>
                    <a:pt x="508" y="1036"/>
                  </a:lnTo>
                  <a:lnTo>
                    <a:pt x="518" y="1038"/>
                  </a:lnTo>
                  <a:lnTo>
                    <a:pt x="528" y="1040"/>
                  </a:lnTo>
                  <a:lnTo>
                    <a:pt x="538" y="1040"/>
                  </a:lnTo>
                  <a:lnTo>
                    <a:pt x="546" y="1042"/>
                  </a:lnTo>
                  <a:lnTo>
                    <a:pt x="556" y="1044"/>
                  </a:lnTo>
                  <a:lnTo>
                    <a:pt x="566" y="1046"/>
                  </a:lnTo>
                  <a:lnTo>
                    <a:pt x="576" y="1046"/>
                  </a:lnTo>
                  <a:lnTo>
                    <a:pt x="584" y="1048"/>
                  </a:lnTo>
                  <a:lnTo>
                    <a:pt x="594" y="1050"/>
                  </a:lnTo>
                  <a:lnTo>
                    <a:pt x="604" y="1052"/>
                  </a:lnTo>
                  <a:lnTo>
                    <a:pt x="614" y="1054"/>
                  </a:lnTo>
                  <a:lnTo>
                    <a:pt x="622" y="1054"/>
                  </a:lnTo>
                  <a:lnTo>
                    <a:pt x="626" y="1056"/>
                  </a:lnTo>
                  <a:lnTo>
                    <a:pt x="630" y="1056"/>
                  </a:lnTo>
                  <a:lnTo>
                    <a:pt x="636" y="1056"/>
                  </a:lnTo>
                  <a:lnTo>
                    <a:pt x="638" y="1058"/>
                  </a:lnTo>
                  <a:lnTo>
                    <a:pt x="644" y="1058"/>
                  </a:lnTo>
                  <a:lnTo>
                    <a:pt x="650" y="1058"/>
                  </a:lnTo>
                  <a:lnTo>
                    <a:pt x="654" y="1060"/>
                  </a:lnTo>
                  <a:lnTo>
                    <a:pt x="660" y="1060"/>
                  </a:lnTo>
                  <a:lnTo>
                    <a:pt x="664" y="1062"/>
                  </a:lnTo>
                  <a:lnTo>
                    <a:pt x="670" y="1060"/>
                  </a:lnTo>
                  <a:lnTo>
                    <a:pt x="674" y="1058"/>
                  </a:lnTo>
                  <a:lnTo>
                    <a:pt x="678" y="1054"/>
                  </a:lnTo>
                  <a:lnTo>
                    <a:pt x="678" y="1052"/>
                  </a:lnTo>
                  <a:lnTo>
                    <a:pt x="676" y="1050"/>
                  </a:lnTo>
                  <a:lnTo>
                    <a:pt x="674" y="1048"/>
                  </a:lnTo>
                  <a:lnTo>
                    <a:pt x="672" y="1048"/>
                  </a:lnTo>
                  <a:lnTo>
                    <a:pt x="676" y="1046"/>
                  </a:lnTo>
                  <a:lnTo>
                    <a:pt x="680" y="1046"/>
                  </a:lnTo>
                  <a:lnTo>
                    <a:pt x="684" y="1046"/>
                  </a:lnTo>
                  <a:lnTo>
                    <a:pt x="688" y="1046"/>
                  </a:lnTo>
                  <a:lnTo>
                    <a:pt x="692" y="1046"/>
                  </a:lnTo>
                  <a:lnTo>
                    <a:pt x="696" y="1044"/>
                  </a:lnTo>
                  <a:lnTo>
                    <a:pt x="700" y="1044"/>
                  </a:lnTo>
                  <a:lnTo>
                    <a:pt x="704" y="1042"/>
                  </a:lnTo>
                  <a:lnTo>
                    <a:pt x="710" y="1042"/>
                  </a:lnTo>
                  <a:lnTo>
                    <a:pt x="718" y="1042"/>
                  </a:lnTo>
                  <a:lnTo>
                    <a:pt x="724" y="1042"/>
                  </a:lnTo>
                  <a:lnTo>
                    <a:pt x="732" y="1042"/>
                  </a:lnTo>
                  <a:lnTo>
                    <a:pt x="738" y="1040"/>
                  </a:lnTo>
                  <a:lnTo>
                    <a:pt x="746" y="1040"/>
                  </a:lnTo>
                  <a:lnTo>
                    <a:pt x="754" y="1040"/>
                  </a:lnTo>
                  <a:lnTo>
                    <a:pt x="762" y="1040"/>
                  </a:lnTo>
                  <a:lnTo>
                    <a:pt x="768" y="1040"/>
                  </a:lnTo>
                  <a:lnTo>
                    <a:pt x="776" y="1038"/>
                  </a:lnTo>
                  <a:lnTo>
                    <a:pt x="784" y="1038"/>
                  </a:lnTo>
                  <a:lnTo>
                    <a:pt x="790" y="1036"/>
                  </a:lnTo>
                  <a:lnTo>
                    <a:pt x="798" y="1036"/>
                  </a:lnTo>
                  <a:lnTo>
                    <a:pt x="804" y="1034"/>
                  </a:lnTo>
                  <a:lnTo>
                    <a:pt x="812" y="1032"/>
                  </a:lnTo>
                  <a:lnTo>
                    <a:pt x="818" y="1032"/>
                  </a:lnTo>
                  <a:lnTo>
                    <a:pt x="820" y="1028"/>
                  </a:lnTo>
                  <a:lnTo>
                    <a:pt x="822" y="1026"/>
                  </a:lnTo>
                  <a:lnTo>
                    <a:pt x="824" y="1024"/>
                  </a:lnTo>
                  <a:lnTo>
                    <a:pt x="826" y="1022"/>
                  </a:lnTo>
                  <a:lnTo>
                    <a:pt x="830" y="1022"/>
                  </a:lnTo>
                  <a:lnTo>
                    <a:pt x="834" y="1020"/>
                  </a:lnTo>
                  <a:lnTo>
                    <a:pt x="838" y="1020"/>
                  </a:lnTo>
                  <a:lnTo>
                    <a:pt x="840" y="1018"/>
                  </a:lnTo>
                  <a:lnTo>
                    <a:pt x="842" y="1016"/>
                  </a:lnTo>
                  <a:lnTo>
                    <a:pt x="846" y="1014"/>
                  </a:lnTo>
                  <a:lnTo>
                    <a:pt x="848" y="1012"/>
                  </a:lnTo>
                  <a:lnTo>
                    <a:pt x="846" y="1010"/>
                  </a:lnTo>
                  <a:lnTo>
                    <a:pt x="834" y="1006"/>
                  </a:lnTo>
                  <a:lnTo>
                    <a:pt x="822" y="1004"/>
                  </a:lnTo>
                  <a:lnTo>
                    <a:pt x="812" y="1002"/>
                  </a:lnTo>
                  <a:lnTo>
                    <a:pt x="800" y="1000"/>
                  </a:lnTo>
                  <a:lnTo>
                    <a:pt x="788" y="1000"/>
                  </a:lnTo>
                  <a:lnTo>
                    <a:pt x="776" y="1000"/>
                  </a:lnTo>
                  <a:lnTo>
                    <a:pt x="764" y="998"/>
                  </a:lnTo>
                  <a:lnTo>
                    <a:pt x="752" y="998"/>
                  </a:lnTo>
                  <a:lnTo>
                    <a:pt x="742" y="998"/>
                  </a:lnTo>
                  <a:lnTo>
                    <a:pt x="730" y="998"/>
                  </a:lnTo>
                  <a:lnTo>
                    <a:pt x="718" y="998"/>
                  </a:lnTo>
                  <a:lnTo>
                    <a:pt x="706" y="998"/>
                  </a:lnTo>
                  <a:lnTo>
                    <a:pt x="694" y="998"/>
                  </a:lnTo>
                  <a:lnTo>
                    <a:pt x="682" y="996"/>
                  </a:lnTo>
                  <a:lnTo>
                    <a:pt x="670" y="994"/>
                  </a:lnTo>
                  <a:lnTo>
                    <a:pt x="660" y="990"/>
                  </a:lnTo>
                  <a:lnTo>
                    <a:pt x="654" y="990"/>
                  </a:lnTo>
                  <a:lnTo>
                    <a:pt x="650" y="990"/>
                  </a:lnTo>
                  <a:lnTo>
                    <a:pt x="646" y="988"/>
                  </a:lnTo>
                  <a:lnTo>
                    <a:pt x="644" y="984"/>
                  </a:lnTo>
                  <a:lnTo>
                    <a:pt x="646" y="968"/>
                  </a:lnTo>
                  <a:lnTo>
                    <a:pt x="648" y="950"/>
                  </a:lnTo>
                  <a:lnTo>
                    <a:pt x="652" y="934"/>
                  </a:lnTo>
                  <a:lnTo>
                    <a:pt x="654" y="918"/>
                  </a:lnTo>
                  <a:lnTo>
                    <a:pt x="654" y="914"/>
                  </a:lnTo>
                  <a:lnTo>
                    <a:pt x="656" y="910"/>
                  </a:lnTo>
                  <a:lnTo>
                    <a:pt x="658" y="908"/>
                  </a:lnTo>
                  <a:lnTo>
                    <a:pt x="660" y="908"/>
                  </a:lnTo>
                  <a:lnTo>
                    <a:pt x="660" y="910"/>
                  </a:lnTo>
                  <a:lnTo>
                    <a:pt x="664" y="912"/>
                  </a:lnTo>
                  <a:lnTo>
                    <a:pt x="668" y="910"/>
                  </a:lnTo>
                  <a:lnTo>
                    <a:pt x="672" y="910"/>
                  </a:lnTo>
                  <a:lnTo>
                    <a:pt x="676" y="906"/>
                  </a:lnTo>
                  <a:lnTo>
                    <a:pt x="680" y="904"/>
                  </a:lnTo>
                  <a:lnTo>
                    <a:pt x="684" y="902"/>
                  </a:lnTo>
                  <a:lnTo>
                    <a:pt x="688" y="900"/>
                  </a:lnTo>
                  <a:lnTo>
                    <a:pt x="692" y="900"/>
                  </a:lnTo>
                  <a:lnTo>
                    <a:pt x="692" y="904"/>
                  </a:lnTo>
                  <a:lnTo>
                    <a:pt x="698" y="902"/>
                  </a:lnTo>
                  <a:lnTo>
                    <a:pt x="702" y="900"/>
                  </a:lnTo>
                  <a:lnTo>
                    <a:pt x="706" y="896"/>
                  </a:lnTo>
                  <a:lnTo>
                    <a:pt x="710" y="892"/>
                  </a:lnTo>
                  <a:lnTo>
                    <a:pt x="714" y="888"/>
                  </a:lnTo>
                  <a:lnTo>
                    <a:pt x="716" y="884"/>
                  </a:lnTo>
                  <a:lnTo>
                    <a:pt x="720" y="878"/>
                  </a:lnTo>
                  <a:lnTo>
                    <a:pt x="722" y="874"/>
                  </a:lnTo>
                  <a:lnTo>
                    <a:pt x="730" y="860"/>
                  </a:lnTo>
                  <a:lnTo>
                    <a:pt x="738" y="846"/>
                  </a:lnTo>
                  <a:lnTo>
                    <a:pt x="748" y="832"/>
                  </a:lnTo>
                  <a:lnTo>
                    <a:pt x="758" y="818"/>
                  </a:lnTo>
                  <a:lnTo>
                    <a:pt x="768" y="804"/>
                  </a:lnTo>
                  <a:lnTo>
                    <a:pt x="778" y="790"/>
                  </a:lnTo>
                  <a:lnTo>
                    <a:pt x="786" y="776"/>
                  </a:lnTo>
                  <a:lnTo>
                    <a:pt x="792" y="760"/>
                  </a:lnTo>
                  <a:lnTo>
                    <a:pt x="796" y="758"/>
                  </a:lnTo>
                  <a:lnTo>
                    <a:pt x="798" y="756"/>
                  </a:lnTo>
                  <a:lnTo>
                    <a:pt x="800" y="752"/>
                  </a:lnTo>
                  <a:lnTo>
                    <a:pt x="802" y="750"/>
                  </a:lnTo>
                  <a:lnTo>
                    <a:pt x="804" y="748"/>
                  </a:lnTo>
                  <a:lnTo>
                    <a:pt x="808" y="744"/>
                  </a:lnTo>
                  <a:lnTo>
                    <a:pt x="808" y="740"/>
                  </a:lnTo>
                  <a:lnTo>
                    <a:pt x="812" y="738"/>
                  </a:lnTo>
                  <a:lnTo>
                    <a:pt x="814" y="736"/>
                  </a:lnTo>
                  <a:lnTo>
                    <a:pt x="818" y="732"/>
                  </a:lnTo>
                  <a:lnTo>
                    <a:pt x="820" y="728"/>
                  </a:lnTo>
                  <a:lnTo>
                    <a:pt x="824" y="726"/>
                  </a:lnTo>
                  <a:lnTo>
                    <a:pt x="826" y="722"/>
                  </a:lnTo>
                  <a:lnTo>
                    <a:pt x="830" y="718"/>
                  </a:lnTo>
                  <a:lnTo>
                    <a:pt x="834" y="716"/>
                  </a:lnTo>
                  <a:lnTo>
                    <a:pt x="836" y="714"/>
                  </a:lnTo>
                  <a:lnTo>
                    <a:pt x="842" y="704"/>
                  </a:lnTo>
                  <a:lnTo>
                    <a:pt x="846" y="690"/>
                  </a:lnTo>
                  <a:lnTo>
                    <a:pt x="848" y="678"/>
                  </a:lnTo>
                  <a:lnTo>
                    <a:pt x="852" y="666"/>
                  </a:lnTo>
                  <a:lnTo>
                    <a:pt x="856" y="654"/>
                  </a:lnTo>
                  <a:lnTo>
                    <a:pt x="860" y="642"/>
                  </a:lnTo>
                  <a:lnTo>
                    <a:pt x="864" y="630"/>
                  </a:lnTo>
                  <a:lnTo>
                    <a:pt x="868" y="618"/>
                  </a:lnTo>
                  <a:lnTo>
                    <a:pt x="876" y="594"/>
                  </a:lnTo>
                  <a:lnTo>
                    <a:pt x="880" y="568"/>
                  </a:lnTo>
                  <a:lnTo>
                    <a:pt x="878" y="542"/>
                  </a:lnTo>
                  <a:close/>
                  <a:moveTo>
                    <a:pt x="470" y="724"/>
                  </a:moveTo>
                  <a:lnTo>
                    <a:pt x="468" y="738"/>
                  </a:lnTo>
                  <a:lnTo>
                    <a:pt x="466" y="752"/>
                  </a:lnTo>
                  <a:lnTo>
                    <a:pt x="464" y="766"/>
                  </a:lnTo>
                  <a:lnTo>
                    <a:pt x="460" y="762"/>
                  </a:lnTo>
                  <a:lnTo>
                    <a:pt x="456" y="760"/>
                  </a:lnTo>
                  <a:lnTo>
                    <a:pt x="452" y="758"/>
                  </a:lnTo>
                  <a:lnTo>
                    <a:pt x="448" y="756"/>
                  </a:lnTo>
                  <a:lnTo>
                    <a:pt x="444" y="754"/>
                  </a:lnTo>
                  <a:lnTo>
                    <a:pt x="440" y="752"/>
                  </a:lnTo>
                  <a:lnTo>
                    <a:pt x="436" y="748"/>
                  </a:lnTo>
                  <a:lnTo>
                    <a:pt x="436" y="742"/>
                  </a:lnTo>
                  <a:lnTo>
                    <a:pt x="432" y="730"/>
                  </a:lnTo>
                  <a:lnTo>
                    <a:pt x="436" y="732"/>
                  </a:lnTo>
                  <a:lnTo>
                    <a:pt x="440" y="736"/>
                  </a:lnTo>
                  <a:lnTo>
                    <a:pt x="442" y="740"/>
                  </a:lnTo>
                  <a:lnTo>
                    <a:pt x="446" y="744"/>
                  </a:lnTo>
                  <a:lnTo>
                    <a:pt x="448" y="744"/>
                  </a:lnTo>
                  <a:lnTo>
                    <a:pt x="450" y="744"/>
                  </a:lnTo>
                  <a:lnTo>
                    <a:pt x="452" y="744"/>
                  </a:lnTo>
                  <a:lnTo>
                    <a:pt x="452" y="742"/>
                  </a:lnTo>
                  <a:lnTo>
                    <a:pt x="450" y="738"/>
                  </a:lnTo>
                  <a:lnTo>
                    <a:pt x="450" y="734"/>
                  </a:lnTo>
                  <a:lnTo>
                    <a:pt x="450" y="730"/>
                  </a:lnTo>
                  <a:lnTo>
                    <a:pt x="452" y="726"/>
                  </a:lnTo>
                  <a:lnTo>
                    <a:pt x="454" y="724"/>
                  </a:lnTo>
                  <a:lnTo>
                    <a:pt x="458" y="722"/>
                  </a:lnTo>
                  <a:lnTo>
                    <a:pt x="462" y="718"/>
                  </a:lnTo>
                  <a:lnTo>
                    <a:pt x="464" y="716"/>
                  </a:lnTo>
                  <a:lnTo>
                    <a:pt x="474" y="710"/>
                  </a:lnTo>
                  <a:lnTo>
                    <a:pt x="470" y="724"/>
                  </a:lnTo>
                  <a:close/>
                </a:path>
              </a:pathLst>
            </a:custGeom>
            <a:solidFill>
              <a:srgbClr val="000000"/>
            </a:solidFill>
            <a:ln w="9525">
              <a:noFill/>
              <a:round/>
              <a:headEnd/>
              <a:tailEnd/>
            </a:ln>
          </p:spPr>
          <p:txBody>
            <a:bodyPr>
              <a:prstTxWarp prst="textNoShape">
                <a:avLst/>
              </a:prstTxWarp>
            </a:bodyPr>
            <a:lstStyle/>
            <a:p>
              <a:endParaRPr lang="en-US"/>
            </a:p>
          </p:txBody>
        </p:sp>
        <p:sp>
          <p:nvSpPr>
            <p:cNvPr id="32782" name="Freeform 6"/>
            <p:cNvSpPr>
              <a:spLocks/>
            </p:cNvSpPr>
            <p:nvPr/>
          </p:nvSpPr>
          <p:spPr bwMode="auto">
            <a:xfrm>
              <a:off x="1459" y="3298"/>
              <a:ext cx="36" cy="6"/>
            </a:xfrm>
            <a:custGeom>
              <a:avLst/>
              <a:gdLst>
                <a:gd name="T0" fmla="*/ 36 w 36"/>
                <a:gd name="T1" fmla="*/ 0 h 6"/>
                <a:gd name="T2" fmla="*/ 2 w 36"/>
                <a:gd name="T3" fmla="*/ 0 h 6"/>
                <a:gd name="T4" fmla="*/ 2 w 36"/>
                <a:gd name="T5" fmla="*/ 2 h 6"/>
                <a:gd name="T6" fmla="*/ 0 w 36"/>
                <a:gd name="T7" fmla="*/ 2 h 6"/>
                <a:gd name="T8" fmla="*/ 0 w 36"/>
                <a:gd name="T9" fmla="*/ 4 h 6"/>
                <a:gd name="T10" fmla="*/ 0 w 36"/>
                <a:gd name="T11" fmla="*/ 6 h 6"/>
                <a:gd name="T12" fmla="*/ 34 w 36"/>
                <a:gd name="T13" fmla="*/ 6 h 6"/>
                <a:gd name="T14" fmla="*/ 34 w 36"/>
                <a:gd name="T15" fmla="*/ 4 h 6"/>
                <a:gd name="T16" fmla="*/ 36 w 36"/>
                <a:gd name="T17" fmla="*/ 2 h 6"/>
                <a:gd name="T18" fmla="*/ 36 w 36"/>
                <a:gd name="T19" fmla="*/ 2 h 6"/>
                <a:gd name="T20" fmla="*/ 36 w 36"/>
                <a:gd name="T21" fmla="*/ 0 h 6"/>
                <a:gd name="T22" fmla="*/ 36 w 36"/>
                <a:gd name="T23" fmla="*/ 0 h 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6"/>
                <a:gd name="T37" fmla="*/ 0 h 6"/>
                <a:gd name="T38" fmla="*/ 36 w 36"/>
                <a:gd name="T39" fmla="*/ 6 h 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6" h="6">
                  <a:moveTo>
                    <a:pt x="36" y="0"/>
                  </a:moveTo>
                  <a:lnTo>
                    <a:pt x="2" y="0"/>
                  </a:lnTo>
                  <a:lnTo>
                    <a:pt x="2" y="2"/>
                  </a:lnTo>
                  <a:lnTo>
                    <a:pt x="0" y="2"/>
                  </a:lnTo>
                  <a:lnTo>
                    <a:pt x="0" y="4"/>
                  </a:lnTo>
                  <a:lnTo>
                    <a:pt x="0" y="6"/>
                  </a:lnTo>
                  <a:lnTo>
                    <a:pt x="34" y="6"/>
                  </a:lnTo>
                  <a:lnTo>
                    <a:pt x="34" y="4"/>
                  </a:lnTo>
                  <a:lnTo>
                    <a:pt x="36" y="2"/>
                  </a:lnTo>
                  <a:lnTo>
                    <a:pt x="36" y="0"/>
                  </a:lnTo>
                  <a:close/>
                </a:path>
              </a:pathLst>
            </a:custGeom>
            <a:solidFill>
              <a:srgbClr val="000000"/>
            </a:solidFill>
            <a:ln w="9525">
              <a:noFill/>
              <a:round/>
              <a:headEnd/>
              <a:tailEnd/>
            </a:ln>
          </p:spPr>
          <p:txBody>
            <a:bodyPr>
              <a:prstTxWarp prst="textNoShape">
                <a:avLst/>
              </a:prstTxWarp>
            </a:bodyPr>
            <a:lstStyle/>
            <a:p>
              <a:endParaRPr lang="en-US"/>
            </a:p>
          </p:txBody>
        </p:sp>
        <p:sp>
          <p:nvSpPr>
            <p:cNvPr id="32783" name="Freeform 7"/>
            <p:cNvSpPr>
              <a:spLocks/>
            </p:cNvSpPr>
            <p:nvPr/>
          </p:nvSpPr>
          <p:spPr bwMode="auto">
            <a:xfrm>
              <a:off x="1447" y="2364"/>
              <a:ext cx="216" cy="174"/>
            </a:xfrm>
            <a:custGeom>
              <a:avLst/>
              <a:gdLst>
                <a:gd name="T0" fmla="*/ 216 w 216"/>
                <a:gd name="T1" fmla="*/ 22 h 174"/>
                <a:gd name="T2" fmla="*/ 214 w 216"/>
                <a:gd name="T3" fmla="*/ 32 h 174"/>
                <a:gd name="T4" fmla="*/ 208 w 216"/>
                <a:gd name="T5" fmla="*/ 40 h 174"/>
                <a:gd name="T6" fmla="*/ 202 w 216"/>
                <a:gd name="T7" fmla="*/ 48 h 174"/>
                <a:gd name="T8" fmla="*/ 186 w 216"/>
                <a:gd name="T9" fmla="*/ 52 h 174"/>
                <a:gd name="T10" fmla="*/ 164 w 216"/>
                <a:gd name="T11" fmla="*/ 56 h 174"/>
                <a:gd name="T12" fmla="*/ 144 w 216"/>
                <a:gd name="T13" fmla="*/ 64 h 174"/>
                <a:gd name="T14" fmla="*/ 124 w 216"/>
                <a:gd name="T15" fmla="*/ 74 h 174"/>
                <a:gd name="T16" fmla="*/ 112 w 216"/>
                <a:gd name="T17" fmla="*/ 84 h 174"/>
                <a:gd name="T18" fmla="*/ 108 w 216"/>
                <a:gd name="T19" fmla="*/ 96 h 174"/>
                <a:gd name="T20" fmla="*/ 106 w 216"/>
                <a:gd name="T21" fmla="*/ 106 h 174"/>
                <a:gd name="T22" fmla="*/ 100 w 216"/>
                <a:gd name="T23" fmla="*/ 118 h 174"/>
                <a:gd name="T24" fmla="*/ 86 w 216"/>
                <a:gd name="T25" fmla="*/ 126 h 174"/>
                <a:gd name="T26" fmla="*/ 68 w 216"/>
                <a:gd name="T27" fmla="*/ 136 h 174"/>
                <a:gd name="T28" fmla="*/ 52 w 216"/>
                <a:gd name="T29" fmla="*/ 154 h 174"/>
                <a:gd name="T30" fmla="*/ 36 w 216"/>
                <a:gd name="T31" fmla="*/ 168 h 174"/>
                <a:gd name="T32" fmla="*/ 26 w 216"/>
                <a:gd name="T33" fmla="*/ 174 h 174"/>
                <a:gd name="T34" fmla="*/ 20 w 216"/>
                <a:gd name="T35" fmla="*/ 170 h 174"/>
                <a:gd name="T36" fmla="*/ 18 w 216"/>
                <a:gd name="T37" fmla="*/ 156 h 174"/>
                <a:gd name="T38" fmla="*/ 22 w 216"/>
                <a:gd name="T39" fmla="*/ 136 h 174"/>
                <a:gd name="T40" fmla="*/ 26 w 216"/>
                <a:gd name="T41" fmla="*/ 124 h 174"/>
                <a:gd name="T42" fmla="*/ 24 w 216"/>
                <a:gd name="T43" fmla="*/ 122 h 174"/>
                <a:gd name="T44" fmla="*/ 20 w 216"/>
                <a:gd name="T45" fmla="*/ 120 h 174"/>
                <a:gd name="T46" fmla="*/ 12 w 216"/>
                <a:gd name="T47" fmla="*/ 124 h 174"/>
                <a:gd name="T48" fmla="*/ 8 w 216"/>
                <a:gd name="T49" fmla="*/ 128 h 174"/>
                <a:gd name="T50" fmla="*/ 2 w 216"/>
                <a:gd name="T51" fmla="*/ 134 h 174"/>
                <a:gd name="T52" fmla="*/ 0 w 216"/>
                <a:gd name="T53" fmla="*/ 128 h 174"/>
                <a:gd name="T54" fmla="*/ 4 w 216"/>
                <a:gd name="T55" fmla="*/ 116 h 174"/>
                <a:gd name="T56" fmla="*/ 12 w 216"/>
                <a:gd name="T57" fmla="*/ 106 h 174"/>
                <a:gd name="T58" fmla="*/ 20 w 216"/>
                <a:gd name="T59" fmla="*/ 94 h 174"/>
                <a:gd name="T60" fmla="*/ 36 w 216"/>
                <a:gd name="T61" fmla="*/ 76 h 174"/>
                <a:gd name="T62" fmla="*/ 32 w 216"/>
                <a:gd name="T63" fmla="*/ 72 h 174"/>
                <a:gd name="T64" fmla="*/ 26 w 216"/>
                <a:gd name="T65" fmla="*/ 70 h 174"/>
                <a:gd name="T66" fmla="*/ 22 w 216"/>
                <a:gd name="T67" fmla="*/ 72 h 174"/>
                <a:gd name="T68" fmla="*/ 16 w 216"/>
                <a:gd name="T69" fmla="*/ 72 h 174"/>
                <a:gd name="T70" fmla="*/ 14 w 216"/>
                <a:gd name="T71" fmla="*/ 74 h 174"/>
                <a:gd name="T72" fmla="*/ 12 w 216"/>
                <a:gd name="T73" fmla="*/ 74 h 174"/>
                <a:gd name="T74" fmla="*/ 26 w 216"/>
                <a:gd name="T75" fmla="*/ 60 h 174"/>
                <a:gd name="T76" fmla="*/ 42 w 216"/>
                <a:gd name="T77" fmla="*/ 52 h 174"/>
                <a:gd name="T78" fmla="*/ 60 w 216"/>
                <a:gd name="T79" fmla="*/ 44 h 174"/>
                <a:gd name="T80" fmla="*/ 78 w 216"/>
                <a:gd name="T81" fmla="*/ 40 h 174"/>
                <a:gd name="T82" fmla="*/ 82 w 216"/>
                <a:gd name="T83" fmla="*/ 38 h 174"/>
                <a:gd name="T84" fmla="*/ 86 w 216"/>
                <a:gd name="T85" fmla="*/ 34 h 174"/>
                <a:gd name="T86" fmla="*/ 82 w 216"/>
                <a:gd name="T87" fmla="*/ 26 h 174"/>
                <a:gd name="T88" fmla="*/ 76 w 216"/>
                <a:gd name="T89" fmla="*/ 20 h 174"/>
                <a:gd name="T90" fmla="*/ 98 w 216"/>
                <a:gd name="T91" fmla="*/ 10 h 174"/>
                <a:gd name="T92" fmla="*/ 120 w 216"/>
                <a:gd name="T93" fmla="*/ 10 h 174"/>
                <a:gd name="T94" fmla="*/ 142 w 216"/>
                <a:gd name="T95" fmla="*/ 16 h 174"/>
                <a:gd name="T96" fmla="*/ 164 w 216"/>
                <a:gd name="T97" fmla="*/ 14 h 174"/>
                <a:gd name="T98" fmla="*/ 168 w 216"/>
                <a:gd name="T99" fmla="*/ 10 h 174"/>
                <a:gd name="T100" fmla="*/ 164 w 216"/>
                <a:gd name="T101" fmla="*/ 6 h 174"/>
                <a:gd name="T102" fmla="*/ 164 w 216"/>
                <a:gd name="T103" fmla="*/ 4 h 174"/>
                <a:gd name="T104" fmla="*/ 164 w 216"/>
                <a:gd name="T105" fmla="*/ 2 h 174"/>
                <a:gd name="T106" fmla="*/ 174 w 216"/>
                <a:gd name="T107" fmla="*/ 0 h 174"/>
                <a:gd name="T108" fmla="*/ 182 w 216"/>
                <a:gd name="T109" fmla="*/ 0 h 174"/>
                <a:gd name="T110" fmla="*/ 192 w 216"/>
                <a:gd name="T111" fmla="*/ 4 h 174"/>
                <a:gd name="T112" fmla="*/ 202 w 216"/>
                <a:gd name="T113" fmla="*/ 6 h 174"/>
                <a:gd name="T114" fmla="*/ 214 w 216"/>
                <a:gd name="T115" fmla="*/ 18 h 174"/>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216"/>
                <a:gd name="T175" fmla="*/ 0 h 174"/>
                <a:gd name="T176" fmla="*/ 216 w 216"/>
                <a:gd name="T177" fmla="*/ 174 h 174"/>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216" h="174">
                  <a:moveTo>
                    <a:pt x="214" y="18"/>
                  </a:moveTo>
                  <a:lnTo>
                    <a:pt x="216" y="22"/>
                  </a:lnTo>
                  <a:lnTo>
                    <a:pt x="214" y="28"/>
                  </a:lnTo>
                  <a:lnTo>
                    <a:pt x="214" y="32"/>
                  </a:lnTo>
                  <a:lnTo>
                    <a:pt x="212" y="36"/>
                  </a:lnTo>
                  <a:lnTo>
                    <a:pt x="208" y="40"/>
                  </a:lnTo>
                  <a:lnTo>
                    <a:pt x="206" y="44"/>
                  </a:lnTo>
                  <a:lnTo>
                    <a:pt x="202" y="48"/>
                  </a:lnTo>
                  <a:lnTo>
                    <a:pt x="198" y="52"/>
                  </a:lnTo>
                  <a:lnTo>
                    <a:pt x="186" y="52"/>
                  </a:lnTo>
                  <a:lnTo>
                    <a:pt x="176" y="52"/>
                  </a:lnTo>
                  <a:lnTo>
                    <a:pt x="164" y="56"/>
                  </a:lnTo>
                  <a:lnTo>
                    <a:pt x="154" y="58"/>
                  </a:lnTo>
                  <a:lnTo>
                    <a:pt x="144" y="64"/>
                  </a:lnTo>
                  <a:lnTo>
                    <a:pt x="134" y="68"/>
                  </a:lnTo>
                  <a:lnTo>
                    <a:pt x="124" y="74"/>
                  </a:lnTo>
                  <a:lnTo>
                    <a:pt x="114" y="78"/>
                  </a:lnTo>
                  <a:lnTo>
                    <a:pt x="112" y="84"/>
                  </a:lnTo>
                  <a:lnTo>
                    <a:pt x="110" y="90"/>
                  </a:lnTo>
                  <a:lnTo>
                    <a:pt x="108" y="96"/>
                  </a:lnTo>
                  <a:lnTo>
                    <a:pt x="106" y="102"/>
                  </a:lnTo>
                  <a:lnTo>
                    <a:pt x="106" y="106"/>
                  </a:lnTo>
                  <a:lnTo>
                    <a:pt x="104" y="112"/>
                  </a:lnTo>
                  <a:lnTo>
                    <a:pt x="100" y="118"/>
                  </a:lnTo>
                  <a:lnTo>
                    <a:pt x="98" y="122"/>
                  </a:lnTo>
                  <a:lnTo>
                    <a:pt x="86" y="126"/>
                  </a:lnTo>
                  <a:lnTo>
                    <a:pt x="76" y="130"/>
                  </a:lnTo>
                  <a:lnTo>
                    <a:pt x="68" y="136"/>
                  </a:lnTo>
                  <a:lnTo>
                    <a:pt x="60" y="144"/>
                  </a:lnTo>
                  <a:lnTo>
                    <a:pt x="52" y="154"/>
                  </a:lnTo>
                  <a:lnTo>
                    <a:pt x="44" y="162"/>
                  </a:lnTo>
                  <a:lnTo>
                    <a:pt x="36" y="168"/>
                  </a:lnTo>
                  <a:lnTo>
                    <a:pt x="28" y="174"/>
                  </a:lnTo>
                  <a:lnTo>
                    <a:pt x="26" y="174"/>
                  </a:lnTo>
                  <a:lnTo>
                    <a:pt x="24" y="172"/>
                  </a:lnTo>
                  <a:lnTo>
                    <a:pt x="20" y="170"/>
                  </a:lnTo>
                  <a:lnTo>
                    <a:pt x="20" y="168"/>
                  </a:lnTo>
                  <a:lnTo>
                    <a:pt x="18" y="156"/>
                  </a:lnTo>
                  <a:lnTo>
                    <a:pt x="20" y="146"/>
                  </a:lnTo>
                  <a:lnTo>
                    <a:pt x="22" y="136"/>
                  </a:lnTo>
                  <a:lnTo>
                    <a:pt x="26" y="126"/>
                  </a:lnTo>
                  <a:lnTo>
                    <a:pt x="26" y="124"/>
                  </a:lnTo>
                  <a:lnTo>
                    <a:pt x="24" y="122"/>
                  </a:lnTo>
                  <a:lnTo>
                    <a:pt x="22" y="120"/>
                  </a:lnTo>
                  <a:lnTo>
                    <a:pt x="20" y="120"/>
                  </a:lnTo>
                  <a:lnTo>
                    <a:pt x="16" y="122"/>
                  </a:lnTo>
                  <a:lnTo>
                    <a:pt x="12" y="124"/>
                  </a:lnTo>
                  <a:lnTo>
                    <a:pt x="10" y="126"/>
                  </a:lnTo>
                  <a:lnTo>
                    <a:pt x="8" y="128"/>
                  </a:lnTo>
                  <a:lnTo>
                    <a:pt x="4" y="132"/>
                  </a:lnTo>
                  <a:lnTo>
                    <a:pt x="2" y="134"/>
                  </a:lnTo>
                  <a:lnTo>
                    <a:pt x="0" y="136"/>
                  </a:lnTo>
                  <a:lnTo>
                    <a:pt x="0" y="128"/>
                  </a:lnTo>
                  <a:lnTo>
                    <a:pt x="2" y="124"/>
                  </a:lnTo>
                  <a:lnTo>
                    <a:pt x="4" y="116"/>
                  </a:lnTo>
                  <a:lnTo>
                    <a:pt x="8" y="112"/>
                  </a:lnTo>
                  <a:lnTo>
                    <a:pt x="12" y="106"/>
                  </a:lnTo>
                  <a:lnTo>
                    <a:pt x="16" y="100"/>
                  </a:lnTo>
                  <a:lnTo>
                    <a:pt x="20" y="94"/>
                  </a:lnTo>
                  <a:lnTo>
                    <a:pt x="24" y="90"/>
                  </a:lnTo>
                  <a:lnTo>
                    <a:pt x="36" y="76"/>
                  </a:lnTo>
                  <a:lnTo>
                    <a:pt x="34" y="74"/>
                  </a:lnTo>
                  <a:lnTo>
                    <a:pt x="32" y="72"/>
                  </a:lnTo>
                  <a:lnTo>
                    <a:pt x="30" y="72"/>
                  </a:lnTo>
                  <a:lnTo>
                    <a:pt x="26" y="70"/>
                  </a:lnTo>
                  <a:lnTo>
                    <a:pt x="24" y="70"/>
                  </a:lnTo>
                  <a:lnTo>
                    <a:pt x="22" y="72"/>
                  </a:lnTo>
                  <a:lnTo>
                    <a:pt x="18" y="72"/>
                  </a:lnTo>
                  <a:lnTo>
                    <a:pt x="16" y="72"/>
                  </a:lnTo>
                  <a:lnTo>
                    <a:pt x="14" y="74"/>
                  </a:lnTo>
                  <a:lnTo>
                    <a:pt x="12" y="74"/>
                  </a:lnTo>
                  <a:lnTo>
                    <a:pt x="18" y="66"/>
                  </a:lnTo>
                  <a:lnTo>
                    <a:pt x="26" y="60"/>
                  </a:lnTo>
                  <a:lnTo>
                    <a:pt x="34" y="56"/>
                  </a:lnTo>
                  <a:lnTo>
                    <a:pt x="42" y="52"/>
                  </a:lnTo>
                  <a:lnTo>
                    <a:pt x="52" y="48"/>
                  </a:lnTo>
                  <a:lnTo>
                    <a:pt x="60" y="44"/>
                  </a:lnTo>
                  <a:lnTo>
                    <a:pt x="70" y="42"/>
                  </a:lnTo>
                  <a:lnTo>
                    <a:pt x="78" y="40"/>
                  </a:lnTo>
                  <a:lnTo>
                    <a:pt x="80" y="40"/>
                  </a:lnTo>
                  <a:lnTo>
                    <a:pt x="82" y="38"/>
                  </a:lnTo>
                  <a:lnTo>
                    <a:pt x="84" y="36"/>
                  </a:lnTo>
                  <a:lnTo>
                    <a:pt x="86" y="34"/>
                  </a:lnTo>
                  <a:lnTo>
                    <a:pt x="86" y="30"/>
                  </a:lnTo>
                  <a:lnTo>
                    <a:pt x="82" y="26"/>
                  </a:lnTo>
                  <a:lnTo>
                    <a:pt x="80" y="24"/>
                  </a:lnTo>
                  <a:lnTo>
                    <a:pt x="76" y="20"/>
                  </a:lnTo>
                  <a:lnTo>
                    <a:pt x="88" y="14"/>
                  </a:lnTo>
                  <a:lnTo>
                    <a:pt x="98" y="10"/>
                  </a:lnTo>
                  <a:lnTo>
                    <a:pt x="108" y="10"/>
                  </a:lnTo>
                  <a:lnTo>
                    <a:pt x="120" y="10"/>
                  </a:lnTo>
                  <a:lnTo>
                    <a:pt x="132" y="14"/>
                  </a:lnTo>
                  <a:lnTo>
                    <a:pt x="142" y="16"/>
                  </a:lnTo>
                  <a:lnTo>
                    <a:pt x="154" y="16"/>
                  </a:lnTo>
                  <a:lnTo>
                    <a:pt x="164" y="14"/>
                  </a:lnTo>
                  <a:lnTo>
                    <a:pt x="166" y="12"/>
                  </a:lnTo>
                  <a:lnTo>
                    <a:pt x="168" y="10"/>
                  </a:lnTo>
                  <a:lnTo>
                    <a:pt x="166" y="8"/>
                  </a:lnTo>
                  <a:lnTo>
                    <a:pt x="164" y="6"/>
                  </a:lnTo>
                  <a:lnTo>
                    <a:pt x="164" y="4"/>
                  </a:lnTo>
                  <a:lnTo>
                    <a:pt x="164" y="2"/>
                  </a:lnTo>
                  <a:lnTo>
                    <a:pt x="168" y="0"/>
                  </a:lnTo>
                  <a:lnTo>
                    <a:pt x="174" y="0"/>
                  </a:lnTo>
                  <a:lnTo>
                    <a:pt x="178" y="0"/>
                  </a:lnTo>
                  <a:lnTo>
                    <a:pt x="182" y="0"/>
                  </a:lnTo>
                  <a:lnTo>
                    <a:pt x="188" y="2"/>
                  </a:lnTo>
                  <a:lnTo>
                    <a:pt x="192" y="4"/>
                  </a:lnTo>
                  <a:lnTo>
                    <a:pt x="198" y="6"/>
                  </a:lnTo>
                  <a:lnTo>
                    <a:pt x="202" y="6"/>
                  </a:lnTo>
                  <a:lnTo>
                    <a:pt x="214" y="18"/>
                  </a:lnTo>
                  <a:close/>
                </a:path>
              </a:pathLst>
            </a:custGeom>
            <a:solidFill>
              <a:srgbClr val="FF0000"/>
            </a:solidFill>
            <a:ln w="9525">
              <a:noFill/>
              <a:round/>
              <a:headEnd/>
              <a:tailEnd/>
            </a:ln>
          </p:spPr>
          <p:txBody>
            <a:bodyPr>
              <a:prstTxWarp prst="textNoShape">
                <a:avLst/>
              </a:prstTxWarp>
            </a:bodyPr>
            <a:lstStyle/>
            <a:p>
              <a:endParaRPr lang="en-US"/>
            </a:p>
          </p:txBody>
        </p:sp>
        <p:sp>
          <p:nvSpPr>
            <p:cNvPr id="32784" name="Freeform 8"/>
            <p:cNvSpPr>
              <a:spLocks/>
            </p:cNvSpPr>
            <p:nvPr/>
          </p:nvSpPr>
          <p:spPr bwMode="auto">
            <a:xfrm>
              <a:off x="1657" y="2422"/>
              <a:ext cx="64" cy="58"/>
            </a:xfrm>
            <a:custGeom>
              <a:avLst/>
              <a:gdLst>
                <a:gd name="T0" fmla="*/ 34 w 64"/>
                <a:gd name="T1" fmla="*/ 0 h 58"/>
                <a:gd name="T2" fmla="*/ 30 w 64"/>
                <a:gd name="T3" fmla="*/ 2 h 58"/>
                <a:gd name="T4" fmla="*/ 26 w 64"/>
                <a:gd name="T5" fmla="*/ 4 h 58"/>
                <a:gd name="T6" fmla="*/ 22 w 64"/>
                <a:gd name="T7" fmla="*/ 6 h 58"/>
                <a:gd name="T8" fmla="*/ 18 w 64"/>
                <a:gd name="T9" fmla="*/ 10 h 58"/>
                <a:gd name="T10" fmla="*/ 16 w 64"/>
                <a:gd name="T11" fmla="*/ 12 h 58"/>
                <a:gd name="T12" fmla="*/ 14 w 64"/>
                <a:gd name="T13" fmla="*/ 16 h 58"/>
                <a:gd name="T14" fmla="*/ 10 w 64"/>
                <a:gd name="T15" fmla="*/ 20 h 58"/>
                <a:gd name="T16" fmla="*/ 10 w 64"/>
                <a:gd name="T17" fmla="*/ 24 h 58"/>
                <a:gd name="T18" fmla="*/ 10 w 64"/>
                <a:gd name="T19" fmla="*/ 34 h 58"/>
                <a:gd name="T20" fmla="*/ 12 w 64"/>
                <a:gd name="T21" fmla="*/ 40 h 58"/>
                <a:gd name="T22" fmla="*/ 16 w 64"/>
                <a:gd name="T23" fmla="*/ 46 h 58"/>
                <a:gd name="T24" fmla="*/ 22 w 64"/>
                <a:gd name="T25" fmla="*/ 50 h 58"/>
                <a:gd name="T26" fmla="*/ 28 w 64"/>
                <a:gd name="T27" fmla="*/ 50 h 58"/>
                <a:gd name="T28" fmla="*/ 34 w 64"/>
                <a:gd name="T29" fmla="*/ 50 h 58"/>
                <a:gd name="T30" fmla="*/ 38 w 64"/>
                <a:gd name="T31" fmla="*/ 50 h 58"/>
                <a:gd name="T32" fmla="*/ 44 w 64"/>
                <a:gd name="T33" fmla="*/ 50 h 58"/>
                <a:gd name="T34" fmla="*/ 48 w 64"/>
                <a:gd name="T35" fmla="*/ 50 h 58"/>
                <a:gd name="T36" fmla="*/ 54 w 64"/>
                <a:gd name="T37" fmla="*/ 50 h 58"/>
                <a:gd name="T38" fmla="*/ 60 w 64"/>
                <a:gd name="T39" fmla="*/ 50 h 58"/>
                <a:gd name="T40" fmla="*/ 64 w 64"/>
                <a:gd name="T41" fmla="*/ 52 h 58"/>
                <a:gd name="T42" fmla="*/ 64 w 64"/>
                <a:gd name="T43" fmla="*/ 52 h 58"/>
                <a:gd name="T44" fmla="*/ 62 w 64"/>
                <a:gd name="T45" fmla="*/ 52 h 58"/>
                <a:gd name="T46" fmla="*/ 60 w 64"/>
                <a:gd name="T47" fmla="*/ 54 h 58"/>
                <a:gd name="T48" fmla="*/ 58 w 64"/>
                <a:gd name="T49" fmla="*/ 54 h 58"/>
                <a:gd name="T50" fmla="*/ 54 w 64"/>
                <a:gd name="T51" fmla="*/ 54 h 58"/>
                <a:gd name="T52" fmla="*/ 52 w 64"/>
                <a:gd name="T53" fmla="*/ 56 h 58"/>
                <a:gd name="T54" fmla="*/ 48 w 64"/>
                <a:gd name="T55" fmla="*/ 58 h 58"/>
                <a:gd name="T56" fmla="*/ 46 w 64"/>
                <a:gd name="T57" fmla="*/ 58 h 58"/>
                <a:gd name="T58" fmla="*/ 44 w 64"/>
                <a:gd name="T59" fmla="*/ 58 h 58"/>
                <a:gd name="T60" fmla="*/ 40 w 64"/>
                <a:gd name="T61" fmla="*/ 58 h 58"/>
                <a:gd name="T62" fmla="*/ 36 w 64"/>
                <a:gd name="T63" fmla="*/ 58 h 58"/>
                <a:gd name="T64" fmla="*/ 32 w 64"/>
                <a:gd name="T65" fmla="*/ 58 h 58"/>
                <a:gd name="T66" fmla="*/ 30 w 64"/>
                <a:gd name="T67" fmla="*/ 58 h 58"/>
                <a:gd name="T68" fmla="*/ 26 w 64"/>
                <a:gd name="T69" fmla="*/ 58 h 58"/>
                <a:gd name="T70" fmla="*/ 22 w 64"/>
                <a:gd name="T71" fmla="*/ 58 h 58"/>
                <a:gd name="T72" fmla="*/ 20 w 64"/>
                <a:gd name="T73" fmla="*/ 56 h 58"/>
                <a:gd name="T74" fmla="*/ 16 w 64"/>
                <a:gd name="T75" fmla="*/ 56 h 58"/>
                <a:gd name="T76" fmla="*/ 12 w 64"/>
                <a:gd name="T77" fmla="*/ 54 h 58"/>
                <a:gd name="T78" fmla="*/ 8 w 64"/>
                <a:gd name="T79" fmla="*/ 50 h 58"/>
                <a:gd name="T80" fmla="*/ 6 w 64"/>
                <a:gd name="T81" fmla="*/ 48 h 58"/>
                <a:gd name="T82" fmla="*/ 6 w 64"/>
                <a:gd name="T83" fmla="*/ 40 h 58"/>
                <a:gd name="T84" fmla="*/ 6 w 64"/>
                <a:gd name="T85" fmla="*/ 32 h 58"/>
                <a:gd name="T86" fmla="*/ 4 w 64"/>
                <a:gd name="T87" fmla="*/ 26 h 58"/>
                <a:gd name="T88" fmla="*/ 0 w 64"/>
                <a:gd name="T89" fmla="*/ 20 h 58"/>
                <a:gd name="T90" fmla="*/ 2 w 64"/>
                <a:gd name="T91" fmla="*/ 16 h 58"/>
                <a:gd name="T92" fmla="*/ 2 w 64"/>
                <a:gd name="T93" fmla="*/ 12 h 58"/>
                <a:gd name="T94" fmla="*/ 4 w 64"/>
                <a:gd name="T95" fmla="*/ 8 h 58"/>
                <a:gd name="T96" fmla="*/ 6 w 64"/>
                <a:gd name="T97" fmla="*/ 6 h 58"/>
                <a:gd name="T98" fmla="*/ 10 w 64"/>
                <a:gd name="T99" fmla="*/ 4 h 58"/>
                <a:gd name="T100" fmla="*/ 14 w 64"/>
                <a:gd name="T101" fmla="*/ 4 h 58"/>
                <a:gd name="T102" fmla="*/ 16 w 64"/>
                <a:gd name="T103" fmla="*/ 2 h 58"/>
                <a:gd name="T104" fmla="*/ 20 w 64"/>
                <a:gd name="T105" fmla="*/ 2 h 58"/>
                <a:gd name="T106" fmla="*/ 24 w 64"/>
                <a:gd name="T107" fmla="*/ 0 h 58"/>
                <a:gd name="T108" fmla="*/ 26 w 64"/>
                <a:gd name="T109" fmla="*/ 0 h 58"/>
                <a:gd name="T110" fmla="*/ 30 w 64"/>
                <a:gd name="T111" fmla="*/ 0 h 58"/>
                <a:gd name="T112" fmla="*/ 34 w 64"/>
                <a:gd name="T113" fmla="*/ 0 h 58"/>
                <a:gd name="T114" fmla="*/ 34 w 64"/>
                <a:gd name="T115" fmla="*/ 0 h 58"/>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64"/>
                <a:gd name="T175" fmla="*/ 0 h 58"/>
                <a:gd name="T176" fmla="*/ 64 w 64"/>
                <a:gd name="T177" fmla="*/ 58 h 58"/>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64" h="58">
                  <a:moveTo>
                    <a:pt x="34" y="0"/>
                  </a:moveTo>
                  <a:lnTo>
                    <a:pt x="30" y="2"/>
                  </a:lnTo>
                  <a:lnTo>
                    <a:pt x="26" y="4"/>
                  </a:lnTo>
                  <a:lnTo>
                    <a:pt x="22" y="6"/>
                  </a:lnTo>
                  <a:lnTo>
                    <a:pt x="18" y="10"/>
                  </a:lnTo>
                  <a:lnTo>
                    <a:pt x="16" y="12"/>
                  </a:lnTo>
                  <a:lnTo>
                    <a:pt x="14" y="16"/>
                  </a:lnTo>
                  <a:lnTo>
                    <a:pt x="10" y="20"/>
                  </a:lnTo>
                  <a:lnTo>
                    <a:pt x="10" y="24"/>
                  </a:lnTo>
                  <a:lnTo>
                    <a:pt x="10" y="34"/>
                  </a:lnTo>
                  <a:lnTo>
                    <a:pt x="12" y="40"/>
                  </a:lnTo>
                  <a:lnTo>
                    <a:pt x="16" y="46"/>
                  </a:lnTo>
                  <a:lnTo>
                    <a:pt x="22" y="50"/>
                  </a:lnTo>
                  <a:lnTo>
                    <a:pt x="28" y="50"/>
                  </a:lnTo>
                  <a:lnTo>
                    <a:pt x="34" y="50"/>
                  </a:lnTo>
                  <a:lnTo>
                    <a:pt x="38" y="50"/>
                  </a:lnTo>
                  <a:lnTo>
                    <a:pt x="44" y="50"/>
                  </a:lnTo>
                  <a:lnTo>
                    <a:pt x="48" y="50"/>
                  </a:lnTo>
                  <a:lnTo>
                    <a:pt x="54" y="50"/>
                  </a:lnTo>
                  <a:lnTo>
                    <a:pt x="60" y="50"/>
                  </a:lnTo>
                  <a:lnTo>
                    <a:pt x="64" y="52"/>
                  </a:lnTo>
                  <a:lnTo>
                    <a:pt x="62" y="52"/>
                  </a:lnTo>
                  <a:lnTo>
                    <a:pt x="60" y="54"/>
                  </a:lnTo>
                  <a:lnTo>
                    <a:pt x="58" y="54"/>
                  </a:lnTo>
                  <a:lnTo>
                    <a:pt x="54" y="54"/>
                  </a:lnTo>
                  <a:lnTo>
                    <a:pt x="52" y="56"/>
                  </a:lnTo>
                  <a:lnTo>
                    <a:pt x="48" y="58"/>
                  </a:lnTo>
                  <a:lnTo>
                    <a:pt x="46" y="58"/>
                  </a:lnTo>
                  <a:lnTo>
                    <a:pt x="44" y="58"/>
                  </a:lnTo>
                  <a:lnTo>
                    <a:pt x="40" y="58"/>
                  </a:lnTo>
                  <a:lnTo>
                    <a:pt x="36" y="58"/>
                  </a:lnTo>
                  <a:lnTo>
                    <a:pt x="32" y="58"/>
                  </a:lnTo>
                  <a:lnTo>
                    <a:pt x="30" y="58"/>
                  </a:lnTo>
                  <a:lnTo>
                    <a:pt x="26" y="58"/>
                  </a:lnTo>
                  <a:lnTo>
                    <a:pt x="22" y="58"/>
                  </a:lnTo>
                  <a:lnTo>
                    <a:pt x="20" y="56"/>
                  </a:lnTo>
                  <a:lnTo>
                    <a:pt x="16" y="56"/>
                  </a:lnTo>
                  <a:lnTo>
                    <a:pt x="12" y="54"/>
                  </a:lnTo>
                  <a:lnTo>
                    <a:pt x="8" y="50"/>
                  </a:lnTo>
                  <a:lnTo>
                    <a:pt x="6" y="48"/>
                  </a:lnTo>
                  <a:lnTo>
                    <a:pt x="6" y="40"/>
                  </a:lnTo>
                  <a:lnTo>
                    <a:pt x="6" y="32"/>
                  </a:lnTo>
                  <a:lnTo>
                    <a:pt x="4" y="26"/>
                  </a:lnTo>
                  <a:lnTo>
                    <a:pt x="0" y="20"/>
                  </a:lnTo>
                  <a:lnTo>
                    <a:pt x="2" y="16"/>
                  </a:lnTo>
                  <a:lnTo>
                    <a:pt x="2" y="12"/>
                  </a:lnTo>
                  <a:lnTo>
                    <a:pt x="4" y="8"/>
                  </a:lnTo>
                  <a:lnTo>
                    <a:pt x="6" y="6"/>
                  </a:lnTo>
                  <a:lnTo>
                    <a:pt x="10" y="4"/>
                  </a:lnTo>
                  <a:lnTo>
                    <a:pt x="14" y="4"/>
                  </a:lnTo>
                  <a:lnTo>
                    <a:pt x="16" y="2"/>
                  </a:lnTo>
                  <a:lnTo>
                    <a:pt x="20" y="2"/>
                  </a:lnTo>
                  <a:lnTo>
                    <a:pt x="24" y="0"/>
                  </a:lnTo>
                  <a:lnTo>
                    <a:pt x="26" y="0"/>
                  </a:lnTo>
                  <a:lnTo>
                    <a:pt x="30" y="0"/>
                  </a:lnTo>
                  <a:lnTo>
                    <a:pt x="34" y="0"/>
                  </a:lnTo>
                  <a:close/>
                </a:path>
              </a:pathLst>
            </a:custGeom>
            <a:solidFill>
              <a:srgbClr val="FF7F00"/>
            </a:solidFill>
            <a:ln w="9525">
              <a:noFill/>
              <a:round/>
              <a:headEnd/>
              <a:tailEnd/>
            </a:ln>
          </p:spPr>
          <p:txBody>
            <a:bodyPr>
              <a:prstTxWarp prst="textNoShape">
                <a:avLst/>
              </a:prstTxWarp>
            </a:bodyPr>
            <a:lstStyle/>
            <a:p>
              <a:endParaRPr lang="en-US"/>
            </a:p>
          </p:txBody>
        </p:sp>
        <p:sp>
          <p:nvSpPr>
            <p:cNvPr id="32785" name="Freeform 9"/>
            <p:cNvSpPr>
              <a:spLocks/>
            </p:cNvSpPr>
            <p:nvPr/>
          </p:nvSpPr>
          <p:spPr bwMode="auto">
            <a:xfrm>
              <a:off x="991" y="2426"/>
              <a:ext cx="862" cy="860"/>
            </a:xfrm>
            <a:custGeom>
              <a:avLst/>
              <a:gdLst>
                <a:gd name="T0" fmla="*/ 856 w 862"/>
                <a:gd name="T1" fmla="*/ 404 h 860"/>
                <a:gd name="T2" fmla="*/ 824 w 862"/>
                <a:gd name="T3" fmla="*/ 332 h 860"/>
                <a:gd name="T4" fmla="*/ 774 w 862"/>
                <a:gd name="T5" fmla="*/ 272 h 860"/>
                <a:gd name="T6" fmla="*/ 788 w 862"/>
                <a:gd name="T7" fmla="*/ 272 h 860"/>
                <a:gd name="T8" fmla="*/ 718 w 862"/>
                <a:gd name="T9" fmla="*/ 198 h 860"/>
                <a:gd name="T10" fmla="*/ 726 w 862"/>
                <a:gd name="T11" fmla="*/ 198 h 860"/>
                <a:gd name="T12" fmla="*/ 668 w 862"/>
                <a:gd name="T13" fmla="*/ 120 h 860"/>
                <a:gd name="T14" fmla="*/ 628 w 862"/>
                <a:gd name="T15" fmla="*/ 82 h 860"/>
                <a:gd name="T16" fmla="*/ 614 w 862"/>
                <a:gd name="T17" fmla="*/ 10 h 860"/>
                <a:gd name="T18" fmla="*/ 572 w 862"/>
                <a:gd name="T19" fmla="*/ 44 h 860"/>
                <a:gd name="T20" fmla="*/ 526 w 862"/>
                <a:gd name="T21" fmla="*/ 126 h 860"/>
                <a:gd name="T22" fmla="*/ 510 w 862"/>
                <a:gd name="T23" fmla="*/ 206 h 860"/>
                <a:gd name="T24" fmla="*/ 520 w 862"/>
                <a:gd name="T25" fmla="*/ 232 h 860"/>
                <a:gd name="T26" fmla="*/ 526 w 862"/>
                <a:gd name="T27" fmla="*/ 274 h 860"/>
                <a:gd name="T28" fmla="*/ 536 w 862"/>
                <a:gd name="T29" fmla="*/ 310 h 860"/>
                <a:gd name="T30" fmla="*/ 548 w 862"/>
                <a:gd name="T31" fmla="*/ 326 h 860"/>
                <a:gd name="T32" fmla="*/ 516 w 862"/>
                <a:gd name="T33" fmla="*/ 420 h 860"/>
                <a:gd name="T34" fmla="*/ 332 w 862"/>
                <a:gd name="T35" fmla="*/ 474 h 860"/>
                <a:gd name="T36" fmla="*/ 240 w 862"/>
                <a:gd name="T37" fmla="*/ 478 h 860"/>
                <a:gd name="T38" fmla="*/ 188 w 862"/>
                <a:gd name="T39" fmla="*/ 504 h 860"/>
                <a:gd name="T40" fmla="*/ 100 w 862"/>
                <a:gd name="T41" fmla="*/ 574 h 860"/>
                <a:gd name="T42" fmla="*/ 6 w 862"/>
                <a:gd name="T43" fmla="*/ 714 h 860"/>
                <a:gd name="T44" fmla="*/ 62 w 862"/>
                <a:gd name="T45" fmla="*/ 674 h 860"/>
                <a:gd name="T46" fmla="*/ 108 w 862"/>
                <a:gd name="T47" fmla="*/ 644 h 860"/>
                <a:gd name="T48" fmla="*/ 82 w 862"/>
                <a:gd name="T49" fmla="*/ 792 h 860"/>
                <a:gd name="T50" fmla="*/ 130 w 862"/>
                <a:gd name="T51" fmla="*/ 720 h 860"/>
                <a:gd name="T52" fmla="*/ 156 w 862"/>
                <a:gd name="T53" fmla="*/ 816 h 860"/>
                <a:gd name="T54" fmla="*/ 194 w 862"/>
                <a:gd name="T55" fmla="*/ 710 h 860"/>
                <a:gd name="T56" fmla="*/ 286 w 862"/>
                <a:gd name="T57" fmla="*/ 822 h 860"/>
                <a:gd name="T58" fmla="*/ 268 w 862"/>
                <a:gd name="T59" fmla="*/ 706 h 860"/>
                <a:gd name="T60" fmla="*/ 338 w 862"/>
                <a:gd name="T61" fmla="*/ 784 h 860"/>
                <a:gd name="T62" fmla="*/ 326 w 862"/>
                <a:gd name="T63" fmla="*/ 728 h 860"/>
                <a:gd name="T64" fmla="*/ 336 w 862"/>
                <a:gd name="T65" fmla="*/ 704 h 860"/>
                <a:gd name="T66" fmla="*/ 392 w 862"/>
                <a:gd name="T67" fmla="*/ 724 h 860"/>
                <a:gd name="T68" fmla="*/ 382 w 862"/>
                <a:gd name="T69" fmla="*/ 692 h 860"/>
                <a:gd name="T70" fmla="*/ 406 w 862"/>
                <a:gd name="T71" fmla="*/ 682 h 860"/>
                <a:gd name="T72" fmla="*/ 380 w 862"/>
                <a:gd name="T73" fmla="*/ 628 h 860"/>
                <a:gd name="T74" fmla="*/ 428 w 862"/>
                <a:gd name="T75" fmla="*/ 654 h 860"/>
                <a:gd name="T76" fmla="*/ 444 w 862"/>
                <a:gd name="T77" fmla="*/ 582 h 860"/>
                <a:gd name="T78" fmla="*/ 470 w 862"/>
                <a:gd name="T79" fmla="*/ 632 h 860"/>
                <a:gd name="T80" fmla="*/ 468 w 862"/>
                <a:gd name="T81" fmla="*/ 664 h 860"/>
                <a:gd name="T82" fmla="*/ 534 w 862"/>
                <a:gd name="T83" fmla="*/ 678 h 860"/>
                <a:gd name="T84" fmla="*/ 688 w 862"/>
                <a:gd name="T85" fmla="*/ 570 h 860"/>
                <a:gd name="T86" fmla="*/ 656 w 862"/>
                <a:gd name="T87" fmla="*/ 412 h 860"/>
                <a:gd name="T88" fmla="*/ 642 w 862"/>
                <a:gd name="T89" fmla="*/ 402 h 860"/>
                <a:gd name="T90" fmla="*/ 722 w 862"/>
                <a:gd name="T91" fmla="*/ 448 h 860"/>
                <a:gd name="T92" fmla="*/ 684 w 862"/>
                <a:gd name="T93" fmla="*/ 610 h 860"/>
                <a:gd name="T94" fmla="*/ 678 w 862"/>
                <a:gd name="T95" fmla="*/ 706 h 860"/>
                <a:gd name="T96" fmla="*/ 602 w 862"/>
                <a:gd name="T97" fmla="*/ 802 h 860"/>
                <a:gd name="T98" fmla="*/ 622 w 862"/>
                <a:gd name="T99" fmla="*/ 806 h 860"/>
                <a:gd name="T100" fmla="*/ 634 w 862"/>
                <a:gd name="T101" fmla="*/ 814 h 860"/>
                <a:gd name="T102" fmla="*/ 616 w 862"/>
                <a:gd name="T103" fmla="*/ 826 h 860"/>
                <a:gd name="T104" fmla="*/ 640 w 862"/>
                <a:gd name="T105" fmla="*/ 828 h 860"/>
                <a:gd name="T106" fmla="*/ 672 w 862"/>
                <a:gd name="T107" fmla="*/ 824 h 860"/>
                <a:gd name="T108" fmla="*/ 692 w 862"/>
                <a:gd name="T109" fmla="*/ 816 h 860"/>
                <a:gd name="T110" fmla="*/ 766 w 862"/>
                <a:gd name="T111" fmla="*/ 676 h 860"/>
                <a:gd name="T112" fmla="*/ 790 w 862"/>
                <a:gd name="T113" fmla="*/ 634 h 860"/>
                <a:gd name="T114" fmla="*/ 794 w 862"/>
                <a:gd name="T115" fmla="*/ 640 h 860"/>
                <a:gd name="T116" fmla="*/ 810 w 862"/>
                <a:gd name="T117" fmla="*/ 628 h 860"/>
                <a:gd name="T118" fmla="*/ 830 w 862"/>
                <a:gd name="T119" fmla="*/ 566 h 860"/>
                <a:gd name="T120" fmla="*/ 840 w 862"/>
                <a:gd name="T121" fmla="*/ 524 h 860"/>
                <a:gd name="T122" fmla="*/ 846 w 862"/>
                <a:gd name="T123" fmla="*/ 472 h 860"/>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862"/>
                <a:gd name="T187" fmla="*/ 0 h 860"/>
                <a:gd name="T188" fmla="*/ 862 w 862"/>
                <a:gd name="T189" fmla="*/ 860 h 860"/>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862" h="860">
                  <a:moveTo>
                    <a:pt x="862" y="466"/>
                  </a:moveTo>
                  <a:lnTo>
                    <a:pt x="858" y="450"/>
                  </a:lnTo>
                  <a:lnTo>
                    <a:pt x="856" y="434"/>
                  </a:lnTo>
                  <a:lnTo>
                    <a:pt x="850" y="420"/>
                  </a:lnTo>
                  <a:lnTo>
                    <a:pt x="844" y="406"/>
                  </a:lnTo>
                  <a:lnTo>
                    <a:pt x="846" y="406"/>
                  </a:lnTo>
                  <a:lnTo>
                    <a:pt x="846" y="404"/>
                  </a:lnTo>
                  <a:lnTo>
                    <a:pt x="848" y="404"/>
                  </a:lnTo>
                  <a:lnTo>
                    <a:pt x="850" y="404"/>
                  </a:lnTo>
                  <a:lnTo>
                    <a:pt x="854" y="406"/>
                  </a:lnTo>
                  <a:lnTo>
                    <a:pt x="856" y="410"/>
                  </a:lnTo>
                  <a:lnTo>
                    <a:pt x="856" y="414"/>
                  </a:lnTo>
                  <a:lnTo>
                    <a:pt x="858" y="418"/>
                  </a:lnTo>
                  <a:lnTo>
                    <a:pt x="856" y="404"/>
                  </a:lnTo>
                  <a:lnTo>
                    <a:pt x="852" y="392"/>
                  </a:lnTo>
                  <a:lnTo>
                    <a:pt x="846" y="380"/>
                  </a:lnTo>
                  <a:lnTo>
                    <a:pt x="840" y="368"/>
                  </a:lnTo>
                  <a:lnTo>
                    <a:pt x="834" y="358"/>
                  </a:lnTo>
                  <a:lnTo>
                    <a:pt x="826" y="346"/>
                  </a:lnTo>
                  <a:lnTo>
                    <a:pt x="816" y="336"/>
                  </a:lnTo>
                  <a:lnTo>
                    <a:pt x="806" y="326"/>
                  </a:lnTo>
                  <a:lnTo>
                    <a:pt x="806" y="322"/>
                  </a:lnTo>
                  <a:lnTo>
                    <a:pt x="810" y="322"/>
                  </a:lnTo>
                  <a:lnTo>
                    <a:pt x="812" y="324"/>
                  </a:lnTo>
                  <a:lnTo>
                    <a:pt x="816" y="324"/>
                  </a:lnTo>
                  <a:lnTo>
                    <a:pt x="818" y="326"/>
                  </a:lnTo>
                  <a:lnTo>
                    <a:pt x="820" y="328"/>
                  </a:lnTo>
                  <a:lnTo>
                    <a:pt x="824" y="332"/>
                  </a:lnTo>
                  <a:lnTo>
                    <a:pt x="826" y="334"/>
                  </a:lnTo>
                  <a:lnTo>
                    <a:pt x="828" y="338"/>
                  </a:lnTo>
                  <a:lnTo>
                    <a:pt x="826" y="332"/>
                  </a:lnTo>
                  <a:lnTo>
                    <a:pt x="822" y="326"/>
                  </a:lnTo>
                  <a:lnTo>
                    <a:pt x="818" y="318"/>
                  </a:lnTo>
                  <a:lnTo>
                    <a:pt x="814" y="310"/>
                  </a:lnTo>
                  <a:lnTo>
                    <a:pt x="808" y="302"/>
                  </a:lnTo>
                  <a:lnTo>
                    <a:pt x="804" y="296"/>
                  </a:lnTo>
                  <a:lnTo>
                    <a:pt x="798" y="288"/>
                  </a:lnTo>
                  <a:lnTo>
                    <a:pt x="790" y="284"/>
                  </a:lnTo>
                  <a:lnTo>
                    <a:pt x="782" y="278"/>
                  </a:lnTo>
                  <a:lnTo>
                    <a:pt x="780" y="278"/>
                  </a:lnTo>
                  <a:lnTo>
                    <a:pt x="778" y="274"/>
                  </a:lnTo>
                  <a:lnTo>
                    <a:pt x="774" y="272"/>
                  </a:lnTo>
                  <a:lnTo>
                    <a:pt x="772" y="270"/>
                  </a:lnTo>
                  <a:lnTo>
                    <a:pt x="770" y="268"/>
                  </a:lnTo>
                  <a:lnTo>
                    <a:pt x="768" y="266"/>
                  </a:lnTo>
                  <a:lnTo>
                    <a:pt x="766" y="262"/>
                  </a:lnTo>
                  <a:lnTo>
                    <a:pt x="764" y="260"/>
                  </a:lnTo>
                  <a:lnTo>
                    <a:pt x="764" y="258"/>
                  </a:lnTo>
                  <a:lnTo>
                    <a:pt x="766" y="256"/>
                  </a:lnTo>
                  <a:lnTo>
                    <a:pt x="768" y="256"/>
                  </a:lnTo>
                  <a:lnTo>
                    <a:pt x="770" y="258"/>
                  </a:lnTo>
                  <a:lnTo>
                    <a:pt x="774" y="260"/>
                  </a:lnTo>
                  <a:lnTo>
                    <a:pt x="778" y="264"/>
                  </a:lnTo>
                  <a:lnTo>
                    <a:pt x="780" y="266"/>
                  </a:lnTo>
                  <a:lnTo>
                    <a:pt x="784" y="270"/>
                  </a:lnTo>
                  <a:lnTo>
                    <a:pt x="788" y="272"/>
                  </a:lnTo>
                  <a:lnTo>
                    <a:pt x="792" y="274"/>
                  </a:lnTo>
                  <a:lnTo>
                    <a:pt x="796" y="278"/>
                  </a:lnTo>
                  <a:lnTo>
                    <a:pt x="798" y="280"/>
                  </a:lnTo>
                  <a:lnTo>
                    <a:pt x="792" y="268"/>
                  </a:lnTo>
                  <a:lnTo>
                    <a:pt x="782" y="256"/>
                  </a:lnTo>
                  <a:lnTo>
                    <a:pt x="772" y="248"/>
                  </a:lnTo>
                  <a:lnTo>
                    <a:pt x="760" y="240"/>
                  </a:lnTo>
                  <a:lnTo>
                    <a:pt x="750" y="232"/>
                  </a:lnTo>
                  <a:lnTo>
                    <a:pt x="738" y="224"/>
                  </a:lnTo>
                  <a:lnTo>
                    <a:pt x="728" y="216"/>
                  </a:lnTo>
                  <a:lnTo>
                    <a:pt x="718" y="206"/>
                  </a:lnTo>
                  <a:lnTo>
                    <a:pt x="718" y="204"/>
                  </a:lnTo>
                  <a:lnTo>
                    <a:pt x="718" y="202"/>
                  </a:lnTo>
                  <a:lnTo>
                    <a:pt x="718" y="198"/>
                  </a:lnTo>
                  <a:lnTo>
                    <a:pt x="720" y="198"/>
                  </a:lnTo>
                  <a:lnTo>
                    <a:pt x="724" y="200"/>
                  </a:lnTo>
                  <a:lnTo>
                    <a:pt x="728" y="202"/>
                  </a:lnTo>
                  <a:lnTo>
                    <a:pt x="732" y="206"/>
                  </a:lnTo>
                  <a:lnTo>
                    <a:pt x="736" y="210"/>
                  </a:lnTo>
                  <a:lnTo>
                    <a:pt x="738" y="214"/>
                  </a:lnTo>
                  <a:lnTo>
                    <a:pt x="742" y="216"/>
                  </a:lnTo>
                  <a:lnTo>
                    <a:pt x="744" y="220"/>
                  </a:lnTo>
                  <a:lnTo>
                    <a:pt x="750" y="222"/>
                  </a:lnTo>
                  <a:lnTo>
                    <a:pt x="746" y="218"/>
                  </a:lnTo>
                  <a:lnTo>
                    <a:pt x="742" y="212"/>
                  </a:lnTo>
                  <a:lnTo>
                    <a:pt x="738" y="208"/>
                  </a:lnTo>
                  <a:lnTo>
                    <a:pt x="734" y="204"/>
                  </a:lnTo>
                  <a:lnTo>
                    <a:pt x="726" y="198"/>
                  </a:lnTo>
                  <a:lnTo>
                    <a:pt x="718" y="192"/>
                  </a:lnTo>
                  <a:lnTo>
                    <a:pt x="710" y="186"/>
                  </a:lnTo>
                  <a:lnTo>
                    <a:pt x="704" y="178"/>
                  </a:lnTo>
                  <a:lnTo>
                    <a:pt x="698" y="170"/>
                  </a:lnTo>
                  <a:lnTo>
                    <a:pt x="692" y="162"/>
                  </a:lnTo>
                  <a:lnTo>
                    <a:pt x="690" y="152"/>
                  </a:lnTo>
                  <a:lnTo>
                    <a:pt x="690" y="142"/>
                  </a:lnTo>
                  <a:lnTo>
                    <a:pt x="686" y="140"/>
                  </a:lnTo>
                  <a:lnTo>
                    <a:pt x="682" y="138"/>
                  </a:lnTo>
                  <a:lnTo>
                    <a:pt x="680" y="134"/>
                  </a:lnTo>
                  <a:lnTo>
                    <a:pt x="676" y="132"/>
                  </a:lnTo>
                  <a:lnTo>
                    <a:pt x="674" y="128"/>
                  </a:lnTo>
                  <a:lnTo>
                    <a:pt x="672" y="124"/>
                  </a:lnTo>
                  <a:lnTo>
                    <a:pt x="668" y="120"/>
                  </a:lnTo>
                  <a:lnTo>
                    <a:pt x="668" y="116"/>
                  </a:lnTo>
                  <a:lnTo>
                    <a:pt x="664" y="116"/>
                  </a:lnTo>
                  <a:lnTo>
                    <a:pt x="660" y="118"/>
                  </a:lnTo>
                  <a:lnTo>
                    <a:pt x="658" y="118"/>
                  </a:lnTo>
                  <a:lnTo>
                    <a:pt x="654" y="116"/>
                  </a:lnTo>
                  <a:lnTo>
                    <a:pt x="650" y="116"/>
                  </a:lnTo>
                  <a:lnTo>
                    <a:pt x="648" y="116"/>
                  </a:lnTo>
                  <a:lnTo>
                    <a:pt x="644" y="116"/>
                  </a:lnTo>
                  <a:lnTo>
                    <a:pt x="642" y="114"/>
                  </a:lnTo>
                  <a:lnTo>
                    <a:pt x="634" y="110"/>
                  </a:lnTo>
                  <a:lnTo>
                    <a:pt x="630" y="102"/>
                  </a:lnTo>
                  <a:lnTo>
                    <a:pt x="630" y="92"/>
                  </a:lnTo>
                  <a:lnTo>
                    <a:pt x="630" y="82"/>
                  </a:lnTo>
                  <a:lnTo>
                    <a:pt x="628" y="82"/>
                  </a:lnTo>
                  <a:lnTo>
                    <a:pt x="626" y="82"/>
                  </a:lnTo>
                  <a:lnTo>
                    <a:pt x="624" y="82"/>
                  </a:lnTo>
                  <a:lnTo>
                    <a:pt x="622" y="82"/>
                  </a:lnTo>
                  <a:lnTo>
                    <a:pt x="614" y="78"/>
                  </a:lnTo>
                  <a:lnTo>
                    <a:pt x="608" y="70"/>
                  </a:lnTo>
                  <a:lnTo>
                    <a:pt x="604" y="64"/>
                  </a:lnTo>
                  <a:lnTo>
                    <a:pt x="602" y="56"/>
                  </a:lnTo>
                  <a:lnTo>
                    <a:pt x="600" y="46"/>
                  </a:lnTo>
                  <a:lnTo>
                    <a:pt x="600" y="38"/>
                  </a:lnTo>
                  <a:lnTo>
                    <a:pt x="598" y="28"/>
                  </a:lnTo>
                  <a:lnTo>
                    <a:pt x="598" y="20"/>
                  </a:lnTo>
                  <a:lnTo>
                    <a:pt x="604" y="16"/>
                  </a:lnTo>
                  <a:lnTo>
                    <a:pt x="608" y="12"/>
                  </a:lnTo>
                  <a:lnTo>
                    <a:pt x="614" y="10"/>
                  </a:lnTo>
                  <a:lnTo>
                    <a:pt x="620" y="8"/>
                  </a:lnTo>
                  <a:lnTo>
                    <a:pt x="626" y="8"/>
                  </a:lnTo>
                  <a:lnTo>
                    <a:pt x="632" y="6"/>
                  </a:lnTo>
                  <a:lnTo>
                    <a:pt x="638" y="4"/>
                  </a:lnTo>
                  <a:lnTo>
                    <a:pt x="644" y="2"/>
                  </a:lnTo>
                  <a:lnTo>
                    <a:pt x="634" y="0"/>
                  </a:lnTo>
                  <a:lnTo>
                    <a:pt x="624" y="4"/>
                  </a:lnTo>
                  <a:lnTo>
                    <a:pt x="614" y="8"/>
                  </a:lnTo>
                  <a:lnTo>
                    <a:pt x="604" y="10"/>
                  </a:lnTo>
                  <a:lnTo>
                    <a:pt x="594" y="14"/>
                  </a:lnTo>
                  <a:lnTo>
                    <a:pt x="586" y="20"/>
                  </a:lnTo>
                  <a:lnTo>
                    <a:pt x="578" y="26"/>
                  </a:lnTo>
                  <a:lnTo>
                    <a:pt x="574" y="34"/>
                  </a:lnTo>
                  <a:lnTo>
                    <a:pt x="572" y="44"/>
                  </a:lnTo>
                  <a:lnTo>
                    <a:pt x="570" y="50"/>
                  </a:lnTo>
                  <a:lnTo>
                    <a:pt x="568" y="54"/>
                  </a:lnTo>
                  <a:lnTo>
                    <a:pt x="566" y="58"/>
                  </a:lnTo>
                  <a:lnTo>
                    <a:pt x="566" y="62"/>
                  </a:lnTo>
                  <a:lnTo>
                    <a:pt x="562" y="70"/>
                  </a:lnTo>
                  <a:lnTo>
                    <a:pt x="556" y="78"/>
                  </a:lnTo>
                  <a:lnTo>
                    <a:pt x="548" y="86"/>
                  </a:lnTo>
                  <a:lnTo>
                    <a:pt x="544" y="94"/>
                  </a:lnTo>
                  <a:lnTo>
                    <a:pt x="536" y="102"/>
                  </a:lnTo>
                  <a:lnTo>
                    <a:pt x="532" y="110"/>
                  </a:lnTo>
                  <a:lnTo>
                    <a:pt x="526" y="118"/>
                  </a:lnTo>
                  <a:lnTo>
                    <a:pt x="522" y="126"/>
                  </a:lnTo>
                  <a:lnTo>
                    <a:pt x="524" y="126"/>
                  </a:lnTo>
                  <a:lnTo>
                    <a:pt x="526" y="126"/>
                  </a:lnTo>
                  <a:lnTo>
                    <a:pt x="528" y="126"/>
                  </a:lnTo>
                  <a:lnTo>
                    <a:pt x="528" y="128"/>
                  </a:lnTo>
                  <a:lnTo>
                    <a:pt x="528" y="134"/>
                  </a:lnTo>
                  <a:lnTo>
                    <a:pt x="524" y="140"/>
                  </a:lnTo>
                  <a:lnTo>
                    <a:pt x="522" y="144"/>
                  </a:lnTo>
                  <a:lnTo>
                    <a:pt x="518" y="150"/>
                  </a:lnTo>
                  <a:lnTo>
                    <a:pt x="518" y="154"/>
                  </a:lnTo>
                  <a:lnTo>
                    <a:pt x="516" y="158"/>
                  </a:lnTo>
                  <a:lnTo>
                    <a:pt x="518" y="162"/>
                  </a:lnTo>
                  <a:lnTo>
                    <a:pt x="522" y="162"/>
                  </a:lnTo>
                  <a:lnTo>
                    <a:pt x="518" y="174"/>
                  </a:lnTo>
                  <a:lnTo>
                    <a:pt x="514" y="184"/>
                  </a:lnTo>
                  <a:lnTo>
                    <a:pt x="510" y="196"/>
                  </a:lnTo>
                  <a:lnTo>
                    <a:pt x="510" y="206"/>
                  </a:lnTo>
                  <a:lnTo>
                    <a:pt x="510" y="202"/>
                  </a:lnTo>
                  <a:lnTo>
                    <a:pt x="512" y="200"/>
                  </a:lnTo>
                  <a:lnTo>
                    <a:pt x="514" y="196"/>
                  </a:lnTo>
                  <a:lnTo>
                    <a:pt x="518" y="194"/>
                  </a:lnTo>
                  <a:lnTo>
                    <a:pt x="520" y="196"/>
                  </a:lnTo>
                  <a:lnTo>
                    <a:pt x="516" y="210"/>
                  </a:lnTo>
                  <a:lnTo>
                    <a:pt x="512" y="222"/>
                  </a:lnTo>
                  <a:lnTo>
                    <a:pt x="510" y="236"/>
                  </a:lnTo>
                  <a:lnTo>
                    <a:pt x="510" y="252"/>
                  </a:lnTo>
                  <a:lnTo>
                    <a:pt x="512" y="246"/>
                  </a:lnTo>
                  <a:lnTo>
                    <a:pt x="514" y="242"/>
                  </a:lnTo>
                  <a:lnTo>
                    <a:pt x="516" y="236"/>
                  </a:lnTo>
                  <a:lnTo>
                    <a:pt x="518" y="232"/>
                  </a:lnTo>
                  <a:lnTo>
                    <a:pt x="520" y="232"/>
                  </a:lnTo>
                  <a:lnTo>
                    <a:pt x="522" y="232"/>
                  </a:lnTo>
                  <a:lnTo>
                    <a:pt x="522" y="234"/>
                  </a:lnTo>
                  <a:lnTo>
                    <a:pt x="520" y="244"/>
                  </a:lnTo>
                  <a:lnTo>
                    <a:pt x="518" y="252"/>
                  </a:lnTo>
                  <a:lnTo>
                    <a:pt x="516" y="262"/>
                  </a:lnTo>
                  <a:lnTo>
                    <a:pt x="516" y="272"/>
                  </a:lnTo>
                  <a:lnTo>
                    <a:pt x="518" y="266"/>
                  </a:lnTo>
                  <a:lnTo>
                    <a:pt x="520" y="264"/>
                  </a:lnTo>
                  <a:lnTo>
                    <a:pt x="520" y="260"/>
                  </a:lnTo>
                  <a:lnTo>
                    <a:pt x="522" y="258"/>
                  </a:lnTo>
                  <a:lnTo>
                    <a:pt x="526" y="258"/>
                  </a:lnTo>
                  <a:lnTo>
                    <a:pt x="526" y="266"/>
                  </a:lnTo>
                  <a:lnTo>
                    <a:pt x="526" y="274"/>
                  </a:lnTo>
                  <a:lnTo>
                    <a:pt x="524" y="282"/>
                  </a:lnTo>
                  <a:lnTo>
                    <a:pt x="524" y="290"/>
                  </a:lnTo>
                  <a:lnTo>
                    <a:pt x="524" y="286"/>
                  </a:lnTo>
                  <a:lnTo>
                    <a:pt x="526" y="282"/>
                  </a:lnTo>
                  <a:lnTo>
                    <a:pt x="528" y="278"/>
                  </a:lnTo>
                  <a:lnTo>
                    <a:pt x="528" y="276"/>
                  </a:lnTo>
                  <a:lnTo>
                    <a:pt x="532" y="278"/>
                  </a:lnTo>
                  <a:lnTo>
                    <a:pt x="532" y="284"/>
                  </a:lnTo>
                  <a:lnTo>
                    <a:pt x="532" y="290"/>
                  </a:lnTo>
                  <a:lnTo>
                    <a:pt x="532" y="296"/>
                  </a:lnTo>
                  <a:lnTo>
                    <a:pt x="534" y="298"/>
                  </a:lnTo>
                  <a:lnTo>
                    <a:pt x="536" y="304"/>
                  </a:lnTo>
                  <a:lnTo>
                    <a:pt x="536" y="308"/>
                  </a:lnTo>
                  <a:lnTo>
                    <a:pt x="536" y="310"/>
                  </a:lnTo>
                  <a:lnTo>
                    <a:pt x="540" y="304"/>
                  </a:lnTo>
                  <a:lnTo>
                    <a:pt x="544" y="308"/>
                  </a:lnTo>
                  <a:lnTo>
                    <a:pt x="544" y="316"/>
                  </a:lnTo>
                  <a:lnTo>
                    <a:pt x="542" y="322"/>
                  </a:lnTo>
                  <a:lnTo>
                    <a:pt x="542" y="328"/>
                  </a:lnTo>
                  <a:lnTo>
                    <a:pt x="544" y="328"/>
                  </a:lnTo>
                  <a:lnTo>
                    <a:pt x="544" y="330"/>
                  </a:lnTo>
                  <a:lnTo>
                    <a:pt x="544" y="332"/>
                  </a:lnTo>
                  <a:lnTo>
                    <a:pt x="544" y="334"/>
                  </a:lnTo>
                  <a:lnTo>
                    <a:pt x="544" y="332"/>
                  </a:lnTo>
                  <a:lnTo>
                    <a:pt x="544" y="330"/>
                  </a:lnTo>
                  <a:lnTo>
                    <a:pt x="546" y="328"/>
                  </a:lnTo>
                  <a:lnTo>
                    <a:pt x="548" y="326"/>
                  </a:lnTo>
                  <a:lnTo>
                    <a:pt x="550" y="326"/>
                  </a:lnTo>
                  <a:lnTo>
                    <a:pt x="552" y="328"/>
                  </a:lnTo>
                  <a:lnTo>
                    <a:pt x="554" y="330"/>
                  </a:lnTo>
                  <a:lnTo>
                    <a:pt x="552" y="338"/>
                  </a:lnTo>
                  <a:lnTo>
                    <a:pt x="550" y="346"/>
                  </a:lnTo>
                  <a:lnTo>
                    <a:pt x="548" y="354"/>
                  </a:lnTo>
                  <a:lnTo>
                    <a:pt x="548" y="362"/>
                  </a:lnTo>
                  <a:lnTo>
                    <a:pt x="550" y="366"/>
                  </a:lnTo>
                  <a:lnTo>
                    <a:pt x="548" y="370"/>
                  </a:lnTo>
                  <a:lnTo>
                    <a:pt x="546" y="376"/>
                  </a:lnTo>
                  <a:lnTo>
                    <a:pt x="544" y="382"/>
                  </a:lnTo>
                  <a:lnTo>
                    <a:pt x="534" y="394"/>
                  </a:lnTo>
                  <a:lnTo>
                    <a:pt x="526" y="408"/>
                  </a:lnTo>
                  <a:lnTo>
                    <a:pt x="516" y="420"/>
                  </a:lnTo>
                  <a:lnTo>
                    <a:pt x="504" y="434"/>
                  </a:lnTo>
                  <a:lnTo>
                    <a:pt x="494" y="446"/>
                  </a:lnTo>
                  <a:lnTo>
                    <a:pt x="482" y="456"/>
                  </a:lnTo>
                  <a:lnTo>
                    <a:pt x="468" y="466"/>
                  </a:lnTo>
                  <a:lnTo>
                    <a:pt x="454" y="472"/>
                  </a:lnTo>
                  <a:lnTo>
                    <a:pt x="440" y="474"/>
                  </a:lnTo>
                  <a:lnTo>
                    <a:pt x="428" y="474"/>
                  </a:lnTo>
                  <a:lnTo>
                    <a:pt x="414" y="474"/>
                  </a:lnTo>
                  <a:lnTo>
                    <a:pt x="400" y="474"/>
                  </a:lnTo>
                  <a:lnTo>
                    <a:pt x="388" y="474"/>
                  </a:lnTo>
                  <a:lnTo>
                    <a:pt x="374" y="476"/>
                  </a:lnTo>
                  <a:lnTo>
                    <a:pt x="360" y="476"/>
                  </a:lnTo>
                  <a:lnTo>
                    <a:pt x="346" y="476"/>
                  </a:lnTo>
                  <a:lnTo>
                    <a:pt x="332" y="474"/>
                  </a:lnTo>
                  <a:lnTo>
                    <a:pt x="320" y="474"/>
                  </a:lnTo>
                  <a:lnTo>
                    <a:pt x="306" y="474"/>
                  </a:lnTo>
                  <a:lnTo>
                    <a:pt x="294" y="472"/>
                  </a:lnTo>
                  <a:lnTo>
                    <a:pt x="280" y="472"/>
                  </a:lnTo>
                  <a:lnTo>
                    <a:pt x="266" y="470"/>
                  </a:lnTo>
                  <a:lnTo>
                    <a:pt x="254" y="468"/>
                  </a:lnTo>
                  <a:lnTo>
                    <a:pt x="240" y="468"/>
                  </a:lnTo>
                  <a:lnTo>
                    <a:pt x="232" y="470"/>
                  </a:lnTo>
                  <a:lnTo>
                    <a:pt x="236" y="470"/>
                  </a:lnTo>
                  <a:lnTo>
                    <a:pt x="240" y="470"/>
                  </a:lnTo>
                  <a:lnTo>
                    <a:pt x="242" y="472"/>
                  </a:lnTo>
                  <a:lnTo>
                    <a:pt x="244" y="474"/>
                  </a:lnTo>
                  <a:lnTo>
                    <a:pt x="242" y="476"/>
                  </a:lnTo>
                  <a:lnTo>
                    <a:pt x="240" y="478"/>
                  </a:lnTo>
                  <a:lnTo>
                    <a:pt x="238" y="478"/>
                  </a:lnTo>
                  <a:lnTo>
                    <a:pt x="234" y="478"/>
                  </a:lnTo>
                  <a:lnTo>
                    <a:pt x="232" y="478"/>
                  </a:lnTo>
                  <a:lnTo>
                    <a:pt x="230" y="480"/>
                  </a:lnTo>
                  <a:lnTo>
                    <a:pt x="226" y="480"/>
                  </a:lnTo>
                  <a:lnTo>
                    <a:pt x="224" y="482"/>
                  </a:lnTo>
                  <a:lnTo>
                    <a:pt x="222" y="484"/>
                  </a:lnTo>
                  <a:lnTo>
                    <a:pt x="218" y="486"/>
                  </a:lnTo>
                  <a:lnTo>
                    <a:pt x="216" y="488"/>
                  </a:lnTo>
                  <a:lnTo>
                    <a:pt x="214" y="490"/>
                  </a:lnTo>
                  <a:lnTo>
                    <a:pt x="206" y="494"/>
                  </a:lnTo>
                  <a:lnTo>
                    <a:pt x="202" y="496"/>
                  </a:lnTo>
                  <a:lnTo>
                    <a:pt x="194" y="500"/>
                  </a:lnTo>
                  <a:lnTo>
                    <a:pt x="188" y="504"/>
                  </a:lnTo>
                  <a:lnTo>
                    <a:pt x="182" y="508"/>
                  </a:lnTo>
                  <a:lnTo>
                    <a:pt x="176" y="512"/>
                  </a:lnTo>
                  <a:lnTo>
                    <a:pt x="170" y="516"/>
                  </a:lnTo>
                  <a:lnTo>
                    <a:pt x="164" y="520"/>
                  </a:lnTo>
                  <a:lnTo>
                    <a:pt x="160" y="524"/>
                  </a:lnTo>
                  <a:lnTo>
                    <a:pt x="154" y="530"/>
                  </a:lnTo>
                  <a:lnTo>
                    <a:pt x="148" y="534"/>
                  </a:lnTo>
                  <a:lnTo>
                    <a:pt x="142" y="538"/>
                  </a:lnTo>
                  <a:lnTo>
                    <a:pt x="136" y="542"/>
                  </a:lnTo>
                  <a:lnTo>
                    <a:pt x="130" y="548"/>
                  </a:lnTo>
                  <a:lnTo>
                    <a:pt x="124" y="552"/>
                  </a:lnTo>
                  <a:lnTo>
                    <a:pt x="118" y="558"/>
                  </a:lnTo>
                  <a:lnTo>
                    <a:pt x="108" y="566"/>
                  </a:lnTo>
                  <a:lnTo>
                    <a:pt x="100" y="574"/>
                  </a:lnTo>
                  <a:lnTo>
                    <a:pt x="92" y="582"/>
                  </a:lnTo>
                  <a:lnTo>
                    <a:pt x="82" y="592"/>
                  </a:lnTo>
                  <a:lnTo>
                    <a:pt x="74" y="600"/>
                  </a:lnTo>
                  <a:lnTo>
                    <a:pt x="66" y="610"/>
                  </a:lnTo>
                  <a:lnTo>
                    <a:pt x="60" y="620"/>
                  </a:lnTo>
                  <a:lnTo>
                    <a:pt x="52" y="630"/>
                  </a:lnTo>
                  <a:lnTo>
                    <a:pt x="46" y="640"/>
                  </a:lnTo>
                  <a:lnTo>
                    <a:pt x="40" y="650"/>
                  </a:lnTo>
                  <a:lnTo>
                    <a:pt x="32" y="660"/>
                  </a:lnTo>
                  <a:lnTo>
                    <a:pt x="28" y="672"/>
                  </a:lnTo>
                  <a:lnTo>
                    <a:pt x="22" y="682"/>
                  </a:lnTo>
                  <a:lnTo>
                    <a:pt x="16" y="692"/>
                  </a:lnTo>
                  <a:lnTo>
                    <a:pt x="12" y="704"/>
                  </a:lnTo>
                  <a:lnTo>
                    <a:pt x="6" y="714"/>
                  </a:lnTo>
                  <a:lnTo>
                    <a:pt x="4" y="726"/>
                  </a:lnTo>
                  <a:lnTo>
                    <a:pt x="0" y="740"/>
                  </a:lnTo>
                  <a:lnTo>
                    <a:pt x="0" y="754"/>
                  </a:lnTo>
                  <a:lnTo>
                    <a:pt x="2" y="766"/>
                  </a:lnTo>
                  <a:lnTo>
                    <a:pt x="6" y="756"/>
                  </a:lnTo>
                  <a:lnTo>
                    <a:pt x="12" y="746"/>
                  </a:lnTo>
                  <a:lnTo>
                    <a:pt x="16" y="738"/>
                  </a:lnTo>
                  <a:lnTo>
                    <a:pt x="22" y="728"/>
                  </a:lnTo>
                  <a:lnTo>
                    <a:pt x="28" y="718"/>
                  </a:lnTo>
                  <a:lnTo>
                    <a:pt x="34" y="710"/>
                  </a:lnTo>
                  <a:lnTo>
                    <a:pt x="40" y="702"/>
                  </a:lnTo>
                  <a:lnTo>
                    <a:pt x="48" y="692"/>
                  </a:lnTo>
                  <a:lnTo>
                    <a:pt x="54" y="684"/>
                  </a:lnTo>
                  <a:lnTo>
                    <a:pt x="62" y="674"/>
                  </a:lnTo>
                  <a:lnTo>
                    <a:pt x="70" y="666"/>
                  </a:lnTo>
                  <a:lnTo>
                    <a:pt x="76" y="658"/>
                  </a:lnTo>
                  <a:lnTo>
                    <a:pt x="84" y="650"/>
                  </a:lnTo>
                  <a:lnTo>
                    <a:pt x="92" y="642"/>
                  </a:lnTo>
                  <a:lnTo>
                    <a:pt x="100" y="634"/>
                  </a:lnTo>
                  <a:lnTo>
                    <a:pt x="108" y="626"/>
                  </a:lnTo>
                  <a:lnTo>
                    <a:pt x="112" y="626"/>
                  </a:lnTo>
                  <a:lnTo>
                    <a:pt x="114" y="626"/>
                  </a:lnTo>
                  <a:lnTo>
                    <a:pt x="116" y="628"/>
                  </a:lnTo>
                  <a:lnTo>
                    <a:pt x="118" y="630"/>
                  </a:lnTo>
                  <a:lnTo>
                    <a:pt x="118" y="632"/>
                  </a:lnTo>
                  <a:lnTo>
                    <a:pt x="114" y="636"/>
                  </a:lnTo>
                  <a:lnTo>
                    <a:pt x="112" y="640"/>
                  </a:lnTo>
                  <a:lnTo>
                    <a:pt x="108" y="644"/>
                  </a:lnTo>
                  <a:lnTo>
                    <a:pt x="106" y="648"/>
                  </a:lnTo>
                  <a:lnTo>
                    <a:pt x="104" y="652"/>
                  </a:lnTo>
                  <a:lnTo>
                    <a:pt x="102" y="656"/>
                  </a:lnTo>
                  <a:lnTo>
                    <a:pt x="100" y="662"/>
                  </a:lnTo>
                  <a:lnTo>
                    <a:pt x="98" y="666"/>
                  </a:lnTo>
                  <a:lnTo>
                    <a:pt x="94" y="682"/>
                  </a:lnTo>
                  <a:lnTo>
                    <a:pt x="90" y="698"/>
                  </a:lnTo>
                  <a:lnTo>
                    <a:pt x="86" y="714"/>
                  </a:lnTo>
                  <a:lnTo>
                    <a:pt x="84" y="730"/>
                  </a:lnTo>
                  <a:lnTo>
                    <a:pt x="80" y="746"/>
                  </a:lnTo>
                  <a:lnTo>
                    <a:pt x="80" y="764"/>
                  </a:lnTo>
                  <a:lnTo>
                    <a:pt x="78" y="780"/>
                  </a:lnTo>
                  <a:lnTo>
                    <a:pt x="80" y="796"/>
                  </a:lnTo>
                  <a:lnTo>
                    <a:pt x="82" y="792"/>
                  </a:lnTo>
                  <a:lnTo>
                    <a:pt x="84" y="788"/>
                  </a:lnTo>
                  <a:lnTo>
                    <a:pt x="86" y="786"/>
                  </a:lnTo>
                  <a:lnTo>
                    <a:pt x="88" y="782"/>
                  </a:lnTo>
                  <a:lnTo>
                    <a:pt x="94" y="788"/>
                  </a:lnTo>
                  <a:lnTo>
                    <a:pt x="94" y="802"/>
                  </a:lnTo>
                  <a:lnTo>
                    <a:pt x="98" y="814"/>
                  </a:lnTo>
                  <a:lnTo>
                    <a:pt x="104" y="828"/>
                  </a:lnTo>
                  <a:lnTo>
                    <a:pt x="110" y="840"/>
                  </a:lnTo>
                  <a:lnTo>
                    <a:pt x="112" y="812"/>
                  </a:lnTo>
                  <a:lnTo>
                    <a:pt x="116" y="786"/>
                  </a:lnTo>
                  <a:lnTo>
                    <a:pt x="120" y="758"/>
                  </a:lnTo>
                  <a:lnTo>
                    <a:pt x="124" y="734"/>
                  </a:lnTo>
                  <a:lnTo>
                    <a:pt x="128" y="726"/>
                  </a:lnTo>
                  <a:lnTo>
                    <a:pt x="130" y="720"/>
                  </a:lnTo>
                  <a:lnTo>
                    <a:pt x="132" y="712"/>
                  </a:lnTo>
                  <a:lnTo>
                    <a:pt x="134" y="706"/>
                  </a:lnTo>
                  <a:lnTo>
                    <a:pt x="136" y="704"/>
                  </a:lnTo>
                  <a:lnTo>
                    <a:pt x="138" y="704"/>
                  </a:lnTo>
                  <a:lnTo>
                    <a:pt x="142" y="706"/>
                  </a:lnTo>
                  <a:lnTo>
                    <a:pt x="144" y="708"/>
                  </a:lnTo>
                  <a:lnTo>
                    <a:pt x="142" y="722"/>
                  </a:lnTo>
                  <a:lnTo>
                    <a:pt x="142" y="736"/>
                  </a:lnTo>
                  <a:lnTo>
                    <a:pt x="142" y="750"/>
                  </a:lnTo>
                  <a:lnTo>
                    <a:pt x="144" y="764"/>
                  </a:lnTo>
                  <a:lnTo>
                    <a:pt x="146" y="778"/>
                  </a:lnTo>
                  <a:lnTo>
                    <a:pt x="148" y="790"/>
                  </a:lnTo>
                  <a:lnTo>
                    <a:pt x="152" y="804"/>
                  </a:lnTo>
                  <a:lnTo>
                    <a:pt x="156" y="816"/>
                  </a:lnTo>
                  <a:lnTo>
                    <a:pt x="162" y="828"/>
                  </a:lnTo>
                  <a:lnTo>
                    <a:pt x="168" y="838"/>
                  </a:lnTo>
                  <a:lnTo>
                    <a:pt x="176" y="850"/>
                  </a:lnTo>
                  <a:lnTo>
                    <a:pt x="184" y="860"/>
                  </a:lnTo>
                  <a:lnTo>
                    <a:pt x="186" y="860"/>
                  </a:lnTo>
                  <a:lnTo>
                    <a:pt x="182" y="836"/>
                  </a:lnTo>
                  <a:lnTo>
                    <a:pt x="180" y="812"/>
                  </a:lnTo>
                  <a:lnTo>
                    <a:pt x="180" y="786"/>
                  </a:lnTo>
                  <a:lnTo>
                    <a:pt x="182" y="762"/>
                  </a:lnTo>
                  <a:lnTo>
                    <a:pt x="184" y="750"/>
                  </a:lnTo>
                  <a:lnTo>
                    <a:pt x="184" y="736"/>
                  </a:lnTo>
                  <a:lnTo>
                    <a:pt x="186" y="722"/>
                  </a:lnTo>
                  <a:lnTo>
                    <a:pt x="192" y="712"/>
                  </a:lnTo>
                  <a:lnTo>
                    <a:pt x="194" y="710"/>
                  </a:lnTo>
                  <a:lnTo>
                    <a:pt x="198" y="710"/>
                  </a:lnTo>
                  <a:lnTo>
                    <a:pt x="200" y="708"/>
                  </a:lnTo>
                  <a:lnTo>
                    <a:pt x="202" y="710"/>
                  </a:lnTo>
                  <a:lnTo>
                    <a:pt x="210" y="724"/>
                  </a:lnTo>
                  <a:lnTo>
                    <a:pt x="218" y="740"/>
                  </a:lnTo>
                  <a:lnTo>
                    <a:pt x="226" y="754"/>
                  </a:lnTo>
                  <a:lnTo>
                    <a:pt x="234" y="768"/>
                  </a:lnTo>
                  <a:lnTo>
                    <a:pt x="242" y="782"/>
                  </a:lnTo>
                  <a:lnTo>
                    <a:pt x="252" y="794"/>
                  </a:lnTo>
                  <a:lnTo>
                    <a:pt x="264" y="806"/>
                  </a:lnTo>
                  <a:lnTo>
                    <a:pt x="278" y="818"/>
                  </a:lnTo>
                  <a:lnTo>
                    <a:pt x="280" y="820"/>
                  </a:lnTo>
                  <a:lnTo>
                    <a:pt x="282" y="820"/>
                  </a:lnTo>
                  <a:lnTo>
                    <a:pt x="286" y="822"/>
                  </a:lnTo>
                  <a:lnTo>
                    <a:pt x="288" y="824"/>
                  </a:lnTo>
                  <a:lnTo>
                    <a:pt x="290" y="826"/>
                  </a:lnTo>
                  <a:lnTo>
                    <a:pt x="294" y="828"/>
                  </a:lnTo>
                  <a:lnTo>
                    <a:pt x="296" y="828"/>
                  </a:lnTo>
                  <a:lnTo>
                    <a:pt x="298" y="828"/>
                  </a:lnTo>
                  <a:lnTo>
                    <a:pt x="290" y="816"/>
                  </a:lnTo>
                  <a:lnTo>
                    <a:pt x="284" y="800"/>
                  </a:lnTo>
                  <a:lnTo>
                    <a:pt x="278" y="786"/>
                  </a:lnTo>
                  <a:lnTo>
                    <a:pt x="274" y="772"/>
                  </a:lnTo>
                  <a:lnTo>
                    <a:pt x="270" y="758"/>
                  </a:lnTo>
                  <a:lnTo>
                    <a:pt x="266" y="742"/>
                  </a:lnTo>
                  <a:lnTo>
                    <a:pt x="266" y="726"/>
                  </a:lnTo>
                  <a:lnTo>
                    <a:pt x="266" y="710"/>
                  </a:lnTo>
                  <a:lnTo>
                    <a:pt x="268" y="706"/>
                  </a:lnTo>
                  <a:lnTo>
                    <a:pt x="268" y="700"/>
                  </a:lnTo>
                  <a:lnTo>
                    <a:pt x="268" y="696"/>
                  </a:lnTo>
                  <a:lnTo>
                    <a:pt x="270" y="692"/>
                  </a:lnTo>
                  <a:lnTo>
                    <a:pt x="272" y="690"/>
                  </a:lnTo>
                  <a:lnTo>
                    <a:pt x="274" y="690"/>
                  </a:lnTo>
                  <a:lnTo>
                    <a:pt x="276" y="692"/>
                  </a:lnTo>
                  <a:lnTo>
                    <a:pt x="278" y="692"/>
                  </a:lnTo>
                  <a:lnTo>
                    <a:pt x="282" y="708"/>
                  </a:lnTo>
                  <a:lnTo>
                    <a:pt x="288" y="722"/>
                  </a:lnTo>
                  <a:lnTo>
                    <a:pt x="296" y="736"/>
                  </a:lnTo>
                  <a:lnTo>
                    <a:pt x="304" y="750"/>
                  </a:lnTo>
                  <a:lnTo>
                    <a:pt x="314" y="762"/>
                  </a:lnTo>
                  <a:lnTo>
                    <a:pt x="326" y="774"/>
                  </a:lnTo>
                  <a:lnTo>
                    <a:pt x="338" y="784"/>
                  </a:lnTo>
                  <a:lnTo>
                    <a:pt x="352" y="790"/>
                  </a:lnTo>
                  <a:lnTo>
                    <a:pt x="346" y="784"/>
                  </a:lnTo>
                  <a:lnTo>
                    <a:pt x="342" y="776"/>
                  </a:lnTo>
                  <a:lnTo>
                    <a:pt x="336" y="768"/>
                  </a:lnTo>
                  <a:lnTo>
                    <a:pt x="330" y="760"/>
                  </a:lnTo>
                  <a:lnTo>
                    <a:pt x="326" y="752"/>
                  </a:lnTo>
                  <a:lnTo>
                    <a:pt x="320" y="744"/>
                  </a:lnTo>
                  <a:lnTo>
                    <a:pt x="316" y="734"/>
                  </a:lnTo>
                  <a:lnTo>
                    <a:pt x="312" y="726"/>
                  </a:lnTo>
                  <a:lnTo>
                    <a:pt x="314" y="724"/>
                  </a:lnTo>
                  <a:lnTo>
                    <a:pt x="316" y="724"/>
                  </a:lnTo>
                  <a:lnTo>
                    <a:pt x="318" y="722"/>
                  </a:lnTo>
                  <a:lnTo>
                    <a:pt x="320" y="722"/>
                  </a:lnTo>
                  <a:lnTo>
                    <a:pt x="326" y="728"/>
                  </a:lnTo>
                  <a:lnTo>
                    <a:pt x="332" y="734"/>
                  </a:lnTo>
                  <a:lnTo>
                    <a:pt x="338" y="742"/>
                  </a:lnTo>
                  <a:lnTo>
                    <a:pt x="346" y="748"/>
                  </a:lnTo>
                  <a:lnTo>
                    <a:pt x="352" y="754"/>
                  </a:lnTo>
                  <a:lnTo>
                    <a:pt x="360" y="760"/>
                  </a:lnTo>
                  <a:lnTo>
                    <a:pt x="366" y="762"/>
                  </a:lnTo>
                  <a:lnTo>
                    <a:pt x="376" y="764"/>
                  </a:lnTo>
                  <a:lnTo>
                    <a:pt x="370" y="756"/>
                  </a:lnTo>
                  <a:lnTo>
                    <a:pt x="364" y="748"/>
                  </a:lnTo>
                  <a:lnTo>
                    <a:pt x="358" y="738"/>
                  </a:lnTo>
                  <a:lnTo>
                    <a:pt x="352" y="730"/>
                  </a:lnTo>
                  <a:lnTo>
                    <a:pt x="346" y="722"/>
                  </a:lnTo>
                  <a:lnTo>
                    <a:pt x="340" y="714"/>
                  </a:lnTo>
                  <a:lnTo>
                    <a:pt x="336" y="704"/>
                  </a:lnTo>
                  <a:lnTo>
                    <a:pt x="332" y="696"/>
                  </a:lnTo>
                  <a:lnTo>
                    <a:pt x="334" y="694"/>
                  </a:lnTo>
                  <a:lnTo>
                    <a:pt x="336" y="692"/>
                  </a:lnTo>
                  <a:lnTo>
                    <a:pt x="338" y="692"/>
                  </a:lnTo>
                  <a:lnTo>
                    <a:pt x="340" y="692"/>
                  </a:lnTo>
                  <a:lnTo>
                    <a:pt x="346" y="698"/>
                  </a:lnTo>
                  <a:lnTo>
                    <a:pt x="352" y="704"/>
                  </a:lnTo>
                  <a:lnTo>
                    <a:pt x="358" y="710"/>
                  </a:lnTo>
                  <a:lnTo>
                    <a:pt x="366" y="714"/>
                  </a:lnTo>
                  <a:lnTo>
                    <a:pt x="374" y="718"/>
                  </a:lnTo>
                  <a:lnTo>
                    <a:pt x="382" y="722"/>
                  </a:lnTo>
                  <a:lnTo>
                    <a:pt x="390" y="724"/>
                  </a:lnTo>
                  <a:lnTo>
                    <a:pt x="398" y="728"/>
                  </a:lnTo>
                  <a:lnTo>
                    <a:pt x="392" y="724"/>
                  </a:lnTo>
                  <a:lnTo>
                    <a:pt x="388" y="718"/>
                  </a:lnTo>
                  <a:lnTo>
                    <a:pt x="384" y="714"/>
                  </a:lnTo>
                  <a:lnTo>
                    <a:pt x="378" y="710"/>
                  </a:lnTo>
                  <a:lnTo>
                    <a:pt x="374" y="704"/>
                  </a:lnTo>
                  <a:lnTo>
                    <a:pt x="370" y="698"/>
                  </a:lnTo>
                  <a:lnTo>
                    <a:pt x="364" y="694"/>
                  </a:lnTo>
                  <a:lnTo>
                    <a:pt x="360" y="688"/>
                  </a:lnTo>
                  <a:lnTo>
                    <a:pt x="360" y="686"/>
                  </a:lnTo>
                  <a:lnTo>
                    <a:pt x="362" y="684"/>
                  </a:lnTo>
                  <a:lnTo>
                    <a:pt x="364" y="684"/>
                  </a:lnTo>
                  <a:lnTo>
                    <a:pt x="366" y="682"/>
                  </a:lnTo>
                  <a:lnTo>
                    <a:pt x="374" y="688"/>
                  </a:lnTo>
                  <a:lnTo>
                    <a:pt x="382" y="692"/>
                  </a:lnTo>
                  <a:lnTo>
                    <a:pt x="390" y="694"/>
                  </a:lnTo>
                  <a:lnTo>
                    <a:pt x="400" y="698"/>
                  </a:lnTo>
                  <a:lnTo>
                    <a:pt x="408" y="698"/>
                  </a:lnTo>
                  <a:lnTo>
                    <a:pt x="416" y="698"/>
                  </a:lnTo>
                  <a:lnTo>
                    <a:pt x="426" y="698"/>
                  </a:lnTo>
                  <a:lnTo>
                    <a:pt x="434" y="698"/>
                  </a:lnTo>
                  <a:lnTo>
                    <a:pt x="432" y="696"/>
                  </a:lnTo>
                  <a:lnTo>
                    <a:pt x="428" y="694"/>
                  </a:lnTo>
                  <a:lnTo>
                    <a:pt x="424" y="692"/>
                  </a:lnTo>
                  <a:lnTo>
                    <a:pt x="420" y="690"/>
                  </a:lnTo>
                  <a:lnTo>
                    <a:pt x="418" y="688"/>
                  </a:lnTo>
                  <a:lnTo>
                    <a:pt x="414" y="686"/>
                  </a:lnTo>
                  <a:lnTo>
                    <a:pt x="410" y="684"/>
                  </a:lnTo>
                  <a:lnTo>
                    <a:pt x="406" y="682"/>
                  </a:lnTo>
                  <a:lnTo>
                    <a:pt x="398" y="674"/>
                  </a:lnTo>
                  <a:lnTo>
                    <a:pt x="390" y="666"/>
                  </a:lnTo>
                  <a:lnTo>
                    <a:pt x="384" y="656"/>
                  </a:lnTo>
                  <a:lnTo>
                    <a:pt x="378" y="646"/>
                  </a:lnTo>
                  <a:lnTo>
                    <a:pt x="374" y="636"/>
                  </a:lnTo>
                  <a:lnTo>
                    <a:pt x="372" y="626"/>
                  </a:lnTo>
                  <a:lnTo>
                    <a:pt x="372" y="614"/>
                  </a:lnTo>
                  <a:lnTo>
                    <a:pt x="372" y="602"/>
                  </a:lnTo>
                  <a:lnTo>
                    <a:pt x="374" y="602"/>
                  </a:lnTo>
                  <a:lnTo>
                    <a:pt x="376" y="604"/>
                  </a:lnTo>
                  <a:lnTo>
                    <a:pt x="378" y="606"/>
                  </a:lnTo>
                  <a:lnTo>
                    <a:pt x="378" y="618"/>
                  </a:lnTo>
                  <a:lnTo>
                    <a:pt x="380" y="628"/>
                  </a:lnTo>
                  <a:lnTo>
                    <a:pt x="384" y="640"/>
                  </a:lnTo>
                  <a:lnTo>
                    <a:pt x="390" y="650"/>
                  </a:lnTo>
                  <a:lnTo>
                    <a:pt x="396" y="658"/>
                  </a:lnTo>
                  <a:lnTo>
                    <a:pt x="404" y="668"/>
                  </a:lnTo>
                  <a:lnTo>
                    <a:pt x="412" y="674"/>
                  </a:lnTo>
                  <a:lnTo>
                    <a:pt x="420" y="680"/>
                  </a:lnTo>
                  <a:lnTo>
                    <a:pt x="418" y="672"/>
                  </a:lnTo>
                  <a:lnTo>
                    <a:pt x="414" y="664"/>
                  </a:lnTo>
                  <a:lnTo>
                    <a:pt x="412" y="654"/>
                  </a:lnTo>
                  <a:lnTo>
                    <a:pt x="416" y="646"/>
                  </a:lnTo>
                  <a:lnTo>
                    <a:pt x="418" y="646"/>
                  </a:lnTo>
                  <a:lnTo>
                    <a:pt x="422" y="648"/>
                  </a:lnTo>
                  <a:lnTo>
                    <a:pt x="426" y="650"/>
                  </a:lnTo>
                  <a:lnTo>
                    <a:pt x="428" y="654"/>
                  </a:lnTo>
                  <a:lnTo>
                    <a:pt x="424" y="640"/>
                  </a:lnTo>
                  <a:lnTo>
                    <a:pt x="422" y="628"/>
                  </a:lnTo>
                  <a:lnTo>
                    <a:pt x="424" y="616"/>
                  </a:lnTo>
                  <a:lnTo>
                    <a:pt x="426" y="604"/>
                  </a:lnTo>
                  <a:lnTo>
                    <a:pt x="430" y="592"/>
                  </a:lnTo>
                  <a:lnTo>
                    <a:pt x="436" y="580"/>
                  </a:lnTo>
                  <a:lnTo>
                    <a:pt x="442" y="570"/>
                  </a:lnTo>
                  <a:lnTo>
                    <a:pt x="450" y="560"/>
                  </a:lnTo>
                  <a:lnTo>
                    <a:pt x="452" y="560"/>
                  </a:lnTo>
                  <a:lnTo>
                    <a:pt x="452" y="562"/>
                  </a:lnTo>
                  <a:lnTo>
                    <a:pt x="454" y="562"/>
                  </a:lnTo>
                  <a:lnTo>
                    <a:pt x="448" y="572"/>
                  </a:lnTo>
                  <a:lnTo>
                    <a:pt x="444" y="582"/>
                  </a:lnTo>
                  <a:lnTo>
                    <a:pt x="438" y="594"/>
                  </a:lnTo>
                  <a:lnTo>
                    <a:pt x="434" y="606"/>
                  </a:lnTo>
                  <a:lnTo>
                    <a:pt x="432" y="618"/>
                  </a:lnTo>
                  <a:lnTo>
                    <a:pt x="432" y="630"/>
                  </a:lnTo>
                  <a:lnTo>
                    <a:pt x="434" y="642"/>
                  </a:lnTo>
                  <a:lnTo>
                    <a:pt x="438" y="654"/>
                  </a:lnTo>
                  <a:lnTo>
                    <a:pt x="442" y="650"/>
                  </a:lnTo>
                  <a:lnTo>
                    <a:pt x="446" y="646"/>
                  </a:lnTo>
                  <a:lnTo>
                    <a:pt x="450" y="644"/>
                  </a:lnTo>
                  <a:lnTo>
                    <a:pt x="454" y="642"/>
                  </a:lnTo>
                  <a:lnTo>
                    <a:pt x="458" y="638"/>
                  </a:lnTo>
                  <a:lnTo>
                    <a:pt x="462" y="636"/>
                  </a:lnTo>
                  <a:lnTo>
                    <a:pt x="466" y="634"/>
                  </a:lnTo>
                  <a:lnTo>
                    <a:pt x="470" y="632"/>
                  </a:lnTo>
                  <a:lnTo>
                    <a:pt x="472" y="630"/>
                  </a:lnTo>
                  <a:lnTo>
                    <a:pt x="474" y="630"/>
                  </a:lnTo>
                  <a:lnTo>
                    <a:pt x="476" y="632"/>
                  </a:lnTo>
                  <a:lnTo>
                    <a:pt x="478" y="632"/>
                  </a:lnTo>
                  <a:lnTo>
                    <a:pt x="476" y="634"/>
                  </a:lnTo>
                  <a:lnTo>
                    <a:pt x="478" y="634"/>
                  </a:lnTo>
                  <a:lnTo>
                    <a:pt x="478" y="636"/>
                  </a:lnTo>
                  <a:lnTo>
                    <a:pt x="478" y="638"/>
                  </a:lnTo>
                  <a:lnTo>
                    <a:pt x="476" y="640"/>
                  </a:lnTo>
                  <a:lnTo>
                    <a:pt x="474" y="640"/>
                  </a:lnTo>
                  <a:lnTo>
                    <a:pt x="472" y="652"/>
                  </a:lnTo>
                  <a:lnTo>
                    <a:pt x="468" y="664"/>
                  </a:lnTo>
                  <a:lnTo>
                    <a:pt x="466" y="674"/>
                  </a:lnTo>
                  <a:lnTo>
                    <a:pt x="466" y="686"/>
                  </a:lnTo>
                  <a:lnTo>
                    <a:pt x="468" y="688"/>
                  </a:lnTo>
                  <a:lnTo>
                    <a:pt x="470" y="688"/>
                  </a:lnTo>
                  <a:lnTo>
                    <a:pt x="472" y="688"/>
                  </a:lnTo>
                  <a:lnTo>
                    <a:pt x="474" y="688"/>
                  </a:lnTo>
                  <a:lnTo>
                    <a:pt x="476" y="690"/>
                  </a:lnTo>
                  <a:lnTo>
                    <a:pt x="478" y="690"/>
                  </a:lnTo>
                  <a:lnTo>
                    <a:pt x="480" y="690"/>
                  </a:lnTo>
                  <a:lnTo>
                    <a:pt x="482" y="690"/>
                  </a:lnTo>
                  <a:lnTo>
                    <a:pt x="496" y="686"/>
                  </a:lnTo>
                  <a:lnTo>
                    <a:pt x="508" y="684"/>
                  </a:lnTo>
                  <a:lnTo>
                    <a:pt x="522" y="680"/>
                  </a:lnTo>
                  <a:lnTo>
                    <a:pt x="534" y="678"/>
                  </a:lnTo>
                  <a:lnTo>
                    <a:pt x="546" y="674"/>
                  </a:lnTo>
                  <a:lnTo>
                    <a:pt x="558" y="670"/>
                  </a:lnTo>
                  <a:lnTo>
                    <a:pt x="572" y="666"/>
                  </a:lnTo>
                  <a:lnTo>
                    <a:pt x="584" y="660"/>
                  </a:lnTo>
                  <a:lnTo>
                    <a:pt x="596" y="656"/>
                  </a:lnTo>
                  <a:lnTo>
                    <a:pt x="606" y="650"/>
                  </a:lnTo>
                  <a:lnTo>
                    <a:pt x="618" y="644"/>
                  </a:lnTo>
                  <a:lnTo>
                    <a:pt x="630" y="638"/>
                  </a:lnTo>
                  <a:lnTo>
                    <a:pt x="640" y="630"/>
                  </a:lnTo>
                  <a:lnTo>
                    <a:pt x="650" y="622"/>
                  </a:lnTo>
                  <a:lnTo>
                    <a:pt x="660" y="612"/>
                  </a:lnTo>
                  <a:lnTo>
                    <a:pt x="670" y="604"/>
                  </a:lnTo>
                  <a:lnTo>
                    <a:pt x="680" y="586"/>
                  </a:lnTo>
                  <a:lnTo>
                    <a:pt x="688" y="570"/>
                  </a:lnTo>
                  <a:lnTo>
                    <a:pt x="696" y="550"/>
                  </a:lnTo>
                  <a:lnTo>
                    <a:pt x="702" y="532"/>
                  </a:lnTo>
                  <a:lnTo>
                    <a:pt x="706" y="514"/>
                  </a:lnTo>
                  <a:lnTo>
                    <a:pt x="710" y="494"/>
                  </a:lnTo>
                  <a:lnTo>
                    <a:pt x="710" y="474"/>
                  </a:lnTo>
                  <a:lnTo>
                    <a:pt x="710" y="454"/>
                  </a:lnTo>
                  <a:lnTo>
                    <a:pt x="706" y="448"/>
                  </a:lnTo>
                  <a:lnTo>
                    <a:pt x="698" y="440"/>
                  </a:lnTo>
                  <a:lnTo>
                    <a:pt x="692" y="436"/>
                  </a:lnTo>
                  <a:lnTo>
                    <a:pt x="686" y="430"/>
                  </a:lnTo>
                  <a:lnTo>
                    <a:pt x="678" y="426"/>
                  </a:lnTo>
                  <a:lnTo>
                    <a:pt x="670" y="422"/>
                  </a:lnTo>
                  <a:lnTo>
                    <a:pt x="662" y="418"/>
                  </a:lnTo>
                  <a:lnTo>
                    <a:pt x="656" y="412"/>
                  </a:lnTo>
                  <a:lnTo>
                    <a:pt x="652" y="410"/>
                  </a:lnTo>
                  <a:lnTo>
                    <a:pt x="648" y="410"/>
                  </a:lnTo>
                  <a:lnTo>
                    <a:pt x="646" y="412"/>
                  </a:lnTo>
                  <a:lnTo>
                    <a:pt x="642" y="412"/>
                  </a:lnTo>
                  <a:lnTo>
                    <a:pt x="638" y="414"/>
                  </a:lnTo>
                  <a:lnTo>
                    <a:pt x="634" y="414"/>
                  </a:lnTo>
                  <a:lnTo>
                    <a:pt x="632" y="414"/>
                  </a:lnTo>
                  <a:lnTo>
                    <a:pt x="628" y="412"/>
                  </a:lnTo>
                  <a:lnTo>
                    <a:pt x="628" y="410"/>
                  </a:lnTo>
                  <a:lnTo>
                    <a:pt x="630" y="408"/>
                  </a:lnTo>
                  <a:lnTo>
                    <a:pt x="630" y="406"/>
                  </a:lnTo>
                  <a:lnTo>
                    <a:pt x="636" y="404"/>
                  </a:lnTo>
                  <a:lnTo>
                    <a:pt x="642" y="402"/>
                  </a:lnTo>
                  <a:lnTo>
                    <a:pt x="648" y="402"/>
                  </a:lnTo>
                  <a:lnTo>
                    <a:pt x="654" y="402"/>
                  </a:lnTo>
                  <a:lnTo>
                    <a:pt x="660" y="404"/>
                  </a:lnTo>
                  <a:lnTo>
                    <a:pt x="664" y="406"/>
                  </a:lnTo>
                  <a:lnTo>
                    <a:pt x="670" y="410"/>
                  </a:lnTo>
                  <a:lnTo>
                    <a:pt x="676" y="412"/>
                  </a:lnTo>
                  <a:lnTo>
                    <a:pt x="682" y="416"/>
                  </a:lnTo>
                  <a:lnTo>
                    <a:pt x="688" y="420"/>
                  </a:lnTo>
                  <a:lnTo>
                    <a:pt x="694" y="424"/>
                  </a:lnTo>
                  <a:lnTo>
                    <a:pt x="702" y="428"/>
                  </a:lnTo>
                  <a:lnTo>
                    <a:pt x="708" y="432"/>
                  </a:lnTo>
                  <a:lnTo>
                    <a:pt x="714" y="436"/>
                  </a:lnTo>
                  <a:lnTo>
                    <a:pt x="718" y="442"/>
                  </a:lnTo>
                  <a:lnTo>
                    <a:pt x="722" y="448"/>
                  </a:lnTo>
                  <a:lnTo>
                    <a:pt x="722" y="464"/>
                  </a:lnTo>
                  <a:lnTo>
                    <a:pt x="722" y="482"/>
                  </a:lnTo>
                  <a:lnTo>
                    <a:pt x="720" y="498"/>
                  </a:lnTo>
                  <a:lnTo>
                    <a:pt x="718" y="516"/>
                  </a:lnTo>
                  <a:lnTo>
                    <a:pt x="714" y="532"/>
                  </a:lnTo>
                  <a:lnTo>
                    <a:pt x="710" y="548"/>
                  </a:lnTo>
                  <a:lnTo>
                    <a:pt x="704" y="564"/>
                  </a:lnTo>
                  <a:lnTo>
                    <a:pt x="698" y="580"/>
                  </a:lnTo>
                  <a:lnTo>
                    <a:pt x="696" y="584"/>
                  </a:lnTo>
                  <a:lnTo>
                    <a:pt x="694" y="590"/>
                  </a:lnTo>
                  <a:lnTo>
                    <a:pt x="690" y="594"/>
                  </a:lnTo>
                  <a:lnTo>
                    <a:pt x="688" y="600"/>
                  </a:lnTo>
                  <a:lnTo>
                    <a:pt x="686" y="604"/>
                  </a:lnTo>
                  <a:lnTo>
                    <a:pt x="684" y="610"/>
                  </a:lnTo>
                  <a:lnTo>
                    <a:pt x="680" y="616"/>
                  </a:lnTo>
                  <a:lnTo>
                    <a:pt x="678" y="620"/>
                  </a:lnTo>
                  <a:lnTo>
                    <a:pt x="680" y="626"/>
                  </a:lnTo>
                  <a:lnTo>
                    <a:pt x="682" y="634"/>
                  </a:lnTo>
                  <a:lnTo>
                    <a:pt x="682" y="640"/>
                  </a:lnTo>
                  <a:lnTo>
                    <a:pt x="682" y="646"/>
                  </a:lnTo>
                  <a:lnTo>
                    <a:pt x="686" y="652"/>
                  </a:lnTo>
                  <a:lnTo>
                    <a:pt x="686" y="660"/>
                  </a:lnTo>
                  <a:lnTo>
                    <a:pt x="684" y="666"/>
                  </a:lnTo>
                  <a:lnTo>
                    <a:pt x="684" y="672"/>
                  </a:lnTo>
                  <a:lnTo>
                    <a:pt x="688" y="680"/>
                  </a:lnTo>
                  <a:lnTo>
                    <a:pt x="686" y="690"/>
                  </a:lnTo>
                  <a:lnTo>
                    <a:pt x="682" y="698"/>
                  </a:lnTo>
                  <a:lnTo>
                    <a:pt x="678" y="706"/>
                  </a:lnTo>
                  <a:lnTo>
                    <a:pt x="676" y="714"/>
                  </a:lnTo>
                  <a:lnTo>
                    <a:pt x="674" y="724"/>
                  </a:lnTo>
                  <a:lnTo>
                    <a:pt x="672" y="732"/>
                  </a:lnTo>
                  <a:lnTo>
                    <a:pt x="668" y="740"/>
                  </a:lnTo>
                  <a:lnTo>
                    <a:pt x="664" y="748"/>
                  </a:lnTo>
                  <a:lnTo>
                    <a:pt x="658" y="756"/>
                  </a:lnTo>
                  <a:lnTo>
                    <a:pt x="652" y="762"/>
                  </a:lnTo>
                  <a:lnTo>
                    <a:pt x="646" y="770"/>
                  </a:lnTo>
                  <a:lnTo>
                    <a:pt x="640" y="776"/>
                  </a:lnTo>
                  <a:lnTo>
                    <a:pt x="632" y="782"/>
                  </a:lnTo>
                  <a:lnTo>
                    <a:pt x="624" y="788"/>
                  </a:lnTo>
                  <a:lnTo>
                    <a:pt x="616" y="794"/>
                  </a:lnTo>
                  <a:lnTo>
                    <a:pt x="608" y="798"/>
                  </a:lnTo>
                  <a:lnTo>
                    <a:pt x="602" y="802"/>
                  </a:lnTo>
                  <a:lnTo>
                    <a:pt x="594" y="806"/>
                  </a:lnTo>
                  <a:lnTo>
                    <a:pt x="586" y="810"/>
                  </a:lnTo>
                  <a:lnTo>
                    <a:pt x="592" y="808"/>
                  </a:lnTo>
                  <a:lnTo>
                    <a:pt x="596" y="806"/>
                  </a:lnTo>
                  <a:lnTo>
                    <a:pt x="602" y="804"/>
                  </a:lnTo>
                  <a:lnTo>
                    <a:pt x="608" y="802"/>
                  </a:lnTo>
                  <a:lnTo>
                    <a:pt x="614" y="802"/>
                  </a:lnTo>
                  <a:lnTo>
                    <a:pt x="620" y="800"/>
                  </a:lnTo>
                  <a:lnTo>
                    <a:pt x="626" y="798"/>
                  </a:lnTo>
                  <a:lnTo>
                    <a:pt x="630" y="794"/>
                  </a:lnTo>
                  <a:lnTo>
                    <a:pt x="634" y="798"/>
                  </a:lnTo>
                  <a:lnTo>
                    <a:pt x="630" y="800"/>
                  </a:lnTo>
                  <a:lnTo>
                    <a:pt x="626" y="802"/>
                  </a:lnTo>
                  <a:lnTo>
                    <a:pt x="622" y="806"/>
                  </a:lnTo>
                  <a:lnTo>
                    <a:pt x="618" y="808"/>
                  </a:lnTo>
                  <a:lnTo>
                    <a:pt x="614" y="808"/>
                  </a:lnTo>
                  <a:lnTo>
                    <a:pt x="610" y="810"/>
                  </a:lnTo>
                  <a:lnTo>
                    <a:pt x="606" y="812"/>
                  </a:lnTo>
                  <a:lnTo>
                    <a:pt x="602" y="812"/>
                  </a:lnTo>
                  <a:lnTo>
                    <a:pt x="606" y="812"/>
                  </a:lnTo>
                  <a:lnTo>
                    <a:pt x="610" y="812"/>
                  </a:lnTo>
                  <a:lnTo>
                    <a:pt x="614" y="812"/>
                  </a:lnTo>
                  <a:lnTo>
                    <a:pt x="620" y="812"/>
                  </a:lnTo>
                  <a:lnTo>
                    <a:pt x="624" y="810"/>
                  </a:lnTo>
                  <a:lnTo>
                    <a:pt x="628" y="810"/>
                  </a:lnTo>
                  <a:lnTo>
                    <a:pt x="634" y="810"/>
                  </a:lnTo>
                  <a:lnTo>
                    <a:pt x="638" y="810"/>
                  </a:lnTo>
                  <a:lnTo>
                    <a:pt x="634" y="814"/>
                  </a:lnTo>
                  <a:lnTo>
                    <a:pt x="630" y="816"/>
                  </a:lnTo>
                  <a:lnTo>
                    <a:pt x="624" y="818"/>
                  </a:lnTo>
                  <a:lnTo>
                    <a:pt x="620" y="820"/>
                  </a:lnTo>
                  <a:lnTo>
                    <a:pt x="614" y="822"/>
                  </a:lnTo>
                  <a:lnTo>
                    <a:pt x="608" y="822"/>
                  </a:lnTo>
                  <a:lnTo>
                    <a:pt x="604" y="824"/>
                  </a:lnTo>
                  <a:lnTo>
                    <a:pt x="598" y="826"/>
                  </a:lnTo>
                  <a:lnTo>
                    <a:pt x="600" y="826"/>
                  </a:lnTo>
                  <a:lnTo>
                    <a:pt x="604" y="826"/>
                  </a:lnTo>
                  <a:lnTo>
                    <a:pt x="606" y="826"/>
                  </a:lnTo>
                  <a:lnTo>
                    <a:pt x="608" y="826"/>
                  </a:lnTo>
                  <a:lnTo>
                    <a:pt x="610" y="826"/>
                  </a:lnTo>
                  <a:lnTo>
                    <a:pt x="614" y="826"/>
                  </a:lnTo>
                  <a:lnTo>
                    <a:pt x="616" y="826"/>
                  </a:lnTo>
                  <a:lnTo>
                    <a:pt x="620" y="824"/>
                  </a:lnTo>
                  <a:lnTo>
                    <a:pt x="624" y="824"/>
                  </a:lnTo>
                  <a:lnTo>
                    <a:pt x="626" y="824"/>
                  </a:lnTo>
                  <a:lnTo>
                    <a:pt x="630" y="822"/>
                  </a:lnTo>
                  <a:lnTo>
                    <a:pt x="632" y="822"/>
                  </a:lnTo>
                  <a:lnTo>
                    <a:pt x="636" y="820"/>
                  </a:lnTo>
                  <a:lnTo>
                    <a:pt x="642" y="816"/>
                  </a:lnTo>
                  <a:lnTo>
                    <a:pt x="644" y="816"/>
                  </a:lnTo>
                  <a:lnTo>
                    <a:pt x="648" y="818"/>
                  </a:lnTo>
                  <a:lnTo>
                    <a:pt x="646" y="820"/>
                  </a:lnTo>
                  <a:lnTo>
                    <a:pt x="646" y="822"/>
                  </a:lnTo>
                  <a:lnTo>
                    <a:pt x="644" y="822"/>
                  </a:lnTo>
                  <a:lnTo>
                    <a:pt x="642" y="824"/>
                  </a:lnTo>
                  <a:lnTo>
                    <a:pt x="640" y="828"/>
                  </a:lnTo>
                  <a:lnTo>
                    <a:pt x="636" y="828"/>
                  </a:lnTo>
                  <a:lnTo>
                    <a:pt x="632" y="830"/>
                  </a:lnTo>
                  <a:lnTo>
                    <a:pt x="630" y="832"/>
                  </a:lnTo>
                  <a:lnTo>
                    <a:pt x="638" y="832"/>
                  </a:lnTo>
                  <a:lnTo>
                    <a:pt x="642" y="832"/>
                  </a:lnTo>
                  <a:lnTo>
                    <a:pt x="646" y="830"/>
                  </a:lnTo>
                  <a:lnTo>
                    <a:pt x="650" y="828"/>
                  </a:lnTo>
                  <a:lnTo>
                    <a:pt x="654" y="826"/>
                  </a:lnTo>
                  <a:lnTo>
                    <a:pt x="658" y="822"/>
                  </a:lnTo>
                  <a:lnTo>
                    <a:pt x="662" y="820"/>
                  </a:lnTo>
                  <a:lnTo>
                    <a:pt x="666" y="818"/>
                  </a:lnTo>
                  <a:lnTo>
                    <a:pt x="672" y="816"/>
                  </a:lnTo>
                  <a:lnTo>
                    <a:pt x="674" y="820"/>
                  </a:lnTo>
                  <a:lnTo>
                    <a:pt x="672" y="824"/>
                  </a:lnTo>
                  <a:lnTo>
                    <a:pt x="668" y="826"/>
                  </a:lnTo>
                  <a:lnTo>
                    <a:pt x="666" y="828"/>
                  </a:lnTo>
                  <a:lnTo>
                    <a:pt x="668" y="828"/>
                  </a:lnTo>
                  <a:lnTo>
                    <a:pt x="672" y="826"/>
                  </a:lnTo>
                  <a:lnTo>
                    <a:pt x="674" y="824"/>
                  </a:lnTo>
                  <a:lnTo>
                    <a:pt x="676" y="822"/>
                  </a:lnTo>
                  <a:lnTo>
                    <a:pt x="680" y="820"/>
                  </a:lnTo>
                  <a:lnTo>
                    <a:pt x="682" y="818"/>
                  </a:lnTo>
                  <a:lnTo>
                    <a:pt x="684" y="816"/>
                  </a:lnTo>
                  <a:lnTo>
                    <a:pt x="684" y="812"/>
                  </a:lnTo>
                  <a:lnTo>
                    <a:pt x="688" y="810"/>
                  </a:lnTo>
                  <a:lnTo>
                    <a:pt x="690" y="812"/>
                  </a:lnTo>
                  <a:lnTo>
                    <a:pt x="692" y="812"/>
                  </a:lnTo>
                  <a:lnTo>
                    <a:pt x="692" y="816"/>
                  </a:lnTo>
                  <a:lnTo>
                    <a:pt x="704" y="806"/>
                  </a:lnTo>
                  <a:lnTo>
                    <a:pt x="712" y="792"/>
                  </a:lnTo>
                  <a:lnTo>
                    <a:pt x="720" y="778"/>
                  </a:lnTo>
                  <a:lnTo>
                    <a:pt x="728" y="764"/>
                  </a:lnTo>
                  <a:lnTo>
                    <a:pt x="738" y="752"/>
                  </a:lnTo>
                  <a:lnTo>
                    <a:pt x="748" y="738"/>
                  </a:lnTo>
                  <a:lnTo>
                    <a:pt x="756" y="724"/>
                  </a:lnTo>
                  <a:lnTo>
                    <a:pt x="766" y="710"/>
                  </a:lnTo>
                  <a:lnTo>
                    <a:pt x="774" y="698"/>
                  </a:lnTo>
                  <a:lnTo>
                    <a:pt x="774" y="690"/>
                  </a:lnTo>
                  <a:lnTo>
                    <a:pt x="774" y="684"/>
                  </a:lnTo>
                  <a:lnTo>
                    <a:pt x="772" y="678"/>
                  </a:lnTo>
                  <a:lnTo>
                    <a:pt x="768" y="674"/>
                  </a:lnTo>
                  <a:lnTo>
                    <a:pt x="766" y="676"/>
                  </a:lnTo>
                  <a:lnTo>
                    <a:pt x="762" y="678"/>
                  </a:lnTo>
                  <a:lnTo>
                    <a:pt x="760" y="680"/>
                  </a:lnTo>
                  <a:lnTo>
                    <a:pt x="758" y="684"/>
                  </a:lnTo>
                  <a:lnTo>
                    <a:pt x="756" y="684"/>
                  </a:lnTo>
                  <a:lnTo>
                    <a:pt x="752" y="686"/>
                  </a:lnTo>
                  <a:lnTo>
                    <a:pt x="750" y="686"/>
                  </a:lnTo>
                  <a:lnTo>
                    <a:pt x="748" y="684"/>
                  </a:lnTo>
                  <a:lnTo>
                    <a:pt x="754" y="678"/>
                  </a:lnTo>
                  <a:lnTo>
                    <a:pt x="762" y="672"/>
                  </a:lnTo>
                  <a:lnTo>
                    <a:pt x="768" y="664"/>
                  </a:lnTo>
                  <a:lnTo>
                    <a:pt x="774" y="658"/>
                  </a:lnTo>
                  <a:lnTo>
                    <a:pt x="780" y="650"/>
                  </a:lnTo>
                  <a:lnTo>
                    <a:pt x="784" y="642"/>
                  </a:lnTo>
                  <a:lnTo>
                    <a:pt x="790" y="634"/>
                  </a:lnTo>
                  <a:lnTo>
                    <a:pt x="794" y="626"/>
                  </a:lnTo>
                  <a:lnTo>
                    <a:pt x="798" y="614"/>
                  </a:lnTo>
                  <a:lnTo>
                    <a:pt x="800" y="602"/>
                  </a:lnTo>
                  <a:lnTo>
                    <a:pt x="802" y="590"/>
                  </a:lnTo>
                  <a:lnTo>
                    <a:pt x="804" y="578"/>
                  </a:lnTo>
                  <a:lnTo>
                    <a:pt x="808" y="580"/>
                  </a:lnTo>
                  <a:lnTo>
                    <a:pt x="808" y="582"/>
                  </a:lnTo>
                  <a:lnTo>
                    <a:pt x="810" y="584"/>
                  </a:lnTo>
                  <a:lnTo>
                    <a:pt x="810" y="586"/>
                  </a:lnTo>
                  <a:lnTo>
                    <a:pt x="810" y="598"/>
                  </a:lnTo>
                  <a:lnTo>
                    <a:pt x="808" y="610"/>
                  </a:lnTo>
                  <a:lnTo>
                    <a:pt x="804" y="620"/>
                  </a:lnTo>
                  <a:lnTo>
                    <a:pt x="800" y="630"/>
                  </a:lnTo>
                  <a:lnTo>
                    <a:pt x="794" y="640"/>
                  </a:lnTo>
                  <a:lnTo>
                    <a:pt x="788" y="650"/>
                  </a:lnTo>
                  <a:lnTo>
                    <a:pt x="782" y="660"/>
                  </a:lnTo>
                  <a:lnTo>
                    <a:pt x="774" y="668"/>
                  </a:lnTo>
                  <a:lnTo>
                    <a:pt x="778" y="672"/>
                  </a:lnTo>
                  <a:lnTo>
                    <a:pt x="780" y="676"/>
                  </a:lnTo>
                  <a:lnTo>
                    <a:pt x="780" y="680"/>
                  </a:lnTo>
                  <a:lnTo>
                    <a:pt x="782" y="684"/>
                  </a:lnTo>
                  <a:lnTo>
                    <a:pt x="786" y="680"/>
                  </a:lnTo>
                  <a:lnTo>
                    <a:pt x="788" y="678"/>
                  </a:lnTo>
                  <a:lnTo>
                    <a:pt x="792" y="674"/>
                  </a:lnTo>
                  <a:lnTo>
                    <a:pt x="794" y="670"/>
                  </a:lnTo>
                  <a:lnTo>
                    <a:pt x="800" y="656"/>
                  </a:lnTo>
                  <a:lnTo>
                    <a:pt x="804" y="642"/>
                  </a:lnTo>
                  <a:lnTo>
                    <a:pt x="810" y="628"/>
                  </a:lnTo>
                  <a:lnTo>
                    <a:pt x="814" y="614"/>
                  </a:lnTo>
                  <a:lnTo>
                    <a:pt x="816" y="600"/>
                  </a:lnTo>
                  <a:lnTo>
                    <a:pt x="820" y="584"/>
                  </a:lnTo>
                  <a:lnTo>
                    <a:pt x="822" y="570"/>
                  </a:lnTo>
                  <a:lnTo>
                    <a:pt x="824" y="554"/>
                  </a:lnTo>
                  <a:lnTo>
                    <a:pt x="824" y="552"/>
                  </a:lnTo>
                  <a:lnTo>
                    <a:pt x="826" y="550"/>
                  </a:lnTo>
                  <a:lnTo>
                    <a:pt x="826" y="548"/>
                  </a:lnTo>
                  <a:lnTo>
                    <a:pt x="828" y="548"/>
                  </a:lnTo>
                  <a:lnTo>
                    <a:pt x="830" y="550"/>
                  </a:lnTo>
                  <a:lnTo>
                    <a:pt x="830" y="552"/>
                  </a:lnTo>
                  <a:lnTo>
                    <a:pt x="832" y="552"/>
                  </a:lnTo>
                  <a:lnTo>
                    <a:pt x="832" y="554"/>
                  </a:lnTo>
                  <a:lnTo>
                    <a:pt x="830" y="566"/>
                  </a:lnTo>
                  <a:lnTo>
                    <a:pt x="828" y="578"/>
                  </a:lnTo>
                  <a:lnTo>
                    <a:pt x="826" y="592"/>
                  </a:lnTo>
                  <a:lnTo>
                    <a:pt x="824" y="604"/>
                  </a:lnTo>
                  <a:lnTo>
                    <a:pt x="820" y="616"/>
                  </a:lnTo>
                  <a:lnTo>
                    <a:pt x="818" y="628"/>
                  </a:lnTo>
                  <a:lnTo>
                    <a:pt x="814" y="640"/>
                  </a:lnTo>
                  <a:lnTo>
                    <a:pt x="810" y="652"/>
                  </a:lnTo>
                  <a:lnTo>
                    <a:pt x="820" y="636"/>
                  </a:lnTo>
                  <a:lnTo>
                    <a:pt x="828" y="620"/>
                  </a:lnTo>
                  <a:lnTo>
                    <a:pt x="832" y="600"/>
                  </a:lnTo>
                  <a:lnTo>
                    <a:pt x="836" y="582"/>
                  </a:lnTo>
                  <a:lnTo>
                    <a:pt x="840" y="562"/>
                  </a:lnTo>
                  <a:lnTo>
                    <a:pt x="840" y="544"/>
                  </a:lnTo>
                  <a:lnTo>
                    <a:pt x="840" y="524"/>
                  </a:lnTo>
                  <a:lnTo>
                    <a:pt x="840" y="506"/>
                  </a:lnTo>
                  <a:lnTo>
                    <a:pt x="842" y="504"/>
                  </a:lnTo>
                  <a:lnTo>
                    <a:pt x="844" y="504"/>
                  </a:lnTo>
                  <a:lnTo>
                    <a:pt x="846" y="506"/>
                  </a:lnTo>
                  <a:lnTo>
                    <a:pt x="846" y="508"/>
                  </a:lnTo>
                  <a:lnTo>
                    <a:pt x="848" y="510"/>
                  </a:lnTo>
                  <a:lnTo>
                    <a:pt x="848" y="524"/>
                  </a:lnTo>
                  <a:lnTo>
                    <a:pt x="848" y="538"/>
                  </a:lnTo>
                  <a:lnTo>
                    <a:pt x="848" y="552"/>
                  </a:lnTo>
                  <a:lnTo>
                    <a:pt x="846" y="566"/>
                  </a:lnTo>
                  <a:lnTo>
                    <a:pt x="850" y="552"/>
                  </a:lnTo>
                  <a:lnTo>
                    <a:pt x="850" y="524"/>
                  </a:lnTo>
                  <a:lnTo>
                    <a:pt x="848" y="498"/>
                  </a:lnTo>
                  <a:lnTo>
                    <a:pt x="846" y="472"/>
                  </a:lnTo>
                  <a:lnTo>
                    <a:pt x="842" y="446"/>
                  </a:lnTo>
                  <a:lnTo>
                    <a:pt x="844" y="444"/>
                  </a:lnTo>
                  <a:lnTo>
                    <a:pt x="848" y="448"/>
                  </a:lnTo>
                  <a:lnTo>
                    <a:pt x="852" y="468"/>
                  </a:lnTo>
                  <a:lnTo>
                    <a:pt x="856" y="488"/>
                  </a:lnTo>
                  <a:lnTo>
                    <a:pt x="858" y="508"/>
                  </a:lnTo>
                  <a:lnTo>
                    <a:pt x="858" y="528"/>
                  </a:lnTo>
                  <a:lnTo>
                    <a:pt x="860" y="514"/>
                  </a:lnTo>
                  <a:lnTo>
                    <a:pt x="862" y="498"/>
                  </a:lnTo>
                  <a:lnTo>
                    <a:pt x="862" y="482"/>
                  </a:lnTo>
                  <a:lnTo>
                    <a:pt x="862" y="466"/>
                  </a:lnTo>
                  <a:close/>
                </a:path>
              </a:pathLst>
            </a:custGeom>
            <a:solidFill>
              <a:srgbClr val="7F2600"/>
            </a:solidFill>
            <a:ln w="9525">
              <a:noFill/>
              <a:round/>
              <a:headEnd/>
              <a:tailEnd/>
            </a:ln>
          </p:spPr>
          <p:txBody>
            <a:bodyPr>
              <a:prstTxWarp prst="textNoShape">
                <a:avLst/>
              </a:prstTxWarp>
            </a:bodyPr>
            <a:lstStyle/>
            <a:p>
              <a:endParaRPr lang="en-US"/>
            </a:p>
          </p:txBody>
        </p:sp>
        <p:sp>
          <p:nvSpPr>
            <p:cNvPr id="32786" name="Freeform 10"/>
            <p:cNvSpPr>
              <a:spLocks/>
            </p:cNvSpPr>
            <p:nvPr/>
          </p:nvSpPr>
          <p:spPr bwMode="auto">
            <a:xfrm>
              <a:off x="1597" y="2434"/>
              <a:ext cx="58" cy="66"/>
            </a:xfrm>
            <a:custGeom>
              <a:avLst/>
              <a:gdLst>
                <a:gd name="T0" fmla="*/ 50 w 58"/>
                <a:gd name="T1" fmla="*/ 0 h 66"/>
                <a:gd name="T2" fmla="*/ 50 w 58"/>
                <a:gd name="T3" fmla="*/ 6 h 66"/>
                <a:gd name="T4" fmla="*/ 50 w 58"/>
                <a:gd name="T5" fmla="*/ 12 h 66"/>
                <a:gd name="T6" fmla="*/ 54 w 58"/>
                <a:gd name="T7" fmla="*/ 16 h 66"/>
                <a:gd name="T8" fmla="*/ 56 w 58"/>
                <a:gd name="T9" fmla="*/ 20 h 66"/>
                <a:gd name="T10" fmla="*/ 54 w 58"/>
                <a:gd name="T11" fmla="*/ 28 h 66"/>
                <a:gd name="T12" fmla="*/ 54 w 58"/>
                <a:gd name="T13" fmla="*/ 34 h 66"/>
                <a:gd name="T14" fmla="*/ 54 w 58"/>
                <a:gd name="T15" fmla="*/ 40 h 66"/>
                <a:gd name="T16" fmla="*/ 58 w 58"/>
                <a:gd name="T17" fmla="*/ 46 h 66"/>
                <a:gd name="T18" fmla="*/ 54 w 58"/>
                <a:gd name="T19" fmla="*/ 50 h 66"/>
                <a:gd name="T20" fmla="*/ 50 w 58"/>
                <a:gd name="T21" fmla="*/ 52 h 66"/>
                <a:gd name="T22" fmla="*/ 44 w 58"/>
                <a:gd name="T23" fmla="*/ 54 h 66"/>
                <a:gd name="T24" fmla="*/ 40 w 58"/>
                <a:gd name="T25" fmla="*/ 58 h 66"/>
                <a:gd name="T26" fmla="*/ 34 w 58"/>
                <a:gd name="T27" fmla="*/ 58 h 66"/>
                <a:gd name="T28" fmla="*/ 30 w 58"/>
                <a:gd name="T29" fmla="*/ 60 h 66"/>
                <a:gd name="T30" fmla="*/ 24 w 58"/>
                <a:gd name="T31" fmla="*/ 62 h 66"/>
                <a:gd name="T32" fmla="*/ 20 w 58"/>
                <a:gd name="T33" fmla="*/ 66 h 66"/>
                <a:gd name="T34" fmla="*/ 14 w 58"/>
                <a:gd name="T35" fmla="*/ 62 h 66"/>
                <a:gd name="T36" fmla="*/ 10 w 58"/>
                <a:gd name="T37" fmla="*/ 60 h 66"/>
                <a:gd name="T38" fmla="*/ 6 w 58"/>
                <a:gd name="T39" fmla="*/ 56 h 66"/>
                <a:gd name="T40" fmla="*/ 4 w 58"/>
                <a:gd name="T41" fmla="*/ 50 h 66"/>
                <a:gd name="T42" fmla="*/ 2 w 58"/>
                <a:gd name="T43" fmla="*/ 42 h 66"/>
                <a:gd name="T44" fmla="*/ 2 w 58"/>
                <a:gd name="T45" fmla="*/ 32 h 66"/>
                <a:gd name="T46" fmla="*/ 0 w 58"/>
                <a:gd name="T47" fmla="*/ 24 h 66"/>
                <a:gd name="T48" fmla="*/ 0 w 58"/>
                <a:gd name="T49" fmla="*/ 14 h 66"/>
                <a:gd name="T50" fmla="*/ 6 w 58"/>
                <a:gd name="T51" fmla="*/ 12 h 66"/>
                <a:gd name="T52" fmla="*/ 10 w 58"/>
                <a:gd name="T53" fmla="*/ 10 h 66"/>
                <a:gd name="T54" fmla="*/ 16 w 58"/>
                <a:gd name="T55" fmla="*/ 8 h 66"/>
                <a:gd name="T56" fmla="*/ 20 w 58"/>
                <a:gd name="T57" fmla="*/ 8 h 66"/>
                <a:gd name="T58" fmla="*/ 26 w 58"/>
                <a:gd name="T59" fmla="*/ 6 h 66"/>
                <a:gd name="T60" fmla="*/ 32 w 58"/>
                <a:gd name="T61" fmla="*/ 6 h 66"/>
                <a:gd name="T62" fmla="*/ 36 w 58"/>
                <a:gd name="T63" fmla="*/ 4 h 66"/>
                <a:gd name="T64" fmla="*/ 40 w 58"/>
                <a:gd name="T65" fmla="*/ 0 h 66"/>
                <a:gd name="T66" fmla="*/ 50 w 58"/>
                <a:gd name="T67" fmla="*/ 0 h 66"/>
                <a:gd name="T68" fmla="*/ 50 w 58"/>
                <a:gd name="T69" fmla="*/ 0 h 6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58"/>
                <a:gd name="T106" fmla="*/ 0 h 66"/>
                <a:gd name="T107" fmla="*/ 58 w 58"/>
                <a:gd name="T108" fmla="*/ 66 h 6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58" h="66">
                  <a:moveTo>
                    <a:pt x="50" y="0"/>
                  </a:moveTo>
                  <a:lnTo>
                    <a:pt x="50" y="6"/>
                  </a:lnTo>
                  <a:lnTo>
                    <a:pt x="50" y="12"/>
                  </a:lnTo>
                  <a:lnTo>
                    <a:pt x="54" y="16"/>
                  </a:lnTo>
                  <a:lnTo>
                    <a:pt x="56" y="20"/>
                  </a:lnTo>
                  <a:lnTo>
                    <a:pt x="54" y="28"/>
                  </a:lnTo>
                  <a:lnTo>
                    <a:pt x="54" y="34"/>
                  </a:lnTo>
                  <a:lnTo>
                    <a:pt x="54" y="40"/>
                  </a:lnTo>
                  <a:lnTo>
                    <a:pt x="58" y="46"/>
                  </a:lnTo>
                  <a:lnTo>
                    <a:pt x="54" y="50"/>
                  </a:lnTo>
                  <a:lnTo>
                    <a:pt x="50" y="52"/>
                  </a:lnTo>
                  <a:lnTo>
                    <a:pt x="44" y="54"/>
                  </a:lnTo>
                  <a:lnTo>
                    <a:pt x="40" y="58"/>
                  </a:lnTo>
                  <a:lnTo>
                    <a:pt x="34" y="58"/>
                  </a:lnTo>
                  <a:lnTo>
                    <a:pt x="30" y="60"/>
                  </a:lnTo>
                  <a:lnTo>
                    <a:pt x="24" y="62"/>
                  </a:lnTo>
                  <a:lnTo>
                    <a:pt x="20" y="66"/>
                  </a:lnTo>
                  <a:lnTo>
                    <a:pt x="14" y="62"/>
                  </a:lnTo>
                  <a:lnTo>
                    <a:pt x="10" y="60"/>
                  </a:lnTo>
                  <a:lnTo>
                    <a:pt x="6" y="56"/>
                  </a:lnTo>
                  <a:lnTo>
                    <a:pt x="4" y="50"/>
                  </a:lnTo>
                  <a:lnTo>
                    <a:pt x="2" y="42"/>
                  </a:lnTo>
                  <a:lnTo>
                    <a:pt x="2" y="32"/>
                  </a:lnTo>
                  <a:lnTo>
                    <a:pt x="0" y="24"/>
                  </a:lnTo>
                  <a:lnTo>
                    <a:pt x="0" y="14"/>
                  </a:lnTo>
                  <a:lnTo>
                    <a:pt x="6" y="12"/>
                  </a:lnTo>
                  <a:lnTo>
                    <a:pt x="10" y="10"/>
                  </a:lnTo>
                  <a:lnTo>
                    <a:pt x="16" y="8"/>
                  </a:lnTo>
                  <a:lnTo>
                    <a:pt x="20" y="8"/>
                  </a:lnTo>
                  <a:lnTo>
                    <a:pt x="26" y="6"/>
                  </a:lnTo>
                  <a:lnTo>
                    <a:pt x="32" y="6"/>
                  </a:lnTo>
                  <a:lnTo>
                    <a:pt x="36" y="4"/>
                  </a:lnTo>
                  <a:lnTo>
                    <a:pt x="40" y="0"/>
                  </a:lnTo>
                  <a:lnTo>
                    <a:pt x="50" y="0"/>
                  </a:lnTo>
                  <a:close/>
                </a:path>
              </a:pathLst>
            </a:custGeom>
            <a:solidFill>
              <a:srgbClr val="FFFFBF"/>
            </a:solidFill>
            <a:ln w="9525">
              <a:noFill/>
              <a:round/>
              <a:headEnd/>
              <a:tailEnd/>
            </a:ln>
          </p:spPr>
          <p:txBody>
            <a:bodyPr>
              <a:prstTxWarp prst="textNoShape">
                <a:avLst/>
              </a:prstTxWarp>
            </a:bodyPr>
            <a:lstStyle/>
            <a:p>
              <a:endParaRPr lang="en-US"/>
            </a:p>
          </p:txBody>
        </p:sp>
        <p:sp>
          <p:nvSpPr>
            <p:cNvPr id="32787" name="Freeform 11"/>
            <p:cNvSpPr>
              <a:spLocks/>
            </p:cNvSpPr>
            <p:nvPr/>
          </p:nvSpPr>
          <p:spPr bwMode="auto">
            <a:xfrm>
              <a:off x="1677" y="2456"/>
              <a:ext cx="20" cy="8"/>
            </a:xfrm>
            <a:custGeom>
              <a:avLst/>
              <a:gdLst>
                <a:gd name="T0" fmla="*/ 20 w 20"/>
                <a:gd name="T1" fmla="*/ 0 h 8"/>
                <a:gd name="T2" fmla="*/ 16 w 20"/>
                <a:gd name="T3" fmla="*/ 2 h 8"/>
                <a:gd name="T4" fmla="*/ 14 w 20"/>
                <a:gd name="T5" fmla="*/ 6 h 8"/>
                <a:gd name="T6" fmla="*/ 10 w 20"/>
                <a:gd name="T7" fmla="*/ 8 h 8"/>
                <a:gd name="T8" fmla="*/ 4 w 20"/>
                <a:gd name="T9" fmla="*/ 6 h 8"/>
                <a:gd name="T10" fmla="*/ 4 w 20"/>
                <a:gd name="T11" fmla="*/ 6 h 8"/>
                <a:gd name="T12" fmla="*/ 2 w 20"/>
                <a:gd name="T13" fmla="*/ 4 h 8"/>
                <a:gd name="T14" fmla="*/ 2 w 20"/>
                <a:gd name="T15" fmla="*/ 4 h 8"/>
                <a:gd name="T16" fmla="*/ 0 w 20"/>
                <a:gd name="T17" fmla="*/ 4 h 8"/>
                <a:gd name="T18" fmla="*/ 0 w 20"/>
                <a:gd name="T19" fmla="*/ 2 h 8"/>
                <a:gd name="T20" fmla="*/ 2 w 20"/>
                <a:gd name="T21" fmla="*/ 0 h 8"/>
                <a:gd name="T22" fmla="*/ 6 w 20"/>
                <a:gd name="T23" fmla="*/ 0 h 8"/>
                <a:gd name="T24" fmla="*/ 8 w 20"/>
                <a:gd name="T25" fmla="*/ 0 h 8"/>
                <a:gd name="T26" fmla="*/ 10 w 20"/>
                <a:gd name="T27" fmla="*/ 0 h 8"/>
                <a:gd name="T28" fmla="*/ 12 w 20"/>
                <a:gd name="T29" fmla="*/ 0 h 8"/>
                <a:gd name="T30" fmla="*/ 16 w 20"/>
                <a:gd name="T31" fmla="*/ 0 h 8"/>
                <a:gd name="T32" fmla="*/ 18 w 20"/>
                <a:gd name="T33" fmla="*/ 0 h 8"/>
                <a:gd name="T34" fmla="*/ 20 w 20"/>
                <a:gd name="T35" fmla="*/ 0 h 8"/>
                <a:gd name="T36" fmla="*/ 20 w 20"/>
                <a:gd name="T37" fmla="*/ 0 h 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0"/>
                <a:gd name="T58" fmla="*/ 0 h 8"/>
                <a:gd name="T59" fmla="*/ 20 w 20"/>
                <a:gd name="T60" fmla="*/ 8 h 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0" h="8">
                  <a:moveTo>
                    <a:pt x="20" y="0"/>
                  </a:moveTo>
                  <a:lnTo>
                    <a:pt x="16" y="2"/>
                  </a:lnTo>
                  <a:lnTo>
                    <a:pt x="14" y="6"/>
                  </a:lnTo>
                  <a:lnTo>
                    <a:pt x="10" y="8"/>
                  </a:lnTo>
                  <a:lnTo>
                    <a:pt x="4" y="6"/>
                  </a:lnTo>
                  <a:lnTo>
                    <a:pt x="2" y="4"/>
                  </a:lnTo>
                  <a:lnTo>
                    <a:pt x="0" y="4"/>
                  </a:lnTo>
                  <a:lnTo>
                    <a:pt x="0" y="2"/>
                  </a:lnTo>
                  <a:lnTo>
                    <a:pt x="2" y="0"/>
                  </a:lnTo>
                  <a:lnTo>
                    <a:pt x="6" y="0"/>
                  </a:lnTo>
                  <a:lnTo>
                    <a:pt x="8" y="0"/>
                  </a:lnTo>
                  <a:lnTo>
                    <a:pt x="10" y="0"/>
                  </a:lnTo>
                  <a:lnTo>
                    <a:pt x="12" y="0"/>
                  </a:lnTo>
                  <a:lnTo>
                    <a:pt x="16" y="0"/>
                  </a:lnTo>
                  <a:lnTo>
                    <a:pt x="18" y="0"/>
                  </a:lnTo>
                  <a:lnTo>
                    <a:pt x="20" y="0"/>
                  </a:lnTo>
                  <a:close/>
                </a:path>
              </a:pathLst>
            </a:custGeom>
            <a:solidFill>
              <a:srgbClr val="FF7F7F"/>
            </a:solidFill>
            <a:ln w="9525">
              <a:noFill/>
              <a:round/>
              <a:headEnd/>
              <a:tailEnd/>
            </a:ln>
          </p:spPr>
          <p:txBody>
            <a:bodyPr>
              <a:prstTxWarp prst="textNoShape">
                <a:avLst/>
              </a:prstTxWarp>
            </a:bodyPr>
            <a:lstStyle/>
            <a:p>
              <a:endParaRPr lang="en-US"/>
            </a:p>
          </p:txBody>
        </p:sp>
        <p:sp>
          <p:nvSpPr>
            <p:cNvPr id="32788" name="Freeform 12"/>
            <p:cNvSpPr>
              <a:spLocks/>
            </p:cNvSpPr>
            <p:nvPr/>
          </p:nvSpPr>
          <p:spPr bwMode="auto">
            <a:xfrm>
              <a:off x="1651" y="2484"/>
              <a:ext cx="84" cy="86"/>
            </a:xfrm>
            <a:custGeom>
              <a:avLst/>
              <a:gdLst>
                <a:gd name="T0" fmla="*/ 68 w 84"/>
                <a:gd name="T1" fmla="*/ 16 h 86"/>
                <a:gd name="T2" fmla="*/ 74 w 84"/>
                <a:gd name="T3" fmla="*/ 22 h 86"/>
                <a:gd name="T4" fmla="*/ 78 w 84"/>
                <a:gd name="T5" fmla="*/ 28 h 86"/>
                <a:gd name="T6" fmla="*/ 82 w 84"/>
                <a:gd name="T7" fmla="*/ 36 h 86"/>
                <a:gd name="T8" fmla="*/ 84 w 84"/>
                <a:gd name="T9" fmla="*/ 44 h 86"/>
                <a:gd name="T10" fmla="*/ 82 w 84"/>
                <a:gd name="T11" fmla="*/ 50 h 86"/>
                <a:gd name="T12" fmla="*/ 80 w 84"/>
                <a:gd name="T13" fmla="*/ 56 h 86"/>
                <a:gd name="T14" fmla="*/ 78 w 84"/>
                <a:gd name="T15" fmla="*/ 62 h 86"/>
                <a:gd name="T16" fmla="*/ 76 w 84"/>
                <a:gd name="T17" fmla="*/ 68 h 86"/>
                <a:gd name="T18" fmla="*/ 72 w 84"/>
                <a:gd name="T19" fmla="*/ 72 h 86"/>
                <a:gd name="T20" fmla="*/ 68 w 84"/>
                <a:gd name="T21" fmla="*/ 78 h 86"/>
                <a:gd name="T22" fmla="*/ 64 w 84"/>
                <a:gd name="T23" fmla="*/ 82 h 86"/>
                <a:gd name="T24" fmla="*/ 58 w 84"/>
                <a:gd name="T25" fmla="*/ 86 h 86"/>
                <a:gd name="T26" fmla="*/ 52 w 84"/>
                <a:gd name="T27" fmla="*/ 84 h 86"/>
                <a:gd name="T28" fmla="*/ 46 w 84"/>
                <a:gd name="T29" fmla="*/ 82 h 86"/>
                <a:gd name="T30" fmla="*/ 40 w 84"/>
                <a:gd name="T31" fmla="*/ 80 h 86"/>
                <a:gd name="T32" fmla="*/ 34 w 84"/>
                <a:gd name="T33" fmla="*/ 76 h 86"/>
                <a:gd name="T34" fmla="*/ 28 w 84"/>
                <a:gd name="T35" fmla="*/ 72 h 86"/>
                <a:gd name="T36" fmla="*/ 24 w 84"/>
                <a:gd name="T37" fmla="*/ 68 h 86"/>
                <a:gd name="T38" fmla="*/ 20 w 84"/>
                <a:gd name="T39" fmla="*/ 62 h 86"/>
                <a:gd name="T40" fmla="*/ 16 w 84"/>
                <a:gd name="T41" fmla="*/ 56 h 86"/>
                <a:gd name="T42" fmla="*/ 14 w 84"/>
                <a:gd name="T43" fmla="*/ 50 h 86"/>
                <a:gd name="T44" fmla="*/ 12 w 84"/>
                <a:gd name="T45" fmla="*/ 44 h 86"/>
                <a:gd name="T46" fmla="*/ 12 w 84"/>
                <a:gd name="T47" fmla="*/ 38 h 86"/>
                <a:gd name="T48" fmla="*/ 10 w 84"/>
                <a:gd name="T49" fmla="*/ 32 h 86"/>
                <a:gd name="T50" fmla="*/ 8 w 84"/>
                <a:gd name="T51" fmla="*/ 26 h 86"/>
                <a:gd name="T52" fmla="*/ 6 w 84"/>
                <a:gd name="T53" fmla="*/ 20 h 86"/>
                <a:gd name="T54" fmla="*/ 4 w 84"/>
                <a:gd name="T55" fmla="*/ 16 h 86"/>
                <a:gd name="T56" fmla="*/ 0 w 84"/>
                <a:gd name="T57" fmla="*/ 10 h 86"/>
                <a:gd name="T58" fmla="*/ 4 w 84"/>
                <a:gd name="T59" fmla="*/ 4 h 86"/>
                <a:gd name="T60" fmla="*/ 10 w 84"/>
                <a:gd name="T61" fmla="*/ 2 h 86"/>
                <a:gd name="T62" fmla="*/ 16 w 84"/>
                <a:gd name="T63" fmla="*/ 0 h 86"/>
                <a:gd name="T64" fmla="*/ 22 w 84"/>
                <a:gd name="T65" fmla="*/ 2 h 86"/>
                <a:gd name="T66" fmla="*/ 30 w 84"/>
                <a:gd name="T67" fmla="*/ 4 h 86"/>
                <a:gd name="T68" fmla="*/ 36 w 84"/>
                <a:gd name="T69" fmla="*/ 4 h 86"/>
                <a:gd name="T70" fmla="*/ 44 w 84"/>
                <a:gd name="T71" fmla="*/ 6 h 86"/>
                <a:gd name="T72" fmla="*/ 50 w 84"/>
                <a:gd name="T73" fmla="*/ 4 h 86"/>
                <a:gd name="T74" fmla="*/ 68 w 84"/>
                <a:gd name="T75" fmla="*/ 16 h 86"/>
                <a:gd name="T76" fmla="*/ 68 w 84"/>
                <a:gd name="T77" fmla="*/ 16 h 8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84"/>
                <a:gd name="T118" fmla="*/ 0 h 86"/>
                <a:gd name="T119" fmla="*/ 84 w 84"/>
                <a:gd name="T120" fmla="*/ 86 h 8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84" h="86">
                  <a:moveTo>
                    <a:pt x="68" y="16"/>
                  </a:moveTo>
                  <a:lnTo>
                    <a:pt x="74" y="22"/>
                  </a:lnTo>
                  <a:lnTo>
                    <a:pt x="78" y="28"/>
                  </a:lnTo>
                  <a:lnTo>
                    <a:pt x="82" y="36"/>
                  </a:lnTo>
                  <a:lnTo>
                    <a:pt x="84" y="44"/>
                  </a:lnTo>
                  <a:lnTo>
                    <a:pt x="82" y="50"/>
                  </a:lnTo>
                  <a:lnTo>
                    <a:pt x="80" y="56"/>
                  </a:lnTo>
                  <a:lnTo>
                    <a:pt x="78" y="62"/>
                  </a:lnTo>
                  <a:lnTo>
                    <a:pt x="76" y="68"/>
                  </a:lnTo>
                  <a:lnTo>
                    <a:pt x="72" y="72"/>
                  </a:lnTo>
                  <a:lnTo>
                    <a:pt x="68" y="78"/>
                  </a:lnTo>
                  <a:lnTo>
                    <a:pt x="64" y="82"/>
                  </a:lnTo>
                  <a:lnTo>
                    <a:pt x="58" y="86"/>
                  </a:lnTo>
                  <a:lnTo>
                    <a:pt x="52" y="84"/>
                  </a:lnTo>
                  <a:lnTo>
                    <a:pt x="46" y="82"/>
                  </a:lnTo>
                  <a:lnTo>
                    <a:pt x="40" y="80"/>
                  </a:lnTo>
                  <a:lnTo>
                    <a:pt x="34" y="76"/>
                  </a:lnTo>
                  <a:lnTo>
                    <a:pt x="28" y="72"/>
                  </a:lnTo>
                  <a:lnTo>
                    <a:pt x="24" y="68"/>
                  </a:lnTo>
                  <a:lnTo>
                    <a:pt x="20" y="62"/>
                  </a:lnTo>
                  <a:lnTo>
                    <a:pt x="16" y="56"/>
                  </a:lnTo>
                  <a:lnTo>
                    <a:pt x="14" y="50"/>
                  </a:lnTo>
                  <a:lnTo>
                    <a:pt x="12" y="44"/>
                  </a:lnTo>
                  <a:lnTo>
                    <a:pt x="12" y="38"/>
                  </a:lnTo>
                  <a:lnTo>
                    <a:pt x="10" y="32"/>
                  </a:lnTo>
                  <a:lnTo>
                    <a:pt x="8" y="26"/>
                  </a:lnTo>
                  <a:lnTo>
                    <a:pt x="6" y="20"/>
                  </a:lnTo>
                  <a:lnTo>
                    <a:pt x="4" y="16"/>
                  </a:lnTo>
                  <a:lnTo>
                    <a:pt x="0" y="10"/>
                  </a:lnTo>
                  <a:lnTo>
                    <a:pt x="4" y="4"/>
                  </a:lnTo>
                  <a:lnTo>
                    <a:pt x="10" y="2"/>
                  </a:lnTo>
                  <a:lnTo>
                    <a:pt x="16" y="0"/>
                  </a:lnTo>
                  <a:lnTo>
                    <a:pt x="22" y="2"/>
                  </a:lnTo>
                  <a:lnTo>
                    <a:pt x="30" y="4"/>
                  </a:lnTo>
                  <a:lnTo>
                    <a:pt x="36" y="4"/>
                  </a:lnTo>
                  <a:lnTo>
                    <a:pt x="44" y="6"/>
                  </a:lnTo>
                  <a:lnTo>
                    <a:pt x="50" y="4"/>
                  </a:lnTo>
                  <a:lnTo>
                    <a:pt x="68" y="16"/>
                  </a:lnTo>
                  <a:close/>
                </a:path>
              </a:pathLst>
            </a:custGeom>
            <a:solidFill>
              <a:srgbClr val="7F0000"/>
            </a:solidFill>
            <a:ln w="9525">
              <a:noFill/>
              <a:round/>
              <a:headEnd/>
              <a:tailEnd/>
            </a:ln>
          </p:spPr>
          <p:txBody>
            <a:bodyPr>
              <a:prstTxWarp prst="textNoShape">
                <a:avLst/>
              </a:prstTxWarp>
            </a:bodyPr>
            <a:lstStyle/>
            <a:p>
              <a:endParaRPr lang="en-US"/>
            </a:p>
          </p:txBody>
        </p:sp>
        <p:sp>
          <p:nvSpPr>
            <p:cNvPr id="32789" name="Freeform 13"/>
            <p:cNvSpPr>
              <a:spLocks/>
            </p:cNvSpPr>
            <p:nvPr/>
          </p:nvSpPr>
          <p:spPr bwMode="auto">
            <a:xfrm>
              <a:off x="1629" y="2500"/>
              <a:ext cx="26" cy="34"/>
            </a:xfrm>
            <a:custGeom>
              <a:avLst/>
              <a:gdLst>
                <a:gd name="T0" fmla="*/ 26 w 26"/>
                <a:gd name="T1" fmla="*/ 32 h 34"/>
                <a:gd name="T2" fmla="*/ 24 w 26"/>
                <a:gd name="T3" fmla="*/ 34 h 34"/>
                <a:gd name="T4" fmla="*/ 22 w 26"/>
                <a:gd name="T5" fmla="*/ 34 h 34"/>
                <a:gd name="T6" fmla="*/ 18 w 26"/>
                <a:gd name="T7" fmla="*/ 34 h 34"/>
                <a:gd name="T8" fmla="*/ 16 w 26"/>
                <a:gd name="T9" fmla="*/ 34 h 34"/>
                <a:gd name="T10" fmla="*/ 14 w 26"/>
                <a:gd name="T11" fmla="*/ 34 h 34"/>
                <a:gd name="T12" fmla="*/ 10 w 26"/>
                <a:gd name="T13" fmla="*/ 34 h 34"/>
                <a:gd name="T14" fmla="*/ 8 w 26"/>
                <a:gd name="T15" fmla="*/ 32 h 34"/>
                <a:gd name="T16" fmla="*/ 6 w 26"/>
                <a:gd name="T17" fmla="*/ 32 h 34"/>
                <a:gd name="T18" fmla="*/ 2 w 26"/>
                <a:gd name="T19" fmla="*/ 26 h 34"/>
                <a:gd name="T20" fmla="*/ 2 w 26"/>
                <a:gd name="T21" fmla="*/ 18 h 34"/>
                <a:gd name="T22" fmla="*/ 0 w 26"/>
                <a:gd name="T23" fmla="*/ 10 h 34"/>
                <a:gd name="T24" fmla="*/ 0 w 26"/>
                <a:gd name="T25" fmla="*/ 4 h 34"/>
                <a:gd name="T26" fmla="*/ 2 w 26"/>
                <a:gd name="T27" fmla="*/ 2 h 34"/>
                <a:gd name="T28" fmla="*/ 6 w 26"/>
                <a:gd name="T29" fmla="*/ 0 h 34"/>
                <a:gd name="T30" fmla="*/ 10 w 26"/>
                <a:gd name="T31" fmla="*/ 0 h 34"/>
                <a:gd name="T32" fmla="*/ 14 w 26"/>
                <a:gd name="T33" fmla="*/ 0 h 34"/>
                <a:gd name="T34" fmla="*/ 18 w 26"/>
                <a:gd name="T35" fmla="*/ 6 h 34"/>
                <a:gd name="T36" fmla="*/ 22 w 26"/>
                <a:gd name="T37" fmla="*/ 14 h 34"/>
                <a:gd name="T38" fmla="*/ 24 w 26"/>
                <a:gd name="T39" fmla="*/ 22 h 34"/>
                <a:gd name="T40" fmla="*/ 26 w 26"/>
                <a:gd name="T41" fmla="*/ 32 h 34"/>
                <a:gd name="T42" fmla="*/ 26 w 26"/>
                <a:gd name="T43" fmla="*/ 32 h 3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6"/>
                <a:gd name="T67" fmla="*/ 0 h 34"/>
                <a:gd name="T68" fmla="*/ 26 w 26"/>
                <a:gd name="T69" fmla="*/ 34 h 34"/>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6" h="34">
                  <a:moveTo>
                    <a:pt x="26" y="32"/>
                  </a:moveTo>
                  <a:lnTo>
                    <a:pt x="24" y="34"/>
                  </a:lnTo>
                  <a:lnTo>
                    <a:pt x="22" y="34"/>
                  </a:lnTo>
                  <a:lnTo>
                    <a:pt x="18" y="34"/>
                  </a:lnTo>
                  <a:lnTo>
                    <a:pt x="16" y="34"/>
                  </a:lnTo>
                  <a:lnTo>
                    <a:pt x="14" y="34"/>
                  </a:lnTo>
                  <a:lnTo>
                    <a:pt x="10" y="34"/>
                  </a:lnTo>
                  <a:lnTo>
                    <a:pt x="8" y="32"/>
                  </a:lnTo>
                  <a:lnTo>
                    <a:pt x="6" y="32"/>
                  </a:lnTo>
                  <a:lnTo>
                    <a:pt x="2" y="26"/>
                  </a:lnTo>
                  <a:lnTo>
                    <a:pt x="2" y="18"/>
                  </a:lnTo>
                  <a:lnTo>
                    <a:pt x="0" y="10"/>
                  </a:lnTo>
                  <a:lnTo>
                    <a:pt x="0" y="4"/>
                  </a:lnTo>
                  <a:lnTo>
                    <a:pt x="2" y="2"/>
                  </a:lnTo>
                  <a:lnTo>
                    <a:pt x="6" y="0"/>
                  </a:lnTo>
                  <a:lnTo>
                    <a:pt x="10" y="0"/>
                  </a:lnTo>
                  <a:lnTo>
                    <a:pt x="14" y="0"/>
                  </a:lnTo>
                  <a:lnTo>
                    <a:pt x="18" y="6"/>
                  </a:lnTo>
                  <a:lnTo>
                    <a:pt x="22" y="14"/>
                  </a:lnTo>
                  <a:lnTo>
                    <a:pt x="24" y="22"/>
                  </a:lnTo>
                  <a:lnTo>
                    <a:pt x="26" y="32"/>
                  </a:lnTo>
                  <a:close/>
                </a:path>
              </a:pathLst>
            </a:custGeom>
            <a:solidFill>
              <a:srgbClr val="FF7F7F"/>
            </a:solidFill>
            <a:ln w="9525">
              <a:noFill/>
              <a:round/>
              <a:headEnd/>
              <a:tailEnd/>
            </a:ln>
          </p:spPr>
          <p:txBody>
            <a:bodyPr>
              <a:prstTxWarp prst="textNoShape">
                <a:avLst/>
              </a:prstTxWarp>
            </a:bodyPr>
            <a:lstStyle/>
            <a:p>
              <a:endParaRPr lang="en-US"/>
            </a:p>
          </p:txBody>
        </p:sp>
        <p:sp>
          <p:nvSpPr>
            <p:cNvPr id="32790" name="Freeform 14"/>
            <p:cNvSpPr>
              <a:spLocks/>
            </p:cNvSpPr>
            <p:nvPr/>
          </p:nvSpPr>
          <p:spPr bwMode="auto">
            <a:xfrm>
              <a:off x="1685" y="3020"/>
              <a:ext cx="100" cy="122"/>
            </a:xfrm>
            <a:custGeom>
              <a:avLst/>
              <a:gdLst>
                <a:gd name="T0" fmla="*/ 82 w 100"/>
                <a:gd name="T1" fmla="*/ 34 h 122"/>
                <a:gd name="T2" fmla="*/ 72 w 100"/>
                <a:gd name="T3" fmla="*/ 46 h 122"/>
                <a:gd name="T4" fmla="*/ 64 w 100"/>
                <a:gd name="T5" fmla="*/ 58 h 122"/>
                <a:gd name="T6" fmla="*/ 54 w 100"/>
                <a:gd name="T7" fmla="*/ 70 h 122"/>
                <a:gd name="T8" fmla="*/ 44 w 100"/>
                <a:gd name="T9" fmla="*/ 82 h 122"/>
                <a:gd name="T10" fmla="*/ 34 w 100"/>
                <a:gd name="T11" fmla="*/ 92 h 122"/>
                <a:gd name="T12" fmla="*/ 22 w 100"/>
                <a:gd name="T13" fmla="*/ 102 h 122"/>
                <a:gd name="T14" fmla="*/ 12 w 100"/>
                <a:gd name="T15" fmla="*/ 112 h 122"/>
                <a:gd name="T16" fmla="*/ 0 w 100"/>
                <a:gd name="T17" fmla="*/ 122 h 122"/>
                <a:gd name="T18" fmla="*/ 6 w 100"/>
                <a:gd name="T19" fmla="*/ 114 h 122"/>
                <a:gd name="T20" fmla="*/ 12 w 100"/>
                <a:gd name="T21" fmla="*/ 108 h 122"/>
                <a:gd name="T22" fmla="*/ 20 w 100"/>
                <a:gd name="T23" fmla="*/ 100 h 122"/>
                <a:gd name="T24" fmla="*/ 26 w 100"/>
                <a:gd name="T25" fmla="*/ 92 h 122"/>
                <a:gd name="T26" fmla="*/ 32 w 100"/>
                <a:gd name="T27" fmla="*/ 84 h 122"/>
                <a:gd name="T28" fmla="*/ 40 w 100"/>
                <a:gd name="T29" fmla="*/ 78 h 122"/>
                <a:gd name="T30" fmla="*/ 46 w 100"/>
                <a:gd name="T31" fmla="*/ 70 h 122"/>
                <a:gd name="T32" fmla="*/ 52 w 100"/>
                <a:gd name="T33" fmla="*/ 62 h 122"/>
                <a:gd name="T34" fmla="*/ 58 w 100"/>
                <a:gd name="T35" fmla="*/ 54 h 122"/>
                <a:gd name="T36" fmla="*/ 64 w 100"/>
                <a:gd name="T37" fmla="*/ 46 h 122"/>
                <a:gd name="T38" fmla="*/ 70 w 100"/>
                <a:gd name="T39" fmla="*/ 40 h 122"/>
                <a:gd name="T40" fmla="*/ 76 w 100"/>
                <a:gd name="T41" fmla="*/ 32 h 122"/>
                <a:gd name="T42" fmla="*/ 82 w 100"/>
                <a:gd name="T43" fmla="*/ 24 h 122"/>
                <a:gd name="T44" fmla="*/ 88 w 100"/>
                <a:gd name="T45" fmla="*/ 16 h 122"/>
                <a:gd name="T46" fmla="*/ 94 w 100"/>
                <a:gd name="T47" fmla="*/ 8 h 122"/>
                <a:gd name="T48" fmla="*/ 100 w 100"/>
                <a:gd name="T49" fmla="*/ 0 h 122"/>
                <a:gd name="T50" fmla="*/ 98 w 100"/>
                <a:gd name="T51" fmla="*/ 4 h 122"/>
                <a:gd name="T52" fmla="*/ 96 w 100"/>
                <a:gd name="T53" fmla="*/ 10 h 122"/>
                <a:gd name="T54" fmla="*/ 94 w 100"/>
                <a:gd name="T55" fmla="*/ 14 h 122"/>
                <a:gd name="T56" fmla="*/ 92 w 100"/>
                <a:gd name="T57" fmla="*/ 18 h 122"/>
                <a:gd name="T58" fmla="*/ 90 w 100"/>
                <a:gd name="T59" fmla="*/ 22 h 122"/>
                <a:gd name="T60" fmla="*/ 88 w 100"/>
                <a:gd name="T61" fmla="*/ 26 h 122"/>
                <a:gd name="T62" fmla="*/ 84 w 100"/>
                <a:gd name="T63" fmla="*/ 30 h 122"/>
                <a:gd name="T64" fmla="*/ 82 w 100"/>
                <a:gd name="T65" fmla="*/ 34 h 122"/>
                <a:gd name="T66" fmla="*/ 82 w 100"/>
                <a:gd name="T67" fmla="*/ 34 h 122"/>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00"/>
                <a:gd name="T103" fmla="*/ 0 h 122"/>
                <a:gd name="T104" fmla="*/ 100 w 100"/>
                <a:gd name="T105" fmla="*/ 122 h 122"/>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00" h="122">
                  <a:moveTo>
                    <a:pt x="82" y="34"/>
                  </a:moveTo>
                  <a:lnTo>
                    <a:pt x="72" y="46"/>
                  </a:lnTo>
                  <a:lnTo>
                    <a:pt x="64" y="58"/>
                  </a:lnTo>
                  <a:lnTo>
                    <a:pt x="54" y="70"/>
                  </a:lnTo>
                  <a:lnTo>
                    <a:pt x="44" y="82"/>
                  </a:lnTo>
                  <a:lnTo>
                    <a:pt x="34" y="92"/>
                  </a:lnTo>
                  <a:lnTo>
                    <a:pt x="22" y="102"/>
                  </a:lnTo>
                  <a:lnTo>
                    <a:pt x="12" y="112"/>
                  </a:lnTo>
                  <a:lnTo>
                    <a:pt x="0" y="122"/>
                  </a:lnTo>
                  <a:lnTo>
                    <a:pt x="6" y="114"/>
                  </a:lnTo>
                  <a:lnTo>
                    <a:pt x="12" y="108"/>
                  </a:lnTo>
                  <a:lnTo>
                    <a:pt x="20" y="100"/>
                  </a:lnTo>
                  <a:lnTo>
                    <a:pt x="26" y="92"/>
                  </a:lnTo>
                  <a:lnTo>
                    <a:pt x="32" y="84"/>
                  </a:lnTo>
                  <a:lnTo>
                    <a:pt x="40" y="78"/>
                  </a:lnTo>
                  <a:lnTo>
                    <a:pt x="46" y="70"/>
                  </a:lnTo>
                  <a:lnTo>
                    <a:pt x="52" y="62"/>
                  </a:lnTo>
                  <a:lnTo>
                    <a:pt x="58" y="54"/>
                  </a:lnTo>
                  <a:lnTo>
                    <a:pt x="64" y="46"/>
                  </a:lnTo>
                  <a:lnTo>
                    <a:pt x="70" y="40"/>
                  </a:lnTo>
                  <a:lnTo>
                    <a:pt x="76" y="32"/>
                  </a:lnTo>
                  <a:lnTo>
                    <a:pt x="82" y="24"/>
                  </a:lnTo>
                  <a:lnTo>
                    <a:pt x="88" y="16"/>
                  </a:lnTo>
                  <a:lnTo>
                    <a:pt x="94" y="8"/>
                  </a:lnTo>
                  <a:lnTo>
                    <a:pt x="100" y="0"/>
                  </a:lnTo>
                  <a:lnTo>
                    <a:pt x="98" y="4"/>
                  </a:lnTo>
                  <a:lnTo>
                    <a:pt x="96" y="10"/>
                  </a:lnTo>
                  <a:lnTo>
                    <a:pt x="94" y="14"/>
                  </a:lnTo>
                  <a:lnTo>
                    <a:pt x="92" y="18"/>
                  </a:lnTo>
                  <a:lnTo>
                    <a:pt x="90" y="22"/>
                  </a:lnTo>
                  <a:lnTo>
                    <a:pt x="88" y="26"/>
                  </a:lnTo>
                  <a:lnTo>
                    <a:pt x="84" y="30"/>
                  </a:lnTo>
                  <a:lnTo>
                    <a:pt x="82" y="34"/>
                  </a:lnTo>
                  <a:close/>
                </a:path>
              </a:pathLst>
            </a:custGeom>
            <a:solidFill>
              <a:srgbClr val="000000"/>
            </a:solidFill>
            <a:ln w="9525">
              <a:noFill/>
              <a:round/>
              <a:headEnd/>
              <a:tailEnd/>
            </a:ln>
          </p:spPr>
          <p:txBody>
            <a:bodyPr>
              <a:prstTxWarp prst="textNoShape">
                <a:avLst/>
              </a:prstTxWarp>
            </a:bodyPr>
            <a:lstStyle/>
            <a:p>
              <a:endParaRPr lang="en-US"/>
            </a:p>
          </p:txBody>
        </p:sp>
        <p:sp>
          <p:nvSpPr>
            <p:cNvPr id="32791" name="Freeform 15"/>
            <p:cNvSpPr>
              <a:spLocks/>
            </p:cNvSpPr>
            <p:nvPr/>
          </p:nvSpPr>
          <p:spPr bwMode="auto">
            <a:xfrm>
              <a:off x="1427" y="3052"/>
              <a:ext cx="242" cy="202"/>
            </a:xfrm>
            <a:custGeom>
              <a:avLst/>
              <a:gdLst>
                <a:gd name="T0" fmla="*/ 236 w 242"/>
                <a:gd name="T1" fmla="*/ 48 h 202"/>
                <a:gd name="T2" fmla="*/ 230 w 242"/>
                <a:gd name="T3" fmla="*/ 38 h 202"/>
                <a:gd name="T4" fmla="*/ 236 w 242"/>
                <a:gd name="T5" fmla="*/ 20 h 202"/>
                <a:gd name="T6" fmla="*/ 232 w 242"/>
                <a:gd name="T7" fmla="*/ 0 h 202"/>
                <a:gd name="T8" fmla="*/ 206 w 242"/>
                <a:gd name="T9" fmla="*/ 18 h 202"/>
                <a:gd name="T10" fmla="*/ 178 w 242"/>
                <a:gd name="T11" fmla="*/ 32 h 202"/>
                <a:gd name="T12" fmla="*/ 150 w 242"/>
                <a:gd name="T13" fmla="*/ 44 h 202"/>
                <a:gd name="T14" fmla="*/ 122 w 242"/>
                <a:gd name="T15" fmla="*/ 54 h 202"/>
                <a:gd name="T16" fmla="*/ 92 w 242"/>
                <a:gd name="T17" fmla="*/ 62 h 202"/>
                <a:gd name="T18" fmla="*/ 68 w 242"/>
                <a:gd name="T19" fmla="*/ 68 h 202"/>
                <a:gd name="T20" fmla="*/ 50 w 242"/>
                <a:gd name="T21" fmla="*/ 74 h 202"/>
                <a:gd name="T22" fmla="*/ 30 w 242"/>
                <a:gd name="T23" fmla="*/ 74 h 202"/>
                <a:gd name="T24" fmla="*/ 34 w 242"/>
                <a:gd name="T25" fmla="*/ 94 h 202"/>
                <a:gd name="T26" fmla="*/ 30 w 242"/>
                <a:gd name="T27" fmla="*/ 116 h 202"/>
                <a:gd name="T28" fmla="*/ 20 w 242"/>
                <a:gd name="T29" fmla="*/ 140 h 202"/>
                <a:gd name="T30" fmla="*/ 12 w 242"/>
                <a:gd name="T31" fmla="*/ 162 h 202"/>
                <a:gd name="T32" fmla="*/ 24 w 242"/>
                <a:gd name="T33" fmla="*/ 152 h 202"/>
                <a:gd name="T34" fmla="*/ 28 w 242"/>
                <a:gd name="T35" fmla="*/ 158 h 202"/>
                <a:gd name="T36" fmla="*/ 20 w 242"/>
                <a:gd name="T37" fmla="*/ 164 h 202"/>
                <a:gd name="T38" fmla="*/ 12 w 242"/>
                <a:gd name="T39" fmla="*/ 174 h 202"/>
                <a:gd name="T40" fmla="*/ 2 w 242"/>
                <a:gd name="T41" fmla="*/ 184 h 202"/>
                <a:gd name="T42" fmla="*/ 4 w 242"/>
                <a:gd name="T43" fmla="*/ 188 h 202"/>
                <a:gd name="T44" fmla="*/ 16 w 242"/>
                <a:gd name="T45" fmla="*/ 176 h 202"/>
                <a:gd name="T46" fmla="*/ 30 w 242"/>
                <a:gd name="T47" fmla="*/ 168 h 202"/>
                <a:gd name="T48" fmla="*/ 38 w 242"/>
                <a:gd name="T49" fmla="*/ 170 h 202"/>
                <a:gd name="T50" fmla="*/ 38 w 242"/>
                <a:gd name="T51" fmla="*/ 174 h 202"/>
                <a:gd name="T52" fmla="*/ 30 w 242"/>
                <a:gd name="T53" fmla="*/ 176 h 202"/>
                <a:gd name="T54" fmla="*/ 18 w 242"/>
                <a:gd name="T55" fmla="*/ 190 h 202"/>
                <a:gd name="T56" fmla="*/ 52 w 242"/>
                <a:gd name="T57" fmla="*/ 184 h 202"/>
                <a:gd name="T58" fmla="*/ 50 w 242"/>
                <a:gd name="T59" fmla="*/ 188 h 202"/>
                <a:gd name="T60" fmla="*/ 40 w 242"/>
                <a:gd name="T61" fmla="*/ 192 h 202"/>
                <a:gd name="T62" fmla="*/ 30 w 242"/>
                <a:gd name="T63" fmla="*/ 196 h 202"/>
                <a:gd name="T64" fmla="*/ 20 w 242"/>
                <a:gd name="T65" fmla="*/ 202 h 202"/>
                <a:gd name="T66" fmla="*/ 36 w 242"/>
                <a:gd name="T67" fmla="*/ 196 h 202"/>
                <a:gd name="T68" fmla="*/ 50 w 242"/>
                <a:gd name="T69" fmla="*/ 192 h 202"/>
                <a:gd name="T70" fmla="*/ 64 w 242"/>
                <a:gd name="T71" fmla="*/ 186 h 202"/>
                <a:gd name="T72" fmla="*/ 72 w 242"/>
                <a:gd name="T73" fmla="*/ 190 h 202"/>
                <a:gd name="T74" fmla="*/ 96 w 242"/>
                <a:gd name="T75" fmla="*/ 182 h 202"/>
                <a:gd name="T76" fmla="*/ 104 w 242"/>
                <a:gd name="T77" fmla="*/ 184 h 202"/>
                <a:gd name="T78" fmla="*/ 108 w 242"/>
                <a:gd name="T79" fmla="*/ 188 h 202"/>
                <a:gd name="T80" fmla="*/ 114 w 242"/>
                <a:gd name="T81" fmla="*/ 190 h 202"/>
                <a:gd name="T82" fmla="*/ 128 w 242"/>
                <a:gd name="T83" fmla="*/ 184 h 202"/>
                <a:gd name="T84" fmla="*/ 152 w 242"/>
                <a:gd name="T85" fmla="*/ 172 h 202"/>
                <a:gd name="T86" fmla="*/ 176 w 242"/>
                <a:gd name="T87" fmla="*/ 160 h 202"/>
                <a:gd name="T88" fmla="*/ 196 w 242"/>
                <a:gd name="T89" fmla="*/ 146 h 202"/>
                <a:gd name="T90" fmla="*/ 214 w 242"/>
                <a:gd name="T91" fmla="*/ 126 h 202"/>
                <a:gd name="T92" fmla="*/ 228 w 242"/>
                <a:gd name="T93" fmla="*/ 104 h 202"/>
                <a:gd name="T94" fmla="*/ 232 w 242"/>
                <a:gd name="T95" fmla="*/ 92 h 202"/>
                <a:gd name="T96" fmla="*/ 212 w 242"/>
                <a:gd name="T97" fmla="*/ 102 h 202"/>
                <a:gd name="T98" fmla="*/ 224 w 242"/>
                <a:gd name="T99" fmla="*/ 90 h 202"/>
                <a:gd name="T100" fmla="*/ 224 w 242"/>
                <a:gd name="T101" fmla="*/ 82 h 202"/>
                <a:gd name="T102" fmla="*/ 232 w 242"/>
                <a:gd name="T103" fmla="*/ 62 h 202"/>
                <a:gd name="T104" fmla="*/ 240 w 242"/>
                <a:gd name="T105" fmla="*/ 40 h 20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42"/>
                <a:gd name="T160" fmla="*/ 0 h 202"/>
                <a:gd name="T161" fmla="*/ 242 w 242"/>
                <a:gd name="T162" fmla="*/ 202 h 202"/>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42" h="202">
                  <a:moveTo>
                    <a:pt x="240" y="38"/>
                  </a:moveTo>
                  <a:lnTo>
                    <a:pt x="238" y="42"/>
                  </a:lnTo>
                  <a:lnTo>
                    <a:pt x="236" y="48"/>
                  </a:lnTo>
                  <a:lnTo>
                    <a:pt x="232" y="52"/>
                  </a:lnTo>
                  <a:lnTo>
                    <a:pt x="228" y="46"/>
                  </a:lnTo>
                  <a:lnTo>
                    <a:pt x="230" y="38"/>
                  </a:lnTo>
                  <a:lnTo>
                    <a:pt x="232" y="32"/>
                  </a:lnTo>
                  <a:lnTo>
                    <a:pt x="236" y="26"/>
                  </a:lnTo>
                  <a:lnTo>
                    <a:pt x="236" y="20"/>
                  </a:lnTo>
                  <a:lnTo>
                    <a:pt x="236" y="14"/>
                  </a:lnTo>
                  <a:lnTo>
                    <a:pt x="236" y="6"/>
                  </a:lnTo>
                  <a:lnTo>
                    <a:pt x="232" y="0"/>
                  </a:lnTo>
                  <a:lnTo>
                    <a:pt x="224" y="6"/>
                  </a:lnTo>
                  <a:lnTo>
                    <a:pt x="216" y="12"/>
                  </a:lnTo>
                  <a:lnTo>
                    <a:pt x="206" y="18"/>
                  </a:lnTo>
                  <a:lnTo>
                    <a:pt x="198" y="22"/>
                  </a:lnTo>
                  <a:lnTo>
                    <a:pt x="188" y="26"/>
                  </a:lnTo>
                  <a:lnTo>
                    <a:pt x="178" y="32"/>
                  </a:lnTo>
                  <a:lnTo>
                    <a:pt x="170" y="36"/>
                  </a:lnTo>
                  <a:lnTo>
                    <a:pt x="160" y="40"/>
                  </a:lnTo>
                  <a:lnTo>
                    <a:pt x="150" y="44"/>
                  </a:lnTo>
                  <a:lnTo>
                    <a:pt x="140" y="46"/>
                  </a:lnTo>
                  <a:lnTo>
                    <a:pt x="130" y="50"/>
                  </a:lnTo>
                  <a:lnTo>
                    <a:pt x="122" y="54"/>
                  </a:lnTo>
                  <a:lnTo>
                    <a:pt x="110" y="56"/>
                  </a:lnTo>
                  <a:lnTo>
                    <a:pt x="100" y="60"/>
                  </a:lnTo>
                  <a:lnTo>
                    <a:pt x="92" y="62"/>
                  </a:lnTo>
                  <a:lnTo>
                    <a:pt x="80" y="66"/>
                  </a:lnTo>
                  <a:lnTo>
                    <a:pt x="74" y="66"/>
                  </a:lnTo>
                  <a:lnTo>
                    <a:pt x="68" y="68"/>
                  </a:lnTo>
                  <a:lnTo>
                    <a:pt x="62" y="70"/>
                  </a:lnTo>
                  <a:lnTo>
                    <a:pt x="56" y="72"/>
                  </a:lnTo>
                  <a:lnTo>
                    <a:pt x="50" y="74"/>
                  </a:lnTo>
                  <a:lnTo>
                    <a:pt x="44" y="74"/>
                  </a:lnTo>
                  <a:lnTo>
                    <a:pt x="36" y="74"/>
                  </a:lnTo>
                  <a:lnTo>
                    <a:pt x="30" y="74"/>
                  </a:lnTo>
                  <a:lnTo>
                    <a:pt x="30" y="80"/>
                  </a:lnTo>
                  <a:lnTo>
                    <a:pt x="32" y="88"/>
                  </a:lnTo>
                  <a:lnTo>
                    <a:pt x="34" y="94"/>
                  </a:lnTo>
                  <a:lnTo>
                    <a:pt x="36" y="102"/>
                  </a:lnTo>
                  <a:lnTo>
                    <a:pt x="34" y="110"/>
                  </a:lnTo>
                  <a:lnTo>
                    <a:pt x="30" y="116"/>
                  </a:lnTo>
                  <a:lnTo>
                    <a:pt x="26" y="124"/>
                  </a:lnTo>
                  <a:lnTo>
                    <a:pt x="24" y="132"/>
                  </a:lnTo>
                  <a:lnTo>
                    <a:pt x="20" y="140"/>
                  </a:lnTo>
                  <a:lnTo>
                    <a:pt x="18" y="148"/>
                  </a:lnTo>
                  <a:lnTo>
                    <a:pt x="16" y="156"/>
                  </a:lnTo>
                  <a:lnTo>
                    <a:pt x="12" y="162"/>
                  </a:lnTo>
                  <a:lnTo>
                    <a:pt x="20" y="152"/>
                  </a:lnTo>
                  <a:lnTo>
                    <a:pt x="24" y="152"/>
                  </a:lnTo>
                  <a:lnTo>
                    <a:pt x="28" y="154"/>
                  </a:lnTo>
                  <a:lnTo>
                    <a:pt x="28" y="156"/>
                  </a:lnTo>
                  <a:lnTo>
                    <a:pt x="28" y="158"/>
                  </a:lnTo>
                  <a:lnTo>
                    <a:pt x="24" y="160"/>
                  </a:lnTo>
                  <a:lnTo>
                    <a:pt x="22" y="162"/>
                  </a:lnTo>
                  <a:lnTo>
                    <a:pt x="20" y="164"/>
                  </a:lnTo>
                  <a:lnTo>
                    <a:pt x="16" y="166"/>
                  </a:lnTo>
                  <a:lnTo>
                    <a:pt x="14" y="170"/>
                  </a:lnTo>
                  <a:lnTo>
                    <a:pt x="12" y="174"/>
                  </a:lnTo>
                  <a:lnTo>
                    <a:pt x="8" y="176"/>
                  </a:lnTo>
                  <a:lnTo>
                    <a:pt x="6" y="180"/>
                  </a:lnTo>
                  <a:lnTo>
                    <a:pt x="2" y="184"/>
                  </a:lnTo>
                  <a:lnTo>
                    <a:pt x="2" y="188"/>
                  </a:lnTo>
                  <a:lnTo>
                    <a:pt x="0" y="190"/>
                  </a:lnTo>
                  <a:lnTo>
                    <a:pt x="4" y="188"/>
                  </a:lnTo>
                  <a:lnTo>
                    <a:pt x="8" y="184"/>
                  </a:lnTo>
                  <a:lnTo>
                    <a:pt x="12" y="180"/>
                  </a:lnTo>
                  <a:lnTo>
                    <a:pt x="16" y="176"/>
                  </a:lnTo>
                  <a:lnTo>
                    <a:pt x="20" y="174"/>
                  </a:lnTo>
                  <a:lnTo>
                    <a:pt x="26" y="170"/>
                  </a:lnTo>
                  <a:lnTo>
                    <a:pt x="30" y="168"/>
                  </a:lnTo>
                  <a:lnTo>
                    <a:pt x="36" y="168"/>
                  </a:lnTo>
                  <a:lnTo>
                    <a:pt x="38" y="170"/>
                  </a:lnTo>
                  <a:lnTo>
                    <a:pt x="38" y="172"/>
                  </a:lnTo>
                  <a:lnTo>
                    <a:pt x="38" y="174"/>
                  </a:lnTo>
                  <a:lnTo>
                    <a:pt x="36" y="176"/>
                  </a:lnTo>
                  <a:lnTo>
                    <a:pt x="32" y="176"/>
                  </a:lnTo>
                  <a:lnTo>
                    <a:pt x="30" y="176"/>
                  </a:lnTo>
                  <a:lnTo>
                    <a:pt x="26" y="180"/>
                  </a:lnTo>
                  <a:lnTo>
                    <a:pt x="20" y="184"/>
                  </a:lnTo>
                  <a:lnTo>
                    <a:pt x="18" y="190"/>
                  </a:lnTo>
                  <a:lnTo>
                    <a:pt x="16" y="196"/>
                  </a:lnTo>
                  <a:lnTo>
                    <a:pt x="48" y="180"/>
                  </a:lnTo>
                  <a:lnTo>
                    <a:pt x="52" y="184"/>
                  </a:lnTo>
                  <a:lnTo>
                    <a:pt x="52" y="186"/>
                  </a:lnTo>
                  <a:lnTo>
                    <a:pt x="50" y="186"/>
                  </a:lnTo>
                  <a:lnTo>
                    <a:pt x="50" y="188"/>
                  </a:lnTo>
                  <a:lnTo>
                    <a:pt x="48" y="190"/>
                  </a:lnTo>
                  <a:lnTo>
                    <a:pt x="44" y="190"/>
                  </a:lnTo>
                  <a:lnTo>
                    <a:pt x="40" y="192"/>
                  </a:lnTo>
                  <a:lnTo>
                    <a:pt x="36" y="194"/>
                  </a:lnTo>
                  <a:lnTo>
                    <a:pt x="32" y="194"/>
                  </a:lnTo>
                  <a:lnTo>
                    <a:pt x="30" y="196"/>
                  </a:lnTo>
                  <a:lnTo>
                    <a:pt x="26" y="198"/>
                  </a:lnTo>
                  <a:lnTo>
                    <a:pt x="22" y="200"/>
                  </a:lnTo>
                  <a:lnTo>
                    <a:pt x="20" y="202"/>
                  </a:lnTo>
                  <a:lnTo>
                    <a:pt x="24" y="200"/>
                  </a:lnTo>
                  <a:lnTo>
                    <a:pt x="30" y="198"/>
                  </a:lnTo>
                  <a:lnTo>
                    <a:pt x="36" y="196"/>
                  </a:lnTo>
                  <a:lnTo>
                    <a:pt x="40" y="194"/>
                  </a:lnTo>
                  <a:lnTo>
                    <a:pt x="46" y="194"/>
                  </a:lnTo>
                  <a:lnTo>
                    <a:pt x="50" y="192"/>
                  </a:lnTo>
                  <a:lnTo>
                    <a:pt x="56" y="190"/>
                  </a:lnTo>
                  <a:lnTo>
                    <a:pt x="60" y="186"/>
                  </a:lnTo>
                  <a:lnTo>
                    <a:pt x="64" y="186"/>
                  </a:lnTo>
                  <a:lnTo>
                    <a:pt x="68" y="186"/>
                  </a:lnTo>
                  <a:lnTo>
                    <a:pt x="70" y="186"/>
                  </a:lnTo>
                  <a:lnTo>
                    <a:pt x="72" y="190"/>
                  </a:lnTo>
                  <a:lnTo>
                    <a:pt x="92" y="180"/>
                  </a:lnTo>
                  <a:lnTo>
                    <a:pt x="94" y="180"/>
                  </a:lnTo>
                  <a:lnTo>
                    <a:pt x="96" y="182"/>
                  </a:lnTo>
                  <a:lnTo>
                    <a:pt x="96" y="184"/>
                  </a:lnTo>
                  <a:lnTo>
                    <a:pt x="104" y="184"/>
                  </a:lnTo>
                  <a:lnTo>
                    <a:pt x="106" y="184"/>
                  </a:lnTo>
                  <a:lnTo>
                    <a:pt x="106" y="186"/>
                  </a:lnTo>
                  <a:lnTo>
                    <a:pt x="108" y="188"/>
                  </a:lnTo>
                  <a:lnTo>
                    <a:pt x="106" y="190"/>
                  </a:lnTo>
                  <a:lnTo>
                    <a:pt x="110" y="190"/>
                  </a:lnTo>
                  <a:lnTo>
                    <a:pt x="114" y="190"/>
                  </a:lnTo>
                  <a:lnTo>
                    <a:pt x="118" y="188"/>
                  </a:lnTo>
                  <a:lnTo>
                    <a:pt x="120" y="186"/>
                  </a:lnTo>
                  <a:lnTo>
                    <a:pt x="128" y="184"/>
                  </a:lnTo>
                  <a:lnTo>
                    <a:pt x="136" y="180"/>
                  </a:lnTo>
                  <a:lnTo>
                    <a:pt x="144" y="176"/>
                  </a:lnTo>
                  <a:lnTo>
                    <a:pt x="152" y="172"/>
                  </a:lnTo>
                  <a:lnTo>
                    <a:pt x="160" y="168"/>
                  </a:lnTo>
                  <a:lnTo>
                    <a:pt x="168" y="164"/>
                  </a:lnTo>
                  <a:lnTo>
                    <a:pt x="176" y="160"/>
                  </a:lnTo>
                  <a:lnTo>
                    <a:pt x="182" y="156"/>
                  </a:lnTo>
                  <a:lnTo>
                    <a:pt x="190" y="150"/>
                  </a:lnTo>
                  <a:lnTo>
                    <a:pt x="196" y="146"/>
                  </a:lnTo>
                  <a:lnTo>
                    <a:pt x="204" y="140"/>
                  </a:lnTo>
                  <a:lnTo>
                    <a:pt x="210" y="134"/>
                  </a:lnTo>
                  <a:lnTo>
                    <a:pt x="214" y="126"/>
                  </a:lnTo>
                  <a:lnTo>
                    <a:pt x="220" y="120"/>
                  </a:lnTo>
                  <a:lnTo>
                    <a:pt x="224" y="112"/>
                  </a:lnTo>
                  <a:lnTo>
                    <a:pt x="228" y="104"/>
                  </a:lnTo>
                  <a:lnTo>
                    <a:pt x="228" y="100"/>
                  </a:lnTo>
                  <a:lnTo>
                    <a:pt x="230" y="96"/>
                  </a:lnTo>
                  <a:lnTo>
                    <a:pt x="232" y="92"/>
                  </a:lnTo>
                  <a:lnTo>
                    <a:pt x="232" y="90"/>
                  </a:lnTo>
                  <a:lnTo>
                    <a:pt x="214" y="108"/>
                  </a:lnTo>
                  <a:lnTo>
                    <a:pt x="212" y="102"/>
                  </a:lnTo>
                  <a:lnTo>
                    <a:pt x="216" y="98"/>
                  </a:lnTo>
                  <a:lnTo>
                    <a:pt x="220" y="92"/>
                  </a:lnTo>
                  <a:lnTo>
                    <a:pt x="224" y="90"/>
                  </a:lnTo>
                  <a:lnTo>
                    <a:pt x="222" y="90"/>
                  </a:lnTo>
                  <a:lnTo>
                    <a:pt x="220" y="88"/>
                  </a:lnTo>
                  <a:lnTo>
                    <a:pt x="224" y="82"/>
                  </a:lnTo>
                  <a:lnTo>
                    <a:pt x="226" y="74"/>
                  </a:lnTo>
                  <a:lnTo>
                    <a:pt x="228" y="68"/>
                  </a:lnTo>
                  <a:lnTo>
                    <a:pt x="232" y="62"/>
                  </a:lnTo>
                  <a:lnTo>
                    <a:pt x="236" y="54"/>
                  </a:lnTo>
                  <a:lnTo>
                    <a:pt x="238" y="48"/>
                  </a:lnTo>
                  <a:lnTo>
                    <a:pt x="240" y="40"/>
                  </a:lnTo>
                  <a:lnTo>
                    <a:pt x="242" y="32"/>
                  </a:lnTo>
                  <a:lnTo>
                    <a:pt x="240" y="38"/>
                  </a:lnTo>
                  <a:close/>
                </a:path>
              </a:pathLst>
            </a:custGeom>
            <a:solidFill>
              <a:srgbClr val="7F2600"/>
            </a:solidFill>
            <a:ln w="9525">
              <a:noFill/>
              <a:round/>
              <a:headEnd/>
              <a:tailEnd/>
            </a:ln>
          </p:spPr>
          <p:txBody>
            <a:bodyPr>
              <a:prstTxWarp prst="textNoShape">
                <a:avLst/>
              </a:prstTxWarp>
            </a:bodyPr>
            <a:lstStyle/>
            <a:p>
              <a:endParaRPr lang="en-US"/>
            </a:p>
          </p:txBody>
        </p:sp>
        <p:sp>
          <p:nvSpPr>
            <p:cNvPr id="32792" name="Freeform 16"/>
            <p:cNvSpPr>
              <a:spLocks/>
            </p:cNvSpPr>
            <p:nvPr/>
          </p:nvSpPr>
          <p:spPr bwMode="auto">
            <a:xfrm>
              <a:off x="1653" y="3108"/>
              <a:ext cx="16" cy="32"/>
            </a:xfrm>
            <a:custGeom>
              <a:avLst/>
              <a:gdLst>
                <a:gd name="T0" fmla="*/ 0 w 16"/>
                <a:gd name="T1" fmla="*/ 32 h 32"/>
                <a:gd name="T2" fmla="*/ 16 w 16"/>
                <a:gd name="T3" fmla="*/ 0 h 32"/>
                <a:gd name="T4" fmla="*/ 16 w 16"/>
                <a:gd name="T5" fmla="*/ 4 h 32"/>
                <a:gd name="T6" fmla="*/ 14 w 16"/>
                <a:gd name="T7" fmla="*/ 10 h 32"/>
                <a:gd name="T8" fmla="*/ 14 w 16"/>
                <a:gd name="T9" fmla="*/ 14 h 32"/>
                <a:gd name="T10" fmla="*/ 12 w 16"/>
                <a:gd name="T11" fmla="*/ 18 h 32"/>
                <a:gd name="T12" fmla="*/ 10 w 16"/>
                <a:gd name="T13" fmla="*/ 22 h 32"/>
                <a:gd name="T14" fmla="*/ 6 w 16"/>
                <a:gd name="T15" fmla="*/ 26 h 32"/>
                <a:gd name="T16" fmla="*/ 2 w 16"/>
                <a:gd name="T17" fmla="*/ 28 h 32"/>
                <a:gd name="T18" fmla="*/ 0 w 16"/>
                <a:gd name="T19" fmla="*/ 32 h 32"/>
                <a:gd name="T20" fmla="*/ 0 w 16"/>
                <a:gd name="T21" fmla="*/ 32 h 3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6"/>
                <a:gd name="T34" fmla="*/ 0 h 32"/>
                <a:gd name="T35" fmla="*/ 16 w 16"/>
                <a:gd name="T36" fmla="*/ 32 h 3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6" h="32">
                  <a:moveTo>
                    <a:pt x="0" y="32"/>
                  </a:moveTo>
                  <a:lnTo>
                    <a:pt x="16" y="0"/>
                  </a:lnTo>
                  <a:lnTo>
                    <a:pt x="16" y="4"/>
                  </a:lnTo>
                  <a:lnTo>
                    <a:pt x="14" y="10"/>
                  </a:lnTo>
                  <a:lnTo>
                    <a:pt x="14" y="14"/>
                  </a:lnTo>
                  <a:lnTo>
                    <a:pt x="12" y="18"/>
                  </a:lnTo>
                  <a:lnTo>
                    <a:pt x="10" y="22"/>
                  </a:lnTo>
                  <a:lnTo>
                    <a:pt x="6" y="26"/>
                  </a:lnTo>
                  <a:lnTo>
                    <a:pt x="2" y="28"/>
                  </a:lnTo>
                  <a:lnTo>
                    <a:pt x="0" y="32"/>
                  </a:lnTo>
                  <a:close/>
                </a:path>
              </a:pathLst>
            </a:custGeom>
            <a:solidFill>
              <a:srgbClr val="7F2600"/>
            </a:solidFill>
            <a:ln w="9525">
              <a:noFill/>
              <a:round/>
              <a:headEnd/>
              <a:tailEnd/>
            </a:ln>
          </p:spPr>
          <p:txBody>
            <a:bodyPr>
              <a:prstTxWarp prst="textNoShape">
                <a:avLst/>
              </a:prstTxWarp>
            </a:bodyPr>
            <a:lstStyle/>
            <a:p>
              <a:endParaRPr lang="en-US"/>
            </a:p>
          </p:txBody>
        </p:sp>
        <p:sp>
          <p:nvSpPr>
            <p:cNvPr id="32793" name="Freeform 17"/>
            <p:cNvSpPr>
              <a:spLocks/>
            </p:cNvSpPr>
            <p:nvPr/>
          </p:nvSpPr>
          <p:spPr bwMode="auto">
            <a:xfrm>
              <a:off x="1519" y="3244"/>
              <a:ext cx="8" cy="2"/>
            </a:xfrm>
            <a:custGeom>
              <a:avLst/>
              <a:gdLst>
                <a:gd name="T0" fmla="*/ 0 w 8"/>
                <a:gd name="T1" fmla="*/ 2 h 2"/>
                <a:gd name="T2" fmla="*/ 4 w 8"/>
                <a:gd name="T3" fmla="*/ 0 h 2"/>
                <a:gd name="T4" fmla="*/ 8 w 8"/>
                <a:gd name="T5" fmla="*/ 0 h 2"/>
                <a:gd name="T6" fmla="*/ 0 w 8"/>
                <a:gd name="T7" fmla="*/ 2 h 2"/>
                <a:gd name="T8" fmla="*/ 0 w 8"/>
                <a:gd name="T9" fmla="*/ 2 h 2"/>
                <a:gd name="T10" fmla="*/ 0 60000 65536"/>
                <a:gd name="T11" fmla="*/ 0 60000 65536"/>
                <a:gd name="T12" fmla="*/ 0 60000 65536"/>
                <a:gd name="T13" fmla="*/ 0 60000 65536"/>
                <a:gd name="T14" fmla="*/ 0 60000 65536"/>
                <a:gd name="T15" fmla="*/ 0 w 8"/>
                <a:gd name="T16" fmla="*/ 0 h 2"/>
                <a:gd name="T17" fmla="*/ 8 w 8"/>
                <a:gd name="T18" fmla="*/ 2 h 2"/>
              </a:gdLst>
              <a:ahLst/>
              <a:cxnLst>
                <a:cxn ang="T10">
                  <a:pos x="T0" y="T1"/>
                </a:cxn>
                <a:cxn ang="T11">
                  <a:pos x="T2" y="T3"/>
                </a:cxn>
                <a:cxn ang="T12">
                  <a:pos x="T4" y="T5"/>
                </a:cxn>
                <a:cxn ang="T13">
                  <a:pos x="T6" y="T7"/>
                </a:cxn>
                <a:cxn ang="T14">
                  <a:pos x="T8" y="T9"/>
                </a:cxn>
              </a:cxnLst>
              <a:rect l="T15" t="T16" r="T17" b="T18"/>
              <a:pathLst>
                <a:path w="8" h="2">
                  <a:moveTo>
                    <a:pt x="0" y="2"/>
                  </a:moveTo>
                  <a:lnTo>
                    <a:pt x="4" y="0"/>
                  </a:lnTo>
                  <a:lnTo>
                    <a:pt x="8" y="0"/>
                  </a:lnTo>
                  <a:lnTo>
                    <a:pt x="0" y="2"/>
                  </a:lnTo>
                  <a:close/>
                </a:path>
              </a:pathLst>
            </a:custGeom>
            <a:solidFill>
              <a:srgbClr val="7F2600"/>
            </a:solidFill>
            <a:ln w="9525">
              <a:noFill/>
              <a:round/>
              <a:headEnd/>
              <a:tailEnd/>
            </a:ln>
          </p:spPr>
          <p:txBody>
            <a:bodyPr>
              <a:prstTxWarp prst="textNoShape">
                <a:avLst/>
              </a:prstTxWarp>
            </a:bodyPr>
            <a:lstStyle/>
            <a:p>
              <a:endParaRPr lang="en-US"/>
            </a:p>
          </p:txBody>
        </p:sp>
        <p:sp>
          <p:nvSpPr>
            <p:cNvPr id="32794" name="Freeform 18"/>
            <p:cNvSpPr>
              <a:spLocks/>
            </p:cNvSpPr>
            <p:nvPr/>
          </p:nvSpPr>
          <p:spPr bwMode="auto">
            <a:xfrm>
              <a:off x="1485" y="3246"/>
              <a:ext cx="4" cy="2"/>
            </a:xfrm>
            <a:custGeom>
              <a:avLst/>
              <a:gdLst>
                <a:gd name="T0" fmla="*/ 4 w 4"/>
                <a:gd name="T1" fmla="*/ 0 h 2"/>
                <a:gd name="T2" fmla="*/ 0 w 4"/>
                <a:gd name="T3" fmla="*/ 2 h 2"/>
                <a:gd name="T4" fmla="*/ 4 w 4"/>
                <a:gd name="T5" fmla="*/ 0 h 2"/>
                <a:gd name="T6" fmla="*/ 4 w 4"/>
                <a:gd name="T7" fmla="*/ 0 h 2"/>
                <a:gd name="T8" fmla="*/ 0 60000 65536"/>
                <a:gd name="T9" fmla="*/ 0 60000 65536"/>
                <a:gd name="T10" fmla="*/ 0 60000 65536"/>
                <a:gd name="T11" fmla="*/ 0 60000 65536"/>
                <a:gd name="T12" fmla="*/ 0 w 4"/>
                <a:gd name="T13" fmla="*/ 0 h 2"/>
                <a:gd name="T14" fmla="*/ 4 w 4"/>
                <a:gd name="T15" fmla="*/ 2 h 2"/>
              </a:gdLst>
              <a:ahLst/>
              <a:cxnLst>
                <a:cxn ang="T8">
                  <a:pos x="T0" y="T1"/>
                </a:cxn>
                <a:cxn ang="T9">
                  <a:pos x="T2" y="T3"/>
                </a:cxn>
                <a:cxn ang="T10">
                  <a:pos x="T4" y="T5"/>
                </a:cxn>
                <a:cxn ang="T11">
                  <a:pos x="T6" y="T7"/>
                </a:cxn>
              </a:cxnLst>
              <a:rect l="T12" t="T13" r="T14" b="T15"/>
              <a:pathLst>
                <a:path w="4" h="2">
                  <a:moveTo>
                    <a:pt x="4" y="0"/>
                  </a:moveTo>
                  <a:lnTo>
                    <a:pt x="0" y="2"/>
                  </a:lnTo>
                  <a:lnTo>
                    <a:pt x="4" y="0"/>
                  </a:lnTo>
                  <a:close/>
                </a:path>
              </a:pathLst>
            </a:custGeom>
            <a:solidFill>
              <a:srgbClr val="7F2600"/>
            </a:solidFill>
            <a:ln w="9525">
              <a:noFill/>
              <a:round/>
              <a:headEnd/>
              <a:tailEnd/>
            </a:ln>
          </p:spPr>
          <p:txBody>
            <a:bodyPr>
              <a:prstTxWarp prst="textNoShape">
                <a:avLst/>
              </a:prstTxWarp>
            </a:bodyPr>
            <a:lstStyle/>
            <a:p>
              <a:endParaRPr lang="en-US"/>
            </a:p>
          </p:txBody>
        </p:sp>
        <p:sp>
          <p:nvSpPr>
            <p:cNvPr id="32795" name="Freeform 19"/>
            <p:cNvSpPr>
              <a:spLocks/>
            </p:cNvSpPr>
            <p:nvPr/>
          </p:nvSpPr>
          <p:spPr bwMode="auto">
            <a:xfrm>
              <a:off x="1423" y="3250"/>
              <a:ext cx="208" cy="158"/>
            </a:xfrm>
            <a:custGeom>
              <a:avLst/>
              <a:gdLst>
                <a:gd name="T0" fmla="*/ 68 w 208"/>
                <a:gd name="T1" fmla="*/ 8 h 158"/>
                <a:gd name="T2" fmla="*/ 76 w 208"/>
                <a:gd name="T3" fmla="*/ 6 h 158"/>
                <a:gd name="T4" fmla="*/ 78 w 208"/>
                <a:gd name="T5" fmla="*/ 8 h 158"/>
                <a:gd name="T6" fmla="*/ 76 w 208"/>
                <a:gd name="T7" fmla="*/ 14 h 158"/>
                <a:gd name="T8" fmla="*/ 70 w 208"/>
                <a:gd name="T9" fmla="*/ 28 h 158"/>
                <a:gd name="T10" fmla="*/ 62 w 208"/>
                <a:gd name="T11" fmla="*/ 48 h 158"/>
                <a:gd name="T12" fmla="*/ 56 w 208"/>
                <a:gd name="T13" fmla="*/ 68 h 158"/>
                <a:gd name="T14" fmla="*/ 50 w 208"/>
                <a:gd name="T15" fmla="*/ 88 h 158"/>
                <a:gd name="T16" fmla="*/ 48 w 208"/>
                <a:gd name="T17" fmla="*/ 106 h 158"/>
                <a:gd name="T18" fmla="*/ 54 w 208"/>
                <a:gd name="T19" fmla="*/ 118 h 158"/>
                <a:gd name="T20" fmla="*/ 64 w 208"/>
                <a:gd name="T21" fmla="*/ 122 h 158"/>
                <a:gd name="T22" fmla="*/ 70 w 208"/>
                <a:gd name="T23" fmla="*/ 124 h 158"/>
                <a:gd name="T24" fmla="*/ 74 w 208"/>
                <a:gd name="T25" fmla="*/ 128 h 158"/>
                <a:gd name="T26" fmla="*/ 80 w 208"/>
                <a:gd name="T27" fmla="*/ 130 h 158"/>
                <a:gd name="T28" fmla="*/ 92 w 208"/>
                <a:gd name="T29" fmla="*/ 132 h 158"/>
                <a:gd name="T30" fmla="*/ 106 w 208"/>
                <a:gd name="T31" fmla="*/ 134 h 158"/>
                <a:gd name="T32" fmla="*/ 122 w 208"/>
                <a:gd name="T33" fmla="*/ 136 h 158"/>
                <a:gd name="T34" fmla="*/ 138 w 208"/>
                <a:gd name="T35" fmla="*/ 140 h 158"/>
                <a:gd name="T36" fmla="*/ 156 w 208"/>
                <a:gd name="T37" fmla="*/ 142 h 158"/>
                <a:gd name="T38" fmla="*/ 170 w 208"/>
                <a:gd name="T39" fmla="*/ 146 h 158"/>
                <a:gd name="T40" fmla="*/ 186 w 208"/>
                <a:gd name="T41" fmla="*/ 150 h 158"/>
                <a:gd name="T42" fmla="*/ 200 w 208"/>
                <a:gd name="T43" fmla="*/ 154 h 158"/>
                <a:gd name="T44" fmla="*/ 198 w 208"/>
                <a:gd name="T45" fmla="*/ 156 h 158"/>
                <a:gd name="T46" fmla="*/ 176 w 208"/>
                <a:gd name="T47" fmla="*/ 154 h 158"/>
                <a:gd name="T48" fmla="*/ 154 w 208"/>
                <a:gd name="T49" fmla="*/ 150 h 158"/>
                <a:gd name="T50" fmla="*/ 132 w 208"/>
                <a:gd name="T51" fmla="*/ 146 h 158"/>
                <a:gd name="T52" fmla="*/ 108 w 208"/>
                <a:gd name="T53" fmla="*/ 144 h 158"/>
                <a:gd name="T54" fmla="*/ 88 w 208"/>
                <a:gd name="T55" fmla="*/ 140 h 158"/>
                <a:gd name="T56" fmla="*/ 64 w 208"/>
                <a:gd name="T57" fmla="*/ 138 h 158"/>
                <a:gd name="T58" fmla="*/ 42 w 208"/>
                <a:gd name="T59" fmla="*/ 136 h 158"/>
                <a:gd name="T60" fmla="*/ 26 w 208"/>
                <a:gd name="T61" fmla="*/ 136 h 158"/>
                <a:gd name="T62" fmla="*/ 20 w 208"/>
                <a:gd name="T63" fmla="*/ 136 h 158"/>
                <a:gd name="T64" fmla="*/ 12 w 208"/>
                <a:gd name="T65" fmla="*/ 138 h 158"/>
                <a:gd name="T66" fmla="*/ 4 w 208"/>
                <a:gd name="T67" fmla="*/ 136 h 158"/>
                <a:gd name="T68" fmla="*/ 4 w 208"/>
                <a:gd name="T69" fmla="*/ 132 h 158"/>
                <a:gd name="T70" fmla="*/ 16 w 208"/>
                <a:gd name="T71" fmla="*/ 122 h 158"/>
                <a:gd name="T72" fmla="*/ 26 w 208"/>
                <a:gd name="T73" fmla="*/ 114 h 158"/>
                <a:gd name="T74" fmla="*/ 34 w 208"/>
                <a:gd name="T75" fmla="*/ 102 h 158"/>
                <a:gd name="T76" fmla="*/ 38 w 208"/>
                <a:gd name="T77" fmla="*/ 84 h 158"/>
                <a:gd name="T78" fmla="*/ 44 w 208"/>
                <a:gd name="T79" fmla="*/ 62 h 158"/>
                <a:gd name="T80" fmla="*/ 50 w 208"/>
                <a:gd name="T81" fmla="*/ 42 h 158"/>
                <a:gd name="T82" fmla="*/ 56 w 208"/>
                <a:gd name="T83" fmla="*/ 20 h 158"/>
                <a:gd name="T84" fmla="*/ 60 w 208"/>
                <a:gd name="T85" fmla="*/ 6 h 158"/>
                <a:gd name="T86" fmla="*/ 64 w 208"/>
                <a:gd name="T87" fmla="*/ 4 h 158"/>
                <a:gd name="T88" fmla="*/ 68 w 208"/>
                <a:gd name="T89" fmla="*/ 2 h 158"/>
                <a:gd name="T90" fmla="*/ 74 w 208"/>
                <a:gd name="T91" fmla="*/ 0 h 158"/>
                <a:gd name="T92" fmla="*/ 74 w 208"/>
                <a:gd name="T93" fmla="*/ 0 h 158"/>
                <a:gd name="T94" fmla="*/ 66 w 208"/>
                <a:gd name="T95" fmla="*/ 4 h 158"/>
                <a:gd name="T96" fmla="*/ 64 w 208"/>
                <a:gd name="T97" fmla="*/ 8 h 15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08"/>
                <a:gd name="T148" fmla="*/ 0 h 158"/>
                <a:gd name="T149" fmla="*/ 208 w 208"/>
                <a:gd name="T150" fmla="*/ 158 h 158"/>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08" h="158">
                  <a:moveTo>
                    <a:pt x="64" y="8"/>
                  </a:moveTo>
                  <a:lnTo>
                    <a:pt x="68" y="8"/>
                  </a:lnTo>
                  <a:lnTo>
                    <a:pt x="72" y="8"/>
                  </a:lnTo>
                  <a:lnTo>
                    <a:pt x="76" y="6"/>
                  </a:lnTo>
                  <a:lnTo>
                    <a:pt x="80" y="4"/>
                  </a:lnTo>
                  <a:lnTo>
                    <a:pt x="78" y="8"/>
                  </a:lnTo>
                  <a:lnTo>
                    <a:pt x="78" y="12"/>
                  </a:lnTo>
                  <a:lnTo>
                    <a:pt x="76" y="14"/>
                  </a:lnTo>
                  <a:lnTo>
                    <a:pt x="76" y="18"/>
                  </a:lnTo>
                  <a:lnTo>
                    <a:pt x="70" y="28"/>
                  </a:lnTo>
                  <a:lnTo>
                    <a:pt x="66" y="38"/>
                  </a:lnTo>
                  <a:lnTo>
                    <a:pt x="62" y="48"/>
                  </a:lnTo>
                  <a:lnTo>
                    <a:pt x="60" y="58"/>
                  </a:lnTo>
                  <a:lnTo>
                    <a:pt x="56" y="68"/>
                  </a:lnTo>
                  <a:lnTo>
                    <a:pt x="52" y="78"/>
                  </a:lnTo>
                  <a:lnTo>
                    <a:pt x="50" y="88"/>
                  </a:lnTo>
                  <a:lnTo>
                    <a:pt x="46" y="98"/>
                  </a:lnTo>
                  <a:lnTo>
                    <a:pt x="48" y="106"/>
                  </a:lnTo>
                  <a:lnTo>
                    <a:pt x="50" y="112"/>
                  </a:lnTo>
                  <a:lnTo>
                    <a:pt x="54" y="118"/>
                  </a:lnTo>
                  <a:lnTo>
                    <a:pt x="62" y="122"/>
                  </a:lnTo>
                  <a:lnTo>
                    <a:pt x="64" y="122"/>
                  </a:lnTo>
                  <a:lnTo>
                    <a:pt x="66" y="124"/>
                  </a:lnTo>
                  <a:lnTo>
                    <a:pt x="70" y="124"/>
                  </a:lnTo>
                  <a:lnTo>
                    <a:pt x="72" y="126"/>
                  </a:lnTo>
                  <a:lnTo>
                    <a:pt x="74" y="128"/>
                  </a:lnTo>
                  <a:lnTo>
                    <a:pt x="78" y="128"/>
                  </a:lnTo>
                  <a:lnTo>
                    <a:pt x="80" y="130"/>
                  </a:lnTo>
                  <a:lnTo>
                    <a:pt x="84" y="130"/>
                  </a:lnTo>
                  <a:lnTo>
                    <a:pt x="92" y="132"/>
                  </a:lnTo>
                  <a:lnTo>
                    <a:pt x="100" y="134"/>
                  </a:lnTo>
                  <a:lnTo>
                    <a:pt x="106" y="134"/>
                  </a:lnTo>
                  <a:lnTo>
                    <a:pt x="114" y="136"/>
                  </a:lnTo>
                  <a:lnTo>
                    <a:pt x="122" y="136"/>
                  </a:lnTo>
                  <a:lnTo>
                    <a:pt x="130" y="138"/>
                  </a:lnTo>
                  <a:lnTo>
                    <a:pt x="138" y="140"/>
                  </a:lnTo>
                  <a:lnTo>
                    <a:pt x="146" y="140"/>
                  </a:lnTo>
                  <a:lnTo>
                    <a:pt x="156" y="142"/>
                  </a:lnTo>
                  <a:lnTo>
                    <a:pt x="164" y="144"/>
                  </a:lnTo>
                  <a:lnTo>
                    <a:pt x="170" y="146"/>
                  </a:lnTo>
                  <a:lnTo>
                    <a:pt x="178" y="148"/>
                  </a:lnTo>
                  <a:lnTo>
                    <a:pt x="186" y="150"/>
                  </a:lnTo>
                  <a:lnTo>
                    <a:pt x="194" y="152"/>
                  </a:lnTo>
                  <a:lnTo>
                    <a:pt x="200" y="154"/>
                  </a:lnTo>
                  <a:lnTo>
                    <a:pt x="208" y="158"/>
                  </a:lnTo>
                  <a:lnTo>
                    <a:pt x="198" y="156"/>
                  </a:lnTo>
                  <a:lnTo>
                    <a:pt x="186" y="156"/>
                  </a:lnTo>
                  <a:lnTo>
                    <a:pt x="176" y="154"/>
                  </a:lnTo>
                  <a:lnTo>
                    <a:pt x="164" y="152"/>
                  </a:lnTo>
                  <a:lnTo>
                    <a:pt x="154" y="150"/>
                  </a:lnTo>
                  <a:lnTo>
                    <a:pt x="142" y="148"/>
                  </a:lnTo>
                  <a:lnTo>
                    <a:pt x="132" y="146"/>
                  </a:lnTo>
                  <a:lnTo>
                    <a:pt x="120" y="144"/>
                  </a:lnTo>
                  <a:lnTo>
                    <a:pt x="108" y="144"/>
                  </a:lnTo>
                  <a:lnTo>
                    <a:pt x="98" y="142"/>
                  </a:lnTo>
                  <a:lnTo>
                    <a:pt x="88" y="140"/>
                  </a:lnTo>
                  <a:lnTo>
                    <a:pt x="76" y="140"/>
                  </a:lnTo>
                  <a:lnTo>
                    <a:pt x="64" y="138"/>
                  </a:lnTo>
                  <a:lnTo>
                    <a:pt x="54" y="136"/>
                  </a:lnTo>
                  <a:lnTo>
                    <a:pt x="42" y="136"/>
                  </a:lnTo>
                  <a:lnTo>
                    <a:pt x="30" y="136"/>
                  </a:lnTo>
                  <a:lnTo>
                    <a:pt x="26" y="136"/>
                  </a:lnTo>
                  <a:lnTo>
                    <a:pt x="22" y="136"/>
                  </a:lnTo>
                  <a:lnTo>
                    <a:pt x="20" y="136"/>
                  </a:lnTo>
                  <a:lnTo>
                    <a:pt x="16" y="138"/>
                  </a:lnTo>
                  <a:lnTo>
                    <a:pt x="12" y="138"/>
                  </a:lnTo>
                  <a:lnTo>
                    <a:pt x="8" y="136"/>
                  </a:lnTo>
                  <a:lnTo>
                    <a:pt x="4" y="136"/>
                  </a:lnTo>
                  <a:lnTo>
                    <a:pt x="0" y="136"/>
                  </a:lnTo>
                  <a:lnTo>
                    <a:pt x="4" y="132"/>
                  </a:lnTo>
                  <a:lnTo>
                    <a:pt x="10" y="128"/>
                  </a:lnTo>
                  <a:lnTo>
                    <a:pt x="16" y="122"/>
                  </a:lnTo>
                  <a:lnTo>
                    <a:pt x="22" y="118"/>
                  </a:lnTo>
                  <a:lnTo>
                    <a:pt x="26" y="114"/>
                  </a:lnTo>
                  <a:lnTo>
                    <a:pt x="30" y="108"/>
                  </a:lnTo>
                  <a:lnTo>
                    <a:pt x="34" y="102"/>
                  </a:lnTo>
                  <a:lnTo>
                    <a:pt x="34" y="94"/>
                  </a:lnTo>
                  <a:lnTo>
                    <a:pt x="38" y="84"/>
                  </a:lnTo>
                  <a:lnTo>
                    <a:pt x="40" y="72"/>
                  </a:lnTo>
                  <a:lnTo>
                    <a:pt x="44" y="62"/>
                  </a:lnTo>
                  <a:lnTo>
                    <a:pt x="46" y="52"/>
                  </a:lnTo>
                  <a:lnTo>
                    <a:pt x="50" y="42"/>
                  </a:lnTo>
                  <a:lnTo>
                    <a:pt x="52" y="30"/>
                  </a:lnTo>
                  <a:lnTo>
                    <a:pt x="56" y="20"/>
                  </a:lnTo>
                  <a:lnTo>
                    <a:pt x="58" y="8"/>
                  </a:lnTo>
                  <a:lnTo>
                    <a:pt x="60" y="6"/>
                  </a:lnTo>
                  <a:lnTo>
                    <a:pt x="62" y="4"/>
                  </a:lnTo>
                  <a:lnTo>
                    <a:pt x="64" y="4"/>
                  </a:lnTo>
                  <a:lnTo>
                    <a:pt x="66" y="4"/>
                  </a:lnTo>
                  <a:lnTo>
                    <a:pt x="68" y="2"/>
                  </a:lnTo>
                  <a:lnTo>
                    <a:pt x="70" y="2"/>
                  </a:lnTo>
                  <a:lnTo>
                    <a:pt x="74" y="0"/>
                  </a:lnTo>
                  <a:lnTo>
                    <a:pt x="76" y="0"/>
                  </a:lnTo>
                  <a:lnTo>
                    <a:pt x="74" y="0"/>
                  </a:lnTo>
                  <a:lnTo>
                    <a:pt x="70" y="2"/>
                  </a:lnTo>
                  <a:lnTo>
                    <a:pt x="66" y="4"/>
                  </a:lnTo>
                  <a:lnTo>
                    <a:pt x="64" y="8"/>
                  </a:lnTo>
                  <a:close/>
                </a:path>
              </a:pathLst>
            </a:custGeom>
            <a:solidFill>
              <a:srgbClr val="FF7F00"/>
            </a:solidFill>
            <a:ln w="9525">
              <a:noFill/>
              <a:round/>
              <a:headEnd/>
              <a:tailEnd/>
            </a:ln>
          </p:spPr>
          <p:txBody>
            <a:bodyPr>
              <a:prstTxWarp prst="textNoShape">
                <a:avLst/>
              </a:prstTxWarp>
            </a:bodyPr>
            <a:lstStyle/>
            <a:p>
              <a:endParaRPr lang="en-US"/>
            </a:p>
          </p:txBody>
        </p:sp>
        <p:sp>
          <p:nvSpPr>
            <p:cNvPr id="32796" name="Freeform 20"/>
            <p:cNvSpPr>
              <a:spLocks/>
            </p:cNvSpPr>
            <p:nvPr/>
          </p:nvSpPr>
          <p:spPr bwMode="auto">
            <a:xfrm>
              <a:off x="1583" y="3268"/>
              <a:ext cx="190" cy="122"/>
            </a:xfrm>
            <a:custGeom>
              <a:avLst/>
              <a:gdLst>
                <a:gd name="T0" fmla="*/ 42 w 190"/>
                <a:gd name="T1" fmla="*/ 20 h 122"/>
                <a:gd name="T2" fmla="*/ 34 w 190"/>
                <a:gd name="T3" fmla="*/ 58 h 122"/>
                <a:gd name="T4" fmla="*/ 32 w 190"/>
                <a:gd name="T5" fmla="*/ 80 h 122"/>
                <a:gd name="T6" fmla="*/ 38 w 190"/>
                <a:gd name="T7" fmla="*/ 84 h 122"/>
                <a:gd name="T8" fmla="*/ 46 w 190"/>
                <a:gd name="T9" fmla="*/ 88 h 122"/>
                <a:gd name="T10" fmla="*/ 54 w 190"/>
                <a:gd name="T11" fmla="*/ 90 h 122"/>
                <a:gd name="T12" fmla="*/ 64 w 190"/>
                <a:gd name="T13" fmla="*/ 96 h 122"/>
                <a:gd name="T14" fmla="*/ 80 w 190"/>
                <a:gd name="T15" fmla="*/ 104 h 122"/>
                <a:gd name="T16" fmla="*/ 96 w 190"/>
                <a:gd name="T17" fmla="*/ 108 h 122"/>
                <a:gd name="T18" fmla="*/ 112 w 190"/>
                <a:gd name="T19" fmla="*/ 112 h 122"/>
                <a:gd name="T20" fmla="*/ 130 w 190"/>
                <a:gd name="T21" fmla="*/ 114 h 122"/>
                <a:gd name="T22" fmla="*/ 146 w 190"/>
                <a:gd name="T23" fmla="*/ 114 h 122"/>
                <a:gd name="T24" fmla="*/ 164 w 190"/>
                <a:gd name="T25" fmla="*/ 116 h 122"/>
                <a:gd name="T26" fmla="*/ 180 w 190"/>
                <a:gd name="T27" fmla="*/ 118 h 122"/>
                <a:gd name="T28" fmla="*/ 180 w 190"/>
                <a:gd name="T29" fmla="*/ 118 h 122"/>
                <a:gd name="T30" fmla="*/ 162 w 190"/>
                <a:gd name="T31" fmla="*/ 122 h 122"/>
                <a:gd name="T32" fmla="*/ 142 w 190"/>
                <a:gd name="T33" fmla="*/ 122 h 122"/>
                <a:gd name="T34" fmla="*/ 120 w 190"/>
                <a:gd name="T35" fmla="*/ 122 h 122"/>
                <a:gd name="T36" fmla="*/ 106 w 190"/>
                <a:gd name="T37" fmla="*/ 120 h 122"/>
                <a:gd name="T38" fmla="*/ 98 w 190"/>
                <a:gd name="T39" fmla="*/ 120 h 122"/>
                <a:gd name="T40" fmla="*/ 88 w 190"/>
                <a:gd name="T41" fmla="*/ 118 h 122"/>
                <a:gd name="T42" fmla="*/ 76 w 190"/>
                <a:gd name="T43" fmla="*/ 118 h 122"/>
                <a:gd name="T44" fmla="*/ 64 w 190"/>
                <a:gd name="T45" fmla="*/ 114 h 122"/>
                <a:gd name="T46" fmla="*/ 54 w 190"/>
                <a:gd name="T47" fmla="*/ 112 h 122"/>
                <a:gd name="T48" fmla="*/ 42 w 190"/>
                <a:gd name="T49" fmla="*/ 110 h 122"/>
                <a:gd name="T50" fmla="*/ 30 w 190"/>
                <a:gd name="T51" fmla="*/ 108 h 122"/>
                <a:gd name="T52" fmla="*/ 18 w 190"/>
                <a:gd name="T53" fmla="*/ 104 h 122"/>
                <a:gd name="T54" fmla="*/ 6 w 190"/>
                <a:gd name="T55" fmla="*/ 102 h 122"/>
                <a:gd name="T56" fmla="*/ 4 w 190"/>
                <a:gd name="T57" fmla="*/ 92 h 122"/>
                <a:gd name="T58" fmla="*/ 12 w 190"/>
                <a:gd name="T59" fmla="*/ 74 h 122"/>
                <a:gd name="T60" fmla="*/ 20 w 190"/>
                <a:gd name="T61" fmla="*/ 58 h 122"/>
                <a:gd name="T62" fmla="*/ 24 w 190"/>
                <a:gd name="T63" fmla="*/ 38 h 122"/>
                <a:gd name="T64" fmla="*/ 26 w 190"/>
                <a:gd name="T65" fmla="*/ 24 h 122"/>
                <a:gd name="T66" fmla="*/ 28 w 190"/>
                <a:gd name="T67" fmla="*/ 12 h 122"/>
                <a:gd name="T68" fmla="*/ 32 w 190"/>
                <a:gd name="T69" fmla="*/ 4 h 122"/>
                <a:gd name="T70" fmla="*/ 42 w 190"/>
                <a:gd name="T71" fmla="*/ 0 h 122"/>
                <a:gd name="T72" fmla="*/ 46 w 190"/>
                <a:gd name="T73" fmla="*/ 0 h 12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90"/>
                <a:gd name="T112" fmla="*/ 0 h 122"/>
                <a:gd name="T113" fmla="*/ 190 w 190"/>
                <a:gd name="T114" fmla="*/ 122 h 12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90" h="122">
                  <a:moveTo>
                    <a:pt x="46" y="0"/>
                  </a:moveTo>
                  <a:lnTo>
                    <a:pt x="42" y="20"/>
                  </a:lnTo>
                  <a:lnTo>
                    <a:pt x="38" y="38"/>
                  </a:lnTo>
                  <a:lnTo>
                    <a:pt x="34" y="58"/>
                  </a:lnTo>
                  <a:lnTo>
                    <a:pt x="30" y="76"/>
                  </a:lnTo>
                  <a:lnTo>
                    <a:pt x="32" y="80"/>
                  </a:lnTo>
                  <a:lnTo>
                    <a:pt x="36" y="82"/>
                  </a:lnTo>
                  <a:lnTo>
                    <a:pt x="38" y="84"/>
                  </a:lnTo>
                  <a:lnTo>
                    <a:pt x="42" y="86"/>
                  </a:lnTo>
                  <a:lnTo>
                    <a:pt x="46" y="88"/>
                  </a:lnTo>
                  <a:lnTo>
                    <a:pt x="50" y="90"/>
                  </a:lnTo>
                  <a:lnTo>
                    <a:pt x="54" y="90"/>
                  </a:lnTo>
                  <a:lnTo>
                    <a:pt x="58" y="92"/>
                  </a:lnTo>
                  <a:lnTo>
                    <a:pt x="64" y="96"/>
                  </a:lnTo>
                  <a:lnTo>
                    <a:pt x="72" y="100"/>
                  </a:lnTo>
                  <a:lnTo>
                    <a:pt x="80" y="104"/>
                  </a:lnTo>
                  <a:lnTo>
                    <a:pt x="88" y="106"/>
                  </a:lnTo>
                  <a:lnTo>
                    <a:pt x="96" y="108"/>
                  </a:lnTo>
                  <a:lnTo>
                    <a:pt x="104" y="110"/>
                  </a:lnTo>
                  <a:lnTo>
                    <a:pt x="112" y="112"/>
                  </a:lnTo>
                  <a:lnTo>
                    <a:pt x="120" y="112"/>
                  </a:lnTo>
                  <a:lnTo>
                    <a:pt x="130" y="114"/>
                  </a:lnTo>
                  <a:lnTo>
                    <a:pt x="138" y="114"/>
                  </a:lnTo>
                  <a:lnTo>
                    <a:pt x="146" y="114"/>
                  </a:lnTo>
                  <a:lnTo>
                    <a:pt x="154" y="116"/>
                  </a:lnTo>
                  <a:lnTo>
                    <a:pt x="164" y="116"/>
                  </a:lnTo>
                  <a:lnTo>
                    <a:pt x="172" y="116"/>
                  </a:lnTo>
                  <a:lnTo>
                    <a:pt x="180" y="118"/>
                  </a:lnTo>
                  <a:lnTo>
                    <a:pt x="190" y="118"/>
                  </a:lnTo>
                  <a:lnTo>
                    <a:pt x="180" y="118"/>
                  </a:lnTo>
                  <a:lnTo>
                    <a:pt x="172" y="120"/>
                  </a:lnTo>
                  <a:lnTo>
                    <a:pt x="162" y="122"/>
                  </a:lnTo>
                  <a:lnTo>
                    <a:pt x="152" y="122"/>
                  </a:lnTo>
                  <a:lnTo>
                    <a:pt x="142" y="122"/>
                  </a:lnTo>
                  <a:lnTo>
                    <a:pt x="130" y="122"/>
                  </a:lnTo>
                  <a:lnTo>
                    <a:pt x="120" y="122"/>
                  </a:lnTo>
                  <a:lnTo>
                    <a:pt x="110" y="120"/>
                  </a:lnTo>
                  <a:lnTo>
                    <a:pt x="106" y="120"/>
                  </a:lnTo>
                  <a:lnTo>
                    <a:pt x="102" y="120"/>
                  </a:lnTo>
                  <a:lnTo>
                    <a:pt x="98" y="120"/>
                  </a:lnTo>
                  <a:lnTo>
                    <a:pt x="94" y="120"/>
                  </a:lnTo>
                  <a:lnTo>
                    <a:pt x="88" y="118"/>
                  </a:lnTo>
                  <a:lnTo>
                    <a:pt x="82" y="118"/>
                  </a:lnTo>
                  <a:lnTo>
                    <a:pt x="76" y="118"/>
                  </a:lnTo>
                  <a:lnTo>
                    <a:pt x="70" y="116"/>
                  </a:lnTo>
                  <a:lnTo>
                    <a:pt x="64" y="114"/>
                  </a:lnTo>
                  <a:lnTo>
                    <a:pt x="58" y="114"/>
                  </a:lnTo>
                  <a:lnTo>
                    <a:pt x="54" y="112"/>
                  </a:lnTo>
                  <a:lnTo>
                    <a:pt x="48" y="110"/>
                  </a:lnTo>
                  <a:lnTo>
                    <a:pt x="42" y="110"/>
                  </a:lnTo>
                  <a:lnTo>
                    <a:pt x="36" y="108"/>
                  </a:lnTo>
                  <a:lnTo>
                    <a:pt x="30" y="108"/>
                  </a:lnTo>
                  <a:lnTo>
                    <a:pt x="24" y="106"/>
                  </a:lnTo>
                  <a:lnTo>
                    <a:pt x="18" y="104"/>
                  </a:lnTo>
                  <a:lnTo>
                    <a:pt x="12" y="102"/>
                  </a:lnTo>
                  <a:lnTo>
                    <a:pt x="6" y="102"/>
                  </a:lnTo>
                  <a:lnTo>
                    <a:pt x="0" y="100"/>
                  </a:lnTo>
                  <a:lnTo>
                    <a:pt x="4" y="92"/>
                  </a:lnTo>
                  <a:lnTo>
                    <a:pt x="8" y="84"/>
                  </a:lnTo>
                  <a:lnTo>
                    <a:pt x="12" y="74"/>
                  </a:lnTo>
                  <a:lnTo>
                    <a:pt x="16" y="66"/>
                  </a:lnTo>
                  <a:lnTo>
                    <a:pt x="20" y="58"/>
                  </a:lnTo>
                  <a:lnTo>
                    <a:pt x="22" y="48"/>
                  </a:lnTo>
                  <a:lnTo>
                    <a:pt x="24" y="38"/>
                  </a:lnTo>
                  <a:lnTo>
                    <a:pt x="24" y="28"/>
                  </a:lnTo>
                  <a:lnTo>
                    <a:pt x="26" y="24"/>
                  </a:lnTo>
                  <a:lnTo>
                    <a:pt x="28" y="18"/>
                  </a:lnTo>
                  <a:lnTo>
                    <a:pt x="28" y="12"/>
                  </a:lnTo>
                  <a:lnTo>
                    <a:pt x="28" y="6"/>
                  </a:lnTo>
                  <a:lnTo>
                    <a:pt x="32" y="4"/>
                  </a:lnTo>
                  <a:lnTo>
                    <a:pt x="38" y="2"/>
                  </a:lnTo>
                  <a:lnTo>
                    <a:pt x="42" y="0"/>
                  </a:lnTo>
                  <a:lnTo>
                    <a:pt x="46" y="0"/>
                  </a:lnTo>
                  <a:close/>
                </a:path>
              </a:pathLst>
            </a:custGeom>
            <a:solidFill>
              <a:srgbClr val="FF7F00"/>
            </a:solidFill>
            <a:ln w="9525">
              <a:noFill/>
              <a:round/>
              <a:headEnd/>
              <a:tailEnd/>
            </a:ln>
          </p:spPr>
          <p:txBody>
            <a:bodyPr>
              <a:prstTxWarp prst="textNoShape">
                <a:avLst/>
              </a:prstTxWarp>
            </a:bodyPr>
            <a:lstStyle/>
            <a:p>
              <a:endParaRPr lang="en-US"/>
            </a:p>
          </p:txBody>
        </p:sp>
        <p:sp>
          <p:nvSpPr>
            <p:cNvPr id="32797" name="Freeform 21"/>
            <p:cNvSpPr>
              <a:spLocks/>
            </p:cNvSpPr>
            <p:nvPr/>
          </p:nvSpPr>
          <p:spPr bwMode="auto">
            <a:xfrm>
              <a:off x="1479" y="3348"/>
              <a:ext cx="186" cy="50"/>
            </a:xfrm>
            <a:custGeom>
              <a:avLst/>
              <a:gdLst>
                <a:gd name="T0" fmla="*/ 110 w 186"/>
                <a:gd name="T1" fmla="*/ 32 h 50"/>
                <a:gd name="T2" fmla="*/ 120 w 186"/>
                <a:gd name="T3" fmla="*/ 34 h 50"/>
                <a:gd name="T4" fmla="*/ 128 w 186"/>
                <a:gd name="T5" fmla="*/ 36 h 50"/>
                <a:gd name="T6" fmla="*/ 138 w 186"/>
                <a:gd name="T7" fmla="*/ 38 h 50"/>
                <a:gd name="T8" fmla="*/ 148 w 186"/>
                <a:gd name="T9" fmla="*/ 40 h 50"/>
                <a:gd name="T10" fmla="*/ 158 w 186"/>
                <a:gd name="T11" fmla="*/ 42 h 50"/>
                <a:gd name="T12" fmla="*/ 166 w 186"/>
                <a:gd name="T13" fmla="*/ 42 h 50"/>
                <a:gd name="T14" fmla="*/ 176 w 186"/>
                <a:gd name="T15" fmla="*/ 44 h 50"/>
                <a:gd name="T16" fmla="*/ 186 w 186"/>
                <a:gd name="T17" fmla="*/ 46 h 50"/>
                <a:gd name="T18" fmla="*/ 182 w 186"/>
                <a:gd name="T19" fmla="*/ 46 h 50"/>
                <a:gd name="T20" fmla="*/ 176 w 186"/>
                <a:gd name="T21" fmla="*/ 46 h 50"/>
                <a:gd name="T22" fmla="*/ 172 w 186"/>
                <a:gd name="T23" fmla="*/ 46 h 50"/>
                <a:gd name="T24" fmla="*/ 168 w 186"/>
                <a:gd name="T25" fmla="*/ 46 h 50"/>
                <a:gd name="T26" fmla="*/ 164 w 186"/>
                <a:gd name="T27" fmla="*/ 46 h 50"/>
                <a:gd name="T28" fmla="*/ 160 w 186"/>
                <a:gd name="T29" fmla="*/ 48 h 50"/>
                <a:gd name="T30" fmla="*/ 156 w 186"/>
                <a:gd name="T31" fmla="*/ 48 h 50"/>
                <a:gd name="T32" fmla="*/ 154 w 186"/>
                <a:gd name="T33" fmla="*/ 50 h 50"/>
                <a:gd name="T34" fmla="*/ 146 w 186"/>
                <a:gd name="T35" fmla="*/ 46 h 50"/>
                <a:gd name="T36" fmla="*/ 138 w 186"/>
                <a:gd name="T37" fmla="*/ 44 h 50"/>
                <a:gd name="T38" fmla="*/ 132 w 186"/>
                <a:gd name="T39" fmla="*/ 42 h 50"/>
                <a:gd name="T40" fmla="*/ 124 w 186"/>
                <a:gd name="T41" fmla="*/ 40 h 50"/>
                <a:gd name="T42" fmla="*/ 116 w 186"/>
                <a:gd name="T43" fmla="*/ 38 h 50"/>
                <a:gd name="T44" fmla="*/ 110 w 186"/>
                <a:gd name="T45" fmla="*/ 36 h 50"/>
                <a:gd name="T46" fmla="*/ 102 w 186"/>
                <a:gd name="T47" fmla="*/ 34 h 50"/>
                <a:gd name="T48" fmla="*/ 94 w 186"/>
                <a:gd name="T49" fmla="*/ 34 h 50"/>
                <a:gd name="T50" fmla="*/ 86 w 186"/>
                <a:gd name="T51" fmla="*/ 32 h 50"/>
                <a:gd name="T52" fmla="*/ 78 w 186"/>
                <a:gd name="T53" fmla="*/ 32 h 50"/>
                <a:gd name="T54" fmla="*/ 70 w 186"/>
                <a:gd name="T55" fmla="*/ 30 h 50"/>
                <a:gd name="T56" fmla="*/ 62 w 186"/>
                <a:gd name="T57" fmla="*/ 30 h 50"/>
                <a:gd name="T58" fmla="*/ 56 w 186"/>
                <a:gd name="T59" fmla="*/ 28 h 50"/>
                <a:gd name="T60" fmla="*/ 48 w 186"/>
                <a:gd name="T61" fmla="*/ 28 h 50"/>
                <a:gd name="T62" fmla="*/ 40 w 186"/>
                <a:gd name="T63" fmla="*/ 26 h 50"/>
                <a:gd name="T64" fmla="*/ 32 w 186"/>
                <a:gd name="T65" fmla="*/ 24 h 50"/>
                <a:gd name="T66" fmla="*/ 28 w 186"/>
                <a:gd name="T67" fmla="*/ 22 h 50"/>
                <a:gd name="T68" fmla="*/ 22 w 186"/>
                <a:gd name="T69" fmla="*/ 20 h 50"/>
                <a:gd name="T70" fmla="*/ 18 w 186"/>
                <a:gd name="T71" fmla="*/ 20 h 50"/>
                <a:gd name="T72" fmla="*/ 12 w 186"/>
                <a:gd name="T73" fmla="*/ 16 h 50"/>
                <a:gd name="T74" fmla="*/ 6 w 186"/>
                <a:gd name="T75" fmla="*/ 14 h 50"/>
                <a:gd name="T76" fmla="*/ 4 w 186"/>
                <a:gd name="T77" fmla="*/ 10 h 50"/>
                <a:gd name="T78" fmla="*/ 2 w 186"/>
                <a:gd name="T79" fmla="*/ 4 h 50"/>
                <a:gd name="T80" fmla="*/ 0 w 186"/>
                <a:gd name="T81" fmla="*/ 0 h 50"/>
                <a:gd name="T82" fmla="*/ 6 w 186"/>
                <a:gd name="T83" fmla="*/ 4 h 50"/>
                <a:gd name="T84" fmla="*/ 12 w 186"/>
                <a:gd name="T85" fmla="*/ 8 h 50"/>
                <a:gd name="T86" fmla="*/ 18 w 186"/>
                <a:gd name="T87" fmla="*/ 12 h 50"/>
                <a:gd name="T88" fmla="*/ 24 w 186"/>
                <a:gd name="T89" fmla="*/ 16 h 50"/>
                <a:gd name="T90" fmla="*/ 30 w 186"/>
                <a:gd name="T91" fmla="*/ 18 h 50"/>
                <a:gd name="T92" fmla="*/ 38 w 186"/>
                <a:gd name="T93" fmla="*/ 20 h 50"/>
                <a:gd name="T94" fmla="*/ 44 w 186"/>
                <a:gd name="T95" fmla="*/ 22 h 50"/>
                <a:gd name="T96" fmla="*/ 52 w 186"/>
                <a:gd name="T97" fmla="*/ 24 h 50"/>
                <a:gd name="T98" fmla="*/ 60 w 186"/>
                <a:gd name="T99" fmla="*/ 24 h 50"/>
                <a:gd name="T100" fmla="*/ 66 w 186"/>
                <a:gd name="T101" fmla="*/ 24 h 50"/>
                <a:gd name="T102" fmla="*/ 74 w 186"/>
                <a:gd name="T103" fmla="*/ 26 h 50"/>
                <a:gd name="T104" fmla="*/ 82 w 186"/>
                <a:gd name="T105" fmla="*/ 26 h 50"/>
                <a:gd name="T106" fmla="*/ 88 w 186"/>
                <a:gd name="T107" fmla="*/ 28 h 50"/>
                <a:gd name="T108" fmla="*/ 96 w 186"/>
                <a:gd name="T109" fmla="*/ 28 h 50"/>
                <a:gd name="T110" fmla="*/ 104 w 186"/>
                <a:gd name="T111" fmla="*/ 30 h 50"/>
                <a:gd name="T112" fmla="*/ 110 w 186"/>
                <a:gd name="T113" fmla="*/ 32 h 50"/>
                <a:gd name="T114" fmla="*/ 110 w 186"/>
                <a:gd name="T115" fmla="*/ 32 h 50"/>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86"/>
                <a:gd name="T175" fmla="*/ 0 h 50"/>
                <a:gd name="T176" fmla="*/ 186 w 186"/>
                <a:gd name="T177" fmla="*/ 50 h 50"/>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86" h="50">
                  <a:moveTo>
                    <a:pt x="110" y="32"/>
                  </a:moveTo>
                  <a:lnTo>
                    <a:pt x="120" y="34"/>
                  </a:lnTo>
                  <a:lnTo>
                    <a:pt x="128" y="36"/>
                  </a:lnTo>
                  <a:lnTo>
                    <a:pt x="138" y="38"/>
                  </a:lnTo>
                  <a:lnTo>
                    <a:pt x="148" y="40"/>
                  </a:lnTo>
                  <a:lnTo>
                    <a:pt x="158" y="42"/>
                  </a:lnTo>
                  <a:lnTo>
                    <a:pt x="166" y="42"/>
                  </a:lnTo>
                  <a:lnTo>
                    <a:pt x="176" y="44"/>
                  </a:lnTo>
                  <a:lnTo>
                    <a:pt x="186" y="46"/>
                  </a:lnTo>
                  <a:lnTo>
                    <a:pt x="182" y="46"/>
                  </a:lnTo>
                  <a:lnTo>
                    <a:pt x="176" y="46"/>
                  </a:lnTo>
                  <a:lnTo>
                    <a:pt x="172" y="46"/>
                  </a:lnTo>
                  <a:lnTo>
                    <a:pt x="168" y="46"/>
                  </a:lnTo>
                  <a:lnTo>
                    <a:pt x="164" y="46"/>
                  </a:lnTo>
                  <a:lnTo>
                    <a:pt x="160" y="48"/>
                  </a:lnTo>
                  <a:lnTo>
                    <a:pt x="156" y="48"/>
                  </a:lnTo>
                  <a:lnTo>
                    <a:pt x="154" y="50"/>
                  </a:lnTo>
                  <a:lnTo>
                    <a:pt x="146" y="46"/>
                  </a:lnTo>
                  <a:lnTo>
                    <a:pt x="138" y="44"/>
                  </a:lnTo>
                  <a:lnTo>
                    <a:pt x="132" y="42"/>
                  </a:lnTo>
                  <a:lnTo>
                    <a:pt x="124" y="40"/>
                  </a:lnTo>
                  <a:lnTo>
                    <a:pt x="116" y="38"/>
                  </a:lnTo>
                  <a:lnTo>
                    <a:pt x="110" y="36"/>
                  </a:lnTo>
                  <a:lnTo>
                    <a:pt x="102" y="34"/>
                  </a:lnTo>
                  <a:lnTo>
                    <a:pt x="94" y="34"/>
                  </a:lnTo>
                  <a:lnTo>
                    <a:pt x="86" y="32"/>
                  </a:lnTo>
                  <a:lnTo>
                    <a:pt x="78" y="32"/>
                  </a:lnTo>
                  <a:lnTo>
                    <a:pt x="70" y="30"/>
                  </a:lnTo>
                  <a:lnTo>
                    <a:pt x="62" y="30"/>
                  </a:lnTo>
                  <a:lnTo>
                    <a:pt x="56" y="28"/>
                  </a:lnTo>
                  <a:lnTo>
                    <a:pt x="48" y="28"/>
                  </a:lnTo>
                  <a:lnTo>
                    <a:pt x="40" y="26"/>
                  </a:lnTo>
                  <a:lnTo>
                    <a:pt x="32" y="24"/>
                  </a:lnTo>
                  <a:lnTo>
                    <a:pt x="28" y="22"/>
                  </a:lnTo>
                  <a:lnTo>
                    <a:pt x="22" y="20"/>
                  </a:lnTo>
                  <a:lnTo>
                    <a:pt x="18" y="20"/>
                  </a:lnTo>
                  <a:lnTo>
                    <a:pt x="12" y="16"/>
                  </a:lnTo>
                  <a:lnTo>
                    <a:pt x="6" y="14"/>
                  </a:lnTo>
                  <a:lnTo>
                    <a:pt x="4" y="10"/>
                  </a:lnTo>
                  <a:lnTo>
                    <a:pt x="2" y="4"/>
                  </a:lnTo>
                  <a:lnTo>
                    <a:pt x="0" y="0"/>
                  </a:lnTo>
                  <a:lnTo>
                    <a:pt x="6" y="4"/>
                  </a:lnTo>
                  <a:lnTo>
                    <a:pt x="12" y="8"/>
                  </a:lnTo>
                  <a:lnTo>
                    <a:pt x="18" y="12"/>
                  </a:lnTo>
                  <a:lnTo>
                    <a:pt x="24" y="16"/>
                  </a:lnTo>
                  <a:lnTo>
                    <a:pt x="30" y="18"/>
                  </a:lnTo>
                  <a:lnTo>
                    <a:pt x="38" y="20"/>
                  </a:lnTo>
                  <a:lnTo>
                    <a:pt x="44" y="22"/>
                  </a:lnTo>
                  <a:lnTo>
                    <a:pt x="52" y="24"/>
                  </a:lnTo>
                  <a:lnTo>
                    <a:pt x="60" y="24"/>
                  </a:lnTo>
                  <a:lnTo>
                    <a:pt x="66" y="24"/>
                  </a:lnTo>
                  <a:lnTo>
                    <a:pt x="74" y="26"/>
                  </a:lnTo>
                  <a:lnTo>
                    <a:pt x="82" y="26"/>
                  </a:lnTo>
                  <a:lnTo>
                    <a:pt x="88" y="28"/>
                  </a:lnTo>
                  <a:lnTo>
                    <a:pt x="96" y="28"/>
                  </a:lnTo>
                  <a:lnTo>
                    <a:pt x="104" y="30"/>
                  </a:lnTo>
                  <a:lnTo>
                    <a:pt x="110" y="32"/>
                  </a:lnTo>
                  <a:close/>
                </a:path>
              </a:pathLst>
            </a:custGeom>
            <a:solidFill>
              <a:srgbClr val="C44400"/>
            </a:solidFill>
            <a:ln w="9525">
              <a:noFill/>
              <a:round/>
              <a:headEnd/>
              <a:tailEnd/>
            </a:ln>
          </p:spPr>
          <p:txBody>
            <a:bodyPr>
              <a:prstTxWarp prst="textNoShape">
                <a:avLst/>
              </a:prstTxWarp>
            </a:bodyPr>
            <a:lstStyle/>
            <a:p>
              <a:endParaRPr lang="en-US"/>
            </a:p>
          </p:txBody>
        </p:sp>
        <p:sp>
          <p:nvSpPr>
            <p:cNvPr id="32798" name="Freeform 22"/>
            <p:cNvSpPr>
              <a:spLocks/>
            </p:cNvSpPr>
            <p:nvPr/>
          </p:nvSpPr>
          <p:spPr bwMode="auto">
            <a:xfrm>
              <a:off x="1665" y="3360"/>
              <a:ext cx="140" cy="18"/>
            </a:xfrm>
            <a:custGeom>
              <a:avLst/>
              <a:gdLst>
                <a:gd name="T0" fmla="*/ 140 w 140"/>
                <a:gd name="T1" fmla="*/ 10 h 18"/>
                <a:gd name="T2" fmla="*/ 134 w 140"/>
                <a:gd name="T3" fmla="*/ 14 h 18"/>
                <a:gd name="T4" fmla="*/ 128 w 140"/>
                <a:gd name="T5" fmla="*/ 16 h 18"/>
                <a:gd name="T6" fmla="*/ 120 w 140"/>
                <a:gd name="T7" fmla="*/ 18 h 18"/>
                <a:gd name="T8" fmla="*/ 112 w 140"/>
                <a:gd name="T9" fmla="*/ 18 h 18"/>
                <a:gd name="T10" fmla="*/ 104 w 140"/>
                <a:gd name="T11" fmla="*/ 18 h 18"/>
                <a:gd name="T12" fmla="*/ 96 w 140"/>
                <a:gd name="T13" fmla="*/ 16 h 18"/>
                <a:gd name="T14" fmla="*/ 88 w 140"/>
                <a:gd name="T15" fmla="*/ 14 h 18"/>
                <a:gd name="T16" fmla="*/ 82 w 140"/>
                <a:gd name="T17" fmla="*/ 14 h 18"/>
                <a:gd name="T18" fmla="*/ 70 w 140"/>
                <a:gd name="T19" fmla="*/ 12 h 18"/>
                <a:gd name="T20" fmla="*/ 60 w 140"/>
                <a:gd name="T21" fmla="*/ 12 h 18"/>
                <a:gd name="T22" fmla="*/ 50 w 140"/>
                <a:gd name="T23" fmla="*/ 12 h 18"/>
                <a:gd name="T24" fmla="*/ 40 w 140"/>
                <a:gd name="T25" fmla="*/ 10 h 18"/>
                <a:gd name="T26" fmla="*/ 28 w 140"/>
                <a:gd name="T27" fmla="*/ 10 h 18"/>
                <a:gd name="T28" fmla="*/ 18 w 140"/>
                <a:gd name="T29" fmla="*/ 8 h 18"/>
                <a:gd name="T30" fmla="*/ 8 w 140"/>
                <a:gd name="T31" fmla="*/ 4 h 18"/>
                <a:gd name="T32" fmla="*/ 0 w 140"/>
                <a:gd name="T33" fmla="*/ 0 h 18"/>
                <a:gd name="T34" fmla="*/ 8 w 140"/>
                <a:gd name="T35" fmla="*/ 2 h 18"/>
                <a:gd name="T36" fmla="*/ 18 w 140"/>
                <a:gd name="T37" fmla="*/ 2 h 18"/>
                <a:gd name="T38" fmla="*/ 26 w 140"/>
                <a:gd name="T39" fmla="*/ 4 h 18"/>
                <a:gd name="T40" fmla="*/ 34 w 140"/>
                <a:gd name="T41" fmla="*/ 4 h 18"/>
                <a:gd name="T42" fmla="*/ 44 w 140"/>
                <a:gd name="T43" fmla="*/ 4 h 18"/>
                <a:gd name="T44" fmla="*/ 52 w 140"/>
                <a:gd name="T45" fmla="*/ 4 h 18"/>
                <a:gd name="T46" fmla="*/ 62 w 140"/>
                <a:gd name="T47" fmla="*/ 4 h 18"/>
                <a:gd name="T48" fmla="*/ 70 w 140"/>
                <a:gd name="T49" fmla="*/ 4 h 18"/>
                <a:gd name="T50" fmla="*/ 80 w 140"/>
                <a:gd name="T51" fmla="*/ 4 h 18"/>
                <a:gd name="T52" fmla="*/ 88 w 140"/>
                <a:gd name="T53" fmla="*/ 4 h 18"/>
                <a:gd name="T54" fmla="*/ 96 w 140"/>
                <a:gd name="T55" fmla="*/ 6 h 18"/>
                <a:gd name="T56" fmla="*/ 106 w 140"/>
                <a:gd name="T57" fmla="*/ 6 h 18"/>
                <a:gd name="T58" fmla="*/ 114 w 140"/>
                <a:gd name="T59" fmla="*/ 6 h 18"/>
                <a:gd name="T60" fmla="*/ 124 w 140"/>
                <a:gd name="T61" fmla="*/ 8 h 18"/>
                <a:gd name="T62" fmla="*/ 132 w 140"/>
                <a:gd name="T63" fmla="*/ 8 h 18"/>
                <a:gd name="T64" fmla="*/ 140 w 140"/>
                <a:gd name="T65" fmla="*/ 10 h 18"/>
                <a:gd name="T66" fmla="*/ 140 w 140"/>
                <a:gd name="T67" fmla="*/ 10 h 1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40"/>
                <a:gd name="T103" fmla="*/ 0 h 18"/>
                <a:gd name="T104" fmla="*/ 140 w 140"/>
                <a:gd name="T105" fmla="*/ 18 h 1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40" h="18">
                  <a:moveTo>
                    <a:pt x="140" y="10"/>
                  </a:moveTo>
                  <a:lnTo>
                    <a:pt x="134" y="14"/>
                  </a:lnTo>
                  <a:lnTo>
                    <a:pt x="128" y="16"/>
                  </a:lnTo>
                  <a:lnTo>
                    <a:pt x="120" y="18"/>
                  </a:lnTo>
                  <a:lnTo>
                    <a:pt x="112" y="18"/>
                  </a:lnTo>
                  <a:lnTo>
                    <a:pt x="104" y="18"/>
                  </a:lnTo>
                  <a:lnTo>
                    <a:pt x="96" y="16"/>
                  </a:lnTo>
                  <a:lnTo>
                    <a:pt x="88" y="14"/>
                  </a:lnTo>
                  <a:lnTo>
                    <a:pt x="82" y="14"/>
                  </a:lnTo>
                  <a:lnTo>
                    <a:pt x="70" y="12"/>
                  </a:lnTo>
                  <a:lnTo>
                    <a:pt x="60" y="12"/>
                  </a:lnTo>
                  <a:lnTo>
                    <a:pt x="50" y="12"/>
                  </a:lnTo>
                  <a:lnTo>
                    <a:pt x="40" y="10"/>
                  </a:lnTo>
                  <a:lnTo>
                    <a:pt x="28" y="10"/>
                  </a:lnTo>
                  <a:lnTo>
                    <a:pt x="18" y="8"/>
                  </a:lnTo>
                  <a:lnTo>
                    <a:pt x="8" y="4"/>
                  </a:lnTo>
                  <a:lnTo>
                    <a:pt x="0" y="0"/>
                  </a:lnTo>
                  <a:lnTo>
                    <a:pt x="8" y="2"/>
                  </a:lnTo>
                  <a:lnTo>
                    <a:pt x="18" y="2"/>
                  </a:lnTo>
                  <a:lnTo>
                    <a:pt x="26" y="4"/>
                  </a:lnTo>
                  <a:lnTo>
                    <a:pt x="34" y="4"/>
                  </a:lnTo>
                  <a:lnTo>
                    <a:pt x="44" y="4"/>
                  </a:lnTo>
                  <a:lnTo>
                    <a:pt x="52" y="4"/>
                  </a:lnTo>
                  <a:lnTo>
                    <a:pt x="62" y="4"/>
                  </a:lnTo>
                  <a:lnTo>
                    <a:pt x="70" y="4"/>
                  </a:lnTo>
                  <a:lnTo>
                    <a:pt x="80" y="4"/>
                  </a:lnTo>
                  <a:lnTo>
                    <a:pt x="88" y="4"/>
                  </a:lnTo>
                  <a:lnTo>
                    <a:pt x="96" y="6"/>
                  </a:lnTo>
                  <a:lnTo>
                    <a:pt x="106" y="6"/>
                  </a:lnTo>
                  <a:lnTo>
                    <a:pt x="114" y="6"/>
                  </a:lnTo>
                  <a:lnTo>
                    <a:pt x="124" y="8"/>
                  </a:lnTo>
                  <a:lnTo>
                    <a:pt x="132" y="8"/>
                  </a:lnTo>
                  <a:lnTo>
                    <a:pt x="140" y="10"/>
                  </a:lnTo>
                  <a:close/>
                </a:path>
              </a:pathLst>
            </a:custGeom>
            <a:solidFill>
              <a:srgbClr val="CE4F00"/>
            </a:solidFill>
            <a:ln w="9525">
              <a:noFill/>
              <a:round/>
              <a:headEnd/>
              <a:tailEnd/>
            </a:ln>
          </p:spPr>
          <p:txBody>
            <a:bodyPr>
              <a:prstTxWarp prst="textNoShape">
                <a:avLst/>
              </a:prstTxWarp>
            </a:bodyPr>
            <a:lstStyle/>
            <a:p>
              <a:endParaRPr lang="en-US"/>
            </a:p>
          </p:txBody>
        </p:sp>
        <p:sp>
          <p:nvSpPr>
            <p:cNvPr id="32799" name="Freeform 23"/>
            <p:cNvSpPr>
              <a:spLocks/>
            </p:cNvSpPr>
            <p:nvPr/>
          </p:nvSpPr>
          <p:spPr bwMode="auto">
            <a:xfrm>
              <a:off x="1609" y="2448"/>
              <a:ext cx="32" cy="30"/>
            </a:xfrm>
            <a:custGeom>
              <a:avLst/>
              <a:gdLst>
                <a:gd name="T0" fmla="*/ 16 w 32"/>
                <a:gd name="T1" fmla="*/ 30 h 30"/>
                <a:gd name="T2" fmla="*/ 22 w 32"/>
                <a:gd name="T3" fmla="*/ 28 h 30"/>
                <a:gd name="T4" fmla="*/ 28 w 32"/>
                <a:gd name="T5" fmla="*/ 26 h 30"/>
                <a:gd name="T6" fmla="*/ 30 w 32"/>
                <a:gd name="T7" fmla="*/ 20 h 30"/>
                <a:gd name="T8" fmla="*/ 32 w 32"/>
                <a:gd name="T9" fmla="*/ 14 h 30"/>
                <a:gd name="T10" fmla="*/ 30 w 32"/>
                <a:gd name="T11" fmla="*/ 8 h 30"/>
                <a:gd name="T12" fmla="*/ 28 w 32"/>
                <a:gd name="T13" fmla="*/ 4 h 30"/>
                <a:gd name="T14" fmla="*/ 22 w 32"/>
                <a:gd name="T15" fmla="*/ 0 h 30"/>
                <a:gd name="T16" fmla="*/ 16 w 32"/>
                <a:gd name="T17" fmla="*/ 0 h 30"/>
                <a:gd name="T18" fmla="*/ 10 w 32"/>
                <a:gd name="T19" fmla="*/ 0 h 30"/>
                <a:gd name="T20" fmla="*/ 6 w 32"/>
                <a:gd name="T21" fmla="*/ 4 h 30"/>
                <a:gd name="T22" fmla="*/ 2 w 32"/>
                <a:gd name="T23" fmla="*/ 8 h 30"/>
                <a:gd name="T24" fmla="*/ 0 w 32"/>
                <a:gd name="T25" fmla="*/ 14 h 30"/>
                <a:gd name="T26" fmla="*/ 2 w 32"/>
                <a:gd name="T27" fmla="*/ 20 h 30"/>
                <a:gd name="T28" fmla="*/ 6 w 32"/>
                <a:gd name="T29" fmla="*/ 26 h 30"/>
                <a:gd name="T30" fmla="*/ 10 w 32"/>
                <a:gd name="T31" fmla="*/ 28 h 30"/>
                <a:gd name="T32" fmla="*/ 16 w 32"/>
                <a:gd name="T33" fmla="*/ 30 h 30"/>
                <a:gd name="T34" fmla="*/ 16 w 32"/>
                <a:gd name="T35" fmla="*/ 30 h 3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2"/>
                <a:gd name="T55" fmla="*/ 0 h 30"/>
                <a:gd name="T56" fmla="*/ 32 w 32"/>
                <a:gd name="T57" fmla="*/ 30 h 30"/>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2" h="30">
                  <a:moveTo>
                    <a:pt x="16" y="30"/>
                  </a:moveTo>
                  <a:lnTo>
                    <a:pt x="22" y="28"/>
                  </a:lnTo>
                  <a:lnTo>
                    <a:pt x="28" y="26"/>
                  </a:lnTo>
                  <a:lnTo>
                    <a:pt x="30" y="20"/>
                  </a:lnTo>
                  <a:lnTo>
                    <a:pt x="32" y="14"/>
                  </a:lnTo>
                  <a:lnTo>
                    <a:pt x="30" y="8"/>
                  </a:lnTo>
                  <a:lnTo>
                    <a:pt x="28" y="4"/>
                  </a:lnTo>
                  <a:lnTo>
                    <a:pt x="22" y="0"/>
                  </a:lnTo>
                  <a:lnTo>
                    <a:pt x="16" y="0"/>
                  </a:lnTo>
                  <a:lnTo>
                    <a:pt x="10" y="0"/>
                  </a:lnTo>
                  <a:lnTo>
                    <a:pt x="6" y="4"/>
                  </a:lnTo>
                  <a:lnTo>
                    <a:pt x="2" y="8"/>
                  </a:lnTo>
                  <a:lnTo>
                    <a:pt x="0" y="14"/>
                  </a:lnTo>
                  <a:lnTo>
                    <a:pt x="2" y="20"/>
                  </a:lnTo>
                  <a:lnTo>
                    <a:pt x="6" y="26"/>
                  </a:lnTo>
                  <a:lnTo>
                    <a:pt x="10" y="28"/>
                  </a:lnTo>
                  <a:lnTo>
                    <a:pt x="16" y="30"/>
                  </a:lnTo>
                  <a:close/>
                </a:path>
              </a:pathLst>
            </a:custGeom>
            <a:solidFill>
              <a:srgbClr val="FFFF00"/>
            </a:solidFill>
            <a:ln w="9525">
              <a:noFill/>
              <a:round/>
              <a:headEnd/>
              <a:tailEnd/>
            </a:ln>
          </p:spPr>
          <p:txBody>
            <a:bodyPr>
              <a:prstTxWarp prst="textNoShape">
                <a:avLst/>
              </a:prstTxWarp>
            </a:bodyPr>
            <a:lstStyle/>
            <a:p>
              <a:endParaRPr lang="en-US"/>
            </a:p>
          </p:txBody>
        </p:sp>
        <p:sp>
          <p:nvSpPr>
            <p:cNvPr id="32800" name="Freeform 24"/>
            <p:cNvSpPr>
              <a:spLocks/>
            </p:cNvSpPr>
            <p:nvPr/>
          </p:nvSpPr>
          <p:spPr bwMode="auto">
            <a:xfrm>
              <a:off x="1621" y="2456"/>
              <a:ext cx="12" cy="14"/>
            </a:xfrm>
            <a:custGeom>
              <a:avLst/>
              <a:gdLst>
                <a:gd name="T0" fmla="*/ 6 w 12"/>
                <a:gd name="T1" fmla="*/ 14 h 14"/>
                <a:gd name="T2" fmla="*/ 8 w 12"/>
                <a:gd name="T3" fmla="*/ 14 h 14"/>
                <a:gd name="T4" fmla="*/ 12 w 12"/>
                <a:gd name="T5" fmla="*/ 12 h 14"/>
                <a:gd name="T6" fmla="*/ 12 w 12"/>
                <a:gd name="T7" fmla="*/ 10 h 14"/>
                <a:gd name="T8" fmla="*/ 12 w 12"/>
                <a:gd name="T9" fmla="*/ 6 h 14"/>
                <a:gd name="T10" fmla="*/ 12 w 12"/>
                <a:gd name="T11" fmla="*/ 4 h 14"/>
                <a:gd name="T12" fmla="*/ 12 w 12"/>
                <a:gd name="T13" fmla="*/ 2 h 14"/>
                <a:gd name="T14" fmla="*/ 8 w 12"/>
                <a:gd name="T15" fmla="*/ 0 h 14"/>
                <a:gd name="T16" fmla="*/ 6 w 12"/>
                <a:gd name="T17" fmla="*/ 0 h 14"/>
                <a:gd name="T18" fmla="*/ 4 w 12"/>
                <a:gd name="T19" fmla="*/ 0 h 14"/>
                <a:gd name="T20" fmla="*/ 2 w 12"/>
                <a:gd name="T21" fmla="*/ 2 h 14"/>
                <a:gd name="T22" fmla="*/ 0 w 12"/>
                <a:gd name="T23" fmla="*/ 4 h 14"/>
                <a:gd name="T24" fmla="*/ 0 w 12"/>
                <a:gd name="T25" fmla="*/ 6 h 14"/>
                <a:gd name="T26" fmla="*/ 0 w 12"/>
                <a:gd name="T27" fmla="*/ 10 h 14"/>
                <a:gd name="T28" fmla="*/ 2 w 12"/>
                <a:gd name="T29" fmla="*/ 12 h 14"/>
                <a:gd name="T30" fmla="*/ 4 w 12"/>
                <a:gd name="T31" fmla="*/ 14 h 14"/>
                <a:gd name="T32" fmla="*/ 6 w 12"/>
                <a:gd name="T33" fmla="*/ 14 h 14"/>
                <a:gd name="T34" fmla="*/ 6 w 12"/>
                <a:gd name="T35" fmla="*/ 14 h 1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
                <a:gd name="T55" fmla="*/ 0 h 14"/>
                <a:gd name="T56" fmla="*/ 12 w 12"/>
                <a:gd name="T57" fmla="*/ 14 h 1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 h="14">
                  <a:moveTo>
                    <a:pt x="6" y="14"/>
                  </a:moveTo>
                  <a:lnTo>
                    <a:pt x="8" y="14"/>
                  </a:lnTo>
                  <a:lnTo>
                    <a:pt x="12" y="12"/>
                  </a:lnTo>
                  <a:lnTo>
                    <a:pt x="12" y="10"/>
                  </a:lnTo>
                  <a:lnTo>
                    <a:pt x="12" y="6"/>
                  </a:lnTo>
                  <a:lnTo>
                    <a:pt x="12" y="4"/>
                  </a:lnTo>
                  <a:lnTo>
                    <a:pt x="12" y="2"/>
                  </a:lnTo>
                  <a:lnTo>
                    <a:pt x="8" y="0"/>
                  </a:lnTo>
                  <a:lnTo>
                    <a:pt x="6" y="0"/>
                  </a:lnTo>
                  <a:lnTo>
                    <a:pt x="4" y="0"/>
                  </a:lnTo>
                  <a:lnTo>
                    <a:pt x="2" y="2"/>
                  </a:lnTo>
                  <a:lnTo>
                    <a:pt x="0" y="4"/>
                  </a:lnTo>
                  <a:lnTo>
                    <a:pt x="0" y="6"/>
                  </a:lnTo>
                  <a:lnTo>
                    <a:pt x="0" y="10"/>
                  </a:lnTo>
                  <a:lnTo>
                    <a:pt x="2" y="12"/>
                  </a:lnTo>
                  <a:lnTo>
                    <a:pt x="4" y="14"/>
                  </a:lnTo>
                  <a:lnTo>
                    <a:pt x="6" y="14"/>
                  </a:lnTo>
                  <a:close/>
                </a:path>
              </a:pathLst>
            </a:custGeom>
            <a:solidFill>
              <a:srgbClr val="000000"/>
            </a:solidFill>
            <a:ln w="9525">
              <a:noFill/>
              <a:round/>
              <a:headEnd/>
              <a:tailEnd/>
            </a:ln>
          </p:spPr>
          <p:txBody>
            <a:bodyPr>
              <a:prstTxWarp prst="textNoShape">
                <a:avLst/>
              </a:prstTxWarp>
            </a:bodyPr>
            <a:lstStyle/>
            <a:p>
              <a:endParaRPr lang="en-US"/>
            </a:p>
          </p:txBody>
        </p:sp>
        <p:sp>
          <p:nvSpPr>
            <p:cNvPr id="32801" name="Freeform 25"/>
            <p:cNvSpPr>
              <a:spLocks/>
            </p:cNvSpPr>
            <p:nvPr/>
          </p:nvSpPr>
          <p:spPr bwMode="auto">
            <a:xfrm>
              <a:off x="1501" y="2390"/>
              <a:ext cx="144" cy="114"/>
            </a:xfrm>
            <a:custGeom>
              <a:avLst/>
              <a:gdLst>
                <a:gd name="T0" fmla="*/ 142 w 144"/>
                <a:gd name="T1" fmla="*/ 26 h 114"/>
                <a:gd name="T2" fmla="*/ 134 w 144"/>
                <a:gd name="T3" fmla="*/ 26 h 114"/>
                <a:gd name="T4" fmla="*/ 122 w 144"/>
                <a:gd name="T5" fmla="*/ 28 h 114"/>
                <a:gd name="T6" fmla="*/ 106 w 144"/>
                <a:gd name="T7" fmla="*/ 30 h 114"/>
                <a:gd name="T8" fmla="*/ 62 w 144"/>
                <a:gd name="T9" fmla="*/ 54 h 114"/>
                <a:gd name="T10" fmla="*/ 60 w 144"/>
                <a:gd name="T11" fmla="*/ 60 h 114"/>
                <a:gd name="T12" fmla="*/ 56 w 144"/>
                <a:gd name="T13" fmla="*/ 74 h 114"/>
                <a:gd name="T14" fmla="*/ 48 w 144"/>
                <a:gd name="T15" fmla="*/ 88 h 114"/>
                <a:gd name="T16" fmla="*/ 44 w 144"/>
                <a:gd name="T17" fmla="*/ 96 h 114"/>
                <a:gd name="T18" fmla="*/ 40 w 144"/>
                <a:gd name="T19" fmla="*/ 98 h 114"/>
                <a:gd name="T20" fmla="*/ 34 w 144"/>
                <a:gd name="T21" fmla="*/ 100 h 114"/>
                <a:gd name="T22" fmla="*/ 24 w 144"/>
                <a:gd name="T23" fmla="*/ 104 h 114"/>
                <a:gd name="T24" fmla="*/ 14 w 144"/>
                <a:gd name="T25" fmla="*/ 110 h 114"/>
                <a:gd name="T26" fmla="*/ 10 w 144"/>
                <a:gd name="T27" fmla="*/ 112 h 114"/>
                <a:gd name="T28" fmla="*/ 4 w 144"/>
                <a:gd name="T29" fmla="*/ 114 h 114"/>
                <a:gd name="T30" fmla="*/ 0 w 144"/>
                <a:gd name="T31" fmla="*/ 110 h 114"/>
                <a:gd name="T32" fmla="*/ 8 w 144"/>
                <a:gd name="T33" fmla="*/ 96 h 114"/>
                <a:gd name="T34" fmla="*/ 12 w 144"/>
                <a:gd name="T35" fmla="*/ 92 h 114"/>
                <a:gd name="T36" fmla="*/ 20 w 144"/>
                <a:gd name="T37" fmla="*/ 80 h 114"/>
                <a:gd name="T38" fmla="*/ 26 w 144"/>
                <a:gd name="T39" fmla="*/ 70 h 114"/>
                <a:gd name="T40" fmla="*/ 22 w 144"/>
                <a:gd name="T41" fmla="*/ 66 h 114"/>
                <a:gd name="T42" fmla="*/ 18 w 144"/>
                <a:gd name="T43" fmla="*/ 66 h 114"/>
                <a:gd name="T44" fmla="*/ 10 w 144"/>
                <a:gd name="T45" fmla="*/ 66 h 114"/>
                <a:gd name="T46" fmla="*/ 10 w 144"/>
                <a:gd name="T47" fmla="*/ 64 h 114"/>
                <a:gd name="T48" fmla="*/ 20 w 144"/>
                <a:gd name="T49" fmla="*/ 52 h 114"/>
                <a:gd name="T50" fmla="*/ 28 w 144"/>
                <a:gd name="T51" fmla="*/ 50 h 114"/>
                <a:gd name="T52" fmla="*/ 44 w 144"/>
                <a:gd name="T53" fmla="*/ 44 h 114"/>
                <a:gd name="T54" fmla="*/ 56 w 144"/>
                <a:gd name="T55" fmla="*/ 38 h 114"/>
                <a:gd name="T56" fmla="*/ 52 w 144"/>
                <a:gd name="T57" fmla="*/ 32 h 114"/>
                <a:gd name="T58" fmla="*/ 52 w 144"/>
                <a:gd name="T59" fmla="*/ 30 h 114"/>
                <a:gd name="T60" fmla="*/ 50 w 144"/>
                <a:gd name="T61" fmla="*/ 28 h 114"/>
                <a:gd name="T62" fmla="*/ 54 w 144"/>
                <a:gd name="T63" fmla="*/ 26 h 114"/>
                <a:gd name="T64" fmla="*/ 72 w 144"/>
                <a:gd name="T65" fmla="*/ 26 h 114"/>
                <a:gd name="T66" fmla="*/ 76 w 144"/>
                <a:gd name="T67" fmla="*/ 24 h 114"/>
                <a:gd name="T68" fmla="*/ 86 w 144"/>
                <a:gd name="T69" fmla="*/ 18 h 114"/>
                <a:gd name="T70" fmla="*/ 92 w 144"/>
                <a:gd name="T71" fmla="*/ 14 h 114"/>
                <a:gd name="T72" fmla="*/ 84 w 144"/>
                <a:gd name="T73" fmla="*/ 10 h 114"/>
                <a:gd name="T74" fmla="*/ 84 w 144"/>
                <a:gd name="T75" fmla="*/ 8 h 114"/>
                <a:gd name="T76" fmla="*/ 86 w 144"/>
                <a:gd name="T77" fmla="*/ 6 h 114"/>
                <a:gd name="T78" fmla="*/ 92 w 144"/>
                <a:gd name="T79" fmla="*/ 6 h 114"/>
                <a:gd name="T80" fmla="*/ 106 w 144"/>
                <a:gd name="T81" fmla="*/ 10 h 114"/>
                <a:gd name="T82" fmla="*/ 112 w 144"/>
                <a:gd name="T83" fmla="*/ 10 h 114"/>
                <a:gd name="T84" fmla="*/ 120 w 144"/>
                <a:gd name="T85" fmla="*/ 12 h 114"/>
                <a:gd name="T86" fmla="*/ 130 w 144"/>
                <a:gd name="T87" fmla="*/ 10 h 114"/>
                <a:gd name="T88" fmla="*/ 134 w 144"/>
                <a:gd name="T89" fmla="*/ 4 h 114"/>
                <a:gd name="T90" fmla="*/ 140 w 144"/>
                <a:gd name="T91" fmla="*/ 0 h 114"/>
                <a:gd name="T92" fmla="*/ 144 w 144"/>
                <a:gd name="T93" fmla="*/ 26 h 114"/>
                <a:gd name="T94" fmla="*/ 144 w 144"/>
                <a:gd name="T95" fmla="*/ 26 h 11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44"/>
                <a:gd name="T145" fmla="*/ 0 h 114"/>
                <a:gd name="T146" fmla="*/ 144 w 144"/>
                <a:gd name="T147" fmla="*/ 114 h 11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44" h="114">
                  <a:moveTo>
                    <a:pt x="144" y="26"/>
                  </a:moveTo>
                  <a:lnTo>
                    <a:pt x="142" y="26"/>
                  </a:lnTo>
                  <a:lnTo>
                    <a:pt x="140" y="26"/>
                  </a:lnTo>
                  <a:lnTo>
                    <a:pt x="134" y="26"/>
                  </a:lnTo>
                  <a:lnTo>
                    <a:pt x="128" y="26"/>
                  </a:lnTo>
                  <a:lnTo>
                    <a:pt x="122" y="28"/>
                  </a:lnTo>
                  <a:lnTo>
                    <a:pt x="114" y="28"/>
                  </a:lnTo>
                  <a:lnTo>
                    <a:pt x="106" y="30"/>
                  </a:lnTo>
                  <a:lnTo>
                    <a:pt x="98" y="34"/>
                  </a:lnTo>
                  <a:lnTo>
                    <a:pt x="62" y="54"/>
                  </a:lnTo>
                  <a:lnTo>
                    <a:pt x="60" y="56"/>
                  </a:lnTo>
                  <a:lnTo>
                    <a:pt x="60" y="60"/>
                  </a:lnTo>
                  <a:lnTo>
                    <a:pt x="58" y="66"/>
                  </a:lnTo>
                  <a:lnTo>
                    <a:pt x="56" y="74"/>
                  </a:lnTo>
                  <a:lnTo>
                    <a:pt x="52" y="82"/>
                  </a:lnTo>
                  <a:lnTo>
                    <a:pt x="48" y="88"/>
                  </a:lnTo>
                  <a:lnTo>
                    <a:pt x="46" y="94"/>
                  </a:lnTo>
                  <a:lnTo>
                    <a:pt x="44" y="96"/>
                  </a:lnTo>
                  <a:lnTo>
                    <a:pt x="42" y="96"/>
                  </a:lnTo>
                  <a:lnTo>
                    <a:pt x="40" y="98"/>
                  </a:lnTo>
                  <a:lnTo>
                    <a:pt x="38" y="98"/>
                  </a:lnTo>
                  <a:lnTo>
                    <a:pt x="34" y="100"/>
                  </a:lnTo>
                  <a:lnTo>
                    <a:pt x="28" y="102"/>
                  </a:lnTo>
                  <a:lnTo>
                    <a:pt x="24" y="104"/>
                  </a:lnTo>
                  <a:lnTo>
                    <a:pt x="18" y="106"/>
                  </a:lnTo>
                  <a:lnTo>
                    <a:pt x="14" y="110"/>
                  </a:lnTo>
                  <a:lnTo>
                    <a:pt x="12" y="112"/>
                  </a:lnTo>
                  <a:lnTo>
                    <a:pt x="10" y="112"/>
                  </a:lnTo>
                  <a:lnTo>
                    <a:pt x="6" y="114"/>
                  </a:lnTo>
                  <a:lnTo>
                    <a:pt x="4" y="114"/>
                  </a:lnTo>
                  <a:lnTo>
                    <a:pt x="0" y="112"/>
                  </a:lnTo>
                  <a:lnTo>
                    <a:pt x="0" y="110"/>
                  </a:lnTo>
                  <a:lnTo>
                    <a:pt x="2" y="104"/>
                  </a:lnTo>
                  <a:lnTo>
                    <a:pt x="8" y="96"/>
                  </a:lnTo>
                  <a:lnTo>
                    <a:pt x="12" y="92"/>
                  </a:lnTo>
                  <a:lnTo>
                    <a:pt x="16" y="86"/>
                  </a:lnTo>
                  <a:lnTo>
                    <a:pt x="20" y="80"/>
                  </a:lnTo>
                  <a:lnTo>
                    <a:pt x="24" y="74"/>
                  </a:lnTo>
                  <a:lnTo>
                    <a:pt x="26" y="70"/>
                  </a:lnTo>
                  <a:lnTo>
                    <a:pt x="26" y="66"/>
                  </a:lnTo>
                  <a:lnTo>
                    <a:pt x="22" y="66"/>
                  </a:lnTo>
                  <a:lnTo>
                    <a:pt x="20" y="66"/>
                  </a:lnTo>
                  <a:lnTo>
                    <a:pt x="18" y="66"/>
                  </a:lnTo>
                  <a:lnTo>
                    <a:pt x="14" y="68"/>
                  </a:lnTo>
                  <a:lnTo>
                    <a:pt x="10" y="66"/>
                  </a:lnTo>
                  <a:lnTo>
                    <a:pt x="8" y="66"/>
                  </a:lnTo>
                  <a:lnTo>
                    <a:pt x="10" y="64"/>
                  </a:lnTo>
                  <a:lnTo>
                    <a:pt x="12" y="60"/>
                  </a:lnTo>
                  <a:lnTo>
                    <a:pt x="20" y="52"/>
                  </a:lnTo>
                  <a:lnTo>
                    <a:pt x="22" y="52"/>
                  </a:lnTo>
                  <a:lnTo>
                    <a:pt x="28" y="50"/>
                  </a:lnTo>
                  <a:lnTo>
                    <a:pt x="34" y="48"/>
                  </a:lnTo>
                  <a:lnTo>
                    <a:pt x="44" y="44"/>
                  </a:lnTo>
                  <a:lnTo>
                    <a:pt x="50" y="40"/>
                  </a:lnTo>
                  <a:lnTo>
                    <a:pt x="56" y="38"/>
                  </a:lnTo>
                  <a:lnTo>
                    <a:pt x="56" y="34"/>
                  </a:lnTo>
                  <a:lnTo>
                    <a:pt x="52" y="32"/>
                  </a:lnTo>
                  <a:lnTo>
                    <a:pt x="52" y="30"/>
                  </a:lnTo>
                  <a:lnTo>
                    <a:pt x="50" y="30"/>
                  </a:lnTo>
                  <a:lnTo>
                    <a:pt x="50" y="28"/>
                  </a:lnTo>
                  <a:lnTo>
                    <a:pt x="52" y="28"/>
                  </a:lnTo>
                  <a:lnTo>
                    <a:pt x="54" y="26"/>
                  </a:lnTo>
                  <a:lnTo>
                    <a:pt x="60" y="26"/>
                  </a:lnTo>
                  <a:lnTo>
                    <a:pt x="72" y="26"/>
                  </a:lnTo>
                  <a:lnTo>
                    <a:pt x="76" y="24"/>
                  </a:lnTo>
                  <a:lnTo>
                    <a:pt x="82" y="22"/>
                  </a:lnTo>
                  <a:lnTo>
                    <a:pt x="86" y="18"/>
                  </a:lnTo>
                  <a:lnTo>
                    <a:pt x="90" y="16"/>
                  </a:lnTo>
                  <a:lnTo>
                    <a:pt x="92" y="14"/>
                  </a:lnTo>
                  <a:lnTo>
                    <a:pt x="90" y="10"/>
                  </a:lnTo>
                  <a:lnTo>
                    <a:pt x="84" y="10"/>
                  </a:lnTo>
                  <a:lnTo>
                    <a:pt x="84" y="8"/>
                  </a:lnTo>
                  <a:lnTo>
                    <a:pt x="86" y="6"/>
                  </a:lnTo>
                  <a:lnTo>
                    <a:pt x="88" y="6"/>
                  </a:lnTo>
                  <a:lnTo>
                    <a:pt x="92" y="6"/>
                  </a:lnTo>
                  <a:lnTo>
                    <a:pt x="98" y="6"/>
                  </a:lnTo>
                  <a:lnTo>
                    <a:pt x="106" y="10"/>
                  </a:lnTo>
                  <a:lnTo>
                    <a:pt x="108" y="10"/>
                  </a:lnTo>
                  <a:lnTo>
                    <a:pt x="112" y="10"/>
                  </a:lnTo>
                  <a:lnTo>
                    <a:pt x="116" y="12"/>
                  </a:lnTo>
                  <a:lnTo>
                    <a:pt x="120" y="12"/>
                  </a:lnTo>
                  <a:lnTo>
                    <a:pt x="126" y="12"/>
                  </a:lnTo>
                  <a:lnTo>
                    <a:pt x="130" y="10"/>
                  </a:lnTo>
                  <a:lnTo>
                    <a:pt x="134" y="8"/>
                  </a:lnTo>
                  <a:lnTo>
                    <a:pt x="134" y="4"/>
                  </a:lnTo>
                  <a:lnTo>
                    <a:pt x="136" y="2"/>
                  </a:lnTo>
                  <a:lnTo>
                    <a:pt x="140" y="0"/>
                  </a:lnTo>
                  <a:lnTo>
                    <a:pt x="144" y="6"/>
                  </a:lnTo>
                  <a:lnTo>
                    <a:pt x="144" y="26"/>
                  </a:lnTo>
                  <a:close/>
                </a:path>
              </a:pathLst>
            </a:custGeom>
            <a:solidFill>
              <a:srgbClr val="7F0000"/>
            </a:solidFill>
            <a:ln w="9525">
              <a:noFill/>
              <a:round/>
              <a:headEnd/>
              <a:tailEnd/>
            </a:ln>
          </p:spPr>
          <p:txBody>
            <a:bodyPr>
              <a:prstTxWarp prst="textNoShape">
                <a:avLst/>
              </a:prstTxWarp>
            </a:bodyPr>
            <a:lstStyle/>
            <a:p>
              <a:endParaRPr lang="en-US"/>
            </a:p>
          </p:txBody>
        </p:sp>
        <p:sp>
          <p:nvSpPr>
            <p:cNvPr id="32802" name="Freeform 26"/>
            <p:cNvSpPr>
              <a:spLocks/>
            </p:cNvSpPr>
            <p:nvPr/>
          </p:nvSpPr>
          <p:spPr bwMode="auto">
            <a:xfrm>
              <a:off x="1671" y="2490"/>
              <a:ext cx="52" cy="56"/>
            </a:xfrm>
            <a:custGeom>
              <a:avLst/>
              <a:gdLst>
                <a:gd name="T0" fmla="*/ 48 w 52"/>
                <a:gd name="T1" fmla="*/ 52 h 56"/>
                <a:gd name="T2" fmla="*/ 52 w 52"/>
                <a:gd name="T3" fmla="*/ 44 h 56"/>
                <a:gd name="T4" fmla="*/ 52 w 52"/>
                <a:gd name="T5" fmla="*/ 36 h 56"/>
                <a:gd name="T6" fmla="*/ 50 w 52"/>
                <a:gd name="T7" fmla="*/ 24 h 56"/>
                <a:gd name="T8" fmla="*/ 42 w 52"/>
                <a:gd name="T9" fmla="*/ 14 h 56"/>
                <a:gd name="T10" fmla="*/ 38 w 52"/>
                <a:gd name="T11" fmla="*/ 10 h 56"/>
                <a:gd name="T12" fmla="*/ 34 w 52"/>
                <a:gd name="T13" fmla="*/ 6 h 56"/>
                <a:gd name="T14" fmla="*/ 28 w 52"/>
                <a:gd name="T15" fmla="*/ 4 h 56"/>
                <a:gd name="T16" fmla="*/ 24 w 52"/>
                <a:gd name="T17" fmla="*/ 2 h 56"/>
                <a:gd name="T18" fmla="*/ 18 w 52"/>
                <a:gd name="T19" fmla="*/ 0 h 56"/>
                <a:gd name="T20" fmla="*/ 14 w 52"/>
                <a:gd name="T21" fmla="*/ 2 h 56"/>
                <a:gd name="T22" fmla="*/ 10 w 52"/>
                <a:gd name="T23" fmla="*/ 2 h 56"/>
                <a:gd name="T24" fmla="*/ 6 w 52"/>
                <a:gd name="T25" fmla="*/ 4 h 56"/>
                <a:gd name="T26" fmla="*/ 0 w 52"/>
                <a:gd name="T27" fmla="*/ 12 h 56"/>
                <a:gd name="T28" fmla="*/ 0 w 52"/>
                <a:gd name="T29" fmla="*/ 22 h 56"/>
                <a:gd name="T30" fmla="*/ 4 w 52"/>
                <a:gd name="T31" fmla="*/ 32 h 56"/>
                <a:gd name="T32" fmla="*/ 10 w 52"/>
                <a:gd name="T33" fmla="*/ 42 h 56"/>
                <a:gd name="T34" fmla="*/ 16 w 52"/>
                <a:gd name="T35" fmla="*/ 48 h 56"/>
                <a:gd name="T36" fmla="*/ 20 w 52"/>
                <a:gd name="T37" fmla="*/ 50 h 56"/>
                <a:gd name="T38" fmla="*/ 26 w 52"/>
                <a:gd name="T39" fmla="*/ 54 h 56"/>
                <a:gd name="T40" fmla="*/ 30 w 52"/>
                <a:gd name="T41" fmla="*/ 56 h 56"/>
                <a:gd name="T42" fmla="*/ 34 w 52"/>
                <a:gd name="T43" fmla="*/ 56 h 56"/>
                <a:gd name="T44" fmla="*/ 40 w 52"/>
                <a:gd name="T45" fmla="*/ 56 h 56"/>
                <a:gd name="T46" fmla="*/ 44 w 52"/>
                <a:gd name="T47" fmla="*/ 54 h 56"/>
                <a:gd name="T48" fmla="*/ 48 w 52"/>
                <a:gd name="T49" fmla="*/ 52 h 56"/>
                <a:gd name="T50" fmla="*/ 48 w 52"/>
                <a:gd name="T51" fmla="*/ 52 h 5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2"/>
                <a:gd name="T79" fmla="*/ 0 h 56"/>
                <a:gd name="T80" fmla="*/ 52 w 52"/>
                <a:gd name="T81" fmla="*/ 56 h 5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2" h="56">
                  <a:moveTo>
                    <a:pt x="48" y="52"/>
                  </a:moveTo>
                  <a:lnTo>
                    <a:pt x="52" y="44"/>
                  </a:lnTo>
                  <a:lnTo>
                    <a:pt x="52" y="36"/>
                  </a:lnTo>
                  <a:lnTo>
                    <a:pt x="50" y="24"/>
                  </a:lnTo>
                  <a:lnTo>
                    <a:pt x="42" y="14"/>
                  </a:lnTo>
                  <a:lnTo>
                    <a:pt x="38" y="10"/>
                  </a:lnTo>
                  <a:lnTo>
                    <a:pt x="34" y="6"/>
                  </a:lnTo>
                  <a:lnTo>
                    <a:pt x="28" y="4"/>
                  </a:lnTo>
                  <a:lnTo>
                    <a:pt x="24" y="2"/>
                  </a:lnTo>
                  <a:lnTo>
                    <a:pt x="18" y="0"/>
                  </a:lnTo>
                  <a:lnTo>
                    <a:pt x="14" y="2"/>
                  </a:lnTo>
                  <a:lnTo>
                    <a:pt x="10" y="2"/>
                  </a:lnTo>
                  <a:lnTo>
                    <a:pt x="6" y="4"/>
                  </a:lnTo>
                  <a:lnTo>
                    <a:pt x="0" y="12"/>
                  </a:lnTo>
                  <a:lnTo>
                    <a:pt x="0" y="22"/>
                  </a:lnTo>
                  <a:lnTo>
                    <a:pt x="4" y="32"/>
                  </a:lnTo>
                  <a:lnTo>
                    <a:pt x="10" y="42"/>
                  </a:lnTo>
                  <a:lnTo>
                    <a:pt x="16" y="48"/>
                  </a:lnTo>
                  <a:lnTo>
                    <a:pt x="20" y="50"/>
                  </a:lnTo>
                  <a:lnTo>
                    <a:pt x="26" y="54"/>
                  </a:lnTo>
                  <a:lnTo>
                    <a:pt x="30" y="56"/>
                  </a:lnTo>
                  <a:lnTo>
                    <a:pt x="34" y="56"/>
                  </a:lnTo>
                  <a:lnTo>
                    <a:pt x="40" y="56"/>
                  </a:lnTo>
                  <a:lnTo>
                    <a:pt x="44" y="54"/>
                  </a:lnTo>
                  <a:lnTo>
                    <a:pt x="48" y="52"/>
                  </a:lnTo>
                  <a:close/>
                </a:path>
              </a:pathLst>
            </a:custGeom>
            <a:solidFill>
              <a:srgbClr val="7F0000"/>
            </a:solidFill>
            <a:ln w="9525">
              <a:noFill/>
              <a:round/>
              <a:headEnd/>
              <a:tailEnd/>
            </a:ln>
          </p:spPr>
          <p:txBody>
            <a:bodyPr>
              <a:prstTxWarp prst="textNoShape">
                <a:avLst/>
              </a:prstTxWarp>
            </a:bodyPr>
            <a:lstStyle/>
            <a:p>
              <a:endParaRPr lang="en-US"/>
            </a:p>
          </p:txBody>
        </p:sp>
        <p:sp>
          <p:nvSpPr>
            <p:cNvPr id="32803" name="Freeform 27"/>
            <p:cNvSpPr>
              <a:spLocks/>
            </p:cNvSpPr>
            <p:nvPr/>
          </p:nvSpPr>
          <p:spPr bwMode="auto">
            <a:xfrm>
              <a:off x="1673" y="2492"/>
              <a:ext cx="50" cy="52"/>
            </a:xfrm>
            <a:custGeom>
              <a:avLst/>
              <a:gdLst>
                <a:gd name="T0" fmla="*/ 44 w 50"/>
                <a:gd name="T1" fmla="*/ 48 h 52"/>
                <a:gd name="T2" fmla="*/ 50 w 50"/>
                <a:gd name="T3" fmla="*/ 42 h 52"/>
                <a:gd name="T4" fmla="*/ 50 w 50"/>
                <a:gd name="T5" fmla="*/ 34 h 52"/>
                <a:gd name="T6" fmla="*/ 46 w 50"/>
                <a:gd name="T7" fmla="*/ 22 h 52"/>
                <a:gd name="T8" fmla="*/ 40 w 50"/>
                <a:gd name="T9" fmla="*/ 12 h 52"/>
                <a:gd name="T10" fmla="*/ 36 w 50"/>
                <a:gd name="T11" fmla="*/ 8 h 52"/>
                <a:gd name="T12" fmla="*/ 32 w 50"/>
                <a:gd name="T13" fmla="*/ 4 h 52"/>
                <a:gd name="T14" fmla="*/ 26 w 50"/>
                <a:gd name="T15" fmla="*/ 2 h 52"/>
                <a:gd name="T16" fmla="*/ 22 w 50"/>
                <a:gd name="T17" fmla="*/ 0 h 52"/>
                <a:gd name="T18" fmla="*/ 16 w 50"/>
                <a:gd name="T19" fmla="*/ 0 h 52"/>
                <a:gd name="T20" fmla="*/ 12 w 50"/>
                <a:gd name="T21" fmla="*/ 0 h 52"/>
                <a:gd name="T22" fmla="*/ 8 w 50"/>
                <a:gd name="T23" fmla="*/ 2 h 52"/>
                <a:gd name="T24" fmla="*/ 4 w 50"/>
                <a:gd name="T25" fmla="*/ 4 h 52"/>
                <a:gd name="T26" fmla="*/ 0 w 50"/>
                <a:gd name="T27" fmla="*/ 10 h 52"/>
                <a:gd name="T28" fmla="*/ 0 w 50"/>
                <a:gd name="T29" fmla="*/ 20 h 52"/>
                <a:gd name="T30" fmla="*/ 2 w 50"/>
                <a:gd name="T31" fmla="*/ 30 h 52"/>
                <a:gd name="T32" fmla="*/ 10 w 50"/>
                <a:gd name="T33" fmla="*/ 40 h 52"/>
                <a:gd name="T34" fmla="*/ 14 w 50"/>
                <a:gd name="T35" fmla="*/ 44 h 52"/>
                <a:gd name="T36" fmla="*/ 18 w 50"/>
                <a:gd name="T37" fmla="*/ 48 h 52"/>
                <a:gd name="T38" fmla="*/ 24 w 50"/>
                <a:gd name="T39" fmla="*/ 50 h 52"/>
                <a:gd name="T40" fmla="*/ 28 w 50"/>
                <a:gd name="T41" fmla="*/ 52 h 52"/>
                <a:gd name="T42" fmla="*/ 32 w 50"/>
                <a:gd name="T43" fmla="*/ 52 h 52"/>
                <a:gd name="T44" fmla="*/ 36 w 50"/>
                <a:gd name="T45" fmla="*/ 52 h 52"/>
                <a:gd name="T46" fmla="*/ 40 w 50"/>
                <a:gd name="T47" fmla="*/ 50 h 52"/>
                <a:gd name="T48" fmla="*/ 44 w 50"/>
                <a:gd name="T49" fmla="*/ 48 h 52"/>
                <a:gd name="T50" fmla="*/ 44 w 50"/>
                <a:gd name="T51" fmla="*/ 48 h 5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0"/>
                <a:gd name="T79" fmla="*/ 0 h 52"/>
                <a:gd name="T80" fmla="*/ 50 w 50"/>
                <a:gd name="T81" fmla="*/ 52 h 5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0" h="52">
                  <a:moveTo>
                    <a:pt x="44" y="48"/>
                  </a:moveTo>
                  <a:lnTo>
                    <a:pt x="50" y="42"/>
                  </a:lnTo>
                  <a:lnTo>
                    <a:pt x="50" y="34"/>
                  </a:lnTo>
                  <a:lnTo>
                    <a:pt x="46" y="22"/>
                  </a:lnTo>
                  <a:lnTo>
                    <a:pt x="40" y="12"/>
                  </a:lnTo>
                  <a:lnTo>
                    <a:pt x="36" y="8"/>
                  </a:lnTo>
                  <a:lnTo>
                    <a:pt x="32" y="4"/>
                  </a:lnTo>
                  <a:lnTo>
                    <a:pt x="26" y="2"/>
                  </a:lnTo>
                  <a:lnTo>
                    <a:pt x="22" y="0"/>
                  </a:lnTo>
                  <a:lnTo>
                    <a:pt x="16" y="0"/>
                  </a:lnTo>
                  <a:lnTo>
                    <a:pt x="12" y="0"/>
                  </a:lnTo>
                  <a:lnTo>
                    <a:pt x="8" y="2"/>
                  </a:lnTo>
                  <a:lnTo>
                    <a:pt x="4" y="4"/>
                  </a:lnTo>
                  <a:lnTo>
                    <a:pt x="0" y="10"/>
                  </a:lnTo>
                  <a:lnTo>
                    <a:pt x="0" y="20"/>
                  </a:lnTo>
                  <a:lnTo>
                    <a:pt x="2" y="30"/>
                  </a:lnTo>
                  <a:lnTo>
                    <a:pt x="10" y="40"/>
                  </a:lnTo>
                  <a:lnTo>
                    <a:pt x="14" y="44"/>
                  </a:lnTo>
                  <a:lnTo>
                    <a:pt x="18" y="48"/>
                  </a:lnTo>
                  <a:lnTo>
                    <a:pt x="24" y="50"/>
                  </a:lnTo>
                  <a:lnTo>
                    <a:pt x="28" y="52"/>
                  </a:lnTo>
                  <a:lnTo>
                    <a:pt x="32" y="52"/>
                  </a:lnTo>
                  <a:lnTo>
                    <a:pt x="36" y="52"/>
                  </a:lnTo>
                  <a:lnTo>
                    <a:pt x="40" y="50"/>
                  </a:lnTo>
                  <a:lnTo>
                    <a:pt x="44" y="48"/>
                  </a:lnTo>
                  <a:close/>
                </a:path>
              </a:pathLst>
            </a:custGeom>
            <a:solidFill>
              <a:srgbClr val="890505"/>
            </a:solidFill>
            <a:ln w="9525">
              <a:noFill/>
              <a:round/>
              <a:headEnd/>
              <a:tailEnd/>
            </a:ln>
          </p:spPr>
          <p:txBody>
            <a:bodyPr>
              <a:prstTxWarp prst="textNoShape">
                <a:avLst/>
              </a:prstTxWarp>
            </a:bodyPr>
            <a:lstStyle/>
            <a:p>
              <a:endParaRPr lang="en-US"/>
            </a:p>
          </p:txBody>
        </p:sp>
        <p:sp>
          <p:nvSpPr>
            <p:cNvPr id="32804" name="Freeform 28"/>
            <p:cNvSpPr>
              <a:spLocks/>
            </p:cNvSpPr>
            <p:nvPr/>
          </p:nvSpPr>
          <p:spPr bwMode="auto">
            <a:xfrm>
              <a:off x="1675" y="2494"/>
              <a:ext cx="46" cy="48"/>
            </a:xfrm>
            <a:custGeom>
              <a:avLst/>
              <a:gdLst>
                <a:gd name="T0" fmla="*/ 42 w 46"/>
                <a:gd name="T1" fmla="*/ 46 h 48"/>
                <a:gd name="T2" fmla="*/ 46 w 46"/>
                <a:gd name="T3" fmla="*/ 40 h 48"/>
                <a:gd name="T4" fmla="*/ 46 w 46"/>
                <a:gd name="T5" fmla="*/ 30 h 48"/>
                <a:gd name="T6" fmla="*/ 42 w 46"/>
                <a:gd name="T7" fmla="*/ 20 h 48"/>
                <a:gd name="T8" fmla="*/ 38 w 46"/>
                <a:gd name="T9" fmla="*/ 12 h 48"/>
                <a:gd name="T10" fmla="*/ 34 w 46"/>
                <a:gd name="T11" fmla="*/ 8 h 48"/>
                <a:gd name="T12" fmla="*/ 28 w 46"/>
                <a:gd name="T13" fmla="*/ 4 h 48"/>
                <a:gd name="T14" fmla="*/ 24 w 46"/>
                <a:gd name="T15" fmla="*/ 2 h 48"/>
                <a:gd name="T16" fmla="*/ 20 w 46"/>
                <a:gd name="T17" fmla="*/ 0 h 48"/>
                <a:gd name="T18" fmla="*/ 16 w 46"/>
                <a:gd name="T19" fmla="*/ 0 h 48"/>
                <a:gd name="T20" fmla="*/ 10 w 46"/>
                <a:gd name="T21" fmla="*/ 0 h 48"/>
                <a:gd name="T22" fmla="*/ 8 w 46"/>
                <a:gd name="T23" fmla="*/ 0 h 48"/>
                <a:gd name="T24" fmla="*/ 4 w 46"/>
                <a:gd name="T25" fmla="*/ 2 h 48"/>
                <a:gd name="T26" fmla="*/ 0 w 46"/>
                <a:gd name="T27" fmla="*/ 10 h 48"/>
                <a:gd name="T28" fmla="*/ 0 w 46"/>
                <a:gd name="T29" fmla="*/ 18 h 48"/>
                <a:gd name="T30" fmla="*/ 2 w 46"/>
                <a:gd name="T31" fmla="*/ 28 h 48"/>
                <a:gd name="T32" fmla="*/ 8 w 46"/>
                <a:gd name="T33" fmla="*/ 36 h 48"/>
                <a:gd name="T34" fmla="*/ 12 w 46"/>
                <a:gd name="T35" fmla="*/ 40 h 48"/>
                <a:gd name="T36" fmla="*/ 16 w 46"/>
                <a:gd name="T37" fmla="*/ 44 h 48"/>
                <a:gd name="T38" fmla="*/ 22 w 46"/>
                <a:gd name="T39" fmla="*/ 46 h 48"/>
                <a:gd name="T40" fmla="*/ 26 w 46"/>
                <a:gd name="T41" fmla="*/ 48 h 48"/>
                <a:gd name="T42" fmla="*/ 30 w 46"/>
                <a:gd name="T43" fmla="*/ 48 h 48"/>
                <a:gd name="T44" fmla="*/ 34 w 46"/>
                <a:gd name="T45" fmla="*/ 48 h 48"/>
                <a:gd name="T46" fmla="*/ 38 w 46"/>
                <a:gd name="T47" fmla="*/ 48 h 48"/>
                <a:gd name="T48" fmla="*/ 42 w 46"/>
                <a:gd name="T49" fmla="*/ 46 h 48"/>
                <a:gd name="T50" fmla="*/ 42 w 46"/>
                <a:gd name="T51" fmla="*/ 46 h 4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6"/>
                <a:gd name="T79" fmla="*/ 0 h 48"/>
                <a:gd name="T80" fmla="*/ 46 w 46"/>
                <a:gd name="T81" fmla="*/ 48 h 48"/>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6" h="48">
                  <a:moveTo>
                    <a:pt x="42" y="46"/>
                  </a:moveTo>
                  <a:lnTo>
                    <a:pt x="46" y="40"/>
                  </a:lnTo>
                  <a:lnTo>
                    <a:pt x="46" y="30"/>
                  </a:lnTo>
                  <a:lnTo>
                    <a:pt x="42" y="20"/>
                  </a:lnTo>
                  <a:lnTo>
                    <a:pt x="38" y="12"/>
                  </a:lnTo>
                  <a:lnTo>
                    <a:pt x="34" y="8"/>
                  </a:lnTo>
                  <a:lnTo>
                    <a:pt x="28" y="4"/>
                  </a:lnTo>
                  <a:lnTo>
                    <a:pt x="24" y="2"/>
                  </a:lnTo>
                  <a:lnTo>
                    <a:pt x="20" y="0"/>
                  </a:lnTo>
                  <a:lnTo>
                    <a:pt x="16" y="0"/>
                  </a:lnTo>
                  <a:lnTo>
                    <a:pt x="10" y="0"/>
                  </a:lnTo>
                  <a:lnTo>
                    <a:pt x="8" y="0"/>
                  </a:lnTo>
                  <a:lnTo>
                    <a:pt x="4" y="2"/>
                  </a:lnTo>
                  <a:lnTo>
                    <a:pt x="0" y="10"/>
                  </a:lnTo>
                  <a:lnTo>
                    <a:pt x="0" y="18"/>
                  </a:lnTo>
                  <a:lnTo>
                    <a:pt x="2" y="28"/>
                  </a:lnTo>
                  <a:lnTo>
                    <a:pt x="8" y="36"/>
                  </a:lnTo>
                  <a:lnTo>
                    <a:pt x="12" y="40"/>
                  </a:lnTo>
                  <a:lnTo>
                    <a:pt x="16" y="44"/>
                  </a:lnTo>
                  <a:lnTo>
                    <a:pt x="22" y="46"/>
                  </a:lnTo>
                  <a:lnTo>
                    <a:pt x="26" y="48"/>
                  </a:lnTo>
                  <a:lnTo>
                    <a:pt x="30" y="48"/>
                  </a:lnTo>
                  <a:lnTo>
                    <a:pt x="34" y="48"/>
                  </a:lnTo>
                  <a:lnTo>
                    <a:pt x="38" y="48"/>
                  </a:lnTo>
                  <a:lnTo>
                    <a:pt x="42" y="46"/>
                  </a:lnTo>
                  <a:close/>
                </a:path>
              </a:pathLst>
            </a:custGeom>
            <a:solidFill>
              <a:srgbClr val="930A0A"/>
            </a:solidFill>
            <a:ln w="9525">
              <a:noFill/>
              <a:round/>
              <a:headEnd/>
              <a:tailEnd/>
            </a:ln>
          </p:spPr>
          <p:txBody>
            <a:bodyPr>
              <a:prstTxWarp prst="textNoShape">
                <a:avLst/>
              </a:prstTxWarp>
            </a:bodyPr>
            <a:lstStyle/>
            <a:p>
              <a:endParaRPr lang="en-US"/>
            </a:p>
          </p:txBody>
        </p:sp>
        <p:sp>
          <p:nvSpPr>
            <p:cNvPr id="32805" name="Freeform 29"/>
            <p:cNvSpPr>
              <a:spLocks/>
            </p:cNvSpPr>
            <p:nvPr/>
          </p:nvSpPr>
          <p:spPr bwMode="auto">
            <a:xfrm>
              <a:off x="1675" y="2496"/>
              <a:ext cx="44" cy="46"/>
            </a:xfrm>
            <a:custGeom>
              <a:avLst/>
              <a:gdLst>
                <a:gd name="T0" fmla="*/ 40 w 44"/>
                <a:gd name="T1" fmla="*/ 42 h 46"/>
                <a:gd name="T2" fmla="*/ 44 w 44"/>
                <a:gd name="T3" fmla="*/ 36 h 46"/>
                <a:gd name="T4" fmla="*/ 44 w 44"/>
                <a:gd name="T5" fmla="*/ 28 h 46"/>
                <a:gd name="T6" fmla="*/ 42 w 44"/>
                <a:gd name="T7" fmla="*/ 20 h 46"/>
                <a:gd name="T8" fmla="*/ 36 w 44"/>
                <a:gd name="T9" fmla="*/ 10 h 46"/>
                <a:gd name="T10" fmla="*/ 32 w 44"/>
                <a:gd name="T11" fmla="*/ 6 h 46"/>
                <a:gd name="T12" fmla="*/ 28 w 44"/>
                <a:gd name="T13" fmla="*/ 4 h 46"/>
                <a:gd name="T14" fmla="*/ 24 w 44"/>
                <a:gd name="T15" fmla="*/ 2 h 46"/>
                <a:gd name="T16" fmla="*/ 20 w 44"/>
                <a:gd name="T17" fmla="*/ 0 h 46"/>
                <a:gd name="T18" fmla="*/ 16 w 44"/>
                <a:gd name="T19" fmla="*/ 0 h 46"/>
                <a:gd name="T20" fmla="*/ 12 w 44"/>
                <a:gd name="T21" fmla="*/ 0 h 46"/>
                <a:gd name="T22" fmla="*/ 8 w 44"/>
                <a:gd name="T23" fmla="*/ 0 h 46"/>
                <a:gd name="T24" fmla="*/ 4 w 44"/>
                <a:gd name="T25" fmla="*/ 2 h 46"/>
                <a:gd name="T26" fmla="*/ 0 w 44"/>
                <a:gd name="T27" fmla="*/ 8 h 46"/>
                <a:gd name="T28" fmla="*/ 0 w 44"/>
                <a:gd name="T29" fmla="*/ 16 h 46"/>
                <a:gd name="T30" fmla="*/ 4 w 44"/>
                <a:gd name="T31" fmla="*/ 26 h 46"/>
                <a:gd name="T32" fmla="*/ 8 w 44"/>
                <a:gd name="T33" fmla="*/ 34 h 46"/>
                <a:gd name="T34" fmla="*/ 14 w 44"/>
                <a:gd name="T35" fmla="*/ 38 h 46"/>
                <a:gd name="T36" fmla="*/ 18 w 44"/>
                <a:gd name="T37" fmla="*/ 42 h 46"/>
                <a:gd name="T38" fmla="*/ 22 w 44"/>
                <a:gd name="T39" fmla="*/ 44 h 46"/>
                <a:gd name="T40" fmla="*/ 26 w 44"/>
                <a:gd name="T41" fmla="*/ 44 h 46"/>
                <a:gd name="T42" fmla="*/ 30 w 44"/>
                <a:gd name="T43" fmla="*/ 46 h 46"/>
                <a:gd name="T44" fmla="*/ 34 w 44"/>
                <a:gd name="T45" fmla="*/ 46 h 46"/>
                <a:gd name="T46" fmla="*/ 38 w 44"/>
                <a:gd name="T47" fmla="*/ 44 h 46"/>
                <a:gd name="T48" fmla="*/ 40 w 44"/>
                <a:gd name="T49" fmla="*/ 42 h 46"/>
                <a:gd name="T50" fmla="*/ 40 w 44"/>
                <a:gd name="T51" fmla="*/ 42 h 4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4"/>
                <a:gd name="T79" fmla="*/ 0 h 46"/>
                <a:gd name="T80" fmla="*/ 44 w 44"/>
                <a:gd name="T81" fmla="*/ 46 h 4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4" h="46">
                  <a:moveTo>
                    <a:pt x="40" y="42"/>
                  </a:moveTo>
                  <a:lnTo>
                    <a:pt x="44" y="36"/>
                  </a:lnTo>
                  <a:lnTo>
                    <a:pt x="44" y="28"/>
                  </a:lnTo>
                  <a:lnTo>
                    <a:pt x="42" y="20"/>
                  </a:lnTo>
                  <a:lnTo>
                    <a:pt x="36" y="10"/>
                  </a:lnTo>
                  <a:lnTo>
                    <a:pt x="32" y="6"/>
                  </a:lnTo>
                  <a:lnTo>
                    <a:pt x="28" y="4"/>
                  </a:lnTo>
                  <a:lnTo>
                    <a:pt x="24" y="2"/>
                  </a:lnTo>
                  <a:lnTo>
                    <a:pt x="20" y="0"/>
                  </a:lnTo>
                  <a:lnTo>
                    <a:pt x="16" y="0"/>
                  </a:lnTo>
                  <a:lnTo>
                    <a:pt x="12" y="0"/>
                  </a:lnTo>
                  <a:lnTo>
                    <a:pt x="8" y="0"/>
                  </a:lnTo>
                  <a:lnTo>
                    <a:pt x="4" y="2"/>
                  </a:lnTo>
                  <a:lnTo>
                    <a:pt x="0" y="8"/>
                  </a:lnTo>
                  <a:lnTo>
                    <a:pt x="0" y="16"/>
                  </a:lnTo>
                  <a:lnTo>
                    <a:pt x="4" y="26"/>
                  </a:lnTo>
                  <a:lnTo>
                    <a:pt x="8" y="34"/>
                  </a:lnTo>
                  <a:lnTo>
                    <a:pt x="14" y="38"/>
                  </a:lnTo>
                  <a:lnTo>
                    <a:pt x="18" y="42"/>
                  </a:lnTo>
                  <a:lnTo>
                    <a:pt x="22" y="44"/>
                  </a:lnTo>
                  <a:lnTo>
                    <a:pt x="26" y="44"/>
                  </a:lnTo>
                  <a:lnTo>
                    <a:pt x="30" y="46"/>
                  </a:lnTo>
                  <a:lnTo>
                    <a:pt x="34" y="46"/>
                  </a:lnTo>
                  <a:lnTo>
                    <a:pt x="38" y="44"/>
                  </a:lnTo>
                  <a:lnTo>
                    <a:pt x="40" y="42"/>
                  </a:lnTo>
                  <a:close/>
                </a:path>
              </a:pathLst>
            </a:custGeom>
            <a:solidFill>
              <a:srgbClr val="9E0F0F"/>
            </a:solidFill>
            <a:ln w="9525">
              <a:noFill/>
              <a:round/>
              <a:headEnd/>
              <a:tailEnd/>
            </a:ln>
          </p:spPr>
          <p:txBody>
            <a:bodyPr>
              <a:prstTxWarp prst="textNoShape">
                <a:avLst/>
              </a:prstTxWarp>
            </a:bodyPr>
            <a:lstStyle/>
            <a:p>
              <a:endParaRPr lang="en-US"/>
            </a:p>
          </p:txBody>
        </p:sp>
        <p:sp>
          <p:nvSpPr>
            <p:cNvPr id="32806" name="Freeform 30"/>
            <p:cNvSpPr>
              <a:spLocks/>
            </p:cNvSpPr>
            <p:nvPr/>
          </p:nvSpPr>
          <p:spPr bwMode="auto">
            <a:xfrm>
              <a:off x="1677" y="2496"/>
              <a:ext cx="40" cy="44"/>
            </a:xfrm>
            <a:custGeom>
              <a:avLst/>
              <a:gdLst>
                <a:gd name="T0" fmla="*/ 36 w 40"/>
                <a:gd name="T1" fmla="*/ 42 h 44"/>
                <a:gd name="T2" fmla="*/ 40 w 40"/>
                <a:gd name="T3" fmla="*/ 36 h 44"/>
                <a:gd name="T4" fmla="*/ 40 w 40"/>
                <a:gd name="T5" fmla="*/ 28 h 44"/>
                <a:gd name="T6" fmla="*/ 38 w 40"/>
                <a:gd name="T7" fmla="*/ 20 h 44"/>
                <a:gd name="T8" fmla="*/ 34 w 40"/>
                <a:gd name="T9" fmla="*/ 12 h 44"/>
                <a:gd name="T10" fmla="*/ 30 w 40"/>
                <a:gd name="T11" fmla="*/ 8 h 44"/>
                <a:gd name="T12" fmla="*/ 26 w 40"/>
                <a:gd name="T13" fmla="*/ 4 h 44"/>
                <a:gd name="T14" fmla="*/ 22 w 40"/>
                <a:gd name="T15" fmla="*/ 2 h 44"/>
                <a:gd name="T16" fmla="*/ 18 w 40"/>
                <a:gd name="T17" fmla="*/ 2 h 44"/>
                <a:gd name="T18" fmla="*/ 14 w 40"/>
                <a:gd name="T19" fmla="*/ 0 h 44"/>
                <a:gd name="T20" fmla="*/ 10 w 40"/>
                <a:gd name="T21" fmla="*/ 0 h 44"/>
                <a:gd name="T22" fmla="*/ 6 w 40"/>
                <a:gd name="T23" fmla="*/ 2 h 44"/>
                <a:gd name="T24" fmla="*/ 4 w 40"/>
                <a:gd name="T25" fmla="*/ 4 h 44"/>
                <a:gd name="T26" fmla="*/ 0 w 40"/>
                <a:gd name="T27" fmla="*/ 10 h 44"/>
                <a:gd name="T28" fmla="*/ 0 w 40"/>
                <a:gd name="T29" fmla="*/ 18 h 44"/>
                <a:gd name="T30" fmla="*/ 2 w 40"/>
                <a:gd name="T31" fmla="*/ 26 h 44"/>
                <a:gd name="T32" fmla="*/ 8 w 40"/>
                <a:gd name="T33" fmla="*/ 34 h 44"/>
                <a:gd name="T34" fmla="*/ 12 w 40"/>
                <a:gd name="T35" fmla="*/ 36 h 44"/>
                <a:gd name="T36" fmla="*/ 16 w 40"/>
                <a:gd name="T37" fmla="*/ 40 h 44"/>
                <a:gd name="T38" fmla="*/ 20 w 40"/>
                <a:gd name="T39" fmla="*/ 42 h 44"/>
                <a:gd name="T40" fmla="*/ 24 w 40"/>
                <a:gd name="T41" fmla="*/ 42 h 44"/>
                <a:gd name="T42" fmla="*/ 28 w 40"/>
                <a:gd name="T43" fmla="*/ 44 h 44"/>
                <a:gd name="T44" fmla="*/ 30 w 40"/>
                <a:gd name="T45" fmla="*/ 44 h 44"/>
                <a:gd name="T46" fmla="*/ 34 w 40"/>
                <a:gd name="T47" fmla="*/ 42 h 44"/>
                <a:gd name="T48" fmla="*/ 36 w 40"/>
                <a:gd name="T49" fmla="*/ 42 h 44"/>
                <a:gd name="T50" fmla="*/ 36 w 40"/>
                <a:gd name="T51" fmla="*/ 42 h 4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0"/>
                <a:gd name="T79" fmla="*/ 0 h 44"/>
                <a:gd name="T80" fmla="*/ 40 w 40"/>
                <a:gd name="T81" fmla="*/ 44 h 44"/>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0" h="44">
                  <a:moveTo>
                    <a:pt x="36" y="42"/>
                  </a:moveTo>
                  <a:lnTo>
                    <a:pt x="40" y="36"/>
                  </a:lnTo>
                  <a:lnTo>
                    <a:pt x="40" y="28"/>
                  </a:lnTo>
                  <a:lnTo>
                    <a:pt x="38" y="20"/>
                  </a:lnTo>
                  <a:lnTo>
                    <a:pt x="34" y="12"/>
                  </a:lnTo>
                  <a:lnTo>
                    <a:pt x="30" y="8"/>
                  </a:lnTo>
                  <a:lnTo>
                    <a:pt x="26" y="4"/>
                  </a:lnTo>
                  <a:lnTo>
                    <a:pt x="22" y="2"/>
                  </a:lnTo>
                  <a:lnTo>
                    <a:pt x="18" y="2"/>
                  </a:lnTo>
                  <a:lnTo>
                    <a:pt x="14" y="0"/>
                  </a:lnTo>
                  <a:lnTo>
                    <a:pt x="10" y="0"/>
                  </a:lnTo>
                  <a:lnTo>
                    <a:pt x="6" y="2"/>
                  </a:lnTo>
                  <a:lnTo>
                    <a:pt x="4" y="4"/>
                  </a:lnTo>
                  <a:lnTo>
                    <a:pt x="0" y="10"/>
                  </a:lnTo>
                  <a:lnTo>
                    <a:pt x="0" y="18"/>
                  </a:lnTo>
                  <a:lnTo>
                    <a:pt x="2" y="26"/>
                  </a:lnTo>
                  <a:lnTo>
                    <a:pt x="8" y="34"/>
                  </a:lnTo>
                  <a:lnTo>
                    <a:pt x="12" y="36"/>
                  </a:lnTo>
                  <a:lnTo>
                    <a:pt x="16" y="40"/>
                  </a:lnTo>
                  <a:lnTo>
                    <a:pt x="20" y="42"/>
                  </a:lnTo>
                  <a:lnTo>
                    <a:pt x="24" y="42"/>
                  </a:lnTo>
                  <a:lnTo>
                    <a:pt x="28" y="44"/>
                  </a:lnTo>
                  <a:lnTo>
                    <a:pt x="30" y="44"/>
                  </a:lnTo>
                  <a:lnTo>
                    <a:pt x="34" y="42"/>
                  </a:lnTo>
                  <a:lnTo>
                    <a:pt x="36" y="42"/>
                  </a:lnTo>
                  <a:close/>
                </a:path>
              </a:pathLst>
            </a:custGeom>
            <a:solidFill>
              <a:srgbClr val="A51414"/>
            </a:solidFill>
            <a:ln w="9525">
              <a:noFill/>
              <a:round/>
              <a:headEnd/>
              <a:tailEnd/>
            </a:ln>
          </p:spPr>
          <p:txBody>
            <a:bodyPr>
              <a:prstTxWarp prst="textNoShape">
                <a:avLst/>
              </a:prstTxWarp>
            </a:bodyPr>
            <a:lstStyle/>
            <a:p>
              <a:endParaRPr lang="en-US"/>
            </a:p>
          </p:txBody>
        </p:sp>
        <p:sp>
          <p:nvSpPr>
            <p:cNvPr id="32807" name="Freeform 31"/>
            <p:cNvSpPr>
              <a:spLocks/>
            </p:cNvSpPr>
            <p:nvPr/>
          </p:nvSpPr>
          <p:spPr bwMode="auto">
            <a:xfrm>
              <a:off x="1679" y="2498"/>
              <a:ext cx="38" cy="40"/>
            </a:xfrm>
            <a:custGeom>
              <a:avLst/>
              <a:gdLst>
                <a:gd name="T0" fmla="*/ 34 w 38"/>
                <a:gd name="T1" fmla="*/ 38 h 40"/>
                <a:gd name="T2" fmla="*/ 38 w 38"/>
                <a:gd name="T3" fmla="*/ 32 h 40"/>
                <a:gd name="T4" fmla="*/ 38 w 38"/>
                <a:gd name="T5" fmla="*/ 26 h 40"/>
                <a:gd name="T6" fmla="*/ 36 w 38"/>
                <a:gd name="T7" fmla="*/ 18 h 40"/>
                <a:gd name="T8" fmla="*/ 30 w 38"/>
                <a:gd name="T9" fmla="*/ 10 h 40"/>
                <a:gd name="T10" fmla="*/ 26 w 38"/>
                <a:gd name="T11" fmla="*/ 6 h 40"/>
                <a:gd name="T12" fmla="*/ 24 w 38"/>
                <a:gd name="T13" fmla="*/ 4 h 40"/>
                <a:gd name="T14" fmla="*/ 20 w 38"/>
                <a:gd name="T15" fmla="*/ 2 h 40"/>
                <a:gd name="T16" fmla="*/ 16 w 38"/>
                <a:gd name="T17" fmla="*/ 0 h 40"/>
                <a:gd name="T18" fmla="*/ 12 w 38"/>
                <a:gd name="T19" fmla="*/ 0 h 40"/>
                <a:gd name="T20" fmla="*/ 10 w 38"/>
                <a:gd name="T21" fmla="*/ 0 h 40"/>
                <a:gd name="T22" fmla="*/ 6 w 38"/>
                <a:gd name="T23" fmla="*/ 2 h 40"/>
                <a:gd name="T24" fmla="*/ 4 w 38"/>
                <a:gd name="T25" fmla="*/ 2 h 40"/>
                <a:gd name="T26" fmla="*/ 0 w 38"/>
                <a:gd name="T27" fmla="*/ 8 h 40"/>
                <a:gd name="T28" fmla="*/ 0 w 38"/>
                <a:gd name="T29" fmla="*/ 16 h 40"/>
                <a:gd name="T30" fmla="*/ 2 w 38"/>
                <a:gd name="T31" fmla="*/ 24 h 40"/>
                <a:gd name="T32" fmla="*/ 6 w 38"/>
                <a:gd name="T33" fmla="*/ 30 h 40"/>
                <a:gd name="T34" fmla="*/ 10 w 38"/>
                <a:gd name="T35" fmla="*/ 34 h 40"/>
                <a:gd name="T36" fmla="*/ 14 w 38"/>
                <a:gd name="T37" fmla="*/ 36 h 40"/>
                <a:gd name="T38" fmla="*/ 18 w 38"/>
                <a:gd name="T39" fmla="*/ 38 h 40"/>
                <a:gd name="T40" fmla="*/ 22 w 38"/>
                <a:gd name="T41" fmla="*/ 40 h 40"/>
                <a:gd name="T42" fmla="*/ 24 w 38"/>
                <a:gd name="T43" fmla="*/ 40 h 40"/>
                <a:gd name="T44" fmla="*/ 28 w 38"/>
                <a:gd name="T45" fmla="*/ 40 h 40"/>
                <a:gd name="T46" fmla="*/ 30 w 38"/>
                <a:gd name="T47" fmla="*/ 40 h 40"/>
                <a:gd name="T48" fmla="*/ 34 w 38"/>
                <a:gd name="T49" fmla="*/ 38 h 40"/>
                <a:gd name="T50" fmla="*/ 34 w 38"/>
                <a:gd name="T51" fmla="*/ 38 h 4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8"/>
                <a:gd name="T79" fmla="*/ 0 h 40"/>
                <a:gd name="T80" fmla="*/ 38 w 38"/>
                <a:gd name="T81" fmla="*/ 40 h 40"/>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8" h="40">
                  <a:moveTo>
                    <a:pt x="34" y="38"/>
                  </a:moveTo>
                  <a:lnTo>
                    <a:pt x="38" y="32"/>
                  </a:lnTo>
                  <a:lnTo>
                    <a:pt x="38" y="26"/>
                  </a:lnTo>
                  <a:lnTo>
                    <a:pt x="36" y="18"/>
                  </a:lnTo>
                  <a:lnTo>
                    <a:pt x="30" y="10"/>
                  </a:lnTo>
                  <a:lnTo>
                    <a:pt x="26" y="6"/>
                  </a:lnTo>
                  <a:lnTo>
                    <a:pt x="24" y="4"/>
                  </a:lnTo>
                  <a:lnTo>
                    <a:pt x="20" y="2"/>
                  </a:lnTo>
                  <a:lnTo>
                    <a:pt x="16" y="0"/>
                  </a:lnTo>
                  <a:lnTo>
                    <a:pt x="12" y="0"/>
                  </a:lnTo>
                  <a:lnTo>
                    <a:pt x="10" y="0"/>
                  </a:lnTo>
                  <a:lnTo>
                    <a:pt x="6" y="2"/>
                  </a:lnTo>
                  <a:lnTo>
                    <a:pt x="4" y="2"/>
                  </a:lnTo>
                  <a:lnTo>
                    <a:pt x="0" y="8"/>
                  </a:lnTo>
                  <a:lnTo>
                    <a:pt x="0" y="16"/>
                  </a:lnTo>
                  <a:lnTo>
                    <a:pt x="2" y="24"/>
                  </a:lnTo>
                  <a:lnTo>
                    <a:pt x="6" y="30"/>
                  </a:lnTo>
                  <a:lnTo>
                    <a:pt x="10" y="34"/>
                  </a:lnTo>
                  <a:lnTo>
                    <a:pt x="14" y="36"/>
                  </a:lnTo>
                  <a:lnTo>
                    <a:pt x="18" y="38"/>
                  </a:lnTo>
                  <a:lnTo>
                    <a:pt x="22" y="40"/>
                  </a:lnTo>
                  <a:lnTo>
                    <a:pt x="24" y="40"/>
                  </a:lnTo>
                  <a:lnTo>
                    <a:pt x="28" y="40"/>
                  </a:lnTo>
                  <a:lnTo>
                    <a:pt x="30" y="40"/>
                  </a:lnTo>
                  <a:lnTo>
                    <a:pt x="34" y="38"/>
                  </a:lnTo>
                  <a:close/>
                </a:path>
              </a:pathLst>
            </a:custGeom>
            <a:solidFill>
              <a:srgbClr val="AF1919"/>
            </a:solidFill>
            <a:ln w="9525">
              <a:noFill/>
              <a:round/>
              <a:headEnd/>
              <a:tailEnd/>
            </a:ln>
          </p:spPr>
          <p:txBody>
            <a:bodyPr>
              <a:prstTxWarp prst="textNoShape">
                <a:avLst/>
              </a:prstTxWarp>
            </a:bodyPr>
            <a:lstStyle/>
            <a:p>
              <a:endParaRPr lang="en-US"/>
            </a:p>
          </p:txBody>
        </p:sp>
        <p:sp>
          <p:nvSpPr>
            <p:cNvPr id="32808" name="Freeform 32"/>
            <p:cNvSpPr>
              <a:spLocks/>
            </p:cNvSpPr>
            <p:nvPr/>
          </p:nvSpPr>
          <p:spPr bwMode="auto">
            <a:xfrm>
              <a:off x="1679" y="2500"/>
              <a:ext cx="36" cy="36"/>
            </a:xfrm>
            <a:custGeom>
              <a:avLst/>
              <a:gdLst>
                <a:gd name="T0" fmla="*/ 32 w 36"/>
                <a:gd name="T1" fmla="*/ 34 h 36"/>
                <a:gd name="T2" fmla="*/ 36 w 36"/>
                <a:gd name="T3" fmla="*/ 30 h 36"/>
                <a:gd name="T4" fmla="*/ 36 w 36"/>
                <a:gd name="T5" fmla="*/ 22 h 36"/>
                <a:gd name="T6" fmla="*/ 34 w 36"/>
                <a:gd name="T7" fmla="*/ 16 h 36"/>
                <a:gd name="T8" fmla="*/ 30 w 36"/>
                <a:gd name="T9" fmla="*/ 8 h 36"/>
                <a:gd name="T10" fmla="*/ 26 w 36"/>
                <a:gd name="T11" fmla="*/ 6 h 36"/>
                <a:gd name="T12" fmla="*/ 24 w 36"/>
                <a:gd name="T13" fmla="*/ 4 h 36"/>
                <a:gd name="T14" fmla="*/ 20 w 36"/>
                <a:gd name="T15" fmla="*/ 2 h 36"/>
                <a:gd name="T16" fmla="*/ 16 w 36"/>
                <a:gd name="T17" fmla="*/ 0 h 36"/>
                <a:gd name="T18" fmla="*/ 14 w 36"/>
                <a:gd name="T19" fmla="*/ 0 h 36"/>
                <a:gd name="T20" fmla="*/ 10 w 36"/>
                <a:gd name="T21" fmla="*/ 0 h 36"/>
                <a:gd name="T22" fmla="*/ 6 w 36"/>
                <a:gd name="T23" fmla="*/ 0 h 36"/>
                <a:gd name="T24" fmla="*/ 4 w 36"/>
                <a:gd name="T25" fmla="*/ 2 h 36"/>
                <a:gd name="T26" fmla="*/ 2 w 36"/>
                <a:gd name="T27" fmla="*/ 8 h 36"/>
                <a:gd name="T28" fmla="*/ 0 w 36"/>
                <a:gd name="T29" fmla="*/ 14 h 36"/>
                <a:gd name="T30" fmla="*/ 4 w 36"/>
                <a:gd name="T31" fmla="*/ 20 h 36"/>
                <a:gd name="T32" fmla="*/ 8 w 36"/>
                <a:gd name="T33" fmla="*/ 28 h 36"/>
                <a:gd name="T34" fmla="*/ 10 w 36"/>
                <a:gd name="T35" fmla="*/ 30 h 36"/>
                <a:gd name="T36" fmla="*/ 14 w 36"/>
                <a:gd name="T37" fmla="*/ 34 h 36"/>
                <a:gd name="T38" fmla="*/ 18 w 36"/>
                <a:gd name="T39" fmla="*/ 34 h 36"/>
                <a:gd name="T40" fmla="*/ 22 w 36"/>
                <a:gd name="T41" fmla="*/ 36 h 36"/>
                <a:gd name="T42" fmla="*/ 24 w 36"/>
                <a:gd name="T43" fmla="*/ 36 h 36"/>
                <a:gd name="T44" fmla="*/ 28 w 36"/>
                <a:gd name="T45" fmla="*/ 36 h 36"/>
                <a:gd name="T46" fmla="*/ 30 w 36"/>
                <a:gd name="T47" fmla="*/ 36 h 36"/>
                <a:gd name="T48" fmla="*/ 32 w 36"/>
                <a:gd name="T49" fmla="*/ 34 h 36"/>
                <a:gd name="T50" fmla="*/ 32 w 36"/>
                <a:gd name="T51" fmla="*/ 34 h 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6"/>
                <a:gd name="T79" fmla="*/ 0 h 36"/>
                <a:gd name="T80" fmla="*/ 36 w 36"/>
                <a:gd name="T81" fmla="*/ 36 h 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6" h="36">
                  <a:moveTo>
                    <a:pt x="32" y="34"/>
                  </a:moveTo>
                  <a:lnTo>
                    <a:pt x="36" y="30"/>
                  </a:lnTo>
                  <a:lnTo>
                    <a:pt x="36" y="22"/>
                  </a:lnTo>
                  <a:lnTo>
                    <a:pt x="34" y="16"/>
                  </a:lnTo>
                  <a:lnTo>
                    <a:pt x="30" y="8"/>
                  </a:lnTo>
                  <a:lnTo>
                    <a:pt x="26" y="6"/>
                  </a:lnTo>
                  <a:lnTo>
                    <a:pt x="24" y="4"/>
                  </a:lnTo>
                  <a:lnTo>
                    <a:pt x="20" y="2"/>
                  </a:lnTo>
                  <a:lnTo>
                    <a:pt x="16" y="0"/>
                  </a:lnTo>
                  <a:lnTo>
                    <a:pt x="14" y="0"/>
                  </a:lnTo>
                  <a:lnTo>
                    <a:pt x="10" y="0"/>
                  </a:lnTo>
                  <a:lnTo>
                    <a:pt x="6" y="0"/>
                  </a:lnTo>
                  <a:lnTo>
                    <a:pt x="4" y="2"/>
                  </a:lnTo>
                  <a:lnTo>
                    <a:pt x="2" y="8"/>
                  </a:lnTo>
                  <a:lnTo>
                    <a:pt x="0" y="14"/>
                  </a:lnTo>
                  <a:lnTo>
                    <a:pt x="4" y="20"/>
                  </a:lnTo>
                  <a:lnTo>
                    <a:pt x="8" y="28"/>
                  </a:lnTo>
                  <a:lnTo>
                    <a:pt x="10" y="30"/>
                  </a:lnTo>
                  <a:lnTo>
                    <a:pt x="14" y="34"/>
                  </a:lnTo>
                  <a:lnTo>
                    <a:pt x="18" y="34"/>
                  </a:lnTo>
                  <a:lnTo>
                    <a:pt x="22" y="36"/>
                  </a:lnTo>
                  <a:lnTo>
                    <a:pt x="24" y="36"/>
                  </a:lnTo>
                  <a:lnTo>
                    <a:pt x="28" y="36"/>
                  </a:lnTo>
                  <a:lnTo>
                    <a:pt x="30" y="36"/>
                  </a:lnTo>
                  <a:lnTo>
                    <a:pt x="32" y="34"/>
                  </a:lnTo>
                  <a:close/>
                </a:path>
              </a:pathLst>
            </a:custGeom>
            <a:solidFill>
              <a:srgbClr val="BA1C1C"/>
            </a:solidFill>
            <a:ln w="9525">
              <a:noFill/>
              <a:round/>
              <a:headEnd/>
              <a:tailEnd/>
            </a:ln>
          </p:spPr>
          <p:txBody>
            <a:bodyPr>
              <a:prstTxWarp prst="textNoShape">
                <a:avLst/>
              </a:prstTxWarp>
            </a:bodyPr>
            <a:lstStyle/>
            <a:p>
              <a:endParaRPr lang="en-US"/>
            </a:p>
          </p:txBody>
        </p:sp>
        <p:sp>
          <p:nvSpPr>
            <p:cNvPr id="32809" name="Freeform 33"/>
            <p:cNvSpPr>
              <a:spLocks/>
            </p:cNvSpPr>
            <p:nvPr/>
          </p:nvSpPr>
          <p:spPr bwMode="auto">
            <a:xfrm>
              <a:off x="1681" y="2500"/>
              <a:ext cx="32" cy="36"/>
            </a:xfrm>
            <a:custGeom>
              <a:avLst/>
              <a:gdLst>
                <a:gd name="T0" fmla="*/ 30 w 32"/>
                <a:gd name="T1" fmla="*/ 34 h 36"/>
                <a:gd name="T2" fmla="*/ 32 w 32"/>
                <a:gd name="T3" fmla="*/ 28 h 36"/>
                <a:gd name="T4" fmla="*/ 32 w 32"/>
                <a:gd name="T5" fmla="*/ 22 h 36"/>
                <a:gd name="T6" fmla="*/ 32 w 32"/>
                <a:gd name="T7" fmla="*/ 16 h 36"/>
                <a:gd name="T8" fmla="*/ 26 w 32"/>
                <a:gd name="T9" fmla="*/ 10 h 36"/>
                <a:gd name="T10" fmla="*/ 24 w 32"/>
                <a:gd name="T11" fmla="*/ 6 h 36"/>
                <a:gd name="T12" fmla="*/ 20 w 32"/>
                <a:gd name="T13" fmla="*/ 4 h 36"/>
                <a:gd name="T14" fmla="*/ 18 w 32"/>
                <a:gd name="T15" fmla="*/ 2 h 36"/>
                <a:gd name="T16" fmla="*/ 14 w 32"/>
                <a:gd name="T17" fmla="*/ 2 h 36"/>
                <a:gd name="T18" fmla="*/ 12 w 32"/>
                <a:gd name="T19" fmla="*/ 0 h 36"/>
                <a:gd name="T20" fmla="*/ 8 w 32"/>
                <a:gd name="T21" fmla="*/ 0 h 36"/>
                <a:gd name="T22" fmla="*/ 6 w 32"/>
                <a:gd name="T23" fmla="*/ 2 h 36"/>
                <a:gd name="T24" fmla="*/ 4 w 32"/>
                <a:gd name="T25" fmla="*/ 4 h 36"/>
                <a:gd name="T26" fmla="*/ 0 w 32"/>
                <a:gd name="T27" fmla="*/ 8 h 36"/>
                <a:gd name="T28" fmla="*/ 0 w 32"/>
                <a:gd name="T29" fmla="*/ 14 h 36"/>
                <a:gd name="T30" fmla="*/ 2 w 32"/>
                <a:gd name="T31" fmla="*/ 20 h 36"/>
                <a:gd name="T32" fmla="*/ 6 w 32"/>
                <a:gd name="T33" fmla="*/ 28 h 36"/>
                <a:gd name="T34" fmla="*/ 10 w 32"/>
                <a:gd name="T35" fmla="*/ 30 h 36"/>
                <a:gd name="T36" fmla="*/ 12 w 32"/>
                <a:gd name="T37" fmla="*/ 32 h 36"/>
                <a:gd name="T38" fmla="*/ 16 w 32"/>
                <a:gd name="T39" fmla="*/ 34 h 36"/>
                <a:gd name="T40" fmla="*/ 20 w 32"/>
                <a:gd name="T41" fmla="*/ 34 h 36"/>
                <a:gd name="T42" fmla="*/ 22 w 32"/>
                <a:gd name="T43" fmla="*/ 36 h 36"/>
                <a:gd name="T44" fmla="*/ 24 w 32"/>
                <a:gd name="T45" fmla="*/ 36 h 36"/>
                <a:gd name="T46" fmla="*/ 28 w 32"/>
                <a:gd name="T47" fmla="*/ 34 h 36"/>
                <a:gd name="T48" fmla="*/ 30 w 32"/>
                <a:gd name="T49" fmla="*/ 34 h 36"/>
                <a:gd name="T50" fmla="*/ 30 w 32"/>
                <a:gd name="T51" fmla="*/ 34 h 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2"/>
                <a:gd name="T79" fmla="*/ 0 h 36"/>
                <a:gd name="T80" fmla="*/ 32 w 32"/>
                <a:gd name="T81" fmla="*/ 36 h 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2" h="36">
                  <a:moveTo>
                    <a:pt x="30" y="34"/>
                  </a:moveTo>
                  <a:lnTo>
                    <a:pt x="32" y="28"/>
                  </a:lnTo>
                  <a:lnTo>
                    <a:pt x="32" y="22"/>
                  </a:lnTo>
                  <a:lnTo>
                    <a:pt x="32" y="16"/>
                  </a:lnTo>
                  <a:lnTo>
                    <a:pt x="26" y="10"/>
                  </a:lnTo>
                  <a:lnTo>
                    <a:pt x="24" y="6"/>
                  </a:lnTo>
                  <a:lnTo>
                    <a:pt x="20" y="4"/>
                  </a:lnTo>
                  <a:lnTo>
                    <a:pt x="18" y="2"/>
                  </a:lnTo>
                  <a:lnTo>
                    <a:pt x="14" y="2"/>
                  </a:lnTo>
                  <a:lnTo>
                    <a:pt x="12" y="0"/>
                  </a:lnTo>
                  <a:lnTo>
                    <a:pt x="8" y="0"/>
                  </a:lnTo>
                  <a:lnTo>
                    <a:pt x="6" y="2"/>
                  </a:lnTo>
                  <a:lnTo>
                    <a:pt x="4" y="4"/>
                  </a:lnTo>
                  <a:lnTo>
                    <a:pt x="0" y="8"/>
                  </a:lnTo>
                  <a:lnTo>
                    <a:pt x="0" y="14"/>
                  </a:lnTo>
                  <a:lnTo>
                    <a:pt x="2" y="20"/>
                  </a:lnTo>
                  <a:lnTo>
                    <a:pt x="6" y="28"/>
                  </a:lnTo>
                  <a:lnTo>
                    <a:pt x="10" y="30"/>
                  </a:lnTo>
                  <a:lnTo>
                    <a:pt x="12" y="32"/>
                  </a:lnTo>
                  <a:lnTo>
                    <a:pt x="16" y="34"/>
                  </a:lnTo>
                  <a:lnTo>
                    <a:pt x="20" y="34"/>
                  </a:lnTo>
                  <a:lnTo>
                    <a:pt x="22" y="36"/>
                  </a:lnTo>
                  <a:lnTo>
                    <a:pt x="24" y="36"/>
                  </a:lnTo>
                  <a:lnTo>
                    <a:pt x="28" y="34"/>
                  </a:lnTo>
                  <a:lnTo>
                    <a:pt x="30" y="34"/>
                  </a:lnTo>
                  <a:close/>
                </a:path>
              </a:pathLst>
            </a:custGeom>
            <a:solidFill>
              <a:srgbClr val="C42121"/>
            </a:solidFill>
            <a:ln w="9525">
              <a:noFill/>
              <a:round/>
              <a:headEnd/>
              <a:tailEnd/>
            </a:ln>
          </p:spPr>
          <p:txBody>
            <a:bodyPr>
              <a:prstTxWarp prst="textNoShape">
                <a:avLst/>
              </a:prstTxWarp>
            </a:bodyPr>
            <a:lstStyle/>
            <a:p>
              <a:endParaRPr lang="en-US"/>
            </a:p>
          </p:txBody>
        </p:sp>
        <p:sp>
          <p:nvSpPr>
            <p:cNvPr id="32810" name="Freeform 34"/>
            <p:cNvSpPr>
              <a:spLocks/>
            </p:cNvSpPr>
            <p:nvPr/>
          </p:nvSpPr>
          <p:spPr bwMode="auto">
            <a:xfrm>
              <a:off x="1683" y="2502"/>
              <a:ext cx="30" cy="32"/>
            </a:xfrm>
            <a:custGeom>
              <a:avLst/>
              <a:gdLst>
                <a:gd name="T0" fmla="*/ 26 w 30"/>
                <a:gd name="T1" fmla="*/ 30 h 32"/>
                <a:gd name="T2" fmla="*/ 30 w 30"/>
                <a:gd name="T3" fmla="*/ 26 h 32"/>
                <a:gd name="T4" fmla="*/ 30 w 30"/>
                <a:gd name="T5" fmla="*/ 20 h 32"/>
                <a:gd name="T6" fmla="*/ 28 w 30"/>
                <a:gd name="T7" fmla="*/ 14 h 32"/>
                <a:gd name="T8" fmla="*/ 24 w 30"/>
                <a:gd name="T9" fmla="*/ 8 h 32"/>
                <a:gd name="T10" fmla="*/ 22 w 30"/>
                <a:gd name="T11" fmla="*/ 6 h 32"/>
                <a:gd name="T12" fmla="*/ 18 w 30"/>
                <a:gd name="T13" fmla="*/ 4 h 32"/>
                <a:gd name="T14" fmla="*/ 16 w 30"/>
                <a:gd name="T15" fmla="*/ 2 h 32"/>
                <a:gd name="T16" fmla="*/ 12 w 30"/>
                <a:gd name="T17" fmla="*/ 2 h 32"/>
                <a:gd name="T18" fmla="*/ 10 w 30"/>
                <a:gd name="T19" fmla="*/ 0 h 32"/>
                <a:gd name="T20" fmla="*/ 8 w 30"/>
                <a:gd name="T21" fmla="*/ 0 h 32"/>
                <a:gd name="T22" fmla="*/ 6 w 30"/>
                <a:gd name="T23" fmla="*/ 2 h 32"/>
                <a:gd name="T24" fmla="*/ 2 w 30"/>
                <a:gd name="T25" fmla="*/ 2 h 32"/>
                <a:gd name="T26" fmla="*/ 0 w 30"/>
                <a:gd name="T27" fmla="*/ 6 h 32"/>
                <a:gd name="T28" fmla="*/ 0 w 30"/>
                <a:gd name="T29" fmla="*/ 12 h 32"/>
                <a:gd name="T30" fmla="*/ 2 w 30"/>
                <a:gd name="T31" fmla="*/ 18 h 32"/>
                <a:gd name="T32" fmla="*/ 6 w 30"/>
                <a:gd name="T33" fmla="*/ 24 h 32"/>
                <a:gd name="T34" fmla="*/ 8 w 30"/>
                <a:gd name="T35" fmla="*/ 26 h 32"/>
                <a:gd name="T36" fmla="*/ 10 w 30"/>
                <a:gd name="T37" fmla="*/ 28 h 32"/>
                <a:gd name="T38" fmla="*/ 14 w 30"/>
                <a:gd name="T39" fmla="*/ 30 h 32"/>
                <a:gd name="T40" fmla="*/ 16 w 30"/>
                <a:gd name="T41" fmla="*/ 32 h 32"/>
                <a:gd name="T42" fmla="*/ 20 w 30"/>
                <a:gd name="T43" fmla="*/ 32 h 32"/>
                <a:gd name="T44" fmla="*/ 22 w 30"/>
                <a:gd name="T45" fmla="*/ 32 h 32"/>
                <a:gd name="T46" fmla="*/ 24 w 30"/>
                <a:gd name="T47" fmla="*/ 32 h 32"/>
                <a:gd name="T48" fmla="*/ 26 w 30"/>
                <a:gd name="T49" fmla="*/ 30 h 32"/>
                <a:gd name="T50" fmla="*/ 26 w 30"/>
                <a:gd name="T51" fmla="*/ 30 h 3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0"/>
                <a:gd name="T79" fmla="*/ 0 h 32"/>
                <a:gd name="T80" fmla="*/ 30 w 30"/>
                <a:gd name="T81" fmla="*/ 32 h 3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0" h="32">
                  <a:moveTo>
                    <a:pt x="26" y="30"/>
                  </a:moveTo>
                  <a:lnTo>
                    <a:pt x="30" y="26"/>
                  </a:lnTo>
                  <a:lnTo>
                    <a:pt x="30" y="20"/>
                  </a:lnTo>
                  <a:lnTo>
                    <a:pt x="28" y="14"/>
                  </a:lnTo>
                  <a:lnTo>
                    <a:pt x="24" y="8"/>
                  </a:lnTo>
                  <a:lnTo>
                    <a:pt x="22" y="6"/>
                  </a:lnTo>
                  <a:lnTo>
                    <a:pt x="18" y="4"/>
                  </a:lnTo>
                  <a:lnTo>
                    <a:pt x="16" y="2"/>
                  </a:lnTo>
                  <a:lnTo>
                    <a:pt x="12" y="2"/>
                  </a:lnTo>
                  <a:lnTo>
                    <a:pt x="10" y="0"/>
                  </a:lnTo>
                  <a:lnTo>
                    <a:pt x="8" y="0"/>
                  </a:lnTo>
                  <a:lnTo>
                    <a:pt x="6" y="2"/>
                  </a:lnTo>
                  <a:lnTo>
                    <a:pt x="2" y="2"/>
                  </a:lnTo>
                  <a:lnTo>
                    <a:pt x="0" y="6"/>
                  </a:lnTo>
                  <a:lnTo>
                    <a:pt x="0" y="12"/>
                  </a:lnTo>
                  <a:lnTo>
                    <a:pt x="2" y="18"/>
                  </a:lnTo>
                  <a:lnTo>
                    <a:pt x="6" y="24"/>
                  </a:lnTo>
                  <a:lnTo>
                    <a:pt x="8" y="26"/>
                  </a:lnTo>
                  <a:lnTo>
                    <a:pt x="10" y="28"/>
                  </a:lnTo>
                  <a:lnTo>
                    <a:pt x="14" y="30"/>
                  </a:lnTo>
                  <a:lnTo>
                    <a:pt x="16" y="32"/>
                  </a:lnTo>
                  <a:lnTo>
                    <a:pt x="20" y="32"/>
                  </a:lnTo>
                  <a:lnTo>
                    <a:pt x="22" y="32"/>
                  </a:lnTo>
                  <a:lnTo>
                    <a:pt x="24" y="32"/>
                  </a:lnTo>
                  <a:lnTo>
                    <a:pt x="26" y="30"/>
                  </a:lnTo>
                  <a:close/>
                </a:path>
              </a:pathLst>
            </a:custGeom>
            <a:solidFill>
              <a:srgbClr val="CE2626"/>
            </a:solidFill>
            <a:ln w="9525">
              <a:noFill/>
              <a:round/>
              <a:headEnd/>
              <a:tailEnd/>
            </a:ln>
          </p:spPr>
          <p:txBody>
            <a:bodyPr>
              <a:prstTxWarp prst="textNoShape">
                <a:avLst/>
              </a:prstTxWarp>
            </a:bodyPr>
            <a:lstStyle/>
            <a:p>
              <a:endParaRPr lang="en-US"/>
            </a:p>
          </p:txBody>
        </p:sp>
        <p:sp>
          <p:nvSpPr>
            <p:cNvPr id="32811" name="Freeform 35"/>
            <p:cNvSpPr>
              <a:spLocks/>
            </p:cNvSpPr>
            <p:nvPr/>
          </p:nvSpPr>
          <p:spPr bwMode="auto">
            <a:xfrm>
              <a:off x="1683" y="2504"/>
              <a:ext cx="28" cy="28"/>
            </a:xfrm>
            <a:custGeom>
              <a:avLst/>
              <a:gdLst>
                <a:gd name="T0" fmla="*/ 26 w 28"/>
                <a:gd name="T1" fmla="*/ 26 h 28"/>
                <a:gd name="T2" fmla="*/ 28 w 28"/>
                <a:gd name="T3" fmla="*/ 22 h 28"/>
                <a:gd name="T4" fmla="*/ 28 w 28"/>
                <a:gd name="T5" fmla="*/ 18 h 28"/>
                <a:gd name="T6" fmla="*/ 26 w 28"/>
                <a:gd name="T7" fmla="*/ 12 h 28"/>
                <a:gd name="T8" fmla="*/ 22 w 28"/>
                <a:gd name="T9" fmla="*/ 8 h 28"/>
                <a:gd name="T10" fmla="*/ 20 w 28"/>
                <a:gd name="T11" fmla="*/ 4 h 28"/>
                <a:gd name="T12" fmla="*/ 18 w 28"/>
                <a:gd name="T13" fmla="*/ 4 h 28"/>
                <a:gd name="T14" fmla="*/ 16 w 28"/>
                <a:gd name="T15" fmla="*/ 2 h 28"/>
                <a:gd name="T16" fmla="*/ 14 w 28"/>
                <a:gd name="T17" fmla="*/ 0 h 28"/>
                <a:gd name="T18" fmla="*/ 10 w 28"/>
                <a:gd name="T19" fmla="*/ 0 h 28"/>
                <a:gd name="T20" fmla="*/ 8 w 28"/>
                <a:gd name="T21" fmla="*/ 0 h 28"/>
                <a:gd name="T22" fmla="*/ 6 w 28"/>
                <a:gd name="T23" fmla="*/ 0 h 28"/>
                <a:gd name="T24" fmla="*/ 4 w 28"/>
                <a:gd name="T25" fmla="*/ 2 h 28"/>
                <a:gd name="T26" fmla="*/ 2 w 28"/>
                <a:gd name="T27" fmla="*/ 6 h 28"/>
                <a:gd name="T28" fmla="*/ 0 w 28"/>
                <a:gd name="T29" fmla="*/ 10 h 28"/>
                <a:gd name="T30" fmla="*/ 2 w 28"/>
                <a:gd name="T31" fmla="*/ 16 h 28"/>
                <a:gd name="T32" fmla="*/ 6 w 28"/>
                <a:gd name="T33" fmla="*/ 22 h 28"/>
                <a:gd name="T34" fmla="*/ 8 w 28"/>
                <a:gd name="T35" fmla="*/ 24 h 28"/>
                <a:gd name="T36" fmla="*/ 10 w 28"/>
                <a:gd name="T37" fmla="*/ 26 h 28"/>
                <a:gd name="T38" fmla="*/ 14 w 28"/>
                <a:gd name="T39" fmla="*/ 28 h 28"/>
                <a:gd name="T40" fmla="*/ 16 w 28"/>
                <a:gd name="T41" fmla="*/ 28 h 28"/>
                <a:gd name="T42" fmla="*/ 18 w 28"/>
                <a:gd name="T43" fmla="*/ 28 h 28"/>
                <a:gd name="T44" fmla="*/ 22 w 28"/>
                <a:gd name="T45" fmla="*/ 28 h 28"/>
                <a:gd name="T46" fmla="*/ 24 w 28"/>
                <a:gd name="T47" fmla="*/ 28 h 28"/>
                <a:gd name="T48" fmla="*/ 26 w 28"/>
                <a:gd name="T49" fmla="*/ 26 h 28"/>
                <a:gd name="T50" fmla="*/ 26 w 28"/>
                <a:gd name="T51" fmla="*/ 26 h 2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8"/>
                <a:gd name="T79" fmla="*/ 0 h 28"/>
                <a:gd name="T80" fmla="*/ 28 w 28"/>
                <a:gd name="T81" fmla="*/ 28 h 28"/>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8" h="28">
                  <a:moveTo>
                    <a:pt x="26" y="26"/>
                  </a:moveTo>
                  <a:lnTo>
                    <a:pt x="28" y="22"/>
                  </a:lnTo>
                  <a:lnTo>
                    <a:pt x="28" y="18"/>
                  </a:lnTo>
                  <a:lnTo>
                    <a:pt x="26" y="12"/>
                  </a:lnTo>
                  <a:lnTo>
                    <a:pt x="22" y="8"/>
                  </a:lnTo>
                  <a:lnTo>
                    <a:pt x="20" y="4"/>
                  </a:lnTo>
                  <a:lnTo>
                    <a:pt x="18" y="4"/>
                  </a:lnTo>
                  <a:lnTo>
                    <a:pt x="16" y="2"/>
                  </a:lnTo>
                  <a:lnTo>
                    <a:pt x="14" y="0"/>
                  </a:lnTo>
                  <a:lnTo>
                    <a:pt x="10" y="0"/>
                  </a:lnTo>
                  <a:lnTo>
                    <a:pt x="8" y="0"/>
                  </a:lnTo>
                  <a:lnTo>
                    <a:pt x="6" y="0"/>
                  </a:lnTo>
                  <a:lnTo>
                    <a:pt x="4" y="2"/>
                  </a:lnTo>
                  <a:lnTo>
                    <a:pt x="2" y="6"/>
                  </a:lnTo>
                  <a:lnTo>
                    <a:pt x="0" y="10"/>
                  </a:lnTo>
                  <a:lnTo>
                    <a:pt x="2" y="16"/>
                  </a:lnTo>
                  <a:lnTo>
                    <a:pt x="6" y="22"/>
                  </a:lnTo>
                  <a:lnTo>
                    <a:pt x="8" y="24"/>
                  </a:lnTo>
                  <a:lnTo>
                    <a:pt x="10" y="26"/>
                  </a:lnTo>
                  <a:lnTo>
                    <a:pt x="14" y="28"/>
                  </a:lnTo>
                  <a:lnTo>
                    <a:pt x="16" y="28"/>
                  </a:lnTo>
                  <a:lnTo>
                    <a:pt x="18" y="28"/>
                  </a:lnTo>
                  <a:lnTo>
                    <a:pt x="22" y="28"/>
                  </a:lnTo>
                  <a:lnTo>
                    <a:pt x="24" y="28"/>
                  </a:lnTo>
                  <a:lnTo>
                    <a:pt x="26" y="26"/>
                  </a:lnTo>
                  <a:close/>
                </a:path>
              </a:pathLst>
            </a:custGeom>
            <a:solidFill>
              <a:srgbClr val="D82B2B"/>
            </a:solidFill>
            <a:ln w="9525">
              <a:noFill/>
              <a:round/>
              <a:headEnd/>
              <a:tailEnd/>
            </a:ln>
          </p:spPr>
          <p:txBody>
            <a:bodyPr>
              <a:prstTxWarp prst="textNoShape">
                <a:avLst/>
              </a:prstTxWarp>
            </a:bodyPr>
            <a:lstStyle/>
            <a:p>
              <a:endParaRPr lang="en-US"/>
            </a:p>
          </p:txBody>
        </p:sp>
        <p:sp>
          <p:nvSpPr>
            <p:cNvPr id="32812" name="Freeform 36"/>
            <p:cNvSpPr>
              <a:spLocks/>
            </p:cNvSpPr>
            <p:nvPr/>
          </p:nvSpPr>
          <p:spPr bwMode="auto">
            <a:xfrm>
              <a:off x="1685" y="2506"/>
              <a:ext cx="24" cy="24"/>
            </a:xfrm>
            <a:custGeom>
              <a:avLst/>
              <a:gdLst>
                <a:gd name="T0" fmla="*/ 22 w 24"/>
                <a:gd name="T1" fmla="*/ 24 h 24"/>
                <a:gd name="T2" fmla="*/ 24 w 24"/>
                <a:gd name="T3" fmla="*/ 20 h 24"/>
                <a:gd name="T4" fmla="*/ 24 w 24"/>
                <a:gd name="T5" fmla="*/ 16 h 24"/>
                <a:gd name="T6" fmla="*/ 24 w 24"/>
                <a:gd name="T7" fmla="*/ 10 h 24"/>
                <a:gd name="T8" fmla="*/ 20 w 24"/>
                <a:gd name="T9" fmla="*/ 6 h 24"/>
                <a:gd name="T10" fmla="*/ 16 w 24"/>
                <a:gd name="T11" fmla="*/ 2 h 24"/>
                <a:gd name="T12" fmla="*/ 12 w 24"/>
                <a:gd name="T13" fmla="*/ 0 h 24"/>
                <a:gd name="T14" fmla="*/ 6 w 24"/>
                <a:gd name="T15" fmla="*/ 0 h 24"/>
                <a:gd name="T16" fmla="*/ 4 w 24"/>
                <a:gd name="T17" fmla="*/ 2 h 24"/>
                <a:gd name="T18" fmla="*/ 0 w 24"/>
                <a:gd name="T19" fmla="*/ 4 h 24"/>
                <a:gd name="T20" fmla="*/ 0 w 24"/>
                <a:gd name="T21" fmla="*/ 10 h 24"/>
                <a:gd name="T22" fmla="*/ 2 w 24"/>
                <a:gd name="T23" fmla="*/ 14 h 24"/>
                <a:gd name="T24" fmla="*/ 6 w 24"/>
                <a:gd name="T25" fmla="*/ 20 h 24"/>
                <a:gd name="T26" fmla="*/ 10 w 24"/>
                <a:gd name="T27" fmla="*/ 22 h 24"/>
                <a:gd name="T28" fmla="*/ 14 w 24"/>
                <a:gd name="T29" fmla="*/ 24 h 24"/>
                <a:gd name="T30" fmla="*/ 18 w 24"/>
                <a:gd name="T31" fmla="*/ 24 h 24"/>
                <a:gd name="T32" fmla="*/ 22 w 24"/>
                <a:gd name="T33" fmla="*/ 24 h 24"/>
                <a:gd name="T34" fmla="*/ 22 w 24"/>
                <a:gd name="T35" fmla="*/ 24 h 2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4"/>
                <a:gd name="T55" fmla="*/ 0 h 24"/>
                <a:gd name="T56" fmla="*/ 24 w 24"/>
                <a:gd name="T57" fmla="*/ 24 h 2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4" h="24">
                  <a:moveTo>
                    <a:pt x="22" y="24"/>
                  </a:moveTo>
                  <a:lnTo>
                    <a:pt x="24" y="20"/>
                  </a:lnTo>
                  <a:lnTo>
                    <a:pt x="24" y="16"/>
                  </a:lnTo>
                  <a:lnTo>
                    <a:pt x="24" y="10"/>
                  </a:lnTo>
                  <a:lnTo>
                    <a:pt x="20" y="6"/>
                  </a:lnTo>
                  <a:lnTo>
                    <a:pt x="16" y="2"/>
                  </a:lnTo>
                  <a:lnTo>
                    <a:pt x="12" y="0"/>
                  </a:lnTo>
                  <a:lnTo>
                    <a:pt x="6" y="0"/>
                  </a:lnTo>
                  <a:lnTo>
                    <a:pt x="4" y="2"/>
                  </a:lnTo>
                  <a:lnTo>
                    <a:pt x="0" y="4"/>
                  </a:lnTo>
                  <a:lnTo>
                    <a:pt x="0" y="10"/>
                  </a:lnTo>
                  <a:lnTo>
                    <a:pt x="2" y="14"/>
                  </a:lnTo>
                  <a:lnTo>
                    <a:pt x="6" y="20"/>
                  </a:lnTo>
                  <a:lnTo>
                    <a:pt x="10" y="22"/>
                  </a:lnTo>
                  <a:lnTo>
                    <a:pt x="14" y="24"/>
                  </a:lnTo>
                  <a:lnTo>
                    <a:pt x="18" y="24"/>
                  </a:lnTo>
                  <a:lnTo>
                    <a:pt x="22" y="24"/>
                  </a:lnTo>
                  <a:close/>
                </a:path>
              </a:pathLst>
            </a:custGeom>
            <a:solidFill>
              <a:srgbClr val="E23030"/>
            </a:solidFill>
            <a:ln w="9525">
              <a:noFill/>
              <a:round/>
              <a:headEnd/>
              <a:tailEnd/>
            </a:ln>
          </p:spPr>
          <p:txBody>
            <a:bodyPr>
              <a:prstTxWarp prst="textNoShape">
                <a:avLst/>
              </a:prstTxWarp>
            </a:bodyPr>
            <a:lstStyle/>
            <a:p>
              <a:endParaRPr lang="en-US"/>
            </a:p>
          </p:txBody>
        </p:sp>
        <p:sp>
          <p:nvSpPr>
            <p:cNvPr id="32813" name="Freeform 37"/>
            <p:cNvSpPr>
              <a:spLocks/>
            </p:cNvSpPr>
            <p:nvPr/>
          </p:nvSpPr>
          <p:spPr bwMode="auto">
            <a:xfrm>
              <a:off x="1687" y="2508"/>
              <a:ext cx="22" cy="22"/>
            </a:xfrm>
            <a:custGeom>
              <a:avLst/>
              <a:gdLst>
                <a:gd name="T0" fmla="*/ 18 w 22"/>
                <a:gd name="T1" fmla="*/ 20 h 22"/>
                <a:gd name="T2" fmla="*/ 22 w 22"/>
                <a:gd name="T3" fmla="*/ 18 h 22"/>
                <a:gd name="T4" fmla="*/ 22 w 22"/>
                <a:gd name="T5" fmla="*/ 14 h 22"/>
                <a:gd name="T6" fmla="*/ 20 w 22"/>
                <a:gd name="T7" fmla="*/ 10 h 22"/>
                <a:gd name="T8" fmla="*/ 18 w 22"/>
                <a:gd name="T9" fmla="*/ 4 h 22"/>
                <a:gd name="T10" fmla="*/ 14 w 22"/>
                <a:gd name="T11" fmla="*/ 0 h 22"/>
                <a:gd name="T12" fmla="*/ 10 w 22"/>
                <a:gd name="T13" fmla="*/ 0 h 22"/>
                <a:gd name="T14" fmla="*/ 6 w 22"/>
                <a:gd name="T15" fmla="*/ 0 h 22"/>
                <a:gd name="T16" fmla="*/ 2 w 22"/>
                <a:gd name="T17" fmla="*/ 0 h 22"/>
                <a:gd name="T18" fmla="*/ 0 w 22"/>
                <a:gd name="T19" fmla="*/ 4 h 22"/>
                <a:gd name="T20" fmla="*/ 0 w 22"/>
                <a:gd name="T21" fmla="*/ 8 h 22"/>
                <a:gd name="T22" fmla="*/ 2 w 22"/>
                <a:gd name="T23" fmla="*/ 12 h 22"/>
                <a:gd name="T24" fmla="*/ 4 w 22"/>
                <a:gd name="T25" fmla="*/ 16 h 22"/>
                <a:gd name="T26" fmla="*/ 8 w 22"/>
                <a:gd name="T27" fmla="*/ 20 h 22"/>
                <a:gd name="T28" fmla="*/ 12 w 22"/>
                <a:gd name="T29" fmla="*/ 22 h 22"/>
                <a:gd name="T30" fmla="*/ 16 w 22"/>
                <a:gd name="T31" fmla="*/ 22 h 22"/>
                <a:gd name="T32" fmla="*/ 18 w 22"/>
                <a:gd name="T33" fmla="*/ 20 h 22"/>
                <a:gd name="T34" fmla="*/ 18 w 22"/>
                <a:gd name="T35" fmla="*/ 20 h 2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2"/>
                <a:gd name="T55" fmla="*/ 0 h 22"/>
                <a:gd name="T56" fmla="*/ 22 w 22"/>
                <a:gd name="T57" fmla="*/ 22 h 2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2" h="22">
                  <a:moveTo>
                    <a:pt x="18" y="20"/>
                  </a:moveTo>
                  <a:lnTo>
                    <a:pt x="22" y="18"/>
                  </a:lnTo>
                  <a:lnTo>
                    <a:pt x="22" y="14"/>
                  </a:lnTo>
                  <a:lnTo>
                    <a:pt x="20" y="10"/>
                  </a:lnTo>
                  <a:lnTo>
                    <a:pt x="18" y="4"/>
                  </a:lnTo>
                  <a:lnTo>
                    <a:pt x="14" y="0"/>
                  </a:lnTo>
                  <a:lnTo>
                    <a:pt x="10" y="0"/>
                  </a:lnTo>
                  <a:lnTo>
                    <a:pt x="6" y="0"/>
                  </a:lnTo>
                  <a:lnTo>
                    <a:pt x="2" y="0"/>
                  </a:lnTo>
                  <a:lnTo>
                    <a:pt x="0" y="4"/>
                  </a:lnTo>
                  <a:lnTo>
                    <a:pt x="0" y="8"/>
                  </a:lnTo>
                  <a:lnTo>
                    <a:pt x="2" y="12"/>
                  </a:lnTo>
                  <a:lnTo>
                    <a:pt x="4" y="16"/>
                  </a:lnTo>
                  <a:lnTo>
                    <a:pt x="8" y="20"/>
                  </a:lnTo>
                  <a:lnTo>
                    <a:pt x="12" y="22"/>
                  </a:lnTo>
                  <a:lnTo>
                    <a:pt x="16" y="22"/>
                  </a:lnTo>
                  <a:lnTo>
                    <a:pt x="18" y="20"/>
                  </a:lnTo>
                  <a:close/>
                </a:path>
              </a:pathLst>
            </a:custGeom>
            <a:solidFill>
              <a:srgbClr val="EA3535"/>
            </a:solidFill>
            <a:ln w="9525">
              <a:noFill/>
              <a:round/>
              <a:headEnd/>
              <a:tailEnd/>
            </a:ln>
          </p:spPr>
          <p:txBody>
            <a:bodyPr>
              <a:prstTxWarp prst="textNoShape">
                <a:avLst/>
              </a:prstTxWarp>
            </a:bodyPr>
            <a:lstStyle/>
            <a:p>
              <a:endParaRPr lang="en-US"/>
            </a:p>
          </p:txBody>
        </p:sp>
        <p:sp>
          <p:nvSpPr>
            <p:cNvPr id="32814" name="Freeform 38"/>
            <p:cNvSpPr>
              <a:spLocks/>
            </p:cNvSpPr>
            <p:nvPr/>
          </p:nvSpPr>
          <p:spPr bwMode="auto">
            <a:xfrm>
              <a:off x="1689" y="2508"/>
              <a:ext cx="18" cy="20"/>
            </a:xfrm>
            <a:custGeom>
              <a:avLst/>
              <a:gdLst>
                <a:gd name="T0" fmla="*/ 16 w 18"/>
                <a:gd name="T1" fmla="*/ 18 h 20"/>
                <a:gd name="T2" fmla="*/ 18 w 18"/>
                <a:gd name="T3" fmla="*/ 16 h 20"/>
                <a:gd name="T4" fmla="*/ 18 w 18"/>
                <a:gd name="T5" fmla="*/ 14 h 20"/>
                <a:gd name="T6" fmla="*/ 16 w 18"/>
                <a:gd name="T7" fmla="*/ 10 h 20"/>
                <a:gd name="T8" fmla="*/ 14 w 18"/>
                <a:gd name="T9" fmla="*/ 6 h 20"/>
                <a:gd name="T10" fmla="*/ 10 w 18"/>
                <a:gd name="T11" fmla="*/ 2 h 20"/>
                <a:gd name="T12" fmla="*/ 8 w 18"/>
                <a:gd name="T13" fmla="*/ 0 h 20"/>
                <a:gd name="T14" fmla="*/ 4 w 18"/>
                <a:gd name="T15" fmla="*/ 0 h 20"/>
                <a:gd name="T16" fmla="*/ 2 w 18"/>
                <a:gd name="T17" fmla="*/ 2 h 20"/>
                <a:gd name="T18" fmla="*/ 0 w 18"/>
                <a:gd name="T19" fmla="*/ 4 h 20"/>
                <a:gd name="T20" fmla="*/ 0 w 18"/>
                <a:gd name="T21" fmla="*/ 8 h 20"/>
                <a:gd name="T22" fmla="*/ 0 w 18"/>
                <a:gd name="T23" fmla="*/ 12 h 20"/>
                <a:gd name="T24" fmla="*/ 4 w 18"/>
                <a:gd name="T25" fmla="*/ 16 h 20"/>
                <a:gd name="T26" fmla="*/ 6 w 18"/>
                <a:gd name="T27" fmla="*/ 18 h 20"/>
                <a:gd name="T28" fmla="*/ 10 w 18"/>
                <a:gd name="T29" fmla="*/ 20 h 20"/>
                <a:gd name="T30" fmla="*/ 12 w 18"/>
                <a:gd name="T31" fmla="*/ 20 h 20"/>
                <a:gd name="T32" fmla="*/ 16 w 18"/>
                <a:gd name="T33" fmla="*/ 18 h 20"/>
                <a:gd name="T34" fmla="*/ 16 w 18"/>
                <a:gd name="T35" fmla="*/ 18 h 2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8"/>
                <a:gd name="T55" fmla="*/ 0 h 20"/>
                <a:gd name="T56" fmla="*/ 18 w 18"/>
                <a:gd name="T57" fmla="*/ 20 h 20"/>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8" h="20">
                  <a:moveTo>
                    <a:pt x="16" y="18"/>
                  </a:moveTo>
                  <a:lnTo>
                    <a:pt x="18" y="16"/>
                  </a:lnTo>
                  <a:lnTo>
                    <a:pt x="18" y="14"/>
                  </a:lnTo>
                  <a:lnTo>
                    <a:pt x="16" y="10"/>
                  </a:lnTo>
                  <a:lnTo>
                    <a:pt x="14" y="6"/>
                  </a:lnTo>
                  <a:lnTo>
                    <a:pt x="10" y="2"/>
                  </a:lnTo>
                  <a:lnTo>
                    <a:pt x="8" y="0"/>
                  </a:lnTo>
                  <a:lnTo>
                    <a:pt x="4" y="0"/>
                  </a:lnTo>
                  <a:lnTo>
                    <a:pt x="2" y="2"/>
                  </a:lnTo>
                  <a:lnTo>
                    <a:pt x="0" y="4"/>
                  </a:lnTo>
                  <a:lnTo>
                    <a:pt x="0" y="8"/>
                  </a:lnTo>
                  <a:lnTo>
                    <a:pt x="0" y="12"/>
                  </a:lnTo>
                  <a:lnTo>
                    <a:pt x="4" y="16"/>
                  </a:lnTo>
                  <a:lnTo>
                    <a:pt x="6" y="18"/>
                  </a:lnTo>
                  <a:lnTo>
                    <a:pt x="10" y="20"/>
                  </a:lnTo>
                  <a:lnTo>
                    <a:pt x="12" y="20"/>
                  </a:lnTo>
                  <a:lnTo>
                    <a:pt x="16" y="18"/>
                  </a:lnTo>
                  <a:close/>
                </a:path>
              </a:pathLst>
            </a:custGeom>
            <a:solidFill>
              <a:srgbClr val="F43A3A"/>
            </a:solidFill>
            <a:ln w="9525">
              <a:noFill/>
              <a:round/>
              <a:headEnd/>
              <a:tailEnd/>
            </a:ln>
          </p:spPr>
          <p:txBody>
            <a:bodyPr>
              <a:prstTxWarp prst="textNoShape">
                <a:avLst/>
              </a:prstTxWarp>
            </a:bodyPr>
            <a:lstStyle/>
            <a:p>
              <a:endParaRPr lang="en-US"/>
            </a:p>
          </p:txBody>
        </p:sp>
        <p:sp>
          <p:nvSpPr>
            <p:cNvPr id="32815" name="Freeform 39"/>
            <p:cNvSpPr>
              <a:spLocks/>
            </p:cNvSpPr>
            <p:nvPr/>
          </p:nvSpPr>
          <p:spPr bwMode="auto">
            <a:xfrm>
              <a:off x="1689" y="2510"/>
              <a:ext cx="16" cy="16"/>
            </a:xfrm>
            <a:custGeom>
              <a:avLst/>
              <a:gdLst>
                <a:gd name="T0" fmla="*/ 14 w 16"/>
                <a:gd name="T1" fmla="*/ 16 h 16"/>
                <a:gd name="T2" fmla="*/ 16 w 16"/>
                <a:gd name="T3" fmla="*/ 14 h 16"/>
                <a:gd name="T4" fmla="*/ 16 w 16"/>
                <a:gd name="T5" fmla="*/ 10 h 16"/>
                <a:gd name="T6" fmla="*/ 16 w 16"/>
                <a:gd name="T7" fmla="*/ 8 h 16"/>
                <a:gd name="T8" fmla="*/ 14 w 16"/>
                <a:gd name="T9" fmla="*/ 4 h 16"/>
                <a:gd name="T10" fmla="*/ 10 w 16"/>
                <a:gd name="T11" fmla="*/ 2 h 16"/>
                <a:gd name="T12" fmla="*/ 8 w 16"/>
                <a:gd name="T13" fmla="*/ 0 h 16"/>
                <a:gd name="T14" fmla="*/ 4 w 16"/>
                <a:gd name="T15" fmla="*/ 0 h 16"/>
                <a:gd name="T16" fmla="*/ 2 w 16"/>
                <a:gd name="T17" fmla="*/ 2 h 16"/>
                <a:gd name="T18" fmla="*/ 0 w 16"/>
                <a:gd name="T19" fmla="*/ 4 h 16"/>
                <a:gd name="T20" fmla="*/ 0 w 16"/>
                <a:gd name="T21" fmla="*/ 6 h 16"/>
                <a:gd name="T22" fmla="*/ 2 w 16"/>
                <a:gd name="T23" fmla="*/ 10 h 16"/>
                <a:gd name="T24" fmla="*/ 4 w 16"/>
                <a:gd name="T25" fmla="*/ 12 h 16"/>
                <a:gd name="T26" fmla="*/ 6 w 16"/>
                <a:gd name="T27" fmla="*/ 16 h 16"/>
                <a:gd name="T28" fmla="*/ 10 w 16"/>
                <a:gd name="T29" fmla="*/ 16 h 16"/>
                <a:gd name="T30" fmla="*/ 12 w 16"/>
                <a:gd name="T31" fmla="*/ 16 h 16"/>
                <a:gd name="T32" fmla="*/ 14 w 16"/>
                <a:gd name="T33" fmla="*/ 16 h 16"/>
                <a:gd name="T34" fmla="*/ 14 w 16"/>
                <a:gd name="T35" fmla="*/ 16 h 1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6"/>
                <a:gd name="T55" fmla="*/ 0 h 16"/>
                <a:gd name="T56" fmla="*/ 16 w 16"/>
                <a:gd name="T57" fmla="*/ 16 h 1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6" h="16">
                  <a:moveTo>
                    <a:pt x="14" y="16"/>
                  </a:moveTo>
                  <a:lnTo>
                    <a:pt x="16" y="14"/>
                  </a:lnTo>
                  <a:lnTo>
                    <a:pt x="16" y="10"/>
                  </a:lnTo>
                  <a:lnTo>
                    <a:pt x="16" y="8"/>
                  </a:lnTo>
                  <a:lnTo>
                    <a:pt x="14" y="4"/>
                  </a:lnTo>
                  <a:lnTo>
                    <a:pt x="10" y="2"/>
                  </a:lnTo>
                  <a:lnTo>
                    <a:pt x="8" y="0"/>
                  </a:lnTo>
                  <a:lnTo>
                    <a:pt x="4" y="0"/>
                  </a:lnTo>
                  <a:lnTo>
                    <a:pt x="2" y="2"/>
                  </a:lnTo>
                  <a:lnTo>
                    <a:pt x="0" y="4"/>
                  </a:lnTo>
                  <a:lnTo>
                    <a:pt x="0" y="6"/>
                  </a:lnTo>
                  <a:lnTo>
                    <a:pt x="2" y="10"/>
                  </a:lnTo>
                  <a:lnTo>
                    <a:pt x="4" y="12"/>
                  </a:lnTo>
                  <a:lnTo>
                    <a:pt x="6" y="16"/>
                  </a:lnTo>
                  <a:lnTo>
                    <a:pt x="10" y="16"/>
                  </a:lnTo>
                  <a:lnTo>
                    <a:pt x="12" y="16"/>
                  </a:lnTo>
                  <a:lnTo>
                    <a:pt x="14" y="16"/>
                  </a:lnTo>
                  <a:close/>
                </a:path>
              </a:pathLst>
            </a:custGeom>
            <a:solidFill>
              <a:srgbClr val="FF3F3F"/>
            </a:solidFill>
            <a:ln w="9525">
              <a:noFill/>
              <a:round/>
              <a:headEnd/>
              <a:tailEnd/>
            </a:ln>
          </p:spPr>
          <p:txBody>
            <a:bodyPr>
              <a:prstTxWarp prst="textNoShape">
                <a:avLst/>
              </a:prstTxWarp>
            </a:bodyPr>
            <a:lstStyle/>
            <a:p>
              <a:endParaRPr lang="en-US"/>
            </a:p>
          </p:txBody>
        </p:sp>
        <p:sp>
          <p:nvSpPr>
            <p:cNvPr id="32816" name="Freeform 40"/>
            <p:cNvSpPr>
              <a:spLocks/>
            </p:cNvSpPr>
            <p:nvPr/>
          </p:nvSpPr>
          <p:spPr bwMode="auto">
            <a:xfrm>
              <a:off x="1663" y="2430"/>
              <a:ext cx="10" cy="4"/>
            </a:xfrm>
            <a:custGeom>
              <a:avLst/>
              <a:gdLst>
                <a:gd name="T0" fmla="*/ 4 w 10"/>
                <a:gd name="T1" fmla="*/ 4 h 4"/>
                <a:gd name="T2" fmla="*/ 6 w 10"/>
                <a:gd name="T3" fmla="*/ 4 h 4"/>
                <a:gd name="T4" fmla="*/ 8 w 10"/>
                <a:gd name="T5" fmla="*/ 4 h 4"/>
                <a:gd name="T6" fmla="*/ 8 w 10"/>
                <a:gd name="T7" fmla="*/ 2 h 4"/>
                <a:gd name="T8" fmla="*/ 10 w 10"/>
                <a:gd name="T9" fmla="*/ 2 h 4"/>
                <a:gd name="T10" fmla="*/ 8 w 10"/>
                <a:gd name="T11" fmla="*/ 0 h 4"/>
                <a:gd name="T12" fmla="*/ 8 w 10"/>
                <a:gd name="T13" fmla="*/ 0 h 4"/>
                <a:gd name="T14" fmla="*/ 6 w 10"/>
                <a:gd name="T15" fmla="*/ 0 h 4"/>
                <a:gd name="T16" fmla="*/ 4 w 10"/>
                <a:gd name="T17" fmla="*/ 0 h 4"/>
                <a:gd name="T18" fmla="*/ 4 w 10"/>
                <a:gd name="T19" fmla="*/ 0 h 4"/>
                <a:gd name="T20" fmla="*/ 2 w 10"/>
                <a:gd name="T21" fmla="*/ 0 h 4"/>
                <a:gd name="T22" fmla="*/ 0 w 10"/>
                <a:gd name="T23" fmla="*/ 0 h 4"/>
                <a:gd name="T24" fmla="*/ 0 w 10"/>
                <a:gd name="T25" fmla="*/ 2 h 4"/>
                <a:gd name="T26" fmla="*/ 0 w 10"/>
                <a:gd name="T27" fmla="*/ 2 h 4"/>
                <a:gd name="T28" fmla="*/ 2 w 10"/>
                <a:gd name="T29" fmla="*/ 4 h 4"/>
                <a:gd name="T30" fmla="*/ 4 w 10"/>
                <a:gd name="T31" fmla="*/ 4 h 4"/>
                <a:gd name="T32" fmla="*/ 4 w 10"/>
                <a:gd name="T33" fmla="*/ 4 h 4"/>
                <a:gd name="T34" fmla="*/ 4 w 10"/>
                <a:gd name="T35" fmla="*/ 4 h 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0"/>
                <a:gd name="T55" fmla="*/ 0 h 4"/>
                <a:gd name="T56" fmla="*/ 10 w 10"/>
                <a:gd name="T57" fmla="*/ 4 h 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0" h="4">
                  <a:moveTo>
                    <a:pt x="4" y="4"/>
                  </a:moveTo>
                  <a:lnTo>
                    <a:pt x="6" y="4"/>
                  </a:lnTo>
                  <a:lnTo>
                    <a:pt x="8" y="4"/>
                  </a:lnTo>
                  <a:lnTo>
                    <a:pt x="8" y="2"/>
                  </a:lnTo>
                  <a:lnTo>
                    <a:pt x="10" y="2"/>
                  </a:lnTo>
                  <a:lnTo>
                    <a:pt x="8" y="0"/>
                  </a:lnTo>
                  <a:lnTo>
                    <a:pt x="6" y="0"/>
                  </a:lnTo>
                  <a:lnTo>
                    <a:pt x="4" y="0"/>
                  </a:lnTo>
                  <a:lnTo>
                    <a:pt x="2" y="0"/>
                  </a:lnTo>
                  <a:lnTo>
                    <a:pt x="0" y="0"/>
                  </a:lnTo>
                  <a:lnTo>
                    <a:pt x="0" y="2"/>
                  </a:lnTo>
                  <a:lnTo>
                    <a:pt x="2" y="4"/>
                  </a:lnTo>
                  <a:lnTo>
                    <a:pt x="4" y="4"/>
                  </a:lnTo>
                  <a:close/>
                </a:path>
              </a:pathLst>
            </a:custGeom>
            <a:solidFill>
              <a:srgbClr val="FF5900"/>
            </a:solidFill>
            <a:ln w="9525">
              <a:noFill/>
              <a:round/>
              <a:headEnd/>
              <a:tailEnd/>
            </a:ln>
          </p:spPr>
          <p:txBody>
            <a:bodyPr>
              <a:prstTxWarp prst="textNoShape">
                <a:avLst/>
              </a:prstTxWarp>
            </a:bodyPr>
            <a:lstStyle/>
            <a:p>
              <a:endParaRPr lang="en-US"/>
            </a:p>
          </p:txBody>
        </p:sp>
        <p:sp>
          <p:nvSpPr>
            <p:cNvPr id="32817" name="Freeform 41"/>
            <p:cNvSpPr>
              <a:spLocks/>
            </p:cNvSpPr>
            <p:nvPr/>
          </p:nvSpPr>
          <p:spPr bwMode="auto">
            <a:xfrm>
              <a:off x="1115" y="2904"/>
              <a:ext cx="304" cy="184"/>
            </a:xfrm>
            <a:custGeom>
              <a:avLst/>
              <a:gdLst>
                <a:gd name="T0" fmla="*/ 304 w 304"/>
                <a:gd name="T1" fmla="*/ 14 h 184"/>
                <a:gd name="T2" fmla="*/ 286 w 304"/>
                <a:gd name="T3" fmla="*/ 20 h 184"/>
                <a:gd name="T4" fmla="*/ 244 w 304"/>
                <a:gd name="T5" fmla="*/ 26 h 184"/>
                <a:gd name="T6" fmla="*/ 214 w 304"/>
                <a:gd name="T7" fmla="*/ 16 h 184"/>
                <a:gd name="T8" fmla="*/ 186 w 304"/>
                <a:gd name="T9" fmla="*/ 8 h 184"/>
                <a:gd name="T10" fmla="*/ 154 w 304"/>
                <a:gd name="T11" fmla="*/ 0 h 184"/>
                <a:gd name="T12" fmla="*/ 150 w 304"/>
                <a:gd name="T13" fmla="*/ 10 h 184"/>
                <a:gd name="T14" fmla="*/ 102 w 304"/>
                <a:gd name="T15" fmla="*/ 48 h 184"/>
                <a:gd name="T16" fmla="*/ 92 w 304"/>
                <a:gd name="T17" fmla="*/ 50 h 184"/>
                <a:gd name="T18" fmla="*/ 70 w 304"/>
                <a:gd name="T19" fmla="*/ 60 h 184"/>
                <a:gd name="T20" fmla="*/ 44 w 304"/>
                <a:gd name="T21" fmla="*/ 72 h 184"/>
                <a:gd name="T22" fmla="*/ 18 w 304"/>
                <a:gd name="T23" fmla="*/ 86 h 184"/>
                <a:gd name="T24" fmla="*/ 2 w 304"/>
                <a:gd name="T25" fmla="*/ 98 h 184"/>
                <a:gd name="T26" fmla="*/ 8 w 304"/>
                <a:gd name="T27" fmla="*/ 100 h 184"/>
                <a:gd name="T28" fmla="*/ 38 w 304"/>
                <a:gd name="T29" fmla="*/ 92 h 184"/>
                <a:gd name="T30" fmla="*/ 66 w 304"/>
                <a:gd name="T31" fmla="*/ 92 h 184"/>
                <a:gd name="T32" fmla="*/ 56 w 304"/>
                <a:gd name="T33" fmla="*/ 108 h 184"/>
                <a:gd name="T34" fmla="*/ 40 w 304"/>
                <a:gd name="T35" fmla="*/ 142 h 184"/>
                <a:gd name="T36" fmla="*/ 38 w 304"/>
                <a:gd name="T37" fmla="*/ 160 h 184"/>
                <a:gd name="T38" fmla="*/ 56 w 304"/>
                <a:gd name="T39" fmla="*/ 128 h 184"/>
                <a:gd name="T40" fmla="*/ 80 w 304"/>
                <a:gd name="T41" fmla="*/ 96 h 184"/>
                <a:gd name="T42" fmla="*/ 86 w 304"/>
                <a:gd name="T43" fmla="*/ 102 h 184"/>
                <a:gd name="T44" fmla="*/ 86 w 304"/>
                <a:gd name="T45" fmla="*/ 142 h 184"/>
                <a:gd name="T46" fmla="*/ 98 w 304"/>
                <a:gd name="T47" fmla="*/ 184 h 184"/>
                <a:gd name="T48" fmla="*/ 98 w 304"/>
                <a:gd name="T49" fmla="*/ 154 h 184"/>
                <a:gd name="T50" fmla="*/ 102 w 304"/>
                <a:gd name="T51" fmla="*/ 104 h 184"/>
                <a:gd name="T52" fmla="*/ 116 w 304"/>
                <a:gd name="T53" fmla="*/ 90 h 184"/>
                <a:gd name="T54" fmla="*/ 128 w 304"/>
                <a:gd name="T55" fmla="*/ 120 h 184"/>
                <a:gd name="T56" fmla="*/ 150 w 304"/>
                <a:gd name="T57" fmla="*/ 156 h 184"/>
                <a:gd name="T58" fmla="*/ 150 w 304"/>
                <a:gd name="T59" fmla="*/ 144 h 184"/>
                <a:gd name="T60" fmla="*/ 150 w 304"/>
                <a:gd name="T61" fmla="*/ 114 h 184"/>
                <a:gd name="T62" fmla="*/ 172 w 304"/>
                <a:gd name="T63" fmla="*/ 128 h 184"/>
                <a:gd name="T64" fmla="*/ 200 w 304"/>
                <a:gd name="T65" fmla="*/ 144 h 184"/>
                <a:gd name="T66" fmla="*/ 202 w 304"/>
                <a:gd name="T67" fmla="*/ 140 h 184"/>
                <a:gd name="T68" fmla="*/ 184 w 304"/>
                <a:gd name="T69" fmla="*/ 114 h 184"/>
                <a:gd name="T70" fmla="*/ 184 w 304"/>
                <a:gd name="T71" fmla="*/ 76 h 184"/>
                <a:gd name="T72" fmla="*/ 190 w 304"/>
                <a:gd name="T73" fmla="*/ 80 h 184"/>
                <a:gd name="T74" fmla="*/ 204 w 304"/>
                <a:gd name="T75" fmla="*/ 90 h 184"/>
                <a:gd name="T76" fmla="*/ 214 w 304"/>
                <a:gd name="T77" fmla="*/ 94 h 184"/>
                <a:gd name="T78" fmla="*/ 218 w 304"/>
                <a:gd name="T79" fmla="*/ 76 h 184"/>
                <a:gd name="T80" fmla="*/ 234 w 304"/>
                <a:gd name="T81" fmla="*/ 58 h 184"/>
                <a:gd name="T82" fmla="*/ 248 w 304"/>
                <a:gd name="T83" fmla="*/ 62 h 184"/>
                <a:gd name="T84" fmla="*/ 258 w 304"/>
                <a:gd name="T85" fmla="*/ 76 h 184"/>
                <a:gd name="T86" fmla="*/ 264 w 304"/>
                <a:gd name="T87" fmla="*/ 60 h 184"/>
                <a:gd name="T88" fmla="*/ 276 w 304"/>
                <a:gd name="T89" fmla="*/ 44 h 184"/>
                <a:gd name="T90" fmla="*/ 286 w 304"/>
                <a:gd name="T91" fmla="*/ 40 h 184"/>
                <a:gd name="T92" fmla="*/ 298 w 304"/>
                <a:gd name="T93" fmla="*/ 28 h 184"/>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04"/>
                <a:gd name="T142" fmla="*/ 0 h 184"/>
                <a:gd name="T143" fmla="*/ 304 w 304"/>
                <a:gd name="T144" fmla="*/ 184 h 184"/>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04" h="184">
                  <a:moveTo>
                    <a:pt x="302" y="24"/>
                  </a:moveTo>
                  <a:lnTo>
                    <a:pt x="304" y="20"/>
                  </a:lnTo>
                  <a:lnTo>
                    <a:pt x="304" y="14"/>
                  </a:lnTo>
                  <a:lnTo>
                    <a:pt x="302" y="16"/>
                  </a:lnTo>
                  <a:lnTo>
                    <a:pt x="296" y="18"/>
                  </a:lnTo>
                  <a:lnTo>
                    <a:pt x="286" y="20"/>
                  </a:lnTo>
                  <a:lnTo>
                    <a:pt x="272" y="24"/>
                  </a:lnTo>
                  <a:lnTo>
                    <a:pt x="260" y="24"/>
                  </a:lnTo>
                  <a:lnTo>
                    <a:pt x="244" y="26"/>
                  </a:lnTo>
                  <a:lnTo>
                    <a:pt x="230" y="24"/>
                  </a:lnTo>
                  <a:lnTo>
                    <a:pt x="216" y="18"/>
                  </a:lnTo>
                  <a:lnTo>
                    <a:pt x="214" y="16"/>
                  </a:lnTo>
                  <a:lnTo>
                    <a:pt x="206" y="14"/>
                  </a:lnTo>
                  <a:lnTo>
                    <a:pt x="196" y="12"/>
                  </a:lnTo>
                  <a:lnTo>
                    <a:pt x="186" y="8"/>
                  </a:lnTo>
                  <a:lnTo>
                    <a:pt x="174" y="4"/>
                  </a:lnTo>
                  <a:lnTo>
                    <a:pt x="162" y="2"/>
                  </a:lnTo>
                  <a:lnTo>
                    <a:pt x="154" y="0"/>
                  </a:lnTo>
                  <a:lnTo>
                    <a:pt x="148" y="2"/>
                  </a:lnTo>
                  <a:lnTo>
                    <a:pt x="148" y="4"/>
                  </a:lnTo>
                  <a:lnTo>
                    <a:pt x="150" y="10"/>
                  </a:lnTo>
                  <a:lnTo>
                    <a:pt x="150" y="16"/>
                  </a:lnTo>
                  <a:lnTo>
                    <a:pt x="146" y="22"/>
                  </a:lnTo>
                  <a:lnTo>
                    <a:pt x="102" y="48"/>
                  </a:lnTo>
                  <a:lnTo>
                    <a:pt x="100" y="48"/>
                  </a:lnTo>
                  <a:lnTo>
                    <a:pt x="98" y="50"/>
                  </a:lnTo>
                  <a:lnTo>
                    <a:pt x="92" y="50"/>
                  </a:lnTo>
                  <a:lnTo>
                    <a:pt x="86" y="54"/>
                  </a:lnTo>
                  <a:lnTo>
                    <a:pt x="78" y="56"/>
                  </a:lnTo>
                  <a:lnTo>
                    <a:pt x="70" y="60"/>
                  </a:lnTo>
                  <a:lnTo>
                    <a:pt x="62" y="64"/>
                  </a:lnTo>
                  <a:lnTo>
                    <a:pt x="52" y="68"/>
                  </a:lnTo>
                  <a:lnTo>
                    <a:pt x="44" y="72"/>
                  </a:lnTo>
                  <a:lnTo>
                    <a:pt x="34" y="76"/>
                  </a:lnTo>
                  <a:lnTo>
                    <a:pt x="26" y="80"/>
                  </a:lnTo>
                  <a:lnTo>
                    <a:pt x="18" y="86"/>
                  </a:lnTo>
                  <a:lnTo>
                    <a:pt x="12" y="90"/>
                  </a:lnTo>
                  <a:lnTo>
                    <a:pt x="6" y="94"/>
                  </a:lnTo>
                  <a:lnTo>
                    <a:pt x="2" y="98"/>
                  </a:lnTo>
                  <a:lnTo>
                    <a:pt x="0" y="102"/>
                  </a:lnTo>
                  <a:lnTo>
                    <a:pt x="2" y="100"/>
                  </a:lnTo>
                  <a:lnTo>
                    <a:pt x="8" y="100"/>
                  </a:lnTo>
                  <a:lnTo>
                    <a:pt x="16" y="98"/>
                  </a:lnTo>
                  <a:lnTo>
                    <a:pt x="26" y="96"/>
                  </a:lnTo>
                  <a:lnTo>
                    <a:pt x="38" y="92"/>
                  </a:lnTo>
                  <a:lnTo>
                    <a:pt x="50" y="92"/>
                  </a:lnTo>
                  <a:lnTo>
                    <a:pt x="60" y="90"/>
                  </a:lnTo>
                  <a:lnTo>
                    <a:pt x="66" y="92"/>
                  </a:lnTo>
                  <a:lnTo>
                    <a:pt x="66" y="94"/>
                  </a:lnTo>
                  <a:lnTo>
                    <a:pt x="62" y="100"/>
                  </a:lnTo>
                  <a:lnTo>
                    <a:pt x="56" y="108"/>
                  </a:lnTo>
                  <a:lnTo>
                    <a:pt x="52" y="118"/>
                  </a:lnTo>
                  <a:lnTo>
                    <a:pt x="46" y="130"/>
                  </a:lnTo>
                  <a:lnTo>
                    <a:pt x="40" y="142"/>
                  </a:lnTo>
                  <a:lnTo>
                    <a:pt x="36" y="152"/>
                  </a:lnTo>
                  <a:lnTo>
                    <a:pt x="36" y="162"/>
                  </a:lnTo>
                  <a:lnTo>
                    <a:pt x="38" y="160"/>
                  </a:lnTo>
                  <a:lnTo>
                    <a:pt x="42" y="152"/>
                  </a:lnTo>
                  <a:lnTo>
                    <a:pt x="48" y="140"/>
                  </a:lnTo>
                  <a:lnTo>
                    <a:pt x="56" y="128"/>
                  </a:lnTo>
                  <a:lnTo>
                    <a:pt x="64" y="116"/>
                  </a:lnTo>
                  <a:lnTo>
                    <a:pt x="72" y="104"/>
                  </a:lnTo>
                  <a:lnTo>
                    <a:pt x="80" y="96"/>
                  </a:lnTo>
                  <a:lnTo>
                    <a:pt x="88" y="92"/>
                  </a:lnTo>
                  <a:lnTo>
                    <a:pt x="88" y="96"/>
                  </a:lnTo>
                  <a:lnTo>
                    <a:pt x="86" y="102"/>
                  </a:lnTo>
                  <a:lnTo>
                    <a:pt x="86" y="114"/>
                  </a:lnTo>
                  <a:lnTo>
                    <a:pt x="86" y="128"/>
                  </a:lnTo>
                  <a:lnTo>
                    <a:pt x="86" y="142"/>
                  </a:lnTo>
                  <a:lnTo>
                    <a:pt x="88" y="158"/>
                  </a:lnTo>
                  <a:lnTo>
                    <a:pt x="92" y="172"/>
                  </a:lnTo>
                  <a:lnTo>
                    <a:pt x="98" y="184"/>
                  </a:lnTo>
                  <a:lnTo>
                    <a:pt x="98" y="180"/>
                  </a:lnTo>
                  <a:lnTo>
                    <a:pt x="98" y="168"/>
                  </a:lnTo>
                  <a:lnTo>
                    <a:pt x="98" y="154"/>
                  </a:lnTo>
                  <a:lnTo>
                    <a:pt x="98" y="136"/>
                  </a:lnTo>
                  <a:lnTo>
                    <a:pt x="100" y="120"/>
                  </a:lnTo>
                  <a:lnTo>
                    <a:pt x="102" y="104"/>
                  </a:lnTo>
                  <a:lnTo>
                    <a:pt x="108" y="92"/>
                  </a:lnTo>
                  <a:lnTo>
                    <a:pt x="114" y="88"/>
                  </a:lnTo>
                  <a:lnTo>
                    <a:pt x="116" y="90"/>
                  </a:lnTo>
                  <a:lnTo>
                    <a:pt x="118" y="96"/>
                  </a:lnTo>
                  <a:lnTo>
                    <a:pt x="122" y="108"/>
                  </a:lnTo>
                  <a:lnTo>
                    <a:pt x="128" y="120"/>
                  </a:lnTo>
                  <a:lnTo>
                    <a:pt x="134" y="134"/>
                  </a:lnTo>
                  <a:lnTo>
                    <a:pt x="142" y="146"/>
                  </a:lnTo>
                  <a:lnTo>
                    <a:pt x="150" y="156"/>
                  </a:lnTo>
                  <a:lnTo>
                    <a:pt x="158" y="164"/>
                  </a:lnTo>
                  <a:lnTo>
                    <a:pt x="156" y="158"/>
                  </a:lnTo>
                  <a:lnTo>
                    <a:pt x="150" y="144"/>
                  </a:lnTo>
                  <a:lnTo>
                    <a:pt x="148" y="128"/>
                  </a:lnTo>
                  <a:lnTo>
                    <a:pt x="148" y="114"/>
                  </a:lnTo>
                  <a:lnTo>
                    <a:pt x="150" y="114"/>
                  </a:lnTo>
                  <a:lnTo>
                    <a:pt x="156" y="118"/>
                  </a:lnTo>
                  <a:lnTo>
                    <a:pt x="162" y="124"/>
                  </a:lnTo>
                  <a:lnTo>
                    <a:pt x="172" y="128"/>
                  </a:lnTo>
                  <a:lnTo>
                    <a:pt x="182" y="134"/>
                  </a:lnTo>
                  <a:lnTo>
                    <a:pt x="192" y="140"/>
                  </a:lnTo>
                  <a:lnTo>
                    <a:pt x="200" y="144"/>
                  </a:lnTo>
                  <a:lnTo>
                    <a:pt x="208" y="146"/>
                  </a:lnTo>
                  <a:lnTo>
                    <a:pt x="206" y="144"/>
                  </a:lnTo>
                  <a:lnTo>
                    <a:pt x="202" y="140"/>
                  </a:lnTo>
                  <a:lnTo>
                    <a:pt x="196" y="132"/>
                  </a:lnTo>
                  <a:lnTo>
                    <a:pt x="190" y="124"/>
                  </a:lnTo>
                  <a:lnTo>
                    <a:pt x="184" y="114"/>
                  </a:lnTo>
                  <a:lnTo>
                    <a:pt x="180" y="102"/>
                  </a:lnTo>
                  <a:lnTo>
                    <a:pt x="180" y="88"/>
                  </a:lnTo>
                  <a:lnTo>
                    <a:pt x="184" y="76"/>
                  </a:lnTo>
                  <a:lnTo>
                    <a:pt x="186" y="78"/>
                  </a:lnTo>
                  <a:lnTo>
                    <a:pt x="190" y="80"/>
                  </a:lnTo>
                  <a:lnTo>
                    <a:pt x="194" y="84"/>
                  </a:lnTo>
                  <a:lnTo>
                    <a:pt x="200" y="86"/>
                  </a:lnTo>
                  <a:lnTo>
                    <a:pt x="204" y="90"/>
                  </a:lnTo>
                  <a:lnTo>
                    <a:pt x="208" y="92"/>
                  </a:lnTo>
                  <a:lnTo>
                    <a:pt x="214" y="96"/>
                  </a:lnTo>
                  <a:lnTo>
                    <a:pt x="214" y="94"/>
                  </a:lnTo>
                  <a:lnTo>
                    <a:pt x="214" y="90"/>
                  </a:lnTo>
                  <a:lnTo>
                    <a:pt x="214" y="84"/>
                  </a:lnTo>
                  <a:lnTo>
                    <a:pt x="218" y="76"/>
                  </a:lnTo>
                  <a:lnTo>
                    <a:pt x="220" y="70"/>
                  </a:lnTo>
                  <a:lnTo>
                    <a:pt x="226" y="62"/>
                  </a:lnTo>
                  <a:lnTo>
                    <a:pt x="234" y="58"/>
                  </a:lnTo>
                  <a:lnTo>
                    <a:pt x="244" y="56"/>
                  </a:lnTo>
                  <a:lnTo>
                    <a:pt x="246" y="58"/>
                  </a:lnTo>
                  <a:lnTo>
                    <a:pt x="248" y="62"/>
                  </a:lnTo>
                  <a:lnTo>
                    <a:pt x="252" y="68"/>
                  </a:lnTo>
                  <a:lnTo>
                    <a:pt x="258" y="76"/>
                  </a:lnTo>
                  <a:lnTo>
                    <a:pt x="260" y="72"/>
                  </a:lnTo>
                  <a:lnTo>
                    <a:pt x="262" y="66"/>
                  </a:lnTo>
                  <a:lnTo>
                    <a:pt x="264" y="60"/>
                  </a:lnTo>
                  <a:lnTo>
                    <a:pt x="268" y="54"/>
                  </a:lnTo>
                  <a:lnTo>
                    <a:pt x="272" y="48"/>
                  </a:lnTo>
                  <a:lnTo>
                    <a:pt x="276" y="44"/>
                  </a:lnTo>
                  <a:lnTo>
                    <a:pt x="282" y="42"/>
                  </a:lnTo>
                  <a:lnTo>
                    <a:pt x="284" y="42"/>
                  </a:lnTo>
                  <a:lnTo>
                    <a:pt x="286" y="40"/>
                  </a:lnTo>
                  <a:lnTo>
                    <a:pt x="290" y="36"/>
                  </a:lnTo>
                  <a:lnTo>
                    <a:pt x="294" y="34"/>
                  </a:lnTo>
                  <a:lnTo>
                    <a:pt x="298" y="28"/>
                  </a:lnTo>
                  <a:lnTo>
                    <a:pt x="302" y="24"/>
                  </a:lnTo>
                  <a:close/>
                </a:path>
              </a:pathLst>
            </a:custGeom>
            <a:solidFill>
              <a:srgbClr val="BF7F7F"/>
            </a:solidFill>
            <a:ln w="9525">
              <a:noFill/>
              <a:round/>
              <a:headEnd/>
              <a:tailEnd/>
            </a:ln>
          </p:spPr>
          <p:txBody>
            <a:bodyPr>
              <a:prstTxWarp prst="textNoShape">
                <a:avLst/>
              </a:prstTxWarp>
            </a:bodyPr>
            <a:lstStyle/>
            <a:p>
              <a:endParaRPr lang="en-US"/>
            </a:p>
          </p:txBody>
        </p:sp>
        <p:sp>
          <p:nvSpPr>
            <p:cNvPr id="32818" name="Freeform 42"/>
            <p:cNvSpPr>
              <a:spLocks/>
            </p:cNvSpPr>
            <p:nvPr/>
          </p:nvSpPr>
          <p:spPr bwMode="auto">
            <a:xfrm>
              <a:off x="1653" y="3090"/>
              <a:ext cx="112" cy="164"/>
            </a:xfrm>
            <a:custGeom>
              <a:avLst/>
              <a:gdLst>
                <a:gd name="T0" fmla="*/ 106 w 112"/>
                <a:gd name="T1" fmla="*/ 12 h 164"/>
                <a:gd name="T2" fmla="*/ 110 w 112"/>
                <a:gd name="T3" fmla="*/ 16 h 164"/>
                <a:gd name="T4" fmla="*/ 112 w 112"/>
                <a:gd name="T5" fmla="*/ 24 h 164"/>
                <a:gd name="T6" fmla="*/ 110 w 112"/>
                <a:gd name="T7" fmla="*/ 38 h 164"/>
                <a:gd name="T8" fmla="*/ 102 w 112"/>
                <a:gd name="T9" fmla="*/ 50 h 164"/>
                <a:gd name="T10" fmla="*/ 86 w 112"/>
                <a:gd name="T11" fmla="*/ 72 h 164"/>
                <a:gd name="T12" fmla="*/ 66 w 112"/>
                <a:gd name="T13" fmla="*/ 102 h 164"/>
                <a:gd name="T14" fmla="*/ 50 w 112"/>
                <a:gd name="T15" fmla="*/ 124 h 164"/>
                <a:gd name="T16" fmla="*/ 48 w 112"/>
                <a:gd name="T17" fmla="*/ 130 h 164"/>
                <a:gd name="T18" fmla="*/ 46 w 112"/>
                <a:gd name="T19" fmla="*/ 136 h 164"/>
                <a:gd name="T20" fmla="*/ 42 w 112"/>
                <a:gd name="T21" fmla="*/ 144 h 164"/>
                <a:gd name="T22" fmla="*/ 34 w 112"/>
                <a:gd name="T23" fmla="*/ 150 h 164"/>
                <a:gd name="T24" fmla="*/ 26 w 112"/>
                <a:gd name="T25" fmla="*/ 148 h 164"/>
                <a:gd name="T26" fmla="*/ 24 w 112"/>
                <a:gd name="T27" fmla="*/ 150 h 164"/>
                <a:gd name="T28" fmla="*/ 18 w 112"/>
                <a:gd name="T29" fmla="*/ 156 h 164"/>
                <a:gd name="T30" fmla="*/ 10 w 112"/>
                <a:gd name="T31" fmla="*/ 162 h 164"/>
                <a:gd name="T32" fmla="*/ 4 w 112"/>
                <a:gd name="T33" fmla="*/ 164 h 164"/>
                <a:gd name="T34" fmla="*/ 0 w 112"/>
                <a:gd name="T35" fmla="*/ 162 h 164"/>
                <a:gd name="T36" fmla="*/ 2 w 112"/>
                <a:gd name="T37" fmla="*/ 162 h 164"/>
                <a:gd name="T38" fmla="*/ 8 w 112"/>
                <a:gd name="T39" fmla="*/ 158 h 164"/>
                <a:gd name="T40" fmla="*/ 10 w 112"/>
                <a:gd name="T41" fmla="*/ 152 h 164"/>
                <a:gd name="T42" fmla="*/ 6 w 112"/>
                <a:gd name="T43" fmla="*/ 150 h 164"/>
                <a:gd name="T44" fmla="*/ 6 w 112"/>
                <a:gd name="T45" fmla="*/ 150 h 164"/>
                <a:gd name="T46" fmla="*/ 14 w 112"/>
                <a:gd name="T47" fmla="*/ 140 h 164"/>
                <a:gd name="T48" fmla="*/ 34 w 112"/>
                <a:gd name="T49" fmla="*/ 118 h 164"/>
                <a:gd name="T50" fmla="*/ 52 w 112"/>
                <a:gd name="T51" fmla="*/ 90 h 164"/>
                <a:gd name="T52" fmla="*/ 64 w 112"/>
                <a:gd name="T53" fmla="*/ 72 h 164"/>
                <a:gd name="T54" fmla="*/ 58 w 112"/>
                <a:gd name="T55" fmla="*/ 78 h 164"/>
                <a:gd name="T56" fmla="*/ 46 w 112"/>
                <a:gd name="T57" fmla="*/ 90 h 164"/>
                <a:gd name="T58" fmla="*/ 32 w 112"/>
                <a:gd name="T59" fmla="*/ 102 h 164"/>
                <a:gd name="T60" fmla="*/ 24 w 112"/>
                <a:gd name="T61" fmla="*/ 108 h 164"/>
                <a:gd name="T62" fmla="*/ 28 w 112"/>
                <a:gd name="T63" fmla="*/ 100 h 164"/>
                <a:gd name="T64" fmla="*/ 38 w 112"/>
                <a:gd name="T65" fmla="*/ 84 h 164"/>
                <a:gd name="T66" fmla="*/ 48 w 112"/>
                <a:gd name="T67" fmla="*/ 66 h 164"/>
                <a:gd name="T68" fmla="*/ 50 w 112"/>
                <a:gd name="T69" fmla="*/ 50 h 164"/>
                <a:gd name="T70" fmla="*/ 38 w 112"/>
                <a:gd name="T71" fmla="*/ 58 h 164"/>
                <a:gd name="T72" fmla="*/ 48 w 112"/>
                <a:gd name="T73" fmla="*/ 42 h 164"/>
                <a:gd name="T74" fmla="*/ 52 w 112"/>
                <a:gd name="T75" fmla="*/ 36 h 164"/>
                <a:gd name="T76" fmla="*/ 60 w 112"/>
                <a:gd name="T77" fmla="*/ 26 h 164"/>
                <a:gd name="T78" fmla="*/ 72 w 112"/>
                <a:gd name="T79" fmla="*/ 14 h 164"/>
                <a:gd name="T80" fmla="*/ 82 w 112"/>
                <a:gd name="T81" fmla="*/ 4 h 164"/>
                <a:gd name="T82" fmla="*/ 84 w 112"/>
                <a:gd name="T83" fmla="*/ 4 h 164"/>
                <a:gd name="T84" fmla="*/ 84 w 112"/>
                <a:gd name="T85" fmla="*/ 18 h 164"/>
                <a:gd name="T86" fmla="*/ 86 w 112"/>
                <a:gd name="T87" fmla="*/ 24 h 164"/>
                <a:gd name="T88" fmla="*/ 86 w 112"/>
                <a:gd name="T89" fmla="*/ 24 h 164"/>
                <a:gd name="T90" fmla="*/ 90 w 112"/>
                <a:gd name="T91" fmla="*/ 22 h 164"/>
                <a:gd name="T92" fmla="*/ 100 w 112"/>
                <a:gd name="T93" fmla="*/ 16 h 164"/>
                <a:gd name="T94" fmla="*/ 106 w 112"/>
                <a:gd name="T95" fmla="*/ 10 h 16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12"/>
                <a:gd name="T145" fmla="*/ 0 h 164"/>
                <a:gd name="T146" fmla="*/ 112 w 112"/>
                <a:gd name="T147" fmla="*/ 164 h 16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12" h="164">
                  <a:moveTo>
                    <a:pt x="106" y="10"/>
                  </a:moveTo>
                  <a:lnTo>
                    <a:pt x="106" y="12"/>
                  </a:lnTo>
                  <a:lnTo>
                    <a:pt x="108" y="12"/>
                  </a:lnTo>
                  <a:lnTo>
                    <a:pt x="110" y="16"/>
                  </a:lnTo>
                  <a:lnTo>
                    <a:pt x="112" y="18"/>
                  </a:lnTo>
                  <a:lnTo>
                    <a:pt x="112" y="24"/>
                  </a:lnTo>
                  <a:lnTo>
                    <a:pt x="112" y="30"/>
                  </a:lnTo>
                  <a:lnTo>
                    <a:pt x="110" y="38"/>
                  </a:lnTo>
                  <a:lnTo>
                    <a:pt x="104" y="46"/>
                  </a:lnTo>
                  <a:lnTo>
                    <a:pt x="102" y="50"/>
                  </a:lnTo>
                  <a:lnTo>
                    <a:pt x="96" y="58"/>
                  </a:lnTo>
                  <a:lnTo>
                    <a:pt x="86" y="72"/>
                  </a:lnTo>
                  <a:lnTo>
                    <a:pt x="76" y="86"/>
                  </a:lnTo>
                  <a:lnTo>
                    <a:pt x="66" y="102"/>
                  </a:lnTo>
                  <a:lnTo>
                    <a:pt x="56" y="114"/>
                  </a:lnTo>
                  <a:lnTo>
                    <a:pt x="50" y="124"/>
                  </a:lnTo>
                  <a:lnTo>
                    <a:pt x="48" y="130"/>
                  </a:lnTo>
                  <a:lnTo>
                    <a:pt x="48" y="132"/>
                  </a:lnTo>
                  <a:lnTo>
                    <a:pt x="46" y="136"/>
                  </a:lnTo>
                  <a:lnTo>
                    <a:pt x="44" y="138"/>
                  </a:lnTo>
                  <a:lnTo>
                    <a:pt x="42" y="144"/>
                  </a:lnTo>
                  <a:lnTo>
                    <a:pt x="38" y="146"/>
                  </a:lnTo>
                  <a:lnTo>
                    <a:pt x="34" y="150"/>
                  </a:lnTo>
                  <a:lnTo>
                    <a:pt x="30" y="152"/>
                  </a:lnTo>
                  <a:lnTo>
                    <a:pt x="26" y="148"/>
                  </a:lnTo>
                  <a:lnTo>
                    <a:pt x="24" y="150"/>
                  </a:lnTo>
                  <a:lnTo>
                    <a:pt x="22" y="152"/>
                  </a:lnTo>
                  <a:lnTo>
                    <a:pt x="18" y="156"/>
                  </a:lnTo>
                  <a:lnTo>
                    <a:pt x="14" y="160"/>
                  </a:lnTo>
                  <a:lnTo>
                    <a:pt x="10" y="162"/>
                  </a:lnTo>
                  <a:lnTo>
                    <a:pt x="6" y="164"/>
                  </a:lnTo>
                  <a:lnTo>
                    <a:pt x="4" y="164"/>
                  </a:lnTo>
                  <a:lnTo>
                    <a:pt x="0" y="164"/>
                  </a:lnTo>
                  <a:lnTo>
                    <a:pt x="0" y="162"/>
                  </a:lnTo>
                  <a:lnTo>
                    <a:pt x="2" y="162"/>
                  </a:lnTo>
                  <a:lnTo>
                    <a:pt x="4" y="162"/>
                  </a:lnTo>
                  <a:lnTo>
                    <a:pt x="8" y="158"/>
                  </a:lnTo>
                  <a:lnTo>
                    <a:pt x="10" y="154"/>
                  </a:lnTo>
                  <a:lnTo>
                    <a:pt x="10" y="152"/>
                  </a:lnTo>
                  <a:lnTo>
                    <a:pt x="6" y="150"/>
                  </a:lnTo>
                  <a:lnTo>
                    <a:pt x="10" y="148"/>
                  </a:lnTo>
                  <a:lnTo>
                    <a:pt x="14" y="140"/>
                  </a:lnTo>
                  <a:lnTo>
                    <a:pt x="24" y="130"/>
                  </a:lnTo>
                  <a:lnTo>
                    <a:pt x="34" y="118"/>
                  </a:lnTo>
                  <a:lnTo>
                    <a:pt x="44" y="104"/>
                  </a:lnTo>
                  <a:lnTo>
                    <a:pt x="52" y="90"/>
                  </a:lnTo>
                  <a:lnTo>
                    <a:pt x="60" y="80"/>
                  </a:lnTo>
                  <a:lnTo>
                    <a:pt x="64" y="72"/>
                  </a:lnTo>
                  <a:lnTo>
                    <a:pt x="62" y="74"/>
                  </a:lnTo>
                  <a:lnTo>
                    <a:pt x="58" y="78"/>
                  </a:lnTo>
                  <a:lnTo>
                    <a:pt x="52" y="84"/>
                  </a:lnTo>
                  <a:lnTo>
                    <a:pt x="46" y="90"/>
                  </a:lnTo>
                  <a:lnTo>
                    <a:pt x="38" y="96"/>
                  </a:lnTo>
                  <a:lnTo>
                    <a:pt x="32" y="102"/>
                  </a:lnTo>
                  <a:lnTo>
                    <a:pt x="26" y="106"/>
                  </a:lnTo>
                  <a:lnTo>
                    <a:pt x="24" y="108"/>
                  </a:lnTo>
                  <a:lnTo>
                    <a:pt x="24" y="106"/>
                  </a:lnTo>
                  <a:lnTo>
                    <a:pt x="28" y="100"/>
                  </a:lnTo>
                  <a:lnTo>
                    <a:pt x="34" y="94"/>
                  </a:lnTo>
                  <a:lnTo>
                    <a:pt x="38" y="84"/>
                  </a:lnTo>
                  <a:lnTo>
                    <a:pt x="44" y="74"/>
                  </a:lnTo>
                  <a:lnTo>
                    <a:pt x="48" y="66"/>
                  </a:lnTo>
                  <a:lnTo>
                    <a:pt x="50" y="58"/>
                  </a:lnTo>
                  <a:lnTo>
                    <a:pt x="50" y="50"/>
                  </a:lnTo>
                  <a:lnTo>
                    <a:pt x="36" y="62"/>
                  </a:lnTo>
                  <a:lnTo>
                    <a:pt x="38" y="58"/>
                  </a:lnTo>
                  <a:lnTo>
                    <a:pt x="44" y="50"/>
                  </a:lnTo>
                  <a:lnTo>
                    <a:pt x="48" y="42"/>
                  </a:lnTo>
                  <a:lnTo>
                    <a:pt x="50" y="38"/>
                  </a:lnTo>
                  <a:lnTo>
                    <a:pt x="52" y="36"/>
                  </a:lnTo>
                  <a:lnTo>
                    <a:pt x="54" y="32"/>
                  </a:lnTo>
                  <a:lnTo>
                    <a:pt x="60" y="26"/>
                  </a:lnTo>
                  <a:lnTo>
                    <a:pt x="66" y="20"/>
                  </a:lnTo>
                  <a:lnTo>
                    <a:pt x="72" y="14"/>
                  </a:lnTo>
                  <a:lnTo>
                    <a:pt x="78" y="8"/>
                  </a:lnTo>
                  <a:lnTo>
                    <a:pt x="82" y="4"/>
                  </a:lnTo>
                  <a:lnTo>
                    <a:pt x="84" y="0"/>
                  </a:lnTo>
                  <a:lnTo>
                    <a:pt x="84" y="4"/>
                  </a:lnTo>
                  <a:lnTo>
                    <a:pt x="82" y="12"/>
                  </a:lnTo>
                  <a:lnTo>
                    <a:pt x="84" y="18"/>
                  </a:lnTo>
                  <a:lnTo>
                    <a:pt x="86" y="24"/>
                  </a:lnTo>
                  <a:lnTo>
                    <a:pt x="88" y="22"/>
                  </a:lnTo>
                  <a:lnTo>
                    <a:pt x="90" y="22"/>
                  </a:lnTo>
                  <a:lnTo>
                    <a:pt x="94" y="20"/>
                  </a:lnTo>
                  <a:lnTo>
                    <a:pt x="100" y="16"/>
                  </a:lnTo>
                  <a:lnTo>
                    <a:pt x="106" y="10"/>
                  </a:lnTo>
                  <a:close/>
                </a:path>
              </a:pathLst>
            </a:custGeom>
            <a:solidFill>
              <a:srgbClr val="1E0000"/>
            </a:solidFill>
            <a:ln w="9525">
              <a:noFill/>
              <a:round/>
              <a:headEnd/>
              <a:tailEnd/>
            </a:ln>
          </p:spPr>
          <p:txBody>
            <a:bodyPr>
              <a:prstTxWarp prst="textNoShape">
                <a:avLst/>
              </a:prstTxWarp>
            </a:bodyPr>
            <a:lstStyle/>
            <a:p>
              <a:endParaRPr lang="en-US"/>
            </a:p>
          </p:txBody>
        </p:sp>
      </p:grpSp>
      <p:sp>
        <p:nvSpPr>
          <p:cNvPr id="138283" name="Rectangle 43"/>
          <p:cNvSpPr>
            <a:spLocks noChangeArrowheads="1"/>
          </p:cNvSpPr>
          <p:nvPr/>
        </p:nvSpPr>
        <p:spPr bwMode="auto">
          <a:xfrm>
            <a:off x="271463" y="320675"/>
            <a:ext cx="7013575" cy="946150"/>
          </a:xfrm>
          <a:prstGeom prst="rect">
            <a:avLst/>
          </a:prstGeom>
          <a:noFill/>
          <a:ln w="9525">
            <a:noFill/>
            <a:miter lim="800000"/>
            <a:headEnd/>
            <a:tailEnd/>
          </a:ln>
        </p:spPr>
        <p:txBody>
          <a:bodyPr>
            <a:prstTxWarp prst="textNoShape">
              <a:avLst/>
            </a:prstTxWarp>
            <a:spAutoFit/>
          </a:bodyPr>
          <a:lstStyle/>
          <a:p>
            <a:r>
              <a:rPr lang="de-DE">
                <a:solidFill>
                  <a:srgbClr val="663300"/>
                </a:solidFill>
              </a:rPr>
              <a:t>Nach einer Weile haben sie auf dem Weg einen alten Hahn getroffen. </a:t>
            </a:r>
            <a:endParaRPr lang="en-US">
              <a:solidFill>
                <a:srgbClr val="663300"/>
              </a:solidFill>
            </a:endParaRPr>
          </a:p>
        </p:txBody>
      </p:sp>
      <p:sp>
        <p:nvSpPr>
          <p:cNvPr id="138284" name="Rectangle 44"/>
          <p:cNvSpPr>
            <a:spLocks noChangeArrowheads="1"/>
          </p:cNvSpPr>
          <p:nvPr/>
        </p:nvSpPr>
        <p:spPr bwMode="auto">
          <a:xfrm>
            <a:off x="271463" y="320675"/>
            <a:ext cx="6742112" cy="1800225"/>
          </a:xfrm>
          <a:prstGeom prst="rect">
            <a:avLst/>
          </a:prstGeom>
          <a:noFill/>
          <a:ln w="9525">
            <a:noFill/>
            <a:miter lim="800000"/>
            <a:headEnd/>
            <a:tailEnd/>
          </a:ln>
        </p:spPr>
        <p:txBody>
          <a:bodyPr>
            <a:prstTxWarp prst="textNoShape">
              <a:avLst/>
            </a:prstTxWarp>
            <a:spAutoFit/>
          </a:bodyPr>
          <a:lstStyle/>
          <a:p>
            <a:r>
              <a:rPr lang="de-DE">
                <a:solidFill>
                  <a:srgbClr val="663300"/>
                </a:solidFill>
              </a:rPr>
              <a:t>Nach einer Weile haben sie auf dem Weg einen alten Hahn getroffen. Der Hahn hat am Weg gelegen und hat jämmerlich gekräht.</a:t>
            </a:r>
            <a:endParaRPr lang="en-US">
              <a:solidFill>
                <a:srgbClr val="663300"/>
              </a:solidFill>
            </a:endParaRPr>
          </a:p>
        </p:txBody>
      </p:sp>
      <p:sp>
        <p:nvSpPr>
          <p:cNvPr id="138285" name="AutoShape 45"/>
          <p:cNvSpPr>
            <a:spLocks noChangeArrowheads="1"/>
          </p:cNvSpPr>
          <p:nvPr/>
        </p:nvSpPr>
        <p:spPr bwMode="auto">
          <a:xfrm>
            <a:off x="1774825" y="4222750"/>
            <a:ext cx="1411288" cy="496888"/>
          </a:xfrm>
          <a:prstGeom prst="wedgeRoundRectCallout">
            <a:avLst>
              <a:gd name="adj1" fmla="val -55176"/>
              <a:gd name="adj2" fmla="val 95366"/>
              <a:gd name="adj3" fmla="val 16667"/>
            </a:avLst>
          </a:prstGeom>
          <a:noFill/>
          <a:ln w="9525">
            <a:solidFill>
              <a:schemeClr val="tx1"/>
            </a:solidFill>
            <a:miter lim="800000"/>
            <a:headEnd/>
            <a:tailEnd/>
          </a:ln>
        </p:spPr>
        <p:txBody>
          <a:bodyPr>
            <a:prstTxWarp prst="textNoShape">
              <a:avLst/>
            </a:prstTxWarp>
          </a:bodyPr>
          <a:lstStyle/>
          <a:p>
            <a:pPr algn="ctr"/>
            <a:r>
              <a:rPr lang="en-US">
                <a:solidFill>
                  <a:srgbClr val="663300"/>
                </a:solidFill>
              </a:rPr>
              <a:t>Kikiriki</a:t>
            </a:r>
          </a:p>
        </p:txBody>
      </p:sp>
      <p:sp>
        <p:nvSpPr>
          <p:cNvPr id="138286" name="AutoShape 46"/>
          <p:cNvSpPr>
            <a:spLocks noChangeArrowheads="1"/>
          </p:cNvSpPr>
          <p:nvPr/>
        </p:nvSpPr>
        <p:spPr bwMode="auto">
          <a:xfrm>
            <a:off x="5394325" y="2174875"/>
            <a:ext cx="3292475" cy="900113"/>
          </a:xfrm>
          <a:prstGeom prst="wedgeRoundRectCallout">
            <a:avLst>
              <a:gd name="adj1" fmla="val -32403"/>
              <a:gd name="adj2" fmla="val 87565"/>
              <a:gd name="adj3" fmla="val 16667"/>
            </a:avLst>
          </a:prstGeom>
          <a:noFill/>
          <a:ln w="9525">
            <a:solidFill>
              <a:schemeClr val="tx1"/>
            </a:solidFill>
            <a:miter lim="800000"/>
            <a:headEnd/>
            <a:tailEnd/>
          </a:ln>
        </p:spPr>
        <p:txBody>
          <a:bodyPr>
            <a:prstTxWarp prst="textNoShape">
              <a:avLst/>
            </a:prstTxWarp>
          </a:bodyPr>
          <a:lstStyle/>
          <a:p>
            <a:pPr algn="ctr"/>
            <a:r>
              <a:rPr lang="de-DE">
                <a:solidFill>
                  <a:srgbClr val="663300"/>
                </a:solidFill>
              </a:rPr>
              <a:t>„Warum krähst du so jämmerlich?“</a:t>
            </a:r>
            <a:endParaRPr lang="en-US">
              <a:solidFill>
                <a:srgbClr val="663300"/>
              </a:solidFill>
            </a:endParaRPr>
          </a:p>
        </p:txBody>
      </p:sp>
      <p:grpSp>
        <p:nvGrpSpPr>
          <p:cNvPr id="3" name="Group 47"/>
          <p:cNvGrpSpPr>
            <a:grpSpLocks/>
          </p:cNvGrpSpPr>
          <p:nvPr/>
        </p:nvGrpSpPr>
        <p:grpSpPr bwMode="auto">
          <a:xfrm>
            <a:off x="5270500" y="3395663"/>
            <a:ext cx="3729038" cy="3128962"/>
            <a:chOff x="3344" y="2139"/>
            <a:chExt cx="2349" cy="1971"/>
          </a:xfrm>
        </p:grpSpPr>
        <p:pic>
          <p:nvPicPr>
            <p:cNvPr id="32778" name="Picture 48" descr="donkey"/>
            <p:cNvPicPr>
              <a:picLocks noChangeAspect="1" noChangeArrowheads="1"/>
            </p:cNvPicPr>
            <p:nvPr/>
          </p:nvPicPr>
          <mc:AlternateContent>
            <mc:Choice xmlns:ma="http://schemas.microsoft.com/office/mac/drawingml/2008/main" Requires="ma">
              <p:blipFill>
                <a:blip r:embed="rId3"/>
                <a:srcRect/>
                <a:stretch>
                  <a:fillRect/>
                </a:stretch>
              </p:blipFill>
            </mc:Choice>
            <mc:Fallback>
              <p:blipFill>
                <a:blip r:embed="rId4"/>
                <a:srcRect/>
                <a:stretch>
                  <a:fillRect/>
                </a:stretch>
              </p:blipFill>
            </mc:Fallback>
          </mc:AlternateContent>
          <p:spPr bwMode="auto">
            <a:xfrm flipH="1">
              <a:off x="3426" y="2139"/>
              <a:ext cx="2267" cy="1971"/>
            </a:xfrm>
            <a:prstGeom prst="rect">
              <a:avLst/>
            </a:prstGeom>
            <a:noFill/>
            <a:ln w="9525">
              <a:noFill/>
              <a:miter lim="800000"/>
              <a:headEnd/>
              <a:tailEnd/>
            </a:ln>
          </p:spPr>
        </p:pic>
        <p:pic>
          <p:nvPicPr>
            <p:cNvPr id="32779" name="Picture 49" descr="dog walking"/>
            <p:cNvPicPr preferRelativeResize="0">
              <a:picLocks noChangeAspect="1" noChangeArrowheads="1"/>
            </p:cNvPicPr>
            <p:nvPr/>
          </p:nvPicPr>
          <mc:AlternateContent>
            <mc:Choice xmlns:ma="http://schemas.microsoft.com/office/mac/drawingml/2008/main" Requires="ma">
              <p:blipFill>
                <a:blip r:embed="rId5"/>
                <a:srcRect/>
                <a:stretch>
                  <a:fillRect/>
                </a:stretch>
              </p:blipFill>
            </mc:Choice>
            <mc:Fallback>
              <p:blipFill>
                <a:blip r:embed="rId6"/>
                <a:srcRect/>
                <a:stretch>
                  <a:fillRect/>
                </a:stretch>
              </p:blipFill>
            </mc:Fallback>
          </mc:AlternateContent>
          <p:spPr bwMode="auto">
            <a:xfrm>
              <a:off x="3344" y="2707"/>
              <a:ext cx="1740" cy="1355"/>
            </a:xfrm>
            <a:prstGeom prst="rect">
              <a:avLst/>
            </a:prstGeom>
            <a:noFill/>
            <a:ln w="9525">
              <a:noFill/>
              <a:miter lim="800000"/>
              <a:headEnd/>
              <a:tailEnd/>
            </a:ln>
          </p:spPr>
        </p:pic>
      </p:grpSp>
      <p:pic>
        <p:nvPicPr>
          <p:cNvPr id="138290" name="Picture 50" descr="cat walking2"/>
          <p:cNvPicPr>
            <a:picLocks noChangeAspect="1" noChangeArrowheads="1"/>
          </p:cNvPicPr>
          <p:nvPr/>
        </p:nvPicPr>
        <mc:AlternateContent>
          <mc:Choice xmlns:ma="http://schemas.microsoft.com/office/mac/drawingml/2008/main" Requires="ma">
            <p:blipFill>
              <a:blip r:embed="rId7"/>
              <a:srcRect/>
              <a:stretch>
                <a:fillRect/>
              </a:stretch>
            </p:blipFill>
          </mc:Choice>
          <mc:Fallback>
            <p:blipFill>
              <a:blip r:embed="rId8"/>
              <a:srcRect/>
              <a:stretch>
                <a:fillRect/>
              </a:stretch>
            </p:blipFill>
          </mc:Fallback>
        </mc:AlternateContent>
        <p:spPr bwMode="auto">
          <a:xfrm>
            <a:off x="4748213" y="5091113"/>
            <a:ext cx="2108200" cy="1465262"/>
          </a:xfrm>
          <a:prstGeom prst="rect">
            <a:avLst/>
          </a:prstGeom>
          <a:noFill/>
          <a:ln w="9525">
            <a:noFill/>
            <a:miter lim="800000"/>
            <a:headEnd/>
            <a:tailEnd/>
          </a:ln>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7" presetClass="entr" presetSubtype="8"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0" fill="hold"/>
                                        <p:tgtEl>
                                          <p:spTgt spid="2"/>
                                        </p:tgtEl>
                                        <p:attrNameLst>
                                          <p:attrName>ppt_x</p:attrName>
                                        </p:attrNameLst>
                                      </p:cBhvr>
                                      <p:tavLst>
                                        <p:tav tm="0">
                                          <p:val>
                                            <p:strVal val="0-#ppt_w/2"/>
                                          </p:val>
                                        </p:tav>
                                        <p:tav tm="100000">
                                          <p:val>
                                            <p:strVal val="#ppt_x"/>
                                          </p:val>
                                        </p:tav>
                                      </p:tavLst>
                                    </p:anim>
                                    <p:anim calcmode="lin" valueType="num">
                                      <p:cBhvr additive="base">
                                        <p:cTn id="8" dur="5000" fill="hold"/>
                                        <p:tgtEl>
                                          <p:spTgt spid="2"/>
                                        </p:tgtEl>
                                        <p:attrNameLst>
                                          <p:attrName>ppt_y</p:attrName>
                                        </p:attrNameLst>
                                      </p:cBhvr>
                                      <p:tavLst>
                                        <p:tav tm="0">
                                          <p:val>
                                            <p:strVal val="#ppt_y"/>
                                          </p:val>
                                        </p:tav>
                                        <p:tav tm="100000">
                                          <p:val>
                                            <p:strVal val="#ppt_y"/>
                                          </p:val>
                                        </p:tav>
                                      </p:tavLst>
                                    </p:anim>
                                  </p:childTnLst>
                                </p:cTn>
                              </p:par>
                              <p:par>
                                <p:cTn id="9" presetID="7" presetClass="entr" presetSubtype="2" fill="hold"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0" fill="hold"/>
                                        <p:tgtEl>
                                          <p:spTgt spid="3"/>
                                        </p:tgtEl>
                                        <p:attrNameLst>
                                          <p:attrName>ppt_x</p:attrName>
                                        </p:attrNameLst>
                                      </p:cBhvr>
                                      <p:tavLst>
                                        <p:tav tm="0">
                                          <p:val>
                                            <p:strVal val="1+#ppt_w/2"/>
                                          </p:val>
                                        </p:tav>
                                        <p:tav tm="100000">
                                          <p:val>
                                            <p:strVal val="#ppt_x"/>
                                          </p:val>
                                        </p:tav>
                                      </p:tavLst>
                                    </p:anim>
                                    <p:anim calcmode="lin" valueType="num">
                                      <p:cBhvr additive="base">
                                        <p:cTn id="12" dur="5000" fill="hold"/>
                                        <p:tgtEl>
                                          <p:spTgt spid="3"/>
                                        </p:tgtEl>
                                        <p:attrNameLst>
                                          <p:attrName>ppt_y</p:attrName>
                                        </p:attrNameLst>
                                      </p:cBhvr>
                                      <p:tavLst>
                                        <p:tav tm="0">
                                          <p:val>
                                            <p:strVal val="#ppt_y"/>
                                          </p:val>
                                        </p:tav>
                                        <p:tav tm="100000">
                                          <p:val>
                                            <p:strVal val="#ppt_y"/>
                                          </p:val>
                                        </p:tav>
                                      </p:tavLst>
                                    </p:anim>
                                  </p:childTnLst>
                                </p:cTn>
                              </p:par>
                              <p:par>
                                <p:cTn id="13" presetID="3" presetClass="entr" presetSubtype="10" fill="hold" grpId="0" nodeType="withEffect">
                                  <p:stCondLst>
                                    <p:cond delay="0"/>
                                  </p:stCondLst>
                                  <p:childTnLst>
                                    <p:set>
                                      <p:cBhvr>
                                        <p:cTn id="14" dur="1" fill="hold">
                                          <p:stCondLst>
                                            <p:cond delay="0"/>
                                          </p:stCondLst>
                                        </p:cTn>
                                        <p:tgtEl>
                                          <p:spTgt spid="138283"/>
                                        </p:tgtEl>
                                        <p:attrNameLst>
                                          <p:attrName>style.visibility</p:attrName>
                                        </p:attrNameLst>
                                      </p:cBhvr>
                                      <p:to>
                                        <p:strVal val="visible"/>
                                      </p:to>
                                    </p:set>
                                    <p:animEffect transition="in" filter="blinds(horizontal)">
                                      <p:cBhvr>
                                        <p:cTn id="15" dur="500"/>
                                        <p:tgtEl>
                                          <p:spTgt spid="138283"/>
                                        </p:tgtEl>
                                      </p:cBhvr>
                                    </p:animEffect>
                                  </p:childTnLst>
                                </p:cTn>
                              </p:par>
                              <p:par>
                                <p:cTn id="16" presetID="0" presetClass="path" presetSubtype="0" accel="50000" decel="50000" fill="hold" nodeType="withEffect">
                                  <p:stCondLst>
                                    <p:cond delay="0"/>
                                  </p:stCondLst>
                                  <p:childTnLst>
                                    <p:animMotion origin="layout" path="M 0.25 -0.00463 C 0.22326 -0.00533 0.1967 -0.00602 0.17656 -0.00509 C 0.15642 -0.00394 0.14566 0.00092 0.12951 0.00185 C 0.11337 0.00301 0.0967 0.00162 0.07951 0.00023 C 0.06232 -0.00093 0.04444 -0.00533 0.02656 -0.00556 C 0.00868 -0.00602 -0.01424 -0.00301 -0.02795 -0.00185 C -0.04167 -0.00046 -0.04879 0.00069 -0.0559 0.00185 " pathEditMode="relative" rAng="0" ptsTypes="aaaaaaA">
                                      <p:cBhvr>
                                        <p:cTn id="17" dur="3000" fill="hold"/>
                                        <p:tgtEl>
                                          <p:spTgt spid="3"/>
                                        </p:tgtEl>
                                        <p:attrNameLst>
                                          <p:attrName>ppt_x</p:attrName>
                                          <p:attrName>ppt_y</p:attrName>
                                        </p:attrNameLst>
                                      </p:cBhvr>
                                      <p:rCtr x="-153" y="3"/>
                                    </p:animMotion>
                                  </p:childTnLst>
                                </p:cTn>
                              </p:par>
                              <p:par>
                                <p:cTn id="18" presetID="7" presetClass="entr" presetSubtype="2" fill="hold" nodeType="withEffect">
                                  <p:stCondLst>
                                    <p:cond delay="0"/>
                                  </p:stCondLst>
                                  <p:childTnLst>
                                    <p:set>
                                      <p:cBhvr>
                                        <p:cTn id="19" dur="1" fill="hold">
                                          <p:stCondLst>
                                            <p:cond delay="0"/>
                                          </p:stCondLst>
                                        </p:cTn>
                                        <p:tgtEl>
                                          <p:spTgt spid="138290"/>
                                        </p:tgtEl>
                                        <p:attrNameLst>
                                          <p:attrName>style.visibility</p:attrName>
                                        </p:attrNameLst>
                                      </p:cBhvr>
                                      <p:to>
                                        <p:strVal val="visible"/>
                                      </p:to>
                                    </p:set>
                                    <p:anim calcmode="lin" valueType="num">
                                      <p:cBhvr additive="base">
                                        <p:cTn id="20" dur="5000" fill="hold"/>
                                        <p:tgtEl>
                                          <p:spTgt spid="138290"/>
                                        </p:tgtEl>
                                        <p:attrNameLst>
                                          <p:attrName>ppt_x</p:attrName>
                                        </p:attrNameLst>
                                      </p:cBhvr>
                                      <p:tavLst>
                                        <p:tav tm="0">
                                          <p:val>
                                            <p:strVal val="1+#ppt_w/2"/>
                                          </p:val>
                                        </p:tav>
                                        <p:tav tm="100000">
                                          <p:val>
                                            <p:strVal val="#ppt_x"/>
                                          </p:val>
                                        </p:tav>
                                      </p:tavLst>
                                    </p:anim>
                                    <p:anim calcmode="lin" valueType="num">
                                      <p:cBhvr additive="base">
                                        <p:cTn id="21" dur="5000" fill="hold"/>
                                        <p:tgtEl>
                                          <p:spTgt spid="138290"/>
                                        </p:tgtEl>
                                        <p:attrNameLst>
                                          <p:attrName>ppt_y</p:attrName>
                                        </p:attrNameLst>
                                      </p:cBhvr>
                                      <p:tavLst>
                                        <p:tav tm="0">
                                          <p:val>
                                            <p:strVal val="#ppt_y"/>
                                          </p:val>
                                        </p:tav>
                                        <p:tav tm="100000">
                                          <p:val>
                                            <p:strVal val="#ppt_y"/>
                                          </p:val>
                                        </p:tav>
                                      </p:tavLst>
                                    </p:anim>
                                  </p:childTnLst>
                                </p:cTn>
                              </p:par>
                            </p:childTnLst>
                          </p:cTn>
                        </p:par>
                        <p:par>
                          <p:cTn id="22" fill="hold">
                            <p:stCondLst>
                              <p:cond delay="5000"/>
                            </p:stCondLst>
                            <p:childTnLst>
                              <p:par>
                                <p:cTn id="23" presetID="3" presetClass="entr" presetSubtype="10" fill="hold" nodeType="afterEffect">
                                  <p:stCondLst>
                                    <p:cond delay="3000"/>
                                  </p:stCondLst>
                                  <p:childTnLst>
                                    <p:set>
                                      <p:cBhvr>
                                        <p:cTn id="24" dur="1" fill="hold">
                                          <p:stCondLst>
                                            <p:cond delay="0"/>
                                          </p:stCondLst>
                                        </p:cTn>
                                        <p:tgtEl>
                                          <p:spTgt spid="138284"/>
                                        </p:tgtEl>
                                        <p:attrNameLst>
                                          <p:attrName>style.visibility</p:attrName>
                                        </p:attrNameLst>
                                      </p:cBhvr>
                                      <p:to>
                                        <p:strVal val="visible"/>
                                      </p:to>
                                    </p:set>
                                    <p:animEffect transition="in" filter="blinds(horizontal)">
                                      <p:cBhvr>
                                        <p:cTn id="25" dur="500"/>
                                        <p:tgtEl>
                                          <p:spTgt spid="138284"/>
                                        </p:tgtEl>
                                      </p:cBhvr>
                                    </p:animEffect>
                                  </p:childTnLst>
                                </p:cTn>
                              </p:par>
                            </p:childTnLst>
                          </p:cTn>
                        </p:par>
                        <p:par>
                          <p:cTn id="26" fill="hold">
                            <p:stCondLst>
                              <p:cond delay="8500"/>
                            </p:stCondLst>
                            <p:childTnLst>
                              <p:par>
                                <p:cTn id="27" presetID="4" presetClass="entr" presetSubtype="32" fill="hold" grpId="0" nodeType="afterEffect">
                                  <p:stCondLst>
                                    <p:cond delay="4000"/>
                                  </p:stCondLst>
                                  <p:childTnLst>
                                    <p:set>
                                      <p:cBhvr>
                                        <p:cTn id="28" dur="1" fill="hold">
                                          <p:stCondLst>
                                            <p:cond delay="0"/>
                                          </p:stCondLst>
                                        </p:cTn>
                                        <p:tgtEl>
                                          <p:spTgt spid="138285"/>
                                        </p:tgtEl>
                                        <p:attrNameLst>
                                          <p:attrName>style.visibility</p:attrName>
                                        </p:attrNameLst>
                                      </p:cBhvr>
                                      <p:to>
                                        <p:strVal val="visible"/>
                                      </p:to>
                                    </p:set>
                                    <p:animEffect transition="in" filter="box(out)">
                                      <p:cBhvr>
                                        <p:cTn id="29" dur="500"/>
                                        <p:tgtEl>
                                          <p:spTgt spid="138285"/>
                                        </p:tgtEl>
                                      </p:cBhvr>
                                    </p:animEffect>
                                  </p:childTnLst>
                                </p:cTn>
                              </p:par>
                            </p:childTnLst>
                          </p:cTn>
                        </p:par>
                        <p:par>
                          <p:cTn id="30" fill="hold">
                            <p:stCondLst>
                              <p:cond delay="13000"/>
                            </p:stCondLst>
                            <p:childTnLst>
                              <p:par>
                                <p:cTn id="31" presetID="3" presetClass="entr" presetSubtype="10" fill="hold" grpId="0" nodeType="afterEffect">
                                  <p:stCondLst>
                                    <p:cond delay="1000"/>
                                  </p:stCondLst>
                                  <p:childTnLst>
                                    <p:set>
                                      <p:cBhvr>
                                        <p:cTn id="32" dur="1" fill="hold">
                                          <p:stCondLst>
                                            <p:cond delay="0"/>
                                          </p:stCondLst>
                                        </p:cTn>
                                        <p:tgtEl>
                                          <p:spTgt spid="138286"/>
                                        </p:tgtEl>
                                        <p:attrNameLst>
                                          <p:attrName>style.visibility</p:attrName>
                                        </p:attrNameLst>
                                      </p:cBhvr>
                                      <p:to>
                                        <p:strVal val="visible"/>
                                      </p:to>
                                    </p:set>
                                    <p:animEffect transition="in" filter="blinds(horizontal)">
                                      <p:cBhvr>
                                        <p:cTn id="33" dur="500"/>
                                        <p:tgtEl>
                                          <p:spTgt spid="1382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8283" grpId="0"/>
      <p:bldP spid="138285" grpId="0" animBg="1"/>
      <p:bldP spid="138286" grpId="0" animBg="1"/>
    </p:bld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4818" name="Picture 2" descr="donkey"/>
          <p:cNvPicPr>
            <a:picLocks noChangeAspect="1" noChangeArrowheads="1"/>
          </p:cNvPicPr>
          <p:nvPr/>
        </p:nvPicPr>
        <mc:AlternateContent>
          <mc:Choice xmlns:ma="http://schemas.microsoft.com/office/mac/drawingml/2008/main" Requires="ma">
            <p:blipFill>
              <a:blip r:embed="rId3"/>
              <a:srcRect/>
              <a:stretch>
                <a:fillRect/>
              </a:stretch>
            </p:blipFill>
          </mc:Choice>
          <mc:Fallback>
            <p:blipFill>
              <a:blip r:embed="rId4"/>
              <a:srcRect/>
              <a:stretch>
                <a:fillRect/>
              </a:stretch>
            </p:blipFill>
          </mc:Fallback>
        </mc:AlternateContent>
        <p:spPr bwMode="auto">
          <a:xfrm flipH="1">
            <a:off x="5575300" y="3071813"/>
            <a:ext cx="3598863" cy="3128962"/>
          </a:xfrm>
          <a:prstGeom prst="rect">
            <a:avLst/>
          </a:prstGeom>
          <a:noFill/>
          <a:ln w="9525">
            <a:noFill/>
            <a:miter lim="800000"/>
            <a:headEnd/>
            <a:tailEnd/>
          </a:ln>
        </p:spPr>
      </p:pic>
      <p:pic>
        <p:nvPicPr>
          <p:cNvPr id="34819" name="Picture 3" descr="dog walking"/>
          <p:cNvPicPr preferRelativeResize="0">
            <a:picLocks noChangeAspect="1" noChangeArrowheads="1"/>
          </p:cNvPicPr>
          <p:nvPr/>
        </p:nvPicPr>
        <mc:AlternateContent>
          <mc:Choice xmlns:ma="http://schemas.microsoft.com/office/mac/drawingml/2008/main" Requires="ma">
            <p:blipFill>
              <a:blip r:embed="rId5"/>
              <a:srcRect/>
              <a:stretch>
                <a:fillRect/>
              </a:stretch>
            </p:blipFill>
          </mc:Choice>
          <mc:Fallback>
            <p:blipFill>
              <a:blip r:embed="rId6"/>
              <a:srcRect/>
              <a:stretch>
                <a:fillRect/>
              </a:stretch>
            </p:blipFill>
          </mc:Fallback>
        </mc:AlternateContent>
        <p:spPr bwMode="auto">
          <a:xfrm>
            <a:off x="5421313" y="4017963"/>
            <a:ext cx="2762250" cy="2151062"/>
          </a:xfrm>
          <a:prstGeom prst="rect">
            <a:avLst/>
          </a:prstGeom>
          <a:noFill/>
          <a:ln w="9525">
            <a:noFill/>
            <a:miter lim="800000"/>
            <a:headEnd/>
            <a:tailEnd/>
          </a:ln>
        </p:spPr>
      </p:pic>
      <p:pic>
        <p:nvPicPr>
          <p:cNvPr id="34820" name="Picture 4" descr="cat walking2"/>
          <p:cNvPicPr>
            <a:picLocks noChangeAspect="1" noChangeArrowheads="1"/>
          </p:cNvPicPr>
          <p:nvPr/>
        </p:nvPicPr>
        <mc:AlternateContent>
          <mc:Choice xmlns:ma="http://schemas.microsoft.com/office/mac/drawingml/2008/main" Requires="ma">
            <p:blipFill>
              <a:blip r:embed="rId7"/>
              <a:srcRect/>
              <a:stretch>
                <a:fillRect/>
              </a:stretch>
            </p:blipFill>
          </mc:Choice>
          <mc:Fallback>
            <p:blipFill>
              <a:blip r:embed="rId8"/>
              <a:srcRect/>
              <a:stretch>
                <a:fillRect/>
              </a:stretch>
            </p:blipFill>
          </mc:Fallback>
        </mc:AlternateContent>
        <p:spPr bwMode="auto">
          <a:xfrm>
            <a:off x="5148263" y="4772025"/>
            <a:ext cx="2108200" cy="1465263"/>
          </a:xfrm>
          <a:prstGeom prst="rect">
            <a:avLst/>
          </a:prstGeom>
          <a:noFill/>
          <a:ln w="9525">
            <a:noFill/>
            <a:miter lim="800000"/>
            <a:headEnd/>
            <a:tailEnd/>
          </a:ln>
        </p:spPr>
      </p:pic>
      <p:grpSp>
        <p:nvGrpSpPr>
          <p:cNvPr id="34821" name="Group 5"/>
          <p:cNvGrpSpPr>
            <a:grpSpLocks/>
          </p:cNvGrpSpPr>
          <p:nvPr/>
        </p:nvGrpSpPr>
        <p:grpSpPr bwMode="auto">
          <a:xfrm>
            <a:off x="587375" y="5053013"/>
            <a:ext cx="1282700" cy="1524000"/>
            <a:chOff x="977" y="2352"/>
            <a:chExt cx="952" cy="1146"/>
          </a:xfrm>
        </p:grpSpPr>
        <p:sp>
          <p:nvSpPr>
            <p:cNvPr id="34823" name="AutoShape 6"/>
            <p:cNvSpPr>
              <a:spLocks noChangeAspect="1" noChangeArrowheads="1" noTextEdit="1"/>
            </p:cNvSpPr>
            <p:nvPr/>
          </p:nvSpPr>
          <p:spPr bwMode="auto">
            <a:xfrm>
              <a:off x="977" y="2352"/>
              <a:ext cx="952" cy="1146"/>
            </a:xfrm>
            <a:prstGeom prst="rect">
              <a:avLst/>
            </a:prstGeom>
            <a:noFill/>
            <a:ln w="9525">
              <a:noFill/>
              <a:miter lim="800000"/>
              <a:headEnd/>
              <a:tailEnd/>
            </a:ln>
          </p:spPr>
          <p:txBody>
            <a:bodyPr>
              <a:prstTxWarp prst="textNoShape">
                <a:avLst/>
              </a:prstTxWarp>
            </a:bodyPr>
            <a:lstStyle/>
            <a:p>
              <a:endParaRPr lang="en-US"/>
            </a:p>
          </p:txBody>
        </p:sp>
        <p:sp>
          <p:nvSpPr>
            <p:cNvPr id="34824" name="Freeform 7"/>
            <p:cNvSpPr>
              <a:spLocks noEditPoints="1"/>
            </p:cNvSpPr>
            <p:nvPr/>
          </p:nvSpPr>
          <p:spPr bwMode="auto">
            <a:xfrm>
              <a:off x="981" y="2358"/>
              <a:ext cx="880" cy="1062"/>
            </a:xfrm>
            <a:custGeom>
              <a:avLst/>
              <a:gdLst>
                <a:gd name="T0" fmla="*/ 836 w 880"/>
                <a:gd name="T1" fmla="*/ 386 h 1062"/>
                <a:gd name="T2" fmla="*/ 788 w 880"/>
                <a:gd name="T3" fmla="*/ 310 h 1062"/>
                <a:gd name="T4" fmla="*/ 720 w 880"/>
                <a:gd name="T5" fmla="*/ 220 h 1062"/>
                <a:gd name="T6" fmla="*/ 760 w 880"/>
                <a:gd name="T7" fmla="*/ 158 h 1062"/>
                <a:gd name="T8" fmla="*/ 750 w 880"/>
                <a:gd name="T9" fmla="*/ 122 h 1062"/>
                <a:gd name="T10" fmla="*/ 724 w 880"/>
                <a:gd name="T11" fmla="*/ 100 h 1062"/>
                <a:gd name="T12" fmla="*/ 716 w 880"/>
                <a:gd name="T13" fmla="*/ 56 h 1062"/>
                <a:gd name="T14" fmla="*/ 690 w 880"/>
                <a:gd name="T15" fmla="*/ 36 h 1062"/>
                <a:gd name="T16" fmla="*/ 642 w 880"/>
                <a:gd name="T17" fmla="*/ 0 h 1062"/>
                <a:gd name="T18" fmla="*/ 584 w 880"/>
                <a:gd name="T19" fmla="*/ 8 h 1062"/>
                <a:gd name="T20" fmla="*/ 538 w 880"/>
                <a:gd name="T21" fmla="*/ 40 h 1062"/>
                <a:gd name="T22" fmla="*/ 470 w 880"/>
                <a:gd name="T23" fmla="*/ 74 h 1062"/>
                <a:gd name="T24" fmla="*/ 470 w 880"/>
                <a:gd name="T25" fmla="*/ 106 h 1062"/>
                <a:gd name="T26" fmla="*/ 478 w 880"/>
                <a:gd name="T27" fmla="*/ 148 h 1062"/>
                <a:gd name="T28" fmla="*/ 552 w 880"/>
                <a:gd name="T29" fmla="*/ 148 h 1062"/>
                <a:gd name="T30" fmla="*/ 514 w 880"/>
                <a:gd name="T31" fmla="*/ 238 h 1062"/>
                <a:gd name="T32" fmla="*/ 514 w 880"/>
                <a:gd name="T33" fmla="*/ 334 h 1062"/>
                <a:gd name="T34" fmla="*/ 536 w 880"/>
                <a:gd name="T35" fmla="*/ 386 h 1062"/>
                <a:gd name="T36" fmla="*/ 550 w 880"/>
                <a:gd name="T37" fmla="*/ 416 h 1062"/>
                <a:gd name="T38" fmla="*/ 520 w 880"/>
                <a:gd name="T39" fmla="*/ 480 h 1062"/>
                <a:gd name="T40" fmla="*/ 416 w 880"/>
                <a:gd name="T41" fmla="*/ 534 h 1062"/>
                <a:gd name="T42" fmla="*/ 264 w 880"/>
                <a:gd name="T43" fmla="*/ 528 h 1062"/>
                <a:gd name="T44" fmla="*/ 218 w 880"/>
                <a:gd name="T45" fmla="*/ 550 h 1062"/>
                <a:gd name="T46" fmla="*/ 30 w 880"/>
                <a:gd name="T47" fmla="*/ 734 h 1062"/>
                <a:gd name="T48" fmla="*/ 44 w 880"/>
                <a:gd name="T49" fmla="*/ 792 h 1062"/>
                <a:gd name="T50" fmla="*/ 84 w 880"/>
                <a:gd name="T51" fmla="*/ 878 h 1062"/>
                <a:gd name="T52" fmla="*/ 112 w 880"/>
                <a:gd name="T53" fmla="*/ 914 h 1062"/>
                <a:gd name="T54" fmla="*/ 152 w 880"/>
                <a:gd name="T55" fmla="*/ 872 h 1062"/>
                <a:gd name="T56" fmla="*/ 202 w 880"/>
                <a:gd name="T57" fmla="*/ 896 h 1062"/>
                <a:gd name="T58" fmla="*/ 260 w 880"/>
                <a:gd name="T59" fmla="*/ 870 h 1062"/>
                <a:gd name="T60" fmla="*/ 290 w 880"/>
                <a:gd name="T61" fmla="*/ 838 h 1062"/>
                <a:gd name="T62" fmla="*/ 350 w 880"/>
                <a:gd name="T63" fmla="*/ 862 h 1062"/>
                <a:gd name="T64" fmla="*/ 356 w 880"/>
                <a:gd name="T65" fmla="*/ 838 h 1062"/>
                <a:gd name="T66" fmla="*/ 404 w 880"/>
                <a:gd name="T67" fmla="*/ 844 h 1062"/>
                <a:gd name="T68" fmla="*/ 398 w 880"/>
                <a:gd name="T69" fmla="*/ 802 h 1062"/>
                <a:gd name="T70" fmla="*/ 404 w 880"/>
                <a:gd name="T71" fmla="*/ 780 h 1062"/>
                <a:gd name="T72" fmla="*/ 448 w 880"/>
                <a:gd name="T73" fmla="*/ 774 h 1062"/>
                <a:gd name="T74" fmla="*/ 456 w 880"/>
                <a:gd name="T75" fmla="*/ 844 h 1062"/>
                <a:gd name="T76" fmla="*/ 452 w 880"/>
                <a:gd name="T77" fmla="*/ 890 h 1062"/>
                <a:gd name="T78" fmla="*/ 470 w 880"/>
                <a:gd name="T79" fmla="*/ 900 h 1062"/>
                <a:gd name="T80" fmla="*/ 520 w 880"/>
                <a:gd name="T81" fmla="*/ 924 h 1062"/>
                <a:gd name="T82" fmla="*/ 592 w 880"/>
                <a:gd name="T83" fmla="*/ 888 h 1062"/>
                <a:gd name="T84" fmla="*/ 598 w 880"/>
                <a:gd name="T85" fmla="*/ 902 h 1062"/>
                <a:gd name="T86" fmla="*/ 610 w 880"/>
                <a:gd name="T87" fmla="*/ 916 h 1062"/>
                <a:gd name="T88" fmla="*/ 604 w 880"/>
                <a:gd name="T89" fmla="*/ 982 h 1062"/>
                <a:gd name="T90" fmla="*/ 526 w 880"/>
                <a:gd name="T91" fmla="*/ 998 h 1062"/>
                <a:gd name="T92" fmla="*/ 466 w 880"/>
                <a:gd name="T93" fmla="*/ 984 h 1062"/>
                <a:gd name="T94" fmla="*/ 442 w 880"/>
                <a:gd name="T95" fmla="*/ 1036 h 1062"/>
                <a:gd name="T96" fmla="*/ 546 w 880"/>
                <a:gd name="T97" fmla="*/ 1042 h 1062"/>
                <a:gd name="T98" fmla="*/ 650 w 880"/>
                <a:gd name="T99" fmla="*/ 1058 h 1062"/>
                <a:gd name="T100" fmla="*/ 688 w 880"/>
                <a:gd name="T101" fmla="*/ 1046 h 1062"/>
                <a:gd name="T102" fmla="*/ 776 w 880"/>
                <a:gd name="T103" fmla="*/ 1038 h 1062"/>
                <a:gd name="T104" fmla="*/ 840 w 880"/>
                <a:gd name="T105" fmla="*/ 1018 h 1062"/>
                <a:gd name="T106" fmla="*/ 730 w 880"/>
                <a:gd name="T107" fmla="*/ 998 h 1062"/>
                <a:gd name="T108" fmla="*/ 654 w 880"/>
                <a:gd name="T109" fmla="*/ 918 h 1062"/>
                <a:gd name="T110" fmla="*/ 692 w 880"/>
                <a:gd name="T111" fmla="*/ 904 h 1062"/>
                <a:gd name="T112" fmla="*/ 778 w 880"/>
                <a:gd name="T113" fmla="*/ 790 h 1062"/>
                <a:gd name="T114" fmla="*/ 824 w 880"/>
                <a:gd name="T115" fmla="*/ 726 h 1062"/>
                <a:gd name="T116" fmla="*/ 880 w 880"/>
                <a:gd name="T117" fmla="*/ 568 h 1062"/>
                <a:gd name="T118" fmla="*/ 432 w 880"/>
                <a:gd name="T119" fmla="*/ 730 h 1062"/>
                <a:gd name="T120" fmla="*/ 458 w 880"/>
                <a:gd name="T121" fmla="*/ 722 h 1062"/>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880"/>
                <a:gd name="T184" fmla="*/ 0 h 1062"/>
                <a:gd name="T185" fmla="*/ 880 w 880"/>
                <a:gd name="T186" fmla="*/ 1062 h 1062"/>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880" h="1062">
                  <a:moveTo>
                    <a:pt x="878" y="542"/>
                  </a:moveTo>
                  <a:lnTo>
                    <a:pt x="876" y="516"/>
                  </a:lnTo>
                  <a:lnTo>
                    <a:pt x="876" y="502"/>
                  </a:lnTo>
                  <a:lnTo>
                    <a:pt x="874" y="486"/>
                  </a:lnTo>
                  <a:lnTo>
                    <a:pt x="872" y="472"/>
                  </a:lnTo>
                  <a:lnTo>
                    <a:pt x="868" y="460"/>
                  </a:lnTo>
                  <a:lnTo>
                    <a:pt x="864" y="446"/>
                  </a:lnTo>
                  <a:lnTo>
                    <a:pt x="858" y="434"/>
                  </a:lnTo>
                  <a:lnTo>
                    <a:pt x="852" y="422"/>
                  </a:lnTo>
                  <a:lnTo>
                    <a:pt x="846" y="410"/>
                  </a:lnTo>
                  <a:lnTo>
                    <a:pt x="844" y="404"/>
                  </a:lnTo>
                  <a:lnTo>
                    <a:pt x="842" y="396"/>
                  </a:lnTo>
                  <a:lnTo>
                    <a:pt x="838" y="392"/>
                  </a:lnTo>
                  <a:lnTo>
                    <a:pt x="836" y="386"/>
                  </a:lnTo>
                  <a:lnTo>
                    <a:pt x="834" y="380"/>
                  </a:lnTo>
                  <a:lnTo>
                    <a:pt x="830" y="374"/>
                  </a:lnTo>
                  <a:lnTo>
                    <a:pt x="826" y="368"/>
                  </a:lnTo>
                  <a:lnTo>
                    <a:pt x="822" y="364"/>
                  </a:lnTo>
                  <a:lnTo>
                    <a:pt x="820" y="358"/>
                  </a:lnTo>
                  <a:lnTo>
                    <a:pt x="818" y="354"/>
                  </a:lnTo>
                  <a:lnTo>
                    <a:pt x="818" y="348"/>
                  </a:lnTo>
                  <a:lnTo>
                    <a:pt x="814" y="344"/>
                  </a:lnTo>
                  <a:lnTo>
                    <a:pt x="810" y="338"/>
                  </a:lnTo>
                  <a:lnTo>
                    <a:pt x="808" y="332"/>
                  </a:lnTo>
                  <a:lnTo>
                    <a:pt x="804" y="326"/>
                  </a:lnTo>
                  <a:lnTo>
                    <a:pt x="798" y="320"/>
                  </a:lnTo>
                  <a:lnTo>
                    <a:pt x="792" y="314"/>
                  </a:lnTo>
                  <a:lnTo>
                    <a:pt x="788" y="310"/>
                  </a:lnTo>
                  <a:lnTo>
                    <a:pt x="782" y="304"/>
                  </a:lnTo>
                  <a:lnTo>
                    <a:pt x="776" y="300"/>
                  </a:lnTo>
                  <a:lnTo>
                    <a:pt x="770" y="288"/>
                  </a:lnTo>
                  <a:lnTo>
                    <a:pt x="762" y="278"/>
                  </a:lnTo>
                  <a:lnTo>
                    <a:pt x="750" y="268"/>
                  </a:lnTo>
                  <a:lnTo>
                    <a:pt x="740" y="260"/>
                  </a:lnTo>
                  <a:lnTo>
                    <a:pt x="728" y="250"/>
                  </a:lnTo>
                  <a:lnTo>
                    <a:pt x="720" y="240"/>
                  </a:lnTo>
                  <a:lnTo>
                    <a:pt x="714" y="230"/>
                  </a:lnTo>
                  <a:lnTo>
                    <a:pt x="710" y="216"/>
                  </a:lnTo>
                  <a:lnTo>
                    <a:pt x="712" y="218"/>
                  </a:lnTo>
                  <a:lnTo>
                    <a:pt x="714" y="218"/>
                  </a:lnTo>
                  <a:lnTo>
                    <a:pt x="718" y="218"/>
                  </a:lnTo>
                  <a:lnTo>
                    <a:pt x="720" y="220"/>
                  </a:lnTo>
                  <a:lnTo>
                    <a:pt x="722" y="220"/>
                  </a:lnTo>
                  <a:lnTo>
                    <a:pt x="724" y="220"/>
                  </a:lnTo>
                  <a:lnTo>
                    <a:pt x="728" y="220"/>
                  </a:lnTo>
                  <a:lnTo>
                    <a:pt x="730" y="220"/>
                  </a:lnTo>
                  <a:lnTo>
                    <a:pt x="736" y="216"/>
                  </a:lnTo>
                  <a:lnTo>
                    <a:pt x="742" y="210"/>
                  </a:lnTo>
                  <a:lnTo>
                    <a:pt x="748" y="206"/>
                  </a:lnTo>
                  <a:lnTo>
                    <a:pt x="752" y="200"/>
                  </a:lnTo>
                  <a:lnTo>
                    <a:pt x="756" y="194"/>
                  </a:lnTo>
                  <a:lnTo>
                    <a:pt x="758" y="186"/>
                  </a:lnTo>
                  <a:lnTo>
                    <a:pt x="760" y="180"/>
                  </a:lnTo>
                  <a:lnTo>
                    <a:pt x="762" y="172"/>
                  </a:lnTo>
                  <a:lnTo>
                    <a:pt x="762" y="166"/>
                  </a:lnTo>
                  <a:lnTo>
                    <a:pt x="760" y="158"/>
                  </a:lnTo>
                  <a:lnTo>
                    <a:pt x="756" y="152"/>
                  </a:lnTo>
                  <a:lnTo>
                    <a:pt x="754" y="146"/>
                  </a:lnTo>
                  <a:lnTo>
                    <a:pt x="748" y="140"/>
                  </a:lnTo>
                  <a:lnTo>
                    <a:pt x="744" y="136"/>
                  </a:lnTo>
                  <a:lnTo>
                    <a:pt x="738" y="132"/>
                  </a:lnTo>
                  <a:lnTo>
                    <a:pt x="732" y="128"/>
                  </a:lnTo>
                  <a:lnTo>
                    <a:pt x="732" y="126"/>
                  </a:lnTo>
                  <a:lnTo>
                    <a:pt x="734" y="126"/>
                  </a:lnTo>
                  <a:lnTo>
                    <a:pt x="736" y="124"/>
                  </a:lnTo>
                  <a:lnTo>
                    <a:pt x="738" y="124"/>
                  </a:lnTo>
                  <a:lnTo>
                    <a:pt x="740" y="122"/>
                  </a:lnTo>
                  <a:lnTo>
                    <a:pt x="744" y="122"/>
                  </a:lnTo>
                  <a:lnTo>
                    <a:pt x="746" y="122"/>
                  </a:lnTo>
                  <a:lnTo>
                    <a:pt x="750" y="122"/>
                  </a:lnTo>
                  <a:lnTo>
                    <a:pt x="752" y="122"/>
                  </a:lnTo>
                  <a:lnTo>
                    <a:pt x="754" y="122"/>
                  </a:lnTo>
                  <a:lnTo>
                    <a:pt x="756" y="120"/>
                  </a:lnTo>
                  <a:lnTo>
                    <a:pt x="758" y="118"/>
                  </a:lnTo>
                  <a:lnTo>
                    <a:pt x="756" y="112"/>
                  </a:lnTo>
                  <a:lnTo>
                    <a:pt x="752" y="110"/>
                  </a:lnTo>
                  <a:lnTo>
                    <a:pt x="748" y="108"/>
                  </a:lnTo>
                  <a:lnTo>
                    <a:pt x="742" y="106"/>
                  </a:lnTo>
                  <a:lnTo>
                    <a:pt x="736" y="106"/>
                  </a:lnTo>
                  <a:lnTo>
                    <a:pt x="730" y="106"/>
                  </a:lnTo>
                  <a:lnTo>
                    <a:pt x="724" y="106"/>
                  </a:lnTo>
                  <a:lnTo>
                    <a:pt x="720" y="104"/>
                  </a:lnTo>
                  <a:lnTo>
                    <a:pt x="722" y="102"/>
                  </a:lnTo>
                  <a:lnTo>
                    <a:pt x="724" y="100"/>
                  </a:lnTo>
                  <a:lnTo>
                    <a:pt x="728" y="96"/>
                  </a:lnTo>
                  <a:lnTo>
                    <a:pt x="726" y="92"/>
                  </a:lnTo>
                  <a:lnTo>
                    <a:pt x="694" y="92"/>
                  </a:lnTo>
                  <a:lnTo>
                    <a:pt x="698" y="86"/>
                  </a:lnTo>
                  <a:lnTo>
                    <a:pt x="700" y="80"/>
                  </a:lnTo>
                  <a:lnTo>
                    <a:pt x="704" y="76"/>
                  </a:lnTo>
                  <a:lnTo>
                    <a:pt x="710" y="72"/>
                  </a:lnTo>
                  <a:lnTo>
                    <a:pt x="714" y="70"/>
                  </a:lnTo>
                  <a:lnTo>
                    <a:pt x="720" y="66"/>
                  </a:lnTo>
                  <a:lnTo>
                    <a:pt x="726" y="66"/>
                  </a:lnTo>
                  <a:lnTo>
                    <a:pt x="732" y="64"/>
                  </a:lnTo>
                  <a:lnTo>
                    <a:pt x="732" y="62"/>
                  </a:lnTo>
                  <a:lnTo>
                    <a:pt x="724" y="58"/>
                  </a:lnTo>
                  <a:lnTo>
                    <a:pt x="716" y="56"/>
                  </a:lnTo>
                  <a:lnTo>
                    <a:pt x="710" y="56"/>
                  </a:lnTo>
                  <a:lnTo>
                    <a:pt x="702" y="56"/>
                  </a:lnTo>
                  <a:lnTo>
                    <a:pt x="694" y="58"/>
                  </a:lnTo>
                  <a:lnTo>
                    <a:pt x="686" y="60"/>
                  </a:lnTo>
                  <a:lnTo>
                    <a:pt x="680" y="62"/>
                  </a:lnTo>
                  <a:lnTo>
                    <a:pt x="672" y="66"/>
                  </a:lnTo>
                  <a:lnTo>
                    <a:pt x="670" y="64"/>
                  </a:lnTo>
                  <a:lnTo>
                    <a:pt x="674" y="60"/>
                  </a:lnTo>
                  <a:lnTo>
                    <a:pt x="678" y="58"/>
                  </a:lnTo>
                  <a:lnTo>
                    <a:pt x="682" y="54"/>
                  </a:lnTo>
                  <a:lnTo>
                    <a:pt x="684" y="50"/>
                  </a:lnTo>
                  <a:lnTo>
                    <a:pt x="686" y="46"/>
                  </a:lnTo>
                  <a:lnTo>
                    <a:pt x="688" y="40"/>
                  </a:lnTo>
                  <a:lnTo>
                    <a:pt x="690" y="36"/>
                  </a:lnTo>
                  <a:lnTo>
                    <a:pt x="690" y="32"/>
                  </a:lnTo>
                  <a:lnTo>
                    <a:pt x="690" y="28"/>
                  </a:lnTo>
                  <a:lnTo>
                    <a:pt x="688" y="22"/>
                  </a:lnTo>
                  <a:lnTo>
                    <a:pt x="686" y="20"/>
                  </a:lnTo>
                  <a:lnTo>
                    <a:pt x="682" y="16"/>
                  </a:lnTo>
                  <a:lnTo>
                    <a:pt x="678" y="12"/>
                  </a:lnTo>
                  <a:lnTo>
                    <a:pt x="676" y="10"/>
                  </a:lnTo>
                  <a:lnTo>
                    <a:pt x="672" y="6"/>
                  </a:lnTo>
                  <a:lnTo>
                    <a:pt x="668" y="6"/>
                  </a:lnTo>
                  <a:lnTo>
                    <a:pt x="664" y="4"/>
                  </a:lnTo>
                  <a:lnTo>
                    <a:pt x="658" y="2"/>
                  </a:lnTo>
                  <a:lnTo>
                    <a:pt x="652" y="2"/>
                  </a:lnTo>
                  <a:lnTo>
                    <a:pt x="648" y="0"/>
                  </a:lnTo>
                  <a:lnTo>
                    <a:pt x="642" y="0"/>
                  </a:lnTo>
                  <a:lnTo>
                    <a:pt x="638" y="0"/>
                  </a:lnTo>
                  <a:lnTo>
                    <a:pt x="632" y="0"/>
                  </a:lnTo>
                  <a:lnTo>
                    <a:pt x="628" y="0"/>
                  </a:lnTo>
                  <a:lnTo>
                    <a:pt x="624" y="2"/>
                  </a:lnTo>
                  <a:lnTo>
                    <a:pt x="620" y="6"/>
                  </a:lnTo>
                  <a:lnTo>
                    <a:pt x="618" y="10"/>
                  </a:lnTo>
                  <a:lnTo>
                    <a:pt x="620" y="14"/>
                  </a:lnTo>
                  <a:lnTo>
                    <a:pt x="614" y="14"/>
                  </a:lnTo>
                  <a:lnTo>
                    <a:pt x="610" y="12"/>
                  </a:lnTo>
                  <a:lnTo>
                    <a:pt x="604" y="12"/>
                  </a:lnTo>
                  <a:lnTo>
                    <a:pt x="600" y="12"/>
                  </a:lnTo>
                  <a:lnTo>
                    <a:pt x="594" y="10"/>
                  </a:lnTo>
                  <a:lnTo>
                    <a:pt x="590" y="8"/>
                  </a:lnTo>
                  <a:lnTo>
                    <a:pt x="584" y="8"/>
                  </a:lnTo>
                  <a:lnTo>
                    <a:pt x="580" y="6"/>
                  </a:lnTo>
                  <a:lnTo>
                    <a:pt x="572" y="6"/>
                  </a:lnTo>
                  <a:lnTo>
                    <a:pt x="566" y="6"/>
                  </a:lnTo>
                  <a:lnTo>
                    <a:pt x="560" y="8"/>
                  </a:lnTo>
                  <a:lnTo>
                    <a:pt x="554" y="10"/>
                  </a:lnTo>
                  <a:lnTo>
                    <a:pt x="548" y="12"/>
                  </a:lnTo>
                  <a:lnTo>
                    <a:pt x="542" y="16"/>
                  </a:lnTo>
                  <a:lnTo>
                    <a:pt x="538" y="20"/>
                  </a:lnTo>
                  <a:lnTo>
                    <a:pt x="534" y="26"/>
                  </a:lnTo>
                  <a:lnTo>
                    <a:pt x="532" y="30"/>
                  </a:lnTo>
                  <a:lnTo>
                    <a:pt x="534" y="32"/>
                  </a:lnTo>
                  <a:lnTo>
                    <a:pt x="538" y="36"/>
                  </a:lnTo>
                  <a:lnTo>
                    <a:pt x="540" y="38"/>
                  </a:lnTo>
                  <a:lnTo>
                    <a:pt x="538" y="40"/>
                  </a:lnTo>
                  <a:lnTo>
                    <a:pt x="534" y="40"/>
                  </a:lnTo>
                  <a:lnTo>
                    <a:pt x="532" y="42"/>
                  </a:lnTo>
                  <a:lnTo>
                    <a:pt x="528" y="42"/>
                  </a:lnTo>
                  <a:lnTo>
                    <a:pt x="526" y="42"/>
                  </a:lnTo>
                  <a:lnTo>
                    <a:pt x="522" y="44"/>
                  </a:lnTo>
                  <a:lnTo>
                    <a:pt x="520" y="44"/>
                  </a:lnTo>
                  <a:lnTo>
                    <a:pt x="516" y="46"/>
                  </a:lnTo>
                  <a:lnTo>
                    <a:pt x="510" y="48"/>
                  </a:lnTo>
                  <a:lnTo>
                    <a:pt x="502" y="52"/>
                  </a:lnTo>
                  <a:lnTo>
                    <a:pt x="496" y="54"/>
                  </a:lnTo>
                  <a:lnTo>
                    <a:pt x="488" y="58"/>
                  </a:lnTo>
                  <a:lnTo>
                    <a:pt x="482" y="62"/>
                  </a:lnTo>
                  <a:lnTo>
                    <a:pt x="476" y="68"/>
                  </a:lnTo>
                  <a:lnTo>
                    <a:pt x="470" y="74"/>
                  </a:lnTo>
                  <a:lnTo>
                    <a:pt x="466" y="82"/>
                  </a:lnTo>
                  <a:lnTo>
                    <a:pt x="468" y="84"/>
                  </a:lnTo>
                  <a:lnTo>
                    <a:pt x="470" y="86"/>
                  </a:lnTo>
                  <a:lnTo>
                    <a:pt x="472" y="86"/>
                  </a:lnTo>
                  <a:lnTo>
                    <a:pt x="474" y="88"/>
                  </a:lnTo>
                  <a:lnTo>
                    <a:pt x="478" y="88"/>
                  </a:lnTo>
                  <a:lnTo>
                    <a:pt x="480" y="88"/>
                  </a:lnTo>
                  <a:lnTo>
                    <a:pt x="482" y="88"/>
                  </a:lnTo>
                  <a:lnTo>
                    <a:pt x="484" y="88"/>
                  </a:lnTo>
                  <a:lnTo>
                    <a:pt x="482" y="92"/>
                  </a:lnTo>
                  <a:lnTo>
                    <a:pt x="478" y="96"/>
                  </a:lnTo>
                  <a:lnTo>
                    <a:pt x="474" y="100"/>
                  </a:lnTo>
                  <a:lnTo>
                    <a:pt x="472" y="102"/>
                  </a:lnTo>
                  <a:lnTo>
                    <a:pt x="470" y="106"/>
                  </a:lnTo>
                  <a:lnTo>
                    <a:pt x="466" y="110"/>
                  </a:lnTo>
                  <a:lnTo>
                    <a:pt x="464" y="116"/>
                  </a:lnTo>
                  <a:lnTo>
                    <a:pt x="462" y="120"/>
                  </a:lnTo>
                  <a:lnTo>
                    <a:pt x="460" y="128"/>
                  </a:lnTo>
                  <a:lnTo>
                    <a:pt x="458" y="134"/>
                  </a:lnTo>
                  <a:lnTo>
                    <a:pt x="456" y="142"/>
                  </a:lnTo>
                  <a:lnTo>
                    <a:pt x="460" y="150"/>
                  </a:lnTo>
                  <a:lnTo>
                    <a:pt x="466" y="150"/>
                  </a:lnTo>
                  <a:lnTo>
                    <a:pt x="470" y="148"/>
                  </a:lnTo>
                  <a:lnTo>
                    <a:pt x="474" y="146"/>
                  </a:lnTo>
                  <a:lnTo>
                    <a:pt x="478" y="142"/>
                  </a:lnTo>
                  <a:lnTo>
                    <a:pt x="478" y="144"/>
                  </a:lnTo>
                  <a:lnTo>
                    <a:pt x="478" y="146"/>
                  </a:lnTo>
                  <a:lnTo>
                    <a:pt x="478" y="148"/>
                  </a:lnTo>
                  <a:lnTo>
                    <a:pt x="476" y="150"/>
                  </a:lnTo>
                  <a:lnTo>
                    <a:pt x="476" y="160"/>
                  </a:lnTo>
                  <a:lnTo>
                    <a:pt x="476" y="170"/>
                  </a:lnTo>
                  <a:lnTo>
                    <a:pt x="478" y="180"/>
                  </a:lnTo>
                  <a:lnTo>
                    <a:pt x="486" y="188"/>
                  </a:lnTo>
                  <a:lnTo>
                    <a:pt x="498" y="188"/>
                  </a:lnTo>
                  <a:lnTo>
                    <a:pt x="508" y="184"/>
                  </a:lnTo>
                  <a:lnTo>
                    <a:pt x="516" y="176"/>
                  </a:lnTo>
                  <a:lnTo>
                    <a:pt x="524" y="168"/>
                  </a:lnTo>
                  <a:lnTo>
                    <a:pt x="530" y="160"/>
                  </a:lnTo>
                  <a:lnTo>
                    <a:pt x="538" y="150"/>
                  </a:lnTo>
                  <a:lnTo>
                    <a:pt x="548" y="144"/>
                  </a:lnTo>
                  <a:lnTo>
                    <a:pt x="558" y="142"/>
                  </a:lnTo>
                  <a:lnTo>
                    <a:pt x="552" y="148"/>
                  </a:lnTo>
                  <a:lnTo>
                    <a:pt x="548" y="154"/>
                  </a:lnTo>
                  <a:lnTo>
                    <a:pt x="542" y="160"/>
                  </a:lnTo>
                  <a:lnTo>
                    <a:pt x="538" y="166"/>
                  </a:lnTo>
                  <a:lnTo>
                    <a:pt x="534" y="174"/>
                  </a:lnTo>
                  <a:lnTo>
                    <a:pt x="530" y="180"/>
                  </a:lnTo>
                  <a:lnTo>
                    <a:pt x="526" y="186"/>
                  </a:lnTo>
                  <a:lnTo>
                    <a:pt x="522" y="194"/>
                  </a:lnTo>
                  <a:lnTo>
                    <a:pt x="520" y="198"/>
                  </a:lnTo>
                  <a:lnTo>
                    <a:pt x="520" y="204"/>
                  </a:lnTo>
                  <a:lnTo>
                    <a:pt x="520" y="210"/>
                  </a:lnTo>
                  <a:lnTo>
                    <a:pt x="524" y="212"/>
                  </a:lnTo>
                  <a:lnTo>
                    <a:pt x="520" y="220"/>
                  </a:lnTo>
                  <a:lnTo>
                    <a:pt x="516" y="230"/>
                  </a:lnTo>
                  <a:lnTo>
                    <a:pt x="514" y="238"/>
                  </a:lnTo>
                  <a:lnTo>
                    <a:pt x="512" y="246"/>
                  </a:lnTo>
                  <a:lnTo>
                    <a:pt x="514" y="244"/>
                  </a:lnTo>
                  <a:lnTo>
                    <a:pt x="516" y="244"/>
                  </a:lnTo>
                  <a:lnTo>
                    <a:pt x="516" y="242"/>
                  </a:lnTo>
                  <a:lnTo>
                    <a:pt x="518" y="240"/>
                  </a:lnTo>
                  <a:lnTo>
                    <a:pt x="516" y="252"/>
                  </a:lnTo>
                  <a:lnTo>
                    <a:pt x="514" y="264"/>
                  </a:lnTo>
                  <a:lnTo>
                    <a:pt x="512" y="276"/>
                  </a:lnTo>
                  <a:lnTo>
                    <a:pt x="512" y="290"/>
                  </a:lnTo>
                  <a:lnTo>
                    <a:pt x="514" y="290"/>
                  </a:lnTo>
                  <a:lnTo>
                    <a:pt x="514" y="300"/>
                  </a:lnTo>
                  <a:lnTo>
                    <a:pt x="514" y="312"/>
                  </a:lnTo>
                  <a:lnTo>
                    <a:pt x="514" y="322"/>
                  </a:lnTo>
                  <a:lnTo>
                    <a:pt x="514" y="334"/>
                  </a:lnTo>
                  <a:lnTo>
                    <a:pt x="516" y="334"/>
                  </a:lnTo>
                  <a:lnTo>
                    <a:pt x="518" y="334"/>
                  </a:lnTo>
                  <a:lnTo>
                    <a:pt x="520" y="338"/>
                  </a:lnTo>
                  <a:lnTo>
                    <a:pt x="520" y="346"/>
                  </a:lnTo>
                  <a:lnTo>
                    <a:pt x="520" y="350"/>
                  </a:lnTo>
                  <a:lnTo>
                    <a:pt x="520" y="356"/>
                  </a:lnTo>
                  <a:lnTo>
                    <a:pt x="524" y="358"/>
                  </a:lnTo>
                  <a:lnTo>
                    <a:pt x="526" y="362"/>
                  </a:lnTo>
                  <a:lnTo>
                    <a:pt x="528" y="366"/>
                  </a:lnTo>
                  <a:lnTo>
                    <a:pt x="528" y="372"/>
                  </a:lnTo>
                  <a:lnTo>
                    <a:pt x="530" y="372"/>
                  </a:lnTo>
                  <a:lnTo>
                    <a:pt x="534" y="376"/>
                  </a:lnTo>
                  <a:lnTo>
                    <a:pt x="534" y="380"/>
                  </a:lnTo>
                  <a:lnTo>
                    <a:pt x="536" y="386"/>
                  </a:lnTo>
                  <a:lnTo>
                    <a:pt x="538" y="390"/>
                  </a:lnTo>
                  <a:lnTo>
                    <a:pt x="540" y="390"/>
                  </a:lnTo>
                  <a:lnTo>
                    <a:pt x="540" y="388"/>
                  </a:lnTo>
                  <a:lnTo>
                    <a:pt x="542" y="388"/>
                  </a:lnTo>
                  <a:lnTo>
                    <a:pt x="544" y="392"/>
                  </a:lnTo>
                  <a:lnTo>
                    <a:pt x="544" y="398"/>
                  </a:lnTo>
                  <a:lnTo>
                    <a:pt x="544" y="404"/>
                  </a:lnTo>
                  <a:lnTo>
                    <a:pt x="544" y="410"/>
                  </a:lnTo>
                  <a:lnTo>
                    <a:pt x="546" y="410"/>
                  </a:lnTo>
                  <a:lnTo>
                    <a:pt x="548" y="410"/>
                  </a:lnTo>
                  <a:lnTo>
                    <a:pt x="548" y="408"/>
                  </a:lnTo>
                  <a:lnTo>
                    <a:pt x="548" y="406"/>
                  </a:lnTo>
                  <a:lnTo>
                    <a:pt x="550" y="416"/>
                  </a:lnTo>
                  <a:lnTo>
                    <a:pt x="548" y="424"/>
                  </a:lnTo>
                  <a:lnTo>
                    <a:pt x="544" y="432"/>
                  </a:lnTo>
                  <a:lnTo>
                    <a:pt x="542" y="440"/>
                  </a:lnTo>
                  <a:lnTo>
                    <a:pt x="544" y="440"/>
                  </a:lnTo>
                  <a:lnTo>
                    <a:pt x="546" y="438"/>
                  </a:lnTo>
                  <a:lnTo>
                    <a:pt x="548" y="436"/>
                  </a:lnTo>
                  <a:lnTo>
                    <a:pt x="548" y="440"/>
                  </a:lnTo>
                  <a:lnTo>
                    <a:pt x="548" y="444"/>
                  </a:lnTo>
                  <a:lnTo>
                    <a:pt x="546" y="446"/>
                  </a:lnTo>
                  <a:lnTo>
                    <a:pt x="544" y="450"/>
                  </a:lnTo>
                  <a:lnTo>
                    <a:pt x="536" y="460"/>
                  </a:lnTo>
                  <a:lnTo>
                    <a:pt x="530" y="470"/>
                  </a:lnTo>
                  <a:lnTo>
                    <a:pt x="520" y="480"/>
                  </a:lnTo>
                  <a:lnTo>
                    <a:pt x="512" y="490"/>
                  </a:lnTo>
                  <a:lnTo>
                    <a:pt x="504" y="500"/>
                  </a:lnTo>
                  <a:lnTo>
                    <a:pt x="494" y="510"/>
                  </a:lnTo>
                  <a:lnTo>
                    <a:pt x="484" y="518"/>
                  </a:lnTo>
                  <a:lnTo>
                    <a:pt x="474" y="526"/>
                  </a:lnTo>
                  <a:lnTo>
                    <a:pt x="472" y="528"/>
                  </a:lnTo>
                  <a:lnTo>
                    <a:pt x="468" y="528"/>
                  </a:lnTo>
                  <a:lnTo>
                    <a:pt x="466" y="530"/>
                  </a:lnTo>
                  <a:lnTo>
                    <a:pt x="464" y="532"/>
                  </a:lnTo>
                  <a:lnTo>
                    <a:pt x="454" y="532"/>
                  </a:lnTo>
                  <a:lnTo>
                    <a:pt x="446" y="532"/>
                  </a:lnTo>
                  <a:lnTo>
                    <a:pt x="436" y="534"/>
                  </a:lnTo>
                  <a:lnTo>
                    <a:pt x="426" y="534"/>
                  </a:lnTo>
                  <a:lnTo>
                    <a:pt x="416" y="534"/>
                  </a:lnTo>
                  <a:lnTo>
                    <a:pt x="406" y="534"/>
                  </a:lnTo>
                  <a:lnTo>
                    <a:pt x="394" y="536"/>
                  </a:lnTo>
                  <a:lnTo>
                    <a:pt x="384" y="536"/>
                  </a:lnTo>
                  <a:lnTo>
                    <a:pt x="372" y="536"/>
                  </a:lnTo>
                  <a:lnTo>
                    <a:pt x="362" y="536"/>
                  </a:lnTo>
                  <a:lnTo>
                    <a:pt x="352" y="536"/>
                  </a:lnTo>
                  <a:lnTo>
                    <a:pt x="340" y="536"/>
                  </a:lnTo>
                  <a:lnTo>
                    <a:pt x="330" y="536"/>
                  </a:lnTo>
                  <a:lnTo>
                    <a:pt x="318" y="534"/>
                  </a:lnTo>
                  <a:lnTo>
                    <a:pt x="308" y="534"/>
                  </a:lnTo>
                  <a:lnTo>
                    <a:pt x="298" y="532"/>
                  </a:lnTo>
                  <a:lnTo>
                    <a:pt x="288" y="532"/>
                  </a:lnTo>
                  <a:lnTo>
                    <a:pt x="276" y="530"/>
                  </a:lnTo>
                  <a:lnTo>
                    <a:pt x="264" y="528"/>
                  </a:lnTo>
                  <a:lnTo>
                    <a:pt x="252" y="526"/>
                  </a:lnTo>
                  <a:lnTo>
                    <a:pt x="242" y="526"/>
                  </a:lnTo>
                  <a:lnTo>
                    <a:pt x="230" y="528"/>
                  </a:lnTo>
                  <a:lnTo>
                    <a:pt x="220" y="530"/>
                  </a:lnTo>
                  <a:lnTo>
                    <a:pt x="210" y="536"/>
                  </a:lnTo>
                  <a:lnTo>
                    <a:pt x="210" y="538"/>
                  </a:lnTo>
                  <a:lnTo>
                    <a:pt x="210" y="540"/>
                  </a:lnTo>
                  <a:lnTo>
                    <a:pt x="212" y="540"/>
                  </a:lnTo>
                  <a:lnTo>
                    <a:pt x="214" y="540"/>
                  </a:lnTo>
                  <a:lnTo>
                    <a:pt x="212" y="542"/>
                  </a:lnTo>
                  <a:lnTo>
                    <a:pt x="210" y="544"/>
                  </a:lnTo>
                  <a:lnTo>
                    <a:pt x="210" y="546"/>
                  </a:lnTo>
                  <a:lnTo>
                    <a:pt x="208" y="548"/>
                  </a:lnTo>
                  <a:lnTo>
                    <a:pt x="218" y="550"/>
                  </a:lnTo>
                  <a:lnTo>
                    <a:pt x="204" y="560"/>
                  </a:lnTo>
                  <a:lnTo>
                    <a:pt x="188" y="570"/>
                  </a:lnTo>
                  <a:lnTo>
                    <a:pt x="172" y="580"/>
                  </a:lnTo>
                  <a:lnTo>
                    <a:pt x="156" y="592"/>
                  </a:lnTo>
                  <a:lnTo>
                    <a:pt x="142" y="604"/>
                  </a:lnTo>
                  <a:lnTo>
                    <a:pt x="126" y="616"/>
                  </a:lnTo>
                  <a:lnTo>
                    <a:pt x="112" y="630"/>
                  </a:lnTo>
                  <a:lnTo>
                    <a:pt x="98" y="644"/>
                  </a:lnTo>
                  <a:lnTo>
                    <a:pt x="86" y="658"/>
                  </a:lnTo>
                  <a:lnTo>
                    <a:pt x="74" y="672"/>
                  </a:lnTo>
                  <a:lnTo>
                    <a:pt x="62" y="688"/>
                  </a:lnTo>
                  <a:lnTo>
                    <a:pt x="50" y="702"/>
                  </a:lnTo>
                  <a:lnTo>
                    <a:pt x="40" y="718"/>
                  </a:lnTo>
                  <a:lnTo>
                    <a:pt x="30" y="734"/>
                  </a:lnTo>
                  <a:lnTo>
                    <a:pt x="22" y="750"/>
                  </a:lnTo>
                  <a:lnTo>
                    <a:pt x="14" y="768"/>
                  </a:lnTo>
                  <a:lnTo>
                    <a:pt x="8" y="784"/>
                  </a:lnTo>
                  <a:lnTo>
                    <a:pt x="4" y="798"/>
                  </a:lnTo>
                  <a:lnTo>
                    <a:pt x="2" y="814"/>
                  </a:lnTo>
                  <a:lnTo>
                    <a:pt x="0" y="828"/>
                  </a:lnTo>
                  <a:lnTo>
                    <a:pt x="4" y="844"/>
                  </a:lnTo>
                  <a:lnTo>
                    <a:pt x="8" y="844"/>
                  </a:lnTo>
                  <a:lnTo>
                    <a:pt x="12" y="844"/>
                  </a:lnTo>
                  <a:lnTo>
                    <a:pt x="16" y="840"/>
                  </a:lnTo>
                  <a:lnTo>
                    <a:pt x="18" y="838"/>
                  </a:lnTo>
                  <a:lnTo>
                    <a:pt x="26" y="822"/>
                  </a:lnTo>
                  <a:lnTo>
                    <a:pt x="36" y="806"/>
                  </a:lnTo>
                  <a:lnTo>
                    <a:pt x="44" y="792"/>
                  </a:lnTo>
                  <a:lnTo>
                    <a:pt x="54" y="776"/>
                  </a:lnTo>
                  <a:lnTo>
                    <a:pt x="66" y="762"/>
                  </a:lnTo>
                  <a:lnTo>
                    <a:pt x="78" y="748"/>
                  </a:lnTo>
                  <a:lnTo>
                    <a:pt x="90" y="734"/>
                  </a:lnTo>
                  <a:lnTo>
                    <a:pt x="102" y="722"/>
                  </a:lnTo>
                  <a:lnTo>
                    <a:pt x="98" y="740"/>
                  </a:lnTo>
                  <a:lnTo>
                    <a:pt x="92" y="758"/>
                  </a:lnTo>
                  <a:lnTo>
                    <a:pt x="88" y="776"/>
                  </a:lnTo>
                  <a:lnTo>
                    <a:pt x="84" y="794"/>
                  </a:lnTo>
                  <a:lnTo>
                    <a:pt x="82" y="814"/>
                  </a:lnTo>
                  <a:lnTo>
                    <a:pt x="80" y="834"/>
                  </a:lnTo>
                  <a:lnTo>
                    <a:pt x="80" y="854"/>
                  </a:lnTo>
                  <a:lnTo>
                    <a:pt x="82" y="874"/>
                  </a:lnTo>
                  <a:lnTo>
                    <a:pt x="84" y="878"/>
                  </a:lnTo>
                  <a:lnTo>
                    <a:pt x="84" y="880"/>
                  </a:lnTo>
                  <a:lnTo>
                    <a:pt x="86" y="882"/>
                  </a:lnTo>
                  <a:lnTo>
                    <a:pt x="88" y="882"/>
                  </a:lnTo>
                  <a:lnTo>
                    <a:pt x="92" y="880"/>
                  </a:lnTo>
                  <a:lnTo>
                    <a:pt x="94" y="878"/>
                  </a:lnTo>
                  <a:lnTo>
                    <a:pt x="94" y="874"/>
                  </a:lnTo>
                  <a:lnTo>
                    <a:pt x="96" y="870"/>
                  </a:lnTo>
                  <a:lnTo>
                    <a:pt x="98" y="876"/>
                  </a:lnTo>
                  <a:lnTo>
                    <a:pt x="100" y="884"/>
                  </a:lnTo>
                  <a:lnTo>
                    <a:pt x="102" y="890"/>
                  </a:lnTo>
                  <a:lnTo>
                    <a:pt x="104" y="896"/>
                  </a:lnTo>
                  <a:lnTo>
                    <a:pt x="106" y="902"/>
                  </a:lnTo>
                  <a:lnTo>
                    <a:pt x="110" y="908"/>
                  </a:lnTo>
                  <a:lnTo>
                    <a:pt x="112" y="914"/>
                  </a:lnTo>
                  <a:lnTo>
                    <a:pt x="116" y="918"/>
                  </a:lnTo>
                  <a:lnTo>
                    <a:pt x="118" y="920"/>
                  </a:lnTo>
                  <a:lnTo>
                    <a:pt x="122" y="920"/>
                  </a:lnTo>
                  <a:lnTo>
                    <a:pt x="124" y="920"/>
                  </a:lnTo>
                  <a:lnTo>
                    <a:pt x="126" y="918"/>
                  </a:lnTo>
                  <a:lnTo>
                    <a:pt x="130" y="894"/>
                  </a:lnTo>
                  <a:lnTo>
                    <a:pt x="132" y="868"/>
                  </a:lnTo>
                  <a:lnTo>
                    <a:pt x="136" y="844"/>
                  </a:lnTo>
                  <a:lnTo>
                    <a:pt x="140" y="820"/>
                  </a:lnTo>
                  <a:lnTo>
                    <a:pt x="142" y="816"/>
                  </a:lnTo>
                  <a:lnTo>
                    <a:pt x="144" y="830"/>
                  </a:lnTo>
                  <a:lnTo>
                    <a:pt x="146" y="844"/>
                  </a:lnTo>
                  <a:lnTo>
                    <a:pt x="148" y="858"/>
                  </a:lnTo>
                  <a:lnTo>
                    <a:pt x="152" y="872"/>
                  </a:lnTo>
                  <a:lnTo>
                    <a:pt x="156" y="884"/>
                  </a:lnTo>
                  <a:lnTo>
                    <a:pt x="162" y="898"/>
                  </a:lnTo>
                  <a:lnTo>
                    <a:pt x="168" y="910"/>
                  </a:lnTo>
                  <a:lnTo>
                    <a:pt x="176" y="922"/>
                  </a:lnTo>
                  <a:lnTo>
                    <a:pt x="180" y="924"/>
                  </a:lnTo>
                  <a:lnTo>
                    <a:pt x="182" y="928"/>
                  </a:lnTo>
                  <a:lnTo>
                    <a:pt x="186" y="932"/>
                  </a:lnTo>
                  <a:lnTo>
                    <a:pt x="190" y="936"/>
                  </a:lnTo>
                  <a:lnTo>
                    <a:pt x="194" y="940"/>
                  </a:lnTo>
                  <a:lnTo>
                    <a:pt x="198" y="942"/>
                  </a:lnTo>
                  <a:lnTo>
                    <a:pt x="202" y="942"/>
                  </a:lnTo>
                  <a:lnTo>
                    <a:pt x="206" y="942"/>
                  </a:lnTo>
                  <a:lnTo>
                    <a:pt x="204" y="920"/>
                  </a:lnTo>
                  <a:lnTo>
                    <a:pt x="202" y="896"/>
                  </a:lnTo>
                  <a:lnTo>
                    <a:pt x="200" y="874"/>
                  </a:lnTo>
                  <a:lnTo>
                    <a:pt x="200" y="850"/>
                  </a:lnTo>
                  <a:lnTo>
                    <a:pt x="200" y="836"/>
                  </a:lnTo>
                  <a:lnTo>
                    <a:pt x="202" y="818"/>
                  </a:lnTo>
                  <a:lnTo>
                    <a:pt x="204" y="804"/>
                  </a:lnTo>
                  <a:lnTo>
                    <a:pt x="210" y="788"/>
                  </a:lnTo>
                  <a:lnTo>
                    <a:pt x="212" y="796"/>
                  </a:lnTo>
                  <a:lnTo>
                    <a:pt x="216" y="804"/>
                  </a:lnTo>
                  <a:lnTo>
                    <a:pt x="220" y="812"/>
                  </a:lnTo>
                  <a:lnTo>
                    <a:pt x="224" y="820"/>
                  </a:lnTo>
                  <a:lnTo>
                    <a:pt x="232" y="832"/>
                  </a:lnTo>
                  <a:lnTo>
                    <a:pt x="242" y="846"/>
                  </a:lnTo>
                  <a:lnTo>
                    <a:pt x="250" y="858"/>
                  </a:lnTo>
                  <a:lnTo>
                    <a:pt x="260" y="870"/>
                  </a:lnTo>
                  <a:lnTo>
                    <a:pt x="270" y="880"/>
                  </a:lnTo>
                  <a:lnTo>
                    <a:pt x="282" y="890"/>
                  </a:lnTo>
                  <a:lnTo>
                    <a:pt x="294" y="900"/>
                  </a:lnTo>
                  <a:lnTo>
                    <a:pt x="308" y="906"/>
                  </a:lnTo>
                  <a:lnTo>
                    <a:pt x="312" y="906"/>
                  </a:lnTo>
                  <a:lnTo>
                    <a:pt x="316" y="906"/>
                  </a:lnTo>
                  <a:lnTo>
                    <a:pt x="320" y="904"/>
                  </a:lnTo>
                  <a:lnTo>
                    <a:pt x="322" y="900"/>
                  </a:lnTo>
                  <a:lnTo>
                    <a:pt x="316" y="890"/>
                  </a:lnTo>
                  <a:lnTo>
                    <a:pt x="310" y="880"/>
                  </a:lnTo>
                  <a:lnTo>
                    <a:pt x="304" y="870"/>
                  </a:lnTo>
                  <a:lnTo>
                    <a:pt x="300" y="858"/>
                  </a:lnTo>
                  <a:lnTo>
                    <a:pt x="294" y="848"/>
                  </a:lnTo>
                  <a:lnTo>
                    <a:pt x="290" y="838"/>
                  </a:lnTo>
                  <a:lnTo>
                    <a:pt x="288" y="826"/>
                  </a:lnTo>
                  <a:lnTo>
                    <a:pt x="284" y="814"/>
                  </a:lnTo>
                  <a:lnTo>
                    <a:pt x="284" y="806"/>
                  </a:lnTo>
                  <a:lnTo>
                    <a:pt x="284" y="798"/>
                  </a:lnTo>
                  <a:lnTo>
                    <a:pt x="284" y="790"/>
                  </a:lnTo>
                  <a:lnTo>
                    <a:pt x="284" y="782"/>
                  </a:lnTo>
                  <a:lnTo>
                    <a:pt x="290" y="794"/>
                  </a:lnTo>
                  <a:lnTo>
                    <a:pt x="296" y="804"/>
                  </a:lnTo>
                  <a:lnTo>
                    <a:pt x="302" y="816"/>
                  </a:lnTo>
                  <a:lnTo>
                    <a:pt x="310" y="828"/>
                  </a:lnTo>
                  <a:lnTo>
                    <a:pt x="318" y="838"/>
                  </a:lnTo>
                  <a:lnTo>
                    <a:pt x="328" y="846"/>
                  </a:lnTo>
                  <a:lnTo>
                    <a:pt x="338" y="856"/>
                  </a:lnTo>
                  <a:lnTo>
                    <a:pt x="350" y="862"/>
                  </a:lnTo>
                  <a:lnTo>
                    <a:pt x="354" y="864"/>
                  </a:lnTo>
                  <a:lnTo>
                    <a:pt x="358" y="866"/>
                  </a:lnTo>
                  <a:lnTo>
                    <a:pt x="362" y="868"/>
                  </a:lnTo>
                  <a:lnTo>
                    <a:pt x="366" y="870"/>
                  </a:lnTo>
                  <a:lnTo>
                    <a:pt x="370" y="870"/>
                  </a:lnTo>
                  <a:lnTo>
                    <a:pt x="374" y="870"/>
                  </a:lnTo>
                  <a:lnTo>
                    <a:pt x="378" y="870"/>
                  </a:lnTo>
                  <a:lnTo>
                    <a:pt x="380" y="866"/>
                  </a:lnTo>
                  <a:lnTo>
                    <a:pt x="376" y="862"/>
                  </a:lnTo>
                  <a:lnTo>
                    <a:pt x="372" y="858"/>
                  </a:lnTo>
                  <a:lnTo>
                    <a:pt x="368" y="852"/>
                  </a:lnTo>
                  <a:lnTo>
                    <a:pt x="364" y="846"/>
                  </a:lnTo>
                  <a:lnTo>
                    <a:pt x="360" y="842"/>
                  </a:lnTo>
                  <a:lnTo>
                    <a:pt x="356" y="838"/>
                  </a:lnTo>
                  <a:lnTo>
                    <a:pt x="352" y="832"/>
                  </a:lnTo>
                  <a:lnTo>
                    <a:pt x="350" y="826"/>
                  </a:lnTo>
                  <a:lnTo>
                    <a:pt x="350" y="824"/>
                  </a:lnTo>
                  <a:lnTo>
                    <a:pt x="354" y="828"/>
                  </a:lnTo>
                  <a:lnTo>
                    <a:pt x="360" y="832"/>
                  </a:lnTo>
                  <a:lnTo>
                    <a:pt x="368" y="836"/>
                  </a:lnTo>
                  <a:lnTo>
                    <a:pt x="374" y="838"/>
                  </a:lnTo>
                  <a:lnTo>
                    <a:pt x="380" y="840"/>
                  </a:lnTo>
                  <a:lnTo>
                    <a:pt x="388" y="842"/>
                  </a:lnTo>
                  <a:lnTo>
                    <a:pt x="394" y="846"/>
                  </a:lnTo>
                  <a:lnTo>
                    <a:pt x="400" y="848"/>
                  </a:lnTo>
                  <a:lnTo>
                    <a:pt x="402" y="846"/>
                  </a:lnTo>
                  <a:lnTo>
                    <a:pt x="404" y="846"/>
                  </a:lnTo>
                  <a:lnTo>
                    <a:pt x="404" y="844"/>
                  </a:lnTo>
                  <a:lnTo>
                    <a:pt x="404" y="842"/>
                  </a:lnTo>
                  <a:lnTo>
                    <a:pt x="398" y="834"/>
                  </a:lnTo>
                  <a:lnTo>
                    <a:pt x="394" y="828"/>
                  </a:lnTo>
                  <a:lnTo>
                    <a:pt x="390" y="822"/>
                  </a:lnTo>
                  <a:lnTo>
                    <a:pt x="384" y="814"/>
                  </a:lnTo>
                  <a:lnTo>
                    <a:pt x="380" y="808"/>
                  </a:lnTo>
                  <a:lnTo>
                    <a:pt x="374" y="800"/>
                  </a:lnTo>
                  <a:lnTo>
                    <a:pt x="370" y="794"/>
                  </a:lnTo>
                  <a:lnTo>
                    <a:pt x="364" y="786"/>
                  </a:lnTo>
                  <a:lnTo>
                    <a:pt x="366" y="786"/>
                  </a:lnTo>
                  <a:lnTo>
                    <a:pt x="374" y="790"/>
                  </a:lnTo>
                  <a:lnTo>
                    <a:pt x="382" y="794"/>
                  </a:lnTo>
                  <a:lnTo>
                    <a:pt x="390" y="798"/>
                  </a:lnTo>
                  <a:lnTo>
                    <a:pt x="398" y="802"/>
                  </a:lnTo>
                  <a:lnTo>
                    <a:pt x="406" y="804"/>
                  </a:lnTo>
                  <a:lnTo>
                    <a:pt x="414" y="808"/>
                  </a:lnTo>
                  <a:lnTo>
                    <a:pt x="424" y="808"/>
                  </a:lnTo>
                  <a:lnTo>
                    <a:pt x="432" y="810"/>
                  </a:lnTo>
                  <a:lnTo>
                    <a:pt x="434" y="810"/>
                  </a:lnTo>
                  <a:lnTo>
                    <a:pt x="436" y="808"/>
                  </a:lnTo>
                  <a:lnTo>
                    <a:pt x="436" y="806"/>
                  </a:lnTo>
                  <a:lnTo>
                    <a:pt x="436" y="804"/>
                  </a:lnTo>
                  <a:lnTo>
                    <a:pt x="432" y="802"/>
                  </a:lnTo>
                  <a:lnTo>
                    <a:pt x="426" y="798"/>
                  </a:lnTo>
                  <a:lnTo>
                    <a:pt x="420" y="794"/>
                  </a:lnTo>
                  <a:lnTo>
                    <a:pt x="414" y="788"/>
                  </a:lnTo>
                  <a:lnTo>
                    <a:pt x="410" y="784"/>
                  </a:lnTo>
                  <a:lnTo>
                    <a:pt x="404" y="780"/>
                  </a:lnTo>
                  <a:lnTo>
                    <a:pt x="398" y="774"/>
                  </a:lnTo>
                  <a:lnTo>
                    <a:pt x="394" y="770"/>
                  </a:lnTo>
                  <a:lnTo>
                    <a:pt x="398" y="770"/>
                  </a:lnTo>
                  <a:lnTo>
                    <a:pt x="402" y="772"/>
                  </a:lnTo>
                  <a:lnTo>
                    <a:pt x="406" y="774"/>
                  </a:lnTo>
                  <a:lnTo>
                    <a:pt x="410" y="774"/>
                  </a:lnTo>
                  <a:lnTo>
                    <a:pt x="416" y="776"/>
                  </a:lnTo>
                  <a:lnTo>
                    <a:pt x="420" y="776"/>
                  </a:lnTo>
                  <a:lnTo>
                    <a:pt x="424" y="776"/>
                  </a:lnTo>
                  <a:lnTo>
                    <a:pt x="430" y="776"/>
                  </a:lnTo>
                  <a:lnTo>
                    <a:pt x="434" y="776"/>
                  </a:lnTo>
                  <a:lnTo>
                    <a:pt x="440" y="774"/>
                  </a:lnTo>
                  <a:lnTo>
                    <a:pt x="444" y="774"/>
                  </a:lnTo>
                  <a:lnTo>
                    <a:pt x="448" y="774"/>
                  </a:lnTo>
                  <a:lnTo>
                    <a:pt x="454" y="774"/>
                  </a:lnTo>
                  <a:lnTo>
                    <a:pt x="458" y="772"/>
                  </a:lnTo>
                  <a:lnTo>
                    <a:pt x="462" y="770"/>
                  </a:lnTo>
                  <a:lnTo>
                    <a:pt x="466" y="768"/>
                  </a:lnTo>
                  <a:lnTo>
                    <a:pt x="466" y="776"/>
                  </a:lnTo>
                  <a:lnTo>
                    <a:pt x="470" y="782"/>
                  </a:lnTo>
                  <a:lnTo>
                    <a:pt x="472" y="790"/>
                  </a:lnTo>
                  <a:lnTo>
                    <a:pt x="474" y="798"/>
                  </a:lnTo>
                  <a:lnTo>
                    <a:pt x="470" y="806"/>
                  </a:lnTo>
                  <a:lnTo>
                    <a:pt x="466" y="814"/>
                  </a:lnTo>
                  <a:lnTo>
                    <a:pt x="464" y="822"/>
                  </a:lnTo>
                  <a:lnTo>
                    <a:pt x="462" y="828"/>
                  </a:lnTo>
                  <a:lnTo>
                    <a:pt x="458" y="838"/>
                  </a:lnTo>
                  <a:lnTo>
                    <a:pt x="456" y="844"/>
                  </a:lnTo>
                  <a:lnTo>
                    <a:pt x="454" y="852"/>
                  </a:lnTo>
                  <a:lnTo>
                    <a:pt x="450" y="860"/>
                  </a:lnTo>
                  <a:lnTo>
                    <a:pt x="450" y="864"/>
                  </a:lnTo>
                  <a:lnTo>
                    <a:pt x="448" y="868"/>
                  </a:lnTo>
                  <a:lnTo>
                    <a:pt x="444" y="872"/>
                  </a:lnTo>
                  <a:lnTo>
                    <a:pt x="442" y="876"/>
                  </a:lnTo>
                  <a:lnTo>
                    <a:pt x="438" y="882"/>
                  </a:lnTo>
                  <a:lnTo>
                    <a:pt x="440" y="886"/>
                  </a:lnTo>
                  <a:lnTo>
                    <a:pt x="444" y="892"/>
                  </a:lnTo>
                  <a:lnTo>
                    <a:pt x="444" y="896"/>
                  </a:lnTo>
                  <a:lnTo>
                    <a:pt x="448" y="896"/>
                  </a:lnTo>
                  <a:lnTo>
                    <a:pt x="448" y="894"/>
                  </a:lnTo>
                  <a:lnTo>
                    <a:pt x="450" y="892"/>
                  </a:lnTo>
                  <a:lnTo>
                    <a:pt x="452" y="890"/>
                  </a:lnTo>
                  <a:lnTo>
                    <a:pt x="454" y="892"/>
                  </a:lnTo>
                  <a:lnTo>
                    <a:pt x="452" y="896"/>
                  </a:lnTo>
                  <a:lnTo>
                    <a:pt x="450" y="900"/>
                  </a:lnTo>
                  <a:lnTo>
                    <a:pt x="450" y="902"/>
                  </a:lnTo>
                  <a:lnTo>
                    <a:pt x="452" y="904"/>
                  </a:lnTo>
                  <a:lnTo>
                    <a:pt x="454" y="902"/>
                  </a:lnTo>
                  <a:lnTo>
                    <a:pt x="456" y="902"/>
                  </a:lnTo>
                  <a:lnTo>
                    <a:pt x="458" y="900"/>
                  </a:lnTo>
                  <a:lnTo>
                    <a:pt x="460" y="902"/>
                  </a:lnTo>
                  <a:lnTo>
                    <a:pt x="462" y="902"/>
                  </a:lnTo>
                  <a:lnTo>
                    <a:pt x="464" y="902"/>
                  </a:lnTo>
                  <a:lnTo>
                    <a:pt x="466" y="902"/>
                  </a:lnTo>
                  <a:lnTo>
                    <a:pt x="468" y="900"/>
                  </a:lnTo>
                  <a:lnTo>
                    <a:pt x="470" y="900"/>
                  </a:lnTo>
                  <a:lnTo>
                    <a:pt x="474" y="900"/>
                  </a:lnTo>
                  <a:lnTo>
                    <a:pt x="476" y="900"/>
                  </a:lnTo>
                  <a:lnTo>
                    <a:pt x="478" y="902"/>
                  </a:lnTo>
                  <a:lnTo>
                    <a:pt x="482" y="902"/>
                  </a:lnTo>
                  <a:lnTo>
                    <a:pt x="486" y="902"/>
                  </a:lnTo>
                  <a:lnTo>
                    <a:pt x="488" y="904"/>
                  </a:lnTo>
                  <a:lnTo>
                    <a:pt x="486" y="914"/>
                  </a:lnTo>
                  <a:lnTo>
                    <a:pt x="484" y="922"/>
                  </a:lnTo>
                  <a:lnTo>
                    <a:pt x="482" y="930"/>
                  </a:lnTo>
                  <a:lnTo>
                    <a:pt x="480" y="940"/>
                  </a:lnTo>
                  <a:lnTo>
                    <a:pt x="514" y="940"/>
                  </a:lnTo>
                  <a:lnTo>
                    <a:pt x="516" y="934"/>
                  </a:lnTo>
                  <a:lnTo>
                    <a:pt x="518" y="930"/>
                  </a:lnTo>
                  <a:lnTo>
                    <a:pt x="520" y="924"/>
                  </a:lnTo>
                  <a:lnTo>
                    <a:pt x="524" y="918"/>
                  </a:lnTo>
                  <a:lnTo>
                    <a:pt x="526" y="914"/>
                  </a:lnTo>
                  <a:lnTo>
                    <a:pt x="528" y="908"/>
                  </a:lnTo>
                  <a:lnTo>
                    <a:pt x="532" y="902"/>
                  </a:lnTo>
                  <a:lnTo>
                    <a:pt x="536" y="898"/>
                  </a:lnTo>
                  <a:lnTo>
                    <a:pt x="542" y="896"/>
                  </a:lnTo>
                  <a:lnTo>
                    <a:pt x="548" y="894"/>
                  </a:lnTo>
                  <a:lnTo>
                    <a:pt x="554" y="892"/>
                  </a:lnTo>
                  <a:lnTo>
                    <a:pt x="562" y="890"/>
                  </a:lnTo>
                  <a:lnTo>
                    <a:pt x="568" y="888"/>
                  </a:lnTo>
                  <a:lnTo>
                    <a:pt x="574" y="888"/>
                  </a:lnTo>
                  <a:lnTo>
                    <a:pt x="582" y="888"/>
                  </a:lnTo>
                  <a:lnTo>
                    <a:pt x="588" y="886"/>
                  </a:lnTo>
                  <a:lnTo>
                    <a:pt x="592" y="888"/>
                  </a:lnTo>
                  <a:lnTo>
                    <a:pt x="596" y="888"/>
                  </a:lnTo>
                  <a:lnTo>
                    <a:pt x="600" y="888"/>
                  </a:lnTo>
                  <a:lnTo>
                    <a:pt x="602" y="888"/>
                  </a:lnTo>
                  <a:lnTo>
                    <a:pt x="598" y="888"/>
                  </a:lnTo>
                  <a:lnTo>
                    <a:pt x="594" y="890"/>
                  </a:lnTo>
                  <a:lnTo>
                    <a:pt x="590" y="892"/>
                  </a:lnTo>
                  <a:lnTo>
                    <a:pt x="588" y="896"/>
                  </a:lnTo>
                  <a:lnTo>
                    <a:pt x="592" y="896"/>
                  </a:lnTo>
                  <a:lnTo>
                    <a:pt x="596" y="898"/>
                  </a:lnTo>
                  <a:lnTo>
                    <a:pt x="600" y="898"/>
                  </a:lnTo>
                  <a:lnTo>
                    <a:pt x="604" y="900"/>
                  </a:lnTo>
                  <a:lnTo>
                    <a:pt x="602" y="902"/>
                  </a:lnTo>
                  <a:lnTo>
                    <a:pt x="600" y="902"/>
                  </a:lnTo>
                  <a:lnTo>
                    <a:pt x="598" y="902"/>
                  </a:lnTo>
                  <a:lnTo>
                    <a:pt x="596" y="904"/>
                  </a:lnTo>
                  <a:lnTo>
                    <a:pt x="592" y="904"/>
                  </a:lnTo>
                  <a:lnTo>
                    <a:pt x="590" y="906"/>
                  </a:lnTo>
                  <a:lnTo>
                    <a:pt x="588" y="906"/>
                  </a:lnTo>
                  <a:lnTo>
                    <a:pt x="586" y="908"/>
                  </a:lnTo>
                  <a:lnTo>
                    <a:pt x="588" y="910"/>
                  </a:lnTo>
                  <a:lnTo>
                    <a:pt x="622" y="908"/>
                  </a:lnTo>
                  <a:lnTo>
                    <a:pt x="620" y="910"/>
                  </a:lnTo>
                  <a:lnTo>
                    <a:pt x="618" y="910"/>
                  </a:lnTo>
                  <a:lnTo>
                    <a:pt x="616" y="910"/>
                  </a:lnTo>
                  <a:lnTo>
                    <a:pt x="612" y="912"/>
                  </a:lnTo>
                  <a:lnTo>
                    <a:pt x="610" y="912"/>
                  </a:lnTo>
                  <a:lnTo>
                    <a:pt x="608" y="914"/>
                  </a:lnTo>
                  <a:lnTo>
                    <a:pt x="610" y="916"/>
                  </a:lnTo>
                  <a:lnTo>
                    <a:pt x="612" y="918"/>
                  </a:lnTo>
                  <a:lnTo>
                    <a:pt x="614" y="918"/>
                  </a:lnTo>
                  <a:lnTo>
                    <a:pt x="616" y="918"/>
                  </a:lnTo>
                  <a:lnTo>
                    <a:pt x="618" y="918"/>
                  </a:lnTo>
                  <a:lnTo>
                    <a:pt x="620" y="916"/>
                  </a:lnTo>
                  <a:lnTo>
                    <a:pt x="620" y="926"/>
                  </a:lnTo>
                  <a:lnTo>
                    <a:pt x="618" y="936"/>
                  </a:lnTo>
                  <a:lnTo>
                    <a:pt x="616" y="946"/>
                  </a:lnTo>
                  <a:lnTo>
                    <a:pt x="614" y="956"/>
                  </a:lnTo>
                  <a:lnTo>
                    <a:pt x="612" y="962"/>
                  </a:lnTo>
                  <a:lnTo>
                    <a:pt x="610" y="966"/>
                  </a:lnTo>
                  <a:lnTo>
                    <a:pt x="608" y="972"/>
                  </a:lnTo>
                  <a:lnTo>
                    <a:pt x="606" y="976"/>
                  </a:lnTo>
                  <a:lnTo>
                    <a:pt x="604" y="982"/>
                  </a:lnTo>
                  <a:lnTo>
                    <a:pt x="602" y="986"/>
                  </a:lnTo>
                  <a:lnTo>
                    <a:pt x="600" y="992"/>
                  </a:lnTo>
                  <a:lnTo>
                    <a:pt x="598" y="996"/>
                  </a:lnTo>
                  <a:lnTo>
                    <a:pt x="594" y="1004"/>
                  </a:lnTo>
                  <a:lnTo>
                    <a:pt x="588" y="1008"/>
                  </a:lnTo>
                  <a:lnTo>
                    <a:pt x="582" y="1010"/>
                  </a:lnTo>
                  <a:lnTo>
                    <a:pt x="576" y="1008"/>
                  </a:lnTo>
                  <a:lnTo>
                    <a:pt x="568" y="1006"/>
                  </a:lnTo>
                  <a:lnTo>
                    <a:pt x="560" y="1006"/>
                  </a:lnTo>
                  <a:lnTo>
                    <a:pt x="552" y="1004"/>
                  </a:lnTo>
                  <a:lnTo>
                    <a:pt x="546" y="1004"/>
                  </a:lnTo>
                  <a:lnTo>
                    <a:pt x="540" y="1002"/>
                  </a:lnTo>
                  <a:lnTo>
                    <a:pt x="534" y="1000"/>
                  </a:lnTo>
                  <a:lnTo>
                    <a:pt x="526" y="998"/>
                  </a:lnTo>
                  <a:lnTo>
                    <a:pt x="520" y="996"/>
                  </a:lnTo>
                  <a:lnTo>
                    <a:pt x="514" y="994"/>
                  </a:lnTo>
                  <a:lnTo>
                    <a:pt x="510" y="990"/>
                  </a:lnTo>
                  <a:lnTo>
                    <a:pt x="504" y="986"/>
                  </a:lnTo>
                  <a:lnTo>
                    <a:pt x="502" y="980"/>
                  </a:lnTo>
                  <a:lnTo>
                    <a:pt x="504" y="972"/>
                  </a:lnTo>
                  <a:lnTo>
                    <a:pt x="508" y="962"/>
                  </a:lnTo>
                  <a:lnTo>
                    <a:pt x="510" y="954"/>
                  </a:lnTo>
                  <a:lnTo>
                    <a:pt x="512" y="946"/>
                  </a:lnTo>
                  <a:lnTo>
                    <a:pt x="478" y="946"/>
                  </a:lnTo>
                  <a:lnTo>
                    <a:pt x="476" y="956"/>
                  </a:lnTo>
                  <a:lnTo>
                    <a:pt x="472" y="964"/>
                  </a:lnTo>
                  <a:lnTo>
                    <a:pt x="470" y="974"/>
                  </a:lnTo>
                  <a:lnTo>
                    <a:pt x="466" y="984"/>
                  </a:lnTo>
                  <a:lnTo>
                    <a:pt x="466" y="992"/>
                  </a:lnTo>
                  <a:lnTo>
                    <a:pt x="462" y="998"/>
                  </a:lnTo>
                  <a:lnTo>
                    <a:pt x="458" y="1002"/>
                  </a:lnTo>
                  <a:lnTo>
                    <a:pt x="452" y="1006"/>
                  </a:lnTo>
                  <a:lnTo>
                    <a:pt x="446" y="1010"/>
                  </a:lnTo>
                  <a:lnTo>
                    <a:pt x="440" y="1016"/>
                  </a:lnTo>
                  <a:lnTo>
                    <a:pt x="436" y="1020"/>
                  </a:lnTo>
                  <a:lnTo>
                    <a:pt x="432" y="1026"/>
                  </a:lnTo>
                  <a:lnTo>
                    <a:pt x="430" y="1028"/>
                  </a:lnTo>
                  <a:lnTo>
                    <a:pt x="430" y="1032"/>
                  </a:lnTo>
                  <a:lnTo>
                    <a:pt x="432" y="1036"/>
                  </a:lnTo>
                  <a:lnTo>
                    <a:pt x="434" y="1036"/>
                  </a:lnTo>
                  <a:lnTo>
                    <a:pt x="438" y="1036"/>
                  </a:lnTo>
                  <a:lnTo>
                    <a:pt x="442" y="1036"/>
                  </a:lnTo>
                  <a:lnTo>
                    <a:pt x="448" y="1036"/>
                  </a:lnTo>
                  <a:lnTo>
                    <a:pt x="452" y="1036"/>
                  </a:lnTo>
                  <a:lnTo>
                    <a:pt x="456" y="1036"/>
                  </a:lnTo>
                  <a:lnTo>
                    <a:pt x="460" y="1036"/>
                  </a:lnTo>
                  <a:lnTo>
                    <a:pt x="466" y="1036"/>
                  </a:lnTo>
                  <a:lnTo>
                    <a:pt x="470" y="1034"/>
                  </a:lnTo>
                  <a:lnTo>
                    <a:pt x="480" y="1034"/>
                  </a:lnTo>
                  <a:lnTo>
                    <a:pt x="490" y="1036"/>
                  </a:lnTo>
                  <a:lnTo>
                    <a:pt x="500" y="1036"/>
                  </a:lnTo>
                  <a:lnTo>
                    <a:pt x="508" y="1036"/>
                  </a:lnTo>
                  <a:lnTo>
                    <a:pt x="518" y="1038"/>
                  </a:lnTo>
                  <a:lnTo>
                    <a:pt x="528" y="1040"/>
                  </a:lnTo>
                  <a:lnTo>
                    <a:pt x="538" y="1040"/>
                  </a:lnTo>
                  <a:lnTo>
                    <a:pt x="546" y="1042"/>
                  </a:lnTo>
                  <a:lnTo>
                    <a:pt x="556" y="1044"/>
                  </a:lnTo>
                  <a:lnTo>
                    <a:pt x="566" y="1046"/>
                  </a:lnTo>
                  <a:lnTo>
                    <a:pt x="576" y="1046"/>
                  </a:lnTo>
                  <a:lnTo>
                    <a:pt x="584" y="1048"/>
                  </a:lnTo>
                  <a:lnTo>
                    <a:pt x="594" y="1050"/>
                  </a:lnTo>
                  <a:lnTo>
                    <a:pt x="604" y="1052"/>
                  </a:lnTo>
                  <a:lnTo>
                    <a:pt x="614" y="1054"/>
                  </a:lnTo>
                  <a:lnTo>
                    <a:pt x="622" y="1054"/>
                  </a:lnTo>
                  <a:lnTo>
                    <a:pt x="626" y="1056"/>
                  </a:lnTo>
                  <a:lnTo>
                    <a:pt x="630" y="1056"/>
                  </a:lnTo>
                  <a:lnTo>
                    <a:pt x="636" y="1056"/>
                  </a:lnTo>
                  <a:lnTo>
                    <a:pt x="638" y="1058"/>
                  </a:lnTo>
                  <a:lnTo>
                    <a:pt x="644" y="1058"/>
                  </a:lnTo>
                  <a:lnTo>
                    <a:pt x="650" y="1058"/>
                  </a:lnTo>
                  <a:lnTo>
                    <a:pt x="654" y="1060"/>
                  </a:lnTo>
                  <a:lnTo>
                    <a:pt x="660" y="1060"/>
                  </a:lnTo>
                  <a:lnTo>
                    <a:pt x="664" y="1062"/>
                  </a:lnTo>
                  <a:lnTo>
                    <a:pt x="670" y="1060"/>
                  </a:lnTo>
                  <a:lnTo>
                    <a:pt x="674" y="1058"/>
                  </a:lnTo>
                  <a:lnTo>
                    <a:pt x="678" y="1054"/>
                  </a:lnTo>
                  <a:lnTo>
                    <a:pt x="678" y="1052"/>
                  </a:lnTo>
                  <a:lnTo>
                    <a:pt x="676" y="1050"/>
                  </a:lnTo>
                  <a:lnTo>
                    <a:pt x="674" y="1048"/>
                  </a:lnTo>
                  <a:lnTo>
                    <a:pt x="672" y="1048"/>
                  </a:lnTo>
                  <a:lnTo>
                    <a:pt x="676" y="1046"/>
                  </a:lnTo>
                  <a:lnTo>
                    <a:pt x="680" y="1046"/>
                  </a:lnTo>
                  <a:lnTo>
                    <a:pt x="684" y="1046"/>
                  </a:lnTo>
                  <a:lnTo>
                    <a:pt x="688" y="1046"/>
                  </a:lnTo>
                  <a:lnTo>
                    <a:pt x="692" y="1046"/>
                  </a:lnTo>
                  <a:lnTo>
                    <a:pt x="696" y="1044"/>
                  </a:lnTo>
                  <a:lnTo>
                    <a:pt x="700" y="1044"/>
                  </a:lnTo>
                  <a:lnTo>
                    <a:pt x="704" y="1042"/>
                  </a:lnTo>
                  <a:lnTo>
                    <a:pt x="710" y="1042"/>
                  </a:lnTo>
                  <a:lnTo>
                    <a:pt x="718" y="1042"/>
                  </a:lnTo>
                  <a:lnTo>
                    <a:pt x="724" y="1042"/>
                  </a:lnTo>
                  <a:lnTo>
                    <a:pt x="732" y="1042"/>
                  </a:lnTo>
                  <a:lnTo>
                    <a:pt x="738" y="1040"/>
                  </a:lnTo>
                  <a:lnTo>
                    <a:pt x="746" y="1040"/>
                  </a:lnTo>
                  <a:lnTo>
                    <a:pt x="754" y="1040"/>
                  </a:lnTo>
                  <a:lnTo>
                    <a:pt x="762" y="1040"/>
                  </a:lnTo>
                  <a:lnTo>
                    <a:pt x="768" y="1040"/>
                  </a:lnTo>
                  <a:lnTo>
                    <a:pt x="776" y="1038"/>
                  </a:lnTo>
                  <a:lnTo>
                    <a:pt x="784" y="1038"/>
                  </a:lnTo>
                  <a:lnTo>
                    <a:pt x="790" y="1036"/>
                  </a:lnTo>
                  <a:lnTo>
                    <a:pt x="798" y="1036"/>
                  </a:lnTo>
                  <a:lnTo>
                    <a:pt x="804" y="1034"/>
                  </a:lnTo>
                  <a:lnTo>
                    <a:pt x="812" y="1032"/>
                  </a:lnTo>
                  <a:lnTo>
                    <a:pt x="818" y="1032"/>
                  </a:lnTo>
                  <a:lnTo>
                    <a:pt x="820" y="1028"/>
                  </a:lnTo>
                  <a:lnTo>
                    <a:pt x="822" y="1026"/>
                  </a:lnTo>
                  <a:lnTo>
                    <a:pt x="824" y="1024"/>
                  </a:lnTo>
                  <a:lnTo>
                    <a:pt x="826" y="1022"/>
                  </a:lnTo>
                  <a:lnTo>
                    <a:pt x="830" y="1022"/>
                  </a:lnTo>
                  <a:lnTo>
                    <a:pt x="834" y="1020"/>
                  </a:lnTo>
                  <a:lnTo>
                    <a:pt x="838" y="1020"/>
                  </a:lnTo>
                  <a:lnTo>
                    <a:pt x="840" y="1018"/>
                  </a:lnTo>
                  <a:lnTo>
                    <a:pt x="842" y="1016"/>
                  </a:lnTo>
                  <a:lnTo>
                    <a:pt x="846" y="1014"/>
                  </a:lnTo>
                  <a:lnTo>
                    <a:pt x="848" y="1012"/>
                  </a:lnTo>
                  <a:lnTo>
                    <a:pt x="846" y="1010"/>
                  </a:lnTo>
                  <a:lnTo>
                    <a:pt x="834" y="1006"/>
                  </a:lnTo>
                  <a:lnTo>
                    <a:pt x="822" y="1004"/>
                  </a:lnTo>
                  <a:lnTo>
                    <a:pt x="812" y="1002"/>
                  </a:lnTo>
                  <a:lnTo>
                    <a:pt x="800" y="1000"/>
                  </a:lnTo>
                  <a:lnTo>
                    <a:pt x="788" y="1000"/>
                  </a:lnTo>
                  <a:lnTo>
                    <a:pt x="776" y="1000"/>
                  </a:lnTo>
                  <a:lnTo>
                    <a:pt x="764" y="998"/>
                  </a:lnTo>
                  <a:lnTo>
                    <a:pt x="752" y="998"/>
                  </a:lnTo>
                  <a:lnTo>
                    <a:pt x="742" y="998"/>
                  </a:lnTo>
                  <a:lnTo>
                    <a:pt x="730" y="998"/>
                  </a:lnTo>
                  <a:lnTo>
                    <a:pt x="718" y="998"/>
                  </a:lnTo>
                  <a:lnTo>
                    <a:pt x="706" y="998"/>
                  </a:lnTo>
                  <a:lnTo>
                    <a:pt x="694" y="998"/>
                  </a:lnTo>
                  <a:lnTo>
                    <a:pt x="682" y="996"/>
                  </a:lnTo>
                  <a:lnTo>
                    <a:pt x="670" y="994"/>
                  </a:lnTo>
                  <a:lnTo>
                    <a:pt x="660" y="990"/>
                  </a:lnTo>
                  <a:lnTo>
                    <a:pt x="654" y="990"/>
                  </a:lnTo>
                  <a:lnTo>
                    <a:pt x="650" y="990"/>
                  </a:lnTo>
                  <a:lnTo>
                    <a:pt x="646" y="988"/>
                  </a:lnTo>
                  <a:lnTo>
                    <a:pt x="644" y="984"/>
                  </a:lnTo>
                  <a:lnTo>
                    <a:pt x="646" y="968"/>
                  </a:lnTo>
                  <a:lnTo>
                    <a:pt x="648" y="950"/>
                  </a:lnTo>
                  <a:lnTo>
                    <a:pt x="652" y="934"/>
                  </a:lnTo>
                  <a:lnTo>
                    <a:pt x="654" y="918"/>
                  </a:lnTo>
                  <a:lnTo>
                    <a:pt x="654" y="914"/>
                  </a:lnTo>
                  <a:lnTo>
                    <a:pt x="656" y="910"/>
                  </a:lnTo>
                  <a:lnTo>
                    <a:pt x="658" y="908"/>
                  </a:lnTo>
                  <a:lnTo>
                    <a:pt x="660" y="908"/>
                  </a:lnTo>
                  <a:lnTo>
                    <a:pt x="660" y="910"/>
                  </a:lnTo>
                  <a:lnTo>
                    <a:pt x="664" y="912"/>
                  </a:lnTo>
                  <a:lnTo>
                    <a:pt x="668" y="910"/>
                  </a:lnTo>
                  <a:lnTo>
                    <a:pt x="672" y="910"/>
                  </a:lnTo>
                  <a:lnTo>
                    <a:pt x="676" y="906"/>
                  </a:lnTo>
                  <a:lnTo>
                    <a:pt x="680" y="904"/>
                  </a:lnTo>
                  <a:lnTo>
                    <a:pt x="684" y="902"/>
                  </a:lnTo>
                  <a:lnTo>
                    <a:pt x="688" y="900"/>
                  </a:lnTo>
                  <a:lnTo>
                    <a:pt x="692" y="900"/>
                  </a:lnTo>
                  <a:lnTo>
                    <a:pt x="692" y="904"/>
                  </a:lnTo>
                  <a:lnTo>
                    <a:pt x="698" y="902"/>
                  </a:lnTo>
                  <a:lnTo>
                    <a:pt x="702" y="900"/>
                  </a:lnTo>
                  <a:lnTo>
                    <a:pt x="706" y="896"/>
                  </a:lnTo>
                  <a:lnTo>
                    <a:pt x="710" y="892"/>
                  </a:lnTo>
                  <a:lnTo>
                    <a:pt x="714" y="888"/>
                  </a:lnTo>
                  <a:lnTo>
                    <a:pt x="716" y="884"/>
                  </a:lnTo>
                  <a:lnTo>
                    <a:pt x="720" y="878"/>
                  </a:lnTo>
                  <a:lnTo>
                    <a:pt x="722" y="874"/>
                  </a:lnTo>
                  <a:lnTo>
                    <a:pt x="730" y="860"/>
                  </a:lnTo>
                  <a:lnTo>
                    <a:pt x="738" y="846"/>
                  </a:lnTo>
                  <a:lnTo>
                    <a:pt x="748" y="832"/>
                  </a:lnTo>
                  <a:lnTo>
                    <a:pt x="758" y="818"/>
                  </a:lnTo>
                  <a:lnTo>
                    <a:pt x="768" y="804"/>
                  </a:lnTo>
                  <a:lnTo>
                    <a:pt x="778" y="790"/>
                  </a:lnTo>
                  <a:lnTo>
                    <a:pt x="786" y="776"/>
                  </a:lnTo>
                  <a:lnTo>
                    <a:pt x="792" y="760"/>
                  </a:lnTo>
                  <a:lnTo>
                    <a:pt x="796" y="758"/>
                  </a:lnTo>
                  <a:lnTo>
                    <a:pt x="798" y="756"/>
                  </a:lnTo>
                  <a:lnTo>
                    <a:pt x="800" y="752"/>
                  </a:lnTo>
                  <a:lnTo>
                    <a:pt x="802" y="750"/>
                  </a:lnTo>
                  <a:lnTo>
                    <a:pt x="804" y="748"/>
                  </a:lnTo>
                  <a:lnTo>
                    <a:pt x="808" y="744"/>
                  </a:lnTo>
                  <a:lnTo>
                    <a:pt x="808" y="740"/>
                  </a:lnTo>
                  <a:lnTo>
                    <a:pt x="812" y="738"/>
                  </a:lnTo>
                  <a:lnTo>
                    <a:pt x="814" y="736"/>
                  </a:lnTo>
                  <a:lnTo>
                    <a:pt x="818" y="732"/>
                  </a:lnTo>
                  <a:lnTo>
                    <a:pt x="820" y="728"/>
                  </a:lnTo>
                  <a:lnTo>
                    <a:pt x="824" y="726"/>
                  </a:lnTo>
                  <a:lnTo>
                    <a:pt x="826" y="722"/>
                  </a:lnTo>
                  <a:lnTo>
                    <a:pt x="830" y="718"/>
                  </a:lnTo>
                  <a:lnTo>
                    <a:pt x="834" y="716"/>
                  </a:lnTo>
                  <a:lnTo>
                    <a:pt x="836" y="714"/>
                  </a:lnTo>
                  <a:lnTo>
                    <a:pt x="842" y="704"/>
                  </a:lnTo>
                  <a:lnTo>
                    <a:pt x="846" y="690"/>
                  </a:lnTo>
                  <a:lnTo>
                    <a:pt x="848" y="678"/>
                  </a:lnTo>
                  <a:lnTo>
                    <a:pt x="852" y="666"/>
                  </a:lnTo>
                  <a:lnTo>
                    <a:pt x="856" y="654"/>
                  </a:lnTo>
                  <a:lnTo>
                    <a:pt x="860" y="642"/>
                  </a:lnTo>
                  <a:lnTo>
                    <a:pt x="864" y="630"/>
                  </a:lnTo>
                  <a:lnTo>
                    <a:pt x="868" y="618"/>
                  </a:lnTo>
                  <a:lnTo>
                    <a:pt x="876" y="594"/>
                  </a:lnTo>
                  <a:lnTo>
                    <a:pt x="880" y="568"/>
                  </a:lnTo>
                  <a:lnTo>
                    <a:pt x="878" y="542"/>
                  </a:lnTo>
                  <a:close/>
                  <a:moveTo>
                    <a:pt x="470" y="724"/>
                  </a:moveTo>
                  <a:lnTo>
                    <a:pt x="468" y="738"/>
                  </a:lnTo>
                  <a:lnTo>
                    <a:pt x="466" y="752"/>
                  </a:lnTo>
                  <a:lnTo>
                    <a:pt x="464" y="766"/>
                  </a:lnTo>
                  <a:lnTo>
                    <a:pt x="460" y="762"/>
                  </a:lnTo>
                  <a:lnTo>
                    <a:pt x="456" y="760"/>
                  </a:lnTo>
                  <a:lnTo>
                    <a:pt x="452" y="758"/>
                  </a:lnTo>
                  <a:lnTo>
                    <a:pt x="448" y="756"/>
                  </a:lnTo>
                  <a:lnTo>
                    <a:pt x="444" y="754"/>
                  </a:lnTo>
                  <a:lnTo>
                    <a:pt x="440" y="752"/>
                  </a:lnTo>
                  <a:lnTo>
                    <a:pt x="436" y="748"/>
                  </a:lnTo>
                  <a:lnTo>
                    <a:pt x="436" y="742"/>
                  </a:lnTo>
                  <a:lnTo>
                    <a:pt x="432" y="730"/>
                  </a:lnTo>
                  <a:lnTo>
                    <a:pt x="436" y="732"/>
                  </a:lnTo>
                  <a:lnTo>
                    <a:pt x="440" y="736"/>
                  </a:lnTo>
                  <a:lnTo>
                    <a:pt x="442" y="740"/>
                  </a:lnTo>
                  <a:lnTo>
                    <a:pt x="446" y="744"/>
                  </a:lnTo>
                  <a:lnTo>
                    <a:pt x="448" y="744"/>
                  </a:lnTo>
                  <a:lnTo>
                    <a:pt x="450" y="744"/>
                  </a:lnTo>
                  <a:lnTo>
                    <a:pt x="452" y="744"/>
                  </a:lnTo>
                  <a:lnTo>
                    <a:pt x="452" y="742"/>
                  </a:lnTo>
                  <a:lnTo>
                    <a:pt x="450" y="738"/>
                  </a:lnTo>
                  <a:lnTo>
                    <a:pt x="450" y="734"/>
                  </a:lnTo>
                  <a:lnTo>
                    <a:pt x="450" y="730"/>
                  </a:lnTo>
                  <a:lnTo>
                    <a:pt x="452" y="726"/>
                  </a:lnTo>
                  <a:lnTo>
                    <a:pt x="454" y="724"/>
                  </a:lnTo>
                  <a:lnTo>
                    <a:pt x="458" y="722"/>
                  </a:lnTo>
                  <a:lnTo>
                    <a:pt x="462" y="718"/>
                  </a:lnTo>
                  <a:lnTo>
                    <a:pt x="464" y="716"/>
                  </a:lnTo>
                  <a:lnTo>
                    <a:pt x="474" y="710"/>
                  </a:lnTo>
                  <a:lnTo>
                    <a:pt x="470" y="724"/>
                  </a:lnTo>
                  <a:close/>
                </a:path>
              </a:pathLst>
            </a:custGeom>
            <a:solidFill>
              <a:srgbClr val="000000"/>
            </a:solidFill>
            <a:ln w="9525">
              <a:noFill/>
              <a:round/>
              <a:headEnd/>
              <a:tailEnd/>
            </a:ln>
          </p:spPr>
          <p:txBody>
            <a:bodyPr>
              <a:prstTxWarp prst="textNoShape">
                <a:avLst/>
              </a:prstTxWarp>
            </a:bodyPr>
            <a:lstStyle/>
            <a:p>
              <a:endParaRPr lang="en-US"/>
            </a:p>
          </p:txBody>
        </p:sp>
        <p:sp>
          <p:nvSpPr>
            <p:cNvPr id="34825" name="Freeform 8"/>
            <p:cNvSpPr>
              <a:spLocks/>
            </p:cNvSpPr>
            <p:nvPr/>
          </p:nvSpPr>
          <p:spPr bwMode="auto">
            <a:xfrm>
              <a:off x="1459" y="3298"/>
              <a:ext cx="36" cy="6"/>
            </a:xfrm>
            <a:custGeom>
              <a:avLst/>
              <a:gdLst>
                <a:gd name="T0" fmla="*/ 36 w 36"/>
                <a:gd name="T1" fmla="*/ 0 h 6"/>
                <a:gd name="T2" fmla="*/ 2 w 36"/>
                <a:gd name="T3" fmla="*/ 0 h 6"/>
                <a:gd name="T4" fmla="*/ 2 w 36"/>
                <a:gd name="T5" fmla="*/ 2 h 6"/>
                <a:gd name="T6" fmla="*/ 0 w 36"/>
                <a:gd name="T7" fmla="*/ 2 h 6"/>
                <a:gd name="T8" fmla="*/ 0 w 36"/>
                <a:gd name="T9" fmla="*/ 4 h 6"/>
                <a:gd name="T10" fmla="*/ 0 w 36"/>
                <a:gd name="T11" fmla="*/ 6 h 6"/>
                <a:gd name="T12" fmla="*/ 34 w 36"/>
                <a:gd name="T13" fmla="*/ 6 h 6"/>
                <a:gd name="T14" fmla="*/ 34 w 36"/>
                <a:gd name="T15" fmla="*/ 4 h 6"/>
                <a:gd name="T16" fmla="*/ 36 w 36"/>
                <a:gd name="T17" fmla="*/ 2 h 6"/>
                <a:gd name="T18" fmla="*/ 36 w 36"/>
                <a:gd name="T19" fmla="*/ 2 h 6"/>
                <a:gd name="T20" fmla="*/ 36 w 36"/>
                <a:gd name="T21" fmla="*/ 0 h 6"/>
                <a:gd name="T22" fmla="*/ 36 w 36"/>
                <a:gd name="T23" fmla="*/ 0 h 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6"/>
                <a:gd name="T37" fmla="*/ 0 h 6"/>
                <a:gd name="T38" fmla="*/ 36 w 36"/>
                <a:gd name="T39" fmla="*/ 6 h 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6" h="6">
                  <a:moveTo>
                    <a:pt x="36" y="0"/>
                  </a:moveTo>
                  <a:lnTo>
                    <a:pt x="2" y="0"/>
                  </a:lnTo>
                  <a:lnTo>
                    <a:pt x="2" y="2"/>
                  </a:lnTo>
                  <a:lnTo>
                    <a:pt x="0" y="2"/>
                  </a:lnTo>
                  <a:lnTo>
                    <a:pt x="0" y="4"/>
                  </a:lnTo>
                  <a:lnTo>
                    <a:pt x="0" y="6"/>
                  </a:lnTo>
                  <a:lnTo>
                    <a:pt x="34" y="6"/>
                  </a:lnTo>
                  <a:lnTo>
                    <a:pt x="34" y="4"/>
                  </a:lnTo>
                  <a:lnTo>
                    <a:pt x="36" y="2"/>
                  </a:lnTo>
                  <a:lnTo>
                    <a:pt x="36" y="0"/>
                  </a:lnTo>
                  <a:close/>
                </a:path>
              </a:pathLst>
            </a:custGeom>
            <a:solidFill>
              <a:srgbClr val="000000"/>
            </a:solidFill>
            <a:ln w="9525">
              <a:noFill/>
              <a:round/>
              <a:headEnd/>
              <a:tailEnd/>
            </a:ln>
          </p:spPr>
          <p:txBody>
            <a:bodyPr>
              <a:prstTxWarp prst="textNoShape">
                <a:avLst/>
              </a:prstTxWarp>
            </a:bodyPr>
            <a:lstStyle/>
            <a:p>
              <a:endParaRPr lang="en-US"/>
            </a:p>
          </p:txBody>
        </p:sp>
        <p:sp>
          <p:nvSpPr>
            <p:cNvPr id="34826" name="Freeform 9"/>
            <p:cNvSpPr>
              <a:spLocks/>
            </p:cNvSpPr>
            <p:nvPr/>
          </p:nvSpPr>
          <p:spPr bwMode="auto">
            <a:xfrm>
              <a:off x="1447" y="2364"/>
              <a:ext cx="216" cy="174"/>
            </a:xfrm>
            <a:custGeom>
              <a:avLst/>
              <a:gdLst>
                <a:gd name="T0" fmla="*/ 216 w 216"/>
                <a:gd name="T1" fmla="*/ 22 h 174"/>
                <a:gd name="T2" fmla="*/ 214 w 216"/>
                <a:gd name="T3" fmla="*/ 32 h 174"/>
                <a:gd name="T4" fmla="*/ 208 w 216"/>
                <a:gd name="T5" fmla="*/ 40 h 174"/>
                <a:gd name="T6" fmla="*/ 202 w 216"/>
                <a:gd name="T7" fmla="*/ 48 h 174"/>
                <a:gd name="T8" fmla="*/ 186 w 216"/>
                <a:gd name="T9" fmla="*/ 52 h 174"/>
                <a:gd name="T10" fmla="*/ 164 w 216"/>
                <a:gd name="T11" fmla="*/ 56 h 174"/>
                <a:gd name="T12" fmla="*/ 144 w 216"/>
                <a:gd name="T13" fmla="*/ 64 h 174"/>
                <a:gd name="T14" fmla="*/ 124 w 216"/>
                <a:gd name="T15" fmla="*/ 74 h 174"/>
                <a:gd name="T16" fmla="*/ 112 w 216"/>
                <a:gd name="T17" fmla="*/ 84 h 174"/>
                <a:gd name="T18" fmla="*/ 108 w 216"/>
                <a:gd name="T19" fmla="*/ 96 h 174"/>
                <a:gd name="T20" fmla="*/ 106 w 216"/>
                <a:gd name="T21" fmla="*/ 106 h 174"/>
                <a:gd name="T22" fmla="*/ 100 w 216"/>
                <a:gd name="T23" fmla="*/ 118 h 174"/>
                <a:gd name="T24" fmla="*/ 86 w 216"/>
                <a:gd name="T25" fmla="*/ 126 h 174"/>
                <a:gd name="T26" fmla="*/ 68 w 216"/>
                <a:gd name="T27" fmla="*/ 136 h 174"/>
                <a:gd name="T28" fmla="*/ 52 w 216"/>
                <a:gd name="T29" fmla="*/ 154 h 174"/>
                <a:gd name="T30" fmla="*/ 36 w 216"/>
                <a:gd name="T31" fmla="*/ 168 h 174"/>
                <a:gd name="T32" fmla="*/ 26 w 216"/>
                <a:gd name="T33" fmla="*/ 174 h 174"/>
                <a:gd name="T34" fmla="*/ 20 w 216"/>
                <a:gd name="T35" fmla="*/ 170 h 174"/>
                <a:gd name="T36" fmla="*/ 18 w 216"/>
                <a:gd name="T37" fmla="*/ 156 h 174"/>
                <a:gd name="T38" fmla="*/ 22 w 216"/>
                <a:gd name="T39" fmla="*/ 136 h 174"/>
                <a:gd name="T40" fmla="*/ 26 w 216"/>
                <a:gd name="T41" fmla="*/ 124 h 174"/>
                <a:gd name="T42" fmla="*/ 24 w 216"/>
                <a:gd name="T43" fmla="*/ 122 h 174"/>
                <a:gd name="T44" fmla="*/ 20 w 216"/>
                <a:gd name="T45" fmla="*/ 120 h 174"/>
                <a:gd name="T46" fmla="*/ 12 w 216"/>
                <a:gd name="T47" fmla="*/ 124 h 174"/>
                <a:gd name="T48" fmla="*/ 8 w 216"/>
                <a:gd name="T49" fmla="*/ 128 h 174"/>
                <a:gd name="T50" fmla="*/ 2 w 216"/>
                <a:gd name="T51" fmla="*/ 134 h 174"/>
                <a:gd name="T52" fmla="*/ 0 w 216"/>
                <a:gd name="T53" fmla="*/ 128 h 174"/>
                <a:gd name="T54" fmla="*/ 4 w 216"/>
                <a:gd name="T55" fmla="*/ 116 h 174"/>
                <a:gd name="T56" fmla="*/ 12 w 216"/>
                <a:gd name="T57" fmla="*/ 106 h 174"/>
                <a:gd name="T58" fmla="*/ 20 w 216"/>
                <a:gd name="T59" fmla="*/ 94 h 174"/>
                <a:gd name="T60" fmla="*/ 36 w 216"/>
                <a:gd name="T61" fmla="*/ 76 h 174"/>
                <a:gd name="T62" fmla="*/ 32 w 216"/>
                <a:gd name="T63" fmla="*/ 72 h 174"/>
                <a:gd name="T64" fmla="*/ 26 w 216"/>
                <a:gd name="T65" fmla="*/ 70 h 174"/>
                <a:gd name="T66" fmla="*/ 22 w 216"/>
                <a:gd name="T67" fmla="*/ 72 h 174"/>
                <a:gd name="T68" fmla="*/ 16 w 216"/>
                <a:gd name="T69" fmla="*/ 72 h 174"/>
                <a:gd name="T70" fmla="*/ 14 w 216"/>
                <a:gd name="T71" fmla="*/ 74 h 174"/>
                <a:gd name="T72" fmla="*/ 12 w 216"/>
                <a:gd name="T73" fmla="*/ 74 h 174"/>
                <a:gd name="T74" fmla="*/ 26 w 216"/>
                <a:gd name="T75" fmla="*/ 60 h 174"/>
                <a:gd name="T76" fmla="*/ 42 w 216"/>
                <a:gd name="T77" fmla="*/ 52 h 174"/>
                <a:gd name="T78" fmla="*/ 60 w 216"/>
                <a:gd name="T79" fmla="*/ 44 h 174"/>
                <a:gd name="T80" fmla="*/ 78 w 216"/>
                <a:gd name="T81" fmla="*/ 40 h 174"/>
                <a:gd name="T82" fmla="*/ 82 w 216"/>
                <a:gd name="T83" fmla="*/ 38 h 174"/>
                <a:gd name="T84" fmla="*/ 86 w 216"/>
                <a:gd name="T85" fmla="*/ 34 h 174"/>
                <a:gd name="T86" fmla="*/ 82 w 216"/>
                <a:gd name="T87" fmla="*/ 26 h 174"/>
                <a:gd name="T88" fmla="*/ 76 w 216"/>
                <a:gd name="T89" fmla="*/ 20 h 174"/>
                <a:gd name="T90" fmla="*/ 98 w 216"/>
                <a:gd name="T91" fmla="*/ 10 h 174"/>
                <a:gd name="T92" fmla="*/ 120 w 216"/>
                <a:gd name="T93" fmla="*/ 10 h 174"/>
                <a:gd name="T94" fmla="*/ 142 w 216"/>
                <a:gd name="T95" fmla="*/ 16 h 174"/>
                <a:gd name="T96" fmla="*/ 164 w 216"/>
                <a:gd name="T97" fmla="*/ 14 h 174"/>
                <a:gd name="T98" fmla="*/ 168 w 216"/>
                <a:gd name="T99" fmla="*/ 10 h 174"/>
                <a:gd name="T100" fmla="*/ 164 w 216"/>
                <a:gd name="T101" fmla="*/ 6 h 174"/>
                <a:gd name="T102" fmla="*/ 164 w 216"/>
                <a:gd name="T103" fmla="*/ 4 h 174"/>
                <a:gd name="T104" fmla="*/ 164 w 216"/>
                <a:gd name="T105" fmla="*/ 2 h 174"/>
                <a:gd name="T106" fmla="*/ 174 w 216"/>
                <a:gd name="T107" fmla="*/ 0 h 174"/>
                <a:gd name="T108" fmla="*/ 182 w 216"/>
                <a:gd name="T109" fmla="*/ 0 h 174"/>
                <a:gd name="T110" fmla="*/ 192 w 216"/>
                <a:gd name="T111" fmla="*/ 4 h 174"/>
                <a:gd name="T112" fmla="*/ 202 w 216"/>
                <a:gd name="T113" fmla="*/ 6 h 174"/>
                <a:gd name="T114" fmla="*/ 214 w 216"/>
                <a:gd name="T115" fmla="*/ 18 h 174"/>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216"/>
                <a:gd name="T175" fmla="*/ 0 h 174"/>
                <a:gd name="T176" fmla="*/ 216 w 216"/>
                <a:gd name="T177" fmla="*/ 174 h 174"/>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216" h="174">
                  <a:moveTo>
                    <a:pt x="214" y="18"/>
                  </a:moveTo>
                  <a:lnTo>
                    <a:pt x="216" y="22"/>
                  </a:lnTo>
                  <a:lnTo>
                    <a:pt x="214" y="28"/>
                  </a:lnTo>
                  <a:lnTo>
                    <a:pt x="214" y="32"/>
                  </a:lnTo>
                  <a:lnTo>
                    <a:pt x="212" y="36"/>
                  </a:lnTo>
                  <a:lnTo>
                    <a:pt x="208" y="40"/>
                  </a:lnTo>
                  <a:lnTo>
                    <a:pt x="206" y="44"/>
                  </a:lnTo>
                  <a:lnTo>
                    <a:pt x="202" y="48"/>
                  </a:lnTo>
                  <a:lnTo>
                    <a:pt x="198" y="52"/>
                  </a:lnTo>
                  <a:lnTo>
                    <a:pt x="186" y="52"/>
                  </a:lnTo>
                  <a:lnTo>
                    <a:pt x="176" y="52"/>
                  </a:lnTo>
                  <a:lnTo>
                    <a:pt x="164" y="56"/>
                  </a:lnTo>
                  <a:lnTo>
                    <a:pt x="154" y="58"/>
                  </a:lnTo>
                  <a:lnTo>
                    <a:pt x="144" y="64"/>
                  </a:lnTo>
                  <a:lnTo>
                    <a:pt x="134" y="68"/>
                  </a:lnTo>
                  <a:lnTo>
                    <a:pt x="124" y="74"/>
                  </a:lnTo>
                  <a:lnTo>
                    <a:pt x="114" y="78"/>
                  </a:lnTo>
                  <a:lnTo>
                    <a:pt x="112" y="84"/>
                  </a:lnTo>
                  <a:lnTo>
                    <a:pt x="110" y="90"/>
                  </a:lnTo>
                  <a:lnTo>
                    <a:pt x="108" y="96"/>
                  </a:lnTo>
                  <a:lnTo>
                    <a:pt x="106" y="102"/>
                  </a:lnTo>
                  <a:lnTo>
                    <a:pt x="106" y="106"/>
                  </a:lnTo>
                  <a:lnTo>
                    <a:pt x="104" y="112"/>
                  </a:lnTo>
                  <a:lnTo>
                    <a:pt x="100" y="118"/>
                  </a:lnTo>
                  <a:lnTo>
                    <a:pt x="98" y="122"/>
                  </a:lnTo>
                  <a:lnTo>
                    <a:pt x="86" y="126"/>
                  </a:lnTo>
                  <a:lnTo>
                    <a:pt x="76" y="130"/>
                  </a:lnTo>
                  <a:lnTo>
                    <a:pt x="68" y="136"/>
                  </a:lnTo>
                  <a:lnTo>
                    <a:pt x="60" y="144"/>
                  </a:lnTo>
                  <a:lnTo>
                    <a:pt x="52" y="154"/>
                  </a:lnTo>
                  <a:lnTo>
                    <a:pt x="44" y="162"/>
                  </a:lnTo>
                  <a:lnTo>
                    <a:pt x="36" y="168"/>
                  </a:lnTo>
                  <a:lnTo>
                    <a:pt x="28" y="174"/>
                  </a:lnTo>
                  <a:lnTo>
                    <a:pt x="26" y="174"/>
                  </a:lnTo>
                  <a:lnTo>
                    <a:pt x="24" y="172"/>
                  </a:lnTo>
                  <a:lnTo>
                    <a:pt x="20" y="170"/>
                  </a:lnTo>
                  <a:lnTo>
                    <a:pt x="20" y="168"/>
                  </a:lnTo>
                  <a:lnTo>
                    <a:pt x="18" y="156"/>
                  </a:lnTo>
                  <a:lnTo>
                    <a:pt x="20" y="146"/>
                  </a:lnTo>
                  <a:lnTo>
                    <a:pt x="22" y="136"/>
                  </a:lnTo>
                  <a:lnTo>
                    <a:pt x="26" y="126"/>
                  </a:lnTo>
                  <a:lnTo>
                    <a:pt x="26" y="124"/>
                  </a:lnTo>
                  <a:lnTo>
                    <a:pt x="24" y="122"/>
                  </a:lnTo>
                  <a:lnTo>
                    <a:pt x="22" y="120"/>
                  </a:lnTo>
                  <a:lnTo>
                    <a:pt x="20" y="120"/>
                  </a:lnTo>
                  <a:lnTo>
                    <a:pt x="16" y="122"/>
                  </a:lnTo>
                  <a:lnTo>
                    <a:pt x="12" y="124"/>
                  </a:lnTo>
                  <a:lnTo>
                    <a:pt x="10" y="126"/>
                  </a:lnTo>
                  <a:lnTo>
                    <a:pt x="8" y="128"/>
                  </a:lnTo>
                  <a:lnTo>
                    <a:pt x="4" y="132"/>
                  </a:lnTo>
                  <a:lnTo>
                    <a:pt x="2" y="134"/>
                  </a:lnTo>
                  <a:lnTo>
                    <a:pt x="0" y="136"/>
                  </a:lnTo>
                  <a:lnTo>
                    <a:pt x="0" y="128"/>
                  </a:lnTo>
                  <a:lnTo>
                    <a:pt x="2" y="124"/>
                  </a:lnTo>
                  <a:lnTo>
                    <a:pt x="4" y="116"/>
                  </a:lnTo>
                  <a:lnTo>
                    <a:pt x="8" y="112"/>
                  </a:lnTo>
                  <a:lnTo>
                    <a:pt x="12" y="106"/>
                  </a:lnTo>
                  <a:lnTo>
                    <a:pt x="16" y="100"/>
                  </a:lnTo>
                  <a:lnTo>
                    <a:pt x="20" y="94"/>
                  </a:lnTo>
                  <a:lnTo>
                    <a:pt x="24" y="90"/>
                  </a:lnTo>
                  <a:lnTo>
                    <a:pt x="36" y="76"/>
                  </a:lnTo>
                  <a:lnTo>
                    <a:pt x="34" y="74"/>
                  </a:lnTo>
                  <a:lnTo>
                    <a:pt x="32" y="72"/>
                  </a:lnTo>
                  <a:lnTo>
                    <a:pt x="30" y="72"/>
                  </a:lnTo>
                  <a:lnTo>
                    <a:pt x="26" y="70"/>
                  </a:lnTo>
                  <a:lnTo>
                    <a:pt x="24" y="70"/>
                  </a:lnTo>
                  <a:lnTo>
                    <a:pt x="22" y="72"/>
                  </a:lnTo>
                  <a:lnTo>
                    <a:pt x="18" y="72"/>
                  </a:lnTo>
                  <a:lnTo>
                    <a:pt x="16" y="72"/>
                  </a:lnTo>
                  <a:lnTo>
                    <a:pt x="14" y="74"/>
                  </a:lnTo>
                  <a:lnTo>
                    <a:pt x="12" y="74"/>
                  </a:lnTo>
                  <a:lnTo>
                    <a:pt x="18" y="66"/>
                  </a:lnTo>
                  <a:lnTo>
                    <a:pt x="26" y="60"/>
                  </a:lnTo>
                  <a:lnTo>
                    <a:pt x="34" y="56"/>
                  </a:lnTo>
                  <a:lnTo>
                    <a:pt x="42" y="52"/>
                  </a:lnTo>
                  <a:lnTo>
                    <a:pt x="52" y="48"/>
                  </a:lnTo>
                  <a:lnTo>
                    <a:pt x="60" y="44"/>
                  </a:lnTo>
                  <a:lnTo>
                    <a:pt x="70" y="42"/>
                  </a:lnTo>
                  <a:lnTo>
                    <a:pt x="78" y="40"/>
                  </a:lnTo>
                  <a:lnTo>
                    <a:pt x="80" y="40"/>
                  </a:lnTo>
                  <a:lnTo>
                    <a:pt x="82" y="38"/>
                  </a:lnTo>
                  <a:lnTo>
                    <a:pt x="84" y="36"/>
                  </a:lnTo>
                  <a:lnTo>
                    <a:pt x="86" y="34"/>
                  </a:lnTo>
                  <a:lnTo>
                    <a:pt x="86" y="30"/>
                  </a:lnTo>
                  <a:lnTo>
                    <a:pt x="82" y="26"/>
                  </a:lnTo>
                  <a:lnTo>
                    <a:pt x="80" y="24"/>
                  </a:lnTo>
                  <a:lnTo>
                    <a:pt x="76" y="20"/>
                  </a:lnTo>
                  <a:lnTo>
                    <a:pt x="88" y="14"/>
                  </a:lnTo>
                  <a:lnTo>
                    <a:pt x="98" y="10"/>
                  </a:lnTo>
                  <a:lnTo>
                    <a:pt x="108" y="10"/>
                  </a:lnTo>
                  <a:lnTo>
                    <a:pt x="120" y="10"/>
                  </a:lnTo>
                  <a:lnTo>
                    <a:pt x="132" y="14"/>
                  </a:lnTo>
                  <a:lnTo>
                    <a:pt x="142" y="16"/>
                  </a:lnTo>
                  <a:lnTo>
                    <a:pt x="154" y="16"/>
                  </a:lnTo>
                  <a:lnTo>
                    <a:pt x="164" y="14"/>
                  </a:lnTo>
                  <a:lnTo>
                    <a:pt x="166" y="12"/>
                  </a:lnTo>
                  <a:lnTo>
                    <a:pt x="168" y="10"/>
                  </a:lnTo>
                  <a:lnTo>
                    <a:pt x="166" y="8"/>
                  </a:lnTo>
                  <a:lnTo>
                    <a:pt x="164" y="6"/>
                  </a:lnTo>
                  <a:lnTo>
                    <a:pt x="164" y="4"/>
                  </a:lnTo>
                  <a:lnTo>
                    <a:pt x="164" y="2"/>
                  </a:lnTo>
                  <a:lnTo>
                    <a:pt x="168" y="0"/>
                  </a:lnTo>
                  <a:lnTo>
                    <a:pt x="174" y="0"/>
                  </a:lnTo>
                  <a:lnTo>
                    <a:pt x="178" y="0"/>
                  </a:lnTo>
                  <a:lnTo>
                    <a:pt x="182" y="0"/>
                  </a:lnTo>
                  <a:lnTo>
                    <a:pt x="188" y="2"/>
                  </a:lnTo>
                  <a:lnTo>
                    <a:pt x="192" y="4"/>
                  </a:lnTo>
                  <a:lnTo>
                    <a:pt x="198" y="6"/>
                  </a:lnTo>
                  <a:lnTo>
                    <a:pt x="202" y="6"/>
                  </a:lnTo>
                  <a:lnTo>
                    <a:pt x="214" y="18"/>
                  </a:lnTo>
                  <a:close/>
                </a:path>
              </a:pathLst>
            </a:custGeom>
            <a:solidFill>
              <a:srgbClr val="FF0000"/>
            </a:solidFill>
            <a:ln w="9525">
              <a:noFill/>
              <a:round/>
              <a:headEnd/>
              <a:tailEnd/>
            </a:ln>
          </p:spPr>
          <p:txBody>
            <a:bodyPr>
              <a:prstTxWarp prst="textNoShape">
                <a:avLst/>
              </a:prstTxWarp>
            </a:bodyPr>
            <a:lstStyle/>
            <a:p>
              <a:endParaRPr lang="en-US"/>
            </a:p>
          </p:txBody>
        </p:sp>
        <p:sp>
          <p:nvSpPr>
            <p:cNvPr id="34827" name="Freeform 10"/>
            <p:cNvSpPr>
              <a:spLocks/>
            </p:cNvSpPr>
            <p:nvPr/>
          </p:nvSpPr>
          <p:spPr bwMode="auto">
            <a:xfrm>
              <a:off x="1657" y="2422"/>
              <a:ext cx="64" cy="58"/>
            </a:xfrm>
            <a:custGeom>
              <a:avLst/>
              <a:gdLst>
                <a:gd name="T0" fmla="*/ 34 w 64"/>
                <a:gd name="T1" fmla="*/ 0 h 58"/>
                <a:gd name="T2" fmla="*/ 30 w 64"/>
                <a:gd name="T3" fmla="*/ 2 h 58"/>
                <a:gd name="T4" fmla="*/ 26 w 64"/>
                <a:gd name="T5" fmla="*/ 4 h 58"/>
                <a:gd name="T6" fmla="*/ 22 w 64"/>
                <a:gd name="T7" fmla="*/ 6 h 58"/>
                <a:gd name="T8" fmla="*/ 18 w 64"/>
                <a:gd name="T9" fmla="*/ 10 h 58"/>
                <a:gd name="T10" fmla="*/ 16 w 64"/>
                <a:gd name="T11" fmla="*/ 12 h 58"/>
                <a:gd name="T12" fmla="*/ 14 w 64"/>
                <a:gd name="T13" fmla="*/ 16 h 58"/>
                <a:gd name="T14" fmla="*/ 10 w 64"/>
                <a:gd name="T15" fmla="*/ 20 h 58"/>
                <a:gd name="T16" fmla="*/ 10 w 64"/>
                <a:gd name="T17" fmla="*/ 24 h 58"/>
                <a:gd name="T18" fmla="*/ 10 w 64"/>
                <a:gd name="T19" fmla="*/ 34 h 58"/>
                <a:gd name="T20" fmla="*/ 12 w 64"/>
                <a:gd name="T21" fmla="*/ 40 h 58"/>
                <a:gd name="T22" fmla="*/ 16 w 64"/>
                <a:gd name="T23" fmla="*/ 46 h 58"/>
                <a:gd name="T24" fmla="*/ 22 w 64"/>
                <a:gd name="T25" fmla="*/ 50 h 58"/>
                <a:gd name="T26" fmla="*/ 28 w 64"/>
                <a:gd name="T27" fmla="*/ 50 h 58"/>
                <a:gd name="T28" fmla="*/ 34 w 64"/>
                <a:gd name="T29" fmla="*/ 50 h 58"/>
                <a:gd name="T30" fmla="*/ 38 w 64"/>
                <a:gd name="T31" fmla="*/ 50 h 58"/>
                <a:gd name="T32" fmla="*/ 44 w 64"/>
                <a:gd name="T33" fmla="*/ 50 h 58"/>
                <a:gd name="T34" fmla="*/ 48 w 64"/>
                <a:gd name="T35" fmla="*/ 50 h 58"/>
                <a:gd name="T36" fmla="*/ 54 w 64"/>
                <a:gd name="T37" fmla="*/ 50 h 58"/>
                <a:gd name="T38" fmla="*/ 60 w 64"/>
                <a:gd name="T39" fmla="*/ 50 h 58"/>
                <a:gd name="T40" fmla="*/ 64 w 64"/>
                <a:gd name="T41" fmla="*/ 52 h 58"/>
                <a:gd name="T42" fmla="*/ 64 w 64"/>
                <a:gd name="T43" fmla="*/ 52 h 58"/>
                <a:gd name="T44" fmla="*/ 62 w 64"/>
                <a:gd name="T45" fmla="*/ 52 h 58"/>
                <a:gd name="T46" fmla="*/ 60 w 64"/>
                <a:gd name="T47" fmla="*/ 54 h 58"/>
                <a:gd name="T48" fmla="*/ 58 w 64"/>
                <a:gd name="T49" fmla="*/ 54 h 58"/>
                <a:gd name="T50" fmla="*/ 54 w 64"/>
                <a:gd name="T51" fmla="*/ 54 h 58"/>
                <a:gd name="T52" fmla="*/ 52 w 64"/>
                <a:gd name="T53" fmla="*/ 56 h 58"/>
                <a:gd name="T54" fmla="*/ 48 w 64"/>
                <a:gd name="T55" fmla="*/ 58 h 58"/>
                <a:gd name="T56" fmla="*/ 46 w 64"/>
                <a:gd name="T57" fmla="*/ 58 h 58"/>
                <a:gd name="T58" fmla="*/ 44 w 64"/>
                <a:gd name="T59" fmla="*/ 58 h 58"/>
                <a:gd name="T60" fmla="*/ 40 w 64"/>
                <a:gd name="T61" fmla="*/ 58 h 58"/>
                <a:gd name="T62" fmla="*/ 36 w 64"/>
                <a:gd name="T63" fmla="*/ 58 h 58"/>
                <a:gd name="T64" fmla="*/ 32 w 64"/>
                <a:gd name="T65" fmla="*/ 58 h 58"/>
                <a:gd name="T66" fmla="*/ 30 w 64"/>
                <a:gd name="T67" fmla="*/ 58 h 58"/>
                <a:gd name="T68" fmla="*/ 26 w 64"/>
                <a:gd name="T69" fmla="*/ 58 h 58"/>
                <a:gd name="T70" fmla="*/ 22 w 64"/>
                <a:gd name="T71" fmla="*/ 58 h 58"/>
                <a:gd name="T72" fmla="*/ 20 w 64"/>
                <a:gd name="T73" fmla="*/ 56 h 58"/>
                <a:gd name="T74" fmla="*/ 16 w 64"/>
                <a:gd name="T75" fmla="*/ 56 h 58"/>
                <a:gd name="T76" fmla="*/ 12 w 64"/>
                <a:gd name="T77" fmla="*/ 54 h 58"/>
                <a:gd name="T78" fmla="*/ 8 w 64"/>
                <a:gd name="T79" fmla="*/ 50 h 58"/>
                <a:gd name="T80" fmla="*/ 6 w 64"/>
                <a:gd name="T81" fmla="*/ 48 h 58"/>
                <a:gd name="T82" fmla="*/ 6 w 64"/>
                <a:gd name="T83" fmla="*/ 40 h 58"/>
                <a:gd name="T84" fmla="*/ 6 w 64"/>
                <a:gd name="T85" fmla="*/ 32 h 58"/>
                <a:gd name="T86" fmla="*/ 4 w 64"/>
                <a:gd name="T87" fmla="*/ 26 h 58"/>
                <a:gd name="T88" fmla="*/ 0 w 64"/>
                <a:gd name="T89" fmla="*/ 20 h 58"/>
                <a:gd name="T90" fmla="*/ 2 w 64"/>
                <a:gd name="T91" fmla="*/ 16 h 58"/>
                <a:gd name="T92" fmla="*/ 2 w 64"/>
                <a:gd name="T93" fmla="*/ 12 h 58"/>
                <a:gd name="T94" fmla="*/ 4 w 64"/>
                <a:gd name="T95" fmla="*/ 8 h 58"/>
                <a:gd name="T96" fmla="*/ 6 w 64"/>
                <a:gd name="T97" fmla="*/ 6 h 58"/>
                <a:gd name="T98" fmla="*/ 10 w 64"/>
                <a:gd name="T99" fmla="*/ 4 h 58"/>
                <a:gd name="T100" fmla="*/ 14 w 64"/>
                <a:gd name="T101" fmla="*/ 4 h 58"/>
                <a:gd name="T102" fmla="*/ 16 w 64"/>
                <a:gd name="T103" fmla="*/ 2 h 58"/>
                <a:gd name="T104" fmla="*/ 20 w 64"/>
                <a:gd name="T105" fmla="*/ 2 h 58"/>
                <a:gd name="T106" fmla="*/ 24 w 64"/>
                <a:gd name="T107" fmla="*/ 0 h 58"/>
                <a:gd name="T108" fmla="*/ 26 w 64"/>
                <a:gd name="T109" fmla="*/ 0 h 58"/>
                <a:gd name="T110" fmla="*/ 30 w 64"/>
                <a:gd name="T111" fmla="*/ 0 h 58"/>
                <a:gd name="T112" fmla="*/ 34 w 64"/>
                <a:gd name="T113" fmla="*/ 0 h 58"/>
                <a:gd name="T114" fmla="*/ 34 w 64"/>
                <a:gd name="T115" fmla="*/ 0 h 58"/>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64"/>
                <a:gd name="T175" fmla="*/ 0 h 58"/>
                <a:gd name="T176" fmla="*/ 64 w 64"/>
                <a:gd name="T177" fmla="*/ 58 h 58"/>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64" h="58">
                  <a:moveTo>
                    <a:pt x="34" y="0"/>
                  </a:moveTo>
                  <a:lnTo>
                    <a:pt x="30" y="2"/>
                  </a:lnTo>
                  <a:lnTo>
                    <a:pt x="26" y="4"/>
                  </a:lnTo>
                  <a:lnTo>
                    <a:pt x="22" y="6"/>
                  </a:lnTo>
                  <a:lnTo>
                    <a:pt x="18" y="10"/>
                  </a:lnTo>
                  <a:lnTo>
                    <a:pt x="16" y="12"/>
                  </a:lnTo>
                  <a:lnTo>
                    <a:pt x="14" y="16"/>
                  </a:lnTo>
                  <a:lnTo>
                    <a:pt x="10" y="20"/>
                  </a:lnTo>
                  <a:lnTo>
                    <a:pt x="10" y="24"/>
                  </a:lnTo>
                  <a:lnTo>
                    <a:pt x="10" y="34"/>
                  </a:lnTo>
                  <a:lnTo>
                    <a:pt x="12" y="40"/>
                  </a:lnTo>
                  <a:lnTo>
                    <a:pt x="16" y="46"/>
                  </a:lnTo>
                  <a:lnTo>
                    <a:pt x="22" y="50"/>
                  </a:lnTo>
                  <a:lnTo>
                    <a:pt x="28" y="50"/>
                  </a:lnTo>
                  <a:lnTo>
                    <a:pt x="34" y="50"/>
                  </a:lnTo>
                  <a:lnTo>
                    <a:pt x="38" y="50"/>
                  </a:lnTo>
                  <a:lnTo>
                    <a:pt x="44" y="50"/>
                  </a:lnTo>
                  <a:lnTo>
                    <a:pt x="48" y="50"/>
                  </a:lnTo>
                  <a:lnTo>
                    <a:pt x="54" y="50"/>
                  </a:lnTo>
                  <a:lnTo>
                    <a:pt x="60" y="50"/>
                  </a:lnTo>
                  <a:lnTo>
                    <a:pt x="64" y="52"/>
                  </a:lnTo>
                  <a:lnTo>
                    <a:pt x="62" y="52"/>
                  </a:lnTo>
                  <a:lnTo>
                    <a:pt x="60" y="54"/>
                  </a:lnTo>
                  <a:lnTo>
                    <a:pt x="58" y="54"/>
                  </a:lnTo>
                  <a:lnTo>
                    <a:pt x="54" y="54"/>
                  </a:lnTo>
                  <a:lnTo>
                    <a:pt x="52" y="56"/>
                  </a:lnTo>
                  <a:lnTo>
                    <a:pt x="48" y="58"/>
                  </a:lnTo>
                  <a:lnTo>
                    <a:pt x="46" y="58"/>
                  </a:lnTo>
                  <a:lnTo>
                    <a:pt x="44" y="58"/>
                  </a:lnTo>
                  <a:lnTo>
                    <a:pt x="40" y="58"/>
                  </a:lnTo>
                  <a:lnTo>
                    <a:pt x="36" y="58"/>
                  </a:lnTo>
                  <a:lnTo>
                    <a:pt x="32" y="58"/>
                  </a:lnTo>
                  <a:lnTo>
                    <a:pt x="30" y="58"/>
                  </a:lnTo>
                  <a:lnTo>
                    <a:pt x="26" y="58"/>
                  </a:lnTo>
                  <a:lnTo>
                    <a:pt x="22" y="58"/>
                  </a:lnTo>
                  <a:lnTo>
                    <a:pt x="20" y="56"/>
                  </a:lnTo>
                  <a:lnTo>
                    <a:pt x="16" y="56"/>
                  </a:lnTo>
                  <a:lnTo>
                    <a:pt x="12" y="54"/>
                  </a:lnTo>
                  <a:lnTo>
                    <a:pt x="8" y="50"/>
                  </a:lnTo>
                  <a:lnTo>
                    <a:pt x="6" y="48"/>
                  </a:lnTo>
                  <a:lnTo>
                    <a:pt x="6" y="40"/>
                  </a:lnTo>
                  <a:lnTo>
                    <a:pt x="6" y="32"/>
                  </a:lnTo>
                  <a:lnTo>
                    <a:pt x="4" y="26"/>
                  </a:lnTo>
                  <a:lnTo>
                    <a:pt x="0" y="20"/>
                  </a:lnTo>
                  <a:lnTo>
                    <a:pt x="2" y="16"/>
                  </a:lnTo>
                  <a:lnTo>
                    <a:pt x="2" y="12"/>
                  </a:lnTo>
                  <a:lnTo>
                    <a:pt x="4" y="8"/>
                  </a:lnTo>
                  <a:lnTo>
                    <a:pt x="6" y="6"/>
                  </a:lnTo>
                  <a:lnTo>
                    <a:pt x="10" y="4"/>
                  </a:lnTo>
                  <a:lnTo>
                    <a:pt x="14" y="4"/>
                  </a:lnTo>
                  <a:lnTo>
                    <a:pt x="16" y="2"/>
                  </a:lnTo>
                  <a:lnTo>
                    <a:pt x="20" y="2"/>
                  </a:lnTo>
                  <a:lnTo>
                    <a:pt x="24" y="0"/>
                  </a:lnTo>
                  <a:lnTo>
                    <a:pt x="26" y="0"/>
                  </a:lnTo>
                  <a:lnTo>
                    <a:pt x="30" y="0"/>
                  </a:lnTo>
                  <a:lnTo>
                    <a:pt x="34" y="0"/>
                  </a:lnTo>
                  <a:close/>
                </a:path>
              </a:pathLst>
            </a:custGeom>
            <a:solidFill>
              <a:srgbClr val="FF7F00"/>
            </a:solidFill>
            <a:ln w="9525">
              <a:noFill/>
              <a:round/>
              <a:headEnd/>
              <a:tailEnd/>
            </a:ln>
          </p:spPr>
          <p:txBody>
            <a:bodyPr>
              <a:prstTxWarp prst="textNoShape">
                <a:avLst/>
              </a:prstTxWarp>
            </a:bodyPr>
            <a:lstStyle/>
            <a:p>
              <a:endParaRPr lang="en-US"/>
            </a:p>
          </p:txBody>
        </p:sp>
        <p:sp>
          <p:nvSpPr>
            <p:cNvPr id="34828" name="Freeform 11"/>
            <p:cNvSpPr>
              <a:spLocks/>
            </p:cNvSpPr>
            <p:nvPr/>
          </p:nvSpPr>
          <p:spPr bwMode="auto">
            <a:xfrm>
              <a:off x="991" y="2426"/>
              <a:ext cx="862" cy="860"/>
            </a:xfrm>
            <a:custGeom>
              <a:avLst/>
              <a:gdLst>
                <a:gd name="T0" fmla="*/ 856 w 862"/>
                <a:gd name="T1" fmla="*/ 404 h 860"/>
                <a:gd name="T2" fmla="*/ 824 w 862"/>
                <a:gd name="T3" fmla="*/ 332 h 860"/>
                <a:gd name="T4" fmla="*/ 774 w 862"/>
                <a:gd name="T5" fmla="*/ 272 h 860"/>
                <a:gd name="T6" fmla="*/ 788 w 862"/>
                <a:gd name="T7" fmla="*/ 272 h 860"/>
                <a:gd name="T8" fmla="*/ 718 w 862"/>
                <a:gd name="T9" fmla="*/ 198 h 860"/>
                <a:gd name="T10" fmla="*/ 726 w 862"/>
                <a:gd name="T11" fmla="*/ 198 h 860"/>
                <a:gd name="T12" fmla="*/ 668 w 862"/>
                <a:gd name="T13" fmla="*/ 120 h 860"/>
                <a:gd name="T14" fmla="*/ 628 w 862"/>
                <a:gd name="T15" fmla="*/ 82 h 860"/>
                <a:gd name="T16" fmla="*/ 614 w 862"/>
                <a:gd name="T17" fmla="*/ 10 h 860"/>
                <a:gd name="T18" fmla="*/ 572 w 862"/>
                <a:gd name="T19" fmla="*/ 44 h 860"/>
                <a:gd name="T20" fmla="*/ 526 w 862"/>
                <a:gd name="T21" fmla="*/ 126 h 860"/>
                <a:gd name="T22" fmla="*/ 510 w 862"/>
                <a:gd name="T23" fmla="*/ 206 h 860"/>
                <a:gd name="T24" fmla="*/ 520 w 862"/>
                <a:gd name="T25" fmla="*/ 232 h 860"/>
                <a:gd name="T26" fmla="*/ 526 w 862"/>
                <a:gd name="T27" fmla="*/ 274 h 860"/>
                <a:gd name="T28" fmla="*/ 536 w 862"/>
                <a:gd name="T29" fmla="*/ 310 h 860"/>
                <a:gd name="T30" fmla="*/ 548 w 862"/>
                <a:gd name="T31" fmla="*/ 326 h 860"/>
                <a:gd name="T32" fmla="*/ 516 w 862"/>
                <a:gd name="T33" fmla="*/ 420 h 860"/>
                <a:gd name="T34" fmla="*/ 332 w 862"/>
                <a:gd name="T35" fmla="*/ 474 h 860"/>
                <a:gd name="T36" fmla="*/ 240 w 862"/>
                <a:gd name="T37" fmla="*/ 478 h 860"/>
                <a:gd name="T38" fmla="*/ 188 w 862"/>
                <a:gd name="T39" fmla="*/ 504 h 860"/>
                <a:gd name="T40" fmla="*/ 100 w 862"/>
                <a:gd name="T41" fmla="*/ 574 h 860"/>
                <a:gd name="T42" fmla="*/ 6 w 862"/>
                <a:gd name="T43" fmla="*/ 714 h 860"/>
                <a:gd name="T44" fmla="*/ 62 w 862"/>
                <a:gd name="T45" fmla="*/ 674 h 860"/>
                <a:gd name="T46" fmla="*/ 108 w 862"/>
                <a:gd name="T47" fmla="*/ 644 h 860"/>
                <a:gd name="T48" fmla="*/ 82 w 862"/>
                <a:gd name="T49" fmla="*/ 792 h 860"/>
                <a:gd name="T50" fmla="*/ 130 w 862"/>
                <a:gd name="T51" fmla="*/ 720 h 860"/>
                <a:gd name="T52" fmla="*/ 156 w 862"/>
                <a:gd name="T53" fmla="*/ 816 h 860"/>
                <a:gd name="T54" fmla="*/ 194 w 862"/>
                <a:gd name="T55" fmla="*/ 710 h 860"/>
                <a:gd name="T56" fmla="*/ 286 w 862"/>
                <a:gd name="T57" fmla="*/ 822 h 860"/>
                <a:gd name="T58" fmla="*/ 268 w 862"/>
                <a:gd name="T59" fmla="*/ 706 h 860"/>
                <a:gd name="T60" fmla="*/ 338 w 862"/>
                <a:gd name="T61" fmla="*/ 784 h 860"/>
                <a:gd name="T62" fmla="*/ 326 w 862"/>
                <a:gd name="T63" fmla="*/ 728 h 860"/>
                <a:gd name="T64" fmla="*/ 336 w 862"/>
                <a:gd name="T65" fmla="*/ 704 h 860"/>
                <a:gd name="T66" fmla="*/ 392 w 862"/>
                <a:gd name="T67" fmla="*/ 724 h 860"/>
                <a:gd name="T68" fmla="*/ 382 w 862"/>
                <a:gd name="T69" fmla="*/ 692 h 860"/>
                <a:gd name="T70" fmla="*/ 406 w 862"/>
                <a:gd name="T71" fmla="*/ 682 h 860"/>
                <a:gd name="T72" fmla="*/ 380 w 862"/>
                <a:gd name="T73" fmla="*/ 628 h 860"/>
                <a:gd name="T74" fmla="*/ 428 w 862"/>
                <a:gd name="T75" fmla="*/ 654 h 860"/>
                <a:gd name="T76" fmla="*/ 444 w 862"/>
                <a:gd name="T77" fmla="*/ 582 h 860"/>
                <a:gd name="T78" fmla="*/ 470 w 862"/>
                <a:gd name="T79" fmla="*/ 632 h 860"/>
                <a:gd name="T80" fmla="*/ 468 w 862"/>
                <a:gd name="T81" fmla="*/ 664 h 860"/>
                <a:gd name="T82" fmla="*/ 534 w 862"/>
                <a:gd name="T83" fmla="*/ 678 h 860"/>
                <a:gd name="T84" fmla="*/ 688 w 862"/>
                <a:gd name="T85" fmla="*/ 570 h 860"/>
                <a:gd name="T86" fmla="*/ 656 w 862"/>
                <a:gd name="T87" fmla="*/ 412 h 860"/>
                <a:gd name="T88" fmla="*/ 642 w 862"/>
                <a:gd name="T89" fmla="*/ 402 h 860"/>
                <a:gd name="T90" fmla="*/ 722 w 862"/>
                <a:gd name="T91" fmla="*/ 448 h 860"/>
                <a:gd name="T92" fmla="*/ 684 w 862"/>
                <a:gd name="T93" fmla="*/ 610 h 860"/>
                <a:gd name="T94" fmla="*/ 678 w 862"/>
                <a:gd name="T95" fmla="*/ 706 h 860"/>
                <a:gd name="T96" fmla="*/ 602 w 862"/>
                <a:gd name="T97" fmla="*/ 802 h 860"/>
                <a:gd name="T98" fmla="*/ 622 w 862"/>
                <a:gd name="T99" fmla="*/ 806 h 860"/>
                <a:gd name="T100" fmla="*/ 634 w 862"/>
                <a:gd name="T101" fmla="*/ 814 h 860"/>
                <a:gd name="T102" fmla="*/ 616 w 862"/>
                <a:gd name="T103" fmla="*/ 826 h 860"/>
                <a:gd name="T104" fmla="*/ 640 w 862"/>
                <a:gd name="T105" fmla="*/ 828 h 860"/>
                <a:gd name="T106" fmla="*/ 672 w 862"/>
                <a:gd name="T107" fmla="*/ 824 h 860"/>
                <a:gd name="T108" fmla="*/ 692 w 862"/>
                <a:gd name="T109" fmla="*/ 816 h 860"/>
                <a:gd name="T110" fmla="*/ 766 w 862"/>
                <a:gd name="T111" fmla="*/ 676 h 860"/>
                <a:gd name="T112" fmla="*/ 790 w 862"/>
                <a:gd name="T113" fmla="*/ 634 h 860"/>
                <a:gd name="T114" fmla="*/ 794 w 862"/>
                <a:gd name="T115" fmla="*/ 640 h 860"/>
                <a:gd name="T116" fmla="*/ 810 w 862"/>
                <a:gd name="T117" fmla="*/ 628 h 860"/>
                <a:gd name="T118" fmla="*/ 830 w 862"/>
                <a:gd name="T119" fmla="*/ 566 h 860"/>
                <a:gd name="T120" fmla="*/ 840 w 862"/>
                <a:gd name="T121" fmla="*/ 524 h 860"/>
                <a:gd name="T122" fmla="*/ 846 w 862"/>
                <a:gd name="T123" fmla="*/ 472 h 860"/>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862"/>
                <a:gd name="T187" fmla="*/ 0 h 860"/>
                <a:gd name="T188" fmla="*/ 862 w 862"/>
                <a:gd name="T189" fmla="*/ 860 h 860"/>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862" h="860">
                  <a:moveTo>
                    <a:pt x="862" y="466"/>
                  </a:moveTo>
                  <a:lnTo>
                    <a:pt x="858" y="450"/>
                  </a:lnTo>
                  <a:lnTo>
                    <a:pt x="856" y="434"/>
                  </a:lnTo>
                  <a:lnTo>
                    <a:pt x="850" y="420"/>
                  </a:lnTo>
                  <a:lnTo>
                    <a:pt x="844" y="406"/>
                  </a:lnTo>
                  <a:lnTo>
                    <a:pt x="846" y="406"/>
                  </a:lnTo>
                  <a:lnTo>
                    <a:pt x="846" y="404"/>
                  </a:lnTo>
                  <a:lnTo>
                    <a:pt x="848" y="404"/>
                  </a:lnTo>
                  <a:lnTo>
                    <a:pt x="850" y="404"/>
                  </a:lnTo>
                  <a:lnTo>
                    <a:pt x="854" y="406"/>
                  </a:lnTo>
                  <a:lnTo>
                    <a:pt x="856" y="410"/>
                  </a:lnTo>
                  <a:lnTo>
                    <a:pt x="856" y="414"/>
                  </a:lnTo>
                  <a:lnTo>
                    <a:pt x="858" y="418"/>
                  </a:lnTo>
                  <a:lnTo>
                    <a:pt x="856" y="404"/>
                  </a:lnTo>
                  <a:lnTo>
                    <a:pt x="852" y="392"/>
                  </a:lnTo>
                  <a:lnTo>
                    <a:pt x="846" y="380"/>
                  </a:lnTo>
                  <a:lnTo>
                    <a:pt x="840" y="368"/>
                  </a:lnTo>
                  <a:lnTo>
                    <a:pt x="834" y="358"/>
                  </a:lnTo>
                  <a:lnTo>
                    <a:pt x="826" y="346"/>
                  </a:lnTo>
                  <a:lnTo>
                    <a:pt x="816" y="336"/>
                  </a:lnTo>
                  <a:lnTo>
                    <a:pt x="806" y="326"/>
                  </a:lnTo>
                  <a:lnTo>
                    <a:pt x="806" y="322"/>
                  </a:lnTo>
                  <a:lnTo>
                    <a:pt x="810" y="322"/>
                  </a:lnTo>
                  <a:lnTo>
                    <a:pt x="812" y="324"/>
                  </a:lnTo>
                  <a:lnTo>
                    <a:pt x="816" y="324"/>
                  </a:lnTo>
                  <a:lnTo>
                    <a:pt x="818" y="326"/>
                  </a:lnTo>
                  <a:lnTo>
                    <a:pt x="820" y="328"/>
                  </a:lnTo>
                  <a:lnTo>
                    <a:pt x="824" y="332"/>
                  </a:lnTo>
                  <a:lnTo>
                    <a:pt x="826" y="334"/>
                  </a:lnTo>
                  <a:lnTo>
                    <a:pt x="828" y="338"/>
                  </a:lnTo>
                  <a:lnTo>
                    <a:pt x="826" y="332"/>
                  </a:lnTo>
                  <a:lnTo>
                    <a:pt x="822" y="326"/>
                  </a:lnTo>
                  <a:lnTo>
                    <a:pt x="818" y="318"/>
                  </a:lnTo>
                  <a:lnTo>
                    <a:pt x="814" y="310"/>
                  </a:lnTo>
                  <a:lnTo>
                    <a:pt x="808" y="302"/>
                  </a:lnTo>
                  <a:lnTo>
                    <a:pt x="804" y="296"/>
                  </a:lnTo>
                  <a:lnTo>
                    <a:pt x="798" y="288"/>
                  </a:lnTo>
                  <a:lnTo>
                    <a:pt x="790" y="284"/>
                  </a:lnTo>
                  <a:lnTo>
                    <a:pt x="782" y="278"/>
                  </a:lnTo>
                  <a:lnTo>
                    <a:pt x="780" y="278"/>
                  </a:lnTo>
                  <a:lnTo>
                    <a:pt x="778" y="274"/>
                  </a:lnTo>
                  <a:lnTo>
                    <a:pt x="774" y="272"/>
                  </a:lnTo>
                  <a:lnTo>
                    <a:pt x="772" y="270"/>
                  </a:lnTo>
                  <a:lnTo>
                    <a:pt x="770" y="268"/>
                  </a:lnTo>
                  <a:lnTo>
                    <a:pt x="768" y="266"/>
                  </a:lnTo>
                  <a:lnTo>
                    <a:pt x="766" y="262"/>
                  </a:lnTo>
                  <a:lnTo>
                    <a:pt x="764" y="260"/>
                  </a:lnTo>
                  <a:lnTo>
                    <a:pt x="764" y="258"/>
                  </a:lnTo>
                  <a:lnTo>
                    <a:pt x="766" y="256"/>
                  </a:lnTo>
                  <a:lnTo>
                    <a:pt x="768" y="256"/>
                  </a:lnTo>
                  <a:lnTo>
                    <a:pt x="770" y="258"/>
                  </a:lnTo>
                  <a:lnTo>
                    <a:pt x="774" y="260"/>
                  </a:lnTo>
                  <a:lnTo>
                    <a:pt x="778" y="264"/>
                  </a:lnTo>
                  <a:lnTo>
                    <a:pt x="780" y="266"/>
                  </a:lnTo>
                  <a:lnTo>
                    <a:pt x="784" y="270"/>
                  </a:lnTo>
                  <a:lnTo>
                    <a:pt x="788" y="272"/>
                  </a:lnTo>
                  <a:lnTo>
                    <a:pt x="792" y="274"/>
                  </a:lnTo>
                  <a:lnTo>
                    <a:pt x="796" y="278"/>
                  </a:lnTo>
                  <a:lnTo>
                    <a:pt x="798" y="280"/>
                  </a:lnTo>
                  <a:lnTo>
                    <a:pt x="792" y="268"/>
                  </a:lnTo>
                  <a:lnTo>
                    <a:pt x="782" y="256"/>
                  </a:lnTo>
                  <a:lnTo>
                    <a:pt x="772" y="248"/>
                  </a:lnTo>
                  <a:lnTo>
                    <a:pt x="760" y="240"/>
                  </a:lnTo>
                  <a:lnTo>
                    <a:pt x="750" y="232"/>
                  </a:lnTo>
                  <a:lnTo>
                    <a:pt x="738" y="224"/>
                  </a:lnTo>
                  <a:lnTo>
                    <a:pt x="728" y="216"/>
                  </a:lnTo>
                  <a:lnTo>
                    <a:pt x="718" y="206"/>
                  </a:lnTo>
                  <a:lnTo>
                    <a:pt x="718" y="204"/>
                  </a:lnTo>
                  <a:lnTo>
                    <a:pt x="718" y="202"/>
                  </a:lnTo>
                  <a:lnTo>
                    <a:pt x="718" y="198"/>
                  </a:lnTo>
                  <a:lnTo>
                    <a:pt x="720" y="198"/>
                  </a:lnTo>
                  <a:lnTo>
                    <a:pt x="724" y="200"/>
                  </a:lnTo>
                  <a:lnTo>
                    <a:pt x="728" y="202"/>
                  </a:lnTo>
                  <a:lnTo>
                    <a:pt x="732" y="206"/>
                  </a:lnTo>
                  <a:lnTo>
                    <a:pt x="736" y="210"/>
                  </a:lnTo>
                  <a:lnTo>
                    <a:pt x="738" y="214"/>
                  </a:lnTo>
                  <a:lnTo>
                    <a:pt x="742" y="216"/>
                  </a:lnTo>
                  <a:lnTo>
                    <a:pt x="744" y="220"/>
                  </a:lnTo>
                  <a:lnTo>
                    <a:pt x="750" y="222"/>
                  </a:lnTo>
                  <a:lnTo>
                    <a:pt x="746" y="218"/>
                  </a:lnTo>
                  <a:lnTo>
                    <a:pt x="742" y="212"/>
                  </a:lnTo>
                  <a:lnTo>
                    <a:pt x="738" y="208"/>
                  </a:lnTo>
                  <a:lnTo>
                    <a:pt x="734" y="204"/>
                  </a:lnTo>
                  <a:lnTo>
                    <a:pt x="726" y="198"/>
                  </a:lnTo>
                  <a:lnTo>
                    <a:pt x="718" y="192"/>
                  </a:lnTo>
                  <a:lnTo>
                    <a:pt x="710" y="186"/>
                  </a:lnTo>
                  <a:lnTo>
                    <a:pt x="704" y="178"/>
                  </a:lnTo>
                  <a:lnTo>
                    <a:pt x="698" y="170"/>
                  </a:lnTo>
                  <a:lnTo>
                    <a:pt x="692" y="162"/>
                  </a:lnTo>
                  <a:lnTo>
                    <a:pt x="690" y="152"/>
                  </a:lnTo>
                  <a:lnTo>
                    <a:pt x="690" y="142"/>
                  </a:lnTo>
                  <a:lnTo>
                    <a:pt x="686" y="140"/>
                  </a:lnTo>
                  <a:lnTo>
                    <a:pt x="682" y="138"/>
                  </a:lnTo>
                  <a:lnTo>
                    <a:pt x="680" y="134"/>
                  </a:lnTo>
                  <a:lnTo>
                    <a:pt x="676" y="132"/>
                  </a:lnTo>
                  <a:lnTo>
                    <a:pt x="674" y="128"/>
                  </a:lnTo>
                  <a:lnTo>
                    <a:pt x="672" y="124"/>
                  </a:lnTo>
                  <a:lnTo>
                    <a:pt x="668" y="120"/>
                  </a:lnTo>
                  <a:lnTo>
                    <a:pt x="668" y="116"/>
                  </a:lnTo>
                  <a:lnTo>
                    <a:pt x="664" y="116"/>
                  </a:lnTo>
                  <a:lnTo>
                    <a:pt x="660" y="118"/>
                  </a:lnTo>
                  <a:lnTo>
                    <a:pt x="658" y="118"/>
                  </a:lnTo>
                  <a:lnTo>
                    <a:pt x="654" y="116"/>
                  </a:lnTo>
                  <a:lnTo>
                    <a:pt x="650" y="116"/>
                  </a:lnTo>
                  <a:lnTo>
                    <a:pt x="648" y="116"/>
                  </a:lnTo>
                  <a:lnTo>
                    <a:pt x="644" y="116"/>
                  </a:lnTo>
                  <a:lnTo>
                    <a:pt x="642" y="114"/>
                  </a:lnTo>
                  <a:lnTo>
                    <a:pt x="634" y="110"/>
                  </a:lnTo>
                  <a:lnTo>
                    <a:pt x="630" y="102"/>
                  </a:lnTo>
                  <a:lnTo>
                    <a:pt x="630" y="92"/>
                  </a:lnTo>
                  <a:lnTo>
                    <a:pt x="630" y="82"/>
                  </a:lnTo>
                  <a:lnTo>
                    <a:pt x="628" y="82"/>
                  </a:lnTo>
                  <a:lnTo>
                    <a:pt x="626" y="82"/>
                  </a:lnTo>
                  <a:lnTo>
                    <a:pt x="624" y="82"/>
                  </a:lnTo>
                  <a:lnTo>
                    <a:pt x="622" y="82"/>
                  </a:lnTo>
                  <a:lnTo>
                    <a:pt x="614" y="78"/>
                  </a:lnTo>
                  <a:lnTo>
                    <a:pt x="608" y="70"/>
                  </a:lnTo>
                  <a:lnTo>
                    <a:pt x="604" y="64"/>
                  </a:lnTo>
                  <a:lnTo>
                    <a:pt x="602" y="56"/>
                  </a:lnTo>
                  <a:lnTo>
                    <a:pt x="600" y="46"/>
                  </a:lnTo>
                  <a:lnTo>
                    <a:pt x="600" y="38"/>
                  </a:lnTo>
                  <a:lnTo>
                    <a:pt x="598" y="28"/>
                  </a:lnTo>
                  <a:lnTo>
                    <a:pt x="598" y="20"/>
                  </a:lnTo>
                  <a:lnTo>
                    <a:pt x="604" y="16"/>
                  </a:lnTo>
                  <a:lnTo>
                    <a:pt x="608" y="12"/>
                  </a:lnTo>
                  <a:lnTo>
                    <a:pt x="614" y="10"/>
                  </a:lnTo>
                  <a:lnTo>
                    <a:pt x="620" y="8"/>
                  </a:lnTo>
                  <a:lnTo>
                    <a:pt x="626" y="8"/>
                  </a:lnTo>
                  <a:lnTo>
                    <a:pt x="632" y="6"/>
                  </a:lnTo>
                  <a:lnTo>
                    <a:pt x="638" y="4"/>
                  </a:lnTo>
                  <a:lnTo>
                    <a:pt x="644" y="2"/>
                  </a:lnTo>
                  <a:lnTo>
                    <a:pt x="634" y="0"/>
                  </a:lnTo>
                  <a:lnTo>
                    <a:pt x="624" y="4"/>
                  </a:lnTo>
                  <a:lnTo>
                    <a:pt x="614" y="8"/>
                  </a:lnTo>
                  <a:lnTo>
                    <a:pt x="604" y="10"/>
                  </a:lnTo>
                  <a:lnTo>
                    <a:pt x="594" y="14"/>
                  </a:lnTo>
                  <a:lnTo>
                    <a:pt x="586" y="20"/>
                  </a:lnTo>
                  <a:lnTo>
                    <a:pt x="578" y="26"/>
                  </a:lnTo>
                  <a:lnTo>
                    <a:pt x="574" y="34"/>
                  </a:lnTo>
                  <a:lnTo>
                    <a:pt x="572" y="44"/>
                  </a:lnTo>
                  <a:lnTo>
                    <a:pt x="570" y="50"/>
                  </a:lnTo>
                  <a:lnTo>
                    <a:pt x="568" y="54"/>
                  </a:lnTo>
                  <a:lnTo>
                    <a:pt x="566" y="58"/>
                  </a:lnTo>
                  <a:lnTo>
                    <a:pt x="566" y="62"/>
                  </a:lnTo>
                  <a:lnTo>
                    <a:pt x="562" y="70"/>
                  </a:lnTo>
                  <a:lnTo>
                    <a:pt x="556" y="78"/>
                  </a:lnTo>
                  <a:lnTo>
                    <a:pt x="548" y="86"/>
                  </a:lnTo>
                  <a:lnTo>
                    <a:pt x="544" y="94"/>
                  </a:lnTo>
                  <a:lnTo>
                    <a:pt x="536" y="102"/>
                  </a:lnTo>
                  <a:lnTo>
                    <a:pt x="532" y="110"/>
                  </a:lnTo>
                  <a:lnTo>
                    <a:pt x="526" y="118"/>
                  </a:lnTo>
                  <a:lnTo>
                    <a:pt x="522" y="126"/>
                  </a:lnTo>
                  <a:lnTo>
                    <a:pt x="524" y="126"/>
                  </a:lnTo>
                  <a:lnTo>
                    <a:pt x="526" y="126"/>
                  </a:lnTo>
                  <a:lnTo>
                    <a:pt x="528" y="126"/>
                  </a:lnTo>
                  <a:lnTo>
                    <a:pt x="528" y="128"/>
                  </a:lnTo>
                  <a:lnTo>
                    <a:pt x="528" y="134"/>
                  </a:lnTo>
                  <a:lnTo>
                    <a:pt x="524" y="140"/>
                  </a:lnTo>
                  <a:lnTo>
                    <a:pt x="522" y="144"/>
                  </a:lnTo>
                  <a:lnTo>
                    <a:pt x="518" y="150"/>
                  </a:lnTo>
                  <a:lnTo>
                    <a:pt x="518" y="154"/>
                  </a:lnTo>
                  <a:lnTo>
                    <a:pt x="516" y="158"/>
                  </a:lnTo>
                  <a:lnTo>
                    <a:pt x="518" y="162"/>
                  </a:lnTo>
                  <a:lnTo>
                    <a:pt x="522" y="162"/>
                  </a:lnTo>
                  <a:lnTo>
                    <a:pt x="518" y="174"/>
                  </a:lnTo>
                  <a:lnTo>
                    <a:pt x="514" y="184"/>
                  </a:lnTo>
                  <a:lnTo>
                    <a:pt x="510" y="196"/>
                  </a:lnTo>
                  <a:lnTo>
                    <a:pt x="510" y="206"/>
                  </a:lnTo>
                  <a:lnTo>
                    <a:pt x="510" y="202"/>
                  </a:lnTo>
                  <a:lnTo>
                    <a:pt x="512" y="200"/>
                  </a:lnTo>
                  <a:lnTo>
                    <a:pt x="514" y="196"/>
                  </a:lnTo>
                  <a:lnTo>
                    <a:pt x="518" y="194"/>
                  </a:lnTo>
                  <a:lnTo>
                    <a:pt x="520" y="196"/>
                  </a:lnTo>
                  <a:lnTo>
                    <a:pt x="516" y="210"/>
                  </a:lnTo>
                  <a:lnTo>
                    <a:pt x="512" y="222"/>
                  </a:lnTo>
                  <a:lnTo>
                    <a:pt x="510" y="236"/>
                  </a:lnTo>
                  <a:lnTo>
                    <a:pt x="510" y="252"/>
                  </a:lnTo>
                  <a:lnTo>
                    <a:pt x="512" y="246"/>
                  </a:lnTo>
                  <a:lnTo>
                    <a:pt x="514" y="242"/>
                  </a:lnTo>
                  <a:lnTo>
                    <a:pt x="516" y="236"/>
                  </a:lnTo>
                  <a:lnTo>
                    <a:pt x="518" y="232"/>
                  </a:lnTo>
                  <a:lnTo>
                    <a:pt x="520" y="232"/>
                  </a:lnTo>
                  <a:lnTo>
                    <a:pt x="522" y="232"/>
                  </a:lnTo>
                  <a:lnTo>
                    <a:pt x="522" y="234"/>
                  </a:lnTo>
                  <a:lnTo>
                    <a:pt x="520" y="244"/>
                  </a:lnTo>
                  <a:lnTo>
                    <a:pt x="518" y="252"/>
                  </a:lnTo>
                  <a:lnTo>
                    <a:pt x="516" y="262"/>
                  </a:lnTo>
                  <a:lnTo>
                    <a:pt x="516" y="272"/>
                  </a:lnTo>
                  <a:lnTo>
                    <a:pt x="518" y="266"/>
                  </a:lnTo>
                  <a:lnTo>
                    <a:pt x="520" y="264"/>
                  </a:lnTo>
                  <a:lnTo>
                    <a:pt x="520" y="260"/>
                  </a:lnTo>
                  <a:lnTo>
                    <a:pt x="522" y="258"/>
                  </a:lnTo>
                  <a:lnTo>
                    <a:pt x="526" y="258"/>
                  </a:lnTo>
                  <a:lnTo>
                    <a:pt x="526" y="266"/>
                  </a:lnTo>
                  <a:lnTo>
                    <a:pt x="526" y="274"/>
                  </a:lnTo>
                  <a:lnTo>
                    <a:pt x="524" y="282"/>
                  </a:lnTo>
                  <a:lnTo>
                    <a:pt x="524" y="290"/>
                  </a:lnTo>
                  <a:lnTo>
                    <a:pt x="524" y="286"/>
                  </a:lnTo>
                  <a:lnTo>
                    <a:pt x="526" y="282"/>
                  </a:lnTo>
                  <a:lnTo>
                    <a:pt x="528" y="278"/>
                  </a:lnTo>
                  <a:lnTo>
                    <a:pt x="528" y="276"/>
                  </a:lnTo>
                  <a:lnTo>
                    <a:pt x="532" y="278"/>
                  </a:lnTo>
                  <a:lnTo>
                    <a:pt x="532" y="284"/>
                  </a:lnTo>
                  <a:lnTo>
                    <a:pt x="532" y="290"/>
                  </a:lnTo>
                  <a:lnTo>
                    <a:pt x="532" y="296"/>
                  </a:lnTo>
                  <a:lnTo>
                    <a:pt x="534" y="298"/>
                  </a:lnTo>
                  <a:lnTo>
                    <a:pt x="536" y="304"/>
                  </a:lnTo>
                  <a:lnTo>
                    <a:pt x="536" y="308"/>
                  </a:lnTo>
                  <a:lnTo>
                    <a:pt x="536" y="310"/>
                  </a:lnTo>
                  <a:lnTo>
                    <a:pt x="540" y="304"/>
                  </a:lnTo>
                  <a:lnTo>
                    <a:pt x="544" y="308"/>
                  </a:lnTo>
                  <a:lnTo>
                    <a:pt x="544" y="316"/>
                  </a:lnTo>
                  <a:lnTo>
                    <a:pt x="542" y="322"/>
                  </a:lnTo>
                  <a:lnTo>
                    <a:pt x="542" y="328"/>
                  </a:lnTo>
                  <a:lnTo>
                    <a:pt x="544" y="328"/>
                  </a:lnTo>
                  <a:lnTo>
                    <a:pt x="544" y="330"/>
                  </a:lnTo>
                  <a:lnTo>
                    <a:pt x="544" y="332"/>
                  </a:lnTo>
                  <a:lnTo>
                    <a:pt x="544" y="334"/>
                  </a:lnTo>
                  <a:lnTo>
                    <a:pt x="544" y="332"/>
                  </a:lnTo>
                  <a:lnTo>
                    <a:pt x="544" y="330"/>
                  </a:lnTo>
                  <a:lnTo>
                    <a:pt x="546" y="328"/>
                  </a:lnTo>
                  <a:lnTo>
                    <a:pt x="548" y="326"/>
                  </a:lnTo>
                  <a:lnTo>
                    <a:pt x="550" y="326"/>
                  </a:lnTo>
                  <a:lnTo>
                    <a:pt x="552" y="328"/>
                  </a:lnTo>
                  <a:lnTo>
                    <a:pt x="554" y="330"/>
                  </a:lnTo>
                  <a:lnTo>
                    <a:pt x="552" y="338"/>
                  </a:lnTo>
                  <a:lnTo>
                    <a:pt x="550" y="346"/>
                  </a:lnTo>
                  <a:lnTo>
                    <a:pt x="548" y="354"/>
                  </a:lnTo>
                  <a:lnTo>
                    <a:pt x="548" y="362"/>
                  </a:lnTo>
                  <a:lnTo>
                    <a:pt x="550" y="366"/>
                  </a:lnTo>
                  <a:lnTo>
                    <a:pt x="548" y="370"/>
                  </a:lnTo>
                  <a:lnTo>
                    <a:pt x="546" y="376"/>
                  </a:lnTo>
                  <a:lnTo>
                    <a:pt x="544" y="382"/>
                  </a:lnTo>
                  <a:lnTo>
                    <a:pt x="534" y="394"/>
                  </a:lnTo>
                  <a:lnTo>
                    <a:pt x="526" y="408"/>
                  </a:lnTo>
                  <a:lnTo>
                    <a:pt x="516" y="420"/>
                  </a:lnTo>
                  <a:lnTo>
                    <a:pt x="504" y="434"/>
                  </a:lnTo>
                  <a:lnTo>
                    <a:pt x="494" y="446"/>
                  </a:lnTo>
                  <a:lnTo>
                    <a:pt x="482" y="456"/>
                  </a:lnTo>
                  <a:lnTo>
                    <a:pt x="468" y="466"/>
                  </a:lnTo>
                  <a:lnTo>
                    <a:pt x="454" y="472"/>
                  </a:lnTo>
                  <a:lnTo>
                    <a:pt x="440" y="474"/>
                  </a:lnTo>
                  <a:lnTo>
                    <a:pt x="428" y="474"/>
                  </a:lnTo>
                  <a:lnTo>
                    <a:pt x="414" y="474"/>
                  </a:lnTo>
                  <a:lnTo>
                    <a:pt x="400" y="474"/>
                  </a:lnTo>
                  <a:lnTo>
                    <a:pt x="388" y="474"/>
                  </a:lnTo>
                  <a:lnTo>
                    <a:pt x="374" y="476"/>
                  </a:lnTo>
                  <a:lnTo>
                    <a:pt x="360" y="476"/>
                  </a:lnTo>
                  <a:lnTo>
                    <a:pt x="346" y="476"/>
                  </a:lnTo>
                  <a:lnTo>
                    <a:pt x="332" y="474"/>
                  </a:lnTo>
                  <a:lnTo>
                    <a:pt x="320" y="474"/>
                  </a:lnTo>
                  <a:lnTo>
                    <a:pt x="306" y="474"/>
                  </a:lnTo>
                  <a:lnTo>
                    <a:pt x="294" y="472"/>
                  </a:lnTo>
                  <a:lnTo>
                    <a:pt x="280" y="472"/>
                  </a:lnTo>
                  <a:lnTo>
                    <a:pt x="266" y="470"/>
                  </a:lnTo>
                  <a:lnTo>
                    <a:pt x="254" y="468"/>
                  </a:lnTo>
                  <a:lnTo>
                    <a:pt x="240" y="468"/>
                  </a:lnTo>
                  <a:lnTo>
                    <a:pt x="232" y="470"/>
                  </a:lnTo>
                  <a:lnTo>
                    <a:pt x="236" y="470"/>
                  </a:lnTo>
                  <a:lnTo>
                    <a:pt x="240" y="470"/>
                  </a:lnTo>
                  <a:lnTo>
                    <a:pt x="242" y="472"/>
                  </a:lnTo>
                  <a:lnTo>
                    <a:pt x="244" y="474"/>
                  </a:lnTo>
                  <a:lnTo>
                    <a:pt x="242" y="476"/>
                  </a:lnTo>
                  <a:lnTo>
                    <a:pt x="240" y="478"/>
                  </a:lnTo>
                  <a:lnTo>
                    <a:pt x="238" y="478"/>
                  </a:lnTo>
                  <a:lnTo>
                    <a:pt x="234" y="478"/>
                  </a:lnTo>
                  <a:lnTo>
                    <a:pt x="232" y="478"/>
                  </a:lnTo>
                  <a:lnTo>
                    <a:pt x="230" y="480"/>
                  </a:lnTo>
                  <a:lnTo>
                    <a:pt x="226" y="480"/>
                  </a:lnTo>
                  <a:lnTo>
                    <a:pt x="224" y="482"/>
                  </a:lnTo>
                  <a:lnTo>
                    <a:pt x="222" y="484"/>
                  </a:lnTo>
                  <a:lnTo>
                    <a:pt x="218" y="486"/>
                  </a:lnTo>
                  <a:lnTo>
                    <a:pt x="216" y="488"/>
                  </a:lnTo>
                  <a:lnTo>
                    <a:pt x="214" y="490"/>
                  </a:lnTo>
                  <a:lnTo>
                    <a:pt x="206" y="494"/>
                  </a:lnTo>
                  <a:lnTo>
                    <a:pt x="202" y="496"/>
                  </a:lnTo>
                  <a:lnTo>
                    <a:pt x="194" y="500"/>
                  </a:lnTo>
                  <a:lnTo>
                    <a:pt x="188" y="504"/>
                  </a:lnTo>
                  <a:lnTo>
                    <a:pt x="182" y="508"/>
                  </a:lnTo>
                  <a:lnTo>
                    <a:pt x="176" y="512"/>
                  </a:lnTo>
                  <a:lnTo>
                    <a:pt x="170" y="516"/>
                  </a:lnTo>
                  <a:lnTo>
                    <a:pt x="164" y="520"/>
                  </a:lnTo>
                  <a:lnTo>
                    <a:pt x="160" y="524"/>
                  </a:lnTo>
                  <a:lnTo>
                    <a:pt x="154" y="530"/>
                  </a:lnTo>
                  <a:lnTo>
                    <a:pt x="148" y="534"/>
                  </a:lnTo>
                  <a:lnTo>
                    <a:pt x="142" y="538"/>
                  </a:lnTo>
                  <a:lnTo>
                    <a:pt x="136" y="542"/>
                  </a:lnTo>
                  <a:lnTo>
                    <a:pt x="130" y="548"/>
                  </a:lnTo>
                  <a:lnTo>
                    <a:pt x="124" y="552"/>
                  </a:lnTo>
                  <a:lnTo>
                    <a:pt x="118" y="558"/>
                  </a:lnTo>
                  <a:lnTo>
                    <a:pt x="108" y="566"/>
                  </a:lnTo>
                  <a:lnTo>
                    <a:pt x="100" y="574"/>
                  </a:lnTo>
                  <a:lnTo>
                    <a:pt x="92" y="582"/>
                  </a:lnTo>
                  <a:lnTo>
                    <a:pt x="82" y="592"/>
                  </a:lnTo>
                  <a:lnTo>
                    <a:pt x="74" y="600"/>
                  </a:lnTo>
                  <a:lnTo>
                    <a:pt x="66" y="610"/>
                  </a:lnTo>
                  <a:lnTo>
                    <a:pt x="60" y="620"/>
                  </a:lnTo>
                  <a:lnTo>
                    <a:pt x="52" y="630"/>
                  </a:lnTo>
                  <a:lnTo>
                    <a:pt x="46" y="640"/>
                  </a:lnTo>
                  <a:lnTo>
                    <a:pt x="40" y="650"/>
                  </a:lnTo>
                  <a:lnTo>
                    <a:pt x="32" y="660"/>
                  </a:lnTo>
                  <a:lnTo>
                    <a:pt x="28" y="672"/>
                  </a:lnTo>
                  <a:lnTo>
                    <a:pt x="22" y="682"/>
                  </a:lnTo>
                  <a:lnTo>
                    <a:pt x="16" y="692"/>
                  </a:lnTo>
                  <a:lnTo>
                    <a:pt x="12" y="704"/>
                  </a:lnTo>
                  <a:lnTo>
                    <a:pt x="6" y="714"/>
                  </a:lnTo>
                  <a:lnTo>
                    <a:pt x="4" y="726"/>
                  </a:lnTo>
                  <a:lnTo>
                    <a:pt x="0" y="740"/>
                  </a:lnTo>
                  <a:lnTo>
                    <a:pt x="0" y="754"/>
                  </a:lnTo>
                  <a:lnTo>
                    <a:pt x="2" y="766"/>
                  </a:lnTo>
                  <a:lnTo>
                    <a:pt x="6" y="756"/>
                  </a:lnTo>
                  <a:lnTo>
                    <a:pt x="12" y="746"/>
                  </a:lnTo>
                  <a:lnTo>
                    <a:pt x="16" y="738"/>
                  </a:lnTo>
                  <a:lnTo>
                    <a:pt x="22" y="728"/>
                  </a:lnTo>
                  <a:lnTo>
                    <a:pt x="28" y="718"/>
                  </a:lnTo>
                  <a:lnTo>
                    <a:pt x="34" y="710"/>
                  </a:lnTo>
                  <a:lnTo>
                    <a:pt x="40" y="702"/>
                  </a:lnTo>
                  <a:lnTo>
                    <a:pt x="48" y="692"/>
                  </a:lnTo>
                  <a:lnTo>
                    <a:pt x="54" y="684"/>
                  </a:lnTo>
                  <a:lnTo>
                    <a:pt x="62" y="674"/>
                  </a:lnTo>
                  <a:lnTo>
                    <a:pt x="70" y="666"/>
                  </a:lnTo>
                  <a:lnTo>
                    <a:pt x="76" y="658"/>
                  </a:lnTo>
                  <a:lnTo>
                    <a:pt x="84" y="650"/>
                  </a:lnTo>
                  <a:lnTo>
                    <a:pt x="92" y="642"/>
                  </a:lnTo>
                  <a:lnTo>
                    <a:pt x="100" y="634"/>
                  </a:lnTo>
                  <a:lnTo>
                    <a:pt x="108" y="626"/>
                  </a:lnTo>
                  <a:lnTo>
                    <a:pt x="112" y="626"/>
                  </a:lnTo>
                  <a:lnTo>
                    <a:pt x="114" y="626"/>
                  </a:lnTo>
                  <a:lnTo>
                    <a:pt x="116" y="628"/>
                  </a:lnTo>
                  <a:lnTo>
                    <a:pt x="118" y="630"/>
                  </a:lnTo>
                  <a:lnTo>
                    <a:pt x="118" y="632"/>
                  </a:lnTo>
                  <a:lnTo>
                    <a:pt x="114" y="636"/>
                  </a:lnTo>
                  <a:lnTo>
                    <a:pt x="112" y="640"/>
                  </a:lnTo>
                  <a:lnTo>
                    <a:pt x="108" y="644"/>
                  </a:lnTo>
                  <a:lnTo>
                    <a:pt x="106" y="648"/>
                  </a:lnTo>
                  <a:lnTo>
                    <a:pt x="104" y="652"/>
                  </a:lnTo>
                  <a:lnTo>
                    <a:pt x="102" y="656"/>
                  </a:lnTo>
                  <a:lnTo>
                    <a:pt x="100" y="662"/>
                  </a:lnTo>
                  <a:lnTo>
                    <a:pt x="98" y="666"/>
                  </a:lnTo>
                  <a:lnTo>
                    <a:pt x="94" y="682"/>
                  </a:lnTo>
                  <a:lnTo>
                    <a:pt x="90" y="698"/>
                  </a:lnTo>
                  <a:lnTo>
                    <a:pt x="86" y="714"/>
                  </a:lnTo>
                  <a:lnTo>
                    <a:pt x="84" y="730"/>
                  </a:lnTo>
                  <a:lnTo>
                    <a:pt x="80" y="746"/>
                  </a:lnTo>
                  <a:lnTo>
                    <a:pt x="80" y="764"/>
                  </a:lnTo>
                  <a:lnTo>
                    <a:pt x="78" y="780"/>
                  </a:lnTo>
                  <a:lnTo>
                    <a:pt x="80" y="796"/>
                  </a:lnTo>
                  <a:lnTo>
                    <a:pt x="82" y="792"/>
                  </a:lnTo>
                  <a:lnTo>
                    <a:pt x="84" y="788"/>
                  </a:lnTo>
                  <a:lnTo>
                    <a:pt x="86" y="786"/>
                  </a:lnTo>
                  <a:lnTo>
                    <a:pt x="88" y="782"/>
                  </a:lnTo>
                  <a:lnTo>
                    <a:pt x="94" y="788"/>
                  </a:lnTo>
                  <a:lnTo>
                    <a:pt x="94" y="802"/>
                  </a:lnTo>
                  <a:lnTo>
                    <a:pt x="98" y="814"/>
                  </a:lnTo>
                  <a:lnTo>
                    <a:pt x="104" y="828"/>
                  </a:lnTo>
                  <a:lnTo>
                    <a:pt x="110" y="840"/>
                  </a:lnTo>
                  <a:lnTo>
                    <a:pt x="112" y="812"/>
                  </a:lnTo>
                  <a:lnTo>
                    <a:pt x="116" y="786"/>
                  </a:lnTo>
                  <a:lnTo>
                    <a:pt x="120" y="758"/>
                  </a:lnTo>
                  <a:lnTo>
                    <a:pt x="124" y="734"/>
                  </a:lnTo>
                  <a:lnTo>
                    <a:pt x="128" y="726"/>
                  </a:lnTo>
                  <a:lnTo>
                    <a:pt x="130" y="720"/>
                  </a:lnTo>
                  <a:lnTo>
                    <a:pt x="132" y="712"/>
                  </a:lnTo>
                  <a:lnTo>
                    <a:pt x="134" y="706"/>
                  </a:lnTo>
                  <a:lnTo>
                    <a:pt x="136" y="704"/>
                  </a:lnTo>
                  <a:lnTo>
                    <a:pt x="138" y="704"/>
                  </a:lnTo>
                  <a:lnTo>
                    <a:pt x="142" y="706"/>
                  </a:lnTo>
                  <a:lnTo>
                    <a:pt x="144" y="708"/>
                  </a:lnTo>
                  <a:lnTo>
                    <a:pt x="142" y="722"/>
                  </a:lnTo>
                  <a:lnTo>
                    <a:pt x="142" y="736"/>
                  </a:lnTo>
                  <a:lnTo>
                    <a:pt x="142" y="750"/>
                  </a:lnTo>
                  <a:lnTo>
                    <a:pt x="144" y="764"/>
                  </a:lnTo>
                  <a:lnTo>
                    <a:pt x="146" y="778"/>
                  </a:lnTo>
                  <a:lnTo>
                    <a:pt x="148" y="790"/>
                  </a:lnTo>
                  <a:lnTo>
                    <a:pt x="152" y="804"/>
                  </a:lnTo>
                  <a:lnTo>
                    <a:pt x="156" y="816"/>
                  </a:lnTo>
                  <a:lnTo>
                    <a:pt x="162" y="828"/>
                  </a:lnTo>
                  <a:lnTo>
                    <a:pt x="168" y="838"/>
                  </a:lnTo>
                  <a:lnTo>
                    <a:pt x="176" y="850"/>
                  </a:lnTo>
                  <a:lnTo>
                    <a:pt x="184" y="860"/>
                  </a:lnTo>
                  <a:lnTo>
                    <a:pt x="186" y="860"/>
                  </a:lnTo>
                  <a:lnTo>
                    <a:pt x="182" y="836"/>
                  </a:lnTo>
                  <a:lnTo>
                    <a:pt x="180" y="812"/>
                  </a:lnTo>
                  <a:lnTo>
                    <a:pt x="180" y="786"/>
                  </a:lnTo>
                  <a:lnTo>
                    <a:pt x="182" y="762"/>
                  </a:lnTo>
                  <a:lnTo>
                    <a:pt x="184" y="750"/>
                  </a:lnTo>
                  <a:lnTo>
                    <a:pt x="184" y="736"/>
                  </a:lnTo>
                  <a:lnTo>
                    <a:pt x="186" y="722"/>
                  </a:lnTo>
                  <a:lnTo>
                    <a:pt x="192" y="712"/>
                  </a:lnTo>
                  <a:lnTo>
                    <a:pt x="194" y="710"/>
                  </a:lnTo>
                  <a:lnTo>
                    <a:pt x="198" y="710"/>
                  </a:lnTo>
                  <a:lnTo>
                    <a:pt x="200" y="708"/>
                  </a:lnTo>
                  <a:lnTo>
                    <a:pt x="202" y="710"/>
                  </a:lnTo>
                  <a:lnTo>
                    <a:pt x="210" y="724"/>
                  </a:lnTo>
                  <a:lnTo>
                    <a:pt x="218" y="740"/>
                  </a:lnTo>
                  <a:lnTo>
                    <a:pt x="226" y="754"/>
                  </a:lnTo>
                  <a:lnTo>
                    <a:pt x="234" y="768"/>
                  </a:lnTo>
                  <a:lnTo>
                    <a:pt x="242" y="782"/>
                  </a:lnTo>
                  <a:lnTo>
                    <a:pt x="252" y="794"/>
                  </a:lnTo>
                  <a:lnTo>
                    <a:pt x="264" y="806"/>
                  </a:lnTo>
                  <a:lnTo>
                    <a:pt x="278" y="818"/>
                  </a:lnTo>
                  <a:lnTo>
                    <a:pt x="280" y="820"/>
                  </a:lnTo>
                  <a:lnTo>
                    <a:pt x="282" y="820"/>
                  </a:lnTo>
                  <a:lnTo>
                    <a:pt x="286" y="822"/>
                  </a:lnTo>
                  <a:lnTo>
                    <a:pt x="288" y="824"/>
                  </a:lnTo>
                  <a:lnTo>
                    <a:pt x="290" y="826"/>
                  </a:lnTo>
                  <a:lnTo>
                    <a:pt x="294" y="828"/>
                  </a:lnTo>
                  <a:lnTo>
                    <a:pt x="296" y="828"/>
                  </a:lnTo>
                  <a:lnTo>
                    <a:pt x="298" y="828"/>
                  </a:lnTo>
                  <a:lnTo>
                    <a:pt x="290" y="816"/>
                  </a:lnTo>
                  <a:lnTo>
                    <a:pt x="284" y="800"/>
                  </a:lnTo>
                  <a:lnTo>
                    <a:pt x="278" y="786"/>
                  </a:lnTo>
                  <a:lnTo>
                    <a:pt x="274" y="772"/>
                  </a:lnTo>
                  <a:lnTo>
                    <a:pt x="270" y="758"/>
                  </a:lnTo>
                  <a:lnTo>
                    <a:pt x="266" y="742"/>
                  </a:lnTo>
                  <a:lnTo>
                    <a:pt x="266" y="726"/>
                  </a:lnTo>
                  <a:lnTo>
                    <a:pt x="266" y="710"/>
                  </a:lnTo>
                  <a:lnTo>
                    <a:pt x="268" y="706"/>
                  </a:lnTo>
                  <a:lnTo>
                    <a:pt x="268" y="700"/>
                  </a:lnTo>
                  <a:lnTo>
                    <a:pt x="268" y="696"/>
                  </a:lnTo>
                  <a:lnTo>
                    <a:pt x="270" y="692"/>
                  </a:lnTo>
                  <a:lnTo>
                    <a:pt x="272" y="690"/>
                  </a:lnTo>
                  <a:lnTo>
                    <a:pt x="274" y="690"/>
                  </a:lnTo>
                  <a:lnTo>
                    <a:pt x="276" y="692"/>
                  </a:lnTo>
                  <a:lnTo>
                    <a:pt x="278" y="692"/>
                  </a:lnTo>
                  <a:lnTo>
                    <a:pt x="282" y="708"/>
                  </a:lnTo>
                  <a:lnTo>
                    <a:pt x="288" y="722"/>
                  </a:lnTo>
                  <a:lnTo>
                    <a:pt x="296" y="736"/>
                  </a:lnTo>
                  <a:lnTo>
                    <a:pt x="304" y="750"/>
                  </a:lnTo>
                  <a:lnTo>
                    <a:pt x="314" y="762"/>
                  </a:lnTo>
                  <a:lnTo>
                    <a:pt x="326" y="774"/>
                  </a:lnTo>
                  <a:lnTo>
                    <a:pt x="338" y="784"/>
                  </a:lnTo>
                  <a:lnTo>
                    <a:pt x="352" y="790"/>
                  </a:lnTo>
                  <a:lnTo>
                    <a:pt x="346" y="784"/>
                  </a:lnTo>
                  <a:lnTo>
                    <a:pt x="342" y="776"/>
                  </a:lnTo>
                  <a:lnTo>
                    <a:pt x="336" y="768"/>
                  </a:lnTo>
                  <a:lnTo>
                    <a:pt x="330" y="760"/>
                  </a:lnTo>
                  <a:lnTo>
                    <a:pt x="326" y="752"/>
                  </a:lnTo>
                  <a:lnTo>
                    <a:pt x="320" y="744"/>
                  </a:lnTo>
                  <a:lnTo>
                    <a:pt x="316" y="734"/>
                  </a:lnTo>
                  <a:lnTo>
                    <a:pt x="312" y="726"/>
                  </a:lnTo>
                  <a:lnTo>
                    <a:pt x="314" y="724"/>
                  </a:lnTo>
                  <a:lnTo>
                    <a:pt x="316" y="724"/>
                  </a:lnTo>
                  <a:lnTo>
                    <a:pt x="318" y="722"/>
                  </a:lnTo>
                  <a:lnTo>
                    <a:pt x="320" y="722"/>
                  </a:lnTo>
                  <a:lnTo>
                    <a:pt x="326" y="728"/>
                  </a:lnTo>
                  <a:lnTo>
                    <a:pt x="332" y="734"/>
                  </a:lnTo>
                  <a:lnTo>
                    <a:pt x="338" y="742"/>
                  </a:lnTo>
                  <a:lnTo>
                    <a:pt x="346" y="748"/>
                  </a:lnTo>
                  <a:lnTo>
                    <a:pt x="352" y="754"/>
                  </a:lnTo>
                  <a:lnTo>
                    <a:pt x="360" y="760"/>
                  </a:lnTo>
                  <a:lnTo>
                    <a:pt x="366" y="762"/>
                  </a:lnTo>
                  <a:lnTo>
                    <a:pt x="376" y="764"/>
                  </a:lnTo>
                  <a:lnTo>
                    <a:pt x="370" y="756"/>
                  </a:lnTo>
                  <a:lnTo>
                    <a:pt x="364" y="748"/>
                  </a:lnTo>
                  <a:lnTo>
                    <a:pt x="358" y="738"/>
                  </a:lnTo>
                  <a:lnTo>
                    <a:pt x="352" y="730"/>
                  </a:lnTo>
                  <a:lnTo>
                    <a:pt x="346" y="722"/>
                  </a:lnTo>
                  <a:lnTo>
                    <a:pt x="340" y="714"/>
                  </a:lnTo>
                  <a:lnTo>
                    <a:pt x="336" y="704"/>
                  </a:lnTo>
                  <a:lnTo>
                    <a:pt x="332" y="696"/>
                  </a:lnTo>
                  <a:lnTo>
                    <a:pt x="334" y="694"/>
                  </a:lnTo>
                  <a:lnTo>
                    <a:pt x="336" y="692"/>
                  </a:lnTo>
                  <a:lnTo>
                    <a:pt x="338" y="692"/>
                  </a:lnTo>
                  <a:lnTo>
                    <a:pt x="340" y="692"/>
                  </a:lnTo>
                  <a:lnTo>
                    <a:pt x="346" y="698"/>
                  </a:lnTo>
                  <a:lnTo>
                    <a:pt x="352" y="704"/>
                  </a:lnTo>
                  <a:lnTo>
                    <a:pt x="358" y="710"/>
                  </a:lnTo>
                  <a:lnTo>
                    <a:pt x="366" y="714"/>
                  </a:lnTo>
                  <a:lnTo>
                    <a:pt x="374" y="718"/>
                  </a:lnTo>
                  <a:lnTo>
                    <a:pt x="382" y="722"/>
                  </a:lnTo>
                  <a:lnTo>
                    <a:pt x="390" y="724"/>
                  </a:lnTo>
                  <a:lnTo>
                    <a:pt x="398" y="728"/>
                  </a:lnTo>
                  <a:lnTo>
                    <a:pt x="392" y="724"/>
                  </a:lnTo>
                  <a:lnTo>
                    <a:pt x="388" y="718"/>
                  </a:lnTo>
                  <a:lnTo>
                    <a:pt x="384" y="714"/>
                  </a:lnTo>
                  <a:lnTo>
                    <a:pt x="378" y="710"/>
                  </a:lnTo>
                  <a:lnTo>
                    <a:pt x="374" y="704"/>
                  </a:lnTo>
                  <a:lnTo>
                    <a:pt x="370" y="698"/>
                  </a:lnTo>
                  <a:lnTo>
                    <a:pt x="364" y="694"/>
                  </a:lnTo>
                  <a:lnTo>
                    <a:pt x="360" y="688"/>
                  </a:lnTo>
                  <a:lnTo>
                    <a:pt x="360" y="686"/>
                  </a:lnTo>
                  <a:lnTo>
                    <a:pt x="362" y="684"/>
                  </a:lnTo>
                  <a:lnTo>
                    <a:pt x="364" y="684"/>
                  </a:lnTo>
                  <a:lnTo>
                    <a:pt x="366" y="682"/>
                  </a:lnTo>
                  <a:lnTo>
                    <a:pt x="374" y="688"/>
                  </a:lnTo>
                  <a:lnTo>
                    <a:pt x="382" y="692"/>
                  </a:lnTo>
                  <a:lnTo>
                    <a:pt x="390" y="694"/>
                  </a:lnTo>
                  <a:lnTo>
                    <a:pt x="400" y="698"/>
                  </a:lnTo>
                  <a:lnTo>
                    <a:pt x="408" y="698"/>
                  </a:lnTo>
                  <a:lnTo>
                    <a:pt x="416" y="698"/>
                  </a:lnTo>
                  <a:lnTo>
                    <a:pt x="426" y="698"/>
                  </a:lnTo>
                  <a:lnTo>
                    <a:pt x="434" y="698"/>
                  </a:lnTo>
                  <a:lnTo>
                    <a:pt x="432" y="696"/>
                  </a:lnTo>
                  <a:lnTo>
                    <a:pt x="428" y="694"/>
                  </a:lnTo>
                  <a:lnTo>
                    <a:pt x="424" y="692"/>
                  </a:lnTo>
                  <a:lnTo>
                    <a:pt x="420" y="690"/>
                  </a:lnTo>
                  <a:lnTo>
                    <a:pt x="418" y="688"/>
                  </a:lnTo>
                  <a:lnTo>
                    <a:pt x="414" y="686"/>
                  </a:lnTo>
                  <a:lnTo>
                    <a:pt x="410" y="684"/>
                  </a:lnTo>
                  <a:lnTo>
                    <a:pt x="406" y="682"/>
                  </a:lnTo>
                  <a:lnTo>
                    <a:pt x="398" y="674"/>
                  </a:lnTo>
                  <a:lnTo>
                    <a:pt x="390" y="666"/>
                  </a:lnTo>
                  <a:lnTo>
                    <a:pt x="384" y="656"/>
                  </a:lnTo>
                  <a:lnTo>
                    <a:pt x="378" y="646"/>
                  </a:lnTo>
                  <a:lnTo>
                    <a:pt x="374" y="636"/>
                  </a:lnTo>
                  <a:lnTo>
                    <a:pt x="372" y="626"/>
                  </a:lnTo>
                  <a:lnTo>
                    <a:pt x="372" y="614"/>
                  </a:lnTo>
                  <a:lnTo>
                    <a:pt x="372" y="602"/>
                  </a:lnTo>
                  <a:lnTo>
                    <a:pt x="374" y="602"/>
                  </a:lnTo>
                  <a:lnTo>
                    <a:pt x="376" y="604"/>
                  </a:lnTo>
                  <a:lnTo>
                    <a:pt x="378" y="606"/>
                  </a:lnTo>
                  <a:lnTo>
                    <a:pt x="378" y="618"/>
                  </a:lnTo>
                  <a:lnTo>
                    <a:pt x="380" y="628"/>
                  </a:lnTo>
                  <a:lnTo>
                    <a:pt x="384" y="640"/>
                  </a:lnTo>
                  <a:lnTo>
                    <a:pt x="390" y="650"/>
                  </a:lnTo>
                  <a:lnTo>
                    <a:pt x="396" y="658"/>
                  </a:lnTo>
                  <a:lnTo>
                    <a:pt x="404" y="668"/>
                  </a:lnTo>
                  <a:lnTo>
                    <a:pt x="412" y="674"/>
                  </a:lnTo>
                  <a:lnTo>
                    <a:pt x="420" y="680"/>
                  </a:lnTo>
                  <a:lnTo>
                    <a:pt x="418" y="672"/>
                  </a:lnTo>
                  <a:lnTo>
                    <a:pt x="414" y="664"/>
                  </a:lnTo>
                  <a:lnTo>
                    <a:pt x="412" y="654"/>
                  </a:lnTo>
                  <a:lnTo>
                    <a:pt x="416" y="646"/>
                  </a:lnTo>
                  <a:lnTo>
                    <a:pt x="418" y="646"/>
                  </a:lnTo>
                  <a:lnTo>
                    <a:pt x="422" y="648"/>
                  </a:lnTo>
                  <a:lnTo>
                    <a:pt x="426" y="650"/>
                  </a:lnTo>
                  <a:lnTo>
                    <a:pt x="428" y="654"/>
                  </a:lnTo>
                  <a:lnTo>
                    <a:pt x="424" y="640"/>
                  </a:lnTo>
                  <a:lnTo>
                    <a:pt x="422" y="628"/>
                  </a:lnTo>
                  <a:lnTo>
                    <a:pt x="424" y="616"/>
                  </a:lnTo>
                  <a:lnTo>
                    <a:pt x="426" y="604"/>
                  </a:lnTo>
                  <a:lnTo>
                    <a:pt x="430" y="592"/>
                  </a:lnTo>
                  <a:lnTo>
                    <a:pt x="436" y="580"/>
                  </a:lnTo>
                  <a:lnTo>
                    <a:pt x="442" y="570"/>
                  </a:lnTo>
                  <a:lnTo>
                    <a:pt x="450" y="560"/>
                  </a:lnTo>
                  <a:lnTo>
                    <a:pt x="452" y="560"/>
                  </a:lnTo>
                  <a:lnTo>
                    <a:pt x="452" y="562"/>
                  </a:lnTo>
                  <a:lnTo>
                    <a:pt x="454" y="562"/>
                  </a:lnTo>
                  <a:lnTo>
                    <a:pt x="448" y="572"/>
                  </a:lnTo>
                  <a:lnTo>
                    <a:pt x="444" y="582"/>
                  </a:lnTo>
                  <a:lnTo>
                    <a:pt x="438" y="594"/>
                  </a:lnTo>
                  <a:lnTo>
                    <a:pt x="434" y="606"/>
                  </a:lnTo>
                  <a:lnTo>
                    <a:pt x="432" y="618"/>
                  </a:lnTo>
                  <a:lnTo>
                    <a:pt x="432" y="630"/>
                  </a:lnTo>
                  <a:lnTo>
                    <a:pt x="434" y="642"/>
                  </a:lnTo>
                  <a:lnTo>
                    <a:pt x="438" y="654"/>
                  </a:lnTo>
                  <a:lnTo>
                    <a:pt x="442" y="650"/>
                  </a:lnTo>
                  <a:lnTo>
                    <a:pt x="446" y="646"/>
                  </a:lnTo>
                  <a:lnTo>
                    <a:pt x="450" y="644"/>
                  </a:lnTo>
                  <a:lnTo>
                    <a:pt x="454" y="642"/>
                  </a:lnTo>
                  <a:lnTo>
                    <a:pt x="458" y="638"/>
                  </a:lnTo>
                  <a:lnTo>
                    <a:pt x="462" y="636"/>
                  </a:lnTo>
                  <a:lnTo>
                    <a:pt x="466" y="634"/>
                  </a:lnTo>
                  <a:lnTo>
                    <a:pt x="470" y="632"/>
                  </a:lnTo>
                  <a:lnTo>
                    <a:pt x="472" y="630"/>
                  </a:lnTo>
                  <a:lnTo>
                    <a:pt x="474" y="630"/>
                  </a:lnTo>
                  <a:lnTo>
                    <a:pt x="476" y="632"/>
                  </a:lnTo>
                  <a:lnTo>
                    <a:pt x="478" y="632"/>
                  </a:lnTo>
                  <a:lnTo>
                    <a:pt x="476" y="634"/>
                  </a:lnTo>
                  <a:lnTo>
                    <a:pt x="478" y="634"/>
                  </a:lnTo>
                  <a:lnTo>
                    <a:pt x="478" y="636"/>
                  </a:lnTo>
                  <a:lnTo>
                    <a:pt x="478" y="638"/>
                  </a:lnTo>
                  <a:lnTo>
                    <a:pt x="476" y="640"/>
                  </a:lnTo>
                  <a:lnTo>
                    <a:pt x="474" y="640"/>
                  </a:lnTo>
                  <a:lnTo>
                    <a:pt x="472" y="652"/>
                  </a:lnTo>
                  <a:lnTo>
                    <a:pt x="468" y="664"/>
                  </a:lnTo>
                  <a:lnTo>
                    <a:pt x="466" y="674"/>
                  </a:lnTo>
                  <a:lnTo>
                    <a:pt x="466" y="686"/>
                  </a:lnTo>
                  <a:lnTo>
                    <a:pt x="468" y="688"/>
                  </a:lnTo>
                  <a:lnTo>
                    <a:pt x="470" y="688"/>
                  </a:lnTo>
                  <a:lnTo>
                    <a:pt x="472" y="688"/>
                  </a:lnTo>
                  <a:lnTo>
                    <a:pt x="474" y="688"/>
                  </a:lnTo>
                  <a:lnTo>
                    <a:pt x="476" y="690"/>
                  </a:lnTo>
                  <a:lnTo>
                    <a:pt x="478" y="690"/>
                  </a:lnTo>
                  <a:lnTo>
                    <a:pt x="480" y="690"/>
                  </a:lnTo>
                  <a:lnTo>
                    <a:pt x="482" y="690"/>
                  </a:lnTo>
                  <a:lnTo>
                    <a:pt x="496" y="686"/>
                  </a:lnTo>
                  <a:lnTo>
                    <a:pt x="508" y="684"/>
                  </a:lnTo>
                  <a:lnTo>
                    <a:pt x="522" y="680"/>
                  </a:lnTo>
                  <a:lnTo>
                    <a:pt x="534" y="678"/>
                  </a:lnTo>
                  <a:lnTo>
                    <a:pt x="546" y="674"/>
                  </a:lnTo>
                  <a:lnTo>
                    <a:pt x="558" y="670"/>
                  </a:lnTo>
                  <a:lnTo>
                    <a:pt x="572" y="666"/>
                  </a:lnTo>
                  <a:lnTo>
                    <a:pt x="584" y="660"/>
                  </a:lnTo>
                  <a:lnTo>
                    <a:pt x="596" y="656"/>
                  </a:lnTo>
                  <a:lnTo>
                    <a:pt x="606" y="650"/>
                  </a:lnTo>
                  <a:lnTo>
                    <a:pt x="618" y="644"/>
                  </a:lnTo>
                  <a:lnTo>
                    <a:pt x="630" y="638"/>
                  </a:lnTo>
                  <a:lnTo>
                    <a:pt x="640" y="630"/>
                  </a:lnTo>
                  <a:lnTo>
                    <a:pt x="650" y="622"/>
                  </a:lnTo>
                  <a:lnTo>
                    <a:pt x="660" y="612"/>
                  </a:lnTo>
                  <a:lnTo>
                    <a:pt x="670" y="604"/>
                  </a:lnTo>
                  <a:lnTo>
                    <a:pt x="680" y="586"/>
                  </a:lnTo>
                  <a:lnTo>
                    <a:pt x="688" y="570"/>
                  </a:lnTo>
                  <a:lnTo>
                    <a:pt x="696" y="550"/>
                  </a:lnTo>
                  <a:lnTo>
                    <a:pt x="702" y="532"/>
                  </a:lnTo>
                  <a:lnTo>
                    <a:pt x="706" y="514"/>
                  </a:lnTo>
                  <a:lnTo>
                    <a:pt x="710" y="494"/>
                  </a:lnTo>
                  <a:lnTo>
                    <a:pt x="710" y="474"/>
                  </a:lnTo>
                  <a:lnTo>
                    <a:pt x="710" y="454"/>
                  </a:lnTo>
                  <a:lnTo>
                    <a:pt x="706" y="448"/>
                  </a:lnTo>
                  <a:lnTo>
                    <a:pt x="698" y="440"/>
                  </a:lnTo>
                  <a:lnTo>
                    <a:pt x="692" y="436"/>
                  </a:lnTo>
                  <a:lnTo>
                    <a:pt x="686" y="430"/>
                  </a:lnTo>
                  <a:lnTo>
                    <a:pt x="678" y="426"/>
                  </a:lnTo>
                  <a:lnTo>
                    <a:pt x="670" y="422"/>
                  </a:lnTo>
                  <a:lnTo>
                    <a:pt x="662" y="418"/>
                  </a:lnTo>
                  <a:lnTo>
                    <a:pt x="656" y="412"/>
                  </a:lnTo>
                  <a:lnTo>
                    <a:pt x="652" y="410"/>
                  </a:lnTo>
                  <a:lnTo>
                    <a:pt x="648" y="410"/>
                  </a:lnTo>
                  <a:lnTo>
                    <a:pt x="646" y="412"/>
                  </a:lnTo>
                  <a:lnTo>
                    <a:pt x="642" y="412"/>
                  </a:lnTo>
                  <a:lnTo>
                    <a:pt x="638" y="414"/>
                  </a:lnTo>
                  <a:lnTo>
                    <a:pt x="634" y="414"/>
                  </a:lnTo>
                  <a:lnTo>
                    <a:pt x="632" y="414"/>
                  </a:lnTo>
                  <a:lnTo>
                    <a:pt x="628" y="412"/>
                  </a:lnTo>
                  <a:lnTo>
                    <a:pt x="628" y="410"/>
                  </a:lnTo>
                  <a:lnTo>
                    <a:pt x="630" y="408"/>
                  </a:lnTo>
                  <a:lnTo>
                    <a:pt x="630" y="406"/>
                  </a:lnTo>
                  <a:lnTo>
                    <a:pt x="636" y="404"/>
                  </a:lnTo>
                  <a:lnTo>
                    <a:pt x="642" y="402"/>
                  </a:lnTo>
                  <a:lnTo>
                    <a:pt x="648" y="402"/>
                  </a:lnTo>
                  <a:lnTo>
                    <a:pt x="654" y="402"/>
                  </a:lnTo>
                  <a:lnTo>
                    <a:pt x="660" y="404"/>
                  </a:lnTo>
                  <a:lnTo>
                    <a:pt x="664" y="406"/>
                  </a:lnTo>
                  <a:lnTo>
                    <a:pt x="670" y="410"/>
                  </a:lnTo>
                  <a:lnTo>
                    <a:pt x="676" y="412"/>
                  </a:lnTo>
                  <a:lnTo>
                    <a:pt x="682" y="416"/>
                  </a:lnTo>
                  <a:lnTo>
                    <a:pt x="688" y="420"/>
                  </a:lnTo>
                  <a:lnTo>
                    <a:pt x="694" y="424"/>
                  </a:lnTo>
                  <a:lnTo>
                    <a:pt x="702" y="428"/>
                  </a:lnTo>
                  <a:lnTo>
                    <a:pt x="708" y="432"/>
                  </a:lnTo>
                  <a:lnTo>
                    <a:pt x="714" y="436"/>
                  </a:lnTo>
                  <a:lnTo>
                    <a:pt x="718" y="442"/>
                  </a:lnTo>
                  <a:lnTo>
                    <a:pt x="722" y="448"/>
                  </a:lnTo>
                  <a:lnTo>
                    <a:pt x="722" y="464"/>
                  </a:lnTo>
                  <a:lnTo>
                    <a:pt x="722" y="482"/>
                  </a:lnTo>
                  <a:lnTo>
                    <a:pt x="720" y="498"/>
                  </a:lnTo>
                  <a:lnTo>
                    <a:pt x="718" y="516"/>
                  </a:lnTo>
                  <a:lnTo>
                    <a:pt x="714" y="532"/>
                  </a:lnTo>
                  <a:lnTo>
                    <a:pt x="710" y="548"/>
                  </a:lnTo>
                  <a:lnTo>
                    <a:pt x="704" y="564"/>
                  </a:lnTo>
                  <a:lnTo>
                    <a:pt x="698" y="580"/>
                  </a:lnTo>
                  <a:lnTo>
                    <a:pt x="696" y="584"/>
                  </a:lnTo>
                  <a:lnTo>
                    <a:pt x="694" y="590"/>
                  </a:lnTo>
                  <a:lnTo>
                    <a:pt x="690" y="594"/>
                  </a:lnTo>
                  <a:lnTo>
                    <a:pt x="688" y="600"/>
                  </a:lnTo>
                  <a:lnTo>
                    <a:pt x="686" y="604"/>
                  </a:lnTo>
                  <a:lnTo>
                    <a:pt x="684" y="610"/>
                  </a:lnTo>
                  <a:lnTo>
                    <a:pt x="680" y="616"/>
                  </a:lnTo>
                  <a:lnTo>
                    <a:pt x="678" y="620"/>
                  </a:lnTo>
                  <a:lnTo>
                    <a:pt x="680" y="626"/>
                  </a:lnTo>
                  <a:lnTo>
                    <a:pt x="682" y="634"/>
                  </a:lnTo>
                  <a:lnTo>
                    <a:pt x="682" y="640"/>
                  </a:lnTo>
                  <a:lnTo>
                    <a:pt x="682" y="646"/>
                  </a:lnTo>
                  <a:lnTo>
                    <a:pt x="686" y="652"/>
                  </a:lnTo>
                  <a:lnTo>
                    <a:pt x="686" y="660"/>
                  </a:lnTo>
                  <a:lnTo>
                    <a:pt x="684" y="666"/>
                  </a:lnTo>
                  <a:lnTo>
                    <a:pt x="684" y="672"/>
                  </a:lnTo>
                  <a:lnTo>
                    <a:pt x="688" y="680"/>
                  </a:lnTo>
                  <a:lnTo>
                    <a:pt x="686" y="690"/>
                  </a:lnTo>
                  <a:lnTo>
                    <a:pt x="682" y="698"/>
                  </a:lnTo>
                  <a:lnTo>
                    <a:pt x="678" y="706"/>
                  </a:lnTo>
                  <a:lnTo>
                    <a:pt x="676" y="714"/>
                  </a:lnTo>
                  <a:lnTo>
                    <a:pt x="674" y="724"/>
                  </a:lnTo>
                  <a:lnTo>
                    <a:pt x="672" y="732"/>
                  </a:lnTo>
                  <a:lnTo>
                    <a:pt x="668" y="740"/>
                  </a:lnTo>
                  <a:lnTo>
                    <a:pt x="664" y="748"/>
                  </a:lnTo>
                  <a:lnTo>
                    <a:pt x="658" y="756"/>
                  </a:lnTo>
                  <a:lnTo>
                    <a:pt x="652" y="762"/>
                  </a:lnTo>
                  <a:lnTo>
                    <a:pt x="646" y="770"/>
                  </a:lnTo>
                  <a:lnTo>
                    <a:pt x="640" y="776"/>
                  </a:lnTo>
                  <a:lnTo>
                    <a:pt x="632" y="782"/>
                  </a:lnTo>
                  <a:lnTo>
                    <a:pt x="624" y="788"/>
                  </a:lnTo>
                  <a:lnTo>
                    <a:pt x="616" y="794"/>
                  </a:lnTo>
                  <a:lnTo>
                    <a:pt x="608" y="798"/>
                  </a:lnTo>
                  <a:lnTo>
                    <a:pt x="602" y="802"/>
                  </a:lnTo>
                  <a:lnTo>
                    <a:pt x="594" y="806"/>
                  </a:lnTo>
                  <a:lnTo>
                    <a:pt x="586" y="810"/>
                  </a:lnTo>
                  <a:lnTo>
                    <a:pt x="592" y="808"/>
                  </a:lnTo>
                  <a:lnTo>
                    <a:pt x="596" y="806"/>
                  </a:lnTo>
                  <a:lnTo>
                    <a:pt x="602" y="804"/>
                  </a:lnTo>
                  <a:lnTo>
                    <a:pt x="608" y="802"/>
                  </a:lnTo>
                  <a:lnTo>
                    <a:pt x="614" y="802"/>
                  </a:lnTo>
                  <a:lnTo>
                    <a:pt x="620" y="800"/>
                  </a:lnTo>
                  <a:lnTo>
                    <a:pt x="626" y="798"/>
                  </a:lnTo>
                  <a:lnTo>
                    <a:pt x="630" y="794"/>
                  </a:lnTo>
                  <a:lnTo>
                    <a:pt x="634" y="798"/>
                  </a:lnTo>
                  <a:lnTo>
                    <a:pt x="630" y="800"/>
                  </a:lnTo>
                  <a:lnTo>
                    <a:pt x="626" y="802"/>
                  </a:lnTo>
                  <a:lnTo>
                    <a:pt x="622" y="806"/>
                  </a:lnTo>
                  <a:lnTo>
                    <a:pt x="618" y="808"/>
                  </a:lnTo>
                  <a:lnTo>
                    <a:pt x="614" y="808"/>
                  </a:lnTo>
                  <a:lnTo>
                    <a:pt x="610" y="810"/>
                  </a:lnTo>
                  <a:lnTo>
                    <a:pt x="606" y="812"/>
                  </a:lnTo>
                  <a:lnTo>
                    <a:pt x="602" y="812"/>
                  </a:lnTo>
                  <a:lnTo>
                    <a:pt x="606" y="812"/>
                  </a:lnTo>
                  <a:lnTo>
                    <a:pt x="610" y="812"/>
                  </a:lnTo>
                  <a:lnTo>
                    <a:pt x="614" y="812"/>
                  </a:lnTo>
                  <a:lnTo>
                    <a:pt x="620" y="812"/>
                  </a:lnTo>
                  <a:lnTo>
                    <a:pt x="624" y="810"/>
                  </a:lnTo>
                  <a:lnTo>
                    <a:pt x="628" y="810"/>
                  </a:lnTo>
                  <a:lnTo>
                    <a:pt x="634" y="810"/>
                  </a:lnTo>
                  <a:lnTo>
                    <a:pt x="638" y="810"/>
                  </a:lnTo>
                  <a:lnTo>
                    <a:pt x="634" y="814"/>
                  </a:lnTo>
                  <a:lnTo>
                    <a:pt x="630" y="816"/>
                  </a:lnTo>
                  <a:lnTo>
                    <a:pt x="624" y="818"/>
                  </a:lnTo>
                  <a:lnTo>
                    <a:pt x="620" y="820"/>
                  </a:lnTo>
                  <a:lnTo>
                    <a:pt x="614" y="822"/>
                  </a:lnTo>
                  <a:lnTo>
                    <a:pt x="608" y="822"/>
                  </a:lnTo>
                  <a:lnTo>
                    <a:pt x="604" y="824"/>
                  </a:lnTo>
                  <a:lnTo>
                    <a:pt x="598" y="826"/>
                  </a:lnTo>
                  <a:lnTo>
                    <a:pt x="600" y="826"/>
                  </a:lnTo>
                  <a:lnTo>
                    <a:pt x="604" y="826"/>
                  </a:lnTo>
                  <a:lnTo>
                    <a:pt x="606" y="826"/>
                  </a:lnTo>
                  <a:lnTo>
                    <a:pt x="608" y="826"/>
                  </a:lnTo>
                  <a:lnTo>
                    <a:pt x="610" y="826"/>
                  </a:lnTo>
                  <a:lnTo>
                    <a:pt x="614" y="826"/>
                  </a:lnTo>
                  <a:lnTo>
                    <a:pt x="616" y="826"/>
                  </a:lnTo>
                  <a:lnTo>
                    <a:pt x="620" y="824"/>
                  </a:lnTo>
                  <a:lnTo>
                    <a:pt x="624" y="824"/>
                  </a:lnTo>
                  <a:lnTo>
                    <a:pt x="626" y="824"/>
                  </a:lnTo>
                  <a:lnTo>
                    <a:pt x="630" y="822"/>
                  </a:lnTo>
                  <a:lnTo>
                    <a:pt x="632" y="822"/>
                  </a:lnTo>
                  <a:lnTo>
                    <a:pt x="636" y="820"/>
                  </a:lnTo>
                  <a:lnTo>
                    <a:pt x="642" y="816"/>
                  </a:lnTo>
                  <a:lnTo>
                    <a:pt x="644" y="816"/>
                  </a:lnTo>
                  <a:lnTo>
                    <a:pt x="648" y="818"/>
                  </a:lnTo>
                  <a:lnTo>
                    <a:pt x="646" y="820"/>
                  </a:lnTo>
                  <a:lnTo>
                    <a:pt x="646" y="822"/>
                  </a:lnTo>
                  <a:lnTo>
                    <a:pt x="644" y="822"/>
                  </a:lnTo>
                  <a:lnTo>
                    <a:pt x="642" y="824"/>
                  </a:lnTo>
                  <a:lnTo>
                    <a:pt x="640" y="828"/>
                  </a:lnTo>
                  <a:lnTo>
                    <a:pt x="636" y="828"/>
                  </a:lnTo>
                  <a:lnTo>
                    <a:pt x="632" y="830"/>
                  </a:lnTo>
                  <a:lnTo>
                    <a:pt x="630" y="832"/>
                  </a:lnTo>
                  <a:lnTo>
                    <a:pt x="638" y="832"/>
                  </a:lnTo>
                  <a:lnTo>
                    <a:pt x="642" y="832"/>
                  </a:lnTo>
                  <a:lnTo>
                    <a:pt x="646" y="830"/>
                  </a:lnTo>
                  <a:lnTo>
                    <a:pt x="650" y="828"/>
                  </a:lnTo>
                  <a:lnTo>
                    <a:pt x="654" y="826"/>
                  </a:lnTo>
                  <a:lnTo>
                    <a:pt x="658" y="822"/>
                  </a:lnTo>
                  <a:lnTo>
                    <a:pt x="662" y="820"/>
                  </a:lnTo>
                  <a:lnTo>
                    <a:pt x="666" y="818"/>
                  </a:lnTo>
                  <a:lnTo>
                    <a:pt x="672" y="816"/>
                  </a:lnTo>
                  <a:lnTo>
                    <a:pt x="674" y="820"/>
                  </a:lnTo>
                  <a:lnTo>
                    <a:pt x="672" y="824"/>
                  </a:lnTo>
                  <a:lnTo>
                    <a:pt x="668" y="826"/>
                  </a:lnTo>
                  <a:lnTo>
                    <a:pt x="666" y="828"/>
                  </a:lnTo>
                  <a:lnTo>
                    <a:pt x="668" y="828"/>
                  </a:lnTo>
                  <a:lnTo>
                    <a:pt x="672" y="826"/>
                  </a:lnTo>
                  <a:lnTo>
                    <a:pt x="674" y="824"/>
                  </a:lnTo>
                  <a:lnTo>
                    <a:pt x="676" y="822"/>
                  </a:lnTo>
                  <a:lnTo>
                    <a:pt x="680" y="820"/>
                  </a:lnTo>
                  <a:lnTo>
                    <a:pt x="682" y="818"/>
                  </a:lnTo>
                  <a:lnTo>
                    <a:pt x="684" y="816"/>
                  </a:lnTo>
                  <a:lnTo>
                    <a:pt x="684" y="812"/>
                  </a:lnTo>
                  <a:lnTo>
                    <a:pt x="688" y="810"/>
                  </a:lnTo>
                  <a:lnTo>
                    <a:pt x="690" y="812"/>
                  </a:lnTo>
                  <a:lnTo>
                    <a:pt x="692" y="812"/>
                  </a:lnTo>
                  <a:lnTo>
                    <a:pt x="692" y="816"/>
                  </a:lnTo>
                  <a:lnTo>
                    <a:pt x="704" y="806"/>
                  </a:lnTo>
                  <a:lnTo>
                    <a:pt x="712" y="792"/>
                  </a:lnTo>
                  <a:lnTo>
                    <a:pt x="720" y="778"/>
                  </a:lnTo>
                  <a:lnTo>
                    <a:pt x="728" y="764"/>
                  </a:lnTo>
                  <a:lnTo>
                    <a:pt x="738" y="752"/>
                  </a:lnTo>
                  <a:lnTo>
                    <a:pt x="748" y="738"/>
                  </a:lnTo>
                  <a:lnTo>
                    <a:pt x="756" y="724"/>
                  </a:lnTo>
                  <a:lnTo>
                    <a:pt x="766" y="710"/>
                  </a:lnTo>
                  <a:lnTo>
                    <a:pt x="774" y="698"/>
                  </a:lnTo>
                  <a:lnTo>
                    <a:pt x="774" y="690"/>
                  </a:lnTo>
                  <a:lnTo>
                    <a:pt x="774" y="684"/>
                  </a:lnTo>
                  <a:lnTo>
                    <a:pt x="772" y="678"/>
                  </a:lnTo>
                  <a:lnTo>
                    <a:pt x="768" y="674"/>
                  </a:lnTo>
                  <a:lnTo>
                    <a:pt x="766" y="676"/>
                  </a:lnTo>
                  <a:lnTo>
                    <a:pt x="762" y="678"/>
                  </a:lnTo>
                  <a:lnTo>
                    <a:pt x="760" y="680"/>
                  </a:lnTo>
                  <a:lnTo>
                    <a:pt x="758" y="684"/>
                  </a:lnTo>
                  <a:lnTo>
                    <a:pt x="756" y="684"/>
                  </a:lnTo>
                  <a:lnTo>
                    <a:pt x="752" y="686"/>
                  </a:lnTo>
                  <a:lnTo>
                    <a:pt x="750" y="686"/>
                  </a:lnTo>
                  <a:lnTo>
                    <a:pt x="748" y="684"/>
                  </a:lnTo>
                  <a:lnTo>
                    <a:pt x="754" y="678"/>
                  </a:lnTo>
                  <a:lnTo>
                    <a:pt x="762" y="672"/>
                  </a:lnTo>
                  <a:lnTo>
                    <a:pt x="768" y="664"/>
                  </a:lnTo>
                  <a:lnTo>
                    <a:pt x="774" y="658"/>
                  </a:lnTo>
                  <a:lnTo>
                    <a:pt x="780" y="650"/>
                  </a:lnTo>
                  <a:lnTo>
                    <a:pt x="784" y="642"/>
                  </a:lnTo>
                  <a:lnTo>
                    <a:pt x="790" y="634"/>
                  </a:lnTo>
                  <a:lnTo>
                    <a:pt x="794" y="626"/>
                  </a:lnTo>
                  <a:lnTo>
                    <a:pt x="798" y="614"/>
                  </a:lnTo>
                  <a:lnTo>
                    <a:pt x="800" y="602"/>
                  </a:lnTo>
                  <a:lnTo>
                    <a:pt x="802" y="590"/>
                  </a:lnTo>
                  <a:lnTo>
                    <a:pt x="804" y="578"/>
                  </a:lnTo>
                  <a:lnTo>
                    <a:pt x="808" y="580"/>
                  </a:lnTo>
                  <a:lnTo>
                    <a:pt x="808" y="582"/>
                  </a:lnTo>
                  <a:lnTo>
                    <a:pt x="810" y="584"/>
                  </a:lnTo>
                  <a:lnTo>
                    <a:pt x="810" y="586"/>
                  </a:lnTo>
                  <a:lnTo>
                    <a:pt x="810" y="598"/>
                  </a:lnTo>
                  <a:lnTo>
                    <a:pt x="808" y="610"/>
                  </a:lnTo>
                  <a:lnTo>
                    <a:pt x="804" y="620"/>
                  </a:lnTo>
                  <a:lnTo>
                    <a:pt x="800" y="630"/>
                  </a:lnTo>
                  <a:lnTo>
                    <a:pt x="794" y="640"/>
                  </a:lnTo>
                  <a:lnTo>
                    <a:pt x="788" y="650"/>
                  </a:lnTo>
                  <a:lnTo>
                    <a:pt x="782" y="660"/>
                  </a:lnTo>
                  <a:lnTo>
                    <a:pt x="774" y="668"/>
                  </a:lnTo>
                  <a:lnTo>
                    <a:pt x="778" y="672"/>
                  </a:lnTo>
                  <a:lnTo>
                    <a:pt x="780" y="676"/>
                  </a:lnTo>
                  <a:lnTo>
                    <a:pt x="780" y="680"/>
                  </a:lnTo>
                  <a:lnTo>
                    <a:pt x="782" y="684"/>
                  </a:lnTo>
                  <a:lnTo>
                    <a:pt x="786" y="680"/>
                  </a:lnTo>
                  <a:lnTo>
                    <a:pt x="788" y="678"/>
                  </a:lnTo>
                  <a:lnTo>
                    <a:pt x="792" y="674"/>
                  </a:lnTo>
                  <a:lnTo>
                    <a:pt x="794" y="670"/>
                  </a:lnTo>
                  <a:lnTo>
                    <a:pt x="800" y="656"/>
                  </a:lnTo>
                  <a:lnTo>
                    <a:pt x="804" y="642"/>
                  </a:lnTo>
                  <a:lnTo>
                    <a:pt x="810" y="628"/>
                  </a:lnTo>
                  <a:lnTo>
                    <a:pt x="814" y="614"/>
                  </a:lnTo>
                  <a:lnTo>
                    <a:pt x="816" y="600"/>
                  </a:lnTo>
                  <a:lnTo>
                    <a:pt x="820" y="584"/>
                  </a:lnTo>
                  <a:lnTo>
                    <a:pt x="822" y="570"/>
                  </a:lnTo>
                  <a:lnTo>
                    <a:pt x="824" y="554"/>
                  </a:lnTo>
                  <a:lnTo>
                    <a:pt x="824" y="552"/>
                  </a:lnTo>
                  <a:lnTo>
                    <a:pt x="826" y="550"/>
                  </a:lnTo>
                  <a:lnTo>
                    <a:pt x="826" y="548"/>
                  </a:lnTo>
                  <a:lnTo>
                    <a:pt x="828" y="548"/>
                  </a:lnTo>
                  <a:lnTo>
                    <a:pt x="830" y="550"/>
                  </a:lnTo>
                  <a:lnTo>
                    <a:pt x="830" y="552"/>
                  </a:lnTo>
                  <a:lnTo>
                    <a:pt x="832" y="552"/>
                  </a:lnTo>
                  <a:lnTo>
                    <a:pt x="832" y="554"/>
                  </a:lnTo>
                  <a:lnTo>
                    <a:pt x="830" y="566"/>
                  </a:lnTo>
                  <a:lnTo>
                    <a:pt x="828" y="578"/>
                  </a:lnTo>
                  <a:lnTo>
                    <a:pt x="826" y="592"/>
                  </a:lnTo>
                  <a:lnTo>
                    <a:pt x="824" y="604"/>
                  </a:lnTo>
                  <a:lnTo>
                    <a:pt x="820" y="616"/>
                  </a:lnTo>
                  <a:lnTo>
                    <a:pt x="818" y="628"/>
                  </a:lnTo>
                  <a:lnTo>
                    <a:pt x="814" y="640"/>
                  </a:lnTo>
                  <a:lnTo>
                    <a:pt x="810" y="652"/>
                  </a:lnTo>
                  <a:lnTo>
                    <a:pt x="820" y="636"/>
                  </a:lnTo>
                  <a:lnTo>
                    <a:pt x="828" y="620"/>
                  </a:lnTo>
                  <a:lnTo>
                    <a:pt x="832" y="600"/>
                  </a:lnTo>
                  <a:lnTo>
                    <a:pt x="836" y="582"/>
                  </a:lnTo>
                  <a:lnTo>
                    <a:pt x="840" y="562"/>
                  </a:lnTo>
                  <a:lnTo>
                    <a:pt x="840" y="544"/>
                  </a:lnTo>
                  <a:lnTo>
                    <a:pt x="840" y="524"/>
                  </a:lnTo>
                  <a:lnTo>
                    <a:pt x="840" y="506"/>
                  </a:lnTo>
                  <a:lnTo>
                    <a:pt x="842" y="504"/>
                  </a:lnTo>
                  <a:lnTo>
                    <a:pt x="844" y="504"/>
                  </a:lnTo>
                  <a:lnTo>
                    <a:pt x="846" y="506"/>
                  </a:lnTo>
                  <a:lnTo>
                    <a:pt x="846" y="508"/>
                  </a:lnTo>
                  <a:lnTo>
                    <a:pt x="848" y="510"/>
                  </a:lnTo>
                  <a:lnTo>
                    <a:pt x="848" y="524"/>
                  </a:lnTo>
                  <a:lnTo>
                    <a:pt x="848" y="538"/>
                  </a:lnTo>
                  <a:lnTo>
                    <a:pt x="848" y="552"/>
                  </a:lnTo>
                  <a:lnTo>
                    <a:pt x="846" y="566"/>
                  </a:lnTo>
                  <a:lnTo>
                    <a:pt x="850" y="552"/>
                  </a:lnTo>
                  <a:lnTo>
                    <a:pt x="850" y="524"/>
                  </a:lnTo>
                  <a:lnTo>
                    <a:pt x="848" y="498"/>
                  </a:lnTo>
                  <a:lnTo>
                    <a:pt x="846" y="472"/>
                  </a:lnTo>
                  <a:lnTo>
                    <a:pt x="842" y="446"/>
                  </a:lnTo>
                  <a:lnTo>
                    <a:pt x="844" y="444"/>
                  </a:lnTo>
                  <a:lnTo>
                    <a:pt x="848" y="448"/>
                  </a:lnTo>
                  <a:lnTo>
                    <a:pt x="852" y="468"/>
                  </a:lnTo>
                  <a:lnTo>
                    <a:pt x="856" y="488"/>
                  </a:lnTo>
                  <a:lnTo>
                    <a:pt x="858" y="508"/>
                  </a:lnTo>
                  <a:lnTo>
                    <a:pt x="858" y="528"/>
                  </a:lnTo>
                  <a:lnTo>
                    <a:pt x="860" y="514"/>
                  </a:lnTo>
                  <a:lnTo>
                    <a:pt x="862" y="498"/>
                  </a:lnTo>
                  <a:lnTo>
                    <a:pt x="862" y="482"/>
                  </a:lnTo>
                  <a:lnTo>
                    <a:pt x="862" y="466"/>
                  </a:lnTo>
                  <a:close/>
                </a:path>
              </a:pathLst>
            </a:custGeom>
            <a:solidFill>
              <a:srgbClr val="7F2600"/>
            </a:solidFill>
            <a:ln w="9525">
              <a:noFill/>
              <a:round/>
              <a:headEnd/>
              <a:tailEnd/>
            </a:ln>
          </p:spPr>
          <p:txBody>
            <a:bodyPr>
              <a:prstTxWarp prst="textNoShape">
                <a:avLst/>
              </a:prstTxWarp>
            </a:bodyPr>
            <a:lstStyle/>
            <a:p>
              <a:endParaRPr lang="en-US"/>
            </a:p>
          </p:txBody>
        </p:sp>
        <p:sp>
          <p:nvSpPr>
            <p:cNvPr id="34829" name="Freeform 12"/>
            <p:cNvSpPr>
              <a:spLocks/>
            </p:cNvSpPr>
            <p:nvPr/>
          </p:nvSpPr>
          <p:spPr bwMode="auto">
            <a:xfrm>
              <a:off x="1597" y="2434"/>
              <a:ext cx="58" cy="66"/>
            </a:xfrm>
            <a:custGeom>
              <a:avLst/>
              <a:gdLst>
                <a:gd name="T0" fmla="*/ 50 w 58"/>
                <a:gd name="T1" fmla="*/ 0 h 66"/>
                <a:gd name="T2" fmla="*/ 50 w 58"/>
                <a:gd name="T3" fmla="*/ 6 h 66"/>
                <a:gd name="T4" fmla="*/ 50 w 58"/>
                <a:gd name="T5" fmla="*/ 12 h 66"/>
                <a:gd name="T6" fmla="*/ 54 w 58"/>
                <a:gd name="T7" fmla="*/ 16 h 66"/>
                <a:gd name="T8" fmla="*/ 56 w 58"/>
                <a:gd name="T9" fmla="*/ 20 h 66"/>
                <a:gd name="T10" fmla="*/ 54 w 58"/>
                <a:gd name="T11" fmla="*/ 28 h 66"/>
                <a:gd name="T12" fmla="*/ 54 w 58"/>
                <a:gd name="T13" fmla="*/ 34 h 66"/>
                <a:gd name="T14" fmla="*/ 54 w 58"/>
                <a:gd name="T15" fmla="*/ 40 h 66"/>
                <a:gd name="T16" fmla="*/ 58 w 58"/>
                <a:gd name="T17" fmla="*/ 46 h 66"/>
                <a:gd name="T18" fmla="*/ 54 w 58"/>
                <a:gd name="T19" fmla="*/ 50 h 66"/>
                <a:gd name="T20" fmla="*/ 50 w 58"/>
                <a:gd name="T21" fmla="*/ 52 h 66"/>
                <a:gd name="T22" fmla="*/ 44 w 58"/>
                <a:gd name="T23" fmla="*/ 54 h 66"/>
                <a:gd name="T24" fmla="*/ 40 w 58"/>
                <a:gd name="T25" fmla="*/ 58 h 66"/>
                <a:gd name="T26" fmla="*/ 34 w 58"/>
                <a:gd name="T27" fmla="*/ 58 h 66"/>
                <a:gd name="T28" fmla="*/ 30 w 58"/>
                <a:gd name="T29" fmla="*/ 60 h 66"/>
                <a:gd name="T30" fmla="*/ 24 w 58"/>
                <a:gd name="T31" fmla="*/ 62 h 66"/>
                <a:gd name="T32" fmla="*/ 20 w 58"/>
                <a:gd name="T33" fmla="*/ 66 h 66"/>
                <a:gd name="T34" fmla="*/ 14 w 58"/>
                <a:gd name="T35" fmla="*/ 62 h 66"/>
                <a:gd name="T36" fmla="*/ 10 w 58"/>
                <a:gd name="T37" fmla="*/ 60 h 66"/>
                <a:gd name="T38" fmla="*/ 6 w 58"/>
                <a:gd name="T39" fmla="*/ 56 h 66"/>
                <a:gd name="T40" fmla="*/ 4 w 58"/>
                <a:gd name="T41" fmla="*/ 50 h 66"/>
                <a:gd name="T42" fmla="*/ 2 w 58"/>
                <a:gd name="T43" fmla="*/ 42 h 66"/>
                <a:gd name="T44" fmla="*/ 2 w 58"/>
                <a:gd name="T45" fmla="*/ 32 h 66"/>
                <a:gd name="T46" fmla="*/ 0 w 58"/>
                <a:gd name="T47" fmla="*/ 24 h 66"/>
                <a:gd name="T48" fmla="*/ 0 w 58"/>
                <a:gd name="T49" fmla="*/ 14 h 66"/>
                <a:gd name="T50" fmla="*/ 6 w 58"/>
                <a:gd name="T51" fmla="*/ 12 h 66"/>
                <a:gd name="T52" fmla="*/ 10 w 58"/>
                <a:gd name="T53" fmla="*/ 10 h 66"/>
                <a:gd name="T54" fmla="*/ 16 w 58"/>
                <a:gd name="T55" fmla="*/ 8 h 66"/>
                <a:gd name="T56" fmla="*/ 20 w 58"/>
                <a:gd name="T57" fmla="*/ 8 h 66"/>
                <a:gd name="T58" fmla="*/ 26 w 58"/>
                <a:gd name="T59" fmla="*/ 6 h 66"/>
                <a:gd name="T60" fmla="*/ 32 w 58"/>
                <a:gd name="T61" fmla="*/ 6 h 66"/>
                <a:gd name="T62" fmla="*/ 36 w 58"/>
                <a:gd name="T63" fmla="*/ 4 h 66"/>
                <a:gd name="T64" fmla="*/ 40 w 58"/>
                <a:gd name="T65" fmla="*/ 0 h 66"/>
                <a:gd name="T66" fmla="*/ 50 w 58"/>
                <a:gd name="T67" fmla="*/ 0 h 66"/>
                <a:gd name="T68" fmla="*/ 50 w 58"/>
                <a:gd name="T69" fmla="*/ 0 h 6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58"/>
                <a:gd name="T106" fmla="*/ 0 h 66"/>
                <a:gd name="T107" fmla="*/ 58 w 58"/>
                <a:gd name="T108" fmla="*/ 66 h 6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58" h="66">
                  <a:moveTo>
                    <a:pt x="50" y="0"/>
                  </a:moveTo>
                  <a:lnTo>
                    <a:pt x="50" y="6"/>
                  </a:lnTo>
                  <a:lnTo>
                    <a:pt x="50" y="12"/>
                  </a:lnTo>
                  <a:lnTo>
                    <a:pt x="54" y="16"/>
                  </a:lnTo>
                  <a:lnTo>
                    <a:pt x="56" y="20"/>
                  </a:lnTo>
                  <a:lnTo>
                    <a:pt x="54" y="28"/>
                  </a:lnTo>
                  <a:lnTo>
                    <a:pt x="54" y="34"/>
                  </a:lnTo>
                  <a:lnTo>
                    <a:pt x="54" y="40"/>
                  </a:lnTo>
                  <a:lnTo>
                    <a:pt x="58" y="46"/>
                  </a:lnTo>
                  <a:lnTo>
                    <a:pt x="54" y="50"/>
                  </a:lnTo>
                  <a:lnTo>
                    <a:pt x="50" y="52"/>
                  </a:lnTo>
                  <a:lnTo>
                    <a:pt x="44" y="54"/>
                  </a:lnTo>
                  <a:lnTo>
                    <a:pt x="40" y="58"/>
                  </a:lnTo>
                  <a:lnTo>
                    <a:pt x="34" y="58"/>
                  </a:lnTo>
                  <a:lnTo>
                    <a:pt x="30" y="60"/>
                  </a:lnTo>
                  <a:lnTo>
                    <a:pt x="24" y="62"/>
                  </a:lnTo>
                  <a:lnTo>
                    <a:pt x="20" y="66"/>
                  </a:lnTo>
                  <a:lnTo>
                    <a:pt x="14" y="62"/>
                  </a:lnTo>
                  <a:lnTo>
                    <a:pt x="10" y="60"/>
                  </a:lnTo>
                  <a:lnTo>
                    <a:pt x="6" y="56"/>
                  </a:lnTo>
                  <a:lnTo>
                    <a:pt x="4" y="50"/>
                  </a:lnTo>
                  <a:lnTo>
                    <a:pt x="2" y="42"/>
                  </a:lnTo>
                  <a:lnTo>
                    <a:pt x="2" y="32"/>
                  </a:lnTo>
                  <a:lnTo>
                    <a:pt x="0" y="24"/>
                  </a:lnTo>
                  <a:lnTo>
                    <a:pt x="0" y="14"/>
                  </a:lnTo>
                  <a:lnTo>
                    <a:pt x="6" y="12"/>
                  </a:lnTo>
                  <a:lnTo>
                    <a:pt x="10" y="10"/>
                  </a:lnTo>
                  <a:lnTo>
                    <a:pt x="16" y="8"/>
                  </a:lnTo>
                  <a:lnTo>
                    <a:pt x="20" y="8"/>
                  </a:lnTo>
                  <a:lnTo>
                    <a:pt x="26" y="6"/>
                  </a:lnTo>
                  <a:lnTo>
                    <a:pt x="32" y="6"/>
                  </a:lnTo>
                  <a:lnTo>
                    <a:pt x="36" y="4"/>
                  </a:lnTo>
                  <a:lnTo>
                    <a:pt x="40" y="0"/>
                  </a:lnTo>
                  <a:lnTo>
                    <a:pt x="50" y="0"/>
                  </a:lnTo>
                  <a:close/>
                </a:path>
              </a:pathLst>
            </a:custGeom>
            <a:solidFill>
              <a:srgbClr val="FFFFBF"/>
            </a:solidFill>
            <a:ln w="9525">
              <a:noFill/>
              <a:round/>
              <a:headEnd/>
              <a:tailEnd/>
            </a:ln>
          </p:spPr>
          <p:txBody>
            <a:bodyPr>
              <a:prstTxWarp prst="textNoShape">
                <a:avLst/>
              </a:prstTxWarp>
            </a:bodyPr>
            <a:lstStyle/>
            <a:p>
              <a:endParaRPr lang="en-US"/>
            </a:p>
          </p:txBody>
        </p:sp>
        <p:sp>
          <p:nvSpPr>
            <p:cNvPr id="34830" name="Freeform 13"/>
            <p:cNvSpPr>
              <a:spLocks/>
            </p:cNvSpPr>
            <p:nvPr/>
          </p:nvSpPr>
          <p:spPr bwMode="auto">
            <a:xfrm>
              <a:off x="1677" y="2456"/>
              <a:ext cx="20" cy="8"/>
            </a:xfrm>
            <a:custGeom>
              <a:avLst/>
              <a:gdLst>
                <a:gd name="T0" fmla="*/ 20 w 20"/>
                <a:gd name="T1" fmla="*/ 0 h 8"/>
                <a:gd name="T2" fmla="*/ 16 w 20"/>
                <a:gd name="T3" fmla="*/ 2 h 8"/>
                <a:gd name="T4" fmla="*/ 14 w 20"/>
                <a:gd name="T5" fmla="*/ 6 h 8"/>
                <a:gd name="T6" fmla="*/ 10 w 20"/>
                <a:gd name="T7" fmla="*/ 8 h 8"/>
                <a:gd name="T8" fmla="*/ 4 w 20"/>
                <a:gd name="T9" fmla="*/ 6 h 8"/>
                <a:gd name="T10" fmla="*/ 4 w 20"/>
                <a:gd name="T11" fmla="*/ 6 h 8"/>
                <a:gd name="T12" fmla="*/ 2 w 20"/>
                <a:gd name="T13" fmla="*/ 4 h 8"/>
                <a:gd name="T14" fmla="*/ 2 w 20"/>
                <a:gd name="T15" fmla="*/ 4 h 8"/>
                <a:gd name="T16" fmla="*/ 0 w 20"/>
                <a:gd name="T17" fmla="*/ 4 h 8"/>
                <a:gd name="T18" fmla="*/ 0 w 20"/>
                <a:gd name="T19" fmla="*/ 2 h 8"/>
                <a:gd name="T20" fmla="*/ 2 w 20"/>
                <a:gd name="T21" fmla="*/ 0 h 8"/>
                <a:gd name="T22" fmla="*/ 6 w 20"/>
                <a:gd name="T23" fmla="*/ 0 h 8"/>
                <a:gd name="T24" fmla="*/ 8 w 20"/>
                <a:gd name="T25" fmla="*/ 0 h 8"/>
                <a:gd name="T26" fmla="*/ 10 w 20"/>
                <a:gd name="T27" fmla="*/ 0 h 8"/>
                <a:gd name="T28" fmla="*/ 12 w 20"/>
                <a:gd name="T29" fmla="*/ 0 h 8"/>
                <a:gd name="T30" fmla="*/ 16 w 20"/>
                <a:gd name="T31" fmla="*/ 0 h 8"/>
                <a:gd name="T32" fmla="*/ 18 w 20"/>
                <a:gd name="T33" fmla="*/ 0 h 8"/>
                <a:gd name="T34" fmla="*/ 20 w 20"/>
                <a:gd name="T35" fmla="*/ 0 h 8"/>
                <a:gd name="T36" fmla="*/ 20 w 20"/>
                <a:gd name="T37" fmla="*/ 0 h 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0"/>
                <a:gd name="T58" fmla="*/ 0 h 8"/>
                <a:gd name="T59" fmla="*/ 20 w 20"/>
                <a:gd name="T60" fmla="*/ 8 h 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0" h="8">
                  <a:moveTo>
                    <a:pt x="20" y="0"/>
                  </a:moveTo>
                  <a:lnTo>
                    <a:pt x="16" y="2"/>
                  </a:lnTo>
                  <a:lnTo>
                    <a:pt x="14" y="6"/>
                  </a:lnTo>
                  <a:lnTo>
                    <a:pt x="10" y="8"/>
                  </a:lnTo>
                  <a:lnTo>
                    <a:pt x="4" y="6"/>
                  </a:lnTo>
                  <a:lnTo>
                    <a:pt x="2" y="4"/>
                  </a:lnTo>
                  <a:lnTo>
                    <a:pt x="0" y="4"/>
                  </a:lnTo>
                  <a:lnTo>
                    <a:pt x="0" y="2"/>
                  </a:lnTo>
                  <a:lnTo>
                    <a:pt x="2" y="0"/>
                  </a:lnTo>
                  <a:lnTo>
                    <a:pt x="6" y="0"/>
                  </a:lnTo>
                  <a:lnTo>
                    <a:pt x="8" y="0"/>
                  </a:lnTo>
                  <a:lnTo>
                    <a:pt x="10" y="0"/>
                  </a:lnTo>
                  <a:lnTo>
                    <a:pt x="12" y="0"/>
                  </a:lnTo>
                  <a:lnTo>
                    <a:pt x="16" y="0"/>
                  </a:lnTo>
                  <a:lnTo>
                    <a:pt x="18" y="0"/>
                  </a:lnTo>
                  <a:lnTo>
                    <a:pt x="20" y="0"/>
                  </a:lnTo>
                  <a:close/>
                </a:path>
              </a:pathLst>
            </a:custGeom>
            <a:solidFill>
              <a:srgbClr val="FF7F7F"/>
            </a:solidFill>
            <a:ln w="9525">
              <a:noFill/>
              <a:round/>
              <a:headEnd/>
              <a:tailEnd/>
            </a:ln>
          </p:spPr>
          <p:txBody>
            <a:bodyPr>
              <a:prstTxWarp prst="textNoShape">
                <a:avLst/>
              </a:prstTxWarp>
            </a:bodyPr>
            <a:lstStyle/>
            <a:p>
              <a:endParaRPr lang="en-US"/>
            </a:p>
          </p:txBody>
        </p:sp>
        <p:sp>
          <p:nvSpPr>
            <p:cNvPr id="34831" name="Freeform 14"/>
            <p:cNvSpPr>
              <a:spLocks/>
            </p:cNvSpPr>
            <p:nvPr/>
          </p:nvSpPr>
          <p:spPr bwMode="auto">
            <a:xfrm>
              <a:off x="1651" y="2484"/>
              <a:ext cx="84" cy="86"/>
            </a:xfrm>
            <a:custGeom>
              <a:avLst/>
              <a:gdLst>
                <a:gd name="T0" fmla="*/ 68 w 84"/>
                <a:gd name="T1" fmla="*/ 16 h 86"/>
                <a:gd name="T2" fmla="*/ 74 w 84"/>
                <a:gd name="T3" fmla="*/ 22 h 86"/>
                <a:gd name="T4" fmla="*/ 78 w 84"/>
                <a:gd name="T5" fmla="*/ 28 h 86"/>
                <a:gd name="T6" fmla="*/ 82 w 84"/>
                <a:gd name="T7" fmla="*/ 36 h 86"/>
                <a:gd name="T8" fmla="*/ 84 w 84"/>
                <a:gd name="T9" fmla="*/ 44 h 86"/>
                <a:gd name="T10" fmla="*/ 82 w 84"/>
                <a:gd name="T11" fmla="*/ 50 h 86"/>
                <a:gd name="T12" fmla="*/ 80 w 84"/>
                <a:gd name="T13" fmla="*/ 56 h 86"/>
                <a:gd name="T14" fmla="*/ 78 w 84"/>
                <a:gd name="T15" fmla="*/ 62 h 86"/>
                <a:gd name="T16" fmla="*/ 76 w 84"/>
                <a:gd name="T17" fmla="*/ 68 h 86"/>
                <a:gd name="T18" fmla="*/ 72 w 84"/>
                <a:gd name="T19" fmla="*/ 72 h 86"/>
                <a:gd name="T20" fmla="*/ 68 w 84"/>
                <a:gd name="T21" fmla="*/ 78 h 86"/>
                <a:gd name="T22" fmla="*/ 64 w 84"/>
                <a:gd name="T23" fmla="*/ 82 h 86"/>
                <a:gd name="T24" fmla="*/ 58 w 84"/>
                <a:gd name="T25" fmla="*/ 86 h 86"/>
                <a:gd name="T26" fmla="*/ 52 w 84"/>
                <a:gd name="T27" fmla="*/ 84 h 86"/>
                <a:gd name="T28" fmla="*/ 46 w 84"/>
                <a:gd name="T29" fmla="*/ 82 h 86"/>
                <a:gd name="T30" fmla="*/ 40 w 84"/>
                <a:gd name="T31" fmla="*/ 80 h 86"/>
                <a:gd name="T32" fmla="*/ 34 w 84"/>
                <a:gd name="T33" fmla="*/ 76 h 86"/>
                <a:gd name="T34" fmla="*/ 28 w 84"/>
                <a:gd name="T35" fmla="*/ 72 h 86"/>
                <a:gd name="T36" fmla="*/ 24 w 84"/>
                <a:gd name="T37" fmla="*/ 68 h 86"/>
                <a:gd name="T38" fmla="*/ 20 w 84"/>
                <a:gd name="T39" fmla="*/ 62 h 86"/>
                <a:gd name="T40" fmla="*/ 16 w 84"/>
                <a:gd name="T41" fmla="*/ 56 h 86"/>
                <a:gd name="T42" fmla="*/ 14 w 84"/>
                <a:gd name="T43" fmla="*/ 50 h 86"/>
                <a:gd name="T44" fmla="*/ 12 w 84"/>
                <a:gd name="T45" fmla="*/ 44 h 86"/>
                <a:gd name="T46" fmla="*/ 12 w 84"/>
                <a:gd name="T47" fmla="*/ 38 h 86"/>
                <a:gd name="T48" fmla="*/ 10 w 84"/>
                <a:gd name="T49" fmla="*/ 32 h 86"/>
                <a:gd name="T50" fmla="*/ 8 w 84"/>
                <a:gd name="T51" fmla="*/ 26 h 86"/>
                <a:gd name="T52" fmla="*/ 6 w 84"/>
                <a:gd name="T53" fmla="*/ 20 h 86"/>
                <a:gd name="T54" fmla="*/ 4 w 84"/>
                <a:gd name="T55" fmla="*/ 16 h 86"/>
                <a:gd name="T56" fmla="*/ 0 w 84"/>
                <a:gd name="T57" fmla="*/ 10 h 86"/>
                <a:gd name="T58" fmla="*/ 4 w 84"/>
                <a:gd name="T59" fmla="*/ 4 h 86"/>
                <a:gd name="T60" fmla="*/ 10 w 84"/>
                <a:gd name="T61" fmla="*/ 2 h 86"/>
                <a:gd name="T62" fmla="*/ 16 w 84"/>
                <a:gd name="T63" fmla="*/ 0 h 86"/>
                <a:gd name="T64" fmla="*/ 22 w 84"/>
                <a:gd name="T65" fmla="*/ 2 h 86"/>
                <a:gd name="T66" fmla="*/ 30 w 84"/>
                <a:gd name="T67" fmla="*/ 4 h 86"/>
                <a:gd name="T68" fmla="*/ 36 w 84"/>
                <a:gd name="T69" fmla="*/ 4 h 86"/>
                <a:gd name="T70" fmla="*/ 44 w 84"/>
                <a:gd name="T71" fmla="*/ 6 h 86"/>
                <a:gd name="T72" fmla="*/ 50 w 84"/>
                <a:gd name="T73" fmla="*/ 4 h 86"/>
                <a:gd name="T74" fmla="*/ 68 w 84"/>
                <a:gd name="T75" fmla="*/ 16 h 86"/>
                <a:gd name="T76" fmla="*/ 68 w 84"/>
                <a:gd name="T77" fmla="*/ 16 h 8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84"/>
                <a:gd name="T118" fmla="*/ 0 h 86"/>
                <a:gd name="T119" fmla="*/ 84 w 84"/>
                <a:gd name="T120" fmla="*/ 86 h 8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84" h="86">
                  <a:moveTo>
                    <a:pt x="68" y="16"/>
                  </a:moveTo>
                  <a:lnTo>
                    <a:pt x="74" y="22"/>
                  </a:lnTo>
                  <a:lnTo>
                    <a:pt x="78" y="28"/>
                  </a:lnTo>
                  <a:lnTo>
                    <a:pt x="82" y="36"/>
                  </a:lnTo>
                  <a:lnTo>
                    <a:pt x="84" y="44"/>
                  </a:lnTo>
                  <a:lnTo>
                    <a:pt x="82" y="50"/>
                  </a:lnTo>
                  <a:lnTo>
                    <a:pt x="80" y="56"/>
                  </a:lnTo>
                  <a:lnTo>
                    <a:pt x="78" y="62"/>
                  </a:lnTo>
                  <a:lnTo>
                    <a:pt x="76" y="68"/>
                  </a:lnTo>
                  <a:lnTo>
                    <a:pt x="72" y="72"/>
                  </a:lnTo>
                  <a:lnTo>
                    <a:pt x="68" y="78"/>
                  </a:lnTo>
                  <a:lnTo>
                    <a:pt x="64" y="82"/>
                  </a:lnTo>
                  <a:lnTo>
                    <a:pt x="58" y="86"/>
                  </a:lnTo>
                  <a:lnTo>
                    <a:pt x="52" y="84"/>
                  </a:lnTo>
                  <a:lnTo>
                    <a:pt x="46" y="82"/>
                  </a:lnTo>
                  <a:lnTo>
                    <a:pt x="40" y="80"/>
                  </a:lnTo>
                  <a:lnTo>
                    <a:pt x="34" y="76"/>
                  </a:lnTo>
                  <a:lnTo>
                    <a:pt x="28" y="72"/>
                  </a:lnTo>
                  <a:lnTo>
                    <a:pt x="24" y="68"/>
                  </a:lnTo>
                  <a:lnTo>
                    <a:pt x="20" y="62"/>
                  </a:lnTo>
                  <a:lnTo>
                    <a:pt x="16" y="56"/>
                  </a:lnTo>
                  <a:lnTo>
                    <a:pt x="14" y="50"/>
                  </a:lnTo>
                  <a:lnTo>
                    <a:pt x="12" y="44"/>
                  </a:lnTo>
                  <a:lnTo>
                    <a:pt x="12" y="38"/>
                  </a:lnTo>
                  <a:lnTo>
                    <a:pt x="10" y="32"/>
                  </a:lnTo>
                  <a:lnTo>
                    <a:pt x="8" y="26"/>
                  </a:lnTo>
                  <a:lnTo>
                    <a:pt x="6" y="20"/>
                  </a:lnTo>
                  <a:lnTo>
                    <a:pt x="4" y="16"/>
                  </a:lnTo>
                  <a:lnTo>
                    <a:pt x="0" y="10"/>
                  </a:lnTo>
                  <a:lnTo>
                    <a:pt x="4" y="4"/>
                  </a:lnTo>
                  <a:lnTo>
                    <a:pt x="10" y="2"/>
                  </a:lnTo>
                  <a:lnTo>
                    <a:pt x="16" y="0"/>
                  </a:lnTo>
                  <a:lnTo>
                    <a:pt x="22" y="2"/>
                  </a:lnTo>
                  <a:lnTo>
                    <a:pt x="30" y="4"/>
                  </a:lnTo>
                  <a:lnTo>
                    <a:pt x="36" y="4"/>
                  </a:lnTo>
                  <a:lnTo>
                    <a:pt x="44" y="6"/>
                  </a:lnTo>
                  <a:lnTo>
                    <a:pt x="50" y="4"/>
                  </a:lnTo>
                  <a:lnTo>
                    <a:pt x="68" y="16"/>
                  </a:lnTo>
                  <a:close/>
                </a:path>
              </a:pathLst>
            </a:custGeom>
            <a:solidFill>
              <a:srgbClr val="7F0000"/>
            </a:solidFill>
            <a:ln w="9525">
              <a:noFill/>
              <a:round/>
              <a:headEnd/>
              <a:tailEnd/>
            </a:ln>
          </p:spPr>
          <p:txBody>
            <a:bodyPr>
              <a:prstTxWarp prst="textNoShape">
                <a:avLst/>
              </a:prstTxWarp>
            </a:bodyPr>
            <a:lstStyle/>
            <a:p>
              <a:endParaRPr lang="en-US"/>
            </a:p>
          </p:txBody>
        </p:sp>
        <p:sp>
          <p:nvSpPr>
            <p:cNvPr id="34832" name="Freeform 15"/>
            <p:cNvSpPr>
              <a:spLocks/>
            </p:cNvSpPr>
            <p:nvPr/>
          </p:nvSpPr>
          <p:spPr bwMode="auto">
            <a:xfrm>
              <a:off x="1629" y="2500"/>
              <a:ext cx="26" cy="34"/>
            </a:xfrm>
            <a:custGeom>
              <a:avLst/>
              <a:gdLst>
                <a:gd name="T0" fmla="*/ 26 w 26"/>
                <a:gd name="T1" fmla="*/ 32 h 34"/>
                <a:gd name="T2" fmla="*/ 24 w 26"/>
                <a:gd name="T3" fmla="*/ 34 h 34"/>
                <a:gd name="T4" fmla="*/ 22 w 26"/>
                <a:gd name="T5" fmla="*/ 34 h 34"/>
                <a:gd name="T6" fmla="*/ 18 w 26"/>
                <a:gd name="T7" fmla="*/ 34 h 34"/>
                <a:gd name="T8" fmla="*/ 16 w 26"/>
                <a:gd name="T9" fmla="*/ 34 h 34"/>
                <a:gd name="T10" fmla="*/ 14 w 26"/>
                <a:gd name="T11" fmla="*/ 34 h 34"/>
                <a:gd name="T12" fmla="*/ 10 w 26"/>
                <a:gd name="T13" fmla="*/ 34 h 34"/>
                <a:gd name="T14" fmla="*/ 8 w 26"/>
                <a:gd name="T15" fmla="*/ 32 h 34"/>
                <a:gd name="T16" fmla="*/ 6 w 26"/>
                <a:gd name="T17" fmla="*/ 32 h 34"/>
                <a:gd name="T18" fmla="*/ 2 w 26"/>
                <a:gd name="T19" fmla="*/ 26 h 34"/>
                <a:gd name="T20" fmla="*/ 2 w 26"/>
                <a:gd name="T21" fmla="*/ 18 h 34"/>
                <a:gd name="T22" fmla="*/ 0 w 26"/>
                <a:gd name="T23" fmla="*/ 10 h 34"/>
                <a:gd name="T24" fmla="*/ 0 w 26"/>
                <a:gd name="T25" fmla="*/ 4 h 34"/>
                <a:gd name="T26" fmla="*/ 2 w 26"/>
                <a:gd name="T27" fmla="*/ 2 h 34"/>
                <a:gd name="T28" fmla="*/ 6 w 26"/>
                <a:gd name="T29" fmla="*/ 0 h 34"/>
                <a:gd name="T30" fmla="*/ 10 w 26"/>
                <a:gd name="T31" fmla="*/ 0 h 34"/>
                <a:gd name="T32" fmla="*/ 14 w 26"/>
                <a:gd name="T33" fmla="*/ 0 h 34"/>
                <a:gd name="T34" fmla="*/ 18 w 26"/>
                <a:gd name="T35" fmla="*/ 6 h 34"/>
                <a:gd name="T36" fmla="*/ 22 w 26"/>
                <a:gd name="T37" fmla="*/ 14 h 34"/>
                <a:gd name="T38" fmla="*/ 24 w 26"/>
                <a:gd name="T39" fmla="*/ 22 h 34"/>
                <a:gd name="T40" fmla="*/ 26 w 26"/>
                <a:gd name="T41" fmla="*/ 32 h 34"/>
                <a:gd name="T42" fmla="*/ 26 w 26"/>
                <a:gd name="T43" fmla="*/ 32 h 3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6"/>
                <a:gd name="T67" fmla="*/ 0 h 34"/>
                <a:gd name="T68" fmla="*/ 26 w 26"/>
                <a:gd name="T69" fmla="*/ 34 h 34"/>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6" h="34">
                  <a:moveTo>
                    <a:pt x="26" y="32"/>
                  </a:moveTo>
                  <a:lnTo>
                    <a:pt x="24" y="34"/>
                  </a:lnTo>
                  <a:lnTo>
                    <a:pt x="22" y="34"/>
                  </a:lnTo>
                  <a:lnTo>
                    <a:pt x="18" y="34"/>
                  </a:lnTo>
                  <a:lnTo>
                    <a:pt x="16" y="34"/>
                  </a:lnTo>
                  <a:lnTo>
                    <a:pt x="14" y="34"/>
                  </a:lnTo>
                  <a:lnTo>
                    <a:pt x="10" y="34"/>
                  </a:lnTo>
                  <a:lnTo>
                    <a:pt x="8" y="32"/>
                  </a:lnTo>
                  <a:lnTo>
                    <a:pt x="6" y="32"/>
                  </a:lnTo>
                  <a:lnTo>
                    <a:pt x="2" y="26"/>
                  </a:lnTo>
                  <a:lnTo>
                    <a:pt x="2" y="18"/>
                  </a:lnTo>
                  <a:lnTo>
                    <a:pt x="0" y="10"/>
                  </a:lnTo>
                  <a:lnTo>
                    <a:pt x="0" y="4"/>
                  </a:lnTo>
                  <a:lnTo>
                    <a:pt x="2" y="2"/>
                  </a:lnTo>
                  <a:lnTo>
                    <a:pt x="6" y="0"/>
                  </a:lnTo>
                  <a:lnTo>
                    <a:pt x="10" y="0"/>
                  </a:lnTo>
                  <a:lnTo>
                    <a:pt x="14" y="0"/>
                  </a:lnTo>
                  <a:lnTo>
                    <a:pt x="18" y="6"/>
                  </a:lnTo>
                  <a:lnTo>
                    <a:pt x="22" y="14"/>
                  </a:lnTo>
                  <a:lnTo>
                    <a:pt x="24" y="22"/>
                  </a:lnTo>
                  <a:lnTo>
                    <a:pt x="26" y="32"/>
                  </a:lnTo>
                  <a:close/>
                </a:path>
              </a:pathLst>
            </a:custGeom>
            <a:solidFill>
              <a:srgbClr val="FF7F7F"/>
            </a:solidFill>
            <a:ln w="9525">
              <a:noFill/>
              <a:round/>
              <a:headEnd/>
              <a:tailEnd/>
            </a:ln>
          </p:spPr>
          <p:txBody>
            <a:bodyPr>
              <a:prstTxWarp prst="textNoShape">
                <a:avLst/>
              </a:prstTxWarp>
            </a:bodyPr>
            <a:lstStyle/>
            <a:p>
              <a:endParaRPr lang="en-US"/>
            </a:p>
          </p:txBody>
        </p:sp>
        <p:sp>
          <p:nvSpPr>
            <p:cNvPr id="34833" name="Freeform 16"/>
            <p:cNvSpPr>
              <a:spLocks/>
            </p:cNvSpPr>
            <p:nvPr/>
          </p:nvSpPr>
          <p:spPr bwMode="auto">
            <a:xfrm>
              <a:off x="1685" y="3020"/>
              <a:ext cx="100" cy="122"/>
            </a:xfrm>
            <a:custGeom>
              <a:avLst/>
              <a:gdLst>
                <a:gd name="T0" fmla="*/ 82 w 100"/>
                <a:gd name="T1" fmla="*/ 34 h 122"/>
                <a:gd name="T2" fmla="*/ 72 w 100"/>
                <a:gd name="T3" fmla="*/ 46 h 122"/>
                <a:gd name="T4" fmla="*/ 64 w 100"/>
                <a:gd name="T5" fmla="*/ 58 h 122"/>
                <a:gd name="T6" fmla="*/ 54 w 100"/>
                <a:gd name="T7" fmla="*/ 70 h 122"/>
                <a:gd name="T8" fmla="*/ 44 w 100"/>
                <a:gd name="T9" fmla="*/ 82 h 122"/>
                <a:gd name="T10" fmla="*/ 34 w 100"/>
                <a:gd name="T11" fmla="*/ 92 h 122"/>
                <a:gd name="T12" fmla="*/ 22 w 100"/>
                <a:gd name="T13" fmla="*/ 102 h 122"/>
                <a:gd name="T14" fmla="*/ 12 w 100"/>
                <a:gd name="T15" fmla="*/ 112 h 122"/>
                <a:gd name="T16" fmla="*/ 0 w 100"/>
                <a:gd name="T17" fmla="*/ 122 h 122"/>
                <a:gd name="T18" fmla="*/ 6 w 100"/>
                <a:gd name="T19" fmla="*/ 114 h 122"/>
                <a:gd name="T20" fmla="*/ 12 w 100"/>
                <a:gd name="T21" fmla="*/ 108 h 122"/>
                <a:gd name="T22" fmla="*/ 20 w 100"/>
                <a:gd name="T23" fmla="*/ 100 h 122"/>
                <a:gd name="T24" fmla="*/ 26 w 100"/>
                <a:gd name="T25" fmla="*/ 92 h 122"/>
                <a:gd name="T26" fmla="*/ 32 w 100"/>
                <a:gd name="T27" fmla="*/ 84 h 122"/>
                <a:gd name="T28" fmla="*/ 40 w 100"/>
                <a:gd name="T29" fmla="*/ 78 h 122"/>
                <a:gd name="T30" fmla="*/ 46 w 100"/>
                <a:gd name="T31" fmla="*/ 70 h 122"/>
                <a:gd name="T32" fmla="*/ 52 w 100"/>
                <a:gd name="T33" fmla="*/ 62 h 122"/>
                <a:gd name="T34" fmla="*/ 58 w 100"/>
                <a:gd name="T35" fmla="*/ 54 h 122"/>
                <a:gd name="T36" fmla="*/ 64 w 100"/>
                <a:gd name="T37" fmla="*/ 46 h 122"/>
                <a:gd name="T38" fmla="*/ 70 w 100"/>
                <a:gd name="T39" fmla="*/ 40 h 122"/>
                <a:gd name="T40" fmla="*/ 76 w 100"/>
                <a:gd name="T41" fmla="*/ 32 h 122"/>
                <a:gd name="T42" fmla="*/ 82 w 100"/>
                <a:gd name="T43" fmla="*/ 24 h 122"/>
                <a:gd name="T44" fmla="*/ 88 w 100"/>
                <a:gd name="T45" fmla="*/ 16 h 122"/>
                <a:gd name="T46" fmla="*/ 94 w 100"/>
                <a:gd name="T47" fmla="*/ 8 h 122"/>
                <a:gd name="T48" fmla="*/ 100 w 100"/>
                <a:gd name="T49" fmla="*/ 0 h 122"/>
                <a:gd name="T50" fmla="*/ 98 w 100"/>
                <a:gd name="T51" fmla="*/ 4 h 122"/>
                <a:gd name="T52" fmla="*/ 96 w 100"/>
                <a:gd name="T53" fmla="*/ 10 h 122"/>
                <a:gd name="T54" fmla="*/ 94 w 100"/>
                <a:gd name="T55" fmla="*/ 14 h 122"/>
                <a:gd name="T56" fmla="*/ 92 w 100"/>
                <a:gd name="T57" fmla="*/ 18 h 122"/>
                <a:gd name="T58" fmla="*/ 90 w 100"/>
                <a:gd name="T59" fmla="*/ 22 h 122"/>
                <a:gd name="T60" fmla="*/ 88 w 100"/>
                <a:gd name="T61" fmla="*/ 26 h 122"/>
                <a:gd name="T62" fmla="*/ 84 w 100"/>
                <a:gd name="T63" fmla="*/ 30 h 122"/>
                <a:gd name="T64" fmla="*/ 82 w 100"/>
                <a:gd name="T65" fmla="*/ 34 h 122"/>
                <a:gd name="T66" fmla="*/ 82 w 100"/>
                <a:gd name="T67" fmla="*/ 34 h 122"/>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00"/>
                <a:gd name="T103" fmla="*/ 0 h 122"/>
                <a:gd name="T104" fmla="*/ 100 w 100"/>
                <a:gd name="T105" fmla="*/ 122 h 122"/>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00" h="122">
                  <a:moveTo>
                    <a:pt x="82" y="34"/>
                  </a:moveTo>
                  <a:lnTo>
                    <a:pt x="72" y="46"/>
                  </a:lnTo>
                  <a:lnTo>
                    <a:pt x="64" y="58"/>
                  </a:lnTo>
                  <a:lnTo>
                    <a:pt x="54" y="70"/>
                  </a:lnTo>
                  <a:lnTo>
                    <a:pt x="44" y="82"/>
                  </a:lnTo>
                  <a:lnTo>
                    <a:pt x="34" y="92"/>
                  </a:lnTo>
                  <a:lnTo>
                    <a:pt x="22" y="102"/>
                  </a:lnTo>
                  <a:lnTo>
                    <a:pt x="12" y="112"/>
                  </a:lnTo>
                  <a:lnTo>
                    <a:pt x="0" y="122"/>
                  </a:lnTo>
                  <a:lnTo>
                    <a:pt x="6" y="114"/>
                  </a:lnTo>
                  <a:lnTo>
                    <a:pt x="12" y="108"/>
                  </a:lnTo>
                  <a:lnTo>
                    <a:pt x="20" y="100"/>
                  </a:lnTo>
                  <a:lnTo>
                    <a:pt x="26" y="92"/>
                  </a:lnTo>
                  <a:lnTo>
                    <a:pt x="32" y="84"/>
                  </a:lnTo>
                  <a:lnTo>
                    <a:pt x="40" y="78"/>
                  </a:lnTo>
                  <a:lnTo>
                    <a:pt x="46" y="70"/>
                  </a:lnTo>
                  <a:lnTo>
                    <a:pt x="52" y="62"/>
                  </a:lnTo>
                  <a:lnTo>
                    <a:pt x="58" y="54"/>
                  </a:lnTo>
                  <a:lnTo>
                    <a:pt x="64" y="46"/>
                  </a:lnTo>
                  <a:lnTo>
                    <a:pt x="70" y="40"/>
                  </a:lnTo>
                  <a:lnTo>
                    <a:pt x="76" y="32"/>
                  </a:lnTo>
                  <a:lnTo>
                    <a:pt x="82" y="24"/>
                  </a:lnTo>
                  <a:lnTo>
                    <a:pt x="88" y="16"/>
                  </a:lnTo>
                  <a:lnTo>
                    <a:pt x="94" y="8"/>
                  </a:lnTo>
                  <a:lnTo>
                    <a:pt x="100" y="0"/>
                  </a:lnTo>
                  <a:lnTo>
                    <a:pt x="98" y="4"/>
                  </a:lnTo>
                  <a:lnTo>
                    <a:pt x="96" y="10"/>
                  </a:lnTo>
                  <a:lnTo>
                    <a:pt x="94" y="14"/>
                  </a:lnTo>
                  <a:lnTo>
                    <a:pt x="92" y="18"/>
                  </a:lnTo>
                  <a:lnTo>
                    <a:pt x="90" y="22"/>
                  </a:lnTo>
                  <a:lnTo>
                    <a:pt x="88" y="26"/>
                  </a:lnTo>
                  <a:lnTo>
                    <a:pt x="84" y="30"/>
                  </a:lnTo>
                  <a:lnTo>
                    <a:pt x="82" y="34"/>
                  </a:lnTo>
                  <a:close/>
                </a:path>
              </a:pathLst>
            </a:custGeom>
            <a:solidFill>
              <a:srgbClr val="000000"/>
            </a:solidFill>
            <a:ln w="9525">
              <a:noFill/>
              <a:round/>
              <a:headEnd/>
              <a:tailEnd/>
            </a:ln>
          </p:spPr>
          <p:txBody>
            <a:bodyPr>
              <a:prstTxWarp prst="textNoShape">
                <a:avLst/>
              </a:prstTxWarp>
            </a:bodyPr>
            <a:lstStyle/>
            <a:p>
              <a:endParaRPr lang="en-US"/>
            </a:p>
          </p:txBody>
        </p:sp>
        <p:sp>
          <p:nvSpPr>
            <p:cNvPr id="34834" name="Freeform 17"/>
            <p:cNvSpPr>
              <a:spLocks/>
            </p:cNvSpPr>
            <p:nvPr/>
          </p:nvSpPr>
          <p:spPr bwMode="auto">
            <a:xfrm>
              <a:off x="1427" y="3052"/>
              <a:ext cx="242" cy="202"/>
            </a:xfrm>
            <a:custGeom>
              <a:avLst/>
              <a:gdLst>
                <a:gd name="T0" fmla="*/ 236 w 242"/>
                <a:gd name="T1" fmla="*/ 48 h 202"/>
                <a:gd name="T2" fmla="*/ 230 w 242"/>
                <a:gd name="T3" fmla="*/ 38 h 202"/>
                <a:gd name="T4" fmla="*/ 236 w 242"/>
                <a:gd name="T5" fmla="*/ 20 h 202"/>
                <a:gd name="T6" fmla="*/ 232 w 242"/>
                <a:gd name="T7" fmla="*/ 0 h 202"/>
                <a:gd name="T8" fmla="*/ 206 w 242"/>
                <a:gd name="T9" fmla="*/ 18 h 202"/>
                <a:gd name="T10" fmla="*/ 178 w 242"/>
                <a:gd name="T11" fmla="*/ 32 h 202"/>
                <a:gd name="T12" fmla="*/ 150 w 242"/>
                <a:gd name="T13" fmla="*/ 44 h 202"/>
                <a:gd name="T14" fmla="*/ 122 w 242"/>
                <a:gd name="T15" fmla="*/ 54 h 202"/>
                <a:gd name="T16" fmla="*/ 92 w 242"/>
                <a:gd name="T17" fmla="*/ 62 h 202"/>
                <a:gd name="T18" fmla="*/ 68 w 242"/>
                <a:gd name="T19" fmla="*/ 68 h 202"/>
                <a:gd name="T20" fmla="*/ 50 w 242"/>
                <a:gd name="T21" fmla="*/ 74 h 202"/>
                <a:gd name="T22" fmla="*/ 30 w 242"/>
                <a:gd name="T23" fmla="*/ 74 h 202"/>
                <a:gd name="T24" fmla="*/ 34 w 242"/>
                <a:gd name="T25" fmla="*/ 94 h 202"/>
                <a:gd name="T26" fmla="*/ 30 w 242"/>
                <a:gd name="T27" fmla="*/ 116 h 202"/>
                <a:gd name="T28" fmla="*/ 20 w 242"/>
                <a:gd name="T29" fmla="*/ 140 h 202"/>
                <a:gd name="T30" fmla="*/ 12 w 242"/>
                <a:gd name="T31" fmla="*/ 162 h 202"/>
                <a:gd name="T32" fmla="*/ 24 w 242"/>
                <a:gd name="T33" fmla="*/ 152 h 202"/>
                <a:gd name="T34" fmla="*/ 28 w 242"/>
                <a:gd name="T35" fmla="*/ 158 h 202"/>
                <a:gd name="T36" fmla="*/ 20 w 242"/>
                <a:gd name="T37" fmla="*/ 164 h 202"/>
                <a:gd name="T38" fmla="*/ 12 w 242"/>
                <a:gd name="T39" fmla="*/ 174 h 202"/>
                <a:gd name="T40" fmla="*/ 2 w 242"/>
                <a:gd name="T41" fmla="*/ 184 h 202"/>
                <a:gd name="T42" fmla="*/ 4 w 242"/>
                <a:gd name="T43" fmla="*/ 188 h 202"/>
                <a:gd name="T44" fmla="*/ 16 w 242"/>
                <a:gd name="T45" fmla="*/ 176 h 202"/>
                <a:gd name="T46" fmla="*/ 30 w 242"/>
                <a:gd name="T47" fmla="*/ 168 h 202"/>
                <a:gd name="T48" fmla="*/ 38 w 242"/>
                <a:gd name="T49" fmla="*/ 170 h 202"/>
                <a:gd name="T50" fmla="*/ 38 w 242"/>
                <a:gd name="T51" fmla="*/ 174 h 202"/>
                <a:gd name="T52" fmla="*/ 30 w 242"/>
                <a:gd name="T53" fmla="*/ 176 h 202"/>
                <a:gd name="T54" fmla="*/ 18 w 242"/>
                <a:gd name="T55" fmla="*/ 190 h 202"/>
                <a:gd name="T56" fmla="*/ 52 w 242"/>
                <a:gd name="T57" fmla="*/ 184 h 202"/>
                <a:gd name="T58" fmla="*/ 50 w 242"/>
                <a:gd name="T59" fmla="*/ 188 h 202"/>
                <a:gd name="T60" fmla="*/ 40 w 242"/>
                <a:gd name="T61" fmla="*/ 192 h 202"/>
                <a:gd name="T62" fmla="*/ 30 w 242"/>
                <a:gd name="T63" fmla="*/ 196 h 202"/>
                <a:gd name="T64" fmla="*/ 20 w 242"/>
                <a:gd name="T65" fmla="*/ 202 h 202"/>
                <a:gd name="T66" fmla="*/ 36 w 242"/>
                <a:gd name="T67" fmla="*/ 196 h 202"/>
                <a:gd name="T68" fmla="*/ 50 w 242"/>
                <a:gd name="T69" fmla="*/ 192 h 202"/>
                <a:gd name="T70" fmla="*/ 64 w 242"/>
                <a:gd name="T71" fmla="*/ 186 h 202"/>
                <a:gd name="T72" fmla="*/ 72 w 242"/>
                <a:gd name="T73" fmla="*/ 190 h 202"/>
                <a:gd name="T74" fmla="*/ 96 w 242"/>
                <a:gd name="T75" fmla="*/ 182 h 202"/>
                <a:gd name="T76" fmla="*/ 104 w 242"/>
                <a:gd name="T77" fmla="*/ 184 h 202"/>
                <a:gd name="T78" fmla="*/ 108 w 242"/>
                <a:gd name="T79" fmla="*/ 188 h 202"/>
                <a:gd name="T80" fmla="*/ 114 w 242"/>
                <a:gd name="T81" fmla="*/ 190 h 202"/>
                <a:gd name="T82" fmla="*/ 128 w 242"/>
                <a:gd name="T83" fmla="*/ 184 h 202"/>
                <a:gd name="T84" fmla="*/ 152 w 242"/>
                <a:gd name="T85" fmla="*/ 172 h 202"/>
                <a:gd name="T86" fmla="*/ 176 w 242"/>
                <a:gd name="T87" fmla="*/ 160 h 202"/>
                <a:gd name="T88" fmla="*/ 196 w 242"/>
                <a:gd name="T89" fmla="*/ 146 h 202"/>
                <a:gd name="T90" fmla="*/ 214 w 242"/>
                <a:gd name="T91" fmla="*/ 126 h 202"/>
                <a:gd name="T92" fmla="*/ 228 w 242"/>
                <a:gd name="T93" fmla="*/ 104 h 202"/>
                <a:gd name="T94" fmla="*/ 232 w 242"/>
                <a:gd name="T95" fmla="*/ 92 h 202"/>
                <a:gd name="T96" fmla="*/ 212 w 242"/>
                <a:gd name="T97" fmla="*/ 102 h 202"/>
                <a:gd name="T98" fmla="*/ 224 w 242"/>
                <a:gd name="T99" fmla="*/ 90 h 202"/>
                <a:gd name="T100" fmla="*/ 224 w 242"/>
                <a:gd name="T101" fmla="*/ 82 h 202"/>
                <a:gd name="T102" fmla="*/ 232 w 242"/>
                <a:gd name="T103" fmla="*/ 62 h 202"/>
                <a:gd name="T104" fmla="*/ 240 w 242"/>
                <a:gd name="T105" fmla="*/ 40 h 20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42"/>
                <a:gd name="T160" fmla="*/ 0 h 202"/>
                <a:gd name="T161" fmla="*/ 242 w 242"/>
                <a:gd name="T162" fmla="*/ 202 h 202"/>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42" h="202">
                  <a:moveTo>
                    <a:pt x="240" y="38"/>
                  </a:moveTo>
                  <a:lnTo>
                    <a:pt x="238" y="42"/>
                  </a:lnTo>
                  <a:lnTo>
                    <a:pt x="236" y="48"/>
                  </a:lnTo>
                  <a:lnTo>
                    <a:pt x="232" y="52"/>
                  </a:lnTo>
                  <a:lnTo>
                    <a:pt x="228" y="46"/>
                  </a:lnTo>
                  <a:lnTo>
                    <a:pt x="230" y="38"/>
                  </a:lnTo>
                  <a:lnTo>
                    <a:pt x="232" y="32"/>
                  </a:lnTo>
                  <a:lnTo>
                    <a:pt x="236" y="26"/>
                  </a:lnTo>
                  <a:lnTo>
                    <a:pt x="236" y="20"/>
                  </a:lnTo>
                  <a:lnTo>
                    <a:pt x="236" y="14"/>
                  </a:lnTo>
                  <a:lnTo>
                    <a:pt x="236" y="6"/>
                  </a:lnTo>
                  <a:lnTo>
                    <a:pt x="232" y="0"/>
                  </a:lnTo>
                  <a:lnTo>
                    <a:pt x="224" y="6"/>
                  </a:lnTo>
                  <a:lnTo>
                    <a:pt x="216" y="12"/>
                  </a:lnTo>
                  <a:lnTo>
                    <a:pt x="206" y="18"/>
                  </a:lnTo>
                  <a:lnTo>
                    <a:pt x="198" y="22"/>
                  </a:lnTo>
                  <a:lnTo>
                    <a:pt x="188" y="26"/>
                  </a:lnTo>
                  <a:lnTo>
                    <a:pt x="178" y="32"/>
                  </a:lnTo>
                  <a:lnTo>
                    <a:pt x="170" y="36"/>
                  </a:lnTo>
                  <a:lnTo>
                    <a:pt x="160" y="40"/>
                  </a:lnTo>
                  <a:lnTo>
                    <a:pt x="150" y="44"/>
                  </a:lnTo>
                  <a:lnTo>
                    <a:pt x="140" y="46"/>
                  </a:lnTo>
                  <a:lnTo>
                    <a:pt x="130" y="50"/>
                  </a:lnTo>
                  <a:lnTo>
                    <a:pt x="122" y="54"/>
                  </a:lnTo>
                  <a:lnTo>
                    <a:pt x="110" y="56"/>
                  </a:lnTo>
                  <a:lnTo>
                    <a:pt x="100" y="60"/>
                  </a:lnTo>
                  <a:lnTo>
                    <a:pt x="92" y="62"/>
                  </a:lnTo>
                  <a:lnTo>
                    <a:pt x="80" y="66"/>
                  </a:lnTo>
                  <a:lnTo>
                    <a:pt x="74" y="66"/>
                  </a:lnTo>
                  <a:lnTo>
                    <a:pt x="68" y="68"/>
                  </a:lnTo>
                  <a:lnTo>
                    <a:pt x="62" y="70"/>
                  </a:lnTo>
                  <a:lnTo>
                    <a:pt x="56" y="72"/>
                  </a:lnTo>
                  <a:lnTo>
                    <a:pt x="50" y="74"/>
                  </a:lnTo>
                  <a:lnTo>
                    <a:pt x="44" y="74"/>
                  </a:lnTo>
                  <a:lnTo>
                    <a:pt x="36" y="74"/>
                  </a:lnTo>
                  <a:lnTo>
                    <a:pt x="30" y="74"/>
                  </a:lnTo>
                  <a:lnTo>
                    <a:pt x="30" y="80"/>
                  </a:lnTo>
                  <a:lnTo>
                    <a:pt x="32" y="88"/>
                  </a:lnTo>
                  <a:lnTo>
                    <a:pt x="34" y="94"/>
                  </a:lnTo>
                  <a:lnTo>
                    <a:pt x="36" y="102"/>
                  </a:lnTo>
                  <a:lnTo>
                    <a:pt x="34" y="110"/>
                  </a:lnTo>
                  <a:lnTo>
                    <a:pt x="30" y="116"/>
                  </a:lnTo>
                  <a:lnTo>
                    <a:pt x="26" y="124"/>
                  </a:lnTo>
                  <a:lnTo>
                    <a:pt x="24" y="132"/>
                  </a:lnTo>
                  <a:lnTo>
                    <a:pt x="20" y="140"/>
                  </a:lnTo>
                  <a:lnTo>
                    <a:pt x="18" y="148"/>
                  </a:lnTo>
                  <a:lnTo>
                    <a:pt x="16" y="156"/>
                  </a:lnTo>
                  <a:lnTo>
                    <a:pt x="12" y="162"/>
                  </a:lnTo>
                  <a:lnTo>
                    <a:pt x="20" y="152"/>
                  </a:lnTo>
                  <a:lnTo>
                    <a:pt x="24" y="152"/>
                  </a:lnTo>
                  <a:lnTo>
                    <a:pt x="28" y="154"/>
                  </a:lnTo>
                  <a:lnTo>
                    <a:pt x="28" y="156"/>
                  </a:lnTo>
                  <a:lnTo>
                    <a:pt x="28" y="158"/>
                  </a:lnTo>
                  <a:lnTo>
                    <a:pt x="24" y="160"/>
                  </a:lnTo>
                  <a:lnTo>
                    <a:pt x="22" y="162"/>
                  </a:lnTo>
                  <a:lnTo>
                    <a:pt x="20" y="164"/>
                  </a:lnTo>
                  <a:lnTo>
                    <a:pt x="16" y="166"/>
                  </a:lnTo>
                  <a:lnTo>
                    <a:pt x="14" y="170"/>
                  </a:lnTo>
                  <a:lnTo>
                    <a:pt x="12" y="174"/>
                  </a:lnTo>
                  <a:lnTo>
                    <a:pt x="8" y="176"/>
                  </a:lnTo>
                  <a:lnTo>
                    <a:pt x="6" y="180"/>
                  </a:lnTo>
                  <a:lnTo>
                    <a:pt x="2" y="184"/>
                  </a:lnTo>
                  <a:lnTo>
                    <a:pt x="2" y="188"/>
                  </a:lnTo>
                  <a:lnTo>
                    <a:pt x="0" y="190"/>
                  </a:lnTo>
                  <a:lnTo>
                    <a:pt x="4" y="188"/>
                  </a:lnTo>
                  <a:lnTo>
                    <a:pt x="8" y="184"/>
                  </a:lnTo>
                  <a:lnTo>
                    <a:pt x="12" y="180"/>
                  </a:lnTo>
                  <a:lnTo>
                    <a:pt x="16" y="176"/>
                  </a:lnTo>
                  <a:lnTo>
                    <a:pt x="20" y="174"/>
                  </a:lnTo>
                  <a:lnTo>
                    <a:pt x="26" y="170"/>
                  </a:lnTo>
                  <a:lnTo>
                    <a:pt x="30" y="168"/>
                  </a:lnTo>
                  <a:lnTo>
                    <a:pt x="36" y="168"/>
                  </a:lnTo>
                  <a:lnTo>
                    <a:pt x="38" y="170"/>
                  </a:lnTo>
                  <a:lnTo>
                    <a:pt x="38" y="172"/>
                  </a:lnTo>
                  <a:lnTo>
                    <a:pt x="38" y="174"/>
                  </a:lnTo>
                  <a:lnTo>
                    <a:pt x="36" y="176"/>
                  </a:lnTo>
                  <a:lnTo>
                    <a:pt x="32" y="176"/>
                  </a:lnTo>
                  <a:lnTo>
                    <a:pt x="30" y="176"/>
                  </a:lnTo>
                  <a:lnTo>
                    <a:pt x="26" y="180"/>
                  </a:lnTo>
                  <a:lnTo>
                    <a:pt x="20" y="184"/>
                  </a:lnTo>
                  <a:lnTo>
                    <a:pt x="18" y="190"/>
                  </a:lnTo>
                  <a:lnTo>
                    <a:pt x="16" y="196"/>
                  </a:lnTo>
                  <a:lnTo>
                    <a:pt x="48" y="180"/>
                  </a:lnTo>
                  <a:lnTo>
                    <a:pt x="52" y="184"/>
                  </a:lnTo>
                  <a:lnTo>
                    <a:pt x="52" y="186"/>
                  </a:lnTo>
                  <a:lnTo>
                    <a:pt x="50" y="186"/>
                  </a:lnTo>
                  <a:lnTo>
                    <a:pt x="50" y="188"/>
                  </a:lnTo>
                  <a:lnTo>
                    <a:pt x="48" y="190"/>
                  </a:lnTo>
                  <a:lnTo>
                    <a:pt x="44" y="190"/>
                  </a:lnTo>
                  <a:lnTo>
                    <a:pt x="40" y="192"/>
                  </a:lnTo>
                  <a:lnTo>
                    <a:pt x="36" y="194"/>
                  </a:lnTo>
                  <a:lnTo>
                    <a:pt x="32" y="194"/>
                  </a:lnTo>
                  <a:lnTo>
                    <a:pt x="30" y="196"/>
                  </a:lnTo>
                  <a:lnTo>
                    <a:pt x="26" y="198"/>
                  </a:lnTo>
                  <a:lnTo>
                    <a:pt x="22" y="200"/>
                  </a:lnTo>
                  <a:lnTo>
                    <a:pt x="20" y="202"/>
                  </a:lnTo>
                  <a:lnTo>
                    <a:pt x="24" y="200"/>
                  </a:lnTo>
                  <a:lnTo>
                    <a:pt x="30" y="198"/>
                  </a:lnTo>
                  <a:lnTo>
                    <a:pt x="36" y="196"/>
                  </a:lnTo>
                  <a:lnTo>
                    <a:pt x="40" y="194"/>
                  </a:lnTo>
                  <a:lnTo>
                    <a:pt x="46" y="194"/>
                  </a:lnTo>
                  <a:lnTo>
                    <a:pt x="50" y="192"/>
                  </a:lnTo>
                  <a:lnTo>
                    <a:pt x="56" y="190"/>
                  </a:lnTo>
                  <a:lnTo>
                    <a:pt x="60" y="186"/>
                  </a:lnTo>
                  <a:lnTo>
                    <a:pt x="64" y="186"/>
                  </a:lnTo>
                  <a:lnTo>
                    <a:pt x="68" y="186"/>
                  </a:lnTo>
                  <a:lnTo>
                    <a:pt x="70" y="186"/>
                  </a:lnTo>
                  <a:lnTo>
                    <a:pt x="72" y="190"/>
                  </a:lnTo>
                  <a:lnTo>
                    <a:pt x="92" y="180"/>
                  </a:lnTo>
                  <a:lnTo>
                    <a:pt x="94" y="180"/>
                  </a:lnTo>
                  <a:lnTo>
                    <a:pt x="96" y="182"/>
                  </a:lnTo>
                  <a:lnTo>
                    <a:pt x="96" y="184"/>
                  </a:lnTo>
                  <a:lnTo>
                    <a:pt x="104" y="184"/>
                  </a:lnTo>
                  <a:lnTo>
                    <a:pt x="106" y="184"/>
                  </a:lnTo>
                  <a:lnTo>
                    <a:pt x="106" y="186"/>
                  </a:lnTo>
                  <a:lnTo>
                    <a:pt x="108" y="188"/>
                  </a:lnTo>
                  <a:lnTo>
                    <a:pt x="106" y="190"/>
                  </a:lnTo>
                  <a:lnTo>
                    <a:pt x="110" y="190"/>
                  </a:lnTo>
                  <a:lnTo>
                    <a:pt x="114" y="190"/>
                  </a:lnTo>
                  <a:lnTo>
                    <a:pt x="118" y="188"/>
                  </a:lnTo>
                  <a:lnTo>
                    <a:pt x="120" y="186"/>
                  </a:lnTo>
                  <a:lnTo>
                    <a:pt x="128" y="184"/>
                  </a:lnTo>
                  <a:lnTo>
                    <a:pt x="136" y="180"/>
                  </a:lnTo>
                  <a:lnTo>
                    <a:pt x="144" y="176"/>
                  </a:lnTo>
                  <a:lnTo>
                    <a:pt x="152" y="172"/>
                  </a:lnTo>
                  <a:lnTo>
                    <a:pt x="160" y="168"/>
                  </a:lnTo>
                  <a:lnTo>
                    <a:pt x="168" y="164"/>
                  </a:lnTo>
                  <a:lnTo>
                    <a:pt x="176" y="160"/>
                  </a:lnTo>
                  <a:lnTo>
                    <a:pt x="182" y="156"/>
                  </a:lnTo>
                  <a:lnTo>
                    <a:pt x="190" y="150"/>
                  </a:lnTo>
                  <a:lnTo>
                    <a:pt x="196" y="146"/>
                  </a:lnTo>
                  <a:lnTo>
                    <a:pt x="204" y="140"/>
                  </a:lnTo>
                  <a:lnTo>
                    <a:pt x="210" y="134"/>
                  </a:lnTo>
                  <a:lnTo>
                    <a:pt x="214" y="126"/>
                  </a:lnTo>
                  <a:lnTo>
                    <a:pt x="220" y="120"/>
                  </a:lnTo>
                  <a:lnTo>
                    <a:pt x="224" y="112"/>
                  </a:lnTo>
                  <a:lnTo>
                    <a:pt x="228" y="104"/>
                  </a:lnTo>
                  <a:lnTo>
                    <a:pt x="228" y="100"/>
                  </a:lnTo>
                  <a:lnTo>
                    <a:pt x="230" y="96"/>
                  </a:lnTo>
                  <a:lnTo>
                    <a:pt x="232" y="92"/>
                  </a:lnTo>
                  <a:lnTo>
                    <a:pt x="232" y="90"/>
                  </a:lnTo>
                  <a:lnTo>
                    <a:pt x="214" y="108"/>
                  </a:lnTo>
                  <a:lnTo>
                    <a:pt x="212" y="102"/>
                  </a:lnTo>
                  <a:lnTo>
                    <a:pt x="216" y="98"/>
                  </a:lnTo>
                  <a:lnTo>
                    <a:pt x="220" y="92"/>
                  </a:lnTo>
                  <a:lnTo>
                    <a:pt x="224" y="90"/>
                  </a:lnTo>
                  <a:lnTo>
                    <a:pt x="222" y="90"/>
                  </a:lnTo>
                  <a:lnTo>
                    <a:pt x="220" y="88"/>
                  </a:lnTo>
                  <a:lnTo>
                    <a:pt x="224" y="82"/>
                  </a:lnTo>
                  <a:lnTo>
                    <a:pt x="226" y="74"/>
                  </a:lnTo>
                  <a:lnTo>
                    <a:pt x="228" y="68"/>
                  </a:lnTo>
                  <a:lnTo>
                    <a:pt x="232" y="62"/>
                  </a:lnTo>
                  <a:lnTo>
                    <a:pt x="236" y="54"/>
                  </a:lnTo>
                  <a:lnTo>
                    <a:pt x="238" y="48"/>
                  </a:lnTo>
                  <a:lnTo>
                    <a:pt x="240" y="40"/>
                  </a:lnTo>
                  <a:lnTo>
                    <a:pt x="242" y="32"/>
                  </a:lnTo>
                  <a:lnTo>
                    <a:pt x="240" y="38"/>
                  </a:lnTo>
                  <a:close/>
                </a:path>
              </a:pathLst>
            </a:custGeom>
            <a:solidFill>
              <a:srgbClr val="7F2600"/>
            </a:solidFill>
            <a:ln w="9525">
              <a:noFill/>
              <a:round/>
              <a:headEnd/>
              <a:tailEnd/>
            </a:ln>
          </p:spPr>
          <p:txBody>
            <a:bodyPr>
              <a:prstTxWarp prst="textNoShape">
                <a:avLst/>
              </a:prstTxWarp>
            </a:bodyPr>
            <a:lstStyle/>
            <a:p>
              <a:endParaRPr lang="en-US"/>
            </a:p>
          </p:txBody>
        </p:sp>
        <p:sp>
          <p:nvSpPr>
            <p:cNvPr id="34835" name="Freeform 18"/>
            <p:cNvSpPr>
              <a:spLocks/>
            </p:cNvSpPr>
            <p:nvPr/>
          </p:nvSpPr>
          <p:spPr bwMode="auto">
            <a:xfrm>
              <a:off x="1653" y="3108"/>
              <a:ext cx="16" cy="32"/>
            </a:xfrm>
            <a:custGeom>
              <a:avLst/>
              <a:gdLst>
                <a:gd name="T0" fmla="*/ 0 w 16"/>
                <a:gd name="T1" fmla="*/ 32 h 32"/>
                <a:gd name="T2" fmla="*/ 16 w 16"/>
                <a:gd name="T3" fmla="*/ 0 h 32"/>
                <a:gd name="T4" fmla="*/ 16 w 16"/>
                <a:gd name="T5" fmla="*/ 4 h 32"/>
                <a:gd name="T6" fmla="*/ 14 w 16"/>
                <a:gd name="T7" fmla="*/ 10 h 32"/>
                <a:gd name="T8" fmla="*/ 14 w 16"/>
                <a:gd name="T9" fmla="*/ 14 h 32"/>
                <a:gd name="T10" fmla="*/ 12 w 16"/>
                <a:gd name="T11" fmla="*/ 18 h 32"/>
                <a:gd name="T12" fmla="*/ 10 w 16"/>
                <a:gd name="T13" fmla="*/ 22 h 32"/>
                <a:gd name="T14" fmla="*/ 6 w 16"/>
                <a:gd name="T15" fmla="*/ 26 h 32"/>
                <a:gd name="T16" fmla="*/ 2 w 16"/>
                <a:gd name="T17" fmla="*/ 28 h 32"/>
                <a:gd name="T18" fmla="*/ 0 w 16"/>
                <a:gd name="T19" fmla="*/ 32 h 32"/>
                <a:gd name="T20" fmla="*/ 0 w 16"/>
                <a:gd name="T21" fmla="*/ 32 h 3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6"/>
                <a:gd name="T34" fmla="*/ 0 h 32"/>
                <a:gd name="T35" fmla="*/ 16 w 16"/>
                <a:gd name="T36" fmla="*/ 32 h 3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6" h="32">
                  <a:moveTo>
                    <a:pt x="0" y="32"/>
                  </a:moveTo>
                  <a:lnTo>
                    <a:pt x="16" y="0"/>
                  </a:lnTo>
                  <a:lnTo>
                    <a:pt x="16" y="4"/>
                  </a:lnTo>
                  <a:lnTo>
                    <a:pt x="14" y="10"/>
                  </a:lnTo>
                  <a:lnTo>
                    <a:pt x="14" y="14"/>
                  </a:lnTo>
                  <a:lnTo>
                    <a:pt x="12" y="18"/>
                  </a:lnTo>
                  <a:lnTo>
                    <a:pt x="10" y="22"/>
                  </a:lnTo>
                  <a:lnTo>
                    <a:pt x="6" y="26"/>
                  </a:lnTo>
                  <a:lnTo>
                    <a:pt x="2" y="28"/>
                  </a:lnTo>
                  <a:lnTo>
                    <a:pt x="0" y="32"/>
                  </a:lnTo>
                  <a:close/>
                </a:path>
              </a:pathLst>
            </a:custGeom>
            <a:solidFill>
              <a:srgbClr val="7F2600"/>
            </a:solidFill>
            <a:ln w="9525">
              <a:noFill/>
              <a:round/>
              <a:headEnd/>
              <a:tailEnd/>
            </a:ln>
          </p:spPr>
          <p:txBody>
            <a:bodyPr>
              <a:prstTxWarp prst="textNoShape">
                <a:avLst/>
              </a:prstTxWarp>
            </a:bodyPr>
            <a:lstStyle/>
            <a:p>
              <a:endParaRPr lang="en-US"/>
            </a:p>
          </p:txBody>
        </p:sp>
        <p:sp>
          <p:nvSpPr>
            <p:cNvPr id="34836" name="Freeform 19"/>
            <p:cNvSpPr>
              <a:spLocks/>
            </p:cNvSpPr>
            <p:nvPr/>
          </p:nvSpPr>
          <p:spPr bwMode="auto">
            <a:xfrm>
              <a:off x="1519" y="3244"/>
              <a:ext cx="8" cy="2"/>
            </a:xfrm>
            <a:custGeom>
              <a:avLst/>
              <a:gdLst>
                <a:gd name="T0" fmla="*/ 0 w 8"/>
                <a:gd name="T1" fmla="*/ 2 h 2"/>
                <a:gd name="T2" fmla="*/ 4 w 8"/>
                <a:gd name="T3" fmla="*/ 0 h 2"/>
                <a:gd name="T4" fmla="*/ 8 w 8"/>
                <a:gd name="T5" fmla="*/ 0 h 2"/>
                <a:gd name="T6" fmla="*/ 0 w 8"/>
                <a:gd name="T7" fmla="*/ 2 h 2"/>
                <a:gd name="T8" fmla="*/ 0 w 8"/>
                <a:gd name="T9" fmla="*/ 2 h 2"/>
                <a:gd name="T10" fmla="*/ 0 60000 65536"/>
                <a:gd name="T11" fmla="*/ 0 60000 65536"/>
                <a:gd name="T12" fmla="*/ 0 60000 65536"/>
                <a:gd name="T13" fmla="*/ 0 60000 65536"/>
                <a:gd name="T14" fmla="*/ 0 60000 65536"/>
                <a:gd name="T15" fmla="*/ 0 w 8"/>
                <a:gd name="T16" fmla="*/ 0 h 2"/>
                <a:gd name="T17" fmla="*/ 8 w 8"/>
                <a:gd name="T18" fmla="*/ 2 h 2"/>
              </a:gdLst>
              <a:ahLst/>
              <a:cxnLst>
                <a:cxn ang="T10">
                  <a:pos x="T0" y="T1"/>
                </a:cxn>
                <a:cxn ang="T11">
                  <a:pos x="T2" y="T3"/>
                </a:cxn>
                <a:cxn ang="T12">
                  <a:pos x="T4" y="T5"/>
                </a:cxn>
                <a:cxn ang="T13">
                  <a:pos x="T6" y="T7"/>
                </a:cxn>
                <a:cxn ang="T14">
                  <a:pos x="T8" y="T9"/>
                </a:cxn>
              </a:cxnLst>
              <a:rect l="T15" t="T16" r="T17" b="T18"/>
              <a:pathLst>
                <a:path w="8" h="2">
                  <a:moveTo>
                    <a:pt x="0" y="2"/>
                  </a:moveTo>
                  <a:lnTo>
                    <a:pt x="4" y="0"/>
                  </a:lnTo>
                  <a:lnTo>
                    <a:pt x="8" y="0"/>
                  </a:lnTo>
                  <a:lnTo>
                    <a:pt x="0" y="2"/>
                  </a:lnTo>
                  <a:close/>
                </a:path>
              </a:pathLst>
            </a:custGeom>
            <a:solidFill>
              <a:srgbClr val="7F2600"/>
            </a:solidFill>
            <a:ln w="9525">
              <a:noFill/>
              <a:round/>
              <a:headEnd/>
              <a:tailEnd/>
            </a:ln>
          </p:spPr>
          <p:txBody>
            <a:bodyPr>
              <a:prstTxWarp prst="textNoShape">
                <a:avLst/>
              </a:prstTxWarp>
            </a:bodyPr>
            <a:lstStyle/>
            <a:p>
              <a:endParaRPr lang="en-US"/>
            </a:p>
          </p:txBody>
        </p:sp>
        <p:sp>
          <p:nvSpPr>
            <p:cNvPr id="34837" name="Freeform 20"/>
            <p:cNvSpPr>
              <a:spLocks/>
            </p:cNvSpPr>
            <p:nvPr/>
          </p:nvSpPr>
          <p:spPr bwMode="auto">
            <a:xfrm>
              <a:off x="1485" y="3246"/>
              <a:ext cx="4" cy="2"/>
            </a:xfrm>
            <a:custGeom>
              <a:avLst/>
              <a:gdLst>
                <a:gd name="T0" fmla="*/ 4 w 4"/>
                <a:gd name="T1" fmla="*/ 0 h 2"/>
                <a:gd name="T2" fmla="*/ 0 w 4"/>
                <a:gd name="T3" fmla="*/ 2 h 2"/>
                <a:gd name="T4" fmla="*/ 4 w 4"/>
                <a:gd name="T5" fmla="*/ 0 h 2"/>
                <a:gd name="T6" fmla="*/ 4 w 4"/>
                <a:gd name="T7" fmla="*/ 0 h 2"/>
                <a:gd name="T8" fmla="*/ 0 60000 65536"/>
                <a:gd name="T9" fmla="*/ 0 60000 65536"/>
                <a:gd name="T10" fmla="*/ 0 60000 65536"/>
                <a:gd name="T11" fmla="*/ 0 60000 65536"/>
                <a:gd name="T12" fmla="*/ 0 w 4"/>
                <a:gd name="T13" fmla="*/ 0 h 2"/>
                <a:gd name="T14" fmla="*/ 4 w 4"/>
                <a:gd name="T15" fmla="*/ 2 h 2"/>
              </a:gdLst>
              <a:ahLst/>
              <a:cxnLst>
                <a:cxn ang="T8">
                  <a:pos x="T0" y="T1"/>
                </a:cxn>
                <a:cxn ang="T9">
                  <a:pos x="T2" y="T3"/>
                </a:cxn>
                <a:cxn ang="T10">
                  <a:pos x="T4" y="T5"/>
                </a:cxn>
                <a:cxn ang="T11">
                  <a:pos x="T6" y="T7"/>
                </a:cxn>
              </a:cxnLst>
              <a:rect l="T12" t="T13" r="T14" b="T15"/>
              <a:pathLst>
                <a:path w="4" h="2">
                  <a:moveTo>
                    <a:pt x="4" y="0"/>
                  </a:moveTo>
                  <a:lnTo>
                    <a:pt x="0" y="2"/>
                  </a:lnTo>
                  <a:lnTo>
                    <a:pt x="4" y="0"/>
                  </a:lnTo>
                  <a:close/>
                </a:path>
              </a:pathLst>
            </a:custGeom>
            <a:solidFill>
              <a:srgbClr val="7F2600"/>
            </a:solidFill>
            <a:ln w="9525">
              <a:noFill/>
              <a:round/>
              <a:headEnd/>
              <a:tailEnd/>
            </a:ln>
          </p:spPr>
          <p:txBody>
            <a:bodyPr>
              <a:prstTxWarp prst="textNoShape">
                <a:avLst/>
              </a:prstTxWarp>
            </a:bodyPr>
            <a:lstStyle/>
            <a:p>
              <a:endParaRPr lang="en-US"/>
            </a:p>
          </p:txBody>
        </p:sp>
        <p:sp>
          <p:nvSpPr>
            <p:cNvPr id="34838" name="Freeform 21"/>
            <p:cNvSpPr>
              <a:spLocks/>
            </p:cNvSpPr>
            <p:nvPr/>
          </p:nvSpPr>
          <p:spPr bwMode="auto">
            <a:xfrm>
              <a:off x="1423" y="3250"/>
              <a:ext cx="208" cy="158"/>
            </a:xfrm>
            <a:custGeom>
              <a:avLst/>
              <a:gdLst>
                <a:gd name="T0" fmla="*/ 68 w 208"/>
                <a:gd name="T1" fmla="*/ 8 h 158"/>
                <a:gd name="T2" fmla="*/ 76 w 208"/>
                <a:gd name="T3" fmla="*/ 6 h 158"/>
                <a:gd name="T4" fmla="*/ 78 w 208"/>
                <a:gd name="T5" fmla="*/ 8 h 158"/>
                <a:gd name="T6" fmla="*/ 76 w 208"/>
                <a:gd name="T7" fmla="*/ 14 h 158"/>
                <a:gd name="T8" fmla="*/ 70 w 208"/>
                <a:gd name="T9" fmla="*/ 28 h 158"/>
                <a:gd name="T10" fmla="*/ 62 w 208"/>
                <a:gd name="T11" fmla="*/ 48 h 158"/>
                <a:gd name="T12" fmla="*/ 56 w 208"/>
                <a:gd name="T13" fmla="*/ 68 h 158"/>
                <a:gd name="T14" fmla="*/ 50 w 208"/>
                <a:gd name="T15" fmla="*/ 88 h 158"/>
                <a:gd name="T16" fmla="*/ 48 w 208"/>
                <a:gd name="T17" fmla="*/ 106 h 158"/>
                <a:gd name="T18" fmla="*/ 54 w 208"/>
                <a:gd name="T19" fmla="*/ 118 h 158"/>
                <a:gd name="T20" fmla="*/ 64 w 208"/>
                <a:gd name="T21" fmla="*/ 122 h 158"/>
                <a:gd name="T22" fmla="*/ 70 w 208"/>
                <a:gd name="T23" fmla="*/ 124 h 158"/>
                <a:gd name="T24" fmla="*/ 74 w 208"/>
                <a:gd name="T25" fmla="*/ 128 h 158"/>
                <a:gd name="T26" fmla="*/ 80 w 208"/>
                <a:gd name="T27" fmla="*/ 130 h 158"/>
                <a:gd name="T28" fmla="*/ 92 w 208"/>
                <a:gd name="T29" fmla="*/ 132 h 158"/>
                <a:gd name="T30" fmla="*/ 106 w 208"/>
                <a:gd name="T31" fmla="*/ 134 h 158"/>
                <a:gd name="T32" fmla="*/ 122 w 208"/>
                <a:gd name="T33" fmla="*/ 136 h 158"/>
                <a:gd name="T34" fmla="*/ 138 w 208"/>
                <a:gd name="T35" fmla="*/ 140 h 158"/>
                <a:gd name="T36" fmla="*/ 156 w 208"/>
                <a:gd name="T37" fmla="*/ 142 h 158"/>
                <a:gd name="T38" fmla="*/ 170 w 208"/>
                <a:gd name="T39" fmla="*/ 146 h 158"/>
                <a:gd name="T40" fmla="*/ 186 w 208"/>
                <a:gd name="T41" fmla="*/ 150 h 158"/>
                <a:gd name="T42" fmla="*/ 200 w 208"/>
                <a:gd name="T43" fmla="*/ 154 h 158"/>
                <a:gd name="T44" fmla="*/ 198 w 208"/>
                <a:gd name="T45" fmla="*/ 156 h 158"/>
                <a:gd name="T46" fmla="*/ 176 w 208"/>
                <a:gd name="T47" fmla="*/ 154 h 158"/>
                <a:gd name="T48" fmla="*/ 154 w 208"/>
                <a:gd name="T49" fmla="*/ 150 h 158"/>
                <a:gd name="T50" fmla="*/ 132 w 208"/>
                <a:gd name="T51" fmla="*/ 146 h 158"/>
                <a:gd name="T52" fmla="*/ 108 w 208"/>
                <a:gd name="T53" fmla="*/ 144 h 158"/>
                <a:gd name="T54" fmla="*/ 88 w 208"/>
                <a:gd name="T55" fmla="*/ 140 h 158"/>
                <a:gd name="T56" fmla="*/ 64 w 208"/>
                <a:gd name="T57" fmla="*/ 138 h 158"/>
                <a:gd name="T58" fmla="*/ 42 w 208"/>
                <a:gd name="T59" fmla="*/ 136 h 158"/>
                <a:gd name="T60" fmla="*/ 26 w 208"/>
                <a:gd name="T61" fmla="*/ 136 h 158"/>
                <a:gd name="T62" fmla="*/ 20 w 208"/>
                <a:gd name="T63" fmla="*/ 136 h 158"/>
                <a:gd name="T64" fmla="*/ 12 w 208"/>
                <a:gd name="T65" fmla="*/ 138 h 158"/>
                <a:gd name="T66" fmla="*/ 4 w 208"/>
                <a:gd name="T67" fmla="*/ 136 h 158"/>
                <a:gd name="T68" fmla="*/ 4 w 208"/>
                <a:gd name="T69" fmla="*/ 132 h 158"/>
                <a:gd name="T70" fmla="*/ 16 w 208"/>
                <a:gd name="T71" fmla="*/ 122 h 158"/>
                <a:gd name="T72" fmla="*/ 26 w 208"/>
                <a:gd name="T73" fmla="*/ 114 h 158"/>
                <a:gd name="T74" fmla="*/ 34 w 208"/>
                <a:gd name="T75" fmla="*/ 102 h 158"/>
                <a:gd name="T76" fmla="*/ 38 w 208"/>
                <a:gd name="T77" fmla="*/ 84 h 158"/>
                <a:gd name="T78" fmla="*/ 44 w 208"/>
                <a:gd name="T79" fmla="*/ 62 h 158"/>
                <a:gd name="T80" fmla="*/ 50 w 208"/>
                <a:gd name="T81" fmla="*/ 42 h 158"/>
                <a:gd name="T82" fmla="*/ 56 w 208"/>
                <a:gd name="T83" fmla="*/ 20 h 158"/>
                <a:gd name="T84" fmla="*/ 60 w 208"/>
                <a:gd name="T85" fmla="*/ 6 h 158"/>
                <a:gd name="T86" fmla="*/ 64 w 208"/>
                <a:gd name="T87" fmla="*/ 4 h 158"/>
                <a:gd name="T88" fmla="*/ 68 w 208"/>
                <a:gd name="T89" fmla="*/ 2 h 158"/>
                <a:gd name="T90" fmla="*/ 74 w 208"/>
                <a:gd name="T91" fmla="*/ 0 h 158"/>
                <a:gd name="T92" fmla="*/ 74 w 208"/>
                <a:gd name="T93" fmla="*/ 0 h 158"/>
                <a:gd name="T94" fmla="*/ 66 w 208"/>
                <a:gd name="T95" fmla="*/ 4 h 158"/>
                <a:gd name="T96" fmla="*/ 64 w 208"/>
                <a:gd name="T97" fmla="*/ 8 h 15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08"/>
                <a:gd name="T148" fmla="*/ 0 h 158"/>
                <a:gd name="T149" fmla="*/ 208 w 208"/>
                <a:gd name="T150" fmla="*/ 158 h 158"/>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08" h="158">
                  <a:moveTo>
                    <a:pt x="64" y="8"/>
                  </a:moveTo>
                  <a:lnTo>
                    <a:pt x="68" y="8"/>
                  </a:lnTo>
                  <a:lnTo>
                    <a:pt x="72" y="8"/>
                  </a:lnTo>
                  <a:lnTo>
                    <a:pt x="76" y="6"/>
                  </a:lnTo>
                  <a:lnTo>
                    <a:pt x="80" y="4"/>
                  </a:lnTo>
                  <a:lnTo>
                    <a:pt x="78" y="8"/>
                  </a:lnTo>
                  <a:lnTo>
                    <a:pt x="78" y="12"/>
                  </a:lnTo>
                  <a:lnTo>
                    <a:pt x="76" y="14"/>
                  </a:lnTo>
                  <a:lnTo>
                    <a:pt x="76" y="18"/>
                  </a:lnTo>
                  <a:lnTo>
                    <a:pt x="70" y="28"/>
                  </a:lnTo>
                  <a:lnTo>
                    <a:pt x="66" y="38"/>
                  </a:lnTo>
                  <a:lnTo>
                    <a:pt x="62" y="48"/>
                  </a:lnTo>
                  <a:lnTo>
                    <a:pt x="60" y="58"/>
                  </a:lnTo>
                  <a:lnTo>
                    <a:pt x="56" y="68"/>
                  </a:lnTo>
                  <a:lnTo>
                    <a:pt x="52" y="78"/>
                  </a:lnTo>
                  <a:lnTo>
                    <a:pt x="50" y="88"/>
                  </a:lnTo>
                  <a:lnTo>
                    <a:pt x="46" y="98"/>
                  </a:lnTo>
                  <a:lnTo>
                    <a:pt x="48" y="106"/>
                  </a:lnTo>
                  <a:lnTo>
                    <a:pt x="50" y="112"/>
                  </a:lnTo>
                  <a:lnTo>
                    <a:pt x="54" y="118"/>
                  </a:lnTo>
                  <a:lnTo>
                    <a:pt x="62" y="122"/>
                  </a:lnTo>
                  <a:lnTo>
                    <a:pt x="64" y="122"/>
                  </a:lnTo>
                  <a:lnTo>
                    <a:pt x="66" y="124"/>
                  </a:lnTo>
                  <a:lnTo>
                    <a:pt x="70" y="124"/>
                  </a:lnTo>
                  <a:lnTo>
                    <a:pt x="72" y="126"/>
                  </a:lnTo>
                  <a:lnTo>
                    <a:pt x="74" y="128"/>
                  </a:lnTo>
                  <a:lnTo>
                    <a:pt x="78" y="128"/>
                  </a:lnTo>
                  <a:lnTo>
                    <a:pt x="80" y="130"/>
                  </a:lnTo>
                  <a:lnTo>
                    <a:pt x="84" y="130"/>
                  </a:lnTo>
                  <a:lnTo>
                    <a:pt x="92" y="132"/>
                  </a:lnTo>
                  <a:lnTo>
                    <a:pt x="100" y="134"/>
                  </a:lnTo>
                  <a:lnTo>
                    <a:pt x="106" y="134"/>
                  </a:lnTo>
                  <a:lnTo>
                    <a:pt x="114" y="136"/>
                  </a:lnTo>
                  <a:lnTo>
                    <a:pt x="122" y="136"/>
                  </a:lnTo>
                  <a:lnTo>
                    <a:pt x="130" y="138"/>
                  </a:lnTo>
                  <a:lnTo>
                    <a:pt x="138" y="140"/>
                  </a:lnTo>
                  <a:lnTo>
                    <a:pt x="146" y="140"/>
                  </a:lnTo>
                  <a:lnTo>
                    <a:pt x="156" y="142"/>
                  </a:lnTo>
                  <a:lnTo>
                    <a:pt x="164" y="144"/>
                  </a:lnTo>
                  <a:lnTo>
                    <a:pt x="170" y="146"/>
                  </a:lnTo>
                  <a:lnTo>
                    <a:pt x="178" y="148"/>
                  </a:lnTo>
                  <a:lnTo>
                    <a:pt x="186" y="150"/>
                  </a:lnTo>
                  <a:lnTo>
                    <a:pt x="194" y="152"/>
                  </a:lnTo>
                  <a:lnTo>
                    <a:pt x="200" y="154"/>
                  </a:lnTo>
                  <a:lnTo>
                    <a:pt x="208" y="158"/>
                  </a:lnTo>
                  <a:lnTo>
                    <a:pt x="198" y="156"/>
                  </a:lnTo>
                  <a:lnTo>
                    <a:pt x="186" y="156"/>
                  </a:lnTo>
                  <a:lnTo>
                    <a:pt x="176" y="154"/>
                  </a:lnTo>
                  <a:lnTo>
                    <a:pt x="164" y="152"/>
                  </a:lnTo>
                  <a:lnTo>
                    <a:pt x="154" y="150"/>
                  </a:lnTo>
                  <a:lnTo>
                    <a:pt x="142" y="148"/>
                  </a:lnTo>
                  <a:lnTo>
                    <a:pt x="132" y="146"/>
                  </a:lnTo>
                  <a:lnTo>
                    <a:pt x="120" y="144"/>
                  </a:lnTo>
                  <a:lnTo>
                    <a:pt x="108" y="144"/>
                  </a:lnTo>
                  <a:lnTo>
                    <a:pt x="98" y="142"/>
                  </a:lnTo>
                  <a:lnTo>
                    <a:pt x="88" y="140"/>
                  </a:lnTo>
                  <a:lnTo>
                    <a:pt x="76" y="140"/>
                  </a:lnTo>
                  <a:lnTo>
                    <a:pt x="64" y="138"/>
                  </a:lnTo>
                  <a:lnTo>
                    <a:pt x="54" y="136"/>
                  </a:lnTo>
                  <a:lnTo>
                    <a:pt x="42" y="136"/>
                  </a:lnTo>
                  <a:lnTo>
                    <a:pt x="30" y="136"/>
                  </a:lnTo>
                  <a:lnTo>
                    <a:pt x="26" y="136"/>
                  </a:lnTo>
                  <a:lnTo>
                    <a:pt x="22" y="136"/>
                  </a:lnTo>
                  <a:lnTo>
                    <a:pt x="20" y="136"/>
                  </a:lnTo>
                  <a:lnTo>
                    <a:pt x="16" y="138"/>
                  </a:lnTo>
                  <a:lnTo>
                    <a:pt x="12" y="138"/>
                  </a:lnTo>
                  <a:lnTo>
                    <a:pt x="8" y="136"/>
                  </a:lnTo>
                  <a:lnTo>
                    <a:pt x="4" y="136"/>
                  </a:lnTo>
                  <a:lnTo>
                    <a:pt x="0" y="136"/>
                  </a:lnTo>
                  <a:lnTo>
                    <a:pt x="4" y="132"/>
                  </a:lnTo>
                  <a:lnTo>
                    <a:pt x="10" y="128"/>
                  </a:lnTo>
                  <a:lnTo>
                    <a:pt x="16" y="122"/>
                  </a:lnTo>
                  <a:lnTo>
                    <a:pt x="22" y="118"/>
                  </a:lnTo>
                  <a:lnTo>
                    <a:pt x="26" y="114"/>
                  </a:lnTo>
                  <a:lnTo>
                    <a:pt x="30" y="108"/>
                  </a:lnTo>
                  <a:lnTo>
                    <a:pt x="34" y="102"/>
                  </a:lnTo>
                  <a:lnTo>
                    <a:pt x="34" y="94"/>
                  </a:lnTo>
                  <a:lnTo>
                    <a:pt x="38" y="84"/>
                  </a:lnTo>
                  <a:lnTo>
                    <a:pt x="40" y="72"/>
                  </a:lnTo>
                  <a:lnTo>
                    <a:pt x="44" y="62"/>
                  </a:lnTo>
                  <a:lnTo>
                    <a:pt x="46" y="52"/>
                  </a:lnTo>
                  <a:lnTo>
                    <a:pt x="50" y="42"/>
                  </a:lnTo>
                  <a:lnTo>
                    <a:pt x="52" y="30"/>
                  </a:lnTo>
                  <a:lnTo>
                    <a:pt x="56" y="20"/>
                  </a:lnTo>
                  <a:lnTo>
                    <a:pt x="58" y="8"/>
                  </a:lnTo>
                  <a:lnTo>
                    <a:pt x="60" y="6"/>
                  </a:lnTo>
                  <a:lnTo>
                    <a:pt x="62" y="4"/>
                  </a:lnTo>
                  <a:lnTo>
                    <a:pt x="64" y="4"/>
                  </a:lnTo>
                  <a:lnTo>
                    <a:pt x="66" y="4"/>
                  </a:lnTo>
                  <a:lnTo>
                    <a:pt x="68" y="2"/>
                  </a:lnTo>
                  <a:lnTo>
                    <a:pt x="70" y="2"/>
                  </a:lnTo>
                  <a:lnTo>
                    <a:pt x="74" y="0"/>
                  </a:lnTo>
                  <a:lnTo>
                    <a:pt x="76" y="0"/>
                  </a:lnTo>
                  <a:lnTo>
                    <a:pt x="74" y="0"/>
                  </a:lnTo>
                  <a:lnTo>
                    <a:pt x="70" y="2"/>
                  </a:lnTo>
                  <a:lnTo>
                    <a:pt x="66" y="4"/>
                  </a:lnTo>
                  <a:lnTo>
                    <a:pt x="64" y="8"/>
                  </a:lnTo>
                  <a:close/>
                </a:path>
              </a:pathLst>
            </a:custGeom>
            <a:solidFill>
              <a:srgbClr val="FF7F00"/>
            </a:solidFill>
            <a:ln w="9525">
              <a:noFill/>
              <a:round/>
              <a:headEnd/>
              <a:tailEnd/>
            </a:ln>
          </p:spPr>
          <p:txBody>
            <a:bodyPr>
              <a:prstTxWarp prst="textNoShape">
                <a:avLst/>
              </a:prstTxWarp>
            </a:bodyPr>
            <a:lstStyle/>
            <a:p>
              <a:endParaRPr lang="en-US"/>
            </a:p>
          </p:txBody>
        </p:sp>
        <p:sp>
          <p:nvSpPr>
            <p:cNvPr id="34839" name="Freeform 22"/>
            <p:cNvSpPr>
              <a:spLocks/>
            </p:cNvSpPr>
            <p:nvPr/>
          </p:nvSpPr>
          <p:spPr bwMode="auto">
            <a:xfrm>
              <a:off x="1583" y="3268"/>
              <a:ext cx="190" cy="122"/>
            </a:xfrm>
            <a:custGeom>
              <a:avLst/>
              <a:gdLst>
                <a:gd name="T0" fmla="*/ 42 w 190"/>
                <a:gd name="T1" fmla="*/ 20 h 122"/>
                <a:gd name="T2" fmla="*/ 34 w 190"/>
                <a:gd name="T3" fmla="*/ 58 h 122"/>
                <a:gd name="T4" fmla="*/ 32 w 190"/>
                <a:gd name="T5" fmla="*/ 80 h 122"/>
                <a:gd name="T6" fmla="*/ 38 w 190"/>
                <a:gd name="T7" fmla="*/ 84 h 122"/>
                <a:gd name="T8" fmla="*/ 46 w 190"/>
                <a:gd name="T9" fmla="*/ 88 h 122"/>
                <a:gd name="T10" fmla="*/ 54 w 190"/>
                <a:gd name="T11" fmla="*/ 90 h 122"/>
                <a:gd name="T12" fmla="*/ 64 w 190"/>
                <a:gd name="T13" fmla="*/ 96 h 122"/>
                <a:gd name="T14" fmla="*/ 80 w 190"/>
                <a:gd name="T15" fmla="*/ 104 h 122"/>
                <a:gd name="T16" fmla="*/ 96 w 190"/>
                <a:gd name="T17" fmla="*/ 108 h 122"/>
                <a:gd name="T18" fmla="*/ 112 w 190"/>
                <a:gd name="T19" fmla="*/ 112 h 122"/>
                <a:gd name="T20" fmla="*/ 130 w 190"/>
                <a:gd name="T21" fmla="*/ 114 h 122"/>
                <a:gd name="T22" fmla="*/ 146 w 190"/>
                <a:gd name="T23" fmla="*/ 114 h 122"/>
                <a:gd name="T24" fmla="*/ 164 w 190"/>
                <a:gd name="T25" fmla="*/ 116 h 122"/>
                <a:gd name="T26" fmla="*/ 180 w 190"/>
                <a:gd name="T27" fmla="*/ 118 h 122"/>
                <a:gd name="T28" fmla="*/ 180 w 190"/>
                <a:gd name="T29" fmla="*/ 118 h 122"/>
                <a:gd name="T30" fmla="*/ 162 w 190"/>
                <a:gd name="T31" fmla="*/ 122 h 122"/>
                <a:gd name="T32" fmla="*/ 142 w 190"/>
                <a:gd name="T33" fmla="*/ 122 h 122"/>
                <a:gd name="T34" fmla="*/ 120 w 190"/>
                <a:gd name="T35" fmla="*/ 122 h 122"/>
                <a:gd name="T36" fmla="*/ 106 w 190"/>
                <a:gd name="T37" fmla="*/ 120 h 122"/>
                <a:gd name="T38" fmla="*/ 98 w 190"/>
                <a:gd name="T39" fmla="*/ 120 h 122"/>
                <a:gd name="T40" fmla="*/ 88 w 190"/>
                <a:gd name="T41" fmla="*/ 118 h 122"/>
                <a:gd name="T42" fmla="*/ 76 w 190"/>
                <a:gd name="T43" fmla="*/ 118 h 122"/>
                <a:gd name="T44" fmla="*/ 64 w 190"/>
                <a:gd name="T45" fmla="*/ 114 h 122"/>
                <a:gd name="T46" fmla="*/ 54 w 190"/>
                <a:gd name="T47" fmla="*/ 112 h 122"/>
                <a:gd name="T48" fmla="*/ 42 w 190"/>
                <a:gd name="T49" fmla="*/ 110 h 122"/>
                <a:gd name="T50" fmla="*/ 30 w 190"/>
                <a:gd name="T51" fmla="*/ 108 h 122"/>
                <a:gd name="T52" fmla="*/ 18 w 190"/>
                <a:gd name="T53" fmla="*/ 104 h 122"/>
                <a:gd name="T54" fmla="*/ 6 w 190"/>
                <a:gd name="T55" fmla="*/ 102 h 122"/>
                <a:gd name="T56" fmla="*/ 4 w 190"/>
                <a:gd name="T57" fmla="*/ 92 h 122"/>
                <a:gd name="T58" fmla="*/ 12 w 190"/>
                <a:gd name="T59" fmla="*/ 74 h 122"/>
                <a:gd name="T60" fmla="*/ 20 w 190"/>
                <a:gd name="T61" fmla="*/ 58 h 122"/>
                <a:gd name="T62" fmla="*/ 24 w 190"/>
                <a:gd name="T63" fmla="*/ 38 h 122"/>
                <a:gd name="T64" fmla="*/ 26 w 190"/>
                <a:gd name="T65" fmla="*/ 24 h 122"/>
                <a:gd name="T66" fmla="*/ 28 w 190"/>
                <a:gd name="T67" fmla="*/ 12 h 122"/>
                <a:gd name="T68" fmla="*/ 32 w 190"/>
                <a:gd name="T69" fmla="*/ 4 h 122"/>
                <a:gd name="T70" fmla="*/ 42 w 190"/>
                <a:gd name="T71" fmla="*/ 0 h 122"/>
                <a:gd name="T72" fmla="*/ 46 w 190"/>
                <a:gd name="T73" fmla="*/ 0 h 12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90"/>
                <a:gd name="T112" fmla="*/ 0 h 122"/>
                <a:gd name="T113" fmla="*/ 190 w 190"/>
                <a:gd name="T114" fmla="*/ 122 h 12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90" h="122">
                  <a:moveTo>
                    <a:pt x="46" y="0"/>
                  </a:moveTo>
                  <a:lnTo>
                    <a:pt x="42" y="20"/>
                  </a:lnTo>
                  <a:lnTo>
                    <a:pt x="38" y="38"/>
                  </a:lnTo>
                  <a:lnTo>
                    <a:pt x="34" y="58"/>
                  </a:lnTo>
                  <a:lnTo>
                    <a:pt x="30" y="76"/>
                  </a:lnTo>
                  <a:lnTo>
                    <a:pt x="32" y="80"/>
                  </a:lnTo>
                  <a:lnTo>
                    <a:pt x="36" y="82"/>
                  </a:lnTo>
                  <a:lnTo>
                    <a:pt x="38" y="84"/>
                  </a:lnTo>
                  <a:lnTo>
                    <a:pt x="42" y="86"/>
                  </a:lnTo>
                  <a:lnTo>
                    <a:pt x="46" y="88"/>
                  </a:lnTo>
                  <a:lnTo>
                    <a:pt x="50" y="90"/>
                  </a:lnTo>
                  <a:lnTo>
                    <a:pt x="54" y="90"/>
                  </a:lnTo>
                  <a:lnTo>
                    <a:pt x="58" y="92"/>
                  </a:lnTo>
                  <a:lnTo>
                    <a:pt x="64" y="96"/>
                  </a:lnTo>
                  <a:lnTo>
                    <a:pt x="72" y="100"/>
                  </a:lnTo>
                  <a:lnTo>
                    <a:pt x="80" y="104"/>
                  </a:lnTo>
                  <a:lnTo>
                    <a:pt x="88" y="106"/>
                  </a:lnTo>
                  <a:lnTo>
                    <a:pt x="96" y="108"/>
                  </a:lnTo>
                  <a:lnTo>
                    <a:pt x="104" y="110"/>
                  </a:lnTo>
                  <a:lnTo>
                    <a:pt x="112" y="112"/>
                  </a:lnTo>
                  <a:lnTo>
                    <a:pt x="120" y="112"/>
                  </a:lnTo>
                  <a:lnTo>
                    <a:pt x="130" y="114"/>
                  </a:lnTo>
                  <a:lnTo>
                    <a:pt x="138" y="114"/>
                  </a:lnTo>
                  <a:lnTo>
                    <a:pt x="146" y="114"/>
                  </a:lnTo>
                  <a:lnTo>
                    <a:pt x="154" y="116"/>
                  </a:lnTo>
                  <a:lnTo>
                    <a:pt x="164" y="116"/>
                  </a:lnTo>
                  <a:lnTo>
                    <a:pt x="172" y="116"/>
                  </a:lnTo>
                  <a:lnTo>
                    <a:pt x="180" y="118"/>
                  </a:lnTo>
                  <a:lnTo>
                    <a:pt x="190" y="118"/>
                  </a:lnTo>
                  <a:lnTo>
                    <a:pt x="180" y="118"/>
                  </a:lnTo>
                  <a:lnTo>
                    <a:pt x="172" y="120"/>
                  </a:lnTo>
                  <a:lnTo>
                    <a:pt x="162" y="122"/>
                  </a:lnTo>
                  <a:lnTo>
                    <a:pt x="152" y="122"/>
                  </a:lnTo>
                  <a:lnTo>
                    <a:pt x="142" y="122"/>
                  </a:lnTo>
                  <a:lnTo>
                    <a:pt x="130" y="122"/>
                  </a:lnTo>
                  <a:lnTo>
                    <a:pt x="120" y="122"/>
                  </a:lnTo>
                  <a:lnTo>
                    <a:pt x="110" y="120"/>
                  </a:lnTo>
                  <a:lnTo>
                    <a:pt x="106" y="120"/>
                  </a:lnTo>
                  <a:lnTo>
                    <a:pt x="102" y="120"/>
                  </a:lnTo>
                  <a:lnTo>
                    <a:pt x="98" y="120"/>
                  </a:lnTo>
                  <a:lnTo>
                    <a:pt x="94" y="120"/>
                  </a:lnTo>
                  <a:lnTo>
                    <a:pt x="88" y="118"/>
                  </a:lnTo>
                  <a:lnTo>
                    <a:pt x="82" y="118"/>
                  </a:lnTo>
                  <a:lnTo>
                    <a:pt x="76" y="118"/>
                  </a:lnTo>
                  <a:lnTo>
                    <a:pt x="70" y="116"/>
                  </a:lnTo>
                  <a:lnTo>
                    <a:pt x="64" y="114"/>
                  </a:lnTo>
                  <a:lnTo>
                    <a:pt x="58" y="114"/>
                  </a:lnTo>
                  <a:lnTo>
                    <a:pt x="54" y="112"/>
                  </a:lnTo>
                  <a:lnTo>
                    <a:pt x="48" y="110"/>
                  </a:lnTo>
                  <a:lnTo>
                    <a:pt x="42" y="110"/>
                  </a:lnTo>
                  <a:lnTo>
                    <a:pt x="36" y="108"/>
                  </a:lnTo>
                  <a:lnTo>
                    <a:pt x="30" y="108"/>
                  </a:lnTo>
                  <a:lnTo>
                    <a:pt x="24" y="106"/>
                  </a:lnTo>
                  <a:lnTo>
                    <a:pt x="18" y="104"/>
                  </a:lnTo>
                  <a:lnTo>
                    <a:pt x="12" y="102"/>
                  </a:lnTo>
                  <a:lnTo>
                    <a:pt x="6" y="102"/>
                  </a:lnTo>
                  <a:lnTo>
                    <a:pt x="0" y="100"/>
                  </a:lnTo>
                  <a:lnTo>
                    <a:pt x="4" y="92"/>
                  </a:lnTo>
                  <a:lnTo>
                    <a:pt x="8" y="84"/>
                  </a:lnTo>
                  <a:lnTo>
                    <a:pt x="12" y="74"/>
                  </a:lnTo>
                  <a:lnTo>
                    <a:pt x="16" y="66"/>
                  </a:lnTo>
                  <a:lnTo>
                    <a:pt x="20" y="58"/>
                  </a:lnTo>
                  <a:lnTo>
                    <a:pt x="22" y="48"/>
                  </a:lnTo>
                  <a:lnTo>
                    <a:pt x="24" y="38"/>
                  </a:lnTo>
                  <a:lnTo>
                    <a:pt x="24" y="28"/>
                  </a:lnTo>
                  <a:lnTo>
                    <a:pt x="26" y="24"/>
                  </a:lnTo>
                  <a:lnTo>
                    <a:pt x="28" y="18"/>
                  </a:lnTo>
                  <a:lnTo>
                    <a:pt x="28" y="12"/>
                  </a:lnTo>
                  <a:lnTo>
                    <a:pt x="28" y="6"/>
                  </a:lnTo>
                  <a:lnTo>
                    <a:pt x="32" y="4"/>
                  </a:lnTo>
                  <a:lnTo>
                    <a:pt x="38" y="2"/>
                  </a:lnTo>
                  <a:lnTo>
                    <a:pt x="42" y="0"/>
                  </a:lnTo>
                  <a:lnTo>
                    <a:pt x="46" y="0"/>
                  </a:lnTo>
                  <a:close/>
                </a:path>
              </a:pathLst>
            </a:custGeom>
            <a:solidFill>
              <a:srgbClr val="FF7F00"/>
            </a:solidFill>
            <a:ln w="9525">
              <a:noFill/>
              <a:round/>
              <a:headEnd/>
              <a:tailEnd/>
            </a:ln>
          </p:spPr>
          <p:txBody>
            <a:bodyPr>
              <a:prstTxWarp prst="textNoShape">
                <a:avLst/>
              </a:prstTxWarp>
            </a:bodyPr>
            <a:lstStyle/>
            <a:p>
              <a:endParaRPr lang="en-US"/>
            </a:p>
          </p:txBody>
        </p:sp>
        <p:sp>
          <p:nvSpPr>
            <p:cNvPr id="34840" name="Freeform 23"/>
            <p:cNvSpPr>
              <a:spLocks/>
            </p:cNvSpPr>
            <p:nvPr/>
          </p:nvSpPr>
          <p:spPr bwMode="auto">
            <a:xfrm>
              <a:off x="1479" y="3348"/>
              <a:ext cx="186" cy="50"/>
            </a:xfrm>
            <a:custGeom>
              <a:avLst/>
              <a:gdLst>
                <a:gd name="T0" fmla="*/ 110 w 186"/>
                <a:gd name="T1" fmla="*/ 32 h 50"/>
                <a:gd name="T2" fmla="*/ 120 w 186"/>
                <a:gd name="T3" fmla="*/ 34 h 50"/>
                <a:gd name="T4" fmla="*/ 128 w 186"/>
                <a:gd name="T5" fmla="*/ 36 h 50"/>
                <a:gd name="T6" fmla="*/ 138 w 186"/>
                <a:gd name="T7" fmla="*/ 38 h 50"/>
                <a:gd name="T8" fmla="*/ 148 w 186"/>
                <a:gd name="T9" fmla="*/ 40 h 50"/>
                <a:gd name="T10" fmla="*/ 158 w 186"/>
                <a:gd name="T11" fmla="*/ 42 h 50"/>
                <a:gd name="T12" fmla="*/ 166 w 186"/>
                <a:gd name="T13" fmla="*/ 42 h 50"/>
                <a:gd name="T14" fmla="*/ 176 w 186"/>
                <a:gd name="T15" fmla="*/ 44 h 50"/>
                <a:gd name="T16" fmla="*/ 186 w 186"/>
                <a:gd name="T17" fmla="*/ 46 h 50"/>
                <a:gd name="T18" fmla="*/ 182 w 186"/>
                <a:gd name="T19" fmla="*/ 46 h 50"/>
                <a:gd name="T20" fmla="*/ 176 w 186"/>
                <a:gd name="T21" fmla="*/ 46 h 50"/>
                <a:gd name="T22" fmla="*/ 172 w 186"/>
                <a:gd name="T23" fmla="*/ 46 h 50"/>
                <a:gd name="T24" fmla="*/ 168 w 186"/>
                <a:gd name="T25" fmla="*/ 46 h 50"/>
                <a:gd name="T26" fmla="*/ 164 w 186"/>
                <a:gd name="T27" fmla="*/ 46 h 50"/>
                <a:gd name="T28" fmla="*/ 160 w 186"/>
                <a:gd name="T29" fmla="*/ 48 h 50"/>
                <a:gd name="T30" fmla="*/ 156 w 186"/>
                <a:gd name="T31" fmla="*/ 48 h 50"/>
                <a:gd name="T32" fmla="*/ 154 w 186"/>
                <a:gd name="T33" fmla="*/ 50 h 50"/>
                <a:gd name="T34" fmla="*/ 146 w 186"/>
                <a:gd name="T35" fmla="*/ 46 h 50"/>
                <a:gd name="T36" fmla="*/ 138 w 186"/>
                <a:gd name="T37" fmla="*/ 44 h 50"/>
                <a:gd name="T38" fmla="*/ 132 w 186"/>
                <a:gd name="T39" fmla="*/ 42 h 50"/>
                <a:gd name="T40" fmla="*/ 124 w 186"/>
                <a:gd name="T41" fmla="*/ 40 h 50"/>
                <a:gd name="T42" fmla="*/ 116 w 186"/>
                <a:gd name="T43" fmla="*/ 38 h 50"/>
                <a:gd name="T44" fmla="*/ 110 w 186"/>
                <a:gd name="T45" fmla="*/ 36 h 50"/>
                <a:gd name="T46" fmla="*/ 102 w 186"/>
                <a:gd name="T47" fmla="*/ 34 h 50"/>
                <a:gd name="T48" fmla="*/ 94 w 186"/>
                <a:gd name="T49" fmla="*/ 34 h 50"/>
                <a:gd name="T50" fmla="*/ 86 w 186"/>
                <a:gd name="T51" fmla="*/ 32 h 50"/>
                <a:gd name="T52" fmla="*/ 78 w 186"/>
                <a:gd name="T53" fmla="*/ 32 h 50"/>
                <a:gd name="T54" fmla="*/ 70 w 186"/>
                <a:gd name="T55" fmla="*/ 30 h 50"/>
                <a:gd name="T56" fmla="*/ 62 w 186"/>
                <a:gd name="T57" fmla="*/ 30 h 50"/>
                <a:gd name="T58" fmla="*/ 56 w 186"/>
                <a:gd name="T59" fmla="*/ 28 h 50"/>
                <a:gd name="T60" fmla="*/ 48 w 186"/>
                <a:gd name="T61" fmla="*/ 28 h 50"/>
                <a:gd name="T62" fmla="*/ 40 w 186"/>
                <a:gd name="T63" fmla="*/ 26 h 50"/>
                <a:gd name="T64" fmla="*/ 32 w 186"/>
                <a:gd name="T65" fmla="*/ 24 h 50"/>
                <a:gd name="T66" fmla="*/ 28 w 186"/>
                <a:gd name="T67" fmla="*/ 22 h 50"/>
                <a:gd name="T68" fmla="*/ 22 w 186"/>
                <a:gd name="T69" fmla="*/ 20 h 50"/>
                <a:gd name="T70" fmla="*/ 18 w 186"/>
                <a:gd name="T71" fmla="*/ 20 h 50"/>
                <a:gd name="T72" fmla="*/ 12 w 186"/>
                <a:gd name="T73" fmla="*/ 16 h 50"/>
                <a:gd name="T74" fmla="*/ 6 w 186"/>
                <a:gd name="T75" fmla="*/ 14 h 50"/>
                <a:gd name="T76" fmla="*/ 4 w 186"/>
                <a:gd name="T77" fmla="*/ 10 h 50"/>
                <a:gd name="T78" fmla="*/ 2 w 186"/>
                <a:gd name="T79" fmla="*/ 4 h 50"/>
                <a:gd name="T80" fmla="*/ 0 w 186"/>
                <a:gd name="T81" fmla="*/ 0 h 50"/>
                <a:gd name="T82" fmla="*/ 6 w 186"/>
                <a:gd name="T83" fmla="*/ 4 h 50"/>
                <a:gd name="T84" fmla="*/ 12 w 186"/>
                <a:gd name="T85" fmla="*/ 8 h 50"/>
                <a:gd name="T86" fmla="*/ 18 w 186"/>
                <a:gd name="T87" fmla="*/ 12 h 50"/>
                <a:gd name="T88" fmla="*/ 24 w 186"/>
                <a:gd name="T89" fmla="*/ 16 h 50"/>
                <a:gd name="T90" fmla="*/ 30 w 186"/>
                <a:gd name="T91" fmla="*/ 18 h 50"/>
                <a:gd name="T92" fmla="*/ 38 w 186"/>
                <a:gd name="T93" fmla="*/ 20 h 50"/>
                <a:gd name="T94" fmla="*/ 44 w 186"/>
                <a:gd name="T95" fmla="*/ 22 h 50"/>
                <a:gd name="T96" fmla="*/ 52 w 186"/>
                <a:gd name="T97" fmla="*/ 24 h 50"/>
                <a:gd name="T98" fmla="*/ 60 w 186"/>
                <a:gd name="T99" fmla="*/ 24 h 50"/>
                <a:gd name="T100" fmla="*/ 66 w 186"/>
                <a:gd name="T101" fmla="*/ 24 h 50"/>
                <a:gd name="T102" fmla="*/ 74 w 186"/>
                <a:gd name="T103" fmla="*/ 26 h 50"/>
                <a:gd name="T104" fmla="*/ 82 w 186"/>
                <a:gd name="T105" fmla="*/ 26 h 50"/>
                <a:gd name="T106" fmla="*/ 88 w 186"/>
                <a:gd name="T107" fmla="*/ 28 h 50"/>
                <a:gd name="T108" fmla="*/ 96 w 186"/>
                <a:gd name="T109" fmla="*/ 28 h 50"/>
                <a:gd name="T110" fmla="*/ 104 w 186"/>
                <a:gd name="T111" fmla="*/ 30 h 50"/>
                <a:gd name="T112" fmla="*/ 110 w 186"/>
                <a:gd name="T113" fmla="*/ 32 h 50"/>
                <a:gd name="T114" fmla="*/ 110 w 186"/>
                <a:gd name="T115" fmla="*/ 32 h 50"/>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86"/>
                <a:gd name="T175" fmla="*/ 0 h 50"/>
                <a:gd name="T176" fmla="*/ 186 w 186"/>
                <a:gd name="T177" fmla="*/ 50 h 50"/>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86" h="50">
                  <a:moveTo>
                    <a:pt x="110" y="32"/>
                  </a:moveTo>
                  <a:lnTo>
                    <a:pt x="120" y="34"/>
                  </a:lnTo>
                  <a:lnTo>
                    <a:pt x="128" y="36"/>
                  </a:lnTo>
                  <a:lnTo>
                    <a:pt x="138" y="38"/>
                  </a:lnTo>
                  <a:lnTo>
                    <a:pt x="148" y="40"/>
                  </a:lnTo>
                  <a:lnTo>
                    <a:pt x="158" y="42"/>
                  </a:lnTo>
                  <a:lnTo>
                    <a:pt x="166" y="42"/>
                  </a:lnTo>
                  <a:lnTo>
                    <a:pt x="176" y="44"/>
                  </a:lnTo>
                  <a:lnTo>
                    <a:pt x="186" y="46"/>
                  </a:lnTo>
                  <a:lnTo>
                    <a:pt x="182" y="46"/>
                  </a:lnTo>
                  <a:lnTo>
                    <a:pt x="176" y="46"/>
                  </a:lnTo>
                  <a:lnTo>
                    <a:pt x="172" y="46"/>
                  </a:lnTo>
                  <a:lnTo>
                    <a:pt x="168" y="46"/>
                  </a:lnTo>
                  <a:lnTo>
                    <a:pt x="164" y="46"/>
                  </a:lnTo>
                  <a:lnTo>
                    <a:pt x="160" y="48"/>
                  </a:lnTo>
                  <a:lnTo>
                    <a:pt x="156" y="48"/>
                  </a:lnTo>
                  <a:lnTo>
                    <a:pt x="154" y="50"/>
                  </a:lnTo>
                  <a:lnTo>
                    <a:pt x="146" y="46"/>
                  </a:lnTo>
                  <a:lnTo>
                    <a:pt x="138" y="44"/>
                  </a:lnTo>
                  <a:lnTo>
                    <a:pt x="132" y="42"/>
                  </a:lnTo>
                  <a:lnTo>
                    <a:pt x="124" y="40"/>
                  </a:lnTo>
                  <a:lnTo>
                    <a:pt x="116" y="38"/>
                  </a:lnTo>
                  <a:lnTo>
                    <a:pt x="110" y="36"/>
                  </a:lnTo>
                  <a:lnTo>
                    <a:pt x="102" y="34"/>
                  </a:lnTo>
                  <a:lnTo>
                    <a:pt x="94" y="34"/>
                  </a:lnTo>
                  <a:lnTo>
                    <a:pt x="86" y="32"/>
                  </a:lnTo>
                  <a:lnTo>
                    <a:pt x="78" y="32"/>
                  </a:lnTo>
                  <a:lnTo>
                    <a:pt x="70" y="30"/>
                  </a:lnTo>
                  <a:lnTo>
                    <a:pt x="62" y="30"/>
                  </a:lnTo>
                  <a:lnTo>
                    <a:pt x="56" y="28"/>
                  </a:lnTo>
                  <a:lnTo>
                    <a:pt x="48" y="28"/>
                  </a:lnTo>
                  <a:lnTo>
                    <a:pt x="40" y="26"/>
                  </a:lnTo>
                  <a:lnTo>
                    <a:pt x="32" y="24"/>
                  </a:lnTo>
                  <a:lnTo>
                    <a:pt x="28" y="22"/>
                  </a:lnTo>
                  <a:lnTo>
                    <a:pt x="22" y="20"/>
                  </a:lnTo>
                  <a:lnTo>
                    <a:pt x="18" y="20"/>
                  </a:lnTo>
                  <a:lnTo>
                    <a:pt x="12" y="16"/>
                  </a:lnTo>
                  <a:lnTo>
                    <a:pt x="6" y="14"/>
                  </a:lnTo>
                  <a:lnTo>
                    <a:pt x="4" y="10"/>
                  </a:lnTo>
                  <a:lnTo>
                    <a:pt x="2" y="4"/>
                  </a:lnTo>
                  <a:lnTo>
                    <a:pt x="0" y="0"/>
                  </a:lnTo>
                  <a:lnTo>
                    <a:pt x="6" y="4"/>
                  </a:lnTo>
                  <a:lnTo>
                    <a:pt x="12" y="8"/>
                  </a:lnTo>
                  <a:lnTo>
                    <a:pt x="18" y="12"/>
                  </a:lnTo>
                  <a:lnTo>
                    <a:pt x="24" y="16"/>
                  </a:lnTo>
                  <a:lnTo>
                    <a:pt x="30" y="18"/>
                  </a:lnTo>
                  <a:lnTo>
                    <a:pt x="38" y="20"/>
                  </a:lnTo>
                  <a:lnTo>
                    <a:pt x="44" y="22"/>
                  </a:lnTo>
                  <a:lnTo>
                    <a:pt x="52" y="24"/>
                  </a:lnTo>
                  <a:lnTo>
                    <a:pt x="60" y="24"/>
                  </a:lnTo>
                  <a:lnTo>
                    <a:pt x="66" y="24"/>
                  </a:lnTo>
                  <a:lnTo>
                    <a:pt x="74" y="26"/>
                  </a:lnTo>
                  <a:lnTo>
                    <a:pt x="82" y="26"/>
                  </a:lnTo>
                  <a:lnTo>
                    <a:pt x="88" y="28"/>
                  </a:lnTo>
                  <a:lnTo>
                    <a:pt x="96" y="28"/>
                  </a:lnTo>
                  <a:lnTo>
                    <a:pt x="104" y="30"/>
                  </a:lnTo>
                  <a:lnTo>
                    <a:pt x="110" y="32"/>
                  </a:lnTo>
                  <a:close/>
                </a:path>
              </a:pathLst>
            </a:custGeom>
            <a:solidFill>
              <a:srgbClr val="C44400"/>
            </a:solidFill>
            <a:ln w="9525">
              <a:noFill/>
              <a:round/>
              <a:headEnd/>
              <a:tailEnd/>
            </a:ln>
          </p:spPr>
          <p:txBody>
            <a:bodyPr>
              <a:prstTxWarp prst="textNoShape">
                <a:avLst/>
              </a:prstTxWarp>
            </a:bodyPr>
            <a:lstStyle/>
            <a:p>
              <a:endParaRPr lang="en-US"/>
            </a:p>
          </p:txBody>
        </p:sp>
        <p:sp>
          <p:nvSpPr>
            <p:cNvPr id="34841" name="Freeform 24"/>
            <p:cNvSpPr>
              <a:spLocks/>
            </p:cNvSpPr>
            <p:nvPr/>
          </p:nvSpPr>
          <p:spPr bwMode="auto">
            <a:xfrm>
              <a:off x="1665" y="3360"/>
              <a:ext cx="140" cy="18"/>
            </a:xfrm>
            <a:custGeom>
              <a:avLst/>
              <a:gdLst>
                <a:gd name="T0" fmla="*/ 140 w 140"/>
                <a:gd name="T1" fmla="*/ 10 h 18"/>
                <a:gd name="T2" fmla="*/ 134 w 140"/>
                <a:gd name="T3" fmla="*/ 14 h 18"/>
                <a:gd name="T4" fmla="*/ 128 w 140"/>
                <a:gd name="T5" fmla="*/ 16 h 18"/>
                <a:gd name="T6" fmla="*/ 120 w 140"/>
                <a:gd name="T7" fmla="*/ 18 h 18"/>
                <a:gd name="T8" fmla="*/ 112 w 140"/>
                <a:gd name="T9" fmla="*/ 18 h 18"/>
                <a:gd name="T10" fmla="*/ 104 w 140"/>
                <a:gd name="T11" fmla="*/ 18 h 18"/>
                <a:gd name="T12" fmla="*/ 96 w 140"/>
                <a:gd name="T13" fmla="*/ 16 h 18"/>
                <a:gd name="T14" fmla="*/ 88 w 140"/>
                <a:gd name="T15" fmla="*/ 14 h 18"/>
                <a:gd name="T16" fmla="*/ 82 w 140"/>
                <a:gd name="T17" fmla="*/ 14 h 18"/>
                <a:gd name="T18" fmla="*/ 70 w 140"/>
                <a:gd name="T19" fmla="*/ 12 h 18"/>
                <a:gd name="T20" fmla="*/ 60 w 140"/>
                <a:gd name="T21" fmla="*/ 12 h 18"/>
                <a:gd name="T22" fmla="*/ 50 w 140"/>
                <a:gd name="T23" fmla="*/ 12 h 18"/>
                <a:gd name="T24" fmla="*/ 40 w 140"/>
                <a:gd name="T25" fmla="*/ 10 h 18"/>
                <a:gd name="T26" fmla="*/ 28 w 140"/>
                <a:gd name="T27" fmla="*/ 10 h 18"/>
                <a:gd name="T28" fmla="*/ 18 w 140"/>
                <a:gd name="T29" fmla="*/ 8 h 18"/>
                <a:gd name="T30" fmla="*/ 8 w 140"/>
                <a:gd name="T31" fmla="*/ 4 h 18"/>
                <a:gd name="T32" fmla="*/ 0 w 140"/>
                <a:gd name="T33" fmla="*/ 0 h 18"/>
                <a:gd name="T34" fmla="*/ 8 w 140"/>
                <a:gd name="T35" fmla="*/ 2 h 18"/>
                <a:gd name="T36" fmla="*/ 18 w 140"/>
                <a:gd name="T37" fmla="*/ 2 h 18"/>
                <a:gd name="T38" fmla="*/ 26 w 140"/>
                <a:gd name="T39" fmla="*/ 4 h 18"/>
                <a:gd name="T40" fmla="*/ 34 w 140"/>
                <a:gd name="T41" fmla="*/ 4 h 18"/>
                <a:gd name="T42" fmla="*/ 44 w 140"/>
                <a:gd name="T43" fmla="*/ 4 h 18"/>
                <a:gd name="T44" fmla="*/ 52 w 140"/>
                <a:gd name="T45" fmla="*/ 4 h 18"/>
                <a:gd name="T46" fmla="*/ 62 w 140"/>
                <a:gd name="T47" fmla="*/ 4 h 18"/>
                <a:gd name="T48" fmla="*/ 70 w 140"/>
                <a:gd name="T49" fmla="*/ 4 h 18"/>
                <a:gd name="T50" fmla="*/ 80 w 140"/>
                <a:gd name="T51" fmla="*/ 4 h 18"/>
                <a:gd name="T52" fmla="*/ 88 w 140"/>
                <a:gd name="T53" fmla="*/ 4 h 18"/>
                <a:gd name="T54" fmla="*/ 96 w 140"/>
                <a:gd name="T55" fmla="*/ 6 h 18"/>
                <a:gd name="T56" fmla="*/ 106 w 140"/>
                <a:gd name="T57" fmla="*/ 6 h 18"/>
                <a:gd name="T58" fmla="*/ 114 w 140"/>
                <a:gd name="T59" fmla="*/ 6 h 18"/>
                <a:gd name="T60" fmla="*/ 124 w 140"/>
                <a:gd name="T61" fmla="*/ 8 h 18"/>
                <a:gd name="T62" fmla="*/ 132 w 140"/>
                <a:gd name="T63" fmla="*/ 8 h 18"/>
                <a:gd name="T64" fmla="*/ 140 w 140"/>
                <a:gd name="T65" fmla="*/ 10 h 18"/>
                <a:gd name="T66" fmla="*/ 140 w 140"/>
                <a:gd name="T67" fmla="*/ 10 h 1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40"/>
                <a:gd name="T103" fmla="*/ 0 h 18"/>
                <a:gd name="T104" fmla="*/ 140 w 140"/>
                <a:gd name="T105" fmla="*/ 18 h 1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40" h="18">
                  <a:moveTo>
                    <a:pt x="140" y="10"/>
                  </a:moveTo>
                  <a:lnTo>
                    <a:pt x="134" y="14"/>
                  </a:lnTo>
                  <a:lnTo>
                    <a:pt x="128" y="16"/>
                  </a:lnTo>
                  <a:lnTo>
                    <a:pt x="120" y="18"/>
                  </a:lnTo>
                  <a:lnTo>
                    <a:pt x="112" y="18"/>
                  </a:lnTo>
                  <a:lnTo>
                    <a:pt x="104" y="18"/>
                  </a:lnTo>
                  <a:lnTo>
                    <a:pt x="96" y="16"/>
                  </a:lnTo>
                  <a:lnTo>
                    <a:pt x="88" y="14"/>
                  </a:lnTo>
                  <a:lnTo>
                    <a:pt x="82" y="14"/>
                  </a:lnTo>
                  <a:lnTo>
                    <a:pt x="70" y="12"/>
                  </a:lnTo>
                  <a:lnTo>
                    <a:pt x="60" y="12"/>
                  </a:lnTo>
                  <a:lnTo>
                    <a:pt x="50" y="12"/>
                  </a:lnTo>
                  <a:lnTo>
                    <a:pt x="40" y="10"/>
                  </a:lnTo>
                  <a:lnTo>
                    <a:pt x="28" y="10"/>
                  </a:lnTo>
                  <a:lnTo>
                    <a:pt x="18" y="8"/>
                  </a:lnTo>
                  <a:lnTo>
                    <a:pt x="8" y="4"/>
                  </a:lnTo>
                  <a:lnTo>
                    <a:pt x="0" y="0"/>
                  </a:lnTo>
                  <a:lnTo>
                    <a:pt x="8" y="2"/>
                  </a:lnTo>
                  <a:lnTo>
                    <a:pt x="18" y="2"/>
                  </a:lnTo>
                  <a:lnTo>
                    <a:pt x="26" y="4"/>
                  </a:lnTo>
                  <a:lnTo>
                    <a:pt x="34" y="4"/>
                  </a:lnTo>
                  <a:lnTo>
                    <a:pt x="44" y="4"/>
                  </a:lnTo>
                  <a:lnTo>
                    <a:pt x="52" y="4"/>
                  </a:lnTo>
                  <a:lnTo>
                    <a:pt x="62" y="4"/>
                  </a:lnTo>
                  <a:lnTo>
                    <a:pt x="70" y="4"/>
                  </a:lnTo>
                  <a:lnTo>
                    <a:pt x="80" y="4"/>
                  </a:lnTo>
                  <a:lnTo>
                    <a:pt x="88" y="4"/>
                  </a:lnTo>
                  <a:lnTo>
                    <a:pt x="96" y="6"/>
                  </a:lnTo>
                  <a:lnTo>
                    <a:pt x="106" y="6"/>
                  </a:lnTo>
                  <a:lnTo>
                    <a:pt x="114" y="6"/>
                  </a:lnTo>
                  <a:lnTo>
                    <a:pt x="124" y="8"/>
                  </a:lnTo>
                  <a:lnTo>
                    <a:pt x="132" y="8"/>
                  </a:lnTo>
                  <a:lnTo>
                    <a:pt x="140" y="10"/>
                  </a:lnTo>
                  <a:close/>
                </a:path>
              </a:pathLst>
            </a:custGeom>
            <a:solidFill>
              <a:srgbClr val="CE4F00"/>
            </a:solidFill>
            <a:ln w="9525">
              <a:noFill/>
              <a:round/>
              <a:headEnd/>
              <a:tailEnd/>
            </a:ln>
          </p:spPr>
          <p:txBody>
            <a:bodyPr>
              <a:prstTxWarp prst="textNoShape">
                <a:avLst/>
              </a:prstTxWarp>
            </a:bodyPr>
            <a:lstStyle/>
            <a:p>
              <a:endParaRPr lang="en-US"/>
            </a:p>
          </p:txBody>
        </p:sp>
        <p:sp>
          <p:nvSpPr>
            <p:cNvPr id="34842" name="Freeform 25"/>
            <p:cNvSpPr>
              <a:spLocks/>
            </p:cNvSpPr>
            <p:nvPr/>
          </p:nvSpPr>
          <p:spPr bwMode="auto">
            <a:xfrm>
              <a:off x="1609" y="2448"/>
              <a:ext cx="32" cy="30"/>
            </a:xfrm>
            <a:custGeom>
              <a:avLst/>
              <a:gdLst>
                <a:gd name="T0" fmla="*/ 16 w 32"/>
                <a:gd name="T1" fmla="*/ 30 h 30"/>
                <a:gd name="T2" fmla="*/ 22 w 32"/>
                <a:gd name="T3" fmla="*/ 28 h 30"/>
                <a:gd name="T4" fmla="*/ 28 w 32"/>
                <a:gd name="T5" fmla="*/ 26 h 30"/>
                <a:gd name="T6" fmla="*/ 30 w 32"/>
                <a:gd name="T7" fmla="*/ 20 h 30"/>
                <a:gd name="T8" fmla="*/ 32 w 32"/>
                <a:gd name="T9" fmla="*/ 14 h 30"/>
                <a:gd name="T10" fmla="*/ 30 w 32"/>
                <a:gd name="T11" fmla="*/ 8 h 30"/>
                <a:gd name="T12" fmla="*/ 28 w 32"/>
                <a:gd name="T13" fmla="*/ 4 h 30"/>
                <a:gd name="T14" fmla="*/ 22 w 32"/>
                <a:gd name="T15" fmla="*/ 0 h 30"/>
                <a:gd name="T16" fmla="*/ 16 w 32"/>
                <a:gd name="T17" fmla="*/ 0 h 30"/>
                <a:gd name="T18" fmla="*/ 10 w 32"/>
                <a:gd name="T19" fmla="*/ 0 h 30"/>
                <a:gd name="T20" fmla="*/ 6 w 32"/>
                <a:gd name="T21" fmla="*/ 4 h 30"/>
                <a:gd name="T22" fmla="*/ 2 w 32"/>
                <a:gd name="T23" fmla="*/ 8 h 30"/>
                <a:gd name="T24" fmla="*/ 0 w 32"/>
                <a:gd name="T25" fmla="*/ 14 h 30"/>
                <a:gd name="T26" fmla="*/ 2 w 32"/>
                <a:gd name="T27" fmla="*/ 20 h 30"/>
                <a:gd name="T28" fmla="*/ 6 w 32"/>
                <a:gd name="T29" fmla="*/ 26 h 30"/>
                <a:gd name="T30" fmla="*/ 10 w 32"/>
                <a:gd name="T31" fmla="*/ 28 h 30"/>
                <a:gd name="T32" fmla="*/ 16 w 32"/>
                <a:gd name="T33" fmla="*/ 30 h 30"/>
                <a:gd name="T34" fmla="*/ 16 w 32"/>
                <a:gd name="T35" fmla="*/ 30 h 3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2"/>
                <a:gd name="T55" fmla="*/ 0 h 30"/>
                <a:gd name="T56" fmla="*/ 32 w 32"/>
                <a:gd name="T57" fmla="*/ 30 h 30"/>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2" h="30">
                  <a:moveTo>
                    <a:pt x="16" y="30"/>
                  </a:moveTo>
                  <a:lnTo>
                    <a:pt x="22" y="28"/>
                  </a:lnTo>
                  <a:lnTo>
                    <a:pt x="28" y="26"/>
                  </a:lnTo>
                  <a:lnTo>
                    <a:pt x="30" y="20"/>
                  </a:lnTo>
                  <a:lnTo>
                    <a:pt x="32" y="14"/>
                  </a:lnTo>
                  <a:lnTo>
                    <a:pt x="30" y="8"/>
                  </a:lnTo>
                  <a:lnTo>
                    <a:pt x="28" y="4"/>
                  </a:lnTo>
                  <a:lnTo>
                    <a:pt x="22" y="0"/>
                  </a:lnTo>
                  <a:lnTo>
                    <a:pt x="16" y="0"/>
                  </a:lnTo>
                  <a:lnTo>
                    <a:pt x="10" y="0"/>
                  </a:lnTo>
                  <a:lnTo>
                    <a:pt x="6" y="4"/>
                  </a:lnTo>
                  <a:lnTo>
                    <a:pt x="2" y="8"/>
                  </a:lnTo>
                  <a:lnTo>
                    <a:pt x="0" y="14"/>
                  </a:lnTo>
                  <a:lnTo>
                    <a:pt x="2" y="20"/>
                  </a:lnTo>
                  <a:lnTo>
                    <a:pt x="6" y="26"/>
                  </a:lnTo>
                  <a:lnTo>
                    <a:pt x="10" y="28"/>
                  </a:lnTo>
                  <a:lnTo>
                    <a:pt x="16" y="30"/>
                  </a:lnTo>
                  <a:close/>
                </a:path>
              </a:pathLst>
            </a:custGeom>
            <a:solidFill>
              <a:srgbClr val="FFFF00"/>
            </a:solidFill>
            <a:ln w="9525">
              <a:noFill/>
              <a:round/>
              <a:headEnd/>
              <a:tailEnd/>
            </a:ln>
          </p:spPr>
          <p:txBody>
            <a:bodyPr>
              <a:prstTxWarp prst="textNoShape">
                <a:avLst/>
              </a:prstTxWarp>
            </a:bodyPr>
            <a:lstStyle/>
            <a:p>
              <a:endParaRPr lang="en-US"/>
            </a:p>
          </p:txBody>
        </p:sp>
        <p:sp>
          <p:nvSpPr>
            <p:cNvPr id="34843" name="Freeform 26"/>
            <p:cNvSpPr>
              <a:spLocks/>
            </p:cNvSpPr>
            <p:nvPr/>
          </p:nvSpPr>
          <p:spPr bwMode="auto">
            <a:xfrm>
              <a:off x="1621" y="2456"/>
              <a:ext cx="12" cy="14"/>
            </a:xfrm>
            <a:custGeom>
              <a:avLst/>
              <a:gdLst>
                <a:gd name="T0" fmla="*/ 6 w 12"/>
                <a:gd name="T1" fmla="*/ 14 h 14"/>
                <a:gd name="T2" fmla="*/ 8 w 12"/>
                <a:gd name="T3" fmla="*/ 14 h 14"/>
                <a:gd name="T4" fmla="*/ 12 w 12"/>
                <a:gd name="T5" fmla="*/ 12 h 14"/>
                <a:gd name="T6" fmla="*/ 12 w 12"/>
                <a:gd name="T7" fmla="*/ 10 h 14"/>
                <a:gd name="T8" fmla="*/ 12 w 12"/>
                <a:gd name="T9" fmla="*/ 6 h 14"/>
                <a:gd name="T10" fmla="*/ 12 w 12"/>
                <a:gd name="T11" fmla="*/ 4 h 14"/>
                <a:gd name="T12" fmla="*/ 12 w 12"/>
                <a:gd name="T13" fmla="*/ 2 h 14"/>
                <a:gd name="T14" fmla="*/ 8 w 12"/>
                <a:gd name="T15" fmla="*/ 0 h 14"/>
                <a:gd name="T16" fmla="*/ 6 w 12"/>
                <a:gd name="T17" fmla="*/ 0 h 14"/>
                <a:gd name="T18" fmla="*/ 4 w 12"/>
                <a:gd name="T19" fmla="*/ 0 h 14"/>
                <a:gd name="T20" fmla="*/ 2 w 12"/>
                <a:gd name="T21" fmla="*/ 2 h 14"/>
                <a:gd name="T22" fmla="*/ 0 w 12"/>
                <a:gd name="T23" fmla="*/ 4 h 14"/>
                <a:gd name="T24" fmla="*/ 0 w 12"/>
                <a:gd name="T25" fmla="*/ 6 h 14"/>
                <a:gd name="T26" fmla="*/ 0 w 12"/>
                <a:gd name="T27" fmla="*/ 10 h 14"/>
                <a:gd name="T28" fmla="*/ 2 w 12"/>
                <a:gd name="T29" fmla="*/ 12 h 14"/>
                <a:gd name="T30" fmla="*/ 4 w 12"/>
                <a:gd name="T31" fmla="*/ 14 h 14"/>
                <a:gd name="T32" fmla="*/ 6 w 12"/>
                <a:gd name="T33" fmla="*/ 14 h 14"/>
                <a:gd name="T34" fmla="*/ 6 w 12"/>
                <a:gd name="T35" fmla="*/ 14 h 1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
                <a:gd name="T55" fmla="*/ 0 h 14"/>
                <a:gd name="T56" fmla="*/ 12 w 12"/>
                <a:gd name="T57" fmla="*/ 14 h 1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 h="14">
                  <a:moveTo>
                    <a:pt x="6" y="14"/>
                  </a:moveTo>
                  <a:lnTo>
                    <a:pt x="8" y="14"/>
                  </a:lnTo>
                  <a:lnTo>
                    <a:pt x="12" y="12"/>
                  </a:lnTo>
                  <a:lnTo>
                    <a:pt x="12" y="10"/>
                  </a:lnTo>
                  <a:lnTo>
                    <a:pt x="12" y="6"/>
                  </a:lnTo>
                  <a:lnTo>
                    <a:pt x="12" y="4"/>
                  </a:lnTo>
                  <a:lnTo>
                    <a:pt x="12" y="2"/>
                  </a:lnTo>
                  <a:lnTo>
                    <a:pt x="8" y="0"/>
                  </a:lnTo>
                  <a:lnTo>
                    <a:pt x="6" y="0"/>
                  </a:lnTo>
                  <a:lnTo>
                    <a:pt x="4" y="0"/>
                  </a:lnTo>
                  <a:lnTo>
                    <a:pt x="2" y="2"/>
                  </a:lnTo>
                  <a:lnTo>
                    <a:pt x="0" y="4"/>
                  </a:lnTo>
                  <a:lnTo>
                    <a:pt x="0" y="6"/>
                  </a:lnTo>
                  <a:lnTo>
                    <a:pt x="0" y="10"/>
                  </a:lnTo>
                  <a:lnTo>
                    <a:pt x="2" y="12"/>
                  </a:lnTo>
                  <a:lnTo>
                    <a:pt x="4" y="14"/>
                  </a:lnTo>
                  <a:lnTo>
                    <a:pt x="6" y="14"/>
                  </a:lnTo>
                  <a:close/>
                </a:path>
              </a:pathLst>
            </a:custGeom>
            <a:solidFill>
              <a:srgbClr val="000000"/>
            </a:solidFill>
            <a:ln w="9525">
              <a:noFill/>
              <a:round/>
              <a:headEnd/>
              <a:tailEnd/>
            </a:ln>
          </p:spPr>
          <p:txBody>
            <a:bodyPr>
              <a:prstTxWarp prst="textNoShape">
                <a:avLst/>
              </a:prstTxWarp>
            </a:bodyPr>
            <a:lstStyle/>
            <a:p>
              <a:endParaRPr lang="en-US"/>
            </a:p>
          </p:txBody>
        </p:sp>
        <p:sp>
          <p:nvSpPr>
            <p:cNvPr id="34844" name="Freeform 27"/>
            <p:cNvSpPr>
              <a:spLocks/>
            </p:cNvSpPr>
            <p:nvPr/>
          </p:nvSpPr>
          <p:spPr bwMode="auto">
            <a:xfrm>
              <a:off x="1501" y="2390"/>
              <a:ext cx="144" cy="114"/>
            </a:xfrm>
            <a:custGeom>
              <a:avLst/>
              <a:gdLst>
                <a:gd name="T0" fmla="*/ 142 w 144"/>
                <a:gd name="T1" fmla="*/ 26 h 114"/>
                <a:gd name="T2" fmla="*/ 134 w 144"/>
                <a:gd name="T3" fmla="*/ 26 h 114"/>
                <a:gd name="T4" fmla="*/ 122 w 144"/>
                <a:gd name="T5" fmla="*/ 28 h 114"/>
                <a:gd name="T6" fmla="*/ 106 w 144"/>
                <a:gd name="T7" fmla="*/ 30 h 114"/>
                <a:gd name="T8" fmla="*/ 62 w 144"/>
                <a:gd name="T9" fmla="*/ 54 h 114"/>
                <a:gd name="T10" fmla="*/ 60 w 144"/>
                <a:gd name="T11" fmla="*/ 60 h 114"/>
                <a:gd name="T12" fmla="*/ 56 w 144"/>
                <a:gd name="T13" fmla="*/ 74 h 114"/>
                <a:gd name="T14" fmla="*/ 48 w 144"/>
                <a:gd name="T15" fmla="*/ 88 h 114"/>
                <a:gd name="T16" fmla="*/ 44 w 144"/>
                <a:gd name="T17" fmla="*/ 96 h 114"/>
                <a:gd name="T18" fmla="*/ 40 w 144"/>
                <a:gd name="T19" fmla="*/ 98 h 114"/>
                <a:gd name="T20" fmla="*/ 34 w 144"/>
                <a:gd name="T21" fmla="*/ 100 h 114"/>
                <a:gd name="T22" fmla="*/ 24 w 144"/>
                <a:gd name="T23" fmla="*/ 104 h 114"/>
                <a:gd name="T24" fmla="*/ 14 w 144"/>
                <a:gd name="T25" fmla="*/ 110 h 114"/>
                <a:gd name="T26" fmla="*/ 10 w 144"/>
                <a:gd name="T27" fmla="*/ 112 h 114"/>
                <a:gd name="T28" fmla="*/ 4 w 144"/>
                <a:gd name="T29" fmla="*/ 114 h 114"/>
                <a:gd name="T30" fmla="*/ 0 w 144"/>
                <a:gd name="T31" fmla="*/ 110 h 114"/>
                <a:gd name="T32" fmla="*/ 8 w 144"/>
                <a:gd name="T33" fmla="*/ 96 h 114"/>
                <a:gd name="T34" fmla="*/ 12 w 144"/>
                <a:gd name="T35" fmla="*/ 92 h 114"/>
                <a:gd name="T36" fmla="*/ 20 w 144"/>
                <a:gd name="T37" fmla="*/ 80 h 114"/>
                <a:gd name="T38" fmla="*/ 26 w 144"/>
                <a:gd name="T39" fmla="*/ 70 h 114"/>
                <a:gd name="T40" fmla="*/ 22 w 144"/>
                <a:gd name="T41" fmla="*/ 66 h 114"/>
                <a:gd name="T42" fmla="*/ 18 w 144"/>
                <a:gd name="T43" fmla="*/ 66 h 114"/>
                <a:gd name="T44" fmla="*/ 10 w 144"/>
                <a:gd name="T45" fmla="*/ 66 h 114"/>
                <a:gd name="T46" fmla="*/ 10 w 144"/>
                <a:gd name="T47" fmla="*/ 64 h 114"/>
                <a:gd name="T48" fmla="*/ 20 w 144"/>
                <a:gd name="T49" fmla="*/ 52 h 114"/>
                <a:gd name="T50" fmla="*/ 28 w 144"/>
                <a:gd name="T51" fmla="*/ 50 h 114"/>
                <a:gd name="T52" fmla="*/ 44 w 144"/>
                <a:gd name="T53" fmla="*/ 44 h 114"/>
                <a:gd name="T54" fmla="*/ 56 w 144"/>
                <a:gd name="T55" fmla="*/ 38 h 114"/>
                <a:gd name="T56" fmla="*/ 52 w 144"/>
                <a:gd name="T57" fmla="*/ 32 h 114"/>
                <a:gd name="T58" fmla="*/ 52 w 144"/>
                <a:gd name="T59" fmla="*/ 30 h 114"/>
                <a:gd name="T60" fmla="*/ 50 w 144"/>
                <a:gd name="T61" fmla="*/ 28 h 114"/>
                <a:gd name="T62" fmla="*/ 54 w 144"/>
                <a:gd name="T63" fmla="*/ 26 h 114"/>
                <a:gd name="T64" fmla="*/ 72 w 144"/>
                <a:gd name="T65" fmla="*/ 26 h 114"/>
                <a:gd name="T66" fmla="*/ 76 w 144"/>
                <a:gd name="T67" fmla="*/ 24 h 114"/>
                <a:gd name="T68" fmla="*/ 86 w 144"/>
                <a:gd name="T69" fmla="*/ 18 h 114"/>
                <a:gd name="T70" fmla="*/ 92 w 144"/>
                <a:gd name="T71" fmla="*/ 14 h 114"/>
                <a:gd name="T72" fmla="*/ 84 w 144"/>
                <a:gd name="T73" fmla="*/ 10 h 114"/>
                <a:gd name="T74" fmla="*/ 84 w 144"/>
                <a:gd name="T75" fmla="*/ 8 h 114"/>
                <a:gd name="T76" fmla="*/ 86 w 144"/>
                <a:gd name="T77" fmla="*/ 6 h 114"/>
                <a:gd name="T78" fmla="*/ 92 w 144"/>
                <a:gd name="T79" fmla="*/ 6 h 114"/>
                <a:gd name="T80" fmla="*/ 106 w 144"/>
                <a:gd name="T81" fmla="*/ 10 h 114"/>
                <a:gd name="T82" fmla="*/ 112 w 144"/>
                <a:gd name="T83" fmla="*/ 10 h 114"/>
                <a:gd name="T84" fmla="*/ 120 w 144"/>
                <a:gd name="T85" fmla="*/ 12 h 114"/>
                <a:gd name="T86" fmla="*/ 130 w 144"/>
                <a:gd name="T87" fmla="*/ 10 h 114"/>
                <a:gd name="T88" fmla="*/ 134 w 144"/>
                <a:gd name="T89" fmla="*/ 4 h 114"/>
                <a:gd name="T90" fmla="*/ 140 w 144"/>
                <a:gd name="T91" fmla="*/ 0 h 114"/>
                <a:gd name="T92" fmla="*/ 144 w 144"/>
                <a:gd name="T93" fmla="*/ 26 h 114"/>
                <a:gd name="T94" fmla="*/ 144 w 144"/>
                <a:gd name="T95" fmla="*/ 26 h 11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44"/>
                <a:gd name="T145" fmla="*/ 0 h 114"/>
                <a:gd name="T146" fmla="*/ 144 w 144"/>
                <a:gd name="T147" fmla="*/ 114 h 11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44" h="114">
                  <a:moveTo>
                    <a:pt x="144" y="26"/>
                  </a:moveTo>
                  <a:lnTo>
                    <a:pt x="142" y="26"/>
                  </a:lnTo>
                  <a:lnTo>
                    <a:pt x="140" y="26"/>
                  </a:lnTo>
                  <a:lnTo>
                    <a:pt x="134" y="26"/>
                  </a:lnTo>
                  <a:lnTo>
                    <a:pt x="128" y="26"/>
                  </a:lnTo>
                  <a:lnTo>
                    <a:pt x="122" y="28"/>
                  </a:lnTo>
                  <a:lnTo>
                    <a:pt x="114" y="28"/>
                  </a:lnTo>
                  <a:lnTo>
                    <a:pt x="106" y="30"/>
                  </a:lnTo>
                  <a:lnTo>
                    <a:pt x="98" y="34"/>
                  </a:lnTo>
                  <a:lnTo>
                    <a:pt x="62" y="54"/>
                  </a:lnTo>
                  <a:lnTo>
                    <a:pt x="60" y="56"/>
                  </a:lnTo>
                  <a:lnTo>
                    <a:pt x="60" y="60"/>
                  </a:lnTo>
                  <a:lnTo>
                    <a:pt x="58" y="66"/>
                  </a:lnTo>
                  <a:lnTo>
                    <a:pt x="56" y="74"/>
                  </a:lnTo>
                  <a:lnTo>
                    <a:pt x="52" y="82"/>
                  </a:lnTo>
                  <a:lnTo>
                    <a:pt x="48" y="88"/>
                  </a:lnTo>
                  <a:lnTo>
                    <a:pt x="46" y="94"/>
                  </a:lnTo>
                  <a:lnTo>
                    <a:pt x="44" y="96"/>
                  </a:lnTo>
                  <a:lnTo>
                    <a:pt x="42" y="96"/>
                  </a:lnTo>
                  <a:lnTo>
                    <a:pt x="40" y="98"/>
                  </a:lnTo>
                  <a:lnTo>
                    <a:pt x="38" y="98"/>
                  </a:lnTo>
                  <a:lnTo>
                    <a:pt x="34" y="100"/>
                  </a:lnTo>
                  <a:lnTo>
                    <a:pt x="28" y="102"/>
                  </a:lnTo>
                  <a:lnTo>
                    <a:pt x="24" y="104"/>
                  </a:lnTo>
                  <a:lnTo>
                    <a:pt x="18" y="106"/>
                  </a:lnTo>
                  <a:lnTo>
                    <a:pt x="14" y="110"/>
                  </a:lnTo>
                  <a:lnTo>
                    <a:pt x="12" y="112"/>
                  </a:lnTo>
                  <a:lnTo>
                    <a:pt x="10" y="112"/>
                  </a:lnTo>
                  <a:lnTo>
                    <a:pt x="6" y="114"/>
                  </a:lnTo>
                  <a:lnTo>
                    <a:pt x="4" y="114"/>
                  </a:lnTo>
                  <a:lnTo>
                    <a:pt x="0" y="112"/>
                  </a:lnTo>
                  <a:lnTo>
                    <a:pt x="0" y="110"/>
                  </a:lnTo>
                  <a:lnTo>
                    <a:pt x="2" y="104"/>
                  </a:lnTo>
                  <a:lnTo>
                    <a:pt x="8" y="96"/>
                  </a:lnTo>
                  <a:lnTo>
                    <a:pt x="12" y="92"/>
                  </a:lnTo>
                  <a:lnTo>
                    <a:pt x="16" y="86"/>
                  </a:lnTo>
                  <a:lnTo>
                    <a:pt x="20" y="80"/>
                  </a:lnTo>
                  <a:lnTo>
                    <a:pt x="24" y="74"/>
                  </a:lnTo>
                  <a:lnTo>
                    <a:pt x="26" y="70"/>
                  </a:lnTo>
                  <a:lnTo>
                    <a:pt x="26" y="66"/>
                  </a:lnTo>
                  <a:lnTo>
                    <a:pt x="22" y="66"/>
                  </a:lnTo>
                  <a:lnTo>
                    <a:pt x="20" y="66"/>
                  </a:lnTo>
                  <a:lnTo>
                    <a:pt x="18" y="66"/>
                  </a:lnTo>
                  <a:lnTo>
                    <a:pt x="14" y="68"/>
                  </a:lnTo>
                  <a:lnTo>
                    <a:pt x="10" y="66"/>
                  </a:lnTo>
                  <a:lnTo>
                    <a:pt x="8" y="66"/>
                  </a:lnTo>
                  <a:lnTo>
                    <a:pt x="10" y="64"/>
                  </a:lnTo>
                  <a:lnTo>
                    <a:pt x="12" y="60"/>
                  </a:lnTo>
                  <a:lnTo>
                    <a:pt x="20" y="52"/>
                  </a:lnTo>
                  <a:lnTo>
                    <a:pt x="22" y="52"/>
                  </a:lnTo>
                  <a:lnTo>
                    <a:pt x="28" y="50"/>
                  </a:lnTo>
                  <a:lnTo>
                    <a:pt x="34" y="48"/>
                  </a:lnTo>
                  <a:lnTo>
                    <a:pt x="44" y="44"/>
                  </a:lnTo>
                  <a:lnTo>
                    <a:pt x="50" y="40"/>
                  </a:lnTo>
                  <a:lnTo>
                    <a:pt x="56" y="38"/>
                  </a:lnTo>
                  <a:lnTo>
                    <a:pt x="56" y="34"/>
                  </a:lnTo>
                  <a:lnTo>
                    <a:pt x="52" y="32"/>
                  </a:lnTo>
                  <a:lnTo>
                    <a:pt x="52" y="30"/>
                  </a:lnTo>
                  <a:lnTo>
                    <a:pt x="50" y="30"/>
                  </a:lnTo>
                  <a:lnTo>
                    <a:pt x="50" y="28"/>
                  </a:lnTo>
                  <a:lnTo>
                    <a:pt x="52" y="28"/>
                  </a:lnTo>
                  <a:lnTo>
                    <a:pt x="54" y="26"/>
                  </a:lnTo>
                  <a:lnTo>
                    <a:pt x="60" y="26"/>
                  </a:lnTo>
                  <a:lnTo>
                    <a:pt x="72" y="26"/>
                  </a:lnTo>
                  <a:lnTo>
                    <a:pt x="76" y="24"/>
                  </a:lnTo>
                  <a:lnTo>
                    <a:pt x="82" y="22"/>
                  </a:lnTo>
                  <a:lnTo>
                    <a:pt x="86" y="18"/>
                  </a:lnTo>
                  <a:lnTo>
                    <a:pt x="90" y="16"/>
                  </a:lnTo>
                  <a:lnTo>
                    <a:pt x="92" y="14"/>
                  </a:lnTo>
                  <a:lnTo>
                    <a:pt x="90" y="10"/>
                  </a:lnTo>
                  <a:lnTo>
                    <a:pt x="84" y="10"/>
                  </a:lnTo>
                  <a:lnTo>
                    <a:pt x="84" y="8"/>
                  </a:lnTo>
                  <a:lnTo>
                    <a:pt x="86" y="6"/>
                  </a:lnTo>
                  <a:lnTo>
                    <a:pt x="88" y="6"/>
                  </a:lnTo>
                  <a:lnTo>
                    <a:pt x="92" y="6"/>
                  </a:lnTo>
                  <a:lnTo>
                    <a:pt x="98" y="6"/>
                  </a:lnTo>
                  <a:lnTo>
                    <a:pt x="106" y="10"/>
                  </a:lnTo>
                  <a:lnTo>
                    <a:pt x="108" y="10"/>
                  </a:lnTo>
                  <a:lnTo>
                    <a:pt x="112" y="10"/>
                  </a:lnTo>
                  <a:lnTo>
                    <a:pt x="116" y="12"/>
                  </a:lnTo>
                  <a:lnTo>
                    <a:pt x="120" y="12"/>
                  </a:lnTo>
                  <a:lnTo>
                    <a:pt x="126" y="12"/>
                  </a:lnTo>
                  <a:lnTo>
                    <a:pt x="130" y="10"/>
                  </a:lnTo>
                  <a:lnTo>
                    <a:pt x="134" y="8"/>
                  </a:lnTo>
                  <a:lnTo>
                    <a:pt x="134" y="4"/>
                  </a:lnTo>
                  <a:lnTo>
                    <a:pt x="136" y="2"/>
                  </a:lnTo>
                  <a:lnTo>
                    <a:pt x="140" y="0"/>
                  </a:lnTo>
                  <a:lnTo>
                    <a:pt x="144" y="6"/>
                  </a:lnTo>
                  <a:lnTo>
                    <a:pt x="144" y="26"/>
                  </a:lnTo>
                  <a:close/>
                </a:path>
              </a:pathLst>
            </a:custGeom>
            <a:solidFill>
              <a:srgbClr val="7F0000"/>
            </a:solidFill>
            <a:ln w="9525">
              <a:noFill/>
              <a:round/>
              <a:headEnd/>
              <a:tailEnd/>
            </a:ln>
          </p:spPr>
          <p:txBody>
            <a:bodyPr>
              <a:prstTxWarp prst="textNoShape">
                <a:avLst/>
              </a:prstTxWarp>
            </a:bodyPr>
            <a:lstStyle/>
            <a:p>
              <a:endParaRPr lang="en-US"/>
            </a:p>
          </p:txBody>
        </p:sp>
        <p:sp>
          <p:nvSpPr>
            <p:cNvPr id="34845" name="Freeform 28"/>
            <p:cNvSpPr>
              <a:spLocks/>
            </p:cNvSpPr>
            <p:nvPr/>
          </p:nvSpPr>
          <p:spPr bwMode="auto">
            <a:xfrm>
              <a:off x="1671" y="2490"/>
              <a:ext cx="52" cy="56"/>
            </a:xfrm>
            <a:custGeom>
              <a:avLst/>
              <a:gdLst>
                <a:gd name="T0" fmla="*/ 48 w 52"/>
                <a:gd name="T1" fmla="*/ 52 h 56"/>
                <a:gd name="T2" fmla="*/ 52 w 52"/>
                <a:gd name="T3" fmla="*/ 44 h 56"/>
                <a:gd name="T4" fmla="*/ 52 w 52"/>
                <a:gd name="T5" fmla="*/ 36 h 56"/>
                <a:gd name="T6" fmla="*/ 50 w 52"/>
                <a:gd name="T7" fmla="*/ 24 h 56"/>
                <a:gd name="T8" fmla="*/ 42 w 52"/>
                <a:gd name="T9" fmla="*/ 14 h 56"/>
                <a:gd name="T10" fmla="*/ 38 w 52"/>
                <a:gd name="T11" fmla="*/ 10 h 56"/>
                <a:gd name="T12" fmla="*/ 34 w 52"/>
                <a:gd name="T13" fmla="*/ 6 h 56"/>
                <a:gd name="T14" fmla="*/ 28 w 52"/>
                <a:gd name="T15" fmla="*/ 4 h 56"/>
                <a:gd name="T16" fmla="*/ 24 w 52"/>
                <a:gd name="T17" fmla="*/ 2 h 56"/>
                <a:gd name="T18" fmla="*/ 18 w 52"/>
                <a:gd name="T19" fmla="*/ 0 h 56"/>
                <a:gd name="T20" fmla="*/ 14 w 52"/>
                <a:gd name="T21" fmla="*/ 2 h 56"/>
                <a:gd name="T22" fmla="*/ 10 w 52"/>
                <a:gd name="T23" fmla="*/ 2 h 56"/>
                <a:gd name="T24" fmla="*/ 6 w 52"/>
                <a:gd name="T25" fmla="*/ 4 h 56"/>
                <a:gd name="T26" fmla="*/ 0 w 52"/>
                <a:gd name="T27" fmla="*/ 12 h 56"/>
                <a:gd name="T28" fmla="*/ 0 w 52"/>
                <a:gd name="T29" fmla="*/ 22 h 56"/>
                <a:gd name="T30" fmla="*/ 4 w 52"/>
                <a:gd name="T31" fmla="*/ 32 h 56"/>
                <a:gd name="T32" fmla="*/ 10 w 52"/>
                <a:gd name="T33" fmla="*/ 42 h 56"/>
                <a:gd name="T34" fmla="*/ 16 w 52"/>
                <a:gd name="T35" fmla="*/ 48 h 56"/>
                <a:gd name="T36" fmla="*/ 20 w 52"/>
                <a:gd name="T37" fmla="*/ 50 h 56"/>
                <a:gd name="T38" fmla="*/ 26 w 52"/>
                <a:gd name="T39" fmla="*/ 54 h 56"/>
                <a:gd name="T40" fmla="*/ 30 w 52"/>
                <a:gd name="T41" fmla="*/ 56 h 56"/>
                <a:gd name="T42" fmla="*/ 34 w 52"/>
                <a:gd name="T43" fmla="*/ 56 h 56"/>
                <a:gd name="T44" fmla="*/ 40 w 52"/>
                <a:gd name="T45" fmla="*/ 56 h 56"/>
                <a:gd name="T46" fmla="*/ 44 w 52"/>
                <a:gd name="T47" fmla="*/ 54 h 56"/>
                <a:gd name="T48" fmla="*/ 48 w 52"/>
                <a:gd name="T49" fmla="*/ 52 h 56"/>
                <a:gd name="T50" fmla="*/ 48 w 52"/>
                <a:gd name="T51" fmla="*/ 52 h 5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2"/>
                <a:gd name="T79" fmla="*/ 0 h 56"/>
                <a:gd name="T80" fmla="*/ 52 w 52"/>
                <a:gd name="T81" fmla="*/ 56 h 5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2" h="56">
                  <a:moveTo>
                    <a:pt x="48" y="52"/>
                  </a:moveTo>
                  <a:lnTo>
                    <a:pt x="52" y="44"/>
                  </a:lnTo>
                  <a:lnTo>
                    <a:pt x="52" y="36"/>
                  </a:lnTo>
                  <a:lnTo>
                    <a:pt x="50" y="24"/>
                  </a:lnTo>
                  <a:lnTo>
                    <a:pt x="42" y="14"/>
                  </a:lnTo>
                  <a:lnTo>
                    <a:pt x="38" y="10"/>
                  </a:lnTo>
                  <a:lnTo>
                    <a:pt x="34" y="6"/>
                  </a:lnTo>
                  <a:lnTo>
                    <a:pt x="28" y="4"/>
                  </a:lnTo>
                  <a:lnTo>
                    <a:pt x="24" y="2"/>
                  </a:lnTo>
                  <a:lnTo>
                    <a:pt x="18" y="0"/>
                  </a:lnTo>
                  <a:lnTo>
                    <a:pt x="14" y="2"/>
                  </a:lnTo>
                  <a:lnTo>
                    <a:pt x="10" y="2"/>
                  </a:lnTo>
                  <a:lnTo>
                    <a:pt x="6" y="4"/>
                  </a:lnTo>
                  <a:lnTo>
                    <a:pt x="0" y="12"/>
                  </a:lnTo>
                  <a:lnTo>
                    <a:pt x="0" y="22"/>
                  </a:lnTo>
                  <a:lnTo>
                    <a:pt x="4" y="32"/>
                  </a:lnTo>
                  <a:lnTo>
                    <a:pt x="10" y="42"/>
                  </a:lnTo>
                  <a:lnTo>
                    <a:pt x="16" y="48"/>
                  </a:lnTo>
                  <a:lnTo>
                    <a:pt x="20" y="50"/>
                  </a:lnTo>
                  <a:lnTo>
                    <a:pt x="26" y="54"/>
                  </a:lnTo>
                  <a:lnTo>
                    <a:pt x="30" y="56"/>
                  </a:lnTo>
                  <a:lnTo>
                    <a:pt x="34" y="56"/>
                  </a:lnTo>
                  <a:lnTo>
                    <a:pt x="40" y="56"/>
                  </a:lnTo>
                  <a:lnTo>
                    <a:pt x="44" y="54"/>
                  </a:lnTo>
                  <a:lnTo>
                    <a:pt x="48" y="52"/>
                  </a:lnTo>
                  <a:close/>
                </a:path>
              </a:pathLst>
            </a:custGeom>
            <a:solidFill>
              <a:srgbClr val="7F0000"/>
            </a:solidFill>
            <a:ln w="9525">
              <a:noFill/>
              <a:round/>
              <a:headEnd/>
              <a:tailEnd/>
            </a:ln>
          </p:spPr>
          <p:txBody>
            <a:bodyPr>
              <a:prstTxWarp prst="textNoShape">
                <a:avLst/>
              </a:prstTxWarp>
            </a:bodyPr>
            <a:lstStyle/>
            <a:p>
              <a:endParaRPr lang="en-US"/>
            </a:p>
          </p:txBody>
        </p:sp>
        <p:sp>
          <p:nvSpPr>
            <p:cNvPr id="34846" name="Freeform 29"/>
            <p:cNvSpPr>
              <a:spLocks/>
            </p:cNvSpPr>
            <p:nvPr/>
          </p:nvSpPr>
          <p:spPr bwMode="auto">
            <a:xfrm>
              <a:off x="1673" y="2492"/>
              <a:ext cx="50" cy="52"/>
            </a:xfrm>
            <a:custGeom>
              <a:avLst/>
              <a:gdLst>
                <a:gd name="T0" fmla="*/ 44 w 50"/>
                <a:gd name="T1" fmla="*/ 48 h 52"/>
                <a:gd name="T2" fmla="*/ 50 w 50"/>
                <a:gd name="T3" fmla="*/ 42 h 52"/>
                <a:gd name="T4" fmla="*/ 50 w 50"/>
                <a:gd name="T5" fmla="*/ 34 h 52"/>
                <a:gd name="T6" fmla="*/ 46 w 50"/>
                <a:gd name="T7" fmla="*/ 22 h 52"/>
                <a:gd name="T8" fmla="*/ 40 w 50"/>
                <a:gd name="T9" fmla="*/ 12 h 52"/>
                <a:gd name="T10" fmla="*/ 36 w 50"/>
                <a:gd name="T11" fmla="*/ 8 h 52"/>
                <a:gd name="T12" fmla="*/ 32 w 50"/>
                <a:gd name="T13" fmla="*/ 4 h 52"/>
                <a:gd name="T14" fmla="*/ 26 w 50"/>
                <a:gd name="T15" fmla="*/ 2 h 52"/>
                <a:gd name="T16" fmla="*/ 22 w 50"/>
                <a:gd name="T17" fmla="*/ 0 h 52"/>
                <a:gd name="T18" fmla="*/ 16 w 50"/>
                <a:gd name="T19" fmla="*/ 0 h 52"/>
                <a:gd name="T20" fmla="*/ 12 w 50"/>
                <a:gd name="T21" fmla="*/ 0 h 52"/>
                <a:gd name="T22" fmla="*/ 8 w 50"/>
                <a:gd name="T23" fmla="*/ 2 h 52"/>
                <a:gd name="T24" fmla="*/ 4 w 50"/>
                <a:gd name="T25" fmla="*/ 4 h 52"/>
                <a:gd name="T26" fmla="*/ 0 w 50"/>
                <a:gd name="T27" fmla="*/ 10 h 52"/>
                <a:gd name="T28" fmla="*/ 0 w 50"/>
                <a:gd name="T29" fmla="*/ 20 h 52"/>
                <a:gd name="T30" fmla="*/ 2 w 50"/>
                <a:gd name="T31" fmla="*/ 30 h 52"/>
                <a:gd name="T32" fmla="*/ 10 w 50"/>
                <a:gd name="T33" fmla="*/ 40 h 52"/>
                <a:gd name="T34" fmla="*/ 14 w 50"/>
                <a:gd name="T35" fmla="*/ 44 h 52"/>
                <a:gd name="T36" fmla="*/ 18 w 50"/>
                <a:gd name="T37" fmla="*/ 48 h 52"/>
                <a:gd name="T38" fmla="*/ 24 w 50"/>
                <a:gd name="T39" fmla="*/ 50 h 52"/>
                <a:gd name="T40" fmla="*/ 28 w 50"/>
                <a:gd name="T41" fmla="*/ 52 h 52"/>
                <a:gd name="T42" fmla="*/ 32 w 50"/>
                <a:gd name="T43" fmla="*/ 52 h 52"/>
                <a:gd name="T44" fmla="*/ 36 w 50"/>
                <a:gd name="T45" fmla="*/ 52 h 52"/>
                <a:gd name="T46" fmla="*/ 40 w 50"/>
                <a:gd name="T47" fmla="*/ 50 h 52"/>
                <a:gd name="T48" fmla="*/ 44 w 50"/>
                <a:gd name="T49" fmla="*/ 48 h 52"/>
                <a:gd name="T50" fmla="*/ 44 w 50"/>
                <a:gd name="T51" fmla="*/ 48 h 5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0"/>
                <a:gd name="T79" fmla="*/ 0 h 52"/>
                <a:gd name="T80" fmla="*/ 50 w 50"/>
                <a:gd name="T81" fmla="*/ 52 h 5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0" h="52">
                  <a:moveTo>
                    <a:pt x="44" y="48"/>
                  </a:moveTo>
                  <a:lnTo>
                    <a:pt x="50" y="42"/>
                  </a:lnTo>
                  <a:lnTo>
                    <a:pt x="50" y="34"/>
                  </a:lnTo>
                  <a:lnTo>
                    <a:pt x="46" y="22"/>
                  </a:lnTo>
                  <a:lnTo>
                    <a:pt x="40" y="12"/>
                  </a:lnTo>
                  <a:lnTo>
                    <a:pt x="36" y="8"/>
                  </a:lnTo>
                  <a:lnTo>
                    <a:pt x="32" y="4"/>
                  </a:lnTo>
                  <a:lnTo>
                    <a:pt x="26" y="2"/>
                  </a:lnTo>
                  <a:lnTo>
                    <a:pt x="22" y="0"/>
                  </a:lnTo>
                  <a:lnTo>
                    <a:pt x="16" y="0"/>
                  </a:lnTo>
                  <a:lnTo>
                    <a:pt x="12" y="0"/>
                  </a:lnTo>
                  <a:lnTo>
                    <a:pt x="8" y="2"/>
                  </a:lnTo>
                  <a:lnTo>
                    <a:pt x="4" y="4"/>
                  </a:lnTo>
                  <a:lnTo>
                    <a:pt x="0" y="10"/>
                  </a:lnTo>
                  <a:lnTo>
                    <a:pt x="0" y="20"/>
                  </a:lnTo>
                  <a:lnTo>
                    <a:pt x="2" y="30"/>
                  </a:lnTo>
                  <a:lnTo>
                    <a:pt x="10" y="40"/>
                  </a:lnTo>
                  <a:lnTo>
                    <a:pt x="14" y="44"/>
                  </a:lnTo>
                  <a:lnTo>
                    <a:pt x="18" y="48"/>
                  </a:lnTo>
                  <a:lnTo>
                    <a:pt x="24" y="50"/>
                  </a:lnTo>
                  <a:lnTo>
                    <a:pt x="28" y="52"/>
                  </a:lnTo>
                  <a:lnTo>
                    <a:pt x="32" y="52"/>
                  </a:lnTo>
                  <a:lnTo>
                    <a:pt x="36" y="52"/>
                  </a:lnTo>
                  <a:lnTo>
                    <a:pt x="40" y="50"/>
                  </a:lnTo>
                  <a:lnTo>
                    <a:pt x="44" y="48"/>
                  </a:lnTo>
                  <a:close/>
                </a:path>
              </a:pathLst>
            </a:custGeom>
            <a:solidFill>
              <a:srgbClr val="890505"/>
            </a:solidFill>
            <a:ln w="9525">
              <a:noFill/>
              <a:round/>
              <a:headEnd/>
              <a:tailEnd/>
            </a:ln>
          </p:spPr>
          <p:txBody>
            <a:bodyPr>
              <a:prstTxWarp prst="textNoShape">
                <a:avLst/>
              </a:prstTxWarp>
            </a:bodyPr>
            <a:lstStyle/>
            <a:p>
              <a:endParaRPr lang="en-US"/>
            </a:p>
          </p:txBody>
        </p:sp>
        <p:sp>
          <p:nvSpPr>
            <p:cNvPr id="34847" name="Freeform 30"/>
            <p:cNvSpPr>
              <a:spLocks/>
            </p:cNvSpPr>
            <p:nvPr/>
          </p:nvSpPr>
          <p:spPr bwMode="auto">
            <a:xfrm>
              <a:off x="1675" y="2494"/>
              <a:ext cx="46" cy="48"/>
            </a:xfrm>
            <a:custGeom>
              <a:avLst/>
              <a:gdLst>
                <a:gd name="T0" fmla="*/ 42 w 46"/>
                <a:gd name="T1" fmla="*/ 46 h 48"/>
                <a:gd name="T2" fmla="*/ 46 w 46"/>
                <a:gd name="T3" fmla="*/ 40 h 48"/>
                <a:gd name="T4" fmla="*/ 46 w 46"/>
                <a:gd name="T5" fmla="*/ 30 h 48"/>
                <a:gd name="T6" fmla="*/ 42 w 46"/>
                <a:gd name="T7" fmla="*/ 20 h 48"/>
                <a:gd name="T8" fmla="*/ 38 w 46"/>
                <a:gd name="T9" fmla="*/ 12 h 48"/>
                <a:gd name="T10" fmla="*/ 34 w 46"/>
                <a:gd name="T11" fmla="*/ 8 h 48"/>
                <a:gd name="T12" fmla="*/ 28 w 46"/>
                <a:gd name="T13" fmla="*/ 4 h 48"/>
                <a:gd name="T14" fmla="*/ 24 w 46"/>
                <a:gd name="T15" fmla="*/ 2 h 48"/>
                <a:gd name="T16" fmla="*/ 20 w 46"/>
                <a:gd name="T17" fmla="*/ 0 h 48"/>
                <a:gd name="T18" fmla="*/ 16 w 46"/>
                <a:gd name="T19" fmla="*/ 0 h 48"/>
                <a:gd name="T20" fmla="*/ 10 w 46"/>
                <a:gd name="T21" fmla="*/ 0 h 48"/>
                <a:gd name="T22" fmla="*/ 8 w 46"/>
                <a:gd name="T23" fmla="*/ 0 h 48"/>
                <a:gd name="T24" fmla="*/ 4 w 46"/>
                <a:gd name="T25" fmla="*/ 2 h 48"/>
                <a:gd name="T26" fmla="*/ 0 w 46"/>
                <a:gd name="T27" fmla="*/ 10 h 48"/>
                <a:gd name="T28" fmla="*/ 0 w 46"/>
                <a:gd name="T29" fmla="*/ 18 h 48"/>
                <a:gd name="T30" fmla="*/ 2 w 46"/>
                <a:gd name="T31" fmla="*/ 28 h 48"/>
                <a:gd name="T32" fmla="*/ 8 w 46"/>
                <a:gd name="T33" fmla="*/ 36 h 48"/>
                <a:gd name="T34" fmla="*/ 12 w 46"/>
                <a:gd name="T35" fmla="*/ 40 h 48"/>
                <a:gd name="T36" fmla="*/ 16 w 46"/>
                <a:gd name="T37" fmla="*/ 44 h 48"/>
                <a:gd name="T38" fmla="*/ 22 w 46"/>
                <a:gd name="T39" fmla="*/ 46 h 48"/>
                <a:gd name="T40" fmla="*/ 26 w 46"/>
                <a:gd name="T41" fmla="*/ 48 h 48"/>
                <a:gd name="T42" fmla="*/ 30 w 46"/>
                <a:gd name="T43" fmla="*/ 48 h 48"/>
                <a:gd name="T44" fmla="*/ 34 w 46"/>
                <a:gd name="T45" fmla="*/ 48 h 48"/>
                <a:gd name="T46" fmla="*/ 38 w 46"/>
                <a:gd name="T47" fmla="*/ 48 h 48"/>
                <a:gd name="T48" fmla="*/ 42 w 46"/>
                <a:gd name="T49" fmla="*/ 46 h 48"/>
                <a:gd name="T50" fmla="*/ 42 w 46"/>
                <a:gd name="T51" fmla="*/ 46 h 4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6"/>
                <a:gd name="T79" fmla="*/ 0 h 48"/>
                <a:gd name="T80" fmla="*/ 46 w 46"/>
                <a:gd name="T81" fmla="*/ 48 h 48"/>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6" h="48">
                  <a:moveTo>
                    <a:pt x="42" y="46"/>
                  </a:moveTo>
                  <a:lnTo>
                    <a:pt x="46" y="40"/>
                  </a:lnTo>
                  <a:lnTo>
                    <a:pt x="46" y="30"/>
                  </a:lnTo>
                  <a:lnTo>
                    <a:pt x="42" y="20"/>
                  </a:lnTo>
                  <a:lnTo>
                    <a:pt x="38" y="12"/>
                  </a:lnTo>
                  <a:lnTo>
                    <a:pt x="34" y="8"/>
                  </a:lnTo>
                  <a:lnTo>
                    <a:pt x="28" y="4"/>
                  </a:lnTo>
                  <a:lnTo>
                    <a:pt x="24" y="2"/>
                  </a:lnTo>
                  <a:lnTo>
                    <a:pt x="20" y="0"/>
                  </a:lnTo>
                  <a:lnTo>
                    <a:pt x="16" y="0"/>
                  </a:lnTo>
                  <a:lnTo>
                    <a:pt x="10" y="0"/>
                  </a:lnTo>
                  <a:lnTo>
                    <a:pt x="8" y="0"/>
                  </a:lnTo>
                  <a:lnTo>
                    <a:pt x="4" y="2"/>
                  </a:lnTo>
                  <a:lnTo>
                    <a:pt x="0" y="10"/>
                  </a:lnTo>
                  <a:lnTo>
                    <a:pt x="0" y="18"/>
                  </a:lnTo>
                  <a:lnTo>
                    <a:pt x="2" y="28"/>
                  </a:lnTo>
                  <a:lnTo>
                    <a:pt x="8" y="36"/>
                  </a:lnTo>
                  <a:lnTo>
                    <a:pt x="12" y="40"/>
                  </a:lnTo>
                  <a:lnTo>
                    <a:pt x="16" y="44"/>
                  </a:lnTo>
                  <a:lnTo>
                    <a:pt x="22" y="46"/>
                  </a:lnTo>
                  <a:lnTo>
                    <a:pt x="26" y="48"/>
                  </a:lnTo>
                  <a:lnTo>
                    <a:pt x="30" y="48"/>
                  </a:lnTo>
                  <a:lnTo>
                    <a:pt x="34" y="48"/>
                  </a:lnTo>
                  <a:lnTo>
                    <a:pt x="38" y="48"/>
                  </a:lnTo>
                  <a:lnTo>
                    <a:pt x="42" y="46"/>
                  </a:lnTo>
                  <a:close/>
                </a:path>
              </a:pathLst>
            </a:custGeom>
            <a:solidFill>
              <a:srgbClr val="930A0A"/>
            </a:solidFill>
            <a:ln w="9525">
              <a:noFill/>
              <a:round/>
              <a:headEnd/>
              <a:tailEnd/>
            </a:ln>
          </p:spPr>
          <p:txBody>
            <a:bodyPr>
              <a:prstTxWarp prst="textNoShape">
                <a:avLst/>
              </a:prstTxWarp>
            </a:bodyPr>
            <a:lstStyle/>
            <a:p>
              <a:endParaRPr lang="en-US"/>
            </a:p>
          </p:txBody>
        </p:sp>
        <p:sp>
          <p:nvSpPr>
            <p:cNvPr id="34848" name="Freeform 31"/>
            <p:cNvSpPr>
              <a:spLocks/>
            </p:cNvSpPr>
            <p:nvPr/>
          </p:nvSpPr>
          <p:spPr bwMode="auto">
            <a:xfrm>
              <a:off x="1675" y="2496"/>
              <a:ext cx="44" cy="46"/>
            </a:xfrm>
            <a:custGeom>
              <a:avLst/>
              <a:gdLst>
                <a:gd name="T0" fmla="*/ 40 w 44"/>
                <a:gd name="T1" fmla="*/ 42 h 46"/>
                <a:gd name="T2" fmla="*/ 44 w 44"/>
                <a:gd name="T3" fmla="*/ 36 h 46"/>
                <a:gd name="T4" fmla="*/ 44 w 44"/>
                <a:gd name="T5" fmla="*/ 28 h 46"/>
                <a:gd name="T6" fmla="*/ 42 w 44"/>
                <a:gd name="T7" fmla="*/ 20 h 46"/>
                <a:gd name="T8" fmla="*/ 36 w 44"/>
                <a:gd name="T9" fmla="*/ 10 h 46"/>
                <a:gd name="T10" fmla="*/ 32 w 44"/>
                <a:gd name="T11" fmla="*/ 6 h 46"/>
                <a:gd name="T12" fmla="*/ 28 w 44"/>
                <a:gd name="T13" fmla="*/ 4 h 46"/>
                <a:gd name="T14" fmla="*/ 24 w 44"/>
                <a:gd name="T15" fmla="*/ 2 h 46"/>
                <a:gd name="T16" fmla="*/ 20 w 44"/>
                <a:gd name="T17" fmla="*/ 0 h 46"/>
                <a:gd name="T18" fmla="*/ 16 w 44"/>
                <a:gd name="T19" fmla="*/ 0 h 46"/>
                <a:gd name="T20" fmla="*/ 12 w 44"/>
                <a:gd name="T21" fmla="*/ 0 h 46"/>
                <a:gd name="T22" fmla="*/ 8 w 44"/>
                <a:gd name="T23" fmla="*/ 0 h 46"/>
                <a:gd name="T24" fmla="*/ 4 w 44"/>
                <a:gd name="T25" fmla="*/ 2 h 46"/>
                <a:gd name="T26" fmla="*/ 0 w 44"/>
                <a:gd name="T27" fmla="*/ 8 h 46"/>
                <a:gd name="T28" fmla="*/ 0 w 44"/>
                <a:gd name="T29" fmla="*/ 16 h 46"/>
                <a:gd name="T30" fmla="*/ 4 w 44"/>
                <a:gd name="T31" fmla="*/ 26 h 46"/>
                <a:gd name="T32" fmla="*/ 8 w 44"/>
                <a:gd name="T33" fmla="*/ 34 h 46"/>
                <a:gd name="T34" fmla="*/ 14 w 44"/>
                <a:gd name="T35" fmla="*/ 38 h 46"/>
                <a:gd name="T36" fmla="*/ 18 w 44"/>
                <a:gd name="T37" fmla="*/ 42 h 46"/>
                <a:gd name="T38" fmla="*/ 22 w 44"/>
                <a:gd name="T39" fmla="*/ 44 h 46"/>
                <a:gd name="T40" fmla="*/ 26 w 44"/>
                <a:gd name="T41" fmla="*/ 44 h 46"/>
                <a:gd name="T42" fmla="*/ 30 w 44"/>
                <a:gd name="T43" fmla="*/ 46 h 46"/>
                <a:gd name="T44" fmla="*/ 34 w 44"/>
                <a:gd name="T45" fmla="*/ 46 h 46"/>
                <a:gd name="T46" fmla="*/ 38 w 44"/>
                <a:gd name="T47" fmla="*/ 44 h 46"/>
                <a:gd name="T48" fmla="*/ 40 w 44"/>
                <a:gd name="T49" fmla="*/ 42 h 46"/>
                <a:gd name="T50" fmla="*/ 40 w 44"/>
                <a:gd name="T51" fmla="*/ 42 h 4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4"/>
                <a:gd name="T79" fmla="*/ 0 h 46"/>
                <a:gd name="T80" fmla="*/ 44 w 44"/>
                <a:gd name="T81" fmla="*/ 46 h 4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4" h="46">
                  <a:moveTo>
                    <a:pt x="40" y="42"/>
                  </a:moveTo>
                  <a:lnTo>
                    <a:pt x="44" y="36"/>
                  </a:lnTo>
                  <a:lnTo>
                    <a:pt x="44" y="28"/>
                  </a:lnTo>
                  <a:lnTo>
                    <a:pt x="42" y="20"/>
                  </a:lnTo>
                  <a:lnTo>
                    <a:pt x="36" y="10"/>
                  </a:lnTo>
                  <a:lnTo>
                    <a:pt x="32" y="6"/>
                  </a:lnTo>
                  <a:lnTo>
                    <a:pt x="28" y="4"/>
                  </a:lnTo>
                  <a:lnTo>
                    <a:pt x="24" y="2"/>
                  </a:lnTo>
                  <a:lnTo>
                    <a:pt x="20" y="0"/>
                  </a:lnTo>
                  <a:lnTo>
                    <a:pt x="16" y="0"/>
                  </a:lnTo>
                  <a:lnTo>
                    <a:pt x="12" y="0"/>
                  </a:lnTo>
                  <a:lnTo>
                    <a:pt x="8" y="0"/>
                  </a:lnTo>
                  <a:lnTo>
                    <a:pt x="4" y="2"/>
                  </a:lnTo>
                  <a:lnTo>
                    <a:pt x="0" y="8"/>
                  </a:lnTo>
                  <a:lnTo>
                    <a:pt x="0" y="16"/>
                  </a:lnTo>
                  <a:lnTo>
                    <a:pt x="4" y="26"/>
                  </a:lnTo>
                  <a:lnTo>
                    <a:pt x="8" y="34"/>
                  </a:lnTo>
                  <a:lnTo>
                    <a:pt x="14" y="38"/>
                  </a:lnTo>
                  <a:lnTo>
                    <a:pt x="18" y="42"/>
                  </a:lnTo>
                  <a:lnTo>
                    <a:pt x="22" y="44"/>
                  </a:lnTo>
                  <a:lnTo>
                    <a:pt x="26" y="44"/>
                  </a:lnTo>
                  <a:lnTo>
                    <a:pt x="30" y="46"/>
                  </a:lnTo>
                  <a:lnTo>
                    <a:pt x="34" y="46"/>
                  </a:lnTo>
                  <a:lnTo>
                    <a:pt x="38" y="44"/>
                  </a:lnTo>
                  <a:lnTo>
                    <a:pt x="40" y="42"/>
                  </a:lnTo>
                  <a:close/>
                </a:path>
              </a:pathLst>
            </a:custGeom>
            <a:solidFill>
              <a:srgbClr val="9E0F0F"/>
            </a:solidFill>
            <a:ln w="9525">
              <a:noFill/>
              <a:round/>
              <a:headEnd/>
              <a:tailEnd/>
            </a:ln>
          </p:spPr>
          <p:txBody>
            <a:bodyPr>
              <a:prstTxWarp prst="textNoShape">
                <a:avLst/>
              </a:prstTxWarp>
            </a:bodyPr>
            <a:lstStyle/>
            <a:p>
              <a:endParaRPr lang="en-US"/>
            </a:p>
          </p:txBody>
        </p:sp>
        <p:sp>
          <p:nvSpPr>
            <p:cNvPr id="34849" name="Freeform 32"/>
            <p:cNvSpPr>
              <a:spLocks/>
            </p:cNvSpPr>
            <p:nvPr/>
          </p:nvSpPr>
          <p:spPr bwMode="auto">
            <a:xfrm>
              <a:off x="1677" y="2496"/>
              <a:ext cx="40" cy="44"/>
            </a:xfrm>
            <a:custGeom>
              <a:avLst/>
              <a:gdLst>
                <a:gd name="T0" fmla="*/ 36 w 40"/>
                <a:gd name="T1" fmla="*/ 42 h 44"/>
                <a:gd name="T2" fmla="*/ 40 w 40"/>
                <a:gd name="T3" fmla="*/ 36 h 44"/>
                <a:gd name="T4" fmla="*/ 40 w 40"/>
                <a:gd name="T5" fmla="*/ 28 h 44"/>
                <a:gd name="T6" fmla="*/ 38 w 40"/>
                <a:gd name="T7" fmla="*/ 20 h 44"/>
                <a:gd name="T8" fmla="*/ 34 w 40"/>
                <a:gd name="T9" fmla="*/ 12 h 44"/>
                <a:gd name="T10" fmla="*/ 30 w 40"/>
                <a:gd name="T11" fmla="*/ 8 h 44"/>
                <a:gd name="T12" fmla="*/ 26 w 40"/>
                <a:gd name="T13" fmla="*/ 4 h 44"/>
                <a:gd name="T14" fmla="*/ 22 w 40"/>
                <a:gd name="T15" fmla="*/ 2 h 44"/>
                <a:gd name="T16" fmla="*/ 18 w 40"/>
                <a:gd name="T17" fmla="*/ 2 h 44"/>
                <a:gd name="T18" fmla="*/ 14 w 40"/>
                <a:gd name="T19" fmla="*/ 0 h 44"/>
                <a:gd name="T20" fmla="*/ 10 w 40"/>
                <a:gd name="T21" fmla="*/ 0 h 44"/>
                <a:gd name="T22" fmla="*/ 6 w 40"/>
                <a:gd name="T23" fmla="*/ 2 h 44"/>
                <a:gd name="T24" fmla="*/ 4 w 40"/>
                <a:gd name="T25" fmla="*/ 4 h 44"/>
                <a:gd name="T26" fmla="*/ 0 w 40"/>
                <a:gd name="T27" fmla="*/ 10 h 44"/>
                <a:gd name="T28" fmla="*/ 0 w 40"/>
                <a:gd name="T29" fmla="*/ 18 h 44"/>
                <a:gd name="T30" fmla="*/ 2 w 40"/>
                <a:gd name="T31" fmla="*/ 26 h 44"/>
                <a:gd name="T32" fmla="*/ 8 w 40"/>
                <a:gd name="T33" fmla="*/ 34 h 44"/>
                <a:gd name="T34" fmla="*/ 12 w 40"/>
                <a:gd name="T35" fmla="*/ 36 h 44"/>
                <a:gd name="T36" fmla="*/ 16 w 40"/>
                <a:gd name="T37" fmla="*/ 40 h 44"/>
                <a:gd name="T38" fmla="*/ 20 w 40"/>
                <a:gd name="T39" fmla="*/ 42 h 44"/>
                <a:gd name="T40" fmla="*/ 24 w 40"/>
                <a:gd name="T41" fmla="*/ 42 h 44"/>
                <a:gd name="T42" fmla="*/ 28 w 40"/>
                <a:gd name="T43" fmla="*/ 44 h 44"/>
                <a:gd name="T44" fmla="*/ 30 w 40"/>
                <a:gd name="T45" fmla="*/ 44 h 44"/>
                <a:gd name="T46" fmla="*/ 34 w 40"/>
                <a:gd name="T47" fmla="*/ 42 h 44"/>
                <a:gd name="T48" fmla="*/ 36 w 40"/>
                <a:gd name="T49" fmla="*/ 42 h 44"/>
                <a:gd name="T50" fmla="*/ 36 w 40"/>
                <a:gd name="T51" fmla="*/ 42 h 4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0"/>
                <a:gd name="T79" fmla="*/ 0 h 44"/>
                <a:gd name="T80" fmla="*/ 40 w 40"/>
                <a:gd name="T81" fmla="*/ 44 h 44"/>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0" h="44">
                  <a:moveTo>
                    <a:pt x="36" y="42"/>
                  </a:moveTo>
                  <a:lnTo>
                    <a:pt x="40" y="36"/>
                  </a:lnTo>
                  <a:lnTo>
                    <a:pt x="40" y="28"/>
                  </a:lnTo>
                  <a:lnTo>
                    <a:pt x="38" y="20"/>
                  </a:lnTo>
                  <a:lnTo>
                    <a:pt x="34" y="12"/>
                  </a:lnTo>
                  <a:lnTo>
                    <a:pt x="30" y="8"/>
                  </a:lnTo>
                  <a:lnTo>
                    <a:pt x="26" y="4"/>
                  </a:lnTo>
                  <a:lnTo>
                    <a:pt x="22" y="2"/>
                  </a:lnTo>
                  <a:lnTo>
                    <a:pt x="18" y="2"/>
                  </a:lnTo>
                  <a:lnTo>
                    <a:pt x="14" y="0"/>
                  </a:lnTo>
                  <a:lnTo>
                    <a:pt x="10" y="0"/>
                  </a:lnTo>
                  <a:lnTo>
                    <a:pt x="6" y="2"/>
                  </a:lnTo>
                  <a:lnTo>
                    <a:pt x="4" y="4"/>
                  </a:lnTo>
                  <a:lnTo>
                    <a:pt x="0" y="10"/>
                  </a:lnTo>
                  <a:lnTo>
                    <a:pt x="0" y="18"/>
                  </a:lnTo>
                  <a:lnTo>
                    <a:pt x="2" y="26"/>
                  </a:lnTo>
                  <a:lnTo>
                    <a:pt x="8" y="34"/>
                  </a:lnTo>
                  <a:lnTo>
                    <a:pt x="12" y="36"/>
                  </a:lnTo>
                  <a:lnTo>
                    <a:pt x="16" y="40"/>
                  </a:lnTo>
                  <a:lnTo>
                    <a:pt x="20" y="42"/>
                  </a:lnTo>
                  <a:lnTo>
                    <a:pt x="24" y="42"/>
                  </a:lnTo>
                  <a:lnTo>
                    <a:pt x="28" y="44"/>
                  </a:lnTo>
                  <a:lnTo>
                    <a:pt x="30" y="44"/>
                  </a:lnTo>
                  <a:lnTo>
                    <a:pt x="34" y="42"/>
                  </a:lnTo>
                  <a:lnTo>
                    <a:pt x="36" y="42"/>
                  </a:lnTo>
                  <a:close/>
                </a:path>
              </a:pathLst>
            </a:custGeom>
            <a:solidFill>
              <a:srgbClr val="A51414"/>
            </a:solidFill>
            <a:ln w="9525">
              <a:noFill/>
              <a:round/>
              <a:headEnd/>
              <a:tailEnd/>
            </a:ln>
          </p:spPr>
          <p:txBody>
            <a:bodyPr>
              <a:prstTxWarp prst="textNoShape">
                <a:avLst/>
              </a:prstTxWarp>
            </a:bodyPr>
            <a:lstStyle/>
            <a:p>
              <a:endParaRPr lang="en-US"/>
            </a:p>
          </p:txBody>
        </p:sp>
        <p:sp>
          <p:nvSpPr>
            <p:cNvPr id="34850" name="Freeform 33"/>
            <p:cNvSpPr>
              <a:spLocks/>
            </p:cNvSpPr>
            <p:nvPr/>
          </p:nvSpPr>
          <p:spPr bwMode="auto">
            <a:xfrm>
              <a:off x="1679" y="2498"/>
              <a:ext cx="38" cy="40"/>
            </a:xfrm>
            <a:custGeom>
              <a:avLst/>
              <a:gdLst>
                <a:gd name="T0" fmla="*/ 34 w 38"/>
                <a:gd name="T1" fmla="*/ 38 h 40"/>
                <a:gd name="T2" fmla="*/ 38 w 38"/>
                <a:gd name="T3" fmla="*/ 32 h 40"/>
                <a:gd name="T4" fmla="*/ 38 w 38"/>
                <a:gd name="T5" fmla="*/ 26 h 40"/>
                <a:gd name="T6" fmla="*/ 36 w 38"/>
                <a:gd name="T7" fmla="*/ 18 h 40"/>
                <a:gd name="T8" fmla="*/ 30 w 38"/>
                <a:gd name="T9" fmla="*/ 10 h 40"/>
                <a:gd name="T10" fmla="*/ 26 w 38"/>
                <a:gd name="T11" fmla="*/ 6 h 40"/>
                <a:gd name="T12" fmla="*/ 24 w 38"/>
                <a:gd name="T13" fmla="*/ 4 h 40"/>
                <a:gd name="T14" fmla="*/ 20 w 38"/>
                <a:gd name="T15" fmla="*/ 2 h 40"/>
                <a:gd name="T16" fmla="*/ 16 w 38"/>
                <a:gd name="T17" fmla="*/ 0 h 40"/>
                <a:gd name="T18" fmla="*/ 12 w 38"/>
                <a:gd name="T19" fmla="*/ 0 h 40"/>
                <a:gd name="T20" fmla="*/ 10 w 38"/>
                <a:gd name="T21" fmla="*/ 0 h 40"/>
                <a:gd name="T22" fmla="*/ 6 w 38"/>
                <a:gd name="T23" fmla="*/ 2 h 40"/>
                <a:gd name="T24" fmla="*/ 4 w 38"/>
                <a:gd name="T25" fmla="*/ 2 h 40"/>
                <a:gd name="T26" fmla="*/ 0 w 38"/>
                <a:gd name="T27" fmla="*/ 8 h 40"/>
                <a:gd name="T28" fmla="*/ 0 w 38"/>
                <a:gd name="T29" fmla="*/ 16 h 40"/>
                <a:gd name="T30" fmla="*/ 2 w 38"/>
                <a:gd name="T31" fmla="*/ 24 h 40"/>
                <a:gd name="T32" fmla="*/ 6 w 38"/>
                <a:gd name="T33" fmla="*/ 30 h 40"/>
                <a:gd name="T34" fmla="*/ 10 w 38"/>
                <a:gd name="T35" fmla="*/ 34 h 40"/>
                <a:gd name="T36" fmla="*/ 14 w 38"/>
                <a:gd name="T37" fmla="*/ 36 h 40"/>
                <a:gd name="T38" fmla="*/ 18 w 38"/>
                <a:gd name="T39" fmla="*/ 38 h 40"/>
                <a:gd name="T40" fmla="*/ 22 w 38"/>
                <a:gd name="T41" fmla="*/ 40 h 40"/>
                <a:gd name="T42" fmla="*/ 24 w 38"/>
                <a:gd name="T43" fmla="*/ 40 h 40"/>
                <a:gd name="T44" fmla="*/ 28 w 38"/>
                <a:gd name="T45" fmla="*/ 40 h 40"/>
                <a:gd name="T46" fmla="*/ 30 w 38"/>
                <a:gd name="T47" fmla="*/ 40 h 40"/>
                <a:gd name="T48" fmla="*/ 34 w 38"/>
                <a:gd name="T49" fmla="*/ 38 h 40"/>
                <a:gd name="T50" fmla="*/ 34 w 38"/>
                <a:gd name="T51" fmla="*/ 38 h 4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8"/>
                <a:gd name="T79" fmla="*/ 0 h 40"/>
                <a:gd name="T80" fmla="*/ 38 w 38"/>
                <a:gd name="T81" fmla="*/ 40 h 40"/>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8" h="40">
                  <a:moveTo>
                    <a:pt x="34" y="38"/>
                  </a:moveTo>
                  <a:lnTo>
                    <a:pt x="38" y="32"/>
                  </a:lnTo>
                  <a:lnTo>
                    <a:pt x="38" y="26"/>
                  </a:lnTo>
                  <a:lnTo>
                    <a:pt x="36" y="18"/>
                  </a:lnTo>
                  <a:lnTo>
                    <a:pt x="30" y="10"/>
                  </a:lnTo>
                  <a:lnTo>
                    <a:pt x="26" y="6"/>
                  </a:lnTo>
                  <a:lnTo>
                    <a:pt x="24" y="4"/>
                  </a:lnTo>
                  <a:lnTo>
                    <a:pt x="20" y="2"/>
                  </a:lnTo>
                  <a:lnTo>
                    <a:pt x="16" y="0"/>
                  </a:lnTo>
                  <a:lnTo>
                    <a:pt x="12" y="0"/>
                  </a:lnTo>
                  <a:lnTo>
                    <a:pt x="10" y="0"/>
                  </a:lnTo>
                  <a:lnTo>
                    <a:pt x="6" y="2"/>
                  </a:lnTo>
                  <a:lnTo>
                    <a:pt x="4" y="2"/>
                  </a:lnTo>
                  <a:lnTo>
                    <a:pt x="0" y="8"/>
                  </a:lnTo>
                  <a:lnTo>
                    <a:pt x="0" y="16"/>
                  </a:lnTo>
                  <a:lnTo>
                    <a:pt x="2" y="24"/>
                  </a:lnTo>
                  <a:lnTo>
                    <a:pt x="6" y="30"/>
                  </a:lnTo>
                  <a:lnTo>
                    <a:pt x="10" y="34"/>
                  </a:lnTo>
                  <a:lnTo>
                    <a:pt x="14" y="36"/>
                  </a:lnTo>
                  <a:lnTo>
                    <a:pt x="18" y="38"/>
                  </a:lnTo>
                  <a:lnTo>
                    <a:pt x="22" y="40"/>
                  </a:lnTo>
                  <a:lnTo>
                    <a:pt x="24" y="40"/>
                  </a:lnTo>
                  <a:lnTo>
                    <a:pt x="28" y="40"/>
                  </a:lnTo>
                  <a:lnTo>
                    <a:pt x="30" y="40"/>
                  </a:lnTo>
                  <a:lnTo>
                    <a:pt x="34" y="38"/>
                  </a:lnTo>
                  <a:close/>
                </a:path>
              </a:pathLst>
            </a:custGeom>
            <a:solidFill>
              <a:srgbClr val="AF1919"/>
            </a:solidFill>
            <a:ln w="9525">
              <a:noFill/>
              <a:round/>
              <a:headEnd/>
              <a:tailEnd/>
            </a:ln>
          </p:spPr>
          <p:txBody>
            <a:bodyPr>
              <a:prstTxWarp prst="textNoShape">
                <a:avLst/>
              </a:prstTxWarp>
            </a:bodyPr>
            <a:lstStyle/>
            <a:p>
              <a:endParaRPr lang="en-US"/>
            </a:p>
          </p:txBody>
        </p:sp>
        <p:sp>
          <p:nvSpPr>
            <p:cNvPr id="34851" name="Freeform 34"/>
            <p:cNvSpPr>
              <a:spLocks/>
            </p:cNvSpPr>
            <p:nvPr/>
          </p:nvSpPr>
          <p:spPr bwMode="auto">
            <a:xfrm>
              <a:off x="1679" y="2500"/>
              <a:ext cx="36" cy="36"/>
            </a:xfrm>
            <a:custGeom>
              <a:avLst/>
              <a:gdLst>
                <a:gd name="T0" fmla="*/ 32 w 36"/>
                <a:gd name="T1" fmla="*/ 34 h 36"/>
                <a:gd name="T2" fmla="*/ 36 w 36"/>
                <a:gd name="T3" fmla="*/ 30 h 36"/>
                <a:gd name="T4" fmla="*/ 36 w 36"/>
                <a:gd name="T5" fmla="*/ 22 h 36"/>
                <a:gd name="T6" fmla="*/ 34 w 36"/>
                <a:gd name="T7" fmla="*/ 16 h 36"/>
                <a:gd name="T8" fmla="*/ 30 w 36"/>
                <a:gd name="T9" fmla="*/ 8 h 36"/>
                <a:gd name="T10" fmla="*/ 26 w 36"/>
                <a:gd name="T11" fmla="*/ 6 h 36"/>
                <a:gd name="T12" fmla="*/ 24 w 36"/>
                <a:gd name="T13" fmla="*/ 4 h 36"/>
                <a:gd name="T14" fmla="*/ 20 w 36"/>
                <a:gd name="T15" fmla="*/ 2 h 36"/>
                <a:gd name="T16" fmla="*/ 16 w 36"/>
                <a:gd name="T17" fmla="*/ 0 h 36"/>
                <a:gd name="T18" fmla="*/ 14 w 36"/>
                <a:gd name="T19" fmla="*/ 0 h 36"/>
                <a:gd name="T20" fmla="*/ 10 w 36"/>
                <a:gd name="T21" fmla="*/ 0 h 36"/>
                <a:gd name="T22" fmla="*/ 6 w 36"/>
                <a:gd name="T23" fmla="*/ 0 h 36"/>
                <a:gd name="T24" fmla="*/ 4 w 36"/>
                <a:gd name="T25" fmla="*/ 2 h 36"/>
                <a:gd name="T26" fmla="*/ 2 w 36"/>
                <a:gd name="T27" fmla="*/ 8 h 36"/>
                <a:gd name="T28" fmla="*/ 0 w 36"/>
                <a:gd name="T29" fmla="*/ 14 h 36"/>
                <a:gd name="T30" fmla="*/ 4 w 36"/>
                <a:gd name="T31" fmla="*/ 20 h 36"/>
                <a:gd name="T32" fmla="*/ 8 w 36"/>
                <a:gd name="T33" fmla="*/ 28 h 36"/>
                <a:gd name="T34" fmla="*/ 10 w 36"/>
                <a:gd name="T35" fmla="*/ 30 h 36"/>
                <a:gd name="T36" fmla="*/ 14 w 36"/>
                <a:gd name="T37" fmla="*/ 34 h 36"/>
                <a:gd name="T38" fmla="*/ 18 w 36"/>
                <a:gd name="T39" fmla="*/ 34 h 36"/>
                <a:gd name="T40" fmla="*/ 22 w 36"/>
                <a:gd name="T41" fmla="*/ 36 h 36"/>
                <a:gd name="T42" fmla="*/ 24 w 36"/>
                <a:gd name="T43" fmla="*/ 36 h 36"/>
                <a:gd name="T44" fmla="*/ 28 w 36"/>
                <a:gd name="T45" fmla="*/ 36 h 36"/>
                <a:gd name="T46" fmla="*/ 30 w 36"/>
                <a:gd name="T47" fmla="*/ 36 h 36"/>
                <a:gd name="T48" fmla="*/ 32 w 36"/>
                <a:gd name="T49" fmla="*/ 34 h 36"/>
                <a:gd name="T50" fmla="*/ 32 w 36"/>
                <a:gd name="T51" fmla="*/ 34 h 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6"/>
                <a:gd name="T79" fmla="*/ 0 h 36"/>
                <a:gd name="T80" fmla="*/ 36 w 36"/>
                <a:gd name="T81" fmla="*/ 36 h 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6" h="36">
                  <a:moveTo>
                    <a:pt x="32" y="34"/>
                  </a:moveTo>
                  <a:lnTo>
                    <a:pt x="36" y="30"/>
                  </a:lnTo>
                  <a:lnTo>
                    <a:pt x="36" y="22"/>
                  </a:lnTo>
                  <a:lnTo>
                    <a:pt x="34" y="16"/>
                  </a:lnTo>
                  <a:lnTo>
                    <a:pt x="30" y="8"/>
                  </a:lnTo>
                  <a:lnTo>
                    <a:pt x="26" y="6"/>
                  </a:lnTo>
                  <a:lnTo>
                    <a:pt x="24" y="4"/>
                  </a:lnTo>
                  <a:lnTo>
                    <a:pt x="20" y="2"/>
                  </a:lnTo>
                  <a:lnTo>
                    <a:pt x="16" y="0"/>
                  </a:lnTo>
                  <a:lnTo>
                    <a:pt x="14" y="0"/>
                  </a:lnTo>
                  <a:lnTo>
                    <a:pt x="10" y="0"/>
                  </a:lnTo>
                  <a:lnTo>
                    <a:pt x="6" y="0"/>
                  </a:lnTo>
                  <a:lnTo>
                    <a:pt x="4" y="2"/>
                  </a:lnTo>
                  <a:lnTo>
                    <a:pt x="2" y="8"/>
                  </a:lnTo>
                  <a:lnTo>
                    <a:pt x="0" y="14"/>
                  </a:lnTo>
                  <a:lnTo>
                    <a:pt x="4" y="20"/>
                  </a:lnTo>
                  <a:lnTo>
                    <a:pt x="8" y="28"/>
                  </a:lnTo>
                  <a:lnTo>
                    <a:pt x="10" y="30"/>
                  </a:lnTo>
                  <a:lnTo>
                    <a:pt x="14" y="34"/>
                  </a:lnTo>
                  <a:lnTo>
                    <a:pt x="18" y="34"/>
                  </a:lnTo>
                  <a:lnTo>
                    <a:pt x="22" y="36"/>
                  </a:lnTo>
                  <a:lnTo>
                    <a:pt x="24" y="36"/>
                  </a:lnTo>
                  <a:lnTo>
                    <a:pt x="28" y="36"/>
                  </a:lnTo>
                  <a:lnTo>
                    <a:pt x="30" y="36"/>
                  </a:lnTo>
                  <a:lnTo>
                    <a:pt x="32" y="34"/>
                  </a:lnTo>
                  <a:close/>
                </a:path>
              </a:pathLst>
            </a:custGeom>
            <a:solidFill>
              <a:srgbClr val="BA1C1C"/>
            </a:solidFill>
            <a:ln w="9525">
              <a:noFill/>
              <a:round/>
              <a:headEnd/>
              <a:tailEnd/>
            </a:ln>
          </p:spPr>
          <p:txBody>
            <a:bodyPr>
              <a:prstTxWarp prst="textNoShape">
                <a:avLst/>
              </a:prstTxWarp>
            </a:bodyPr>
            <a:lstStyle/>
            <a:p>
              <a:endParaRPr lang="en-US"/>
            </a:p>
          </p:txBody>
        </p:sp>
        <p:sp>
          <p:nvSpPr>
            <p:cNvPr id="34852" name="Freeform 35"/>
            <p:cNvSpPr>
              <a:spLocks/>
            </p:cNvSpPr>
            <p:nvPr/>
          </p:nvSpPr>
          <p:spPr bwMode="auto">
            <a:xfrm>
              <a:off x="1681" y="2500"/>
              <a:ext cx="32" cy="36"/>
            </a:xfrm>
            <a:custGeom>
              <a:avLst/>
              <a:gdLst>
                <a:gd name="T0" fmla="*/ 30 w 32"/>
                <a:gd name="T1" fmla="*/ 34 h 36"/>
                <a:gd name="T2" fmla="*/ 32 w 32"/>
                <a:gd name="T3" fmla="*/ 28 h 36"/>
                <a:gd name="T4" fmla="*/ 32 w 32"/>
                <a:gd name="T5" fmla="*/ 22 h 36"/>
                <a:gd name="T6" fmla="*/ 32 w 32"/>
                <a:gd name="T7" fmla="*/ 16 h 36"/>
                <a:gd name="T8" fmla="*/ 26 w 32"/>
                <a:gd name="T9" fmla="*/ 10 h 36"/>
                <a:gd name="T10" fmla="*/ 24 w 32"/>
                <a:gd name="T11" fmla="*/ 6 h 36"/>
                <a:gd name="T12" fmla="*/ 20 w 32"/>
                <a:gd name="T13" fmla="*/ 4 h 36"/>
                <a:gd name="T14" fmla="*/ 18 w 32"/>
                <a:gd name="T15" fmla="*/ 2 h 36"/>
                <a:gd name="T16" fmla="*/ 14 w 32"/>
                <a:gd name="T17" fmla="*/ 2 h 36"/>
                <a:gd name="T18" fmla="*/ 12 w 32"/>
                <a:gd name="T19" fmla="*/ 0 h 36"/>
                <a:gd name="T20" fmla="*/ 8 w 32"/>
                <a:gd name="T21" fmla="*/ 0 h 36"/>
                <a:gd name="T22" fmla="*/ 6 w 32"/>
                <a:gd name="T23" fmla="*/ 2 h 36"/>
                <a:gd name="T24" fmla="*/ 4 w 32"/>
                <a:gd name="T25" fmla="*/ 4 h 36"/>
                <a:gd name="T26" fmla="*/ 0 w 32"/>
                <a:gd name="T27" fmla="*/ 8 h 36"/>
                <a:gd name="T28" fmla="*/ 0 w 32"/>
                <a:gd name="T29" fmla="*/ 14 h 36"/>
                <a:gd name="T30" fmla="*/ 2 w 32"/>
                <a:gd name="T31" fmla="*/ 20 h 36"/>
                <a:gd name="T32" fmla="*/ 6 w 32"/>
                <a:gd name="T33" fmla="*/ 28 h 36"/>
                <a:gd name="T34" fmla="*/ 10 w 32"/>
                <a:gd name="T35" fmla="*/ 30 h 36"/>
                <a:gd name="T36" fmla="*/ 12 w 32"/>
                <a:gd name="T37" fmla="*/ 32 h 36"/>
                <a:gd name="T38" fmla="*/ 16 w 32"/>
                <a:gd name="T39" fmla="*/ 34 h 36"/>
                <a:gd name="T40" fmla="*/ 20 w 32"/>
                <a:gd name="T41" fmla="*/ 34 h 36"/>
                <a:gd name="T42" fmla="*/ 22 w 32"/>
                <a:gd name="T43" fmla="*/ 36 h 36"/>
                <a:gd name="T44" fmla="*/ 24 w 32"/>
                <a:gd name="T45" fmla="*/ 36 h 36"/>
                <a:gd name="T46" fmla="*/ 28 w 32"/>
                <a:gd name="T47" fmla="*/ 34 h 36"/>
                <a:gd name="T48" fmla="*/ 30 w 32"/>
                <a:gd name="T49" fmla="*/ 34 h 36"/>
                <a:gd name="T50" fmla="*/ 30 w 32"/>
                <a:gd name="T51" fmla="*/ 34 h 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2"/>
                <a:gd name="T79" fmla="*/ 0 h 36"/>
                <a:gd name="T80" fmla="*/ 32 w 32"/>
                <a:gd name="T81" fmla="*/ 36 h 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2" h="36">
                  <a:moveTo>
                    <a:pt x="30" y="34"/>
                  </a:moveTo>
                  <a:lnTo>
                    <a:pt x="32" y="28"/>
                  </a:lnTo>
                  <a:lnTo>
                    <a:pt x="32" y="22"/>
                  </a:lnTo>
                  <a:lnTo>
                    <a:pt x="32" y="16"/>
                  </a:lnTo>
                  <a:lnTo>
                    <a:pt x="26" y="10"/>
                  </a:lnTo>
                  <a:lnTo>
                    <a:pt x="24" y="6"/>
                  </a:lnTo>
                  <a:lnTo>
                    <a:pt x="20" y="4"/>
                  </a:lnTo>
                  <a:lnTo>
                    <a:pt x="18" y="2"/>
                  </a:lnTo>
                  <a:lnTo>
                    <a:pt x="14" y="2"/>
                  </a:lnTo>
                  <a:lnTo>
                    <a:pt x="12" y="0"/>
                  </a:lnTo>
                  <a:lnTo>
                    <a:pt x="8" y="0"/>
                  </a:lnTo>
                  <a:lnTo>
                    <a:pt x="6" y="2"/>
                  </a:lnTo>
                  <a:lnTo>
                    <a:pt x="4" y="4"/>
                  </a:lnTo>
                  <a:lnTo>
                    <a:pt x="0" y="8"/>
                  </a:lnTo>
                  <a:lnTo>
                    <a:pt x="0" y="14"/>
                  </a:lnTo>
                  <a:lnTo>
                    <a:pt x="2" y="20"/>
                  </a:lnTo>
                  <a:lnTo>
                    <a:pt x="6" y="28"/>
                  </a:lnTo>
                  <a:lnTo>
                    <a:pt x="10" y="30"/>
                  </a:lnTo>
                  <a:lnTo>
                    <a:pt x="12" y="32"/>
                  </a:lnTo>
                  <a:lnTo>
                    <a:pt x="16" y="34"/>
                  </a:lnTo>
                  <a:lnTo>
                    <a:pt x="20" y="34"/>
                  </a:lnTo>
                  <a:lnTo>
                    <a:pt x="22" y="36"/>
                  </a:lnTo>
                  <a:lnTo>
                    <a:pt x="24" y="36"/>
                  </a:lnTo>
                  <a:lnTo>
                    <a:pt x="28" y="34"/>
                  </a:lnTo>
                  <a:lnTo>
                    <a:pt x="30" y="34"/>
                  </a:lnTo>
                  <a:close/>
                </a:path>
              </a:pathLst>
            </a:custGeom>
            <a:solidFill>
              <a:srgbClr val="C42121"/>
            </a:solidFill>
            <a:ln w="9525">
              <a:noFill/>
              <a:round/>
              <a:headEnd/>
              <a:tailEnd/>
            </a:ln>
          </p:spPr>
          <p:txBody>
            <a:bodyPr>
              <a:prstTxWarp prst="textNoShape">
                <a:avLst/>
              </a:prstTxWarp>
            </a:bodyPr>
            <a:lstStyle/>
            <a:p>
              <a:endParaRPr lang="en-US"/>
            </a:p>
          </p:txBody>
        </p:sp>
        <p:sp>
          <p:nvSpPr>
            <p:cNvPr id="34853" name="Freeform 36"/>
            <p:cNvSpPr>
              <a:spLocks/>
            </p:cNvSpPr>
            <p:nvPr/>
          </p:nvSpPr>
          <p:spPr bwMode="auto">
            <a:xfrm>
              <a:off x="1683" y="2502"/>
              <a:ext cx="30" cy="32"/>
            </a:xfrm>
            <a:custGeom>
              <a:avLst/>
              <a:gdLst>
                <a:gd name="T0" fmla="*/ 26 w 30"/>
                <a:gd name="T1" fmla="*/ 30 h 32"/>
                <a:gd name="T2" fmla="*/ 30 w 30"/>
                <a:gd name="T3" fmla="*/ 26 h 32"/>
                <a:gd name="T4" fmla="*/ 30 w 30"/>
                <a:gd name="T5" fmla="*/ 20 h 32"/>
                <a:gd name="T6" fmla="*/ 28 w 30"/>
                <a:gd name="T7" fmla="*/ 14 h 32"/>
                <a:gd name="T8" fmla="*/ 24 w 30"/>
                <a:gd name="T9" fmla="*/ 8 h 32"/>
                <a:gd name="T10" fmla="*/ 22 w 30"/>
                <a:gd name="T11" fmla="*/ 6 h 32"/>
                <a:gd name="T12" fmla="*/ 18 w 30"/>
                <a:gd name="T13" fmla="*/ 4 h 32"/>
                <a:gd name="T14" fmla="*/ 16 w 30"/>
                <a:gd name="T15" fmla="*/ 2 h 32"/>
                <a:gd name="T16" fmla="*/ 12 w 30"/>
                <a:gd name="T17" fmla="*/ 2 h 32"/>
                <a:gd name="T18" fmla="*/ 10 w 30"/>
                <a:gd name="T19" fmla="*/ 0 h 32"/>
                <a:gd name="T20" fmla="*/ 8 w 30"/>
                <a:gd name="T21" fmla="*/ 0 h 32"/>
                <a:gd name="T22" fmla="*/ 6 w 30"/>
                <a:gd name="T23" fmla="*/ 2 h 32"/>
                <a:gd name="T24" fmla="*/ 2 w 30"/>
                <a:gd name="T25" fmla="*/ 2 h 32"/>
                <a:gd name="T26" fmla="*/ 0 w 30"/>
                <a:gd name="T27" fmla="*/ 6 h 32"/>
                <a:gd name="T28" fmla="*/ 0 w 30"/>
                <a:gd name="T29" fmla="*/ 12 h 32"/>
                <a:gd name="T30" fmla="*/ 2 w 30"/>
                <a:gd name="T31" fmla="*/ 18 h 32"/>
                <a:gd name="T32" fmla="*/ 6 w 30"/>
                <a:gd name="T33" fmla="*/ 24 h 32"/>
                <a:gd name="T34" fmla="*/ 8 w 30"/>
                <a:gd name="T35" fmla="*/ 26 h 32"/>
                <a:gd name="T36" fmla="*/ 10 w 30"/>
                <a:gd name="T37" fmla="*/ 28 h 32"/>
                <a:gd name="T38" fmla="*/ 14 w 30"/>
                <a:gd name="T39" fmla="*/ 30 h 32"/>
                <a:gd name="T40" fmla="*/ 16 w 30"/>
                <a:gd name="T41" fmla="*/ 32 h 32"/>
                <a:gd name="T42" fmla="*/ 20 w 30"/>
                <a:gd name="T43" fmla="*/ 32 h 32"/>
                <a:gd name="T44" fmla="*/ 22 w 30"/>
                <a:gd name="T45" fmla="*/ 32 h 32"/>
                <a:gd name="T46" fmla="*/ 24 w 30"/>
                <a:gd name="T47" fmla="*/ 32 h 32"/>
                <a:gd name="T48" fmla="*/ 26 w 30"/>
                <a:gd name="T49" fmla="*/ 30 h 32"/>
                <a:gd name="T50" fmla="*/ 26 w 30"/>
                <a:gd name="T51" fmla="*/ 30 h 3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0"/>
                <a:gd name="T79" fmla="*/ 0 h 32"/>
                <a:gd name="T80" fmla="*/ 30 w 30"/>
                <a:gd name="T81" fmla="*/ 32 h 3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0" h="32">
                  <a:moveTo>
                    <a:pt x="26" y="30"/>
                  </a:moveTo>
                  <a:lnTo>
                    <a:pt x="30" y="26"/>
                  </a:lnTo>
                  <a:lnTo>
                    <a:pt x="30" y="20"/>
                  </a:lnTo>
                  <a:lnTo>
                    <a:pt x="28" y="14"/>
                  </a:lnTo>
                  <a:lnTo>
                    <a:pt x="24" y="8"/>
                  </a:lnTo>
                  <a:lnTo>
                    <a:pt x="22" y="6"/>
                  </a:lnTo>
                  <a:lnTo>
                    <a:pt x="18" y="4"/>
                  </a:lnTo>
                  <a:lnTo>
                    <a:pt x="16" y="2"/>
                  </a:lnTo>
                  <a:lnTo>
                    <a:pt x="12" y="2"/>
                  </a:lnTo>
                  <a:lnTo>
                    <a:pt x="10" y="0"/>
                  </a:lnTo>
                  <a:lnTo>
                    <a:pt x="8" y="0"/>
                  </a:lnTo>
                  <a:lnTo>
                    <a:pt x="6" y="2"/>
                  </a:lnTo>
                  <a:lnTo>
                    <a:pt x="2" y="2"/>
                  </a:lnTo>
                  <a:lnTo>
                    <a:pt x="0" y="6"/>
                  </a:lnTo>
                  <a:lnTo>
                    <a:pt x="0" y="12"/>
                  </a:lnTo>
                  <a:lnTo>
                    <a:pt x="2" y="18"/>
                  </a:lnTo>
                  <a:lnTo>
                    <a:pt x="6" y="24"/>
                  </a:lnTo>
                  <a:lnTo>
                    <a:pt x="8" y="26"/>
                  </a:lnTo>
                  <a:lnTo>
                    <a:pt x="10" y="28"/>
                  </a:lnTo>
                  <a:lnTo>
                    <a:pt x="14" y="30"/>
                  </a:lnTo>
                  <a:lnTo>
                    <a:pt x="16" y="32"/>
                  </a:lnTo>
                  <a:lnTo>
                    <a:pt x="20" y="32"/>
                  </a:lnTo>
                  <a:lnTo>
                    <a:pt x="22" y="32"/>
                  </a:lnTo>
                  <a:lnTo>
                    <a:pt x="24" y="32"/>
                  </a:lnTo>
                  <a:lnTo>
                    <a:pt x="26" y="30"/>
                  </a:lnTo>
                  <a:close/>
                </a:path>
              </a:pathLst>
            </a:custGeom>
            <a:solidFill>
              <a:srgbClr val="CE2626"/>
            </a:solidFill>
            <a:ln w="9525">
              <a:noFill/>
              <a:round/>
              <a:headEnd/>
              <a:tailEnd/>
            </a:ln>
          </p:spPr>
          <p:txBody>
            <a:bodyPr>
              <a:prstTxWarp prst="textNoShape">
                <a:avLst/>
              </a:prstTxWarp>
            </a:bodyPr>
            <a:lstStyle/>
            <a:p>
              <a:endParaRPr lang="en-US"/>
            </a:p>
          </p:txBody>
        </p:sp>
        <p:sp>
          <p:nvSpPr>
            <p:cNvPr id="34854" name="Freeform 37"/>
            <p:cNvSpPr>
              <a:spLocks/>
            </p:cNvSpPr>
            <p:nvPr/>
          </p:nvSpPr>
          <p:spPr bwMode="auto">
            <a:xfrm>
              <a:off x="1683" y="2504"/>
              <a:ext cx="28" cy="28"/>
            </a:xfrm>
            <a:custGeom>
              <a:avLst/>
              <a:gdLst>
                <a:gd name="T0" fmla="*/ 26 w 28"/>
                <a:gd name="T1" fmla="*/ 26 h 28"/>
                <a:gd name="T2" fmla="*/ 28 w 28"/>
                <a:gd name="T3" fmla="*/ 22 h 28"/>
                <a:gd name="T4" fmla="*/ 28 w 28"/>
                <a:gd name="T5" fmla="*/ 18 h 28"/>
                <a:gd name="T6" fmla="*/ 26 w 28"/>
                <a:gd name="T7" fmla="*/ 12 h 28"/>
                <a:gd name="T8" fmla="*/ 22 w 28"/>
                <a:gd name="T9" fmla="*/ 8 h 28"/>
                <a:gd name="T10" fmla="*/ 20 w 28"/>
                <a:gd name="T11" fmla="*/ 4 h 28"/>
                <a:gd name="T12" fmla="*/ 18 w 28"/>
                <a:gd name="T13" fmla="*/ 4 h 28"/>
                <a:gd name="T14" fmla="*/ 16 w 28"/>
                <a:gd name="T15" fmla="*/ 2 h 28"/>
                <a:gd name="T16" fmla="*/ 14 w 28"/>
                <a:gd name="T17" fmla="*/ 0 h 28"/>
                <a:gd name="T18" fmla="*/ 10 w 28"/>
                <a:gd name="T19" fmla="*/ 0 h 28"/>
                <a:gd name="T20" fmla="*/ 8 w 28"/>
                <a:gd name="T21" fmla="*/ 0 h 28"/>
                <a:gd name="T22" fmla="*/ 6 w 28"/>
                <a:gd name="T23" fmla="*/ 0 h 28"/>
                <a:gd name="T24" fmla="*/ 4 w 28"/>
                <a:gd name="T25" fmla="*/ 2 h 28"/>
                <a:gd name="T26" fmla="*/ 2 w 28"/>
                <a:gd name="T27" fmla="*/ 6 h 28"/>
                <a:gd name="T28" fmla="*/ 0 w 28"/>
                <a:gd name="T29" fmla="*/ 10 h 28"/>
                <a:gd name="T30" fmla="*/ 2 w 28"/>
                <a:gd name="T31" fmla="*/ 16 h 28"/>
                <a:gd name="T32" fmla="*/ 6 w 28"/>
                <a:gd name="T33" fmla="*/ 22 h 28"/>
                <a:gd name="T34" fmla="*/ 8 w 28"/>
                <a:gd name="T35" fmla="*/ 24 h 28"/>
                <a:gd name="T36" fmla="*/ 10 w 28"/>
                <a:gd name="T37" fmla="*/ 26 h 28"/>
                <a:gd name="T38" fmla="*/ 14 w 28"/>
                <a:gd name="T39" fmla="*/ 28 h 28"/>
                <a:gd name="T40" fmla="*/ 16 w 28"/>
                <a:gd name="T41" fmla="*/ 28 h 28"/>
                <a:gd name="T42" fmla="*/ 18 w 28"/>
                <a:gd name="T43" fmla="*/ 28 h 28"/>
                <a:gd name="T44" fmla="*/ 22 w 28"/>
                <a:gd name="T45" fmla="*/ 28 h 28"/>
                <a:gd name="T46" fmla="*/ 24 w 28"/>
                <a:gd name="T47" fmla="*/ 28 h 28"/>
                <a:gd name="T48" fmla="*/ 26 w 28"/>
                <a:gd name="T49" fmla="*/ 26 h 28"/>
                <a:gd name="T50" fmla="*/ 26 w 28"/>
                <a:gd name="T51" fmla="*/ 26 h 2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8"/>
                <a:gd name="T79" fmla="*/ 0 h 28"/>
                <a:gd name="T80" fmla="*/ 28 w 28"/>
                <a:gd name="T81" fmla="*/ 28 h 28"/>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8" h="28">
                  <a:moveTo>
                    <a:pt x="26" y="26"/>
                  </a:moveTo>
                  <a:lnTo>
                    <a:pt x="28" y="22"/>
                  </a:lnTo>
                  <a:lnTo>
                    <a:pt x="28" y="18"/>
                  </a:lnTo>
                  <a:lnTo>
                    <a:pt x="26" y="12"/>
                  </a:lnTo>
                  <a:lnTo>
                    <a:pt x="22" y="8"/>
                  </a:lnTo>
                  <a:lnTo>
                    <a:pt x="20" y="4"/>
                  </a:lnTo>
                  <a:lnTo>
                    <a:pt x="18" y="4"/>
                  </a:lnTo>
                  <a:lnTo>
                    <a:pt x="16" y="2"/>
                  </a:lnTo>
                  <a:lnTo>
                    <a:pt x="14" y="0"/>
                  </a:lnTo>
                  <a:lnTo>
                    <a:pt x="10" y="0"/>
                  </a:lnTo>
                  <a:lnTo>
                    <a:pt x="8" y="0"/>
                  </a:lnTo>
                  <a:lnTo>
                    <a:pt x="6" y="0"/>
                  </a:lnTo>
                  <a:lnTo>
                    <a:pt x="4" y="2"/>
                  </a:lnTo>
                  <a:lnTo>
                    <a:pt x="2" y="6"/>
                  </a:lnTo>
                  <a:lnTo>
                    <a:pt x="0" y="10"/>
                  </a:lnTo>
                  <a:lnTo>
                    <a:pt x="2" y="16"/>
                  </a:lnTo>
                  <a:lnTo>
                    <a:pt x="6" y="22"/>
                  </a:lnTo>
                  <a:lnTo>
                    <a:pt x="8" y="24"/>
                  </a:lnTo>
                  <a:lnTo>
                    <a:pt x="10" y="26"/>
                  </a:lnTo>
                  <a:lnTo>
                    <a:pt x="14" y="28"/>
                  </a:lnTo>
                  <a:lnTo>
                    <a:pt x="16" y="28"/>
                  </a:lnTo>
                  <a:lnTo>
                    <a:pt x="18" y="28"/>
                  </a:lnTo>
                  <a:lnTo>
                    <a:pt x="22" y="28"/>
                  </a:lnTo>
                  <a:lnTo>
                    <a:pt x="24" y="28"/>
                  </a:lnTo>
                  <a:lnTo>
                    <a:pt x="26" y="26"/>
                  </a:lnTo>
                  <a:close/>
                </a:path>
              </a:pathLst>
            </a:custGeom>
            <a:solidFill>
              <a:srgbClr val="D82B2B"/>
            </a:solidFill>
            <a:ln w="9525">
              <a:noFill/>
              <a:round/>
              <a:headEnd/>
              <a:tailEnd/>
            </a:ln>
          </p:spPr>
          <p:txBody>
            <a:bodyPr>
              <a:prstTxWarp prst="textNoShape">
                <a:avLst/>
              </a:prstTxWarp>
            </a:bodyPr>
            <a:lstStyle/>
            <a:p>
              <a:endParaRPr lang="en-US"/>
            </a:p>
          </p:txBody>
        </p:sp>
        <p:sp>
          <p:nvSpPr>
            <p:cNvPr id="34855" name="Freeform 38"/>
            <p:cNvSpPr>
              <a:spLocks/>
            </p:cNvSpPr>
            <p:nvPr/>
          </p:nvSpPr>
          <p:spPr bwMode="auto">
            <a:xfrm>
              <a:off x="1685" y="2506"/>
              <a:ext cx="24" cy="24"/>
            </a:xfrm>
            <a:custGeom>
              <a:avLst/>
              <a:gdLst>
                <a:gd name="T0" fmla="*/ 22 w 24"/>
                <a:gd name="T1" fmla="*/ 24 h 24"/>
                <a:gd name="T2" fmla="*/ 24 w 24"/>
                <a:gd name="T3" fmla="*/ 20 h 24"/>
                <a:gd name="T4" fmla="*/ 24 w 24"/>
                <a:gd name="T5" fmla="*/ 16 h 24"/>
                <a:gd name="T6" fmla="*/ 24 w 24"/>
                <a:gd name="T7" fmla="*/ 10 h 24"/>
                <a:gd name="T8" fmla="*/ 20 w 24"/>
                <a:gd name="T9" fmla="*/ 6 h 24"/>
                <a:gd name="T10" fmla="*/ 16 w 24"/>
                <a:gd name="T11" fmla="*/ 2 h 24"/>
                <a:gd name="T12" fmla="*/ 12 w 24"/>
                <a:gd name="T13" fmla="*/ 0 h 24"/>
                <a:gd name="T14" fmla="*/ 6 w 24"/>
                <a:gd name="T15" fmla="*/ 0 h 24"/>
                <a:gd name="T16" fmla="*/ 4 w 24"/>
                <a:gd name="T17" fmla="*/ 2 h 24"/>
                <a:gd name="T18" fmla="*/ 0 w 24"/>
                <a:gd name="T19" fmla="*/ 4 h 24"/>
                <a:gd name="T20" fmla="*/ 0 w 24"/>
                <a:gd name="T21" fmla="*/ 10 h 24"/>
                <a:gd name="T22" fmla="*/ 2 w 24"/>
                <a:gd name="T23" fmla="*/ 14 h 24"/>
                <a:gd name="T24" fmla="*/ 6 w 24"/>
                <a:gd name="T25" fmla="*/ 20 h 24"/>
                <a:gd name="T26" fmla="*/ 10 w 24"/>
                <a:gd name="T27" fmla="*/ 22 h 24"/>
                <a:gd name="T28" fmla="*/ 14 w 24"/>
                <a:gd name="T29" fmla="*/ 24 h 24"/>
                <a:gd name="T30" fmla="*/ 18 w 24"/>
                <a:gd name="T31" fmla="*/ 24 h 24"/>
                <a:gd name="T32" fmla="*/ 22 w 24"/>
                <a:gd name="T33" fmla="*/ 24 h 24"/>
                <a:gd name="T34" fmla="*/ 22 w 24"/>
                <a:gd name="T35" fmla="*/ 24 h 2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4"/>
                <a:gd name="T55" fmla="*/ 0 h 24"/>
                <a:gd name="T56" fmla="*/ 24 w 24"/>
                <a:gd name="T57" fmla="*/ 24 h 2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4" h="24">
                  <a:moveTo>
                    <a:pt x="22" y="24"/>
                  </a:moveTo>
                  <a:lnTo>
                    <a:pt x="24" y="20"/>
                  </a:lnTo>
                  <a:lnTo>
                    <a:pt x="24" y="16"/>
                  </a:lnTo>
                  <a:lnTo>
                    <a:pt x="24" y="10"/>
                  </a:lnTo>
                  <a:lnTo>
                    <a:pt x="20" y="6"/>
                  </a:lnTo>
                  <a:lnTo>
                    <a:pt x="16" y="2"/>
                  </a:lnTo>
                  <a:lnTo>
                    <a:pt x="12" y="0"/>
                  </a:lnTo>
                  <a:lnTo>
                    <a:pt x="6" y="0"/>
                  </a:lnTo>
                  <a:lnTo>
                    <a:pt x="4" y="2"/>
                  </a:lnTo>
                  <a:lnTo>
                    <a:pt x="0" y="4"/>
                  </a:lnTo>
                  <a:lnTo>
                    <a:pt x="0" y="10"/>
                  </a:lnTo>
                  <a:lnTo>
                    <a:pt x="2" y="14"/>
                  </a:lnTo>
                  <a:lnTo>
                    <a:pt x="6" y="20"/>
                  </a:lnTo>
                  <a:lnTo>
                    <a:pt x="10" y="22"/>
                  </a:lnTo>
                  <a:lnTo>
                    <a:pt x="14" y="24"/>
                  </a:lnTo>
                  <a:lnTo>
                    <a:pt x="18" y="24"/>
                  </a:lnTo>
                  <a:lnTo>
                    <a:pt x="22" y="24"/>
                  </a:lnTo>
                  <a:close/>
                </a:path>
              </a:pathLst>
            </a:custGeom>
            <a:solidFill>
              <a:srgbClr val="E23030"/>
            </a:solidFill>
            <a:ln w="9525">
              <a:noFill/>
              <a:round/>
              <a:headEnd/>
              <a:tailEnd/>
            </a:ln>
          </p:spPr>
          <p:txBody>
            <a:bodyPr>
              <a:prstTxWarp prst="textNoShape">
                <a:avLst/>
              </a:prstTxWarp>
            </a:bodyPr>
            <a:lstStyle/>
            <a:p>
              <a:endParaRPr lang="en-US"/>
            </a:p>
          </p:txBody>
        </p:sp>
        <p:sp>
          <p:nvSpPr>
            <p:cNvPr id="34856" name="Freeform 39"/>
            <p:cNvSpPr>
              <a:spLocks/>
            </p:cNvSpPr>
            <p:nvPr/>
          </p:nvSpPr>
          <p:spPr bwMode="auto">
            <a:xfrm>
              <a:off x="1687" y="2508"/>
              <a:ext cx="22" cy="22"/>
            </a:xfrm>
            <a:custGeom>
              <a:avLst/>
              <a:gdLst>
                <a:gd name="T0" fmla="*/ 18 w 22"/>
                <a:gd name="T1" fmla="*/ 20 h 22"/>
                <a:gd name="T2" fmla="*/ 22 w 22"/>
                <a:gd name="T3" fmla="*/ 18 h 22"/>
                <a:gd name="T4" fmla="*/ 22 w 22"/>
                <a:gd name="T5" fmla="*/ 14 h 22"/>
                <a:gd name="T6" fmla="*/ 20 w 22"/>
                <a:gd name="T7" fmla="*/ 10 h 22"/>
                <a:gd name="T8" fmla="*/ 18 w 22"/>
                <a:gd name="T9" fmla="*/ 4 h 22"/>
                <a:gd name="T10" fmla="*/ 14 w 22"/>
                <a:gd name="T11" fmla="*/ 0 h 22"/>
                <a:gd name="T12" fmla="*/ 10 w 22"/>
                <a:gd name="T13" fmla="*/ 0 h 22"/>
                <a:gd name="T14" fmla="*/ 6 w 22"/>
                <a:gd name="T15" fmla="*/ 0 h 22"/>
                <a:gd name="T16" fmla="*/ 2 w 22"/>
                <a:gd name="T17" fmla="*/ 0 h 22"/>
                <a:gd name="T18" fmla="*/ 0 w 22"/>
                <a:gd name="T19" fmla="*/ 4 h 22"/>
                <a:gd name="T20" fmla="*/ 0 w 22"/>
                <a:gd name="T21" fmla="*/ 8 h 22"/>
                <a:gd name="T22" fmla="*/ 2 w 22"/>
                <a:gd name="T23" fmla="*/ 12 h 22"/>
                <a:gd name="T24" fmla="*/ 4 w 22"/>
                <a:gd name="T25" fmla="*/ 16 h 22"/>
                <a:gd name="T26" fmla="*/ 8 w 22"/>
                <a:gd name="T27" fmla="*/ 20 h 22"/>
                <a:gd name="T28" fmla="*/ 12 w 22"/>
                <a:gd name="T29" fmla="*/ 22 h 22"/>
                <a:gd name="T30" fmla="*/ 16 w 22"/>
                <a:gd name="T31" fmla="*/ 22 h 22"/>
                <a:gd name="T32" fmla="*/ 18 w 22"/>
                <a:gd name="T33" fmla="*/ 20 h 22"/>
                <a:gd name="T34" fmla="*/ 18 w 22"/>
                <a:gd name="T35" fmla="*/ 20 h 2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2"/>
                <a:gd name="T55" fmla="*/ 0 h 22"/>
                <a:gd name="T56" fmla="*/ 22 w 22"/>
                <a:gd name="T57" fmla="*/ 22 h 2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2" h="22">
                  <a:moveTo>
                    <a:pt x="18" y="20"/>
                  </a:moveTo>
                  <a:lnTo>
                    <a:pt x="22" y="18"/>
                  </a:lnTo>
                  <a:lnTo>
                    <a:pt x="22" y="14"/>
                  </a:lnTo>
                  <a:lnTo>
                    <a:pt x="20" y="10"/>
                  </a:lnTo>
                  <a:lnTo>
                    <a:pt x="18" y="4"/>
                  </a:lnTo>
                  <a:lnTo>
                    <a:pt x="14" y="0"/>
                  </a:lnTo>
                  <a:lnTo>
                    <a:pt x="10" y="0"/>
                  </a:lnTo>
                  <a:lnTo>
                    <a:pt x="6" y="0"/>
                  </a:lnTo>
                  <a:lnTo>
                    <a:pt x="2" y="0"/>
                  </a:lnTo>
                  <a:lnTo>
                    <a:pt x="0" y="4"/>
                  </a:lnTo>
                  <a:lnTo>
                    <a:pt x="0" y="8"/>
                  </a:lnTo>
                  <a:lnTo>
                    <a:pt x="2" y="12"/>
                  </a:lnTo>
                  <a:lnTo>
                    <a:pt x="4" y="16"/>
                  </a:lnTo>
                  <a:lnTo>
                    <a:pt x="8" y="20"/>
                  </a:lnTo>
                  <a:lnTo>
                    <a:pt x="12" y="22"/>
                  </a:lnTo>
                  <a:lnTo>
                    <a:pt x="16" y="22"/>
                  </a:lnTo>
                  <a:lnTo>
                    <a:pt x="18" y="20"/>
                  </a:lnTo>
                  <a:close/>
                </a:path>
              </a:pathLst>
            </a:custGeom>
            <a:solidFill>
              <a:srgbClr val="EA3535"/>
            </a:solidFill>
            <a:ln w="9525">
              <a:noFill/>
              <a:round/>
              <a:headEnd/>
              <a:tailEnd/>
            </a:ln>
          </p:spPr>
          <p:txBody>
            <a:bodyPr>
              <a:prstTxWarp prst="textNoShape">
                <a:avLst/>
              </a:prstTxWarp>
            </a:bodyPr>
            <a:lstStyle/>
            <a:p>
              <a:endParaRPr lang="en-US"/>
            </a:p>
          </p:txBody>
        </p:sp>
        <p:sp>
          <p:nvSpPr>
            <p:cNvPr id="34857" name="Freeform 40"/>
            <p:cNvSpPr>
              <a:spLocks/>
            </p:cNvSpPr>
            <p:nvPr/>
          </p:nvSpPr>
          <p:spPr bwMode="auto">
            <a:xfrm>
              <a:off x="1689" y="2508"/>
              <a:ext cx="18" cy="20"/>
            </a:xfrm>
            <a:custGeom>
              <a:avLst/>
              <a:gdLst>
                <a:gd name="T0" fmla="*/ 16 w 18"/>
                <a:gd name="T1" fmla="*/ 18 h 20"/>
                <a:gd name="T2" fmla="*/ 18 w 18"/>
                <a:gd name="T3" fmla="*/ 16 h 20"/>
                <a:gd name="T4" fmla="*/ 18 w 18"/>
                <a:gd name="T5" fmla="*/ 14 h 20"/>
                <a:gd name="T6" fmla="*/ 16 w 18"/>
                <a:gd name="T7" fmla="*/ 10 h 20"/>
                <a:gd name="T8" fmla="*/ 14 w 18"/>
                <a:gd name="T9" fmla="*/ 6 h 20"/>
                <a:gd name="T10" fmla="*/ 10 w 18"/>
                <a:gd name="T11" fmla="*/ 2 h 20"/>
                <a:gd name="T12" fmla="*/ 8 w 18"/>
                <a:gd name="T13" fmla="*/ 0 h 20"/>
                <a:gd name="T14" fmla="*/ 4 w 18"/>
                <a:gd name="T15" fmla="*/ 0 h 20"/>
                <a:gd name="T16" fmla="*/ 2 w 18"/>
                <a:gd name="T17" fmla="*/ 2 h 20"/>
                <a:gd name="T18" fmla="*/ 0 w 18"/>
                <a:gd name="T19" fmla="*/ 4 h 20"/>
                <a:gd name="T20" fmla="*/ 0 w 18"/>
                <a:gd name="T21" fmla="*/ 8 h 20"/>
                <a:gd name="T22" fmla="*/ 0 w 18"/>
                <a:gd name="T23" fmla="*/ 12 h 20"/>
                <a:gd name="T24" fmla="*/ 4 w 18"/>
                <a:gd name="T25" fmla="*/ 16 h 20"/>
                <a:gd name="T26" fmla="*/ 6 w 18"/>
                <a:gd name="T27" fmla="*/ 18 h 20"/>
                <a:gd name="T28" fmla="*/ 10 w 18"/>
                <a:gd name="T29" fmla="*/ 20 h 20"/>
                <a:gd name="T30" fmla="*/ 12 w 18"/>
                <a:gd name="T31" fmla="*/ 20 h 20"/>
                <a:gd name="T32" fmla="*/ 16 w 18"/>
                <a:gd name="T33" fmla="*/ 18 h 20"/>
                <a:gd name="T34" fmla="*/ 16 w 18"/>
                <a:gd name="T35" fmla="*/ 18 h 2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8"/>
                <a:gd name="T55" fmla="*/ 0 h 20"/>
                <a:gd name="T56" fmla="*/ 18 w 18"/>
                <a:gd name="T57" fmla="*/ 20 h 20"/>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8" h="20">
                  <a:moveTo>
                    <a:pt x="16" y="18"/>
                  </a:moveTo>
                  <a:lnTo>
                    <a:pt x="18" y="16"/>
                  </a:lnTo>
                  <a:lnTo>
                    <a:pt x="18" y="14"/>
                  </a:lnTo>
                  <a:lnTo>
                    <a:pt x="16" y="10"/>
                  </a:lnTo>
                  <a:lnTo>
                    <a:pt x="14" y="6"/>
                  </a:lnTo>
                  <a:lnTo>
                    <a:pt x="10" y="2"/>
                  </a:lnTo>
                  <a:lnTo>
                    <a:pt x="8" y="0"/>
                  </a:lnTo>
                  <a:lnTo>
                    <a:pt x="4" y="0"/>
                  </a:lnTo>
                  <a:lnTo>
                    <a:pt x="2" y="2"/>
                  </a:lnTo>
                  <a:lnTo>
                    <a:pt x="0" y="4"/>
                  </a:lnTo>
                  <a:lnTo>
                    <a:pt x="0" y="8"/>
                  </a:lnTo>
                  <a:lnTo>
                    <a:pt x="0" y="12"/>
                  </a:lnTo>
                  <a:lnTo>
                    <a:pt x="4" y="16"/>
                  </a:lnTo>
                  <a:lnTo>
                    <a:pt x="6" y="18"/>
                  </a:lnTo>
                  <a:lnTo>
                    <a:pt x="10" y="20"/>
                  </a:lnTo>
                  <a:lnTo>
                    <a:pt x="12" y="20"/>
                  </a:lnTo>
                  <a:lnTo>
                    <a:pt x="16" y="18"/>
                  </a:lnTo>
                  <a:close/>
                </a:path>
              </a:pathLst>
            </a:custGeom>
            <a:solidFill>
              <a:srgbClr val="F43A3A"/>
            </a:solidFill>
            <a:ln w="9525">
              <a:noFill/>
              <a:round/>
              <a:headEnd/>
              <a:tailEnd/>
            </a:ln>
          </p:spPr>
          <p:txBody>
            <a:bodyPr>
              <a:prstTxWarp prst="textNoShape">
                <a:avLst/>
              </a:prstTxWarp>
            </a:bodyPr>
            <a:lstStyle/>
            <a:p>
              <a:endParaRPr lang="en-US"/>
            </a:p>
          </p:txBody>
        </p:sp>
        <p:sp>
          <p:nvSpPr>
            <p:cNvPr id="34858" name="Freeform 41"/>
            <p:cNvSpPr>
              <a:spLocks/>
            </p:cNvSpPr>
            <p:nvPr/>
          </p:nvSpPr>
          <p:spPr bwMode="auto">
            <a:xfrm>
              <a:off x="1689" y="2510"/>
              <a:ext cx="16" cy="16"/>
            </a:xfrm>
            <a:custGeom>
              <a:avLst/>
              <a:gdLst>
                <a:gd name="T0" fmla="*/ 14 w 16"/>
                <a:gd name="T1" fmla="*/ 16 h 16"/>
                <a:gd name="T2" fmla="*/ 16 w 16"/>
                <a:gd name="T3" fmla="*/ 14 h 16"/>
                <a:gd name="T4" fmla="*/ 16 w 16"/>
                <a:gd name="T5" fmla="*/ 10 h 16"/>
                <a:gd name="T6" fmla="*/ 16 w 16"/>
                <a:gd name="T7" fmla="*/ 8 h 16"/>
                <a:gd name="T8" fmla="*/ 14 w 16"/>
                <a:gd name="T9" fmla="*/ 4 h 16"/>
                <a:gd name="T10" fmla="*/ 10 w 16"/>
                <a:gd name="T11" fmla="*/ 2 h 16"/>
                <a:gd name="T12" fmla="*/ 8 w 16"/>
                <a:gd name="T13" fmla="*/ 0 h 16"/>
                <a:gd name="T14" fmla="*/ 4 w 16"/>
                <a:gd name="T15" fmla="*/ 0 h 16"/>
                <a:gd name="T16" fmla="*/ 2 w 16"/>
                <a:gd name="T17" fmla="*/ 2 h 16"/>
                <a:gd name="T18" fmla="*/ 0 w 16"/>
                <a:gd name="T19" fmla="*/ 4 h 16"/>
                <a:gd name="T20" fmla="*/ 0 w 16"/>
                <a:gd name="T21" fmla="*/ 6 h 16"/>
                <a:gd name="T22" fmla="*/ 2 w 16"/>
                <a:gd name="T23" fmla="*/ 10 h 16"/>
                <a:gd name="T24" fmla="*/ 4 w 16"/>
                <a:gd name="T25" fmla="*/ 12 h 16"/>
                <a:gd name="T26" fmla="*/ 6 w 16"/>
                <a:gd name="T27" fmla="*/ 16 h 16"/>
                <a:gd name="T28" fmla="*/ 10 w 16"/>
                <a:gd name="T29" fmla="*/ 16 h 16"/>
                <a:gd name="T30" fmla="*/ 12 w 16"/>
                <a:gd name="T31" fmla="*/ 16 h 16"/>
                <a:gd name="T32" fmla="*/ 14 w 16"/>
                <a:gd name="T33" fmla="*/ 16 h 16"/>
                <a:gd name="T34" fmla="*/ 14 w 16"/>
                <a:gd name="T35" fmla="*/ 16 h 1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6"/>
                <a:gd name="T55" fmla="*/ 0 h 16"/>
                <a:gd name="T56" fmla="*/ 16 w 16"/>
                <a:gd name="T57" fmla="*/ 16 h 1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6" h="16">
                  <a:moveTo>
                    <a:pt x="14" y="16"/>
                  </a:moveTo>
                  <a:lnTo>
                    <a:pt x="16" y="14"/>
                  </a:lnTo>
                  <a:lnTo>
                    <a:pt x="16" y="10"/>
                  </a:lnTo>
                  <a:lnTo>
                    <a:pt x="16" y="8"/>
                  </a:lnTo>
                  <a:lnTo>
                    <a:pt x="14" y="4"/>
                  </a:lnTo>
                  <a:lnTo>
                    <a:pt x="10" y="2"/>
                  </a:lnTo>
                  <a:lnTo>
                    <a:pt x="8" y="0"/>
                  </a:lnTo>
                  <a:lnTo>
                    <a:pt x="4" y="0"/>
                  </a:lnTo>
                  <a:lnTo>
                    <a:pt x="2" y="2"/>
                  </a:lnTo>
                  <a:lnTo>
                    <a:pt x="0" y="4"/>
                  </a:lnTo>
                  <a:lnTo>
                    <a:pt x="0" y="6"/>
                  </a:lnTo>
                  <a:lnTo>
                    <a:pt x="2" y="10"/>
                  </a:lnTo>
                  <a:lnTo>
                    <a:pt x="4" y="12"/>
                  </a:lnTo>
                  <a:lnTo>
                    <a:pt x="6" y="16"/>
                  </a:lnTo>
                  <a:lnTo>
                    <a:pt x="10" y="16"/>
                  </a:lnTo>
                  <a:lnTo>
                    <a:pt x="12" y="16"/>
                  </a:lnTo>
                  <a:lnTo>
                    <a:pt x="14" y="16"/>
                  </a:lnTo>
                  <a:close/>
                </a:path>
              </a:pathLst>
            </a:custGeom>
            <a:solidFill>
              <a:srgbClr val="FF3F3F"/>
            </a:solidFill>
            <a:ln w="9525">
              <a:noFill/>
              <a:round/>
              <a:headEnd/>
              <a:tailEnd/>
            </a:ln>
          </p:spPr>
          <p:txBody>
            <a:bodyPr>
              <a:prstTxWarp prst="textNoShape">
                <a:avLst/>
              </a:prstTxWarp>
            </a:bodyPr>
            <a:lstStyle/>
            <a:p>
              <a:endParaRPr lang="en-US"/>
            </a:p>
          </p:txBody>
        </p:sp>
        <p:sp>
          <p:nvSpPr>
            <p:cNvPr id="34859" name="Freeform 42"/>
            <p:cNvSpPr>
              <a:spLocks/>
            </p:cNvSpPr>
            <p:nvPr/>
          </p:nvSpPr>
          <p:spPr bwMode="auto">
            <a:xfrm>
              <a:off x="1663" y="2430"/>
              <a:ext cx="10" cy="4"/>
            </a:xfrm>
            <a:custGeom>
              <a:avLst/>
              <a:gdLst>
                <a:gd name="T0" fmla="*/ 4 w 10"/>
                <a:gd name="T1" fmla="*/ 4 h 4"/>
                <a:gd name="T2" fmla="*/ 6 w 10"/>
                <a:gd name="T3" fmla="*/ 4 h 4"/>
                <a:gd name="T4" fmla="*/ 8 w 10"/>
                <a:gd name="T5" fmla="*/ 4 h 4"/>
                <a:gd name="T6" fmla="*/ 8 w 10"/>
                <a:gd name="T7" fmla="*/ 2 h 4"/>
                <a:gd name="T8" fmla="*/ 10 w 10"/>
                <a:gd name="T9" fmla="*/ 2 h 4"/>
                <a:gd name="T10" fmla="*/ 8 w 10"/>
                <a:gd name="T11" fmla="*/ 0 h 4"/>
                <a:gd name="T12" fmla="*/ 8 w 10"/>
                <a:gd name="T13" fmla="*/ 0 h 4"/>
                <a:gd name="T14" fmla="*/ 6 w 10"/>
                <a:gd name="T15" fmla="*/ 0 h 4"/>
                <a:gd name="T16" fmla="*/ 4 w 10"/>
                <a:gd name="T17" fmla="*/ 0 h 4"/>
                <a:gd name="T18" fmla="*/ 4 w 10"/>
                <a:gd name="T19" fmla="*/ 0 h 4"/>
                <a:gd name="T20" fmla="*/ 2 w 10"/>
                <a:gd name="T21" fmla="*/ 0 h 4"/>
                <a:gd name="T22" fmla="*/ 0 w 10"/>
                <a:gd name="T23" fmla="*/ 0 h 4"/>
                <a:gd name="T24" fmla="*/ 0 w 10"/>
                <a:gd name="T25" fmla="*/ 2 h 4"/>
                <a:gd name="T26" fmla="*/ 0 w 10"/>
                <a:gd name="T27" fmla="*/ 2 h 4"/>
                <a:gd name="T28" fmla="*/ 2 w 10"/>
                <a:gd name="T29" fmla="*/ 4 h 4"/>
                <a:gd name="T30" fmla="*/ 4 w 10"/>
                <a:gd name="T31" fmla="*/ 4 h 4"/>
                <a:gd name="T32" fmla="*/ 4 w 10"/>
                <a:gd name="T33" fmla="*/ 4 h 4"/>
                <a:gd name="T34" fmla="*/ 4 w 10"/>
                <a:gd name="T35" fmla="*/ 4 h 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0"/>
                <a:gd name="T55" fmla="*/ 0 h 4"/>
                <a:gd name="T56" fmla="*/ 10 w 10"/>
                <a:gd name="T57" fmla="*/ 4 h 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0" h="4">
                  <a:moveTo>
                    <a:pt x="4" y="4"/>
                  </a:moveTo>
                  <a:lnTo>
                    <a:pt x="6" y="4"/>
                  </a:lnTo>
                  <a:lnTo>
                    <a:pt x="8" y="4"/>
                  </a:lnTo>
                  <a:lnTo>
                    <a:pt x="8" y="2"/>
                  </a:lnTo>
                  <a:lnTo>
                    <a:pt x="10" y="2"/>
                  </a:lnTo>
                  <a:lnTo>
                    <a:pt x="8" y="0"/>
                  </a:lnTo>
                  <a:lnTo>
                    <a:pt x="6" y="0"/>
                  </a:lnTo>
                  <a:lnTo>
                    <a:pt x="4" y="0"/>
                  </a:lnTo>
                  <a:lnTo>
                    <a:pt x="2" y="0"/>
                  </a:lnTo>
                  <a:lnTo>
                    <a:pt x="0" y="0"/>
                  </a:lnTo>
                  <a:lnTo>
                    <a:pt x="0" y="2"/>
                  </a:lnTo>
                  <a:lnTo>
                    <a:pt x="2" y="4"/>
                  </a:lnTo>
                  <a:lnTo>
                    <a:pt x="4" y="4"/>
                  </a:lnTo>
                  <a:close/>
                </a:path>
              </a:pathLst>
            </a:custGeom>
            <a:solidFill>
              <a:srgbClr val="FF5900"/>
            </a:solidFill>
            <a:ln w="9525">
              <a:noFill/>
              <a:round/>
              <a:headEnd/>
              <a:tailEnd/>
            </a:ln>
          </p:spPr>
          <p:txBody>
            <a:bodyPr>
              <a:prstTxWarp prst="textNoShape">
                <a:avLst/>
              </a:prstTxWarp>
            </a:bodyPr>
            <a:lstStyle/>
            <a:p>
              <a:endParaRPr lang="en-US"/>
            </a:p>
          </p:txBody>
        </p:sp>
        <p:sp>
          <p:nvSpPr>
            <p:cNvPr id="34860" name="Freeform 43"/>
            <p:cNvSpPr>
              <a:spLocks/>
            </p:cNvSpPr>
            <p:nvPr/>
          </p:nvSpPr>
          <p:spPr bwMode="auto">
            <a:xfrm>
              <a:off x="1115" y="2904"/>
              <a:ext cx="304" cy="184"/>
            </a:xfrm>
            <a:custGeom>
              <a:avLst/>
              <a:gdLst>
                <a:gd name="T0" fmla="*/ 304 w 304"/>
                <a:gd name="T1" fmla="*/ 14 h 184"/>
                <a:gd name="T2" fmla="*/ 286 w 304"/>
                <a:gd name="T3" fmla="*/ 20 h 184"/>
                <a:gd name="T4" fmla="*/ 244 w 304"/>
                <a:gd name="T5" fmla="*/ 26 h 184"/>
                <a:gd name="T6" fmla="*/ 214 w 304"/>
                <a:gd name="T7" fmla="*/ 16 h 184"/>
                <a:gd name="T8" fmla="*/ 186 w 304"/>
                <a:gd name="T9" fmla="*/ 8 h 184"/>
                <a:gd name="T10" fmla="*/ 154 w 304"/>
                <a:gd name="T11" fmla="*/ 0 h 184"/>
                <a:gd name="T12" fmla="*/ 150 w 304"/>
                <a:gd name="T13" fmla="*/ 10 h 184"/>
                <a:gd name="T14" fmla="*/ 102 w 304"/>
                <a:gd name="T15" fmla="*/ 48 h 184"/>
                <a:gd name="T16" fmla="*/ 92 w 304"/>
                <a:gd name="T17" fmla="*/ 50 h 184"/>
                <a:gd name="T18" fmla="*/ 70 w 304"/>
                <a:gd name="T19" fmla="*/ 60 h 184"/>
                <a:gd name="T20" fmla="*/ 44 w 304"/>
                <a:gd name="T21" fmla="*/ 72 h 184"/>
                <a:gd name="T22" fmla="*/ 18 w 304"/>
                <a:gd name="T23" fmla="*/ 86 h 184"/>
                <a:gd name="T24" fmla="*/ 2 w 304"/>
                <a:gd name="T25" fmla="*/ 98 h 184"/>
                <a:gd name="T26" fmla="*/ 8 w 304"/>
                <a:gd name="T27" fmla="*/ 100 h 184"/>
                <a:gd name="T28" fmla="*/ 38 w 304"/>
                <a:gd name="T29" fmla="*/ 92 h 184"/>
                <a:gd name="T30" fmla="*/ 66 w 304"/>
                <a:gd name="T31" fmla="*/ 92 h 184"/>
                <a:gd name="T32" fmla="*/ 56 w 304"/>
                <a:gd name="T33" fmla="*/ 108 h 184"/>
                <a:gd name="T34" fmla="*/ 40 w 304"/>
                <a:gd name="T35" fmla="*/ 142 h 184"/>
                <a:gd name="T36" fmla="*/ 38 w 304"/>
                <a:gd name="T37" fmla="*/ 160 h 184"/>
                <a:gd name="T38" fmla="*/ 56 w 304"/>
                <a:gd name="T39" fmla="*/ 128 h 184"/>
                <a:gd name="T40" fmla="*/ 80 w 304"/>
                <a:gd name="T41" fmla="*/ 96 h 184"/>
                <a:gd name="T42" fmla="*/ 86 w 304"/>
                <a:gd name="T43" fmla="*/ 102 h 184"/>
                <a:gd name="T44" fmla="*/ 86 w 304"/>
                <a:gd name="T45" fmla="*/ 142 h 184"/>
                <a:gd name="T46" fmla="*/ 98 w 304"/>
                <a:gd name="T47" fmla="*/ 184 h 184"/>
                <a:gd name="T48" fmla="*/ 98 w 304"/>
                <a:gd name="T49" fmla="*/ 154 h 184"/>
                <a:gd name="T50" fmla="*/ 102 w 304"/>
                <a:gd name="T51" fmla="*/ 104 h 184"/>
                <a:gd name="T52" fmla="*/ 116 w 304"/>
                <a:gd name="T53" fmla="*/ 90 h 184"/>
                <a:gd name="T54" fmla="*/ 128 w 304"/>
                <a:gd name="T55" fmla="*/ 120 h 184"/>
                <a:gd name="T56" fmla="*/ 150 w 304"/>
                <a:gd name="T57" fmla="*/ 156 h 184"/>
                <a:gd name="T58" fmla="*/ 150 w 304"/>
                <a:gd name="T59" fmla="*/ 144 h 184"/>
                <a:gd name="T60" fmla="*/ 150 w 304"/>
                <a:gd name="T61" fmla="*/ 114 h 184"/>
                <a:gd name="T62" fmla="*/ 172 w 304"/>
                <a:gd name="T63" fmla="*/ 128 h 184"/>
                <a:gd name="T64" fmla="*/ 200 w 304"/>
                <a:gd name="T65" fmla="*/ 144 h 184"/>
                <a:gd name="T66" fmla="*/ 202 w 304"/>
                <a:gd name="T67" fmla="*/ 140 h 184"/>
                <a:gd name="T68" fmla="*/ 184 w 304"/>
                <a:gd name="T69" fmla="*/ 114 h 184"/>
                <a:gd name="T70" fmla="*/ 184 w 304"/>
                <a:gd name="T71" fmla="*/ 76 h 184"/>
                <a:gd name="T72" fmla="*/ 190 w 304"/>
                <a:gd name="T73" fmla="*/ 80 h 184"/>
                <a:gd name="T74" fmla="*/ 204 w 304"/>
                <a:gd name="T75" fmla="*/ 90 h 184"/>
                <a:gd name="T76" fmla="*/ 214 w 304"/>
                <a:gd name="T77" fmla="*/ 94 h 184"/>
                <a:gd name="T78" fmla="*/ 218 w 304"/>
                <a:gd name="T79" fmla="*/ 76 h 184"/>
                <a:gd name="T80" fmla="*/ 234 w 304"/>
                <a:gd name="T81" fmla="*/ 58 h 184"/>
                <a:gd name="T82" fmla="*/ 248 w 304"/>
                <a:gd name="T83" fmla="*/ 62 h 184"/>
                <a:gd name="T84" fmla="*/ 258 w 304"/>
                <a:gd name="T85" fmla="*/ 76 h 184"/>
                <a:gd name="T86" fmla="*/ 264 w 304"/>
                <a:gd name="T87" fmla="*/ 60 h 184"/>
                <a:gd name="T88" fmla="*/ 276 w 304"/>
                <a:gd name="T89" fmla="*/ 44 h 184"/>
                <a:gd name="T90" fmla="*/ 286 w 304"/>
                <a:gd name="T91" fmla="*/ 40 h 184"/>
                <a:gd name="T92" fmla="*/ 298 w 304"/>
                <a:gd name="T93" fmla="*/ 28 h 184"/>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04"/>
                <a:gd name="T142" fmla="*/ 0 h 184"/>
                <a:gd name="T143" fmla="*/ 304 w 304"/>
                <a:gd name="T144" fmla="*/ 184 h 184"/>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04" h="184">
                  <a:moveTo>
                    <a:pt x="302" y="24"/>
                  </a:moveTo>
                  <a:lnTo>
                    <a:pt x="304" y="20"/>
                  </a:lnTo>
                  <a:lnTo>
                    <a:pt x="304" y="14"/>
                  </a:lnTo>
                  <a:lnTo>
                    <a:pt x="302" y="16"/>
                  </a:lnTo>
                  <a:lnTo>
                    <a:pt x="296" y="18"/>
                  </a:lnTo>
                  <a:lnTo>
                    <a:pt x="286" y="20"/>
                  </a:lnTo>
                  <a:lnTo>
                    <a:pt x="272" y="24"/>
                  </a:lnTo>
                  <a:lnTo>
                    <a:pt x="260" y="24"/>
                  </a:lnTo>
                  <a:lnTo>
                    <a:pt x="244" y="26"/>
                  </a:lnTo>
                  <a:lnTo>
                    <a:pt x="230" y="24"/>
                  </a:lnTo>
                  <a:lnTo>
                    <a:pt x="216" y="18"/>
                  </a:lnTo>
                  <a:lnTo>
                    <a:pt x="214" y="16"/>
                  </a:lnTo>
                  <a:lnTo>
                    <a:pt x="206" y="14"/>
                  </a:lnTo>
                  <a:lnTo>
                    <a:pt x="196" y="12"/>
                  </a:lnTo>
                  <a:lnTo>
                    <a:pt x="186" y="8"/>
                  </a:lnTo>
                  <a:lnTo>
                    <a:pt x="174" y="4"/>
                  </a:lnTo>
                  <a:lnTo>
                    <a:pt x="162" y="2"/>
                  </a:lnTo>
                  <a:lnTo>
                    <a:pt x="154" y="0"/>
                  </a:lnTo>
                  <a:lnTo>
                    <a:pt x="148" y="2"/>
                  </a:lnTo>
                  <a:lnTo>
                    <a:pt x="148" y="4"/>
                  </a:lnTo>
                  <a:lnTo>
                    <a:pt x="150" y="10"/>
                  </a:lnTo>
                  <a:lnTo>
                    <a:pt x="150" y="16"/>
                  </a:lnTo>
                  <a:lnTo>
                    <a:pt x="146" y="22"/>
                  </a:lnTo>
                  <a:lnTo>
                    <a:pt x="102" y="48"/>
                  </a:lnTo>
                  <a:lnTo>
                    <a:pt x="100" y="48"/>
                  </a:lnTo>
                  <a:lnTo>
                    <a:pt x="98" y="50"/>
                  </a:lnTo>
                  <a:lnTo>
                    <a:pt x="92" y="50"/>
                  </a:lnTo>
                  <a:lnTo>
                    <a:pt x="86" y="54"/>
                  </a:lnTo>
                  <a:lnTo>
                    <a:pt x="78" y="56"/>
                  </a:lnTo>
                  <a:lnTo>
                    <a:pt x="70" y="60"/>
                  </a:lnTo>
                  <a:lnTo>
                    <a:pt x="62" y="64"/>
                  </a:lnTo>
                  <a:lnTo>
                    <a:pt x="52" y="68"/>
                  </a:lnTo>
                  <a:lnTo>
                    <a:pt x="44" y="72"/>
                  </a:lnTo>
                  <a:lnTo>
                    <a:pt x="34" y="76"/>
                  </a:lnTo>
                  <a:lnTo>
                    <a:pt x="26" y="80"/>
                  </a:lnTo>
                  <a:lnTo>
                    <a:pt x="18" y="86"/>
                  </a:lnTo>
                  <a:lnTo>
                    <a:pt x="12" y="90"/>
                  </a:lnTo>
                  <a:lnTo>
                    <a:pt x="6" y="94"/>
                  </a:lnTo>
                  <a:lnTo>
                    <a:pt x="2" y="98"/>
                  </a:lnTo>
                  <a:lnTo>
                    <a:pt x="0" y="102"/>
                  </a:lnTo>
                  <a:lnTo>
                    <a:pt x="2" y="100"/>
                  </a:lnTo>
                  <a:lnTo>
                    <a:pt x="8" y="100"/>
                  </a:lnTo>
                  <a:lnTo>
                    <a:pt x="16" y="98"/>
                  </a:lnTo>
                  <a:lnTo>
                    <a:pt x="26" y="96"/>
                  </a:lnTo>
                  <a:lnTo>
                    <a:pt x="38" y="92"/>
                  </a:lnTo>
                  <a:lnTo>
                    <a:pt x="50" y="92"/>
                  </a:lnTo>
                  <a:lnTo>
                    <a:pt x="60" y="90"/>
                  </a:lnTo>
                  <a:lnTo>
                    <a:pt x="66" y="92"/>
                  </a:lnTo>
                  <a:lnTo>
                    <a:pt x="66" y="94"/>
                  </a:lnTo>
                  <a:lnTo>
                    <a:pt x="62" y="100"/>
                  </a:lnTo>
                  <a:lnTo>
                    <a:pt x="56" y="108"/>
                  </a:lnTo>
                  <a:lnTo>
                    <a:pt x="52" y="118"/>
                  </a:lnTo>
                  <a:lnTo>
                    <a:pt x="46" y="130"/>
                  </a:lnTo>
                  <a:lnTo>
                    <a:pt x="40" y="142"/>
                  </a:lnTo>
                  <a:lnTo>
                    <a:pt x="36" y="152"/>
                  </a:lnTo>
                  <a:lnTo>
                    <a:pt x="36" y="162"/>
                  </a:lnTo>
                  <a:lnTo>
                    <a:pt x="38" y="160"/>
                  </a:lnTo>
                  <a:lnTo>
                    <a:pt x="42" y="152"/>
                  </a:lnTo>
                  <a:lnTo>
                    <a:pt x="48" y="140"/>
                  </a:lnTo>
                  <a:lnTo>
                    <a:pt x="56" y="128"/>
                  </a:lnTo>
                  <a:lnTo>
                    <a:pt x="64" y="116"/>
                  </a:lnTo>
                  <a:lnTo>
                    <a:pt x="72" y="104"/>
                  </a:lnTo>
                  <a:lnTo>
                    <a:pt x="80" y="96"/>
                  </a:lnTo>
                  <a:lnTo>
                    <a:pt x="88" y="92"/>
                  </a:lnTo>
                  <a:lnTo>
                    <a:pt x="88" y="96"/>
                  </a:lnTo>
                  <a:lnTo>
                    <a:pt x="86" y="102"/>
                  </a:lnTo>
                  <a:lnTo>
                    <a:pt x="86" y="114"/>
                  </a:lnTo>
                  <a:lnTo>
                    <a:pt x="86" y="128"/>
                  </a:lnTo>
                  <a:lnTo>
                    <a:pt x="86" y="142"/>
                  </a:lnTo>
                  <a:lnTo>
                    <a:pt x="88" y="158"/>
                  </a:lnTo>
                  <a:lnTo>
                    <a:pt x="92" y="172"/>
                  </a:lnTo>
                  <a:lnTo>
                    <a:pt x="98" y="184"/>
                  </a:lnTo>
                  <a:lnTo>
                    <a:pt x="98" y="180"/>
                  </a:lnTo>
                  <a:lnTo>
                    <a:pt x="98" y="168"/>
                  </a:lnTo>
                  <a:lnTo>
                    <a:pt x="98" y="154"/>
                  </a:lnTo>
                  <a:lnTo>
                    <a:pt x="98" y="136"/>
                  </a:lnTo>
                  <a:lnTo>
                    <a:pt x="100" y="120"/>
                  </a:lnTo>
                  <a:lnTo>
                    <a:pt x="102" y="104"/>
                  </a:lnTo>
                  <a:lnTo>
                    <a:pt x="108" y="92"/>
                  </a:lnTo>
                  <a:lnTo>
                    <a:pt x="114" y="88"/>
                  </a:lnTo>
                  <a:lnTo>
                    <a:pt x="116" y="90"/>
                  </a:lnTo>
                  <a:lnTo>
                    <a:pt x="118" y="96"/>
                  </a:lnTo>
                  <a:lnTo>
                    <a:pt x="122" y="108"/>
                  </a:lnTo>
                  <a:lnTo>
                    <a:pt x="128" y="120"/>
                  </a:lnTo>
                  <a:lnTo>
                    <a:pt x="134" y="134"/>
                  </a:lnTo>
                  <a:lnTo>
                    <a:pt x="142" y="146"/>
                  </a:lnTo>
                  <a:lnTo>
                    <a:pt x="150" y="156"/>
                  </a:lnTo>
                  <a:lnTo>
                    <a:pt x="158" y="164"/>
                  </a:lnTo>
                  <a:lnTo>
                    <a:pt x="156" y="158"/>
                  </a:lnTo>
                  <a:lnTo>
                    <a:pt x="150" y="144"/>
                  </a:lnTo>
                  <a:lnTo>
                    <a:pt x="148" y="128"/>
                  </a:lnTo>
                  <a:lnTo>
                    <a:pt x="148" y="114"/>
                  </a:lnTo>
                  <a:lnTo>
                    <a:pt x="150" y="114"/>
                  </a:lnTo>
                  <a:lnTo>
                    <a:pt x="156" y="118"/>
                  </a:lnTo>
                  <a:lnTo>
                    <a:pt x="162" y="124"/>
                  </a:lnTo>
                  <a:lnTo>
                    <a:pt x="172" y="128"/>
                  </a:lnTo>
                  <a:lnTo>
                    <a:pt x="182" y="134"/>
                  </a:lnTo>
                  <a:lnTo>
                    <a:pt x="192" y="140"/>
                  </a:lnTo>
                  <a:lnTo>
                    <a:pt x="200" y="144"/>
                  </a:lnTo>
                  <a:lnTo>
                    <a:pt x="208" y="146"/>
                  </a:lnTo>
                  <a:lnTo>
                    <a:pt x="206" y="144"/>
                  </a:lnTo>
                  <a:lnTo>
                    <a:pt x="202" y="140"/>
                  </a:lnTo>
                  <a:lnTo>
                    <a:pt x="196" y="132"/>
                  </a:lnTo>
                  <a:lnTo>
                    <a:pt x="190" y="124"/>
                  </a:lnTo>
                  <a:lnTo>
                    <a:pt x="184" y="114"/>
                  </a:lnTo>
                  <a:lnTo>
                    <a:pt x="180" y="102"/>
                  </a:lnTo>
                  <a:lnTo>
                    <a:pt x="180" y="88"/>
                  </a:lnTo>
                  <a:lnTo>
                    <a:pt x="184" y="76"/>
                  </a:lnTo>
                  <a:lnTo>
                    <a:pt x="186" y="78"/>
                  </a:lnTo>
                  <a:lnTo>
                    <a:pt x="190" y="80"/>
                  </a:lnTo>
                  <a:lnTo>
                    <a:pt x="194" y="84"/>
                  </a:lnTo>
                  <a:lnTo>
                    <a:pt x="200" y="86"/>
                  </a:lnTo>
                  <a:lnTo>
                    <a:pt x="204" y="90"/>
                  </a:lnTo>
                  <a:lnTo>
                    <a:pt x="208" y="92"/>
                  </a:lnTo>
                  <a:lnTo>
                    <a:pt x="214" y="96"/>
                  </a:lnTo>
                  <a:lnTo>
                    <a:pt x="214" y="94"/>
                  </a:lnTo>
                  <a:lnTo>
                    <a:pt x="214" y="90"/>
                  </a:lnTo>
                  <a:lnTo>
                    <a:pt x="214" y="84"/>
                  </a:lnTo>
                  <a:lnTo>
                    <a:pt x="218" y="76"/>
                  </a:lnTo>
                  <a:lnTo>
                    <a:pt x="220" y="70"/>
                  </a:lnTo>
                  <a:lnTo>
                    <a:pt x="226" y="62"/>
                  </a:lnTo>
                  <a:lnTo>
                    <a:pt x="234" y="58"/>
                  </a:lnTo>
                  <a:lnTo>
                    <a:pt x="244" y="56"/>
                  </a:lnTo>
                  <a:lnTo>
                    <a:pt x="246" y="58"/>
                  </a:lnTo>
                  <a:lnTo>
                    <a:pt x="248" y="62"/>
                  </a:lnTo>
                  <a:lnTo>
                    <a:pt x="252" y="68"/>
                  </a:lnTo>
                  <a:lnTo>
                    <a:pt x="258" y="76"/>
                  </a:lnTo>
                  <a:lnTo>
                    <a:pt x="260" y="72"/>
                  </a:lnTo>
                  <a:lnTo>
                    <a:pt x="262" y="66"/>
                  </a:lnTo>
                  <a:lnTo>
                    <a:pt x="264" y="60"/>
                  </a:lnTo>
                  <a:lnTo>
                    <a:pt x="268" y="54"/>
                  </a:lnTo>
                  <a:lnTo>
                    <a:pt x="272" y="48"/>
                  </a:lnTo>
                  <a:lnTo>
                    <a:pt x="276" y="44"/>
                  </a:lnTo>
                  <a:lnTo>
                    <a:pt x="282" y="42"/>
                  </a:lnTo>
                  <a:lnTo>
                    <a:pt x="284" y="42"/>
                  </a:lnTo>
                  <a:lnTo>
                    <a:pt x="286" y="40"/>
                  </a:lnTo>
                  <a:lnTo>
                    <a:pt x="290" y="36"/>
                  </a:lnTo>
                  <a:lnTo>
                    <a:pt x="294" y="34"/>
                  </a:lnTo>
                  <a:lnTo>
                    <a:pt x="298" y="28"/>
                  </a:lnTo>
                  <a:lnTo>
                    <a:pt x="302" y="24"/>
                  </a:lnTo>
                  <a:close/>
                </a:path>
              </a:pathLst>
            </a:custGeom>
            <a:solidFill>
              <a:srgbClr val="BF7F7F"/>
            </a:solidFill>
            <a:ln w="9525">
              <a:noFill/>
              <a:round/>
              <a:headEnd/>
              <a:tailEnd/>
            </a:ln>
          </p:spPr>
          <p:txBody>
            <a:bodyPr>
              <a:prstTxWarp prst="textNoShape">
                <a:avLst/>
              </a:prstTxWarp>
            </a:bodyPr>
            <a:lstStyle/>
            <a:p>
              <a:endParaRPr lang="en-US"/>
            </a:p>
          </p:txBody>
        </p:sp>
        <p:sp>
          <p:nvSpPr>
            <p:cNvPr id="34861" name="Freeform 44"/>
            <p:cNvSpPr>
              <a:spLocks/>
            </p:cNvSpPr>
            <p:nvPr/>
          </p:nvSpPr>
          <p:spPr bwMode="auto">
            <a:xfrm>
              <a:off x="1653" y="3090"/>
              <a:ext cx="112" cy="164"/>
            </a:xfrm>
            <a:custGeom>
              <a:avLst/>
              <a:gdLst>
                <a:gd name="T0" fmla="*/ 106 w 112"/>
                <a:gd name="T1" fmla="*/ 12 h 164"/>
                <a:gd name="T2" fmla="*/ 110 w 112"/>
                <a:gd name="T3" fmla="*/ 16 h 164"/>
                <a:gd name="T4" fmla="*/ 112 w 112"/>
                <a:gd name="T5" fmla="*/ 24 h 164"/>
                <a:gd name="T6" fmla="*/ 110 w 112"/>
                <a:gd name="T7" fmla="*/ 38 h 164"/>
                <a:gd name="T8" fmla="*/ 102 w 112"/>
                <a:gd name="T9" fmla="*/ 50 h 164"/>
                <a:gd name="T10" fmla="*/ 86 w 112"/>
                <a:gd name="T11" fmla="*/ 72 h 164"/>
                <a:gd name="T12" fmla="*/ 66 w 112"/>
                <a:gd name="T13" fmla="*/ 102 h 164"/>
                <a:gd name="T14" fmla="*/ 50 w 112"/>
                <a:gd name="T15" fmla="*/ 124 h 164"/>
                <a:gd name="T16" fmla="*/ 48 w 112"/>
                <a:gd name="T17" fmla="*/ 130 h 164"/>
                <a:gd name="T18" fmla="*/ 46 w 112"/>
                <a:gd name="T19" fmla="*/ 136 h 164"/>
                <a:gd name="T20" fmla="*/ 42 w 112"/>
                <a:gd name="T21" fmla="*/ 144 h 164"/>
                <a:gd name="T22" fmla="*/ 34 w 112"/>
                <a:gd name="T23" fmla="*/ 150 h 164"/>
                <a:gd name="T24" fmla="*/ 26 w 112"/>
                <a:gd name="T25" fmla="*/ 148 h 164"/>
                <a:gd name="T26" fmla="*/ 24 w 112"/>
                <a:gd name="T27" fmla="*/ 150 h 164"/>
                <a:gd name="T28" fmla="*/ 18 w 112"/>
                <a:gd name="T29" fmla="*/ 156 h 164"/>
                <a:gd name="T30" fmla="*/ 10 w 112"/>
                <a:gd name="T31" fmla="*/ 162 h 164"/>
                <a:gd name="T32" fmla="*/ 4 w 112"/>
                <a:gd name="T33" fmla="*/ 164 h 164"/>
                <a:gd name="T34" fmla="*/ 0 w 112"/>
                <a:gd name="T35" fmla="*/ 162 h 164"/>
                <a:gd name="T36" fmla="*/ 2 w 112"/>
                <a:gd name="T37" fmla="*/ 162 h 164"/>
                <a:gd name="T38" fmla="*/ 8 w 112"/>
                <a:gd name="T39" fmla="*/ 158 h 164"/>
                <a:gd name="T40" fmla="*/ 10 w 112"/>
                <a:gd name="T41" fmla="*/ 152 h 164"/>
                <a:gd name="T42" fmla="*/ 6 w 112"/>
                <a:gd name="T43" fmla="*/ 150 h 164"/>
                <a:gd name="T44" fmla="*/ 6 w 112"/>
                <a:gd name="T45" fmla="*/ 150 h 164"/>
                <a:gd name="T46" fmla="*/ 14 w 112"/>
                <a:gd name="T47" fmla="*/ 140 h 164"/>
                <a:gd name="T48" fmla="*/ 34 w 112"/>
                <a:gd name="T49" fmla="*/ 118 h 164"/>
                <a:gd name="T50" fmla="*/ 52 w 112"/>
                <a:gd name="T51" fmla="*/ 90 h 164"/>
                <a:gd name="T52" fmla="*/ 64 w 112"/>
                <a:gd name="T53" fmla="*/ 72 h 164"/>
                <a:gd name="T54" fmla="*/ 58 w 112"/>
                <a:gd name="T55" fmla="*/ 78 h 164"/>
                <a:gd name="T56" fmla="*/ 46 w 112"/>
                <a:gd name="T57" fmla="*/ 90 h 164"/>
                <a:gd name="T58" fmla="*/ 32 w 112"/>
                <a:gd name="T59" fmla="*/ 102 h 164"/>
                <a:gd name="T60" fmla="*/ 24 w 112"/>
                <a:gd name="T61" fmla="*/ 108 h 164"/>
                <a:gd name="T62" fmla="*/ 28 w 112"/>
                <a:gd name="T63" fmla="*/ 100 h 164"/>
                <a:gd name="T64" fmla="*/ 38 w 112"/>
                <a:gd name="T65" fmla="*/ 84 h 164"/>
                <a:gd name="T66" fmla="*/ 48 w 112"/>
                <a:gd name="T67" fmla="*/ 66 h 164"/>
                <a:gd name="T68" fmla="*/ 50 w 112"/>
                <a:gd name="T69" fmla="*/ 50 h 164"/>
                <a:gd name="T70" fmla="*/ 38 w 112"/>
                <a:gd name="T71" fmla="*/ 58 h 164"/>
                <a:gd name="T72" fmla="*/ 48 w 112"/>
                <a:gd name="T73" fmla="*/ 42 h 164"/>
                <a:gd name="T74" fmla="*/ 52 w 112"/>
                <a:gd name="T75" fmla="*/ 36 h 164"/>
                <a:gd name="T76" fmla="*/ 60 w 112"/>
                <a:gd name="T77" fmla="*/ 26 h 164"/>
                <a:gd name="T78" fmla="*/ 72 w 112"/>
                <a:gd name="T79" fmla="*/ 14 h 164"/>
                <a:gd name="T80" fmla="*/ 82 w 112"/>
                <a:gd name="T81" fmla="*/ 4 h 164"/>
                <a:gd name="T82" fmla="*/ 84 w 112"/>
                <a:gd name="T83" fmla="*/ 4 h 164"/>
                <a:gd name="T84" fmla="*/ 84 w 112"/>
                <a:gd name="T85" fmla="*/ 18 h 164"/>
                <a:gd name="T86" fmla="*/ 86 w 112"/>
                <a:gd name="T87" fmla="*/ 24 h 164"/>
                <a:gd name="T88" fmla="*/ 86 w 112"/>
                <a:gd name="T89" fmla="*/ 24 h 164"/>
                <a:gd name="T90" fmla="*/ 90 w 112"/>
                <a:gd name="T91" fmla="*/ 22 h 164"/>
                <a:gd name="T92" fmla="*/ 100 w 112"/>
                <a:gd name="T93" fmla="*/ 16 h 164"/>
                <a:gd name="T94" fmla="*/ 106 w 112"/>
                <a:gd name="T95" fmla="*/ 10 h 16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12"/>
                <a:gd name="T145" fmla="*/ 0 h 164"/>
                <a:gd name="T146" fmla="*/ 112 w 112"/>
                <a:gd name="T147" fmla="*/ 164 h 16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12" h="164">
                  <a:moveTo>
                    <a:pt x="106" y="10"/>
                  </a:moveTo>
                  <a:lnTo>
                    <a:pt x="106" y="12"/>
                  </a:lnTo>
                  <a:lnTo>
                    <a:pt x="108" y="12"/>
                  </a:lnTo>
                  <a:lnTo>
                    <a:pt x="110" y="16"/>
                  </a:lnTo>
                  <a:lnTo>
                    <a:pt x="112" y="18"/>
                  </a:lnTo>
                  <a:lnTo>
                    <a:pt x="112" y="24"/>
                  </a:lnTo>
                  <a:lnTo>
                    <a:pt x="112" y="30"/>
                  </a:lnTo>
                  <a:lnTo>
                    <a:pt x="110" y="38"/>
                  </a:lnTo>
                  <a:lnTo>
                    <a:pt x="104" y="46"/>
                  </a:lnTo>
                  <a:lnTo>
                    <a:pt x="102" y="50"/>
                  </a:lnTo>
                  <a:lnTo>
                    <a:pt x="96" y="58"/>
                  </a:lnTo>
                  <a:lnTo>
                    <a:pt x="86" y="72"/>
                  </a:lnTo>
                  <a:lnTo>
                    <a:pt x="76" y="86"/>
                  </a:lnTo>
                  <a:lnTo>
                    <a:pt x="66" y="102"/>
                  </a:lnTo>
                  <a:lnTo>
                    <a:pt x="56" y="114"/>
                  </a:lnTo>
                  <a:lnTo>
                    <a:pt x="50" y="124"/>
                  </a:lnTo>
                  <a:lnTo>
                    <a:pt x="48" y="130"/>
                  </a:lnTo>
                  <a:lnTo>
                    <a:pt x="48" y="132"/>
                  </a:lnTo>
                  <a:lnTo>
                    <a:pt x="46" y="136"/>
                  </a:lnTo>
                  <a:lnTo>
                    <a:pt x="44" y="138"/>
                  </a:lnTo>
                  <a:lnTo>
                    <a:pt x="42" y="144"/>
                  </a:lnTo>
                  <a:lnTo>
                    <a:pt x="38" y="146"/>
                  </a:lnTo>
                  <a:lnTo>
                    <a:pt x="34" y="150"/>
                  </a:lnTo>
                  <a:lnTo>
                    <a:pt x="30" y="152"/>
                  </a:lnTo>
                  <a:lnTo>
                    <a:pt x="26" y="148"/>
                  </a:lnTo>
                  <a:lnTo>
                    <a:pt x="24" y="150"/>
                  </a:lnTo>
                  <a:lnTo>
                    <a:pt x="22" y="152"/>
                  </a:lnTo>
                  <a:lnTo>
                    <a:pt x="18" y="156"/>
                  </a:lnTo>
                  <a:lnTo>
                    <a:pt x="14" y="160"/>
                  </a:lnTo>
                  <a:lnTo>
                    <a:pt x="10" y="162"/>
                  </a:lnTo>
                  <a:lnTo>
                    <a:pt x="6" y="164"/>
                  </a:lnTo>
                  <a:lnTo>
                    <a:pt x="4" y="164"/>
                  </a:lnTo>
                  <a:lnTo>
                    <a:pt x="0" y="164"/>
                  </a:lnTo>
                  <a:lnTo>
                    <a:pt x="0" y="162"/>
                  </a:lnTo>
                  <a:lnTo>
                    <a:pt x="2" y="162"/>
                  </a:lnTo>
                  <a:lnTo>
                    <a:pt x="4" y="162"/>
                  </a:lnTo>
                  <a:lnTo>
                    <a:pt x="8" y="158"/>
                  </a:lnTo>
                  <a:lnTo>
                    <a:pt x="10" y="154"/>
                  </a:lnTo>
                  <a:lnTo>
                    <a:pt x="10" y="152"/>
                  </a:lnTo>
                  <a:lnTo>
                    <a:pt x="6" y="150"/>
                  </a:lnTo>
                  <a:lnTo>
                    <a:pt x="10" y="148"/>
                  </a:lnTo>
                  <a:lnTo>
                    <a:pt x="14" y="140"/>
                  </a:lnTo>
                  <a:lnTo>
                    <a:pt x="24" y="130"/>
                  </a:lnTo>
                  <a:lnTo>
                    <a:pt x="34" y="118"/>
                  </a:lnTo>
                  <a:lnTo>
                    <a:pt x="44" y="104"/>
                  </a:lnTo>
                  <a:lnTo>
                    <a:pt x="52" y="90"/>
                  </a:lnTo>
                  <a:lnTo>
                    <a:pt x="60" y="80"/>
                  </a:lnTo>
                  <a:lnTo>
                    <a:pt x="64" y="72"/>
                  </a:lnTo>
                  <a:lnTo>
                    <a:pt x="62" y="74"/>
                  </a:lnTo>
                  <a:lnTo>
                    <a:pt x="58" y="78"/>
                  </a:lnTo>
                  <a:lnTo>
                    <a:pt x="52" y="84"/>
                  </a:lnTo>
                  <a:lnTo>
                    <a:pt x="46" y="90"/>
                  </a:lnTo>
                  <a:lnTo>
                    <a:pt x="38" y="96"/>
                  </a:lnTo>
                  <a:lnTo>
                    <a:pt x="32" y="102"/>
                  </a:lnTo>
                  <a:lnTo>
                    <a:pt x="26" y="106"/>
                  </a:lnTo>
                  <a:lnTo>
                    <a:pt x="24" y="108"/>
                  </a:lnTo>
                  <a:lnTo>
                    <a:pt x="24" y="106"/>
                  </a:lnTo>
                  <a:lnTo>
                    <a:pt x="28" y="100"/>
                  </a:lnTo>
                  <a:lnTo>
                    <a:pt x="34" y="94"/>
                  </a:lnTo>
                  <a:lnTo>
                    <a:pt x="38" y="84"/>
                  </a:lnTo>
                  <a:lnTo>
                    <a:pt x="44" y="74"/>
                  </a:lnTo>
                  <a:lnTo>
                    <a:pt x="48" y="66"/>
                  </a:lnTo>
                  <a:lnTo>
                    <a:pt x="50" y="58"/>
                  </a:lnTo>
                  <a:lnTo>
                    <a:pt x="50" y="50"/>
                  </a:lnTo>
                  <a:lnTo>
                    <a:pt x="36" y="62"/>
                  </a:lnTo>
                  <a:lnTo>
                    <a:pt x="38" y="58"/>
                  </a:lnTo>
                  <a:lnTo>
                    <a:pt x="44" y="50"/>
                  </a:lnTo>
                  <a:lnTo>
                    <a:pt x="48" y="42"/>
                  </a:lnTo>
                  <a:lnTo>
                    <a:pt x="50" y="38"/>
                  </a:lnTo>
                  <a:lnTo>
                    <a:pt x="52" y="36"/>
                  </a:lnTo>
                  <a:lnTo>
                    <a:pt x="54" y="32"/>
                  </a:lnTo>
                  <a:lnTo>
                    <a:pt x="60" y="26"/>
                  </a:lnTo>
                  <a:lnTo>
                    <a:pt x="66" y="20"/>
                  </a:lnTo>
                  <a:lnTo>
                    <a:pt x="72" y="14"/>
                  </a:lnTo>
                  <a:lnTo>
                    <a:pt x="78" y="8"/>
                  </a:lnTo>
                  <a:lnTo>
                    <a:pt x="82" y="4"/>
                  </a:lnTo>
                  <a:lnTo>
                    <a:pt x="84" y="0"/>
                  </a:lnTo>
                  <a:lnTo>
                    <a:pt x="84" y="4"/>
                  </a:lnTo>
                  <a:lnTo>
                    <a:pt x="82" y="12"/>
                  </a:lnTo>
                  <a:lnTo>
                    <a:pt x="84" y="18"/>
                  </a:lnTo>
                  <a:lnTo>
                    <a:pt x="86" y="24"/>
                  </a:lnTo>
                  <a:lnTo>
                    <a:pt x="88" y="22"/>
                  </a:lnTo>
                  <a:lnTo>
                    <a:pt x="90" y="22"/>
                  </a:lnTo>
                  <a:lnTo>
                    <a:pt x="94" y="20"/>
                  </a:lnTo>
                  <a:lnTo>
                    <a:pt x="100" y="16"/>
                  </a:lnTo>
                  <a:lnTo>
                    <a:pt x="106" y="10"/>
                  </a:lnTo>
                  <a:close/>
                </a:path>
              </a:pathLst>
            </a:custGeom>
            <a:solidFill>
              <a:srgbClr val="1E0000"/>
            </a:solidFill>
            <a:ln w="9525">
              <a:noFill/>
              <a:round/>
              <a:headEnd/>
              <a:tailEnd/>
            </a:ln>
          </p:spPr>
          <p:txBody>
            <a:bodyPr>
              <a:prstTxWarp prst="textNoShape">
                <a:avLst/>
              </a:prstTxWarp>
            </a:bodyPr>
            <a:lstStyle/>
            <a:p>
              <a:endParaRPr lang="en-US"/>
            </a:p>
          </p:txBody>
        </p:sp>
      </p:grpSp>
      <p:sp>
        <p:nvSpPr>
          <p:cNvPr id="140333" name="AutoShape 45"/>
          <p:cNvSpPr>
            <a:spLocks noChangeArrowheads="1"/>
          </p:cNvSpPr>
          <p:nvPr/>
        </p:nvSpPr>
        <p:spPr bwMode="auto">
          <a:xfrm>
            <a:off x="522288" y="282575"/>
            <a:ext cx="4960937" cy="4100513"/>
          </a:xfrm>
          <a:prstGeom prst="wedgeRoundRectCallout">
            <a:avLst>
              <a:gd name="adj1" fmla="val -28176"/>
              <a:gd name="adj2" fmla="val 60606"/>
              <a:gd name="adj3" fmla="val 16667"/>
            </a:avLst>
          </a:prstGeom>
          <a:noFill/>
          <a:ln w="9525">
            <a:solidFill>
              <a:schemeClr val="tx1"/>
            </a:solidFill>
            <a:miter lim="800000"/>
            <a:headEnd/>
            <a:tailEnd/>
          </a:ln>
        </p:spPr>
        <p:txBody>
          <a:bodyPr rIns="45720">
            <a:prstTxWarp prst="textNoShape">
              <a:avLst/>
            </a:prstTxWarp>
          </a:bodyPr>
          <a:lstStyle/>
          <a:p>
            <a:r>
              <a:rPr lang="de-DE">
                <a:solidFill>
                  <a:srgbClr val="663300"/>
                </a:solidFill>
              </a:rPr>
              <a:t>„Ich war immer ein guter Hahn, aber jetzt bin ich zu alt. Die Hühner sind jetzt schneller als ich, und der Bauer und die Bäuerin wollen mich kochen. Ich hatte Angst und bin weggerannt, aber jetzt weiß ich nicht, was ich tun soll.“</a:t>
            </a:r>
            <a:endParaRPr lang="en-US"/>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grpId="0" nodeType="withEffect">
                                  <p:stCondLst>
                                    <p:cond delay="0"/>
                                  </p:stCondLst>
                                  <p:childTnLst>
                                    <p:set>
                                      <p:cBhvr>
                                        <p:cTn id="6" dur="1" fill="hold">
                                          <p:stCondLst>
                                            <p:cond delay="0"/>
                                          </p:stCondLst>
                                        </p:cTn>
                                        <p:tgtEl>
                                          <p:spTgt spid="140333"/>
                                        </p:tgtEl>
                                        <p:attrNameLst>
                                          <p:attrName>style.visibility</p:attrName>
                                        </p:attrNameLst>
                                      </p:cBhvr>
                                      <p:to>
                                        <p:strVal val="visible"/>
                                      </p:to>
                                    </p:set>
                                    <p:animEffect transition="in" filter="blinds(horizontal)">
                                      <p:cBhvr>
                                        <p:cTn id="7" dur="500"/>
                                        <p:tgtEl>
                                          <p:spTgt spid="1403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0333" grpId="0" animBg="1"/>
    </p:bld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42338" name="Text Box 2"/>
          <p:cNvSpPr txBox="1">
            <a:spLocks noChangeArrowheads="1"/>
          </p:cNvSpPr>
          <p:nvPr/>
        </p:nvSpPr>
        <p:spPr bwMode="auto">
          <a:xfrm>
            <a:off x="114300" y="255588"/>
            <a:ext cx="6264275" cy="946150"/>
          </a:xfrm>
          <a:prstGeom prst="rect">
            <a:avLst/>
          </a:prstGeom>
          <a:noFill/>
          <a:ln w="9525">
            <a:noFill/>
            <a:miter lim="800000"/>
            <a:headEnd/>
            <a:tailEnd/>
          </a:ln>
        </p:spPr>
        <p:txBody>
          <a:bodyPr>
            <a:prstTxWarp prst="textNoShape">
              <a:avLst/>
            </a:prstTxWarp>
            <a:spAutoFit/>
          </a:bodyPr>
          <a:lstStyle/>
          <a:p>
            <a:r>
              <a:rPr lang="de-DE">
                <a:solidFill>
                  <a:srgbClr val="663300"/>
                </a:solidFill>
              </a:rPr>
              <a:t>„Wir gehen nach Bremen und werden Stadtmusikanten. </a:t>
            </a:r>
          </a:p>
        </p:txBody>
      </p:sp>
      <p:sp>
        <p:nvSpPr>
          <p:cNvPr id="36867" name="Rectangle 3"/>
          <p:cNvSpPr>
            <a:spLocks noChangeArrowheads="1"/>
          </p:cNvSpPr>
          <p:nvPr/>
        </p:nvSpPr>
        <p:spPr bwMode="auto">
          <a:xfrm>
            <a:off x="3524250" y="5884863"/>
            <a:ext cx="1588" cy="3175"/>
          </a:xfrm>
          <a:prstGeom prst="rect">
            <a:avLst/>
          </a:prstGeom>
          <a:solidFill>
            <a:srgbClr val="000000"/>
          </a:solidFill>
          <a:ln w="9525">
            <a:noFill/>
            <a:miter lim="800000"/>
            <a:headEnd/>
            <a:tailEnd/>
          </a:ln>
        </p:spPr>
        <p:txBody>
          <a:bodyPr>
            <a:prstTxWarp prst="textNoShape">
              <a:avLst/>
            </a:prstTxWarp>
          </a:bodyPr>
          <a:lstStyle/>
          <a:p>
            <a:endParaRPr lang="en-US"/>
          </a:p>
        </p:txBody>
      </p:sp>
      <p:pic>
        <p:nvPicPr>
          <p:cNvPr id="142340" name="Picture 4" descr="donkey"/>
          <p:cNvPicPr>
            <a:picLocks noChangeAspect="1" noChangeArrowheads="1"/>
          </p:cNvPicPr>
          <p:nvPr/>
        </p:nvPicPr>
        <mc:AlternateContent>
          <mc:Choice xmlns:ma="http://schemas.microsoft.com/office/mac/drawingml/2008/main" Requires="ma">
            <p:blipFill>
              <a:blip r:embed="rId3"/>
              <a:srcRect/>
              <a:stretch>
                <a:fillRect/>
              </a:stretch>
            </p:blipFill>
          </mc:Choice>
          <mc:Fallback>
            <p:blipFill>
              <a:blip r:embed="rId4"/>
              <a:srcRect/>
              <a:stretch>
                <a:fillRect/>
              </a:stretch>
            </p:blipFill>
          </mc:Fallback>
        </mc:AlternateContent>
        <p:spPr bwMode="auto">
          <a:xfrm flipH="1">
            <a:off x="5575300" y="3071813"/>
            <a:ext cx="3598863" cy="3128962"/>
          </a:xfrm>
          <a:prstGeom prst="rect">
            <a:avLst/>
          </a:prstGeom>
          <a:noFill/>
          <a:ln w="9525">
            <a:noFill/>
            <a:miter lim="800000"/>
            <a:headEnd/>
            <a:tailEnd/>
          </a:ln>
        </p:spPr>
      </p:pic>
      <p:pic>
        <p:nvPicPr>
          <p:cNvPr id="142341" name="Picture 5" descr="dog walking"/>
          <p:cNvPicPr preferRelativeResize="0">
            <a:picLocks noChangeAspect="1" noChangeArrowheads="1"/>
          </p:cNvPicPr>
          <p:nvPr/>
        </p:nvPicPr>
        <mc:AlternateContent>
          <mc:Choice xmlns:ma="http://schemas.microsoft.com/office/mac/drawingml/2008/main" Requires="ma">
            <p:blipFill>
              <a:blip r:embed="rId5"/>
              <a:srcRect/>
              <a:stretch>
                <a:fillRect/>
              </a:stretch>
            </p:blipFill>
          </mc:Choice>
          <mc:Fallback>
            <p:blipFill>
              <a:blip r:embed="rId6"/>
              <a:srcRect/>
              <a:stretch>
                <a:fillRect/>
              </a:stretch>
            </p:blipFill>
          </mc:Fallback>
        </mc:AlternateContent>
        <p:spPr bwMode="auto">
          <a:xfrm>
            <a:off x="5002213" y="4087813"/>
            <a:ext cx="2762250" cy="2151062"/>
          </a:xfrm>
          <a:prstGeom prst="rect">
            <a:avLst/>
          </a:prstGeom>
          <a:noFill/>
          <a:ln w="9525">
            <a:noFill/>
            <a:miter lim="800000"/>
            <a:headEnd/>
            <a:tailEnd/>
          </a:ln>
        </p:spPr>
      </p:pic>
      <p:sp>
        <p:nvSpPr>
          <p:cNvPr id="142342" name="AutoShape 6"/>
          <p:cNvSpPr>
            <a:spLocks noChangeArrowheads="1"/>
          </p:cNvSpPr>
          <p:nvPr/>
        </p:nvSpPr>
        <p:spPr bwMode="auto">
          <a:xfrm>
            <a:off x="2287588" y="3913188"/>
            <a:ext cx="1398587" cy="511175"/>
          </a:xfrm>
          <a:prstGeom prst="wedgeRoundRectCallout">
            <a:avLst>
              <a:gd name="adj1" fmla="val 35019"/>
              <a:gd name="adj2" fmla="val 104968"/>
              <a:gd name="adj3" fmla="val 16667"/>
            </a:avLst>
          </a:prstGeom>
          <a:noFill/>
          <a:ln w="9525">
            <a:solidFill>
              <a:schemeClr val="tx1"/>
            </a:solidFill>
            <a:miter lim="800000"/>
            <a:headEnd/>
            <a:tailEnd/>
          </a:ln>
        </p:spPr>
        <p:txBody>
          <a:bodyPr>
            <a:prstTxWarp prst="textNoShape">
              <a:avLst/>
            </a:prstTxWarp>
          </a:bodyPr>
          <a:lstStyle/>
          <a:p>
            <a:pPr algn="ctr"/>
            <a:r>
              <a:rPr lang="de-DE">
                <a:solidFill>
                  <a:srgbClr val="663300"/>
                </a:solidFill>
              </a:rPr>
              <a:t>„Toll“</a:t>
            </a:r>
            <a:endParaRPr lang="en-US">
              <a:solidFill>
                <a:srgbClr val="663300"/>
              </a:solidFill>
            </a:endParaRPr>
          </a:p>
        </p:txBody>
      </p:sp>
      <p:sp>
        <p:nvSpPr>
          <p:cNvPr id="142343" name="Text Box 7"/>
          <p:cNvSpPr txBox="1">
            <a:spLocks noChangeArrowheads="1"/>
          </p:cNvSpPr>
          <p:nvPr/>
        </p:nvSpPr>
        <p:spPr bwMode="auto">
          <a:xfrm>
            <a:off x="114300" y="255588"/>
            <a:ext cx="6435725" cy="1373187"/>
          </a:xfrm>
          <a:prstGeom prst="rect">
            <a:avLst/>
          </a:prstGeom>
          <a:noFill/>
          <a:ln w="9525">
            <a:noFill/>
            <a:miter lim="800000"/>
            <a:headEnd/>
            <a:tailEnd/>
          </a:ln>
        </p:spPr>
        <p:txBody>
          <a:bodyPr>
            <a:prstTxWarp prst="textNoShape">
              <a:avLst/>
            </a:prstTxWarp>
            <a:spAutoFit/>
          </a:bodyPr>
          <a:lstStyle/>
          <a:p>
            <a:r>
              <a:rPr lang="de-DE">
                <a:solidFill>
                  <a:srgbClr val="663300"/>
                </a:solidFill>
              </a:rPr>
              <a:t>„Wir gehen nach Bremen und werden Stadtmusikanten. Du kannst mit uns kommen und auch Musiker werden.</a:t>
            </a:r>
          </a:p>
        </p:txBody>
      </p:sp>
      <p:sp>
        <p:nvSpPr>
          <p:cNvPr id="142344" name="Text Box 8"/>
          <p:cNvSpPr txBox="1">
            <a:spLocks noChangeArrowheads="1"/>
          </p:cNvSpPr>
          <p:nvPr/>
        </p:nvSpPr>
        <p:spPr bwMode="auto">
          <a:xfrm>
            <a:off x="377825" y="6202363"/>
            <a:ext cx="7726363" cy="519112"/>
          </a:xfrm>
          <a:prstGeom prst="rect">
            <a:avLst/>
          </a:prstGeom>
          <a:noFill/>
          <a:ln w="9525">
            <a:noFill/>
            <a:miter lim="800000"/>
            <a:headEnd/>
            <a:tailEnd/>
          </a:ln>
        </p:spPr>
        <p:txBody>
          <a:bodyPr>
            <a:prstTxWarp prst="textNoShape">
              <a:avLst/>
            </a:prstTxWarp>
            <a:spAutoFit/>
          </a:bodyPr>
          <a:lstStyle/>
          <a:p>
            <a:r>
              <a:rPr lang="de-DE">
                <a:solidFill>
                  <a:srgbClr val="663300"/>
                </a:solidFill>
              </a:rPr>
              <a:t>hat der Hahn gesagt, und ist mitgekommen.</a:t>
            </a:r>
            <a:endParaRPr lang="en-US"/>
          </a:p>
        </p:txBody>
      </p:sp>
      <p:grpSp>
        <p:nvGrpSpPr>
          <p:cNvPr id="2" name="Group 9"/>
          <p:cNvGrpSpPr>
            <a:grpSpLocks/>
          </p:cNvGrpSpPr>
          <p:nvPr/>
        </p:nvGrpSpPr>
        <p:grpSpPr bwMode="auto">
          <a:xfrm>
            <a:off x="6153150" y="307975"/>
            <a:ext cx="2905125" cy="3171825"/>
            <a:chOff x="3876" y="194"/>
            <a:chExt cx="1830" cy="1998"/>
          </a:xfrm>
        </p:grpSpPr>
        <p:sp>
          <p:nvSpPr>
            <p:cNvPr id="36955" name="AutoShape 10"/>
            <p:cNvSpPr>
              <a:spLocks noChangeArrowheads="1"/>
            </p:cNvSpPr>
            <p:nvPr/>
          </p:nvSpPr>
          <p:spPr bwMode="auto">
            <a:xfrm>
              <a:off x="4049" y="194"/>
              <a:ext cx="1593" cy="1856"/>
            </a:xfrm>
            <a:prstGeom prst="cloudCallout">
              <a:avLst>
                <a:gd name="adj1" fmla="val -39958"/>
                <a:gd name="adj2" fmla="val 69181"/>
              </a:avLst>
            </a:prstGeom>
            <a:noFill/>
            <a:ln w="9525">
              <a:solidFill>
                <a:schemeClr val="tx1"/>
              </a:solidFill>
              <a:round/>
              <a:headEnd/>
              <a:tailEnd/>
            </a:ln>
          </p:spPr>
          <p:txBody>
            <a:bodyPr>
              <a:prstTxWarp prst="textNoShape">
                <a:avLst/>
              </a:prstTxWarp>
            </a:bodyPr>
            <a:lstStyle/>
            <a:p>
              <a:pPr algn="ctr"/>
              <a:endParaRPr lang="en-US"/>
            </a:p>
          </p:txBody>
        </p:sp>
        <p:grpSp>
          <p:nvGrpSpPr>
            <p:cNvPr id="36956" name="Group 11"/>
            <p:cNvGrpSpPr>
              <a:grpSpLocks/>
            </p:cNvGrpSpPr>
            <p:nvPr/>
          </p:nvGrpSpPr>
          <p:grpSpPr bwMode="auto">
            <a:xfrm>
              <a:off x="3876" y="336"/>
              <a:ext cx="1417" cy="1661"/>
              <a:chOff x="2292" y="921"/>
              <a:chExt cx="1417" cy="1661"/>
            </a:xfrm>
          </p:grpSpPr>
          <p:sp>
            <p:nvSpPr>
              <p:cNvPr id="37102" name="AutoShape 12"/>
              <p:cNvSpPr>
                <a:spLocks noChangeAspect="1" noChangeArrowheads="1" noTextEdit="1"/>
              </p:cNvSpPr>
              <p:nvPr/>
            </p:nvSpPr>
            <p:spPr bwMode="auto">
              <a:xfrm>
                <a:off x="2292" y="921"/>
                <a:ext cx="1417" cy="1661"/>
              </a:xfrm>
              <a:prstGeom prst="rect">
                <a:avLst/>
              </a:prstGeom>
              <a:noFill/>
              <a:ln w="9525">
                <a:noFill/>
                <a:miter lim="800000"/>
                <a:headEnd/>
                <a:tailEnd/>
              </a:ln>
            </p:spPr>
            <p:txBody>
              <a:bodyPr>
                <a:prstTxWarp prst="textNoShape">
                  <a:avLst/>
                </a:prstTxWarp>
              </a:bodyPr>
              <a:lstStyle/>
              <a:p>
                <a:endParaRPr lang="en-US"/>
              </a:p>
            </p:txBody>
          </p:sp>
          <p:sp>
            <p:nvSpPr>
              <p:cNvPr id="37103" name="Freeform 13"/>
              <p:cNvSpPr>
                <a:spLocks noEditPoints="1"/>
              </p:cNvSpPr>
              <p:nvPr/>
            </p:nvSpPr>
            <p:spPr bwMode="auto">
              <a:xfrm>
                <a:off x="2515" y="921"/>
                <a:ext cx="1165" cy="1661"/>
              </a:xfrm>
              <a:custGeom>
                <a:avLst/>
                <a:gdLst>
                  <a:gd name="T0" fmla="*/ 7284 w 15152"/>
                  <a:gd name="T1" fmla="*/ 2506 h 21593"/>
                  <a:gd name="T2" fmla="*/ 8524 w 15152"/>
                  <a:gd name="T3" fmla="*/ 2125 h 21593"/>
                  <a:gd name="T4" fmla="*/ 8675 w 15152"/>
                  <a:gd name="T5" fmla="*/ 2532 h 21593"/>
                  <a:gd name="T6" fmla="*/ 8373 w 15152"/>
                  <a:gd name="T7" fmla="*/ 2992 h 21593"/>
                  <a:gd name="T8" fmla="*/ 8099 w 15152"/>
                  <a:gd name="T9" fmla="*/ 3338 h 21593"/>
                  <a:gd name="T10" fmla="*/ 10828 w 15152"/>
                  <a:gd name="T11" fmla="*/ 2992 h 21593"/>
                  <a:gd name="T12" fmla="*/ 13070 w 15152"/>
                  <a:gd name="T13" fmla="*/ 3435 h 21593"/>
                  <a:gd name="T14" fmla="*/ 13300 w 15152"/>
                  <a:gd name="T15" fmla="*/ 4710 h 21593"/>
                  <a:gd name="T16" fmla="*/ 12317 w 15152"/>
                  <a:gd name="T17" fmla="*/ 4905 h 21593"/>
                  <a:gd name="T18" fmla="*/ 12219 w 15152"/>
                  <a:gd name="T19" fmla="*/ 6277 h 21593"/>
                  <a:gd name="T20" fmla="*/ 10996 w 15152"/>
                  <a:gd name="T21" fmla="*/ 6586 h 21593"/>
                  <a:gd name="T22" fmla="*/ 9534 w 15152"/>
                  <a:gd name="T23" fmla="*/ 6259 h 21593"/>
                  <a:gd name="T24" fmla="*/ 7868 w 15152"/>
                  <a:gd name="T25" fmla="*/ 6507 h 21593"/>
                  <a:gd name="T26" fmla="*/ 9340 w 15152"/>
                  <a:gd name="T27" fmla="*/ 7764 h 21593"/>
                  <a:gd name="T28" fmla="*/ 11253 w 15152"/>
                  <a:gd name="T29" fmla="*/ 8207 h 21593"/>
                  <a:gd name="T30" fmla="*/ 13379 w 15152"/>
                  <a:gd name="T31" fmla="*/ 6834 h 21593"/>
                  <a:gd name="T32" fmla="*/ 13707 w 15152"/>
                  <a:gd name="T33" fmla="*/ 6649 h 21593"/>
                  <a:gd name="T34" fmla="*/ 14071 w 15152"/>
                  <a:gd name="T35" fmla="*/ 7897 h 21593"/>
                  <a:gd name="T36" fmla="*/ 15081 w 15152"/>
                  <a:gd name="T37" fmla="*/ 8578 h 21593"/>
                  <a:gd name="T38" fmla="*/ 13938 w 15152"/>
                  <a:gd name="T39" fmla="*/ 9969 h 21593"/>
                  <a:gd name="T40" fmla="*/ 12184 w 15152"/>
                  <a:gd name="T41" fmla="*/ 12013 h 21593"/>
                  <a:gd name="T42" fmla="*/ 10766 w 15152"/>
                  <a:gd name="T43" fmla="*/ 13696 h 21593"/>
                  <a:gd name="T44" fmla="*/ 9375 w 15152"/>
                  <a:gd name="T45" fmla="*/ 14368 h 21593"/>
                  <a:gd name="T46" fmla="*/ 8870 w 15152"/>
                  <a:gd name="T47" fmla="*/ 16405 h 21593"/>
                  <a:gd name="T48" fmla="*/ 7912 w 15152"/>
                  <a:gd name="T49" fmla="*/ 18654 h 21593"/>
                  <a:gd name="T50" fmla="*/ 7523 w 15152"/>
                  <a:gd name="T51" fmla="*/ 19601 h 21593"/>
                  <a:gd name="T52" fmla="*/ 8427 w 15152"/>
                  <a:gd name="T53" fmla="*/ 21230 h 21593"/>
                  <a:gd name="T54" fmla="*/ 7372 w 15152"/>
                  <a:gd name="T55" fmla="*/ 21513 h 21593"/>
                  <a:gd name="T56" fmla="*/ 5787 w 15152"/>
                  <a:gd name="T57" fmla="*/ 21381 h 21593"/>
                  <a:gd name="T58" fmla="*/ 5529 w 15152"/>
                  <a:gd name="T59" fmla="*/ 20238 h 21593"/>
                  <a:gd name="T60" fmla="*/ 5060 w 15152"/>
                  <a:gd name="T61" fmla="*/ 19645 h 21593"/>
                  <a:gd name="T62" fmla="*/ 5432 w 15152"/>
                  <a:gd name="T63" fmla="*/ 17928 h 21593"/>
                  <a:gd name="T64" fmla="*/ 4023 w 15152"/>
                  <a:gd name="T65" fmla="*/ 14829 h 21593"/>
                  <a:gd name="T66" fmla="*/ 2552 w 15152"/>
                  <a:gd name="T67" fmla="*/ 14971 h 21593"/>
                  <a:gd name="T68" fmla="*/ 1223 w 15152"/>
                  <a:gd name="T69" fmla="*/ 17503 h 21593"/>
                  <a:gd name="T70" fmla="*/ 1339 w 15152"/>
                  <a:gd name="T71" fmla="*/ 16865 h 21593"/>
                  <a:gd name="T72" fmla="*/ 559 w 15152"/>
                  <a:gd name="T73" fmla="*/ 16821 h 21593"/>
                  <a:gd name="T74" fmla="*/ 44 w 15152"/>
                  <a:gd name="T75" fmla="*/ 15263 h 21593"/>
                  <a:gd name="T76" fmla="*/ 142 w 15152"/>
                  <a:gd name="T77" fmla="*/ 15431 h 21593"/>
                  <a:gd name="T78" fmla="*/ 753 w 15152"/>
                  <a:gd name="T79" fmla="*/ 15608 h 21593"/>
                  <a:gd name="T80" fmla="*/ 2171 w 15152"/>
                  <a:gd name="T81" fmla="*/ 15777 h 21593"/>
                  <a:gd name="T82" fmla="*/ 3154 w 15152"/>
                  <a:gd name="T83" fmla="*/ 13926 h 21593"/>
                  <a:gd name="T84" fmla="*/ 4909 w 15152"/>
                  <a:gd name="T85" fmla="*/ 13191 h 21593"/>
                  <a:gd name="T86" fmla="*/ 5255 w 15152"/>
                  <a:gd name="T87" fmla="*/ 10854 h 21593"/>
                  <a:gd name="T88" fmla="*/ 3978 w 15152"/>
                  <a:gd name="T89" fmla="*/ 11491 h 21593"/>
                  <a:gd name="T90" fmla="*/ 2765 w 15152"/>
                  <a:gd name="T91" fmla="*/ 11438 h 21593"/>
                  <a:gd name="T92" fmla="*/ 4272 w 15152"/>
                  <a:gd name="T93" fmla="*/ 8552 h 21593"/>
                  <a:gd name="T94" fmla="*/ 5511 w 15152"/>
                  <a:gd name="T95" fmla="*/ 7703 h 21593"/>
                  <a:gd name="T96" fmla="*/ 5086 w 15152"/>
                  <a:gd name="T97" fmla="*/ 7030 h 21593"/>
                  <a:gd name="T98" fmla="*/ 4741 w 15152"/>
                  <a:gd name="T99" fmla="*/ 6471 h 21593"/>
                  <a:gd name="T100" fmla="*/ 4369 w 15152"/>
                  <a:gd name="T101" fmla="*/ 6312 h 21593"/>
                  <a:gd name="T102" fmla="*/ 4236 w 15152"/>
                  <a:gd name="T103" fmla="*/ 5870 h 21593"/>
                  <a:gd name="T104" fmla="*/ 4812 w 15152"/>
                  <a:gd name="T105" fmla="*/ 4480 h 21593"/>
                  <a:gd name="T106" fmla="*/ 4776 w 15152"/>
                  <a:gd name="T107" fmla="*/ 3922 h 21593"/>
                  <a:gd name="T108" fmla="*/ 5051 w 15152"/>
                  <a:gd name="T109" fmla="*/ 3223 h 21593"/>
                  <a:gd name="T110" fmla="*/ 4989 w 15152"/>
                  <a:gd name="T111" fmla="*/ 3010 h 21593"/>
                  <a:gd name="T112" fmla="*/ 3172 w 15152"/>
                  <a:gd name="T113" fmla="*/ 1010 h 21593"/>
                  <a:gd name="T114" fmla="*/ 5051 w 15152"/>
                  <a:gd name="T115" fmla="*/ 1425 h 21593"/>
                  <a:gd name="T116" fmla="*/ 6478 w 15152"/>
                  <a:gd name="T117" fmla="*/ 18777 h 21593"/>
                  <a:gd name="T118" fmla="*/ 6495 w 15152"/>
                  <a:gd name="T119" fmla="*/ 19778 h 21593"/>
                  <a:gd name="T120" fmla="*/ 6885 w 15152"/>
                  <a:gd name="T121" fmla="*/ 20495 h 21593"/>
                  <a:gd name="T122" fmla="*/ 6540 w 15152"/>
                  <a:gd name="T123" fmla="*/ 20434 h 21593"/>
                  <a:gd name="T124" fmla="*/ 6230 w 15152"/>
                  <a:gd name="T125" fmla="*/ 18716 h 21593"/>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5152"/>
                  <a:gd name="T190" fmla="*/ 0 h 21593"/>
                  <a:gd name="T191" fmla="*/ 15152 w 15152"/>
                  <a:gd name="T192" fmla="*/ 21593 h 21593"/>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5152" h="21593">
                    <a:moveTo>
                      <a:pt x="5821" y="717"/>
                    </a:moveTo>
                    <a:lnTo>
                      <a:pt x="6327" y="1143"/>
                    </a:lnTo>
                    <a:lnTo>
                      <a:pt x="6708" y="1620"/>
                    </a:lnTo>
                    <a:lnTo>
                      <a:pt x="6983" y="2276"/>
                    </a:lnTo>
                    <a:lnTo>
                      <a:pt x="7054" y="2939"/>
                    </a:lnTo>
                    <a:lnTo>
                      <a:pt x="7284" y="2506"/>
                    </a:lnTo>
                    <a:lnTo>
                      <a:pt x="7479" y="2276"/>
                    </a:lnTo>
                    <a:lnTo>
                      <a:pt x="7771" y="2125"/>
                    </a:lnTo>
                    <a:lnTo>
                      <a:pt x="7851" y="2125"/>
                    </a:lnTo>
                    <a:lnTo>
                      <a:pt x="7851" y="2373"/>
                    </a:lnTo>
                    <a:lnTo>
                      <a:pt x="8294" y="2125"/>
                    </a:lnTo>
                    <a:lnTo>
                      <a:pt x="8524" y="2125"/>
                    </a:lnTo>
                    <a:lnTo>
                      <a:pt x="8586" y="2143"/>
                    </a:lnTo>
                    <a:lnTo>
                      <a:pt x="8666" y="2143"/>
                    </a:lnTo>
                    <a:lnTo>
                      <a:pt x="8391" y="2337"/>
                    </a:lnTo>
                    <a:lnTo>
                      <a:pt x="8329" y="2409"/>
                    </a:lnTo>
                    <a:lnTo>
                      <a:pt x="8524" y="2435"/>
                    </a:lnTo>
                    <a:lnTo>
                      <a:pt x="8675" y="2532"/>
                    </a:lnTo>
                    <a:lnTo>
                      <a:pt x="8870" y="2859"/>
                    </a:lnTo>
                    <a:lnTo>
                      <a:pt x="8834" y="2913"/>
                    </a:lnTo>
                    <a:lnTo>
                      <a:pt x="8816" y="2939"/>
                    </a:lnTo>
                    <a:lnTo>
                      <a:pt x="8701" y="2816"/>
                    </a:lnTo>
                    <a:lnTo>
                      <a:pt x="8488" y="2877"/>
                    </a:lnTo>
                    <a:lnTo>
                      <a:pt x="8373" y="2992"/>
                    </a:lnTo>
                    <a:lnTo>
                      <a:pt x="8586" y="3223"/>
                    </a:lnTo>
                    <a:lnTo>
                      <a:pt x="8586" y="3417"/>
                    </a:lnTo>
                    <a:lnTo>
                      <a:pt x="8604" y="3435"/>
                    </a:lnTo>
                    <a:lnTo>
                      <a:pt x="8542" y="3453"/>
                    </a:lnTo>
                    <a:lnTo>
                      <a:pt x="8258" y="3338"/>
                    </a:lnTo>
                    <a:lnTo>
                      <a:pt x="8099" y="3338"/>
                    </a:lnTo>
                    <a:lnTo>
                      <a:pt x="8063" y="3382"/>
                    </a:lnTo>
                    <a:lnTo>
                      <a:pt x="8063" y="3417"/>
                    </a:lnTo>
                    <a:lnTo>
                      <a:pt x="8178" y="3497"/>
                    </a:lnTo>
                    <a:lnTo>
                      <a:pt x="8967" y="3479"/>
                    </a:lnTo>
                    <a:lnTo>
                      <a:pt x="9942" y="3223"/>
                    </a:lnTo>
                    <a:lnTo>
                      <a:pt x="10828" y="2992"/>
                    </a:lnTo>
                    <a:lnTo>
                      <a:pt x="11404" y="2877"/>
                    </a:lnTo>
                    <a:lnTo>
                      <a:pt x="11812" y="2816"/>
                    </a:lnTo>
                    <a:lnTo>
                      <a:pt x="12184" y="2859"/>
                    </a:lnTo>
                    <a:lnTo>
                      <a:pt x="12627" y="2957"/>
                    </a:lnTo>
                    <a:lnTo>
                      <a:pt x="12777" y="3054"/>
                    </a:lnTo>
                    <a:lnTo>
                      <a:pt x="13070" y="3435"/>
                    </a:lnTo>
                    <a:lnTo>
                      <a:pt x="13336" y="3984"/>
                    </a:lnTo>
                    <a:lnTo>
                      <a:pt x="13761" y="4365"/>
                    </a:lnTo>
                    <a:lnTo>
                      <a:pt x="13822" y="4498"/>
                    </a:lnTo>
                    <a:lnTo>
                      <a:pt x="13805" y="4577"/>
                    </a:lnTo>
                    <a:lnTo>
                      <a:pt x="13379" y="4710"/>
                    </a:lnTo>
                    <a:lnTo>
                      <a:pt x="13300" y="4710"/>
                    </a:lnTo>
                    <a:lnTo>
                      <a:pt x="13264" y="5135"/>
                    </a:lnTo>
                    <a:lnTo>
                      <a:pt x="12972" y="5294"/>
                    </a:lnTo>
                    <a:lnTo>
                      <a:pt x="12627" y="5294"/>
                    </a:lnTo>
                    <a:lnTo>
                      <a:pt x="12432" y="5259"/>
                    </a:lnTo>
                    <a:lnTo>
                      <a:pt x="12334" y="5135"/>
                    </a:lnTo>
                    <a:lnTo>
                      <a:pt x="12317" y="4905"/>
                    </a:lnTo>
                    <a:lnTo>
                      <a:pt x="12122" y="4869"/>
                    </a:lnTo>
                    <a:lnTo>
                      <a:pt x="11749" y="4941"/>
                    </a:lnTo>
                    <a:lnTo>
                      <a:pt x="11679" y="5082"/>
                    </a:lnTo>
                    <a:lnTo>
                      <a:pt x="11634" y="5542"/>
                    </a:lnTo>
                    <a:lnTo>
                      <a:pt x="11679" y="5719"/>
                    </a:lnTo>
                    <a:lnTo>
                      <a:pt x="12219" y="6277"/>
                    </a:lnTo>
                    <a:lnTo>
                      <a:pt x="12317" y="6570"/>
                    </a:lnTo>
                    <a:lnTo>
                      <a:pt x="12281" y="6701"/>
                    </a:lnTo>
                    <a:lnTo>
                      <a:pt x="12104" y="6861"/>
                    </a:lnTo>
                    <a:lnTo>
                      <a:pt x="11714" y="6861"/>
                    </a:lnTo>
                    <a:lnTo>
                      <a:pt x="11022" y="6604"/>
                    </a:lnTo>
                    <a:lnTo>
                      <a:pt x="10996" y="6586"/>
                    </a:lnTo>
                    <a:lnTo>
                      <a:pt x="10863" y="6719"/>
                    </a:lnTo>
                    <a:lnTo>
                      <a:pt x="10597" y="6719"/>
                    </a:lnTo>
                    <a:lnTo>
                      <a:pt x="10456" y="6570"/>
                    </a:lnTo>
                    <a:lnTo>
                      <a:pt x="10359" y="6339"/>
                    </a:lnTo>
                    <a:lnTo>
                      <a:pt x="10075" y="6259"/>
                    </a:lnTo>
                    <a:lnTo>
                      <a:pt x="9534" y="6259"/>
                    </a:lnTo>
                    <a:lnTo>
                      <a:pt x="8870" y="6109"/>
                    </a:lnTo>
                    <a:lnTo>
                      <a:pt x="8542" y="6011"/>
                    </a:lnTo>
                    <a:lnTo>
                      <a:pt x="8276" y="6064"/>
                    </a:lnTo>
                    <a:lnTo>
                      <a:pt x="7984" y="6206"/>
                    </a:lnTo>
                    <a:lnTo>
                      <a:pt x="7868" y="6206"/>
                    </a:lnTo>
                    <a:lnTo>
                      <a:pt x="7868" y="6507"/>
                    </a:lnTo>
                    <a:lnTo>
                      <a:pt x="7912" y="6800"/>
                    </a:lnTo>
                    <a:lnTo>
                      <a:pt x="7948" y="7552"/>
                    </a:lnTo>
                    <a:lnTo>
                      <a:pt x="8117" y="7693"/>
                    </a:lnTo>
                    <a:lnTo>
                      <a:pt x="8506" y="7764"/>
                    </a:lnTo>
                    <a:lnTo>
                      <a:pt x="8737" y="7800"/>
                    </a:lnTo>
                    <a:lnTo>
                      <a:pt x="9340" y="7764"/>
                    </a:lnTo>
                    <a:lnTo>
                      <a:pt x="9721" y="7826"/>
                    </a:lnTo>
                    <a:lnTo>
                      <a:pt x="9942" y="7941"/>
                    </a:lnTo>
                    <a:lnTo>
                      <a:pt x="10385" y="8136"/>
                    </a:lnTo>
                    <a:lnTo>
                      <a:pt x="10961" y="8251"/>
                    </a:lnTo>
                    <a:lnTo>
                      <a:pt x="11191" y="8251"/>
                    </a:lnTo>
                    <a:lnTo>
                      <a:pt x="11253" y="8207"/>
                    </a:lnTo>
                    <a:lnTo>
                      <a:pt x="11598" y="8233"/>
                    </a:lnTo>
                    <a:lnTo>
                      <a:pt x="11731" y="8304"/>
                    </a:lnTo>
                    <a:lnTo>
                      <a:pt x="13070" y="7207"/>
                    </a:lnTo>
                    <a:lnTo>
                      <a:pt x="13264" y="6949"/>
                    </a:lnTo>
                    <a:lnTo>
                      <a:pt x="13300" y="6949"/>
                    </a:lnTo>
                    <a:lnTo>
                      <a:pt x="13379" y="6834"/>
                    </a:lnTo>
                    <a:lnTo>
                      <a:pt x="13415" y="6834"/>
                    </a:lnTo>
                    <a:lnTo>
                      <a:pt x="13477" y="6861"/>
                    </a:lnTo>
                    <a:lnTo>
                      <a:pt x="13530" y="6949"/>
                    </a:lnTo>
                    <a:lnTo>
                      <a:pt x="13556" y="6967"/>
                    </a:lnTo>
                    <a:lnTo>
                      <a:pt x="13628" y="6719"/>
                    </a:lnTo>
                    <a:lnTo>
                      <a:pt x="13707" y="6649"/>
                    </a:lnTo>
                    <a:lnTo>
                      <a:pt x="13743" y="6649"/>
                    </a:lnTo>
                    <a:lnTo>
                      <a:pt x="13876" y="6915"/>
                    </a:lnTo>
                    <a:lnTo>
                      <a:pt x="14018" y="7632"/>
                    </a:lnTo>
                    <a:lnTo>
                      <a:pt x="14000" y="7800"/>
                    </a:lnTo>
                    <a:lnTo>
                      <a:pt x="14000" y="7862"/>
                    </a:lnTo>
                    <a:lnTo>
                      <a:pt x="14071" y="7897"/>
                    </a:lnTo>
                    <a:lnTo>
                      <a:pt x="14638" y="7800"/>
                    </a:lnTo>
                    <a:lnTo>
                      <a:pt x="14789" y="7977"/>
                    </a:lnTo>
                    <a:lnTo>
                      <a:pt x="14807" y="8039"/>
                    </a:lnTo>
                    <a:lnTo>
                      <a:pt x="15081" y="8189"/>
                    </a:lnTo>
                    <a:lnTo>
                      <a:pt x="15152" y="8269"/>
                    </a:lnTo>
                    <a:lnTo>
                      <a:pt x="15081" y="8578"/>
                    </a:lnTo>
                    <a:lnTo>
                      <a:pt x="14656" y="9084"/>
                    </a:lnTo>
                    <a:lnTo>
                      <a:pt x="14594" y="9251"/>
                    </a:lnTo>
                    <a:lnTo>
                      <a:pt x="14576" y="9526"/>
                    </a:lnTo>
                    <a:lnTo>
                      <a:pt x="14408" y="9854"/>
                    </a:lnTo>
                    <a:lnTo>
                      <a:pt x="14186" y="9969"/>
                    </a:lnTo>
                    <a:lnTo>
                      <a:pt x="13938" y="9969"/>
                    </a:lnTo>
                    <a:lnTo>
                      <a:pt x="13743" y="9827"/>
                    </a:lnTo>
                    <a:lnTo>
                      <a:pt x="13556" y="10394"/>
                    </a:lnTo>
                    <a:lnTo>
                      <a:pt x="13433" y="10775"/>
                    </a:lnTo>
                    <a:lnTo>
                      <a:pt x="12857" y="11412"/>
                    </a:lnTo>
                    <a:lnTo>
                      <a:pt x="12388" y="11819"/>
                    </a:lnTo>
                    <a:lnTo>
                      <a:pt x="12184" y="12013"/>
                    </a:lnTo>
                    <a:lnTo>
                      <a:pt x="11989" y="12191"/>
                    </a:lnTo>
                    <a:lnTo>
                      <a:pt x="11111" y="13235"/>
                    </a:lnTo>
                    <a:lnTo>
                      <a:pt x="11022" y="13404"/>
                    </a:lnTo>
                    <a:lnTo>
                      <a:pt x="10978" y="13439"/>
                    </a:lnTo>
                    <a:lnTo>
                      <a:pt x="10978" y="13519"/>
                    </a:lnTo>
                    <a:lnTo>
                      <a:pt x="10766" y="13696"/>
                    </a:lnTo>
                    <a:lnTo>
                      <a:pt x="10500" y="13714"/>
                    </a:lnTo>
                    <a:lnTo>
                      <a:pt x="10226" y="13634"/>
                    </a:lnTo>
                    <a:lnTo>
                      <a:pt x="10154" y="13678"/>
                    </a:lnTo>
                    <a:lnTo>
                      <a:pt x="9507" y="13652"/>
                    </a:lnTo>
                    <a:lnTo>
                      <a:pt x="9473" y="13829"/>
                    </a:lnTo>
                    <a:lnTo>
                      <a:pt x="9375" y="14368"/>
                    </a:lnTo>
                    <a:lnTo>
                      <a:pt x="9207" y="14723"/>
                    </a:lnTo>
                    <a:lnTo>
                      <a:pt x="9109" y="14892"/>
                    </a:lnTo>
                    <a:lnTo>
                      <a:pt x="8764" y="15458"/>
                    </a:lnTo>
                    <a:lnTo>
                      <a:pt x="8772" y="15936"/>
                    </a:lnTo>
                    <a:lnTo>
                      <a:pt x="8816" y="16263"/>
                    </a:lnTo>
                    <a:lnTo>
                      <a:pt x="8870" y="16405"/>
                    </a:lnTo>
                    <a:lnTo>
                      <a:pt x="9012" y="17521"/>
                    </a:lnTo>
                    <a:lnTo>
                      <a:pt x="9012" y="17963"/>
                    </a:lnTo>
                    <a:lnTo>
                      <a:pt x="8967" y="18176"/>
                    </a:lnTo>
                    <a:lnTo>
                      <a:pt x="8639" y="18539"/>
                    </a:lnTo>
                    <a:lnTo>
                      <a:pt x="8161" y="18680"/>
                    </a:lnTo>
                    <a:lnTo>
                      <a:pt x="7912" y="18654"/>
                    </a:lnTo>
                    <a:lnTo>
                      <a:pt x="7620" y="18521"/>
                    </a:lnTo>
                    <a:lnTo>
                      <a:pt x="7346" y="18486"/>
                    </a:lnTo>
                    <a:lnTo>
                      <a:pt x="7284" y="18521"/>
                    </a:lnTo>
                    <a:lnTo>
                      <a:pt x="7231" y="18636"/>
                    </a:lnTo>
                    <a:lnTo>
                      <a:pt x="7310" y="19061"/>
                    </a:lnTo>
                    <a:lnTo>
                      <a:pt x="7523" y="19601"/>
                    </a:lnTo>
                    <a:lnTo>
                      <a:pt x="7851" y="19956"/>
                    </a:lnTo>
                    <a:lnTo>
                      <a:pt x="7984" y="20434"/>
                    </a:lnTo>
                    <a:lnTo>
                      <a:pt x="8161" y="20557"/>
                    </a:lnTo>
                    <a:lnTo>
                      <a:pt x="8276" y="20611"/>
                    </a:lnTo>
                    <a:lnTo>
                      <a:pt x="8569" y="21115"/>
                    </a:lnTo>
                    <a:lnTo>
                      <a:pt x="8427" y="21230"/>
                    </a:lnTo>
                    <a:lnTo>
                      <a:pt x="7886" y="21309"/>
                    </a:lnTo>
                    <a:lnTo>
                      <a:pt x="7505" y="21230"/>
                    </a:lnTo>
                    <a:lnTo>
                      <a:pt x="7231" y="21133"/>
                    </a:lnTo>
                    <a:lnTo>
                      <a:pt x="7213" y="21133"/>
                    </a:lnTo>
                    <a:lnTo>
                      <a:pt x="7186" y="21150"/>
                    </a:lnTo>
                    <a:lnTo>
                      <a:pt x="7372" y="21513"/>
                    </a:lnTo>
                    <a:lnTo>
                      <a:pt x="7249" y="21593"/>
                    </a:lnTo>
                    <a:lnTo>
                      <a:pt x="6743" y="21593"/>
                    </a:lnTo>
                    <a:lnTo>
                      <a:pt x="6690" y="21557"/>
                    </a:lnTo>
                    <a:lnTo>
                      <a:pt x="6070" y="21504"/>
                    </a:lnTo>
                    <a:lnTo>
                      <a:pt x="5875" y="21442"/>
                    </a:lnTo>
                    <a:lnTo>
                      <a:pt x="5787" y="21381"/>
                    </a:lnTo>
                    <a:lnTo>
                      <a:pt x="5662" y="21186"/>
                    </a:lnTo>
                    <a:lnTo>
                      <a:pt x="5644" y="21000"/>
                    </a:lnTo>
                    <a:lnTo>
                      <a:pt x="5742" y="20743"/>
                    </a:lnTo>
                    <a:lnTo>
                      <a:pt x="5529" y="20628"/>
                    </a:lnTo>
                    <a:lnTo>
                      <a:pt x="5494" y="20513"/>
                    </a:lnTo>
                    <a:lnTo>
                      <a:pt x="5529" y="20238"/>
                    </a:lnTo>
                    <a:lnTo>
                      <a:pt x="5432" y="20088"/>
                    </a:lnTo>
                    <a:lnTo>
                      <a:pt x="5317" y="19990"/>
                    </a:lnTo>
                    <a:lnTo>
                      <a:pt x="5157" y="19990"/>
                    </a:lnTo>
                    <a:lnTo>
                      <a:pt x="5060" y="19920"/>
                    </a:lnTo>
                    <a:lnTo>
                      <a:pt x="5024" y="19858"/>
                    </a:lnTo>
                    <a:lnTo>
                      <a:pt x="5060" y="19645"/>
                    </a:lnTo>
                    <a:lnTo>
                      <a:pt x="5148" y="19513"/>
                    </a:lnTo>
                    <a:lnTo>
                      <a:pt x="4927" y="18751"/>
                    </a:lnTo>
                    <a:lnTo>
                      <a:pt x="4697" y="18335"/>
                    </a:lnTo>
                    <a:lnTo>
                      <a:pt x="4697" y="18043"/>
                    </a:lnTo>
                    <a:lnTo>
                      <a:pt x="4838" y="17901"/>
                    </a:lnTo>
                    <a:lnTo>
                      <a:pt x="5432" y="17928"/>
                    </a:lnTo>
                    <a:lnTo>
                      <a:pt x="5627" y="17831"/>
                    </a:lnTo>
                    <a:lnTo>
                      <a:pt x="5688" y="17769"/>
                    </a:lnTo>
                    <a:lnTo>
                      <a:pt x="5662" y="17573"/>
                    </a:lnTo>
                    <a:lnTo>
                      <a:pt x="4599" y="16051"/>
                    </a:lnTo>
                    <a:lnTo>
                      <a:pt x="4272" y="15414"/>
                    </a:lnTo>
                    <a:lnTo>
                      <a:pt x="4023" y="14829"/>
                    </a:lnTo>
                    <a:lnTo>
                      <a:pt x="3828" y="14563"/>
                    </a:lnTo>
                    <a:lnTo>
                      <a:pt x="3633" y="14448"/>
                    </a:lnTo>
                    <a:lnTo>
                      <a:pt x="3190" y="14431"/>
                    </a:lnTo>
                    <a:lnTo>
                      <a:pt x="2827" y="14563"/>
                    </a:lnTo>
                    <a:lnTo>
                      <a:pt x="2588" y="14793"/>
                    </a:lnTo>
                    <a:lnTo>
                      <a:pt x="2552" y="14971"/>
                    </a:lnTo>
                    <a:lnTo>
                      <a:pt x="2632" y="15644"/>
                    </a:lnTo>
                    <a:lnTo>
                      <a:pt x="2570" y="16184"/>
                    </a:lnTo>
                    <a:lnTo>
                      <a:pt x="2401" y="16573"/>
                    </a:lnTo>
                    <a:lnTo>
                      <a:pt x="1853" y="17246"/>
                    </a:lnTo>
                    <a:lnTo>
                      <a:pt x="1436" y="17458"/>
                    </a:lnTo>
                    <a:lnTo>
                      <a:pt x="1223" y="17503"/>
                    </a:lnTo>
                    <a:lnTo>
                      <a:pt x="984" y="17485"/>
                    </a:lnTo>
                    <a:lnTo>
                      <a:pt x="966" y="17458"/>
                    </a:lnTo>
                    <a:lnTo>
                      <a:pt x="966" y="17424"/>
                    </a:lnTo>
                    <a:lnTo>
                      <a:pt x="1099" y="17343"/>
                    </a:lnTo>
                    <a:lnTo>
                      <a:pt x="1241" y="17131"/>
                    </a:lnTo>
                    <a:lnTo>
                      <a:pt x="1339" y="16865"/>
                    </a:lnTo>
                    <a:lnTo>
                      <a:pt x="1339" y="16848"/>
                    </a:lnTo>
                    <a:lnTo>
                      <a:pt x="1196" y="16865"/>
                    </a:lnTo>
                    <a:lnTo>
                      <a:pt x="1029" y="16918"/>
                    </a:lnTo>
                    <a:lnTo>
                      <a:pt x="638" y="16883"/>
                    </a:lnTo>
                    <a:lnTo>
                      <a:pt x="585" y="16848"/>
                    </a:lnTo>
                    <a:lnTo>
                      <a:pt x="559" y="16821"/>
                    </a:lnTo>
                    <a:lnTo>
                      <a:pt x="559" y="16768"/>
                    </a:lnTo>
                    <a:lnTo>
                      <a:pt x="656" y="16688"/>
                    </a:lnTo>
                    <a:lnTo>
                      <a:pt x="231" y="16378"/>
                    </a:lnTo>
                    <a:lnTo>
                      <a:pt x="44" y="15900"/>
                    </a:lnTo>
                    <a:lnTo>
                      <a:pt x="0" y="15573"/>
                    </a:lnTo>
                    <a:lnTo>
                      <a:pt x="44" y="15263"/>
                    </a:lnTo>
                    <a:lnTo>
                      <a:pt x="18" y="15086"/>
                    </a:lnTo>
                    <a:lnTo>
                      <a:pt x="18" y="15068"/>
                    </a:lnTo>
                    <a:lnTo>
                      <a:pt x="44" y="15051"/>
                    </a:lnTo>
                    <a:lnTo>
                      <a:pt x="54" y="15051"/>
                    </a:lnTo>
                    <a:lnTo>
                      <a:pt x="98" y="15104"/>
                    </a:lnTo>
                    <a:lnTo>
                      <a:pt x="142" y="15431"/>
                    </a:lnTo>
                    <a:lnTo>
                      <a:pt x="249" y="15662"/>
                    </a:lnTo>
                    <a:lnTo>
                      <a:pt x="443" y="15856"/>
                    </a:lnTo>
                    <a:lnTo>
                      <a:pt x="771" y="16051"/>
                    </a:lnTo>
                    <a:lnTo>
                      <a:pt x="753" y="15918"/>
                    </a:lnTo>
                    <a:lnTo>
                      <a:pt x="718" y="15821"/>
                    </a:lnTo>
                    <a:lnTo>
                      <a:pt x="753" y="15608"/>
                    </a:lnTo>
                    <a:lnTo>
                      <a:pt x="833" y="15608"/>
                    </a:lnTo>
                    <a:lnTo>
                      <a:pt x="1241" y="15998"/>
                    </a:lnTo>
                    <a:lnTo>
                      <a:pt x="1639" y="16166"/>
                    </a:lnTo>
                    <a:lnTo>
                      <a:pt x="1897" y="16130"/>
                    </a:lnTo>
                    <a:lnTo>
                      <a:pt x="2030" y="16033"/>
                    </a:lnTo>
                    <a:lnTo>
                      <a:pt x="2171" y="15777"/>
                    </a:lnTo>
                    <a:lnTo>
                      <a:pt x="2109" y="15184"/>
                    </a:lnTo>
                    <a:lnTo>
                      <a:pt x="2127" y="14829"/>
                    </a:lnTo>
                    <a:lnTo>
                      <a:pt x="2242" y="14431"/>
                    </a:lnTo>
                    <a:lnTo>
                      <a:pt x="2729" y="14005"/>
                    </a:lnTo>
                    <a:lnTo>
                      <a:pt x="2898" y="13944"/>
                    </a:lnTo>
                    <a:lnTo>
                      <a:pt x="3154" y="13926"/>
                    </a:lnTo>
                    <a:lnTo>
                      <a:pt x="3465" y="13926"/>
                    </a:lnTo>
                    <a:lnTo>
                      <a:pt x="3757" y="14023"/>
                    </a:lnTo>
                    <a:lnTo>
                      <a:pt x="4298" y="14431"/>
                    </a:lnTo>
                    <a:lnTo>
                      <a:pt x="4484" y="13829"/>
                    </a:lnTo>
                    <a:lnTo>
                      <a:pt x="4741" y="13404"/>
                    </a:lnTo>
                    <a:lnTo>
                      <a:pt x="4909" y="13191"/>
                    </a:lnTo>
                    <a:lnTo>
                      <a:pt x="5157" y="12846"/>
                    </a:lnTo>
                    <a:lnTo>
                      <a:pt x="5317" y="12404"/>
                    </a:lnTo>
                    <a:lnTo>
                      <a:pt x="5378" y="11306"/>
                    </a:lnTo>
                    <a:lnTo>
                      <a:pt x="5317" y="10987"/>
                    </a:lnTo>
                    <a:lnTo>
                      <a:pt x="5317" y="10898"/>
                    </a:lnTo>
                    <a:lnTo>
                      <a:pt x="5255" y="10854"/>
                    </a:lnTo>
                    <a:lnTo>
                      <a:pt x="5157" y="10854"/>
                    </a:lnTo>
                    <a:lnTo>
                      <a:pt x="5051" y="10757"/>
                    </a:lnTo>
                    <a:lnTo>
                      <a:pt x="4812" y="10801"/>
                    </a:lnTo>
                    <a:lnTo>
                      <a:pt x="4599" y="11084"/>
                    </a:lnTo>
                    <a:lnTo>
                      <a:pt x="4333" y="11110"/>
                    </a:lnTo>
                    <a:lnTo>
                      <a:pt x="3978" y="11491"/>
                    </a:lnTo>
                    <a:lnTo>
                      <a:pt x="3712" y="11651"/>
                    </a:lnTo>
                    <a:lnTo>
                      <a:pt x="3500" y="11686"/>
                    </a:lnTo>
                    <a:lnTo>
                      <a:pt x="3350" y="11651"/>
                    </a:lnTo>
                    <a:lnTo>
                      <a:pt x="3031" y="11651"/>
                    </a:lnTo>
                    <a:lnTo>
                      <a:pt x="2809" y="11527"/>
                    </a:lnTo>
                    <a:lnTo>
                      <a:pt x="2765" y="11438"/>
                    </a:lnTo>
                    <a:lnTo>
                      <a:pt x="2844" y="11146"/>
                    </a:lnTo>
                    <a:lnTo>
                      <a:pt x="3172" y="10642"/>
                    </a:lnTo>
                    <a:lnTo>
                      <a:pt x="3730" y="9872"/>
                    </a:lnTo>
                    <a:lnTo>
                      <a:pt x="3978" y="9447"/>
                    </a:lnTo>
                    <a:lnTo>
                      <a:pt x="4218" y="8711"/>
                    </a:lnTo>
                    <a:lnTo>
                      <a:pt x="4272" y="8552"/>
                    </a:lnTo>
                    <a:lnTo>
                      <a:pt x="4449" y="8340"/>
                    </a:lnTo>
                    <a:lnTo>
                      <a:pt x="5007" y="8012"/>
                    </a:lnTo>
                    <a:lnTo>
                      <a:pt x="5051" y="7977"/>
                    </a:lnTo>
                    <a:lnTo>
                      <a:pt x="5201" y="7977"/>
                    </a:lnTo>
                    <a:lnTo>
                      <a:pt x="5432" y="7826"/>
                    </a:lnTo>
                    <a:lnTo>
                      <a:pt x="5511" y="7703"/>
                    </a:lnTo>
                    <a:lnTo>
                      <a:pt x="5467" y="7507"/>
                    </a:lnTo>
                    <a:lnTo>
                      <a:pt x="5414" y="7437"/>
                    </a:lnTo>
                    <a:lnTo>
                      <a:pt x="5414" y="7357"/>
                    </a:lnTo>
                    <a:lnTo>
                      <a:pt x="5219" y="7225"/>
                    </a:lnTo>
                    <a:lnTo>
                      <a:pt x="5184" y="7225"/>
                    </a:lnTo>
                    <a:lnTo>
                      <a:pt x="5086" y="7030"/>
                    </a:lnTo>
                    <a:lnTo>
                      <a:pt x="5104" y="6932"/>
                    </a:lnTo>
                    <a:lnTo>
                      <a:pt x="5086" y="6915"/>
                    </a:lnTo>
                    <a:lnTo>
                      <a:pt x="4892" y="7064"/>
                    </a:lnTo>
                    <a:lnTo>
                      <a:pt x="4759" y="6897"/>
                    </a:lnTo>
                    <a:lnTo>
                      <a:pt x="4741" y="6649"/>
                    </a:lnTo>
                    <a:lnTo>
                      <a:pt x="4741" y="6471"/>
                    </a:lnTo>
                    <a:lnTo>
                      <a:pt x="4892" y="6356"/>
                    </a:lnTo>
                    <a:lnTo>
                      <a:pt x="4909" y="6339"/>
                    </a:lnTo>
                    <a:lnTo>
                      <a:pt x="4812" y="6259"/>
                    </a:lnTo>
                    <a:lnTo>
                      <a:pt x="4564" y="6294"/>
                    </a:lnTo>
                    <a:lnTo>
                      <a:pt x="4431" y="6312"/>
                    </a:lnTo>
                    <a:lnTo>
                      <a:pt x="4369" y="6312"/>
                    </a:lnTo>
                    <a:lnTo>
                      <a:pt x="4431" y="6082"/>
                    </a:lnTo>
                    <a:lnTo>
                      <a:pt x="4484" y="6011"/>
                    </a:lnTo>
                    <a:lnTo>
                      <a:pt x="4484" y="5967"/>
                    </a:lnTo>
                    <a:lnTo>
                      <a:pt x="4387" y="5914"/>
                    </a:lnTo>
                    <a:lnTo>
                      <a:pt x="4236" y="5914"/>
                    </a:lnTo>
                    <a:lnTo>
                      <a:pt x="4236" y="5870"/>
                    </a:lnTo>
                    <a:lnTo>
                      <a:pt x="4218" y="5852"/>
                    </a:lnTo>
                    <a:lnTo>
                      <a:pt x="4502" y="5701"/>
                    </a:lnTo>
                    <a:lnTo>
                      <a:pt x="4661" y="5507"/>
                    </a:lnTo>
                    <a:lnTo>
                      <a:pt x="4617" y="4790"/>
                    </a:lnTo>
                    <a:lnTo>
                      <a:pt x="4759" y="4524"/>
                    </a:lnTo>
                    <a:lnTo>
                      <a:pt x="4812" y="4480"/>
                    </a:lnTo>
                    <a:lnTo>
                      <a:pt x="4812" y="4462"/>
                    </a:lnTo>
                    <a:lnTo>
                      <a:pt x="4697" y="4462"/>
                    </a:lnTo>
                    <a:lnTo>
                      <a:pt x="4617" y="4498"/>
                    </a:lnTo>
                    <a:lnTo>
                      <a:pt x="4546" y="4630"/>
                    </a:lnTo>
                    <a:lnTo>
                      <a:pt x="4546" y="4498"/>
                    </a:lnTo>
                    <a:lnTo>
                      <a:pt x="4776" y="3922"/>
                    </a:lnTo>
                    <a:lnTo>
                      <a:pt x="5086" y="3860"/>
                    </a:lnTo>
                    <a:lnTo>
                      <a:pt x="5157" y="3824"/>
                    </a:lnTo>
                    <a:lnTo>
                      <a:pt x="5007" y="3630"/>
                    </a:lnTo>
                    <a:lnTo>
                      <a:pt x="4927" y="3187"/>
                    </a:lnTo>
                    <a:lnTo>
                      <a:pt x="4953" y="3169"/>
                    </a:lnTo>
                    <a:lnTo>
                      <a:pt x="5051" y="3223"/>
                    </a:lnTo>
                    <a:lnTo>
                      <a:pt x="5157" y="3399"/>
                    </a:lnTo>
                    <a:lnTo>
                      <a:pt x="5467" y="3479"/>
                    </a:lnTo>
                    <a:lnTo>
                      <a:pt x="5724" y="3399"/>
                    </a:lnTo>
                    <a:lnTo>
                      <a:pt x="5742" y="3399"/>
                    </a:lnTo>
                    <a:lnTo>
                      <a:pt x="5787" y="3355"/>
                    </a:lnTo>
                    <a:lnTo>
                      <a:pt x="4989" y="3010"/>
                    </a:lnTo>
                    <a:lnTo>
                      <a:pt x="4679" y="2798"/>
                    </a:lnTo>
                    <a:lnTo>
                      <a:pt x="4387" y="2550"/>
                    </a:lnTo>
                    <a:lnTo>
                      <a:pt x="4218" y="2435"/>
                    </a:lnTo>
                    <a:lnTo>
                      <a:pt x="3500" y="1647"/>
                    </a:lnTo>
                    <a:lnTo>
                      <a:pt x="3172" y="1080"/>
                    </a:lnTo>
                    <a:lnTo>
                      <a:pt x="3172" y="1010"/>
                    </a:lnTo>
                    <a:lnTo>
                      <a:pt x="3226" y="947"/>
                    </a:lnTo>
                    <a:lnTo>
                      <a:pt x="3420" y="885"/>
                    </a:lnTo>
                    <a:lnTo>
                      <a:pt x="4103" y="1018"/>
                    </a:lnTo>
                    <a:lnTo>
                      <a:pt x="4564" y="1177"/>
                    </a:lnTo>
                    <a:lnTo>
                      <a:pt x="5024" y="1425"/>
                    </a:lnTo>
                    <a:lnTo>
                      <a:pt x="5051" y="1425"/>
                    </a:lnTo>
                    <a:lnTo>
                      <a:pt x="4661" y="699"/>
                    </a:lnTo>
                    <a:lnTo>
                      <a:pt x="4679" y="36"/>
                    </a:lnTo>
                    <a:lnTo>
                      <a:pt x="4759" y="0"/>
                    </a:lnTo>
                    <a:lnTo>
                      <a:pt x="4856" y="18"/>
                    </a:lnTo>
                    <a:lnTo>
                      <a:pt x="5821" y="717"/>
                    </a:lnTo>
                    <a:close/>
                    <a:moveTo>
                      <a:pt x="6478" y="18777"/>
                    </a:moveTo>
                    <a:lnTo>
                      <a:pt x="6575" y="18946"/>
                    </a:lnTo>
                    <a:lnTo>
                      <a:pt x="6628" y="19184"/>
                    </a:lnTo>
                    <a:lnTo>
                      <a:pt x="6673" y="19317"/>
                    </a:lnTo>
                    <a:lnTo>
                      <a:pt x="6645" y="19432"/>
                    </a:lnTo>
                    <a:lnTo>
                      <a:pt x="6478" y="19628"/>
                    </a:lnTo>
                    <a:lnTo>
                      <a:pt x="6495" y="19778"/>
                    </a:lnTo>
                    <a:lnTo>
                      <a:pt x="6708" y="19928"/>
                    </a:lnTo>
                    <a:lnTo>
                      <a:pt x="6939" y="19956"/>
                    </a:lnTo>
                    <a:lnTo>
                      <a:pt x="7018" y="20026"/>
                    </a:lnTo>
                    <a:lnTo>
                      <a:pt x="7018" y="20105"/>
                    </a:lnTo>
                    <a:lnTo>
                      <a:pt x="6840" y="20301"/>
                    </a:lnTo>
                    <a:lnTo>
                      <a:pt x="6885" y="20495"/>
                    </a:lnTo>
                    <a:lnTo>
                      <a:pt x="7000" y="20646"/>
                    </a:lnTo>
                    <a:lnTo>
                      <a:pt x="7018" y="20743"/>
                    </a:lnTo>
                    <a:lnTo>
                      <a:pt x="7018" y="20823"/>
                    </a:lnTo>
                    <a:lnTo>
                      <a:pt x="6823" y="20664"/>
                    </a:lnTo>
                    <a:lnTo>
                      <a:pt x="6690" y="20646"/>
                    </a:lnTo>
                    <a:lnTo>
                      <a:pt x="6540" y="20434"/>
                    </a:lnTo>
                    <a:lnTo>
                      <a:pt x="6442" y="20071"/>
                    </a:lnTo>
                    <a:lnTo>
                      <a:pt x="6397" y="19973"/>
                    </a:lnTo>
                    <a:lnTo>
                      <a:pt x="5972" y="19601"/>
                    </a:lnTo>
                    <a:lnTo>
                      <a:pt x="5760" y="18875"/>
                    </a:lnTo>
                    <a:lnTo>
                      <a:pt x="5760" y="18813"/>
                    </a:lnTo>
                    <a:lnTo>
                      <a:pt x="6230" y="18716"/>
                    </a:lnTo>
                    <a:lnTo>
                      <a:pt x="6397" y="18734"/>
                    </a:lnTo>
                    <a:lnTo>
                      <a:pt x="6478" y="18777"/>
                    </a:lnTo>
                    <a:close/>
                  </a:path>
                </a:pathLst>
              </a:custGeom>
              <a:solidFill>
                <a:srgbClr val="000000"/>
              </a:solidFill>
              <a:ln w="9525">
                <a:noFill/>
                <a:round/>
                <a:headEnd/>
                <a:tailEnd/>
              </a:ln>
            </p:spPr>
            <p:txBody>
              <a:bodyPr>
                <a:prstTxWarp prst="textNoShape">
                  <a:avLst/>
                </a:prstTxWarp>
              </a:bodyPr>
              <a:lstStyle/>
              <a:p>
                <a:endParaRPr lang="en-US"/>
              </a:p>
            </p:txBody>
          </p:sp>
          <p:sp>
            <p:nvSpPr>
              <p:cNvPr id="37104" name="Freeform 14"/>
              <p:cNvSpPr>
                <a:spLocks/>
              </p:cNvSpPr>
              <p:nvPr/>
            </p:nvSpPr>
            <p:spPr bwMode="auto">
              <a:xfrm>
                <a:off x="2880" y="930"/>
                <a:ext cx="167" cy="233"/>
              </a:xfrm>
              <a:custGeom>
                <a:avLst/>
                <a:gdLst>
                  <a:gd name="T0" fmla="*/ 788 w 2180"/>
                  <a:gd name="T1" fmla="*/ 504 h 3036"/>
                  <a:gd name="T2" fmla="*/ 1249 w 2180"/>
                  <a:gd name="T3" fmla="*/ 814 h 3036"/>
                  <a:gd name="T4" fmla="*/ 1799 w 2180"/>
                  <a:gd name="T5" fmla="*/ 1373 h 3036"/>
                  <a:gd name="T6" fmla="*/ 2065 w 2180"/>
                  <a:gd name="T7" fmla="*/ 1913 h 3036"/>
                  <a:gd name="T8" fmla="*/ 2180 w 2180"/>
                  <a:gd name="T9" fmla="*/ 2488 h 3036"/>
                  <a:gd name="T10" fmla="*/ 2180 w 2180"/>
                  <a:gd name="T11" fmla="*/ 2939 h 3036"/>
                  <a:gd name="T12" fmla="*/ 2047 w 2180"/>
                  <a:gd name="T13" fmla="*/ 3036 h 3036"/>
                  <a:gd name="T14" fmla="*/ 1869 w 2180"/>
                  <a:gd name="T15" fmla="*/ 3036 h 3036"/>
                  <a:gd name="T16" fmla="*/ 1622 w 2180"/>
                  <a:gd name="T17" fmla="*/ 2744 h 3036"/>
                  <a:gd name="T18" fmla="*/ 1444 w 2180"/>
                  <a:gd name="T19" fmla="*/ 2381 h 3036"/>
                  <a:gd name="T20" fmla="*/ 1098 w 2180"/>
                  <a:gd name="T21" fmla="*/ 1930 h 3036"/>
                  <a:gd name="T22" fmla="*/ 576 w 2180"/>
                  <a:gd name="T23" fmla="*/ 1488 h 3036"/>
                  <a:gd name="T24" fmla="*/ 540 w 2180"/>
                  <a:gd name="T25" fmla="*/ 1488 h 3036"/>
                  <a:gd name="T26" fmla="*/ 168 w 2180"/>
                  <a:gd name="T27" fmla="*/ 903 h 3036"/>
                  <a:gd name="T28" fmla="*/ 0 w 2180"/>
                  <a:gd name="T29" fmla="*/ 540 h 3036"/>
                  <a:gd name="T30" fmla="*/ 18 w 2180"/>
                  <a:gd name="T31" fmla="*/ 18 h 3036"/>
                  <a:gd name="T32" fmla="*/ 35 w 2180"/>
                  <a:gd name="T33" fmla="*/ 0 h 3036"/>
                  <a:gd name="T34" fmla="*/ 186 w 2180"/>
                  <a:gd name="T35" fmla="*/ 44 h 3036"/>
                  <a:gd name="T36" fmla="*/ 788 w 2180"/>
                  <a:gd name="T37" fmla="*/ 504 h 30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180"/>
                  <a:gd name="T58" fmla="*/ 0 h 3036"/>
                  <a:gd name="T59" fmla="*/ 2180 w 2180"/>
                  <a:gd name="T60" fmla="*/ 3036 h 30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180" h="3036">
                    <a:moveTo>
                      <a:pt x="788" y="504"/>
                    </a:moveTo>
                    <a:lnTo>
                      <a:pt x="1249" y="814"/>
                    </a:lnTo>
                    <a:lnTo>
                      <a:pt x="1799" y="1373"/>
                    </a:lnTo>
                    <a:lnTo>
                      <a:pt x="2065" y="1913"/>
                    </a:lnTo>
                    <a:lnTo>
                      <a:pt x="2180" y="2488"/>
                    </a:lnTo>
                    <a:lnTo>
                      <a:pt x="2180" y="2939"/>
                    </a:lnTo>
                    <a:lnTo>
                      <a:pt x="2047" y="3036"/>
                    </a:lnTo>
                    <a:lnTo>
                      <a:pt x="1869" y="3036"/>
                    </a:lnTo>
                    <a:lnTo>
                      <a:pt x="1622" y="2744"/>
                    </a:lnTo>
                    <a:lnTo>
                      <a:pt x="1444" y="2381"/>
                    </a:lnTo>
                    <a:lnTo>
                      <a:pt x="1098" y="1930"/>
                    </a:lnTo>
                    <a:lnTo>
                      <a:pt x="576" y="1488"/>
                    </a:lnTo>
                    <a:lnTo>
                      <a:pt x="540" y="1488"/>
                    </a:lnTo>
                    <a:lnTo>
                      <a:pt x="168" y="903"/>
                    </a:lnTo>
                    <a:lnTo>
                      <a:pt x="0" y="540"/>
                    </a:lnTo>
                    <a:lnTo>
                      <a:pt x="18" y="18"/>
                    </a:lnTo>
                    <a:lnTo>
                      <a:pt x="35" y="0"/>
                    </a:lnTo>
                    <a:lnTo>
                      <a:pt x="186" y="44"/>
                    </a:lnTo>
                    <a:lnTo>
                      <a:pt x="788" y="504"/>
                    </a:lnTo>
                    <a:close/>
                  </a:path>
                </a:pathLst>
              </a:custGeom>
              <a:solidFill>
                <a:srgbClr val="655D4A"/>
              </a:solidFill>
              <a:ln w="9525">
                <a:noFill/>
                <a:round/>
                <a:headEnd/>
                <a:tailEnd/>
              </a:ln>
            </p:spPr>
            <p:txBody>
              <a:bodyPr>
                <a:prstTxWarp prst="textNoShape">
                  <a:avLst/>
                </a:prstTxWarp>
              </a:bodyPr>
              <a:lstStyle/>
              <a:p>
                <a:endParaRPr lang="en-US"/>
              </a:p>
            </p:txBody>
          </p:sp>
          <p:sp>
            <p:nvSpPr>
              <p:cNvPr id="37105" name="Freeform 15"/>
              <p:cNvSpPr>
                <a:spLocks/>
              </p:cNvSpPr>
              <p:nvPr/>
            </p:nvSpPr>
            <p:spPr bwMode="auto">
              <a:xfrm>
                <a:off x="2766" y="999"/>
                <a:ext cx="803" cy="619"/>
              </a:xfrm>
              <a:custGeom>
                <a:avLst/>
                <a:gdLst>
                  <a:gd name="T0" fmla="*/ 2517 w 10437"/>
                  <a:gd name="T1" fmla="*/ 1115 h 8047"/>
                  <a:gd name="T2" fmla="*/ 3305 w 10437"/>
                  <a:gd name="T3" fmla="*/ 2213 h 8047"/>
                  <a:gd name="T4" fmla="*/ 4271 w 10437"/>
                  <a:gd name="T5" fmla="*/ 2345 h 8047"/>
                  <a:gd name="T6" fmla="*/ 4731 w 10437"/>
                  <a:gd name="T7" fmla="*/ 2540 h 8047"/>
                  <a:gd name="T8" fmla="*/ 7655 w 10437"/>
                  <a:gd name="T9" fmla="*/ 2044 h 8047"/>
                  <a:gd name="T10" fmla="*/ 9277 w 10437"/>
                  <a:gd name="T11" fmla="*/ 2026 h 8047"/>
                  <a:gd name="T12" fmla="*/ 10030 w 10437"/>
                  <a:gd name="T13" fmla="*/ 3044 h 8047"/>
                  <a:gd name="T14" fmla="*/ 9835 w 10437"/>
                  <a:gd name="T15" fmla="*/ 3647 h 8047"/>
                  <a:gd name="T16" fmla="*/ 7460 w 10437"/>
                  <a:gd name="T17" fmla="*/ 3957 h 8047"/>
                  <a:gd name="T18" fmla="*/ 7327 w 10437"/>
                  <a:gd name="T19" fmla="*/ 4169 h 8047"/>
                  <a:gd name="T20" fmla="*/ 7425 w 10437"/>
                  <a:gd name="T21" fmla="*/ 4806 h 8047"/>
                  <a:gd name="T22" fmla="*/ 8364 w 10437"/>
                  <a:gd name="T23" fmla="*/ 5231 h 8047"/>
                  <a:gd name="T24" fmla="*/ 8213 w 10437"/>
                  <a:gd name="T25" fmla="*/ 4417 h 8047"/>
                  <a:gd name="T26" fmla="*/ 8346 w 10437"/>
                  <a:gd name="T27" fmla="*/ 3974 h 8047"/>
                  <a:gd name="T28" fmla="*/ 8914 w 10437"/>
                  <a:gd name="T29" fmla="*/ 5382 h 8047"/>
                  <a:gd name="T30" fmla="*/ 8719 w 10437"/>
                  <a:gd name="T31" fmla="*/ 5772 h 8047"/>
                  <a:gd name="T32" fmla="*/ 7708 w 10437"/>
                  <a:gd name="T33" fmla="*/ 5417 h 8047"/>
                  <a:gd name="T34" fmla="*/ 7327 w 10437"/>
                  <a:gd name="T35" fmla="*/ 5612 h 8047"/>
                  <a:gd name="T36" fmla="*/ 7089 w 10437"/>
                  <a:gd name="T37" fmla="*/ 5152 h 8047"/>
                  <a:gd name="T38" fmla="*/ 5449 w 10437"/>
                  <a:gd name="T39" fmla="*/ 4939 h 8047"/>
                  <a:gd name="T40" fmla="*/ 4714 w 10437"/>
                  <a:gd name="T41" fmla="*/ 5099 h 8047"/>
                  <a:gd name="T42" fmla="*/ 3730 w 10437"/>
                  <a:gd name="T43" fmla="*/ 4975 h 8047"/>
                  <a:gd name="T44" fmla="*/ 3358 w 10437"/>
                  <a:gd name="T45" fmla="*/ 4222 h 8047"/>
                  <a:gd name="T46" fmla="*/ 3375 w 10437"/>
                  <a:gd name="T47" fmla="*/ 3585 h 8047"/>
                  <a:gd name="T48" fmla="*/ 3278 w 10437"/>
                  <a:gd name="T49" fmla="*/ 4665 h 8047"/>
                  <a:gd name="T50" fmla="*/ 4306 w 10437"/>
                  <a:gd name="T51" fmla="*/ 5205 h 8047"/>
                  <a:gd name="T52" fmla="*/ 4563 w 10437"/>
                  <a:gd name="T53" fmla="*/ 5887 h 8047"/>
                  <a:gd name="T54" fmla="*/ 4847 w 10437"/>
                  <a:gd name="T55" fmla="*/ 6790 h 8047"/>
                  <a:gd name="T56" fmla="*/ 6352 w 10437"/>
                  <a:gd name="T57" fmla="*/ 6905 h 8047"/>
                  <a:gd name="T58" fmla="*/ 7168 w 10437"/>
                  <a:gd name="T59" fmla="*/ 7241 h 8047"/>
                  <a:gd name="T60" fmla="*/ 8294 w 10437"/>
                  <a:gd name="T61" fmla="*/ 7356 h 8047"/>
                  <a:gd name="T62" fmla="*/ 7770 w 10437"/>
                  <a:gd name="T63" fmla="*/ 8047 h 8047"/>
                  <a:gd name="T64" fmla="*/ 6920 w 10437"/>
                  <a:gd name="T65" fmla="*/ 7701 h 8047"/>
                  <a:gd name="T66" fmla="*/ 4642 w 10437"/>
                  <a:gd name="T67" fmla="*/ 7489 h 8047"/>
                  <a:gd name="T68" fmla="*/ 2782 w 10437"/>
                  <a:gd name="T69" fmla="*/ 7197 h 8047"/>
                  <a:gd name="T70" fmla="*/ 2436 w 10437"/>
                  <a:gd name="T71" fmla="*/ 7082 h 8047"/>
                  <a:gd name="T72" fmla="*/ 1701 w 10437"/>
                  <a:gd name="T73" fmla="*/ 7161 h 8047"/>
                  <a:gd name="T74" fmla="*/ 2418 w 10437"/>
                  <a:gd name="T75" fmla="*/ 6489 h 8047"/>
                  <a:gd name="T76" fmla="*/ 2241 w 10437"/>
                  <a:gd name="T77" fmla="*/ 5639 h 8047"/>
                  <a:gd name="T78" fmla="*/ 1816 w 10437"/>
                  <a:gd name="T79" fmla="*/ 4877 h 8047"/>
                  <a:gd name="T80" fmla="*/ 1931 w 10437"/>
                  <a:gd name="T81" fmla="*/ 4399 h 8047"/>
                  <a:gd name="T82" fmla="*/ 2011 w 10437"/>
                  <a:gd name="T83" fmla="*/ 3611 h 8047"/>
                  <a:gd name="T84" fmla="*/ 2339 w 10437"/>
                  <a:gd name="T85" fmla="*/ 3072 h 8047"/>
                  <a:gd name="T86" fmla="*/ 2667 w 10437"/>
                  <a:gd name="T87" fmla="*/ 2850 h 8047"/>
                  <a:gd name="T88" fmla="*/ 2862 w 10437"/>
                  <a:gd name="T89" fmla="*/ 2567 h 8047"/>
                  <a:gd name="T90" fmla="*/ 2994 w 10437"/>
                  <a:gd name="T91" fmla="*/ 2567 h 8047"/>
                  <a:gd name="T92" fmla="*/ 2551 w 10437"/>
                  <a:gd name="T93" fmla="*/ 2274 h 8047"/>
                  <a:gd name="T94" fmla="*/ 293 w 10437"/>
                  <a:gd name="T95" fmla="*/ 575 h 8047"/>
                  <a:gd name="T96" fmla="*/ 575 w 10437"/>
                  <a:gd name="T97" fmla="*/ 34 h 804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0437"/>
                  <a:gd name="T148" fmla="*/ 0 h 8047"/>
                  <a:gd name="T149" fmla="*/ 10437 w 10437"/>
                  <a:gd name="T150" fmla="*/ 8047 h 804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0437" h="8047">
                    <a:moveTo>
                      <a:pt x="1347" y="282"/>
                    </a:moveTo>
                    <a:lnTo>
                      <a:pt x="1852" y="575"/>
                    </a:lnTo>
                    <a:lnTo>
                      <a:pt x="2517" y="1115"/>
                    </a:lnTo>
                    <a:lnTo>
                      <a:pt x="2933" y="1717"/>
                    </a:lnTo>
                    <a:lnTo>
                      <a:pt x="3030" y="1982"/>
                    </a:lnTo>
                    <a:lnTo>
                      <a:pt x="3305" y="2213"/>
                    </a:lnTo>
                    <a:lnTo>
                      <a:pt x="3615" y="2372"/>
                    </a:lnTo>
                    <a:lnTo>
                      <a:pt x="3943" y="2195"/>
                    </a:lnTo>
                    <a:lnTo>
                      <a:pt x="4271" y="2345"/>
                    </a:lnTo>
                    <a:lnTo>
                      <a:pt x="4465" y="2328"/>
                    </a:lnTo>
                    <a:lnTo>
                      <a:pt x="4519" y="2328"/>
                    </a:lnTo>
                    <a:lnTo>
                      <a:pt x="4731" y="2540"/>
                    </a:lnTo>
                    <a:lnTo>
                      <a:pt x="5369" y="2602"/>
                    </a:lnTo>
                    <a:lnTo>
                      <a:pt x="6087" y="2469"/>
                    </a:lnTo>
                    <a:lnTo>
                      <a:pt x="7655" y="2044"/>
                    </a:lnTo>
                    <a:lnTo>
                      <a:pt x="8444" y="1903"/>
                    </a:lnTo>
                    <a:lnTo>
                      <a:pt x="8772" y="1929"/>
                    </a:lnTo>
                    <a:lnTo>
                      <a:pt x="9277" y="2026"/>
                    </a:lnTo>
                    <a:lnTo>
                      <a:pt x="9428" y="2097"/>
                    </a:lnTo>
                    <a:lnTo>
                      <a:pt x="9800" y="2602"/>
                    </a:lnTo>
                    <a:lnTo>
                      <a:pt x="10030" y="3044"/>
                    </a:lnTo>
                    <a:lnTo>
                      <a:pt x="10437" y="3470"/>
                    </a:lnTo>
                    <a:lnTo>
                      <a:pt x="10225" y="3611"/>
                    </a:lnTo>
                    <a:lnTo>
                      <a:pt x="9835" y="3647"/>
                    </a:lnTo>
                    <a:lnTo>
                      <a:pt x="9180" y="3762"/>
                    </a:lnTo>
                    <a:lnTo>
                      <a:pt x="8479" y="3833"/>
                    </a:lnTo>
                    <a:lnTo>
                      <a:pt x="7460" y="3957"/>
                    </a:lnTo>
                    <a:lnTo>
                      <a:pt x="7363" y="3974"/>
                    </a:lnTo>
                    <a:lnTo>
                      <a:pt x="7327" y="4028"/>
                    </a:lnTo>
                    <a:lnTo>
                      <a:pt x="7327" y="4169"/>
                    </a:lnTo>
                    <a:lnTo>
                      <a:pt x="7363" y="4266"/>
                    </a:lnTo>
                    <a:lnTo>
                      <a:pt x="7345" y="4691"/>
                    </a:lnTo>
                    <a:lnTo>
                      <a:pt x="7425" y="4806"/>
                    </a:lnTo>
                    <a:lnTo>
                      <a:pt x="7673" y="4957"/>
                    </a:lnTo>
                    <a:lnTo>
                      <a:pt x="8294" y="5231"/>
                    </a:lnTo>
                    <a:lnTo>
                      <a:pt x="8364" y="5231"/>
                    </a:lnTo>
                    <a:lnTo>
                      <a:pt x="8409" y="5108"/>
                    </a:lnTo>
                    <a:lnTo>
                      <a:pt x="8249" y="4860"/>
                    </a:lnTo>
                    <a:lnTo>
                      <a:pt x="8213" y="4417"/>
                    </a:lnTo>
                    <a:lnTo>
                      <a:pt x="8294" y="3992"/>
                    </a:lnTo>
                    <a:lnTo>
                      <a:pt x="8312" y="3974"/>
                    </a:lnTo>
                    <a:lnTo>
                      <a:pt x="8346" y="3974"/>
                    </a:lnTo>
                    <a:lnTo>
                      <a:pt x="8267" y="4594"/>
                    </a:lnTo>
                    <a:lnTo>
                      <a:pt x="8364" y="4762"/>
                    </a:lnTo>
                    <a:lnTo>
                      <a:pt x="8914" y="5382"/>
                    </a:lnTo>
                    <a:lnTo>
                      <a:pt x="8949" y="5515"/>
                    </a:lnTo>
                    <a:lnTo>
                      <a:pt x="8914" y="5675"/>
                    </a:lnTo>
                    <a:lnTo>
                      <a:pt x="8719" y="5772"/>
                    </a:lnTo>
                    <a:lnTo>
                      <a:pt x="8364" y="5691"/>
                    </a:lnTo>
                    <a:lnTo>
                      <a:pt x="8161" y="5657"/>
                    </a:lnTo>
                    <a:lnTo>
                      <a:pt x="7708" y="5417"/>
                    </a:lnTo>
                    <a:lnTo>
                      <a:pt x="7655" y="5444"/>
                    </a:lnTo>
                    <a:lnTo>
                      <a:pt x="7575" y="5612"/>
                    </a:lnTo>
                    <a:lnTo>
                      <a:pt x="7327" y="5612"/>
                    </a:lnTo>
                    <a:lnTo>
                      <a:pt x="7230" y="5479"/>
                    </a:lnTo>
                    <a:lnTo>
                      <a:pt x="7168" y="5231"/>
                    </a:lnTo>
                    <a:lnTo>
                      <a:pt x="7089" y="5152"/>
                    </a:lnTo>
                    <a:lnTo>
                      <a:pt x="6973" y="5196"/>
                    </a:lnTo>
                    <a:lnTo>
                      <a:pt x="6140" y="5134"/>
                    </a:lnTo>
                    <a:lnTo>
                      <a:pt x="5449" y="4939"/>
                    </a:lnTo>
                    <a:lnTo>
                      <a:pt x="5218" y="4904"/>
                    </a:lnTo>
                    <a:lnTo>
                      <a:pt x="4962" y="4975"/>
                    </a:lnTo>
                    <a:lnTo>
                      <a:pt x="4714" y="5099"/>
                    </a:lnTo>
                    <a:lnTo>
                      <a:pt x="4076" y="5072"/>
                    </a:lnTo>
                    <a:lnTo>
                      <a:pt x="3881" y="5001"/>
                    </a:lnTo>
                    <a:lnTo>
                      <a:pt x="3730" y="4975"/>
                    </a:lnTo>
                    <a:lnTo>
                      <a:pt x="3455" y="4745"/>
                    </a:lnTo>
                    <a:lnTo>
                      <a:pt x="3358" y="4514"/>
                    </a:lnTo>
                    <a:lnTo>
                      <a:pt x="3358" y="4222"/>
                    </a:lnTo>
                    <a:lnTo>
                      <a:pt x="3455" y="3683"/>
                    </a:lnTo>
                    <a:lnTo>
                      <a:pt x="3438" y="3620"/>
                    </a:lnTo>
                    <a:lnTo>
                      <a:pt x="3375" y="3585"/>
                    </a:lnTo>
                    <a:lnTo>
                      <a:pt x="3270" y="4125"/>
                    </a:lnTo>
                    <a:lnTo>
                      <a:pt x="3225" y="4381"/>
                    </a:lnTo>
                    <a:lnTo>
                      <a:pt x="3278" y="4665"/>
                    </a:lnTo>
                    <a:lnTo>
                      <a:pt x="3438" y="4877"/>
                    </a:lnTo>
                    <a:lnTo>
                      <a:pt x="3730" y="5099"/>
                    </a:lnTo>
                    <a:lnTo>
                      <a:pt x="4306" y="5205"/>
                    </a:lnTo>
                    <a:lnTo>
                      <a:pt x="4465" y="5231"/>
                    </a:lnTo>
                    <a:lnTo>
                      <a:pt x="4563" y="5806"/>
                    </a:lnTo>
                    <a:lnTo>
                      <a:pt x="4563" y="5887"/>
                    </a:lnTo>
                    <a:lnTo>
                      <a:pt x="4581" y="6586"/>
                    </a:lnTo>
                    <a:lnTo>
                      <a:pt x="4616" y="6693"/>
                    </a:lnTo>
                    <a:lnTo>
                      <a:pt x="4847" y="6790"/>
                    </a:lnTo>
                    <a:lnTo>
                      <a:pt x="5139" y="6834"/>
                    </a:lnTo>
                    <a:lnTo>
                      <a:pt x="5254" y="6887"/>
                    </a:lnTo>
                    <a:lnTo>
                      <a:pt x="6352" y="6905"/>
                    </a:lnTo>
                    <a:lnTo>
                      <a:pt x="6823" y="7100"/>
                    </a:lnTo>
                    <a:lnTo>
                      <a:pt x="6938" y="7126"/>
                    </a:lnTo>
                    <a:lnTo>
                      <a:pt x="7168" y="7241"/>
                    </a:lnTo>
                    <a:lnTo>
                      <a:pt x="7841" y="7330"/>
                    </a:lnTo>
                    <a:lnTo>
                      <a:pt x="8231" y="7312"/>
                    </a:lnTo>
                    <a:lnTo>
                      <a:pt x="8294" y="7356"/>
                    </a:lnTo>
                    <a:lnTo>
                      <a:pt x="8328" y="7356"/>
                    </a:lnTo>
                    <a:lnTo>
                      <a:pt x="7885" y="7737"/>
                    </a:lnTo>
                    <a:lnTo>
                      <a:pt x="7770" y="8047"/>
                    </a:lnTo>
                    <a:lnTo>
                      <a:pt x="7575" y="8011"/>
                    </a:lnTo>
                    <a:lnTo>
                      <a:pt x="7301" y="7799"/>
                    </a:lnTo>
                    <a:lnTo>
                      <a:pt x="6920" y="7701"/>
                    </a:lnTo>
                    <a:lnTo>
                      <a:pt x="6282" y="7622"/>
                    </a:lnTo>
                    <a:lnTo>
                      <a:pt x="5972" y="7622"/>
                    </a:lnTo>
                    <a:lnTo>
                      <a:pt x="4642" y="7489"/>
                    </a:lnTo>
                    <a:lnTo>
                      <a:pt x="3943" y="7312"/>
                    </a:lnTo>
                    <a:lnTo>
                      <a:pt x="3305" y="7241"/>
                    </a:lnTo>
                    <a:lnTo>
                      <a:pt x="2782" y="7197"/>
                    </a:lnTo>
                    <a:lnTo>
                      <a:pt x="2569" y="7126"/>
                    </a:lnTo>
                    <a:lnTo>
                      <a:pt x="2517" y="7082"/>
                    </a:lnTo>
                    <a:lnTo>
                      <a:pt x="2436" y="7082"/>
                    </a:lnTo>
                    <a:lnTo>
                      <a:pt x="2357" y="7223"/>
                    </a:lnTo>
                    <a:lnTo>
                      <a:pt x="2241" y="7294"/>
                    </a:lnTo>
                    <a:lnTo>
                      <a:pt x="1701" y="7161"/>
                    </a:lnTo>
                    <a:lnTo>
                      <a:pt x="2180" y="6931"/>
                    </a:lnTo>
                    <a:lnTo>
                      <a:pt x="2418" y="6683"/>
                    </a:lnTo>
                    <a:lnTo>
                      <a:pt x="2418" y="6489"/>
                    </a:lnTo>
                    <a:lnTo>
                      <a:pt x="2321" y="6179"/>
                    </a:lnTo>
                    <a:lnTo>
                      <a:pt x="2295" y="5984"/>
                    </a:lnTo>
                    <a:lnTo>
                      <a:pt x="2241" y="5639"/>
                    </a:lnTo>
                    <a:lnTo>
                      <a:pt x="2082" y="5444"/>
                    </a:lnTo>
                    <a:lnTo>
                      <a:pt x="2029" y="5169"/>
                    </a:lnTo>
                    <a:lnTo>
                      <a:pt x="1816" y="4877"/>
                    </a:lnTo>
                    <a:lnTo>
                      <a:pt x="1816" y="4806"/>
                    </a:lnTo>
                    <a:lnTo>
                      <a:pt x="1985" y="4612"/>
                    </a:lnTo>
                    <a:lnTo>
                      <a:pt x="1931" y="4399"/>
                    </a:lnTo>
                    <a:lnTo>
                      <a:pt x="1985" y="4249"/>
                    </a:lnTo>
                    <a:lnTo>
                      <a:pt x="1985" y="3957"/>
                    </a:lnTo>
                    <a:lnTo>
                      <a:pt x="2011" y="3611"/>
                    </a:lnTo>
                    <a:lnTo>
                      <a:pt x="2241" y="3390"/>
                    </a:lnTo>
                    <a:lnTo>
                      <a:pt x="2321" y="3319"/>
                    </a:lnTo>
                    <a:lnTo>
                      <a:pt x="2339" y="3072"/>
                    </a:lnTo>
                    <a:lnTo>
                      <a:pt x="2392" y="2974"/>
                    </a:lnTo>
                    <a:lnTo>
                      <a:pt x="2454" y="2929"/>
                    </a:lnTo>
                    <a:lnTo>
                      <a:pt x="2667" y="2850"/>
                    </a:lnTo>
                    <a:lnTo>
                      <a:pt x="2817" y="2665"/>
                    </a:lnTo>
                    <a:lnTo>
                      <a:pt x="2817" y="2602"/>
                    </a:lnTo>
                    <a:lnTo>
                      <a:pt x="2862" y="2567"/>
                    </a:lnTo>
                    <a:lnTo>
                      <a:pt x="2915" y="2584"/>
                    </a:lnTo>
                    <a:lnTo>
                      <a:pt x="2978" y="2584"/>
                    </a:lnTo>
                    <a:lnTo>
                      <a:pt x="2994" y="2567"/>
                    </a:lnTo>
                    <a:lnTo>
                      <a:pt x="2994" y="2504"/>
                    </a:lnTo>
                    <a:lnTo>
                      <a:pt x="2720" y="2310"/>
                    </a:lnTo>
                    <a:lnTo>
                      <a:pt x="2551" y="2274"/>
                    </a:lnTo>
                    <a:lnTo>
                      <a:pt x="1683" y="1903"/>
                    </a:lnTo>
                    <a:lnTo>
                      <a:pt x="788" y="1177"/>
                    </a:lnTo>
                    <a:lnTo>
                      <a:pt x="293" y="575"/>
                    </a:lnTo>
                    <a:lnTo>
                      <a:pt x="0" y="52"/>
                    </a:lnTo>
                    <a:lnTo>
                      <a:pt x="80" y="0"/>
                    </a:lnTo>
                    <a:lnTo>
                      <a:pt x="575" y="34"/>
                    </a:lnTo>
                    <a:lnTo>
                      <a:pt x="1347" y="282"/>
                    </a:lnTo>
                    <a:close/>
                  </a:path>
                </a:pathLst>
              </a:custGeom>
              <a:solidFill>
                <a:srgbClr val="867B62"/>
              </a:solidFill>
              <a:ln w="9525">
                <a:noFill/>
                <a:round/>
                <a:headEnd/>
                <a:tailEnd/>
              </a:ln>
            </p:spPr>
            <p:txBody>
              <a:bodyPr>
                <a:prstTxWarp prst="textNoShape">
                  <a:avLst/>
                </a:prstTxWarp>
              </a:bodyPr>
              <a:lstStyle/>
              <a:p>
                <a:endParaRPr lang="en-US"/>
              </a:p>
            </p:txBody>
          </p:sp>
          <p:sp>
            <p:nvSpPr>
              <p:cNvPr id="37106" name="Freeform 16"/>
              <p:cNvSpPr>
                <a:spLocks/>
              </p:cNvSpPr>
              <p:nvPr/>
            </p:nvSpPr>
            <p:spPr bwMode="auto">
              <a:xfrm>
                <a:off x="2779" y="1006"/>
                <a:ext cx="210" cy="161"/>
              </a:xfrm>
              <a:custGeom>
                <a:avLst/>
                <a:gdLst>
                  <a:gd name="T0" fmla="*/ 0 w 2721"/>
                  <a:gd name="T1" fmla="*/ 0 h 2089"/>
                  <a:gd name="T2" fmla="*/ 435 w 2721"/>
                  <a:gd name="T3" fmla="*/ 177 h 2089"/>
                  <a:gd name="T4" fmla="*/ 780 w 2721"/>
                  <a:gd name="T5" fmla="*/ 460 h 2089"/>
                  <a:gd name="T6" fmla="*/ 983 w 2721"/>
                  <a:gd name="T7" fmla="*/ 584 h 2089"/>
                  <a:gd name="T8" fmla="*/ 1285 w 2721"/>
                  <a:gd name="T9" fmla="*/ 752 h 2089"/>
                  <a:gd name="T10" fmla="*/ 1852 w 2721"/>
                  <a:gd name="T11" fmla="*/ 1151 h 2089"/>
                  <a:gd name="T12" fmla="*/ 2304 w 2721"/>
                  <a:gd name="T13" fmla="*/ 1478 h 2089"/>
                  <a:gd name="T14" fmla="*/ 2721 w 2721"/>
                  <a:gd name="T15" fmla="*/ 2072 h 2089"/>
                  <a:gd name="T16" fmla="*/ 2534 w 2721"/>
                  <a:gd name="T17" fmla="*/ 2089 h 2089"/>
                  <a:gd name="T18" fmla="*/ 1825 w 2721"/>
                  <a:gd name="T19" fmla="*/ 1832 h 2089"/>
                  <a:gd name="T20" fmla="*/ 1028 w 2721"/>
                  <a:gd name="T21" fmla="*/ 1248 h 2089"/>
                  <a:gd name="T22" fmla="*/ 337 w 2721"/>
                  <a:gd name="T23" fmla="*/ 504 h 2089"/>
                  <a:gd name="T24" fmla="*/ 0 w 2721"/>
                  <a:gd name="T25" fmla="*/ 0 h 208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721"/>
                  <a:gd name="T40" fmla="*/ 0 h 2089"/>
                  <a:gd name="T41" fmla="*/ 2721 w 2721"/>
                  <a:gd name="T42" fmla="*/ 2089 h 208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721" h="2089">
                    <a:moveTo>
                      <a:pt x="0" y="0"/>
                    </a:moveTo>
                    <a:lnTo>
                      <a:pt x="435" y="177"/>
                    </a:lnTo>
                    <a:lnTo>
                      <a:pt x="780" y="460"/>
                    </a:lnTo>
                    <a:lnTo>
                      <a:pt x="983" y="584"/>
                    </a:lnTo>
                    <a:lnTo>
                      <a:pt x="1285" y="752"/>
                    </a:lnTo>
                    <a:lnTo>
                      <a:pt x="1852" y="1151"/>
                    </a:lnTo>
                    <a:lnTo>
                      <a:pt x="2304" y="1478"/>
                    </a:lnTo>
                    <a:lnTo>
                      <a:pt x="2721" y="2072"/>
                    </a:lnTo>
                    <a:lnTo>
                      <a:pt x="2534" y="2089"/>
                    </a:lnTo>
                    <a:lnTo>
                      <a:pt x="1825" y="1832"/>
                    </a:lnTo>
                    <a:lnTo>
                      <a:pt x="1028" y="1248"/>
                    </a:lnTo>
                    <a:lnTo>
                      <a:pt x="337" y="504"/>
                    </a:lnTo>
                    <a:lnTo>
                      <a:pt x="0" y="0"/>
                    </a:lnTo>
                    <a:close/>
                  </a:path>
                </a:pathLst>
              </a:custGeom>
              <a:solidFill>
                <a:srgbClr val="655D4A"/>
              </a:solidFill>
              <a:ln w="9525">
                <a:noFill/>
                <a:round/>
                <a:headEnd/>
                <a:tailEnd/>
              </a:ln>
            </p:spPr>
            <p:txBody>
              <a:bodyPr>
                <a:prstTxWarp prst="textNoShape">
                  <a:avLst/>
                </a:prstTxWarp>
              </a:bodyPr>
              <a:lstStyle/>
              <a:p>
                <a:endParaRPr lang="en-US"/>
              </a:p>
            </p:txBody>
          </p:sp>
          <p:sp>
            <p:nvSpPr>
              <p:cNvPr id="37107" name="Freeform 17"/>
              <p:cNvSpPr>
                <a:spLocks/>
              </p:cNvSpPr>
              <p:nvPr/>
            </p:nvSpPr>
            <p:spPr bwMode="auto">
              <a:xfrm>
                <a:off x="3111" y="1145"/>
                <a:ext cx="437" cy="112"/>
              </a:xfrm>
              <a:custGeom>
                <a:avLst/>
                <a:gdLst>
                  <a:gd name="T0" fmla="*/ 284 w 5680"/>
                  <a:gd name="T1" fmla="*/ 646 h 1460"/>
                  <a:gd name="T2" fmla="*/ 44 w 5680"/>
                  <a:gd name="T3" fmla="*/ 726 h 1460"/>
                  <a:gd name="T4" fmla="*/ 0 w 5680"/>
                  <a:gd name="T5" fmla="*/ 1018 h 1460"/>
                  <a:gd name="T6" fmla="*/ 125 w 5680"/>
                  <a:gd name="T7" fmla="*/ 1292 h 1460"/>
                  <a:gd name="T8" fmla="*/ 735 w 5680"/>
                  <a:gd name="T9" fmla="*/ 1460 h 1460"/>
                  <a:gd name="T10" fmla="*/ 1277 w 5680"/>
                  <a:gd name="T11" fmla="*/ 1389 h 1460"/>
                  <a:gd name="T12" fmla="*/ 1985 w 5680"/>
                  <a:gd name="T13" fmla="*/ 1266 h 1460"/>
                  <a:gd name="T14" fmla="*/ 2933 w 5680"/>
                  <a:gd name="T15" fmla="*/ 1186 h 1460"/>
                  <a:gd name="T16" fmla="*/ 3766 w 5680"/>
                  <a:gd name="T17" fmla="*/ 1141 h 1460"/>
                  <a:gd name="T18" fmla="*/ 4147 w 5680"/>
                  <a:gd name="T19" fmla="*/ 1186 h 1460"/>
                  <a:gd name="T20" fmla="*/ 4900 w 5680"/>
                  <a:gd name="T21" fmla="*/ 1248 h 1460"/>
                  <a:gd name="T22" fmla="*/ 5680 w 5680"/>
                  <a:gd name="T23" fmla="*/ 1284 h 1460"/>
                  <a:gd name="T24" fmla="*/ 5547 w 5680"/>
                  <a:gd name="T25" fmla="*/ 1141 h 1460"/>
                  <a:gd name="T26" fmla="*/ 5317 w 5680"/>
                  <a:gd name="T27" fmla="*/ 699 h 1460"/>
                  <a:gd name="T28" fmla="*/ 4945 w 5680"/>
                  <a:gd name="T29" fmla="*/ 194 h 1460"/>
                  <a:gd name="T30" fmla="*/ 4794 w 5680"/>
                  <a:gd name="T31" fmla="*/ 123 h 1460"/>
                  <a:gd name="T32" fmla="*/ 4289 w 5680"/>
                  <a:gd name="T33" fmla="*/ 26 h 1460"/>
                  <a:gd name="T34" fmla="*/ 3961 w 5680"/>
                  <a:gd name="T35" fmla="*/ 0 h 1460"/>
                  <a:gd name="T36" fmla="*/ 3172 w 5680"/>
                  <a:gd name="T37" fmla="*/ 141 h 1460"/>
                  <a:gd name="T38" fmla="*/ 1604 w 5680"/>
                  <a:gd name="T39" fmla="*/ 566 h 1460"/>
                  <a:gd name="T40" fmla="*/ 886 w 5680"/>
                  <a:gd name="T41" fmla="*/ 699 h 1460"/>
                  <a:gd name="T42" fmla="*/ 284 w 5680"/>
                  <a:gd name="T43" fmla="*/ 646 h 1460"/>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5680"/>
                  <a:gd name="T67" fmla="*/ 0 h 1460"/>
                  <a:gd name="T68" fmla="*/ 5680 w 5680"/>
                  <a:gd name="T69" fmla="*/ 1460 h 1460"/>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5680" h="1460">
                    <a:moveTo>
                      <a:pt x="284" y="646"/>
                    </a:moveTo>
                    <a:lnTo>
                      <a:pt x="44" y="726"/>
                    </a:lnTo>
                    <a:lnTo>
                      <a:pt x="0" y="1018"/>
                    </a:lnTo>
                    <a:lnTo>
                      <a:pt x="125" y="1292"/>
                    </a:lnTo>
                    <a:lnTo>
                      <a:pt x="735" y="1460"/>
                    </a:lnTo>
                    <a:lnTo>
                      <a:pt x="1277" y="1389"/>
                    </a:lnTo>
                    <a:lnTo>
                      <a:pt x="1985" y="1266"/>
                    </a:lnTo>
                    <a:lnTo>
                      <a:pt x="2933" y="1186"/>
                    </a:lnTo>
                    <a:lnTo>
                      <a:pt x="3766" y="1141"/>
                    </a:lnTo>
                    <a:lnTo>
                      <a:pt x="4147" y="1186"/>
                    </a:lnTo>
                    <a:lnTo>
                      <a:pt x="4900" y="1248"/>
                    </a:lnTo>
                    <a:lnTo>
                      <a:pt x="5680" y="1284"/>
                    </a:lnTo>
                    <a:lnTo>
                      <a:pt x="5547" y="1141"/>
                    </a:lnTo>
                    <a:lnTo>
                      <a:pt x="5317" y="699"/>
                    </a:lnTo>
                    <a:lnTo>
                      <a:pt x="4945" y="194"/>
                    </a:lnTo>
                    <a:lnTo>
                      <a:pt x="4794" y="123"/>
                    </a:lnTo>
                    <a:lnTo>
                      <a:pt x="4289" y="26"/>
                    </a:lnTo>
                    <a:lnTo>
                      <a:pt x="3961" y="0"/>
                    </a:lnTo>
                    <a:lnTo>
                      <a:pt x="3172" y="141"/>
                    </a:lnTo>
                    <a:lnTo>
                      <a:pt x="1604" y="566"/>
                    </a:lnTo>
                    <a:lnTo>
                      <a:pt x="886" y="699"/>
                    </a:lnTo>
                    <a:lnTo>
                      <a:pt x="284" y="646"/>
                    </a:lnTo>
                    <a:close/>
                  </a:path>
                </a:pathLst>
              </a:custGeom>
              <a:solidFill>
                <a:srgbClr val="867B62"/>
              </a:solidFill>
              <a:ln w="9525">
                <a:noFill/>
                <a:round/>
                <a:headEnd/>
                <a:tailEnd/>
              </a:ln>
            </p:spPr>
            <p:txBody>
              <a:bodyPr>
                <a:prstTxWarp prst="textNoShape">
                  <a:avLst/>
                </a:prstTxWarp>
              </a:bodyPr>
              <a:lstStyle/>
              <a:p>
                <a:endParaRPr lang="en-US"/>
              </a:p>
            </p:txBody>
          </p:sp>
          <p:sp>
            <p:nvSpPr>
              <p:cNvPr id="37108" name="Freeform 18"/>
              <p:cNvSpPr>
                <a:spLocks/>
              </p:cNvSpPr>
              <p:nvPr/>
            </p:nvSpPr>
            <p:spPr bwMode="auto">
              <a:xfrm>
                <a:off x="3119" y="1145"/>
                <a:ext cx="423" cy="105"/>
              </a:xfrm>
              <a:custGeom>
                <a:avLst/>
                <a:gdLst>
                  <a:gd name="T0" fmla="*/ 194 w 5502"/>
                  <a:gd name="T1" fmla="*/ 673 h 1363"/>
                  <a:gd name="T2" fmla="*/ 97 w 5502"/>
                  <a:gd name="T3" fmla="*/ 708 h 1363"/>
                  <a:gd name="T4" fmla="*/ 0 w 5502"/>
                  <a:gd name="T5" fmla="*/ 744 h 1363"/>
                  <a:gd name="T6" fmla="*/ 0 w 5502"/>
                  <a:gd name="T7" fmla="*/ 849 h 1363"/>
                  <a:gd name="T8" fmla="*/ 0 w 5502"/>
                  <a:gd name="T9" fmla="*/ 956 h 1363"/>
                  <a:gd name="T10" fmla="*/ 9 w 5502"/>
                  <a:gd name="T11" fmla="*/ 1053 h 1363"/>
                  <a:gd name="T12" fmla="*/ 61 w 5502"/>
                  <a:gd name="T13" fmla="*/ 1133 h 1363"/>
                  <a:gd name="T14" fmla="*/ 106 w 5502"/>
                  <a:gd name="T15" fmla="*/ 1212 h 1363"/>
                  <a:gd name="T16" fmla="*/ 257 w 5502"/>
                  <a:gd name="T17" fmla="*/ 1274 h 1363"/>
                  <a:gd name="T18" fmla="*/ 470 w 5502"/>
                  <a:gd name="T19" fmla="*/ 1319 h 1363"/>
                  <a:gd name="T20" fmla="*/ 682 w 5502"/>
                  <a:gd name="T21" fmla="*/ 1363 h 1363"/>
                  <a:gd name="T22" fmla="*/ 877 w 5502"/>
                  <a:gd name="T23" fmla="*/ 1337 h 1363"/>
                  <a:gd name="T24" fmla="*/ 1072 w 5502"/>
                  <a:gd name="T25" fmla="*/ 1310 h 1363"/>
                  <a:gd name="T26" fmla="*/ 1294 w 5502"/>
                  <a:gd name="T27" fmla="*/ 1274 h 1363"/>
                  <a:gd name="T28" fmla="*/ 1559 w 5502"/>
                  <a:gd name="T29" fmla="*/ 1222 h 1363"/>
                  <a:gd name="T30" fmla="*/ 1816 w 5502"/>
                  <a:gd name="T31" fmla="*/ 1169 h 1363"/>
                  <a:gd name="T32" fmla="*/ 2144 w 5502"/>
                  <a:gd name="T33" fmla="*/ 1125 h 1363"/>
                  <a:gd name="T34" fmla="*/ 2498 w 5502"/>
                  <a:gd name="T35" fmla="*/ 1080 h 1363"/>
                  <a:gd name="T36" fmla="*/ 2853 w 5502"/>
                  <a:gd name="T37" fmla="*/ 1036 h 1363"/>
                  <a:gd name="T38" fmla="*/ 3163 w 5502"/>
                  <a:gd name="T39" fmla="*/ 1018 h 1363"/>
                  <a:gd name="T40" fmla="*/ 3473 w 5502"/>
                  <a:gd name="T41" fmla="*/ 992 h 1363"/>
                  <a:gd name="T42" fmla="*/ 3731 w 5502"/>
                  <a:gd name="T43" fmla="*/ 982 h 1363"/>
                  <a:gd name="T44" fmla="*/ 3880 w 5502"/>
                  <a:gd name="T45" fmla="*/ 1000 h 1363"/>
                  <a:gd name="T46" fmla="*/ 4031 w 5502"/>
                  <a:gd name="T47" fmla="*/ 1018 h 1363"/>
                  <a:gd name="T48" fmla="*/ 4261 w 5502"/>
                  <a:gd name="T49" fmla="*/ 1036 h 1363"/>
                  <a:gd name="T50" fmla="*/ 4527 w 5502"/>
                  <a:gd name="T51" fmla="*/ 1062 h 1363"/>
                  <a:gd name="T52" fmla="*/ 4793 w 5502"/>
                  <a:gd name="T53" fmla="*/ 1089 h 1363"/>
                  <a:gd name="T54" fmla="*/ 5059 w 5502"/>
                  <a:gd name="T55" fmla="*/ 1125 h 1363"/>
                  <a:gd name="T56" fmla="*/ 5325 w 5502"/>
                  <a:gd name="T57" fmla="*/ 1159 h 1363"/>
                  <a:gd name="T58" fmla="*/ 5493 w 5502"/>
                  <a:gd name="T59" fmla="*/ 1169 h 1363"/>
                  <a:gd name="T60" fmla="*/ 5449 w 5502"/>
                  <a:gd name="T61" fmla="*/ 1115 h 1363"/>
                  <a:gd name="T62" fmla="*/ 5413 w 5502"/>
                  <a:gd name="T63" fmla="*/ 1071 h 1363"/>
                  <a:gd name="T64" fmla="*/ 5360 w 5502"/>
                  <a:gd name="T65" fmla="*/ 964 h 1363"/>
                  <a:gd name="T66" fmla="*/ 5290 w 5502"/>
                  <a:gd name="T67" fmla="*/ 832 h 1363"/>
                  <a:gd name="T68" fmla="*/ 5219 w 5502"/>
                  <a:gd name="T69" fmla="*/ 699 h 1363"/>
                  <a:gd name="T70" fmla="*/ 5077 w 5502"/>
                  <a:gd name="T71" fmla="*/ 514 h 1363"/>
                  <a:gd name="T72" fmla="*/ 4944 w 5502"/>
                  <a:gd name="T73" fmla="*/ 319 h 1363"/>
                  <a:gd name="T74" fmla="*/ 4829 w 5502"/>
                  <a:gd name="T75" fmla="*/ 186 h 1363"/>
                  <a:gd name="T76" fmla="*/ 4776 w 5502"/>
                  <a:gd name="T77" fmla="*/ 159 h 1363"/>
                  <a:gd name="T78" fmla="*/ 4714 w 5502"/>
                  <a:gd name="T79" fmla="*/ 133 h 1363"/>
                  <a:gd name="T80" fmla="*/ 4571 w 5502"/>
                  <a:gd name="T81" fmla="*/ 97 h 1363"/>
                  <a:gd name="T82" fmla="*/ 4386 w 5502"/>
                  <a:gd name="T83" fmla="*/ 62 h 1363"/>
                  <a:gd name="T84" fmla="*/ 4191 w 5502"/>
                  <a:gd name="T85" fmla="*/ 26 h 1363"/>
                  <a:gd name="T86" fmla="*/ 4067 w 5502"/>
                  <a:gd name="T87" fmla="*/ 18 h 1363"/>
                  <a:gd name="T88" fmla="*/ 3943 w 5502"/>
                  <a:gd name="T89" fmla="*/ 8 h 1363"/>
                  <a:gd name="T90" fmla="*/ 3765 w 5502"/>
                  <a:gd name="T91" fmla="*/ 18 h 1363"/>
                  <a:gd name="T92" fmla="*/ 3465 w 5502"/>
                  <a:gd name="T93" fmla="*/ 71 h 1363"/>
                  <a:gd name="T94" fmla="*/ 3171 w 5502"/>
                  <a:gd name="T95" fmla="*/ 123 h 1363"/>
                  <a:gd name="T96" fmla="*/ 2685 w 5502"/>
                  <a:gd name="T97" fmla="*/ 248 h 1363"/>
                  <a:gd name="T98" fmla="*/ 2091 w 5502"/>
                  <a:gd name="T99" fmla="*/ 407 h 1363"/>
                  <a:gd name="T100" fmla="*/ 1506 w 5502"/>
                  <a:gd name="T101" fmla="*/ 566 h 1363"/>
                  <a:gd name="T102" fmla="*/ 1241 w 5502"/>
                  <a:gd name="T103" fmla="*/ 611 h 1363"/>
                  <a:gd name="T104" fmla="*/ 965 w 5502"/>
                  <a:gd name="T105" fmla="*/ 664 h 1363"/>
                  <a:gd name="T106" fmla="*/ 726 w 5502"/>
                  <a:gd name="T107" fmla="*/ 690 h 1363"/>
                  <a:gd name="T108" fmla="*/ 522 w 5502"/>
                  <a:gd name="T109" fmla="*/ 673 h 1363"/>
                  <a:gd name="T110" fmla="*/ 327 w 5502"/>
                  <a:gd name="T111" fmla="*/ 655 h 1363"/>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502"/>
                  <a:gd name="T169" fmla="*/ 0 h 1363"/>
                  <a:gd name="T170" fmla="*/ 5502 w 5502"/>
                  <a:gd name="T171" fmla="*/ 1363 h 1363"/>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502" h="1363">
                    <a:moveTo>
                      <a:pt x="266" y="646"/>
                    </a:moveTo>
                    <a:lnTo>
                      <a:pt x="230" y="655"/>
                    </a:lnTo>
                    <a:lnTo>
                      <a:pt x="194" y="673"/>
                    </a:lnTo>
                    <a:lnTo>
                      <a:pt x="168" y="681"/>
                    </a:lnTo>
                    <a:lnTo>
                      <a:pt x="133" y="690"/>
                    </a:lnTo>
                    <a:lnTo>
                      <a:pt x="97" y="708"/>
                    </a:lnTo>
                    <a:lnTo>
                      <a:pt x="71" y="717"/>
                    </a:lnTo>
                    <a:lnTo>
                      <a:pt x="35" y="726"/>
                    </a:lnTo>
                    <a:lnTo>
                      <a:pt x="0" y="744"/>
                    </a:lnTo>
                    <a:lnTo>
                      <a:pt x="0" y="779"/>
                    </a:lnTo>
                    <a:lnTo>
                      <a:pt x="0" y="814"/>
                    </a:lnTo>
                    <a:lnTo>
                      <a:pt x="0" y="849"/>
                    </a:lnTo>
                    <a:lnTo>
                      <a:pt x="0" y="885"/>
                    </a:lnTo>
                    <a:lnTo>
                      <a:pt x="0" y="921"/>
                    </a:lnTo>
                    <a:lnTo>
                      <a:pt x="0" y="956"/>
                    </a:lnTo>
                    <a:lnTo>
                      <a:pt x="0" y="982"/>
                    </a:lnTo>
                    <a:lnTo>
                      <a:pt x="0" y="1018"/>
                    </a:lnTo>
                    <a:lnTo>
                      <a:pt x="9" y="1053"/>
                    </a:lnTo>
                    <a:lnTo>
                      <a:pt x="27" y="1080"/>
                    </a:lnTo>
                    <a:lnTo>
                      <a:pt x="44" y="1107"/>
                    </a:lnTo>
                    <a:lnTo>
                      <a:pt x="61" y="1133"/>
                    </a:lnTo>
                    <a:lnTo>
                      <a:pt x="71" y="1159"/>
                    </a:lnTo>
                    <a:lnTo>
                      <a:pt x="89" y="1186"/>
                    </a:lnTo>
                    <a:lnTo>
                      <a:pt x="106" y="1212"/>
                    </a:lnTo>
                    <a:lnTo>
                      <a:pt x="115" y="1240"/>
                    </a:lnTo>
                    <a:lnTo>
                      <a:pt x="186" y="1256"/>
                    </a:lnTo>
                    <a:lnTo>
                      <a:pt x="257" y="1274"/>
                    </a:lnTo>
                    <a:lnTo>
                      <a:pt x="327" y="1292"/>
                    </a:lnTo>
                    <a:lnTo>
                      <a:pt x="399" y="1301"/>
                    </a:lnTo>
                    <a:lnTo>
                      <a:pt x="470" y="1319"/>
                    </a:lnTo>
                    <a:lnTo>
                      <a:pt x="540" y="1337"/>
                    </a:lnTo>
                    <a:lnTo>
                      <a:pt x="611" y="1345"/>
                    </a:lnTo>
                    <a:lnTo>
                      <a:pt x="682" y="1363"/>
                    </a:lnTo>
                    <a:lnTo>
                      <a:pt x="744" y="1355"/>
                    </a:lnTo>
                    <a:lnTo>
                      <a:pt x="815" y="1345"/>
                    </a:lnTo>
                    <a:lnTo>
                      <a:pt x="877" y="1337"/>
                    </a:lnTo>
                    <a:lnTo>
                      <a:pt x="939" y="1328"/>
                    </a:lnTo>
                    <a:lnTo>
                      <a:pt x="1010" y="1319"/>
                    </a:lnTo>
                    <a:lnTo>
                      <a:pt x="1072" y="1310"/>
                    </a:lnTo>
                    <a:lnTo>
                      <a:pt x="1143" y="1301"/>
                    </a:lnTo>
                    <a:lnTo>
                      <a:pt x="1205" y="1292"/>
                    </a:lnTo>
                    <a:lnTo>
                      <a:pt x="1294" y="1274"/>
                    </a:lnTo>
                    <a:lnTo>
                      <a:pt x="1382" y="1256"/>
                    </a:lnTo>
                    <a:lnTo>
                      <a:pt x="1471" y="1240"/>
                    </a:lnTo>
                    <a:lnTo>
                      <a:pt x="1559" y="1222"/>
                    </a:lnTo>
                    <a:lnTo>
                      <a:pt x="1648" y="1204"/>
                    </a:lnTo>
                    <a:lnTo>
                      <a:pt x="1727" y="1186"/>
                    </a:lnTo>
                    <a:lnTo>
                      <a:pt x="1816" y="1169"/>
                    </a:lnTo>
                    <a:lnTo>
                      <a:pt x="1904" y="1151"/>
                    </a:lnTo>
                    <a:lnTo>
                      <a:pt x="2029" y="1133"/>
                    </a:lnTo>
                    <a:lnTo>
                      <a:pt x="2144" y="1125"/>
                    </a:lnTo>
                    <a:lnTo>
                      <a:pt x="2259" y="1107"/>
                    </a:lnTo>
                    <a:lnTo>
                      <a:pt x="2375" y="1089"/>
                    </a:lnTo>
                    <a:lnTo>
                      <a:pt x="2498" y="1080"/>
                    </a:lnTo>
                    <a:lnTo>
                      <a:pt x="2613" y="1062"/>
                    </a:lnTo>
                    <a:lnTo>
                      <a:pt x="2728" y="1044"/>
                    </a:lnTo>
                    <a:lnTo>
                      <a:pt x="2853" y="1036"/>
                    </a:lnTo>
                    <a:lnTo>
                      <a:pt x="2950" y="1026"/>
                    </a:lnTo>
                    <a:lnTo>
                      <a:pt x="3056" y="1018"/>
                    </a:lnTo>
                    <a:lnTo>
                      <a:pt x="3163" y="1018"/>
                    </a:lnTo>
                    <a:lnTo>
                      <a:pt x="3270" y="1009"/>
                    </a:lnTo>
                    <a:lnTo>
                      <a:pt x="3367" y="1000"/>
                    </a:lnTo>
                    <a:lnTo>
                      <a:pt x="3473" y="992"/>
                    </a:lnTo>
                    <a:lnTo>
                      <a:pt x="3580" y="982"/>
                    </a:lnTo>
                    <a:lnTo>
                      <a:pt x="3686" y="982"/>
                    </a:lnTo>
                    <a:lnTo>
                      <a:pt x="3731" y="982"/>
                    </a:lnTo>
                    <a:lnTo>
                      <a:pt x="3783" y="992"/>
                    </a:lnTo>
                    <a:lnTo>
                      <a:pt x="3836" y="992"/>
                    </a:lnTo>
                    <a:lnTo>
                      <a:pt x="3880" y="1000"/>
                    </a:lnTo>
                    <a:lnTo>
                      <a:pt x="3934" y="1009"/>
                    </a:lnTo>
                    <a:lnTo>
                      <a:pt x="3978" y="1009"/>
                    </a:lnTo>
                    <a:lnTo>
                      <a:pt x="4031" y="1018"/>
                    </a:lnTo>
                    <a:lnTo>
                      <a:pt x="4085" y="1018"/>
                    </a:lnTo>
                    <a:lnTo>
                      <a:pt x="4174" y="1026"/>
                    </a:lnTo>
                    <a:lnTo>
                      <a:pt x="4261" y="1036"/>
                    </a:lnTo>
                    <a:lnTo>
                      <a:pt x="4350" y="1044"/>
                    </a:lnTo>
                    <a:lnTo>
                      <a:pt x="4438" y="1053"/>
                    </a:lnTo>
                    <a:lnTo>
                      <a:pt x="4527" y="1062"/>
                    </a:lnTo>
                    <a:lnTo>
                      <a:pt x="4616" y="1071"/>
                    </a:lnTo>
                    <a:lnTo>
                      <a:pt x="4704" y="1080"/>
                    </a:lnTo>
                    <a:lnTo>
                      <a:pt x="4793" y="1089"/>
                    </a:lnTo>
                    <a:lnTo>
                      <a:pt x="4882" y="1107"/>
                    </a:lnTo>
                    <a:lnTo>
                      <a:pt x="4970" y="1115"/>
                    </a:lnTo>
                    <a:lnTo>
                      <a:pt x="5059" y="1125"/>
                    </a:lnTo>
                    <a:lnTo>
                      <a:pt x="5147" y="1133"/>
                    </a:lnTo>
                    <a:lnTo>
                      <a:pt x="5236" y="1151"/>
                    </a:lnTo>
                    <a:lnTo>
                      <a:pt x="5325" y="1159"/>
                    </a:lnTo>
                    <a:lnTo>
                      <a:pt x="5413" y="1169"/>
                    </a:lnTo>
                    <a:lnTo>
                      <a:pt x="5502" y="1177"/>
                    </a:lnTo>
                    <a:lnTo>
                      <a:pt x="5493" y="1169"/>
                    </a:lnTo>
                    <a:lnTo>
                      <a:pt x="5475" y="1151"/>
                    </a:lnTo>
                    <a:lnTo>
                      <a:pt x="5467" y="1133"/>
                    </a:lnTo>
                    <a:lnTo>
                      <a:pt x="5449" y="1115"/>
                    </a:lnTo>
                    <a:lnTo>
                      <a:pt x="5441" y="1107"/>
                    </a:lnTo>
                    <a:lnTo>
                      <a:pt x="5431" y="1089"/>
                    </a:lnTo>
                    <a:lnTo>
                      <a:pt x="5413" y="1071"/>
                    </a:lnTo>
                    <a:lnTo>
                      <a:pt x="5405" y="1053"/>
                    </a:lnTo>
                    <a:lnTo>
                      <a:pt x="5378" y="1009"/>
                    </a:lnTo>
                    <a:lnTo>
                      <a:pt x="5360" y="964"/>
                    </a:lnTo>
                    <a:lnTo>
                      <a:pt x="5334" y="921"/>
                    </a:lnTo>
                    <a:lnTo>
                      <a:pt x="5308" y="877"/>
                    </a:lnTo>
                    <a:lnTo>
                      <a:pt x="5290" y="832"/>
                    </a:lnTo>
                    <a:lnTo>
                      <a:pt x="5263" y="788"/>
                    </a:lnTo>
                    <a:lnTo>
                      <a:pt x="5236" y="744"/>
                    </a:lnTo>
                    <a:lnTo>
                      <a:pt x="5219" y="699"/>
                    </a:lnTo>
                    <a:lnTo>
                      <a:pt x="5175" y="637"/>
                    </a:lnTo>
                    <a:lnTo>
                      <a:pt x="5121" y="575"/>
                    </a:lnTo>
                    <a:lnTo>
                      <a:pt x="5077" y="514"/>
                    </a:lnTo>
                    <a:lnTo>
                      <a:pt x="5032" y="451"/>
                    </a:lnTo>
                    <a:lnTo>
                      <a:pt x="4988" y="389"/>
                    </a:lnTo>
                    <a:lnTo>
                      <a:pt x="4944" y="319"/>
                    </a:lnTo>
                    <a:lnTo>
                      <a:pt x="4891" y="256"/>
                    </a:lnTo>
                    <a:lnTo>
                      <a:pt x="4847" y="194"/>
                    </a:lnTo>
                    <a:lnTo>
                      <a:pt x="4829" y="186"/>
                    </a:lnTo>
                    <a:lnTo>
                      <a:pt x="4811" y="177"/>
                    </a:lnTo>
                    <a:lnTo>
                      <a:pt x="4793" y="168"/>
                    </a:lnTo>
                    <a:lnTo>
                      <a:pt x="4776" y="159"/>
                    </a:lnTo>
                    <a:lnTo>
                      <a:pt x="4758" y="150"/>
                    </a:lnTo>
                    <a:lnTo>
                      <a:pt x="4732" y="141"/>
                    </a:lnTo>
                    <a:lnTo>
                      <a:pt x="4714" y="133"/>
                    </a:lnTo>
                    <a:lnTo>
                      <a:pt x="4696" y="123"/>
                    </a:lnTo>
                    <a:lnTo>
                      <a:pt x="4634" y="106"/>
                    </a:lnTo>
                    <a:lnTo>
                      <a:pt x="4571" y="97"/>
                    </a:lnTo>
                    <a:lnTo>
                      <a:pt x="4510" y="89"/>
                    </a:lnTo>
                    <a:lnTo>
                      <a:pt x="4448" y="71"/>
                    </a:lnTo>
                    <a:lnTo>
                      <a:pt x="4386" y="62"/>
                    </a:lnTo>
                    <a:lnTo>
                      <a:pt x="4315" y="44"/>
                    </a:lnTo>
                    <a:lnTo>
                      <a:pt x="4253" y="35"/>
                    </a:lnTo>
                    <a:lnTo>
                      <a:pt x="4191" y="26"/>
                    </a:lnTo>
                    <a:lnTo>
                      <a:pt x="4156" y="18"/>
                    </a:lnTo>
                    <a:lnTo>
                      <a:pt x="4111" y="18"/>
                    </a:lnTo>
                    <a:lnTo>
                      <a:pt x="4067" y="18"/>
                    </a:lnTo>
                    <a:lnTo>
                      <a:pt x="4031" y="8"/>
                    </a:lnTo>
                    <a:lnTo>
                      <a:pt x="3987" y="8"/>
                    </a:lnTo>
                    <a:lnTo>
                      <a:pt x="3943" y="8"/>
                    </a:lnTo>
                    <a:lnTo>
                      <a:pt x="3908" y="8"/>
                    </a:lnTo>
                    <a:lnTo>
                      <a:pt x="3863" y="0"/>
                    </a:lnTo>
                    <a:lnTo>
                      <a:pt x="3765" y="18"/>
                    </a:lnTo>
                    <a:lnTo>
                      <a:pt x="3668" y="35"/>
                    </a:lnTo>
                    <a:lnTo>
                      <a:pt x="3570" y="53"/>
                    </a:lnTo>
                    <a:lnTo>
                      <a:pt x="3465" y="71"/>
                    </a:lnTo>
                    <a:lnTo>
                      <a:pt x="3367" y="89"/>
                    </a:lnTo>
                    <a:lnTo>
                      <a:pt x="3270" y="106"/>
                    </a:lnTo>
                    <a:lnTo>
                      <a:pt x="3171" y="123"/>
                    </a:lnTo>
                    <a:lnTo>
                      <a:pt x="3074" y="141"/>
                    </a:lnTo>
                    <a:lnTo>
                      <a:pt x="2879" y="194"/>
                    </a:lnTo>
                    <a:lnTo>
                      <a:pt x="2685" y="248"/>
                    </a:lnTo>
                    <a:lnTo>
                      <a:pt x="2480" y="301"/>
                    </a:lnTo>
                    <a:lnTo>
                      <a:pt x="2286" y="353"/>
                    </a:lnTo>
                    <a:lnTo>
                      <a:pt x="2091" y="407"/>
                    </a:lnTo>
                    <a:lnTo>
                      <a:pt x="1896" y="460"/>
                    </a:lnTo>
                    <a:lnTo>
                      <a:pt x="1701" y="514"/>
                    </a:lnTo>
                    <a:lnTo>
                      <a:pt x="1506" y="566"/>
                    </a:lnTo>
                    <a:lnTo>
                      <a:pt x="1417" y="584"/>
                    </a:lnTo>
                    <a:lnTo>
                      <a:pt x="1328" y="601"/>
                    </a:lnTo>
                    <a:lnTo>
                      <a:pt x="1241" y="611"/>
                    </a:lnTo>
                    <a:lnTo>
                      <a:pt x="1143" y="629"/>
                    </a:lnTo>
                    <a:lnTo>
                      <a:pt x="1054" y="646"/>
                    </a:lnTo>
                    <a:lnTo>
                      <a:pt x="965" y="664"/>
                    </a:lnTo>
                    <a:lnTo>
                      <a:pt x="877" y="681"/>
                    </a:lnTo>
                    <a:lnTo>
                      <a:pt x="788" y="699"/>
                    </a:lnTo>
                    <a:lnTo>
                      <a:pt x="726" y="690"/>
                    </a:lnTo>
                    <a:lnTo>
                      <a:pt x="655" y="690"/>
                    </a:lnTo>
                    <a:lnTo>
                      <a:pt x="593" y="681"/>
                    </a:lnTo>
                    <a:lnTo>
                      <a:pt x="522" y="673"/>
                    </a:lnTo>
                    <a:lnTo>
                      <a:pt x="460" y="664"/>
                    </a:lnTo>
                    <a:lnTo>
                      <a:pt x="399" y="664"/>
                    </a:lnTo>
                    <a:lnTo>
                      <a:pt x="327" y="655"/>
                    </a:lnTo>
                    <a:lnTo>
                      <a:pt x="266" y="646"/>
                    </a:lnTo>
                    <a:close/>
                  </a:path>
                </a:pathLst>
              </a:custGeom>
              <a:solidFill>
                <a:srgbClr val="91856A"/>
              </a:solidFill>
              <a:ln w="9525">
                <a:noFill/>
                <a:round/>
                <a:headEnd/>
                <a:tailEnd/>
              </a:ln>
            </p:spPr>
            <p:txBody>
              <a:bodyPr>
                <a:prstTxWarp prst="textNoShape">
                  <a:avLst/>
                </a:prstTxWarp>
              </a:bodyPr>
              <a:lstStyle/>
              <a:p>
                <a:endParaRPr lang="en-US"/>
              </a:p>
            </p:txBody>
          </p:sp>
          <p:sp>
            <p:nvSpPr>
              <p:cNvPr id="37109" name="Freeform 19"/>
              <p:cNvSpPr>
                <a:spLocks/>
              </p:cNvSpPr>
              <p:nvPr/>
            </p:nvSpPr>
            <p:spPr bwMode="auto">
              <a:xfrm>
                <a:off x="3123" y="1145"/>
                <a:ext cx="412" cy="98"/>
              </a:xfrm>
              <a:custGeom>
                <a:avLst/>
                <a:gdLst>
                  <a:gd name="T0" fmla="*/ 205 w 5352"/>
                  <a:gd name="T1" fmla="*/ 681 h 1274"/>
                  <a:gd name="T2" fmla="*/ 107 w 5352"/>
                  <a:gd name="T3" fmla="*/ 717 h 1274"/>
                  <a:gd name="T4" fmla="*/ 0 w 5352"/>
                  <a:gd name="T5" fmla="*/ 762 h 1274"/>
                  <a:gd name="T6" fmla="*/ 10 w 5352"/>
                  <a:gd name="T7" fmla="*/ 859 h 1274"/>
                  <a:gd name="T8" fmla="*/ 28 w 5352"/>
                  <a:gd name="T9" fmla="*/ 956 h 1274"/>
                  <a:gd name="T10" fmla="*/ 45 w 5352"/>
                  <a:gd name="T11" fmla="*/ 1044 h 1274"/>
                  <a:gd name="T12" fmla="*/ 89 w 5352"/>
                  <a:gd name="T13" fmla="*/ 1115 h 1274"/>
                  <a:gd name="T14" fmla="*/ 133 w 5352"/>
                  <a:gd name="T15" fmla="*/ 1177 h 1274"/>
                  <a:gd name="T16" fmla="*/ 276 w 5352"/>
                  <a:gd name="T17" fmla="*/ 1212 h 1274"/>
                  <a:gd name="T18" fmla="*/ 471 w 5352"/>
                  <a:gd name="T19" fmla="*/ 1248 h 1274"/>
                  <a:gd name="T20" fmla="*/ 665 w 5352"/>
                  <a:gd name="T21" fmla="*/ 1274 h 1274"/>
                  <a:gd name="T22" fmla="*/ 852 w 5352"/>
                  <a:gd name="T23" fmla="*/ 1240 h 1274"/>
                  <a:gd name="T24" fmla="*/ 1047 w 5352"/>
                  <a:gd name="T25" fmla="*/ 1212 h 1274"/>
                  <a:gd name="T26" fmla="*/ 1259 w 5352"/>
                  <a:gd name="T27" fmla="*/ 1177 h 1274"/>
                  <a:gd name="T28" fmla="*/ 1516 w 5352"/>
                  <a:gd name="T29" fmla="*/ 1115 h 1274"/>
                  <a:gd name="T30" fmla="*/ 1773 w 5352"/>
                  <a:gd name="T31" fmla="*/ 1053 h 1274"/>
                  <a:gd name="T32" fmla="*/ 2101 w 5352"/>
                  <a:gd name="T33" fmla="*/ 1000 h 1274"/>
                  <a:gd name="T34" fmla="*/ 2455 w 5352"/>
                  <a:gd name="T35" fmla="*/ 938 h 1274"/>
                  <a:gd name="T36" fmla="*/ 2810 w 5352"/>
                  <a:gd name="T37" fmla="*/ 885 h 1274"/>
                  <a:gd name="T38" fmla="*/ 3120 w 5352"/>
                  <a:gd name="T39" fmla="*/ 859 h 1274"/>
                  <a:gd name="T40" fmla="*/ 3430 w 5352"/>
                  <a:gd name="T41" fmla="*/ 832 h 1274"/>
                  <a:gd name="T42" fmla="*/ 3686 w 5352"/>
                  <a:gd name="T43" fmla="*/ 823 h 1274"/>
                  <a:gd name="T44" fmla="*/ 3847 w 5352"/>
                  <a:gd name="T45" fmla="*/ 841 h 1274"/>
                  <a:gd name="T46" fmla="*/ 3997 w 5352"/>
                  <a:gd name="T47" fmla="*/ 849 h 1274"/>
                  <a:gd name="T48" fmla="*/ 4228 w 5352"/>
                  <a:gd name="T49" fmla="*/ 877 h 1274"/>
                  <a:gd name="T50" fmla="*/ 4476 w 5352"/>
                  <a:gd name="T51" fmla="*/ 911 h 1274"/>
                  <a:gd name="T52" fmla="*/ 4732 w 5352"/>
                  <a:gd name="T53" fmla="*/ 938 h 1274"/>
                  <a:gd name="T54" fmla="*/ 4963 w 5352"/>
                  <a:gd name="T55" fmla="*/ 992 h 1274"/>
                  <a:gd name="T56" fmla="*/ 5202 w 5352"/>
                  <a:gd name="T57" fmla="*/ 1044 h 1274"/>
                  <a:gd name="T58" fmla="*/ 5352 w 5352"/>
                  <a:gd name="T59" fmla="*/ 1062 h 1274"/>
                  <a:gd name="T60" fmla="*/ 5326 w 5352"/>
                  <a:gd name="T61" fmla="*/ 1026 h 1274"/>
                  <a:gd name="T62" fmla="*/ 5299 w 5352"/>
                  <a:gd name="T63" fmla="*/ 982 h 1274"/>
                  <a:gd name="T64" fmla="*/ 5264 w 5352"/>
                  <a:gd name="T65" fmla="*/ 903 h 1274"/>
                  <a:gd name="T66" fmla="*/ 5211 w 5352"/>
                  <a:gd name="T67" fmla="*/ 805 h 1274"/>
                  <a:gd name="T68" fmla="*/ 5158 w 5352"/>
                  <a:gd name="T69" fmla="*/ 699 h 1274"/>
                  <a:gd name="T70" fmla="*/ 5016 w 5352"/>
                  <a:gd name="T71" fmla="*/ 514 h 1274"/>
                  <a:gd name="T72" fmla="*/ 4883 w 5352"/>
                  <a:gd name="T73" fmla="*/ 319 h 1274"/>
                  <a:gd name="T74" fmla="*/ 4768 w 5352"/>
                  <a:gd name="T75" fmla="*/ 186 h 1274"/>
                  <a:gd name="T76" fmla="*/ 4715 w 5352"/>
                  <a:gd name="T77" fmla="*/ 159 h 1274"/>
                  <a:gd name="T78" fmla="*/ 4653 w 5352"/>
                  <a:gd name="T79" fmla="*/ 133 h 1274"/>
                  <a:gd name="T80" fmla="*/ 4510 w 5352"/>
                  <a:gd name="T81" fmla="*/ 97 h 1274"/>
                  <a:gd name="T82" fmla="*/ 4325 w 5352"/>
                  <a:gd name="T83" fmla="*/ 62 h 1274"/>
                  <a:gd name="T84" fmla="*/ 4130 w 5352"/>
                  <a:gd name="T85" fmla="*/ 26 h 1274"/>
                  <a:gd name="T86" fmla="*/ 4006 w 5352"/>
                  <a:gd name="T87" fmla="*/ 18 h 1274"/>
                  <a:gd name="T88" fmla="*/ 3882 w 5352"/>
                  <a:gd name="T89" fmla="*/ 8 h 1274"/>
                  <a:gd name="T90" fmla="*/ 3704 w 5352"/>
                  <a:gd name="T91" fmla="*/ 18 h 1274"/>
                  <a:gd name="T92" fmla="*/ 3404 w 5352"/>
                  <a:gd name="T93" fmla="*/ 71 h 1274"/>
                  <a:gd name="T94" fmla="*/ 3110 w 5352"/>
                  <a:gd name="T95" fmla="*/ 123 h 1274"/>
                  <a:gd name="T96" fmla="*/ 2624 w 5352"/>
                  <a:gd name="T97" fmla="*/ 248 h 1274"/>
                  <a:gd name="T98" fmla="*/ 2030 w 5352"/>
                  <a:gd name="T99" fmla="*/ 407 h 1274"/>
                  <a:gd name="T100" fmla="*/ 1445 w 5352"/>
                  <a:gd name="T101" fmla="*/ 566 h 1274"/>
                  <a:gd name="T102" fmla="*/ 1180 w 5352"/>
                  <a:gd name="T103" fmla="*/ 611 h 1274"/>
                  <a:gd name="T104" fmla="*/ 904 w 5352"/>
                  <a:gd name="T105" fmla="*/ 664 h 1274"/>
                  <a:gd name="T106" fmla="*/ 674 w 5352"/>
                  <a:gd name="T107" fmla="*/ 690 h 1274"/>
                  <a:gd name="T108" fmla="*/ 506 w 5352"/>
                  <a:gd name="T109" fmla="*/ 673 h 1274"/>
                  <a:gd name="T110" fmla="*/ 338 w 5352"/>
                  <a:gd name="T111" fmla="*/ 655 h 1274"/>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352"/>
                  <a:gd name="T169" fmla="*/ 0 h 1274"/>
                  <a:gd name="T170" fmla="*/ 5352 w 5352"/>
                  <a:gd name="T171" fmla="*/ 1274 h 1274"/>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352" h="1274">
                    <a:moveTo>
                      <a:pt x="276" y="655"/>
                    </a:moveTo>
                    <a:lnTo>
                      <a:pt x="240" y="664"/>
                    </a:lnTo>
                    <a:lnTo>
                      <a:pt x="205" y="681"/>
                    </a:lnTo>
                    <a:lnTo>
                      <a:pt x="169" y="690"/>
                    </a:lnTo>
                    <a:lnTo>
                      <a:pt x="143" y="708"/>
                    </a:lnTo>
                    <a:lnTo>
                      <a:pt x="107" y="717"/>
                    </a:lnTo>
                    <a:lnTo>
                      <a:pt x="72" y="734"/>
                    </a:lnTo>
                    <a:lnTo>
                      <a:pt x="36" y="744"/>
                    </a:lnTo>
                    <a:lnTo>
                      <a:pt x="0" y="762"/>
                    </a:lnTo>
                    <a:lnTo>
                      <a:pt x="0" y="788"/>
                    </a:lnTo>
                    <a:lnTo>
                      <a:pt x="10" y="823"/>
                    </a:lnTo>
                    <a:lnTo>
                      <a:pt x="10" y="859"/>
                    </a:lnTo>
                    <a:lnTo>
                      <a:pt x="18" y="894"/>
                    </a:lnTo>
                    <a:lnTo>
                      <a:pt x="18" y="929"/>
                    </a:lnTo>
                    <a:lnTo>
                      <a:pt x="28" y="956"/>
                    </a:lnTo>
                    <a:lnTo>
                      <a:pt x="28" y="992"/>
                    </a:lnTo>
                    <a:lnTo>
                      <a:pt x="36" y="1026"/>
                    </a:lnTo>
                    <a:lnTo>
                      <a:pt x="45" y="1044"/>
                    </a:lnTo>
                    <a:lnTo>
                      <a:pt x="63" y="1071"/>
                    </a:lnTo>
                    <a:lnTo>
                      <a:pt x="81" y="1089"/>
                    </a:lnTo>
                    <a:lnTo>
                      <a:pt x="89" y="1115"/>
                    </a:lnTo>
                    <a:lnTo>
                      <a:pt x="107" y="1133"/>
                    </a:lnTo>
                    <a:lnTo>
                      <a:pt x="125" y="1151"/>
                    </a:lnTo>
                    <a:lnTo>
                      <a:pt x="133" y="1177"/>
                    </a:lnTo>
                    <a:lnTo>
                      <a:pt x="151" y="1195"/>
                    </a:lnTo>
                    <a:lnTo>
                      <a:pt x="213" y="1204"/>
                    </a:lnTo>
                    <a:lnTo>
                      <a:pt x="276" y="1212"/>
                    </a:lnTo>
                    <a:lnTo>
                      <a:pt x="346" y="1222"/>
                    </a:lnTo>
                    <a:lnTo>
                      <a:pt x="409" y="1240"/>
                    </a:lnTo>
                    <a:lnTo>
                      <a:pt x="471" y="1248"/>
                    </a:lnTo>
                    <a:lnTo>
                      <a:pt x="532" y="1256"/>
                    </a:lnTo>
                    <a:lnTo>
                      <a:pt x="604" y="1266"/>
                    </a:lnTo>
                    <a:lnTo>
                      <a:pt x="665" y="1274"/>
                    </a:lnTo>
                    <a:lnTo>
                      <a:pt x="727" y="1266"/>
                    </a:lnTo>
                    <a:lnTo>
                      <a:pt x="789" y="1256"/>
                    </a:lnTo>
                    <a:lnTo>
                      <a:pt x="852" y="1240"/>
                    </a:lnTo>
                    <a:lnTo>
                      <a:pt x="914" y="1230"/>
                    </a:lnTo>
                    <a:lnTo>
                      <a:pt x="975" y="1222"/>
                    </a:lnTo>
                    <a:lnTo>
                      <a:pt x="1047" y="1212"/>
                    </a:lnTo>
                    <a:lnTo>
                      <a:pt x="1108" y="1204"/>
                    </a:lnTo>
                    <a:lnTo>
                      <a:pt x="1170" y="1195"/>
                    </a:lnTo>
                    <a:lnTo>
                      <a:pt x="1259" y="1177"/>
                    </a:lnTo>
                    <a:lnTo>
                      <a:pt x="1339" y="1151"/>
                    </a:lnTo>
                    <a:lnTo>
                      <a:pt x="1428" y="1133"/>
                    </a:lnTo>
                    <a:lnTo>
                      <a:pt x="1516" y="1115"/>
                    </a:lnTo>
                    <a:lnTo>
                      <a:pt x="1605" y="1097"/>
                    </a:lnTo>
                    <a:lnTo>
                      <a:pt x="1694" y="1071"/>
                    </a:lnTo>
                    <a:lnTo>
                      <a:pt x="1773" y="1053"/>
                    </a:lnTo>
                    <a:lnTo>
                      <a:pt x="1861" y="1036"/>
                    </a:lnTo>
                    <a:lnTo>
                      <a:pt x="1976" y="1018"/>
                    </a:lnTo>
                    <a:lnTo>
                      <a:pt x="2101" y="1000"/>
                    </a:lnTo>
                    <a:lnTo>
                      <a:pt x="2216" y="974"/>
                    </a:lnTo>
                    <a:lnTo>
                      <a:pt x="2331" y="956"/>
                    </a:lnTo>
                    <a:lnTo>
                      <a:pt x="2455" y="938"/>
                    </a:lnTo>
                    <a:lnTo>
                      <a:pt x="2570" y="921"/>
                    </a:lnTo>
                    <a:lnTo>
                      <a:pt x="2685" y="903"/>
                    </a:lnTo>
                    <a:lnTo>
                      <a:pt x="2810" y="885"/>
                    </a:lnTo>
                    <a:lnTo>
                      <a:pt x="2907" y="877"/>
                    </a:lnTo>
                    <a:lnTo>
                      <a:pt x="3013" y="867"/>
                    </a:lnTo>
                    <a:lnTo>
                      <a:pt x="3120" y="859"/>
                    </a:lnTo>
                    <a:lnTo>
                      <a:pt x="3217" y="849"/>
                    </a:lnTo>
                    <a:lnTo>
                      <a:pt x="3324" y="841"/>
                    </a:lnTo>
                    <a:lnTo>
                      <a:pt x="3430" y="832"/>
                    </a:lnTo>
                    <a:lnTo>
                      <a:pt x="3527" y="823"/>
                    </a:lnTo>
                    <a:lnTo>
                      <a:pt x="3634" y="814"/>
                    </a:lnTo>
                    <a:lnTo>
                      <a:pt x="3686" y="823"/>
                    </a:lnTo>
                    <a:lnTo>
                      <a:pt x="3740" y="823"/>
                    </a:lnTo>
                    <a:lnTo>
                      <a:pt x="3793" y="832"/>
                    </a:lnTo>
                    <a:lnTo>
                      <a:pt x="3847" y="841"/>
                    </a:lnTo>
                    <a:lnTo>
                      <a:pt x="3900" y="841"/>
                    </a:lnTo>
                    <a:lnTo>
                      <a:pt x="3952" y="849"/>
                    </a:lnTo>
                    <a:lnTo>
                      <a:pt x="3997" y="849"/>
                    </a:lnTo>
                    <a:lnTo>
                      <a:pt x="4050" y="859"/>
                    </a:lnTo>
                    <a:lnTo>
                      <a:pt x="4139" y="867"/>
                    </a:lnTo>
                    <a:lnTo>
                      <a:pt x="4228" y="877"/>
                    </a:lnTo>
                    <a:lnTo>
                      <a:pt x="4307" y="885"/>
                    </a:lnTo>
                    <a:lnTo>
                      <a:pt x="4395" y="894"/>
                    </a:lnTo>
                    <a:lnTo>
                      <a:pt x="4476" y="911"/>
                    </a:lnTo>
                    <a:lnTo>
                      <a:pt x="4564" y="921"/>
                    </a:lnTo>
                    <a:lnTo>
                      <a:pt x="4643" y="929"/>
                    </a:lnTo>
                    <a:lnTo>
                      <a:pt x="4732" y="938"/>
                    </a:lnTo>
                    <a:lnTo>
                      <a:pt x="4812" y="956"/>
                    </a:lnTo>
                    <a:lnTo>
                      <a:pt x="4892" y="974"/>
                    </a:lnTo>
                    <a:lnTo>
                      <a:pt x="4963" y="992"/>
                    </a:lnTo>
                    <a:lnTo>
                      <a:pt x="5042" y="1009"/>
                    </a:lnTo>
                    <a:lnTo>
                      <a:pt x="5122" y="1026"/>
                    </a:lnTo>
                    <a:lnTo>
                      <a:pt x="5202" y="1044"/>
                    </a:lnTo>
                    <a:lnTo>
                      <a:pt x="5282" y="1062"/>
                    </a:lnTo>
                    <a:lnTo>
                      <a:pt x="5352" y="1080"/>
                    </a:lnTo>
                    <a:lnTo>
                      <a:pt x="5352" y="1062"/>
                    </a:lnTo>
                    <a:lnTo>
                      <a:pt x="5344" y="1053"/>
                    </a:lnTo>
                    <a:lnTo>
                      <a:pt x="5335" y="1036"/>
                    </a:lnTo>
                    <a:lnTo>
                      <a:pt x="5326" y="1026"/>
                    </a:lnTo>
                    <a:lnTo>
                      <a:pt x="5317" y="1009"/>
                    </a:lnTo>
                    <a:lnTo>
                      <a:pt x="5308" y="1000"/>
                    </a:lnTo>
                    <a:lnTo>
                      <a:pt x="5299" y="982"/>
                    </a:lnTo>
                    <a:lnTo>
                      <a:pt x="5299" y="974"/>
                    </a:lnTo>
                    <a:lnTo>
                      <a:pt x="5282" y="938"/>
                    </a:lnTo>
                    <a:lnTo>
                      <a:pt x="5264" y="903"/>
                    </a:lnTo>
                    <a:lnTo>
                      <a:pt x="5247" y="867"/>
                    </a:lnTo>
                    <a:lnTo>
                      <a:pt x="5229" y="832"/>
                    </a:lnTo>
                    <a:lnTo>
                      <a:pt x="5211" y="805"/>
                    </a:lnTo>
                    <a:lnTo>
                      <a:pt x="5193" y="770"/>
                    </a:lnTo>
                    <a:lnTo>
                      <a:pt x="5175" y="734"/>
                    </a:lnTo>
                    <a:lnTo>
                      <a:pt x="5158" y="699"/>
                    </a:lnTo>
                    <a:lnTo>
                      <a:pt x="5114" y="637"/>
                    </a:lnTo>
                    <a:lnTo>
                      <a:pt x="5060" y="575"/>
                    </a:lnTo>
                    <a:lnTo>
                      <a:pt x="5016" y="514"/>
                    </a:lnTo>
                    <a:lnTo>
                      <a:pt x="4971" y="451"/>
                    </a:lnTo>
                    <a:lnTo>
                      <a:pt x="4927" y="389"/>
                    </a:lnTo>
                    <a:lnTo>
                      <a:pt x="4883" y="319"/>
                    </a:lnTo>
                    <a:lnTo>
                      <a:pt x="4830" y="256"/>
                    </a:lnTo>
                    <a:lnTo>
                      <a:pt x="4786" y="194"/>
                    </a:lnTo>
                    <a:lnTo>
                      <a:pt x="4768" y="186"/>
                    </a:lnTo>
                    <a:lnTo>
                      <a:pt x="4750" y="177"/>
                    </a:lnTo>
                    <a:lnTo>
                      <a:pt x="4732" y="168"/>
                    </a:lnTo>
                    <a:lnTo>
                      <a:pt x="4715" y="159"/>
                    </a:lnTo>
                    <a:lnTo>
                      <a:pt x="4697" y="150"/>
                    </a:lnTo>
                    <a:lnTo>
                      <a:pt x="4671" y="141"/>
                    </a:lnTo>
                    <a:lnTo>
                      <a:pt x="4653" y="133"/>
                    </a:lnTo>
                    <a:lnTo>
                      <a:pt x="4635" y="123"/>
                    </a:lnTo>
                    <a:lnTo>
                      <a:pt x="4573" y="106"/>
                    </a:lnTo>
                    <a:lnTo>
                      <a:pt x="4510" y="97"/>
                    </a:lnTo>
                    <a:lnTo>
                      <a:pt x="4449" y="89"/>
                    </a:lnTo>
                    <a:lnTo>
                      <a:pt x="4387" y="71"/>
                    </a:lnTo>
                    <a:lnTo>
                      <a:pt x="4325" y="62"/>
                    </a:lnTo>
                    <a:lnTo>
                      <a:pt x="4254" y="44"/>
                    </a:lnTo>
                    <a:lnTo>
                      <a:pt x="4192" y="35"/>
                    </a:lnTo>
                    <a:lnTo>
                      <a:pt x="4130" y="26"/>
                    </a:lnTo>
                    <a:lnTo>
                      <a:pt x="4095" y="18"/>
                    </a:lnTo>
                    <a:lnTo>
                      <a:pt x="4050" y="18"/>
                    </a:lnTo>
                    <a:lnTo>
                      <a:pt x="4006" y="18"/>
                    </a:lnTo>
                    <a:lnTo>
                      <a:pt x="3970" y="8"/>
                    </a:lnTo>
                    <a:lnTo>
                      <a:pt x="3926" y="8"/>
                    </a:lnTo>
                    <a:lnTo>
                      <a:pt x="3882" y="8"/>
                    </a:lnTo>
                    <a:lnTo>
                      <a:pt x="3847" y="8"/>
                    </a:lnTo>
                    <a:lnTo>
                      <a:pt x="3802" y="0"/>
                    </a:lnTo>
                    <a:lnTo>
                      <a:pt x="3704" y="18"/>
                    </a:lnTo>
                    <a:lnTo>
                      <a:pt x="3607" y="35"/>
                    </a:lnTo>
                    <a:lnTo>
                      <a:pt x="3509" y="53"/>
                    </a:lnTo>
                    <a:lnTo>
                      <a:pt x="3404" y="71"/>
                    </a:lnTo>
                    <a:lnTo>
                      <a:pt x="3306" y="89"/>
                    </a:lnTo>
                    <a:lnTo>
                      <a:pt x="3209" y="106"/>
                    </a:lnTo>
                    <a:lnTo>
                      <a:pt x="3110" y="123"/>
                    </a:lnTo>
                    <a:lnTo>
                      <a:pt x="3013" y="141"/>
                    </a:lnTo>
                    <a:lnTo>
                      <a:pt x="2818" y="194"/>
                    </a:lnTo>
                    <a:lnTo>
                      <a:pt x="2624" y="248"/>
                    </a:lnTo>
                    <a:lnTo>
                      <a:pt x="2419" y="301"/>
                    </a:lnTo>
                    <a:lnTo>
                      <a:pt x="2225" y="353"/>
                    </a:lnTo>
                    <a:lnTo>
                      <a:pt x="2030" y="407"/>
                    </a:lnTo>
                    <a:lnTo>
                      <a:pt x="1835" y="460"/>
                    </a:lnTo>
                    <a:lnTo>
                      <a:pt x="1640" y="514"/>
                    </a:lnTo>
                    <a:lnTo>
                      <a:pt x="1445" y="566"/>
                    </a:lnTo>
                    <a:lnTo>
                      <a:pt x="1356" y="584"/>
                    </a:lnTo>
                    <a:lnTo>
                      <a:pt x="1267" y="601"/>
                    </a:lnTo>
                    <a:lnTo>
                      <a:pt x="1180" y="611"/>
                    </a:lnTo>
                    <a:lnTo>
                      <a:pt x="1082" y="629"/>
                    </a:lnTo>
                    <a:lnTo>
                      <a:pt x="993" y="646"/>
                    </a:lnTo>
                    <a:lnTo>
                      <a:pt x="904" y="664"/>
                    </a:lnTo>
                    <a:lnTo>
                      <a:pt x="816" y="681"/>
                    </a:lnTo>
                    <a:lnTo>
                      <a:pt x="727" y="699"/>
                    </a:lnTo>
                    <a:lnTo>
                      <a:pt x="674" y="690"/>
                    </a:lnTo>
                    <a:lnTo>
                      <a:pt x="612" y="690"/>
                    </a:lnTo>
                    <a:lnTo>
                      <a:pt x="559" y="681"/>
                    </a:lnTo>
                    <a:lnTo>
                      <a:pt x="506" y="673"/>
                    </a:lnTo>
                    <a:lnTo>
                      <a:pt x="443" y="673"/>
                    </a:lnTo>
                    <a:lnTo>
                      <a:pt x="391" y="664"/>
                    </a:lnTo>
                    <a:lnTo>
                      <a:pt x="338" y="655"/>
                    </a:lnTo>
                    <a:lnTo>
                      <a:pt x="276" y="655"/>
                    </a:lnTo>
                    <a:close/>
                  </a:path>
                </a:pathLst>
              </a:custGeom>
              <a:solidFill>
                <a:srgbClr val="9C8F72"/>
              </a:solidFill>
              <a:ln w="9525">
                <a:noFill/>
                <a:round/>
                <a:headEnd/>
                <a:tailEnd/>
              </a:ln>
            </p:spPr>
            <p:txBody>
              <a:bodyPr>
                <a:prstTxWarp prst="textNoShape">
                  <a:avLst/>
                </a:prstTxWarp>
              </a:bodyPr>
              <a:lstStyle/>
              <a:p>
                <a:endParaRPr lang="en-US"/>
              </a:p>
            </p:txBody>
          </p:sp>
          <p:sp>
            <p:nvSpPr>
              <p:cNvPr id="37110" name="Freeform 20"/>
              <p:cNvSpPr>
                <a:spLocks/>
              </p:cNvSpPr>
              <p:nvPr/>
            </p:nvSpPr>
            <p:spPr bwMode="auto">
              <a:xfrm>
                <a:off x="3128" y="1145"/>
                <a:ext cx="401" cy="91"/>
              </a:xfrm>
              <a:custGeom>
                <a:avLst/>
                <a:gdLst>
                  <a:gd name="T0" fmla="*/ 222 w 5219"/>
                  <a:gd name="T1" fmla="*/ 681 h 1177"/>
                  <a:gd name="T2" fmla="*/ 115 w 5219"/>
                  <a:gd name="T3" fmla="*/ 734 h 1177"/>
                  <a:gd name="T4" fmla="*/ 0 w 5219"/>
                  <a:gd name="T5" fmla="*/ 779 h 1177"/>
                  <a:gd name="T6" fmla="*/ 27 w 5219"/>
                  <a:gd name="T7" fmla="*/ 867 h 1177"/>
                  <a:gd name="T8" fmla="*/ 62 w 5219"/>
                  <a:gd name="T9" fmla="*/ 964 h 1177"/>
                  <a:gd name="T10" fmla="*/ 89 w 5219"/>
                  <a:gd name="T11" fmla="*/ 1044 h 1177"/>
                  <a:gd name="T12" fmla="*/ 133 w 5219"/>
                  <a:gd name="T13" fmla="*/ 1089 h 1177"/>
                  <a:gd name="T14" fmla="*/ 177 w 5219"/>
                  <a:gd name="T15" fmla="*/ 1133 h 1177"/>
                  <a:gd name="T16" fmla="*/ 310 w 5219"/>
                  <a:gd name="T17" fmla="*/ 1159 h 1177"/>
                  <a:gd name="T18" fmla="*/ 478 w 5219"/>
                  <a:gd name="T19" fmla="*/ 1169 h 1177"/>
                  <a:gd name="T20" fmla="*/ 655 w 5219"/>
                  <a:gd name="T21" fmla="*/ 1177 h 1177"/>
                  <a:gd name="T22" fmla="*/ 842 w 5219"/>
                  <a:gd name="T23" fmla="*/ 1151 h 1177"/>
                  <a:gd name="T24" fmla="*/ 1019 w 5219"/>
                  <a:gd name="T25" fmla="*/ 1115 h 1177"/>
                  <a:gd name="T26" fmla="*/ 1223 w 5219"/>
                  <a:gd name="T27" fmla="*/ 1071 h 1177"/>
                  <a:gd name="T28" fmla="*/ 1479 w 5219"/>
                  <a:gd name="T29" fmla="*/ 1009 h 1177"/>
                  <a:gd name="T30" fmla="*/ 1737 w 5219"/>
                  <a:gd name="T31" fmla="*/ 938 h 1177"/>
                  <a:gd name="T32" fmla="*/ 2065 w 5219"/>
                  <a:gd name="T33" fmla="*/ 867 h 1177"/>
                  <a:gd name="T34" fmla="*/ 2419 w 5219"/>
                  <a:gd name="T35" fmla="*/ 805 h 1177"/>
                  <a:gd name="T36" fmla="*/ 2764 w 5219"/>
                  <a:gd name="T37" fmla="*/ 734 h 1177"/>
                  <a:gd name="T38" fmla="*/ 3074 w 5219"/>
                  <a:gd name="T39" fmla="*/ 699 h 1177"/>
                  <a:gd name="T40" fmla="*/ 3385 w 5219"/>
                  <a:gd name="T41" fmla="*/ 673 h 1177"/>
                  <a:gd name="T42" fmla="*/ 3650 w 5219"/>
                  <a:gd name="T43" fmla="*/ 655 h 1177"/>
                  <a:gd name="T44" fmla="*/ 3810 w 5219"/>
                  <a:gd name="T45" fmla="*/ 673 h 1177"/>
                  <a:gd name="T46" fmla="*/ 3978 w 5219"/>
                  <a:gd name="T47" fmla="*/ 690 h 1177"/>
                  <a:gd name="T48" fmla="*/ 4191 w 5219"/>
                  <a:gd name="T49" fmla="*/ 717 h 1177"/>
                  <a:gd name="T50" fmla="*/ 4430 w 5219"/>
                  <a:gd name="T51" fmla="*/ 752 h 1177"/>
                  <a:gd name="T52" fmla="*/ 4669 w 5219"/>
                  <a:gd name="T53" fmla="*/ 779 h 1177"/>
                  <a:gd name="T54" fmla="*/ 4883 w 5219"/>
                  <a:gd name="T55" fmla="*/ 849 h 1177"/>
                  <a:gd name="T56" fmla="*/ 5086 w 5219"/>
                  <a:gd name="T57" fmla="*/ 921 h 1177"/>
                  <a:gd name="T58" fmla="*/ 5219 w 5219"/>
                  <a:gd name="T59" fmla="*/ 964 h 1177"/>
                  <a:gd name="T60" fmla="*/ 5210 w 5219"/>
                  <a:gd name="T61" fmla="*/ 929 h 1177"/>
                  <a:gd name="T62" fmla="*/ 5201 w 5219"/>
                  <a:gd name="T63" fmla="*/ 894 h 1177"/>
                  <a:gd name="T64" fmla="*/ 5175 w 5219"/>
                  <a:gd name="T65" fmla="*/ 841 h 1177"/>
                  <a:gd name="T66" fmla="*/ 5139 w 5219"/>
                  <a:gd name="T67" fmla="*/ 770 h 1177"/>
                  <a:gd name="T68" fmla="*/ 5104 w 5219"/>
                  <a:gd name="T69" fmla="*/ 699 h 1177"/>
                  <a:gd name="T70" fmla="*/ 4962 w 5219"/>
                  <a:gd name="T71" fmla="*/ 514 h 1177"/>
                  <a:gd name="T72" fmla="*/ 4829 w 5219"/>
                  <a:gd name="T73" fmla="*/ 319 h 1177"/>
                  <a:gd name="T74" fmla="*/ 4714 w 5219"/>
                  <a:gd name="T75" fmla="*/ 186 h 1177"/>
                  <a:gd name="T76" fmla="*/ 4661 w 5219"/>
                  <a:gd name="T77" fmla="*/ 159 h 1177"/>
                  <a:gd name="T78" fmla="*/ 4599 w 5219"/>
                  <a:gd name="T79" fmla="*/ 133 h 1177"/>
                  <a:gd name="T80" fmla="*/ 4456 w 5219"/>
                  <a:gd name="T81" fmla="*/ 97 h 1177"/>
                  <a:gd name="T82" fmla="*/ 4271 w 5219"/>
                  <a:gd name="T83" fmla="*/ 62 h 1177"/>
                  <a:gd name="T84" fmla="*/ 4076 w 5219"/>
                  <a:gd name="T85" fmla="*/ 26 h 1177"/>
                  <a:gd name="T86" fmla="*/ 3952 w 5219"/>
                  <a:gd name="T87" fmla="*/ 18 h 1177"/>
                  <a:gd name="T88" fmla="*/ 3828 w 5219"/>
                  <a:gd name="T89" fmla="*/ 8 h 1177"/>
                  <a:gd name="T90" fmla="*/ 3650 w 5219"/>
                  <a:gd name="T91" fmla="*/ 18 h 1177"/>
                  <a:gd name="T92" fmla="*/ 3350 w 5219"/>
                  <a:gd name="T93" fmla="*/ 71 h 1177"/>
                  <a:gd name="T94" fmla="*/ 3056 w 5219"/>
                  <a:gd name="T95" fmla="*/ 123 h 1177"/>
                  <a:gd name="T96" fmla="*/ 2570 w 5219"/>
                  <a:gd name="T97" fmla="*/ 248 h 1177"/>
                  <a:gd name="T98" fmla="*/ 1976 w 5219"/>
                  <a:gd name="T99" fmla="*/ 407 h 1177"/>
                  <a:gd name="T100" fmla="*/ 1391 w 5219"/>
                  <a:gd name="T101" fmla="*/ 566 h 1177"/>
                  <a:gd name="T102" fmla="*/ 1126 w 5219"/>
                  <a:gd name="T103" fmla="*/ 611 h 1177"/>
                  <a:gd name="T104" fmla="*/ 850 w 5219"/>
                  <a:gd name="T105" fmla="*/ 664 h 1177"/>
                  <a:gd name="T106" fmla="*/ 629 w 5219"/>
                  <a:gd name="T107" fmla="*/ 690 h 1177"/>
                  <a:gd name="T108" fmla="*/ 488 w 5219"/>
                  <a:gd name="T109" fmla="*/ 681 h 1177"/>
                  <a:gd name="T110" fmla="*/ 345 w 5219"/>
                  <a:gd name="T111" fmla="*/ 664 h 1177"/>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219"/>
                  <a:gd name="T169" fmla="*/ 0 h 1177"/>
                  <a:gd name="T170" fmla="*/ 5219 w 5219"/>
                  <a:gd name="T171" fmla="*/ 1177 h 1177"/>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219" h="1177">
                    <a:moveTo>
                      <a:pt x="301" y="655"/>
                    </a:moveTo>
                    <a:lnTo>
                      <a:pt x="257" y="673"/>
                    </a:lnTo>
                    <a:lnTo>
                      <a:pt x="222" y="681"/>
                    </a:lnTo>
                    <a:lnTo>
                      <a:pt x="186" y="699"/>
                    </a:lnTo>
                    <a:lnTo>
                      <a:pt x="151" y="717"/>
                    </a:lnTo>
                    <a:lnTo>
                      <a:pt x="115" y="734"/>
                    </a:lnTo>
                    <a:lnTo>
                      <a:pt x="79" y="744"/>
                    </a:lnTo>
                    <a:lnTo>
                      <a:pt x="44" y="762"/>
                    </a:lnTo>
                    <a:lnTo>
                      <a:pt x="0" y="779"/>
                    </a:lnTo>
                    <a:lnTo>
                      <a:pt x="9" y="805"/>
                    </a:lnTo>
                    <a:lnTo>
                      <a:pt x="18" y="841"/>
                    </a:lnTo>
                    <a:lnTo>
                      <a:pt x="27" y="867"/>
                    </a:lnTo>
                    <a:lnTo>
                      <a:pt x="44" y="903"/>
                    </a:lnTo>
                    <a:lnTo>
                      <a:pt x="53" y="938"/>
                    </a:lnTo>
                    <a:lnTo>
                      <a:pt x="62" y="964"/>
                    </a:lnTo>
                    <a:lnTo>
                      <a:pt x="71" y="1000"/>
                    </a:lnTo>
                    <a:lnTo>
                      <a:pt x="79" y="1026"/>
                    </a:lnTo>
                    <a:lnTo>
                      <a:pt x="89" y="1044"/>
                    </a:lnTo>
                    <a:lnTo>
                      <a:pt x="107" y="1062"/>
                    </a:lnTo>
                    <a:lnTo>
                      <a:pt x="115" y="1080"/>
                    </a:lnTo>
                    <a:lnTo>
                      <a:pt x="133" y="1089"/>
                    </a:lnTo>
                    <a:lnTo>
                      <a:pt x="142" y="1107"/>
                    </a:lnTo>
                    <a:lnTo>
                      <a:pt x="159" y="1125"/>
                    </a:lnTo>
                    <a:lnTo>
                      <a:pt x="177" y="1133"/>
                    </a:lnTo>
                    <a:lnTo>
                      <a:pt x="186" y="1151"/>
                    </a:lnTo>
                    <a:lnTo>
                      <a:pt x="248" y="1151"/>
                    </a:lnTo>
                    <a:lnTo>
                      <a:pt x="310" y="1159"/>
                    </a:lnTo>
                    <a:lnTo>
                      <a:pt x="363" y="1159"/>
                    </a:lnTo>
                    <a:lnTo>
                      <a:pt x="425" y="1169"/>
                    </a:lnTo>
                    <a:lnTo>
                      <a:pt x="478" y="1169"/>
                    </a:lnTo>
                    <a:lnTo>
                      <a:pt x="540" y="1177"/>
                    </a:lnTo>
                    <a:lnTo>
                      <a:pt x="603" y="1177"/>
                    </a:lnTo>
                    <a:lnTo>
                      <a:pt x="655" y="1177"/>
                    </a:lnTo>
                    <a:lnTo>
                      <a:pt x="718" y="1169"/>
                    </a:lnTo>
                    <a:lnTo>
                      <a:pt x="780" y="1159"/>
                    </a:lnTo>
                    <a:lnTo>
                      <a:pt x="842" y="1151"/>
                    </a:lnTo>
                    <a:lnTo>
                      <a:pt x="895" y="1133"/>
                    </a:lnTo>
                    <a:lnTo>
                      <a:pt x="957" y="1125"/>
                    </a:lnTo>
                    <a:lnTo>
                      <a:pt x="1019" y="1115"/>
                    </a:lnTo>
                    <a:lnTo>
                      <a:pt x="1080" y="1107"/>
                    </a:lnTo>
                    <a:lnTo>
                      <a:pt x="1143" y="1089"/>
                    </a:lnTo>
                    <a:lnTo>
                      <a:pt x="1223" y="1071"/>
                    </a:lnTo>
                    <a:lnTo>
                      <a:pt x="1311" y="1044"/>
                    </a:lnTo>
                    <a:lnTo>
                      <a:pt x="1400" y="1026"/>
                    </a:lnTo>
                    <a:lnTo>
                      <a:pt x="1479" y="1009"/>
                    </a:lnTo>
                    <a:lnTo>
                      <a:pt x="1568" y="982"/>
                    </a:lnTo>
                    <a:lnTo>
                      <a:pt x="1656" y="964"/>
                    </a:lnTo>
                    <a:lnTo>
                      <a:pt x="1737" y="938"/>
                    </a:lnTo>
                    <a:lnTo>
                      <a:pt x="1825" y="921"/>
                    </a:lnTo>
                    <a:lnTo>
                      <a:pt x="1940" y="894"/>
                    </a:lnTo>
                    <a:lnTo>
                      <a:pt x="2065" y="867"/>
                    </a:lnTo>
                    <a:lnTo>
                      <a:pt x="2180" y="849"/>
                    </a:lnTo>
                    <a:lnTo>
                      <a:pt x="2295" y="823"/>
                    </a:lnTo>
                    <a:lnTo>
                      <a:pt x="2419" y="805"/>
                    </a:lnTo>
                    <a:lnTo>
                      <a:pt x="2534" y="779"/>
                    </a:lnTo>
                    <a:lnTo>
                      <a:pt x="2649" y="752"/>
                    </a:lnTo>
                    <a:lnTo>
                      <a:pt x="2764" y="734"/>
                    </a:lnTo>
                    <a:lnTo>
                      <a:pt x="2871" y="726"/>
                    </a:lnTo>
                    <a:lnTo>
                      <a:pt x="2977" y="717"/>
                    </a:lnTo>
                    <a:lnTo>
                      <a:pt x="3074" y="699"/>
                    </a:lnTo>
                    <a:lnTo>
                      <a:pt x="3181" y="690"/>
                    </a:lnTo>
                    <a:lnTo>
                      <a:pt x="3287" y="681"/>
                    </a:lnTo>
                    <a:lnTo>
                      <a:pt x="3385" y="673"/>
                    </a:lnTo>
                    <a:lnTo>
                      <a:pt x="3491" y="664"/>
                    </a:lnTo>
                    <a:lnTo>
                      <a:pt x="3598" y="655"/>
                    </a:lnTo>
                    <a:lnTo>
                      <a:pt x="3650" y="655"/>
                    </a:lnTo>
                    <a:lnTo>
                      <a:pt x="3704" y="664"/>
                    </a:lnTo>
                    <a:lnTo>
                      <a:pt x="3757" y="673"/>
                    </a:lnTo>
                    <a:lnTo>
                      <a:pt x="3810" y="673"/>
                    </a:lnTo>
                    <a:lnTo>
                      <a:pt x="3872" y="681"/>
                    </a:lnTo>
                    <a:lnTo>
                      <a:pt x="3926" y="681"/>
                    </a:lnTo>
                    <a:lnTo>
                      <a:pt x="3978" y="690"/>
                    </a:lnTo>
                    <a:lnTo>
                      <a:pt x="4031" y="699"/>
                    </a:lnTo>
                    <a:lnTo>
                      <a:pt x="4111" y="708"/>
                    </a:lnTo>
                    <a:lnTo>
                      <a:pt x="4191" y="717"/>
                    </a:lnTo>
                    <a:lnTo>
                      <a:pt x="4271" y="726"/>
                    </a:lnTo>
                    <a:lnTo>
                      <a:pt x="4351" y="744"/>
                    </a:lnTo>
                    <a:lnTo>
                      <a:pt x="4430" y="752"/>
                    </a:lnTo>
                    <a:lnTo>
                      <a:pt x="4510" y="762"/>
                    </a:lnTo>
                    <a:lnTo>
                      <a:pt x="4589" y="770"/>
                    </a:lnTo>
                    <a:lnTo>
                      <a:pt x="4669" y="779"/>
                    </a:lnTo>
                    <a:lnTo>
                      <a:pt x="4740" y="805"/>
                    </a:lnTo>
                    <a:lnTo>
                      <a:pt x="4811" y="832"/>
                    </a:lnTo>
                    <a:lnTo>
                      <a:pt x="4883" y="849"/>
                    </a:lnTo>
                    <a:lnTo>
                      <a:pt x="4944" y="877"/>
                    </a:lnTo>
                    <a:lnTo>
                      <a:pt x="5015" y="903"/>
                    </a:lnTo>
                    <a:lnTo>
                      <a:pt x="5086" y="921"/>
                    </a:lnTo>
                    <a:lnTo>
                      <a:pt x="5148" y="947"/>
                    </a:lnTo>
                    <a:lnTo>
                      <a:pt x="5219" y="974"/>
                    </a:lnTo>
                    <a:lnTo>
                      <a:pt x="5219" y="964"/>
                    </a:lnTo>
                    <a:lnTo>
                      <a:pt x="5210" y="947"/>
                    </a:lnTo>
                    <a:lnTo>
                      <a:pt x="5210" y="938"/>
                    </a:lnTo>
                    <a:lnTo>
                      <a:pt x="5210" y="929"/>
                    </a:lnTo>
                    <a:lnTo>
                      <a:pt x="5201" y="921"/>
                    </a:lnTo>
                    <a:lnTo>
                      <a:pt x="5201" y="903"/>
                    </a:lnTo>
                    <a:lnTo>
                      <a:pt x="5201" y="894"/>
                    </a:lnTo>
                    <a:lnTo>
                      <a:pt x="5193" y="885"/>
                    </a:lnTo>
                    <a:lnTo>
                      <a:pt x="5183" y="859"/>
                    </a:lnTo>
                    <a:lnTo>
                      <a:pt x="5175" y="841"/>
                    </a:lnTo>
                    <a:lnTo>
                      <a:pt x="5157" y="814"/>
                    </a:lnTo>
                    <a:lnTo>
                      <a:pt x="5148" y="796"/>
                    </a:lnTo>
                    <a:lnTo>
                      <a:pt x="5139" y="770"/>
                    </a:lnTo>
                    <a:lnTo>
                      <a:pt x="5121" y="744"/>
                    </a:lnTo>
                    <a:lnTo>
                      <a:pt x="5113" y="726"/>
                    </a:lnTo>
                    <a:lnTo>
                      <a:pt x="5104" y="699"/>
                    </a:lnTo>
                    <a:lnTo>
                      <a:pt x="5060" y="637"/>
                    </a:lnTo>
                    <a:lnTo>
                      <a:pt x="5006" y="575"/>
                    </a:lnTo>
                    <a:lnTo>
                      <a:pt x="4962" y="514"/>
                    </a:lnTo>
                    <a:lnTo>
                      <a:pt x="4917" y="451"/>
                    </a:lnTo>
                    <a:lnTo>
                      <a:pt x="4873" y="389"/>
                    </a:lnTo>
                    <a:lnTo>
                      <a:pt x="4829" y="319"/>
                    </a:lnTo>
                    <a:lnTo>
                      <a:pt x="4776" y="256"/>
                    </a:lnTo>
                    <a:lnTo>
                      <a:pt x="4732" y="194"/>
                    </a:lnTo>
                    <a:lnTo>
                      <a:pt x="4714" y="186"/>
                    </a:lnTo>
                    <a:lnTo>
                      <a:pt x="4696" y="177"/>
                    </a:lnTo>
                    <a:lnTo>
                      <a:pt x="4678" y="168"/>
                    </a:lnTo>
                    <a:lnTo>
                      <a:pt x="4661" y="159"/>
                    </a:lnTo>
                    <a:lnTo>
                      <a:pt x="4643" y="150"/>
                    </a:lnTo>
                    <a:lnTo>
                      <a:pt x="4617" y="141"/>
                    </a:lnTo>
                    <a:lnTo>
                      <a:pt x="4599" y="133"/>
                    </a:lnTo>
                    <a:lnTo>
                      <a:pt x="4581" y="123"/>
                    </a:lnTo>
                    <a:lnTo>
                      <a:pt x="4519" y="106"/>
                    </a:lnTo>
                    <a:lnTo>
                      <a:pt x="4456" y="97"/>
                    </a:lnTo>
                    <a:lnTo>
                      <a:pt x="4395" y="89"/>
                    </a:lnTo>
                    <a:lnTo>
                      <a:pt x="4333" y="71"/>
                    </a:lnTo>
                    <a:lnTo>
                      <a:pt x="4271" y="62"/>
                    </a:lnTo>
                    <a:lnTo>
                      <a:pt x="4200" y="44"/>
                    </a:lnTo>
                    <a:lnTo>
                      <a:pt x="4138" y="35"/>
                    </a:lnTo>
                    <a:lnTo>
                      <a:pt x="4076" y="26"/>
                    </a:lnTo>
                    <a:lnTo>
                      <a:pt x="4041" y="18"/>
                    </a:lnTo>
                    <a:lnTo>
                      <a:pt x="3996" y="18"/>
                    </a:lnTo>
                    <a:lnTo>
                      <a:pt x="3952" y="18"/>
                    </a:lnTo>
                    <a:lnTo>
                      <a:pt x="3916" y="8"/>
                    </a:lnTo>
                    <a:lnTo>
                      <a:pt x="3872" y="8"/>
                    </a:lnTo>
                    <a:lnTo>
                      <a:pt x="3828" y="8"/>
                    </a:lnTo>
                    <a:lnTo>
                      <a:pt x="3793" y="8"/>
                    </a:lnTo>
                    <a:lnTo>
                      <a:pt x="3748" y="0"/>
                    </a:lnTo>
                    <a:lnTo>
                      <a:pt x="3650" y="18"/>
                    </a:lnTo>
                    <a:lnTo>
                      <a:pt x="3553" y="35"/>
                    </a:lnTo>
                    <a:lnTo>
                      <a:pt x="3455" y="53"/>
                    </a:lnTo>
                    <a:lnTo>
                      <a:pt x="3350" y="71"/>
                    </a:lnTo>
                    <a:lnTo>
                      <a:pt x="3252" y="89"/>
                    </a:lnTo>
                    <a:lnTo>
                      <a:pt x="3155" y="106"/>
                    </a:lnTo>
                    <a:lnTo>
                      <a:pt x="3056" y="123"/>
                    </a:lnTo>
                    <a:lnTo>
                      <a:pt x="2959" y="141"/>
                    </a:lnTo>
                    <a:lnTo>
                      <a:pt x="2764" y="194"/>
                    </a:lnTo>
                    <a:lnTo>
                      <a:pt x="2570" y="248"/>
                    </a:lnTo>
                    <a:lnTo>
                      <a:pt x="2365" y="301"/>
                    </a:lnTo>
                    <a:lnTo>
                      <a:pt x="2171" y="353"/>
                    </a:lnTo>
                    <a:lnTo>
                      <a:pt x="1976" y="407"/>
                    </a:lnTo>
                    <a:lnTo>
                      <a:pt x="1781" y="460"/>
                    </a:lnTo>
                    <a:lnTo>
                      <a:pt x="1586" y="514"/>
                    </a:lnTo>
                    <a:lnTo>
                      <a:pt x="1391" y="566"/>
                    </a:lnTo>
                    <a:lnTo>
                      <a:pt x="1302" y="584"/>
                    </a:lnTo>
                    <a:lnTo>
                      <a:pt x="1213" y="601"/>
                    </a:lnTo>
                    <a:lnTo>
                      <a:pt x="1126" y="611"/>
                    </a:lnTo>
                    <a:lnTo>
                      <a:pt x="1028" y="629"/>
                    </a:lnTo>
                    <a:lnTo>
                      <a:pt x="939" y="646"/>
                    </a:lnTo>
                    <a:lnTo>
                      <a:pt x="850" y="664"/>
                    </a:lnTo>
                    <a:lnTo>
                      <a:pt x="762" y="681"/>
                    </a:lnTo>
                    <a:lnTo>
                      <a:pt x="673" y="699"/>
                    </a:lnTo>
                    <a:lnTo>
                      <a:pt x="629" y="690"/>
                    </a:lnTo>
                    <a:lnTo>
                      <a:pt x="585" y="690"/>
                    </a:lnTo>
                    <a:lnTo>
                      <a:pt x="532" y="681"/>
                    </a:lnTo>
                    <a:lnTo>
                      <a:pt x="488" y="681"/>
                    </a:lnTo>
                    <a:lnTo>
                      <a:pt x="443" y="673"/>
                    </a:lnTo>
                    <a:lnTo>
                      <a:pt x="389" y="664"/>
                    </a:lnTo>
                    <a:lnTo>
                      <a:pt x="345" y="664"/>
                    </a:lnTo>
                    <a:lnTo>
                      <a:pt x="301" y="655"/>
                    </a:lnTo>
                    <a:close/>
                  </a:path>
                </a:pathLst>
              </a:custGeom>
              <a:solidFill>
                <a:srgbClr val="A6997A"/>
              </a:solidFill>
              <a:ln w="9525">
                <a:noFill/>
                <a:round/>
                <a:headEnd/>
                <a:tailEnd/>
              </a:ln>
            </p:spPr>
            <p:txBody>
              <a:bodyPr>
                <a:prstTxWarp prst="textNoShape">
                  <a:avLst/>
                </a:prstTxWarp>
              </a:bodyPr>
              <a:lstStyle/>
              <a:p>
                <a:endParaRPr lang="en-US"/>
              </a:p>
            </p:txBody>
          </p:sp>
          <p:sp>
            <p:nvSpPr>
              <p:cNvPr id="37111" name="Freeform 21"/>
              <p:cNvSpPr>
                <a:spLocks/>
              </p:cNvSpPr>
              <p:nvPr/>
            </p:nvSpPr>
            <p:spPr bwMode="auto">
              <a:xfrm>
                <a:off x="3132" y="1145"/>
                <a:ext cx="392" cy="85"/>
              </a:xfrm>
              <a:custGeom>
                <a:avLst/>
                <a:gdLst>
                  <a:gd name="T0" fmla="*/ 230 w 5086"/>
                  <a:gd name="T1" fmla="*/ 690 h 1107"/>
                  <a:gd name="T2" fmla="*/ 115 w 5086"/>
                  <a:gd name="T3" fmla="*/ 744 h 1107"/>
                  <a:gd name="T4" fmla="*/ 0 w 5086"/>
                  <a:gd name="T5" fmla="*/ 788 h 1107"/>
                  <a:gd name="T6" fmla="*/ 45 w 5086"/>
                  <a:gd name="T7" fmla="*/ 885 h 1107"/>
                  <a:gd name="T8" fmla="*/ 80 w 5086"/>
                  <a:gd name="T9" fmla="*/ 974 h 1107"/>
                  <a:gd name="T10" fmla="*/ 124 w 5086"/>
                  <a:gd name="T11" fmla="*/ 1044 h 1107"/>
                  <a:gd name="T12" fmla="*/ 168 w 5086"/>
                  <a:gd name="T13" fmla="*/ 1071 h 1107"/>
                  <a:gd name="T14" fmla="*/ 204 w 5086"/>
                  <a:gd name="T15" fmla="*/ 1097 h 1107"/>
                  <a:gd name="T16" fmla="*/ 327 w 5086"/>
                  <a:gd name="T17" fmla="*/ 1097 h 1107"/>
                  <a:gd name="T18" fmla="*/ 488 w 5086"/>
                  <a:gd name="T19" fmla="*/ 1097 h 1107"/>
                  <a:gd name="T20" fmla="*/ 638 w 5086"/>
                  <a:gd name="T21" fmla="*/ 1089 h 1107"/>
                  <a:gd name="T22" fmla="*/ 815 w 5086"/>
                  <a:gd name="T23" fmla="*/ 1053 h 1107"/>
                  <a:gd name="T24" fmla="*/ 984 w 5086"/>
                  <a:gd name="T25" fmla="*/ 1018 h 1107"/>
                  <a:gd name="T26" fmla="*/ 1187 w 5086"/>
                  <a:gd name="T27" fmla="*/ 964 h 1107"/>
                  <a:gd name="T28" fmla="*/ 1445 w 5086"/>
                  <a:gd name="T29" fmla="*/ 894 h 1107"/>
                  <a:gd name="T30" fmla="*/ 1693 w 5086"/>
                  <a:gd name="T31" fmla="*/ 823 h 1107"/>
                  <a:gd name="T32" fmla="*/ 2021 w 5086"/>
                  <a:gd name="T33" fmla="*/ 744 h 1107"/>
                  <a:gd name="T34" fmla="*/ 2366 w 5086"/>
                  <a:gd name="T35" fmla="*/ 664 h 1107"/>
                  <a:gd name="T36" fmla="*/ 2720 w 5086"/>
                  <a:gd name="T37" fmla="*/ 584 h 1107"/>
                  <a:gd name="T38" fmla="*/ 3030 w 5086"/>
                  <a:gd name="T39" fmla="*/ 549 h 1107"/>
                  <a:gd name="T40" fmla="*/ 3340 w 5086"/>
                  <a:gd name="T41" fmla="*/ 514 h 1107"/>
                  <a:gd name="T42" fmla="*/ 3598 w 5086"/>
                  <a:gd name="T43" fmla="*/ 496 h 1107"/>
                  <a:gd name="T44" fmla="*/ 3775 w 5086"/>
                  <a:gd name="T45" fmla="*/ 514 h 1107"/>
                  <a:gd name="T46" fmla="*/ 3943 w 5086"/>
                  <a:gd name="T47" fmla="*/ 531 h 1107"/>
                  <a:gd name="T48" fmla="*/ 4156 w 5086"/>
                  <a:gd name="T49" fmla="*/ 557 h 1107"/>
                  <a:gd name="T50" fmla="*/ 4377 w 5086"/>
                  <a:gd name="T51" fmla="*/ 593 h 1107"/>
                  <a:gd name="T52" fmla="*/ 4607 w 5086"/>
                  <a:gd name="T53" fmla="*/ 629 h 1107"/>
                  <a:gd name="T54" fmla="*/ 4785 w 5086"/>
                  <a:gd name="T55" fmla="*/ 717 h 1107"/>
                  <a:gd name="T56" fmla="*/ 4953 w 5086"/>
                  <a:gd name="T57" fmla="*/ 805 h 1107"/>
                  <a:gd name="T58" fmla="*/ 5077 w 5086"/>
                  <a:gd name="T59" fmla="*/ 859 h 1107"/>
                  <a:gd name="T60" fmla="*/ 5077 w 5086"/>
                  <a:gd name="T61" fmla="*/ 832 h 1107"/>
                  <a:gd name="T62" fmla="*/ 5086 w 5086"/>
                  <a:gd name="T63" fmla="*/ 805 h 1107"/>
                  <a:gd name="T64" fmla="*/ 5077 w 5086"/>
                  <a:gd name="T65" fmla="*/ 779 h 1107"/>
                  <a:gd name="T66" fmla="*/ 5059 w 5086"/>
                  <a:gd name="T67" fmla="*/ 734 h 1107"/>
                  <a:gd name="T68" fmla="*/ 5042 w 5086"/>
                  <a:gd name="T69" fmla="*/ 699 h 1107"/>
                  <a:gd name="T70" fmla="*/ 4900 w 5086"/>
                  <a:gd name="T71" fmla="*/ 514 h 1107"/>
                  <a:gd name="T72" fmla="*/ 4767 w 5086"/>
                  <a:gd name="T73" fmla="*/ 319 h 1107"/>
                  <a:gd name="T74" fmla="*/ 4652 w 5086"/>
                  <a:gd name="T75" fmla="*/ 186 h 1107"/>
                  <a:gd name="T76" fmla="*/ 4599 w 5086"/>
                  <a:gd name="T77" fmla="*/ 159 h 1107"/>
                  <a:gd name="T78" fmla="*/ 4537 w 5086"/>
                  <a:gd name="T79" fmla="*/ 133 h 1107"/>
                  <a:gd name="T80" fmla="*/ 4394 w 5086"/>
                  <a:gd name="T81" fmla="*/ 97 h 1107"/>
                  <a:gd name="T82" fmla="*/ 4209 w 5086"/>
                  <a:gd name="T83" fmla="*/ 62 h 1107"/>
                  <a:gd name="T84" fmla="*/ 4014 w 5086"/>
                  <a:gd name="T85" fmla="*/ 26 h 1107"/>
                  <a:gd name="T86" fmla="*/ 3890 w 5086"/>
                  <a:gd name="T87" fmla="*/ 18 h 1107"/>
                  <a:gd name="T88" fmla="*/ 3766 w 5086"/>
                  <a:gd name="T89" fmla="*/ 8 h 1107"/>
                  <a:gd name="T90" fmla="*/ 3588 w 5086"/>
                  <a:gd name="T91" fmla="*/ 18 h 1107"/>
                  <a:gd name="T92" fmla="*/ 3288 w 5086"/>
                  <a:gd name="T93" fmla="*/ 71 h 1107"/>
                  <a:gd name="T94" fmla="*/ 2994 w 5086"/>
                  <a:gd name="T95" fmla="*/ 123 h 1107"/>
                  <a:gd name="T96" fmla="*/ 2508 w 5086"/>
                  <a:gd name="T97" fmla="*/ 248 h 1107"/>
                  <a:gd name="T98" fmla="*/ 1914 w 5086"/>
                  <a:gd name="T99" fmla="*/ 407 h 1107"/>
                  <a:gd name="T100" fmla="*/ 1329 w 5086"/>
                  <a:gd name="T101" fmla="*/ 566 h 1107"/>
                  <a:gd name="T102" fmla="*/ 1064 w 5086"/>
                  <a:gd name="T103" fmla="*/ 611 h 1107"/>
                  <a:gd name="T104" fmla="*/ 788 w 5086"/>
                  <a:gd name="T105" fmla="*/ 664 h 1107"/>
                  <a:gd name="T106" fmla="*/ 576 w 5086"/>
                  <a:gd name="T107" fmla="*/ 690 h 1107"/>
                  <a:gd name="T108" fmla="*/ 460 w 5086"/>
                  <a:gd name="T109" fmla="*/ 681 h 1107"/>
                  <a:gd name="T110" fmla="*/ 345 w 5086"/>
                  <a:gd name="T111" fmla="*/ 664 h 1107"/>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086"/>
                  <a:gd name="T169" fmla="*/ 0 h 1107"/>
                  <a:gd name="T170" fmla="*/ 5086 w 5086"/>
                  <a:gd name="T171" fmla="*/ 1107 h 1107"/>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086" h="1107">
                    <a:moveTo>
                      <a:pt x="311" y="664"/>
                    </a:moveTo>
                    <a:lnTo>
                      <a:pt x="275" y="673"/>
                    </a:lnTo>
                    <a:lnTo>
                      <a:pt x="230" y="690"/>
                    </a:lnTo>
                    <a:lnTo>
                      <a:pt x="195" y="708"/>
                    </a:lnTo>
                    <a:lnTo>
                      <a:pt x="160" y="726"/>
                    </a:lnTo>
                    <a:lnTo>
                      <a:pt x="115" y="744"/>
                    </a:lnTo>
                    <a:lnTo>
                      <a:pt x="80" y="762"/>
                    </a:lnTo>
                    <a:lnTo>
                      <a:pt x="35" y="779"/>
                    </a:lnTo>
                    <a:lnTo>
                      <a:pt x="0" y="788"/>
                    </a:lnTo>
                    <a:lnTo>
                      <a:pt x="17" y="823"/>
                    </a:lnTo>
                    <a:lnTo>
                      <a:pt x="27" y="849"/>
                    </a:lnTo>
                    <a:lnTo>
                      <a:pt x="45" y="885"/>
                    </a:lnTo>
                    <a:lnTo>
                      <a:pt x="53" y="911"/>
                    </a:lnTo>
                    <a:lnTo>
                      <a:pt x="71" y="947"/>
                    </a:lnTo>
                    <a:lnTo>
                      <a:pt x="80" y="974"/>
                    </a:lnTo>
                    <a:lnTo>
                      <a:pt x="97" y="1000"/>
                    </a:lnTo>
                    <a:lnTo>
                      <a:pt x="106" y="1036"/>
                    </a:lnTo>
                    <a:lnTo>
                      <a:pt x="124" y="1044"/>
                    </a:lnTo>
                    <a:lnTo>
                      <a:pt x="133" y="1053"/>
                    </a:lnTo>
                    <a:lnTo>
                      <a:pt x="150" y="1062"/>
                    </a:lnTo>
                    <a:lnTo>
                      <a:pt x="168" y="1071"/>
                    </a:lnTo>
                    <a:lnTo>
                      <a:pt x="178" y="1080"/>
                    </a:lnTo>
                    <a:lnTo>
                      <a:pt x="195" y="1089"/>
                    </a:lnTo>
                    <a:lnTo>
                      <a:pt x="204" y="1097"/>
                    </a:lnTo>
                    <a:lnTo>
                      <a:pt x="222" y="1107"/>
                    </a:lnTo>
                    <a:lnTo>
                      <a:pt x="275" y="1107"/>
                    </a:lnTo>
                    <a:lnTo>
                      <a:pt x="327" y="1097"/>
                    </a:lnTo>
                    <a:lnTo>
                      <a:pt x="381" y="1097"/>
                    </a:lnTo>
                    <a:lnTo>
                      <a:pt x="434" y="1097"/>
                    </a:lnTo>
                    <a:lnTo>
                      <a:pt x="488" y="1097"/>
                    </a:lnTo>
                    <a:lnTo>
                      <a:pt x="532" y="1089"/>
                    </a:lnTo>
                    <a:lnTo>
                      <a:pt x="585" y="1089"/>
                    </a:lnTo>
                    <a:lnTo>
                      <a:pt x="638" y="1089"/>
                    </a:lnTo>
                    <a:lnTo>
                      <a:pt x="700" y="1080"/>
                    </a:lnTo>
                    <a:lnTo>
                      <a:pt x="754" y="1062"/>
                    </a:lnTo>
                    <a:lnTo>
                      <a:pt x="815" y="1053"/>
                    </a:lnTo>
                    <a:lnTo>
                      <a:pt x="869" y="1044"/>
                    </a:lnTo>
                    <a:lnTo>
                      <a:pt x="931" y="1026"/>
                    </a:lnTo>
                    <a:lnTo>
                      <a:pt x="984" y="1018"/>
                    </a:lnTo>
                    <a:lnTo>
                      <a:pt x="1046" y="1000"/>
                    </a:lnTo>
                    <a:lnTo>
                      <a:pt x="1099" y="992"/>
                    </a:lnTo>
                    <a:lnTo>
                      <a:pt x="1187" y="964"/>
                    </a:lnTo>
                    <a:lnTo>
                      <a:pt x="1276" y="947"/>
                    </a:lnTo>
                    <a:lnTo>
                      <a:pt x="1356" y="921"/>
                    </a:lnTo>
                    <a:lnTo>
                      <a:pt x="1445" y="894"/>
                    </a:lnTo>
                    <a:lnTo>
                      <a:pt x="1524" y="877"/>
                    </a:lnTo>
                    <a:lnTo>
                      <a:pt x="1612" y="849"/>
                    </a:lnTo>
                    <a:lnTo>
                      <a:pt x="1693" y="823"/>
                    </a:lnTo>
                    <a:lnTo>
                      <a:pt x="1781" y="796"/>
                    </a:lnTo>
                    <a:lnTo>
                      <a:pt x="1896" y="770"/>
                    </a:lnTo>
                    <a:lnTo>
                      <a:pt x="2021" y="744"/>
                    </a:lnTo>
                    <a:lnTo>
                      <a:pt x="2136" y="717"/>
                    </a:lnTo>
                    <a:lnTo>
                      <a:pt x="2251" y="690"/>
                    </a:lnTo>
                    <a:lnTo>
                      <a:pt x="2366" y="664"/>
                    </a:lnTo>
                    <a:lnTo>
                      <a:pt x="2490" y="637"/>
                    </a:lnTo>
                    <a:lnTo>
                      <a:pt x="2605" y="611"/>
                    </a:lnTo>
                    <a:lnTo>
                      <a:pt x="2720" y="584"/>
                    </a:lnTo>
                    <a:lnTo>
                      <a:pt x="2827" y="566"/>
                    </a:lnTo>
                    <a:lnTo>
                      <a:pt x="2924" y="557"/>
                    </a:lnTo>
                    <a:lnTo>
                      <a:pt x="3030" y="549"/>
                    </a:lnTo>
                    <a:lnTo>
                      <a:pt x="3137" y="540"/>
                    </a:lnTo>
                    <a:lnTo>
                      <a:pt x="3234" y="522"/>
                    </a:lnTo>
                    <a:lnTo>
                      <a:pt x="3340" y="514"/>
                    </a:lnTo>
                    <a:lnTo>
                      <a:pt x="3438" y="504"/>
                    </a:lnTo>
                    <a:lnTo>
                      <a:pt x="3544" y="486"/>
                    </a:lnTo>
                    <a:lnTo>
                      <a:pt x="3598" y="496"/>
                    </a:lnTo>
                    <a:lnTo>
                      <a:pt x="3659" y="504"/>
                    </a:lnTo>
                    <a:lnTo>
                      <a:pt x="3713" y="504"/>
                    </a:lnTo>
                    <a:lnTo>
                      <a:pt x="3775" y="514"/>
                    </a:lnTo>
                    <a:lnTo>
                      <a:pt x="3828" y="514"/>
                    </a:lnTo>
                    <a:lnTo>
                      <a:pt x="3890" y="522"/>
                    </a:lnTo>
                    <a:lnTo>
                      <a:pt x="3943" y="531"/>
                    </a:lnTo>
                    <a:lnTo>
                      <a:pt x="4005" y="531"/>
                    </a:lnTo>
                    <a:lnTo>
                      <a:pt x="4076" y="540"/>
                    </a:lnTo>
                    <a:lnTo>
                      <a:pt x="4156" y="557"/>
                    </a:lnTo>
                    <a:lnTo>
                      <a:pt x="4227" y="566"/>
                    </a:lnTo>
                    <a:lnTo>
                      <a:pt x="4306" y="584"/>
                    </a:lnTo>
                    <a:lnTo>
                      <a:pt x="4377" y="593"/>
                    </a:lnTo>
                    <a:lnTo>
                      <a:pt x="4457" y="601"/>
                    </a:lnTo>
                    <a:lnTo>
                      <a:pt x="4527" y="619"/>
                    </a:lnTo>
                    <a:lnTo>
                      <a:pt x="4607" y="629"/>
                    </a:lnTo>
                    <a:lnTo>
                      <a:pt x="4670" y="655"/>
                    </a:lnTo>
                    <a:lnTo>
                      <a:pt x="4722" y="690"/>
                    </a:lnTo>
                    <a:lnTo>
                      <a:pt x="4785" y="717"/>
                    </a:lnTo>
                    <a:lnTo>
                      <a:pt x="4837" y="744"/>
                    </a:lnTo>
                    <a:lnTo>
                      <a:pt x="4900" y="779"/>
                    </a:lnTo>
                    <a:lnTo>
                      <a:pt x="4953" y="805"/>
                    </a:lnTo>
                    <a:lnTo>
                      <a:pt x="5015" y="841"/>
                    </a:lnTo>
                    <a:lnTo>
                      <a:pt x="5077" y="867"/>
                    </a:lnTo>
                    <a:lnTo>
                      <a:pt x="5077" y="859"/>
                    </a:lnTo>
                    <a:lnTo>
                      <a:pt x="5077" y="849"/>
                    </a:lnTo>
                    <a:lnTo>
                      <a:pt x="5077" y="841"/>
                    </a:lnTo>
                    <a:lnTo>
                      <a:pt x="5077" y="832"/>
                    </a:lnTo>
                    <a:lnTo>
                      <a:pt x="5086" y="823"/>
                    </a:lnTo>
                    <a:lnTo>
                      <a:pt x="5086" y="814"/>
                    </a:lnTo>
                    <a:lnTo>
                      <a:pt x="5086" y="805"/>
                    </a:lnTo>
                    <a:lnTo>
                      <a:pt x="5086" y="796"/>
                    </a:lnTo>
                    <a:lnTo>
                      <a:pt x="5086" y="788"/>
                    </a:lnTo>
                    <a:lnTo>
                      <a:pt x="5077" y="779"/>
                    </a:lnTo>
                    <a:lnTo>
                      <a:pt x="5068" y="762"/>
                    </a:lnTo>
                    <a:lnTo>
                      <a:pt x="5059" y="752"/>
                    </a:lnTo>
                    <a:lnTo>
                      <a:pt x="5059" y="734"/>
                    </a:lnTo>
                    <a:lnTo>
                      <a:pt x="5051" y="726"/>
                    </a:lnTo>
                    <a:lnTo>
                      <a:pt x="5042" y="708"/>
                    </a:lnTo>
                    <a:lnTo>
                      <a:pt x="5042" y="699"/>
                    </a:lnTo>
                    <a:lnTo>
                      <a:pt x="4998" y="637"/>
                    </a:lnTo>
                    <a:lnTo>
                      <a:pt x="4944" y="575"/>
                    </a:lnTo>
                    <a:lnTo>
                      <a:pt x="4900" y="514"/>
                    </a:lnTo>
                    <a:lnTo>
                      <a:pt x="4855" y="451"/>
                    </a:lnTo>
                    <a:lnTo>
                      <a:pt x="4811" y="389"/>
                    </a:lnTo>
                    <a:lnTo>
                      <a:pt x="4767" y="319"/>
                    </a:lnTo>
                    <a:lnTo>
                      <a:pt x="4714" y="256"/>
                    </a:lnTo>
                    <a:lnTo>
                      <a:pt x="4670" y="194"/>
                    </a:lnTo>
                    <a:lnTo>
                      <a:pt x="4652" y="186"/>
                    </a:lnTo>
                    <a:lnTo>
                      <a:pt x="4634" y="177"/>
                    </a:lnTo>
                    <a:lnTo>
                      <a:pt x="4616" y="168"/>
                    </a:lnTo>
                    <a:lnTo>
                      <a:pt x="4599" y="159"/>
                    </a:lnTo>
                    <a:lnTo>
                      <a:pt x="4581" y="150"/>
                    </a:lnTo>
                    <a:lnTo>
                      <a:pt x="4555" y="141"/>
                    </a:lnTo>
                    <a:lnTo>
                      <a:pt x="4537" y="133"/>
                    </a:lnTo>
                    <a:lnTo>
                      <a:pt x="4519" y="123"/>
                    </a:lnTo>
                    <a:lnTo>
                      <a:pt x="4457" y="106"/>
                    </a:lnTo>
                    <a:lnTo>
                      <a:pt x="4394" y="97"/>
                    </a:lnTo>
                    <a:lnTo>
                      <a:pt x="4333" y="89"/>
                    </a:lnTo>
                    <a:lnTo>
                      <a:pt x="4271" y="71"/>
                    </a:lnTo>
                    <a:lnTo>
                      <a:pt x="4209" y="62"/>
                    </a:lnTo>
                    <a:lnTo>
                      <a:pt x="4138" y="44"/>
                    </a:lnTo>
                    <a:lnTo>
                      <a:pt x="4076" y="35"/>
                    </a:lnTo>
                    <a:lnTo>
                      <a:pt x="4014" y="26"/>
                    </a:lnTo>
                    <a:lnTo>
                      <a:pt x="3979" y="18"/>
                    </a:lnTo>
                    <a:lnTo>
                      <a:pt x="3934" y="18"/>
                    </a:lnTo>
                    <a:lnTo>
                      <a:pt x="3890" y="18"/>
                    </a:lnTo>
                    <a:lnTo>
                      <a:pt x="3854" y="8"/>
                    </a:lnTo>
                    <a:lnTo>
                      <a:pt x="3810" y="8"/>
                    </a:lnTo>
                    <a:lnTo>
                      <a:pt x="3766" y="8"/>
                    </a:lnTo>
                    <a:lnTo>
                      <a:pt x="3731" y="8"/>
                    </a:lnTo>
                    <a:lnTo>
                      <a:pt x="3686" y="0"/>
                    </a:lnTo>
                    <a:lnTo>
                      <a:pt x="3588" y="18"/>
                    </a:lnTo>
                    <a:lnTo>
                      <a:pt x="3491" y="35"/>
                    </a:lnTo>
                    <a:lnTo>
                      <a:pt x="3393" y="53"/>
                    </a:lnTo>
                    <a:lnTo>
                      <a:pt x="3288" y="71"/>
                    </a:lnTo>
                    <a:lnTo>
                      <a:pt x="3190" y="89"/>
                    </a:lnTo>
                    <a:lnTo>
                      <a:pt x="3093" y="106"/>
                    </a:lnTo>
                    <a:lnTo>
                      <a:pt x="2994" y="123"/>
                    </a:lnTo>
                    <a:lnTo>
                      <a:pt x="2897" y="141"/>
                    </a:lnTo>
                    <a:lnTo>
                      <a:pt x="2702" y="194"/>
                    </a:lnTo>
                    <a:lnTo>
                      <a:pt x="2508" y="248"/>
                    </a:lnTo>
                    <a:lnTo>
                      <a:pt x="2303" y="301"/>
                    </a:lnTo>
                    <a:lnTo>
                      <a:pt x="2109" y="353"/>
                    </a:lnTo>
                    <a:lnTo>
                      <a:pt x="1914" y="407"/>
                    </a:lnTo>
                    <a:lnTo>
                      <a:pt x="1719" y="460"/>
                    </a:lnTo>
                    <a:lnTo>
                      <a:pt x="1524" y="514"/>
                    </a:lnTo>
                    <a:lnTo>
                      <a:pt x="1329" y="566"/>
                    </a:lnTo>
                    <a:lnTo>
                      <a:pt x="1240" y="584"/>
                    </a:lnTo>
                    <a:lnTo>
                      <a:pt x="1151" y="601"/>
                    </a:lnTo>
                    <a:lnTo>
                      <a:pt x="1064" y="611"/>
                    </a:lnTo>
                    <a:lnTo>
                      <a:pt x="966" y="629"/>
                    </a:lnTo>
                    <a:lnTo>
                      <a:pt x="877" y="646"/>
                    </a:lnTo>
                    <a:lnTo>
                      <a:pt x="788" y="664"/>
                    </a:lnTo>
                    <a:lnTo>
                      <a:pt x="700" y="681"/>
                    </a:lnTo>
                    <a:lnTo>
                      <a:pt x="611" y="699"/>
                    </a:lnTo>
                    <a:lnTo>
                      <a:pt x="576" y="690"/>
                    </a:lnTo>
                    <a:lnTo>
                      <a:pt x="541" y="690"/>
                    </a:lnTo>
                    <a:lnTo>
                      <a:pt x="496" y="681"/>
                    </a:lnTo>
                    <a:lnTo>
                      <a:pt x="460" y="681"/>
                    </a:lnTo>
                    <a:lnTo>
                      <a:pt x="426" y="673"/>
                    </a:lnTo>
                    <a:lnTo>
                      <a:pt x="390" y="673"/>
                    </a:lnTo>
                    <a:lnTo>
                      <a:pt x="345" y="664"/>
                    </a:lnTo>
                    <a:lnTo>
                      <a:pt x="311" y="664"/>
                    </a:lnTo>
                    <a:close/>
                  </a:path>
                </a:pathLst>
              </a:custGeom>
              <a:solidFill>
                <a:srgbClr val="B1A382"/>
              </a:solidFill>
              <a:ln w="9525">
                <a:noFill/>
                <a:round/>
                <a:headEnd/>
                <a:tailEnd/>
              </a:ln>
            </p:spPr>
            <p:txBody>
              <a:bodyPr>
                <a:prstTxWarp prst="textNoShape">
                  <a:avLst/>
                </a:prstTxWarp>
              </a:bodyPr>
              <a:lstStyle/>
              <a:p>
                <a:endParaRPr lang="en-US"/>
              </a:p>
            </p:txBody>
          </p:sp>
          <p:sp>
            <p:nvSpPr>
              <p:cNvPr id="37112" name="Freeform 22"/>
              <p:cNvSpPr>
                <a:spLocks/>
              </p:cNvSpPr>
              <p:nvPr/>
            </p:nvSpPr>
            <p:spPr bwMode="auto">
              <a:xfrm>
                <a:off x="3137" y="1145"/>
                <a:ext cx="383" cy="82"/>
              </a:xfrm>
              <a:custGeom>
                <a:avLst/>
                <a:gdLst>
                  <a:gd name="T0" fmla="*/ 328 w 4980"/>
                  <a:gd name="T1" fmla="*/ 664 h 1062"/>
                  <a:gd name="T2" fmla="*/ 0 w 4980"/>
                  <a:gd name="T3" fmla="*/ 805 h 1062"/>
                  <a:gd name="T4" fmla="*/ 142 w 4980"/>
                  <a:gd name="T5" fmla="*/ 1036 h 1062"/>
                  <a:gd name="T6" fmla="*/ 249 w 4980"/>
                  <a:gd name="T7" fmla="*/ 1062 h 1062"/>
                  <a:gd name="T8" fmla="*/ 629 w 4980"/>
                  <a:gd name="T9" fmla="*/ 1000 h 1062"/>
                  <a:gd name="T10" fmla="*/ 1063 w 4980"/>
                  <a:gd name="T11" fmla="*/ 894 h 1062"/>
                  <a:gd name="T12" fmla="*/ 1737 w 4980"/>
                  <a:gd name="T13" fmla="*/ 681 h 1062"/>
                  <a:gd name="T14" fmla="*/ 2676 w 4980"/>
                  <a:gd name="T15" fmla="*/ 434 h 1062"/>
                  <a:gd name="T16" fmla="*/ 3492 w 4980"/>
                  <a:gd name="T17" fmla="*/ 327 h 1062"/>
                  <a:gd name="T18" fmla="*/ 3978 w 4980"/>
                  <a:gd name="T19" fmla="*/ 371 h 1062"/>
                  <a:gd name="T20" fmla="*/ 4545 w 4980"/>
                  <a:gd name="T21" fmla="*/ 478 h 1062"/>
                  <a:gd name="T22" fmla="*/ 4926 w 4980"/>
                  <a:gd name="T23" fmla="*/ 762 h 1062"/>
                  <a:gd name="T24" fmla="*/ 4980 w 4980"/>
                  <a:gd name="T25" fmla="*/ 717 h 1062"/>
                  <a:gd name="T26" fmla="*/ 4980 w 4980"/>
                  <a:gd name="T27" fmla="*/ 699 h 1062"/>
                  <a:gd name="T28" fmla="*/ 4608 w 4980"/>
                  <a:gd name="T29" fmla="*/ 194 h 1062"/>
                  <a:gd name="T30" fmla="*/ 4457 w 4980"/>
                  <a:gd name="T31" fmla="*/ 123 h 1062"/>
                  <a:gd name="T32" fmla="*/ 3952 w 4980"/>
                  <a:gd name="T33" fmla="*/ 26 h 1062"/>
                  <a:gd name="T34" fmla="*/ 3624 w 4980"/>
                  <a:gd name="T35" fmla="*/ 0 h 1062"/>
                  <a:gd name="T36" fmla="*/ 2835 w 4980"/>
                  <a:gd name="T37" fmla="*/ 141 h 1062"/>
                  <a:gd name="T38" fmla="*/ 1267 w 4980"/>
                  <a:gd name="T39" fmla="*/ 566 h 1062"/>
                  <a:gd name="T40" fmla="*/ 549 w 4980"/>
                  <a:gd name="T41" fmla="*/ 699 h 1062"/>
                  <a:gd name="T42" fmla="*/ 328 w 4980"/>
                  <a:gd name="T43" fmla="*/ 664 h 1062"/>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4980"/>
                  <a:gd name="T67" fmla="*/ 0 h 1062"/>
                  <a:gd name="T68" fmla="*/ 4980 w 4980"/>
                  <a:gd name="T69" fmla="*/ 1062 h 1062"/>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4980" h="1062">
                    <a:moveTo>
                      <a:pt x="328" y="664"/>
                    </a:moveTo>
                    <a:lnTo>
                      <a:pt x="0" y="805"/>
                    </a:lnTo>
                    <a:lnTo>
                      <a:pt x="142" y="1036"/>
                    </a:lnTo>
                    <a:lnTo>
                      <a:pt x="249" y="1062"/>
                    </a:lnTo>
                    <a:lnTo>
                      <a:pt x="629" y="1000"/>
                    </a:lnTo>
                    <a:lnTo>
                      <a:pt x="1063" y="894"/>
                    </a:lnTo>
                    <a:lnTo>
                      <a:pt x="1737" y="681"/>
                    </a:lnTo>
                    <a:lnTo>
                      <a:pt x="2676" y="434"/>
                    </a:lnTo>
                    <a:lnTo>
                      <a:pt x="3492" y="327"/>
                    </a:lnTo>
                    <a:lnTo>
                      <a:pt x="3978" y="371"/>
                    </a:lnTo>
                    <a:lnTo>
                      <a:pt x="4545" y="478"/>
                    </a:lnTo>
                    <a:lnTo>
                      <a:pt x="4926" y="762"/>
                    </a:lnTo>
                    <a:lnTo>
                      <a:pt x="4980" y="717"/>
                    </a:lnTo>
                    <a:lnTo>
                      <a:pt x="4980" y="699"/>
                    </a:lnTo>
                    <a:lnTo>
                      <a:pt x="4608" y="194"/>
                    </a:lnTo>
                    <a:lnTo>
                      <a:pt x="4457" y="123"/>
                    </a:lnTo>
                    <a:lnTo>
                      <a:pt x="3952" y="26"/>
                    </a:lnTo>
                    <a:lnTo>
                      <a:pt x="3624" y="0"/>
                    </a:lnTo>
                    <a:lnTo>
                      <a:pt x="2835" y="141"/>
                    </a:lnTo>
                    <a:lnTo>
                      <a:pt x="1267" y="566"/>
                    </a:lnTo>
                    <a:lnTo>
                      <a:pt x="549" y="699"/>
                    </a:lnTo>
                    <a:lnTo>
                      <a:pt x="328" y="664"/>
                    </a:lnTo>
                    <a:close/>
                  </a:path>
                </a:pathLst>
              </a:custGeom>
              <a:solidFill>
                <a:srgbClr val="BBAC89"/>
              </a:solidFill>
              <a:ln w="9525">
                <a:noFill/>
                <a:round/>
                <a:headEnd/>
                <a:tailEnd/>
              </a:ln>
            </p:spPr>
            <p:txBody>
              <a:bodyPr>
                <a:prstTxWarp prst="textNoShape">
                  <a:avLst/>
                </a:prstTxWarp>
              </a:bodyPr>
              <a:lstStyle/>
              <a:p>
                <a:endParaRPr lang="en-US"/>
              </a:p>
            </p:txBody>
          </p:sp>
          <p:sp>
            <p:nvSpPr>
              <p:cNvPr id="37113" name="Freeform 23"/>
              <p:cNvSpPr>
                <a:spLocks/>
              </p:cNvSpPr>
              <p:nvPr/>
            </p:nvSpPr>
            <p:spPr bwMode="auto">
              <a:xfrm>
                <a:off x="2821" y="1025"/>
                <a:ext cx="170" cy="141"/>
              </a:xfrm>
              <a:custGeom>
                <a:avLst/>
                <a:gdLst>
                  <a:gd name="T0" fmla="*/ 834 w 2207"/>
                  <a:gd name="T1" fmla="*/ 540 h 1832"/>
                  <a:gd name="T2" fmla="*/ 1782 w 2207"/>
                  <a:gd name="T3" fmla="*/ 1195 h 1832"/>
                  <a:gd name="T4" fmla="*/ 2189 w 2207"/>
                  <a:gd name="T5" fmla="*/ 1735 h 1832"/>
                  <a:gd name="T6" fmla="*/ 2207 w 2207"/>
                  <a:gd name="T7" fmla="*/ 1796 h 1832"/>
                  <a:gd name="T8" fmla="*/ 2207 w 2207"/>
                  <a:gd name="T9" fmla="*/ 1814 h 1832"/>
                  <a:gd name="T10" fmla="*/ 2189 w 2207"/>
                  <a:gd name="T11" fmla="*/ 1832 h 1832"/>
                  <a:gd name="T12" fmla="*/ 1710 w 2207"/>
                  <a:gd name="T13" fmla="*/ 1239 h 1832"/>
                  <a:gd name="T14" fmla="*/ 1400 w 2207"/>
                  <a:gd name="T15" fmla="*/ 982 h 1832"/>
                  <a:gd name="T16" fmla="*/ 604 w 2207"/>
                  <a:gd name="T17" fmla="*/ 460 h 1832"/>
                  <a:gd name="T18" fmla="*/ 276 w 2207"/>
                  <a:gd name="T19" fmla="*/ 310 h 1832"/>
                  <a:gd name="T20" fmla="*/ 80 w 2207"/>
                  <a:gd name="T21" fmla="*/ 150 h 1832"/>
                  <a:gd name="T22" fmla="*/ 0 w 2207"/>
                  <a:gd name="T23" fmla="*/ 0 h 1832"/>
                  <a:gd name="T24" fmla="*/ 276 w 2207"/>
                  <a:gd name="T25" fmla="*/ 248 h 1832"/>
                  <a:gd name="T26" fmla="*/ 834 w 2207"/>
                  <a:gd name="T27" fmla="*/ 540 h 183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207"/>
                  <a:gd name="T43" fmla="*/ 0 h 1832"/>
                  <a:gd name="T44" fmla="*/ 2207 w 2207"/>
                  <a:gd name="T45" fmla="*/ 1832 h 1832"/>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207" h="1832">
                    <a:moveTo>
                      <a:pt x="834" y="540"/>
                    </a:moveTo>
                    <a:lnTo>
                      <a:pt x="1782" y="1195"/>
                    </a:lnTo>
                    <a:lnTo>
                      <a:pt x="2189" y="1735"/>
                    </a:lnTo>
                    <a:lnTo>
                      <a:pt x="2207" y="1796"/>
                    </a:lnTo>
                    <a:lnTo>
                      <a:pt x="2207" y="1814"/>
                    </a:lnTo>
                    <a:lnTo>
                      <a:pt x="2189" y="1832"/>
                    </a:lnTo>
                    <a:lnTo>
                      <a:pt x="1710" y="1239"/>
                    </a:lnTo>
                    <a:lnTo>
                      <a:pt x="1400" y="982"/>
                    </a:lnTo>
                    <a:lnTo>
                      <a:pt x="604" y="460"/>
                    </a:lnTo>
                    <a:lnTo>
                      <a:pt x="276" y="310"/>
                    </a:lnTo>
                    <a:lnTo>
                      <a:pt x="80" y="150"/>
                    </a:lnTo>
                    <a:lnTo>
                      <a:pt x="0" y="0"/>
                    </a:lnTo>
                    <a:lnTo>
                      <a:pt x="276" y="248"/>
                    </a:lnTo>
                    <a:lnTo>
                      <a:pt x="834" y="540"/>
                    </a:lnTo>
                    <a:close/>
                  </a:path>
                </a:pathLst>
              </a:custGeom>
              <a:solidFill>
                <a:srgbClr val="000000"/>
              </a:solidFill>
              <a:ln w="9525">
                <a:noFill/>
                <a:round/>
                <a:headEnd/>
                <a:tailEnd/>
              </a:ln>
            </p:spPr>
            <p:txBody>
              <a:bodyPr>
                <a:prstTxWarp prst="textNoShape">
                  <a:avLst/>
                </a:prstTxWarp>
              </a:bodyPr>
              <a:lstStyle/>
              <a:p>
                <a:endParaRPr lang="en-US"/>
              </a:p>
            </p:txBody>
          </p:sp>
          <p:sp>
            <p:nvSpPr>
              <p:cNvPr id="37114" name="Freeform 24"/>
              <p:cNvSpPr>
                <a:spLocks/>
              </p:cNvSpPr>
              <p:nvPr/>
            </p:nvSpPr>
            <p:spPr bwMode="auto">
              <a:xfrm>
                <a:off x="3040" y="1091"/>
                <a:ext cx="146" cy="88"/>
              </a:xfrm>
              <a:custGeom>
                <a:avLst/>
                <a:gdLst>
                  <a:gd name="T0" fmla="*/ 1338 w 1896"/>
                  <a:gd name="T1" fmla="*/ 292 h 1151"/>
                  <a:gd name="T2" fmla="*/ 1338 w 1896"/>
                  <a:gd name="T3" fmla="*/ 364 h 1151"/>
                  <a:gd name="T4" fmla="*/ 1373 w 1896"/>
                  <a:gd name="T5" fmla="*/ 399 h 1151"/>
                  <a:gd name="T6" fmla="*/ 1631 w 1896"/>
                  <a:gd name="T7" fmla="*/ 292 h 1151"/>
                  <a:gd name="T8" fmla="*/ 1781 w 1896"/>
                  <a:gd name="T9" fmla="*/ 346 h 1151"/>
                  <a:gd name="T10" fmla="*/ 1896 w 1896"/>
                  <a:gd name="T11" fmla="*/ 540 h 1151"/>
                  <a:gd name="T12" fmla="*/ 1665 w 1896"/>
                  <a:gd name="T13" fmla="*/ 576 h 1151"/>
                  <a:gd name="T14" fmla="*/ 1488 w 1896"/>
                  <a:gd name="T15" fmla="*/ 709 h 1151"/>
                  <a:gd name="T16" fmla="*/ 1435 w 1896"/>
                  <a:gd name="T17" fmla="*/ 771 h 1151"/>
                  <a:gd name="T18" fmla="*/ 1435 w 1896"/>
                  <a:gd name="T19" fmla="*/ 832 h 1151"/>
                  <a:gd name="T20" fmla="*/ 1648 w 1896"/>
                  <a:gd name="T21" fmla="*/ 965 h 1151"/>
                  <a:gd name="T22" fmla="*/ 1683 w 1896"/>
                  <a:gd name="T23" fmla="*/ 1062 h 1151"/>
                  <a:gd name="T24" fmla="*/ 1683 w 1896"/>
                  <a:gd name="T25" fmla="*/ 1134 h 1151"/>
                  <a:gd name="T26" fmla="*/ 1373 w 1896"/>
                  <a:gd name="T27" fmla="*/ 1062 h 1151"/>
                  <a:gd name="T28" fmla="*/ 1258 w 1896"/>
                  <a:gd name="T29" fmla="*/ 1080 h 1151"/>
                  <a:gd name="T30" fmla="*/ 1161 w 1896"/>
                  <a:gd name="T31" fmla="*/ 1151 h 1151"/>
                  <a:gd name="T32" fmla="*/ 948 w 1896"/>
                  <a:gd name="T33" fmla="*/ 1019 h 1151"/>
                  <a:gd name="T34" fmla="*/ 736 w 1896"/>
                  <a:gd name="T35" fmla="*/ 1019 h 1151"/>
                  <a:gd name="T36" fmla="*/ 363 w 1896"/>
                  <a:gd name="T37" fmla="*/ 886 h 1151"/>
                  <a:gd name="T38" fmla="*/ 160 w 1896"/>
                  <a:gd name="T39" fmla="*/ 1001 h 1151"/>
                  <a:gd name="T40" fmla="*/ 98 w 1896"/>
                  <a:gd name="T41" fmla="*/ 1062 h 1151"/>
                  <a:gd name="T42" fmla="*/ 0 w 1896"/>
                  <a:gd name="T43" fmla="*/ 1062 h 1151"/>
                  <a:gd name="T44" fmla="*/ 213 w 1896"/>
                  <a:gd name="T45" fmla="*/ 930 h 1151"/>
                  <a:gd name="T46" fmla="*/ 426 w 1896"/>
                  <a:gd name="T47" fmla="*/ 576 h 1151"/>
                  <a:gd name="T48" fmla="*/ 523 w 1896"/>
                  <a:gd name="T49" fmla="*/ 346 h 1151"/>
                  <a:gd name="T50" fmla="*/ 833 w 1896"/>
                  <a:gd name="T51" fmla="*/ 54 h 1151"/>
                  <a:gd name="T52" fmla="*/ 912 w 1896"/>
                  <a:gd name="T53" fmla="*/ 36 h 1151"/>
                  <a:gd name="T54" fmla="*/ 912 w 1896"/>
                  <a:gd name="T55" fmla="*/ 248 h 1151"/>
                  <a:gd name="T56" fmla="*/ 869 w 1896"/>
                  <a:gd name="T57" fmla="*/ 346 h 1151"/>
                  <a:gd name="T58" fmla="*/ 895 w 1896"/>
                  <a:gd name="T59" fmla="*/ 461 h 1151"/>
                  <a:gd name="T60" fmla="*/ 912 w 1896"/>
                  <a:gd name="T61" fmla="*/ 479 h 1151"/>
                  <a:gd name="T62" fmla="*/ 948 w 1896"/>
                  <a:gd name="T63" fmla="*/ 461 h 1151"/>
                  <a:gd name="T64" fmla="*/ 1045 w 1896"/>
                  <a:gd name="T65" fmla="*/ 266 h 1151"/>
                  <a:gd name="T66" fmla="*/ 1453 w 1896"/>
                  <a:gd name="T67" fmla="*/ 0 h 1151"/>
                  <a:gd name="T68" fmla="*/ 1604 w 1896"/>
                  <a:gd name="T69" fmla="*/ 0 h 1151"/>
                  <a:gd name="T70" fmla="*/ 1338 w 1896"/>
                  <a:gd name="T71" fmla="*/ 292 h 115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896"/>
                  <a:gd name="T109" fmla="*/ 0 h 1151"/>
                  <a:gd name="T110" fmla="*/ 1896 w 1896"/>
                  <a:gd name="T111" fmla="*/ 1151 h 1151"/>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896" h="1151">
                    <a:moveTo>
                      <a:pt x="1338" y="292"/>
                    </a:moveTo>
                    <a:lnTo>
                      <a:pt x="1338" y="364"/>
                    </a:lnTo>
                    <a:lnTo>
                      <a:pt x="1373" y="399"/>
                    </a:lnTo>
                    <a:lnTo>
                      <a:pt x="1631" y="292"/>
                    </a:lnTo>
                    <a:lnTo>
                      <a:pt x="1781" y="346"/>
                    </a:lnTo>
                    <a:lnTo>
                      <a:pt x="1896" y="540"/>
                    </a:lnTo>
                    <a:lnTo>
                      <a:pt x="1665" y="576"/>
                    </a:lnTo>
                    <a:lnTo>
                      <a:pt x="1488" y="709"/>
                    </a:lnTo>
                    <a:lnTo>
                      <a:pt x="1435" y="771"/>
                    </a:lnTo>
                    <a:lnTo>
                      <a:pt x="1435" y="832"/>
                    </a:lnTo>
                    <a:lnTo>
                      <a:pt x="1648" y="965"/>
                    </a:lnTo>
                    <a:lnTo>
                      <a:pt x="1683" y="1062"/>
                    </a:lnTo>
                    <a:lnTo>
                      <a:pt x="1683" y="1134"/>
                    </a:lnTo>
                    <a:lnTo>
                      <a:pt x="1373" y="1062"/>
                    </a:lnTo>
                    <a:lnTo>
                      <a:pt x="1258" y="1080"/>
                    </a:lnTo>
                    <a:lnTo>
                      <a:pt x="1161" y="1151"/>
                    </a:lnTo>
                    <a:lnTo>
                      <a:pt x="948" y="1019"/>
                    </a:lnTo>
                    <a:lnTo>
                      <a:pt x="736" y="1019"/>
                    </a:lnTo>
                    <a:lnTo>
                      <a:pt x="363" y="886"/>
                    </a:lnTo>
                    <a:lnTo>
                      <a:pt x="160" y="1001"/>
                    </a:lnTo>
                    <a:lnTo>
                      <a:pt x="98" y="1062"/>
                    </a:lnTo>
                    <a:lnTo>
                      <a:pt x="0" y="1062"/>
                    </a:lnTo>
                    <a:lnTo>
                      <a:pt x="213" y="930"/>
                    </a:lnTo>
                    <a:lnTo>
                      <a:pt x="426" y="576"/>
                    </a:lnTo>
                    <a:lnTo>
                      <a:pt x="523" y="346"/>
                    </a:lnTo>
                    <a:lnTo>
                      <a:pt x="833" y="54"/>
                    </a:lnTo>
                    <a:lnTo>
                      <a:pt x="912" y="36"/>
                    </a:lnTo>
                    <a:lnTo>
                      <a:pt x="912" y="248"/>
                    </a:lnTo>
                    <a:lnTo>
                      <a:pt x="869" y="346"/>
                    </a:lnTo>
                    <a:lnTo>
                      <a:pt x="895" y="461"/>
                    </a:lnTo>
                    <a:lnTo>
                      <a:pt x="912" y="479"/>
                    </a:lnTo>
                    <a:lnTo>
                      <a:pt x="948" y="461"/>
                    </a:lnTo>
                    <a:lnTo>
                      <a:pt x="1045" y="266"/>
                    </a:lnTo>
                    <a:lnTo>
                      <a:pt x="1453" y="0"/>
                    </a:lnTo>
                    <a:lnTo>
                      <a:pt x="1604" y="0"/>
                    </a:lnTo>
                    <a:lnTo>
                      <a:pt x="1338" y="292"/>
                    </a:lnTo>
                    <a:close/>
                  </a:path>
                </a:pathLst>
              </a:custGeom>
              <a:solidFill>
                <a:srgbClr val="423D30"/>
              </a:solidFill>
              <a:ln w="9525">
                <a:noFill/>
                <a:round/>
                <a:headEnd/>
                <a:tailEnd/>
              </a:ln>
            </p:spPr>
            <p:txBody>
              <a:bodyPr>
                <a:prstTxWarp prst="textNoShape">
                  <a:avLst/>
                </a:prstTxWarp>
              </a:bodyPr>
              <a:lstStyle/>
              <a:p>
                <a:endParaRPr lang="en-US"/>
              </a:p>
            </p:txBody>
          </p:sp>
          <p:sp>
            <p:nvSpPr>
              <p:cNvPr id="37115" name="Freeform 25"/>
              <p:cNvSpPr>
                <a:spLocks/>
              </p:cNvSpPr>
              <p:nvPr/>
            </p:nvSpPr>
            <p:spPr bwMode="auto">
              <a:xfrm>
                <a:off x="2856" y="1176"/>
                <a:ext cx="126" cy="330"/>
              </a:xfrm>
              <a:custGeom>
                <a:avLst/>
                <a:gdLst>
                  <a:gd name="T0" fmla="*/ 1577 w 1639"/>
                  <a:gd name="T1" fmla="*/ 115 h 4285"/>
                  <a:gd name="T2" fmla="*/ 1559 w 1639"/>
                  <a:gd name="T3" fmla="*/ 230 h 4285"/>
                  <a:gd name="T4" fmla="*/ 1390 w 1639"/>
                  <a:gd name="T5" fmla="*/ 470 h 4285"/>
                  <a:gd name="T6" fmla="*/ 1080 w 1639"/>
                  <a:gd name="T7" fmla="*/ 734 h 4285"/>
                  <a:gd name="T8" fmla="*/ 717 w 1639"/>
                  <a:gd name="T9" fmla="*/ 1275 h 4285"/>
                  <a:gd name="T10" fmla="*/ 691 w 1639"/>
                  <a:gd name="T11" fmla="*/ 1700 h 4285"/>
                  <a:gd name="T12" fmla="*/ 629 w 1639"/>
                  <a:gd name="T13" fmla="*/ 2125 h 4285"/>
                  <a:gd name="T14" fmla="*/ 691 w 1639"/>
                  <a:gd name="T15" fmla="*/ 2302 h 4285"/>
                  <a:gd name="T16" fmla="*/ 629 w 1639"/>
                  <a:gd name="T17" fmla="*/ 2744 h 4285"/>
                  <a:gd name="T18" fmla="*/ 824 w 1639"/>
                  <a:gd name="T19" fmla="*/ 3187 h 4285"/>
                  <a:gd name="T20" fmla="*/ 1001 w 1639"/>
                  <a:gd name="T21" fmla="*/ 3727 h 4285"/>
                  <a:gd name="T22" fmla="*/ 1134 w 1639"/>
                  <a:gd name="T23" fmla="*/ 4285 h 4285"/>
                  <a:gd name="T24" fmla="*/ 824 w 1639"/>
                  <a:gd name="T25" fmla="*/ 3825 h 4285"/>
                  <a:gd name="T26" fmla="*/ 886 w 1639"/>
                  <a:gd name="T27" fmla="*/ 3541 h 4285"/>
                  <a:gd name="T28" fmla="*/ 540 w 1639"/>
                  <a:gd name="T29" fmla="*/ 3541 h 4285"/>
                  <a:gd name="T30" fmla="*/ 407 w 1639"/>
                  <a:gd name="T31" fmla="*/ 3559 h 4285"/>
                  <a:gd name="T32" fmla="*/ 381 w 1639"/>
                  <a:gd name="T33" fmla="*/ 3205 h 4285"/>
                  <a:gd name="T34" fmla="*/ 558 w 1639"/>
                  <a:gd name="T35" fmla="*/ 3107 h 4285"/>
                  <a:gd name="T36" fmla="*/ 593 w 1639"/>
                  <a:gd name="T37" fmla="*/ 2992 h 4285"/>
                  <a:gd name="T38" fmla="*/ 53 w 1639"/>
                  <a:gd name="T39" fmla="*/ 2895 h 4285"/>
                  <a:gd name="T40" fmla="*/ 230 w 1639"/>
                  <a:gd name="T41" fmla="*/ 2594 h 4285"/>
                  <a:gd name="T42" fmla="*/ 168 w 1639"/>
                  <a:gd name="T43" fmla="*/ 2496 h 4285"/>
                  <a:gd name="T44" fmla="*/ 18 w 1639"/>
                  <a:gd name="T45" fmla="*/ 2532 h 4285"/>
                  <a:gd name="T46" fmla="*/ 310 w 1639"/>
                  <a:gd name="T47" fmla="*/ 2302 h 4285"/>
                  <a:gd name="T48" fmla="*/ 266 w 1639"/>
                  <a:gd name="T49" fmla="*/ 1585 h 4285"/>
                  <a:gd name="T50" fmla="*/ 461 w 1639"/>
                  <a:gd name="T51" fmla="*/ 1204 h 4285"/>
                  <a:gd name="T52" fmla="*/ 558 w 1639"/>
                  <a:gd name="T53" fmla="*/ 1142 h 4285"/>
                  <a:gd name="T54" fmla="*/ 478 w 1639"/>
                  <a:gd name="T55" fmla="*/ 1045 h 4285"/>
                  <a:gd name="T56" fmla="*/ 407 w 1639"/>
                  <a:gd name="T57" fmla="*/ 673 h 4285"/>
                  <a:gd name="T58" fmla="*/ 903 w 1639"/>
                  <a:gd name="T59" fmla="*/ 522 h 4285"/>
                  <a:gd name="T60" fmla="*/ 691 w 1639"/>
                  <a:gd name="T61" fmla="*/ 372 h 4285"/>
                  <a:gd name="T62" fmla="*/ 593 w 1639"/>
                  <a:gd name="T63" fmla="*/ 0 h 4285"/>
                  <a:gd name="T64" fmla="*/ 1063 w 1639"/>
                  <a:gd name="T65" fmla="*/ 212 h 428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639"/>
                  <a:gd name="T100" fmla="*/ 0 h 4285"/>
                  <a:gd name="T101" fmla="*/ 1639 w 1639"/>
                  <a:gd name="T102" fmla="*/ 4285 h 428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639" h="4285">
                    <a:moveTo>
                      <a:pt x="1063" y="212"/>
                    </a:moveTo>
                    <a:lnTo>
                      <a:pt x="1577" y="115"/>
                    </a:lnTo>
                    <a:lnTo>
                      <a:pt x="1639" y="159"/>
                    </a:lnTo>
                    <a:lnTo>
                      <a:pt x="1559" y="230"/>
                    </a:lnTo>
                    <a:lnTo>
                      <a:pt x="1506" y="372"/>
                    </a:lnTo>
                    <a:lnTo>
                      <a:pt x="1390" y="470"/>
                    </a:lnTo>
                    <a:lnTo>
                      <a:pt x="1196" y="540"/>
                    </a:lnTo>
                    <a:lnTo>
                      <a:pt x="1080" y="734"/>
                    </a:lnTo>
                    <a:lnTo>
                      <a:pt x="1036" y="982"/>
                    </a:lnTo>
                    <a:lnTo>
                      <a:pt x="717" y="1275"/>
                    </a:lnTo>
                    <a:lnTo>
                      <a:pt x="753" y="1549"/>
                    </a:lnTo>
                    <a:lnTo>
                      <a:pt x="691" y="1700"/>
                    </a:lnTo>
                    <a:lnTo>
                      <a:pt x="717" y="1877"/>
                    </a:lnTo>
                    <a:lnTo>
                      <a:pt x="629" y="2125"/>
                    </a:lnTo>
                    <a:lnTo>
                      <a:pt x="691" y="2187"/>
                    </a:lnTo>
                    <a:lnTo>
                      <a:pt x="691" y="2302"/>
                    </a:lnTo>
                    <a:lnTo>
                      <a:pt x="522" y="2496"/>
                    </a:lnTo>
                    <a:lnTo>
                      <a:pt x="629" y="2744"/>
                    </a:lnTo>
                    <a:lnTo>
                      <a:pt x="770" y="2895"/>
                    </a:lnTo>
                    <a:lnTo>
                      <a:pt x="824" y="3187"/>
                    </a:lnTo>
                    <a:lnTo>
                      <a:pt x="983" y="3426"/>
                    </a:lnTo>
                    <a:lnTo>
                      <a:pt x="1001" y="3727"/>
                    </a:lnTo>
                    <a:lnTo>
                      <a:pt x="1178" y="4285"/>
                    </a:lnTo>
                    <a:lnTo>
                      <a:pt x="1134" y="4285"/>
                    </a:lnTo>
                    <a:lnTo>
                      <a:pt x="1001" y="3887"/>
                    </a:lnTo>
                    <a:lnTo>
                      <a:pt x="824" y="3825"/>
                    </a:lnTo>
                    <a:lnTo>
                      <a:pt x="753" y="3674"/>
                    </a:lnTo>
                    <a:lnTo>
                      <a:pt x="886" y="3541"/>
                    </a:lnTo>
                    <a:lnTo>
                      <a:pt x="788" y="3444"/>
                    </a:lnTo>
                    <a:lnTo>
                      <a:pt x="540" y="3541"/>
                    </a:lnTo>
                    <a:lnTo>
                      <a:pt x="461" y="3612"/>
                    </a:lnTo>
                    <a:lnTo>
                      <a:pt x="407" y="3559"/>
                    </a:lnTo>
                    <a:lnTo>
                      <a:pt x="381" y="3266"/>
                    </a:lnTo>
                    <a:lnTo>
                      <a:pt x="381" y="3205"/>
                    </a:lnTo>
                    <a:lnTo>
                      <a:pt x="540" y="3089"/>
                    </a:lnTo>
                    <a:lnTo>
                      <a:pt x="558" y="3107"/>
                    </a:lnTo>
                    <a:lnTo>
                      <a:pt x="620" y="3054"/>
                    </a:lnTo>
                    <a:lnTo>
                      <a:pt x="593" y="2992"/>
                    </a:lnTo>
                    <a:lnTo>
                      <a:pt x="345" y="2859"/>
                    </a:lnTo>
                    <a:lnTo>
                      <a:pt x="53" y="2895"/>
                    </a:lnTo>
                    <a:lnTo>
                      <a:pt x="168" y="2647"/>
                    </a:lnTo>
                    <a:lnTo>
                      <a:pt x="230" y="2594"/>
                    </a:lnTo>
                    <a:lnTo>
                      <a:pt x="230" y="2550"/>
                    </a:lnTo>
                    <a:lnTo>
                      <a:pt x="168" y="2496"/>
                    </a:lnTo>
                    <a:lnTo>
                      <a:pt x="53" y="2532"/>
                    </a:lnTo>
                    <a:lnTo>
                      <a:pt x="18" y="2532"/>
                    </a:lnTo>
                    <a:lnTo>
                      <a:pt x="0" y="2514"/>
                    </a:lnTo>
                    <a:lnTo>
                      <a:pt x="310" y="2302"/>
                    </a:lnTo>
                    <a:lnTo>
                      <a:pt x="310" y="1992"/>
                    </a:lnTo>
                    <a:lnTo>
                      <a:pt x="266" y="1585"/>
                    </a:lnTo>
                    <a:lnTo>
                      <a:pt x="310" y="1390"/>
                    </a:lnTo>
                    <a:lnTo>
                      <a:pt x="461" y="1204"/>
                    </a:lnTo>
                    <a:lnTo>
                      <a:pt x="496" y="1204"/>
                    </a:lnTo>
                    <a:lnTo>
                      <a:pt x="558" y="1142"/>
                    </a:lnTo>
                    <a:lnTo>
                      <a:pt x="540" y="1080"/>
                    </a:lnTo>
                    <a:lnTo>
                      <a:pt x="478" y="1045"/>
                    </a:lnTo>
                    <a:lnTo>
                      <a:pt x="230" y="1063"/>
                    </a:lnTo>
                    <a:lnTo>
                      <a:pt x="407" y="673"/>
                    </a:lnTo>
                    <a:lnTo>
                      <a:pt x="868" y="567"/>
                    </a:lnTo>
                    <a:lnTo>
                      <a:pt x="903" y="522"/>
                    </a:lnTo>
                    <a:lnTo>
                      <a:pt x="903" y="470"/>
                    </a:lnTo>
                    <a:lnTo>
                      <a:pt x="691" y="372"/>
                    </a:lnTo>
                    <a:lnTo>
                      <a:pt x="620" y="212"/>
                    </a:lnTo>
                    <a:lnTo>
                      <a:pt x="593" y="0"/>
                    </a:lnTo>
                    <a:lnTo>
                      <a:pt x="788" y="177"/>
                    </a:lnTo>
                    <a:lnTo>
                      <a:pt x="1063" y="212"/>
                    </a:lnTo>
                    <a:close/>
                  </a:path>
                </a:pathLst>
              </a:custGeom>
              <a:solidFill>
                <a:srgbClr val="423D30"/>
              </a:solidFill>
              <a:ln w="9525">
                <a:noFill/>
                <a:round/>
                <a:headEnd/>
                <a:tailEnd/>
              </a:ln>
            </p:spPr>
            <p:txBody>
              <a:bodyPr>
                <a:prstTxWarp prst="textNoShape">
                  <a:avLst/>
                </a:prstTxWarp>
              </a:bodyPr>
              <a:lstStyle/>
              <a:p>
                <a:endParaRPr lang="en-US"/>
              </a:p>
            </p:txBody>
          </p:sp>
          <p:sp>
            <p:nvSpPr>
              <p:cNvPr id="37116" name="Freeform 26"/>
              <p:cNvSpPr>
                <a:spLocks/>
              </p:cNvSpPr>
              <p:nvPr/>
            </p:nvSpPr>
            <p:spPr bwMode="auto">
              <a:xfrm>
                <a:off x="3085" y="1193"/>
                <a:ext cx="24" cy="37"/>
              </a:xfrm>
              <a:custGeom>
                <a:avLst/>
                <a:gdLst>
                  <a:gd name="T0" fmla="*/ 310 w 310"/>
                  <a:gd name="T1" fmla="*/ 80 h 488"/>
                  <a:gd name="T2" fmla="*/ 186 w 310"/>
                  <a:gd name="T3" fmla="*/ 115 h 488"/>
                  <a:gd name="T4" fmla="*/ 71 w 310"/>
                  <a:gd name="T5" fmla="*/ 292 h 488"/>
                  <a:gd name="T6" fmla="*/ 35 w 310"/>
                  <a:gd name="T7" fmla="*/ 452 h 488"/>
                  <a:gd name="T8" fmla="*/ 0 w 310"/>
                  <a:gd name="T9" fmla="*/ 488 h 488"/>
                  <a:gd name="T10" fmla="*/ 0 w 310"/>
                  <a:gd name="T11" fmla="*/ 310 h 488"/>
                  <a:gd name="T12" fmla="*/ 186 w 310"/>
                  <a:gd name="T13" fmla="*/ 0 h 488"/>
                  <a:gd name="T14" fmla="*/ 310 w 310"/>
                  <a:gd name="T15" fmla="*/ 45 h 488"/>
                  <a:gd name="T16" fmla="*/ 310 w 310"/>
                  <a:gd name="T17" fmla="*/ 80 h 48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10"/>
                  <a:gd name="T28" fmla="*/ 0 h 488"/>
                  <a:gd name="T29" fmla="*/ 310 w 310"/>
                  <a:gd name="T30" fmla="*/ 488 h 48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10" h="488">
                    <a:moveTo>
                      <a:pt x="310" y="80"/>
                    </a:moveTo>
                    <a:lnTo>
                      <a:pt x="186" y="115"/>
                    </a:lnTo>
                    <a:lnTo>
                      <a:pt x="71" y="292"/>
                    </a:lnTo>
                    <a:lnTo>
                      <a:pt x="35" y="452"/>
                    </a:lnTo>
                    <a:lnTo>
                      <a:pt x="0" y="488"/>
                    </a:lnTo>
                    <a:lnTo>
                      <a:pt x="0" y="310"/>
                    </a:lnTo>
                    <a:lnTo>
                      <a:pt x="186" y="0"/>
                    </a:lnTo>
                    <a:lnTo>
                      <a:pt x="310" y="45"/>
                    </a:lnTo>
                    <a:lnTo>
                      <a:pt x="310" y="80"/>
                    </a:lnTo>
                    <a:close/>
                  </a:path>
                </a:pathLst>
              </a:custGeom>
              <a:solidFill>
                <a:srgbClr val="000000"/>
              </a:solidFill>
              <a:ln w="9525">
                <a:noFill/>
                <a:round/>
                <a:headEnd/>
                <a:tailEnd/>
              </a:ln>
            </p:spPr>
            <p:txBody>
              <a:bodyPr>
                <a:prstTxWarp prst="textNoShape">
                  <a:avLst/>
                </a:prstTxWarp>
              </a:bodyPr>
              <a:lstStyle/>
              <a:p>
                <a:endParaRPr lang="en-US"/>
              </a:p>
            </p:txBody>
          </p:sp>
          <p:sp>
            <p:nvSpPr>
              <p:cNvPr id="37117" name="Freeform 27"/>
              <p:cNvSpPr>
                <a:spLocks/>
              </p:cNvSpPr>
              <p:nvPr/>
            </p:nvSpPr>
            <p:spPr bwMode="auto">
              <a:xfrm>
                <a:off x="3134" y="1204"/>
                <a:ext cx="68" cy="43"/>
              </a:xfrm>
              <a:custGeom>
                <a:avLst/>
                <a:gdLst>
                  <a:gd name="T0" fmla="*/ 674 w 886"/>
                  <a:gd name="T1" fmla="*/ 212 h 557"/>
                  <a:gd name="T2" fmla="*/ 852 w 886"/>
                  <a:gd name="T3" fmla="*/ 167 h 557"/>
                  <a:gd name="T4" fmla="*/ 886 w 886"/>
                  <a:gd name="T5" fmla="*/ 167 h 557"/>
                  <a:gd name="T6" fmla="*/ 886 w 886"/>
                  <a:gd name="T7" fmla="*/ 212 h 557"/>
                  <a:gd name="T8" fmla="*/ 674 w 886"/>
                  <a:gd name="T9" fmla="*/ 282 h 557"/>
                  <a:gd name="T10" fmla="*/ 576 w 886"/>
                  <a:gd name="T11" fmla="*/ 557 h 557"/>
                  <a:gd name="T12" fmla="*/ 559 w 886"/>
                  <a:gd name="T13" fmla="*/ 557 h 557"/>
                  <a:gd name="T14" fmla="*/ 559 w 886"/>
                  <a:gd name="T15" fmla="*/ 363 h 557"/>
                  <a:gd name="T16" fmla="*/ 576 w 886"/>
                  <a:gd name="T17" fmla="*/ 345 h 557"/>
                  <a:gd name="T18" fmla="*/ 576 w 886"/>
                  <a:gd name="T19" fmla="*/ 318 h 557"/>
                  <a:gd name="T20" fmla="*/ 346 w 886"/>
                  <a:gd name="T21" fmla="*/ 345 h 557"/>
                  <a:gd name="T22" fmla="*/ 133 w 886"/>
                  <a:gd name="T23" fmla="*/ 407 h 557"/>
                  <a:gd name="T24" fmla="*/ 0 w 886"/>
                  <a:gd name="T25" fmla="*/ 379 h 557"/>
                  <a:gd name="T26" fmla="*/ 54 w 886"/>
                  <a:gd name="T27" fmla="*/ 318 h 557"/>
                  <a:gd name="T28" fmla="*/ 541 w 886"/>
                  <a:gd name="T29" fmla="*/ 220 h 557"/>
                  <a:gd name="T30" fmla="*/ 559 w 886"/>
                  <a:gd name="T31" fmla="*/ 212 h 557"/>
                  <a:gd name="T32" fmla="*/ 382 w 886"/>
                  <a:gd name="T33" fmla="*/ 52 h 557"/>
                  <a:gd name="T34" fmla="*/ 346 w 886"/>
                  <a:gd name="T35" fmla="*/ 52 h 557"/>
                  <a:gd name="T36" fmla="*/ 382 w 886"/>
                  <a:gd name="T37" fmla="*/ 0 h 557"/>
                  <a:gd name="T38" fmla="*/ 576 w 886"/>
                  <a:gd name="T39" fmla="*/ 115 h 557"/>
                  <a:gd name="T40" fmla="*/ 674 w 886"/>
                  <a:gd name="T41" fmla="*/ 212 h 557"/>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886"/>
                  <a:gd name="T64" fmla="*/ 0 h 557"/>
                  <a:gd name="T65" fmla="*/ 886 w 886"/>
                  <a:gd name="T66" fmla="*/ 557 h 557"/>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886" h="557">
                    <a:moveTo>
                      <a:pt x="674" y="212"/>
                    </a:moveTo>
                    <a:lnTo>
                      <a:pt x="852" y="167"/>
                    </a:lnTo>
                    <a:lnTo>
                      <a:pt x="886" y="167"/>
                    </a:lnTo>
                    <a:lnTo>
                      <a:pt x="886" y="212"/>
                    </a:lnTo>
                    <a:lnTo>
                      <a:pt x="674" y="282"/>
                    </a:lnTo>
                    <a:lnTo>
                      <a:pt x="576" y="557"/>
                    </a:lnTo>
                    <a:lnTo>
                      <a:pt x="559" y="557"/>
                    </a:lnTo>
                    <a:lnTo>
                      <a:pt x="559" y="363"/>
                    </a:lnTo>
                    <a:lnTo>
                      <a:pt x="576" y="345"/>
                    </a:lnTo>
                    <a:lnTo>
                      <a:pt x="576" y="318"/>
                    </a:lnTo>
                    <a:lnTo>
                      <a:pt x="346" y="345"/>
                    </a:lnTo>
                    <a:lnTo>
                      <a:pt x="133" y="407"/>
                    </a:lnTo>
                    <a:lnTo>
                      <a:pt x="0" y="379"/>
                    </a:lnTo>
                    <a:lnTo>
                      <a:pt x="54" y="318"/>
                    </a:lnTo>
                    <a:lnTo>
                      <a:pt x="541" y="220"/>
                    </a:lnTo>
                    <a:lnTo>
                      <a:pt x="559" y="212"/>
                    </a:lnTo>
                    <a:lnTo>
                      <a:pt x="382" y="52"/>
                    </a:lnTo>
                    <a:lnTo>
                      <a:pt x="346" y="52"/>
                    </a:lnTo>
                    <a:lnTo>
                      <a:pt x="382" y="0"/>
                    </a:lnTo>
                    <a:lnTo>
                      <a:pt x="576" y="115"/>
                    </a:lnTo>
                    <a:lnTo>
                      <a:pt x="674" y="212"/>
                    </a:lnTo>
                    <a:close/>
                  </a:path>
                </a:pathLst>
              </a:custGeom>
              <a:solidFill>
                <a:srgbClr val="000000"/>
              </a:solidFill>
              <a:ln w="9525">
                <a:noFill/>
                <a:round/>
                <a:headEnd/>
                <a:tailEnd/>
              </a:ln>
            </p:spPr>
            <p:txBody>
              <a:bodyPr>
                <a:prstTxWarp prst="textNoShape">
                  <a:avLst/>
                </a:prstTxWarp>
              </a:bodyPr>
              <a:lstStyle/>
              <a:p>
                <a:endParaRPr lang="en-US"/>
              </a:p>
            </p:txBody>
          </p:sp>
          <p:sp>
            <p:nvSpPr>
              <p:cNvPr id="37118" name="Freeform 28"/>
              <p:cNvSpPr>
                <a:spLocks/>
              </p:cNvSpPr>
              <p:nvPr/>
            </p:nvSpPr>
            <p:spPr bwMode="auto">
              <a:xfrm>
                <a:off x="3590" y="1205"/>
                <a:ext cx="119" cy="197"/>
              </a:xfrm>
              <a:custGeom>
                <a:avLst/>
                <a:gdLst>
                  <a:gd name="T0" fmla="*/ 665 w 1551"/>
                  <a:gd name="T1" fmla="*/ 265 h 2567"/>
                  <a:gd name="T2" fmla="*/ 852 w 1551"/>
                  <a:gd name="T3" fmla="*/ 461 h 2567"/>
                  <a:gd name="T4" fmla="*/ 1011 w 1551"/>
                  <a:gd name="T5" fmla="*/ 522 h 2567"/>
                  <a:gd name="T6" fmla="*/ 1418 w 1551"/>
                  <a:gd name="T7" fmla="*/ 965 h 2567"/>
                  <a:gd name="T8" fmla="*/ 1551 w 1551"/>
                  <a:gd name="T9" fmla="*/ 1505 h 2567"/>
                  <a:gd name="T10" fmla="*/ 1551 w 1551"/>
                  <a:gd name="T11" fmla="*/ 1523 h 2567"/>
                  <a:gd name="T12" fmla="*/ 1533 w 1551"/>
                  <a:gd name="T13" fmla="*/ 1540 h 2567"/>
                  <a:gd name="T14" fmla="*/ 1471 w 1551"/>
                  <a:gd name="T15" fmla="*/ 1328 h 2567"/>
                  <a:gd name="T16" fmla="*/ 1277 w 1551"/>
                  <a:gd name="T17" fmla="*/ 1116 h 2567"/>
                  <a:gd name="T18" fmla="*/ 1144 w 1551"/>
                  <a:gd name="T19" fmla="*/ 1001 h 2567"/>
                  <a:gd name="T20" fmla="*/ 798 w 1551"/>
                  <a:gd name="T21" fmla="*/ 965 h 2567"/>
                  <a:gd name="T22" fmla="*/ 780 w 1551"/>
                  <a:gd name="T23" fmla="*/ 965 h 2567"/>
                  <a:gd name="T24" fmla="*/ 780 w 1551"/>
                  <a:gd name="T25" fmla="*/ 1098 h 2567"/>
                  <a:gd name="T26" fmla="*/ 931 w 1551"/>
                  <a:gd name="T27" fmla="*/ 1699 h 2567"/>
                  <a:gd name="T28" fmla="*/ 993 w 1551"/>
                  <a:gd name="T29" fmla="*/ 1965 h 2567"/>
                  <a:gd name="T30" fmla="*/ 931 w 1551"/>
                  <a:gd name="T31" fmla="*/ 2080 h 2567"/>
                  <a:gd name="T32" fmla="*/ 931 w 1551"/>
                  <a:gd name="T33" fmla="*/ 2195 h 2567"/>
                  <a:gd name="T34" fmla="*/ 878 w 1551"/>
                  <a:gd name="T35" fmla="*/ 2328 h 2567"/>
                  <a:gd name="T36" fmla="*/ 719 w 1551"/>
                  <a:gd name="T37" fmla="*/ 2470 h 2567"/>
                  <a:gd name="T38" fmla="*/ 488 w 1551"/>
                  <a:gd name="T39" fmla="*/ 2567 h 2567"/>
                  <a:gd name="T40" fmla="*/ 195 w 1551"/>
                  <a:gd name="T41" fmla="*/ 2470 h 2567"/>
                  <a:gd name="T42" fmla="*/ 0 w 1551"/>
                  <a:gd name="T43" fmla="*/ 2239 h 2567"/>
                  <a:gd name="T44" fmla="*/ 0 w 1551"/>
                  <a:gd name="T45" fmla="*/ 1930 h 2567"/>
                  <a:gd name="T46" fmla="*/ 80 w 1551"/>
                  <a:gd name="T47" fmla="*/ 1735 h 2567"/>
                  <a:gd name="T48" fmla="*/ 373 w 1551"/>
                  <a:gd name="T49" fmla="*/ 1487 h 2567"/>
                  <a:gd name="T50" fmla="*/ 665 w 1551"/>
                  <a:gd name="T51" fmla="*/ 1487 h 2567"/>
                  <a:gd name="T52" fmla="*/ 719 w 1551"/>
                  <a:gd name="T53" fmla="*/ 1523 h 2567"/>
                  <a:gd name="T54" fmla="*/ 798 w 1551"/>
                  <a:gd name="T55" fmla="*/ 1523 h 2567"/>
                  <a:gd name="T56" fmla="*/ 719 w 1551"/>
                  <a:gd name="T57" fmla="*/ 1151 h 2567"/>
                  <a:gd name="T58" fmla="*/ 541 w 1551"/>
                  <a:gd name="T59" fmla="*/ 443 h 2567"/>
                  <a:gd name="T60" fmla="*/ 443 w 1551"/>
                  <a:gd name="T61" fmla="*/ 53 h 2567"/>
                  <a:gd name="T62" fmla="*/ 470 w 1551"/>
                  <a:gd name="T63" fmla="*/ 0 h 2567"/>
                  <a:gd name="T64" fmla="*/ 532 w 1551"/>
                  <a:gd name="T65" fmla="*/ 0 h 2567"/>
                  <a:gd name="T66" fmla="*/ 665 w 1551"/>
                  <a:gd name="T67" fmla="*/ 265 h 2567"/>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551"/>
                  <a:gd name="T103" fmla="*/ 0 h 2567"/>
                  <a:gd name="T104" fmla="*/ 1551 w 1551"/>
                  <a:gd name="T105" fmla="*/ 2567 h 2567"/>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551" h="2567">
                    <a:moveTo>
                      <a:pt x="665" y="265"/>
                    </a:moveTo>
                    <a:lnTo>
                      <a:pt x="852" y="461"/>
                    </a:lnTo>
                    <a:lnTo>
                      <a:pt x="1011" y="522"/>
                    </a:lnTo>
                    <a:lnTo>
                      <a:pt x="1418" y="965"/>
                    </a:lnTo>
                    <a:lnTo>
                      <a:pt x="1551" y="1505"/>
                    </a:lnTo>
                    <a:lnTo>
                      <a:pt x="1551" y="1523"/>
                    </a:lnTo>
                    <a:lnTo>
                      <a:pt x="1533" y="1540"/>
                    </a:lnTo>
                    <a:lnTo>
                      <a:pt x="1471" y="1328"/>
                    </a:lnTo>
                    <a:lnTo>
                      <a:pt x="1277" y="1116"/>
                    </a:lnTo>
                    <a:lnTo>
                      <a:pt x="1144" y="1001"/>
                    </a:lnTo>
                    <a:lnTo>
                      <a:pt x="798" y="965"/>
                    </a:lnTo>
                    <a:lnTo>
                      <a:pt x="780" y="965"/>
                    </a:lnTo>
                    <a:lnTo>
                      <a:pt x="780" y="1098"/>
                    </a:lnTo>
                    <a:lnTo>
                      <a:pt x="931" y="1699"/>
                    </a:lnTo>
                    <a:lnTo>
                      <a:pt x="993" y="1965"/>
                    </a:lnTo>
                    <a:lnTo>
                      <a:pt x="931" y="2080"/>
                    </a:lnTo>
                    <a:lnTo>
                      <a:pt x="931" y="2195"/>
                    </a:lnTo>
                    <a:lnTo>
                      <a:pt x="878" y="2328"/>
                    </a:lnTo>
                    <a:lnTo>
                      <a:pt x="719" y="2470"/>
                    </a:lnTo>
                    <a:lnTo>
                      <a:pt x="488" y="2567"/>
                    </a:lnTo>
                    <a:lnTo>
                      <a:pt x="195" y="2470"/>
                    </a:lnTo>
                    <a:lnTo>
                      <a:pt x="0" y="2239"/>
                    </a:lnTo>
                    <a:lnTo>
                      <a:pt x="0" y="1930"/>
                    </a:lnTo>
                    <a:lnTo>
                      <a:pt x="80" y="1735"/>
                    </a:lnTo>
                    <a:lnTo>
                      <a:pt x="373" y="1487"/>
                    </a:lnTo>
                    <a:lnTo>
                      <a:pt x="665" y="1487"/>
                    </a:lnTo>
                    <a:lnTo>
                      <a:pt x="719" y="1523"/>
                    </a:lnTo>
                    <a:lnTo>
                      <a:pt x="798" y="1523"/>
                    </a:lnTo>
                    <a:lnTo>
                      <a:pt x="719" y="1151"/>
                    </a:lnTo>
                    <a:lnTo>
                      <a:pt x="541" y="443"/>
                    </a:lnTo>
                    <a:lnTo>
                      <a:pt x="443" y="53"/>
                    </a:lnTo>
                    <a:lnTo>
                      <a:pt x="470" y="0"/>
                    </a:lnTo>
                    <a:lnTo>
                      <a:pt x="532" y="0"/>
                    </a:lnTo>
                    <a:lnTo>
                      <a:pt x="665" y="265"/>
                    </a:lnTo>
                    <a:close/>
                  </a:path>
                </a:pathLst>
              </a:custGeom>
              <a:solidFill>
                <a:srgbClr val="DD4928"/>
              </a:solidFill>
              <a:ln w="9525">
                <a:noFill/>
                <a:round/>
                <a:headEnd/>
                <a:tailEnd/>
              </a:ln>
            </p:spPr>
            <p:txBody>
              <a:bodyPr>
                <a:prstTxWarp prst="textNoShape">
                  <a:avLst/>
                </a:prstTxWarp>
              </a:bodyPr>
              <a:lstStyle/>
              <a:p>
                <a:endParaRPr lang="en-US"/>
              </a:p>
            </p:txBody>
          </p:sp>
          <p:sp>
            <p:nvSpPr>
              <p:cNvPr id="37119" name="Freeform 29"/>
              <p:cNvSpPr>
                <a:spLocks/>
              </p:cNvSpPr>
              <p:nvPr/>
            </p:nvSpPr>
            <p:spPr bwMode="auto">
              <a:xfrm>
                <a:off x="3637" y="1235"/>
                <a:ext cx="54" cy="47"/>
              </a:xfrm>
              <a:custGeom>
                <a:avLst/>
                <a:gdLst>
                  <a:gd name="T0" fmla="*/ 673 w 700"/>
                  <a:gd name="T1" fmla="*/ 539 h 611"/>
                  <a:gd name="T2" fmla="*/ 700 w 700"/>
                  <a:gd name="T3" fmla="*/ 611 h 611"/>
                  <a:gd name="T4" fmla="*/ 487 w 700"/>
                  <a:gd name="T5" fmla="*/ 495 h 611"/>
                  <a:gd name="T6" fmla="*/ 159 w 700"/>
                  <a:gd name="T7" fmla="*/ 460 h 611"/>
                  <a:gd name="T8" fmla="*/ 44 w 700"/>
                  <a:gd name="T9" fmla="*/ 220 h 611"/>
                  <a:gd name="T10" fmla="*/ 0 w 700"/>
                  <a:gd name="T11" fmla="*/ 0 h 611"/>
                  <a:gd name="T12" fmla="*/ 328 w 700"/>
                  <a:gd name="T13" fmla="*/ 220 h 611"/>
                  <a:gd name="T14" fmla="*/ 673 w 700"/>
                  <a:gd name="T15" fmla="*/ 539 h 611"/>
                  <a:gd name="T16" fmla="*/ 0 60000 65536"/>
                  <a:gd name="T17" fmla="*/ 0 60000 65536"/>
                  <a:gd name="T18" fmla="*/ 0 60000 65536"/>
                  <a:gd name="T19" fmla="*/ 0 60000 65536"/>
                  <a:gd name="T20" fmla="*/ 0 60000 65536"/>
                  <a:gd name="T21" fmla="*/ 0 60000 65536"/>
                  <a:gd name="T22" fmla="*/ 0 60000 65536"/>
                  <a:gd name="T23" fmla="*/ 0 60000 65536"/>
                  <a:gd name="T24" fmla="*/ 0 w 700"/>
                  <a:gd name="T25" fmla="*/ 0 h 611"/>
                  <a:gd name="T26" fmla="*/ 700 w 700"/>
                  <a:gd name="T27" fmla="*/ 611 h 61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00" h="611">
                    <a:moveTo>
                      <a:pt x="673" y="539"/>
                    </a:moveTo>
                    <a:lnTo>
                      <a:pt x="700" y="611"/>
                    </a:lnTo>
                    <a:lnTo>
                      <a:pt x="487" y="495"/>
                    </a:lnTo>
                    <a:lnTo>
                      <a:pt x="159" y="460"/>
                    </a:lnTo>
                    <a:lnTo>
                      <a:pt x="44" y="220"/>
                    </a:lnTo>
                    <a:lnTo>
                      <a:pt x="0" y="0"/>
                    </a:lnTo>
                    <a:lnTo>
                      <a:pt x="328" y="220"/>
                    </a:lnTo>
                    <a:lnTo>
                      <a:pt x="673" y="539"/>
                    </a:lnTo>
                    <a:close/>
                  </a:path>
                </a:pathLst>
              </a:custGeom>
              <a:solidFill>
                <a:srgbClr val="DD4928"/>
              </a:solidFill>
              <a:ln w="9525">
                <a:noFill/>
                <a:round/>
                <a:headEnd/>
                <a:tailEnd/>
              </a:ln>
            </p:spPr>
            <p:txBody>
              <a:bodyPr>
                <a:prstTxWarp prst="textNoShape">
                  <a:avLst/>
                </a:prstTxWarp>
              </a:bodyPr>
              <a:lstStyle/>
              <a:p>
                <a:endParaRPr lang="en-US"/>
              </a:p>
            </p:txBody>
          </p:sp>
          <p:sp>
            <p:nvSpPr>
              <p:cNvPr id="37120" name="Freeform 30"/>
              <p:cNvSpPr>
                <a:spLocks/>
              </p:cNvSpPr>
              <p:nvPr/>
            </p:nvSpPr>
            <p:spPr bwMode="auto">
              <a:xfrm>
                <a:off x="3514" y="1287"/>
                <a:ext cx="18" cy="32"/>
              </a:xfrm>
              <a:custGeom>
                <a:avLst/>
                <a:gdLst>
                  <a:gd name="T0" fmla="*/ 195 w 230"/>
                  <a:gd name="T1" fmla="*/ 328 h 425"/>
                  <a:gd name="T2" fmla="*/ 0 w 230"/>
                  <a:gd name="T3" fmla="*/ 425 h 425"/>
                  <a:gd name="T4" fmla="*/ 0 w 230"/>
                  <a:gd name="T5" fmla="*/ 54 h 425"/>
                  <a:gd name="T6" fmla="*/ 177 w 230"/>
                  <a:gd name="T7" fmla="*/ 0 h 425"/>
                  <a:gd name="T8" fmla="*/ 230 w 230"/>
                  <a:gd name="T9" fmla="*/ 71 h 425"/>
                  <a:gd name="T10" fmla="*/ 195 w 230"/>
                  <a:gd name="T11" fmla="*/ 328 h 425"/>
                  <a:gd name="T12" fmla="*/ 0 60000 65536"/>
                  <a:gd name="T13" fmla="*/ 0 60000 65536"/>
                  <a:gd name="T14" fmla="*/ 0 60000 65536"/>
                  <a:gd name="T15" fmla="*/ 0 60000 65536"/>
                  <a:gd name="T16" fmla="*/ 0 60000 65536"/>
                  <a:gd name="T17" fmla="*/ 0 60000 65536"/>
                  <a:gd name="T18" fmla="*/ 0 w 230"/>
                  <a:gd name="T19" fmla="*/ 0 h 425"/>
                  <a:gd name="T20" fmla="*/ 230 w 230"/>
                  <a:gd name="T21" fmla="*/ 425 h 425"/>
                </a:gdLst>
                <a:ahLst/>
                <a:cxnLst>
                  <a:cxn ang="T12">
                    <a:pos x="T0" y="T1"/>
                  </a:cxn>
                  <a:cxn ang="T13">
                    <a:pos x="T2" y="T3"/>
                  </a:cxn>
                  <a:cxn ang="T14">
                    <a:pos x="T4" y="T5"/>
                  </a:cxn>
                  <a:cxn ang="T15">
                    <a:pos x="T6" y="T7"/>
                  </a:cxn>
                  <a:cxn ang="T16">
                    <a:pos x="T8" y="T9"/>
                  </a:cxn>
                  <a:cxn ang="T17">
                    <a:pos x="T10" y="T11"/>
                  </a:cxn>
                </a:cxnLst>
                <a:rect l="T18" t="T19" r="T20" b="T21"/>
                <a:pathLst>
                  <a:path w="230" h="425">
                    <a:moveTo>
                      <a:pt x="195" y="328"/>
                    </a:moveTo>
                    <a:lnTo>
                      <a:pt x="0" y="425"/>
                    </a:lnTo>
                    <a:lnTo>
                      <a:pt x="0" y="54"/>
                    </a:lnTo>
                    <a:lnTo>
                      <a:pt x="177" y="0"/>
                    </a:lnTo>
                    <a:lnTo>
                      <a:pt x="230" y="71"/>
                    </a:lnTo>
                    <a:lnTo>
                      <a:pt x="195" y="328"/>
                    </a:lnTo>
                    <a:close/>
                  </a:path>
                </a:pathLst>
              </a:custGeom>
              <a:solidFill>
                <a:srgbClr val="DDD5BB"/>
              </a:solidFill>
              <a:ln w="9525">
                <a:noFill/>
                <a:round/>
                <a:headEnd/>
                <a:tailEnd/>
              </a:ln>
            </p:spPr>
            <p:txBody>
              <a:bodyPr>
                <a:prstTxWarp prst="textNoShape">
                  <a:avLst/>
                </a:prstTxWarp>
              </a:bodyPr>
              <a:lstStyle/>
              <a:p>
                <a:endParaRPr lang="en-US"/>
              </a:p>
            </p:txBody>
          </p:sp>
          <p:sp>
            <p:nvSpPr>
              <p:cNvPr id="37121" name="Freeform 31"/>
              <p:cNvSpPr>
                <a:spLocks/>
              </p:cNvSpPr>
              <p:nvPr/>
            </p:nvSpPr>
            <p:spPr bwMode="auto">
              <a:xfrm>
                <a:off x="3473" y="1291"/>
                <a:ext cx="36" cy="32"/>
              </a:xfrm>
              <a:custGeom>
                <a:avLst/>
                <a:gdLst>
                  <a:gd name="T0" fmla="*/ 425 w 469"/>
                  <a:gd name="T1" fmla="*/ 371 h 424"/>
                  <a:gd name="T2" fmla="*/ 425 w 469"/>
                  <a:gd name="T3" fmla="*/ 389 h 424"/>
                  <a:gd name="T4" fmla="*/ 389 w 469"/>
                  <a:gd name="T5" fmla="*/ 424 h 424"/>
                  <a:gd name="T6" fmla="*/ 0 w 469"/>
                  <a:gd name="T7" fmla="*/ 353 h 424"/>
                  <a:gd name="T8" fmla="*/ 0 w 469"/>
                  <a:gd name="T9" fmla="*/ 97 h 424"/>
                  <a:gd name="T10" fmla="*/ 407 w 469"/>
                  <a:gd name="T11" fmla="*/ 0 h 424"/>
                  <a:gd name="T12" fmla="*/ 469 w 469"/>
                  <a:gd name="T13" fmla="*/ 133 h 424"/>
                  <a:gd name="T14" fmla="*/ 425 w 469"/>
                  <a:gd name="T15" fmla="*/ 371 h 424"/>
                  <a:gd name="T16" fmla="*/ 0 60000 65536"/>
                  <a:gd name="T17" fmla="*/ 0 60000 65536"/>
                  <a:gd name="T18" fmla="*/ 0 60000 65536"/>
                  <a:gd name="T19" fmla="*/ 0 60000 65536"/>
                  <a:gd name="T20" fmla="*/ 0 60000 65536"/>
                  <a:gd name="T21" fmla="*/ 0 60000 65536"/>
                  <a:gd name="T22" fmla="*/ 0 60000 65536"/>
                  <a:gd name="T23" fmla="*/ 0 60000 65536"/>
                  <a:gd name="T24" fmla="*/ 0 w 469"/>
                  <a:gd name="T25" fmla="*/ 0 h 424"/>
                  <a:gd name="T26" fmla="*/ 469 w 469"/>
                  <a:gd name="T27" fmla="*/ 424 h 42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69" h="424">
                    <a:moveTo>
                      <a:pt x="425" y="371"/>
                    </a:moveTo>
                    <a:lnTo>
                      <a:pt x="425" y="389"/>
                    </a:lnTo>
                    <a:lnTo>
                      <a:pt x="389" y="424"/>
                    </a:lnTo>
                    <a:lnTo>
                      <a:pt x="0" y="353"/>
                    </a:lnTo>
                    <a:lnTo>
                      <a:pt x="0" y="97"/>
                    </a:lnTo>
                    <a:lnTo>
                      <a:pt x="407" y="0"/>
                    </a:lnTo>
                    <a:lnTo>
                      <a:pt x="469" y="133"/>
                    </a:lnTo>
                    <a:lnTo>
                      <a:pt x="425" y="371"/>
                    </a:lnTo>
                    <a:close/>
                  </a:path>
                </a:pathLst>
              </a:custGeom>
              <a:solidFill>
                <a:srgbClr val="EFE6CA"/>
              </a:solidFill>
              <a:ln w="9525">
                <a:noFill/>
                <a:round/>
                <a:headEnd/>
                <a:tailEnd/>
              </a:ln>
            </p:spPr>
            <p:txBody>
              <a:bodyPr>
                <a:prstTxWarp prst="textNoShape">
                  <a:avLst/>
                </a:prstTxWarp>
              </a:bodyPr>
              <a:lstStyle/>
              <a:p>
                <a:endParaRPr lang="en-US"/>
              </a:p>
            </p:txBody>
          </p:sp>
          <p:sp>
            <p:nvSpPr>
              <p:cNvPr id="37122" name="Freeform 32"/>
              <p:cNvSpPr>
                <a:spLocks/>
              </p:cNvSpPr>
              <p:nvPr/>
            </p:nvSpPr>
            <p:spPr bwMode="auto">
              <a:xfrm>
                <a:off x="3338" y="1306"/>
                <a:ext cx="63" cy="85"/>
              </a:xfrm>
              <a:custGeom>
                <a:avLst/>
                <a:gdLst>
                  <a:gd name="T0" fmla="*/ 727 w 815"/>
                  <a:gd name="T1" fmla="*/ 115 h 1107"/>
                  <a:gd name="T2" fmla="*/ 664 w 815"/>
                  <a:gd name="T3" fmla="*/ 443 h 1107"/>
                  <a:gd name="T4" fmla="*/ 727 w 815"/>
                  <a:gd name="T5" fmla="*/ 947 h 1107"/>
                  <a:gd name="T6" fmla="*/ 779 w 815"/>
                  <a:gd name="T7" fmla="*/ 1018 h 1107"/>
                  <a:gd name="T8" fmla="*/ 815 w 815"/>
                  <a:gd name="T9" fmla="*/ 1062 h 1107"/>
                  <a:gd name="T10" fmla="*/ 815 w 815"/>
                  <a:gd name="T11" fmla="*/ 1107 h 1107"/>
                  <a:gd name="T12" fmla="*/ 88 w 815"/>
                  <a:gd name="T13" fmla="*/ 770 h 1107"/>
                  <a:gd name="T14" fmla="*/ 0 w 815"/>
                  <a:gd name="T15" fmla="*/ 655 h 1107"/>
                  <a:gd name="T16" fmla="*/ 0 w 815"/>
                  <a:gd name="T17" fmla="*/ 80 h 1107"/>
                  <a:gd name="T18" fmla="*/ 318 w 815"/>
                  <a:gd name="T19" fmla="*/ 62 h 1107"/>
                  <a:gd name="T20" fmla="*/ 664 w 815"/>
                  <a:gd name="T21" fmla="*/ 0 h 1107"/>
                  <a:gd name="T22" fmla="*/ 727 w 815"/>
                  <a:gd name="T23" fmla="*/ 0 h 1107"/>
                  <a:gd name="T24" fmla="*/ 727 w 815"/>
                  <a:gd name="T25" fmla="*/ 115 h 110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815"/>
                  <a:gd name="T40" fmla="*/ 0 h 1107"/>
                  <a:gd name="T41" fmla="*/ 815 w 815"/>
                  <a:gd name="T42" fmla="*/ 1107 h 110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815" h="1107">
                    <a:moveTo>
                      <a:pt x="727" y="115"/>
                    </a:moveTo>
                    <a:lnTo>
                      <a:pt x="664" y="443"/>
                    </a:lnTo>
                    <a:lnTo>
                      <a:pt x="727" y="947"/>
                    </a:lnTo>
                    <a:lnTo>
                      <a:pt x="779" y="1018"/>
                    </a:lnTo>
                    <a:lnTo>
                      <a:pt x="815" y="1062"/>
                    </a:lnTo>
                    <a:lnTo>
                      <a:pt x="815" y="1107"/>
                    </a:lnTo>
                    <a:lnTo>
                      <a:pt x="88" y="770"/>
                    </a:lnTo>
                    <a:lnTo>
                      <a:pt x="0" y="655"/>
                    </a:lnTo>
                    <a:lnTo>
                      <a:pt x="0" y="80"/>
                    </a:lnTo>
                    <a:lnTo>
                      <a:pt x="318" y="62"/>
                    </a:lnTo>
                    <a:lnTo>
                      <a:pt x="664" y="0"/>
                    </a:lnTo>
                    <a:lnTo>
                      <a:pt x="727" y="0"/>
                    </a:lnTo>
                    <a:lnTo>
                      <a:pt x="727" y="115"/>
                    </a:lnTo>
                    <a:close/>
                  </a:path>
                </a:pathLst>
              </a:custGeom>
              <a:solidFill>
                <a:srgbClr val="764F46"/>
              </a:solidFill>
              <a:ln w="9525">
                <a:noFill/>
                <a:round/>
                <a:headEnd/>
                <a:tailEnd/>
              </a:ln>
            </p:spPr>
            <p:txBody>
              <a:bodyPr>
                <a:prstTxWarp prst="textNoShape">
                  <a:avLst/>
                </a:prstTxWarp>
              </a:bodyPr>
              <a:lstStyle/>
              <a:p>
                <a:endParaRPr lang="en-US"/>
              </a:p>
            </p:txBody>
          </p:sp>
          <p:sp>
            <p:nvSpPr>
              <p:cNvPr id="37123" name="Freeform 33"/>
              <p:cNvSpPr>
                <a:spLocks/>
              </p:cNvSpPr>
              <p:nvPr/>
            </p:nvSpPr>
            <p:spPr bwMode="auto">
              <a:xfrm>
                <a:off x="3594" y="1326"/>
                <a:ext cx="63" cy="69"/>
              </a:xfrm>
              <a:custGeom>
                <a:avLst/>
                <a:gdLst>
                  <a:gd name="T0" fmla="*/ 816 w 816"/>
                  <a:gd name="T1" fmla="*/ 248 h 903"/>
                  <a:gd name="T2" fmla="*/ 816 w 816"/>
                  <a:gd name="T3" fmla="*/ 478 h 903"/>
                  <a:gd name="T4" fmla="*/ 754 w 816"/>
                  <a:gd name="T5" fmla="*/ 672 h 903"/>
                  <a:gd name="T6" fmla="*/ 524 w 816"/>
                  <a:gd name="T7" fmla="*/ 859 h 903"/>
                  <a:gd name="T8" fmla="*/ 408 w 816"/>
                  <a:gd name="T9" fmla="*/ 903 h 903"/>
                  <a:gd name="T10" fmla="*/ 178 w 816"/>
                  <a:gd name="T11" fmla="*/ 823 h 903"/>
                  <a:gd name="T12" fmla="*/ 0 w 816"/>
                  <a:gd name="T13" fmla="*/ 575 h 903"/>
                  <a:gd name="T14" fmla="*/ 81 w 816"/>
                  <a:gd name="T15" fmla="*/ 265 h 903"/>
                  <a:gd name="T16" fmla="*/ 311 w 816"/>
                  <a:gd name="T17" fmla="*/ 35 h 903"/>
                  <a:gd name="T18" fmla="*/ 408 w 816"/>
                  <a:gd name="T19" fmla="*/ 0 h 903"/>
                  <a:gd name="T20" fmla="*/ 674 w 816"/>
                  <a:gd name="T21" fmla="*/ 53 h 903"/>
                  <a:gd name="T22" fmla="*/ 816 w 816"/>
                  <a:gd name="T23" fmla="*/ 248 h 90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816"/>
                  <a:gd name="T37" fmla="*/ 0 h 903"/>
                  <a:gd name="T38" fmla="*/ 816 w 816"/>
                  <a:gd name="T39" fmla="*/ 903 h 90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816" h="903">
                    <a:moveTo>
                      <a:pt x="816" y="248"/>
                    </a:moveTo>
                    <a:lnTo>
                      <a:pt x="816" y="478"/>
                    </a:lnTo>
                    <a:lnTo>
                      <a:pt x="754" y="672"/>
                    </a:lnTo>
                    <a:lnTo>
                      <a:pt x="524" y="859"/>
                    </a:lnTo>
                    <a:lnTo>
                      <a:pt x="408" y="903"/>
                    </a:lnTo>
                    <a:lnTo>
                      <a:pt x="178" y="823"/>
                    </a:lnTo>
                    <a:lnTo>
                      <a:pt x="0" y="575"/>
                    </a:lnTo>
                    <a:lnTo>
                      <a:pt x="81" y="265"/>
                    </a:lnTo>
                    <a:lnTo>
                      <a:pt x="311" y="35"/>
                    </a:lnTo>
                    <a:lnTo>
                      <a:pt x="408" y="0"/>
                    </a:lnTo>
                    <a:lnTo>
                      <a:pt x="674" y="53"/>
                    </a:lnTo>
                    <a:lnTo>
                      <a:pt x="816" y="248"/>
                    </a:lnTo>
                    <a:close/>
                  </a:path>
                </a:pathLst>
              </a:custGeom>
              <a:solidFill>
                <a:srgbClr val="DD4928"/>
              </a:solidFill>
              <a:ln w="9525">
                <a:noFill/>
                <a:round/>
                <a:headEnd/>
                <a:tailEnd/>
              </a:ln>
            </p:spPr>
            <p:txBody>
              <a:bodyPr>
                <a:prstTxWarp prst="textNoShape">
                  <a:avLst/>
                </a:prstTxWarp>
              </a:bodyPr>
              <a:lstStyle/>
              <a:p>
                <a:endParaRPr lang="en-US"/>
              </a:p>
            </p:txBody>
          </p:sp>
          <p:sp>
            <p:nvSpPr>
              <p:cNvPr id="37124" name="Freeform 34"/>
              <p:cNvSpPr>
                <a:spLocks/>
              </p:cNvSpPr>
              <p:nvPr/>
            </p:nvSpPr>
            <p:spPr bwMode="auto">
              <a:xfrm>
                <a:off x="3474" y="1361"/>
                <a:ext cx="93" cy="10"/>
              </a:xfrm>
              <a:custGeom>
                <a:avLst/>
                <a:gdLst>
                  <a:gd name="T0" fmla="*/ 1161 w 1205"/>
                  <a:gd name="T1" fmla="*/ 18 h 133"/>
                  <a:gd name="T2" fmla="*/ 1178 w 1205"/>
                  <a:gd name="T3" fmla="*/ 0 h 133"/>
                  <a:gd name="T4" fmla="*/ 1205 w 1205"/>
                  <a:gd name="T5" fmla="*/ 0 h 133"/>
                  <a:gd name="T6" fmla="*/ 1205 w 1205"/>
                  <a:gd name="T7" fmla="*/ 36 h 133"/>
                  <a:gd name="T8" fmla="*/ 948 w 1205"/>
                  <a:gd name="T9" fmla="*/ 133 h 133"/>
                  <a:gd name="T10" fmla="*/ 310 w 1205"/>
                  <a:gd name="T11" fmla="*/ 133 h 133"/>
                  <a:gd name="T12" fmla="*/ 0 w 1205"/>
                  <a:gd name="T13" fmla="*/ 79 h 133"/>
                  <a:gd name="T14" fmla="*/ 0 w 1205"/>
                  <a:gd name="T15" fmla="*/ 0 h 133"/>
                  <a:gd name="T16" fmla="*/ 585 w 1205"/>
                  <a:gd name="T17" fmla="*/ 115 h 133"/>
                  <a:gd name="T18" fmla="*/ 1161 w 1205"/>
                  <a:gd name="T19" fmla="*/ 18 h 13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205"/>
                  <a:gd name="T31" fmla="*/ 0 h 133"/>
                  <a:gd name="T32" fmla="*/ 1205 w 1205"/>
                  <a:gd name="T33" fmla="*/ 133 h 13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205" h="133">
                    <a:moveTo>
                      <a:pt x="1161" y="18"/>
                    </a:moveTo>
                    <a:lnTo>
                      <a:pt x="1178" y="0"/>
                    </a:lnTo>
                    <a:lnTo>
                      <a:pt x="1205" y="0"/>
                    </a:lnTo>
                    <a:lnTo>
                      <a:pt x="1205" y="36"/>
                    </a:lnTo>
                    <a:lnTo>
                      <a:pt x="948" y="133"/>
                    </a:lnTo>
                    <a:lnTo>
                      <a:pt x="310" y="133"/>
                    </a:lnTo>
                    <a:lnTo>
                      <a:pt x="0" y="79"/>
                    </a:lnTo>
                    <a:lnTo>
                      <a:pt x="0" y="0"/>
                    </a:lnTo>
                    <a:lnTo>
                      <a:pt x="585" y="115"/>
                    </a:lnTo>
                    <a:lnTo>
                      <a:pt x="1161" y="18"/>
                    </a:lnTo>
                    <a:close/>
                  </a:path>
                </a:pathLst>
              </a:custGeom>
              <a:solidFill>
                <a:srgbClr val="DD4928"/>
              </a:solidFill>
              <a:ln w="9525">
                <a:noFill/>
                <a:round/>
                <a:headEnd/>
                <a:tailEnd/>
              </a:ln>
            </p:spPr>
            <p:txBody>
              <a:bodyPr>
                <a:prstTxWarp prst="textNoShape">
                  <a:avLst/>
                </a:prstTxWarp>
              </a:bodyPr>
              <a:lstStyle/>
              <a:p>
                <a:endParaRPr lang="en-US"/>
              </a:p>
            </p:txBody>
          </p:sp>
          <p:sp>
            <p:nvSpPr>
              <p:cNvPr id="37125" name="Freeform 35"/>
              <p:cNvSpPr>
                <a:spLocks/>
              </p:cNvSpPr>
              <p:nvPr/>
            </p:nvSpPr>
            <p:spPr bwMode="auto">
              <a:xfrm>
                <a:off x="3363" y="1449"/>
                <a:ext cx="223" cy="487"/>
              </a:xfrm>
              <a:custGeom>
                <a:avLst/>
                <a:gdLst>
                  <a:gd name="T0" fmla="*/ 2898 w 2898"/>
                  <a:gd name="T1" fmla="*/ 842 h 6330"/>
                  <a:gd name="T2" fmla="*/ 2836 w 2898"/>
                  <a:gd name="T3" fmla="*/ 1328 h 6330"/>
                  <a:gd name="T4" fmla="*/ 2623 w 2898"/>
                  <a:gd name="T5" fmla="*/ 1505 h 6330"/>
                  <a:gd name="T6" fmla="*/ 2490 w 2898"/>
                  <a:gd name="T7" fmla="*/ 1717 h 6330"/>
                  <a:gd name="T8" fmla="*/ 2437 w 2898"/>
                  <a:gd name="T9" fmla="*/ 2160 h 6330"/>
                  <a:gd name="T10" fmla="*/ 2552 w 2898"/>
                  <a:gd name="T11" fmla="*/ 2701 h 6330"/>
                  <a:gd name="T12" fmla="*/ 2606 w 2898"/>
                  <a:gd name="T13" fmla="*/ 2834 h 6330"/>
                  <a:gd name="T14" fmla="*/ 2588 w 2898"/>
                  <a:gd name="T15" fmla="*/ 3108 h 6330"/>
                  <a:gd name="T16" fmla="*/ 2314 w 2898"/>
                  <a:gd name="T17" fmla="*/ 3896 h 6330"/>
                  <a:gd name="T18" fmla="*/ 2127 w 2898"/>
                  <a:gd name="T19" fmla="*/ 4108 h 6330"/>
                  <a:gd name="T20" fmla="*/ 1968 w 2898"/>
                  <a:gd name="T21" fmla="*/ 4321 h 6330"/>
                  <a:gd name="T22" fmla="*/ 887 w 2898"/>
                  <a:gd name="T23" fmla="*/ 5285 h 6330"/>
                  <a:gd name="T24" fmla="*/ 0 w 2898"/>
                  <a:gd name="T25" fmla="*/ 6330 h 6330"/>
                  <a:gd name="T26" fmla="*/ 36 w 2898"/>
                  <a:gd name="T27" fmla="*/ 5834 h 6330"/>
                  <a:gd name="T28" fmla="*/ 133 w 2898"/>
                  <a:gd name="T29" fmla="*/ 5188 h 6330"/>
                  <a:gd name="T30" fmla="*/ 133 w 2898"/>
                  <a:gd name="T31" fmla="*/ 5037 h 6330"/>
                  <a:gd name="T32" fmla="*/ 169 w 2898"/>
                  <a:gd name="T33" fmla="*/ 4922 h 6330"/>
                  <a:gd name="T34" fmla="*/ 187 w 2898"/>
                  <a:gd name="T35" fmla="*/ 4595 h 6330"/>
                  <a:gd name="T36" fmla="*/ 364 w 2898"/>
                  <a:gd name="T37" fmla="*/ 3860 h 6330"/>
                  <a:gd name="T38" fmla="*/ 657 w 2898"/>
                  <a:gd name="T39" fmla="*/ 2541 h 6330"/>
                  <a:gd name="T40" fmla="*/ 612 w 2898"/>
                  <a:gd name="T41" fmla="*/ 2390 h 6330"/>
                  <a:gd name="T42" fmla="*/ 461 w 2898"/>
                  <a:gd name="T43" fmla="*/ 2258 h 6330"/>
                  <a:gd name="T44" fmla="*/ 1525 w 2898"/>
                  <a:gd name="T45" fmla="*/ 1443 h 6330"/>
                  <a:gd name="T46" fmla="*/ 2314 w 2898"/>
                  <a:gd name="T47" fmla="*/ 540 h 6330"/>
                  <a:gd name="T48" fmla="*/ 2340 w 2898"/>
                  <a:gd name="T49" fmla="*/ 540 h 6330"/>
                  <a:gd name="T50" fmla="*/ 2357 w 2898"/>
                  <a:gd name="T51" fmla="*/ 558 h 6330"/>
                  <a:gd name="T52" fmla="*/ 2685 w 2898"/>
                  <a:gd name="T53" fmla="*/ 71 h 6330"/>
                  <a:gd name="T54" fmla="*/ 2703 w 2898"/>
                  <a:gd name="T55" fmla="*/ 0 h 6330"/>
                  <a:gd name="T56" fmla="*/ 2739 w 2898"/>
                  <a:gd name="T57" fmla="*/ 0 h 6330"/>
                  <a:gd name="T58" fmla="*/ 2898 w 2898"/>
                  <a:gd name="T59" fmla="*/ 842 h 6330"/>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898"/>
                  <a:gd name="T91" fmla="*/ 0 h 6330"/>
                  <a:gd name="T92" fmla="*/ 2898 w 2898"/>
                  <a:gd name="T93" fmla="*/ 6330 h 6330"/>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898" h="6330">
                    <a:moveTo>
                      <a:pt x="2898" y="842"/>
                    </a:moveTo>
                    <a:lnTo>
                      <a:pt x="2836" y="1328"/>
                    </a:lnTo>
                    <a:lnTo>
                      <a:pt x="2623" y="1505"/>
                    </a:lnTo>
                    <a:lnTo>
                      <a:pt x="2490" y="1717"/>
                    </a:lnTo>
                    <a:lnTo>
                      <a:pt x="2437" y="2160"/>
                    </a:lnTo>
                    <a:lnTo>
                      <a:pt x="2552" y="2701"/>
                    </a:lnTo>
                    <a:lnTo>
                      <a:pt x="2606" y="2834"/>
                    </a:lnTo>
                    <a:lnTo>
                      <a:pt x="2588" y="3108"/>
                    </a:lnTo>
                    <a:lnTo>
                      <a:pt x="2314" y="3896"/>
                    </a:lnTo>
                    <a:lnTo>
                      <a:pt x="2127" y="4108"/>
                    </a:lnTo>
                    <a:lnTo>
                      <a:pt x="1968" y="4321"/>
                    </a:lnTo>
                    <a:lnTo>
                      <a:pt x="887" y="5285"/>
                    </a:lnTo>
                    <a:lnTo>
                      <a:pt x="0" y="6330"/>
                    </a:lnTo>
                    <a:lnTo>
                      <a:pt x="36" y="5834"/>
                    </a:lnTo>
                    <a:lnTo>
                      <a:pt x="133" y="5188"/>
                    </a:lnTo>
                    <a:lnTo>
                      <a:pt x="133" y="5037"/>
                    </a:lnTo>
                    <a:lnTo>
                      <a:pt x="169" y="4922"/>
                    </a:lnTo>
                    <a:lnTo>
                      <a:pt x="187" y="4595"/>
                    </a:lnTo>
                    <a:lnTo>
                      <a:pt x="364" y="3860"/>
                    </a:lnTo>
                    <a:lnTo>
                      <a:pt x="657" y="2541"/>
                    </a:lnTo>
                    <a:lnTo>
                      <a:pt x="612" y="2390"/>
                    </a:lnTo>
                    <a:lnTo>
                      <a:pt x="461" y="2258"/>
                    </a:lnTo>
                    <a:lnTo>
                      <a:pt x="1525" y="1443"/>
                    </a:lnTo>
                    <a:lnTo>
                      <a:pt x="2314" y="540"/>
                    </a:lnTo>
                    <a:lnTo>
                      <a:pt x="2340" y="540"/>
                    </a:lnTo>
                    <a:lnTo>
                      <a:pt x="2357" y="558"/>
                    </a:lnTo>
                    <a:lnTo>
                      <a:pt x="2685" y="71"/>
                    </a:lnTo>
                    <a:lnTo>
                      <a:pt x="2703" y="0"/>
                    </a:lnTo>
                    <a:lnTo>
                      <a:pt x="2739" y="0"/>
                    </a:lnTo>
                    <a:lnTo>
                      <a:pt x="2898" y="842"/>
                    </a:lnTo>
                    <a:close/>
                  </a:path>
                </a:pathLst>
              </a:custGeom>
              <a:solidFill>
                <a:srgbClr val="934229"/>
              </a:solidFill>
              <a:ln w="9525">
                <a:noFill/>
                <a:round/>
                <a:headEnd/>
                <a:tailEnd/>
              </a:ln>
            </p:spPr>
            <p:txBody>
              <a:bodyPr>
                <a:prstTxWarp prst="textNoShape">
                  <a:avLst/>
                </a:prstTxWarp>
              </a:bodyPr>
              <a:lstStyle/>
              <a:p>
                <a:endParaRPr lang="en-US"/>
              </a:p>
            </p:txBody>
          </p:sp>
          <p:sp>
            <p:nvSpPr>
              <p:cNvPr id="37126" name="Freeform 36"/>
              <p:cNvSpPr>
                <a:spLocks/>
              </p:cNvSpPr>
              <p:nvPr/>
            </p:nvSpPr>
            <p:spPr bwMode="auto">
              <a:xfrm>
                <a:off x="3376" y="1459"/>
                <a:ext cx="176" cy="161"/>
              </a:xfrm>
              <a:custGeom>
                <a:avLst/>
                <a:gdLst>
                  <a:gd name="T0" fmla="*/ 1294 w 2286"/>
                  <a:gd name="T1" fmla="*/ 1239 h 2090"/>
                  <a:gd name="T2" fmla="*/ 275 w 2286"/>
                  <a:gd name="T3" fmla="*/ 1992 h 2090"/>
                  <a:gd name="T4" fmla="*/ 213 w 2286"/>
                  <a:gd name="T5" fmla="*/ 2001 h 2090"/>
                  <a:gd name="T6" fmla="*/ 177 w 2286"/>
                  <a:gd name="T7" fmla="*/ 2063 h 2090"/>
                  <a:gd name="T8" fmla="*/ 0 w 2286"/>
                  <a:gd name="T9" fmla="*/ 2090 h 2090"/>
                  <a:gd name="T10" fmla="*/ 0 w 2286"/>
                  <a:gd name="T11" fmla="*/ 1930 h 2090"/>
                  <a:gd name="T12" fmla="*/ 80 w 2286"/>
                  <a:gd name="T13" fmla="*/ 1797 h 2090"/>
                  <a:gd name="T14" fmla="*/ 1896 w 2286"/>
                  <a:gd name="T15" fmla="*/ 328 h 2090"/>
                  <a:gd name="T16" fmla="*/ 2242 w 2286"/>
                  <a:gd name="T17" fmla="*/ 0 h 2090"/>
                  <a:gd name="T18" fmla="*/ 2286 w 2286"/>
                  <a:gd name="T19" fmla="*/ 98 h 2090"/>
                  <a:gd name="T20" fmla="*/ 1294 w 2286"/>
                  <a:gd name="T21" fmla="*/ 1239 h 20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286"/>
                  <a:gd name="T34" fmla="*/ 0 h 2090"/>
                  <a:gd name="T35" fmla="*/ 2286 w 2286"/>
                  <a:gd name="T36" fmla="*/ 2090 h 209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286" h="2090">
                    <a:moveTo>
                      <a:pt x="1294" y="1239"/>
                    </a:moveTo>
                    <a:lnTo>
                      <a:pt x="275" y="1992"/>
                    </a:lnTo>
                    <a:lnTo>
                      <a:pt x="213" y="2001"/>
                    </a:lnTo>
                    <a:lnTo>
                      <a:pt x="177" y="2063"/>
                    </a:lnTo>
                    <a:lnTo>
                      <a:pt x="0" y="2090"/>
                    </a:lnTo>
                    <a:lnTo>
                      <a:pt x="0" y="1930"/>
                    </a:lnTo>
                    <a:lnTo>
                      <a:pt x="80" y="1797"/>
                    </a:lnTo>
                    <a:lnTo>
                      <a:pt x="1896" y="328"/>
                    </a:lnTo>
                    <a:lnTo>
                      <a:pt x="2242" y="0"/>
                    </a:lnTo>
                    <a:lnTo>
                      <a:pt x="2286" y="98"/>
                    </a:lnTo>
                    <a:lnTo>
                      <a:pt x="1294" y="1239"/>
                    </a:lnTo>
                    <a:close/>
                  </a:path>
                </a:pathLst>
              </a:custGeom>
              <a:solidFill>
                <a:srgbClr val="EDE6D2"/>
              </a:solidFill>
              <a:ln w="9525">
                <a:noFill/>
                <a:round/>
                <a:headEnd/>
                <a:tailEnd/>
              </a:ln>
            </p:spPr>
            <p:txBody>
              <a:bodyPr>
                <a:prstTxWarp prst="textNoShape">
                  <a:avLst/>
                </a:prstTxWarp>
              </a:bodyPr>
              <a:lstStyle/>
              <a:p>
                <a:endParaRPr lang="en-US"/>
              </a:p>
            </p:txBody>
          </p:sp>
          <p:sp>
            <p:nvSpPr>
              <p:cNvPr id="37127" name="Freeform 37"/>
              <p:cNvSpPr>
                <a:spLocks/>
              </p:cNvSpPr>
              <p:nvPr/>
            </p:nvSpPr>
            <p:spPr bwMode="auto">
              <a:xfrm>
                <a:off x="3593" y="1528"/>
                <a:ext cx="81" cy="116"/>
              </a:xfrm>
              <a:custGeom>
                <a:avLst/>
                <a:gdLst>
                  <a:gd name="T0" fmla="*/ 904 w 1045"/>
                  <a:gd name="T1" fmla="*/ 310 h 1505"/>
                  <a:gd name="T2" fmla="*/ 1045 w 1045"/>
                  <a:gd name="T3" fmla="*/ 407 h 1505"/>
                  <a:gd name="T4" fmla="*/ 1001 w 1045"/>
                  <a:gd name="T5" fmla="*/ 584 h 1505"/>
                  <a:gd name="T6" fmla="*/ 541 w 1045"/>
                  <a:gd name="T7" fmla="*/ 1124 h 1505"/>
                  <a:gd name="T8" fmla="*/ 443 w 1045"/>
                  <a:gd name="T9" fmla="*/ 1505 h 1505"/>
                  <a:gd name="T10" fmla="*/ 328 w 1045"/>
                  <a:gd name="T11" fmla="*/ 1453 h 1505"/>
                  <a:gd name="T12" fmla="*/ 98 w 1045"/>
                  <a:gd name="T13" fmla="*/ 1089 h 1505"/>
                  <a:gd name="T14" fmla="*/ 0 w 1045"/>
                  <a:gd name="T15" fmla="*/ 620 h 1505"/>
                  <a:gd name="T16" fmla="*/ 0 w 1045"/>
                  <a:gd name="T17" fmla="*/ 407 h 1505"/>
                  <a:gd name="T18" fmla="*/ 35 w 1045"/>
                  <a:gd name="T19" fmla="*/ 354 h 1505"/>
                  <a:gd name="T20" fmla="*/ 17 w 1045"/>
                  <a:gd name="T21" fmla="*/ 239 h 1505"/>
                  <a:gd name="T22" fmla="*/ 0 w 1045"/>
                  <a:gd name="T23" fmla="*/ 213 h 1505"/>
                  <a:gd name="T24" fmla="*/ 0 w 1045"/>
                  <a:gd name="T25" fmla="*/ 80 h 1505"/>
                  <a:gd name="T26" fmla="*/ 247 w 1045"/>
                  <a:gd name="T27" fmla="*/ 80 h 1505"/>
                  <a:gd name="T28" fmla="*/ 461 w 1045"/>
                  <a:gd name="T29" fmla="*/ 0 h 1505"/>
                  <a:gd name="T30" fmla="*/ 558 w 1045"/>
                  <a:gd name="T31" fmla="*/ 18 h 1505"/>
                  <a:gd name="T32" fmla="*/ 904 w 1045"/>
                  <a:gd name="T33" fmla="*/ 310 h 15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45"/>
                  <a:gd name="T52" fmla="*/ 0 h 1505"/>
                  <a:gd name="T53" fmla="*/ 1045 w 1045"/>
                  <a:gd name="T54" fmla="*/ 1505 h 150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45" h="1505">
                    <a:moveTo>
                      <a:pt x="904" y="310"/>
                    </a:moveTo>
                    <a:lnTo>
                      <a:pt x="1045" y="407"/>
                    </a:lnTo>
                    <a:lnTo>
                      <a:pt x="1001" y="584"/>
                    </a:lnTo>
                    <a:lnTo>
                      <a:pt x="541" y="1124"/>
                    </a:lnTo>
                    <a:lnTo>
                      <a:pt x="443" y="1505"/>
                    </a:lnTo>
                    <a:lnTo>
                      <a:pt x="328" y="1453"/>
                    </a:lnTo>
                    <a:lnTo>
                      <a:pt x="98" y="1089"/>
                    </a:lnTo>
                    <a:lnTo>
                      <a:pt x="0" y="620"/>
                    </a:lnTo>
                    <a:lnTo>
                      <a:pt x="0" y="407"/>
                    </a:lnTo>
                    <a:lnTo>
                      <a:pt x="35" y="354"/>
                    </a:lnTo>
                    <a:lnTo>
                      <a:pt x="17" y="239"/>
                    </a:lnTo>
                    <a:lnTo>
                      <a:pt x="0" y="213"/>
                    </a:lnTo>
                    <a:lnTo>
                      <a:pt x="0" y="80"/>
                    </a:lnTo>
                    <a:lnTo>
                      <a:pt x="247" y="80"/>
                    </a:lnTo>
                    <a:lnTo>
                      <a:pt x="461" y="0"/>
                    </a:lnTo>
                    <a:lnTo>
                      <a:pt x="558" y="18"/>
                    </a:lnTo>
                    <a:lnTo>
                      <a:pt x="904" y="310"/>
                    </a:lnTo>
                    <a:close/>
                  </a:path>
                </a:pathLst>
              </a:custGeom>
              <a:solidFill>
                <a:srgbClr val="867B62"/>
              </a:solidFill>
              <a:ln w="9525">
                <a:noFill/>
                <a:round/>
                <a:headEnd/>
                <a:tailEnd/>
              </a:ln>
            </p:spPr>
            <p:txBody>
              <a:bodyPr>
                <a:prstTxWarp prst="textNoShape">
                  <a:avLst/>
                </a:prstTxWarp>
              </a:bodyPr>
              <a:lstStyle/>
              <a:p>
                <a:endParaRPr lang="en-US"/>
              </a:p>
            </p:txBody>
          </p:sp>
          <p:sp>
            <p:nvSpPr>
              <p:cNvPr id="37128" name="Freeform 38"/>
              <p:cNvSpPr>
                <a:spLocks/>
              </p:cNvSpPr>
              <p:nvPr/>
            </p:nvSpPr>
            <p:spPr bwMode="auto">
              <a:xfrm>
                <a:off x="2740" y="1556"/>
                <a:ext cx="195" cy="254"/>
              </a:xfrm>
              <a:custGeom>
                <a:avLst/>
                <a:gdLst>
                  <a:gd name="T0" fmla="*/ 2083 w 2543"/>
                  <a:gd name="T1" fmla="*/ 327 h 3302"/>
                  <a:gd name="T2" fmla="*/ 2127 w 2543"/>
                  <a:gd name="T3" fmla="*/ 478 h 3302"/>
                  <a:gd name="T4" fmla="*/ 2198 w 2543"/>
                  <a:gd name="T5" fmla="*/ 575 h 3302"/>
                  <a:gd name="T6" fmla="*/ 2410 w 2543"/>
                  <a:gd name="T7" fmla="*/ 1275 h 3302"/>
                  <a:gd name="T8" fmla="*/ 2393 w 2543"/>
                  <a:gd name="T9" fmla="*/ 1311 h 3302"/>
                  <a:gd name="T10" fmla="*/ 2393 w 2543"/>
                  <a:gd name="T11" fmla="*/ 1373 h 3302"/>
                  <a:gd name="T12" fmla="*/ 1835 w 2543"/>
                  <a:gd name="T13" fmla="*/ 1478 h 3302"/>
                  <a:gd name="T14" fmla="*/ 1719 w 2543"/>
                  <a:gd name="T15" fmla="*/ 1506 h 3302"/>
                  <a:gd name="T16" fmla="*/ 1409 w 2543"/>
                  <a:gd name="T17" fmla="*/ 1674 h 3302"/>
                  <a:gd name="T18" fmla="*/ 1312 w 2543"/>
                  <a:gd name="T19" fmla="*/ 1869 h 3302"/>
                  <a:gd name="T20" fmla="*/ 1232 w 2543"/>
                  <a:gd name="T21" fmla="*/ 2045 h 3302"/>
                  <a:gd name="T22" fmla="*/ 1019 w 2543"/>
                  <a:gd name="T23" fmla="*/ 2222 h 3302"/>
                  <a:gd name="T24" fmla="*/ 736 w 2543"/>
                  <a:gd name="T25" fmla="*/ 2276 h 3302"/>
                  <a:gd name="T26" fmla="*/ 558 w 2543"/>
                  <a:gd name="T27" fmla="*/ 2506 h 3302"/>
                  <a:gd name="T28" fmla="*/ 594 w 2543"/>
                  <a:gd name="T29" fmla="*/ 2603 h 3302"/>
                  <a:gd name="T30" fmla="*/ 594 w 2543"/>
                  <a:gd name="T31" fmla="*/ 2621 h 3302"/>
                  <a:gd name="T32" fmla="*/ 611 w 2543"/>
                  <a:gd name="T33" fmla="*/ 2647 h 3302"/>
                  <a:gd name="T34" fmla="*/ 647 w 2543"/>
                  <a:gd name="T35" fmla="*/ 2647 h 3302"/>
                  <a:gd name="T36" fmla="*/ 691 w 2543"/>
                  <a:gd name="T37" fmla="*/ 2452 h 3302"/>
                  <a:gd name="T38" fmla="*/ 869 w 2543"/>
                  <a:gd name="T39" fmla="*/ 2329 h 3302"/>
                  <a:gd name="T40" fmla="*/ 1002 w 2543"/>
                  <a:gd name="T41" fmla="*/ 2329 h 3302"/>
                  <a:gd name="T42" fmla="*/ 1232 w 2543"/>
                  <a:gd name="T43" fmla="*/ 2196 h 3302"/>
                  <a:gd name="T44" fmla="*/ 1392 w 2543"/>
                  <a:gd name="T45" fmla="*/ 2010 h 3302"/>
                  <a:gd name="T46" fmla="*/ 1463 w 2543"/>
                  <a:gd name="T47" fmla="*/ 1833 h 3302"/>
                  <a:gd name="T48" fmla="*/ 1693 w 2543"/>
                  <a:gd name="T49" fmla="*/ 1656 h 3302"/>
                  <a:gd name="T50" fmla="*/ 2180 w 2543"/>
                  <a:gd name="T51" fmla="*/ 1541 h 3302"/>
                  <a:gd name="T52" fmla="*/ 2428 w 2543"/>
                  <a:gd name="T53" fmla="*/ 1506 h 3302"/>
                  <a:gd name="T54" fmla="*/ 2490 w 2543"/>
                  <a:gd name="T55" fmla="*/ 1523 h 3302"/>
                  <a:gd name="T56" fmla="*/ 2543 w 2543"/>
                  <a:gd name="T57" fmla="*/ 1771 h 3302"/>
                  <a:gd name="T58" fmla="*/ 2454 w 2543"/>
                  <a:gd name="T59" fmla="*/ 2196 h 3302"/>
                  <a:gd name="T60" fmla="*/ 2393 w 2543"/>
                  <a:gd name="T61" fmla="*/ 2391 h 3302"/>
                  <a:gd name="T62" fmla="*/ 2277 w 2543"/>
                  <a:gd name="T63" fmla="*/ 2470 h 3302"/>
                  <a:gd name="T64" fmla="*/ 2180 w 2543"/>
                  <a:gd name="T65" fmla="*/ 2391 h 3302"/>
                  <a:gd name="T66" fmla="*/ 1950 w 2543"/>
                  <a:gd name="T67" fmla="*/ 2391 h 3302"/>
                  <a:gd name="T68" fmla="*/ 1817 w 2543"/>
                  <a:gd name="T69" fmla="*/ 2470 h 3302"/>
                  <a:gd name="T70" fmla="*/ 1675 w 2543"/>
                  <a:gd name="T71" fmla="*/ 2665 h 3302"/>
                  <a:gd name="T72" fmla="*/ 1675 w 2543"/>
                  <a:gd name="T73" fmla="*/ 2700 h 3302"/>
                  <a:gd name="T74" fmla="*/ 1480 w 2543"/>
                  <a:gd name="T75" fmla="*/ 2718 h 3302"/>
                  <a:gd name="T76" fmla="*/ 1312 w 2543"/>
                  <a:gd name="T77" fmla="*/ 2798 h 3302"/>
                  <a:gd name="T78" fmla="*/ 1152 w 2543"/>
                  <a:gd name="T79" fmla="*/ 3010 h 3302"/>
                  <a:gd name="T80" fmla="*/ 788 w 2543"/>
                  <a:gd name="T81" fmla="*/ 3276 h 3302"/>
                  <a:gd name="T82" fmla="*/ 611 w 2543"/>
                  <a:gd name="T83" fmla="*/ 3302 h 3302"/>
                  <a:gd name="T84" fmla="*/ 302 w 2543"/>
                  <a:gd name="T85" fmla="*/ 3302 h 3302"/>
                  <a:gd name="T86" fmla="*/ 97 w 2543"/>
                  <a:gd name="T87" fmla="*/ 3276 h 3302"/>
                  <a:gd name="T88" fmla="*/ 0 w 2543"/>
                  <a:gd name="T89" fmla="*/ 3205 h 3302"/>
                  <a:gd name="T90" fmla="*/ 0 w 2543"/>
                  <a:gd name="T91" fmla="*/ 3010 h 3302"/>
                  <a:gd name="T92" fmla="*/ 169 w 2543"/>
                  <a:gd name="T93" fmla="*/ 2665 h 3302"/>
                  <a:gd name="T94" fmla="*/ 673 w 2543"/>
                  <a:gd name="T95" fmla="*/ 2028 h 3302"/>
                  <a:gd name="T96" fmla="*/ 1117 w 2543"/>
                  <a:gd name="T97" fmla="*/ 1293 h 3302"/>
                  <a:gd name="T98" fmla="*/ 1348 w 2543"/>
                  <a:gd name="T99" fmla="*/ 673 h 3302"/>
                  <a:gd name="T100" fmla="*/ 1348 w 2543"/>
                  <a:gd name="T101" fmla="*/ 558 h 3302"/>
                  <a:gd name="T102" fmla="*/ 1480 w 2543"/>
                  <a:gd name="T103" fmla="*/ 327 h 3302"/>
                  <a:gd name="T104" fmla="*/ 1791 w 2543"/>
                  <a:gd name="T105" fmla="*/ 71 h 3302"/>
                  <a:gd name="T106" fmla="*/ 1932 w 2543"/>
                  <a:gd name="T107" fmla="*/ 0 h 3302"/>
                  <a:gd name="T108" fmla="*/ 1950 w 2543"/>
                  <a:gd name="T109" fmla="*/ 115 h 3302"/>
                  <a:gd name="T110" fmla="*/ 2083 w 2543"/>
                  <a:gd name="T111" fmla="*/ 327 h 3302"/>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2543"/>
                  <a:gd name="T169" fmla="*/ 0 h 3302"/>
                  <a:gd name="T170" fmla="*/ 2543 w 2543"/>
                  <a:gd name="T171" fmla="*/ 3302 h 3302"/>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2543" h="3302">
                    <a:moveTo>
                      <a:pt x="2083" y="327"/>
                    </a:moveTo>
                    <a:lnTo>
                      <a:pt x="2127" y="478"/>
                    </a:lnTo>
                    <a:lnTo>
                      <a:pt x="2198" y="575"/>
                    </a:lnTo>
                    <a:lnTo>
                      <a:pt x="2410" y="1275"/>
                    </a:lnTo>
                    <a:lnTo>
                      <a:pt x="2393" y="1311"/>
                    </a:lnTo>
                    <a:lnTo>
                      <a:pt x="2393" y="1373"/>
                    </a:lnTo>
                    <a:lnTo>
                      <a:pt x="1835" y="1478"/>
                    </a:lnTo>
                    <a:lnTo>
                      <a:pt x="1719" y="1506"/>
                    </a:lnTo>
                    <a:lnTo>
                      <a:pt x="1409" y="1674"/>
                    </a:lnTo>
                    <a:lnTo>
                      <a:pt x="1312" y="1869"/>
                    </a:lnTo>
                    <a:lnTo>
                      <a:pt x="1232" y="2045"/>
                    </a:lnTo>
                    <a:lnTo>
                      <a:pt x="1019" y="2222"/>
                    </a:lnTo>
                    <a:lnTo>
                      <a:pt x="736" y="2276"/>
                    </a:lnTo>
                    <a:lnTo>
                      <a:pt x="558" y="2506"/>
                    </a:lnTo>
                    <a:lnTo>
                      <a:pt x="594" y="2603"/>
                    </a:lnTo>
                    <a:lnTo>
                      <a:pt x="594" y="2621"/>
                    </a:lnTo>
                    <a:lnTo>
                      <a:pt x="611" y="2647"/>
                    </a:lnTo>
                    <a:lnTo>
                      <a:pt x="647" y="2647"/>
                    </a:lnTo>
                    <a:lnTo>
                      <a:pt x="691" y="2452"/>
                    </a:lnTo>
                    <a:lnTo>
                      <a:pt x="869" y="2329"/>
                    </a:lnTo>
                    <a:lnTo>
                      <a:pt x="1002" y="2329"/>
                    </a:lnTo>
                    <a:lnTo>
                      <a:pt x="1232" y="2196"/>
                    </a:lnTo>
                    <a:lnTo>
                      <a:pt x="1392" y="2010"/>
                    </a:lnTo>
                    <a:lnTo>
                      <a:pt x="1463" y="1833"/>
                    </a:lnTo>
                    <a:lnTo>
                      <a:pt x="1693" y="1656"/>
                    </a:lnTo>
                    <a:lnTo>
                      <a:pt x="2180" y="1541"/>
                    </a:lnTo>
                    <a:lnTo>
                      <a:pt x="2428" y="1506"/>
                    </a:lnTo>
                    <a:lnTo>
                      <a:pt x="2490" y="1523"/>
                    </a:lnTo>
                    <a:lnTo>
                      <a:pt x="2543" y="1771"/>
                    </a:lnTo>
                    <a:lnTo>
                      <a:pt x="2454" y="2196"/>
                    </a:lnTo>
                    <a:lnTo>
                      <a:pt x="2393" y="2391"/>
                    </a:lnTo>
                    <a:lnTo>
                      <a:pt x="2277" y="2470"/>
                    </a:lnTo>
                    <a:lnTo>
                      <a:pt x="2180" y="2391"/>
                    </a:lnTo>
                    <a:lnTo>
                      <a:pt x="1950" y="2391"/>
                    </a:lnTo>
                    <a:lnTo>
                      <a:pt x="1817" y="2470"/>
                    </a:lnTo>
                    <a:lnTo>
                      <a:pt x="1675" y="2665"/>
                    </a:lnTo>
                    <a:lnTo>
                      <a:pt x="1675" y="2700"/>
                    </a:lnTo>
                    <a:lnTo>
                      <a:pt x="1480" y="2718"/>
                    </a:lnTo>
                    <a:lnTo>
                      <a:pt x="1312" y="2798"/>
                    </a:lnTo>
                    <a:lnTo>
                      <a:pt x="1152" y="3010"/>
                    </a:lnTo>
                    <a:lnTo>
                      <a:pt x="788" y="3276"/>
                    </a:lnTo>
                    <a:lnTo>
                      <a:pt x="611" y="3302"/>
                    </a:lnTo>
                    <a:lnTo>
                      <a:pt x="302" y="3302"/>
                    </a:lnTo>
                    <a:lnTo>
                      <a:pt x="97" y="3276"/>
                    </a:lnTo>
                    <a:lnTo>
                      <a:pt x="0" y="3205"/>
                    </a:lnTo>
                    <a:lnTo>
                      <a:pt x="0" y="3010"/>
                    </a:lnTo>
                    <a:lnTo>
                      <a:pt x="169" y="2665"/>
                    </a:lnTo>
                    <a:lnTo>
                      <a:pt x="673" y="2028"/>
                    </a:lnTo>
                    <a:lnTo>
                      <a:pt x="1117" y="1293"/>
                    </a:lnTo>
                    <a:lnTo>
                      <a:pt x="1348" y="673"/>
                    </a:lnTo>
                    <a:lnTo>
                      <a:pt x="1348" y="558"/>
                    </a:lnTo>
                    <a:lnTo>
                      <a:pt x="1480" y="327"/>
                    </a:lnTo>
                    <a:lnTo>
                      <a:pt x="1791" y="71"/>
                    </a:lnTo>
                    <a:lnTo>
                      <a:pt x="1932" y="0"/>
                    </a:lnTo>
                    <a:lnTo>
                      <a:pt x="1950" y="115"/>
                    </a:lnTo>
                    <a:lnTo>
                      <a:pt x="2083" y="327"/>
                    </a:lnTo>
                    <a:close/>
                  </a:path>
                </a:pathLst>
              </a:custGeom>
              <a:solidFill>
                <a:srgbClr val="867B62"/>
              </a:solidFill>
              <a:ln w="9525">
                <a:noFill/>
                <a:round/>
                <a:headEnd/>
                <a:tailEnd/>
              </a:ln>
            </p:spPr>
            <p:txBody>
              <a:bodyPr>
                <a:prstTxWarp prst="textNoShape">
                  <a:avLst/>
                </a:prstTxWarp>
              </a:bodyPr>
              <a:lstStyle/>
              <a:p>
                <a:endParaRPr lang="en-US"/>
              </a:p>
            </p:txBody>
          </p:sp>
          <p:sp>
            <p:nvSpPr>
              <p:cNvPr id="37129" name="Freeform 39"/>
              <p:cNvSpPr>
                <a:spLocks/>
              </p:cNvSpPr>
              <p:nvPr/>
            </p:nvSpPr>
            <p:spPr bwMode="auto">
              <a:xfrm>
                <a:off x="2952" y="1558"/>
                <a:ext cx="407" cy="69"/>
              </a:xfrm>
              <a:custGeom>
                <a:avLst/>
                <a:gdLst>
                  <a:gd name="T0" fmla="*/ 612 w 5290"/>
                  <a:gd name="T1" fmla="*/ 98 h 886"/>
                  <a:gd name="T2" fmla="*/ 1392 w 5290"/>
                  <a:gd name="T3" fmla="*/ 116 h 886"/>
                  <a:gd name="T4" fmla="*/ 1498 w 5290"/>
                  <a:gd name="T5" fmla="*/ 151 h 886"/>
                  <a:gd name="T6" fmla="*/ 2047 w 5290"/>
                  <a:gd name="T7" fmla="*/ 248 h 886"/>
                  <a:gd name="T8" fmla="*/ 2526 w 5290"/>
                  <a:gd name="T9" fmla="*/ 364 h 886"/>
                  <a:gd name="T10" fmla="*/ 3439 w 5290"/>
                  <a:gd name="T11" fmla="*/ 425 h 886"/>
                  <a:gd name="T12" fmla="*/ 4033 w 5290"/>
                  <a:gd name="T13" fmla="*/ 461 h 886"/>
                  <a:gd name="T14" fmla="*/ 4174 w 5290"/>
                  <a:gd name="T15" fmla="*/ 523 h 886"/>
                  <a:gd name="T16" fmla="*/ 4812 w 5290"/>
                  <a:gd name="T17" fmla="*/ 603 h 886"/>
                  <a:gd name="T18" fmla="*/ 5007 w 5290"/>
                  <a:gd name="T19" fmla="*/ 709 h 886"/>
                  <a:gd name="T20" fmla="*/ 5007 w 5290"/>
                  <a:gd name="T21" fmla="*/ 753 h 886"/>
                  <a:gd name="T22" fmla="*/ 5290 w 5290"/>
                  <a:gd name="T23" fmla="*/ 886 h 886"/>
                  <a:gd name="T24" fmla="*/ 5157 w 5290"/>
                  <a:gd name="T25" fmla="*/ 886 h 886"/>
                  <a:gd name="T26" fmla="*/ 5060 w 5290"/>
                  <a:gd name="T27" fmla="*/ 850 h 886"/>
                  <a:gd name="T28" fmla="*/ 4325 w 5290"/>
                  <a:gd name="T29" fmla="*/ 833 h 886"/>
                  <a:gd name="T30" fmla="*/ 2916 w 5290"/>
                  <a:gd name="T31" fmla="*/ 735 h 886"/>
                  <a:gd name="T32" fmla="*/ 1622 w 5290"/>
                  <a:gd name="T33" fmla="*/ 505 h 886"/>
                  <a:gd name="T34" fmla="*/ 1295 w 5290"/>
                  <a:gd name="T35" fmla="*/ 407 h 886"/>
                  <a:gd name="T36" fmla="*/ 1082 w 5290"/>
                  <a:gd name="T37" fmla="*/ 390 h 886"/>
                  <a:gd name="T38" fmla="*/ 497 w 5290"/>
                  <a:gd name="T39" fmla="*/ 231 h 886"/>
                  <a:gd name="T40" fmla="*/ 0 w 5290"/>
                  <a:gd name="T41" fmla="*/ 80 h 886"/>
                  <a:gd name="T42" fmla="*/ 72 w 5290"/>
                  <a:gd name="T43" fmla="*/ 0 h 886"/>
                  <a:gd name="T44" fmla="*/ 320 w 5290"/>
                  <a:gd name="T45" fmla="*/ 36 h 886"/>
                  <a:gd name="T46" fmla="*/ 612 w 5290"/>
                  <a:gd name="T47" fmla="*/ 98 h 88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290"/>
                  <a:gd name="T73" fmla="*/ 0 h 886"/>
                  <a:gd name="T74" fmla="*/ 5290 w 5290"/>
                  <a:gd name="T75" fmla="*/ 886 h 88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290" h="886">
                    <a:moveTo>
                      <a:pt x="612" y="98"/>
                    </a:moveTo>
                    <a:lnTo>
                      <a:pt x="1392" y="116"/>
                    </a:lnTo>
                    <a:lnTo>
                      <a:pt x="1498" y="151"/>
                    </a:lnTo>
                    <a:lnTo>
                      <a:pt x="2047" y="248"/>
                    </a:lnTo>
                    <a:lnTo>
                      <a:pt x="2526" y="364"/>
                    </a:lnTo>
                    <a:lnTo>
                      <a:pt x="3439" y="425"/>
                    </a:lnTo>
                    <a:lnTo>
                      <a:pt x="4033" y="461"/>
                    </a:lnTo>
                    <a:lnTo>
                      <a:pt x="4174" y="523"/>
                    </a:lnTo>
                    <a:lnTo>
                      <a:pt x="4812" y="603"/>
                    </a:lnTo>
                    <a:lnTo>
                      <a:pt x="5007" y="709"/>
                    </a:lnTo>
                    <a:lnTo>
                      <a:pt x="5007" y="753"/>
                    </a:lnTo>
                    <a:lnTo>
                      <a:pt x="5290" y="886"/>
                    </a:lnTo>
                    <a:lnTo>
                      <a:pt x="5157" y="886"/>
                    </a:lnTo>
                    <a:lnTo>
                      <a:pt x="5060" y="850"/>
                    </a:lnTo>
                    <a:lnTo>
                      <a:pt x="4325" y="833"/>
                    </a:lnTo>
                    <a:lnTo>
                      <a:pt x="2916" y="735"/>
                    </a:lnTo>
                    <a:lnTo>
                      <a:pt x="1622" y="505"/>
                    </a:lnTo>
                    <a:lnTo>
                      <a:pt x="1295" y="407"/>
                    </a:lnTo>
                    <a:lnTo>
                      <a:pt x="1082" y="390"/>
                    </a:lnTo>
                    <a:lnTo>
                      <a:pt x="497" y="231"/>
                    </a:lnTo>
                    <a:lnTo>
                      <a:pt x="0" y="80"/>
                    </a:lnTo>
                    <a:lnTo>
                      <a:pt x="72" y="0"/>
                    </a:lnTo>
                    <a:lnTo>
                      <a:pt x="320" y="36"/>
                    </a:lnTo>
                    <a:lnTo>
                      <a:pt x="612" y="98"/>
                    </a:lnTo>
                    <a:close/>
                  </a:path>
                </a:pathLst>
              </a:custGeom>
              <a:solidFill>
                <a:srgbClr val="EDE6D2"/>
              </a:solidFill>
              <a:ln w="9525">
                <a:noFill/>
                <a:round/>
                <a:headEnd/>
                <a:tailEnd/>
              </a:ln>
            </p:spPr>
            <p:txBody>
              <a:bodyPr>
                <a:prstTxWarp prst="textNoShape">
                  <a:avLst/>
                </a:prstTxWarp>
              </a:bodyPr>
              <a:lstStyle/>
              <a:p>
                <a:endParaRPr lang="en-US"/>
              </a:p>
            </p:txBody>
          </p:sp>
          <p:sp>
            <p:nvSpPr>
              <p:cNvPr id="37130" name="Freeform 40"/>
              <p:cNvSpPr>
                <a:spLocks/>
              </p:cNvSpPr>
              <p:nvPr/>
            </p:nvSpPr>
            <p:spPr bwMode="auto">
              <a:xfrm>
                <a:off x="2900" y="1561"/>
                <a:ext cx="463" cy="403"/>
              </a:xfrm>
              <a:custGeom>
                <a:avLst/>
                <a:gdLst>
                  <a:gd name="T0" fmla="*/ 310 w 6015"/>
                  <a:gd name="T1" fmla="*/ 97 h 5232"/>
                  <a:gd name="T2" fmla="*/ 558 w 6015"/>
                  <a:gd name="T3" fmla="*/ 115 h 5232"/>
                  <a:gd name="T4" fmla="*/ 1338 w 6015"/>
                  <a:gd name="T5" fmla="*/ 371 h 5232"/>
                  <a:gd name="T6" fmla="*/ 2206 w 6015"/>
                  <a:gd name="T7" fmla="*/ 522 h 5232"/>
                  <a:gd name="T8" fmla="*/ 2728 w 6015"/>
                  <a:gd name="T9" fmla="*/ 664 h 5232"/>
                  <a:gd name="T10" fmla="*/ 4023 w 6015"/>
                  <a:gd name="T11" fmla="*/ 832 h 5232"/>
                  <a:gd name="T12" fmla="*/ 4988 w 6015"/>
                  <a:gd name="T13" fmla="*/ 895 h 5232"/>
                  <a:gd name="T14" fmla="*/ 5954 w 6015"/>
                  <a:gd name="T15" fmla="*/ 965 h 5232"/>
                  <a:gd name="T16" fmla="*/ 6015 w 6015"/>
                  <a:gd name="T17" fmla="*/ 1044 h 5232"/>
                  <a:gd name="T18" fmla="*/ 5936 w 6015"/>
                  <a:gd name="T19" fmla="*/ 1700 h 5232"/>
                  <a:gd name="T20" fmla="*/ 5882 w 6015"/>
                  <a:gd name="T21" fmla="*/ 2337 h 5232"/>
                  <a:gd name="T22" fmla="*/ 5794 w 6015"/>
                  <a:gd name="T23" fmla="*/ 2921 h 5232"/>
                  <a:gd name="T24" fmla="*/ 5396 w 6015"/>
                  <a:gd name="T25" fmla="*/ 4772 h 5232"/>
                  <a:gd name="T26" fmla="*/ 5378 w 6015"/>
                  <a:gd name="T27" fmla="*/ 5082 h 5232"/>
                  <a:gd name="T28" fmla="*/ 5298 w 6015"/>
                  <a:gd name="T29" fmla="*/ 5197 h 5232"/>
                  <a:gd name="T30" fmla="*/ 4448 w 6015"/>
                  <a:gd name="T31" fmla="*/ 5232 h 5232"/>
                  <a:gd name="T32" fmla="*/ 2905 w 6015"/>
                  <a:gd name="T33" fmla="*/ 5215 h 5232"/>
                  <a:gd name="T34" fmla="*/ 2303 w 6015"/>
                  <a:gd name="T35" fmla="*/ 5082 h 5232"/>
                  <a:gd name="T36" fmla="*/ 1799 w 6015"/>
                  <a:gd name="T37" fmla="*/ 5020 h 5232"/>
                  <a:gd name="T38" fmla="*/ 1045 w 6015"/>
                  <a:gd name="T39" fmla="*/ 4816 h 5232"/>
                  <a:gd name="T40" fmla="*/ 868 w 6015"/>
                  <a:gd name="T41" fmla="*/ 4790 h 5232"/>
                  <a:gd name="T42" fmla="*/ 850 w 6015"/>
                  <a:gd name="T43" fmla="*/ 3921 h 5232"/>
                  <a:gd name="T44" fmla="*/ 753 w 6015"/>
                  <a:gd name="T45" fmla="*/ 3019 h 5232"/>
                  <a:gd name="T46" fmla="*/ 699 w 6015"/>
                  <a:gd name="T47" fmla="*/ 2921 h 5232"/>
                  <a:gd name="T48" fmla="*/ 717 w 6015"/>
                  <a:gd name="T49" fmla="*/ 2895 h 5232"/>
                  <a:gd name="T50" fmla="*/ 983 w 6015"/>
                  <a:gd name="T51" fmla="*/ 2798 h 5232"/>
                  <a:gd name="T52" fmla="*/ 1257 w 6015"/>
                  <a:gd name="T53" fmla="*/ 2514 h 5232"/>
                  <a:gd name="T54" fmla="*/ 1435 w 6015"/>
                  <a:gd name="T55" fmla="*/ 2089 h 5232"/>
                  <a:gd name="T56" fmla="*/ 1471 w 6015"/>
                  <a:gd name="T57" fmla="*/ 1435 h 5232"/>
                  <a:gd name="T58" fmla="*/ 1338 w 6015"/>
                  <a:gd name="T59" fmla="*/ 1044 h 5232"/>
                  <a:gd name="T60" fmla="*/ 1178 w 6015"/>
                  <a:gd name="T61" fmla="*/ 929 h 5232"/>
                  <a:gd name="T62" fmla="*/ 850 w 6015"/>
                  <a:gd name="T63" fmla="*/ 929 h 5232"/>
                  <a:gd name="T64" fmla="*/ 584 w 6015"/>
                  <a:gd name="T65" fmla="*/ 1107 h 5232"/>
                  <a:gd name="T66" fmla="*/ 540 w 6015"/>
                  <a:gd name="T67" fmla="*/ 1159 h 5232"/>
                  <a:gd name="T68" fmla="*/ 487 w 6015"/>
                  <a:gd name="T69" fmla="*/ 1222 h 5232"/>
                  <a:gd name="T70" fmla="*/ 141 w 6015"/>
                  <a:gd name="T71" fmla="*/ 230 h 5232"/>
                  <a:gd name="T72" fmla="*/ 0 w 6015"/>
                  <a:gd name="T73" fmla="*/ 44 h 5232"/>
                  <a:gd name="T74" fmla="*/ 17 w 6015"/>
                  <a:gd name="T75" fmla="*/ 0 h 5232"/>
                  <a:gd name="T76" fmla="*/ 248 w 6015"/>
                  <a:gd name="T77" fmla="*/ 44 h 5232"/>
                  <a:gd name="T78" fmla="*/ 310 w 6015"/>
                  <a:gd name="T79" fmla="*/ 97 h 5232"/>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6015"/>
                  <a:gd name="T121" fmla="*/ 0 h 5232"/>
                  <a:gd name="T122" fmla="*/ 6015 w 6015"/>
                  <a:gd name="T123" fmla="*/ 5232 h 5232"/>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6015" h="5232">
                    <a:moveTo>
                      <a:pt x="310" y="97"/>
                    </a:moveTo>
                    <a:lnTo>
                      <a:pt x="558" y="115"/>
                    </a:lnTo>
                    <a:lnTo>
                      <a:pt x="1338" y="371"/>
                    </a:lnTo>
                    <a:lnTo>
                      <a:pt x="2206" y="522"/>
                    </a:lnTo>
                    <a:lnTo>
                      <a:pt x="2728" y="664"/>
                    </a:lnTo>
                    <a:lnTo>
                      <a:pt x="4023" y="832"/>
                    </a:lnTo>
                    <a:lnTo>
                      <a:pt x="4988" y="895"/>
                    </a:lnTo>
                    <a:lnTo>
                      <a:pt x="5954" y="965"/>
                    </a:lnTo>
                    <a:lnTo>
                      <a:pt x="6015" y="1044"/>
                    </a:lnTo>
                    <a:lnTo>
                      <a:pt x="5936" y="1700"/>
                    </a:lnTo>
                    <a:lnTo>
                      <a:pt x="5882" y="2337"/>
                    </a:lnTo>
                    <a:lnTo>
                      <a:pt x="5794" y="2921"/>
                    </a:lnTo>
                    <a:lnTo>
                      <a:pt x="5396" y="4772"/>
                    </a:lnTo>
                    <a:lnTo>
                      <a:pt x="5378" y="5082"/>
                    </a:lnTo>
                    <a:lnTo>
                      <a:pt x="5298" y="5197"/>
                    </a:lnTo>
                    <a:lnTo>
                      <a:pt x="4448" y="5232"/>
                    </a:lnTo>
                    <a:lnTo>
                      <a:pt x="2905" y="5215"/>
                    </a:lnTo>
                    <a:lnTo>
                      <a:pt x="2303" y="5082"/>
                    </a:lnTo>
                    <a:lnTo>
                      <a:pt x="1799" y="5020"/>
                    </a:lnTo>
                    <a:lnTo>
                      <a:pt x="1045" y="4816"/>
                    </a:lnTo>
                    <a:lnTo>
                      <a:pt x="868" y="4790"/>
                    </a:lnTo>
                    <a:lnTo>
                      <a:pt x="850" y="3921"/>
                    </a:lnTo>
                    <a:lnTo>
                      <a:pt x="753" y="3019"/>
                    </a:lnTo>
                    <a:lnTo>
                      <a:pt x="699" y="2921"/>
                    </a:lnTo>
                    <a:lnTo>
                      <a:pt x="717" y="2895"/>
                    </a:lnTo>
                    <a:lnTo>
                      <a:pt x="983" y="2798"/>
                    </a:lnTo>
                    <a:lnTo>
                      <a:pt x="1257" y="2514"/>
                    </a:lnTo>
                    <a:lnTo>
                      <a:pt x="1435" y="2089"/>
                    </a:lnTo>
                    <a:lnTo>
                      <a:pt x="1471" y="1435"/>
                    </a:lnTo>
                    <a:lnTo>
                      <a:pt x="1338" y="1044"/>
                    </a:lnTo>
                    <a:lnTo>
                      <a:pt x="1178" y="929"/>
                    </a:lnTo>
                    <a:lnTo>
                      <a:pt x="850" y="929"/>
                    </a:lnTo>
                    <a:lnTo>
                      <a:pt x="584" y="1107"/>
                    </a:lnTo>
                    <a:lnTo>
                      <a:pt x="540" y="1159"/>
                    </a:lnTo>
                    <a:lnTo>
                      <a:pt x="487" y="1222"/>
                    </a:lnTo>
                    <a:lnTo>
                      <a:pt x="141" y="230"/>
                    </a:lnTo>
                    <a:lnTo>
                      <a:pt x="0" y="44"/>
                    </a:lnTo>
                    <a:lnTo>
                      <a:pt x="17" y="0"/>
                    </a:lnTo>
                    <a:lnTo>
                      <a:pt x="248" y="44"/>
                    </a:lnTo>
                    <a:lnTo>
                      <a:pt x="310" y="97"/>
                    </a:lnTo>
                    <a:close/>
                  </a:path>
                </a:pathLst>
              </a:custGeom>
              <a:solidFill>
                <a:srgbClr val="B14E30"/>
              </a:solidFill>
              <a:ln w="9525">
                <a:noFill/>
                <a:round/>
                <a:headEnd/>
                <a:tailEnd/>
              </a:ln>
            </p:spPr>
            <p:txBody>
              <a:bodyPr>
                <a:prstTxWarp prst="textNoShape">
                  <a:avLst/>
                </a:prstTxWarp>
              </a:bodyPr>
              <a:lstStyle/>
              <a:p>
                <a:endParaRPr lang="en-US"/>
              </a:p>
            </p:txBody>
          </p:sp>
          <p:sp>
            <p:nvSpPr>
              <p:cNvPr id="37131" name="Freeform 41"/>
              <p:cNvSpPr>
                <a:spLocks/>
              </p:cNvSpPr>
              <p:nvPr/>
            </p:nvSpPr>
            <p:spPr bwMode="auto">
              <a:xfrm>
                <a:off x="3559" y="1563"/>
                <a:ext cx="68" cy="117"/>
              </a:xfrm>
              <a:custGeom>
                <a:avLst/>
                <a:gdLst>
                  <a:gd name="T0" fmla="*/ 399 w 887"/>
                  <a:gd name="T1" fmla="*/ 549 h 1532"/>
                  <a:gd name="T2" fmla="*/ 524 w 887"/>
                  <a:gd name="T3" fmla="*/ 814 h 1532"/>
                  <a:gd name="T4" fmla="*/ 736 w 887"/>
                  <a:gd name="T5" fmla="*/ 1089 h 1532"/>
                  <a:gd name="T6" fmla="*/ 887 w 887"/>
                  <a:gd name="T7" fmla="*/ 1204 h 1532"/>
                  <a:gd name="T8" fmla="*/ 790 w 887"/>
                  <a:gd name="T9" fmla="*/ 1417 h 1532"/>
                  <a:gd name="T10" fmla="*/ 612 w 887"/>
                  <a:gd name="T11" fmla="*/ 1532 h 1532"/>
                  <a:gd name="T12" fmla="*/ 381 w 887"/>
                  <a:gd name="T13" fmla="*/ 1532 h 1532"/>
                  <a:gd name="T14" fmla="*/ 169 w 887"/>
                  <a:gd name="T15" fmla="*/ 1319 h 1532"/>
                  <a:gd name="T16" fmla="*/ 36 w 887"/>
                  <a:gd name="T17" fmla="*/ 1010 h 1532"/>
                  <a:gd name="T18" fmla="*/ 0 w 887"/>
                  <a:gd name="T19" fmla="*/ 601 h 1532"/>
                  <a:gd name="T20" fmla="*/ 98 w 887"/>
                  <a:gd name="T21" fmla="*/ 212 h 1532"/>
                  <a:gd name="T22" fmla="*/ 284 w 887"/>
                  <a:gd name="T23" fmla="*/ 0 h 1532"/>
                  <a:gd name="T24" fmla="*/ 346 w 887"/>
                  <a:gd name="T25" fmla="*/ 212 h 1532"/>
                  <a:gd name="T26" fmla="*/ 399 w 887"/>
                  <a:gd name="T27" fmla="*/ 549 h 153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887"/>
                  <a:gd name="T43" fmla="*/ 0 h 1532"/>
                  <a:gd name="T44" fmla="*/ 887 w 887"/>
                  <a:gd name="T45" fmla="*/ 1532 h 1532"/>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887" h="1532">
                    <a:moveTo>
                      <a:pt x="399" y="549"/>
                    </a:moveTo>
                    <a:lnTo>
                      <a:pt x="524" y="814"/>
                    </a:lnTo>
                    <a:lnTo>
                      <a:pt x="736" y="1089"/>
                    </a:lnTo>
                    <a:lnTo>
                      <a:pt x="887" y="1204"/>
                    </a:lnTo>
                    <a:lnTo>
                      <a:pt x="790" y="1417"/>
                    </a:lnTo>
                    <a:lnTo>
                      <a:pt x="612" y="1532"/>
                    </a:lnTo>
                    <a:lnTo>
                      <a:pt x="381" y="1532"/>
                    </a:lnTo>
                    <a:lnTo>
                      <a:pt x="169" y="1319"/>
                    </a:lnTo>
                    <a:lnTo>
                      <a:pt x="36" y="1010"/>
                    </a:lnTo>
                    <a:lnTo>
                      <a:pt x="0" y="601"/>
                    </a:lnTo>
                    <a:lnTo>
                      <a:pt x="98" y="212"/>
                    </a:lnTo>
                    <a:lnTo>
                      <a:pt x="284" y="0"/>
                    </a:lnTo>
                    <a:lnTo>
                      <a:pt x="346" y="212"/>
                    </a:lnTo>
                    <a:lnTo>
                      <a:pt x="399" y="549"/>
                    </a:lnTo>
                    <a:close/>
                  </a:path>
                </a:pathLst>
              </a:custGeom>
              <a:solidFill>
                <a:srgbClr val="53575C"/>
              </a:solidFill>
              <a:ln w="9525">
                <a:noFill/>
                <a:round/>
                <a:headEnd/>
                <a:tailEnd/>
              </a:ln>
            </p:spPr>
            <p:txBody>
              <a:bodyPr>
                <a:prstTxWarp prst="textNoShape">
                  <a:avLst/>
                </a:prstTxWarp>
              </a:bodyPr>
              <a:lstStyle/>
              <a:p>
                <a:endParaRPr lang="en-US"/>
              </a:p>
            </p:txBody>
          </p:sp>
          <p:sp>
            <p:nvSpPr>
              <p:cNvPr id="37132" name="Freeform 42"/>
              <p:cNvSpPr>
                <a:spLocks/>
              </p:cNvSpPr>
              <p:nvPr/>
            </p:nvSpPr>
            <p:spPr bwMode="auto">
              <a:xfrm>
                <a:off x="3372" y="1627"/>
                <a:ext cx="32" cy="22"/>
              </a:xfrm>
              <a:custGeom>
                <a:avLst/>
                <a:gdLst>
                  <a:gd name="T0" fmla="*/ 426 w 426"/>
                  <a:gd name="T1" fmla="*/ 115 h 293"/>
                  <a:gd name="T2" fmla="*/ 426 w 426"/>
                  <a:gd name="T3" fmla="*/ 230 h 293"/>
                  <a:gd name="T4" fmla="*/ 363 w 426"/>
                  <a:gd name="T5" fmla="*/ 293 h 293"/>
                  <a:gd name="T6" fmla="*/ 150 w 426"/>
                  <a:gd name="T7" fmla="*/ 257 h 293"/>
                  <a:gd name="T8" fmla="*/ 53 w 426"/>
                  <a:gd name="T9" fmla="*/ 178 h 293"/>
                  <a:gd name="T10" fmla="*/ 0 w 426"/>
                  <a:gd name="T11" fmla="*/ 62 h 293"/>
                  <a:gd name="T12" fmla="*/ 53 w 426"/>
                  <a:gd name="T13" fmla="*/ 17 h 293"/>
                  <a:gd name="T14" fmla="*/ 195 w 426"/>
                  <a:gd name="T15" fmla="*/ 0 h 293"/>
                  <a:gd name="T16" fmla="*/ 328 w 426"/>
                  <a:gd name="T17" fmla="*/ 45 h 293"/>
                  <a:gd name="T18" fmla="*/ 426 w 426"/>
                  <a:gd name="T19" fmla="*/ 115 h 29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26"/>
                  <a:gd name="T31" fmla="*/ 0 h 293"/>
                  <a:gd name="T32" fmla="*/ 426 w 426"/>
                  <a:gd name="T33" fmla="*/ 293 h 29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26" h="293">
                    <a:moveTo>
                      <a:pt x="426" y="115"/>
                    </a:moveTo>
                    <a:lnTo>
                      <a:pt x="426" y="230"/>
                    </a:lnTo>
                    <a:lnTo>
                      <a:pt x="363" y="293"/>
                    </a:lnTo>
                    <a:lnTo>
                      <a:pt x="150" y="257"/>
                    </a:lnTo>
                    <a:lnTo>
                      <a:pt x="53" y="178"/>
                    </a:lnTo>
                    <a:lnTo>
                      <a:pt x="0" y="62"/>
                    </a:lnTo>
                    <a:lnTo>
                      <a:pt x="53" y="17"/>
                    </a:lnTo>
                    <a:lnTo>
                      <a:pt x="195" y="0"/>
                    </a:lnTo>
                    <a:lnTo>
                      <a:pt x="328" y="45"/>
                    </a:lnTo>
                    <a:lnTo>
                      <a:pt x="426" y="115"/>
                    </a:lnTo>
                    <a:close/>
                  </a:path>
                </a:pathLst>
              </a:custGeom>
              <a:solidFill>
                <a:srgbClr val="877B68"/>
              </a:solidFill>
              <a:ln w="9525">
                <a:noFill/>
                <a:round/>
                <a:headEnd/>
                <a:tailEnd/>
              </a:ln>
            </p:spPr>
            <p:txBody>
              <a:bodyPr>
                <a:prstTxWarp prst="textNoShape">
                  <a:avLst/>
                </a:prstTxWarp>
              </a:bodyPr>
              <a:lstStyle/>
              <a:p>
                <a:endParaRPr lang="en-US"/>
              </a:p>
            </p:txBody>
          </p:sp>
          <p:sp>
            <p:nvSpPr>
              <p:cNvPr id="37133" name="Freeform 43"/>
              <p:cNvSpPr>
                <a:spLocks/>
              </p:cNvSpPr>
              <p:nvPr/>
            </p:nvSpPr>
            <p:spPr bwMode="auto">
              <a:xfrm>
                <a:off x="2927" y="1641"/>
                <a:ext cx="79" cy="133"/>
              </a:xfrm>
              <a:custGeom>
                <a:avLst/>
                <a:gdLst>
                  <a:gd name="T0" fmla="*/ 993 w 1027"/>
                  <a:gd name="T1" fmla="*/ 258 h 1718"/>
                  <a:gd name="T2" fmla="*/ 1027 w 1027"/>
                  <a:gd name="T3" fmla="*/ 523 h 1718"/>
                  <a:gd name="T4" fmla="*/ 975 w 1027"/>
                  <a:gd name="T5" fmla="*/ 1063 h 1718"/>
                  <a:gd name="T6" fmla="*/ 780 w 1027"/>
                  <a:gd name="T7" fmla="*/ 1488 h 1718"/>
                  <a:gd name="T8" fmla="*/ 505 w 1027"/>
                  <a:gd name="T9" fmla="*/ 1718 h 1718"/>
                  <a:gd name="T10" fmla="*/ 275 w 1027"/>
                  <a:gd name="T11" fmla="*/ 1700 h 1718"/>
                  <a:gd name="T12" fmla="*/ 115 w 1027"/>
                  <a:gd name="T13" fmla="*/ 1603 h 1718"/>
                  <a:gd name="T14" fmla="*/ 0 w 1027"/>
                  <a:gd name="T15" fmla="*/ 1452 h 1718"/>
                  <a:gd name="T16" fmla="*/ 142 w 1027"/>
                  <a:gd name="T17" fmla="*/ 1107 h 1718"/>
                  <a:gd name="T18" fmla="*/ 195 w 1027"/>
                  <a:gd name="T19" fmla="*/ 621 h 1718"/>
                  <a:gd name="T20" fmla="*/ 142 w 1027"/>
                  <a:gd name="T21" fmla="*/ 329 h 1718"/>
                  <a:gd name="T22" fmla="*/ 567 w 1027"/>
                  <a:gd name="T23" fmla="*/ 18 h 1718"/>
                  <a:gd name="T24" fmla="*/ 602 w 1027"/>
                  <a:gd name="T25" fmla="*/ 0 h 1718"/>
                  <a:gd name="T26" fmla="*/ 851 w 1027"/>
                  <a:gd name="T27" fmla="*/ 36 h 1718"/>
                  <a:gd name="T28" fmla="*/ 993 w 1027"/>
                  <a:gd name="T29" fmla="*/ 258 h 17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027"/>
                  <a:gd name="T46" fmla="*/ 0 h 1718"/>
                  <a:gd name="T47" fmla="*/ 1027 w 1027"/>
                  <a:gd name="T48" fmla="*/ 1718 h 17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027" h="1718">
                    <a:moveTo>
                      <a:pt x="993" y="258"/>
                    </a:moveTo>
                    <a:lnTo>
                      <a:pt x="1027" y="523"/>
                    </a:lnTo>
                    <a:lnTo>
                      <a:pt x="975" y="1063"/>
                    </a:lnTo>
                    <a:lnTo>
                      <a:pt x="780" y="1488"/>
                    </a:lnTo>
                    <a:lnTo>
                      <a:pt x="505" y="1718"/>
                    </a:lnTo>
                    <a:lnTo>
                      <a:pt x="275" y="1700"/>
                    </a:lnTo>
                    <a:lnTo>
                      <a:pt x="115" y="1603"/>
                    </a:lnTo>
                    <a:lnTo>
                      <a:pt x="0" y="1452"/>
                    </a:lnTo>
                    <a:lnTo>
                      <a:pt x="142" y="1107"/>
                    </a:lnTo>
                    <a:lnTo>
                      <a:pt x="195" y="621"/>
                    </a:lnTo>
                    <a:lnTo>
                      <a:pt x="142" y="329"/>
                    </a:lnTo>
                    <a:lnTo>
                      <a:pt x="567" y="18"/>
                    </a:lnTo>
                    <a:lnTo>
                      <a:pt x="602" y="0"/>
                    </a:lnTo>
                    <a:lnTo>
                      <a:pt x="851" y="36"/>
                    </a:lnTo>
                    <a:lnTo>
                      <a:pt x="993" y="258"/>
                    </a:lnTo>
                    <a:close/>
                  </a:path>
                </a:pathLst>
              </a:custGeom>
              <a:solidFill>
                <a:srgbClr val="53575C"/>
              </a:solidFill>
              <a:ln w="9525">
                <a:noFill/>
                <a:round/>
                <a:headEnd/>
                <a:tailEnd/>
              </a:ln>
            </p:spPr>
            <p:txBody>
              <a:bodyPr>
                <a:prstTxWarp prst="textNoShape">
                  <a:avLst/>
                </a:prstTxWarp>
              </a:bodyPr>
              <a:lstStyle/>
              <a:p>
                <a:endParaRPr lang="en-US"/>
              </a:p>
            </p:txBody>
          </p:sp>
          <p:sp>
            <p:nvSpPr>
              <p:cNvPr id="37134" name="Freeform 44"/>
              <p:cNvSpPr>
                <a:spLocks/>
              </p:cNvSpPr>
              <p:nvPr/>
            </p:nvSpPr>
            <p:spPr bwMode="auto">
              <a:xfrm>
                <a:off x="3318" y="1646"/>
                <a:ext cx="84" cy="322"/>
              </a:xfrm>
              <a:custGeom>
                <a:avLst/>
                <a:gdLst>
                  <a:gd name="T0" fmla="*/ 1045 w 1099"/>
                  <a:gd name="T1" fmla="*/ 151 h 4187"/>
                  <a:gd name="T2" fmla="*/ 1099 w 1099"/>
                  <a:gd name="T3" fmla="*/ 151 h 4187"/>
                  <a:gd name="T4" fmla="*/ 1011 w 1099"/>
                  <a:gd name="T5" fmla="*/ 655 h 4187"/>
                  <a:gd name="T6" fmla="*/ 850 w 1099"/>
                  <a:gd name="T7" fmla="*/ 1213 h 4187"/>
                  <a:gd name="T8" fmla="*/ 735 w 1099"/>
                  <a:gd name="T9" fmla="*/ 1832 h 4187"/>
                  <a:gd name="T10" fmla="*/ 656 w 1099"/>
                  <a:gd name="T11" fmla="*/ 2142 h 4187"/>
                  <a:gd name="T12" fmla="*/ 584 w 1099"/>
                  <a:gd name="T13" fmla="*/ 2832 h 4187"/>
                  <a:gd name="T14" fmla="*/ 451 w 1099"/>
                  <a:gd name="T15" fmla="*/ 4037 h 4187"/>
                  <a:gd name="T16" fmla="*/ 461 w 1099"/>
                  <a:gd name="T17" fmla="*/ 4054 h 4187"/>
                  <a:gd name="T18" fmla="*/ 328 w 1099"/>
                  <a:gd name="T19" fmla="*/ 4152 h 4187"/>
                  <a:gd name="T20" fmla="*/ 133 w 1099"/>
                  <a:gd name="T21" fmla="*/ 4187 h 4187"/>
                  <a:gd name="T22" fmla="*/ 62 w 1099"/>
                  <a:gd name="T23" fmla="*/ 4187 h 4187"/>
                  <a:gd name="T24" fmla="*/ 0 w 1099"/>
                  <a:gd name="T25" fmla="*/ 4054 h 4187"/>
                  <a:gd name="T26" fmla="*/ 98 w 1099"/>
                  <a:gd name="T27" fmla="*/ 3568 h 4187"/>
                  <a:gd name="T28" fmla="*/ 523 w 1099"/>
                  <a:gd name="T29" fmla="*/ 1372 h 4187"/>
                  <a:gd name="T30" fmla="*/ 584 w 1099"/>
                  <a:gd name="T31" fmla="*/ 903 h 4187"/>
                  <a:gd name="T32" fmla="*/ 602 w 1099"/>
                  <a:gd name="T33" fmla="*/ 540 h 4187"/>
                  <a:gd name="T34" fmla="*/ 700 w 1099"/>
                  <a:gd name="T35" fmla="*/ 0 h 4187"/>
                  <a:gd name="T36" fmla="*/ 913 w 1099"/>
                  <a:gd name="T37" fmla="*/ 133 h 4187"/>
                  <a:gd name="T38" fmla="*/ 1045 w 1099"/>
                  <a:gd name="T39" fmla="*/ 151 h 4187"/>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099"/>
                  <a:gd name="T61" fmla="*/ 0 h 4187"/>
                  <a:gd name="T62" fmla="*/ 1099 w 1099"/>
                  <a:gd name="T63" fmla="*/ 4187 h 4187"/>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099" h="4187">
                    <a:moveTo>
                      <a:pt x="1045" y="151"/>
                    </a:moveTo>
                    <a:lnTo>
                      <a:pt x="1099" y="151"/>
                    </a:lnTo>
                    <a:lnTo>
                      <a:pt x="1011" y="655"/>
                    </a:lnTo>
                    <a:lnTo>
                      <a:pt x="850" y="1213"/>
                    </a:lnTo>
                    <a:lnTo>
                      <a:pt x="735" y="1832"/>
                    </a:lnTo>
                    <a:lnTo>
                      <a:pt x="656" y="2142"/>
                    </a:lnTo>
                    <a:lnTo>
                      <a:pt x="584" y="2832"/>
                    </a:lnTo>
                    <a:lnTo>
                      <a:pt x="451" y="4037"/>
                    </a:lnTo>
                    <a:lnTo>
                      <a:pt x="461" y="4054"/>
                    </a:lnTo>
                    <a:lnTo>
                      <a:pt x="328" y="4152"/>
                    </a:lnTo>
                    <a:lnTo>
                      <a:pt x="133" y="4187"/>
                    </a:lnTo>
                    <a:lnTo>
                      <a:pt x="62" y="4187"/>
                    </a:lnTo>
                    <a:lnTo>
                      <a:pt x="0" y="4054"/>
                    </a:lnTo>
                    <a:lnTo>
                      <a:pt x="98" y="3568"/>
                    </a:lnTo>
                    <a:lnTo>
                      <a:pt x="523" y="1372"/>
                    </a:lnTo>
                    <a:lnTo>
                      <a:pt x="584" y="903"/>
                    </a:lnTo>
                    <a:lnTo>
                      <a:pt x="602" y="540"/>
                    </a:lnTo>
                    <a:lnTo>
                      <a:pt x="700" y="0"/>
                    </a:lnTo>
                    <a:lnTo>
                      <a:pt x="913" y="133"/>
                    </a:lnTo>
                    <a:lnTo>
                      <a:pt x="1045" y="151"/>
                    </a:lnTo>
                    <a:close/>
                  </a:path>
                </a:pathLst>
              </a:custGeom>
              <a:solidFill>
                <a:srgbClr val="B14E30"/>
              </a:solidFill>
              <a:ln w="9525">
                <a:noFill/>
                <a:round/>
                <a:headEnd/>
                <a:tailEnd/>
              </a:ln>
            </p:spPr>
            <p:txBody>
              <a:bodyPr>
                <a:prstTxWarp prst="textNoShape">
                  <a:avLst/>
                </a:prstTxWarp>
              </a:bodyPr>
              <a:lstStyle/>
              <a:p>
                <a:endParaRPr lang="en-US"/>
              </a:p>
            </p:txBody>
          </p:sp>
          <p:sp>
            <p:nvSpPr>
              <p:cNvPr id="37135" name="Freeform 45"/>
              <p:cNvSpPr>
                <a:spLocks/>
              </p:cNvSpPr>
              <p:nvPr/>
            </p:nvSpPr>
            <p:spPr bwMode="auto">
              <a:xfrm>
                <a:off x="3089" y="1661"/>
                <a:ext cx="105" cy="230"/>
              </a:xfrm>
              <a:custGeom>
                <a:avLst/>
                <a:gdLst>
                  <a:gd name="T0" fmla="*/ 894 w 1373"/>
                  <a:gd name="T1" fmla="*/ 203 h 2983"/>
                  <a:gd name="T2" fmla="*/ 894 w 1373"/>
                  <a:gd name="T3" fmla="*/ 513 h 2983"/>
                  <a:gd name="T4" fmla="*/ 771 w 1373"/>
                  <a:gd name="T5" fmla="*/ 752 h 2983"/>
                  <a:gd name="T6" fmla="*/ 735 w 1373"/>
                  <a:gd name="T7" fmla="*/ 920 h 2983"/>
                  <a:gd name="T8" fmla="*/ 638 w 1373"/>
                  <a:gd name="T9" fmla="*/ 1035 h 2983"/>
                  <a:gd name="T10" fmla="*/ 602 w 1373"/>
                  <a:gd name="T11" fmla="*/ 1097 h 2983"/>
                  <a:gd name="T12" fmla="*/ 638 w 1373"/>
                  <a:gd name="T13" fmla="*/ 1407 h 2983"/>
                  <a:gd name="T14" fmla="*/ 700 w 1373"/>
                  <a:gd name="T15" fmla="*/ 1442 h 2983"/>
                  <a:gd name="T16" fmla="*/ 1010 w 1373"/>
                  <a:gd name="T17" fmla="*/ 1407 h 2983"/>
                  <a:gd name="T18" fmla="*/ 1205 w 1373"/>
                  <a:gd name="T19" fmla="*/ 1486 h 2983"/>
                  <a:gd name="T20" fmla="*/ 1373 w 1373"/>
                  <a:gd name="T21" fmla="*/ 1734 h 2983"/>
                  <a:gd name="T22" fmla="*/ 1338 w 1373"/>
                  <a:gd name="T23" fmla="*/ 2080 h 2983"/>
                  <a:gd name="T24" fmla="*/ 1178 w 1373"/>
                  <a:gd name="T25" fmla="*/ 2274 h 2983"/>
                  <a:gd name="T26" fmla="*/ 930 w 1373"/>
                  <a:gd name="T27" fmla="*/ 2425 h 2983"/>
                  <a:gd name="T28" fmla="*/ 930 w 1373"/>
                  <a:gd name="T29" fmla="*/ 2718 h 2983"/>
                  <a:gd name="T30" fmla="*/ 850 w 1373"/>
                  <a:gd name="T31" fmla="*/ 2930 h 2983"/>
                  <a:gd name="T32" fmla="*/ 602 w 1373"/>
                  <a:gd name="T33" fmla="*/ 2983 h 2983"/>
                  <a:gd name="T34" fmla="*/ 558 w 1373"/>
                  <a:gd name="T35" fmla="*/ 2983 h 2983"/>
                  <a:gd name="T36" fmla="*/ 558 w 1373"/>
                  <a:gd name="T37" fmla="*/ 2948 h 2983"/>
                  <a:gd name="T38" fmla="*/ 797 w 1373"/>
                  <a:gd name="T39" fmla="*/ 2877 h 2983"/>
                  <a:gd name="T40" fmla="*/ 868 w 1373"/>
                  <a:gd name="T41" fmla="*/ 2735 h 2983"/>
                  <a:gd name="T42" fmla="*/ 894 w 1373"/>
                  <a:gd name="T43" fmla="*/ 2522 h 2983"/>
                  <a:gd name="T44" fmla="*/ 894 w 1373"/>
                  <a:gd name="T45" fmla="*/ 2470 h 2983"/>
                  <a:gd name="T46" fmla="*/ 833 w 1373"/>
                  <a:gd name="T47" fmla="*/ 2425 h 2983"/>
                  <a:gd name="T48" fmla="*/ 354 w 1373"/>
                  <a:gd name="T49" fmla="*/ 2389 h 2983"/>
                  <a:gd name="T50" fmla="*/ 177 w 1373"/>
                  <a:gd name="T51" fmla="*/ 2177 h 2983"/>
                  <a:gd name="T52" fmla="*/ 0 w 1373"/>
                  <a:gd name="T53" fmla="*/ 1752 h 2983"/>
                  <a:gd name="T54" fmla="*/ 80 w 1373"/>
                  <a:gd name="T55" fmla="*/ 1584 h 2983"/>
                  <a:gd name="T56" fmla="*/ 274 w 1373"/>
                  <a:gd name="T57" fmla="*/ 1327 h 2983"/>
                  <a:gd name="T58" fmla="*/ 505 w 1373"/>
                  <a:gd name="T59" fmla="*/ 1035 h 2983"/>
                  <a:gd name="T60" fmla="*/ 451 w 1373"/>
                  <a:gd name="T61" fmla="*/ 345 h 2983"/>
                  <a:gd name="T62" fmla="*/ 523 w 1373"/>
                  <a:gd name="T63" fmla="*/ 133 h 2983"/>
                  <a:gd name="T64" fmla="*/ 656 w 1373"/>
                  <a:gd name="T65" fmla="*/ 0 h 2983"/>
                  <a:gd name="T66" fmla="*/ 815 w 1373"/>
                  <a:gd name="T67" fmla="*/ 71 h 2983"/>
                  <a:gd name="T68" fmla="*/ 894 w 1373"/>
                  <a:gd name="T69" fmla="*/ 203 h 2983"/>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373"/>
                  <a:gd name="T106" fmla="*/ 0 h 2983"/>
                  <a:gd name="T107" fmla="*/ 1373 w 1373"/>
                  <a:gd name="T108" fmla="*/ 2983 h 2983"/>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373" h="2983">
                    <a:moveTo>
                      <a:pt x="894" y="203"/>
                    </a:moveTo>
                    <a:lnTo>
                      <a:pt x="894" y="513"/>
                    </a:lnTo>
                    <a:lnTo>
                      <a:pt x="771" y="752"/>
                    </a:lnTo>
                    <a:lnTo>
                      <a:pt x="735" y="920"/>
                    </a:lnTo>
                    <a:lnTo>
                      <a:pt x="638" y="1035"/>
                    </a:lnTo>
                    <a:lnTo>
                      <a:pt x="602" y="1097"/>
                    </a:lnTo>
                    <a:lnTo>
                      <a:pt x="638" y="1407"/>
                    </a:lnTo>
                    <a:lnTo>
                      <a:pt x="700" y="1442"/>
                    </a:lnTo>
                    <a:lnTo>
                      <a:pt x="1010" y="1407"/>
                    </a:lnTo>
                    <a:lnTo>
                      <a:pt x="1205" y="1486"/>
                    </a:lnTo>
                    <a:lnTo>
                      <a:pt x="1373" y="1734"/>
                    </a:lnTo>
                    <a:lnTo>
                      <a:pt x="1338" y="2080"/>
                    </a:lnTo>
                    <a:lnTo>
                      <a:pt x="1178" y="2274"/>
                    </a:lnTo>
                    <a:lnTo>
                      <a:pt x="930" y="2425"/>
                    </a:lnTo>
                    <a:lnTo>
                      <a:pt x="930" y="2718"/>
                    </a:lnTo>
                    <a:lnTo>
                      <a:pt x="850" y="2930"/>
                    </a:lnTo>
                    <a:lnTo>
                      <a:pt x="602" y="2983"/>
                    </a:lnTo>
                    <a:lnTo>
                      <a:pt x="558" y="2983"/>
                    </a:lnTo>
                    <a:lnTo>
                      <a:pt x="558" y="2948"/>
                    </a:lnTo>
                    <a:lnTo>
                      <a:pt x="797" y="2877"/>
                    </a:lnTo>
                    <a:lnTo>
                      <a:pt x="868" y="2735"/>
                    </a:lnTo>
                    <a:lnTo>
                      <a:pt x="894" y="2522"/>
                    </a:lnTo>
                    <a:lnTo>
                      <a:pt x="894" y="2470"/>
                    </a:lnTo>
                    <a:lnTo>
                      <a:pt x="833" y="2425"/>
                    </a:lnTo>
                    <a:lnTo>
                      <a:pt x="354" y="2389"/>
                    </a:lnTo>
                    <a:lnTo>
                      <a:pt x="177" y="2177"/>
                    </a:lnTo>
                    <a:lnTo>
                      <a:pt x="0" y="1752"/>
                    </a:lnTo>
                    <a:lnTo>
                      <a:pt x="80" y="1584"/>
                    </a:lnTo>
                    <a:lnTo>
                      <a:pt x="274" y="1327"/>
                    </a:lnTo>
                    <a:lnTo>
                      <a:pt x="505" y="1035"/>
                    </a:lnTo>
                    <a:lnTo>
                      <a:pt x="451" y="345"/>
                    </a:lnTo>
                    <a:lnTo>
                      <a:pt x="523" y="133"/>
                    </a:lnTo>
                    <a:lnTo>
                      <a:pt x="656" y="0"/>
                    </a:lnTo>
                    <a:lnTo>
                      <a:pt x="815" y="71"/>
                    </a:lnTo>
                    <a:lnTo>
                      <a:pt x="894" y="203"/>
                    </a:lnTo>
                    <a:close/>
                  </a:path>
                </a:pathLst>
              </a:custGeom>
              <a:solidFill>
                <a:srgbClr val="000000"/>
              </a:solidFill>
              <a:ln w="9525">
                <a:noFill/>
                <a:round/>
                <a:headEnd/>
                <a:tailEnd/>
              </a:ln>
            </p:spPr>
            <p:txBody>
              <a:bodyPr>
                <a:prstTxWarp prst="textNoShape">
                  <a:avLst/>
                </a:prstTxWarp>
              </a:bodyPr>
              <a:lstStyle/>
              <a:p>
                <a:endParaRPr lang="en-US"/>
              </a:p>
            </p:txBody>
          </p:sp>
          <p:sp>
            <p:nvSpPr>
              <p:cNvPr id="37136" name="Freeform 46"/>
              <p:cNvSpPr>
                <a:spLocks/>
              </p:cNvSpPr>
              <p:nvPr/>
            </p:nvSpPr>
            <p:spPr bwMode="auto">
              <a:xfrm>
                <a:off x="3130" y="1669"/>
                <a:ext cx="23" cy="64"/>
              </a:xfrm>
              <a:custGeom>
                <a:avLst/>
                <a:gdLst>
                  <a:gd name="T0" fmla="*/ 293 w 293"/>
                  <a:gd name="T1" fmla="*/ 178 h 833"/>
                  <a:gd name="T2" fmla="*/ 257 w 293"/>
                  <a:gd name="T3" fmla="*/ 452 h 833"/>
                  <a:gd name="T4" fmla="*/ 80 w 293"/>
                  <a:gd name="T5" fmla="*/ 815 h 833"/>
                  <a:gd name="T6" fmla="*/ 62 w 293"/>
                  <a:gd name="T7" fmla="*/ 833 h 833"/>
                  <a:gd name="T8" fmla="*/ 0 w 293"/>
                  <a:gd name="T9" fmla="*/ 293 h 833"/>
                  <a:gd name="T10" fmla="*/ 44 w 293"/>
                  <a:gd name="T11" fmla="*/ 98 h 833"/>
                  <a:gd name="T12" fmla="*/ 133 w 293"/>
                  <a:gd name="T13" fmla="*/ 0 h 833"/>
                  <a:gd name="T14" fmla="*/ 195 w 293"/>
                  <a:gd name="T15" fmla="*/ 28 h 833"/>
                  <a:gd name="T16" fmla="*/ 293 w 293"/>
                  <a:gd name="T17" fmla="*/ 178 h 83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93"/>
                  <a:gd name="T28" fmla="*/ 0 h 833"/>
                  <a:gd name="T29" fmla="*/ 293 w 293"/>
                  <a:gd name="T30" fmla="*/ 833 h 83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93" h="833">
                    <a:moveTo>
                      <a:pt x="293" y="178"/>
                    </a:moveTo>
                    <a:lnTo>
                      <a:pt x="257" y="452"/>
                    </a:lnTo>
                    <a:lnTo>
                      <a:pt x="80" y="815"/>
                    </a:lnTo>
                    <a:lnTo>
                      <a:pt x="62" y="833"/>
                    </a:lnTo>
                    <a:lnTo>
                      <a:pt x="0" y="293"/>
                    </a:lnTo>
                    <a:lnTo>
                      <a:pt x="44" y="98"/>
                    </a:lnTo>
                    <a:lnTo>
                      <a:pt x="133" y="0"/>
                    </a:lnTo>
                    <a:lnTo>
                      <a:pt x="195" y="28"/>
                    </a:lnTo>
                    <a:lnTo>
                      <a:pt x="293" y="178"/>
                    </a:lnTo>
                    <a:close/>
                  </a:path>
                </a:pathLst>
              </a:custGeom>
              <a:solidFill>
                <a:srgbClr val="B14E30"/>
              </a:solidFill>
              <a:ln w="9525">
                <a:noFill/>
                <a:round/>
                <a:headEnd/>
                <a:tailEnd/>
              </a:ln>
            </p:spPr>
            <p:txBody>
              <a:bodyPr>
                <a:prstTxWarp prst="textNoShape">
                  <a:avLst/>
                </a:prstTxWarp>
              </a:bodyPr>
              <a:lstStyle/>
              <a:p>
                <a:endParaRPr lang="en-US"/>
              </a:p>
            </p:txBody>
          </p:sp>
          <p:sp>
            <p:nvSpPr>
              <p:cNvPr id="37137" name="Freeform 47"/>
              <p:cNvSpPr>
                <a:spLocks/>
              </p:cNvSpPr>
              <p:nvPr/>
            </p:nvSpPr>
            <p:spPr bwMode="auto">
              <a:xfrm>
                <a:off x="3096" y="1752"/>
                <a:ext cx="55" cy="88"/>
              </a:xfrm>
              <a:custGeom>
                <a:avLst/>
                <a:gdLst>
                  <a:gd name="T0" fmla="*/ 256 w 717"/>
                  <a:gd name="T1" fmla="*/ 460 h 1151"/>
                  <a:gd name="T2" fmla="*/ 194 w 717"/>
                  <a:gd name="T3" fmla="*/ 637 h 1151"/>
                  <a:gd name="T4" fmla="*/ 230 w 717"/>
                  <a:gd name="T5" fmla="*/ 823 h 1151"/>
                  <a:gd name="T6" fmla="*/ 327 w 717"/>
                  <a:gd name="T7" fmla="*/ 920 h 1151"/>
                  <a:gd name="T8" fmla="*/ 460 w 717"/>
                  <a:gd name="T9" fmla="*/ 948 h 1151"/>
                  <a:gd name="T10" fmla="*/ 504 w 717"/>
                  <a:gd name="T11" fmla="*/ 948 h 1151"/>
                  <a:gd name="T12" fmla="*/ 522 w 717"/>
                  <a:gd name="T13" fmla="*/ 920 h 1151"/>
                  <a:gd name="T14" fmla="*/ 522 w 717"/>
                  <a:gd name="T15" fmla="*/ 885 h 1151"/>
                  <a:gd name="T16" fmla="*/ 353 w 717"/>
                  <a:gd name="T17" fmla="*/ 805 h 1151"/>
                  <a:gd name="T18" fmla="*/ 353 w 717"/>
                  <a:gd name="T19" fmla="*/ 540 h 1151"/>
                  <a:gd name="T20" fmla="*/ 486 w 717"/>
                  <a:gd name="T21" fmla="*/ 442 h 1151"/>
                  <a:gd name="T22" fmla="*/ 504 w 717"/>
                  <a:gd name="T23" fmla="*/ 442 h 1151"/>
                  <a:gd name="T24" fmla="*/ 717 w 717"/>
                  <a:gd name="T25" fmla="*/ 1151 h 1151"/>
                  <a:gd name="T26" fmla="*/ 353 w 717"/>
                  <a:gd name="T27" fmla="*/ 1151 h 1151"/>
                  <a:gd name="T28" fmla="*/ 230 w 717"/>
                  <a:gd name="T29" fmla="*/ 1097 h 1151"/>
                  <a:gd name="T30" fmla="*/ 0 w 717"/>
                  <a:gd name="T31" fmla="*/ 655 h 1151"/>
                  <a:gd name="T32" fmla="*/ 17 w 717"/>
                  <a:gd name="T33" fmla="*/ 505 h 1151"/>
                  <a:gd name="T34" fmla="*/ 256 w 717"/>
                  <a:gd name="T35" fmla="*/ 186 h 1151"/>
                  <a:gd name="T36" fmla="*/ 407 w 717"/>
                  <a:gd name="T37" fmla="*/ 0 h 1151"/>
                  <a:gd name="T38" fmla="*/ 486 w 717"/>
                  <a:gd name="T39" fmla="*/ 283 h 1151"/>
                  <a:gd name="T40" fmla="*/ 256 w 717"/>
                  <a:gd name="T41" fmla="*/ 460 h 1151"/>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717"/>
                  <a:gd name="T64" fmla="*/ 0 h 1151"/>
                  <a:gd name="T65" fmla="*/ 717 w 717"/>
                  <a:gd name="T66" fmla="*/ 1151 h 1151"/>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717" h="1151">
                    <a:moveTo>
                      <a:pt x="256" y="460"/>
                    </a:moveTo>
                    <a:lnTo>
                      <a:pt x="194" y="637"/>
                    </a:lnTo>
                    <a:lnTo>
                      <a:pt x="230" y="823"/>
                    </a:lnTo>
                    <a:lnTo>
                      <a:pt x="327" y="920"/>
                    </a:lnTo>
                    <a:lnTo>
                      <a:pt x="460" y="948"/>
                    </a:lnTo>
                    <a:lnTo>
                      <a:pt x="504" y="948"/>
                    </a:lnTo>
                    <a:lnTo>
                      <a:pt x="522" y="920"/>
                    </a:lnTo>
                    <a:lnTo>
                      <a:pt x="522" y="885"/>
                    </a:lnTo>
                    <a:lnTo>
                      <a:pt x="353" y="805"/>
                    </a:lnTo>
                    <a:lnTo>
                      <a:pt x="353" y="540"/>
                    </a:lnTo>
                    <a:lnTo>
                      <a:pt x="486" y="442"/>
                    </a:lnTo>
                    <a:lnTo>
                      <a:pt x="504" y="442"/>
                    </a:lnTo>
                    <a:lnTo>
                      <a:pt x="717" y="1151"/>
                    </a:lnTo>
                    <a:lnTo>
                      <a:pt x="353" y="1151"/>
                    </a:lnTo>
                    <a:lnTo>
                      <a:pt x="230" y="1097"/>
                    </a:lnTo>
                    <a:lnTo>
                      <a:pt x="0" y="655"/>
                    </a:lnTo>
                    <a:lnTo>
                      <a:pt x="17" y="505"/>
                    </a:lnTo>
                    <a:lnTo>
                      <a:pt x="256" y="186"/>
                    </a:lnTo>
                    <a:lnTo>
                      <a:pt x="407" y="0"/>
                    </a:lnTo>
                    <a:lnTo>
                      <a:pt x="486" y="283"/>
                    </a:lnTo>
                    <a:lnTo>
                      <a:pt x="256" y="460"/>
                    </a:lnTo>
                    <a:close/>
                  </a:path>
                </a:pathLst>
              </a:custGeom>
              <a:solidFill>
                <a:srgbClr val="B14E30"/>
              </a:solidFill>
              <a:ln w="9525">
                <a:noFill/>
                <a:round/>
                <a:headEnd/>
                <a:tailEnd/>
              </a:ln>
            </p:spPr>
            <p:txBody>
              <a:bodyPr>
                <a:prstTxWarp prst="textNoShape">
                  <a:avLst/>
                </a:prstTxWarp>
              </a:bodyPr>
              <a:lstStyle/>
              <a:p>
                <a:endParaRPr lang="en-US"/>
              </a:p>
            </p:txBody>
          </p:sp>
          <p:sp>
            <p:nvSpPr>
              <p:cNvPr id="37138" name="Freeform 48"/>
              <p:cNvSpPr>
                <a:spLocks/>
              </p:cNvSpPr>
              <p:nvPr/>
            </p:nvSpPr>
            <p:spPr bwMode="auto">
              <a:xfrm>
                <a:off x="2522" y="1774"/>
                <a:ext cx="714" cy="760"/>
              </a:xfrm>
              <a:custGeom>
                <a:avLst/>
                <a:gdLst>
                  <a:gd name="T0" fmla="*/ 5662 w 9277"/>
                  <a:gd name="T1" fmla="*/ 1842 h 9890"/>
                  <a:gd name="T2" fmla="*/ 6317 w 9277"/>
                  <a:gd name="T3" fmla="*/ 2223 h 9890"/>
                  <a:gd name="T4" fmla="*/ 7522 w 9277"/>
                  <a:gd name="T5" fmla="*/ 2470 h 9890"/>
                  <a:gd name="T6" fmla="*/ 9242 w 9277"/>
                  <a:gd name="T7" fmla="*/ 2568 h 9890"/>
                  <a:gd name="T8" fmla="*/ 9179 w 9277"/>
                  <a:gd name="T9" fmla="*/ 3267 h 9890"/>
                  <a:gd name="T10" fmla="*/ 8932 w 9277"/>
                  <a:gd name="T11" fmla="*/ 3675 h 9890"/>
                  <a:gd name="T12" fmla="*/ 8444 w 9277"/>
                  <a:gd name="T13" fmla="*/ 4445 h 9890"/>
                  <a:gd name="T14" fmla="*/ 7284 w 9277"/>
                  <a:gd name="T15" fmla="*/ 5161 h 9890"/>
                  <a:gd name="T16" fmla="*/ 7088 w 9277"/>
                  <a:gd name="T17" fmla="*/ 4507 h 9890"/>
                  <a:gd name="T18" fmla="*/ 7151 w 9277"/>
                  <a:gd name="T19" fmla="*/ 5029 h 9890"/>
                  <a:gd name="T20" fmla="*/ 7230 w 9277"/>
                  <a:gd name="T21" fmla="*/ 5719 h 9890"/>
                  <a:gd name="T22" fmla="*/ 7381 w 9277"/>
                  <a:gd name="T23" fmla="*/ 6800 h 9890"/>
                  <a:gd name="T24" fmla="*/ 6787 w 9277"/>
                  <a:gd name="T25" fmla="*/ 7552 h 9890"/>
                  <a:gd name="T26" fmla="*/ 6380 w 9277"/>
                  <a:gd name="T27" fmla="*/ 7517 h 9890"/>
                  <a:gd name="T28" fmla="*/ 5626 w 9277"/>
                  <a:gd name="T29" fmla="*/ 7570 h 9890"/>
                  <a:gd name="T30" fmla="*/ 5529 w 9277"/>
                  <a:gd name="T31" fmla="*/ 7632 h 9890"/>
                  <a:gd name="T32" fmla="*/ 5777 w 9277"/>
                  <a:gd name="T33" fmla="*/ 8579 h 9890"/>
                  <a:gd name="T34" fmla="*/ 6380 w 9277"/>
                  <a:gd name="T35" fmla="*/ 9473 h 9890"/>
                  <a:gd name="T36" fmla="*/ 6051 w 9277"/>
                  <a:gd name="T37" fmla="*/ 9792 h 9890"/>
                  <a:gd name="T38" fmla="*/ 5741 w 9277"/>
                  <a:gd name="T39" fmla="*/ 9721 h 9890"/>
                  <a:gd name="T40" fmla="*/ 5546 w 9277"/>
                  <a:gd name="T41" fmla="*/ 9527 h 9890"/>
                  <a:gd name="T42" fmla="*/ 5546 w 9277"/>
                  <a:gd name="T43" fmla="*/ 9235 h 9890"/>
                  <a:gd name="T44" fmla="*/ 5254 w 9277"/>
                  <a:gd name="T45" fmla="*/ 8809 h 9890"/>
                  <a:gd name="T46" fmla="*/ 5024 w 9277"/>
                  <a:gd name="T47" fmla="*/ 8747 h 9890"/>
                  <a:gd name="T48" fmla="*/ 5103 w 9277"/>
                  <a:gd name="T49" fmla="*/ 8251 h 9890"/>
                  <a:gd name="T50" fmla="*/ 4811 w 9277"/>
                  <a:gd name="T51" fmla="*/ 7384 h 9890"/>
                  <a:gd name="T52" fmla="*/ 4696 w 9277"/>
                  <a:gd name="T53" fmla="*/ 7030 h 9890"/>
                  <a:gd name="T54" fmla="*/ 5006 w 9277"/>
                  <a:gd name="T55" fmla="*/ 6915 h 9890"/>
                  <a:gd name="T56" fmla="*/ 5626 w 9277"/>
                  <a:gd name="T57" fmla="*/ 6800 h 9890"/>
                  <a:gd name="T58" fmla="*/ 5662 w 9277"/>
                  <a:gd name="T59" fmla="*/ 6471 h 9890"/>
                  <a:gd name="T60" fmla="*/ 4200 w 9277"/>
                  <a:gd name="T61" fmla="*/ 4153 h 9890"/>
                  <a:gd name="T62" fmla="*/ 3792 w 9277"/>
                  <a:gd name="T63" fmla="*/ 3417 h 9890"/>
                  <a:gd name="T64" fmla="*/ 3074 w 9277"/>
                  <a:gd name="T65" fmla="*/ 3249 h 9890"/>
                  <a:gd name="T66" fmla="*/ 2534 w 9277"/>
                  <a:gd name="T67" fmla="*/ 3515 h 9890"/>
                  <a:gd name="T68" fmla="*/ 2392 w 9277"/>
                  <a:gd name="T69" fmla="*/ 4038 h 9890"/>
                  <a:gd name="T70" fmla="*/ 2321 w 9277"/>
                  <a:gd name="T71" fmla="*/ 5259 h 9890"/>
                  <a:gd name="T72" fmla="*/ 1622 w 9277"/>
                  <a:gd name="T73" fmla="*/ 6144 h 9890"/>
                  <a:gd name="T74" fmla="*/ 1098 w 9277"/>
                  <a:gd name="T75" fmla="*/ 6322 h 9890"/>
                  <a:gd name="T76" fmla="*/ 1374 w 9277"/>
                  <a:gd name="T77" fmla="*/ 5622 h 9890"/>
                  <a:gd name="T78" fmla="*/ 1276 w 9277"/>
                  <a:gd name="T79" fmla="*/ 5568 h 9890"/>
                  <a:gd name="T80" fmla="*/ 1028 w 9277"/>
                  <a:gd name="T81" fmla="*/ 5737 h 9890"/>
                  <a:gd name="T82" fmla="*/ 602 w 9277"/>
                  <a:gd name="T83" fmla="*/ 5701 h 9890"/>
                  <a:gd name="T84" fmla="*/ 832 w 9277"/>
                  <a:gd name="T85" fmla="*/ 5489 h 9890"/>
                  <a:gd name="T86" fmla="*/ 585 w 9277"/>
                  <a:gd name="T87" fmla="*/ 5489 h 9890"/>
                  <a:gd name="T88" fmla="*/ 310 w 9277"/>
                  <a:gd name="T89" fmla="*/ 5356 h 9890"/>
                  <a:gd name="T90" fmla="*/ 18 w 9277"/>
                  <a:gd name="T91" fmla="*/ 4816 h 9890"/>
                  <a:gd name="T92" fmla="*/ 0 w 9277"/>
                  <a:gd name="T93" fmla="*/ 4409 h 9890"/>
                  <a:gd name="T94" fmla="*/ 425 w 9277"/>
                  <a:gd name="T95" fmla="*/ 4914 h 9890"/>
                  <a:gd name="T96" fmla="*/ 770 w 9277"/>
                  <a:gd name="T97" fmla="*/ 5135 h 9890"/>
                  <a:gd name="T98" fmla="*/ 850 w 9277"/>
                  <a:gd name="T99" fmla="*/ 5082 h 9890"/>
                  <a:gd name="T100" fmla="*/ 717 w 9277"/>
                  <a:gd name="T101" fmla="*/ 4693 h 9890"/>
                  <a:gd name="T102" fmla="*/ 1063 w 9277"/>
                  <a:gd name="T103" fmla="*/ 4949 h 9890"/>
                  <a:gd name="T104" fmla="*/ 1799 w 9277"/>
                  <a:gd name="T105" fmla="*/ 5135 h 9890"/>
                  <a:gd name="T106" fmla="*/ 2083 w 9277"/>
                  <a:gd name="T107" fmla="*/ 4852 h 9890"/>
                  <a:gd name="T108" fmla="*/ 2109 w 9277"/>
                  <a:gd name="T109" fmla="*/ 4197 h 9890"/>
                  <a:gd name="T110" fmla="*/ 2224 w 9277"/>
                  <a:gd name="T111" fmla="*/ 3400 h 9890"/>
                  <a:gd name="T112" fmla="*/ 2800 w 9277"/>
                  <a:gd name="T113" fmla="*/ 2957 h 9890"/>
                  <a:gd name="T114" fmla="*/ 3570 w 9277"/>
                  <a:gd name="T115" fmla="*/ 3010 h 9890"/>
                  <a:gd name="T116" fmla="*/ 4253 w 9277"/>
                  <a:gd name="T117" fmla="*/ 3594 h 9890"/>
                  <a:gd name="T118" fmla="*/ 4306 w 9277"/>
                  <a:gd name="T119" fmla="*/ 3267 h 9890"/>
                  <a:gd name="T120" fmla="*/ 5147 w 9277"/>
                  <a:gd name="T121" fmla="*/ 1816 h 9890"/>
                  <a:gd name="T122" fmla="*/ 5396 w 9277"/>
                  <a:gd name="T123" fmla="*/ 292 h 9890"/>
                  <a:gd name="T124" fmla="*/ 5449 w 9277"/>
                  <a:gd name="T125" fmla="*/ 62 h 9890"/>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9277"/>
                  <a:gd name="T190" fmla="*/ 0 h 9890"/>
                  <a:gd name="T191" fmla="*/ 9277 w 9277"/>
                  <a:gd name="T192" fmla="*/ 9890 h 9890"/>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9277" h="9890">
                    <a:moveTo>
                      <a:pt x="5590" y="328"/>
                    </a:moveTo>
                    <a:lnTo>
                      <a:pt x="5662" y="1842"/>
                    </a:lnTo>
                    <a:lnTo>
                      <a:pt x="5626" y="2151"/>
                    </a:lnTo>
                    <a:lnTo>
                      <a:pt x="6317" y="2223"/>
                    </a:lnTo>
                    <a:lnTo>
                      <a:pt x="6867" y="2399"/>
                    </a:lnTo>
                    <a:lnTo>
                      <a:pt x="7522" y="2470"/>
                    </a:lnTo>
                    <a:lnTo>
                      <a:pt x="7903" y="2568"/>
                    </a:lnTo>
                    <a:lnTo>
                      <a:pt x="9242" y="2568"/>
                    </a:lnTo>
                    <a:lnTo>
                      <a:pt x="9277" y="2806"/>
                    </a:lnTo>
                    <a:lnTo>
                      <a:pt x="9179" y="3267"/>
                    </a:lnTo>
                    <a:lnTo>
                      <a:pt x="9029" y="3577"/>
                    </a:lnTo>
                    <a:lnTo>
                      <a:pt x="8932" y="3675"/>
                    </a:lnTo>
                    <a:lnTo>
                      <a:pt x="8932" y="3790"/>
                    </a:lnTo>
                    <a:lnTo>
                      <a:pt x="8444" y="4445"/>
                    </a:lnTo>
                    <a:lnTo>
                      <a:pt x="8001" y="4949"/>
                    </a:lnTo>
                    <a:lnTo>
                      <a:pt x="7284" y="5161"/>
                    </a:lnTo>
                    <a:lnTo>
                      <a:pt x="7133" y="4542"/>
                    </a:lnTo>
                    <a:lnTo>
                      <a:pt x="7088" y="4507"/>
                    </a:lnTo>
                    <a:lnTo>
                      <a:pt x="7018" y="4578"/>
                    </a:lnTo>
                    <a:lnTo>
                      <a:pt x="7151" y="5029"/>
                    </a:lnTo>
                    <a:lnTo>
                      <a:pt x="7230" y="5586"/>
                    </a:lnTo>
                    <a:lnTo>
                      <a:pt x="7230" y="5719"/>
                    </a:lnTo>
                    <a:lnTo>
                      <a:pt x="7328" y="6180"/>
                    </a:lnTo>
                    <a:lnTo>
                      <a:pt x="7381" y="6800"/>
                    </a:lnTo>
                    <a:lnTo>
                      <a:pt x="7133" y="7358"/>
                    </a:lnTo>
                    <a:lnTo>
                      <a:pt x="6787" y="7552"/>
                    </a:lnTo>
                    <a:lnTo>
                      <a:pt x="6495" y="7552"/>
                    </a:lnTo>
                    <a:lnTo>
                      <a:pt x="6380" y="7517"/>
                    </a:lnTo>
                    <a:lnTo>
                      <a:pt x="5689" y="7596"/>
                    </a:lnTo>
                    <a:lnTo>
                      <a:pt x="5626" y="7570"/>
                    </a:lnTo>
                    <a:lnTo>
                      <a:pt x="5564" y="7570"/>
                    </a:lnTo>
                    <a:lnTo>
                      <a:pt x="5529" y="7632"/>
                    </a:lnTo>
                    <a:lnTo>
                      <a:pt x="5644" y="8154"/>
                    </a:lnTo>
                    <a:lnTo>
                      <a:pt x="5777" y="8579"/>
                    </a:lnTo>
                    <a:lnTo>
                      <a:pt x="6229" y="8969"/>
                    </a:lnTo>
                    <a:lnTo>
                      <a:pt x="6380" y="9473"/>
                    </a:lnTo>
                    <a:lnTo>
                      <a:pt x="6495" y="9624"/>
                    </a:lnTo>
                    <a:lnTo>
                      <a:pt x="6051" y="9792"/>
                    </a:lnTo>
                    <a:lnTo>
                      <a:pt x="5689" y="9890"/>
                    </a:lnTo>
                    <a:lnTo>
                      <a:pt x="5741" y="9721"/>
                    </a:lnTo>
                    <a:lnTo>
                      <a:pt x="5723" y="9624"/>
                    </a:lnTo>
                    <a:lnTo>
                      <a:pt x="5546" y="9527"/>
                    </a:lnTo>
                    <a:lnTo>
                      <a:pt x="5511" y="9473"/>
                    </a:lnTo>
                    <a:lnTo>
                      <a:pt x="5546" y="9235"/>
                    </a:lnTo>
                    <a:lnTo>
                      <a:pt x="5493" y="9021"/>
                    </a:lnTo>
                    <a:lnTo>
                      <a:pt x="5254" y="8809"/>
                    </a:lnTo>
                    <a:lnTo>
                      <a:pt x="5059" y="8791"/>
                    </a:lnTo>
                    <a:lnTo>
                      <a:pt x="5024" y="8747"/>
                    </a:lnTo>
                    <a:lnTo>
                      <a:pt x="5147" y="8481"/>
                    </a:lnTo>
                    <a:lnTo>
                      <a:pt x="5103" y="8251"/>
                    </a:lnTo>
                    <a:lnTo>
                      <a:pt x="5006" y="8021"/>
                    </a:lnTo>
                    <a:lnTo>
                      <a:pt x="4811" y="7384"/>
                    </a:lnTo>
                    <a:lnTo>
                      <a:pt x="4696" y="7269"/>
                    </a:lnTo>
                    <a:lnTo>
                      <a:pt x="4696" y="7030"/>
                    </a:lnTo>
                    <a:lnTo>
                      <a:pt x="4811" y="6941"/>
                    </a:lnTo>
                    <a:lnTo>
                      <a:pt x="5006" y="6915"/>
                    </a:lnTo>
                    <a:lnTo>
                      <a:pt x="5449" y="6897"/>
                    </a:lnTo>
                    <a:lnTo>
                      <a:pt x="5626" y="6800"/>
                    </a:lnTo>
                    <a:lnTo>
                      <a:pt x="5689" y="6719"/>
                    </a:lnTo>
                    <a:lnTo>
                      <a:pt x="5662" y="6471"/>
                    </a:lnTo>
                    <a:lnTo>
                      <a:pt x="4501" y="4816"/>
                    </a:lnTo>
                    <a:lnTo>
                      <a:pt x="4200" y="4153"/>
                    </a:lnTo>
                    <a:lnTo>
                      <a:pt x="4023" y="3736"/>
                    </a:lnTo>
                    <a:lnTo>
                      <a:pt x="3792" y="3417"/>
                    </a:lnTo>
                    <a:lnTo>
                      <a:pt x="3598" y="3284"/>
                    </a:lnTo>
                    <a:lnTo>
                      <a:pt x="3074" y="3249"/>
                    </a:lnTo>
                    <a:lnTo>
                      <a:pt x="2782" y="3347"/>
                    </a:lnTo>
                    <a:lnTo>
                      <a:pt x="2534" y="3515"/>
                    </a:lnTo>
                    <a:lnTo>
                      <a:pt x="2375" y="3736"/>
                    </a:lnTo>
                    <a:lnTo>
                      <a:pt x="2392" y="4038"/>
                    </a:lnTo>
                    <a:lnTo>
                      <a:pt x="2454" y="4754"/>
                    </a:lnTo>
                    <a:lnTo>
                      <a:pt x="2321" y="5259"/>
                    </a:lnTo>
                    <a:lnTo>
                      <a:pt x="1914" y="5879"/>
                    </a:lnTo>
                    <a:lnTo>
                      <a:pt x="1622" y="6144"/>
                    </a:lnTo>
                    <a:lnTo>
                      <a:pt x="1196" y="6322"/>
                    </a:lnTo>
                    <a:lnTo>
                      <a:pt x="1098" y="6322"/>
                    </a:lnTo>
                    <a:lnTo>
                      <a:pt x="1374" y="5666"/>
                    </a:lnTo>
                    <a:lnTo>
                      <a:pt x="1374" y="5622"/>
                    </a:lnTo>
                    <a:lnTo>
                      <a:pt x="1311" y="5568"/>
                    </a:lnTo>
                    <a:lnTo>
                      <a:pt x="1276" y="5568"/>
                    </a:lnTo>
                    <a:lnTo>
                      <a:pt x="1241" y="5622"/>
                    </a:lnTo>
                    <a:lnTo>
                      <a:pt x="1028" y="5737"/>
                    </a:lnTo>
                    <a:lnTo>
                      <a:pt x="637" y="5737"/>
                    </a:lnTo>
                    <a:lnTo>
                      <a:pt x="602" y="5701"/>
                    </a:lnTo>
                    <a:lnTo>
                      <a:pt x="770" y="5568"/>
                    </a:lnTo>
                    <a:lnTo>
                      <a:pt x="832" y="5489"/>
                    </a:lnTo>
                    <a:lnTo>
                      <a:pt x="753" y="5409"/>
                    </a:lnTo>
                    <a:lnTo>
                      <a:pt x="585" y="5489"/>
                    </a:lnTo>
                    <a:lnTo>
                      <a:pt x="522" y="5453"/>
                    </a:lnTo>
                    <a:lnTo>
                      <a:pt x="310" y="5356"/>
                    </a:lnTo>
                    <a:lnTo>
                      <a:pt x="151" y="5179"/>
                    </a:lnTo>
                    <a:lnTo>
                      <a:pt x="18" y="4816"/>
                    </a:lnTo>
                    <a:lnTo>
                      <a:pt x="0" y="4445"/>
                    </a:lnTo>
                    <a:lnTo>
                      <a:pt x="0" y="4409"/>
                    </a:lnTo>
                    <a:lnTo>
                      <a:pt x="79" y="4578"/>
                    </a:lnTo>
                    <a:lnTo>
                      <a:pt x="425" y="4914"/>
                    </a:lnTo>
                    <a:lnTo>
                      <a:pt x="753" y="5126"/>
                    </a:lnTo>
                    <a:lnTo>
                      <a:pt x="770" y="5135"/>
                    </a:lnTo>
                    <a:lnTo>
                      <a:pt x="806" y="5126"/>
                    </a:lnTo>
                    <a:lnTo>
                      <a:pt x="850" y="5082"/>
                    </a:lnTo>
                    <a:lnTo>
                      <a:pt x="717" y="4790"/>
                    </a:lnTo>
                    <a:lnTo>
                      <a:pt x="717" y="4693"/>
                    </a:lnTo>
                    <a:lnTo>
                      <a:pt x="753" y="4657"/>
                    </a:lnTo>
                    <a:lnTo>
                      <a:pt x="1063" y="4949"/>
                    </a:lnTo>
                    <a:lnTo>
                      <a:pt x="1489" y="5161"/>
                    </a:lnTo>
                    <a:lnTo>
                      <a:pt x="1799" y="5135"/>
                    </a:lnTo>
                    <a:lnTo>
                      <a:pt x="1950" y="5064"/>
                    </a:lnTo>
                    <a:lnTo>
                      <a:pt x="2083" y="4852"/>
                    </a:lnTo>
                    <a:lnTo>
                      <a:pt x="2144" y="4675"/>
                    </a:lnTo>
                    <a:lnTo>
                      <a:pt x="2109" y="4197"/>
                    </a:lnTo>
                    <a:lnTo>
                      <a:pt x="2126" y="3709"/>
                    </a:lnTo>
                    <a:lnTo>
                      <a:pt x="2224" y="3400"/>
                    </a:lnTo>
                    <a:lnTo>
                      <a:pt x="2587" y="3037"/>
                    </a:lnTo>
                    <a:lnTo>
                      <a:pt x="2800" y="2957"/>
                    </a:lnTo>
                    <a:lnTo>
                      <a:pt x="3225" y="2921"/>
                    </a:lnTo>
                    <a:lnTo>
                      <a:pt x="3570" y="3010"/>
                    </a:lnTo>
                    <a:lnTo>
                      <a:pt x="4102" y="3400"/>
                    </a:lnTo>
                    <a:lnTo>
                      <a:pt x="4253" y="3594"/>
                    </a:lnTo>
                    <a:lnTo>
                      <a:pt x="4289" y="3594"/>
                    </a:lnTo>
                    <a:lnTo>
                      <a:pt x="4306" y="3267"/>
                    </a:lnTo>
                    <a:lnTo>
                      <a:pt x="4501" y="2727"/>
                    </a:lnTo>
                    <a:lnTo>
                      <a:pt x="5147" y="1816"/>
                    </a:lnTo>
                    <a:lnTo>
                      <a:pt x="5334" y="1159"/>
                    </a:lnTo>
                    <a:lnTo>
                      <a:pt x="5396" y="292"/>
                    </a:lnTo>
                    <a:lnTo>
                      <a:pt x="5352" y="0"/>
                    </a:lnTo>
                    <a:lnTo>
                      <a:pt x="5449" y="62"/>
                    </a:lnTo>
                    <a:lnTo>
                      <a:pt x="5590" y="328"/>
                    </a:lnTo>
                    <a:close/>
                  </a:path>
                </a:pathLst>
              </a:custGeom>
              <a:solidFill>
                <a:srgbClr val="867B62"/>
              </a:solidFill>
              <a:ln w="9525">
                <a:noFill/>
                <a:round/>
                <a:headEnd/>
                <a:tailEnd/>
              </a:ln>
            </p:spPr>
            <p:txBody>
              <a:bodyPr>
                <a:prstTxWarp prst="textNoShape">
                  <a:avLst/>
                </a:prstTxWarp>
              </a:bodyPr>
              <a:lstStyle/>
              <a:p>
                <a:endParaRPr lang="en-US"/>
              </a:p>
            </p:txBody>
          </p:sp>
          <p:sp>
            <p:nvSpPr>
              <p:cNvPr id="37139" name="Freeform 49"/>
              <p:cNvSpPr>
                <a:spLocks/>
              </p:cNvSpPr>
              <p:nvPr/>
            </p:nvSpPr>
            <p:spPr bwMode="auto">
              <a:xfrm>
                <a:off x="3143" y="1780"/>
                <a:ext cx="44" cy="59"/>
              </a:xfrm>
              <a:custGeom>
                <a:avLst/>
                <a:gdLst>
                  <a:gd name="T0" fmla="*/ 576 w 576"/>
                  <a:gd name="T1" fmla="*/ 212 h 770"/>
                  <a:gd name="T2" fmla="*/ 558 w 576"/>
                  <a:gd name="T3" fmla="*/ 460 h 770"/>
                  <a:gd name="T4" fmla="*/ 443 w 576"/>
                  <a:gd name="T5" fmla="*/ 637 h 770"/>
                  <a:gd name="T6" fmla="*/ 248 w 576"/>
                  <a:gd name="T7" fmla="*/ 770 h 770"/>
                  <a:gd name="T8" fmla="*/ 212 w 576"/>
                  <a:gd name="T9" fmla="*/ 770 h 770"/>
                  <a:gd name="T10" fmla="*/ 0 w 576"/>
                  <a:gd name="T11" fmla="*/ 18 h 770"/>
                  <a:gd name="T12" fmla="*/ 53 w 576"/>
                  <a:gd name="T13" fmla="*/ 0 h 770"/>
                  <a:gd name="T14" fmla="*/ 425 w 576"/>
                  <a:gd name="T15" fmla="*/ 18 h 770"/>
                  <a:gd name="T16" fmla="*/ 576 w 576"/>
                  <a:gd name="T17" fmla="*/ 212 h 77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76"/>
                  <a:gd name="T28" fmla="*/ 0 h 770"/>
                  <a:gd name="T29" fmla="*/ 576 w 576"/>
                  <a:gd name="T30" fmla="*/ 770 h 77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76" h="770">
                    <a:moveTo>
                      <a:pt x="576" y="212"/>
                    </a:moveTo>
                    <a:lnTo>
                      <a:pt x="558" y="460"/>
                    </a:lnTo>
                    <a:lnTo>
                      <a:pt x="443" y="637"/>
                    </a:lnTo>
                    <a:lnTo>
                      <a:pt x="248" y="770"/>
                    </a:lnTo>
                    <a:lnTo>
                      <a:pt x="212" y="770"/>
                    </a:lnTo>
                    <a:lnTo>
                      <a:pt x="0" y="18"/>
                    </a:lnTo>
                    <a:lnTo>
                      <a:pt x="53" y="0"/>
                    </a:lnTo>
                    <a:lnTo>
                      <a:pt x="425" y="18"/>
                    </a:lnTo>
                    <a:lnTo>
                      <a:pt x="576" y="212"/>
                    </a:lnTo>
                    <a:close/>
                  </a:path>
                </a:pathLst>
              </a:custGeom>
              <a:solidFill>
                <a:srgbClr val="B14E30"/>
              </a:solidFill>
              <a:ln w="9525">
                <a:noFill/>
                <a:round/>
                <a:headEnd/>
                <a:tailEnd/>
              </a:ln>
            </p:spPr>
            <p:txBody>
              <a:bodyPr>
                <a:prstTxWarp prst="textNoShape">
                  <a:avLst/>
                </a:prstTxWarp>
              </a:bodyPr>
              <a:lstStyle/>
              <a:p>
                <a:endParaRPr lang="en-US"/>
              </a:p>
            </p:txBody>
          </p:sp>
          <p:sp>
            <p:nvSpPr>
              <p:cNvPr id="37140" name="Freeform 50"/>
              <p:cNvSpPr>
                <a:spLocks/>
              </p:cNvSpPr>
              <p:nvPr/>
            </p:nvSpPr>
            <p:spPr bwMode="auto">
              <a:xfrm>
                <a:off x="3083" y="2124"/>
                <a:ext cx="119" cy="225"/>
              </a:xfrm>
              <a:custGeom>
                <a:avLst/>
                <a:gdLst>
                  <a:gd name="T0" fmla="*/ 1284 w 1549"/>
                  <a:gd name="T1" fmla="*/ 177 h 2921"/>
                  <a:gd name="T2" fmla="*/ 1337 w 1549"/>
                  <a:gd name="T3" fmla="*/ 354 h 2921"/>
                  <a:gd name="T4" fmla="*/ 1355 w 1549"/>
                  <a:gd name="T5" fmla="*/ 663 h 2921"/>
                  <a:gd name="T6" fmla="*/ 1452 w 1549"/>
                  <a:gd name="T7" fmla="*/ 1026 h 2921"/>
                  <a:gd name="T8" fmla="*/ 1488 w 1549"/>
                  <a:gd name="T9" fmla="*/ 1504 h 2921"/>
                  <a:gd name="T10" fmla="*/ 1549 w 1549"/>
                  <a:gd name="T11" fmla="*/ 2284 h 2921"/>
                  <a:gd name="T12" fmla="*/ 1470 w 1549"/>
                  <a:gd name="T13" fmla="*/ 2514 h 2921"/>
                  <a:gd name="T14" fmla="*/ 1355 w 1549"/>
                  <a:gd name="T15" fmla="*/ 2665 h 2921"/>
                  <a:gd name="T16" fmla="*/ 1089 w 1549"/>
                  <a:gd name="T17" fmla="*/ 2877 h 2921"/>
                  <a:gd name="T18" fmla="*/ 566 w 1549"/>
                  <a:gd name="T19" fmla="*/ 2921 h 2921"/>
                  <a:gd name="T20" fmla="*/ 177 w 1549"/>
                  <a:gd name="T21" fmla="*/ 2762 h 2921"/>
                  <a:gd name="T22" fmla="*/ 26 w 1549"/>
                  <a:gd name="T23" fmla="*/ 2744 h 2921"/>
                  <a:gd name="T24" fmla="*/ 177 w 1549"/>
                  <a:gd name="T25" fmla="*/ 2399 h 2921"/>
                  <a:gd name="T26" fmla="*/ 159 w 1549"/>
                  <a:gd name="T27" fmla="*/ 1620 h 2921"/>
                  <a:gd name="T28" fmla="*/ 0 w 1549"/>
                  <a:gd name="T29" fmla="*/ 796 h 2921"/>
                  <a:gd name="T30" fmla="*/ 26 w 1549"/>
                  <a:gd name="T31" fmla="*/ 717 h 2921"/>
                  <a:gd name="T32" fmla="*/ 292 w 1549"/>
                  <a:gd name="T33" fmla="*/ 663 h 2921"/>
                  <a:gd name="T34" fmla="*/ 752 w 1549"/>
                  <a:gd name="T35" fmla="*/ 504 h 2921"/>
                  <a:gd name="T36" fmla="*/ 1187 w 1549"/>
                  <a:gd name="T37" fmla="*/ 0 h 2921"/>
                  <a:gd name="T38" fmla="*/ 1284 w 1549"/>
                  <a:gd name="T39" fmla="*/ 0 h 2921"/>
                  <a:gd name="T40" fmla="*/ 1284 w 1549"/>
                  <a:gd name="T41" fmla="*/ 177 h 2921"/>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549"/>
                  <a:gd name="T64" fmla="*/ 0 h 2921"/>
                  <a:gd name="T65" fmla="*/ 1549 w 1549"/>
                  <a:gd name="T66" fmla="*/ 2921 h 2921"/>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549" h="2921">
                    <a:moveTo>
                      <a:pt x="1284" y="177"/>
                    </a:moveTo>
                    <a:lnTo>
                      <a:pt x="1337" y="354"/>
                    </a:lnTo>
                    <a:lnTo>
                      <a:pt x="1355" y="663"/>
                    </a:lnTo>
                    <a:lnTo>
                      <a:pt x="1452" y="1026"/>
                    </a:lnTo>
                    <a:lnTo>
                      <a:pt x="1488" y="1504"/>
                    </a:lnTo>
                    <a:lnTo>
                      <a:pt x="1549" y="2284"/>
                    </a:lnTo>
                    <a:lnTo>
                      <a:pt x="1470" y="2514"/>
                    </a:lnTo>
                    <a:lnTo>
                      <a:pt x="1355" y="2665"/>
                    </a:lnTo>
                    <a:lnTo>
                      <a:pt x="1089" y="2877"/>
                    </a:lnTo>
                    <a:lnTo>
                      <a:pt x="566" y="2921"/>
                    </a:lnTo>
                    <a:lnTo>
                      <a:pt x="177" y="2762"/>
                    </a:lnTo>
                    <a:lnTo>
                      <a:pt x="26" y="2744"/>
                    </a:lnTo>
                    <a:lnTo>
                      <a:pt x="177" y="2399"/>
                    </a:lnTo>
                    <a:lnTo>
                      <a:pt x="159" y="1620"/>
                    </a:lnTo>
                    <a:lnTo>
                      <a:pt x="0" y="796"/>
                    </a:lnTo>
                    <a:lnTo>
                      <a:pt x="26" y="717"/>
                    </a:lnTo>
                    <a:lnTo>
                      <a:pt x="292" y="663"/>
                    </a:lnTo>
                    <a:lnTo>
                      <a:pt x="752" y="504"/>
                    </a:lnTo>
                    <a:lnTo>
                      <a:pt x="1187" y="0"/>
                    </a:lnTo>
                    <a:lnTo>
                      <a:pt x="1284" y="0"/>
                    </a:lnTo>
                    <a:lnTo>
                      <a:pt x="1284" y="177"/>
                    </a:lnTo>
                    <a:close/>
                  </a:path>
                </a:pathLst>
              </a:custGeom>
              <a:solidFill>
                <a:srgbClr val="655D4A"/>
              </a:solidFill>
              <a:ln w="9525">
                <a:noFill/>
                <a:round/>
                <a:headEnd/>
                <a:tailEnd/>
              </a:ln>
            </p:spPr>
            <p:txBody>
              <a:bodyPr>
                <a:prstTxWarp prst="textNoShape">
                  <a:avLst/>
                </a:prstTxWarp>
              </a:bodyPr>
              <a:lstStyle/>
              <a:p>
                <a:endParaRPr lang="en-US"/>
              </a:p>
            </p:txBody>
          </p:sp>
          <p:sp>
            <p:nvSpPr>
              <p:cNvPr id="37141" name="Freeform 51"/>
              <p:cNvSpPr>
                <a:spLocks/>
              </p:cNvSpPr>
              <p:nvPr/>
            </p:nvSpPr>
            <p:spPr bwMode="auto">
              <a:xfrm>
                <a:off x="3023" y="2355"/>
                <a:ext cx="102" cy="175"/>
              </a:xfrm>
              <a:custGeom>
                <a:avLst/>
                <a:gdLst>
                  <a:gd name="T0" fmla="*/ 700 w 1320"/>
                  <a:gd name="T1" fmla="*/ 681 h 2284"/>
                  <a:gd name="T2" fmla="*/ 816 w 1320"/>
                  <a:gd name="T3" fmla="*/ 1027 h 2284"/>
                  <a:gd name="T4" fmla="*/ 1028 w 1320"/>
                  <a:gd name="T5" fmla="*/ 1222 h 2284"/>
                  <a:gd name="T6" fmla="*/ 1179 w 1320"/>
                  <a:gd name="T7" fmla="*/ 1435 h 2284"/>
                  <a:gd name="T8" fmla="*/ 1258 w 1320"/>
                  <a:gd name="T9" fmla="*/ 1798 h 2284"/>
                  <a:gd name="T10" fmla="*/ 1302 w 1320"/>
                  <a:gd name="T11" fmla="*/ 1859 h 2284"/>
                  <a:gd name="T12" fmla="*/ 1320 w 1320"/>
                  <a:gd name="T13" fmla="*/ 1877 h 2284"/>
                  <a:gd name="T14" fmla="*/ 833 w 1320"/>
                  <a:gd name="T15" fmla="*/ 2090 h 2284"/>
                  <a:gd name="T16" fmla="*/ 718 w 1320"/>
                  <a:gd name="T17" fmla="*/ 2125 h 2284"/>
                  <a:gd name="T18" fmla="*/ 567 w 1320"/>
                  <a:gd name="T19" fmla="*/ 2284 h 2284"/>
                  <a:gd name="T20" fmla="*/ 523 w 1320"/>
                  <a:gd name="T21" fmla="*/ 2205 h 2284"/>
                  <a:gd name="T22" fmla="*/ 523 w 1320"/>
                  <a:gd name="T23" fmla="*/ 1957 h 2284"/>
                  <a:gd name="T24" fmla="*/ 373 w 1320"/>
                  <a:gd name="T25" fmla="*/ 1780 h 2284"/>
                  <a:gd name="T26" fmla="*/ 390 w 1320"/>
                  <a:gd name="T27" fmla="*/ 1665 h 2284"/>
                  <a:gd name="T28" fmla="*/ 541 w 1320"/>
                  <a:gd name="T29" fmla="*/ 1487 h 2284"/>
                  <a:gd name="T30" fmla="*/ 523 w 1320"/>
                  <a:gd name="T31" fmla="*/ 1337 h 2284"/>
                  <a:gd name="T32" fmla="*/ 329 w 1320"/>
                  <a:gd name="T33" fmla="*/ 1160 h 2284"/>
                  <a:gd name="T34" fmla="*/ 115 w 1320"/>
                  <a:gd name="T35" fmla="*/ 1160 h 2284"/>
                  <a:gd name="T36" fmla="*/ 18 w 1320"/>
                  <a:gd name="T37" fmla="*/ 1107 h 2284"/>
                  <a:gd name="T38" fmla="*/ 0 w 1320"/>
                  <a:gd name="T39" fmla="*/ 1062 h 2284"/>
                  <a:gd name="T40" fmla="*/ 0 w 1320"/>
                  <a:gd name="T41" fmla="*/ 1009 h 2284"/>
                  <a:gd name="T42" fmla="*/ 133 w 1320"/>
                  <a:gd name="T43" fmla="*/ 894 h 2284"/>
                  <a:gd name="T44" fmla="*/ 196 w 1320"/>
                  <a:gd name="T45" fmla="*/ 655 h 2284"/>
                  <a:gd name="T46" fmla="*/ 0 w 1320"/>
                  <a:gd name="T47" fmla="*/ 141 h 2284"/>
                  <a:gd name="T48" fmla="*/ 0 w 1320"/>
                  <a:gd name="T49" fmla="*/ 115 h 2284"/>
                  <a:gd name="T50" fmla="*/ 329 w 1320"/>
                  <a:gd name="T51" fmla="*/ 98 h 2284"/>
                  <a:gd name="T52" fmla="*/ 523 w 1320"/>
                  <a:gd name="T53" fmla="*/ 0 h 2284"/>
                  <a:gd name="T54" fmla="*/ 567 w 1320"/>
                  <a:gd name="T55" fmla="*/ 292 h 2284"/>
                  <a:gd name="T56" fmla="*/ 700 w 1320"/>
                  <a:gd name="T57" fmla="*/ 681 h 228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320"/>
                  <a:gd name="T88" fmla="*/ 0 h 2284"/>
                  <a:gd name="T89" fmla="*/ 1320 w 1320"/>
                  <a:gd name="T90" fmla="*/ 2284 h 2284"/>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320" h="2284">
                    <a:moveTo>
                      <a:pt x="700" y="681"/>
                    </a:moveTo>
                    <a:lnTo>
                      <a:pt x="816" y="1027"/>
                    </a:lnTo>
                    <a:lnTo>
                      <a:pt x="1028" y="1222"/>
                    </a:lnTo>
                    <a:lnTo>
                      <a:pt x="1179" y="1435"/>
                    </a:lnTo>
                    <a:lnTo>
                      <a:pt x="1258" y="1798"/>
                    </a:lnTo>
                    <a:lnTo>
                      <a:pt x="1302" y="1859"/>
                    </a:lnTo>
                    <a:lnTo>
                      <a:pt x="1320" y="1877"/>
                    </a:lnTo>
                    <a:lnTo>
                      <a:pt x="833" y="2090"/>
                    </a:lnTo>
                    <a:lnTo>
                      <a:pt x="718" y="2125"/>
                    </a:lnTo>
                    <a:lnTo>
                      <a:pt x="567" y="2284"/>
                    </a:lnTo>
                    <a:lnTo>
                      <a:pt x="523" y="2205"/>
                    </a:lnTo>
                    <a:lnTo>
                      <a:pt x="523" y="1957"/>
                    </a:lnTo>
                    <a:lnTo>
                      <a:pt x="373" y="1780"/>
                    </a:lnTo>
                    <a:lnTo>
                      <a:pt x="390" y="1665"/>
                    </a:lnTo>
                    <a:lnTo>
                      <a:pt x="541" y="1487"/>
                    </a:lnTo>
                    <a:lnTo>
                      <a:pt x="523" y="1337"/>
                    </a:lnTo>
                    <a:lnTo>
                      <a:pt x="329" y="1160"/>
                    </a:lnTo>
                    <a:lnTo>
                      <a:pt x="115" y="1160"/>
                    </a:lnTo>
                    <a:lnTo>
                      <a:pt x="18" y="1107"/>
                    </a:lnTo>
                    <a:lnTo>
                      <a:pt x="0" y="1062"/>
                    </a:lnTo>
                    <a:lnTo>
                      <a:pt x="0" y="1009"/>
                    </a:lnTo>
                    <a:lnTo>
                      <a:pt x="133" y="894"/>
                    </a:lnTo>
                    <a:lnTo>
                      <a:pt x="196" y="655"/>
                    </a:lnTo>
                    <a:lnTo>
                      <a:pt x="0" y="141"/>
                    </a:lnTo>
                    <a:lnTo>
                      <a:pt x="0" y="115"/>
                    </a:lnTo>
                    <a:lnTo>
                      <a:pt x="329" y="98"/>
                    </a:lnTo>
                    <a:lnTo>
                      <a:pt x="523" y="0"/>
                    </a:lnTo>
                    <a:lnTo>
                      <a:pt x="567" y="292"/>
                    </a:lnTo>
                    <a:lnTo>
                      <a:pt x="700" y="681"/>
                    </a:lnTo>
                    <a:close/>
                  </a:path>
                </a:pathLst>
              </a:custGeom>
              <a:solidFill>
                <a:srgbClr val="655D4A"/>
              </a:solidFill>
              <a:ln w="9525">
                <a:noFill/>
                <a:round/>
                <a:headEnd/>
                <a:tailEnd/>
              </a:ln>
            </p:spPr>
            <p:txBody>
              <a:bodyPr>
                <a:prstTxWarp prst="textNoShape">
                  <a:avLst/>
                </a:prstTxWarp>
              </a:bodyPr>
              <a:lstStyle/>
              <a:p>
                <a:endParaRPr lang="en-US"/>
              </a:p>
            </p:txBody>
          </p:sp>
          <p:sp>
            <p:nvSpPr>
              <p:cNvPr id="37142" name="Freeform 52"/>
              <p:cNvSpPr>
                <a:spLocks/>
              </p:cNvSpPr>
              <p:nvPr/>
            </p:nvSpPr>
            <p:spPr bwMode="auto">
              <a:xfrm>
                <a:off x="3070" y="2509"/>
                <a:ext cx="95" cy="44"/>
              </a:xfrm>
              <a:custGeom>
                <a:avLst/>
                <a:gdLst>
                  <a:gd name="T0" fmla="*/ 1241 w 1241"/>
                  <a:gd name="T1" fmla="*/ 407 h 566"/>
                  <a:gd name="T2" fmla="*/ 1241 w 1241"/>
                  <a:gd name="T3" fmla="*/ 451 h 566"/>
                  <a:gd name="T4" fmla="*/ 806 w 1241"/>
                  <a:gd name="T5" fmla="*/ 566 h 566"/>
                  <a:gd name="T6" fmla="*/ 505 w 1241"/>
                  <a:gd name="T7" fmla="*/ 522 h 566"/>
                  <a:gd name="T8" fmla="*/ 310 w 1241"/>
                  <a:gd name="T9" fmla="*/ 487 h 566"/>
                  <a:gd name="T10" fmla="*/ 0 w 1241"/>
                  <a:gd name="T11" fmla="*/ 389 h 566"/>
                  <a:gd name="T12" fmla="*/ 248 w 1241"/>
                  <a:gd name="T13" fmla="*/ 195 h 566"/>
                  <a:gd name="T14" fmla="*/ 558 w 1241"/>
                  <a:gd name="T15" fmla="*/ 80 h 566"/>
                  <a:gd name="T16" fmla="*/ 717 w 1241"/>
                  <a:gd name="T17" fmla="*/ 0 h 566"/>
                  <a:gd name="T18" fmla="*/ 1019 w 1241"/>
                  <a:gd name="T19" fmla="*/ 62 h 566"/>
                  <a:gd name="T20" fmla="*/ 1241 w 1241"/>
                  <a:gd name="T21" fmla="*/ 407 h 56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41"/>
                  <a:gd name="T34" fmla="*/ 0 h 566"/>
                  <a:gd name="T35" fmla="*/ 1241 w 1241"/>
                  <a:gd name="T36" fmla="*/ 566 h 56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41" h="566">
                    <a:moveTo>
                      <a:pt x="1241" y="407"/>
                    </a:moveTo>
                    <a:lnTo>
                      <a:pt x="1241" y="451"/>
                    </a:lnTo>
                    <a:lnTo>
                      <a:pt x="806" y="566"/>
                    </a:lnTo>
                    <a:lnTo>
                      <a:pt x="505" y="522"/>
                    </a:lnTo>
                    <a:lnTo>
                      <a:pt x="310" y="487"/>
                    </a:lnTo>
                    <a:lnTo>
                      <a:pt x="0" y="389"/>
                    </a:lnTo>
                    <a:lnTo>
                      <a:pt x="248" y="195"/>
                    </a:lnTo>
                    <a:lnTo>
                      <a:pt x="558" y="80"/>
                    </a:lnTo>
                    <a:lnTo>
                      <a:pt x="717" y="0"/>
                    </a:lnTo>
                    <a:lnTo>
                      <a:pt x="1019" y="62"/>
                    </a:lnTo>
                    <a:lnTo>
                      <a:pt x="1241" y="407"/>
                    </a:lnTo>
                    <a:close/>
                  </a:path>
                </a:pathLst>
              </a:custGeom>
              <a:solidFill>
                <a:srgbClr val="3F4145"/>
              </a:solidFill>
              <a:ln w="9525">
                <a:noFill/>
                <a:round/>
                <a:headEnd/>
                <a:tailEnd/>
              </a:ln>
            </p:spPr>
            <p:txBody>
              <a:bodyPr>
                <a:prstTxWarp prst="textNoShape">
                  <a:avLst/>
                </a:prstTxWarp>
              </a:bodyPr>
              <a:lstStyle/>
              <a:p>
                <a:endParaRPr lang="en-US"/>
              </a:p>
            </p:txBody>
          </p:sp>
          <p:sp>
            <p:nvSpPr>
              <p:cNvPr id="37143" name="Freeform 53"/>
              <p:cNvSpPr>
                <a:spLocks/>
              </p:cNvSpPr>
              <p:nvPr/>
            </p:nvSpPr>
            <p:spPr bwMode="auto">
              <a:xfrm>
                <a:off x="2958" y="2523"/>
                <a:ext cx="113" cy="52"/>
              </a:xfrm>
              <a:custGeom>
                <a:avLst/>
                <a:gdLst>
                  <a:gd name="T0" fmla="*/ 1294 w 1471"/>
                  <a:gd name="T1" fmla="*/ 248 h 681"/>
                  <a:gd name="T2" fmla="*/ 1471 w 1471"/>
                  <a:gd name="T3" fmla="*/ 619 h 681"/>
                  <a:gd name="T4" fmla="*/ 1373 w 1471"/>
                  <a:gd name="T5" fmla="*/ 681 h 681"/>
                  <a:gd name="T6" fmla="*/ 1161 w 1471"/>
                  <a:gd name="T7" fmla="*/ 681 h 681"/>
                  <a:gd name="T8" fmla="*/ 1010 w 1471"/>
                  <a:gd name="T9" fmla="*/ 637 h 681"/>
                  <a:gd name="T10" fmla="*/ 619 w 1471"/>
                  <a:gd name="T11" fmla="*/ 637 h 681"/>
                  <a:gd name="T12" fmla="*/ 177 w 1471"/>
                  <a:gd name="T13" fmla="*/ 540 h 681"/>
                  <a:gd name="T14" fmla="*/ 61 w 1471"/>
                  <a:gd name="T15" fmla="*/ 460 h 681"/>
                  <a:gd name="T16" fmla="*/ 0 w 1471"/>
                  <a:gd name="T17" fmla="*/ 310 h 681"/>
                  <a:gd name="T18" fmla="*/ 868 w 1471"/>
                  <a:gd name="T19" fmla="*/ 0 h 681"/>
                  <a:gd name="T20" fmla="*/ 1125 w 1471"/>
                  <a:gd name="T21" fmla="*/ 18 h 681"/>
                  <a:gd name="T22" fmla="*/ 1294 w 1471"/>
                  <a:gd name="T23" fmla="*/ 248 h 68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71"/>
                  <a:gd name="T37" fmla="*/ 0 h 681"/>
                  <a:gd name="T38" fmla="*/ 1471 w 1471"/>
                  <a:gd name="T39" fmla="*/ 681 h 68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71" h="681">
                    <a:moveTo>
                      <a:pt x="1294" y="248"/>
                    </a:moveTo>
                    <a:lnTo>
                      <a:pt x="1471" y="619"/>
                    </a:lnTo>
                    <a:lnTo>
                      <a:pt x="1373" y="681"/>
                    </a:lnTo>
                    <a:lnTo>
                      <a:pt x="1161" y="681"/>
                    </a:lnTo>
                    <a:lnTo>
                      <a:pt x="1010" y="637"/>
                    </a:lnTo>
                    <a:lnTo>
                      <a:pt x="619" y="637"/>
                    </a:lnTo>
                    <a:lnTo>
                      <a:pt x="177" y="540"/>
                    </a:lnTo>
                    <a:lnTo>
                      <a:pt x="61" y="460"/>
                    </a:lnTo>
                    <a:lnTo>
                      <a:pt x="0" y="310"/>
                    </a:lnTo>
                    <a:lnTo>
                      <a:pt x="868" y="0"/>
                    </a:lnTo>
                    <a:lnTo>
                      <a:pt x="1125" y="18"/>
                    </a:lnTo>
                    <a:lnTo>
                      <a:pt x="1294" y="248"/>
                    </a:lnTo>
                    <a:close/>
                  </a:path>
                </a:pathLst>
              </a:custGeom>
              <a:solidFill>
                <a:srgbClr val="53575C"/>
              </a:solidFill>
              <a:ln w="9525">
                <a:noFill/>
                <a:round/>
                <a:headEnd/>
                <a:tailEnd/>
              </a:ln>
            </p:spPr>
            <p:txBody>
              <a:bodyPr>
                <a:prstTxWarp prst="textNoShape">
                  <a:avLst/>
                </a:prstTxWarp>
              </a:bodyPr>
              <a:lstStyle/>
              <a:p>
                <a:endParaRPr lang="en-US"/>
              </a:p>
            </p:txBody>
          </p:sp>
          <p:sp>
            <p:nvSpPr>
              <p:cNvPr id="37144" name="Freeform 54"/>
              <p:cNvSpPr>
                <a:spLocks/>
              </p:cNvSpPr>
              <p:nvPr/>
            </p:nvSpPr>
            <p:spPr bwMode="auto">
              <a:xfrm>
                <a:off x="2522" y="2113"/>
                <a:ext cx="173" cy="147"/>
              </a:xfrm>
              <a:custGeom>
                <a:avLst/>
                <a:gdLst>
                  <a:gd name="T0" fmla="*/ 1914 w 2250"/>
                  <a:gd name="T1" fmla="*/ 673 h 1913"/>
                  <a:gd name="T2" fmla="*/ 1896 w 2250"/>
                  <a:gd name="T3" fmla="*/ 947 h 1913"/>
                  <a:gd name="T4" fmla="*/ 2250 w 2250"/>
                  <a:gd name="T5" fmla="*/ 947 h 1913"/>
                  <a:gd name="T6" fmla="*/ 1914 w 2250"/>
                  <a:gd name="T7" fmla="*/ 1470 h 1913"/>
                  <a:gd name="T8" fmla="*/ 1622 w 2250"/>
                  <a:gd name="T9" fmla="*/ 1735 h 1913"/>
                  <a:gd name="T10" fmla="*/ 1196 w 2250"/>
                  <a:gd name="T11" fmla="*/ 1913 h 1913"/>
                  <a:gd name="T12" fmla="*/ 1098 w 2250"/>
                  <a:gd name="T13" fmla="*/ 1913 h 1913"/>
                  <a:gd name="T14" fmla="*/ 1374 w 2250"/>
                  <a:gd name="T15" fmla="*/ 1257 h 1913"/>
                  <a:gd name="T16" fmla="*/ 1374 w 2250"/>
                  <a:gd name="T17" fmla="*/ 1213 h 1913"/>
                  <a:gd name="T18" fmla="*/ 1311 w 2250"/>
                  <a:gd name="T19" fmla="*/ 1159 h 1913"/>
                  <a:gd name="T20" fmla="*/ 1276 w 2250"/>
                  <a:gd name="T21" fmla="*/ 1159 h 1913"/>
                  <a:gd name="T22" fmla="*/ 1241 w 2250"/>
                  <a:gd name="T23" fmla="*/ 1213 h 1913"/>
                  <a:gd name="T24" fmla="*/ 1028 w 2250"/>
                  <a:gd name="T25" fmla="*/ 1328 h 1913"/>
                  <a:gd name="T26" fmla="*/ 637 w 2250"/>
                  <a:gd name="T27" fmla="*/ 1328 h 1913"/>
                  <a:gd name="T28" fmla="*/ 602 w 2250"/>
                  <a:gd name="T29" fmla="*/ 1292 h 1913"/>
                  <a:gd name="T30" fmla="*/ 770 w 2250"/>
                  <a:gd name="T31" fmla="*/ 1159 h 1913"/>
                  <a:gd name="T32" fmla="*/ 832 w 2250"/>
                  <a:gd name="T33" fmla="*/ 1080 h 1913"/>
                  <a:gd name="T34" fmla="*/ 753 w 2250"/>
                  <a:gd name="T35" fmla="*/ 1000 h 1913"/>
                  <a:gd name="T36" fmla="*/ 585 w 2250"/>
                  <a:gd name="T37" fmla="*/ 1080 h 1913"/>
                  <a:gd name="T38" fmla="*/ 522 w 2250"/>
                  <a:gd name="T39" fmla="*/ 1044 h 1913"/>
                  <a:gd name="T40" fmla="*/ 310 w 2250"/>
                  <a:gd name="T41" fmla="*/ 947 h 1913"/>
                  <a:gd name="T42" fmla="*/ 151 w 2250"/>
                  <a:gd name="T43" fmla="*/ 770 h 1913"/>
                  <a:gd name="T44" fmla="*/ 18 w 2250"/>
                  <a:gd name="T45" fmla="*/ 407 h 1913"/>
                  <a:gd name="T46" fmla="*/ 0 w 2250"/>
                  <a:gd name="T47" fmla="*/ 36 h 1913"/>
                  <a:gd name="T48" fmla="*/ 0 w 2250"/>
                  <a:gd name="T49" fmla="*/ 0 h 1913"/>
                  <a:gd name="T50" fmla="*/ 79 w 2250"/>
                  <a:gd name="T51" fmla="*/ 169 h 1913"/>
                  <a:gd name="T52" fmla="*/ 425 w 2250"/>
                  <a:gd name="T53" fmla="*/ 505 h 1913"/>
                  <a:gd name="T54" fmla="*/ 753 w 2250"/>
                  <a:gd name="T55" fmla="*/ 717 h 1913"/>
                  <a:gd name="T56" fmla="*/ 770 w 2250"/>
                  <a:gd name="T57" fmla="*/ 726 h 1913"/>
                  <a:gd name="T58" fmla="*/ 806 w 2250"/>
                  <a:gd name="T59" fmla="*/ 717 h 1913"/>
                  <a:gd name="T60" fmla="*/ 850 w 2250"/>
                  <a:gd name="T61" fmla="*/ 673 h 1913"/>
                  <a:gd name="T62" fmla="*/ 717 w 2250"/>
                  <a:gd name="T63" fmla="*/ 381 h 1913"/>
                  <a:gd name="T64" fmla="*/ 717 w 2250"/>
                  <a:gd name="T65" fmla="*/ 284 h 1913"/>
                  <a:gd name="T66" fmla="*/ 753 w 2250"/>
                  <a:gd name="T67" fmla="*/ 248 h 1913"/>
                  <a:gd name="T68" fmla="*/ 1063 w 2250"/>
                  <a:gd name="T69" fmla="*/ 540 h 1913"/>
                  <a:gd name="T70" fmla="*/ 1489 w 2250"/>
                  <a:gd name="T71" fmla="*/ 752 h 1913"/>
                  <a:gd name="T72" fmla="*/ 1799 w 2250"/>
                  <a:gd name="T73" fmla="*/ 726 h 1913"/>
                  <a:gd name="T74" fmla="*/ 1914 w 2250"/>
                  <a:gd name="T75" fmla="*/ 673 h 1913"/>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50"/>
                  <a:gd name="T115" fmla="*/ 0 h 1913"/>
                  <a:gd name="T116" fmla="*/ 2250 w 2250"/>
                  <a:gd name="T117" fmla="*/ 1913 h 1913"/>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50" h="1913">
                    <a:moveTo>
                      <a:pt x="1914" y="673"/>
                    </a:moveTo>
                    <a:lnTo>
                      <a:pt x="1896" y="947"/>
                    </a:lnTo>
                    <a:lnTo>
                      <a:pt x="2250" y="947"/>
                    </a:lnTo>
                    <a:lnTo>
                      <a:pt x="1914" y="1470"/>
                    </a:lnTo>
                    <a:lnTo>
                      <a:pt x="1622" y="1735"/>
                    </a:lnTo>
                    <a:lnTo>
                      <a:pt x="1196" y="1913"/>
                    </a:lnTo>
                    <a:lnTo>
                      <a:pt x="1098" y="1913"/>
                    </a:lnTo>
                    <a:lnTo>
                      <a:pt x="1374" y="1257"/>
                    </a:lnTo>
                    <a:lnTo>
                      <a:pt x="1374" y="1213"/>
                    </a:lnTo>
                    <a:lnTo>
                      <a:pt x="1311" y="1159"/>
                    </a:lnTo>
                    <a:lnTo>
                      <a:pt x="1276" y="1159"/>
                    </a:lnTo>
                    <a:lnTo>
                      <a:pt x="1241" y="1213"/>
                    </a:lnTo>
                    <a:lnTo>
                      <a:pt x="1028" y="1328"/>
                    </a:lnTo>
                    <a:lnTo>
                      <a:pt x="637" y="1328"/>
                    </a:lnTo>
                    <a:lnTo>
                      <a:pt x="602" y="1292"/>
                    </a:lnTo>
                    <a:lnTo>
                      <a:pt x="770" y="1159"/>
                    </a:lnTo>
                    <a:lnTo>
                      <a:pt x="832" y="1080"/>
                    </a:lnTo>
                    <a:lnTo>
                      <a:pt x="753" y="1000"/>
                    </a:lnTo>
                    <a:lnTo>
                      <a:pt x="585" y="1080"/>
                    </a:lnTo>
                    <a:lnTo>
                      <a:pt x="522" y="1044"/>
                    </a:lnTo>
                    <a:lnTo>
                      <a:pt x="310" y="947"/>
                    </a:lnTo>
                    <a:lnTo>
                      <a:pt x="151" y="770"/>
                    </a:lnTo>
                    <a:lnTo>
                      <a:pt x="18" y="407"/>
                    </a:lnTo>
                    <a:lnTo>
                      <a:pt x="0" y="36"/>
                    </a:lnTo>
                    <a:lnTo>
                      <a:pt x="0" y="0"/>
                    </a:lnTo>
                    <a:lnTo>
                      <a:pt x="79" y="169"/>
                    </a:lnTo>
                    <a:lnTo>
                      <a:pt x="425" y="505"/>
                    </a:lnTo>
                    <a:lnTo>
                      <a:pt x="753" y="717"/>
                    </a:lnTo>
                    <a:lnTo>
                      <a:pt x="770" y="726"/>
                    </a:lnTo>
                    <a:lnTo>
                      <a:pt x="806" y="717"/>
                    </a:lnTo>
                    <a:lnTo>
                      <a:pt x="850" y="673"/>
                    </a:lnTo>
                    <a:lnTo>
                      <a:pt x="717" y="381"/>
                    </a:lnTo>
                    <a:lnTo>
                      <a:pt x="717" y="284"/>
                    </a:lnTo>
                    <a:lnTo>
                      <a:pt x="753" y="248"/>
                    </a:lnTo>
                    <a:lnTo>
                      <a:pt x="1063" y="540"/>
                    </a:lnTo>
                    <a:lnTo>
                      <a:pt x="1489" y="752"/>
                    </a:lnTo>
                    <a:lnTo>
                      <a:pt x="1799" y="726"/>
                    </a:lnTo>
                    <a:lnTo>
                      <a:pt x="1914" y="673"/>
                    </a:lnTo>
                    <a:close/>
                  </a:path>
                </a:pathLst>
              </a:custGeom>
              <a:solidFill>
                <a:srgbClr val="423D30"/>
              </a:solidFill>
              <a:ln w="9525">
                <a:noFill/>
                <a:round/>
                <a:headEnd/>
                <a:tailEnd/>
              </a:ln>
            </p:spPr>
            <p:txBody>
              <a:bodyPr>
                <a:prstTxWarp prst="textNoShape">
                  <a:avLst/>
                </a:prstTxWarp>
              </a:bodyPr>
              <a:lstStyle/>
              <a:p>
                <a:endParaRPr lang="en-US"/>
              </a:p>
            </p:txBody>
          </p:sp>
          <p:sp>
            <p:nvSpPr>
              <p:cNvPr id="37145" name="Freeform 55"/>
              <p:cNvSpPr>
                <a:spLocks/>
              </p:cNvSpPr>
              <p:nvPr/>
            </p:nvSpPr>
            <p:spPr bwMode="auto">
              <a:xfrm>
                <a:off x="3425" y="1191"/>
                <a:ext cx="43" cy="22"/>
              </a:xfrm>
              <a:custGeom>
                <a:avLst/>
                <a:gdLst>
                  <a:gd name="T0" fmla="*/ 0 w 550"/>
                  <a:gd name="T1" fmla="*/ 115 h 284"/>
                  <a:gd name="T2" fmla="*/ 80 w 550"/>
                  <a:gd name="T3" fmla="*/ 62 h 284"/>
                  <a:gd name="T4" fmla="*/ 141 w 550"/>
                  <a:gd name="T5" fmla="*/ 26 h 284"/>
                  <a:gd name="T6" fmla="*/ 204 w 550"/>
                  <a:gd name="T7" fmla="*/ 8 h 284"/>
                  <a:gd name="T8" fmla="*/ 266 w 550"/>
                  <a:gd name="T9" fmla="*/ 0 h 284"/>
                  <a:gd name="T10" fmla="*/ 319 w 550"/>
                  <a:gd name="T11" fmla="*/ 8 h 284"/>
                  <a:gd name="T12" fmla="*/ 372 w 550"/>
                  <a:gd name="T13" fmla="*/ 36 h 284"/>
                  <a:gd name="T14" fmla="*/ 435 w 550"/>
                  <a:gd name="T15" fmla="*/ 80 h 284"/>
                  <a:gd name="T16" fmla="*/ 505 w 550"/>
                  <a:gd name="T17" fmla="*/ 151 h 284"/>
                  <a:gd name="T18" fmla="*/ 514 w 550"/>
                  <a:gd name="T19" fmla="*/ 159 h 284"/>
                  <a:gd name="T20" fmla="*/ 523 w 550"/>
                  <a:gd name="T21" fmla="*/ 177 h 284"/>
                  <a:gd name="T22" fmla="*/ 532 w 550"/>
                  <a:gd name="T23" fmla="*/ 186 h 284"/>
                  <a:gd name="T24" fmla="*/ 532 w 550"/>
                  <a:gd name="T25" fmla="*/ 203 h 284"/>
                  <a:gd name="T26" fmla="*/ 540 w 550"/>
                  <a:gd name="T27" fmla="*/ 221 h 284"/>
                  <a:gd name="T28" fmla="*/ 540 w 550"/>
                  <a:gd name="T29" fmla="*/ 239 h 284"/>
                  <a:gd name="T30" fmla="*/ 550 w 550"/>
                  <a:gd name="T31" fmla="*/ 256 h 284"/>
                  <a:gd name="T32" fmla="*/ 550 w 550"/>
                  <a:gd name="T33" fmla="*/ 266 h 284"/>
                  <a:gd name="T34" fmla="*/ 532 w 550"/>
                  <a:gd name="T35" fmla="*/ 284 h 284"/>
                  <a:gd name="T36" fmla="*/ 469 w 550"/>
                  <a:gd name="T37" fmla="*/ 266 h 284"/>
                  <a:gd name="T38" fmla="*/ 399 w 550"/>
                  <a:gd name="T39" fmla="*/ 239 h 284"/>
                  <a:gd name="T40" fmla="*/ 336 w 550"/>
                  <a:gd name="T41" fmla="*/ 221 h 284"/>
                  <a:gd name="T42" fmla="*/ 266 w 550"/>
                  <a:gd name="T43" fmla="*/ 195 h 284"/>
                  <a:gd name="T44" fmla="*/ 195 w 550"/>
                  <a:gd name="T45" fmla="*/ 177 h 284"/>
                  <a:gd name="T46" fmla="*/ 133 w 550"/>
                  <a:gd name="T47" fmla="*/ 151 h 284"/>
                  <a:gd name="T48" fmla="*/ 62 w 550"/>
                  <a:gd name="T49" fmla="*/ 133 h 284"/>
                  <a:gd name="T50" fmla="*/ 0 w 550"/>
                  <a:gd name="T51" fmla="*/ 115 h 28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50"/>
                  <a:gd name="T79" fmla="*/ 0 h 284"/>
                  <a:gd name="T80" fmla="*/ 550 w 550"/>
                  <a:gd name="T81" fmla="*/ 284 h 284"/>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50" h="284">
                    <a:moveTo>
                      <a:pt x="0" y="115"/>
                    </a:moveTo>
                    <a:lnTo>
                      <a:pt x="80" y="62"/>
                    </a:lnTo>
                    <a:lnTo>
                      <a:pt x="141" y="26"/>
                    </a:lnTo>
                    <a:lnTo>
                      <a:pt x="204" y="8"/>
                    </a:lnTo>
                    <a:lnTo>
                      <a:pt x="266" y="0"/>
                    </a:lnTo>
                    <a:lnTo>
                      <a:pt x="319" y="8"/>
                    </a:lnTo>
                    <a:lnTo>
                      <a:pt x="372" y="36"/>
                    </a:lnTo>
                    <a:lnTo>
                      <a:pt x="435" y="80"/>
                    </a:lnTo>
                    <a:lnTo>
                      <a:pt x="505" y="151"/>
                    </a:lnTo>
                    <a:lnTo>
                      <a:pt x="514" y="159"/>
                    </a:lnTo>
                    <a:lnTo>
                      <a:pt x="523" y="177"/>
                    </a:lnTo>
                    <a:lnTo>
                      <a:pt x="532" y="186"/>
                    </a:lnTo>
                    <a:lnTo>
                      <a:pt x="532" y="203"/>
                    </a:lnTo>
                    <a:lnTo>
                      <a:pt x="540" y="221"/>
                    </a:lnTo>
                    <a:lnTo>
                      <a:pt x="540" y="239"/>
                    </a:lnTo>
                    <a:lnTo>
                      <a:pt x="550" y="256"/>
                    </a:lnTo>
                    <a:lnTo>
                      <a:pt x="550" y="266"/>
                    </a:lnTo>
                    <a:lnTo>
                      <a:pt x="532" y="284"/>
                    </a:lnTo>
                    <a:lnTo>
                      <a:pt x="469" y="266"/>
                    </a:lnTo>
                    <a:lnTo>
                      <a:pt x="399" y="239"/>
                    </a:lnTo>
                    <a:lnTo>
                      <a:pt x="336" y="221"/>
                    </a:lnTo>
                    <a:lnTo>
                      <a:pt x="266" y="195"/>
                    </a:lnTo>
                    <a:lnTo>
                      <a:pt x="195" y="177"/>
                    </a:lnTo>
                    <a:lnTo>
                      <a:pt x="133" y="151"/>
                    </a:lnTo>
                    <a:lnTo>
                      <a:pt x="62" y="133"/>
                    </a:lnTo>
                    <a:lnTo>
                      <a:pt x="0" y="115"/>
                    </a:lnTo>
                    <a:close/>
                  </a:path>
                </a:pathLst>
              </a:custGeom>
              <a:solidFill>
                <a:srgbClr val="000000"/>
              </a:solidFill>
              <a:ln w="9525">
                <a:noFill/>
                <a:round/>
                <a:headEnd/>
                <a:tailEnd/>
              </a:ln>
            </p:spPr>
            <p:txBody>
              <a:bodyPr>
                <a:prstTxWarp prst="textNoShape">
                  <a:avLst/>
                </a:prstTxWarp>
              </a:bodyPr>
              <a:lstStyle/>
              <a:p>
                <a:endParaRPr lang="en-US"/>
              </a:p>
            </p:txBody>
          </p:sp>
          <p:sp>
            <p:nvSpPr>
              <p:cNvPr id="37146" name="Freeform 56"/>
              <p:cNvSpPr>
                <a:spLocks/>
              </p:cNvSpPr>
              <p:nvPr/>
            </p:nvSpPr>
            <p:spPr bwMode="auto">
              <a:xfrm>
                <a:off x="3028" y="1267"/>
                <a:ext cx="134" cy="115"/>
              </a:xfrm>
              <a:custGeom>
                <a:avLst/>
                <a:gdLst>
                  <a:gd name="T0" fmla="*/ 0 w 1745"/>
                  <a:gd name="T1" fmla="*/ 788 h 1496"/>
                  <a:gd name="T2" fmla="*/ 17 w 1745"/>
                  <a:gd name="T3" fmla="*/ 681 h 1496"/>
                  <a:gd name="T4" fmla="*/ 44 w 1745"/>
                  <a:gd name="T5" fmla="*/ 566 h 1496"/>
                  <a:gd name="T6" fmla="*/ 70 w 1745"/>
                  <a:gd name="T7" fmla="*/ 460 h 1496"/>
                  <a:gd name="T8" fmla="*/ 88 w 1745"/>
                  <a:gd name="T9" fmla="*/ 362 h 1496"/>
                  <a:gd name="T10" fmla="*/ 97 w 1745"/>
                  <a:gd name="T11" fmla="*/ 274 h 1496"/>
                  <a:gd name="T12" fmla="*/ 105 w 1745"/>
                  <a:gd name="T13" fmla="*/ 195 h 1496"/>
                  <a:gd name="T14" fmla="*/ 141 w 1745"/>
                  <a:gd name="T15" fmla="*/ 115 h 1496"/>
                  <a:gd name="T16" fmla="*/ 221 w 1745"/>
                  <a:gd name="T17" fmla="*/ 62 h 1496"/>
                  <a:gd name="T18" fmla="*/ 327 w 1745"/>
                  <a:gd name="T19" fmla="*/ 26 h 1496"/>
                  <a:gd name="T20" fmla="*/ 451 w 1745"/>
                  <a:gd name="T21" fmla="*/ 17 h 1496"/>
                  <a:gd name="T22" fmla="*/ 566 w 1745"/>
                  <a:gd name="T23" fmla="*/ 17 h 1496"/>
                  <a:gd name="T24" fmla="*/ 709 w 1745"/>
                  <a:gd name="T25" fmla="*/ 17 h 1496"/>
                  <a:gd name="T26" fmla="*/ 858 w 1745"/>
                  <a:gd name="T27" fmla="*/ 8 h 1496"/>
                  <a:gd name="T28" fmla="*/ 1019 w 1745"/>
                  <a:gd name="T29" fmla="*/ 0 h 1496"/>
                  <a:gd name="T30" fmla="*/ 1169 w 1745"/>
                  <a:gd name="T31" fmla="*/ 26 h 1496"/>
                  <a:gd name="T32" fmla="*/ 1302 w 1745"/>
                  <a:gd name="T33" fmla="*/ 79 h 1496"/>
                  <a:gd name="T34" fmla="*/ 1408 w 1745"/>
                  <a:gd name="T35" fmla="*/ 159 h 1496"/>
                  <a:gd name="T36" fmla="*/ 1505 w 1745"/>
                  <a:gd name="T37" fmla="*/ 265 h 1496"/>
                  <a:gd name="T38" fmla="*/ 1594 w 1745"/>
                  <a:gd name="T39" fmla="*/ 380 h 1496"/>
                  <a:gd name="T40" fmla="*/ 1656 w 1745"/>
                  <a:gd name="T41" fmla="*/ 504 h 1496"/>
                  <a:gd name="T42" fmla="*/ 1710 w 1745"/>
                  <a:gd name="T43" fmla="*/ 645 h 1496"/>
                  <a:gd name="T44" fmla="*/ 1736 w 1745"/>
                  <a:gd name="T45" fmla="*/ 796 h 1496"/>
                  <a:gd name="T46" fmla="*/ 1745 w 1745"/>
                  <a:gd name="T47" fmla="*/ 947 h 1496"/>
                  <a:gd name="T48" fmla="*/ 1727 w 1745"/>
                  <a:gd name="T49" fmla="*/ 1070 h 1496"/>
                  <a:gd name="T50" fmla="*/ 1682 w 1745"/>
                  <a:gd name="T51" fmla="*/ 1151 h 1496"/>
                  <a:gd name="T52" fmla="*/ 1612 w 1745"/>
                  <a:gd name="T53" fmla="*/ 1221 h 1496"/>
                  <a:gd name="T54" fmla="*/ 1533 w 1745"/>
                  <a:gd name="T55" fmla="*/ 1283 h 1496"/>
                  <a:gd name="T56" fmla="*/ 1444 w 1745"/>
                  <a:gd name="T57" fmla="*/ 1345 h 1496"/>
                  <a:gd name="T58" fmla="*/ 1346 w 1745"/>
                  <a:gd name="T59" fmla="*/ 1398 h 1496"/>
                  <a:gd name="T60" fmla="*/ 1249 w 1745"/>
                  <a:gd name="T61" fmla="*/ 1433 h 1496"/>
                  <a:gd name="T62" fmla="*/ 1142 w 1745"/>
                  <a:gd name="T63" fmla="*/ 1461 h 1496"/>
                  <a:gd name="T64" fmla="*/ 1027 w 1745"/>
                  <a:gd name="T65" fmla="*/ 1478 h 1496"/>
                  <a:gd name="T66" fmla="*/ 886 w 1745"/>
                  <a:gd name="T67" fmla="*/ 1496 h 1496"/>
                  <a:gd name="T68" fmla="*/ 753 w 1745"/>
                  <a:gd name="T69" fmla="*/ 1496 h 1496"/>
                  <a:gd name="T70" fmla="*/ 620 w 1745"/>
                  <a:gd name="T71" fmla="*/ 1478 h 1496"/>
                  <a:gd name="T72" fmla="*/ 496 w 1745"/>
                  <a:gd name="T73" fmla="*/ 1443 h 1496"/>
                  <a:gd name="T74" fmla="*/ 381 w 1745"/>
                  <a:gd name="T75" fmla="*/ 1407 h 1496"/>
                  <a:gd name="T76" fmla="*/ 266 w 1745"/>
                  <a:gd name="T77" fmla="*/ 1345 h 1496"/>
                  <a:gd name="T78" fmla="*/ 167 w 1745"/>
                  <a:gd name="T79" fmla="*/ 1274 h 1496"/>
                  <a:gd name="T80" fmla="*/ 97 w 1745"/>
                  <a:gd name="T81" fmla="*/ 1195 h 1496"/>
                  <a:gd name="T82" fmla="*/ 52 w 1745"/>
                  <a:gd name="T83" fmla="*/ 1097 h 1496"/>
                  <a:gd name="T84" fmla="*/ 17 w 1745"/>
                  <a:gd name="T85" fmla="*/ 1000 h 1496"/>
                  <a:gd name="T86" fmla="*/ 8 w 1745"/>
                  <a:gd name="T87" fmla="*/ 893 h 149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745"/>
                  <a:gd name="T133" fmla="*/ 0 h 1496"/>
                  <a:gd name="T134" fmla="*/ 1745 w 1745"/>
                  <a:gd name="T135" fmla="*/ 1496 h 149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745" h="1496">
                    <a:moveTo>
                      <a:pt x="0" y="840"/>
                    </a:moveTo>
                    <a:lnTo>
                      <a:pt x="0" y="788"/>
                    </a:lnTo>
                    <a:lnTo>
                      <a:pt x="8" y="734"/>
                    </a:lnTo>
                    <a:lnTo>
                      <a:pt x="17" y="681"/>
                    </a:lnTo>
                    <a:lnTo>
                      <a:pt x="26" y="628"/>
                    </a:lnTo>
                    <a:lnTo>
                      <a:pt x="44" y="566"/>
                    </a:lnTo>
                    <a:lnTo>
                      <a:pt x="61" y="513"/>
                    </a:lnTo>
                    <a:lnTo>
                      <a:pt x="70" y="460"/>
                    </a:lnTo>
                    <a:lnTo>
                      <a:pt x="88" y="407"/>
                    </a:lnTo>
                    <a:lnTo>
                      <a:pt x="88" y="362"/>
                    </a:lnTo>
                    <a:lnTo>
                      <a:pt x="97" y="318"/>
                    </a:lnTo>
                    <a:lnTo>
                      <a:pt x="97" y="274"/>
                    </a:lnTo>
                    <a:lnTo>
                      <a:pt x="105" y="230"/>
                    </a:lnTo>
                    <a:lnTo>
                      <a:pt x="105" y="195"/>
                    </a:lnTo>
                    <a:lnTo>
                      <a:pt x="123" y="150"/>
                    </a:lnTo>
                    <a:lnTo>
                      <a:pt x="141" y="115"/>
                    </a:lnTo>
                    <a:lnTo>
                      <a:pt x="167" y="88"/>
                    </a:lnTo>
                    <a:lnTo>
                      <a:pt x="221" y="62"/>
                    </a:lnTo>
                    <a:lnTo>
                      <a:pt x="274" y="44"/>
                    </a:lnTo>
                    <a:lnTo>
                      <a:pt x="327" y="26"/>
                    </a:lnTo>
                    <a:lnTo>
                      <a:pt x="389" y="26"/>
                    </a:lnTo>
                    <a:lnTo>
                      <a:pt x="451" y="17"/>
                    </a:lnTo>
                    <a:lnTo>
                      <a:pt x="513" y="17"/>
                    </a:lnTo>
                    <a:lnTo>
                      <a:pt x="566" y="17"/>
                    </a:lnTo>
                    <a:lnTo>
                      <a:pt x="628" y="17"/>
                    </a:lnTo>
                    <a:lnTo>
                      <a:pt x="709" y="17"/>
                    </a:lnTo>
                    <a:lnTo>
                      <a:pt x="779" y="8"/>
                    </a:lnTo>
                    <a:lnTo>
                      <a:pt x="858" y="8"/>
                    </a:lnTo>
                    <a:lnTo>
                      <a:pt x="939" y="0"/>
                    </a:lnTo>
                    <a:lnTo>
                      <a:pt x="1019" y="0"/>
                    </a:lnTo>
                    <a:lnTo>
                      <a:pt x="1089" y="8"/>
                    </a:lnTo>
                    <a:lnTo>
                      <a:pt x="1169" y="26"/>
                    </a:lnTo>
                    <a:lnTo>
                      <a:pt x="1239" y="52"/>
                    </a:lnTo>
                    <a:lnTo>
                      <a:pt x="1302" y="79"/>
                    </a:lnTo>
                    <a:lnTo>
                      <a:pt x="1355" y="115"/>
                    </a:lnTo>
                    <a:lnTo>
                      <a:pt x="1408" y="159"/>
                    </a:lnTo>
                    <a:lnTo>
                      <a:pt x="1461" y="212"/>
                    </a:lnTo>
                    <a:lnTo>
                      <a:pt x="1505" y="265"/>
                    </a:lnTo>
                    <a:lnTo>
                      <a:pt x="1550" y="318"/>
                    </a:lnTo>
                    <a:lnTo>
                      <a:pt x="1594" y="380"/>
                    </a:lnTo>
                    <a:lnTo>
                      <a:pt x="1621" y="433"/>
                    </a:lnTo>
                    <a:lnTo>
                      <a:pt x="1656" y="504"/>
                    </a:lnTo>
                    <a:lnTo>
                      <a:pt x="1682" y="575"/>
                    </a:lnTo>
                    <a:lnTo>
                      <a:pt x="1710" y="645"/>
                    </a:lnTo>
                    <a:lnTo>
                      <a:pt x="1727" y="725"/>
                    </a:lnTo>
                    <a:lnTo>
                      <a:pt x="1736" y="796"/>
                    </a:lnTo>
                    <a:lnTo>
                      <a:pt x="1745" y="876"/>
                    </a:lnTo>
                    <a:lnTo>
                      <a:pt x="1745" y="947"/>
                    </a:lnTo>
                    <a:lnTo>
                      <a:pt x="1736" y="1026"/>
                    </a:lnTo>
                    <a:lnTo>
                      <a:pt x="1727" y="1070"/>
                    </a:lnTo>
                    <a:lnTo>
                      <a:pt x="1710" y="1115"/>
                    </a:lnTo>
                    <a:lnTo>
                      <a:pt x="1682" y="1151"/>
                    </a:lnTo>
                    <a:lnTo>
                      <a:pt x="1648" y="1185"/>
                    </a:lnTo>
                    <a:lnTo>
                      <a:pt x="1612" y="1221"/>
                    </a:lnTo>
                    <a:lnTo>
                      <a:pt x="1567" y="1257"/>
                    </a:lnTo>
                    <a:lnTo>
                      <a:pt x="1533" y="1283"/>
                    </a:lnTo>
                    <a:lnTo>
                      <a:pt x="1488" y="1318"/>
                    </a:lnTo>
                    <a:lnTo>
                      <a:pt x="1444" y="1345"/>
                    </a:lnTo>
                    <a:lnTo>
                      <a:pt x="1400" y="1372"/>
                    </a:lnTo>
                    <a:lnTo>
                      <a:pt x="1346" y="1398"/>
                    </a:lnTo>
                    <a:lnTo>
                      <a:pt x="1302" y="1416"/>
                    </a:lnTo>
                    <a:lnTo>
                      <a:pt x="1249" y="1433"/>
                    </a:lnTo>
                    <a:lnTo>
                      <a:pt x="1195" y="1451"/>
                    </a:lnTo>
                    <a:lnTo>
                      <a:pt x="1142" y="1461"/>
                    </a:lnTo>
                    <a:lnTo>
                      <a:pt x="1089" y="1469"/>
                    </a:lnTo>
                    <a:lnTo>
                      <a:pt x="1027" y="1478"/>
                    </a:lnTo>
                    <a:lnTo>
                      <a:pt x="957" y="1487"/>
                    </a:lnTo>
                    <a:lnTo>
                      <a:pt x="886" y="1496"/>
                    </a:lnTo>
                    <a:lnTo>
                      <a:pt x="824" y="1496"/>
                    </a:lnTo>
                    <a:lnTo>
                      <a:pt x="753" y="1496"/>
                    </a:lnTo>
                    <a:lnTo>
                      <a:pt x="691" y="1487"/>
                    </a:lnTo>
                    <a:lnTo>
                      <a:pt x="620" y="1478"/>
                    </a:lnTo>
                    <a:lnTo>
                      <a:pt x="558" y="1461"/>
                    </a:lnTo>
                    <a:lnTo>
                      <a:pt x="496" y="1443"/>
                    </a:lnTo>
                    <a:lnTo>
                      <a:pt x="433" y="1425"/>
                    </a:lnTo>
                    <a:lnTo>
                      <a:pt x="381" y="1407"/>
                    </a:lnTo>
                    <a:lnTo>
                      <a:pt x="327" y="1381"/>
                    </a:lnTo>
                    <a:lnTo>
                      <a:pt x="266" y="1345"/>
                    </a:lnTo>
                    <a:lnTo>
                      <a:pt x="221" y="1310"/>
                    </a:lnTo>
                    <a:lnTo>
                      <a:pt x="167" y="1274"/>
                    </a:lnTo>
                    <a:lnTo>
                      <a:pt x="123" y="1230"/>
                    </a:lnTo>
                    <a:lnTo>
                      <a:pt x="97" y="1195"/>
                    </a:lnTo>
                    <a:lnTo>
                      <a:pt x="70" y="1151"/>
                    </a:lnTo>
                    <a:lnTo>
                      <a:pt x="52" y="1097"/>
                    </a:lnTo>
                    <a:lnTo>
                      <a:pt x="35" y="1052"/>
                    </a:lnTo>
                    <a:lnTo>
                      <a:pt x="17" y="1000"/>
                    </a:lnTo>
                    <a:lnTo>
                      <a:pt x="8" y="947"/>
                    </a:lnTo>
                    <a:lnTo>
                      <a:pt x="8" y="893"/>
                    </a:lnTo>
                    <a:lnTo>
                      <a:pt x="0" y="840"/>
                    </a:lnTo>
                    <a:close/>
                  </a:path>
                </a:pathLst>
              </a:custGeom>
              <a:solidFill>
                <a:srgbClr val="867B62"/>
              </a:solidFill>
              <a:ln w="9525">
                <a:noFill/>
                <a:round/>
                <a:headEnd/>
                <a:tailEnd/>
              </a:ln>
            </p:spPr>
            <p:txBody>
              <a:bodyPr>
                <a:prstTxWarp prst="textNoShape">
                  <a:avLst/>
                </a:prstTxWarp>
              </a:bodyPr>
              <a:lstStyle/>
              <a:p>
                <a:endParaRPr lang="en-US"/>
              </a:p>
            </p:txBody>
          </p:sp>
          <p:sp>
            <p:nvSpPr>
              <p:cNvPr id="37147" name="Freeform 57"/>
              <p:cNvSpPr>
                <a:spLocks/>
              </p:cNvSpPr>
              <p:nvPr/>
            </p:nvSpPr>
            <p:spPr bwMode="auto">
              <a:xfrm>
                <a:off x="3035" y="1270"/>
                <a:ext cx="121" cy="104"/>
              </a:xfrm>
              <a:custGeom>
                <a:avLst/>
                <a:gdLst>
                  <a:gd name="T0" fmla="*/ 0 w 1568"/>
                  <a:gd name="T1" fmla="*/ 708 h 1345"/>
                  <a:gd name="T2" fmla="*/ 17 w 1568"/>
                  <a:gd name="T3" fmla="*/ 611 h 1345"/>
                  <a:gd name="T4" fmla="*/ 35 w 1568"/>
                  <a:gd name="T5" fmla="*/ 514 h 1345"/>
                  <a:gd name="T6" fmla="*/ 62 w 1568"/>
                  <a:gd name="T7" fmla="*/ 416 h 1345"/>
                  <a:gd name="T8" fmla="*/ 79 w 1568"/>
                  <a:gd name="T9" fmla="*/ 327 h 1345"/>
                  <a:gd name="T10" fmla="*/ 89 w 1568"/>
                  <a:gd name="T11" fmla="*/ 248 h 1345"/>
                  <a:gd name="T12" fmla="*/ 97 w 1568"/>
                  <a:gd name="T13" fmla="*/ 177 h 1345"/>
                  <a:gd name="T14" fmla="*/ 124 w 1568"/>
                  <a:gd name="T15" fmla="*/ 106 h 1345"/>
                  <a:gd name="T16" fmla="*/ 194 w 1568"/>
                  <a:gd name="T17" fmla="*/ 62 h 1345"/>
                  <a:gd name="T18" fmla="*/ 293 w 1568"/>
                  <a:gd name="T19" fmla="*/ 26 h 1345"/>
                  <a:gd name="T20" fmla="*/ 399 w 1568"/>
                  <a:gd name="T21" fmla="*/ 18 h 1345"/>
                  <a:gd name="T22" fmla="*/ 514 w 1568"/>
                  <a:gd name="T23" fmla="*/ 18 h 1345"/>
                  <a:gd name="T24" fmla="*/ 638 w 1568"/>
                  <a:gd name="T25" fmla="*/ 18 h 1345"/>
                  <a:gd name="T26" fmla="*/ 770 w 1568"/>
                  <a:gd name="T27" fmla="*/ 8 h 1345"/>
                  <a:gd name="T28" fmla="*/ 913 w 1568"/>
                  <a:gd name="T29" fmla="*/ 0 h 1345"/>
                  <a:gd name="T30" fmla="*/ 1046 w 1568"/>
                  <a:gd name="T31" fmla="*/ 26 h 1345"/>
                  <a:gd name="T32" fmla="*/ 1169 w 1568"/>
                  <a:gd name="T33" fmla="*/ 71 h 1345"/>
                  <a:gd name="T34" fmla="*/ 1267 w 1568"/>
                  <a:gd name="T35" fmla="*/ 141 h 1345"/>
                  <a:gd name="T36" fmla="*/ 1356 w 1568"/>
                  <a:gd name="T37" fmla="*/ 238 h 1345"/>
                  <a:gd name="T38" fmla="*/ 1427 w 1568"/>
                  <a:gd name="T39" fmla="*/ 336 h 1345"/>
                  <a:gd name="T40" fmla="*/ 1489 w 1568"/>
                  <a:gd name="T41" fmla="*/ 451 h 1345"/>
                  <a:gd name="T42" fmla="*/ 1533 w 1568"/>
                  <a:gd name="T43" fmla="*/ 584 h 1345"/>
                  <a:gd name="T44" fmla="*/ 1568 w 1568"/>
                  <a:gd name="T45" fmla="*/ 717 h 1345"/>
                  <a:gd name="T46" fmla="*/ 1568 w 1568"/>
                  <a:gd name="T47" fmla="*/ 859 h 1345"/>
                  <a:gd name="T48" fmla="*/ 1550 w 1568"/>
                  <a:gd name="T49" fmla="*/ 965 h 1345"/>
                  <a:gd name="T50" fmla="*/ 1506 w 1568"/>
                  <a:gd name="T51" fmla="*/ 1036 h 1345"/>
                  <a:gd name="T52" fmla="*/ 1445 w 1568"/>
                  <a:gd name="T53" fmla="*/ 1107 h 1345"/>
                  <a:gd name="T54" fmla="*/ 1373 w 1568"/>
                  <a:gd name="T55" fmla="*/ 1159 h 1345"/>
                  <a:gd name="T56" fmla="*/ 1294 w 1568"/>
                  <a:gd name="T57" fmla="*/ 1213 h 1345"/>
                  <a:gd name="T58" fmla="*/ 1214 w 1568"/>
                  <a:gd name="T59" fmla="*/ 1256 h 1345"/>
                  <a:gd name="T60" fmla="*/ 1125 w 1568"/>
                  <a:gd name="T61" fmla="*/ 1292 h 1345"/>
                  <a:gd name="T62" fmla="*/ 1028 w 1568"/>
                  <a:gd name="T63" fmla="*/ 1319 h 1345"/>
                  <a:gd name="T64" fmla="*/ 921 w 1568"/>
                  <a:gd name="T65" fmla="*/ 1337 h 1345"/>
                  <a:gd name="T66" fmla="*/ 798 w 1568"/>
                  <a:gd name="T67" fmla="*/ 1345 h 1345"/>
                  <a:gd name="T68" fmla="*/ 682 w 1568"/>
                  <a:gd name="T69" fmla="*/ 1345 h 1345"/>
                  <a:gd name="T70" fmla="*/ 558 w 1568"/>
                  <a:gd name="T71" fmla="*/ 1328 h 1345"/>
                  <a:gd name="T72" fmla="*/ 443 w 1568"/>
                  <a:gd name="T73" fmla="*/ 1301 h 1345"/>
                  <a:gd name="T74" fmla="*/ 337 w 1568"/>
                  <a:gd name="T75" fmla="*/ 1266 h 1345"/>
                  <a:gd name="T76" fmla="*/ 239 w 1568"/>
                  <a:gd name="T77" fmla="*/ 1213 h 1345"/>
                  <a:gd name="T78" fmla="*/ 150 w 1568"/>
                  <a:gd name="T79" fmla="*/ 1151 h 1345"/>
                  <a:gd name="T80" fmla="*/ 89 w 1568"/>
                  <a:gd name="T81" fmla="*/ 1071 h 1345"/>
                  <a:gd name="T82" fmla="*/ 45 w 1568"/>
                  <a:gd name="T83" fmla="*/ 992 h 1345"/>
                  <a:gd name="T84" fmla="*/ 17 w 1568"/>
                  <a:gd name="T85" fmla="*/ 903 h 1345"/>
                  <a:gd name="T86" fmla="*/ 0 w 1568"/>
                  <a:gd name="T87" fmla="*/ 806 h 134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568"/>
                  <a:gd name="T133" fmla="*/ 0 h 1345"/>
                  <a:gd name="T134" fmla="*/ 1568 w 1568"/>
                  <a:gd name="T135" fmla="*/ 1345 h 1345"/>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568" h="1345">
                    <a:moveTo>
                      <a:pt x="0" y="762"/>
                    </a:moveTo>
                    <a:lnTo>
                      <a:pt x="0" y="708"/>
                    </a:lnTo>
                    <a:lnTo>
                      <a:pt x="9" y="663"/>
                    </a:lnTo>
                    <a:lnTo>
                      <a:pt x="17" y="611"/>
                    </a:lnTo>
                    <a:lnTo>
                      <a:pt x="27" y="566"/>
                    </a:lnTo>
                    <a:lnTo>
                      <a:pt x="35" y="514"/>
                    </a:lnTo>
                    <a:lnTo>
                      <a:pt x="53" y="460"/>
                    </a:lnTo>
                    <a:lnTo>
                      <a:pt x="62" y="416"/>
                    </a:lnTo>
                    <a:lnTo>
                      <a:pt x="79" y="363"/>
                    </a:lnTo>
                    <a:lnTo>
                      <a:pt x="79" y="327"/>
                    </a:lnTo>
                    <a:lnTo>
                      <a:pt x="89" y="292"/>
                    </a:lnTo>
                    <a:lnTo>
                      <a:pt x="89" y="248"/>
                    </a:lnTo>
                    <a:lnTo>
                      <a:pt x="89" y="212"/>
                    </a:lnTo>
                    <a:lnTo>
                      <a:pt x="97" y="177"/>
                    </a:lnTo>
                    <a:lnTo>
                      <a:pt x="106" y="141"/>
                    </a:lnTo>
                    <a:lnTo>
                      <a:pt x="124" y="106"/>
                    </a:lnTo>
                    <a:lnTo>
                      <a:pt x="150" y="79"/>
                    </a:lnTo>
                    <a:lnTo>
                      <a:pt x="194" y="62"/>
                    </a:lnTo>
                    <a:lnTo>
                      <a:pt x="248" y="44"/>
                    </a:lnTo>
                    <a:lnTo>
                      <a:pt x="293" y="26"/>
                    </a:lnTo>
                    <a:lnTo>
                      <a:pt x="345" y="26"/>
                    </a:lnTo>
                    <a:lnTo>
                      <a:pt x="399" y="18"/>
                    </a:lnTo>
                    <a:lnTo>
                      <a:pt x="460" y="18"/>
                    </a:lnTo>
                    <a:lnTo>
                      <a:pt x="514" y="18"/>
                    </a:lnTo>
                    <a:lnTo>
                      <a:pt x="567" y="18"/>
                    </a:lnTo>
                    <a:lnTo>
                      <a:pt x="638" y="18"/>
                    </a:lnTo>
                    <a:lnTo>
                      <a:pt x="700" y="8"/>
                    </a:lnTo>
                    <a:lnTo>
                      <a:pt x="770" y="8"/>
                    </a:lnTo>
                    <a:lnTo>
                      <a:pt x="842" y="0"/>
                    </a:lnTo>
                    <a:lnTo>
                      <a:pt x="913" y="0"/>
                    </a:lnTo>
                    <a:lnTo>
                      <a:pt x="984" y="8"/>
                    </a:lnTo>
                    <a:lnTo>
                      <a:pt x="1046" y="26"/>
                    </a:lnTo>
                    <a:lnTo>
                      <a:pt x="1107" y="44"/>
                    </a:lnTo>
                    <a:lnTo>
                      <a:pt x="1169" y="71"/>
                    </a:lnTo>
                    <a:lnTo>
                      <a:pt x="1223" y="106"/>
                    </a:lnTo>
                    <a:lnTo>
                      <a:pt x="1267" y="141"/>
                    </a:lnTo>
                    <a:lnTo>
                      <a:pt x="1312" y="186"/>
                    </a:lnTo>
                    <a:lnTo>
                      <a:pt x="1356" y="238"/>
                    </a:lnTo>
                    <a:lnTo>
                      <a:pt x="1400" y="283"/>
                    </a:lnTo>
                    <a:lnTo>
                      <a:pt x="1427" y="336"/>
                    </a:lnTo>
                    <a:lnTo>
                      <a:pt x="1462" y="399"/>
                    </a:lnTo>
                    <a:lnTo>
                      <a:pt x="1489" y="451"/>
                    </a:lnTo>
                    <a:lnTo>
                      <a:pt x="1515" y="522"/>
                    </a:lnTo>
                    <a:lnTo>
                      <a:pt x="1533" y="584"/>
                    </a:lnTo>
                    <a:lnTo>
                      <a:pt x="1550" y="655"/>
                    </a:lnTo>
                    <a:lnTo>
                      <a:pt x="1568" y="717"/>
                    </a:lnTo>
                    <a:lnTo>
                      <a:pt x="1568" y="788"/>
                    </a:lnTo>
                    <a:lnTo>
                      <a:pt x="1568" y="859"/>
                    </a:lnTo>
                    <a:lnTo>
                      <a:pt x="1568" y="921"/>
                    </a:lnTo>
                    <a:lnTo>
                      <a:pt x="1550" y="965"/>
                    </a:lnTo>
                    <a:lnTo>
                      <a:pt x="1533" y="1000"/>
                    </a:lnTo>
                    <a:lnTo>
                      <a:pt x="1506" y="1036"/>
                    </a:lnTo>
                    <a:lnTo>
                      <a:pt x="1479" y="1071"/>
                    </a:lnTo>
                    <a:lnTo>
                      <a:pt x="1445" y="1107"/>
                    </a:lnTo>
                    <a:lnTo>
                      <a:pt x="1409" y="1133"/>
                    </a:lnTo>
                    <a:lnTo>
                      <a:pt x="1373" y="1159"/>
                    </a:lnTo>
                    <a:lnTo>
                      <a:pt x="1338" y="1186"/>
                    </a:lnTo>
                    <a:lnTo>
                      <a:pt x="1294" y="1213"/>
                    </a:lnTo>
                    <a:lnTo>
                      <a:pt x="1258" y="1239"/>
                    </a:lnTo>
                    <a:lnTo>
                      <a:pt x="1214" y="1256"/>
                    </a:lnTo>
                    <a:lnTo>
                      <a:pt x="1169" y="1274"/>
                    </a:lnTo>
                    <a:lnTo>
                      <a:pt x="1125" y="1292"/>
                    </a:lnTo>
                    <a:lnTo>
                      <a:pt x="1072" y="1310"/>
                    </a:lnTo>
                    <a:lnTo>
                      <a:pt x="1028" y="1319"/>
                    </a:lnTo>
                    <a:lnTo>
                      <a:pt x="984" y="1328"/>
                    </a:lnTo>
                    <a:lnTo>
                      <a:pt x="921" y="1337"/>
                    </a:lnTo>
                    <a:lnTo>
                      <a:pt x="859" y="1337"/>
                    </a:lnTo>
                    <a:lnTo>
                      <a:pt x="798" y="1345"/>
                    </a:lnTo>
                    <a:lnTo>
                      <a:pt x="736" y="1345"/>
                    </a:lnTo>
                    <a:lnTo>
                      <a:pt x="682" y="1345"/>
                    </a:lnTo>
                    <a:lnTo>
                      <a:pt x="621" y="1337"/>
                    </a:lnTo>
                    <a:lnTo>
                      <a:pt x="558" y="1328"/>
                    </a:lnTo>
                    <a:lnTo>
                      <a:pt x="496" y="1319"/>
                    </a:lnTo>
                    <a:lnTo>
                      <a:pt x="443" y="1301"/>
                    </a:lnTo>
                    <a:lnTo>
                      <a:pt x="390" y="1284"/>
                    </a:lnTo>
                    <a:lnTo>
                      <a:pt x="337" y="1266"/>
                    </a:lnTo>
                    <a:lnTo>
                      <a:pt x="293" y="1239"/>
                    </a:lnTo>
                    <a:lnTo>
                      <a:pt x="239" y="1213"/>
                    </a:lnTo>
                    <a:lnTo>
                      <a:pt x="194" y="1186"/>
                    </a:lnTo>
                    <a:lnTo>
                      <a:pt x="150" y="1151"/>
                    </a:lnTo>
                    <a:lnTo>
                      <a:pt x="115" y="1107"/>
                    </a:lnTo>
                    <a:lnTo>
                      <a:pt x="89" y="1071"/>
                    </a:lnTo>
                    <a:lnTo>
                      <a:pt x="62" y="1036"/>
                    </a:lnTo>
                    <a:lnTo>
                      <a:pt x="45" y="992"/>
                    </a:lnTo>
                    <a:lnTo>
                      <a:pt x="27" y="947"/>
                    </a:lnTo>
                    <a:lnTo>
                      <a:pt x="17" y="903"/>
                    </a:lnTo>
                    <a:lnTo>
                      <a:pt x="9" y="859"/>
                    </a:lnTo>
                    <a:lnTo>
                      <a:pt x="0" y="806"/>
                    </a:lnTo>
                    <a:lnTo>
                      <a:pt x="0" y="762"/>
                    </a:lnTo>
                    <a:close/>
                  </a:path>
                </a:pathLst>
              </a:custGeom>
              <a:solidFill>
                <a:srgbClr val="8A7F65"/>
              </a:solidFill>
              <a:ln w="9525">
                <a:noFill/>
                <a:round/>
                <a:headEnd/>
                <a:tailEnd/>
              </a:ln>
            </p:spPr>
            <p:txBody>
              <a:bodyPr>
                <a:prstTxWarp prst="textNoShape">
                  <a:avLst/>
                </a:prstTxWarp>
              </a:bodyPr>
              <a:lstStyle/>
              <a:p>
                <a:endParaRPr lang="en-US"/>
              </a:p>
            </p:txBody>
          </p:sp>
          <p:sp>
            <p:nvSpPr>
              <p:cNvPr id="37148" name="Freeform 58"/>
              <p:cNvSpPr>
                <a:spLocks/>
              </p:cNvSpPr>
              <p:nvPr/>
            </p:nvSpPr>
            <p:spPr bwMode="auto">
              <a:xfrm>
                <a:off x="3042" y="1274"/>
                <a:ext cx="107" cy="92"/>
              </a:xfrm>
              <a:custGeom>
                <a:avLst/>
                <a:gdLst>
                  <a:gd name="T0" fmla="*/ 0 w 1390"/>
                  <a:gd name="T1" fmla="*/ 637 h 1195"/>
                  <a:gd name="T2" fmla="*/ 8 w 1390"/>
                  <a:gd name="T3" fmla="*/ 549 h 1195"/>
                  <a:gd name="T4" fmla="*/ 35 w 1390"/>
                  <a:gd name="T5" fmla="*/ 460 h 1195"/>
                  <a:gd name="T6" fmla="*/ 53 w 1390"/>
                  <a:gd name="T7" fmla="*/ 372 h 1195"/>
                  <a:gd name="T8" fmla="*/ 71 w 1390"/>
                  <a:gd name="T9" fmla="*/ 292 h 1195"/>
                  <a:gd name="T10" fmla="*/ 79 w 1390"/>
                  <a:gd name="T11" fmla="*/ 222 h 1195"/>
                  <a:gd name="T12" fmla="*/ 89 w 1390"/>
                  <a:gd name="T13" fmla="*/ 150 h 1195"/>
                  <a:gd name="T14" fmla="*/ 105 w 1390"/>
                  <a:gd name="T15" fmla="*/ 97 h 1195"/>
                  <a:gd name="T16" fmla="*/ 168 w 1390"/>
                  <a:gd name="T17" fmla="*/ 53 h 1195"/>
                  <a:gd name="T18" fmla="*/ 256 w 1390"/>
                  <a:gd name="T19" fmla="*/ 27 h 1195"/>
                  <a:gd name="T20" fmla="*/ 354 w 1390"/>
                  <a:gd name="T21" fmla="*/ 18 h 1195"/>
                  <a:gd name="T22" fmla="*/ 451 w 1390"/>
                  <a:gd name="T23" fmla="*/ 18 h 1195"/>
                  <a:gd name="T24" fmla="*/ 558 w 1390"/>
                  <a:gd name="T25" fmla="*/ 18 h 1195"/>
                  <a:gd name="T26" fmla="*/ 681 w 1390"/>
                  <a:gd name="T27" fmla="*/ 9 h 1195"/>
                  <a:gd name="T28" fmla="*/ 806 w 1390"/>
                  <a:gd name="T29" fmla="*/ 9 h 1195"/>
                  <a:gd name="T30" fmla="*/ 929 w 1390"/>
                  <a:gd name="T31" fmla="*/ 27 h 1195"/>
                  <a:gd name="T32" fmla="*/ 1036 w 1390"/>
                  <a:gd name="T33" fmla="*/ 71 h 1195"/>
                  <a:gd name="T34" fmla="*/ 1125 w 1390"/>
                  <a:gd name="T35" fmla="*/ 133 h 1195"/>
                  <a:gd name="T36" fmla="*/ 1205 w 1390"/>
                  <a:gd name="T37" fmla="*/ 212 h 1195"/>
                  <a:gd name="T38" fmla="*/ 1267 w 1390"/>
                  <a:gd name="T39" fmla="*/ 301 h 1195"/>
                  <a:gd name="T40" fmla="*/ 1320 w 1390"/>
                  <a:gd name="T41" fmla="*/ 407 h 1195"/>
                  <a:gd name="T42" fmla="*/ 1364 w 1390"/>
                  <a:gd name="T43" fmla="*/ 522 h 1195"/>
                  <a:gd name="T44" fmla="*/ 1390 w 1390"/>
                  <a:gd name="T45" fmla="*/ 637 h 1195"/>
                  <a:gd name="T46" fmla="*/ 1390 w 1390"/>
                  <a:gd name="T47" fmla="*/ 762 h 1195"/>
                  <a:gd name="T48" fmla="*/ 1382 w 1390"/>
                  <a:gd name="T49" fmla="*/ 859 h 1195"/>
                  <a:gd name="T50" fmla="*/ 1338 w 1390"/>
                  <a:gd name="T51" fmla="*/ 921 h 1195"/>
                  <a:gd name="T52" fmla="*/ 1284 w 1390"/>
                  <a:gd name="T53" fmla="*/ 982 h 1195"/>
                  <a:gd name="T54" fmla="*/ 1223 w 1390"/>
                  <a:gd name="T55" fmla="*/ 1036 h 1195"/>
                  <a:gd name="T56" fmla="*/ 1151 w 1390"/>
                  <a:gd name="T57" fmla="*/ 1080 h 1195"/>
                  <a:gd name="T58" fmla="*/ 1072 w 1390"/>
                  <a:gd name="T59" fmla="*/ 1115 h 1195"/>
                  <a:gd name="T60" fmla="*/ 992 w 1390"/>
                  <a:gd name="T61" fmla="*/ 1151 h 1195"/>
                  <a:gd name="T62" fmla="*/ 912 w 1390"/>
                  <a:gd name="T63" fmla="*/ 1169 h 1195"/>
                  <a:gd name="T64" fmla="*/ 814 w 1390"/>
                  <a:gd name="T65" fmla="*/ 1186 h 1195"/>
                  <a:gd name="T66" fmla="*/ 709 w 1390"/>
                  <a:gd name="T67" fmla="*/ 1195 h 1195"/>
                  <a:gd name="T68" fmla="*/ 602 w 1390"/>
                  <a:gd name="T69" fmla="*/ 1195 h 1195"/>
                  <a:gd name="T70" fmla="*/ 496 w 1390"/>
                  <a:gd name="T71" fmla="*/ 1186 h 1195"/>
                  <a:gd name="T72" fmla="*/ 399 w 1390"/>
                  <a:gd name="T73" fmla="*/ 1160 h 1195"/>
                  <a:gd name="T74" fmla="*/ 301 w 1390"/>
                  <a:gd name="T75" fmla="*/ 1125 h 1195"/>
                  <a:gd name="T76" fmla="*/ 212 w 1390"/>
                  <a:gd name="T77" fmla="*/ 1080 h 1195"/>
                  <a:gd name="T78" fmla="*/ 133 w 1390"/>
                  <a:gd name="T79" fmla="*/ 1018 h 1195"/>
                  <a:gd name="T80" fmla="*/ 71 w 1390"/>
                  <a:gd name="T81" fmla="*/ 956 h 1195"/>
                  <a:gd name="T82" fmla="*/ 35 w 1390"/>
                  <a:gd name="T83" fmla="*/ 885 h 1195"/>
                  <a:gd name="T84" fmla="*/ 17 w 1390"/>
                  <a:gd name="T85" fmla="*/ 805 h 1195"/>
                  <a:gd name="T86" fmla="*/ 0 w 1390"/>
                  <a:gd name="T87" fmla="*/ 718 h 119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390"/>
                  <a:gd name="T133" fmla="*/ 0 h 1195"/>
                  <a:gd name="T134" fmla="*/ 1390 w 1390"/>
                  <a:gd name="T135" fmla="*/ 1195 h 1195"/>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390" h="1195">
                    <a:moveTo>
                      <a:pt x="0" y="682"/>
                    </a:moveTo>
                    <a:lnTo>
                      <a:pt x="0" y="637"/>
                    </a:lnTo>
                    <a:lnTo>
                      <a:pt x="0" y="593"/>
                    </a:lnTo>
                    <a:lnTo>
                      <a:pt x="8" y="549"/>
                    </a:lnTo>
                    <a:lnTo>
                      <a:pt x="17" y="504"/>
                    </a:lnTo>
                    <a:lnTo>
                      <a:pt x="35" y="460"/>
                    </a:lnTo>
                    <a:lnTo>
                      <a:pt x="44" y="416"/>
                    </a:lnTo>
                    <a:lnTo>
                      <a:pt x="53" y="372"/>
                    </a:lnTo>
                    <a:lnTo>
                      <a:pt x="61" y="327"/>
                    </a:lnTo>
                    <a:lnTo>
                      <a:pt x="71" y="292"/>
                    </a:lnTo>
                    <a:lnTo>
                      <a:pt x="71" y="257"/>
                    </a:lnTo>
                    <a:lnTo>
                      <a:pt x="79" y="222"/>
                    </a:lnTo>
                    <a:lnTo>
                      <a:pt x="79" y="186"/>
                    </a:lnTo>
                    <a:lnTo>
                      <a:pt x="89" y="150"/>
                    </a:lnTo>
                    <a:lnTo>
                      <a:pt x="97" y="124"/>
                    </a:lnTo>
                    <a:lnTo>
                      <a:pt x="105" y="97"/>
                    </a:lnTo>
                    <a:lnTo>
                      <a:pt x="133" y="79"/>
                    </a:lnTo>
                    <a:lnTo>
                      <a:pt x="168" y="53"/>
                    </a:lnTo>
                    <a:lnTo>
                      <a:pt x="212" y="35"/>
                    </a:lnTo>
                    <a:lnTo>
                      <a:pt x="256" y="27"/>
                    </a:lnTo>
                    <a:lnTo>
                      <a:pt x="310" y="18"/>
                    </a:lnTo>
                    <a:lnTo>
                      <a:pt x="354" y="18"/>
                    </a:lnTo>
                    <a:lnTo>
                      <a:pt x="407" y="18"/>
                    </a:lnTo>
                    <a:lnTo>
                      <a:pt x="451" y="18"/>
                    </a:lnTo>
                    <a:lnTo>
                      <a:pt x="504" y="18"/>
                    </a:lnTo>
                    <a:lnTo>
                      <a:pt x="558" y="18"/>
                    </a:lnTo>
                    <a:lnTo>
                      <a:pt x="620" y="9"/>
                    </a:lnTo>
                    <a:lnTo>
                      <a:pt x="681" y="9"/>
                    </a:lnTo>
                    <a:lnTo>
                      <a:pt x="744" y="0"/>
                    </a:lnTo>
                    <a:lnTo>
                      <a:pt x="806" y="9"/>
                    </a:lnTo>
                    <a:lnTo>
                      <a:pt x="868" y="9"/>
                    </a:lnTo>
                    <a:lnTo>
                      <a:pt x="929" y="27"/>
                    </a:lnTo>
                    <a:lnTo>
                      <a:pt x="983" y="44"/>
                    </a:lnTo>
                    <a:lnTo>
                      <a:pt x="1036" y="71"/>
                    </a:lnTo>
                    <a:lnTo>
                      <a:pt x="1080" y="97"/>
                    </a:lnTo>
                    <a:lnTo>
                      <a:pt x="1125" y="133"/>
                    </a:lnTo>
                    <a:lnTo>
                      <a:pt x="1169" y="168"/>
                    </a:lnTo>
                    <a:lnTo>
                      <a:pt x="1205" y="212"/>
                    </a:lnTo>
                    <a:lnTo>
                      <a:pt x="1240" y="257"/>
                    </a:lnTo>
                    <a:lnTo>
                      <a:pt x="1267" y="301"/>
                    </a:lnTo>
                    <a:lnTo>
                      <a:pt x="1293" y="355"/>
                    </a:lnTo>
                    <a:lnTo>
                      <a:pt x="1320" y="407"/>
                    </a:lnTo>
                    <a:lnTo>
                      <a:pt x="1346" y="460"/>
                    </a:lnTo>
                    <a:lnTo>
                      <a:pt x="1364" y="522"/>
                    </a:lnTo>
                    <a:lnTo>
                      <a:pt x="1382" y="585"/>
                    </a:lnTo>
                    <a:lnTo>
                      <a:pt x="1390" y="637"/>
                    </a:lnTo>
                    <a:lnTo>
                      <a:pt x="1390" y="700"/>
                    </a:lnTo>
                    <a:lnTo>
                      <a:pt x="1390" y="762"/>
                    </a:lnTo>
                    <a:lnTo>
                      <a:pt x="1390" y="823"/>
                    </a:lnTo>
                    <a:lnTo>
                      <a:pt x="1382" y="859"/>
                    </a:lnTo>
                    <a:lnTo>
                      <a:pt x="1364" y="894"/>
                    </a:lnTo>
                    <a:lnTo>
                      <a:pt x="1338" y="921"/>
                    </a:lnTo>
                    <a:lnTo>
                      <a:pt x="1311" y="956"/>
                    </a:lnTo>
                    <a:lnTo>
                      <a:pt x="1284" y="982"/>
                    </a:lnTo>
                    <a:lnTo>
                      <a:pt x="1249" y="1009"/>
                    </a:lnTo>
                    <a:lnTo>
                      <a:pt x="1223" y="1036"/>
                    </a:lnTo>
                    <a:lnTo>
                      <a:pt x="1187" y="1053"/>
                    </a:lnTo>
                    <a:lnTo>
                      <a:pt x="1151" y="1080"/>
                    </a:lnTo>
                    <a:lnTo>
                      <a:pt x="1116" y="1097"/>
                    </a:lnTo>
                    <a:lnTo>
                      <a:pt x="1072" y="1115"/>
                    </a:lnTo>
                    <a:lnTo>
                      <a:pt x="1036" y="1133"/>
                    </a:lnTo>
                    <a:lnTo>
                      <a:pt x="992" y="1151"/>
                    </a:lnTo>
                    <a:lnTo>
                      <a:pt x="957" y="1160"/>
                    </a:lnTo>
                    <a:lnTo>
                      <a:pt x="912" y="1169"/>
                    </a:lnTo>
                    <a:lnTo>
                      <a:pt x="868" y="1178"/>
                    </a:lnTo>
                    <a:lnTo>
                      <a:pt x="814" y="1186"/>
                    </a:lnTo>
                    <a:lnTo>
                      <a:pt x="762" y="1195"/>
                    </a:lnTo>
                    <a:lnTo>
                      <a:pt x="709" y="1195"/>
                    </a:lnTo>
                    <a:lnTo>
                      <a:pt x="655" y="1195"/>
                    </a:lnTo>
                    <a:lnTo>
                      <a:pt x="602" y="1195"/>
                    </a:lnTo>
                    <a:lnTo>
                      <a:pt x="549" y="1195"/>
                    </a:lnTo>
                    <a:lnTo>
                      <a:pt x="496" y="1186"/>
                    </a:lnTo>
                    <a:lnTo>
                      <a:pt x="443" y="1169"/>
                    </a:lnTo>
                    <a:lnTo>
                      <a:pt x="399" y="1160"/>
                    </a:lnTo>
                    <a:lnTo>
                      <a:pt x="345" y="1142"/>
                    </a:lnTo>
                    <a:lnTo>
                      <a:pt x="301" y="1125"/>
                    </a:lnTo>
                    <a:lnTo>
                      <a:pt x="256" y="1107"/>
                    </a:lnTo>
                    <a:lnTo>
                      <a:pt x="212" y="1080"/>
                    </a:lnTo>
                    <a:lnTo>
                      <a:pt x="168" y="1053"/>
                    </a:lnTo>
                    <a:lnTo>
                      <a:pt x="133" y="1018"/>
                    </a:lnTo>
                    <a:lnTo>
                      <a:pt x="97" y="992"/>
                    </a:lnTo>
                    <a:lnTo>
                      <a:pt x="71" y="956"/>
                    </a:lnTo>
                    <a:lnTo>
                      <a:pt x="53" y="921"/>
                    </a:lnTo>
                    <a:lnTo>
                      <a:pt x="35" y="885"/>
                    </a:lnTo>
                    <a:lnTo>
                      <a:pt x="26" y="841"/>
                    </a:lnTo>
                    <a:lnTo>
                      <a:pt x="17" y="805"/>
                    </a:lnTo>
                    <a:lnTo>
                      <a:pt x="8" y="762"/>
                    </a:lnTo>
                    <a:lnTo>
                      <a:pt x="0" y="718"/>
                    </a:lnTo>
                    <a:lnTo>
                      <a:pt x="0" y="682"/>
                    </a:lnTo>
                    <a:close/>
                  </a:path>
                </a:pathLst>
              </a:custGeom>
              <a:solidFill>
                <a:srgbClr val="8D8267"/>
              </a:solidFill>
              <a:ln w="9525">
                <a:noFill/>
                <a:round/>
                <a:headEnd/>
                <a:tailEnd/>
              </a:ln>
            </p:spPr>
            <p:txBody>
              <a:bodyPr>
                <a:prstTxWarp prst="textNoShape">
                  <a:avLst/>
                </a:prstTxWarp>
              </a:bodyPr>
              <a:lstStyle/>
              <a:p>
                <a:endParaRPr lang="en-US"/>
              </a:p>
            </p:txBody>
          </p:sp>
          <p:sp>
            <p:nvSpPr>
              <p:cNvPr id="37149" name="Freeform 59"/>
              <p:cNvSpPr>
                <a:spLocks/>
              </p:cNvSpPr>
              <p:nvPr/>
            </p:nvSpPr>
            <p:spPr bwMode="auto">
              <a:xfrm>
                <a:off x="3049" y="1278"/>
                <a:ext cx="94" cy="80"/>
              </a:xfrm>
              <a:custGeom>
                <a:avLst/>
                <a:gdLst>
                  <a:gd name="T0" fmla="*/ 0 w 1222"/>
                  <a:gd name="T1" fmla="*/ 549 h 1036"/>
                  <a:gd name="T2" fmla="*/ 8 w 1222"/>
                  <a:gd name="T3" fmla="*/ 469 h 1036"/>
                  <a:gd name="T4" fmla="*/ 26 w 1222"/>
                  <a:gd name="T5" fmla="*/ 389 h 1036"/>
                  <a:gd name="T6" fmla="*/ 44 w 1222"/>
                  <a:gd name="T7" fmla="*/ 319 h 1036"/>
                  <a:gd name="T8" fmla="*/ 61 w 1222"/>
                  <a:gd name="T9" fmla="*/ 248 h 1036"/>
                  <a:gd name="T10" fmla="*/ 61 w 1222"/>
                  <a:gd name="T11" fmla="*/ 186 h 1036"/>
                  <a:gd name="T12" fmla="*/ 70 w 1222"/>
                  <a:gd name="T13" fmla="*/ 124 h 1036"/>
                  <a:gd name="T14" fmla="*/ 97 w 1222"/>
                  <a:gd name="T15" fmla="*/ 80 h 1036"/>
                  <a:gd name="T16" fmla="*/ 149 w 1222"/>
                  <a:gd name="T17" fmla="*/ 36 h 1036"/>
                  <a:gd name="T18" fmla="*/ 230 w 1222"/>
                  <a:gd name="T19" fmla="*/ 18 h 1036"/>
                  <a:gd name="T20" fmla="*/ 310 w 1222"/>
                  <a:gd name="T21" fmla="*/ 9 h 1036"/>
                  <a:gd name="T22" fmla="*/ 398 w 1222"/>
                  <a:gd name="T23" fmla="*/ 9 h 1036"/>
                  <a:gd name="T24" fmla="*/ 487 w 1222"/>
                  <a:gd name="T25" fmla="*/ 9 h 1036"/>
                  <a:gd name="T26" fmla="*/ 602 w 1222"/>
                  <a:gd name="T27" fmla="*/ 0 h 1036"/>
                  <a:gd name="T28" fmla="*/ 707 w 1222"/>
                  <a:gd name="T29" fmla="*/ 0 h 1036"/>
                  <a:gd name="T30" fmla="*/ 814 w 1222"/>
                  <a:gd name="T31" fmla="*/ 9 h 1036"/>
                  <a:gd name="T32" fmla="*/ 903 w 1222"/>
                  <a:gd name="T33" fmla="*/ 54 h 1036"/>
                  <a:gd name="T34" fmla="*/ 983 w 1222"/>
                  <a:gd name="T35" fmla="*/ 106 h 1036"/>
                  <a:gd name="T36" fmla="*/ 1054 w 1222"/>
                  <a:gd name="T37" fmla="*/ 177 h 1036"/>
                  <a:gd name="T38" fmla="*/ 1106 w 1222"/>
                  <a:gd name="T39" fmla="*/ 257 h 1036"/>
                  <a:gd name="T40" fmla="*/ 1151 w 1222"/>
                  <a:gd name="T41" fmla="*/ 345 h 1036"/>
                  <a:gd name="T42" fmla="*/ 1195 w 1222"/>
                  <a:gd name="T43" fmla="*/ 451 h 1036"/>
                  <a:gd name="T44" fmla="*/ 1213 w 1222"/>
                  <a:gd name="T45" fmla="*/ 549 h 1036"/>
                  <a:gd name="T46" fmla="*/ 1222 w 1222"/>
                  <a:gd name="T47" fmla="*/ 655 h 1036"/>
                  <a:gd name="T48" fmla="*/ 1204 w 1222"/>
                  <a:gd name="T49" fmla="*/ 744 h 1036"/>
                  <a:gd name="T50" fmla="*/ 1169 w 1222"/>
                  <a:gd name="T51" fmla="*/ 796 h 1036"/>
                  <a:gd name="T52" fmla="*/ 1124 w 1222"/>
                  <a:gd name="T53" fmla="*/ 850 h 1036"/>
                  <a:gd name="T54" fmla="*/ 1062 w 1222"/>
                  <a:gd name="T55" fmla="*/ 895 h 1036"/>
                  <a:gd name="T56" fmla="*/ 1009 w 1222"/>
                  <a:gd name="T57" fmla="*/ 939 h 1036"/>
                  <a:gd name="T58" fmla="*/ 939 w 1222"/>
                  <a:gd name="T59" fmla="*/ 974 h 1036"/>
                  <a:gd name="T60" fmla="*/ 868 w 1222"/>
                  <a:gd name="T61" fmla="*/ 1000 h 1036"/>
                  <a:gd name="T62" fmla="*/ 796 w 1222"/>
                  <a:gd name="T63" fmla="*/ 1018 h 1036"/>
                  <a:gd name="T64" fmla="*/ 707 w 1222"/>
                  <a:gd name="T65" fmla="*/ 1036 h 1036"/>
                  <a:gd name="T66" fmla="*/ 620 w 1222"/>
                  <a:gd name="T67" fmla="*/ 1036 h 1036"/>
                  <a:gd name="T68" fmla="*/ 522 w 1222"/>
                  <a:gd name="T69" fmla="*/ 1036 h 1036"/>
                  <a:gd name="T70" fmla="*/ 433 w 1222"/>
                  <a:gd name="T71" fmla="*/ 1027 h 1036"/>
                  <a:gd name="T72" fmla="*/ 345 w 1222"/>
                  <a:gd name="T73" fmla="*/ 1010 h 1036"/>
                  <a:gd name="T74" fmla="*/ 265 w 1222"/>
                  <a:gd name="T75" fmla="*/ 974 h 1036"/>
                  <a:gd name="T76" fmla="*/ 185 w 1222"/>
                  <a:gd name="T77" fmla="*/ 939 h 1036"/>
                  <a:gd name="T78" fmla="*/ 115 w 1222"/>
                  <a:gd name="T79" fmla="*/ 885 h 1036"/>
                  <a:gd name="T80" fmla="*/ 61 w 1222"/>
                  <a:gd name="T81" fmla="*/ 832 h 1036"/>
                  <a:gd name="T82" fmla="*/ 26 w 1222"/>
                  <a:gd name="T83" fmla="*/ 762 h 1036"/>
                  <a:gd name="T84" fmla="*/ 8 w 1222"/>
                  <a:gd name="T85" fmla="*/ 691 h 1036"/>
                  <a:gd name="T86" fmla="*/ 0 w 1222"/>
                  <a:gd name="T87" fmla="*/ 620 h 10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222"/>
                  <a:gd name="T133" fmla="*/ 0 h 1036"/>
                  <a:gd name="T134" fmla="*/ 1222 w 1222"/>
                  <a:gd name="T135" fmla="*/ 1036 h 10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222" h="1036">
                    <a:moveTo>
                      <a:pt x="0" y="584"/>
                    </a:moveTo>
                    <a:lnTo>
                      <a:pt x="0" y="549"/>
                    </a:lnTo>
                    <a:lnTo>
                      <a:pt x="0" y="504"/>
                    </a:lnTo>
                    <a:lnTo>
                      <a:pt x="8" y="469"/>
                    </a:lnTo>
                    <a:lnTo>
                      <a:pt x="16" y="434"/>
                    </a:lnTo>
                    <a:lnTo>
                      <a:pt x="26" y="389"/>
                    </a:lnTo>
                    <a:lnTo>
                      <a:pt x="34" y="354"/>
                    </a:lnTo>
                    <a:lnTo>
                      <a:pt x="44" y="319"/>
                    </a:lnTo>
                    <a:lnTo>
                      <a:pt x="52" y="274"/>
                    </a:lnTo>
                    <a:lnTo>
                      <a:pt x="61" y="248"/>
                    </a:lnTo>
                    <a:lnTo>
                      <a:pt x="61" y="221"/>
                    </a:lnTo>
                    <a:lnTo>
                      <a:pt x="61" y="186"/>
                    </a:lnTo>
                    <a:lnTo>
                      <a:pt x="70" y="159"/>
                    </a:lnTo>
                    <a:lnTo>
                      <a:pt x="70" y="124"/>
                    </a:lnTo>
                    <a:lnTo>
                      <a:pt x="79" y="97"/>
                    </a:lnTo>
                    <a:lnTo>
                      <a:pt x="97" y="80"/>
                    </a:lnTo>
                    <a:lnTo>
                      <a:pt x="115" y="62"/>
                    </a:lnTo>
                    <a:lnTo>
                      <a:pt x="149" y="36"/>
                    </a:lnTo>
                    <a:lnTo>
                      <a:pt x="185" y="26"/>
                    </a:lnTo>
                    <a:lnTo>
                      <a:pt x="230" y="18"/>
                    </a:lnTo>
                    <a:lnTo>
                      <a:pt x="265" y="9"/>
                    </a:lnTo>
                    <a:lnTo>
                      <a:pt x="310" y="9"/>
                    </a:lnTo>
                    <a:lnTo>
                      <a:pt x="354" y="9"/>
                    </a:lnTo>
                    <a:lnTo>
                      <a:pt x="398" y="9"/>
                    </a:lnTo>
                    <a:lnTo>
                      <a:pt x="433" y="9"/>
                    </a:lnTo>
                    <a:lnTo>
                      <a:pt x="487" y="9"/>
                    </a:lnTo>
                    <a:lnTo>
                      <a:pt x="540" y="0"/>
                    </a:lnTo>
                    <a:lnTo>
                      <a:pt x="602" y="0"/>
                    </a:lnTo>
                    <a:lnTo>
                      <a:pt x="655" y="0"/>
                    </a:lnTo>
                    <a:lnTo>
                      <a:pt x="707" y="0"/>
                    </a:lnTo>
                    <a:lnTo>
                      <a:pt x="761" y="0"/>
                    </a:lnTo>
                    <a:lnTo>
                      <a:pt x="814" y="9"/>
                    </a:lnTo>
                    <a:lnTo>
                      <a:pt x="858" y="26"/>
                    </a:lnTo>
                    <a:lnTo>
                      <a:pt x="903" y="54"/>
                    </a:lnTo>
                    <a:lnTo>
                      <a:pt x="947" y="80"/>
                    </a:lnTo>
                    <a:lnTo>
                      <a:pt x="983" y="106"/>
                    </a:lnTo>
                    <a:lnTo>
                      <a:pt x="1018" y="141"/>
                    </a:lnTo>
                    <a:lnTo>
                      <a:pt x="1054" y="177"/>
                    </a:lnTo>
                    <a:lnTo>
                      <a:pt x="1080" y="221"/>
                    </a:lnTo>
                    <a:lnTo>
                      <a:pt x="1106" y="257"/>
                    </a:lnTo>
                    <a:lnTo>
                      <a:pt x="1134" y="302"/>
                    </a:lnTo>
                    <a:lnTo>
                      <a:pt x="1151" y="345"/>
                    </a:lnTo>
                    <a:lnTo>
                      <a:pt x="1178" y="399"/>
                    </a:lnTo>
                    <a:lnTo>
                      <a:pt x="1195" y="451"/>
                    </a:lnTo>
                    <a:lnTo>
                      <a:pt x="1204" y="496"/>
                    </a:lnTo>
                    <a:lnTo>
                      <a:pt x="1213" y="549"/>
                    </a:lnTo>
                    <a:lnTo>
                      <a:pt x="1222" y="602"/>
                    </a:lnTo>
                    <a:lnTo>
                      <a:pt x="1222" y="655"/>
                    </a:lnTo>
                    <a:lnTo>
                      <a:pt x="1213" y="709"/>
                    </a:lnTo>
                    <a:lnTo>
                      <a:pt x="1204" y="744"/>
                    </a:lnTo>
                    <a:lnTo>
                      <a:pt x="1186" y="770"/>
                    </a:lnTo>
                    <a:lnTo>
                      <a:pt x="1169" y="796"/>
                    </a:lnTo>
                    <a:lnTo>
                      <a:pt x="1151" y="824"/>
                    </a:lnTo>
                    <a:lnTo>
                      <a:pt x="1124" y="850"/>
                    </a:lnTo>
                    <a:lnTo>
                      <a:pt x="1089" y="877"/>
                    </a:lnTo>
                    <a:lnTo>
                      <a:pt x="1062" y="895"/>
                    </a:lnTo>
                    <a:lnTo>
                      <a:pt x="1036" y="911"/>
                    </a:lnTo>
                    <a:lnTo>
                      <a:pt x="1009" y="939"/>
                    </a:lnTo>
                    <a:lnTo>
                      <a:pt x="973" y="956"/>
                    </a:lnTo>
                    <a:lnTo>
                      <a:pt x="939" y="974"/>
                    </a:lnTo>
                    <a:lnTo>
                      <a:pt x="903" y="983"/>
                    </a:lnTo>
                    <a:lnTo>
                      <a:pt x="868" y="1000"/>
                    </a:lnTo>
                    <a:lnTo>
                      <a:pt x="832" y="1010"/>
                    </a:lnTo>
                    <a:lnTo>
                      <a:pt x="796" y="1018"/>
                    </a:lnTo>
                    <a:lnTo>
                      <a:pt x="761" y="1027"/>
                    </a:lnTo>
                    <a:lnTo>
                      <a:pt x="707" y="1036"/>
                    </a:lnTo>
                    <a:lnTo>
                      <a:pt x="664" y="1036"/>
                    </a:lnTo>
                    <a:lnTo>
                      <a:pt x="620" y="1036"/>
                    </a:lnTo>
                    <a:lnTo>
                      <a:pt x="566" y="1036"/>
                    </a:lnTo>
                    <a:lnTo>
                      <a:pt x="522" y="1036"/>
                    </a:lnTo>
                    <a:lnTo>
                      <a:pt x="477" y="1036"/>
                    </a:lnTo>
                    <a:lnTo>
                      <a:pt x="433" y="1027"/>
                    </a:lnTo>
                    <a:lnTo>
                      <a:pt x="380" y="1018"/>
                    </a:lnTo>
                    <a:lnTo>
                      <a:pt x="345" y="1010"/>
                    </a:lnTo>
                    <a:lnTo>
                      <a:pt x="300" y="992"/>
                    </a:lnTo>
                    <a:lnTo>
                      <a:pt x="265" y="974"/>
                    </a:lnTo>
                    <a:lnTo>
                      <a:pt x="221" y="956"/>
                    </a:lnTo>
                    <a:lnTo>
                      <a:pt x="185" y="939"/>
                    </a:lnTo>
                    <a:lnTo>
                      <a:pt x="149" y="911"/>
                    </a:lnTo>
                    <a:lnTo>
                      <a:pt x="115" y="885"/>
                    </a:lnTo>
                    <a:lnTo>
                      <a:pt x="88" y="859"/>
                    </a:lnTo>
                    <a:lnTo>
                      <a:pt x="61" y="832"/>
                    </a:lnTo>
                    <a:lnTo>
                      <a:pt x="44" y="796"/>
                    </a:lnTo>
                    <a:lnTo>
                      <a:pt x="26" y="762"/>
                    </a:lnTo>
                    <a:lnTo>
                      <a:pt x="16" y="735"/>
                    </a:lnTo>
                    <a:lnTo>
                      <a:pt x="8" y="691"/>
                    </a:lnTo>
                    <a:lnTo>
                      <a:pt x="0" y="655"/>
                    </a:lnTo>
                    <a:lnTo>
                      <a:pt x="0" y="620"/>
                    </a:lnTo>
                    <a:lnTo>
                      <a:pt x="0" y="584"/>
                    </a:lnTo>
                    <a:close/>
                  </a:path>
                </a:pathLst>
              </a:custGeom>
              <a:solidFill>
                <a:srgbClr val="90856A"/>
              </a:solidFill>
              <a:ln w="9525">
                <a:noFill/>
                <a:round/>
                <a:headEnd/>
                <a:tailEnd/>
              </a:ln>
            </p:spPr>
            <p:txBody>
              <a:bodyPr>
                <a:prstTxWarp prst="textNoShape">
                  <a:avLst/>
                </a:prstTxWarp>
              </a:bodyPr>
              <a:lstStyle/>
              <a:p>
                <a:endParaRPr lang="en-US"/>
              </a:p>
            </p:txBody>
          </p:sp>
          <p:sp>
            <p:nvSpPr>
              <p:cNvPr id="37150" name="Freeform 60"/>
              <p:cNvSpPr>
                <a:spLocks/>
              </p:cNvSpPr>
              <p:nvPr/>
            </p:nvSpPr>
            <p:spPr bwMode="auto">
              <a:xfrm>
                <a:off x="3055" y="1281"/>
                <a:ext cx="81" cy="69"/>
              </a:xfrm>
              <a:custGeom>
                <a:avLst/>
                <a:gdLst>
                  <a:gd name="T0" fmla="*/ 0 w 1055"/>
                  <a:gd name="T1" fmla="*/ 470 h 895"/>
                  <a:gd name="T2" fmla="*/ 9 w 1055"/>
                  <a:gd name="T3" fmla="*/ 399 h 895"/>
                  <a:gd name="T4" fmla="*/ 26 w 1055"/>
                  <a:gd name="T5" fmla="*/ 337 h 895"/>
                  <a:gd name="T6" fmla="*/ 44 w 1055"/>
                  <a:gd name="T7" fmla="*/ 275 h 895"/>
                  <a:gd name="T8" fmla="*/ 62 w 1055"/>
                  <a:gd name="T9" fmla="*/ 213 h 895"/>
                  <a:gd name="T10" fmla="*/ 62 w 1055"/>
                  <a:gd name="T11" fmla="*/ 160 h 895"/>
                  <a:gd name="T12" fmla="*/ 70 w 1055"/>
                  <a:gd name="T13" fmla="*/ 107 h 895"/>
                  <a:gd name="T14" fmla="*/ 88 w 1055"/>
                  <a:gd name="T15" fmla="*/ 71 h 895"/>
                  <a:gd name="T16" fmla="*/ 133 w 1055"/>
                  <a:gd name="T17" fmla="*/ 36 h 895"/>
                  <a:gd name="T18" fmla="*/ 203 w 1055"/>
                  <a:gd name="T19" fmla="*/ 18 h 895"/>
                  <a:gd name="T20" fmla="*/ 275 w 1055"/>
                  <a:gd name="T21" fmla="*/ 10 h 895"/>
                  <a:gd name="T22" fmla="*/ 346 w 1055"/>
                  <a:gd name="T23" fmla="*/ 10 h 895"/>
                  <a:gd name="T24" fmla="*/ 425 w 1055"/>
                  <a:gd name="T25" fmla="*/ 0 h 895"/>
                  <a:gd name="T26" fmla="*/ 523 w 1055"/>
                  <a:gd name="T27" fmla="*/ 0 h 895"/>
                  <a:gd name="T28" fmla="*/ 612 w 1055"/>
                  <a:gd name="T29" fmla="*/ 0 h 895"/>
                  <a:gd name="T30" fmla="*/ 700 w 1055"/>
                  <a:gd name="T31" fmla="*/ 10 h 895"/>
                  <a:gd name="T32" fmla="*/ 779 w 1055"/>
                  <a:gd name="T33" fmla="*/ 45 h 895"/>
                  <a:gd name="T34" fmla="*/ 850 w 1055"/>
                  <a:gd name="T35" fmla="*/ 89 h 895"/>
                  <a:gd name="T36" fmla="*/ 912 w 1055"/>
                  <a:gd name="T37" fmla="*/ 151 h 895"/>
                  <a:gd name="T38" fmla="*/ 957 w 1055"/>
                  <a:gd name="T39" fmla="*/ 222 h 895"/>
                  <a:gd name="T40" fmla="*/ 1001 w 1055"/>
                  <a:gd name="T41" fmla="*/ 301 h 895"/>
                  <a:gd name="T42" fmla="*/ 1027 w 1055"/>
                  <a:gd name="T43" fmla="*/ 381 h 895"/>
                  <a:gd name="T44" fmla="*/ 1045 w 1055"/>
                  <a:gd name="T45" fmla="*/ 478 h 895"/>
                  <a:gd name="T46" fmla="*/ 1055 w 1055"/>
                  <a:gd name="T47" fmla="*/ 567 h 895"/>
                  <a:gd name="T48" fmla="*/ 1037 w 1055"/>
                  <a:gd name="T49" fmla="*/ 637 h 895"/>
                  <a:gd name="T50" fmla="*/ 1010 w 1055"/>
                  <a:gd name="T51" fmla="*/ 691 h 895"/>
                  <a:gd name="T52" fmla="*/ 966 w 1055"/>
                  <a:gd name="T53" fmla="*/ 726 h 895"/>
                  <a:gd name="T54" fmla="*/ 922 w 1055"/>
                  <a:gd name="T55" fmla="*/ 770 h 895"/>
                  <a:gd name="T56" fmla="*/ 868 w 1055"/>
                  <a:gd name="T57" fmla="*/ 806 h 895"/>
                  <a:gd name="T58" fmla="*/ 815 w 1055"/>
                  <a:gd name="T59" fmla="*/ 833 h 895"/>
                  <a:gd name="T60" fmla="*/ 753 w 1055"/>
                  <a:gd name="T61" fmla="*/ 859 h 895"/>
                  <a:gd name="T62" fmla="*/ 691 w 1055"/>
                  <a:gd name="T63" fmla="*/ 877 h 895"/>
                  <a:gd name="T64" fmla="*/ 620 w 1055"/>
                  <a:gd name="T65" fmla="*/ 885 h 895"/>
                  <a:gd name="T66" fmla="*/ 541 w 1055"/>
                  <a:gd name="T67" fmla="*/ 895 h 895"/>
                  <a:gd name="T68" fmla="*/ 452 w 1055"/>
                  <a:gd name="T69" fmla="*/ 895 h 895"/>
                  <a:gd name="T70" fmla="*/ 372 w 1055"/>
                  <a:gd name="T71" fmla="*/ 885 h 895"/>
                  <a:gd name="T72" fmla="*/ 301 w 1055"/>
                  <a:gd name="T73" fmla="*/ 859 h 895"/>
                  <a:gd name="T74" fmla="*/ 231 w 1055"/>
                  <a:gd name="T75" fmla="*/ 841 h 895"/>
                  <a:gd name="T76" fmla="*/ 168 w 1055"/>
                  <a:gd name="T77" fmla="*/ 806 h 895"/>
                  <a:gd name="T78" fmla="*/ 106 w 1055"/>
                  <a:gd name="T79" fmla="*/ 762 h 895"/>
                  <a:gd name="T80" fmla="*/ 62 w 1055"/>
                  <a:gd name="T81" fmla="*/ 708 h 895"/>
                  <a:gd name="T82" fmla="*/ 36 w 1055"/>
                  <a:gd name="T83" fmla="*/ 655 h 895"/>
                  <a:gd name="T84" fmla="*/ 18 w 1055"/>
                  <a:gd name="T85" fmla="*/ 593 h 895"/>
                  <a:gd name="T86" fmla="*/ 9 w 1055"/>
                  <a:gd name="T87" fmla="*/ 532 h 89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055"/>
                  <a:gd name="T133" fmla="*/ 0 h 895"/>
                  <a:gd name="T134" fmla="*/ 1055 w 1055"/>
                  <a:gd name="T135" fmla="*/ 895 h 895"/>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055" h="895">
                    <a:moveTo>
                      <a:pt x="0" y="505"/>
                    </a:moveTo>
                    <a:lnTo>
                      <a:pt x="0" y="470"/>
                    </a:lnTo>
                    <a:lnTo>
                      <a:pt x="9" y="434"/>
                    </a:lnTo>
                    <a:lnTo>
                      <a:pt x="9" y="399"/>
                    </a:lnTo>
                    <a:lnTo>
                      <a:pt x="18" y="373"/>
                    </a:lnTo>
                    <a:lnTo>
                      <a:pt x="26" y="337"/>
                    </a:lnTo>
                    <a:lnTo>
                      <a:pt x="36" y="301"/>
                    </a:lnTo>
                    <a:lnTo>
                      <a:pt x="44" y="275"/>
                    </a:lnTo>
                    <a:lnTo>
                      <a:pt x="53" y="240"/>
                    </a:lnTo>
                    <a:lnTo>
                      <a:pt x="62" y="213"/>
                    </a:lnTo>
                    <a:lnTo>
                      <a:pt x="62" y="186"/>
                    </a:lnTo>
                    <a:lnTo>
                      <a:pt x="62" y="160"/>
                    </a:lnTo>
                    <a:lnTo>
                      <a:pt x="62" y="133"/>
                    </a:lnTo>
                    <a:lnTo>
                      <a:pt x="70" y="107"/>
                    </a:lnTo>
                    <a:lnTo>
                      <a:pt x="80" y="89"/>
                    </a:lnTo>
                    <a:lnTo>
                      <a:pt x="88" y="71"/>
                    </a:lnTo>
                    <a:lnTo>
                      <a:pt x="106" y="53"/>
                    </a:lnTo>
                    <a:lnTo>
                      <a:pt x="133" y="36"/>
                    </a:lnTo>
                    <a:lnTo>
                      <a:pt x="168" y="18"/>
                    </a:lnTo>
                    <a:lnTo>
                      <a:pt x="203" y="18"/>
                    </a:lnTo>
                    <a:lnTo>
                      <a:pt x="239" y="10"/>
                    </a:lnTo>
                    <a:lnTo>
                      <a:pt x="275" y="10"/>
                    </a:lnTo>
                    <a:lnTo>
                      <a:pt x="310" y="10"/>
                    </a:lnTo>
                    <a:lnTo>
                      <a:pt x="346" y="10"/>
                    </a:lnTo>
                    <a:lnTo>
                      <a:pt x="381" y="10"/>
                    </a:lnTo>
                    <a:lnTo>
                      <a:pt x="425" y="0"/>
                    </a:lnTo>
                    <a:lnTo>
                      <a:pt x="469" y="0"/>
                    </a:lnTo>
                    <a:lnTo>
                      <a:pt x="523" y="0"/>
                    </a:lnTo>
                    <a:lnTo>
                      <a:pt x="567" y="0"/>
                    </a:lnTo>
                    <a:lnTo>
                      <a:pt x="612" y="0"/>
                    </a:lnTo>
                    <a:lnTo>
                      <a:pt x="656" y="0"/>
                    </a:lnTo>
                    <a:lnTo>
                      <a:pt x="700" y="10"/>
                    </a:lnTo>
                    <a:lnTo>
                      <a:pt x="744" y="27"/>
                    </a:lnTo>
                    <a:lnTo>
                      <a:pt x="779" y="45"/>
                    </a:lnTo>
                    <a:lnTo>
                      <a:pt x="815" y="62"/>
                    </a:lnTo>
                    <a:lnTo>
                      <a:pt x="850" y="89"/>
                    </a:lnTo>
                    <a:lnTo>
                      <a:pt x="877" y="125"/>
                    </a:lnTo>
                    <a:lnTo>
                      <a:pt x="912" y="151"/>
                    </a:lnTo>
                    <a:lnTo>
                      <a:pt x="930" y="186"/>
                    </a:lnTo>
                    <a:lnTo>
                      <a:pt x="957" y="222"/>
                    </a:lnTo>
                    <a:lnTo>
                      <a:pt x="975" y="258"/>
                    </a:lnTo>
                    <a:lnTo>
                      <a:pt x="1001" y="301"/>
                    </a:lnTo>
                    <a:lnTo>
                      <a:pt x="1010" y="337"/>
                    </a:lnTo>
                    <a:lnTo>
                      <a:pt x="1027" y="381"/>
                    </a:lnTo>
                    <a:lnTo>
                      <a:pt x="1037" y="425"/>
                    </a:lnTo>
                    <a:lnTo>
                      <a:pt x="1045" y="478"/>
                    </a:lnTo>
                    <a:lnTo>
                      <a:pt x="1055" y="522"/>
                    </a:lnTo>
                    <a:lnTo>
                      <a:pt x="1055" y="567"/>
                    </a:lnTo>
                    <a:lnTo>
                      <a:pt x="1045" y="611"/>
                    </a:lnTo>
                    <a:lnTo>
                      <a:pt x="1037" y="637"/>
                    </a:lnTo>
                    <a:lnTo>
                      <a:pt x="1027" y="665"/>
                    </a:lnTo>
                    <a:lnTo>
                      <a:pt x="1010" y="691"/>
                    </a:lnTo>
                    <a:lnTo>
                      <a:pt x="992" y="708"/>
                    </a:lnTo>
                    <a:lnTo>
                      <a:pt x="966" y="726"/>
                    </a:lnTo>
                    <a:lnTo>
                      <a:pt x="948" y="752"/>
                    </a:lnTo>
                    <a:lnTo>
                      <a:pt x="922" y="770"/>
                    </a:lnTo>
                    <a:lnTo>
                      <a:pt x="894" y="788"/>
                    </a:lnTo>
                    <a:lnTo>
                      <a:pt x="868" y="806"/>
                    </a:lnTo>
                    <a:lnTo>
                      <a:pt x="842" y="815"/>
                    </a:lnTo>
                    <a:lnTo>
                      <a:pt x="815" y="833"/>
                    </a:lnTo>
                    <a:lnTo>
                      <a:pt x="779" y="841"/>
                    </a:lnTo>
                    <a:lnTo>
                      <a:pt x="753" y="859"/>
                    </a:lnTo>
                    <a:lnTo>
                      <a:pt x="717" y="867"/>
                    </a:lnTo>
                    <a:lnTo>
                      <a:pt x="691" y="877"/>
                    </a:lnTo>
                    <a:lnTo>
                      <a:pt x="656" y="877"/>
                    </a:lnTo>
                    <a:lnTo>
                      <a:pt x="620" y="885"/>
                    </a:lnTo>
                    <a:lnTo>
                      <a:pt x="576" y="885"/>
                    </a:lnTo>
                    <a:lnTo>
                      <a:pt x="541" y="895"/>
                    </a:lnTo>
                    <a:lnTo>
                      <a:pt x="497" y="895"/>
                    </a:lnTo>
                    <a:lnTo>
                      <a:pt x="452" y="895"/>
                    </a:lnTo>
                    <a:lnTo>
                      <a:pt x="416" y="885"/>
                    </a:lnTo>
                    <a:lnTo>
                      <a:pt x="372" y="885"/>
                    </a:lnTo>
                    <a:lnTo>
                      <a:pt x="336" y="877"/>
                    </a:lnTo>
                    <a:lnTo>
                      <a:pt x="301" y="859"/>
                    </a:lnTo>
                    <a:lnTo>
                      <a:pt x="266" y="851"/>
                    </a:lnTo>
                    <a:lnTo>
                      <a:pt x="231" y="841"/>
                    </a:lnTo>
                    <a:lnTo>
                      <a:pt x="195" y="824"/>
                    </a:lnTo>
                    <a:lnTo>
                      <a:pt x="168" y="806"/>
                    </a:lnTo>
                    <a:lnTo>
                      <a:pt x="133" y="780"/>
                    </a:lnTo>
                    <a:lnTo>
                      <a:pt x="106" y="762"/>
                    </a:lnTo>
                    <a:lnTo>
                      <a:pt x="80" y="736"/>
                    </a:lnTo>
                    <a:lnTo>
                      <a:pt x="62" y="708"/>
                    </a:lnTo>
                    <a:lnTo>
                      <a:pt x="44" y="682"/>
                    </a:lnTo>
                    <a:lnTo>
                      <a:pt x="36" y="655"/>
                    </a:lnTo>
                    <a:lnTo>
                      <a:pt x="26" y="629"/>
                    </a:lnTo>
                    <a:lnTo>
                      <a:pt x="18" y="593"/>
                    </a:lnTo>
                    <a:lnTo>
                      <a:pt x="9" y="567"/>
                    </a:lnTo>
                    <a:lnTo>
                      <a:pt x="9" y="532"/>
                    </a:lnTo>
                    <a:lnTo>
                      <a:pt x="0" y="505"/>
                    </a:lnTo>
                    <a:close/>
                  </a:path>
                </a:pathLst>
              </a:custGeom>
              <a:solidFill>
                <a:srgbClr val="93886C"/>
              </a:solidFill>
              <a:ln w="9525">
                <a:noFill/>
                <a:round/>
                <a:headEnd/>
                <a:tailEnd/>
              </a:ln>
            </p:spPr>
            <p:txBody>
              <a:bodyPr>
                <a:prstTxWarp prst="textNoShape">
                  <a:avLst/>
                </a:prstTxWarp>
              </a:bodyPr>
              <a:lstStyle/>
              <a:p>
                <a:endParaRPr lang="en-US"/>
              </a:p>
            </p:txBody>
          </p:sp>
          <p:sp>
            <p:nvSpPr>
              <p:cNvPr id="37151" name="Freeform 61"/>
              <p:cNvSpPr>
                <a:spLocks/>
              </p:cNvSpPr>
              <p:nvPr/>
            </p:nvSpPr>
            <p:spPr bwMode="auto">
              <a:xfrm>
                <a:off x="3061" y="1285"/>
                <a:ext cx="68" cy="57"/>
              </a:xfrm>
              <a:custGeom>
                <a:avLst/>
                <a:gdLst>
                  <a:gd name="T0" fmla="*/ 0 w 878"/>
                  <a:gd name="T1" fmla="*/ 389 h 743"/>
                  <a:gd name="T2" fmla="*/ 10 w 878"/>
                  <a:gd name="T3" fmla="*/ 336 h 743"/>
                  <a:gd name="T4" fmla="*/ 27 w 878"/>
                  <a:gd name="T5" fmla="*/ 283 h 743"/>
                  <a:gd name="T6" fmla="*/ 36 w 878"/>
                  <a:gd name="T7" fmla="*/ 230 h 743"/>
                  <a:gd name="T8" fmla="*/ 45 w 878"/>
                  <a:gd name="T9" fmla="*/ 177 h 743"/>
                  <a:gd name="T10" fmla="*/ 54 w 878"/>
                  <a:gd name="T11" fmla="*/ 132 h 743"/>
                  <a:gd name="T12" fmla="*/ 54 w 878"/>
                  <a:gd name="T13" fmla="*/ 88 h 743"/>
                  <a:gd name="T14" fmla="*/ 71 w 878"/>
                  <a:gd name="T15" fmla="*/ 52 h 743"/>
                  <a:gd name="T16" fmla="*/ 115 w 878"/>
                  <a:gd name="T17" fmla="*/ 26 h 743"/>
                  <a:gd name="T18" fmla="*/ 169 w 878"/>
                  <a:gd name="T19" fmla="*/ 8 h 743"/>
                  <a:gd name="T20" fmla="*/ 222 w 878"/>
                  <a:gd name="T21" fmla="*/ 8 h 743"/>
                  <a:gd name="T22" fmla="*/ 284 w 878"/>
                  <a:gd name="T23" fmla="*/ 8 h 743"/>
                  <a:gd name="T24" fmla="*/ 355 w 878"/>
                  <a:gd name="T25" fmla="*/ 0 h 743"/>
                  <a:gd name="T26" fmla="*/ 435 w 878"/>
                  <a:gd name="T27" fmla="*/ 0 h 743"/>
                  <a:gd name="T28" fmla="*/ 506 w 878"/>
                  <a:gd name="T29" fmla="*/ 0 h 743"/>
                  <a:gd name="T30" fmla="*/ 586 w 878"/>
                  <a:gd name="T31" fmla="*/ 8 h 743"/>
                  <a:gd name="T32" fmla="*/ 647 w 878"/>
                  <a:gd name="T33" fmla="*/ 35 h 743"/>
                  <a:gd name="T34" fmla="*/ 709 w 878"/>
                  <a:gd name="T35" fmla="*/ 80 h 743"/>
                  <a:gd name="T36" fmla="*/ 754 w 878"/>
                  <a:gd name="T37" fmla="*/ 124 h 743"/>
                  <a:gd name="T38" fmla="*/ 798 w 878"/>
                  <a:gd name="T39" fmla="*/ 185 h 743"/>
                  <a:gd name="T40" fmla="*/ 834 w 878"/>
                  <a:gd name="T41" fmla="*/ 247 h 743"/>
                  <a:gd name="T42" fmla="*/ 860 w 878"/>
                  <a:gd name="T43" fmla="*/ 318 h 743"/>
                  <a:gd name="T44" fmla="*/ 869 w 878"/>
                  <a:gd name="T45" fmla="*/ 398 h 743"/>
                  <a:gd name="T46" fmla="*/ 878 w 878"/>
                  <a:gd name="T47" fmla="*/ 469 h 743"/>
                  <a:gd name="T48" fmla="*/ 869 w 878"/>
                  <a:gd name="T49" fmla="*/ 531 h 743"/>
                  <a:gd name="T50" fmla="*/ 842 w 878"/>
                  <a:gd name="T51" fmla="*/ 576 h 743"/>
                  <a:gd name="T52" fmla="*/ 806 w 878"/>
                  <a:gd name="T53" fmla="*/ 610 h 743"/>
                  <a:gd name="T54" fmla="*/ 762 w 878"/>
                  <a:gd name="T55" fmla="*/ 637 h 743"/>
                  <a:gd name="T56" fmla="*/ 727 w 878"/>
                  <a:gd name="T57" fmla="*/ 673 h 743"/>
                  <a:gd name="T58" fmla="*/ 673 w 878"/>
                  <a:gd name="T59" fmla="*/ 691 h 743"/>
                  <a:gd name="T60" fmla="*/ 629 w 878"/>
                  <a:gd name="T61" fmla="*/ 717 h 743"/>
                  <a:gd name="T62" fmla="*/ 576 w 878"/>
                  <a:gd name="T63" fmla="*/ 725 h 743"/>
                  <a:gd name="T64" fmla="*/ 514 w 878"/>
                  <a:gd name="T65" fmla="*/ 735 h 743"/>
                  <a:gd name="T66" fmla="*/ 443 w 878"/>
                  <a:gd name="T67" fmla="*/ 743 h 743"/>
                  <a:gd name="T68" fmla="*/ 381 w 878"/>
                  <a:gd name="T69" fmla="*/ 743 h 743"/>
                  <a:gd name="T70" fmla="*/ 310 w 878"/>
                  <a:gd name="T71" fmla="*/ 735 h 743"/>
                  <a:gd name="T72" fmla="*/ 248 w 878"/>
                  <a:gd name="T73" fmla="*/ 717 h 743"/>
                  <a:gd name="T74" fmla="*/ 195 w 878"/>
                  <a:gd name="T75" fmla="*/ 699 h 743"/>
                  <a:gd name="T76" fmla="*/ 133 w 878"/>
                  <a:gd name="T77" fmla="*/ 673 h 743"/>
                  <a:gd name="T78" fmla="*/ 89 w 878"/>
                  <a:gd name="T79" fmla="*/ 637 h 743"/>
                  <a:gd name="T80" fmla="*/ 54 w 878"/>
                  <a:gd name="T81" fmla="*/ 592 h 743"/>
                  <a:gd name="T82" fmla="*/ 27 w 878"/>
                  <a:gd name="T83" fmla="*/ 548 h 743"/>
                  <a:gd name="T84" fmla="*/ 10 w 878"/>
                  <a:gd name="T85" fmla="*/ 495 h 743"/>
                  <a:gd name="T86" fmla="*/ 0 w 878"/>
                  <a:gd name="T87" fmla="*/ 443 h 743"/>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878"/>
                  <a:gd name="T133" fmla="*/ 0 h 743"/>
                  <a:gd name="T134" fmla="*/ 878 w 878"/>
                  <a:gd name="T135" fmla="*/ 743 h 743"/>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878" h="743">
                    <a:moveTo>
                      <a:pt x="0" y="415"/>
                    </a:moveTo>
                    <a:lnTo>
                      <a:pt x="0" y="389"/>
                    </a:lnTo>
                    <a:lnTo>
                      <a:pt x="10" y="362"/>
                    </a:lnTo>
                    <a:lnTo>
                      <a:pt x="10" y="336"/>
                    </a:lnTo>
                    <a:lnTo>
                      <a:pt x="18" y="310"/>
                    </a:lnTo>
                    <a:lnTo>
                      <a:pt x="27" y="283"/>
                    </a:lnTo>
                    <a:lnTo>
                      <a:pt x="27" y="256"/>
                    </a:lnTo>
                    <a:lnTo>
                      <a:pt x="36" y="230"/>
                    </a:lnTo>
                    <a:lnTo>
                      <a:pt x="45" y="203"/>
                    </a:lnTo>
                    <a:lnTo>
                      <a:pt x="45" y="177"/>
                    </a:lnTo>
                    <a:lnTo>
                      <a:pt x="54" y="159"/>
                    </a:lnTo>
                    <a:lnTo>
                      <a:pt x="54" y="132"/>
                    </a:lnTo>
                    <a:lnTo>
                      <a:pt x="54" y="115"/>
                    </a:lnTo>
                    <a:lnTo>
                      <a:pt x="54" y="88"/>
                    </a:lnTo>
                    <a:lnTo>
                      <a:pt x="63" y="70"/>
                    </a:lnTo>
                    <a:lnTo>
                      <a:pt x="71" y="52"/>
                    </a:lnTo>
                    <a:lnTo>
                      <a:pt x="89" y="44"/>
                    </a:lnTo>
                    <a:lnTo>
                      <a:pt x="115" y="26"/>
                    </a:lnTo>
                    <a:lnTo>
                      <a:pt x="143" y="17"/>
                    </a:lnTo>
                    <a:lnTo>
                      <a:pt x="169" y="8"/>
                    </a:lnTo>
                    <a:lnTo>
                      <a:pt x="195" y="8"/>
                    </a:lnTo>
                    <a:lnTo>
                      <a:pt x="222" y="8"/>
                    </a:lnTo>
                    <a:lnTo>
                      <a:pt x="258" y="8"/>
                    </a:lnTo>
                    <a:lnTo>
                      <a:pt x="284" y="8"/>
                    </a:lnTo>
                    <a:lnTo>
                      <a:pt x="320" y="8"/>
                    </a:lnTo>
                    <a:lnTo>
                      <a:pt x="355" y="0"/>
                    </a:lnTo>
                    <a:lnTo>
                      <a:pt x="391" y="0"/>
                    </a:lnTo>
                    <a:lnTo>
                      <a:pt x="435" y="0"/>
                    </a:lnTo>
                    <a:lnTo>
                      <a:pt x="470" y="0"/>
                    </a:lnTo>
                    <a:lnTo>
                      <a:pt x="506" y="0"/>
                    </a:lnTo>
                    <a:lnTo>
                      <a:pt x="550" y="0"/>
                    </a:lnTo>
                    <a:lnTo>
                      <a:pt x="586" y="8"/>
                    </a:lnTo>
                    <a:lnTo>
                      <a:pt x="621" y="17"/>
                    </a:lnTo>
                    <a:lnTo>
                      <a:pt x="647" y="35"/>
                    </a:lnTo>
                    <a:lnTo>
                      <a:pt x="683" y="52"/>
                    </a:lnTo>
                    <a:lnTo>
                      <a:pt x="709" y="80"/>
                    </a:lnTo>
                    <a:lnTo>
                      <a:pt x="736" y="97"/>
                    </a:lnTo>
                    <a:lnTo>
                      <a:pt x="754" y="124"/>
                    </a:lnTo>
                    <a:lnTo>
                      <a:pt x="780" y="159"/>
                    </a:lnTo>
                    <a:lnTo>
                      <a:pt x="798" y="185"/>
                    </a:lnTo>
                    <a:lnTo>
                      <a:pt x="816" y="213"/>
                    </a:lnTo>
                    <a:lnTo>
                      <a:pt x="834" y="247"/>
                    </a:lnTo>
                    <a:lnTo>
                      <a:pt x="842" y="283"/>
                    </a:lnTo>
                    <a:lnTo>
                      <a:pt x="860" y="318"/>
                    </a:lnTo>
                    <a:lnTo>
                      <a:pt x="869" y="354"/>
                    </a:lnTo>
                    <a:lnTo>
                      <a:pt x="869" y="398"/>
                    </a:lnTo>
                    <a:lnTo>
                      <a:pt x="878" y="433"/>
                    </a:lnTo>
                    <a:lnTo>
                      <a:pt x="878" y="469"/>
                    </a:lnTo>
                    <a:lnTo>
                      <a:pt x="869" y="504"/>
                    </a:lnTo>
                    <a:lnTo>
                      <a:pt x="869" y="531"/>
                    </a:lnTo>
                    <a:lnTo>
                      <a:pt x="851" y="548"/>
                    </a:lnTo>
                    <a:lnTo>
                      <a:pt x="842" y="576"/>
                    </a:lnTo>
                    <a:lnTo>
                      <a:pt x="824" y="592"/>
                    </a:lnTo>
                    <a:lnTo>
                      <a:pt x="806" y="610"/>
                    </a:lnTo>
                    <a:lnTo>
                      <a:pt x="789" y="628"/>
                    </a:lnTo>
                    <a:lnTo>
                      <a:pt x="762" y="637"/>
                    </a:lnTo>
                    <a:lnTo>
                      <a:pt x="745" y="655"/>
                    </a:lnTo>
                    <a:lnTo>
                      <a:pt x="727" y="673"/>
                    </a:lnTo>
                    <a:lnTo>
                      <a:pt x="701" y="681"/>
                    </a:lnTo>
                    <a:lnTo>
                      <a:pt x="673" y="691"/>
                    </a:lnTo>
                    <a:lnTo>
                      <a:pt x="647" y="707"/>
                    </a:lnTo>
                    <a:lnTo>
                      <a:pt x="629" y="717"/>
                    </a:lnTo>
                    <a:lnTo>
                      <a:pt x="603" y="725"/>
                    </a:lnTo>
                    <a:lnTo>
                      <a:pt x="576" y="725"/>
                    </a:lnTo>
                    <a:lnTo>
                      <a:pt x="550" y="735"/>
                    </a:lnTo>
                    <a:lnTo>
                      <a:pt x="514" y="735"/>
                    </a:lnTo>
                    <a:lnTo>
                      <a:pt x="479" y="743"/>
                    </a:lnTo>
                    <a:lnTo>
                      <a:pt x="443" y="743"/>
                    </a:lnTo>
                    <a:lnTo>
                      <a:pt x="417" y="743"/>
                    </a:lnTo>
                    <a:lnTo>
                      <a:pt x="381" y="743"/>
                    </a:lnTo>
                    <a:lnTo>
                      <a:pt x="346" y="743"/>
                    </a:lnTo>
                    <a:lnTo>
                      <a:pt x="310" y="735"/>
                    </a:lnTo>
                    <a:lnTo>
                      <a:pt x="284" y="725"/>
                    </a:lnTo>
                    <a:lnTo>
                      <a:pt x="248" y="717"/>
                    </a:lnTo>
                    <a:lnTo>
                      <a:pt x="222" y="707"/>
                    </a:lnTo>
                    <a:lnTo>
                      <a:pt x="195" y="699"/>
                    </a:lnTo>
                    <a:lnTo>
                      <a:pt x="160" y="681"/>
                    </a:lnTo>
                    <a:lnTo>
                      <a:pt x="133" y="673"/>
                    </a:lnTo>
                    <a:lnTo>
                      <a:pt x="107" y="655"/>
                    </a:lnTo>
                    <a:lnTo>
                      <a:pt x="89" y="637"/>
                    </a:lnTo>
                    <a:lnTo>
                      <a:pt x="63" y="610"/>
                    </a:lnTo>
                    <a:lnTo>
                      <a:pt x="54" y="592"/>
                    </a:lnTo>
                    <a:lnTo>
                      <a:pt x="36" y="566"/>
                    </a:lnTo>
                    <a:lnTo>
                      <a:pt x="27" y="548"/>
                    </a:lnTo>
                    <a:lnTo>
                      <a:pt x="18" y="522"/>
                    </a:lnTo>
                    <a:lnTo>
                      <a:pt x="10" y="495"/>
                    </a:lnTo>
                    <a:lnTo>
                      <a:pt x="10" y="469"/>
                    </a:lnTo>
                    <a:lnTo>
                      <a:pt x="0" y="443"/>
                    </a:lnTo>
                    <a:lnTo>
                      <a:pt x="0" y="415"/>
                    </a:lnTo>
                    <a:close/>
                  </a:path>
                </a:pathLst>
              </a:custGeom>
              <a:solidFill>
                <a:srgbClr val="968B6E"/>
              </a:solidFill>
              <a:ln w="9525">
                <a:noFill/>
                <a:round/>
                <a:headEnd/>
                <a:tailEnd/>
              </a:ln>
            </p:spPr>
            <p:txBody>
              <a:bodyPr>
                <a:prstTxWarp prst="textNoShape">
                  <a:avLst/>
                </a:prstTxWarp>
              </a:bodyPr>
              <a:lstStyle/>
              <a:p>
                <a:endParaRPr lang="en-US"/>
              </a:p>
            </p:txBody>
          </p:sp>
          <p:sp>
            <p:nvSpPr>
              <p:cNvPr id="37152" name="Freeform 62"/>
              <p:cNvSpPr>
                <a:spLocks/>
              </p:cNvSpPr>
              <p:nvPr/>
            </p:nvSpPr>
            <p:spPr bwMode="auto">
              <a:xfrm>
                <a:off x="2951" y="1276"/>
                <a:ext cx="151" cy="278"/>
              </a:xfrm>
              <a:custGeom>
                <a:avLst/>
                <a:gdLst>
                  <a:gd name="T0" fmla="*/ 8 w 1966"/>
                  <a:gd name="T1" fmla="*/ 1266 h 3612"/>
                  <a:gd name="T2" fmla="*/ 8 w 1966"/>
                  <a:gd name="T3" fmla="*/ 913 h 3612"/>
                  <a:gd name="T4" fmla="*/ 44 w 1966"/>
                  <a:gd name="T5" fmla="*/ 558 h 3612"/>
                  <a:gd name="T6" fmla="*/ 123 w 1966"/>
                  <a:gd name="T7" fmla="*/ 213 h 3612"/>
                  <a:gd name="T8" fmla="*/ 185 w 1966"/>
                  <a:gd name="T9" fmla="*/ 27 h 3612"/>
                  <a:gd name="T10" fmla="*/ 212 w 1966"/>
                  <a:gd name="T11" fmla="*/ 9 h 3612"/>
                  <a:gd name="T12" fmla="*/ 282 w 1966"/>
                  <a:gd name="T13" fmla="*/ 9 h 3612"/>
                  <a:gd name="T14" fmla="*/ 380 w 1966"/>
                  <a:gd name="T15" fmla="*/ 62 h 3612"/>
                  <a:gd name="T16" fmla="*/ 469 w 1966"/>
                  <a:gd name="T17" fmla="*/ 142 h 3612"/>
                  <a:gd name="T18" fmla="*/ 513 w 1966"/>
                  <a:gd name="T19" fmla="*/ 266 h 3612"/>
                  <a:gd name="T20" fmla="*/ 558 w 1966"/>
                  <a:gd name="T21" fmla="*/ 435 h 3612"/>
                  <a:gd name="T22" fmla="*/ 584 w 1966"/>
                  <a:gd name="T23" fmla="*/ 691 h 3612"/>
                  <a:gd name="T24" fmla="*/ 620 w 1966"/>
                  <a:gd name="T25" fmla="*/ 1028 h 3612"/>
                  <a:gd name="T26" fmla="*/ 655 w 1966"/>
                  <a:gd name="T27" fmla="*/ 1284 h 3612"/>
                  <a:gd name="T28" fmla="*/ 691 w 1966"/>
                  <a:gd name="T29" fmla="*/ 1443 h 3612"/>
                  <a:gd name="T30" fmla="*/ 788 w 1966"/>
                  <a:gd name="T31" fmla="*/ 1673 h 3612"/>
                  <a:gd name="T32" fmla="*/ 956 w 1966"/>
                  <a:gd name="T33" fmla="*/ 1957 h 3612"/>
                  <a:gd name="T34" fmla="*/ 1142 w 1966"/>
                  <a:gd name="T35" fmla="*/ 2213 h 3612"/>
                  <a:gd name="T36" fmla="*/ 1337 w 1966"/>
                  <a:gd name="T37" fmla="*/ 2479 h 3612"/>
                  <a:gd name="T38" fmla="*/ 1505 w 1966"/>
                  <a:gd name="T39" fmla="*/ 2719 h 3612"/>
                  <a:gd name="T40" fmla="*/ 1700 w 1966"/>
                  <a:gd name="T41" fmla="*/ 2922 h 3612"/>
                  <a:gd name="T42" fmla="*/ 1843 w 1966"/>
                  <a:gd name="T43" fmla="*/ 3072 h 3612"/>
                  <a:gd name="T44" fmla="*/ 1913 w 1966"/>
                  <a:gd name="T45" fmla="*/ 3179 h 3612"/>
                  <a:gd name="T46" fmla="*/ 1958 w 1966"/>
                  <a:gd name="T47" fmla="*/ 3285 h 3612"/>
                  <a:gd name="T48" fmla="*/ 1966 w 1966"/>
                  <a:gd name="T49" fmla="*/ 3391 h 3612"/>
                  <a:gd name="T50" fmla="*/ 1940 w 1966"/>
                  <a:gd name="T51" fmla="*/ 3497 h 3612"/>
                  <a:gd name="T52" fmla="*/ 1869 w 1966"/>
                  <a:gd name="T53" fmla="*/ 3560 h 3612"/>
                  <a:gd name="T54" fmla="*/ 1780 w 1966"/>
                  <a:gd name="T55" fmla="*/ 3594 h 3612"/>
                  <a:gd name="T56" fmla="*/ 1674 w 1966"/>
                  <a:gd name="T57" fmla="*/ 3612 h 3612"/>
                  <a:gd name="T58" fmla="*/ 1497 w 1966"/>
                  <a:gd name="T59" fmla="*/ 3604 h 3612"/>
                  <a:gd name="T60" fmla="*/ 1257 w 1966"/>
                  <a:gd name="T61" fmla="*/ 3542 h 3612"/>
                  <a:gd name="T62" fmla="*/ 1106 w 1966"/>
                  <a:gd name="T63" fmla="*/ 3461 h 3612"/>
                  <a:gd name="T64" fmla="*/ 1001 w 1966"/>
                  <a:gd name="T65" fmla="*/ 3391 h 3612"/>
                  <a:gd name="T66" fmla="*/ 876 w 1966"/>
                  <a:gd name="T67" fmla="*/ 3249 h 3612"/>
                  <a:gd name="T68" fmla="*/ 725 w 1966"/>
                  <a:gd name="T69" fmla="*/ 3037 h 3612"/>
                  <a:gd name="T70" fmla="*/ 592 w 1966"/>
                  <a:gd name="T71" fmla="*/ 2816 h 3612"/>
                  <a:gd name="T72" fmla="*/ 451 w 1966"/>
                  <a:gd name="T73" fmla="*/ 2550 h 3612"/>
                  <a:gd name="T74" fmla="*/ 292 w 1966"/>
                  <a:gd name="T75" fmla="*/ 2249 h 3612"/>
                  <a:gd name="T76" fmla="*/ 159 w 1966"/>
                  <a:gd name="T77" fmla="*/ 1931 h 3612"/>
                  <a:gd name="T78" fmla="*/ 61 w 1966"/>
                  <a:gd name="T79" fmla="*/ 1612 h 3612"/>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966"/>
                  <a:gd name="T121" fmla="*/ 0 h 3612"/>
                  <a:gd name="T122" fmla="*/ 1966 w 1966"/>
                  <a:gd name="T123" fmla="*/ 3612 h 3612"/>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966" h="3612">
                    <a:moveTo>
                      <a:pt x="26" y="1443"/>
                    </a:moveTo>
                    <a:lnTo>
                      <a:pt x="8" y="1266"/>
                    </a:lnTo>
                    <a:lnTo>
                      <a:pt x="0" y="1090"/>
                    </a:lnTo>
                    <a:lnTo>
                      <a:pt x="8" y="913"/>
                    </a:lnTo>
                    <a:lnTo>
                      <a:pt x="16" y="735"/>
                    </a:lnTo>
                    <a:lnTo>
                      <a:pt x="44" y="558"/>
                    </a:lnTo>
                    <a:lnTo>
                      <a:pt x="79" y="381"/>
                    </a:lnTo>
                    <a:lnTo>
                      <a:pt x="123" y="213"/>
                    </a:lnTo>
                    <a:lnTo>
                      <a:pt x="177" y="44"/>
                    </a:lnTo>
                    <a:lnTo>
                      <a:pt x="185" y="27"/>
                    </a:lnTo>
                    <a:lnTo>
                      <a:pt x="194" y="9"/>
                    </a:lnTo>
                    <a:lnTo>
                      <a:pt x="212" y="9"/>
                    </a:lnTo>
                    <a:lnTo>
                      <a:pt x="238" y="0"/>
                    </a:lnTo>
                    <a:lnTo>
                      <a:pt x="282" y="9"/>
                    </a:lnTo>
                    <a:lnTo>
                      <a:pt x="336" y="36"/>
                    </a:lnTo>
                    <a:lnTo>
                      <a:pt x="380" y="62"/>
                    </a:lnTo>
                    <a:lnTo>
                      <a:pt x="433" y="107"/>
                    </a:lnTo>
                    <a:lnTo>
                      <a:pt x="469" y="142"/>
                    </a:lnTo>
                    <a:lnTo>
                      <a:pt x="487" y="187"/>
                    </a:lnTo>
                    <a:lnTo>
                      <a:pt x="513" y="266"/>
                    </a:lnTo>
                    <a:lnTo>
                      <a:pt x="540" y="354"/>
                    </a:lnTo>
                    <a:lnTo>
                      <a:pt x="558" y="435"/>
                    </a:lnTo>
                    <a:lnTo>
                      <a:pt x="566" y="514"/>
                    </a:lnTo>
                    <a:lnTo>
                      <a:pt x="584" y="691"/>
                    </a:lnTo>
                    <a:lnTo>
                      <a:pt x="602" y="859"/>
                    </a:lnTo>
                    <a:lnTo>
                      <a:pt x="620" y="1028"/>
                    </a:lnTo>
                    <a:lnTo>
                      <a:pt x="637" y="1195"/>
                    </a:lnTo>
                    <a:lnTo>
                      <a:pt x="655" y="1284"/>
                    </a:lnTo>
                    <a:lnTo>
                      <a:pt x="673" y="1364"/>
                    </a:lnTo>
                    <a:lnTo>
                      <a:pt x="691" y="1443"/>
                    </a:lnTo>
                    <a:lnTo>
                      <a:pt x="717" y="1523"/>
                    </a:lnTo>
                    <a:lnTo>
                      <a:pt x="788" y="1673"/>
                    </a:lnTo>
                    <a:lnTo>
                      <a:pt x="868" y="1816"/>
                    </a:lnTo>
                    <a:lnTo>
                      <a:pt x="956" y="1957"/>
                    </a:lnTo>
                    <a:lnTo>
                      <a:pt x="1045" y="2090"/>
                    </a:lnTo>
                    <a:lnTo>
                      <a:pt x="1142" y="2213"/>
                    </a:lnTo>
                    <a:lnTo>
                      <a:pt x="1239" y="2346"/>
                    </a:lnTo>
                    <a:lnTo>
                      <a:pt x="1337" y="2479"/>
                    </a:lnTo>
                    <a:lnTo>
                      <a:pt x="1434" y="2612"/>
                    </a:lnTo>
                    <a:lnTo>
                      <a:pt x="1505" y="2719"/>
                    </a:lnTo>
                    <a:lnTo>
                      <a:pt x="1603" y="2816"/>
                    </a:lnTo>
                    <a:lnTo>
                      <a:pt x="1700" y="2922"/>
                    </a:lnTo>
                    <a:lnTo>
                      <a:pt x="1798" y="3019"/>
                    </a:lnTo>
                    <a:lnTo>
                      <a:pt x="1843" y="3072"/>
                    </a:lnTo>
                    <a:lnTo>
                      <a:pt x="1877" y="3126"/>
                    </a:lnTo>
                    <a:lnTo>
                      <a:pt x="1913" y="3179"/>
                    </a:lnTo>
                    <a:lnTo>
                      <a:pt x="1940" y="3231"/>
                    </a:lnTo>
                    <a:lnTo>
                      <a:pt x="1958" y="3285"/>
                    </a:lnTo>
                    <a:lnTo>
                      <a:pt x="1966" y="3338"/>
                    </a:lnTo>
                    <a:lnTo>
                      <a:pt x="1966" y="3391"/>
                    </a:lnTo>
                    <a:lnTo>
                      <a:pt x="1958" y="3453"/>
                    </a:lnTo>
                    <a:lnTo>
                      <a:pt x="1940" y="3497"/>
                    </a:lnTo>
                    <a:lnTo>
                      <a:pt x="1904" y="3533"/>
                    </a:lnTo>
                    <a:lnTo>
                      <a:pt x="1869" y="3560"/>
                    </a:lnTo>
                    <a:lnTo>
                      <a:pt x="1833" y="3586"/>
                    </a:lnTo>
                    <a:lnTo>
                      <a:pt x="1780" y="3594"/>
                    </a:lnTo>
                    <a:lnTo>
                      <a:pt x="1727" y="3612"/>
                    </a:lnTo>
                    <a:lnTo>
                      <a:pt x="1674" y="3612"/>
                    </a:lnTo>
                    <a:lnTo>
                      <a:pt x="1612" y="3612"/>
                    </a:lnTo>
                    <a:lnTo>
                      <a:pt x="1497" y="3604"/>
                    </a:lnTo>
                    <a:lnTo>
                      <a:pt x="1372" y="3578"/>
                    </a:lnTo>
                    <a:lnTo>
                      <a:pt x="1257" y="3542"/>
                    </a:lnTo>
                    <a:lnTo>
                      <a:pt x="1160" y="3497"/>
                    </a:lnTo>
                    <a:lnTo>
                      <a:pt x="1106" y="3461"/>
                    </a:lnTo>
                    <a:lnTo>
                      <a:pt x="1053" y="3427"/>
                    </a:lnTo>
                    <a:lnTo>
                      <a:pt x="1001" y="3391"/>
                    </a:lnTo>
                    <a:lnTo>
                      <a:pt x="956" y="3346"/>
                    </a:lnTo>
                    <a:lnTo>
                      <a:pt x="876" y="3249"/>
                    </a:lnTo>
                    <a:lnTo>
                      <a:pt x="796" y="3152"/>
                    </a:lnTo>
                    <a:lnTo>
                      <a:pt x="725" y="3037"/>
                    </a:lnTo>
                    <a:lnTo>
                      <a:pt x="655" y="2922"/>
                    </a:lnTo>
                    <a:lnTo>
                      <a:pt x="592" y="2816"/>
                    </a:lnTo>
                    <a:lnTo>
                      <a:pt x="531" y="2701"/>
                    </a:lnTo>
                    <a:lnTo>
                      <a:pt x="451" y="2550"/>
                    </a:lnTo>
                    <a:lnTo>
                      <a:pt x="371" y="2399"/>
                    </a:lnTo>
                    <a:lnTo>
                      <a:pt x="292" y="2249"/>
                    </a:lnTo>
                    <a:lnTo>
                      <a:pt x="221" y="2090"/>
                    </a:lnTo>
                    <a:lnTo>
                      <a:pt x="159" y="1931"/>
                    </a:lnTo>
                    <a:lnTo>
                      <a:pt x="105" y="1771"/>
                    </a:lnTo>
                    <a:lnTo>
                      <a:pt x="61" y="1612"/>
                    </a:lnTo>
                    <a:lnTo>
                      <a:pt x="26" y="1443"/>
                    </a:lnTo>
                    <a:close/>
                  </a:path>
                </a:pathLst>
              </a:custGeom>
              <a:solidFill>
                <a:srgbClr val="867B62"/>
              </a:solidFill>
              <a:ln w="9525">
                <a:noFill/>
                <a:round/>
                <a:headEnd/>
                <a:tailEnd/>
              </a:ln>
            </p:spPr>
            <p:txBody>
              <a:bodyPr>
                <a:prstTxWarp prst="textNoShape">
                  <a:avLst/>
                </a:prstTxWarp>
              </a:bodyPr>
              <a:lstStyle/>
              <a:p>
                <a:endParaRPr lang="en-US"/>
              </a:p>
            </p:txBody>
          </p:sp>
          <p:sp>
            <p:nvSpPr>
              <p:cNvPr id="37153" name="Freeform 63"/>
              <p:cNvSpPr>
                <a:spLocks/>
              </p:cNvSpPr>
              <p:nvPr/>
            </p:nvSpPr>
            <p:spPr bwMode="auto">
              <a:xfrm>
                <a:off x="2955" y="1282"/>
                <a:ext cx="141" cy="268"/>
              </a:xfrm>
              <a:custGeom>
                <a:avLst/>
                <a:gdLst>
                  <a:gd name="T0" fmla="*/ 8 w 1833"/>
                  <a:gd name="T1" fmla="*/ 1194 h 3478"/>
                  <a:gd name="T2" fmla="*/ 0 w 1833"/>
                  <a:gd name="T3" fmla="*/ 857 h 3478"/>
                  <a:gd name="T4" fmla="*/ 35 w 1833"/>
                  <a:gd name="T5" fmla="*/ 522 h 3478"/>
                  <a:gd name="T6" fmla="*/ 105 w 1833"/>
                  <a:gd name="T7" fmla="*/ 194 h 3478"/>
                  <a:gd name="T8" fmla="*/ 159 w 1833"/>
                  <a:gd name="T9" fmla="*/ 17 h 3478"/>
                  <a:gd name="T10" fmla="*/ 186 w 1833"/>
                  <a:gd name="T11" fmla="*/ 0 h 3478"/>
                  <a:gd name="T12" fmla="*/ 248 w 1833"/>
                  <a:gd name="T13" fmla="*/ 8 h 3478"/>
                  <a:gd name="T14" fmla="*/ 336 w 1833"/>
                  <a:gd name="T15" fmla="*/ 52 h 3478"/>
                  <a:gd name="T16" fmla="*/ 416 w 1833"/>
                  <a:gd name="T17" fmla="*/ 123 h 3478"/>
                  <a:gd name="T18" fmla="*/ 478 w 1833"/>
                  <a:gd name="T19" fmla="*/ 318 h 3478"/>
                  <a:gd name="T20" fmla="*/ 514 w 1833"/>
                  <a:gd name="T21" fmla="*/ 645 h 3478"/>
                  <a:gd name="T22" fmla="*/ 532 w 1833"/>
                  <a:gd name="T23" fmla="*/ 964 h 3478"/>
                  <a:gd name="T24" fmla="*/ 566 w 1833"/>
                  <a:gd name="T25" fmla="*/ 1203 h 3478"/>
                  <a:gd name="T26" fmla="*/ 602 w 1833"/>
                  <a:gd name="T27" fmla="*/ 1363 h 3478"/>
                  <a:gd name="T28" fmla="*/ 691 w 1833"/>
                  <a:gd name="T29" fmla="*/ 1584 h 3478"/>
                  <a:gd name="T30" fmla="*/ 850 w 1833"/>
                  <a:gd name="T31" fmla="*/ 1849 h 3478"/>
                  <a:gd name="T32" fmla="*/ 1036 w 1833"/>
                  <a:gd name="T33" fmla="*/ 2107 h 3478"/>
                  <a:gd name="T34" fmla="*/ 1223 w 1833"/>
                  <a:gd name="T35" fmla="*/ 2363 h 3478"/>
                  <a:gd name="T36" fmla="*/ 1390 w 1833"/>
                  <a:gd name="T37" fmla="*/ 2593 h 3478"/>
                  <a:gd name="T38" fmla="*/ 1568 w 1833"/>
                  <a:gd name="T39" fmla="*/ 2797 h 3478"/>
                  <a:gd name="T40" fmla="*/ 1736 w 1833"/>
                  <a:gd name="T41" fmla="*/ 3010 h 3478"/>
                  <a:gd name="T42" fmla="*/ 1815 w 1833"/>
                  <a:gd name="T43" fmla="*/ 3169 h 3478"/>
                  <a:gd name="T44" fmla="*/ 1833 w 1833"/>
                  <a:gd name="T45" fmla="*/ 3284 h 3478"/>
                  <a:gd name="T46" fmla="*/ 1815 w 1833"/>
                  <a:gd name="T47" fmla="*/ 3373 h 3478"/>
                  <a:gd name="T48" fmla="*/ 1763 w 1833"/>
                  <a:gd name="T49" fmla="*/ 3434 h 3478"/>
                  <a:gd name="T50" fmla="*/ 1683 w 1833"/>
                  <a:gd name="T51" fmla="*/ 3461 h 3478"/>
                  <a:gd name="T52" fmla="*/ 1594 w 1833"/>
                  <a:gd name="T53" fmla="*/ 3478 h 3478"/>
                  <a:gd name="T54" fmla="*/ 1435 w 1833"/>
                  <a:gd name="T55" fmla="*/ 3470 h 3478"/>
                  <a:gd name="T56" fmla="*/ 1231 w 1833"/>
                  <a:gd name="T57" fmla="*/ 3407 h 3478"/>
                  <a:gd name="T58" fmla="*/ 1045 w 1833"/>
                  <a:gd name="T59" fmla="*/ 3302 h 3478"/>
                  <a:gd name="T60" fmla="*/ 868 w 1833"/>
                  <a:gd name="T61" fmla="*/ 3125 h 3478"/>
                  <a:gd name="T62" fmla="*/ 717 w 1833"/>
                  <a:gd name="T63" fmla="*/ 2921 h 3478"/>
                  <a:gd name="T64" fmla="*/ 584 w 1833"/>
                  <a:gd name="T65" fmla="*/ 2699 h 3478"/>
                  <a:gd name="T66" fmla="*/ 443 w 1833"/>
                  <a:gd name="T67" fmla="*/ 2443 h 3478"/>
                  <a:gd name="T68" fmla="*/ 292 w 1833"/>
                  <a:gd name="T69" fmla="*/ 2151 h 3478"/>
                  <a:gd name="T70" fmla="*/ 159 w 1833"/>
                  <a:gd name="T71" fmla="*/ 1841 h 3478"/>
                  <a:gd name="T72" fmla="*/ 61 w 1833"/>
                  <a:gd name="T73" fmla="*/ 1522 h 347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833"/>
                  <a:gd name="T112" fmla="*/ 0 h 3478"/>
                  <a:gd name="T113" fmla="*/ 1833 w 1833"/>
                  <a:gd name="T114" fmla="*/ 3478 h 3478"/>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833" h="3478">
                    <a:moveTo>
                      <a:pt x="35" y="1363"/>
                    </a:moveTo>
                    <a:lnTo>
                      <a:pt x="8" y="1194"/>
                    </a:lnTo>
                    <a:lnTo>
                      <a:pt x="0" y="1026"/>
                    </a:lnTo>
                    <a:lnTo>
                      <a:pt x="0" y="857"/>
                    </a:lnTo>
                    <a:lnTo>
                      <a:pt x="17" y="690"/>
                    </a:lnTo>
                    <a:lnTo>
                      <a:pt x="35" y="522"/>
                    </a:lnTo>
                    <a:lnTo>
                      <a:pt x="61" y="353"/>
                    </a:lnTo>
                    <a:lnTo>
                      <a:pt x="105" y="194"/>
                    </a:lnTo>
                    <a:lnTo>
                      <a:pt x="150" y="35"/>
                    </a:lnTo>
                    <a:lnTo>
                      <a:pt x="159" y="17"/>
                    </a:lnTo>
                    <a:lnTo>
                      <a:pt x="168" y="8"/>
                    </a:lnTo>
                    <a:lnTo>
                      <a:pt x="186" y="0"/>
                    </a:lnTo>
                    <a:lnTo>
                      <a:pt x="203" y="0"/>
                    </a:lnTo>
                    <a:lnTo>
                      <a:pt x="248" y="8"/>
                    </a:lnTo>
                    <a:lnTo>
                      <a:pt x="292" y="26"/>
                    </a:lnTo>
                    <a:lnTo>
                      <a:pt x="336" y="52"/>
                    </a:lnTo>
                    <a:lnTo>
                      <a:pt x="381" y="87"/>
                    </a:lnTo>
                    <a:lnTo>
                      <a:pt x="416" y="123"/>
                    </a:lnTo>
                    <a:lnTo>
                      <a:pt x="433" y="167"/>
                    </a:lnTo>
                    <a:lnTo>
                      <a:pt x="478" y="318"/>
                    </a:lnTo>
                    <a:lnTo>
                      <a:pt x="496" y="478"/>
                    </a:lnTo>
                    <a:lnTo>
                      <a:pt x="514" y="645"/>
                    </a:lnTo>
                    <a:lnTo>
                      <a:pt x="522" y="805"/>
                    </a:lnTo>
                    <a:lnTo>
                      <a:pt x="532" y="964"/>
                    </a:lnTo>
                    <a:lnTo>
                      <a:pt x="548" y="1123"/>
                    </a:lnTo>
                    <a:lnTo>
                      <a:pt x="566" y="1203"/>
                    </a:lnTo>
                    <a:lnTo>
                      <a:pt x="584" y="1283"/>
                    </a:lnTo>
                    <a:lnTo>
                      <a:pt x="602" y="1363"/>
                    </a:lnTo>
                    <a:lnTo>
                      <a:pt x="629" y="1442"/>
                    </a:lnTo>
                    <a:lnTo>
                      <a:pt x="691" y="1584"/>
                    </a:lnTo>
                    <a:lnTo>
                      <a:pt x="762" y="1716"/>
                    </a:lnTo>
                    <a:lnTo>
                      <a:pt x="850" y="1849"/>
                    </a:lnTo>
                    <a:lnTo>
                      <a:pt x="939" y="1982"/>
                    </a:lnTo>
                    <a:lnTo>
                      <a:pt x="1036" y="2107"/>
                    </a:lnTo>
                    <a:lnTo>
                      <a:pt x="1134" y="2239"/>
                    </a:lnTo>
                    <a:lnTo>
                      <a:pt x="1223" y="2363"/>
                    </a:lnTo>
                    <a:lnTo>
                      <a:pt x="1311" y="2496"/>
                    </a:lnTo>
                    <a:lnTo>
                      <a:pt x="1390" y="2593"/>
                    </a:lnTo>
                    <a:lnTo>
                      <a:pt x="1479" y="2699"/>
                    </a:lnTo>
                    <a:lnTo>
                      <a:pt x="1568" y="2797"/>
                    </a:lnTo>
                    <a:lnTo>
                      <a:pt x="1656" y="2903"/>
                    </a:lnTo>
                    <a:lnTo>
                      <a:pt x="1736" y="3010"/>
                    </a:lnTo>
                    <a:lnTo>
                      <a:pt x="1799" y="3115"/>
                    </a:lnTo>
                    <a:lnTo>
                      <a:pt x="1815" y="3169"/>
                    </a:lnTo>
                    <a:lnTo>
                      <a:pt x="1833" y="3222"/>
                    </a:lnTo>
                    <a:lnTo>
                      <a:pt x="1833" y="3284"/>
                    </a:lnTo>
                    <a:lnTo>
                      <a:pt x="1833" y="3337"/>
                    </a:lnTo>
                    <a:lnTo>
                      <a:pt x="1815" y="3373"/>
                    </a:lnTo>
                    <a:lnTo>
                      <a:pt x="1789" y="3407"/>
                    </a:lnTo>
                    <a:lnTo>
                      <a:pt x="1763" y="3434"/>
                    </a:lnTo>
                    <a:lnTo>
                      <a:pt x="1727" y="3452"/>
                    </a:lnTo>
                    <a:lnTo>
                      <a:pt x="1683" y="3461"/>
                    </a:lnTo>
                    <a:lnTo>
                      <a:pt x="1638" y="3470"/>
                    </a:lnTo>
                    <a:lnTo>
                      <a:pt x="1594" y="3478"/>
                    </a:lnTo>
                    <a:lnTo>
                      <a:pt x="1541" y="3478"/>
                    </a:lnTo>
                    <a:lnTo>
                      <a:pt x="1435" y="3470"/>
                    </a:lnTo>
                    <a:lnTo>
                      <a:pt x="1328" y="3443"/>
                    </a:lnTo>
                    <a:lnTo>
                      <a:pt x="1231" y="3407"/>
                    </a:lnTo>
                    <a:lnTo>
                      <a:pt x="1151" y="3373"/>
                    </a:lnTo>
                    <a:lnTo>
                      <a:pt x="1045" y="3302"/>
                    </a:lnTo>
                    <a:lnTo>
                      <a:pt x="957" y="3222"/>
                    </a:lnTo>
                    <a:lnTo>
                      <a:pt x="868" y="3125"/>
                    </a:lnTo>
                    <a:lnTo>
                      <a:pt x="788" y="3027"/>
                    </a:lnTo>
                    <a:lnTo>
                      <a:pt x="717" y="2921"/>
                    </a:lnTo>
                    <a:lnTo>
                      <a:pt x="655" y="2814"/>
                    </a:lnTo>
                    <a:lnTo>
                      <a:pt x="584" y="2699"/>
                    </a:lnTo>
                    <a:lnTo>
                      <a:pt x="532" y="2593"/>
                    </a:lnTo>
                    <a:lnTo>
                      <a:pt x="443" y="2443"/>
                    </a:lnTo>
                    <a:lnTo>
                      <a:pt x="371" y="2301"/>
                    </a:lnTo>
                    <a:lnTo>
                      <a:pt x="292" y="2151"/>
                    </a:lnTo>
                    <a:lnTo>
                      <a:pt x="221" y="2000"/>
                    </a:lnTo>
                    <a:lnTo>
                      <a:pt x="159" y="1841"/>
                    </a:lnTo>
                    <a:lnTo>
                      <a:pt x="105" y="1681"/>
                    </a:lnTo>
                    <a:lnTo>
                      <a:pt x="61" y="1522"/>
                    </a:lnTo>
                    <a:lnTo>
                      <a:pt x="35" y="1363"/>
                    </a:lnTo>
                    <a:close/>
                  </a:path>
                </a:pathLst>
              </a:custGeom>
              <a:solidFill>
                <a:srgbClr val="8A7F65"/>
              </a:solidFill>
              <a:ln w="9525">
                <a:noFill/>
                <a:round/>
                <a:headEnd/>
                <a:tailEnd/>
              </a:ln>
            </p:spPr>
            <p:txBody>
              <a:bodyPr>
                <a:prstTxWarp prst="textNoShape">
                  <a:avLst/>
                </a:prstTxWarp>
              </a:bodyPr>
              <a:lstStyle/>
              <a:p>
                <a:endParaRPr lang="en-US"/>
              </a:p>
            </p:txBody>
          </p:sp>
          <p:sp>
            <p:nvSpPr>
              <p:cNvPr id="37154" name="Freeform 64"/>
              <p:cNvSpPr>
                <a:spLocks/>
              </p:cNvSpPr>
              <p:nvPr/>
            </p:nvSpPr>
            <p:spPr bwMode="auto">
              <a:xfrm>
                <a:off x="2958" y="1287"/>
                <a:ext cx="131" cy="257"/>
              </a:xfrm>
              <a:custGeom>
                <a:avLst/>
                <a:gdLst>
                  <a:gd name="T0" fmla="*/ 9 w 1701"/>
                  <a:gd name="T1" fmla="*/ 1124 h 3337"/>
                  <a:gd name="T2" fmla="*/ 0 w 1701"/>
                  <a:gd name="T3" fmla="*/ 805 h 3337"/>
                  <a:gd name="T4" fmla="*/ 27 w 1701"/>
                  <a:gd name="T5" fmla="*/ 487 h 3337"/>
                  <a:gd name="T6" fmla="*/ 79 w 1701"/>
                  <a:gd name="T7" fmla="*/ 178 h 3337"/>
                  <a:gd name="T8" fmla="*/ 133 w 1701"/>
                  <a:gd name="T9" fmla="*/ 9 h 3337"/>
                  <a:gd name="T10" fmla="*/ 159 w 1701"/>
                  <a:gd name="T11" fmla="*/ 0 h 3337"/>
                  <a:gd name="T12" fmla="*/ 212 w 1701"/>
                  <a:gd name="T13" fmla="*/ 0 h 3337"/>
                  <a:gd name="T14" fmla="*/ 292 w 1701"/>
                  <a:gd name="T15" fmla="*/ 45 h 3337"/>
                  <a:gd name="T16" fmla="*/ 355 w 1701"/>
                  <a:gd name="T17" fmla="*/ 106 h 3337"/>
                  <a:gd name="T18" fmla="*/ 407 w 1701"/>
                  <a:gd name="T19" fmla="*/ 293 h 3337"/>
                  <a:gd name="T20" fmla="*/ 443 w 1701"/>
                  <a:gd name="T21" fmla="*/ 593 h 3337"/>
                  <a:gd name="T22" fmla="*/ 452 w 1701"/>
                  <a:gd name="T23" fmla="*/ 903 h 3337"/>
                  <a:gd name="T24" fmla="*/ 496 w 1701"/>
                  <a:gd name="T25" fmla="*/ 1204 h 3337"/>
                  <a:gd name="T26" fmla="*/ 593 w 1701"/>
                  <a:gd name="T27" fmla="*/ 1496 h 3337"/>
                  <a:gd name="T28" fmla="*/ 744 w 1701"/>
                  <a:gd name="T29" fmla="*/ 1753 h 3337"/>
                  <a:gd name="T30" fmla="*/ 930 w 1701"/>
                  <a:gd name="T31" fmla="*/ 2001 h 3337"/>
                  <a:gd name="T32" fmla="*/ 1107 w 1701"/>
                  <a:gd name="T33" fmla="*/ 2249 h 3337"/>
                  <a:gd name="T34" fmla="*/ 1267 w 1701"/>
                  <a:gd name="T35" fmla="*/ 2479 h 3337"/>
                  <a:gd name="T36" fmla="*/ 1435 w 1701"/>
                  <a:gd name="T37" fmla="*/ 2682 h 3337"/>
                  <a:gd name="T38" fmla="*/ 1594 w 1701"/>
                  <a:gd name="T39" fmla="*/ 2895 h 3337"/>
                  <a:gd name="T40" fmla="*/ 1674 w 1701"/>
                  <a:gd name="T41" fmla="*/ 3055 h 3337"/>
                  <a:gd name="T42" fmla="*/ 1701 w 1701"/>
                  <a:gd name="T43" fmla="*/ 3170 h 3337"/>
                  <a:gd name="T44" fmla="*/ 1692 w 1701"/>
                  <a:gd name="T45" fmla="*/ 3258 h 3337"/>
                  <a:gd name="T46" fmla="*/ 1648 w 1701"/>
                  <a:gd name="T47" fmla="*/ 3303 h 3337"/>
                  <a:gd name="T48" fmla="*/ 1550 w 1701"/>
                  <a:gd name="T49" fmla="*/ 3337 h 3337"/>
                  <a:gd name="T50" fmla="*/ 1382 w 1701"/>
                  <a:gd name="T51" fmla="*/ 3329 h 3337"/>
                  <a:gd name="T52" fmla="*/ 1205 w 1701"/>
                  <a:gd name="T53" fmla="*/ 3285 h 3337"/>
                  <a:gd name="T54" fmla="*/ 1036 w 1701"/>
                  <a:gd name="T55" fmla="*/ 3178 h 3337"/>
                  <a:gd name="T56" fmla="*/ 868 w 1701"/>
                  <a:gd name="T57" fmla="*/ 3010 h 3337"/>
                  <a:gd name="T58" fmla="*/ 718 w 1701"/>
                  <a:gd name="T59" fmla="*/ 2807 h 3337"/>
                  <a:gd name="T60" fmla="*/ 585 w 1701"/>
                  <a:gd name="T61" fmla="*/ 2594 h 3337"/>
                  <a:gd name="T62" fmla="*/ 443 w 1701"/>
                  <a:gd name="T63" fmla="*/ 2346 h 3337"/>
                  <a:gd name="T64" fmla="*/ 292 w 1701"/>
                  <a:gd name="T65" fmla="*/ 2053 h 3337"/>
                  <a:gd name="T66" fmla="*/ 159 w 1701"/>
                  <a:gd name="T67" fmla="*/ 1753 h 3337"/>
                  <a:gd name="T68" fmla="*/ 61 w 1701"/>
                  <a:gd name="T69" fmla="*/ 1443 h 3337"/>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701"/>
                  <a:gd name="T106" fmla="*/ 0 h 3337"/>
                  <a:gd name="T107" fmla="*/ 1701 w 1701"/>
                  <a:gd name="T108" fmla="*/ 3337 h 3337"/>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701" h="3337">
                    <a:moveTo>
                      <a:pt x="35" y="1283"/>
                    </a:moveTo>
                    <a:lnTo>
                      <a:pt x="9" y="1124"/>
                    </a:lnTo>
                    <a:lnTo>
                      <a:pt x="0" y="965"/>
                    </a:lnTo>
                    <a:lnTo>
                      <a:pt x="0" y="805"/>
                    </a:lnTo>
                    <a:lnTo>
                      <a:pt x="9" y="646"/>
                    </a:lnTo>
                    <a:lnTo>
                      <a:pt x="27" y="487"/>
                    </a:lnTo>
                    <a:lnTo>
                      <a:pt x="53" y="337"/>
                    </a:lnTo>
                    <a:lnTo>
                      <a:pt x="79" y="178"/>
                    </a:lnTo>
                    <a:lnTo>
                      <a:pt x="124" y="27"/>
                    </a:lnTo>
                    <a:lnTo>
                      <a:pt x="133" y="9"/>
                    </a:lnTo>
                    <a:lnTo>
                      <a:pt x="142" y="0"/>
                    </a:lnTo>
                    <a:lnTo>
                      <a:pt x="159" y="0"/>
                    </a:lnTo>
                    <a:lnTo>
                      <a:pt x="168" y="0"/>
                    </a:lnTo>
                    <a:lnTo>
                      <a:pt x="212" y="0"/>
                    </a:lnTo>
                    <a:lnTo>
                      <a:pt x="248" y="17"/>
                    </a:lnTo>
                    <a:lnTo>
                      <a:pt x="292" y="45"/>
                    </a:lnTo>
                    <a:lnTo>
                      <a:pt x="327" y="80"/>
                    </a:lnTo>
                    <a:lnTo>
                      <a:pt x="355" y="106"/>
                    </a:lnTo>
                    <a:lnTo>
                      <a:pt x="372" y="142"/>
                    </a:lnTo>
                    <a:lnTo>
                      <a:pt x="407" y="293"/>
                    </a:lnTo>
                    <a:lnTo>
                      <a:pt x="434" y="442"/>
                    </a:lnTo>
                    <a:lnTo>
                      <a:pt x="443" y="593"/>
                    </a:lnTo>
                    <a:lnTo>
                      <a:pt x="452" y="753"/>
                    </a:lnTo>
                    <a:lnTo>
                      <a:pt x="452" y="903"/>
                    </a:lnTo>
                    <a:lnTo>
                      <a:pt x="470" y="1063"/>
                    </a:lnTo>
                    <a:lnTo>
                      <a:pt x="496" y="1204"/>
                    </a:lnTo>
                    <a:lnTo>
                      <a:pt x="532" y="1355"/>
                    </a:lnTo>
                    <a:lnTo>
                      <a:pt x="593" y="1496"/>
                    </a:lnTo>
                    <a:lnTo>
                      <a:pt x="664" y="1629"/>
                    </a:lnTo>
                    <a:lnTo>
                      <a:pt x="744" y="1753"/>
                    </a:lnTo>
                    <a:lnTo>
                      <a:pt x="833" y="1877"/>
                    </a:lnTo>
                    <a:lnTo>
                      <a:pt x="930" y="2001"/>
                    </a:lnTo>
                    <a:lnTo>
                      <a:pt x="1018" y="2125"/>
                    </a:lnTo>
                    <a:lnTo>
                      <a:pt x="1107" y="2249"/>
                    </a:lnTo>
                    <a:lnTo>
                      <a:pt x="1195" y="2373"/>
                    </a:lnTo>
                    <a:lnTo>
                      <a:pt x="1267" y="2479"/>
                    </a:lnTo>
                    <a:lnTo>
                      <a:pt x="1346" y="2585"/>
                    </a:lnTo>
                    <a:lnTo>
                      <a:pt x="1435" y="2682"/>
                    </a:lnTo>
                    <a:lnTo>
                      <a:pt x="1524" y="2789"/>
                    </a:lnTo>
                    <a:lnTo>
                      <a:pt x="1594" y="2895"/>
                    </a:lnTo>
                    <a:lnTo>
                      <a:pt x="1656" y="3001"/>
                    </a:lnTo>
                    <a:lnTo>
                      <a:pt x="1674" y="3055"/>
                    </a:lnTo>
                    <a:lnTo>
                      <a:pt x="1692" y="3116"/>
                    </a:lnTo>
                    <a:lnTo>
                      <a:pt x="1701" y="3170"/>
                    </a:lnTo>
                    <a:lnTo>
                      <a:pt x="1701" y="3232"/>
                    </a:lnTo>
                    <a:lnTo>
                      <a:pt x="1692" y="3258"/>
                    </a:lnTo>
                    <a:lnTo>
                      <a:pt x="1674" y="3285"/>
                    </a:lnTo>
                    <a:lnTo>
                      <a:pt x="1648" y="3303"/>
                    </a:lnTo>
                    <a:lnTo>
                      <a:pt x="1622" y="3319"/>
                    </a:lnTo>
                    <a:lnTo>
                      <a:pt x="1550" y="3337"/>
                    </a:lnTo>
                    <a:lnTo>
                      <a:pt x="1471" y="3337"/>
                    </a:lnTo>
                    <a:lnTo>
                      <a:pt x="1382" y="3329"/>
                    </a:lnTo>
                    <a:lnTo>
                      <a:pt x="1294" y="3311"/>
                    </a:lnTo>
                    <a:lnTo>
                      <a:pt x="1205" y="3285"/>
                    </a:lnTo>
                    <a:lnTo>
                      <a:pt x="1134" y="3249"/>
                    </a:lnTo>
                    <a:lnTo>
                      <a:pt x="1036" y="3178"/>
                    </a:lnTo>
                    <a:lnTo>
                      <a:pt x="948" y="3099"/>
                    </a:lnTo>
                    <a:lnTo>
                      <a:pt x="868" y="3010"/>
                    </a:lnTo>
                    <a:lnTo>
                      <a:pt x="788" y="2912"/>
                    </a:lnTo>
                    <a:lnTo>
                      <a:pt x="718" y="2807"/>
                    </a:lnTo>
                    <a:lnTo>
                      <a:pt x="647" y="2700"/>
                    </a:lnTo>
                    <a:lnTo>
                      <a:pt x="585" y="2594"/>
                    </a:lnTo>
                    <a:lnTo>
                      <a:pt x="522" y="2488"/>
                    </a:lnTo>
                    <a:lnTo>
                      <a:pt x="443" y="2346"/>
                    </a:lnTo>
                    <a:lnTo>
                      <a:pt x="363" y="2204"/>
                    </a:lnTo>
                    <a:lnTo>
                      <a:pt x="292" y="2053"/>
                    </a:lnTo>
                    <a:lnTo>
                      <a:pt x="222" y="1904"/>
                    </a:lnTo>
                    <a:lnTo>
                      <a:pt x="159" y="1753"/>
                    </a:lnTo>
                    <a:lnTo>
                      <a:pt x="106" y="1603"/>
                    </a:lnTo>
                    <a:lnTo>
                      <a:pt x="61" y="1443"/>
                    </a:lnTo>
                    <a:lnTo>
                      <a:pt x="35" y="1283"/>
                    </a:lnTo>
                    <a:close/>
                  </a:path>
                </a:pathLst>
              </a:custGeom>
              <a:solidFill>
                <a:srgbClr val="8D8267"/>
              </a:solidFill>
              <a:ln w="9525">
                <a:noFill/>
                <a:round/>
                <a:headEnd/>
                <a:tailEnd/>
              </a:ln>
            </p:spPr>
            <p:txBody>
              <a:bodyPr>
                <a:prstTxWarp prst="textNoShape">
                  <a:avLst/>
                </a:prstTxWarp>
              </a:bodyPr>
              <a:lstStyle/>
              <a:p>
                <a:endParaRPr lang="en-US"/>
              </a:p>
            </p:txBody>
          </p:sp>
          <p:sp>
            <p:nvSpPr>
              <p:cNvPr id="37155" name="Freeform 65"/>
              <p:cNvSpPr>
                <a:spLocks/>
              </p:cNvSpPr>
              <p:nvPr/>
            </p:nvSpPr>
            <p:spPr bwMode="auto">
              <a:xfrm>
                <a:off x="2961" y="1292"/>
                <a:ext cx="122" cy="247"/>
              </a:xfrm>
              <a:custGeom>
                <a:avLst/>
                <a:gdLst>
                  <a:gd name="T0" fmla="*/ 17 w 1578"/>
                  <a:gd name="T1" fmla="*/ 1062 h 3214"/>
                  <a:gd name="T2" fmla="*/ 0 w 1578"/>
                  <a:gd name="T3" fmla="*/ 770 h 3214"/>
                  <a:gd name="T4" fmla="*/ 17 w 1578"/>
                  <a:gd name="T5" fmla="*/ 469 h 3214"/>
                  <a:gd name="T6" fmla="*/ 62 w 1578"/>
                  <a:gd name="T7" fmla="*/ 177 h 3214"/>
                  <a:gd name="T8" fmla="*/ 106 w 1578"/>
                  <a:gd name="T9" fmla="*/ 18 h 3214"/>
                  <a:gd name="T10" fmla="*/ 124 w 1578"/>
                  <a:gd name="T11" fmla="*/ 0 h 3214"/>
                  <a:gd name="T12" fmla="*/ 178 w 1578"/>
                  <a:gd name="T13" fmla="*/ 9 h 3214"/>
                  <a:gd name="T14" fmla="*/ 248 w 1578"/>
                  <a:gd name="T15" fmla="*/ 44 h 3214"/>
                  <a:gd name="T16" fmla="*/ 301 w 1578"/>
                  <a:gd name="T17" fmla="*/ 106 h 3214"/>
                  <a:gd name="T18" fmla="*/ 345 w 1578"/>
                  <a:gd name="T19" fmla="*/ 275 h 3214"/>
                  <a:gd name="T20" fmla="*/ 372 w 1578"/>
                  <a:gd name="T21" fmla="*/ 558 h 3214"/>
                  <a:gd name="T22" fmla="*/ 372 w 1578"/>
                  <a:gd name="T23" fmla="*/ 850 h 3214"/>
                  <a:gd name="T24" fmla="*/ 408 w 1578"/>
                  <a:gd name="T25" fmla="*/ 1142 h 3214"/>
                  <a:gd name="T26" fmla="*/ 496 w 1578"/>
                  <a:gd name="T27" fmla="*/ 1408 h 3214"/>
                  <a:gd name="T28" fmla="*/ 647 w 1578"/>
                  <a:gd name="T29" fmla="*/ 1664 h 3214"/>
                  <a:gd name="T30" fmla="*/ 815 w 1578"/>
                  <a:gd name="T31" fmla="*/ 1904 h 3214"/>
                  <a:gd name="T32" fmla="*/ 992 w 1578"/>
                  <a:gd name="T33" fmla="*/ 2142 h 3214"/>
                  <a:gd name="T34" fmla="*/ 1143 w 1578"/>
                  <a:gd name="T35" fmla="*/ 2372 h 3214"/>
                  <a:gd name="T36" fmla="*/ 1302 w 1578"/>
                  <a:gd name="T37" fmla="*/ 2576 h 3214"/>
                  <a:gd name="T38" fmla="*/ 1453 w 1578"/>
                  <a:gd name="T39" fmla="*/ 2789 h 3214"/>
                  <a:gd name="T40" fmla="*/ 1542 w 1578"/>
                  <a:gd name="T41" fmla="*/ 2948 h 3214"/>
                  <a:gd name="T42" fmla="*/ 1568 w 1578"/>
                  <a:gd name="T43" fmla="*/ 3063 h 3214"/>
                  <a:gd name="T44" fmla="*/ 1568 w 1578"/>
                  <a:gd name="T45" fmla="*/ 3152 h 3214"/>
                  <a:gd name="T46" fmla="*/ 1542 w 1578"/>
                  <a:gd name="T47" fmla="*/ 3187 h 3214"/>
                  <a:gd name="T48" fmla="*/ 1462 w 1578"/>
                  <a:gd name="T49" fmla="*/ 3214 h 3214"/>
                  <a:gd name="T50" fmla="*/ 1320 w 1578"/>
                  <a:gd name="T51" fmla="*/ 3205 h 3214"/>
                  <a:gd name="T52" fmla="*/ 1179 w 1578"/>
                  <a:gd name="T53" fmla="*/ 3160 h 3214"/>
                  <a:gd name="T54" fmla="*/ 1036 w 1578"/>
                  <a:gd name="T55" fmla="*/ 3063 h 3214"/>
                  <a:gd name="T56" fmla="*/ 859 w 1578"/>
                  <a:gd name="T57" fmla="*/ 2895 h 3214"/>
                  <a:gd name="T58" fmla="*/ 708 w 1578"/>
                  <a:gd name="T59" fmla="*/ 2700 h 3214"/>
                  <a:gd name="T60" fmla="*/ 575 w 1578"/>
                  <a:gd name="T61" fmla="*/ 2497 h 3214"/>
                  <a:gd name="T62" fmla="*/ 444 w 1578"/>
                  <a:gd name="T63" fmla="*/ 2249 h 3214"/>
                  <a:gd name="T64" fmla="*/ 293 w 1578"/>
                  <a:gd name="T65" fmla="*/ 1965 h 3214"/>
                  <a:gd name="T66" fmla="*/ 168 w 1578"/>
                  <a:gd name="T67" fmla="*/ 1673 h 3214"/>
                  <a:gd name="T68" fmla="*/ 71 w 1578"/>
                  <a:gd name="T69" fmla="*/ 1364 h 3214"/>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578"/>
                  <a:gd name="T106" fmla="*/ 0 h 3214"/>
                  <a:gd name="T107" fmla="*/ 1578 w 1578"/>
                  <a:gd name="T108" fmla="*/ 3214 h 3214"/>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578" h="3214">
                    <a:moveTo>
                      <a:pt x="35" y="1213"/>
                    </a:moveTo>
                    <a:lnTo>
                      <a:pt x="17" y="1062"/>
                    </a:lnTo>
                    <a:lnTo>
                      <a:pt x="0" y="912"/>
                    </a:lnTo>
                    <a:lnTo>
                      <a:pt x="0" y="770"/>
                    </a:lnTo>
                    <a:lnTo>
                      <a:pt x="0" y="620"/>
                    </a:lnTo>
                    <a:lnTo>
                      <a:pt x="17" y="469"/>
                    </a:lnTo>
                    <a:lnTo>
                      <a:pt x="35" y="318"/>
                    </a:lnTo>
                    <a:lnTo>
                      <a:pt x="62" y="177"/>
                    </a:lnTo>
                    <a:lnTo>
                      <a:pt x="98" y="27"/>
                    </a:lnTo>
                    <a:lnTo>
                      <a:pt x="106" y="18"/>
                    </a:lnTo>
                    <a:lnTo>
                      <a:pt x="115" y="9"/>
                    </a:lnTo>
                    <a:lnTo>
                      <a:pt x="124" y="0"/>
                    </a:lnTo>
                    <a:lnTo>
                      <a:pt x="142" y="0"/>
                    </a:lnTo>
                    <a:lnTo>
                      <a:pt x="178" y="9"/>
                    </a:lnTo>
                    <a:lnTo>
                      <a:pt x="213" y="27"/>
                    </a:lnTo>
                    <a:lnTo>
                      <a:pt x="248" y="44"/>
                    </a:lnTo>
                    <a:lnTo>
                      <a:pt x="275" y="71"/>
                    </a:lnTo>
                    <a:lnTo>
                      <a:pt x="301" y="106"/>
                    </a:lnTo>
                    <a:lnTo>
                      <a:pt x="319" y="133"/>
                    </a:lnTo>
                    <a:lnTo>
                      <a:pt x="345" y="275"/>
                    </a:lnTo>
                    <a:lnTo>
                      <a:pt x="363" y="416"/>
                    </a:lnTo>
                    <a:lnTo>
                      <a:pt x="372" y="558"/>
                    </a:lnTo>
                    <a:lnTo>
                      <a:pt x="372" y="709"/>
                    </a:lnTo>
                    <a:lnTo>
                      <a:pt x="372" y="850"/>
                    </a:lnTo>
                    <a:lnTo>
                      <a:pt x="381" y="1001"/>
                    </a:lnTo>
                    <a:lnTo>
                      <a:pt x="408" y="1142"/>
                    </a:lnTo>
                    <a:lnTo>
                      <a:pt x="444" y="1275"/>
                    </a:lnTo>
                    <a:lnTo>
                      <a:pt x="496" y="1408"/>
                    </a:lnTo>
                    <a:lnTo>
                      <a:pt x="567" y="1541"/>
                    </a:lnTo>
                    <a:lnTo>
                      <a:pt x="647" y="1664"/>
                    </a:lnTo>
                    <a:lnTo>
                      <a:pt x="726" y="1779"/>
                    </a:lnTo>
                    <a:lnTo>
                      <a:pt x="815" y="1904"/>
                    </a:lnTo>
                    <a:lnTo>
                      <a:pt x="904" y="2019"/>
                    </a:lnTo>
                    <a:lnTo>
                      <a:pt x="992" y="2142"/>
                    </a:lnTo>
                    <a:lnTo>
                      <a:pt x="1072" y="2267"/>
                    </a:lnTo>
                    <a:lnTo>
                      <a:pt x="1143" y="2372"/>
                    </a:lnTo>
                    <a:lnTo>
                      <a:pt x="1223" y="2470"/>
                    </a:lnTo>
                    <a:lnTo>
                      <a:pt x="1302" y="2576"/>
                    </a:lnTo>
                    <a:lnTo>
                      <a:pt x="1382" y="2682"/>
                    </a:lnTo>
                    <a:lnTo>
                      <a:pt x="1453" y="2789"/>
                    </a:lnTo>
                    <a:lnTo>
                      <a:pt x="1515" y="2895"/>
                    </a:lnTo>
                    <a:lnTo>
                      <a:pt x="1542" y="2948"/>
                    </a:lnTo>
                    <a:lnTo>
                      <a:pt x="1560" y="3011"/>
                    </a:lnTo>
                    <a:lnTo>
                      <a:pt x="1568" y="3063"/>
                    </a:lnTo>
                    <a:lnTo>
                      <a:pt x="1578" y="3126"/>
                    </a:lnTo>
                    <a:lnTo>
                      <a:pt x="1568" y="3152"/>
                    </a:lnTo>
                    <a:lnTo>
                      <a:pt x="1560" y="3170"/>
                    </a:lnTo>
                    <a:lnTo>
                      <a:pt x="1542" y="3187"/>
                    </a:lnTo>
                    <a:lnTo>
                      <a:pt x="1515" y="3196"/>
                    </a:lnTo>
                    <a:lnTo>
                      <a:pt x="1462" y="3214"/>
                    </a:lnTo>
                    <a:lnTo>
                      <a:pt x="1391" y="3214"/>
                    </a:lnTo>
                    <a:lnTo>
                      <a:pt x="1320" y="3205"/>
                    </a:lnTo>
                    <a:lnTo>
                      <a:pt x="1250" y="3187"/>
                    </a:lnTo>
                    <a:lnTo>
                      <a:pt x="1179" y="3160"/>
                    </a:lnTo>
                    <a:lnTo>
                      <a:pt x="1125" y="3134"/>
                    </a:lnTo>
                    <a:lnTo>
                      <a:pt x="1036" y="3063"/>
                    </a:lnTo>
                    <a:lnTo>
                      <a:pt x="948" y="2983"/>
                    </a:lnTo>
                    <a:lnTo>
                      <a:pt x="859" y="2895"/>
                    </a:lnTo>
                    <a:lnTo>
                      <a:pt x="789" y="2797"/>
                    </a:lnTo>
                    <a:lnTo>
                      <a:pt x="708" y="2700"/>
                    </a:lnTo>
                    <a:lnTo>
                      <a:pt x="647" y="2602"/>
                    </a:lnTo>
                    <a:lnTo>
                      <a:pt x="575" y="2497"/>
                    </a:lnTo>
                    <a:lnTo>
                      <a:pt x="523" y="2390"/>
                    </a:lnTo>
                    <a:lnTo>
                      <a:pt x="444" y="2249"/>
                    </a:lnTo>
                    <a:lnTo>
                      <a:pt x="363" y="2107"/>
                    </a:lnTo>
                    <a:lnTo>
                      <a:pt x="293" y="1965"/>
                    </a:lnTo>
                    <a:lnTo>
                      <a:pt x="222" y="1824"/>
                    </a:lnTo>
                    <a:lnTo>
                      <a:pt x="168" y="1673"/>
                    </a:lnTo>
                    <a:lnTo>
                      <a:pt x="115" y="1523"/>
                    </a:lnTo>
                    <a:lnTo>
                      <a:pt x="71" y="1364"/>
                    </a:lnTo>
                    <a:lnTo>
                      <a:pt x="35" y="1213"/>
                    </a:lnTo>
                    <a:close/>
                  </a:path>
                </a:pathLst>
              </a:custGeom>
              <a:solidFill>
                <a:srgbClr val="90856A"/>
              </a:solidFill>
              <a:ln w="9525">
                <a:noFill/>
                <a:round/>
                <a:headEnd/>
                <a:tailEnd/>
              </a:ln>
            </p:spPr>
            <p:txBody>
              <a:bodyPr>
                <a:prstTxWarp prst="textNoShape">
                  <a:avLst/>
                </a:prstTxWarp>
              </a:bodyPr>
              <a:lstStyle/>
              <a:p>
                <a:endParaRPr lang="en-US"/>
              </a:p>
            </p:txBody>
          </p:sp>
          <p:sp>
            <p:nvSpPr>
              <p:cNvPr id="37156" name="Freeform 66"/>
              <p:cNvSpPr>
                <a:spLocks/>
              </p:cNvSpPr>
              <p:nvPr/>
            </p:nvSpPr>
            <p:spPr bwMode="auto">
              <a:xfrm>
                <a:off x="2965" y="1298"/>
                <a:ext cx="111" cy="237"/>
              </a:xfrm>
              <a:custGeom>
                <a:avLst/>
                <a:gdLst>
                  <a:gd name="T0" fmla="*/ 17 w 1452"/>
                  <a:gd name="T1" fmla="*/ 991 h 3081"/>
                  <a:gd name="T2" fmla="*/ 0 w 1452"/>
                  <a:gd name="T3" fmla="*/ 717 h 3081"/>
                  <a:gd name="T4" fmla="*/ 8 w 1452"/>
                  <a:gd name="T5" fmla="*/ 434 h 3081"/>
                  <a:gd name="T6" fmla="*/ 44 w 1452"/>
                  <a:gd name="T7" fmla="*/ 160 h 3081"/>
                  <a:gd name="T8" fmla="*/ 88 w 1452"/>
                  <a:gd name="T9" fmla="*/ 0 h 3081"/>
                  <a:gd name="T10" fmla="*/ 133 w 1452"/>
                  <a:gd name="T11" fmla="*/ 0 h 3081"/>
                  <a:gd name="T12" fmla="*/ 203 w 1452"/>
                  <a:gd name="T13" fmla="*/ 35 h 3081"/>
                  <a:gd name="T14" fmla="*/ 248 w 1452"/>
                  <a:gd name="T15" fmla="*/ 88 h 3081"/>
                  <a:gd name="T16" fmla="*/ 283 w 1452"/>
                  <a:gd name="T17" fmla="*/ 239 h 3081"/>
                  <a:gd name="T18" fmla="*/ 292 w 1452"/>
                  <a:gd name="T19" fmla="*/ 513 h 3081"/>
                  <a:gd name="T20" fmla="*/ 292 w 1452"/>
                  <a:gd name="T21" fmla="*/ 787 h 3081"/>
                  <a:gd name="T22" fmla="*/ 318 w 1452"/>
                  <a:gd name="T23" fmla="*/ 1063 h 3081"/>
                  <a:gd name="T24" fmla="*/ 407 w 1452"/>
                  <a:gd name="T25" fmla="*/ 1319 h 3081"/>
                  <a:gd name="T26" fmla="*/ 540 w 1452"/>
                  <a:gd name="T27" fmla="*/ 1567 h 3081"/>
                  <a:gd name="T28" fmla="*/ 708 w 1452"/>
                  <a:gd name="T29" fmla="*/ 1797 h 3081"/>
                  <a:gd name="T30" fmla="*/ 876 w 1452"/>
                  <a:gd name="T31" fmla="*/ 2027 h 3081"/>
                  <a:gd name="T32" fmla="*/ 1018 w 1452"/>
                  <a:gd name="T33" fmla="*/ 2249 h 3081"/>
                  <a:gd name="T34" fmla="*/ 1169 w 1452"/>
                  <a:gd name="T35" fmla="*/ 2461 h 3081"/>
                  <a:gd name="T36" fmla="*/ 1311 w 1452"/>
                  <a:gd name="T37" fmla="*/ 2674 h 3081"/>
                  <a:gd name="T38" fmla="*/ 1417 w 1452"/>
                  <a:gd name="T39" fmla="*/ 2895 h 3081"/>
                  <a:gd name="T40" fmla="*/ 1452 w 1452"/>
                  <a:gd name="T41" fmla="*/ 3037 h 3081"/>
                  <a:gd name="T42" fmla="*/ 1426 w 1452"/>
                  <a:gd name="T43" fmla="*/ 3063 h 3081"/>
                  <a:gd name="T44" fmla="*/ 1372 w 1452"/>
                  <a:gd name="T45" fmla="*/ 3081 h 3081"/>
                  <a:gd name="T46" fmla="*/ 1267 w 1452"/>
                  <a:gd name="T47" fmla="*/ 3071 h 3081"/>
                  <a:gd name="T48" fmla="*/ 1160 w 1452"/>
                  <a:gd name="T49" fmla="*/ 3037 h 3081"/>
                  <a:gd name="T50" fmla="*/ 1027 w 1452"/>
                  <a:gd name="T51" fmla="*/ 2940 h 3081"/>
                  <a:gd name="T52" fmla="*/ 859 w 1452"/>
                  <a:gd name="T53" fmla="*/ 2771 h 3081"/>
                  <a:gd name="T54" fmla="*/ 708 w 1452"/>
                  <a:gd name="T55" fmla="*/ 2585 h 3081"/>
                  <a:gd name="T56" fmla="*/ 575 w 1452"/>
                  <a:gd name="T57" fmla="*/ 2390 h 3081"/>
                  <a:gd name="T58" fmla="*/ 433 w 1452"/>
                  <a:gd name="T59" fmla="*/ 2151 h 3081"/>
                  <a:gd name="T60" fmla="*/ 292 w 1452"/>
                  <a:gd name="T61" fmla="*/ 1868 h 3081"/>
                  <a:gd name="T62" fmla="*/ 168 w 1452"/>
                  <a:gd name="T63" fmla="*/ 1585 h 3081"/>
                  <a:gd name="T64" fmla="*/ 70 w 1452"/>
                  <a:gd name="T65" fmla="*/ 1283 h 308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52"/>
                  <a:gd name="T100" fmla="*/ 0 h 3081"/>
                  <a:gd name="T101" fmla="*/ 1452 w 1452"/>
                  <a:gd name="T102" fmla="*/ 3081 h 308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52" h="3081">
                    <a:moveTo>
                      <a:pt x="35" y="1133"/>
                    </a:moveTo>
                    <a:lnTo>
                      <a:pt x="17" y="991"/>
                    </a:lnTo>
                    <a:lnTo>
                      <a:pt x="0" y="859"/>
                    </a:lnTo>
                    <a:lnTo>
                      <a:pt x="0" y="717"/>
                    </a:lnTo>
                    <a:lnTo>
                      <a:pt x="0" y="575"/>
                    </a:lnTo>
                    <a:lnTo>
                      <a:pt x="8" y="434"/>
                    </a:lnTo>
                    <a:lnTo>
                      <a:pt x="26" y="292"/>
                    </a:lnTo>
                    <a:lnTo>
                      <a:pt x="44" y="160"/>
                    </a:lnTo>
                    <a:lnTo>
                      <a:pt x="70" y="17"/>
                    </a:lnTo>
                    <a:lnTo>
                      <a:pt x="88" y="0"/>
                    </a:lnTo>
                    <a:lnTo>
                      <a:pt x="105" y="0"/>
                    </a:lnTo>
                    <a:lnTo>
                      <a:pt x="133" y="0"/>
                    </a:lnTo>
                    <a:lnTo>
                      <a:pt x="168" y="17"/>
                    </a:lnTo>
                    <a:lnTo>
                      <a:pt x="203" y="35"/>
                    </a:lnTo>
                    <a:lnTo>
                      <a:pt x="230" y="62"/>
                    </a:lnTo>
                    <a:lnTo>
                      <a:pt x="248" y="88"/>
                    </a:lnTo>
                    <a:lnTo>
                      <a:pt x="266" y="106"/>
                    </a:lnTo>
                    <a:lnTo>
                      <a:pt x="283" y="239"/>
                    </a:lnTo>
                    <a:lnTo>
                      <a:pt x="292" y="380"/>
                    </a:lnTo>
                    <a:lnTo>
                      <a:pt x="292" y="513"/>
                    </a:lnTo>
                    <a:lnTo>
                      <a:pt x="292" y="654"/>
                    </a:lnTo>
                    <a:lnTo>
                      <a:pt x="292" y="787"/>
                    </a:lnTo>
                    <a:lnTo>
                      <a:pt x="300" y="930"/>
                    </a:lnTo>
                    <a:lnTo>
                      <a:pt x="318" y="1063"/>
                    </a:lnTo>
                    <a:lnTo>
                      <a:pt x="354" y="1186"/>
                    </a:lnTo>
                    <a:lnTo>
                      <a:pt x="407" y="1319"/>
                    </a:lnTo>
                    <a:lnTo>
                      <a:pt x="469" y="1443"/>
                    </a:lnTo>
                    <a:lnTo>
                      <a:pt x="540" y="1567"/>
                    </a:lnTo>
                    <a:lnTo>
                      <a:pt x="619" y="1682"/>
                    </a:lnTo>
                    <a:lnTo>
                      <a:pt x="708" y="1797"/>
                    </a:lnTo>
                    <a:lnTo>
                      <a:pt x="796" y="1912"/>
                    </a:lnTo>
                    <a:lnTo>
                      <a:pt x="876" y="2027"/>
                    </a:lnTo>
                    <a:lnTo>
                      <a:pt x="957" y="2142"/>
                    </a:lnTo>
                    <a:lnTo>
                      <a:pt x="1018" y="2249"/>
                    </a:lnTo>
                    <a:lnTo>
                      <a:pt x="1098" y="2355"/>
                    </a:lnTo>
                    <a:lnTo>
                      <a:pt x="1169" y="2461"/>
                    </a:lnTo>
                    <a:lnTo>
                      <a:pt x="1239" y="2567"/>
                    </a:lnTo>
                    <a:lnTo>
                      <a:pt x="1311" y="2674"/>
                    </a:lnTo>
                    <a:lnTo>
                      <a:pt x="1372" y="2779"/>
                    </a:lnTo>
                    <a:lnTo>
                      <a:pt x="1417" y="2895"/>
                    </a:lnTo>
                    <a:lnTo>
                      <a:pt x="1452" y="3010"/>
                    </a:lnTo>
                    <a:lnTo>
                      <a:pt x="1452" y="3037"/>
                    </a:lnTo>
                    <a:lnTo>
                      <a:pt x="1444" y="3045"/>
                    </a:lnTo>
                    <a:lnTo>
                      <a:pt x="1426" y="3063"/>
                    </a:lnTo>
                    <a:lnTo>
                      <a:pt x="1408" y="3071"/>
                    </a:lnTo>
                    <a:lnTo>
                      <a:pt x="1372" y="3081"/>
                    </a:lnTo>
                    <a:lnTo>
                      <a:pt x="1320" y="3081"/>
                    </a:lnTo>
                    <a:lnTo>
                      <a:pt x="1267" y="3071"/>
                    </a:lnTo>
                    <a:lnTo>
                      <a:pt x="1205" y="3055"/>
                    </a:lnTo>
                    <a:lnTo>
                      <a:pt x="1160" y="3037"/>
                    </a:lnTo>
                    <a:lnTo>
                      <a:pt x="1116" y="3010"/>
                    </a:lnTo>
                    <a:lnTo>
                      <a:pt x="1027" y="2940"/>
                    </a:lnTo>
                    <a:lnTo>
                      <a:pt x="939" y="2859"/>
                    </a:lnTo>
                    <a:lnTo>
                      <a:pt x="859" y="2771"/>
                    </a:lnTo>
                    <a:lnTo>
                      <a:pt x="779" y="2682"/>
                    </a:lnTo>
                    <a:lnTo>
                      <a:pt x="708" y="2585"/>
                    </a:lnTo>
                    <a:lnTo>
                      <a:pt x="637" y="2488"/>
                    </a:lnTo>
                    <a:lnTo>
                      <a:pt x="575" y="2390"/>
                    </a:lnTo>
                    <a:lnTo>
                      <a:pt x="514" y="2284"/>
                    </a:lnTo>
                    <a:lnTo>
                      <a:pt x="433" y="2151"/>
                    </a:lnTo>
                    <a:lnTo>
                      <a:pt x="363" y="2009"/>
                    </a:lnTo>
                    <a:lnTo>
                      <a:pt x="292" y="1868"/>
                    </a:lnTo>
                    <a:lnTo>
                      <a:pt x="230" y="1726"/>
                    </a:lnTo>
                    <a:lnTo>
                      <a:pt x="168" y="1585"/>
                    </a:lnTo>
                    <a:lnTo>
                      <a:pt x="115" y="1434"/>
                    </a:lnTo>
                    <a:lnTo>
                      <a:pt x="70" y="1283"/>
                    </a:lnTo>
                    <a:lnTo>
                      <a:pt x="35" y="1133"/>
                    </a:lnTo>
                    <a:close/>
                  </a:path>
                </a:pathLst>
              </a:custGeom>
              <a:solidFill>
                <a:srgbClr val="93886C"/>
              </a:solidFill>
              <a:ln w="9525">
                <a:noFill/>
                <a:round/>
                <a:headEnd/>
                <a:tailEnd/>
              </a:ln>
            </p:spPr>
            <p:txBody>
              <a:bodyPr>
                <a:prstTxWarp prst="textNoShape">
                  <a:avLst/>
                </a:prstTxWarp>
              </a:bodyPr>
              <a:lstStyle/>
              <a:p>
                <a:endParaRPr lang="en-US"/>
              </a:p>
            </p:txBody>
          </p:sp>
          <p:sp>
            <p:nvSpPr>
              <p:cNvPr id="37157" name="Freeform 67"/>
              <p:cNvSpPr>
                <a:spLocks/>
              </p:cNvSpPr>
              <p:nvPr/>
            </p:nvSpPr>
            <p:spPr bwMode="auto">
              <a:xfrm>
                <a:off x="2967" y="1302"/>
                <a:ext cx="103" cy="227"/>
              </a:xfrm>
              <a:custGeom>
                <a:avLst/>
                <a:gdLst>
                  <a:gd name="T0" fmla="*/ 26 w 1337"/>
                  <a:gd name="T1" fmla="*/ 929 h 2948"/>
                  <a:gd name="T2" fmla="*/ 0 w 1337"/>
                  <a:gd name="T3" fmla="*/ 673 h 2948"/>
                  <a:gd name="T4" fmla="*/ 9 w 1337"/>
                  <a:gd name="T5" fmla="*/ 416 h 2948"/>
                  <a:gd name="T6" fmla="*/ 35 w 1337"/>
                  <a:gd name="T7" fmla="*/ 150 h 2948"/>
                  <a:gd name="T8" fmla="*/ 70 w 1337"/>
                  <a:gd name="T9" fmla="*/ 9 h 2948"/>
                  <a:gd name="T10" fmla="*/ 106 w 1337"/>
                  <a:gd name="T11" fmla="*/ 9 h 2948"/>
                  <a:gd name="T12" fmla="*/ 159 w 1337"/>
                  <a:gd name="T13" fmla="*/ 35 h 2948"/>
                  <a:gd name="T14" fmla="*/ 203 w 1337"/>
                  <a:gd name="T15" fmla="*/ 80 h 2948"/>
                  <a:gd name="T16" fmla="*/ 231 w 1337"/>
                  <a:gd name="T17" fmla="*/ 221 h 2948"/>
                  <a:gd name="T18" fmla="*/ 231 w 1337"/>
                  <a:gd name="T19" fmla="*/ 477 h 2948"/>
                  <a:gd name="T20" fmla="*/ 221 w 1337"/>
                  <a:gd name="T21" fmla="*/ 735 h 2948"/>
                  <a:gd name="T22" fmla="*/ 239 w 1337"/>
                  <a:gd name="T23" fmla="*/ 991 h 2948"/>
                  <a:gd name="T24" fmla="*/ 319 w 1337"/>
                  <a:gd name="T25" fmla="*/ 1239 h 2948"/>
                  <a:gd name="T26" fmla="*/ 451 w 1337"/>
                  <a:gd name="T27" fmla="*/ 1469 h 2948"/>
                  <a:gd name="T28" fmla="*/ 611 w 1337"/>
                  <a:gd name="T29" fmla="*/ 1691 h 2948"/>
                  <a:gd name="T30" fmla="*/ 771 w 1337"/>
                  <a:gd name="T31" fmla="*/ 1921 h 2948"/>
                  <a:gd name="T32" fmla="*/ 912 w 1337"/>
                  <a:gd name="T33" fmla="*/ 2142 h 2948"/>
                  <a:gd name="T34" fmla="*/ 1045 w 1337"/>
                  <a:gd name="T35" fmla="*/ 2354 h 2948"/>
                  <a:gd name="T36" fmla="*/ 1178 w 1337"/>
                  <a:gd name="T37" fmla="*/ 2567 h 2948"/>
                  <a:gd name="T38" fmla="*/ 1293 w 1337"/>
                  <a:gd name="T39" fmla="*/ 2797 h 2948"/>
                  <a:gd name="T40" fmla="*/ 1337 w 1337"/>
                  <a:gd name="T41" fmla="*/ 2921 h 2948"/>
                  <a:gd name="T42" fmla="*/ 1329 w 1337"/>
                  <a:gd name="T43" fmla="*/ 2939 h 2948"/>
                  <a:gd name="T44" fmla="*/ 1293 w 1337"/>
                  <a:gd name="T45" fmla="*/ 2948 h 2948"/>
                  <a:gd name="T46" fmla="*/ 1214 w 1337"/>
                  <a:gd name="T47" fmla="*/ 2948 h 2948"/>
                  <a:gd name="T48" fmla="*/ 1143 w 1337"/>
                  <a:gd name="T49" fmla="*/ 2921 h 2948"/>
                  <a:gd name="T50" fmla="*/ 1027 w 1337"/>
                  <a:gd name="T51" fmla="*/ 2824 h 2948"/>
                  <a:gd name="T52" fmla="*/ 868 w 1337"/>
                  <a:gd name="T53" fmla="*/ 2656 h 2948"/>
                  <a:gd name="T54" fmla="*/ 717 w 1337"/>
                  <a:gd name="T55" fmla="*/ 2479 h 2948"/>
                  <a:gd name="T56" fmla="*/ 576 w 1337"/>
                  <a:gd name="T57" fmla="*/ 2284 h 2948"/>
                  <a:gd name="T58" fmla="*/ 443 w 1337"/>
                  <a:gd name="T59" fmla="*/ 2054 h 2948"/>
                  <a:gd name="T60" fmla="*/ 301 w 1337"/>
                  <a:gd name="T61" fmla="*/ 1779 h 2948"/>
                  <a:gd name="T62" fmla="*/ 177 w 1337"/>
                  <a:gd name="T63" fmla="*/ 1496 h 2948"/>
                  <a:gd name="T64" fmla="*/ 80 w 1337"/>
                  <a:gd name="T65" fmla="*/ 1204 h 294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337"/>
                  <a:gd name="T100" fmla="*/ 0 h 2948"/>
                  <a:gd name="T101" fmla="*/ 1337 w 1337"/>
                  <a:gd name="T102" fmla="*/ 2948 h 2948"/>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337" h="2948">
                    <a:moveTo>
                      <a:pt x="44" y="1062"/>
                    </a:moveTo>
                    <a:lnTo>
                      <a:pt x="26" y="929"/>
                    </a:lnTo>
                    <a:lnTo>
                      <a:pt x="9" y="806"/>
                    </a:lnTo>
                    <a:lnTo>
                      <a:pt x="0" y="673"/>
                    </a:lnTo>
                    <a:lnTo>
                      <a:pt x="0" y="540"/>
                    </a:lnTo>
                    <a:lnTo>
                      <a:pt x="9" y="416"/>
                    </a:lnTo>
                    <a:lnTo>
                      <a:pt x="18" y="283"/>
                    </a:lnTo>
                    <a:lnTo>
                      <a:pt x="35" y="150"/>
                    </a:lnTo>
                    <a:lnTo>
                      <a:pt x="53" y="26"/>
                    </a:lnTo>
                    <a:lnTo>
                      <a:pt x="70" y="9"/>
                    </a:lnTo>
                    <a:lnTo>
                      <a:pt x="88" y="0"/>
                    </a:lnTo>
                    <a:lnTo>
                      <a:pt x="106" y="9"/>
                    </a:lnTo>
                    <a:lnTo>
                      <a:pt x="133" y="17"/>
                    </a:lnTo>
                    <a:lnTo>
                      <a:pt x="159" y="35"/>
                    </a:lnTo>
                    <a:lnTo>
                      <a:pt x="186" y="53"/>
                    </a:lnTo>
                    <a:lnTo>
                      <a:pt x="203" y="80"/>
                    </a:lnTo>
                    <a:lnTo>
                      <a:pt x="213" y="98"/>
                    </a:lnTo>
                    <a:lnTo>
                      <a:pt x="231" y="221"/>
                    </a:lnTo>
                    <a:lnTo>
                      <a:pt x="239" y="354"/>
                    </a:lnTo>
                    <a:lnTo>
                      <a:pt x="231" y="477"/>
                    </a:lnTo>
                    <a:lnTo>
                      <a:pt x="221" y="610"/>
                    </a:lnTo>
                    <a:lnTo>
                      <a:pt x="221" y="735"/>
                    </a:lnTo>
                    <a:lnTo>
                      <a:pt x="221" y="868"/>
                    </a:lnTo>
                    <a:lnTo>
                      <a:pt x="239" y="991"/>
                    </a:lnTo>
                    <a:lnTo>
                      <a:pt x="265" y="1116"/>
                    </a:lnTo>
                    <a:lnTo>
                      <a:pt x="319" y="1239"/>
                    </a:lnTo>
                    <a:lnTo>
                      <a:pt x="380" y="1354"/>
                    </a:lnTo>
                    <a:lnTo>
                      <a:pt x="451" y="1469"/>
                    </a:lnTo>
                    <a:lnTo>
                      <a:pt x="531" y="1584"/>
                    </a:lnTo>
                    <a:lnTo>
                      <a:pt x="611" y="1691"/>
                    </a:lnTo>
                    <a:lnTo>
                      <a:pt x="691" y="1806"/>
                    </a:lnTo>
                    <a:lnTo>
                      <a:pt x="771" y="1921"/>
                    </a:lnTo>
                    <a:lnTo>
                      <a:pt x="841" y="2036"/>
                    </a:lnTo>
                    <a:lnTo>
                      <a:pt x="912" y="2142"/>
                    </a:lnTo>
                    <a:lnTo>
                      <a:pt x="974" y="2249"/>
                    </a:lnTo>
                    <a:lnTo>
                      <a:pt x="1045" y="2354"/>
                    </a:lnTo>
                    <a:lnTo>
                      <a:pt x="1116" y="2461"/>
                    </a:lnTo>
                    <a:lnTo>
                      <a:pt x="1178" y="2567"/>
                    </a:lnTo>
                    <a:lnTo>
                      <a:pt x="1240" y="2682"/>
                    </a:lnTo>
                    <a:lnTo>
                      <a:pt x="1293" y="2797"/>
                    </a:lnTo>
                    <a:lnTo>
                      <a:pt x="1337" y="2912"/>
                    </a:lnTo>
                    <a:lnTo>
                      <a:pt x="1337" y="2921"/>
                    </a:lnTo>
                    <a:lnTo>
                      <a:pt x="1337" y="2930"/>
                    </a:lnTo>
                    <a:lnTo>
                      <a:pt x="1329" y="2939"/>
                    </a:lnTo>
                    <a:lnTo>
                      <a:pt x="1320" y="2948"/>
                    </a:lnTo>
                    <a:lnTo>
                      <a:pt x="1293" y="2948"/>
                    </a:lnTo>
                    <a:lnTo>
                      <a:pt x="1249" y="2948"/>
                    </a:lnTo>
                    <a:lnTo>
                      <a:pt x="1214" y="2948"/>
                    </a:lnTo>
                    <a:lnTo>
                      <a:pt x="1178" y="2930"/>
                    </a:lnTo>
                    <a:lnTo>
                      <a:pt x="1143" y="2921"/>
                    </a:lnTo>
                    <a:lnTo>
                      <a:pt x="1116" y="2904"/>
                    </a:lnTo>
                    <a:lnTo>
                      <a:pt x="1027" y="2824"/>
                    </a:lnTo>
                    <a:lnTo>
                      <a:pt x="948" y="2745"/>
                    </a:lnTo>
                    <a:lnTo>
                      <a:pt x="868" y="2656"/>
                    </a:lnTo>
                    <a:lnTo>
                      <a:pt x="789" y="2567"/>
                    </a:lnTo>
                    <a:lnTo>
                      <a:pt x="717" y="2479"/>
                    </a:lnTo>
                    <a:lnTo>
                      <a:pt x="646" y="2382"/>
                    </a:lnTo>
                    <a:lnTo>
                      <a:pt x="576" y="2284"/>
                    </a:lnTo>
                    <a:lnTo>
                      <a:pt x="513" y="2187"/>
                    </a:lnTo>
                    <a:lnTo>
                      <a:pt x="443" y="2054"/>
                    </a:lnTo>
                    <a:lnTo>
                      <a:pt x="372" y="1921"/>
                    </a:lnTo>
                    <a:lnTo>
                      <a:pt x="301" y="1779"/>
                    </a:lnTo>
                    <a:lnTo>
                      <a:pt x="239" y="1638"/>
                    </a:lnTo>
                    <a:lnTo>
                      <a:pt x="177" y="1496"/>
                    </a:lnTo>
                    <a:lnTo>
                      <a:pt x="124" y="1354"/>
                    </a:lnTo>
                    <a:lnTo>
                      <a:pt x="80" y="1204"/>
                    </a:lnTo>
                    <a:lnTo>
                      <a:pt x="44" y="1062"/>
                    </a:lnTo>
                    <a:close/>
                  </a:path>
                </a:pathLst>
              </a:custGeom>
              <a:solidFill>
                <a:srgbClr val="968B6E"/>
              </a:solidFill>
              <a:ln w="9525">
                <a:noFill/>
                <a:round/>
                <a:headEnd/>
                <a:tailEnd/>
              </a:ln>
            </p:spPr>
            <p:txBody>
              <a:bodyPr>
                <a:prstTxWarp prst="textNoShape">
                  <a:avLst/>
                </a:prstTxWarp>
              </a:bodyPr>
              <a:lstStyle/>
              <a:p>
                <a:endParaRPr lang="en-US"/>
              </a:p>
            </p:txBody>
          </p:sp>
          <p:sp>
            <p:nvSpPr>
              <p:cNvPr id="37158" name="Freeform 68"/>
              <p:cNvSpPr>
                <a:spLocks/>
              </p:cNvSpPr>
              <p:nvPr/>
            </p:nvSpPr>
            <p:spPr bwMode="auto">
              <a:xfrm>
                <a:off x="2911" y="1998"/>
                <a:ext cx="171" cy="337"/>
              </a:xfrm>
              <a:custGeom>
                <a:avLst/>
                <a:gdLst>
                  <a:gd name="T0" fmla="*/ 745 w 2224"/>
                  <a:gd name="T1" fmla="*/ 2514 h 4382"/>
                  <a:gd name="T2" fmla="*/ 568 w 2224"/>
                  <a:gd name="T3" fmla="*/ 2195 h 4382"/>
                  <a:gd name="T4" fmla="*/ 391 w 2224"/>
                  <a:gd name="T5" fmla="*/ 1877 h 4382"/>
                  <a:gd name="T6" fmla="*/ 240 w 2224"/>
                  <a:gd name="T7" fmla="*/ 1550 h 4382"/>
                  <a:gd name="T8" fmla="*/ 133 w 2224"/>
                  <a:gd name="T9" fmla="*/ 1240 h 4382"/>
                  <a:gd name="T10" fmla="*/ 45 w 2224"/>
                  <a:gd name="T11" fmla="*/ 956 h 4382"/>
                  <a:gd name="T12" fmla="*/ 9 w 2224"/>
                  <a:gd name="T13" fmla="*/ 735 h 4382"/>
                  <a:gd name="T14" fmla="*/ 0 w 2224"/>
                  <a:gd name="T15" fmla="*/ 593 h 4382"/>
                  <a:gd name="T16" fmla="*/ 18 w 2224"/>
                  <a:gd name="T17" fmla="*/ 460 h 4382"/>
                  <a:gd name="T18" fmla="*/ 63 w 2224"/>
                  <a:gd name="T19" fmla="*/ 328 h 4382"/>
                  <a:gd name="T20" fmla="*/ 133 w 2224"/>
                  <a:gd name="T21" fmla="*/ 221 h 4382"/>
                  <a:gd name="T22" fmla="*/ 222 w 2224"/>
                  <a:gd name="T23" fmla="*/ 141 h 4382"/>
                  <a:gd name="T24" fmla="*/ 328 w 2224"/>
                  <a:gd name="T25" fmla="*/ 71 h 4382"/>
                  <a:gd name="T26" fmla="*/ 461 w 2224"/>
                  <a:gd name="T27" fmla="*/ 26 h 4382"/>
                  <a:gd name="T28" fmla="*/ 656 w 2224"/>
                  <a:gd name="T29" fmla="*/ 0 h 4382"/>
                  <a:gd name="T30" fmla="*/ 931 w 2224"/>
                  <a:gd name="T31" fmla="*/ 8 h 4382"/>
                  <a:gd name="T32" fmla="*/ 1108 w 2224"/>
                  <a:gd name="T33" fmla="*/ 62 h 4382"/>
                  <a:gd name="T34" fmla="*/ 1223 w 2224"/>
                  <a:gd name="T35" fmla="*/ 115 h 4382"/>
                  <a:gd name="T36" fmla="*/ 1364 w 2224"/>
                  <a:gd name="T37" fmla="*/ 221 h 4382"/>
                  <a:gd name="T38" fmla="*/ 1533 w 2224"/>
                  <a:gd name="T39" fmla="*/ 416 h 4382"/>
                  <a:gd name="T40" fmla="*/ 1658 w 2224"/>
                  <a:gd name="T41" fmla="*/ 637 h 4382"/>
                  <a:gd name="T42" fmla="*/ 1737 w 2224"/>
                  <a:gd name="T43" fmla="*/ 841 h 4382"/>
                  <a:gd name="T44" fmla="*/ 1781 w 2224"/>
                  <a:gd name="T45" fmla="*/ 1036 h 4382"/>
                  <a:gd name="T46" fmla="*/ 1825 w 2224"/>
                  <a:gd name="T47" fmla="*/ 1328 h 4382"/>
                  <a:gd name="T48" fmla="*/ 1861 w 2224"/>
                  <a:gd name="T49" fmla="*/ 1726 h 4382"/>
                  <a:gd name="T50" fmla="*/ 1888 w 2224"/>
                  <a:gd name="T51" fmla="*/ 2125 h 4382"/>
                  <a:gd name="T52" fmla="*/ 1950 w 2224"/>
                  <a:gd name="T53" fmla="*/ 2496 h 4382"/>
                  <a:gd name="T54" fmla="*/ 2056 w 2224"/>
                  <a:gd name="T55" fmla="*/ 2860 h 4382"/>
                  <a:gd name="T56" fmla="*/ 2153 w 2224"/>
                  <a:gd name="T57" fmla="*/ 3223 h 4382"/>
                  <a:gd name="T58" fmla="*/ 2206 w 2224"/>
                  <a:gd name="T59" fmla="*/ 3488 h 4382"/>
                  <a:gd name="T60" fmla="*/ 2224 w 2224"/>
                  <a:gd name="T61" fmla="*/ 3674 h 4382"/>
                  <a:gd name="T62" fmla="*/ 2216 w 2224"/>
                  <a:gd name="T63" fmla="*/ 3851 h 4382"/>
                  <a:gd name="T64" fmla="*/ 2171 w 2224"/>
                  <a:gd name="T65" fmla="*/ 4037 h 4382"/>
                  <a:gd name="T66" fmla="*/ 2083 w 2224"/>
                  <a:gd name="T67" fmla="*/ 4205 h 4382"/>
                  <a:gd name="T68" fmla="*/ 1950 w 2224"/>
                  <a:gd name="T69" fmla="*/ 4330 h 4382"/>
                  <a:gd name="T70" fmla="*/ 1843 w 2224"/>
                  <a:gd name="T71" fmla="*/ 4382 h 4382"/>
                  <a:gd name="T72" fmla="*/ 1781 w 2224"/>
                  <a:gd name="T73" fmla="*/ 4382 h 4382"/>
                  <a:gd name="T74" fmla="*/ 1692 w 2224"/>
                  <a:gd name="T75" fmla="*/ 4347 h 4382"/>
                  <a:gd name="T76" fmla="*/ 1586 w 2224"/>
                  <a:gd name="T77" fmla="*/ 4249 h 4382"/>
                  <a:gd name="T78" fmla="*/ 1489 w 2224"/>
                  <a:gd name="T79" fmla="*/ 4134 h 4382"/>
                  <a:gd name="T80" fmla="*/ 1356 w 2224"/>
                  <a:gd name="T81" fmla="*/ 3913 h 4382"/>
                  <a:gd name="T82" fmla="*/ 1197 w 2224"/>
                  <a:gd name="T83" fmla="*/ 3568 h 4382"/>
                  <a:gd name="T84" fmla="*/ 1046 w 2224"/>
                  <a:gd name="T85" fmla="*/ 3205 h 4382"/>
                  <a:gd name="T86" fmla="*/ 904 w 2224"/>
                  <a:gd name="T87" fmla="*/ 2851 h 4382"/>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2224"/>
                  <a:gd name="T133" fmla="*/ 0 h 4382"/>
                  <a:gd name="T134" fmla="*/ 2224 w 2224"/>
                  <a:gd name="T135" fmla="*/ 4382 h 4382"/>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2224" h="4382">
                    <a:moveTo>
                      <a:pt x="824" y="2673"/>
                    </a:moveTo>
                    <a:lnTo>
                      <a:pt x="745" y="2514"/>
                    </a:lnTo>
                    <a:lnTo>
                      <a:pt x="656" y="2355"/>
                    </a:lnTo>
                    <a:lnTo>
                      <a:pt x="568" y="2195"/>
                    </a:lnTo>
                    <a:lnTo>
                      <a:pt x="479" y="2036"/>
                    </a:lnTo>
                    <a:lnTo>
                      <a:pt x="391" y="1877"/>
                    </a:lnTo>
                    <a:lnTo>
                      <a:pt x="310" y="1717"/>
                    </a:lnTo>
                    <a:lnTo>
                      <a:pt x="240" y="1550"/>
                    </a:lnTo>
                    <a:lnTo>
                      <a:pt x="178" y="1381"/>
                    </a:lnTo>
                    <a:lnTo>
                      <a:pt x="133" y="1240"/>
                    </a:lnTo>
                    <a:lnTo>
                      <a:pt x="89" y="1098"/>
                    </a:lnTo>
                    <a:lnTo>
                      <a:pt x="45" y="956"/>
                    </a:lnTo>
                    <a:lnTo>
                      <a:pt x="18" y="806"/>
                    </a:lnTo>
                    <a:lnTo>
                      <a:pt x="9" y="735"/>
                    </a:lnTo>
                    <a:lnTo>
                      <a:pt x="0" y="664"/>
                    </a:lnTo>
                    <a:lnTo>
                      <a:pt x="0" y="593"/>
                    </a:lnTo>
                    <a:lnTo>
                      <a:pt x="0" y="522"/>
                    </a:lnTo>
                    <a:lnTo>
                      <a:pt x="18" y="460"/>
                    </a:lnTo>
                    <a:lnTo>
                      <a:pt x="36" y="389"/>
                    </a:lnTo>
                    <a:lnTo>
                      <a:pt x="63" y="328"/>
                    </a:lnTo>
                    <a:lnTo>
                      <a:pt x="89" y="266"/>
                    </a:lnTo>
                    <a:lnTo>
                      <a:pt x="133" y="221"/>
                    </a:lnTo>
                    <a:lnTo>
                      <a:pt x="169" y="177"/>
                    </a:lnTo>
                    <a:lnTo>
                      <a:pt x="222" y="141"/>
                    </a:lnTo>
                    <a:lnTo>
                      <a:pt x="275" y="106"/>
                    </a:lnTo>
                    <a:lnTo>
                      <a:pt x="328" y="71"/>
                    </a:lnTo>
                    <a:lnTo>
                      <a:pt x="391" y="53"/>
                    </a:lnTo>
                    <a:lnTo>
                      <a:pt x="461" y="26"/>
                    </a:lnTo>
                    <a:lnTo>
                      <a:pt x="524" y="18"/>
                    </a:lnTo>
                    <a:lnTo>
                      <a:pt x="656" y="0"/>
                    </a:lnTo>
                    <a:lnTo>
                      <a:pt x="798" y="0"/>
                    </a:lnTo>
                    <a:lnTo>
                      <a:pt x="931" y="8"/>
                    </a:lnTo>
                    <a:lnTo>
                      <a:pt x="1055" y="36"/>
                    </a:lnTo>
                    <a:lnTo>
                      <a:pt x="1108" y="62"/>
                    </a:lnTo>
                    <a:lnTo>
                      <a:pt x="1170" y="80"/>
                    </a:lnTo>
                    <a:lnTo>
                      <a:pt x="1223" y="115"/>
                    </a:lnTo>
                    <a:lnTo>
                      <a:pt x="1267" y="151"/>
                    </a:lnTo>
                    <a:lnTo>
                      <a:pt x="1364" y="221"/>
                    </a:lnTo>
                    <a:lnTo>
                      <a:pt x="1453" y="319"/>
                    </a:lnTo>
                    <a:lnTo>
                      <a:pt x="1533" y="416"/>
                    </a:lnTo>
                    <a:lnTo>
                      <a:pt x="1595" y="522"/>
                    </a:lnTo>
                    <a:lnTo>
                      <a:pt x="1658" y="637"/>
                    </a:lnTo>
                    <a:lnTo>
                      <a:pt x="1702" y="752"/>
                    </a:lnTo>
                    <a:lnTo>
                      <a:pt x="1737" y="841"/>
                    </a:lnTo>
                    <a:lnTo>
                      <a:pt x="1763" y="939"/>
                    </a:lnTo>
                    <a:lnTo>
                      <a:pt x="1781" y="1036"/>
                    </a:lnTo>
                    <a:lnTo>
                      <a:pt x="1799" y="1133"/>
                    </a:lnTo>
                    <a:lnTo>
                      <a:pt x="1825" y="1328"/>
                    </a:lnTo>
                    <a:lnTo>
                      <a:pt x="1843" y="1522"/>
                    </a:lnTo>
                    <a:lnTo>
                      <a:pt x="1861" y="1726"/>
                    </a:lnTo>
                    <a:lnTo>
                      <a:pt x="1870" y="1921"/>
                    </a:lnTo>
                    <a:lnTo>
                      <a:pt x="1888" y="2125"/>
                    </a:lnTo>
                    <a:lnTo>
                      <a:pt x="1914" y="2320"/>
                    </a:lnTo>
                    <a:lnTo>
                      <a:pt x="1950" y="2496"/>
                    </a:lnTo>
                    <a:lnTo>
                      <a:pt x="2003" y="2683"/>
                    </a:lnTo>
                    <a:lnTo>
                      <a:pt x="2056" y="2860"/>
                    </a:lnTo>
                    <a:lnTo>
                      <a:pt x="2109" y="3036"/>
                    </a:lnTo>
                    <a:lnTo>
                      <a:pt x="2153" y="3223"/>
                    </a:lnTo>
                    <a:lnTo>
                      <a:pt x="2198" y="3399"/>
                    </a:lnTo>
                    <a:lnTo>
                      <a:pt x="2206" y="3488"/>
                    </a:lnTo>
                    <a:lnTo>
                      <a:pt x="2224" y="3576"/>
                    </a:lnTo>
                    <a:lnTo>
                      <a:pt x="2224" y="3674"/>
                    </a:lnTo>
                    <a:lnTo>
                      <a:pt x="2224" y="3762"/>
                    </a:lnTo>
                    <a:lnTo>
                      <a:pt x="2216" y="3851"/>
                    </a:lnTo>
                    <a:lnTo>
                      <a:pt x="2198" y="3949"/>
                    </a:lnTo>
                    <a:lnTo>
                      <a:pt x="2171" y="4037"/>
                    </a:lnTo>
                    <a:lnTo>
                      <a:pt x="2127" y="4126"/>
                    </a:lnTo>
                    <a:lnTo>
                      <a:pt x="2083" y="4205"/>
                    </a:lnTo>
                    <a:lnTo>
                      <a:pt x="2021" y="4267"/>
                    </a:lnTo>
                    <a:lnTo>
                      <a:pt x="1950" y="4330"/>
                    </a:lnTo>
                    <a:lnTo>
                      <a:pt x="1870" y="4373"/>
                    </a:lnTo>
                    <a:lnTo>
                      <a:pt x="1843" y="4382"/>
                    </a:lnTo>
                    <a:lnTo>
                      <a:pt x="1807" y="4382"/>
                    </a:lnTo>
                    <a:lnTo>
                      <a:pt x="1781" y="4382"/>
                    </a:lnTo>
                    <a:lnTo>
                      <a:pt x="1755" y="4373"/>
                    </a:lnTo>
                    <a:lnTo>
                      <a:pt x="1692" y="4347"/>
                    </a:lnTo>
                    <a:lnTo>
                      <a:pt x="1640" y="4302"/>
                    </a:lnTo>
                    <a:lnTo>
                      <a:pt x="1586" y="4249"/>
                    </a:lnTo>
                    <a:lnTo>
                      <a:pt x="1533" y="4197"/>
                    </a:lnTo>
                    <a:lnTo>
                      <a:pt x="1489" y="4134"/>
                    </a:lnTo>
                    <a:lnTo>
                      <a:pt x="1453" y="4082"/>
                    </a:lnTo>
                    <a:lnTo>
                      <a:pt x="1356" y="3913"/>
                    </a:lnTo>
                    <a:lnTo>
                      <a:pt x="1276" y="3736"/>
                    </a:lnTo>
                    <a:lnTo>
                      <a:pt x="1197" y="3568"/>
                    </a:lnTo>
                    <a:lnTo>
                      <a:pt x="1116" y="3391"/>
                    </a:lnTo>
                    <a:lnTo>
                      <a:pt x="1046" y="3205"/>
                    </a:lnTo>
                    <a:lnTo>
                      <a:pt x="975" y="3028"/>
                    </a:lnTo>
                    <a:lnTo>
                      <a:pt x="904" y="2851"/>
                    </a:lnTo>
                    <a:lnTo>
                      <a:pt x="824" y="2673"/>
                    </a:lnTo>
                    <a:close/>
                  </a:path>
                </a:pathLst>
              </a:custGeom>
              <a:solidFill>
                <a:srgbClr val="867B62"/>
              </a:solidFill>
              <a:ln w="9525">
                <a:noFill/>
                <a:round/>
                <a:headEnd/>
                <a:tailEnd/>
              </a:ln>
            </p:spPr>
            <p:txBody>
              <a:bodyPr>
                <a:prstTxWarp prst="textNoShape">
                  <a:avLst/>
                </a:prstTxWarp>
              </a:bodyPr>
              <a:lstStyle/>
              <a:p>
                <a:endParaRPr lang="en-US"/>
              </a:p>
            </p:txBody>
          </p:sp>
          <p:sp>
            <p:nvSpPr>
              <p:cNvPr id="37159" name="Freeform 69"/>
              <p:cNvSpPr>
                <a:spLocks/>
              </p:cNvSpPr>
              <p:nvPr/>
            </p:nvSpPr>
            <p:spPr bwMode="auto">
              <a:xfrm>
                <a:off x="2919" y="2002"/>
                <a:ext cx="160" cy="326"/>
              </a:xfrm>
              <a:custGeom>
                <a:avLst/>
                <a:gdLst>
                  <a:gd name="T0" fmla="*/ 727 w 2082"/>
                  <a:gd name="T1" fmla="*/ 2434 h 4232"/>
                  <a:gd name="T2" fmla="*/ 558 w 2082"/>
                  <a:gd name="T3" fmla="*/ 2115 h 4232"/>
                  <a:gd name="T4" fmla="*/ 389 w 2082"/>
                  <a:gd name="T5" fmla="*/ 1797 h 4232"/>
                  <a:gd name="T6" fmla="*/ 239 w 2082"/>
                  <a:gd name="T7" fmla="*/ 1460 h 4232"/>
                  <a:gd name="T8" fmla="*/ 133 w 2082"/>
                  <a:gd name="T9" fmla="*/ 1168 h 4232"/>
                  <a:gd name="T10" fmla="*/ 53 w 2082"/>
                  <a:gd name="T11" fmla="*/ 894 h 4232"/>
                  <a:gd name="T12" fmla="*/ 8 w 2082"/>
                  <a:gd name="T13" fmla="*/ 690 h 4232"/>
                  <a:gd name="T14" fmla="*/ 0 w 2082"/>
                  <a:gd name="T15" fmla="*/ 557 h 4232"/>
                  <a:gd name="T16" fmla="*/ 8 w 2082"/>
                  <a:gd name="T17" fmla="*/ 425 h 4232"/>
                  <a:gd name="T18" fmla="*/ 44 w 2082"/>
                  <a:gd name="T19" fmla="*/ 309 h 4232"/>
                  <a:gd name="T20" fmla="*/ 106 w 2082"/>
                  <a:gd name="T21" fmla="*/ 204 h 4232"/>
                  <a:gd name="T22" fmla="*/ 186 w 2082"/>
                  <a:gd name="T23" fmla="*/ 133 h 4232"/>
                  <a:gd name="T24" fmla="*/ 292 w 2082"/>
                  <a:gd name="T25" fmla="*/ 71 h 4232"/>
                  <a:gd name="T26" fmla="*/ 399 w 2082"/>
                  <a:gd name="T27" fmla="*/ 35 h 4232"/>
                  <a:gd name="T28" fmla="*/ 584 w 2082"/>
                  <a:gd name="T29" fmla="*/ 0 h 4232"/>
                  <a:gd name="T30" fmla="*/ 832 w 2082"/>
                  <a:gd name="T31" fmla="*/ 18 h 4232"/>
                  <a:gd name="T32" fmla="*/ 993 w 2082"/>
                  <a:gd name="T33" fmla="*/ 62 h 4232"/>
                  <a:gd name="T34" fmla="*/ 1098 w 2082"/>
                  <a:gd name="T35" fmla="*/ 115 h 4232"/>
                  <a:gd name="T36" fmla="*/ 1240 w 2082"/>
                  <a:gd name="T37" fmla="*/ 230 h 4232"/>
                  <a:gd name="T38" fmla="*/ 1390 w 2082"/>
                  <a:gd name="T39" fmla="*/ 407 h 4232"/>
                  <a:gd name="T40" fmla="*/ 1515 w 2082"/>
                  <a:gd name="T41" fmla="*/ 619 h 4232"/>
                  <a:gd name="T42" fmla="*/ 1595 w 2082"/>
                  <a:gd name="T43" fmla="*/ 823 h 4232"/>
                  <a:gd name="T44" fmla="*/ 1639 w 2082"/>
                  <a:gd name="T45" fmla="*/ 1009 h 4232"/>
                  <a:gd name="T46" fmla="*/ 1684 w 2082"/>
                  <a:gd name="T47" fmla="*/ 1301 h 4232"/>
                  <a:gd name="T48" fmla="*/ 1710 w 2082"/>
                  <a:gd name="T49" fmla="*/ 1700 h 4232"/>
                  <a:gd name="T50" fmla="*/ 1745 w 2082"/>
                  <a:gd name="T51" fmla="*/ 2089 h 4232"/>
                  <a:gd name="T52" fmla="*/ 1807 w 2082"/>
                  <a:gd name="T53" fmla="*/ 2461 h 4232"/>
                  <a:gd name="T54" fmla="*/ 1905 w 2082"/>
                  <a:gd name="T55" fmla="*/ 2806 h 4232"/>
                  <a:gd name="T56" fmla="*/ 2011 w 2082"/>
                  <a:gd name="T57" fmla="*/ 3151 h 4232"/>
                  <a:gd name="T58" fmla="*/ 2073 w 2082"/>
                  <a:gd name="T59" fmla="*/ 3496 h 4232"/>
                  <a:gd name="T60" fmla="*/ 2082 w 2082"/>
                  <a:gd name="T61" fmla="*/ 3754 h 4232"/>
                  <a:gd name="T62" fmla="*/ 2038 w 2082"/>
                  <a:gd name="T63" fmla="*/ 3922 h 4232"/>
                  <a:gd name="T64" fmla="*/ 1949 w 2082"/>
                  <a:gd name="T65" fmla="*/ 4072 h 4232"/>
                  <a:gd name="T66" fmla="*/ 1833 w 2082"/>
                  <a:gd name="T67" fmla="*/ 4187 h 4232"/>
                  <a:gd name="T68" fmla="*/ 1736 w 2082"/>
                  <a:gd name="T69" fmla="*/ 4232 h 4232"/>
                  <a:gd name="T70" fmla="*/ 1684 w 2082"/>
                  <a:gd name="T71" fmla="*/ 4232 h 4232"/>
                  <a:gd name="T72" fmla="*/ 1603 w 2082"/>
                  <a:gd name="T73" fmla="*/ 4196 h 4232"/>
                  <a:gd name="T74" fmla="*/ 1506 w 2082"/>
                  <a:gd name="T75" fmla="*/ 4117 h 4232"/>
                  <a:gd name="T76" fmla="*/ 1418 w 2082"/>
                  <a:gd name="T77" fmla="*/ 4010 h 4232"/>
                  <a:gd name="T78" fmla="*/ 1302 w 2082"/>
                  <a:gd name="T79" fmla="*/ 3798 h 4232"/>
                  <a:gd name="T80" fmla="*/ 1152 w 2082"/>
                  <a:gd name="T81" fmla="*/ 3462 h 4232"/>
                  <a:gd name="T82" fmla="*/ 1009 w 2082"/>
                  <a:gd name="T83" fmla="*/ 3117 h 4232"/>
                  <a:gd name="T84" fmla="*/ 877 w 2082"/>
                  <a:gd name="T85" fmla="*/ 2771 h 4232"/>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2082"/>
                  <a:gd name="T130" fmla="*/ 0 h 4232"/>
                  <a:gd name="T131" fmla="*/ 2082 w 2082"/>
                  <a:gd name="T132" fmla="*/ 4232 h 4232"/>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2082" h="4232">
                    <a:moveTo>
                      <a:pt x="806" y="2603"/>
                    </a:moveTo>
                    <a:lnTo>
                      <a:pt x="727" y="2434"/>
                    </a:lnTo>
                    <a:lnTo>
                      <a:pt x="647" y="2275"/>
                    </a:lnTo>
                    <a:lnTo>
                      <a:pt x="558" y="2115"/>
                    </a:lnTo>
                    <a:lnTo>
                      <a:pt x="469" y="1956"/>
                    </a:lnTo>
                    <a:lnTo>
                      <a:pt x="389" y="1797"/>
                    </a:lnTo>
                    <a:lnTo>
                      <a:pt x="310" y="1629"/>
                    </a:lnTo>
                    <a:lnTo>
                      <a:pt x="239" y="1460"/>
                    </a:lnTo>
                    <a:lnTo>
                      <a:pt x="177" y="1293"/>
                    </a:lnTo>
                    <a:lnTo>
                      <a:pt x="133" y="1168"/>
                    </a:lnTo>
                    <a:lnTo>
                      <a:pt x="88" y="1036"/>
                    </a:lnTo>
                    <a:lnTo>
                      <a:pt x="53" y="894"/>
                    </a:lnTo>
                    <a:lnTo>
                      <a:pt x="18" y="761"/>
                    </a:lnTo>
                    <a:lnTo>
                      <a:pt x="8" y="690"/>
                    </a:lnTo>
                    <a:lnTo>
                      <a:pt x="0" y="619"/>
                    </a:lnTo>
                    <a:lnTo>
                      <a:pt x="0" y="557"/>
                    </a:lnTo>
                    <a:lnTo>
                      <a:pt x="0" y="496"/>
                    </a:lnTo>
                    <a:lnTo>
                      <a:pt x="8" y="425"/>
                    </a:lnTo>
                    <a:lnTo>
                      <a:pt x="26" y="363"/>
                    </a:lnTo>
                    <a:lnTo>
                      <a:pt x="44" y="309"/>
                    </a:lnTo>
                    <a:lnTo>
                      <a:pt x="71" y="248"/>
                    </a:lnTo>
                    <a:lnTo>
                      <a:pt x="106" y="204"/>
                    </a:lnTo>
                    <a:lnTo>
                      <a:pt x="141" y="168"/>
                    </a:lnTo>
                    <a:lnTo>
                      <a:pt x="186" y="133"/>
                    </a:lnTo>
                    <a:lnTo>
                      <a:pt x="239" y="97"/>
                    </a:lnTo>
                    <a:lnTo>
                      <a:pt x="292" y="71"/>
                    </a:lnTo>
                    <a:lnTo>
                      <a:pt x="345" y="53"/>
                    </a:lnTo>
                    <a:lnTo>
                      <a:pt x="399" y="35"/>
                    </a:lnTo>
                    <a:lnTo>
                      <a:pt x="461" y="18"/>
                    </a:lnTo>
                    <a:lnTo>
                      <a:pt x="584" y="0"/>
                    </a:lnTo>
                    <a:lnTo>
                      <a:pt x="709" y="0"/>
                    </a:lnTo>
                    <a:lnTo>
                      <a:pt x="832" y="18"/>
                    </a:lnTo>
                    <a:lnTo>
                      <a:pt x="939" y="44"/>
                    </a:lnTo>
                    <a:lnTo>
                      <a:pt x="993" y="62"/>
                    </a:lnTo>
                    <a:lnTo>
                      <a:pt x="1045" y="89"/>
                    </a:lnTo>
                    <a:lnTo>
                      <a:pt x="1098" y="115"/>
                    </a:lnTo>
                    <a:lnTo>
                      <a:pt x="1142" y="150"/>
                    </a:lnTo>
                    <a:lnTo>
                      <a:pt x="1240" y="230"/>
                    </a:lnTo>
                    <a:lnTo>
                      <a:pt x="1320" y="309"/>
                    </a:lnTo>
                    <a:lnTo>
                      <a:pt x="1390" y="407"/>
                    </a:lnTo>
                    <a:lnTo>
                      <a:pt x="1462" y="514"/>
                    </a:lnTo>
                    <a:lnTo>
                      <a:pt x="1515" y="619"/>
                    </a:lnTo>
                    <a:lnTo>
                      <a:pt x="1559" y="726"/>
                    </a:lnTo>
                    <a:lnTo>
                      <a:pt x="1595" y="823"/>
                    </a:lnTo>
                    <a:lnTo>
                      <a:pt x="1612" y="921"/>
                    </a:lnTo>
                    <a:lnTo>
                      <a:pt x="1639" y="1009"/>
                    </a:lnTo>
                    <a:lnTo>
                      <a:pt x="1656" y="1107"/>
                    </a:lnTo>
                    <a:lnTo>
                      <a:pt x="1684" y="1301"/>
                    </a:lnTo>
                    <a:lnTo>
                      <a:pt x="1700" y="1496"/>
                    </a:lnTo>
                    <a:lnTo>
                      <a:pt x="1710" y="1700"/>
                    </a:lnTo>
                    <a:lnTo>
                      <a:pt x="1718" y="1895"/>
                    </a:lnTo>
                    <a:lnTo>
                      <a:pt x="1745" y="2089"/>
                    </a:lnTo>
                    <a:lnTo>
                      <a:pt x="1772" y="2284"/>
                    </a:lnTo>
                    <a:lnTo>
                      <a:pt x="1807" y="2461"/>
                    </a:lnTo>
                    <a:lnTo>
                      <a:pt x="1851" y="2638"/>
                    </a:lnTo>
                    <a:lnTo>
                      <a:pt x="1905" y="2806"/>
                    </a:lnTo>
                    <a:lnTo>
                      <a:pt x="1958" y="2984"/>
                    </a:lnTo>
                    <a:lnTo>
                      <a:pt x="2011" y="3151"/>
                    </a:lnTo>
                    <a:lnTo>
                      <a:pt x="2046" y="3320"/>
                    </a:lnTo>
                    <a:lnTo>
                      <a:pt x="2073" y="3496"/>
                    </a:lnTo>
                    <a:lnTo>
                      <a:pt x="2082" y="3674"/>
                    </a:lnTo>
                    <a:lnTo>
                      <a:pt x="2082" y="3754"/>
                    </a:lnTo>
                    <a:lnTo>
                      <a:pt x="2064" y="3842"/>
                    </a:lnTo>
                    <a:lnTo>
                      <a:pt x="2038" y="3922"/>
                    </a:lnTo>
                    <a:lnTo>
                      <a:pt x="1994" y="4002"/>
                    </a:lnTo>
                    <a:lnTo>
                      <a:pt x="1949" y="4072"/>
                    </a:lnTo>
                    <a:lnTo>
                      <a:pt x="1896" y="4135"/>
                    </a:lnTo>
                    <a:lnTo>
                      <a:pt x="1833" y="4187"/>
                    </a:lnTo>
                    <a:lnTo>
                      <a:pt x="1763" y="4223"/>
                    </a:lnTo>
                    <a:lnTo>
                      <a:pt x="1736" y="4232"/>
                    </a:lnTo>
                    <a:lnTo>
                      <a:pt x="1710" y="4232"/>
                    </a:lnTo>
                    <a:lnTo>
                      <a:pt x="1684" y="4232"/>
                    </a:lnTo>
                    <a:lnTo>
                      <a:pt x="1656" y="4223"/>
                    </a:lnTo>
                    <a:lnTo>
                      <a:pt x="1603" y="4196"/>
                    </a:lnTo>
                    <a:lnTo>
                      <a:pt x="1551" y="4161"/>
                    </a:lnTo>
                    <a:lnTo>
                      <a:pt x="1506" y="4117"/>
                    </a:lnTo>
                    <a:lnTo>
                      <a:pt x="1462" y="4064"/>
                    </a:lnTo>
                    <a:lnTo>
                      <a:pt x="1418" y="4010"/>
                    </a:lnTo>
                    <a:lnTo>
                      <a:pt x="1390" y="3957"/>
                    </a:lnTo>
                    <a:lnTo>
                      <a:pt x="1302" y="3798"/>
                    </a:lnTo>
                    <a:lnTo>
                      <a:pt x="1223" y="3629"/>
                    </a:lnTo>
                    <a:lnTo>
                      <a:pt x="1152" y="3462"/>
                    </a:lnTo>
                    <a:lnTo>
                      <a:pt x="1080" y="3284"/>
                    </a:lnTo>
                    <a:lnTo>
                      <a:pt x="1009" y="3117"/>
                    </a:lnTo>
                    <a:lnTo>
                      <a:pt x="948" y="2939"/>
                    </a:lnTo>
                    <a:lnTo>
                      <a:pt x="877" y="2771"/>
                    </a:lnTo>
                    <a:lnTo>
                      <a:pt x="806" y="2603"/>
                    </a:lnTo>
                    <a:close/>
                  </a:path>
                </a:pathLst>
              </a:custGeom>
              <a:solidFill>
                <a:srgbClr val="8E8268"/>
              </a:solidFill>
              <a:ln w="9525">
                <a:noFill/>
                <a:round/>
                <a:headEnd/>
                <a:tailEnd/>
              </a:ln>
            </p:spPr>
            <p:txBody>
              <a:bodyPr>
                <a:prstTxWarp prst="textNoShape">
                  <a:avLst/>
                </a:prstTxWarp>
              </a:bodyPr>
              <a:lstStyle/>
              <a:p>
                <a:endParaRPr lang="en-US"/>
              </a:p>
            </p:txBody>
          </p:sp>
          <p:sp>
            <p:nvSpPr>
              <p:cNvPr id="37160" name="Freeform 70"/>
              <p:cNvSpPr>
                <a:spLocks/>
              </p:cNvSpPr>
              <p:nvPr/>
            </p:nvSpPr>
            <p:spPr bwMode="auto">
              <a:xfrm>
                <a:off x="2927" y="2008"/>
                <a:ext cx="149" cy="313"/>
              </a:xfrm>
              <a:custGeom>
                <a:avLst/>
                <a:gdLst>
                  <a:gd name="T0" fmla="*/ 709 w 1940"/>
                  <a:gd name="T1" fmla="*/ 2355 h 4072"/>
                  <a:gd name="T2" fmla="*/ 549 w 1940"/>
                  <a:gd name="T3" fmla="*/ 2028 h 4072"/>
                  <a:gd name="T4" fmla="*/ 381 w 1940"/>
                  <a:gd name="T5" fmla="*/ 1699 h 4072"/>
                  <a:gd name="T6" fmla="*/ 239 w 1940"/>
                  <a:gd name="T7" fmla="*/ 1372 h 4072"/>
                  <a:gd name="T8" fmla="*/ 133 w 1940"/>
                  <a:gd name="T9" fmla="*/ 1080 h 4072"/>
                  <a:gd name="T10" fmla="*/ 53 w 1940"/>
                  <a:gd name="T11" fmla="*/ 832 h 4072"/>
                  <a:gd name="T12" fmla="*/ 0 w 1940"/>
                  <a:gd name="T13" fmla="*/ 575 h 4072"/>
                  <a:gd name="T14" fmla="*/ 0 w 1940"/>
                  <a:gd name="T15" fmla="*/ 389 h 4072"/>
                  <a:gd name="T16" fmla="*/ 35 w 1940"/>
                  <a:gd name="T17" fmla="*/ 274 h 4072"/>
                  <a:gd name="T18" fmla="*/ 89 w 1940"/>
                  <a:gd name="T19" fmla="*/ 186 h 4072"/>
                  <a:gd name="T20" fmla="*/ 160 w 1940"/>
                  <a:gd name="T21" fmla="*/ 115 h 4072"/>
                  <a:gd name="T22" fmla="*/ 248 w 1940"/>
                  <a:gd name="T23" fmla="*/ 62 h 4072"/>
                  <a:gd name="T24" fmla="*/ 345 w 1940"/>
                  <a:gd name="T25" fmla="*/ 26 h 4072"/>
                  <a:gd name="T26" fmla="*/ 514 w 1940"/>
                  <a:gd name="T27" fmla="*/ 0 h 4072"/>
                  <a:gd name="T28" fmla="*/ 726 w 1940"/>
                  <a:gd name="T29" fmla="*/ 8 h 4072"/>
                  <a:gd name="T30" fmla="*/ 931 w 1940"/>
                  <a:gd name="T31" fmla="*/ 79 h 4072"/>
                  <a:gd name="T32" fmla="*/ 1107 w 1940"/>
                  <a:gd name="T33" fmla="*/ 221 h 4072"/>
                  <a:gd name="T34" fmla="*/ 1258 w 1940"/>
                  <a:gd name="T35" fmla="*/ 399 h 4072"/>
                  <a:gd name="T36" fmla="*/ 1373 w 1940"/>
                  <a:gd name="T37" fmla="*/ 593 h 4072"/>
                  <a:gd name="T38" fmla="*/ 1445 w 1940"/>
                  <a:gd name="T39" fmla="*/ 788 h 4072"/>
                  <a:gd name="T40" fmla="*/ 1489 w 1940"/>
                  <a:gd name="T41" fmla="*/ 982 h 4072"/>
                  <a:gd name="T42" fmla="*/ 1533 w 1940"/>
                  <a:gd name="T43" fmla="*/ 1266 h 4072"/>
                  <a:gd name="T44" fmla="*/ 1568 w 1940"/>
                  <a:gd name="T45" fmla="*/ 1665 h 4072"/>
                  <a:gd name="T46" fmla="*/ 1594 w 1940"/>
                  <a:gd name="T47" fmla="*/ 2054 h 4072"/>
                  <a:gd name="T48" fmla="*/ 1666 w 1940"/>
                  <a:gd name="T49" fmla="*/ 2417 h 4072"/>
                  <a:gd name="T50" fmla="*/ 1763 w 1940"/>
                  <a:gd name="T51" fmla="*/ 2744 h 4072"/>
                  <a:gd name="T52" fmla="*/ 1860 w 1940"/>
                  <a:gd name="T53" fmla="*/ 3072 h 4072"/>
                  <a:gd name="T54" fmla="*/ 1932 w 1940"/>
                  <a:gd name="T55" fmla="*/ 3409 h 4072"/>
                  <a:gd name="T56" fmla="*/ 1940 w 1940"/>
                  <a:gd name="T57" fmla="*/ 3647 h 4072"/>
                  <a:gd name="T58" fmla="*/ 1896 w 1940"/>
                  <a:gd name="T59" fmla="*/ 3798 h 4072"/>
                  <a:gd name="T60" fmla="*/ 1825 w 1940"/>
                  <a:gd name="T61" fmla="*/ 3931 h 4072"/>
                  <a:gd name="T62" fmla="*/ 1719 w 1940"/>
                  <a:gd name="T63" fmla="*/ 4028 h 4072"/>
                  <a:gd name="T64" fmla="*/ 1612 w 1940"/>
                  <a:gd name="T65" fmla="*/ 4072 h 4072"/>
                  <a:gd name="T66" fmla="*/ 1515 w 1940"/>
                  <a:gd name="T67" fmla="*/ 4046 h 4072"/>
                  <a:gd name="T68" fmla="*/ 1427 w 1940"/>
                  <a:gd name="T69" fmla="*/ 3966 h 4072"/>
                  <a:gd name="T70" fmla="*/ 1356 w 1940"/>
                  <a:gd name="T71" fmla="*/ 3877 h 4072"/>
                  <a:gd name="T72" fmla="*/ 1240 w 1940"/>
                  <a:gd name="T73" fmla="*/ 3673 h 4072"/>
                  <a:gd name="T74" fmla="*/ 1099 w 1940"/>
                  <a:gd name="T75" fmla="*/ 3346 h 4072"/>
                  <a:gd name="T76" fmla="*/ 984 w 1940"/>
                  <a:gd name="T77" fmla="*/ 3010 h 4072"/>
                  <a:gd name="T78" fmla="*/ 859 w 1940"/>
                  <a:gd name="T79" fmla="*/ 2683 h 4072"/>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940"/>
                  <a:gd name="T121" fmla="*/ 0 h 4072"/>
                  <a:gd name="T122" fmla="*/ 1940 w 1940"/>
                  <a:gd name="T123" fmla="*/ 4072 h 4072"/>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940" h="4072">
                    <a:moveTo>
                      <a:pt x="788" y="2514"/>
                    </a:moveTo>
                    <a:lnTo>
                      <a:pt x="709" y="2355"/>
                    </a:lnTo>
                    <a:lnTo>
                      <a:pt x="629" y="2187"/>
                    </a:lnTo>
                    <a:lnTo>
                      <a:pt x="549" y="2028"/>
                    </a:lnTo>
                    <a:lnTo>
                      <a:pt x="460" y="1868"/>
                    </a:lnTo>
                    <a:lnTo>
                      <a:pt x="381" y="1699"/>
                    </a:lnTo>
                    <a:lnTo>
                      <a:pt x="311" y="1540"/>
                    </a:lnTo>
                    <a:lnTo>
                      <a:pt x="239" y="1372"/>
                    </a:lnTo>
                    <a:lnTo>
                      <a:pt x="178" y="1204"/>
                    </a:lnTo>
                    <a:lnTo>
                      <a:pt x="133" y="1080"/>
                    </a:lnTo>
                    <a:lnTo>
                      <a:pt x="97" y="956"/>
                    </a:lnTo>
                    <a:lnTo>
                      <a:pt x="53" y="832"/>
                    </a:lnTo>
                    <a:lnTo>
                      <a:pt x="17" y="699"/>
                    </a:lnTo>
                    <a:lnTo>
                      <a:pt x="0" y="575"/>
                    </a:lnTo>
                    <a:lnTo>
                      <a:pt x="0" y="451"/>
                    </a:lnTo>
                    <a:lnTo>
                      <a:pt x="0" y="389"/>
                    </a:lnTo>
                    <a:lnTo>
                      <a:pt x="17" y="336"/>
                    </a:lnTo>
                    <a:lnTo>
                      <a:pt x="35" y="274"/>
                    </a:lnTo>
                    <a:lnTo>
                      <a:pt x="62" y="221"/>
                    </a:lnTo>
                    <a:lnTo>
                      <a:pt x="89" y="186"/>
                    </a:lnTo>
                    <a:lnTo>
                      <a:pt x="115" y="141"/>
                    </a:lnTo>
                    <a:lnTo>
                      <a:pt x="160" y="115"/>
                    </a:lnTo>
                    <a:lnTo>
                      <a:pt x="195" y="88"/>
                    </a:lnTo>
                    <a:lnTo>
                      <a:pt x="248" y="62"/>
                    </a:lnTo>
                    <a:lnTo>
                      <a:pt x="293" y="44"/>
                    </a:lnTo>
                    <a:lnTo>
                      <a:pt x="345" y="26"/>
                    </a:lnTo>
                    <a:lnTo>
                      <a:pt x="399" y="8"/>
                    </a:lnTo>
                    <a:lnTo>
                      <a:pt x="514" y="0"/>
                    </a:lnTo>
                    <a:lnTo>
                      <a:pt x="621" y="0"/>
                    </a:lnTo>
                    <a:lnTo>
                      <a:pt x="726" y="8"/>
                    </a:lnTo>
                    <a:lnTo>
                      <a:pt x="833" y="36"/>
                    </a:lnTo>
                    <a:lnTo>
                      <a:pt x="931" y="79"/>
                    </a:lnTo>
                    <a:lnTo>
                      <a:pt x="1028" y="141"/>
                    </a:lnTo>
                    <a:lnTo>
                      <a:pt x="1107" y="221"/>
                    </a:lnTo>
                    <a:lnTo>
                      <a:pt x="1187" y="301"/>
                    </a:lnTo>
                    <a:lnTo>
                      <a:pt x="1258" y="399"/>
                    </a:lnTo>
                    <a:lnTo>
                      <a:pt x="1320" y="496"/>
                    </a:lnTo>
                    <a:lnTo>
                      <a:pt x="1373" y="593"/>
                    </a:lnTo>
                    <a:lnTo>
                      <a:pt x="1417" y="699"/>
                    </a:lnTo>
                    <a:lnTo>
                      <a:pt x="1445" y="788"/>
                    </a:lnTo>
                    <a:lnTo>
                      <a:pt x="1471" y="885"/>
                    </a:lnTo>
                    <a:lnTo>
                      <a:pt x="1489" y="982"/>
                    </a:lnTo>
                    <a:lnTo>
                      <a:pt x="1506" y="1080"/>
                    </a:lnTo>
                    <a:lnTo>
                      <a:pt x="1533" y="1266"/>
                    </a:lnTo>
                    <a:lnTo>
                      <a:pt x="1550" y="1469"/>
                    </a:lnTo>
                    <a:lnTo>
                      <a:pt x="1568" y="1665"/>
                    </a:lnTo>
                    <a:lnTo>
                      <a:pt x="1578" y="1859"/>
                    </a:lnTo>
                    <a:lnTo>
                      <a:pt x="1594" y="2054"/>
                    </a:lnTo>
                    <a:lnTo>
                      <a:pt x="1622" y="2248"/>
                    </a:lnTo>
                    <a:lnTo>
                      <a:pt x="1666" y="2417"/>
                    </a:lnTo>
                    <a:lnTo>
                      <a:pt x="1710" y="2585"/>
                    </a:lnTo>
                    <a:lnTo>
                      <a:pt x="1763" y="2744"/>
                    </a:lnTo>
                    <a:lnTo>
                      <a:pt x="1808" y="2913"/>
                    </a:lnTo>
                    <a:lnTo>
                      <a:pt x="1860" y="3072"/>
                    </a:lnTo>
                    <a:lnTo>
                      <a:pt x="1905" y="3240"/>
                    </a:lnTo>
                    <a:lnTo>
                      <a:pt x="1932" y="3409"/>
                    </a:lnTo>
                    <a:lnTo>
                      <a:pt x="1940" y="3576"/>
                    </a:lnTo>
                    <a:lnTo>
                      <a:pt x="1940" y="3647"/>
                    </a:lnTo>
                    <a:lnTo>
                      <a:pt x="1923" y="3727"/>
                    </a:lnTo>
                    <a:lnTo>
                      <a:pt x="1896" y="3798"/>
                    </a:lnTo>
                    <a:lnTo>
                      <a:pt x="1870" y="3869"/>
                    </a:lnTo>
                    <a:lnTo>
                      <a:pt x="1825" y="3931"/>
                    </a:lnTo>
                    <a:lnTo>
                      <a:pt x="1781" y="3984"/>
                    </a:lnTo>
                    <a:lnTo>
                      <a:pt x="1719" y="4028"/>
                    </a:lnTo>
                    <a:lnTo>
                      <a:pt x="1657" y="4064"/>
                    </a:lnTo>
                    <a:lnTo>
                      <a:pt x="1612" y="4072"/>
                    </a:lnTo>
                    <a:lnTo>
                      <a:pt x="1560" y="4064"/>
                    </a:lnTo>
                    <a:lnTo>
                      <a:pt x="1515" y="4046"/>
                    </a:lnTo>
                    <a:lnTo>
                      <a:pt x="1471" y="4010"/>
                    </a:lnTo>
                    <a:lnTo>
                      <a:pt x="1427" y="3966"/>
                    </a:lnTo>
                    <a:lnTo>
                      <a:pt x="1391" y="3921"/>
                    </a:lnTo>
                    <a:lnTo>
                      <a:pt x="1356" y="3877"/>
                    </a:lnTo>
                    <a:lnTo>
                      <a:pt x="1320" y="3833"/>
                    </a:lnTo>
                    <a:lnTo>
                      <a:pt x="1240" y="3673"/>
                    </a:lnTo>
                    <a:lnTo>
                      <a:pt x="1169" y="3514"/>
                    </a:lnTo>
                    <a:lnTo>
                      <a:pt x="1099" y="3346"/>
                    </a:lnTo>
                    <a:lnTo>
                      <a:pt x="1036" y="3179"/>
                    </a:lnTo>
                    <a:lnTo>
                      <a:pt x="984" y="3010"/>
                    </a:lnTo>
                    <a:lnTo>
                      <a:pt x="921" y="2842"/>
                    </a:lnTo>
                    <a:lnTo>
                      <a:pt x="859" y="2683"/>
                    </a:lnTo>
                    <a:lnTo>
                      <a:pt x="788" y="2514"/>
                    </a:lnTo>
                    <a:close/>
                  </a:path>
                </a:pathLst>
              </a:custGeom>
              <a:solidFill>
                <a:srgbClr val="95896D"/>
              </a:solidFill>
              <a:ln w="9525">
                <a:noFill/>
                <a:round/>
                <a:headEnd/>
                <a:tailEnd/>
              </a:ln>
            </p:spPr>
            <p:txBody>
              <a:bodyPr>
                <a:prstTxWarp prst="textNoShape">
                  <a:avLst/>
                </a:prstTxWarp>
              </a:bodyPr>
              <a:lstStyle/>
              <a:p>
                <a:endParaRPr lang="en-US"/>
              </a:p>
            </p:txBody>
          </p:sp>
          <p:sp>
            <p:nvSpPr>
              <p:cNvPr id="37161" name="Freeform 71"/>
              <p:cNvSpPr>
                <a:spLocks/>
              </p:cNvSpPr>
              <p:nvPr/>
            </p:nvSpPr>
            <p:spPr bwMode="auto">
              <a:xfrm>
                <a:off x="2935" y="2013"/>
                <a:ext cx="139" cy="301"/>
              </a:xfrm>
              <a:custGeom>
                <a:avLst/>
                <a:gdLst>
                  <a:gd name="T0" fmla="*/ 709 w 1808"/>
                  <a:gd name="T1" fmla="*/ 2275 h 3922"/>
                  <a:gd name="T2" fmla="*/ 550 w 1808"/>
                  <a:gd name="T3" fmla="*/ 1948 h 3922"/>
                  <a:gd name="T4" fmla="*/ 391 w 1808"/>
                  <a:gd name="T5" fmla="*/ 1620 h 3922"/>
                  <a:gd name="T6" fmla="*/ 248 w 1808"/>
                  <a:gd name="T7" fmla="*/ 1283 h 3922"/>
                  <a:gd name="T8" fmla="*/ 151 w 1808"/>
                  <a:gd name="T9" fmla="*/ 1009 h 3922"/>
                  <a:gd name="T10" fmla="*/ 63 w 1808"/>
                  <a:gd name="T11" fmla="*/ 770 h 3922"/>
                  <a:gd name="T12" fmla="*/ 9 w 1808"/>
                  <a:gd name="T13" fmla="*/ 540 h 3922"/>
                  <a:gd name="T14" fmla="*/ 9 w 1808"/>
                  <a:gd name="T15" fmla="*/ 363 h 3922"/>
                  <a:gd name="T16" fmla="*/ 27 w 1808"/>
                  <a:gd name="T17" fmla="*/ 256 h 3922"/>
                  <a:gd name="T18" fmla="*/ 71 w 1808"/>
                  <a:gd name="T19" fmla="*/ 168 h 3922"/>
                  <a:gd name="T20" fmla="*/ 133 w 1808"/>
                  <a:gd name="T21" fmla="*/ 106 h 3922"/>
                  <a:gd name="T22" fmla="*/ 258 w 1808"/>
                  <a:gd name="T23" fmla="*/ 44 h 3922"/>
                  <a:gd name="T24" fmla="*/ 444 w 1808"/>
                  <a:gd name="T25" fmla="*/ 0 h 3922"/>
                  <a:gd name="T26" fmla="*/ 639 w 1808"/>
                  <a:gd name="T27" fmla="*/ 17 h 3922"/>
                  <a:gd name="T28" fmla="*/ 824 w 1808"/>
                  <a:gd name="T29" fmla="*/ 89 h 3922"/>
                  <a:gd name="T30" fmla="*/ 993 w 1808"/>
                  <a:gd name="T31" fmla="*/ 221 h 3922"/>
                  <a:gd name="T32" fmla="*/ 1135 w 1808"/>
                  <a:gd name="T33" fmla="*/ 389 h 3922"/>
                  <a:gd name="T34" fmla="*/ 1241 w 1808"/>
                  <a:gd name="T35" fmla="*/ 575 h 3922"/>
                  <a:gd name="T36" fmla="*/ 1338 w 1808"/>
                  <a:gd name="T37" fmla="*/ 867 h 3922"/>
                  <a:gd name="T38" fmla="*/ 1400 w 1808"/>
                  <a:gd name="T39" fmla="*/ 1248 h 3922"/>
                  <a:gd name="T40" fmla="*/ 1427 w 1808"/>
                  <a:gd name="T41" fmla="*/ 1637 h 3922"/>
                  <a:gd name="T42" fmla="*/ 1463 w 1808"/>
                  <a:gd name="T43" fmla="*/ 2027 h 3922"/>
                  <a:gd name="T44" fmla="*/ 1525 w 1808"/>
                  <a:gd name="T45" fmla="*/ 2373 h 3922"/>
                  <a:gd name="T46" fmla="*/ 1622 w 1808"/>
                  <a:gd name="T47" fmla="*/ 2691 h 3922"/>
                  <a:gd name="T48" fmla="*/ 1719 w 1808"/>
                  <a:gd name="T49" fmla="*/ 3010 h 3922"/>
                  <a:gd name="T50" fmla="*/ 1791 w 1808"/>
                  <a:gd name="T51" fmla="*/ 3329 h 3922"/>
                  <a:gd name="T52" fmla="*/ 1808 w 1808"/>
                  <a:gd name="T53" fmla="*/ 3550 h 3922"/>
                  <a:gd name="T54" fmla="*/ 1773 w 1808"/>
                  <a:gd name="T55" fmla="*/ 3683 h 3922"/>
                  <a:gd name="T56" fmla="*/ 1711 w 1808"/>
                  <a:gd name="T57" fmla="*/ 3798 h 3922"/>
                  <a:gd name="T58" fmla="*/ 1613 w 1808"/>
                  <a:gd name="T59" fmla="*/ 3887 h 3922"/>
                  <a:gd name="T60" fmla="*/ 1515 w 1808"/>
                  <a:gd name="T61" fmla="*/ 3922 h 3922"/>
                  <a:gd name="T62" fmla="*/ 1436 w 1808"/>
                  <a:gd name="T63" fmla="*/ 3895 h 3922"/>
                  <a:gd name="T64" fmla="*/ 1356 w 1808"/>
                  <a:gd name="T65" fmla="*/ 3833 h 3922"/>
                  <a:gd name="T66" fmla="*/ 1294 w 1808"/>
                  <a:gd name="T67" fmla="*/ 3754 h 3922"/>
                  <a:gd name="T68" fmla="*/ 1197 w 1808"/>
                  <a:gd name="T69" fmla="*/ 3559 h 3922"/>
                  <a:gd name="T70" fmla="*/ 1064 w 1808"/>
                  <a:gd name="T71" fmla="*/ 3240 h 3922"/>
                  <a:gd name="T72" fmla="*/ 957 w 1808"/>
                  <a:gd name="T73" fmla="*/ 2921 h 3922"/>
                  <a:gd name="T74" fmla="*/ 842 w 1808"/>
                  <a:gd name="T75" fmla="*/ 2593 h 3922"/>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808"/>
                  <a:gd name="T115" fmla="*/ 0 h 3922"/>
                  <a:gd name="T116" fmla="*/ 1808 w 1808"/>
                  <a:gd name="T117" fmla="*/ 3922 h 3922"/>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808" h="3922">
                    <a:moveTo>
                      <a:pt x="780" y="2443"/>
                    </a:moveTo>
                    <a:lnTo>
                      <a:pt x="709" y="2275"/>
                    </a:lnTo>
                    <a:lnTo>
                      <a:pt x="629" y="2107"/>
                    </a:lnTo>
                    <a:lnTo>
                      <a:pt x="550" y="1948"/>
                    </a:lnTo>
                    <a:lnTo>
                      <a:pt x="470" y="1779"/>
                    </a:lnTo>
                    <a:lnTo>
                      <a:pt x="391" y="1620"/>
                    </a:lnTo>
                    <a:lnTo>
                      <a:pt x="319" y="1452"/>
                    </a:lnTo>
                    <a:lnTo>
                      <a:pt x="248" y="1283"/>
                    </a:lnTo>
                    <a:lnTo>
                      <a:pt x="186" y="1115"/>
                    </a:lnTo>
                    <a:lnTo>
                      <a:pt x="151" y="1009"/>
                    </a:lnTo>
                    <a:lnTo>
                      <a:pt x="107" y="885"/>
                    </a:lnTo>
                    <a:lnTo>
                      <a:pt x="63" y="770"/>
                    </a:lnTo>
                    <a:lnTo>
                      <a:pt x="36" y="655"/>
                    </a:lnTo>
                    <a:lnTo>
                      <a:pt x="9" y="540"/>
                    </a:lnTo>
                    <a:lnTo>
                      <a:pt x="0" y="424"/>
                    </a:lnTo>
                    <a:lnTo>
                      <a:pt x="9" y="363"/>
                    </a:lnTo>
                    <a:lnTo>
                      <a:pt x="18" y="309"/>
                    </a:lnTo>
                    <a:lnTo>
                      <a:pt x="27" y="256"/>
                    </a:lnTo>
                    <a:lnTo>
                      <a:pt x="53" y="204"/>
                    </a:lnTo>
                    <a:lnTo>
                      <a:pt x="71" y="168"/>
                    </a:lnTo>
                    <a:lnTo>
                      <a:pt x="98" y="133"/>
                    </a:lnTo>
                    <a:lnTo>
                      <a:pt x="133" y="106"/>
                    </a:lnTo>
                    <a:lnTo>
                      <a:pt x="169" y="79"/>
                    </a:lnTo>
                    <a:lnTo>
                      <a:pt x="258" y="44"/>
                    </a:lnTo>
                    <a:lnTo>
                      <a:pt x="346" y="17"/>
                    </a:lnTo>
                    <a:lnTo>
                      <a:pt x="444" y="0"/>
                    </a:lnTo>
                    <a:lnTo>
                      <a:pt x="541" y="9"/>
                    </a:lnTo>
                    <a:lnTo>
                      <a:pt x="639" y="17"/>
                    </a:lnTo>
                    <a:lnTo>
                      <a:pt x="727" y="44"/>
                    </a:lnTo>
                    <a:lnTo>
                      <a:pt x="824" y="89"/>
                    </a:lnTo>
                    <a:lnTo>
                      <a:pt x="913" y="150"/>
                    </a:lnTo>
                    <a:lnTo>
                      <a:pt x="993" y="221"/>
                    </a:lnTo>
                    <a:lnTo>
                      <a:pt x="1064" y="301"/>
                    </a:lnTo>
                    <a:lnTo>
                      <a:pt x="1135" y="389"/>
                    </a:lnTo>
                    <a:lnTo>
                      <a:pt x="1187" y="478"/>
                    </a:lnTo>
                    <a:lnTo>
                      <a:pt x="1241" y="575"/>
                    </a:lnTo>
                    <a:lnTo>
                      <a:pt x="1285" y="682"/>
                    </a:lnTo>
                    <a:lnTo>
                      <a:pt x="1338" y="867"/>
                    </a:lnTo>
                    <a:lnTo>
                      <a:pt x="1374" y="1053"/>
                    </a:lnTo>
                    <a:lnTo>
                      <a:pt x="1400" y="1248"/>
                    </a:lnTo>
                    <a:lnTo>
                      <a:pt x="1418" y="1442"/>
                    </a:lnTo>
                    <a:lnTo>
                      <a:pt x="1427" y="1637"/>
                    </a:lnTo>
                    <a:lnTo>
                      <a:pt x="1445" y="1833"/>
                    </a:lnTo>
                    <a:lnTo>
                      <a:pt x="1463" y="2027"/>
                    </a:lnTo>
                    <a:lnTo>
                      <a:pt x="1489" y="2213"/>
                    </a:lnTo>
                    <a:lnTo>
                      <a:pt x="1525" y="2373"/>
                    </a:lnTo>
                    <a:lnTo>
                      <a:pt x="1569" y="2532"/>
                    </a:lnTo>
                    <a:lnTo>
                      <a:pt x="1622" y="2691"/>
                    </a:lnTo>
                    <a:lnTo>
                      <a:pt x="1675" y="2851"/>
                    </a:lnTo>
                    <a:lnTo>
                      <a:pt x="1719" y="3010"/>
                    </a:lnTo>
                    <a:lnTo>
                      <a:pt x="1763" y="3169"/>
                    </a:lnTo>
                    <a:lnTo>
                      <a:pt x="1791" y="3329"/>
                    </a:lnTo>
                    <a:lnTo>
                      <a:pt x="1808" y="3488"/>
                    </a:lnTo>
                    <a:lnTo>
                      <a:pt x="1808" y="3550"/>
                    </a:lnTo>
                    <a:lnTo>
                      <a:pt x="1799" y="3621"/>
                    </a:lnTo>
                    <a:lnTo>
                      <a:pt x="1773" y="3683"/>
                    </a:lnTo>
                    <a:lnTo>
                      <a:pt x="1746" y="3744"/>
                    </a:lnTo>
                    <a:lnTo>
                      <a:pt x="1711" y="3798"/>
                    </a:lnTo>
                    <a:lnTo>
                      <a:pt x="1666" y="3842"/>
                    </a:lnTo>
                    <a:lnTo>
                      <a:pt x="1613" y="3887"/>
                    </a:lnTo>
                    <a:lnTo>
                      <a:pt x="1560" y="3913"/>
                    </a:lnTo>
                    <a:lnTo>
                      <a:pt x="1515" y="3922"/>
                    </a:lnTo>
                    <a:lnTo>
                      <a:pt x="1481" y="3913"/>
                    </a:lnTo>
                    <a:lnTo>
                      <a:pt x="1436" y="3895"/>
                    </a:lnTo>
                    <a:lnTo>
                      <a:pt x="1392" y="3869"/>
                    </a:lnTo>
                    <a:lnTo>
                      <a:pt x="1356" y="3833"/>
                    </a:lnTo>
                    <a:lnTo>
                      <a:pt x="1320" y="3789"/>
                    </a:lnTo>
                    <a:lnTo>
                      <a:pt x="1294" y="3754"/>
                    </a:lnTo>
                    <a:lnTo>
                      <a:pt x="1267" y="3709"/>
                    </a:lnTo>
                    <a:lnTo>
                      <a:pt x="1197" y="3559"/>
                    </a:lnTo>
                    <a:lnTo>
                      <a:pt x="1126" y="3399"/>
                    </a:lnTo>
                    <a:lnTo>
                      <a:pt x="1064" y="3240"/>
                    </a:lnTo>
                    <a:lnTo>
                      <a:pt x="1010" y="3081"/>
                    </a:lnTo>
                    <a:lnTo>
                      <a:pt x="957" y="2921"/>
                    </a:lnTo>
                    <a:lnTo>
                      <a:pt x="895" y="2762"/>
                    </a:lnTo>
                    <a:lnTo>
                      <a:pt x="842" y="2593"/>
                    </a:lnTo>
                    <a:lnTo>
                      <a:pt x="780" y="2443"/>
                    </a:lnTo>
                    <a:close/>
                  </a:path>
                </a:pathLst>
              </a:custGeom>
              <a:solidFill>
                <a:srgbClr val="9C8F73"/>
              </a:solidFill>
              <a:ln w="9525">
                <a:noFill/>
                <a:round/>
                <a:headEnd/>
                <a:tailEnd/>
              </a:ln>
            </p:spPr>
            <p:txBody>
              <a:bodyPr>
                <a:prstTxWarp prst="textNoShape">
                  <a:avLst/>
                </a:prstTxWarp>
              </a:bodyPr>
              <a:lstStyle/>
              <a:p>
                <a:endParaRPr lang="en-US"/>
              </a:p>
            </p:txBody>
          </p:sp>
          <p:sp>
            <p:nvSpPr>
              <p:cNvPr id="37162" name="Freeform 72"/>
              <p:cNvSpPr>
                <a:spLocks/>
              </p:cNvSpPr>
              <p:nvPr/>
            </p:nvSpPr>
            <p:spPr bwMode="auto">
              <a:xfrm>
                <a:off x="2943" y="2018"/>
                <a:ext cx="128" cy="290"/>
              </a:xfrm>
              <a:custGeom>
                <a:avLst/>
                <a:gdLst>
                  <a:gd name="T0" fmla="*/ 691 w 1666"/>
                  <a:gd name="T1" fmla="*/ 2187 h 3762"/>
                  <a:gd name="T2" fmla="*/ 540 w 1666"/>
                  <a:gd name="T3" fmla="*/ 1859 h 3762"/>
                  <a:gd name="T4" fmla="*/ 389 w 1666"/>
                  <a:gd name="T5" fmla="*/ 1532 h 3762"/>
                  <a:gd name="T6" fmla="*/ 248 w 1666"/>
                  <a:gd name="T7" fmla="*/ 1195 h 3762"/>
                  <a:gd name="T8" fmla="*/ 151 w 1666"/>
                  <a:gd name="T9" fmla="*/ 921 h 3762"/>
                  <a:gd name="T10" fmla="*/ 71 w 1666"/>
                  <a:gd name="T11" fmla="*/ 708 h 3762"/>
                  <a:gd name="T12" fmla="*/ 8 w 1666"/>
                  <a:gd name="T13" fmla="*/ 486 h 3762"/>
                  <a:gd name="T14" fmla="*/ 0 w 1666"/>
                  <a:gd name="T15" fmla="*/ 327 h 3762"/>
                  <a:gd name="T16" fmla="*/ 18 w 1666"/>
                  <a:gd name="T17" fmla="*/ 221 h 3762"/>
                  <a:gd name="T18" fmla="*/ 53 w 1666"/>
                  <a:gd name="T19" fmla="*/ 141 h 3762"/>
                  <a:gd name="T20" fmla="*/ 107 w 1666"/>
                  <a:gd name="T21" fmla="*/ 88 h 3762"/>
                  <a:gd name="T22" fmla="*/ 204 w 1666"/>
                  <a:gd name="T23" fmla="*/ 35 h 3762"/>
                  <a:gd name="T24" fmla="*/ 372 w 1666"/>
                  <a:gd name="T25" fmla="*/ 0 h 3762"/>
                  <a:gd name="T26" fmla="*/ 540 w 1666"/>
                  <a:gd name="T27" fmla="*/ 18 h 3762"/>
                  <a:gd name="T28" fmla="*/ 699 w 1666"/>
                  <a:gd name="T29" fmla="*/ 79 h 3762"/>
                  <a:gd name="T30" fmla="*/ 859 w 1666"/>
                  <a:gd name="T31" fmla="*/ 212 h 3762"/>
                  <a:gd name="T32" fmla="*/ 1001 w 1666"/>
                  <a:gd name="T33" fmla="*/ 371 h 3762"/>
                  <a:gd name="T34" fmla="*/ 1098 w 1666"/>
                  <a:gd name="T35" fmla="*/ 557 h 3762"/>
                  <a:gd name="T36" fmla="*/ 1187 w 1666"/>
                  <a:gd name="T37" fmla="*/ 832 h 3762"/>
                  <a:gd name="T38" fmla="*/ 1249 w 1666"/>
                  <a:gd name="T39" fmla="*/ 1212 h 3762"/>
                  <a:gd name="T40" fmla="*/ 1285 w 1666"/>
                  <a:gd name="T41" fmla="*/ 1602 h 3762"/>
                  <a:gd name="T42" fmla="*/ 1311 w 1666"/>
                  <a:gd name="T43" fmla="*/ 1982 h 3762"/>
                  <a:gd name="T44" fmla="*/ 1382 w 1666"/>
                  <a:gd name="T45" fmla="*/ 2328 h 3762"/>
                  <a:gd name="T46" fmla="*/ 1471 w 1666"/>
                  <a:gd name="T47" fmla="*/ 2629 h 3762"/>
                  <a:gd name="T48" fmla="*/ 1577 w 1666"/>
                  <a:gd name="T49" fmla="*/ 2930 h 3762"/>
                  <a:gd name="T50" fmla="*/ 1648 w 1666"/>
                  <a:gd name="T51" fmla="*/ 3240 h 3762"/>
                  <a:gd name="T52" fmla="*/ 1666 w 1666"/>
                  <a:gd name="T53" fmla="*/ 3443 h 3762"/>
                  <a:gd name="T54" fmla="*/ 1639 w 1666"/>
                  <a:gd name="T55" fmla="*/ 3558 h 3762"/>
                  <a:gd name="T56" fmla="*/ 1586 w 1666"/>
                  <a:gd name="T57" fmla="*/ 3655 h 3762"/>
                  <a:gd name="T58" fmla="*/ 1506 w 1666"/>
                  <a:gd name="T59" fmla="*/ 3736 h 3762"/>
                  <a:gd name="T60" fmla="*/ 1418 w 1666"/>
                  <a:gd name="T61" fmla="*/ 3762 h 3762"/>
                  <a:gd name="T62" fmla="*/ 1346 w 1666"/>
                  <a:gd name="T63" fmla="*/ 3744 h 3762"/>
                  <a:gd name="T64" fmla="*/ 1275 w 1666"/>
                  <a:gd name="T65" fmla="*/ 3683 h 3762"/>
                  <a:gd name="T66" fmla="*/ 1223 w 1666"/>
                  <a:gd name="T67" fmla="*/ 3621 h 3762"/>
                  <a:gd name="T68" fmla="*/ 1134 w 1666"/>
                  <a:gd name="T69" fmla="*/ 3435 h 3762"/>
                  <a:gd name="T70" fmla="*/ 1019 w 1666"/>
                  <a:gd name="T71" fmla="*/ 3125 h 3762"/>
                  <a:gd name="T72" fmla="*/ 921 w 1666"/>
                  <a:gd name="T73" fmla="*/ 2815 h 3762"/>
                  <a:gd name="T74" fmla="*/ 814 w 1666"/>
                  <a:gd name="T75" fmla="*/ 2505 h 3762"/>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666"/>
                  <a:gd name="T115" fmla="*/ 0 h 3762"/>
                  <a:gd name="T116" fmla="*/ 1666 w 1666"/>
                  <a:gd name="T117" fmla="*/ 3762 h 3762"/>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666" h="3762">
                    <a:moveTo>
                      <a:pt x="762" y="2355"/>
                    </a:moveTo>
                    <a:lnTo>
                      <a:pt x="691" y="2187"/>
                    </a:lnTo>
                    <a:lnTo>
                      <a:pt x="620" y="2018"/>
                    </a:lnTo>
                    <a:lnTo>
                      <a:pt x="540" y="1859"/>
                    </a:lnTo>
                    <a:lnTo>
                      <a:pt x="461" y="1691"/>
                    </a:lnTo>
                    <a:lnTo>
                      <a:pt x="389" y="1532"/>
                    </a:lnTo>
                    <a:lnTo>
                      <a:pt x="319" y="1363"/>
                    </a:lnTo>
                    <a:lnTo>
                      <a:pt x="248" y="1195"/>
                    </a:lnTo>
                    <a:lnTo>
                      <a:pt x="186" y="1026"/>
                    </a:lnTo>
                    <a:lnTo>
                      <a:pt x="151" y="921"/>
                    </a:lnTo>
                    <a:lnTo>
                      <a:pt x="107" y="814"/>
                    </a:lnTo>
                    <a:lnTo>
                      <a:pt x="71" y="708"/>
                    </a:lnTo>
                    <a:lnTo>
                      <a:pt x="35" y="593"/>
                    </a:lnTo>
                    <a:lnTo>
                      <a:pt x="8" y="486"/>
                    </a:lnTo>
                    <a:lnTo>
                      <a:pt x="0" y="381"/>
                    </a:lnTo>
                    <a:lnTo>
                      <a:pt x="0" y="327"/>
                    </a:lnTo>
                    <a:lnTo>
                      <a:pt x="8" y="274"/>
                    </a:lnTo>
                    <a:lnTo>
                      <a:pt x="18" y="221"/>
                    </a:lnTo>
                    <a:lnTo>
                      <a:pt x="35" y="177"/>
                    </a:lnTo>
                    <a:lnTo>
                      <a:pt x="53" y="141"/>
                    </a:lnTo>
                    <a:lnTo>
                      <a:pt x="79" y="115"/>
                    </a:lnTo>
                    <a:lnTo>
                      <a:pt x="107" y="88"/>
                    </a:lnTo>
                    <a:lnTo>
                      <a:pt x="133" y="70"/>
                    </a:lnTo>
                    <a:lnTo>
                      <a:pt x="204" y="35"/>
                    </a:lnTo>
                    <a:lnTo>
                      <a:pt x="284" y="8"/>
                    </a:lnTo>
                    <a:lnTo>
                      <a:pt x="372" y="0"/>
                    </a:lnTo>
                    <a:lnTo>
                      <a:pt x="461" y="0"/>
                    </a:lnTo>
                    <a:lnTo>
                      <a:pt x="540" y="18"/>
                    </a:lnTo>
                    <a:lnTo>
                      <a:pt x="611" y="35"/>
                    </a:lnTo>
                    <a:lnTo>
                      <a:pt x="699" y="79"/>
                    </a:lnTo>
                    <a:lnTo>
                      <a:pt x="788" y="141"/>
                    </a:lnTo>
                    <a:lnTo>
                      <a:pt x="859" y="212"/>
                    </a:lnTo>
                    <a:lnTo>
                      <a:pt x="930" y="292"/>
                    </a:lnTo>
                    <a:lnTo>
                      <a:pt x="1001" y="371"/>
                    </a:lnTo>
                    <a:lnTo>
                      <a:pt x="1054" y="460"/>
                    </a:lnTo>
                    <a:lnTo>
                      <a:pt x="1098" y="557"/>
                    </a:lnTo>
                    <a:lnTo>
                      <a:pt x="1134" y="645"/>
                    </a:lnTo>
                    <a:lnTo>
                      <a:pt x="1187" y="832"/>
                    </a:lnTo>
                    <a:lnTo>
                      <a:pt x="1223" y="1018"/>
                    </a:lnTo>
                    <a:lnTo>
                      <a:pt x="1249" y="1212"/>
                    </a:lnTo>
                    <a:lnTo>
                      <a:pt x="1267" y="1407"/>
                    </a:lnTo>
                    <a:lnTo>
                      <a:pt x="1285" y="1602"/>
                    </a:lnTo>
                    <a:lnTo>
                      <a:pt x="1293" y="1788"/>
                    </a:lnTo>
                    <a:lnTo>
                      <a:pt x="1311" y="1982"/>
                    </a:lnTo>
                    <a:lnTo>
                      <a:pt x="1346" y="2177"/>
                    </a:lnTo>
                    <a:lnTo>
                      <a:pt x="1382" y="2328"/>
                    </a:lnTo>
                    <a:lnTo>
                      <a:pt x="1426" y="2478"/>
                    </a:lnTo>
                    <a:lnTo>
                      <a:pt x="1471" y="2629"/>
                    </a:lnTo>
                    <a:lnTo>
                      <a:pt x="1523" y="2780"/>
                    </a:lnTo>
                    <a:lnTo>
                      <a:pt x="1577" y="2930"/>
                    </a:lnTo>
                    <a:lnTo>
                      <a:pt x="1612" y="3080"/>
                    </a:lnTo>
                    <a:lnTo>
                      <a:pt x="1648" y="3240"/>
                    </a:lnTo>
                    <a:lnTo>
                      <a:pt x="1666" y="3391"/>
                    </a:lnTo>
                    <a:lnTo>
                      <a:pt x="1666" y="3443"/>
                    </a:lnTo>
                    <a:lnTo>
                      <a:pt x="1656" y="3506"/>
                    </a:lnTo>
                    <a:lnTo>
                      <a:pt x="1639" y="3558"/>
                    </a:lnTo>
                    <a:lnTo>
                      <a:pt x="1612" y="3612"/>
                    </a:lnTo>
                    <a:lnTo>
                      <a:pt x="1586" y="3655"/>
                    </a:lnTo>
                    <a:lnTo>
                      <a:pt x="1541" y="3700"/>
                    </a:lnTo>
                    <a:lnTo>
                      <a:pt x="1506" y="3736"/>
                    </a:lnTo>
                    <a:lnTo>
                      <a:pt x="1453" y="3753"/>
                    </a:lnTo>
                    <a:lnTo>
                      <a:pt x="1418" y="3762"/>
                    </a:lnTo>
                    <a:lnTo>
                      <a:pt x="1382" y="3762"/>
                    </a:lnTo>
                    <a:lnTo>
                      <a:pt x="1346" y="3744"/>
                    </a:lnTo>
                    <a:lnTo>
                      <a:pt x="1311" y="3718"/>
                    </a:lnTo>
                    <a:lnTo>
                      <a:pt x="1275" y="3683"/>
                    </a:lnTo>
                    <a:lnTo>
                      <a:pt x="1249" y="3655"/>
                    </a:lnTo>
                    <a:lnTo>
                      <a:pt x="1223" y="3621"/>
                    </a:lnTo>
                    <a:lnTo>
                      <a:pt x="1205" y="3585"/>
                    </a:lnTo>
                    <a:lnTo>
                      <a:pt x="1134" y="3435"/>
                    </a:lnTo>
                    <a:lnTo>
                      <a:pt x="1072" y="3284"/>
                    </a:lnTo>
                    <a:lnTo>
                      <a:pt x="1019" y="3125"/>
                    </a:lnTo>
                    <a:lnTo>
                      <a:pt x="965" y="2974"/>
                    </a:lnTo>
                    <a:lnTo>
                      <a:pt x="921" y="2815"/>
                    </a:lnTo>
                    <a:lnTo>
                      <a:pt x="868" y="2665"/>
                    </a:lnTo>
                    <a:lnTo>
                      <a:pt x="814" y="2505"/>
                    </a:lnTo>
                    <a:lnTo>
                      <a:pt x="762" y="2355"/>
                    </a:lnTo>
                    <a:close/>
                  </a:path>
                </a:pathLst>
              </a:custGeom>
              <a:solidFill>
                <a:srgbClr val="A39678"/>
              </a:solidFill>
              <a:ln w="9525">
                <a:noFill/>
                <a:round/>
                <a:headEnd/>
                <a:tailEnd/>
              </a:ln>
            </p:spPr>
            <p:txBody>
              <a:bodyPr>
                <a:prstTxWarp prst="textNoShape">
                  <a:avLst/>
                </a:prstTxWarp>
              </a:bodyPr>
              <a:lstStyle/>
              <a:p>
                <a:endParaRPr lang="en-US"/>
              </a:p>
            </p:txBody>
          </p:sp>
          <p:sp>
            <p:nvSpPr>
              <p:cNvPr id="37163" name="Freeform 73"/>
              <p:cNvSpPr>
                <a:spLocks/>
              </p:cNvSpPr>
              <p:nvPr/>
            </p:nvSpPr>
            <p:spPr bwMode="auto">
              <a:xfrm>
                <a:off x="2950" y="2024"/>
                <a:ext cx="118" cy="277"/>
              </a:xfrm>
              <a:custGeom>
                <a:avLst/>
                <a:gdLst>
                  <a:gd name="T0" fmla="*/ 683 w 1533"/>
                  <a:gd name="T1" fmla="*/ 2099 h 3603"/>
                  <a:gd name="T2" fmla="*/ 541 w 1533"/>
                  <a:gd name="T3" fmla="*/ 1771 h 3603"/>
                  <a:gd name="T4" fmla="*/ 390 w 1533"/>
                  <a:gd name="T5" fmla="*/ 1434 h 3603"/>
                  <a:gd name="T6" fmla="*/ 257 w 1533"/>
                  <a:gd name="T7" fmla="*/ 1107 h 3603"/>
                  <a:gd name="T8" fmla="*/ 159 w 1533"/>
                  <a:gd name="T9" fmla="*/ 833 h 3603"/>
                  <a:gd name="T10" fmla="*/ 80 w 1533"/>
                  <a:gd name="T11" fmla="*/ 638 h 3603"/>
                  <a:gd name="T12" fmla="*/ 18 w 1533"/>
                  <a:gd name="T13" fmla="*/ 444 h 3603"/>
                  <a:gd name="T14" fmla="*/ 0 w 1533"/>
                  <a:gd name="T15" fmla="*/ 293 h 3603"/>
                  <a:gd name="T16" fmla="*/ 18 w 1533"/>
                  <a:gd name="T17" fmla="*/ 196 h 3603"/>
                  <a:gd name="T18" fmla="*/ 44 w 1533"/>
                  <a:gd name="T19" fmla="*/ 124 h 3603"/>
                  <a:gd name="T20" fmla="*/ 80 w 1533"/>
                  <a:gd name="T21" fmla="*/ 71 h 3603"/>
                  <a:gd name="T22" fmla="*/ 169 w 1533"/>
                  <a:gd name="T23" fmla="*/ 27 h 3603"/>
                  <a:gd name="T24" fmla="*/ 310 w 1533"/>
                  <a:gd name="T25" fmla="*/ 0 h 3603"/>
                  <a:gd name="T26" fmla="*/ 453 w 1533"/>
                  <a:gd name="T27" fmla="*/ 9 h 3603"/>
                  <a:gd name="T28" fmla="*/ 594 w 1533"/>
                  <a:gd name="T29" fmla="*/ 80 h 3603"/>
                  <a:gd name="T30" fmla="*/ 745 w 1533"/>
                  <a:gd name="T31" fmla="*/ 204 h 3603"/>
                  <a:gd name="T32" fmla="*/ 868 w 1533"/>
                  <a:gd name="T33" fmla="*/ 355 h 3603"/>
                  <a:gd name="T34" fmla="*/ 966 w 1533"/>
                  <a:gd name="T35" fmla="*/ 531 h 3603"/>
                  <a:gd name="T36" fmla="*/ 1055 w 1533"/>
                  <a:gd name="T37" fmla="*/ 806 h 3603"/>
                  <a:gd name="T38" fmla="*/ 1116 w 1533"/>
                  <a:gd name="T39" fmla="*/ 1178 h 3603"/>
                  <a:gd name="T40" fmla="*/ 1144 w 1533"/>
                  <a:gd name="T41" fmla="*/ 1567 h 3603"/>
                  <a:gd name="T42" fmla="*/ 1178 w 1533"/>
                  <a:gd name="T43" fmla="*/ 1948 h 3603"/>
                  <a:gd name="T44" fmla="*/ 1249 w 1533"/>
                  <a:gd name="T45" fmla="*/ 2285 h 3603"/>
                  <a:gd name="T46" fmla="*/ 1338 w 1533"/>
                  <a:gd name="T47" fmla="*/ 2567 h 3603"/>
                  <a:gd name="T48" fmla="*/ 1436 w 1533"/>
                  <a:gd name="T49" fmla="*/ 2860 h 3603"/>
                  <a:gd name="T50" fmla="*/ 1515 w 1533"/>
                  <a:gd name="T51" fmla="*/ 3152 h 3603"/>
                  <a:gd name="T52" fmla="*/ 1533 w 1533"/>
                  <a:gd name="T53" fmla="*/ 3338 h 3603"/>
                  <a:gd name="T54" fmla="*/ 1515 w 1533"/>
                  <a:gd name="T55" fmla="*/ 3436 h 3603"/>
                  <a:gd name="T56" fmla="*/ 1462 w 1533"/>
                  <a:gd name="T57" fmla="*/ 3515 h 3603"/>
                  <a:gd name="T58" fmla="*/ 1400 w 1533"/>
                  <a:gd name="T59" fmla="*/ 3577 h 3603"/>
                  <a:gd name="T60" fmla="*/ 1329 w 1533"/>
                  <a:gd name="T61" fmla="*/ 3603 h 3603"/>
                  <a:gd name="T62" fmla="*/ 1267 w 1533"/>
                  <a:gd name="T63" fmla="*/ 3585 h 3603"/>
                  <a:gd name="T64" fmla="*/ 1205 w 1533"/>
                  <a:gd name="T65" fmla="*/ 3542 h 3603"/>
                  <a:gd name="T66" fmla="*/ 1161 w 1533"/>
                  <a:gd name="T67" fmla="*/ 3480 h 3603"/>
                  <a:gd name="T68" fmla="*/ 1090 w 1533"/>
                  <a:gd name="T69" fmla="*/ 3311 h 3603"/>
                  <a:gd name="T70" fmla="*/ 983 w 1533"/>
                  <a:gd name="T71" fmla="*/ 3019 h 3603"/>
                  <a:gd name="T72" fmla="*/ 895 w 1533"/>
                  <a:gd name="T73" fmla="*/ 2718 h 3603"/>
                  <a:gd name="T74" fmla="*/ 806 w 1533"/>
                  <a:gd name="T75" fmla="*/ 2417 h 3603"/>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533"/>
                  <a:gd name="T115" fmla="*/ 0 h 3603"/>
                  <a:gd name="T116" fmla="*/ 1533 w 1533"/>
                  <a:gd name="T117" fmla="*/ 3603 h 3603"/>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533" h="3603">
                    <a:moveTo>
                      <a:pt x="753" y="2276"/>
                    </a:moveTo>
                    <a:lnTo>
                      <a:pt x="683" y="2099"/>
                    </a:lnTo>
                    <a:lnTo>
                      <a:pt x="612" y="1940"/>
                    </a:lnTo>
                    <a:lnTo>
                      <a:pt x="541" y="1771"/>
                    </a:lnTo>
                    <a:lnTo>
                      <a:pt x="470" y="1603"/>
                    </a:lnTo>
                    <a:lnTo>
                      <a:pt x="390" y="1434"/>
                    </a:lnTo>
                    <a:lnTo>
                      <a:pt x="328" y="1275"/>
                    </a:lnTo>
                    <a:lnTo>
                      <a:pt x="257" y="1107"/>
                    </a:lnTo>
                    <a:lnTo>
                      <a:pt x="195" y="930"/>
                    </a:lnTo>
                    <a:lnTo>
                      <a:pt x="159" y="833"/>
                    </a:lnTo>
                    <a:lnTo>
                      <a:pt x="125" y="735"/>
                    </a:lnTo>
                    <a:lnTo>
                      <a:pt x="80" y="638"/>
                    </a:lnTo>
                    <a:lnTo>
                      <a:pt x="44" y="541"/>
                    </a:lnTo>
                    <a:lnTo>
                      <a:pt x="18" y="444"/>
                    </a:lnTo>
                    <a:lnTo>
                      <a:pt x="10" y="345"/>
                    </a:lnTo>
                    <a:lnTo>
                      <a:pt x="0" y="293"/>
                    </a:lnTo>
                    <a:lnTo>
                      <a:pt x="10" y="240"/>
                    </a:lnTo>
                    <a:lnTo>
                      <a:pt x="18" y="196"/>
                    </a:lnTo>
                    <a:lnTo>
                      <a:pt x="26" y="151"/>
                    </a:lnTo>
                    <a:lnTo>
                      <a:pt x="44" y="124"/>
                    </a:lnTo>
                    <a:lnTo>
                      <a:pt x="62" y="98"/>
                    </a:lnTo>
                    <a:lnTo>
                      <a:pt x="80" y="71"/>
                    </a:lnTo>
                    <a:lnTo>
                      <a:pt x="107" y="53"/>
                    </a:lnTo>
                    <a:lnTo>
                      <a:pt x="169" y="27"/>
                    </a:lnTo>
                    <a:lnTo>
                      <a:pt x="231" y="9"/>
                    </a:lnTo>
                    <a:lnTo>
                      <a:pt x="310" y="0"/>
                    </a:lnTo>
                    <a:lnTo>
                      <a:pt x="381" y="0"/>
                    </a:lnTo>
                    <a:lnTo>
                      <a:pt x="453" y="9"/>
                    </a:lnTo>
                    <a:lnTo>
                      <a:pt x="505" y="35"/>
                    </a:lnTo>
                    <a:lnTo>
                      <a:pt x="594" y="80"/>
                    </a:lnTo>
                    <a:lnTo>
                      <a:pt x="673" y="133"/>
                    </a:lnTo>
                    <a:lnTo>
                      <a:pt x="745" y="204"/>
                    </a:lnTo>
                    <a:lnTo>
                      <a:pt x="816" y="275"/>
                    </a:lnTo>
                    <a:lnTo>
                      <a:pt x="868" y="355"/>
                    </a:lnTo>
                    <a:lnTo>
                      <a:pt x="922" y="444"/>
                    </a:lnTo>
                    <a:lnTo>
                      <a:pt x="966" y="531"/>
                    </a:lnTo>
                    <a:lnTo>
                      <a:pt x="1001" y="620"/>
                    </a:lnTo>
                    <a:lnTo>
                      <a:pt x="1055" y="806"/>
                    </a:lnTo>
                    <a:lnTo>
                      <a:pt x="1090" y="992"/>
                    </a:lnTo>
                    <a:lnTo>
                      <a:pt x="1116" y="1178"/>
                    </a:lnTo>
                    <a:lnTo>
                      <a:pt x="1126" y="1373"/>
                    </a:lnTo>
                    <a:lnTo>
                      <a:pt x="1144" y="1567"/>
                    </a:lnTo>
                    <a:lnTo>
                      <a:pt x="1161" y="1753"/>
                    </a:lnTo>
                    <a:lnTo>
                      <a:pt x="1178" y="1948"/>
                    </a:lnTo>
                    <a:lnTo>
                      <a:pt x="1214" y="2134"/>
                    </a:lnTo>
                    <a:lnTo>
                      <a:pt x="1249" y="2285"/>
                    </a:lnTo>
                    <a:lnTo>
                      <a:pt x="1285" y="2426"/>
                    </a:lnTo>
                    <a:lnTo>
                      <a:pt x="1338" y="2567"/>
                    </a:lnTo>
                    <a:lnTo>
                      <a:pt x="1392" y="2718"/>
                    </a:lnTo>
                    <a:lnTo>
                      <a:pt x="1436" y="2860"/>
                    </a:lnTo>
                    <a:lnTo>
                      <a:pt x="1480" y="3002"/>
                    </a:lnTo>
                    <a:lnTo>
                      <a:pt x="1515" y="3152"/>
                    </a:lnTo>
                    <a:lnTo>
                      <a:pt x="1533" y="3294"/>
                    </a:lnTo>
                    <a:lnTo>
                      <a:pt x="1533" y="3338"/>
                    </a:lnTo>
                    <a:lnTo>
                      <a:pt x="1524" y="3391"/>
                    </a:lnTo>
                    <a:lnTo>
                      <a:pt x="1515" y="3436"/>
                    </a:lnTo>
                    <a:lnTo>
                      <a:pt x="1489" y="3480"/>
                    </a:lnTo>
                    <a:lnTo>
                      <a:pt x="1462" y="3515"/>
                    </a:lnTo>
                    <a:lnTo>
                      <a:pt x="1436" y="3551"/>
                    </a:lnTo>
                    <a:lnTo>
                      <a:pt x="1400" y="3577"/>
                    </a:lnTo>
                    <a:lnTo>
                      <a:pt x="1356" y="3603"/>
                    </a:lnTo>
                    <a:lnTo>
                      <a:pt x="1329" y="3603"/>
                    </a:lnTo>
                    <a:lnTo>
                      <a:pt x="1293" y="3603"/>
                    </a:lnTo>
                    <a:lnTo>
                      <a:pt x="1267" y="3585"/>
                    </a:lnTo>
                    <a:lnTo>
                      <a:pt x="1241" y="3568"/>
                    </a:lnTo>
                    <a:lnTo>
                      <a:pt x="1205" y="3542"/>
                    </a:lnTo>
                    <a:lnTo>
                      <a:pt x="1188" y="3515"/>
                    </a:lnTo>
                    <a:lnTo>
                      <a:pt x="1161" y="3480"/>
                    </a:lnTo>
                    <a:lnTo>
                      <a:pt x="1152" y="3453"/>
                    </a:lnTo>
                    <a:lnTo>
                      <a:pt x="1090" y="3311"/>
                    </a:lnTo>
                    <a:lnTo>
                      <a:pt x="1037" y="3161"/>
                    </a:lnTo>
                    <a:lnTo>
                      <a:pt x="983" y="3019"/>
                    </a:lnTo>
                    <a:lnTo>
                      <a:pt x="939" y="2869"/>
                    </a:lnTo>
                    <a:lnTo>
                      <a:pt x="895" y="2718"/>
                    </a:lnTo>
                    <a:lnTo>
                      <a:pt x="850" y="2567"/>
                    </a:lnTo>
                    <a:lnTo>
                      <a:pt x="806" y="2417"/>
                    </a:lnTo>
                    <a:lnTo>
                      <a:pt x="753" y="2276"/>
                    </a:lnTo>
                    <a:close/>
                  </a:path>
                </a:pathLst>
              </a:custGeom>
              <a:solidFill>
                <a:srgbClr val="AA9C7D"/>
              </a:solidFill>
              <a:ln w="9525">
                <a:noFill/>
                <a:round/>
                <a:headEnd/>
                <a:tailEnd/>
              </a:ln>
            </p:spPr>
            <p:txBody>
              <a:bodyPr>
                <a:prstTxWarp prst="textNoShape">
                  <a:avLst/>
                </a:prstTxWarp>
              </a:bodyPr>
              <a:lstStyle/>
              <a:p>
                <a:endParaRPr lang="en-US"/>
              </a:p>
            </p:txBody>
          </p:sp>
          <p:sp>
            <p:nvSpPr>
              <p:cNvPr id="37164" name="Freeform 74"/>
              <p:cNvSpPr>
                <a:spLocks/>
              </p:cNvSpPr>
              <p:nvPr/>
            </p:nvSpPr>
            <p:spPr bwMode="auto">
              <a:xfrm>
                <a:off x="3079" y="2024"/>
                <a:ext cx="125" cy="100"/>
              </a:xfrm>
              <a:custGeom>
                <a:avLst/>
                <a:gdLst>
                  <a:gd name="T0" fmla="*/ 293 w 1622"/>
                  <a:gd name="T1" fmla="*/ 1098 h 1302"/>
                  <a:gd name="T2" fmla="*/ 230 w 1622"/>
                  <a:gd name="T3" fmla="*/ 1018 h 1302"/>
                  <a:gd name="T4" fmla="*/ 186 w 1622"/>
                  <a:gd name="T5" fmla="*/ 929 h 1302"/>
                  <a:gd name="T6" fmla="*/ 133 w 1622"/>
                  <a:gd name="T7" fmla="*/ 842 h 1302"/>
                  <a:gd name="T8" fmla="*/ 97 w 1622"/>
                  <a:gd name="T9" fmla="*/ 753 h 1302"/>
                  <a:gd name="T10" fmla="*/ 62 w 1622"/>
                  <a:gd name="T11" fmla="*/ 655 h 1302"/>
                  <a:gd name="T12" fmla="*/ 35 w 1622"/>
                  <a:gd name="T13" fmla="*/ 558 h 1302"/>
                  <a:gd name="T14" fmla="*/ 9 w 1622"/>
                  <a:gd name="T15" fmla="*/ 461 h 1302"/>
                  <a:gd name="T16" fmla="*/ 0 w 1622"/>
                  <a:gd name="T17" fmla="*/ 363 h 1302"/>
                  <a:gd name="T18" fmla="*/ 0 w 1622"/>
                  <a:gd name="T19" fmla="*/ 319 h 1302"/>
                  <a:gd name="T20" fmla="*/ 0 w 1622"/>
                  <a:gd name="T21" fmla="*/ 274 h 1302"/>
                  <a:gd name="T22" fmla="*/ 17 w 1622"/>
                  <a:gd name="T23" fmla="*/ 231 h 1302"/>
                  <a:gd name="T24" fmla="*/ 35 w 1622"/>
                  <a:gd name="T25" fmla="*/ 187 h 1302"/>
                  <a:gd name="T26" fmla="*/ 62 w 1622"/>
                  <a:gd name="T27" fmla="*/ 151 h 1302"/>
                  <a:gd name="T28" fmla="*/ 89 w 1622"/>
                  <a:gd name="T29" fmla="*/ 115 h 1302"/>
                  <a:gd name="T30" fmla="*/ 124 w 1622"/>
                  <a:gd name="T31" fmla="*/ 89 h 1302"/>
                  <a:gd name="T32" fmla="*/ 168 w 1622"/>
                  <a:gd name="T33" fmla="*/ 71 h 1302"/>
                  <a:gd name="T34" fmla="*/ 257 w 1622"/>
                  <a:gd name="T35" fmla="*/ 44 h 1302"/>
                  <a:gd name="T36" fmla="*/ 345 w 1622"/>
                  <a:gd name="T37" fmla="*/ 26 h 1302"/>
                  <a:gd name="T38" fmla="*/ 442 w 1622"/>
                  <a:gd name="T39" fmla="*/ 18 h 1302"/>
                  <a:gd name="T40" fmla="*/ 531 w 1622"/>
                  <a:gd name="T41" fmla="*/ 18 h 1302"/>
                  <a:gd name="T42" fmla="*/ 629 w 1622"/>
                  <a:gd name="T43" fmla="*/ 18 h 1302"/>
                  <a:gd name="T44" fmla="*/ 726 w 1622"/>
                  <a:gd name="T45" fmla="*/ 18 h 1302"/>
                  <a:gd name="T46" fmla="*/ 824 w 1622"/>
                  <a:gd name="T47" fmla="*/ 26 h 1302"/>
                  <a:gd name="T48" fmla="*/ 921 w 1622"/>
                  <a:gd name="T49" fmla="*/ 26 h 1302"/>
                  <a:gd name="T50" fmla="*/ 1002 w 1622"/>
                  <a:gd name="T51" fmla="*/ 26 h 1302"/>
                  <a:gd name="T52" fmla="*/ 1099 w 1622"/>
                  <a:gd name="T53" fmla="*/ 18 h 1302"/>
                  <a:gd name="T54" fmla="*/ 1187 w 1622"/>
                  <a:gd name="T55" fmla="*/ 9 h 1302"/>
                  <a:gd name="T56" fmla="*/ 1276 w 1622"/>
                  <a:gd name="T57" fmla="*/ 0 h 1302"/>
                  <a:gd name="T58" fmla="*/ 1364 w 1622"/>
                  <a:gd name="T59" fmla="*/ 0 h 1302"/>
                  <a:gd name="T60" fmla="*/ 1453 w 1622"/>
                  <a:gd name="T61" fmla="*/ 9 h 1302"/>
                  <a:gd name="T62" fmla="*/ 1489 w 1622"/>
                  <a:gd name="T63" fmla="*/ 26 h 1302"/>
                  <a:gd name="T64" fmla="*/ 1524 w 1622"/>
                  <a:gd name="T65" fmla="*/ 44 h 1302"/>
                  <a:gd name="T66" fmla="*/ 1560 w 1622"/>
                  <a:gd name="T67" fmla="*/ 62 h 1302"/>
                  <a:gd name="T68" fmla="*/ 1586 w 1622"/>
                  <a:gd name="T69" fmla="*/ 89 h 1302"/>
                  <a:gd name="T70" fmla="*/ 1604 w 1622"/>
                  <a:gd name="T71" fmla="*/ 115 h 1302"/>
                  <a:gd name="T72" fmla="*/ 1622 w 1622"/>
                  <a:gd name="T73" fmla="*/ 142 h 1302"/>
                  <a:gd name="T74" fmla="*/ 1622 w 1622"/>
                  <a:gd name="T75" fmla="*/ 169 h 1302"/>
                  <a:gd name="T76" fmla="*/ 1622 w 1622"/>
                  <a:gd name="T77" fmla="*/ 204 h 1302"/>
                  <a:gd name="T78" fmla="*/ 1612 w 1622"/>
                  <a:gd name="T79" fmla="*/ 266 h 1302"/>
                  <a:gd name="T80" fmla="*/ 1586 w 1622"/>
                  <a:gd name="T81" fmla="*/ 328 h 1302"/>
                  <a:gd name="T82" fmla="*/ 1550 w 1622"/>
                  <a:gd name="T83" fmla="*/ 390 h 1302"/>
                  <a:gd name="T84" fmla="*/ 1506 w 1622"/>
                  <a:gd name="T85" fmla="*/ 461 h 1302"/>
                  <a:gd name="T86" fmla="*/ 1462 w 1622"/>
                  <a:gd name="T87" fmla="*/ 522 h 1302"/>
                  <a:gd name="T88" fmla="*/ 1417 w 1622"/>
                  <a:gd name="T89" fmla="*/ 576 h 1302"/>
                  <a:gd name="T90" fmla="*/ 1347 w 1622"/>
                  <a:gd name="T91" fmla="*/ 673 h 1302"/>
                  <a:gd name="T92" fmla="*/ 1267 w 1622"/>
                  <a:gd name="T93" fmla="*/ 780 h 1302"/>
                  <a:gd name="T94" fmla="*/ 1179 w 1622"/>
                  <a:gd name="T95" fmla="*/ 877 h 1302"/>
                  <a:gd name="T96" fmla="*/ 1090 w 1622"/>
                  <a:gd name="T97" fmla="*/ 974 h 1302"/>
                  <a:gd name="T98" fmla="*/ 1002 w 1622"/>
                  <a:gd name="T99" fmla="*/ 1072 h 1302"/>
                  <a:gd name="T100" fmla="*/ 903 w 1622"/>
                  <a:gd name="T101" fmla="*/ 1151 h 1302"/>
                  <a:gd name="T102" fmla="*/ 797 w 1622"/>
                  <a:gd name="T103" fmla="*/ 1222 h 1302"/>
                  <a:gd name="T104" fmla="*/ 691 w 1622"/>
                  <a:gd name="T105" fmla="*/ 1284 h 1302"/>
                  <a:gd name="T106" fmla="*/ 638 w 1622"/>
                  <a:gd name="T107" fmla="*/ 1302 h 1302"/>
                  <a:gd name="T108" fmla="*/ 585 w 1622"/>
                  <a:gd name="T109" fmla="*/ 1302 h 1302"/>
                  <a:gd name="T110" fmla="*/ 523 w 1622"/>
                  <a:gd name="T111" fmla="*/ 1284 h 1302"/>
                  <a:gd name="T112" fmla="*/ 470 w 1622"/>
                  <a:gd name="T113" fmla="*/ 1257 h 1302"/>
                  <a:gd name="T114" fmla="*/ 416 w 1622"/>
                  <a:gd name="T115" fmla="*/ 1222 h 1302"/>
                  <a:gd name="T116" fmla="*/ 372 w 1622"/>
                  <a:gd name="T117" fmla="*/ 1187 h 1302"/>
                  <a:gd name="T118" fmla="*/ 327 w 1622"/>
                  <a:gd name="T119" fmla="*/ 1142 h 1302"/>
                  <a:gd name="T120" fmla="*/ 293 w 1622"/>
                  <a:gd name="T121" fmla="*/ 1098 h 1302"/>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622"/>
                  <a:gd name="T184" fmla="*/ 0 h 1302"/>
                  <a:gd name="T185" fmla="*/ 1622 w 1622"/>
                  <a:gd name="T186" fmla="*/ 1302 h 1302"/>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622" h="1302">
                    <a:moveTo>
                      <a:pt x="293" y="1098"/>
                    </a:moveTo>
                    <a:lnTo>
                      <a:pt x="230" y="1018"/>
                    </a:lnTo>
                    <a:lnTo>
                      <a:pt x="186" y="929"/>
                    </a:lnTo>
                    <a:lnTo>
                      <a:pt x="133" y="842"/>
                    </a:lnTo>
                    <a:lnTo>
                      <a:pt x="97" y="753"/>
                    </a:lnTo>
                    <a:lnTo>
                      <a:pt x="62" y="655"/>
                    </a:lnTo>
                    <a:lnTo>
                      <a:pt x="35" y="558"/>
                    </a:lnTo>
                    <a:lnTo>
                      <a:pt x="9" y="461"/>
                    </a:lnTo>
                    <a:lnTo>
                      <a:pt x="0" y="363"/>
                    </a:lnTo>
                    <a:lnTo>
                      <a:pt x="0" y="319"/>
                    </a:lnTo>
                    <a:lnTo>
                      <a:pt x="0" y="274"/>
                    </a:lnTo>
                    <a:lnTo>
                      <a:pt x="17" y="231"/>
                    </a:lnTo>
                    <a:lnTo>
                      <a:pt x="35" y="187"/>
                    </a:lnTo>
                    <a:lnTo>
                      <a:pt x="62" y="151"/>
                    </a:lnTo>
                    <a:lnTo>
                      <a:pt x="89" y="115"/>
                    </a:lnTo>
                    <a:lnTo>
                      <a:pt x="124" y="89"/>
                    </a:lnTo>
                    <a:lnTo>
                      <a:pt x="168" y="71"/>
                    </a:lnTo>
                    <a:lnTo>
                      <a:pt x="257" y="44"/>
                    </a:lnTo>
                    <a:lnTo>
                      <a:pt x="345" y="26"/>
                    </a:lnTo>
                    <a:lnTo>
                      <a:pt x="442" y="18"/>
                    </a:lnTo>
                    <a:lnTo>
                      <a:pt x="531" y="18"/>
                    </a:lnTo>
                    <a:lnTo>
                      <a:pt x="629" y="18"/>
                    </a:lnTo>
                    <a:lnTo>
                      <a:pt x="726" y="18"/>
                    </a:lnTo>
                    <a:lnTo>
                      <a:pt x="824" y="26"/>
                    </a:lnTo>
                    <a:lnTo>
                      <a:pt x="921" y="26"/>
                    </a:lnTo>
                    <a:lnTo>
                      <a:pt x="1002" y="26"/>
                    </a:lnTo>
                    <a:lnTo>
                      <a:pt x="1099" y="18"/>
                    </a:lnTo>
                    <a:lnTo>
                      <a:pt x="1187" y="9"/>
                    </a:lnTo>
                    <a:lnTo>
                      <a:pt x="1276" y="0"/>
                    </a:lnTo>
                    <a:lnTo>
                      <a:pt x="1364" y="0"/>
                    </a:lnTo>
                    <a:lnTo>
                      <a:pt x="1453" y="9"/>
                    </a:lnTo>
                    <a:lnTo>
                      <a:pt x="1489" y="26"/>
                    </a:lnTo>
                    <a:lnTo>
                      <a:pt x="1524" y="44"/>
                    </a:lnTo>
                    <a:lnTo>
                      <a:pt x="1560" y="62"/>
                    </a:lnTo>
                    <a:lnTo>
                      <a:pt x="1586" y="89"/>
                    </a:lnTo>
                    <a:lnTo>
                      <a:pt x="1604" y="115"/>
                    </a:lnTo>
                    <a:lnTo>
                      <a:pt x="1622" y="142"/>
                    </a:lnTo>
                    <a:lnTo>
                      <a:pt x="1622" y="169"/>
                    </a:lnTo>
                    <a:lnTo>
                      <a:pt x="1622" y="204"/>
                    </a:lnTo>
                    <a:lnTo>
                      <a:pt x="1612" y="266"/>
                    </a:lnTo>
                    <a:lnTo>
                      <a:pt x="1586" y="328"/>
                    </a:lnTo>
                    <a:lnTo>
                      <a:pt x="1550" y="390"/>
                    </a:lnTo>
                    <a:lnTo>
                      <a:pt x="1506" y="461"/>
                    </a:lnTo>
                    <a:lnTo>
                      <a:pt x="1462" y="522"/>
                    </a:lnTo>
                    <a:lnTo>
                      <a:pt x="1417" y="576"/>
                    </a:lnTo>
                    <a:lnTo>
                      <a:pt x="1347" y="673"/>
                    </a:lnTo>
                    <a:lnTo>
                      <a:pt x="1267" y="780"/>
                    </a:lnTo>
                    <a:lnTo>
                      <a:pt x="1179" y="877"/>
                    </a:lnTo>
                    <a:lnTo>
                      <a:pt x="1090" y="974"/>
                    </a:lnTo>
                    <a:lnTo>
                      <a:pt x="1002" y="1072"/>
                    </a:lnTo>
                    <a:lnTo>
                      <a:pt x="903" y="1151"/>
                    </a:lnTo>
                    <a:lnTo>
                      <a:pt x="797" y="1222"/>
                    </a:lnTo>
                    <a:lnTo>
                      <a:pt x="691" y="1284"/>
                    </a:lnTo>
                    <a:lnTo>
                      <a:pt x="638" y="1302"/>
                    </a:lnTo>
                    <a:lnTo>
                      <a:pt x="585" y="1302"/>
                    </a:lnTo>
                    <a:lnTo>
                      <a:pt x="523" y="1284"/>
                    </a:lnTo>
                    <a:lnTo>
                      <a:pt x="470" y="1257"/>
                    </a:lnTo>
                    <a:lnTo>
                      <a:pt x="416" y="1222"/>
                    </a:lnTo>
                    <a:lnTo>
                      <a:pt x="372" y="1187"/>
                    </a:lnTo>
                    <a:lnTo>
                      <a:pt x="327" y="1142"/>
                    </a:lnTo>
                    <a:lnTo>
                      <a:pt x="293" y="1098"/>
                    </a:lnTo>
                    <a:close/>
                  </a:path>
                </a:pathLst>
              </a:custGeom>
              <a:solidFill>
                <a:srgbClr val="867B62"/>
              </a:solidFill>
              <a:ln w="9525">
                <a:noFill/>
                <a:round/>
                <a:headEnd/>
                <a:tailEnd/>
              </a:ln>
            </p:spPr>
            <p:txBody>
              <a:bodyPr>
                <a:prstTxWarp prst="textNoShape">
                  <a:avLst/>
                </a:prstTxWarp>
              </a:bodyPr>
              <a:lstStyle/>
              <a:p>
                <a:endParaRPr lang="en-US"/>
              </a:p>
            </p:txBody>
          </p:sp>
          <p:sp>
            <p:nvSpPr>
              <p:cNvPr id="37165" name="Freeform 75"/>
              <p:cNvSpPr>
                <a:spLocks/>
              </p:cNvSpPr>
              <p:nvPr/>
            </p:nvSpPr>
            <p:spPr bwMode="auto">
              <a:xfrm>
                <a:off x="3087" y="2027"/>
                <a:ext cx="112" cy="90"/>
              </a:xfrm>
              <a:custGeom>
                <a:avLst/>
                <a:gdLst>
                  <a:gd name="T0" fmla="*/ 258 w 1463"/>
                  <a:gd name="T1" fmla="*/ 991 h 1169"/>
                  <a:gd name="T2" fmla="*/ 212 w 1463"/>
                  <a:gd name="T3" fmla="*/ 911 h 1169"/>
                  <a:gd name="T4" fmla="*/ 160 w 1463"/>
                  <a:gd name="T5" fmla="*/ 841 h 1169"/>
                  <a:gd name="T6" fmla="*/ 125 w 1463"/>
                  <a:gd name="T7" fmla="*/ 761 h 1169"/>
                  <a:gd name="T8" fmla="*/ 89 w 1463"/>
                  <a:gd name="T9" fmla="*/ 673 h 1169"/>
                  <a:gd name="T10" fmla="*/ 53 w 1463"/>
                  <a:gd name="T11" fmla="*/ 593 h 1169"/>
                  <a:gd name="T12" fmla="*/ 27 w 1463"/>
                  <a:gd name="T13" fmla="*/ 504 h 1169"/>
                  <a:gd name="T14" fmla="*/ 9 w 1463"/>
                  <a:gd name="T15" fmla="*/ 415 h 1169"/>
                  <a:gd name="T16" fmla="*/ 0 w 1463"/>
                  <a:gd name="T17" fmla="*/ 327 h 1169"/>
                  <a:gd name="T18" fmla="*/ 0 w 1463"/>
                  <a:gd name="T19" fmla="*/ 292 h 1169"/>
                  <a:gd name="T20" fmla="*/ 0 w 1463"/>
                  <a:gd name="T21" fmla="*/ 248 h 1169"/>
                  <a:gd name="T22" fmla="*/ 18 w 1463"/>
                  <a:gd name="T23" fmla="*/ 212 h 1169"/>
                  <a:gd name="T24" fmla="*/ 36 w 1463"/>
                  <a:gd name="T25" fmla="*/ 177 h 1169"/>
                  <a:gd name="T26" fmla="*/ 53 w 1463"/>
                  <a:gd name="T27" fmla="*/ 141 h 1169"/>
                  <a:gd name="T28" fmla="*/ 81 w 1463"/>
                  <a:gd name="T29" fmla="*/ 106 h 1169"/>
                  <a:gd name="T30" fmla="*/ 115 w 1463"/>
                  <a:gd name="T31" fmla="*/ 79 h 1169"/>
                  <a:gd name="T32" fmla="*/ 151 w 1463"/>
                  <a:gd name="T33" fmla="*/ 70 h 1169"/>
                  <a:gd name="T34" fmla="*/ 230 w 1463"/>
                  <a:gd name="T35" fmla="*/ 44 h 1169"/>
                  <a:gd name="T36" fmla="*/ 311 w 1463"/>
                  <a:gd name="T37" fmla="*/ 26 h 1169"/>
                  <a:gd name="T38" fmla="*/ 399 w 1463"/>
                  <a:gd name="T39" fmla="*/ 18 h 1169"/>
                  <a:gd name="T40" fmla="*/ 478 w 1463"/>
                  <a:gd name="T41" fmla="*/ 18 h 1169"/>
                  <a:gd name="T42" fmla="*/ 567 w 1463"/>
                  <a:gd name="T43" fmla="*/ 18 h 1169"/>
                  <a:gd name="T44" fmla="*/ 656 w 1463"/>
                  <a:gd name="T45" fmla="*/ 26 h 1169"/>
                  <a:gd name="T46" fmla="*/ 744 w 1463"/>
                  <a:gd name="T47" fmla="*/ 26 h 1169"/>
                  <a:gd name="T48" fmla="*/ 824 w 1463"/>
                  <a:gd name="T49" fmla="*/ 26 h 1169"/>
                  <a:gd name="T50" fmla="*/ 905 w 1463"/>
                  <a:gd name="T51" fmla="*/ 26 h 1169"/>
                  <a:gd name="T52" fmla="*/ 984 w 1463"/>
                  <a:gd name="T53" fmla="*/ 18 h 1169"/>
                  <a:gd name="T54" fmla="*/ 1072 w 1463"/>
                  <a:gd name="T55" fmla="*/ 8 h 1169"/>
                  <a:gd name="T56" fmla="*/ 1152 w 1463"/>
                  <a:gd name="T57" fmla="*/ 0 h 1169"/>
                  <a:gd name="T58" fmla="*/ 1232 w 1463"/>
                  <a:gd name="T59" fmla="*/ 0 h 1169"/>
                  <a:gd name="T60" fmla="*/ 1303 w 1463"/>
                  <a:gd name="T61" fmla="*/ 18 h 1169"/>
                  <a:gd name="T62" fmla="*/ 1338 w 1463"/>
                  <a:gd name="T63" fmla="*/ 26 h 1169"/>
                  <a:gd name="T64" fmla="*/ 1374 w 1463"/>
                  <a:gd name="T65" fmla="*/ 44 h 1169"/>
                  <a:gd name="T66" fmla="*/ 1400 w 1463"/>
                  <a:gd name="T67" fmla="*/ 62 h 1169"/>
                  <a:gd name="T68" fmla="*/ 1427 w 1463"/>
                  <a:gd name="T69" fmla="*/ 88 h 1169"/>
                  <a:gd name="T70" fmla="*/ 1445 w 1463"/>
                  <a:gd name="T71" fmla="*/ 106 h 1169"/>
                  <a:gd name="T72" fmla="*/ 1453 w 1463"/>
                  <a:gd name="T73" fmla="*/ 133 h 1169"/>
                  <a:gd name="T74" fmla="*/ 1463 w 1463"/>
                  <a:gd name="T75" fmla="*/ 159 h 1169"/>
                  <a:gd name="T76" fmla="*/ 1463 w 1463"/>
                  <a:gd name="T77" fmla="*/ 185 h 1169"/>
                  <a:gd name="T78" fmla="*/ 1453 w 1463"/>
                  <a:gd name="T79" fmla="*/ 238 h 1169"/>
                  <a:gd name="T80" fmla="*/ 1427 w 1463"/>
                  <a:gd name="T81" fmla="*/ 300 h 1169"/>
                  <a:gd name="T82" fmla="*/ 1392 w 1463"/>
                  <a:gd name="T83" fmla="*/ 354 h 1169"/>
                  <a:gd name="T84" fmla="*/ 1356 w 1463"/>
                  <a:gd name="T85" fmla="*/ 415 h 1169"/>
                  <a:gd name="T86" fmla="*/ 1312 w 1463"/>
                  <a:gd name="T87" fmla="*/ 469 h 1169"/>
                  <a:gd name="T88" fmla="*/ 1276 w 1463"/>
                  <a:gd name="T89" fmla="*/ 522 h 1169"/>
                  <a:gd name="T90" fmla="*/ 1205 w 1463"/>
                  <a:gd name="T91" fmla="*/ 611 h 1169"/>
                  <a:gd name="T92" fmla="*/ 1135 w 1463"/>
                  <a:gd name="T93" fmla="*/ 699 h 1169"/>
                  <a:gd name="T94" fmla="*/ 1064 w 1463"/>
                  <a:gd name="T95" fmla="*/ 796 h 1169"/>
                  <a:gd name="T96" fmla="*/ 984 w 1463"/>
                  <a:gd name="T97" fmla="*/ 885 h 1169"/>
                  <a:gd name="T98" fmla="*/ 905 w 1463"/>
                  <a:gd name="T99" fmla="*/ 965 h 1169"/>
                  <a:gd name="T100" fmla="*/ 816 w 1463"/>
                  <a:gd name="T101" fmla="*/ 1036 h 1169"/>
                  <a:gd name="T102" fmla="*/ 718 w 1463"/>
                  <a:gd name="T103" fmla="*/ 1106 h 1169"/>
                  <a:gd name="T104" fmla="*/ 621 w 1463"/>
                  <a:gd name="T105" fmla="*/ 1159 h 1169"/>
                  <a:gd name="T106" fmla="*/ 576 w 1463"/>
                  <a:gd name="T107" fmla="*/ 1169 h 1169"/>
                  <a:gd name="T108" fmla="*/ 523 w 1463"/>
                  <a:gd name="T109" fmla="*/ 1169 h 1169"/>
                  <a:gd name="T110" fmla="*/ 470 w 1463"/>
                  <a:gd name="T111" fmla="*/ 1159 h 1169"/>
                  <a:gd name="T112" fmla="*/ 426 w 1463"/>
                  <a:gd name="T113" fmla="*/ 1133 h 1169"/>
                  <a:gd name="T114" fmla="*/ 381 w 1463"/>
                  <a:gd name="T115" fmla="*/ 1106 h 1169"/>
                  <a:gd name="T116" fmla="*/ 337 w 1463"/>
                  <a:gd name="T117" fmla="*/ 1071 h 1169"/>
                  <a:gd name="T118" fmla="*/ 293 w 1463"/>
                  <a:gd name="T119" fmla="*/ 1026 h 1169"/>
                  <a:gd name="T120" fmla="*/ 258 w 1463"/>
                  <a:gd name="T121" fmla="*/ 991 h 1169"/>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463"/>
                  <a:gd name="T184" fmla="*/ 0 h 1169"/>
                  <a:gd name="T185" fmla="*/ 1463 w 1463"/>
                  <a:gd name="T186" fmla="*/ 1169 h 1169"/>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463" h="1169">
                    <a:moveTo>
                      <a:pt x="258" y="991"/>
                    </a:moveTo>
                    <a:lnTo>
                      <a:pt x="212" y="911"/>
                    </a:lnTo>
                    <a:lnTo>
                      <a:pt x="160" y="841"/>
                    </a:lnTo>
                    <a:lnTo>
                      <a:pt x="125" y="761"/>
                    </a:lnTo>
                    <a:lnTo>
                      <a:pt x="89" y="673"/>
                    </a:lnTo>
                    <a:lnTo>
                      <a:pt x="53" y="593"/>
                    </a:lnTo>
                    <a:lnTo>
                      <a:pt x="27" y="504"/>
                    </a:lnTo>
                    <a:lnTo>
                      <a:pt x="9" y="415"/>
                    </a:lnTo>
                    <a:lnTo>
                      <a:pt x="0" y="327"/>
                    </a:lnTo>
                    <a:lnTo>
                      <a:pt x="0" y="292"/>
                    </a:lnTo>
                    <a:lnTo>
                      <a:pt x="0" y="248"/>
                    </a:lnTo>
                    <a:lnTo>
                      <a:pt x="18" y="212"/>
                    </a:lnTo>
                    <a:lnTo>
                      <a:pt x="36" y="177"/>
                    </a:lnTo>
                    <a:lnTo>
                      <a:pt x="53" y="141"/>
                    </a:lnTo>
                    <a:lnTo>
                      <a:pt x="81" y="106"/>
                    </a:lnTo>
                    <a:lnTo>
                      <a:pt x="115" y="79"/>
                    </a:lnTo>
                    <a:lnTo>
                      <a:pt x="151" y="70"/>
                    </a:lnTo>
                    <a:lnTo>
                      <a:pt x="230" y="44"/>
                    </a:lnTo>
                    <a:lnTo>
                      <a:pt x="311" y="26"/>
                    </a:lnTo>
                    <a:lnTo>
                      <a:pt x="399" y="18"/>
                    </a:lnTo>
                    <a:lnTo>
                      <a:pt x="478" y="18"/>
                    </a:lnTo>
                    <a:lnTo>
                      <a:pt x="567" y="18"/>
                    </a:lnTo>
                    <a:lnTo>
                      <a:pt x="656" y="26"/>
                    </a:lnTo>
                    <a:lnTo>
                      <a:pt x="744" y="26"/>
                    </a:lnTo>
                    <a:lnTo>
                      <a:pt x="824" y="26"/>
                    </a:lnTo>
                    <a:lnTo>
                      <a:pt x="905" y="26"/>
                    </a:lnTo>
                    <a:lnTo>
                      <a:pt x="984" y="18"/>
                    </a:lnTo>
                    <a:lnTo>
                      <a:pt x="1072" y="8"/>
                    </a:lnTo>
                    <a:lnTo>
                      <a:pt x="1152" y="0"/>
                    </a:lnTo>
                    <a:lnTo>
                      <a:pt x="1232" y="0"/>
                    </a:lnTo>
                    <a:lnTo>
                      <a:pt x="1303" y="18"/>
                    </a:lnTo>
                    <a:lnTo>
                      <a:pt x="1338" y="26"/>
                    </a:lnTo>
                    <a:lnTo>
                      <a:pt x="1374" y="44"/>
                    </a:lnTo>
                    <a:lnTo>
                      <a:pt x="1400" y="62"/>
                    </a:lnTo>
                    <a:lnTo>
                      <a:pt x="1427" y="88"/>
                    </a:lnTo>
                    <a:lnTo>
                      <a:pt x="1445" y="106"/>
                    </a:lnTo>
                    <a:lnTo>
                      <a:pt x="1453" y="133"/>
                    </a:lnTo>
                    <a:lnTo>
                      <a:pt x="1463" y="159"/>
                    </a:lnTo>
                    <a:lnTo>
                      <a:pt x="1463" y="185"/>
                    </a:lnTo>
                    <a:lnTo>
                      <a:pt x="1453" y="238"/>
                    </a:lnTo>
                    <a:lnTo>
                      <a:pt x="1427" y="300"/>
                    </a:lnTo>
                    <a:lnTo>
                      <a:pt x="1392" y="354"/>
                    </a:lnTo>
                    <a:lnTo>
                      <a:pt x="1356" y="415"/>
                    </a:lnTo>
                    <a:lnTo>
                      <a:pt x="1312" y="469"/>
                    </a:lnTo>
                    <a:lnTo>
                      <a:pt x="1276" y="522"/>
                    </a:lnTo>
                    <a:lnTo>
                      <a:pt x="1205" y="611"/>
                    </a:lnTo>
                    <a:lnTo>
                      <a:pt x="1135" y="699"/>
                    </a:lnTo>
                    <a:lnTo>
                      <a:pt x="1064" y="796"/>
                    </a:lnTo>
                    <a:lnTo>
                      <a:pt x="984" y="885"/>
                    </a:lnTo>
                    <a:lnTo>
                      <a:pt x="905" y="965"/>
                    </a:lnTo>
                    <a:lnTo>
                      <a:pt x="816" y="1036"/>
                    </a:lnTo>
                    <a:lnTo>
                      <a:pt x="718" y="1106"/>
                    </a:lnTo>
                    <a:lnTo>
                      <a:pt x="621" y="1159"/>
                    </a:lnTo>
                    <a:lnTo>
                      <a:pt x="576" y="1169"/>
                    </a:lnTo>
                    <a:lnTo>
                      <a:pt x="523" y="1169"/>
                    </a:lnTo>
                    <a:lnTo>
                      <a:pt x="470" y="1159"/>
                    </a:lnTo>
                    <a:lnTo>
                      <a:pt x="426" y="1133"/>
                    </a:lnTo>
                    <a:lnTo>
                      <a:pt x="381" y="1106"/>
                    </a:lnTo>
                    <a:lnTo>
                      <a:pt x="337" y="1071"/>
                    </a:lnTo>
                    <a:lnTo>
                      <a:pt x="293" y="1026"/>
                    </a:lnTo>
                    <a:lnTo>
                      <a:pt x="258" y="991"/>
                    </a:lnTo>
                    <a:close/>
                  </a:path>
                </a:pathLst>
              </a:custGeom>
              <a:solidFill>
                <a:srgbClr val="8A7F65"/>
              </a:solidFill>
              <a:ln w="9525">
                <a:noFill/>
                <a:round/>
                <a:headEnd/>
                <a:tailEnd/>
              </a:ln>
            </p:spPr>
            <p:txBody>
              <a:bodyPr>
                <a:prstTxWarp prst="textNoShape">
                  <a:avLst/>
                </a:prstTxWarp>
              </a:bodyPr>
              <a:lstStyle/>
              <a:p>
                <a:endParaRPr lang="en-US"/>
              </a:p>
            </p:txBody>
          </p:sp>
          <p:sp>
            <p:nvSpPr>
              <p:cNvPr id="37166" name="Freeform 76"/>
              <p:cNvSpPr>
                <a:spLocks/>
              </p:cNvSpPr>
              <p:nvPr/>
            </p:nvSpPr>
            <p:spPr bwMode="auto">
              <a:xfrm>
                <a:off x="3094" y="2030"/>
                <a:ext cx="100" cy="80"/>
              </a:xfrm>
              <a:custGeom>
                <a:avLst/>
                <a:gdLst>
                  <a:gd name="T0" fmla="*/ 239 w 1311"/>
                  <a:gd name="T1" fmla="*/ 877 h 1036"/>
                  <a:gd name="T2" fmla="*/ 195 w 1311"/>
                  <a:gd name="T3" fmla="*/ 805 h 1036"/>
                  <a:gd name="T4" fmla="*/ 151 w 1311"/>
                  <a:gd name="T5" fmla="*/ 744 h 1036"/>
                  <a:gd name="T6" fmla="*/ 115 w 1311"/>
                  <a:gd name="T7" fmla="*/ 673 h 1036"/>
                  <a:gd name="T8" fmla="*/ 89 w 1311"/>
                  <a:gd name="T9" fmla="*/ 593 h 1036"/>
                  <a:gd name="T10" fmla="*/ 53 w 1311"/>
                  <a:gd name="T11" fmla="*/ 522 h 1036"/>
                  <a:gd name="T12" fmla="*/ 36 w 1311"/>
                  <a:gd name="T13" fmla="*/ 442 h 1036"/>
                  <a:gd name="T14" fmla="*/ 18 w 1311"/>
                  <a:gd name="T15" fmla="*/ 363 h 1036"/>
                  <a:gd name="T16" fmla="*/ 8 w 1311"/>
                  <a:gd name="T17" fmla="*/ 292 h 1036"/>
                  <a:gd name="T18" fmla="*/ 0 w 1311"/>
                  <a:gd name="T19" fmla="*/ 256 h 1036"/>
                  <a:gd name="T20" fmla="*/ 8 w 1311"/>
                  <a:gd name="T21" fmla="*/ 222 h 1036"/>
                  <a:gd name="T22" fmla="*/ 18 w 1311"/>
                  <a:gd name="T23" fmla="*/ 186 h 1036"/>
                  <a:gd name="T24" fmla="*/ 36 w 1311"/>
                  <a:gd name="T25" fmla="*/ 151 h 1036"/>
                  <a:gd name="T26" fmla="*/ 53 w 1311"/>
                  <a:gd name="T27" fmla="*/ 115 h 1036"/>
                  <a:gd name="T28" fmla="*/ 80 w 1311"/>
                  <a:gd name="T29" fmla="*/ 89 h 1036"/>
                  <a:gd name="T30" fmla="*/ 107 w 1311"/>
                  <a:gd name="T31" fmla="*/ 71 h 1036"/>
                  <a:gd name="T32" fmla="*/ 141 w 1311"/>
                  <a:gd name="T33" fmla="*/ 53 h 1036"/>
                  <a:gd name="T34" fmla="*/ 212 w 1311"/>
                  <a:gd name="T35" fmla="*/ 35 h 1036"/>
                  <a:gd name="T36" fmla="*/ 284 w 1311"/>
                  <a:gd name="T37" fmla="*/ 18 h 1036"/>
                  <a:gd name="T38" fmla="*/ 363 w 1311"/>
                  <a:gd name="T39" fmla="*/ 9 h 1036"/>
                  <a:gd name="T40" fmla="*/ 434 w 1311"/>
                  <a:gd name="T41" fmla="*/ 9 h 1036"/>
                  <a:gd name="T42" fmla="*/ 514 w 1311"/>
                  <a:gd name="T43" fmla="*/ 9 h 1036"/>
                  <a:gd name="T44" fmla="*/ 594 w 1311"/>
                  <a:gd name="T45" fmla="*/ 18 h 1036"/>
                  <a:gd name="T46" fmla="*/ 665 w 1311"/>
                  <a:gd name="T47" fmla="*/ 18 h 1036"/>
                  <a:gd name="T48" fmla="*/ 744 w 1311"/>
                  <a:gd name="T49" fmla="*/ 18 h 1036"/>
                  <a:gd name="T50" fmla="*/ 816 w 1311"/>
                  <a:gd name="T51" fmla="*/ 18 h 1036"/>
                  <a:gd name="T52" fmla="*/ 886 w 1311"/>
                  <a:gd name="T53" fmla="*/ 9 h 1036"/>
                  <a:gd name="T54" fmla="*/ 957 w 1311"/>
                  <a:gd name="T55" fmla="*/ 0 h 1036"/>
                  <a:gd name="T56" fmla="*/ 1028 w 1311"/>
                  <a:gd name="T57" fmla="*/ 0 h 1036"/>
                  <a:gd name="T58" fmla="*/ 1098 w 1311"/>
                  <a:gd name="T59" fmla="*/ 0 h 1036"/>
                  <a:gd name="T60" fmla="*/ 1170 w 1311"/>
                  <a:gd name="T61" fmla="*/ 9 h 1036"/>
                  <a:gd name="T62" fmla="*/ 1196 w 1311"/>
                  <a:gd name="T63" fmla="*/ 18 h 1036"/>
                  <a:gd name="T64" fmla="*/ 1231 w 1311"/>
                  <a:gd name="T65" fmla="*/ 26 h 1036"/>
                  <a:gd name="T66" fmla="*/ 1259 w 1311"/>
                  <a:gd name="T67" fmla="*/ 44 h 1036"/>
                  <a:gd name="T68" fmla="*/ 1276 w 1311"/>
                  <a:gd name="T69" fmla="*/ 71 h 1036"/>
                  <a:gd name="T70" fmla="*/ 1293 w 1311"/>
                  <a:gd name="T71" fmla="*/ 89 h 1036"/>
                  <a:gd name="T72" fmla="*/ 1303 w 1311"/>
                  <a:gd name="T73" fmla="*/ 115 h 1036"/>
                  <a:gd name="T74" fmla="*/ 1311 w 1311"/>
                  <a:gd name="T75" fmla="*/ 133 h 1036"/>
                  <a:gd name="T76" fmla="*/ 1311 w 1311"/>
                  <a:gd name="T77" fmla="*/ 159 h 1036"/>
                  <a:gd name="T78" fmla="*/ 1293 w 1311"/>
                  <a:gd name="T79" fmla="*/ 204 h 1036"/>
                  <a:gd name="T80" fmla="*/ 1276 w 1311"/>
                  <a:gd name="T81" fmla="*/ 256 h 1036"/>
                  <a:gd name="T82" fmla="*/ 1249 w 1311"/>
                  <a:gd name="T83" fmla="*/ 310 h 1036"/>
                  <a:gd name="T84" fmla="*/ 1214 w 1311"/>
                  <a:gd name="T85" fmla="*/ 363 h 1036"/>
                  <a:gd name="T86" fmla="*/ 1178 w 1311"/>
                  <a:gd name="T87" fmla="*/ 416 h 1036"/>
                  <a:gd name="T88" fmla="*/ 1143 w 1311"/>
                  <a:gd name="T89" fmla="*/ 452 h 1036"/>
                  <a:gd name="T90" fmla="*/ 1081 w 1311"/>
                  <a:gd name="T91" fmla="*/ 540 h 1036"/>
                  <a:gd name="T92" fmla="*/ 1019 w 1311"/>
                  <a:gd name="T93" fmla="*/ 619 h 1036"/>
                  <a:gd name="T94" fmla="*/ 948 w 1311"/>
                  <a:gd name="T95" fmla="*/ 700 h 1036"/>
                  <a:gd name="T96" fmla="*/ 886 w 1311"/>
                  <a:gd name="T97" fmla="*/ 779 h 1036"/>
                  <a:gd name="T98" fmla="*/ 806 w 1311"/>
                  <a:gd name="T99" fmla="*/ 849 h 1036"/>
                  <a:gd name="T100" fmla="*/ 727 w 1311"/>
                  <a:gd name="T101" fmla="*/ 921 h 1036"/>
                  <a:gd name="T102" fmla="*/ 647 w 1311"/>
                  <a:gd name="T103" fmla="*/ 974 h 1036"/>
                  <a:gd name="T104" fmla="*/ 558 w 1311"/>
                  <a:gd name="T105" fmla="*/ 1027 h 1036"/>
                  <a:gd name="T106" fmla="*/ 514 w 1311"/>
                  <a:gd name="T107" fmla="*/ 1036 h 1036"/>
                  <a:gd name="T108" fmla="*/ 470 w 1311"/>
                  <a:gd name="T109" fmla="*/ 1036 h 1036"/>
                  <a:gd name="T110" fmla="*/ 425 w 1311"/>
                  <a:gd name="T111" fmla="*/ 1027 h 1036"/>
                  <a:gd name="T112" fmla="*/ 381 w 1311"/>
                  <a:gd name="T113" fmla="*/ 1000 h 1036"/>
                  <a:gd name="T114" fmla="*/ 345 w 1311"/>
                  <a:gd name="T115" fmla="*/ 974 h 1036"/>
                  <a:gd name="T116" fmla="*/ 301 w 1311"/>
                  <a:gd name="T117" fmla="*/ 947 h 1036"/>
                  <a:gd name="T118" fmla="*/ 266 w 1311"/>
                  <a:gd name="T119" fmla="*/ 912 h 1036"/>
                  <a:gd name="T120" fmla="*/ 239 w 1311"/>
                  <a:gd name="T121" fmla="*/ 877 h 10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311"/>
                  <a:gd name="T184" fmla="*/ 0 h 1036"/>
                  <a:gd name="T185" fmla="*/ 1311 w 1311"/>
                  <a:gd name="T186" fmla="*/ 1036 h 10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311" h="1036">
                    <a:moveTo>
                      <a:pt x="239" y="877"/>
                    </a:moveTo>
                    <a:lnTo>
                      <a:pt x="195" y="805"/>
                    </a:lnTo>
                    <a:lnTo>
                      <a:pt x="151" y="744"/>
                    </a:lnTo>
                    <a:lnTo>
                      <a:pt x="115" y="673"/>
                    </a:lnTo>
                    <a:lnTo>
                      <a:pt x="89" y="593"/>
                    </a:lnTo>
                    <a:lnTo>
                      <a:pt x="53" y="522"/>
                    </a:lnTo>
                    <a:lnTo>
                      <a:pt x="36" y="442"/>
                    </a:lnTo>
                    <a:lnTo>
                      <a:pt x="18" y="363"/>
                    </a:lnTo>
                    <a:lnTo>
                      <a:pt x="8" y="292"/>
                    </a:lnTo>
                    <a:lnTo>
                      <a:pt x="0" y="256"/>
                    </a:lnTo>
                    <a:lnTo>
                      <a:pt x="8" y="222"/>
                    </a:lnTo>
                    <a:lnTo>
                      <a:pt x="18" y="186"/>
                    </a:lnTo>
                    <a:lnTo>
                      <a:pt x="36" y="151"/>
                    </a:lnTo>
                    <a:lnTo>
                      <a:pt x="53" y="115"/>
                    </a:lnTo>
                    <a:lnTo>
                      <a:pt x="80" y="89"/>
                    </a:lnTo>
                    <a:lnTo>
                      <a:pt x="107" y="71"/>
                    </a:lnTo>
                    <a:lnTo>
                      <a:pt x="141" y="53"/>
                    </a:lnTo>
                    <a:lnTo>
                      <a:pt x="212" y="35"/>
                    </a:lnTo>
                    <a:lnTo>
                      <a:pt x="284" y="18"/>
                    </a:lnTo>
                    <a:lnTo>
                      <a:pt x="363" y="9"/>
                    </a:lnTo>
                    <a:lnTo>
                      <a:pt x="434" y="9"/>
                    </a:lnTo>
                    <a:lnTo>
                      <a:pt x="514" y="9"/>
                    </a:lnTo>
                    <a:lnTo>
                      <a:pt x="594" y="18"/>
                    </a:lnTo>
                    <a:lnTo>
                      <a:pt x="665" y="18"/>
                    </a:lnTo>
                    <a:lnTo>
                      <a:pt x="744" y="18"/>
                    </a:lnTo>
                    <a:lnTo>
                      <a:pt x="816" y="18"/>
                    </a:lnTo>
                    <a:lnTo>
                      <a:pt x="886" y="9"/>
                    </a:lnTo>
                    <a:lnTo>
                      <a:pt x="957" y="0"/>
                    </a:lnTo>
                    <a:lnTo>
                      <a:pt x="1028" y="0"/>
                    </a:lnTo>
                    <a:lnTo>
                      <a:pt x="1098" y="0"/>
                    </a:lnTo>
                    <a:lnTo>
                      <a:pt x="1170" y="9"/>
                    </a:lnTo>
                    <a:lnTo>
                      <a:pt x="1196" y="18"/>
                    </a:lnTo>
                    <a:lnTo>
                      <a:pt x="1231" y="26"/>
                    </a:lnTo>
                    <a:lnTo>
                      <a:pt x="1259" y="44"/>
                    </a:lnTo>
                    <a:lnTo>
                      <a:pt x="1276" y="71"/>
                    </a:lnTo>
                    <a:lnTo>
                      <a:pt x="1293" y="89"/>
                    </a:lnTo>
                    <a:lnTo>
                      <a:pt x="1303" y="115"/>
                    </a:lnTo>
                    <a:lnTo>
                      <a:pt x="1311" y="133"/>
                    </a:lnTo>
                    <a:lnTo>
                      <a:pt x="1311" y="159"/>
                    </a:lnTo>
                    <a:lnTo>
                      <a:pt x="1293" y="204"/>
                    </a:lnTo>
                    <a:lnTo>
                      <a:pt x="1276" y="256"/>
                    </a:lnTo>
                    <a:lnTo>
                      <a:pt x="1249" y="310"/>
                    </a:lnTo>
                    <a:lnTo>
                      <a:pt x="1214" y="363"/>
                    </a:lnTo>
                    <a:lnTo>
                      <a:pt x="1178" y="416"/>
                    </a:lnTo>
                    <a:lnTo>
                      <a:pt x="1143" y="452"/>
                    </a:lnTo>
                    <a:lnTo>
                      <a:pt x="1081" y="540"/>
                    </a:lnTo>
                    <a:lnTo>
                      <a:pt x="1019" y="619"/>
                    </a:lnTo>
                    <a:lnTo>
                      <a:pt x="948" y="700"/>
                    </a:lnTo>
                    <a:lnTo>
                      <a:pt x="886" y="779"/>
                    </a:lnTo>
                    <a:lnTo>
                      <a:pt x="806" y="849"/>
                    </a:lnTo>
                    <a:lnTo>
                      <a:pt x="727" y="921"/>
                    </a:lnTo>
                    <a:lnTo>
                      <a:pt x="647" y="974"/>
                    </a:lnTo>
                    <a:lnTo>
                      <a:pt x="558" y="1027"/>
                    </a:lnTo>
                    <a:lnTo>
                      <a:pt x="514" y="1036"/>
                    </a:lnTo>
                    <a:lnTo>
                      <a:pt x="470" y="1036"/>
                    </a:lnTo>
                    <a:lnTo>
                      <a:pt x="425" y="1027"/>
                    </a:lnTo>
                    <a:lnTo>
                      <a:pt x="381" y="1000"/>
                    </a:lnTo>
                    <a:lnTo>
                      <a:pt x="345" y="974"/>
                    </a:lnTo>
                    <a:lnTo>
                      <a:pt x="301" y="947"/>
                    </a:lnTo>
                    <a:lnTo>
                      <a:pt x="266" y="912"/>
                    </a:lnTo>
                    <a:lnTo>
                      <a:pt x="239" y="877"/>
                    </a:lnTo>
                    <a:close/>
                  </a:path>
                </a:pathLst>
              </a:custGeom>
              <a:solidFill>
                <a:srgbClr val="8E8268"/>
              </a:solidFill>
              <a:ln w="9525">
                <a:noFill/>
                <a:round/>
                <a:headEnd/>
                <a:tailEnd/>
              </a:ln>
            </p:spPr>
            <p:txBody>
              <a:bodyPr>
                <a:prstTxWarp prst="textNoShape">
                  <a:avLst/>
                </a:prstTxWarp>
              </a:bodyPr>
              <a:lstStyle/>
              <a:p>
                <a:endParaRPr lang="en-US"/>
              </a:p>
            </p:txBody>
          </p:sp>
          <p:sp>
            <p:nvSpPr>
              <p:cNvPr id="37167" name="Freeform 77"/>
              <p:cNvSpPr>
                <a:spLocks/>
              </p:cNvSpPr>
              <p:nvPr/>
            </p:nvSpPr>
            <p:spPr bwMode="auto">
              <a:xfrm>
                <a:off x="3101" y="2033"/>
                <a:ext cx="88" cy="70"/>
              </a:xfrm>
              <a:custGeom>
                <a:avLst/>
                <a:gdLst>
                  <a:gd name="T0" fmla="*/ 213 w 1144"/>
                  <a:gd name="T1" fmla="*/ 770 h 912"/>
                  <a:gd name="T2" fmla="*/ 169 w 1144"/>
                  <a:gd name="T3" fmla="*/ 709 h 912"/>
                  <a:gd name="T4" fmla="*/ 133 w 1144"/>
                  <a:gd name="T5" fmla="*/ 655 h 912"/>
                  <a:gd name="T6" fmla="*/ 107 w 1144"/>
                  <a:gd name="T7" fmla="*/ 594 h 912"/>
                  <a:gd name="T8" fmla="*/ 72 w 1144"/>
                  <a:gd name="T9" fmla="*/ 523 h 912"/>
                  <a:gd name="T10" fmla="*/ 54 w 1144"/>
                  <a:gd name="T11" fmla="*/ 461 h 912"/>
                  <a:gd name="T12" fmla="*/ 26 w 1144"/>
                  <a:gd name="T13" fmla="*/ 390 h 912"/>
                  <a:gd name="T14" fmla="*/ 18 w 1144"/>
                  <a:gd name="T15" fmla="*/ 328 h 912"/>
                  <a:gd name="T16" fmla="*/ 10 w 1144"/>
                  <a:gd name="T17" fmla="*/ 257 h 912"/>
                  <a:gd name="T18" fmla="*/ 0 w 1144"/>
                  <a:gd name="T19" fmla="*/ 221 h 912"/>
                  <a:gd name="T20" fmla="*/ 10 w 1144"/>
                  <a:gd name="T21" fmla="*/ 195 h 912"/>
                  <a:gd name="T22" fmla="*/ 18 w 1144"/>
                  <a:gd name="T23" fmla="*/ 159 h 912"/>
                  <a:gd name="T24" fmla="*/ 36 w 1144"/>
                  <a:gd name="T25" fmla="*/ 133 h 912"/>
                  <a:gd name="T26" fmla="*/ 54 w 1144"/>
                  <a:gd name="T27" fmla="*/ 106 h 912"/>
                  <a:gd name="T28" fmla="*/ 72 w 1144"/>
                  <a:gd name="T29" fmla="*/ 80 h 912"/>
                  <a:gd name="T30" fmla="*/ 98 w 1144"/>
                  <a:gd name="T31" fmla="*/ 62 h 912"/>
                  <a:gd name="T32" fmla="*/ 125 w 1144"/>
                  <a:gd name="T33" fmla="*/ 54 h 912"/>
                  <a:gd name="T34" fmla="*/ 187 w 1144"/>
                  <a:gd name="T35" fmla="*/ 36 h 912"/>
                  <a:gd name="T36" fmla="*/ 248 w 1144"/>
                  <a:gd name="T37" fmla="*/ 18 h 912"/>
                  <a:gd name="T38" fmla="*/ 320 w 1144"/>
                  <a:gd name="T39" fmla="*/ 18 h 912"/>
                  <a:gd name="T40" fmla="*/ 381 w 1144"/>
                  <a:gd name="T41" fmla="*/ 9 h 912"/>
                  <a:gd name="T42" fmla="*/ 453 w 1144"/>
                  <a:gd name="T43" fmla="*/ 9 h 912"/>
                  <a:gd name="T44" fmla="*/ 514 w 1144"/>
                  <a:gd name="T45" fmla="*/ 18 h 912"/>
                  <a:gd name="T46" fmla="*/ 586 w 1144"/>
                  <a:gd name="T47" fmla="*/ 18 h 912"/>
                  <a:gd name="T48" fmla="*/ 647 w 1144"/>
                  <a:gd name="T49" fmla="*/ 18 h 912"/>
                  <a:gd name="T50" fmla="*/ 709 w 1144"/>
                  <a:gd name="T51" fmla="*/ 18 h 912"/>
                  <a:gd name="T52" fmla="*/ 771 w 1144"/>
                  <a:gd name="T53" fmla="*/ 9 h 912"/>
                  <a:gd name="T54" fmla="*/ 842 w 1144"/>
                  <a:gd name="T55" fmla="*/ 9 h 912"/>
                  <a:gd name="T56" fmla="*/ 904 w 1144"/>
                  <a:gd name="T57" fmla="*/ 0 h 912"/>
                  <a:gd name="T58" fmla="*/ 966 w 1144"/>
                  <a:gd name="T59" fmla="*/ 0 h 912"/>
                  <a:gd name="T60" fmla="*/ 1019 w 1144"/>
                  <a:gd name="T61" fmla="*/ 9 h 912"/>
                  <a:gd name="T62" fmla="*/ 1073 w 1144"/>
                  <a:gd name="T63" fmla="*/ 27 h 912"/>
                  <a:gd name="T64" fmla="*/ 1117 w 1144"/>
                  <a:gd name="T65" fmla="*/ 62 h 912"/>
                  <a:gd name="T66" fmla="*/ 1144 w 1144"/>
                  <a:gd name="T67" fmla="*/ 98 h 912"/>
                  <a:gd name="T68" fmla="*/ 1144 w 1144"/>
                  <a:gd name="T69" fmla="*/ 142 h 912"/>
                  <a:gd name="T70" fmla="*/ 1134 w 1144"/>
                  <a:gd name="T71" fmla="*/ 187 h 912"/>
                  <a:gd name="T72" fmla="*/ 1117 w 1144"/>
                  <a:gd name="T73" fmla="*/ 231 h 912"/>
                  <a:gd name="T74" fmla="*/ 1090 w 1144"/>
                  <a:gd name="T75" fmla="*/ 275 h 912"/>
                  <a:gd name="T76" fmla="*/ 1064 w 1144"/>
                  <a:gd name="T77" fmla="*/ 320 h 912"/>
                  <a:gd name="T78" fmla="*/ 1029 w 1144"/>
                  <a:gd name="T79" fmla="*/ 363 h 912"/>
                  <a:gd name="T80" fmla="*/ 1001 w 1144"/>
                  <a:gd name="T81" fmla="*/ 399 h 912"/>
                  <a:gd name="T82" fmla="*/ 949 w 1144"/>
                  <a:gd name="T83" fmla="*/ 469 h 912"/>
                  <a:gd name="T84" fmla="*/ 896 w 1144"/>
                  <a:gd name="T85" fmla="*/ 550 h 912"/>
                  <a:gd name="T86" fmla="*/ 834 w 1144"/>
                  <a:gd name="T87" fmla="*/ 620 h 912"/>
                  <a:gd name="T88" fmla="*/ 771 w 1144"/>
                  <a:gd name="T89" fmla="*/ 682 h 912"/>
                  <a:gd name="T90" fmla="*/ 709 w 1144"/>
                  <a:gd name="T91" fmla="*/ 744 h 912"/>
                  <a:gd name="T92" fmla="*/ 638 w 1144"/>
                  <a:gd name="T93" fmla="*/ 806 h 912"/>
                  <a:gd name="T94" fmla="*/ 568 w 1144"/>
                  <a:gd name="T95" fmla="*/ 859 h 912"/>
                  <a:gd name="T96" fmla="*/ 488 w 1144"/>
                  <a:gd name="T97" fmla="*/ 903 h 912"/>
                  <a:gd name="T98" fmla="*/ 453 w 1144"/>
                  <a:gd name="T99" fmla="*/ 912 h 912"/>
                  <a:gd name="T100" fmla="*/ 417 w 1144"/>
                  <a:gd name="T101" fmla="*/ 912 h 912"/>
                  <a:gd name="T102" fmla="*/ 373 w 1144"/>
                  <a:gd name="T103" fmla="*/ 895 h 912"/>
                  <a:gd name="T104" fmla="*/ 337 w 1144"/>
                  <a:gd name="T105" fmla="*/ 877 h 912"/>
                  <a:gd name="T106" fmla="*/ 302 w 1144"/>
                  <a:gd name="T107" fmla="*/ 859 h 912"/>
                  <a:gd name="T108" fmla="*/ 266 w 1144"/>
                  <a:gd name="T109" fmla="*/ 832 h 912"/>
                  <a:gd name="T110" fmla="*/ 240 w 1144"/>
                  <a:gd name="T111" fmla="*/ 797 h 912"/>
                  <a:gd name="T112" fmla="*/ 213 w 1144"/>
                  <a:gd name="T113" fmla="*/ 770 h 912"/>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144"/>
                  <a:gd name="T172" fmla="*/ 0 h 912"/>
                  <a:gd name="T173" fmla="*/ 1144 w 1144"/>
                  <a:gd name="T174" fmla="*/ 912 h 912"/>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144" h="912">
                    <a:moveTo>
                      <a:pt x="213" y="770"/>
                    </a:moveTo>
                    <a:lnTo>
                      <a:pt x="169" y="709"/>
                    </a:lnTo>
                    <a:lnTo>
                      <a:pt x="133" y="655"/>
                    </a:lnTo>
                    <a:lnTo>
                      <a:pt x="107" y="594"/>
                    </a:lnTo>
                    <a:lnTo>
                      <a:pt x="72" y="523"/>
                    </a:lnTo>
                    <a:lnTo>
                      <a:pt x="54" y="461"/>
                    </a:lnTo>
                    <a:lnTo>
                      <a:pt x="26" y="390"/>
                    </a:lnTo>
                    <a:lnTo>
                      <a:pt x="18" y="328"/>
                    </a:lnTo>
                    <a:lnTo>
                      <a:pt x="10" y="257"/>
                    </a:lnTo>
                    <a:lnTo>
                      <a:pt x="0" y="221"/>
                    </a:lnTo>
                    <a:lnTo>
                      <a:pt x="10" y="195"/>
                    </a:lnTo>
                    <a:lnTo>
                      <a:pt x="18" y="159"/>
                    </a:lnTo>
                    <a:lnTo>
                      <a:pt x="36" y="133"/>
                    </a:lnTo>
                    <a:lnTo>
                      <a:pt x="54" y="106"/>
                    </a:lnTo>
                    <a:lnTo>
                      <a:pt x="72" y="80"/>
                    </a:lnTo>
                    <a:lnTo>
                      <a:pt x="98" y="62"/>
                    </a:lnTo>
                    <a:lnTo>
                      <a:pt x="125" y="54"/>
                    </a:lnTo>
                    <a:lnTo>
                      <a:pt x="187" y="36"/>
                    </a:lnTo>
                    <a:lnTo>
                      <a:pt x="248" y="18"/>
                    </a:lnTo>
                    <a:lnTo>
                      <a:pt x="320" y="18"/>
                    </a:lnTo>
                    <a:lnTo>
                      <a:pt x="381" y="9"/>
                    </a:lnTo>
                    <a:lnTo>
                      <a:pt x="453" y="9"/>
                    </a:lnTo>
                    <a:lnTo>
                      <a:pt x="514" y="18"/>
                    </a:lnTo>
                    <a:lnTo>
                      <a:pt x="586" y="18"/>
                    </a:lnTo>
                    <a:lnTo>
                      <a:pt x="647" y="18"/>
                    </a:lnTo>
                    <a:lnTo>
                      <a:pt x="709" y="18"/>
                    </a:lnTo>
                    <a:lnTo>
                      <a:pt x="771" y="9"/>
                    </a:lnTo>
                    <a:lnTo>
                      <a:pt x="842" y="9"/>
                    </a:lnTo>
                    <a:lnTo>
                      <a:pt x="904" y="0"/>
                    </a:lnTo>
                    <a:lnTo>
                      <a:pt x="966" y="0"/>
                    </a:lnTo>
                    <a:lnTo>
                      <a:pt x="1019" y="9"/>
                    </a:lnTo>
                    <a:lnTo>
                      <a:pt x="1073" y="27"/>
                    </a:lnTo>
                    <a:lnTo>
                      <a:pt x="1117" y="62"/>
                    </a:lnTo>
                    <a:lnTo>
                      <a:pt x="1144" y="98"/>
                    </a:lnTo>
                    <a:lnTo>
                      <a:pt x="1144" y="142"/>
                    </a:lnTo>
                    <a:lnTo>
                      <a:pt x="1134" y="187"/>
                    </a:lnTo>
                    <a:lnTo>
                      <a:pt x="1117" y="231"/>
                    </a:lnTo>
                    <a:lnTo>
                      <a:pt x="1090" y="275"/>
                    </a:lnTo>
                    <a:lnTo>
                      <a:pt x="1064" y="320"/>
                    </a:lnTo>
                    <a:lnTo>
                      <a:pt x="1029" y="363"/>
                    </a:lnTo>
                    <a:lnTo>
                      <a:pt x="1001" y="399"/>
                    </a:lnTo>
                    <a:lnTo>
                      <a:pt x="949" y="469"/>
                    </a:lnTo>
                    <a:lnTo>
                      <a:pt x="896" y="550"/>
                    </a:lnTo>
                    <a:lnTo>
                      <a:pt x="834" y="620"/>
                    </a:lnTo>
                    <a:lnTo>
                      <a:pt x="771" y="682"/>
                    </a:lnTo>
                    <a:lnTo>
                      <a:pt x="709" y="744"/>
                    </a:lnTo>
                    <a:lnTo>
                      <a:pt x="638" y="806"/>
                    </a:lnTo>
                    <a:lnTo>
                      <a:pt x="568" y="859"/>
                    </a:lnTo>
                    <a:lnTo>
                      <a:pt x="488" y="903"/>
                    </a:lnTo>
                    <a:lnTo>
                      <a:pt x="453" y="912"/>
                    </a:lnTo>
                    <a:lnTo>
                      <a:pt x="417" y="912"/>
                    </a:lnTo>
                    <a:lnTo>
                      <a:pt x="373" y="895"/>
                    </a:lnTo>
                    <a:lnTo>
                      <a:pt x="337" y="877"/>
                    </a:lnTo>
                    <a:lnTo>
                      <a:pt x="302" y="859"/>
                    </a:lnTo>
                    <a:lnTo>
                      <a:pt x="266" y="832"/>
                    </a:lnTo>
                    <a:lnTo>
                      <a:pt x="240" y="797"/>
                    </a:lnTo>
                    <a:lnTo>
                      <a:pt x="213" y="770"/>
                    </a:lnTo>
                    <a:close/>
                  </a:path>
                </a:pathLst>
              </a:custGeom>
              <a:solidFill>
                <a:srgbClr val="91866A"/>
              </a:solidFill>
              <a:ln w="9525">
                <a:noFill/>
                <a:round/>
                <a:headEnd/>
                <a:tailEnd/>
              </a:ln>
            </p:spPr>
            <p:txBody>
              <a:bodyPr>
                <a:prstTxWarp prst="textNoShape">
                  <a:avLst/>
                </a:prstTxWarp>
              </a:bodyPr>
              <a:lstStyle/>
              <a:p>
                <a:endParaRPr lang="en-US"/>
              </a:p>
            </p:txBody>
          </p:sp>
          <p:sp>
            <p:nvSpPr>
              <p:cNvPr id="37168" name="Freeform 78"/>
              <p:cNvSpPr>
                <a:spLocks/>
              </p:cNvSpPr>
              <p:nvPr/>
            </p:nvSpPr>
            <p:spPr bwMode="auto">
              <a:xfrm>
                <a:off x="3109" y="2036"/>
                <a:ext cx="75" cy="60"/>
              </a:xfrm>
              <a:custGeom>
                <a:avLst/>
                <a:gdLst>
                  <a:gd name="T0" fmla="*/ 177 w 983"/>
                  <a:gd name="T1" fmla="*/ 663 h 778"/>
                  <a:gd name="T2" fmla="*/ 150 w 983"/>
                  <a:gd name="T3" fmla="*/ 611 h 778"/>
                  <a:gd name="T4" fmla="*/ 115 w 983"/>
                  <a:gd name="T5" fmla="*/ 558 h 778"/>
                  <a:gd name="T6" fmla="*/ 89 w 983"/>
                  <a:gd name="T7" fmla="*/ 504 h 778"/>
                  <a:gd name="T8" fmla="*/ 61 w 983"/>
                  <a:gd name="T9" fmla="*/ 451 h 778"/>
                  <a:gd name="T10" fmla="*/ 44 w 983"/>
                  <a:gd name="T11" fmla="*/ 399 h 778"/>
                  <a:gd name="T12" fmla="*/ 27 w 983"/>
                  <a:gd name="T13" fmla="*/ 336 h 778"/>
                  <a:gd name="T14" fmla="*/ 17 w 983"/>
                  <a:gd name="T15" fmla="*/ 284 h 778"/>
                  <a:gd name="T16" fmla="*/ 9 w 983"/>
                  <a:gd name="T17" fmla="*/ 221 h 778"/>
                  <a:gd name="T18" fmla="*/ 0 w 983"/>
                  <a:gd name="T19" fmla="*/ 195 h 778"/>
                  <a:gd name="T20" fmla="*/ 9 w 983"/>
                  <a:gd name="T21" fmla="*/ 168 h 778"/>
                  <a:gd name="T22" fmla="*/ 17 w 983"/>
                  <a:gd name="T23" fmla="*/ 141 h 778"/>
                  <a:gd name="T24" fmla="*/ 27 w 983"/>
                  <a:gd name="T25" fmla="*/ 115 h 778"/>
                  <a:gd name="T26" fmla="*/ 44 w 983"/>
                  <a:gd name="T27" fmla="*/ 97 h 778"/>
                  <a:gd name="T28" fmla="*/ 61 w 983"/>
                  <a:gd name="T29" fmla="*/ 70 h 778"/>
                  <a:gd name="T30" fmla="*/ 79 w 983"/>
                  <a:gd name="T31" fmla="*/ 53 h 778"/>
                  <a:gd name="T32" fmla="*/ 106 w 983"/>
                  <a:gd name="T33" fmla="*/ 44 h 778"/>
                  <a:gd name="T34" fmla="*/ 160 w 983"/>
                  <a:gd name="T35" fmla="*/ 26 h 778"/>
                  <a:gd name="T36" fmla="*/ 212 w 983"/>
                  <a:gd name="T37" fmla="*/ 18 h 778"/>
                  <a:gd name="T38" fmla="*/ 275 w 983"/>
                  <a:gd name="T39" fmla="*/ 18 h 778"/>
                  <a:gd name="T40" fmla="*/ 327 w 983"/>
                  <a:gd name="T41" fmla="*/ 8 h 778"/>
                  <a:gd name="T42" fmla="*/ 390 w 983"/>
                  <a:gd name="T43" fmla="*/ 18 h 778"/>
                  <a:gd name="T44" fmla="*/ 443 w 983"/>
                  <a:gd name="T45" fmla="*/ 18 h 778"/>
                  <a:gd name="T46" fmla="*/ 496 w 983"/>
                  <a:gd name="T47" fmla="*/ 18 h 778"/>
                  <a:gd name="T48" fmla="*/ 558 w 983"/>
                  <a:gd name="T49" fmla="*/ 18 h 778"/>
                  <a:gd name="T50" fmla="*/ 611 w 983"/>
                  <a:gd name="T51" fmla="*/ 18 h 778"/>
                  <a:gd name="T52" fmla="*/ 665 w 983"/>
                  <a:gd name="T53" fmla="*/ 18 h 778"/>
                  <a:gd name="T54" fmla="*/ 718 w 983"/>
                  <a:gd name="T55" fmla="*/ 8 h 778"/>
                  <a:gd name="T56" fmla="*/ 770 w 983"/>
                  <a:gd name="T57" fmla="*/ 0 h 778"/>
                  <a:gd name="T58" fmla="*/ 824 w 983"/>
                  <a:gd name="T59" fmla="*/ 0 h 778"/>
                  <a:gd name="T60" fmla="*/ 877 w 983"/>
                  <a:gd name="T61" fmla="*/ 8 h 778"/>
                  <a:gd name="T62" fmla="*/ 921 w 983"/>
                  <a:gd name="T63" fmla="*/ 26 h 778"/>
                  <a:gd name="T64" fmla="*/ 957 w 983"/>
                  <a:gd name="T65" fmla="*/ 62 h 778"/>
                  <a:gd name="T66" fmla="*/ 975 w 983"/>
                  <a:gd name="T67" fmla="*/ 88 h 778"/>
                  <a:gd name="T68" fmla="*/ 983 w 983"/>
                  <a:gd name="T69" fmla="*/ 123 h 778"/>
                  <a:gd name="T70" fmla="*/ 975 w 983"/>
                  <a:gd name="T71" fmla="*/ 159 h 778"/>
                  <a:gd name="T72" fmla="*/ 957 w 983"/>
                  <a:gd name="T73" fmla="*/ 203 h 778"/>
                  <a:gd name="T74" fmla="*/ 939 w 983"/>
                  <a:gd name="T75" fmla="*/ 239 h 778"/>
                  <a:gd name="T76" fmla="*/ 913 w 983"/>
                  <a:gd name="T77" fmla="*/ 274 h 778"/>
                  <a:gd name="T78" fmla="*/ 886 w 983"/>
                  <a:gd name="T79" fmla="*/ 318 h 778"/>
                  <a:gd name="T80" fmla="*/ 859 w 983"/>
                  <a:gd name="T81" fmla="*/ 345 h 778"/>
                  <a:gd name="T82" fmla="*/ 815 w 983"/>
                  <a:gd name="T83" fmla="*/ 407 h 778"/>
                  <a:gd name="T84" fmla="*/ 762 w 983"/>
                  <a:gd name="T85" fmla="*/ 469 h 778"/>
                  <a:gd name="T86" fmla="*/ 718 w 983"/>
                  <a:gd name="T87" fmla="*/ 530 h 778"/>
                  <a:gd name="T88" fmla="*/ 665 w 983"/>
                  <a:gd name="T89" fmla="*/ 593 h 778"/>
                  <a:gd name="T90" fmla="*/ 611 w 983"/>
                  <a:gd name="T91" fmla="*/ 646 h 778"/>
                  <a:gd name="T92" fmla="*/ 549 w 983"/>
                  <a:gd name="T93" fmla="*/ 691 h 778"/>
                  <a:gd name="T94" fmla="*/ 488 w 983"/>
                  <a:gd name="T95" fmla="*/ 734 h 778"/>
                  <a:gd name="T96" fmla="*/ 416 w 983"/>
                  <a:gd name="T97" fmla="*/ 770 h 778"/>
                  <a:gd name="T98" fmla="*/ 390 w 983"/>
                  <a:gd name="T99" fmla="*/ 778 h 778"/>
                  <a:gd name="T100" fmla="*/ 355 w 983"/>
                  <a:gd name="T101" fmla="*/ 778 h 778"/>
                  <a:gd name="T102" fmla="*/ 319 w 983"/>
                  <a:gd name="T103" fmla="*/ 770 h 778"/>
                  <a:gd name="T104" fmla="*/ 292 w 983"/>
                  <a:gd name="T105" fmla="*/ 761 h 778"/>
                  <a:gd name="T106" fmla="*/ 257 w 983"/>
                  <a:gd name="T107" fmla="*/ 734 h 778"/>
                  <a:gd name="T108" fmla="*/ 230 w 983"/>
                  <a:gd name="T109" fmla="*/ 717 h 778"/>
                  <a:gd name="T110" fmla="*/ 204 w 983"/>
                  <a:gd name="T111" fmla="*/ 691 h 778"/>
                  <a:gd name="T112" fmla="*/ 177 w 983"/>
                  <a:gd name="T113" fmla="*/ 663 h 77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983"/>
                  <a:gd name="T172" fmla="*/ 0 h 778"/>
                  <a:gd name="T173" fmla="*/ 983 w 983"/>
                  <a:gd name="T174" fmla="*/ 778 h 77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983" h="778">
                    <a:moveTo>
                      <a:pt x="177" y="663"/>
                    </a:moveTo>
                    <a:lnTo>
                      <a:pt x="150" y="611"/>
                    </a:lnTo>
                    <a:lnTo>
                      <a:pt x="115" y="558"/>
                    </a:lnTo>
                    <a:lnTo>
                      <a:pt x="89" y="504"/>
                    </a:lnTo>
                    <a:lnTo>
                      <a:pt x="61" y="451"/>
                    </a:lnTo>
                    <a:lnTo>
                      <a:pt x="44" y="399"/>
                    </a:lnTo>
                    <a:lnTo>
                      <a:pt x="27" y="336"/>
                    </a:lnTo>
                    <a:lnTo>
                      <a:pt x="17" y="284"/>
                    </a:lnTo>
                    <a:lnTo>
                      <a:pt x="9" y="221"/>
                    </a:lnTo>
                    <a:lnTo>
                      <a:pt x="0" y="195"/>
                    </a:lnTo>
                    <a:lnTo>
                      <a:pt x="9" y="168"/>
                    </a:lnTo>
                    <a:lnTo>
                      <a:pt x="17" y="141"/>
                    </a:lnTo>
                    <a:lnTo>
                      <a:pt x="27" y="115"/>
                    </a:lnTo>
                    <a:lnTo>
                      <a:pt x="44" y="97"/>
                    </a:lnTo>
                    <a:lnTo>
                      <a:pt x="61" y="70"/>
                    </a:lnTo>
                    <a:lnTo>
                      <a:pt x="79" y="53"/>
                    </a:lnTo>
                    <a:lnTo>
                      <a:pt x="106" y="44"/>
                    </a:lnTo>
                    <a:lnTo>
                      <a:pt x="160" y="26"/>
                    </a:lnTo>
                    <a:lnTo>
                      <a:pt x="212" y="18"/>
                    </a:lnTo>
                    <a:lnTo>
                      <a:pt x="275" y="18"/>
                    </a:lnTo>
                    <a:lnTo>
                      <a:pt x="327" y="8"/>
                    </a:lnTo>
                    <a:lnTo>
                      <a:pt x="390" y="18"/>
                    </a:lnTo>
                    <a:lnTo>
                      <a:pt x="443" y="18"/>
                    </a:lnTo>
                    <a:lnTo>
                      <a:pt x="496" y="18"/>
                    </a:lnTo>
                    <a:lnTo>
                      <a:pt x="558" y="18"/>
                    </a:lnTo>
                    <a:lnTo>
                      <a:pt x="611" y="18"/>
                    </a:lnTo>
                    <a:lnTo>
                      <a:pt x="665" y="18"/>
                    </a:lnTo>
                    <a:lnTo>
                      <a:pt x="718" y="8"/>
                    </a:lnTo>
                    <a:lnTo>
                      <a:pt x="770" y="0"/>
                    </a:lnTo>
                    <a:lnTo>
                      <a:pt x="824" y="0"/>
                    </a:lnTo>
                    <a:lnTo>
                      <a:pt x="877" y="8"/>
                    </a:lnTo>
                    <a:lnTo>
                      <a:pt x="921" y="26"/>
                    </a:lnTo>
                    <a:lnTo>
                      <a:pt x="957" y="62"/>
                    </a:lnTo>
                    <a:lnTo>
                      <a:pt x="975" y="88"/>
                    </a:lnTo>
                    <a:lnTo>
                      <a:pt x="983" y="123"/>
                    </a:lnTo>
                    <a:lnTo>
                      <a:pt x="975" y="159"/>
                    </a:lnTo>
                    <a:lnTo>
                      <a:pt x="957" y="203"/>
                    </a:lnTo>
                    <a:lnTo>
                      <a:pt x="939" y="239"/>
                    </a:lnTo>
                    <a:lnTo>
                      <a:pt x="913" y="274"/>
                    </a:lnTo>
                    <a:lnTo>
                      <a:pt x="886" y="318"/>
                    </a:lnTo>
                    <a:lnTo>
                      <a:pt x="859" y="345"/>
                    </a:lnTo>
                    <a:lnTo>
                      <a:pt x="815" y="407"/>
                    </a:lnTo>
                    <a:lnTo>
                      <a:pt x="762" y="469"/>
                    </a:lnTo>
                    <a:lnTo>
                      <a:pt x="718" y="530"/>
                    </a:lnTo>
                    <a:lnTo>
                      <a:pt x="665" y="593"/>
                    </a:lnTo>
                    <a:lnTo>
                      <a:pt x="611" y="646"/>
                    </a:lnTo>
                    <a:lnTo>
                      <a:pt x="549" y="691"/>
                    </a:lnTo>
                    <a:lnTo>
                      <a:pt x="488" y="734"/>
                    </a:lnTo>
                    <a:lnTo>
                      <a:pt x="416" y="770"/>
                    </a:lnTo>
                    <a:lnTo>
                      <a:pt x="390" y="778"/>
                    </a:lnTo>
                    <a:lnTo>
                      <a:pt x="355" y="778"/>
                    </a:lnTo>
                    <a:lnTo>
                      <a:pt x="319" y="770"/>
                    </a:lnTo>
                    <a:lnTo>
                      <a:pt x="292" y="761"/>
                    </a:lnTo>
                    <a:lnTo>
                      <a:pt x="257" y="734"/>
                    </a:lnTo>
                    <a:lnTo>
                      <a:pt x="230" y="717"/>
                    </a:lnTo>
                    <a:lnTo>
                      <a:pt x="204" y="691"/>
                    </a:lnTo>
                    <a:lnTo>
                      <a:pt x="177" y="663"/>
                    </a:lnTo>
                    <a:close/>
                  </a:path>
                </a:pathLst>
              </a:custGeom>
              <a:solidFill>
                <a:srgbClr val="95896D"/>
              </a:solidFill>
              <a:ln w="9525">
                <a:noFill/>
                <a:round/>
                <a:headEnd/>
                <a:tailEnd/>
              </a:ln>
            </p:spPr>
            <p:txBody>
              <a:bodyPr>
                <a:prstTxWarp prst="textNoShape">
                  <a:avLst/>
                </a:prstTxWarp>
              </a:bodyPr>
              <a:lstStyle/>
              <a:p>
                <a:endParaRPr lang="en-US"/>
              </a:p>
            </p:txBody>
          </p:sp>
          <p:sp>
            <p:nvSpPr>
              <p:cNvPr id="37169" name="Freeform 79"/>
              <p:cNvSpPr>
                <a:spLocks/>
              </p:cNvSpPr>
              <p:nvPr/>
            </p:nvSpPr>
            <p:spPr bwMode="auto">
              <a:xfrm>
                <a:off x="3116" y="2039"/>
                <a:ext cx="63" cy="50"/>
              </a:xfrm>
              <a:custGeom>
                <a:avLst/>
                <a:gdLst>
                  <a:gd name="T0" fmla="*/ 151 w 816"/>
                  <a:gd name="T1" fmla="*/ 549 h 647"/>
                  <a:gd name="T2" fmla="*/ 125 w 816"/>
                  <a:gd name="T3" fmla="*/ 504 h 647"/>
                  <a:gd name="T4" fmla="*/ 97 w 816"/>
                  <a:gd name="T5" fmla="*/ 460 h 647"/>
                  <a:gd name="T6" fmla="*/ 71 w 816"/>
                  <a:gd name="T7" fmla="*/ 416 h 647"/>
                  <a:gd name="T8" fmla="*/ 53 w 816"/>
                  <a:gd name="T9" fmla="*/ 371 h 647"/>
                  <a:gd name="T10" fmla="*/ 36 w 816"/>
                  <a:gd name="T11" fmla="*/ 327 h 647"/>
                  <a:gd name="T12" fmla="*/ 27 w 816"/>
                  <a:gd name="T13" fmla="*/ 274 h 647"/>
                  <a:gd name="T14" fmla="*/ 9 w 816"/>
                  <a:gd name="T15" fmla="*/ 230 h 647"/>
                  <a:gd name="T16" fmla="*/ 9 w 816"/>
                  <a:gd name="T17" fmla="*/ 177 h 647"/>
                  <a:gd name="T18" fmla="*/ 0 w 816"/>
                  <a:gd name="T19" fmla="*/ 159 h 647"/>
                  <a:gd name="T20" fmla="*/ 9 w 816"/>
                  <a:gd name="T21" fmla="*/ 133 h 647"/>
                  <a:gd name="T22" fmla="*/ 18 w 816"/>
                  <a:gd name="T23" fmla="*/ 115 h 647"/>
                  <a:gd name="T24" fmla="*/ 27 w 816"/>
                  <a:gd name="T25" fmla="*/ 89 h 647"/>
                  <a:gd name="T26" fmla="*/ 36 w 816"/>
                  <a:gd name="T27" fmla="*/ 71 h 647"/>
                  <a:gd name="T28" fmla="*/ 53 w 816"/>
                  <a:gd name="T29" fmla="*/ 53 h 647"/>
                  <a:gd name="T30" fmla="*/ 71 w 816"/>
                  <a:gd name="T31" fmla="*/ 44 h 647"/>
                  <a:gd name="T32" fmla="*/ 89 w 816"/>
                  <a:gd name="T33" fmla="*/ 36 h 647"/>
                  <a:gd name="T34" fmla="*/ 133 w 816"/>
                  <a:gd name="T35" fmla="*/ 18 h 647"/>
                  <a:gd name="T36" fmla="*/ 178 w 816"/>
                  <a:gd name="T37" fmla="*/ 9 h 647"/>
                  <a:gd name="T38" fmla="*/ 230 w 816"/>
                  <a:gd name="T39" fmla="*/ 9 h 647"/>
                  <a:gd name="T40" fmla="*/ 275 w 816"/>
                  <a:gd name="T41" fmla="*/ 9 h 647"/>
                  <a:gd name="T42" fmla="*/ 319 w 816"/>
                  <a:gd name="T43" fmla="*/ 9 h 647"/>
                  <a:gd name="T44" fmla="*/ 373 w 816"/>
                  <a:gd name="T45" fmla="*/ 9 h 647"/>
                  <a:gd name="T46" fmla="*/ 417 w 816"/>
                  <a:gd name="T47" fmla="*/ 9 h 647"/>
                  <a:gd name="T48" fmla="*/ 461 w 816"/>
                  <a:gd name="T49" fmla="*/ 9 h 647"/>
                  <a:gd name="T50" fmla="*/ 506 w 816"/>
                  <a:gd name="T51" fmla="*/ 9 h 647"/>
                  <a:gd name="T52" fmla="*/ 558 w 816"/>
                  <a:gd name="T53" fmla="*/ 9 h 647"/>
                  <a:gd name="T54" fmla="*/ 603 w 816"/>
                  <a:gd name="T55" fmla="*/ 0 h 647"/>
                  <a:gd name="T56" fmla="*/ 647 w 816"/>
                  <a:gd name="T57" fmla="*/ 0 h 647"/>
                  <a:gd name="T58" fmla="*/ 691 w 816"/>
                  <a:gd name="T59" fmla="*/ 0 h 647"/>
                  <a:gd name="T60" fmla="*/ 736 w 816"/>
                  <a:gd name="T61" fmla="*/ 0 h 647"/>
                  <a:gd name="T62" fmla="*/ 771 w 816"/>
                  <a:gd name="T63" fmla="*/ 18 h 647"/>
                  <a:gd name="T64" fmla="*/ 798 w 816"/>
                  <a:gd name="T65" fmla="*/ 44 h 647"/>
                  <a:gd name="T66" fmla="*/ 816 w 816"/>
                  <a:gd name="T67" fmla="*/ 71 h 647"/>
                  <a:gd name="T68" fmla="*/ 816 w 816"/>
                  <a:gd name="T69" fmla="*/ 97 h 647"/>
                  <a:gd name="T70" fmla="*/ 816 w 816"/>
                  <a:gd name="T71" fmla="*/ 133 h 647"/>
                  <a:gd name="T72" fmla="*/ 798 w 816"/>
                  <a:gd name="T73" fmla="*/ 159 h 647"/>
                  <a:gd name="T74" fmla="*/ 780 w 816"/>
                  <a:gd name="T75" fmla="*/ 195 h 647"/>
                  <a:gd name="T76" fmla="*/ 762 w 816"/>
                  <a:gd name="T77" fmla="*/ 230 h 647"/>
                  <a:gd name="T78" fmla="*/ 736 w 816"/>
                  <a:gd name="T79" fmla="*/ 256 h 647"/>
                  <a:gd name="T80" fmla="*/ 718 w 816"/>
                  <a:gd name="T81" fmla="*/ 283 h 647"/>
                  <a:gd name="T82" fmla="*/ 673 w 816"/>
                  <a:gd name="T83" fmla="*/ 337 h 647"/>
                  <a:gd name="T84" fmla="*/ 639 w 816"/>
                  <a:gd name="T85" fmla="*/ 389 h 647"/>
                  <a:gd name="T86" fmla="*/ 594 w 816"/>
                  <a:gd name="T87" fmla="*/ 434 h 647"/>
                  <a:gd name="T88" fmla="*/ 550 w 816"/>
                  <a:gd name="T89" fmla="*/ 486 h 647"/>
                  <a:gd name="T90" fmla="*/ 506 w 816"/>
                  <a:gd name="T91" fmla="*/ 531 h 647"/>
                  <a:gd name="T92" fmla="*/ 461 w 816"/>
                  <a:gd name="T93" fmla="*/ 575 h 647"/>
                  <a:gd name="T94" fmla="*/ 408 w 816"/>
                  <a:gd name="T95" fmla="*/ 611 h 647"/>
                  <a:gd name="T96" fmla="*/ 346 w 816"/>
                  <a:gd name="T97" fmla="*/ 637 h 647"/>
                  <a:gd name="T98" fmla="*/ 328 w 816"/>
                  <a:gd name="T99" fmla="*/ 647 h 647"/>
                  <a:gd name="T100" fmla="*/ 302 w 816"/>
                  <a:gd name="T101" fmla="*/ 647 h 647"/>
                  <a:gd name="T102" fmla="*/ 266 w 816"/>
                  <a:gd name="T103" fmla="*/ 637 h 647"/>
                  <a:gd name="T104" fmla="*/ 240 w 816"/>
                  <a:gd name="T105" fmla="*/ 629 h 647"/>
                  <a:gd name="T106" fmla="*/ 213 w 816"/>
                  <a:gd name="T107" fmla="*/ 611 h 647"/>
                  <a:gd name="T108" fmla="*/ 195 w 816"/>
                  <a:gd name="T109" fmla="*/ 593 h 647"/>
                  <a:gd name="T110" fmla="*/ 169 w 816"/>
                  <a:gd name="T111" fmla="*/ 567 h 647"/>
                  <a:gd name="T112" fmla="*/ 151 w 816"/>
                  <a:gd name="T113" fmla="*/ 549 h 647"/>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816"/>
                  <a:gd name="T172" fmla="*/ 0 h 647"/>
                  <a:gd name="T173" fmla="*/ 816 w 816"/>
                  <a:gd name="T174" fmla="*/ 647 h 647"/>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816" h="647">
                    <a:moveTo>
                      <a:pt x="151" y="549"/>
                    </a:moveTo>
                    <a:lnTo>
                      <a:pt x="125" y="504"/>
                    </a:lnTo>
                    <a:lnTo>
                      <a:pt x="97" y="460"/>
                    </a:lnTo>
                    <a:lnTo>
                      <a:pt x="71" y="416"/>
                    </a:lnTo>
                    <a:lnTo>
                      <a:pt x="53" y="371"/>
                    </a:lnTo>
                    <a:lnTo>
                      <a:pt x="36" y="327"/>
                    </a:lnTo>
                    <a:lnTo>
                      <a:pt x="27" y="274"/>
                    </a:lnTo>
                    <a:lnTo>
                      <a:pt x="9" y="230"/>
                    </a:lnTo>
                    <a:lnTo>
                      <a:pt x="9" y="177"/>
                    </a:lnTo>
                    <a:lnTo>
                      <a:pt x="0" y="159"/>
                    </a:lnTo>
                    <a:lnTo>
                      <a:pt x="9" y="133"/>
                    </a:lnTo>
                    <a:lnTo>
                      <a:pt x="18" y="115"/>
                    </a:lnTo>
                    <a:lnTo>
                      <a:pt x="27" y="89"/>
                    </a:lnTo>
                    <a:lnTo>
                      <a:pt x="36" y="71"/>
                    </a:lnTo>
                    <a:lnTo>
                      <a:pt x="53" y="53"/>
                    </a:lnTo>
                    <a:lnTo>
                      <a:pt x="71" y="44"/>
                    </a:lnTo>
                    <a:lnTo>
                      <a:pt x="89" y="36"/>
                    </a:lnTo>
                    <a:lnTo>
                      <a:pt x="133" y="18"/>
                    </a:lnTo>
                    <a:lnTo>
                      <a:pt x="178" y="9"/>
                    </a:lnTo>
                    <a:lnTo>
                      <a:pt x="230" y="9"/>
                    </a:lnTo>
                    <a:lnTo>
                      <a:pt x="275" y="9"/>
                    </a:lnTo>
                    <a:lnTo>
                      <a:pt x="319" y="9"/>
                    </a:lnTo>
                    <a:lnTo>
                      <a:pt x="373" y="9"/>
                    </a:lnTo>
                    <a:lnTo>
                      <a:pt x="417" y="9"/>
                    </a:lnTo>
                    <a:lnTo>
                      <a:pt x="461" y="9"/>
                    </a:lnTo>
                    <a:lnTo>
                      <a:pt x="506" y="9"/>
                    </a:lnTo>
                    <a:lnTo>
                      <a:pt x="558" y="9"/>
                    </a:lnTo>
                    <a:lnTo>
                      <a:pt x="603" y="0"/>
                    </a:lnTo>
                    <a:lnTo>
                      <a:pt x="647" y="0"/>
                    </a:lnTo>
                    <a:lnTo>
                      <a:pt x="691" y="0"/>
                    </a:lnTo>
                    <a:lnTo>
                      <a:pt x="736" y="0"/>
                    </a:lnTo>
                    <a:lnTo>
                      <a:pt x="771" y="18"/>
                    </a:lnTo>
                    <a:lnTo>
                      <a:pt x="798" y="44"/>
                    </a:lnTo>
                    <a:lnTo>
                      <a:pt x="816" y="71"/>
                    </a:lnTo>
                    <a:lnTo>
                      <a:pt x="816" y="97"/>
                    </a:lnTo>
                    <a:lnTo>
                      <a:pt x="816" y="133"/>
                    </a:lnTo>
                    <a:lnTo>
                      <a:pt x="798" y="159"/>
                    </a:lnTo>
                    <a:lnTo>
                      <a:pt x="780" y="195"/>
                    </a:lnTo>
                    <a:lnTo>
                      <a:pt x="762" y="230"/>
                    </a:lnTo>
                    <a:lnTo>
                      <a:pt x="736" y="256"/>
                    </a:lnTo>
                    <a:lnTo>
                      <a:pt x="718" y="283"/>
                    </a:lnTo>
                    <a:lnTo>
                      <a:pt x="673" y="337"/>
                    </a:lnTo>
                    <a:lnTo>
                      <a:pt x="639" y="389"/>
                    </a:lnTo>
                    <a:lnTo>
                      <a:pt x="594" y="434"/>
                    </a:lnTo>
                    <a:lnTo>
                      <a:pt x="550" y="486"/>
                    </a:lnTo>
                    <a:lnTo>
                      <a:pt x="506" y="531"/>
                    </a:lnTo>
                    <a:lnTo>
                      <a:pt x="461" y="575"/>
                    </a:lnTo>
                    <a:lnTo>
                      <a:pt x="408" y="611"/>
                    </a:lnTo>
                    <a:lnTo>
                      <a:pt x="346" y="637"/>
                    </a:lnTo>
                    <a:lnTo>
                      <a:pt x="328" y="647"/>
                    </a:lnTo>
                    <a:lnTo>
                      <a:pt x="302" y="647"/>
                    </a:lnTo>
                    <a:lnTo>
                      <a:pt x="266" y="637"/>
                    </a:lnTo>
                    <a:lnTo>
                      <a:pt x="240" y="629"/>
                    </a:lnTo>
                    <a:lnTo>
                      <a:pt x="213" y="611"/>
                    </a:lnTo>
                    <a:lnTo>
                      <a:pt x="195" y="593"/>
                    </a:lnTo>
                    <a:lnTo>
                      <a:pt x="169" y="567"/>
                    </a:lnTo>
                    <a:lnTo>
                      <a:pt x="151" y="549"/>
                    </a:lnTo>
                    <a:close/>
                  </a:path>
                </a:pathLst>
              </a:custGeom>
              <a:solidFill>
                <a:srgbClr val="988C6F"/>
              </a:solidFill>
              <a:ln w="9525">
                <a:noFill/>
                <a:round/>
                <a:headEnd/>
                <a:tailEnd/>
              </a:ln>
            </p:spPr>
            <p:txBody>
              <a:bodyPr>
                <a:prstTxWarp prst="textNoShape">
                  <a:avLst/>
                </a:prstTxWarp>
              </a:bodyPr>
              <a:lstStyle/>
              <a:p>
                <a:endParaRPr lang="en-US"/>
              </a:p>
            </p:txBody>
          </p:sp>
          <p:sp>
            <p:nvSpPr>
              <p:cNvPr id="37170" name="Freeform 80"/>
              <p:cNvSpPr>
                <a:spLocks/>
              </p:cNvSpPr>
              <p:nvPr/>
            </p:nvSpPr>
            <p:spPr bwMode="auto">
              <a:xfrm>
                <a:off x="3153" y="2147"/>
                <a:ext cx="49" cy="189"/>
              </a:xfrm>
              <a:custGeom>
                <a:avLst/>
                <a:gdLst>
                  <a:gd name="T0" fmla="*/ 0 w 637"/>
                  <a:gd name="T1" fmla="*/ 690 h 2461"/>
                  <a:gd name="T2" fmla="*/ 133 w 637"/>
                  <a:gd name="T3" fmla="*/ 150 h 2461"/>
                  <a:gd name="T4" fmla="*/ 407 w 637"/>
                  <a:gd name="T5" fmla="*/ 0 h 2461"/>
                  <a:gd name="T6" fmla="*/ 425 w 637"/>
                  <a:gd name="T7" fmla="*/ 62 h 2461"/>
                  <a:gd name="T8" fmla="*/ 443 w 637"/>
                  <a:gd name="T9" fmla="*/ 371 h 2461"/>
                  <a:gd name="T10" fmla="*/ 540 w 637"/>
                  <a:gd name="T11" fmla="*/ 734 h 2461"/>
                  <a:gd name="T12" fmla="*/ 576 w 637"/>
                  <a:gd name="T13" fmla="*/ 1212 h 2461"/>
                  <a:gd name="T14" fmla="*/ 637 w 637"/>
                  <a:gd name="T15" fmla="*/ 1992 h 2461"/>
                  <a:gd name="T16" fmla="*/ 558 w 637"/>
                  <a:gd name="T17" fmla="*/ 2222 h 2461"/>
                  <a:gd name="T18" fmla="*/ 443 w 637"/>
                  <a:gd name="T19" fmla="*/ 2373 h 2461"/>
                  <a:gd name="T20" fmla="*/ 337 w 637"/>
                  <a:gd name="T21" fmla="*/ 2461 h 2461"/>
                  <a:gd name="T22" fmla="*/ 212 w 637"/>
                  <a:gd name="T23" fmla="*/ 2010 h 2461"/>
                  <a:gd name="T24" fmla="*/ 0 w 637"/>
                  <a:gd name="T25" fmla="*/ 690 h 246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637"/>
                  <a:gd name="T40" fmla="*/ 0 h 2461"/>
                  <a:gd name="T41" fmla="*/ 637 w 637"/>
                  <a:gd name="T42" fmla="*/ 2461 h 246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637" h="2461">
                    <a:moveTo>
                      <a:pt x="0" y="690"/>
                    </a:moveTo>
                    <a:lnTo>
                      <a:pt x="133" y="150"/>
                    </a:lnTo>
                    <a:lnTo>
                      <a:pt x="407" y="0"/>
                    </a:lnTo>
                    <a:lnTo>
                      <a:pt x="425" y="62"/>
                    </a:lnTo>
                    <a:lnTo>
                      <a:pt x="443" y="371"/>
                    </a:lnTo>
                    <a:lnTo>
                      <a:pt x="540" y="734"/>
                    </a:lnTo>
                    <a:lnTo>
                      <a:pt x="576" y="1212"/>
                    </a:lnTo>
                    <a:lnTo>
                      <a:pt x="637" y="1992"/>
                    </a:lnTo>
                    <a:lnTo>
                      <a:pt x="558" y="2222"/>
                    </a:lnTo>
                    <a:lnTo>
                      <a:pt x="443" y="2373"/>
                    </a:lnTo>
                    <a:lnTo>
                      <a:pt x="337" y="2461"/>
                    </a:lnTo>
                    <a:lnTo>
                      <a:pt x="212" y="2010"/>
                    </a:lnTo>
                    <a:lnTo>
                      <a:pt x="0" y="690"/>
                    </a:lnTo>
                    <a:close/>
                  </a:path>
                </a:pathLst>
              </a:custGeom>
              <a:solidFill>
                <a:srgbClr val="655D4A"/>
              </a:solidFill>
              <a:ln w="9525">
                <a:noFill/>
                <a:round/>
                <a:headEnd/>
                <a:tailEnd/>
              </a:ln>
            </p:spPr>
            <p:txBody>
              <a:bodyPr>
                <a:prstTxWarp prst="textNoShape">
                  <a:avLst/>
                </a:prstTxWarp>
              </a:bodyPr>
              <a:lstStyle/>
              <a:p>
                <a:endParaRPr lang="en-US"/>
              </a:p>
            </p:txBody>
          </p:sp>
          <p:sp>
            <p:nvSpPr>
              <p:cNvPr id="37171" name="Freeform 81"/>
              <p:cNvSpPr>
                <a:spLocks/>
              </p:cNvSpPr>
              <p:nvPr/>
            </p:nvSpPr>
            <p:spPr bwMode="auto">
              <a:xfrm>
                <a:off x="3158" y="2149"/>
                <a:ext cx="44" cy="183"/>
              </a:xfrm>
              <a:custGeom>
                <a:avLst/>
                <a:gdLst>
                  <a:gd name="T0" fmla="*/ 10 w 576"/>
                  <a:gd name="T1" fmla="*/ 611 h 2382"/>
                  <a:gd name="T2" fmla="*/ 36 w 576"/>
                  <a:gd name="T3" fmla="*/ 478 h 2382"/>
                  <a:gd name="T4" fmla="*/ 63 w 576"/>
                  <a:gd name="T5" fmla="*/ 345 h 2382"/>
                  <a:gd name="T6" fmla="*/ 81 w 576"/>
                  <a:gd name="T7" fmla="*/ 212 h 2382"/>
                  <a:gd name="T8" fmla="*/ 125 w 576"/>
                  <a:gd name="T9" fmla="*/ 133 h 2382"/>
                  <a:gd name="T10" fmla="*/ 187 w 576"/>
                  <a:gd name="T11" fmla="*/ 89 h 2382"/>
                  <a:gd name="T12" fmla="*/ 249 w 576"/>
                  <a:gd name="T13" fmla="*/ 53 h 2382"/>
                  <a:gd name="T14" fmla="*/ 311 w 576"/>
                  <a:gd name="T15" fmla="*/ 18 h 2382"/>
                  <a:gd name="T16" fmla="*/ 346 w 576"/>
                  <a:gd name="T17" fmla="*/ 9 h 2382"/>
                  <a:gd name="T18" fmla="*/ 355 w 576"/>
                  <a:gd name="T19" fmla="*/ 27 h 2382"/>
                  <a:gd name="T20" fmla="*/ 355 w 576"/>
                  <a:gd name="T21" fmla="*/ 45 h 2382"/>
                  <a:gd name="T22" fmla="*/ 364 w 576"/>
                  <a:gd name="T23" fmla="*/ 63 h 2382"/>
                  <a:gd name="T24" fmla="*/ 373 w 576"/>
                  <a:gd name="T25" fmla="*/ 133 h 2382"/>
                  <a:gd name="T26" fmla="*/ 373 w 576"/>
                  <a:gd name="T27" fmla="*/ 204 h 2382"/>
                  <a:gd name="T28" fmla="*/ 382 w 576"/>
                  <a:gd name="T29" fmla="*/ 275 h 2382"/>
                  <a:gd name="T30" fmla="*/ 382 w 576"/>
                  <a:gd name="T31" fmla="*/ 345 h 2382"/>
                  <a:gd name="T32" fmla="*/ 409 w 576"/>
                  <a:gd name="T33" fmla="*/ 434 h 2382"/>
                  <a:gd name="T34" fmla="*/ 435 w 576"/>
                  <a:gd name="T35" fmla="*/ 523 h 2382"/>
                  <a:gd name="T36" fmla="*/ 453 w 576"/>
                  <a:gd name="T37" fmla="*/ 620 h 2382"/>
                  <a:gd name="T38" fmla="*/ 479 w 576"/>
                  <a:gd name="T39" fmla="*/ 708 h 2382"/>
                  <a:gd name="T40" fmla="*/ 488 w 576"/>
                  <a:gd name="T41" fmla="*/ 833 h 2382"/>
                  <a:gd name="T42" fmla="*/ 497 w 576"/>
                  <a:gd name="T43" fmla="*/ 948 h 2382"/>
                  <a:gd name="T44" fmla="*/ 506 w 576"/>
                  <a:gd name="T45" fmla="*/ 1071 h 2382"/>
                  <a:gd name="T46" fmla="*/ 515 w 576"/>
                  <a:gd name="T47" fmla="*/ 1186 h 2382"/>
                  <a:gd name="T48" fmla="*/ 532 w 576"/>
                  <a:gd name="T49" fmla="*/ 1381 h 2382"/>
                  <a:gd name="T50" fmla="*/ 550 w 576"/>
                  <a:gd name="T51" fmla="*/ 1577 h 2382"/>
                  <a:gd name="T52" fmla="*/ 560 w 576"/>
                  <a:gd name="T53" fmla="*/ 1771 h 2382"/>
                  <a:gd name="T54" fmla="*/ 576 w 576"/>
                  <a:gd name="T55" fmla="*/ 1966 h 2382"/>
                  <a:gd name="T56" fmla="*/ 560 w 576"/>
                  <a:gd name="T57" fmla="*/ 2019 h 2382"/>
                  <a:gd name="T58" fmla="*/ 542 w 576"/>
                  <a:gd name="T59" fmla="*/ 2081 h 2382"/>
                  <a:gd name="T60" fmla="*/ 524 w 576"/>
                  <a:gd name="T61" fmla="*/ 2134 h 2382"/>
                  <a:gd name="T62" fmla="*/ 497 w 576"/>
                  <a:gd name="T63" fmla="*/ 2196 h 2382"/>
                  <a:gd name="T64" fmla="*/ 479 w 576"/>
                  <a:gd name="T65" fmla="*/ 2222 h 2382"/>
                  <a:gd name="T66" fmla="*/ 453 w 576"/>
                  <a:gd name="T67" fmla="*/ 2258 h 2382"/>
                  <a:gd name="T68" fmla="*/ 427 w 576"/>
                  <a:gd name="T69" fmla="*/ 2284 h 2382"/>
                  <a:gd name="T70" fmla="*/ 409 w 576"/>
                  <a:gd name="T71" fmla="*/ 2311 h 2382"/>
                  <a:gd name="T72" fmla="*/ 382 w 576"/>
                  <a:gd name="T73" fmla="*/ 2329 h 2382"/>
                  <a:gd name="T74" fmla="*/ 346 w 576"/>
                  <a:gd name="T75" fmla="*/ 2347 h 2382"/>
                  <a:gd name="T76" fmla="*/ 320 w 576"/>
                  <a:gd name="T77" fmla="*/ 2365 h 2382"/>
                  <a:gd name="T78" fmla="*/ 294 w 576"/>
                  <a:gd name="T79" fmla="*/ 2382 h 2382"/>
                  <a:gd name="T80" fmla="*/ 266 w 576"/>
                  <a:gd name="T81" fmla="*/ 2276 h 2382"/>
                  <a:gd name="T82" fmla="*/ 240 w 576"/>
                  <a:gd name="T83" fmla="*/ 2169 h 2382"/>
                  <a:gd name="T84" fmla="*/ 222 w 576"/>
                  <a:gd name="T85" fmla="*/ 2072 h 2382"/>
                  <a:gd name="T86" fmla="*/ 196 w 576"/>
                  <a:gd name="T87" fmla="*/ 1966 h 2382"/>
                  <a:gd name="T88" fmla="*/ 143 w 576"/>
                  <a:gd name="T89" fmla="*/ 1638 h 2382"/>
                  <a:gd name="T90" fmla="*/ 99 w 576"/>
                  <a:gd name="T91" fmla="*/ 1319 h 2382"/>
                  <a:gd name="T92" fmla="*/ 45 w 576"/>
                  <a:gd name="T93" fmla="*/ 1001 h 2382"/>
                  <a:gd name="T94" fmla="*/ 0 w 576"/>
                  <a:gd name="T95" fmla="*/ 673 h 2382"/>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576"/>
                  <a:gd name="T145" fmla="*/ 0 h 2382"/>
                  <a:gd name="T146" fmla="*/ 576 w 576"/>
                  <a:gd name="T147" fmla="*/ 2382 h 2382"/>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576" h="2382">
                    <a:moveTo>
                      <a:pt x="0" y="673"/>
                    </a:moveTo>
                    <a:lnTo>
                      <a:pt x="10" y="611"/>
                    </a:lnTo>
                    <a:lnTo>
                      <a:pt x="28" y="541"/>
                    </a:lnTo>
                    <a:lnTo>
                      <a:pt x="36" y="478"/>
                    </a:lnTo>
                    <a:lnTo>
                      <a:pt x="45" y="408"/>
                    </a:lnTo>
                    <a:lnTo>
                      <a:pt x="63" y="345"/>
                    </a:lnTo>
                    <a:lnTo>
                      <a:pt x="72" y="283"/>
                    </a:lnTo>
                    <a:lnTo>
                      <a:pt x="81" y="212"/>
                    </a:lnTo>
                    <a:lnTo>
                      <a:pt x="99" y="151"/>
                    </a:lnTo>
                    <a:lnTo>
                      <a:pt x="125" y="133"/>
                    </a:lnTo>
                    <a:lnTo>
                      <a:pt x="161" y="115"/>
                    </a:lnTo>
                    <a:lnTo>
                      <a:pt x="187" y="89"/>
                    </a:lnTo>
                    <a:lnTo>
                      <a:pt x="222" y="71"/>
                    </a:lnTo>
                    <a:lnTo>
                      <a:pt x="249" y="53"/>
                    </a:lnTo>
                    <a:lnTo>
                      <a:pt x="284" y="36"/>
                    </a:lnTo>
                    <a:lnTo>
                      <a:pt x="311" y="18"/>
                    </a:lnTo>
                    <a:lnTo>
                      <a:pt x="346" y="0"/>
                    </a:lnTo>
                    <a:lnTo>
                      <a:pt x="346" y="9"/>
                    </a:lnTo>
                    <a:lnTo>
                      <a:pt x="346" y="18"/>
                    </a:lnTo>
                    <a:lnTo>
                      <a:pt x="355" y="27"/>
                    </a:lnTo>
                    <a:lnTo>
                      <a:pt x="355" y="36"/>
                    </a:lnTo>
                    <a:lnTo>
                      <a:pt x="355" y="45"/>
                    </a:lnTo>
                    <a:lnTo>
                      <a:pt x="364" y="53"/>
                    </a:lnTo>
                    <a:lnTo>
                      <a:pt x="364" y="63"/>
                    </a:lnTo>
                    <a:lnTo>
                      <a:pt x="364" y="97"/>
                    </a:lnTo>
                    <a:lnTo>
                      <a:pt x="373" y="133"/>
                    </a:lnTo>
                    <a:lnTo>
                      <a:pt x="373" y="168"/>
                    </a:lnTo>
                    <a:lnTo>
                      <a:pt x="373" y="204"/>
                    </a:lnTo>
                    <a:lnTo>
                      <a:pt x="373" y="240"/>
                    </a:lnTo>
                    <a:lnTo>
                      <a:pt x="382" y="275"/>
                    </a:lnTo>
                    <a:lnTo>
                      <a:pt x="382" y="311"/>
                    </a:lnTo>
                    <a:lnTo>
                      <a:pt x="382" y="345"/>
                    </a:lnTo>
                    <a:lnTo>
                      <a:pt x="391" y="390"/>
                    </a:lnTo>
                    <a:lnTo>
                      <a:pt x="409" y="434"/>
                    </a:lnTo>
                    <a:lnTo>
                      <a:pt x="417" y="478"/>
                    </a:lnTo>
                    <a:lnTo>
                      <a:pt x="435" y="523"/>
                    </a:lnTo>
                    <a:lnTo>
                      <a:pt x="444" y="567"/>
                    </a:lnTo>
                    <a:lnTo>
                      <a:pt x="453" y="620"/>
                    </a:lnTo>
                    <a:lnTo>
                      <a:pt x="471" y="664"/>
                    </a:lnTo>
                    <a:lnTo>
                      <a:pt x="479" y="708"/>
                    </a:lnTo>
                    <a:lnTo>
                      <a:pt x="488" y="771"/>
                    </a:lnTo>
                    <a:lnTo>
                      <a:pt x="488" y="833"/>
                    </a:lnTo>
                    <a:lnTo>
                      <a:pt x="497" y="886"/>
                    </a:lnTo>
                    <a:lnTo>
                      <a:pt x="497" y="948"/>
                    </a:lnTo>
                    <a:lnTo>
                      <a:pt x="506" y="1010"/>
                    </a:lnTo>
                    <a:lnTo>
                      <a:pt x="506" y="1071"/>
                    </a:lnTo>
                    <a:lnTo>
                      <a:pt x="515" y="1133"/>
                    </a:lnTo>
                    <a:lnTo>
                      <a:pt x="515" y="1186"/>
                    </a:lnTo>
                    <a:lnTo>
                      <a:pt x="524" y="1284"/>
                    </a:lnTo>
                    <a:lnTo>
                      <a:pt x="532" y="1381"/>
                    </a:lnTo>
                    <a:lnTo>
                      <a:pt x="542" y="1478"/>
                    </a:lnTo>
                    <a:lnTo>
                      <a:pt x="550" y="1577"/>
                    </a:lnTo>
                    <a:lnTo>
                      <a:pt x="560" y="1674"/>
                    </a:lnTo>
                    <a:lnTo>
                      <a:pt x="560" y="1771"/>
                    </a:lnTo>
                    <a:lnTo>
                      <a:pt x="568" y="1869"/>
                    </a:lnTo>
                    <a:lnTo>
                      <a:pt x="576" y="1966"/>
                    </a:lnTo>
                    <a:lnTo>
                      <a:pt x="568" y="1992"/>
                    </a:lnTo>
                    <a:lnTo>
                      <a:pt x="560" y="2019"/>
                    </a:lnTo>
                    <a:lnTo>
                      <a:pt x="550" y="2054"/>
                    </a:lnTo>
                    <a:lnTo>
                      <a:pt x="542" y="2081"/>
                    </a:lnTo>
                    <a:lnTo>
                      <a:pt x="532" y="2107"/>
                    </a:lnTo>
                    <a:lnTo>
                      <a:pt x="524" y="2134"/>
                    </a:lnTo>
                    <a:lnTo>
                      <a:pt x="515" y="2169"/>
                    </a:lnTo>
                    <a:lnTo>
                      <a:pt x="497" y="2196"/>
                    </a:lnTo>
                    <a:lnTo>
                      <a:pt x="488" y="2214"/>
                    </a:lnTo>
                    <a:lnTo>
                      <a:pt x="479" y="2222"/>
                    </a:lnTo>
                    <a:lnTo>
                      <a:pt x="461" y="2240"/>
                    </a:lnTo>
                    <a:lnTo>
                      <a:pt x="453" y="2258"/>
                    </a:lnTo>
                    <a:lnTo>
                      <a:pt x="444" y="2267"/>
                    </a:lnTo>
                    <a:lnTo>
                      <a:pt x="427" y="2284"/>
                    </a:lnTo>
                    <a:lnTo>
                      <a:pt x="417" y="2302"/>
                    </a:lnTo>
                    <a:lnTo>
                      <a:pt x="409" y="2311"/>
                    </a:lnTo>
                    <a:lnTo>
                      <a:pt x="391" y="2320"/>
                    </a:lnTo>
                    <a:lnTo>
                      <a:pt x="382" y="2329"/>
                    </a:lnTo>
                    <a:lnTo>
                      <a:pt x="364" y="2337"/>
                    </a:lnTo>
                    <a:lnTo>
                      <a:pt x="346" y="2347"/>
                    </a:lnTo>
                    <a:lnTo>
                      <a:pt x="338" y="2355"/>
                    </a:lnTo>
                    <a:lnTo>
                      <a:pt x="320" y="2365"/>
                    </a:lnTo>
                    <a:lnTo>
                      <a:pt x="302" y="2373"/>
                    </a:lnTo>
                    <a:lnTo>
                      <a:pt x="294" y="2382"/>
                    </a:lnTo>
                    <a:lnTo>
                      <a:pt x="276" y="2329"/>
                    </a:lnTo>
                    <a:lnTo>
                      <a:pt x="266" y="2276"/>
                    </a:lnTo>
                    <a:lnTo>
                      <a:pt x="258" y="2222"/>
                    </a:lnTo>
                    <a:lnTo>
                      <a:pt x="240" y="2169"/>
                    </a:lnTo>
                    <a:lnTo>
                      <a:pt x="231" y="2117"/>
                    </a:lnTo>
                    <a:lnTo>
                      <a:pt x="222" y="2072"/>
                    </a:lnTo>
                    <a:lnTo>
                      <a:pt x="205" y="2019"/>
                    </a:lnTo>
                    <a:lnTo>
                      <a:pt x="196" y="1966"/>
                    </a:lnTo>
                    <a:lnTo>
                      <a:pt x="169" y="1807"/>
                    </a:lnTo>
                    <a:lnTo>
                      <a:pt x="143" y="1638"/>
                    </a:lnTo>
                    <a:lnTo>
                      <a:pt x="125" y="1478"/>
                    </a:lnTo>
                    <a:lnTo>
                      <a:pt x="99" y="1319"/>
                    </a:lnTo>
                    <a:lnTo>
                      <a:pt x="72" y="1160"/>
                    </a:lnTo>
                    <a:lnTo>
                      <a:pt x="45" y="1001"/>
                    </a:lnTo>
                    <a:lnTo>
                      <a:pt x="28" y="833"/>
                    </a:lnTo>
                    <a:lnTo>
                      <a:pt x="0" y="673"/>
                    </a:lnTo>
                    <a:close/>
                  </a:path>
                </a:pathLst>
              </a:custGeom>
              <a:solidFill>
                <a:srgbClr val="6B624E"/>
              </a:solidFill>
              <a:ln w="9525">
                <a:noFill/>
                <a:round/>
                <a:headEnd/>
                <a:tailEnd/>
              </a:ln>
            </p:spPr>
            <p:txBody>
              <a:bodyPr>
                <a:prstTxWarp prst="textNoShape">
                  <a:avLst/>
                </a:prstTxWarp>
              </a:bodyPr>
              <a:lstStyle/>
              <a:p>
                <a:endParaRPr lang="en-US"/>
              </a:p>
            </p:txBody>
          </p:sp>
          <p:sp>
            <p:nvSpPr>
              <p:cNvPr id="37172" name="Freeform 82"/>
              <p:cNvSpPr>
                <a:spLocks/>
              </p:cNvSpPr>
              <p:nvPr/>
            </p:nvSpPr>
            <p:spPr bwMode="auto">
              <a:xfrm>
                <a:off x="3162" y="2152"/>
                <a:ext cx="40" cy="176"/>
              </a:xfrm>
              <a:custGeom>
                <a:avLst/>
                <a:gdLst>
                  <a:gd name="T0" fmla="*/ 0 w 513"/>
                  <a:gd name="T1" fmla="*/ 584 h 2293"/>
                  <a:gd name="T2" fmla="*/ 18 w 513"/>
                  <a:gd name="T3" fmla="*/ 452 h 2293"/>
                  <a:gd name="T4" fmla="*/ 36 w 513"/>
                  <a:gd name="T5" fmla="*/ 327 h 2293"/>
                  <a:gd name="T6" fmla="*/ 53 w 513"/>
                  <a:gd name="T7" fmla="*/ 194 h 2293"/>
                  <a:gd name="T8" fmla="*/ 88 w 513"/>
                  <a:gd name="T9" fmla="*/ 115 h 2293"/>
                  <a:gd name="T10" fmla="*/ 142 w 513"/>
                  <a:gd name="T11" fmla="*/ 79 h 2293"/>
                  <a:gd name="T12" fmla="*/ 195 w 513"/>
                  <a:gd name="T13" fmla="*/ 53 h 2293"/>
                  <a:gd name="T14" fmla="*/ 248 w 513"/>
                  <a:gd name="T15" fmla="*/ 17 h 2293"/>
                  <a:gd name="T16" fmla="*/ 283 w 513"/>
                  <a:gd name="T17" fmla="*/ 9 h 2293"/>
                  <a:gd name="T18" fmla="*/ 292 w 513"/>
                  <a:gd name="T19" fmla="*/ 27 h 2293"/>
                  <a:gd name="T20" fmla="*/ 292 w 513"/>
                  <a:gd name="T21" fmla="*/ 45 h 2293"/>
                  <a:gd name="T22" fmla="*/ 301 w 513"/>
                  <a:gd name="T23" fmla="*/ 61 h 2293"/>
                  <a:gd name="T24" fmla="*/ 301 w 513"/>
                  <a:gd name="T25" fmla="*/ 124 h 2293"/>
                  <a:gd name="T26" fmla="*/ 310 w 513"/>
                  <a:gd name="T27" fmla="*/ 186 h 2293"/>
                  <a:gd name="T28" fmla="*/ 319 w 513"/>
                  <a:gd name="T29" fmla="*/ 247 h 2293"/>
                  <a:gd name="T30" fmla="*/ 319 w 513"/>
                  <a:gd name="T31" fmla="*/ 309 h 2293"/>
                  <a:gd name="T32" fmla="*/ 346 w 513"/>
                  <a:gd name="T33" fmla="*/ 398 h 2293"/>
                  <a:gd name="T34" fmla="*/ 372 w 513"/>
                  <a:gd name="T35" fmla="*/ 487 h 2293"/>
                  <a:gd name="T36" fmla="*/ 390 w 513"/>
                  <a:gd name="T37" fmla="*/ 584 h 2293"/>
                  <a:gd name="T38" fmla="*/ 416 w 513"/>
                  <a:gd name="T39" fmla="*/ 672 h 2293"/>
                  <a:gd name="T40" fmla="*/ 425 w 513"/>
                  <a:gd name="T41" fmla="*/ 797 h 2293"/>
                  <a:gd name="T42" fmla="*/ 434 w 513"/>
                  <a:gd name="T43" fmla="*/ 912 h 2293"/>
                  <a:gd name="T44" fmla="*/ 443 w 513"/>
                  <a:gd name="T45" fmla="*/ 1035 h 2293"/>
                  <a:gd name="T46" fmla="*/ 452 w 513"/>
                  <a:gd name="T47" fmla="*/ 1150 h 2293"/>
                  <a:gd name="T48" fmla="*/ 469 w 513"/>
                  <a:gd name="T49" fmla="*/ 1345 h 2293"/>
                  <a:gd name="T50" fmla="*/ 487 w 513"/>
                  <a:gd name="T51" fmla="*/ 1541 h 2293"/>
                  <a:gd name="T52" fmla="*/ 497 w 513"/>
                  <a:gd name="T53" fmla="*/ 1735 h 2293"/>
                  <a:gd name="T54" fmla="*/ 513 w 513"/>
                  <a:gd name="T55" fmla="*/ 1930 h 2293"/>
                  <a:gd name="T56" fmla="*/ 497 w 513"/>
                  <a:gd name="T57" fmla="*/ 1983 h 2293"/>
                  <a:gd name="T58" fmla="*/ 479 w 513"/>
                  <a:gd name="T59" fmla="*/ 2045 h 2293"/>
                  <a:gd name="T60" fmla="*/ 461 w 513"/>
                  <a:gd name="T61" fmla="*/ 2098 h 2293"/>
                  <a:gd name="T62" fmla="*/ 434 w 513"/>
                  <a:gd name="T63" fmla="*/ 2160 h 2293"/>
                  <a:gd name="T64" fmla="*/ 416 w 513"/>
                  <a:gd name="T65" fmla="*/ 2178 h 2293"/>
                  <a:gd name="T66" fmla="*/ 398 w 513"/>
                  <a:gd name="T67" fmla="*/ 2204 h 2293"/>
                  <a:gd name="T68" fmla="*/ 381 w 513"/>
                  <a:gd name="T69" fmla="*/ 2222 h 2293"/>
                  <a:gd name="T70" fmla="*/ 364 w 513"/>
                  <a:gd name="T71" fmla="*/ 2240 h 2293"/>
                  <a:gd name="T72" fmla="*/ 336 w 513"/>
                  <a:gd name="T73" fmla="*/ 2257 h 2293"/>
                  <a:gd name="T74" fmla="*/ 310 w 513"/>
                  <a:gd name="T75" fmla="*/ 2266 h 2293"/>
                  <a:gd name="T76" fmla="*/ 275 w 513"/>
                  <a:gd name="T77" fmla="*/ 2275 h 2293"/>
                  <a:gd name="T78" fmla="*/ 248 w 513"/>
                  <a:gd name="T79" fmla="*/ 2293 h 2293"/>
                  <a:gd name="T80" fmla="*/ 231 w 513"/>
                  <a:gd name="T81" fmla="*/ 2196 h 2293"/>
                  <a:gd name="T82" fmla="*/ 213 w 513"/>
                  <a:gd name="T83" fmla="*/ 2098 h 2293"/>
                  <a:gd name="T84" fmla="*/ 195 w 513"/>
                  <a:gd name="T85" fmla="*/ 2001 h 2293"/>
                  <a:gd name="T86" fmla="*/ 168 w 513"/>
                  <a:gd name="T87" fmla="*/ 1903 h 2293"/>
                  <a:gd name="T88" fmla="*/ 124 w 513"/>
                  <a:gd name="T89" fmla="*/ 1593 h 2293"/>
                  <a:gd name="T90" fmla="*/ 88 w 513"/>
                  <a:gd name="T91" fmla="*/ 1275 h 2293"/>
                  <a:gd name="T92" fmla="*/ 44 w 513"/>
                  <a:gd name="T93" fmla="*/ 956 h 2293"/>
                  <a:gd name="T94" fmla="*/ 0 w 513"/>
                  <a:gd name="T95" fmla="*/ 646 h 2293"/>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513"/>
                  <a:gd name="T145" fmla="*/ 0 h 2293"/>
                  <a:gd name="T146" fmla="*/ 513 w 513"/>
                  <a:gd name="T147" fmla="*/ 2293 h 2293"/>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513" h="2293">
                    <a:moveTo>
                      <a:pt x="0" y="646"/>
                    </a:moveTo>
                    <a:lnTo>
                      <a:pt x="0" y="584"/>
                    </a:lnTo>
                    <a:lnTo>
                      <a:pt x="9" y="513"/>
                    </a:lnTo>
                    <a:lnTo>
                      <a:pt x="18" y="452"/>
                    </a:lnTo>
                    <a:lnTo>
                      <a:pt x="26" y="390"/>
                    </a:lnTo>
                    <a:lnTo>
                      <a:pt x="36" y="327"/>
                    </a:lnTo>
                    <a:lnTo>
                      <a:pt x="44" y="265"/>
                    </a:lnTo>
                    <a:lnTo>
                      <a:pt x="53" y="194"/>
                    </a:lnTo>
                    <a:lnTo>
                      <a:pt x="62" y="132"/>
                    </a:lnTo>
                    <a:lnTo>
                      <a:pt x="88" y="115"/>
                    </a:lnTo>
                    <a:lnTo>
                      <a:pt x="115" y="97"/>
                    </a:lnTo>
                    <a:lnTo>
                      <a:pt x="142" y="79"/>
                    </a:lnTo>
                    <a:lnTo>
                      <a:pt x="168" y="61"/>
                    </a:lnTo>
                    <a:lnTo>
                      <a:pt x="195" y="53"/>
                    </a:lnTo>
                    <a:lnTo>
                      <a:pt x="221" y="35"/>
                    </a:lnTo>
                    <a:lnTo>
                      <a:pt x="248" y="17"/>
                    </a:lnTo>
                    <a:lnTo>
                      <a:pt x="275" y="0"/>
                    </a:lnTo>
                    <a:lnTo>
                      <a:pt x="283" y="9"/>
                    </a:lnTo>
                    <a:lnTo>
                      <a:pt x="283" y="17"/>
                    </a:lnTo>
                    <a:lnTo>
                      <a:pt x="292" y="27"/>
                    </a:lnTo>
                    <a:lnTo>
                      <a:pt x="292" y="35"/>
                    </a:lnTo>
                    <a:lnTo>
                      <a:pt x="292" y="45"/>
                    </a:lnTo>
                    <a:lnTo>
                      <a:pt x="292" y="53"/>
                    </a:lnTo>
                    <a:lnTo>
                      <a:pt x="301" y="61"/>
                    </a:lnTo>
                    <a:lnTo>
                      <a:pt x="301" y="88"/>
                    </a:lnTo>
                    <a:lnTo>
                      <a:pt x="301" y="124"/>
                    </a:lnTo>
                    <a:lnTo>
                      <a:pt x="310" y="150"/>
                    </a:lnTo>
                    <a:lnTo>
                      <a:pt x="310" y="186"/>
                    </a:lnTo>
                    <a:lnTo>
                      <a:pt x="310" y="212"/>
                    </a:lnTo>
                    <a:lnTo>
                      <a:pt x="319" y="247"/>
                    </a:lnTo>
                    <a:lnTo>
                      <a:pt x="319" y="275"/>
                    </a:lnTo>
                    <a:lnTo>
                      <a:pt x="319" y="309"/>
                    </a:lnTo>
                    <a:lnTo>
                      <a:pt x="328" y="354"/>
                    </a:lnTo>
                    <a:lnTo>
                      <a:pt x="346" y="398"/>
                    </a:lnTo>
                    <a:lnTo>
                      <a:pt x="354" y="442"/>
                    </a:lnTo>
                    <a:lnTo>
                      <a:pt x="372" y="487"/>
                    </a:lnTo>
                    <a:lnTo>
                      <a:pt x="381" y="531"/>
                    </a:lnTo>
                    <a:lnTo>
                      <a:pt x="390" y="584"/>
                    </a:lnTo>
                    <a:lnTo>
                      <a:pt x="408" y="628"/>
                    </a:lnTo>
                    <a:lnTo>
                      <a:pt x="416" y="672"/>
                    </a:lnTo>
                    <a:lnTo>
                      <a:pt x="425" y="735"/>
                    </a:lnTo>
                    <a:lnTo>
                      <a:pt x="425" y="797"/>
                    </a:lnTo>
                    <a:lnTo>
                      <a:pt x="434" y="850"/>
                    </a:lnTo>
                    <a:lnTo>
                      <a:pt x="434" y="912"/>
                    </a:lnTo>
                    <a:lnTo>
                      <a:pt x="443" y="974"/>
                    </a:lnTo>
                    <a:lnTo>
                      <a:pt x="443" y="1035"/>
                    </a:lnTo>
                    <a:lnTo>
                      <a:pt x="452" y="1097"/>
                    </a:lnTo>
                    <a:lnTo>
                      <a:pt x="452" y="1150"/>
                    </a:lnTo>
                    <a:lnTo>
                      <a:pt x="461" y="1248"/>
                    </a:lnTo>
                    <a:lnTo>
                      <a:pt x="469" y="1345"/>
                    </a:lnTo>
                    <a:lnTo>
                      <a:pt x="479" y="1442"/>
                    </a:lnTo>
                    <a:lnTo>
                      <a:pt x="487" y="1541"/>
                    </a:lnTo>
                    <a:lnTo>
                      <a:pt x="497" y="1638"/>
                    </a:lnTo>
                    <a:lnTo>
                      <a:pt x="497" y="1735"/>
                    </a:lnTo>
                    <a:lnTo>
                      <a:pt x="505" y="1833"/>
                    </a:lnTo>
                    <a:lnTo>
                      <a:pt x="513" y="1930"/>
                    </a:lnTo>
                    <a:lnTo>
                      <a:pt x="505" y="1956"/>
                    </a:lnTo>
                    <a:lnTo>
                      <a:pt x="497" y="1983"/>
                    </a:lnTo>
                    <a:lnTo>
                      <a:pt x="487" y="2018"/>
                    </a:lnTo>
                    <a:lnTo>
                      <a:pt x="479" y="2045"/>
                    </a:lnTo>
                    <a:lnTo>
                      <a:pt x="469" y="2071"/>
                    </a:lnTo>
                    <a:lnTo>
                      <a:pt x="461" y="2098"/>
                    </a:lnTo>
                    <a:lnTo>
                      <a:pt x="452" y="2133"/>
                    </a:lnTo>
                    <a:lnTo>
                      <a:pt x="434" y="2160"/>
                    </a:lnTo>
                    <a:lnTo>
                      <a:pt x="425" y="2168"/>
                    </a:lnTo>
                    <a:lnTo>
                      <a:pt x="416" y="2178"/>
                    </a:lnTo>
                    <a:lnTo>
                      <a:pt x="408" y="2186"/>
                    </a:lnTo>
                    <a:lnTo>
                      <a:pt x="398" y="2204"/>
                    </a:lnTo>
                    <a:lnTo>
                      <a:pt x="390" y="2213"/>
                    </a:lnTo>
                    <a:lnTo>
                      <a:pt x="381" y="2222"/>
                    </a:lnTo>
                    <a:lnTo>
                      <a:pt x="372" y="2231"/>
                    </a:lnTo>
                    <a:lnTo>
                      <a:pt x="364" y="2240"/>
                    </a:lnTo>
                    <a:lnTo>
                      <a:pt x="354" y="2248"/>
                    </a:lnTo>
                    <a:lnTo>
                      <a:pt x="336" y="2257"/>
                    </a:lnTo>
                    <a:lnTo>
                      <a:pt x="319" y="2257"/>
                    </a:lnTo>
                    <a:lnTo>
                      <a:pt x="310" y="2266"/>
                    </a:lnTo>
                    <a:lnTo>
                      <a:pt x="292" y="2275"/>
                    </a:lnTo>
                    <a:lnTo>
                      <a:pt x="275" y="2275"/>
                    </a:lnTo>
                    <a:lnTo>
                      <a:pt x="266" y="2284"/>
                    </a:lnTo>
                    <a:lnTo>
                      <a:pt x="248" y="2293"/>
                    </a:lnTo>
                    <a:lnTo>
                      <a:pt x="239" y="2240"/>
                    </a:lnTo>
                    <a:lnTo>
                      <a:pt x="231" y="2196"/>
                    </a:lnTo>
                    <a:lnTo>
                      <a:pt x="221" y="2142"/>
                    </a:lnTo>
                    <a:lnTo>
                      <a:pt x="213" y="2098"/>
                    </a:lnTo>
                    <a:lnTo>
                      <a:pt x="203" y="2045"/>
                    </a:lnTo>
                    <a:lnTo>
                      <a:pt x="195" y="2001"/>
                    </a:lnTo>
                    <a:lnTo>
                      <a:pt x="186" y="1956"/>
                    </a:lnTo>
                    <a:lnTo>
                      <a:pt x="168" y="1903"/>
                    </a:lnTo>
                    <a:lnTo>
                      <a:pt x="151" y="1744"/>
                    </a:lnTo>
                    <a:lnTo>
                      <a:pt x="124" y="1593"/>
                    </a:lnTo>
                    <a:lnTo>
                      <a:pt x="106" y="1434"/>
                    </a:lnTo>
                    <a:lnTo>
                      <a:pt x="88" y="1275"/>
                    </a:lnTo>
                    <a:lnTo>
                      <a:pt x="62" y="1115"/>
                    </a:lnTo>
                    <a:lnTo>
                      <a:pt x="44" y="956"/>
                    </a:lnTo>
                    <a:lnTo>
                      <a:pt x="18" y="805"/>
                    </a:lnTo>
                    <a:lnTo>
                      <a:pt x="0" y="646"/>
                    </a:lnTo>
                    <a:close/>
                  </a:path>
                </a:pathLst>
              </a:custGeom>
              <a:solidFill>
                <a:srgbClr val="706752"/>
              </a:solidFill>
              <a:ln w="9525">
                <a:noFill/>
                <a:round/>
                <a:headEnd/>
                <a:tailEnd/>
              </a:ln>
            </p:spPr>
            <p:txBody>
              <a:bodyPr>
                <a:prstTxWarp prst="textNoShape">
                  <a:avLst/>
                </a:prstTxWarp>
              </a:bodyPr>
              <a:lstStyle/>
              <a:p>
                <a:endParaRPr lang="en-US"/>
              </a:p>
            </p:txBody>
          </p:sp>
          <p:sp>
            <p:nvSpPr>
              <p:cNvPr id="37173" name="Freeform 83"/>
              <p:cNvSpPr>
                <a:spLocks/>
              </p:cNvSpPr>
              <p:nvPr/>
            </p:nvSpPr>
            <p:spPr bwMode="auto">
              <a:xfrm>
                <a:off x="3166" y="2154"/>
                <a:ext cx="36" cy="169"/>
              </a:xfrm>
              <a:custGeom>
                <a:avLst/>
                <a:gdLst>
                  <a:gd name="T0" fmla="*/ 9 w 460"/>
                  <a:gd name="T1" fmla="*/ 566 h 2204"/>
                  <a:gd name="T2" fmla="*/ 17 w 460"/>
                  <a:gd name="T3" fmla="*/ 442 h 2204"/>
                  <a:gd name="T4" fmla="*/ 17 w 460"/>
                  <a:gd name="T5" fmla="*/ 318 h 2204"/>
                  <a:gd name="T6" fmla="*/ 27 w 460"/>
                  <a:gd name="T7" fmla="*/ 194 h 2204"/>
                  <a:gd name="T8" fmla="*/ 53 w 460"/>
                  <a:gd name="T9" fmla="*/ 115 h 2204"/>
                  <a:gd name="T10" fmla="*/ 106 w 460"/>
                  <a:gd name="T11" fmla="*/ 79 h 2204"/>
                  <a:gd name="T12" fmla="*/ 150 w 460"/>
                  <a:gd name="T13" fmla="*/ 52 h 2204"/>
                  <a:gd name="T14" fmla="*/ 195 w 460"/>
                  <a:gd name="T15" fmla="*/ 18 h 2204"/>
                  <a:gd name="T16" fmla="*/ 222 w 460"/>
                  <a:gd name="T17" fmla="*/ 8 h 2204"/>
                  <a:gd name="T18" fmla="*/ 230 w 460"/>
                  <a:gd name="T19" fmla="*/ 26 h 2204"/>
                  <a:gd name="T20" fmla="*/ 239 w 460"/>
                  <a:gd name="T21" fmla="*/ 44 h 2204"/>
                  <a:gd name="T22" fmla="*/ 248 w 460"/>
                  <a:gd name="T23" fmla="*/ 61 h 2204"/>
                  <a:gd name="T24" fmla="*/ 248 w 460"/>
                  <a:gd name="T25" fmla="*/ 115 h 2204"/>
                  <a:gd name="T26" fmla="*/ 257 w 460"/>
                  <a:gd name="T27" fmla="*/ 167 h 2204"/>
                  <a:gd name="T28" fmla="*/ 257 w 460"/>
                  <a:gd name="T29" fmla="*/ 220 h 2204"/>
                  <a:gd name="T30" fmla="*/ 266 w 460"/>
                  <a:gd name="T31" fmla="*/ 282 h 2204"/>
                  <a:gd name="T32" fmla="*/ 293 w 460"/>
                  <a:gd name="T33" fmla="*/ 371 h 2204"/>
                  <a:gd name="T34" fmla="*/ 319 w 460"/>
                  <a:gd name="T35" fmla="*/ 460 h 2204"/>
                  <a:gd name="T36" fmla="*/ 337 w 460"/>
                  <a:gd name="T37" fmla="*/ 557 h 2204"/>
                  <a:gd name="T38" fmla="*/ 363 w 460"/>
                  <a:gd name="T39" fmla="*/ 645 h 2204"/>
                  <a:gd name="T40" fmla="*/ 372 w 460"/>
                  <a:gd name="T41" fmla="*/ 770 h 2204"/>
                  <a:gd name="T42" fmla="*/ 381 w 460"/>
                  <a:gd name="T43" fmla="*/ 885 h 2204"/>
                  <a:gd name="T44" fmla="*/ 390 w 460"/>
                  <a:gd name="T45" fmla="*/ 1008 h 2204"/>
                  <a:gd name="T46" fmla="*/ 399 w 460"/>
                  <a:gd name="T47" fmla="*/ 1123 h 2204"/>
                  <a:gd name="T48" fmla="*/ 416 w 460"/>
                  <a:gd name="T49" fmla="*/ 1318 h 2204"/>
                  <a:gd name="T50" fmla="*/ 434 w 460"/>
                  <a:gd name="T51" fmla="*/ 1514 h 2204"/>
                  <a:gd name="T52" fmla="*/ 444 w 460"/>
                  <a:gd name="T53" fmla="*/ 1708 h 2204"/>
                  <a:gd name="T54" fmla="*/ 460 w 460"/>
                  <a:gd name="T55" fmla="*/ 1903 h 2204"/>
                  <a:gd name="T56" fmla="*/ 444 w 460"/>
                  <a:gd name="T57" fmla="*/ 1956 h 2204"/>
                  <a:gd name="T58" fmla="*/ 426 w 460"/>
                  <a:gd name="T59" fmla="*/ 2018 h 2204"/>
                  <a:gd name="T60" fmla="*/ 408 w 460"/>
                  <a:gd name="T61" fmla="*/ 2071 h 2204"/>
                  <a:gd name="T62" fmla="*/ 381 w 460"/>
                  <a:gd name="T63" fmla="*/ 2133 h 2204"/>
                  <a:gd name="T64" fmla="*/ 372 w 460"/>
                  <a:gd name="T65" fmla="*/ 2141 h 2204"/>
                  <a:gd name="T66" fmla="*/ 363 w 460"/>
                  <a:gd name="T67" fmla="*/ 2159 h 2204"/>
                  <a:gd name="T68" fmla="*/ 345 w 460"/>
                  <a:gd name="T69" fmla="*/ 2169 h 2204"/>
                  <a:gd name="T70" fmla="*/ 337 w 460"/>
                  <a:gd name="T71" fmla="*/ 2177 h 2204"/>
                  <a:gd name="T72" fmla="*/ 301 w 460"/>
                  <a:gd name="T73" fmla="*/ 2186 h 2204"/>
                  <a:gd name="T74" fmla="*/ 275 w 460"/>
                  <a:gd name="T75" fmla="*/ 2195 h 2204"/>
                  <a:gd name="T76" fmla="*/ 248 w 460"/>
                  <a:gd name="T77" fmla="*/ 2204 h 2204"/>
                  <a:gd name="T78" fmla="*/ 213 w 460"/>
                  <a:gd name="T79" fmla="*/ 2204 h 2204"/>
                  <a:gd name="T80" fmla="*/ 204 w 460"/>
                  <a:gd name="T81" fmla="*/ 2115 h 2204"/>
                  <a:gd name="T82" fmla="*/ 186 w 460"/>
                  <a:gd name="T83" fmla="*/ 2036 h 2204"/>
                  <a:gd name="T84" fmla="*/ 178 w 460"/>
                  <a:gd name="T85" fmla="*/ 1947 h 2204"/>
                  <a:gd name="T86" fmla="*/ 160 w 460"/>
                  <a:gd name="T87" fmla="*/ 1859 h 2204"/>
                  <a:gd name="T88" fmla="*/ 124 w 460"/>
                  <a:gd name="T89" fmla="*/ 1548 h 2204"/>
                  <a:gd name="T90" fmla="*/ 80 w 460"/>
                  <a:gd name="T91" fmla="*/ 1239 h 2204"/>
                  <a:gd name="T92" fmla="*/ 45 w 460"/>
                  <a:gd name="T93" fmla="*/ 929 h 2204"/>
                  <a:gd name="T94" fmla="*/ 0 w 460"/>
                  <a:gd name="T95" fmla="*/ 627 h 220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60"/>
                  <a:gd name="T145" fmla="*/ 0 h 2204"/>
                  <a:gd name="T146" fmla="*/ 460 w 460"/>
                  <a:gd name="T147" fmla="*/ 2204 h 220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60" h="2204">
                    <a:moveTo>
                      <a:pt x="0" y="627"/>
                    </a:moveTo>
                    <a:lnTo>
                      <a:pt x="9" y="566"/>
                    </a:lnTo>
                    <a:lnTo>
                      <a:pt x="9" y="504"/>
                    </a:lnTo>
                    <a:lnTo>
                      <a:pt x="17" y="442"/>
                    </a:lnTo>
                    <a:lnTo>
                      <a:pt x="17" y="380"/>
                    </a:lnTo>
                    <a:lnTo>
                      <a:pt x="17" y="318"/>
                    </a:lnTo>
                    <a:lnTo>
                      <a:pt x="27" y="256"/>
                    </a:lnTo>
                    <a:lnTo>
                      <a:pt x="27" y="194"/>
                    </a:lnTo>
                    <a:lnTo>
                      <a:pt x="35" y="133"/>
                    </a:lnTo>
                    <a:lnTo>
                      <a:pt x="53" y="115"/>
                    </a:lnTo>
                    <a:lnTo>
                      <a:pt x="80" y="97"/>
                    </a:lnTo>
                    <a:lnTo>
                      <a:pt x="106" y="79"/>
                    </a:lnTo>
                    <a:lnTo>
                      <a:pt x="124" y="70"/>
                    </a:lnTo>
                    <a:lnTo>
                      <a:pt x="150" y="52"/>
                    </a:lnTo>
                    <a:lnTo>
                      <a:pt x="178" y="34"/>
                    </a:lnTo>
                    <a:lnTo>
                      <a:pt x="195" y="18"/>
                    </a:lnTo>
                    <a:lnTo>
                      <a:pt x="222" y="0"/>
                    </a:lnTo>
                    <a:lnTo>
                      <a:pt x="222" y="8"/>
                    </a:lnTo>
                    <a:lnTo>
                      <a:pt x="230" y="18"/>
                    </a:lnTo>
                    <a:lnTo>
                      <a:pt x="230" y="26"/>
                    </a:lnTo>
                    <a:lnTo>
                      <a:pt x="230" y="34"/>
                    </a:lnTo>
                    <a:lnTo>
                      <a:pt x="239" y="44"/>
                    </a:lnTo>
                    <a:lnTo>
                      <a:pt x="239" y="52"/>
                    </a:lnTo>
                    <a:lnTo>
                      <a:pt x="248" y="61"/>
                    </a:lnTo>
                    <a:lnTo>
                      <a:pt x="248" y="88"/>
                    </a:lnTo>
                    <a:lnTo>
                      <a:pt x="248" y="115"/>
                    </a:lnTo>
                    <a:lnTo>
                      <a:pt x="248" y="141"/>
                    </a:lnTo>
                    <a:lnTo>
                      <a:pt x="257" y="167"/>
                    </a:lnTo>
                    <a:lnTo>
                      <a:pt x="257" y="194"/>
                    </a:lnTo>
                    <a:lnTo>
                      <a:pt x="257" y="220"/>
                    </a:lnTo>
                    <a:lnTo>
                      <a:pt x="266" y="256"/>
                    </a:lnTo>
                    <a:lnTo>
                      <a:pt x="266" y="282"/>
                    </a:lnTo>
                    <a:lnTo>
                      <a:pt x="275" y="327"/>
                    </a:lnTo>
                    <a:lnTo>
                      <a:pt x="293" y="371"/>
                    </a:lnTo>
                    <a:lnTo>
                      <a:pt x="301" y="415"/>
                    </a:lnTo>
                    <a:lnTo>
                      <a:pt x="319" y="460"/>
                    </a:lnTo>
                    <a:lnTo>
                      <a:pt x="328" y="504"/>
                    </a:lnTo>
                    <a:lnTo>
                      <a:pt x="337" y="557"/>
                    </a:lnTo>
                    <a:lnTo>
                      <a:pt x="355" y="601"/>
                    </a:lnTo>
                    <a:lnTo>
                      <a:pt x="363" y="645"/>
                    </a:lnTo>
                    <a:lnTo>
                      <a:pt x="372" y="708"/>
                    </a:lnTo>
                    <a:lnTo>
                      <a:pt x="372" y="770"/>
                    </a:lnTo>
                    <a:lnTo>
                      <a:pt x="381" y="823"/>
                    </a:lnTo>
                    <a:lnTo>
                      <a:pt x="381" y="885"/>
                    </a:lnTo>
                    <a:lnTo>
                      <a:pt x="390" y="947"/>
                    </a:lnTo>
                    <a:lnTo>
                      <a:pt x="390" y="1008"/>
                    </a:lnTo>
                    <a:lnTo>
                      <a:pt x="399" y="1070"/>
                    </a:lnTo>
                    <a:lnTo>
                      <a:pt x="399" y="1123"/>
                    </a:lnTo>
                    <a:lnTo>
                      <a:pt x="408" y="1221"/>
                    </a:lnTo>
                    <a:lnTo>
                      <a:pt x="416" y="1318"/>
                    </a:lnTo>
                    <a:lnTo>
                      <a:pt x="426" y="1415"/>
                    </a:lnTo>
                    <a:lnTo>
                      <a:pt x="434" y="1514"/>
                    </a:lnTo>
                    <a:lnTo>
                      <a:pt x="444" y="1611"/>
                    </a:lnTo>
                    <a:lnTo>
                      <a:pt x="444" y="1708"/>
                    </a:lnTo>
                    <a:lnTo>
                      <a:pt x="452" y="1806"/>
                    </a:lnTo>
                    <a:lnTo>
                      <a:pt x="460" y="1903"/>
                    </a:lnTo>
                    <a:lnTo>
                      <a:pt x="452" y="1929"/>
                    </a:lnTo>
                    <a:lnTo>
                      <a:pt x="444" y="1956"/>
                    </a:lnTo>
                    <a:lnTo>
                      <a:pt x="434" y="1991"/>
                    </a:lnTo>
                    <a:lnTo>
                      <a:pt x="426" y="2018"/>
                    </a:lnTo>
                    <a:lnTo>
                      <a:pt x="416" y="2044"/>
                    </a:lnTo>
                    <a:lnTo>
                      <a:pt x="408" y="2071"/>
                    </a:lnTo>
                    <a:lnTo>
                      <a:pt x="399" y="2106"/>
                    </a:lnTo>
                    <a:lnTo>
                      <a:pt x="381" y="2133"/>
                    </a:lnTo>
                    <a:lnTo>
                      <a:pt x="381" y="2141"/>
                    </a:lnTo>
                    <a:lnTo>
                      <a:pt x="372" y="2141"/>
                    </a:lnTo>
                    <a:lnTo>
                      <a:pt x="363" y="2151"/>
                    </a:lnTo>
                    <a:lnTo>
                      <a:pt x="363" y="2159"/>
                    </a:lnTo>
                    <a:lnTo>
                      <a:pt x="355" y="2159"/>
                    </a:lnTo>
                    <a:lnTo>
                      <a:pt x="345" y="2169"/>
                    </a:lnTo>
                    <a:lnTo>
                      <a:pt x="345" y="2177"/>
                    </a:lnTo>
                    <a:lnTo>
                      <a:pt x="337" y="2177"/>
                    </a:lnTo>
                    <a:lnTo>
                      <a:pt x="319" y="2186"/>
                    </a:lnTo>
                    <a:lnTo>
                      <a:pt x="301" y="2186"/>
                    </a:lnTo>
                    <a:lnTo>
                      <a:pt x="293" y="2186"/>
                    </a:lnTo>
                    <a:lnTo>
                      <a:pt x="275" y="2195"/>
                    </a:lnTo>
                    <a:lnTo>
                      <a:pt x="257" y="2195"/>
                    </a:lnTo>
                    <a:lnTo>
                      <a:pt x="248" y="2204"/>
                    </a:lnTo>
                    <a:lnTo>
                      <a:pt x="230" y="2204"/>
                    </a:lnTo>
                    <a:lnTo>
                      <a:pt x="213" y="2204"/>
                    </a:lnTo>
                    <a:lnTo>
                      <a:pt x="204" y="2159"/>
                    </a:lnTo>
                    <a:lnTo>
                      <a:pt x="204" y="2115"/>
                    </a:lnTo>
                    <a:lnTo>
                      <a:pt x="195" y="2071"/>
                    </a:lnTo>
                    <a:lnTo>
                      <a:pt x="186" y="2036"/>
                    </a:lnTo>
                    <a:lnTo>
                      <a:pt x="178" y="1991"/>
                    </a:lnTo>
                    <a:lnTo>
                      <a:pt x="178" y="1947"/>
                    </a:lnTo>
                    <a:lnTo>
                      <a:pt x="168" y="1903"/>
                    </a:lnTo>
                    <a:lnTo>
                      <a:pt x="160" y="1859"/>
                    </a:lnTo>
                    <a:lnTo>
                      <a:pt x="142" y="1699"/>
                    </a:lnTo>
                    <a:lnTo>
                      <a:pt x="124" y="1548"/>
                    </a:lnTo>
                    <a:lnTo>
                      <a:pt x="98" y="1389"/>
                    </a:lnTo>
                    <a:lnTo>
                      <a:pt x="80" y="1239"/>
                    </a:lnTo>
                    <a:lnTo>
                      <a:pt x="62" y="1088"/>
                    </a:lnTo>
                    <a:lnTo>
                      <a:pt x="45" y="929"/>
                    </a:lnTo>
                    <a:lnTo>
                      <a:pt x="17" y="778"/>
                    </a:lnTo>
                    <a:lnTo>
                      <a:pt x="0" y="627"/>
                    </a:lnTo>
                    <a:close/>
                  </a:path>
                </a:pathLst>
              </a:custGeom>
              <a:solidFill>
                <a:srgbClr val="756C56"/>
              </a:solidFill>
              <a:ln w="9525">
                <a:noFill/>
                <a:round/>
                <a:headEnd/>
                <a:tailEnd/>
              </a:ln>
            </p:spPr>
            <p:txBody>
              <a:bodyPr>
                <a:prstTxWarp prst="textNoShape">
                  <a:avLst/>
                </a:prstTxWarp>
              </a:bodyPr>
              <a:lstStyle/>
              <a:p>
                <a:endParaRPr lang="en-US"/>
              </a:p>
            </p:txBody>
          </p:sp>
          <p:sp>
            <p:nvSpPr>
              <p:cNvPr id="37174" name="Freeform 84"/>
              <p:cNvSpPr>
                <a:spLocks/>
              </p:cNvSpPr>
              <p:nvPr/>
            </p:nvSpPr>
            <p:spPr bwMode="auto">
              <a:xfrm>
                <a:off x="3171" y="2156"/>
                <a:ext cx="31" cy="163"/>
              </a:xfrm>
              <a:custGeom>
                <a:avLst/>
                <a:gdLst>
                  <a:gd name="T0" fmla="*/ 0 w 398"/>
                  <a:gd name="T1" fmla="*/ 541 h 2117"/>
                  <a:gd name="T2" fmla="*/ 0 w 398"/>
                  <a:gd name="T3" fmla="*/ 417 h 2117"/>
                  <a:gd name="T4" fmla="*/ 0 w 398"/>
                  <a:gd name="T5" fmla="*/ 302 h 2117"/>
                  <a:gd name="T6" fmla="*/ 0 w 398"/>
                  <a:gd name="T7" fmla="*/ 178 h 2117"/>
                  <a:gd name="T8" fmla="*/ 18 w 398"/>
                  <a:gd name="T9" fmla="*/ 107 h 2117"/>
                  <a:gd name="T10" fmla="*/ 62 w 398"/>
                  <a:gd name="T11" fmla="*/ 71 h 2117"/>
                  <a:gd name="T12" fmla="*/ 98 w 398"/>
                  <a:gd name="T13" fmla="*/ 45 h 2117"/>
                  <a:gd name="T14" fmla="*/ 142 w 398"/>
                  <a:gd name="T15" fmla="*/ 18 h 2117"/>
                  <a:gd name="T16" fmla="*/ 160 w 398"/>
                  <a:gd name="T17" fmla="*/ 10 h 2117"/>
                  <a:gd name="T18" fmla="*/ 168 w 398"/>
                  <a:gd name="T19" fmla="*/ 27 h 2117"/>
                  <a:gd name="T20" fmla="*/ 177 w 398"/>
                  <a:gd name="T21" fmla="*/ 45 h 2117"/>
                  <a:gd name="T22" fmla="*/ 177 w 398"/>
                  <a:gd name="T23" fmla="*/ 63 h 2117"/>
                  <a:gd name="T24" fmla="*/ 186 w 398"/>
                  <a:gd name="T25" fmla="*/ 107 h 2117"/>
                  <a:gd name="T26" fmla="*/ 195 w 398"/>
                  <a:gd name="T27" fmla="*/ 151 h 2117"/>
                  <a:gd name="T28" fmla="*/ 195 w 398"/>
                  <a:gd name="T29" fmla="*/ 196 h 2117"/>
                  <a:gd name="T30" fmla="*/ 204 w 398"/>
                  <a:gd name="T31" fmla="*/ 248 h 2117"/>
                  <a:gd name="T32" fmla="*/ 231 w 398"/>
                  <a:gd name="T33" fmla="*/ 337 h 2117"/>
                  <a:gd name="T34" fmla="*/ 257 w 398"/>
                  <a:gd name="T35" fmla="*/ 426 h 2117"/>
                  <a:gd name="T36" fmla="*/ 275 w 398"/>
                  <a:gd name="T37" fmla="*/ 523 h 2117"/>
                  <a:gd name="T38" fmla="*/ 301 w 398"/>
                  <a:gd name="T39" fmla="*/ 611 h 2117"/>
                  <a:gd name="T40" fmla="*/ 310 w 398"/>
                  <a:gd name="T41" fmla="*/ 736 h 2117"/>
                  <a:gd name="T42" fmla="*/ 319 w 398"/>
                  <a:gd name="T43" fmla="*/ 851 h 2117"/>
                  <a:gd name="T44" fmla="*/ 328 w 398"/>
                  <a:gd name="T45" fmla="*/ 974 h 2117"/>
                  <a:gd name="T46" fmla="*/ 337 w 398"/>
                  <a:gd name="T47" fmla="*/ 1089 h 2117"/>
                  <a:gd name="T48" fmla="*/ 354 w 398"/>
                  <a:gd name="T49" fmla="*/ 1284 h 2117"/>
                  <a:gd name="T50" fmla="*/ 372 w 398"/>
                  <a:gd name="T51" fmla="*/ 1480 h 2117"/>
                  <a:gd name="T52" fmla="*/ 382 w 398"/>
                  <a:gd name="T53" fmla="*/ 1674 h 2117"/>
                  <a:gd name="T54" fmla="*/ 398 w 398"/>
                  <a:gd name="T55" fmla="*/ 1869 h 2117"/>
                  <a:gd name="T56" fmla="*/ 382 w 398"/>
                  <a:gd name="T57" fmla="*/ 1922 h 2117"/>
                  <a:gd name="T58" fmla="*/ 364 w 398"/>
                  <a:gd name="T59" fmla="*/ 1984 h 2117"/>
                  <a:gd name="T60" fmla="*/ 346 w 398"/>
                  <a:gd name="T61" fmla="*/ 2037 h 2117"/>
                  <a:gd name="T62" fmla="*/ 319 w 398"/>
                  <a:gd name="T63" fmla="*/ 2099 h 2117"/>
                  <a:gd name="T64" fmla="*/ 310 w 398"/>
                  <a:gd name="T65" fmla="*/ 2107 h 2117"/>
                  <a:gd name="T66" fmla="*/ 283 w 398"/>
                  <a:gd name="T67" fmla="*/ 2107 h 2117"/>
                  <a:gd name="T68" fmla="*/ 249 w 398"/>
                  <a:gd name="T69" fmla="*/ 2117 h 2117"/>
                  <a:gd name="T70" fmla="*/ 221 w 398"/>
                  <a:gd name="T71" fmla="*/ 2117 h 2117"/>
                  <a:gd name="T72" fmla="*/ 186 w 398"/>
                  <a:gd name="T73" fmla="*/ 2117 h 2117"/>
                  <a:gd name="T74" fmla="*/ 168 w 398"/>
                  <a:gd name="T75" fmla="*/ 2081 h 2117"/>
                  <a:gd name="T76" fmla="*/ 160 w 398"/>
                  <a:gd name="T77" fmla="*/ 2002 h 2117"/>
                  <a:gd name="T78" fmla="*/ 151 w 398"/>
                  <a:gd name="T79" fmla="*/ 1922 h 2117"/>
                  <a:gd name="T80" fmla="*/ 142 w 398"/>
                  <a:gd name="T81" fmla="*/ 1842 h 2117"/>
                  <a:gd name="T82" fmla="*/ 124 w 398"/>
                  <a:gd name="T83" fmla="*/ 1647 h 2117"/>
                  <a:gd name="T84" fmla="*/ 88 w 398"/>
                  <a:gd name="T85" fmla="*/ 1347 h 2117"/>
                  <a:gd name="T86" fmla="*/ 53 w 398"/>
                  <a:gd name="T87" fmla="*/ 1045 h 2117"/>
                  <a:gd name="T88" fmla="*/ 18 w 398"/>
                  <a:gd name="T89" fmla="*/ 744 h 2117"/>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98"/>
                  <a:gd name="T136" fmla="*/ 0 h 2117"/>
                  <a:gd name="T137" fmla="*/ 398 w 398"/>
                  <a:gd name="T138" fmla="*/ 2117 h 2117"/>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98" h="2117">
                    <a:moveTo>
                      <a:pt x="0" y="593"/>
                    </a:moveTo>
                    <a:lnTo>
                      <a:pt x="0" y="541"/>
                    </a:lnTo>
                    <a:lnTo>
                      <a:pt x="0" y="478"/>
                    </a:lnTo>
                    <a:lnTo>
                      <a:pt x="0" y="417"/>
                    </a:lnTo>
                    <a:lnTo>
                      <a:pt x="0" y="355"/>
                    </a:lnTo>
                    <a:lnTo>
                      <a:pt x="0" y="302"/>
                    </a:lnTo>
                    <a:lnTo>
                      <a:pt x="0" y="240"/>
                    </a:lnTo>
                    <a:lnTo>
                      <a:pt x="0" y="178"/>
                    </a:lnTo>
                    <a:lnTo>
                      <a:pt x="0" y="115"/>
                    </a:lnTo>
                    <a:lnTo>
                      <a:pt x="18" y="107"/>
                    </a:lnTo>
                    <a:lnTo>
                      <a:pt x="36" y="89"/>
                    </a:lnTo>
                    <a:lnTo>
                      <a:pt x="62" y="71"/>
                    </a:lnTo>
                    <a:lnTo>
                      <a:pt x="80" y="63"/>
                    </a:lnTo>
                    <a:lnTo>
                      <a:pt x="98" y="45"/>
                    </a:lnTo>
                    <a:lnTo>
                      <a:pt x="116" y="27"/>
                    </a:lnTo>
                    <a:lnTo>
                      <a:pt x="142" y="18"/>
                    </a:lnTo>
                    <a:lnTo>
                      <a:pt x="160" y="0"/>
                    </a:lnTo>
                    <a:lnTo>
                      <a:pt x="160" y="10"/>
                    </a:lnTo>
                    <a:lnTo>
                      <a:pt x="168" y="18"/>
                    </a:lnTo>
                    <a:lnTo>
                      <a:pt x="168" y="27"/>
                    </a:lnTo>
                    <a:lnTo>
                      <a:pt x="168" y="36"/>
                    </a:lnTo>
                    <a:lnTo>
                      <a:pt x="177" y="45"/>
                    </a:lnTo>
                    <a:lnTo>
                      <a:pt x="177" y="54"/>
                    </a:lnTo>
                    <a:lnTo>
                      <a:pt x="177" y="63"/>
                    </a:lnTo>
                    <a:lnTo>
                      <a:pt x="186" y="81"/>
                    </a:lnTo>
                    <a:lnTo>
                      <a:pt x="186" y="107"/>
                    </a:lnTo>
                    <a:lnTo>
                      <a:pt x="186" y="133"/>
                    </a:lnTo>
                    <a:lnTo>
                      <a:pt x="195" y="151"/>
                    </a:lnTo>
                    <a:lnTo>
                      <a:pt x="195" y="178"/>
                    </a:lnTo>
                    <a:lnTo>
                      <a:pt x="195" y="196"/>
                    </a:lnTo>
                    <a:lnTo>
                      <a:pt x="204" y="222"/>
                    </a:lnTo>
                    <a:lnTo>
                      <a:pt x="204" y="248"/>
                    </a:lnTo>
                    <a:lnTo>
                      <a:pt x="213" y="293"/>
                    </a:lnTo>
                    <a:lnTo>
                      <a:pt x="231" y="337"/>
                    </a:lnTo>
                    <a:lnTo>
                      <a:pt x="239" y="381"/>
                    </a:lnTo>
                    <a:lnTo>
                      <a:pt x="257" y="426"/>
                    </a:lnTo>
                    <a:lnTo>
                      <a:pt x="266" y="470"/>
                    </a:lnTo>
                    <a:lnTo>
                      <a:pt x="275" y="523"/>
                    </a:lnTo>
                    <a:lnTo>
                      <a:pt x="293" y="567"/>
                    </a:lnTo>
                    <a:lnTo>
                      <a:pt x="301" y="611"/>
                    </a:lnTo>
                    <a:lnTo>
                      <a:pt x="310" y="674"/>
                    </a:lnTo>
                    <a:lnTo>
                      <a:pt x="310" y="736"/>
                    </a:lnTo>
                    <a:lnTo>
                      <a:pt x="319" y="789"/>
                    </a:lnTo>
                    <a:lnTo>
                      <a:pt x="319" y="851"/>
                    </a:lnTo>
                    <a:lnTo>
                      <a:pt x="328" y="913"/>
                    </a:lnTo>
                    <a:lnTo>
                      <a:pt x="328" y="974"/>
                    </a:lnTo>
                    <a:lnTo>
                      <a:pt x="337" y="1036"/>
                    </a:lnTo>
                    <a:lnTo>
                      <a:pt x="337" y="1089"/>
                    </a:lnTo>
                    <a:lnTo>
                      <a:pt x="346" y="1187"/>
                    </a:lnTo>
                    <a:lnTo>
                      <a:pt x="354" y="1284"/>
                    </a:lnTo>
                    <a:lnTo>
                      <a:pt x="364" y="1381"/>
                    </a:lnTo>
                    <a:lnTo>
                      <a:pt x="372" y="1480"/>
                    </a:lnTo>
                    <a:lnTo>
                      <a:pt x="382" y="1577"/>
                    </a:lnTo>
                    <a:lnTo>
                      <a:pt x="382" y="1674"/>
                    </a:lnTo>
                    <a:lnTo>
                      <a:pt x="390" y="1772"/>
                    </a:lnTo>
                    <a:lnTo>
                      <a:pt x="398" y="1869"/>
                    </a:lnTo>
                    <a:lnTo>
                      <a:pt x="390" y="1895"/>
                    </a:lnTo>
                    <a:lnTo>
                      <a:pt x="382" y="1922"/>
                    </a:lnTo>
                    <a:lnTo>
                      <a:pt x="372" y="1957"/>
                    </a:lnTo>
                    <a:lnTo>
                      <a:pt x="364" y="1984"/>
                    </a:lnTo>
                    <a:lnTo>
                      <a:pt x="354" y="2010"/>
                    </a:lnTo>
                    <a:lnTo>
                      <a:pt x="346" y="2037"/>
                    </a:lnTo>
                    <a:lnTo>
                      <a:pt x="337" y="2072"/>
                    </a:lnTo>
                    <a:lnTo>
                      <a:pt x="319" y="2099"/>
                    </a:lnTo>
                    <a:lnTo>
                      <a:pt x="310" y="2099"/>
                    </a:lnTo>
                    <a:lnTo>
                      <a:pt x="310" y="2107"/>
                    </a:lnTo>
                    <a:lnTo>
                      <a:pt x="301" y="2107"/>
                    </a:lnTo>
                    <a:lnTo>
                      <a:pt x="283" y="2107"/>
                    </a:lnTo>
                    <a:lnTo>
                      <a:pt x="266" y="2107"/>
                    </a:lnTo>
                    <a:lnTo>
                      <a:pt x="249" y="2117"/>
                    </a:lnTo>
                    <a:lnTo>
                      <a:pt x="231" y="2117"/>
                    </a:lnTo>
                    <a:lnTo>
                      <a:pt x="221" y="2117"/>
                    </a:lnTo>
                    <a:lnTo>
                      <a:pt x="204" y="2117"/>
                    </a:lnTo>
                    <a:lnTo>
                      <a:pt x="186" y="2117"/>
                    </a:lnTo>
                    <a:lnTo>
                      <a:pt x="168" y="2117"/>
                    </a:lnTo>
                    <a:lnTo>
                      <a:pt x="168" y="2081"/>
                    </a:lnTo>
                    <a:lnTo>
                      <a:pt x="160" y="2037"/>
                    </a:lnTo>
                    <a:lnTo>
                      <a:pt x="160" y="2002"/>
                    </a:lnTo>
                    <a:lnTo>
                      <a:pt x="160" y="1957"/>
                    </a:lnTo>
                    <a:lnTo>
                      <a:pt x="151" y="1922"/>
                    </a:lnTo>
                    <a:lnTo>
                      <a:pt x="151" y="1877"/>
                    </a:lnTo>
                    <a:lnTo>
                      <a:pt x="142" y="1842"/>
                    </a:lnTo>
                    <a:lnTo>
                      <a:pt x="142" y="1798"/>
                    </a:lnTo>
                    <a:lnTo>
                      <a:pt x="124" y="1647"/>
                    </a:lnTo>
                    <a:lnTo>
                      <a:pt x="106" y="1496"/>
                    </a:lnTo>
                    <a:lnTo>
                      <a:pt x="88" y="1347"/>
                    </a:lnTo>
                    <a:lnTo>
                      <a:pt x="71" y="1196"/>
                    </a:lnTo>
                    <a:lnTo>
                      <a:pt x="53" y="1045"/>
                    </a:lnTo>
                    <a:lnTo>
                      <a:pt x="36" y="895"/>
                    </a:lnTo>
                    <a:lnTo>
                      <a:pt x="18" y="744"/>
                    </a:lnTo>
                    <a:lnTo>
                      <a:pt x="0" y="593"/>
                    </a:lnTo>
                    <a:close/>
                  </a:path>
                </a:pathLst>
              </a:custGeom>
              <a:solidFill>
                <a:srgbClr val="7A715A"/>
              </a:solidFill>
              <a:ln w="9525">
                <a:noFill/>
                <a:round/>
                <a:headEnd/>
                <a:tailEnd/>
              </a:ln>
            </p:spPr>
            <p:txBody>
              <a:bodyPr>
                <a:prstTxWarp prst="textNoShape">
                  <a:avLst/>
                </a:prstTxWarp>
              </a:bodyPr>
              <a:lstStyle/>
              <a:p>
                <a:endParaRPr lang="en-US"/>
              </a:p>
            </p:txBody>
          </p:sp>
          <p:sp>
            <p:nvSpPr>
              <p:cNvPr id="37175" name="Freeform 85"/>
              <p:cNvSpPr>
                <a:spLocks/>
              </p:cNvSpPr>
              <p:nvPr/>
            </p:nvSpPr>
            <p:spPr bwMode="auto">
              <a:xfrm>
                <a:off x="3173" y="2158"/>
                <a:ext cx="29" cy="160"/>
              </a:xfrm>
              <a:custGeom>
                <a:avLst/>
                <a:gdLst>
                  <a:gd name="T0" fmla="*/ 26 w 371"/>
                  <a:gd name="T1" fmla="*/ 576 h 2072"/>
                  <a:gd name="T2" fmla="*/ 0 w 371"/>
                  <a:gd name="T3" fmla="*/ 116 h 2072"/>
                  <a:gd name="T4" fmla="*/ 133 w 371"/>
                  <a:gd name="T5" fmla="*/ 0 h 2072"/>
                  <a:gd name="T6" fmla="*/ 150 w 371"/>
                  <a:gd name="T7" fmla="*/ 62 h 2072"/>
                  <a:gd name="T8" fmla="*/ 177 w 371"/>
                  <a:gd name="T9" fmla="*/ 221 h 2072"/>
                  <a:gd name="T10" fmla="*/ 274 w 371"/>
                  <a:gd name="T11" fmla="*/ 584 h 2072"/>
                  <a:gd name="T12" fmla="*/ 310 w 371"/>
                  <a:gd name="T13" fmla="*/ 1062 h 2072"/>
                  <a:gd name="T14" fmla="*/ 371 w 371"/>
                  <a:gd name="T15" fmla="*/ 1842 h 2072"/>
                  <a:gd name="T16" fmla="*/ 292 w 371"/>
                  <a:gd name="T17" fmla="*/ 2072 h 2072"/>
                  <a:gd name="T18" fmla="*/ 292 w 371"/>
                  <a:gd name="T19" fmla="*/ 2045 h 2072"/>
                  <a:gd name="T20" fmla="*/ 159 w 371"/>
                  <a:gd name="T21" fmla="*/ 2037 h 2072"/>
                  <a:gd name="T22" fmla="*/ 159 w 371"/>
                  <a:gd name="T23" fmla="*/ 1745 h 2072"/>
                  <a:gd name="T24" fmla="*/ 26 w 371"/>
                  <a:gd name="T25" fmla="*/ 576 h 207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71"/>
                  <a:gd name="T40" fmla="*/ 0 h 2072"/>
                  <a:gd name="T41" fmla="*/ 371 w 371"/>
                  <a:gd name="T42" fmla="*/ 2072 h 207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71" h="2072">
                    <a:moveTo>
                      <a:pt x="26" y="576"/>
                    </a:moveTo>
                    <a:lnTo>
                      <a:pt x="0" y="116"/>
                    </a:lnTo>
                    <a:lnTo>
                      <a:pt x="133" y="0"/>
                    </a:lnTo>
                    <a:lnTo>
                      <a:pt x="150" y="62"/>
                    </a:lnTo>
                    <a:lnTo>
                      <a:pt x="177" y="221"/>
                    </a:lnTo>
                    <a:lnTo>
                      <a:pt x="274" y="584"/>
                    </a:lnTo>
                    <a:lnTo>
                      <a:pt x="310" y="1062"/>
                    </a:lnTo>
                    <a:lnTo>
                      <a:pt x="371" y="1842"/>
                    </a:lnTo>
                    <a:lnTo>
                      <a:pt x="292" y="2072"/>
                    </a:lnTo>
                    <a:lnTo>
                      <a:pt x="292" y="2045"/>
                    </a:lnTo>
                    <a:lnTo>
                      <a:pt x="159" y="2037"/>
                    </a:lnTo>
                    <a:lnTo>
                      <a:pt x="159" y="1745"/>
                    </a:lnTo>
                    <a:lnTo>
                      <a:pt x="26" y="576"/>
                    </a:lnTo>
                    <a:close/>
                  </a:path>
                </a:pathLst>
              </a:custGeom>
              <a:solidFill>
                <a:srgbClr val="7F755D"/>
              </a:solidFill>
              <a:ln w="9525">
                <a:noFill/>
                <a:round/>
                <a:headEnd/>
                <a:tailEnd/>
              </a:ln>
            </p:spPr>
            <p:txBody>
              <a:bodyPr>
                <a:prstTxWarp prst="textNoShape">
                  <a:avLst/>
                </a:prstTxWarp>
              </a:bodyPr>
              <a:lstStyle/>
              <a:p>
                <a:endParaRPr lang="en-US"/>
              </a:p>
            </p:txBody>
          </p:sp>
          <p:sp>
            <p:nvSpPr>
              <p:cNvPr id="37176" name="Freeform 86"/>
              <p:cNvSpPr>
                <a:spLocks/>
              </p:cNvSpPr>
              <p:nvPr/>
            </p:nvSpPr>
            <p:spPr bwMode="auto">
              <a:xfrm>
                <a:off x="3615" y="1545"/>
                <a:ext cx="44" cy="73"/>
              </a:xfrm>
              <a:custGeom>
                <a:avLst/>
                <a:gdLst>
                  <a:gd name="T0" fmla="*/ 381 w 568"/>
                  <a:gd name="T1" fmla="*/ 230 h 939"/>
                  <a:gd name="T2" fmla="*/ 363 w 568"/>
                  <a:gd name="T3" fmla="*/ 204 h 939"/>
                  <a:gd name="T4" fmla="*/ 337 w 568"/>
                  <a:gd name="T5" fmla="*/ 168 h 939"/>
                  <a:gd name="T6" fmla="*/ 319 w 568"/>
                  <a:gd name="T7" fmla="*/ 142 h 939"/>
                  <a:gd name="T8" fmla="*/ 293 w 568"/>
                  <a:gd name="T9" fmla="*/ 115 h 939"/>
                  <a:gd name="T10" fmla="*/ 275 w 568"/>
                  <a:gd name="T11" fmla="*/ 89 h 939"/>
                  <a:gd name="T12" fmla="*/ 258 w 568"/>
                  <a:gd name="T13" fmla="*/ 63 h 939"/>
                  <a:gd name="T14" fmla="*/ 230 w 568"/>
                  <a:gd name="T15" fmla="*/ 27 h 939"/>
                  <a:gd name="T16" fmla="*/ 213 w 568"/>
                  <a:gd name="T17" fmla="*/ 0 h 939"/>
                  <a:gd name="T18" fmla="*/ 248 w 568"/>
                  <a:gd name="T19" fmla="*/ 9 h 939"/>
                  <a:gd name="T20" fmla="*/ 302 w 568"/>
                  <a:gd name="T21" fmla="*/ 27 h 939"/>
                  <a:gd name="T22" fmla="*/ 373 w 568"/>
                  <a:gd name="T23" fmla="*/ 53 h 939"/>
                  <a:gd name="T24" fmla="*/ 435 w 568"/>
                  <a:gd name="T25" fmla="*/ 89 h 939"/>
                  <a:gd name="T26" fmla="*/ 496 w 568"/>
                  <a:gd name="T27" fmla="*/ 125 h 939"/>
                  <a:gd name="T28" fmla="*/ 540 w 568"/>
                  <a:gd name="T29" fmla="*/ 168 h 939"/>
                  <a:gd name="T30" fmla="*/ 558 w 568"/>
                  <a:gd name="T31" fmla="*/ 186 h 939"/>
                  <a:gd name="T32" fmla="*/ 568 w 568"/>
                  <a:gd name="T33" fmla="*/ 212 h 939"/>
                  <a:gd name="T34" fmla="*/ 568 w 568"/>
                  <a:gd name="T35" fmla="*/ 240 h 939"/>
                  <a:gd name="T36" fmla="*/ 558 w 568"/>
                  <a:gd name="T37" fmla="*/ 257 h 939"/>
                  <a:gd name="T38" fmla="*/ 550 w 568"/>
                  <a:gd name="T39" fmla="*/ 284 h 939"/>
                  <a:gd name="T40" fmla="*/ 532 w 568"/>
                  <a:gd name="T41" fmla="*/ 311 h 939"/>
                  <a:gd name="T42" fmla="*/ 524 w 568"/>
                  <a:gd name="T43" fmla="*/ 345 h 939"/>
                  <a:gd name="T44" fmla="*/ 506 w 568"/>
                  <a:gd name="T45" fmla="*/ 363 h 939"/>
                  <a:gd name="T46" fmla="*/ 488 w 568"/>
                  <a:gd name="T47" fmla="*/ 390 h 939"/>
                  <a:gd name="T48" fmla="*/ 470 w 568"/>
                  <a:gd name="T49" fmla="*/ 416 h 939"/>
                  <a:gd name="T50" fmla="*/ 452 w 568"/>
                  <a:gd name="T51" fmla="*/ 443 h 939"/>
                  <a:gd name="T52" fmla="*/ 435 w 568"/>
                  <a:gd name="T53" fmla="*/ 470 h 939"/>
                  <a:gd name="T54" fmla="*/ 373 w 568"/>
                  <a:gd name="T55" fmla="*/ 532 h 939"/>
                  <a:gd name="T56" fmla="*/ 319 w 568"/>
                  <a:gd name="T57" fmla="*/ 585 h 939"/>
                  <a:gd name="T58" fmla="*/ 258 w 568"/>
                  <a:gd name="T59" fmla="*/ 629 h 939"/>
                  <a:gd name="T60" fmla="*/ 213 w 568"/>
                  <a:gd name="T61" fmla="*/ 673 h 939"/>
                  <a:gd name="T62" fmla="*/ 160 w 568"/>
                  <a:gd name="T63" fmla="*/ 726 h 939"/>
                  <a:gd name="T64" fmla="*/ 125 w 568"/>
                  <a:gd name="T65" fmla="*/ 780 h 939"/>
                  <a:gd name="T66" fmla="*/ 89 w 568"/>
                  <a:gd name="T67" fmla="*/ 851 h 939"/>
                  <a:gd name="T68" fmla="*/ 63 w 568"/>
                  <a:gd name="T69" fmla="*/ 939 h 939"/>
                  <a:gd name="T70" fmla="*/ 36 w 568"/>
                  <a:gd name="T71" fmla="*/ 939 h 939"/>
                  <a:gd name="T72" fmla="*/ 18 w 568"/>
                  <a:gd name="T73" fmla="*/ 886 h 939"/>
                  <a:gd name="T74" fmla="*/ 0 w 568"/>
                  <a:gd name="T75" fmla="*/ 833 h 939"/>
                  <a:gd name="T76" fmla="*/ 0 w 568"/>
                  <a:gd name="T77" fmla="*/ 780 h 939"/>
                  <a:gd name="T78" fmla="*/ 0 w 568"/>
                  <a:gd name="T79" fmla="*/ 736 h 939"/>
                  <a:gd name="T80" fmla="*/ 18 w 568"/>
                  <a:gd name="T81" fmla="*/ 682 h 939"/>
                  <a:gd name="T82" fmla="*/ 36 w 568"/>
                  <a:gd name="T83" fmla="*/ 638 h 939"/>
                  <a:gd name="T84" fmla="*/ 63 w 568"/>
                  <a:gd name="T85" fmla="*/ 593 h 939"/>
                  <a:gd name="T86" fmla="*/ 89 w 568"/>
                  <a:gd name="T87" fmla="*/ 549 h 939"/>
                  <a:gd name="T88" fmla="*/ 160 w 568"/>
                  <a:gd name="T89" fmla="*/ 460 h 939"/>
                  <a:gd name="T90" fmla="*/ 240 w 568"/>
                  <a:gd name="T91" fmla="*/ 381 h 939"/>
                  <a:gd name="T92" fmla="*/ 310 w 568"/>
                  <a:gd name="T93" fmla="*/ 301 h 939"/>
                  <a:gd name="T94" fmla="*/ 381 w 568"/>
                  <a:gd name="T95" fmla="*/ 230 h 93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568"/>
                  <a:gd name="T145" fmla="*/ 0 h 939"/>
                  <a:gd name="T146" fmla="*/ 568 w 568"/>
                  <a:gd name="T147" fmla="*/ 939 h 93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568" h="939">
                    <a:moveTo>
                      <a:pt x="381" y="230"/>
                    </a:moveTo>
                    <a:lnTo>
                      <a:pt x="363" y="204"/>
                    </a:lnTo>
                    <a:lnTo>
                      <a:pt x="337" y="168"/>
                    </a:lnTo>
                    <a:lnTo>
                      <a:pt x="319" y="142"/>
                    </a:lnTo>
                    <a:lnTo>
                      <a:pt x="293" y="115"/>
                    </a:lnTo>
                    <a:lnTo>
                      <a:pt x="275" y="89"/>
                    </a:lnTo>
                    <a:lnTo>
                      <a:pt x="258" y="63"/>
                    </a:lnTo>
                    <a:lnTo>
                      <a:pt x="230" y="27"/>
                    </a:lnTo>
                    <a:lnTo>
                      <a:pt x="213" y="0"/>
                    </a:lnTo>
                    <a:lnTo>
                      <a:pt x="248" y="9"/>
                    </a:lnTo>
                    <a:lnTo>
                      <a:pt x="302" y="27"/>
                    </a:lnTo>
                    <a:lnTo>
                      <a:pt x="373" y="53"/>
                    </a:lnTo>
                    <a:lnTo>
                      <a:pt x="435" y="89"/>
                    </a:lnTo>
                    <a:lnTo>
                      <a:pt x="496" y="125"/>
                    </a:lnTo>
                    <a:lnTo>
                      <a:pt x="540" y="168"/>
                    </a:lnTo>
                    <a:lnTo>
                      <a:pt x="558" y="186"/>
                    </a:lnTo>
                    <a:lnTo>
                      <a:pt x="568" y="212"/>
                    </a:lnTo>
                    <a:lnTo>
                      <a:pt x="568" y="240"/>
                    </a:lnTo>
                    <a:lnTo>
                      <a:pt x="558" y="257"/>
                    </a:lnTo>
                    <a:lnTo>
                      <a:pt x="550" y="284"/>
                    </a:lnTo>
                    <a:lnTo>
                      <a:pt x="532" y="311"/>
                    </a:lnTo>
                    <a:lnTo>
                      <a:pt x="524" y="345"/>
                    </a:lnTo>
                    <a:lnTo>
                      <a:pt x="506" y="363"/>
                    </a:lnTo>
                    <a:lnTo>
                      <a:pt x="488" y="390"/>
                    </a:lnTo>
                    <a:lnTo>
                      <a:pt x="470" y="416"/>
                    </a:lnTo>
                    <a:lnTo>
                      <a:pt x="452" y="443"/>
                    </a:lnTo>
                    <a:lnTo>
                      <a:pt x="435" y="470"/>
                    </a:lnTo>
                    <a:lnTo>
                      <a:pt x="373" y="532"/>
                    </a:lnTo>
                    <a:lnTo>
                      <a:pt x="319" y="585"/>
                    </a:lnTo>
                    <a:lnTo>
                      <a:pt x="258" y="629"/>
                    </a:lnTo>
                    <a:lnTo>
                      <a:pt x="213" y="673"/>
                    </a:lnTo>
                    <a:lnTo>
                      <a:pt x="160" y="726"/>
                    </a:lnTo>
                    <a:lnTo>
                      <a:pt x="125" y="780"/>
                    </a:lnTo>
                    <a:lnTo>
                      <a:pt x="89" y="851"/>
                    </a:lnTo>
                    <a:lnTo>
                      <a:pt x="63" y="939"/>
                    </a:lnTo>
                    <a:lnTo>
                      <a:pt x="36" y="939"/>
                    </a:lnTo>
                    <a:lnTo>
                      <a:pt x="18" y="886"/>
                    </a:lnTo>
                    <a:lnTo>
                      <a:pt x="0" y="833"/>
                    </a:lnTo>
                    <a:lnTo>
                      <a:pt x="0" y="780"/>
                    </a:lnTo>
                    <a:lnTo>
                      <a:pt x="0" y="736"/>
                    </a:lnTo>
                    <a:lnTo>
                      <a:pt x="18" y="682"/>
                    </a:lnTo>
                    <a:lnTo>
                      <a:pt x="36" y="638"/>
                    </a:lnTo>
                    <a:lnTo>
                      <a:pt x="63" y="593"/>
                    </a:lnTo>
                    <a:lnTo>
                      <a:pt x="89" y="549"/>
                    </a:lnTo>
                    <a:lnTo>
                      <a:pt x="160" y="460"/>
                    </a:lnTo>
                    <a:lnTo>
                      <a:pt x="240" y="381"/>
                    </a:lnTo>
                    <a:lnTo>
                      <a:pt x="310" y="301"/>
                    </a:lnTo>
                    <a:lnTo>
                      <a:pt x="381" y="230"/>
                    </a:lnTo>
                    <a:close/>
                  </a:path>
                </a:pathLst>
              </a:custGeom>
              <a:solidFill>
                <a:srgbClr val="A39678"/>
              </a:solidFill>
              <a:ln w="9525">
                <a:noFill/>
                <a:round/>
                <a:headEnd/>
                <a:tailEnd/>
              </a:ln>
            </p:spPr>
            <p:txBody>
              <a:bodyPr>
                <a:prstTxWarp prst="textNoShape">
                  <a:avLst/>
                </a:prstTxWarp>
              </a:bodyPr>
              <a:lstStyle/>
              <a:p>
                <a:endParaRPr lang="en-US"/>
              </a:p>
            </p:txBody>
          </p:sp>
          <p:sp>
            <p:nvSpPr>
              <p:cNvPr id="37177" name="Freeform 87"/>
              <p:cNvSpPr>
                <a:spLocks/>
              </p:cNvSpPr>
              <p:nvPr/>
            </p:nvSpPr>
            <p:spPr bwMode="auto">
              <a:xfrm>
                <a:off x="2858" y="1686"/>
                <a:ext cx="62" cy="30"/>
              </a:xfrm>
              <a:custGeom>
                <a:avLst/>
                <a:gdLst>
                  <a:gd name="T0" fmla="*/ 806 w 806"/>
                  <a:gd name="T1" fmla="*/ 89 h 389"/>
                  <a:gd name="T2" fmla="*/ 736 w 806"/>
                  <a:gd name="T3" fmla="*/ 115 h 389"/>
                  <a:gd name="T4" fmla="*/ 673 w 806"/>
                  <a:gd name="T5" fmla="*/ 133 h 389"/>
                  <a:gd name="T6" fmla="*/ 603 w 806"/>
                  <a:gd name="T7" fmla="*/ 159 h 389"/>
                  <a:gd name="T8" fmla="*/ 532 w 806"/>
                  <a:gd name="T9" fmla="*/ 169 h 389"/>
                  <a:gd name="T10" fmla="*/ 470 w 806"/>
                  <a:gd name="T11" fmla="*/ 186 h 389"/>
                  <a:gd name="T12" fmla="*/ 399 w 806"/>
                  <a:gd name="T13" fmla="*/ 204 h 389"/>
                  <a:gd name="T14" fmla="*/ 328 w 806"/>
                  <a:gd name="T15" fmla="*/ 213 h 389"/>
                  <a:gd name="T16" fmla="*/ 258 w 806"/>
                  <a:gd name="T17" fmla="*/ 221 h 389"/>
                  <a:gd name="T18" fmla="*/ 230 w 806"/>
                  <a:gd name="T19" fmla="*/ 248 h 389"/>
                  <a:gd name="T20" fmla="*/ 204 w 806"/>
                  <a:gd name="T21" fmla="*/ 274 h 389"/>
                  <a:gd name="T22" fmla="*/ 177 w 806"/>
                  <a:gd name="T23" fmla="*/ 301 h 389"/>
                  <a:gd name="T24" fmla="*/ 151 w 806"/>
                  <a:gd name="T25" fmla="*/ 319 h 389"/>
                  <a:gd name="T26" fmla="*/ 115 w 806"/>
                  <a:gd name="T27" fmla="*/ 345 h 389"/>
                  <a:gd name="T28" fmla="*/ 89 w 806"/>
                  <a:gd name="T29" fmla="*/ 363 h 389"/>
                  <a:gd name="T30" fmla="*/ 53 w 806"/>
                  <a:gd name="T31" fmla="*/ 372 h 389"/>
                  <a:gd name="T32" fmla="*/ 9 w 806"/>
                  <a:gd name="T33" fmla="*/ 389 h 389"/>
                  <a:gd name="T34" fmla="*/ 0 w 806"/>
                  <a:gd name="T35" fmla="*/ 381 h 389"/>
                  <a:gd name="T36" fmla="*/ 18 w 806"/>
                  <a:gd name="T37" fmla="*/ 345 h 389"/>
                  <a:gd name="T38" fmla="*/ 27 w 806"/>
                  <a:gd name="T39" fmla="*/ 301 h 389"/>
                  <a:gd name="T40" fmla="*/ 53 w 806"/>
                  <a:gd name="T41" fmla="*/ 248 h 389"/>
                  <a:gd name="T42" fmla="*/ 71 w 806"/>
                  <a:gd name="T43" fmla="*/ 204 h 389"/>
                  <a:gd name="T44" fmla="*/ 97 w 806"/>
                  <a:gd name="T45" fmla="*/ 151 h 389"/>
                  <a:gd name="T46" fmla="*/ 125 w 806"/>
                  <a:gd name="T47" fmla="*/ 115 h 389"/>
                  <a:gd name="T48" fmla="*/ 142 w 806"/>
                  <a:gd name="T49" fmla="*/ 80 h 389"/>
                  <a:gd name="T50" fmla="*/ 169 w 806"/>
                  <a:gd name="T51" fmla="*/ 53 h 389"/>
                  <a:gd name="T52" fmla="*/ 240 w 806"/>
                  <a:gd name="T53" fmla="*/ 18 h 389"/>
                  <a:gd name="T54" fmla="*/ 319 w 806"/>
                  <a:gd name="T55" fmla="*/ 0 h 389"/>
                  <a:gd name="T56" fmla="*/ 399 w 806"/>
                  <a:gd name="T57" fmla="*/ 0 h 389"/>
                  <a:gd name="T58" fmla="*/ 488 w 806"/>
                  <a:gd name="T59" fmla="*/ 0 h 389"/>
                  <a:gd name="T60" fmla="*/ 576 w 806"/>
                  <a:gd name="T61" fmla="*/ 18 h 389"/>
                  <a:gd name="T62" fmla="*/ 655 w 806"/>
                  <a:gd name="T63" fmla="*/ 36 h 389"/>
                  <a:gd name="T64" fmla="*/ 736 w 806"/>
                  <a:gd name="T65" fmla="*/ 62 h 389"/>
                  <a:gd name="T66" fmla="*/ 806 w 806"/>
                  <a:gd name="T67" fmla="*/ 89 h 389"/>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806"/>
                  <a:gd name="T103" fmla="*/ 0 h 389"/>
                  <a:gd name="T104" fmla="*/ 806 w 806"/>
                  <a:gd name="T105" fmla="*/ 389 h 389"/>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806" h="389">
                    <a:moveTo>
                      <a:pt x="806" y="89"/>
                    </a:moveTo>
                    <a:lnTo>
                      <a:pt x="736" y="115"/>
                    </a:lnTo>
                    <a:lnTo>
                      <a:pt x="673" y="133"/>
                    </a:lnTo>
                    <a:lnTo>
                      <a:pt x="603" y="159"/>
                    </a:lnTo>
                    <a:lnTo>
                      <a:pt x="532" y="169"/>
                    </a:lnTo>
                    <a:lnTo>
                      <a:pt x="470" y="186"/>
                    </a:lnTo>
                    <a:lnTo>
                      <a:pt x="399" y="204"/>
                    </a:lnTo>
                    <a:lnTo>
                      <a:pt x="328" y="213"/>
                    </a:lnTo>
                    <a:lnTo>
                      <a:pt x="258" y="221"/>
                    </a:lnTo>
                    <a:lnTo>
                      <a:pt x="230" y="248"/>
                    </a:lnTo>
                    <a:lnTo>
                      <a:pt x="204" y="274"/>
                    </a:lnTo>
                    <a:lnTo>
                      <a:pt x="177" y="301"/>
                    </a:lnTo>
                    <a:lnTo>
                      <a:pt x="151" y="319"/>
                    </a:lnTo>
                    <a:lnTo>
                      <a:pt x="115" y="345"/>
                    </a:lnTo>
                    <a:lnTo>
                      <a:pt x="89" y="363"/>
                    </a:lnTo>
                    <a:lnTo>
                      <a:pt x="53" y="372"/>
                    </a:lnTo>
                    <a:lnTo>
                      <a:pt x="9" y="389"/>
                    </a:lnTo>
                    <a:lnTo>
                      <a:pt x="0" y="381"/>
                    </a:lnTo>
                    <a:lnTo>
                      <a:pt x="18" y="345"/>
                    </a:lnTo>
                    <a:lnTo>
                      <a:pt x="27" y="301"/>
                    </a:lnTo>
                    <a:lnTo>
                      <a:pt x="53" y="248"/>
                    </a:lnTo>
                    <a:lnTo>
                      <a:pt x="71" y="204"/>
                    </a:lnTo>
                    <a:lnTo>
                      <a:pt x="97" y="151"/>
                    </a:lnTo>
                    <a:lnTo>
                      <a:pt x="125" y="115"/>
                    </a:lnTo>
                    <a:lnTo>
                      <a:pt x="142" y="80"/>
                    </a:lnTo>
                    <a:lnTo>
                      <a:pt x="169" y="53"/>
                    </a:lnTo>
                    <a:lnTo>
                      <a:pt x="240" y="18"/>
                    </a:lnTo>
                    <a:lnTo>
                      <a:pt x="319" y="0"/>
                    </a:lnTo>
                    <a:lnTo>
                      <a:pt x="399" y="0"/>
                    </a:lnTo>
                    <a:lnTo>
                      <a:pt x="488" y="0"/>
                    </a:lnTo>
                    <a:lnTo>
                      <a:pt x="576" y="18"/>
                    </a:lnTo>
                    <a:lnTo>
                      <a:pt x="655" y="36"/>
                    </a:lnTo>
                    <a:lnTo>
                      <a:pt x="736" y="62"/>
                    </a:lnTo>
                    <a:lnTo>
                      <a:pt x="806" y="89"/>
                    </a:lnTo>
                    <a:close/>
                  </a:path>
                </a:pathLst>
              </a:custGeom>
              <a:solidFill>
                <a:srgbClr val="A39678"/>
              </a:solidFill>
              <a:ln w="9525">
                <a:noFill/>
                <a:round/>
                <a:headEnd/>
                <a:tailEnd/>
              </a:ln>
            </p:spPr>
            <p:txBody>
              <a:bodyPr>
                <a:prstTxWarp prst="textNoShape">
                  <a:avLst/>
                </a:prstTxWarp>
              </a:bodyPr>
              <a:lstStyle/>
              <a:p>
                <a:endParaRPr lang="en-US"/>
              </a:p>
            </p:txBody>
          </p:sp>
          <p:sp>
            <p:nvSpPr>
              <p:cNvPr id="37178" name="Freeform 88"/>
              <p:cNvSpPr>
                <a:spLocks/>
              </p:cNvSpPr>
              <p:nvPr/>
            </p:nvSpPr>
            <p:spPr bwMode="auto">
              <a:xfrm>
                <a:off x="2937" y="2392"/>
                <a:ext cx="66" cy="119"/>
              </a:xfrm>
              <a:custGeom>
                <a:avLst/>
                <a:gdLst>
                  <a:gd name="T0" fmla="*/ 133 w 851"/>
                  <a:gd name="T1" fmla="*/ 230 h 1541"/>
                  <a:gd name="T2" fmla="*/ 204 w 851"/>
                  <a:gd name="T3" fmla="*/ 381 h 1541"/>
                  <a:gd name="T4" fmla="*/ 266 w 851"/>
                  <a:gd name="T5" fmla="*/ 522 h 1541"/>
                  <a:gd name="T6" fmla="*/ 355 w 851"/>
                  <a:gd name="T7" fmla="*/ 655 h 1541"/>
                  <a:gd name="T8" fmla="*/ 470 w 851"/>
                  <a:gd name="T9" fmla="*/ 770 h 1541"/>
                  <a:gd name="T10" fmla="*/ 585 w 851"/>
                  <a:gd name="T11" fmla="*/ 850 h 1541"/>
                  <a:gd name="T12" fmla="*/ 673 w 851"/>
                  <a:gd name="T13" fmla="*/ 912 h 1541"/>
                  <a:gd name="T14" fmla="*/ 736 w 851"/>
                  <a:gd name="T15" fmla="*/ 1009 h 1541"/>
                  <a:gd name="T16" fmla="*/ 780 w 851"/>
                  <a:gd name="T17" fmla="*/ 1151 h 1541"/>
                  <a:gd name="T18" fmla="*/ 780 w 851"/>
                  <a:gd name="T19" fmla="*/ 1204 h 1541"/>
                  <a:gd name="T20" fmla="*/ 780 w 851"/>
                  <a:gd name="T21" fmla="*/ 1266 h 1541"/>
                  <a:gd name="T22" fmla="*/ 770 w 851"/>
                  <a:gd name="T23" fmla="*/ 1319 h 1541"/>
                  <a:gd name="T24" fmla="*/ 770 w 851"/>
                  <a:gd name="T25" fmla="*/ 1381 h 1541"/>
                  <a:gd name="T26" fmla="*/ 788 w 851"/>
                  <a:gd name="T27" fmla="*/ 1416 h 1541"/>
                  <a:gd name="T28" fmla="*/ 806 w 851"/>
                  <a:gd name="T29" fmla="*/ 1452 h 1541"/>
                  <a:gd name="T30" fmla="*/ 824 w 851"/>
                  <a:gd name="T31" fmla="*/ 1478 h 1541"/>
                  <a:gd name="T32" fmla="*/ 851 w 851"/>
                  <a:gd name="T33" fmla="*/ 1514 h 1541"/>
                  <a:gd name="T34" fmla="*/ 806 w 851"/>
                  <a:gd name="T35" fmla="*/ 1523 h 1541"/>
                  <a:gd name="T36" fmla="*/ 762 w 851"/>
                  <a:gd name="T37" fmla="*/ 1496 h 1541"/>
                  <a:gd name="T38" fmla="*/ 726 w 851"/>
                  <a:gd name="T39" fmla="*/ 1470 h 1541"/>
                  <a:gd name="T40" fmla="*/ 700 w 851"/>
                  <a:gd name="T41" fmla="*/ 1434 h 1541"/>
                  <a:gd name="T42" fmla="*/ 665 w 851"/>
                  <a:gd name="T43" fmla="*/ 1363 h 1541"/>
                  <a:gd name="T44" fmla="*/ 647 w 851"/>
                  <a:gd name="T45" fmla="*/ 1266 h 1541"/>
                  <a:gd name="T46" fmla="*/ 629 w 851"/>
                  <a:gd name="T47" fmla="*/ 1160 h 1541"/>
                  <a:gd name="T48" fmla="*/ 576 w 851"/>
                  <a:gd name="T49" fmla="*/ 1063 h 1541"/>
                  <a:gd name="T50" fmla="*/ 514 w 851"/>
                  <a:gd name="T51" fmla="*/ 1000 h 1541"/>
                  <a:gd name="T52" fmla="*/ 470 w 851"/>
                  <a:gd name="T53" fmla="*/ 982 h 1541"/>
                  <a:gd name="T54" fmla="*/ 425 w 851"/>
                  <a:gd name="T55" fmla="*/ 974 h 1541"/>
                  <a:gd name="T56" fmla="*/ 381 w 851"/>
                  <a:gd name="T57" fmla="*/ 956 h 1541"/>
                  <a:gd name="T58" fmla="*/ 310 w 851"/>
                  <a:gd name="T59" fmla="*/ 903 h 1541"/>
                  <a:gd name="T60" fmla="*/ 230 w 851"/>
                  <a:gd name="T61" fmla="*/ 815 h 1541"/>
                  <a:gd name="T62" fmla="*/ 133 w 851"/>
                  <a:gd name="T63" fmla="*/ 646 h 1541"/>
                  <a:gd name="T64" fmla="*/ 45 w 851"/>
                  <a:gd name="T65" fmla="*/ 381 h 1541"/>
                  <a:gd name="T66" fmla="*/ 9 w 851"/>
                  <a:gd name="T67" fmla="*/ 115 h 1541"/>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851"/>
                  <a:gd name="T103" fmla="*/ 0 h 1541"/>
                  <a:gd name="T104" fmla="*/ 851 w 851"/>
                  <a:gd name="T105" fmla="*/ 1541 h 1541"/>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851" h="1541">
                    <a:moveTo>
                      <a:pt x="0" y="0"/>
                    </a:moveTo>
                    <a:lnTo>
                      <a:pt x="133" y="230"/>
                    </a:lnTo>
                    <a:lnTo>
                      <a:pt x="168" y="309"/>
                    </a:lnTo>
                    <a:lnTo>
                      <a:pt x="204" y="381"/>
                    </a:lnTo>
                    <a:lnTo>
                      <a:pt x="230" y="452"/>
                    </a:lnTo>
                    <a:lnTo>
                      <a:pt x="266" y="522"/>
                    </a:lnTo>
                    <a:lnTo>
                      <a:pt x="310" y="593"/>
                    </a:lnTo>
                    <a:lnTo>
                      <a:pt x="355" y="655"/>
                    </a:lnTo>
                    <a:lnTo>
                      <a:pt x="408" y="717"/>
                    </a:lnTo>
                    <a:lnTo>
                      <a:pt x="470" y="770"/>
                    </a:lnTo>
                    <a:lnTo>
                      <a:pt x="532" y="815"/>
                    </a:lnTo>
                    <a:lnTo>
                      <a:pt x="585" y="850"/>
                    </a:lnTo>
                    <a:lnTo>
                      <a:pt x="638" y="877"/>
                    </a:lnTo>
                    <a:lnTo>
                      <a:pt x="673" y="912"/>
                    </a:lnTo>
                    <a:lnTo>
                      <a:pt x="709" y="956"/>
                    </a:lnTo>
                    <a:lnTo>
                      <a:pt x="736" y="1009"/>
                    </a:lnTo>
                    <a:lnTo>
                      <a:pt x="762" y="1071"/>
                    </a:lnTo>
                    <a:lnTo>
                      <a:pt x="780" y="1151"/>
                    </a:lnTo>
                    <a:lnTo>
                      <a:pt x="780" y="1178"/>
                    </a:lnTo>
                    <a:lnTo>
                      <a:pt x="780" y="1204"/>
                    </a:lnTo>
                    <a:lnTo>
                      <a:pt x="780" y="1240"/>
                    </a:lnTo>
                    <a:lnTo>
                      <a:pt x="780" y="1266"/>
                    </a:lnTo>
                    <a:lnTo>
                      <a:pt x="770" y="1293"/>
                    </a:lnTo>
                    <a:lnTo>
                      <a:pt x="770" y="1319"/>
                    </a:lnTo>
                    <a:lnTo>
                      <a:pt x="770" y="1355"/>
                    </a:lnTo>
                    <a:lnTo>
                      <a:pt x="770" y="1381"/>
                    </a:lnTo>
                    <a:lnTo>
                      <a:pt x="780" y="1399"/>
                    </a:lnTo>
                    <a:lnTo>
                      <a:pt x="788" y="1416"/>
                    </a:lnTo>
                    <a:lnTo>
                      <a:pt x="798" y="1434"/>
                    </a:lnTo>
                    <a:lnTo>
                      <a:pt x="806" y="1452"/>
                    </a:lnTo>
                    <a:lnTo>
                      <a:pt x="815" y="1460"/>
                    </a:lnTo>
                    <a:lnTo>
                      <a:pt x="824" y="1478"/>
                    </a:lnTo>
                    <a:lnTo>
                      <a:pt x="841" y="1496"/>
                    </a:lnTo>
                    <a:lnTo>
                      <a:pt x="851" y="1514"/>
                    </a:lnTo>
                    <a:lnTo>
                      <a:pt x="824" y="1541"/>
                    </a:lnTo>
                    <a:lnTo>
                      <a:pt x="806" y="1523"/>
                    </a:lnTo>
                    <a:lnTo>
                      <a:pt x="780" y="1514"/>
                    </a:lnTo>
                    <a:lnTo>
                      <a:pt x="762" y="1496"/>
                    </a:lnTo>
                    <a:lnTo>
                      <a:pt x="744" y="1488"/>
                    </a:lnTo>
                    <a:lnTo>
                      <a:pt x="726" y="1470"/>
                    </a:lnTo>
                    <a:lnTo>
                      <a:pt x="709" y="1452"/>
                    </a:lnTo>
                    <a:lnTo>
                      <a:pt x="700" y="1434"/>
                    </a:lnTo>
                    <a:lnTo>
                      <a:pt x="682" y="1416"/>
                    </a:lnTo>
                    <a:lnTo>
                      <a:pt x="665" y="1363"/>
                    </a:lnTo>
                    <a:lnTo>
                      <a:pt x="655" y="1311"/>
                    </a:lnTo>
                    <a:lnTo>
                      <a:pt x="647" y="1266"/>
                    </a:lnTo>
                    <a:lnTo>
                      <a:pt x="638" y="1212"/>
                    </a:lnTo>
                    <a:lnTo>
                      <a:pt x="629" y="1160"/>
                    </a:lnTo>
                    <a:lnTo>
                      <a:pt x="611" y="1115"/>
                    </a:lnTo>
                    <a:lnTo>
                      <a:pt x="576" y="1063"/>
                    </a:lnTo>
                    <a:lnTo>
                      <a:pt x="532" y="1018"/>
                    </a:lnTo>
                    <a:lnTo>
                      <a:pt x="514" y="1000"/>
                    </a:lnTo>
                    <a:lnTo>
                      <a:pt x="496" y="992"/>
                    </a:lnTo>
                    <a:lnTo>
                      <a:pt x="470" y="982"/>
                    </a:lnTo>
                    <a:lnTo>
                      <a:pt x="452" y="974"/>
                    </a:lnTo>
                    <a:lnTo>
                      <a:pt x="425" y="974"/>
                    </a:lnTo>
                    <a:lnTo>
                      <a:pt x="399" y="965"/>
                    </a:lnTo>
                    <a:lnTo>
                      <a:pt x="381" y="956"/>
                    </a:lnTo>
                    <a:lnTo>
                      <a:pt x="363" y="938"/>
                    </a:lnTo>
                    <a:lnTo>
                      <a:pt x="310" y="903"/>
                    </a:lnTo>
                    <a:lnTo>
                      <a:pt x="266" y="859"/>
                    </a:lnTo>
                    <a:lnTo>
                      <a:pt x="230" y="815"/>
                    </a:lnTo>
                    <a:lnTo>
                      <a:pt x="194" y="761"/>
                    </a:lnTo>
                    <a:lnTo>
                      <a:pt x="133" y="646"/>
                    </a:lnTo>
                    <a:lnTo>
                      <a:pt x="79" y="522"/>
                    </a:lnTo>
                    <a:lnTo>
                      <a:pt x="45" y="381"/>
                    </a:lnTo>
                    <a:lnTo>
                      <a:pt x="27" y="248"/>
                    </a:lnTo>
                    <a:lnTo>
                      <a:pt x="9" y="115"/>
                    </a:lnTo>
                    <a:lnTo>
                      <a:pt x="0" y="0"/>
                    </a:lnTo>
                    <a:close/>
                  </a:path>
                </a:pathLst>
              </a:custGeom>
              <a:solidFill>
                <a:srgbClr val="A39678"/>
              </a:solidFill>
              <a:ln w="9525">
                <a:noFill/>
                <a:round/>
                <a:headEnd/>
                <a:tailEnd/>
              </a:ln>
            </p:spPr>
            <p:txBody>
              <a:bodyPr>
                <a:prstTxWarp prst="textNoShape">
                  <a:avLst/>
                </a:prstTxWarp>
              </a:bodyPr>
              <a:lstStyle/>
              <a:p>
                <a:endParaRPr lang="en-US"/>
              </a:p>
            </p:txBody>
          </p:sp>
          <p:sp>
            <p:nvSpPr>
              <p:cNvPr id="37179" name="Freeform 89"/>
              <p:cNvSpPr>
                <a:spLocks/>
              </p:cNvSpPr>
              <p:nvPr/>
            </p:nvSpPr>
            <p:spPr bwMode="auto">
              <a:xfrm>
                <a:off x="3061" y="2397"/>
                <a:ext cx="55" cy="96"/>
              </a:xfrm>
              <a:custGeom>
                <a:avLst/>
                <a:gdLst>
                  <a:gd name="T0" fmla="*/ 0 w 709"/>
                  <a:gd name="T1" fmla="*/ 0 h 1258"/>
                  <a:gd name="T2" fmla="*/ 18 w 709"/>
                  <a:gd name="T3" fmla="*/ 28 h 1258"/>
                  <a:gd name="T4" fmla="*/ 36 w 709"/>
                  <a:gd name="T5" fmla="*/ 45 h 1258"/>
                  <a:gd name="T6" fmla="*/ 54 w 709"/>
                  <a:gd name="T7" fmla="*/ 72 h 1258"/>
                  <a:gd name="T8" fmla="*/ 71 w 709"/>
                  <a:gd name="T9" fmla="*/ 99 h 1258"/>
                  <a:gd name="T10" fmla="*/ 89 w 709"/>
                  <a:gd name="T11" fmla="*/ 125 h 1258"/>
                  <a:gd name="T12" fmla="*/ 107 w 709"/>
                  <a:gd name="T13" fmla="*/ 151 h 1258"/>
                  <a:gd name="T14" fmla="*/ 125 w 709"/>
                  <a:gd name="T15" fmla="*/ 178 h 1258"/>
                  <a:gd name="T16" fmla="*/ 133 w 709"/>
                  <a:gd name="T17" fmla="*/ 205 h 1258"/>
                  <a:gd name="T18" fmla="*/ 151 w 709"/>
                  <a:gd name="T19" fmla="*/ 248 h 1258"/>
                  <a:gd name="T20" fmla="*/ 169 w 709"/>
                  <a:gd name="T21" fmla="*/ 293 h 1258"/>
                  <a:gd name="T22" fmla="*/ 187 w 709"/>
                  <a:gd name="T23" fmla="*/ 346 h 1258"/>
                  <a:gd name="T24" fmla="*/ 213 w 709"/>
                  <a:gd name="T25" fmla="*/ 399 h 1258"/>
                  <a:gd name="T26" fmla="*/ 231 w 709"/>
                  <a:gd name="T27" fmla="*/ 452 h 1258"/>
                  <a:gd name="T28" fmla="*/ 258 w 709"/>
                  <a:gd name="T29" fmla="*/ 506 h 1258"/>
                  <a:gd name="T30" fmla="*/ 284 w 709"/>
                  <a:gd name="T31" fmla="*/ 541 h 1258"/>
                  <a:gd name="T32" fmla="*/ 310 w 709"/>
                  <a:gd name="T33" fmla="*/ 568 h 1258"/>
                  <a:gd name="T34" fmla="*/ 337 w 709"/>
                  <a:gd name="T35" fmla="*/ 585 h 1258"/>
                  <a:gd name="T36" fmla="*/ 373 w 709"/>
                  <a:gd name="T37" fmla="*/ 603 h 1258"/>
                  <a:gd name="T38" fmla="*/ 399 w 709"/>
                  <a:gd name="T39" fmla="*/ 621 h 1258"/>
                  <a:gd name="T40" fmla="*/ 435 w 709"/>
                  <a:gd name="T41" fmla="*/ 639 h 1258"/>
                  <a:gd name="T42" fmla="*/ 461 w 709"/>
                  <a:gd name="T43" fmla="*/ 656 h 1258"/>
                  <a:gd name="T44" fmla="*/ 497 w 709"/>
                  <a:gd name="T45" fmla="*/ 674 h 1258"/>
                  <a:gd name="T46" fmla="*/ 524 w 709"/>
                  <a:gd name="T47" fmla="*/ 683 h 1258"/>
                  <a:gd name="T48" fmla="*/ 558 w 709"/>
                  <a:gd name="T49" fmla="*/ 700 h 1258"/>
                  <a:gd name="T50" fmla="*/ 683 w 709"/>
                  <a:gd name="T51" fmla="*/ 887 h 1258"/>
                  <a:gd name="T52" fmla="*/ 709 w 709"/>
                  <a:gd name="T53" fmla="*/ 984 h 1258"/>
                  <a:gd name="T54" fmla="*/ 701 w 709"/>
                  <a:gd name="T55" fmla="*/ 1020 h 1258"/>
                  <a:gd name="T56" fmla="*/ 701 w 709"/>
                  <a:gd name="T57" fmla="*/ 1063 h 1258"/>
                  <a:gd name="T58" fmla="*/ 691 w 709"/>
                  <a:gd name="T59" fmla="*/ 1099 h 1258"/>
                  <a:gd name="T60" fmla="*/ 691 w 709"/>
                  <a:gd name="T61" fmla="*/ 1135 h 1258"/>
                  <a:gd name="T62" fmla="*/ 683 w 709"/>
                  <a:gd name="T63" fmla="*/ 1169 h 1258"/>
                  <a:gd name="T64" fmla="*/ 673 w 709"/>
                  <a:gd name="T65" fmla="*/ 1205 h 1258"/>
                  <a:gd name="T66" fmla="*/ 665 w 709"/>
                  <a:gd name="T67" fmla="*/ 1232 h 1258"/>
                  <a:gd name="T68" fmla="*/ 665 w 709"/>
                  <a:gd name="T69" fmla="*/ 1258 h 1258"/>
                  <a:gd name="T70" fmla="*/ 629 w 709"/>
                  <a:gd name="T71" fmla="*/ 1258 h 1258"/>
                  <a:gd name="T72" fmla="*/ 621 w 709"/>
                  <a:gd name="T73" fmla="*/ 1214 h 1258"/>
                  <a:gd name="T74" fmla="*/ 612 w 709"/>
                  <a:gd name="T75" fmla="*/ 1169 h 1258"/>
                  <a:gd name="T76" fmla="*/ 594 w 709"/>
                  <a:gd name="T77" fmla="*/ 1135 h 1258"/>
                  <a:gd name="T78" fmla="*/ 586 w 709"/>
                  <a:gd name="T79" fmla="*/ 1090 h 1258"/>
                  <a:gd name="T80" fmla="*/ 576 w 709"/>
                  <a:gd name="T81" fmla="*/ 1046 h 1258"/>
                  <a:gd name="T82" fmla="*/ 568 w 709"/>
                  <a:gd name="T83" fmla="*/ 1002 h 1258"/>
                  <a:gd name="T84" fmla="*/ 568 w 709"/>
                  <a:gd name="T85" fmla="*/ 957 h 1258"/>
                  <a:gd name="T86" fmla="*/ 558 w 709"/>
                  <a:gd name="T87" fmla="*/ 921 h 1258"/>
                  <a:gd name="T88" fmla="*/ 514 w 709"/>
                  <a:gd name="T89" fmla="*/ 887 h 1258"/>
                  <a:gd name="T90" fmla="*/ 470 w 709"/>
                  <a:gd name="T91" fmla="*/ 859 h 1258"/>
                  <a:gd name="T92" fmla="*/ 425 w 709"/>
                  <a:gd name="T93" fmla="*/ 833 h 1258"/>
                  <a:gd name="T94" fmla="*/ 381 w 709"/>
                  <a:gd name="T95" fmla="*/ 816 h 1258"/>
                  <a:gd name="T96" fmla="*/ 328 w 709"/>
                  <a:gd name="T97" fmla="*/ 789 h 1258"/>
                  <a:gd name="T98" fmla="*/ 284 w 709"/>
                  <a:gd name="T99" fmla="*/ 772 h 1258"/>
                  <a:gd name="T100" fmla="*/ 231 w 709"/>
                  <a:gd name="T101" fmla="*/ 754 h 1258"/>
                  <a:gd name="T102" fmla="*/ 187 w 709"/>
                  <a:gd name="T103" fmla="*/ 727 h 1258"/>
                  <a:gd name="T104" fmla="*/ 160 w 709"/>
                  <a:gd name="T105" fmla="*/ 700 h 1258"/>
                  <a:gd name="T106" fmla="*/ 133 w 709"/>
                  <a:gd name="T107" fmla="*/ 665 h 1258"/>
                  <a:gd name="T108" fmla="*/ 115 w 709"/>
                  <a:gd name="T109" fmla="*/ 629 h 1258"/>
                  <a:gd name="T110" fmla="*/ 98 w 709"/>
                  <a:gd name="T111" fmla="*/ 585 h 1258"/>
                  <a:gd name="T112" fmla="*/ 71 w 709"/>
                  <a:gd name="T113" fmla="*/ 488 h 1258"/>
                  <a:gd name="T114" fmla="*/ 45 w 709"/>
                  <a:gd name="T115" fmla="*/ 381 h 1258"/>
                  <a:gd name="T116" fmla="*/ 27 w 709"/>
                  <a:gd name="T117" fmla="*/ 276 h 1258"/>
                  <a:gd name="T118" fmla="*/ 18 w 709"/>
                  <a:gd name="T119" fmla="*/ 169 h 1258"/>
                  <a:gd name="T120" fmla="*/ 10 w 709"/>
                  <a:gd name="T121" fmla="*/ 81 h 1258"/>
                  <a:gd name="T122" fmla="*/ 0 w 709"/>
                  <a:gd name="T123" fmla="*/ 0 h 1258"/>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709"/>
                  <a:gd name="T187" fmla="*/ 0 h 1258"/>
                  <a:gd name="T188" fmla="*/ 709 w 709"/>
                  <a:gd name="T189" fmla="*/ 1258 h 1258"/>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709" h="1258">
                    <a:moveTo>
                      <a:pt x="0" y="0"/>
                    </a:moveTo>
                    <a:lnTo>
                      <a:pt x="18" y="28"/>
                    </a:lnTo>
                    <a:lnTo>
                      <a:pt x="36" y="45"/>
                    </a:lnTo>
                    <a:lnTo>
                      <a:pt x="54" y="72"/>
                    </a:lnTo>
                    <a:lnTo>
                      <a:pt x="71" y="99"/>
                    </a:lnTo>
                    <a:lnTo>
                      <a:pt x="89" y="125"/>
                    </a:lnTo>
                    <a:lnTo>
                      <a:pt x="107" y="151"/>
                    </a:lnTo>
                    <a:lnTo>
                      <a:pt x="125" y="178"/>
                    </a:lnTo>
                    <a:lnTo>
                      <a:pt x="133" y="205"/>
                    </a:lnTo>
                    <a:lnTo>
                      <a:pt x="151" y="248"/>
                    </a:lnTo>
                    <a:lnTo>
                      <a:pt x="169" y="293"/>
                    </a:lnTo>
                    <a:lnTo>
                      <a:pt x="187" y="346"/>
                    </a:lnTo>
                    <a:lnTo>
                      <a:pt x="213" y="399"/>
                    </a:lnTo>
                    <a:lnTo>
                      <a:pt x="231" y="452"/>
                    </a:lnTo>
                    <a:lnTo>
                      <a:pt x="258" y="506"/>
                    </a:lnTo>
                    <a:lnTo>
                      <a:pt x="284" y="541"/>
                    </a:lnTo>
                    <a:lnTo>
                      <a:pt x="310" y="568"/>
                    </a:lnTo>
                    <a:lnTo>
                      <a:pt x="337" y="585"/>
                    </a:lnTo>
                    <a:lnTo>
                      <a:pt x="373" y="603"/>
                    </a:lnTo>
                    <a:lnTo>
                      <a:pt x="399" y="621"/>
                    </a:lnTo>
                    <a:lnTo>
                      <a:pt x="435" y="639"/>
                    </a:lnTo>
                    <a:lnTo>
                      <a:pt x="461" y="656"/>
                    </a:lnTo>
                    <a:lnTo>
                      <a:pt x="497" y="674"/>
                    </a:lnTo>
                    <a:lnTo>
                      <a:pt x="524" y="683"/>
                    </a:lnTo>
                    <a:lnTo>
                      <a:pt x="558" y="700"/>
                    </a:lnTo>
                    <a:lnTo>
                      <a:pt x="683" y="887"/>
                    </a:lnTo>
                    <a:lnTo>
                      <a:pt x="709" y="984"/>
                    </a:lnTo>
                    <a:lnTo>
                      <a:pt x="701" y="1020"/>
                    </a:lnTo>
                    <a:lnTo>
                      <a:pt x="701" y="1063"/>
                    </a:lnTo>
                    <a:lnTo>
                      <a:pt x="691" y="1099"/>
                    </a:lnTo>
                    <a:lnTo>
                      <a:pt x="691" y="1135"/>
                    </a:lnTo>
                    <a:lnTo>
                      <a:pt x="683" y="1169"/>
                    </a:lnTo>
                    <a:lnTo>
                      <a:pt x="673" y="1205"/>
                    </a:lnTo>
                    <a:lnTo>
                      <a:pt x="665" y="1232"/>
                    </a:lnTo>
                    <a:lnTo>
                      <a:pt x="665" y="1258"/>
                    </a:lnTo>
                    <a:lnTo>
                      <a:pt x="629" y="1258"/>
                    </a:lnTo>
                    <a:lnTo>
                      <a:pt x="621" y="1214"/>
                    </a:lnTo>
                    <a:lnTo>
                      <a:pt x="612" y="1169"/>
                    </a:lnTo>
                    <a:lnTo>
                      <a:pt x="594" y="1135"/>
                    </a:lnTo>
                    <a:lnTo>
                      <a:pt x="586" y="1090"/>
                    </a:lnTo>
                    <a:lnTo>
                      <a:pt x="576" y="1046"/>
                    </a:lnTo>
                    <a:lnTo>
                      <a:pt x="568" y="1002"/>
                    </a:lnTo>
                    <a:lnTo>
                      <a:pt x="568" y="957"/>
                    </a:lnTo>
                    <a:lnTo>
                      <a:pt x="558" y="921"/>
                    </a:lnTo>
                    <a:lnTo>
                      <a:pt x="514" y="887"/>
                    </a:lnTo>
                    <a:lnTo>
                      <a:pt x="470" y="859"/>
                    </a:lnTo>
                    <a:lnTo>
                      <a:pt x="425" y="833"/>
                    </a:lnTo>
                    <a:lnTo>
                      <a:pt x="381" y="816"/>
                    </a:lnTo>
                    <a:lnTo>
                      <a:pt x="328" y="789"/>
                    </a:lnTo>
                    <a:lnTo>
                      <a:pt x="284" y="772"/>
                    </a:lnTo>
                    <a:lnTo>
                      <a:pt x="231" y="754"/>
                    </a:lnTo>
                    <a:lnTo>
                      <a:pt x="187" y="727"/>
                    </a:lnTo>
                    <a:lnTo>
                      <a:pt x="160" y="700"/>
                    </a:lnTo>
                    <a:lnTo>
                      <a:pt x="133" y="665"/>
                    </a:lnTo>
                    <a:lnTo>
                      <a:pt x="115" y="629"/>
                    </a:lnTo>
                    <a:lnTo>
                      <a:pt x="98" y="585"/>
                    </a:lnTo>
                    <a:lnTo>
                      <a:pt x="71" y="488"/>
                    </a:lnTo>
                    <a:lnTo>
                      <a:pt x="45" y="381"/>
                    </a:lnTo>
                    <a:lnTo>
                      <a:pt x="27" y="276"/>
                    </a:lnTo>
                    <a:lnTo>
                      <a:pt x="18" y="169"/>
                    </a:lnTo>
                    <a:lnTo>
                      <a:pt x="10" y="81"/>
                    </a:lnTo>
                    <a:lnTo>
                      <a:pt x="0" y="0"/>
                    </a:lnTo>
                    <a:close/>
                  </a:path>
                </a:pathLst>
              </a:custGeom>
              <a:solidFill>
                <a:srgbClr val="7F755D"/>
              </a:solidFill>
              <a:ln w="9525">
                <a:noFill/>
                <a:round/>
                <a:headEnd/>
                <a:tailEnd/>
              </a:ln>
            </p:spPr>
            <p:txBody>
              <a:bodyPr>
                <a:prstTxWarp prst="textNoShape">
                  <a:avLst/>
                </a:prstTxWarp>
              </a:bodyPr>
              <a:lstStyle/>
              <a:p>
                <a:endParaRPr lang="en-US"/>
              </a:p>
            </p:txBody>
          </p:sp>
          <p:sp>
            <p:nvSpPr>
              <p:cNvPr id="37180" name="Freeform 90"/>
              <p:cNvSpPr>
                <a:spLocks/>
              </p:cNvSpPr>
              <p:nvPr/>
            </p:nvSpPr>
            <p:spPr bwMode="auto">
              <a:xfrm>
                <a:off x="2823" y="1014"/>
                <a:ext cx="150" cy="111"/>
              </a:xfrm>
              <a:custGeom>
                <a:avLst/>
                <a:gdLst>
                  <a:gd name="T0" fmla="*/ 150 w 1948"/>
                  <a:gd name="T1" fmla="*/ 53 h 1442"/>
                  <a:gd name="T2" fmla="*/ 460 w 1948"/>
                  <a:gd name="T3" fmla="*/ 160 h 1442"/>
                  <a:gd name="T4" fmla="*/ 753 w 1948"/>
                  <a:gd name="T5" fmla="*/ 292 h 1442"/>
                  <a:gd name="T6" fmla="*/ 1036 w 1948"/>
                  <a:gd name="T7" fmla="*/ 452 h 1442"/>
                  <a:gd name="T8" fmla="*/ 1195 w 1948"/>
                  <a:gd name="T9" fmla="*/ 557 h 1442"/>
                  <a:gd name="T10" fmla="*/ 1239 w 1948"/>
                  <a:gd name="T11" fmla="*/ 602 h 1442"/>
                  <a:gd name="T12" fmla="*/ 1293 w 1948"/>
                  <a:gd name="T13" fmla="*/ 655 h 1442"/>
                  <a:gd name="T14" fmla="*/ 1337 w 1948"/>
                  <a:gd name="T15" fmla="*/ 690 h 1442"/>
                  <a:gd name="T16" fmla="*/ 1390 w 1948"/>
                  <a:gd name="T17" fmla="*/ 735 h 1442"/>
                  <a:gd name="T18" fmla="*/ 1444 w 1948"/>
                  <a:gd name="T19" fmla="*/ 761 h 1442"/>
                  <a:gd name="T20" fmla="*/ 1497 w 1948"/>
                  <a:gd name="T21" fmla="*/ 787 h 1442"/>
                  <a:gd name="T22" fmla="*/ 1550 w 1948"/>
                  <a:gd name="T23" fmla="*/ 815 h 1442"/>
                  <a:gd name="T24" fmla="*/ 1656 w 1948"/>
                  <a:gd name="T25" fmla="*/ 894 h 1442"/>
                  <a:gd name="T26" fmla="*/ 1771 w 1948"/>
                  <a:gd name="T27" fmla="*/ 1027 h 1442"/>
                  <a:gd name="T28" fmla="*/ 1851 w 1948"/>
                  <a:gd name="T29" fmla="*/ 1178 h 1442"/>
                  <a:gd name="T30" fmla="*/ 1913 w 1948"/>
                  <a:gd name="T31" fmla="*/ 1345 h 1442"/>
                  <a:gd name="T32" fmla="*/ 1940 w 1948"/>
                  <a:gd name="T33" fmla="*/ 1442 h 1442"/>
                  <a:gd name="T34" fmla="*/ 1896 w 1948"/>
                  <a:gd name="T35" fmla="*/ 1398 h 1442"/>
                  <a:gd name="T36" fmla="*/ 1851 w 1948"/>
                  <a:gd name="T37" fmla="*/ 1355 h 1442"/>
                  <a:gd name="T38" fmla="*/ 1815 w 1948"/>
                  <a:gd name="T39" fmla="*/ 1301 h 1442"/>
                  <a:gd name="T40" fmla="*/ 1781 w 1948"/>
                  <a:gd name="T41" fmla="*/ 1248 h 1442"/>
                  <a:gd name="T42" fmla="*/ 1754 w 1948"/>
                  <a:gd name="T43" fmla="*/ 1212 h 1442"/>
                  <a:gd name="T44" fmla="*/ 1727 w 1948"/>
                  <a:gd name="T45" fmla="*/ 1168 h 1442"/>
                  <a:gd name="T46" fmla="*/ 1700 w 1948"/>
                  <a:gd name="T47" fmla="*/ 1124 h 1442"/>
                  <a:gd name="T48" fmla="*/ 1674 w 1948"/>
                  <a:gd name="T49" fmla="*/ 1089 h 1442"/>
                  <a:gd name="T50" fmla="*/ 1577 w 1948"/>
                  <a:gd name="T51" fmla="*/ 1018 h 1442"/>
                  <a:gd name="T52" fmla="*/ 1479 w 1948"/>
                  <a:gd name="T53" fmla="*/ 965 h 1442"/>
                  <a:gd name="T54" fmla="*/ 1372 w 1948"/>
                  <a:gd name="T55" fmla="*/ 920 h 1442"/>
                  <a:gd name="T56" fmla="*/ 1267 w 1948"/>
                  <a:gd name="T57" fmla="*/ 867 h 1442"/>
                  <a:gd name="T58" fmla="*/ 1151 w 1948"/>
                  <a:gd name="T59" fmla="*/ 797 h 1442"/>
                  <a:gd name="T60" fmla="*/ 1036 w 1948"/>
                  <a:gd name="T61" fmla="*/ 708 h 1442"/>
                  <a:gd name="T62" fmla="*/ 929 w 1948"/>
                  <a:gd name="T63" fmla="*/ 620 h 1442"/>
                  <a:gd name="T64" fmla="*/ 824 w 1948"/>
                  <a:gd name="T65" fmla="*/ 531 h 1442"/>
                  <a:gd name="T66" fmla="*/ 611 w 1948"/>
                  <a:gd name="T67" fmla="*/ 407 h 1442"/>
                  <a:gd name="T68" fmla="*/ 398 w 1948"/>
                  <a:gd name="T69" fmla="*/ 283 h 1442"/>
                  <a:gd name="T70" fmla="*/ 185 w 1948"/>
                  <a:gd name="T71" fmla="*/ 150 h 1442"/>
                  <a:gd name="T72" fmla="*/ 0 w 1948"/>
                  <a:gd name="T73" fmla="*/ 0 h 144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948"/>
                  <a:gd name="T112" fmla="*/ 0 h 1442"/>
                  <a:gd name="T113" fmla="*/ 1948 w 1948"/>
                  <a:gd name="T114" fmla="*/ 1442 h 144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948" h="1442">
                    <a:moveTo>
                      <a:pt x="0" y="0"/>
                    </a:moveTo>
                    <a:lnTo>
                      <a:pt x="150" y="53"/>
                    </a:lnTo>
                    <a:lnTo>
                      <a:pt x="300" y="106"/>
                    </a:lnTo>
                    <a:lnTo>
                      <a:pt x="460" y="160"/>
                    </a:lnTo>
                    <a:lnTo>
                      <a:pt x="611" y="221"/>
                    </a:lnTo>
                    <a:lnTo>
                      <a:pt x="753" y="292"/>
                    </a:lnTo>
                    <a:lnTo>
                      <a:pt x="903" y="363"/>
                    </a:lnTo>
                    <a:lnTo>
                      <a:pt x="1036" y="452"/>
                    </a:lnTo>
                    <a:lnTo>
                      <a:pt x="1169" y="540"/>
                    </a:lnTo>
                    <a:lnTo>
                      <a:pt x="1195" y="557"/>
                    </a:lnTo>
                    <a:lnTo>
                      <a:pt x="1222" y="584"/>
                    </a:lnTo>
                    <a:lnTo>
                      <a:pt x="1239" y="602"/>
                    </a:lnTo>
                    <a:lnTo>
                      <a:pt x="1267" y="628"/>
                    </a:lnTo>
                    <a:lnTo>
                      <a:pt x="1293" y="655"/>
                    </a:lnTo>
                    <a:lnTo>
                      <a:pt x="1320" y="672"/>
                    </a:lnTo>
                    <a:lnTo>
                      <a:pt x="1337" y="690"/>
                    </a:lnTo>
                    <a:lnTo>
                      <a:pt x="1364" y="717"/>
                    </a:lnTo>
                    <a:lnTo>
                      <a:pt x="1390" y="735"/>
                    </a:lnTo>
                    <a:lnTo>
                      <a:pt x="1417" y="744"/>
                    </a:lnTo>
                    <a:lnTo>
                      <a:pt x="1444" y="761"/>
                    </a:lnTo>
                    <a:lnTo>
                      <a:pt x="1470" y="770"/>
                    </a:lnTo>
                    <a:lnTo>
                      <a:pt x="1497" y="787"/>
                    </a:lnTo>
                    <a:lnTo>
                      <a:pt x="1523" y="797"/>
                    </a:lnTo>
                    <a:lnTo>
                      <a:pt x="1550" y="815"/>
                    </a:lnTo>
                    <a:lnTo>
                      <a:pt x="1577" y="832"/>
                    </a:lnTo>
                    <a:lnTo>
                      <a:pt x="1656" y="894"/>
                    </a:lnTo>
                    <a:lnTo>
                      <a:pt x="1718" y="965"/>
                    </a:lnTo>
                    <a:lnTo>
                      <a:pt x="1771" y="1027"/>
                    </a:lnTo>
                    <a:lnTo>
                      <a:pt x="1815" y="1097"/>
                    </a:lnTo>
                    <a:lnTo>
                      <a:pt x="1851" y="1178"/>
                    </a:lnTo>
                    <a:lnTo>
                      <a:pt x="1887" y="1257"/>
                    </a:lnTo>
                    <a:lnTo>
                      <a:pt x="1913" y="1345"/>
                    </a:lnTo>
                    <a:lnTo>
                      <a:pt x="1948" y="1434"/>
                    </a:lnTo>
                    <a:lnTo>
                      <a:pt x="1940" y="1442"/>
                    </a:lnTo>
                    <a:lnTo>
                      <a:pt x="1913" y="1426"/>
                    </a:lnTo>
                    <a:lnTo>
                      <a:pt x="1896" y="1398"/>
                    </a:lnTo>
                    <a:lnTo>
                      <a:pt x="1878" y="1372"/>
                    </a:lnTo>
                    <a:lnTo>
                      <a:pt x="1851" y="1355"/>
                    </a:lnTo>
                    <a:lnTo>
                      <a:pt x="1833" y="1327"/>
                    </a:lnTo>
                    <a:lnTo>
                      <a:pt x="1815" y="1301"/>
                    </a:lnTo>
                    <a:lnTo>
                      <a:pt x="1798" y="1275"/>
                    </a:lnTo>
                    <a:lnTo>
                      <a:pt x="1781" y="1248"/>
                    </a:lnTo>
                    <a:lnTo>
                      <a:pt x="1763" y="1230"/>
                    </a:lnTo>
                    <a:lnTo>
                      <a:pt x="1754" y="1212"/>
                    </a:lnTo>
                    <a:lnTo>
                      <a:pt x="1736" y="1186"/>
                    </a:lnTo>
                    <a:lnTo>
                      <a:pt x="1727" y="1168"/>
                    </a:lnTo>
                    <a:lnTo>
                      <a:pt x="1718" y="1151"/>
                    </a:lnTo>
                    <a:lnTo>
                      <a:pt x="1700" y="1124"/>
                    </a:lnTo>
                    <a:lnTo>
                      <a:pt x="1692" y="1107"/>
                    </a:lnTo>
                    <a:lnTo>
                      <a:pt x="1674" y="1089"/>
                    </a:lnTo>
                    <a:lnTo>
                      <a:pt x="1621" y="1053"/>
                    </a:lnTo>
                    <a:lnTo>
                      <a:pt x="1577" y="1018"/>
                    </a:lnTo>
                    <a:lnTo>
                      <a:pt x="1523" y="991"/>
                    </a:lnTo>
                    <a:lnTo>
                      <a:pt x="1479" y="965"/>
                    </a:lnTo>
                    <a:lnTo>
                      <a:pt x="1426" y="948"/>
                    </a:lnTo>
                    <a:lnTo>
                      <a:pt x="1372" y="920"/>
                    </a:lnTo>
                    <a:lnTo>
                      <a:pt x="1320" y="903"/>
                    </a:lnTo>
                    <a:lnTo>
                      <a:pt x="1267" y="867"/>
                    </a:lnTo>
                    <a:lnTo>
                      <a:pt x="1213" y="832"/>
                    </a:lnTo>
                    <a:lnTo>
                      <a:pt x="1151" y="797"/>
                    </a:lnTo>
                    <a:lnTo>
                      <a:pt x="1098" y="752"/>
                    </a:lnTo>
                    <a:lnTo>
                      <a:pt x="1036" y="708"/>
                    </a:lnTo>
                    <a:lnTo>
                      <a:pt x="983" y="664"/>
                    </a:lnTo>
                    <a:lnTo>
                      <a:pt x="929" y="620"/>
                    </a:lnTo>
                    <a:lnTo>
                      <a:pt x="876" y="575"/>
                    </a:lnTo>
                    <a:lnTo>
                      <a:pt x="824" y="531"/>
                    </a:lnTo>
                    <a:lnTo>
                      <a:pt x="717" y="469"/>
                    </a:lnTo>
                    <a:lnTo>
                      <a:pt x="611" y="407"/>
                    </a:lnTo>
                    <a:lnTo>
                      <a:pt x="504" y="345"/>
                    </a:lnTo>
                    <a:lnTo>
                      <a:pt x="398" y="283"/>
                    </a:lnTo>
                    <a:lnTo>
                      <a:pt x="292" y="221"/>
                    </a:lnTo>
                    <a:lnTo>
                      <a:pt x="185" y="150"/>
                    </a:lnTo>
                    <a:lnTo>
                      <a:pt x="88" y="79"/>
                    </a:lnTo>
                    <a:lnTo>
                      <a:pt x="0" y="0"/>
                    </a:lnTo>
                    <a:close/>
                  </a:path>
                </a:pathLst>
              </a:custGeom>
              <a:solidFill>
                <a:srgbClr val="BBAC89"/>
              </a:solidFill>
              <a:ln w="9525">
                <a:noFill/>
                <a:round/>
                <a:headEnd/>
                <a:tailEnd/>
              </a:ln>
            </p:spPr>
            <p:txBody>
              <a:bodyPr>
                <a:prstTxWarp prst="textNoShape">
                  <a:avLst/>
                </a:prstTxWarp>
              </a:bodyPr>
              <a:lstStyle/>
              <a:p>
                <a:endParaRPr lang="en-US"/>
              </a:p>
            </p:txBody>
          </p:sp>
          <p:sp>
            <p:nvSpPr>
              <p:cNvPr id="37181" name="Freeform 91"/>
              <p:cNvSpPr>
                <a:spLocks/>
              </p:cNvSpPr>
              <p:nvPr/>
            </p:nvSpPr>
            <p:spPr bwMode="auto">
              <a:xfrm>
                <a:off x="2899" y="954"/>
                <a:ext cx="134" cy="187"/>
              </a:xfrm>
              <a:custGeom>
                <a:avLst/>
                <a:gdLst>
                  <a:gd name="T0" fmla="*/ 274 w 1745"/>
                  <a:gd name="T1" fmla="*/ 133 h 2425"/>
                  <a:gd name="T2" fmla="*/ 345 w 1745"/>
                  <a:gd name="T3" fmla="*/ 150 h 2425"/>
                  <a:gd name="T4" fmla="*/ 425 w 1745"/>
                  <a:gd name="T5" fmla="*/ 168 h 2425"/>
                  <a:gd name="T6" fmla="*/ 505 w 1745"/>
                  <a:gd name="T7" fmla="*/ 185 h 2425"/>
                  <a:gd name="T8" fmla="*/ 576 w 1745"/>
                  <a:gd name="T9" fmla="*/ 221 h 2425"/>
                  <a:gd name="T10" fmla="*/ 594 w 1745"/>
                  <a:gd name="T11" fmla="*/ 221 h 2425"/>
                  <a:gd name="T12" fmla="*/ 602 w 1745"/>
                  <a:gd name="T13" fmla="*/ 230 h 2425"/>
                  <a:gd name="T14" fmla="*/ 611 w 1745"/>
                  <a:gd name="T15" fmla="*/ 239 h 2425"/>
                  <a:gd name="T16" fmla="*/ 629 w 1745"/>
                  <a:gd name="T17" fmla="*/ 239 h 2425"/>
                  <a:gd name="T18" fmla="*/ 886 w 1745"/>
                  <a:gd name="T19" fmla="*/ 416 h 2425"/>
                  <a:gd name="T20" fmla="*/ 895 w 1745"/>
                  <a:gd name="T21" fmla="*/ 425 h 2425"/>
                  <a:gd name="T22" fmla="*/ 939 w 1745"/>
                  <a:gd name="T23" fmla="*/ 469 h 2425"/>
                  <a:gd name="T24" fmla="*/ 965 w 1745"/>
                  <a:gd name="T25" fmla="*/ 522 h 2425"/>
                  <a:gd name="T26" fmla="*/ 1001 w 1745"/>
                  <a:gd name="T27" fmla="*/ 584 h 2425"/>
                  <a:gd name="T28" fmla="*/ 1037 w 1745"/>
                  <a:gd name="T29" fmla="*/ 637 h 2425"/>
                  <a:gd name="T30" fmla="*/ 1178 w 1745"/>
                  <a:gd name="T31" fmla="*/ 796 h 2425"/>
                  <a:gd name="T32" fmla="*/ 1320 w 1745"/>
                  <a:gd name="T33" fmla="*/ 973 h 2425"/>
                  <a:gd name="T34" fmla="*/ 1444 w 1745"/>
                  <a:gd name="T35" fmla="*/ 1151 h 2425"/>
                  <a:gd name="T36" fmla="*/ 1541 w 1745"/>
                  <a:gd name="T37" fmla="*/ 1346 h 2425"/>
                  <a:gd name="T38" fmla="*/ 1568 w 1745"/>
                  <a:gd name="T39" fmla="*/ 1407 h 2425"/>
                  <a:gd name="T40" fmla="*/ 1577 w 1745"/>
                  <a:gd name="T41" fmla="*/ 1469 h 2425"/>
                  <a:gd name="T42" fmla="*/ 1595 w 1745"/>
                  <a:gd name="T43" fmla="*/ 1531 h 2425"/>
                  <a:gd name="T44" fmla="*/ 1604 w 1745"/>
                  <a:gd name="T45" fmla="*/ 1594 h 2425"/>
                  <a:gd name="T46" fmla="*/ 1656 w 1745"/>
                  <a:gd name="T47" fmla="*/ 1797 h 2425"/>
                  <a:gd name="T48" fmla="*/ 1710 w 1745"/>
                  <a:gd name="T49" fmla="*/ 2009 h 2425"/>
                  <a:gd name="T50" fmla="*/ 1745 w 1745"/>
                  <a:gd name="T51" fmla="*/ 2221 h 2425"/>
                  <a:gd name="T52" fmla="*/ 1728 w 1745"/>
                  <a:gd name="T53" fmla="*/ 2425 h 2425"/>
                  <a:gd name="T54" fmla="*/ 1621 w 1745"/>
                  <a:gd name="T55" fmla="*/ 2080 h 2425"/>
                  <a:gd name="T56" fmla="*/ 1604 w 1745"/>
                  <a:gd name="T57" fmla="*/ 2027 h 2425"/>
                  <a:gd name="T58" fmla="*/ 1577 w 1745"/>
                  <a:gd name="T59" fmla="*/ 1975 h 2425"/>
                  <a:gd name="T60" fmla="*/ 1551 w 1745"/>
                  <a:gd name="T61" fmla="*/ 1921 h 2425"/>
                  <a:gd name="T62" fmla="*/ 1533 w 1745"/>
                  <a:gd name="T63" fmla="*/ 1868 h 2425"/>
                  <a:gd name="T64" fmla="*/ 1497 w 1745"/>
                  <a:gd name="T65" fmla="*/ 1753 h 2425"/>
                  <a:gd name="T66" fmla="*/ 1462 w 1745"/>
                  <a:gd name="T67" fmla="*/ 1638 h 2425"/>
                  <a:gd name="T68" fmla="*/ 1426 w 1745"/>
                  <a:gd name="T69" fmla="*/ 1523 h 2425"/>
                  <a:gd name="T70" fmla="*/ 1382 w 1745"/>
                  <a:gd name="T71" fmla="*/ 1416 h 2425"/>
                  <a:gd name="T72" fmla="*/ 1275 w 1745"/>
                  <a:gd name="T73" fmla="*/ 1248 h 2425"/>
                  <a:gd name="T74" fmla="*/ 1152 w 1745"/>
                  <a:gd name="T75" fmla="*/ 1080 h 2425"/>
                  <a:gd name="T76" fmla="*/ 1019 w 1745"/>
                  <a:gd name="T77" fmla="*/ 912 h 2425"/>
                  <a:gd name="T78" fmla="*/ 886 w 1745"/>
                  <a:gd name="T79" fmla="*/ 752 h 2425"/>
                  <a:gd name="T80" fmla="*/ 860 w 1745"/>
                  <a:gd name="T81" fmla="*/ 699 h 2425"/>
                  <a:gd name="T82" fmla="*/ 842 w 1745"/>
                  <a:gd name="T83" fmla="*/ 646 h 2425"/>
                  <a:gd name="T84" fmla="*/ 815 w 1745"/>
                  <a:gd name="T85" fmla="*/ 593 h 2425"/>
                  <a:gd name="T86" fmla="*/ 780 w 1745"/>
                  <a:gd name="T87" fmla="*/ 540 h 2425"/>
                  <a:gd name="T88" fmla="*/ 717 w 1745"/>
                  <a:gd name="T89" fmla="*/ 478 h 2425"/>
                  <a:gd name="T90" fmla="*/ 655 w 1745"/>
                  <a:gd name="T91" fmla="*/ 425 h 2425"/>
                  <a:gd name="T92" fmla="*/ 584 w 1745"/>
                  <a:gd name="T93" fmla="*/ 380 h 2425"/>
                  <a:gd name="T94" fmla="*/ 514 w 1745"/>
                  <a:gd name="T95" fmla="*/ 328 h 2425"/>
                  <a:gd name="T96" fmla="*/ 443 w 1745"/>
                  <a:gd name="T97" fmla="*/ 300 h 2425"/>
                  <a:gd name="T98" fmla="*/ 372 w 1745"/>
                  <a:gd name="T99" fmla="*/ 274 h 2425"/>
                  <a:gd name="T100" fmla="*/ 301 w 1745"/>
                  <a:gd name="T101" fmla="*/ 248 h 2425"/>
                  <a:gd name="T102" fmla="*/ 230 w 1745"/>
                  <a:gd name="T103" fmla="*/ 213 h 2425"/>
                  <a:gd name="T104" fmla="*/ 168 w 1745"/>
                  <a:gd name="T105" fmla="*/ 168 h 2425"/>
                  <a:gd name="T106" fmla="*/ 107 w 1745"/>
                  <a:gd name="T107" fmla="*/ 115 h 2425"/>
                  <a:gd name="T108" fmla="*/ 53 w 1745"/>
                  <a:gd name="T109" fmla="*/ 62 h 2425"/>
                  <a:gd name="T110" fmla="*/ 0 w 1745"/>
                  <a:gd name="T111" fmla="*/ 0 h 2425"/>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745"/>
                  <a:gd name="T169" fmla="*/ 0 h 2425"/>
                  <a:gd name="T170" fmla="*/ 1745 w 1745"/>
                  <a:gd name="T171" fmla="*/ 2425 h 2425"/>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745" h="2425">
                    <a:moveTo>
                      <a:pt x="0" y="0"/>
                    </a:moveTo>
                    <a:lnTo>
                      <a:pt x="274" y="133"/>
                    </a:lnTo>
                    <a:lnTo>
                      <a:pt x="310" y="141"/>
                    </a:lnTo>
                    <a:lnTo>
                      <a:pt x="345" y="150"/>
                    </a:lnTo>
                    <a:lnTo>
                      <a:pt x="389" y="159"/>
                    </a:lnTo>
                    <a:lnTo>
                      <a:pt x="425" y="168"/>
                    </a:lnTo>
                    <a:lnTo>
                      <a:pt x="461" y="177"/>
                    </a:lnTo>
                    <a:lnTo>
                      <a:pt x="505" y="185"/>
                    </a:lnTo>
                    <a:lnTo>
                      <a:pt x="540" y="203"/>
                    </a:lnTo>
                    <a:lnTo>
                      <a:pt x="576" y="221"/>
                    </a:lnTo>
                    <a:lnTo>
                      <a:pt x="584" y="221"/>
                    </a:lnTo>
                    <a:lnTo>
                      <a:pt x="594" y="221"/>
                    </a:lnTo>
                    <a:lnTo>
                      <a:pt x="594" y="230"/>
                    </a:lnTo>
                    <a:lnTo>
                      <a:pt x="602" y="230"/>
                    </a:lnTo>
                    <a:lnTo>
                      <a:pt x="611" y="230"/>
                    </a:lnTo>
                    <a:lnTo>
                      <a:pt x="611" y="239"/>
                    </a:lnTo>
                    <a:lnTo>
                      <a:pt x="620" y="239"/>
                    </a:lnTo>
                    <a:lnTo>
                      <a:pt x="629" y="239"/>
                    </a:lnTo>
                    <a:lnTo>
                      <a:pt x="877" y="407"/>
                    </a:lnTo>
                    <a:lnTo>
                      <a:pt x="886" y="416"/>
                    </a:lnTo>
                    <a:lnTo>
                      <a:pt x="895" y="416"/>
                    </a:lnTo>
                    <a:lnTo>
                      <a:pt x="895" y="425"/>
                    </a:lnTo>
                    <a:lnTo>
                      <a:pt x="921" y="451"/>
                    </a:lnTo>
                    <a:lnTo>
                      <a:pt x="939" y="469"/>
                    </a:lnTo>
                    <a:lnTo>
                      <a:pt x="957" y="495"/>
                    </a:lnTo>
                    <a:lnTo>
                      <a:pt x="965" y="522"/>
                    </a:lnTo>
                    <a:lnTo>
                      <a:pt x="983" y="558"/>
                    </a:lnTo>
                    <a:lnTo>
                      <a:pt x="1001" y="584"/>
                    </a:lnTo>
                    <a:lnTo>
                      <a:pt x="1019" y="610"/>
                    </a:lnTo>
                    <a:lnTo>
                      <a:pt x="1037" y="637"/>
                    </a:lnTo>
                    <a:lnTo>
                      <a:pt x="1108" y="717"/>
                    </a:lnTo>
                    <a:lnTo>
                      <a:pt x="1178" y="796"/>
                    </a:lnTo>
                    <a:lnTo>
                      <a:pt x="1249" y="885"/>
                    </a:lnTo>
                    <a:lnTo>
                      <a:pt x="1320" y="973"/>
                    </a:lnTo>
                    <a:lnTo>
                      <a:pt x="1382" y="1062"/>
                    </a:lnTo>
                    <a:lnTo>
                      <a:pt x="1444" y="1151"/>
                    </a:lnTo>
                    <a:lnTo>
                      <a:pt x="1497" y="1248"/>
                    </a:lnTo>
                    <a:lnTo>
                      <a:pt x="1541" y="1346"/>
                    </a:lnTo>
                    <a:lnTo>
                      <a:pt x="1559" y="1372"/>
                    </a:lnTo>
                    <a:lnTo>
                      <a:pt x="1568" y="1407"/>
                    </a:lnTo>
                    <a:lnTo>
                      <a:pt x="1577" y="1434"/>
                    </a:lnTo>
                    <a:lnTo>
                      <a:pt x="1577" y="1469"/>
                    </a:lnTo>
                    <a:lnTo>
                      <a:pt x="1586" y="1496"/>
                    </a:lnTo>
                    <a:lnTo>
                      <a:pt x="1595" y="1531"/>
                    </a:lnTo>
                    <a:lnTo>
                      <a:pt x="1595" y="1558"/>
                    </a:lnTo>
                    <a:lnTo>
                      <a:pt x="1604" y="1594"/>
                    </a:lnTo>
                    <a:lnTo>
                      <a:pt x="1630" y="1691"/>
                    </a:lnTo>
                    <a:lnTo>
                      <a:pt x="1656" y="1797"/>
                    </a:lnTo>
                    <a:lnTo>
                      <a:pt x="1684" y="1903"/>
                    </a:lnTo>
                    <a:lnTo>
                      <a:pt x="1710" y="2009"/>
                    </a:lnTo>
                    <a:lnTo>
                      <a:pt x="1728" y="2116"/>
                    </a:lnTo>
                    <a:lnTo>
                      <a:pt x="1745" y="2221"/>
                    </a:lnTo>
                    <a:lnTo>
                      <a:pt x="1745" y="2328"/>
                    </a:lnTo>
                    <a:lnTo>
                      <a:pt x="1728" y="2425"/>
                    </a:lnTo>
                    <a:lnTo>
                      <a:pt x="1710" y="2425"/>
                    </a:lnTo>
                    <a:lnTo>
                      <a:pt x="1621" y="2080"/>
                    </a:lnTo>
                    <a:lnTo>
                      <a:pt x="1612" y="2054"/>
                    </a:lnTo>
                    <a:lnTo>
                      <a:pt x="1604" y="2027"/>
                    </a:lnTo>
                    <a:lnTo>
                      <a:pt x="1595" y="2001"/>
                    </a:lnTo>
                    <a:lnTo>
                      <a:pt x="1577" y="1975"/>
                    </a:lnTo>
                    <a:lnTo>
                      <a:pt x="1568" y="1947"/>
                    </a:lnTo>
                    <a:lnTo>
                      <a:pt x="1551" y="1921"/>
                    </a:lnTo>
                    <a:lnTo>
                      <a:pt x="1541" y="1894"/>
                    </a:lnTo>
                    <a:lnTo>
                      <a:pt x="1533" y="1868"/>
                    </a:lnTo>
                    <a:lnTo>
                      <a:pt x="1515" y="1814"/>
                    </a:lnTo>
                    <a:lnTo>
                      <a:pt x="1497" y="1753"/>
                    </a:lnTo>
                    <a:lnTo>
                      <a:pt x="1479" y="1699"/>
                    </a:lnTo>
                    <a:lnTo>
                      <a:pt x="1462" y="1638"/>
                    </a:lnTo>
                    <a:lnTo>
                      <a:pt x="1444" y="1576"/>
                    </a:lnTo>
                    <a:lnTo>
                      <a:pt x="1426" y="1523"/>
                    </a:lnTo>
                    <a:lnTo>
                      <a:pt x="1408" y="1469"/>
                    </a:lnTo>
                    <a:lnTo>
                      <a:pt x="1382" y="1416"/>
                    </a:lnTo>
                    <a:lnTo>
                      <a:pt x="1338" y="1336"/>
                    </a:lnTo>
                    <a:lnTo>
                      <a:pt x="1275" y="1248"/>
                    </a:lnTo>
                    <a:lnTo>
                      <a:pt x="1214" y="1159"/>
                    </a:lnTo>
                    <a:lnTo>
                      <a:pt x="1152" y="1080"/>
                    </a:lnTo>
                    <a:lnTo>
                      <a:pt x="1081" y="991"/>
                    </a:lnTo>
                    <a:lnTo>
                      <a:pt x="1019" y="912"/>
                    </a:lnTo>
                    <a:lnTo>
                      <a:pt x="948" y="832"/>
                    </a:lnTo>
                    <a:lnTo>
                      <a:pt x="886" y="752"/>
                    </a:lnTo>
                    <a:lnTo>
                      <a:pt x="877" y="725"/>
                    </a:lnTo>
                    <a:lnTo>
                      <a:pt x="860" y="699"/>
                    </a:lnTo>
                    <a:lnTo>
                      <a:pt x="850" y="673"/>
                    </a:lnTo>
                    <a:lnTo>
                      <a:pt x="842" y="646"/>
                    </a:lnTo>
                    <a:lnTo>
                      <a:pt x="824" y="620"/>
                    </a:lnTo>
                    <a:lnTo>
                      <a:pt x="815" y="593"/>
                    </a:lnTo>
                    <a:lnTo>
                      <a:pt x="798" y="566"/>
                    </a:lnTo>
                    <a:lnTo>
                      <a:pt x="780" y="540"/>
                    </a:lnTo>
                    <a:lnTo>
                      <a:pt x="753" y="513"/>
                    </a:lnTo>
                    <a:lnTo>
                      <a:pt x="717" y="478"/>
                    </a:lnTo>
                    <a:lnTo>
                      <a:pt x="683" y="451"/>
                    </a:lnTo>
                    <a:lnTo>
                      <a:pt x="655" y="425"/>
                    </a:lnTo>
                    <a:lnTo>
                      <a:pt x="620" y="398"/>
                    </a:lnTo>
                    <a:lnTo>
                      <a:pt x="584" y="380"/>
                    </a:lnTo>
                    <a:lnTo>
                      <a:pt x="550" y="354"/>
                    </a:lnTo>
                    <a:lnTo>
                      <a:pt x="514" y="328"/>
                    </a:lnTo>
                    <a:lnTo>
                      <a:pt x="478" y="310"/>
                    </a:lnTo>
                    <a:lnTo>
                      <a:pt x="443" y="300"/>
                    </a:lnTo>
                    <a:lnTo>
                      <a:pt x="407" y="283"/>
                    </a:lnTo>
                    <a:lnTo>
                      <a:pt x="372" y="274"/>
                    </a:lnTo>
                    <a:lnTo>
                      <a:pt x="337" y="257"/>
                    </a:lnTo>
                    <a:lnTo>
                      <a:pt x="301" y="248"/>
                    </a:lnTo>
                    <a:lnTo>
                      <a:pt x="266" y="230"/>
                    </a:lnTo>
                    <a:lnTo>
                      <a:pt x="230" y="213"/>
                    </a:lnTo>
                    <a:lnTo>
                      <a:pt x="195" y="185"/>
                    </a:lnTo>
                    <a:lnTo>
                      <a:pt x="168" y="168"/>
                    </a:lnTo>
                    <a:lnTo>
                      <a:pt x="141" y="141"/>
                    </a:lnTo>
                    <a:lnTo>
                      <a:pt x="107" y="115"/>
                    </a:lnTo>
                    <a:lnTo>
                      <a:pt x="79" y="88"/>
                    </a:lnTo>
                    <a:lnTo>
                      <a:pt x="53" y="62"/>
                    </a:lnTo>
                    <a:lnTo>
                      <a:pt x="26" y="26"/>
                    </a:lnTo>
                    <a:lnTo>
                      <a:pt x="0" y="0"/>
                    </a:lnTo>
                    <a:close/>
                  </a:path>
                </a:pathLst>
              </a:custGeom>
              <a:solidFill>
                <a:srgbClr val="867B62"/>
              </a:solidFill>
              <a:ln w="9525">
                <a:noFill/>
                <a:round/>
                <a:headEnd/>
                <a:tailEnd/>
              </a:ln>
            </p:spPr>
            <p:txBody>
              <a:bodyPr>
                <a:prstTxWarp prst="textNoShape">
                  <a:avLst/>
                </a:prstTxWarp>
              </a:bodyPr>
              <a:lstStyle/>
              <a:p>
                <a:endParaRPr lang="en-US"/>
              </a:p>
            </p:txBody>
          </p:sp>
          <p:sp>
            <p:nvSpPr>
              <p:cNvPr id="37182" name="Freeform 92"/>
              <p:cNvSpPr>
                <a:spLocks/>
              </p:cNvSpPr>
              <p:nvPr/>
            </p:nvSpPr>
            <p:spPr bwMode="auto">
              <a:xfrm>
                <a:off x="3094" y="1113"/>
                <a:ext cx="42" cy="41"/>
              </a:xfrm>
              <a:custGeom>
                <a:avLst/>
                <a:gdLst>
                  <a:gd name="T0" fmla="*/ 0 w 558"/>
                  <a:gd name="T1" fmla="*/ 452 h 532"/>
                  <a:gd name="T2" fmla="*/ 26 w 558"/>
                  <a:gd name="T3" fmla="*/ 443 h 532"/>
                  <a:gd name="T4" fmla="*/ 53 w 558"/>
                  <a:gd name="T5" fmla="*/ 435 h 532"/>
                  <a:gd name="T6" fmla="*/ 71 w 558"/>
                  <a:gd name="T7" fmla="*/ 435 h 532"/>
                  <a:gd name="T8" fmla="*/ 97 w 558"/>
                  <a:gd name="T9" fmla="*/ 425 h 532"/>
                  <a:gd name="T10" fmla="*/ 123 w 558"/>
                  <a:gd name="T11" fmla="*/ 417 h 532"/>
                  <a:gd name="T12" fmla="*/ 151 w 558"/>
                  <a:gd name="T13" fmla="*/ 407 h 532"/>
                  <a:gd name="T14" fmla="*/ 169 w 558"/>
                  <a:gd name="T15" fmla="*/ 391 h 532"/>
                  <a:gd name="T16" fmla="*/ 186 w 558"/>
                  <a:gd name="T17" fmla="*/ 381 h 532"/>
                  <a:gd name="T18" fmla="*/ 204 w 558"/>
                  <a:gd name="T19" fmla="*/ 363 h 532"/>
                  <a:gd name="T20" fmla="*/ 222 w 558"/>
                  <a:gd name="T21" fmla="*/ 337 h 532"/>
                  <a:gd name="T22" fmla="*/ 239 w 558"/>
                  <a:gd name="T23" fmla="*/ 320 h 532"/>
                  <a:gd name="T24" fmla="*/ 248 w 558"/>
                  <a:gd name="T25" fmla="*/ 292 h 532"/>
                  <a:gd name="T26" fmla="*/ 256 w 558"/>
                  <a:gd name="T27" fmla="*/ 276 h 532"/>
                  <a:gd name="T28" fmla="*/ 274 w 558"/>
                  <a:gd name="T29" fmla="*/ 248 h 532"/>
                  <a:gd name="T30" fmla="*/ 284 w 558"/>
                  <a:gd name="T31" fmla="*/ 231 h 532"/>
                  <a:gd name="T32" fmla="*/ 301 w 558"/>
                  <a:gd name="T33" fmla="*/ 204 h 532"/>
                  <a:gd name="T34" fmla="*/ 328 w 558"/>
                  <a:gd name="T35" fmla="*/ 177 h 532"/>
                  <a:gd name="T36" fmla="*/ 355 w 558"/>
                  <a:gd name="T37" fmla="*/ 151 h 532"/>
                  <a:gd name="T38" fmla="*/ 381 w 558"/>
                  <a:gd name="T39" fmla="*/ 125 h 532"/>
                  <a:gd name="T40" fmla="*/ 407 w 558"/>
                  <a:gd name="T41" fmla="*/ 98 h 532"/>
                  <a:gd name="T42" fmla="*/ 434 w 558"/>
                  <a:gd name="T43" fmla="*/ 72 h 532"/>
                  <a:gd name="T44" fmla="*/ 470 w 558"/>
                  <a:gd name="T45" fmla="*/ 54 h 532"/>
                  <a:gd name="T46" fmla="*/ 496 w 558"/>
                  <a:gd name="T47" fmla="*/ 28 h 532"/>
                  <a:gd name="T48" fmla="*/ 522 w 558"/>
                  <a:gd name="T49" fmla="*/ 0 h 532"/>
                  <a:gd name="T50" fmla="*/ 558 w 558"/>
                  <a:gd name="T51" fmla="*/ 18 h 532"/>
                  <a:gd name="T52" fmla="*/ 558 w 558"/>
                  <a:gd name="T53" fmla="*/ 80 h 532"/>
                  <a:gd name="T54" fmla="*/ 532 w 558"/>
                  <a:gd name="T55" fmla="*/ 151 h 532"/>
                  <a:gd name="T56" fmla="*/ 505 w 558"/>
                  <a:gd name="T57" fmla="*/ 231 h 532"/>
                  <a:gd name="T58" fmla="*/ 461 w 558"/>
                  <a:gd name="T59" fmla="*/ 302 h 532"/>
                  <a:gd name="T60" fmla="*/ 417 w 558"/>
                  <a:gd name="T61" fmla="*/ 381 h 532"/>
                  <a:gd name="T62" fmla="*/ 372 w 558"/>
                  <a:gd name="T63" fmla="*/ 443 h 532"/>
                  <a:gd name="T64" fmla="*/ 319 w 558"/>
                  <a:gd name="T65" fmla="*/ 496 h 532"/>
                  <a:gd name="T66" fmla="*/ 266 w 558"/>
                  <a:gd name="T67" fmla="*/ 523 h 532"/>
                  <a:gd name="T68" fmla="*/ 239 w 558"/>
                  <a:gd name="T69" fmla="*/ 532 h 532"/>
                  <a:gd name="T70" fmla="*/ 204 w 558"/>
                  <a:gd name="T71" fmla="*/ 532 h 532"/>
                  <a:gd name="T72" fmla="*/ 169 w 558"/>
                  <a:gd name="T73" fmla="*/ 523 h 532"/>
                  <a:gd name="T74" fmla="*/ 133 w 558"/>
                  <a:gd name="T75" fmla="*/ 514 h 532"/>
                  <a:gd name="T76" fmla="*/ 97 w 558"/>
                  <a:gd name="T77" fmla="*/ 496 h 532"/>
                  <a:gd name="T78" fmla="*/ 62 w 558"/>
                  <a:gd name="T79" fmla="*/ 488 h 532"/>
                  <a:gd name="T80" fmla="*/ 36 w 558"/>
                  <a:gd name="T81" fmla="*/ 470 h 532"/>
                  <a:gd name="T82" fmla="*/ 0 w 558"/>
                  <a:gd name="T83" fmla="*/ 452 h 532"/>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558"/>
                  <a:gd name="T127" fmla="*/ 0 h 532"/>
                  <a:gd name="T128" fmla="*/ 558 w 558"/>
                  <a:gd name="T129" fmla="*/ 532 h 532"/>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558" h="532">
                    <a:moveTo>
                      <a:pt x="0" y="452"/>
                    </a:moveTo>
                    <a:lnTo>
                      <a:pt x="26" y="443"/>
                    </a:lnTo>
                    <a:lnTo>
                      <a:pt x="53" y="435"/>
                    </a:lnTo>
                    <a:lnTo>
                      <a:pt x="71" y="435"/>
                    </a:lnTo>
                    <a:lnTo>
                      <a:pt x="97" y="425"/>
                    </a:lnTo>
                    <a:lnTo>
                      <a:pt x="123" y="417"/>
                    </a:lnTo>
                    <a:lnTo>
                      <a:pt x="151" y="407"/>
                    </a:lnTo>
                    <a:lnTo>
                      <a:pt x="169" y="391"/>
                    </a:lnTo>
                    <a:lnTo>
                      <a:pt x="186" y="381"/>
                    </a:lnTo>
                    <a:lnTo>
                      <a:pt x="204" y="363"/>
                    </a:lnTo>
                    <a:lnTo>
                      <a:pt x="222" y="337"/>
                    </a:lnTo>
                    <a:lnTo>
                      <a:pt x="239" y="320"/>
                    </a:lnTo>
                    <a:lnTo>
                      <a:pt x="248" y="292"/>
                    </a:lnTo>
                    <a:lnTo>
                      <a:pt x="256" y="276"/>
                    </a:lnTo>
                    <a:lnTo>
                      <a:pt x="274" y="248"/>
                    </a:lnTo>
                    <a:lnTo>
                      <a:pt x="284" y="231"/>
                    </a:lnTo>
                    <a:lnTo>
                      <a:pt x="301" y="204"/>
                    </a:lnTo>
                    <a:lnTo>
                      <a:pt x="328" y="177"/>
                    </a:lnTo>
                    <a:lnTo>
                      <a:pt x="355" y="151"/>
                    </a:lnTo>
                    <a:lnTo>
                      <a:pt x="381" y="125"/>
                    </a:lnTo>
                    <a:lnTo>
                      <a:pt x="407" y="98"/>
                    </a:lnTo>
                    <a:lnTo>
                      <a:pt x="434" y="72"/>
                    </a:lnTo>
                    <a:lnTo>
                      <a:pt x="470" y="54"/>
                    </a:lnTo>
                    <a:lnTo>
                      <a:pt x="496" y="28"/>
                    </a:lnTo>
                    <a:lnTo>
                      <a:pt x="522" y="0"/>
                    </a:lnTo>
                    <a:lnTo>
                      <a:pt x="558" y="18"/>
                    </a:lnTo>
                    <a:lnTo>
                      <a:pt x="558" y="80"/>
                    </a:lnTo>
                    <a:lnTo>
                      <a:pt x="532" y="151"/>
                    </a:lnTo>
                    <a:lnTo>
                      <a:pt x="505" y="231"/>
                    </a:lnTo>
                    <a:lnTo>
                      <a:pt x="461" y="302"/>
                    </a:lnTo>
                    <a:lnTo>
                      <a:pt x="417" y="381"/>
                    </a:lnTo>
                    <a:lnTo>
                      <a:pt x="372" y="443"/>
                    </a:lnTo>
                    <a:lnTo>
                      <a:pt x="319" y="496"/>
                    </a:lnTo>
                    <a:lnTo>
                      <a:pt x="266" y="523"/>
                    </a:lnTo>
                    <a:lnTo>
                      <a:pt x="239" y="532"/>
                    </a:lnTo>
                    <a:lnTo>
                      <a:pt x="204" y="532"/>
                    </a:lnTo>
                    <a:lnTo>
                      <a:pt x="169" y="523"/>
                    </a:lnTo>
                    <a:lnTo>
                      <a:pt x="133" y="514"/>
                    </a:lnTo>
                    <a:lnTo>
                      <a:pt x="97" y="496"/>
                    </a:lnTo>
                    <a:lnTo>
                      <a:pt x="62" y="488"/>
                    </a:lnTo>
                    <a:lnTo>
                      <a:pt x="36" y="470"/>
                    </a:lnTo>
                    <a:lnTo>
                      <a:pt x="0" y="452"/>
                    </a:lnTo>
                    <a:close/>
                  </a:path>
                </a:pathLst>
              </a:custGeom>
              <a:solidFill>
                <a:srgbClr val="68604C"/>
              </a:solidFill>
              <a:ln w="9525">
                <a:noFill/>
                <a:round/>
                <a:headEnd/>
                <a:tailEnd/>
              </a:ln>
            </p:spPr>
            <p:txBody>
              <a:bodyPr>
                <a:prstTxWarp prst="textNoShape">
                  <a:avLst/>
                </a:prstTxWarp>
              </a:bodyPr>
              <a:lstStyle/>
              <a:p>
                <a:endParaRPr lang="en-US"/>
              </a:p>
            </p:txBody>
          </p:sp>
          <p:sp>
            <p:nvSpPr>
              <p:cNvPr id="37183" name="Freeform 93"/>
              <p:cNvSpPr>
                <a:spLocks/>
              </p:cNvSpPr>
              <p:nvPr/>
            </p:nvSpPr>
            <p:spPr bwMode="auto">
              <a:xfrm>
                <a:off x="2559" y="2167"/>
                <a:ext cx="92" cy="24"/>
              </a:xfrm>
              <a:custGeom>
                <a:avLst/>
                <a:gdLst>
                  <a:gd name="T0" fmla="*/ 0 w 1196"/>
                  <a:gd name="T1" fmla="*/ 0 h 319"/>
                  <a:gd name="T2" fmla="*/ 106 w 1196"/>
                  <a:gd name="T3" fmla="*/ 18 h 319"/>
                  <a:gd name="T4" fmla="*/ 203 w 1196"/>
                  <a:gd name="T5" fmla="*/ 36 h 319"/>
                  <a:gd name="T6" fmla="*/ 300 w 1196"/>
                  <a:gd name="T7" fmla="*/ 53 h 319"/>
                  <a:gd name="T8" fmla="*/ 398 w 1196"/>
                  <a:gd name="T9" fmla="*/ 81 h 319"/>
                  <a:gd name="T10" fmla="*/ 505 w 1196"/>
                  <a:gd name="T11" fmla="*/ 97 h 319"/>
                  <a:gd name="T12" fmla="*/ 602 w 1196"/>
                  <a:gd name="T13" fmla="*/ 115 h 319"/>
                  <a:gd name="T14" fmla="*/ 699 w 1196"/>
                  <a:gd name="T15" fmla="*/ 133 h 319"/>
                  <a:gd name="T16" fmla="*/ 806 w 1196"/>
                  <a:gd name="T17" fmla="*/ 142 h 319"/>
                  <a:gd name="T18" fmla="*/ 850 w 1196"/>
                  <a:gd name="T19" fmla="*/ 151 h 319"/>
                  <a:gd name="T20" fmla="*/ 904 w 1196"/>
                  <a:gd name="T21" fmla="*/ 160 h 319"/>
                  <a:gd name="T22" fmla="*/ 948 w 1196"/>
                  <a:gd name="T23" fmla="*/ 169 h 319"/>
                  <a:gd name="T24" fmla="*/ 1001 w 1196"/>
                  <a:gd name="T25" fmla="*/ 178 h 319"/>
                  <a:gd name="T26" fmla="*/ 1045 w 1196"/>
                  <a:gd name="T27" fmla="*/ 186 h 319"/>
                  <a:gd name="T28" fmla="*/ 1098 w 1196"/>
                  <a:gd name="T29" fmla="*/ 196 h 319"/>
                  <a:gd name="T30" fmla="*/ 1142 w 1196"/>
                  <a:gd name="T31" fmla="*/ 196 h 319"/>
                  <a:gd name="T32" fmla="*/ 1196 w 1196"/>
                  <a:gd name="T33" fmla="*/ 204 h 319"/>
                  <a:gd name="T34" fmla="*/ 1196 w 1196"/>
                  <a:gd name="T35" fmla="*/ 213 h 319"/>
                  <a:gd name="T36" fmla="*/ 1178 w 1196"/>
                  <a:gd name="T37" fmla="*/ 230 h 319"/>
                  <a:gd name="T38" fmla="*/ 1152 w 1196"/>
                  <a:gd name="T39" fmla="*/ 248 h 319"/>
                  <a:gd name="T40" fmla="*/ 1116 w 1196"/>
                  <a:gd name="T41" fmla="*/ 266 h 319"/>
                  <a:gd name="T42" fmla="*/ 1081 w 1196"/>
                  <a:gd name="T43" fmla="*/ 275 h 319"/>
                  <a:gd name="T44" fmla="*/ 983 w 1196"/>
                  <a:gd name="T45" fmla="*/ 301 h 319"/>
                  <a:gd name="T46" fmla="*/ 876 w 1196"/>
                  <a:gd name="T47" fmla="*/ 311 h 319"/>
                  <a:gd name="T48" fmla="*/ 771 w 1196"/>
                  <a:gd name="T49" fmla="*/ 319 h 319"/>
                  <a:gd name="T50" fmla="*/ 664 w 1196"/>
                  <a:gd name="T51" fmla="*/ 319 h 319"/>
                  <a:gd name="T52" fmla="*/ 576 w 1196"/>
                  <a:gd name="T53" fmla="*/ 319 h 319"/>
                  <a:gd name="T54" fmla="*/ 505 w 1196"/>
                  <a:gd name="T55" fmla="*/ 311 h 319"/>
                  <a:gd name="T56" fmla="*/ 433 w 1196"/>
                  <a:gd name="T57" fmla="*/ 284 h 319"/>
                  <a:gd name="T58" fmla="*/ 362 w 1196"/>
                  <a:gd name="T59" fmla="*/ 258 h 319"/>
                  <a:gd name="T60" fmla="*/ 292 w 1196"/>
                  <a:gd name="T61" fmla="*/ 230 h 319"/>
                  <a:gd name="T62" fmla="*/ 230 w 1196"/>
                  <a:gd name="T63" fmla="*/ 186 h 319"/>
                  <a:gd name="T64" fmla="*/ 167 w 1196"/>
                  <a:gd name="T65" fmla="*/ 151 h 319"/>
                  <a:gd name="T66" fmla="*/ 115 w 1196"/>
                  <a:gd name="T67" fmla="*/ 107 h 319"/>
                  <a:gd name="T68" fmla="*/ 62 w 1196"/>
                  <a:gd name="T69" fmla="*/ 53 h 319"/>
                  <a:gd name="T70" fmla="*/ 0 w 1196"/>
                  <a:gd name="T71" fmla="*/ 0 h 319"/>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196"/>
                  <a:gd name="T109" fmla="*/ 0 h 319"/>
                  <a:gd name="T110" fmla="*/ 1196 w 1196"/>
                  <a:gd name="T111" fmla="*/ 319 h 319"/>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196" h="319">
                    <a:moveTo>
                      <a:pt x="0" y="0"/>
                    </a:moveTo>
                    <a:lnTo>
                      <a:pt x="106" y="18"/>
                    </a:lnTo>
                    <a:lnTo>
                      <a:pt x="203" y="36"/>
                    </a:lnTo>
                    <a:lnTo>
                      <a:pt x="300" y="53"/>
                    </a:lnTo>
                    <a:lnTo>
                      <a:pt x="398" y="81"/>
                    </a:lnTo>
                    <a:lnTo>
                      <a:pt x="505" y="97"/>
                    </a:lnTo>
                    <a:lnTo>
                      <a:pt x="602" y="115"/>
                    </a:lnTo>
                    <a:lnTo>
                      <a:pt x="699" y="133"/>
                    </a:lnTo>
                    <a:lnTo>
                      <a:pt x="806" y="142"/>
                    </a:lnTo>
                    <a:lnTo>
                      <a:pt x="850" y="151"/>
                    </a:lnTo>
                    <a:lnTo>
                      <a:pt x="904" y="160"/>
                    </a:lnTo>
                    <a:lnTo>
                      <a:pt x="948" y="169"/>
                    </a:lnTo>
                    <a:lnTo>
                      <a:pt x="1001" y="178"/>
                    </a:lnTo>
                    <a:lnTo>
                      <a:pt x="1045" y="186"/>
                    </a:lnTo>
                    <a:lnTo>
                      <a:pt x="1098" y="196"/>
                    </a:lnTo>
                    <a:lnTo>
                      <a:pt x="1142" y="196"/>
                    </a:lnTo>
                    <a:lnTo>
                      <a:pt x="1196" y="204"/>
                    </a:lnTo>
                    <a:lnTo>
                      <a:pt x="1196" y="213"/>
                    </a:lnTo>
                    <a:lnTo>
                      <a:pt x="1178" y="230"/>
                    </a:lnTo>
                    <a:lnTo>
                      <a:pt x="1152" y="248"/>
                    </a:lnTo>
                    <a:lnTo>
                      <a:pt x="1116" y="266"/>
                    </a:lnTo>
                    <a:lnTo>
                      <a:pt x="1081" y="275"/>
                    </a:lnTo>
                    <a:lnTo>
                      <a:pt x="983" y="301"/>
                    </a:lnTo>
                    <a:lnTo>
                      <a:pt x="876" y="311"/>
                    </a:lnTo>
                    <a:lnTo>
                      <a:pt x="771" y="319"/>
                    </a:lnTo>
                    <a:lnTo>
                      <a:pt x="664" y="319"/>
                    </a:lnTo>
                    <a:lnTo>
                      <a:pt x="576" y="319"/>
                    </a:lnTo>
                    <a:lnTo>
                      <a:pt x="505" y="311"/>
                    </a:lnTo>
                    <a:lnTo>
                      <a:pt x="433" y="284"/>
                    </a:lnTo>
                    <a:lnTo>
                      <a:pt x="362" y="258"/>
                    </a:lnTo>
                    <a:lnTo>
                      <a:pt x="292" y="230"/>
                    </a:lnTo>
                    <a:lnTo>
                      <a:pt x="230" y="186"/>
                    </a:lnTo>
                    <a:lnTo>
                      <a:pt x="167" y="151"/>
                    </a:lnTo>
                    <a:lnTo>
                      <a:pt x="115" y="107"/>
                    </a:lnTo>
                    <a:lnTo>
                      <a:pt x="62" y="53"/>
                    </a:lnTo>
                    <a:lnTo>
                      <a:pt x="0" y="0"/>
                    </a:lnTo>
                    <a:close/>
                  </a:path>
                </a:pathLst>
              </a:custGeom>
              <a:solidFill>
                <a:srgbClr val="68604C"/>
              </a:solidFill>
              <a:ln w="9525">
                <a:noFill/>
                <a:round/>
                <a:headEnd/>
                <a:tailEnd/>
              </a:ln>
            </p:spPr>
            <p:txBody>
              <a:bodyPr>
                <a:prstTxWarp prst="textNoShape">
                  <a:avLst/>
                </a:prstTxWarp>
              </a:bodyPr>
              <a:lstStyle/>
              <a:p>
                <a:endParaRPr lang="en-US"/>
              </a:p>
            </p:txBody>
          </p:sp>
          <p:sp>
            <p:nvSpPr>
              <p:cNvPr id="37184" name="Freeform 94"/>
              <p:cNvSpPr>
                <a:spLocks/>
              </p:cNvSpPr>
              <p:nvPr/>
            </p:nvSpPr>
            <p:spPr bwMode="auto">
              <a:xfrm>
                <a:off x="2973" y="1658"/>
                <a:ext cx="20" cy="65"/>
              </a:xfrm>
              <a:custGeom>
                <a:avLst/>
                <a:gdLst>
                  <a:gd name="T0" fmla="*/ 0 w 266"/>
                  <a:gd name="T1" fmla="*/ 0 h 840"/>
                  <a:gd name="T2" fmla="*/ 89 w 266"/>
                  <a:gd name="T3" fmla="*/ 88 h 840"/>
                  <a:gd name="T4" fmla="*/ 169 w 266"/>
                  <a:gd name="T5" fmla="*/ 185 h 840"/>
                  <a:gd name="T6" fmla="*/ 195 w 266"/>
                  <a:gd name="T7" fmla="*/ 238 h 840"/>
                  <a:gd name="T8" fmla="*/ 222 w 266"/>
                  <a:gd name="T9" fmla="*/ 292 h 840"/>
                  <a:gd name="T10" fmla="*/ 240 w 266"/>
                  <a:gd name="T11" fmla="*/ 336 h 840"/>
                  <a:gd name="T12" fmla="*/ 258 w 266"/>
                  <a:gd name="T13" fmla="*/ 389 h 840"/>
                  <a:gd name="T14" fmla="*/ 266 w 266"/>
                  <a:gd name="T15" fmla="*/ 442 h 840"/>
                  <a:gd name="T16" fmla="*/ 266 w 266"/>
                  <a:gd name="T17" fmla="*/ 504 h 840"/>
                  <a:gd name="T18" fmla="*/ 266 w 266"/>
                  <a:gd name="T19" fmla="*/ 557 h 840"/>
                  <a:gd name="T20" fmla="*/ 258 w 266"/>
                  <a:gd name="T21" fmla="*/ 610 h 840"/>
                  <a:gd name="T22" fmla="*/ 240 w 266"/>
                  <a:gd name="T23" fmla="*/ 663 h 840"/>
                  <a:gd name="T24" fmla="*/ 213 w 266"/>
                  <a:gd name="T25" fmla="*/ 725 h 840"/>
                  <a:gd name="T26" fmla="*/ 187 w 266"/>
                  <a:gd name="T27" fmla="*/ 778 h 840"/>
                  <a:gd name="T28" fmla="*/ 151 w 266"/>
                  <a:gd name="T29" fmla="*/ 840 h 840"/>
                  <a:gd name="T30" fmla="*/ 133 w 266"/>
                  <a:gd name="T31" fmla="*/ 831 h 840"/>
                  <a:gd name="T32" fmla="*/ 116 w 266"/>
                  <a:gd name="T33" fmla="*/ 734 h 840"/>
                  <a:gd name="T34" fmla="*/ 98 w 266"/>
                  <a:gd name="T35" fmla="*/ 627 h 840"/>
                  <a:gd name="T36" fmla="*/ 72 w 266"/>
                  <a:gd name="T37" fmla="*/ 522 h 840"/>
                  <a:gd name="T38" fmla="*/ 54 w 266"/>
                  <a:gd name="T39" fmla="*/ 415 h 840"/>
                  <a:gd name="T40" fmla="*/ 45 w 266"/>
                  <a:gd name="T41" fmla="*/ 318 h 840"/>
                  <a:gd name="T42" fmla="*/ 28 w 266"/>
                  <a:gd name="T43" fmla="*/ 212 h 840"/>
                  <a:gd name="T44" fmla="*/ 10 w 266"/>
                  <a:gd name="T45" fmla="*/ 105 h 840"/>
                  <a:gd name="T46" fmla="*/ 0 w 266"/>
                  <a:gd name="T47" fmla="*/ 0 h 84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266"/>
                  <a:gd name="T73" fmla="*/ 0 h 840"/>
                  <a:gd name="T74" fmla="*/ 266 w 266"/>
                  <a:gd name="T75" fmla="*/ 840 h 84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266" h="840">
                    <a:moveTo>
                      <a:pt x="0" y="0"/>
                    </a:moveTo>
                    <a:lnTo>
                      <a:pt x="89" y="88"/>
                    </a:lnTo>
                    <a:lnTo>
                      <a:pt x="169" y="185"/>
                    </a:lnTo>
                    <a:lnTo>
                      <a:pt x="195" y="238"/>
                    </a:lnTo>
                    <a:lnTo>
                      <a:pt x="222" y="292"/>
                    </a:lnTo>
                    <a:lnTo>
                      <a:pt x="240" y="336"/>
                    </a:lnTo>
                    <a:lnTo>
                      <a:pt x="258" y="389"/>
                    </a:lnTo>
                    <a:lnTo>
                      <a:pt x="266" y="442"/>
                    </a:lnTo>
                    <a:lnTo>
                      <a:pt x="266" y="504"/>
                    </a:lnTo>
                    <a:lnTo>
                      <a:pt x="266" y="557"/>
                    </a:lnTo>
                    <a:lnTo>
                      <a:pt x="258" y="610"/>
                    </a:lnTo>
                    <a:lnTo>
                      <a:pt x="240" y="663"/>
                    </a:lnTo>
                    <a:lnTo>
                      <a:pt x="213" y="725"/>
                    </a:lnTo>
                    <a:lnTo>
                      <a:pt x="187" y="778"/>
                    </a:lnTo>
                    <a:lnTo>
                      <a:pt x="151" y="840"/>
                    </a:lnTo>
                    <a:lnTo>
                      <a:pt x="133" y="831"/>
                    </a:lnTo>
                    <a:lnTo>
                      <a:pt x="116" y="734"/>
                    </a:lnTo>
                    <a:lnTo>
                      <a:pt x="98" y="627"/>
                    </a:lnTo>
                    <a:lnTo>
                      <a:pt x="72" y="522"/>
                    </a:lnTo>
                    <a:lnTo>
                      <a:pt x="54" y="415"/>
                    </a:lnTo>
                    <a:lnTo>
                      <a:pt x="45" y="318"/>
                    </a:lnTo>
                    <a:lnTo>
                      <a:pt x="28" y="212"/>
                    </a:lnTo>
                    <a:lnTo>
                      <a:pt x="10" y="105"/>
                    </a:lnTo>
                    <a:lnTo>
                      <a:pt x="0" y="0"/>
                    </a:lnTo>
                    <a:close/>
                  </a:path>
                </a:pathLst>
              </a:custGeom>
              <a:solidFill>
                <a:srgbClr val="7B8188"/>
              </a:solidFill>
              <a:ln w="9525">
                <a:noFill/>
                <a:round/>
                <a:headEnd/>
                <a:tailEnd/>
              </a:ln>
            </p:spPr>
            <p:txBody>
              <a:bodyPr>
                <a:prstTxWarp prst="textNoShape">
                  <a:avLst/>
                </a:prstTxWarp>
              </a:bodyPr>
              <a:lstStyle/>
              <a:p>
                <a:endParaRPr lang="en-US"/>
              </a:p>
            </p:txBody>
          </p:sp>
          <p:sp>
            <p:nvSpPr>
              <p:cNvPr id="37185" name="Freeform 95"/>
              <p:cNvSpPr>
                <a:spLocks/>
              </p:cNvSpPr>
              <p:nvPr/>
            </p:nvSpPr>
            <p:spPr bwMode="auto">
              <a:xfrm>
                <a:off x="3572" y="1606"/>
                <a:ext cx="31" cy="54"/>
              </a:xfrm>
              <a:custGeom>
                <a:avLst/>
                <a:gdLst>
                  <a:gd name="T0" fmla="*/ 62 w 399"/>
                  <a:gd name="T1" fmla="*/ 0 h 700"/>
                  <a:gd name="T2" fmla="*/ 97 w 399"/>
                  <a:gd name="T3" fmla="*/ 98 h 700"/>
                  <a:gd name="T4" fmla="*/ 142 w 399"/>
                  <a:gd name="T5" fmla="*/ 186 h 700"/>
                  <a:gd name="T6" fmla="*/ 177 w 399"/>
                  <a:gd name="T7" fmla="*/ 266 h 700"/>
                  <a:gd name="T8" fmla="*/ 222 w 399"/>
                  <a:gd name="T9" fmla="*/ 355 h 700"/>
                  <a:gd name="T10" fmla="*/ 257 w 399"/>
                  <a:gd name="T11" fmla="*/ 434 h 700"/>
                  <a:gd name="T12" fmla="*/ 301 w 399"/>
                  <a:gd name="T13" fmla="*/ 514 h 700"/>
                  <a:gd name="T14" fmla="*/ 355 w 399"/>
                  <a:gd name="T15" fmla="*/ 603 h 700"/>
                  <a:gd name="T16" fmla="*/ 399 w 399"/>
                  <a:gd name="T17" fmla="*/ 682 h 700"/>
                  <a:gd name="T18" fmla="*/ 390 w 399"/>
                  <a:gd name="T19" fmla="*/ 700 h 700"/>
                  <a:gd name="T20" fmla="*/ 355 w 399"/>
                  <a:gd name="T21" fmla="*/ 690 h 700"/>
                  <a:gd name="T22" fmla="*/ 319 w 399"/>
                  <a:gd name="T23" fmla="*/ 674 h 700"/>
                  <a:gd name="T24" fmla="*/ 275 w 399"/>
                  <a:gd name="T25" fmla="*/ 656 h 700"/>
                  <a:gd name="T26" fmla="*/ 240 w 399"/>
                  <a:gd name="T27" fmla="*/ 646 h 700"/>
                  <a:gd name="T28" fmla="*/ 212 w 399"/>
                  <a:gd name="T29" fmla="*/ 629 h 700"/>
                  <a:gd name="T30" fmla="*/ 177 w 399"/>
                  <a:gd name="T31" fmla="*/ 611 h 700"/>
                  <a:gd name="T32" fmla="*/ 142 w 399"/>
                  <a:gd name="T33" fmla="*/ 585 h 700"/>
                  <a:gd name="T34" fmla="*/ 115 w 399"/>
                  <a:gd name="T35" fmla="*/ 559 h 700"/>
                  <a:gd name="T36" fmla="*/ 62 w 399"/>
                  <a:gd name="T37" fmla="*/ 496 h 700"/>
                  <a:gd name="T38" fmla="*/ 27 w 399"/>
                  <a:gd name="T39" fmla="*/ 426 h 700"/>
                  <a:gd name="T40" fmla="*/ 9 w 399"/>
                  <a:gd name="T41" fmla="*/ 363 h 700"/>
                  <a:gd name="T42" fmla="*/ 0 w 399"/>
                  <a:gd name="T43" fmla="*/ 293 h 700"/>
                  <a:gd name="T44" fmla="*/ 9 w 399"/>
                  <a:gd name="T45" fmla="*/ 222 h 700"/>
                  <a:gd name="T46" fmla="*/ 18 w 399"/>
                  <a:gd name="T47" fmla="*/ 151 h 700"/>
                  <a:gd name="T48" fmla="*/ 35 w 399"/>
                  <a:gd name="T49" fmla="*/ 80 h 700"/>
                  <a:gd name="T50" fmla="*/ 62 w 399"/>
                  <a:gd name="T51" fmla="*/ 0 h 70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99"/>
                  <a:gd name="T79" fmla="*/ 0 h 700"/>
                  <a:gd name="T80" fmla="*/ 399 w 399"/>
                  <a:gd name="T81" fmla="*/ 700 h 700"/>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99" h="700">
                    <a:moveTo>
                      <a:pt x="62" y="0"/>
                    </a:moveTo>
                    <a:lnTo>
                      <a:pt x="97" y="98"/>
                    </a:lnTo>
                    <a:lnTo>
                      <a:pt x="142" y="186"/>
                    </a:lnTo>
                    <a:lnTo>
                      <a:pt x="177" y="266"/>
                    </a:lnTo>
                    <a:lnTo>
                      <a:pt x="222" y="355"/>
                    </a:lnTo>
                    <a:lnTo>
                      <a:pt x="257" y="434"/>
                    </a:lnTo>
                    <a:lnTo>
                      <a:pt x="301" y="514"/>
                    </a:lnTo>
                    <a:lnTo>
                      <a:pt x="355" y="603"/>
                    </a:lnTo>
                    <a:lnTo>
                      <a:pt x="399" y="682"/>
                    </a:lnTo>
                    <a:lnTo>
                      <a:pt x="390" y="700"/>
                    </a:lnTo>
                    <a:lnTo>
                      <a:pt x="355" y="690"/>
                    </a:lnTo>
                    <a:lnTo>
                      <a:pt x="319" y="674"/>
                    </a:lnTo>
                    <a:lnTo>
                      <a:pt x="275" y="656"/>
                    </a:lnTo>
                    <a:lnTo>
                      <a:pt x="240" y="646"/>
                    </a:lnTo>
                    <a:lnTo>
                      <a:pt x="212" y="629"/>
                    </a:lnTo>
                    <a:lnTo>
                      <a:pt x="177" y="611"/>
                    </a:lnTo>
                    <a:lnTo>
                      <a:pt x="142" y="585"/>
                    </a:lnTo>
                    <a:lnTo>
                      <a:pt x="115" y="559"/>
                    </a:lnTo>
                    <a:lnTo>
                      <a:pt x="62" y="496"/>
                    </a:lnTo>
                    <a:lnTo>
                      <a:pt x="27" y="426"/>
                    </a:lnTo>
                    <a:lnTo>
                      <a:pt x="9" y="363"/>
                    </a:lnTo>
                    <a:lnTo>
                      <a:pt x="0" y="293"/>
                    </a:lnTo>
                    <a:lnTo>
                      <a:pt x="9" y="222"/>
                    </a:lnTo>
                    <a:lnTo>
                      <a:pt x="18" y="151"/>
                    </a:lnTo>
                    <a:lnTo>
                      <a:pt x="35" y="80"/>
                    </a:lnTo>
                    <a:lnTo>
                      <a:pt x="62" y="0"/>
                    </a:lnTo>
                    <a:close/>
                  </a:path>
                </a:pathLst>
              </a:custGeom>
              <a:solidFill>
                <a:srgbClr val="7B8188"/>
              </a:solidFill>
              <a:ln w="9525">
                <a:noFill/>
                <a:round/>
                <a:headEnd/>
                <a:tailEnd/>
              </a:ln>
            </p:spPr>
            <p:txBody>
              <a:bodyPr>
                <a:prstTxWarp prst="textNoShape">
                  <a:avLst/>
                </a:prstTxWarp>
              </a:bodyPr>
              <a:lstStyle/>
              <a:p>
                <a:endParaRPr lang="en-US"/>
              </a:p>
            </p:txBody>
          </p:sp>
          <p:sp>
            <p:nvSpPr>
              <p:cNvPr id="37186" name="Freeform 96"/>
              <p:cNvSpPr>
                <a:spLocks/>
              </p:cNvSpPr>
              <p:nvPr/>
            </p:nvSpPr>
            <p:spPr bwMode="auto">
              <a:xfrm>
                <a:off x="3027" y="2534"/>
                <a:ext cx="26" cy="33"/>
              </a:xfrm>
              <a:custGeom>
                <a:avLst/>
                <a:gdLst>
                  <a:gd name="T0" fmla="*/ 0 w 328"/>
                  <a:gd name="T1" fmla="*/ 0 h 434"/>
                  <a:gd name="T2" fmla="*/ 27 w 328"/>
                  <a:gd name="T3" fmla="*/ 10 h 434"/>
                  <a:gd name="T4" fmla="*/ 62 w 328"/>
                  <a:gd name="T5" fmla="*/ 27 h 434"/>
                  <a:gd name="T6" fmla="*/ 89 w 328"/>
                  <a:gd name="T7" fmla="*/ 36 h 434"/>
                  <a:gd name="T8" fmla="*/ 125 w 328"/>
                  <a:gd name="T9" fmla="*/ 54 h 434"/>
                  <a:gd name="T10" fmla="*/ 151 w 328"/>
                  <a:gd name="T11" fmla="*/ 71 h 434"/>
                  <a:gd name="T12" fmla="*/ 177 w 328"/>
                  <a:gd name="T13" fmla="*/ 89 h 434"/>
                  <a:gd name="T14" fmla="*/ 204 w 328"/>
                  <a:gd name="T15" fmla="*/ 107 h 434"/>
                  <a:gd name="T16" fmla="*/ 231 w 328"/>
                  <a:gd name="T17" fmla="*/ 125 h 434"/>
                  <a:gd name="T18" fmla="*/ 248 w 328"/>
                  <a:gd name="T19" fmla="*/ 160 h 434"/>
                  <a:gd name="T20" fmla="*/ 276 w 328"/>
                  <a:gd name="T21" fmla="*/ 195 h 434"/>
                  <a:gd name="T22" fmla="*/ 292 w 328"/>
                  <a:gd name="T23" fmla="*/ 230 h 434"/>
                  <a:gd name="T24" fmla="*/ 310 w 328"/>
                  <a:gd name="T25" fmla="*/ 275 h 434"/>
                  <a:gd name="T26" fmla="*/ 320 w 328"/>
                  <a:gd name="T27" fmla="*/ 319 h 434"/>
                  <a:gd name="T28" fmla="*/ 328 w 328"/>
                  <a:gd name="T29" fmla="*/ 355 h 434"/>
                  <a:gd name="T30" fmla="*/ 328 w 328"/>
                  <a:gd name="T31" fmla="*/ 399 h 434"/>
                  <a:gd name="T32" fmla="*/ 310 w 328"/>
                  <a:gd name="T33" fmla="*/ 434 h 434"/>
                  <a:gd name="T34" fmla="*/ 240 w 328"/>
                  <a:gd name="T35" fmla="*/ 407 h 434"/>
                  <a:gd name="T36" fmla="*/ 177 w 328"/>
                  <a:gd name="T37" fmla="*/ 373 h 434"/>
                  <a:gd name="T38" fmla="*/ 125 w 328"/>
                  <a:gd name="T39" fmla="*/ 319 h 434"/>
                  <a:gd name="T40" fmla="*/ 89 w 328"/>
                  <a:gd name="T41" fmla="*/ 266 h 434"/>
                  <a:gd name="T42" fmla="*/ 54 w 328"/>
                  <a:gd name="T43" fmla="*/ 204 h 434"/>
                  <a:gd name="T44" fmla="*/ 36 w 328"/>
                  <a:gd name="T45" fmla="*/ 142 h 434"/>
                  <a:gd name="T46" fmla="*/ 18 w 328"/>
                  <a:gd name="T47" fmla="*/ 71 h 434"/>
                  <a:gd name="T48" fmla="*/ 0 w 328"/>
                  <a:gd name="T49" fmla="*/ 0 h 43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28"/>
                  <a:gd name="T76" fmla="*/ 0 h 434"/>
                  <a:gd name="T77" fmla="*/ 328 w 328"/>
                  <a:gd name="T78" fmla="*/ 434 h 43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328" h="434">
                    <a:moveTo>
                      <a:pt x="0" y="0"/>
                    </a:moveTo>
                    <a:lnTo>
                      <a:pt x="27" y="10"/>
                    </a:lnTo>
                    <a:lnTo>
                      <a:pt x="62" y="27"/>
                    </a:lnTo>
                    <a:lnTo>
                      <a:pt x="89" y="36"/>
                    </a:lnTo>
                    <a:lnTo>
                      <a:pt x="125" y="54"/>
                    </a:lnTo>
                    <a:lnTo>
                      <a:pt x="151" y="71"/>
                    </a:lnTo>
                    <a:lnTo>
                      <a:pt x="177" y="89"/>
                    </a:lnTo>
                    <a:lnTo>
                      <a:pt x="204" y="107"/>
                    </a:lnTo>
                    <a:lnTo>
                      <a:pt x="231" y="125"/>
                    </a:lnTo>
                    <a:lnTo>
                      <a:pt x="248" y="160"/>
                    </a:lnTo>
                    <a:lnTo>
                      <a:pt x="276" y="195"/>
                    </a:lnTo>
                    <a:lnTo>
                      <a:pt x="292" y="230"/>
                    </a:lnTo>
                    <a:lnTo>
                      <a:pt x="310" y="275"/>
                    </a:lnTo>
                    <a:lnTo>
                      <a:pt x="320" y="319"/>
                    </a:lnTo>
                    <a:lnTo>
                      <a:pt x="328" y="355"/>
                    </a:lnTo>
                    <a:lnTo>
                      <a:pt x="328" y="399"/>
                    </a:lnTo>
                    <a:lnTo>
                      <a:pt x="310" y="434"/>
                    </a:lnTo>
                    <a:lnTo>
                      <a:pt x="240" y="407"/>
                    </a:lnTo>
                    <a:lnTo>
                      <a:pt x="177" y="373"/>
                    </a:lnTo>
                    <a:lnTo>
                      <a:pt x="125" y="319"/>
                    </a:lnTo>
                    <a:lnTo>
                      <a:pt x="89" y="266"/>
                    </a:lnTo>
                    <a:lnTo>
                      <a:pt x="54" y="204"/>
                    </a:lnTo>
                    <a:lnTo>
                      <a:pt x="36" y="142"/>
                    </a:lnTo>
                    <a:lnTo>
                      <a:pt x="18" y="71"/>
                    </a:lnTo>
                    <a:lnTo>
                      <a:pt x="0" y="0"/>
                    </a:lnTo>
                    <a:close/>
                  </a:path>
                </a:pathLst>
              </a:custGeom>
              <a:solidFill>
                <a:srgbClr val="7B8188"/>
              </a:solidFill>
              <a:ln w="9525">
                <a:noFill/>
                <a:round/>
                <a:headEnd/>
                <a:tailEnd/>
              </a:ln>
            </p:spPr>
            <p:txBody>
              <a:bodyPr>
                <a:prstTxWarp prst="textNoShape">
                  <a:avLst/>
                </a:prstTxWarp>
              </a:bodyPr>
              <a:lstStyle/>
              <a:p>
                <a:endParaRPr lang="en-US"/>
              </a:p>
            </p:txBody>
          </p:sp>
          <p:sp>
            <p:nvSpPr>
              <p:cNvPr id="37187" name="Freeform 97"/>
              <p:cNvSpPr>
                <a:spLocks/>
              </p:cNvSpPr>
              <p:nvPr/>
            </p:nvSpPr>
            <p:spPr bwMode="auto">
              <a:xfrm>
                <a:off x="3135" y="2521"/>
                <a:ext cx="19" cy="21"/>
              </a:xfrm>
              <a:custGeom>
                <a:avLst/>
                <a:gdLst>
                  <a:gd name="T0" fmla="*/ 0 w 248"/>
                  <a:gd name="T1" fmla="*/ 0 h 275"/>
                  <a:gd name="T2" fmla="*/ 36 w 248"/>
                  <a:gd name="T3" fmla="*/ 9 h 275"/>
                  <a:gd name="T4" fmla="*/ 71 w 248"/>
                  <a:gd name="T5" fmla="*/ 27 h 275"/>
                  <a:gd name="T6" fmla="*/ 107 w 248"/>
                  <a:gd name="T7" fmla="*/ 35 h 275"/>
                  <a:gd name="T8" fmla="*/ 143 w 248"/>
                  <a:gd name="T9" fmla="*/ 53 h 275"/>
                  <a:gd name="T10" fmla="*/ 169 w 248"/>
                  <a:gd name="T11" fmla="*/ 71 h 275"/>
                  <a:gd name="T12" fmla="*/ 195 w 248"/>
                  <a:gd name="T13" fmla="*/ 98 h 275"/>
                  <a:gd name="T14" fmla="*/ 222 w 248"/>
                  <a:gd name="T15" fmla="*/ 124 h 275"/>
                  <a:gd name="T16" fmla="*/ 240 w 248"/>
                  <a:gd name="T17" fmla="*/ 150 h 275"/>
                  <a:gd name="T18" fmla="*/ 248 w 248"/>
                  <a:gd name="T19" fmla="*/ 168 h 275"/>
                  <a:gd name="T20" fmla="*/ 248 w 248"/>
                  <a:gd name="T21" fmla="*/ 178 h 275"/>
                  <a:gd name="T22" fmla="*/ 248 w 248"/>
                  <a:gd name="T23" fmla="*/ 195 h 275"/>
                  <a:gd name="T24" fmla="*/ 240 w 248"/>
                  <a:gd name="T25" fmla="*/ 204 h 275"/>
                  <a:gd name="T26" fmla="*/ 240 w 248"/>
                  <a:gd name="T27" fmla="*/ 222 h 275"/>
                  <a:gd name="T28" fmla="*/ 231 w 248"/>
                  <a:gd name="T29" fmla="*/ 239 h 275"/>
                  <a:gd name="T30" fmla="*/ 222 w 248"/>
                  <a:gd name="T31" fmla="*/ 248 h 275"/>
                  <a:gd name="T32" fmla="*/ 222 w 248"/>
                  <a:gd name="T33" fmla="*/ 265 h 275"/>
                  <a:gd name="T34" fmla="*/ 204 w 248"/>
                  <a:gd name="T35" fmla="*/ 275 h 275"/>
                  <a:gd name="T36" fmla="*/ 160 w 248"/>
                  <a:gd name="T37" fmla="*/ 248 h 275"/>
                  <a:gd name="T38" fmla="*/ 115 w 248"/>
                  <a:gd name="T39" fmla="*/ 230 h 275"/>
                  <a:gd name="T40" fmla="*/ 89 w 248"/>
                  <a:gd name="T41" fmla="*/ 204 h 275"/>
                  <a:gd name="T42" fmla="*/ 62 w 248"/>
                  <a:gd name="T43" fmla="*/ 168 h 275"/>
                  <a:gd name="T44" fmla="*/ 45 w 248"/>
                  <a:gd name="T45" fmla="*/ 142 h 275"/>
                  <a:gd name="T46" fmla="*/ 36 w 248"/>
                  <a:gd name="T47" fmla="*/ 98 h 275"/>
                  <a:gd name="T48" fmla="*/ 18 w 248"/>
                  <a:gd name="T49" fmla="*/ 53 h 275"/>
                  <a:gd name="T50" fmla="*/ 0 w 248"/>
                  <a:gd name="T51" fmla="*/ 0 h 27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48"/>
                  <a:gd name="T79" fmla="*/ 0 h 275"/>
                  <a:gd name="T80" fmla="*/ 248 w 248"/>
                  <a:gd name="T81" fmla="*/ 275 h 27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48" h="275">
                    <a:moveTo>
                      <a:pt x="0" y="0"/>
                    </a:moveTo>
                    <a:lnTo>
                      <a:pt x="36" y="9"/>
                    </a:lnTo>
                    <a:lnTo>
                      <a:pt x="71" y="27"/>
                    </a:lnTo>
                    <a:lnTo>
                      <a:pt x="107" y="35"/>
                    </a:lnTo>
                    <a:lnTo>
                      <a:pt x="143" y="53"/>
                    </a:lnTo>
                    <a:lnTo>
                      <a:pt x="169" y="71"/>
                    </a:lnTo>
                    <a:lnTo>
                      <a:pt x="195" y="98"/>
                    </a:lnTo>
                    <a:lnTo>
                      <a:pt x="222" y="124"/>
                    </a:lnTo>
                    <a:lnTo>
                      <a:pt x="240" y="150"/>
                    </a:lnTo>
                    <a:lnTo>
                      <a:pt x="248" y="168"/>
                    </a:lnTo>
                    <a:lnTo>
                      <a:pt x="248" y="178"/>
                    </a:lnTo>
                    <a:lnTo>
                      <a:pt x="248" y="195"/>
                    </a:lnTo>
                    <a:lnTo>
                      <a:pt x="240" y="204"/>
                    </a:lnTo>
                    <a:lnTo>
                      <a:pt x="240" y="222"/>
                    </a:lnTo>
                    <a:lnTo>
                      <a:pt x="231" y="239"/>
                    </a:lnTo>
                    <a:lnTo>
                      <a:pt x="222" y="248"/>
                    </a:lnTo>
                    <a:lnTo>
                      <a:pt x="222" y="265"/>
                    </a:lnTo>
                    <a:lnTo>
                      <a:pt x="204" y="275"/>
                    </a:lnTo>
                    <a:lnTo>
                      <a:pt x="160" y="248"/>
                    </a:lnTo>
                    <a:lnTo>
                      <a:pt x="115" y="230"/>
                    </a:lnTo>
                    <a:lnTo>
                      <a:pt x="89" y="204"/>
                    </a:lnTo>
                    <a:lnTo>
                      <a:pt x="62" y="168"/>
                    </a:lnTo>
                    <a:lnTo>
                      <a:pt x="45" y="142"/>
                    </a:lnTo>
                    <a:lnTo>
                      <a:pt x="36" y="98"/>
                    </a:lnTo>
                    <a:lnTo>
                      <a:pt x="18" y="53"/>
                    </a:lnTo>
                    <a:lnTo>
                      <a:pt x="0" y="0"/>
                    </a:lnTo>
                    <a:close/>
                  </a:path>
                </a:pathLst>
              </a:custGeom>
              <a:solidFill>
                <a:srgbClr val="676C72"/>
              </a:solidFill>
              <a:ln w="9525">
                <a:noFill/>
                <a:round/>
                <a:headEnd/>
                <a:tailEnd/>
              </a:ln>
            </p:spPr>
            <p:txBody>
              <a:bodyPr>
                <a:prstTxWarp prst="textNoShape">
                  <a:avLst/>
                </a:prstTxWarp>
              </a:bodyPr>
              <a:lstStyle/>
              <a:p>
                <a:endParaRPr lang="en-US"/>
              </a:p>
            </p:txBody>
          </p:sp>
          <p:sp>
            <p:nvSpPr>
              <p:cNvPr id="37188" name="Freeform 98"/>
              <p:cNvSpPr>
                <a:spLocks/>
              </p:cNvSpPr>
              <p:nvPr/>
            </p:nvSpPr>
            <p:spPr bwMode="auto">
              <a:xfrm>
                <a:off x="3316" y="1323"/>
                <a:ext cx="123" cy="103"/>
              </a:xfrm>
              <a:custGeom>
                <a:avLst/>
                <a:gdLst>
                  <a:gd name="T0" fmla="*/ 52 w 1603"/>
                  <a:gd name="T1" fmla="*/ 36 h 1337"/>
                  <a:gd name="T2" fmla="*/ 70 w 1603"/>
                  <a:gd name="T3" fmla="*/ 89 h 1337"/>
                  <a:gd name="T4" fmla="*/ 88 w 1603"/>
                  <a:gd name="T5" fmla="*/ 151 h 1337"/>
                  <a:gd name="T6" fmla="*/ 106 w 1603"/>
                  <a:gd name="T7" fmla="*/ 204 h 1337"/>
                  <a:gd name="T8" fmla="*/ 115 w 1603"/>
                  <a:gd name="T9" fmla="*/ 293 h 1337"/>
                  <a:gd name="T10" fmla="*/ 124 w 1603"/>
                  <a:gd name="T11" fmla="*/ 399 h 1337"/>
                  <a:gd name="T12" fmla="*/ 132 w 1603"/>
                  <a:gd name="T13" fmla="*/ 505 h 1337"/>
                  <a:gd name="T14" fmla="*/ 167 w 1603"/>
                  <a:gd name="T15" fmla="*/ 611 h 1337"/>
                  <a:gd name="T16" fmla="*/ 239 w 1603"/>
                  <a:gd name="T17" fmla="*/ 708 h 1337"/>
                  <a:gd name="T18" fmla="*/ 328 w 1603"/>
                  <a:gd name="T19" fmla="*/ 779 h 1337"/>
                  <a:gd name="T20" fmla="*/ 443 w 1603"/>
                  <a:gd name="T21" fmla="*/ 823 h 1337"/>
                  <a:gd name="T22" fmla="*/ 558 w 1603"/>
                  <a:gd name="T23" fmla="*/ 851 h 1337"/>
                  <a:gd name="T24" fmla="*/ 699 w 1603"/>
                  <a:gd name="T25" fmla="*/ 903 h 1337"/>
                  <a:gd name="T26" fmla="*/ 868 w 1603"/>
                  <a:gd name="T27" fmla="*/ 966 h 1337"/>
                  <a:gd name="T28" fmla="*/ 1027 w 1603"/>
                  <a:gd name="T29" fmla="*/ 1036 h 1337"/>
                  <a:gd name="T30" fmla="*/ 1186 w 1603"/>
                  <a:gd name="T31" fmla="*/ 1116 h 1337"/>
                  <a:gd name="T32" fmla="*/ 1293 w 1603"/>
                  <a:gd name="T33" fmla="*/ 1169 h 1337"/>
                  <a:gd name="T34" fmla="*/ 1355 w 1603"/>
                  <a:gd name="T35" fmla="*/ 1186 h 1337"/>
                  <a:gd name="T36" fmla="*/ 1408 w 1603"/>
                  <a:gd name="T37" fmla="*/ 1196 h 1337"/>
                  <a:gd name="T38" fmla="*/ 1462 w 1603"/>
                  <a:gd name="T39" fmla="*/ 1204 h 1337"/>
                  <a:gd name="T40" fmla="*/ 1497 w 1603"/>
                  <a:gd name="T41" fmla="*/ 1186 h 1337"/>
                  <a:gd name="T42" fmla="*/ 1497 w 1603"/>
                  <a:gd name="T43" fmla="*/ 1151 h 1337"/>
                  <a:gd name="T44" fmla="*/ 1506 w 1603"/>
                  <a:gd name="T45" fmla="*/ 1116 h 1337"/>
                  <a:gd name="T46" fmla="*/ 1506 w 1603"/>
                  <a:gd name="T47" fmla="*/ 1081 h 1337"/>
                  <a:gd name="T48" fmla="*/ 1497 w 1603"/>
                  <a:gd name="T49" fmla="*/ 1054 h 1337"/>
                  <a:gd name="T50" fmla="*/ 1480 w 1603"/>
                  <a:gd name="T51" fmla="*/ 1027 h 1337"/>
                  <a:gd name="T52" fmla="*/ 1452 w 1603"/>
                  <a:gd name="T53" fmla="*/ 1010 h 1337"/>
                  <a:gd name="T54" fmla="*/ 1426 w 1603"/>
                  <a:gd name="T55" fmla="*/ 983 h 1337"/>
                  <a:gd name="T56" fmla="*/ 1426 w 1603"/>
                  <a:gd name="T57" fmla="*/ 956 h 1337"/>
                  <a:gd name="T58" fmla="*/ 1541 w 1603"/>
                  <a:gd name="T59" fmla="*/ 1010 h 1337"/>
                  <a:gd name="T60" fmla="*/ 1595 w 1603"/>
                  <a:gd name="T61" fmla="*/ 1054 h 1337"/>
                  <a:gd name="T62" fmla="*/ 1603 w 1603"/>
                  <a:gd name="T63" fmla="*/ 1125 h 1337"/>
                  <a:gd name="T64" fmla="*/ 1603 w 1603"/>
                  <a:gd name="T65" fmla="*/ 1266 h 1337"/>
                  <a:gd name="T66" fmla="*/ 1595 w 1603"/>
                  <a:gd name="T67" fmla="*/ 1293 h 1337"/>
                  <a:gd name="T68" fmla="*/ 1567 w 1603"/>
                  <a:gd name="T69" fmla="*/ 1311 h 1337"/>
                  <a:gd name="T70" fmla="*/ 1480 w 1603"/>
                  <a:gd name="T71" fmla="*/ 1329 h 1337"/>
                  <a:gd name="T72" fmla="*/ 1391 w 1603"/>
                  <a:gd name="T73" fmla="*/ 1337 h 1337"/>
                  <a:gd name="T74" fmla="*/ 1329 w 1603"/>
                  <a:gd name="T75" fmla="*/ 1329 h 1337"/>
                  <a:gd name="T76" fmla="*/ 1214 w 1603"/>
                  <a:gd name="T77" fmla="*/ 1302 h 1337"/>
                  <a:gd name="T78" fmla="*/ 1098 w 1603"/>
                  <a:gd name="T79" fmla="*/ 1258 h 1337"/>
                  <a:gd name="T80" fmla="*/ 983 w 1603"/>
                  <a:gd name="T81" fmla="*/ 1204 h 1337"/>
                  <a:gd name="T82" fmla="*/ 868 w 1603"/>
                  <a:gd name="T83" fmla="*/ 1160 h 1337"/>
                  <a:gd name="T84" fmla="*/ 717 w 1603"/>
                  <a:gd name="T85" fmla="*/ 1116 h 1337"/>
                  <a:gd name="T86" fmla="*/ 549 w 1603"/>
                  <a:gd name="T87" fmla="*/ 1071 h 1337"/>
                  <a:gd name="T88" fmla="*/ 389 w 1603"/>
                  <a:gd name="T89" fmla="*/ 1010 h 1337"/>
                  <a:gd name="T90" fmla="*/ 247 w 1603"/>
                  <a:gd name="T91" fmla="*/ 939 h 1337"/>
                  <a:gd name="T92" fmla="*/ 141 w 1603"/>
                  <a:gd name="T93" fmla="*/ 851 h 1337"/>
                  <a:gd name="T94" fmla="*/ 70 w 1603"/>
                  <a:gd name="T95" fmla="*/ 753 h 1337"/>
                  <a:gd name="T96" fmla="*/ 26 w 1603"/>
                  <a:gd name="T97" fmla="*/ 638 h 1337"/>
                  <a:gd name="T98" fmla="*/ 0 w 1603"/>
                  <a:gd name="T99" fmla="*/ 514 h 1337"/>
                  <a:gd name="T100" fmla="*/ 8 w 1603"/>
                  <a:gd name="T101" fmla="*/ 266 h 1337"/>
                  <a:gd name="T102" fmla="*/ 44 w 1603"/>
                  <a:gd name="T103" fmla="*/ 0 h 1337"/>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603"/>
                  <a:gd name="T157" fmla="*/ 0 h 1337"/>
                  <a:gd name="T158" fmla="*/ 1603 w 1603"/>
                  <a:gd name="T159" fmla="*/ 1337 h 1337"/>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603" h="1337">
                    <a:moveTo>
                      <a:pt x="44" y="0"/>
                    </a:moveTo>
                    <a:lnTo>
                      <a:pt x="52" y="36"/>
                    </a:lnTo>
                    <a:lnTo>
                      <a:pt x="62" y="63"/>
                    </a:lnTo>
                    <a:lnTo>
                      <a:pt x="70" y="89"/>
                    </a:lnTo>
                    <a:lnTo>
                      <a:pt x="80" y="115"/>
                    </a:lnTo>
                    <a:lnTo>
                      <a:pt x="88" y="151"/>
                    </a:lnTo>
                    <a:lnTo>
                      <a:pt x="97" y="178"/>
                    </a:lnTo>
                    <a:lnTo>
                      <a:pt x="106" y="204"/>
                    </a:lnTo>
                    <a:lnTo>
                      <a:pt x="106" y="230"/>
                    </a:lnTo>
                    <a:lnTo>
                      <a:pt x="115" y="293"/>
                    </a:lnTo>
                    <a:lnTo>
                      <a:pt x="115" y="345"/>
                    </a:lnTo>
                    <a:lnTo>
                      <a:pt x="124" y="399"/>
                    </a:lnTo>
                    <a:lnTo>
                      <a:pt x="124" y="452"/>
                    </a:lnTo>
                    <a:lnTo>
                      <a:pt x="132" y="505"/>
                    </a:lnTo>
                    <a:lnTo>
                      <a:pt x="141" y="558"/>
                    </a:lnTo>
                    <a:lnTo>
                      <a:pt x="167" y="611"/>
                    </a:lnTo>
                    <a:lnTo>
                      <a:pt x="195" y="656"/>
                    </a:lnTo>
                    <a:lnTo>
                      <a:pt x="239" y="708"/>
                    </a:lnTo>
                    <a:lnTo>
                      <a:pt x="283" y="753"/>
                    </a:lnTo>
                    <a:lnTo>
                      <a:pt x="328" y="779"/>
                    </a:lnTo>
                    <a:lnTo>
                      <a:pt x="380" y="806"/>
                    </a:lnTo>
                    <a:lnTo>
                      <a:pt x="443" y="823"/>
                    </a:lnTo>
                    <a:lnTo>
                      <a:pt x="495" y="833"/>
                    </a:lnTo>
                    <a:lnTo>
                      <a:pt x="558" y="851"/>
                    </a:lnTo>
                    <a:lnTo>
                      <a:pt x="620" y="868"/>
                    </a:lnTo>
                    <a:lnTo>
                      <a:pt x="699" y="903"/>
                    </a:lnTo>
                    <a:lnTo>
                      <a:pt x="788" y="930"/>
                    </a:lnTo>
                    <a:lnTo>
                      <a:pt x="868" y="966"/>
                    </a:lnTo>
                    <a:lnTo>
                      <a:pt x="948" y="1001"/>
                    </a:lnTo>
                    <a:lnTo>
                      <a:pt x="1027" y="1036"/>
                    </a:lnTo>
                    <a:lnTo>
                      <a:pt x="1107" y="1071"/>
                    </a:lnTo>
                    <a:lnTo>
                      <a:pt x="1186" y="1116"/>
                    </a:lnTo>
                    <a:lnTo>
                      <a:pt x="1267" y="1151"/>
                    </a:lnTo>
                    <a:lnTo>
                      <a:pt x="1293" y="1169"/>
                    </a:lnTo>
                    <a:lnTo>
                      <a:pt x="1329" y="1178"/>
                    </a:lnTo>
                    <a:lnTo>
                      <a:pt x="1355" y="1186"/>
                    </a:lnTo>
                    <a:lnTo>
                      <a:pt x="1382" y="1196"/>
                    </a:lnTo>
                    <a:lnTo>
                      <a:pt x="1408" y="1196"/>
                    </a:lnTo>
                    <a:lnTo>
                      <a:pt x="1435" y="1196"/>
                    </a:lnTo>
                    <a:lnTo>
                      <a:pt x="1462" y="1204"/>
                    </a:lnTo>
                    <a:lnTo>
                      <a:pt x="1497" y="1204"/>
                    </a:lnTo>
                    <a:lnTo>
                      <a:pt x="1497" y="1186"/>
                    </a:lnTo>
                    <a:lnTo>
                      <a:pt x="1497" y="1169"/>
                    </a:lnTo>
                    <a:lnTo>
                      <a:pt x="1497" y="1151"/>
                    </a:lnTo>
                    <a:lnTo>
                      <a:pt x="1506" y="1133"/>
                    </a:lnTo>
                    <a:lnTo>
                      <a:pt x="1506" y="1116"/>
                    </a:lnTo>
                    <a:lnTo>
                      <a:pt x="1506" y="1099"/>
                    </a:lnTo>
                    <a:lnTo>
                      <a:pt x="1506" y="1081"/>
                    </a:lnTo>
                    <a:lnTo>
                      <a:pt x="1515" y="1063"/>
                    </a:lnTo>
                    <a:lnTo>
                      <a:pt x="1497" y="1054"/>
                    </a:lnTo>
                    <a:lnTo>
                      <a:pt x="1488" y="1036"/>
                    </a:lnTo>
                    <a:lnTo>
                      <a:pt x="1480" y="1027"/>
                    </a:lnTo>
                    <a:lnTo>
                      <a:pt x="1462" y="1018"/>
                    </a:lnTo>
                    <a:lnTo>
                      <a:pt x="1452" y="1010"/>
                    </a:lnTo>
                    <a:lnTo>
                      <a:pt x="1444" y="1001"/>
                    </a:lnTo>
                    <a:lnTo>
                      <a:pt x="1426" y="983"/>
                    </a:lnTo>
                    <a:lnTo>
                      <a:pt x="1417" y="974"/>
                    </a:lnTo>
                    <a:lnTo>
                      <a:pt x="1426" y="956"/>
                    </a:lnTo>
                    <a:lnTo>
                      <a:pt x="1497" y="983"/>
                    </a:lnTo>
                    <a:lnTo>
                      <a:pt x="1541" y="1010"/>
                    </a:lnTo>
                    <a:lnTo>
                      <a:pt x="1567" y="1027"/>
                    </a:lnTo>
                    <a:lnTo>
                      <a:pt x="1595" y="1054"/>
                    </a:lnTo>
                    <a:lnTo>
                      <a:pt x="1603" y="1081"/>
                    </a:lnTo>
                    <a:lnTo>
                      <a:pt x="1603" y="1125"/>
                    </a:lnTo>
                    <a:lnTo>
                      <a:pt x="1603" y="1186"/>
                    </a:lnTo>
                    <a:lnTo>
                      <a:pt x="1603" y="1266"/>
                    </a:lnTo>
                    <a:lnTo>
                      <a:pt x="1603" y="1284"/>
                    </a:lnTo>
                    <a:lnTo>
                      <a:pt x="1595" y="1293"/>
                    </a:lnTo>
                    <a:lnTo>
                      <a:pt x="1585" y="1302"/>
                    </a:lnTo>
                    <a:lnTo>
                      <a:pt x="1567" y="1311"/>
                    </a:lnTo>
                    <a:lnTo>
                      <a:pt x="1532" y="1319"/>
                    </a:lnTo>
                    <a:lnTo>
                      <a:pt x="1480" y="1329"/>
                    </a:lnTo>
                    <a:lnTo>
                      <a:pt x="1435" y="1337"/>
                    </a:lnTo>
                    <a:lnTo>
                      <a:pt x="1391" y="1337"/>
                    </a:lnTo>
                    <a:lnTo>
                      <a:pt x="1347" y="1329"/>
                    </a:lnTo>
                    <a:lnTo>
                      <a:pt x="1329" y="1329"/>
                    </a:lnTo>
                    <a:lnTo>
                      <a:pt x="1267" y="1319"/>
                    </a:lnTo>
                    <a:lnTo>
                      <a:pt x="1214" y="1302"/>
                    </a:lnTo>
                    <a:lnTo>
                      <a:pt x="1152" y="1284"/>
                    </a:lnTo>
                    <a:lnTo>
                      <a:pt x="1098" y="1258"/>
                    </a:lnTo>
                    <a:lnTo>
                      <a:pt x="1037" y="1231"/>
                    </a:lnTo>
                    <a:lnTo>
                      <a:pt x="983" y="1204"/>
                    </a:lnTo>
                    <a:lnTo>
                      <a:pt x="921" y="1186"/>
                    </a:lnTo>
                    <a:lnTo>
                      <a:pt x="868" y="1160"/>
                    </a:lnTo>
                    <a:lnTo>
                      <a:pt x="797" y="1143"/>
                    </a:lnTo>
                    <a:lnTo>
                      <a:pt x="717" y="1116"/>
                    </a:lnTo>
                    <a:lnTo>
                      <a:pt x="638" y="1099"/>
                    </a:lnTo>
                    <a:lnTo>
                      <a:pt x="549" y="1071"/>
                    </a:lnTo>
                    <a:lnTo>
                      <a:pt x="469" y="1045"/>
                    </a:lnTo>
                    <a:lnTo>
                      <a:pt x="389" y="1010"/>
                    </a:lnTo>
                    <a:lnTo>
                      <a:pt x="318" y="983"/>
                    </a:lnTo>
                    <a:lnTo>
                      <a:pt x="247" y="939"/>
                    </a:lnTo>
                    <a:lnTo>
                      <a:pt x="195" y="903"/>
                    </a:lnTo>
                    <a:lnTo>
                      <a:pt x="141" y="851"/>
                    </a:lnTo>
                    <a:lnTo>
                      <a:pt x="97" y="806"/>
                    </a:lnTo>
                    <a:lnTo>
                      <a:pt x="70" y="753"/>
                    </a:lnTo>
                    <a:lnTo>
                      <a:pt x="44" y="700"/>
                    </a:lnTo>
                    <a:lnTo>
                      <a:pt x="26" y="638"/>
                    </a:lnTo>
                    <a:lnTo>
                      <a:pt x="8" y="575"/>
                    </a:lnTo>
                    <a:lnTo>
                      <a:pt x="0" y="514"/>
                    </a:lnTo>
                    <a:lnTo>
                      <a:pt x="0" y="390"/>
                    </a:lnTo>
                    <a:lnTo>
                      <a:pt x="8" y="266"/>
                    </a:lnTo>
                    <a:lnTo>
                      <a:pt x="26" y="133"/>
                    </a:lnTo>
                    <a:lnTo>
                      <a:pt x="44" y="0"/>
                    </a:lnTo>
                    <a:close/>
                  </a:path>
                </a:pathLst>
              </a:custGeom>
              <a:solidFill>
                <a:srgbClr val="BBAC89"/>
              </a:solidFill>
              <a:ln w="9525">
                <a:noFill/>
                <a:round/>
                <a:headEnd/>
                <a:tailEnd/>
              </a:ln>
            </p:spPr>
            <p:txBody>
              <a:bodyPr>
                <a:prstTxWarp prst="textNoShape">
                  <a:avLst/>
                </a:prstTxWarp>
              </a:bodyPr>
              <a:lstStyle/>
              <a:p>
                <a:endParaRPr lang="en-US"/>
              </a:p>
            </p:txBody>
          </p:sp>
          <p:sp>
            <p:nvSpPr>
              <p:cNvPr id="37189" name="Freeform 99"/>
              <p:cNvSpPr>
                <a:spLocks/>
              </p:cNvSpPr>
              <p:nvPr/>
            </p:nvSpPr>
            <p:spPr bwMode="auto">
              <a:xfrm>
                <a:off x="3335" y="1671"/>
                <a:ext cx="48" cy="290"/>
              </a:xfrm>
              <a:custGeom>
                <a:avLst/>
                <a:gdLst>
                  <a:gd name="T0" fmla="*/ 594 w 629"/>
                  <a:gd name="T1" fmla="*/ 27 h 3772"/>
                  <a:gd name="T2" fmla="*/ 612 w 629"/>
                  <a:gd name="T3" fmla="*/ 97 h 3772"/>
                  <a:gd name="T4" fmla="*/ 621 w 629"/>
                  <a:gd name="T5" fmla="*/ 160 h 3772"/>
                  <a:gd name="T6" fmla="*/ 629 w 629"/>
                  <a:gd name="T7" fmla="*/ 222 h 3772"/>
                  <a:gd name="T8" fmla="*/ 629 w 629"/>
                  <a:gd name="T9" fmla="*/ 284 h 3772"/>
                  <a:gd name="T10" fmla="*/ 621 w 629"/>
                  <a:gd name="T11" fmla="*/ 345 h 3772"/>
                  <a:gd name="T12" fmla="*/ 612 w 629"/>
                  <a:gd name="T13" fmla="*/ 417 h 3772"/>
                  <a:gd name="T14" fmla="*/ 603 w 629"/>
                  <a:gd name="T15" fmla="*/ 478 h 3772"/>
                  <a:gd name="T16" fmla="*/ 603 w 629"/>
                  <a:gd name="T17" fmla="*/ 540 h 3772"/>
                  <a:gd name="T18" fmla="*/ 603 w 629"/>
                  <a:gd name="T19" fmla="*/ 603 h 3772"/>
                  <a:gd name="T20" fmla="*/ 612 w 629"/>
                  <a:gd name="T21" fmla="*/ 664 h 3772"/>
                  <a:gd name="T22" fmla="*/ 612 w 629"/>
                  <a:gd name="T23" fmla="*/ 726 h 3772"/>
                  <a:gd name="T24" fmla="*/ 603 w 629"/>
                  <a:gd name="T25" fmla="*/ 841 h 3772"/>
                  <a:gd name="T26" fmla="*/ 585 w 629"/>
                  <a:gd name="T27" fmla="*/ 1010 h 3772"/>
                  <a:gd name="T28" fmla="*/ 559 w 629"/>
                  <a:gd name="T29" fmla="*/ 1187 h 3772"/>
                  <a:gd name="T30" fmla="*/ 541 w 629"/>
                  <a:gd name="T31" fmla="*/ 1355 h 3772"/>
                  <a:gd name="T32" fmla="*/ 514 w 629"/>
                  <a:gd name="T33" fmla="*/ 1514 h 3772"/>
                  <a:gd name="T34" fmla="*/ 391 w 629"/>
                  <a:gd name="T35" fmla="*/ 2294 h 3772"/>
                  <a:gd name="T36" fmla="*/ 329 w 629"/>
                  <a:gd name="T37" fmla="*/ 2453 h 3772"/>
                  <a:gd name="T38" fmla="*/ 284 w 629"/>
                  <a:gd name="T39" fmla="*/ 2595 h 3772"/>
                  <a:gd name="T40" fmla="*/ 240 w 629"/>
                  <a:gd name="T41" fmla="*/ 2744 h 3772"/>
                  <a:gd name="T42" fmla="*/ 204 w 629"/>
                  <a:gd name="T43" fmla="*/ 2905 h 3772"/>
                  <a:gd name="T44" fmla="*/ 169 w 629"/>
                  <a:gd name="T45" fmla="*/ 3125 h 3772"/>
                  <a:gd name="T46" fmla="*/ 142 w 629"/>
                  <a:gd name="T47" fmla="*/ 3347 h 3772"/>
                  <a:gd name="T48" fmla="*/ 98 w 629"/>
                  <a:gd name="T49" fmla="*/ 3560 h 3772"/>
                  <a:gd name="T50" fmla="*/ 9 w 629"/>
                  <a:gd name="T51" fmla="*/ 3772 h 3772"/>
                  <a:gd name="T52" fmla="*/ 9 w 629"/>
                  <a:gd name="T53" fmla="*/ 3719 h 3772"/>
                  <a:gd name="T54" fmla="*/ 18 w 629"/>
                  <a:gd name="T55" fmla="*/ 3621 h 3772"/>
                  <a:gd name="T56" fmla="*/ 36 w 629"/>
                  <a:gd name="T57" fmla="*/ 3532 h 3772"/>
                  <a:gd name="T58" fmla="*/ 36 w 629"/>
                  <a:gd name="T59" fmla="*/ 3435 h 3772"/>
                  <a:gd name="T60" fmla="*/ 36 w 629"/>
                  <a:gd name="T61" fmla="*/ 3355 h 3772"/>
                  <a:gd name="T62" fmla="*/ 36 w 629"/>
                  <a:gd name="T63" fmla="*/ 3294 h 3772"/>
                  <a:gd name="T64" fmla="*/ 27 w 629"/>
                  <a:gd name="T65" fmla="*/ 3232 h 3772"/>
                  <a:gd name="T66" fmla="*/ 27 w 629"/>
                  <a:gd name="T67" fmla="*/ 3170 h 3772"/>
                  <a:gd name="T68" fmla="*/ 36 w 629"/>
                  <a:gd name="T69" fmla="*/ 3020 h 3772"/>
                  <a:gd name="T70" fmla="*/ 63 w 629"/>
                  <a:gd name="T71" fmla="*/ 2789 h 3772"/>
                  <a:gd name="T72" fmla="*/ 115 w 629"/>
                  <a:gd name="T73" fmla="*/ 2568 h 3772"/>
                  <a:gd name="T74" fmla="*/ 178 w 629"/>
                  <a:gd name="T75" fmla="*/ 2337 h 3772"/>
                  <a:gd name="T76" fmla="*/ 230 w 629"/>
                  <a:gd name="T77" fmla="*/ 2046 h 3772"/>
                  <a:gd name="T78" fmla="*/ 293 w 629"/>
                  <a:gd name="T79" fmla="*/ 1674 h 3772"/>
                  <a:gd name="T80" fmla="*/ 363 w 629"/>
                  <a:gd name="T81" fmla="*/ 1302 h 3772"/>
                  <a:gd name="T82" fmla="*/ 444 w 629"/>
                  <a:gd name="T83" fmla="*/ 930 h 3772"/>
                  <a:gd name="T84" fmla="*/ 488 w 629"/>
                  <a:gd name="T85" fmla="*/ 718 h 3772"/>
                  <a:gd name="T86" fmla="*/ 488 w 629"/>
                  <a:gd name="T87" fmla="*/ 655 h 3772"/>
                  <a:gd name="T88" fmla="*/ 488 w 629"/>
                  <a:gd name="T89" fmla="*/ 593 h 3772"/>
                  <a:gd name="T90" fmla="*/ 488 w 629"/>
                  <a:gd name="T91" fmla="*/ 523 h 3772"/>
                  <a:gd name="T92" fmla="*/ 506 w 629"/>
                  <a:gd name="T93" fmla="*/ 434 h 3772"/>
                  <a:gd name="T94" fmla="*/ 532 w 629"/>
                  <a:gd name="T95" fmla="*/ 310 h 3772"/>
                  <a:gd name="T96" fmla="*/ 559 w 629"/>
                  <a:gd name="T97" fmla="*/ 186 h 3772"/>
                  <a:gd name="T98" fmla="*/ 577 w 629"/>
                  <a:gd name="T99" fmla="*/ 63 h 3772"/>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629"/>
                  <a:gd name="T151" fmla="*/ 0 h 3772"/>
                  <a:gd name="T152" fmla="*/ 629 w 629"/>
                  <a:gd name="T153" fmla="*/ 3772 h 3772"/>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629" h="3772">
                    <a:moveTo>
                      <a:pt x="594" y="0"/>
                    </a:moveTo>
                    <a:lnTo>
                      <a:pt x="594" y="27"/>
                    </a:lnTo>
                    <a:lnTo>
                      <a:pt x="603" y="63"/>
                    </a:lnTo>
                    <a:lnTo>
                      <a:pt x="612" y="97"/>
                    </a:lnTo>
                    <a:lnTo>
                      <a:pt x="612" y="125"/>
                    </a:lnTo>
                    <a:lnTo>
                      <a:pt x="621" y="160"/>
                    </a:lnTo>
                    <a:lnTo>
                      <a:pt x="629" y="186"/>
                    </a:lnTo>
                    <a:lnTo>
                      <a:pt x="629" y="222"/>
                    </a:lnTo>
                    <a:lnTo>
                      <a:pt x="629" y="248"/>
                    </a:lnTo>
                    <a:lnTo>
                      <a:pt x="629" y="284"/>
                    </a:lnTo>
                    <a:lnTo>
                      <a:pt x="629" y="319"/>
                    </a:lnTo>
                    <a:lnTo>
                      <a:pt x="621" y="345"/>
                    </a:lnTo>
                    <a:lnTo>
                      <a:pt x="621" y="381"/>
                    </a:lnTo>
                    <a:lnTo>
                      <a:pt x="612" y="417"/>
                    </a:lnTo>
                    <a:lnTo>
                      <a:pt x="612" y="443"/>
                    </a:lnTo>
                    <a:lnTo>
                      <a:pt x="603" y="478"/>
                    </a:lnTo>
                    <a:lnTo>
                      <a:pt x="603" y="505"/>
                    </a:lnTo>
                    <a:lnTo>
                      <a:pt x="603" y="540"/>
                    </a:lnTo>
                    <a:lnTo>
                      <a:pt x="603" y="567"/>
                    </a:lnTo>
                    <a:lnTo>
                      <a:pt x="603" y="603"/>
                    </a:lnTo>
                    <a:lnTo>
                      <a:pt x="612" y="629"/>
                    </a:lnTo>
                    <a:lnTo>
                      <a:pt x="612" y="664"/>
                    </a:lnTo>
                    <a:lnTo>
                      <a:pt x="612" y="691"/>
                    </a:lnTo>
                    <a:lnTo>
                      <a:pt x="612" y="726"/>
                    </a:lnTo>
                    <a:lnTo>
                      <a:pt x="612" y="753"/>
                    </a:lnTo>
                    <a:lnTo>
                      <a:pt x="603" y="841"/>
                    </a:lnTo>
                    <a:lnTo>
                      <a:pt x="594" y="930"/>
                    </a:lnTo>
                    <a:lnTo>
                      <a:pt x="585" y="1010"/>
                    </a:lnTo>
                    <a:lnTo>
                      <a:pt x="577" y="1099"/>
                    </a:lnTo>
                    <a:lnTo>
                      <a:pt x="559" y="1187"/>
                    </a:lnTo>
                    <a:lnTo>
                      <a:pt x="550" y="1266"/>
                    </a:lnTo>
                    <a:lnTo>
                      <a:pt x="541" y="1355"/>
                    </a:lnTo>
                    <a:lnTo>
                      <a:pt x="532" y="1444"/>
                    </a:lnTo>
                    <a:lnTo>
                      <a:pt x="514" y="1514"/>
                    </a:lnTo>
                    <a:lnTo>
                      <a:pt x="435" y="1824"/>
                    </a:lnTo>
                    <a:lnTo>
                      <a:pt x="391" y="2294"/>
                    </a:lnTo>
                    <a:lnTo>
                      <a:pt x="355" y="2373"/>
                    </a:lnTo>
                    <a:lnTo>
                      <a:pt x="329" y="2453"/>
                    </a:lnTo>
                    <a:lnTo>
                      <a:pt x="302" y="2524"/>
                    </a:lnTo>
                    <a:lnTo>
                      <a:pt x="284" y="2595"/>
                    </a:lnTo>
                    <a:lnTo>
                      <a:pt x="258" y="2674"/>
                    </a:lnTo>
                    <a:lnTo>
                      <a:pt x="240" y="2744"/>
                    </a:lnTo>
                    <a:lnTo>
                      <a:pt x="222" y="2825"/>
                    </a:lnTo>
                    <a:lnTo>
                      <a:pt x="204" y="2905"/>
                    </a:lnTo>
                    <a:lnTo>
                      <a:pt x="178" y="3020"/>
                    </a:lnTo>
                    <a:lnTo>
                      <a:pt x="169" y="3125"/>
                    </a:lnTo>
                    <a:lnTo>
                      <a:pt x="151" y="3240"/>
                    </a:lnTo>
                    <a:lnTo>
                      <a:pt x="142" y="3347"/>
                    </a:lnTo>
                    <a:lnTo>
                      <a:pt x="125" y="3453"/>
                    </a:lnTo>
                    <a:lnTo>
                      <a:pt x="98" y="3560"/>
                    </a:lnTo>
                    <a:lnTo>
                      <a:pt x="63" y="3665"/>
                    </a:lnTo>
                    <a:lnTo>
                      <a:pt x="9" y="3772"/>
                    </a:lnTo>
                    <a:lnTo>
                      <a:pt x="0" y="3764"/>
                    </a:lnTo>
                    <a:lnTo>
                      <a:pt x="9" y="3719"/>
                    </a:lnTo>
                    <a:lnTo>
                      <a:pt x="9" y="3675"/>
                    </a:lnTo>
                    <a:lnTo>
                      <a:pt x="18" y="3621"/>
                    </a:lnTo>
                    <a:lnTo>
                      <a:pt x="27" y="3577"/>
                    </a:lnTo>
                    <a:lnTo>
                      <a:pt x="36" y="3532"/>
                    </a:lnTo>
                    <a:lnTo>
                      <a:pt x="36" y="3480"/>
                    </a:lnTo>
                    <a:lnTo>
                      <a:pt x="36" y="3435"/>
                    </a:lnTo>
                    <a:lnTo>
                      <a:pt x="45" y="3391"/>
                    </a:lnTo>
                    <a:lnTo>
                      <a:pt x="36" y="3355"/>
                    </a:lnTo>
                    <a:lnTo>
                      <a:pt x="36" y="3329"/>
                    </a:lnTo>
                    <a:lnTo>
                      <a:pt x="36" y="3294"/>
                    </a:lnTo>
                    <a:lnTo>
                      <a:pt x="36" y="3268"/>
                    </a:lnTo>
                    <a:lnTo>
                      <a:pt x="27" y="3232"/>
                    </a:lnTo>
                    <a:lnTo>
                      <a:pt x="27" y="3205"/>
                    </a:lnTo>
                    <a:lnTo>
                      <a:pt x="27" y="3170"/>
                    </a:lnTo>
                    <a:lnTo>
                      <a:pt x="27" y="3135"/>
                    </a:lnTo>
                    <a:lnTo>
                      <a:pt x="36" y="3020"/>
                    </a:lnTo>
                    <a:lnTo>
                      <a:pt x="45" y="2905"/>
                    </a:lnTo>
                    <a:lnTo>
                      <a:pt x="63" y="2789"/>
                    </a:lnTo>
                    <a:lnTo>
                      <a:pt x="89" y="2674"/>
                    </a:lnTo>
                    <a:lnTo>
                      <a:pt x="115" y="2568"/>
                    </a:lnTo>
                    <a:lnTo>
                      <a:pt x="142" y="2453"/>
                    </a:lnTo>
                    <a:lnTo>
                      <a:pt x="178" y="2337"/>
                    </a:lnTo>
                    <a:lnTo>
                      <a:pt x="204" y="2232"/>
                    </a:lnTo>
                    <a:lnTo>
                      <a:pt x="230" y="2046"/>
                    </a:lnTo>
                    <a:lnTo>
                      <a:pt x="266" y="1859"/>
                    </a:lnTo>
                    <a:lnTo>
                      <a:pt x="293" y="1674"/>
                    </a:lnTo>
                    <a:lnTo>
                      <a:pt x="329" y="1488"/>
                    </a:lnTo>
                    <a:lnTo>
                      <a:pt x="363" y="1302"/>
                    </a:lnTo>
                    <a:lnTo>
                      <a:pt x="408" y="1115"/>
                    </a:lnTo>
                    <a:lnTo>
                      <a:pt x="444" y="930"/>
                    </a:lnTo>
                    <a:lnTo>
                      <a:pt x="479" y="753"/>
                    </a:lnTo>
                    <a:lnTo>
                      <a:pt x="488" y="718"/>
                    </a:lnTo>
                    <a:lnTo>
                      <a:pt x="488" y="682"/>
                    </a:lnTo>
                    <a:lnTo>
                      <a:pt x="488" y="655"/>
                    </a:lnTo>
                    <a:lnTo>
                      <a:pt x="488" y="621"/>
                    </a:lnTo>
                    <a:lnTo>
                      <a:pt x="488" y="593"/>
                    </a:lnTo>
                    <a:lnTo>
                      <a:pt x="488" y="558"/>
                    </a:lnTo>
                    <a:lnTo>
                      <a:pt x="488" y="523"/>
                    </a:lnTo>
                    <a:lnTo>
                      <a:pt x="496" y="496"/>
                    </a:lnTo>
                    <a:lnTo>
                      <a:pt x="506" y="434"/>
                    </a:lnTo>
                    <a:lnTo>
                      <a:pt x="514" y="373"/>
                    </a:lnTo>
                    <a:lnTo>
                      <a:pt x="532" y="310"/>
                    </a:lnTo>
                    <a:lnTo>
                      <a:pt x="541" y="248"/>
                    </a:lnTo>
                    <a:lnTo>
                      <a:pt x="559" y="186"/>
                    </a:lnTo>
                    <a:lnTo>
                      <a:pt x="568" y="125"/>
                    </a:lnTo>
                    <a:lnTo>
                      <a:pt x="577" y="63"/>
                    </a:lnTo>
                    <a:lnTo>
                      <a:pt x="594" y="0"/>
                    </a:lnTo>
                    <a:close/>
                  </a:path>
                </a:pathLst>
              </a:custGeom>
              <a:solidFill>
                <a:srgbClr val="CD5B38"/>
              </a:solidFill>
              <a:ln w="9525">
                <a:noFill/>
                <a:round/>
                <a:headEnd/>
                <a:tailEnd/>
              </a:ln>
            </p:spPr>
            <p:txBody>
              <a:bodyPr>
                <a:prstTxWarp prst="textNoShape">
                  <a:avLst/>
                </a:prstTxWarp>
              </a:bodyPr>
              <a:lstStyle/>
              <a:p>
                <a:endParaRPr lang="en-US"/>
              </a:p>
            </p:txBody>
          </p:sp>
        </p:grpSp>
        <p:grpSp>
          <p:nvGrpSpPr>
            <p:cNvPr id="36957" name="Group 100"/>
            <p:cNvGrpSpPr>
              <a:grpSpLocks noChangeAspect="1"/>
            </p:cNvGrpSpPr>
            <p:nvPr/>
          </p:nvGrpSpPr>
          <p:grpSpPr bwMode="auto">
            <a:xfrm>
              <a:off x="4492" y="1074"/>
              <a:ext cx="1214" cy="1118"/>
              <a:chOff x="313" y="895"/>
              <a:chExt cx="4638" cy="2760"/>
            </a:xfrm>
          </p:grpSpPr>
          <p:sp>
            <p:nvSpPr>
              <p:cNvPr id="36990" name="Freeform 101"/>
              <p:cNvSpPr>
                <a:spLocks noChangeAspect="1"/>
              </p:cNvSpPr>
              <p:nvPr/>
            </p:nvSpPr>
            <p:spPr bwMode="auto">
              <a:xfrm>
                <a:off x="2740" y="895"/>
                <a:ext cx="134" cy="196"/>
              </a:xfrm>
              <a:custGeom>
                <a:avLst/>
                <a:gdLst>
                  <a:gd name="T0" fmla="*/ 670 w 670"/>
                  <a:gd name="T1" fmla="*/ 291 h 980"/>
                  <a:gd name="T2" fmla="*/ 620 w 670"/>
                  <a:gd name="T3" fmla="*/ 310 h 980"/>
                  <a:gd name="T4" fmla="*/ 570 w 670"/>
                  <a:gd name="T5" fmla="*/ 330 h 980"/>
                  <a:gd name="T6" fmla="*/ 460 w 670"/>
                  <a:gd name="T7" fmla="*/ 349 h 980"/>
                  <a:gd name="T8" fmla="*/ 360 w 670"/>
                  <a:gd name="T9" fmla="*/ 370 h 980"/>
                  <a:gd name="T10" fmla="*/ 260 w 670"/>
                  <a:gd name="T11" fmla="*/ 401 h 980"/>
                  <a:gd name="T12" fmla="*/ 350 w 670"/>
                  <a:gd name="T13" fmla="*/ 520 h 980"/>
                  <a:gd name="T14" fmla="*/ 450 w 670"/>
                  <a:gd name="T15" fmla="*/ 630 h 980"/>
                  <a:gd name="T16" fmla="*/ 500 w 670"/>
                  <a:gd name="T17" fmla="*/ 700 h 980"/>
                  <a:gd name="T18" fmla="*/ 540 w 670"/>
                  <a:gd name="T19" fmla="*/ 760 h 980"/>
                  <a:gd name="T20" fmla="*/ 560 w 670"/>
                  <a:gd name="T21" fmla="*/ 830 h 980"/>
                  <a:gd name="T22" fmla="*/ 580 w 670"/>
                  <a:gd name="T23" fmla="*/ 901 h 980"/>
                  <a:gd name="T24" fmla="*/ 540 w 670"/>
                  <a:gd name="T25" fmla="*/ 930 h 980"/>
                  <a:gd name="T26" fmla="*/ 500 w 670"/>
                  <a:gd name="T27" fmla="*/ 950 h 980"/>
                  <a:gd name="T28" fmla="*/ 460 w 670"/>
                  <a:gd name="T29" fmla="*/ 970 h 980"/>
                  <a:gd name="T30" fmla="*/ 410 w 670"/>
                  <a:gd name="T31" fmla="*/ 980 h 980"/>
                  <a:gd name="T32" fmla="*/ 311 w 670"/>
                  <a:gd name="T33" fmla="*/ 980 h 980"/>
                  <a:gd name="T34" fmla="*/ 220 w 670"/>
                  <a:gd name="T35" fmla="*/ 960 h 980"/>
                  <a:gd name="T36" fmla="*/ 180 w 670"/>
                  <a:gd name="T37" fmla="*/ 940 h 980"/>
                  <a:gd name="T38" fmla="*/ 150 w 670"/>
                  <a:gd name="T39" fmla="*/ 910 h 980"/>
                  <a:gd name="T40" fmla="*/ 130 w 670"/>
                  <a:gd name="T41" fmla="*/ 880 h 980"/>
                  <a:gd name="T42" fmla="*/ 120 w 670"/>
                  <a:gd name="T43" fmla="*/ 830 h 980"/>
                  <a:gd name="T44" fmla="*/ 130 w 670"/>
                  <a:gd name="T45" fmla="*/ 780 h 980"/>
                  <a:gd name="T46" fmla="*/ 160 w 670"/>
                  <a:gd name="T47" fmla="*/ 750 h 980"/>
                  <a:gd name="T48" fmla="*/ 201 w 670"/>
                  <a:gd name="T49" fmla="*/ 730 h 980"/>
                  <a:gd name="T50" fmla="*/ 250 w 670"/>
                  <a:gd name="T51" fmla="*/ 720 h 980"/>
                  <a:gd name="T52" fmla="*/ 340 w 670"/>
                  <a:gd name="T53" fmla="*/ 720 h 980"/>
                  <a:gd name="T54" fmla="*/ 390 w 670"/>
                  <a:gd name="T55" fmla="*/ 710 h 980"/>
                  <a:gd name="T56" fmla="*/ 421 w 670"/>
                  <a:gd name="T57" fmla="*/ 700 h 980"/>
                  <a:gd name="T58" fmla="*/ 320 w 670"/>
                  <a:gd name="T59" fmla="*/ 569 h 980"/>
                  <a:gd name="T60" fmla="*/ 210 w 670"/>
                  <a:gd name="T61" fmla="*/ 450 h 980"/>
                  <a:gd name="T62" fmla="*/ 89 w 670"/>
                  <a:gd name="T63" fmla="*/ 320 h 980"/>
                  <a:gd name="T64" fmla="*/ 0 w 670"/>
                  <a:gd name="T65" fmla="*/ 190 h 980"/>
                  <a:gd name="T66" fmla="*/ 80 w 670"/>
                  <a:gd name="T67" fmla="*/ 190 h 980"/>
                  <a:gd name="T68" fmla="*/ 160 w 670"/>
                  <a:gd name="T69" fmla="*/ 170 h 980"/>
                  <a:gd name="T70" fmla="*/ 320 w 670"/>
                  <a:gd name="T71" fmla="*/ 130 h 980"/>
                  <a:gd name="T72" fmla="*/ 479 w 670"/>
                  <a:gd name="T73" fmla="*/ 71 h 980"/>
                  <a:gd name="T74" fmla="*/ 630 w 670"/>
                  <a:gd name="T75" fmla="*/ 0 h 980"/>
                  <a:gd name="T76" fmla="*/ 640 w 670"/>
                  <a:gd name="T77" fmla="*/ 30 h 980"/>
                  <a:gd name="T78" fmla="*/ 650 w 670"/>
                  <a:gd name="T79" fmla="*/ 60 h 980"/>
                  <a:gd name="T80" fmla="*/ 650 w 670"/>
                  <a:gd name="T81" fmla="*/ 140 h 980"/>
                  <a:gd name="T82" fmla="*/ 650 w 670"/>
                  <a:gd name="T83" fmla="*/ 220 h 980"/>
                  <a:gd name="T84" fmla="*/ 660 w 670"/>
                  <a:gd name="T85" fmla="*/ 250 h 980"/>
                  <a:gd name="T86" fmla="*/ 670 w 670"/>
                  <a:gd name="T87" fmla="*/ 291 h 98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670"/>
                  <a:gd name="T133" fmla="*/ 0 h 980"/>
                  <a:gd name="T134" fmla="*/ 670 w 670"/>
                  <a:gd name="T135" fmla="*/ 980 h 980"/>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670" h="980">
                    <a:moveTo>
                      <a:pt x="670" y="291"/>
                    </a:moveTo>
                    <a:lnTo>
                      <a:pt x="620" y="310"/>
                    </a:lnTo>
                    <a:lnTo>
                      <a:pt x="570" y="330"/>
                    </a:lnTo>
                    <a:lnTo>
                      <a:pt x="460" y="349"/>
                    </a:lnTo>
                    <a:lnTo>
                      <a:pt x="360" y="370"/>
                    </a:lnTo>
                    <a:lnTo>
                      <a:pt x="260" y="401"/>
                    </a:lnTo>
                    <a:lnTo>
                      <a:pt x="350" y="520"/>
                    </a:lnTo>
                    <a:lnTo>
                      <a:pt x="450" y="630"/>
                    </a:lnTo>
                    <a:lnTo>
                      <a:pt x="500" y="700"/>
                    </a:lnTo>
                    <a:lnTo>
                      <a:pt x="540" y="760"/>
                    </a:lnTo>
                    <a:lnTo>
                      <a:pt x="560" y="830"/>
                    </a:lnTo>
                    <a:lnTo>
                      <a:pt x="580" y="901"/>
                    </a:lnTo>
                    <a:lnTo>
                      <a:pt x="540" y="930"/>
                    </a:lnTo>
                    <a:lnTo>
                      <a:pt x="500" y="950"/>
                    </a:lnTo>
                    <a:lnTo>
                      <a:pt x="460" y="970"/>
                    </a:lnTo>
                    <a:lnTo>
                      <a:pt x="410" y="980"/>
                    </a:lnTo>
                    <a:lnTo>
                      <a:pt x="311" y="980"/>
                    </a:lnTo>
                    <a:lnTo>
                      <a:pt x="220" y="960"/>
                    </a:lnTo>
                    <a:lnTo>
                      <a:pt x="180" y="940"/>
                    </a:lnTo>
                    <a:lnTo>
                      <a:pt x="150" y="910"/>
                    </a:lnTo>
                    <a:lnTo>
                      <a:pt x="130" y="880"/>
                    </a:lnTo>
                    <a:lnTo>
                      <a:pt x="120" y="830"/>
                    </a:lnTo>
                    <a:lnTo>
                      <a:pt x="130" y="780"/>
                    </a:lnTo>
                    <a:lnTo>
                      <a:pt x="160" y="750"/>
                    </a:lnTo>
                    <a:lnTo>
                      <a:pt x="201" y="730"/>
                    </a:lnTo>
                    <a:lnTo>
                      <a:pt x="250" y="720"/>
                    </a:lnTo>
                    <a:lnTo>
                      <a:pt x="340" y="720"/>
                    </a:lnTo>
                    <a:lnTo>
                      <a:pt x="390" y="710"/>
                    </a:lnTo>
                    <a:lnTo>
                      <a:pt x="421" y="700"/>
                    </a:lnTo>
                    <a:lnTo>
                      <a:pt x="320" y="569"/>
                    </a:lnTo>
                    <a:lnTo>
                      <a:pt x="210" y="450"/>
                    </a:lnTo>
                    <a:lnTo>
                      <a:pt x="89" y="320"/>
                    </a:lnTo>
                    <a:lnTo>
                      <a:pt x="0" y="190"/>
                    </a:lnTo>
                    <a:lnTo>
                      <a:pt x="80" y="190"/>
                    </a:lnTo>
                    <a:lnTo>
                      <a:pt x="160" y="170"/>
                    </a:lnTo>
                    <a:lnTo>
                      <a:pt x="320" y="130"/>
                    </a:lnTo>
                    <a:lnTo>
                      <a:pt x="479" y="71"/>
                    </a:lnTo>
                    <a:lnTo>
                      <a:pt x="630" y="0"/>
                    </a:lnTo>
                    <a:lnTo>
                      <a:pt x="640" y="30"/>
                    </a:lnTo>
                    <a:lnTo>
                      <a:pt x="650" y="60"/>
                    </a:lnTo>
                    <a:lnTo>
                      <a:pt x="650" y="140"/>
                    </a:lnTo>
                    <a:lnTo>
                      <a:pt x="650" y="220"/>
                    </a:lnTo>
                    <a:lnTo>
                      <a:pt x="660" y="250"/>
                    </a:lnTo>
                    <a:lnTo>
                      <a:pt x="670" y="291"/>
                    </a:lnTo>
                    <a:close/>
                  </a:path>
                </a:pathLst>
              </a:custGeom>
              <a:solidFill>
                <a:srgbClr val="000000"/>
              </a:solidFill>
              <a:ln w="9525">
                <a:noFill/>
                <a:round/>
                <a:headEnd/>
                <a:tailEnd/>
              </a:ln>
            </p:spPr>
            <p:txBody>
              <a:bodyPr>
                <a:prstTxWarp prst="textNoShape">
                  <a:avLst/>
                </a:prstTxWarp>
              </a:bodyPr>
              <a:lstStyle/>
              <a:p>
                <a:endParaRPr lang="en-US"/>
              </a:p>
            </p:txBody>
          </p:sp>
          <p:sp>
            <p:nvSpPr>
              <p:cNvPr id="36991" name="Freeform 102"/>
              <p:cNvSpPr>
                <a:spLocks noChangeAspect="1"/>
              </p:cNvSpPr>
              <p:nvPr/>
            </p:nvSpPr>
            <p:spPr bwMode="auto">
              <a:xfrm>
                <a:off x="3044" y="921"/>
                <a:ext cx="244" cy="204"/>
              </a:xfrm>
              <a:custGeom>
                <a:avLst/>
                <a:gdLst>
                  <a:gd name="T0" fmla="*/ 1220 w 1220"/>
                  <a:gd name="T1" fmla="*/ 560 h 1020"/>
                  <a:gd name="T2" fmla="*/ 1150 w 1220"/>
                  <a:gd name="T3" fmla="*/ 630 h 1020"/>
                  <a:gd name="T4" fmla="*/ 1110 w 1220"/>
                  <a:gd name="T5" fmla="*/ 661 h 1020"/>
                  <a:gd name="T6" fmla="*/ 1070 w 1220"/>
                  <a:gd name="T7" fmla="*/ 680 h 1020"/>
                  <a:gd name="T8" fmla="*/ 1020 w 1220"/>
                  <a:gd name="T9" fmla="*/ 690 h 1020"/>
                  <a:gd name="T10" fmla="*/ 980 w 1220"/>
                  <a:gd name="T11" fmla="*/ 700 h 1020"/>
                  <a:gd name="T12" fmla="*/ 930 w 1220"/>
                  <a:gd name="T13" fmla="*/ 680 h 1020"/>
                  <a:gd name="T14" fmla="*/ 880 w 1220"/>
                  <a:gd name="T15" fmla="*/ 650 h 1020"/>
                  <a:gd name="T16" fmla="*/ 800 w 1220"/>
                  <a:gd name="T17" fmla="*/ 600 h 1020"/>
                  <a:gd name="T18" fmla="*/ 731 w 1220"/>
                  <a:gd name="T19" fmla="*/ 540 h 1020"/>
                  <a:gd name="T20" fmla="*/ 670 w 1220"/>
                  <a:gd name="T21" fmla="*/ 470 h 1020"/>
                  <a:gd name="T22" fmla="*/ 621 w 1220"/>
                  <a:gd name="T23" fmla="*/ 390 h 1020"/>
                  <a:gd name="T24" fmla="*/ 570 w 1220"/>
                  <a:gd name="T25" fmla="*/ 430 h 1020"/>
                  <a:gd name="T26" fmla="*/ 530 w 1220"/>
                  <a:gd name="T27" fmla="*/ 480 h 1020"/>
                  <a:gd name="T28" fmla="*/ 470 w 1220"/>
                  <a:gd name="T29" fmla="*/ 590 h 1020"/>
                  <a:gd name="T30" fmla="*/ 440 w 1220"/>
                  <a:gd name="T31" fmla="*/ 640 h 1020"/>
                  <a:gd name="T32" fmla="*/ 410 w 1220"/>
                  <a:gd name="T33" fmla="*/ 700 h 1020"/>
                  <a:gd name="T34" fmla="*/ 360 w 1220"/>
                  <a:gd name="T35" fmla="*/ 820 h 1020"/>
                  <a:gd name="T36" fmla="*/ 340 w 1220"/>
                  <a:gd name="T37" fmla="*/ 881 h 1020"/>
                  <a:gd name="T38" fmla="*/ 300 w 1220"/>
                  <a:gd name="T39" fmla="*/ 939 h 1020"/>
                  <a:gd name="T40" fmla="*/ 260 w 1220"/>
                  <a:gd name="T41" fmla="*/ 980 h 1020"/>
                  <a:gd name="T42" fmla="*/ 210 w 1220"/>
                  <a:gd name="T43" fmla="*/ 1020 h 1020"/>
                  <a:gd name="T44" fmla="*/ 179 w 1220"/>
                  <a:gd name="T45" fmla="*/ 1020 h 1020"/>
                  <a:gd name="T46" fmla="*/ 150 w 1220"/>
                  <a:gd name="T47" fmla="*/ 1010 h 1020"/>
                  <a:gd name="T48" fmla="*/ 100 w 1220"/>
                  <a:gd name="T49" fmla="*/ 980 h 1020"/>
                  <a:gd name="T50" fmla="*/ 60 w 1220"/>
                  <a:gd name="T51" fmla="*/ 930 h 1020"/>
                  <a:gd name="T52" fmla="*/ 30 w 1220"/>
                  <a:gd name="T53" fmla="*/ 881 h 1020"/>
                  <a:gd name="T54" fmla="*/ 20 w 1220"/>
                  <a:gd name="T55" fmla="*/ 820 h 1020"/>
                  <a:gd name="T56" fmla="*/ 11 w 1220"/>
                  <a:gd name="T57" fmla="*/ 771 h 1020"/>
                  <a:gd name="T58" fmla="*/ 0 w 1220"/>
                  <a:gd name="T59" fmla="*/ 710 h 1020"/>
                  <a:gd name="T60" fmla="*/ 0 w 1220"/>
                  <a:gd name="T61" fmla="*/ 661 h 1020"/>
                  <a:gd name="T62" fmla="*/ 11 w 1220"/>
                  <a:gd name="T63" fmla="*/ 600 h 1020"/>
                  <a:gd name="T64" fmla="*/ 30 w 1220"/>
                  <a:gd name="T65" fmla="*/ 549 h 1020"/>
                  <a:gd name="T66" fmla="*/ 60 w 1220"/>
                  <a:gd name="T67" fmla="*/ 500 h 1020"/>
                  <a:gd name="T68" fmla="*/ 100 w 1220"/>
                  <a:gd name="T69" fmla="*/ 460 h 1020"/>
                  <a:gd name="T70" fmla="*/ 130 w 1220"/>
                  <a:gd name="T71" fmla="*/ 450 h 1020"/>
                  <a:gd name="T72" fmla="*/ 160 w 1220"/>
                  <a:gd name="T73" fmla="*/ 460 h 1020"/>
                  <a:gd name="T74" fmla="*/ 190 w 1220"/>
                  <a:gd name="T75" fmla="*/ 480 h 1020"/>
                  <a:gd name="T76" fmla="*/ 210 w 1220"/>
                  <a:gd name="T77" fmla="*/ 500 h 1020"/>
                  <a:gd name="T78" fmla="*/ 250 w 1220"/>
                  <a:gd name="T79" fmla="*/ 540 h 1020"/>
                  <a:gd name="T80" fmla="*/ 280 w 1220"/>
                  <a:gd name="T81" fmla="*/ 590 h 1020"/>
                  <a:gd name="T82" fmla="*/ 300 w 1220"/>
                  <a:gd name="T83" fmla="*/ 661 h 1020"/>
                  <a:gd name="T84" fmla="*/ 310 w 1220"/>
                  <a:gd name="T85" fmla="*/ 700 h 1020"/>
                  <a:gd name="T86" fmla="*/ 320 w 1220"/>
                  <a:gd name="T87" fmla="*/ 730 h 1020"/>
                  <a:gd name="T88" fmla="*/ 380 w 1220"/>
                  <a:gd name="T89" fmla="*/ 640 h 1020"/>
                  <a:gd name="T90" fmla="*/ 430 w 1220"/>
                  <a:gd name="T91" fmla="*/ 549 h 1020"/>
                  <a:gd name="T92" fmla="*/ 530 w 1220"/>
                  <a:gd name="T93" fmla="*/ 360 h 1020"/>
                  <a:gd name="T94" fmla="*/ 630 w 1220"/>
                  <a:gd name="T95" fmla="*/ 170 h 1020"/>
                  <a:gd name="T96" fmla="*/ 690 w 1220"/>
                  <a:gd name="T97" fmla="*/ 80 h 1020"/>
                  <a:gd name="T98" fmla="*/ 760 w 1220"/>
                  <a:gd name="T99" fmla="*/ 0 h 1020"/>
                  <a:gd name="T100" fmla="*/ 789 w 1220"/>
                  <a:gd name="T101" fmla="*/ 80 h 1020"/>
                  <a:gd name="T102" fmla="*/ 830 w 1220"/>
                  <a:gd name="T103" fmla="*/ 170 h 1020"/>
                  <a:gd name="T104" fmla="*/ 870 w 1220"/>
                  <a:gd name="T105" fmla="*/ 250 h 1020"/>
                  <a:gd name="T106" fmla="*/ 920 w 1220"/>
                  <a:gd name="T107" fmla="*/ 329 h 1020"/>
                  <a:gd name="T108" fmla="*/ 980 w 1220"/>
                  <a:gd name="T109" fmla="*/ 400 h 1020"/>
                  <a:gd name="T110" fmla="*/ 1050 w 1220"/>
                  <a:gd name="T111" fmla="*/ 460 h 1020"/>
                  <a:gd name="T112" fmla="*/ 1130 w 1220"/>
                  <a:gd name="T113" fmla="*/ 520 h 1020"/>
                  <a:gd name="T114" fmla="*/ 1220 w 1220"/>
                  <a:gd name="T115" fmla="*/ 560 h 1020"/>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220"/>
                  <a:gd name="T175" fmla="*/ 0 h 1020"/>
                  <a:gd name="T176" fmla="*/ 1220 w 1220"/>
                  <a:gd name="T177" fmla="*/ 1020 h 1020"/>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220" h="1020">
                    <a:moveTo>
                      <a:pt x="1220" y="560"/>
                    </a:moveTo>
                    <a:lnTo>
                      <a:pt x="1150" y="630"/>
                    </a:lnTo>
                    <a:lnTo>
                      <a:pt x="1110" y="661"/>
                    </a:lnTo>
                    <a:lnTo>
                      <a:pt x="1070" y="680"/>
                    </a:lnTo>
                    <a:lnTo>
                      <a:pt x="1020" y="690"/>
                    </a:lnTo>
                    <a:lnTo>
                      <a:pt x="980" y="700"/>
                    </a:lnTo>
                    <a:lnTo>
                      <a:pt x="930" y="680"/>
                    </a:lnTo>
                    <a:lnTo>
                      <a:pt x="880" y="650"/>
                    </a:lnTo>
                    <a:lnTo>
                      <a:pt x="800" y="600"/>
                    </a:lnTo>
                    <a:lnTo>
                      <a:pt x="731" y="540"/>
                    </a:lnTo>
                    <a:lnTo>
                      <a:pt x="670" y="470"/>
                    </a:lnTo>
                    <a:lnTo>
                      <a:pt x="621" y="390"/>
                    </a:lnTo>
                    <a:lnTo>
                      <a:pt x="570" y="430"/>
                    </a:lnTo>
                    <a:lnTo>
                      <a:pt x="530" y="480"/>
                    </a:lnTo>
                    <a:lnTo>
                      <a:pt x="470" y="590"/>
                    </a:lnTo>
                    <a:lnTo>
                      <a:pt x="440" y="640"/>
                    </a:lnTo>
                    <a:lnTo>
                      <a:pt x="410" y="700"/>
                    </a:lnTo>
                    <a:lnTo>
                      <a:pt x="360" y="820"/>
                    </a:lnTo>
                    <a:lnTo>
                      <a:pt x="340" y="881"/>
                    </a:lnTo>
                    <a:lnTo>
                      <a:pt x="300" y="939"/>
                    </a:lnTo>
                    <a:lnTo>
                      <a:pt x="260" y="980"/>
                    </a:lnTo>
                    <a:lnTo>
                      <a:pt x="210" y="1020"/>
                    </a:lnTo>
                    <a:lnTo>
                      <a:pt x="179" y="1020"/>
                    </a:lnTo>
                    <a:lnTo>
                      <a:pt x="150" y="1010"/>
                    </a:lnTo>
                    <a:lnTo>
                      <a:pt x="100" y="980"/>
                    </a:lnTo>
                    <a:lnTo>
                      <a:pt x="60" y="930"/>
                    </a:lnTo>
                    <a:lnTo>
                      <a:pt x="30" y="881"/>
                    </a:lnTo>
                    <a:lnTo>
                      <a:pt x="20" y="820"/>
                    </a:lnTo>
                    <a:lnTo>
                      <a:pt x="11" y="771"/>
                    </a:lnTo>
                    <a:lnTo>
                      <a:pt x="0" y="710"/>
                    </a:lnTo>
                    <a:lnTo>
                      <a:pt x="0" y="661"/>
                    </a:lnTo>
                    <a:lnTo>
                      <a:pt x="11" y="600"/>
                    </a:lnTo>
                    <a:lnTo>
                      <a:pt x="30" y="549"/>
                    </a:lnTo>
                    <a:lnTo>
                      <a:pt x="60" y="500"/>
                    </a:lnTo>
                    <a:lnTo>
                      <a:pt x="100" y="460"/>
                    </a:lnTo>
                    <a:lnTo>
                      <a:pt x="130" y="450"/>
                    </a:lnTo>
                    <a:lnTo>
                      <a:pt x="160" y="460"/>
                    </a:lnTo>
                    <a:lnTo>
                      <a:pt x="190" y="480"/>
                    </a:lnTo>
                    <a:lnTo>
                      <a:pt x="210" y="500"/>
                    </a:lnTo>
                    <a:lnTo>
                      <a:pt x="250" y="540"/>
                    </a:lnTo>
                    <a:lnTo>
                      <a:pt x="280" y="590"/>
                    </a:lnTo>
                    <a:lnTo>
                      <a:pt x="300" y="661"/>
                    </a:lnTo>
                    <a:lnTo>
                      <a:pt x="310" y="700"/>
                    </a:lnTo>
                    <a:lnTo>
                      <a:pt x="320" y="730"/>
                    </a:lnTo>
                    <a:lnTo>
                      <a:pt x="380" y="640"/>
                    </a:lnTo>
                    <a:lnTo>
                      <a:pt x="430" y="549"/>
                    </a:lnTo>
                    <a:lnTo>
                      <a:pt x="530" y="360"/>
                    </a:lnTo>
                    <a:lnTo>
                      <a:pt x="630" y="170"/>
                    </a:lnTo>
                    <a:lnTo>
                      <a:pt x="690" y="80"/>
                    </a:lnTo>
                    <a:lnTo>
                      <a:pt x="760" y="0"/>
                    </a:lnTo>
                    <a:lnTo>
                      <a:pt x="789" y="80"/>
                    </a:lnTo>
                    <a:lnTo>
                      <a:pt x="830" y="170"/>
                    </a:lnTo>
                    <a:lnTo>
                      <a:pt x="870" y="250"/>
                    </a:lnTo>
                    <a:lnTo>
                      <a:pt x="920" y="329"/>
                    </a:lnTo>
                    <a:lnTo>
                      <a:pt x="980" y="400"/>
                    </a:lnTo>
                    <a:lnTo>
                      <a:pt x="1050" y="460"/>
                    </a:lnTo>
                    <a:lnTo>
                      <a:pt x="1130" y="520"/>
                    </a:lnTo>
                    <a:lnTo>
                      <a:pt x="1220" y="560"/>
                    </a:lnTo>
                    <a:close/>
                  </a:path>
                </a:pathLst>
              </a:custGeom>
              <a:solidFill>
                <a:srgbClr val="000000"/>
              </a:solidFill>
              <a:ln w="9525">
                <a:noFill/>
                <a:round/>
                <a:headEnd/>
                <a:tailEnd/>
              </a:ln>
            </p:spPr>
            <p:txBody>
              <a:bodyPr>
                <a:prstTxWarp prst="textNoShape">
                  <a:avLst/>
                </a:prstTxWarp>
              </a:bodyPr>
              <a:lstStyle/>
              <a:p>
                <a:endParaRPr lang="en-US"/>
              </a:p>
            </p:txBody>
          </p:sp>
          <p:sp>
            <p:nvSpPr>
              <p:cNvPr id="36992" name="Freeform 103"/>
              <p:cNvSpPr>
                <a:spLocks noChangeAspect="1"/>
              </p:cNvSpPr>
              <p:nvPr/>
            </p:nvSpPr>
            <p:spPr bwMode="auto">
              <a:xfrm>
                <a:off x="2948" y="1057"/>
                <a:ext cx="28" cy="218"/>
              </a:xfrm>
              <a:custGeom>
                <a:avLst/>
                <a:gdLst>
                  <a:gd name="T0" fmla="*/ 49 w 140"/>
                  <a:gd name="T1" fmla="*/ 900 h 1089"/>
                  <a:gd name="T2" fmla="*/ 40 w 140"/>
                  <a:gd name="T3" fmla="*/ 900 h 1089"/>
                  <a:gd name="T4" fmla="*/ 40 w 140"/>
                  <a:gd name="T5" fmla="*/ 940 h 1089"/>
                  <a:gd name="T6" fmla="*/ 30 w 140"/>
                  <a:gd name="T7" fmla="*/ 990 h 1089"/>
                  <a:gd name="T8" fmla="*/ 0 w 140"/>
                  <a:gd name="T9" fmla="*/ 1089 h 1089"/>
                  <a:gd name="T10" fmla="*/ 49 w 140"/>
                  <a:gd name="T11" fmla="*/ 570 h 1089"/>
                  <a:gd name="T12" fmla="*/ 70 w 140"/>
                  <a:gd name="T13" fmla="*/ 300 h 1089"/>
                  <a:gd name="T14" fmla="*/ 80 w 140"/>
                  <a:gd name="T15" fmla="*/ 40 h 1089"/>
                  <a:gd name="T16" fmla="*/ 100 w 140"/>
                  <a:gd name="T17" fmla="*/ 0 h 1089"/>
                  <a:gd name="T18" fmla="*/ 140 w 140"/>
                  <a:gd name="T19" fmla="*/ 20 h 1089"/>
                  <a:gd name="T20" fmla="*/ 49 w 140"/>
                  <a:gd name="T21" fmla="*/ 900 h 108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40"/>
                  <a:gd name="T34" fmla="*/ 0 h 1089"/>
                  <a:gd name="T35" fmla="*/ 140 w 140"/>
                  <a:gd name="T36" fmla="*/ 1089 h 108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40" h="1089">
                    <a:moveTo>
                      <a:pt x="49" y="900"/>
                    </a:moveTo>
                    <a:lnTo>
                      <a:pt x="40" y="900"/>
                    </a:lnTo>
                    <a:lnTo>
                      <a:pt x="40" y="940"/>
                    </a:lnTo>
                    <a:lnTo>
                      <a:pt x="30" y="990"/>
                    </a:lnTo>
                    <a:lnTo>
                      <a:pt x="0" y="1089"/>
                    </a:lnTo>
                    <a:lnTo>
                      <a:pt x="49" y="570"/>
                    </a:lnTo>
                    <a:lnTo>
                      <a:pt x="70" y="300"/>
                    </a:lnTo>
                    <a:lnTo>
                      <a:pt x="80" y="40"/>
                    </a:lnTo>
                    <a:lnTo>
                      <a:pt x="100" y="0"/>
                    </a:lnTo>
                    <a:lnTo>
                      <a:pt x="140" y="20"/>
                    </a:lnTo>
                    <a:lnTo>
                      <a:pt x="49" y="900"/>
                    </a:lnTo>
                    <a:close/>
                  </a:path>
                </a:pathLst>
              </a:custGeom>
              <a:solidFill>
                <a:srgbClr val="483093"/>
              </a:solidFill>
              <a:ln w="9525">
                <a:noFill/>
                <a:round/>
                <a:headEnd/>
                <a:tailEnd/>
              </a:ln>
            </p:spPr>
            <p:txBody>
              <a:bodyPr>
                <a:prstTxWarp prst="textNoShape">
                  <a:avLst/>
                </a:prstTxWarp>
              </a:bodyPr>
              <a:lstStyle/>
              <a:p>
                <a:endParaRPr lang="en-US"/>
              </a:p>
            </p:txBody>
          </p:sp>
          <p:sp>
            <p:nvSpPr>
              <p:cNvPr id="36993" name="Freeform 104"/>
              <p:cNvSpPr>
                <a:spLocks noChangeAspect="1"/>
              </p:cNvSpPr>
              <p:nvPr/>
            </p:nvSpPr>
            <p:spPr bwMode="auto">
              <a:xfrm>
                <a:off x="2556" y="1067"/>
                <a:ext cx="188" cy="216"/>
              </a:xfrm>
              <a:custGeom>
                <a:avLst/>
                <a:gdLst>
                  <a:gd name="T0" fmla="*/ 940 w 940"/>
                  <a:gd name="T1" fmla="*/ 1039 h 1080"/>
                  <a:gd name="T2" fmla="*/ 920 w 940"/>
                  <a:gd name="T3" fmla="*/ 1080 h 1080"/>
                  <a:gd name="T4" fmla="*/ 830 w 940"/>
                  <a:gd name="T5" fmla="*/ 981 h 1080"/>
                  <a:gd name="T6" fmla="*/ 780 w 940"/>
                  <a:gd name="T7" fmla="*/ 920 h 1080"/>
                  <a:gd name="T8" fmla="*/ 740 w 940"/>
                  <a:gd name="T9" fmla="*/ 871 h 1080"/>
                  <a:gd name="T10" fmla="*/ 750 w 940"/>
                  <a:gd name="T11" fmla="*/ 860 h 1080"/>
                  <a:gd name="T12" fmla="*/ 560 w 940"/>
                  <a:gd name="T13" fmla="*/ 660 h 1080"/>
                  <a:gd name="T14" fmla="*/ 370 w 940"/>
                  <a:gd name="T15" fmla="*/ 460 h 1080"/>
                  <a:gd name="T16" fmla="*/ 179 w 940"/>
                  <a:gd name="T17" fmla="*/ 261 h 1080"/>
                  <a:gd name="T18" fmla="*/ 90 w 940"/>
                  <a:gd name="T19" fmla="*/ 151 h 1080"/>
                  <a:gd name="T20" fmla="*/ 0 w 940"/>
                  <a:gd name="T21" fmla="*/ 41 h 1080"/>
                  <a:gd name="T22" fmla="*/ 11 w 940"/>
                  <a:gd name="T23" fmla="*/ 0 h 1080"/>
                  <a:gd name="T24" fmla="*/ 240 w 940"/>
                  <a:gd name="T25" fmla="*/ 261 h 1080"/>
                  <a:gd name="T26" fmla="*/ 480 w 940"/>
                  <a:gd name="T27" fmla="*/ 520 h 1080"/>
                  <a:gd name="T28" fmla="*/ 710 w 940"/>
                  <a:gd name="T29" fmla="*/ 780 h 1080"/>
                  <a:gd name="T30" fmla="*/ 940 w 940"/>
                  <a:gd name="T31" fmla="*/ 1039 h 108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940"/>
                  <a:gd name="T49" fmla="*/ 0 h 1080"/>
                  <a:gd name="T50" fmla="*/ 940 w 940"/>
                  <a:gd name="T51" fmla="*/ 1080 h 108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940" h="1080">
                    <a:moveTo>
                      <a:pt x="940" y="1039"/>
                    </a:moveTo>
                    <a:lnTo>
                      <a:pt x="920" y="1080"/>
                    </a:lnTo>
                    <a:lnTo>
                      <a:pt x="830" y="981"/>
                    </a:lnTo>
                    <a:lnTo>
                      <a:pt x="780" y="920"/>
                    </a:lnTo>
                    <a:lnTo>
                      <a:pt x="740" y="871"/>
                    </a:lnTo>
                    <a:lnTo>
                      <a:pt x="750" y="860"/>
                    </a:lnTo>
                    <a:lnTo>
                      <a:pt x="560" y="660"/>
                    </a:lnTo>
                    <a:lnTo>
                      <a:pt x="370" y="460"/>
                    </a:lnTo>
                    <a:lnTo>
                      <a:pt x="179" y="261"/>
                    </a:lnTo>
                    <a:lnTo>
                      <a:pt x="90" y="151"/>
                    </a:lnTo>
                    <a:lnTo>
                      <a:pt x="0" y="41"/>
                    </a:lnTo>
                    <a:lnTo>
                      <a:pt x="11" y="0"/>
                    </a:lnTo>
                    <a:lnTo>
                      <a:pt x="240" y="261"/>
                    </a:lnTo>
                    <a:lnTo>
                      <a:pt x="480" y="520"/>
                    </a:lnTo>
                    <a:lnTo>
                      <a:pt x="710" y="780"/>
                    </a:lnTo>
                    <a:lnTo>
                      <a:pt x="940" y="1039"/>
                    </a:lnTo>
                    <a:close/>
                  </a:path>
                </a:pathLst>
              </a:custGeom>
              <a:solidFill>
                <a:srgbClr val="483093"/>
              </a:solidFill>
              <a:ln w="9525">
                <a:noFill/>
                <a:round/>
                <a:headEnd/>
                <a:tailEnd/>
              </a:ln>
            </p:spPr>
            <p:txBody>
              <a:bodyPr>
                <a:prstTxWarp prst="textNoShape">
                  <a:avLst/>
                </a:prstTxWarp>
              </a:bodyPr>
              <a:lstStyle/>
              <a:p>
                <a:endParaRPr lang="en-US"/>
              </a:p>
            </p:txBody>
          </p:sp>
          <p:sp>
            <p:nvSpPr>
              <p:cNvPr id="36994" name="Freeform 105"/>
              <p:cNvSpPr>
                <a:spLocks noChangeAspect="1"/>
              </p:cNvSpPr>
              <p:nvPr/>
            </p:nvSpPr>
            <p:spPr bwMode="auto">
              <a:xfrm>
                <a:off x="2692" y="1085"/>
                <a:ext cx="74" cy="134"/>
              </a:xfrm>
              <a:custGeom>
                <a:avLst/>
                <a:gdLst>
                  <a:gd name="T0" fmla="*/ 371 w 371"/>
                  <a:gd name="T1" fmla="*/ 671 h 671"/>
                  <a:gd name="T2" fmla="*/ 271 w 371"/>
                  <a:gd name="T3" fmla="*/ 530 h 671"/>
                  <a:gd name="T4" fmla="*/ 171 w 371"/>
                  <a:gd name="T5" fmla="*/ 370 h 671"/>
                  <a:gd name="T6" fmla="*/ 81 w 371"/>
                  <a:gd name="T7" fmla="*/ 210 h 671"/>
                  <a:gd name="T8" fmla="*/ 0 w 371"/>
                  <a:gd name="T9" fmla="*/ 40 h 671"/>
                  <a:gd name="T10" fmla="*/ 21 w 371"/>
                  <a:gd name="T11" fmla="*/ 0 h 671"/>
                  <a:gd name="T12" fmla="*/ 371 w 371"/>
                  <a:gd name="T13" fmla="*/ 671 h 671"/>
                  <a:gd name="T14" fmla="*/ 0 60000 65536"/>
                  <a:gd name="T15" fmla="*/ 0 60000 65536"/>
                  <a:gd name="T16" fmla="*/ 0 60000 65536"/>
                  <a:gd name="T17" fmla="*/ 0 60000 65536"/>
                  <a:gd name="T18" fmla="*/ 0 60000 65536"/>
                  <a:gd name="T19" fmla="*/ 0 60000 65536"/>
                  <a:gd name="T20" fmla="*/ 0 60000 65536"/>
                  <a:gd name="T21" fmla="*/ 0 w 371"/>
                  <a:gd name="T22" fmla="*/ 0 h 671"/>
                  <a:gd name="T23" fmla="*/ 371 w 371"/>
                  <a:gd name="T24" fmla="*/ 671 h 67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71" h="671">
                    <a:moveTo>
                      <a:pt x="371" y="671"/>
                    </a:moveTo>
                    <a:lnTo>
                      <a:pt x="271" y="530"/>
                    </a:lnTo>
                    <a:lnTo>
                      <a:pt x="171" y="370"/>
                    </a:lnTo>
                    <a:lnTo>
                      <a:pt x="81" y="210"/>
                    </a:lnTo>
                    <a:lnTo>
                      <a:pt x="0" y="40"/>
                    </a:lnTo>
                    <a:lnTo>
                      <a:pt x="21" y="0"/>
                    </a:lnTo>
                    <a:lnTo>
                      <a:pt x="371" y="671"/>
                    </a:lnTo>
                    <a:close/>
                  </a:path>
                </a:pathLst>
              </a:custGeom>
              <a:solidFill>
                <a:srgbClr val="483093"/>
              </a:solidFill>
              <a:ln w="9525">
                <a:noFill/>
                <a:round/>
                <a:headEnd/>
                <a:tailEnd/>
              </a:ln>
            </p:spPr>
            <p:txBody>
              <a:bodyPr>
                <a:prstTxWarp prst="textNoShape">
                  <a:avLst/>
                </a:prstTxWarp>
              </a:bodyPr>
              <a:lstStyle/>
              <a:p>
                <a:endParaRPr lang="en-US"/>
              </a:p>
            </p:txBody>
          </p:sp>
          <p:sp>
            <p:nvSpPr>
              <p:cNvPr id="36995" name="Freeform 106"/>
              <p:cNvSpPr>
                <a:spLocks noChangeAspect="1"/>
              </p:cNvSpPr>
              <p:nvPr/>
            </p:nvSpPr>
            <p:spPr bwMode="auto">
              <a:xfrm>
                <a:off x="3054" y="1141"/>
                <a:ext cx="122" cy="128"/>
              </a:xfrm>
              <a:custGeom>
                <a:avLst/>
                <a:gdLst>
                  <a:gd name="T0" fmla="*/ 610 w 610"/>
                  <a:gd name="T1" fmla="*/ 30 h 640"/>
                  <a:gd name="T2" fmla="*/ 560 w 610"/>
                  <a:gd name="T3" fmla="*/ 120 h 640"/>
                  <a:gd name="T4" fmla="*/ 490 w 610"/>
                  <a:gd name="T5" fmla="*/ 200 h 640"/>
                  <a:gd name="T6" fmla="*/ 410 w 610"/>
                  <a:gd name="T7" fmla="*/ 281 h 640"/>
                  <a:gd name="T8" fmla="*/ 330 w 610"/>
                  <a:gd name="T9" fmla="*/ 350 h 640"/>
                  <a:gd name="T10" fmla="*/ 160 w 610"/>
                  <a:gd name="T11" fmla="*/ 501 h 640"/>
                  <a:gd name="T12" fmla="*/ 0 w 610"/>
                  <a:gd name="T13" fmla="*/ 640 h 640"/>
                  <a:gd name="T14" fmla="*/ 290 w 610"/>
                  <a:gd name="T15" fmla="*/ 320 h 640"/>
                  <a:gd name="T16" fmla="*/ 440 w 610"/>
                  <a:gd name="T17" fmla="*/ 160 h 640"/>
                  <a:gd name="T18" fmla="*/ 590 w 610"/>
                  <a:gd name="T19" fmla="*/ 0 h 640"/>
                  <a:gd name="T20" fmla="*/ 610 w 610"/>
                  <a:gd name="T21" fmla="*/ 30 h 64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610"/>
                  <a:gd name="T34" fmla="*/ 0 h 640"/>
                  <a:gd name="T35" fmla="*/ 610 w 610"/>
                  <a:gd name="T36" fmla="*/ 640 h 64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610" h="640">
                    <a:moveTo>
                      <a:pt x="610" y="30"/>
                    </a:moveTo>
                    <a:lnTo>
                      <a:pt x="560" y="120"/>
                    </a:lnTo>
                    <a:lnTo>
                      <a:pt x="490" y="200"/>
                    </a:lnTo>
                    <a:lnTo>
                      <a:pt x="410" y="281"/>
                    </a:lnTo>
                    <a:lnTo>
                      <a:pt x="330" y="350"/>
                    </a:lnTo>
                    <a:lnTo>
                      <a:pt x="160" y="501"/>
                    </a:lnTo>
                    <a:lnTo>
                      <a:pt x="0" y="640"/>
                    </a:lnTo>
                    <a:lnTo>
                      <a:pt x="290" y="320"/>
                    </a:lnTo>
                    <a:lnTo>
                      <a:pt x="440" y="160"/>
                    </a:lnTo>
                    <a:lnTo>
                      <a:pt x="590" y="0"/>
                    </a:lnTo>
                    <a:lnTo>
                      <a:pt x="610" y="30"/>
                    </a:lnTo>
                    <a:close/>
                  </a:path>
                </a:pathLst>
              </a:custGeom>
              <a:solidFill>
                <a:srgbClr val="483093"/>
              </a:solidFill>
              <a:ln w="9525">
                <a:noFill/>
                <a:round/>
                <a:headEnd/>
                <a:tailEnd/>
              </a:ln>
            </p:spPr>
            <p:txBody>
              <a:bodyPr>
                <a:prstTxWarp prst="textNoShape">
                  <a:avLst/>
                </a:prstTxWarp>
              </a:bodyPr>
              <a:lstStyle/>
              <a:p>
                <a:endParaRPr lang="en-US"/>
              </a:p>
            </p:txBody>
          </p:sp>
          <p:sp>
            <p:nvSpPr>
              <p:cNvPr id="36996" name="Freeform 107"/>
              <p:cNvSpPr>
                <a:spLocks noChangeAspect="1"/>
              </p:cNvSpPr>
              <p:nvPr/>
            </p:nvSpPr>
            <p:spPr bwMode="auto">
              <a:xfrm>
                <a:off x="1004" y="1313"/>
                <a:ext cx="3346" cy="2186"/>
              </a:xfrm>
              <a:custGeom>
                <a:avLst/>
                <a:gdLst>
                  <a:gd name="T0" fmla="*/ 9900 w 16730"/>
                  <a:gd name="T1" fmla="*/ 490 h 10931"/>
                  <a:gd name="T2" fmla="*/ 10700 w 16730"/>
                  <a:gd name="T3" fmla="*/ 710 h 10931"/>
                  <a:gd name="T4" fmla="*/ 10420 w 16730"/>
                  <a:gd name="T5" fmla="*/ 1000 h 10931"/>
                  <a:gd name="T6" fmla="*/ 10730 w 16730"/>
                  <a:gd name="T7" fmla="*/ 1460 h 10931"/>
                  <a:gd name="T8" fmla="*/ 10440 w 16730"/>
                  <a:gd name="T9" fmla="*/ 2270 h 10931"/>
                  <a:gd name="T10" fmla="*/ 11980 w 16730"/>
                  <a:gd name="T11" fmla="*/ 2631 h 10931"/>
                  <a:gd name="T12" fmla="*/ 11489 w 16730"/>
                  <a:gd name="T13" fmla="*/ 3730 h 10931"/>
                  <a:gd name="T14" fmla="*/ 10840 w 16730"/>
                  <a:gd name="T15" fmla="*/ 3739 h 10931"/>
                  <a:gd name="T16" fmla="*/ 10300 w 16730"/>
                  <a:gd name="T17" fmla="*/ 3640 h 10931"/>
                  <a:gd name="T18" fmla="*/ 10940 w 16730"/>
                  <a:gd name="T19" fmla="*/ 5470 h 10931"/>
                  <a:gd name="T20" fmla="*/ 11099 w 16730"/>
                  <a:gd name="T21" fmla="*/ 6770 h 10931"/>
                  <a:gd name="T22" fmla="*/ 11350 w 16730"/>
                  <a:gd name="T23" fmla="*/ 7501 h 10931"/>
                  <a:gd name="T24" fmla="*/ 12980 w 16730"/>
                  <a:gd name="T25" fmla="*/ 7410 h 10931"/>
                  <a:gd name="T26" fmla="*/ 14960 w 16730"/>
                  <a:gd name="T27" fmla="*/ 7430 h 10931"/>
                  <a:gd name="T28" fmla="*/ 15830 w 16730"/>
                  <a:gd name="T29" fmla="*/ 7950 h 10931"/>
                  <a:gd name="T30" fmla="*/ 15690 w 16730"/>
                  <a:gd name="T31" fmla="*/ 9210 h 10931"/>
                  <a:gd name="T32" fmla="*/ 14500 w 16730"/>
                  <a:gd name="T33" fmla="*/ 7480 h 10931"/>
                  <a:gd name="T34" fmla="*/ 14270 w 16730"/>
                  <a:gd name="T35" fmla="*/ 10130 h 10931"/>
                  <a:gd name="T36" fmla="*/ 14170 w 16730"/>
                  <a:gd name="T37" fmla="*/ 7440 h 10931"/>
                  <a:gd name="T38" fmla="*/ 12940 w 16730"/>
                  <a:gd name="T39" fmla="*/ 7650 h 10931"/>
                  <a:gd name="T40" fmla="*/ 12840 w 16730"/>
                  <a:gd name="T41" fmla="*/ 8331 h 10931"/>
                  <a:gd name="T42" fmla="*/ 11720 w 16730"/>
                  <a:gd name="T43" fmla="*/ 7560 h 10931"/>
                  <a:gd name="T44" fmla="*/ 11360 w 16730"/>
                  <a:gd name="T45" fmla="*/ 10350 h 10931"/>
                  <a:gd name="T46" fmla="*/ 11150 w 16730"/>
                  <a:gd name="T47" fmla="*/ 7520 h 10931"/>
                  <a:gd name="T48" fmla="*/ 10310 w 16730"/>
                  <a:gd name="T49" fmla="*/ 8030 h 10931"/>
                  <a:gd name="T50" fmla="*/ 9640 w 16730"/>
                  <a:gd name="T51" fmla="*/ 7560 h 10931"/>
                  <a:gd name="T52" fmla="*/ 9300 w 16730"/>
                  <a:gd name="T53" fmla="*/ 9710 h 10931"/>
                  <a:gd name="T54" fmla="*/ 8860 w 16730"/>
                  <a:gd name="T55" fmla="*/ 7620 h 10931"/>
                  <a:gd name="T56" fmla="*/ 8659 w 16730"/>
                  <a:gd name="T57" fmla="*/ 7860 h 10931"/>
                  <a:gd name="T58" fmla="*/ 7990 w 16730"/>
                  <a:gd name="T59" fmla="*/ 7650 h 10931"/>
                  <a:gd name="T60" fmla="*/ 7700 w 16730"/>
                  <a:gd name="T61" fmla="*/ 9720 h 10931"/>
                  <a:gd name="T62" fmla="*/ 7360 w 16730"/>
                  <a:gd name="T63" fmla="*/ 7620 h 10931"/>
                  <a:gd name="T64" fmla="*/ 6930 w 16730"/>
                  <a:gd name="T65" fmla="*/ 7960 h 10931"/>
                  <a:gd name="T66" fmla="*/ 6160 w 16730"/>
                  <a:gd name="T67" fmla="*/ 8170 h 10931"/>
                  <a:gd name="T68" fmla="*/ 5630 w 16730"/>
                  <a:gd name="T69" fmla="*/ 7880 h 10931"/>
                  <a:gd name="T70" fmla="*/ 5560 w 16730"/>
                  <a:gd name="T71" fmla="*/ 9250 h 10931"/>
                  <a:gd name="T72" fmla="*/ 3680 w 16730"/>
                  <a:gd name="T73" fmla="*/ 8441 h 10931"/>
                  <a:gd name="T74" fmla="*/ 2850 w 16730"/>
                  <a:gd name="T75" fmla="*/ 8010 h 10931"/>
                  <a:gd name="T76" fmla="*/ 2050 w 16730"/>
                  <a:gd name="T77" fmla="*/ 7980 h 10931"/>
                  <a:gd name="T78" fmla="*/ 1080 w 16730"/>
                  <a:gd name="T79" fmla="*/ 7790 h 10931"/>
                  <a:gd name="T80" fmla="*/ 350 w 16730"/>
                  <a:gd name="T81" fmla="*/ 8010 h 10931"/>
                  <a:gd name="T82" fmla="*/ 1980 w 16730"/>
                  <a:gd name="T83" fmla="*/ 7730 h 10931"/>
                  <a:gd name="T84" fmla="*/ 4430 w 16730"/>
                  <a:gd name="T85" fmla="*/ 7630 h 10931"/>
                  <a:gd name="T86" fmla="*/ 4120 w 16730"/>
                  <a:gd name="T87" fmla="*/ 6830 h 10931"/>
                  <a:gd name="T88" fmla="*/ 4460 w 16730"/>
                  <a:gd name="T89" fmla="*/ 5890 h 10931"/>
                  <a:gd name="T90" fmla="*/ 4230 w 16730"/>
                  <a:gd name="T91" fmla="*/ 5460 h 10931"/>
                  <a:gd name="T92" fmla="*/ 3570 w 16730"/>
                  <a:gd name="T93" fmla="*/ 5590 h 10931"/>
                  <a:gd name="T94" fmla="*/ 2220 w 16730"/>
                  <a:gd name="T95" fmla="*/ 6140 h 10931"/>
                  <a:gd name="T96" fmla="*/ 1830 w 16730"/>
                  <a:gd name="T97" fmla="*/ 5410 h 10931"/>
                  <a:gd name="T98" fmla="*/ 2920 w 16730"/>
                  <a:gd name="T99" fmla="*/ 4200 h 10931"/>
                  <a:gd name="T100" fmla="*/ 4580 w 16730"/>
                  <a:gd name="T101" fmla="*/ 4100 h 10931"/>
                  <a:gd name="T102" fmla="*/ 5710 w 16730"/>
                  <a:gd name="T103" fmla="*/ 5280 h 10931"/>
                  <a:gd name="T104" fmla="*/ 5470 w 16730"/>
                  <a:gd name="T105" fmla="*/ 6850 h 10931"/>
                  <a:gd name="T106" fmla="*/ 5870 w 16730"/>
                  <a:gd name="T107" fmla="*/ 6820 h 10931"/>
                  <a:gd name="T108" fmla="*/ 6570 w 16730"/>
                  <a:gd name="T109" fmla="*/ 5410 h 10931"/>
                  <a:gd name="T110" fmla="*/ 7060 w 16730"/>
                  <a:gd name="T111" fmla="*/ 3410 h 10931"/>
                  <a:gd name="T112" fmla="*/ 6380 w 16730"/>
                  <a:gd name="T113" fmla="*/ 3040 h 10931"/>
                  <a:gd name="T114" fmla="*/ 5070 w 16730"/>
                  <a:gd name="T115" fmla="*/ 3270 h 10931"/>
                  <a:gd name="T116" fmla="*/ 4340 w 16730"/>
                  <a:gd name="T117" fmla="*/ 3180 h 10931"/>
                  <a:gd name="T118" fmla="*/ 4120 w 16730"/>
                  <a:gd name="T119" fmla="*/ 2290 h 10931"/>
                  <a:gd name="T120" fmla="*/ 7640 w 16730"/>
                  <a:gd name="T121" fmla="*/ 2120 h 10931"/>
                  <a:gd name="T122" fmla="*/ 7680 w 16730"/>
                  <a:gd name="T123" fmla="*/ 1380 h 10931"/>
                  <a:gd name="T124" fmla="*/ 8080 w 16730"/>
                  <a:gd name="T125" fmla="*/ 780 h 10931"/>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6730"/>
                  <a:gd name="T190" fmla="*/ 0 h 10931"/>
                  <a:gd name="T191" fmla="*/ 16730 w 16730"/>
                  <a:gd name="T192" fmla="*/ 10931 h 10931"/>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6730" h="10931">
                    <a:moveTo>
                      <a:pt x="8659" y="300"/>
                    </a:moveTo>
                    <a:lnTo>
                      <a:pt x="8700" y="280"/>
                    </a:lnTo>
                    <a:lnTo>
                      <a:pt x="8740" y="270"/>
                    </a:lnTo>
                    <a:lnTo>
                      <a:pt x="8780" y="260"/>
                    </a:lnTo>
                    <a:lnTo>
                      <a:pt x="8830" y="260"/>
                    </a:lnTo>
                    <a:lnTo>
                      <a:pt x="8920" y="280"/>
                    </a:lnTo>
                    <a:lnTo>
                      <a:pt x="9000" y="300"/>
                    </a:lnTo>
                    <a:lnTo>
                      <a:pt x="9060" y="350"/>
                    </a:lnTo>
                    <a:lnTo>
                      <a:pt x="9110" y="380"/>
                    </a:lnTo>
                    <a:lnTo>
                      <a:pt x="9180" y="390"/>
                    </a:lnTo>
                    <a:lnTo>
                      <a:pt x="9240" y="380"/>
                    </a:lnTo>
                    <a:lnTo>
                      <a:pt x="9300" y="370"/>
                    </a:lnTo>
                    <a:lnTo>
                      <a:pt x="9370" y="350"/>
                    </a:lnTo>
                    <a:lnTo>
                      <a:pt x="9480" y="310"/>
                    </a:lnTo>
                    <a:lnTo>
                      <a:pt x="9580" y="310"/>
                    </a:lnTo>
                    <a:lnTo>
                      <a:pt x="9670" y="340"/>
                    </a:lnTo>
                    <a:lnTo>
                      <a:pt x="9720" y="361"/>
                    </a:lnTo>
                    <a:lnTo>
                      <a:pt x="9760" y="390"/>
                    </a:lnTo>
                    <a:lnTo>
                      <a:pt x="9790" y="420"/>
                    </a:lnTo>
                    <a:lnTo>
                      <a:pt x="9820" y="460"/>
                    </a:lnTo>
                    <a:lnTo>
                      <a:pt x="9820" y="500"/>
                    </a:lnTo>
                    <a:lnTo>
                      <a:pt x="9900" y="490"/>
                    </a:lnTo>
                    <a:lnTo>
                      <a:pt x="9980" y="471"/>
                    </a:lnTo>
                    <a:lnTo>
                      <a:pt x="10070" y="450"/>
                    </a:lnTo>
                    <a:lnTo>
                      <a:pt x="10110" y="450"/>
                    </a:lnTo>
                    <a:lnTo>
                      <a:pt x="10160" y="460"/>
                    </a:lnTo>
                    <a:lnTo>
                      <a:pt x="10190" y="490"/>
                    </a:lnTo>
                    <a:lnTo>
                      <a:pt x="10230" y="500"/>
                    </a:lnTo>
                    <a:lnTo>
                      <a:pt x="10269" y="500"/>
                    </a:lnTo>
                    <a:lnTo>
                      <a:pt x="10310" y="490"/>
                    </a:lnTo>
                    <a:lnTo>
                      <a:pt x="10390" y="471"/>
                    </a:lnTo>
                    <a:lnTo>
                      <a:pt x="10440" y="460"/>
                    </a:lnTo>
                    <a:lnTo>
                      <a:pt x="10480" y="460"/>
                    </a:lnTo>
                    <a:lnTo>
                      <a:pt x="10520" y="460"/>
                    </a:lnTo>
                    <a:lnTo>
                      <a:pt x="10560" y="460"/>
                    </a:lnTo>
                    <a:lnTo>
                      <a:pt x="10640" y="480"/>
                    </a:lnTo>
                    <a:lnTo>
                      <a:pt x="10711" y="510"/>
                    </a:lnTo>
                    <a:lnTo>
                      <a:pt x="10780" y="550"/>
                    </a:lnTo>
                    <a:lnTo>
                      <a:pt x="10770" y="570"/>
                    </a:lnTo>
                    <a:lnTo>
                      <a:pt x="10760" y="600"/>
                    </a:lnTo>
                    <a:lnTo>
                      <a:pt x="10730" y="630"/>
                    </a:lnTo>
                    <a:lnTo>
                      <a:pt x="10690" y="650"/>
                    </a:lnTo>
                    <a:lnTo>
                      <a:pt x="10650" y="691"/>
                    </a:lnTo>
                    <a:lnTo>
                      <a:pt x="10700" y="710"/>
                    </a:lnTo>
                    <a:lnTo>
                      <a:pt x="10760" y="730"/>
                    </a:lnTo>
                    <a:lnTo>
                      <a:pt x="10870" y="749"/>
                    </a:lnTo>
                    <a:lnTo>
                      <a:pt x="10980" y="770"/>
                    </a:lnTo>
                    <a:lnTo>
                      <a:pt x="11040" y="780"/>
                    </a:lnTo>
                    <a:lnTo>
                      <a:pt x="11080" y="810"/>
                    </a:lnTo>
                    <a:lnTo>
                      <a:pt x="11070" y="820"/>
                    </a:lnTo>
                    <a:lnTo>
                      <a:pt x="11050" y="820"/>
                    </a:lnTo>
                    <a:lnTo>
                      <a:pt x="11020" y="810"/>
                    </a:lnTo>
                    <a:lnTo>
                      <a:pt x="10989" y="780"/>
                    </a:lnTo>
                    <a:lnTo>
                      <a:pt x="10970" y="780"/>
                    </a:lnTo>
                    <a:lnTo>
                      <a:pt x="10950" y="780"/>
                    </a:lnTo>
                    <a:lnTo>
                      <a:pt x="10860" y="770"/>
                    </a:lnTo>
                    <a:lnTo>
                      <a:pt x="10780" y="760"/>
                    </a:lnTo>
                    <a:lnTo>
                      <a:pt x="10690" y="749"/>
                    </a:lnTo>
                    <a:lnTo>
                      <a:pt x="10601" y="740"/>
                    </a:lnTo>
                    <a:lnTo>
                      <a:pt x="10470" y="900"/>
                    </a:lnTo>
                    <a:lnTo>
                      <a:pt x="10670" y="980"/>
                    </a:lnTo>
                    <a:lnTo>
                      <a:pt x="10770" y="1010"/>
                    </a:lnTo>
                    <a:lnTo>
                      <a:pt x="10879" y="1060"/>
                    </a:lnTo>
                    <a:lnTo>
                      <a:pt x="10450" y="940"/>
                    </a:lnTo>
                    <a:lnTo>
                      <a:pt x="10440" y="969"/>
                    </a:lnTo>
                    <a:lnTo>
                      <a:pt x="10420" y="1000"/>
                    </a:lnTo>
                    <a:lnTo>
                      <a:pt x="10410" y="1030"/>
                    </a:lnTo>
                    <a:lnTo>
                      <a:pt x="10410" y="1050"/>
                    </a:lnTo>
                    <a:lnTo>
                      <a:pt x="10420" y="1070"/>
                    </a:lnTo>
                    <a:lnTo>
                      <a:pt x="10630" y="1160"/>
                    </a:lnTo>
                    <a:lnTo>
                      <a:pt x="10830" y="1240"/>
                    </a:lnTo>
                    <a:lnTo>
                      <a:pt x="10940" y="1280"/>
                    </a:lnTo>
                    <a:lnTo>
                      <a:pt x="11030" y="1330"/>
                    </a:lnTo>
                    <a:lnTo>
                      <a:pt x="11130" y="1390"/>
                    </a:lnTo>
                    <a:lnTo>
                      <a:pt x="11220" y="1450"/>
                    </a:lnTo>
                    <a:lnTo>
                      <a:pt x="11200" y="1460"/>
                    </a:lnTo>
                    <a:lnTo>
                      <a:pt x="11180" y="1460"/>
                    </a:lnTo>
                    <a:lnTo>
                      <a:pt x="11150" y="1430"/>
                    </a:lnTo>
                    <a:lnTo>
                      <a:pt x="11110" y="1400"/>
                    </a:lnTo>
                    <a:lnTo>
                      <a:pt x="11080" y="1380"/>
                    </a:lnTo>
                    <a:lnTo>
                      <a:pt x="10931" y="1310"/>
                    </a:lnTo>
                    <a:lnTo>
                      <a:pt x="10770" y="1230"/>
                    </a:lnTo>
                    <a:lnTo>
                      <a:pt x="10620" y="1170"/>
                    </a:lnTo>
                    <a:lnTo>
                      <a:pt x="10460" y="1120"/>
                    </a:lnTo>
                    <a:lnTo>
                      <a:pt x="10560" y="1220"/>
                    </a:lnTo>
                    <a:lnTo>
                      <a:pt x="10660" y="1330"/>
                    </a:lnTo>
                    <a:lnTo>
                      <a:pt x="10700" y="1390"/>
                    </a:lnTo>
                    <a:lnTo>
                      <a:pt x="10730" y="1460"/>
                    </a:lnTo>
                    <a:lnTo>
                      <a:pt x="10740" y="1530"/>
                    </a:lnTo>
                    <a:lnTo>
                      <a:pt x="10740" y="1600"/>
                    </a:lnTo>
                    <a:lnTo>
                      <a:pt x="10730" y="1620"/>
                    </a:lnTo>
                    <a:lnTo>
                      <a:pt x="10711" y="1630"/>
                    </a:lnTo>
                    <a:lnTo>
                      <a:pt x="10670" y="1630"/>
                    </a:lnTo>
                    <a:lnTo>
                      <a:pt x="10630" y="1620"/>
                    </a:lnTo>
                    <a:lnTo>
                      <a:pt x="10601" y="1620"/>
                    </a:lnTo>
                    <a:lnTo>
                      <a:pt x="10590" y="1650"/>
                    </a:lnTo>
                    <a:lnTo>
                      <a:pt x="10601" y="1689"/>
                    </a:lnTo>
                    <a:lnTo>
                      <a:pt x="10620" y="1750"/>
                    </a:lnTo>
                    <a:lnTo>
                      <a:pt x="10630" y="1850"/>
                    </a:lnTo>
                    <a:lnTo>
                      <a:pt x="10620" y="1940"/>
                    </a:lnTo>
                    <a:lnTo>
                      <a:pt x="10601" y="2040"/>
                    </a:lnTo>
                    <a:lnTo>
                      <a:pt x="10570" y="2080"/>
                    </a:lnTo>
                    <a:lnTo>
                      <a:pt x="10550" y="2120"/>
                    </a:lnTo>
                    <a:lnTo>
                      <a:pt x="10520" y="2110"/>
                    </a:lnTo>
                    <a:lnTo>
                      <a:pt x="10510" y="2110"/>
                    </a:lnTo>
                    <a:lnTo>
                      <a:pt x="10500" y="2100"/>
                    </a:lnTo>
                    <a:lnTo>
                      <a:pt x="10500" y="2131"/>
                    </a:lnTo>
                    <a:lnTo>
                      <a:pt x="10480" y="2170"/>
                    </a:lnTo>
                    <a:lnTo>
                      <a:pt x="10450" y="2241"/>
                    </a:lnTo>
                    <a:lnTo>
                      <a:pt x="10440" y="2270"/>
                    </a:lnTo>
                    <a:lnTo>
                      <a:pt x="10440" y="2299"/>
                    </a:lnTo>
                    <a:lnTo>
                      <a:pt x="10460" y="2330"/>
                    </a:lnTo>
                    <a:lnTo>
                      <a:pt x="10500" y="2360"/>
                    </a:lnTo>
                    <a:lnTo>
                      <a:pt x="10560" y="2340"/>
                    </a:lnTo>
                    <a:lnTo>
                      <a:pt x="10610" y="2340"/>
                    </a:lnTo>
                    <a:lnTo>
                      <a:pt x="10660" y="2360"/>
                    </a:lnTo>
                    <a:lnTo>
                      <a:pt x="10711" y="2380"/>
                    </a:lnTo>
                    <a:lnTo>
                      <a:pt x="10800" y="2430"/>
                    </a:lnTo>
                    <a:lnTo>
                      <a:pt x="10840" y="2460"/>
                    </a:lnTo>
                    <a:lnTo>
                      <a:pt x="10890" y="2470"/>
                    </a:lnTo>
                    <a:lnTo>
                      <a:pt x="10989" y="2440"/>
                    </a:lnTo>
                    <a:lnTo>
                      <a:pt x="11080" y="2430"/>
                    </a:lnTo>
                    <a:lnTo>
                      <a:pt x="11180" y="2420"/>
                    </a:lnTo>
                    <a:lnTo>
                      <a:pt x="11270" y="2420"/>
                    </a:lnTo>
                    <a:lnTo>
                      <a:pt x="11370" y="2420"/>
                    </a:lnTo>
                    <a:lnTo>
                      <a:pt x="11460" y="2430"/>
                    </a:lnTo>
                    <a:lnTo>
                      <a:pt x="11550" y="2450"/>
                    </a:lnTo>
                    <a:lnTo>
                      <a:pt x="11640" y="2470"/>
                    </a:lnTo>
                    <a:lnTo>
                      <a:pt x="11730" y="2500"/>
                    </a:lnTo>
                    <a:lnTo>
                      <a:pt x="11821" y="2540"/>
                    </a:lnTo>
                    <a:lnTo>
                      <a:pt x="11900" y="2580"/>
                    </a:lnTo>
                    <a:lnTo>
                      <a:pt x="11980" y="2631"/>
                    </a:lnTo>
                    <a:lnTo>
                      <a:pt x="12060" y="2690"/>
                    </a:lnTo>
                    <a:lnTo>
                      <a:pt x="12130" y="2750"/>
                    </a:lnTo>
                    <a:lnTo>
                      <a:pt x="12190" y="2820"/>
                    </a:lnTo>
                    <a:lnTo>
                      <a:pt x="12260" y="2900"/>
                    </a:lnTo>
                    <a:lnTo>
                      <a:pt x="12290" y="2990"/>
                    </a:lnTo>
                    <a:lnTo>
                      <a:pt x="12319" y="3080"/>
                    </a:lnTo>
                    <a:lnTo>
                      <a:pt x="12340" y="3180"/>
                    </a:lnTo>
                    <a:lnTo>
                      <a:pt x="12330" y="3230"/>
                    </a:lnTo>
                    <a:lnTo>
                      <a:pt x="12319" y="3280"/>
                    </a:lnTo>
                    <a:lnTo>
                      <a:pt x="12300" y="3340"/>
                    </a:lnTo>
                    <a:lnTo>
                      <a:pt x="12270" y="3400"/>
                    </a:lnTo>
                    <a:lnTo>
                      <a:pt x="12230" y="3450"/>
                    </a:lnTo>
                    <a:lnTo>
                      <a:pt x="12190" y="3500"/>
                    </a:lnTo>
                    <a:lnTo>
                      <a:pt x="12140" y="3540"/>
                    </a:lnTo>
                    <a:lnTo>
                      <a:pt x="12090" y="3580"/>
                    </a:lnTo>
                    <a:lnTo>
                      <a:pt x="11980" y="3640"/>
                    </a:lnTo>
                    <a:lnTo>
                      <a:pt x="11860" y="3690"/>
                    </a:lnTo>
                    <a:lnTo>
                      <a:pt x="11730" y="3730"/>
                    </a:lnTo>
                    <a:lnTo>
                      <a:pt x="11610" y="3760"/>
                    </a:lnTo>
                    <a:lnTo>
                      <a:pt x="11500" y="3780"/>
                    </a:lnTo>
                    <a:lnTo>
                      <a:pt x="11489" y="3750"/>
                    </a:lnTo>
                    <a:lnTo>
                      <a:pt x="11489" y="3730"/>
                    </a:lnTo>
                    <a:lnTo>
                      <a:pt x="11500" y="3700"/>
                    </a:lnTo>
                    <a:lnTo>
                      <a:pt x="11530" y="3670"/>
                    </a:lnTo>
                    <a:lnTo>
                      <a:pt x="11550" y="3630"/>
                    </a:lnTo>
                    <a:lnTo>
                      <a:pt x="11480" y="3630"/>
                    </a:lnTo>
                    <a:lnTo>
                      <a:pt x="11440" y="3640"/>
                    </a:lnTo>
                    <a:lnTo>
                      <a:pt x="11410" y="3670"/>
                    </a:lnTo>
                    <a:lnTo>
                      <a:pt x="11380" y="3670"/>
                    </a:lnTo>
                    <a:lnTo>
                      <a:pt x="11340" y="3681"/>
                    </a:lnTo>
                    <a:lnTo>
                      <a:pt x="11270" y="3710"/>
                    </a:lnTo>
                    <a:lnTo>
                      <a:pt x="11230" y="3720"/>
                    </a:lnTo>
                    <a:lnTo>
                      <a:pt x="11190" y="3720"/>
                    </a:lnTo>
                    <a:lnTo>
                      <a:pt x="11150" y="3720"/>
                    </a:lnTo>
                    <a:lnTo>
                      <a:pt x="11120" y="3710"/>
                    </a:lnTo>
                    <a:lnTo>
                      <a:pt x="11120" y="3690"/>
                    </a:lnTo>
                    <a:lnTo>
                      <a:pt x="11130" y="3681"/>
                    </a:lnTo>
                    <a:lnTo>
                      <a:pt x="11150" y="3670"/>
                    </a:lnTo>
                    <a:lnTo>
                      <a:pt x="11150" y="3650"/>
                    </a:lnTo>
                    <a:lnTo>
                      <a:pt x="11010" y="3700"/>
                    </a:lnTo>
                    <a:lnTo>
                      <a:pt x="10931" y="3730"/>
                    </a:lnTo>
                    <a:lnTo>
                      <a:pt x="10860" y="3760"/>
                    </a:lnTo>
                    <a:lnTo>
                      <a:pt x="10850" y="3750"/>
                    </a:lnTo>
                    <a:lnTo>
                      <a:pt x="10840" y="3739"/>
                    </a:lnTo>
                    <a:lnTo>
                      <a:pt x="10850" y="3710"/>
                    </a:lnTo>
                    <a:lnTo>
                      <a:pt x="10870" y="3681"/>
                    </a:lnTo>
                    <a:lnTo>
                      <a:pt x="10879" y="3660"/>
                    </a:lnTo>
                    <a:lnTo>
                      <a:pt x="10879" y="3640"/>
                    </a:lnTo>
                    <a:lnTo>
                      <a:pt x="10850" y="3630"/>
                    </a:lnTo>
                    <a:lnTo>
                      <a:pt x="10821" y="3630"/>
                    </a:lnTo>
                    <a:lnTo>
                      <a:pt x="10770" y="3640"/>
                    </a:lnTo>
                    <a:lnTo>
                      <a:pt x="10720" y="3640"/>
                    </a:lnTo>
                    <a:lnTo>
                      <a:pt x="10690" y="3630"/>
                    </a:lnTo>
                    <a:lnTo>
                      <a:pt x="10670" y="3620"/>
                    </a:lnTo>
                    <a:lnTo>
                      <a:pt x="10630" y="3630"/>
                    </a:lnTo>
                    <a:lnTo>
                      <a:pt x="10590" y="3640"/>
                    </a:lnTo>
                    <a:lnTo>
                      <a:pt x="10500" y="3670"/>
                    </a:lnTo>
                    <a:lnTo>
                      <a:pt x="10460" y="3681"/>
                    </a:lnTo>
                    <a:lnTo>
                      <a:pt x="10420" y="3681"/>
                    </a:lnTo>
                    <a:lnTo>
                      <a:pt x="10379" y="3670"/>
                    </a:lnTo>
                    <a:lnTo>
                      <a:pt x="10350" y="3640"/>
                    </a:lnTo>
                    <a:lnTo>
                      <a:pt x="10360" y="3610"/>
                    </a:lnTo>
                    <a:lnTo>
                      <a:pt x="10350" y="3600"/>
                    </a:lnTo>
                    <a:lnTo>
                      <a:pt x="10340" y="3600"/>
                    </a:lnTo>
                    <a:lnTo>
                      <a:pt x="10310" y="3600"/>
                    </a:lnTo>
                    <a:lnTo>
                      <a:pt x="10300" y="3640"/>
                    </a:lnTo>
                    <a:lnTo>
                      <a:pt x="10300" y="3670"/>
                    </a:lnTo>
                    <a:lnTo>
                      <a:pt x="10300" y="3710"/>
                    </a:lnTo>
                    <a:lnTo>
                      <a:pt x="10290" y="3750"/>
                    </a:lnTo>
                    <a:lnTo>
                      <a:pt x="10280" y="3959"/>
                    </a:lnTo>
                    <a:lnTo>
                      <a:pt x="10280" y="4170"/>
                    </a:lnTo>
                    <a:lnTo>
                      <a:pt x="10300" y="4569"/>
                    </a:lnTo>
                    <a:lnTo>
                      <a:pt x="10300" y="4770"/>
                    </a:lnTo>
                    <a:lnTo>
                      <a:pt x="10290" y="4970"/>
                    </a:lnTo>
                    <a:lnTo>
                      <a:pt x="10280" y="5190"/>
                    </a:lnTo>
                    <a:lnTo>
                      <a:pt x="10240" y="5410"/>
                    </a:lnTo>
                    <a:lnTo>
                      <a:pt x="10230" y="5490"/>
                    </a:lnTo>
                    <a:lnTo>
                      <a:pt x="10211" y="5561"/>
                    </a:lnTo>
                    <a:lnTo>
                      <a:pt x="10190" y="5630"/>
                    </a:lnTo>
                    <a:lnTo>
                      <a:pt x="10170" y="5720"/>
                    </a:lnTo>
                    <a:lnTo>
                      <a:pt x="10269" y="5680"/>
                    </a:lnTo>
                    <a:lnTo>
                      <a:pt x="10370" y="5630"/>
                    </a:lnTo>
                    <a:lnTo>
                      <a:pt x="10470" y="5580"/>
                    </a:lnTo>
                    <a:lnTo>
                      <a:pt x="10580" y="5540"/>
                    </a:lnTo>
                    <a:lnTo>
                      <a:pt x="10660" y="5509"/>
                    </a:lnTo>
                    <a:lnTo>
                      <a:pt x="10750" y="5490"/>
                    </a:lnTo>
                    <a:lnTo>
                      <a:pt x="10840" y="5480"/>
                    </a:lnTo>
                    <a:lnTo>
                      <a:pt x="10940" y="5470"/>
                    </a:lnTo>
                    <a:lnTo>
                      <a:pt x="11030" y="5480"/>
                    </a:lnTo>
                    <a:lnTo>
                      <a:pt x="11120" y="5490"/>
                    </a:lnTo>
                    <a:lnTo>
                      <a:pt x="11211" y="5500"/>
                    </a:lnTo>
                    <a:lnTo>
                      <a:pt x="11300" y="5530"/>
                    </a:lnTo>
                    <a:lnTo>
                      <a:pt x="11340" y="5590"/>
                    </a:lnTo>
                    <a:lnTo>
                      <a:pt x="11310" y="5600"/>
                    </a:lnTo>
                    <a:lnTo>
                      <a:pt x="11290" y="5619"/>
                    </a:lnTo>
                    <a:lnTo>
                      <a:pt x="11230" y="5650"/>
                    </a:lnTo>
                    <a:lnTo>
                      <a:pt x="11300" y="5790"/>
                    </a:lnTo>
                    <a:lnTo>
                      <a:pt x="11340" y="5870"/>
                    </a:lnTo>
                    <a:lnTo>
                      <a:pt x="11360" y="5951"/>
                    </a:lnTo>
                    <a:lnTo>
                      <a:pt x="11370" y="6030"/>
                    </a:lnTo>
                    <a:lnTo>
                      <a:pt x="11370" y="6110"/>
                    </a:lnTo>
                    <a:lnTo>
                      <a:pt x="11350" y="6180"/>
                    </a:lnTo>
                    <a:lnTo>
                      <a:pt x="11321" y="6260"/>
                    </a:lnTo>
                    <a:lnTo>
                      <a:pt x="11321" y="6330"/>
                    </a:lnTo>
                    <a:lnTo>
                      <a:pt x="11310" y="6390"/>
                    </a:lnTo>
                    <a:lnTo>
                      <a:pt x="11300" y="6460"/>
                    </a:lnTo>
                    <a:lnTo>
                      <a:pt x="11280" y="6520"/>
                    </a:lnTo>
                    <a:lnTo>
                      <a:pt x="11220" y="6650"/>
                    </a:lnTo>
                    <a:lnTo>
                      <a:pt x="11150" y="6760"/>
                    </a:lnTo>
                    <a:lnTo>
                      <a:pt x="11099" y="6770"/>
                    </a:lnTo>
                    <a:lnTo>
                      <a:pt x="11080" y="6860"/>
                    </a:lnTo>
                    <a:lnTo>
                      <a:pt x="11040" y="6940"/>
                    </a:lnTo>
                    <a:lnTo>
                      <a:pt x="11000" y="7010"/>
                    </a:lnTo>
                    <a:lnTo>
                      <a:pt x="10950" y="7080"/>
                    </a:lnTo>
                    <a:lnTo>
                      <a:pt x="10840" y="7210"/>
                    </a:lnTo>
                    <a:lnTo>
                      <a:pt x="10790" y="7290"/>
                    </a:lnTo>
                    <a:lnTo>
                      <a:pt x="10750" y="7360"/>
                    </a:lnTo>
                    <a:lnTo>
                      <a:pt x="10810" y="7350"/>
                    </a:lnTo>
                    <a:lnTo>
                      <a:pt x="10879" y="7320"/>
                    </a:lnTo>
                    <a:lnTo>
                      <a:pt x="10910" y="7320"/>
                    </a:lnTo>
                    <a:lnTo>
                      <a:pt x="10950" y="7320"/>
                    </a:lnTo>
                    <a:lnTo>
                      <a:pt x="10980" y="7330"/>
                    </a:lnTo>
                    <a:lnTo>
                      <a:pt x="11010" y="7360"/>
                    </a:lnTo>
                    <a:lnTo>
                      <a:pt x="11030" y="7400"/>
                    </a:lnTo>
                    <a:lnTo>
                      <a:pt x="11060" y="7430"/>
                    </a:lnTo>
                    <a:lnTo>
                      <a:pt x="11099" y="7450"/>
                    </a:lnTo>
                    <a:lnTo>
                      <a:pt x="11140" y="7460"/>
                    </a:lnTo>
                    <a:lnTo>
                      <a:pt x="11230" y="7460"/>
                    </a:lnTo>
                    <a:lnTo>
                      <a:pt x="11310" y="7450"/>
                    </a:lnTo>
                    <a:lnTo>
                      <a:pt x="11321" y="7480"/>
                    </a:lnTo>
                    <a:lnTo>
                      <a:pt x="11330" y="7490"/>
                    </a:lnTo>
                    <a:lnTo>
                      <a:pt x="11350" y="7501"/>
                    </a:lnTo>
                    <a:lnTo>
                      <a:pt x="11370" y="7501"/>
                    </a:lnTo>
                    <a:lnTo>
                      <a:pt x="11410" y="7480"/>
                    </a:lnTo>
                    <a:lnTo>
                      <a:pt x="11450" y="7460"/>
                    </a:lnTo>
                    <a:lnTo>
                      <a:pt x="11560" y="7480"/>
                    </a:lnTo>
                    <a:lnTo>
                      <a:pt x="11680" y="7490"/>
                    </a:lnTo>
                    <a:lnTo>
                      <a:pt x="11790" y="7490"/>
                    </a:lnTo>
                    <a:lnTo>
                      <a:pt x="11900" y="7490"/>
                    </a:lnTo>
                    <a:lnTo>
                      <a:pt x="12120" y="7460"/>
                    </a:lnTo>
                    <a:lnTo>
                      <a:pt x="12340" y="7420"/>
                    </a:lnTo>
                    <a:lnTo>
                      <a:pt x="12460" y="7440"/>
                    </a:lnTo>
                    <a:lnTo>
                      <a:pt x="12580" y="7440"/>
                    </a:lnTo>
                    <a:lnTo>
                      <a:pt x="12640" y="7440"/>
                    </a:lnTo>
                    <a:lnTo>
                      <a:pt x="12690" y="7430"/>
                    </a:lnTo>
                    <a:lnTo>
                      <a:pt x="12750" y="7410"/>
                    </a:lnTo>
                    <a:lnTo>
                      <a:pt x="12800" y="7380"/>
                    </a:lnTo>
                    <a:lnTo>
                      <a:pt x="12910" y="7510"/>
                    </a:lnTo>
                    <a:lnTo>
                      <a:pt x="12920" y="7501"/>
                    </a:lnTo>
                    <a:lnTo>
                      <a:pt x="12929" y="7480"/>
                    </a:lnTo>
                    <a:lnTo>
                      <a:pt x="12929" y="7450"/>
                    </a:lnTo>
                    <a:lnTo>
                      <a:pt x="12940" y="7420"/>
                    </a:lnTo>
                    <a:lnTo>
                      <a:pt x="12950" y="7410"/>
                    </a:lnTo>
                    <a:lnTo>
                      <a:pt x="12980" y="7410"/>
                    </a:lnTo>
                    <a:lnTo>
                      <a:pt x="13610" y="7440"/>
                    </a:lnTo>
                    <a:lnTo>
                      <a:pt x="13610" y="7470"/>
                    </a:lnTo>
                    <a:lnTo>
                      <a:pt x="13610" y="7501"/>
                    </a:lnTo>
                    <a:lnTo>
                      <a:pt x="13600" y="7530"/>
                    </a:lnTo>
                    <a:lnTo>
                      <a:pt x="13610" y="7540"/>
                    </a:lnTo>
                    <a:lnTo>
                      <a:pt x="13620" y="7550"/>
                    </a:lnTo>
                    <a:lnTo>
                      <a:pt x="13651" y="7400"/>
                    </a:lnTo>
                    <a:lnTo>
                      <a:pt x="13800" y="7410"/>
                    </a:lnTo>
                    <a:lnTo>
                      <a:pt x="13960" y="7400"/>
                    </a:lnTo>
                    <a:lnTo>
                      <a:pt x="14110" y="7380"/>
                    </a:lnTo>
                    <a:lnTo>
                      <a:pt x="14270" y="7380"/>
                    </a:lnTo>
                    <a:lnTo>
                      <a:pt x="14300" y="7389"/>
                    </a:lnTo>
                    <a:lnTo>
                      <a:pt x="14330" y="7400"/>
                    </a:lnTo>
                    <a:lnTo>
                      <a:pt x="14380" y="7400"/>
                    </a:lnTo>
                    <a:lnTo>
                      <a:pt x="14440" y="7400"/>
                    </a:lnTo>
                    <a:lnTo>
                      <a:pt x="14490" y="7400"/>
                    </a:lnTo>
                    <a:lnTo>
                      <a:pt x="14520" y="7420"/>
                    </a:lnTo>
                    <a:lnTo>
                      <a:pt x="14539" y="7420"/>
                    </a:lnTo>
                    <a:lnTo>
                      <a:pt x="14600" y="7420"/>
                    </a:lnTo>
                    <a:lnTo>
                      <a:pt x="14649" y="7410"/>
                    </a:lnTo>
                    <a:lnTo>
                      <a:pt x="14700" y="7400"/>
                    </a:lnTo>
                    <a:lnTo>
                      <a:pt x="14960" y="7430"/>
                    </a:lnTo>
                    <a:lnTo>
                      <a:pt x="15210" y="7440"/>
                    </a:lnTo>
                    <a:lnTo>
                      <a:pt x="15470" y="7440"/>
                    </a:lnTo>
                    <a:lnTo>
                      <a:pt x="15730" y="7430"/>
                    </a:lnTo>
                    <a:lnTo>
                      <a:pt x="15759" y="7490"/>
                    </a:lnTo>
                    <a:lnTo>
                      <a:pt x="15811" y="7480"/>
                    </a:lnTo>
                    <a:lnTo>
                      <a:pt x="15860" y="7470"/>
                    </a:lnTo>
                    <a:lnTo>
                      <a:pt x="15920" y="7470"/>
                    </a:lnTo>
                    <a:lnTo>
                      <a:pt x="15970" y="7470"/>
                    </a:lnTo>
                    <a:lnTo>
                      <a:pt x="16160" y="7480"/>
                    </a:lnTo>
                    <a:lnTo>
                      <a:pt x="16350" y="7510"/>
                    </a:lnTo>
                    <a:lnTo>
                      <a:pt x="16540" y="7530"/>
                    </a:lnTo>
                    <a:lnTo>
                      <a:pt x="16730" y="7540"/>
                    </a:lnTo>
                    <a:lnTo>
                      <a:pt x="16730" y="7560"/>
                    </a:lnTo>
                    <a:lnTo>
                      <a:pt x="16340" y="7540"/>
                    </a:lnTo>
                    <a:lnTo>
                      <a:pt x="16160" y="7540"/>
                    </a:lnTo>
                    <a:lnTo>
                      <a:pt x="15960" y="7540"/>
                    </a:lnTo>
                    <a:lnTo>
                      <a:pt x="15940" y="7530"/>
                    </a:lnTo>
                    <a:lnTo>
                      <a:pt x="15910" y="7520"/>
                    </a:lnTo>
                    <a:lnTo>
                      <a:pt x="15860" y="7540"/>
                    </a:lnTo>
                    <a:lnTo>
                      <a:pt x="15830" y="7590"/>
                    </a:lnTo>
                    <a:lnTo>
                      <a:pt x="15830" y="7770"/>
                    </a:lnTo>
                    <a:lnTo>
                      <a:pt x="15830" y="7950"/>
                    </a:lnTo>
                    <a:lnTo>
                      <a:pt x="15830" y="8130"/>
                    </a:lnTo>
                    <a:lnTo>
                      <a:pt x="15811" y="8310"/>
                    </a:lnTo>
                    <a:lnTo>
                      <a:pt x="15790" y="8310"/>
                    </a:lnTo>
                    <a:lnTo>
                      <a:pt x="15811" y="8130"/>
                    </a:lnTo>
                    <a:lnTo>
                      <a:pt x="15811" y="7950"/>
                    </a:lnTo>
                    <a:lnTo>
                      <a:pt x="15811" y="7760"/>
                    </a:lnTo>
                    <a:lnTo>
                      <a:pt x="15811" y="7580"/>
                    </a:lnTo>
                    <a:lnTo>
                      <a:pt x="15800" y="7570"/>
                    </a:lnTo>
                    <a:lnTo>
                      <a:pt x="15780" y="7570"/>
                    </a:lnTo>
                    <a:lnTo>
                      <a:pt x="15750" y="7570"/>
                    </a:lnTo>
                    <a:lnTo>
                      <a:pt x="15720" y="8050"/>
                    </a:lnTo>
                    <a:lnTo>
                      <a:pt x="15701" y="8540"/>
                    </a:lnTo>
                    <a:lnTo>
                      <a:pt x="15710" y="9030"/>
                    </a:lnTo>
                    <a:lnTo>
                      <a:pt x="15720" y="9280"/>
                    </a:lnTo>
                    <a:lnTo>
                      <a:pt x="15730" y="9520"/>
                    </a:lnTo>
                    <a:lnTo>
                      <a:pt x="15730" y="9630"/>
                    </a:lnTo>
                    <a:lnTo>
                      <a:pt x="15720" y="9760"/>
                    </a:lnTo>
                    <a:lnTo>
                      <a:pt x="15690" y="10000"/>
                    </a:lnTo>
                    <a:lnTo>
                      <a:pt x="15690" y="9750"/>
                    </a:lnTo>
                    <a:lnTo>
                      <a:pt x="15701" y="9620"/>
                    </a:lnTo>
                    <a:lnTo>
                      <a:pt x="15710" y="9500"/>
                    </a:lnTo>
                    <a:lnTo>
                      <a:pt x="15690" y="9210"/>
                    </a:lnTo>
                    <a:lnTo>
                      <a:pt x="15680" y="8930"/>
                    </a:lnTo>
                    <a:lnTo>
                      <a:pt x="15670" y="8650"/>
                    </a:lnTo>
                    <a:lnTo>
                      <a:pt x="15680" y="8360"/>
                    </a:lnTo>
                    <a:lnTo>
                      <a:pt x="15660" y="8331"/>
                    </a:lnTo>
                    <a:lnTo>
                      <a:pt x="15660" y="8310"/>
                    </a:lnTo>
                    <a:lnTo>
                      <a:pt x="15660" y="8250"/>
                    </a:lnTo>
                    <a:lnTo>
                      <a:pt x="15680" y="8130"/>
                    </a:lnTo>
                    <a:lnTo>
                      <a:pt x="15680" y="7810"/>
                    </a:lnTo>
                    <a:lnTo>
                      <a:pt x="15680" y="7650"/>
                    </a:lnTo>
                    <a:lnTo>
                      <a:pt x="15690" y="7510"/>
                    </a:lnTo>
                    <a:lnTo>
                      <a:pt x="15680" y="7490"/>
                    </a:lnTo>
                    <a:lnTo>
                      <a:pt x="14960" y="7490"/>
                    </a:lnTo>
                    <a:lnTo>
                      <a:pt x="14950" y="7640"/>
                    </a:lnTo>
                    <a:lnTo>
                      <a:pt x="14940" y="7790"/>
                    </a:lnTo>
                    <a:lnTo>
                      <a:pt x="14920" y="7721"/>
                    </a:lnTo>
                    <a:lnTo>
                      <a:pt x="14910" y="7650"/>
                    </a:lnTo>
                    <a:lnTo>
                      <a:pt x="14920" y="7570"/>
                    </a:lnTo>
                    <a:lnTo>
                      <a:pt x="14910" y="7490"/>
                    </a:lnTo>
                    <a:lnTo>
                      <a:pt x="14840" y="7480"/>
                    </a:lnTo>
                    <a:lnTo>
                      <a:pt x="14770" y="7470"/>
                    </a:lnTo>
                    <a:lnTo>
                      <a:pt x="14630" y="7480"/>
                    </a:lnTo>
                    <a:lnTo>
                      <a:pt x="14500" y="7480"/>
                    </a:lnTo>
                    <a:lnTo>
                      <a:pt x="14430" y="7480"/>
                    </a:lnTo>
                    <a:lnTo>
                      <a:pt x="14360" y="7460"/>
                    </a:lnTo>
                    <a:lnTo>
                      <a:pt x="14350" y="7550"/>
                    </a:lnTo>
                    <a:lnTo>
                      <a:pt x="14340" y="7650"/>
                    </a:lnTo>
                    <a:lnTo>
                      <a:pt x="14340" y="7840"/>
                    </a:lnTo>
                    <a:lnTo>
                      <a:pt x="14340" y="8030"/>
                    </a:lnTo>
                    <a:lnTo>
                      <a:pt x="14330" y="8120"/>
                    </a:lnTo>
                    <a:lnTo>
                      <a:pt x="14310" y="8219"/>
                    </a:lnTo>
                    <a:lnTo>
                      <a:pt x="14320" y="8270"/>
                    </a:lnTo>
                    <a:lnTo>
                      <a:pt x="14320" y="8331"/>
                    </a:lnTo>
                    <a:lnTo>
                      <a:pt x="14300" y="8441"/>
                    </a:lnTo>
                    <a:lnTo>
                      <a:pt x="14280" y="8661"/>
                    </a:lnTo>
                    <a:lnTo>
                      <a:pt x="14280" y="8900"/>
                    </a:lnTo>
                    <a:lnTo>
                      <a:pt x="14270" y="9381"/>
                    </a:lnTo>
                    <a:lnTo>
                      <a:pt x="14270" y="9850"/>
                    </a:lnTo>
                    <a:lnTo>
                      <a:pt x="14261" y="10280"/>
                    </a:lnTo>
                    <a:lnTo>
                      <a:pt x="14250" y="10180"/>
                    </a:lnTo>
                    <a:lnTo>
                      <a:pt x="14240" y="10180"/>
                    </a:lnTo>
                    <a:lnTo>
                      <a:pt x="14240" y="10150"/>
                    </a:lnTo>
                    <a:lnTo>
                      <a:pt x="14240" y="10159"/>
                    </a:lnTo>
                    <a:lnTo>
                      <a:pt x="14261" y="10140"/>
                    </a:lnTo>
                    <a:lnTo>
                      <a:pt x="14270" y="10130"/>
                    </a:lnTo>
                    <a:lnTo>
                      <a:pt x="14261" y="10120"/>
                    </a:lnTo>
                    <a:lnTo>
                      <a:pt x="14240" y="10110"/>
                    </a:lnTo>
                    <a:lnTo>
                      <a:pt x="14230" y="9760"/>
                    </a:lnTo>
                    <a:lnTo>
                      <a:pt x="14220" y="9580"/>
                    </a:lnTo>
                    <a:lnTo>
                      <a:pt x="14200" y="9410"/>
                    </a:lnTo>
                    <a:lnTo>
                      <a:pt x="14220" y="9090"/>
                    </a:lnTo>
                    <a:lnTo>
                      <a:pt x="14230" y="8750"/>
                    </a:lnTo>
                    <a:lnTo>
                      <a:pt x="14240" y="8430"/>
                    </a:lnTo>
                    <a:lnTo>
                      <a:pt x="14250" y="8120"/>
                    </a:lnTo>
                    <a:lnTo>
                      <a:pt x="14250" y="8020"/>
                    </a:lnTo>
                    <a:lnTo>
                      <a:pt x="14261" y="7900"/>
                    </a:lnTo>
                    <a:lnTo>
                      <a:pt x="14261" y="7779"/>
                    </a:lnTo>
                    <a:lnTo>
                      <a:pt x="14261" y="7721"/>
                    </a:lnTo>
                    <a:lnTo>
                      <a:pt x="14250" y="7660"/>
                    </a:lnTo>
                    <a:lnTo>
                      <a:pt x="14240" y="7660"/>
                    </a:lnTo>
                    <a:lnTo>
                      <a:pt x="14230" y="7640"/>
                    </a:lnTo>
                    <a:lnTo>
                      <a:pt x="14230" y="7600"/>
                    </a:lnTo>
                    <a:lnTo>
                      <a:pt x="14240" y="7530"/>
                    </a:lnTo>
                    <a:lnTo>
                      <a:pt x="14240" y="7501"/>
                    </a:lnTo>
                    <a:lnTo>
                      <a:pt x="14230" y="7470"/>
                    </a:lnTo>
                    <a:lnTo>
                      <a:pt x="14210" y="7450"/>
                    </a:lnTo>
                    <a:lnTo>
                      <a:pt x="14170" y="7440"/>
                    </a:lnTo>
                    <a:lnTo>
                      <a:pt x="13929" y="7460"/>
                    </a:lnTo>
                    <a:lnTo>
                      <a:pt x="13810" y="7470"/>
                    </a:lnTo>
                    <a:lnTo>
                      <a:pt x="13700" y="7480"/>
                    </a:lnTo>
                    <a:lnTo>
                      <a:pt x="13660" y="7540"/>
                    </a:lnTo>
                    <a:lnTo>
                      <a:pt x="13640" y="7750"/>
                    </a:lnTo>
                    <a:lnTo>
                      <a:pt x="13640" y="7850"/>
                    </a:lnTo>
                    <a:lnTo>
                      <a:pt x="13640" y="7950"/>
                    </a:lnTo>
                    <a:lnTo>
                      <a:pt x="13630" y="7950"/>
                    </a:lnTo>
                    <a:lnTo>
                      <a:pt x="13620" y="7960"/>
                    </a:lnTo>
                    <a:lnTo>
                      <a:pt x="13590" y="7850"/>
                    </a:lnTo>
                    <a:lnTo>
                      <a:pt x="13570" y="7740"/>
                    </a:lnTo>
                    <a:lnTo>
                      <a:pt x="13560" y="7620"/>
                    </a:lnTo>
                    <a:lnTo>
                      <a:pt x="13550" y="7501"/>
                    </a:lnTo>
                    <a:lnTo>
                      <a:pt x="13490" y="7480"/>
                    </a:lnTo>
                    <a:lnTo>
                      <a:pt x="13420" y="7470"/>
                    </a:lnTo>
                    <a:lnTo>
                      <a:pt x="13270" y="7470"/>
                    </a:lnTo>
                    <a:lnTo>
                      <a:pt x="13120" y="7480"/>
                    </a:lnTo>
                    <a:lnTo>
                      <a:pt x="12980" y="7501"/>
                    </a:lnTo>
                    <a:lnTo>
                      <a:pt x="12980" y="7600"/>
                    </a:lnTo>
                    <a:lnTo>
                      <a:pt x="12970" y="7620"/>
                    </a:lnTo>
                    <a:lnTo>
                      <a:pt x="12960" y="7640"/>
                    </a:lnTo>
                    <a:lnTo>
                      <a:pt x="12940" y="7650"/>
                    </a:lnTo>
                    <a:lnTo>
                      <a:pt x="12910" y="7650"/>
                    </a:lnTo>
                    <a:lnTo>
                      <a:pt x="12890" y="7920"/>
                    </a:lnTo>
                    <a:lnTo>
                      <a:pt x="12890" y="8190"/>
                    </a:lnTo>
                    <a:lnTo>
                      <a:pt x="12880" y="8740"/>
                    </a:lnTo>
                    <a:lnTo>
                      <a:pt x="12890" y="9580"/>
                    </a:lnTo>
                    <a:lnTo>
                      <a:pt x="12890" y="10000"/>
                    </a:lnTo>
                    <a:lnTo>
                      <a:pt x="12870" y="10410"/>
                    </a:lnTo>
                    <a:lnTo>
                      <a:pt x="12850" y="10410"/>
                    </a:lnTo>
                    <a:lnTo>
                      <a:pt x="12850" y="10379"/>
                    </a:lnTo>
                    <a:lnTo>
                      <a:pt x="12850" y="10360"/>
                    </a:lnTo>
                    <a:lnTo>
                      <a:pt x="12840" y="10330"/>
                    </a:lnTo>
                    <a:lnTo>
                      <a:pt x="12850" y="10321"/>
                    </a:lnTo>
                    <a:lnTo>
                      <a:pt x="12860" y="10310"/>
                    </a:lnTo>
                    <a:lnTo>
                      <a:pt x="12830" y="9710"/>
                    </a:lnTo>
                    <a:lnTo>
                      <a:pt x="12830" y="9420"/>
                    </a:lnTo>
                    <a:lnTo>
                      <a:pt x="12840" y="9280"/>
                    </a:lnTo>
                    <a:lnTo>
                      <a:pt x="12860" y="9130"/>
                    </a:lnTo>
                    <a:lnTo>
                      <a:pt x="12840" y="8960"/>
                    </a:lnTo>
                    <a:lnTo>
                      <a:pt x="12840" y="8780"/>
                    </a:lnTo>
                    <a:lnTo>
                      <a:pt x="12840" y="8609"/>
                    </a:lnTo>
                    <a:lnTo>
                      <a:pt x="12819" y="8441"/>
                    </a:lnTo>
                    <a:lnTo>
                      <a:pt x="12840" y="8331"/>
                    </a:lnTo>
                    <a:lnTo>
                      <a:pt x="12850" y="8210"/>
                    </a:lnTo>
                    <a:lnTo>
                      <a:pt x="12850" y="7990"/>
                    </a:lnTo>
                    <a:lnTo>
                      <a:pt x="12850" y="7779"/>
                    </a:lnTo>
                    <a:lnTo>
                      <a:pt x="12860" y="7570"/>
                    </a:lnTo>
                    <a:lnTo>
                      <a:pt x="12840" y="7520"/>
                    </a:lnTo>
                    <a:lnTo>
                      <a:pt x="12810" y="7490"/>
                    </a:lnTo>
                    <a:lnTo>
                      <a:pt x="12780" y="7480"/>
                    </a:lnTo>
                    <a:lnTo>
                      <a:pt x="12740" y="7480"/>
                    </a:lnTo>
                    <a:lnTo>
                      <a:pt x="12660" y="7501"/>
                    </a:lnTo>
                    <a:lnTo>
                      <a:pt x="12610" y="7501"/>
                    </a:lnTo>
                    <a:lnTo>
                      <a:pt x="12570" y="7501"/>
                    </a:lnTo>
                    <a:lnTo>
                      <a:pt x="12510" y="7520"/>
                    </a:lnTo>
                    <a:lnTo>
                      <a:pt x="12460" y="7520"/>
                    </a:lnTo>
                    <a:lnTo>
                      <a:pt x="12340" y="7490"/>
                    </a:lnTo>
                    <a:lnTo>
                      <a:pt x="12290" y="7480"/>
                    </a:lnTo>
                    <a:lnTo>
                      <a:pt x="12240" y="7480"/>
                    </a:lnTo>
                    <a:lnTo>
                      <a:pt x="12190" y="7490"/>
                    </a:lnTo>
                    <a:lnTo>
                      <a:pt x="12140" y="7530"/>
                    </a:lnTo>
                    <a:lnTo>
                      <a:pt x="12050" y="7520"/>
                    </a:lnTo>
                    <a:lnTo>
                      <a:pt x="11970" y="7520"/>
                    </a:lnTo>
                    <a:lnTo>
                      <a:pt x="11800" y="7550"/>
                    </a:lnTo>
                    <a:lnTo>
                      <a:pt x="11720" y="7560"/>
                    </a:lnTo>
                    <a:lnTo>
                      <a:pt x="11640" y="7570"/>
                    </a:lnTo>
                    <a:lnTo>
                      <a:pt x="11560" y="7560"/>
                    </a:lnTo>
                    <a:lnTo>
                      <a:pt x="11480" y="7540"/>
                    </a:lnTo>
                    <a:lnTo>
                      <a:pt x="11460" y="7540"/>
                    </a:lnTo>
                    <a:lnTo>
                      <a:pt x="11450" y="7540"/>
                    </a:lnTo>
                    <a:lnTo>
                      <a:pt x="11431" y="7570"/>
                    </a:lnTo>
                    <a:lnTo>
                      <a:pt x="11420" y="7600"/>
                    </a:lnTo>
                    <a:lnTo>
                      <a:pt x="11400" y="7620"/>
                    </a:lnTo>
                    <a:lnTo>
                      <a:pt x="11400" y="7790"/>
                    </a:lnTo>
                    <a:lnTo>
                      <a:pt x="11380" y="7800"/>
                    </a:lnTo>
                    <a:lnTo>
                      <a:pt x="11370" y="7820"/>
                    </a:lnTo>
                    <a:lnTo>
                      <a:pt x="11360" y="8080"/>
                    </a:lnTo>
                    <a:lnTo>
                      <a:pt x="11340" y="8080"/>
                    </a:lnTo>
                    <a:lnTo>
                      <a:pt x="11330" y="8260"/>
                    </a:lnTo>
                    <a:lnTo>
                      <a:pt x="11330" y="8450"/>
                    </a:lnTo>
                    <a:lnTo>
                      <a:pt x="11350" y="8850"/>
                    </a:lnTo>
                    <a:lnTo>
                      <a:pt x="11360" y="9250"/>
                    </a:lnTo>
                    <a:lnTo>
                      <a:pt x="11360" y="9450"/>
                    </a:lnTo>
                    <a:lnTo>
                      <a:pt x="11340" y="9650"/>
                    </a:lnTo>
                    <a:lnTo>
                      <a:pt x="11350" y="9890"/>
                    </a:lnTo>
                    <a:lnTo>
                      <a:pt x="11360" y="10120"/>
                    </a:lnTo>
                    <a:lnTo>
                      <a:pt x="11360" y="10350"/>
                    </a:lnTo>
                    <a:lnTo>
                      <a:pt x="11350" y="10450"/>
                    </a:lnTo>
                    <a:lnTo>
                      <a:pt x="11340" y="10550"/>
                    </a:lnTo>
                    <a:lnTo>
                      <a:pt x="11321" y="10200"/>
                    </a:lnTo>
                    <a:lnTo>
                      <a:pt x="11310" y="9850"/>
                    </a:lnTo>
                    <a:lnTo>
                      <a:pt x="11310" y="9510"/>
                    </a:lnTo>
                    <a:lnTo>
                      <a:pt x="11321" y="9161"/>
                    </a:lnTo>
                    <a:lnTo>
                      <a:pt x="11321" y="9070"/>
                    </a:lnTo>
                    <a:lnTo>
                      <a:pt x="11310" y="8980"/>
                    </a:lnTo>
                    <a:lnTo>
                      <a:pt x="11280" y="8800"/>
                    </a:lnTo>
                    <a:lnTo>
                      <a:pt x="11270" y="8719"/>
                    </a:lnTo>
                    <a:lnTo>
                      <a:pt x="11270" y="8630"/>
                    </a:lnTo>
                    <a:lnTo>
                      <a:pt x="11280" y="8540"/>
                    </a:lnTo>
                    <a:lnTo>
                      <a:pt x="11310" y="8450"/>
                    </a:lnTo>
                    <a:lnTo>
                      <a:pt x="11300" y="8350"/>
                    </a:lnTo>
                    <a:lnTo>
                      <a:pt x="11300" y="8240"/>
                    </a:lnTo>
                    <a:lnTo>
                      <a:pt x="11300" y="7999"/>
                    </a:lnTo>
                    <a:lnTo>
                      <a:pt x="11290" y="7760"/>
                    </a:lnTo>
                    <a:lnTo>
                      <a:pt x="11280" y="7640"/>
                    </a:lnTo>
                    <a:lnTo>
                      <a:pt x="11260" y="7520"/>
                    </a:lnTo>
                    <a:lnTo>
                      <a:pt x="11230" y="7520"/>
                    </a:lnTo>
                    <a:lnTo>
                      <a:pt x="11190" y="7520"/>
                    </a:lnTo>
                    <a:lnTo>
                      <a:pt x="11150" y="7520"/>
                    </a:lnTo>
                    <a:lnTo>
                      <a:pt x="11120" y="7540"/>
                    </a:lnTo>
                    <a:lnTo>
                      <a:pt x="11140" y="7680"/>
                    </a:lnTo>
                    <a:lnTo>
                      <a:pt x="11130" y="7750"/>
                    </a:lnTo>
                    <a:lnTo>
                      <a:pt x="11120" y="7820"/>
                    </a:lnTo>
                    <a:lnTo>
                      <a:pt x="11030" y="7880"/>
                    </a:lnTo>
                    <a:lnTo>
                      <a:pt x="10940" y="7941"/>
                    </a:lnTo>
                    <a:lnTo>
                      <a:pt x="10850" y="7990"/>
                    </a:lnTo>
                    <a:lnTo>
                      <a:pt x="10750" y="8030"/>
                    </a:lnTo>
                    <a:lnTo>
                      <a:pt x="10740" y="8050"/>
                    </a:lnTo>
                    <a:lnTo>
                      <a:pt x="10730" y="8060"/>
                    </a:lnTo>
                    <a:lnTo>
                      <a:pt x="10700" y="8070"/>
                    </a:lnTo>
                    <a:lnTo>
                      <a:pt x="10680" y="8060"/>
                    </a:lnTo>
                    <a:lnTo>
                      <a:pt x="10601" y="7889"/>
                    </a:lnTo>
                    <a:lnTo>
                      <a:pt x="10580" y="7930"/>
                    </a:lnTo>
                    <a:lnTo>
                      <a:pt x="10550" y="7950"/>
                    </a:lnTo>
                    <a:lnTo>
                      <a:pt x="10489" y="7980"/>
                    </a:lnTo>
                    <a:lnTo>
                      <a:pt x="10440" y="8010"/>
                    </a:lnTo>
                    <a:lnTo>
                      <a:pt x="10420" y="8040"/>
                    </a:lnTo>
                    <a:lnTo>
                      <a:pt x="10400" y="8070"/>
                    </a:lnTo>
                    <a:lnTo>
                      <a:pt x="10370" y="8060"/>
                    </a:lnTo>
                    <a:lnTo>
                      <a:pt x="10340" y="8050"/>
                    </a:lnTo>
                    <a:lnTo>
                      <a:pt x="10310" y="8030"/>
                    </a:lnTo>
                    <a:lnTo>
                      <a:pt x="10280" y="8010"/>
                    </a:lnTo>
                    <a:lnTo>
                      <a:pt x="10240" y="7950"/>
                    </a:lnTo>
                    <a:lnTo>
                      <a:pt x="10190" y="7889"/>
                    </a:lnTo>
                    <a:lnTo>
                      <a:pt x="10150" y="7920"/>
                    </a:lnTo>
                    <a:lnTo>
                      <a:pt x="10110" y="7960"/>
                    </a:lnTo>
                    <a:lnTo>
                      <a:pt x="10040" y="8050"/>
                    </a:lnTo>
                    <a:lnTo>
                      <a:pt x="10010" y="8100"/>
                    </a:lnTo>
                    <a:lnTo>
                      <a:pt x="9970" y="8130"/>
                    </a:lnTo>
                    <a:lnTo>
                      <a:pt x="9920" y="8140"/>
                    </a:lnTo>
                    <a:lnTo>
                      <a:pt x="9890" y="8140"/>
                    </a:lnTo>
                    <a:lnTo>
                      <a:pt x="9860" y="8130"/>
                    </a:lnTo>
                    <a:lnTo>
                      <a:pt x="9850" y="8080"/>
                    </a:lnTo>
                    <a:lnTo>
                      <a:pt x="9830" y="8020"/>
                    </a:lnTo>
                    <a:lnTo>
                      <a:pt x="9769" y="7920"/>
                    </a:lnTo>
                    <a:lnTo>
                      <a:pt x="9740" y="7870"/>
                    </a:lnTo>
                    <a:lnTo>
                      <a:pt x="9720" y="7820"/>
                    </a:lnTo>
                    <a:lnTo>
                      <a:pt x="9711" y="7770"/>
                    </a:lnTo>
                    <a:lnTo>
                      <a:pt x="9711" y="7710"/>
                    </a:lnTo>
                    <a:lnTo>
                      <a:pt x="9690" y="7690"/>
                    </a:lnTo>
                    <a:lnTo>
                      <a:pt x="9670" y="7660"/>
                    </a:lnTo>
                    <a:lnTo>
                      <a:pt x="9650" y="7590"/>
                    </a:lnTo>
                    <a:lnTo>
                      <a:pt x="9640" y="7560"/>
                    </a:lnTo>
                    <a:lnTo>
                      <a:pt x="9620" y="7540"/>
                    </a:lnTo>
                    <a:lnTo>
                      <a:pt x="9590" y="7530"/>
                    </a:lnTo>
                    <a:lnTo>
                      <a:pt x="9540" y="7550"/>
                    </a:lnTo>
                    <a:lnTo>
                      <a:pt x="9500" y="7560"/>
                    </a:lnTo>
                    <a:lnTo>
                      <a:pt x="9450" y="7570"/>
                    </a:lnTo>
                    <a:lnTo>
                      <a:pt x="9410" y="7580"/>
                    </a:lnTo>
                    <a:lnTo>
                      <a:pt x="9390" y="7600"/>
                    </a:lnTo>
                    <a:lnTo>
                      <a:pt x="9381" y="7620"/>
                    </a:lnTo>
                    <a:lnTo>
                      <a:pt x="9350" y="7800"/>
                    </a:lnTo>
                    <a:lnTo>
                      <a:pt x="9350" y="7999"/>
                    </a:lnTo>
                    <a:lnTo>
                      <a:pt x="9360" y="8400"/>
                    </a:lnTo>
                    <a:lnTo>
                      <a:pt x="9360" y="8609"/>
                    </a:lnTo>
                    <a:lnTo>
                      <a:pt x="9360" y="8810"/>
                    </a:lnTo>
                    <a:lnTo>
                      <a:pt x="9350" y="9010"/>
                    </a:lnTo>
                    <a:lnTo>
                      <a:pt x="9330" y="9210"/>
                    </a:lnTo>
                    <a:lnTo>
                      <a:pt x="9340" y="9460"/>
                    </a:lnTo>
                    <a:lnTo>
                      <a:pt x="9330" y="9710"/>
                    </a:lnTo>
                    <a:lnTo>
                      <a:pt x="9310" y="10211"/>
                    </a:lnTo>
                    <a:lnTo>
                      <a:pt x="9290" y="10220"/>
                    </a:lnTo>
                    <a:lnTo>
                      <a:pt x="9290" y="10090"/>
                    </a:lnTo>
                    <a:lnTo>
                      <a:pt x="9290" y="9970"/>
                    </a:lnTo>
                    <a:lnTo>
                      <a:pt x="9300" y="9710"/>
                    </a:lnTo>
                    <a:lnTo>
                      <a:pt x="9300" y="9460"/>
                    </a:lnTo>
                    <a:lnTo>
                      <a:pt x="9290" y="9330"/>
                    </a:lnTo>
                    <a:lnTo>
                      <a:pt x="9269" y="9210"/>
                    </a:lnTo>
                    <a:lnTo>
                      <a:pt x="9300" y="9049"/>
                    </a:lnTo>
                    <a:lnTo>
                      <a:pt x="9310" y="8890"/>
                    </a:lnTo>
                    <a:lnTo>
                      <a:pt x="9320" y="8740"/>
                    </a:lnTo>
                    <a:lnTo>
                      <a:pt x="9320" y="8580"/>
                    </a:lnTo>
                    <a:lnTo>
                      <a:pt x="9310" y="8270"/>
                    </a:lnTo>
                    <a:lnTo>
                      <a:pt x="9300" y="7920"/>
                    </a:lnTo>
                    <a:lnTo>
                      <a:pt x="9300" y="7889"/>
                    </a:lnTo>
                    <a:lnTo>
                      <a:pt x="9300" y="7860"/>
                    </a:lnTo>
                    <a:lnTo>
                      <a:pt x="9290" y="7800"/>
                    </a:lnTo>
                    <a:lnTo>
                      <a:pt x="9269" y="7840"/>
                    </a:lnTo>
                    <a:lnTo>
                      <a:pt x="9260" y="7880"/>
                    </a:lnTo>
                    <a:lnTo>
                      <a:pt x="9260" y="7920"/>
                    </a:lnTo>
                    <a:lnTo>
                      <a:pt x="9260" y="7960"/>
                    </a:lnTo>
                    <a:lnTo>
                      <a:pt x="9250" y="7970"/>
                    </a:lnTo>
                    <a:lnTo>
                      <a:pt x="9230" y="7970"/>
                    </a:lnTo>
                    <a:lnTo>
                      <a:pt x="9240" y="7970"/>
                    </a:lnTo>
                    <a:lnTo>
                      <a:pt x="9230" y="7600"/>
                    </a:lnTo>
                    <a:lnTo>
                      <a:pt x="9049" y="7611"/>
                    </a:lnTo>
                    <a:lnTo>
                      <a:pt x="8860" y="7620"/>
                    </a:lnTo>
                    <a:lnTo>
                      <a:pt x="8840" y="7680"/>
                    </a:lnTo>
                    <a:lnTo>
                      <a:pt x="8830" y="7740"/>
                    </a:lnTo>
                    <a:lnTo>
                      <a:pt x="8820" y="7860"/>
                    </a:lnTo>
                    <a:lnTo>
                      <a:pt x="8780" y="7620"/>
                    </a:lnTo>
                    <a:lnTo>
                      <a:pt x="8700" y="7620"/>
                    </a:lnTo>
                    <a:lnTo>
                      <a:pt x="8700" y="7860"/>
                    </a:lnTo>
                    <a:lnTo>
                      <a:pt x="8700" y="8090"/>
                    </a:lnTo>
                    <a:lnTo>
                      <a:pt x="8690" y="8320"/>
                    </a:lnTo>
                    <a:lnTo>
                      <a:pt x="8690" y="8441"/>
                    </a:lnTo>
                    <a:lnTo>
                      <a:pt x="8680" y="8551"/>
                    </a:lnTo>
                    <a:lnTo>
                      <a:pt x="8700" y="8560"/>
                    </a:lnTo>
                    <a:lnTo>
                      <a:pt x="8680" y="8560"/>
                    </a:lnTo>
                    <a:lnTo>
                      <a:pt x="8670" y="8490"/>
                    </a:lnTo>
                    <a:lnTo>
                      <a:pt x="8659" y="8410"/>
                    </a:lnTo>
                    <a:lnTo>
                      <a:pt x="8680" y="8260"/>
                    </a:lnTo>
                    <a:lnTo>
                      <a:pt x="8680" y="8180"/>
                    </a:lnTo>
                    <a:lnTo>
                      <a:pt x="8680" y="8109"/>
                    </a:lnTo>
                    <a:lnTo>
                      <a:pt x="8680" y="8020"/>
                    </a:lnTo>
                    <a:lnTo>
                      <a:pt x="8659" y="7941"/>
                    </a:lnTo>
                    <a:lnTo>
                      <a:pt x="8680" y="7920"/>
                    </a:lnTo>
                    <a:lnTo>
                      <a:pt x="8659" y="7889"/>
                    </a:lnTo>
                    <a:lnTo>
                      <a:pt x="8659" y="7860"/>
                    </a:lnTo>
                    <a:lnTo>
                      <a:pt x="8659" y="7790"/>
                    </a:lnTo>
                    <a:lnTo>
                      <a:pt x="8650" y="7710"/>
                    </a:lnTo>
                    <a:lnTo>
                      <a:pt x="8650" y="7680"/>
                    </a:lnTo>
                    <a:lnTo>
                      <a:pt x="8630" y="7640"/>
                    </a:lnTo>
                    <a:lnTo>
                      <a:pt x="8600" y="7650"/>
                    </a:lnTo>
                    <a:lnTo>
                      <a:pt x="8570" y="7650"/>
                    </a:lnTo>
                    <a:lnTo>
                      <a:pt x="8500" y="7630"/>
                    </a:lnTo>
                    <a:lnTo>
                      <a:pt x="8439" y="7620"/>
                    </a:lnTo>
                    <a:lnTo>
                      <a:pt x="8420" y="7630"/>
                    </a:lnTo>
                    <a:lnTo>
                      <a:pt x="8410" y="7650"/>
                    </a:lnTo>
                    <a:lnTo>
                      <a:pt x="8400" y="7620"/>
                    </a:lnTo>
                    <a:lnTo>
                      <a:pt x="8370" y="7650"/>
                    </a:lnTo>
                    <a:lnTo>
                      <a:pt x="8340" y="7660"/>
                    </a:lnTo>
                    <a:lnTo>
                      <a:pt x="8300" y="7660"/>
                    </a:lnTo>
                    <a:lnTo>
                      <a:pt x="8260" y="7660"/>
                    </a:lnTo>
                    <a:lnTo>
                      <a:pt x="8180" y="7650"/>
                    </a:lnTo>
                    <a:lnTo>
                      <a:pt x="8140" y="7660"/>
                    </a:lnTo>
                    <a:lnTo>
                      <a:pt x="8110" y="7660"/>
                    </a:lnTo>
                    <a:lnTo>
                      <a:pt x="8110" y="7650"/>
                    </a:lnTo>
                    <a:lnTo>
                      <a:pt x="8080" y="7660"/>
                    </a:lnTo>
                    <a:lnTo>
                      <a:pt x="8049" y="7670"/>
                    </a:lnTo>
                    <a:lnTo>
                      <a:pt x="7990" y="7650"/>
                    </a:lnTo>
                    <a:lnTo>
                      <a:pt x="7920" y="7640"/>
                    </a:lnTo>
                    <a:lnTo>
                      <a:pt x="7890" y="7640"/>
                    </a:lnTo>
                    <a:lnTo>
                      <a:pt x="7860" y="7640"/>
                    </a:lnTo>
                    <a:lnTo>
                      <a:pt x="7840" y="7740"/>
                    </a:lnTo>
                    <a:lnTo>
                      <a:pt x="7840" y="7840"/>
                    </a:lnTo>
                    <a:lnTo>
                      <a:pt x="7820" y="7930"/>
                    </a:lnTo>
                    <a:lnTo>
                      <a:pt x="7810" y="7980"/>
                    </a:lnTo>
                    <a:lnTo>
                      <a:pt x="7790" y="8030"/>
                    </a:lnTo>
                    <a:lnTo>
                      <a:pt x="7780" y="8320"/>
                    </a:lnTo>
                    <a:lnTo>
                      <a:pt x="7780" y="8600"/>
                    </a:lnTo>
                    <a:lnTo>
                      <a:pt x="7771" y="8890"/>
                    </a:lnTo>
                    <a:lnTo>
                      <a:pt x="7760" y="9180"/>
                    </a:lnTo>
                    <a:lnTo>
                      <a:pt x="7750" y="9570"/>
                    </a:lnTo>
                    <a:lnTo>
                      <a:pt x="7740" y="9920"/>
                    </a:lnTo>
                    <a:lnTo>
                      <a:pt x="7740" y="10269"/>
                    </a:lnTo>
                    <a:lnTo>
                      <a:pt x="7720" y="10640"/>
                    </a:lnTo>
                    <a:lnTo>
                      <a:pt x="7710" y="10510"/>
                    </a:lnTo>
                    <a:lnTo>
                      <a:pt x="7710" y="10390"/>
                    </a:lnTo>
                    <a:lnTo>
                      <a:pt x="7720" y="10120"/>
                    </a:lnTo>
                    <a:lnTo>
                      <a:pt x="7720" y="9991"/>
                    </a:lnTo>
                    <a:lnTo>
                      <a:pt x="7710" y="9860"/>
                    </a:lnTo>
                    <a:lnTo>
                      <a:pt x="7700" y="9720"/>
                    </a:lnTo>
                    <a:lnTo>
                      <a:pt x="7680" y="9590"/>
                    </a:lnTo>
                    <a:lnTo>
                      <a:pt x="7690" y="9500"/>
                    </a:lnTo>
                    <a:lnTo>
                      <a:pt x="7700" y="9410"/>
                    </a:lnTo>
                    <a:lnTo>
                      <a:pt x="7710" y="9240"/>
                    </a:lnTo>
                    <a:lnTo>
                      <a:pt x="7710" y="9060"/>
                    </a:lnTo>
                    <a:lnTo>
                      <a:pt x="7720" y="8970"/>
                    </a:lnTo>
                    <a:lnTo>
                      <a:pt x="7740" y="8880"/>
                    </a:lnTo>
                    <a:lnTo>
                      <a:pt x="7740" y="8210"/>
                    </a:lnTo>
                    <a:lnTo>
                      <a:pt x="7710" y="8270"/>
                    </a:lnTo>
                    <a:lnTo>
                      <a:pt x="7710" y="8260"/>
                    </a:lnTo>
                    <a:lnTo>
                      <a:pt x="7700" y="8250"/>
                    </a:lnTo>
                    <a:lnTo>
                      <a:pt x="7690" y="8240"/>
                    </a:lnTo>
                    <a:lnTo>
                      <a:pt x="7710" y="8090"/>
                    </a:lnTo>
                    <a:lnTo>
                      <a:pt x="7720" y="7941"/>
                    </a:lnTo>
                    <a:lnTo>
                      <a:pt x="7720" y="7779"/>
                    </a:lnTo>
                    <a:lnTo>
                      <a:pt x="7710" y="7710"/>
                    </a:lnTo>
                    <a:lnTo>
                      <a:pt x="7700" y="7640"/>
                    </a:lnTo>
                    <a:lnTo>
                      <a:pt x="7661" y="7620"/>
                    </a:lnTo>
                    <a:lnTo>
                      <a:pt x="7610" y="7611"/>
                    </a:lnTo>
                    <a:lnTo>
                      <a:pt x="7530" y="7611"/>
                    </a:lnTo>
                    <a:lnTo>
                      <a:pt x="7439" y="7620"/>
                    </a:lnTo>
                    <a:lnTo>
                      <a:pt x="7360" y="7620"/>
                    </a:lnTo>
                    <a:lnTo>
                      <a:pt x="7340" y="7650"/>
                    </a:lnTo>
                    <a:lnTo>
                      <a:pt x="7329" y="7700"/>
                    </a:lnTo>
                    <a:lnTo>
                      <a:pt x="7329" y="7740"/>
                    </a:lnTo>
                    <a:lnTo>
                      <a:pt x="7310" y="7779"/>
                    </a:lnTo>
                    <a:lnTo>
                      <a:pt x="7290" y="7820"/>
                    </a:lnTo>
                    <a:lnTo>
                      <a:pt x="7260" y="7850"/>
                    </a:lnTo>
                    <a:lnTo>
                      <a:pt x="7190" y="7920"/>
                    </a:lnTo>
                    <a:lnTo>
                      <a:pt x="7161" y="7950"/>
                    </a:lnTo>
                    <a:lnTo>
                      <a:pt x="7140" y="7980"/>
                    </a:lnTo>
                    <a:lnTo>
                      <a:pt x="7120" y="8020"/>
                    </a:lnTo>
                    <a:lnTo>
                      <a:pt x="7110" y="8070"/>
                    </a:lnTo>
                    <a:lnTo>
                      <a:pt x="7100" y="8090"/>
                    </a:lnTo>
                    <a:lnTo>
                      <a:pt x="7090" y="8120"/>
                    </a:lnTo>
                    <a:lnTo>
                      <a:pt x="7070" y="8140"/>
                    </a:lnTo>
                    <a:lnTo>
                      <a:pt x="7060" y="8150"/>
                    </a:lnTo>
                    <a:lnTo>
                      <a:pt x="7040" y="8150"/>
                    </a:lnTo>
                    <a:lnTo>
                      <a:pt x="7010" y="8140"/>
                    </a:lnTo>
                    <a:lnTo>
                      <a:pt x="6990" y="8109"/>
                    </a:lnTo>
                    <a:lnTo>
                      <a:pt x="6970" y="8050"/>
                    </a:lnTo>
                    <a:lnTo>
                      <a:pt x="6960" y="8010"/>
                    </a:lnTo>
                    <a:lnTo>
                      <a:pt x="6950" y="7980"/>
                    </a:lnTo>
                    <a:lnTo>
                      <a:pt x="6930" y="7960"/>
                    </a:lnTo>
                    <a:lnTo>
                      <a:pt x="6890" y="7941"/>
                    </a:lnTo>
                    <a:lnTo>
                      <a:pt x="6860" y="7910"/>
                    </a:lnTo>
                    <a:lnTo>
                      <a:pt x="6820" y="7980"/>
                    </a:lnTo>
                    <a:lnTo>
                      <a:pt x="6780" y="8040"/>
                    </a:lnTo>
                    <a:lnTo>
                      <a:pt x="6719" y="8190"/>
                    </a:lnTo>
                    <a:lnTo>
                      <a:pt x="6670" y="8180"/>
                    </a:lnTo>
                    <a:lnTo>
                      <a:pt x="6640" y="8150"/>
                    </a:lnTo>
                    <a:lnTo>
                      <a:pt x="6620" y="8109"/>
                    </a:lnTo>
                    <a:lnTo>
                      <a:pt x="6600" y="8070"/>
                    </a:lnTo>
                    <a:lnTo>
                      <a:pt x="6580" y="8030"/>
                    </a:lnTo>
                    <a:lnTo>
                      <a:pt x="6560" y="7990"/>
                    </a:lnTo>
                    <a:lnTo>
                      <a:pt x="6520" y="7950"/>
                    </a:lnTo>
                    <a:lnTo>
                      <a:pt x="6480" y="7930"/>
                    </a:lnTo>
                    <a:lnTo>
                      <a:pt x="6390" y="7790"/>
                    </a:lnTo>
                    <a:lnTo>
                      <a:pt x="6340" y="7820"/>
                    </a:lnTo>
                    <a:lnTo>
                      <a:pt x="6300" y="7860"/>
                    </a:lnTo>
                    <a:lnTo>
                      <a:pt x="6260" y="7900"/>
                    </a:lnTo>
                    <a:lnTo>
                      <a:pt x="6230" y="7950"/>
                    </a:lnTo>
                    <a:lnTo>
                      <a:pt x="6210" y="7999"/>
                    </a:lnTo>
                    <a:lnTo>
                      <a:pt x="6200" y="8060"/>
                    </a:lnTo>
                    <a:lnTo>
                      <a:pt x="6180" y="8170"/>
                    </a:lnTo>
                    <a:lnTo>
                      <a:pt x="6160" y="8170"/>
                    </a:lnTo>
                    <a:lnTo>
                      <a:pt x="6130" y="8170"/>
                    </a:lnTo>
                    <a:lnTo>
                      <a:pt x="6100" y="8140"/>
                    </a:lnTo>
                    <a:lnTo>
                      <a:pt x="6070" y="8090"/>
                    </a:lnTo>
                    <a:lnTo>
                      <a:pt x="6040" y="8050"/>
                    </a:lnTo>
                    <a:lnTo>
                      <a:pt x="6040" y="8020"/>
                    </a:lnTo>
                    <a:lnTo>
                      <a:pt x="6040" y="7990"/>
                    </a:lnTo>
                    <a:lnTo>
                      <a:pt x="6010" y="7950"/>
                    </a:lnTo>
                    <a:lnTo>
                      <a:pt x="5970" y="7920"/>
                    </a:lnTo>
                    <a:lnTo>
                      <a:pt x="5930" y="7889"/>
                    </a:lnTo>
                    <a:lnTo>
                      <a:pt x="5890" y="7860"/>
                    </a:lnTo>
                    <a:lnTo>
                      <a:pt x="5850" y="7831"/>
                    </a:lnTo>
                    <a:lnTo>
                      <a:pt x="5831" y="7779"/>
                    </a:lnTo>
                    <a:lnTo>
                      <a:pt x="5820" y="7750"/>
                    </a:lnTo>
                    <a:lnTo>
                      <a:pt x="5820" y="7721"/>
                    </a:lnTo>
                    <a:lnTo>
                      <a:pt x="5831" y="7710"/>
                    </a:lnTo>
                    <a:lnTo>
                      <a:pt x="5831" y="7690"/>
                    </a:lnTo>
                    <a:lnTo>
                      <a:pt x="5840" y="7650"/>
                    </a:lnTo>
                    <a:lnTo>
                      <a:pt x="5790" y="7650"/>
                    </a:lnTo>
                    <a:lnTo>
                      <a:pt x="5740" y="7650"/>
                    </a:lnTo>
                    <a:lnTo>
                      <a:pt x="5690" y="7650"/>
                    </a:lnTo>
                    <a:lnTo>
                      <a:pt x="5640" y="7670"/>
                    </a:lnTo>
                    <a:lnTo>
                      <a:pt x="5630" y="7880"/>
                    </a:lnTo>
                    <a:lnTo>
                      <a:pt x="5609" y="7990"/>
                    </a:lnTo>
                    <a:lnTo>
                      <a:pt x="5580" y="8100"/>
                    </a:lnTo>
                    <a:lnTo>
                      <a:pt x="5609" y="8250"/>
                    </a:lnTo>
                    <a:lnTo>
                      <a:pt x="5620" y="8400"/>
                    </a:lnTo>
                    <a:lnTo>
                      <a:pt x="5630" y="8700"/>
                    </a:lnTo>
                    <a:lnTo>
                      <a:pt x="5630" y="9000"/>
                    </a:lnTo>
                    <a:lnTo>
                      <a:pt x="5620" y="9300"/>
                    </a:lnTo>
                    <a:lnTo>
                      <a:pt x="5600" y="9610"/>
                    </a:lnTo>
                    <a:lnTo>
                      <a:pt x="5590" y="9910"/>
                    </a:lnTo>
                    <a:lnTo>
                      <a:pt x="5590" y="10220"/>
                    </a:lnTo>
                    <a:lnTo>
                      <a:pt x="5600" y="10530"/>
                    </a:lnTo>
                    <a:lnTo>
                      <a:pt x="5609" y="10920"/>
                    </a:lnTo>
                    <a:lnTo>
                      <a:pt x="5590" y="10931"/>
                    </a:lnTo>
                    <a:lnTo>
                      <a:pt x="5570" y="10931"/>
                    </a:lnTo>
                    <a:lnTo>
                      <a:pt x="5560" y="10931"/>
                    </a:lnTo>
                    <a:lnTo>
                      <a:pt x="5570" y="10720"/>
                    </a:lnTo>
                    <a:lnTo>
                      <a:pt x="5560" y="10510"/>
                    </a:lnTo>
                    <a:lnTo>
                      <a:pt x="5540" y="10101"/>
                    </a:lnTo>
                    <a:lnTo>
                      <a:pt x="5540" y="9890"/>
                    </a:lnTo>
                    <a:lnTo>
                      <a:pt x="5540" y="9680"/>
                    </a:lnTo>
                    <a:lnTo>
                      <a:pt x="5540" y="9460"/>
                    </a:lnTo>
                    <a:lnTo>
                      <a:pt x="5560" y="9250"/>
                    </a:lnTo>
                    <a:lnTo>
                      <a:pt x="5570" y="9030"/>
                    </a:lnTo>
                    <a:lnTo>
                      <a:pt x="5580" y="8810"/>
                    </a:lnTo>
                    <a:lnTo>
                      <a:pt x="5590" y="8700"/>
                    </a:lnTo>
                    <a:lnTo>
                      <a:pt x="5580" y="8590"/>
                    </a:lnTo>
                    <a:lnTo>
                      <a:pt x="5570" y="8480"/>
                    </a:lnTo>
                    <a:lnTo>
                      <a:pt x="5550" y="8360"/>
                    </a:lnTo>
                    <a:lnTo>
                      <a:pt x="5550" y="8190"/>
                    </a:lnTo>
                    <a:lnTo>
                      <a:pt x="5540" y="8010"/>
                    </a:lnTo>
                    <a:lnTo>
                      <a:pt x="5530" y="7920"/>
                    </a:lnTo>
                    <a:lnTo>
                      <a:pt x="5510" y="7831"/>
                    </a:lnTo>
                    <a:lnTo>
                      <a:pt x="5480" y="7750"/>
                    </a:lnTo>
                    <a:lnTo>
                      <a:pt x="5441" y="7670"/>
                    </a:lnTo>
                    <a:lnTo>
                      <a:pt x="4660" y="7690"/>
                    </a:lnTo>
                    <a:lnTo>
                      <a:pt x="4260" y="7690"/>
                    </a:lnTo>
                    <a:lnTo>
                      <a:pt x="3850" y="7690"/>
                    </a:lnTo>
                    <a:lnTo>
                      <a:pt x="3810" y="7710"/>
                    </a:lnTo>
                    <a:lnTo>
                      <a:pt x="3770" y="7721"/>
                    </a:lnTo>
                    <a:lnTo>
                      <a:pt x="3730" y="7721"/>
                    </a:lnTo>
                    <a:lnTo>
                      <a:pt x="3690" y="7740"/>
                    </a:lnTo>
                    <a:lnTo>
                      <a:pt x="3700" y="8090"/>
                    </a:lnTo>
                    <a:lnTo>
                      <a:pt x="3700" y="8270"/>
                    </a:lnTo>
                    <a:lnTo>
                      <a:pt x="3680" y="8441"/>
                    </a:lnTo>
                    <a:lnTo>
                      <a:pt x="3710" y="9450"/>
                    </a:lnTo>
                    <a:lnTo>
                      <a:pt x="3710" y="10420"/>
                    </a:lnTo>
                    <a:lnTo>
                      <a:pt x="3680" y="10420"/>
                    </a:lnTo>
                    <a:lnTo>
                      <a:pt x="3660" y="9870"/>
                    </a:lnTo>
                    <a:lnTo>
                      <a:pt x="3630" y="9830"/>
                    </a:lnTo>
                    <a:lnTo>
                      <a:pt x="3611" y="9300"/>
                    </a:lnTo>
                    <a:lnTo>
                      <a:pt x="3620" y="9180"/>
                    </a:lnTo>
                    <a:lnTo>
                      <a:pt x="3620" y="9060"/>
                    </a:lnTo>
                    <a:lnTo>
                      <a:pt x="3620" y="8829"/>
                    </a:lnTo>
                    <a:lnTo>
                      <a:pt x="3600" y="8590"/>
                    </a:lnTo>
                    <a:lnTo>
                      <a:pt x="3580" y="8340"/>
                    </a:lnTo>
                    <a:lnTo>
                      <a:pt x="3559" y="8030"/>
                    </a:lnTo>
                    <a:lnTo>
                      <a:pt x="3540" y="7870"/>
                    </a:lnTo>
                    <a:lnTo>
                      <a:pt x="3510" y="7721"/>
                    </a:lnTo>
                    <a:lnTo>
                      <a:pt x="3200" y="7710"/>
                    </a:lnTo>
                    <a:lnTo>
                      <a:pt x="3050" y="7710"/>
                    </a:lnTo>
                    <a:lnTo>
                      <a:pt x="2900" y="7721"/>
                    </a:lnTo>
                    <a:lnTo>
                      <a:pt x="2880" y="7800"/>
                    </a:lnTo>
                    <a:lnTo>
                      <a:pt x="2880" y="7880"/>
                    </a:lnTo>
                    <a:lnTo>
                      <a:pt x="2880" y="7970"/>
                    </a:lnTo>
                    <a:lnTo>
                      <a:pt x="2870" y="8050"/>
                    </a:lnTo>
                    <a:lnTo>
                      <a:pt x="2850" y="8010"/>
                    </a:lnTo>
                    <a:lnTo>
                      <a:pt x="2840" y="7960"/>
                    </a:lnTo>
                    <a:lnTo>
                      <a:pt x="2840" y="7840"/>
                    </a:lnTo>
                    <a:lnTo>
                      <a:pt x="2830" y="7790"/>
                    </a:lnTo>
                    <a:lnTo>
                      <a:pt x="2820" y="7750"/>
                    </a:lnTo>
                    <a:lnTo>
                      <a:pt x="2800" y="7730"/>
                    </a:lnTo>
                    <a:lnTo>
                      <a:pt x="2781" y="7721"/>
                    </a:lnTo>
                    <a:lnTo>
                      <a:pt x="2760" y="7710"/>
                    </a:lnTo>
                    <a:lnTo>
                      <a:pt x="2720" y="7710"/>
                    </a:lnTo>
                    <a:lnTo>
                      <a:pt x="2700" y="7730"/>
                    </a:lnTo>
                    <a:lnTo>
                      <a:pt x="2730" y="8290"/>
                    </a:lnTo>
                    <a:lnTo>
                      <a:pt x="2750" y="8560"/>
                    </a:lnTo>
                    <a:lnTo>
                      <a:pt x="2750" y="8840"/>
                    </a:lnTo>
                    <a:lnTo>
                      <a:pt x="2669" y="7721"/>
                    </a:lnTo>
                    <a:lnTo>
                      <a:pt x="2630" y="7721"/>
                    </a:lnTo>
                    <a:lnTo>
                      <a:pt x="2580" y="7721"/>
                    </a:lnTo>
                    <a:lnTo>
                      <a:pt x="2540" y="7721"/>
                    </a:lnTo>
                    <a:lnTo>
                      <a:pt x="2520" y="7730"/>
                    </a:lnTo>
                    <a:lnTo>
                      <a:pt x="2510" y="7750"/>
                    </a:lnTo>
                    <a:lnTo>
                      <a:pt x="2281" y="7750"/>
                    </a:lnTo>
                    <a:lnTo>
                      <a:pt x="2171" y="7760"/>
                    </a:lnTo>
                    <a:lnTo>
                      <a:pt x="2050" y="7779"/>
                    </a:lnTo>
                    <a:lnTo>
                      <a:pt x="2050" y="7980"/>
                    </a:lnTo>
                    <a:lnTo>
                      <a:pt x="2050" y="8190"/>
                    </a:lnTo>
                    <a:lnTo>
                      <a:pt x="2059" y="8600"/>
                    </a:lnTo>
                    <a:lnTo>
                      <a:pt x="2070" y="8990"/>
                    </a:lnTo>
                    <a:lnTo>
                      <a:pt x="2080" y="9190"/>
                    </a:lnTo>
                    <a:lnTo>
                      <a:pt x="2070" y="9370"/>
                    </a:lnTo>
                    <a:lnTo>
                      <a:pt x="2040" y="9140"/>
                    </a:lnTo>
                    <a:lnTo>
                      <a:pt x="2030" y="8900"/>
                    </a:lnTo>
                    <a:lnTo>
                      <a:pt x="2010" y="8650"/>
                    </a:lnTo>
                    <a:lnTo>
                      <a:pt x="1980" y="8400"/>
                    </a:lnTo>
                    <a:lnTo>
                      <a:pt x="2000" y="8400"/>
                    </a:lnTo>
                    <a:lnTo>
                      <a:pt x="1980" y="8250"/>
                    </a:lnTo>
                    <a:lnTo>
                      <a:pt x="1960" y="8100"/>
                    </a:lnTo>
                    <a:lnTo>
                      <a:pt x="1920" y="7779"/>
                    </a:lnTo>
                    <a:lnTo>
                      <a:pt x="1900" y="7770"/>
                    </a:lnTo>
                    <a:lnTo>
                      <a:pt x="1870" y="7760"/>
                    </a:lnTo>
                    <a:lnTo>
                      <a:pt x="1820" y="7779"/>
                    </a:lnTo>
                    <a:lnTo>
                      <a:pt x="1790" y="7790"/>
                    </a:lnTo>
                    <a:lnTo>
                      <a:pt x="1760" y="7790"/>
                    </a:lnTo>
                    <a:lnTo>
                      <a:pt x="1740" y="7770"/>
                    </a:lnTo>
                    <a:lnTo>
                      <a:pt x="1720" y="7750"/>
                    </a:lnTo>
                    <a:lnTo>
                      <a:pt x="1390" y="7770"/>
                    </a:lnTo>
                    <a:lnTo>
                      <a:pt x="1080" y="7790"/>
                    </a:lnTo>
                    <a:lnTo>
                      <a:pt x="451" y="7820"/>
                    </a:lnTo>
                    <a:lnTo>
                      <a:pt x="430" y="7840"/>
                    </a:lnTo>
                    <a:lnTo>
                      <a:pt x="440" y="8150"/>
                    </a:lnTo>
                    <a:lnTo>
                      <a:pt x="460" y="8460"/>
                    </a:lnTo>
                    <a:lnTo>
                      <a:pt x="480" y="8780"/>
                    </a:lnTo>
                    <a:lnTo>
                      <a:pt x="490" y="9080"/>
                    </a:lnTo>
                    <a:lnTo>
                      <a:pt x="490" y="9049"/>
                    </a:lnTo>
                    <a:lnTo>
                      <a:pt x="490" y="9010"/>
                    </a:lnTo>
                    <a:lnTo>
                      <a:pt x="470" y="8950"/>
                    </a:lnTo>
                    <a:lnTo>
                      <a:pt x="451" y="8880"/>
                    </a:lnTo>
                    <a:lnTo>
                      <a:pt x="440" y="8850"/>
                    </a:lnTo>
                    <a:lnTo>
                      <a:pt x="451" y="8820"/>
                    </a:lnTo>
                    <a:lnTo>
                      <a:pt x="460" y="8810"/>
                    </a:lnTo>
                    <a:lnTo>
                      <a:pt x="480" y="8800"/>
                    </a:lnTo>
                    <a:lnTo>
                      <a:pt x="451" y="8790"/>
                    </a:lnTo>
                    <a:lnTo>
                      <a:pt x="430" y="8640"/>
                    </a:lnTo>
                    <a:lnTo>
                      <a:pt x="410" y="8490"/>
                    </a:lnTo>
                    <a:lnTo>
                      <a:pt x="400" y="8331"/>
                    </a:lnTo>
                    <a:lnTo>
                      <a:pt x="400" y="8170"/>
                    </a:lnTo>
                    <a:lnTo>
                      <a:pt x="380" y="8140"/>
                    </a:lnTo>
                    <a:lnTo>
                      <a:pt x="360" y="8100"/>
                    </a:lnTo>
                    <a:lnTo>
                      <a:pt x="350" y="8010"/>
                    </a:lnTo>
                    <a:lnTo>
                      <a:pt x="341" y="7930"/>
                    </a:lnTo>
                    <a:lnTo>
                      <a:pt x="320" y="7840"/>
                    </a:lnTo>
                    <a:lnTo>
                      <a:pt x="290" y="7820"/>
                    </a:lnTo>
                    <a:lnTo>
                      <a:pt x="240" y="7820"/>
                    </a:lnTo>
                    <a:lnTo>
                      <a:pt x="150" y="7820"/>
                    </a:lnTo>
                    <a:lnTo>
                      <a:pt x="100" y="7820"/>
                    </a:lnTo>
                    <a:lnTo>
                      <a:pt x="61" y="7820"/>
                    </a:lnTo>
                    <a:lnTo>
                      <a:pt x="20" y="7800"/>
                    </a:lnTo>
                    <a:lnTo>
                      <a:pt x="0" y="7770"/>
                    </a:lnTo>
                    <a:lnTo>
                      <a:pt x="40" y="7760"/>
                    </a:lnTo>
                    <a:lnTo>
                      <a:pt x="80" y="7760"/>
                    </a:lnTo>
                    <a:lnTo>
                      <a:pt x="180" y="7770"/>
                    </a:lnTo>
                    <a:lnTo>
                      <a:pt x="220" y="7779"/>
                    </a:lnTo>
                    <a:lnTo>
                      <a:pt x="260" y="7779"/>
                    </a:lnTo>
                    <a:lnTo>
                      <a:pt x="300" y="7770"/>
                    </a:lnTo>
                    <a:lnTo>
                      <a:pt x="330" y="7740"/>
                    </a:lnTo>
                    <a:lnTo>
                      <a:pt x="360" y="7770"/>
                    </a:lnTo>
                    <a:lnTo>
                      <a:pt x="1110" y="7740"/>
                    </a:lnTo>
                    <a:lnTo>
                      <a:pt x="1470" y="7721"/>
                    </a:lnTo>
                    <a:lnTo>
                      <a:pt x="1839" y="7690"/>
                    </a:lnTo>
                    <a:lnTo>
                      <a:pt x="1949" y="7730"/>
                    </a:lnTo>
                    <a:lnTo>
                      <a:pt x="1980" y="7730"/>
                    </a:lnTo>
                    <a:lnTo>
                      <a:pt x="2010" y="7730"/>
                    </a:lnTo>
                    <a:lnTo>
                      <a:pt x="2040" y="7721"/>
                    </a:lnTo>
                    <a:lnTo>
                      <a:pt x="2070" y="7700"/>
                    </a:lnTo>
                    <a:lnTo>
                      <a:pt x="2810" y="7670"/>
                    </a:lnTo>
                    <a:lnTo>
                      <a:pt x="3530" y="7650"/>
                    </a:lnTo>
                    <a:lnTo>
                      <a:pt x="3559" y="7690"/>
                    </a:lnTo>
                    <a:lnTo>
                      <a:pt x="3580" y="7740"/>
                    </a:lnTo>
                    <a:lnTo>
                      <a:pt x="3600" y="7860"/>
                    </a:lnTo>
                    <a:lnTo>
                      <a:pt x="3611" y="7970"/>
                    </a:lnTo>
                    <a:lnTo>
                      <a:pt x="3630" y="8080"/>
                    </a:lnTo>
                    <a:lnTo>
                      <a:pt x="3640" y="8030"/>
                    </a:lnTo>
                    <a:lnTo>
                      <a:pt x="3640" y="7980"/>
                    </a:lnTo>
                    <a:lnTo>
                      <a:pt x="3630" y="7880"/>
                    </a:lnTo>
                    <a:lnTo>
                      <a:pt x="3630" y="7770"/>
                    </a:lnTo>
                    <a:lnTo>
                      <a:pt x="3630" y="7721"/>
                    </a:lnTo>
                    <a:lnTo>
                      <a:pt x="3640" y="7660"/>
                    </a:lnTo>
                    <a:lnTo>
                      <a:pt x="3760" y="7660"/>
                    </a:lnTo>
                    <a:lnTo>
                      <a:pt x="3880" y="7640"/>
                    </a:lnTo>
                    <a:lnTo>
                      <a:pt x="4001" y="7630"/>
                    </a:lnTo>
                    <a:lnTo>
                      <a:pt x="4120" y="7620"/>
                    </a:lnTo>
                    <a:lnTo>
                      <a:pt x="4270" y="7620"/>
                    </a:lnTo>
                    <a:lnTo>
                      <a:pt x="4430" y="7630"/>
                    </a:lnTo>
                    <a:lnTo>
                      <a:pt x="4580" y="7630"/>
                    </a:lnTo>
                    <a:lnTo>
                      <a:pt x="4721" y="7620"/>
                    </a:lnTo>
                    <a:lnTo>
                      <a:pt x="4330" y="7430"/>
                    </a:lnTo>
                    <a:lnTo>
                      <a:pt x="4320" y="7410"/>
                    </a:lnTo>
                    <a:lnTo>
                      <a:pt x="4330" y="7380"/>
                    </a:lnTo>
                    <a:lnTo>
                      <a:pt x="4340" y="7360"/>
                    </a:lnTo>
                    <a:lnTo>
                      <a:pt x="4360" y="7360"/>
                    </a:lnTo>
                    <a:lnTo>
                      <a:pt x="4320" y="7310"/>
                    </a:lnTo>
                    <a:lnTo>
                      <a:pt x="4270" y="7260"/>
                    </a:lnTo>
                    <a:lnTo>
                      <a:pt x="4240" y="7200"/>
                    </a:lnTo>
                    <a:lnTo>
                      <a:pt x="4210" y="7140"/>
                    </a:lnTo>
                    <a:lnTo>
                      <a:pt x="4230" y="7130"/>
                    </a:lnTo>
                    <a:lnTo>
                      <a:pt x="4250" y="7130"/>
                    </a:lnTo>
                    <a:lnTo>
                      <a:pt x="4270" y="7140"/>
                    </a:lnTo>
                    <a:lnTo>
                      <a:pt x="4290" y="7140"/>
                    </a:lnTo>
                    <a:lnTo>
                      <a:pt x="4290" y="7100"/>
                    </a:lnTo>
                    <a:lnTo>
                      <a:pt x="4270" y="7059"/>
                    </a:lnTo>
                    <a:lnTo>
                      <a:pt x="4250" y="7020"/>
                    </a:lnTo>
                    <a:lnTo>
                      <a:pt x="4221" y="6980"/>
                    </a:lnTo>
                    <a:lnTo>
                      <a:pt x="4160" y="6910"/>
                    </a:lnTo>
                    <a:lnTo>
                      <a:pt x="4140" y="6870"/>
                    </a:lnTo>
                    <a:lnTo>
                      <a:pt x="4120" y="6830"/>
                    </a:lnTo>
                    <a:lnTo>
                      <a:pt x="4111" y="6680"/>
                    </a:lnTo>
                    <a:lnTo>
                      <a:pt x="4120" y="6680"/>
                    </a:lnTo>
                    <a:lnTo>
                      <a:pt x="4120" y="6600"/>
                    </a:lnTo>
                    <a:lnTo>
                      <a:pt x="4111" y="6520"/>
                    </a:lnTo>
                    <a:lnTo>
                      <a:pt x="4111" y="6430"/>
                    </a:lnTo>
                    <a:lnTo>
                      <a:pt x="4111" y="6360"/>
                    </a:lnTo>
                    <a:lnTo>
                      <a:pt x="4150" y="6380"/>
                    </a:lnTo>
                    <a:lnTo>
                      <a:pt x="4180" y="6410"/>
                    </a:lnTo>
                    <a:lnTo>
                      <a:pt x="4200" y="6449"/>
                    </a:lnTo>
                    <a:lnTo>
                      <a:pt x="4240" y="6480"/>
                    </a:lnTo>
                    <a:lnTo>
                      <a:pt x="4250" y="6440"/>
                    </a:lnTo>
                    <a:lnTo>
                      <a:pt x="4250" y="6390"/>
                    </a:lnTo>
                    <a:lnTo>
                      <a:pt x="4240" y="6310"/>
                    </a:lnTo>
                    <a:lnTo>
                      <a:pt x="4221" y="6229"/>
                    </a:lnTo>
                    <a:lnTo>
                      <a:pt x="4210" y="6190"/>
                    </a:lnTo>
                    <a:lnTo>
                      <a:pt x="4221" y="6150"/>
                    </a:lnTo>
                    <a:lnTo>
                      <a:pt x="4279" y="6180"/>
                    </a:lnTo>
                    <a:lnTo>
                      <a:pt x="4340" y="5940"/>
                    </a:lnTo>
                    <a:lnTo>
                      <a:pt x="4410" y="5990"/>
                    </a:lnTo>
                    <a:lnTo>
                      <a:pt x="4430" y="5970"/>
                    </a:lnTo>
                    <a:lnTo>
                      <a:pt x="4450" y="5940"/>
                    </a:lnTo>
                    <a:lnTo>
                      <a:pt x="4460" y="5890"/>
                    </a:lnTo>
                    <a:lnTo>
                      <a:pt x="4460" y="5839"/>
                    </a:lnTo>
                    <a:lnTo>
                      <a:pt x="4470" y="5790"/>
                    </a:lnTo>
                    <a:lnTo>
                      <a:pt x="4490" y="5790"/>
                    </a:lnTo>
                    <a:lnTo>
                      <a:pt x="4499" y="5790"/>
                    </a:lnTo>
                    <a:lnTo>
                      <a:pt x="4510" y="5800"/>
                    </a:lnTo>
                    <a:lnTo>
                      <a:pt x="4520" y="5820"/>
                    </a:lnTo>
                    <a:lnTo>
                      <a:pt x="4530" y="5830"/>
                    </a:lnTo>
                    <a:lnTo>
                      <a:pt x="4540" y="5830"/>
                    </a:lnTo>
                    <a:lnTo>
                      <a:pt x="4560" y="5750"/>
                    </a:lnTo>
                    <a:lnTo>
                      <a:pt x="4560" y="5670"/>
                    </a:lnTo>
                    <a:lnTo>
                      <a:pt x="4560" y="5509"/>
                    </a:lnTo>
                    <a:lnTo>
                      <a:pt x="4570" y="5500"/>
                    </a:lnTo>
                    <a:lnTo>
                      <a:pt x="4570" y="5480"/>
                    </a:lnTo>
                    <a:lnTo>
                      <a:pt x="4560" y="5460"/>
                    </a:lnTo>
                    <a:lnTo>
                      <a:pt x="4560" y="5440"/>
                    </a:lnTo>
                    <a:lnTo>
                      <a:pt x="4520" y="5399"/>
                    </a:lnTo>
                    <a:lnTo>
                      <a:pt x="4499" y="5390"/>
                    </a:lnTo>
                    <a:lnTo>
                      <a:pt x="4470" y="5390"/>
                    </a:lnTo>
                    <a:lnTo>
                      <a:pt x="4430" y="5390"/>
                    </a:lnTo>
                    <a:lnTo>
                      <a:pt x="4380" y="5410"/>
                    </a:lnTo>
                    <a:lnTo>
                      <a:pt x="4279" y="5451"/>
                    </a:lnTo>
                    <a:lnTo>
                      <a:pt x="4230" y="5460"/>
                    </a:lnTo>
                    <a:lnTo>
                      <a:pt x="4169" y="5460"/>
                    </a:lnTo>
                    <a:lnTo>
                      <a:pt x="4160" y="5420"/>
                    </a:lnTo>
                    <a:lnTo>
                      <a:pt x="4169" y="5390"/>
                    </a:lnTo>
                    <a:lnTo>
                      <a:pt x="4200" y="5330"/>
                    </a:lnTo>
                    <a:lnTo>
                      <a:pt x="4160" y="5341"/>
                    </a:lnTo>
                    <a:lnTo>
                      <a:pt x="4111" y="5350"/>
                    </a:lnTo>
                    <a:lnTo>
                      <a:pt x="4030" y="5410"/>
                    </a:lnTo>
                    <a:lnTo>
                      <a:pt x="3990" y="5440"/>
                    </a:lnTo>
                    <a:lnTo>
                      <a:pt x="3950" y="5470"/>
                    </a:lnTo>
                    <a:lnTo>
                      <a:pt x="3900" y="5490"/>
                    </a:lnTo>
                    <a:lnTo>
                      <a:pt x="3850" y="5490"/>
                    </a:lnTo>
                    <a:lnTo>
                      <a:pt x="3840" y="5470"/>
                    </a:lnTo>
                    <a:lnTo>
                      <a:pt x="3840" y="5451"/>
                    </a:lnTo>
                    <a:lnTo>
                      <a:pt x="3840" y="5410"/>
                    </a:lnTo>
                    <a:lnTo>
                      <a:pt x="3820" y="5399"/>
                    </a:lnTo>
                    <a:lnTo>
                      <a:pt x="3810" y="5399"/>
                    </a:lnTo>
                    <a:lnTo>
                      <a:pt x="3790" y="5410"/>
                    </a:lnTo>
                    <a:lnTo>
                      <a:pt x="3779" y="5420"/>
                    </a:lnTo>
                    <a:lnTo>
                      <a:pt x="3779" y="5440"/>
                    </a:lnTo>
                    <a:lnTo>
                      <a:pt x="3710" y="5490"/>
                    </a:lnTo>
                    <a:lnTo>
                      <a:pt x="3640" y="5540"/>
                    </a:lnTo>
                    <a:lnTo>
                      <a:pt x="3570" y="5590"/>
                    </a:lnTo>
                    <a:lnTo>
                      <a:pt x="3530" y="5610"/>
                    </a:lnTo>
                    <a:lnTo>
                      <a:pt x="3480" y="5619"/>
                    </a:lnTo>
                    <a:lnTo>
                      <a:pt x="3440" y="5540"/>
                    </a:lnTo>
                    <a:lnTo>
                      <a:pt x="3350" y="5610"/>
                    </a:lnTo>
                    <a:lnTo>
                      <a:pt x="3270" y="5690"/>
                    </a:lnTo>
                    <a:lnTo>
                      <a:pt x="3180" y="5760"/>
                    </a:lnTo>
                    <a:lnTo>
                      <a:pt x="3130" y="5790"/>
                    </a:lnTo>
                    <a:lnTo>
                      <a:pt x="3080" y="5810"/>
                    </a:lnTo>
                    <a:lnTo>
                      <a:pt x="3050" y="5770"/>
                    </a:lnTo>
                    <a:lnTo>
                      <a:pt x="3050" y="5740"/>
                    </a:lnTo>
                    <a:lnTo>
                      <a:pt x="3050" y="5720"/>
                    </a:lnTo>
                    <a:lnTo>
                      <a:pt x="2990" y="5750"/>
                    </a:lnTo>
                    <a:lnTo>
                      <a:pt x="2940" y="5800"/>
                    </a:lnTo>
                    <a:lnTo>
                      <a:pt x="2830" y="5910"/>
                    </a:lnTo>
                    <a:lnTo>
                      <a:pt x="2781" y="5960"/>
                    </a:lnTo>
                    <a:lnTo>
                      <a:pt x="2720" y="6010"/>
                    </a:lnTo>
                    <a:lnTo>
                      <a:pt x="2660" y="6050"/>
                    </a:lnTo>
                    <a:lnTo>
                      <a:pt x="2590" y="6080"/>
                    </a:lnTo>
                    <a:lnTo>
                      <a:pt x="2559" y="6040"/>
                    </a:lnTo>
                    <a:lnTo>
                      <a:pt x="2350" y="6229"/>
                    </a:lnTo>
                    <a:lnTo>
                      <a:pt x="2260" y="6110"/>
                    </a:lnTo>
                    <a:lnTo>
                      <a:pt x="2220" y="6140"/>
                    </a:lnTo>
                    <a:lnTo>
                      <a:pt x="2190" y="6090"/>
                    </a:lnTo>
                    <a:lnTo>
                      <a:pt x="2160" y="6040"/>
                    </a:lnTo>
                    <a:lnTo>
                      <a:pt x="2130" y="5980"/>
                    </a:lnTo>
                    <a:lnTo>
                      <a:pt x="2120" y="5920"/>
                    </a:lnTo>
                    <a:lnTo>
                      <a:pt x="2010" y="5980"/>
                    </a:lnTo>
                    <a:lnTo>
                      <a:pt x="1990" y="5951"/>
                    </a:lnTo>
                    <a:lnTo>
                      <a:pt x="1980" y="5910"/>
                    </a:lnTo>
                    <a:lnTo>
                      <a:pt x="1970" y="5830"/>
                    </a:lnTo>
                    <a:lnTo>
                      <a:pt x="1960" y="5750"/>
                    </a:lnTo>
                    <a:lnTo>
                      <a:pt x="1960" y="5720"/>
                    </a:lnTo>
                    <a:lnTo>
                      <a:pt x="1949" y="5680"/>
                    </a:lnTo>
                    <a:lnTo>
                      <a:pt x="1930" y="5710"/>
                    </a:lnTo>
                    <a:lnTo>
                      <a:pt x="1920" y="5740"/>
                    </a:lnTo>
                    <a:lnTo>
                      <a:pt x="1900" y="5770"/>
                    </a:lnTo>
                    <a:lnTo>
                      <a:pt x="1890" y="5780"/>
                    </a:lnTo>
                    <a:lnTo>
                      <a:pt x="1870" y="5780"/>
                    </a:lnTo>
                    <a:lnTo>
                      <a:pt x="1860" y="5590"/>
                    </a:lnTo>
                    <a:lnTo>
                      <a:pt x="1860" y="5490"/>
                    </a:lnTo>
                    <a:lnTo>
                      <a:pt x="1890" y="5399"/>
                    </a:lnTo>
                    <a:lnTo>
                      <a:pt x="1870" y="5390"/>
                    </a:lnTo>
                    <a:lnTo>
                      <a:pt x="1860" y="5390"/>
                    </a:lnTo>
                    <a:lnTo>
                      <a:pt x="1830" y="5410"/>
                    </a:lnTo>
                    <a:lnTo>
                      <a:pt x="1810" y="5430"/>
                    </a:lnTo>
                    <a:lnTo>
                      <a:pt x="1790" y="5440"/>
                    </a:lnTo>
                    <a:lnTo>
                      <a:pt x="1781" y="5440"/>
                    </a:lnTo>
                    <a:lnTo>
                      <a:pt x="1781" y="5360"/>
                    </a:lnTo>
                    <a:lnTo>
                      <a:pt x="1781" y="5290"/>
                    </a:lnTo>
                    <a:lnTo>
                      <a:pt x="1800" y="5231"/>
                    </a:lnTo>
                    <a:lnTo>
                      <a:pt x="1830" y="5170"/>
                    </a:lnTo>
                    <a:lnTo>
                      <a:pt x="1860" y="5110"/>
                    </a:lnTo>
                    <a:lnTo>
                      <a:pt x="1900" y="5060"/>
                    </a:lnTo>
                    <a:lnTo>
                      <a:pt x="1980" y="4960"/>
                    </a:lnTo>
                    <a:lnTo>
                      <a:pt x="1970" y="4950"/>
                    </a:lnTo>
                    <a:lnTo>
                      <a:pt x="1949" y="4950"/>
                    </a:lnTo>
                    <a:lnTo>
                      <a:pt x="1920" y="4950"/>
                    </a:lnTo>
                    <a:lnTo>
                      <a:pt x="1940" y="4870"/>
                    </a:lnTo>
                    <a:lnTo>
                      <a:pt x="2090" y="4700"/>
                    </a:lnTo>
                    <a:lnTo>
                      <a:pt x="2260" y="4550"/>
                    </a:lnTo>
                    <a:lnTo>
                      <a:pt x="2440" y="4430"/>
                    </a:lnTo>
                    <a:lnTo>
                      <a:pt x="2530" y="4370"/>
                    </a:lnTo>
                    <a:lnTo>
                      <a:pt x="2620" y="4320"/>
                    </a:lnTo>
                    <a:lnTo>
                      <a:pt x="2720" y="4270"/>
                    </a:lnTo>
                    <a:lnTo>
                      <a:pt x="2820" y="4240"/>
                    </a:lnTo>
                    <a:lnTo>
                      <a:pt x="2920" y="4200"/>
                    </a:lnTo>
                    <a:lnTo>
                      <a:pt x="3030" y="4179"/>
                    </a:lnTo>
                    <a:lnTo>
                      <a:pt x="3140" y="4160"/>
                    </a:lnTo>
                    <a:lnTo>
                      <a:pt x="3250" y="4150"/>
                    </a:lnTo>
                    <a:lnTo>
                      <a:pt x="3360" y="4140"/>
                    </a:lnTo>
                    <a:lnTo>
                      <a:pt x="3470" y="4150"/>
                    </a:lnTo>
                    <a:lnTo>
                      <a:pt x="3350" y="4069"/>
                    </a:lnTo>
                    <a:lnTo>
                      <a:pt x="3420" y="4050"/>
                    </a:lnTo>
                    <a:lnTo>
                      <a:pt x="3490" y="4050"/>
                    </a:lnTo>
                    <a:lnTo>
                      <a:pt x="3630" y="4050"/>
                    </a:lnTo>
                    <a:lnTo>
                      <a:pt x="3760" y="4050"/>
                    </a:lnTo>
                    <a:lnTo>
                      <a:pt x="3830" y="4050"/>
                    </a:lnTo>
                    <a:lnTo>
                      <a:pt x="3900" y="4040"/>
                    </a:lnTo>
                    <a:lnTo>
                      <a:pt x="3860" y="4030"/>
                    </a:lnTo>
                    <a:lnTo>
                      <a:pt x="3820" y="4010"/>
                    </a:lnTo>
                    <a:lnTo>
                      <a:pt x="3790" y="3990"/>
                    </a:lnTo>
                    <a:lnTo>
                      <a:pt x="3750" y="3980"/>
                    </a:lnTo>
                    <a:lnTo>
                      <a:pt x="3860" y="3959"/>
                    </a:lnTo>
                    <a:lnTo>
                      <a:pt x="3970" y="3959"/>
                    </a:lnTo>
                    <a:lnTo>
                      <a:pt x="4070" y="3970"/>
                    </a:lnTo>
                    <a:lnTo>
                      <a:pt x="4169" y="3990"/>
                    </a:lnTo>
                    <a:lnTo>
                      <a:pt x="4380" y="4050"/>
                    </a:lnTo>
                    <a:lnTo>
                      <a:pt x="4580" y="4100"/>
                    </a:lnTo>
                    <a:lnTo>
                      <a:pt x="4590" y="4040"/>
                    </a:lnTo>
                    <a:lnTo>
                      <a:pt x="4640" y="4040"/>
                    </a:lnTo>
                    <a:lnTo>
                      <a:pt x="4700" y="4050"/>
                    </a:lnTo>
                    <a:lnTo>
                      <a:pt x="4810" y="4090"/>
                    </a:lnTo>
                    <a:lnTo>
                      <a:pt x="4920" y="4150"/>
                    </a:lnTo>
                    <a:lnTo>
                      <a:pt x="5030" y="4200"/>
                    </a:lnTo>
                    <a:lnTo>
                      <a:pt x="4990" y="4080"/>
                    </a:lnTo>
                    <a:lnTo>
                      <a:pt x="5040" y="4100"/>
                    </a:lnTo>
                    <a:lnTo>
                      <a:pt x="5090" y="4120"/>
                    </a:lnTo>
                    <a:lnTo>
                      <a:pt x="5170" y="4170"/>
                    </a:lnTo>
                    <a:lnTo>
                      <a:pt x="5250" y="4240"/>
                    </a:lnTo>
                    <a:lnTo>
                      <a:pt x="5331" y="4320"/>
                    </a:lnTo>
                    <a:lnTo>
                      <a:pt x="5389" y="4410"/>
                    </a:lnTo>
                    <a:lnTo>
                      <a:pt x="5460" y="4500"/>
                    </a:lnTo>
                    <a:lnTo>
                      <a:pt x="5580" y="4679"/>
                    </a:lnTo>
                    <a:lnTo>
                      <a:pt x="5660" y="4980"/>
                    </a:lnTo>
                    <a:lnTo>
                      <a:pt x="5719" y="4920"/>
                    </a:lnTo>
                    <a:lnTo>
                      <a:pt x="5740" y="4980"/>
                    </a:lnTo>
                    <a:lnTo>
                      <a:pt x="5750" y="5040"/>
                    </a:lnTo>
                    <a:lnTo>
                      <a:pt x="5750" y="5100"/>
                    </a:lnTo>
                    <a:lnTo>
                      <a:pt x="5730" y="5160"/>
                    </a:lnTo>
                    <a:lnTo>
                      <a:pt x="5710" y="5280"/>
                    </a:lnTo>
                    <a:lnTo>
                      <a:pt x="5710" y="5341"/>
                    </a:lnTo>
                    <a:lnTo>
                      <a:pt x="5730" y="5399"/>
                    </a:lnTo>
                    <a:lnTo>
                      <a:pt x="5730" y="5460"/>
                    </a:lnTo>
                    <a:lnTo>
                      <a:pt x="5719" y="5530"/>
                    </a:lnTo>
                    <a:lnTo>
                      <a:pt x="5700" y="5580"/>
                    </a:lnTo>
                    <a:lnTo>
                      <a:pt x="5680" y="5640"/>
                    </a:lnTo>
                    <a:lnTo>
                      <a:pt x="5580" y="5860"/>
                    </a:lnTo>
                    <a:lnTo>
                      <a:pt x="5600" y="5870"/>
                    </a:lnTo>
                    <a:lnTo>
                      <a:pt x="5609" y="5890"/>
                    </a:lnTo>
                    <a:lnTo>
                      <a:pt x="5609" y="5930"/>
                    </a:lnTo>
                    <a:lnTo>
                      <a:pt x="5600" y="5970"/>
                    </a:lnTo>
                    <a:lnTo>
                      <a:pt x="5580" y="6000"/>
                    </a:lnTo>
                    <a:lnTo>
                      <a:pt x="5380" y="6360"/>
                    </a:lnTo>
                    <a:lnTo>
                      <a:pt x="5480" y="6360"/>
                    </a:lnTo>
                    <a:lnTo>
                      <a:pt x="5441" y="6460"/>
                    </a:lnTo>
                    <a:lnTo>
                      <a:pt x="5389" y="6570"/>
                    </a:lnTo>
                    <a:lnTo>
                      <a:pt x="5350" y="6680"/>
                    </a:lnTo>
                    <a:lnTo>
                      <a:pt x="5340" y="6730"/>
                    </a:lnTo>
                    <a:lnTo>
                      <a:pt x="5340" y="6781"/>
                    </a:lnTo>
                    <a:lnTo>
                      <a:pt x="5430" y="6720"/>
                    </a:lnTo>
                    <a:lnTo>
                      <a:pt x="5441" y="6860"/>
                    </a:lnTo>
                    <a:lnTo>
                      <a:pt x="5470" y="6850"/>
                    </a:lnTo>
                    <a:lnTo>
                      <a:pt x="5490" y="6860"/>
                    </a:lnTo>
                    <a:lnTo>
                      <a:pt x="5510" y="6880"/>
                    </a:lnTo>
                    <a:lnTo>
                      <a:pt x="5520" y="6900"/>
                    </a:lnTo>
                    <a:lnTo>
                      <a:pt x="5550" y="6960"/>
                    </a:lnTo>
                    <a:lnTo>
                      <a:pt x="5560" y="6990"/>
                    </a:lnTo>
                    <a:lnTo>
                      <a:pt x="5580" y="7010"/>
                    </a:lnTo>
                    <a:lnTo>
                      <a:pt x="5620" y="6960"/>
                    </a:lnTo>
                    <a:lnTo>
                      <a:pt x="5800" y="7120"/>
                    </a:lnTo>
                    <a:lnTo>
                      <a:pt x="5941" y="7130"/>
                    </a:lnTo>
                    <a:lnTo>
                      <a:pt x="6010" y="7120"/>
                    </a:lnTo>
                    <a:lnTo>
                      <a:pt x="6080" y="7111"/>
                    </a:lnTo>
                    <a:lnTo>
                      <a:pt x="6051" y="7070"/>
                    </a:lnTo>
                    <a:lnTo>
                      <a:pt x="6030" y="7040"/>
                    </a:lnTo>
                    <a:lnTo>
                      <a:pt x="6010" y="7070"/>
                    </a:lnTo>
                    <a:lnTo>
                      <a:pt x="5980" y="7050"/>
                    </a:lnTo>
                    <a:lnTo>
                      <a:pt x="5970" y="7020"/>
                    </a:lnTo>
                    <a:lnTo>
                      <a:pt x="5950" y="6960"/>
                    </a:lnTo>
                    <a:lnTo>
                      <a:pt x="5930" y="6900"/>
                    </a:lnTo>
                    <a:lnTo>
                      <a:pt x="5920" y="6870"/>
                    </a:lnTo>
                    <a:lnTo>
                      <a:pt x="5900" y="6850"/>
                    </a:lnTo>
                    <a:lnTo>
                      <a:pt x="5880" y="6870"/>
                    </a:lnTo>
                    <a:lnTo>
                      <a:pt x="5870" y="6820"/>
                    </a:lnTo>
                    <a:lnTo>
                      <a:pt x="5860" y="6770"/>
                    </a:lnTo>
                    <a:lnTo>
                      <a:pt x="5850" y="6660"/>
                    </a:lnTo>
                    <a:lnTo>
                      <a:pt x="5890" y="6480"/>
                    </a:lnTo>
                    <a:lnTo>
                      <a:pt x="5920" y="6390"/>
                    </a:lnTo>
                    <a:lnTo>
                      <a:pt x="5960" y="6310"/>
                    </a:lnTo>
                    <a:lnTo>
                      <a:pt x="5941" y="6300"/>
                    </a:lnTo>
                    <a:lnTo>
                      <a:pt x="5920" y="6290"/>
                    </a:lnTo>
                    <a:lnTo>
                      <a:pt x="5870" y="6300"/>
                    </a:lnTo>
                    <a:lnTo>
                      <a:pt x="5820" y="6300"/>
                    </a:lnTo>
                    <a:lnTo>
                      <a:pt x="5800" y="6300"/>
                    </a:lnTo>
                    <a:lnTo>
                      <a:pt x="5780" y="6290"/>
                    </a:lnTo>
                    <a:lnTo>
                      <a:pt x="5810" y="6100"/>
                    </a:lnTo>
                    <a:lnTo>
                      <a:pt x="5831" y="6010"/>
                    </a:lnTo>
                    <a:lnTo>
                      <a:pt x="5860" y="5910"/>
                    </a:lnTo>
                    <a:lnTo>
                      <a:pt x="5890" y="5830"/>
                    </a:lnTo>
                    <a:lnTo>
                      <a:pt x="5941" y="5740"/>
                    </a:lnTo>
                    <a:lnTo>
                      <a:pt x="5999" y="5670"/>
                    </a:lnTo>
                    <a:lnTo>
                      <a:pt x="6080" y="5600"/>
                    </a:lnTo>
                    <a:lnTo>
                      <a:pt x="6260" y="5500"/>
                    </a:lnTo>
                    <a:lnTo>
                      <a:pt x="6360" y="5460"/>
                    </a:lnTo>
                    <a:lnTo>
                      <a:pt x="6460" y="5430"/>
                    </a:lnTo>
                    <a:lnTo>
                      <a:pt x="6570" y="5410"/>
                    </a:lnTo>
                    <a:lnTo>
                      <a:pt x="6670" y="5410"/>
                    </a:lnTo>
                    <a:lnTo>
                      <a:pt x="6730" y="5420"/>
                    </a:lnTo>
                    <a:lnTo>
                      <a:pt x="6780" y="5430"/>
                    </a:lnTo>
                    <a:lnTo>
                      <a:pt x="6829" y="5451"/>
                    </a:lnTo>
                    <a:lnTo>
                      <a:pt x="6880" y="5480"/>
                    </a:lnTo>
                    <a:lnTo>
                      <a:pt x="6910" y="5290"/>
                    </a:lnTo>
                    <a:lnTo>
                      <a:pt x="6939" y="5110"/>
                    </a:lnTo>
                    <a:lnTo>
                      <a:pt x="7000" y="4930"/>
                    </a:lnTo>
                    <a:lnTo>
                      <a:pt x="7060" y="4760"/>
                    </a:lnTo>
                    <a:lnTo>
                      <a:pt x="7180" y="4450"/>
                    </a:lnTo>
                    <a:lnTo>
                      <a:pt x="7230" y="4291"/>
                    </a:lnTo>
                    <a:lnTo>
                      <a:pt x="7280" y="4130"/>
                    </a:lnTo>
                    <a:lnTo>
                      <a:pt x="7310" y="3970"/>
                    </a:lnTo>
                    <a:lnTo>
                      <a:pt x="7329" y="3810"/>
                    </a:lnTo>
                    <a:lnTo>
                      <a:pt x="7329" y="3720"/>
                    </a:lnTo>
                    <a:lnTo>
                      <a:pt x="7320" y="3640"/>
                    </a:lnTo>
                    <a:lnTo>
                      <a:pt x="7310" y="3550"/>
                    </a:lnTo>
                    <a:lnTo>
                      <a:pt x="7280" y="3470"/>
                    </a:lnTo>
                    <a:lnTo>
                      <a:pt x="7150" y="3450"/>
                    </a:lnTo>
                    <a:lnTo>
                      <a:pt x="7110" y="3440"/>
                    </a:lnTo>
                    <a:lnTo>
                      <a:pt x="7090" y="3430"/>
                    </a:lnTo>
                    <a:lnTo>
                      <a:pt x="7060" y="3410"/>
                    </a:lnTo>
                    <a:lnTo>
                      <a:pt x="7040" y="3380"/>
                    </a:lnTo>
                    <a:lnTo>
                      <a:pt x="7040" y="3320"/>
                    </a:lnTo>
                    <a:lnTo>
                      <a:pt x="6970" y="3330"/>
                    </a:lnTo>
                    <a:lnTo>
                      <a:pt x="6890" y="3340"/>
                    </a:lnTo>
                    <a:lnTo>
                      <a:pt x="6810" y="3340"/>
                    </a:lnTo>
                    <a:lnTo>
                      <a:pt x="6770" y="3330"/>
                    </a:lnTo>
                    <a:lnTo>
                      <a:pt x="6740" y="3320"/>
                    </a:lnTo>
                    <a:lnTo>
                      <a:pt x="6730" y="3280"/>
                    </a:lnTo>
                    <a:lnTo>
                      <a:pt x="6730" y="3250"/>
                    </a:lnTo>
                    <a:lnTo>
                      <a:pt x="6760" y="3190"/>
                    </a:lnTo>
                    <a:lnTo>
                      <a:pt x="6780" y="3170"/>
                    </a:lnTo>
                    <a:lnTo>
                      <a:pt x="6730" y="3170"/>
                    </a:lnTo>
                    <a:lnTo>
                      <a:pt x="6680" y="3180"/>
                    </a:lnTo>
                    <a:lnTo>
                      <a:pt x="6580" y="3210"/>
                    </a:lnTo>
                    <a:lnTo>
                      <a:pt x="6530" y="3220"/>
                    </a:lnTo>
                    <a:lnTo>
                      <a:pt x="6480" y="3230"/>
                    </a:lnTo>
                    <a:lnTo>
                      <a:pt x="6430" y="3230"/>
                    </a:lnTo>
                    <a:lnTo>
                      <a:pt x="6370" y="3220"/>
                    </a:lnTo>
                    <a:lnTo>
                      <a:pt x="6360" y="3200"/>
                    </a:lnTo>
                    <a:lnTo>
                      <a:pt x="6350" y="3180"/>
                    </a:lnTo>
                    <a:lnTo>
                      <a:pt x="6360" y="3129"/>
                    </a:lnTo>
                    <a:lnTo>
                      <a:pt x="6380" y="3040"/>
                    </a:lnTo>
                    <a:lnTo>
                      <a:pt x="6280" y="3071"/>
                    </a:lnTo>
                    <a:lnTo>
                      <a:pt x="6170" y="3090"/>
                    </a:lnTo>
                    <a:lnTo>
                      <a:pt x="6051" y="3110"/>
                    </a:lnTo>
                    <a:lnTo>
                      <a:pt x="5999" y="3100"/>
                    </a:lnTo>
                    <a:lnTo>
                      <a:pt x="5941" y="3090"/>
                    </a:lnTo>
                    <a:lnTo>
                      <a:pt x="5930" y="3060"/>
                    </a:lnTo>
                    <a:lnTo>
                      <a:pt x="5941" y="3030"/>
                    </a:lnTo>
                    <a:lnTo>
                      <a:pt x="5950" y="3000"/>
                    </a:lnTo>
                    <a:lnTo>
                      <a:pt x="5980" y="2980"/>
                    </a:lnTo>
                    <a:lnTo>
                      <a:pt x="5980" y="2970"/>
                    </a:lnTo>
                    <a:lnTo>
                      <a:pt x="5920" y="2970"/>
                    </a:lnTo>
                    <a:lnTo>
                      <a:pt x="5870" y="2980"/>
                    </a:lnTo>
                    <a:lnTo>
                      <a:pt x="5750" y="3019"/>
                    </a:lnTo>
                    <a:lnTo>
                      <a:pt x="5630" y="3050"/>
                    </a:lnTo>
                    <a:lnTo>
                      <a:pt x="5570" y="3050"/>
                    </a:lnTo>
                    <a:lnTo>
                      <a:pt x="5510" y="3040"/>
                    </a:lnTo>
                    <a:lnTo>
                      <a:pt x="5530" y="2900"/>
                    </a:lnTo>
                    <a:lnTo>
                      <a:pt x="5420" y="3019"/>
                    </a:lnTo>
                    <a:lnTo>
                      <a:pt x="5290" y="3140"/>
                    </a:lnTo>
                    <a:lnTo>
                      <a:pt x="5221" y="3190"/>
                    </a:lnTo>
                    <a:lnTo>
                      <a:pt x="5150" y="3239"/>
                    </a:lnTo>
                    <a:lnTo>
                      <a:pt x="5070" y="3270"/>
                    </a:lnTo>
                    <a:lnTo>
                      <a:pt x="4990" y="3280"/>
                    </a:lnTo>
                    <a:lnTo>
                      <a:pt x="4960" y="3320"/>
                    </a:lnTo>
                    <a:lnTo>
                      <a:pt x="4930" y="3349"/>
                    </a:lnTo>
                    <a:lnTo>
                      <a:pt x="4900" y="3370"/>
                    </a:lnTo>
                    <a:lnTo>
                      <a:pt x="4860" y="3390"/>
                    </a:lnTo>
                    <a:lnTo>
                      <a:pt x="4770" y="3400"/>
                    </a:lnTo>
                    <a:lnTo>
                      <a:pt x="4680" y="3410"/>
                    </a:lnTo>
                    <a:lnTo>
                      <a:pt x="4660" y="3390"/>
                    </a:lnTo>
                    <a:lnTo>
                      <a:pt x="4660" y="3360"/>
                    </a:lnTo>
                    <a:lnTo>
                      <a:pt x="4660" y="3340"/>
                    </a:lnTo>
                    <a:lnTo>
                      <a:pt x="4680" y="3320"/>
                    </a:lnTo>
                    <a:lnTo>
                      <a:pt x="4730" y="3280"/>
                    </a:lnTo>
                    <a:lnTo>
                      <a:pt x="4750" y="3250"/>
                    </a:lnTo>
                    <a:lnTo>
                      <a:pt x="4760" y="3230"/>
                    </a:lnTo>
                    <a:lnTo>
                      <a:pt x="4779" y="3030"/>
                    </a:lnTo>
                    <a:lnTo>
                      <a:pt x="4740" y="3050"/>
                    </a:lnTo>
                    <a:lnTo>
                      <a:pt x="4700" y="3071"/>
                    </a:lnTo>
                    <a:lnTo>
                      <a:pt x="4590" y="3100"/>
                    </a:lnTo>
                    <a:lnTo>
                      <a:pt x="4490" y="3129"/>
                    </a:lnTo>
                    <a:lnTo>
                      <a:pt x="4440" y="3150"/>
                    </a:lnTo>
                    <a:lnTo>
                      <a:pt x="4400" y="3180"/>
                    </a:lnTo>
                    <a:lnTo>
                      <a:pt x="4340" y="3180"/>
                    </a:lnTo>
                    <a:lnTo>
                      <a:pt x="4290" y="3160"/>
                    </a:lnTo>
                    <a:lnTo>
                      <a:pt x="4250" y="3129"/>
                    </a:lnTo>
                    <a:lnTo>
                      <a:pt x="4230" y="3080"/>
                    </a:lnTo>
                    <a:lnTo>
                      <a:pt x="4240" y="3060"/>
                    </a:lnTo>
                    <a:lnTo>
                      <a:pt x="4260" y="3040"/>
                    </a:lnTo>
                    <a:lnTo>
                      <a:pt x="4300" y="3010"/>
                    </a:lnTo>
                    <a:lnTo>
                      <a:pt x="4340" y="2980"/>
                    </a:lnTo>
                    <a:lnTo>
                      <a:pt x="4350" y="2970"/>
                    </a:lnTo>
                    <a:lnTo>
                      <a:pt x="4360" y="2940"/>
                    </a:lnTo>
                    <a:lnTo>
                      <a:pt x="4350" y="2870"/>
                    </a:lnTo>
                    <a:lnTo>
                      <a:pt x="4360" y="2800"/>
                    </a:lnTo>
                    <a:lnTo>
                      <a:pt x="4380" y="2741"/>
                    </a:lnTo>
                    <a:lnTo>
                      <a:pt x="4420" y="2680"/>
                    </a:lnTo>
                    <a:lnTo>
                      <a:pt x="4570" y="2560"/>
                    </a:lnTo>
                    <a:lnTo>
                      <a:pt x="4470" y="2530"/>
                    </a:lnTo>
                    <a:lnTo>
                      <a:pt x="4380" y="2510"/>
                    </a:lnTo>
                    <a:lnTo>
                      <a:pt x="4279" y="2500"/>
                    </a:lnTo>
                    <a:lnTo>
                      <a:pt x="4180" y="2500"/>
                    </a:lnTo>
                    <a:lnTo>
                      <a:pt x="4150" y="2460"/>
                    </a:lnTo>
                    <a:lnTo>
                      <a:pt x="4130" y="2400"/>
                    </a:lnTo>
                    <a:lnTo>
                      <a:pt x="4120" y="2340"/>
                    </a:lnTo>
                    <a:lnTo>
                      <a:pt x="4120" y="2290"/>
                    </a:lnTo>
                    <a:lnTo>
                      <a:pt x="4160" y="2299"/>
                    </a:lnTo>
                    <a:lnTo>
                      <a:pt x="4210" y="2310"/>
                    </a:lnTo>
                    <a:lnTo>
                      <a:pt x="4290" y="2310"/>
                    </a:lnTo>
                    <a:lnTo>
                      <a:pt x="4370" y="2230"/>
                    </a:lnTo>
                    <a:lnTo>
                      <a:pt x="4460" y="2180"/>
                    </a:lnTo>
                    <a:lnTo>
                      <a:pt x="4560" y="2131"/>
                    </a:lnTo>
                    <a:lnTo>
                      <a:pt x="4660" y="2100"/>
                    </a:lnTo>
                    <a:lnTo>
                      <a:pt x="4770" y="2090"/>
                    </a:lnTo>
                    <a:lnTo>
                      <a:pt x="4880" y="2090"/>
                    </a:lnTo>
                    <a:lnTo>
                      <a:pt x="4990" y="2100"/>
                    </a:lnTo>
                    <a:lnTo>
                      <a:pt x="5100" y="2131"/>
                    </a:lnTo>
                    <a:lnTo>
                      <a:pt x="5410" y="2189"/>
                    </a:lnTo>
                    <a:lnTo>
                      <a:pt x="5730" y="2241"/>
                    </a:lnTo>
                    <a:lnTo>
                      <a:pt x="6051" y="2280"/>
                    </a:lnTo>
                    <a:lnTo>
                      <a:pt x="6380" y="2290"/>
                    </a:lnTo>
                    <a:lnTo>
                      <a:pt x="6700" y="2290"/>
                    </a:lnTo>
                    <a:lnTo>
                      <a:pt x="6860" y="2280"/>
                    </a:lnTo>
                    <a:lnTo>
                      <a:pt x="7020" y="2260"/>
                    </a:lnTo>
                    <a:lnTo>
                      <a:pt x="7180" y="2241"/>
                    </a:lnTo>
                    <a:lnTo>
                      <a:pt x="7340" y="2210"/>
                    </a:lnTo>
                    <a:lnTo>
                      <a:pt x="7490" y="2170"/>
                    </a:lnTo>
                    <a:lnTo>
                      <a:pt x="7640" y="2120"/>
                    </a:lnTo>
                    <a:lnTo>
                      <a:pt x="7661" y="2110"/>
                    </a:lnTo>
                    <a:lnTo>
                      <a:pt x="7670" y="2100"/>
                    </a:lnTo>
                    <a:lnTo>
                      <a:pt x="7670" y="2060"/>
                    </a:lnTo>
                    <a:lnTo>
                      <a:pt x="7661" y="2021"/>
                    </a:lnTo>
                    <a:lnTo>
                      <a:pt x="7661" y="1990"/>
                    </a:lnTo>
                    <a:lnTo>
                      <a:pt x="7630" y="2000"/>
                    </a:lnTo>
                    <a:lnTo>
                      <a:pt x="7590" y="2021"/>
                    </a:lnTo>
                    <a:lnTo>
                      <a:pt x="7530" y="2070"/>
                    </a:lnTo>
                    <a:lnTo>
                      <a:pt x="7510" y="2021"/>
                    </a:lnTo>
                    <a:lnTo>
                      <a:pt x="7510" y="1980"/>
                    </a:lnTo>
                    <a:lnTo>
                      <a:pt x="7510" y="1930"/>
                    </a:lnTo>
                    <a:lnTo>
                      <a:pt x="7520" y="1890"/>
                    </a:lnTo>
                    <a:lnTo>
                      <a:pt x="7560" y="1799"/>
                    </a:lnTo>
                    <a:lnTo>
                      <a:pt x="7600" y="1710"/>
                    </a:lnTo>
                    <a:lnTo>
                      <a:pt x="7430" y="1750"/>
                    </a:lnTo>
                    <a:lnTo>
                      <a:pt x="7430" y="1710"/>
                    </a:lnTo>
                    <a:lnTo>
                      <a:pt x="7430" y="1670"/>
                    </a:lnTo>
                    <a:lnTo>
                      <a:pt x="7460" y="1600"/>
                    </a:lnTo>
                    <a:lnTo>
                      <a:pt x="7500" y="1530"/>
                    </a:lnTo>
                    <a:lnTo>
                      <a:pt x="7560" y="1480"/>
                    </a:lnTo>
                    <a:lnTo>
                      <a:pt x="7620" y="1430"/>
                    </a:lnTo>
                    <a:lnTo>
                      <a:pt x="7680" y="1380"/>
                    </a:lnTo>
                    <a:lnTo>
                      <a:pt x="7800" y="1301"/>
                    </a:lnTo>
                    <a:lnTo>
                      <a:pt x="7720" y="1301"/>
                    </a:lnTo>
                    <a:lnTo>
                      <a:pt x="7680" y="1280"/>
                    </a:lnTo>
                    <a:lnTo>
                      <a:pt x="7670" y="1270"/>
                    </a:lnTo>
                    <a:lnTo>
                      <a:pt x="7661" y="1250"/>
                    </a:lnTo>
                    <a:lnTo>
                      <a:pt x="7670" y="1220"/>
                    </a:lnTo>
                    <a:lnTo>
                      <a:pt x="7690" y="1200"/>
                    </a:lnTo>
                    <a:lnTo>
                      <a:pt x="7740" y="1160"/>
                    </a:lnTo>
                    <a:lnTo>
                      <a:pt x="7850" y="1090"/>
                    </a:lnTo>
                    <a:lnTo>
                      <a:pt x="7829" y="1070"/>
                    </a:lnTo>
                    <a:lnTo>
                      <a:pt x="7549" y="1140"/>
                    </a:lnTo>
                    <a:lnTo>
                      <a:pt x="7630" y="1110"/>
                    </a:lnTo>
                    <a:lnTo>
                      <a:pt x="7700" y="1081"/>
                    </a:lnTo>
                    <a:lnTo>
                      <a:pt x="7780" y="1060"/>
                    </a:lnTo>
                    <a:lnTo>
                      <a:pt x="7860" y="1030"/>
                    </a:lnTo>
                    <a:lnTo>
                      <a:pt x="7820" y="1010"/>
                    </a:lnTo>
                    <a:lnTo>
                      <a:pt x="7780" y="1000"/>
                    </a:lnTo>
                    <a:lnTo>
                      <a:pt x="7771" y="990"/>
                    </a:lnTo>
                    <a:lnTo>
                      <a:pt x="7750" y="980"/>
                    </a:lnTo>
                    <a:lnTo>
                      <a:pt x="7750" y="960"/>
                    </a:lnTo>
                    <a:lnTo>
                      <a:pt x="7760" y="930"/>
                    </a:lnTo>
                    <a:lnTo>
                      <a:pt x="8080" y="780"/>
                    </a:lnTo>
                    <a:lnTo>
                      <a:pt x="8060" y="720"/>
                    </a:lnTo>
                    <a:lnTo>
                      <a:pt x="8030" y="670"/>
                    </a:lnTo>
                    <a:lnTo>
                      <a:pt x="7990" y="620"/>
                    </a:lnTo>
                    <a:lnTo>
                      <a:pt x="7960" y="570"/>
                    </a:lnTo>
                    <a:lnTo>
                      <a:pt x="7680" y="560"/>
                    </a:lnTo>
                    <a:lnTo>
                      <a:pt x="7540" y="560"/>
                    </a:lnTo>
                    <a:lnTo>
                      <a:pt x="7410" y="570"/>
                    </a:lnTo>
                    <a:lnTo>
                      <a:pt x="7470" y="550"/>
                    </a:lnTo>
                    <a:lnTo>
                      <a:pt x="7540" y="540"/>
                    </a:lnTo>
                    <a:lnTo>
                      <a:pt x="7670" y="520"/>
                    </a:lnTo>
                    <a:lnTo>
                      <a:pt x="7950" y="520"/>
                    </a:lnTo>
                    <a:lnTo>
                      <a:pt x="8070" y="0"/>
                    </a:lnTo>
                    <a:lnTo>
                      <a:pt x="8130" y="70"/>
                    </a:lnTo>
                    <a:lnTo>
                      <a:pt x="8190" y="130"/>
                    </a:lnTo>
                    <a:lnTo>
                      <a:pt x="8260" y="180"/>
                    </a:lnTo>
                    <a:lnTo>
                      <a:pt x="8330" y="220"/>
                    </a:lnTo>
                    <a:lnTo>
                      <a:pt x="8410" y="251"/>
                    </a:lnTo>
                    <a:lnTo>
                      <a:pt x="8491" y="280"/>
                    </a:lnTo>
                    <a:lnTo>
                      <a:pt x="8570" y="290"/>
                    </a:lnTo>
                    <a:lnTo>
                      <a:pt x="8659" y="300"/>
                    </a:lnTo>
                    <a:close/>
                  </a:path>
                </a:pathLst>
              </a:custGeom>
              <a:solidFill>
                <a:srgbClr val="000000"/>
              </a:solidFill>
              <a:ln w="9525">
                <a:noFill/>
                <a:round/>
                <a:headEnd/>
                <a:tailEnd/>
              </a:ln>
            </p:spPr>
            <p:txBody>
              <a:bodyPr>
                <a:prstTxWarp prst="textNoShape">
                  <a:avLst/>
                </a:prstTxWarp>
              </a:bodyPr>
              <a:lstStyle/>
              <a:p>
                <a:endParaRPr lang="en-US"/>
              </a:p>
            </p:txBody>
          </p:sp>
          <p:sp>
            <p:nvSpPr>
              <p:cNvPr id="36997" name="Freeform 108"/>
              <p:cNvSpPr>
                <a:spLocks noChangeAspect="1"/>
              </p:cNvSpPr>
              <p:nvPr/>
            </p:nvSpPr>
            <p:spPr bwMode="auto">
              <a:xfrm>
                <a:off x="2612" y="1343"/>
                <a:ext cx="100" cy="80"/>
              </a:xfrm>
              <a:custGeom>
                <a:avLst/>
                <a:gdLst>
                  <a:gd name="T0" fmla="*/ 500 w 500"/>
                  <a:gd name="T1" fmla="*/ 190 h 400"/>
                  <a:gd name="T2" fmla="*/ 470 w 500"/>
                  <a:gd name="T3" fmla="*/ 240 h 400"/>
                  <a:gd name="T4" fmla="*/ 440 w 500"/>
                  <a:gd name="T5" fmla="*/ 290 h 400"/>
                  <a:gd name="T6" fmla="*/ 420 w 500"/>
                  <a:gd name="T7" fmla="*/ 350 h 400"/>
                  <a:gd name="T8" fmla="*/ 420 w 500"/>
                  <a:gd name="T9" fmla="*/ 400 h 400"/>
                  <a:gd name="T10" fmla="*/ 300 w 500"/>
                  <a:gd name="T11" fmla="*/ 390 h 400"/>
                  <a:gd name="T12" fmla="*/ 320 w 500"/>
                  <a:gd name="T13" fmla="*/ 360 h 400"/>
                  <a:gd name="T14" fmla="*/ 341 w 500"/>
                  <a:gd name="T15" fmla="*/ 340 h 400"/>
                  <a:gd name="T16" fmla="*/ 360 w 500"/>
                  <a:gd name="T17" fmla="*/ 321 h 400"/>
                  <a:gd name="T18" fmla="*/ 370 w 500"/>
                  <a:gd name="T19" fmla="*/ 290 h 400"/>
                  <a:gd name="T20" fmla="*/ 180 w 500"/>
                  <a:gd name="T21" fmla="*/ 270 h 400"/>
                  <a:gd name="T22" fmla="*/ 180 w 500"/>
                  <a:gd name="T23" fmla="*/ 230 h 400"/>
                  <a:gd name="T24" fmla="*/ 190 w 500"/>
                  <a:gd name="T25" fmla="*/ 200 h 400"/>
                  <a:gd name="T26" fmla="*/ 190 w 500"/>
                  <a:gd name="T27" fmla="*/ 180 h 400"/>
                  <a:gd name="T28" fmla="*/ 190 w 500"/>
                  <a:gd name="T29" fmla="*/ 160 h 400"/>
                  <a:gd name="T30" fmla="*/ 180 w 500"/>
                  <a:gd name="T31" fmla="*/ 150 h 400"/>
                  <a:gd name="T32" fmla="*/ 150 w 500"/>
                  <a:gd name="T33" fmla="*/ 160 h 400"/>
                  <a:gd name="T34" fmla="*/ 150 w 500"/>
                  <a:gd name="T35" fmla="*/ 140 h 400"/>
                  <a:gd name="T36" fmla="*/ 150 w 500"/>
                  <a:gd name="T37" fmla="*/ 130 h 400"/>
                  <a:gd name="T38" fmla="*/ 160 w 500"/>
                  <a:gd name="T39" fmla="*/ 120 h 400"/>
                  <a:gd name="T40" fmla="*/ 119 w 500"/>
                  <a:gd name="T41" fmla="*/ 90 h 400"/>
                  <a:gd name="T42" fmla="*/ 80 w 500"/>
                  <a:gd name="T43" fmla="*/ 120 h 400"/>
                  <a:gd name="T44" fmla="*/ 70 w 500"/>
                  <a:gd name="T45" fmla="*/ 150 h 400"/>
                  <a:gd name="T46" fmla="*/ 60 w 500"/>
                  <a:gd name="T47" fmla="*/ 180 h 400"/>
                  <a:gd name="T48" fmla="*/ 60 w 500"/>
                  <a:gd name="T49" fmla="*/ 220 h 400"/>
                  <a:gd name="T50" fmla="*/ 60 w 500"/>
                  <a:gd name="T51" fmla="*/ 300 h 400"/>
                  <a:gd name="T52" fmla="*/ 60 w 500"/>
                  <a:gd name="T53" fmla="*/ 340 h 400"/>
                  <a:gd name="T54" fmla="*/ 60 w 500"/>
                  <a:gd name="T55" fmla="*/ 370 h 400"/>
                  <a:gd name="T56" fmla="*/ 0 w 500"/>
                  <a:gd name="T57" fmla="*/ 370 h 400"/>
                  <a:gd name="T58" fmla="*/ 9 w 500"/>
                  <a:gd name="T59" fmla="*/ 280 h 400"/>
                  <a:gd name="T60" fmla="*/ 30 w 500"/>
                  <a:gd name="T61" fmla="*/ 180 h 400"/>
                  <a:gd name="T62" fmla="*/ 50 w 500"/>
                  <a:gd name="T63" fmla="*/ 90 h 400"/>
                  <a:gd name="T64" fmla="*/ 70 w 500"/>
                  <a:gd name="T65" fmla="*/ 0 h 400"/>
                  <a:gd name="T66" fmla="*/ 160 w 500"/>
                  <a:gd name="T67" fmla="*/ 70 h 400"/>
                  <a:gd name="T68" fmla="*/ 260 w 500"/>
                  <a:gd name="T69" fmla="*/ 140 h 400"/>
                  <a:gd name="T70" fmla="*/ 320 w 500"/>
                  <a:gd name="T71" fmla="*/ 160 h 400"/>
                  <a:gd name="T72" fmla="*/ 380 w 500"/>
                  <a:gd name="T73" fmla="*/ 180 h 400"/>
                  <a:gd name="T74" fmla="*/ 440 w 500"/>
                  <a:gd name="T75" fmla="*/ 190 h 400"/>
                  <a:gd name="T76" fmla="*/ 500 w 500"/>
                  <a:gd name="T77" fmla="*/ 190 h 400"/>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500"/>
                  <a:gd name="T118" fmla="*/ 0 h 400"/>
                  <a:gd name="T119" fmla="*/ 500 w 500"/>
                  <a:gd name="T120" fmla="*/ 400 h 400"/>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500" h="400">
                    <a:moveTo>
                      <a:pt x="500" y="190"/>
                    </a:moveTo>
                    <a:lnTo>
                      <a:pt x="470" y="240"/>
                    </a:lnTo>
                    <a:lnTo>
                      <a:pt x="440" y="290"/>
                    </a:lnTo>
                    <a:lnTo>
                      <a:pt x="420" y="350"/>
                    </a:lnTo>
                    <a:lnTo>
                      <a:pt x="420" y="400"/>
                    </a:lnTo>
                    <a:lnTo>
                      <a:pt x="300" y="390"/>
                    </a:lnTo>
                    <a:lnTo>
                      <a:pt x="320" y="360"/>
                    </a:lnTo>
                    <a:lnTo>
                      <a:pt x="341" y="340"/>
                    </a:lnTo>
                    <a:lnTo>
                      <a:pt x="360" y="321"/>
                    </a:lnTo>
                    <a:lnTo>
                      <a:pt x="370" y="290"/>
                    </a:lnTo>
                    <a:lnTo>
                      <a:pt x="180" y="270"/>
                    </a:lnTo>
                    <a:lnTo>
                      <a:pt x="180" y="230"/>
                    </a:lnTo>
                    <a:lnTo>
                      <a:pt x="190" y="200"/>
                    </a:lnTo>
                    <a:lnTo>
                      <a:pt x="190" y="180"/>
                    </a:lnTo>
                    <a:lnTo>
                      <a:pt x="190" y="160"/>
                    </a:lnTo>
                    <a:lnTo>
                      <a:pt x="180" y="150"/>
                    </a:lnTo>
                    <a:lnTo>
                      <a:pt x="150" y="160"/>
                    </a:lnTo>
                    <a:lnTo>
                      <a:pt x="150" y="140"/>
                    </a:lnTo>
                    <a:lnTo>
                      <a:pt x="150" y="130"/>
                    </a:lnTo>
                    <a:lnTo>
                      <a:pt x="160" y="120"/>
                    </a:lnTo>
                    <a:lnTo>
                      <a:pt x="119" y="90"/>
                    </a:lnTo>
                    <a:lnTo>
                      <a:pt x="80" y="120"/>
                    </a:lnTo>
                    <a:lnTo>
                      <a:pt x="70" y="150"/>
                    </a:lnTo>
                    <a:lnTo>
                      <a:pt x="60" y="180"/>
                    </a:lnTo>
                    <a:lnTo>
                      <a:pt x="60" y="220"/>
                    </a:lnTo>
                    <a:lnTo>
                      <a:pt x="60" y="300"/>
                    </a:lnTo>
                    <a:lnTo>
                      <a:pt x="60" y="340"/>
                    </a:lnTo>
                    <a:lnTo>
                      <a:pt x="60" y="370"/>
                    </a:lnTo>
                    <a:lnTo>
                      <a:pt x="0" y="370"/>
                    </a:lnTo>
                    <a:lnTo>
                      <a:pt x="9" y="280"/>
                    </a:lnTo>
                    <a:lnTo>
                      <a:pt x="30" y="180"/>
                    </a:lnTo>
                    <a:lnTo>
                      <a:pt x="50" y="90"/>
                    </a:lnTo>
                    <a:lnTo>
                      <a:pt x="70" y="0"/>
                    </a:lnTo>
                    <a:lnTo>
                      <a:pt x="160" y="70"/>
                    </a:lnTo>
                    <a:lnTo>
                      <a:pt x="260" y="140"/>
                    </a:lnTo>
                    <a:lnTo>
                      <a:pt x="320" y="160"/>
                    </a:lnTo>
                    <a:lnTo>
                      <a:pt x="380" y="180"/>
                    </a:lnTo>
                    <a:lnTo>
                      <a:pt x="440" y="190"/>
                    </a:lnTo>
                    <a:lnTo>
                      <a:pt x="500" y="190"/>
                    </a:lnTo>
                    <a:close/>
                  </a:path>
                </a:pathLst>
              </a:custGeom>
              <a:solidFill>
                <a:srgbClr val="808080"/>
              </a:solidFill>
              <a:ln w="9525">
                <a:noFill/>
                <a:round/>
                <a:headEnd/>
                <a:tailEnd/>
              </a:ln>
            </p:spPr>
            <p:txBody>
              <a:bodyPr>
                <a:prstTxWarp prst="textNoShape">
                  <a:avLst/>
                </a:prstTxWarp>
              </a:bodyPr>
              <a:lstStyle/>
              <a:p>
                <a:endParaRPr lang="en-US"/>
              </a:p>
            </p:txBody>
          </p:sp>
          <p:sp>
            <p:nvSpPr>
              <p:cNvPr id="36998" name="Freeform 109"/>
              <p:cNvSpPr>
                <a:spLocks noChangeAspect="1"/>
              </p:cNvSpPr>
              <p:nvPr/>
            </p:nvSpPr>
            <p:spPr bwMode="auto">
              <a:xfrm>
                <a:off x="2700" y="1387"/>
                <a:ext cx="96" cy="46"/>
              </a:xfrm>
              <a:custGeom>
                <a:avLst/>
                <a:gdLst>
                  <a:gd name="T0" fmla="*/ 480 w 480"/>
                  <a:gd name="T1" fmla="*/ 50 h 230"/>
                  <a:gd name="T2" fmla="*/ 320 w 480"/>
                  <a:gd name="T3" fmla="*/ 120 h 230"/>
                  <a:gd name="T4" fmla="*/ 250 w 480"/>
                  <a:gd name="T5" fmla="*/ 170 h 230"/>
                  <a:gd name="T6" fmla="*/ 179 w 480"/>
                  <a:gd name="T7" fmla="*/ 230 h 230"/>
                  <a:gd name="T8" fmla="*/ 130 w 480"/>
                  <a:gd name="T9" fmla="*/ 211 h 230"/>
                  <a:gd name="T10" fmla="*/ 90 w 480"/>
                  <a:gd name="T11" fmla="*/ 190 h 230"/>
                  <a:gd name="T12" fmla="*/ 40 w 480"/>
                  <a:gd name="T13" fmla="*/ 190 h 230"/>
                  <a:gd name="T14" fmla="*/ 0 w 480"/>
                  <a:gd name="T15" fmla="*/ 190 h 230"/>
                  <a:gd name="T16" fmla="*/ 40 w 480"/>
                  <a:gd name="T17" fmla="*/ 140 h 230"/>
                  <a:gd name="T18" fmla="*/ 90 w 480"/>
                  <a:gd name="T19" fmla="*/ 101 h 230"/>
                  <a:gd name="T20" fmla="*/ 150 w 480"/>
                  <a:gd name="T21" fmla="*/ 60 h 230"/>
                  <a:gd name="T22" fmla="*/ 220 w 480"/>
                  <a:gd name="T23" fmla="*/ 20 h 230"/>
                  <a:gd name="T24" fmla="*/ 289 w 480"/>
                  <a:gd name="T25" fmla="*/ 0 h 230"/>
                  <a:gd name="T26" fmla="*/ 350 w 480"/>
                  <a:gd name="T27" fmla="*/ 0 h 230"/>
                  <a:gd name="T28" fmla="*/ 420 w 480"/>
                  <a:gd name="T29" fmla="*/ 10 h 230"/>
                  <a:gd name="T30" fmla="*/ 480 w 480"/>
                  <a:gd name="T31" fmla="*/ 50 h 23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480"/>
                  <a:gd name="T49" fmla="*/ 0 h 230"/>
                  <a:gd name="T50" fmla="*/ 480 w 480"/>
                  <a:gd name="T51" fmla="*/ 230 h 23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480" h="230">
                    <a:moveTo>
                      <a:pt x="480" y="50"/>
                    </a:moveTo>
                    <a:lnTo>
                      <a:pt x="320" y="120"/>
                    </a:lnTo>
                    <a:lnTo>
                      <a:pt x="250" y="170"/>
                    </a:lnTo>
                    <a:lnTo>
                      <a:pt x="179" y="230"/>
                    </a:lnTo>
                    <a:lnTo>
                      <a:pt x="130" y="211"/>
                    </a:lnTo>
                    <a:lnTo>
                      <a:pt x="90" y="190"/>
                    </a:lnTo>
                    <a:lnTo>
                      <a:pt x="40" y="190"/>
                    </a:lnTo>
                    <a:lnTo>
                      <a:pt x="0" y="190"/>
                    </a:lnTo>
                    <a:lnTo>
                      <a:pt x="40" y="140"/>
                    </a:lnTo>
                    <a:lnTo>
                      <a:pt x="90" y="101"/>
                    </a:lnTo>
                    <a:lnTo>
                      <a:pt x="150" y="60"/>
                    </a:lnTo>
                    <a:lnTo>
                      <a:pt x="220" y="20"/>
                    </a:lnTo>
                    <a:lnTo>
                      <a:pt x="289" y="0"/>
                    </a:lnTo>
                    <a:lnTo>
                      <a:pt x="350" y="0"/>
                    </a:lnTo>
                    <a:lnTo>
                      <a:pt x="420" y="10"/>
                    </a:lnTo>
                    <a:lnTo>
                      <a:pt x="480" y="50"/>
                    </a:lnTo>
                    <a:close/>
                  </a:path>
                </a:pathLst>
              </a:custGeom>
              <a:solidFill>
                <a:srgbClr val="B2B2B2"/>
              </a:solidFill>
              <a:ln w="9525">
                <a:noFill/>
                <a:round/>
                <a:headEnd/>
                <a:tailEnd/>
              </a:ln>
            </p:spPr>
            <p:txBody>
              <a:bodyPr>
                <a:prstTxWarp prst="textNoShape">
                  <a:avLst/>
                </a:prstTxWarp>
              </a:bodyPr>
              <a:lstStyle/>
              <a:p>
                <a:endParaRPr lang="en-US"/>
              </a:p>
            </p:txBody>
          </p:sp>
          <p:sp>
            <p:nvSpPr>
              <p:cNvPr id="36999" name="Freeform 110"/>
              <p:cNvSpPr>
                <a:spLocks noChangeAspect="1"/>
              </p:cNvSpPr>
              <p:nvPr/>
            </p:nvSpPr>
            <p:spPr bwMode="auto">
              <a:xfrm>
                <a:off x="2906" y="1389"/>
                <a:ext cx="44" cy="34"/>
              </a:xfrm>
              <a:custGeom>
                <a:avLst/>
                <a:gdLst>
                  <a:gd name="T0" fmla="*/ 220 w 220"/>
                  <a:gd name="T1" fmla="*/ 80 h 170"/>
                  <a:gd name="T2" fmla="*/ 201 w 220"/>
                  <a:gd name="T3" fmla="*/ 130 h 170"/>
                  <a:gd name="T4" fmla="*/ 190 w 220"/>
                  <a:gd name="T5" fmla="*/ 149 h 170"/>
                  <a:gd name="T6" fmla="*/ 170 w 220"/>
                  <a:gd name="T7" fmla="*/ 170 h 170"/>
                  <a:gd name="T8" fmla="*/ 170 w 220"/>
                  <a:gd name="T9" fmla="*/ 149 h 170"/>
                  <a:gd name="T10" fmla="*/ 160 w 220"/>
                  <a:gd name="T11" fmla="*/ 130 h 170"/>
                  <a:gd name="T12" fmla="*/ 130 w 220"/>
                  <a:gd name="T13" fmla="*/ 110 h 170"/>
                  <a:gd name="T14" fmla="*/ 91 w 220"/>
                  <a:gd name="T15" fmla="*/ 80 h 170"/>
                  <a:gd name="T16" fmla="*/ 80 w 220"/>
                  <a:gd name="T17" fmla="*/ 70 h 170"/>
                  <a:gd name="T18" fmla="*/ 80 w 220"/>
                  <a:gd name="T19" fmla="*/ 40 h 170"/>
                  <a:gd name="T20" fmla="*/ 70 w 220"/>
                  <a:gd name="T21" fmla="*/ 40 h 170"/>
                  <a:gd name="T22" fmla="*/ 50 w 220"/>
                  <a:gd name="T23" fmla="*/ 30 h 170"/>
                  <a:gd name="T24" fmla="*/ 30 w 220"/>
                  <a:gd name="T25" fmla="*/ 40 h 170"/>
                  <a:gd name="T26" fmla="*/ 10 w 220"/>
                  <a:gd name="T27" fmla="*/ 50 h 170"/>
                  <a:gd name="T28" fmla="*/ 0 w 220"/>
                  <a:gd name="T29" fmla="*/ 50 h 170"/>
                  <a:gd name="T30" fmla="*/ 0 w 220"/>
                  <a:gd name="T31" fmla="*/ 40 h 170"/>
                  <a:gd name="T32" fmla="*/ 20 w 220"/>
                  <a:gd name="T33" fmla="*/ 30 h 170"/>
                  <a:gd name="T34" fmla="*/ 20 w 220"/>
                  <a:gd name="T35" fmla="*/ 20 h 170"/>
                  <a:gd name="T36" fmla="*/ 0 w 220"/>
                  <a:gd name="T37" fmla="*/ 0 h 170"/>
                  <a:gd name="T38" fmla="*/ 60 w 220"/>
                  <a:gd name="T39" fmla="*/ 0 h 170"/>
                  <a:gd name="T40" fmla="*/ 120 w 220"/>
                  <a:gd name="T41" fmla="*/ 10 h 170"/>
                  <a:gd name="T42" fmla="*/ 180 w 220"/>
                  <a:gd name="T43" fmla="*/ 40 h 170"/>
                  <a:gd name="T44" fmla="*/ 201 w 220"/>
                  <a:gd name="T45" fmla="*/ 60 h 170"/>
                  <a:gd name="T46" fmla="*/ 220 w 220"/>
                  <a:gd name="T47" fmla="*/ 80 h 17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220"/>
                  <a:gd name="T73" fmla="*/ 0 h 170"/>
                  <a:gd name="T74" fmla="*/ 220 w 220"/>
                  <a:gd name="T75" fmla="*/ 170 h 17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220" h="170">
                    <a:moveTo>
                      <a:pt x="220" y="80"/>
                    </a:moveTo>
                    <a:lnTo>
                      <a:pt x="201" y="130"/>
                    </a:lnTo>
                    <a:lnTo>
                      <a:pt x="190" y="149"/>
                    </a:lnTo>
                    <a:lnTo>
                      <a:pt x="170" y="170"/>
                    </a:lnTo>
                    <a:lnTo>
                      <a:pt x="170" y="149"/>
                    </a:lnTo>
                    <a:lnTo>
                      <a:pt x="160" y="130"/>
                    </a:lnTo>
                    <a:lnTo>
                      <a:pt x="130" y="110"/>
                    </a:lnTo>
                    <a:lnTo>
                      <a:pt x="91" y="80"/>
                    </a:lnTo>
                    <a:lnTo>
                      <a:pt x="80" y="70"/>
                    </a:lnTo>
                    <a:lnTo>
                      <a:pt x="80" y="40"/>
                    </a:lnTo>
                    <a:lnTo>
                      <a:pt x="70" y="40"/>
                    </a:lnTo>
                    <a:lnTo>
                      <a:pt x="50" y="30"/>
                    </a:lnTo>
                    <a:lnTo>
                      <a:pt x="30" y="40"/>
                    </a:lnTo>
                    <a:lnTo>
                      <a:pt x="10" y="50"/>
                    </a:lnTo>
                    <a:lnTo>
                      <a:pt x="0" y="50"/>
                    </a:lnTo>
                    <a:lnTo>
                      <a:pt x="0" y="40"/>
                    </a:lnTo>
                    <a:lnTo>
                      <a:pt x="20" y="30"/>
                    </a:lnTo>
                    <a:lnTo>
                      <a:pt x="20" y="20"/>
                    </a:lnTo>
                    <a:lnTo>
                      <a:pt x="0" y="0"/>
                    </a:lnTo>
                    <a:lnTo>
                      <a:pt x="60" y="0"/>
                    </a:lnTo>
                    <a:lnTo>
                      <a:pt x="120" y="10"/>
                    </a:lnTo>
                    <a:lnTo>
                      <a:pt x="180" y="40"/>
                    </a:lnTo>
                    <a:lnTo>
                      <a:pt x="201" y="60"/>
                    </a:lnTo>
                    <a:lnTo>
                      <a:pt x="220" y="80"/>
                    </a:lnTo>
                    <a:close/>
                  </a:path>
                </a:pathLst>
              </a:custGeom>
              <a:solidFill>
                <a:srgbClr val="FFFFFF"/>
              </a:solidFill>
              <a:ln w="9525">
                <a:noFill/>
                <a:round/>
                <a:headEnd/>
                <a:tailEnd/>
              </a:ln>
            </p:spPr>
            <p:txBody>
              <a:bodyPr>
                <a:prstTxWarp prst="textNoShape">
                  <a:avLst/>
                </a:prstTxWarp>
              </a:bodyPr>
              <a:lstStyle/>
              <a:p>
                <a:endParaRPr lang="en-US"/>
              </a:p>
            </p:txBody>
          </p:sp>
          <p:sp>
            <p:nvSpPr>
              <p:cNvPr id="37000" name="Freeform 111"/>
              <p:cNvSpPr>
                <a:spLocks noChangeAspect="1"/>
              </p:cNvSpPr>
              <p:nvPr/>
            </p:nvSpPr>
            <p:spPr bwMode="auto">
              <a:xfrm>
                <a:off x="2736" y="1399"/>
                <a:ext cx="176" cy="154"/>
              </a:xfrm>
              <a:custGeom>
                <a:avLst/>
                <a:gdLst>
                  <a:gd name="T0" fmla="*/ 871 w 881"/>
                  <a:gd name="T1" fmla="*/ 310 h 770"/>
                  <a:gd name="T2" fmla="*/ 791 w 881"/>
                  <a:gd name="T3" fmla="*/ 420 h 770"/>
                  <a:gd name="T4" fmla="*/ 661 w 881"/>
                  <a:gd name="T5" fmla="*/ 530 h 770"/>
                  <a:gd name="T6" fmla="*/ 521 w 881"/>
                  <a:gd name="T7" fmla="*/ 630 h 770"/>
                  <a:gd name="T8" fmla="*/ 421 w 881"/>
                  <a:gd name="T9" fmla="*/ 770 h 770"/>
                  <a:gd name="T10" fmla="*/ 241 w 881"/>
                  <a:gd name="T11" fmla="*/ 720 h 770"/>
                  <a:gd name="T12" fmla="*/ 121 w 881"/>
                  <a:gd name="T13" fmla="*/ 660 h 770"/>
                  <a:gd name="T14" fmla="*/ 110 w 881"/>
                  <a:gd name="T15" fmla="*/ 610 h 770"/>
                  <a:gd name="T16" fmla="*/ 201 w 881"/>
                  <a:gd name="T17" fmla="*/ 590 h 770"/>
                  <a:gd name="T18" fmla="*/ 251 w 881"/>
                  <a:gd name="T19" fmla="*/ 560 h 770"/>
                  <a:gd name="T20" fmla="*/ 251 w 881"/>
                  <a:gd name="T21" fmla="*/ 490 h 770"/>
                  <a:gd name="T22" fmla="*/ 21 w 881"/>
                  <a:gd name="T23" fmla="*/ 560 h 770"/>
                  <a:gd name="T24" fmla="*/ 11 w 881"/>
                  <a:gd name="T25" fmla="*/ 470 h 770"/>
                  <a:gd name="T26" fmla="*/ 271 w 881"/>
                  <a:gd name="T27" fmla="*/ 440 h 770"/>
                  <a:gd name="T28" fmla="*/ 371 w 881"/>
                  <a:gd name="T29" fmla="*/ 420 h 770"/>
                  <a:gd name="T30" fmla="*/ 341 w 881"/>
                  <a:gd name="T31" fmla="*/ 370 h 770"/>
                  <a:gd name="T32" fmla="*/ 0 w 881"/>
                  <a:gd name="T33" fmla="*/ 370 h 770"/>
                  <a:gd name="T34" fmla="*/ 41 w 881"/>
                  <a:gd name="T35" fmla="*/ 270 h 770"/>
                  <a:gd name="T36" fmla="*/ 171 w 881"/>
                  <a:gd name="T37" fmla="*/ 270 h 770"/>
                  <a:gd name="T38" fmla="*/ 301 w 881"/>
                  <a:gd name="T39" fmla="*/ 300 h 770"/>
                  <a:gd name="T40" fmla="*/ 361 w 881"/>
                  <a:gd name="T41" fmla="*/ 310 h 770"/>
                  <a:gd name="T42" fmla="*/ 390 w 881"/>
                  <a:gd name="T43" fmla="*/ 290 h 770"/>
                  <a:gd name="T44" fmla="*/ 332 w 881"/>
                  <a:gd name="T45" fmla="*/ 240 h 770"/>
                  <a:gd name="T46" fmla="*/ 261 w 881"/>
                  <a:gd name="T47" fmla="*/ 209 h 770"/>
                  <a:gd name="T48" fmla="*/ 151 w 881"/>
                  <a:gd name="T49" fmla="*/ 190 h 770"/>
                  <a:gd name="T50" fmla="*/ 261 w 881"/>
                  <a:gd name="T51" fmla="*/ 99 h 770"/>
                  <a:gd name="T52" fmla="*/ 332 w 881"/>
                  <a:gd name="T53" fmla="*/ 80 h 770"/>
                  <a:gd name="T54" fmla="*/ 401 w 881"/>
                  <a:gd name="T55" fmla="*/ 80 h 770"/>
                  <a:gd name="T56" fmla="*/ 442 w 881"/>
                  <a:gd name="T57" fmla="*/ 151 h 770"/>
                  <a:gd name="T58" fmla="*/ 481 w 881"/>
                  <a:gd name="T59" fmla="*/ 190 h 770"/>
                  <a:gd name="T60" fmla="*/ 511 w 881"/>
                  <a:gd name="T61" fmla="*/ 180 h 770"/>
                  <a:gd name="T62" fmla="*/ 481 w 881"/>
                  <a:gd name="T63" fmla="*/ 110 h 770"/>
                  <a:gd name="T64" fmla="*/ 442 w 881"/>
                  <a:gd name="T65" fmla="*/ 41 h 770"/>
                  <a:gd name="T66" fmla="*/ 581 w 881"/>
                  <a:gd name="T67" fmla="*/ 10 h 770"/>
                  <a:gd name="T68" fmla="*/ 731 w 881"/>
                  <a:gd name="T69" fmla="*/ 10 h 770"/>
                  <a:gd name="T70" fmla="*/ 791 w 881"/>
                  <a:gd name="T71" fmla="*/ 140 h 77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881"/>
                  <a:gd name="T109" fmla="*/ 0 h 770"/>
                  <a:gd name="T110" fmla="*/ 881 w 881"/>
                  <a:gd name="T111" fmla="*/ 770 h 77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881" h="770">
                    <a:moveTo>
                      <a:pt x="881" y="261"/>
                    </a:moveTo>
                    <a:lnTo>
                      <a:pt x="871" y="310"/>
                    </a:lnTo>
                    <a:lnTo>
                      <a:pt x="851" y="350"/>
                    </a:lnTo>
                    <a:lnTo>
                      <a:pt x="791" y="420"/>
                    </a:lnTo>
                    <a:lnTo>
                      <a:pt x="731" y="470"/>
                    </a:lnTo>
                    <a:lnTo>
                      <a:pt x="661" y="530"/>
                    </a:lnTo>
                    <a:lnTo>
                      <a:pt x="591" y="580"/>
                    </a:lnTo>
                    <a:lnTo>
                      <a:pt x="521" y="630"/>
                    </a:lnTo>
                    <a:lnTo>
                      <a:pt x="461" y="700"/>
                    </a:lnTo>
                    <a:lnTo>
                      <a:pt x="421" y="770"/>
                    </a:lnTo>
                    <a:lnTo>
                      <a:pt x="332" y="740"/>
                    </a:lnTo>
                    <a:lnTo>
                      <a:pt x="241" y="720"/>
                    </a:lnTo>
                    <a:lnTo>
                      <a:pt x="161" y="680"/>
                    </a:lnTo>
                    <a:lnTo>
                      <a:pt x="121" y="660"/>
                    </a:lnTo>
                    <a:lnTo>
                      <a:pt x="81" y="630"/>
                    </a:lnTo>
                    <a:lnTo>
                      <a:pt x="110" y="610"/>
                    </a:lnTo>
                    <a:lnTo>
                      <a:pt x="141" y="600"/>
                    </a:lnTo>
                    <a:lnTo>
                      <a:pt x="201" y="590"/>
                    </a:lnTo>
                    <a:lnTo>
                      <a:pt x="231" y="570"/>
                    </a:lnTo>
                    <a:lnTo>
                      <a:pt x="251" y="560"/>
                    </a:lnTo>
                    <a:lnTo>
                      <a:pt x="261" y="530"/>
                    </a:lnTo>
                    <a:lnTo>
                      <a:pt x="251" y="490"/>
                    </a:lnTo>
                    <a:lnTo>
                      <a:pt x="41" y="580"/>
                    </a:lnTo>
                    <a:lnTo>
                      <a:pt x="21" y="560"/>
                    </a:lnTo>
                    <a:lnTo>
                      <a:pt x="11" y="530"/>
                    </a:lnTo>
                    <a:lnTo>
                      <a:pt x="11" y="470"/>
                    </a:lnTo>
                    <a:lnTo>
                      <a:pt x="181" y="450"/>
                    </a:lnTo>
                    <a:lnTo>
                      <a:pt x="271" y="440"/>
                    </a:lnTo>
                    <a:lnTo>
                      <a:pt x="361" y="440"/>
                    </a:lnTo>
                    <a:lnTo>
                      <a:pt x="371" y="420"/>
                    </a:lnTo>
                    <a:lnTo>
                      <a:pt x="371" y="400"/>
                    </a:lnTo>
                    <a:lnTo>
                      <a:pt x="341" y="370"/>
                    </a:lnTo>
                    <a:lnTo>
                      <a:pt x="0" y="420"/>
                    </a:lnTo>
                    <a:lnTo>
                      <a:pt x="0" y="370"/>
                    </a:lnTo>
                    <a:lnTo>
                      <a:pt x="21" y="319"/>
                    </a:lnTo>
                    <a:lnTo>
                      <a:pt x="41" y="270"/>
                    </a:lnTo>
                    <a:lnTo>
                      <a:pt x="61" y="230"/>
                    </a:lnTo>
                    <a:lnTo>
                      <a:pt x="171" y="270"/>
                    </a:lnTo>
                    <a:lnTo>
                      <a:pt x="261" y="300"/>
                    </a:lnTo>
                    <a:lnTo>
                      <a:pt x="301" y="300"/>
                    </a:lnTo>
                    <a:lnTo>
                      <a:pt x="332" y="310"/>
                    </a:lnTo>
                    <a:lnTo>
                      <a:pt x="361" y="310"/>
                    </a:lnTo>
                    <a:lnTo>
                      <a:pt x="381" y="310"/>
                    </a:lnTo>
                    <a:lnTo>
                      <a:pt x="390" y="290"/>
                    </a:lnTo>
                    <a:lnTo>
                      <a:pt x="371" y="261"/>
                    </a:lnTo>
                    <a:lnTo>
                      <a:pt x="332" y="240"/>
                    </a:lnTo>
                    <a:lnTo>
                      <a:pt x="301" y="220"/>
                    </a:lnTo>
                    <a:lnTo>
                      <a:pt x="261" y="209"/>
                    </a:lnTo>
                    <a:lnTo>
                      <a:pt x="181" y="200"/>
                    </a:lnTo>
                    <a:lnTo>
                      <a:pt x="151" y="190"/>
                    </a:lnTo>
                    <a:lnTo>
                      <a:pt x="121" y="180"/>
                    </a:lnTo>
                    <a:lnTo>
                      <a:pt x="261" y="99"/>
                    </a:lnTo>
                    <a:lnTo>
                      <a:pt x="291" y="80"/>
                    </a:lnTo>
                    <a:lnTo>
                      <a:pt x="332" y="80"/>
                    </a:lnTo>
                    <a:lnTo>
                      <a:pt x="361" y="70"/>
                    </a:lnTo>
                    <a:lnTo>
                      <a:pt x="401" y="80"/>
                    </a:lnTo>
                    <a:lnTo>
                      <a:pt x="421" y="110"/>
                    </a:lnTo>
                    <a:lnTo>
                      <a:pt x="442" y="151"/>
                    </a:lnTo>
                    <a:lnTo>
                      <a:pt x="461" y="180"/>
                    </a:lnTo>
                    <a:lnTo>
                      <a:pt x="481" y="190"/>
                    </a:lnTo>
                    <a:lnTo>
                      <a:pt x="500" y="200"/>
                    </a:lnTo>
                    <a:lnTo>
                      <a:pt x="511" y="180"/>
                    </a:lnTo>
                    <a:lnTo>
                      <a:pt x="500" y="160"/>
                    </a:lnTo>
                    <a:lnTo>
                      <a:pt x="481" y="110"/>
                    </a:lnTo>
                    <a:lnTo>
                      <a:pt x="461" y="70"/>
                    </a:lnTo>
                    <a:lnTo>
                      <a:pt x="442" y="41"/>
                    </a:lnTo>
                    <a:lnTo>
                      <a:pt x="511" y="20"/>
                    </a:lnTo>
                    <a:lnTo>
                      <a:pt x="581" y="10"/>
                    </a:lnTo>
                    <a:lnTo>
                      <a:pt x="661" y="0"/>
                    </a:lnTo>
                    <a:lnTo>
                      <a:pt x="731" y="10"/>
                    </a:lnTo>
                    <a:lnTo>
                      <a:pt x="751" y="80"/>
                    </a:lnTo>
                    <a:lnTo>
                      <a:pt x="791" y="140"/>
                    </a:lnTo>
                    <a:lnTo>
                      <a:pt x="881" y="261"/>
                    </a:lnTo>
                    <a:close/>
                  </a:path>
                </a:pathLst>
              </a:custGeom>
              <a:solidFill>
                <a:srgbClr val="DADB99"/>
              </a:solidFill>
              <a:ln w="9525">
                <a:noFill/>
                <a:round/>
                <a:headEnd/>
                <a:tailEnd/>
              </a:ln>
            </p:spPr>
            <p:txBody>
              <a:bodyPr>
                <a:prstTxWarp prst="textNoShape">
                  <a:avLst/>
                </a:prstTxWarp>
              </a:bodyPr>
              <a:lstStyle/>
              <a:p>
                <a:endParaRPr lang="en-US"/>
              </a:p>
            </p:txBody>
          </p:sp>
          <p:sp>
            <p:nvSpPr>
              <p:cNvPr id="37001" name="Freeform 112"/>
              <p:cNvSpPr>
                <a:spLocks noChangeAspect="1"/>
              </p:cNvSpPr>
              <p:nvPr/>
            </p:nvSpPr>
            <p:spPr bwMode="auto">
              <a:xfrm>
                <a:off x="3060" y="1421"/>
                <a:ext cx="50" cy="20"/>
              </a:xfrm>
              <a:custGeom>
                <a:avLst/>
                <a:gdLst>
                  <a:gd name="T0" fmla="*/ 250 w 250"/>
                  <a:gd name="T1" fmla="*/ 0 h 99"/>
                  <a:gd name="T2" fmla="*/ 220 w 250"/>
                  <a:gd name="T3" fmla="*/ 41 h 99"/>
                  <a:gd name="T4" fmla="*/ 190 w 250"/>
                  <a:gd name="T5" fmla="*/ 60 h 99"/>
                  <a:gd name="T6" fmla="*/ 120 w 250"/>
                  <a:gd name="T7" fmla="*/ 99 h 99"/>
                  <a:gd name="T8" fmla="*/ 110 w 250"/>
                  <a:gd name="T9" fmla="*/ 90 h 99"/>
                  <a:gd name="T10" fmla="*/ 90 w 250"/>
                  <a:gd name="T11" fmla="*/ 90 h 99"/>
                  <a:gd name="T12" fmla="*/ 50 w 250"/>
                  <a:gd name="T13" fmla="*/ 80 h 99"/>
                  <a:gd name="T14" fmla="*/ 30 w 250"/>
                  <a:gd name="T15" fmla="*/ 80 h 99"/>
                  <a:gd name="T16" fmla="*/ 10 w 250"/>
                  <a:gd name="T17" fmla="*/ 70 h 99"/>
                  <a:gd name="T18" fmla="*/ 0 w 250"/>
                  <a:gd name="T19" fmla="*/ 50 h 99"/>
                  <a:gd name="T20" fmla="*/ 0 w 250"/>
                  <a:gd name="T21" fmla="*/ 30 h 99"/>
                  <a:gd name="T22" fmla="*/ 120 w 250"/>
                  <a:gd name="T23" fmla="*/ 0 h 99"/>
                  <a:gd name="T24" fmla="*/ 250 w 250"/>
                  <a:gd name="T25" fmla="*/ 0 h 9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50"/>
                  <a:gd name="T40" fmla="*/ 0 h 99"/>
                  <a:gd name="T41" fmla="*/ 250 w 250"/>
                  <a:gd name="T42" fmla="*/ 99 h 9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50" h="99">
                    <a:moveTo>
                      <a:pt x="250" y="0"/>
                    </a:moveTo>
                    <a:lnTo>
                      <a:pt x="220" y="41"/>
                    </a:lnTo>
                    <a:lnTo>
                      <a:pt x="190" y="60"/>
                    </a:lnTo>
                    <a:lnTo>
                      <a:pt x="120" y="99"/>
                    </a:lnTo>
                    <a:lnTo>
                      <a:pt x="110" y="90"/>
                    </a:lnTo>
                    <a:lnTo>
                      <a:pt x="90" y="90"/>
                    </a:lnTo>
                    <a:lnTo>
                      <a:pt x="50" y="80"/>
                    </a:lnTo>
                    <a:lnTo>
                      <a:pt x="30" y="80"/>
                    </a:lnTo>
                    <a:lnTo>
                      <a:pt x="10" y="70"/>
                    </a:lnTo>
                    <a:lnTo>
                      <a:pt x="0" y="50"/>
                    </a:lnTo>
                    <a:lnTo>
                      <a:pt x="0" y="30"/>
                    </a:lnTo>
                    <a:lnTo>
                      <a:pt x="120" y="0"/>
                    </a:lnTo>
                    <a:lnTo>
                      <a:pt x="250" y="0"/>
                    </a:lnTo>
                    <a:close/>
                  </a:path>
                </a:pathLst>
              </a:custGeom>
              <a:solidFill>
                <a:srgbClr val="808080"/>
              </a:solidFill>
              <a:ln w="9525">
                <a:noFill/>
                <a:round/>
                <a:headEnd/>
                <a:tailEnd/>
              </a:ln>
            </p:spPr>
            <p:txBody>
              <a:bodyPr>
                <a:prstTxWarp prst="textNoShape">
                  <a:avLst/>
                </a:prstTxWarp>
              </a:bodyPr>
              <a:lstStyle/>
              <a:p>
                <a:endParaRPr lang="en-US"/>
              </a:p>
            </p:txBody>
          </p:sp>
          <p:sp>
            <p:nvSpPr>
              <p:cNvPr id="37002" name="Freeform 113"/>
              <p:cNvSpPr>
                <a:spLocks noChangeAspect="1"/>
              </p:cNvSpPr>
              <p:nvPr/>
            </p:nvSpPr>
            <p:spPr bwMode="auto">
              <a:xfrm>
                <a:off x="3104" y="1421"/>
                <a:ext cx="32" cy="32"/>
              </a:xfrm>
              <a:custGeom>
                <a:avLst/>
                <a:gdLst>
                  <a:gd name="T0" fmla="*/ 160 w 160"/>
                  <a:gd name="T1" fmla="*/ 30 h 160"/>
                  <a:gd name="T2" fmla="*/ 110 w 160"/>
                  <a:gd name="T3" fmla="*/ 110 h 160"/>
                  <a:gd name="T4" fmla="*/ 60 w 160"/>
                  <a:gd name="T5" fmla="*/ 151 h 160"/>
                  <a:gd name="T6" fmla="*/ 40 w 160"/>
                  <a:gd name="T7" fmla="*/ 160 h 160"/>
                  <a:gd name="T8" fmla="*/ 10 w 160"/>
                  <a:gd name="T9" fmla="*/ 160 h 160"/>
                  <a:gd name="T10" fmla="*/ 0 w 160"/>
                  <a:gd name="T11" fmla="*/ 140 h 160"/>
                  <a:gd name="T12" fmla="*/ 10 w 160"/>
                  <a:gd name="T13" fmla="*/ 120 h 160"/>
                  <a:gd name="T14" fmla="*/ 50 w 160"/>
                  <a:gd name="T15" fmla="*/ 90 h 160"/>
                  <a:gd name="T16" fmla="*/ 60 w 160"/>
                  <a:gd name="T17" fmla="*/ 70 h 160"/>
                  <a:gd name="T18" fmla="*/ 70 w 160"/>
                  <a:gd name="T19" fmla="*/ 50 h 160"/>
                  <a:gd name="T20" fmla="*/ 70 w 160"/>
                  <a:gd name="T21" fmla="*/ 30 h 160"/>
                  <a:gd name="T22" fmla="*/ 50 w 160"/>
                  <a:gd name="T23" fmla="*/ 0 h 160"/>
                  <a:gd name="T24" fmla="*/ 110 w 160"/>
                  <a:gd name="T25" fmla="*/ 0 h 160"/>
                  <a:gd name="T26" fmla="*/ 160 w 160"/>
                  <a:gd name="T27" fmla="*/ 30 h 160"/>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60"/>
                  <a:gd name="T43" fmla="*/ 0 h 160"/>
                  <a:gd name="T44" fmla="*/ 160 w 160"/>
                  <a:gd name="T45" fmla="*/ 160 h 160"/>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60" h="160">
                    <a:moveTo>
                      <a:pt x="160" y="30"/>
                    </a:moveTo>
                    <a:lnTo>
                      <a:pt x="110" y="110"/>
                    </a:lnTo>
                    <a:lnTo>
                      <a:pt x="60" y="151"/>
                    </a:lnTo>
                    <a:lnTo>
                      <a:pt x="40" y="160"/>
                    </a:lnTo>
                    <a:lnTo>
                      <a:pt x="10" y="160"/>
                    </a:lnTo>
                    <a:lnTo>
                      <a:pt x="0" y="140"/>
                    </a:lnTo>
                    <a:lnTo>
                      <a:pt x="10" y="120"/>
                    </a:lnTo>
                    <a:lnTo>
                      <a:pt x="50" y="90"/>
                    </a:lnTo>
                    <a:lnTo>
                      <a:pt x="60" y="70"/>
                    </a:lnTo>
                    <a:lnTo>
                      <a:pt x="70" y="50"/>
                    </a:lnTo>
                    <a:lnTo>
                      <a:pt x="70" y="30"/>
                    </a:lnTo>
                    <a:lnTo>
                      <a:pt x="50" y="0"/>
                    </a:lnTo>
                    <a:lnTo>
                      <a:pt x="110" y="0"/>
                    </a:lnTo>
                    <a:lnTo>
                      <a:pt x="160" y="30"/>
                    </a:lnTo>
                    <a:close/>
                  </a:path>
                </a:pathLst>
              </a:custGeom>
              <a:solidFill>
                <a:srgbClr val="808080"/>
              </a:solidFill>
              <a:ln w="9525">
                <a:noFill/>
                <a:round/>
                <a:headEnd/>
                <a:tailEnd/>
              </a:ln>
            </p:spPr>
            <p:txBody>
              <a:bodyPr>
                <a:prstTxWarp prst="textNoShape">
                  <a:avLst/>
                </a:prstTxWarp>
              </a:bodyPr>
              <a:lstStyle/>
              <a:p>
                <a:endParaRPr lang="en-US"/>
              </a:p>
            </p:txBody>
          </p:sp>
          <p:sp>
            <p:nvSpPr>
              <p:cNvPr id="37003" name="Freeform 114"/>
              <p:cNvSpPr>
                <a:spLocks noChangeAspect="1"/>
              </p:cNvSpPr>
              <p:nvPr/>
            </p:nvSpPr>
            <p:spPr bwMode="auto">
              <a:xfrm>
                <a:off x="2922" y="1425"/>
                <a:ext cx="108" cy="152"/>
              </a:xfrm>
              <a:custGeom>
                <a:avLst/>
                <a:gdLst>
                  <a:gd name="T0" fmla="*/ 430 w 540"/>
                  <a:gd name="T1" fmla="*/ 150 h 760"/>
                  <a:gd name="T2" fmla="*/ 410 w 540"/>
                  <a:gd name="T3" fmla="*/ 160 h 760"/>
                  <a:gd name="T4" fmla="*/ 380 w 540"/>
                  <a:gd name="T5" fmla="*/ 170 h 760"/>
                  <a:gd name="T6" fmla="*/ 350 w 540"/>
                  <a:gd name="T7" fmla="*/ 180 h 760"/>
                  <a:gd name="T8" fmla="*/ 340 w 540"/>
                  <a:gd name="T9" fmla="*/ 189 h 760"/>
                  <a:gd name="T10" fmla="*/ 340 w 540"/>
                  <a:gd name="T11" fmla="*/ 200 h 760"/>
                  <a:gd name="T12" fmla="*/ 401 w 540"/>
                  <a:gd name="T13" fmla="*/ 210 h 760"/>
                  <a:gd name="T14" fmla="*/ 450 w 540"/>
                  <a:gd name="T15" fmla="*/ 210 h 760"/>
                  <a:gd name="T16" fmla="*/ 470 w 540"/>
                  <a:gd name="T17" fmla="*/ 220 h 760"/>
                  <a:gd name="T18" fmla="*/ 490 w 540"/>
                  <a:gd name="T19" fmla="*/ 230 h 760"/>
                  <a:gd name="T20" fmla="*/ 511 w 540"/>
                  <a:gd name="T21" fmla="*/ 250 h 760"/>
                  <a:gd name="T22" fmla="*/ 520 w 540"/>
                  <a:gd name="T23" fmla="*/ 280 h 760"/>
                  <a:gd name="T24" fmla="*/ 480 w 540"/>
                  <a:gd name="T25" fmla="*/ 280 h 760"/>
                  <a:gd name="T26" fmla="*/ 440 w 540"/>
                  <a:gd name="T27" fmla="*/ 290 h 760"/>
                  <a:gd name="T28" fmla="*/ 410 w 540"/>
                  <a:gd name="T29" fmla="*/ 299 h 760"/>
                  <a:gd name="T30" fmla="*/ 401 w 540"/>
                  <a:gd name="T31" fmla="*/ 320 h 760"/>
                  <a:gd name="T32" fmla="*/ 390 w 540"/>
                  <a:gd name="T33" fmla="*/ 340 h 760"/>
                  <a:gd name="T34" fmla="*/ 530 w 540"/>
                  <a:gd name="T35" fmla="*/ 340 h 760"/>
                  <a:gd name="T36" fmla="*/ 540 w 540"/>
                  <a:gd name="T37" fmla="*/ 370 h 760"/>
                  <a:gd name="T38" fmla="*/ 540 w 540"/>
                  <a:gd name="T39" fmla="*/ 390 h 760"/>
                  <a:gd name="T40" fmla="*/ 540 w 540"/>
                  <a:gd name="T41" fmla="*/ 409 h 760"/>
                  <a:gd name="T42" fmla="*/ 530 w 540"/>
                  <a:gd name="T43" fmla="*/ 420 h 760"/>
                  <a:gd name="T44" fmla="*/ 500 w 540"/>
                  <a:gd name="T45" fmla="*/ 430 h 760"/>
                  <a:gd name="T46" fmla="*/ 470 w 540"/>
                  <a:gd name="T47" fmla="*/ 440 h 760"/>
                  <a:gd name="T48" fmla="*/ 440 w 540"/>
                  <a:gd name="T49" fmla="*/ 450 h 760"/>
                  <a:gd name="T50" fmla="*/ 420 w 540"/>
                  <a:gd name="T51" fmla="*/ 460 h 760"/>
                  <a:gd name="T52" fmla="*/ 430 w 540"/>
                  <a:gd name="T53" fmla="*/ 480 h 760"/>
                  <a:gd name="T54" fmla="*/ 480 w 540"/>
                  <a:gd name="T55" fmla="*/ 510 h 760"/>
                  <a:gd name="T56" fmla="*/ 450 w 540"/>
                  <a:gd name="T57" fmla="*/ 560 h 760"/>
                  <a:gd name="T58" fmla="*/ 410 w 540"/>
                  <a:gd name="T59" fmla="*/ 600 h 760"/>
                  <a:gd name="T60" fmla="*/ 370 w 540"/>
                  <a:gd name="T61" fmla="*/ 631 h 760"/>
                  <a:gd name="T62" fmla="*/ 330 w 540"/>
                  <a:gd name="T63" fmla="*/ 670 h 760"/>
                  <a:gd name="T64" fmla="*/ 230 w 540"/>
                  <a:gd name="T65" fmla="*/ 720 h 760"/>
                  <a:gd name="T66" fmla="*/ 130 w 540"/>
                  <a:gd name="T67" fmla="*/ 760 h 760"/>
                  <a:gd name="T68" fmla="*/ 69 w 540"/>
                  <a:gd name="T69" fmla="*/ 760 h 760"/>
                  <a:gd name="T70" fmla="*/ 80 w 540"/>
                  <a:gd name="T71" fmla="*/ 680 h 760"/>
                  <a:gd name="T72" fmla="*/ 69 w 540"/>
                  <a:gd name="T73" fmla="*/ 600 h 760"/>
                  <a:gd name="T74" fmla="*/ 40 w 540"/>
                  <a:gd name="T75" fmla="*/ 440 h 760"/>
                  <a:gd name="T76" fmla="*/ 11 w 540"/>
                  <a:gd name="T77" fmla="*/ 290 h 760"/>
                  <a:gd name="T78" fmla="*/ 0 w 540"/>
                  <a:gd name="T79" fmla="*/ 210 h 760"/>
                  <a:gd name="T80" fmla="*/ 0 w 540"/>
                  <a:gd name="T81" fmla="*/ 131 h 760"/>
                  <a:gd name="T82" fmla="*/ 170 w 540"/>
                  <a:gd name="T83" fmla="*/ 0 h 760"/>
                  <a:gd name="T84" fmla="*/ 240 w 540"/>
                  <a:gd name="T85" fmla="*/ 30 h 760"/>
                  <a:gd name="T86" fmla="*/ 320 w 540"/>
                  <a:gd name="T87" fmla="*/ 50 h 760"/>
                  <a:gd name="T88" fmla="*/ 350 w 540"/>
                  <a:gd name="T89" fmla="*/ 70 h 760"/>
                  <a:gd name="T90" fmla="*/ 380 w 540"/>
                  <a:gd name="T91" fmla="*/ 90 h 760"/>
                  <a:gd name="T92" fmla="*/ 410 w 540"/>
                  <a:gd name="T93" fmla="*/ 120 h 760"/>
                  <a:gd name="T94" fmla="*/ 430 w 540"/>
                  <a:gd name="T95" fmla="*/ 150 h 760"/>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540"/>
                  <a:gd name="T145" fmla="*/ 0 h 760"/>
                  <a:gd name="T146" fmla="*/ 540 w 540"/>
                  <a:gd name="T147" fmla="*/ 760 h 760"/>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540" h="760">
                    <a:moveTo>
                      <a:pt x="430" y="150"/>
                    </a:moveTo>
                    <a:lnTo>
                      <a:pt x="410" y="160"/>
                    </a:lnTo>
                    <a:lnTo>
                      <a:pt x="380" y="170"/>
                    </a:lnTo>
                    <a:lnTo>
                      <a:pt x="350" y="180"/>
                    </a:lnTo>
                    <a:lnTo>
                      <a:pt x="340" y="189"/>
                    </a:lnTo>
                    <a:lnTo>
                      <a:pt x="340" y="200"/>
                    </a:lnTo>
                    <a:lnTo>
                      <a:pt x="401" y="210"/>
                    </a:lnTo>
                    <a:lnTo>
                      <a:pt x="450" y="210"/>
                    </a:lnTo>
                    <a:lnTo>
                      <a:pt x="470" y="220"/>
                    </a:lnTo>
                    <a:lnTo>
                      <a:pt x="490" y="230"/>
                    </a:lnTo>
                    <a:lnTo>
                      <a:pt x="511" y="250"/>
                    </a:lnTo>
                    <a:lnTo>
                      <a:pt x="520" y="280"/>
                    </a:lnTo>
                    <a:lnTo>
                      <a:pt x="480" y="280"/>
                    </a:lnTo>
                    <a:lnTo>
                      <a:pt x="440" y="290"/>
                    </a:lnTo>
                    <a:lnTo>
                      <a:pt x="410" y="299"/>
                    </a:lnTo>
                    <a:lnTo>
                      <a:pt x="401" y="320"/>
                    </a:lnTo>
                    <a:lnTo>
                      <a:pt x="390" y="340"/>
                    </a:lnTo>
                    <a:lnTo>
                      <a:pt x="530" y="340"/>
                    </a:lnTo>
                    <a:lnTo>
                      <a:pt x="540" y="370"/>
                    </a:lnTo>
                    <a:lnTo>
                      <a:pt x="540" y="390"/>
                    </a:lnTo>
                    <a:lnTo>
                      <a:pt x="540" y="409"/>
                    </a:lnTo>
                    <a:lnTo>
                      <a:pt x="530" y="420"/>
                    </a:lnTo>
                    <a:lnTo>
                      <a:pt x="500" y="430"/>
                    </a:lnTo>
                    <a:lnTo>
                      <a:pt x="470" y="440"/>
                    </a:lnTo>
                    <a:lnTo>
                      <a:pt x="440" y="450"/>
                    </a:lnTo>
                    <a:lnTo>
                      <a:pt x="420" y="460"/>
                    </a:lnTo>
                    <a:lnTo>
                      <a:pt x="430" y="480"/>
                    </a:lnTo>
                    <a:lnTo>
                      <a:pt x="480" y="510"/>
                    </a:lnTo>
                    <a:lnTo>
                      <a:pt x="450" y="560"/>
                    </a:lnTo>
                    <a:lnTo>
                      <a:pt x="410" y="600"/>
                    </a:lnTo>
                    <a:lnTo>
                      <a:pt x="370" y="631"/>
                    </a:lnTo>
                    <a:lnTo>
                      <a:pt x="330" y="670"/>
                    </a:lnTo>
                    <a:lnTo>
                      <a:pt x="230" y="720"/>
                    </a:lnTo>
                    <a:lnTo>
                      <a:pt x="130" y="760"/>
                    </a:lnTo>
                    <a:lnTo>
                      <a:pt x="69" y="760"/>
                    </a:lnTo>
                    <a:lnTo>
                      <a:pt x="80" y="680"/>
                    </a:lnTo>
                    <a:lnTo>
                      <a:pt x="69" y="600"/>
                    </a:lnTo>
                    <a:lnTo>
                      <a:pt x="40" y="440"/>
                    </a:lnTo>
                    <a:lnTo>
                      <a:pt x="11" y="290"/>
                    </a:lnTo>
                    <a:lnTo>
                      <a:pt x="0" y="210"/>
                    </a:lnTo>
                    <a:lnTo>
                      <a:pt x="0" y="131"/>
                    </a:lnTo>
                    <a:lnTo>
                      <a:pt x="170" y="0"/>
                    </a:lnTo>
                    <a:lnTo>
                      <a:pt x="240" y="30"/>
                    </a:lnTo>
                    <a:lnTo>
                      <a:pt x="320" y="50"/>
                    </a:lnTo>
                    <a:lnTo>
                      <a:pt x="350" y="70"/>
                    </a:lnTo>
                    <a:lnTo>
                      <a:pt x="380" y="90"/>
                    </a:lnTo>
                    <a:lnTo>
                      <a:pt x="410" y="120"/>
                    </a:lnTo>
                    <a:lnTo>
                      <a:pt x="430" y="150"/>
                    </a:lnTo>
                    <a:close/>
                  </a:path>
                </a:pathLst>
              </a:custGeom>
              <a:solidFill>
                <a:srgbClr val="DADB99"/>
              </a:solidFill>
              <a:ln w="9525">
                <a:noFill/>
                <a:round/>
                <a:headEnd/>
                <a:tailEnd/>
              </a:ln>
            </p:spPr>
            <p:txBody>
              <a:bodyPr>
                <a:prstTxWarp prst="textNoShape">
                  <a:avLst/>
                </a:prstTxWarp>
              </a:bodyPr>
              <a:lstStyle/>
              <a:p>
                <a:endParaRPr lang="en-US"/>
              </a:p>
            </p:txBody>
          </p:sp>
          <p:sp>
            <p:nvSpPr>
              <p:cNvPr id="37004" name="Freeform 115"/>
              <p:cNvSpPr>
                <a:spLocks noChangeAspect="1"/>
              </p:cNvSpPr>
              <p:nvPr/>
            </p:nvSpPr>
            <p:spPr bwMode="auto">
              <a:xfrm>
                <a:off x="2578" y="1425"/>
                <a:ext cx="150" cy="84"/>
              </a:xfrm>
              <a:custGeom>
                <a:avLst/>
                <a:gdLst>
                  <a:gd name="T0" fmla="*/ 401 w 750"/>
                  <a:gd name="T1" fmla="*/ 60 h 420"/>
                  <a:gd name="T2" fmla="*/ 490 w 750"/>
                  <a:gd name="T3" fmla="*/ 50 h 420"/>
                  <a:gd name="T4" fmla="*/ 580 w 750"/>
                  <a:gd name="T5" fmla="*/ 50 h 420"/>
                  <a:gd name="T6" fmla="*/ 660 w 750"/>
                  <a:gd name="T7" fmla="*/ 70 h 420"/>
                  <a:gd name="T8" fmla="*/ 750 w 750"/>
                  <a:gd name="T9" fmla="*/ 100 h 420"/>
                  <a:gd name="T10" fmla="*/ 710 w 750"/>
                  <a:gd name="T11" fmla="*/ 200 h 420"/>
                  <a:gd name="T12" fmla="*/ 700 w 750"/>
                  <a:gd name="T13" fmla="*/ 250 h 420"/>
                  <a:gd name="T14" fmla="*/ 690 w 750"/>
                  <a:gd name="T15" fmla="*/ 310 h 420"/>
                  <a:gd name="T16" fmla="*/ 410 w 750"/>
                  <a:gd name="T17" fmla="*/ 360 h 420"/>
                  <a:gd name="T18" fmla="*/ 270 w 750"/>
                  <a:gd name="T19" fmla="*/ 380 h 420"/>
                  <a:gd name="T20" fmla="*/ 130 w 750"/>
                  <a:gd name="T21" fmla="*/ 420 h 420"/>
                  <a:gd name="T22" fmla="*/ 69 w 750"/>
                  <a:gd name="T23" fmla="*/ 400 h 420"/>
                  <a:gd name="T24" fmla="*/ 0 w 750"/>
                  <a:gd name="T25" fmla="*/ 390 h 420"/>
                  <a:gd name="T26" fmla="*/ 69 w 750"/>
                  <a:gd name="T27" fmla="*/ 350 h 420"/>
                  <a:gd name="T28" fmla="*/ 150 w 750"/>
                  <a:gd name="T29" fmla="*/ 330 h 420"/>
                  <a:gd name="T30" fmla="*/ 220 w 750"/>
                  <a:gd name="T31" fmla="*/ 290 h 420"/>
                  <a:gd name="T32" fmla="*/ 250 w 750"/>
                  <a:gd name="T33" fmla="*/ 270 h 420"/>
                  <a:gd name="T34" fmla="*/ 280 w 750"/>
                  <a:gd name="T35" fmla="*/ 240 h 420"/>
                  <a:gd name="T36" fmla="*/ 260 w 750"/>
                  <a:gd name="T37" fmla="*/ 180 h 420"/>
                  <a:gd name="T38" fmla="*/ 230 w 750"/>
                  <a:gd name="T39" fmla="*/ 120 h 420"/>
                  <a:gd name="T40" fmla="*/ 200 w 750"/>
                  <a:gd name="T41" fmla="*/ 60 h 420"/>
                  <a:gd name="T42" fmla="*/ 170 w 750"/>
                  <a:gd name="T43" fmla="*/ 10 h 420"/>
                  <a:gd name="T44" fmla="*/ 200 w 750"/>
                  <a:gd name="T45" fmla="*/ 0 h 420"/>
                  <a:gd name="T46" fmla="*/ 220 w 750"/>
                  <a:gd name="T47" fmla="*/ 10 h 420"/>
                  <a:gd name="T48" fmla="*/ 260 w 750"/>
                  <a:gd name="T49" fmla="*/ 40 h 420"/>
                  <a:gd name="T50" fmla="*/ 289 w 750"/>
                  <a:gd name="T51" fmla="*/ 79 h 420"/>
                  <a:gd name="T52" fmla="*/ 320 w 750"/>
                  <a:gd name="T53" fmla="*/ 131 h 420"/>
                  <a:gd name="T54" fmla="*/ 350 w 750"/>
                  <a:gd name="T55" fmla="*/ 170 h 420"/>
                  <a:gd name="T56" fmla="*/ 360 w 750"/>
                  <a:gd name="T57" fmla="*/ 170 h 420"/>
                  <a:gd name="T58" fmla="*/ 370 w 750"/>
                  <a:gd name="T59" fmla="*/ 170 h 420"/>
                  <a:gd name="T60" fmla="*/ 380 w 750"/>
                  <a:gd name="T61" fmla="*/ 160 h 420"/>
                  <a:gd name="T62" fmla="*/ 390 w 750"/>
                  <a:gd name="T63" fmla="*/ 140 h 420"/>
                  <a:gd name="T64" fmla="*/ 401 w 750"/>
                  <a:gd name="T65" fmla="*/ 60 h 42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50"/>
                  <a:gd name="T100" fmla="*/ 0 h 420"/>
                  <a:gd name="T101" fmla="*/ 750 w 750"/>
                  <a:gd name="T102" fmla="*/ 420 h 42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50" h="420">
                    <a:moveTo>
                      <a:pt x="401" y="60"/>
                    </a:moveTo>
                    <a:lnTo>
                      <a:pt x="490" y="50"/>
                    </a:lnTo>
                    <a:lnTo>
                      <a:pt x="580" y="50"/>
                    </a:lnTo>
                    <a:lnTo>
                      <a:pt x="660" y="70"/>
                    </a:lnTo>
                    <a:lnTo>
                      <a:pt x="750" y="100"/>
                    </a:lnTo>
                    <a:lnTo>
                      <a:pt x="710" y="200"/>
                    </a:lnTo>
                    <a:lnTo>
                      <a:pt x="700" y="250"/>
                    </a:lnTo>
                    <a:lnTo>
                      <a:pt x="690" y="310"/>
                    </a:lnTo>
                    <a:lnTo>
                      <a:pt x="410" y="360"/>
                    </a:lnTo>
                    <a:lnTo>
                      <a:pt x="270" y="380"/>
                    </a:lnTo>
                    <a:lnTo>
                      <a:pt x="130" y="420"/>
                    </a:lnTo>
                    <a:lnTo>
                      <a:pt x="69" y="400"/>
                    </a:lnTo>
                    <a:lnTo>
                      <a:pt x="0" y="390"/>
                    </a:lnTo>
                    <a:lnTo>
                      <a:pt x="69" y="350"/>
                    </a:lnTo>
                    <a:lnTo>
                      <a:pt x="150" y="330"/>
                    </a:lnTo>
                    <a:lnTo>
                      <a:pt x="220" y="290"/>
                    </a:lnTo>
                    <a:lnTo>
                      <a:pt x="250" y="270"/>
                    </a:lnTo>
                    <a:lnTo>
                      <a:pt x="280" y="240"/>
                    </a:lnTo>
                    <a:lnTo>
                      <a:pt x="260" y="180"/>
                    </a:lnTo>
                    <a:lnTo>
                      <a:pt x="230" y="120"/>
                    </a:lnTo>
                    <a:lnTo>
                      <a:pt x="200" y="60"/>
                    </a:lnTo>
                    <a:lnTo>
                      <a:pt x="170" y="10"/>
                    </a:lnTo>
                    <a:lnTo>
                      <a:pt x="200" y="0"/>
                    </a:lnTo>
                    <a:lnTo>
                      <a:pt x="220" y="10"/>
                    </a:lnTo>
                    <a:lnTo>
                      <a:pt x="260" y="40"/>
                    </a:lnTo>
                    <a:lnTo>
                      <a:pt x="289" y="79"/>
                    </a:lnTo>
                    <a:lnTo>
                      <a:pt x="320" y="131"/>
                    </a:lnTo>
                    <a:lnTo>
                      <a:pt x="350" y="170"/>
                    </a:lnTo>
                    <a:lnTo>
                      <a:pt x="360" y="170"/>
                    </a:lnTo>
                    <a:lnTo>
                      <a:pt x="370" y="170"/>
                    </a:lnTo>
                    <a:lnTo>
                      <a:pt x="380" y="160"/>
                    </a:lnTo>
                    <a:lnTo>
                      <a:pt x="390" y="140"/>
                    </a:lnTo>
                    <a:lnTo>
                      <a:pt x="401" y="60"/>
                    </a:lnTo>
                    <a:close/>
                  </a:path>
                </a:pathLst>
              </a:custGeom>
              <a:solidFill>
                <a:srgbClr val="B2B2B2"/>
              </a:solidFill>
              <a:ln w="9525">
                <a:noFill/>
                <a:round/>
                <a:headEnd/>
                <a:tailEnd/>
              </a:ln>
            </p:spPr>
            <p:txBody>
              <a:bodyPr>
                <a:prstTxWarp prst="textNoShape">
                  <a:avLst/>
                </a:prstTxWarp>
              </a:bodyPr>
              <a:lstStyle/>
              <a:p>
                <a:endParaRPr lang="en-US"/>
              </a:p>
            </p:txBody>
          </p:sp>
          <p:sp>
            <p:nvSpPr>
              <p:cNvPr id="37005" name="Freeform 116"/>
              <p:cNvSpPr>
                <a:spLocks noChangeAspect="1"/>
              </p:cNvSpPr>
              <p:nvPr/>
            </p:nvSpPr>
            <p:spPr bwMode="auto">
              <a:xfrm>
                <a:off x="3004" y="1427"/>
                <a:ext cx="42" cy="28"/>
              </a:xfrm>
              <a:custGeom>
                <a:avLst/>
                <a:gdLst>
                  <a:gd name="T0" fmla="*/ 200 w 211"/>
                  <a:gd name="T1" fmla="*/ 90 h 140"/>
                  <a:gd name="T2" fmla="*/ 211 w 211"/>
                  <a:gd name="T3" fmla="*/ 130 h 140"/>
                  <a:gd name="T4" fmla="*/ 170 w 211"/>
                  <a:gd name="T5" fmla="*/ 140 h 140"/>
                  <a:gd name="T6" fmla="*/ 140 w 211"/>
                  <a:gd name="T7" fmla="*/ 140 h 140"/>
                  <a:gd name="T8" fmla="*/ 110 w 211"/>
                  <a:gd name="T9" fmla="*/ 121 h 140"/>
                  <a:gd name="T10" fmla="*/ 90 w 211"/>
                  <a:gd name="T11" fmla="*/ 100 h 140"/>
                  <a:gd name="T12" fmla="*/ 50 w 211"/>
                  <a:gd name="T13" fmla="*/ 40 h 140"/>
                  <a:gd name="T14" fmla="*/ 30 w 211"/>
                  <a:gd name="T15" fmla="*/ 20 h 140"/>
                  <a:gd name="T16" fmla="*/ 0 w 211"/>
                  <a:gd name="T17" fmla="*/ 0 h 140"/>
                  <a:gd name="T18" fmla="*/ 60 w 211"/>
                  <a:gd name="T19" fmla="*/ 0 h 140"/>
                  <a:gd name="T20" fmla="*/ 110 w 211"/>
                  <a:gd name="T21" fmla="*/ 20 h 140"/>
                  <a:gd name="T22" fmla="*/ 200 w 211"/>
                  <a:gd name="T23" fmla="*/ 90 h 14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11"/>
                  <a:gd name="T37" fmla="*/ 0 h 140"/>
                  <a:gd name="T38" fmla="*/ 211 w 211"/>
                  <a:gd name="T39" fmla="*/ 140 h 14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11" h="140">
                    <a:moveTo>
                      <a:pt x="200" y="90"/>
                    </a:moveTo>
                    <a:lnTo>
                      <a:pt x="211" y="130"/>
                    </a:lnTo>
                    <a:lnTo>
                      <a:pt x="170" y="140"/>
                    </a:lnTo>
                    <a:lnTo>
                      <a:pt x="140" y="140"/>
                    </a:lnTo>
                    <a:lnTo>
                      <a:pt x="110" y="121"/>
                    </a:lnTo>
                    <a:lnTo>
                      <a:pt x="90" y="100"/>
                    </a:lnTo>
                    <a:lnTo>
                      <a:pt x="50" y="40"/>
                    </a:lnTo>
                    <a:lnTo>
                      <a:pt x="30" y="20"/>
                    </a:lnTo>
                    <a:lnTo>
                      <a:pt x="0" y="0"/>
                    </a:lnTo>
                    <a:lnTo>
                      <a:pt x="60" y="0"/>
                    </a:lnTo>
                    <a:lnTo>
                      <a:pt x="110" y="20"/>
                    </a:lnTo>
                    <a:lnTo>
                      <a:pt x="200" y="90"/>
                    </a:lnTo>
                    <a:close/>
                  </a:path>
                </a:pathLst>
              </a:custGeom>
              <a:solidFill>
                <a:srgbClr val="B2B2B2"/>
              </a:solidFill>
              <a:ln w="9525">
                <a:noFill/>
                <a:round/>
                <a:headEnd/>
                <a:tailEnd/>
              </a:ln>
            </p:spPr>
            <p:txBody>
              <a:bodyPr>
                <a:prstTxWarp prst="textNoShape">
                  <a:avLst/>
                </a:prstTxWarp>
              </a:bodyPr>
              <a:lstStyle/>
              <a:p>
                <a:endParaRPr lang="en-US"/>
              </a:p>
            </p:txBody>
          </p:sp>
          <p:sp>
            <p:nvSpPr>
              <p:cNvPr id="37006" name="Freeform 117"/>
              <p:cNvSpPr>
                <a:spLocks noChangeAspect="1"/>
              </p:cNvSpPr>
              <p:nvPr/>
            </p:nvSpPr>
            <p:spPr bwMode="auto">
              <a:xfrm>
                <a:off x="2820" y="1433"/>
                <a:ext cx="6" cy="8"/>
              </a:xfrm>
              <a:custGeom>
                <a:avLst/>
                <a:gdLst>
                  <a:gd name="T0" fmla="*/ 30 w 30"/>
                  <a:gd name="T1" fmla="*/ 20 h 39"/>
                  <a:gd name="T2" fmla="*/ 30 w 30"/>
                  <a:gd name="T3" fmla="*/ 30 h 39"/>
                  <a:gd name="T4" fmla="*/ 21 w 30"/>
                  <a:gd name="T5" fmla="*/ 39 h 39"/>
                  <a:gd name="T6" fmla="*/ 0 w 30"/>
                  <a:gd name="T7" fmla="*/ 39 h 39"/>
                  <a:gd name="T8" fmla="*/ 0 w 30"/>
                  <a:gd name="T9" fmla="*/ 0 h 39"/>
                  <a:gd name="T10" fmla="*/ 21 w 30"/>
                  <a:gd name="T11" fmla="*/ 0 h 39"/>
                  <a:gd name="T12" fmla="*/ 30 w 30"/>
                  <a:gd name="T13" fmla="*/ 20 h 39"/>
                  <a:gd name="T14" fmla="*/ 0 60000 65536"/>
                  <a:gd name="T15" fmla="*/ 0 60000 65536"/>
                  <a:gd name="T16" fmla="*/ 0 60000 65536"/>
                  <a:gd name="T17" fmla="*/ 0 60000 65536"/>
                  <a:gd name="T18" fmla="*/ 0 60000 65536"/>
                  <a:gd name="T19" fmla="*/ 0 60000 65536"/>
                  <a:gd name="T20" fmla="*/ 0 60000 65536"/>
                  <a:gd name="T21" fmla="*/ 0 w 30"/>
                  <a:gd name="T22" fmla="*/ 0 h 39"/>
                  <a:gd name="T23" fmla="*/ 30 w 30"/>
                  <a:gd name="T24" fmla="*/ 39 h 3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0" h="39">
                    <a:moveTo>
                      <a:pt x="30" y="20"/>
                    </a:moveTo>
                    <a:lnTo>
                      <a:pt x="30" y="30"/>
                    </a:lnTo>
                    <a:lnTo>
                      <a:pt x="21" y="39"/>
                    </a:lnTo>
                    <a:lnTo>
                      <a:pt x="0" y="39"/>
                    </a:lnTo>
                    <a:lnTo>
                      <a:pt x="0" y="0"/>
                    </a:lnTo>
                    <a:lnTo>
                      <a:pt x="21" y="0"/>
                    </a:lnTo>
                    <a:lnTo>
                      <a:pt x="30" y="20"/>
                    </a:lnTo>
                    <a:close/>
                  </a:path>
                </a:pathLst>
              </a:custGeom>
              <a:solidFill>
                <a:srgbClr val="000000"/>
              </a:solidFill>
              <a:ln w="9525">
                <a:noFill/>
                <a:round/>
                <a:headEnd/>
                <a:tailEnd/>
              </a:ln>
            </p:spPr>
            <p:txBody>
              <a:bodyPr>
                <a:prstTxWarp prst="textNoShape">
                  <a:avLst/>
                </a:prstTxWarp>
              </a:bodyPr>
              <a:lstStyle/>
              <a:p>
                <a:endParaRPr lang="en-US"/>
              </a:p>
            </p:txBody>
          </p:sp>
          <p:sp>
            <p:nvSpPr>
              <p:cNvPr id="37007" name="Freeform 118"/>
              <p:cNvSpPr>
                <a:spLocks noChangeAspect="1"/>
              </p:cNvSpPr>
              <p:nvPr/>
            </p:nvSpPr>
            <p:spPr bwMode="auto">
              <a:xfrm>
                <a:off x="2956" y="1461"/>
                <a:ext cx="8" cy="14"/>
              </a:xfrm>
              <a:custGeom>
                <a:avLst/>
                <a:gdLst>
                  <a:gd name="T0" fmla="*/ 30 w 40"/>
                  <a:gd name="T1" fmla="*/ 70 h 70"/>
                  <a:gd name="T2" fmla="*/ 0 w 40"/>
                  <a:gd name="T3" fmla="*/ 60 h 70"/>
                  <a:gd name="T4" fmla="*/ 9 w 40"/>
                  <a:gd name="T5" fmla="*/ 0 h 70"/>
                  <a:gd name="T6" fmla="*/ 40 w 40"/>
                  <a:gd name="T7" fmla="*/ 30 h 70"/>
                  <a:gd name="T8" fmla="*/ 40 w 40"/>
                  <a:gd name="T9" fmla="*/ 50 h 70"/>
                  <a:gd name="T10" fmla="*/ 30 w 40"/>
                  <a:gd name="T11" fmla="*/ 70 h 70"/>
                  <a:gd name="T12" fmla="*/ 0 60000 65536"/>
                  <a:gd name="T13" fmla="*/ 0 60000 65536"/>
                  <a:gd name="T14" fmla="*/ 0 60000 65536"/>
                  <a:gd name="T15" fmla="*/ 0 60000 65536"/>
                  <a:gd name="T16" fmla="*/ 0 60000 65536"/>
                  <a:gd name="T17" fmla="*/ 0 60000 65536"/>
                  <a:gd name="T18" fmla="*/ 0 w 40"/>
                  <a:gd name="T19" fmla="*/ 0 h 70"/>
                  <a:gd name="T20" fmla="*/ 40 w 40"/>
                  <a:gd name="T21" fmla="*/ 70 h 70"/>
                </a:gdLst>
                <a:ahLst/>
                <a:cxnLst>
                  <a:cxn ang="T12">
                    <a:pos x="T0" y="T1"/>
                  </a:cxn>
                  <a:cxn ang="T13">
                    <a:pos x="T2" y="T3"/>
                  </a:cxn>
                  <a:cxn ang="T14">
                    <a:pos x="T4" y="T5"/>
                  </a:cxn>
                  <a:cxn ang="T15">
                    <a:pos x="T6" y="T7"/>
                  </a:cxn>
                  <a:cxn ang="T16">
                    <a:pos x="T8" y="T9"/>
                  </a:cxn>
                  <a:cxn ang="T17">
                    <a:pos x="T10" y="T11"/>
                  </a:cxn>
                </a:cxnLst>
                <a:rect l="T18" t="T19" r="T20" b="T21"/>
                <a:pathLst>
                  <a:path w="40" h="70">
                    <a:moveTo>
                      <a:pt x="30" y="70"/>
                    </a:moveTo>
                    <a:lnTo>
                      <a:pt x="0" y="60"/>
                    </a:lnTo>
                    <a:lnTo>
                      <a:pt x="9" y="0"/>
                    </a:lnTo>
                    <a:lnTo>
                      <a:pt x="40" y="30"/>
                    </a:lnTo>
                    <a:lnTo>
                      <a:pt x="40" y="50"/>
                    </a:lnTo>
                    <a:lnTo>
                      <a:pt x="30" y="70"/>
                    </a:lnTo>
                    <a:close/>
                  </a:path>
                </a:pathLst>
              </a:custGeom>
              <a:solidFill>
                <a:srgbClr val="000000"/>
              </a:solidFill>
              <a:ln w="9525">
                <a:noFill/>
                <a:round/>
                <a:headEnd/>
                <a:tailEnd/>
              </a:ln>
            </p:spPr>
            <p:txBody>
              <a:bodyPr>
                <a:prstTxWarp prst="textNoShape">
                  <a:avLst/>
                </a:prstTxWarp>
              </a:bodyPr>
              <a:lstStyle/>
              <a:p>
                <a:endParaRPr lang="en-US"/>
              </a:p>
            </p:txBody>
          </p:sp>
          <p:sp>
            <p:nvSpPr>
              <p:cNvPr id="37008" name="Freeform 119"/>
              <p:cNvSpPr>
                <a:spLocks noChangeAspect="1"/>
              </p:cNvSpPr>
              <p:nvPr/>
            </p:nvSpPr>
            <p:spPr bwMode="auto">
              <a:xfrm>
                <a:off x="3070" y="1461"/>
                <a:ext cx="38" cy="32"/>
              </a:xfrm>
              <a:custGeom>
                <a:avLst/>
                <a:gdLst>
                  <a:gd name="T0" fmla="*/ 190 w 190"/>
                  <a:gd name="T1" fmla="*/ 9 h 160"/>
                  <a:gd name="T2" fmla="*/ 170 w 190"/>
                  <a:gd name="T3" fmla="*/ 30 h 160"/>
                  <a:gd name="T4" fmla="*/ 150 w 190"/>
                  <a:gd name="T5" fmla="*/ 60 h 160"/>
                  <a:gd name="T6" fmla="*/ 110 w 190"/>
                  <a:gd name="T7" fmla="*/ 119 h 160"/>
                  <a:gd name="T8" fmla="*/ 90 w 190"/>
                  <a:gd name="T9" fmla="*/ 150 h 160"/>
                  <a:gd name="T10" fmla="*/ 70 w 190"/>
                  <a:gd name="T11" fmla="*/ 160 h 160"/>
                  <a:gd name="T12" fmla="*/ 40 w 190"/>
                  <a:gd name="T13" fmla="*/ 160 h 160"/>
                  <a:gd name="T14" fmla="*/ 0 w 190"/>
                  <a:gd name="T15" fmla="*/ 140 h 160"/>
                  <a:gd name="T16" fmla="*/ 30 w 190"/>
                  <a:gd name="T17" fmla="*/ 100 h 160"/>
                  <a:gd name="T18" fmla="*/ 70 w 190"/>
                  <a:gd name="T19" fmla="*/ 50 h 160"/>
                  <a:gd name="T20" fmla="*/ 100 w 190"/>
                  <a:gd name="T21" fmla="*/ 20 h 160"/>
                  <a:gd name="T22" fmla="*/ 120 w 190"/>
                  <a:gd name="T23" fmla="*/ 9 h 160"/>
                  <a:gd name="T24" fmla="*/ 159 w 190"/>
                  <a:gd name="T25" fmla="*/ 0 h 160"/>
                  <a:gd name="T26" fmla="*/ 190 w 190"/>
                  <a:gd name="T27" fmla="*/ 9 h 160"/>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90"/>
                  <a:gd name="T43" fmla="*/ 0 h 160"/>
                  <a:gd name="T44" fmla="*/ 190 w 190"/>
                  <a:gd name="T45" fmla="*/ 160 h 160"/>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90" h="160">
                    <a:moveTo>
                      <a:pt x="190" y="9"/>
                    </a:moveTo>
                    <a:lnTo>
                      <a:pt x="170" y="30"/>
                    </a:lnTo>
                    <a:lnTo>
                      <a:pt x="150" y="60"/>
                    </a:lnTo>
                    <a:lnTo>
                      <a:pt x="110" y="119"/>
                    </a:lnTo>
                    <a:lnTo>
                      <a:pt x="90" y="150"/>
                    </a:lnTo>
                    <a:lnTo>
                      <a:pt x="70" y="160"/>
                    </a:lnTo>
                    <a:lnTo>
                      <a:pt x="40" y="160"/>
                    </a:lnTo>
                    <a:lnTo>
                      <a:pt x="0" y="140"/>
                    </a:lnTo>
                    <a:lnTo>
                      <a:pt x="30" y="100"/>
                    </a:lnTo>
                    <a:lnTo>
                      <a:pt x="70" y="50"/>
                    </a:lnTo>
                    <a:lnTo>
                      <a:pt x="100" y="20"/>
                    </a:lnTo>
                    <a:lnTo>
                      <a:pt x="120" y="9"/>
                    </a:lnTo>
                    <a:lnTo>
                      <a:pt x="159" y="0"/>
                    </a:lnTo>
                    <a:lnTo>
                      <a:pt x="190" y="9"/>
                    </a:lnTo>
                    <a:close/>
                  </a:path>
                </a:pathLst>
              </a:custGeom>
              <a:solidFill>
                <a:srgbClr val="808080"/>
              </a:solidFill>
              <a:ln w="9525">
                <a:noFill/>
                <a:round/>
                <a:headEnd/>
                <a:tailEnd/>
              </a:ln>
            </p:spPr>
            <p:txBody>
              <a:bodyPr>
                <a:prstTxWarp prst="textNoShape">
                  <a:avLst/>
                </a:prstTxWarp>
              </a:bodyPr>
              <a:lstStyle/>
              <a:p>
                <a:endParaRPr lang="en-US"/>
              </a:p>
            </p:txBody>
          </p:sp>
          <p:sp>
            <p:nvSpPr>
              <p:cNvPr id="37009" name="Freeform 120"/>
              <p:cNvSpPr>
                <a:spLocks noChangeAspect="1"/>
              </p:cNvSpPr>
              <p:nvPr/>
            </p:nvSpPr>
            <p:spPr bwMode="auto">
              <a:xfrm>
                <a:off x="3036" y="1463"/>
                <a:ext cx="24" cy="24"/>
              </a:xfrm>
              <a:custGeom>
                <a:avLst/>
                <a:gdLst>
                  <a:gd name="T0" fmla="*/ 120 w 120"/>
                  <a:gd name="T1" fmla="*/ 31 h 121"/>
                  <a:gd name="T2" fmla="*/ 109 w 120"/>
                  <a:gd name="T3" fmla="*/ 121 h 121"/>
                  <a:gd name="T4" fmla="*/ 80 w 120"/>
                  <a:gd name="T5" fmla="*/ 121 h 121"/>
                  <a:gd name="T6" fmla="*/ 60 w 120"/>
                  <a:gd name="T7" fmla="*/ 121 h 121"/>
                  <a:gd name="T8" fmla="*/ 51 w 120"/>
                  <a:gd name="T9" fmla="*/ 101 h 121"/>
                  <a:gd name="T10" fmla="*/ 40 w 120"/>
                  <a:gd name="T11" fmla="*/ 91 h 121"/>
                  <a:gd name="T12" fmla="*/ 20 w 120"/>
                  <a:gd name="T13" fmla="*/ 51 h 121"/>
                  <a:gd name="T14" fmla="*/ 0 w 120"/>
                  <a:gd name="T15" fmla="*/ 11 h 121"/>
                  <a:gd name="T16" fmla="*/ 70 w 120"/>
                  <a:gd name="T17" fmla="*/ 0 h 121"/>
                  <a:gd name="T18" fmla="*/ 100 w 120"/>
                  <a:gd name="T19" fmla="*/ 0 h 121"/>
                  <a:gd name="T20" fmla="*/ 109 w 120"/>
                  <a:gd name="T21" fmla="*/ 11 h 121"/>
                  <a:gd name="T22" fmla="*/ 120 w 120"/>
                  <a:gd name="T23" fmla="*/ 31 h 12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20"/>
                  <a:gd name="T37" fmla="*/ 0 h 121"/>
                  <a:gd name="T38" fmla="*/ 120 w 120"/>
                  <a:gd name="T39" fmla="*/ 121 h 12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20" h="121">
                    <a:moveTo>
                      <a:pt x="120" y="31"/>
                    </a:moveTo>
                    <a:lnTo>
                      <a:pt x="109" y="121"/>
                    </a:lnTo>
                    <a:lnTo>
                      <a:pt x="80" y="121"/>
                    </a:lnTo>
                    <a:lnTo>
                      <a:pt x="60" y="121"/>
                    </a:lnTo>
                    <a:lnTo>
                      <a:pt x="51" y="101"/>
                    </a:lnTo>
                    <a:lnTo>
                      <a:pt x="40" y="91"/>
                    </a:lnTo>
                    <a:lnTo>
                      <a:pt x="20" y="51"/>
                    </a:lnTo>
                    <a:lnTo>
                      <a:pt x="0" y="11"/>
                    </a:lnTo>
                    <a:lnTo>
                      <a:pt x="70" y="0"/>
                    </a:lnTo>
                    <a:lnTo>
                      <a:pt x="100" y="0"/>
                    </a:lnTo>
                    <a:lnTo>
                      <a:pt x="109" y="11"/>
                    </a:lnTo>
                    <a:lnTo>
                      <a:pt x="120" y="31"/>
                    </a:lnTo>
                    <a:close/>
                  </a:path>
                </a:pathLst>
              </a:custGeom>
              <a:solidFill>
                <a:srgbClr val="B2B2B2"/>
              </a:solidFill>
              <a:ln w="9525">
                <a:noFill/>
                <a:round/>
                <a:headEnd/>
                <a:tailEnd/>
              </a:ln>
            </p:spPr>
            <p:txBody>
              <a:bodyPr>
                <a:prstTxWarp prst="textNoShape">
                  <a:avLst/>
                </a:prstTxWarp>
              </a:bodyPr>
              <a:lstStyle/>
              <a:p>
                <a:endParaRPr lang="en-US"/>
              </a:p>
            </p:txBody>
          </p:sp>
          <p:sp>
            <p:nvSpPr>
              <p:cNvPr id="37010" name="Freeform 121"/>
              <p:cNvSpPr>
                <a:spLocks noChangeAspect="1"/>
              </p:cNvSpPr>
              <p:nvPr/>
            </p:nvSpPr>
            <p:spPr bwMode="auto">
              <a:xfrm>
                <a:off x="2812" y="1467"/>
                <a:ext cx="10" cy="10"/>
              </a:xfrm>
              <a:custGeom>
                <a:avLst/>
                <a:gdLst>
                  <a:gd name="T0" fmla="*/ 40 w 50"/>
                  <a:gd name="T1" fmla="*/ 50 h 50"/>
                  <a:gd name="T2" fmla="*/ 30 w 50"/>
                  <a:gd name="T3" fmla="*/ 50 h 50"/>
                  <a:gd name="T4" fmla="*/ 20 w 50"/>
                  <a:gd name="T5" fmla="*/ 50 h 50"/>
                  <a:gd name="T6" fmla="*/ 0 w 50"/>
                  <a:gd name="T7" fmla="*/ 40 h 50"/>
                  <a:gd name="T8" fmla="*/ 0 w 50"/>
                  <a:gd name="T9" fmla="*/ 0 h 50"/>
                  <a:gd name="T10" fmla="*/ 40 w 50"/>
                  <a:gd name="T11" fmla="*/ 10 h 50"/>
                  <a:gd name="T12" fmla="*/ 50 w 50"/>
                  <a:gd name="T13" fmla="*/ 30 h 50"/>
                  <a:gd name="T14" fmla="*/ 40 w 50"/>
                  <a:gd name="T15" fmla="*/ 50 h 50"/>
                  <a:gd name="T16" fmla="*/ 0 60000 65536"/>
                  <a:gd name="T17" fmla="*/ 0 60000 65536"/>
                  <a:gd name="T18" fmla="*/ 0 60000 65536"/>
                  <a:gd name="T19" fmla="*/ 0 60000 65536"/>
                  <a:gd name="T20" fmla="*/ 0 60000 65536"/>
                  <a:gd name="T21" fmla="*/ 0 60000 65536"/>
                  <a:gd name="T22" fmla="*/ 0 60000 65536"/>
                  <a:gd name="T23" fmla="*/ 0 60000 65536"/>
                  <a:gd name="T24" fmla="*/ 0 w 50"/>
                  <a:gd name="T25" fmla="*/ 0 h 50"/>
                  <a:gd name="T26" fmla="*/ 50 w 50"/>
                  <a:gd name="T27" fmla="*/ 50 h 5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0" h="50">
                    <a:moveTo>
                      <a:pt x="40" y="50"/>
                    </a:moveTo>
                    <a:lnTo>
                      <a:pt x="30" y="50"/>
                    </a:lnTo>
                    <a:lnTo>
                      <a:pt x="20" y="50"/>
                    </a:lnTo>
                    <a:lnTo>
                      <a:pt x="0" y="40"/>
                    </a:lnTo>
                    <a:lnTo>
                      <a:pt x="0" y="0"/>
                    </a:lnTo>
                    <a:lnTo>
                      <a:pt x="40" y="10"/>
                    </a:lnTo>
                    <a:lnTo>
                      <a:pt x="50" y="30"/>
                    </a:lnTo>
                    <a:lnTo>
                      <a:pt x="40" y="50"/>
                    </a:lnTo>
                    <a:close/>
                  </a:path>
                </a:pathLst>
              </a:custGeom>
              <a:solidFill>
                <a:srgbClr val="000000"/>
              </a:solidFill>
              <a:ln w="9525">
                <a:noFill/>
                <a:round/>
                <a:headEnd/>
                <a:tailEnd/>
              </a:ln>
            </p:spPr>
            <p:txBody>
              <a:bodyPr>
                <a:prstTxWarp prst="textNoShape">
                  <a:avLst/>
                </a:prstTxWarp>
              </a:bodyPr>
              <a:lstStyle/>
              <a:p>
                <a:endParaRPr lang="en-US"/>
              </a:p>
            </p:txBody>
          </p:sp>
          <p:sp>
            <p:nvSpPr>
              <p:cNvPr id="37011" name="Freeform 122"/>
              <p:cNvSpPr>
                <a:spLocks noChangeAspect="1"/>
              </p:cNvSpPr>
              <p:nvPr/>
            </p:nvSpPr>
            <p:spPr bwMode="auto">
              <a:xfrm>
                <a:off x="2860" y="1493"/>
                <a:ext cx="58" cy="62"/>
              </a:xfrm>
              <a:custGeom>
                <a:avLst/>
                <a:gdLst>
                  <a:gd name="T0" fmla="*/ 290 w 290"/>
                  <a:gd name="T1" fmla="*/ 210 h 310"/>
                  <a:gd name="T2" fmla="*/ 190 w 290"/>
                  <a:gd name="T3" fmla="*/ 310 h 310"/>
                  <a:gd name="T4" fmla="*/ 190 w 290"/>
                  <a:gd name="T5" fmla="*/ 270 h 310"/>
                  <a:gd name="T6" fmla="*/ 190 w 290"/>
                  <a:gd name="T7" fmla="*/ 220 h 310"/>
                  <a:gd name="T8" fmla="*/ 190 w 290"/>
                  <a:gd name="T9" fmla="*/ 170 h 310"/>
                  <a:gd name="T10" fmla="*/ 180 w 290"/>
                  <a:gd name="T11" fmla="*/ 150 h 310"/>
                  <a:gd name="T12" fmla="*/ 160 w 290"/>
                  <a:gd name="T13" fmla="*/ 140 h 310"/>
                  <a:gd name="T14" fmla="*/ 110 w 290"/>
                  <a:gd name="T15" fmla="*/ 170 h 310"/>
                  <a:gd name="T16" fmla="*/ 70 w 290"/>
                  <a:gd name="T17" fmla="*/ 220 h 310"/>
                  <a:gd name="T18" fmla="*/ 40 w 290"/>
                  <a:gd name="T19" fmla="*/ 260 h 310"/>
                  <a:gd name="T20" fmla="*/ 10 w 290"/>
                  <a:gd name="T21" fmla="*/ 310 h 310"/>
                  <a:gd name="T22" fmla="*/ 0 w 290"/>
                  <a:gd name="T23" fmla="*/ 250 h 310"/>
                  <a:gd name="T24" fmla="*/ 10 w 290"/>
                  <a:gd name="T25" fmla="*/ 210 h 310"/>
                  <a:gd name="T26" fmla="*/ 30 w 290"/>
                  <a:gd name="T27" fmla="*/ 160 h 310"/>
                  <a:gd name="T28" fmla="*/ 70 w 290"/>
                  <a:gd name="T29" fmla="*/ 130 h 310"/>
                  <a:gd name="T30" fmla="*/ 160 w 290"/>
                  <a:gd name="T31" fmla="*/ 60 h 310"/>
                  <a:gd name="T32" fmla="*/ 200 w 290"/>
                  <a:gd name="T33" fmla="*/ 30 h 310"/>
                  <a:gd name="T34" fmla="*/ 240 w 290"/>
                  <a:gd name="T35" fmla="*/ 0 h 310"/>
                  <a:gd name="T36" fmla="*/ 260 w 290"/>
                  <a:gd name="T37" fmla="*/ 20 h 310"/>
                  <a:gd name="T38" fmla="*/ 270 w 290"/>
                  <a:gd name="T39" fmla="*/ 40 h 310"/>
                  <a:gd name="T40" fmla="*/ 270 w 290"/>
                  <a:gd name="T41" fmla="*/ 100 h 310"/>
                  <a:gd name="T42" fmla="*/ 270 w 290"/>
                  <a:gd name="T43" fmla="*/ 150 h 310"/>
                  <a:gd name="T44" fmla="*/ 280 w 290"/>
                  <a:gd name="T45" fmla="*/ 181 h 310"/>
                  <a:gd name="T46" fmla="*/ 290 w 290"/>
                  <a:gd name="T47" fmla="*/ 210 h 31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290"/>
                  <a:gd name="T73" fmla="*/ 0 h 310"/>
                  <a:gd name="T74" fmla="*/ 290 w 290"/>
                  <a:gd name="T75" fmla="*/ 310 h 31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290" h="310">
                    <a:moveTo>
                      <a:pt x="290" y="210"/>
                    </a:moveTo>
                    <a:lnTo>
                      <a:pt x="190" y="310"/>
                    </a:lnTo>
                    <a:lnTo>
                      <a:pt x="190" y="270"/>
                    </a:lnTo>
                    <a:lnTo>
                      <a:pt x="190" y="220"/>
                    </a:lnTo>
                    <a:lnTo>
                      <a:pt x="190" y="170"/>
                    </a:lnTo>
                    <a:lnTo>
                      <a:pt x="180" y="150"/>
                    </a:lnTo>
                    <a:lnTo>
                      <a:pt x="160" y="140"/>
                    </a:lnTo>
                    <a:lnTo>
                      <a:pt x="110" y="170"/>
                    </a:lnTo>
                    <a:lnTo>
                      <a:pt x="70" y="220"/>
                    </a:lnTo>
                    <a:lnTo>
                      <a:pt x="40" y="260"/>
                    </a:lnTo>
                    <a:lnTo>
                      <a:pt x="10" y="310"/>
                    </a:lnTo>
                    <a:lnTo>
                      <a:pt x="0" y="250"/>
                    </a:lnTo>
                    <a:lnTo>
                      <a:pt x="10" y="210"/>
                    </a:lnTo>
                    <a:lnTo>
                      <a:pt x="30" y="160"/>
                    </a:lnTo>
                    <a:lnTo>
                      <a:pt x="70" y="130"/>
                    </a:lnTo>
                    <a:lnTo>
                      <a:pt x="160" y="60"/>
                    </a:lnTo>
                    <a:lnTo>
                      <a:pt x="200" y="30"/>
                    </a:lnTo>
                    <a:lnTo>
                      <a:pt x="240" y="0"/>
                    </a:lnTo>
                    <a:lnTo>
                      <a:pt x="260" y="20"/>
                    </a:lnTo>
                    <a:lnTo>
                      <a:pt x="270" y="40"/>
                    </a:lnTo>
                    <a:lnTo>
                      <a:pt x="270" y="100"/>
                    </a:lnTo>
                    <a:lnTo>
                      <a:pt x="270" y="150"/>
                    </a:lnTo>
                    <a:lnTo>
                      <a:pt x="280" y="181"/>
                    </a:lnTo>
                    <a:lnTo>
                      <a:pt x="290" y="210"/>
                    </a:lnTo>
                    <a:close/>
                  </a:path>
                </a:pathLst>
              </a:custGeom>
              <a:solidFill>
                <a:srgbClr val="FFFFFF"/>
              </a:solidFill>
              <a:ln w="9525">
                <a:noFill/>
                <a:round/>
                <a:headEnd/>
                <a:tailEnd/>
              </a:ln>
            </p:spPr>
            <p:txBody>
              <a:bodyPr>
                <a:prstTxWarp prst="textNoShape">
                  <a:avLst/>
                </a:prstTxWarp>
              </a:bodyPr>
              <a:lstStyle/>
              <a:p>
                <a:endParaRPr lang="en-US"/>
              </a:p>
            </p:txBody>
          </p:sp>
          <p:sp>
            <p:nvSpPr>
              <p:cNvPr id="37012" name="Freeform 123"/>
              <p:cNvSpPr>
                <a:spLocks noChangeAspect="1"/>
              </p:cNvSpPr>
              <p:nvPr/>
            </p:nvSpPr>
            <p:spPr bwMode="auto">
              <a:xfrm>
                <a:off x="2968" y="1493"/>
                <a:ext cx="10" cy="10"/>
              </a:xfrm>
              <a:custGeom>
                <a:avLst/>
                <a:gdLst>
                  <a:gd name="T0" fmla="*/ 50 w 50"/>
                  <a:gd name="T1" fmla="*/ 20 h 50"/>
                  <a:gd name="T2" fmla="*/ 40 w 50"/>
                  <a:gd name="T3" fmla="*/ 40 h 50"/>
                  <a:gd name="T4" fmla="*/ 30 w 50"/>
                  <a:gd name="T5" fmla="*/ 50 h 50"/>
                  <a:gd name="T6" fmla="*/ 20 w 50"/>
                  <a:gd name="T7" fmla="*/ 40 h 50"/>
                  <a:gd name="T8" fmla="*/ 0 w 50"/>
                  <a:gd name="T9" fmla="*/ 30 h 50"/>
                  <a:gd name="T10" fmla="*/ 0 w 50"/>
                  <a:gd name="T11" fmla="*/ 20 h 50"/>
                  <a:gd name="T12" fmla="*/ 20 w 50"/>
                  <a:gd name="T13" fmla="*/ 0 h 50"/>
                  <a:gd name="T14" fmla="*/ 30 w 50"/>
                  <a:gd name="T15" fmla="*/ 0 h 50"/>
                  <a:gd name="T16" fmla="*/ 50 w 50"/>
                  <a:gd name="T17" fmla="*/ 20 h 5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0"/>
                  <a:gd name="T28" fmla="*/ 0 h 50"/>
                  <a:gd name="T29" fmla="*/ 50 w 50"/>
                  <a:gd name="T30" fmla="*/ 50 h 5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0" h="50">
                    <a:moveTo>
                      <a:pt x="50" y="20"/>
                    </a:moveTo>
                    <a:lnTo>
                      <a:pt x="40" y="40"/>
                    </a:lnTo>
                    <a:lnTo>
                      <a:pt x="30" y="50"/>
                    </a:lnTo>
                    <a:lnTo>
                      <a:pt x="20" y="40"/>
                    </a:lnTo>
                    <a:lnTo>
                      <a:pt x="0" y="30"/>
                    </a:lnTo>
                    <a:lnTo>
                      <a:pt x="0" y="20"/>
                    </a:lnTo>
                    <a:lnTo>
                      <a:pt x="20" y="0"/>
                    </a:lnTo>
                    <a:lnTo>
                      <a:pt x="30" y="0"/>
                    </a:lnTo>
                    <a:lnTo>
                      <a:pt x="50" y="20"/>
                    </a:lnTo>
                    <a:close/>
                  </a:path>
                </a:pathLst>
              </a:custGeom>
              <a:solidFill>
                <a:srgbClr val="000000"/>
              </a:solidFill>
              <a:ln w="9525">
                <a:noFill/>
                <a:round/>
                <a:headEnd/>
                <a:tailEnd/>
              </a:ln>
            </p:spPr>
            <p:txBody>
              <a:bodyPr>
                <a:prstTxWarp prst="textNoShape">
                  <a:avLst/>
                </a:prstTxWarp>
              </a:bodyPr>
              <a:lstStyle/>
              <a:p>
                <a:endParaRPr lang="en-US"/>
              </a:p>
            </p:txBody>
          </p:sp>
          <p:sp>
            <p:nvSpPr>
              <p:cNvPr id="37013" name="Freeform 124"/>
              <p:cNvSpPr>
                <a:spLocks noChangeAspect="1"/>
              </p:cNvSpPr>
              <p:nvPr/>
            </p:nvSpPr>
            <p:spPr bwMode="auto">
              <a:xfrm>
                <a:off x="3044" y="1497"/>
                <a:ext cx="36" cy="26"/>
              </a:xfrm>
              <a:custGeom>
                <a:avLst/>
                <a:gdLst>
                  <a:gd name="T0" fmla="*/ 179 w 179"/>
                  <a:gd name="T1" fmla="*/ 20 h 130"/>
                  <a:gd name="T2" fmla="*/ 170 w 179"/>
                  <a:gd name="T3" fmla="*/ 49 h 130"/>
                  <a:gd name="T4" fmla="*/ 160 w 179"/>
                  <a:gd name="T5" fmla="*/ 70 h 130"/>
                  <a:gd name="T6" fmla="*/ 150 w 179"/>
                  <a:gd name="T7" fmla="*/ 130 h 130"/>
                  <a:gd name="T8" fmla="*/ 90 w 179"/>
                  <a:gd name="T9" fmla="*/ 110 h 130"/>
                  <a:gd name="T10" fmla="*/ 30 w 179"/>
                  <a:gd name="T11" fmla="*/ 100 h 130"/>
                  <a:gd name="T12" fmla="*/ 11 w 179"/>
                  <a:gd name="T13" fmla="*/ 80 h 130"/>
                  <a:gd name="T14" fmla="*/ 0 w 179"/>
                  <a:gd name="T15" fmla="*/ 60 h 130"/>
                  <a:gd name="T16" fmla="*/ 0 w 179"/>
                  <a:gd name="T17" fmla="*/ 30 h 130"/>
                  <a:gd name="T18" fmla="*/ 11 w 179"/>
                  <a:gd name="T19" fmla="*/ 0 h 130"/>
                  <a:gd name="T20" fmla="*/ 179 w 179"/>
                  <a:gd name="T21" fmla="*/ 20 h 13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79"/>
                  <a:gd name="T34" fmla="*/ 0 h 130"/>
                  <a:gd name="T35" fmla="*/ 179 w 179"/>
                  <a:gd name="T36" fmla="*/ 130 h 13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79" h="130">
                    <a:moveTo>
                      <a:pt x="179" y="20"/>
                    </a:moveTo>
                    <a:lnTo>
                      <a:pt x="170" y="49"/>
                    </a:lnTo>
                    <a:lnTo>
                      <a:pt x="160" y="70"/>
                    </a:lnTo>
                    <a:lnTo>
                      <a:pt x="150" y="130"/>
                    </a:lnTo>
                    <a:lnTo>
                      <a:pt x="90" y="110"/>
                    </a:lnTo>
                    <a:lnTo>
                      <a:pt x="30" y="100"/>
                    </a:lnTo>
                    <a:lnTo>
                      <a:pt x="11" y="80"/>
                    </a:lnTo>
                    <a:lnTo>
                      <a:pt x="0" y="60"/>
                    </a:lnTo>
                    <a:lnTo>
                      <a:pt x="0" y="30"/>
                    </a:lnTo>
                    <a:lnTo>
                      <a:pt x="11" y="0"/>
                    </a:lnTo>
                    <a:lnTo>
                      <a:pt x="179" y="20"/>
                    </a:lnTo>
                    <a:close/>
                  </a:path>
                </a:pathLst>
              </a:custGeom>
              <a:solidFill>
                <a:srgbClr val="B2B2B2"/>
              </a:solidFill>
              <a:ln w="9525">
                <a:noFill/>
                <a:round/>
                <a:headEnd/>
                <a:tailEnd/>
              </a:ln>
            </p:spPr>
            <p:txBody>
              <a:bodyPr>
                <a:prstTxWarp prst="textNoShape">
                  <a:avLst/>
                </a:prstTxWarp>
              </a:bodyPr>
              <a:lstStyle/>
              <a:p>
                <a:endParaRPr lang="en-US"/>
              </a:p>
            </p:txBody>
          </p:sp>
          <p:sp>
            <p:nvSpPr>
              <p:cNvPr id="37014" name="Freeform 125"/>
              <p:cNvSpPr>
                <a:spLocks noChangeAspect="1"/>
              </p:cNvSpPr>
              <p:nvPr/>
            </p:nvSpPr>
            <p:spPr bwMode="auto">
              <a:xfrm>
                <a:off x="2508" y="1497"/>
                <a:ext cx="628" cy="364"/>
              </a:xfrm>
              <a:custGeom>
                <a:avLst/>
                <a:gdLst>
                  <a:gd name="T0" fmla="*/ 740 w 3140"/>
                  <a:gd name="T1" fmla="*/ 360 h 1821"/>
                  <a:gd name="T2" fmla="*/ 990 w 3140"/>
                  <a:gd name="T3" fmla="*/ 240 h 1821"/>
                  <a:gd name="T4" fmla="*/ 1560 w 3140"/>
                  <a:gd name="T5" fmla="*/ 310 h 1821"/>
                  <a:gd name="T6" fmla="*/ 1520 w 3140"/>
                  <a:gd name="T7" fmla="*/ 601 h 1821"/>
                  <a:gd name="T8" fmla="*/ 1720 w 3140"/>
                  <a:gd name="T9" fmla="*/ 830 h 1821"/>
                  <a:gd name="T10" fmla="*/ 1971 w 3140"/>
                  <a:gd name="T11" fmla="*/ 760 h 1821"/>
                  <a:gd name="T12" fmla="*/ 2120 w 3140"/>
                  <a:gd name="T13" fmla="*/ 500 h 1821"/>
                  <a:gd name="T14" fmla="*/ 2440 w 3140"/>
                  <a:gd name="T15" fmla="*/ 370 h 1821"/>
                  <a:gd name="T16" fmla="*/ 2749 w 3140"/>
                  <a:gd name="T17" fmla="*/ 140 h 1821"/>
                  <a:gd name="T18" fmla="*/ 3000 w 3140"/>
                  <a:gd name="T19" fmla="*/ 390 h 1821"/>
                  <a:gd name="T20" fmla="*/ 3140 w 3140"/>
                  <a:gd name="T21" fmla="*/ 610 h 1821"/>
                  <a:gd name="T22" fmla="*/ 3030 w 3140"/>
                  <a:gd name="T23" fmla="*/ 620 h 1821"/>
                  <a:gd name="T24" fmla="*/ 3030 w 3140"/>
                  <a:gd name="T25" fmla="*/ 860 h 1821"/>
                  <a:gd name="T26" fmla="*/ 3000 w 3140"/>
                  <a:gd name="T27" fmla="*/ 1050 h 1821"/>
                  <a:gd name="T28" fmla="*/ 2910 w 3140"/>
                  <a:gd name="T29" fmla="*/ 1150 h 1821"/>
                  <a:gd name="T30" fmla="*/ 2730 w 3140"/>
                  <a:gd name="T31" fmla="*/ 1440 h 1821"/>
                  <a:gd name="T32" fmla="*/ 2640 w 3140"/>
                  <a:gd name="T33" fmla="*/ 1400 h 1821"/>
                  <a:gd name="T34" fmla="*/ 2530 w 3140"/>
                  <a:gd name="T35" fmla="*/ 1610 h 1821"/>
                  <a:gd name="T36" fmla="*/ 2460 w 3140"/>
                  <a:gd name="T37" fmla="*/ 1530 h 1821"/>
                  <a:gd name="T38" fmla="*/ 2260 w 3140"/>
                  <a:gd name="T39" fmla="*/ 1660 h 1821"/>
                  <a:gd name="T40" fmla="*/ 2210 w 3140"/>
                  <a:gd name="T41" fmla="*/ 1560 h 1821"/>
                  <a:gd name="T42" fmla="*/ 2160 w 3140"/>
                  <a:gd name="T43" fmla="*/ 1420 h 1821"/>
                  <a:gd name="T44" fmla="*/ 2260 w 3140"/>
                  <a:gd name="T45" fmla="*/ 1130 h 1821"/>
                  <a:gd name="T46" fmla="*/ 2180 w 3140"/>
                  <a:gd name="T47" fmla="*/ 1070 h 1821"/>
                  <a:gd name="T48" fmla="*/ 2120 w 3140"/>
                  <a:gd name="T49" fmla="*/ 1060 h 1821"/>
                  <a:gd name="T50" fmla="*/ 2070 w 3140"/>
                  <a:gd name="T51" fmla="*/ 1470 h 1821"/>
                  <a:gd name="T52" fmla="*/ 1850 w 3140"/>
                  <a:gd name="T53" fmla="*/ 1660 h 1821"/>
                  <a:gd name="T54" fmla="*/ 1830 w 3140"/>
                  <a:gd name="T55" fmla="*/ 1610 h 1821"/>
                  <a:gd name="T56" fmla="*/ 1660 w 3140"/>
                  <a:gd name="T57" fmla="*/ 1750 h 1821"/>
                  <a:gd name="T58" fmla="*/ 1610 w 3140"/>
                  <a:gd name="T59" fmla="*/ 1630 h 1821"/>
                  <a:gd name="T60" fmla="*/ 1480 w 3140"/>
                  <a:gd name="T61" fmla="*/ 1640 h 1821"/>
                  <a:gd name="T62" fmla="*/ 1290 w 3140"/>
                  <a:gd name="T63" fmla="*/ 1680 h 1821"/>
                  <a:gd name="T64" fmla="*/ 1120 w 3140"/>
                  <a:gd name="T65" fmla="*/ 1660 h 1821"/>
                  <a:gd name="T66" fmla="*/ 1080 w 3140"/>
                  <a:gd name="T67" fmla="*/ 1420 h 1821"/>
                  <a:gd name="T68" fmla="*/ 971 w 3140"/>
                  <a:gd name="T69" fmla="*/ 1430 h 1821"/>
                  <a:gd name="T70" fmla="*/ 1060 w 3140"/>
                  <a:gd name="T71" fmla="*/ 1070 h 1821"/>
                  <a:gd name="T72" fmla="*/ 940 w 3140"/>
                  <a:gd name="T73" fmla="*/ 1120 h 1821"/>
                  <a:gd name="T74" fmla="*/ 940 w 3140"/>
                  <a:gd name="T75" fmla="*/ 970 h 1821"/>
                  <a:gd name="T76" fmla="*/ 900 w 3140"/>
                  <a:gd name="T77" fmla="*/ 1190 h 1821"/>
                  <a:gd name="T78" fmla="*/ 890 w 3140"/>
                  <a:gd name="T79" fmla="*/ 1500 h 1821"/>
                  <a:gd name="T80" fmla="*/ 620 w 3140"/>
                  <a:gd name="T81" fmla="*/ 1300 h 1821"/>
                  <a:gd name="T82" fmla="*/ 450 w 3140"/>
                  <a:gd name="T83" fmla="*/ 1321 h 1821"/>
                  <a:gd name="T84" fmla="*/ 370 w 3140"/>
                  <a:gd name="T85" fmla="*/ 1120 h 1821"/>
                  <a:gd name="T86" fmla="*/ 210 w 3140"/>
                  <a:gd name="T87" fmla="*/ 1140 h 1821"/>
                  <a:gd name="T88" fmla="*/ 150 w 3140"/>
                  <a:gd name="T89" fmla="*/ 970 h 1821"/>
                  <a:gd name="T90" fmla="*/ 130 w 3140"/>
                  <a:gd name="T91" fmla="*/ 850 h 1821"/>
                  <a:gd name="T92" fmla="*/ 110 w 3140"/>
                  <a:gd name="T93" fmla="*/ 700 h 1821"/>
                  <a:gd name="T94" fmla="*/ 190 w 3140"/>
                  <a:gd name="T95" fmla="*/ 520 h 1821"/>
                  <a:gd name="T96" fmla="*/ 350 w 3140"/>
                  <a:gd name="T97" fmla="*/ 330 h 1821"/>
                  <a:gd name="T98" fmla="*/ 639 w 3140"/>
                  <a:gd name="T99" fmla="*/ 80 h 1821"/>
                  <a:gd name="T100" fmla="*/ 890 w 3140"/>
                  <a:gd name="T101" fmla="*/ 40 h 1821"/>
                  <a:gd name="T102" fmla="*/ 1080 w 3140"/>
                  <a:gd name="T103" fmla="*/ 30 h 182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3140"/>
                  <a:gd name="T157" fmla="*/ 0 h 1821"/>
                  <a:gd name="T158" fmla="*/ 3140 w 3140"/>
                  <a:gd name="T159" fmla="*/ 1821 h 182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3140" h="1821">
                    <a:moveTo>
                      <a:pt x="1100" y="130"/>
                    </a:moveTo>
                    <a:lnTo>
                      <a:pt x="890" y="240"/>
                    </a:lnTo>
                    <a:lnTo>
                      <a:pt x="780" y="300"/>
                    </a:lnTo>
                    <a:lnTo>
                      <a:pt x="680" y="370"/>
                    </a:lnTo>
                    <a:lnTo>
                      <a:pt x="740" y="360"/>
                    </a:lnTo>
                    <a:lnTo>
                      <a:pt x="690" y="400"/>
                    </a:lnTo>
                    <a:lnTo>
                      <a:pt x="650" y="439"/>
                    </a:lnTo>
                    <a:lnTo>
                      <a:pt x="760" y="390"/>
                    </a:lnTo>
                    <a:lnTo>
                      <a:pt x="870" y="310"/>
                    </a:lnTo>
                    <a:lnTo>
                      <a:pt x="990" y="240"/>
                    </a:lnTo>
                    <a:lnTo>
                      <a:pt x="1120" y="180"/>
                    </a:lnTo>
                    <a:lnTo>
                      <a:pt x="1260" y="260"/>
                    </a:lnTo>
                    <a:lnTo>
                      <a:pt x="1330" y="290"/>
                    </a:lnTo>
                    <a:lnTo>
                      <a:pt x="1420" y="310"/>
                    </a:lnTo>
                    <a:lnTo>
                      <a:pt x="1560" y="310"/>
                    </a:lnTo>
                    <a:lnTo>
                      <a:pt x="1540" y="370"/>
                    </a:lnTo>
                    <a:lnTo>
                      <a:pt x="1520" y="420"/>
                    </a:lnTo>
                    <a:lnTo>
                      <a:pt x="1510" y="480"/>
                    </a:lnTo>
                    <a:lnTo>
                      <a:pt x="1510" y="540"/>
                    </a:lnTo>
                    <a:lnTo>
                      <a:pt x="1520" y="601"/>
                    </a:lnTo>
                    <a:lnTo>
                      <a:pt x="1529" y="659"/>
                    </a:lnTo>
                    <a:lnTo>
                      <a:pt x="1560" y="710"/>
                    </a:lnTo>
                    <a:lnTo>
                      <a:pt x="1590" y="760"/>
                    </a:lnTo>
                    <a:lnTo>
                      <a:pt x="1650" y="810"/>
                    </a:lnTo>
                    <a:lnTo>
                      <a:pt x="1720" y="830"/>
                    </a:lnTo>
                    <a:lnTo>
                      <a:pt x="1790" y="840"/>
                    </a:lnTo>
                    <a:lnTo>
                      <a:pt x="1830" y="830"/>
                    </a:lnTo>
                    <a:lnTo>
                      <a:pt x="1870" y="820"/>
                    </a:lnTo>
                    <a:lnTo>
                      <a:pt x="1920" y="790"/>
                    </a:lnTo>
                    <a:lnTo>
                      <a:pt x="1971" y="760"/>
                    </a:lnTo>
                    <a:lnTo>
                      <a:pt x="2010" y="710"/>
                    </a:lnTo>
                    <a:lnTo>
                      <a:pt x="2050" y="670"/>
                    </a:lnTo>
                    <a:lnTo>
                      <a:pt x="2081" y="610"/>
                    </a:lnTo>
                    <a:lnTo>
                      <a:pt x="2110" y="560"/>
                    </a:lnTo>
                    <a:lnTo>
                      <a:pt x="2120" y="500"/>
                    </a:lnTo>
                    <a:lnTo>
                      <a:pt x="2139" y="439"/>
                    </a:lnTo>
                    <a:lnTo>
                      <a:pt x="2220" y="450"/>
                    </a:lnTo>
                    <a:lnTo>
                      <a:pt x="2300" y="439"/>
                    </a:lnTo>
                    <a:lnTo>
                      <a:pt x="2370" y="410"/>
                    </a:lnTo>
                    <a:lnTo>
                      <a:pt x="2440" y="370"/>
                    </a:lnTo>
                    <a:lnTo>
                      <a:pt x="2510" y="330"/>
                    </a:lnTo>
                    <a:lnTo>
                      <a:pt x="2570" y="271"/>
                    </a:lnTo>
                    <a:lnTo>
                      <a:pt x="2620" y="210"/>
                    </a:lnTo>
                    <a:lnTo>
                      <a:pt x="2670" y="140"/>
                    </a:lnTo>
                    <a:lnTo>
                      <a:pt x="2749" y="140"/>
                    </a:lnTo>
                    <a:lnTo>
                      <a:pt x="2810" y="161"/>
                    </a:lnTo>
                    <a:lnTo>
                      <a:pt x="2850" y="200"/>
                    </a:lnTo>
                    <a:lnTo>
                      <a:pt x="2890" y="250"/>
                    </a:lnTo>
                    <a:lnTo>
                      <a:pt x="2950" y="350"/>
                    </a:lnTo>
                    <a:lnTo>
                      <a:pt x="3000" y="390"/>
                    </a:lnTo>
                    <a:lnTo>
                      <a:pt x="3060" y="430"/>
                    </a:lnTo>
                    <a:lnTo>
                      <a:pt x="3081" y="480"/>
                    </a:lnTo>
                    <a:lnTo>
                      <a:pt x="3120" y="530"/>
                    </a:lnTo>
                    <a:lnTo>
                      <a:pt x="3140" y="580"/>
                    </a:lnTo>
                    <a:lnTo>
                      <a:pt x="3140" y="610"/>
                    </a:lnTo>
                    <a:lnTo>
                      <a:pt x="3140" y="640"/>
                    </a:lnTo>
                    <a:lnTo>
                      <a:pt x="3120" y="640"/>
                    </a:lnTo>
                    <a:lnTo>
                      <a:pt x="3100" y="640"/>
                    </a:lnTo>
                    <a:lnTo>
                      <a:pt x="3050" y="620"/>
                    </a:lnTo>
                    <a:lnTo>
                      <a:pt x="3030" y="620"/>
                    </a:lnTo>
                    <a:lnTo>
                      <a:pt x="3010" y="620"/>
                    </a:lnTo>
                    <a:lnTo>
                      <a:pt x="3000" y="630"/>
                    </a:lnTo>
                    <a:lnTo>
                      <a:pt x="2980" y="650"/>
                    </a:lnTo>
                    <a:lnTo>
                      <a:pt x="3000" y="750"/>
                    </a:lnTo>
                    <a:lnTo>
                      <a:pt x="3030" y="860"/>
                    </a:lnTo>
                    <a:lnTo>
                      <a:pt x="3040" y="970"/>
                    </a:lnTo>
                    <a:lnTo>
                      <a:pt x="3040" y="1020"/>
                    </a:lnTo>
                    <a:lnTo>
                      <a:pt x="3030" y="1080"/>
                    </a:lnTo>
                    <a:lnTo>
                      <a:pt x="3010" y="1070"/>
                    </a:lnTo>
                    <a:lnTo>
                      <a:pt x="3000" y="1050"/>
                    </a:lnTo>
                    <a:lnTo>
                      <a:pt x="2990" y="1040"/>
                    </a:lnTo>
                    <a:lnTo>
                      <a:pt x="2969" y="1030"/>
                    </a:lnTo>
                    <a:lnTo>
                      <a:pt x="2950" y="1050"/>
                    </a:lnTo>
                    <a:lnTo>
                      <a:pt x="2930" y="1080"/>
                    </a:lnTo>
                    <a:lnTo>
                      <a:pt x="2910" y="1150"/>
                    </a:lnTo>
                    <a:lnTo>
                      <a:pt x="2900" y="1220"/>
                    </a:lnTo>
                    <a:lnTo>
                      <a:pt x="2880" y="1250"/>
                    </a:lnTo>
                    <a:lnTo>
                      <a:pt x="2859" y="1269"/>
                    </a:lnTo>
                    <a:lnTo>
                      <a:pt x="2749" y="1470"/>
                    </a:lnTo>
                    <a:lnTo>
                      <a:pt x="2730" y="1440"/>
                    </a:lnTo>
                    <a:lnTo>
                      <a:pt x="2710" y="1390"/>
                    </a:lnTo>
                    <a:lnTo>
                      <a:pt x="2691" y="1350"/>
                    </a:lnTo>
                    <a:lnTo>
                      <a:pt x="2670" y="1340"/>
                    </a:lnTo>
                    <a:lnTo>
                      <a:pt x="2650" y="1330"/>
                    </a:lnTo>
                    <a:lnTo>
                      <a:pt x="2640" y="1400"/>
                    </a:lnTo>
                    <a:lnTo>
                      <a:pt x="2630" y="1460"/>
                    </a:lnTo>
                    <a:lnTo>
                      <a:pt x="2610" y="1520"/>
                    </a:lnTo>
                    <a:lnTo>
                      <a:pt x="2600" y="1550"/>
                    </a:lnTo>
                    <a:lnTo>
                      <a:pt x="2581" y="1580"/>
                    </a:lnTo>
                    <a:lnTo>
                      <a:pt x="2530" y="1610"/>
                    </a:lnTo>
                    <a:lnTo>
                      <a:pt x="2510" y="1630"/>
                    </a:lnTo>
                    <a:lnTo>
                      <a:pt x="2480" y="1640"/>
                    </a:lnTo>
                    <a:lnTo>
                      <a:pt x="2471" y="1599"/>
                    </a:lnTo>
                    <a:lnTo>
                      <a:pt x="2471" y="1570"/>
                    </a:lnTo>
                    <a:lnTo>
                      <a:pt x="2460" y="1530"/>
                    </a:lnTo>
                    <a:lnTo>
                      <a:pt x="2450" y="1520"/>
                    </a:lnTo>
                    <a:lnTo>
                      <a:pt x="2430" y="1510"/>
                    </a:lnTo>
                    <a:lnTo>
                      <a:pt x="2380" y="1570"/>
                    </a:lnTo>
                    <a:lnTo>
                      <a:pt x="2320" y="1620"/>
                    </a:lnTo>
                    <a:lnTo>
                      <a:pt x="2260" y="1660"/>
                    </a:lnTo>
                    <a:lnTo>
                      <a:pt x="2220" y="1680"/>
                    </a:lnTo>
                    <a:lnTo>
                      <a:pt x="2180" y="1680"/>
                    </a:lnTo>
                    <a:lnTo>
                      <a:pt x="2200" y="1650"/>
                    </a:lnTo>
                    <a:lnTo>
                      <a:pt x="2210" y="1620"/>
                    </a:lnTo>
                    <a:lnTo>
                      <a:pt x="2210" y="1560"/>
                    </a:lnTo>
                    <a:lnTo>
                      <a:pt x="2170" y="1580"/>
                    </a:lnTo>
                    <a:lnTo>
                      <a:pt x="2180" y="1489"/>
                    </a:lnTo>
                    <a:lnTo>
                      <a:pt x="2180" y="1450"/>
                    </a:lnTo>
                    <a:lnTo>
                      <a:pt x="2170" y="1430"/>
                    </a:lnTo>
                    <a:lnTo>
                      <a:pt x="2160" y="1420"/>
                    </a:lnTo>
                    <a:lnTo>
                      <a:pt x="2170" y="1370"/>
                    </a:lnTo>
                    <a:lnTo>
                      <a:pt x="2180" y="1321"/>
                    </a:lnTo>
                    <a:lnTo>
                      <a:pt x="2220" y="1230"/>
                    </a:lnTo>
                    <a:lnTo>
                      <a:pt x="2249" y="1180"/>
                    </a:lnTo>
                    <a:lnTo>
                      <a:pt x="2260" y="1130"/>
                    </a:lnTo>
                    <a:lnTo>
                      <a:pt x="2260" y="1080"/>
                    </a:lnTo>
                    <a:lnTo>
                      <a:pt x="2240" y="1020"/>
                    </a:lnTo>
                    <a:lnTo>
                      <a:pt x="2200" y="1120"/>
                    </a:lnTo>
                    <a:lnTo>
                      <a:pt x="2191" y="1101"/>
                    </a:lnTo>
                    <a:lnTo>
                      <a:pt x="2180" y="1070"/>
                    </a:lnTo>
                    <a:lnTo>
                      <a:pt x="2160" y="1010"/>
                    </a:lnTo>
                    <a:lnTo>
                      <a:pt x="2130" y="940"/>
                    </a:lnTo>
                    <a:lnTo>
                      <a:pt x="2110" y="920"/>
                    </a:lnTo>
                    <a:lnTo>
                      <a:pt x="2090" y="910"/>
                    </a:lnTo>
                    <a:lnTo>
                      <a:pt x="2120" y="1060"/>
                    </a:lnTo>
                    <a:lnTo>
                      <a:pt x="2130" y="1150"/>
                    </a:lnTo>
                    <a:lnTo>
                      <a:pt x="2130" y="1230"/>
                    </a:lnTo>
                    <a:lnTo>
                      <a:pt x="2130" y="1310"/>
                    </a:lnTo>
                    <a:lnTo>
                      <a:pt x="2110" y="1390"/>
                    </a:lnTo>
                    <a:lnTo>
                      <a:pt x="2070" y="1470"/>
                    </a:lnTo>
                    <a:lnTo>
                      <a:pt x="2050" y="1500"/>
                    </a:lnTo>
                    <a:lnTo>
                      <a:pt x="2020" y="1530"/>
                    </a:lnTo>
                    <a:lnTo>
                      <a:pt x="1940" y="1610"/>
                    </a:lnTo>
                    <a:lnTo>
                      <a:pt x="1900" y="1640"/>
                    </a:lnTo>
                    <a:lnTo>
                      <a:pt x="1850" y="1660"/>
                    </a:lnTo>
                    <a:lnTo>
                      <a:pt x="1861" y="1650"/>
                    </a:lnTo>
                    <a:lnTo>
                      <a:pt x="1861" y="1640"/>
                    </a:lnTo>
                    <a:lnTo>
                      <a:pt x="1861" y="1620"/>
                    </a:lnTo>
                    <a:lnTo>
                      <a:pt x="1870" y="1610"/>
                    </a:lnTo>
                    <a:lnTo>
                      <a:pt x="1830" y="1610"/>
                    </a:lnTo>
                    <a:lnTo>
                      <a:pt x="1800" y="1620"/>
                    </a:lnTo>
                    <a:lnTo>
                      <a:pt x="1770" y="1640"/>
                    </a:lnTo>
                    <a:lnTo>
                      <a:pt x="1740" y="1660"/>
                    </a:lnTo>
                    <a:lnTo>
                      <a:pt x="1680" y="1730"/>
                    </a:lnTo>
                    <a:lnTo>
                      <a:pt x="1660" y="1750"/>
                    </a:lnTo>
                    <a:lnTo>
                      <a:pt x="1630" y="1770"/>
                    </a:lnTo>
                    <a:lnTo>
                      <a:pt x="1620" y="1730"/>
                    </a:lnTo>
                    <a:lnTo>
                      <a:pt x="1620" y="1690"/>
                    </a:lnTo>
                    <a:lnTo>
                      <a:pt x="1620" y="1650"/>
                    </a:lnTo>
                    <a:lnTo>
                      <a:pt x="1610" y="1630"/>
                    </a:lnTo>
                    <a:lnTo>
                      <a:pt x="1600" y="1610"/>
                    </a:lnTo>
                    <a:lnTo>
                      <a:pt x="1480" y="1690"/>
                    </a:lnTo>
                    <a:lnTo>
                      <a:pt x="1471" y="1680"/>
                    </a:lnTo>
                    <a:lnTo>
                      <a:pt x="1471" y="1670"/>
                    </a:lnTo>
                    <a:lnTo>
                      <a:pt x="1480" y="1640"/>
                    </a:lnTo>
                    <a:lnTo>
                      <a:pt x="1480" y="1620"/>
                    </a:lnTo>
                    <a:lnTo>
                      <a:pt x="1471" y="1610"/>
                    </a:lnTo>
                    <a:lnTo>
                      <a:pt x="1440" y="1610"/>
                    </a:lnTo>
                    <a:lnTo>
                      <a:pt x="1300" y="1821"/>
                    </a:lnTo>
                    <a:lnTo>
                      <a:pt x="1290" y="1680"/>
                    </a:lnTo>
                    <a:lnTo>
                      <a:pt x="1280" y="1610"/>
                    </a:lnTo>
                    <a:lnTo>
                      <a:pt x="1249" y="1550"/>
                    </a:lnTo>
                    <a:lnTo>
                      <a:pt x="1180" y="1599"/>
                    </a:lnTo>
                    <a:lnTo>
                      <a:pt x="1139" y="1630"/>
                    </a:lnTo>
                    <a:lnTo>
                      <a:pt x="1120" y="1660"/>
                    </a:lnTo>
                    <a:lnTo>
                      <a:pt x="1100" y="1640"/>
                    </a:lnTo>
                    <a:lnTo>
                      <a:pt x="1090" y="1610"/>
                    </a:lnTo>
                    <a:lnTo>
                      <a:pt x="1090" y="1550"/>
                    </a:lnTo>
                    <a:lnTo>
                      <a:pt x="1090" y="1480"/>
                    </a:lnTo>
                    <a:lnTo>
                      <a:pt x="1080" y="1420"/>
                    </a:lnTo>
                    <a:lnTo>
                      <a:pt x="1050" y="1430"/>
                    </a:lnTo>
                    <a:lnTo>
                      <a:pt x="1029" y="1450"/>
                    </a:lnTo>
                    <a:lnTo>
                      <a:pt x="1010" y="1470"/>
                    </a:lnTo>
                    <a:lnTo>
                      <a:pt x="980" y="1489"/>
                    </a:lnTo>
                    <a:lnTo>
                      <a:pt x="971" y="1430"/>
                    </a:lnTo>
                    <a:lnTo>
                      <a:pt x="960" y="1370"/>
                    </a:lnTo>
                    <a:lnTo>
                      <a:pt x="971" y="1310"/>
                    </a:lnTo>
                    <a:lnTo>
                      <a:pt x="990" y="1250"/>
                    </a:lnTo>
                    <a:lnTo>
                      <a:pt x="1040" y="1130"/>
                    </a:lnTo>
                    <a:lnTo>
                      <a:pt x="1060" y="1070"/>
                    </a:lnTo>
                    <a:lnTo>
                      <a:pt x="1070" y="1010"/>
                    </a:lnTo>
                    <a:lnTo>
                      <a:pt x="1029" y="1030"/>
                    </a:lnTo>
                    <a:lnTo>
                      <a:pt x="1000" y="1060"/>
                    </a:lnTo>
                    <a:lnTo>
                      <a:pt x="960" y="1150"/>
                    </a:lnTo>
                    <a:lnTo>
                      <a:pt x="940" y="1120"/>
                    </a:lnTo>
                    <a:lnTo>
                      <a:pt x="940" y="1090"/>
                    </a:lnTo>
                    <a:lnTo>
                      <a:pt x="950" y="1040"/>
                    </a:lnTo>
                    <a:lnTo>
                      <a:pt x="950" y="1010"/>
                    </a:lnTo>
                    <a:lnTo>
                      <a:pt x="950" y="991"/>
                    </a:lnTo>
                    <a:lnTo>
                      <a:pt x="940" y="970"/>
                    </a:lnTo>
                    <a:lnTo>
                      <a:pt x="919" y="960"/>
                    </a:lnTo>
                    <a:lnTo>
                      <a:pt x="890" y="1010"/>
                    </a:lnTo>
                    <a:lnTo>
                      <a:pt x="890" y="1070"/>
                    </a:lnTo>
                    <a:lnTo>
                      <a:pt x="890" y="1130"/>
                    </a:lnTo>
                    <a:lnTo>
                      <a:pt x="900" y="1190"/>
                    </a:lnTo>
                    <a:lnTo>
                      <a:pt x="910" y="1250"/>
                    </a:lnTo>
                    <a:lnTo>
                      <a:pt x="919" y="1310"/>
                    </a:lnTo>
                    <a:lnTo>
                      <a:pt x="919" y="1370"/>
                    </a:lnTo>
                    <a:lnTo>
                      <a:pt x="900" y="1440"/>
                    </a:lnTo>
                    <a:lnTo>
                      <a:pt x="890" y="1500"/>
                    </a:lnTo>
                    <a:lnTo>
                      <a:pt x="751" y="1430"/>
                    </a:lnTo>
                    <a:lnTo>
                      <a:pt x="690" y="1379"/>
                    </a:lnTo>
                    <a:lnTo>
                      <a:pt x="660" y="1350"/>
                    </a:lnTo>
                    <a:lnTo>
                      <a:pt x="639" y="1321"/>
                    </a:lnTo>
                    <a:lnTo>
                      <a:pt x="620" y="1300"/>
                    </a:lnTo>
                    <a:lnTo>
                      <a:pt x="610" y="1300"/>
                    </a:lnTo>
                    <a:lnTo>
                      <a:pt x="570" y="1290"/>
                    </a:lnTo>
                    <a:lnTo>
                      <a:pt x="540" y="1390"/>
                    </a:lnTo>
                    <a:lnTo>
                      <a:pt x="490" y="1360"/>
                    </a:lnTo>
                    <a:lnTo>
                      <a:pt x="450" y="1321"/>
                    </a:lnTo>
                    <a:lnTo>
                      <a:pt x="410" y="1269"/>
                    </a:lnTo>
                    <a:lnTo>
                      <a:pt x="370" y="1230"/>
                    </a:lnTo>
                    <a:lnTo>
                      <a:pt x="370" y="1190"/>
                    </a:lnTo>
                    <a:lnTo>
                      <a:pt x="370" y="1150"/>
                    </a:lnTo>
                    <a:lnTo>
                      <a:pt x="370" y="1120"/>
                    </a:lnTo>
                    <a:lnTo>
                      <a:pt x="361" y="1101"/>
                    </a:lnTo>
                    <a:lnTo>
                      <a:pt x="340" y="1090"/>
                    </a:lnTo>
                    <a:lnTo>
                      <a:pt x="220" y="1200"/>
                    </a:lnTo>
                    <a:lnTo>
                      <a:pt x="210" y="1170"/>
                    </a:lnTo>
                    <a:lnTo>
                      <a:pt x="210" y="1140"/>
                    </a:lnTo>
                    <a:lnTo>
                      <a:pt x="210" y="1080"/>
                    </a:lnTo>
                    <a:lnTo>
                      <a:pt x="220" y="1020"/>
                    </a:lnTo>
                    <a:lnTo>
                      <a:pt x="240" y="960"/>
                    </a:lnTo>
                    <a:lnTo>
                      <a:pt x="190" y="960"/>
                    </a:lnTo>
                    <a:lnTo>
                      <a:pt x="150" y="970"/>
                    </a:lnTo>
                    <a:lnTo>
                      <a:pt x="100" y="991"/>
                    </a:lnTo>
                    <a:lnTo>
                      <a:pt x="60" y="1020"/>
                    </a:lnTo>
                    <a:lnTo>
                      <a:pt x="70" y="970"/>
                    </a:lnTo>
                    <a:lnTo>
                      <a:pt x="80" y="930"/>
                    </a:lnTo>
                    <a:lnTo>
                      <a:pt x="130" y="850"/>
                    </a:lnTo>
                    <a:lnTo>
                      <a:pt x="190" y="769"/>
                    </a:lnTo>
                    <a:lnTo>
                      <a:pt x="220" y="740"/>
                    </a:lnTo>
                    <a:lnTo>
                      <a:pt x="240" y="700"/>
                    </a:lnTo>
                    <a:lnTo>
                      <a:pt x="180" y="690"/>
                    </a:lnTo>
                    <a:lnTo>
                      <a:pt x="110" y="700"/>
                    </a:lnTo>
                    <a:lnTo>
                      <a:pt x="0" y="730"/>
                    </a:lnTo>
                    <a:lnTo>
                      <a:pt x="29" y="670"/>
                    </a:lnTo>
                    <a:lnTo>
                      <a:pt x="70" y="620"/>
                    </a:lnTo>
                    <a:lnTo>
                      <a:pt x="130" y="570"/>
                    </a:lnTo>
                    <a:lnTo>
                      <a:pt x="190" y="520"/>
                    </a:lnTo>
                    <a:lnTo>
                      <a:pt x="320" y="450"/>
                    </a:lnTo>
                    <a:lnTo>
                      <a:pt x="460" y="381"/>
                    </a:lnTo>
                    <a:lnTo>
                      <a:pt x="430" y="370"/>
                    </a:lnTo>
                    <a:lnTo>
                      <a:pt x="400" y="360"/>
                    </a:lnTo>
                    <a:lnTo>
                      <a:pt x="350" y="330"/>
                    </a:lnTo>
                    <a:lnTo>
                      <a:pt x="300" y="300"/>
                    </a:lnTo>
                    <a:lnTo>
                      <a:pt x="270" y="300"/>
                    </a:lnTo>
                    <a:lnTo>
                      <a:pt x="240" y="300"/>
                    </a:lnTo>
                    <a:lnTo>
                      <a:pt x="510" y="140"/>
                    </a:lnTo>
                    <a:lnTo>
                      <a:pt x="639" y="80"/>
                    </a:lnTo>
                    <a:lnTo>
                      <a:pt x="710" y="49"/>
                    </a:lnTo>
                    <a:lnTo>
                      <a:pt x="790" y="30"/>
                    </a:lnTo>
                    <a:lnTo>
                      <a:pt x="810" y="40"/>
                    </a:lnTo>
                    <a:lnTo>
                      <a:pt x="840" y="49"/>
                    </a:lnTo>
                    <a:lnTo>
                      <a:pt x="890" y="40"/>
                    </a:lnTo>
                    <a:lnTo>
                      <a:pt x="990" y="10"/>
                    </a:lnTo>
                    <a:lnTo>
                      <a:pt x="1029" y="0"/>
                    </a:lnTo>
                    <a:lnTo>
                      <a:pt x="1050" y="10"/>
                    </a:lnTo>
                    <a:lnTo>
                      <a:pt x="1070" y="10"/>
                    </a:lnTo>
                    <a:lnTo>
                      <a:pt x="1080" y="30"/>
                    </a:lnTo>
                    <a:lnTo>
                      <a:pt x="1090" y="49"/>
                    </a:lnTo>
                    <a:lnTo>
                      <a:pt x="1090" y="120"/>
                    </a:lnTo>
                    <a:lnTo>
                      <a:pt x="1100" y="130"/>
                    </a:lnTo>
                    <a:close/>
                  </a:path>
                </a:pathLst>
              </a:custGeom>
              <a:solidFill>
                <a:srgbClr val="B2B2B2"/>
              </a:solidFill>
              <a:ln w="9525">
                <a:noFill/>
                <a:round/>
                <a:headEnd/>
                <a:tailEnd/>
              </a:ln>
            </p:spPr>
            <p:txBody>
              <a:bodyPr>
                <a:prstTxWarp prst="textNoShape">
                  <a:avLst/>
                </a:prstTxWarp>
              </a:bodyPr>
              <a:lstStyle/>
              <a:p>
                <a:endParaRPr lang="en-US"/>
              </a:p>
            </p:txBody>
          </p:sp>
          <p:sp>
            <p:nvSpPr>
              <p:cNvPr id="37015" name="Freeform 126"/>
              <p:cNvSpPr>
                <a:spLocks noChangeAspect="1"/>
              </p:cNvSpPr>
              <p:nvPr/>
            </p:nvSpPr>
            <p:spPr bwMode="auto">
              <a:xfrm>
                <a:off x="2990" y="1497"/>
                <a:ext cx="6" cy="12"/>
              </a:xfrm>
              <a:custGeom>
                <a:avLst/>
                <a:gdLst>
                  <a:gd name="T0" fmla="*/ 20 w 30"/>
                  <a:gd name="T1" fmla="*/ 60 h 60"/>
                  <a:gd name="T2" fmla="*/ 10 w 30"/>
                  <a:gd name="T3" fmla="*/ 49 h 60"/>
                  <a:gd name="T4" fmla="*/ 0 w 30"/>
                  <a:gd name="T5" fmla="*/ 30 h 60"/>
                  <a:gd name="T6" fmla="*/ 10 w 30"/>
                  <a:gd name="T7" fmla="*/ 20 h 60"/>
                  <a:gd name="T8" fmla="*/ 10 w 30"/>
                  <a:gd name="T9" fmla="*/ 0 h 60"/>
                  <a:gd name="T10" fmla="*/ 30 w 30"/>
                  <a:gd name="T11" fmla="*/ 30 h 60"/>
                  <a:gd name="T12" fmla="*/ 30 w 30"/>
                  <a:gd name="T13" fmla="*/ 40 h 60"/>
                  <a:gd name="T14" fmla="*/ 20 w 30"/>
                  <a:gd name="T15" fmla="*/ 60 h 60"/>
                  <a:gd name="T16" fmla="*/ 0 60000 65536"/>
                  <a:gd name="T17" fmla="*/ 0 60000 65536"/>
                  <a:gd name="T18" fmla="*/ 0 60000 65536"/>
                  <a:gd name="T19" fmla="*/ 0 60000 65536"/>
                  <a:gd name="T20" fmla="*/ 0 60000 65536"/>
                  <a:gd name="T21" fmla="*/ 0 60000 65536"/>
                  <a:gd name="T22" fmla="*/ 0 60000 65536"/>
                  <a:gd name="T23" fmla="*/ 0 60000 65536"/>
                  <a:gd name="T24" fmla="*/ 0 w 30"/>
                  <a:gd name="T25" fmla="*/ 0 h 60"/>
                  <a:gd name="T26" fmla="*/ 30 w 30"/>
                  <a:gd name="T27" fmla="*/ 60 h 6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0" h="60">
                    <a:moveTo>
                      <a:pt x="20" y="60"/>
                    </a:moveTo>
                    <a:lnTo>
                      <a:pt x="10" y="49"/>
                    </a:lnTo>
                    <a:lnTo>
                      <a:pt x="0" y="30"/>
                    </a:lnTo>
                    <a:lnTo>
                      <a:pt x="10" y="20"/>
                    </a:lnTo>
                    <a:lnTo>
                      <a:pt x="10" y="0"/>
                    </a:lnTo>
                    <a:lnTo>
                      <a:pt x="30" y="30"/>
                    </a:lnTo>
                    <a:lnTo>
                      <a:pt x="30" y="40"/>
                    </a:lnTo>
                    <a:lnTo>
                      <a:pt x="20" y="60"/>
                    </a:lnTo>
                    <a:close/>
                  </a:path>
                </a:pathLst>
              </a:custGeom>
              <a:solidFill>
                <a:srgbClr val="000000"/>
              </a:solidFill>
              <a:ln w="9525">
                <a:noFill/>
                <a:round/>
                <a:headEnd/>
                <a:tailEnd/>
              </a:ln>
            </p:spPr>
            <p:txBody>
              <a:bodyPr>
                <a:prstTxWarp prst="textNoShape">
                  <a:avLst/>
                </a:prstTxWarp>
              </a:bodyPr>
              <a:lstStyle/>
              <a:p>
                <a:endParaRPr lang="en-US"/>
              </a:p>
            </p:txBody>
          </p:sp>
          <p:sp>
            <p:nvSpPr>
              <p:cNvPr id="37016" name="Freeform 127"/>
              <p:cNvSpPr>
                <a:spLocks noChangeAspect="1"/>
              </p:cNvSpPr>
              <p:nvPr/>
            </p:nvSpPr>
            <p:spPr bwMode="auto">
              <a:xfrm>
                <a:off x="3182" y="1527"/>
                <a:ext cx="14" cy="4"/>
              </a:xfrm>
              <a:custGeom>
                <a:avLst/>
                <a:gdLst>
                  <a:gd name="T0" fmla="*/ 0 w 70"/>
                  <a:gd name="T1" fmla="*/ 0 h 20"/>
                  <a:gd name="T2" fmla="*/ 70 w 70"/>
                  <a:gd name="T3" fmla="*/ 20 h 20"/>
                  <a:gd name="T4" fmla="*/ 0 w 70"/>
                  <a:gd name="T5" fmla="*/ 0 h 20"/>
                  <a:gd name="T6" fmla="*/ 0 60000 65536"/>
                  <a:gd name="T7" fmla="*/ 0 60000 65536"/>
                  <a:gd name="T8" fmla="*/ 0 60000 65536"/>
                  <a:gd name="T9" fmla="*/ 0 w 70"/>
                  <a:gd name="T10" fmla="*/ 0 h 20"/>
                  <a:gd name="T11" fmla="*/ 70 w 70"/>
                  <a:gd name="T12" fmla="*/ 20 h 20"/>
                </a:gdLst>
                <a:ahLst/>
                <a:cxnLst>
                  <a:cxn ang="T6">
                    <a:pos x="T0" y="T1"/>
                  </a:cxn>
                  <a:cxn ang="T7">
                    <a:pos x="T2" y="T3"/>
                  </a:cxn>
                  <a:cxn ang="T8">
                    <a:pos x="T4" y="T5"/>
                  </a:cxn>
                </a:cxnLst>
                <a:rect l="T9" t="T10" r="T11" b="T12"/>
                <a:pathLst>
                  <a:path w="70" h="20">
                    <a:moveTo>
                      <a:pt x="0" y="0"/>
                    </a:moveTo>
                    <a:lnTo>
                      <a:pt x="70" y="20"/>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37017" name="Freeform 128"/>
              <p:cNvSpPr>
                <a:spLocks noChangeAspect="1"/>
              </p:cNvSpPr>
              <p:nvPr/>
            </p:nvSpPr>
            <p:spPr bwMode="auto">
              <a:xfrm>
                <a:off x="2786" y="1647"/>
                <a:ext cx="120" cy="74"/>
              </a:xfrm>
              <a:custGeom>
                <a:avLst/>
                <a:gdLst>
                  <a:gd name="T0" fmla="*/ 30 w 600"/>
                  <a:gd name="T1" fmla="*/ 100 h 370"/>
                  <a:gd name="T2" fmla="*/ 100 w 600"/>
                  <a:gd name="T3" fmla="*/ 160 h 370"/>
                  <a:gd name="T4" fmla="*/ 170 w 600"/>
                  <a:gd name="T5" fmla="*/ 230 h 370"/>
                  <a:gd name="T6" fmla="*/ 200 w 600"/>
                  <a:gd name="T7" fmla="*/ 260 h 370"/>
                  <a:gd name="T8" fmla="*/ 240 w 600"/>
                  <a:gd name="T9" fmla="*/ 280 h 370"/>
                  <a:gd name="T10" fmla="*/ 280 w 600"/>
                  <a:gd name="T11" fmla="*/ 300 h 370"/>
                  <a:gd name="T12" fmla="*/ 320 w 600"/>
                  <a:gd name="T13" fmla="*/ 310 h 370"/>
                  <a:gd name="T14" fmla="*/ 390 w 600"/>
                  <a:gd name="T15" fmla="*/ 280 h 370"/>
                  <a:gd name="T16" fmla="*/ 460 w 600"/>
                  <a:gd name="T17" fmla="*/ 230 h 370"/>
                  <a:gd name="T18" fmla="*/ 530 w 600"/>
                  <a:gd name="T19" fmla="*/ 190 h 370"/>
                  <a:gd name="T20" fmla="*/ 600 w 600"/>
                  <a:gd name="T21" fmla="*/ 150 h 370"/>
                  <a:gd name="T22" fmla="*/ 550 w 600"/>
                  <a:gd name="T23" fmla="*/ 210 h 370"/>
                  <a:gd name="T24" fmla="*/ 500 w 600"/>
                  <a:gd name="T25" fmla="*/ 270 h 370"/>
                  <a:gd name="T26" fmla="*/ 440 w 600"/>
                  <a:gd name="T27" fmla="*/ 320 h 370"/>
                  <a:gd name="T28" fmla="*/ 370 w 600"/>
                  <a:gd name="T29" fmla="*/ 370 h 370"/>
                  <a:gd name="T30" fmla="*/ 320 w 600"/>
                  <a:gd name="T31" fmla="*/ 360 h 370"/>
                  <a:gd name="T32" fmla="*/ 270 w 600"/>
                  <a:gd name="T33" fmla="*/ 360 h 370"/>
                  <a:gd name="T34" fmla="*/ 220 w 600"/>
                  <a:gd name="T35" fmla="*/ 340 h 370"/>
                  <a:gd name="T36" fmla="*/ 180 w 600"/>
                  <a:gd name="T37" fmla="*/ 320 h 370"/>
                  <a:gd name="T38" fmla="*/ 130 w 600"/>
                  <a:gd name="T39" fmla="*/ 290 h 370"/>
                  <a:gd name="T40" fmla="*/ 100 w 600"/>
                  <a:gd name="T41" fmla="*/ 260 h 370"/>
                  <a:gd name="T42" fmla="*/ 60 w 600"/>
                  <a:gd name="T43" fmla="*/ 220 h 370"/>
                  <a:gd name="T44" fmla="*/ 30 w 600"/>
                  <a:gd name="T45" fmla="*/ 170 h 370"/>
                  <a:gd name="T46" fmla="*/ 0 w 600"/>
                  <a:gd name="T47" fmla="*/ 0 h 370"/>
                  <a:gd name="T48" fmla="*/ 10 w 600"/>
                  <a:gd name="T49" fmla="*/ 19 h 370"/>
                  <a:gd name="T50" fmla="*/ 20 w 600"/>
                  <a:gd name="T51" fmla="*/ 40 h 370"/>
                  <a:gd name="T52" fmla="*/ 30 w 600"/>
                  <a:gd name="T53" fmla="*/ 100 h 370"/>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600"/>
                  <a:gd name="T82" fmla="*/ 0 h 370"/>
                  <a:gd name="T83" fmla="*/ 600 w 600"/>
                  <a:gd name="T84" fmla="*/ 370 h 370"/>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600" h="370">
                    <a:moveTo>
                      <a:pt x="30" y="100"/>
                    </a:moveTo>
                    <a:lnTo>
                      <a:pt x="100" y="160"/>
                    </a:lnTo>
                    <a:lnTo>
                      <a:pt x="170" y="230"/>
                    </a:lnTo>
                    <a:lnTo>
                      <a:pt x="200" y="260"/>
                    </a:lnTo>
                    <a:lnTo>
                      <a:pt x="240" y="280"/>
                    </a:lnTo>
                    <a:lnTo>
                      <a:pt x="280" y="300"/>
                    </a:lnTo>
                    <a:lnTo>
                      <a:pt x="320" y="310"/>
                    </a:lnTo>
                    <a:lnTo>
                      <a:pt x="390" y="280"/>
                    </a:lnTo>
                    <a:lnTo>
                      <a:pt x="460" y="230"/>
                    </a:lnTo>
                    <a:lnTo>
                      <a:pt x="530" y="190"/>
                    </a:lnTo>
                    <a:lnTo>
                      <a:pt x="600" y="150"/>
                    </a:lnTo>
                    <a:lnTo>
                      <a:pt x="550" y="210"/>
                    </a:lnTo>
                    <a:lnTo>
                      <a:pt x="500" y="270"/>
                    </a:lnTo>
                    <a:lnTo>
                      <a:pt x="440" y="320"/>
                    </a:lnTo>
                    <a:lnTo>
                      <a:pt x="370" y="370"/>
                    </a:lnTo>
                    <a:lnTo>
                      <a:pt x="320" y="360"/>
                    </a:lnTo>
                    <a:lnTo>
                      <a:pt x="270" y="360"/>
                    </a:lnTo>
                    <a:lnTo>
                      <a:pt x="220" y="340"/>
                    </a:lnTo>
                    <a:lnTo>
                      <a:pt x="180" y="320"/>
                    </a:lnTo>
                    <a:lnTo>
                      <a:pt x="130" y="290"/>
                    </a:lnTo>
                    <a:lnTo>
                      <a:pt x="100" y="260"/>
                    </a:lnTo>
                    <a:lnTo>
                      <a:pt x="60" y="220"/>
                    </a:lnTo>
                    <a:lnTo>
                      <a:pt x="30" y="170"/>
                    </a:lnTo>
                    <a:lnTo>
                      <a:pt x="0" y="0"/>
                    </a:lnTo>
                    <a:lnTo>
                      <a:pt x="10" y="19"/>
                    </a:lnTo>
                    <a:lnTo>
                      <a:pt x="20" y="40"/>
                    </a:lnTo>
                    <a:lnTo>
                      <a:pt x="30" y="100"/>
                    </a:lnTo>
                    <a:close/>
                  </a:path>
                </a:pathLst>
              </a:custGeom>
              <a:solidFill>
                <a:srgbClr val="000000"/>
              </a:solidFill>
              <a:ln w="9525">
                <a:noFill/>
                <a:round/>
                <a:headEnd/>
                <a:tailEnd/>
              </a:ln>
            </p:spPr>
            <p:txBody>
              <a:bodyPr>
                <a:prstTxWarp prst="textNoShape">
                  <a:avLst/>
                </a:prstTxWarp>
              </a:bodyPr>
              <a:lstStyle/>
              <a:p>
                <a:endParaRPr lang="en-US"/>
              </a:p>
            </p:txBody>
          </p:sp>
          <p:sp>
            <p:nvSpPr>
              <p:cNvPr id="37018" name="Freeform 129"/>
              <p:cNvSpPr>
                <a:spLocks noChangeAspect="1"/>
              </p:cNvSpPr>
              <p:nvPr/>
            </p:nvSpPr>
            <p:spPr bwMode="auto">
              <a:xfrm>
                <a:off x="1876" y="1743"/>
                <a:ext cx="1174" cy="1082"/>
              </a:xfrm>
              <a:custGeom>
                <a:avLst/>
                <a:gdLst>
                  <a:gd name="T0" fmla="*/ 2730 w 5870"/>
                  <a:gd name="T1" fmla="*/ 180 h 5410"/>
                  <a:gd name="T2" fmla="*/ 3330 w 5870"/>
                  <a:gd name="T3" fmla="*/ 60 h 5410"/>
                  <a:gd name="T4" fmla="*/ 3490 w 5870"/>
                  <a:gd name="T5" fmla="*/ 80 h 5410"/>
                  <a:gd name="T6" fmla="*/ 3620 w 5870"/>
                  <a:gd name="T7" fmla="*/ 259 h 5410"/>
                  <a:gd name="T8" fmla="*/ 3630 w 5870"/>
                  <a:gd name="T9" fmla="*/ 690 h 5410"/>
                  <a:gd name="T10" fmla="*/ 3460 w 5870"/>
                  <a:gd name="T11" fmla="*/ 1680 h 5410"/>
                  <a:gd name="T12" fmla="*/ 3160 w 5870"/>
                  <a:gd name="T13" fmla="*/ 2940 h 5410"/>
                  <a:gd name="T14" fmla="*/ 3189 w 5870"/>
                  <a:gd name="T15" fmla="*/ 3810 h 5410"/>
                  <a:gd name="T16" fmla="*/ 3411 w 5870"/>
                  <a:gd name="T17" fmla="*/ 4340 h 5410"/>
                  <a:gd name="T18" fmla="*/ 3860 w 5870"/>
                  <a:gd name="T19" fmla="*/ 4750 h 5410"/>
                  <a:gd name="T20" fmla="*/ 4280 w 5870"/>
                  <a:gd name="T21" fmla="*/ 4870 h 5410"/>
                  <a:gd name="T22" fmla="*/ 4700 w 5870"/>
                  <a:gd name="T23" fmla="*/ 4770 h 5410"/>
                  <a:gd name="T24" fmla="*/ 5080 w 5870"/>
                  <a:gd name="T25" fmla="*/ 4310 h 5410"/>
                  <a:gd name="T26" fmla="*/ 5570 w 5870"/>
                  <a:gd name="T27" fmla="*/ 2880 h 5410"/>
                  <a:gd name="T28" fmla="*/ 5650 w 5870"/>
                  <a:gd name="T29" fmla="*/ 1830 h 5410"/>
                  <a:gd name="T30" fmla="*/ 5690 w 5870"/>
                  <a:gd name="T31" fmla="*/ 1421 h 5410"/>
                  <a:gd name="T32" fmla="*/ 5700 w 5870"/>
                  <a:gd name="T33" fmla="*/ 1790 h 5410"/>
                  <a:gd name="T34" fmla="*/ 5780 w 5870"/>
                  <a:gd name="T35" fmla="*/ 1510 h 5410"/>
                  <a:gd name="T36" fmla="*/ 5830 w 5870"/>
                  <a:gd name="T37" fmla="*/ 1780 h 5410"/>
                  <a:gd name="T38" fmla="*/ 5870 w 5870"/>
                  <a:gd name="T39" fmla="*/ 2310 h 5410"/>
                  <a:gd name="T40" fmla="*/ 5700 w 5870"/>
                  <a:gd name="T41" fmla="*/ 3730 h 5410"/>
                  <a:gd name="T42" fmla="*/ 5409 w 5870"/>
                  <a:gd name="T43" fmla="*/ 4530 h 5410"/>
                  <a:gd name="T44" fmla="*/ 4950 w 5870"/>
                  <a:gd name="T45" fmla="*/ 5180 h 5410"/>
                  <a:gd name="T46" fmla="*/ 3411 w 5870"/>
                  <a:gd name="T47" fmla="*/ 5400 h 5410"/>
                  <a:gd name="T48" fmla="*/ 3050 w 5870"/>
                  <a:gd name="T49" fmla="*/ 5140 h 5410"/>
                  <a:gd name="T50" fmla="*/ 2700 w 5870"/>
                  <a:gd name="T51" fmla="*/ 4180 h 5410"/>
                  <a:gd name="T52" fmla="*/ 2610 w 5870"/>
                  <a:gd name="T53" fmla="*/ 3380 h 5410"/>
                  <a:gd name="T54" fmla="*/ 2790 w 5870"/>
                  <a:gd name="T55" fmla="*/ 2590 h 5410"/>
                  <a:gd name="T56" fmla="*/ 3010 w 5870"/>
                  <a:gd name="T57" fmla="*/ 1910 h 5410"/>
                  <a:gd name="T58" fmla="*/ 3020 w 5870"/>
                  <a:gd name="T59" fmla="*/ 1450 h 5410"/>
                  <a:gd name="T60" fmla="*/ 3090 w 5870"/>
                  <a:gd name="T61" fmla="*/ 1280 h 5410"/>
                  <a:gd name="T62" fmla="*/ 2840 w 5870"/>
                  <a:gd name="T63" fmla="*/ 1240 h 5410"/>
                  <a:gd name="T64" fmla="*/ 2760 w 5870"/>
                  <a:gd name="T65" fmla="*/ 1120 h 5410"/>
                  <a:gd name="T66" fmla="*/ 2520 w 5870"/>
                  <a:gd name="T67" fmla="*/ 1130 h 5410"/>
                  <a:gd name="T68" fmla="*/ 2500 w 5870"/>
                  <a:gd name="T69" fmla="*/ 1030 h 5410"/>
                  <a:gd name="T70" fmla="*/ 2460 w 5870"/>
                  <a:gd name="T71" fmla="*/ 950 h 5410"/>
                  <a:gd name="T72" fmla="*/ 2070 w 5870"/>
                  <a:gd name="T73" fmla="*/ 1020 h 5410"/>
                  <a:gd name="T74" fmla="*/ 2100 w 5870"/>
                  <a:gd name="T75" fmla="*/ 830 h 5410"/>
                  <a:gd name="T76" fmla="*/ 1670 w 5870"/>
                  <a:gd name="T77" fmla="*/ 869 h 5410"/>
                  <a:gd name="T78" fmla="*/ 1790 w 5870"/>
                  <a:gd name="T79" fmla="*/ 730 h 5410"/>
                  <a:gd name="T80" fmla="*/ 1300 w 5870"/>
                  <a:gd name="T81" fmla="*/ 820 h 5410"/>
                  <a:gd name="T82" fmla="*/ 1230 w 5870"/>
                  <a:gd name="T83" fmla="*/ 640 h 5410"/>
                  <a:gd name="T84" fmla="*/ 920 w 5870"/>
                  <a:gd name="T85" fmla="*/ 900 h 5410"/>
                  <a:gd name="T86" fmla="*/ 639 w 5870"/>
                  <a:gd name="T87" fmla="*/ 1060 h 5410"/>
                  <a:gd name="T88" fmla="*/ 480 w 5870"/>
                  <a:gd name="T89" fmla="*/ 910 h 5410"/>
                  <a:gd name="T90" fmla="*/ 471 w 5870"/>
                  <a:gd name="T91" fmla="*/ 759 h 5410"/>
                  <a:gd name="T92" fmla="*/ 190 w 5870"/>
                  <a:gd name="T93" fmla="*/ 880 h 5410"/>
                  <a:gd name="T94" fmla="*/ 70 w 5870"/>
                  <a:gd name="T95" fmla="*/ 750 h 5410"/>
                  <a:gd name="T96" fmla="*/ 160 w 5870"/>
                  <a:gd name="T97" fmla="*/ 540 h 5410"/>
                  <a:gd name="T98" fmla="*/ 220 w 5870"/>
                  <a:gd name="T99" fmla="*/ 350 h 5410"/>
                  <a:gd name="T100" fmla="*/ 0 w 5870"/>
                  <a:gd name="T101" fmla="*/ 240 h 5410"/>
                  <a:gd name="T102" fmla="*/ 110 w 5870"/>
                  <a:gd name="T103" fmla="*/ 80 h 5410"/>
                  <a:gd name="T104" fmla="*/ 350 w 5870"/>
                  <a:gd name="T105" fmla="*/ 0 h 5410"/>
                  <a:gd name="T106" fmla="*/ 1740 w 5870"/>
                  <a:gd name="T107" fmla="*/ 190 h 5410"/>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5870"/>
                  <a:gd name="T163" fmla="*/ 0 h 5410"/>
                  <a:gd name="T164" fmla="*/ 5870 w 5870"/>
                  <a:gd name="T165" fmla="*/ 5410 h 5410"/>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5870" h="5410">
                    <a:moveTo>
                      <a:pt x="1740" y="190"/>
                    </a:moveTo>
                    <a:lnTo>
                      <a:pt x="2150" y="200"/>
                    </a:lnTo>
                    <a:lnTo>
                      <a:pt x="2340" y="200"/>
                    </a:lnTo>
                    <a:lnTo>
                      <a:pt x="2540" y="200"/>
                    </a:lnTo>
                    <a:lnTo>
                      <a:pt x="2730" y="180"/>
                    </a:lnTo>
                    <a:lnTo>
                      <a:pt x="2930" y="140"/>
                    </a:lnTo>
                    <a:lnTo>
                      <a:pt x="3120" y="91"/>
                    </a:lnTo>
                    <a:lnTo>
                      <a:pt x="3310" y="20"/>
                    </a:lnTo>
                    <a:lnTo>
                      <a:pt x="3320" y="39"/>
                    </a:lnTo>
                    <a:lnTo>
                      <a:pt x="3330" y="60"/>
                    </a:lnTo>
                    <a:lnTo>
                      <a:pt x="3340" y="80"/>
                    </a:lnTo>
                    <a:lnTo>
                      <a:pt x="3360" y="91"/>
                    </a:lnTo>
                    <a:lnTo>
                      <a:pt x="3450" y="20"/>
                    </a:lnTo>
                    <a:lnTo>
                      <a:pt x="3460" y="50"/>
                    </a:lnTo>
                    <a:lnTo>
                      <a:pt x="3490" y="80"/>
                    </a:lnTo>
                    <a:lnTo>
                      <a:pt x="3550" y="130"/>
                    </a:lnTo>
                    <a:lnTo>
                      <a:pt x="3590" y="160"/>
                    </a:lnTo>
                    <a:lnTo>
                      <a:pt x="3610" y="190"/>
                    </a:lnTo>
                    <a:lnTo>
                      <a:pt x="3630" y="220"/>
                    </a:lnTo>
                    <a:lnTo>
                      <a:pt x="3620" y="259"/>
                    </a:lnTo>
                    <a:lnTo>
                      <a:pt x="3640" y="330"/>
                    </a:lnTo>
                    <a:lnTo>
                      <a:pt x="3650" y="390"/>
                    </a:lnTo>
                    <a:lnTo>
                      <a:pt x="3650" y="470"/>
                    </a:lnTo>
                    <a:lnTo>
                      <a:pt x="3650" y="540"/>
                    </a:lnTo>
                    <a:lnTo>
                      <a:pt x="3630" y="690"/>
                    </a:lnTo>
                    <a:lnTo>
                      <a:pt x="3620" y="840"/>
                    </a:lnTo>
                    <a:lnTo>
                      <a:pt x="3600" y="979"/>
                    </a:lnTo>
                    <a:lnTo>
                      <a:pt x="3579" y="1120"/>
                    </a:lnTo>
                    <a:lnTo>
                      <a:pt x="3530" y="1400"/>
                    </a:lnTo>
                    <a:lnTo>
                      <a:pt x="3460" y="1680"/>
                    </a:lnTo>
                    <a:lnTo>
                      <a:pt x="3380" y="1950"/>
                    </a:lnTo>
                    <a:lnTo>
                      <a:pt x="3310" y="2230"/>
                    </a:lnTo>
                    <a:lnTo>
                      <a:pt x="3240" y="2510"/>
                    </a:lnTo>
                    <a:lnTo>
                      <a:pt x="3180" y="2800"/>
                    </a:lnTo>
                    <a:lnTo>
                      <a:pt x="3160" y="2940"/>
                    </a:lnTo>
                    <a:lnTo>
                      <a:pt x="3140" y="3090"/>
                    </a:lnTo>
                    <a:lnTo>
                      <a:pt x="3150" y="3320"/>
                    </a:lnTo>
                    <a:lnTo>
                      <a:pt x="3160" y="3570"/>
                    </a:lnTo>
                    <a:lnTo>
                      <a:pt x="3170" y="3689"/>
                    </a:lnTo>
                    <a:lnTo>
                      <a:pt x="3189" y="3810"/>
                    </a:lnTo>
                    <a:lnTo>
                      <a:pt x="3210" y="3930"/>
                    </a:lnTo>
                    <a:lnTo>
                      <a:pt x="3250" y="4030"/>
                    </a:lnTo>
                    <a:lnTo>
                      <a:pt x="3280" y="4110"/>
                    </a:lnTo>
                    <a:lnTo>
                      <a:pt x="3320" y="4189"/>
                    </a:lnTo>
                    <a:lnTo>
                      <a:pt x="3411" y="4340"/>
                    </a:lnTo>
                    <a:lnTo>
                      <a:pt x="3521" y="4480"/>
                    </a:lnTo>
                    <a:lnTo>
                      <a:pt x="3640" y="4600"/>
                    </a:lnTo>
                    <a:lnTo>
                      <a:pt x="3710" y="4660"/>
                    </a:lnTo>
                    <a:lnTo>
                      <a:pt x="3780" y="4700"/>
                    </a:lnTo>
                    <a:lnTo>
                      <a:pt x="3860" y="4750"/>
                    </a:lnTo>
                    <a:lnTo>
                      <a:pt x="3940" y="4790"/>
                    </a:lnTo>
                    <a:lnTo>
                      <a:pt x="4021" y="4820"/>
                    </a:lnTo>
                    <a:lnTo>
                      <a:pt x="4100" y="4840"/>
                    </a:lnTo>
                    <a:lnTo>
                      <a:pt x="4189" y="4860"/>
                    </a:lnTo>
                    <a:lnTo>
                      <a:pt x="4280" y="4870"/>
                    </a:lnTo>
                    <a:lnTo>
                      <a:pt x="4370" y="4870"/>
                    </a:lnTo>
                    <a:lnTo>
                      <a:pt x="4460" y="4860"/>
                    </a:lnTo>
                    <a:lnTo>
                      <a:pt x="4550" y="4840"/>
                    </a:lnTo>
                    <a:lnTo>
                      <a:pt x="4631" y="4810"/>
                    </a:lnTo>
                    <a:lnTo>
                      <a:pt x="4700" y="4770"/>
                    </a:lnTo>
                    <a:lnTo>
                      <a:pt x="4760" y="4720"/>
                    </a:lnTo>
                    <a:lnTo>
                      <a:pt x="4830" y="4660"/>
                    </a:lnTo>
                    <a:lnTo>
                      <a:pt x="4880" y="4600"/>
                    </a:lnTo>
                    <a:lnTo>
                      <a:pt x="4990" y="4460"/>
                    </a:lnTo>
                    <a:lnTo>
                      <a:pt x="5080" y="4310"/>
                    </a:lnTo>
                    <a:lnTo>
                      <a:pt x="5250" y="4010"/>
                    </a:lnTo>
                    <a:lnTo>
                      <a:pt x="5340" y="3730"/>
                    </a:lnTo>
                    <a:lnTo>
                      <a:pt x="5430" y="3450"/>
                    </a:lnTo>
                    <a:lnTo>
                      <a:pt x="5510" y="3170"/>
                    </a:lnTo>
                    <a:lnTo>
                      <a:pt x="5570" y="2880"/>
                    </a:lnTo>
                    <a:lnTo>
                      <a:pt x="5620" y="2581"/>
                    </a:lnTo>
                    <a:lnTo>
                      <a:pt x="5650" y="2280"/>
                    </a:lnTo>
                    <a:lnTo>
                      <a:pt x="5650" y="2130"/>
                    </a:lnTo>
                    <a:lnTo>
                      <a:pt x="5650" y="1980"/>
                    </a:lnTo>
                    <a:lnTo>
                      <a:pt x="5650" y="1830"/>
                    </a:lnTo>
                    <a:lnTo>
                      <a:pt x="5631" y="1670"/>
                    </a:lnTo>
                    <a:lnTo>
                      <a:pt x="5650" y="1670"/>
                    </a:lnTo>
                    <a:lnTo>
                      <a:pt x="5670" y="1390"/>
                    </a:lnTo>
                    <a:lnTo>
                      <a:pt x="5680" y="1400"/>
                    </a:lnTo>
                    <a:lnTo>
                      <a:pt x="5690" y="1421"/>
                    </a:lnTo>
                    <a:lnTo>
                      <a:pt x="5680" y="1450"/>
                    </a:lnTo>
                    <a:lnTo>
                      <a:pt x="5680" y="1490"/>
                    </a:lnTo>
                    <a:lnTo>
                      <a:pt x="5680" y="1510"/>
                    </a:lnTo>
                    <a:lnTo>
                      <a:pt x="5700" y="1531"/>
                    </a:lnTo>
                    <a:lnTo>
                      <a:pt x="5700" y="1790"/>
                    </a:lnTo>
                    <a:lnTo>
                      <a:pt x="5700" y="1910"/>
                    </a:lnTo>
                    <a:lnTo>
                      <a:pt x="5710" y="2040"/>
                    </a:lnTo>
                    <a:lnTo>
                      <a:pt x="5741" y="1780"/>
                    </a:lnTo>
                    <a:lnTo>
                      <a:pt x="5760" y="1520"/>
                    </a:lnTo>
                    <a:lnTo>
                      <a:pt x="5780" y="1510"/>
                    </a:lnTo>
                    <a:lnTo>
                      <a:pt x="5790" y="1589"/>
                    </a:lnTo>
                    <a:lnTo>
                      <a:pt x="5790" y="1670"/>
                    </a:lnTo>
                    <a:lnTo>
                      <a:pt x="5800" y="1760"/>
                    </a:lnTo>
                    <a:lnTo>
                      <a:pt x="5810" y="1840"/>
                    </a:lnTo>
                    <a:lnTo>
                      <a:pt x="5830" y="1780"/>
                    </a:lnTo>
                    <a:lnTo>
                      <a:pt x="5830" y="1710"/>
                    </a:lnTo>
                    <a:lnTo>
                      <a:pt x="5830" y="1660"/>
                    </a:lnTo>
                    <a:lnTo>
                      <a:pt x="5840" y="1610"/>
                    </a:lnTo>
                    <a:lnTo>
                      <a:pt x="5860" y="1960"/>
                    </a:lnTo>
                    <a:lnTo>
                      <a:pt x="5870" y="2310"/>
                    </a:lnTo>
                    <a:lnTo>
                      <a:pt x="5860" y="2670"/>
                    </a:lnTo>
                    <a:lnTo>
                      <a:pt x="5830" y="3030"/>
                    </a:lnTo>
                    <a:lnTo>
                      <a:pt x="5780" y="3390"/>
                    </a:lnTo>
                    <a:lnTo>
                      <a:pt x="5741" y="3560"/>
                    </a:lnTo>
                    <a:lnTo>
                      <a:pt x="5700" y="3730"/>
                    </a:lnTo>
                    <a:lnTo>
                      <a:pt x="5660" y="3900"/>
                    </a:lnTo>
                    <a:lnTo>
                      <a:pt x="5600" y="4070"/>
                    </a:lnTo>
                    <a:lnTo>
                      <a:pt x="5540" y="4230"/>
                    </a:lnTo>
                    <a:lnTo>
                      <a:pt x="5480" y="4390"/>
                    </a:lnTo>
                    <a:lnTo>
                      <a:pt x="5409" y="4530"/>
                    </a:lnTo>
                    <a:lnTo>
                      <a:pt x="5330" y="4670"/>
                    </a:lnTo>
                    <a:lnTo>
                      <a:pt x="5250" y="4799"/>
                    </a:lnTo>
                    <a:lnTo>
                      <a:pt x="5160" y="4930"/>
                    </a:lnTo>
                    <a:lnTo>
                      <a:pt x="5060" y="5060"/>
                    </a:lnTo>
                    <a:lnTo>
                      <a:pt x="4950" y="5180"/>
                    </a:lnTo>
                    <a:lnTo>
                      <a:pt x="4840" y="5290"/>
                    </a:lnTo>
                    <a:lnTo>
                      <a:pt x="4720" y="5400"/>
                    </a:lnTo>
                    <a:lnTo>
                      <a:pt x="4060" y="5410"/>
                    </a:lnTo>
                    <a:lnTo>
                      <a:pt x="3740" y="5410"/>
                    </a:lnTo>
                    <a:lnTo>
                      <a:pt x="3411" y="5400"/>
                    </a:lnTo>
                    <a:lnTo>
                      <a:pt x="3290" y="5340"/>
                    </a:lnTo>
                    <a:lnTo>
                      <a:pt x="3170" y="5280"/>
                    </a:lnTo>
                    <a:lnTo>
                      <a:pt x="3120" y="5239"/>
                    </a:lnTo>
                    <a:lnTo>
                      <a:pt x="3079" y="5190"/>
                    </a:lnTo>
                    <a:lnTo>
                      <a:pt x="3050" y="5140"/>
                    </a:lnTo>
                    <a:lnTo>
                      <a:pt x="3040" y="5060"/>
                    </a:lnTo>
                    <a:lnTo>
                      <a:pt x="2911" y="4790"/>
                    </a:lnTo>
                    <a:lnTo>
                      <a:pt x="2801" y="4490"/>
                    </a:lnTo>
                    <a:lnTo>
                      <a:pt x="2750" y="4340"/>
                    </a:lnTo>
                    <a:lnTo>
                      <a:pt x="2700" y="4180"/>
                    </a:lnTo>
                    <a:lnTo>
                      <a:pt x="2670" y="4021"/>
                    </a:lnTo>
                    <a:lnTo>
                      <a:pt x="2640" y="3860"/>
                    </a:lnTo>
                    <a:lnTo>
                      <a:pt x="2620" y="3700"/>
                    </a:lnTo>
                    <a:lnTo>
                      <a:pt x="2610" y="3540"/>
                    </a:lnTo>
                    <a:lnTo>
                      <a:pt x="2610" y="3380"/>
                    </a:lnTo>
                    <a:lnTo>
                      <a:pt x="2620" y="3220"/>
                    </a:lnTo>
                    <a:lnTo>
                      <a:pt x="2640" y="3060"/>
                    </a:lnTo>
                    <a:lnTo>
                      <a:pt x="2680" y="2900"/>
                    </a:lnTo>
                    <a:lnTo>
                      <a:pt x="2720" y="2749"/>
                    </a:lnTo>
                    <a:lnTo>
                      <a:pt x="2790" y="2590"/>
                    </a:lnTo>
                    <a:lnTo>
                      <a:pt x="2920" y="2260"/>
                    </a:lnTo>
                    <a:lnTo>
                      <a:pt x="2969" y="2090"/>
                    </a:lnTo>
                    <a:lnTo>
                      <a:pt x="2990" y="2000"/>
                    </a:lnTo>
                    <a:lnTo>
                      <a:pt x="3000" y="1910"/>
                    </a:lnTo>
                    <a:lnTo>
                      <a:pt x="3010" y="1910"/>
                    </a:lnTo>
                    <a:lnTo>
                      <a:pt x="3030" y="1840"/>
                    </a:lnTo>
                    <a:lnTo>
                      <a:pt x="3050" y="1770"/>
                    </a:lnTo>
                    <a:lnTo>
                      <a:pt x="3050" y="1690"/>
                    </a:lnTo>
                    <a:lnTo>
                      <a:pt x="3050" y="1610"/>
                    </a:lnTo>
                    <a:lnTo>
                      <a:pt x="3020" y="1450"/>
                    </a:lnTo>
                    <a:lnTo>
                      <a:pt x="3000" y="1311"/>
                    </a:lnTo>
                    <a:lnTo>
                      <a:pt x="3020" y="1300"/>
                    </a:lnTo>
                    <a:lnTo>
                      <a:pt x="3050" y="1300"/>
                    </a:lnTo>
                    <a:lnTo>
                      <a:pt x="3070" y="1300"/>
                    </a:lnTo>
                    <a:lnTo>
                      <a:pt x="3090" y="1280"/>
                    </a:lnTo>
                    <a:lnTo>
                      <a:pt x="3050" y="1250"/>
                    </a:lnTo>
                    <a:lnTo>
                      <a:pt x="3020" y="1230"/>
                    </a:lnTo>
                    <a:lnTo>
                      <a:pt x="2969" y="1230"/>
                    </a:lnTo>
                    <a:lnTo>
                      <a:pt x="2930" y="1230"/>
                    </a:lnTo>
                    <a:lnTo>
                      <a:pt x="2840" y="1240"/>
                    </a:lnTo>
                    <a:lnTo>
                      <a:pt x="2801" y="1240"/>
                    </a:lnTo>
                    <a:lnTo>
                      <a:pt x="2760" y="1220"/>
                    </a:lnTo>
                    <a:lnTo>
                      <a:pt x="2780" y="1170"/>
                    </a:lnTo>
                    <a:lnTo>
                      <a:pt x="2780" y="1140"/>
                    </a:lnTo>
                    <a:lnTo>
                      <a:pt x="2760" y="1120"/>
                    </a:lnTo>
                    <a:lnTo>
                      <a:pt x="2720" y="1100"/>
                    </a:lnTo>
                    <a:lnTo>
                      <a:pt x="2680" y="1100"/>
                    </a:lnTo>
                    <a:lnTo>
                      <a:pt x="2640" y="1100"/>
                    </a:lnTo>
                    <a:lnTo>
                      <a:pt x="2600" y="1110"/>
                    </a:lnTo>
                    <a:lnTo>
                      <a:pt x="2520" y="1130"/>
                    </a:lnTo>
                    <a:lnTo>
                      <a:pt x="2480" y="1130"/>
                    </a:lnTo>
                    <a:lnTo>
                      <a:pt x="2440" y="1120"/>
                    </a:lnTo>
                    <a:lnTo>
                      <a:pt x="2440" y="1100"/>
                    </a:lnTo>
                    <a:lnTo>
                      <a:pt x="2460" y="1070"/>
                    </a:lnTo>
                    <a:lnTo>
                      <a:pt x="2500" y="1030"/>
                    </a:lnTo>
                    <a:lnTo>
                      <a:pt x="2510" y="1010"/>
                    </a:lnTo>
                    <a:lnTo>
                      <a:pt x="2520" y="990"/>
                    </a:lnTo>
                    <a:lnTo>
                      <a:pt x="2520" y="970"/>
                    </a:lnTo>
                    <a:lnTo>
                      <a:pt x="2510" y="940"/>
                    </a:lnTo>
                    <a:lnTo>
                      <a:pt x="2460" y="950"/>
                    </a:lnTo>
                    <a:lnTo>
                      <a:pt x="2400" y="950"/>
                    </a:lnTo>
                    <a:lnTo>
                      <a:pt x="2290" y="979"/>
                    </a:lnTo>
                    <a:lnTo>
                      <a:pt x="2180" y="1010"/>
                    </a:lnTo>
                    <a:lnTo>
                      <a:pt x="2130" y="1020"/>
                    </a:lnTo>
                    <a:lnTo>
                      <a:pt x="2070" y="1020"/>
                    </a:lnTo>
                    <a:lnTo>
                      <a:pt x="2070" y="1000"/>
                    </a:lnTo>
                    <a:lnTo>
                      <a:pt x="2070" y="970"/>
                    </a:lnTo>
                    <a:lnTo>
                      <a:pt x="2100" y="930"/>
                    </a:lnTo>
                    <a:lnTo>
                      <a:pt x="2160" y="840"/>
                    </a:lnTo>
                    <a:lnTo>
                      <a:pt x="2100" y="830"/>
                    </a:lnTo>
                    <a:lnTo>
                      <a:pt x="2030" y="830"/>
                    </a:lnTo>
                    <a:lnTo>
                      <a:pt x="1910" y="850"/>
                    </a:lnTo>
                    <a:lnTo>
                      <a:pt x="1780" y="880"/>
                    </a:lnTo>
                    <a:lnTo>
                      <a:pt x="1660" y="890"/>
                    </a:lnTo>
                    <a:lnTo>
                      <a:pt x="1670" y="869"/>
                    </a:lnTo>
                    <a:lnTo>
                      <a:pt x="1691" y="850"/>
                    </a:lnTo>
                    <a:lnTo>
                      <a:pt x="1730" y="820"/>
                    </a:lnTo>
                    <a:lnTo>
                      <a:pt x="1770" y="780"/>
                    </a:lnTo>
                    <a:lnTo>
                      <a:pt x="1780" y="759"/>
                    </a:lnTo>
                    <a:lnTo>
                      <a:pt x="1790" y="730"/>
                    </a:lnTo>
                    <a:lnTo>
                      <a:pt x="1720" y="730"/>
                    </a:lnTo>
                    <a:lnTo>
                      <a:pt x="1650" y="740"/>
                    </a:lnTo>
                    <a:lnTo>
                      <a:pt x="1510" y="780"/>
                    </a:lnTo>
                    <a:lnTo>
                      <a:pt x="1370" y="811"/>
                    </a:lnTo>
                    <a:lnTo>
                      <a:pt x="1300" y="820"/>
                    </a:lnTo>
                    <a:lnTo>
                      <a:pt x="1220" y="830"/>
                    </a:lnTo>
                    <a:lnTo>
                      <a:pt x="1230" y="780"/>
                    </a:lnTo>
                    <a:lnTo>
                      <a:pt x="1240" y="730"/>
                    </a:lnTo>
                    <a:lnTo>
                      <a:pt x="1280" y="630"/>
                    </a:lnTo>
                    <a:lnTo>
                      <a:pt x="1230" y="640"/>
                    </a:lnTo>
                    <a:lnTo>
                      <a:pt x="1180" y="660"/>
                    </a:lnTo>
                    <a:lnTo>
                      <a:pt x="1139" y="690"/>
                    </a:lnTo>
                    <a:lnTo>
                      <a:pt x="1090" y="730"/>
                    </a:lnTo>
                    <a:lnTo>
                      <a:pt x="1010" y="811"/>
                    </a:lnTo>
                    <a:lnTo>
                      <a:pt x="920" y="900"/>
                    </a:lnTo>
                    <a:lnTo>
                      <a:pt x="840" y="970"/>
                    </a:lnTo>
                    <a:lnTo>
                      <a:pt x="790" y="1010"/>
                    </a:lnTo>
                    <a:lnTo>
                      <a:pt x="740" y="1030"/>
                    </a:lnTo>
                    <a:lnTo>
                      <a:pt x="690" y="1050"/>
                    </a:lnTo>
                    <a:lnTo>
                      <a:pt x="639" y="1060"/>
                    </a:lnTo>
                    <a:lnTo>
                      <a:pt x="580" y="1060"/>
                    </a:lnTo>
                    <a:lnTo>
                      <a:pt x="520" y="1050"/>
                    </a:lnTo>
                    <a:lnTo>
                      <a:pt x="490" y="1010"/>
                    </a:lnTo>
                    <a:lnTo>
                      <a:pt x="480" y="960"/>
                    </a:lnTo>
                    <a:lnTo>
                      <a:pt x="480" y="910"/>
                    </a:lnTo>
                    <a:lnTo>
                      <a:pt x="490" y="860"/>
                    </a:lnTo>
                    <a:lnTo>
                      <a:pt x="520" y="759"/>
                    </a:lnTo>
                    <a:lnTo>
                      <a:pt x="540" y="670"/>
                    </a:lnTo>
                    <a:lnTo>
                      <a:pt x="510" y="720"/>
                    </a:lnTo>
                    <a:lnTo>
                      <a:pt x="471" y="759"/>
                    </a:lnTo>
                    <a:lnTo>
                      <a:pt x="419" y="800"/>
                    </a:lnTo>
                    <a:lnTo>
                      <a:pt x="370" y="830"/>
                    </a:lnTo>
                    <a:lnTo>
                      <a:pt x="320" y="860"/>
                    </a:lnTo>
                    <a:lnTo>
                      <a:pt x="260" y="880"/>
                    </a:lnTo>
                    <a:lnTo>
                      <a:pt x="190" y="880"/>
                    </a:lnTo>
                    <a:lnTo>
                      <a:pt x="130" y="880"/>
                    </a:lnTo>
                    <a:lnTo>
                      <a:pt x="110" y="860"/>
                    </a:lnTo>
                    <a:lnTo>
                      <a:pt x="90" y="840"/>
                    </a:lnTo>
                    <a:lnTo>
                      <a:pt x="70" y="800"/>
                    </a:lnTo>
                    <a:lnTo>
                      <a:pt x="70" y="750"/>
                    </a:lnTo>
                    <a:lnTo>
                      <a:pt x="70" y="701"/>
                    </a:lnTo>
                    <a:lnTo>
                      <a:pt x="80" y="660"/>
                    </a:lnTo>
                    <a:lnTo>
                      <a:pt x="100" y="610"/>
                    </a:lnTo>
                    <a:lnTo>
                      <a:pt x="130" y="580"/>
                    </a:lnTo>
                    <a:lnTo>
                      <a:pt x="160" y="540"/>
                    </a:lnTo>
                    <a:lnTo>
                      <a:pt x="240" y="481"/>
                    </a:lnTo>
                    <a:lnTo>
                      <a:pt x="310" y="410"/>
                    </a:lnTo>
                    <a:lnTo>
                      <a:pt x="300" y="390"/>
                    </a:lnTo>
                    <a:lnTo>
                      <a:pt x="270" y="380"/>
                    </a:lnTo>
                    <a:lnTo>
                      <a:pt x="220" y="350"/>
                    </a:lnTo>
                    <a:lnTo>
                      <a:pt x="90" y="310"/>
                    </a:lnTo>
                    <a:lnTo>
                      <a:pt x="40" y="290"/>
                    </a:lnTo>
                    <a:lnTo>
                      <a:pt x="20" y="280"/>
                    </a:lnTo>
                    <a:lnTo>
                      <a:pt x="10" y="259"/>
                    </a:lnTo>
                    <a:lnTo>
                      <a:pt x="0" y="240"/>
                    </a:lnTo>
                    <a:lnTo>
                      <a:pt x="10" y="210"/>
                    </a:lnTo>
                    <a:lnTo>
                      <a:pt x="20" y="180"/>
                    </a:lnTo>
                    <a:lnTo>
                      <a:pt x="40" y="140"/>
                    </a:lnTo>
                    <a:lnTo>
                      <a:pt x="70" y="100"/>
                    </a:lnTo>
                    <a:lnTo>
                      <a:pt x="110" y="80"/>
                    </a:lnTo>
                    <a:lnTo>
                      <a:pt x="150" y="70"/>
                    </a:lnTo>
                    <a:lnTo>
                      <a:pt x="190" y="50"/>
                    </a:lnTo>
                    <a:lnTo>
                      <a:pt x="270" y="30"/>
                    </a:lnTo>
                    <a:lnTo>
                      <a:pt x="310" y="20"/>
                    </a:lnTo>
                    <a:lnTo>
                      <a:pt x="350" y="0"/>
                    </a:lnTo>
                    <a:lnTo>
                      <a:pt x="690" y="50"/>
                    </a:lnTo>
                    <a:lnTo>
                      <a:pt x="1040" y="110"/>
                    </a:lnTo>
                    <a:lnTo>
                      <a:pt x="1390" y="160"/>
                    </a:lnTo>
                    <a:lnTo>
                      <a:pt x="1560" y="180"/>
                    </a:lnTo>
                    <a:lnTo>
                      <a:pt x="1740" y="190"/>
                    </a:lnTo>
                    <a:close/>
                  </a:path>
                </a:pathLst>
              </a:custGeom>
              <a:solidFill>
                <a:srgbClr val="B2B2B2"/>
              </a:solidFill>
              <a:ln w="9525">
                <a:noFill/>
                <a:round/>
                <a:headEnd/>
                <a:tailEnd/>
              </a:ln>
            </p:spPr>
            <p:txBody>
              <a:bodyPr>
                <a:prstTxWarp prst="textNoShape">
                  <a:avLst/>
                </a:prstTxWarp>
              </a:bodyPr>
              <a:lstStyle/>
              <a:p>
                <a:endParaRPr lang="en-US"/>
              </a:p>
            </p:txBody>
          </p:sp>
          <p:sp>
            <p:nvSpPr>
              <p:cNvPr id="37019" name="Freeform 130"/>
              <p:cNvSpPr>
                <a:spLocks noChangeAspect="1"/>
              </p:cNvSpPr>
              <p:nvPr/>
            </p:nvSpPr>
            <p:spPr bwMode="auto">
              <a:xfrm>
                <a:off x="2522" y="1777"/>
                <a:ext cx="468" cy="924"/>
              </a:xfrm>
              <a:custGeom>
                <a:avLst/>
                <a:gdLst>
                  <a:gd name="T0" fmla="*/ 840 w 2340"/>
                  <a:gd name="T1" fmla="*/ 199 h 4620"/>
                  <a:gd name="T2" fmla="*/ 901 w 2340"/>
                  <a:gd name="T3" fmla="*/ 240 h 4620"/>
                  <a:gd name="T4" fmla="*/ 940 w 2340"/>
                  <a:gd name="T5" fmla="*/ 199 h 4620"/>
                  <a:gd name="T6" fmla="*/ 980 w 2340"/>
                  <a:gd name="T7" fmla="*/ 270 h 4620"/>
                  <a:gd name="T8" fmla="*/ 1069 w 2340"/>
                  <a:gd name="T9" fmla="*/ 380 h 4620"/>
                  <a:gd name="T10" fmla="*/ 1100 w 2340"/>
                  <a:gd name="T11" fmla="*/ 330 h 4620"/>
                  <a:gd name="T12" fmla="*/ 1140 w 2340"/>
                  <a:gd name="T13" fmla="*/ 240 h 4620"/>
                  <a:gd name="T14" fmla="*/ 1170 w 2340"/>
                  <a:gd name="T15" fmla="*/ 320 h 4620"/>
                  <a:gd name="T16" fmla="*/ 1200 w 2340"/>
                  <a:gd name="T17" fmla="*/ 500 h 4620"/>
                  <a:gd name="T18" fmla="*/ 1260 w 2340"/>
                  <a:gd name="T19" fmla="*/ 500 h 4620"/>
                  <a:gd name="T20" fmla="*/ 1370 w 2340"/>
                  <a:gd name="T21" fmla="*/ 421 h 4620"/>
                  <a:gd name="T22" fmla="*/ 1490 w 2340"/>
                  <a:gd name="T23" fmla="*/ 340 h 4620"/>
                  <a:gd name="T24" fmla="*/ 1490 w 2340"/>
                  <a:gd name="T25" fmla="*/ 480 h 4620"/>
                  <a:gd name="T26" fmla="*/ 1569 w 2340"/>
                  <a:gd name="T27" fmla="*/ 470 h 4620"/>
                  <a:gd name="T28" fmla="*/ 1690 w 2340"/>
                  <a:gd name="T29" fmla="*/ 380 h 4620"/>
                  <a:gd name="T30" fmla="*/ 1780 w 2340"/>
                  <a:gd name="T31" fmla="*/ 360 h 4620"/>
                  <a:gd name="T32" fmla="*/ 1940 w 2340"/>
                  <a:gd name="T33" fmla="*/ 250 h 4620"/>
                  <a:gd name="T34" fmla="*/ 2020 w 2340"/>
                  <a:gd name="T35" fmla="*/ 240 h 4620"/>
                  <a:gd name="T36" fmla="*/ 2030 w 2340"/>
                  <a:gd name="T37" fmla="*/ 330 h 4620"/>
                  <a:gd name="T38" fmla="*/ 2210 w 2340"/>
                  <a:gd name="T39" fmla="*/ 340 h 4620"/>
                  <a:gd name="T40" fmla="*/ 2220 w 2340"/>
                  <a:gd name="T41" fmla="*/ 450 h 4620"/>
                  <a:gd name="T42" fmla="*/ 2100 w 2340"/>
                  <a:gd name="T43" fmla="*/ 531 h 4620"/>
                  <a:gd name="T44" fmla="*/ 1800 w 2340"/>
                  <a:gd name="T45" fmla="*/ 570 h 4620"/>
                  <a:gd name="T46" fmla="*/ 1569 w 2340"/>
                  <a:gd name="T47" fmla="*/ 580 h 4620"/>
                  <a:gd name="T48" fmla="*/ 1401 w 2340"/>
                  <a:gd name="T49" fmla="*/ 641 h 4620"/>
                  <a:gd name="T50" fmla="*/ 1270 w 2340"/>
                  <a:gd name="T51" fmla="*/ 751 h 4620"/>
                  <a:gd name="T52" fmla="*/ 1069 w 2340"/>
                  <a:gd name="T53" fmla="*/ 919 h 4620"/>
                  <a:gd name="T54" fmla="*/ 1050 w 2340"/>
                  <a:gd name="T55" fmla="*/ 1000 h 4620"/>
                  <a:gd name="T56" fmla="*/ 1090 w 2340"/>
                  <a:gd name="T57" fmla="*/ 1100 h 4620"/>
                  <a:gd name="T58" fmla="*/ 1230 w 2340"/>
                  <a:gd name="T59" fmla="*/ 1029 h 4620"/>
                  <a:gd name="T60" fmla="*/ 1280 w 2340"/>
                  <a:gd name="T61" fmla="*/ 1070 h 4620"/>
                  <a:gd name="T62" fmla="*/ 1230 w 2340"/>
                  <a:gd name="T63" fmla="*/ 1190 h 4620"/>
                  <a:gd name="T64" fmla="*/ 1200 w 2340"/>
                  <a:gd name="T65" fmla="*/ 1419 h 4620"/>
                  <a:gd name="T66" fmla="*/ 1210 w 2340"/>
                  <a:gd name="T67" fmla="*/ 1581 h 4620"/>
                  <a:gd name="T68" fmla="*/ 1401 w 2340"/>
                  <a:gd name="T69" fmla="*/ 1520 h 4620"/>
                  <a:gd name="T70" fmla="*/ 1520 w 2340"/>
                  <a:gd name="T71" fmla="*/ 1471 h 4620"/>
                  <a:gd name="T72" fmla="*/ 1700 w 2340"/>
                  <a:gd name="T73" fmla="*/ 1419 h 4620"/>
                  <a:gd name="T74" fmla="*/ 1650 w 2340"/>
                  <a:gd name="T75" fmla="*/ 1650 h 4620"/>
                  <a:gd name="T76" fmla="*/ 1690 w 2340"/>
                  <a:gd name="T77" fmla="*/ 1740 h 4620"/>
                  <a:gd name="T78" fmla="*/ 1770 w 2340"/>
                  <a:gd name="T79" fmla="*/ 1760 h 4620"/>
                  <a:gd name="T80" fmla="*/ 1830 w 2340"/>
                  <a:gd name="T81" fmla="*/ 1680 h 4620"/>
                  <a:gd name="T82" fmla="*/ 2069 w 2340"/>
                  <a:gd name="T83" fmla="*/ 1550 h 4620"/>
                  <a:gd name="T84" fmla="*/ 2240 w 2340"/>
                  <a:gd name="T85" fmla="*/ 1430 h 4620"/>
                  <a:gd name="T86" fmla="*/ 2330 w 2340"/>
                  <a:gd name="T87" fmla="*/ 1540 h 4620"/>
                  <a:gd name="T88" fmla="*/ 2340 w 2340"/>
                  <a:gd name="T89" fmla="*/ 2040 h 4620"/>
                  <a:gd name="T90" fmla="*/ 2260 w 2340"/>
                  <a:gd name="T91" fmla="*/ 2710 h 4620"/>
                  <a:gd name="T92" fmla="*/ 1980 w 2340"/>
                  <a:gd name="T93" fmla="*/ 3670 h 4620"/>
                  <a:gd name="T94" fmla="*/ 1730 w 2340"/>
                  <a:gd name="T95" fmla="*/ 4210 h 4620"/>
                  <a:gd name="T96" fmla="*/ 1459 w 2340"/>
                  <a:gd name="T97" fmla="*/ 4510 h 4620"/>
                  <a:gd name="T98" fmla="*/ 1280 w 2340"/>
                  <a:gd name="T99" fmla="*/ 4600 h 4620"/>
                  <a:gd name="T100" fmla="*/ 1090 w 2340"/>
                  <a:gd name="T101" fmla="*/ 4620 h 4620"/>
                  <a:gd name="T102" fmla="*/ 820 w 2340"/>
                  <a:gd name="T103" fmla="*/ 4590 h 4620"/>
                  <a:gd name="T104" fmla="*/ 590 w 2340"/>
                  <a:gd name="T105" fmla="*/ 4470 h 4620"/>
                  <a:gd name="T106" fmla="*/ 400 w 2340"/>
                  <a:gd name="T107" fmla="*/ 4300 h 4620"/>
                  <a:gd name="T108" fmla="*/ 250 w 2340"/>
                  <a:gd name="T109" fmla="*/ 4129 h 4620"/>
                  <a:gd name="T110" fmla="*/ 60 w 2340"/>
                  <a:gd name="T111" fmla="*/ 3730 h 4620"/>
                  <a:gd name="T112" fmla="*/ 10 w 2340"/>
                  <a:gd name="T113" fmla="*/ 3330 h 4620"/>
                  <a:gd name="T114" fmla="*/ 60 w 2340"/>
                  <a:gd name="T115" fmla="*/ 2430 h 4620"/>
                  <a:gd name="T116" fmla="*/ 380 w 2340"/>
                  <a:gd name="T117" fmla="*/ 1090 h 4620"/>
                  <a:gd name="T118" fmla="*/ 470 w 2340"/>
                  <a:gd name="T119" fmla="*/ 410 h 4620"/>
                  <a:gd name="T120" fmla="*/ 500 w 2340"/>
                  <a:gd name="T121" fmla="*/ 89 h 4620"/>
                  <a:gd name="T122" fmla="*/ 610 w 2340"/>
                  <a:gd name="T123" fmla="*/ 50 h 4620"/>
                  <a:gd name="T124" fmla="*/ 780 w 2340"/>
                  <a:gd name="T125" fmla="*/ 180 h 4620"/>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2340"/>
                  <a:gd name="T190" fmla="*/ 0 h 4620"/>
                  <a:gd name="T191" fmla="*/ 2340 w 2340"/>
                  <a:gd name="T192" fmla="*/ 4620 h 4620"/>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2340" h="4620">
                    <a:moveTo>
                      <a:pt x="810" y="210"/>
                    </a:moveTo>
                    <a:lnTo>
                      <a:pt x="830" y="199"/>
                    </a:lnTo>
                    <a:lnTo>
                      <a:pt x="840" y="199"/>
                    </a:lnTo>
                    <a:lnTo>
                      <a:pt x="860" y="220"/>
                    </a:lnTo>
                    <a:lnTo>
                      <a:pt x="880" y="240"/>
                    </a:lnTo>
                    <a:lnTo>
                      <a:pt x="901" y="240"/>
                    </a:lnTo>
                    <a:lnTo>
                      <a:pt x="910" y="240"/>
                    </a:lnTo>
                    <a:lnTo>
                      <a:pt x="930" y="220"/>
                    </a:lnTo>
                    <a:lnTo>
                      <a:pt x="940" y="199"/>
                    </a:lnTo>
                    <a:lnTo>
                      <a:pt x="940" y="180"/>
                    </a:lnTo>
                    <a:lnTo>
                      <a:pt x="950" y="160"/>
                    </a:lnTo>
                    <a:lnTo>
                      <a:pt x="980" y="270"/>
                    </a:lnTo>
                    <a:lnTo>
                      <a:pt x="1010" y="330"/>
                    </a:lnTo>
                    <a:lnTo>
                      <a:pt x="1040" y="380"/>
                    </a:lnTo>
                    <a:lnTo>
                      <a:pt x="1069" y="380"/>
                    </a:lnTo>
                    <a:lnTo>
                      <a:pt x="1080" y="370"/>
                    </a:lnTo>
                    <a:lnTo>
                      <a:pt x="1090" y="350"/>
                    </a:lnTo>
                    <a:lnTo>
                      <a:pt x="1100" y="330"/>
                    </a:lnTo>
                    <a:lnTo>
                      <a:pt x="1110" y="280"/>
                    </a:lnTo>
                    <a:lnTo>
                      <a:pt x="1120" y="260"/>
                    </a:lnTo>
                    <a:lnTo>
                      <a:pt x="1140" y="240"/>
                    </a:lnTo>
                    <a:lnTo>
                      <a:pt x="1150" y="250"/>
                    </a:lnTo>
                    <a:lnTo>
                      <a:pt x="1160" y="270"/>
                    </a:lnTo>
                    <a:lnTo>
                      <a:pt x="1170" y="320"/>
                    </a:lnTo>
                    <a:lnTo>
                      <a:pt x="1179" y="440"/>
                    </a:lnTo>
                    <a:lnTo>
                      <a:pt x="1190" y="490"/>
                    </a:lnTo>
                    <a:lnTo>
                      <a:pt x="1200" y="500"/>
                    </a:lnTo>
                    <a:lnTo>
                      <a:pt x="1220" y="510"/>
                    </a:lnTo>
                    <a:lnTo>
                      <a:pt x="1240" y="510"/>
                    </a:lnTo>
                    <a:lnTo>
                      <a:pt x="1260" y="500"/>
                    </a:lnTo>
                    <a:lnTo>
                      <a:pt x="1330" y="430"/>
                    </a:lnTo>
                    <a:lnTo>
                      <a:pt x="1350" y="421"/>
                    </a:lnTo>
                    <a:lnTo>
                      <a:pt x="1370" y="421"/>
                    </a:lnTo>
                    <a:lnTo>
                      <a:pt x="1410" y="390"/>
                    </a:lnTo>
                    <a:lnTo>
                      <a:pt x="1440" y="360"/>
                    </a:lnTo>
                    <a:lnTo>
                      <a:pt x="1490" y="340"/>
                    </a:lnTo>
                    <a:lnTo>
                      <a:pt x="1480" y="421"/>
                    </a:lnTo>
                    <a:lnTo>
                      <a:pt x="1480" y="460"/>
                    </a:lnTo>
                    <a:lnTo>
                      <a:pt x="1490" y="480"/>
                    </a:lnTo>
                    <a:lnTo>
                      <a:pt x="1511" y="500"/>
                    </a:lnTo>
                    <a:lnTo>
                      <a:pt x="1540" y="490"/>
                    </a:lnTo>
                    <a:lnTo>
                      <a:pt x="1569" y="470"/>
                    </a:lnTo>
                    <a:lnTo>
                      <a:pt x="1620" y="430"/>
                    </a:lnTo>
                    <a:lnTo>
                      <a:pt x="1660" y="390"/>
                    </a:lnTo>
                    <a:lnTo>
                      <a:pt x="1690" y="380"/>
                    </a:lnTo>
                    <a:lnTo>
                      <a:pt x="1710" y="390"/>
                    </a:lnTo>
                    <a:lnTo>
                      <a:pt x="1740" y="380"/>
                    </a:lnTo>
                    <a:lnTo>
                      <a:pt x="1780" y="360"/>
                    </a:lnTo>
                    <a:lnTo>
                      <a:pt x="1840" y="311"/>
                    </a:lnTo>
                    <a:lnTo>
                      <a:pt x="1910" y="270"/>
                    </a:lnTo>
                    <a:lnTo>
                      <a:pt x="1940" y="250"/>
                    </a:lnTo>
                    <a:lnTo>
                      <a:pt x="1980" y="240"/>
                    </a:lnTo>
                    <a:lnTo>
                      <a:pt x="2020" y="210"/>
                    </a:lnTo>
                    <a:lnTo>
                      <a:pt x="2020" y="240"/>
                    </a:lnTo>
                    <a:lnTo>
                      <a:pt x="2020" y="290"/>
                    </a:lnTo>
                    <a:lnTo>
                      <a:pt x="2020" y="311"/>
                    </a:lnTo>
                    <a:lnTo>
                      <a:pt x="2030" y="330"/>
                    </a:lnTo>
                    <a:lnTo>
                      <a:pt x="2050" y="350"/>
                    </a:lnTo>
                    <a:lnTo>
                      <a:pt x="2069" y="350"/>
                    </a:lnTo>
                    <a:lnTo>
                      <a:pt x="2210" y="340"/>
                    </a:lnTo>
                    <a:lnTo>
                      <a:pt x="2210" y="380"/>
                    </a:lnTo>
                    <a:lnTo>
                      <a:pt x="2220" y="410"/>
                    </a:lnTo>
                    <a:lnTo>
                      <a:pt x="2220" y="450"/>
                    </a:lnTo>
                    <a:lnTo>
                      <a:pt x="2220" y="480"/>
                    </a:lnTo>
                    <a:lnTo>
                      <a:pt x="2160" y="510"/>
                    </a:lnTo>
                    <a:lnTo>
                      <a:pt x="2100" y="531"/>
                    </a:lnTo>
                    <a:lnTo>
                      <a:pt x="1980" y="540"/>
                    </a:lnTo>
                    <a:lnTo>
                      <a:pt x="1860" y="560"/>
                    </a:lnTo>
                    <a:lnTo>
                      <a:pt x="1800" y="570"/>
                    </a:lnTo>
                    <a:lnTo>
                      <a:pt x="1740" y="589"/>
                    </a:lnTo>
                    <a:lnTo>
                      <a:pt x="1620" y="580"/>
                    </a:lnTo>
                    <a:lnTo>
                      <a:pt x="1569" y="580"/>
                    </a:lnTo>
                    <a:lnTo>
                      <a:pt x="1511" y="589"/>
                    </a:lnTo>
                    <a:lnTo>
                      <a:pt x="1450" y="610"/>
                    </a:lnTo>
                    <a:lnTo>
                      <a:pt x="1401" y="641"/>
                    </a:lnTo>
                    <a:lnTo>
                      <a:pt x="1350" y="670"/>
                    </a:lnTo>
                    <a:lnTo>
                      <a:pt x="1310" y="710"/>
                    </a:lnTo>
                    <a:lnTo>
                      <a:pt x="1270" y="751"/>
                    </a:lnTo>
                    <a:lnTo>
                      <a:pt x="1230" y="800"/>
                    </a:lnTo>
                    <a:lnTo>
                      <a:pt x="1120" y="880"/>
                    </a:lnTo>
                    <a:lnTo>
                      <a:pt x="1069" y="919"/>
                    </a:lnTo>
                    <a:lnTo>
                      <a:pt x="1060" y="950"/>
                    </a:lnTo>
                    <a:lnTo>
                      <a:pt x="1050" y="970"/>
                    </a:lnTo>
                    <a:lnTo>
                      <a:pt x="1050" y="1000"/>
                    </a:lnTo>
                    <a:lnTo>
                      <a:pt x="1050" y="1029"/>
                    </a:lnTo>
                    <a:lnTo>
                      <a:pt x="1069" y="1060"/>
                    </a:lnTo>
                    <a:lnTo>
                      <a:pt x="1090" y="1100"/>
                    </a:lnTo>
                    <a:lnTo>
                      <a:pt x="1140" y="1070"/>
                    </a:lnTo>
                    <a:lnTo>
                      <a:pt x="1190" y="1040"/>
                    </a:lnTo>
                    <a:lnTo>
                      <a:pt x="1230" y="1029"/>
                    </a:lnTo>
                    <a:lnTo>
                      <a:pt x="1291" y="1020"/>
                    </a:lnTo>
                    <a:lnTo>
                      <a:pt x="1291" y="1050"/>
                    </a:lnTo>
                    <a:lnTo>
                      <a:pt x="1280" y="1070"/>
                    </a:lnTo>
                    <a:lnTo>
                      <a:pt x="1260" y="1110"/>
                    </a:lnTo>
                    <a:lnTo>
                      <a:pt x="1240" y="1150"/>
                    </a:lnTo>
                    <a:lnTo>
                      <a:pt x="1230" y="1190"/>
                    </a:lnTo>
                    <a:lnTo>
                      <a:pt x="1230" y="1251"/>
                    </a:lnTo>
                    <a:lnTo>
                      <a:pt x="1220" y="1310"/>
                    </a:lnTo>
                    <a:lnTo>
                      <a:pt x="1200" y="1419"/>
                    </a:lnTo>
                    <a:lnTo>
                      <a:pt x="1190" y="1480"/>
                    </a:lnTo>
                    <a:lnTo>
                      <a:pt x="1200" y="1529"/>
                    </a:lnTo>
                    <a:lnTo>
                      <a:pt x="1210" y="1581"/>
                    </a:lnTo>
                    <a:lnTo>
                      <a:pt x="1250" y="1639"/>
                    </a:lnTo>
                    <a:lnTo>
                      <a:pt x="1320" y="1581"/>
                    </a:lnTo>
                    <a:lnTo>
                      <a:pt x="1401" y="1520"/>
                    </a:lnTo>
                    <a:lnTo>
                      <a:pt x="1430" y="1500"/>
                    </a:lnTo>
                    <a:lnTo>
                      <a:pt x="1480" y="1480"/>
                    </a:lnTo>
                    <a:lnTo>
                      <a:pt x="1520" y="1471"/>
                    </a:lnTo>
                    <a:lnTo>
                      <a:pt x="1569" y="1480"/>
                    </a:lnTo>
                    <a:lnTo>
                      <a:pt x="1710" y="1370"/>
                    </a:lnTo>
                    <a:lnTo>
                      <a:pt x="1700" y="1419"/>
                    </a:lnTo>
                    <a:lnTo>
                      <a:pt x="1690" y="1480"/>
                    </a:lnTo>
                    <a:lnTo>
                      <a:pt x="1660" y="1590"/>
                    </a:lnTo>
                    <a:lnTo>
                      <a:pt x="1650" y="1650"/>
                    </a:lnTo>
                    <a:lnTo>
                      <a:pt x="1660" y="1700"/>
                    </a:lnTo>
                    <a:lnTo>
                      <a:pt x="1670" y="1720"/>
                    </a:lnTo>
                    <a:lnTo>
                      <a:pt x="1690" y="1740"/>
                    </a:lnTo>
                    <a:lnTo>
                      <a:pt x="1720" y="1760"/>
                    </a:lnTo>
                    <a:lnTo>
                      <a:pt x="1750" y="1780"/>
                    </a:lnTo>
                    <a:lnTo>
                      <a:pt x="1770" y="1760"/>
                    </a:lnTo>
                    <a:lnTo>
                      <a:pt x="1791" y="1730"/>
                    </a:lnTo>
                    <a:lnTo>
                      <a:pt x="1800" y="1700"/>
                    </a:lnTo>
                    <a:lnTo>
                      <a:pt x="1830" y="1680"/>
                    </a:lnTo>
                    <a:lnTo>
                      <a:pt x="1890" y="1639"/>
                    </a:lnTo>
                    <a:lnTo>
                      <a:pt x="1950" y="1610"/>
                    </a:lnTo>
                    <a:lnTo>
                      <a:pt x="2069" y="1550"/>
                    </a:lnTo>
                    <a:lnTo>
                      <a:pt x="2130" y="1520"/>
                    </a:lnTo>
                    <a:lnTo>
                      <a:pt x="2190" y="1480"/>
                    </a:lnTo>
                    <a:lnTo>
                      <a:pt x="2240" y="1430"/>
                    </a:lnTo>
                    <a:lnTo>
                      <a:pt x="2289" y="1370"/>
                    </a:lnTo>
                    <a:lnTo>
                      <a:pt x="2310" y="1370"/>
                    </a:lnTo>
                    <a:lnTo>
                      <a:pt x="2330" y="1540"/>
                    </a:lnTo>
                    <a:lnTo>
                      <a:pt x="2340" y="1700"/>
                    </a:lnTo>
                    <a:lnTo>
                      <a:pt x="2340" y="1870"/>
                    </a:lnTo>
                    <a:lnTo>
                      <a:pt x="2340" y="2040"/>
                    </a:lnTo>
                    <a:lnTo>
                      <a:pt x="2330" y="2210"/>
                    </a:lnTo>
                    <a:lnTo>
                      <a:pt x="2310" y="2380"/>
                    </a:lnTo>
                    <a:lnTo>
                      <a:pt x="2260" y="2710"/>
                    </a:lnTo>
                    <a:lnTo>
                      <a:pt x="2190" y="3040"/>
                    </a:lnTo>
                    <a:lnTo>
                      <a:pt x="2100" y="3360"/>
                    </a:lnTo>
                    <a:lnTo>
                      <a:pt x="1980" y="3670"/>
                    </a:lnTo>
                    <a:lnTo>
                      <a:pt x="1850" y="3980"/>
                    </a:lnTo>
                    <a:lnTo>
                      <a:pt x="1800" y="4090"/>
                    </a:lnTo>
                    <a:lnTo>
                      <a:pt x="1730" y="4210"/>
                    </a:lnTo>
                    <a:lnTo>
                      <a:pt x="1650" y="4320"/>
                    </a:lnTo>
                    <a:lnTo>
                      <a:pt x="1560" y="4420"/>
                    </a:lnTo>
                    <a:lnTo>
                      <a:pt x="1459" y="4510"/>
                    </a:lnTo>
                    <a:lnTo>
                      <a:pt x="1401" y="4540"/>
                    </a:lnTo>
                    <a:lnTo>
                      <a:pt x="1340" y="4571"/>
                    </a:lnTo>
                    <a:lnTo>
                      <a:pt x="1280" y="4600"/>
                    </a:lnTo>
                    <a:lnTo>
                      <a:pt x="1220" y="4610"/>
                    </a:lnTo>
                    <a:lnTo>
                      <a:pt x="1150" y="4620"/>
                    </a:lnTo>
                    <a:lnTo>
                      <a:pt x="1090" y="4620"/>
                    </a:lnTo>
                    <a:lnTo>
                      <a:pt x="990" y="4620"/>
                    </a:lnTo>
                    <a:lnTo>
                      <a:pt x="910" y="4610"/>
                    </a:lnTo>
                    <a:lnTo>
                      <a:pt x="820" y="4590"/>
                    </a:lnTo>
                    <a:lnTo>
                      <a:pt x="740" y="4560"/>
                    </a:lnTo>
                    <a:lnTo>
                      <a:pt x="660" y="4520"/>
                    </a:lnTo>
                    <a:lnTo>
                      <a:pt x="590" y="4470"/>
                    </a:lnTo>
                    <a:lnTo>
                      <a:pt x="520" y="4420"/>
                    </a:lnTo>
                    <a:lnTo>
                      <a:pt x="459" y="4360"/>
                    </a:lnTo>
                    <a:lnTo>
                      <a:pt x="400" y="4300"/>
                    </a:lnTo>
                    <a:lnTo>
                      <a:pt x="340" y="4250"/>
                    </a:lnTo>
                    <a:lnTo>
                      <a:pt x="291" y="4190"/>
                    </a:lnTo>
                    <a:lnTo>
                      <a:pt x="250" y="4129"/>
                    </a:lnTo>
                    <a:lnTo>
                      <a:pt x="170" y="4000"/>
                    </a:lnTo>
                    <a:lnTo>
                      <a:pt x="100" y="3860"/>
                    </a:lnTo>
                    <a:lnTo>
                      <a:pt x="60" y="3730"/>
                    </a:lnTo>
                    <a:lnTo>
                      <a:pt x="30" y="3600"/>
                    </a:lnTo>
                    <a:lnTo>
                      <a:pt x="10" y="3460"/>
                    </a:lnTo>
                    <a:lnTo>
                      <a:pt x="10" y="3330"/>
                    </a:lnTo>
                    <a:lnTo>
                      <a:pt x="0" y="3050"/>
                    </a:lnTo>
                    <a:lnTo>
                      <a:pt x="0" y="2770"/>
                    </a:lnTo>
                    <a:lnTo>
                      <a:pt x="60" y="2430"/>
                    </a:lnTo>
                    <a:lnTo>
                      <a:pt x="140" y="2090"/>
                    </a:lnTo>
                    <a:lnTo>
                      <a:pt x="310" y="1419"/>
                    </a:lnTo>
                    <a:lnTo>
                      <a:pt x="380" y="1090"/>
                    </a:lnTo>
                    <a:lnTo>
                      <a:pt x="440" y="751"/>
                    </a:lnTo>
                    <a:lnTo>
                      <a:pt x="459" y="580"/>
                    </a:lnTo>
                    <a:lnTo>
                      <a:pt x="470" y="410"/>
                    </a:lnTo>
                    <a:lnTo>
                      <a:pt x="480" y="240"/>
                    </a:lnTo>
                    <a:lnTo>
                      <a:pt x="470" y="60"/>
                    </a:lnTo>
                    <a:lnTo>
                      <a:pt x="500" y="89"/>
                    </a:lnTo>
                    <a:lnTo>
                      <a:pt x="530" y="89"/>
                    </a:lnTo>
                    <a:lnTo>
                      <a:pt x="540" y="0"/>
                    </a:lnTo>
                    <a:lnTo>
                      <a:pt x="610" y="50"/>
                    </a:lnTo>
                    <a:lnTo>
                      <a:pt x="681" y="100"/>
                    </a:lnTo>
                    <a:lnTo>
                      <a:pt x="750" y="150"/>
                    </a:lnTo>
                    <a:lnTo>
                      <a:pt x="780" y="180"/>
                    </a:lnTo>
                    <a:lnTo>
                      <a:pt x="810" y="210"/>
                    </a:lnTo>
                    <a:close/>
                  </a:path>
                </a:pathLst>
              </a:custGeom>
              <a:solidFill>
                <a:srgbClr val="DADB99"/>
              </a:solidFill>
              <a:ln w="9525">
                <a:noFill/>
                <a:round/>
                <a:headEnd/>
                <a:tailEnd/>
              </a:ln>
            </p:spPr>
            <p:txBody>
              <a:bodyPr>
                <a:prstTxWarp prst="textNoShape">
                  <a:avLst/>
                </a:prstTxWarp>
              </a:bodyPr>
              <a:lstStyle/>
              <a:p>
                <a:endParaRPr lang="en-US"/>
              </a:p>
            </p:txBody>
          </p:sp>
          <p:sp>
            <p:nvSpPr>
              <p:cNvPr id="37020" name="Freeform 131"/>
              <p:cNvSpPr>
                <a:spLocks noChangeAspect="1"/>
              </p:cNvSpPr>
              <p:nvPr/>
            </p:nvSpPr>
            <p:spPr bwMode="auto">
              <a:xfrm>
                <a:off x="1968" y="1777"/>
                <a:ext cx="100" cy="94"/>
              </a:xfrm>
              <a:custGeom>
                <a:avLst/>
                <a:gdLst>
                  <a:gd name="T0" fmla="*/ 420 w 500"/>
                  <a:gd name="T1" fmla="*/ 80 h 470"/>
                  <a:gd name="T2" fmla="*/ 470 w 500"/>
                  <a:gd name="T3" fmla="*/ 190 h 470"/>
                  <a:gd name="T4" fmla="*/ 490 w 500"/>
                  <a:gd name="T5" fmla="*/ 240 h 470"/>
                  <a:gd name="T6" fmla="*/ 500 w 500"/>
                  <a:gd name="T7" fmla="*/ 290 h 470"/>
                  <a:gd name="T8" fmla="*/ 490 w 500"/>
                  <a:gd name="T9" fmla="*/ 320 h 470"/>
                  <a:gd name="T10" fmla="*/ 480 w 500"/>
                  <a:gd name="T11" fmla="*/ 340 h 470"/>
                  <a:gd name="T12" fmla="*/ 450 w 500"/>
                  <a:gd name="T13" fmla="*/ 360 h 470"/>
                  <a:gd name="T14" fmla="*/ 420 w 500"/>
                  <a:gd name="T15" fmla="*/ 390 h 470"/>
                  <a:gd name="T16" fmla="*/ 420 w 500"/>
                  <a:gd name="T17" fmla="*/ 410 h 470"/>
                  <a:gd name="T18" fmla="*/ 430 w 500"/>
                  <a:gd name="T19" fmla="*/ 430 h 470"/>
                  <a:gd name="T20" fmla="*/ 320 w 500"/>
                  <a:gd name="T21" fmla="*/ 460 h 470"/>
                  <a:gd name="T22" fmla="*/ 260 w 500"/>
                  <a:gd name="T23" fmla="*/ 470 h 470"/>
                  <a:gd name="T24" fmla="*/ 230 w 500"/>
                  <a:gd name="T25" fmla="*/ 460 h 470"/>
                  <a:gd name="T26" fmla="*/ 210 w 500"/>
                  <a:gd name="T27" fmla="*/ 450 h 470"/>
                  <a:gd name="T28" fmla="*/ 130 w 500"/>
                  <a:gd name="T29" fmla="*/ 370 h 470"/>
                  <a:gd name="T30" fmla="*/ 60 w 500"/>
                  <a:gd name="T31" fmla="*/ 290 h 470"/>
                  <a:gd name="T32" fmla="*/ 30 w 500"/>
                  <a:gd name="T33" fmla="*/ 240 h 470"/>
                  <a:gd name="T34" fmla="*/ 11 w 500"/>
                  <a:gd name="T35" fmla="*/ 190 h 470"/>
                  <a:gd name="T36" fmla="*/ 0 w 500"/>
                  <a:gd name="T37" fmla="*/ 140 h 470"/>
                  <a:gd name="T38" fmla="*/ 20 w 500"/>
                  <a:gd name="T39" fmla="*/ 80 h 470"/>
                  <a:gd name="T40" fmla="*/ 60 w 500"/>
                  <a:gd name="T41" fmla="*/ 40 h 470"/>
                  <a:gd name="T42" fmla="*/ 110 w 500"/>
                  <a:gd name="T43" fmla="*/ 20 h 470"/>
                  <a:gd name="T44" fmla="*/ 170 w 500"/>
                  <a:gd name="T45" fmla="*/ 0 h 470"/>
                  <a:gd name="T46" fmla="*/ 230 w 500"/>
                  <a:gd name="T47" fmla="*/ 0 h 470"/>
                  <a:gd name="T48" fmla="*/ 280 w 500"/>
                  <a:gd name="T49" fmla="*/ 10 h 470"/>
                  <a:gd name="T50" fmla="*/ 340 w 500"/>
                  <a:gd name="T51" fmla="*/ 30 h 470"/>
                  <a:gd name="T52" fmla="*/ 380 w 500"/>
                  <a:gd name="T53" fmla="*/ 50 h 470"/>
                  <a:gd name="T54" fmla="*/ 420 w 500"/>
                  <a:gd name="T55" fmla="*/ 80 h 470"/>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500"/>
                  <a:gd name="T85" fmla="*/ 0 h 470"/>
                  <a:gd name="T86" fmla="*/ 500 w 500"/>
                  <a:gd name="T87" fmla="*/ 470 h 470"/>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500" h="470">
                    <a:moveTo>
                      <a:pt x="420" y="80"/>
                    </a:moveTo>
                    <a:lnTo>
                      <a:pt x="470" y="190"/>
                    </a:lnTo>
                    <a:lnTo>
                      <a:pt x="490" y="240"/>
                    </a:lnTo>
                    <a:lnTo>
                      <a:pt x="500" y="290"/>
                    </a:lnTo>
                    <a:lnTo>
                      <a:pt x="490" y="320"/>
                    </a:lnTo>
                    <a:lnTo>
                      <a:pt x="480" y="340"/>
                    </a:lnTo>
                    <a:lnTo>
                      <a:pt x="450" y="360"/>
                    </a:lnTo>
                    <a:lnTo>
                      <a:pt x="420" y="390"/>
                    </a:lnTo>
                    <a:lnTo>
                      <a:pt x="420" y="410"/>
                    </a:lnTo>
                    <a:lnTo>
                      <a:pt x="430" y="430"/>
                    </a:lnTo>
                    <a:lnTo>
                      <a:pt x="320" y="460"/>
                    </a:lnTo>
                    <a:lnTo>
                      <a:pt x="260" y="470"/>
                    </a:lnTo>
                    <a:lnTo>
                      <a:pt x="230" y="460"/>
                    </a:lnTo>
                    <a:lnTo>
                      <a:pt x="210" y="450"/>
                    </a:lnTo>
                    <a:lnTo>
                      <a:pt x="130" y="370"/>
                    </a:lnTo>
                    <a:lnTo>
                      <a:pt x="60" y="290"/>
                    </a:lnTo>
                    <a:lnTo>
                      <a:pt x="30" y="240"/>
                    </a:lnTo>
                    <a:lnTo>
                      <a:pt x="11" y="190"/>
                    </a:lnTo>
                    <a:lnTo>
                      <a:pt x="0" y="140"/>
                    </a:lnTo>
                    <a:lnTo>
                      <a:pt x="20" y="80"/>
                    </a:lnTo>
                    <a:lnTo>
                      <a:pt x="60" y="40"/>
                    </a:lnTo>
                    <a:lnTo>
                      <a:pt x="110" y="20"/>
                    </a:lnTo>
                    <a:lnTo>
                      <a:pt x="170" y="0"/>
                    </a:lnTo>
                    <a:lnTo>
                      <a:pt x="230" y="0"/>
                    </a:lnTo>
                    <a:lnTo>
                      <a:pt x="280" y="10"/>
                    </a:lnTo>
                    <a:lnTo>
                      <a:pt x="340" y="30"/>
                    </a:lnTo>
                    <a:lnTo>
                      <a:pt x="380" y="50"/>
                    </a:lnTo>
                    <a:lnTo>
                      <a:pt x="420" y="80"/>
                    </a:lnTo>
                    <a:close/>
                  </a:path>
                </a:pathLst>
              </a:custGeom>
              <a:solidFill>
                <a:srgbClr val="000000"/>
              </a:solidFill>
              <a:ln w="9525">
                <a:noFill/>
                <a:round/>
                <a:headEnd/>
                <a:tailEnd/>
              </a:ln>
            </p:spPr>
            <p:txBody>
              <a:bodyPr>
                <a:prstTxWarp prst="textNoShape">
                  <a:avLst/>
                </a:prstTxWarp>
              </a:bodyPr>
              <a:lstStyle/>
              <a:p>
                <a:endParaRPr lang="en-US"/>
              </a:p>
            </p:txBody>
          </p:sp>
          <p:sp>
            <p:nvSpPr>
              <p:cNvPr id="37021" name="Freeform 132"/>
              <p:cNvSpPr>
                <a:spLocks noChangeAspect="1"/>
              </p:cNvSpPr>
              <p:nvPr/>
            </p:nvSpPr>
            <p:spPr bwMode="auto">
              <a:xfrm>
                <a:off x="2978" y="1785"/>
                <a:ext cx="170" cy="84"/>
              </a:xfrm>
              <a:custGeom>
                <a:avLst/>
                <a:gdLst>
                  <a:gd name="T0" fmla="*/ 850 w 850"/>
                  <a:gd name="T1" fmla="*/ 130 h 420"/>
                  <a:gd name="T2" fmla="*/ 740 w 850"/>
                  <a:gd name="T3" fmla="*/ 150 h 420"/>
                  <a:gd name="T4" fmla="*/ 630 w 850"/>
                  <a:gd name="T5" fmla="*/ 180 h 420"/>
                  <a:gd name="T6" fmla="*/ 420 w 850"/>
                  <a:gd name="T7" fmla="*/ 250 h 420"/>
                  <a:gd name="T8" fmla="*/ 210 w 850"/>
                  <a:gd name="T9" fmla="*/ 330 h 420"/>
                  <a:gd name="T10" fmla="*/ 9 w 850"/>
                  <a:gd name="T11" fmla="*/ 420 h 420"/>
                  <a:gd name="T12" fmla="*/ 0 w 850"/>
                  <a:gd name="T13" fmla="*/ 350 h 420"/>
                  <a:gd name="T14" fmla="*/ 0 w 850"/>
                  <a:gd name="T15" fmla="*/ 300 h 420"/>
                  <a:gd name="T16" fmla="*/ 0 w 850"/>
                  <a:gd name="T17" fmla="*/ 271 h 420"/>
                  <a:gd name="T18" fmla="*/ 9 w 850"/>
                  <a:gd name="T19" fmla="*/ 250 h 420"/>
                  <a:gd name="T20" fmla="*/ 20 w 850"/>
                  <a:gd name="T21" fmla="*/ 230 h 420"/>
                  <a:gd name="T22" fmla="*/ 50 w 850"/>
                  <a:gd name="T23" fmla="*/ 200 h 420"/>
                  <a:gd name="T24" fmla="*/ 50 w 850"/>
                  <a:gd name="T25" fmla="*/ 230 h 420"/>
                  <a:gd name="T26" fmla="*/ 70 w 850"/>
                  <a:gd name="T27" fmla="*/ 250 h 420"/>
                  <a:gd name="T28" fmla="*/ 90 w 850"/>
                  <a:gd name="T29" fmla="*/ 260 h 420"/>
                  <a:gd name="T30" fmla="*/ 110 w 850"/>
                  <a:gd name="T31" fmla="*/ 280 h 420"/>
                  <a:gd name="T32" fmla="*/ 160 w 850"/>
                  <a:gd name="T33" fmla="*/ 280 h 420"/>
                  <a:gd name="T34" fmla="*/ 180 w 850"/>
                  <a:gd name="T35" fmla="*/ 280 h 420"/>
                  <a:gd name="T36" fmla="*/ 210 w 850"/>
                  <a:gd name="T37" fmla="*/ 260 h 420"/>
                  <a:gd name="T38" fmla="*/ 231 w 850"/>
                  <a:gd name="T39" fmla="*/ 250 h 420"/>
                  <a:gd name="T40" fmla="*/ 260 w 850"/>
                  <a:gd name="T41" fmla="*/ 230 h 420"/>
                  <a:gd name="T42" fmla="*/ 290 w 850"/>
                  <a:gd name="T43" fmla="*/ 190 h 420"/>
                  <a:gd name="T44" fmla="*/ 350 w 850"/>
                  <a:gd name="T45" fmla="*/ 100 h 420"/>
                  <a:gd name="T46" fmla="*/ 360 w 850"/>
                  <a:gd name="T47" fmla="*/ 120 h 420"/>
                  <a:gd name="T48" fmla="*/ 380 w 850"/>
                  <a:gd name="T49" fmla="*/ 140 h 420"/>
                  <a:gd name="T50" fmla="*/ 390 w 850"/>
                  <a:gd name="T51" fmla="*/ 140 h 420"/>
                  <a:gd name="T52" fmla="*/ 410 w 850"/>
                  <a:gd name="T53" fmla="*/ 130 h 420"/>
                  <a:gd name="T54" fmla="*/ 440 w 850"/>
                  <a:gd name="T55" fmla="*/ 100 h 420"/>
                  <a:gd name="T56" fmla="*/ 470 w 850"/>
                  <a:gd name="T57" fmla="*/ 80 h 420"/>
                  <a:gd name="T58" fmla="*/ 509 w 850"/>
                  <a:gd name="T59" fmla="*/ 0 h 420"/>
                  <a:gd name="T60" fmla="*/ 540 w 850"/>
                  <a:gd name="T61" fmla="*/ 40 h 420"/>
                  <a:gd name="T62" fmla="*/ 580 w 850"/>
                  <a:gd name="T63" fmla="*/ 60 h 420"/>
                  <a:gd name="T64" fmla="*/ 630 w 850"/>
                  <a:gd name="T65" fmla="*/ 60 h 420"/>
                  <a:gd name="T66" fmla="*/ 680 w 850"/>
                  <a:gd name="T67" fmla="*/ 60 h 420"/>
                  <a:gd name="T68" fmla="*/ 731 w 850"/>
                  <a:gd name="T69" fmla="*/ 60 h 420"/>
                  <a:gd name="T70" fmla="*/ 770 w 850"/>
                  <a:gd name="T71" fmla="*/ 70 h 420"/>
                  <a:gd name="T72" fmla="*/ 810 w 850"/>
                  <a:gd name="T73" fmla="*/ 90 h 420"/>
                  <a:gd name="T74" fmla="*/ 850 w 850"/>
                  <a:gd name="T75" fmla="*/ 130 h 420"/>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850"/>
                  <a:gd name="T115" fmla="*/ 0 h 420"/>
                  <a:gd name="T116" fmla="*/ 850 w 850"/>
                  <a:gd name="T117" fmla="*/ 420 h 420"/>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850" h="420">
                    <a:moveTo>
                      <a:pt x="850" y="130"/>
                    </a:moveTo>
                    <a:lnTo>
                      <a:pt x="740" y="150"/>
                    </a:lnTo>
                    <a:lnTo>
                      <a:pt x="630" y="180"/>
                    </a:lnTo>
                    <a:lnTo>
                      <a:pt x="420" y="250"/>
                    </a:lnTo>
                    <a:lnTo>
                      <a:pt x="210" y="330"/>
                    </a:lnTo>
                    <a:lnTo>
                      <a:pt x="9" y="420"/>
                    </a:lnTo>
                    <a:lnTo>
                      <a:pt x="0" y="350"/>
                    </a:lnTo>
                    <a:lnTo>
                      <a:pt x="0" y="300"/>
                    </a:lnTo>
                    <a:lnTo>
                      <a:pt x="0" y="271"/>
                    </a:lnTo>
                    <a:lnTo>
                      <a:pt x="9" y="250"/>
                    </a:lnTo>
                    <a:lnTo>
                      <a:pt x="20" y="230"/>
                    </a:lnTo>
                    <a:lnTo>
                      <a:pt x="50" y="200"/>
                    </a:lnTo>
                    <a:lnTo>
                      <a:pt x="50" y="230"/>
                    </a:lnTo>
                    <a:lnTo>
                      <a:pt x="70" y="250"/>
                    </a:lnTo>
                    <a:lnTo>
                      <a:pt x="90" y="260"/>
                    </a:lnTo>
                    <a:lnTo>
                      <a:pt x="110" y="280"/>
                    </a:lnTo>
                    <a:lnTo>
                      <a:pt x="160" y="280"/>
                    </a:lnTo>
                    <a:lnTo>
                      <a:pt x="180" y="280"/>
                    </a:lnTo>
                    <a:lnTo>
                      <a:pt x="210" y="260"/>
                    </a:lnTo>
                    <a:lnTo>
                      <a:pt x="231" y="250"/>
                    </a:lnTo>
                    <a:lnTo>
                      <a:pt x="260" y="230"/>
                    </a:lnTo>
                    <a:lnTo>
                      <a:pt x="290" y="190"/>
                    </a:lnTo>
                    <a:lnTo>
                      <a:pt x="350" y="100"/>
                    </a:lnTo>
                    <a:lnTo>
                      <a:pt x="360" y="120"/>
                    </a:lnTo>
                    <a:lnTo>
                      <a:pt x="380" y="140"/>
                    </a:lnTo>
                    <a:lnTo>
                      <a:pt x="390" y="140"/>
                    </a:lnTo>
                    <a:lnTo>
                      <a:pt x="410" y="130"/>
                    </a:lnTo>
                    <a:lnTo>
                      <a:pt x="440" y="100"/>
                    </a:lnTo>
                    <a:lnTo>
                      <a:pt x="470" y="80"/>
                    </a:lnTo>
                    <a:lnTo>
                      <a:pt x="509" y="0"/>
                    </a:lnTo>
                    <a:lnTo>
                      <a:pt x="540" y="40"/>
                    </a:lnTo>
                    <a:lnTo>
                      <a:pt x="580" y="60"/>
                    </a:lnTo>
                    <a:lnTo>
                      <a:pt x="630" y="60"/>
                    </a:lnTo>
                    <a:lnTo>
                      <a:pt x="680" y="60"/>
                    </a:lnTo>
                    <a:lnTo>
                      <a:pt x="731" y="60"/>
                    </a:lnTo>
                    <a:lnTo>
                      <a:pt x="770" y="70"/>
                    </a:lnTo>
                    <a:lnTo>
                      <a:pt x="810" y="90"/>
                    </a:lnTo>
                    <a:lnTo>
                      <a:pt x="850" y="130"/>
                    </a:lnTo>
                    <a:close/>
                  </a:path>
                </a:pathLst>
              </a:custGeom>
              <a:solidFill>
                <a:srgbClr val="B2B2B2"/>
              </a:solidFill>
              <a:ln w="9525">
                <a:noFill/>
                <a:round/>
                <a:headEnd/>
                <a:tailEnd/>
              </a:ln>
            </p:spPr>
            <p:txBody>
              <a:bodyPr>
                <a:prstTxWarp prst="textNoShape">
                  <a:avLst/>
                </a:prstTxWarp>
              </a:bodyPr>
              <a:lstStyle/>
              <a:p>
                <a:endParaRPr lang="en-US"/>
              </a:p>
            </p:txBody>
          </p:sp>
          <p:sp>
            <p:nvSpPr>
              <p:cNvPr id="37022" name="Freeform 133"/>
              <p:cNvSpPr>
                <a:spLocks noChangeAspect="1"/>
              </p:cNvSpPr>
              <p:nvPr/>
            </p:nvSpPr>
            <p:spPr bwMode="auto">
              <a:xfrm>
                <a:off x="1840" y="1785"/>
                <a:ext cx="20" cy="16"/>
              </a:xfrm>
              <a:custGeom>
                <a:avLst/>
                <a:gdLst>
                  <a:gd name="T0" fmla="*/ 99 w 99"/>
                  <a:gd name="T1" fmla="*/ 80 h 80"/>
                  <a:gd name="T2" fmla="*/ 60 w 99"/>
                  <a:gd name="T3" fmla="*/ 80 h 80"/>
                  <a:gd name="T4" fmla="*/ 30 w 99"/>
                  <a:gd name="T5" fmla="*/ 70 h 80"/>
                  <a:gd name="T6" fmla="*/ 10 w 99"/>
                  <a:gd name="T7" fmla="*/ 49 h 80"/>
                  <a:gd name="T8" fmla="*/ 0 w 99"/>
                  <a:gd name="T9" fmla="*/ 30 h 80"/>
                  <a:gd name="T10" fmla="*/ 0 w 99"/>
                  <a:gd name="T11" fmla="*/ 0 h 80"/>
                  <a:gd name="T12" fmla="*/ 99 w 99"/>
                  <a:gd name="T13" fmla="*/ 10 h 80"/>
                  <a:gd name="T14" fmla="*/ 99 w 99"/>
                  <a:gd name="T15" fmla="*/ 80 h 80"/>
                  <a:gd name="T16" fmla="*/ 0 60000 65536"/>
                  <a:gd name="T17" fmla="*/ 0 60000 65536"/>
                  <a:gd name="T18" fmla="*/ 0 60000 65536"/>
                  <a:gd name="T19" fmla="*/ 0 60000 65536"/>
                  <a:gd name="T20" fmla="*/ 0 60000 65536"/>
                  <a:gd name="T21" fmla="*/ 0 60000 65536"/>
                  <a:gd name="T22" fmla="*/ 0 60000 65536"/>
                  <a:gd name="T23" fmla="*/ 0 60000 65536"/>
                  <a:gd name="T24" fmla="*/ 0 w 99"/>
                  <a:gd name="T25" fmla="*/ 0 h 80"/>
                  <a:gd name="T26" fmla="*/ 99 w 99"/>
                  <a:gd name="T27" fmla="*/ 80 h 8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9" h="80">
                    <a:moveTo>
                      <a:pt x="99" y="80"/>
                    </a:moveTo>
                    <a:lnTo>
                      <a:pt x="60" y="80"/>
                    </a:lnTo>
                    <a:lnTo>
                      <a:pt x="30" y="70"/>
                    </a:lnTo>
                    <a:lnTo>
                      <a:pt x="10" y="49"/>
                    </a:lnTo>
                    <a:lnTo>
                      <a:pt x="0" y="30"/>
                    </a:lnTo>
                    <a:lnTo>
                      <a:pt x="0" y="0"/>
                    </a:lnTo>
                    <a:lnTo>
                      <a:pt x="99" y="10"/>
                    </a:lnTo>
                    <a:lnTo>
                      <a:pt x="99" y="80"/>
                    </a:lnTo>
                    <a:close/>
                  </a:path>
                </a:pathLst>
              </a:custGeom>
              <a:solidFill>
                <a:srgbClr val="FFFFFF"/>
              </a:solidFill>
              <a:ln w="9525">
                <a:noFill/>
                <a:round/>
                <a:headEnd/>
                <a:tailEnd/>
              </a:ln>
            </p:spPr>
            <p:txBody>
              <a:bodyPr>
                <a:prstTxWarp prst="textNoShape">
                  <a:avLst/>
                </a:prstTxWarp>
              </a:bodyPr>
              <a:lstStyle/>
              <a:p>
                <a:endParaRPr lang="en-US"/>
              </a:p>
            </p:txBody>
          </p:sp>
          <p:sp>
            <p:nvSpPr>
              <p:cNvPr id="37023" name="Freeform 134"/>
              <p:cNvSpPr>
                <a:spLocks noChangeAspect="1"/>
              </p:cNvSpPr>
              <p:nvPr/>
            </p:nvSpPr>
            <p:spPr bwMode="auto">
              <a:xfrm>
                <a:off x="1982" y="1791"/>
                <a:ext cx="74" cy="68"/>
              </a:xfrm>
              <a:custGeom>
                <a:avLst/>
                <a:gdLst>
                  <a:gd name="T0" fmla="*/ 341 w 371"/>
                  <a:gd name="T1" fmla="*/ 110 h 340"/>
                  <a:gd name="T2" fmla="*/ 361 w 371"/>
                  <a:gd name="T3" fmla="*/ 180 h 340"/>
                  <a:gd name="T4" fmla="*/ 371 w 371"/>
                  <a:gd name="T5" fmla="*/ 220 h 340"/>
                  <a:gd name="T6" fmla="*/ 361 w 371"/>
                  <a:gd name="T7" fmla="*/ 250 h 340"/>
                  <a:gd name="T8" fmla="*/ 321 w 371"/>
                  <a:gd name="T9" fmla="*/ 280 h 340"/>
                  <a:gd name="T10" fmla="*/ 281 w 371"/>
                  <a:gd name="T11" fmla="*/ 320 h 340"/>
                  <a:gd name="T12" fmla="*/ 251 w 371"/>
                  <a:gd name="T13" fmla="*/ 340 h 340"/>
                  <a:gd name="T14" fmla="*/ 231 w 371"/>
                  <a:gd name="T15" fmla="*/ 340 h 340"/>
                  <a:gd name="T16" fmla="*/ 201 w 371"/>
                  <a:gd name="T17" fmla="*/ 340 h 340"/>
                  <a:gd name="T18" fmla="*/ 181 w 371"/>
                  <a:gd name="T19" fmla="*/ 320 h 340"/>
                  <a:gd name="T20" fmla="*/ 191 w 371"/>
                  <a:gd name="T21" fmla="*/ 300 h 340"/>
                  <a:gd name="T22" fmla="*/ 201 w 371"/>
                  <a:gd name="T23" fmla="*/ 290 h 340"/>
                  <a:gd name="T24" fmla="*/ 241 w 371"/>
                  <a:gd name="T25" fmla="*/ 280 h 340"/>
                  <a:gd name="T26" fmla="*/ 291 w 371"/>
                  <a:gd name="T27" fmla="*/ 270 h 340"/>
                  <a:gd name="T28" fmla="*/ 301 w 371"/>
                  <a:gd name="T29" fmla="*/ 250 h 340"/>
                  <a:gd name="T30" fmla="*/ 311 w 371"/>
                  <a:gd name="T31" fmla="*/ 230 h 340"/>
                  <a:gd name="T32" fmla="*/ 281 w 371"/>
                  <a:gd name="T33" fmla="*/ 220 h 340"/>
                  <a:gd name="T34" fmla="*/ 261 w 371"/>
                  <a:gd name="T35" fmla="*/ 220 h 340"/>
                  <a:gd name="T36" fmla="*/ 201 w 371"/>
                  <a:gd name="T37" fmla="*/ 230 h 340"/>
                  <a:gd name="T38" fmla="*/ 141 w 371"/>
                  <a:gd name="T39" fmla="*/ 250 h 340"/>
                  <a:gd name="T40" fmla="*/ 121 w 371"/>
                  <a:gd name="T41" fmla="*/ 250 h 340"/>
                  <a:gd name="T42" fmla="*/ 91 w 371"/>
                  <a:gd name="T43" fmla="*/ 241 h 340"/>
                  <a:gd name="T44" fmla="*/ 110 w 371"/>
                  <a:gd name="T45" fmla="*/ 220 h 340"/>
                  <a:gd name="T46" fmla="*/ 141 w 371"/>
                  <a:gd name="T47" fmla="*/ 210 h 340"/>
                  <a:gd name="T48" fmla="*/ 191 w 371"/>
                  <a:gd name="T49" fmla="*/ 200 h 340"/>
                  <a:gd name="T50" fmla="*/ 241 w 371"/>
                  <a:gd name="T51" fmla="*/ 190 h 340"/>
                  <a:gd name="T52" fmla="*/ 261 w 371"/>
                  <a:gd name="T53" fmla="*/ 180 h 340"/>
                  <a:gd name="T54" fmla="*/ 281 w 371"/>
                  <a:gd name="T55" fmla="*/ 160 h 340"/>
                  <a:gd name="T56" fmla="*/ 251 w 371"/>
                  <a:gd name="T57" fmla="*/ 140 h 340"/>
                  <a:gd name="T58" fmla="*/ 220 w 371"/>
                  <a:gd name="T59" fmla="*/ 140 h 340"/>
                  <a:gd name="T60" fmla="*/ 161 w 371"/>
                  <a:gd name="T61" fmla="*/ 150 h 340"/>
                  <a:gd name="T62" fmla="*/ 101 w 371"/>
                  <a:gd name="T63" fmla="*/ 170 h 340"/>
                  <a:gd name="T64" fmla="*/ 71 w 371"/>
                  <a:gd name="T65" fmla="*/ 170 h 340"/>
                  <a:gd name="T66" fmla="*/ 41 w 371"/>
                  <a:gd name="T67" fmla="*/ 170 h 340"/>
                  <a:gd name="T68" fmla="*/ 81 w 371"/>
                  <a:gd name="T69" fmla="*/ 140 h 340"/>
                  <a:gd name="T70" fmla="*/ 131 w 371"/>
                  <a:gd name="T71" fmla="*/ 110 h 340"/>
                  <a:gd name="T72" fmla="*/ 181 w 371"/>
                  <a:gd name="T73" fmla="*/ 100 h 340"/>
                  <a:gd name="T74" fmla="*/ 241 w 371"/>
                  <a:gd name="T75" fmla="*/ 90 h 340"/>
                  <a:gd name="T76" fmla="*/ 261 w 371"/>
                  <a:gd name="T77" fmla="*/ 70 h 340"/>
                  <a:gd name="T78" fmla="*/ 231 w 371"/>
                  <a:gd name="T79" fmla="*/ 50 h 340"/>
                  <a:gd name="T80" fmla="*/ 201 w 371"/>
                  <a:gd name="T81" fmla="*/ 50 h 340"/>
                  <a:gd name="T82" fmla="*/ 171 w 371"/>
                  <a:gd name="T83" fmla="*/ 50 h 340"/>
                  <a:gd name="T84" fmla="*/ 141 w 371"/>
                  <a:gd name="T85" fmla="*/ 50 h 340"/>
                  <a:gd name="T86" fmla="*/ 71 w 371"/>
                  <a:gd name="T87" fmla="*/ 80 h 340"/>
                  <a:gd name="T88" fmla="*/ 0 w 371"/>
                  <a:gd name="T89" fmla="*/ 100 h 340"/>
                  <a:gd name="T90" fmla="*/ 41 w 371"/>
                  <a:gd name="T91" fmla="*/ 70 h 340"/>
                  <a:gd name="T92" fmla="*/ 101 w 371"/>
                  <a:gd name="T93" fmla="*/ 50 h 340"/>
                  <a:gd name="T94" fmla="*/ 151 w 371"/>
                  <a:gd name="T95" fmla="*/ 30 h 340"/>
                  <a:gd name="T96" fmla="*/ 191 w 371"/>
                  <a:gd name="T97" fmla="*/ 0 h 340"/>
                  <a:gd name="T98" fmla="*/ 220 w 371"/>
                  <a:gd name="T99" fmla="*/ 0 h 340"/>
                  <a:gd name="T100" fmla="*/ 241 w 371"/>
                  <a:gd name="T101" fmla="*/ 10 h 340"/>
                  <a:gd name="T102" fmla="*/ 281 w 371"/>
                  <a:gd name="T103" fmla="*/ 40 h 340"/>
                  <a:gd name="T104" fmla="*/ 341 w 371"/>
                  <a:gd name="T105" fmla="*/ 110 h 34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371"/>
                  <a:gd name="T160" fmla="*/ 0 h 340"/>
                  <a:gd name="T161" fmla="*/ 371 w 371"/>
                  <a:gd name="T162" fmla="*/ 340 h 340"/>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371" h="340">
                    <a:moveTo>
                      <a:pt x="341" y="110"/>
                    </a:moveTo>
                    <a:lnTo>
                      <a:pt x="361" y="180"/>
                    </a:lnTo>
                    <a:lnTo>
                      <a:pt x="371" y="220"/>
                    </a:lnTo>
                    <a:lnTo>
                      <a:pt x="361" y="250"/>
                    </a:lnTo>
                    <a:lnTo>
                      <a:pt x="321" y="280"/>
                    </a:lnTo>
                    <a:lnTo>
                      <a:pt x="281" y="320"/>
                    </a:lnTo>
                    <a:lnTo>
                      <a:pt x="251" y="340"/>
                    </a:lnTo>
                    <a:lnTo>
                      <a:pt x="231" y="340"/>
                    </a:lnTo>
                    <a:lnTo>
                      <a:pt x="201" y="340"/>
                    </a:lnTo>
                    <a:lnTo>
                      <a:pt x="181" y="320"/>
                    </a:lnTo>
                    <a:lnTo>
                      <a:pt x="191" y="300"/>
                    </a:lnTo>
                    <a:lnTo>
                      <a:pt x="201" y="290"/>
                    </a:lnTo>
                    <a:lnTo>
                      <a:pt x="241" y="280"/>
                    </a:lnTo>
                    <a:lnTo>
                      <a:pt x="291" y="270"/>
                    </a:lnTo>
                    <a:lnTo>
                      <a:pt x="301" y="250"/>
                    </a:lnTo>
                    <a:lnTo>
                      <a:pt x="311" y="230"/>
                    </a:lnTo>
                    <a:lnTo>
                      <a:pt x="281" y="220"/>
                    </a:lnTo>
                    <a:lnTo>
                      <a:pt x="261" y="220"/>
                    </a:lnTo>
                    <a:lnTo>
                      <a:pt x="201" y="230"/>
                    </a:lnTo>
                    <a:lnTo>
                      <a:pt x="141" y="250"/>
                    </a:lnTo>
                    <a:lnTo>
                      <a:pt x="121" y="250"/>
                    </a:lnTo>
                    <a:lnTo>
                      <a:pt x="91" y="241"/>
                    </a:lnTo>
                    <a:lnTo>
                      <a:pt x="110" y="220"/>
                    </a:lnTo>
                    <a:lnTo>
                      <a:pt x="141" y="210"/>
                    </a:lnTo>
                    <a:lnTo>
                      <a:pt x="191" y="200"/>
                    </a:lnTo>
                    <a:lnTo>
                      <a:pt x="241" y="190"/>
                    </a:lnTo>
                    <a:lnTo>
                      <a:pt x="261" y="180"/>
                    </a:lnTo>
                    <a:lnTo>
                      <a:pt x="281" y="160"/>
                    </a:lnTo>
                    <a:lnTo>
                      <a:pt x="251" y="140"/>
                    </a:lnTo>
                    <a:lnTo>
                      <a:pt x="220" y="140"/>
                    </a:lnTo>
                    <a:lnTo>
                      <a:pt x="161" y="150"/>
                    </a:lnTo>
                    <a:lnTo>
                      <a:pt x="101" y="170"/>
                    </a:lnTo>
                    <a:lnTo>
                      <a:pt x="71" y="170"/>
                    </a:lnTo>
                    <a:lnTo>
                      <a:pt x="41" y="170"/>
                    </a:lnTo>
                    <a:lnTo>
                      <a:pt x="81" y="140"/>
                    </a:lnTo>
                    <a:lnTo>
                      <a:pt x="131" y="110"/>
                    </a:lnTo>
                    <a:lnTo>
                      <a:pt x="181" y="100"/>
                    </a:lnTo>
                    <a:lnTo>
                      <a:pt x="241" y="90"/>
                    </a:lnTo>
                    <a:lnTo>
                      <a:pt x="261" y="70"/>
                    </a:lnTo>
                    <a:lnTo>
                      <a:pt x="231" y="50"/>
                    </a:lnTo>
                    <a:lnTo>
                      <a:pt x="201" y="50"/>
                    </a:lnTo>
                    <a:lnTo>
                      <a:pt x="171" y="50"/>
                    </a:lnTo>
                    <a:lnTo>
                      <a:pt x="141" y="50"/>
                    </a:lnTo>
                    <a:lnTo>
                      <a:pt x="71" y="80"/>
                    </a:lnTo>
                    <a:lnTo>
                      <a:pt x="0" y="100"/>
                    </a:lnTo>
                    <a:lnTo>
                      <a:pt x="41" y="70"/>
                    </a:lnTo>
                    <a:lnTo>
                      <a:pt x="101" y="50"/>
                    </a:lnTo>
                    <a:lnTo>
                      <a:pt x="151" y="30"/>
                    </a:lnTo>
                    <a:lnTo>
                      <a:pt x="191" y="0"/>
                    </a:lnTo>
                    <a:lnTo>
                      <a:pt x="220" y="0"/>
                    </a:lnTo>
                    <a:lnTo>
                      <a:pt x="241" y="10"/>
                    </a:lnTo>
                    <a:lnTo>
                      <a:pt x="281" y="40"/>
                    </a:lnTo>
                    <a:lnTo>
                      <a:pt x="341" y="110"/>
                    </a:lnTo>
                    <a:close/>
                  </a:path>
                </a:pathLst>
              </a:custGeom>
              <a:solidFill>
                <a:srgbClr val="9F853A"/>
              </a:solidFill>
              <a:ln w="9525">
                <a:noFill/>
                <a:round/>
                <a:headEnd/>
                <a:tailEnd/>
              </a:ln>
            </p:spPr>
            <p:txBody>
              <a:bodyPr>
                <a:prstTxWarp prst="textNoShape">
                  <a:avLst/>
                </a:prstTxWarp>
              </a:bodyPr>
              <a:lstStyle/>
              <a:p>
                <a:endParaRPr lang="en-US"/>
              </a:p>
            </p:txBody>
          </p:sp>
          <p:sp>
            <p:nvSpPr>
              <p:cNvPr id="37024" name="Freeform 135"/>
              <p:cNvSpPr>
                <a:spLocks noChangeAspect="1"/>
              </p:cNvSpPr>
              <p:nvPr/>
            </p:nvSpPr>
            <p:spPr bwMode="auto">
              <a:xfrm>
                <a:off x="2776" y="1809"/>
                <a:ext cx="680" cy="270"/>
              </a:xfrm>
              <a:custGeom>
                <a:avLst/>
                <a:gdLst>
                  <a:gd name="T0" fmla="*/ 3390 w 3400"/>
                  <a:gd name="T1" fmla="*/ 720 h 1350"/>
                  <a:gd name="T2" fmla="*/ 3330 w 3400"/>
                  <a:gd name="T3" fmla="*/ 869 h 1350"/>
                  <a:gd name="T4" fmla="*/ 3181 w 3400"/>
                  <a:gd name="T5" fmla="*/ 1040 h 1350"/>
                  <a:gd name="T6" fmla="*/ 2990 w 3400"/>
                  <a:gd name="T7" fmla="*/ 1140 h 1350"/>
                  <a:gd name="T8" fmla="*/ 2750 w 3400"/>
                  <a:gd name="T9" fmla="*/ 1190 h 1350"/>
                  <a:gd name="T10" fmla="*/ 2760 w 3400"/>
                  <a:gd name="T11" fmla="*/ 1060 h 1350"/>
                  <a:gd name="T12" fmla="*/ 2670 w 3400"/>
                  <a:gd name="T13" fmla="*/ 1060 h 1350"/>
                  <a:gd name="T14" fmla="*/ 2540 w 3400"/>
                  <a:gd name="T15" fmla="*/ 1120 h 1350"/>
                  <a:gd name="T16" fmla="*/ 2440 w 3400"/>
                  <a:gd name="T17" fmla="*/ 1150 h 1350"/>
                  <a:gd name="T18" fmla="*/ 2400 w 3400"/>
                  <a:gd name="T19" fmla="*/ 1080 h 1350"/>
                  <a:gd name="T20" fmla="*/ 2300 w 3400"/>
                  <a:gd name="T21" fmla="*/ 1080 h 1350"/>
                  <a:gd name="T22" fmla="*/ 2100 w 3400"/>
                  <a:gd name="T23" fmla="*/ 1170 h 1350"/>
                  <a:gd name="T24" fmla="*/ 2100 w 3400"/>
                  <a:gd name="T25" fmla="*/ 1120 h 1350"/>
                  <a:gd name="T26" fmla="*/ 2080 w 3400"/>
                  <a:gd name="T27" fmla="*/ 1060 h 1350"/>
                  <a:gd name="T28" fmla="*/ 1940 w 3400"/>
                  <a:gd name="T29" fmla="*/ 1080 h 1350"/>
                  <a:gd name="T30" fmla="*/ 1760 w 3400"/>
                  <a:gd name="T31" fmla="*/ 1110 h 1350"/>
                  <a:gd name="T32" fmla="*/ 1620 w 3400"/>
                  <a:gd name="T33" fmla="*/ 1100 h 1350"/>
                  <a:gd name="T34" fmla="*/ 1640 w 3400"/>
                  <a:gd name="T35" fmla="*/ 1040 h 1350"/>
                  <a:gd name="T36" fmla="*/ 1570 w 3400"/>
                  <a:gd name="T37" fmla="*/ 1040 h 1350"/>
                  <a:gd name="T38" fmla="*/ 1370 w 3400"/>
                  <a:gd name="T39" fmla="*/ 1080 h 1350"/>
                  <a:gd name="T40" fmla="*/ 1300 w 3400"/>
                  <a:gd name="T41" fmla="*/ 1080 h 1350"/>
                  <a:gd name="T42" fmla="*/ 1320 w 3400"/>
                  <a:gd name="T43" fmla="*/ 990 h 1350"/>
                  <a:gd name="T44" fmla="*/ 1230 w 3400"/>
                  <a:gd name="T45" fmla="*/ 960 h 1350"/>
                  <a:gd name="T46" fmla="*/ 1080 w 3400"/>
                  <a:gd name="T47" fmla="*/ 1020 h 1350"/>
                  <a:gd name="T48" fmla="*/ 840 w 3400"/>
                  <a:gd name="T49" fmla="*/ 1270 h 1350"/>
                  <a:gd name="T50" fmla="*/ 700 w 3400"/>
                  <a:gd name="T51" fmla="*/ 1350 h 1350"/>
                  <a:gd name="T52" fmla="*/ 530 w 3400"/>
                  <a:gd name="T53" fmla="*/ 1320 h 1350"/>
                  <a:gd name="T54" fmla="*/ 540 w 3400"/>
                  <a:gd name="T55" fmla="*/ 1170 h 1350"/>
                  <a:gd name="T56" fmla="*/ 540 w 3400"/>
                  <a:gd name="T57" fmla="*/ 1030 h 1350"/>
                  <a:gd name="T58" fmla="*/ 340 w 3400"/>
                  <a:gd name="T59" fmla="*/ 1190 h 1350"/>
                  <a:gd name="T60" fmla="*/ 180 w 3400"/>
                  <a:gd name="T61" fmla="*/ 1240 h 1350"/>
                  <a:gd name="T62" fmla="*/ 90 w 3400"/>
                  <a:gd name="T63" fmla="*/ 1180 h 1350"/>
                  <a:gd name="T64" fmla="*/ 50 w 3400"/>
                  <a:gd name="T65" fmla="*/ 1040 h 1350"/>
                  <a:gd name="T66" fmla="*/ 110 w 3400"/>
                  <a:gd name="T67" fmla="*/ 910 h 1350"/>
                  <a:gd name="T68" fmla="*/ 320 w 3400"/>
                  <a:gd name="T69" fmla="*/ 759 h 1350"/>
                  <a:gd name="T70" fmla="*/ 200 w 3400"/>
                  <a:gd name="T71" fmla="*/ 759 h 1350"/>
                  <a:gd name="T72" fmla="*/ 90 w 3400"/>
                  <a:gd name="T73" fmla="*/ 800 h 1350"/>
                  <a:gd name="T74" fmla="*/ 0 w 3400"/>
                  <a:gd name="T75" fmla="*/ 750 h 1350"/>
                  <a:gd name="T76" fmla="*/ 160 w 3400"/>
                  <a:gd name="T77" fmla="*/ 570 h 1350"/>
                  <a:gd name="T78" fmla="*/ 500 w 3400"/>
                  <a:gd name="T79" fmla="*/ 490 h 1350"/>
                  <a:gd name="T80" fmla="*/ 1000 w 3400"/>
                  <a:gd name="T81" fmla="*/ 390 h 1350"/>
                  <a:gd name="T82" fmla="*/ 1390 w 3400"/>
                  <a:gd name="T83" fmla="*/ 230 h 1350"/>
                  <a:gd name="T84" fmla="*/ 1980 w 3400"/>
                  <a:gd name="T85" fmla="*/ 60 h 1350"/>
                  <a:gd name="T86" fmla="*/ 2390 w 3400"/>
                  <a:gd name="T87" fmla="*/ 20 h 1350"/>
                  <a:gd name="T88" fmla="*/ 2650 w 3400"/>
                  <a:gd name="T89" fmla="*/ 30 h 1350"/>
                  <a:gd name="T90" fmla="*/ 3040 w 3400"/>
                  <a:gd name="T91" fmla="*/ 190 h 1350"/>
                  <a:gd name="T92" fmla="*/ 3250 w 3400"/>
                  <a:gd name="T93" fmla="*/ 360 h 1350"/>
                  <a:gd name="T94" fmla="*/ 3360 w 3400"/>
                  <a:gd name="T95" fmla="*/ 539 h 1350"/>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3400"/>
                  <a:gd name="T145" fmla="*/ 0 h 1350"/>
                  <a:gd name="T146" fmla="*/ 3400 w 3400"/>
                  <a:gd name="T147" fmla="*/ 1350 h 1350"/>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3400" h="1350">
                    <a:moveTo>
                      <a:pt x="3390" y="600"/>
                    </a:moveTo>
                    <a:lnTo>
                      <a:pt x="3400" y="660"/>
                    </a:lnTo>
                    <a:lnTo>
                      <a:pt x="3390" y="720"/>
                    </a:lnTo>
                    <a:lnTo>
                      <a:pt x="3380" y="780"/>
                    </a:lnTo>
                    <a:lnTo>
                      <a:pt x="3360" y="830"/>
                    </a:lnTo>
                    <a:lnTo>
                      <a:pt x="3330" y="869"/>
                    </a:lnTo>
                    <a:lnTo>
                      <a:pt x="3300" y="920"/>
                    </a:lnTo>
                    <a:lnTo>
                      <a:pt x="3230" y="1000"/>
                    </a:lnTo>
                    <a:lnTo>
                      <a:pt x="3181" y="1040"/>
                    </a:lnTo>
                    <a:lnTo>
                      <a:pt x="3120" y="1080"/>
                    </a:lnTo>
                    <a:lnTo>
                      <a:pt x="3050" y="1110"/>
                    </a:lnTo>
                    <a:lnTo>
                      <a:pt x="2990" y="1140"/>
                    </a:lnTo>
                    <a:lnTo>
                      <a:pt x="2849" y="1180"/>
                    </a:lnTo>
                    <a:lnTo>
                      <a:pt x="2720" y="1220"/>
                    </a:lnTo>
                    <a:lnTo>
                      <a:pt x="2750" y="1190"/>
                    </a:lnTo>
                    <a:lnTo>
                      <a:pt x="2770" y="1150"/>
                    </a:lnTo>
                    <a:lnTo>
                      <a:pt x="2770" y="1100"/>
                    </a:lnTo>
                    <a:lnTo>
                      <a:pt x="2760" y="1060"/>
                    </a:lnTo>
                    <a:lnTo>
                      <a:pt x="2730" y="1050"/>
                    </a:lnTo>
                    <a:lnTo>
                      <a:pt x="2700" y="1050"/>
                    </a:lnTo>
                    <a:lnTo>
                      <a:pt x="2670" y="1060"/>
                    </a:lnTo>
                    <a:lnTo>
                      <a:pt x="2640" y="1080"/>
                    </a:lnTo>
                    <a:lnTo>
                      <a:pt x="2571" y="1110"/>
                    </a:lnTo>
                    <a:lnTo>
                      <a:pt x="2540" y="1120"/>
                    </a:lnTo>
                    <a:lnTo>
                      <a:pt x="2500" y="1120"/>
                    </a:lnTo>
                    <a:lnTo>
                      <a:pt x="2470" y="1140"/>
                    </a:lnTo>
                    <a:lnTo>
                      <a:pt x="2440" y="1150"/>
                    </a:lnTo>
                    <a:lnTo>
                      <a:pt x="2370" y="1160"/>
                    </a:lnTo>
                    <a:lnTo>
                      <a:pt x="2390" y="1120"/>
                    </a:lnTo>
                    <a:lnTo>
                      <a:pt x="2400" y="1080"/>
                    </a:lnTo>
                    <a:lnTo>
                      <a:pt x="2370" y="1060"/>
                    </a:lnTo>
                    <a:lnTo>
                      <a:pt x="2351" y="1060"/>
                    </a:lnTo>
                    <a:lnTo>
                      <a:pt x="2300" y="1080"/>
                    </a:lnTo>
                    <a:lnTo>
                      <a:pt x="2250" y="1100"/>
                    </a:lnTo>
                    <a:lnTo>
                      <a:pt x="2200" y="1120"/>
                    </a:lnTo>
                    <a:lnTo>
                      <a:pt x="2100" y="1170"/>
                    </a:lnTo>
                    <a:lnTo>
                      <a:pt x="2090" y="1160"/>
                    </a:lnTo>
                    <a:lnTo>
                      <a:pt x="2090" y="1150"/>
                    </a:lnTo>
                    <a:lnTo>
                      <a:pt x="2100" y="1120"/>
                    </a:lnTo>
                    <a:lnTo>
                      <a:pt x="2140" y="1080"/>
                    </a:lnTo>
                    <a:lnTo>
                      <a:pt x="2110" y="1060"/>
                    </a:lnTo>
                    <a:lnTo>
                      <a:pt x="2080" y="1060"/>
                    </a:lnTo>
                    <a:lnTo>
                      <a:pt x="2019" y="1070"/>
                    </a:lnTo>
                    <a:lnTo>
                      <a:pt x="1970" y="1080"/>
                    </a:lnTo>
                    <a:lnTo>
                      <a:pt x="1940" y="1080"/>
                    </a:lnTo>
                    <a:lnTo>
                      <a:pt x="1910" y="1060"/>
                    </a:lnTo>
                    <a:lnTo>
                      <a:pt x="1830" y="1080"/>
                    </a:lnTo>
                    <a:lnTo>
                      <a:pt x="1760" y="1110"/>
                    </a:lnTo>
                    <a:lnTo>
                      <a:pt x="1680" y="1130"/>
                    </a:lnTo>
                    <a:lnTo>
                      <a:pt x="1600" y="1130"/>
                    </a:lnTo>
                    <a:lnTo>
                      <a:pt x="1620" y="1100"/>
                    </a:lnTo>
                    <a:lnTo>
                      <a:pt x="1640" y="1070"/>
                    </a:lnTo>
                    <a:lnTo>
                      <a:pt x="1650" y="1060"/>
                    </a:lnTo>
                    <a:lnTo>
                      <a:pt x="1640" y="1040"/>
                    </a:lnTo>
                    <a:lnTo>
                      <a:pt x="1629" y="1030"/>
                    </a:lnTo>
                    <a:lnTo>
                      <a:pt x="1610" y="1020"/>
                    </a:lnTo>
                    <a:lnTo>
                      <a:pt x="1570" y="1040"/>
                    </a:lnTo>
                    <a:lnTo>
                      <a:pt x="1540" y="1050"/>
                    </a:lnTo>
                    <a:lnTo>
                      <a:pt x="1461" y="1070"/>
                    </a:lnTo>
                    <a:lnTo>
                      <a:pt x="1370" y="1080"/>
                    </a:lnTo>
                    <a:lnTo>
                      <a:pt x="1300" y="1100"/>
                    </a:lnTo>
                    <a:lnTo>
                      <a:pt x="1290" y="1100"/>
                    </a:lnTo>
                    <a:lnTo>
                      <a:pt x="1300" y="1080"/>
                    </a:lnTo>
                    <a:lnTo>
                      <a:pt x="1320" y="1040"/>
                    </a:lnTo>
                    <a:lnTo>
                      <a:pt x="1320" y="1020"/>
                    </a:lnTo>
                    <a:lnTo>
                      <a:pt x="1320" y="990"/>
                    </a:lnTo>
                    <a:lnTo>
                      <a:pt x="1310" y="970"/>
                    </a:lnTo>
                    <a:lnTo>
                      <a:pt x="1280" y="960"/>
                    </a:lnTo>
                    <a:lnTo>
                      <a:pt x="1230" y="960"/>
                    </a:lnTo>
                    <a:lnTo>
                      <a:pt x="1170" y="970"/>
                    </a:lnTo>
                    <a:lnTo>
                      <a:pt x="1131" y="990"/>
                    </a:lnTo>
                    <a:lnTo>
                      <a:pt x="1080" y="1020"/>
                    </a:lnTo>
                    <a:lnTo>
                      <a:pt x="1000" y="1100"/>
                    </a:lnTo>
                    <a:lnTo>
                      <a:pt x="920" y="1190"/>
                    </a:lnTo>
                    <a:lnTo>
                      <a:pt x="840" y="1270"/>
                    </a:lnTo>
                    <a:lnTo>
                      <a:pt x="790" y="1300"/>
                    </a:lnTo>
                    <a:lnTo>
                      <a:pt x="750" y="1330"/>
                    </a:lnTo>
                    <a:lnTo>
                      <a:pt x="700" y="1350"/>
                    </a:lnTo>
                    <a:lnTo>
                      <a:pt x="650" y="1350"/>
                    </a:lnTo>
                    <a:lnTo>
                      <a:pt x="590" y="1340"/>
                    </a:lnTo>
                    <a:lnTo>
                      <a:pt x="530" y="1320"/>
                    </a:lnTo>
                    <a:lnTo>
                      <a:pt x="521" y="1280"/>
                    </a:lnTo>
                    <a:lnTo>
                      <a:pt x="521" y="1250"/>
                    </a:lnTo>
                    <a:lnTo>
                      <a:pt x="540" y="1170"/>
                    </a:lnTo>
                    <a:lnTo>
                      <a:pt x="550" y="1100"/>
                    </a:lnTo>
                    <a:lnTo>
                      <a:pt x="550" y="1060"/>
                    </a:lnTo>
                    <a:lnTo>
                      <a:pt x="540" y="1030"/>
                    </a:lnTo>
                    <a:lnTo>
                      <a:pt x="490" y="1060"/>
                    </a:lnTo>
                    <a:lnTo>
                      <a:pt x="440" y="1100"/>
                    </a:lnTo>
                    <a:lnTo>
                      <a:pt x="340" y="1190"/>
                    </a:lnTo>
                    <a:lnTo>
                      <a:pt x="290" y="1220"/>
                    </a:lnTo>
                    <a:lnTo>
                      <a:pt x="241" y="1240"/>
                    </a:lnTo>
                    <a:lnTo>
                      <a:pt x="180" y="1240"/>
                    </a:lnTo>
                    <a:lnTo>
                      <a:pt x="150" y="1230"/>
                    </a:lnTo>
                    <a:lnTo>
                      <a:pt x="120" y="1220"/>
                    </a:lnTo>
                    <a:lnTo>
                      <a:pt x="90" y="1180"/>
                    </a:lnTo>
                    <a:lnTo>
                      <a:pt x="70" y="1140"/>
                    </a:lnTo>
                    <a:lnTo>
                      <a:pt x="50" y="1100"/>
                    </a:lnTo>
                    <a:lnTo>
                      <a:pt x="50" y="1040"/>
                    </a:lnTo>
                    <a:lnTo>
                      <a:pt x="60" y="990"/>
                    </a:lnTo>
                    <a:lnTo>
                      <a:pt x="80" y="950"/>
                    </a:lnTo>
                    <a:lnTo>
                      <a:pt x="110" y="910"/>
                    </a:lnTo>
                    <a:lnTo>
                      <a:pt x="150" y="880"/>
                    </a:lnTo>
                    <a:lnTo>
                      <a:pt x="241" y="810"/>
                    </a:lnTo>
                    <a:lnTo>
                      <a:pt x="320" y="759"/>
                    </a:lnTo>
                    <a:lnTo>
                      <a:pt x="280" y="740"/>
                    </a:lnTo>
                    <a:lnTo>
                      <a:pt x="241" y="740"/>
                    </a:lnTo>
                    <a:lnTo>
                      <a:pt x="200" y="759"/>
                    </a:lnTo>
                    <a:lnTo>
                      <a:pt x="170" y="770"/>
                    </a:lnTo>
                    <a:lnTo>
                      <a:pt x="131" y="790"/>
                    </a:lnTo>
                    <a:lnTo>
                      <a:pt x="90" y="800"/>
                    </a:lnTo>
                    <a:lnTo>
                      <a:pt x="60" y="790"/>
                    </a:lnTo>
                    <a:lnTo>
                      <a:pt x="30" y="750"/>
                    </a:lnTo>
                    <a:lnTo>
                      <a:pt x="0" y="750"/>
                    </a:lnTo>
                    <a:lnTo>
                      <a:pt x="50" y="690"/>
                    </a:lnTo>
                    <a:lnTo>
                      <a:pt x="110" y="620"/>
                    </a:lnTo>
                    <a:lnTo>
                      <a:pt x="160" y="570"/>
                    </a:lnTo>
                    <a:lnTo>
                      <a:pt x="200" y="539"/>
                    </a:lnTo>
                    <a:lnTo>
                      <a:pt x="241" y="520"/>
                    </a:lnTo>
                    <a:lnTo>
                      <a:pt x="500" y="490"/>
                    </a:lnTo>
                    <a:lnTo>
                      <a:pt x="750" y="450"/>
                    </a:lnTo>
                    <a:lnTo>
                      <a:pt x="880" y="420"/>
                    </a:lnTo>
                    <a:lnTo>
                      <a:pt x="1000" y="390"/>
                    </a:lnTo>
                    <a:lnTo>
                      <a:pt x="1120" y="340"/>
                    </a:lnTo>
                    <a:lnTo>
                      <a:pt x="1230" y="290"/>
                    </a:lnTo>
                    <a:lnTo>
                      <a:pt x="1390" y="230"/>
                    </a:lnTo>
                    <a:lnTo>
                      <a:pt x="1550" y="170"/>
                    </a:lnTo>
                    <a:lnTo>
                      <a:pt x="1770" y="110"/>
                    </a:lnTo>
                    <a:lnTo>
                      <a:pt x="1980" y="60"/>
                    </a:lnTo>
                    <a:lnTo>
                      <a:pt x="2110" y="39"/>
                    </a:lnTo>
                    <a:lnTo>
                      <a:pt x="2250" y="30"/>
                    </a:lnTo>
                    <a:lnTo>
                      <a:pt x="2390" y="20"/>
                    </a:lnTo>
                    <a:lnTo>
                      <a:pt x="2461" y="10"/>
                    </a:lnTo>
                    <a:lnTo>
                      <a:pt x="2520" y="0"/>
                    </a:lnTo>
                    <a:lnTo>
                      <a:pt x="2650" y="30"/>
                    </a:lnTo>
                    <a:lnTo>
                      <a:pt x="2780" y="70"/>
                    </a:lnTo>
                    <a:lnTo>
                      <a:pt x="2910" y="120"/>
                    </a:lnTo>
                    <a:lnTo>
                      <a:pt x="3040" y="190"/>
                    </a:lnTo>
                    <a:lnTo>
                      <a:pt x="3150" y="270"/>
                    </a:lnTo>
                    <a:lnTo>
                      <a:pt x="3200" y="310"/>
                    </a:lnTo>
                    <a:lnTo>
                      <a:pt x="3250" y="360"/>
                    </a:lnTo>
                    <a:lnTo>
                      <a:pt x="3291" y="410"/>
                    </a:lnTo>
                    <a:lnTo>
                      <a:pt x="3330" y="470"/>
                    </a:lnTo>
                    <a:lnTo>
                      <a:pt x="3360" y="539"/>
                    </a:lnTo>
                    <a:lnTo>
                      <a:pt x="3390" y="600"/>
                    </a:lnTo>
                    <a:close/>
                  </a:path>
                </a:pathLst>
              </a:custGeom>
              <a:solidFill>
                <a:srgbClr val="B2B2B2"/>
              </a:solidFill>
              <a:ln w="9525">
                <a:noFill/>
                <a:round/>
                <a:headEnd/>
                <a:tailEnd/>
              </a:ln>
            </p:spPr>
            <p:txBody>
              <a:bodyPr>
                <a:prstTxWarp prst="textNoShape">
                  <a:avLst/>
                </a:prstTxWarp>
              </a:bodyPr>
              <a:lstStyle/>
              <a:p>
                <a:endParaRPr lang="en-US"/>
              </a:p>
            </p:txBody>
          </p:sp>
          <p:sp>
            <p:nvSpPr>
              <p:cNvPr id="37025" name="Freeform 136"/>
              <p:cNvSpPr>
                <a:spLocks noChangeAspect="1"/>
              </p:cNvSpPr>
              <p:nvPr/>
            </p:nvSpPr>
            <p:spPr bwMode="auto">
              <a:xfrm>
                <a:off x="1866" y="1921"/>
                <a:ext cx="26" cy="16"/>
              </a:xfrm>
              <a:custGeom>
                <a:avLst/>
                <a:gdLst>
                  <a:gd name="T0" fmla="*/ 130 w 130"/>
                  <a:gd name="T1" fmla="*/ 60 h 80"/>
                  <a:gd name="T2" fmla="*/ 100 w 130"/>
                  <a:gd name="T3" fmla="*/ 80 h 80"/>
                  <a:gd name="T4" fmla="*/ 70 w 130"/>
                  <a:gd name="T5" fmla="*/ 80 h 80"/>
                  <a:gd name="T6" fmla="*/ 30 w 130"/>
                  <a:gd name="T7" fmla="*/ 80 h 80"/>
                  <a:gd name="T8" fmla="*/ 0 w 130"/>
                  <a:gd name="T9" fmla="*/ 60 h 80"/>
                  <a:gd name="T10" fmla="*/ 50 w 130"/>
                  <a:gd name="T11" fmla="*/ 0 h 80"/>
                  <a:gd name="T12" fmla="*/ 130 w 130"/>
                  <a:gd name="T13" fmla="*/ 60 h 80"/>
                  <a:gd name="T14" fmla="*/ 0 60000 65536"/>
                  <a:gd name="T15" fmla="*/ 0 60000 65536"/>
                  <a:gd name="T16" fmla="*/ 0 60000 65536"/>
                  <a:gd name="T17" fmla="*/ 0 60000 65536"/>
                  <a:gd name="T18" fmla="*/ 0 60000 65536"/>
                  <a:gd name="T19" fmla="*/ 0 60000 65536"/>
                  <a:gd name="T20" fmla="*/ 0 60000 65536"/>
                  <a:gd name="T21" fmla="*/ 0 w 130"/>
                  <a:gd name="T22" fmla="*/ 0 h 80"/>
                  <a:gd name="T23" fmla="*/ 130 w 130"/>
                  <a:gd name="T24" fmla="*/ 80 h 8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30" h="80">
                    <a:moveTo>
                      <a:pt x="130" y="60"/>
                    </a:moveTo>
                    <a:lnTo>
                      <a:pt x="100" y="80"/>
                    </a:lnTo>
                    <a:lnTo>
                      <a:pt x="70" y="80"/>
                    </a:lnTo>
                    <a:lnTo>
                      <a:pt x="30" y="80"/>
                    </a:lnTo>
                    <a:lnTo>
                      <a:pt x="0" y="60"/>
                    </a:lnTo>
                    <a:lnTo>
                      <a:pt x="50" y="0"/>
                    </a:lnTo>
                    <a:lnTo>
                      <a:pt x="130" y="60"/>
                    </a:lnTo>
                    <a:close/>
                  </a:path>
                </a:pathLst>
              </a:custGeom>
              <a:solidFill>
                <a:srgbClr val="FFFFFF"/>
              </a:solidFill>
              <a:ln w="9525">
                <a:noFill/>
                <a:round/>
                <a:headEnd/>
                <a:tailEnd/>
              </a:ln>
            </p:spPr>
            <p:txBody>
              <a:bodyPr>
                <a:prstTxWarp prst="textNoShape">
                  <a:avLst/>
                </a:prstTxWarp>
              </a:bodyPr>
              <a:lstStyle/>
              <a:p>
                <a:endParaRPr lang="en-US"/>
              </a:p>
            </p:txBody>
          </p:sp>
          <p:sp>
            <p:nvSpPr>
              <p:cNvPr id="37026" name="Freeform 137"/>
              <p:cNvSpPr>
                <a:spLocks noChangeAspect="1"/>
              </p:cNvSpPr>
              <p:nvPr/>
            </p:nvSpPr>
            <p:spPr bwMode="auto">
              <a:xfrm>
                <a:off x="2748" y="1957"/>
                <a:ext cx="16" cy="20"/>
              </a:xfrm>
              <a:custGeom>
                <a:avLst/>
                <a:gdLst>
                  <a:gd name="T0" fmla="*/ 0 w 80"/>
                  <a:gd name="T1" fmla="*/ 100 h 100"/>
                  <a:gd name="T2" fmla="*/ 0 w 80"/>
                  <a:gd name="T3" fmla="*/ 70 h 100"/>
                  <a:gd name="T4" fmla="*/ 20 w 80"/>
                  <a:gd name="T5" fmla="*/ 40 h 100"/>
                  <a:gd name="T6" fmla="*/ 70 w 80"/>
                  <a:gd name="T7" fmla="*/ 0 h 100"/>
                  <a:gd name="T8" fmla="*/ 80 w 80"/>
                  <a:gd name="T9" fmla="*/ 40 h 100"/>
                  <a:gd name="T10" fmla="*/ 60 w 80"/>
                  <a:gd name="T11" fmla="*/ 60 h 100"/>
                  <a:gd name="T12" fmla="*/ 30 w 80"/>
                  <a:gd name="T13" fmla="*/ 80 h 100"/>
                  <a:gd name="T14" fmla="*/ 0 w 80"/>
                  <a:gd name="T15" fmla="*/ 100 h 100"/>
                  <a:gd name="T16" fmla="*/ 0 60000 65536"/>
                  <a:gd name="T17" fmla="*/ 0 60000 65536"/>
                  <a:gd name="T18" fmla="*/ 0 60000 65536"/>
                  <a:gd name="T19" fmla="*/ 0 60000 65536"/>
                  <a:gd name="T20" fmla="*/ 0 60000 65536"/>
                  <a:gd name="T21" fmla="*/ 0 60000 65536"/>
                  <a:gd name="T22" fmla="*/ 0 60000 65536"/>
                  <a:gd name="T23" fmla="*/ 0 60000 65536"/>
                  <a:gd name="T24" fmla="*/ 0 w 80"/>
                  <a:gd name="T25" fmla="*/ 0 h 100"/>
                  <a:gd name="T26" fmla="*/ 80 w 80"/>
                  <a:gd name="T27" fmla="*/ 100 h 1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80" h="100">
                    <a:moveTo>
                      <a:pt x="0" y="100"/>
                    </a:moveTo>
                    <a:lnTo>
                      <a:pt x="0" y="70"/>
                    </a:lnTo>
                    <a:lnTo>
                      <a:pt x="20" y="40"/>
                    </a:lnTo>
                    <a:lnTo>
                      <a:pt x="70" y="0"/>
                    </a:lnTo>
                    <a:lnTo>
                      <a:pt x="80" y="40"/>
                    </a:lnTo>
                    <a:lnTo>
                      <a:pt x="60" y="60"/>
                    </a:lnTo>
                    <a:lnTo>
                      <a:pt x="30" y="80"/>
                    </a:lnTo>
                    <a:lnTo>
                      <a:pt x="0" y="100"/>
                    </a:lnTo>
                    <a:close/>
                  </a:path>
                </a:pathLst>
              </a:custGeom>
              <a:solidFill>
                <a:srgbClr val="FFFFFF"/>
              </a:solidFill>
              <a:ln w="9525">
                <a:noFill/>
                <a:round/>
                <a:headEnd/>
                <a:tailEnd/>
              </a:ln>
            </p:spPr>
            <p:txBody>
              <a:bodyPr>
                <a:prstTxWarp prst="textNoShape">
                  <a:avLst/>
                </a:prstTxWarp>
              </a:bodyPr>
              <a:lstStyle/>
              <a:p>
                <a:endParaRPr lang="en-US"/>
              </a:p>
            </p:txBody>
          </p:sp>
          <p:sp>
            <p:nvSpPr>
              <p:cNvPr id="37027" name="Freeform 138"/>
              <p:cNvSpPr>
                <a:spLocks noChangeAspect="1"/>
              </p:cNvSpPr>
              <p:nvPr/>
            </p:nvSpPr>
            <p:spPr bwMode="auto">
              <a:xfrm>
                <a:off x="1954" y="1963"/>
                <a:ext cx="26" cy="20"/>
              </a:xfrm>
              <a:custGeom>
                <a:avLst/>
                <a:gdLst>
                  <a:gd name="T0" fmla="*/ 130 w 130"/>
                  <a:gd name="T1" fmla="*/ 50 h 99"/>
                  <a:gd name="T2" fmla="*/ 110 w 130"/>
                  <a:gd name="T3" fmla="*/ 70 h 99"/>
                  <a:gd name="T4" fmla="*/ 81 w 130"/>
                  <a:gd name="T5" fmla="*/ 90 h 99"/>
                  <a:gd name="T6" fmla="*/ 40 w 130"/>
                  <a:gd name="T7" fmla="*/ 99 h 99"/>
                  <a:gd name="T8" fmla="*/ 0 w 130"/>
                  <a:gd name="T9" fmla="*/ 90 h 99"/>
                  <a:gd name="T10" fmla="*/ 60 w 130"/>
                  <a:gd name="T11" fmla="*/ 0 h 99"/>
                  <a:gd name="T12" fmla="*/ 100 w 130"/>
                  <a:gd name="T13" fmla="*/ 20 h 99"/>
                  <a:gd name="T14" fmla="*/ 120 w 130"/>
                  <a:gd name="T15" fmla="*/ 30 h 99"/>
                  <a:gd name="T16" fmla="*/ 130 w 130"/>
                  <a:gd name="T17" fmla="*/ 50 h 9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30"/>
                  <a:gd name="T28" fmla="*/ 0 h 99"/>
                  <a:gd name="T29" fmla="*/ 130 w 130"/>
                  <a:gd name="T30" fmla="*/ 99 h 9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30" h="99">
                    <a:moveTo>
                      <a:pt x="130" y="50"/>
                    </a:moveTo>
                    <a:lnTo>
                      <a:pt x="110" y="70"/>
                    </a:lnTo>
                    <a:lnTo>
                      <a:pt x="81" y="90"/>
                    </a:lnTo>
                    <a:lnTo>
                      <a:pt x="40" y="99"/>
                    </a:lnTo>
                    <a:lnTo>
                      <a:pt x="0" y="90"/>
                    </a:lnTo>
                    <a:lnTo>
                      <a:pt x="60" y="0"/>
                    </a:lnTo>
                    <a:lnTo>
                      <a:pt x="100" y="20"/>
                    </a:lnTo>
                    <a:lnTo>
                      <a:pt x="120" y="30"/>
                    </a:lnTo>
                    <a:lnTo>
                      <a:pt x="130" y="50"/>
                    </a:lnTo>
                    <a:close/>
                  </a:path>
                </a:pathLst>
              </a:custGeom>
              <a:solidFill>
                <a:srgbClr val="FFFFFF"/>
              </a:solidFill>
              <a:ln w="9525">
                <a:noFill/>
                <a:round/>
                <a:headEnd/>
                <a:tailEnd/>
              </a:ln>
            </p:spPr>
            <p:txBody>
              <a:bodyPr>
                <a:prstTxWarp prst="textNoShape">
                  <a:avLst/>
                </a:prstTxWarp>
              </a:bodyPr>
              <a:lstStyle/>
              <a:p>
                <a:endParaRPr lang="en-US"/>
              </a:p>
            </p:txBody>
          </p:sp>
          <p:sp>
            <p:nvSpPr>
              <p:cNvPr id="37028" name="Freeform 139"/>
              <p:cNvSpPr>
                <a:spLocks noChangeAspect="1"/>
              </p:cNvSpPr>
              <p:nvPr/>
            </p:nvSpPr>
            <p:spPr bwMode="auto">
              <a:xfrm>
                <a:off x="2992" y="2035"/>
                <a:ext cx="8" cy="22"/>
              </a:xfrm>
              <a:custGeom>
                <a:avLst/>
                <a:gdLst>
                  <a:gd name="T0" fmla="*/ 30 w 40"/>
                  <a:gd name="T1" fmla="*/ 110 h 110"/>
                  <a:gd name="T2" fmla="*/ 0 w 40"/>
                  <a:gd name="T3" fmla="*/ 0 h 110"/>
                  <a:gd name="T4" fmla="*/ 30 w 40"/>
                  <a:gd name="T5" fmla="*/ 10 h 110"/>
                  <a:gd name="T6" fmla="*/ 40 w 40"/>
                  <a:gd name="T7" fmla="*/ 20 h 110"/>
                  <a:gd name="T8" fmla="*/ 40 w 40"/>
                  <a:gd name="T9" fmla="*/ 50 h 110"/>
                  <a:gd name="T10" fmla="*/ 30 w 40"/>
                  <a:gd name="T11" fmla="*/ 80 h 110"/>
                  <a:gd name="T12" fmla="*/ 30 w 40"/>
                  <a:gd name="T13" fmla="*/ 90 h 110"/>
                  <a:gd name="T14" fmla="*/ 30 w 40"/>
                  <a:gd name="T15" fmla="*/ 110 h 110"/>
                  <a:gd name="T16" fmla="*/ 0 60000 65536"/>
                  <a:gd name="T17" fmla="*/ 0 60000 65536"/>
                  <a:gd name="T18" fmla="*/ 0 60000 65536"/>
                  <a:gd name="T19" fmla="*/ 0 60000 65536"/>
                  <a:gd name="T20" fmla="*/ 0 60000 65536"/>
                  <a:gd name="T21" fmla="*/ 0 60000 65536"/>
                  <a:gd name="T22" fmla="*/ 0 60000 65536"/>
                  <a:gd name="T23" fmla="*/ 0 60000 65536"/>
                  <a:gd name="T24" fmla="*/ 0 w 40"/>
                  <a:gd name="T25" fmla="*/ 0 h 110"/>
                  <a:gd name="T26" fmla="*/ 40 w 40"/>
                  <a:gd name="T27" fmla="*/ 110 h 11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0" h="110">
                    <a:moveTo>
                      <a:pt x="30" y="110"/>
                    </a:moveTo>
                    <a:lnTo>
                      <a:pt x="0" y="0"/>
                    </a:lnTo>
                    <a:lnTo>
                      <a:pt x="30" y="10"/>
                    </a:lnTo>
                    <a:lnTo>
                      <a:pt x="40" y="20"/>
                    </a:lnTo>
                    <a:lnTo>
                      <a:pt x="40" y="50"/>
                    </a:lnTo>
                    <a:lnTo>
                      <a:pt x="30" y="80"/>
                    </a:lnTo>
                    <a:lnTo>
                      <a:pt x="30" y="90"/>
                    </a:lnTo>
                    <a:lnTo>
                      <a:pt x="30" y="110"/>
                    </a:lnTo>
                    <a:close/>
                  </a:path>
                </a:pathLst>
              </a:custGeom>
              <a:solidFill>
                <a:srgbClr val="FC4128"/>
              </a:solidFill>
              <a:ln w="9525">
                <a:noFill/>
                <a:round/>
                <a:headEnd/>
                <a:tailEnd/>
              </a:ln>
            </p:spPr>
            <p:txBody>
              <a:bodyPr>
                <a:prstTxWarp prst="textNoShape">
                  <a:avLst/>
                </a:prstTxWarp>
              </a:bodyPr>
              <a:lstStyle/>
              <a:p>
                <a:endParaRPr lang="en-US"/>
              </a:p>
            </p:txBody>
          </p:sp>
          <p:sp>
            <p:nvSpPr>
              <p:cNvPr id="37029" name="Freeform 140"/>
              <p:cNvSpPr>
                <a:spLocks noChangeAspect="1"/>
              </p:cNvSpPr>
              <p:nvPr/>
            </p:nvSpPr>
            <p:spPr bwMode="auto">
              <a:xfrm>
                <a:off x="2772" y="2055"/>
                <a:ext cx="20" cy="28"/>
              </a:xfrm>
              <a:custGeom>
                <a:avLst/>
                <a:gdLst>
                  <a:gd name="T0" fmla="*/ 100 w 100"/>
                  <a:gd name="T1" fmla="*/ 70 h 139"/>
                  <a:gd name="T2" fmla="*/ 60 w 100"/>
                  <a:gd name="T3" fmla="*/ 110 h 139"/>
                  <a:gd name="T4" fmla="*/ 10 w 100"/>
                  <a:gd name="T5" fmla="*/ 139 h 139"/>
                  <a:gd name="T6" fmla="*/ 0 w 100"/>
                  <a:gd name="T7" fmla="*/ 100 h 139"/>
                  <a:gd name="T8" fmla="*/ 0 w 100"/>
                  <a:gd name="T9" fmla="*/ 70 h 139"/>
                  <a:gd name="T10" fmla="*/ 30 w 100"/>
                  <a:gd name="T11" fmla="*/ 0 h 139"/>
                  <a:gd name="T12" fmla="*/ 100 w 100"/>
                  <a:gd name="T13" fmla="*/ 70 h 139"/>
                  <a:gd name="T14" fmla="*/ 0 60000 65536"/>
                  <a:gd name="T15" fmla="*/ 0 60000 65536"/>
                  <a:gd name="T16" fmla="*/ 0 60000 65536"/>
                  <a:gd name="T17" fmla="*/ 0 60000 65536"/>
                  <a:gd name="T18" fmla="*/ 0 60000 65536"/>
                  <a:gd name="T19" fmla="*/ 0 60000 65536"/>
                  <a:gd name="T20" fmla="*/ 0 60000 65536"/>
                  <a:gd name="T21" fmla="*/ 0 w 100"/>
                  <a:gd name="T22" fmla="*/ 0 h 139"/>
                  <a:gd name="T23" fmla="*/ 100 w 100"/>
                  <a:gd name="T24" fmla="*/ 139 h 13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00" h="139">
                    <a:moveTo>
                      <a:pt x="100" y="70"/>
                    </a:moveTo>
                    <a:lnTo>
                      <a:pt x="60" y="110"/>
                    </a:lnTo>
                    <a:lnTo>
                      <a:pt x="10" y="139"/>
                    </a:lnTo>
                    <a:lnTo>
                      <a:pt x="0" y="100"/>
                    </a:lnTo>
                    <a:lnTo>
                      <a:pt x="0" y="70"/>
                    </a:lnTo>
                    <a:lnTo>
                      <a:pt x="30" y="0"/>
                    </a:lnTo>
                    <a:lnTo>
                      <a:pt x="100" y="70"/>
                    </a:lnTo>
                    <a:close/>
                  </a:path>
                </a:pathLst>
              </a:custGeom>
              <a:solidFill>
                <a:srgbClr val="FFFFFF"/>
              </a:solidFill>
              <a:ln w="9525">
                <a:noFill/>
                <a:round/>
                <a:headEnd/>
                <a:tailEnd/>
              </a:ln>
            </p:spPr>
            <p:txBody>
              <a:bodyPr>
                <a:prstTxWarp prst="textNoShape">
                  <a:avLst/>
                </a:prstTxWarp>
              </a:bodyPr>
              <a:lstStyle/>
              <a:p>
                <a:endParaRPr lang="en-US"/>
              </a:p>
            </p:txBody>
          </p:sp>
          <p:sp>
            <p:nvSpPr>
              <p:cNvPr id="37030" name="Freeform 141"/>
              <p:cNvSpPr>
                <a:spLocks noChangeAspect="1"/>
              </p:cNvSpPr>
              <p:nvPr/>
            </p:nvSpPr>
            <p:spPr bwMode="auto">
              <a:xfrm>
                <a:off x="2866" y="2085"/>
                <a:ext cx="18" cy="28"/>
              </a:xfrm>
              <a:custGeom>
                <a:avLst/>
                <a:gdLst>
                  <a:gd name="T0" fmla="*/ 90 w 90"/>
                  <a:gd name="T1" fmla="*/ 50 h 140"/>
                  <a:gd name="T2" fmla="*/ 50 w 90"/>
                  <a:gd name="T3" fmla="*/ 99 h 140"/>
                  <a:gd name="T4" fmla="*/ 10 w 90"/>
                  <a:gd name="T5" fmla="*/ 140 h 140"/>
                  <a:gd name="T6" fmla="*/ 0 w 90"/>
                  <a:gd name="T7" fmla="*/ 110 h 140"/>
                  <a:gd name="T8" fmla="*/ 0 w 90"/>
                  <a:gd name="T9" fmla="*/ 70 h 140"/>
                  <a:gd name="T10" fmla="*/ 10 w 90"/>
                  <a:gd name="T11" fmla="*/ 30 h 140"/>
                  <a:gd name="T12" fmla="*/ 30 w 90"/>
                  <a:gd name="T13" fmla="*/ 0 h 140"/>
                  <a:gd name="T14" fmla="*/ 40 w 90"/>
                  <a:gd name="T15" fmla="*/ 20 h 140"/>
                  <a:gd name="T16" fmla="*/ 60 w 90"/>
                  <a:gd name="T17" fmla="*/ 30 h 140"/>
                  <a:gd name="T18" fmla="*/ 71 w 90"/>
                  <a:gd name="T19" fmla="*/ 30 h 140"/>
                  <a:gd name="T20" fmla="*/ 90 w 90"/>
                  <a:gd name="T21" fmla="*/ 50 h 14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90"/>
                  <a:gd name="T34" fmla="*/ 0 h 140"/>
                  <a:gd name="T35" fmla="*/ 90 w 90"/>
                  <a:gd name="T36" fmla="*/ 140 h 14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90" h="140">
                    <a:moveTo>
                      <a:pt x="90" y="50"/>
                    </a:moveTo>
                    <a:lnTo>
                      <a:pt x="50" y="99"/>
                    </a:lnTo>
                    <a:lnTo>
                      <a:pt x="10" y="140"/>
                    </a:lnTo>
                    <a:lnTo>
                      <a:pt x="0" y="110"/>
                    </a:lnTo>
                    <a:lnTo>
                      <a:pt x="0" y="70"/>
                    </a:lnTo>
                    <a:lnTo>
                      <a:pt x="10" y="30"/>
                    </a:lnTo>
                    <a:lnTo>
                      <a:pt x="30" y="0"/>
                    </a:lnTo>
                    <a:lnTo>
                      <a:pt x="40" y="20"/>
                    </a:lnTo>
                    <a:lnTo>
                      <a:pt x="60" y="30"/>
                    </a:lnTo>
                    <a:lnTo>
                      <a:pt x="71" y="30"/>
                    </a:lnTo>
                    <a:lnTo>
                      <a:pt x="90" y="50"/>
                    </a:lnTo>
                    <a:close/>
                  </a:path>
                </a:pathLst>
              </a:custGeom>
              <a:solidFill>
                <a:srgbClr val="FFFFFF"/>
              </a:solidFill>
              <a:ln w="9525">
                <a:noFill/>
                <a:round/>
                <a:headEnd/>
                <a:tailEnd/>
              </a:ln>
            </p:spPr>
            <p:txBody>
              <a:bodyPr>
                <a:prstTxWarp prst="textNoShape">
                  <a:avLst/>
                </a:prstTxWarp>
              </a:bodyPr>
              <a:lstStyle/>
              <a:p>
                <a:endParaRPr lang="en-US"/>
              </a:p>
            </p:txBody>
          </p:sp>
          <p:sp>
            <p:nvSpPr>
              <p:cNvPr id="37031" name="Freeform 142"/>
              <p:cNvSpPr>
                <a:spLocks noChangeAspect="1"/>
              </p:cNvSpPr>
              <p:nvPr/>
            </p:nvSpPr>
            <p:spPr bwMode="auto">
              <a:xfrm>
                <a:off x="1620" y="2117"/>
                <a:ext cx="616" cy="754"/>
              </a:xfrm>
              <a:custGeom>
                <a:avLst/>
                <a:gdLst>
                  <a:gd name="T0" fmla="*/ 1650 w 3080"/>
                  <a:gd name="T1" fmla="*/ 140 h 3770"/>
                  <a:gd name="T2" fmla="*/ 1730 w 3080"/>
                  <a:gd name="T3" fmla="*/ 140 h 3770"/>
                  <a:gd name="T4" fmla="*/ 2040 w 3080"/>
                  <a:gd name="T5" fmla="*/ 240 h 3770"/>
                  <a:gd name="T6" fmla="*/ 2450 w 3080"/>
                  <a:gd name="T7" fmla="*/ 700 h 3770"/>
                  <a:gd name="T8" fmla="*/ 2580 w 3080"/>
                  <a:gd name="T9" fmla="*/ 1420 h 3770"/>
                  <a:gd name="T10" fmla="*/ 2370 w 3080"/>
                  <a:gd name="T11" fmla="*/ 1960 h 3770"/>
                  <a:gd name="T12" fmla="*/ 2300 w 3080"/>
                  <a:gd name="T13" fmla="*/ 2230 h 3770"/>
                  <a:gd name="T14" fmla="*/ 2220 w 3080"/>
                  <a:gd name="T15" fmla="*/ 2510 h 3770"/>
                  <a:gd name="T16" fmla="*/ 2200 w 3080"/>
                  <a:gd name="T17" fmla="*/ 2840 h 3770"/>
                  <a:gd name="T18" fmla="*/ 2320 w 3080"/>
                  <a:gd name="T19" fmla="*/ 2970 h 3770"/>
                  <a:gd name="T20" fmla="*/ 2410 w 3080"/>
                  <a:gd name="T21" fmla="*/ 2981 h 3770"/>
                  <a:gd name="T22" fmla="*/ 2480 w 3080"/>
                  <a:gd name="T23" fmla="*/ 3100 h 3770"/>
                  <a:gd name="T24" fmla="*/ 2710 w 3080"/>
                  <a:gd name="T25" fmla="*/ 3149 h 3770"/>
                  <a:gd name="T26" fmla="*/ 3020 w 3080"/>
                  <a:gd name="T27" fmla="*/ 3160 h 3770"/>
                  <a:gd name="T28" fmla="*/ 2861 w 3080"/>
                  <a:gd name="T29" fmla="*/ 3320 h 3770"/>
                  <a:gd name="T30" fmla="*/ 2500 w 3080"/>
                  <a:gd name="T31" fmla="*/ 3570 h 3770"/>
                  <a:gd name="T32" fmla="*/ 2490 w 3080"/>
                  <a:gd name="T33" fmla="*/ 3720 h 3770"/>
                  <a:gd name="T34" fmla="*/ 2470 w 3080"/>
                  <a:gd name="T35" fmla="*/ 3670 h 3770"/>
                  <a:gd name="T36" fmla="*/ 2130 w 3080"/>
                  <a:gd name="T37" fmla="*/ 3560 h 3770"/>
                  <a:gd name="T38" fmla="*/ 1531 w 3080"/>
                  <a:gd name="T39" fmla="*/ 3490 h 3770"/>
                  <a:gd name="T40" fmla="*/ 1450 w 3080"/>
                  <a:gd name="T41" fmla="*/ 3360 h 3770"/>
                  <a:gd name="T42" fmla="*/ 1280 w 3080"/>
                  <a:gd name="T43" fmla="*/ 3091 h 3770"/>
                  <a:gd name="T44" fmla="*/ 1110 w 3080"/>
                  <a:gd name="T45" fmla="*/ 2720 h 3770"/>
                  <a:gd name="T46" fmla="*/ 1230 w 3080"/>
                  <a:gd name="T47" fmla="*/ 2539 h 3770"/>
                  <a:gd name="T48" fmla="*/ 1199 w 3080"/>
                  <a:gd name="T49" fmla="*/ 2280 h 3770"/>
                  <a:gd name="T50" fmla="*/ 1270 w 3080"/>
                  <a:gd name="T51" fmla="*/ 2100 h 3770"/>
                  <a:gd name="T52" fmla="*/ 1340 w 3080"/>
                  <a:gd name="T53" fmla="*/ 2090 h 3770"/>
                  <a:gd name="T54" fmla="*/ 1460 w 3080"/>
                  <a:gd name="T55" fmla="*/ 1910 h 3770"/>
                  <a:gd name="T56" fmla="*/ 1510 w 3080"/>
                  <a:gd name="T57" fmla="*/ 1810 h 3770"/>
                  <a:gd name="T58" fmla="*/ 1690 w 3080"/>
                  <a:gd name="T59" fmla="*/ 1810 h 3770"/>
                  <a:gd name="T60" fmla="*/ 1590 w 3080"/>
                  <a:gd name="T61" fmla="*/ 1400 h 3770"/>
                  <a:gd name="T62" fmla="*/ 1330 w 3080"/>
                  <a:gd name="T63" fmla="*/ 1310 h 3770"/>
                  <a:gd name="T64" fmla="*/ 1130 w 3080"/>
                  <a:gd name="T65" fmla="*/ 1240 h 3770"/>
                  <a:gd name="T66" fmla="*/ 850 w 3080"/>
                  <a:gd name="T67" fmla="*/ 1340 h 3770"/>
                  <a:gd name="T68" fmla="*/ 800 w 3080"/>
                  <a:gd name="T69" fmla="*/ 1280 h 3770"/>
                  <a:gd name="T70" fmla="*/ 690 w 3080"/>
                  <a:gd name="T71" fmla="*/ 1280 h 3770"/>
                  <a:gd name="T72" fmla="*/ 660 w 3080"/>
                  <a:gd name="T73" fmla="*/ 1150 h 3770"/>
                  <a:gd name="T74" fmla="*/ 490 w 3080"/>
                  <a:gd name="T75" fmla="*/ 1120 h 3770"/>
                  <a:gd name="T76" fmla="*/ 790 w 3080"/>
                  <a:gd name="T77" fmla="*/ 1020 h 3770"/>
                  <a:gd name="T78" fmla="*/ 660 w 3080"/>
                  <a:gd name="T79" fmla="*/ 850 h 3770"/>
                  <a:gd name="T80" fmla="*/ 910 w 3080"/>
                  <a:gd name="T81" fmla="*/ 780 h 3770"/>
                  <a:gd name="T82" fmla="*/ 490 w 3080"/>
                  <a:gd name="T83" fmla="*/ 659 h 3770"/>
                  <a:gd name="T84" fmla="*/ 740 w 3080"/>
                  <a:gd name="T85" fmla="*/ 580 h 3770"/>
                  <a:gd name="T86" fmla="*/ 699 w 3080"/>
                  <a:gd name="T87" fmla="*/ 500 h 3770"/>
                  <a:gd name="T88" fmla="*/ 280 w 3080"/>
                  <a:gd name="T89" fmla="*/ 480 h 3770"/>
                  <a:gd name="T90" fmla="*/ 190 w 3080"/>
                  <a:gd name="T91" fmla="*/ 430 h 3770"/>
                  <a:gd name="T92" fmla="*/ 40 w 3080"/>
                  <a:gd name="T93" fmla="*/ 350 h 3770"/>
                  <a:gd name="T94" fmla="*/ 320 w 3080"/>
                  <a:gd name="T95" fmla="*/ 220 h 3770"/>
                  <a:gd name="T96" fmla="*/ 560 w 3080"/>
                  <a:gd name="T97" fmla="*/ 100 h 3770"/>
                  <a:gd name="T98" fmla="*/ 980 w 3080"/>
                  <a:gd name="T99" fmla="*/ 100 h 3770"/>
                  <a:gd name="T100" fmla="*/ 930 w 3080"/>
                  <a:gd name="T101" fmla="*/ 10 h 3770"/>
                  <a:gd name="T102" fmla="*/ 1460 w 3080"/>
                  <a:gd name="T103" fmla="*/ 130 h 3770"/>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3080"/>
                  <a:gd name="T157" fmla="*/ 0 h 3770"/>
                  <a:gd name="T158" fmla="*/ 3080 w 3080"/>
                  <a:gd name="T159" fmla="*/ 3770 h 3770"/>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3080" h="3770">
                    <a:moveTo>
                      <a:pt x="1540" y="170"/>
                    </a:moveTo>
                    <a:lnTo>
                      <a:pt x="1590" y="170"/>
                    </a:lnTo>
                    <a:lnTo>
                      <a:pt x="1620" y="170"/>
                    </a:lnTo>
                    <a:lnTo>
                      <a:pt x="1650" y="159"/>
                    </a:lnTo>
                    <a:lnTo>
                      <a:pt x="1650" y="140"/>
                    </a:lnTo>
                    <a:lnTo>
                      <a:pt x="1641" y="130"/>
                    </a:lnTo>
                    <a:lnTo>
                      <a:pt x="1630" y="120"/>
                    </a:lnTo>
                    <a:lnTo>
                      <a:pt x="1620" y="100"/>
                    </a:lnTo>
                    <a:lnTo>
                      <a:pt x="1680" y="120"/>
                    </a:lnTo>
                    <a:lnTo>
                      <a:pt x="1730" y="140"/>
                    </a:lnTo>
                    <a:lnTo>
                      <a:pt x="1830" y="200"/>
                    </a:lnTo>
                    <a:lnTo>
                      <a:pt x="1880" y="220"/>
                    </a:lnTo>
                    <a:lnTo>
                      <a:pt x="1930" y="240"/>
                    </a:lnTo>
                    <a:lnTo>
                      <a:pt x="1990" y="240"/>
                    </a:lnTo>
                    <a:lnTo>
                      <a:pt x="2040" y="240"/>
                    </a:lnTo>
                    <a:lnTo>
                      <a:pt x="2040" y="180"/>
                    </a:lnTo>
                    <a:lnTo>
                      <a:pt x="2100" y="230"/>
                    </a:lnTo>
                    <a:lnTo>
                      <a:pt x="2160" y="290"/>
                    </a:lnTo>
                    <a:lnTo>
                      <a:pt x="2260" y="430"/>
                    </a:lnTo>
                    <a:lnTo>
                      <a:pt x="2450" y="700"/>
                    </a:lnTo>
                    <a:lnTo>
                      <a:pt x="2540" y="1110"/>
                    </a:lnTo>
                    <a:lnTo>
                      <a:pt x="2610" y="1060"/>
                    </a:lnTo>
                    <a:lnTo>
                      <a:pt x="2550" y="1400"/>
                    </a:lnTo>
                    <a:lnTo>
                      <a:pt x="2570" y="1410"/>
                    </a:lnTo>
                    <a:lnTo>
                      <a:pt x="2580" y="1420"/>
                    </a:lnTo>
                    <a:lnTo>
                      <a:pt x="2580" y="1460"/>
                    </a:lnTo>
                    <a:lnTo>
                      <a:pt x="2570" y="1550"/>
                    </a:lnTo>
                    <a:lnTo>
                      <a:pt x="2529" y="1660"/>
                    </a:lnTo>
                    <a:lnTo>
                      <a:pt x="2480" y="1760"/>
                    </a:lnTo>
                    <a:lnTo>
                      <a:pt x="2370" y="1960"/>
                    </a:lnTo>
                    <a:lnTo>
                      <a:pt x="2380" y="2000"/>
                    </a:lnTo>
                    <a:lnTo>
                      <a:pt x="2390" y="2010"/>
                    </a:lnTo>
                    <a:lnTo>
                      <a:pt x="2410" y="2020"/>
                    </a:lnTo>
                    <a:lnTo>
                      <a:pt x="2361" y="2120"/>
                    </a:lnTo>
                    <a:lnTo>
                      <a:pt x="2300" y="2230"/>
                    </a:lnTo>
                    <a:lnTo>
                      <a:pt x="2180" y="2450"/>
                    </a:lnTo>
                    <a:lnTo>
                      <a:pt x="2180" y="2470"/>
                    </a:lnTo>
                    <a:lnTo>
                      <a:pt x="2190" y="2480"/>
                    </a:lnTo>
                    <a:lnTo>
                      <a:pt x="2200" y="2500"/>
                    </a:lnTo>
                    <a:lnTo>
                      <a:pt x="2220" y="2510"/>
                    </a:lnTo>
                    <a:lnTo>
                      <a:pt x="2260" y="2470"/>
                    </a:lnTo>
                    <a:lnTo>
                      <a:pt x="2230" y="2570"/>
                    </a:lnTo>
                    <a:lnTo>
                      <a:pt x="2210" y="2680"/>
                    </a:lnTo>
                    <a:lnTo>
                      <a:pt x="2190" y="2790"/>
                    </a:lnTo>
                    <a:lnTo>
                      <a:pt x="2200" y="2840"/>
                    </a:lnTo>
                    <a:lnTo>
                      <a:pt x="2210" y="2900"/>
                    </a:lnTo>
                    <a:lnTo>
                      <a:pt x="2290" y="2850"/>
                    </a:lnTo>
                    <a:lnTo>
                      <a:pt x="2290" y="2890"/>
                    </a:lnTo>
                    <a:lnTo>
                      <a:pt x="2300" y="2929"/>
                    </a:lnTo>
                    <a:lnTo>
                      <a:pt x="2320" y="2970"/>
                    </a:lnTo>
                    <a:lnTo>
                      <a:pt x="2340" y="3000"/>
                    </a:lnTo>
                    <a:lnTo>
                      <a:pt x="2361" y="2981"/>
                    </a:lnTo>
                    <a:lnTo>
                      <a:pt x="2380" y="2970"/>
                    </a:lnTo>
                    <a:lnTo>
                      <a:pt x="2400" y="2970"/>
                    </a:lnTo>
                    <a:lnTo>
                      <a:pt x="2410" y="2981"/>
                    </a:lnTo>
                    <a:lnTo>
                      <a:pt x="2440" y="3020"/>
                    </a:lnTo>
                    <a:lnTo>
                      <a:pt x="2470" y="3060"/>
                    </a:lnTo>
                    <a:lnTo>
                      <a:pt x="2470" y="3070"/>
                    </a:lnTo>
                    <a:lnTo>
                      <a:pt x="2470" y="3080"/>
                    </a:lnTo>
                    <a:lnTo>
                      <a:pt x="2480" y="3100"/>
                    </a:lnTo>
                    <a:lnTo>
                      <a:pt x="2520" y="3091"/>
                    </a:lnTo>
                    <a:lnTo>
                      <a:pt x="2550" y="3070"/>
                    </a:lnTo>
                    <a:lnTo>
                      <a:pt x="2600" y="3100"/>
                    </a:lnTo>
                    <a:lnTo>
                      <a:pt x="2650" y="3130"/>
                    </a:lnTo>
                    <a:lnTo>
                      <a:pt x="2710" y="3149"/>
                    </a:lnTo>
                    <a:lnTo>
                      <a:pt x="2770" y="3170"/>
                    </a:lnTo>
                    <a:lnTo>
                      <a:pt x="2830" y="3180"/>
                    </a:lnTo>
                    <a:lnTo>
                      <a:pt x="2890" y="3180"/>
                    </a:lnTo>
                    <a:lnTo>
                      <a:pt x="2960" y="3180"/>
                    </a:lnTo>
                    <a:lnTo>
                      <a:pt x="3020" y="3160"/>
                    </a:lnTo>
                    <a:lnTo>
                      <a:pt x="3080" y="3220"/>
                    </a:lnTo>
                    <a:lnTo>
                      <a:pt x="3040" y="3220"/>
                    </a:lnTo>
                    <a:lnTo>
                      <a:pt x="3000" y="3230"/>
                    </a:lnTo>
                    <a:lnTo>
                      <a:pt x="2919" y="3270"/>
                    </a:lnTo>
                    <a:lnTo>
                      <a:pt x="2861" y="3320"/>
                    </a:lnTo>
                    <a:lnTo>
                      <a:pt x="2800" y="3380"/>
                    </a:lnTo>
                    <a:lnTo>
                      <a:pt x="2760" y="3550"/>
                    </a:lnTo>
                    <a:lnTo>
                      <a:pt x="2630" y="3570"/>
                    </a:lnTo>
                    <a:lnTo>
                      <a:pt x="2560" y="3580"/>
                    </a:lnTo>
                    <a:lnTo>
                      <a:pt x="2500" y="3570"/>
                    </a:lnTo>
                    <a:lnTo>
                      <a:pt x="2470" y="3591"/>
                    </a:lnTo>
                    <a:lnTo>
                      <a:pt x="2470" y="3620"/>
                    </a:lnTo>
                    <a:lnTo>
                      <a:pt x="2470" y="3640"/>
                    </a:lnTo>
                    <a:lnTo>
                      <a:pt x="2470" y="3670"/>
                    </a:lnTo>
                    <a:lnTo>
                      <a:pt x="2490" y="3720"/>
                    </a:lnTo>
                    <a:lnTo>
                      <a:pt x="2490" y="3740"/>
                    </a:lnTo>
                    <a:lnTo>
                      <a:pt x="2480" y="3770"/>
                    </a:lnTo>
                    <a:lnTo>
                      <a:pt x="2490" y="3730"/>
                    </a:lnTo>
                    <a:lnTo>
                      <a:pt x="2480" y="3701"/>
                    </a:lnTo>
                    <a:lnTo>
                      <a:pt x="2470" y="3670"/>
                    </a:lnTo>
                    <a:lnTo>
                      <a:pt x="2450" y="3650"/>
                    </a:lnTo>
                    <a:lnTo>
                      <a:pt x="2400" y="3600"/>
                    </a:lnTo>
                    <a:lnTo>
                      <a:pt x="2361" y="3570"/>
                    </a:lnTo>
                    <a:lnTo>
                      <a:pt x="2240" y="3560"/>
                    </a:lnTo>
                    <a:lnTo>
                      <a:pt x="2130" y="3560"/>
                    </a:lnTo>
                    <a:lnTo>
                      <a:pt x="1900" y="3570"/>
                    </a:lnTo>
                    <a:lnTo>
                      <a:pt x="1790" y="3570"/>
                    </a:lnTo>
                    <a:lnTo>
                      <a:pt x="1680" y="3550"/>
                    </a:lnTo>
                    <a:lnTo>
                      <a:pt x="1580" y="3510"/>
                    </a:lnTo>
                    <a:lnTo>
                      <a:pt x="1531" y="3490"/>
                    </a:lnTo>
                    <a:lnTo>
                      <a:pt x="1480" y="3450"/>
                    </a:lnTo>
                    <a:lnTo>
                      <a:pt x="1500" y="3440"/>
                    </a:lnTo>
                    <a:lnTo>
                      <a:pt x="1520" y="3420"/>
                    </a:lnTo>
                    <a:lnTo>
                      <a:pt x="1520" y="3390"/>
                    </a:lnTo>
                    <a:lnTo>
                      <a:pt x="1450" y="3360"/>
                    </a:lnTo>
                    <a:lnTo>
                      <a:pt x="1380" y="3320"/>
                    </a:lnTo>
                    <a:lnTo>
                      <a:pt x="1250" y="3220"/>
                    </a:lnTo>
                    <a:lnTo>
                      <a:pt x="1320" y="3190"/>
                    </a:lnTo>
                    <a:lnTo>
                      <a:pt x="1300" y="3140"/>
                    </a:lnTo>
                    <a:lnTo>
                      <a:pt x="1280" y="3091"/>
                    </a:lnTo>
                    <a:lnTo>
                      <a:pt x="1220" y="2990"/>
                    </a:lnTo>
                    <a:lnTo>
                      <a:pt x="1160" y="2900"/>
                    </a:lnTo>
                    <a:lnTo>
                      <a:pt x="1089" y="2810"/>
                    </a:lnTo>
                    <a:lnTo>
                      <a:pt x="1110" y="2770"/>
                    </a:lnTo>
                    <a:lnTo>
                      <a:pt x="1110" y="2720"/>
                    </a:lnTo>
                    <a:lnTo>
                      <a:pt x="1110" y="2640"/>
                    </a:lnTo>
                    <a:lnTo>
                      <a:pt x="1089" y="2560"/>
                    </a:lnTo>
                    <a:lnTo>
                      <a:pt x="1080" y="2480"/>
                    </a:lnTo>
                    <a:lnTo>
                      <a:pt x="1210" y="2580"/>
                    </a:lnTo>
                    <a:lnTo>
                      <a:pt x="1230" y="2539"/>
                    </a:lnTo>
                    <a:lnTo>
                      <a:pt x="1240" y="2510"/>
                    </a:lnTo>
                    <a:lnTo>
                      <a:pt x="1240" y="2470"/>
                    </a:lnTo>
                    <a:lnTo>
                      <a:pt x="1230" y="2440"/>
                    </a:lnTo>
                    <a:lnTo>
                      <a:pt x="1210" y="2360"/>
                    </a:lnTo>
                    <a:lnTo>
                      <a:pt x="1199" y="2280"/>
                    </a:lnTo>
                    <a:lnTo>
                      <a:pt x="1240" y="2270"/>
                    </a:lnTo>
                    <a:lnTo>
                      <a:pt x="1260" y="2240"/>
                    </a:lnTo>
                    <a:lnTo>
                      <a:pt x="1270" y="2209"/>
                    </a:lnTo>
                    <a:lnTo>
                      <a:pt x="1270" y="2170"/>
                    </a:lnTo>
                    <a:lnTo>
                      <a:pt x="1270" y="2100"/>
                    </a:lnTo>
                    <a:lnTo>
                      <a:pt x="1270" y="2060"/>
                    </a:lnTo>
                    <a:lnTo>
                      <a:pt x="1280" y="2030"/>
                    </a:lnTo>
                    <a:lnTo>
                      <a:pt x="1309" y="2060"/>
                    </a:lnTo>
                    <a:lnTo>
                      <a:pt x="1330" y="2080"/>
                    </a:lnTo>
                    <a:lnTo>
                      <a:pt x="1340" y="2090"/>
                    </a:lnTo>
                    <a:lnTo>
                      <a:pt x="1360" y="2100"/>
                    </a:lnTo>
                    <a:lnTo>
                      <a:pt x="1370" y="2090"/>
                    </a:lnTo>
                    <a:lnTo>
                      <a:pt x="1390" y="2080"/>
                    </a:lnTo>
                    <a:lnTo>
                      <a:pt x="1419" y="1890"/>
                    </a:lnTo>
                    <a:lnTo>
                      <a:pt x="1460" y="1910"/>
                    </a:lnTo>
                    <a:lnTo>
                      <a:pt x="1480" y="1910"/>
                    </a:lnTo>
                    <a:lnTo>
                      <a:pt x="1510" y="1900"/>
                    </a:lnTo>
                    <a:lnTo>
                      <a:pt x="1520" y="1900"/>
                    </a:lnTo>
                    <a:lnTo>
                      <a:pt x="1510" y="1850"/>
                    </a:lnTo>
                    <a:lnTo>
                      <a:pt x="1510" y="1810"/>
                    </a:lnTo>
                    <a:lnTo>
                      <a:pt x="1531" y="1720"/>
                    </a:lnTo>
                    <a:lnTo>
                      <a:pt x="1560" y="1640"/>
                    </a:lnTo>
                    <a:lnTo>
                      <a:pt x="1570" y="1599"/>
                    </a:lnTo>
                    <a:lnTo>
                      <a:pt x="1570" y="1550"/>
                    </a:lnTo>
                    <a:lnTo>
                      <a:pt x="1690" y="1810"/>
                    </a:lnTo>
                    <a:lnTo>
                      <a:pt x="1680" y="1670"/>
                    </a:lnTo>
                    <a:lnTo>
                      <a:pt x="1670" y="1599"/>
                    </a:lnTo>
                    <a:lnTo>
                      <a:pt x="1650" y="1530"/>
                    </a:lnTo>
                    <a:lnTo>
                      <a:pt x="1630" y="1460"/>
                    </a:lnTo>
                    <a:lnTo>
                      <a:pt x="1590" y="1400"/>
                    </a:lnTo>
                    <a:lnTo>
                      <a:pt x="1550" y="1350"/>
                    </a:lnTo>
                    <a:lnTo>
                      <a:pt x="1490" y="1300"/>
                    </a:lnTo>
                    <a:lnTo>
                      <a:pt x="1440" y="1290"/>
                    </a:lnTo>
                    <a:lnTo>
                      <a:pt x="1400" y="1300"/>
                    </a:lnTo>
                    <a:lnTo>
                      <a:pt x="1330" y="1310"/>
                    </a:lnTo>
                    <a:lnTo>
                      <a:pt x="1260" y="1340"/>
                    </a:lnTo>
                    <a:lnTo>
                      <a:pt x="1180" y="1360"/>
                    </a:lnTo>
                    <a:lnTo>
                      <a:pt x="1240" y="1270"/>
                    </a:lnTo>
                    <a:lnTo>
                      <a:pt x="1180" y="1250"/>
                    </a:lnTo>
                    <a:lnTo>
                      <a:pt x="1130" y="1240"/>
                    </a:lnTo>
                    <a:lnTo>
                      <a:pt x="1080" y="1250"/>
                    </a:lnTo>
                    <a:lnTo>
                      <a:pt x="1031" y="1270"/>
                    </a:lnTo>
                    <a:lnTo>
                      <a:pt x="940" y="1321"/>
                    </a:lnTo>
                    <a:lnTo>
                      <a:pt x="840" y="1370"/>
                    </a:lnTo>
                    <a:lnTo>
                      <a:pt x="850" y="1340"/>
                    </a:lnTo>
                    <a:lnTo>
                      <a:pt x="860" y="1321"/>
                    </a:lnTo>
                    <a:lnTo>
                      <a:pt x="870" y="1290"/>
                    </a:lnTo>
                    <a:lnTo>
                      <a:pt x="860" y="1260"/>
                    </a:lnTo>
                    <a:lnTo>
                      <a:pt x="830" y="1270"/>
                    </a:lnTo>
                    <a:lnTo>
                      <a:pt x="800" y="1280"/>
                    </a:lnTo>
                    <a:lnTo>
                      <a:pt x="730" y="1310"/>
                    </a:lnTo>
                    <a:lnTo>
                      <a:pt x="670" y="1350"/>
                    </a:lnTo>
                    <a:lnTo>
                      <a:pt x="620" y="1370"/>
                    </a:lnTo>
                    <a:lnTo>
                      <a:pt x="660" y="1321"/>
                    </a:lnTo>
                    <a:lnTo>
                      <a:pt x="690" y="1280"/>
                    </a:lnTo>
                    <a:lnTo>
                      <a:pt x="730" y="1230"/>
                    </a:lnTo>
                    <a:lnTo>
                      <a:pt x="780" y="1200"/>
                    </a:lnTo>
                    <a:lnTo>
                      <a:pt x="750" y="1170"/>
                    </a:lnTo>
                    <a:lnTo>
                      <a:pt x="720" y="1160"/>
                    </a:lnTo>
                    <a:lnTo>
                      <a:pt x="660" y="1150"/>
                    </a:lnTo>
                    <a:lnTo>
                      <a:pt x="610" y="1140"/>
                    </a:lnTo>
                    <a:lnTo>
                      <a:pt x="580" y="1140"/>
                    </a:lnTo>
                    <a:lnTo>
                      <a:pt x="550" y="1120"/>
                    </a:lnTo>
                    <a:lnTo>
                      <a:pt x="510" y="1120"/>
                    </a:lnTo>
                    <a:lnTo>
                      <a:pt x="490" y="1120"/>
                    </a:lnTo>
                    <a:lnTo>
                      <a:pt x="479" y="1110"/>
                    </a:lnTo>
                    <a:lnTo>
                      <a:pt x="550" y="1090"/>
                    </a:lnTo>
                    <a:lnTo>
                      <a:pt x="620" y="1070"/>
                    </a:lnTo>
                    <a:lnTo>
                      <a:pt x="770" y="1040"/>
                    </a:lnTo>
                    <a:lnTo>
                      <a:pt x="790" y="1020"/>
                    </a:lnTo>
                    <a:lnTo>
                      <a:pt x="800" y="1010"/>
                    </a:lnTo>
                    <a:lnTo>
                      <a:pt x="800" y="989"/>
                    </a:lnTo>
                    <a:lnTo>
                      <a:pt x="790" y="960"/>
                    </a:lnTo>
                    <a:lnTo>
                      <a:pt x="560" y="870"/>
                    </a:lnTo>
                    <a:lnTo>
                      <a:pt x="660" y="850"/>
                    </a:lnTo>
                    <a:lnTo>
                      <a:pt x="750" y="850"/>
                    </a:lnTo>
                    <a:lnTo>
                      <a:pt x="840" y="840"/>
                    </a:lnTo>
                    <a:lnTo>
                      <a:pt x="880" y="840"/>
                    </a:lnTo>
                    <a:lnTo>
                      <a:pt x="930" y="820"/>
                    </a:lnTo>
                    <a:lnTo>
                      <a:pt x="910" y="780"/>
                    </a:lnTo>
                    <a:lnTo>
                      <a:pt x="880" y="750"/>
                    </a:lnTo>
                    <a:lnTo>
                      <a:pt x="840" y="720"/>
                    </a:lnTo>
                    <a:lnTo>
                      <a:pt x="800" y="700"/>
                    </a:lnTo>
                    <a:lnTo>
                      <a:pt x="650" y="680"/>
                    </a:lnTo>
                    <a:lnTo>
                      <a:pt x="490" y="659"/>
                    </a:lnTo>
                    <a:lnTo>
                      <a:pt x="531" y="640"/>
                    </a:lnTo>
                    <a:lnTo>
                      <a:pt x="570" y="630"/>
                    </a:lnTo>
                    <a:lnTo>
                      <a:pt x="660" y="610"/>
                    </a:lnTo>
                    <a:lnTo>
                      <a:pt x="699" y="601"/>
                    </a:lnTo>
                    <a:lnTo>
                      <a:pt x="740" y="580"/>
                    </a:lnTo>
                    <a:lnTo>
                      <a:pt x="780" y="560"/>
                    </a:lnTo>
                    <a:lnTo>
                      <a:pt x="820" y="520"/>
                    </a:lnTo>
                    <a:lnTo>
                      <a:pt x="780" y="510"/>
                    </a:lnTo>
                    <a:lnTo>
                      <a:pt x="750" y="500"/>
                    </a:lnTo>
                    <a:lnTo>
                      <a:pt x="699" y="500"/>
                    </a:lnTo>
                    <a:lnTo>
                      <a:pt x="640" y="500"/>
                    </a:lnTo>
                    <a:lnTo>
                      <a:pt x="610" y="491"/>
                    </a:lnTo>
                    <a:lnTo>
                      <a:pt x="580" y="480"/>
                    </a:lnTo>
                    <a:lnTo>
                      <a:pt x="421" y="480"/>
                    </a:lnTo>
                    <a:lnTo>
                      <a:pt x="280" y="480"/>
                    </a:lnTo>
                    <a:lnTo>
                      <a:pt x="140" y="491"/>
                    </a:lnTo>
                    <a:lnTo>
                      <a:pt x="70" y="500"/>
                    </a:lnTo>
                    <a:lnTo>
                      <a:pt x="0" y="510"/>
                    </a:lnTo>
                    <a:lnTo>
                      <a:pt x="130" y="450"/>
                    </a:lnTo>
                    <a:lnTo>
                      <a:pt x="190" y="430"/>
                    </a:lnTo>
                    <a:lnTo>
                      <a:pt x="270" y="410"/>
                    </a:lnTo>
                    <a:lnTo>
                      <a:pt x="199" y="390"/>
                    </a:lnTo>
                    <a:lnTo>
                      <a:pt x="140" y="360"/>
                    </a:lnTo>
                    <a:lnTo>
                      <a:pt x="80" y="350"/>
                    </a:lnTo>
                    <a:lnTo>
                      <a:pt x="40" y="350"/>
                    </a:lnTo>
                    <a:lnTo>
                      <a:pt x="0" y="350"/>
                    </a:lnTo>
                    <a:lnTo>
                      <a:pt x="70" y="300"/>
                    </a:lnTo>
                    <a:lnTo>
                      <a:pt x="150" y="260"/>
                    </a:lnTo>
                    <a:lnTo>
                      <a:pt x="230" y="230"/>
                    </a:lnTo>
                    <a:lnTo>
                      <a:pt x="320" y="220"/>
                    </a:lnTo>
                    <a:lnTo>
                      <a:pt x="490" y="200"/>
                    </a:lnTo>
                    <a:lnTo>
                      <a:pt x="680" y="190"/>
                    </a:lnTo>
                    <a:lnTo>
                      <a:pt x="650" y="150"/>
                    </a:lnTo>
                    <a:lnTo>
                      <a:pt x="610" y="120"/>
                    </a:lnTo>
                    <a:lnTo>
                      <a:pt x="560" y="100"/>
                    </a:lnTo>
                    <a:lnTo>
                      <a:pt x="520" y="80"/>
                    </a:lnTo>
                    <a:lnTo>
                      <a:pt x="630" y="80"/>
                    </a:lnTo>
                    <a:lnTo>
                      <a:pt x="740" y="90"/>
                    </a:lnTo>
                    <a:lnTo>
                      <a:pt x="860" y="100"/>
                    </a:lnTo>
                    <a:lnTo>
                      <a:pt x="980" y="100"/>
                    </a:lnTo>
                    <a:lnTo>
                      <a:pt x="990" y="90"/>
                    </a:lnTo>
                    <a:lnTo>
                      <a:pt x="990" y="80"/>
                    </a:lnTo>
                    <a:lnTo>
                      <a:pt x="990" y="49"/>
                    </a:lnTo>
                    <a:lnTo>
                      <a:pt x="950" y="20"/>
                    </a:lnTo>
                    <a:lnTo>
                      <a:pt x="930" y="10"/>
                    </a:lnTo>
                    <a:lnTo>
                      <a:pt x="930" y="0"/>
                    </a:lnTo>
                    <a:lnTo>
                      <a:pt x="1080" y="30"/>
                    </a:lnTo>
                    <a:lnTo>
                      <a:pt x="1240" y="70"/>
                    </a:lnTo>
                    <a:lnTo>
                      <a:pt x="1390" y="110"/>
                    </a:lnTo>
                    <a:lnTo>
                      <a:pt x="1460" y="130"/>
                    </a:lnTo>
                    <a:lnTo>
                      <a:pt x="1540" y="170"/>
                    </a:lnTo>
                    <a:close/>
                  </a:path>
                </a:pathLst>
              </a:custGeom>
              <a:solidFill>
                <a:srgbClr val="B2B2B2"/>
              </a:solidFill>
              <a:ln w="9525">
                <a:noFill/>
                <a:round/>
                <a:headEnd/>
                <a:tailEnd/>
              </a:ln>
            </p:spPr>
            <p:txBody>
              <a:bodyPr>
                <a:prstTxWarp prst="textNoShape">
                  <a:avLst/>
                </a:prstTxWarp>
              </a:bodyPr>
              <a:lstStyle/>
              <a:p>
                <a:endParaRPr lang="en-US"/>
              </a:p>
            </p:txBody>
          </p:sp>
          <p:sp>
            <p:nvSpPr>
              <p:cNvPr id="37032" name="Freeform 143"/>
              <p:cNvSpPr>
                <a:spLocks noChangeAspect="1"/>
              </p:cNvSpPr>
              <p:nvPr/>
            </p:nvSpPr>
            <p:spPr bwMode="auto">
              <a:xfrm>
                <a:off x="1374" y="2161"/>
                <a:ext cx="406" cy="380"/>
              </a:xfrm>
              <a:custGeom>
                <a:avLst/>
                <a:gdLst>
                  <a:gd name="T0" fmla="*/ 1230 w 2030"/>
                  <a:gd name="T1" fmla="*/ 200 h 1900"/>
                  <a:gd name="T2" fmla="*/ 1280 w 2030"/>
                  <a:gd name="T3" fmla="*/ 200 h 1900"/>
                  <a:gd name="T4" fmla="*/ 1120 w 2030"/>
                  <a:gd name="T5" fmla="*/ 320 h 1900"/>
                  <a:gd name="T6" fmla="*/ 1520 w 2030"/>
                  <a:gd name="T7" fmla="*/ 320 h 1900"/>
                  <a:gd name="T8" fmla="*/ 1790 w 2030"/>
                  <a:gd name="T9" fmla="*/ 310 h 1900"/>
                  <a:gd name="T10" fmla="*/ 1730 w 2030"/>
                  <a:gd name="T11" fmla="*/ 370 h 1900"/>
                  <a:gd name="T12" fmla="*/ 1580 w 2030"/>
                  <a:gd name="T13" fmla="*/ 470 h 1900"/>
                  <a:gd name="T14" fmla="*/ 1640 w 2030"/>
                  <a:gd name="T15" fmla="*/ 500 h 1900"/>
                  <a:gd name="T16" fmla="*/ 1860 w 2030"/>
                  <a:gd name="T17" fmla="*/ 510 h 1900"/>
                  <a:gd name="T18" fmla="*/ 2030 w 2030"/>
                  <a:gd name="T19" fmla="*/ 549 h 1900"/>
                  <a:gd name="T20" fmla="*/ 1870 w 2030"/>
                  <a:gd name="T21" fmla="*/ 570 h 1900"/>
                  <a:gd name="T22" fmla="*/ 1651 w 2030"/>
                  <a:gd name="T23" fmla="*/ 700 h 1900"/>
                  <a:gd name="T24" fmla="*/ 1840 w 2030"/>
                  <a:gd name="T25" fmla="*/ 740 h 1900"/>
                  <a:gd name="T26" fmla="*/ 1709 w 2030"/>
                  <a:gd name="T27" fmla="*/ 810 h 1900"/>
                  <a:gd name="T28" fmla="*/ 1590 w 2030"/>
                  <a:gd name="T29" fmla="*/ 890 h 1900"/>
                  <a:gd name="T30" fmla="*/ 1720 w 2030"/>
                  <a:gd name="T31" fmla="*/ 970 h 1900"/>
                  <a:gd name="T32" fmla="*/ 1850 w 2030"/>
                  <a:gd name="T33" fmla="*/ 1020 h 1900"/>
                  <a:gd name="T34" fmla="*/ 1810 w 2030"/>
                  <a:gd name="T35" fmla="*/ 1150 h 1900"/>
                  <a:gd name="T36" fmla="*/ 1740 w 2030"/>
                  <a:gd name="T37" fmla="*/ 1269 h 1900"/>
                  <a:gd name="T38" fmla="*/ 1690 w 2030"/>
                  <a:gd name="T39" fmla="*/ 1220 h 1900"/>
                  <a:gd name="T40" fmla="*/ 1660 w 2030"/>
                  <a:gd name="T41" fmla="*/ 1159 h 1900"/>
                  <a:gd name="T42" fmla="*/ 1160 w 2030"/>
                  <a:gd name="T43" fmla="*/ 1400 h 1900"/>
                  <a:gd name="T44" fmla="*/ 800 w 2030"/>
                  <a:gd name="T45" fmla="*/ 1750 h 1900"/>
                  <a:gd name="T46" fmla="*/ 640 w 2030"/>
                  <a:gd name="T47" fmla="*/ 1790 h 1900"/>
                  <a:gd name="T48" fmla="*/ 520 w 2030"/>
                  <a:gd name="T49" fmla="*/ 1900 h 1900"/>
                  <a:gd name="T50" fmla="*/ 470 w 2030"/>
                  <a:gd name="T51" fmla="*/ 1800 h 1900"/>
                  <a:gd name="T52" fmla="*/ 431 w 2030"/>
                  <a:gd name="T53" fmla="*/ 1750 h 1900"/>
                  <a:gd name="T54" fmla="*/ 360 w 2030"/>
                  <a:gd name="T55" fmla="*/ 1770 h 1900"/>
                  <a:gd name="T56" fmla="*/ 321 w 2030"/>
                  <a:gd name="T57" fmla="*/ 1630 h 1900"/>
                  <a:gd name="T58" fmla="*/ 260 w 2030"/>
                  <a:gd name="T59" fmla="*/ 1550 h 1900"/>
                  <a:gd name="T60" fmla="*/ 170 w 2030"/>
                  <a:gd name="T61" fmla="*/ 1550 h 1900"/>
                  <a:gd name="T62" fmla="*/ 170 w 2030"/>
                  <a:gd name="T63" fmla="*/ 1330 h 1900"/>
                  <a:gd name="T64" fmla="*/ 99 w 2030"/>
                  <a:gd name="T65" fmla="*/ 1330 h 1900"/>
                  <a:gd name="T66" fmla="*/ 70 w 2030"/>
                  <a:gd name="T67" fmla="*/ 1290 h 1900"/>
                  <a:gd name="T68" fmla="*/ 80 w 2030"/>
                  <a:gd name="T69" fmla="*/ 1040 h 1900"/>
                  <a:gd name="T70" fmla="*/ 0 w 2030"/>
                  <a:gd name="T71" fmla="*/ 1070 h 1900"/>
                  <a:gd name="T72" fmla="*/ 50 w 2030"/>
                  <a:gd name="T73" fmla="*/ 920 h 1900"/>
                  <a:gd name="T74" fmla="*/ 200 w 2030"/>
                  <a:gd name="T75" fmla="*/ 740 h 1900"/>
                  <a:gd name="T76" fmla="*/ 270 w 2030"/>
                  <a:gd name="T77" fmla="*/ 620 h 1900"/>
                  <a:gd name="T78" fmla="*/ 450 w 2030"/>
                  <a:gd name="T79" fmla="*/ 360 h 1900"/>
                  <a:gd name="T80" fmla="*/ 860 w 2030"/>
                  <a:gd name="T81" fmla="*/ 100 h 1900"/>
                  <a:gd name="T82" fmla="*/ 1310 w 2030"/>
                  <a:gd name="T83" fmla="*/ 0 h 1900"/>
                  <a:gd name="T84" fmla="*/ 1120 w 2030"/>
                  <a:gd name="T85" fmla="*/ 180 h 1900"/>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2030"/>
                  <a:gd name="T130" fmla="*/ 0 h 1900"/>
                  <a:gd name="T131" fmla="*/ 2030 w 2030"/>
                  <a:gd name="T132" fmla="*/ 1900 h 1900"/>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2030" h="1900">
                    <a:moveTo>
                      <a:pt x="1120" y="180"/>
                    </a:moveTo>
                    <a:lnTo>
                      <a:pt x="1170" y="200"/>
                    </a:lnTo>
                    <a:lnTo>
                      <a:pt x="1230" y="200"/>
                    </a:lnTo>
                    <a:lnTo>
                      <a:pt x="1330" y="180"/>
                    </a:lnTo>
                    <a:lnTo>
                      <a:pt x="1310" y="190"/>
                    </a:lnTo>
                    <a:lnTo>
                      <a:pt x="1280" y="200"/>
                    </a:lnTo>
                    <a:lnTo>
                      <a:pt x="1230" y="240"/>
                    </a:lnTo>
                    <a:lnTo>
                      <a:pt x="1170" y="280"/>
                    </a:lnTo>
                    <a:lnTo>
                      <a:pt x="1120" y="320"/>
                    </a:lnTo>
                    <a:lnTo>
                      <a:pt x="1160" y="360"/>
                    </a:lnTo>
                    <a:lnTo>
                      <a:pt x="1340" y="340"/>
                    </a:lnTo>
                    <a:lnTo>
                      <a:pt x="1520" y="320"/>
                    </a:lnTo>
                    <a:lnTo>
                      <a:pt x="1610" y="310"/>
                    </a:lnTo>
                    <a:lnTo>
                      <a:pt x="1700" y="300"/>
                    </a:lnTo>
                    <a:lnTo>
                      <a:pt x="1790" y="310"/>
                    </a:lnTo>
                    <a:lnTo>
                      <a:pt x="1880" y="320"/>
                    </a:lnTo>
                    <a:lnTo>
                      <a:pt x="1810" y="340"/>
                    </a:lnTo>
                    <a:lnTo>
                      <a:pt x="1730" y="370"/>
                    </a:lnTo>
                    <a:lnTo>
                      <a:pt x="1660" y="400"/>
                    </a:lnTo>
                    <a:lnTo>
                      <a:pt x="1590" y="450"/>
                    </a:lnTo>
                    <a:lnTo>
                      <a:pt x="1580" y="470"/>
                    </a:lnTo>
                    <a:lnTo>
                      <a:pt x="1590" y="480"/>
                    </a:lnTo>
                    <a:lnTo>
                      <a:pt x="1610" y="491"/>
                    </a:lnTo>
                    <a:lnTo>
                      <a:pt x="1640" y="500"/>
                    </a:lnTo>
                    <a:lnTo>
                      <a:pt x="1670" y="500"/>
                    </a:lnTo>
                    <a:lnTo>
                      <a:pt x="1761" y="500"/>
                    </a:lnTo>
                    <a:lnTo>
                      <a:pt x="1860" y="510"/>
                    </a:lnTo>
                    <a:lnTo>
                      <a:pt x="1950" y="520"/>
                    </a:lnTo>
                    <a:lnTo>
                      <a:pt x="1990" y="530"/>
                    </a:lnTo>
                    <a:lnTo>
                      <a:pt x="2030" y="549"/>
                    </a:lnTo>
                    <a:lnTo>
                      <a:pt x="1970" y="549"/>
                    </a:lnTo>
                    <a:lnTo>
                      <a:pt x="1910" y="549"/>
                    </a:lnTo>
                    <a:lnTo>
                      <a:pt x="1870" y="570"/>
                    </a:lnTo>
                    <a:lnTo>
                      <a:pt x="1819" y="580"/>
                    </a:lnTo>
                    <a:lnTo>
                      <a:pt x="1730" y="630"/>
                    </a:lnTo>
                    <a:lnTo>
                      <a:pt x="1651" y="700"/>
                    </a:lnTo>
                    <a:lnTo>
                      <a:pt x="1709" y="720"/>
                    </a:lnTo>
                    <a:lnTo>
                      <a:pt x="1780" y="730"/>
                    </a:lnTo>
                    <a:lnTo>
                      <a:pt x="1840" y="740"/>
                    </a:lnTo>
                    <a:lnTo>
                      <a:pt x="1900" y="760"/>
                    </a:lnTo>
                    <a:lnTo>
                      <a:pt x="1810" y="790"/>
                    </a:lnTo>
                    <a:lnTo>
                      <a:pt x="1709" y="810"/>
                    </a:lnTo>
                    <a:lnTo>
                      <a:pt x="1670" y="830"/>
                    </a:lnTo>
                    <a:lnTo>
                      <a:pt x="1630" y="860"/>
                    </a:lnTo>
                    <a:lnTo>
                      <a:pt x="1590" y="890"/>
                    </a:lnTo>
                    <a:lnTo>
                      <a:pt x="1570" y="940"/>
                    </a:lnTo>
                    <a:lnTo>
                      <a:pt x="1640" y="960"/>
                    </a:lnTo>
                    <a:lnTo>
                      <a:pt x="1720" y="970"/>
                    </a:lnTo>
                    <a:lnTo>
                      <a:pt x="1810" y="980"/>
                    </a:lnTo>
                    <a:lnTo>
                      <a:pt x="1890" y="980"/>
                    </a:lnTo>
                    <a:lnTo>
                      <a:pt x="1850" y="1020"/>
                    </a:lnTo>
                    <a:lnTo>
                      <a:pt x="1830" y="1060"/>
                    </a:lnTo>
                    <a:lnTo>
                      <a:pt x="1819" y="1101"/>
                    </a:lnTo>
                    <a:lnTo>
                      <a:pt x="1810" y="1150"/>
                    </a:lnTo>
                    <a:lnTo>
                      <a:pt x="1800" y="1190"/>
                    </a:lnTo>
                    <a:lnTo>
                      <a:pt x="1780" y="1240"/>
                    </a:lnTo>
                    <a:lnTo>
                      <a:pt x="1740" y="1269"/>
                    </a:lnTo>
                    <a:lnTo>
                      <a:pt x="1680" y="1290"/>
                    </a:lnTo>
                    <a:lnTo>
                      <a:pt x="1680" y="1250"/>
                    </a:lnTo>
                    <a:lnTo>
                      <a:pt x="1690" y="1220"/>
                    </a:lnTo>
                    <a:lnTo>
                      <a:pt x="1690" y="1180"/>
                    </a:lnTo>
                    <a:lnTo>
                      <a:pt x="1680" y="1170"/>
                    </a:lnTo>
                    <a:lnTo>
                      <a:pt x="1660" y="1159"/>
                    </a:lnTo>
                    <a:lnTo>
                      <a:pt x="1280" y="1480"/>
                    </a:lnTo>
                    <a:lnTo>
                      <a:pt x="1280" y="1290"/>
                    </a:lnTo>
                    <a:lnTo>
                      <a:pt x="1160" y="1400"/>
                    </a:lnTo>
                    <a:lnTo>
                      <a:pt x="1050" y="1510"/>
                    </a:lnTo>
                    <a:lnTo>
                      <a:pt x="920" y="1640"/>
                    </a:lnTo>
                    <a:lnTo>
                      <a:pt x="800" y="1750"/>
                    </a:lnTo>
                    <a:lnTo>
                      <a:pt x="780" y="1700"/>
                    </a:lnTo>
                    <a:lnTo>
                      <a:pt x="709" y="1750"/>
                    </a:lnTo>
                    <a:lnTo>
                      <a:pt x="640" y="1790"/>
                    </a:lnTo>
                    <a:lnTo>
                      <a:pt x="580" y="1830"/>
                    </a:lnTo>
                    <a:lnTo>
                      <a:pt x="550" y="1860"/>
                    </a:lnTo>
                    <a:lnTo>
                      <a:pt x="520" y="1900"/>
                    </a:lnTo>
                    <a:lnTo>
                      <a:pt x="500" y="1880"/>
                    </a:lnTo>
                    <a:lnTo>
                      <a:pt x="489" y="1860"/>
                    </a:lnTo>
                    <a:lnTo>
                      <a:pt x="470" y="1800"/>
                    </a:lnTo>
                    <a:lnTo>
                      <a:pt x="470" y="1780"/>
                    </a:lnTo>
                    <a:lnTo>
                      <a:pt x="450" y="1760"/>
                    </a:lnTo>
                    <a:lnTo>
                      <a:pt x="431" y="1750"/>
                    </a:lnTo>
                    <a:lnTo>
                      <a:pt x="400" y="1750"/>
                    </a:lnTo>
                    <a:lnTo>
                      <a:pt x="370" y="1790"/>
                    </a:lnTo>
                    <a:lnTo>
                      <a:pt x="360" y="1770"/>
                    </a:lnTo>
                    <a:lnTo>
                      <a:pt x="350" y="1740"/>
                    </a:lnTo>
                    <a:lnTo>
                      <a:pt x="330" y="1670"/>
                    </a:lnTo>
                    <a:lnTo>
                      <a:pt x="321" y="1630"/>
                    </a:lnTo>
                    <a:lnTo>
                      <a:pt x="310" y="1599"/>
                    </a:lnTo>
                    <a:lnTo>
                      <a:pt x="290" y="1570"/>
                    </a:lnTo>
                    <a:lnTo>
                      <a:pt x="260" y="1550"/>
                    </a:lnTo>
                    <a:lnTo>
                      <a:pt x="190" y="1640"/>
                    </a:lnTo>
                    <a:lnTo>
                      <a:pt x="180" y="1590"/>
                    </a:lnTo>
                    <a:lnTo>
                      <a:pt x="170" y="1550"/>
                    </a:lnTo>
                    <a:lnTo>
                      <a:pt x="180" y="1460"/>
                    </a:lnTo>
                    <a:lnTo>
                      <a:pt x="180" y="1370"/>
                    </a:lnTo>
                    <a:lnTo>
                      <a:pt x="170" y="1330"/>
                    </a:lnTo>
                    <a:lnTo>
                      <a:pt x="150" y="1290"/>
                    </a:lnTo>
                    <a:lnTo>
                      <a:pt x="120" y="1300"/>
                    </a:lnTo>
                    <a:lnTo>
                      <a:pt x="99" y="1330"/>
                    </a:lnTo>
                    <a:lnTo>
                      <a:pt x="70" y="1379"/>
                    </a:lnTo>
                    <a:lnTo>
                      <a:pt x="60" y="1330"/>
                    </a:lnTo>
                    <a:lnTo>
                      <a:pt x="70" y="1290"/>
                    </a:lnTo>
                    <a:lnTo>
                      <a:pt x="90" y="1200"/>
                    </a:lnTo>
                    <a:lnTo>
                      <a:pt x="160" y="1040"/>
                    </a:lnTo>
                    <a:lnTo>
                      <a:pt x="80" y="1040"/>
                    </a:lnTo>
                    <a:lnTo>
                      <a:pt x="40" y="1050"/>
                    </a:lnTo>
                    <a:lnTo>
                      <a:pt x="20" y="1060"/>
                    </a:lnTo>
                    <a:lnTo>
                      <a:pt x="0" y="1070"/>
                    </a:lnTo>
                    <a:lnTo>
                      <a:pt x="10" y="1030"/>
                    </a:lnTo>
                    <a:lnTo>
                      <a:pt x="20" y="991"/>
                    </a:lnTo>
                    <a:lnTo>
                      <a:pt x="50" y="920"/>
                    </a:lnTo>
                    <a:lnTo>
                      <a:pt x="110" y="850"/>
                    </a:lnTo>
                    <a:lnTo>
                      <a:pt x="160" y="780"/>
                    </a:lnTo>
                    <a:lnTo>
                      <a:pt x="200" y="740"/>
                    </a:lnTo>
                    <a:lnTo>
                      <a:pt x="220" y="700"/>
                    </a:lnTo>
                    <a:lnTo>
                      <a:pt x="240" y="659"/>
                    </a:lnTo>
                    <a:lnTo>
                      <a:pt x="270" y="620"/>
                    </a:lnTo>
                    <a:lnTo>
                      <a:pt x="220" y="580"/>
                    </a:lnTo>
                    <a:lnTo>
                      <a:pt x="330" y="470"/>
                    </a:lnTo>
                    <a:lnTo>
                      <a:pt x="450" y="360"/>
                    </a:lnTo>
                    <a:lnTo>
                      <a:pt x="580" y="260"/>
                    </a:lnTo>
                    <a:lnTo>
                      <a:pt x="720" y="180"/>
                    </a:lnTo>
                    <a:lnTo>
                      <a:pt x="860" y="100"/>
                    </a:lnTo>
                    <a:lnTo>
                      <a:pt x="1000" y="51"/>
                    </a:lnTo>
                    <a:lnTo>
                      <a:pt x="1151" y="10"/>
                    </a:lnTo>
                    <a:lnTo>
                      <a:pt x="1310" y="0"/>
                    </a:lnTo>
                    <a:lnTo>
                      <a:pt x="1209" y="80"/>
                    </a:lnTo>
                    <a:lnTo>
                      <a:pt x="1160" y="130"/>
                    </a:lnTo>
                    <a:lnTo>
                      <a:pt x="1120" y="180"/>
                    </a:lnTo>
                    <a:close/>
                  </a:path>
                </a:pathLst>
              </a:custGeom>
              <a:solidFill>
                <a:srgbClr val="DADB99"/>
              </a:solidFill>
              <a:ln w="9525">
                <a:noFill/>
                <a:round/>
                <a:headEnd/>
                <a:tailEnd/>
              </a:ln>
            </p:spPr>
            <p:txBody>
              <a:bodyPr>
                <a:prstTxWarp prst="textNoShape">
                  <a:avLst/>
                </a:prstTxWarp>
              </a:bodyPr>
              <a:lstStyle/>
              <a:p>
                <a:endParaRPr lang="en-US"/>
              </a:p>
            </p:txBody>
          </p:sp>
          <p:sp>
            <p:nvSpPr>
              <p:cNvPr id="37033" name="Freeform 144"/>
              <p:cNvSpPr>
                <a:spLocks noChangeAspect="1"/>
              </p:cNvSpPr>
              <p:nvPr/>
            </p:nvSpPr>
            <p:spPr bwMode="auto">
              <a:xfrm>
                <a:off x="2176" y="2409"/>
                <a:ext cx="284" cy="376"/>
              </a:xfrm>
              <a:custGeom>
                <a:avLst/>
                <a:gdLst>
                  <a:gd name="T0" fmla="*/ 1010 w 1420"/>
                  <a:gd name="T1" fmla="*/ 190 h 1880"/>
                  <a:gd name="T2" fmla="*/ 1030 w 1420"/>
                  <a:gd name="T3" fmla="*/ 471 h 1880"/>
                  <a:gd name="T4" fmla="*/ 1079 w 1420"/>
                  <a:gd name="T5" fmla="*/ 730 h 1880"/>
                  <a:gd name="T6" fmla="*/ 1150 w 1420"/>
                  <a:gd name="T7" fmla="*/ 990 h 1880"/>
                  <a:gd name="T8" fmla="*/ 1140 w 1420"/>
                  <a:gd name="T9" fmla="*/ 1020 h 1880"/>
                  <a:gd name="T10" fmla="*/ 969 w 1420"/>
                  <a:gd name="T11" fmla="*/ 820 h 1880"/>
                  <a:gd name="T12" fmla="*/ 880 w 1420"/>
                  <a:gd name="T13" fmla="*/ 749 h 1880"/>
                  <a:gd name="T14" fmla="*/ 950 w 1420"/>
                  <a:gd name="T15" fmla="*/ 850 h 1880"/>
                  <a:gd name="T16" fmla="*/ 1150 w 1420"/>
                  <a:gd name="T17" fmla="*/ 1150 h 1880"/>
                  <a:gd name="T18" fmla="*/ 1380 w 1420"/>
                  <a:gd name="T19" fmla="*/ 1579 h 1880"/>
                  <a:gd name="T20" fmla="*/ 1280 w 1420"/>
                  <a:gd name="T21" fmla="*/ 1440 h 1880"/>
                  <a:gd name="T22" fmla="*/ 1140 w 1420"/>
                  <a:gd name="T23" fmla="*/ 1210 h 1880"/>
                  <a:gd name="T24" fmla="*/ 1020 w 1420"/>
                  <a:gd name="T25" fmla="*/ 1079 h 1880"/>
                  <a:gd name="T26" fmla="*/ 920 w 1420"/>
                  <a:gd name="T27" fmla="*/ 1060 h 1880"/>
                  <a:gd name="T28" fmla="*/ 1079 w 1420"/>
                  <a:gd name="T29" fmla="*/ 1230 h 1880"/>
                  <a:gd name="T30" fmla="*/ 1210 w 1420"/>
                  <a:gd name="T31" fmla="*/ 1420 h 1880"/>
                  <a:gd name="T32" fmla="*/ 1420 w 1420"/>
                  <a:gd name="T33" fmla="*/ 1820 h 1880"/>
                  <a:gd name="T34" fmla="*/ 1380 w 1420"/>
                  <a:gd name="T35" fmla="*/ 1799 h 1880"/>
                  <a:gd name="T36" fmla="*/ 1320 w 1420"/>
                  <a:gd name="T37" fmla="*/ 1700 h 1880"/>
                  <a:gd name="T38" fmla="*/ 1240 w 1420"/>
                  <a:gd name="T39" fmla="*/ 1600 h 1880"/>
                  <a:gd name="T40" fmla="*/ 1130 w 1420"/>
                  <a:gd name="T41" fmla="*/ 1480 h 1880"/>
                  <a:gd name="T42" fmla="*/ 1070 w 1420"/>
                  <a:gd name="T43" fmla="*/ 1440 h 1880"/>
                  <a:gd name="T44" fmla="*/ 1060 w 1420"/>
                  <a:gd name="T45" fmla="*/ 1469 h 1880"/>
                  <a:gd name="T46" fmla="*/ 1090 w 1420"/>
                  <a:gd name="T47" fmla="*/ 1510 h 1880"/>
                  <a:gd name="T48" fmla="*/ 1100 w 1420"/>
                  <a:gd name="T49" fmla="*/ 1530 h 1880"/>
                  <a:gd name="T50" fmla="*/ 1210 w 1420"/>
                  <a:gd name="T51" fmla="*/ 1660 h 1880"/>
                  <a:gd name="T52" fmla="*/ 1290 w 1420"/>
                  <a:gd name="T53" fmla="*/ 1799 h 1880"/>
                  <a:gd name="T54" fmla="*/ 1160 w 1420"/>
                  <a:gd name="T55" fmla="*/ 1780 h 1880"/>
                  <a:gd name="T56" fmla="*/ 1060 w 1420"/>
                  <a:gd name="T57" fmla="*/ 1850 h 1880"/>
                  <a:gd name="T58" fmla="*/ 890 w 1420"/>
                  <a:gd name="T59" fmla="*/ 1760 h 1880"/>
                  <a:gd name="T60" fmla="*/ 801 w 1420"/>
                  <a:gd name="T61" fmla="*/ 1750 h 1880"/>
                  <a:gd name="T62" fmla="*/ 710 w 1420"/>
                  <a:gd name="T63" fmla="*/ 1780 h 1880"/>
                  <a:gd name="T64" fmla="*/ 660 w 1420"/>
                  <a:gd name="T65" fmla="*/ 1830 h 1880"/>
                  <a:gd name="T66" fmla="*/ 600 w 1420"/>
                  <a:gd name="T67" fmla="*/ 1880 h 1880"/>
                  <a:gd name="T68" fmla="*/ 550 w 1420"/>
                  <a:gd name="T69" fmla="*/ 1840 h 1880"/>
                  <a:gd name="T70" fmla="*/ 400 w 1420"/>
                  <a:gd name="T71" fmla="*/ 1730 h 1880"/>
                  <a:gd name="T72" fmla="*/ 180 w 1420"/>
                  <a:gd name="T73" fmla="*/ 1440 h 1880"/>
                  <a:gd name="T74" fmla="*/ 139 w 1420"/>
                  <a:gd name="T75" fmla="*/ 1400 h 1880"/>
                  <a:gd name="T76" fmla="*/ 110 w 1420"/>
                  <a:gd name="T77" fmla="*/ 1280 h 1880"/>
                  <a:gd name="T78" fmla="*/ 70 w 1420"/>
                  <a:gd name="T79" fmla="*/ 1230 h 1880"/>
                  <a:gd name="T80" fmla="*/ 110 w 1420"/>
                  <a:gd name="T81" fmla="*/ 990 h 1880"/>
                  <a:gd name="T82" fmla="*/ 200 w 1420"/>
                  <a:gd name="T83" fmla="*/ 770 h 1880"/>
                  <a:gd name="T84" fmla="*/ 160 w 1420"/>
                  <a:gd name="T85" fmla="*/ 740 h 1880"/>
                  <a:gd name="T86" fmla="*/ 0 w 1420"/>
                  <a:gd name="T87" fmla="*/ 740 h 1880"/>
                  <a:gd name="T88" fmla="*/ 0 w 1420"/>
                  <a:gd name="T89" fmla="*/ 610 h 1880"/>
                  <a:gd name="T90" fmla="*/ 40 w 1420"/>
                  <a:gd name="T91" fmla="*/ 500 h 1880"/>
                  <a:gd name="T92" fmla="*/ 120 w 1420"/>
                  <a:gd name="T93" fmla="*/ 340 h 1880"/>
                  <a:gd name="T94" fmla="*/ 359 w 1420"/>
                  <a:gd name="T95" fmla="*/ 100 h 1880"/>
                  <a:gd name="T96" fmla="*/ 610 w 1420"/>
                  <a:gd name="T97" fmla="*/ 29 h 1880"/>
                  <a:gd name="T98" fmla="*/ 760 w 1420"/>
                  <a:gd name="T99" fmla="*/ 0 h 1880"/>
                  <a:gd name="T100" fmla="*/ 930 w 1420"/>
                  <a:gd name="T101" fmla="*/ 20 h 188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420"/>
                  <a:gd name="T154" fmla="*/ 0 h 1880"/>
                  <a:gd name="T155" fmla="*/ 1420 w 1420"/>
                  <a:gd name="T156" fmla="*/ 1880 h 1880"/>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420" h="1880">
                    <a:moveTo>
                      <a:pt x="1010" y="50"/>
                    </a:moveTo>
                    <a:lnTo>
                      <a:pt x="1010" y="190"/>
                    </a:lnTo>
                    <a:lnTo>
                      <a:pt x="1020" y="330"/>
                    </a:lnTo>
                    <a:lnTo>
                      <a:pt x="1030" y="471"/>
                    </a:lnTo>
                    <a:lnTo>
                      <a:pt x="1050" y="600"/>
                    </a:lnTo>
                    <a:lnTo>
                      <a:pt x="1079" y="730"/>
                    </a:lnTo>
                    <a:lnTo>
                      <a:pt x="1110" y="859"/>
                    </a:lnTo>
                    <a:lnTo>
                      <a:pt x="1150" y="990"/>
                    </a:lnTo>
                    <a:lnTo>
                      <a:pt x="1191" y="1110"/>
                    </a:lnTo>
                    <a:lnTo>
                      <a:pt x="1140" y="1020"/>
                    </a:lnTo>
                    <a:lnTo>
                      <a:pt x="1070" y="920"/>
                    </a:lnTo>
                    <a:lnTo>
                      <a:pt x="969" y="820"/>
                    </a:lnTo>
                    <a:lnTo>
                      <a:pt x="920" y="780"/>
                    </a:lnTo>
                    <a:lnTo>
                      <a:pt x="880" y="749"/>
                    </a:lnTo>
                    <a:lnTo>
                      <a:pt x="870" y="760"/>
                    </a:lnTo>
                    <a:lnTo>
                      <a:pt x="950" y="850"/>
                    </a:lnTo>
                    <a:lnTo>
                      <a:pt x="1020" y="950"/>
                    </a:lnTo>
                    <a:lnTo>
                      <a:pt x="1150" y="1150"/>
                    </a:lnTo>
                    <a:lnTo>
                      <a:pt x="1270" y="1360"/>
                    </a:lnTo>
                    <a:lnTo>
                      <a:pt x="1380" y="1579"/>
                    </a:lnTo>
                    <a:lnTo>
                      <a:pt x="1320" y="1510"/>
                    </a:lnTo>
                    <a:lnTo>
                      <a:pt x="1280" y="1440"/>
                    </a:lnTo>
                    <a:lnTo>
                      <a:pt x="1191" y="1280"/>
                    </a:lnTo>
                    <a:lnTo>
                      <a:pt x="1140" y="1210"/>
                    </a:lnTo>
                    <a:lnTo>
                      <a:pt x="1090" y="1140"/>
                    </a:lnTo>
                    <a:lnTo>
                      <a:pt x="1020" y="1079"/>
                    </a:lnTo>
                    <a:lnTo>
                      <a:pt x="940" y="1040"/>
                    </a:lnTo>
                    <a:lnTo>
                      <a:pt x="920" y="1060"/>
                    </a:lnTo>
                    <a:lnTo>
                      <a:pt x="1010" y="1140"/>
                    </a:lnTo>
                    <a:lnTo>
                      <a:pt x="1079" y="1230"/>
                    </a:lnTo>
                    <a:lnTo>
                      <a:pt x="1150" y="1330"/>
                    </a:lnTo>
                    <a:lnTo>
                      <a:pt x="1210" y="1420"/>
                    </a:lnTo>
                    <a:lnTo>
                      <a:pt x="1310" y="1620"/>
                    </a:lnTo>
                    <a:lnTo>
                      <a:pt x="1420" y="1820"/>
                    </a:lnTo>
                    <a:lnTo>
                      <a:pt x="1400" y="1810"/>
                    </a:lnTo>
                    <a:lnTo>
                      <a:pt x="1380" y="1799"/>
                    </a:lnTo>
                    <a:lnTo>
                      <a:pt x="1350" y="1750"/>
                    </a:lnTo>
                    <a:lnTo>
                      <a:pt x="1320" y="1700"/>
                    </a:lnTo>
                    <a:lnTo>
                      <a:pt x="1290" y="1640"/>
                    </a:lnTo>
                    <a:lnTo>
                      <a:pt x="1240" y="1600"/>
                    </a:lnTo>
                    <a:lnTo>
                      <a:pt x="1191" y="1540"/>
                    </a:lnTo>
                    <a:lnTo>
                      <a:pt x="1130" y="1480"/>
                    </a:lnTo>
                    <a:lnTo>
                      <a:pt x="1100" y="1460"/>
                    </a:lnTo>
                    <a:lnTo>
                      <a:pt x="1070" y="1440"/>
                    </a:lnTo>
                    <a:lnTo>
                      <a:pt x="1060" y="1460"/>
                    </a:lnTo>
                    <a:lnTo>
                      <a:pt x="1060" y="1469"/>
                    </a:lnTo>
                    <a:lnTo>
                      <a:pt x="1070" y="1490"/>
                    </a:lnTo>
                    <a:lnTo>
                      <a:pt x="1090" y="1510"/>
                    </a:lnTo>
                    <a:lnTo>
                      <a:pt x="1100" y="1521"/>
                    </a:lnTo>
                    <a:lnTo>
                      <a:pt x="1100" y="1530"/>
                    </a:lnTo>
                    <a:lnTo>
                      <a:pt x="1160" y="1590"/>
                    </a:lnTo>
                    <a:lnTo>
                      <a:pt x="1210" y="1660"/>
                    </a:lnTo>
                    <a:lnTo>
                      <a:pt x="1250" y="1730"/>
                    </a:lnTo>
                    <a:lnTo>
                      <a:pt x="1290" y="1799"/>
                    </a:lnTo>
                    <a:lnTo>
                      <a:pt x="1200" y="1780"/>
                    </a:lnTo>
                    <a:lnTo>
                      <a:pt x="1160" y="1780"/>
                    </a:lnTo>
                    <a:lnTo>
                      <a:pt x="1120" y="1790"/>
                    </a:lnTo>
                    <a:lnTo>
                      <a:pt x="1060" y="1850"/>
                    </a:lnTo>
                    <a:lnTo>
                      <a:pt x="980" y="1799"/>
                    </a:lnTo>
                    <a:lnTo>
                      <a:pt x="890" y="1760"/>
                    </a:lnTo>
                    <a:lnTo>
                      <a:pt x="850" y="1750"/>
                    </a:lnTo>
                    <a:lnTo>
                      <a:pt x="801" y="1750"/>
                    </a:lnTo>
                    <a:lnTo>
                      <a:pt x="760" y="1760"/>
                    </a:lnTo>
                    <a:lnTo>
                      <a:pt x="710" y="1780"/>
                    </a:lnTo>
                    <a:lnTo>
                      <a:pt x="680" y="1799"/>
                    </a:lnTo>
                    <a:lnTo>
                      <a:pt x="660" y="1830"/>
                    </a:lnTo>
                    <a:lnTo>
                      <a:pt x="630" y="1850"/>
                    </a:lnTo>
                    <a:lnTo>
                      <a:pt x="600" y="1880"/>
                    </a:lnTo>
                    <a:lnTo>
                      <a:pt x="581" y="1850"/>
                    </a:lnTo>
                    <a:lnTo>
                      <a:pt x="550" y="1840"/>
                    </a:lnTo>
                    <a:lnTo>
                      <a:pt x="490" y="1820"/>
                    </a:lnTo>
                    <a:lnTo>
                      <a:pt x="400" y="1730"/>
                    </a:lnTo>
                    <a:lnTo>
                      <a:pt x="320" y="1640"/>
                    </a:lnTo>
                    <a:lnTo>
                      <a:pt x="180" y="1440"/>
                    </a:lnTo>
                    <a:lnTo>
                      <a:pt x="160" y="1430"/>
                    </a:lnTo>
                    <a:lnTo>
                      <a:pt x="139" y="1400"/>
                    </a:lnTo>
                    <a:lnTo>
                      <a:pt x="130" y="1340"/>
                    </a:lnTo>
                    <a:lnTo>
                      <a:pt x="110" y="1280"/>
                    </a:lnTo>
                    <a:lnTo>
                      <a:pt x="100" y="1250"/>
                    </a:lnTo>
                    <a:lnTo>
                      <a:pt x="70" y="1230"/>
                    </a:lnTo>
                    <a:lnTo>
                      <a:pt x="81" y="1110"/>
                    </a:lnTo>
                    <a:lnTo>
                      <a:pt x="110" y="990"/>
                    </a:lnTo>
                    <a:lnTo>
                      <a:pt x="150" y="880"/>
                    </a:lnTo>
                    <a:lnTo>
                      <a:pt x="200" y="770"/>
                    </a:lnTo>
                    <a:lnTo>
                      <a:pt x="191" y="749"/>
                    </a:lnTo>
                    <a:lnTo>
                      <a:pt x="160" y="740"/>
                    </a:lnTo>
                    <a:lnTo>
                      <a:pt x="110" y="730"/>
                    </a:lnTo>
                    <a:lnTo>
                      <a:pt x="0" y="740"/>
                    </a:lnTo>
                    <a:lnTo>
                      <a:pt x="0" y="680"/>
                    </a:lnTo>
                    <a:lnTo>
                      <a:pt x="0" y="610"/>
                    </a:lnTo>
                    <a:lnTo>
                      <a:pt x="20" y="560"/>
                    </a:lnTo>
                    <a:lnTo>
                      <a:pt x="40" y="500"/>
                    </a:lnTo>
                    <a:lnTo>
                      <a:pt x="100" y="390"/>
                    </a:lnTo>
                    <a:lnTo>
                      <a:pt x="120" y="340"/>
                    </a:lnTo>
                    <a:lnTo>
                      <a:pt x="139" y="280"/>
                    </a:lnTo>
                    <a:lnTo>
                      <a:pt x="359" y="100"/>
                    </a:lnTo>
                    <a:lnTo>
                      <a:pt x="530" y="50"/>
                    </a:lnTo>
                    <a:lnTo>
                      <a:pt x="610" y="29"/>
                    </a:lnTo>
                    <a:lnTo>
                      <a:pt x="680" y="10"/>
                    </a:lnTo>
                    <a:lnTo>
                      <a:pt x="760" y="0"/>
                    </a:lnTo>
                    <a:lnTo>
                      <a:pt x="840" y="10"/>
                    </a:lnTo>
                    <a:lnTo>
                      <a:pt x="930" y="20"/>
                    </a:lnTo>
                    <a:lnTo>
                      <a:pt x="1010" y="50"/>
                    </a:lnTo>
                    <a:close/>
                  </a:path>
                </a:pathLst>
              </a:custGeom>
              <a:solidFill>
                <a:srgbClr val="B2B2B2"/>
              </a:solidFill>
              <a:ln w="9525">
                <a:noFill/>
                <a:round/>
                <a:headEnd/>
                <a:tailEnd/>
              </a:ln>
            </p:spPr>
            <p:txBody>
              <a:bodyPr>
                <a:prstTxWarp prst="textNoShape">
                  <a:avLst/>
                </a:prstTxWarp>
              </a:bodyPr>
              <a:lstStyle/>
              <a:p>
                <a:endParaRPr lang="en-US"/>
              </a:p>
            </p:txBody>
          </p:sp>
          <p:sp>
            <p:nvSpPr>
              <p:cNvPr id="37034" name="Freeform 145"/>
              <p:cNvSpPr>
                <a:spLocks noChangeAspect="1"/>
              </p:cNvSpPr>
              <p:nvPr/>
            </p:nvSpPr>
            <p:spPr bwMode="auto">
              <a:xfrm>
                <a:off x="2928" y="2421"/>
                <a:ext cx="336" cy="362"/>
              </a:xfrm>
              <a:custGeom>
                <a:avLst/>
                <a:gdLst>
                  <a:gd name="T0" fmla="*/ 1560 w 1680"/>
                  <a:gd name="T1" fmla="*/ 50 h 1810"/>
                  <a:gd name="T2" fmla="*/ 1510 w 1680"/>
                  <a:gd name="T3" fmla="*/ 70 h 1810"/>
                  <a:gd name="T4" fmla="*/ 1500 w 1680"/>
                  <a:gd name="T5" fmla="*/ 100 h 1810"/>
                  <a:gd name="T6" fmla="*/ 1591 w 1680"/>
                  <a:gd name="T7" fmla="*/ 230 h 1810"/>
                  <a:gd name="T8" fmla="*/ 1650 w 1680"/>
                  <a:gd name="T9" fmla="*/ 330 h 1810"/>
                  <a:gd name="T10" fmla="*/ 1680 w 1680"/>
                  <a:gd name="T11" fmla="*/ 450 h 1810"/>
                  <a:gd name="T12" fmla="*/ 1680 w 1680"/>
                  <a:gd name="T13" fmla="*/ 580 h 1810"/>
                  <a:gd name="T14" fmla="*/ 1630 w 1680"/>
                  <a:gd name="T15" fmla="*/ 650 h 1810"/>
                  <a:gd name="T16" fmla="*/ 1630 w 1680"/>
                  <a:gd name="T17" fmla="*/ 741 h 1810"/>
                  <a:gd name="T18" fmla="*/ 1620 w 1680"/>
                  <a:gd name="T19" fmla="*/ 880 h 1810"/>
                  <a:gd name="T20" fmla="*/ 1530 w 1680"/>
                  <a:gd name="T21" fmla="*/ 1100 h 1810"/>
                  <a:gd name="T22" fmla="*/ 1490 w 1680"/>
                  <a:gd name="T23" fmla="*/ 1070 h 1810"/>
                  <a:gd name="T24" fmla="*/ 1420 w 1680"/>
                  <a:gd name="T25" fmla="*/ 1180 h 1810"/>
                  <a:gd name="T26" fmla="*/ 1330 w 1680"/>
                  <a:gd name="T27" fmla="*/ 1420 h 1810"/>
                  <a:gd name="T28" fmla="*/ 1259 w 1680"/>
                  <a:gd name="T29" fmla="*/ 1530 h 1810"/>
                  <a:gd name="T30" fmla="*/ 1201 w 1680"/>
                  <a:gd name="T31" fmla="*/ 1560 h 1810"/>
                  <a:gd name="T32" fmla="*/ 1160 w 1680"/>
                  <a:gd name="T33" fmla="*/ 1610 h 1810"/>
                  <a:gd name="T34" fmla="*/ 1110 w 1680"/>
                  <a:gd name="T35" fmla="*/ 1710 h 1810"/>
                  <a:gd name="T36" fmla="*/ 1060 w 1680"/>
                  <a:gd name="T37" fmla="*/ 1770 h 1810"/>
                  <a:gd name="T38" fmla="*/ 1000 w 1680"/>
                  <a:gd name="T39" fmla="*/ 1790 h 1810"/>
                  <a:gd name="T40" fmla="*/ 640 w 1680"/>
                  <a:gd name="T41" fmla="*/ 1810 h 1810"/>
                  <a:gd name="T42" fmla="*/ 580 w 1680"/>
                  <a:gd name="T43" fmla="*/ 1739 h 1810"/>
                  <a:gd name="T44" fmla="*/ 500 w 1680"/>
                  <a:gd name="T45" fmla="*/ 1700 h 1810"/>
                  <a:gd name="T46" fmla="*/ 330 w 1680"/>
                  <a:gd name="T47" fmla="*/ 1660 h 1810"/>
                  <a:gd name="T48" fmla="*/ 240 w 1680"/>
                  <a:gd name="T49" fmla="*/ 1700 h 1810"/>
                  <a:gd name="T50" fmla="*/ 371 w 1680"/>
                  <a:gd name="T51" fmla="*/ 1580 h 1810"/>
                  <a:gd name="T52" fmla="*/ 460 w 1680"/>
                  <a:gd name="T53" fmla="*/ 1510 h 1810"/>
                  <a:gd name="T54" fmla="*/ 380 w 1680"/>
                  <a:gd name="T55" fmla="*/ 1519 h 1810"/>
                  <a:gd name="T56" fmla="*/ 230 w 1680"/>
                  <a:gd name="T57" fmla="*/ 1629 h 1810"/>
                  <a:gd name="T58" fmla="*/ 39 w 1680"/>
                  <a:gd name="T59" fmla="*/ 1790 h 1810"/>
                  <a:gd name="T60" fmla="*/ 210 w 1680"/>
                  <a:gd name="T61" fmla="*/ 1500 h 1810"/>
                  <a:gd name="T62" fmla="*/ 420 w 1680"/>
                  <a:gd name="T63" fmla="*/ 1220 h 1810"/>
                  <a:gd name="T64" fmla="*/ 570 w 1680"/>
                  <a:gd name="T65" fmla="*/ 1030 h 1810"/>
                  <a:gd name="T66" fmla="*/ 390 w 1680"/>
                  <a:gd name="T67" fmla="*/ 1170 h 1810"/>
                  <a:gd name="T68" fmla="*/ 250 w 1680"/>
                  <a:gd name="T69" fmla="*/ 1340 h 1810"/>
                  <a:gd name="T70" fmla="*/ 0 w 1680"/>
                  <a:gd name="T71" fmla="*/ 1710 h 1810"/>
                  <a:gd name="T72" fmla="*/ 120 w 1680"/>
                  <a:gd name="T73" fmla="*/ 1430 h 1810"/>
                  <a:gd name="T74" fmla="*/ 290 w 1680"/>
                  <a:gd name="T75" fmla="*/ 1170 h 1810"/>
                  <a:gd name="T76" fmla="*/ 690 w 1680"/>
                  <a:gd name="T77" fmla="*/ 689 h 1810"/>
                  <a:gd name="T78" fmla="*/ 660 w 1680"/>
                  <a:gd name="T79" fmla="*/ 670 h 1810"/>
                  <a:gd name="T80" fmla="*/ 610 w 1680"/>
                  <a:gd name="T81" fmla="*/ 700 h 1810"/>
                  <a:gd name="T82" fmla="*/ 570 w 1680"/>
                  <a:gd name="T83" fmla="*/ 741 h 1810"/>
                  <a:gd name="T84" fmla="*/ 540 w 1680"/>
                  <a:gd name="T85" fmla="*/ 780 h 1810"/>
                  <a:gd name="T86" fmla="*/ 520 w 1680"/>
                  <a:gd name="T87" fmla="*/ 810 h 1810"/>
                  <a:gd name="T88" fmla="*/ 300 w 1680"/>
                  <a:gd name="T89" fmla="*/ 970 h 1810"/>
                  <a:gd name="T90" fmla="*/ 460 w 1680"/>
                  <a:gd name="T91" fmla="*/ 540 h 1810"/>
                  <a:gd name="T92" fmla="*/ 550 w 1680"/>
                  <a:gd name="T93" fmla="*/ 290 h 1810"/>
                  <a:gd name="T94" fmla="*/ 680 w 1680"/>
                  <a:gd name="T95" fmla="*/ 200 h 1810"/>
                  <a:gd name="T96" fmla="*/ 860 w 1680"/>
                  <a:gd name="T97" fmla="*/ 110 h 1810"/>
                  <a:gd name="T98" fmla="*/ 1040 w 1680"/>
                  <a:gd name="T99" fmla="*/ 50 h 1810"/>
                  <a:gd name="T100" fmla="*/ 1220 w 1680"/>
                  <a:gd name="T101" fmla="*/ 10 h 1810"/>
                  <a:gd name="T102" fmla="*/ 1410 w 1680"/>
                  <a:gd name="T103" fmla="*/ 0 h 1810"/>
                  <a:gd name="T104" fmla="*/ 1591 w 1680"/>
                  <a:gd name="T105" fmla="*/ 30 h 181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680"/>
                  <a:gd name="T160" fmla="*/ 0 h 1810"/>
                  <a:gd name="T161" fmla="*/ 1680 w 1680"/>
                  <a:gd name="T162" fmla="*/ 1810 h 1810"/>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680" h="1810">
                    <a:moveTo>
                      <a:pt x="1591" y="30"/>
                    </a:moveTo>
                    <a:lnTo>
                      <a:pt x="1560" y="50"/>
                    </a:lnTo>
                    <a:lnTo>
                      <a:pt x="1520" y="60"/>
                    </a:lnTo>
                    <a:lnTo>
                      <a:pt x="1510" y="70"/>
                    </a:lnTo>
                    <a:lnTo>
                      <a:pt x="1500" y="79"/>
                    </a:lnTo>
                    <a:lnTo>
                      <a:pt x="1500" y="100"/>
                    </a:lnTo>
                    <a:lnTo>
                      <a:pt x="1500" y="130"/>
                    </a:lnTo>
                    <a:lnTo>
                      <a:pt x="1591" y="230"/>
                    </a:lnTo>
                    <a:lnTo>
                      <a:pt x="1620" y="280"/>
                    </a:lnTo>
                    <a:lnTo>
                      <a:pt x="1650" y="330"/>
                    </a:lnTo>
                    <a:lnTo>
                      <a:pt x="1670" y="390"/>
                    </a:lnTo>
                    <a:lnTo>
                      <a:pt x="1680" y="450"/>
                    </a:lnTo>
                    <a:lnTo>
                      <a:pt x="1680" y="510"/>
                    </a:lnTo>
                    <a:lnTo>
                      <a:pt x="1680" y="580"/>
                    </a:lnTo>
                    <a:lnTo>
                      <a:pt x="1650" y="610"/>
                    </a:lnTo>
                    <a:lnTo>
                      <a:pt x="1630" y="650"/>
                    </a:lnTo>
                    <a:lnTo>
                      <a:pt x="1630" y="700"/>
                    </a:lnTo>
                    <a:lnTo>
                      <a:pt x="1630" y="741"/>
                    </a:lnTo>
                    <a:lnTo>
                      <a:pt x="1630" y="830"/>
                    </a:lnTo>
                    <a:lnTo>
                      <a:pt x="1620" y="880"/>
                    </a:lnTo>
                    <a:lnTo>
                      <a:pt x="1610" y="909"/>
                    </a:lnTo>
                    <a:lnTo>
                      <a:pt x="1530" y="1100"/>
                    </a:lnTo>
                    <a:lnTo>
                      <a:pt x="1510" y="1070"/>
                    </a:lnTo>
                    <a:lnTo>
                      <a:pt x="1490" y="1070"/>
                    </a:lnTo>
                    <a:lnTo>
                      <a:pt x="1460" y="1070"/>
                    </a:lnTo>
                    <a:lnTo>
                      <a:pt x="1420" y="1180"/>
                    </a:lnTo>
                    <a:lnTo>
                      <a:pt x="1380" y="1300"/>
                    </a:lnTo>
                    <a:lnTo>
                      <a:pt x="1330" y="1420"/>
                    </a:lnTo>
                    <a:lnTo>
                      <a:pt x="1300" y="1480"/>
                    </a:lnTo>
                    <a:lnTo>
                      <a:pt x="1259" y="1530"/>
                    </a:lnTo>
                    <a:lnTo>
                      <a:pt x="1230" y="1540"/>
                    </a:lnTo>
                    <a:lnTo>
                      <a:pt x="1201" y="1560"/>
                    </a:lnTo>
                    <a:lnTo>
                      <a:pt x="1180" y="1580"/>
                    </a:lnTo>
                    <a:lnTo>
                      <a:pt x="1160" y="1610"/>
                    </a:lnTo>
                    <a:lnTo>
                      <a:pt x="1130" y="1680"/>
                    </a:lnTo>
                    <a:lnTo>
                      <a:pt x="1110" y="1710"/>
                    </a:lnTo>
                    <a:lnTo>
                      <a:pt x="1091" y="1739"/>
                    </a:lnTo>
                    <a:lnTo>
                      <a:pt x="1060" y="1770"/>
                    </a:lnTo>
                    <a:lnTo>
                      <a:pt x="1030" y="1780"/>
                    </a:lnTo>
                    <a:lnTo>
                      <a:pt x="1000" y="1790"/>
                    </a:lnTo>
                    <a:lnTo>
                      <a:pt x="970" y="1770"/>
                    </a:lnTo>
                    <a:lnTo>
                      <a:pt x="640" y="1810"/>
                    </a:lnTo>
                    <a:lnTo>
                      <a:pt x="610" y="1770"/>
                    </a:lnTo>
                    <a:lnTo>
                      <a:pt x="580" y="1739"/>
                    </a:lnTo>
                    <a:lnTo>
                      <a:pt x="540" y="1710"/>
                    </a:lnTo>
                    <a:lnTo>
                      <a:pt x="500" y="1700"/>
                    </a:lnTo>
                    <a:lnTo>
                      <a:pt x="410" y="1680"/>
                    </a:lnTo>
                    <a:lnTo>
                      <a:pt x="330" y="1660"/>
                    </a:lnTo>
                    <a:lnTo>
                      <a:pt x="180" y="1780"/>
                    </a:lnTo>
                    <a:lnTo>
                      <a:pt x="240" y="1700"/>
                    </a:lnTo>
                    <a:lnTo>
                      <a:pt x="300" y="1640"/>
                    </a:lnTo>
                    <a:lnTo>
                      <a:pt x="371" y="1580"/>
                    </a:lnTo>
                    <a:lnTo>
                      <a:pt x="460" y="1540"/>
                    </a:lnTo>
                    <a:lnTo>
                      <a:pt x="460" y="1510"/>
                    </a:lnTo>
                    <a:lnTo>
                      <a:pt x="440" y="1490"/>
                    </a:lnTo>
                    <a:lnTo>
                      <a:pt x="380" y="1519"/>
                    </a:lnTo>
                    <a:lnTo>
                      <a:pt x="330" y="1550"/>
                    </a:lnTo>
                    <a:lnTo>
                      <a:pt x="230" y="1629"/>
                    </a:lnTo>
                    <a:lnTo>
                      <a:pt x="130" y="1710"/>
                    </a:lnTo>
                    <a:lnTo>
                      <a:pt x="39" y="1790"/>
                    </a:lnTo>
                    <a:lnTo>
                      <a:pt x="149" y="1600"/>
                    </a:lnTo>
                    <a:lnTo>
                      <a:pt x="210" y="1500"/>
                    </a:lnTo>
                    <a:lnTo>
                      <a:pt x="259" y="1400"/>
                    </a:lnTo>
                    <a:lnTo>
                      <a:pt x="420" y="1220"/>
                    </a:lnTo>
                    <a:lnTo>
                      <a:pt x="591" y="1050"/>
                    </a:lnTo>
                    <a:lnTo>
                      <a:pt x="570" y="1030"/>
                    </a:lnTo>
                    <a:lnTo>
                      <a:pt x="481" y="1100"/>
                    </a:lnTo>
                    <a:lnTo>
                      <a:pt x="390" y="1170"/>
                    </a:lnTo>
                    <a:lnTo>
                      <a:pt x="320" y="1260"/>
                    </a:lnTo>
                    <a:lnTo>
                      <a:pt x="250" y="1340"/>
                    </a:lnTo>
                    <a:lnTo>
                      <a:pt x="130" y="1530"/>
                    </a:lnTo>
                    <a:lnTo>
                      <a:pt x="0" y="1710"/>
                    </a:lnTo>
                    <a:lnTo>
                      <a:pt x="50" y="1571"/>
                    </a:lnTo>
                    <a:lnTo>
                      <a:pt x="120" y="1430"/>
                    </a:lnTo>
                    <a:lnTo>
                      <a:pt x="200" y="1300"/>
                    </a:lnTo>
                    <a:lnTo>
                      <a:pt x="290" y="1170"/>
                    </a:lnTo>
                    <a:lnTo>
                      <a:pt x="490" y="930"/>
                    </a:lnTo>
                    <a:lnTo>
                      <a:pt x="690" y="689"/>
                    </a:lnTo>
                    <a:lnTo>
                      <a:pt x="670" y="680"/>
                    </a:lnTo>
                    <a:lnTo>
                      <a:pt x="660" y="670"/>
                    </a:lnTo>
                    <a:lnTo>
                      <a:pt x="630" y="680"/>
                    </a:lnTo>
                    <a:lnTo>
                      <a:pt x="610" y="700"/>
                    </a:lnTo>
                    <a:lnTo>
                      <a:pt x="580" y="720"/>
                    </a:lnTo>
                    <a:lnTo>
                      <a:pt x="570" y="741"/>
                    </a:lnTo>
                    <a:lnTo>
                      <a:pt x="550" y="760"/>
                    </a:lnTo>
                    <a:lnTo>
                      <a:pt x="540" y="780"/>
                    </a:lnTo>
                    <a:lnTo>
                      <a:pt x="540" y="810"/>
                    </a:lnTo>
                    <a:lnTo>
                      <a:pt x="520" y="810"/>
                    </a:lnTo>
                    <a:lnTo>
                      <a:pt x="220" y="1170"/>
                    </a:lnTo>
                    <a:lnTo>
                      <a:pt x="300" y="970"/>
                    </a:lnTo>
                    <a:lnTo>
                      <a:pt x="390" y="760"/>
                    </a:lnTo>
                    <a:lnTo>
                      <a:pt x="460" y="540"/>
                    </a:lnTo>
                    <a:lnTo>
                      <a:pt x="520" y="330"/>
                    </a:lnTo>
                    <a:lnTo>
                      <a:pt x="550" y="290"/>
                    </a:lnTo>
                    <a:lnTo>
                      <a:pt x="591" y="250"/>
                    </a:lnTo>
                    <a:lnTo>
                      <a:pt x="680" y="200"/>
                    </a:lnTo>
                    <a:lnTo>
                      <a:pt x="770" y="160"/>
                    </a:lnTo>
                    <a:lnTo>
                      <a:pt x="860" y="110"/>
                    </a:lnTo>
                    <a:lnTo>
                      <a:pt x="950" y="70"/>
                    </a:lnTo>
                    <a:lnTo>
                      <a:pt x="1040" y="50"/>
                    </a:lnTo>
                    <a:lnTo>
                      <a:pt x="1130" y="21"/>
                    </a:lnTo>
                    <a:lnTo>
                      <a:pt x="1220" y="10"/>
                    </a:lnTo>
                    <a:lnTo>
                      <a:pt x="1311" y="0"/>
                    </a:lnTo>
                    <a:lnTo>
                      <a:pt x="1410" y="0"/>
                    </a:lnTo>
                    <a:lnTo>
                      <a:pt x="1500" y="10"/>
                    </a:lnTo>
                    <a:lnTo>
                      <a:pt x="1591" y="30"/>
                    </a:lnTo>
                    <a:close/>
                  </a:path>
                </a:pathLst>
              </a:custGeom>
              <a:solidFill>
                <a:srgbClr val="B2B2B2"/>
              </a:solidFill>
              <a:ln w="9525">
                <a:noFill/>
                <a:round/>
                <a:headEnd/>
                <a:tailEnd/>
              </a:ln>
            </p:spPr>
            <p:txBody>
              <a:bodyPr>
                <a:prstTxWarp prst="textNoShape">
                  <a:avLst/>
                </a:prstTxWarp>
              </a:bodyPr>
              <a:lstStyle/>
              <a:p>
                <a:endParaRPr lang="en-US"/>
              </a:p>
            </p:txBody>
          </p:sp>
          <p:sp>
            <p:nvSpPr>
              <p:cNvPr id="37035" name="Freeform 146"/>
              <p:cNvSpPr>
                <a:spLocks noChangeAspect="1"/>
              </p:cNvSpPr>
              <p:nvPr/>
            </p:nvSpPr>
            <p:spPr bwMode="auto">
              <a:xfrm>
                <a:off x="2190" y="2497"/>
                <a:ext cx="14" cy="44"/>
              </a:xfrm>
              <a:custGeom>
                <a:avLst/>
                <a:gdLst>
                  <a:gd name="T0" fmla="*/ 20 w 69"/>
                  <a:gd name="T1" fmla="*/ 210 h 220"/>
                  <a:gd name="T2" fmla="*/ 11 w 69"/>
                  <a:gd name="T3" fmla="*/ 210 h 220"/>
                  <a:gd name="T4" fmla="*/ 0 w 69"/>
                  <a:gd name="T5" fmla="*/ 220 h 220"/>
                  <a:gd name="T6" fmla="*/ 11 w 69"/>
                  <a:gd name="T7" fmla="*/ 160 h 220"/>
                  <a:gd name="T8" fmla="*/ 20 w 69"/>
                  <a:gd name="T9" fmla="*/ 110 h 220"/>
                  <a:gd name="T10" fmla="*/ 50 w 69"/>
                  <a:gd name="T11" fmla="*/ 60 h 220"/>
                  <a:gd name="T12" fmla="*/ 69 w 69"/>
                  <a:gd name="T13" fmla="*/ 0 h 220"/>
                  <a:gd name="T14" fmla="*/ 69 w 69"/>
                  <a:gd name="T15" fmla="*/ 31 h 220"/>
                  <a:gd name="T16" fmla="*/ 69 w 69"/>
                  <a:gd name="T17" fmla="*/ 50 h 220"/>
                  <a:gd name="T18" fmla="*/ 50 w 69"/>
                  <a:gd name="T19" fmla="*/ 100 h 220"/>
                  <a:gd name="T20" fmla="*/ 20 w 69"/>
                  <a:gd name="T21" fmla="*/ 150 h 220"/>
                  <a:gd name="T22" fmla="*/ 11 w 69"/>
                  <a:gd name="T23" fmla="*/ 180 h 220"/>
                  <a:gd name="T24" fmla="*/ 20 w 69"/>
                  <a:gd name="T25" fmla="*/ 210 h 2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69"/>
                  <a:gd name="T40" fmla="*/ 0 h 220"/>
                  <a:gd name="T41" fmla="*/ 69 w 69"/>
                  <a:gd name="T42" fmla="*/ 220 h 22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69" h="220">
                    <a:moveTo>
                      <a:pt x="20" y="210"/>
                    </a:moveTo>
                    <a:lnTo>
                      <a:pt x="11" y="210"/>
                    </a:lnTo>
                    <a:lnTo>
                      <a:pt x="0" y="220"/>
                    </a:lnTo>
                    <a:lnTo>
                      <a:pt x="11" y="160"/>
                    </a:lnTo>
                    <a:lnTo>
                      <a:pt x="20" y="110"/>
                    </a:lnTo>
                    <a:lnTo>
                      <a:pt x="50" y="60"/>
                    </a:lnTo>
                    <a:lnTo>
                      <a:pt x="69" y="0"/>
                    </a:lnTo>
                    <a:lnTo>
                      <a:pt x="69" y="31"/>
                    </a:lnTo>
                    <a:lnTo>
                      <a:pt x="69" y="50"/>
                    </a:lnTo>
                    <a:lnTo>
                      <a:pt x="50" y="100"/>
                    </a:lnTo>
                    <a:lnTo>
                      <a:pt x="20" y="150"/>
                    </a:lnTo>
                    <a:lnTo>
                      <a:pt x="11" y="180"/>
                    </a:lnTo>
                    <a:lnTo>
                      <a:pt x="20" y="210"/>
                    </a:lnTo>
                    <a:close/>
                  </a:path>
                </a:pathLst>
              </a:custGeom>
              <a:solidFill>
                <a:srgbClr val="000000"/>
              </a:solidFill>
              <a:ln w="9525">
                <a:noFill/>
                <a:round/>
                <a:headEnd/>
                <a:tailEnd/>
              </a:ln>
            </p:spPr>
            <p:txBody>
              <a:bodyPr>
                <a:prstTxWarp prst="textNoShape">
                  <a:avLst/>
                </a:prstTxWarp>
              </a:bodyPr>
              <a:lstStyle/>
              <a:p>
                <a:endParaRPr lang="en-US"/>
              </a:p>
            </p:txBody>
          </p:sp>
          <p:sp>
            <p:nvSpPr>
              <p:cNvPr id="37036" name="Freeform 147"/>
              <p:cNvSpPr>
                <a:spLocks noChangeAspect="1"/>
              </p:cNvSpPr>
              <p:nvPr/>
            </p:nvSpPr>
            <p:spPr bwMode="auto">
              <a:xfrm>
                <a:off x="2206" y="2623"/>
                <a:ext cx="14" cy="32"/>
              </a:xfrm>
              <a:custGeom>
                <a:avLst/>
                <a:gdLst>
                  <a:gd name="T0" fmla="*/ 30 w 70"/>
                  <a:gd name="T1" fmla="*/ 160 h 160"/>
                  <a:gd name="T2" fmla="*/ 10 w 70"/>
                  <a:gd name="T3" fmla="*/ 150 h 160"/>
                  <a:gd name="T4" fmla="*/ 0 w 70"/>
                  <a:gd name="T5" fmla="*/ 130 h 160"/>
                  <a:gd name="T6" fmla="*/ 0 w 70"/>
                  <a:gd name="T7" fmla="*/ 110 h 160"/>
                  <a:gd name="T8" fmla="*/ 10 w 70"/>
                  <a:gd name="T9" fmla="*/ 90 h 160"/>
                  <a:gd name="T10" fmla="*/ 20 w 70"/>
                  <a:gd name="T11" fmla="*/ 50 h 160"/>
                  <a:gd name="T12" fmla="*/ 30 w 70"/>
                  <a:gd name="T13" fmla="*/ 9 h 160"/>
                  <a:gd name="T14" fmla="*/ 50 w 70"/>
                  <a:gd name="T15" fmla="*/ 0 h 160"/>
                  <a:gd name="T16" fmla="*/ 60 w 70"/>
                  <a:gd name="T17" fmla="*/ 20 h 160"/>
                  <a:gd name="T18" fmla="*/ 70 w 70"/>
                  <a:gd name="T19" fmla="*/ 40 h 160"/>
                  <a:gd name="T20" fmla="*/ 50 w 70"/>
                  <a:gd name="T21" fmla="*/ 80 h 160"/>
                  <a:gd name="T22" fmla="*/ 41 w 70"/>
                  <a:gd name="T23" fmla="*/ 121 h 160"/>
                  <a:gd name="T24" fmla="*/ 30 w 70"/>
                  <a:gd name="T25" fmla="*/ 140 h 160"/>
                  <a:gd name="T26" fmla="*/ 30 w 70"/>
                  <a:gd name="T27" fmla="*/ 160 h 160"/>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70"/>
                  <a:gd name="T43" fmla="*/ 0 h 160"/>
                  <a:gd name="T44" fmla="*/ 70 w 70"/>
                  <a:gd name="T45" fmla="*/ 160 h 160"/>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70" h="160">
                    <a:moveTo>
                      <a:pt x="30" y="160"/>
                    </a:moveTo>
                    <a:lnTo>
                      <a:pt x="10" y="150"/>
                    </a:lnTo>
                    <a:lnTo>
                      <a:pt x="0" y="130"/>
                    </a:lnTo>
                    <a:lnTo>
                      <a:pt x="0" y="110"/>
                    </a:lnTo>
                    <a:lnTo>
                      <a:pt x="10" y="90"/>
                    </a:lnTo>
                    <a:lnTo>
                      <a:pt x="20" y="50"/>
                    </a:lnTo>
                    <a:lnTo>
                      <a:pt x="30" y="9"/>
                    </a:lnTo>
                    <a:lnTo>
                      <a:pt x="50" y="0"/>
                    </a:lnTo>
                    <a:lnTo>
                      <a:pt x="60" y="20"/>
                    </a:lnTo>
                    <a:lnTo>
                      <a:pt x="70" y="40"/>
                    </a:lnTo>
                    <a:lnTo>
                      <a:pt x="50" y="80"/>
                    </a:lnTo>
                    <a:lnTo>
                      <a:pt x="41" y="121"/>
                    </a:lnTo>
                    <a:lnTo>
                      <a:pt x="30" y="140"/>
                    </a:lnTo>
                    <a:lnTo>
                      <a:pt x="30" y="160"/>
                    </a:lnTo>
                    <a:close/>
                  </a:path>
                </a:pathLst>
              </a:custGeom>
              <a:solidFill>
                <a:srgbClr val="000000"/>
              </a:solidFill>
              <a:ln w="9525">
                <a:noFill/>
                <a:round/>
                <a:headEnd/>
                <a:tailEnd/>
              </a:ln>
            </p:spPr>
            <p:txBody>
              <a:bodyPr>
                <a:prstTxWarp prst="textNoShape">
                  <a:avLst/>
                </a:prstTxWarp>
              </a:bodyPr>
              <a:lstStyle/>
              <a:p>
                <a:endParaRPr lang="en-US"/>
              </a:p>
            </p:txBody>
          </p:sp>
          <p:sp>
            <p:nvSpPr>
              <p:cNvPr id="37037" name="Freeform 148"/>
              <p:cNvSpPr>
                <a:spLocks noChangeAspect="1"/>
              </p:cNvSpPr>
              <p:nvPr/>
            </p:nvSpPr>
            <p:spPr bwMode="auto">
              <a:xfrm>
                <a:off x="2946" y="2775"/>
                <a:ext cx="108" cy="126"/>
              </a:xfrm>
              <a:custGeom>
                <a:avLst/>
                <a:gdLst>
                  <a:gd name="T0" fmla="*/ 500 w 539"/>
                  <a:gd name="T1" fmla="*/ 150 h 631"/>
                  <a:gd name="T2" fmla="*/ 529 w 539"/>
                  <a:gd name="T3" fmla="*/ 210 h 631"/>
                  <a:gd name="T4" fmla="*/ 539 w 539"/>
                  <a:gd name="T5" fmla="*/ 270 h 631"/>
                  <a:gd name="T6" fmla="*/ 539 w 539"/>
                  <a:gd name="T7" fmla="*/ 340 h 631"/>
                  <a:gd name="T8" fmla="*/ 519 w 539"/>
                  <a:gd name="T9" fmla="*/ 400 h 631"/>
                  <a:gd name="T10" fmla="*/ 479 w 539"/>
                  <a:gd name="T11" fmla="*/ 469 h 631"/>
                  <a:gd name="T12" fmla="*/ 429 w 539"/>
                  <a:gd name="T13" fmla="*/ 530 h 631"/>
                  <a:gd name="T14" fmla="*/ 379 w 539"/>
                  <a:gd name="T15" fmla="*/ 579 h 631"/>
                  <a:gd name="T16" fmla="*/ 319 w 539"/>
                  <a:gd name="T17" fmla="*/ 631 h 631"/>
                  <a:gd name="T18" fmla="*/ 168 w 539"/>
                  <a:gd name="T19" fmla="*/ 620 h 631"/>
                  <a:gd name="T20" fmla="*/ 69 w 539"/>
                  <a:gd name="T21" fmla="*/ 411 h 631"/>
                  <a:gd name="T22" fmla="*/ 29 w 539"/>
                  <a:gd name="T23" fmla="*/ 301 h 631"/>
                  <a:gd name="T24" fmla="*/ 0 w 539"/>
                  <a:gd name="T25" fmla="*/ 191 h 631"/>
                  <a:gd name="T26" fmla="*/ 58 w 539"/>
                  <a:gd name="T27" fmla="*/ 130 h 631"/>
                  <a:gd name="T28" fmla="*/ 119 w 539"/>
                  <a:gd name="T29" fmla="*/ 79 h 631"/>
                  <a:gd name="T30" fmla="*/ 189 w 539"/>
                  <a:gd name="T31" fmla="*/ 30 h 631"/>
                  <a:gd name="T32" fmla="*/ 229 w 539"/>
                  <a:gd name="T33" fmla="*/ 10 h 631"/>
                  <a:gd name="T34" fmla="*/ 269 w 539"/>
                  <a:gd name="T35" fmla="*/ 0 h 631"/>
                  <a:gd name="T36" fmla="*/ 309 w 539"/>
                  <a:gd name="T37" fmla="*/ 0 h 631"/>
                  <a:gd name="T38" fmla="*/ 349 w 539"/>
                  <a:gd name="T39" fmla="*/ 0 h 631"/>
                  <a:gd name="T40" fmla="*/ 379 w 539"/>
                  <a:gd name="T41" fmla="*/ 10 h 631"/>
                  <a:gd name="T42" fmla="*/ 409 w 539"/>
                  <a:gd name="T43" fmla="*/ 30 h 631"/>
                  <a:gd name="T44" fmla="*/ 459 w 539"/>
                  <a:gd name="T45" fmla="*/ 79 h 631"/>
                  <a:gd name="T46" fmla="*/ 500 w 539"/>
                  <a:gd name="T47" fmla="*/ 150 h 63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39"/>
                  <a:gd name="T73" fmla="*/ 0 h 631"/>
                  <a:gd name="T74" fmla="*/ 539 w 539"/>
                  <a:gd name="T75" fmla="*/ 631 h 63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39" h="631">
                    <a:moveTo>
                      <a:pt x="500" y="150"/>
                    </a:moveTo>
                    <a:lnTo>
                      <a:pt x="529" y="210"/>
                    </a:lnTo>
                    <a:lnTo>
                      <a:pt x="539" y="270"/>
                    </a:lnTo>
                    <a:lnTo>
                      <a:pt x="539" y="340"/>
                    </a:lnTo>
                    <a:lnTo>
                      <a:pt x="519" y="400"/>
                    </a:lnTo>
                    <a:lnTo>
                      <a:pt x="479" y="469"/>
                    </a:lnTo>
                    <a:lnTo>
                      <a:pt x="429" y="530"/>
                    </a:lnTo>
                    <a:lnTo>
                      <a:pt x="379" y="579"/>
                    </a:lnTo>
                    <a:lnTo>
                      <a:pt x="319" y="631"/>
                    </a:lnTo>
                    <a:lnTo>
                      <a:pt x="168" y="620"/>
                    </a:lnTo>
                    <a:lnTo>
                      <a:pt x="69" y="411"/>
                    </a:lnTo>
                    <a:lnTo>
                      <a:pt x="29" y="301"/>
                    </a:lnTo>
                    <a:lnTo>
                      <a:pt x="0" y="191"/>
                    </a:lnTo>
                    <a:lnTo>
                      <a:pt x="58" y="130"/>
                    </a:lnTo>
                    <a:lnTo>
                      <a:pt x="119" y="79"/>
                    </a:lnTo>
                    <a:lnTo>
                      <a:pt x="189" y="30"/>
                    </a:lnTo>
                    <a:lnTo>
                      <a:pt x="229" y="10"/>
                    </a:lnTo>
                    <a:lnTo>
                      <a:pt x="269" y="0"/>
                    </a:lnTo>
                    <a:lnTo>
                      <a:pt x="309" y="0"/>
                    </a:lnTo>
                    <a:lnTo>
                      <a:pt x="349" y="0"/>
                    </a:lnTo>
                    <a:lnTo>
                      <a:pt x="379" y="10"/>
                    </a:lnTo>
                    <a:lnTo>
                      <a:pt x="409" y="30"/>
                    </a:lnTo>
                    <a:lnTo>
                      <a:pt x="459" y="79"/>
                    </a:lnTo>
                    <a:lnTo>
                      <a:pt x="500" y="150"/>
                    </a:lnTo>
                    <a:close/>
                  </a:path>
                </a:pathLst>
              </a:custGeom>
              <a:solidFill>
                <a:srgbClr val="B2B2B2"/>
              </a:solidFill>
              <a:ln w="9525">
                <a:noFill/>
                <a:round/>
                <a:headEnd/>
                <a:tailEnd/>
              </a:ln>
            </p:spPr>
            <p:txBody>
              <a:bodyPr>
                <a:prstTxWarp prst="textNoShape">
                  <a:avLst/>
                </a:prstTxWarp>
              </a:bodyPr>
              <a:lstStyle/>
              <a:p>
                <a:endParaRPr lang="en-US"/>
              </a:p>
            </p:txBody>
          </p:sp>
          <p:sp>
            <p:nvSpPr>
              <p:cNvPr id="37038" name="Freeform 149"/>
              <p:cNvSpPr>
                <a:spLocks noChangeAspect="1"/>
              </p:cNvSpPr>
              <p:nvPr/>
            </p:nvSpPr>
            <p:spPr bwMode="auto">
              <a:xfrm>
                <a:off x="2298" y="2779"/>
                <a:ext cx="78" cy="126"/>
              </a:xfrm>
              <a:custGeom>
                <a:avLst/>
                <a:gdLst>
                  <a:gd name="T0" fmla="*/ 390 w 390"/>
                  <a:gd name="T1" fmla="*/ 70 h 630"/>
                  <a:gd name="T2" fmla="*/ 359 w 390"/>
                  <a:gd name="T3" fmla="*/ 160 h 630"/>
                  <a:gd name="T4" fmla="*/ 330 w 390"/>
                  <a:gd name="T5" fmla="*/ 260 h 630"/>
                  <a:gd name="T6" fmla="*/ 310 w 390"/>
                  <a:gd name="T7" fmla="*/ 360 h 630"/>
                  <a:gd name="T8" fmla="*/ 310 w 390"/>
                  <a:gd name="T9" fmla="*/ 420 h 630"/>
                  <a:gd name="T10" fmla="*/ 310 w 390"/>
                  <a:gd name="T11" fmla="*/ 470 h 630"/>
                  <a:gd name="T12" fmla="*/ 320 w 390"/>
                  <a:gd name="T13" fmla="*/ 510 h 630"/>
                  <a:gd name="T14" fmla="*/ 320 w 390"/>
                  <a:gd name="T15" fmla="*/ 550 h 630"/>
                  <a:gd name="T16" fmla="*/ 300 w 390"/>
                  <a:gd name="T17" fmla="*/ 590 h 630"/>
                  <a:gd name="T18" fmla="*/ 280 w 390"/>
                  <a:gd name="T19" fmla="*/ 630 h 630"/>
                  <a:gd name="T20" fmla="*/ 191 w 390"/>
                  <a:gd name="T21" fmla="*/ 611 h 630"/>
                  <a:gd name="T22" fmla="*/ 120 w 390"/>
                  <a:gd name="T23" fmla="*/ 570 h 630"/>
                  <a:gd name="T24" fmla="*/ 90 w 390"/>
                  <a:gd name="T25" fmla="*/ 540 h 630"/>
                  <a:gd name="T26" fmla="*/ 60 w 390"/>
                  <a:gd name="T27" fmla="*/ 510 h 630"/>
                  <a:gd name="T28" fmla="*/ 30 w 390"/>
                  <a:gd name="T29" fmla="*/ 470 h 630"/>
                  <a:gd name="T30" fmla="*/ 20 w 390"/>
                  <a:gd name="T31" fmla="*/ 430 h 630"/>
                  <a:gd name="T32" fmla="*/ 0 w 390"/>
                  <a:gd name="T33" fmla="*/ 340 h 630"/>
                  <a:gd name="T34" fmla="*/ 0 w 390"/>
                  <a:gd name="T35" fmla="*/ 250 h 630"/>
                  <a:gd name="T36" fmla="*/ 0 w 390"/>
                  <a:gd name="T37" fmla="*/ 200 h 630"/>
                  <a:gd name="T38" fmla="*/ 20 w 390"/>
                  <a:gd name="T39" fmla="*/ 160 h 630"/>
                  <a:gd name="T40" fmla="*/ 40 w 390"/>
                  <a:gd name="T41" fmla="*/ 110 h 630"/>
                  <a:gd name="T42" fmla="*/ 70 w 390"/>
                  <a:gd name="T43" fmla="*/ 70 h 630"/>
                  <a:gd name="T44" fmla="*/ 100 w 390"/>
                  <a:gd name="T45" fmla="*/ 40 h 630"/>
                  <a:gd name="T46" fmla="*/ 139 w 390"/>
                  <a:gd name="T47" fmla="*/ 20 h 630"/>
                  <a:gd name="T48" fmla="*/ 180 w 390"/>
                  <a:gd name="T49" fmla="*/ 0 h 630"/>
                  <a:gd name="T50" fmla="*/ 230 w 390"/>
                  <a:gd name="T51" fmla="*/ 0 h 630"/>
                  <a:gd name="T52" fmla="*/ 270 w 390"/>
                  <a:gd name="T53" fmla="*/ 0 h 630"/>
                  <a:gd name="T54" fmla="*/ 320 w 390"/>
                  <a:gd name="T55" fmla="*/ 20 h 630"/>
                  <a:gd name="T56" fmla="*/ 359 w 390"/>
                  <a:gd name="T57" fmla="*/ 40 h 630"/>
                  <a:gd name="T58" fmla="*/ 390 w 390"/>
                  <a:gd name="T59" fmla="*/ 70 h 630"/>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390"/>
                  <a:gd name="T91" fmla="*/ 0 h 630"/>
                  <a:gd name="T92" fmla="*/ 390 w 390"/>
                  <a:gd name="T93" fmla="*/ 630 h 630"/>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390" h="630">
                    <a:moveTo>
                      <a:pt x="390" y="70"/>
                    </a:moveTo>
                    <a:lnTo>
                      <a:pt x="359" y="160"/>
                    </a:lnTo>
                    <a:lnTo>
                      <a:pt x="330" y="260"/>
                    </a:lnTo>
                    <a:lnTo>
                      <a:pt x="310" y="360"/>
                    </a:lnTo>
                    <a:lnTo>
                      <a:pt x="310" y="420"/>
                    </a:lnTo>
                    <a:lnTo>
                      <a:pt x="310" y="470"/>
                    </a:lnTo>
                    <a:lnTo>
                      <a:pt x="320" y="510"/>
                    </a:lnTo>
                    <a:lnTo>
                      <a:pt x="320" y="550"/>
                    </a:lnTo>
                    <a:lnTo>
                      <a:pt x="300" y="590"/>
                    </a:lnTo>
                    <a:lnTo>
                      <a:pt x="280" y="630"/>
                    </a:lnTo>
                    <a:lnTo>
                      <a:pt x="191" y="611"/>
                    </a:lnTo>
                    <a:lnTo>
                      <a:pt x="120" y="570"/>
                    </a:lnTo>
                    <a:lnTo>
                      <a:pt x="90" y="540"/>
                    </a:lnTo>
                    <a:lnTo>
                      <a:pt x="60" y="510"/>
                    </a:lnTo>
                    <a:lnTo>
                      <a:pt x="30" y="470"/>
                    </a:lnTo>
                    <a:lnTo>
                      <a:pt x="20" y="430"/>
                    </a:lnTo>
                    <a:lnTo>
                      <a:pt x="0" y="340"/>
                    </a:lnTo>
                    <a:lnTo>
                      <a:pt x="0" y="250"/>
                    </a:lnTo>
                    <a:lnTo>
                      <a:pt x="0" y="200"/>
                    </a:lnTo>
                    <a:lnTo>
                      <a:pt x="20" y="160"/>
                    </a:lnTo>
                    <a:lnTo>
                      <a:pt x="40" y="110"/>
                    </a:lnTo>
                    <a:lnTo>
                      <a:pt x="70" y="70"/>
                    </a:lnTo>
                    <a:lnTo>
                      <a:pt x="100" y="40"/>
                    </a:lnTo>
                    <a:lnTo>
                      <a:pt x="139" y="20"/>
                    </a:lnTo>
                    <a:lnTo>
                      <a:pt x="180" y="0"/>
                    </a:lnTo>
                    <a:lnTo>
                      <a:pt x="230" y="0"/>
                    </a:lnTo>
                    <a:lnTo>
                      <a:pt x="270" y="0"/>
                    </a:lnTo>
                    <a:lnTo>
                      <a:pt x="320" y="20"/>
                    </a:lnTo>
                    <a:lnTo>
                      <a:pt x="359" y="40"/>
                    </a:lnTo>
                    <a:lnTo>
                      <a:pt x="390" y="70"/>
                    </a:lnTo>
                    <a:close/>
                  </a:path>
                </a:pathLst>
              </a:custGeom>
              <a:solidFill>
                <a:srgbClr val="B2B2B2"/>
              </a:solidFill>
              <a:ln w="9525">
                <a:noFill/>
                <a:round/>
                <a:headEnd/>
                <a:tailEnd/>
              </a:ln>
            </p:spPr>
            <p:txBody>
              <a:bodyPr>
                <a:prstTxWarp prst="textNoShape">
                  <a:avLst/>
                </a:prstTxWarp>
              </a:bodyPr>
              <a:lstStyle/>
              <a:p>
                <a:endParaRPr lang="en-US"/>
              </a:p>
            </p:txBody>
          </p:sp>
          <p:sp>
            <p:nvSpPr>
              <p:cNvPr id="37039" name="Freeform 150"/>
              <p:cNvSpPr>
                <a:spLocks noChangeAspect="1"/>
              </p:cNvSpPr>
              <p:nvPr/>
            </p:nvSpPr>
            <p:spPr bwMode="auto">
              <a:xfrm>
                <a:off x="2188" y="2783"/>
                <a:ext cx="98" cy="102"/>
              </a:xfrm>
              <a:custGeom>
                <a:avLst/>
                <a:gdLst>
                  <a:gd name="T0" fmla="*/ 490 w 490"/>
                  <a:gd name="T1" fmla="*/ 50 h 510"/>
                  <a:gd name="T2" fmla="*/ 470 w 490"/>
                  <a:gd name="T3" fmla="*/ 130 h 510"/>
                  <a:gd name="T4" fmla="*/ 450 w 490"/>
                  <a:gd name="T5" fmla="*/ 210 h 510"/>
                  <a:gd name="T6" fmla="*/ 450 w 490"/>
                  <a:gd name="T7" fmla="*/ 290 h 510"/>
                  <a:gd name="T8" fmla="*/ 450 w 490"/>
                  <a:gd name="T9" fmla="*/ 360 h 510"/>
                  <a:gd name="T10" fmla="*/ 380 w 490"/>
                  <a:gd name="T11" fmla="*/ 429 h 510"/>
                  <a:gd name="T12" fmla="*/ 299 w 490"/>
                  <a:gd name="T13" fmla="*/ 481 h 510"/>
                  <a:gd name="T14" fmla="*/ 250 w 490"/>
                  <a:gd name="T15" fmla="*/ 500 h 510"/>
                  <a:gd name="T16" fmla="*/ 210 w 490"/>
                  <a:gd name="T17" fmla="*/ 510 h 510"/>
                  <a:gd name="T18" fmla="*/ 160 w 490"/>
                  <a:gd name="T19" fmla="*/ 510 h 510"/>
                  <a:gd name="T20" fmla="*/ 110 w 490"/>
                  <a:gd name="T21" fmla="*/ 510 h 510"/>
                  <a:gd name="T22" fmla="*/ 70 w 490"/>
                  <a:gd name="T23" fmla="*/ 490 h 510"/>
                  <a:gd name="T24" fmla="*/ 40 w 490"/>
                  <a:gd name="T25" fmla="*/ 460 h 510"/>
                  <a:gd name="T26" fmla="*/ 10 w 490"/>
                  <a:gd name="T27" fmla="*/ 420 h 510"/>
                  <a:gd name="T28" fmla="*/ 0 w 490"/>
                  <a:gd name="T29" fmla="*/ 380 h 510"/>
                  <a:gd name="T30" fmla="*/ 0 w 490"/>
                  <a:gd name="T31" fmla="*/ 330 h 510"/>
                  <a:gd name="T32" fmla="*/ 0 w 490"/>
                  <a:gd name="T33" fmla="*/ 270 h 510"/>
                  <a:gd name="T34" fmla="*/ 10 w 490"/>
                  <a:gd name="T35" fmla="*/ 220 h 510"/>
                  <a:gd name="T36" fmla="*/ 21 w 490"/>
                  <a:gd name="T37" fmla="*/ 170 h 510"/>
                  <a:gd name="T38" fmla="*/ 40 w 490"/>
                  <a:gd name="T39" fmla="*/ 120 h 510"/>
                  <a:gd name="T40" fmla="*/ 70 w 490"/>
                  <a:gd name="T41" fmla="*/ 80 h 510"/>
                  <a:gd name="T42" fmla="*/ 100 w 490"/>
                  <a:gd name="T43" fmla="*/ 39 h 510"/>
                  <a:gd name="T44" fmla="*/ 140 w 490"/>
                  <a:gd name="T45" fmla="*/ 10 h 510"/>
                  <a:gd name="T46" fmla="*/ 189 w 490"/>
                  <a:gd name="T47" fmla="*/ 0 h 510"/>
                  <a:gd name="T48" fmla="*/ 230 w 490"/>
                  <a:gd name="T49" fmla="*/ 0 h 510"/>
                  <a:gd name="T50" fmla="*/ 310 w 490"/>
                  <a:gd name="T51" fmla="*/ 0 h 510"/>
                  <a:gd name="T52" fmla="*/ 390 w 490"/>
                  <a:gd name="T53" fmla="*/ 20 h 510"/>
                  <a:gd name="T54" fmla="*/ 470 w 490"/>
                  <a:gd name="T55" fmla="*/ 30 h 510"/>
                  <a:gd name="T56" fmla="*/ 490 w 490"/>
                  <a:gd name="T57" fmla="*/ 50 h 510"/>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490"/>
                  <a:gd name="T88" fmla="*/ 0 h 510"/>
                  <a:gd name="T89" fmla="*/ 490 w 490"/>
                  <a:gd name="T90" fmla="*/ 510 h 510"/>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490" h="510">
                    <a:moveTo>
                      <a:pt x="490" y="50"/>
                    </a:moveTo>
                    <a:lnTo>
                      <a:pt x="470" y="130"/>
                    </a:lnTo>
                    <a:lnTo>
                      <a:pt x="450" y="210"/>
                    </a:lnTo>
                    <a:lnTo>
                      <a:pt x="450" y="290"/>
                    </a:lnTo>
                    <a:lnTo>
                      <a:pt x="450" y="360"/>
                    </a:lnTo>
                    <a:lnTo>
                      <a:pt x="380" y="429"/>
                    </a:lnTo>
                    <a:lnTo>
                      <a:pt x="299" y="481"/>
                    </a:lnTo>
                    <a:lnTo>
                      <a:pt x="250" y="500"/>
                    </a:lnTo>
                    <a:lnTo>
                      <a:pt x="210" y="510"/>
                    </a:lnTo>
                    <a:lnTo>
                      <a:pt x="160" y="510"/>
                    </a:lnTo>
                    <a:lnTo>
                      <a:pt x="110" y="510"/>
                    </a:lnTo>
                    <a:lnTo>
                      <a:pt x="70" y="490"/>
                    </a:lnTo>
                    <a:lnTo>
                      <a:pt x="40" y="460"/>
                    </a:lnTo>
                    <a:lnTo>
                      <a:pt x="10" y="420"/>
                    </a:lnTo>
                    <a:lnTo>
                      <a:pt x="0" y="380"/>
                    </a:lnTo>
                    <a:lnTo>
                      <a:pt x="0" y="330"/>
                    </a:lnTo>
                    <a:lnTo>
                      <a:pt x="0" y="270"/>
                    </a:lnTo>
                    <a:lnTo>
                      <a:pt x="10" y="220"/>
                    </a:lnTo>
                    <a:lnTo>
                      <a:pt x="21" y="170"/>
                    </a:lnTo>
                    <a:lnTo>
                      <a:pt x="40" y="120"/>
                    </a:lnTo>
                    <a:lnTo>
                      <a:pt x="70" y="80"/>
                    </a:lnTo>
                    <a:lnTo>
                      <a:pt x="100" y="39"/>
                    </a:lnTo>
                    <a:lnTo>
                      <a:pt x="140" y="10"/>
                    </a:lnTo>
                    <a:lnTo>
                      <a:pt x="189" y="0"/>
                    </a:lnTo>
                    <a:lnTo>
                      <a:pt x="230" y="0"/>
                    </a:lnTo>
                    <a:lnTo>
                      <a:pt x="310" y="0"/>
                    </a:lnTo>
                    <a:lnTo>
                      <a:pt x="390" y="20"/>
                    </a:lnTo>
                    <a:lnTo>
                      <a:pt x="470" y="30"/>
                    </a:lnTo>
                    <a:lnTo>
                      <a:pt x="490" y="50"/>
                    </a:lnTo>
                    <a:close/>
                  </a:path>
                </a:pathLst>
              </a:custGeom>
              <a:solidFill>
                <a:srgbClr val="B2B2B2"/>
              </a:solidFill>
              <a:ln w="9525">
                <a:noFill/>
                <a:round/>
                <a:headEnd/>
                <a:tailEnd/>
              </a:ln>
            </p:spPr>
            <p:txBody>
              <a:bodyPr>
                <a:prstTxWarp prst="textNoShape">
                  <a:avLst/>
                </a:prstTxWarp>
              </a:bodyPr>
              <a:lstStyle/>
              <a:p>
                <a:endParaRPr lang="en-US"/>
              </a:p>
            </p:txBody>
          </p:sp>
          <p:sp>
            <p:nvSpPr>
              <p:cNvPr id="37040" name="Freeform 151"/>
              <p:cNvSpPr>
                <a:spLocks noChangeAspect="1"/>
              </p:cNvSpPr>
              <p:nvPr/>
            </p:nvSpPr>
            <p:spPr bwMode="auto">
              <a:xfrm>
                <a:off x="2380" y="2783"/>
                <a:ext cx="76" cy="114"/>
              </a:xfrm>
              <a:custGeom>
                <a:avLst/>
                <a:gdLst>
                  <a:gd name="T0" fmla="*/ 380 w 380"/>
                  <a:gd name="T1" fmla="*/ 160 h 570"/>
                  <a:gd name="T2" fmla="*/ 380 w 380"/>
                  <a:gd name="T3" fmla="*/ 280 h 570"/>
                  <a:gd name="T4" fmla="*/ 370 w 380"/>
                  <a:gd name="T5" fmla="*/ 340 h 570"/>
                  <a:gd name="T6" fmla="*/ 350 w 380"/>
                  <a:gd name="T7" fmla="*/ 390 h 570"/>
                  <a:gd name="T8" fmla="*/ 330 w 380"/>
                  <a:gd name="T9" fmla="*/ 440 h 570"/>
                  <a:gd name="T10" fmla="*/ 300 w 380"/>
                  <a:gd name="T11" fmla="*/ 490 h 570"/>
                  <a:gd name="T12" fmla="*/ 270 w 380"/>
                  <a:gd name="T13" fmla="*/ 539 h 570"/>
                  <a:gd name="T14" fmla="*/ 220 w 380"/>
                  <a:gd name="T15" fmla="*/ 570 h 570"/>
                  <a:gd name="T16" fmla="*/ 210 w 380"/>
                  <a:gd name="T17" fmla="*/ 560 h 570"/>
                  <a:gd name="T18" fmla="*/ 190 w 380"/>
                  <a:gd name="T19" fmla="*/ 550 h 570"/>
                  <a:gd name="T20" fmla="*/ 160 w 380"/>
                  <a:gd name="T21" fmla="*/ 560 h 570"/>
                  <a:gd name="T22" fmla="*/ 120 w 380"/>
                  <a:gd name="T23" fmla="*/ 560 h 570"/>
                  <a:gd name="T24" fmla="*/ 100 w 380"/>
                  <a:gd name="T25" fmla="*/ 560 h 570"/>
                  <a:gd name="T26" fmla="*/ 90 w 380"/>
                  <a:gd name="T27" fmla="*/ 539 h 570"/>
                  <a:gd name="T28" fmla="*/ 50 w 380"/>
                  <a:gd name="T29" fmla="*/ 510 h 570"/>
                  <a:gd name="T30" fmla="*/ 20 w 380"/>
                  <a:gd name="T31" fmla="*/ 470 h 570"/>
                  <a:gd name="T32" fmla="*/ 10 w 380"/>
                  <a:gd name="T33" fmla="*/ 429 h 570"/>
                  <a:gd name="T34" fmla="*/ 0 w 380"/>
                  <a:gd name="T35" fmla="*/ 390 h 570"/>
                  <a:gd name="T36" fmla="*/ 10 w 380"/>
                  <a:gd name="T37" fmla="*/ 310 h 570"/>
                  <a:gd name="T38" fmla="*/ 20 w 380"/>
                  <a:gd name="T39" fmla="*/ 220 h 570"/>
                  <a:gd name="T40" fmla="*/ 80 w 380"/>
                  <a:gd name="T41" fmla="*/ 100 h 570"/>
                  <a:gd name="T42" fmla="*/ 120 w 380"/>
                  <a:gd name="T43" fmla="*/ 39 h 570"/>
                  <a:gd name="T44" fmla="*/ 160 w 380"/>
                  <a:gd name="T45" fmla="*/ 0 h 570"/>
                  <a:gd name="T46" fmla="*/ 230 w 380"/>
                  <a:gd name="T47" fmla="*/ 20 h 570"/>
                  <a:gd name="T48" fmla="*/ 290 w 380"/>
                  <a:gd name="T49" fmla="*/ 50 h 570"/>
                  <a:gd name="T50" fmla="*/ 350 w 380"/>
                  <a:gd name="T51" fmla="*/ 100 h 570"/>
                  <a:gd name="T52" fmla="*/ 370 w 380"/>
                  <a:gd name="T53" fmla="*/ 120 h 570"/>
                  <a:gd name="T54" fmla="*/ 380 w 380"/>
                  <a:gd name="T55" fmla="*/ 160 h 570"/>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380"/>
                  <a:gd name="T85" fmla="*/ 0 h 570"/>
                  <a:gd name="T86" fmla="*/ 380 w 380"/>
                  <a:gd name="T87" fmla="*/ 570 h 570"/>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380" h="570">
                    <a:moveTo>
                      <a:pt x="380" y="160"/>
                    </a:moveTo>
                    <a:lnTo>
                      <a:pt x="380" y="280"/>
                    </a:lnTo>
                    <a:lnTo>
                      <a:pt x="370" y="340"/>
                    </a:lnTo>
                    <a:lnTo>
                      <a:pt x="350" y="390"/>
                    </a:lnTo>
                    <a:lnTo>
                      <a:pt x="330" y="440"/>
                    </a:lnTo>
                    <a:lnTo>
                      <a:pt x="300" y="490"/>
                    </a:lnTo>
                    <a:lnTo>
                      <a:pt x="270" y="539"/>
                    </a:lnTo>
                    <a:lnTo>
                      <a:pt x="220" y="570"/>
                    </a:lnTo>
                    <a:lnTo>
                      <a:pt x="210" y="560"/>
                    </a:lnTo>
                    <a:lnTo>
                      <a:pt x="190" y="550"/>
                    </a:lnTo>
                    <a:lnTo>
                      <a:pt x="160" y="560"/>
                    </a:lnTo>
                    <a:lnTo>
                      <a:pt x="120" y="560"/>
                    </a:lnTo>
                    <a:lnTo>
                      <a:pt x="100" y="560"/>
                    </a:lnTo>
                    <a:lnTo>
                      <a:pt x="90" y="539"/>
                    </a:lnTo>
                    <a:lnTo>
                      <a:pt x="50" y="510"/>
                    </a:lnTo>
                    <a:lnTo>
                      <a:pt x="20" y="470"/>
                    </a:lnTo>
                    <a:lnTo>
                      <a:pt x="10" y="429"/>
                    </a:lnTo>
                    <a:lnTo>
                      <a:pt x="0" y="390"/>
                    </a:lnTo>
                    <a:lnTo>
                      <a:pt x="10" y="310"/>
                    </a:lnTo>
                    <a:lnTo>
                      <a:pt x="20" y="220"/>
                    </a:lnTo>
                    <a:lnTo>
                      <a:pt x="80" y="100"/>
                    </a:lnTo>
                    <a:lnTo>
                      <a:pt x="120" y="39"/>
                    </a:lnTo>
                    <a:lnTo>
                      <a:pt x="160" y="0"/>
                    </a:lnTo>
                    <a:lnTo>
                      <a:pt x="230" y="20"/>
                    </a:lnTo>
                    <a:lnTo>
                      <a:pt x="290" y="50"/>
                    </a:lnTo>
                    <a:lnTo>
                      <a:pt x="350" y="100"/>
                    </a:lnTo>
                    <a:lnTo>
                      <a:pt x="370" y="120"/>
                    </a:lnTo>
                    <a:lnTo>
                      <a:pt x="380" y="160"/>
                    </a:lnTo>
                    <a:close/>
                  </a:path>
                </a:pathLst>
              </a:custGeom>
              <a:solidFill>
                <a:srgbClr val="B2B2B2"/>
              </a:solidFill>
              <a:ln w="9525">
                <a:noFill/>
                <a:round/>
                <a:headEnd/>
                <a:tailEnd/>
              </a:ln>
            </p:spPr>
            <p:txBody>
              <a:bodyPr>
                <a:prstTxWarp prst="textNoShape">
                  <a:avLst/>
                </a:prstTxWarp>
              </a:bodyPr>
              <a:lstStyle/>
              <a:p>
                <a:endParaRPr lang="en-US"/>
              </a:p>
            </p:txBody>
          </p:sp>
          <p:sp>
            <p:nvSpPr>
              <p:cNvPr id="37041" name="Freeform 152"/>
              <p:cNvSpPr>
                <a:spLocks noChangeAspect="1"/>
              </p:cNvSpPr>
              <p:nvPr/>
            </p:nvSpPr>
            <p:spPr bwMode="auto">
              <a:xfrm>
                <a:off x="3058" y="2791"/>
                <a:ext cx="76" cy="100"/>
              </a:xfrm>
              <a:custGeom>
                <a:avLst/>
                <a:gdLst>
                  <a:gd name="T0" fmla="*/ 371 w 381"/>
                  <a:gd name="T1" fmla="*/ 81 h 500"/>
                  <a:gd name="T2" fmla="*/ 381 w 381"/>
                  <a:gd name="T3" fmla="*/ 141 h 500"/>
                  <a:gd name="T4" fmla="*/ 381 w 381"/>
                  <a:gd name="T5" fmla="*/ 201 h 500"/>
                  <a:gd name="T6" fmla="*/ 371 w 381"/>
                  <a:gd name="T7" fmla="*/ 261 h 500"/>
                  <a:gd name="T8" fmla="*/ 361 w 381"/>
                  <a:gd name="T9" fmla="*/ 311 h 500"/>
                  <a:gd name="T10" fmla="*/ 332 w 381"/>
                  <a:gd name="T11" fmla="*/ 371 h 500"/>
                  <a:gd name="T12" fmla="*/ 301 w 381"/>
                  <a:gd name="T13" fmla="*/ 421 h 500"/>
                  <a:gd name="T14" fmla="*/ 261 w 381"/>
                  <a:gd name="T15" fmla="*/ 461 h 500"/>
                  <a:gd name="T16" fmla="*/ 220 w 381"/>
                  <a:gd name="T17" fmla="*/ 500 h 500"/>
                  <a:gd name="T18" fmla="*/ 161 w 381"/>
                  <a:gd name="T19" fmla="*/ 500 h 500"/>
                  <a:gd name="T20" fmla="*/ 101 w 381"/>
                  <a:gd name="T21" fmla="*/ 491 h 500"/>
                  <a:gd name="T22" fmla="*/ 52 w 381"/>
                  <a:gd name="T23" fmla="*/ 461 h 500"/>
                  <a:gd name="T24" fmla="*/ 0 w 381"/>
                  <a:gd name="T25" fmla="*/ 431 h 500"/>
                  <a:gd name="T26" fmla="*/ 31 w 381"/>
                  <a:gd name="T27" fmla="*/ 332 h 500"/>
                  <a:gd name="T28" fmla="*/ 61 w 381"/>
                  <a:gd name="T29" fmla="*/ 241 h 500"/>
                  <a:gd name="T30" fmla="*/ 71 w 381"/>
                  <a:gd name="T31" fmla="*/ 191 h 500"/>
                  <a:gd name="T32" fmla="*/ 71 w 381"/>
                  <a:gd name="T33" fmla="*/ 141 h 500"/>
                  <a:gd name="T34" fmla="*/ 61 w 381"/>
                  <a:gd name="T35" fmla="*/ 91 h 500"/>
                  <a:gd name="T36" fmla="*/ 41 w 381"/>
                  <a:gd name="T37" fmla="*/ 41 h 500"/>
                  <a:gd name="T38" fmla="*/ 121 w 381"/>
                  <a:gd name="T39" fmla="*/ 11 h 500"/>
                  <a:gd name="T40" fmla="*/ 171 w 381"/>
                  <a:gd name="T41" fmla="*/ 0 h 500"/>
                  <a:gd name="T42" fmla="*/ 220 w 381"/>
                  <a:gd name="T43" fmla="*/ 0 h 500"/>
                  <a:gd name="T44" fmla="*/ 271 w 381"/>
                  <a:gd name="T45" fmla="*/ 0 h 500"/>
                  <a:gd name="T46" fmla="*/ 311 w 381"/>
                  <a:gd name="T47" fmla="*/ 21 h 500"/>
                  <a:gd name="T48" fmla="*/ 351 w 381"/>
                  <a:gd name="T49" fmla="*/ 41 h 500"/>
                  <a:gd name="T50" fmla="*/ 371 w 381"/>
                  <a:gd name="T51" fmla="*/ 81 h 50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81"/>
                  <a:gd name="T79" fmla="*/ 0 h 500"/>
                  <a:gd name="T80" fmla="*/ 381 w 381"/>
                  <a:gd name="T81" fmla="*/ 500 h 500"/>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81" h="500">
                    <a:moveTo>
                      <a:pt x="371" y="81"/>
                    </a:moveTo>
                    <a:lnTo>
                      <a:pt x="381" y="141"/>
                    </a:lnTo>
                    <a:lnTo>
                      <a:pt x="381" y="201"/>
                    </a:lnTo>
                    <a:lnTo>
                      <a:pt x="371" y="261"/>
                    </a:lnTo>
                    <a:lnTo>
                      <a:pt x="361" y="311"/>
                    </a:lnTo>
                    <a:lnTo>
                      <a:pt x="332" y="371"/>
                    </a:lnTo>
                    <a:lnTo>
                      <a:pt x="301" y="421"/>
                    </a:lnTo>
                    <a:lnTo>
                      <a:pt x="261" y="461"/>
                    </a:lnTo>
                    <a:lnTo>
                      <a:pt x="220" y="500"/>
                    </a:lnTo>
                    <a:lnTo>
                      <a:pt x="161" y="500"/>
                    </a:lnTo>
                    <a:lnTo>
                      <a:pt x="101" y="491"/>
                    </a:lnTo>
                    <a:lnTo>
                      <a:pt x="52" y="461"/>
                    </a:lnTo>
                    <a:lnTo>
                      <a:pt x="0" y="431"/>
                    </a:lnTo>
                    <a:lnTo>
                      <a:pt x="31" y="332"/>
                    </a:lnTo>
                    <a:lnTo>
                      <a:pt x="61" y="241"/>
                    </a:lnTo>
                    <a:lnTo>
                      <a:pt x="71" y="191"/>
                    </a:lnTo>
                    <a:lnTo>
                      <a:pt x="71" y="141"/>
                    </a:lnTo>
                    <a:lnTo>
                      <a:pt x="61" y="91"/>
                    </a:lnTo>
                    <a:lnTo>
                      <a:pt x="41" y="41"/>
                    </a:lnTo>
                    <a:lnTo>
                      <a:pt x="121" y="11"/>
                    </a:lnTo>
                    <a:lnTo>
                      <a:pt x="171" y="0"/>
                    </a:lnTo>
                    <a:lnTo>
                      <a:pt x="220" y="0"/>
                    </a:lnTo>
                    <a:lnTo>
                      <a:pt x="271" y="0"/>
                    </a:lnTo>
                    <a:lnTo>
                      <a:pt x="311" y="21"/>
                    </a:lnTo>
                    <a:lnTo>
                      <a:pt x="351" y="41"/>
                    </a:lnTo>
                    <a:lnTo>
                      <a:pt x="371" y="81"/>
                    </a:lnTo>
                    <a:close/>
                  </a:path>
                </a:pathLst>
              </a:custGeom>
              <a:solidFill>
                <a:srgbClr val="B2B2B2"/>
              </a:solidFill>
              <a:ln w="9525">
                <a:noFill/>
                <a:round/>
                <a:headEnd/>
                <a:tailEnd/>
              </a:ln>
            </p:spPr>
            <p:txBody>
              <a:bodyPr>
                <a:prstTxWarp prst="textNoShape">
                  <a:avLst/>
                </a:prstTxWarp>
              </a:bodyPr>
              <a:lstStyle/>
              <a:p>
                <a:endParaRPr lang="en-US"/>
              </a:p>
            </p:txBody>
          </p:sp>
          <p:sp>
            <p:nvSpPr>
              <p:cNvPr id="37042" name="Freeform 153"/>
              <p:cNvSpPr>
                <a:spLocks noChangeAspect="1"/>
              </p:cNvSpPr>
              <p:nvPr/>
            </p:nvSpPr>
            <p:spPr bwMode="auto">
              <a:xfrm>
                <a:off x="3140" y="2793"/>
                <a:ext cx="76" cy="96"/>
              </a:xfrm>
              <a:custGeom>
                <a:avLst/>
                <a:gdLst>
                  <a:gd name="T0" fmla="*/ 380 w 380"/>
                  <a:gd name="T1" fmla="*/ 270 h 480"/>
                  <a:gd name="T2" fmla="*/ 380 w 380"/>
                  <a:gd name="T3" fmla="*/ 310 h 480"/>
                  <a:gd name="T4" fmla="*/ 370 w 380"/>
                  <a:gd name="T5" fmla="*/ 340 h 480"/>
                  <a:gd name="T6" fmla="*/ 350 w 380"/>
                  <a:gd name="T7" fmla="*/ 370 h 480"/>
                  <a:gd name="T8" fmla="*/ 330 w 380"/>
                  <a:gd name="T9" fmla="*/ 400 h 480"/>
                  <a:gd name="T10" fmla="*/ 270 w 380"/>
                  <a:gd name="T11" fmla="*/ 450 h 480"/>
                  <a:gd name="T12" fmla="*/ 210 w 380"/>
                  <a:gd name="T13" fmla="*/ 480 h 480"/>
                  <a:gd name="T14" fmla="*/ 150 w 380"/>
                  <a:gd name="T15" fmla="*/ 480 h 480"/>
                  <a:gd name="T16" fmla="*/ 100 w 380"/>
                  <a:gd name="T17" fmla="*/ 470 h 480"/>
                  <a:gd name="T18" fmla="*/ 0 w 380"/>
                  <a:gd name="T19" fmla="*/ 440 h 480"/>
                  <a:gd name="T20" fmla="*/ 31 w 380"/>
                  <a:gd name="T21" fmla="*/ 350 h 480"/>
                  <a:gd name="T22" fmla="*/ 50 w 380"/>
                  <a:gd name="T23" fmla="*/ 260 h 480"/>
                  <a:gd name="T24" fmla="*/ 60 w 380"/>
                  <a:gd name="T25" fmla="*/ 170 h 480"/>
                  <a:gd name="T26" fmla="*/ 60 w 380"/>
                  <a:gd name="T27" fmla="*/ 70 h 480"/>
                  <a:gd name="T28" fmla="*/ 141 w 380"/>
                  <a:gd name="T29" fmla="*/ 20 h 480"/>
                  <a:gd name="T30" fmla="*/ 180 w 380"/>
                  <a:gd name="T31" fmla="*/ 0 h 480"/>
                  <a:gd name="T32" fmla="*/ 230 w 380"/>
                  <a:gd name="T33" fmla="*/ 0 h 480"/>
                  <a:gd name="T34" fmla="*/ 270 w 380"/>
                  <a:gd name="T35" fmla="*/ 20 h 480"/>
                  <a:gd name="T36" fmla="*/ 300 w 380"/>
                  <a:gd name="T37" fmla="*/ 50 h 480"/>
                  <a:gd name="T38" fmla="*/ 330 w 380"/>
                  <a:gd name="T39" fmla="*/ 80 h 480"/>
                  <a:gd name="T40" fmla="*/ 340 w 380"/>
                  <a:gd name="T41" fmla="*/ 120 h 480"/>
                  <a:gd name="T42" fmla="*/ 360 w 380"/>
                  <a:gd name="T43" fmla="*/ 190 h 480"/>
                  <a:gd name="T44" fmla="*/ 380 w 380"/>
                  <a:gd name="T45" fmla="*/ 270 h 4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80"/>
                  <a:gd name="T70" fmla="*/ 0 h 480"/>
                  <a:gd name="T71" fmla="*/ 380 w 380"/>
                  <a:gd name="T72" fmla="*/ 480 h 4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80" h="480">
                    <a:moveTo>
                      <a:pt x="380" y="270"/>
                    </a:moveTo>
                    <a:lnTo>
                      <a:pt x="380" y="310"/>
                    </a:lnTo>
                    <a:lnTo>
                      <a:pt x="370" y="340"/>
                    </a:lnTo>
                    <a:lnTo>
                      <a:pt x="350" y="370"/>
                    </a:lnTo>
                    <a:lnTo>
                      <a:pt x="330" y="400"/>
                    </a:lnTo>
                    <a:lnTo>
                      <a:pt x="270" y="450"/>
                    </a:lnTo>
                    <a:lnTo>
                      <a:pt x="210" y="480"/>
                    </a:lnTo>
                    <a:lnTo>
                      <a:pt x="150" y="480"/>
                    </a:lnTo>
                    <a:lnTo>
                      <a:pt x="100" y="470"/>
                    </a:lnTo>
                    <a:lnTo>
                      <a:pt x="0" y="440"/>
                    </a:lnTo>
                    <a:lnTo>
                      <a:pt x="31" y="350"/>
                    </a:lnTo>
                    <a:lnTo>
                      <a:pt x="50" y="260"/>
                    </a:lnTo>
                    <a:lnTo>
                      <a:pt x="60" y="170"/>
                    </a:lnTo>
                    <a:lnTo>
                      <a:pt x="60" y="70"/>
                    </a:lnTo>
                    <a:lnTo>
                      <a:pt x="141" y="20"/>
                    </a:lnTo>
                    <a:lnTo>
                      <a:pt x="180" y="0"/>
                    </a:lnTo>
                    <a:lnTo>
                      <a:pt x="230" y="0"/>
                    </a:lnTo>
                    <a:lnTo>
                      <a:pt x="270" y="20"/>
                    </a:lnTo>
                    <a:lnTo>
                      <a:pt x="300" y="50"/>
                    </a:lnTo>
                    <a:lnTo>
                      <a:pt x="330" y="80"/>
                    </a:lnTo>
                    <a:lnTo>
                      <a:pt x="340" y="120"/>
                    </a:lnTo>
                    <a:lnTo>
                      <a:pt x="360" y="190"/>
                    </a:lnTo>
                    <a:lnTo>
                      <a:pt x="380" y="270"/>
                    </a:lnTo>
                    <a:close/>
                  </a:path>
                </a:pathLst>
              </a:custGeom>
              <a:solidFill>
                <a:srgbClr val="B2B2B2"/>
              </a:solidFill>
              <a:ln w="9525">
                <a:noFill/>
                <a:round/>
                <a:headEnd/>
                <a:tailEnd/>
              </a:ln>
            </p:spPr>
            <p:txBody>
              <a:bodyPr>
                <a:prstTxWarp prst="textNoShape">
                  <a:avLst/>
                </a:prstTxWarp>
              </a:bodyPr>
              <a:lstStyle/>
              <a:p>
                <a:endParaRPr lang="en-US"/>
              </a:p>
            </p:txBody>
          </p:sp>
          <p:sp>
            <p:nvSpPr>
              <p:cNvPr id="37043" name="Freeform 154"/>
              <p:cNvSpPr>
                <a:spLocks noChangeAspect="1"/>
              </p:cNvSpPr>
              <p:nvPr/>
            </p:nvSpPr>
            <p:spPr bwMode="auto">
              <a:xfrm>
                <a:off x="3948" y="2817"/>
                <a:ext cx="8" cy="130"/>
              </a:xfrm>
              <a:custGeom>
                <a:avLst/>
                <a:gdLst>
                  <a:gd name="T0" fmla="*/ 30 w 39"/>
                  <a:gd name="T1" fmla="*/ 160 h 650"/>
                  <a:gd name="T2" fmla="*/ 39 w 39"/>
                  <a:gd name="T3" fmla="*/ 580 h 650"/>
                  <a:gd name="T4" fmla="*/ 20 w 39"/>
                  <a:gd name="T5" fmla="*/ 589 h 650"/>
                  <a:gd name="T6" fmla="*/ 10 w 39"/>
                  <a:gd name="T7" fmla="*/ 610 h 650"/>
                  <a:gd name="T8" fmla="*/ 20 w 39"/>
                  <a:gd name="T9" fmla="*/ 610 h 650"/>
                  <a:gd name="T10" fmla="*/ 20 w 39"/>
                  <a:gd name="T11" fmla="*/ 650 h 650"/>
                  <a:gd name="T12" fmla="*/ 10 w 39"/>
                  <a:gd name="T13" fmla="*/ 650 h 650"/>
                  <a:gd name="T14" fmla="*/ 10 w 39"/>
                  <a:gd name="T15" fmla="*/ 510 h 650"/>
                  <a:gd name="T16" fmla="*/ 10 w 39"/>
                  <a:gd name="T17" fmla="*/ 390 h 650"/>
                  <a:gd name="T18" fmla="*/ 0 w 39"/>
                  <a:gd name="T19" fmla="*/ 311 h 650"/>
                  <a:gd name="T20" fmla="*/ 0 w 39"/>
                  <a:gd name="T21" fmla="*/ 201 h 650"/>
                  <a:gd name="T22" fmla="*/ 0 w 39"/>
                  <a:gd name="T23" fmla="*/ 0 h 650"/>
                  <a:gd name="T24" fmla="*/ 30 w 39"/>
                  <a:gd name="T25" fmla="*/ 0 h 650"/>
                  <a:gd name="T26" fmla="*/ 39 w 39"/>
                  <a:gd name="T27" fmla="*/ 10 h 650"/>
                  <a:gd name="T28" fmla="*/ 39 w 39"/>
                  <a:gd name="T29" fmla="*/ 30 h 650"/>
                  <a:gd name="T30" fmla="*/ 39 w 39"/>
                  <a:gd name="T31" fmla="*/ 60 h 650"/>
                  <a:gd name="T32" fmla="*/ 30 w 39"/>
                  <a:gd name="T33" fmla="*/ 120 h 650"/>
                  <a:gd name="T34" fmla="*/ 30 w 39"/>
                  <a:gd name="T35" fmla="*/ 140 h 650"/>
                  <a:gd name="T36" fmla="*/ 30 w 39"/>
                  <a:gd name="T37" fmla="*/ 160 h 650"/>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39"/>
                  <a:gd name="T58" fmla="*/ 0 h 650"/>
                  <a:gd name="T59" fmla="*/ 39 w 39"/>
                  <a:gd name="T60" fmla="*/ 650 h 650"/>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39" h="650">
                    <a:moveTo>
                      <a:pt x="30" y="160"/>
                    </a:moveTo>
                    <a:lnTo>
                      <a:pt x="39" y="580"/>
                    </a:lnTo>
                    <a:lnTo>
                      <a:pt x="20" y="589"/>
                    </a:lnTo>
                    <a:lnTo>
                      <a:pt x="10" y="610"/>
                    </a:lnTo>
                    <a:lnTo>
                      <a:pt x="20" y="610"/>
                    </a:lnTo>
                    <a:lnTo>
                      <a:pt x="20" y="650"/>
                    </a:lnTo>
                    <a:lnTo>
                      <a:pt x="10" y="650"/>
                    </a:lnTo>
                    <a:lnTo>
                      <a:pt x="10" y="510"/>
                    </a:lnTo>
                    <a:lnTo>
                      <a:pt x="10" y="390"/>
                    </a:lnTo>
                    <a:lnTo>
                      <a:pt x="0" y="311"/>
                    </a:lnTo>
                    <a:lnTo>
                      <a:pt x="0" y="201"/>
                    </a:lnTo>
                    <a:lnTo>
                      <a:pt x="0" y="0"/>
                    </a:lnTo>
                    <a:lnTo>
                      <a:pt x="30" y="0"/>
                    </a:lnTo>
                    <a:lnTo>
                      <a:pt x="39" y="10"/>
                    </a:lnTo>
                    <a:lnTo>
                      <a:pt x="39" y="30"/>
                    </a:lnTo>
                    <a:lnTo>
                      <a:pt x="39" y="60"/>
                    </a:lnTo>
                    <a:lnTo>
                      <a:pt x="30" y="120"/>
                    </a:lnTo>
                    <a:lnTo>
                      <a:pt x="30" y="140"/>
                    </a:lnTo>
                    <a:lnTo>
                      <a:pt x="30" y="160"/>
                    </a:lnTo>
                    <a:close/>
                  </a:path>
                </a:pathLst>
              </a:custGeom>
              <a:solidFill>
                <a:srgbClr val="000000"/>
              </a:solidFill>
              <a:ln w="9525">
                <a:noFill/>
                <a:round/>
                <a:headEnd/>
                <a:tailEnd/>
              </a:ln>
            </p:spPr>
            <p:txBody>
              <a:bodyPr>
                <a:prstTxWarp prst="textNoShape">
                  <a:avLst/>
                </a:prstTxWarp>
              </a:bodyPr>
              <a:lstStyle/>
              <a:p>
                <a:endParaRPr lang="en-US"/>
              </a:p>
            </p:txBody>
          </p:sp>
          <p:sp>
            <p:nvSpPr>
              <p:cNvPr id="37044" name="Freeform 155"/>
              <p:cNvSpPr>
                <a:spLocks noChangeAspect="1"/>
              </p:cNvSpPr>
              <p:nvPr/>
            </p:nvSpPr>
            <p:spPr bwMode="auto">
              <a:xfrm>
                <a:off x="3482" y="2821"/>
                <a:ext cx="2" cy="16"/>
              </a:xfrm>
              <a:custGeom>
                <a:avLst/>
                <a:gdLst>
                  <a:gd name="T0" fmla="*/ 0 w 10"/>
                  <a:gd name="T1" fmla="*/ 0 h 80"/>
                  <a:gd name="T2" fmla="*/ 10 w 10"/>
                  <a:gd name="T3" fmla="*/ 80 h 80"/>
                  <a:gd name="T4" fmla="*/ 0 w 10"/>
                  <a:gd name="T5" fmla="*/ 0 h 80"/>
                  <a:gd name="T6" fmla="*/ 0 60000 65536"/>
                  <a:gd name="T7" fmla="*/ 0 60000 65536"/>
                  <a:gd name="T8" fmla="*/ 0 60000 65536"/>
                  <a:gd name="T9" fmla="*/ 0 w 10"/>
                  <a:gd name="T10" fmla="*/ 0 h 80"/>
                  <a:gd name="T11" fmla="*/ 10 w 10"/>
                  <a:gd name="T12" fmla="*/ 80 h 80"/>
                </a:gdLst>
                <a:ahLst/>
                <a:cxnLst>
                  <a:cxn ang="T6">
                    <a:pos x="T0" y="T1"/>
                  </a:cxn>
                  <a:cxn ang="T7">
                    <a:pos x="T2" y="T3"/>
                  </a:cxn>
                  <a:cxn ang="T8">
                    <a:pos x="T4" y="T5"/>
                  </a:cxn>
                </a:cxnLst>
                <a:rect l="T9" t="T10" r="T11" b="T12"/>
                <a:pathLst>
                  <a:path w="10" h="80">
                    <a:moveTo>
                      <a:pt x="0" y="0"/>
                    </a:moveTo>
                    <a:lnTo>
                      <a:pt x="10" y="80"/>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37045" name="Freeform 156"/>
              <p:cNvSpPr>
                <a:spLocks noChangeAspect="1"/>
              </p:cNvSpPr>
              <p:nvPr/>
            </p:nvSpPr>
            <p:spPr bwMode="auto">
              <a:xfrm>
                <a:off x="3430" y="2827"/>
                <a:ext cx="10" cy="132"/>
              </a:xfrm>
              <a:custGeom>
                <a:avLst/>
                <a:gdLst>
                  <a:gd name="T0" fmla="*/ 50 w 50"/>
                  <a:gd name="T1" fmla="*/ 660 h 660"/>
                  <a:gd name="T2" fmla="*/ 40 w 50"/>
                  <a:gd name="T3" fmla="*/ 649 h 660"/>
                  <a:gd name="T4" fmla="*/ 30 w 50"/>
                  <a:gd name="T5" fmla="*/ 640 h 660"/>
                  <a:gd name="T6" fmla="*/ 30 w 50"/>
                  <a:gd name="T7" fmla="*/ 600 h 660"/>
                  <a:gd name="T8" fmla="*/ 40 w 50"/>
                  <a:gd name="T9" fmla="*/ 550 h 660"/>
                  <a:gd name="T10" fmla="*/ 21 w 50"/>
                  <a:gd name="T11" fmla="*/ 410 h 660"/>
                  <a:gd name="T12" fmla="*/ 21 w 50"/>
                  <a:gd name="T13" fmla="*/ 280 h 660"/>
                  <a:gd name="T14" fmla="*/ 0 w 50"/>
                  <a:gd name="T15" fmla="*/ 10 h 660"/>
                  <a:gd name="T16" fmla="*/ 21 w 50"/>
                  <a:gd name="T17" fmla="*/ 0 h 660"/>
                  <a:gd name="T18" fmla="*/ 40 w 50"/>
                  <a:gd name="T19" fmla="*/ 30 h 660"/>
                  <a:gd name="T20" fmla="*/ 50 w 50"/>
                  <a:gd name="T21" fmla="*/ 660 h 6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0"/>
                  <a:gd name="T34" fmla="*/ 0 h 660"/>
                  <a:gd name="T35" fmla="*/ 50 w 50"/>
                  <a:gd name="T36" fmla="*/ 660 h 66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0" h="660">
                    <a:moveTo>
                      <a:pt x="50" y="660"/>
                    </a:moveTo>
                    <a:lnTo>
                      <a:pt x="40" y="649"/>
                    </a:lnTo>
                    <a:lnTo>
                      <a:pt x="30" y="640"/>
                    </a:lnTo>
                    <a:lnTo>
                      <a:pt x="30" y="600"/>
                    </a:lnTo>
                    <a:lnTo>
                      <a:pt x="40" y="550"/>
                    </a:lnTo>
                    <a:lnTo>
                      <a:pt x="21" y="410"/>
                    </a:lnTo>
                    <a:lnTo>
                      <a:pt x="21" y="280"/>
                    </a:lnTo>
                    <a:lnTo>
                      <a:pt x="0" y="10"/>
                    </a:lnTo>
                    <a:lnTo>
                      <a:pt x="21" y="0"/>
                    </a:lnTo>
                    <a:lnTo>
                      <a:pt x="40" y="30"/>
                    </a:lnTo>
                    <a:lnTo>
                      <a:pt x="50" y="660"/>
                    </a:lnTo>
                    <a:close/>
                  </a:path>
                </a:pathLst>
              </a:custGeom>
              <a:solidFill>
                <a:srgbClr val="000000"/>
              </a:solidFill>
              <a:ln w="9525">
                <a:noFill/>
                <a:round/>
                <a:headEnd/>
                <a:tailEnd/>
              </a:ln>
            </p:spPr>
            <p:txBody>
              <a:bodyPr>
                <a:prstTxWarp prst="textNoShape">
                  <a:avLst/>
                </a:prstTxWarp>
              </a:bodyPr>
              <a:lstStyle/>
              <a:p>
                <a:endParaRPr lang="en-US"/>
              </a:p>
            </p:txBody>
          </p:sp>
          <p:sp>
            <p:nvSpPr>
              <p:cNvPr id="37046" name="Freeform 157"/>
              <p:cNvSpPr>
                <a:spLocks noChangeAspect="1"/>
              </p:cNvSpPr>
              <p:nvPr/>
            </p:nvSpPr>
            <p:spPr bwMode="auto">
              <a:xfrm>
                <a:off x="2662" y="2837"/>
                <a:ext cx="10" cy="4"/>
              </a:xfrm>
              <a:custGeom>
                <a:avLst/>
                <a:gdLst>
                  <a:gd name="T0" fmla="*/ 0 w 50"/>
                  <a:gd name="T1" fmla="*/ 20 h 20"/>
                  <a:gd name="T2" fmla="*/ 40 w 50"/>
                  <a:gd name="T3" fmla="*/ 0 h 20"/>
                  <a:gd name="T4" fmla="*/ 50 w 50"/>
                  <a:gd name="T5" fmla="*/ 20 h 20"/>
                  <a:gd name="T6" fmla="*/ 0 w 50"/>
                  <a:gd name="T7" fmla="*/ 20 h 20"/>
                  <a:gd name="T8" fmla="*/ 0 60000 65536"/>
                  <a:gd name="T9" fmla="*/ 0 60000 65536"/>
                  <a:gd name="T10" fmla="*/ 0 60000 65536"/>
                  <a:gd name="T11" fmla="*/ 0 60000 65536"/>
                  <a:gd name="T12" fmla="*/ 0 w 50"/>
                  <a:gd name="T13" fmla="*/ 0 h 20"/>
                  <a:gd name="T14" fmla="*/ 50 w 50"/>
                  <a:gd name="T15" fmla="*/ 20 h 20"/>
                </a:gdLst>
                <a:ahLst/>
                <a:cxnLst>
                  <a:cxn ang="T8">
                    <a:pos x="T0" y="T1"/>
                  </a:cxn>
                  <a:cxn ang="T9">
                    <a:pos x="T2" y="T3"/>
                  </a:cxn>
                  <a:cxn ang="T10">
                    <a:pos x="T4" y="T5"/>
                  </a:cxn>
                  <a:cxn ang="T11">
                    <a:pos x="T6" y="T7"/>
                  </a:cxn>
                </a:cxnLst>
                <a:rect l="T12" t="T13" r="T14" b="T15"/>
                <a:pathLst>
                  <a:path w="50" h="20">
                    <a:moveTo>
                      <a:pt x="0" y="20"/>
                    </a:moveTo>
                    <a:lnTo>
                      <a:pt x="40" y="0"/>
                    </a:lnTo>
                    <a:lnTo>
                      <a:pt x="50" y="20"/>
                    </a:lnTo>
                    <a:lnTo>
                      <a:pt x="0" y="20"/>
                    </a:lnTo>
                    <a:close/>
                  </a:path>
                </a:pathLst>
              </a:custGeom>
              <a:solidFill>
                <a:srgbClr val="FFFFFF"/>
              </a:solidFill>
              <a:ln w="9525">
                <a:noFill/>
                <a:round/>
                <a:headEnd/>
                <a:tailEnd/>
              </a:ln>
            </p:spPr>
            <p:txBody>
              <a:bodyPr>
                <a:prstTxWarp prst="textNoShape">
                  <a:avLst/>
                </a:prstTxWarp>
              </a:bodyPr>
              <a:lstStyle/>
              <a:p>
                <a:endParaRPr lang="en-US"/>
              </a:p>
            </p:txBody>
          </p:sp>
          <p:sp>
            <p:nvSpPr>
              <p:cNvPr id="37047" name="Freeform 158"/>
              <p:cNvSpPr>
                <a:spLocks noChangeAspect="1"/>
              </p:cNvSpPr>
              <p:nvPr/>
            </p:nvSpPr>
            <p:spPr bwMode="auto">
              <a:xfrm>
                <a:off x="2508" y="2843"/>
                <a:ext cx="8" cy="224"/>
              </a:xfrm>
              <a:custGeom>
                <a:avLst/>
                <a:gdLst>
                  <a:gd name="T0" fmla="*/ 40 w 40"/>
                  <a:gd name="T1" fmla="*/ 0 h 1121"/>
                  <a:gd name="T2" fmla="*/ 40 w 40"/>
                  <a:gd name="T3" fmla="*/ 280 h 1121"/>
                  <a:gd name="T4" fmla="*/ 40 w 40"/>
                  <a:gd name="T5" fmla="*/ 560 h 1121"/>
                  <a:gd name="T6" fmla="*/ 40 w 40"/>
                  <a:gd name="T7" fmla="*/ 840 h 1121"/>
                  <a:gd name="T8" fmla="*/ 40 w 40"/>
                  <a:gd name="T9" fmla="*/ 1121 h 1121"/>
                  <a:gd name="T10" fmla="*/ 29 w 40"/>
                  <a:gd name="T11" fmla="*/ 990 h 1121"/>
                  <a:gd name="T12" fmla="*/ 20 w 40"/>
                  <a:gd name="T13" fmla="*/ 860 h 1121"/>
                  <a:gd name="T14" fmla="*/ 20 w 40"/>
                  <a:gd name="T15" fmla="*/ 590 h 1121"/>
                  <a:gd name="T16" fmla="*/ 20 w 40"/>
                  <a:gd name="T17" fmla="*/ 320 h 1121"/>
                  <a:gd name="T18" fmla="*/ 0 w 40"/>
                  <a:gd name="T19" fmla="*/ 20 h 1121"/>
                  <a:gd name="T20" fmla="*/ 20 w 40"/>
                  <a:gd name="T21" fmla="*/ 10 h 1121"/>
                  <a:gd name="T22" fmla="*/ 29 w 40"/>
                  <a:gd name="T23" fmla="*/ 0 h 1121"/>
                  <a:gd name="T24" fmla="*/ 40 w 40"/>
                  <a:gd name="T25" fmla="*/ 0 h 112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0"/>
                  <a:gd name="T40" fmla="*/ 0 h 1121"/>
                  <a:gd name="T41" fmla="*/ 40 w 40"/>
                  <a:gd name="T42" fmla="*/ 1121 h 112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0" h="1121">
                    <a:moveTo>
                      <a:pt x="40" y="0"/>
                    </a:moveTo>
                    <a:lnTo>
                      <a:pt x="40" y="280"/>
                    </a:lnTo>
                    <a:lnTo>
                      <a:pt x="40" y="560"/>
                    </a:lnTo>
                    <a:lnTo>
                      <a:pt x="40" y="840"/>
                    </a:lnTo>
                    <a:lnTo>
                      <a:pt x="40" y="1121"/>
                    </a:lnTo>
                    <a:lnTo>
                      <a:pt x="29" y="990"/>
                    </a:lnTo>
                    <a:lnTo>
                      <a:pt x="20" y="860"/>
                    </a:lnTo>
                    <a:lnTo>
                      <a:pt x="20" y="590"/>
                    </a:lnTo>
                    <a:lnTo>
                      <a:pt x="20" y="320"/>
                    </a:lnTo>
                    <a:lnTo>
                      <a:pt x="0" y="20"/>
                    </a:lnTo>
                    <a:lnTo>
                      <a:pt x="20" y="10"/>
                    </a:lnTo>
                    <a:lnTo>
                      <a:pt x="29" y="0"/>
                    </a:lnTo>
                    <a:lnTo>
                      <a:pt x="40" y="0"/>
                    </a:lnTo>
                    <a:close/>
                  </a:path>
                </a:pathLst>
              </a:custGeom>
              <a:solidFill>
                <a:srgbClr val="000000"/>
              </a:solidFill>
              <a:ln w="9525">
                <a:noFill/>
                <a:round/>
                <a:headEnd/>
                <a:tailEnd/>
              </a:ln>
            </p:spPr>
            <p:txBody>
              <a:bodyPr>
                <a:prstTxWarp prst="textNoShape">
                  <a:avLst/>
                </a:prstTxWarp>
              </a:bodyPr>
              <a:lstStyle/>
              <a:p>
                <a:endParaRPr lang="en-US"/>
              </a:p>
            </p:txBody>
          </p:sp>
          <p:sp>
            <p:nvSpPr>
              <p:cNvPr id="37048" name="Freeform 159"/>
              <p:cNvSpPr>
                <a:spLocks noChangeAspect="1"/>
              </p:cNvSpPr>
              <p:nvPr/>
            </p:nvSpPr>
            <p:spPr bwMode="auto">
              <a:xfrm>
                <a:off x="1910" y="2879"/>
                <a:ext cx="8" cy="176"/>
              </a:xfrm>
              <a:custGeom>
                <a:avLst/>
                <a:gdLst>
                  <a:gd name="T0" fmla="*/ 20 w 40"/>
                  <a:gd name="T1" fmla="*/ 0 h 879"/>
                  <a:gd name="T2" fmla="*/ 30 w 40"/>
                  <a:gd name="T3" fmla="*/ 439 h 879"/>
                  <a:gd name="T4" fmla="*/ 40 w 40"/>
                  <a:gd name="T5" fmla="*/ 649 h 879"/>
                  <a:gd name="T6" fmla="*/ 40 w 40"/>
                  <a:gd name="T7" fmla="*/ 879 h 879"/>
                  <a:gd name="T8" fmla="*/ 30 w 40"/>
                  <a:gd name="T9" fmla="*/ 769 h 879"/>
                  <a:gd name="T10" fmla="*/ 20 w 40"/>
                  <a:gd name="T11" fmla="*/ 659 h 879"/>
                  <a:gd name="T12" fmla="*/ 20 w 40"/>
                  <a:gd name="T13" fmla="*/ 439 h 879"/>
                  <a:gd name="T14" fmla="*/ 20 w 40"/>
                  <a:gd name="T15" fmla="*/ 219 h 879"/>
                  <a:gd name="T16" fmla="*/ 10 w 40"/>
                  <a:gd name="T17" fmla="*/ 110 h 879"/>
                  <a:gd name="T18" fmla="*/ 0 w 40"/>
                  <a:gd name="T19" fmla="*/ 0 h 879"/>
                  <a:gd name="T20" fmla="*/ 20 w 40"/>
                  <a:gd name="T21" fmla="*/ 0 h 87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0"/>
                  <a:gd name="T34" fmla="*/ 0 h 879"/>
                  <a:gd name="T35" fmla="*/ 40 w 40"/>
                  <a:gd name="T36" fmla="*/ 879 h 87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0" h="879">
                    <a:moveTo>
                      <a:pt x="20" y="0"/>
                    </a:moveTo>
                    <a:lnTo>
                      <a:pt x="30" y="439"/>
                    </a:lnTo>
                    <a:lnTo>
                      <a:pt x="40" y="649"/>
                    </a:lnTo>
                    <a:lnTo>
                      <a:pt x="40" y="879"/>
                    </a:lnTo>
                    <a:lnTo>
                      <a:pt x="30" y="769"/>
                    </a:lnTo>
                    <a:lnTo>
                      <a:pt x="20" y="659"/>
                    </a:lnTo>
                    <a:lnTo>
                      <a:pt x="20" y="439"/>
                    </a:lnTo>
                    <a:lnTo>
                      <a:pt x="20" y="219"/>
                    </a:lnTo>
                    <a:lnTo>
                      <a:pt x="10" y="110"/>
                    </a:lnTo>
                    <a:lnTo>
                      <a:pt x="0" y="0"/>
                    </a:lnTo>
                    <a:lnTo>
                      <a:pt x="20" y="0"/>
                    </a:lnTo>
                    <a:close/>
                  </a:path>
                </a:pathLst>
              </a:custGeom>
              <a:solidFill>
                <a:srgbClr val="000000"/>
              </a:solidFill>
              <a:ln w="9525">
                <a:noFill/>
                <a:round/>
                <a:headEnd/>
                <a:tailEnd/>
              </a:ln>
            </p:spPr>
            <p:txBody>
              <a:bodyPr>
                <a:prstTxWarp prst="textNoShape">
                  <a:avLst/>
                </a:prstTxWarp>
              </a:bodyPr>
              <a:lstStyle/>
              <a:p>
                <a:endParaRPr lang="en-US"/>
              </a:p>
            </p:txBody>
          </p:sp>
          <p:sp>
            <p:nvSpPr>
              <p:cNvPr id="37049" name="Freeform 160"/>
              <p:cNvSpPr>
                <a:spLocks noChangeAspect="1"/>
              </p:cNvSpPr>
              <p:nvPr/>
            </p:nvSpPr>
            <p:spPr bwMode="auto">
              <a:xfrm>
                <a:off x="3376" y="2879"/>
                <a:ext cx="8" cy="150"/>
              </a:xfrm>
              <a:custGeom>
                <a:avLst/>
                <a:gdLst>
                  <a:gd name="T0" fmla="*/ 20 w 40"/>
                  <a:gd name="T1" fmla="*/ 749 h 749"/>
                  <a:gd name="T2" fmla="*/ 20 w 40"/>
                  <a:gd name="T3" fmla="*/ 569 h 749"/>
                  <a:gd name="T4" fmla="*/ 20 w 40"/>
                  <a:gd name="T5" fmla="*/ 388 h 749"/>
                  <a:gd name="T6" fmla="*/ 20 w 40"/>
                  <a:gd name="T7" fmla="*/ 219 h 749"/>
                  <a:gd name="T8" fmla="*/ 20 w 40"/>
                  <a:gd name="T9" fmla="*/ 129 h 749"/>
                  <a:gd name="T10" fmla="*/ 0 w 40"/>
                  <a:gd name="T11" fmla="*/ 29 h 749"/>
                  <a:gd name="T12" fmla="*/ 40 w 40"/>
                  <a:gd name="T13" fmla="*/ 0 h 749"/>
                  <a:gd name="T14" fmla="*/ 40 w 40"/>
                  <a:gd name="T15" fmla="*/ 379 h 749"/>
                  <a:gd name="T16" fmla="*/ 40 w 40"/>
                  <a:gd name="T17" fmla="*/ 579 h 749"/>
                  <a:gd name="T18" fmla="*/ 20 w 40"/>
                  <a:gd name="T19" fmla="*/ 749 h 74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0"/>
                  <a:gd name="T31" fmla="*/ 0 h 749"/>
                  <a:gd name="T32" fmla="*/ 40 w 40"/>
                  <a:gd name="T33" fmla="*/ 749 h 74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0" h="749">
                    <a:moveTo>
                      <a:pt x="20" y="749"/>
                    </a:moveTo>
                    <a:lnTo>
                      <a:pt x="20" y="569"/>
                    </a:lnTo>
                    <a:lnTo>
                      <a:pt x="20" y="388"/>
                    </a:lnTo>
                    <a:lnTo>
                      <a:pt x="20" y="219"/>
                    </a:lnTo>
                    <a:lnTo>
                      <a:pt x="20" y="129"/>
                    </a:lnTo>
                    <a:lnTo>
                      <a:pt x="0" y="29"/>
                    </a:lnTo>
                    <a:lnTo>
                      <a:pt x="40" y="0"/>
                    </a:lnTo>
                    <a:lnTo>
                      <a:pt x="40" y="379"/>
                    </a:lnTo>
                    <a:lnTo>
                      <a:pt x="40" y="579"/>
                    </a:lnTo>
                    <a:lnTo>
                      <a:pt x="20" y="749"/>
                    </a:lnTo>
                    <a:close/>
                  </a:path>
                </a:pathLst>
              </a:custGeom>
              <a:solidFill>
                <a:srgbClr val="000000"/>
              </a:solidFill>
              <a:ln w="9525">
                <a:noFill/>
                <a:round/>
                <a:headEnd/>
                <a:tailEnd/>
              </a:ln>
            </p:spPr>
            <p:txBody>
              <a:bodyPr>
                <a:prstTxWarp prst="textNoShape">
                  <a:avLst/>
                </a:prstTxWarp>
              </a:bodyPr>
              <a:lstStyle/>
              <a:p>
                <a:endParaRPr lang="en-US"/>
              </a:p>
            </p:txBody>
          </p:sp>
          <p:sp>
            <p:nvSpPr>
              <p:cNvPr id="37050" name="Freeform 161"/>
              <p:cNvSpPr>
                <a:spLocks noChangeAspect="1"/>
              </p:cNvSpPr>
              <p:nvPr/>
            </p:nvSpPr>
            <p:spPr bwMode="auto">
              <a:xfrm>
                <a:off x="1962" y="2881"/>
                <a:ext cx="8" cy="116"/>
              </a:xfrm>
              <a:custGeom>
                <a:avLst/>
                <a:gdLst>
                  <a:gd name="T0" fmla="*/ 41 w 41"/>
                  <a:gd name="T1" fmla="*/ 0 h 580"/>
                  <a:gd name="T2" fmla="*/ 30 w 41"/>
                  <a:gd name="T3" fmla="*/ 290 h 580"/>
                  <a:gd name="T4" fmla="*/ 20 w 41"/>
                  <a:gd name="T5" fmla="*/ 430 h 580"/>
                  <a:gd name="T6" fmla="*/ 30 w 41"/>
                  <a:gd name="T7" fmla="*/ 580 h 580"/>
                  <a:gd name="T8" fmla="*/ 0 w 41"/>
                  <a:gd name="T9" fmla="*/ 290 h 580"/>
                  <a:gd name="T10" fmla="*/ 0 w 41"/>
                  <a:gd name="T11" fmla="*/ 140 h 580"/>
                  <a:gd name="T12" fmla="*/ 10 w 41"/>
                  <a:gd name="T13" fmla="*/ 0 h 580"/>
                  <a:gd name="T14" fmla="*/ 41 w 41"/>
                  <a:gd name="T15" fmla="*/ 0 h 580"/>
                  <a:gd name="T16" fmla="*/ 0 60000 65536"/>
                  <a:gd name="T17" fmla="*/ 0 60000 65536"/>
                  <a:gd name="T18" fmla="*/ 0 60000 65536"/>
                  <a:gd name="T19" fmla="*/ 0 60000 65536"/>
                  <a:gd name="T20" fmla="*/ 0 60000 65536"/>
                  <a:gd name="T21" fmla="*/ 0 60000 65536"/>
                  <a:gd name="T22" fmla="*/ 0 60000 65536"/>
                  <a:gd name="T23" fmla="*/ 0 60000 65536"/>
                  <a:gd name="T24" fmla="*/ 0 w 41"/>
                  <a:gd name="T25" fmla="*/ 0 h 580"/>
                  <a:gd name="T26" fmla="*/ 41 w 41"/>
                  <a:gd name="T27" fmla="*/ 580 h 58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1" h="580">
                    <a:moveTo>
                      <a:pt x="41" y="0"/>
                    </a:moveTo>
                    <a:lnTo>
                      <a:pt x="30" y="290"/>
                    </a:lnTo>
                    <a:lnTo>
                      <a:pt x="20" y="430"/>
                    </a:lnTo>
                    <a:lnTo>
                      <a:pt x="30" y="580"/>
                    </a:lnTo>
                    <a:lnTo>
                      <a:pt x="0" y="290"/>
                    </a:lnTo>
                    <a:lnTo>
                      <a:pt x="0" y="140"/>
                    </a:lnTo>
                    <a:lnTo>
                      <a:pt x="10" y="0"/>
                    </a:lnTo>
                    <a:lnTo>
                      <a:pt x="41" y="0"/>
                    </a:lnTo>
                    <a:close/>
                  </a:path>
                </a:pathLst>
              </a:custGeom>
              <a:solidFill>
                <a:srgbClr val="000000"/>
              </a:solidFill>
              <a:ln w="9525">
                <a:noFill/>
                <a:round/>
                <a:headEnd/>
                <a:tailEnd/>
              </a:ln>
            </p:spPr>
            <p:txBody>
              <a:bodyPr>
                <a:prstTxWarp prst="textNoShape">
                  <a:avLst/>
                </a:prstTxWarp>
              </a:bodyPr>
              <a:lstStyle/>
              <a:p>
                <a:endParaRPr lang="en-US"/>
              </a:p>
            </p:txBody>
          </p:sp>
          <p:sp>
            <p:nvSpPr>
              <p:cNvPr id="37051" name="Freeform 162"/>
              <p:cNvSpPr>
                <a:spLocks noChangeAspect="1"/>
              </p:cNvSpPr>
              <p:nvPr/>
            </p:nvSpPr>
            <p:spPr bwMode="auto">
              <a:xfrm>
                <a:off x="1280" y="2881"/>
                <a:ext cx="10" cy="76"/>
              </a:xfrm>
              <a:custGeom>
                <a:avLst/>
                <a:gdLst>
                  <a:gd name="T0" fmla="*/ 40 w 50"/>
                  <a:gd name="T1" fmla="*/ 379 h 379"/>
                  <a:gd name="T2" fmla="*/ 20 w 50"/>
                  <a:gd name="T3" fmla="*/ 290 h 379"/>
                  <a:gd name="T4" fmla="*/ 10 w 50"/>
                  <a:gd name="T5" fmla="*/ 200 h 379"/>
                  <a:gd name="T6" fmla="*/ 10 w 50"/>
                  <a:gd name="T7" fmla="*/ 110 h 379"/>
                  <a:gd name="T8" fmla="*/ 0 w 50"/>
                  <a:gd name="T9" fmla="*/ 20 h 379"/>
                  <a:gd name="T10" fmla="*/ 20 w 50"/>
                  <a:gd name="T11" fmla="*/ 0 h 379"/>
                  <a:gd name="T12" fmla="*/ 50 w 50"/>
                  <a:gd name="T13" fmla="*/ 40 h 379"/>
                  <a:gd name="T14" fmla="*/ 40 w 50"/>
                  <a:gd name="T15" fmla="*/ 379 h 379"/>
                  <a:gd name="T16" fmla="*/ 0 60000 65536"/>
                  <a:gd name="T17" fmla="*/ 0 60000 65536"/>
                  <a:gd name="T18" fmla="*/ 0 60000 65536"/>
                  <a:gd name="T19" fmla="*/ 0 60000 65536"/>
                  <a:gd name="T20" fmla="*/ 0 60000 65536"/>
                  <a:gd name="T21" fmla="*/ 0 60000 65536"/>
                  <a:gd name="T22" fmla="*/ 0 60000 65536"/>
                  <a:gd name="T23" fmla="*/ 0 60000 65536"/>
                  <a:gd name="T24" fmla="*/ 0 w 50"/>
                  <a:gd name="T25" fmla="*/ 0 h 379"/>
                  <a:gd name="T26" fmla="*/ 50 w 50"/>
                  <a:gd name="T27" fmla="*/ 379 h 37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0" h="379">
                    <a:moveTo>
                      <a:pt x="40" y="379"/>
                    </a:moveTo>
                    <a:lnTo>
                      <a:pt x="20" y="290"/>
                    </a:lnTo>
                    <a:lnTo>
                      <a:pt x="10" y="200"/>
                    </a:lnTo>
                    <a:lnTo>
                      <a:pt x="10" y="110"/>
                    </a:lnTo>
                    <a:lnTo>
                      <a:pt x="0" y="20"/>
                    </a:lnTo>
                    <a:lnTo>
                      <a:pt x="20" y="0"/>
                    </a:lnTo>
                    <a:lnTo>
                      <a:pt x="50" y="40"/>
                    </a:lnTo>
                    <a:lnTo>
                      <a:pt x="40" y="379"/>
                    </a:lnTo>
                    <a:close/>
                  </a:path>
                </a:pathLst>
              </a:custGeom>
              <a:solidFill>
                <a:srgbClr val="000000"/>
              </a:solidFill>
              <a:ln w="9525">
                <a:noFill/>
                <a:round/>
                <a:headEnd/>
                <a:tailEnd/>
              </a:ln>
            </p:spPr>
            <p:txBody>
              <a:bodyPr>
                <a:prstTxWarp prst="textNoShape">
                  <a:avLst/>
                </a:prstTxWarp>
              </a:bodyPr>
              <a:lstStyle/>
              <a:p>
                <a:endParaRPr lang="en-US"/>
              </a:p>
            </p:txBody>
          </p:sp>
          <p:sp>
            <p:nvSpPr>
              <p:cNvPr id="37052" name="Freeform 163"/>
              <p:cNvSpPr>
                <a:spLocks noChangeAspect="1"/>
              </p:cNvSpPr>
              <p:nvPr/>
            </p:nvSpPr>
            <p:spPr bwMode="auto">
              <a:xfrm>
                <a:off x="3062" y="2893"/>
                <a:ext cx="22" cy="16"/>
              </a:xfrm>
              <a:custGeom>
                <a:avLst/>
                <a:gdLst>
                  <a:gd name="T0" fmla="*/ 110 w 110"/>
                  <a:gd name="T1" fmla="*/ 60 h 80"/>
                  <a:gd name="T2" fmla="*/ 80 w 110"/>
                  <a:gd name="T3" fmla="*/ 80 h 80"/>
                  <a:gd name="T4" fmla="*/ 50 w 110"/>
                  <a:gd name="T5" fmla="*/ 80 h 80"/>
                  <a:gd name="T6" fmla="*/ 31 w 110"/>
                  <a:gd name="T7" fmla="*/ 60 h 80"/>
                  <a:gd name="T8" fmla="*/ 10 w 110"/>
                  <a:gd name="T9" fmla="*/ 30 h 80"/>
                  <a:gd name="T10" fmla="*/ 0 w 110"/>
                  <a:gd name="T11" fmla="*/ 0 h 80"/>
                  <a:gd name="T12" fmla="*/ 50 w 110"/>
                  <a:gd name="T13" fmla="*/ 30 h 80"/>
                  <a:gd name="T14" fmla="*/ 110 w 110"/>
                  <a:gd name="T15" fmla="*/ 60 h 80"/>
                  <a:gd name="T16" fmla="*/ 0 60000 65536"/>
                  <a:gd name="T17" fmla="*/ 0 60000 65536"/>
                  <a:gd name="T18" fmla="*/ 0 60000 65536"/>
                  <a:gd name="T19" fmla="*/ 0 60000 65536"/>
                  <a:gd name="T20" fmla="*/ 0 60000 65536"/>
                  <a:gd name="T21" fmla="*/ 0 60000 65536"/>
                  <a:gd name="T22" fmla="*/ 0 60000 65536"/>
                  <a:gd name="T23" fmla="*/ 0 60000 65536"/>
                  <a:gd name="T24" fmla="*/ 0 w 110"/>
                  <a:gd name="T25" fmla="*/ 0 h 80"/>
                  <a:gd name="T26" fmla="*/ 110 w 110"/>
                  <a:gd name="T27" fmla="*/ 80 h 8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10" h="80">
                    <a:moveTo>
                      <a:pt x="110" y="60"/>
                    </a:moveTo>
                    <a:lnTo>
                      <a:pt x="80" y="80"/>
                    </a:lnTo>
                    <a:lnTo>
                      <a:pt x="50" y="80"/>
                    </a:lnTo>
                    <a:lnTo>
                      <a:pt x="31" y="60"/>
                    </a:lnTo>
                    <a:lnTo>
                      <a:pt x="10" y="30"/>
                    </a:lnTo>
                    <a:lnTo>
                      <a:pt x="0" y="0"/>
                    </a:lnTo>
                    <a:lnTo>
                      <a:pt x="50" y="30"/>
                    </a:lnTo>
                    <a:lnTo>
                      <a:pt x="110" y="60"/>
                    </a:lnTo>
                    <a:close/>
                  </a:path>
                </a:pathLst>
              </a:custGeom>
              <a:solidFill>
                <a:srgbClr val="FFFFFF"/>
              </a:solidFill>
              <a:ln w="9525">
                <a:noFill/>
                <a:round/>
                <a:headEnd/>
                <a:tailEnd/>
              </a:ln>
            </p:spPr>
            <p:txBody>
              <a:bodyPr>
                <a:prstTxWarp prst="textNoShape">
                  <a:avLst/>
                </a:prstTxWarp>
              </a:bodyPr>
              <a:lstStyle/>
              <a:p>
                <a:endParaRPr lang="en-US"/>
              </a:p>
            </p:txBody>
          </p:sp>
          <p:sp>
            <p:nvSpPr>
              <p:cNvPr id="37053" name="Freeform 164"/>
              <p:cNvSpPr>
                <a:spLocks noChangeAspect="1"/>
              </p:cNvSpPr>
              <p:nvPr/>
            </p:nvSpPr>
            <p:spPr bwMode="auto">
              <a:xfrm>
                <a:off x="3138" y="2895"/>
                <a:ext cx="28" cy="12"/>
              </a:xfrm>
              <a:custGeom>
                <a:avLst/>
                <a:gdLst>
                  <a:gd name="T0" fmla="*/ 140 w 140"/>
                  <a:gd name="T1" fmla="*/ 20 h 60"/>
                  <a:gd name="T2" fmla="*/ 90 w 140"/>
                  <a:gd name="T3" fmla="*/ 50 h 60"/>
                  <a:gd name="T4" fmla="*/ 60 w 140"/>
                  <a:gd name="T5" fmla="*/ 60 h 60"/>
                  <a:gd name="T6" fmla="*/ 30 w 140"/>
                  <a:gd name="T7" fmla="*/ 60 h 60"/>
                  <a:gd name="T8" fmla="*/ 10 w 140"/>
                  <a:gd name="T9" fmla="*/ 31 h 60"/>
                  <a:gd name="T10" fmla="*/ 0 w 140"/>
                  <a:gd name="T11" fmla="*/ 20 h 60"/>
                  <a:gd name="T12" fmla="*/ 10 w 140"/>
                  <a:gd name="T13" fmla="*/ 0 h 60"/>
                  <a:gd name="T14" fmla="*/ 70 w 140"/>
                  <a:gd name="T15" fmla="*/ 20 h 60"/>
                  <a:gd name="T16" fmla="*/ 100 w 140"/>
                  <a:gd name="T17" fmla="*/ 20 h 60"/>
                  <a:gd name="T18" fmla="*/ 140 w 140"/>
                  <a:gd name="T19" fmla="*/ 20 h 6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40"/>
                  <a:gd name="T31" fmla="*/ 0 h 60"/>
                  <a:gd name="T32" fmla="*/ 140 w 140"/>
                  <a:gd name="T33" fmla="*/ 60 h 6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40" h="60">
                    <a:moveTo>
                      <a:pt x="140" y="20"/>
                    </a:moveTo>
                    <a:lnTo>
                      <a:pt x="90" y="50"/>
                    </a:lnTo>
                    <a:lnTo>
                      <a:pt x="60" y="60"/>
                    </a:lnTo>
                    <a:lnTo>
                      <a:pt x="30" y="60"/>
                    </a:lnTo>
                    <a:lnTo>
                      <a:pt x="10" y="31"/>
                    </a:lnTo>
                    <a:lnTo>
                      <a:pt x="0" y="20"/>
                    </a:lnTo>
                    <a:lnTo>
                      <a:pt x="10" y="0"/>
                    </a:lnTo>
                    <a:lnTo>
                      <a:pt x="70" y="20"/>
                    </a:lnTo>
                    <a:lnTo>
                      <a:pt x="100" y="20"/>
                    </a:lnTo>
                    <a:lnTo>
                      <a:pt x="140" y="20"/>
                    </a:lnTo>
                    <a:close/>
                  </a:path>
                </a:pathLst>
              </a:custGeom>
              <a:solidFill>
                <a:srgbClr val="FFFFFF"/>
              </a:solidFill>
              <a:ln w="9525">
                <a:noFill/>
                <a:round/>
                <a:headEnd/>
                <a:tailEnd/>
              </a:ln>
            </p:spPr>
            <p:txBody>
              <a:bodyPr>
                <a:prstTxWarp prst="textNoShape">
                  <a:avLst/>
                </a:prstTxWarp>
              </a:bodyPr>
              <a:lstStyle/>
              <a:p>
                <a:endParaRPr lang="en-US"/>
              </a:p>
            </p:txBody>
          </p:sp>
          <p:sp>
            <p:nvSpPr>
              <p:cNvPr id="37054" name="Freeform 165"/>
              <p:cNvSpPr>
                <a:spLocks noChangeAspect="1"/>
              </p:cNvSpPr>
              <p:nvPr/>
            </p:nvSpPr>
            <p:spPr bwMode="auto">
              <a:xfrm>
                <a:off x="2220" y="2907"/>
                <a:ext cx="14" cy="22"/>
              </a:xfrm>
              <a:custGeom>
                <a:avLst/>
                <a:gdLst>
                  <a:gd name="T0" fmla="*/ 0 w 70"/>
                  <a:gd name="T1" fmla="*/ 20 h 110"/>
                  <a:gd name="T2" fmla="*/ 70 w 70"/>
                  <a:gd name="T3" fmla="*/ 10 h 110"/>
                  <a:gd name="T4" fmla="*/ 70 w 70"/>
                  <a:gd name="T5" fmla="*/ 0 h 110"/>
                  <a:gd name="T6" fmla="*/ 60 w 70"/>
                  <a:gd name="T7" fmla="*/ 110 h 110"/>
                  <a:gd name="T8" fmla="*/ 0 w 70"/>
                  <a:gd name="T9" fmla="*/ 20 h 110"/>
                  <a:gd name="T10" fmla="*/ 0 60000 65536"/>
                  <a:gd name="T11" fmla="*/ 0 60000 65536"/>
                  <a:gd name="T12" fmla="*/ 0 60000 65536"/>
                  <a:gd name="T13" fmla="*/ 0 60000 65536"/>
                  <a:gd name="T14" fmla="*/ 0 60000 65536"/>
                  <a:gd name="T15" fmla="*/ 0 w 70"/>
                  <a:gd name="T16" fmla="*/ 0 h 110"/>
                  <a:gd name="T17" fmla="*/ 70 w 70"/>
                  <a:gd name="T18" fmla="*/ 110 h 110"/>
                </a:gdLst>
                <a:ahLst/>
                <a:cxnLst>
                  <a:cxn ang="T10">
                    <a:pos x="T0" y="T1"/>
                  </a:cxn>
                  <a:cxn ang="T11">
                    <a:pos x="T2" y="T3"/>
                  </a:cxn>
                  <a:cxn ang="T12">
                    <a:pos x="T4" y="T5"/>
                  </a:cxn>
                  <a:cxn ang="T13">
                    <a:pos x="T6" y="T7"/>
                  </a:cxn>
                  <a:cxn ang="T14">
                    <a:pos x="T8" y="T9"/>
                  </a:cxn>
                </a:cxnLst>
                <a:rect l="T15" t="T16" r="T17" b="T18"/>
                <a:pathLst>
                  <a:path w="70" h="110">
                    <a:moveTo>
                      <a:pt x="0" y="20"/>
                    </a:moveTo>
                    <a:lnTo>
                      <a:pt x="70" y="10"/>
                    </a:lnTo>
                    <a:lnTo>
                      <a:pt x="70" y="0"/>
                    </a:lnTo>
                    <a:lnTo>
                      <a:pt x="60" y="110"/>
                    </a:lnTo>
                    <a:lnTo>
                      <a:pt x="0" y="20"/>
                    </a:lnTo>
                    <a:close/>
                  </a:path>
                </a:pathLst>
              </a:custGeom>
              <a:solidFill>
                <a:srgbClr val="FFFFFF"/>
              </a:solidFill>
              <a:ln w="9525">
                <a:noFill/>
                <a:round/>
                <a:headEnd/>
                <a:tailEnd/>
              </a:ln>
            </p:spPr>
            <p:txBody>
              <a:bodyPr>
                <a:prstTxWarp prst="textNoShape">
                  <a:avLst/>
                </a:prstTxWarp>
              </a:bodyPr>
              <a:lstStyle/>
              <a:p>
                <a:endParaRPr lang="en-US"/>
              </a:p>
            </p:txBody>
          </p:sp>
          <p:sp>
            <p:nvSpPr>
              <p:cNvPr id="37055" name="Freeform 166"/>
              <p:cNvSpPr>
                <a:spLocks noChangeAspect="1"/>
              </p:cNvSpPr>
              <p:nvPr/>
            </p:nvSpPr>
            <p:spPr bwMode="auto">
              <a:xfrm>
                <a:off x="2410" y="2907"/>
                <a:ext cx="6" cy="18"/>
              </a:xfrm>
              <a:custGeom>
                <a:avLst/>
                <a:gdLst>
                  <a:gd name="T0" fmla="*/ 10 w 30"/>
                  <a:gd name="T1" fmla="*/ 80 h 90"/>
                  <a:gd name="T2" fmla="*/ 10 w 30"/>
                  <a:gd name="T3" fmla="*/ 90 h 90"/>
                  <a:gd name="T4" fmla="*/ 0 w 30"/>
                  <a:gd name="T5" fmla="*/ 40 h 90"/>
                  <a:gd name="T6" fmla="*/ 0 w 30"/>
                  <a:gd name="T7" fmla="*/ 20 h 90"/>
                  <a:gd name="T8" fmla="*/ 10 w 30"/>
                  <a:gd name="T9" fmla="*/ 10 h 90"/>
                  <a:gd name="T10" fmla="*/ 21 w 30"/>
                  <a:gd name="T11" fmla="*/ 0 h 90"/>
                  <a:gd name="T12" fmla="*/ 30 w 30"/>
                  <a:gd name="T13" fmla="*/ 10 h 90"/>
                  <a:gd name="T14" fmla="*/ 30 w 30"/>
                  <a:gd name="T15" fmla="*/ 29 h 90"/>
                  <a:gd name="T16" fmla="*/ 30 w 30"/>
                  <a:gd name="T17" fmla="*/ 60 h 90"/>
                  <a:gd name="T18" fmla="*/ 10 w 30"/>
                  <a:gd name="T19" fmla="*/ 80 h 9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0"/>
                  <a:gd name="T31" fmla="*/ 0 h 90"/>
                  <a:gd name="T32" fmla="*/ 30 w 30"/>
                  <a:gd name="T33" fmla="*/ 90 h 9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0" h="90">
                    <a:moveTo>
                      <a:pt x="10" y="80"/>
                    </a:moveTo>
                    <a:lnTo>
                      <a:pt x="10" y="90"/>
                    </a:lnTo>
                    <a:lnTo>
                      <a:pt x="0" y="40"/>
                    </a:lnTo>
                    <a:lnTo>
                      <a:pt x="0" y="20"/>
                    </a:lnTo>
                    <a:lnTo>
                      <a:pt x="10" y="10"/>
                    </a:lnTo>
                    <a:lnTo>
                      <a:pt x="21" y="0"/>
                    </a:lnTo>
                    <a:lnTo>
                      <a:pt x="30" y="10"/>
                    </a:lnTo>
                    <a:lnTo>
                      <a:pt x="30" y="29"/>
                    </a:lnTo>
                    <a:lnTo>
                      <a:pt x="30" y="60"/>
                    </a:lnTo>
                    <a:lnTo>
                      <a:pt x="10" y="80"/>
                    </a:lnTo>
                    <a:close/>
                  </a:path>
                </a:pathLst>
              </a:custGeom>
              <a:solidFill>
                <a:srgbClr val="FFFFFF"/>
              </a:solidFill>
              <a:ln w="9525">
                <a:noFill/>
                <a:round/>
                <a:headEnd/>
                <a:tailEnd/>
              </a:ln>
            </p:spPr>
            <p:txBody>
              <a:bodyPr>
                <a:prstTxWarp prst="textNoShape">
                  <a:avLst/>
                </a:prstTxWarp>
              </a:bodyPr>
              <a:lstStyle/>
              <a:p>
                <a:endParaRPr lang="en-US"/>
              </a:p>
            </p:txBody>
          </p:sp>
          <p:sp>
            <p:nvSpPr>
              <p:cNvPr id="37056" name="Freeform 167"/>
              <p:cNvSpPr>
                <a:spLocks noChangeAspect="1"/>
              </p:cNvSpPr>
              <p:nvPr/>
            </p:nvSpPr>
            <p:spPr bwMode="auto">
              <a:xfrm>
                <a:off x="2980" y="2915"/>
                <a:ext cx="24" cy="14"/>
              </a:xfrm>
              <a:custGeom>
                <a:avLst/>
                <a:gdLst>
                  <a:gd name="T0" fmla="*/ 121 w 121"/>
                  <a:gd name="T1" fmla="*/ 0 h 70"/>
                  <a:gd name="T2" fmla="*/ 112 w 121"/>
                  <a:gd name="T3" fmla="*/ 20 h 70"/>
                  <a:gd name="T4" fmla="*/ 101 w 121"/>
                  <a:gd name="T5" fmla="*/ 50 h 70"/>
                  <a:gd name="T6" fmla="*/ 71 w 121"/>
                  <a:gd name="T7" fmla="*/ 70 h 70"/>
                  <a:gd name="T8" fmla="*/ 61 w 121"/>
                  <a:gd name="T9" fmla="*/ 70 h 70"/>
                  <a:gd name="T10" fmla="*/ 41 w 121"/>
                  <a:gd name="T11" fmla="*/ 70 h 70"/>
                  <a:gd name="T12" fmla="*/ 11 w 121"/>
                  <a:gd name="T13" fmla="*/ 70 h 70"/>
                  <a:gd name="T14" fmla="*/ 11 w 121"/>
                  <a:gd name="T15" fmla="*/ 60 h 70"/>
                  <a:gd name="T16" fmla="*/ 0 w 121"/>
                  <a:gd name="T17" fmla="*/ 40 h 70"/>
                  <a:gd name="T18" fmla="*/ 0 w 121"/>
                  <a:gd name="T19" fmla="*/ 30 h 70"/>
                  <a:gd name="T20" fmla="*/ 21 w 121"/>
                  <a:gd name="T21" fmla="*/ 10 h 70"/>
                  <a:gd name="T22" fmla="*/ 61 w 121"/>
                  <a:gd name="T23" fmla="*/ 10 h 70"/>
                  <a:gd name="T24" fmla="*/ 91 w 121"/>
                  <a:gd name="T25" fmla="*/ 10 h 70"/>
                  <a:gd name="T26" fmla="*/ 121 w 121"/>
                  <a:gd name="T27" fmla="*/ 0 h 70"/>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21"/>
                  <a:gd name="T43" fmla="*/ 0 h 70"/>
                  <a:gd name="T44" fmla="*/ 121 w 121"/>
                  <a:gd name="T45" fmla="*/ 70 h 70"/>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21" h="70">
                    <a:moveTo>
                      <a:pt x="121" y="0"/>
                    </a:moveTo>
                    <a:lnTo>
                      <a:pt x="112" y="20"/>
                    </a:lnTo>
                    <a:lnTo>
                      <a:pt x="101" y="50"/>
                    </a:lnTo>
                    <a:lnTo>
                      <a:pt x="71" y="70"/>
                    </a:lnTo>
                    <a:lnTo>
                      <a:pt x="61" y="70"/>
                    </a:lnTo>
                    <a:lnTo>
                      <a:pt x="41" y="70"/>
                    </a:lnTo>
                    <a:lnTo>
                      <a:pt x="11" y="70"/>
                    </a:lnTo>
                    <a:lnTo>
                      <a:pt x="11" y="60"/>
                    </a:lnTo>
                    <a:lnTo>
                      <a:pt x="0" y="40"/>
                    </a:lnTo>
                    <a:lnTo>
                      <a:pt x="0" y="30"/>
                    </a:lnTo>
                    <a:lnTo>
                      <a:pt x="21" y="10"/>
                    </a:lnTo>
                    <a:lnTo>
                      <a:pt x="61" y="10"/>
                    </a:lnTo>
                    <a:lnTo>
                      <a:pt x="91" y="10"/>
                    </a:lnTo>
                    <a:lnTo>
                      <a:pt x="121" y="0"/>
                    </a:lnTo>
                    <a:close/>
                  </a:path>
                </a:pathLst>
              </a:custGeom>
              <a:solidFill>
                <a:srgbClr val="FFFFFF"/>
              </a:solidFill>
              <a:ln w="9525">
                <a:noFill/>
                <a:round/>
                <a:headEnd/>
                <a:tailEnd/>
              </a:ln>
            </p:spPr>
            <p:txBody>
              <a:bodyPr>
                <a:prstTxWarp prst="textNoShape">
                  <a:avLst/>
                </a:prstTxWarp>
              </a:bodyPr>
              <a:lstStyle/>
              <a:p>
                <a:endParaRPr lang="en-US"/>
              </a:p>
            </p:txBody>
          </p:sp>
          <p:sp>
            <p:nvSpPr>
              <p:cNvPr id="37057" name="Freeform 168"/>
              <p:cNvSpPr>
                <a:spLocks noChangeAspect="1"/>
              </p:cNvSpPr>
              <p:nvPr/>
            </p:nvSpPr>
            <p:spPr bwMode="auto">
              <a:xfrm>
                <a:off x="2336" y="2917"/>
                <a:ext cx="10" cy="12"/>
              </a:xfrm>
              <a:custGeom>
                <a:avLst/>
                <a:gdLst>
                  <a:gd name="T0" fmla="*/ 49 w 49"/>
                  <a:gd name="T1" fmla="*/ 10 h 60"/>
                  <a:gd name="T2" fmla="*/ 19 w 49"/>
                  <a:gd name="T3" fmla="*/ 60 h 60"/>
                  <a:gd name="T4" fmla="*/ 0 w 49"/>
                  <a:gd name="T5" fmla="*/ 0 h 60"/>
                  <a:gd name="T6" fmla="*/ 49 w 49"/>
                  <a:gd name="T7" fmla="*/ 10 h 60"/>
                  <a:gd name="T8" fmla="*/ 0 60000 65536"/>
                  <a:gd name="T9" fmla="*/ 0 60000 65536"/>
                  <a:gd name="T10" fmla="*/ 0 60000 65536"/>
                  <a:gd name="T11" fmla="*/ 0 60000 65536"/>
                  <a:gd name="T12" fmla="*/ 0 w 49"/>
                  <a:gd name="T13" fmla="*/ 0 h 60"/>
                  <a:gd name="T14" fmla="*/ 49 w 49"/>
                  <a:gd name="T15" fmla="*/ 60 h 60"/>
                </a:gdLst>
                <a:ahLst/>
                <a:cxnLst>
                  <a:cxn ang="T8">
                    <a:pos x="T0" y="T1"/>
                  </a:cxn>
                  <a:cxn ang="T9">
                    <a:pos x="T2" y="T3"/>
                  </a:cxn>
                  <a:cxn ang="T10">
                    <a:pos x="T4" y="T5"/>
                  </a:cxn>
                  <a:cxn ang="T11">
                    <a:pos x="T6" y="T7"/>
                  </a:cxn>
                </a:cxnLst>
                <a:rect l="T12" t="T13" r="T14" b="T15"/>
                <a:pathLst>
                  <a:path w="49" h="60">
                    <a:moveTo>
                      <a:pt x="49" y="10"/>
                    </a:moveTo>
                    <a:lnTo>
                      <a:pt x="19" y="60"/>
                    </a:lnTo>
                    <a:lnTo>
                      <a:pt x="0" y="0"/>
                    </a:lnTo>
                    <a:lnTo>
                      <a:pt x="49" y="10"/>
                    </a:lnTo>
                    <a:close/>
                  </a:path>
                </a:pathLst>
              </a:custGeom>
              <a:solidFill>
                <a:srgbClr val="FFFFFF"/>
              </a:solidFill>
              <a:ln w="9525">
                <a:noFill/>
                <a:round/>
                <a:headEnd/>
                <a:tailEnd/>
              </a:ln>
            </p:spPr>
            <p:txBody>
              <a:bodyPr>
                <a:prstTxWarp prst="textNoShape">
                  <a:avLst/>
                </a:prstTxWarp>
              </a:bodyPr>
              <a:lstStyle/>
              <a:p>
                <a:endParaRPr lang="en-US"/>
              </a:p>
            </p:txBody>
          </p:sp>
          <p:sp>
            <p:nvSpPr>
              <p:cNvPr id="37058" name="Freeform 169"/>
              <p:cNvSpPr>
                <a:spLocks noChangeAspect="1"/>
              </p:cNvSpPr>
              <p:nvPr/>
            </p:nvSpPr>
            <p:spPr bwMode="auto">
              <a:xfrm>
                <a:off x="2676" y="2923"/>
                <a:ext cx="8" cy="70"/>
              </a:xfrm>
              <a:custGeom>
                <a:avLst/>
                <a:gdLst>
                  <a:gd name="T0" fmla="*/ 21 w 40"/>
                  <a:gd name="T1" fmla="*/ 0 h 350"/>
                  <a:gd name="T2" fmla="*/ 40 w 40"/>
                  <a:gd name="T3" fmla="*/ 169 h 350"/>
                  <a:gd name="T4" fmla="*/ 40 w 40"/>
                  <a:gd name="T5" fmla="*/ 270 h 350"/>
                  <a:gd name="T6" fmla="*/ 21 w 40"/>
                  <a:gd name="T7" fmla="*/ 350 h 350"/>
                  <a:gd name="T8" fmla="*/ 0 w 40"/>
                  <a:gd name="T9" fmla="*/ 30 h 350"/>
                  <a:gd name="T10" fmla="*/ 10 w 40"/>
                  <a:gd name="T11" fmla="*/ 30 h 350"/>
                  <a:gd name="T12" fmla="*/ 0 w 40"/>
                  <a:gd name="T13" fmla="*/ 0 h 350"/>
                  <a:gd name="T14" fmla="*/ 21 w 40"/>
                  <a:gd name="T15" fmla="*/ 0 h 350"/>
                  <a:gd name="T16" fmla="*/ 0 60000 65536"/>
                  <a:gd name="T17" fmla="*/ 0 60000 65536"/>
                  <a:gd name="T18" fmla="*/ 0 60000 65536"/>
                  <a:gd name="T19" fmla="*/ 0 60000 65536"/>
                  <a:gd name="T20" fmla="*/ 0 60000 65536"/>
                  <a:gd name="T21" fmla="*/ 0 60000 65536"/>
                  <a:gd name="T22" fmla="*/ 0 60000 65536"/>
                  <a:gd name="T23" fmla="*/ 0 60000 65536"/>
                  <a:gd name="T24" fmla="*/ 0 w 40"/>
                  <a:gd name="T25" fmla="*/ 0 h 350"/>
                  <a:gd name="T26" fmla="*/ 40 w 40"/>
                  <a:gd name="T27" fmla="*/ 350 h 35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0" h="350">
                    <a:moveTo>
                      <a:pt x="21" y="0"/>
                    </a:moveTo>
                    <a:lnTo>
                      <a:pt x="40" y="169"/>
                    </a:lnTo>
                    <a:lnTo>
                      <a:pt x="40" y="270"/>
                    </a:lnTo>
                    <a:lnTo>
                      <a:pt x="21" y="350"/>
                    </a:lnTo>
                    <a:lnTo>
                      <a:pt x="0" y="30"/>
                    </a:lnTo>
                    <a:lnTo>
                      <a:pt x="10" y="30"/>
                    </a:lnTo>
                    <a:lnTo>
                      <a:pt x="0" y="0"/>
                    </a:lnTo>
                    <a:lnTo>
                      <a:pt x="21" y="0"/>
                    </a:lnTo>
                    <a:close/>
                  </a:path>
                </a:pathLst>
              </a:custGeom>
              <a:solidFill>
                <a:srgbClr val="000000"/>
              </a:solidFill>
              <a:ln w="9525">
                <a:noFill/>
                <a:round/>
                <a:headEnd/>
                <a:tailEnd/>
              </a:ln>
            </p:spPr>
            <p:txBody>
              <a:bodyPr>
                <a:prstTxWarp prst="textNoShape">
                  <a:avLst/>
                </a:prstTxWarp>
              </a:bodyPr>
              <a:lstStyle/>
              <a:p>
                <a:endParaRPr lang="en-US"/>
              </a:p>
            </p:txBody>
          </p:sp>
          <p:sp>
            <p:nvSpPr>
              <p:cNvPr id="37059" name="Freeform 170"/>
              <p:cNvSpPr>
                <a:spLocks noChangeAspect="1"/>
              </p:cNvSpPr>
              <p:nvPr/>
            </p:nvSpPr>
            <p:spPr bwMode="auto">
              <a:xfrm>
                <a:off x="3916" y="2927"/>
                <a:ext cx="6" cy="6"/>
              </a:xfrm>
              <a:custGeom>
                <a:avLst/>
                <a:gdLst>
                  <a:gd name="T0" fmla="*/ 0 w 31"/>
                  <a:gd name="T1" fmla="*/ 10 h 30"/>
                  <a:gd name="T2" fmla="*/ 20 w 31"/>
                  <a:gd name="T3" fmla="*/ 0 h 30"/>
                  <a:gd name="T4" fmla="*/ 31 w 31"/>
                  <a:gd name="T5" fmla="*/ 30 h 30"/>
                  <a:gd name="T6" fmla="*/ 0 w 31"/>
                  <a:gd name="T7" fmla="*/ 10 h 30"/>
                  <a:gd name="T8" fmla="*/ 0 60000 65536"/>
                  <a:gd name="T9" fmla="*/ 0 60000 65536"/>
                  <a:gd name="T10" fmla="*/ 0 60000 65536"/>
                  <a:gd name="T11" fmla="*/ 0 60000 65536"/>
                  <a:gd name="T12" fmla="*/ 0 w 31"/>
                  <a:gd name="T13" fmla="*/ 0 h 30"/>
                  <a:gd name="T14" fmla="*/ 31 w 31"/>
                  <a:gd name="T15" fmla="*/ 30 h 30"/>
                </a:gdLst>
                <a:ahLst/>
                <a:cxnLst>
                  <a:cxn ang="T8">
                    <a:pos x="T0" y="T1"/>
                  </a:cxn>
                  <a:cxn ang="T9">
                    <a:pos x="T2" y="T3"/>
                  </a:cxn>
                  <a:cxn ang="T10">
                    <a:pos x="T4" y="T5"/>
                  </a:cxn>
                  <a:cxn ang="T11">
                    <a:pos x="T6" y="T7"/>
                  </a:cxn>
                </a:cxnLst>
                <a:rect l="T12" t="T13" r="T14" b="T15"/>
                <a:pathLst>
                  <a:path w="31" h="30">
                    <a:moveTo>
                      <a:pt x="0" y="10"/>
                    </a:moveTo>
                    <a:lnTo>
                      <a:pt x="20" y="0"/>
                    </a:lnTo>
                    <a:lnTo>
                      <a:pt x="31" y="30"/>
                    </a:lnTo>
                    <a:lnTo>
                      <a:pt x="0" y="10"/>
                    </a:lnTo>
                    <a:close/>
                  </a:path>
                </a:pathLst>
              </a:custGeom>
              <a:solidFill>
                <a:srgbClr val="000000"/>
              </a:solidFill>
              <a:ln w="9525">
                <a:noFill/>
                <a:round/>
                <a:headEnd/>
                <a:tailEnd/>
              </a:ln>
            </p:spPr>
            <p:txBody>
              <a:bodyPr>
                <a:prstTxWarp prst="textNoShape">
                  <a:avLst/>
                </a:prstTxWarp>
              </a:bodyPr>
              <a:lstStyle/>
              <a:p>
                <a:endParaRPr lang="en-US"/>
              </a:p>
            </p:txBody>
          </p:sp>
          <p:sp>
            <p:nvSpPr>
              <p:cNvPr id="37060" name="Freeform 171"/>
              <p:cNvSpPr>
                <a:spLocks noChangeAspect="1"/>
              </p:cNvSpPr>
              <p:nvPr/>
            </p:nvSpPr>
            <p:spPr bwMode="auto">
              <a:xfrm>
                <a:off x="1730" y="2929"/>
                <a:ext cx="2" cy="34"/>
              </a:xfrm>
              <a:custGeom>
                <a:avLst/>
                <a:gdLst>
                  <a:gd name="T0" fmla="*/ 10 w 10"/>
                  <a:gd name="T1" fmla="*/ 170 h 170"/>
                  <a:gd name="T2" fmla="*/ 0 w 10"/>
                  <a:gd name="T3" fmla="*/ 0 h 170"/>
                  <a:gd name="T4" fmla="*/ 10 w 10"/>
                  <a:gd name="T5" fmla="*/ 40 h 170"/>
                  <a:gd name="T6" fmla="*/ 10 w 10"/>
                  <a:gd name="T7" fmla="*/ 170 h 170"/>
                  <a:gd name="T8" fmla="*/ 0 60000 65536"/>
                  <a:gd name="T9" fmla="*/ 0 60000 65536"/>
                  <a:gd name="T10" fmla="*/ 0 60000 65536"/>
                  <a:gd name="T11" fmla="*/ 0 60000 65536"/>
                  <a:gd name="T12" fmla="*/ 0 w 10"/>
                  <a:gd name="T13" fmla="*/ 0 h 170"/>
                  <a:gd name="T14" fmla="*/ 10 w 10"/>
                  <a:gd name="T15" fmla="*/ 170 h 170"/>
                </a:gdLst>
                <a:ahLst/>
                <a:cxnLst>
                  <a:cxn ang="T8">
                    <a:pos x="T0" y="T1"/>
                  </a:cxn>
                  <a:cxn ang="T9">
                    <a:pos x="T2" y="T3"/>
                  </a:cxn>
                  <a:cxn ang="T10">
                    <a:pos x="T4" y="T5"/>
                  </a:cxn>
                  <a:cxn ang="T11">
                    <a:pos x="T6" y="T7"/>
                  </a:cxn>
                </a:cxnLst>
                <a:rect l="T12" t="T13" r="T14" b="T15"/>
                <a:pathLst>
                  <a:path w="10" h="170">
                    <a:moveTo>
                      <a:pt x="10" y="170"/>
                    </a:moveTo>
                    <a:lnTo>
                      <a:pt x="0" y="0"/>
                    </a:lnTo>
                    <a:lnTo>
                      <a:pt x="10" y="40"/>
                    </a:lnTo>
                    <a:lnTo>
                      <a:pt x="10" y="170"/>
                    </a:lnTo>
                    <a:close/>
                  </a:path>
                </a:pathLst>
              </a:custGeom>
              <a:solidFill>
                <a:srgbClr val="FFFFFF"/>
              </a:solidFill>
              <a:ln w="9525">
                <a:noFill/>
                <a:round/>
                <a:headEnd/>
                <a:tailEnd/>
              </a:ln>
            </p:spPr>
            <p:txBody>
              <a:bodyPr>
                <a:prstTxWarp prst="textNoShape">
                  <a:avLst/>
                </a:prstTxWarp>
              </a:bodyPr>
              <a:lstStyle/>
              <a:p>
                <a:endParaRPr lang="en-US"/>
              </a:p>
            </p:txBody>
          </p:sp>
          <p:sp>
            <p:nvSpPr>
              <p:cNvPr id="37061" name="Freeform 172"/>
              <p:cNvSpPr>
                <a:spLocks noChangeAspect="1"/>
              </p:cNvSpPr>
              <p:nvPr/>
            </p:nvSpPr>
            <p:spPr bwMode="auto">
              <a:xfrm>
                <a:off x="4034" y="2929"/>
                <a:ext cx="12" cy="64"/>
              </a:xfrm>
              <a:custGeom>
                <a:avLst/>
                <a:gdLst>
                  <a:gd name="T0" fmla="*/ 0 w 61"/>
                  <a:gd name="T1" fmla="*/ 320 h 320"/>
                  <a:gd name="T2" fmla="*/ 0 w 61"/>
                  <a:gd name="T3" fmla="*/ 170 h 320"/>
                  <a:gd name="T4" fmla="*/ 11 w 61"/>
                  <a:gd name="T5" fmla="*/ 170 h 320"/>
                  <a:gd name="T6" fmla="*/ 11 w 61"/>
                  <a:gd name="T7" fmla="*/ 160 h 320"/>
                  <a:gd name="T8" fmla="*/ 31 w 61"/>
                  <a:gd name="T9" fmla="*/ 150 h 320"/>
                  <a:gd name="T10" fmla="*/ 21 w 61"/>
                  <a:gd name="T11" fmla="*/ 139 h 320"/>
                  <a:gd name="T12" fmla="*/ 11 w 61"/>
                  <a:gd name="T13" fmla="*/ 120 h 320"/>
                  <a:gd name="T14" fmla="*/ 21 w 61"/>
                  <a:gd name="T15" fmla="*/ 90 h 320"/>
                  <a:gd name="T16" fmla="*/ 31 w 61"/>
                  <a:gd name="T17" fmla="*/ 50 h 320"/>
                  <a:gd name="T18" fmla="*/ 31 w 61"/>
                  <a:gd name="T19" fmla="*/ 20 h 320"/>
                  <a:gd name="T20" fmla="*/ 52 w 61"/>
                  <a:gd name="T21" fmla="*/ 0 h 320"/>
                  <a:gd name="T22" fmla="*/ 61 w 61"/>
                  <a:gd name="T23" fmla="*/ 20 h 320"/>
                  <a:gd name="T24" fmla="*/ 0 w 61"/>
                  <a:gd name="T25" fmla="*/ 320 h 3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61"/>
                  <a:gd name="T40" fmla="*/ 0 h 320"/>
                  <a:gd name="T41" fmla="*/ 61 w 61"/>
                  <a:gd name="T42" fmla="*/ 320 h 32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61" h="320">
                    <a:moveTo>
                      <a:pt x="0" y="320"/>
                    </a:moveTo>
                    <a:lnTo>
                      <a:pt x="0" y="170"/>
                    </a:lnTo>
                    <a:lnTo>
                      <a:pt x="11" y="170"/>
                    </a:lnTo>
                    <a:lnTo>
                      <a:pt x="11" y="160"/>
                    </a:lnTo>
                    <a:lnTo>
                      <a:pt x="31" y="150"/>
                    </a:lnTo>
                    <a:lnTo>
                      <a:pt x="21" y="139"/>
                    </a:lnTo>
                    <a:lnTo>
                      <a:pt x="11" y="120"/>
                    </a:lnTo>
                    <a:lnTo>
                      <a:pt x="21" y="90"/>
                    </a:lnTo>
                    <a:lnTo>
                      <a:pt x="31" y="50"/>
                    </a:lnTo>
                    <a:lnTo>
                      <a:pt x="31" y="20"/>
                    </a:lnTo>
                    <a:lnTo>
                      <a:pt x="52" y="0"/>
                    </a:lnTo>
                    <a:lnTo>
                      <a:pt x="61" y="20"/>
                    </a:lnTo>
                    <a:lnTo>
                      <a:pt x="0" y="320"/>
                    </a:lnTo>
                    <a:close/>
                  </a:path>
                </a:pathLst>
              </a:custGeom>
              <a:solidFill>
                <a:srgbClr val="000000"/>
              </a:solidFill>
              <a:ln w="9525">
                <a:noFill/>
                <a:round/>
                <a:headEnd/>
                <a:tailEnd/>
              </a:ln>
            </p:spPr>
            <p:txBody>
              <a:bodyPr>
                <a:prstTxWarp prst="textNoShape">
                  <a:avLst/>
                </a:prstTxWarp>
              </a:bodyPr>
              <a:lstStyle/>
              <a:p>
                <a:endParaRPr lang="en-US"/>
              </a:p>
            </p:txBody>
          </p:sp>
          <p:sp>
            <p:nvSpPr>
              <p:cNvPr id="37062" name="Freeform 173"/>
              <p:cNvSpPr>
                <a:spLocks noChangeAspect="1"/>
              </p:cNvSpPr>
              <p:nvPr/>
            </p:nvSpPr>
            <p:spPr bwMode="auto">
              <a:xfrm>
                <a:off x="3916" y="2937"/>
                <a:ext cx="6" cy="12"/>
              </a:xfrm>
              <a:custGeom>
                <a:avLst/>
                <a:gdLst>
                  <a:gd name="T0" fmla="*/ 0 w 31"/>
                  <a:gd name="T1" fmla="*/ 30 h 60"/>
                  <a:gd name="T2" fmla="*/ 10 w 31"/>
                  <a:gd name="T3" fmla="*/ 50 h 60"/>
                  <a:gd name="T4" fmla="*/ 20 w 31"/>
                  <a:gd name="T5" fmla="*/ 50 h 60"/>
                  <a:gd name="T6" fmla="*/ 20 w 31"/>
                  <a:gd name="T7" fmla="*/ 60 h 60"/>
                  <a:gd name="T8" fmla="*/ 0 w 31"/>
                  <a:gd name="T9" fmla="*/ 60 h 60"/>
                  <a:gd name="T10" fmla="*/ 0 w 31"/>
                  <a:gd name="T11" fmla="*/ 0 h 60"/>
                  <a:gd name="T12" fmla="*/ 31 w 31"/>
                  <a:gd name="T13" fmla="*/ 0 h 60"/>
                  <a:gd name="T14" fmla="*/ 0 w 31"/>
                  <a:gd name="T15" fmla="*/ 30 h 60"/>
                  <a:gd name="T16" fmla="*/ 0 60000 65536"/>
                  <a:gd name="T17" fmla="*/ 0 60000 65536"/>
                  <a:gd name="T18" fmla="*/ 0 60000 65536"/>
                  <a:gd name="T19" fmla="*/ 0 60000 65536"/>
                  <a:gd name="T20" fmla="*/ 0 60000 65536"/>
                  <a:gd name="T21" fmla="*/ 0 60000 65536"/>
                  <a:gd name="T22" fmla="*/ 0 60000 65536"/>
                  <a:gd name="T23" fmla="*/ 0 60000 65536"/>
                  <a:gd name="T24" fmla="*/ 0 w 31"/>
                  <a:gd name="T25" fmla="*/ 0 h 60"/>
                  <a:gd name="T26" fmla="*/ 31 w 31"/>
                  <a:gd name="T27" fmla="*/ 60 h 6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1" h="60">
                    <a:moveTo>
                      <a:pt x="0" y="30"/>
                    </a:moveTo>
                    <a:lnTo>
                      <a:pt x="10" y="50"/>
                    </a:lnTo>
                    <a:lnTo>
                      <a:pt x="20" y="50"/>
                    </a:lnTo>
                    <a:lnTo>
                      <a:pt x="20" y="60"/>
                    </a:lnTo>
                    <a:lnTo>
                      <a:pt x="0" y="60"/>
                    </a:lnTo>
                    <a:lnTo>
                      <a:pt x="0" y="0"/>
                    </a:lnTo>
                    <a:lnTo>
                      <a:pt x="31" y="0"/>
                    </a:lnTo>
                    <a:lnTo>
                      <a:pt x="0" y="30"/>
                    </a:lnTo>
                    <a:close/>
                  </a:path>
                </a:pathLst>
              </a:custGeom>
              <a:solidFill>
                <a:srgbClr val="000000"/>
              </a:solidFill>
              <a:ln w="9525">
                <a:noFill/>
                <a:round/>
                <a:headEnd/>
                <a:tailEnd/>
              </a:ln>
            </p:spPr>
            <p:txBody>
              <a:bodyPr>
                <a:prstTxWarp prst="textNoShape">
                  <a:avLst/>
                </a:prstTxWarp>
              </a:bodyPr>
              <a:lstStyle/>
              <a:p>
                <a:endParaRPr lang="en-US"/>
              </a:p>
            </p:txBody>
          </p:sp>
          <p:sp>
            <p:nvSpPr>
              <p:cNvPr id="37063" name="Freeform 174"/>
              <p:cNvSpPr>
                <a:spLocks noChangeAspect="1"/>
              </p:cNvSpPr>
              <p:nvPr/>
            </p:nvSpPr>
            <p:spPr bwMode="auto">
              <a:xfrm>
                <a:off x="2478" y="2945"/>
                <a:ext cx="8" cy="100"/>
              </a:xfrm>
              <a:custGeom>
                <a:avLst/>
                <a:gdLst>
                  <a:gd name="T0" fmla="*/ 30 w 40"/>
                  <a:gd name="T1" fmla="*/ 270 h 501"/>
                  <a:gd name="T2" fmla="*/ 20 w 40"/>
                  <a:gd name="T3" fmla="*/ 501 h 501"/>
                  <a:gd name="T4" fmla="*/ 20 w 40"/>
                  <a:gd name="T5" fmla="*/ 440 h 501"/>
                  <a:gd name="T6" fmla="*/ 20 w 40"/>
                  <a:gd name="T7" fmla="*/ 380 h 501"/>
                  <a:gd name="T8" fmla="*/ 10 w 40"/>
                  <a:gd name="T9" fmla="*/ 250 h 501"/>
                  <a:gd name="T10" fmla="*/ 0 w 40"/>
                  <a:gd name="T11" fmla="*/ 120 h 501"/>
                  <a:gd name="T12" fmla="*/ 0 w 40"/>
                  <a:gd name="T13" fmla="*/ 59 h 501"/>
                  <a:gd name="T14" fmla="*/ 10 w 40"/>
                  <a:gd name="T15" fmla="*/ 0 h 501"/>
                  <a:gd name="T16" fmla="*/ 30 w 40"/>
                  <a:gd name="T17" fmla="*/ 140 h 501"/>
                  <a:gd name="T18" fmla="*/ 40 w 40"/>
                  <a:gd name="T19" fmla="*/ 210 h 501"/>
                  <a:gd name="T20" fmla="*/ 30 w 40"/>
                  <a:gd name="T21" fmla="*/ 270 h 50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0"/>
                  <a:gd name="T34" fmla="*/ 0 h 501"/>
                  <a:gd name="T35" fmla="*/ 40 w 40"/>
                  <a:gd name="T36" fmla="*/ 501 h 50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0" h="501">
                    <a:moveTo>
                      <a:pt x="30" y="270"/>
                    </a:moveTo>
                    <a:lnTo>
                      <a:pt x="20" y="501"/>
                    </a:lnTo>
                    <a:lnTo>
                      <a:pt x="20" y="440"/>
                    </a:lnTo>
                    <a:lnTo>
                      <a:pt x="20" y="380"/>
                    </a:lnTo>
                    <a:lnTo>
                      <a:pt x="10" y="250"/>
                    </a:lnTo>
                    <a:lnTo>
                      <a:pt x="0" y="120"/>
                    </a:lnTo>
                    <a:lnTo>
                      <a:pt x="0" y="59"/>
                    </a:lnTo>
                    <a:lnTo>
                      <a:pt x="10" y="0"/>
                    </a:lnTo>
                    <a:lnTo>
                      <a:pt x="30" y="140"/>
                    </a:lnTo>
                    <a:lnTo>
                      <a:pt x="40" y="210"/>
                    </a:lnTo>
                    <a:lnTo>
                      <a:pt x="30" y="270"/>
                    </a:lnTo>
                    <a:close/>
                  </a:path>
                </a:pathLst>
              </a:custGeom>
              <a:solidFill>
                <a:srgbClr val="000000"/>
              </a:solidFill>
              <a:ln w="9525">
                <a:noFill/>
                <a:round/>
                <a:headEnd/>
                <a:tailEnd/>
              </a:ln>
            </p:spPr>
            <p:txBody>
              <a:bodyPr>
                <a:prstTxWarp prst="textNoShape">
                  <a:avLst/>
                </a:prstTxWarp>
              </a:bodyPr>
              <a:lstStyle/>
              <a:p>
                <a:endParaRPr lang="en-US"/>
              </a:p>
            </p:txBody>
          </p:sp>
          <p:sp>
            <p:nvSpPr>
              <p:cNvPr id="37064" name="Freeform 175"/>
              <p:cNvSpPr>
                <a:spLocks noChangeAspect="1"/>
              </p:cNvSpPr>
              <p:nvPr/>
            </p:nvSpPr>
            <p:spPr bwMode="auto">
              <a:xfrm>
                <a:off x="3948" y="2949"/>
                <a:ext cx="6" cy="22"/>
              </a:xfrm>
              <a:custGeom>
                <a:avLst/>
                <a:gdLst>
                  <a:gd name="T0" fmla="*/ 10 w 30"/>
                  <a:gd name="T1" fmla="*/ 110 h 110"/>
                  <a:gd name="T2" fmla="*/ 0 w 30"/>
                  <a:gd name="T3" fmla="*/ 50 h 110"/>
                  <a:gd name="T4" fmla="*/ 10 w 30"/>
                  <a:gd name="T5" fmla="*/ 20 h 110"/>
                  <a:gd name="T6" fmla="*/ 20 w 30"/>
                  <a:gd name="T7" fmla="*/ 10 h 110"/>
                  <a:gd name="T8" fmla="*/ 30 w 30"/>
                  <a:gd name="T9" fmla="*/ 0 h 110"/>
                  <a:gd name="T10" fmla="*/ 10 w 30"/>
                  <a:gd name="T11" fmla="*/ 110 h 110"/>
                  <a:gd name="T12" fmla="*/ 0 60000 65536"/>
                  <a:gd name="T13" fmla="*/ 0 60000 65536"/>
                  <a:gd name="T14" fmla="*/ 0 60000 65536"/>
                  <a:gd name="T15" fmla="*/ 0 60000 65536"/>
                  <a:gd name="T16" fmla="*/ 0 60000 65536"/>
                  <a:gd name="T17" fmla="*/ 0 60000 65536"/>
                  <a:gd name="T18" fmla="*/ 0 w 30"/>
                  <a:gd name="T19" fmla="*/ 0 h 110"/>
                  <a:gd name="T20" fmla="*/ 30 w 30"/>
                  <a:gd name="T21" fmla="*/ 110 h 110"/>
                </a:gdLst>
                <a:ahLst/>
                <a:cxnLst>
                  <a:cxn ang="T12">
                    <a:pos x="T0" y="T1"/>
                  </a:cxn>
                  <a:cxn ang="T13">
                    <a:pos x="T2" y="T3"/>
                  </a:cxn>
                  <a:cxn ang="T14">
                    <a:pos x="T4" y="T5"/>
                  </a:cxn>
                  <a:cxn ang="T15">
                    <a:pos x="T6" y="T7"/>
                  </a:cxn>
                  <a:cxn ang="T16">
                    <a:pos x="T8" y="T9"/>
                  </a:cxn>
                  <a:cxn ang="T17">
                    <a:pos x="T10" y="T11"/>
                  </a:cxn>
                </a:cxnLst>
                <a:rect l="T18" t="T19" r="T20" b="T21"/>
                <a:pathLst>
                  <a:path w="30" h="110">
                    <a:moveTo>
                      <a:pt x="10" y="110"/>
                    </a:moveTo>
                    <a:lnTo>
                      <a:pt x="0" y="50"/>
                    </a:lnTo>
                    <a:lnTo>
                      <a:pt x="10" y="20"/>
                    </a:lnTo>
                    <a:lnTo>
                      <a:pt x="20" y="10"/>
                    </a:lnTo>
                    <a:lnTo>
                      <a:pt x="30" y="0"/>
                    </a:lnTo>
                    <a:lnTo>
                      <a:pt x="10" y="110"/>
                    </a:lnTo>
                    <a:close/>
                  </a:path>
                </a:pathLst>
              </a:custGeom>
              <a:solidFill>
                <a:srgbClr val="000000"/>
              </a:solidFill>
              <a:ln w="9525">
                <a:noFill/>
                <a:round/>
                <a:headEnd/>
                <a:tailEnd/>
              </a:ln>
            </p:spPr>
            <p:txBody>
              <a:bodyPr>
                <a:prstTxWarp prst="textNoShape">
                  <a:avLst/>
                </a:prstTxWarp>
              </a:bodyPr>
              <a:lstStyle/>
              <a:p>
                <a:endParaRPr lang="en-US"/>
              </a:p>
            </p:txBody>
          </p:sp>
          <p:sp>
            <p:nvSpPr>
              <p:cNvPr id="37065" name="Freeform 176"/>
              <p:cNvSpPr>
                <a:spLocks noChangeAspect="1"/>
              </p:cNvSpPr>
              <p:nvPr/>
            </p:nvSpPr>
            <p:spPr bwMode="auto">
              <a:xfrm>
                <a:off x="3734" y="2953"/>
                <a:ext cx="8" cy="82"/>
              </a:xfrm>
              <a:custGeom>
                <a:avLst/>
                <a:gdLst>
                  <a:gd name="T0" fmla="*/ 29 w 39"/>
                  <a:gd name="T1" fmla="*/ 409 h 409"/>
                  <a:gd name="T2" fmla="*/ 9 w 39"/>
                  <a:gd name="T3" fmla="*/ 200 h 409"/>
                  <a:gd name="T4" fmla="*/ 19 w 39"/>
                  <a:gd name="T5" fmla="*/ 200 h 409"/>
                  <a:gd name="T6" fmla="*/ 9 w 39"/>
                  <a:gd name="T7" fmla="*/ 160 h 409"/>
                  <a:gd name="T8" fmla="*/ 0 w 39"/>
                  <a:gd name="T9" fmla="*/ 100 h 409"/>
                  <a:gd name="T10" fmla="*/ 0 w 39"/>
                  <a:gd name="T11" fmla="*/ 50 h 409"/>
                  <a:gd name="T12" fmla="*/ 9 w 39"/>
                  <a:gd name="T13" fmla="*/ 19 h 409"/>
                  <a:gd name="T14" fmla="*/ 19 w 39"/>
                  <a:gd name="T15" fmla="*/ 0 h 409"/>
                  <a:gd name="T16" fmla="*/ 29 w 39"/>
                  <a:gd name="T17" fmla="*/ 50 h 409"/>
                  <a:gd name="T18" fmla="*/ 39 w 39"/>
                  <a:gd name="T19" fmla="*/ 110 h 409"/>
                  <a:gd name="T20" fmla="*/ 39 w 39"/>
                  <a:gd name="T21" fmla="*/ 220 h 409"/>
                  <a:gd name="T22" fmla="*/ 29 w 39"/>
                  <a:gd name="T23" fmla="*/ 409 h 40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9"/>
                  <a:gd name="T37" fmla="*/ 0 h 409"/>
                  <a:gd name="T38" fmla="*/ 39 w 39"/>
                  <a:gd name="T39" fmla="*/ 409 h 40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9" h="409">
                    <a:moveTo>
                      <a:pt x="29" y="409"/>
                    </a:moveTo>
                    <a:lnTo>
                      <a:pt x="9" y="200"/>
                    </a:lnTo>
                    <a:lnTo>
                      <a:pt x="19" y="200"/>
                    </a:lnTo>
                    <a:lnTo>
                      <a:pt x="9" y="160"/>
                    </a:lnTo>
                    <a:lnTo>
                      <a:pt x="0" y="100"/>
                    </a:lnTo>
                    <a:lnTo>
                      <a:pt x="0" y="50"/>
                    </a:lnTo>
                    <a:lnTo>
                      <a:pt x="9" y="19"/>
                    </a:lnTo>
                    <a:lnTo>
                      <a:pt x="19" y="0"/>
                    </a:lnTo>
                    <a:lnTo>
                      <a:pt x="29" y="50"/>
                    </a:lnTo>
                    <a:lnTo>
                      <a:pt x="39" y="110"/>
                    </a:lnTo>
                    <a:lnTo>
                      <a:pt x="39" y="220"/>
                    </a:lnTo>
                    <a:lnTo>
                      <a:pt x="29" y="409"/>
                    </a:lnTo>
                    <a:close/>
                  </a:path>
                </a:pathLst>
              </a:custGeom>
              <a:solidFill>
                <a:srgbClr val="000000"/>
              </a:solidFill>
              <a:ln w="9525">
                <a:noFill/>
                <a:round/>
                <a:headEnd/>
                <a:tailEnd/>
              </a:ln>
            </p:spPr>
            <p:txBody>
              <a:bodyPr>
                <a:prstTxWarp prst="textNoShape">
                  <a:avLst/>
                </a:prstTxWarp>
              </a:bodyPr>
              <a:lstStyle/>
              <a:p>
                <a:endParaRPr lang="en-US"/>
              </a:p>
            </p:txBody>
          </p:sp>
          <p:sp>
            <p:nvSpPr>
              <p:cNvPr id="37066" name="Freeform 177"/>
              <p:cNvSpPr>
                <a:spLocks noChangeAspect="1"/>
              </p:cNvSpPr>
              <p:nvPr/>
            </p:nvSpPr>
            <p:spPr bwMode="auto">
              <a:xfrm>
                <a:off x="3916" y="2953"/>
                <a:ext cx="4" cy="14"/>
              </a:xfrm>
              <a:custGeom>
                <a:avLst/>
                <a:gdLst>
                  <a:gd name="T0" fmla="*/ 10 w 20"/>
                  <a:gd name="T1" fmla="*/ 0 h 70"/>
                  <a:gd name="T2" fmla="*/ 0 w 20"/>
                  <a:gd name="T3" fmla="*/ 0 h 70"/>
                  <a:gd name="T4" fmla="*/ 0 w 20"/>
                  <a:gd name="T5" fmla="*/ 10 h 70"/>
                  <a:gd name="T6" fmla="*/ 10 w 20"/>
                  <a:gd name="T7" fmla="*/ 30 h 70"/>
                  <a:gd name="T8" fmla="*/ 20 w 20"/>
                  <a:gd name="T9" fmla="*/ 50 h 70"/>
                  <a:gd name="T10" fmla="*/ 10 w 20"/>
                  <a:gd name="T11" fmla="*/ 60 h 70"/>
                  <a:gd name="T12" fmla="*/ 0 w 20"/>
                  <a:gd name="T13" fmla="*/ 70 h 70"/>
                  <a:gd name="T14" fmla="*/ 0 w 20"/>
                  <a:gd name="T15" fmla="*/ 0 h 70"/>
                  <a:gd name="T16" fmla="*/ 10 w 20"/>
                  <a:gd name="T17" fmla="*/ 0 h 7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0"/>
                  <a:gd name="T28" fmla="*/ 0 h 70"/>
                  <a:gd name="T29" fmla="*/ 20 w 20"/>
                  <a:gd name="T30" fmla="*/ 70 h 7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0" h="70">
                    <a:moveTo>
                      <a:pt x="10" y="0"/>
                    </a:moveTo>
                    <a:lnTo>
                      <a:pt x="0" y="0"/>
                    </a:lnTo>
                    <a:lnTo>
                      <a:pt x="0" y="10"/>
                    </a:lnTo>
                    <a:lnTo>
                      <a:pt x="10" y="30"/>
                    </a:lnTo>
                    <a:lnTo>
                      <a:pt x="20" y="50"/>
                    </a:lnTo>
                    <a:lnTo>
                      <a:pt x="10" y="60"/>
                    </a:lnTo>
                    <a:lnTo>
                      <a:pt x="0" y="70"/>
                    </a:lnTo>
                    <a:lnTo>
                      <a:pt x="0" y="0"/>
                    </a:lnTo>
                    <a:lnTo>
                      <a:pt x="10" y="0"/>
                    </a:lnTo>
                    <a:close/>
                  </a:path>
                </a:pathLst>
              </a:custGeom>
              <a:solidFill>
                <a:srgbClr val="000000"/>
              </a:solidFill>
              <a:ln w="9525">
                <a:noFill/>
                <a:round/>
                <a:headEnd/>
                <a:tailEnd/>
              </a:ln>
            </p:spPr>
            <p:txBody>
              <a:bodyPr>
                <a:prstTxWarp prst="textNoShape">
                  <a:avLst/>
                </a:prstTxWarp>
              </a:bodyPr>
              <a:lstStyle/>
              <a:p>
                <a:endParaRPr lang="en-US"/>
              </a:p>
            </p:txBody>
          </p:sp>
          <p:sp>
            <p:nvSpPr>
              <p:cNvPr id="37067" name="Freeform 178"/>
              <p:cNvSpPr>
                <a:spLocks noChangeAspect="1"/>
              </p:cNvSpPr>
              <p:nvPr/>
            </p:nvSpPr>
            <p:spPr bwMode="auto">
              <a:xfrm>
                <a:off x="3914" y="2971"/>
                <a:ext cx="6" cy="16"/>
              </a:xfrm>
              <a:custGeom>
                <a:avLst/>
                <a:gdLst>
                  <a:gd name="T0" fmla="*/ 20 w 30"/>
                  <a:gd name="T1" fmla="*/ 70 h 80"/>
                  <a:gd name="T2" fmla="*/ 10 w 30"/>
                  <a:gd name="T3" fmla="*/ 80 h 80"/>
                  <a:gd name="T4" fmla="*/ 0 w 30"/>
                  <a:gd name="T5" fmla="*/ 0 h 80"/>
                  <a:gd name="T6" fmla="*/ 20 w 30"/>
                  <a:gd name="T7" fmla="*/ 0 h 80"/>
                  <a:gd name="T8" fmla="*/ 30 w 30"/>
                  <a:gd name="T9" fmla="*/ 10 h 80"/>
                  <a:gd name="T10" fmla="*/ 30 w 30"/>
                  <a:gd name="T11" fmla="*/ 30 h 80"/>
                  <a:gd name="T12" fmla="*/ 20 w 30"/>
                  <a:gd name="T13" fmla="*/ 60 h 80"/>
                  <a:gd name="T14" fmla="*/ 20 w 30"/>
                  <a:gd name="T15" fmla="*/ 70 h 80"/>
                  <a:gd name="T16" fmla="*/ 0 60000 65536"/>
                  <a:gd name="T17" fmla="*/ 0 60000 65536"/>
                  <a:gd name="T18" fmla="*/ 0 60000 65536"/>
                  <a:gd name="T19" fmla="*/ 0 60000 65536"/>
                  <a:gd name="T20" fmla="*/ 0 60000 65536"/>
                  <a:gd name="T21" fmla="*/ 0 60000 65536"/>
                  <a:gd name="T22" fmla="*/ 0 60000 65536"/>
                  <a:gd name="T23" fmla="*/ 0 60000 65536"/>
                  <a:gd name="T24" fmla="*/ 0 w 30"/>
                  <a:gd name="T25" fmla="*/ 0 h 80"/>
                  <a:gd name="T26" fmla="*/ 30 w 30"/>
                  <a:gd name="T27" fmla="*/ 80 h 8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0" h="80">
                    <a:moveTo>
                      <a:pt x="20" y="70"/>
                    </a:moveTo>
                    <a:lnTo>
                      <a:pt x="10" y="80"/>
                    </a:lnTo>
                    <a:lnTo>
                      <a:pt x="0" y="0"/>
                    </a:lnTo>
                    <a:lnTo>
                      <a:pt x="20" y="0"/>
                    </a:lnTo>
                    <a:lnTo>
                      <a:pt x="30" y="10"/>
                    </a:lnTo>
                    <a:lnTo>
                      <a:pt x="30" y="30"/>
                    </a:lnTo>
                    <a:lnTo>
                      <a:pt x="20" y="60"/>
                    </a:lnTo>
                    <a:lnTo>
                      <a:pt x="20" y="70"/>
                    </a:lnTo>
                    <a:close/>
                  </a:path>
                </a:pathLst>
              </a:custGeom>
              <a:solidFill>
                <a:srgbClr val="000000"/>
              </a:solidFill>
              <a:ln w="9525">
                <a:noFill/>
                <a:round/>
                <a:headEnd/>
                <a:tailEnd/>
              </a:ln>
            </p:spPr>
            <p:txBody>
              <a:bodyPr>
                <a:prstTxWarp prst="textNoShape">
                  <a:avLst/>
                </a:prstTxWarp>
              </a:bodyPr>
              <a:lstStyle/>
              <a:p>
                <a:endParaRPr lang="en-US"/>
              </a:p>
            </p:txBody>
          </p:sp>
          <p:sp>
            <p:nvSpPr>
              <p:cNvPr id="37068" name="Freeform 179"/>
              <p:cNvSpPr>
                <a:spLocks noChangeAspect="1"/>
              </p:cNvSpPr>
              <p:nvPr/>
            </p:nvSpPr>
            <p:spPr bwMode="auto">
              <a:xfrm>
                <a:off x="3166" y="2975"/>
                <a:ext cx="12" cy="84"/>
              </a:xfrm>
              <a:custGeom>
                <a:avLst/>
                <a:gdLst>
                  <a:gd name="T0" fmla="*/ 50 w 60"/>
                  <a:gd name="T1" fmla="*/ 0 h 420"/>
                  <a:gd name="T2" fmla="*/ 60 w 60"/>
                  <a:gd name="T3" fmla="*/ 50 h 420"/>
                  <a:gd name="T4" fmla="*/ 50 w 60"/>
                  <a:gd name="T5" fmla="*/ 100 h 420"/>
                  <a:gd name="T6" fmla="*/ 30 w 60"/>
                  <a:gd name="T7" fmla="*/ 200 h 420"/>
                  <a:gd name="T8" fmla="*/ 11 w 60"/>
                  <a:gd name="T9" fmla="*/ 299 h 420"/>
                  <a:gd name="T10" fmla="*/ 11 w 60"/>
                  <a:gd name="T11" fmla="*/ 340 h 420"/>
                  <a:gd name="T12" fmla="*/ 20 w 60"/>
                  <a:gd name="T13" fmla="*/ 390 h 420"/>
                  <a:gd name="T14" fmla="*/ 0 w 60"/>
                  <a:gd name="T15" fmla="*/ 420 h 420"/>
                  <a:gd name="T16" fmla="*/ 0 w 60"/>
                  <a:gd name="T17" fmla="*/ 320 h 420"/>
                  <a:gd name="T18" fmla="*/ 0 w 60"/>
                  <a:gd name="T19" fmla="*/ 210 h 420"/>
                  <a:gd name="T20" fmla="*/ 20 w 60"/>
                  <a:gd name="T21" fmla="*/ 0 h 420"/>
                  <a:gd name="T22" fmla="*/ 50 w 60"/>
                  <a:gd name="T23" fmla="*/ 0 h 42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60"/>
                  <a:gd name="T37" fmla="*/ 0 h 420"/>
                  <a:gd name="T38" fmla="*/ 60 w 60"/>
                  <a:gd name="T39" fmla="*/ 420 h 42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60" h="420">
                    <a:moveTo>
                      <a:pt x="50" y="0"/>
                    </a:moveTo>
                    <a:lnTo>
                      <a:pt x="60" y="50"/>
                    </a:lnTo>
                    <a:lnTo>
                      <a:pt x="50" y="100"/>
                    </a:lnTo>
                    <a:lnTo>
                      <a:pt x="30" y="200"/>
                    </a:lnTo>
                    <a:lnTo>
                      <a:pt x="11" y="299"/>
                    </a:lnTo>
                    <a:lnTo>
                      <a:pt x="11" y="340"/>
                    </a:lnTo>
                    <a:lnTo>
                      <a:pt x="20" y="390"/>
                    </a:lnTo>
                    <a:lnTo>
                      <a:pt x="0" y="420"/>
                    </a:lnTo>
                    <a:lnTo>
                      <a:pt x="0" y="320"/>
                    </a:lnTo>
                    <a:lnTo>
                      <a:pt x="0" y="210"/>
                    </a:lnTo>
                    <a:lnTo>
                      <a:pt x="20" y="0"/>
                    </a:lnTo>
                    <a:lnTo>
                      <a:pt x="50" y="0"/>
                    </a:lnTo>
                    <a:close/>
                  </a:path>
                </a:pathLst>
              </a:custGeom>
              <a:solidFill>
                <a:srgbClr val="000000"/>
              </a:solidFill>
              <a:ln w="9525">
                <a:noFill/>
                <a:round/>
                <a:headEnd/>
                <a:tailEnd/>
              </a:ln>
            </p:spPr>
            <p:txBody>
              <a:bodyPr>
                <a:prstTxWarp prst="textNoShape">
                  <a:avLst/>
                </a:prstTxWarp>
              </a:bodyPr>
              <a:lstStyle/>
              <a:p>
                <a:endParaRPr lang="en-US"/>
              </a:p>
            </p:txBody>
          </p:sp>
          <p:sp>
            <p:nvSpPr>
              <p:cNvPr id="37069" name="Freeform 180"/>
              <p:cNvSpPr>
                <a:spLocks noChangeAspect="1"/>
              </p:cNvSpPr>
              <p:nvPr/>
            </p:nvSpPr>
            <p:spPr bwMode="auto">
              <a:xfrm>
                <a:off x="2216" y="2977"/>
                <a:ext cx="4" cy="138"/>
              </a:xfrm>
              <a:custGeom>
                <a:avLst/>
                <a:gdLst>
                  <a:gd name="T0" fmla="*/ 20 w 20"/>
                  <a:gd name="T1" fmla="*/ 690 h 690"/>
                  <a:gd name="T2" fmla="*/ 10 w 20"/>
                  <a:gd name="T3" fmla="*/ 360 h 690"/>
                  <a:gd name="T4" fmla="*/ 10 w 20"/>
                  <a:gd name="T5" fmla="*/ 180 h 690"/>
                  <a:gd name="T6" fmla="*/ 0 w 20"/>
                  <a:gd name="T7" fmla="*/ 0 h 690"/>
                  <a:gd name="T8" fmla="*/ 20 w 20"/>
                  <a:gd name="T9" fmla="*/ 0 h 690"/>
                  <a:gd name="T10" fmla="*/ 20 w 20"/>
                  <a:gd name="T11" fmla="*/ 690 h 690"/>
                  <a:gd name="T12" fmla="*/ 0 60000 65536"/>
                  <a:gd name="T13" fmla="*/ 0 60000 65536"/>
                  <a:gd name="T14" fmla="*/ 0 60000 65536"/>
                  <a:gd name="T15" fmla="*/ 0 60000 65536"/>
                  <a:gd name="T16" fmla="*/ 0 60000 65536"/>
                  <a:gd name="T17" fmla="*/ 0 60000 65536"/>
                  <a:gd name="T18" fmla="*/ 0 w 20"/>
                  <a:gd name="T19" fmla="*/ 0 h 690"/>
                  <a:gd name="T20" fmla="*/ 20 w 20"/>
                  <a:gd name="T21" fmla="*/ 690 h 690"/>
                </a:gdLst>
                <a:ahLst/>
                <a:cxnLst>
                  <a:cxn ang="T12">
                    <a:pos x="T0" y="T1"/>
                  </a:cxn>
                  <a:cxn ang="T13">
                    <a:pos x="T2" y="T3"/>
                  </a:cxn>
                  <a:cxn ang="T14">
                    <a:pos x="T4" y="T5"/>
                  </a:cxn>
                  <a:cxn ang="T15">
                    <a:pos x="T6" y="T7"/>
                  </a:cxn>
                  <a:cxn ang="T16">
                    <a:pos x="T8" y="T9"/>
                  </a:cxn>
                  <a:cxn ang="T17">
                    <a:pos x="T10" y="T11"/>
                  </a:cxn>
                </a:cxnLst>
                <a:rect l="T18" t="T19" r="T20" b="T21"/>
                <a:pathLst>
                  <a:path w="20" h="690">
                    <a:moveTo>
                      <a:pt x="20" y="690"/>
                    </a:moveTo>
                    <a:lnTo>
                      <a:pt x="10" y="360"/>
                    </a:lnTo>
                    <a:lnTo>
                      <a:pt x="10" y="180"/>
                    </a:lnTo>
                    <a:lnTo>
                      <a:pt x="0" y="0"/>
                    </a:lnTo>
                    <a:lnTo>
                      <a:pt x="20" y="0"/>
                    </a:lnTo>
                    <a:lnTo>
                      <a:pt x="20" y="690"/>
                    </a:lnTo>
                    <a:close/>
                  </a:path>
                </a:pathLst>
              </a:custGeom>
              <a:solidFill>
                <a:srgbClr val="000000"/>
              </a:solidFill>
              <a:ln w="9525">
                <a:noFill/>
                <a:round/>
                <a:headEnd/>
                <a:tailEnd/>
              </a:ln>
            </p:spPr>
            <p:txBody>
              <a:bodyPr>
                <a:prstTxWarp prst="textNoShape">
                  <a:avLst/>
                </a:prstTxWarp>
              </a:bodyPr>
              <a:lstStyle/>
              <a:p>
                <a:endParaRPr lang="en-US"/>
              </a:p>
            </p:txBody>
          </p:sp>
          <p:sp>
            <p:nvSpPr>
              <p:cNvPr id="37070" name="Freeform 181"/>
              <p:cNvSpPr>
                <a:spLocks noChangeAspect="1"/>
              </p:cNvSpPr>
              <p:nvPr/>
            </p:nvSpPr>
            <p:spPr bwMode="auto">
              <a:xfrm>
                <a:off x="3950" y="2981"/>
                <a:ext cx="6" cy="24"/>
              </a:xfrm>
              <a:custGeom>
                <a:avLst/>
                <a:gdLst>
                  <a:gd name="T0" fmla="*/ 0 w 29"/>
                  <a:gd name="T1" fmla="*/ 80 h 120"/>
                  <a:gd name="T2" fmla="*/ 29 w 29"/>
                  <a:gd name="T3" fmla="*/ 120 h 120"/>
                  <a:gd name="T4" fmla="*/ 20 w 29"/>
                  <a:gd name="T5" fmla="*/ 120 h 120"/>
                  <a:gd name="T6" fmla="*/ 20 w 29"/>
                  <a:gd name="T7" fmla="*/ 110 h 120"/>
                  <a:gd name="T8" fmla="*/ 0 w 29"/>
                  <a:gd name="T9" fmla="*/ 101 h 120"/>
                  <a:gd name="T10" fmla="*/ 0 w 29"/>
                  <a:gd name="T11" fmla="*/ 60 h 120"/>
                  <a:gd name="T12" fmla="*/ 20 w 29"/>
                  <a:gd name="T13" fmla="*/ 60 h 120"/>
                  <a:gd name="T14" fmla="*/ 29 w 29"/>
                  <a:gd name="T15" fmla="*/ 40 h 120"/>
                  <a:gd name="T16" fmla="*/ 29 w 29"/>
                  <a:gd name="T17" fmla="*/ 0 h 120"/>
                  <a:gd name="T18" fmla="*/ 29 w 29"/>
                  <a:gd name="T19" fmla="*/ 50 h 120"/>
                  <a:gd name="T20" fmla="*/ 29 w 29"/>
                  <a:gd name="T21" fmla="*/ 70 h 120"/>
                  <a:gd name="T22" fmla="*/ 20 w 29"/>
                  <a:gd name="T23" fmla="*/ 80 h 120"/>
                  <a:gd name="T24" fmla="*/ 0 w 29"/>
                  <a:gd name="T25" fmla="*/ 80 h 1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9"/>
                  <a:gd name="T40" fmla="*/ 0 h 120"/>
                  <a:gd name="T41" fmla="*/ 29 w 29"/>
                  <a:gd name="T42" fmla="*/ 120 h 12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9" h="120">
                    <a:moveTo>
                      <a:pt x="0" y="80"/>
                    </a:moveTo>
                    <a:lnTo>
                      <a:pt x="29" y="120"/>
                    </a:lnTo>
                    <a:lnTo>
                      <a:pt x="20" y="120"/>
                    </a:lnTo>
                    <a:lnTo>
                      <a:pt x="20" y="110"/>
                    </a:lnTo>
                    <a:lnTo>
                      <a:pt x="0" y="101"/>
                    </a:lnTo>
                    <a:lnTo>
                      <a:pt x="0" y="60"/>
                    </a:lnTo>
                    <a:lnTo>
                      <a:pt x="20" y="60"/>
                    </a:lnTo>
                    <a:lnTo>
                      <a:pt x="29" y="40"/>
                    </a:lnTo>
                    <a:lnTo>
                      <a:pt x="29" y="0"/>
                    </a:lnTo>
                    <a:lnTo>
                      <a:pt x="29" y="50"/>
                    </a:lnTo>
                    <a:lnTo>
                      <a:pt x="29" y="70"/>
                    </a:lnTo>
                    <a:lnTo>
                      <a:pt x="20" y="80"/>
                    </a:lnTo>
                    <a:lnTo>
                      <a:pt x="0" y="80"/>
                    </a:lnTo>
                    <a:close/>
                  </a:path>
                </a:pathLst>
              </a:custGeom>
              <a:solidFill>
                <a:srgbClr val="000000"/>
              </a:solidFill>
              <a:ln w="9525">
                <a:noFill/>
                <a:round/>
                <a:headEnd/>
                <a:tailEnd/>
              </a:ln>
            </p:spPr>
            <p:txBody>
              <a:bodyPr>
                <a:prstTxWarp prst="textNoShape">
                  <a:avLst/>
                </a:prstTxWarp>
              </a:bodyPr>
              <a:lstStyle/>
              <a:p>
                <a:endParaRPr lang="en-US"/>
              </a:p>
            </p:txBody>
          </p:sp>
          <p:sp>
            <p:nvSpPr>
              <p:cNvPr id="37071" name="Freeform 182"/>
              <p:cNvSpPr>
                <a:spLocks noChangeAspect="1"/>
              </p:cNvSpPr>
              <p:nvPr/>
            </p:nvSpPr>
            <p:spPr bwMode="auto">
              <a:xfrm>
                <a:off x="1844" y="2985"/>
                <a:ext cx="4" cy="24"/>
              </a:xfrm>
              <a:custGeom>
                <a:avLst/>
                <a:gdLst>
                  <a:gd name="T0" fmla="*/ 10 w 21"/>
                  <a:gd name="T1" fmla="*/ 0 h 120"/>
                  <a:gd name="T2" fmla="*/ 21 w 21"/>
                  <a:gd name="T3" fmla="*/ 30 h 120"/>
                  <a:gd name="T4" fmla="*/ 21 w 21"/>
                  <a:gd name="T5" fmla="*/ 60 h 120"/>
                  <a:gd name="T6" fmla="*/ 21 w 21"/>
                  <a:gd name="T7" fmla="*/ 120 h 120"/>
                  <a:gd name="T8" fmla="*/ 10 w 21"/>
                  <a:gd name="T9" fmla="*/ 110 h 120"/>
                  <a:gd name="T10" fmla="*/ 10 w 21"/>
                  <a:gd name="T11" fmla="*/ 100 h 120"/>
                  <a:gd name="T12" fmla="*/ 10 w 21"/>
                  <a:gd name="T13" fmla="*/ 70 h 120"/>
                  <a:gd name="T14" fmla="*/ 10 w 21"/>
                  <a:gd name="T15" fmla="*/ 40 h 120"/>
                  <a:gd name="T16" fmla="*/ 0 w 21"/>
                  <a:gd name="T17" fmla="*/ 0 h 120"/>
                  <a:gd name="T18" fmla="*/ 10 w 21"/>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1"/>
                  <a:gd name="T31" fmla="*/ 0 h 120"/>
                  <a:gd name="T32" fmla="*/ 21 w 21"/>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 h="120">
                    <a:moveTo>
                      <a:pt x="10" y="0"/>
                    </a:moveTo>
                    <a:lnTo>
                      <a:pt x="21" y="30"/>
                    </a:lnTo>
                    <a:lnTo>
                      <a:pt x="21" y="60"/>
                    </a:lnTo>
                    <a:lnTo>
                      <a:pt x="21" y="120"/>
                    </a:lnTo>
                    <a:lnTo>
                      <a:pt x="10" y="110"/>
                    </a:lnTo>
                    <a:lnTo>
                      <a:pt x="10" y="100"/>
                    </a:lnTo>
                    <a:lnTo>
                      <a:pt x="10" y="70"/>
                    </a:lnTo>
                    <a:lnTo>
                      <a:pt x="10" y="40"/>
                    </a:lnTo>
                    <a:lnTo>
                      <a:pt x="0" y="0"/>
                    </a:lnTo>
                    <a:lnTo>
                      <a:pt x="10" y="0"/>
                    </a:lnTo>
                    <a:close/>
                  </a:path>
                </a:pathLst>
              </a:custGeom>
              <a:solidFill>
                <a:srgbClr val="000000"/>
              </a:solidFill>
              <a:ln w="9525">
                <a:noFill/>
                <a:round/>
                <a:headEnd/>
                <a:tailEnd/>
              </a:ln>
            </p:spPr>
            <p:txBody>
              <a:bodyPr>
                <a:prstTxWarp prst="textNoShape">
                  <a:avLst/>
                </a:prstTxWarp>
              </a:bodyPr>
              <a:lstStyle/>
              <a:p>
                <a:endParaRPr lang="en-US"/>
              </a:p>
            </p:txBody>
          </p:sp>
          <p:sp>
            <p:nvSpPr>
              <p:cNvPr id="37072" name="Freeform 183"/>
              <p:cNvSpPr>
                <a:spLocks noChangeAspect="1"/>
              </p:cNvSpPr>
              <p:nvPr/>
            </p:nvSpPr>
            <p:spPr bwMode="auto">
              <a:xfrm>
                <a:off x="1490" y="2989"/>
                <a:ext cx="6" cy="32"/>
              </a:xfrm>
              <a:custGeom>
                <a:avLst/>
                <a:gdLst>
                  <a:gd name="T0" fmla="*/ 10 w 30"/>
                  <a:gd name="T1" fmla="*/ 0 h 160"/>
                  <a:gd name="T2" fmla="*/ 19 w 30"/>
                  <a:gd name="T3" fmla="*/ 40 h 160"/>
                  <a:gd name="T4" fmla="*/ 30 w 30"/>
                  <a:gd name="T5" fmla="*/ 80 h 160"/>
                  <a:gd name="T6" fmla="*/ 30 w 30"/>
                  <a:gd name="T7" fmla="*/ 160 h 160"/>
                  <a:gd name="T8" fmla="*/ 0 w 30"/>
                  <a:gd name="T9" fmla="*/ 70 h 160"/>
                  <a:gd name="T10" fmla="*/ 0 w 30"/>
                  <a:gd name="T11" fmla="*/ 30 h 160"/>
                  <a:gd name="T12" fmla="*/ 0 w 30"/>
                  <a:gd name="T13" fmla="*/ 20 h 160"/>
                  <a:gd name="T14" fmla="*/ 10 w 30"/>
                  <a:gd name="T15" fmla="*/ 0 h 160"/>
                  <a:gd name="T16" fmla="*/ 0 60000 65536"/>
                  <a:gd name="T17" fmla="*/ 0 60000 65536"/>
                  <a:gd name="T18" fmla="*/ 0 60000 65536"/>
                  <a:gd name="T19" fmla="*/ 0 60000 65536"/>
                  <a:gd name="T20" fmla="*/ 0 60000 65536"/>
                  <a:gd name="T21" fmla="*/ 0 60000 65536"/>
                  <a:gd name="T22" fmla="*/ 0 60000 65536"/>
                  <a:gd name="T23" fmla="*/ 0 60000 65536"/>
                  <a:gd name="T24" fmla="*/ 0 w 30"/>
                  <a:gd name="T25" fmla="*/ 0 h 160"/>
                  <a:gd name="T26" fmla="*/ 30 w 30"/>
                  <a:gd name="T27" fmla="*/ 160 h 16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0" h="160">
                    <a:moveTo>
                      <a:pt x="10" y="0"/>
                    </a:moveTo>
                    <a:lnTo>
                      <a:pt x="19" y="40"/>
                    </a:lnTo>
                    <a:lnTo>
                      <a:pt x="30" y="80"/>
                    </a:lnTo>
                    <a:lnTo>
                      <a:pt x="30" y="160"/>
                    </a:lnTo>
                    <a:lnTo>
                      <a:pt x="0" y="70"/>
                    </a:lnTo>
                    <a:lnTo>
                      <a:pt x="0" y="30"/>
                    </a:lnTo>
                    <a:lnTo>
                      <a:pt x="0" y="20"/>
                    </a:lnTo>
                    <a:lnTo>
                      <a:pt x="10" y="0"/>
                    </a:lnTo>
                    <a:close/>
                  </a:path>
                </a:pathLst>
              </a:custGeom>
              <a:solidFill>
                <a:srgbClr val="000000"/>
              </a:solidFill>
              <a:ln w="9525">
                <a:noFill/>
                <a:round/>
                <a:headEnd/>
                <a:tailEnd/>
              </a:ln>
            </p:spPr>
            <p:txBody>
              <a:bodyPr>
                <a:prstTxWarp prst="textNoShape">
                  <a:avLst/>
                </a:prstTxWarp>
              </a:bodyPr>
              <a:lstStyle/>
              <a:p>
                <a:endParaRPr lang="en-US"/>
              </a:p>
            </p:txBody>
          </p:sp>
          <p:sp>
            <p:nvSpPr>
              <p:cNvPr id="37073" name="Freeform 184"/>
              <p:cNvSpPr>
                <a:spLocks noChangeAspect="1"/>
              </p:cNvSpPr>
              <p:nvPr/>
            </p:nvSpPr>
            <p:spPr bwMode="auto">
              <a:xfrm>
                <a:off x="2640" y="2997"/>
                <a:ext cx="2" cy="8"/>
              </a:xfrm>
              <a:custGeom>
                <a:avLst/>
                <a:gdLst>
                  <a:gd name="T0" fmla="*/ 10 w 10"/>
                  <a:gd name="T1" fmla="*/ 0 h 40"/>
                  <a:gd name="T2" fmla="*/ 0 w 10"/>
                  <a:gd name="T3" fmla="*/ 40 h 40"/>
                  <a:gd name="T4" fmla="*/ 10 w 10"/>
                  <a:gd name="T5" fmla="*/ 0 h 40"/>
                  <a:gd name="T6" fmla="*/ 0 60000 65536"/>
                  <a:gd name="T7" fmla="*/ 0 60000 65536"/>
                  <a:gd name="T8" fmla="*/ 0 60000 65536"/>
                  <a:gd name="T9" fmla="*/ 0 w 10"/>
                  <a:gd name="T10" fmla="*/ 0 h 40"/>
                  <a:gd name="T11" fmla="*/ 10 w 10"/>
                  <a:gd name="T12" fmla="*/ 40 h 40"/>
                </a:gdLst>
                <a:ahLst/>
                <a:cxnLst>
                  <a:cxn ang="T6">
                    <a:pos x="T0" y="T1"/>
                  </a:cxn>
                  <a:cxn ang="T7">
                    <a:pos x="T2" y="T3"/>
                  </a:cxn>
                  <a:cxn ang="T8">
                    <a:pos x="T4" y="T5"/>
                  </a:cxn>
                </a:cxnLst>
                <a:rect l="T9" t="T10" r="T11" b="T12"/>
                <a:pathLst>
                  <a:path w="10" h="40">
                    <a:moveTo>
                      <a:pt x="10" y="0"/>
                    </a:moveTo>
                    <a:lnTo>
                      <a:pt x="0" y="40"/>
                    </a:lnTo>
                    <a:lnTo>
                      <a:pt x="10" y="0"/>
                    </a:lnTo>
                    <a:close/>
                  </a:path>
                </a:pathLst>
              </a:custGeom>
              <a:solidFill>
                <a:srgbClr val="000000"/>
              </a:solidFill>
              <a:ln w="9525">
                <a:noFill/>
                <a:round/>
                <a:headEnd/>
                <a:tailEnd/>
              </a:ln>
            </p:spPr>
            <p:txBody>
              <a:bodyPr>
                <a:prstTxWarp prst="textNoShape">
                  <a:avLst/>
                </a:prstTxWarp>
              </a:bodyPr>
              <a:lstStyle/>
              <a:p>
                <a:endParaRPr lang="en-US"/>
              </a:p>
            </p:txBody>
          </p:sp>
          <p:sp>
            <p:nvSpPr>
              <p:cNvPr id="37074" name="Freeform 185"/>
              <p:cNvSpPr>
                <a:spLocks noChangeAspect="1"/>
              </p:cNvSpPr>
              <p:nvPr/>
            </p:nvSpPr>
            <p:spPr bwMode="auto">
              <a:xfrm>
                <a:off x="3914" y="3001"/>
                <a:ext cx="6" cy="28"/>
              </a:xfrm>
              <a:custGeom>
                <a:avLst/>
                <a:gdLst>
                  <a:gd name="T0" fmla="*/ 0 w 30"/>
                  <a:gd name="T1" fmla="*/ 119 h 139"/>
                  <a:gd name="T2" fmla="*/ 20 w 30"/>
                  <a:gd name="T3" fmla="*/ 110 h 139"/>
                  <a:gd name="T4" fmla="*/ 30 w 30"/>
                  <a:gd name="T5" fmla="*/ 99 h 139"/>
                  <a:gd name="T6" fmla="*/ 30 w 30"/>
                  <a:gd name="T7" fmla="*/ 69 h 139"/>
                  <a:gd name="T8" fmla="*/ 20 w 30"/>
                  <a:gd name="T9" fmla="*/ 29 h 139"/>
                  <a:gd name="T10" fmla="*/ 20 w 30"/>
                  <a:gd name="T11" fmla="*/ 19 h 139"/>
                  <a:gd name="T12" fmla="*/ 30 w 30"/>
                  <a:gd name="T13" fmla="*/ 0 h 139"/>
                  <a:gd name="T14" fmla="*/ 30 w 30"/>
                  <a:gd name="T15" fmla="*/ 139 h 139"/>
                  <a:gd name="T16" fmla="*/ 0 w 30"/>
                  <a:gd name="T17" fmla="*/ 119 h 13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0"/>
                  <a:gd name="T28" fmla="*/ 0 h 139"/>
                  <a:gd name="T29" fmla="*/ 30 w 30"/>
                  <a:gd name="T30" fmla="*/ 139 h 13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0" h="139">
                    <a:moveTo>
                      <a:pt x="0" y="119"/>
                    </a:moveTo>
                    <a:lnTo>
                      <a:pt x="20" y="110"/>
                    </a:lnTo>
                    <a:lnTo>
                      <a:pt x="30" y="99"/>
                    </a:lnTo>
                    <a:lnTo>
                      <a:pt x="30" y="69"/>
                    </a:lnTo>
                    <a:lnTo>
                      <a:pt x="20" y="29"/>
                    </a:lnTo>
                    <a:lnTo>
                      <a:pt x="20" y="19"/>
                    </a:lnTo>
                    <a:lnTo>
                      <a:pt x="30" y="0"/>
                    </a:lnTo>
                    <a:lnTo>
                      <a:pt x="30" y="139"/>
                    </a:lnTo>
                    <a:lnTo>
                      <a:pt x="0" y="119"/>
                    </a:lnTo>
                    <a:close/>
                  </a:path>
                </a:pathLst>
              </a:custGeom>
              <a:solidFill>
                <a:srgbClr val="000000"/>
              </a:solidFill>
              <a:ln w="9525">
                <a:noFill/>
                <a:round/>
                <a:headEnd/>
                <a:tailEnd/>
              </a:ln>
            </p:spPr>
            <p:txBody>
              <a:bodyPr>
                <a:prstTxWarp prst="textNoShape">
                  <a:avLst/>
                </a:prstTxWarp>
              </a:bodyPr>
              <a:lstStyle/>
              <a:p>
                <a:endParaRPr lang="en-US"/>
              </a:p>
            </p:txBody>
          </p:sp>
          <p:sp>
            <p:nvSpPr>
              <p:cNvPr id="37075" name="Freeform 186"/>
              <p:cNvSpPr>
                <a:spLocks noChangeAspect="1"/>
              </p:cNvSpPr>
              <p:nvPr/>
            </p:nvSpPr>
            <p:spPr bwMode="auto">
              <a:xfrm>
                <a:off x="1794" y="3003"/>
                <a:ext cx="8" cy="26"/>
              </a:xfrm>
              <a:custGeom>
                <a:avLst/>
                <a:gdLst>
                  <a:gd name="T0" fmla="*/ 40 w 40"/>
                  <a:gd name="T1" fmla="*/ 90 h 130"/>
                  <a:gd name="T2" fmla="*/ 40 w 40"/>
                  <a:gd name="T3" fmla="*/ 110 h 130"/>
                  <a:gd name="T4" fmla="*/ 40 w 40"/>
                  <a:gd name="T5" fmla="*/ 130 h 130"/>
                  <a:gd name="T6" fmla="*/ 30 w 40"/>
                  <a:gd name="T7" fmla="*/ 130 h 130"/>
                  <a:gd name="T8" fmla="*/ 20 w 40"/>
                  <a:gd name="T9" fmla="*/ 90 h 130"/>
                  <a:gd name="T10" fmla="*/ 0 w 40"/>
                  <a:gd name="T11" fmla="*/ 60 h 130"/>
                  <a:gd name="T12" fmla="*/ 0 w 40"/>
                  <a:gd name="T13" fmla="*/ 30 h 130"/>
                  <a:gd name="T14" fmla="*/ 10 w 40"/>
                  <a:gd name="T15" fmla="*/ 10 h 130"/>
                  <a:gd name="T16" fmla="*/ 20 w 40"/>
                  <a:gd name="T17" fmla="*/ 0 h 130"/>
                  <a:gd name="T18" fmla="*/ 40 w 40"/>
                  <a:gd name="T19" fmla="*/ 90 h 13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0"/>
                  <a:gd name="T31" fmla="*/ 0 h 130"/>
                  <a:gd name="T32" fmla="*/ 40 w 40"/>
                  <a:gd name="T33" fmla="*/ 130 h 13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0" h="130">
                    <a:moveTo>
                      <a:pt x="40" y="90"/>
                    </a:moveTo>
                    <a:lnTo>
                      <a:pt x="40" y="110"/>
                    </a:lnTo>
                    <a:lnTo>
                      <a:pt x="40" y="130"/>
                    </a:lnTo>
                    <a:lnTo>
                      <a:pt x="30" y="130"/>
                    </a:lnTo>
                    <a:lnTo>
                      <a:pt x="20" y="90"/>
                    </a:lnTo>
                    <a:lnTo>
                      <a:pt x="0" y="60"/>
                    </a:lnTo>
                    <a:lnTo>
                      <a:pt x="0" y="30"/>
                    </a:lnTo>
                    <a:lnTo>
                      <a:pt x="10" y="10"/>
                    </a:lnTo>
                    <a:lnTo>
                      <a:pt x="20" y="0"/>
                    </a:lnTo>
                    <a:lnTo>
                      <a:pt x="40" y="90"/>
                    </a:lnTo>
                    <a:close/>
                  </a:path>
                </a:pathLst>
              </a:custGeom>
              <a:solidFill>
                <a:srgbClr val="000000"/>
              </a:solidFill>
              <a:ln w="9525">
                <a:noFill/>
                <a:round/>
                <a:headEnd/>
                <a:tailEnd/>
              </a:ln>
            </p:spPr>
            <p:txBody>
              <a:bodyPr>
                <a:prstTxWarp prst="textNoShape">
                  <a:avLst/>
                </a:prstTxWarp>
              </a:bodyPr>
              <a:lstStyle/>
              <a:p>
                <a:endParaRPr lang="en-US"/>
              </a:p>
            </p:txBody>
          </p:sp>
          <p:sp>
            <p:nvSpPr>
              <p:cNvPr id="37076" name="Freeform 187"/>
              <p:cNvSpPr>
                <a:spLocks noChangeAspect="1"/>
              </p:cNvSpPr>
              <p:nvPr/>
            </p:nvSpPr>
            <p:spPr bwMode="auto">
              <a:xfrm>
                <a:off x="1846" y="3013"/>
                <a:ext cx="2" cy="10"/>
              </a:xfrm>
              <a:custGeom>
                <a:avLst/>
                <a:gdLst>
                  <a:gd name="T0" fmla="*/ 11 w 11"/>
                  <a:gd name="T1" fmla="*/ 51 h 51"/>
                  <a:gd name="T2" fmla="*/ 0 w 11"/>
                  <a:gd name="T3" fmla="*/ 0 h 51"/>
                  <a:gd name="T4" fmla="*/ 11 w 11"/>
                  <a:gd name="T5" fmla="*/ 20 h 51"/>
                  <a:gd name="T6" fmla="*/ 11 w 11"/>
                  <a:gd name="T7" fmla="*/ 51 h 51"/>
                  <a:gd name="T8" fmla="*/ 0 60000 65536"/>
                  <a:gd name="T9" fmla="*/ 0 60000 65536"/>
                  <a:gd name="T10" fmla="*/ 0 60000 65536"/>
                  <a:gd name="T11" fmla="*/ 0 60000 65536"/>
                  <a:gd name="T12" fmla="*/ 0 w 11"/>
                  <a:gd name="T13" fmla="*/ 0 h 51"/>
                  <a:gd name="T14" fmla="*/ 11 w 11"/>
                  <a:gd name="T15" fmla="*/ 51 h 51"/>
                </a:gdLst>
                <a:ahLst/>
                <a:cxnLst>
                  <a:cxn ang="T8">
                    <a:pos x="T0" y="T1"/>
                  </a:cxn>
                  <a:cxn ang="T9">
                    <a:pos x="T2" y="T3"/>
                  </a:cxn>
                  <a:cxn ang="T10">
                    <a:pos x="T4" y="T5"/>
                  </a:cxn>
                  <a:cxn ang="T11">
                    <a:pos x="T6" y="T7"/>
                  </a:cxn>
                </a:cxnLst>
                <a:rect l="T12" t="T13" r="T14" b="T15"/>
                <a:pathLst>
                  <a:path w="11" h="51">
                    <a:moveTo>
                      <a:pt x="11" y="51"/>
                    </a:moveTo>
                    <a:lnTo>
                      <a:pt x="0" y="0"/>
                    </a:lnTo>
                    <a:lnTo>
                      <a:pt x="11" y="20"/>
                    </a:lnTo>
                    <a:lnTo>
                      <a:pt x="11" y="51"/>
                    </a:lnTo>
                    <a:close/>
                  </a:path>
                </a:pathLst>
              </a:custGeom>
              <a:solidFill>
                <a:srgbClr val="000000"/>
              </a:solidFill>
              <a:ln w="9525">
                <a:noFill/>
                <a:round/>
                <a:headEnd/>
                <a:tailEnd/>
              </a:ln>
            </p:spPr>
            <p:txBody>
              <a:bodyPr>
                <a:prstTxWarp prst="textNoShape">
                  <a:avLst/>
                </a:prstTxWarp>
              </a:bodyPr>
              <a:lstStyle/>
              <a:p>
                <a:endParaRPr lang="en-US"/>
              </a:p>
            </p:txBody>
          </p:sp>
          <p:sp>
            <p:nvSpPr>
              <p:cNvPr id="37077" name="Freeform 188"/>
              <p:cNvSpPr>
                <a:spLocks noChangeAspect="1"/>
              </p:cNvSpPr>
              <p:nvPr/>
            </p:nvSpPr>
            <p:spPr bwMode="auto">
              <a:xfrm>
                <a:off x="3950" y="3013"/>
                <a:ext cx="6" cy="10"/>
              </a:xfrm>
              <a:custGeom>
                <a:avLst/>
                <a:gdLst>
                  <a:gd name="T0" fmla="*/ 29 w 29"/>
                  <a:gd name="T1" fmla="*/ 51 h 51"/>
                  <a:gd name="T2" fmla="*/ 20 w 29"/>
                  <a:gd name="T3" fmla="*/ 40 h 51"/>
                  <a:gd name="T4" fmla="*/ 10 w 29"/>
                  <a:gd name="T5" fmla="*/ 30 h 51"/>
                  <a:gd name="T6" fmla="*/ 0 w 29"/>
                  <a:gd name="T7" fmla="*/ 10 h 51"/>
                  <a:gd name="T8" fmla="*/ 10 w 29"/>
                  <a:gd name="T9" fmla="*/ 0 h 51"/>
                  <a:gd name="T10" fmla="*/ 29 w 29"/>
                  <a:gd name="T11" fmla="*/ 20 h 51"/>
                  <a:gd name="T12" fmla="*/ 29 w 29"/>
                  <a:gd name="T13" fmla="*/ 30 h 51"/>
                  <a:gd name="T14" fmla="*/ 29 w 29"/>
                  <a:gd name="T15" fmla="*/ 51 h 51"/>
                  <a:gd name="T16" fmla="*/ 0 60000 65536"/>
                  <a:gd name="T17" fmla="*/ 0 60000 65536"/>
                  <a:gd name="T18" fmla="*/ 0 60000 65536"/>
                  <a:gd name="T19" fmla="*/ 0 60000 65536"/>
                  <a:gd name="T20" fmla="*/ 0 60000 65536"/>
                  <a:gd name="T21" fmla="*/ 0 60000 65536"/>
                  <a:gd name="T22" fmla="*/ 0 60000 65536"/>
                  <a:gd name="T23" fmla="*/ 0 60000 65536"/>
                  <a:gd name="T24" fmla="*/ 0 w 29"/>
                  <a:gd name="T25" fmla="*/ 0 h 51"/>
                  <a:gd name="T26" fmla="*/ 29 w 29"/>
                  <a:gd name="T27" fmla="*/ 51 h 5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9" h="51">
                    <a:moveTo>
                      <a:pt x="29" y="51"/>
                    </a:moveTo>
                    <a:lnTo>
                      <a:pt x="20" y="40"/>
                    </a:lnTo>
                    <a:lnTo>
                      <a:pt x="10" y="30"/>
                    </a:lnTo>
                    <a:lnTo>
                      <a:pt x="0" y="10"/>
                    </a:lnTo>
                    <a:lnTo>
                      <a:pt x="10" y="0"/>
                    </a:lnTo>
                    <a:lnTo>
                      <a:pt x="29" y="20"/>
                    </a:lnTo>
                    <a:lnTo>
                      <a:pt x="29" y="30"/>
                    </a:lnTo>
                    <a:lnTo>
                      <a:pt x="29" y="51"/>
                    </a:lnTo>
                    <a:close/>
                  </a:path>
                </a:pathLst>
              </a:custGeom>
              <a:solidFill>
                <a:srgbClr val="000000"/>
              </a:solidFill>
              <a:ln w="9525">
                <a:noFill/>
                <a:round/>
                <a:headEnd/>
                <a:tailEnd/>
              </a:ln>
            </p:spPr>
            <p:txBody>
              <a:bodyPr>
                <a:prstTxWarp prst="textNoShape">
                  <a:avLst/>
                </a:prstTxWarp>
              </a:bodyPr>
              <a:lstStyle/>
              <a:p>
                <a:endParaRPr lang="en-US"/>
              </a:p>
            </p:txBody>
          </p:sp>
          <p:sp>
            <p:nvSpPr>
              <p:cNvPr id="37078" name="Freeform 189"/>
              <p:cNvSpPr>
                <a:spLocks noChangeAspect="1"/>
              </p:cNvSpPr>
              <p:nvPr/>
            </p:nvSpPr>
            <p:spPr bwMode="auto">
              <a:xfrm>
                <a:off x="2740" y="3029"/>
                <a:ext cx="4" cy="20"/>
              </a:xfrm>
              <a:custGeom>
                <a:avLst/>
                <a:gdLst>
                  <a:gd name="T0" fmla="*/ 0 w 20"/>
                  <a:gd name="T1" fmla="*/ 100 h 100"/>
                  <a:gd name="T2" fmla="*/ 0 w 20"/>
                  <a:gd name="T3" fmla="*/ 0 h 100"/>
                  <a:gd name="T4" fmla="*/ 20 w 20"/>
                  <a:gd name="T5" fmla="*/ 100 h 100"/>
                  <a:gd name="T6" fmla="*/ 0 w 20"/>
                  <a:gd name="T7" fmla="*/ 100 h 100"/>
                  <a:gd name="T8" fmla="*/ 0 60000 65536"/>
                  <a:gd name="T9" fmla="*/ 0 60000 65536"/>
                  <a:gd name="T10" fmla="*/ 0 60000 65536"/>
                  <a:gd name="T11" fmla="*/ 0 60000 65536"/>
                  <a:gd name="T12" fmla="*/ 0 w 20"/>
                  <a:gd name="T13" fmla="*/ 0 h 100"/>
                  <a:gd name="T14" fmla="*/ 20 w 20"/>
                  <a:gd name="T15" fmla="*/ 100 h 100"/>
                </a:gdLst>
                <a:ahLst/>
                <a:cxnLst>
                  <a:cxn ang="T8">
                    <a:pos x="T0" y="T1"/>
                  </a:cxn>
                  <a:cxn ang="T9">
                    <a:pos x="T2" y="T3"/>
                  </a:cxn>
                  <a:cxn ang="T10">
                    <a:pos x="T4" y="T5"/>
                  </a:cxn>
                  <a:cxn ang="T11">
                    <a:pos x="T6" y="T7"/>
                  </a:cxn>
                </a:cxnLst>
                <a:rect l="T12" t="T13" r="T14" b="T15"/>
                <a:pathLst>
                  <a:path w="20" h="100">
                    <a:moveTo>
                      <a:pt x="0" y="100"/>
                    </a:moveTo>
                    <a:lnTo>
                      <a:pt x="0" y="0"/>
                    </a:lnTo>
                    <a:lnTo>
                      <a:pt x="20" y="100"/>
                    </a:lnTo>
                    <a:lnTo>
                      <a:pt x="0" y="100"/>
                    </a:lnTo>
                    <a:close/>
                  </a:path>
                </a:pathLst>
              </a:custGeom>
              <a:solidFill>
                <a:srgbClr val="000000"/>
              </a:solidFill>
              <a:ln w="9525">
                <a:noFill/>
                <a:round/>
                <a:headEnd/>
                <a:tailEnd/>
              </a:ln>
            </p:spPr>
            <p:txBody>
              <a:bodyPr>
                <a:prstTxWarp prst="textNoShape">
                  <a:avLst/>
                </a:prstTxWarp>
              </a:bodyPr>
              <a:lstStyle/>
              <a:p>
                <a:endParaRPr lang="en-US"/>
              </a:p>
            </p:txBody>
          </p:sp>
          <p:sp>
            <p:nvSpPr>
              <p:cNvPr id="37079" name="Freeform 190"/>
              <p:cNvSpPr>
                <a:spLocks noChangeAspect="1"/>
              </p:cNvSpPr>
              <p:nvPr/>
            </p:nvSpPr>
            <p:spPr bwMode="auto">
              <a:xfrm>
                <a:off x="3130" y="3037"/>
                <a:ext cx="10" cy="236"/>
              </a:xfrm>
              <a:custGeom>
                <a:avLst/>
                <a:gdLst>
                  <a:gd name="T0" fmla="*/ 50 w 50"/>
                  <a:gd name="T1" fmla="*/ 20 h 1180"/>
                  <a:gd name="T2" fmla="*/ 20 w 50"/>
                  <a:gd name="T3" fmla="*/ 800 h 1180"/>
                  <a:gd name="T4" fmla="*/ 20 w 50"/>
                  <a:gd name="T5" fmla="*/ 890 h 1180"/>
                  <a:gd name="T6" fmla="*/ 20 w 50"/>
                  <a:gd name="T7" fmla="*/ 990 h 1180"/>
                  <a:gd name="T8" fmla="*/ 10 w 50"/>
                  <a:gd name="T9" fmla="*/ 1180 h 1180"/>
                  <a:gd name="T10" fmla="*/ 0 w 50"/>
                  <a:gd name="T11" fmla="*/ 610 h 1180"/>
                  <a:gd name="T12" fmla="*/ 0 w 50"/>
                  <a:gd name="T13" fmla="*/ 319 h 1180"/>
                  <a:gd name="T14" fmla="*/ 20 w 50"/>
                  <a:gd name="T15" fmla="*/ 0 h 1180"/>
                  <a:gd name="T16" fmla="*/ 30 w 50"/>
                  <a:gd name="T17" fmla="*/ 0 h 1180"/>
                  <a:gd name="T18" fmla="*/ 40 w 50"/>
                  <a:gd name="T19" fmla="*/ 10 h 1180"/>
                  <a:gd name="T20" fmla="*/ 50 w 50"/>
                  <a:gd name="T21" fmla="*/ 20 h 11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0"/>
                  <a:gd name="T34" fmla="*/ 0 h 1180"/>
                  <a:gd name="T35" fmla="*/ 50 w 50"/>
                  <a:gd name="T36" fmla="*/ 1180 h 118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0" h="1180">
                    <a:moveTo>
                      <a:pt x="50" y="20"/>
                    </a:moveTo>
                    <a:lnTo>
                      <a:pt x="20" y="800"/>
                    </a:lnTo>
                    <a:lnTo>
                      <a:pt x="20" y="890"/>
                    </a:lnTo>
                    <a:lnTo>
                      <a:pt x="20" y="990"/>
                    </a:lnTo>
                    <a:lnTo>
                      <a:pt x="10" y="1180"/>
                    </a:lnTo>
                    <a:lnTo>
                      <a:pt x="0" y="610"/>
                    </a:lnTo>
                    <a:lnTo>
                      <a:pt x="0" y="319"/>
                    </a:lnTo>
                    <a:lnTo>
                      <a:pt x="20" y="0"/>
                    </a:lnTo>
                    <a:lnTo>
                      <a:pt x="30" y="0"/>
                    </a:lnTo>
                    <a:lnTo>
                      <a:pt x="40" y="10"/>
                    </a:lnTo>
                    <a:lnTo>
                      <a:pt x="50" y="20"/>
                    </a:lnTo>
                    <a:close/>
                  </a:path>
                </a:pathLst>
              </a:custGeom>
              <a:solidFill>
                <a:srgbClr val="000000"/>
              </a:solidFill>
              <a:ln w="9525">
                <a:noFill/>
                <a:round/>
                <a:headEnd/>
                <a:tailEnd/>
              </a:ln>
            </p:spPr>
            <p:txBody>
              <a:bodyPr>
                <a:prstTxWarp prst="textNoShape">
                  <a:avLst/>
                </a:prstTxWarp>
              </a:bodyPr>
              <a:lstStyle/>
              <a:p>
                <a:endParaRPr lang="en-US"/>
              </a:p>
            </p:txBody>
          </p:sp>
          <p:sp>
            <p:nvSpPr>
              <p:cNvPr id="37080" name="Freeform 191"/>
              <p:cNvSpPr>
                <a:spLocks noChangeAspect="1"/>
              </p:cNvSpPr>
              <p:nvPr/>
            </p:nvSpPr>
            <p:spPr bwMode="auto">
              <a:xfrm>
                <a:off x="3950" y="3037"/>
                <a:ext cx="6" cy="18"/>
              </a:xfrm>
              <a:custGeom>
                <a:avLst/>
                <a:gdLst>
                  <a:gd name="T0" fmla="*/ 20 w 29"/>
                  <a:gd name="T1" fmla="*/ 0 h 90"/>
                  <a:gd name="T2" fmla="*/ 20 w 29"/>
                  <a:gd name="T3" fmla="*/ 20 h 90"/>
                  <a:gd name="T4" fmla="*/ 20 w 29"/>
                  <a:gd name="T5" fmla="*/ 50 h 90"/>
                  <a:gd name="T6" fmla="*/ 20 w 29"/>
                  <a:gd name="T7" fmla="*/ 70 h 90"/>
                  <a:gd name="T8" fmla="*/ 20 w 29"/>
                  <a:gd name="T9" fmla="*/ 80 h 90"/>
                  <a:gd name="T10" fmla="*/ 29 w 29"/>
                  <a:gd name="T11" fmla="*/ 90 h 90"/>
                  <a:gd name="T12" fmla="*/ 20 w 29"/>
                  <a:gd name="T13" fmla="*/ 90 h 90"/>
                  <a:gd name="T14" fmla="*/ 20 w 29"/>
                  <a:gd name="T15" fmla="*/ 80 h 90"/>
                  <a:gd name="T16" fmla="*/ 0 w 29"/>
                  <a:gd name="T17" fmla="*/ 70 h 90"/>
                  <a:gd name="T18" fmla="*/ 20 w 29"/>
                  <a:gd name="T19" fmla="*/ 30 h 90"/>
                  <a:gd name="T20" fmla="*/ 20 w 29"/>
                  <a:gd name="T21" fmla="*/ 20 h 90"/>
                  <a:gd name="T22" fmla="*/ 0 w 29"/>
                  <a:gd name="T23" fmla="*/ 0 h 90"/>
                  <a:gd name="T24" fmla="*/ 20 w 29"/>
                  <a:gd name="T25" fmla="*/ 0 h 9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9"/>
                  <a:gd name="T40" fmla="*/ 0 h 90"/>
                  <a:gd name="T41" fmla="*/ 29 w 29"/>
                  <a:gd name="T42" fmla="*/ 90 h 9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9" h="90">
                    <a:moveTo>
                      <a:pt x="20" y="0"/>
                    </a:moveTo>
                    <a:lnTo>
                      <a:pt x="20" y="20"/>
                    </a:lnTo>
                    <a:lnTo>
                      <a:pt x="20" y="50"/>
                    </a:lnTo>
                    <a:lnTo>
                      <a:pt x="20" y="70"/>
                    </a:lnTo>
                    <a:lnTo>
                      <a:pt x="20" y="80"/>
                    </a:lnTo>
                    <a:lnTo>
                      <a:pt x="29" y="90"/>
                    </a:lnTo>
                    <a:lnTo>
                      <a:pt x="20" y="90"/>
                    </a:lnTo>
                    <a:lnTo>
                      <a:pt x="20" y="80"/>
                    </a:lnTo>
                    <a:lnTo>
                      <a:pt x="0" y="70"/>
                    </a:lnTo>
                    <a:lnTo>
                      <a:pt x="20" y="30"/>
                    </a:lnTo>
                    <a:lnTo>
                      <a:pt x="20" y="20"/>
                    </a:lnTo>
                    <a:lnTo>
                      <a:pt x="0" y="0"/>
                    </a:lnTo>
                    <a:lnTo>
                      <a:pt x="20" y="0"/>
                    </a:lnTo>
                    <a:close/>
                  </a:path>
                </a:pathLst>
              </a:custGeom>
              <a:solidFill>
                <a:srgbClr val="000000"/>
              </a:solidFill>
              <a:ln w="9525">
                <a:noFill/>
                <a:round/>
                <a:headEnd/>
                <a:tailEnd/>
              </a:ln>
            </p:spPr>
            <p:txBody>
              <a:bodyPr>
                <a:prstTxWarp prst="textNoShape">
                  <a:avLst/>
                </a:prstTxWarp>
              </a:bodyPr>
              <a:lstStyle/>
              <a:p>
                <a:endParaRPr lang="en-US"/>
              </a:p>
            </p:txBody>
          </p:sp>
          <p:sp>
            <p:nvSpPr>
              <p:cNvPr id="37081" name="Freeform 192"/>
              <p:cNvSpPr>
                <a:spLocks noChangeAspect="1"/>
              </p:cNvSpPr>
              <p:nvPr/>
            </p:nvSpPr>
            <p:spPr bwMode="auto">
              <a:xfrm>
                <a:off x="3916" y="3039"/>
                <a:ext cx="6" cy="8"/>
              </a:xfrm>
              <a:custGeom>
                <a:avLst/>
                <a:gdLst>
                  <a:gd name="T0" fmla="*/ 31 w 31"/>
                  <a:gd name="T1" fmla="*/ 10 h 40"/>
                  <a:gd name="T2" fmla="*/ 20 w 31"/>
                  <a:gd name="T3" fmla="*/ 20 h 40"/>
                  <a:gd name="T4" fmla="*/ 20 w 31"/>
                  <a:gd name="T5" fmla="*/ 31 h 40"/>
                  <a:gd name="T6" fmla="*/ 20 w 31"/>
                  <a:gd name="T7" fmla="*/ 40 h 40"/>
                  <a:gd name="T8" fmla="*/ 0 w 31"/>
                  <a:gd name="T9" fmla="*/ 40 h 40"/>
                  <a:gd name="T10" fmla="*/ 0 w 31"/>
                  <a:gd name="T11" fmla="*/ 0 h 40"/>
                  <a:gd name="T12" fmla="*/ 20 w 31"/>
                  <a:gd name="T13" fmla="*/ 20 h 40"/>
                  <a:gd name="T14" fmla="*/ 31 w 31"/>
                  <a:gd name="T15" fmla="*/ 10 h 40"/>
                  <a:gd name="T16" fmla="*/ 0 60000 65536"/>
                  <a:gd name="T17" fmla="*/ 0 60000 65536"/>
                  <a:gd name="T18" fmla="*/ 0 60000 65536"/>
                  <a:gd name="T19" fmla="*/ 0 60000 65536"/>
                  <a:gd name="T20" fmla="*/ 0 60000 65536"/>
                  <a:gd name="T21" fmla="*/ 0 60000 65536"/>
                  <a:gd name="T22" fmla="*/ 0 60000 65536"/>
                  <a:gd name="T23" fmla="*/ 0 60000 65536"/>
                  <a:gd name="T24" fmla="*/ 0 w 31"/>
                  <a:gd name="T25" fmla="*/ 0 h 40"/>
                  <a:gd name="T26" fmla="*/ 31 w 31"/>
                  <a:gd name="T27" fmla="*/ 40 h 4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1" h="40">
                    <a:moveTo>
                      <a:pt x="31" y="10"/>
                    </a:moveTo>
                    <a:lnTo>
                      <a:pt x="20" y="20"/>
                    </a:lnTo>
                    <a:lnTo>
                      <a:pt x="20" y="31"/>
                    </a:lnTo>
                    <a:lnTo>
                      <a:pt x="20" y="40"/>
                    </a:lnTo>
                    <a:lnTo>
                      <a:pt x="0" y="40"/>
                    </a:lnTo>
                    <a:lnTo>
                      <a:pt x="0" y="0"/>
                    </a:lnTo>
                    <a:lnTo>
                      <a:pt x="20" y="20"/>
                    </a:lnTo>
                    <a:lnTo>
                      <a:pt x="31" y="10"/>
                    </a:lnTo>
                    <a:close/>
                  </a:path>
                </a:pathLst>
              </a:custGeom>
              <a:solidFill>
                <a:srgbClr val="000000"/>
              </a:solidFill>
              <a:ln w="9525">
                <a:noFill/>
                <a:round/>
                <a:headEnd/>
                <a:tailEnd/>
              </a:ln>
            </p:spPr>
            <p:txBody>
              <a:bodyPr>
                <a:prstTxWarp prst="textNoShape">
                  <a:avLst/>
                </a:prstTxWarp>
              </a:bodyPr>
              <a:lstStyle/>
              <a:p>
                <a:endParaRPr lang="en-US"/>
              </a:p>
            </p:txBody>
          </p:sp>
          <p:sp>
            <p:nvSpPr>
              <p:cNvPr id="37082" name="Freeform 193"/>
              <p:cNvSpPr>
                <a:spLocks noChangeAspect="1"/>
              </p:cNvSpPr>
              <p:nvPr/>
            </p:nvSpPr>
            <p:spPr bwMode="auto">
              <a:xfrm>
                <a:off x="1918" y="3059"/>
                <a:ext cx="8" cy="192"/>
              </a:xfrm>
              <a:custGeom>
                <a:avLst/>
                <a:gdLst>
                  <a:gd name="T0" fmla="*/ 20 w 41"/>
                  <a:gd name="T1" fmla="*/ 30 h 960"/>
                  <a:gd name="T2" fmla="*/ 10 w 41"/>
                  <a:gd name="T3" fmla="*/ 260 h 960"/>
                  <a:gd name="T4" fmla="*/ 30 w 41"/>
                  <a:gd name="T5" fmla="*/ 490 h 960"/>
                  <a:gd name="T6" fmla="*/ 41 w 41"/>
                  <a:gd name="T7" fmla="*/ 720 h 960"/>
                  <a:gd name="T8" fmla="*/ 30 w 41"/>
                  <a:gd name="T9" fmla="*/ 960 h 960"/>
                  <a:gd name="T10" fmla="*/ 20 w 41"/>
                  <a:gd name="T11" fmla="*/ 730 h 960"/>
                  <a:gd name="T12" fmla="*/ 10 w 41"/>
                  <a:gd name="T13" fmla="*/ 480 h 960"/>
                  <a:gd name="T14" fmla="*/ 0 w 41"/>
                  <a:gd name="T15" fmla="*/ 0 h 960"/>
                  <a:gd name="T16" fmla="*/ 20 w 41"/>
                  <a:gd name="T17" fmla="*/ 30 h 96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1"/>
                  <a:gd name="T28" fmla="*/ 0 h 960"/>
                  <a:gd name="T29" fmla="*/ 41 w 41"/>
                  <a:gd name="T30" fmla="*/ 960 h 96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1" h="960">
                    <a:moveTo>
                      <a:pt x="20" y="30"/>
                    </a:moveTo>
                    <a:lnTo>
                      <a:pt x="10" y="260"/>
                    </a:lnTo>
                    <a:lnTo>
                      <a:pt x="30" y="490"/>
                    </a:lnTo>
                    <a:lnTo>
                      <a:pt x="41" y="720"/>
                    </a:lnTo>
                    <a:lnTo>
                      <a:pt x="30" y="960"/>
                    </a:lnTo>
                    <a:lnTo>
                      <a:pt x="20" y="730"/>
                    </a:lnTo>
                    <a:lnTo>
                      <a:pt x="10" y="480"/>
                    </a:lnTo>
                    <a:lnTo>
                      <a:pt x="0" y="0"/>
                    </a:lnTo>
                    <a:lnTo>
                      <a:pt x="20" y="30"/>
                    </a:lnTo>
                    <a:close/>
                  </a:path>
                </a:pathLst>
              </a:custGeom>
              <a:solidFill>
                <a:srgbClr val="000000"/>
              </a:solidFill>
              <a:ln w="9525">
                <a:noFill/>
                <a:round/>
                <a:headEnd/>
                <a:tailEnd/>
              </a:ln>
            </p:spPr>
            <p:txBody>
              <a:bodyPr>
                <a:prstTxWarp prst="textNoShape">
                  <a:avLst/>
                </a:prstTxWarp>
              </a:bodyPr>
              <a:lstStyle/>
              <a:p>
                <a:endParaRPr lang="en-US"/>
              </a:p>
            </p:txBody>
          </p:sp>
          <p:sp>
            <p:nvSpPr>
              <p:cNvPr id="37083" name="Freeform 194"/>
              <p:cNvSpPr>
                <a:spLocks noChangeAspect="1"/>
              </p:cNvSpPr>
              <p:nvPr/>
            </p:nvSpPr>
            <p:spPr bwMode="auto">
              <a:xfrm>
                <a:off x="2482" y="3061"/>
                <a:ext cx="2" cy="6"/>
              </a:xfrm>
              <a:custGeom>
                <a:avLst/>
                <a:gdLst>
                  <a:gd name="T0" fmla="*/ 0 w 10"/>
                  <a:gd name="T1" fmla="*/ 0 h 31"/>
                  <a:gd name="T2" fmla="*/ 10 w 10"/>
                  <a:gd name="T3" fmla="*/ 31 h 31"/>
                  <a:gd name="T4" fmla="*/ 0 w 10"/>
                  <a:gd name="T5" fmla="*/ 0 h 31"/>
                  <a:gd name="T6" fmla="*/ 0 60000 65536"/>
                  <a:gd name="T7" fmla="*/ 0 60000 65536"/>
                  <a:gd name="T8" fmla="*/ 0 60000 65536"/>
                  <a:gd name="T9" fmla="*/ 0 w 10"/>
                  <a:gd name="T10" fmla="*/ 0 h 31"/>
                  <a:gd name="T11" fmla="*/ 10 w 10"/>
                  <a:gd name="T12" fmla="*/ 31 h 31"/>
                </a:gdLst>
                <a:ahLst/>
                <a:cxnLst>
                  <a:cxn ang="T6">
                    <a:pos x="T0" y="T1"/>
                  </a:cxn>
                  <a:cxn ang="T7">
                    <a:pos x="T2" y="T3"/>
                  </a:cxn>
                  <a:cxn ang="T8">
                    <a:pos x="T4" y="T5"/>
                  </a:cxn>
                </a:cxnLst>
                <a:rect l="T9" t="T10" r="T11" b="T12"/>
                <a:pathLst>
                  <a:path w="10" h="31">
                    <a:moveTo>
                      <a:pt x="0" y="0"/>
                    </a:moveTo>
                    <a:lnTo>
                      <a:pt x="10" y="31"/>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37084" name="Freeform 195"/>
              <p:cNvSpPr>
                <a:spLocks noChangeAspect="1"/>
              </p:cNvSpPr>
              <p:nvPr/>
            </p:nvSpPr>
            <p:spPr bwMode="auto">
              <a:xfrm>
                <a:off x="3166" y="3067"/>
                <a:ext cx="4" cy="14"/>
              </a:xfrm>
              <a:custGeom>
                <a:avLst/>
                <a:gdLst>
                  <a:gd name="T0" fmla="*/ 20 w 20"/>
                  <a:gd name="T1" fmla="*/ 29 h 69"/>
                  <a:gd name="T2" fmla="*/ 20 w 20"/>
                  <a:gd name="T3" fmla="*/ 69 h 69"/>
                  <a:gd name="T4" fmla="*/ 0 w 20"/>
                  <a:gd name="T5" fmla="*/ 0 h 69"/>
                  <a:gd name="T6" fmla="*/ 11 w 20"/>
                  <a:gd name="T7" fmla="*/ 0 h 69"/>
                  <a:gd name="T8" fmla="*/ 20 w 20"/>
                  <a:gd name="T9" fmla="*/ 9 h 69"/>
                  <a:gd name="T10" fmla="*/ 20 w 20"/>
                  <a:gd name="T11" fmla="*/ 29 h 69"/>
                  <a:gd name="T12" fmla="*/ 0 60000 65536"/>
                  <a:gd name="T13" fmla="*/ 0 60000 65536"/>
                  <a:gd name="T14" fmla="*/ 0 60000 65536"/>
                  <a:gd name="T15" fmla="*/ 0 60000 65536"/>
                  <a:gd name="T16" fmla="*/ 0 60000 65536"/>
                  <a:gd name="T17" fmla="*/ 0 60000 65536"/>
                  <a:gd name="T18" fmla="*/ 0 w 20"/>
                  <a:gd name="T19" fmla="*/ 0 h 69"/>
                  <a:gd name="T20" fmla="*/ 20 w 20"/>
                  <a:gd name="T21" fmla="*/ 69 h 69"/>
                </a:gdLst>
                <a:ahLst/>
                <a:cxnLst>
                  <a:cxn ang="T12">
                    <a:pos x="T0" y="T1"/>
                  </a:cxn>
                  <a:cxn ang="T13">
                    <a:pos x="T2" y="T3"/>
                  </a:cxn>
                  <a:cxn ang="T14">
                    <a:pos x="T4" y="T5"/>
                  </a:cxn>
                  <a:cxn ang="T15">
                    <a:pos x="T6" y="T7"/>
                  </a:cxn>
                  <a:cxn ang="T16">
                    <a:pos x="T8" y="T9"/>
                  </a:cxn>
                  <a:cxn ang="T17">
                    <a:pos x="T10" y="T11"/>
                  </a:cxn>
                </a:cxnLst>
                <a:rect l="T18" t="T19" r="T20" b="T21"/>
                <a:pathLst>
                  <a:path w="20" h="69">
                    <a:moveTo>
                      <a:pt x="20" y="29"/>
                    </a:moveTo>
                    <a:lnTo>
                      <a:pt x="20" y="69"/>
                    </a:lnTo>
                    <a:lnTo>
                      <a:pt x="0" y="0"/>
                    </a:lnTo>
                    <a:lnTo>
                      <a:pt x="11" y="0"/>
                    </a:lnTo>
                    <a:lnTo>
                      <a:pt x="20" y="9"/>
                    </a:lnTo>
                    <a:lnTo>
                      <a:pt x="20" y="29"/>
                    </a:lnTo>
                    <a:close/>
                  </a:path>
                </a:pathLst>
              </a:custGeom>
              <a:solidFill>
                <a:srgbClr val="000000"/>
              </a:solidFill>
              <a:ln w="9525">
                <a:noFill/>
                <a:round/>
                <a:headEnd/>
                <a:tailEnd/>
              </a:ln>
            </p:spPr>
            <p:txBody>
              <a:bodyPr>
                <a:prstTxWarp prst="textNoShape">
                  <a:avLst/>
                </a:prstTxWarp>
              </a:bodyPr>
              <a:lstStyle/>
              <a:p>
                <a:endParaRPr lang="en-US"/>
              </a:p>
            </p:txBody>
          </p:sp>
          <p:sp>
            <p:nvSpPr>
              <p:cNvPr id="37085" name="Freeform 196"/>
              <p:cNvSpPr>
                <a:spLocks noChangeAspect="1"/>
              </p:cNvSpPr>
              <p:nvPr/>
            </p:nvSpPr>
            <p:spPr bwMode="auto">
              <a:xfrm>
                <a:off x="2480" y="3073"/>
                <a:ext cx="2" cy="28"/>
              </a:xfrm>
              <a:custGeom>
                <a:avLst/>
                <a:gdLst>
                  <a:gd name="T0" fmla="*/ 0 w 10"/>
                  <a:gd name="T1" fmla="*/ 139 h 139"/>
                  <a:gd name="T2" fmla="*/ 10 w 10"/>
                  <a:gd name="T3" fmla="*/ 0 h 139"/>
                  <a:gd name="T4" fmla="*/ 10 w 10"/>
                  <a:gd name="T5" fmla="*/ 70 h 139"/>
                  <a:gd name="T6" fmla="*/ 0 w 10"/>
                  <a:gd name="T7" fmla="*/ 139 h 139"/>
                  <a:gd name="T8" fmla="*/ 0 60000 65536"/>
                  <a:gd name="T9" fmla="*/ 0 60000 65536"/>
                  <a:gd name="T10" fmla="*/ 0 60000 65536"/>
                  <a:gd name="T11" fmla="*/ 0 60000 65536"/>
                  <a:gd name="T12" fmla="*/ 0 w 10"/>
                  <a:gd name="T13" fmla="*/ 0 h 139"/>
                  <a:gd name="T14" fmla="*/ 10 w 10"/>
                  <a:gd name="T15" fmla="*/ 139 h 139"/>
                </a:gdLst>
                <a:ahLst/>
                <a:cxnLst>
                  <a:cxn ang="T8">
                    <a:pos x="T0" y="T1"/>
                  </a:cxn>
                  <a:cxn ang="T9">
                    <a:pos x="T2" y="T3"/>
                  </a:cxn>
                  <a:cxn ang="T10">
                    <a:pos x="T4" y="T5"/>
                  </a:cxn>
                  <a:cxn ang="T11">
                    <a:pos x="T6" y="T7"/>
                  </a:cxn>
                </a:cxnLst>
                <a:rect l="T12" t="T13" r="T14" b="T15"/>
                <a:pathLst>
                  <a:path w="10" h="139">
                    <a:moveTo>
                      <a:pt x="0" y="139"/>
                    </a:moveTo>
                    <a:lnTo>
                      <a:pt x="10" y="0"/>
                    </a:lnTo>
                    <a:lnTo>
                      <a:pt x="10" y="70"/>
                    </a:lnTo>
                    <a:lnTo>
                      <a:pt x="0" y="139"/>
                    </a:lnTo>
                    <a:close/>
                  </a:path>
                </a:pathLst>
              </a:custGeom>
              <a:solidFill>
                <a:srgbClr val="000000"/>
              </a:solidFill>
              <a:ln w="9525">
                <a:noFill/>
                <a:round/>
                <a:headEnd/>
                <a:tailEnd/>
              </a:ln>
            </p:spPr>
            <p:txBody>
              <a:bodyPr>
                <a:prstTxWarp prst="textNoShape">
                  <a:avLst/>
                </a:prstTxWarp>
              </a:bodyPr>
              <a:lstStyle/>
              <a:p>
                <a:endParaRPr lang="en-US"/>
              </a:p>
            </p:txBody>
          </p:sp>
          <p:sp>
            <p:nvSpPr>
              <p:cNvPr id="37086" name="Freeform 197"/>
              <p:cNvSpPr>
                <a:spLocks noChangeAspect="1"/>
              </p:cNvSpPr>
              <p:nvPr/>
            </p:nvSpPr>
            <p:spPr bwMode="auto">
              <a:xfrm>
                <a:off x="3918" y="3085"/>
                <a:ext cx="4" cy="8"/>
              </a:xfrm>
              <a:custGeom>
                <a:avLst/>
                <a:gdLst>
                  <a:gd name="T0" fmla="*/ 21 w 21"/>
                  <a:gd name="T1" fmla="*/ 40 h 40"/>
                  <a:gd name="T2" fmla="*/ 0 w 21"/>
                  <a:gd name="T3" fmla="*/ 20 h 40"/>
                  <a:gd name="T4" fmla="*/ 10 w 21"/>
                  <a:gd name="T5" fmla="*/ 0 h 40"/>
                  <a:gd name="T6" fmla="*/ 21 w 21"/>
                  <a:gd name="T7" fmla="*/ 0 h 40"/>
                  <a:gd name="T8" fmla="*/ 21 w 21"/>
                  <a:gd name="T9" fmla="*/ 40 h 40"/>
                  <a:gd name="T10" fmla="*/ 0 60000 65536"/>
                  <a:gd name="T11" fmla="*/ 0 60000 65536"/>
                  <a:gd name="T12" fmla="*/ 0 60000 65536"/>
                  <a:gd name="T13" fmla="*/ 0 60000 65536"/>
                  <a:gd name="T14" fmla="*/ 0 60000 65536"/>
                  <a:gd name="T15" fmla="*/ 0 w 21"/>
                  <a:gd name="T16" fmla="*/ 0 h 40"/>
                  <a:gd name="T17" fmla="*/ 21 w 21"/>
                  <a:gd name="T18" fmla="*/ 40 h 40"/>
                </a:gdLst>
                <a:ahLst/>
                <a:cxnLst>
                  <a:cxn ang="T10">
                    <a:pos x="T0" y="T1"/>
                  </a:cxn>
                  <a:cxn ang="T11">
                    <a:pos x="T2" y="T3"/>
                  </a:cxn>
                  <a:cxn ang="T12">
                    <a:pos x="T4" y="T5"/>
                  </a:cxn>
                  <a:cxn ang="T13">
                    <a:pos x="T6" y="T7"/>
                  </a:cxn>
                  <a:cxn ang="T14">
                    <a:pos x="T8" y="T9"/>
                  </a:cxn>
                </a:cxnLst>
                <a:rect l="T15" t="T16" r="T17" b="T18"/>
                <a:pathLst>
                  <a:path w="21" h="40">
                    <a:moveTo>
                      <a:pt x="21" y="40"/>
                    </a:moveTo>
                    <a:lnTo>
                      <a:pt x="0" y="20"/>
                    </a:lnTo>
                    <a:lnTo>
                      <a:pt x="10" y="0"/>
                    </a:lnTo>
                    <a:lnTo>
                      <a:pt x="21" y="0"/>
                    </a:lnTo>
                    <a:lnTo>
                      <a:pt x="21" y="40"/>
                    </a:lnTo>
                    <a:close/>
                  </a:path>
                </a:pathLst>
              </a:custGeom>
              <a:solidFill>
                <a:srgbClr val="000000"/>
              </a:solidFill>
              <a:ln w="9525">
                <a:noFill/>
                <a:round/>
                <a:headEnd/>
                <a:tailEnd/>
              </a:ln>
            </p:spPr>
            <p:txBody>
              <a:bodyPr>
                <a:prstTxWarp prst="textNoShape">
                  <a:avLst/>
                </a:prstTxWarp>
              </a:bodyPr>
              <a:lstStyle/>
              <a:p>
                <a:endParaRPr lang="en-US"/>
              </a:p>
            </p:txBody>
          </p:sp>
          <p:sp>
            <p:nvSpPr>
              <p:cNvPr id="37087" name="Freeform 198"/>
              <p:cNvSpPr>
                <a:spLocks noChangeAspect="1"/>
              </p:cNvSpPr>
              <p:nvPr/>
            </p:nvSpPr>
            <p:spPr bwMode="auto">
              <a:xfrm>
                <a:off x="3378" y="3093"/>
                <a:ext cx="8" cy="58"/>
              </a:xfrm>
              <a:custGeom>
                <a:avLst/>
                <a:gdLst>
                  <a:gd name="T0" fmla="*/ 20 w 40"/>
                  <a:gd name="T1" fmla="*/ 290 h 290"/>
                  <a:gd name="T2" fmla="*/ 30 w 40"/>
                  <a:gd name="T3" fmla="*/ 250 h 290"/>
                  <a:gd name="T4" fmla="*/ 20 w 40"/>
                  <a:gd name="T5" fmla="*/ 220 h 290"/>
                  <a:gd name="T6" fmla="*/ 10 w 40"/>
                  <a:gd name="T7" fmla="*/ 140 h 290"/>
                  <a:gd name="T8" fmla="*/ 0 w 40"/>
                  <a:gd name="T9" fmla="*/ 70 h 290"/>
                  <a:gd name="T10" fmla="*/ 0 w 40"/>
                  <a:gd name="T11" fmla="*/ 39 h 290"/>
                  <a:gd name="T12" fmla="*/ 0 w 40"/>
                  <a:gd name="T13" fmla="*/ 0 h 290"/>
                  <a:gd name="T14" fmla="*/ 30 w 40"/>
                  <a:gd name="T15" fmla="*/ 30 h 290"/>
                  <a:gd name="T16" fmla="*/ 40 w 40"/>
                  <a:gd name="T17" fmla="*/ 70 h 290"/>
                  <a:gd name="T18" fmla="*/ 40 w 40"/>
                  <a:gd name="T19" fmla="*/ 100 h 290"/>
                  <a:gd name="T20" fmla="*/ 40 w 40"/>
                  <a:gd name="T21" fmla="*/ 140 h 290"/>
                  <a:gd name="T22" fmla="*/ 30 w 40"/>
                  <a:gd name="T23" fmla="*/ 210 h 290"/>
                  <a:gd name="T24" fmla="*/ 20 w 40"/>
                  <a:gd name="T25" fmla="*/ 290 h 29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0"/>
                  <a:gd name="T40" fmla="*/ 0 h 290"/>
                  <a:gd name="T41" fmla="*/ 40 w 40"/>
                  <a:gd name="T42" fmla="*/ 290 h 29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0" h="290">
                    <a:moveTo>
                      <a:pt x="20" y="290"/>
                    </a:moveTo>
                    <a:lnTo>
                      <a:pt x="30" y="250"/>
                    </a:lnTo>
                    <a:lnTo>
                      <a:pt x="20" y="220"/>
                    </a:lnTo>
                    <a:lnTo>
                      <a:pt x="10" y="140"/>
                    </a:lnTo>
                    <a:lnTo>
                      <a:pt x="0" y="70"/>
                    </a:lnTo>
                    <a:lnTo>
                      <a:pt x="0" y="39"/>
                    </a:lnTo>
                    <a:lnTo>
                      <a:pt x="0" y="0"/>
                    </a:lnTo>
                    <a:lnTo>
                      <a:pt x="30" y="30"/>
                    </a:lnTo>
                    <a:lnTo>
                      <a:pt x="40" y="70"/>
                    </a:lnTo>
                    <a:lnTo>
                      <a:pt x="40" y="100"/>
                    </a:lnTo>
                    <a:lnTo>
                      <a:pt x="40" y="140"/>
                    </a:lnTo>
                    <a:lnTo>
                      <a:pt x="30" y="210"/>
                    </a:lnTo>
                    <a:lnTo>
                      <a:pt x="20" y="290"/>
                    </a:lnTo>
                    <a:close/>
                  </a:path>
                </a:pathLst>
              </a:custGeom>
              <a:solidFill>
                <a:srgbClr val="000000"/>
              </a:solidFill>
              <a:ln w="9525">
                <a:noFill/>
                <a:round/>
                <a:headEnd/>
                <a:tailEnd/>
              </a:ln>
            </p:spPr>
            <p:txBody>
              <a:bodyPr>
                <a:prstTxWarp prst="textNoShape">
                  <a:avLst/>
                </a:prstTxWarp>
              </a:bodyPr>
              <a:lstStyle/>
              <a:p>
                <a:endParaRPr lang="en-US"/>
              </a:p>
            </p:txBody>
          </p:sp>
          <p:sp>
            <p:nvSpPr>
              <p:cNvPr id="37088" name="Rectangle 199"/>
              <p:cNvSpPr>
                <a:spLocks noChangeAspect="1" noChangeArrowheads="1"/>
              </p:cNvSpPr>
              <p:nvPr/>
            </p:nvSpPr>
            <p:spPr bwMode="auto">
              <a:xfrm>
                <a:off x="1554" y="3097"/>
                <a:ext cx="2" cy="12"/>
              </a:xfrm>
              <a:prstGeom prst="rect">
                <a:avLst/>
              </a:prstGeom>
              <a:solidFill>
                <a:srgbClr val="000000"/>
              </a:solidFill>
              <a:ln w="9525">
                <a:noFill/>
                <a:miter lim="800000"/>
                <a:headEnd/>
                <a:tailEnd/>
              </a:ln>
            </p:spPr>
            <p:txBody>
              <a:bodyPr>
                <a:prstTxWarp prst="textNoShape">
                  <a:avLst/>
                </a:prstTxWarp>
              </a:bodyPr>
              <a:lstStyle/>
              <a:p>
                <a:endParaRPr lang="en-US"/>
              </a:p>
            </p:txBody>
          </p:sp>
          <p:sp>
            <p:nvSpPr>
              <p:cNvPr id="37089" name="Freeform 200"/>
              <p:cNvSpPr>
                <a:spLocks noChangeAspect="1"/>
              </p:cNvSpPr>
              <p:nvPr/>
            </p:nvSpPr>
            <p:spPr bwMode="auto">
              <a:xfrm>
                <a:off x="3280" y="3097"/>
                <a:ext cx="12" cy="4"/>
              </a:xfrm>
              <a:custGeom>
                <a:avLst/>
                <a:gdLst>
                  <a:gd name="T0" fmla="*/ 60 w 60"/>
                  <a:gd name="T1" fmla="*/ 19 h 19"/>
                  <a:gd name="T2" fmla="*/ 51 w 60"/>
                  <a:gd name="T3" fmla="*/ 10 h 19"/>
                  <a:gd name="T4" fmla="*/ 40 w 60"/>
                  <a:gd name="T5" fmla="*/ 10 h 19"/>
                  <a:gd name="T6" fmla="*/ 20 w 60"/>
                  <a:gd name="T7" fmla="*/ 19 h 19"/>
                  <a:gd name="T8" fmla="*/ 10 w 60"/>
                  <a:gd name="T9" fmla="*/ 19 h 19"/>
                  <a:gd name="T10" fmla="*/ 0 w 60"/>
                  <a:gd name="T11" fmla="*/ 0 h 19"/>
                  <a:gd name="T12" fmla="*/ 60 w 60"/>
                  <a:gd name="T13" fmla="*/ 0 h 19"/>
                  <a:gd name="T14" fmla="*/ 60 w 60"/>
                  <a:gd name="T15" fmla="*/ 19 h 19"/>
                  <a:gd name="T16" fmla="*/ 0 60000 65536"/>
                  <a:gd name="T17" fmla="*/ 0 60000 65536"/>
                  <a:gd name="T18" fmla="*/ 0 60000 65536"/>
                  <a:gd name="T19" fmla="*/ 0 60000 65536"/>
                  <a:gd name="T20" fmla="*/ 0 60000 65536"/>
                  <a:gd name="T21" fmla="*/ 0 60000 65536"/>
                  <a:gd name="T22" fmla="*/ 0 60000 65536"/>
                  <a:gd name="T23" fmla="*/ 0 60000 65536"/>
                  <a:gd name="T24" fmla="*/ 0 w 60"/>
                  <a:gd name="T25" fmla="*/ 0 h 19"/>
                  <a:gd name="T26" fmla="*/ 60 w 60"/>
                  <a:gd name="T27" fmla="*/ 19 h 1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0" h="19">
                    <a:moveTo>
                      <a:pt x="60" y="19"/>
                    </a:moveTo>
                    <a:lnTo>
                      <a:pt x="51" y="10"/>
                    </a:lnTo>
                    <a:lnTo>
                      <a:pt x="40" y="10"/>
                    </a:lnTo>
                    <a:lnTo>
                      <a:pt x="20" y="19"/>
                    </a:lnTo>
                    <a:lnTo>
                      <a:pt x="10" y="19"/>
                    </a:lnTo>
                    <a:lnTo>
                      <a:pt x="0" y="0"/>
                    </a:lnTo>
                    <a:lnTo>
                      <a:pt x="60" y="0"/>
                    </a:lnTo>
                    <a:lnTo>
                      <a:pt x="60" y="19"/>
                    </a:lnTo>
                    <a:close/>
                  </a:path>
                </a:pathLst>
              </a:custGeom>
              <a:solidFill>
                <a:srgbClr val="000000"/>
              </a:solidFill>
              <a:ln w="9525">
                <a:noFill/>
                <a:round/>
                <a:headEnd/>
                <a:tailEnd/>
              </a:ln>
            </p:spPr>
            <p:txBody>
              <a:bodyPr>
                <a:prstTxWarp prst="textNoShape">
                  <a:avLst/>
                </a:prstTxWarp>
              </a:bodyPr>
              <a:lstStyle/>
              <a:p>
                <a:endParaRPr lang="en-US"/>
              </a:p>
            </p:txBody>
          </p:sp>
          <p:sp>
            <p:nvSpPr>
              <p:cNvPr id="37090" name="Freeform 201"/>
              <p:cNvSpPr>
                <a:spLocks noChangeAspect="1"/>
              </p:cNvSpPr>
              <p:nvPr/>
            </p:nvSpPr>
            <p:spPr bwMode="auto">
              <a:xfrm>
                <a:off x="1832" y="3135"/>
                <a:ext cx="4" cy="8"/>
              </a:xfrm>
              <a:custGeom>
                <a:avLst/>
                <a:gdLst>
                  <a:gd name="T0" fmla="*/ 20 w 20"/>
                  <a:gd name="T1" fmla="*/ 40 h 40"/>
                  <a:gd name="T2" fmla="*/ 0 w 20"/>
                  <a:gd name="T3" fmla="*/ 0 h 40"/>
                  <a:gd name="T4" fmla="*/ 20 w 20"/>
                  <a:gd name="T5" fmla="*/ 0 h 40"/>
                  <a:gd name="T6" fmla="*/ 20 w 20"/>
                  <a:gd name="T7" fmla="*/ 40 h 40"/>
                  <a:gd name="T8" fmla="*/ 0 60000 65536"/>
                  <a:gd name="T9" fmla="*/ 0 60000 65536"/>
                  <a:gd name="T10" fmla="*/ 0 60000 65536"/>
                  <a:gd name="T11" fmla="*/ 0 60000 65536"/>
                  <a:gd name="T12" fmla="*/ 0 w 20"/>
                  <a:gd name="T13" fmla="*/ 0 h 40"/>
                  <a:gd name="T14" fmla="*/ 20 w 20"/>
                  <a:gd name="T15" fmla="*/ 40 h 40"/>
                </a:gdLst>
                <a:ahLst/>
                <a:cxnLst>
                  <a:cxn ang="T8">
                    <a:pos x="T0" y="T1"/>
                  </a:cxn>
                  <a:cxn ang="T9">
                    <a:pos x="T2" y="T3"/>
                  </a:cxn>
                  <a:cxn ang="T10">
                    <a:pos x="T4" y="T5"/>
                  </a:cxn>
                  <a:cxn ang="T11">
                    <a:pos x="T6" y="T7"/>
                  </a:cxn>
                </a:cxnLst>
                <a:rect l="T12" t="T13" r="T14" b="T15"/>
                <a:pathLst>
                  <a:path w="20" h="40">
                    <a:moveTo>
                      <a:pt x="20" y="40"/>
                    </a:moveTo>
                    <a:lnTo>
                      <a:pt x="0" y="0"/>
                    </a:lnTo>
                    <a:lnTo>
                      <a:pt x="20" y="0"/>
                    </a:lnTo>
                    <a:lnTo>
                      <a:pt x="20" y="40"/>
                    </a:lnTo>
                    <a:close/>
                  </a:path>
                </a:pathLst>
              </a:custGeom>
              <a:solidFill>
                <a:srgbClr val="000000"/>
              </a:solidFill>
              <a:ln w="9525">
                <a:noFill/>
                <a:round/>
                <a:headEnd/>
                <a:tailEnd/>
              </a:ln>
            </p:spPr>
            <p:txBody>
              <a:bodyPr>
                <a:prstTxWarp prst="textNoShape">
                  <a:avLst/>
                </a:prstTxWarp>
              </a:bodyPr>
              <a:lstStyle/>
              <a:p>
                <a:endParaRPr lang="en-US"/>
              </a:p>
            </p:txBody>
          </p:sp>
          <p:sp>
            <p:nvSpPr>
              <p:cNvPr id="37091" name="Freeform 202"/>
              <p:cNvSpPr>
                <a:spLocks noChangeAspect="1"/>
              </p:cNvSpPr>
              <p:nvPr/>
            </p:nvSpPr>
            <p:spPr bwMode="auto">
              <a:xfrm>
                <a:off x="3382" y="3155"/>
                <a:ext cx="2" cy="8"/>
              </a:xfrm>
              <a:custGeom>
                <a:avLst/>
                <a:gdLst>
                  <a:gd name="T0" fmla="*/ 10 w 10"/>
                  <a:gd name="T1" fmla="*/ 40 h 40"/>
                  <a:gd name="T2" fmla="*/ 0 w 10"/>
                  <a:gd name="T3" fmla="*/ 0 h 40"/>
                  <a:gd name="T4" fmla="*/ 10 w 10"/>
                  <a:gd name="T5" fmla="*/ 10 h 40"/>
                  <a:gd name="T6" fmla="*/ 10 w 10"/>
                  <a:gd name="T7" fmla="*/ 40 h 40"/>
                  <a:gd name="T8" fmla="*/ 0 60000 65536"/>
                  <a:gd name="T9" fmla="*/ 0 60000 65536"/>
                  <a:gd name="T10" fmla="*/ 0 60000 65536"/>
                  <a:gd name="T11" fmla="*/ 0 60000 65536"/>
                  <a:gd name="T12" fmla="*/ 0 w 10"/>
                  <a:gd name="T13" fmla="*/ 0 h 40"/>
                  <a:gd name="T14" fmla="*/ 10 w 10"/>
                  <a:gd name="T15" fmla="*/ 40 h 40"/>
                </a:gdLst>
                <a:ahLst/>
                <a:cxnLst>
                  <a:cxn ang="T8">
                    <a:pos x="T0" y="T1"/>
                  </a:cxn>
                  <a:cxn ang="T9">
                    <a:pos x="T2" y="T3"/>
                  </a:cxn>
                  <a:cxn ang="T10">
                    <a:pos x="T4" y="T5"/>
                  </a:cxn>
                  <a:cxn ang="T11">
                    <a:pos x="T6" y="T7"/>
                  </a:cxn>
                </a:cxnLst>
                <a:rect l="T12" t="T13" r="T14" b="T15"/>
                <a:pathLst>
                  <a:path w="10" h="40">
                    <a:moveTo>
                      <a:pt x="10" y="40"/>
                    </a:moveTo>
                    <a:lnTo>
                      <a:pt x="0" y="0"/>
                    </a:lnTo>
                    <a:lnTo>
                      <a:pt x="10" y="10"/>
                    </a:lnTo>
                    <a:lnTo>
                      <a:pt x="10" y="40"/>
                    </a:lnTo>
                    <a:close/>
                  </a:path>
                </a:pathLst>
              </a:custGeom>
              <a:solidFill>
                <a:srgbClr val="000000"/>
              </a:solidFill>
              <a:ln w="9525">
                <a:noFill/>
                <a:round/>
                <a:headEnd/>
                <a:tailEnd/>
              </a:ln>
            </p:spPr>
            <p:txBody>
              <a:bodyPr>
                <a:prstTxWarp prst="textNoShape">
                  <a:avLst/>
                </a:prstTxWarp>
              </a:bodyPr>
              <a:lstStyle/>
              <a:p>
                <a:endParaRPr lang="en-US"/>
              </a:p>
            </p:txBody>
          </p:sp>
          <p:sp>
            <p:nvSpPr>
              <p:cNvPr id="37092" name="Freeform 203"/>
              <p:cNvSpPr>
                <a:spLocks noChangeAspect="1"/>
              </p:cNvSpPr>
              <p:nvPr/>
            </p:nvSpPr>
            <p:spPr bwMode="auto">
              <a:xfrm>
                <a:off x="2658" y="3253"/>
                <a:ext cx="2" cy="40"/>
              </a:xfrm>
              <a:custGeom>
                <a:avLst/>
                <a:gdLst>
                  <a:gd name="T0" fmla="*/ 0 w 9"/>
                  <a:gd name="T1" fmla="*/ 200 h 200"/>
                  <a:gd name="T2" fmla="*/ 9 w 9"/>
                  <a:gd name="T3" fmla="*/ 0 h 200"/>
                  <a:gd name="T4" fmla="*/ 9 w 9"/>
                  <a:gd name="T5" fmla="*/ 190 h 200"/>
                  <a:gd name="T6" fmla="*/ 0 w 9"/>
                  <a:gd name="T7" fmla="*/ 200 h 200"/>
                  <a:gd name="T8" fmla="*/ 0 60000 65536"/>
                  <a:gd name="T9" fmla="*/ 0 60000 65536"/>
                  <a:gd name="T10" fmla="*/ 0 60000 65536"/>
                  <a:gd name="T11" fmla="*/ 0 60000 65536"/>
                  <a:gd name="T12" fmla="*/ 0 w 9"/>
                  <a:gd name="T13" fmla="*/ 0 h 200"/>
                  <a:gd name="T14" fmla="*/ 9 w 9"/>
                  <a:gd name="T15" fmla="*/ 200 h 200"/>
                </a:gdLst>
                <a:ahLst/>
                <a:cxnLst>
                  <a:cxn ang="T8">
                    <a:pos x="T0" y="T1"/>
                  </a:cxn>
                  <a:cxn ang="T9">
                    <a:pos x="T2" y="T3"/>
                  </a:cxn>
                  <a:cxn ang="T10">
                    <a:pos x="T4" y="T5"/>
                  </a:cxn>
                  <a:cxn ang="T11">
                    <a:pos x="T6" y="T7"/>
                  </a:cxn>
                </a:cxnLst>
                <a:rect l="T12" t="T13" r="T14" b="T15"/>
                <a:pathLst>
                  <a:path w="9" h="200">
                    <a:moveTo>
                      <a:pt x="0" y="200"/>
                    </a:moveTo>
                    <a:lnTo>
                      <a:pt x="9" y="0"/>
                    </a:lnTo>
                    <a:lnTo>
                      <a:pt x="9" y="190"/>
                    </a:lnTo>
                    <a:lnTo>
                      <a:pt x="0" y="200"/>
                    </a:lnTo>
                    <a:close/>
                  </a:path>
                </a:pathLst>
              </a:custGeom>
              <a:solidFill>
                <a:srgbClr val="000000"/>
              </a:solidFill>
              <a:ln w="9525">
                <a:noFill/>
                <a:round/>
                <a:headEnd/>
                <a:tailEnd/>
              </a:ln>
            </p:spPr>
            <p:txBody>
              <a:bodyPr>
                <a:prstTxWarp prst="textNoShape">
                  <a:avLst/>
                </a:prstTxWarp>
              </a:bodyPr>
              <a:lstStyle/>
              <a:p>
                <a:endParaRPr lang="en-US"/>
              </a:p>
            </p:txBody>
          </p:sp>
          <p:sp>
            <p:nvSpPr>
              <p:cNvPr id="37093" name="Freeform 204"/>
              <p:cNvSpPr>
                <a:spLocks noChangeAspect="1"/>
              </p:cNvSpPr>
              <p:nvPr/>
            </p:nvSpPr>
            <p:spPr bwMode="auto">
              <a:xfrm>
                <a:off x="1922" y="3255"/>
                <a:ext cx="4" cy="34"/>
              </a:xfrm>
              <a:custGeom>
                <a:avLst/>
                <a:gdLst>
                  <a:gd name="T0" fmla="*/ 10 w 21"/>
                  <a:gd name="T1" fmla="*/ 171 h 171"/>
                  <a:gd name="T2" fmla="*/ 21 w 21"/>
                  <a:gd name="T3" fmla="*/ 130 h 171"/>
                  <a:gd name="T4" fmla="*/ 10 w 21"/>
                  <a:gd name="T5" fmla="*/ 90 h 171"/>
                  <a:gd name="T6" fmla="*/ 0 w 21"/>
                  <a:gd name="T7" fmla="*/ 50 h 171"/>
                  <a:gd name="T8" fmla="*/ 10 w 21"/>
                  <a:gd name="T9" fmla="*/ 0 h 171"/>
                  <a:gd name="T10" fmla="*/ 10 w 21"/>
                  <a:gd name="T11" fmla="*/ 80 h 171"/>
                  <a:gd name="T12" fmla="*/ 10 w 21"/>
                  <a:gd name="T13" fmla="*/ 171 h 171"/>
                  <a:gd name="T14" fmla="*/ 0 60000 65536"/>
                  <a:gd name="T15" fmla="*/ 0 60000 65536"/>
                  <a:gd name="T16" fmla="*/ 0 60000 65536"/>
                  <a:gd name="T17" fmla="*/ 0 60000 65536"/>
                  <a:gd name="T18" fmla="*/ 0 60000 65536"/>
                  <a:gd name="T19" fmla="*/ 0 60000 65536"/>
                  <a:gd name="T20" fmla="*/ 0 60000 65536"/>
                  <a:gd name="T21" fmla="*/ 0 w 21"/>
                  <a:gd name="T22" fmla="*/ 0 h 171"/>
                  <a:gd name="T23" fmla="*/ 21 w 21"/>
                  <a:gd name="T24" fmla="*/ 171 h 17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1" h="171">
                    <a:moveTo>
                      <a:pt x="10" y="171"/>
                    </a:moveTo>
                    <a:lnTo>
                      <a:pt x="21" y="130"/>
                    </a:lnTo>
                    <a:lnTo>
                      <a:pt x="10" y="90"/>
                    </a:lnTo>
                    <a:lnTo>
                      <a:pt x="0" y="50"/>
                    </a:lnTo>
                    <a:lnTo>
                      <a:pt x="10" y="0"/>
                    </a:lnTo>
                    <a:lnTo>
                      <a:pt x="10" y="80"/>
                    </a:lnTo>
                    <a:lnTo>
                      <a:pt x="10" y="171"/>
                    </a:lnTo>
                    <a:close/>
                  </a:path>
                </a:pathLst>
              </a:custGeom>
              <a:solidFill>
                <a:srgbClr val="000000"/>
              </a:solidFill>
              <a:ln w="9525">
                <a:noFill/>
                <a:round/>
                <a:headEnd/>
                <a:tailEnd/>
              </a:ln>
            </p:spPr>
            <p:txBody>
              <a:bodyPr>
                <a:prstTxWarp prst="textNoShape">
                  <a:avLst/>
                </a:prstTxWarp>
              </a:bodyPr>
              <a:lstStyle/>
              <a:p>
                <a:endParaRPr lang="en-US"/>
              </a:p>
            </p:txBody>
          </p:sp>
          <p:sp>
            <p:nvSpPr>
              <p:cNvPr id="37094" name="Freeform 205"/>
              <p:cNvSpPr>
                <a:spLocks noChangeAspect="1"/>
              </p:cNvSpPr>
              <p:nvPr/>
            </p:nvSpPr>
            <p:spPr bwMode="auto">
              <a:xfrm>
                <a:off x="3128" y="3277"/>
                <a:ext cx="4" cy="8"/>
              </a:xfrm>
              <a:custGeom>
                <a:avLst/>
                <a:gdLst>
                  <a:gd name="T0" fmla="*/ 20 w 20"/>
                  <a:gd name="T1" fmla="*/ 40 h 40"/>
                  <a:gd name="T2" fmla="*/ 0 w 20"/>
                  <a:gd name="T3" fmla="*/ 0 h 40"/>
                  <a:gd name="T4" fmla="*/ 20 w 20"/>
                  <a:gd name="T5" fmla="*/ 20 h 40"/>
                  <a:gd name="T6" fmla="*/ 20 w 20"/>
                  <a:gd name="T7" fmla="*/ 40 h 40"/>
                  <a:gd name="T8" fmla="*/ 0 60000 65536"/>
                  <a:gd name="T9" fmla="*/ 0 60000 65536"/>
                  <a:gd name="T10" fmla="*/ 0 60000 65536"/>
                  <a:gd name="T11" fmla="*/ 0 60000 65536"/>
                  <a:gd name="T12" fmla="*/ 0 w 20"/>
                  <a:gd name="T13" fmla="*/ 0 h 40"/>
                  <a:gd name="T14" fmla="*/ 20 w 20"/>
                  <a:gd name="T15" fmla="*/ 40 h 40"/>
                </a:gdLst>
                <a:ahLst/>
                <a:cxnLst>
                  <a:cxn ang="T8">
                    <a:pos x="T0" y="T1"/>
                  </a:cxn>
                  <a:cxn ang="T9">
                    <a:pos x="T2" y="T3"/>
                  </a:cxn>
                  <a:cxn ang="T10">
                    <a:pos x="T4" y="T5"/>
                  </a:cxn>
                  <a:cxn ang="T11">
                    <a:pos x="T6" y="T7"/>
                  </a:cxn>
                </a:cxnLst>
                <a:rect l="T12" t="T13" r="T14" b="T15"/>
                <a:pathLst>
                  <a:path w="20" h="40">
                    <a:moveTo>
                      <a:pt x="20" y="40"/>
                    </a:moveTo>
                    <a:lnTo>
                      <a:pt x="0" y="0"/>
                    </a:lnTo>
                    <a:lnTo>
                      <a:pt x="20" y="20"/>
                    </a:lnTo>
                    <a:lnTo>
                      <a:pt x="20" y="40"/>
                    </a:lnTo>
                    <a:close/>
                  </a:path>
                </a:pathLst>
              </a:custGeom>
              <a:solidFill>
                <a:srgbClr val="000000"/>
              </a:solidFill>
              <a:ln w="9525">
                <a:noFill/>
                <a:round/>
                <a:headEnd/>
                <a:tailEnd/>
              </a:ln>
            </p:spPr>
            <p:txBody>
              <a:bodyPr>
                <a:prstTxWarp prst="textNoShape">
                  <a:avLst/>
                </a:prstTxWarp>
              </a:bodyPr>
              <a:lstStyle/>
              <a:p>
                <a:endParaRPr lang="en-US"/>
              </a:p>
            </p:txBody>
          </p:sp>
          <p:sp>
            <p:nvSpPr>
              <p:cNvPr id="37095" name="Freeform 206"/>
              <p:cNvSpPr>
                <a:spLocks noChangeAspect="1"/>
              </p:cNvSpPr>
              <p:nvPr/>
            </p:nvSpPr>
            <p:spPr bwMode="auto">
              <a:xfrm>
                <a:off x="3128" y="3291"/>
                <a:ext cx="4" cy="30"/>
              </a:xfrm>
              <a:custGeom>
                <a:avLst/>
                <a:gdLst>
                  <a:gd name="T0" fmla="*/ 0 w 20"/>
                  <a:gd name="T1" fmla="*/ 150 h 150"/>
                  <a:gd name="T2" fmla="*/ 0 w 20"/>
                  <a:gd name="T3" fmla="*/ 60 h 150"/>
                  <a:gd name="T4" fmla="*/ 20 w 20"/>
                  <a:gd name="T5" fmla="*/ 60 h 150"/>
                  <a:gd name="T6" fmla="*/ 20 w 20"/>
                  <a:gd name="T7" fmla="*/ 50 h 150"/>
                  <a:gd name="T8" fmla="*/ 20 w 20"/>
                  <a:gd name="T9" fmla="*/ 40 h 150"/>
                  <a:gd name="T10" fmla="*/ 0 w 20"/>
                  <a:gd name="T11" fmla="*/ 30 h 150"/>
                  <a:gd name="T12" fmla="*/ 0 w 20"/>
                  <a:gd name="T13" fmla="*/ 10 h 150"/>
                  <a:gd name="T14" fmla="*/ 20 w 20"/>
                  <a:gd name="T15" fmla="*/ 0 h 150"/>
                  <a:gd name="T16" fmla="*/ 20 w 20"/>
                  <a:gd name="T17" fmla="*/ 150 h 150"/>
                  <a:gd name="T18" fmla="*/ 0 w 20"/>
                  <a:gd name="T19" fmla="*/ 150 h 15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0"/>
                  <a:gd name="T31" fmla="*/ 0 h 150"/>
                  <a:gd name="T32" fmla="*/ 20 w 20"/>
                  <a:gd name="T33" fmla="*/ 150 h 15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0" h="150">
                    <a:moveTo>
                      <a:pt x="0" y="150"/>
                    </a:moveTo>
                    <a:lnTo>
                      <a:pt x="0" y="60"/>
                    </a:lnTo>
                    <a:lnTo>
                      <a:pt x="20" y="60"/>
                    </a:lnTo>
                    <a:lnTo>
                      <a:pt x="20" y="50"/>
                    </a:lnTo>
                    <a:lnTo>
                      <a:pt x="20" y="40"/>
                    </a:lnTo>
                    <a:lnTo>
                      <a:pt x="0" y="30"/>
                    </a:lnTo>
                    <a:lnTo>
                      <a:pt x="0" y="10"/>
                    </a:lnTo>
                    <a:lnTo>
                      <a:pt x="20" y="0"/>
                    </a:lnTo>
                    <a:lnTo>
                      <a:pt x="20" y="150"/>
                    </a:lnTo>
                    <a:lnTo>
                      <a:pt x="0" y="150"/>
                    </a:lnTo>
                    <a:close/>
                  </a:path>
                </a:pathLst>
              </a:custGeom>
              <a:solidFill>
                <a:srgbClr val="000000"/>
              </a:solidFill>
              <a:ln w="9525">
                <a:noFill/>
                <a:round/>
                <a:headEnd/>
                <a:tailEnd/>
              </a:ln>
            </p:spPr>
            <p:txBody>
              <a:bodyPr>
                <a:prstTxWarp prst="textNoShape">
                  <a:avLst/>
                </a:prstTxWarp>
              </a:bodyPr>
              <a:lstStyle/>
              <a:p>
                <a:endParaRPr lang="en-US"/>
              </a:p>
            </p:txBody>
          </p:sp>
          <p:sp>
            <p:nvSpPr>
              <p:cNvPr id="37096" name="Rectangle 207"/>
              <p:cNvSpPr>
                <a:spLocks noChangeAspect="1" noChangeArrowheads="1"/>
              </p:cNvSpPr>
              <p:nvPr/>
            </p:nvSpPr>
            <p:spPr bwMode="auto">
              <a:xfrm>
                <a:off x="1924" y="3301"/>
                <a:ext cx="4" cy="8"/>
              </a:xfrm>
              <a:prstGeom prst="rect">
                <a:avLst/>
              </a:prstGeom>
              <a:solidFill>
                <a:srgbClr val="000000"/>
              </a:solidFill>
              <a:ln w="9525">
                <a:noFill/>
                <a:miter lim="800000"/>
                <a:headEnd/>
                <a:tailEnd/>
              </a:ln>
            </p:spPr>
            <p:txBody>
              <a:bodyPr>
                <a:prstTxWarp prst="textNoShape">
                  <a:avLst/>
                </a:prstTxWarp>
              </a:bodyPr>
              <a:lstStyle/>
              <a:p>
                <a:endParaRPr lang="en-US"/>
              </a:p>
            </p:txBody>
          </p:sp>
          <p:sp>
            <p:nvSpPr>
              <p:cNvPr id="37097" name="Freeform 208"/>
              <p:cNvSpPr>
                <a:spLocks noChangeAspect="1"/>
              </p:cNvSpPr>
              <p:nvPr/>
            </p:nvSpPr>
            <p:spPr bwMode="auto">
              <a:xfrm>
                <a:off x="2862" y="3361"/>
                <a:ext cx="4" cy="14"/>
              </a:xfrm>
              <a:custGeom>
                <a:avLst/>
                <a:gdLst>
                  <a:gd name="T0" fmla="*/ 20 w 20"/>
                  <a:gd name="T1" fmla="*/ 70 h 70"/>
                  <a:gd name="T2" fmla="*/ 0 w 20"/>
                  <a:gd name="T3" fmla="*/ 60 h 70"/>
                  <a:gd name="T4" fmla="*/ 0 w 20"/>
                  <a:gd name="T5" fmla="*/ 40 h 70"/>
                  <a:gd name="T6" fmla="*/ 0 w 20"/>
                  <a:gd name="T7" fmla="*/ 0 h 70"/>
                  <a:gd name="T8" fmla="*/ 20 w 20"/>
                  <a:gd name="T9" fmla="*/ 10 h 70"/>
                  <a:gd name="T10" fmla="*/ 20 w 20"/>
                  <a:gd name="T11" fmla="*/ 29 h 70"/>
                  <a:gd name="T12" fmla="*/ 20 w 20"/>
                  <a:gd name="T13" fmla="*/ 70 h 70"/>
                  <a:gd name="T14" fmla="*/ 0 60000 65536"/>
                  <a:gd name="T15" fmla="*/ 0 60000 65536"/>
                  <a:gd name="T16" fmla="*/ 0 60000 65536"/>
                  <a:gd name="T17" fmla="*/ 0 60000 65536"/>
                  <a:gd name="T18" fmla="*/ 0 60000 65536"/>
                  <a:gd name="T19" fmla="*/ 0 60000 65536"/>
                  <a:gd name="T20" fmla="*/ 0 60000 65536"/>
                  <a:gd name="T21" fmla="*/ 0 w 20"/>
                  <a:gd name="T22" fmla="*/ 0 h 70"/>
                  <a:gd name="T23" fmla="*/ 20 w 20"/>
                  <a:gd name="T24" fmla="*/ 70 h 7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0" h="70">
                    <a:moveTo>
                      <a:pt x="20" y="70"/>
                    </a:moveTo>
                    <a:lnTo>
                      <a:pt x="0" y="60"/>
                    </a:lnTo>
                    <a:lnTo>
                      <a:pt x="0" y="40"/>
                    </a:lnTo>
                    <a:lnTo>
                      <a:pt x="0" y="0"/>
                    </a:lnTo>
                    <a:lnTo>
                      <a:pt x="20" y="10"/>
                    </a:lnTo>
                    <a:lnTo>
                      <a:pt x="20" y="29"/>
                    </a:lnTo>
                    <a:lnTo>
                      <a:pt x="20" y="70"/>
                    </a:lnTo>
                    <a:close/>
                  </a:path>
                </a:pathLst>
              </a:custGeom>
              <a:solidFill>
                <a:srgbClr val="000000"/>
              </a:solidFill>
              <a:ln w="9525">
                <a:noFill/>
                <a:round/>
                <a:headEnd/>
                <a:tailEnd/>
              </a:ln>
            </p:spPr>
            <p:txBody>
              <a:bodyPr>
                <a:prstTxWarp prst="textNoShape">
                  <a:avLst/>
                </a:prstTxWarp>
              </a:bodyPr>
              <a:lstStyle/>
              <a:p>
                <a:endParaRPr lang="en-US"/>
              </a:p>
            </p:txBody>
          </p:sp>
          <p:sp>
            <p:nvSpPr>
              <p:cNvPr id="37098" name="Freeform 209"/>
              <p:cNvSpPr>
                <a:spLocks noChangeAspect="1"/>
              </p:cNvSpPr>
              <p:nvPr/>
            </p:nvSpPr>
            <p:spPr bwMode="auto">
              <a:xfrm>
                <a:off x="1570" y="3387"/>
                <a:ext cx="4" cy="84"/>
              </a:xfrm>
              <a:custGeom>
                <a:avLst/>
                <a:gdLst>
                  <a:gd name="T0" fmla="*/ 20 w 20"/>
                  <a:gd name="T1" fmla="*/ 420 h 420"/>
                  <a:gd name="T2" fmla="*/ 0 w 20"/>
                  <a:gd name="T3" fmla="*/ 320 h 420"/>
                  <a:gd name="T4" fmla="*/ 0 w 20"/>
                  <a:gd name="T5" fmla="*/ 220 h 420"/>
                  <a:gd name="T6" fmla="*/ 0 w 20"/>
                  <a:gd name="T7" fmla="*/ 110 h 420"/>
                  <a:gd name="T8" fmla="*/ 0 w 20"/>
                  <a:gd name="T9" fmla="*/ 0 h 420"/>
                  <a:gd name="T10" fmla="*/ 20 w 20"/>
                  <a:gd name="T11" fmla="*/ 420 h 420"/>
                  <a:gd name="T12" fmla="*/ 0 60000 65536"/>
                  <a:gd name="T13" fmla="*/ 0 60000 65536"/>
                  <a:gd name="T14" fmla="*/ 0 60000 65536"/>
                  <a:gd name="T15" fmla="*/ 0 60000 65536"/>
                  <a:gd name="T16" fmla="*/ 0 60000 65536"/>
                  <a:gd name="T17" fmla="*/ 0 60000 65536"/>
                  <a:gd name="T18" fmla="*/ 0 w 20"/>
                  <a:gd name="T19" fmla="*/ 0 h 420"/>
                  <a:gd name="T20" fmla="*/ 20 w 20"/>
                  <a:gd name="T21" fmla="*/ 420 h 420"/>
                </a:gdLst>
                <a:ahLst/>
                <a:cxnLst>
                  <a:cxn ang="T12">
                    <a:pos x="T0" y="T1"/>
                  </a:cxn>
                  <a:cxn ang="T13">
                    <a:pos x="T2" y="T3"/>
                  </a:cxn>
                  <a:cxn ang="T14">
                    <a:pos x="T4" y="T5"/>
                  </a:cxn>
                  <a:cxn ang="T15">
                    <a:pos x="T6" y="T7"/>
                  </a:cxn>
                  <a:cxn ang="T16">
                    <a:pos x="T8" y="T9"/>
                  </a:cxn>
                  <a:cxn ang="T17">
                    <a:pos x="T10" y="T11"/>
                  </a:cxn>
                </a:cxnLst>
                <a:rect l="T18" t="T19" r="T20" b="T21"/>
                <a:pathLst>
                  <a:path w="20" h="420">
                    <a:moveTo>
                      <a:pt x="20" y="420"/>
                    </a:moveTo>
                    <a:lnTo>
                      <a:pt x="0" y="320"/>
                    </a:lnTo>
                    <a:lnTo>
                      <a:pt x="0" y="220"/>
                    </a:lnTo>
                    <a:lnTo>
                      <a:pt x="0" y="110"/>
                    </a:lnTo>
                    <a:lnTo>
                      <a:pt x="0" y="0"/>
                    </a:lnTo>
                    <a:lnTo>
                      <a:pt x="20" y="420"/>
                    </a:lnTo>
                    <a:close/>
                  </a:path>
                </a:pathLst>
              </a:custGeom>
              <a:solidFill>
                <a:srgbClr val="000000"/>
              </a:solidFill>
              <a:ln w="9525">
                <a:noFill/>
                <a:round/>
                <a:headEnd/>
                <a:tailEnd/>
              </a:ln>
            </p:spPr>
            <p:txBody>
              <a:bodyPr>
                <a:prstTxWarp prst="textNoShape">
                  <a:avLst/>
                </a:prstTxWarp>
              </a:bodyPr>
              <a:lstStyle/>
              <a:p>
                <a:endParaRPr lang="en-US"/>
              </a:p>
            </p:txBody>
          </p:sp>
          <p:sp>
            <p:nvSpPr>
              <p:cNvPr id="37099" name="Freeform 210"/>
              <p:cNvSpPr>
                <a:spLocks noChangeAspect="1"/>
              </p:cNvSpPr>
              <p:nvPr/>
            </p:nvSpPr>
            <p:spPr bwMode="auto">
              <a:xfrm>
                <a:off x="3852" y="3387"/>
                <a:ext cx="6" cy="26"/>
              </a:xfrm>
              <a:custGeom>
                <a:avLst/>
                <a:gdLst>
                  <a:gd name="T0" fmla="*/ 21 w 30"/>
                  <a:gd name="T1" fmla="*/ 80 h 130"/>
                  <a:gd name="T2" fmla="*/ 10 w 30"/>
                  <a:gd name="T3" fmla="*/ 80 h 130"/>
                  <a:gd name="T4" fmla="*/ 0 w 30"/>
                  <a:gd name="T5" fmla="*/ 100 h 130"/>
                  <a:gd name="T6" fmla="*/ 10 w 30"/>
                  <a:gd name="T7" fmla="*/ 130 h 130"/>
                  <a:gd name="T8" fmla="*/ 0 w 30"/>
                  <a:gd name="T9" fmla="*/ 110 h 130"/>
                  <a:gd name="T10" fmla="*/ 0 w 30"/>
                  <a:gd name="T11" fmla="*/ 100 h 130"/>
                  <a:gd name="T12" fmla="*/ 0 w 30"/>
                  <a:gd name="T13" fmla="*/ 70 h 130"/>
                  <a:gd name="T14" fmla="*/ 10 w 30"/>
                  <a:gd name="T15" fmla="*/ 70 h 130"/>
                  <a:gd name="T16" fmla="*/ 21 w 30"/>
                  <a:gd name="T17" fmla="*/ 60 h 130"/>
                  <a:gd name="T18" fmla="*/ 21 w 30"/>
                  <a:gd name="T19" fmla="*/ 40 h 130"/>
                  <a:gd name="T20" fmla="*/ 21 w 30"/>
                  <a:gd name="T21" fmla="*/ 20 h 130"/>
                  <a:gd name="T22" fmla="*/ 30 w 30"/>
                  <a:gd name="T23" fmla="*/ 0 h 130"/>
                  <a:gd name="T24" fmla="*/ 21 w 30"/>
                  <a:gd name="T25" fmla="*/ 80 h 13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0"/>
                  <a:gd name="T40" fmla="*/ 0 h 130"/>
                  <a:gd name="T41" fmla="*/ 30 w 30"/>
                  <a:gd name="T42" fmla="*/ 130 h 13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0" h="130">
                    <a:moveTo>
                      <a:pt x="21" y="80"/>
                    </a:moveTo>
                    <a:lnTo>
                      <a:pt x="10" y="80"/>
                    </a:lnTo>
                    <a:lnTo>
                      <a:pt x="0" y="100"/>
                    </a:lnTo>
                    <a:lnTo>
                      <a:pt x="10" y="130"/>
                    </a:lnTo>
                    <a:lnTo>
                      <a:pt x="0" y="110"/>
                    </a:lnTo>
                    <a:lnTo>
                      <a:pt x="0" y="100"/>
                    </a:lnTo>
                    <a:lnTo>
                      <a:pt x="0" y="70"/>
                    </a:lnTo>
                    <a:lnTo>
                      <a:pt x="10" y="70"/>
                    </a:lnTo>
                    <a:lnTo>
                      <a:pt x="21" y="60"/>
                    </a:lnTo>
                    <a:lnTo>
                      <a:pt x="21" y="40"/>
                    </a:lnTo>
                    <a:lnTo>
                      <a:pt x="21" y="20"/>
                    </a:lnTo>
                    <a:lnTo>
                      <a:pt x="30" y="0"/>
                    </a:lnTo>
                    <a:lnTo>
                      <a:pt x="21" y="80"/>
                    </a:lnTo>
                    <a:close/>
                  </a:path>
                </a:pathLst>
              </a:custGeom>
              <a:solidFill>
                <a:srgbClr val="000000"/>
              </a:solidFill>
              <a:ln w="9525">
                <a:noFill/>
                <a:round/>
                <a:headEnd/>
                <a:tailEnd/>
              </a:ln>
            </p:spPr>
            <p:txBody>
              <a:bodyPr>
                <a:prstTxWarp prst="textNoShape">
                  <a:avLst/>
                </a:prstTxWarp>
              </a:bodyPr>
              <a:lstStyle/>
              <a:p>
                <a:endParaRPr lang="en-US"/>
              </a:p>
            </p:txBody>
          </p:sp>
          <p:sp>
            <p:nvSpPr>
              <p:cNvPr id="37100" name="Freeform 211"/>
              <p:cNvSpPr>
                <a:spLocks noChangeAspect="1"/>
              </p:cNvSpPr>
              <p:nvPr/>
            </p:nvSpPr>
            <p:spPr bwMode="auto">
              <a:xfrm>
                <a:off x="3852" y="3417"/>
                <a:ext cx="4" cy="6"/>
              </a:xfrm>
              <a:custGeom>
                <a:avLst/>
                <a:gdLst>
                  <a:gd name="T0" fmla="*/ 21 w 21"/>
                  <a:gd name="T1" fmla="*/ 10 h 30"/>
                  <a:gd name="T2" fmla="*/ 10 w 21"/>
                  <a:gd name="T3" fmla="*/ 0 h 30"/>
                  <a:gd name="T4" fmla="*/ 0 w 21"/>
                  <a:gd name="T5" fmla="*/ 10 h 30"/>
                  <a:gd name="T6" fmla="*/ 0 w 21"/>
                  <a:gd name="T7" fmla="*/ 30 h 30"/>
                  <a:gd name="T8" fmla="*/ 0 w 21"/>
                  <a:gd name="T9" fmla="*/ 0 h 30"/>
                  <a:gd name="T10" fmla="*/ 21 w 21"/>
                  <a:gd name="T11" fmla="*/ 10 h 30"/>
                  <a:gd name="T12" fmla="*/ 0 60000 65536"/>
                  <a:gd name="T13" fmla="*/ 0 60000 65536"/>
                  <a:gd name="T14" fmla="*/ 0 60000 65536"/>
                  <a:gd name="T15" fmla="*/ 0 60000 65536"/>
                  <a:gd name="T16" fmla="*/ 0 60000 65536"/>
                  <a:gd name="T17" fmla="*/ 0 60000 65536"/>
                  <a:gd name="T18" fmla="*/ 0 w 21"/>
                  <a:gd name="T19" fmla="*/ 0 h 30"/>
                  <a:gd name="T20" fmla="*/ 21 w 21"/>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21" h="30">
                    <a:moveTo>
                      <a:pt x="21" y="10"/>
                    </a:moveTo>
                    <a:lnTo>
                      <a:pt x="10" y="0"/>
                    </a:lnTo>
                    <a:lnTo>
                      <a:pt x="0" y="10"/>
                    </a:lnTo>
                    <a:lnTo>
                      <a:pt x="0" y="30"/>
                    </a:lnTo>
                    <a:lnTo>
                      <a:pt x="0" y="0"/>
                    </a:lnTo>
                    <a:lnTo>
                      <a:pt x="21" y="10"/>
                    </a:lnTo>
                    <a:close/>
                  </a:path>
                </a:pathLst>
              </a:custGeom>
              <a:solidFill>
                <a:srgbClr val="000000"/>
              </a:solidFill>
              <a:ln w="9525">
                <a:noFill/>
                <a:round/>
                <a:headEnd/>
                <a:tailEnd/>
              </a:ln>
            </p:spPr>
            <p:txBody>
              <a:bodyPr>
                <a:prstTxWarp prst="textNoShape">
                  <a:avLst/>
                </a:prstTxWarp>
              </a:bodyPr>
              <a:lstStyle/>
              <a:p>
                <a:endParaRPr lang="en-US"/>
              </a:p>
            </p:txBody>
          </p:sp>
          <p:sp>
            <p:nvSpPr>
              <p:cNvPr id="37101" name="Freeform 212" descr="1332252"/>
              <p:cNvSpPr>
                <a:spLocks noChangeAspect="1"/>
              </p:cNvSpPr>
              <p:nvPr/>
            </p:nvSpPr>
            <p:spPr bwMode="auto">
              <a:xfrm>
                <a:off x="313" y="2579"/>
                <a:ext cx="4638" cy="1076"/>
              </a:xfrm>
              <a:custGeom>
                <a:avLst/>
                <a:gdLst>
                  <a:gd name="T0" fmla="*/ 568 w 4638"/>
                  <a:gd name="T1" fmla="*/ 123 h 1076"/>
                  <a:gd name="T2" fmla="*/ 1440 w 4638"/>
                  <a:gd name="T3" fmla="*/ 140 h 1076"/>
                  <a:gd name="T4" fmla="*/ 1678 w 4638"/>
                  <a:gd name="T5" fmla="*/ 369 h 1076"/>
                  <a:gd name="T6" fmla="*/ 3058 w 4638"/>
                  <a:gd name="T7" fmla="*/ 369 h 1076"/>
                  <a:gd name="T8" fmla="*/ 3058 w 4638"/>
                  <a:gd name="T9" fmla="*/ 174 h 1076"/>
                  <a:gd name="T10" fmla="*/ 4058 w 4638"/>
                  <a:gd name="T11" fmla="*/ 140 h 1076"/>
                  <a:gd name="T12" fmla="*/ 4058 w 4638"/>
                  <a:gd name="T13" fmla="*/ 953 h 1076"/>
                  <a:gd name="T14" fmla="*/ 576 w 4638"/>
                  <a:gd name="T15" fmla="*/ 877 h 1076"/>
                  <a:gd name="T16" fmla="*/ 568 w 4638"/>
                  <a:gd name="T17" fmla="*/ 123 h 107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638"/>
                  <a:gd name="T28" fmla="*/ 0 h 1076"/>
                  <a:gd name="T29" fmla="*/ 4638 w 4638"/>
                  <a:gd name="T30" fmla="*/ 1076 h 107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638" h="1076">
                    <a:moveTo>
                      <a:pt x="568" y="123"/>
                    </a:moveTo>
                    <a:cubicBezTo>
                      <a:pt x="712" y="0"/>
                      <a:pt x="1255" y="99"/>
                      <a:pt x="1440" y="140"/>
                    </a:cubicBezTo>
                    <a:cubicBezTo>
                      <a:pt x="1625" y="181"/>
                      <a:pt x="1408" y="331"/>
                      <a:pt x="1678" y="369"/>
                    </a:cubicBezTo>
                    <a:cubicBezTo>
                      <a:pt x="1948" y="407"/>
                      <a:pt x="2828" y="401"/>
                      <a:pt x="3058" y="369"/>
                    </a:cubicBezTo>
                    <a:cubicBezTo>
                      <a:pt x="3288" y="337"/>
                      <a:pt x="2891" y="212"/>
                      <a:pt x="3058" y="174"/>
                    </a:cubicBezTo>
                    <a:cubicBezTo>
                      <a:pt x="3225" y="136"/>
                      <a:pt x="3891" y="10"/>
                      <a:pt x="4058" y="140"/>
                    </a:cubicBezTo>
                    <a:cubicBezTo>
                      <a:pt x="4225" y="270"/>
                      <a:pt x="4638" y="830"/>
                      <a:pt x="4058" y="953"/>
                    </a:cubicBezTo>
                    <a:cubicBezTo>
                      <a:pt x="3478" y="1076"/>
                      <a:pt x="1152" y="1014"/>
                      <a:pt x="576" y="877"/>
                    </a:cubicBezTo>
                    <a:cubicBezTo>
                      <a:pt x="0" y="740"/>
                      <a:pt x="424" y="246"/>
                      <a:pt x="568" y="123"/>
                    </a:cubicBezTo>
                    <a:close/>
                  </a:path>
                </a:pathLst>
              </a:custGeom>
              <a:blipFill dpi="0" rotWithShape="1">
                <a:blip r:embed="rId7"/>
                <a:srcRect/>
                <a:tile tx="0" ty="0" sx="100000" sy="100000" flip="none" algn="tl"/>
              </a:blipFill>
              <a:ln w="9525">
                <a:noFill/>
                <a:round/>
                <a:headEnd/>
                <a:tailEnd/>
              </a:ln>
            </p:spPr>
            <p:txBody>
              <a:bodyPr>
                <a:prstTxWarp prst="textNoShape">
                  <a:avLst/>
                </a:prstTxWarp>
              </a:bodyPr>
              <a:lstStyle/>
              <a:p>
                <a:endParaRPr lang="en-US"/>
              </a:p>
            </p:txBody>
          </p:sp>
        </p:grpSp>
        <p:grpSp>
          <p:nvGrpSpPr>
            <p:cNvPr id="36958" name="Group 213"/>
            <p:cNvGrpSpPr>
              <a:grpSpLocks/>
            </p:cNvGrpSpPr>
            <p:nvPr/>
          </p:nvGrpSpPr>
          <p:grpSpPr bwMode="auto">
            <a:xfrm>
              <a:off x="4542" y="846"/>
              <a:ext cx="539" cy="1116"/>
              <a:chOff x="3773" y="1061"/>
              <a:chExt cx="1530" cy="2717"/>
            </a:xfrm>
          </p:grpSpPr>
          <p:sp>
            <p:nvSpPr>
              <p:cNvPr id="36959" name="AutoShape 214"/>
              <p:cNvSpPr>
                <a:spLocks noChangeAspect="1" noChangeArrowheads="1" noTextEdit="1"/>
              </p:cNvSpPr>
              <p:nvPr/>
            </p:nvSpPr>
            <p:spPr bwMode="auto">
              <a:xfrm>
                <a:off x="3773" y="1061"/>
                <a:ext cx="1530" cy="2717"/>
              </a:xfrm>
              <a:prstGeom prst="rect">
                <a:avLst/>
              </a:prstGeom>
              <a:noFill/>
              <a:ln w="9525">
                <a:noFill/>
                <a:miter lim="800000"/>
                <a:headEnd/>
                <a:tailEnd/>
              </a:ln>
            </p:spPr>
            <p:txBody>
              <a:bodyPr>
                <a:prstTxWarp prst="textNoShape">
                  <a:avLst/>
                </a:prstTxWarp>
              </a:bodyPr>
              <a:lstStyle/>
              <a:p>
                <a:endParaRPr lang="en-US"/>
              </a:p>
            </p:txBody>
          </p:sp>
          <p:sp>
            <p:nvSpPr>
              <p:cNvPr id="36960" name="Freeform 215"/>
              <p:cNvSpPr>
                <a:spLocks/>
              </p:cNvSpPr>
              <p:nvPr/>
            </p:nvSpPr>
            <p:spPr bwMode="auto">
              <a:xfrm>
                <a:off x="3785" y="1081"/>
                <a:ext cx="1500" cy="2688"/>
              </a:xfrm>
              <a:custGeom>
                <a:avLst/>
                <a:gdLst>
                  <a:gd name="T0" fmla="*/ 8993 w 13503"/>
                  <a:gd name="T1" fmla="*/ 2789 h 24199"/>
                  <a:gd name="T2" fmla="*/ 9541 w 13503"/>
                  <a:gd name="T3" fmla="*/ 3991 h 24199"/>
                  <a:gd name="T4" fmla="*/ 11642 w 13503"/>
                  <a:gd name="T5" fmla="*/ 5416 h 24199"/>
                  <a:gd name="T6" fmla="*/ 11906 w 13503"/>
                  <a:gd name="T7" fmla="*/ 7388 h 24199"/>
                  <a:gd name="T8" fmla="*/ 11262 w 13503"/>
                  <a:gd name="T9" fmla="*/ 7715 h 24199"/>
                  <a:gd name="T10" fmla="*/ 10277 w 13503"/>
                  <a:gd name="T11" fmla="*/ 7493 h 24199"/>
                  <a:gd name="T12" fmla="*/ 9015 w 13503"/>
                  <a:gd name="T13" fmla="*/ 6014 h 24199"/>
                  <a:gd name="T14" fmla="*/ 8843 w 13503"/>
                  <a:gd name="T15" fmla="*/ 7462 h 24199"/>
                  <a:gd name="T16" fmla="*/ 12386 w 13503"/>
                  <a:gd name="T17" fmla="*/ 13681 h 24199"/>
                  <a:gd name="T18" fmla="*/ 13281 w 13503"/>
                  <a:gd name="T19" fmla="*/ 14238 h 24199"/>
                  <a:gd name="T20" fmla="*/ 13435 w 13503"/>
                  <a:gd name="T21" fmla="*/ 15037 h 24199"/>
                  <a:gd name="T22" fmla="*/ 12441 w 13503"/>
                  <a:gd name="T23" fmla="*/ 15834 h 24199"/>
                  <a:gd name="T24" fmla="*/ 11525 w 13503"/>
                  <a:gd name="T25" fmla="*/ 15880 h 24199"/>
                  <a:gd name="T26" fmla="*/ 11066 w 13503"/>
                  <a:gd name="T27" fmla="*/ 14959 h 24199"/>
                  <a:gd name="T28" fmla="*/ 10454 w 13503"/>
                  <a:gd name="T29" fmla="*/ 13448 h 24199"/>
                  <a:gd name="T30" fmla="*/ 9174 w 13503"/>
                  <a:gd name="T31" fmla="*/ 18615 h 24199"/>
                  <a:gd name="T32" fmla="*/ 10522 w 13503"/>
                  <a:gd name="T33" fmla="*/ 22348 h 24199"/>
                  <a:gd name="T34" fmla="*/ 10739 w 13503"/>
                  <a:gd name="T35" fmla="*/ 22801 h 24199"/>
                  <a:gd name="T36" fmla="*/ 10131 w 13503"/>
                  <a:gd name="T37" fmla="*/ 23487 h 24199"/>
                  <a:gd name="T38" fmla="*/ 8626 w 13503"/>
                  <a:gd name="T39" fmla="*/ 22997 h 24199"/>
                  <a:gd name="T40" fmla="*/ 6734 w 13503"/>
                  <a:gd name="T41" fmla="*/ 20379 h 24199"/>
                  <a:gd name="T42" fmla="*/ 7260 w 13503"/>
                  <a:gd name="T43" fmla="*/ 18593 h 24199"/>
                  <a:gd name="T44" fmla="*/ 6366 w 13503"/>
                  <a:gd name="T45" fmla="*/ 18493 h 24199"/>
                  <a:gd name="T46" fmla="*/ 6443 w 13503"/>
                  <a:gd name="T47" fmla="*/ 20253 h 24199"/>
                  <a:gd name="T48" fmla="*/ 6003 w 13503"/>
                  <a:gd name="T49" fmla="*/ 21332 h 24199"/>
                  <a:gd name="T50" fmla="*/ 4429 w 13503"/>
                  <a:gd name="T51" fmla="*/ 23034 h 24199"/>
                  <a:gd name="T52" fmla="*/ 3680 w 13503"/>
                  <a:gd name="T53" fmla="*/ 24158 h 24199"/>
                  <a:gd name="T54" fmla="*/ 2777 w 13503"/>
                  <a:gd name="T55" fmla="*/ 23967 h 24199"/>
                  <a:gd name="T56" fmla="*/ 2287 w 13503"/>
                  <a:gd name="T57" fmla="*/ 23913 h 24199"/>
                  <a:gd name="T58" fmla="*/ 2246 w 13503"/>
                  <a:gd name="T59" fmla="*/ 23078 h 24199"/>
                  <a:gd name="T60" fmla="*/ 3626 w 13503"/>
                  <a:gd name="T61" fmla="*/ 22126 h 24199"/>
                  <a:gd name="T62" fmla="*/ 4179 w 13503"/>
                  <a:gd name="T63" fmla="*/ 19795 h 24199"/>
                  <a:gd name="T64" fmla="*/ 3640 w 13503"/>
                  <a:gd name="T65" fmla="*/ 20034 h 24199"/>
                  <a:gd name="T66" fmla="*/ 3598 w 13503"/>
                  <a:gd name="T67" fmla="*/ 19835 h 24199"/>
                  <a:gd name="T68" fmla="*/ 3058 w 13503"/>
                  <a:gd name="T69" fmla="*/ 19903 h 24199"/>
                  <a:gd name="T70" fmla="*/ 2564 w 13503"/>
                  <a:gd name="T71" fmla="*/ 20034 h 24199"/>
                  <a:gd name="T72" fmla="*/ 2392 w 13503"/>
                  <a:gd name="T73" fmla="*/ 19849 h 24199"/>
                  <a:gd name="T74" fmla="*/ 1661 w 13503"/>
                  <a:gd name="T75" fmla="*/ 19935 h 24199"/>
                  <a:gd name="T76" fmla="*/ 1847 w 13503"/>
                  <a:gd name="T77" fmla="*/ 19659 h 24199"/>
                  <a:gd name="T78" fmla="*/ 758 w 13503"/>
                  <a:gd name="T79" fmla="*/ 19490 h 24199"/>
                  <a:gd name="T80" fmla="*/ 427 w 13503"/>
                  <a:gd name="T81" fmla="*/ 19096 h 24199"/>
                  <a:gd name="T82" fmla="*/ 536 w 13503"/>
                  <a:gd name="T83" fmla="*/ 18828 h 24199"/>
                  <a:gd name="T84" fmla="*/ 4147 w 13503"/>
                  <a:gd name="T85" fmla="*/ 16103 h 24199"/>
                  <a:gd name="T86" fmla="*/ 3032 w 13503"/>
                  <a:gd name="T87" fmla="*/ 14343 h 24199"/>
                  <a:gd name="T88" fmla="*/ 2681 w 13503"/>
                  <a:gd name="T89" fmla="*/ 15721 h 24199"/>
                  <a:gd name="T90" fmla="*/ 1497 w 13503"/>
                  <a:gd name="T91" fmla="*/ 16220 h 24199"/>
                  <a:gd name="T92" fmla="*/ 735 w 13503"/>
                  <a:gd name="T93" fmla="*/ 15712 h 24199"/>
                  <a:gd name="T94" fmla="*/ 323 w 13503"/>
                  <a:gd name="T95" fmla="*/ 14937 h 24199"/>
                  <a:gd name="T96" fmla="*/ 735 w 13503"/>
                  <a:gd name="T97" fmla="*/ 13871 h 24199"/>
                  <a:gd name="T98" fmla="*/ 1684 w 13503"/>
                  <a:gd name="T99" fmla="*/ 13780 h 24199"/>
                  <a:gd name="T100" fmla="*/ 4302 w 13503"/>
                  <a:gd name="T101" fmla="*/ 9253 h 24199"/>
                  <a:gd name="T102" fmla="*/ 4946 w 13503"/>
                  <a:gd name="T103" fmla="*/ 7394 h 24199"/>
                  <a:gd name="T104" fmla="*/ 5095 w 13503"/>
                  <a:gd name="T105" fmla="*/ 6214 h 24199"/>
                  <a:gd name="T106" fmla="*/ 4174 w 13503"/>
                  <a:gd name="T107" fmla="*/ 6568 h 24199"/>
                  <a:gd name="T108" fmla="*/ 2518 w 13503"/>
                  <a:gd name="T109" fmla="*/ 7964 h 24199"/>
                  <a:gd name="T110" fmla="*/ 2400 w 13503"/>
                  <a:gd name="T111" fmla="*/ 5203 h 24199"/>
                  <a:gd name="T112" fmla="*/ 4397 w 13503"/>
                  <a:gd name="T113" fmla="*/ 4364 h 24199"/>
                  <a:gd name="T114" fmla="*/ 5431 w 13503"/>
                  <a:gd name="T115" fmla="*/ 2544 h 24199"/>
                  <a:gd name="T116" fmla="*/ 5849 w 13503"/>
                  <a:gd name="T117" fmla="*/ 1316 h 24199"/>
                  <a:gd name="T118" fmla="*/ 7065 w 13503"/>
                  <a:gd name="T119" fmla="*/ 40 h 24199"/>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3503"/>
                  <a:gd name="T181" fmla="*/ 0 h 24199"/>
                  <a:gd name="T182" fmla="*/ 13503 w 13503"/>
                  <a:gd name="T183" fmla="*/ 24199 h 24199"/>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3503" h="24199">
                    <a:moveTo>
                      <a:pt x="8331" y="549"/>
                    </a:moveTo>
                    <a:lnTo>
                      <a:pt x="8412" y="776"/>
                    </a:lnTo>
                    <a:lnTo>
                      <a:pt x="8498" y="1007"/>
                    </a:lnTo>
                    <a:lnTo>
                      <a:pt x="8576" y="1238"/>
                    </a:lnTo>
                    <a:lnTo>
                      <a:pt x="8652" y="1483"/>
                    </a:lnTo>
                    <a:lnTo>
                      <a:pt x="8707" y="1728"/>
                    </a:lnTo>
                    <a:lnTo>
                      <a:pt x="8752" y="1982"/>
                    </a:lnTo>
                    <a:lnTo>
                      <a:pt x="8775" y="2237"/>
                    </a:lnTo>
                    <a:lnTo>
                      <a:pt x="8770" y="2508"/>
                    </a:lnTo>
                    <a:lnTo>
                      <a:pt x="8852" y="2590"/>
                    </a:lnTo>
                    <a:lnTo>
                      <a:pt x="8925" y="2690"/>
                    </a:lnTo>
                    <a:lnTo>
                      <a:pt x="8993" y="2789"/>
                    </a:lnTo>
                    <a:lnTo>
                      <a:pt x="9057" y="2903"/>
                    </a:lnTo>
                    <a:lnTo>
                      <a:pt x="9115" y="3012"/>
                    </a:lnTo>
                    <a:lnTo>
                      <a:pt x="9174" y="3126"/>
                    </a:lnTo>
                    <a:lnTo>
                      <a:pt x="9238" y="3238"/>
                    </a:lnTo>
                    <a:lnTo>
                      <a:pt x="9306" y="3357"/>
                    </a:lnTo>
                    <a:lnTo>
                      <a:pt x="9342" y="3443"/>
                    </a:lnTo>
                    <a:lnTo>
                      <a:pt x="9370" y="3538"/>
                    </a:lnTo>
                    <a:lnTo>
                      <a:pt x="9388" y="3638"/>
                    </a:lnTo>
                    <a:lnTo>
                      <a:pt x="9410" y="3738"/>
                    </a:lnTo>
                    <a:lnTo>
                      <a:pt x="9433" y="3828"/>
                    </a:lnTo>
                    <a:lnTo>
                      <a:pt x="9478" y="3919"/>
                    </a:lnTo>
                    <a:lnTo>
                      <a:pt x="9541" y="3991"/>
                    </a:lnTo>
                    <a:lnTo>
                      <a:pt x="9641" y="4055"/>
                    </a:lnTo>
                    <a:lnTo>
                      <a:pt x="9918" y="4045"/>
                    </a:lnTo>
                    <a:lnTo>
                      <a:pt x="10195" y="4065"/>
                    </a:lnTo>
                    <a:lnTo>
                      <a:pt x="10468" y="4109"/>
                    </a:lnTo>
                    <a:lnTo>
                      <a:pt x="10726" y="4187"/>
                    </a:lnTo>
                    <a:lnTo>
                      <a:pt x="10962" y="4300"/>
                    </a:lnTo>
                    <a:lnTo>
                      <a:pt x="11176" y="4454"/>
                    </a:lnTo>
                    <a:lnTo>
                      <a:pt x="11347" y="4653"/>
                    </a:lnTo>
                    <a:lnTo>
                      <a:pt x="11489" y="4908"/>
                    </a:lnTo>
                    <a:lnTo>
                      <a:pt x="11543" y="5071"/>
                    </a:lnTo>
                    <a:lnTo>
                      <a:pt x="11593" y="5243"/>
                    </a:lnTo>
                    <a:lnTo>
                      <a:pt x="11642" y="5416"/>
                    </a:lnTo>
                    <a:lnTo>
                      <a:pt x="11702" y="5592"/>
                    </a:lnTo>
                    <a:lnTo>
                      <a:pt x="11760" y="5761"/>
                    </a:lnTo>
                    <a:lnTo>
                      <a:pt x="11842" y="5923"/>
                    </a:lnTo>
                    <a:lnTo>
                      <a:pt x="11937" y="6074"/>
                    </a:lnTo>
                    <a:lnTo>
                      <a:pt x="12059" y="6218"/>
                    </a:lnTo>
                    <a:lnTo>
                      <a:pt x="12101" y="6377"/>
                    </a:lnTo>
                    <a:lnTo>
                      <a:pt x="12123" y="6550"/>
                    </a:lnTo>
                    <a:lnTo>
                      <a:pt x="12119" y="6726"/>
                    </a:lnTo>
                    <a:lnTo>
                      <a:pt x="12101" y="6904"/>
                    </a:lnTo>
                    <a:lnTo>
                      <a:pt x="12055" y="7075"/>
                    </a:lnTo>
                    <a:lnTo>
                      <a:pt x="11992" y="7239"/>
                    </a:lnTo>
                    <a:lnTo>
                      <a:pt x="11906" y="7388"/>
                    </a:lnTo>
                    <a:lnTo>
                      <a:pt x="11802" y="7529"/>
                    </a:lnTo>
                    <a:lnTo>
                      <a:pt x="11756" y="7566"/>
                    </a:lnTo>
                    <a:lnTo>
                      <a:pt x="11715" y="7607"/>
                    </a:lnTo>
                    <a:lnTo>
                      <a:pt x="11674" y="7639"/>
                    </a:lnTo>
                    <a:lnTo>
                      <a:pt x="11638" y="7671"/>
                    </a:lnTo>
                    <a:lnTo>
                      <a:pt x="11593" y="7693"/>
                    </a:lnTo>
                    <a:lnTo>
                      <a:pt x="11547" y="7720"/>
                    </a:lnTo>
                    <a:lnTo>
                      <a:pt x="11497" y="7733"/>
                    </a:lnTo>
                    <a:lnTo>
                      <a:pt x="11447" y="7752"/>
                    </a:lnTo>
                    <a:lnTo>
                      <a:pt x="11379" y="7747"/>
                    </a:lnTo>
                    <a:lnTo>
                      <a:pt x="11320" y="7738"/>
                    </a:lnTo>
                    <a:lnTo>
                      <a:pt x="11262" y="7715"/>
                    </a:lnTo>
                    <a:lnTo>
                      <a:pt x="11212" y="7697"/>
                    </a:lnTo>
                    <a:lnTo>
                      <a:pt x="11156" y="7671"/>
                    </a:lnTo>
                    <a:lnTo>
                      <a:pt x="11102" y="7647"/>
                    </a:lnTo>
                    <a:lnTo>
                      <a:pt x="11044" y="7629"/>
                    </a:lnTo>
                    <a:lnTo>
                      <a:pt x="10989" y="7621"/>
                    </a:lnTo>
                    <a:lnTo>
                      <a:pt x="10875" y="7607"/>
                    </a:lnTo>
                    <a:lnTo>
                      <a:pt x="10767" y="7602"/>
                    </a:lnTo>
                    <a:lnTo>
                      <a:pt x="10662" y="7593"/>
                    </a:lnTo>
                    <a:lnTo>
                      <a:pt x="10562" y="7589"/>
                    </a:lnTo>
                    <a:lnTo>
                      <a:pt x="10463" y="7570"/>
                    </a:lnTo>
                    <a:lnTo>
                      <a:pt x="10368" y="7539"/>
                    </a:lnTo>
                    <a:lnTo>
                      <a:pt x="10277" y="7493"/>
                    </a:lnTo>
                    <a:lnTo>
                      <a:pt x="10195" y="7434"/>
                    </a:lnTo>
                    <a:lnTo>
                      <a:pt x="10041" y="7217"/>
                    </a:lnTo>
                    <a:lnTo>
                      <a:pt x="9932" y="6981"/>
                    </a:lnTo>
                    <a:lnTo>
                      <a:pt x="9850" y="6732"/>
                    </a:lnTo>
                    <a:lnTo>
                      <a:pt x="9782" y="6481"/>
                    </a:lnTo>
                    <a:lnTo>
                      <a:pt x="9701" y="6232"/>
                    </a:lnTo>
                    <a:lnTo>
                      <a:pt x="9597" y="6001"/>
                    </a:lnTo>
                    <a:lnTo>
                      <a:pt x="9442" y="5793"/>
                    </a:lnTo>
                    <a:lnTo>
                      <a:pt x="9234" y="5624"/>
                    </a:lnTo>
                    <a:lnTo>
                      <a:pt x="9165" y="5761"/>
                    </a:lnTo>
                    <a:lnTo>
                      <a:pt x="9097" y="5892"/>
                    </a:lnTo>
                    <a:lnTo>
                      <a:pt x="9015" y="6014"/>
                    </a:lnTo>
                    <a:lnTo>
                      <a:pt x="8933" y="6142"/>
                    </a:lnTo>
                    <a:lnTo>
                      <a:pt x="8852" y="6260"/>
                    </a:lnTo>
                    <a:lnTo>
                      <a:pt x="8775" y="6387"/>
                    </a:lnTo>
                    <a:lnTo>
                      <a:pt x="8702" y="6513"/>
                    </a:lnTo>
                    <a:lnTo>
                      <a:pt x="8644" y="6658"/>
                    </a:lnTo>
                    <a:lnTo>
                      <a:pt x="8720" y="6750"/>
                    </a:lnTo>
                    <a:lnTo>
                      <a:pt x="8775" y="6858"/>
                    </a:lnTo>
                    <a:lnTo>
                      <a:pt x="8807" y="6971"/>
                    </a:lnTo>
                    <a:lnTo>
                      <a:pt x="8829" y="7095"/>
                    </a:lnTo>
                    <a:lnTo>
                      <a:pt x="8834" y="7212"/>
                    </a:lnTo>
                    <a:lnTo>
                      <a:pt x="8839" y="7339"/>
                    </a:lnTo>
                    <a:lnTo>
                      <a:pt x="8843" y="7462"/>
                    </a:lnTo>
                    <a:lnTo>
                      <a:pt x="8866" y="7584"/>
                    </a:lnTo>
                    <a:lnTo>
                      <a:pt x="9210" y="8355"/>
                    </a:lnTo>
                    <a:lnTo>
                      <a:pt x="9560" y="9130"/>
                    </a:lnTo>
                    <a:lnTo>
                      <a:pt x="9900" y="9902"/>
                    </a:lnTo>
                    <a:lnTo>
                      <a:pt x="10259" y="10677"/>
                    </a:lnTo>
                    <a:lnTo>
                      <a:pt x="10631" y="11439"/>
                    </a:lnTo>
                    <a:lnTo>
                      <a:pt x="11034" y="12192"/>
                    </a:lnTo>
                    <a:lnTo>
                      <a:pt x="11475" y="12923"/>
                    </a:lnTo>
                    <a:lnTo>
                      <a:pt x="11965" y="13639"/>
                    </a:lnTo>
                    <a:lnTo>
                      <a:pt x="12101" y="13703"/>
                    </a:lnTo>
                    <a:lnTo>
                      <a:pt x="12246" y="13711"/>
                    </a:lnTo>
                    <a:lnTo>
                      <a:pt x="12386" y="13681"/>
                    </a:lnTo>
                    <a:lnTo>
                      <a:pt x="12536" y="13639"/>
                    </a:lnTo>
                    <a:lnTo>
                      <a:pt x="12677" y="13599"/>
                    </a:lnTo>
                    <a:lnTo>
                      <a:pt x="12817" y="13589"/>
                    </a:lnTo>
                    <a:lnTo>
                      <a:pt x="12954" y="13630"/>
                    </a:lnTo>
                    <a:lnTo>
                      <a:pt x="13094" y="13749"/>
                    </a:lnTo>
                    <a:lnTo>
                      <a:pt x="13117" y="13816"/>
                    </a:lnTo>
                    <a:lnTo>
                      <a:pt x="13162" y="13889"/>
                    </a:lnTo>
                    <a:lnTo>
                      <a:pt x="13208" y="13956"/>
                    </a:lnTo>
                    <a:lnTo>
                      <a:pt x="13257" y="14030"/>
                    </a:lnTo>
                    <a:lnTo>
                      <a:pt x="13289" y="14098"/>
                    </a:lnTo>
                    <a:lnTo>
                      <a:pt x="13303" y="14165"/>
                    </a:lnTo>
                    <a:lnTo>
                      <a:pt x="13281" y="14238"/>
                    </a:lnTo>
                    <a:lnTo>
                      <a:pt x="13221" y="14325"/>
                    </a:lnTo>
                    <a:lnTo>
                      <a:pt x="13267" y="14361"/>
                    </a:lnTo>
                    <a:lnTo>
                      <a:pt x="13312" y="14401"/>
                    </a:lnTo>
                    <a:lnTo>
                      <a:pt x="13343" y="14451"/>
                    </a:lnTo>
                    <a:lnTo>
                      <a:pt x="13381" y="14506"/>
                    </a:lnTo>
                    <a:lnTo>
                      <a:pt x="13407" y="14556"/>
                    </a:lnTo>
                    <a:lnTo>
                      <a:pt x="13435" y="14614"/>
                    </a:lnTo>
                    <a:lnTo>
                      <a:pt x="13462" y="14669"/>
                    </a:lnTo>
                    <a:lnTo>
                      <a:pt x="13498" y="14728"/>
                    </a:lnTo>
                    <a:lnTo>
                      <a:pt x="13503" y="14841"/>
                    </a:lnTo>
                    <a:lnTo>
                      <a:pt x="13485" y="14945"/>
                    </a:lnTo>
                    <a:lnTo>
                      <a:pt x="13435" y="15037"/>
                    </a:lnTo>
                    <a:lnTo>
                      <a:pt x="13375" y="15122"/>
                    </a:lnTo>
                    <a:lnTo>
                      <a:pt x="13307" y="15204"/>
                    </a:lnTo>
                    <a:lnTo>
                      <a:pt x="13239" y="15286"/>
                    </a:lnTo>
                    <a:lnTo>
                      <a:pt x="13185" y="15368"/>
                    </a:lnTo>
                    <a:lnTo>
                      <a:pt x="13149" y="15467"/>
                    </a:lnTo>
                    <a:lnTo>
                      <a:pt x="13058" y="15553"/>
                    </a:lnTo>
                    <a:lnTo>
                      <a:pt x="12962" y="15613"/>
                    </a:lnTo>
                    <a:lnTo>
                      <a:pt x="12854" y="15649"/>
                    </a:lnTo>
                    <a:lnTo>
                      <a:pt x="12745" y="15685"/>
                    </a:lnTo>
                    <a:lnTo>
                      <a:pt x="12636" y="15712"/>
                    </a:lnTo>
                    <a:lnTo>
                      <a:pt x="12532" y="15762"/>
                    </a:lnTo>
                    <a:lnTo>
                      <a:pt x="12441" y="15834"/>
                    </a:lnTo>
                    <a:lnTo>
                      <a:pt x="12373" y="15948"/>
                    </a:lnTo>
                    <a:lnTo>
                      <a:pt x="12300" y="15975"/>
                    </a:lnTo>
                    <a:lnTo>
                      <a:pt x="12232" y="16003"/>
                    </a:lnTo>
                    <a:lnTo>
                      <a:pt x="12159" y="16030"/>
                    </a:lnTo>
                    <a:lnTo>
                      <a:pt x="12091" y="16057"/>
                    </a:lnTo>
                    <a:lnTo>
                      <a:pt x="12019" y="16071"/>
                    </a:lnTo>
                    <a:lnTo>
                      <a:pt x="11946" y="16079"/>
                    </a:lnTo>
                    <a:lnTo>
                      <a:pt x="11874" y="16075"/>
                    </a:lnTo>
                    <a:lnTo>
                      <a:pt x="11802" y="16057"/>
                    </a:lnTo>
                    <a:lnTo>
                      <a:pt x="11702" y="16007"/>
                    </a:lnTo>
                    <a:lnTo>
                      <a:pt x="11611" y="15953"/>
                    </a:lnTo>
                    <a:lnTo>
                      <a:pt x="11525" y="15880"/>
                    </a:lnTo>
                    <a:lnTo>
                      <a:pt x="11457" y="15808"/>
                    </a:lnTo>
                    <a:lnTo>
                      <a:pt x="11393" y="15721"/>
                    </a:lnTo>
                    <a:lnTo>
                      <a:pt x="11347" y="15626"/>
                    </a:lnTo>
                    <a:lnTo>
                      <a:pt x="11320" y="15521"/>
                    </a:lnTo>
                    <a:lnTo>
                      <a:pt x="11320" y="15413"/>
                    </a:lnTo>
                    <a:lnTo>
                      <a:pt x="11352" y="15308"/>
                    </a:lnTo>
                    <a:lnTo>
                      <a:pt x="11347" y="15232"/>
                    </a:lnTo>
                    <a:lnTo>
                      <a:pt x="11307" y="15168"/>
                    </a:lnTo>
                    <a:lnTo>
                      <a:pt x="11248" y="15122"/>
                    </a:lnTo>
                    <a:lnTo>
                      <a:pt x="11176" y="15073"/>
                    </a:lnTo>
                    <a:lnTo>
                      <a:pt x="11116" y="15023"/>
                    </a:lnTo>
                    <a:lnTo>
                      <a:pt x="11066" y="14959"/>
                    </a:lnTo>
                    <a:lnTo>
                      <a:pt x="11044" y="14877"/>
                    </a:lnTo>
                    <a:lnTo>
                      <a:pt x="11016" y="14796"/>
                    </a:lnTo>
                    <a:lnTo>
                      <a:pt x="11003" y="14724"/>
                    </a:lnTo>
                    <a:lnTo>
                      <a:pt x="10994" y="14650"/>
                    </a:lnTo>
                    <a:lnTo>
                      <a:pt x="10994" y="14578"/>
                    </a:lnTo>
                    <a:lnTo>
                      <a:pt x="10994" y="14501"/>
                    </a:lnTo>
                    <a:lnTo>
                      <a:pt x="10994" y="14424"/>
                    </a:lnTo>
                    <a:lnTo>
                      <a:pt x="10989" y="14343"/>
                    </a:lnTo>
                    <a:lnTo>
                      <a:pt x="10989" y="14265"/>
                    </a:lnTo>
                    <a:lnTo>
                      <a:pt x="10807" y="13994"/>
                    </a:lnTo>
                    <a:lnTo>
                      <a:pt x="10631" y="13725"/>
                    </a:lnTo>
                    <a:lnTo>
                      <a:pt x="10454" y="13448"/>
                    </a:lnTo>
                    <a:lnTo>
                      <a:pt x="10277" y="13181"/>
                    </a:lnTo>
                    <a:lnTo>
                      <a:pt x="10086" y="12909"/>
                    </a:lnTo>
                    <a:lnTo>
                      <a:pt x="9892" y="12655"/>
                    </a:lnTo>
                    <a:lnTo>
                      <a:pt x="9678" y="12405"/>
                    </a:lnTo>
                    <a:lnTo>
                      <a:pt x="9456" y="12178"/>
                    </a:lnTo>
                    <a:lnTo>
                      <a:pt x="9401" y="12124"/>
                    </a:lnTo>
                    <a:lnTo>
                      <a:pt x="9437" y="13181"/>
                    </a:lnTo>
                    <a:lnTo>
                      <a:pt x="9483" y="14269"/>
                    </a:lnTo>
                    <a:lnTo>
                      <a:pt x="9505" y="15372"/>
                    </a:lnTo>
                    <a:lnTo>
                      <a:pt x="9483" y="16478"/>
                    </a:lnTo>
                    <a:lnTo>
                      <a:pt x="9378" y="17563"/>
                    </a:lnTo>
                    <a:lnTo>
                      <a:pt x="9174" y="18615"/>
                    </a:lnTo>
                    <a:lnTo>
                      <a:pt x="8839" y="19618"/>
                    </a:lnTo>
                    <a:lnTo>
                      <a:pt x="8349" y="20561"/>
                    </a:lnTo>
                    <a:lnTo>
                      <a:pt x="8494" y="20861"/>
                    </a:lnTo>
                    <a:lnTo>
                      <a:pt x="8684" y="21160"/>
                    </a:lnTo>
                    <a:lnTo>
                      <a:pt x="8907" y="21445"/>
                    </a:lnTo>
                    <a:lnTo>
                      <a:pt x="9165" y="21709"/>
                    </a:lnTo>
                    <a:lnTo>
                      <a:pt x="9447" y="21931"/>
                    </a:lnTo>
                    <a:lnTo>
                      <a:pt x="9760" y="22117"/>
                    </a:lnTo>
                    <a:lnTo>
                      <a:pt x="10086" y="22244"/>
                    </a:lnTo>
                    <a:lnTo>
                      <a:pt x="10436" y="22316"/>
                    </a:lnTo>
                    <a:lnTo>
                      <a:pt x="10476" y="22330"/>
                    </a:lnTo>
                    <a:lnTo>
                      <a:pt x="10522" y="22348"/>
                    </a:lnTo>
                    <a:lnTo>
                      <a:pt x="10568" y="22366"/>
                    </a:lnTo>
                    <a:lnTo>
                      <a:pt x="10617" y="22394"/>
                    </a:lnTo>
                    <a:lnTo>
                      <a:pt x="10654" y="22420"/>
                    </a:lnTo>
                    <a:lnTo>
                      <a:pt x="10690" y="22458"/>
                    </a:lnTo>
                    <a:lnTo>
                      <a:pt x="10712" y="22498"/>
                    </a:lnTo>
                    <a:lnTo>
                      <a:pt x="10731" y="22557"/>
                    </a:lnTo>
                    <a:lnTo>
                      <a:pt x="10735" y="22589"/>
                    </a:lnTo>
                    <a:lnTo>
                      <a:pt x="10739" y="22629"/>
                    </a:lnTo>
                    <a:lnTo>
                      <a:pt x="10744" y="22675"/>
                    </a:lnTo>
                    <a:lnTo>
                      <a:pt x="10749" y="22721"/>
                    </a:lnTo>
                    <a:lnTo>
                      <a:pt x="10744" y="22761"/>
                    </a:lnTo>
                    <a:lnTo>
                      <a:pt x="10739" y="22801"/>
                    </a:lnTo>
                    <a:lnTo>
                      <a:pt x="10726" y="22833"/>
                    </a:lnTo>
                    <a:lnTo>
                      <a:pt x="10712" y="22870"/>
                    </a:lnTo>
                    <a:lnTo>
                      <a:pt x="10662" y="22915"/>
                    </a:lnTo>
                    <a:lnTo>
                      <a:pt x="10612" y="22960"/>
                    </a:lnTo>
                    <a:lnTo>
                      <a:pt x="10550" y="23002"/>
                    </a:lnTo>
                    <a:lnTo>
                      <a:pt x="10494" y="23046"/>
                    </a:lnTo>
                    <a:lnTo>
                      <a:pt x="10440" y="23088"/>
                    </a:lnTo>
                    <a:lnTo>
                      <a:pt x="10399" y="23146"/>
                    </a:lnTo>
                    <a:lnTo>
                      <a:pt x="10372" y="23210"/>
                    </a:lnTo>
                    <a:lnTo>
                      <a:pt x="10377" y="23297"/>
                    </a:lnTo>
                    <a:lnTo>
                      <a:pt x="10255" y="23391"/>
                    </a:lnTo>
                    <a:lnTo>
                      <a:pt x="10131" y="23487"/>
                    </a:lnTo>
                    <a:lnTo>
                      <a:pt x="9996" y="23573"/>
                    </a:lnTo>
                    <a:lnTo>
                      <a:pt x="9860" y="23650"/>
                    </a:lnTo>
                    <a:lnTo>
                      <a:pt x="9705" y="23700"/>
                    </a:lnTo>
                    <a:lnTo>
                      <a:pt x="9555" y="23732"/>
                    </a:lnTo>
                    <a:lnTo>
                      <a:pt x="9392" y="23732"/>
                    </a:lnTo>
                    <a:lnTo>
                      <a:pt x="9234" y="23700"/>
                    </a:lnTo>
                    <a:lnTo>
                      <a:pt x="9093" y="23618"/>
                    </a:lnTo>
                    <a:lnTo>
                      <a:pt x="8979" y="23514"/>
                    </a:lnTo>
                    <a:lnTo>
                      <a:pt x="8879" y="23397"/>
                    </a:lnTo>
                    <a:lnTo>
                      <a:pt x="8798" y="23269"/>
                    </a:lnTo>
                    <a:lnTo>
                      <a:pt x="8712" y="23133"/>
                    </a:lnTo>
                    <a:lnTo>
                      <a:pt x="8626" y="22997"/>
                    </a:lnTo>
                    <a:lnTo>
                      <a:pt x="8530" y="22861"/>
                    </a:lnTo>
                    <a:lnTo>
                      <a:pt x="8421" y="22743"/>
                    </a:lnTo>
                    <a:lnTo>
                      <a:pt x="8199" y="22480"/>
                    </a:lnTo>
                    <a:lnTo>
                      <a:pt x="7972" y="22221"/>
                    </a:lnTo>
                    <a:lnTo>
                      <a:pt x="7745" y="21963"/>
                    </a:lnTo>
                    <a:lnTo>
                      <a:pt x="7523" y="21704"/>
                    </a:lnTo>
                    <a:lnTo>
                      <a:pt x="7300" y="21437"/>
                    </a:lnTo>
                    <a:lnTo>
                      <a:pt x="7097" y="21164"/>
                    </a:lnTo>
                    <a:lnTo>
                      <a:pt x="6906" y="20883"/>
                    </a:lnTo>
                    <a:lnTo>
                      <a:pt x="6742" y="20598"/>
                    </a:lnTo>
                    <a:lnTo>
                      <a:pt x="6716" y="20479"/>
                    </a:lnTo>
                    <a:lnTo>
                      <a:pt x="6734" y="20379"/>
                    </a:lnTo>
                    <a:lnTo>
                      <a:pt x="6774" y="20280"/>
                    </a:lnTo>
                    <a:lnTo>
                      <a:pt x="6842" y="20198"/>
                    </a:lnTo>
                    <a:lnTo>
                      <a:pt x="6915" y="20112"/>
                    </a:lnTo>
                    <a:lnTo>
                      <a:pt x="6997" y="20030"/>
                    </a:lnTo>
                    <a:lnTo>
                      <a:pt x="7069" y="19953"/>
                    </a:lnTo>
                    <a:lnTo>
                      <a:pt x="7129" y="19881"/>
                    </a:lnTo>
                    <a:lnTo>
                      <a:pt x="7191" y="19681"/>
                    </a:lnTo>
                    <a:lnTo>
                      <a:pt x="7241" y="19472"/>
                    </a:lnTo>
                    <a:lnTo>
                      <a:pt x="7278" y="19250"/>
                    </a:lnTo>
                    <a:lnTo>
                      <a:pt x="7300" y="19033"/>
                    </a:lnTo>
                    <a:lnTo>
                      <a:pt x="7292" y="18806"/>
                    </a:lnTo>
                    <a:lnTo>
                      <a:pt x="7260" y="18593"/>
                    </a:lnTo>
                    <a:lnTo>
                      <a:pt x="7191" y="18384"/>
                    </a:lnTo>
                    <a:lnTo>
                      <a:pt x="7091" y="18198"/>
                    </a:lnTo>
                    <a:lnTo>
                      <a:pt x="7051" y="18166"/>
                    </a:lnTo>
                    <a:lnTo>
                      <a:pt x="7005" y="18148"/>
                    </a:lnTo>
                    <a:lnTo>
                      <a:pt x="6956" y="18130"/>
                    </a:lnTo>
                    <a:lnTo>
                      <a:pt x="6910" y="18125"/>
                    </a:lnTo>
                    <a:lnTo>
                      <a:pt x="6860" y="18121"/>
                    </a:lnTo>
                    <a:lnTo>
                      <a:pt x="6810" y="18121"/>
                    </a:lnTo>
                    <a:lnTo>
                      <a:pt x="6760" y="18121"/>
                    </a:lnTo>
                    <a:lnTo>
                      <a:pt x="6720" y="18125"/>
                    </a:lnTo>
                    <a:lnTo>
                      <a:pt x="6515" y="18288"/>
                    </a:lnTo>
                    <a:lnTo>
                      <a:pt x="6366" y="18493"/>
                    </a:lnTo>
                    <a:lnTo>
                      <a:pt x="6262" y="18715"/>
                    </a:lnTo>
                    <a:lnTo>
                      <a:pt x="6194" y="18969"/>
                    </a:lnTo>
                    <a:lnTo>
                      <a:pt x="6148" y="19223"/>
                    </a:lnTo>
                    <a:lnTo>
                      <a:pt x="6126" y="19486"/>
                    </a:lnTo>
                    <a:lnTo>
                      <a:pt x="6116" y="19741"/>
                    </a:lnTo>
                    <a:lnTo>
                      <a:pt x="6112" y="19990"/>
                    </a:lnTo>
                    <a:lnTo>
                      <a:pt x="6152" y="20040"/>
                    </a:lnTo>
                    <a:lnTo>
                      <a:pt x="6207" y="20084"/>
                    </a:lnTo>
                    <a:lnTo>
                      <a:pt x="6266" y="20126"/>
                    </a:lnTo>
                    <a:lnTo>
                      <a:pt x="6334" y="20166"/>
                    </a:lnTo>
                    <a:lnTo>
                      <a:pt x="6389" y="20203"/>
                    </a:lnTo>
                    <a:lnTo>
                      <a:pt x="6443" y="20253"/>
                    </a:lnTo>
                    <a:lnTo>
                      <a:pt x="6479" y="20311"/>
                    </a:lnTo>
                    <a:lnTo>
                      <a:pt x="6502" y="20397"/>
                    </a:lnTo>
                    <a:lnTo>
                      <a:pt x="6475" y="20507"/>
                    </a:lnTo>
                    <a:lnTo>
                      <a:pt x="6447" y="20620"/>
                    </a:lnTo>
                    <a:lnTo>
                      <a:pt x="6407" y="20724"/>
                    </a:lnTo>
                    <a:lnTo>
                      <a:pt x="6361" y="20833"/>
                    </a:lnTo>
                    <a:lnTo>
                      <a:pt x="6302" y="20929"/>
                    </a:lnTo>
                    <a:lnTo>
                      <a:pt x="6248" y="21029"/>
                    </a:lnTo>
                    <a:lnTo>
                      <a:pt x="6189" y="21128"/>
                    </a:lnTo>
                    <a:lnTo>
                      <a:pt x="6130" y="21228"/>
                    </a:lnTo>
                    <a:lnTo>
                      <a:pt x="6062" y="21274"/>
                    </a:lnTo>
                    <a:lnTo>
                      <a:pt x="6003" y="21332"/>
                    </a:lnTo>
                    <a:lnTo>
                      <a:pt x="5944" y="21400"/>
                    </a:lnTo>
                    <a:lnTo>
                      <a:pt x="5889" y="21482"/>
                    </a:lnTo>
                    <a:lnTo>
                      <a:pt x="5835" y="21559"/>
                    </a:lnTo>
                    <a:lnTo>
                      <a:pt x="5781" y="21636"/>
                    </a:lnTo>
                    <a:lnTo>
                      <a:pt x="5721" y="21709"/>
                    </a:lnTo>
                    <a:lnTo>
                      <a:pt x="5667" y="21781"/>
                    </a:lnTo>
                    <a:lnTo>
                      <a:pt x="5436" y="21967"/>
                    </a:lnTo>
                    <a:lnTo>
                      <a:pt x="5213" y="22163"/>
                    </a:lnTo>
                    <a:lnTo>
                      <a:pt x="4991" y="22362"/>
                    </a:lnTo>
                    <a:lnTo>
                      <a:pt x="4787" y="22575"/>
                    </a:lnTo>
                    <a:lnTo>
                      <a:pt x="4597" y="22797"/>
                    </a:lnTo>
                    <a:lnTo>
                      <a:pt x="4429" y="23034"/>
                    </a:lnTo>
                    <a:lnTo>
                      <a:pt x="4284" y="23283"/>
                    </a:lnTo>
                    <a:lnTo>
                      <a:pt x="4174" y="23555"/>
                    </a:lnTo>
                    <a:lnTo>
                      <a:pt x="4156" y="23618"/>
                    </a:lnTo>
                    <a:lnTo>
                      <a:pt x="4134" y="23686"/>
                    </a:lnTo>
                    <a:lnTo>
                      <a:pt x="4106" y="23750"/>
                    </a:lnTo>
                    <a:lnTo>
                      <a:pt x="4079" y="23818"/>
                    </a:lnTo>
                    <a:lnTo>
                      <a:pt x="4039" y="23877"/>
                    </a:lnTo>
                    <a:lnTo>
                      <a:pt x="4002" y="23945"/>
                    </a:lnTo>
                    <a:lnTo>
                      <a:pt x="3957" y="24003"/>
                    </a:lnTo>
                    <a:lnTo>
                      <a:pt x="3915" y="24072"/>
                    </a:lnTo>
                    <a:lnTo>
                      <a:pt x="3802" y="24117"/>
                    </a:lnTo>
                    <a:lnTo>
                      <a:pt x="3680" y="24158"/>
                    </a:lnTo>
                    <a:lnTo>
                      <a:pt x="3553" y="24185"/>
                    </a:lnTo>
                    <a:lnTo>
                      <a:pt x="3426" y="24199"/>
                    </a:lnTo>
                    <a:lnTo>
                      <a:pt x="3289" y="24194"/>
                    </a:lnTo>
                    <a:lnTo>
                      <a:pt x="3163" y="24176"/>
                    </a:lnTo>
                    <a:lnTo>
                      <a:pt x="3040" y="24131"/>
                    </a:lnTo>
                    <a:lnTo>
                      <a:pt x="2936" y="24072"/>
                    </a:lnTo>
                    <a:lnTo>
                      <a:pt x="2918" y="24027"/>
                    </a:lnTo>
                    <a:lnTo>
                      <a:pt x="2895" y="23999"/>
                    </a:lnTo>
                    <a:lnTo>
                      <a:pt x="2868" y="23973"/>
                    </a:lnTo>
                    <a:lnTo>
                      <a:pt x="2845" y="23963"/>
                    </a:lnTo>
                    <a:lnTo>
                      <a:pt x="2809" y="23959"/>
                    </a:lnTo>
                    <a:lnTo>
                      <a:pt x="2777" y="23967"/>
                    </a:lnTo>
                    <a:lnTo>
                      <a:pt x="2745" y="23981"/>
                    </a:lnTo>
                    <a:lnTo>
                      <a:pt x="2713" y="24013"/>
                    </a:lnTo>
                    <a:lnTo>
                      <a:pt x="2691" y="24031"/>
                    </a:lnTo>
                    <a:lnTo>
                      <a:pt x="2663" y="24049"/>
                    </a:lnTo>
                    <a:lnTo>
                      <a:pt x="2632" y="24059"/>
                    </a:lnTo>
                    <a:lnTo>
                      <a:pt x="2600" y="24063"/>
                    </a:lnTo>
                    <a:lnTo>
                      <a:pt x="2559" y="24059"/>
                    </a:lnTo>
                    <a:lnTo>
                      <a:pt x="2528" y="24054"/>
                    </a:lnTo>
                    <a:lnTo>
                      <a:pt x="2496" y="24045"/>
                    </a:lnTo>
                    <a:lnTo>
                      <a:pt x="2473" y="24035"/>
                    </a:lnTo>
                    <a:lnTo>
                      <a:pt x="2360" y="23981"/>
                    </a:lnTo>
                    <a:lnTo>
                      <a:pt x="2287" y="23913"/>
                    </a:lnTo>
                    <a:lnTo>
                      <a:pt x="2233" y="23836"/>
                    </a:lnTo>
                    <a:lnTo>
                      <a:pt x="2196" y="23750"/>
                    </a:lnTo>
                    <a:lnTo>
                      <a:pt x="2160" y="23654"/>
                    </a:lnTo>
                    <a:lnTo>
                      <a:pt x="2129" y="23564"/>
                    </a:lnTo>
                    <a:lnTo>
                      <a:pt x="2087" y="23469"/>
                    </a:lnTo>
                    <a:lnTo>
                      <a:pt x="2033" y="23387"/>
                    </a:lnTo>
                    <a:lnTo>
                      <a:pt x="2024" y="23301"/>
                    </a:lnTo>
                    <a:lnTo>
                      <a:pt x="2047" y="23242"/>
                    </a:lnTo>
                    <a:lnTo>
                      <a:pt x="2083" y="23188"/>
                    </a:lnTo>
                    <a:lnTo>
                      <a:pt x="2133" y="23151"/>
                    </a:lnTo>
                    <a:lnTo>
                      <a:pt x="2187" y="23110"/>
                    </a:lnTo>
                    <a:lnTo>
                      <a:pt x="2246" y="23078"/>
                    </a:lnTo>
                    <a:lnTo>
                      <a:pt x="2305" y="23042"/>
                    </a:lnTo>
                    <a:lnTo>
                      <a:pt x="2364" y="23002"/>
                    </a:lnTo>
                    <a:lnTo>
                      <a:pt x="2473" y="22965"/>
                    </a:lnTo>
                    <a:lnTo>
                      <a:pt x="2577" y="22924"/>
                    </a:lnTo>
                    <a:lnTo>
                      <a:pt x="2673" y="22870"/>
                    </a:lnTo>
                    <a:lnTo>
                      <a:pt x="2768" y="22811"/>
                    </a:lnTo>
                    <a:lnTo>
                      <a:pt x="2854" y="22743"/>
                    </a:lnTo>
                    <a:lnTo>
                      <a:pt x="2945" y="22675"/>
                    </a:lnTo>
                    <a:lnTo>
                      <a:pt x="3026" y="22611"/>
                    </a:lnTo>
                    <a:lnTo>
                      <a:pt x="3122" y="22557"/>
                    </a:lnTo>
                    <a:lnTo>
                      <a:pt x="3367" y="22339"/>
                    </a:lnTo>
                    <a:lnTo>
                      <a:pt x="3626" y="22126"/>
                    </a:lnTo>
                    <a:lnTo>
                      <a:pt x="3879" y="21908"/>
                    </a:lnTo>
                    <a:lnTo>
                      <a:pt x="4138" y="21686"/>
                    </a:lnTo>
                    <a:lnTo>
                      <a:pt x="4374" y="21445"/>
                    </a:lnTo>
                    <a:lnTo>
                      <a:pt x="4597" y="21196"/>
                    </a:lnTo>
                    <a:lnTo>
                      <a:pt x="4787" y="20924"/>
                    </a:lnTo>
                    <a:lnTo>
                      <a:pt x="4950" y="20638"/>
                    </a:lnTo>
                    <a:lnTo>
                      <a:pt x="4397" y="19659"/>
                    </a:lnTo>
                    <a:lnTo>
                      <a:pt x="4352" y="19663"/>
                    </a:lnTo>
                    <a:lnTo>
                      <a:pt x="4310" y="19685"/>
                    </a:lnTo>
                    <a:lnTo>
                      <a:pt x="4266" y="19717"/>
                    </a:lnTo>
                    <a:lnTo>
                      <a:pt x="4224" y="19759"/>
                    </a:lnTo>
                    <a:lnTo>
                      <a:pt x="4179" y="19795"/>
                    </a:lnTo>
                    <a:lnTo>
                      <a:pt x="4134" y="19835"/>
                    </a:lnTo>
                    <a:lnTo>
                      <a:pt x="4088" y="19872"/>
                    </a:lnTo>
                    <a:lnTo>
                      <a:pt x="4043" y="19899"/>
                    </a:lnTo>
                    <a:lnTo>
                      <a:pt x="3993" y="19926"/>
                    </a:lnTo>
                    <a:lnTo>
                      <a:pt x="3947" y="19962"/>
                    </a:lnTo>
                    <a:lnTo>
                      <a:pt x="3897" y="19994"/>
                    </a:lnTo>
                    <a:lnTo>
                      <a:pt x="3857" y="20026"/>
                    </a:lnTo>
                    <a:lnTo>
                      <a:pt x="3807" y="20048"/>
                    </a:lnTo>
                    <a:lnTo>
                      <a:pt x="3757" y="20066"/>
                    </a:lnTo>
                    <a:lnTo>
                      <a:pt x="3708" y="20072"/>
                    </a:lnTo>
                    <a:lnTo>
                      <a:pt x="3658" y="20062"/>
                    </a:lnTo>
                    <a:lnTo>
                      <a:pt x="3640" y="20034"/>
                    </a:lnTo>
                    <a:lnTo>
                      <a:pt x="3626" y="20012"/>
                    </a:lnTo>
                    <a:lnTo>
                      <a:pt x="3620" y="19980"/>
                    </a:lnTo>
                    <a:lnTo>
                      <a:pt x="3620" y="19953"/>
                    </a:lnTo>
                    <a:lnTo>
                      <a:pt x="3620" y="19922"/>
                    </a:lnTo>
                    <a:lnTo>
                      <a:pt x="3630" y="19890"/>
                    </a:lnTo>
                    <a:lnTo>
                      <a:pt x="3644" y="19863"/>
                    </a:lnTo>
                    <a:lnTo>
                      <a:pt x="3658" y="19845"/>
                    </a:lnTo>
                    <a:lnTo>
                      <a:pt x="3666" y="19835"/>
                    </a:lnTo>
                    <a:lnTo>
                      <a:pt x="3670" y="19821"/>
                    </a:lnTo>
                    <a:lnTo>
                      <a:pt x="3670" y="19799"/>
                    </a:lnTo>
                    <a:lnTo>
                      <a:pt x="3676" y="19785"/>
                    </a:lnTo>
                    <a:lnTo>
                      <a:pt x="3598" y="19835"/>
                    </a:lnTo>
                    <a:lnTo>
                      <a:pt x="3526" y="19894"/>
                    </a:lnTo>
                    <a:lnTo>
                      <a:pt x="3444" y="19953"/>
                    </a:lnTo>
                    <a:lnTo>
                      <a:pt x="3367" y="20012"/>
                    </a:lnTo>
                    <a:lnTo>
                      <a:pt x="3276" y="20062"/>
                    </a:lnTo>
                    <a:lnTo>
                      <a:pt x="3185" y="20108"/>
                    </a:lnTo>
                    <a:lnTo>
                      <a:pt x="3086" y="20139"/>
                    </a:lnTo>
                    <a:lnTo>
                      <a:pt x="2990" y="20158"/>
                    </a:lnTo>
                    <a:lnTo>
                      <a:pt x="2976" y="20098"/>
                    </a:lnTo>
                    <a:lnTo>
                      <a:pt x="2982" y="20048"/>
                    </a:lnTo>
                    <a:lnTo>
                      <a:pt x="3000" y="19998"/>
                    </a:lnTo>
                    <a:lnTo>
                      <a:pt x="3032" y="19953"/>
                    </a:lnTo>
                    <a:lnTo>
                      <a:pt x="3058" y="19903"/>
                    </a:lnTo>
                    <a:lnTo>
                      <a:pt x="3090" y="19858"/>
                    </a:lnTo>
                    <a:lnTo>
                      <a:pt x="3118" y="19813"/>
                    </a:lnTo>
                    <a:lnTo>
                      <a:pt x="3140" y="19767"/>
                    </a:lnTo>
                    <a:lnTo>
                      <a:pt x="3068" y="19777"/>
                    </a:lnTo>
                    <a:lnTo>
                      <a:pt x="3004" y="19803"/>
                    </a:lnTo>
                    <a:lnTo>
                      <a:pt x="2936" y="19845"/>
                    </a:lnTo>
                    <a:lnTo>
                      <a:pt x="2877" y="19894"/>
                    </a:lnTo>
                    <a:lnTo>
                      <a:pt x="2804" y="19935"/>
                    </a:lnTo>
                    <a:lnTo>
                      <a:pt x="2737" y="19976"/>
                    </a:lnTo>
                    <a:lnTo>
                      <a:pt x="2663" y="19998"/>
                    </a:lnTo>
                    <a:lnTo>
                      <a:pt x="2587" y="20008"/>
                    </a:lnTo>
                    <a:lnTo>
                      <a:pt x="2564" y="20034"/>
                    </a:lnTo>
                    <a:lnTo>
                      <a:pt x="2537" y="20048"/>
                    </a:lnTo>
                    <a:lnTo>
                      <a:pt x="2500" y="20054"/>
                    </a:lnTo>
                    <a:lnTo>
                      <a:pt x="2468" y="20058"/>
                    </a:lnTo>
                    <a:lnTo>
                      <a:pt x="2428" y="20054"/>
                    </a:lnTo>
                    <a:lnTo>
                      <a:pt x="2392" y="20048"/>
                    </a:lnTo>
                    <a:lnTo>
                      <a:pt x="2355" y="20044"/>
                    </a:lnTo>
                    <a:lnTo>
                      <a:pt x="2328" y="20044"/>
                    </a:lnTo>
                    <a:lnTo>
                      <a:pt x="2300" y="19990"/>
                    </a:lnTo>
                    <a:lnTo>
                      <a:pt x="2300" y="19949"/>
                    </a:lnTo>
                    <a:lnTo>
                      <a:pt x="2319" y="19912"/>
                    </a:lnTo>
                    <a:lnTo>
                      <a:pt x="2355" y="19881"/>
                    </a:lnTo>
                    <a:lnTo>
                      <a:pt x="2392" y="19849"/>
                    </a:lnTo>
                    <a:lnTo>
                      <a:pt x="2432" y="19817"/>
                    </a:lnTo>
                    <a:lnTo>
                      <a:pt x="2473" y="19785"/>
                    </a:lnTo>
                    <a:lnTo>
                      <a:pt x="2510" y="19749"/>
                    </a:lnTo>
                    <a:lnTo>
                      <a:pt x="2478" y="19753"/>
                    </a:lnTo>
                    <a:lnTo>
                      <a:pt x="2446" y="19759"/>
                    </a:lnTo>
                    <a:lnTo>
                      <a:pt x="2410" y="19763"/>
                    </a:lnTo>
                    <a:lnTo>
                      <a:pt x="2378" y="19771"/>
                    </a:lnTo>
                    <a:lnTo>
                      <a:pt x="2342" y="19781"/>
                    </a:lnTo>
                    <a:lnTo>
                      <a:pt x="2310" y="19795"/>
                    </a:lnTo>
                    <a:lnTo>
                      <a:pt x="2278" y="19813"/>
                    </a:lnTo>
                    <a:lnTo>
                      <a:pt x="2251" y="19845"/>
                    </a:lnTo>
                    <a:lnTo>
                      <a:pt x="1661" y="19935"/>
                    </a:lnTo>
                    <a:lnTo>
                      <a:pt x="1629" y="19926"/>
                    </a:lnTo>
                    <a:lnTo>
                      <a:pt x="1611" y="19903"/>
                    </a:lnTo>
                    <a:lnTo>
                      <a:pt x="1607" y="19872"/>
                    </a:lnTo>
                    <a:lnTo>
                      <a:pt x="1607" y="19845"/>
                    </a:lnTo>
                    <a:lnTo>
                      <a:pt x="1638" y="19821"/>
                    </a:lnTo>
                    <a:lnTo>
                      <a:pt x="1670" y="19803"/>
                    </a:lnTo>
                    <a:lnTo>
                      <a:pt x="1702" y="19777"/>
                    </a:lnTo>
                    <a:lnTo>
                      <a:pt x="1738" y="19753"/>
                    </a:lnTo>
                    <a:lnTo>
                      <a:pt x="1766" y="19727"/>
                    </a:lnTo>
                    <a:lnTo>
                      <a:pt x="1798" y="19703"/>
                    </a:lnTo>
                    <a:lnTo>
                      <a:pt x="1820" y="19677"/>
                    </a:lnTo>
                    <a:lnTo>
                      <a:pt x="1847" y="19659"/>
                    </a:lnTo>
                    <a:lnTo>
                      <a:pt x="1716" y="19663"/>
                    </a:lnTo>
                    <a:lnTo>
                      <a:pt x="1588" y="19667"/>
                    </a:lnTo>
                    <a:lnTo>
                      <a:pt x="1457" y="19667"/>
                    </a:lnTo>
                    <a:lnTo>
                      <a:pt x="1330" y="19672"/>
                    </a:lnTo>
                    <a:lnTo>
                      <a:pt x="1194" y="19667"/>
                    </a:lnTo>
                    <a:lnTo>
                      <a:pt x="1062" y="19659"/>
                    </a:lnTo>
                    <a:lnTo>
                      <a:pt x="935" y="19640"/>
                    </a:lnTo>
                    <a:lnTo>
                      <a:pt x="813" y="19622"/>
                    </a:lnTo>
                    <a:lnTo>
                      <a:pt x="781" y="19581"/>
                    </a:lnTo>
                    <a:lnTo>
                      <a:pt x="749" y="19554"/>
                    </a:lnTo>
                    <a:lnTo>
                      <a:pt x="735" y="19522"/>
                    </a:lnTo>
                    <a:lnTo>
                      <a:pt x="758" y="19490"/>
                    </a:lnTo>
                    <a:lnTo>
                      <a:pt x="789" y="19482"/>
                    </a:lnTo>
                    <a:lnTo>
                      <a:pt x="827" y="19477"/>
                    </a:lnTo>
                    <a:lnTo>
                      <a:pt x="863" y="19472"/>
                    </a:lnTo>
                    <a:lnTo>
                      <a:pt x="903" y="19468"/>
                    </a:lnTo>
                    <a:lnTo>
                      <a:pt x="935" y="19458"/>
                    </a:lnTo>
                    <a:lnTo>
                      <a:pt x="971" y="19450"/>
                    </a:lnTo>
                    <a:lnTo>
                      <a:pt x="1003" y="19432"/>
                    </a:lnTo>
                    <a:lnTo>
                      <a:pt x="1035" y="19418"/>
                    </a:lnTo>
                    <a:lnTo>
                      <a:pt x="871" y="19364"/>
                    </a:lnTo>
                    <a:lnTo>
                      <a:pt x="717" y="19291"/>
                    </a:lnTo>
                    <a:lnTo>
                      <a:pt x="563" y="19201"/>
                    </a:lnTo>
                    <a:lnTo>
                      <a:pt x="427" y="19096"/>
                    </a:lnTo>
                    <a:lnTo>
                      <a:pt x="295" y="18978"/>
                    </a:lnTo>
                    <a:lnTo>
                      <a:pt x="177" y="18856"/>
                    </a:lnTo>
                    <a:lnTo>
                      <a:pt x="77" y="18720"/>
                    </a:lnTo>
                    <a:lnTo>
                      <a:pt x="0" y="18588"/>
                    </a:lnTo>
                    <a:lnTo>
                      <a:pt x="64" y="18593"/>
                    </a:lnTo>
                    <a:lnTo>
                      <a:pt x="132" y="18615"/>
                    </a:lnTo>
                    <a:lnTo>
                      <a:pt x="199" y="18647"/>
                    </a:lnTo>
                    <a:lnTo>
                      <a:pt x="268" y="18688"/>
                    </a:lnTo>
                    <a:lnTo>
                      <a:pt x="331" y="18724"/>
                    </a:lnTo>
                    <a:lnTo>
                      <a:pt x="395" y="18765"/>
                    </a:lnTo>
                    <a:lnTo>
                      <a:pt x="463" y="18802"/>
                    </a:lnTo>
                    <a:lnTo>
                      <a:pt x="536" y="18828"/>
                    </a:lnTo>
                    <a:lnTo>
                      <a:pt x="921" y="18937"/>
                    </a:lnTo>
                    <a:lnTo>
                      <a:pt x="1321" y="19005"/>
                    </a:lnTo>
                    <a:lnTo>
                      <a:pt x="1724" y="19033"/>
                    </a:lnTo>
                    <a:lnTo>
                      <a:pt x="2133" y="19019"/>
                    </a:lnTo>
                    <a:lnTo>
                      <a:pt x="2532" y="18964"/>
                    </a:lnTo>
                    <a:lnTo>
                      <a:pt x="2927" y="18878"/>
                    </a:lnTo>
                    <a:lnTo>
                      <a:pt x="3307" y="18756"/>
                    </a:lnTo>
                    <a:lnTo>
                      <a:pt x="3676" y="18606"/>
                    </a:lnTo>
                    <a:lnTo>
                      <a:pt x="4079" y="18294"/>
                    </a:lnTo>
                    <a:lnTo>
                      <a:pt x="4084" y="17558"/>
                    </a:lnTo>
                    <a:lnTo>
                      <a:pt x="4111" y="16828"/>
                    </a:lnTo>
                    <a:lnTo>
                      <a:pt x="4147" y="16103"/>
                    </a:lnTo>
                    <a:lnTo>
                      <a:pt x="4197" y="15381"/>
                    </a:lnTo>
                    <a:lnTo>
                      <a:pt x="4242" y="14660"/>
                    </a:lnTo>
                    <a:lnTo>
                      <a:pt x="4284" y="13938"/>
                    </a:lnTo>
                    <a:lnTo>
                      <a:pt x="4310" y="13222"/>
                    </a:lnTo>
                    <a:lnTo>
                      <a:pt x="4320" y="12515"/>
                    </a:lnTo>
                    <a:lnTo>
                      <a:pt x="4147" y="12782"/>
                    </a:lnTo>
                    <a:lnTo>
                      <a:pt x="3971" y="13045"/>
                    </a:lnTo>
                    <a:lnTo>
                      <a:pt x="3784" y="13304"/>
                    </a:lnTo>
                    <a:lnTo>
                      <a:pt x="3598" y="13562"/>
                    </a:lnTo>
                    <a:lnTo>
                      <a:pt x="3403" y="13816"/>
                    </a:lnTo>
                    <a:lnTo>
                      <a:pt x="3213" y="14080"/>
                    </a:lnTo>
                    <a:lnTo>
                      <a:pt x="3032" y="14343"/>
                    </a:lnTo>
                    <a:lnTo>
                      <a:pt x="2863" y="14620"/>
                    </a:lnTo>
                    <a:lnTo>
                      <a:pt x="2859" y="14710"/>
                    </a:lnTo>
                    <a:lnTo>
                      <a:pt x="2845" y="14796"/>
                    </a:lnTo>
                    <a:lnTo>
                      <a:pt x="2813" y="14883"/>
                    </a:lnTo>
                    <a:lnTo>
                      <a:pt x="2786" y="14969"/>
                    </a:lnTo>
                    <a:lnTo>
                      <a:pt x="2759" y="15050"/>
                    </a:lnTo>
                    <a:lnTo>
                      <a:pt x="2749" y="15140"/>
                    </a:lnTo>
                    <a:lnTo>
                      <a:pt x="2759" y="15232"/>
                    </a:lnTo>
                    <a:lnTo>
                      <a:pt x="2809" y="15336"/>
                    </a:lnTo>
                    <a:lnTo>
                      <a:pt x="2777" y="15467"/>
                    </a:lnTo>
                    <a:lnTo>
                      <a:pt x="2737" y="15599"/>
                    </a:lnTo>
                    <a:lnTo>
                      <a:pt x="2681" y="15721"/>
                    </a:lnTo>
                    <a:lnTo>
                      <a:pt x="2613" y="15848"/>
                    </a:lnTo>
                    <a:lnTo>
                      <a:pt x="2532" y="15957"/>
                    </a:lnTo>
                    <a:lnTo>
                      <a:pt x="2436" y="16061"/>
                    </a:lnTo>
                    <a:lnTo>
                      <a:pt x="2332" y="16147"/>
                    </a:lnTo>
                    <a:lnTo>
                      <a:pt x="2215" y="16225"/>
                    </a:lnTo>
                    <a:lnTo>
                      <a:pt x="2119" y="16252"/>
                    </a:lnTo>
                    <a:lnTo>
                      <a:pt x="2019" y="16275"/>
                    </a:lnTo>
                    <a:lnTo>
                      <a:pt x="1910" y="16288"/>
                    </a:lnTo>
                    <a:lnTo>
                      <a:pt x="1802" y="16293"/>
                    </a:lnTo>
                    <a:lnTo>
                      <a:pt x="1692" y="16279"/>
                    </a:lnTo>
                    <a:lnTo>
                      <a:pt x="1588" y="16257"/>
                    </a:lnTo>
                    <a:lnTo>
                      <a:pt x="1497" y="16220"/>
                    </a:lnTo>
                    <a:lnTo>
                      <a:pt x="1421" y="16171"/>
                    </a:lnTo>
                    <a:lnTo>
                      <a:pt x="1384" y="16057"/>
                    </a:lnTo>
                    <a:lnTo>
                      <a:pt x="1325" y="15998"/>
                    </a:lnTo>
                    <a:lnTo>
                      <a:pt x="1248" y="15975"/>
                    </a:lnTo>
                    <a:lnTo>
                      <a:pt x="1166" y="15975"/>
                    </a:lnTo>
                    <a:lnTo>
                      <a:pt x="1076" y="15975"/>
                    </a:lnTo>
                    <a:lnTo>
                      <a:pt x="989" y="15971"/>
                    </a:lnTo>
                    <a:lnTo>
                      <a:pt x="913" y="15939"/>
                    </a:lnTo>
                    <a:lnTo>
                      <a:pt x="849" y="15871"/>
                    </a:lnTo>
                    <a:lnTo>
                      <a:pt x="807" y="15816"/>
                    </a:lnTo>
                    <a:lnTo>
                      <a:pt x="771" y="15766"/>
                    </a:lnTo>
                    <a:lnTo>
                      <a:pt x="735" y="15712"/>
                    </a:lnTo>
                    <a:lnTo>
                      <a:pt x="708" y="15662"/>
                    </a:lnTo>
                    <a:lnTo>
                      <a:pt x="676" y="15599"/>
                    </a:lnTo>
                    <a:lnTo>
                      <a:pt x="663" y="15539"/>
                    </a:lnTo>
                    <a:lnTo>
                      <a:pt x="654" y="15477"/>
                    </a:lnTo>
                    <a:lnTo>
                      <a:pt x="663" y="15413"/>
                    </a:lnTo>
                    <a:lnTo>
                      <a:pt x="600" y="15358"/>
                    </a:lnTo>
                    <a:lnTo>
                      <a:pt x="536" y="15304"/>
                    </a:lnTo>
                    <a:lnTo>
                      <a:pt x="468" y="15246"/>
                    </a:lnTo>
                    <a:lnTo>
                      <a:pt x="409" y="15182"/>
                    </a:lnTo>
                    <a:lnTo>
                      <a:pt x="359" y="15104"/>
                    </a:lnTo>
                    <a:lnTo>
                      <a:pt x="331" y="15023"/>
                    </a:lnTo>
                    <a:lnTo>
                      <a:pt x="323" y="14937"/>
                    </a:lnTo>
                    <a:lnTo>
                      <a:pt x="350" y="14841"/>
                    </a:lnTo>
                    <a:lnTo>
                      <a:pt x="395" y="14742"/>
                    </a:lnTo>
                    <a:lnTo>
                      <a:pt x="458" y="14656"/>
                    </a:lnTo>
                    <a:lnTo>
                      <a:pt x="526" y="14570"/>
                    </a:lnTo>
                    <a:lnTo>
                      <a:pt x="594" y="14483"/>
                    </a:lnTo>
                    <a:lnTo>
                      <a:pt x="649" y="14387"/>
                    </a:lnTo>
                    <a:lnTo>
                      <a:pt x="685" y="14297"/>
                    </a:lnTo>
                    <a:lnTo>
                      <a:pt x="695" y="14193"/>
                    </a:lnTo>
                    <a:lnTo>
                      <a:pt x="663" y="14084"/>
                    </a:lnTo>
                    <a:lnTo>
                      <a:pt x="681" y="14012"/>
                    </a:lnTo>
                    <a:lnTo>
                      <a:pt x="708" y="13938"/>
                    </a:lnTo>
                    <a:lnTo>
                      <a:pt x="735" y="13871"/>
                    </a:lnTo>
                    <a:lnTo>
                      <a:pt x="777" y="13812"/>
                    </a:lnTo>
                    <a:lnTo>
                      <a:pt x="817" y="13753"/>
                    </a:lnTo>
                    <a:lnTo>
                      <a:pt x="871" y="13711"/>
                    </a:lnTo>
                    <a:lnTo>
                      <a:pt x="935" y="13675"/>
                    </a:lnTo>
                    <a:lnTo>
                      <a:pt x="1017" y="13657"/>
                    </a:lnTo>
                    <a:lnTo>
                      <a:pt x="1102" y="13667"/>
                    </a:lnTo>
                    <a:lnTo>
                      <a:pt x="1198" y="13689"/>
                    </a:lnTo>
                    <a:lnTo>
                      <a:pt x="1293" y="13717"/>
                    </a:lnTo>
                    <a:lnTo>
                      <a:pt x="1389" y="13749"/>
                    </a:lnTo>
                    <a:lnTo>
                      <a:pt x="1484" y="13771"/>
                    </a:lnTo>
                    <a:lnTo>
                      <a:pt x="1584" y="13785"/>
                    </a:lnTo>
                    <a:lnTo>
                      <a:pt x="1684" y="13780"/>
                    </a:lnTo>
                    <a:lnTo>
                      <a:pt x="1792" y="13749"/>
                    </a:lnTo>
                    <a:lnTo>
                      <a:pt x="2119" y="13354"/>
                    </a:lnTo>
                    <a:lnTo>
                      <a:pt x="2436" y="12945"/>
                    </a:lnTo>
                    <a:lnTo>
                      <a:pt x="2731" y="12515"/>
                    </a:lnTo>
                    <a:lnTo>
                      <a:pt x="3018" y="12074"/>
                    </a:lnTo>
                    <a:lnTo>
                      <a:pt x="3271" y="11616"/>
                    </a:lnTo>
                    <a:lnTo>
                      <a:pt x="3512" y="11154"/>
                    </a:lnTo>
                    <a:lnTo>
                      <a:pt x="3726" y="10677"/>
                    </a:lnTo>
                    <a:lnTo>
                      <a:pt x="3915" y="10206"/>
                    </a:lnTo>
                    <a:lnTo>
                      <a:pt x="4061" y="9897"/>
                    </a:lnTo>
                    <a:lnTo>
                      <a:pt x="4188" y="9580"/>
                    </a:lnTo>
                    <a:lnTo>
                      <a:pt x="4302" y="9253"/>
                    </a:lnTo>
                    <a:lnTo>
                      <a:pt x="4406" y="8931"/>
                    </a:lnTo>
                    <a:lnTo>
                      <a:pt x="4510" y="8604"/>
                    </a:lnTo>
                    <a:lnTo>
                      <a:pt x="4629" y="8283"/>
                    </a:lnTo>
                    <a:lnTo>
                      <a:pt x="4764" y="7970"/>
                    </a:lnTo>
                    <a:lnTo>
                      <a:pt x="4932" y="7675"/>
                    </a:lnTo>
                    <a:lnTo>
                      <a:pt x="4946" y="7675"/>
                    </a:lnTo>
                    <a:lnTo>
                      <a:pt x="4964" y="7675"/>
                    </a:lnTo>
                    <a:lnTo>
                      <a:pt x="4978" y="7679"/>
                    </a:lnTo>
                    <a:lnTo>
                      <a:pt x="4986" y="7693"/>
                    </a:lnTo>
                    <a:lnTo>
                      <a:pt x="4973" y="7593"/>
                    </a:lnTo>
                    <a:lnTo>
                      <a:pt x="4960" y="7498"/>
                    </a:lnTo>
                    <a:lnTo>
                      <a:pt x="4946" y="7394"/>
                    </a:lnTo>
                    <a:lnTo>
                      <a:pt x="4946" y="7294"/>
                    </a:lnTo>
                    <a:lnTo>
                      <a:pt x="4946" y="7189"/>
                    </a:lnTo>
                    <a:lnTo>
                      <a:pt x="4954" y="7089"/>
                    </a:lnTo>
                    <a:lnTo>
                      <a:pt x="4973" y="6989"/>
                    </a:lnTo>
                    <a:lnTo>
                      <a:pt x="5005" y="6899"/>
                    </a:lnTo>
                    <a:lnTo>
                      <a:pt x="4968" y="6863"/>
                    </a:lnTo>
                    <a:lnTo>
                      <a:pt x="5023" y="6863"/>
                    </a:lnTo>
                    <a:lnTo>
                      <a:pt x="5245" y="6419"/>
                    </a:lnTo>
                    <a:lnTo>
                      <a:pt x="5199" y="6364"/>
                    </a:lnTo>
                    <a:lnTo>
                      <a:pt x="5163" y="6309"/>
                    </a:lnTo>
                    <a:lnTo>
                      <a:pt x="5127" y="6260"/>
                    </a:lnTo>
                    <a:lnTo>
                      <a:pt x="5095" y="6214"/>
                    </a:lnTo>
                    <a:lnTo>
                      <a:pt x="5059" y="6164"/>
                    </a:lnTo>
                    <a:lnTo>
                      <a:pt x="5023" y="6114"/>
                    </a:lnTo>
                    <a:lnTo>
                      <a:pt x="4986" y="6064"/>
                    </a:lnTo>
                    <a:lnTo>
                      <a:pt x="4950" y="6014"/>
                    </a:lnTo>
                    <a:lnTo>
                      <a:pt x="4886" y="6136"/>
                    </a:lnTo>
                    <a:lnTo>
                      <a:pt x="4810" y="6228"/>
                    </a:lnTo>
                    <a:lnTo>
                      <a:pt x="4710" y="6287"/>
                    </a:lnTo>
                    <a:lnTo>
                      <a:pt x="4601" y="6332"/>
                    </a:lnTo>
                    <a:lnTo>
                      <a:pt x="4483" y="6364"/>
                    </a:lnTo>
                    <a:lnTo>
                      <a:pt x="4370" y="6409"/>
                    </a:lnTo>
                    <a:lnTo>
                      <a:pt x="4266" y="6473"/>
                    </a:lnTo>
                    <a:lnTo>
                      <a:pt x="4174" y="6568"/>
                    </a:lnTo>
                    <a:lnTo>
                      <a:pt x="4034" y="6762"/>
                    </a:lnTo>
                    <a:lnTo>
                      <a:pt x="3911" y="6971"/>
                    </a:lnTo>
                    <a:lnTo>
                      <a:pt x="3789" y="7180"/>
                    </a:lnTo>
                    <a:lnTo>
                      <a:pt x="3670" y="7394"/>
                    </a:lnTo>
                    <a:lnTo>
                      <a:pt x="3535" y="7589"/>
                    </a:lnTo>
                    <a:lnTo>
                      <a:pt x="3385" y="7775"/>
                    </a:lnTo>
                    <a:lnTo>
                      <a:pt x="3199" y="7924"/>
                    </a:lnTo>
                    <a:lnTo>
                      <a:pt x="2990" y="8046"/>
                    </a:lnTo>
                    <a:lnTo>
                      <a:pt x="2872" y="8046"/>
                    </a:lnTo>
                    <a:lnTo>
                      <a:pt x="2755" y="8033"/>
                    </a:lnTo>
                    <a:lnTo>
                      <a:pt x="2632" y="8006"/>
                    </a:lnTo>
                    <a:lnTo>
                      <a:pt x="2518" y="7964"/>
                    </a:lnTo>
                    <a:lnTo>
                      <a:pt x="2400" y="7906"/>
                    </a:lnTo>
                    <a:lnTo>
                      <a:pt x="2300" y="7833"/>
                    </a:lnTo>
                    <a:lnTo>
                      <a:pt x="2210" y="7743"/>
                    </a:lnTo>
                    <a:lnTo>
                      <a:pt x="2142" y="7639"/>
                    </a:lnTo>
                    <a:lnTo>
                      <a:pt x="2055" y="7344"/>
                    </a:lnTo>
                    <a:lnTo>
                      <a:pt x="1987" y="7031"/>
                    </a:lnTo>
                    <a:lnTo>
                      <a:pt x="1942" y="6704"/>
                    </a:lnTo>
                    <a:lnTo>
                      <a:pt x="1929" y="6377"/>
                    </a:lnTo>
                    <a:lnTo>
                      <a:pt x="1956" y="6051"/>
                    </a:lnTo>
                    <a:lnTo>
                      <a:pt x="2037" y="5742"/>
                    </a:lnTo>
                    <a:lnTo>
                      <a:pt x="2178" y="5452"/>
                    </a:lnTo>
                    <a:lnTo>
                      <a:pt x="2400" y="5203"/>
                    </a:lnTo>
                    <a:lnTo>
                      <a:pt x="2546" y="5089"/>
                    </a:lnTo>
                    <a:lnTo>
                      <a:pt x="2709" y="5012"/>
                    </a:lnTo>
                    <a:lnTo>
                      <a:pt x="2881" y="4948"/>
                    </a:lnTo>
                    <a:lnTo>
                      <a:pt x="3062" y="4904"/>
                    </a:lnTo>
                    <a:lnTo>
                      <a:pt x="3240" y="4853"/>
                    </a:lnTo>
                    <a:lnTo>
                      <a:pt x="3417" y="4808"/>
                    </a:lnTo>
                    <a:lnTo>
                      <a:pt x="3589" y="4753"/>
                    </a:lnTo>
                    <a:lnTo>
                      <a:pt x="3766" y="4685"/>
                    </a:lnTo>
                    <a:lnTo>
                      <a:pt x="3911" y="4609"/>
                    </a:lnTo>
                    <a:lnTo>
                      <a:pt x="4075" y="4536"/>
                    </a:lnTo>
                    <a:lnTo>
                      <a:pt x="4238" y="4454"/>
                    </a:lnTo>
                    <a:lnTo>
                      <a:pt x="4397" y="4364"/>
                    </a:lnTo>
                    <a:lnTo>
                      <a:pt x="4533" y="4250"/>
                    </a:lnTo>
                    <a:lnTo>
                      <a:pt x="4651" y="4123"/>
                    </a:lnTo>
                    <a:lnTo>
                      <a:pt x="4728" y="3973"/>
                    </a:lnTo>
                    <a:lnTo>
                      <a:pt x="4764" y="3796"/>
                    </a:lnTo>
                    <a:lnTo>
                      <a:pt x="4810" y="3624"/>
                    </a:lnTo>
                    <a:lnTo>
                      <a:pt x="4864" y="3457"/>
                    </a:lnTo>
                    <a:lnTo>
                      <a:pt x="4918" y="3284"/>
                    </a:lnTo>
                    <a:lnTo>
                      <a:pt x="4991" y="3120"/>
                    </a:lnTo>
                    <a:lnTo>
                      <a:pt x="5073" y="2957"/>
                    </a:lnTo>
                    <a:lnTo>
                      <a:pt x="5168" y="2807"/>
                    </a:lnTo>
                    <a:lnTo>
                      <a:pt x="5286" y="2667"/>
                    </a:lnTo>
                    <a:lnTo>
                      <a:pt x="5431" y="2544"/>
                    </a:lnTo>
                    <a:lnTo>
                      <a:pt x="5450" y="2562"/>
                    </a:lnTo>
                    <a:lnTo>
                      <a:pt x="5476" y="2476"/>
                    </a:lnTo>
                    <a:lnTo>
                      <a:pt x="5508" y="2390"/>
                    </a:lnTo>
                    <a:lnTo>
                      <a:pt x="5532" y="2304"/>
                    </a:lnTo>
                    <a:lnTo>
                      <a:pt x="5554" y="2217"/>
                    </a:lnTo>
                    <a:lnTo>
                      <a:pt x="5572" y="2127"/>
                    </a:lnTo>
                    <a:lnTo>
                      <a:pt x="5590" y="2036"/>
                    </a:lnTo>
                    <a:lnTo>
                      <a:pt x="5608" y="1946"/>
                    </a:lnTo>
                    <a:lnTo>
                      <a:pt x="5631" y="1860"/>
                    </a:lnTo>
                    <a:lnTo>
                      <a:pt x="5694" y="1673"/>
                    </a:lnTo>
                    <a:lnTo>
                      <a:pt x="5767" y="1497"/>
                    </a:lnTo>
                    <a:lnTo>
                      <a:pt x="5849" y="1316"/>
                    </a:lnTo>
                    <a:lnTo>
                      <a:pt x="5944" y="1143"/>
                    </a:lnTo>
                    <a:lnTo>
                      <a:pt x="6044" y="971"/>
                    </a:lnTo>
                    <a:lnTo>
                      <a:pt x="6158" y="816"/>
                    </a:lnTo>
                    <a:lnTo>
                      <a:pt x="6284" y="666"/>
                    </a:lnTo>
                    <a:lnTo>
                      <a:pt x="6425" y="531"/>
                    </a:lnTo>
                    <a:lnTo>
                      <a:pt x="6475" y="403"/>
                    </a:lnTo>
                    <a:lnTo>
                      <a:pt x="6547" y="308"/>
                    </a:lnTo>
                    <a:lnTo>
                      <a:pt x="6634" y="227"/>
                    </a:lnTo>
                    <a:lnTo>
                      <a:pt x="6734" y="168"/>
                    </a:lnTo>
                    <a:lnTo>
                      <a:pt x="6838" y="114"/>
                    </a:lnTo>
                    <a:lnTo>
                      <a:pt x="6951" y="72"/>
                    </a:lnTo>
                    <a:lnTo>
                      <a:pt x="7065" y="40"/>
                    </a:lnTo>
                    <a:lnTo>
                      <a:pt x="7183" y="14"/>
                    </a:lnTo>
                    <a:lnTo>
                      <a:pt x="7350" y="0"/>
                    </a:lnTo>
                    <a:lnTo>
                      <a:pt x="7523" y="18"/>
                    </a:lnTo>
                    <a:lnTo>
                      <a:pt x="7681" y="54"/>
                    </a:lnTo>
                    <a:lnTo>
                      <a:pt x="7836" y="114"/>
                    </a:lnTo>
                    <a:lnTo>
                      <a:pt x="7976" y="190"/>
                    </a:lnTo>
                    <a:lnTo>
                      <a:pt x="8108" y="290"/>
                    </a:lnTo>
                    <a:lnTo>
                      <a:pt x="8226" y="409"/>
                    </a:lnTo>
                    <a:lnTo>
                      <a:pt x="8331" y="549"/>
                    </a:lnTo>
                    <a:close/>
                  </a:path>
                </a:pathLst>
              </a:custGeom>
              <a:solidFill>
                <a:srgbClr val="000000"/>
              </a:solidFill>
              <a:ln w="9525">
                <a:noFill/>
                <a:round/>
                <a:headEnd/>
                <a:tailEnd/>
              </a:ln>
            </p:spPr>
            <p:txBody>
              <a:bodyPr>
                <a:prstTxWarp prst="textNoShape">
                  <a:avLst/>
                </a:prstTxWarp>
              </a:bodyPr>
              <a:lstStyle/>
              <a:p>
                <a:endParaRPr lang="en-US"/>
              </a:p>
            </p:txBody>
          </p:sp>
          <p:sp>
            <p:nvSpPr>
              <p:cNvPr id="36961" name="Freeform 216"/>
              <p:cNvSpPr>
                <a:spLocks/>
              </p:cNvSpPr>
              <p:nvPr/>
            </p:nvSpPr>
            <p:spPr bwMode="auto">
              <a:xfrm>
                <a:off x="4509" y="1099"/>
                <a:ext cx="176" cy="59"/>
              </a:xfrm>
              <a:custGeom>
                <a:avLst/>
                <a:gdLst>
                  <a:gd name="T0" fmla="*/ 1588 w 1588"/>
                  <a:gd name="T1" fmla="*/ 381 h 530"/>
                  <a:gd name="T2" fmla="*/ 1556 w 1588"/>
                  <a:gd name="T3" fmla="*/ 331 h 530"/>
                  <a:gd name="T4" fmla="*/ 1461 w 1588"/>
                  <a:gd name="T5" fmla="*/ 317 h 530"/>
                  <a:gd name="T6" fmla="*/ 1316 w 1588"/>
                  <a:gd name="T7" fmla="*/ 281 h 530"/>
                  <a:gd name="T8" fmla="*/ 1171 w 1588"/>
                  <a:gd name="T9" fmla="*/ 209 h 530"/>
                  <a:gd name="T10" fmla="*/ 1016 w 1588"/>
                  <a:gd name="T11" fmla="*/ 167 h 530"/>
                  <a:gd name="T12" fmla="*/ 912 w 1588"/>
                  <a:gd name="T13" fmla="*/ 159 h 530"/>
                  <a:gd name="T14" fmla="*/ 858 w 1588"/>
                  <a:gd name="T15" fmla="*/ 145 h 530"/>
                  <a:gd name="T16" fmla="*/ 798 w 1588"/>
                  <a:gd name="T17" fmla="*/ 145 h 530"/>
                  <a:gd name="T18" fmla="*/ 749 w 1588"/>
                  <a:gd name="T19" fmla="*/ 154 h 530"/>
                  <a:gd name="T20" fmla="*/ 740 w 1588"/>
                  <a:gd name="T21" fmla="*/ 136 h 530"/>
                  <a:gd name="T22" fmla="*/ 713 w 1588"/>
                  <a:gd name="T23" fmla="*/ 104 h 530"/>
                  <a:gd name="T24" fmla="*/ 571 w 1588"/>
                  <a:gd name="T25" fmla="*/ 159 h 530"/>
                  <a:gd name="T26" fmla="*/ 571 w 1588"/>
                  <a:gd name="T27" fmla="*/ 104 h 530"/>
                  <a:gd name="T28" fmla="*/ 513 w 1588"/>
                  <a:gd name="T29" fmla="*/ 104 h 530"/>
                  <a:gd name="T30" fmla="*/ 472 w 1588"/>
                  <a:gd name="T31" fmla="*/ 136 h 530"/>
                  <a:gd name="T32" fmla="*/ 404 w 1588"/>
                  <a:gd name="T33" fmla="*/ 213 h 530"/>
                  <a:gd name="T34" fmla="*/ 381 w 1588"/>
                  <a:gd name="T35" fmla="*/ 177 h 530"/>
                  <a:gd name="T36" fmla="*/ 350 w 1588"/>
                  <a:gd name="T37" fmla="*/ 140 h 530"/>
                  <a:gd name="T38" fmla="*/ 246 w 1588"/>
                  <a:gd name="T39" fmla="*/ 213 h 530"/>
                  <a:gd name="T40" fmla="*/ 154 w 1588"/>
                  <a:gd name="T41" fmla="*/ 299 h 530"/>
                  <a:gd name="T42" fmla="*/ 82 w 1588"/>
                  <a:gd name="T43" fmla="*/ 399 h 530"/>
                  <a:gd name="T44" fmla="*/ 55 w 1588"/>
                  <a:gd name="T45" fmla="*/ 530 h 530"/>
                  <a:gd name="T46" fmla="*/ 0 w 1588"/>
                  <a:gd name="T47" fmla="*/ 476 h 530"/>
                  <a:gd name="T48" fmla="*/ 27 w 1588"/>
                  <a:gd name="T49" fmla="*/ 422 h 530"/>
                  <a:gd name="T50" fmla="*/ 77 w 1588"/>
                  <a:gd name="T51" fmla="*/ 353 h 530"/>
                  <a:gd name="T52" fmla="*/ 91 w 1588"/>
                  <a:gd name="T53" fmla="*/ 290 h 530"/>
                  <a:gd name="T54" fmla="*/ 336 w 1588"/>
                  <a:gd name="T55" fmla="*/ 95 h 530"/>
                  <a:gd name="T56" fmla="*/ 627 w 1588"/>
                  <a:gd name="T57" fmla="*/ 14 h 530"/>
                  <a:gd name="T58" fmla="*/ 922 w 1588"/>
                  <a:gd name="T59" fmla="*/ 4 h 530"/>
                  <a:gd name="T60" fmla="*/ 1217 w 1588"/>
                  <a:gd name="T61" fmla="*/ 50 h 530"/>
                  <a:gd name="T62" fmla="*/ 1329 w 1588"/>
                  <a:gd name="T63" fmla="*/ 122 h 530"/>
                  <a:gd name="T64" fmla="*/ 1443 w 1588"/>
                  <a:gd name="T65" fmla="*/ 195 h 530"/>
                  <a:gd name="T66" fmla="*/ 1534 w 1588"/>
                  <a:gd name="T67" fmla="*/ 285 h 530"/>
                  <a:gd name="T68" fmla="*/ 1588 w 1588"/>
                  <a:gd name="T69" fmla="*/ 417 h 53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588"/>
                  <a:gd name="T106" fmla="*/ 0 h 530"/>
                  <a:gd name="T107" fmla="*/ 1588 w 1588"/>
                  <a:gd name="T108" fmla="*/ 530 h 530"/>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588" h="530">
                    <a:moveTo>
                      <a:pt x="1588" y="417"/>
                    </a:moveTo>
                    <a:lnTo>
                      <a:pt x="1588" y="381"/>
                    </a:lnTo>
                    <a:lnTo>
                      <a:pt x="1579" y="353"/>
                    </a:lnTo>
                    <a:lnTo>
                      <a:pt x="1556" y="331"/>
                    </a:lnTo>
                    <a:lnTo>
                      <a:pt x="1534" y="309"/>
                    </a:lnTo>
                    <a:lnTo>
                      <a:pt x="1461" y="317"/>
                    </a:lnTo>
                    <a:lnTo>
                      <a:pt x="1388" y="309"/>
                    </a:lnTo>
                    <a:lnTo>
                      <a:pt x="1316" y="281"/>
                    </a:lnTo>
                    <a:lnTo>
                      <a:pt x="1247" y="249"/>
                    </a:lnTo>
                    <a:lnTo>
                      <a:pt x="1171" y="209"/>
                    </a:lnTo>
                    <a:lnTo>
                      <a:pt x="1098" y="181"/>
                    </a:lnTo>
                    <a:lnTo>
                      <a:pt x="1016" y="167"/>
                    </a:lnTo>
                    <a:lnTo>
                      <a:pt x="940" y="177"/>
                    </a:lnTo>
                    <a:lnTo>
                      <a:pt x="912" y="159"/>
                    </a:lnTo>
                    <a:lnTo>
                      <a:pt x="890" y="149"/>
                    </a:lnTo>
                    <a:lnTo>
                      <a:pt x="858" y="145"/>
                    </a:lnTo>
                    <a:lnTo>
                      <a:pt x="830" y="145"/>
                    </a:lnTo>
                    <a:lnTo>
                      <a:pt x="798" y="145"/>
                    </a:lnTo>
                    <a:lnTo>
                      <a:pt x="772" y="149"/>
                    </a:lnTo>
                    <a:lnTo>
                      <a:pt x="749" y="154"/>
                    </a:lnTo>
                    <a:lnTo>
                      <a:pt x="735" y="159"/>
                    </a:lnTo>
                    <a:lnTo>
                      <a:pt x="740" y="136"/>
                    </a:lnTo>
                    <a:lnTo>
                      <a:pt x="731" y="122"/>
                    </a:lnTo>
                    <a:lnTo>
                      <a:pt x="713" y="104"/>
                    </a:lnTo>
                    <a:lnTo>
                      <a:pt x="699" y="86"/>
                    </a:lnTo>
                    <a:lnTo>
                      <a:pt x="571" y="159"/>
                    </a:lnTo>
                    <a:lnTo>
                      <a:pt x="577" y="131"/>
                    </a:lnTo>
                    <a:lnTo>
                      <a:pt x="571" y="104"/>
                    </a:lnTo>
                    <a:lnTo>
                      <a:pt x="535" y="100"/>
                    </a:lnTo>
                    <a:lnTo>
                      <a:pt x="513" y="104"/>
                    </a:lnTo>
                    <a:lnTo>
                      <a:pt x="485" y="118"/>
                    </a:lnTo>
                    <a:lnTo>
                      <a:pt x="472" y="136"/>
                    </a:lnTo>
                    <a:lnTo>
                      <a:pt x="436" y="177"/>
                    </a:lnTo>
                    <a:lnTo>
                      <a:pt x="404" y="213"/>
                    </a:lnTo>
                    <a:lnTo>
                      <a:pt x="390" y="195"/>
                    </a:lnTo>
                    <a:lnTo>
                      <a:pt x="381" y="177"/>
                    </a:lnTo>
                    <a:lnTo>
                      <a:pt x="368" y="154"/>
                    </a:lnTo>
                    <a:lnTo>
                      <a:pt x="350" y="140"/>
                    </a:lnTo>
                    <a:lnTo>
                      <a:pt x="295" y="172"/>
                    </a:lnTo>
                    <a:lnTo>
                      <a:pt x="246" y="213"/>
                    </a:lnTo>
                    <a:lnTo>
                      <a:pt x="196" y="249"/>
                    </a:lnTo>
                    <a:lnTo>
                      <a:pt x="154" y="299"/>
                    </a:lnTo>
                    <a:lnTo>
                      <a:pt x="109" y="345"/>
                    </a:lnTo>
                    <a:lnTo>
                      <a:pt x="82" y="399"/>
                    </a:lnTo>
                    <a:lnTo>
                      <a:pt x="59" y="458"/>
                    </a:lnTo>
                    <a:lnTo>
                      <a:pt x="55" y="530"/>
                    </a:lnTo>
                    <a:lnTo>
                      <a:pt x="9" y="504"/>
                    </a:lnTo>
                    <a:lnTo>
                      <a:pt x="0" y="476"/>
                    </a:lnTo>
                    <a:lnTo>
                      <a:pt x="5" y="449"/>
                    </a:lnTo>
                    <a:lnTo>
                      <a:pt x="27" y="422"/>
                    </a:lnTo>
                    <a:lnTo>
                      <a:pt x="50" y="385"/>
                    </a:lnTo>
                    <a:lnTo>
                      <a:pt x="77" y="353"/>
                    </a:lnTo>
                    <a:lnTo>
                      <a:pt x="91" y="321"/>
                    </a:lnTo>
                    <a:lnTo>
                      <a:pt x="91" y="290"/>
                    </a:lnTo>
                    <a:lnTo>
                      <a:pt x="204" y="177"/>
                    </a:lnTo>
                    <a:lnTo>
                      <a:pt x="336" y="95"/>
                    </a:lnTo>
                    <a:lnTo>
                      <a:pt x="477" y="40"/>
                    </a:lnTo>
                    <a:lnTo>
                      <a:pt x="627" y="14"/>
                    </a:lnTo>
                    <a:lnTo>
                      <a:pt x="772" y="0"/>
                    </a:lnTo>
                    <a:lnTo>
                      <a:pt x="922" y="4"/>
                    </a:lnTo>
                    <a:lnTo>
                      <a:pt x="1066" y="22"/>
                    </a:lnTo>
                    <a:lnTo>
                      <a:pt x="1217" y="50"/>
                    </a:lnTo>
                    <a:lnTo>
                      <a:pt x="1271" y="86"/>
                    </a:lnTo>
                    <a:lnTo>
                      <a:pt x="1329" y="122"/>
                    </a:lnTo>
                    <a:lnTo>
                      <a:pt x="1384" y="154"/>
                    </a:lnTo>
                    <a:lnTo>
                      <a:pt x="1443" y="195"/>
                    </a:lnTo>
                    <a:lnTo>
                      <a:pt x="1488" y="235"/>
                    </a:lnTo>
                    <a:lnTo>
                      <a:pt x="1534" y="285"/>
                    </a:lnTo>
                    <a:lnTo>
                      <a:pt x="1566" y="345"/>
                    </a:lnTo>
                    <a:lnTo>
                      <a:pt x="1588" y="417"/>
                    </a:lnTo>
                    <a:close/>
                  </a:path>
                </a:pathLst>
              </a:custGeom>
              <a:solidFill>
                <a:srgbClr val="FF80BF"/>
              </a:solidFill>
              <a:ln w="9525">
                <a:noFill/>
                <a:round/>
                <a:headEnd/>
                <a:tailEnd/>
              </a:ln>
            </p:spPr>
            <p:txBody>
              <a:bodyPr>
                <a:prstTxWarp prst="textNoShape">
                  <a:avLst/>
                </a:prstTxWarp>
              </a:bodyPr>
              <a:lstStyle/>
              <a:p>
                <a:endParaRPr lang="en-US"/>
              </a:p>
            </p:txBody>
          </p:sp>
          <p:sp>
            <p:nvSpPr>
              <p:cNvPr id="36962" name="Freeform 217"/>
              <p:cNvSpPr>
                <a:spLocks/>
              </p:cNvSpPr>
              <p:nvPr/>
            </p:nvSpPr>
            <p:spPr bwMode="auto">
              <a:xfrm>
                <a:off x="4318" y="1168"/>
                <a:ext cx="503" cy="754"/>
              </a:xfrm>
              <a:custGeom>
                <a:avLst/>
                <a:gdLst>
                  <a:gd name="T0" fmla="*/ 2396 w 4528"/>
                  <a:gd name="T1" fmla="*/ 676 h 6781"/>
                  <a:gd name="T2" fmla="*/ 2387 w 4528"/>
                  <a:gd name="T3" fmla="*/ 1025 h 6781"/>
                  <a:gd name="T4" fmla="*/ 2347 w 4528"/>
                  <a:gd name="T5" fmla="*/ 1384 h 6781"/>
                  <a:gd name="T6" fmla="*/ 2305 w 4528"/>
                  <a:gd name="T7" fmla="*/ 1488 h 6781"/>
                  <a:gd name="T8" fmla="*/ 2315 w 4528"/>
                  <a:gd name="T9" fmla="*/ 1619 h 6781"/>
                  <a:gd name="T10" fmla="*/ 2237 w 4528"/>
                  <a:gd name="T11" fmla="*/ 1846 h 6781"/>
                  <a:gd name="T12" fmla="*/ 2052 w 4528"/>
                  <a:gd name="T13" fmla="*/ 2327 h 6781"/>
                  <a:gd name="T14" fmla="*/ 2038 w 4528"/>
                  <a:gd name="T15" fmla="*/ 2808 h 6781"/>
                  <a:gd name="T16" fmla="*/ 2178 w 4528"/>
                  <a:gd name="T17" fmla="*/ 3035 h 6781"/>
                  <a:gd name="T18" fmla="*/ 2297 w 4528"/>
                  <a:gd name="T19" fmla="*/ 3067 h 6781"/>
                  <a:gd name="T20" fmla="*/ 2419 w 4528"/>
                  <a:gd name="T21" fmla="*/ 3030 h 6781"/>
                  <a:gd name="T22" fmla="*/ 2654 w 4528"/>
                  <a:gd name="T23" fmla="*/ 2612 h 6781"/>
                  <a:gd name="T24" fmla="*/ 2614 w 4528"/>
                  <a:gd name="T25" fmla="*/ 2132 h 6781"/>
                  <a:gd name="T26" fmla="*/ 2428 w 4528"/>
                  <a:gd name="T27" fmla="*/ 1647 h 6781"/>
                  <a:gd name="T28" fmla="*/ 2433 w 4528"/>
                  <a:gd name="T29" fmla="*/ 1197 h 6781"/>
                  <a:gd name="T30" fmla="*/ 2546 w 4528"/>
                  <a:gd name="T31" fmla="*/ 730 h 6781"/>
                  <a:gd name="T32" fmla="*/ 2741 w 4528"/>
                  <a:gd name="T33" fmla="*/ 358 h 6781"/>
                  <a:gd name="T34" fmla="*/ 3099 w 4528"/>
                  <a:gd name="T35" fmla="*/ 150 h 6781"/>
                  <a:gd name="T36" fmla="*/ 3471 w 4528"/>
                  <a:gd name="T37" fmla="*/ 19 h 6781"/>
                  <a:gd name="T38" fmla="*/ 3784 w 4528"/>
                  <a:gd name="T39" fmla="*/ 1193 h 6781"/>
                  <a:gd name="T40" fmla="*/ 3748 w 4528"/>
                  <a:gd name="T41" fmla="*/ 2441 h 6781"/>
                  <a:gd name="T42" fmla="*/ 3549 w 4528"/>
                  <a:gd name="T43" fmla="*/ 3325 h 6781"/>
                  <a:gd name="T44" fmla="*/ 3712 w 4528"/>
                  <a:gd name="T45" fmla="*/ 3071 h 6781"/>
                  <a:gd name="T46" fmla="*/ 3848 w 4528"/>
                  <a:gd name="T47" fmla="*/ 2785 h 6781"/>
                  <a:gd name="T48" fmla="*/ 3925 w 4528"/>
                  <a:gd name="T49" fmla="*/ 2504 h 6781"/>
                  <a:gd name="T50" fmla="*/ 3952 w 4528"/>
                  <a:gd name="T51" fmla="*/ 2268 h 6781"/>
                  <a:gd name="T52" fmla="*/ 3975 w 4528"/>
                  <a:gd name="T53" fmla="*/ 2028 h 6781"/>
                  <a:gd name="T54" fmla="*/ 4302 w 4528"/>
                  <a:gd name="T55" fmla="*/ 2531 h 6781"/>
                  <a:gd name="T56" fmla="*/ 4528 w 4528"/>
                  <a:gd name="T57" fmla="*/ 3497 h 6781"/>
                  <a:gd name="T58" fmla="*/ 4379 w 4528"/>
                  <a:gd name="T59" fmla="*/ 4486 h 6781"/>
                  <a:gd name="T60" fmla="*/ 4052 w 4528"/>
                  <a:gd name="T61" fmla="*/ 5189 h 6781"/>
                  <a:gd name="T62" fmla="*/ 3657 w 4528"/>
                  <a:gd name="T63" fmla="*/ 5851 h 6781"/>
                  <a:gd name="T64" fmla="*/ 3230 w 4528"/>
                  <a:gd name="T65" fmla="*/ 6523 h 6781"/>
                  <a:gd name="T66" fmla="*/ 2192 w 4528"/>
                  <a:gd name="T67" fmla="*/ 6781 h 6781"/>
                  <a:gd name="T68" fmla="*/ 1131 w 4528"/>
                  <a:gd name="T69" fmla="*/ 6599 h 6781"/>
                  <a:gd name="T70" fmla="*/ 799 w 4528"/>
                  <a:gd name="T71" fmla="*/ 6083 h 6781"/>
                  <a:gd name="T72" fmla="*/ 595 w 4528"/>
                  <a:gd name="T73" fmla="*/ 5606 h 6781"/>
                  <a:gd name="T74" fmla="*/ 373 w 4528"/>
                  <a:gd name="T75" fmla="*/ 5153 h 6781"/>
                  <a:gd name="T76" fmla="*/ 37 w 4528"/>
                  <a:gd name="T77" fmla="*/ 4359 h 6781"/>
                  <a:gd name="T78" fmla="*/ 82 w 4528"/>
                  <a:gd name="T79" fmla="*/ 3094 h 6781"/>
                  <a:gd name="T80" fmla="*/ 590 w 4528"/>
                  <a:gd name="T81" fmla="*/ 1996 h 6781"/>
                  <a:gd name="T82" fmla="*/ 654 w 4528"/>
                  <a:gd name="T83" fmla="*/ 2472 h 6781"/>
                  <a:gd name="T84" fmla="*/ 790 w 4528"/>
                  <a:gd name="T85" fmla="*/ 2935 h 6781"/>
                  <a:gd name="T86" fmla="*/ 963 w 4528"/>
                  <a:gd name="T87" fmla="*/ 3230 h 6781"/>
                  <a:gd name="T88" fmla="*/ 844 w 4528"/>
                  <a:gd name="T89" fmla="*/ 2399 h 6781"/>
                  <a:gd name="T90" fmla="*/ 849 w 4528"/>
                  <a:gd name="T91" fmla="*/ 1583 h 6781"/>
                  <a:gd name="T92" fmla="*/ 1039 w 4528"/>
                  <a:gd name="T93" fmla="*/ 908 h 6781"/>
                  <a:gd name="T94" fmla="*/ 1230 w 4528"/>
                  <a:gd name="T95" fmla="*/ 490 h 6781"/>
                  <a:gd name="T96" fmla="*/ 1470 w 4528"/>
                  <a:gd name="T97" fmla="*/ 104 h 6781"/>
                  <a:gd name="T98" fmla="*/ 1802 w 4528"/>
                  <a:gd name="T99" fmla="*/ 55 h 6781"/>
                  <a:gd name="T100" fmla="*/ 2128 w 4528"/>
                  <a:gd name="T101" fmla="*/ 186 h 6781"/>
                  <a:gd name="T102" fmla="*/ 2383 w 4528"/>
                  <a:gd name="T103" fmla="*/ 427 h 678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4528"/>
                  <a:gd name="T157" fmla="*/ 0 h 6781"/>
                  <a:gd name="T158" fmla="*/ 4528 w 4528"/>
                  <a:gd name="T159" fmla="*/ 6781 h 678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4528" h="6781">
                    <a:moveTo>
                      <a:pt x="2383" y="427"/>
                    </a:moveTo>
                    <a:lnTo>
                      <a:pt x="2391" y="549"/>
                    </a:lnTo>
                    <a:lnTo>
                      <a:pt x="2396" y="676"/>
                    </a:lnTo>
                    <a:lnTo>
                      <a:pt x="2396" y="794"/>
                    </a:lnTo>
                    <a:lnTo>
                      <a:pt x="2396" y="912"/>
                    </a:lnTo>
                    <a:lnTo>
                      <a:pt x="2387" y="1025"/>
                    </a:lnTo>
                    <a:lnTo>
                      <a:pt x="2378" y="1139"/>
                    </a:lnTo>
                    <a:lnTo>
                      <a:pt x="2360" y="1257"/>
                    </a:lnTo>
                    <a:lnTo>
                      <a:pt x="2347" y="1384"/>
                    </a:lnTo>
                    <a:lnTo>
                      <a:pt x="2319" y="1410"/>
                    </a:lnTo>
                    <a:lnTo>
                      <a:pt x="2305" y="1448"/>
                    </a:lnTo>
                    <a:lnTo>
                      <a:pt x="2305" y="1488"/>
                    </a:lnTo>
                    <a:lnTo>
                      <a:pt x="2309" y="1534"/>
                    </a:lnTo>
                    <a:lnTo>
                      <a:pt x="2315" y="1574"/>
                    </a:lnTo>
                    <a:lnTo>
                      <a:pt x="2315" y="1619"/>
                    </a:lnTo>
                    <a:lnTo>
                      <a:pt x="2309" y="1656"/>
                    </a:lnTo>
                    <a:lnTo>
                      <a:pt x="2291" y="1697"/>
                    </a:lnTo>
                    <a:lnTo>
                      <a:pt x="2237" y="1846"/>
                    </a:lnTo>
                    <a:lnTo>
                      <a:pt x="2174" y="2005"/>
                    </a:lnTo>
                    <a:lnTo>
                      <a:pt x="2106" y="2164"/>
                    </a:lnTo>
                    <a:lnTo>
                      <a:pt x="2052" y="2327"/>
                    </a:lnTo>
                    <a:lnTo>
                      <a:pt x="2010" y="2486"/>
                    </a:lnTo>
                    <a:lnTo>
                      <a:pt x="2006" y="2650"/>
                    </a:lnTo>
                    <a:lnTo>
                      <a:pt x="2038" y="2808"/>
                    </a:lnTo>
                    <a:lnTo>
                      <a:pt x="2124" y="2971"/>
                    </a:lnTo>
                    <a:lnTo>
                      <a:pt x="2147" y="3003"/>
                    </a:lnTo>
                    <a:lnTo>
                      <a:pt x="2178" y="3035"/>
                    </a:lnTo>
                    <a:lnTo>
                      <a:pt x="2215" y="3053"/>
                    </a:lnTo>
                    <a:lnTo>
                      <a:pt x="2255" y="3067"/>
                    </a:lnTo>
                    <a:lnTo>
                      <a:pt x="2297" y="3067"/>
                    </a:lnTo>
                    <a:lnTo>
                      <a:pt x="2337" y="3067"/>
                    </a:lnTo>
                    <a:lnTo>
                      <a:pt x="2378" y="3048"/>
                    </a:lnTo>
                    <a:lnTo>
                      <a:pt x="2419" y="3030"/>
                    </a:lnTo>
                    <a:lnTo>
                      <a:pt x="2536" y="2899"/>
                    </a:lnTo>
                    <a:lnTo>
                      <a:pt x="2614" y="2762"/>
                    </a:lnTo>
                    <a:lnTo>
                      <a:pt x="2654" y="2612"/>
                    </a:lnTo>
                    <a:lnTo>
                      <a:pt x="2664" y="2459"/>
                    </a:lnTo>
                    <a:lnTo>
                      <a:pt x="2646" y="2295"/>
                    </a:lnTo>
                    <a:lnTo>
                      <a:pt x="2614" y="2132"/>
                    </a:lnTo>
                    <a:lnTo>
                      <a:pt x="2564" y="1968"/>
                    </a:lnTo>
                    <a:lnTo>
                      <a:pt x="2514" y="1810"/>
                    </a:lnTo>
                    <a:lnTo>
                      <a:pt x="2428" y="1647"/>
                    </a:lnTo>
                    <a:lnTo>
                      <a:pt x="2396" y="1497"/>
                    </a:lnTo>
                    <a:lnTo>
                      <a:pt x="2401" y="1347"/>
                    </a:lnTo>
                    <a:lnTo>
                      <a:pt x="2433" y="1197"/>
                    </a:lnTo>
                    <a:lnTo>
                      <a:pt x="2473" y="1043"/>
                    </a:lnTo>
                    <a:lnTo>
                      <a:pt x="2514" y="890"/>
                    </a:lnTo>
                    <a:lnTo>
                      <a:pt x="2546" y="730"/>
                    </a:lnTo>
                    <a:lnTo>
                      <a:pt x="2550" y="571"/>
                    </a:lnTo>
                    <a:lnTo>
                      <a:pt x="2636" y="454"/>
                    </a:lnTo>
                    <a:lnTo>
                      <a:pt x="2741" y="358"/>
                    </a:lnTo>
                    <a:lnTo>
                      <a:pt x="2855" y="276"/>
                    </a:lnTo>
                    <a:lnTo>
                      <a:pt x="2977" y="214"/>
                    </a:lnTo>
                    <a:lnTo>
                      <a:pt x="3099" y="150"/>
                    </a:lnTo>
                    <a:lnTo>
                      <a:pt x="3222" y="100"/>
                    </a:lnTo>
                    <a:lnTo>
                      <a:pt x="3344" y="59"/>
                    </a:lnTo>
                    <a:lnTo>
                      <a:pt x="3471" y="19"/>
                    </a:lnTo>
                    <a:lnTo>
                      <a:pt x="3612" y="390"/>
                    </a:lnTo>
                    <a:lnTo>
                      <a:pt x="3721" y="785"/>
                    </a:lnTo>
                    <a:lnTo>
                      <a:pt x="3784" y="1193"/>
                    </a:lnTo>
                    <a:lnTo>
                      <a:pt x="3812" y="1615"/>
                    </a:lnTo>
                    <a:lnTo>
                      <a:pt x="3798" y="2028"/>
                    </a:lnTo>
                    <a:lnTo>
                      <a:pt x="3748" y="2441"/>
                    </a:lnTo>
                    <a:lnTo>
                      <a:pt x="3667" y="2835"/>
                    </a:lnTo>
                    <a:lnTo>
                      <a:pt x="3549" y="3212"/>
                    </a:lnTo>
                    <a:lnTo>
                      <a:pt x="3549" y="3325"/>
                    </a:lnTo>
                    <a:lnTo>
                      <a:pt x="3603" y="3238"/>
                    </a:lnTo>
                    <a:lnTo>
                      <a:pt x="3662" y="3157"/>
                    </a:lnTo>
                    <a:lnTo>
                      <a:pt x="3712" y="3071"/>
                    </a:lnTo>
                    <a:lnTo>
                      <a:pt x="3766" y="2981"/>
                    </a:lnTo>
                    <a:lnTo>
                      <a:pt x="3808" y="2881"/>
                    </a:lnTo>
                    <a:lnTo>
                      <a:pt x="3848" y="2785"/>
                    </a:lnTo>
                    <a:lnTo>
                      <a:pt x="3884" y="2686"/>
                    </a:lnTo>
                    <a:lnTo>
                      <a:pt x="3916" y="2586"/>
                    </a:lnTo>
                    <a:lnTo>
                      <a:pt x="3925" y="2504"/>
                    </a:lnTo>
                    <a:lnTo>
                      <a:pt x="3934" y="2427"/>
                    </a:lnTo>
                    <a:lnTo>
                      <a:pt x="3944" y="2345"/>
                    </a:lnTo>
                    <a:lnTo>
                      <a:pt x="3952" y="2268"/>
                    </a:lnTo>
                    <a:lnTo>
                      <a:pt x="3957" y="2186"/>
                    </a:lnTo>
                    <a:lnTo>
                      <a:pt x="3966" y="2110"/>
                    </a:lnTo>
                    <a:lnTo>
                      <a:pt x="3975" y="2028"/>
                    </a:lnTo>
                    <a:lnTo>
                      <a:pt x="3989" y="1955"/>
                    </a:lnTo>
                    <a:lnTo>
                      <a:pt x="4157" y="2232"/>
                    </a:lnTo>
                    <a:lnTo>
                      <a:pt x="4302" y="2531"/>
                    </a:lnTo>
                    <a:lnTo>
                      <a:pt x="4410" y="2844"/>
                    </a:lnTo>
                    <a:lnTo>
                      <a:pt x="4492" y="3171"/>
                    </a:lnTo>
                    <a:lnTo>
                      <a:pt x="4528" y="3497"/>
                    </a:lnTo>
                    <a:lnTo>
                      <a:pt x="4524" y="3828"/>
                    </a:lnTo>
                    <a:lnTo>
                      <a:pt x="4474" y="4159"/>
                    </a:lnTo>
                    <a:lnTo>
                      <a:pt x="4379" y="4486"/>
                    </a:lnTo>
                    <a:lnTo>
                      <a:pt x="4302" y="4731"/>
                    </a:lnTo>
                    <a:lnTo>
                      <a:pt x="4189" y="4967"/>
                    </a:lnTo>
                    <a:lnTo>
                      <a:pt x="4052" y="5189"/>
                    </a:lnTo>
                    <a:lnTo>
                      <a:pt x="3912" y="5411"/>
                    </a:lnTo>
                    <a:lnTo>
                      <a:pt x="3771" y="5624"/>
                    </a:lnTo>
                    <a:lnTo>
                      <a:pt x="3657" y="5851"/>
                    </a:lnTo>
                    <a:lnTo>
                      <a:pt x="3575" y="6087"/>
                    </a:lnTo>
                    <a:lnTo>
                      <a:pt x="3549" y="6350"/>
                    </a:lnTo>
                    <a:lnTo>
                      <a:pt x="3230" y="6523"/>
                    </a:lnTo>
                    <a:lnTo>
                      <a:pt x="2899" y="6659"/>
                    </a:lnTo>
                    <a:lnTo>
                      <a:pt x="2546" y="6740"/>
                    </a:lnTo>
                    <a:lnTo>
                      <a:pt x="2192" y="6781"/>
                    </a:lnTo>
                    <a:lnTo>
                      <a:pt x="1829" y="6768"/>
                    </a:lnTo>
                    <a:lnTo>
                      <a:pt x="1475" y="6709"/>
                    </a:lnTo>
                    <a:lnTo>
                      <a:pt x="1131" y="6599"/>
                    </a:lnTo>
                    <a:lnTo>
                      <a:pt x="812" y="6446"/>
                    </a:lnTo>
                    <a:lnTo>
                      <a:pt x="822" y="6256"/>
                    </a:lnTo>
                    <a:lnTo>
                      <a:pt x="799" y="6083"/>
                    </a:lnTo>
                    <a:lnTo>
                      <a:pt x="750" y="5915"/>
                    </a:lnTo>
                    <a:lnTo>
                      <a:pt x="681" y="5761"/>
                    </a:lnTo>
                    <a:lnTo>
                      <a:pt x="595" y="5606"/>
                    </a:lnTo>
                    <a:lnTo>
                      <a:pt x="513" y="5457"/>
                    </a:lnTo>
                    <a:lnTo>
                      <a:pt x="437" y="5303"/>
                    </a:lnTo>
                    <a:lnTo>
                      <a:pt x="373" y="5153"/>
                    </a:lnTo>
                    <a:lnTo>
                      <a:pt x="277" y="5134"/>
                    </a:lnTo>
                    <a:lnTo>
                      <a:pt x="128" y="4759"/>
                    </a:lnTo>
                    <a:lnTo>
                      <a:pt x="37" y="4359"/>
                    </a:lnTo>
                    <a:lnTo>
                      <a:pt x="0" y="3938"/>
                    </a:lnTo>
                    <a:lnTo>
                      <a:pt x="18" y="3515"/>
                    </a:lnTo>
                    <a:lnTo>
                      <a:pt x="82" y="3094"/>
                    </a:lnTo>
                    <a:lnTo>
                      <a:pt x="200" y="2694"/>
                    </a:lnTo>
                    <a:lnTo>
                      <a:pt x="368" y="2323"/>
                    </a:lnTo>
                    <a:lnTo>
                      <a:pt x="590" y="1996"/>
                    </a:lnTo>
                    <a:lnTo>
                      <a:pt x="604" y="2150"/>
                    </a:lnTo>
                    <a:lnTo>
                      <a:pt x="626" y="2313"/>
                    </a:lnTo>
                    <a:lnTo>
                      <a:pt x="654" y="2472"/>
                    </a:lnTo>
                    <a:lnTo>
                      <a:pt x="694" y="2630"/>
                    </a:lnTo>
                    <a:lnTo>
                      <a:pt x="736" y="2781"/>
                    </a:lnTo>
                    <a:lnTo>
                      <a:pt x="790" y="2935"/>
                    </a:lnTo>
                    <a:lnTo>
                      <a:pt x="849" y="3085"/>
                    </a:lnTo>
                    <a:lnTo>
                      <a:pt x="926" y="3230"/>
                    </a:lnTo>
                    <a:lnTo>
                      <a:pt x="963" y="3230"/>
                    </a:lnTo>
                    <a:lnTo>
                      <a:pt x="917" y="2949"/>
                    </a:lnTo>
                    <a:lnTo>
                      <a:pt x="876" y="2676"/>
                    </a:lnTo>
                    <a:lnTo>
                      <a:pt x="844" y="2399"/>
                    </a:lnTo>
                    <a:lnTo>
                      <a:pt x="831" y="2128"/>
                    </a:lnTo>
                    <a:lnTo>
                      <a:pt x="826" y="1855"/>
                    </a:lnTo>
                    <a:lnTo>
                      <a:pt x="849" y="1583"/>
                    </a:lnTo>
                    <a:lnTo>
                      <a:pt x="894" y="1311"/>
                    </a:lnTo>
                    <a:lnTo>
                      <a:pt x="981" y="1053"/>
                    </a:lnTo>
                    <a:lnTo>
                      <a:pt x="1039" y="908"/>
                    </a:lnTo>
                    <a:lnTo>
                      <a:pt x="1103" y="766"/>
                    </a:lnTo>
                    <a:lnTo>
                      <a:pt x="1162" y="626"/>
                    </a:lnTo>
                    <a:lnTo>
                      <a:pt x="1230" y="490"/>
                    </a:lnTo>
                    <a:lnTo>
                      <a:pt x="1294" y="354"/>
                    </a:lnTo>
                    <a:lnTo>
                      <a:pt x="1376" y="226"/>
                    </a:lnTo>
                    <a:lnTo>
                      <a:pt x="1470" y="104"/>
                    </a:lnTo>
                    <a:lnTo>
                      <a:pt x="1589" y="0"/>
                    </a:lnTo>
                    <a:lnTo>
                      <a:pt x="1693" y="27"/>
                    </a:lnTo>
                    <a:lnTo>
                      <a:pt x="1802" y="55"/>
                    </a:lnTo>
                    <a:lnTo>
                      <a:pt x="1910" y="91"/>
                    </a:lnTo>
                    <a:lnTo>
                      <a:pt x="2024" y="136"/>
                    </a:lnTo>
                    <a:lnTo>
                      <a:pt x="2128" y="186"/>
                    </a:lnTo>
                    <a:lnTo>
                      <a:pt x="2223" y="250"/>
                    </a:lnTo>
                    <a:lnTo>
                      <a:pt x="2309" y="327"/>
                    </a:lnTo>
                    <a:lnTo>
                      <a:pt x="2383" y="427"/>
                    </a:lnTo>
                    <a:close/>
                  </a:path>
                </a:pathLst>
              </a:custGeom>
              <a:solidFill>
                <a:srgbClr val="F0AE6B"/>
              </a:solidFill>
              <a:ln w="9525">
                <a:noFill/>
                <a:round/>
                <a:headEnd/>
                <a:tailEnd/>
              </a:ln>
            </p:spPr>
            <p:txBody>
              <a:bodyPr>
                <a:prstTxWarp prst="textNoShape">
                  <a:avLst/>
                </a:prstTxWarp>
              </a:bodyPr>
              <a:lstStyle/>
              <a:p>
                <a:endParaRPr lang="en-US"/>
              </a:p>
            </p:txBody>
          </p:sp>
          <p:sp>
            <p:nvSpPr>
              <p:cNvPr id="36963" name="Freeform 218"/>
              <p:cNvSpPr>
                <a:spLocks/>
              </p:cNvSpPr>
              <p:nvPr/>
            </p:nvSpPr>
            <p:spPr bwMode="auto">
              <a:xfrm>
                <a:off x="4558" y="1376"/>
                <a:ext cx="39" cy="115"/>
              </a:xfrm>
              <a:custGeom>
                <a:avLst/>
                <a:gdLst>
                  <a:gd name="T0" fmla="*/ 254 w 345"/>
                  <a:gd name="T1" fmla="*/ 961 h 1042"/>
                  <a:gd name="T2" fmla="*/ 222 w 345"/>
                  <a:gd name="T3" fmla="*/ 993 h 1042"/>
                  <a:gd name="T4" fmla="*/ 186 w 345"/>
                  <a:gd name="T5" fmla="*/ 1024 h 1042"/>
                  <a:gd name="T6" fmla="*/ 164 w 345"/>
                  <a:gd name="T7" fmla="*/ 1034 h 1042"/>
                  <a:gd name="T8" fmla="*/ 140 w 345"/>
                  <a:gd name="T9" fmla="*/ 1042 h 1042"/>
                  <a:gd name="T10" fmla="*/ 114 w 345"/>
                  <a:gd name="T11" fmla="*/ 1038 h 1042"/>
                  <a:gd name="T12" fmla="*/ 90 w 345"/>
                  <a:gd name="T13" fmla="*/ 1034 h 1042"/>
                  <a:gd name="T14" fmla="*/ 22 w 345"/>
                  <a:gd name="T15" fmla="*/ 902 h 1042"/>
                  <a:gd name="T16" fmla="*/ 0 w 345"/>
                  <a:gd name="T17" fmla="*/ 771 h 1042"/>
                  <a:gd name="T18" fmla="*/ 4 w 345"/>
                  <a:gd name="T19" fmla="*/ 639 h 1042"/>
                  <a:gd name="T20" fmla="*/ 36 w 345"/>
                  <a:gd name="T21" fmla="*/ 508 h 1042"/>
                  <a:gd name="T22" fmla="*/ 77 w 345"/>
                  <a:gd name="T23" fmla="*/ 371 h 1042"/>
                  <a:gd name="T24" fmla="*/ 132 w 345"/>
                  <a:gd name="T25" fmla="*/ 245 h 1042"/>
                  <a:gd name="T26" fmla="*/ 186 w 345"/>
                  <a:gd name="T27" fmla="*/ 117 h 1042"/>
                  <a:gd name="T28" fmla="*/ 236 w 345"/>
                  <a:gd name="T29" fmla="*/ 0 h 1042"/>
                  <a:gd name="T30" fmla="*/ 258 w 345"/>
                  <a:gd name="T31" fmla="*/ 113 h 1042"/>
                  <a:gd name="T32" fmla="*/ 286 w 345"/>
                  <a:gd name="T33" fmla="*/ 235 h 1042"/>
                  <a:gd name="T34" fmla="*/ 313 w 345"/>
                  <a:gd name="T35" fmla="*/ 358 h 1042"/>
                  <a:gd name="T36" fmla="*/ 340 w 345"/>
                  <a:gd name="T37" fmla="*/ 480 h 1042"/>
                  <a:gd name="T38" fmla="*/ 345 w 345"/>
                  <a:gd name="T39" fmla="*/ 598 h 1042"/>
                  <a:gd name="T40" fmla="*/ 340 w 345"/>
                  <a:gd name="T41" fmla="*/ 721 h 1042"/>
                  <a:gd name="T42" fmla="*/ 308 w 345"/>
                  <a:gd name="T43" fmla="*/ 839 h 1042"/>
                  <a:gd name="T44" fmla="*/ 254 w 345"/>
                  <a:gd name="T45" fmla="*/ 961 h 104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45"/>
                  <a:gd name="T70" fmla="*/ 0 h 1042"/>
                  <a:gd name="T71" fmla="*/ 345 w 345"/>
                  <a:gd name="T72" fmla="*/ 1042 h 104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45" h="1042">
                    <a:moveTo>
                      <a:pt x="254" y="961"/>
                    </a:moveTo>
                    <a:lnTo>
                      <a:pt x="222" y="993"/>
                    </a:lnTo>
                    <a:lnTo>
                      <a:pt x="186" y="1024"/>
                    </a:lnTo>
                    <a:lnTo>
                      <a:pt x="164" y="1034"/>
                    </a:lnTo>
                    <a:lnTo>
                      <a:pt x="140" y="1042"/>
                    </a:lnTo>
                    <a:lnTo>
                      <a:pt x="114" y="1038"/>
                    </a:lnTo>
                    <a:lnTo>
                      <a:pt x="90" y="1034"/>
                    </a:lnTo>
                    <a:lnTo>
                      <a:pt x="22" y="902"/>
                    </a:lnTo>
                    <a:lnTo>
                      <a:pt x="0" y="771"/>
                    </a:lnTo>
                    <a:lnTo>
                      <a:pt x="4" y="639"/>
                    </a:lnTo>
                    <a:lnTo>
                      <a:pt x="36" y="508"/>
                    </a:lnTo>
                    <a:lnTo>
                      <a:pt x="77" y="371"/>
                    </a:lnTo>
                    <a:lnTo>
                      <a:pt x="132" y="245"/>
                    </a:lnTo>
                    <a:lnTo>
                      <a:pt x="186" y="117"/>
                    </a:lnTo>
                    <a:lnTo>
                      <a:pt x="236" y="0"/>
                    </a:lnTo>
                    <a:lnTo>
                      <a:pt x="258" y="113"/>
                    </a:lnTo>
                    <a:lnTo>
                      <a:pt x="286" y="235"/>
                    </a:lnTo>
                    <a:lnTo>
                      <a:pt x="313" y="358"/>
                    </a:lnTo>
                    <a:lnTo>
                      <a:pt x="340" y="480"/>
                    </a:lnTo>
                    <a:lnTo>
                      <a:pt x="345" y="598"/>
                    </a:lnTo>
                    <a:lnTo>
                      <a:pt x="340" y="721"/>
                    </a:lnTo>
                    <a:lnTo>
                      <a:pt x="308" y="839"/>
                    </a:lnTo>
                    <a:lnTo>
                      <a:pt x="254" y="961"/>
                    </a:lnTo>
                    <a:close/>
                  </a:path>
                </a:pathLst>
              </a:custGeom>
              <a:solidFill>
                <a:srgbClr val="FFFFFF"/>
              </a:solidFill>
              <a:ln w="9525">
                <a:noFill/>
                <a:round/>
                <a:headEnd/>
                <a:tailEnd/>
              </a:ln>
            </p:spPr>
            <p:txBody>
              <a:bodyPr>
                <a:prstTxWarp prst="textNoShape">
                  <a:avLst/>
                </a:prstTxWarp>
              </a:bodyPr>
              <a:lstStyle/>
              <a:p>
                <a:endParaRPr lang="en-US"/>
              </a:p>
            </p:txBody>
          </p:sp>
          <p:sp>
            <p:nvSpPr>
              <p:cNvPr id="36964" name="Freeform 219"/>
              <p:cNvSpPr>
                <a:spLocks/>
              </p:cNvSpPr>
              <p:nvPr/>
            </p:nvSpPr>
            <p:spPr bwMode="auto">
              <a:xfrm>
                <a:off x="4519" y="1517"/>
                <a:ext cx="105" cy="87"/>
              </a:xfrm>
              <a:custGeom>
                <a:avLst/>
                <a:gdLst>
                  <a:gd name="T0" fmla="*/ 185 w 948"/>
                  <a:gd name="T1" fmla="*/ 331 h 781"/>
                  <a:gd name="T2" fmla="*/ 217 w 948"/>
                  <a:gd name="T3" fmla="*/ 372 h 781"/>
                  <a:gd name="T4" fmla="*/ 259 w 948"/>
                  <a:gd name="T5" fmla="*/ 408 h 781"/>
                  <a:gd name="T6" fmla="*/ 299 w 948"/>
                  <a:gd name="T7" fmla="*/ 436 h 781"/>
                  <a:gd name="T8" fmla="*/ 345 w 948"/>
                  <a:gd name="T9" fmla="*/ 468 h 781"/>
                  <a:gd name="T10" fmla="*/ 386 w 948"/>
                  <a:gd name="T11" fmla="*/ 486 h 781"/>
                  <a:gd name="T12" fmla="*/ 436 w 948"/>
                  <a:gd name="T13" fmla="*/ 504 h 781"/>
                  <a:gd name="T14" fmla="*/ 486 w 948"/>
                  <a:gd name="T15" fmla="*/ 517 h 781"/>
                  <a:gd name="T16" fmla="*/ 536 w 948"/>
                  <a:gd name="T17" fmla="*/ 535 h 781"/>
                  <a:gd name="T18" fmla="*/ 622 w 948"/>
                  <a:gd name="T19" fmla="*/ 517 h 781"/>
                  <a:gd name="T20" fmla="*/ 694 w 948"/>
                  <a:gd name="T21" fmla="*/ 480 h 781"/>
                  <a:gd name="T22" fmla="*/ 744 w 948"/>
                  <a:gd name="T23" fmla="*/ 422 h 781"/>
                  <a:gd name="T24" fmla="*/ 789 w 948"/>
                  <a:gd name="T25" fmla="*/ 354 h 781"/>
                  <a:gd name="T26" fmla="*/ 821 w 948"/>
                  <a:gd name="T27" fmla="*/ 272 h 781"/>
                  <a:gd name="T28" fmla="*/ 853 w 948"/>
                  <a:gd name="T29" fmla="*/ 195 h 781"/>
                  <a:gd name="T30" fmla="*/ 880 w 948"/>
                  <a:gd name="T31" fmla="*/ 117 h 781"/>
                  <a:gd name="T32" fmla="*/ 925 w 948"/>
                  <a:gd name="T33" fmla="*/ 55 h 781"/>
                  <a:gd name="T34" fmla="*/ 944 w 948"/>
                  <a:gd name="T35" fmla="*/ 99 h 781"/>
                  <a:gd name="T36" fmla="*/ 948 w 948"/>
                  <a:gd name="T37" fmla="*/ 159 h 781"/>
                  <a:gd name="T38" fmla="*/ 944 w 948"/>
                  <a:gd name="T39" fmla="*/ 213 h 781"/>
                  <a:gd name="T40" fmla="*/ 935 w 948"/>
                  <a:gd name="T41" fmla="*/ 277 h 781"/>
                  <a:gd name="T42" fmla="*/ 912 w 948"/>
                  <a:gd name="T43" fmla="*/ 336 h 781"/>
                  <a:gd name="T44" fmla="*/ 889 w 948"/>
                  <a:gd name="T45" fmla="*/ 394 h 781"/>
                  <a:gd name="T46" fmla="*/ 867 w 948"/>
                  <a:gd name="T47" fmla="*/ 454 h 781"/>
                  <a:gd name="T48" fmla="*/ 849 w 948"/>
                  <a:gd name="T49" fmla="*/ 517 h 781"/>
                  <a:gd name="T50" fmla="*/ 799 w 948"/>
                  <a:gd name="T51" fmla="*/ 567 h 781"/>
                  <a:gd name="T52" fmla="*/ 749 w 948"/>
                  <a:gd name="T53" fmla="*/ 621 h 781"/>
                  <a:gd name="T54" fmla="*/ 694 w 948"/>
                  <a:gd name="T55" fmla="*/ 671 h 781"/>
                  <a:gd name="T56" fmla="*/ 644 w 948"/>
                  <a:gd name="T57" fmla="*/ 725 h 781"/>
                  <a:gd name="T58" fmla="*/ 585 w 948"/>
                  <a:gd name="T59" fmla="*/ 757 h 781"/>
                  <a:gd name="T60" fmla="*/ 526 w 948"/>
                  <a:gd name="T61" fmla="*/ 781 h 781"/>
                  <a:gd name="T62" fmla="*/ 458 w 948"/>
                  <a:gd name="T63" fmla="*/ 781 h 781"/>
                  <a:gd name="T64" fmla="*/ 390 w 948"/>
                  <a:gd name="T65" fmla="*/ 757 h 781"/>
                  <a:gd name="T66" fmla="*/ 317 w 948"/>
                  <a:gd name="T67" fmla="*/ 671 h 781"/>
                  <a:gd name="T68" fmla="*/ 249 w 948"/>
                  <a:gd name="T69" fmla="*/ 590 h 781"/>
                  <a:gd name="T70" fmla="*/ 181 w 948"/>
                  <a:gd name="T71" fmla="*/ 504 h 781"/>
                  <a:gd name="T72" fmla="*/ 123 w 948"/>
                  <a:gd name="T73" fmla="*/ 412 h 781"/>
                  <a:gd name="T74" fmla="*/ 68 w 948"/>
                  <a:gd name="T75" fmla="*/ 313 h 781"/>
                  <a:gd name="T76" fmla="*/ 32 w 948"/>
                  <a:gd name="T77" fmla="*/ 213 h 781"/>
                  <a:gd name="T78" fmla="*/ 4 w 948"/>
                  <a:gd name="T79" fmla="*/ 105 h 781"/>
                  <a:gd name="T80" fmla="*/ 0 w 948"/>
                  <a:gd name="T81" fmla="*/ 0 h 781"/>
                  <a:gd name="T82" fmla="*/ 41 w 948"/>
                  <a:gd name="T83" fmla="*/ 23 h 781"/>
                  <a:gd name="T84" fmla="*/ 77 w 948"/>
                  <a:gd name="T85" fmla="*/ 59 h 781"/>
                  <a:gd name="T86" fmla="*/ 99 w 948"/>
                  <a:gd name="T87" fmla="*/ 95 h 781"/>
                  <a:gd name="T88" fmla="*/ 127 w 948"/>
                  <a:gd name="T89" fmla="*/ 145 h 781"/>
                  <a:gd name="T90" fmla="*/ 141 w 948"/>
                  <a:gd name="T91" fmla="*/ 186 h 781"/>
                  <a:gd name="T92" fmla="*/ 159 w 948"/>
                  <a:gd name="T93" fmla="*/ 236 h 781"/>
                  <a:gd name="T94" fmla="*/ 173 w 948"/>
                  <a:gd name="T95" fmla="*/ 286 h 781"/>
                  <a:gd name="T96" fmla="*/ 185 w 948"/>
                  <a:gd name="T97" fmla="*/ 331 h 781"/>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948"/>
                  <a:gd name="T148" fmla="*/ 0 h 781"/>
                  <a:gd name="T149" fmla="*/ 948 w 948"/>
                  <a:gd name="T150" fmla="*/ 781 h 781"/>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948" h="781">
                    <a:moveTo>
                      <a:pt x="185" y="331"/>
                    </a:moveTo>
                    <a:lnTo>
                      <a:pt x="217" y="372"/>
                    </a:lnTo>
                    <a:lnTo>
                      <a:pt x="259" y="408"/>
                    </a:lnTo>
                    <a:lnTo>
                      <a:pt x="299" y="436"/>
                    </a:lnTo>
                    <a:lnTo>
                      <a:pt x="345" y="468"/>
                    </a:lnTo>
                    <a:lnTo>
                      <a:pt x="386" y="486"/>
                    </a:lnTo>
                    <a:lnTo>
                      <a:pt x="436" y="504"/>
                    </a:lnTo>
                    <a:lnTo>
                      <a:pt x="486" y="517"/>
                    </a:lnTo>
                    <a:lnTo>
                      <a:pt x="536" y="535"/>
                    </a:lnTo>
                    <a:lnTo>
                      <a:pt x="622" y="517"/>
                    </a:lnTo>
                    <a:lnTo>
                      <a:pt x="694" y="480"/>
                    </a:lnTo>
                    <a:lnTo>
                      <a:pt x="744" y="422"/>
                    </a:lnTo>
                    <a:lnTo>
                      <a:pt x="789" y="354"/>
                    </a:lnTo>
                    <a:lnTo>
                      <a:pt x="821" y="272"/>
                    </a:lnTo>
                    <a:lnTo>
                      <a:pt x="853" y="195"/>
                    </a:lnTo>
                    <a:lnTo>
                      <a:pt x="880" y="117"/>
                    </a:lnTo>
                    <a:lnTo>
                      <a:pt x="925" y="55"/>
                    </a:lnTo>
                    <a:lnTo>
                      <a:pt x="944" y="99"/>
                    </a:lnTo>
                    <a:lnTo>
                      <a:pt x="948" y="159"/>
                    </a:lnTo>
                    <a:lnTo>
                      <a:pt x="944" y="213"/>
                    </a:lnTo>
                    <a:lnTo>
                      <a:pt x="935" y="277"/>
                    </a:lnTo>
                    <a:lnTo>
                      <a:pt x="912" y="336"/>
                    </a:lnTo>
                    <a:lnTo>
                      <a:pt x="889" y="394"/>
                    </a:lnTo>
                    <a:lnTo>
                      <a:pt x="867" y="454"/>
                    </a:lnTo>
                    <a:lnTo>
                      <a:pt x="849" y="517"/>
                    </a:lnTo>
                    <a:lnTo>
                      <a:pt x="799" y="567"/>
                    </a:lnTo>
                    <a:lnTo>
                      <a:pt x="749" y="621"/>
                    </a:lnTo>
                    <a:lnTo>
                      <a:pt x="694" y="671"/>
                    </a:lnTo>
                    <a:lnTo>
                      <a:pt x="644" y="725"/>
                    </a:lnTo>
                    <a:lnTo>
                      <a:pt x="585" y="757"/>
                    </a:lnTo>
                    <a:lnTo>
                      <a:pt x="526" y="781"/>
                    </a:lnTo>
                    <a:lnTo>
                      <a:pt x="458" y="781"/>
                    </a:lnTo>
                    <a:lnTo>
                      <a:pt x="390" y="757"/>
                    </a:lnTo>
                    <a:lnTo>
                      <a:pt x="317" y="671"/>
                    </a:lnTo>
                    <a:lnTo>
                      <a:pt x="249" y="590"/>
                    </a:lnTo>
                    <a:lnTo>
                      <a:pt x="181" y="504"/>
                    </a:lnTo>
                    <a:lnTo>
                      <a:pt x="123" y="412"/>
                    </a:lnTo>
                    <a:lnTo>
                      <a:pt x="68" y="313"/>
                    </a:lnTo>
                    <a:lnTo>
                      <a:pt x="32" y="213"/>
                    </a:lnTo>
                    <a:lnTo>
                      <a:pt x="4" y="105"/>
                    </a:lnTo>
                    <a:lnTo>
                      <a:pt x="0" y="0"/>
                    </a:lnTo>
                    <a:lnTo>
                      <a:pt x="41" y="23"/>
                    </a:lnTo>
                    <a:lnTo>
                      <a:pt x="77" y="59"/>
                    </a:lnTo>
                    <a:lnTo>
                      <a:pt x="99" y="95"/>
                    </a:lnTo>
                    <a:lnTo>
                      <a:pt x="127" y="145"/>
                    </a:lnTo>
                    <a:lnTo>
                      <a:pt x="141" y="186"/>
                    </a:lnTo>
                    <a:lnTo>
                      <a:pt x="159" y="236"/>
                    </a:lnTo>
                    <a:lnTo>
                      <a:pt x="173" y="286"/>
                    </a:lnTo>
                    <a:lnTo>
                      <a:pt x="185" y="331"/>
                    </a:lnTo>
                    <a:close/>
                  </a:path>
                </a:pathLst>
              </a:custGeom>
              <a:solidFill>
                <a:srgbClr val="000000"/>
              </a:solidFill>
              <a:ln w="9525">
                <a:noFill/>
                <a:round/>
                <a:headEnd/>
                <a:tailEnd/>
              </a:ln>
            </p:spPr>
            <p:txBody>
              <a:bodyPr>
                <a:prstTxWarp prst="textNoShape">
                  <a:avLst/>
                </a:prstTxWarp>
              </a:bodyPr>
              <a:lstStyle/>
              <a:p>
                <a:endParaRPr lang="en-US"/>
              </a:p>
            </p:txBody>
          </p:sp>
          <p:sp>
            <p:nvSpPr>
              <p:cNvPr id="36965" name="Freeform 220"/>
              <p:cNvSpPr>
                <a:spLocks/>
              </p:cNvSpPr>
              <p:nvPr/>
            </p:nvSpPr>
            <p:spPr bwMode="auto">
              <a:xfrm>
                <a:off x="4817" y="1544"/>
                <a:ext cx="301" cy="378"/>
              </a:xfrm>
              <a:custGeom>
                <a:avLst/>
                <a:gdLst>
                  <a:gd name="T0" fmla="*/ 2159 w 2709"/>
                  <a:gd name="T1" fmla="*/ 1147 h 3401"/>
                  <a:gd name="T2" fmla="*/ 2472 w 2709"/>
                  <a:gd name="T3" fmla="*/ 1841 h 3401"/>
                  <a:gd name="T4" fmla="*/ 2709 w 2709"/>
                  <a:gd name="T5" fmla="*/ 2422 h 3401"/>
                  <a:gd name="T6" fmla="*/ 2492 w 2709"/>
                  <a:gd name="T7" fmla="*/ 3111 h 3401"/>
                  <a:gd name="T8" fmla="*/ 2078 w 2709"/>
                  <a:gd name="T9" fmla="*/ 3392 h 3401"/>
                  <a:gd name="T10" fmla="*/ 1797 w 2709"/>
                  <a:gd name="T11" fmla="*/ 3320 h 3401"/>
                  <a:gd name="T12" fmla="*/ 1461 w 2709"/>
                  <a:gd name="T13" fmla="*/ 3265 h 3401"/>
                  <a:gd name="T14" fmla="*/ 1089 w 2709"/>
                  <a:gd name="T15" fmla="*/ 3225 h 3401"/>
                  <a:gd name="T16" fmla="*/ 712 w 2709"/>
                  <a:gd name="T17" fmla="*/ 2649 h 3401"/>
                  <a:gd name="T18" fmla="*/ 381 w 2709"/>
                  <a:gd name="T19" fmla="*/ 1704 h 3401"/>
                  <a:gd name="T20" fmla="*/ 10 w 2709"/>
                  <a:gd name="T21" fmla="*/ 1242 h 3401"/>
                  <a:gd name="T22" fmla="*/ 32 w 2709"/>
                  <a:gd name="T23" fmla="*/ 1142 h 3401"/>
                  <a:gd name="T24" fmla="*/ 114 w 2709"/>
                  <a:gd name="T25" fmla="*/ 1265 h 3401"/>
                  <a:gd name="T26" fmla="*/ 236 w 2709"/>
                  <a:gd name="T27" fmla="*/ 1365 h 3401"/>
                  <a:gd name="T28" fmla="*/ 213 w 2709"/>
                  <a:gd name="T29" fmla="*/ 1202 h 3401"/>
                  <a:gd name="T30" fmla="*/ 127 w 2709"/>
                  <a:gd name="T31" fmla="*/ 1052 h 3401"/>
                  <a:gd name="T32" fmla="*/ 323 w 2709"/>
                  <a:gd name="T33" fmla="*/ 1210 h 3401"/>
                  <a:gd name="T34" fmla="*/ 650 w 2709"/>
                  <a:gd name="T35" fmla="*/ 1796 h 3401"/>
                  <a:gd name="T36" fmla="*/ 799 w 2709"/>
                  <a:gd name="T37" fmla="*/ 1923 h 3401"/>
                  <a:gd name="T38" fmla="*/ 550 w 2709"/>
                  <a:gd name="T39" fmla="*/ 1415 h 3401"/>
                  <a:gd name="T40" fmla="*/ 495 w 2709"/>
                  <a:gd name="T41" fmla="*/ 1152 h 3401"/>
                  <a:gd name="T42" fmla="*/ 849 w 2709"/>
                  <a:gd name="T43" fmla="*/ 1692 h 3401"/>
                  <a:gd name="T44" fmla="*/ 1126 w 2709"/>
                  <a:gd name="T45" fmla="*/ 2086 h 3401"/>
                  <a:gd name="T46" fmla="*/ 835 w 2709"/>
                  <a:gd name="T47" fmla="*/ 1505 h 3401"/>
                  <a:gd name="T48" fmla="*/ 495 w 2709"/>
                  <a:gd name="T49" fmla="*/ 961 h 3401"/>
                  <a:gd name="T50" fmla="*/ 885 w 2709"/>
                  <a:gd name="T51" fmla="*/ 1387 h 3401"/>
                  <a:gd name="T52" fmla="*/ 1234 w 2709"/>
                  <a:gd name="T53" fmla="*/ 1864 h 3401"/>
                  <a:gd name="T54" fmla="*/ 1025 w 2709"/>
                  <a:gd name="T55" fmla="*/ 1460 h 3401"/>
                  <a:gd name="T56" fmla="*/ 753 w 2709"/>
                  <a:gd name="T57" fmla="*/ 1070 h 3401"/>
                  <a:gd name="T58" fmla="*/ 636 w 2709"/>
                  <a:gd name="T59" fmla="*/ 925 h 3401"/>
                  <a:gd name="T60" fmla="*/ 463 w 2709"/>
                  <a:gd name="T61" fmla="*/ 753 h 3401"/>
                  <a:gd name="T62" fmla="*/ 935 w 2709"/>
                  <a:gd name="T63" fmla="*/ 1052 h 3401"/>
                  <a:gd name="T64" fmla="*/ 1479 w 2709"/>
                  <a:gd name="T65" fmla="*/ 1710 h 3401"/>
                  <a:gd name="T66" fmla="*/ 1393 w 2709"/>
                  <a:gd name="T67" fmla="*/ 1501 h 3401"/>
                  <a:gd name="T68" fmla="*/ 925 w 2709"/>
                  <a:gd name="T69" fmla="*/ 929 h 3401"/>
                  <a:gd name="T70" fmla="*/ 989 w 2709"/>
                  <a:gd name="T71" fmla="*/ 815 h 3401"/>
                  <a:gd name="T72" fmla="*/ 1539 w 2709"/>
                  <a:gd name="T73" fmla="*/ 1292 h 3401"/>
                  <a:gd name="T74" fmla="*/ 1729 w 2709"/>
                  <a:gd name="T75" fmla="*/ 1419 h 3401"/>
                  <a:gd name="T76" fmla="*/ 1525 w 2709"/>
                  <a:gd name="T77" fmla="*/ 1179 h 3401"/>
                  <a:gd name="T78" fmla="*/ 1348 w 2709"/>
                  <a:gd name="T79" fmla="*/ 993 h 3401"/>
                  <a:gd name="T80" fmla="*/ 1220 w 2709"/>
                  <a:gd name="T81" fmla="*/ 829 h 3401"/>
                  <a:gd name="T82" fmla="*/ 1307 w 2709"/>
                  <a:gd name="T83" fmla="*/ 779 h 3401"/>
                  <a:gd name="T84" fmla="*/ 1601 w 2709"/>
                  <a:gd name="T85" fmla="*/ 884 h 3401"/>
                  <a:gd name="T86" fmla="*/ 1720 w 2709"/>
                  <a:gd name="T87" fmla="*/ 938 h 3401"/>
                  <a:gd name="T88" fmla="*/ 1638 w 2709"/>
                  <a:gd name="T89" fmla="*/ 807 h 3401"/>
                  <a:gd name="T90" fmla="*/ 1252 w 2709"/>
                  <a:gd name="T91" fmla="*/ 634 h 3401"/>
                  <a:gd name="T92" fmla="*/ 572 w 2709"/>
                  <a:gd name="T93" fmla="*/ 462 h 3401"/>
                  <a:gd name="T94" fmla="*/ 454 w 2709"/>
                  <a:gd name="T95" fmla="*/ 27 h 3401"/>
                  <a:gd name="T96" fmla="*/ 1398 w 2709"/>
                  <a:gd name="T97" fmla="*/ 153 h 3401"/>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709"/>
                  <a:gd name="T148" fmla="*/ 0 h 3401"/>
                  <a:gd name="T149" fmla="*/ 2709 w 2709"/>
                  <a:gd name="T150" fmla="*/ 3401 h 3401"/>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709" h="3401">
                    <a:moveTo>
                      <a:pt x="1938" y="607"/>
                    </a:moveTo>
                    <a:lnTo>
                      <a:pt x="2033" y="775"/>
                    </a:lnTo>
                    <a:lnTo>
                      <a:pt x="2105" y="956"/>
                    </a:lnTo>
                    <a:lnTo>
                      <a:pt x="2159" y="1147"/>
                    </a:lnTo>
                    <a:lnTo>
                      <a:pt x="2215" y="1337"/>
                    </a:lnTo>
                    <a:lnTo>
                      <a:pt x="2273" y="1519"/>
                    </a:lnTo>
                    <a:lnTo>
                      <a:pt x="2355" y="1692"/>
                    </a:lnTo>
                    <a:lnTo>
                      <a:pt x="2472" y="1841"/>
                    </a:lnTo>
                    <a:lnTo>
                      <a:pt x="2636" y="1973"/>
                    </a:lnTo>
                    <a:lnTo>
                      <a:pt x="2673" y="2049"/>
                    </a:lnTo>
                    <a:lnTo>
                      <a:pt x="2700" y="2236"/>
                    </a:lnTo>
                    <a:lnTo>
                      <a:pt x="2709" y="2422"/>
                    </a:lnTo>
                    <a:lnTo>
                      <a:pt x="2691" y="2603"/>
                    </a:lnTo>
                    <a:lnTo>
                      <a:pt x="2650" y="2784"/>
                    </a:lnTo>
                    <a:lnTo>
                      <a:pt x="2582" y="2952"/>
                    </a:lnTo>
                    <a:lnTo>
                      <a:pt x="2492" y="3111"/>
                    </a:lnTo>
                    <a:lnTo>
                      <a:pt x="2373" y="3261"/>
                    </a:lnTo>
                    <a:lnTo>
                      <a:pt x="2233" y="3397"/>
                    </a:lnTo>
                    <a:lnTo>
                      <a:pt x="2151" y="3401"/>
                    </a:lnTo>
                    <a:lnTo>
                      <a:pt x="2078" y="3392"/>
                    </a:lnTo>
                    <a:lnTo>
                      <a:pt x="2006" y="3379"/>
                    </a:lnTo>
                    <a:lnTo>
                      <a:pt x="1938" y="3360"/>
                    </a:lnTo>
                    <a:lnTo>
                      <a:pt x="1864" y="3338"/>
                    </a:lnTo>
                    <a:lnTo>
                      <a:pt x="1797" y="3320"/>
                    </a:lnTo>
                    <a:lnTo>
                      <a:pt x="1729" y="3301"/>
                    </a:lnTo>
                    <a:lnTo>
                      <a:pt x="1661" y="3301"/>
                    </a:lnTo>
                    <a:lnTo>
                      <a:pt x="1561" y="3275"/>
                    </a:lnTo>
                    <a:lnTo>
                      <a:pt x="1461" y="3265"/>
                    </a:lnTo>
                    <a:lnTo>
                      <a:pt x="1366" y="3261"/>
                    </a:lnTo>
                    <a:lnTo>
                      <a:pt x="1270" y="3261"/>
                    </a:lnTo>
                    <a:lnTo>
                      <a:pt x="1176" y="3247"/>
                    </a:lnTo>
                    <a:lnTo>
                      <a:pt x="1089" y="3225"/>
                    </a:lnTo>
                    <a:lnTo>
                      <a:pt x="1007" y="3175"/>
                    </a:lnTo>
                    <a:lnTo>
                      <a:pt x="939" y="3102"/>
                    </a:lnTo>
                    <a:lnTo>
                      <a:pt x="803" y="2880"/>
                    </a:lnTo>
                    <a:lnTo>
                      <a:pt x="712" y="2649"/>
                    </a:lnTo>
                    <a:lnTo>
                      <a:pt x="636" y="2408"/>
                    </a:lnTo>
                    <a:lnTo>
                      <a:pt x="572" y="2168"/>
                    </a:lnTo>
                    <a:lnTo>
                      <a:pt x="490" y="1927"/>
                    </a:lnTo>
                    <a:lnTo>
                      <a:pt x="381" y="1704"/>
                    </a:lnTo>
                    <a:lnTo>
                      <a:pt x="223" y="1501"/>
                    </a:lnTo>
                    <a:lnTo>
                      <a:pt x="14" y="1329"/>
                    </a:lnTo>
                    <a:lnTo>
                      <a:pt x="0" y="1283"/>
                    </a:lnTo>
                    <a:lnTo>
                      <a:pt x="10" y="1242"/>
                    </a:lnTo>
                    <a:lnTo>
                      <a:pt x="14" y="1215"/>
                    </a:lnTo>
                    <a:lnTo>
                      <a:pt x="23" y="1192"/>
                    </a:lnTo>
                    <a:lnTo>
                      <a:pt x="28" y="1165"/>
                    </a:lnTo>
                    <a:lnTo>
                      <a:pt x="32" y="1142"/>
                    </a:lnTo>
                    <a:lnTo>
                      <a:pt x="50" y="1170"/>
                    </a:lnTo>
                    <a:lnTo>
                      <a:pt x="68" y="1202"/>
                    </a:lnTo>
                    <a:lnTo>
                      <a:pt x="86" y="1229"/>
                    </a:lnTo>
                    <a:lnTo>
                      <a:pt x="114" y="1265"/>
                    </a:lnTo>
                    <a:lnTo>
                      <a:pt x="136" y="1292"/>
                    </a:lnTo>
                    <a:lnTo>
                      <a:pt x="164" y="1324"/>
                    </a:lnTo>
                    <a:lnTo>
                      <a:pt x="195" y="1347"/>
                    </a:lnTo>
                    <a:lnTo>
                      <a:pt x="236" y="1365"/>
                    </a:lnTo>
                    <a:lnTo>
                      <a:pt x="236" y="1319"/>
                    </a:lnTo>
                    <a:lnTo>
                      <a:pt x="236" y="1279"/>
                    </a:lnTo>
                    <a:lnTo>
                      <a:pt x="223" y="1238"/>
                    </a:lnTo>
                    <a:lnTo>
                      <a:pt x="213" y="1202"/>
                    </a:lnTo>
                    <a:lnTo>
                      <a:pt x="195" y="1160"/>
                    </a:lnTo>
                    <a:lnTo>
                      <a:pt x="177" y="1120"/>
                    </a:lnTo>
                    <a:lnTo>
                      <a:pt x="150" y="1084"/>
                    </a:lnTo>
                    <a:lnTo>
                      <a:pt x="127" y="1052"/>
                    </a:lnTo>
                    <a:lnTo>
                      <a:pt x="73" y="1052"/>
                    </a:lnTo>
                    <a:lnTo>
                      <a:pt x="91" y="997"/>
                    </a:lnTo>
                    <a:lnTo>
                      <a:pt x="213" y="1088"/>
                    </a:lnTo>
                    <a:lnTo>
                      <a:pt x="323" y="1210"/>
                    </a:lnTo>
                    <a:lnTo>
                      <a:pt x="413" y="1342"/>
                    </a:lnTo>
                    <a:lnTo>
                      <a:pt x="499" y="1492"/>
                    </a:lnTo>
                    <a:lnTo>
                      <a:pt x="572" y="1642"/>
                    </a:lnTo>
                    <a:lnTo>
                      <a:pt x="650" y="1796"/>
                    </a:lnTo>
                    <a:lnTo>
                      <a:pt x="731" y="1941"/>
                    </a:lnTo>
                    <a:lnTo>
                      <a:pt x="826" y="2086"/>
                    </a:lnTo>
                    <a:lnTo>
                      <a:pt x="826" y="2067"/>
                    </a:lnTo>
                    <a:lnTo>
                      <a:pt x="799" y="1923"/>
                    </a:lnTo>
                    <a:lnTo>
                      <a:pt x="753" y="1791"/>
                    </a:lnTo>
                    <a:lnTo>
                      <a:pt x="690" y="1664"/>
                    </a:lnTo>
                    <a:lnTo>
                      <a:pt x="626" y="1542"/>
                    </a:lnTo>
                    <a:lnTo>
                      <a:pt x="550" y="1415"/>
                    </a:lnTo>
                    <a:lnTo>
                      <a:pt x="486" y="1292"/>
                    </a:lnTo>
                    <a:lnTo>
                      <a:pt x="427" y="1165"/>
                    </a:lnTo>
                    <a:lnTo>
                      <a:pt x="386" y="1034"/>
                    </a:lnTo>
                    <a:lnTo>
                      <a:pt x="495" y="1152"/>
                    </a:lnTo>
                    <a:lnTo>
                      <a:pt x="594" y="1279"/>
                    </a:lnTo>
                    <a:lnTo>
                      <a:pt x="686" y="1415"/>
                    </a:lnTo>
                    <a:lnTo>
                      <a:pt x="772" y="1555"/>
                    </a:lnTo>
                    <a:lnTo>
                      <a:pt x="849" y="1692"/>
                    </a:lnTo>
                    <a:lnTo>
                      <a:pt x="931" y="1827"/>
                    </a:lnTo>
                    <a:lnTo>
                      <a:pt x="1012" y="1963"/>
                    </a:lnTo>
                    <a:lnTo>
                      <a:pt x="1103" y="2104"/>
                    </a:lnTo>
                    <a:lnTo>
                      <a:pt x="1126" y="2086"/>
                    </a:lnTo>
                    <a:lnTo>
                      <a:pt x="1053" y="1937"/>
                    </a:lnTo>
                    <a:lnTo>
                      <a:pt x="981" y="1791"/>
                    </a:lnTo>
                    <a:lnTo>
                      <a:pt x="907" y="1646"/>
                    </a:lnTo>
                    <a:lnTo>
                      <a:pt x="835" y="1505"/>
                    </a:lnTo>
                    <a:lnTo>
                      <a:pt x="753" y="1365"/>
                    </a:lnTo>
                    <a:lnTo>
                      <a:pt x="672" y="1224"/>
                    </a:lnTo>
                    <a:lnTo>
                      <a:pt x="586" y="1088"/>
                    </a:lnTo>
                    <a:lnTo>
                      <a:pt x="495" y="961"/>
                    </a:lnTo>
                    <a:lnTo>
                      <a:pt x="604" y="1052"/>
                    </a:lnTo>
                    <a:lnTo>
                      <a:pt x="704" y="1156"/>
                    </a:lnTo>
                    <a:lnTo>
                      <a:pt x="794" y="1265"/>
                    </a:lnTo>
                    <a:lnTo>
                      <a:pt x="885" y="1387"/>
                    </a:lnTo>
                    <a:lnTo>
                      <a:pt x="967" y="1505"/>
                    </a:lnTo>
                    <a:lnTo>
                      <a:pt x="1053" y="1628"/>
                    </a:lnTo>
                    <a:lnTo>
                      <a:pt x="1134" y="1746"/>
                    </a:lnTo>
                    <a:lnTo>
                      <a:pt x="1234" y="1864"/>
                    </a:lnTo>
                    <a:lnTo>
                      <a:pt x="1198" y="1754"/>
                    </a:lnTo>
                    <a:lnTo>
                      <a:pt x="1148" y="1655"/>
                    </a:lnTo>
                    <a:lnTo>
                      <a:pt x="1089" y="1555"/>
                    </a:lnTo>
                    <a:lnTo>
                      <a:pt x="1025" y="1460"/>
                    </a:lnTo>
                    <a:lnTo>
                      <a:pt x="953" y="1361"/>
                    </a:lnTo>
                    <a:lnTo>
                      <a:pt x="885" y="1260"/>
                    </a:lnTo>
                    <a:lnTo>
                      <a:pt x="817" y="1165"/>
                    </a:lnTo>
                    <a:lnTo>
                      <a:pt x="753" y="1070"/>
                    </a:lnTo>
                    <a:lnTo>
                      <a:pt x="772" y="1052"/>
                    </a:lnTo>
                    <a:lnTo>
                      <a:pt x="726" y="1011"/>
                    </a:lnTo>
                    <a:lnTo>
                      <a:pt x="681" y="970"/>
                    </a:lnTo>
                    <a:lnTo>
                      <a:pt x="636" y="925"/>
                    </a:lnTo>
                    <a:lnTo>
                      <a:pt x="594" y="884"/>
                    </a:lnTo>
                    <a:lnTo>
                      <a:pt x="550" y="839"/>
                    </a:lnTo>
                    <a:lnTo>
                      <a:pt x="504" y="793"/>
                    </a:lnTo>
                    <a:lnTo>
                      <a:pt x="463" y="753"/>
                    </a:lnTo>
                    <a:lnTo>
                      <a:pt x="422" y="721"/>
                    </a:lnTo>
                    <a:lnTo>
                      <a:pt x="604" y="807"/>
                    </a:lnTo>
                    <a:lnTo>
                      <a:pt x="776" y="920"/>
                    </a:lnTo>
                    <a:lnTo>
                      <a:pt x="935" y="1052"/>
                    </a:lnTo>
                    <a:lnTo>
                      <a:pt x="1085" y="1206"/>
                    </a:lnTo>
                    <a:lnTo>
                      <a:pt x="1220" y="1365"/>
                    </a:lnTo>
                    <a:lnTo>
                      <a:pt x="1357" y="1537"/>
                    </a:lnTo>
                    <a:lnTo>
                      <a:pt x="1479" y="1710"/>
                    </a:lnTo>
                    <a:lnTo>
                      <a:pt x="1601" y="1882"/>
                    </a:lnTo>
                    <a:lnTo>
                      <a:pt x="1601" y="1809"/>
                    </a:lnTo>
                    <a:lnTo>
                      <a:pt x="1497" y="1655"/>
                    </a:lnTo>
                    <a:lnTo>
                      <a:pt x="1393" y="1501"/>
                    </a:lnTo>
                    <a:lnTo>
                      <a:pt x="1284" y="1351"/>
                    </a:lnTo>
                    <a:lnTo>
                      <a:pt x="1171" y="1210"/>
                    </a:lnTo>
                    <a:lnTo>
                      <a:pt x="1048" y="1066"/>
                    </a:lnTo>
                    <a:lnTo>
                      <a:pt x="925" y="929"/>
                    </a:lnTo>
                    <a:lnTo>
                      <a:pt x="794" y="797"/>
                    </a:lnTo>
                    <a:lnTo>
                      <a:pt x="662" y="680"/>
                    </a:lnTo>
                    <a:lnTo>
                      <a:pt x="831" y="735"/>
                    </a:lnTo>
                    <a:lnTo>
                      <a:pt x="989" y="815"/>
                    </a:lnTo>
                    <a:lnTo>
                      <a:pt x="1139" y="920"/>
                    </a:lnTo>
                    <a:lnTo>
                      <a:pt x="1280" y="1038"/>
                    </a:lnTo>
                    <a:lnTo>
                      <a:pt x="1407" y="1160"/>
                    </a:lnTo>
                    <a:lnTo>
                      <a:pt x="1539" y="1292"/>
                    </a:lnTo>
                    <a:lnTo>
                      <a:pt x="1661" y="1423"/>
                    </a:lnTo>
                    <a:lnTo>
                      <a:pt x="1788" y="1551"/>
                    </a:lnTo>
                    <a:lnTo>
                      <a:pt x="1765" y="1478"/>
                    </a:lnTo>
                    <a:lnTo>
                      <a:pt x="1729" y="1419"/>
                    </a:lnTo>
                    <a:lnTo>
                      <a:pt x="1679" y="1355"/>
                    </a:lnTo>
                    <a:lnTo>
                      <a:pt x="1633" y="1301"/>
                    </a:lnTo>
                    <a:lnTo>
                      <a:pt x="1575" y="1238"/>
                    </a:lnTo>
                    <a:lnTo>
                      <a:pt x="1525" y="1179"/>
                    </a:lnTo>
                    <a:lnTo>
                      <a:pt x="1475" y="1116"/>
                    </a:lnTo>
                    <a:lnTo>
                      <a:pt x="1439" y="1052"/>
                    </a:lnTo>
                    <a:lnTo>
                      <a:pt x="1389" y="1024"/>
                    </a:lnTo>
                    <a:lnTo>
                      <a:pt x="1348" y="993"/>
                    </a:lnTo>
                    <a:lnTo>
                      <a:pt x="1312" y="952"/>
                    </a:lnTo>
                    <a:lnTo>
                      <a:pt x="1284" y="916"/>
                    </a:lnTo>
                    <a:lnTo>
                      <a:pt x="1252" y="871"/>
                    </a:lnTo>
                    <a:lnTo>
                      <a:pt x="1220" y="829"/>
                    </a:lnTo>
                    <a:lnTo>
                      <a:pt x="1189" y="789"/>
                    </a:lnTo>
                    <a:lnTo>
                      <a:pt x="1162" y="757"/>
                    </a:lnTo>
                    <a:lnTo>
                      <a:pt x="1230" y="765"/>
                    </a:lnTo>
                    <a:lnTo>
                      <a:pt x="1307" y="779"/>
                    </a:lnTo>
                    <a:lnTo>
                      <a:pt x="1384" y="793"/>
                    </a:lnTo>
                    <a:lnTo>
                      <a:pt x="1461" y="815"/>
                    </a:lnTo>
                    <a:lnTo>
                      <a:pt x="1533" y="843"/>
                    </a:lnTo>
                    <a:lnTo>
                      <a:pt x="1601" y="884"/>
                    </a:lnTo>
                    <a:lnTo>
                      <a:pt x="1661" y="938"/>
                    </a:lnTo>
                    <a:lnTo>
                      <a:pt x="1715" y="1016"/>
                    </a:lnTo>
                    <a:lnTo>
                      <a:pt x="1720" y="974"/>
                    </a:lnTo>
                    <a:lnTo>
                      <a:pt x="1720" y="938"/>
                    </a:lnTo>
                    <a:lnTo>
                      <a:pt x="1706" y="902"/>
                    </a:lnTo>
                    <a:lnTo>
                      <a:pt x="1688" y="871"/>
                    </a:lnTo>
                    <a:lnTo>
                      <a:pt x="1661" y="834"/>
                    </a:lnTo>
                    <a:lnTo>
                      <a:pt x="1638" y="807"/>
                    </a:lnTo>
                    <a:lnTo>
                      <a:pt x="1611" y="775"/>
                    </a:lnTo>
                    <a:lnTo>
                      <a:pt x="1583" y="757"/>
                    </a:lnTo>
                    <a:lnTo>
                      <a:pt x="1416" y="689"/>
                    </a:lnTo>
                    <a:lnTo>
                      <a:pt x="1252" y="634"/>
                    </a:lnTo>
                    <a:lnTo>
                      <a:pt x="1085" y="584"/>
                    </a:lnTo>
                    <a:lnTo>
                      <a:pt x="917" y="544"/>
                    </a:lnTo>
                    <a:lnTo>
                      <a:pt x="744" y="498"/>
                    </a:lnTo>
                    <a:lnTo>
                      <a:pt x="572" y="462"/>
                    </a:lnTo>
                    <a:lnTo>
                      <a:pt x="399" y="422"/>
                    </a:lnTo>
                    <a:lnTo>
                      <a:pt x="236" y="385"/>
                    </a:lnTo>
                    <a:lnTo>
                      <a:pt x="218" y="0"/>
                    </a:lnTo>
                    <a:lnTo>
                      <a:pt x="454" y="27"/>
                    </a:lnTo>
                    <a:lnTo>
                      <a:pt x="699" y="49"/>
                    </a:lnTo>
                    <a:lnTo>
                      <a:pt x="939" y="67"/>
                    </a:lnTo>
                    <a:lnTo>
                      <a:pt x="1180" y="99"/>
                    </a:lnTo>
                    <a:lnTo>
                      <a:pt x="1398" y="153"/>
                    </a:lnTo>
                    <a:lnTo>
                      <a:pt x="1607" y="253"/>
                    </a:lnTo>
                    <a:lnTo>
                      <a:pt x="1784" y="394"/>
                    </a:lnTo>
                    <a:lnTo>
                      <a:pt x="1938" y="607"/>
                    </a:lnTo>
                    <a:close/>
                  </a:path>
                </a:pathLst>
              </a:custGeom>
              <a:solidFill>
                <a:srgbClr val="E07038"/>
              </a:solidFill>
              <a:ln w="9525">
                <a:noFill/>
                <a:round/>
                <a:headEnd/>
                <a:tailEnd/>
              </a:ln>
            </p:spPr>
            <p:txBody>
              <a:bodyPr>
                <a:prstTxWarp prst="textNoShape">
                  <a:avLst/>
                </a:prstTxWarp>
              </a:bodyPr>
              <a:lstStyle/>
              <a:p>
                <a:endParaRPr lang="en-US"/>
              </a:p>
            </p:txBody>
          </p:sp>
          <p:sp>
            <p:nvSpPr>
              <p:cNvPr id="36966" name="Freeform 221"/>
              <p:cNvSpPr>
                <a:spLocks/>
              </p:cNvSpPr>
              <p:nvPr/>
            </p:nvSpPr>
            <p:spPr bwMode="auto">
              <a:xfrm>
                <a:off x="4014" y="1564"/>
                <a:ext cx="312" cy="395"/>
              </a:xfrm>
              <a:custGeom>
                <a:avLst/>
                <a:gdLst>
                  <a:gd name="T0" fmla="*/ 2227 w 2813"/>
                  <a:gd name="T1" fmla="*/ 630 h 3548"/>
                  <a:gd name="T2" fmla="*/ 1701 w 2813"/>
                  <a:gd name="T3" fmla="*/ 875 h 3548"/>
                  <a:gd name="T4" fmla="*/ 1206 w 2813"/>
                  <a:gd name="T5" fmla="*/ 1180 h 3548"/>
                  <a:gd name="T6" fmla="*/ 965 w 2813"/>
                  <a:gd name="T7" fmla="*/ 1397 h 3548"/>
                  <a:gd name="T8" fmla="*/ 775 w 2813"/>
                  <a:gd name="T9" fmla="*/ 1647 h 3548"/>
                  <a:gd name="T10" fmla="*/ 770 w 2813"/>
                  <a:gd name="T11" fmla="*/ 1802 h 3548"/>
                  <a:gd name="T12" fmla="*/ 1011 w 2813"/>
                  <a:gd name="T13" fmla="*/ 1593 h 3548"/>
                  <a:gd name="T14" fmla="*/ 1246 w 2813"/>
                  <a:gd name="T15" fmla="*/ 1334 h 3548"/>
                  <a:gd name="T16" fmla="*/ 1474 w 2813"/>
                  <a:gd name="T17" fmla="*/ 1194 h 3548"/>
                  <a:gd name="T18" fmla="*/ 1070 w 2813"/>
                  <a:gd name="T19" fmla="*/ 1629 h 3548"/>
                  <a:gd name="T20" fmla="*/ 762 w 2813"/>
                  <a:gd name="T21" fmla="*/ 2169 h 3548"/>
                  <a:gd name="T22" fmla="*/ 839 w 2813"/>
                  <a:gd name="T23" fmla="*/ 2191 h 3548"/>
                  <a:gd name="T24" fmla="*/ 1270 w 2813"/>
                  <a:gd name="T25" fmla="*/ 1597 h 3548"/>
                  <a:gd name="T26" fmla="*/ 1818 w 2813"/>
                  <a:gd name="T27" fmla="*/ 1130 h 3548"/>
                  <a:gd name="T28" fmla="*/ 1860 w 2813"/>
                  <a:gd name="T29" fmla="*/ 1176 h 3548"/>
                  <a:gd name="T30" fmla="*/ 1591 w 2813"/>
                  <a:gd name="T31" fmla="*/ 1415 h 3548"/>
                  <a:gd name="T32" fmla="*/ 1392 w 2813"/>
                  <a:gd name="T33" fmla="*/ 1679 h 3548"/>
                  <a:gd name="T34" fmla="*/ 1497 w 2813"/>
                  <a:gd name="T35" fmla="*/ 1642 h 3548"/>
                  <a:gd name="T36" fmla="*/ 1579 w 2813"/>
                  <a:gd name="T37" fmla="*/ 1588 h 3548"/>
                  <a:gd name="T38" fmla="*/ 1750 w 2813"/>
                  <a:gd name="T39" fmla="*/ 1411 h 3548"/>
                  <a:gd name="T40" fmla="*/ 2064 w 2813"/>
                  <a:gd name="T41" fmla="*/ 1180 h 3548"/>
                  <a:gd name="T42" fmla="*/ 2390 w 2813"/>
                  <a:gd name="T43" fmla="*/ 957 h 3548"/>
                  <a:gd name="T44" fmla="*/ 2073 w 2813"/>
                  <a:gd name="T45" fmla="*/ 1288 h 3548"/>
                  <a:gd name="T46" fmla="*/ 1755 w 2813"/>
                  <a:gd name="T47" fmla="*/ 1615 h 3548"/>
                  <a:gd name="T48" fmla="*/ 1579 w 2813"/>
                  <a:gd name="T49" fmla="*/ 1864 h 3548"/>
                  <a:gd name="T50" fmla="*/ 1960 w 2813"/>
                  <a:gd name="T51" fmla="*/ 1547 h 3548"/>
                  <a:gd name="T52" fmla="*/ 2354 w 2813"/>
                  <a:gd name="T53" fmla="*/ 1206 h 3548"/>
                  <a:gd name="T54" fmla="*/ 2568 w 2813"/>
                  <a:gd name="T55" fmla="*/ 1057 h 3548"/>
                  <a:gd name="T56" fmla="*/ 2399 w 2813"/>
                  <a:gd name="T57" fmla="*/ 1307 h 3548"/>
                  <a:gd name="T58" fmla="*/ 2249 w 2813"/>
                  <a:gd name="T59" fmla="*/ 1538 h 3548"/>
                  <a:gd name="T60" fmla="*/ 2331 w 2813"/>
                  <a:gd name="T61" fmla="*/ 1511 h 3548"/>
                  <a:gd name="T62" fmla="*/ 2481 w 2813"/>
                  <a:gd name="T63" fmla="*/ 1348 h 3548"/>
                  <a:gd name="T64" fmla="*/ 2649 w 2813"/>
                  <a:gd name="T65" fmla="*/ 1180 h 3548"/>
                  <a:gd name="T66" fmla="*/ 2622 w 2813"/>
                  <a:gd name="T67" fmla="*/ 1280 h 3548"/>
                  <a:gd name="T68" fmla="*/ 2612 w 2813"/>
                  <a:gd name="T69" fmla="*/ 1375 h 3548"/>
                  <a:gd name="T70" fmla="*/ 2739 w 2813"/>
                  <a:gd name="T71" fmla="*/ 1329 h 3548"/>
                  <a:gd name="T72" fmla="*/ 2776 w 2813"/>
                  <a:gd name="T73" fmla="*/ 1397 h 3548"/>
                  <a:gd name="T74" fmla="*/ 2803 w 2813"/>
                  <a:gd name="T75" fmla="*/ 1479 h 3548"/>
                  <a:gd name="T76" fmla="*/ 2781 w 2813"/>
                  <a:gd name="T77" fmla="*/ 1588 h 3548"/>
                  <a:gd name="T78" fmla="*/ 2676 w 2813"/>
                  <a:gd name="T79" fmla="*/ 1738 h 3548"/>
                  <a:gd name="T80" fmla="*/ 2522 w 2813"/>
                  <a:gd name="T81" fmla="*/ 1838 h 3548"/>
                  <a:gd name="T82" fmla="*/ 1964 w 2813"/>
                  <a:gd name="T83" fmla="*/ 2145 h 3548"/>
                  <a:gd name="T84" fmla="*/ 1537 w 2813"/>
                  <a:gd name="T85" fmla="*/ 2881 h 3548"/>
                  <a:gd name="T86" fmla="*/ 965 w 2813"/>
                  <a:gd name="T87" fmla="*/ 3525 h 3548"/>
                  <a:gd name="T88" fmla="*/ 725 w 2813"/>
                  <a:gd name="T89" fmla="*/ 3543 h 3548"/>
                  <a:gd name="T90" fmla="*/ 521 w 2813"/>
                  <a:gd name="T91" fmla="*/ 3470 h 3548"/>
                  <a:gd name="T92" fmla="*/ 299 w 2813"/>
                  <a:gd name="T93" fmla="*/ 3317 h 3548"/>
                  <a:gd name="T94" fmla="*/ 167 w 2813"/>
                  <a:gd name="T95" fmla="*/ 3034 h 3548"/>
                  <a:gd name="T96" fmla="*/ 108 w 2813"/>
                  <a:gd name="T97" fmla="*/ 2709 h 3548"/>
                  <a:gd name="T98" fmla="*/ 0 w 2813"/>
                  <a:gd name="T99" fmla="*/ 2187 h 3548"/>
                  <a:gd name="T100" fmla="*/ 86 w 2813"/>
                  <a:gd name="T101" fmla="*/ 1538 h 3548"/>
                  <a:gd name="T102" fmla="*/ 430 w 2813"/>
                  <a:gd name="T103" fmla="*/ 975 h 3548"/>
                  <a:gd name="T104" fmla="*/ 1242 w 2813"/>
                  <a:gd name="T105" fmla="*/ 630 h 3548"/>
                  <a:gd name="T106" fmla="*/ 2068 w 2813"/>
                  <a:gd name="T107" fmla="*/ 327 h 3548"/>
                  <a:gd name="T108" fmla="*/ 2568 w 2813"/>
                  <a:gd name="T109" fmla="*/ 42 h 3548"/>
                  <a:gd name="T110" fmla="*/ 2576 w 2813"/>
                  <a:gd name="T111" fmla="*/ 195 h 3548"/>
                  <a:gd name="T112" fmla="*/ 2536 w 2813"/>
                  <a:gd name="T113" fmla="*/ 323 h 354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2813"/>
                  <a:gd name="T172" fmla="*/ 0 h 3548"/>
                  <a:gd name="T173" fmla="*/ 2813 w 2813"/>
                  <a:gd name="T174" fmla="*/ 3548 h 354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2813" h="3548">
                    <a:moveTo>
                      <a:pt x="2500" y="349"/>
                    </a:moveTo>
                    <a:lnTo>
                      <a:pt x="2377" y="508"/>
                    </a:lnTo>
                    <a:lnTo>
                      <a:pt x="2227" y="630"/>
                    </a:lnTo>
                    <a:lnTo>
                      <a:pt x="2059" y="722"/>
                    </a:lnTo>
                    <a:lnTo>
                      <a:pt x="1886" y="803"/>
                    </a:lnTo>
                    <a:lnTo>
                      <a:pt x="1701" y="875"/>
                    </a:lnTo>
                    <a:lnTo>
                      <a:pt x="1523" y="953"/>
                    </a:lnTo>
                    <a:lnTo>
                      <a:pt x="1352" y="1048"/>
                    </a:lnTo>
                    <a:lnTo>
                      <a:pt x="1206" y="1180"/>
                    </a:lnTo>
                    <a:lnTo>
                      <a:pt x="1120" y="1248"/>
                    </a:lnTo>
                    <a:lnTo>
                      <a:pt x="1043" y="1320"/>
                    </a:lnTo>
                    <a:lnTo>
                      <a:pt x="965" y="1397"/>
                    </a:lnTo>
                    <a:lnTo>
                      <a:pt x="897" y="1479"/>
                    </a:lnTo>
                    <a:lnTo>
                      <a:pt x="829" y="1561"/>
                    </a:lnTo>
                    <a:lnTo>
                      <a:pt x="775" y="1647"/>
                    </a:lnTo>
                    <a:lnTo>
                      <a:pt x="725" y="1742"/>
                    </a:lnTo>
                    <a:lnTo>
                      <a:pt x="688" y="1846"/>
                    </a:lnTo>
                    <a:lnTo>
                      <a:pt x="770" y="1802"/>
                    </a:lnTo>
                    <a:lnTo>
                      <a:pt x="857" y="1746"/>
                    </a:lnTo>
                    <a:lnTo>
                      <a:pt x="933" y="1670"/>
                    </a:lnTo>
                    <a:lnTo>
                      <a:pt x="1011" y="1593"/>
                    </a:lnTo>
                    <a:lnTo>
                      <a:pt x="1083" y="1501"/>
                    </a:lnTo>
                    <a:lnTo>
                      <a:pt x="1165" y="1415"/>
                    </a:lnTo>
                    <a:lnTo>
                      <a:pt x="1246" y="1334"/>
                    </a:lnTo>
                    <a:lnTo>
                      <a:pt x="1338" y="1270"/>
                    </a:lnTo>
                    <a:lnTo>
                      <a:pt x="1633" y="1089"/>
                    </a:lnTo>
                    <a:lnTo>
                      <a:pt x="1474" y="1194"/>
                    </a:lnTo>
                    <a:lnTo>
                      <a:pt x="1328" y="1320"/>
                    </a:lnTo>
                    <a:lnTo>
                      <a:pt x="1192" y="1465"/>
                    </a:lnTo>
                    <a:lnTo>
                      <a:pt x="1070" y="1629"/>
                    </a:lnTo>
                    <a:lnTo>
                      <a:pt x="951" y="1796"/>
                    </a:lnTo>
                    <a:lnTo>
                      <a:pt x="852" y="1983"/>
                    </a:lnTo>
                    <a:lnTo>
                      <a:pt x="762" y="2169"/>
                    </a:lnTo>
                    <a:lnTo>
                      <a:pt x="688" y="2364"/>
                    </a:lnTo>
                    <a:lnTo>
                      <a:pt x="725" y="2400"/>
                    </a:lnTo>
                    <a:lnTo>
                      <a:pt x="839" y="2191"/>
                    </a:lnTo>
                    <a:lnTo>
                      <a:pt x="971" y="1987"/>
                    </a:lnTo>
                    <a:lnTo>
                      <a:pt x="1111" y="1782"/>
                    </a:lnTo>
                    <a:lnTo>
                      <a:pt x="1270" y="1597"/>
                    </a:lnTo>
                    <a:lnTo>
                      <a:pt x="1437" y="1415"/>
                    </a:lnTo>
                    <a:lnTo>
                      <a:pt x="1623" y="1262"/>
                    </a:lnTo>
                    <a:lnTo>
                      <a:pt x="1818" y="1130"/>
                    </a:lnTo>
                    <a:lnTo>
                      <a:pt x="2036" y="1035"/>
                    </a:lnTo>
                    <a:lnTo>
                      <a:pt x="1946" y="1102"/>
                    </a:lnTo>
                    <a:lnTo>
                      <a:pt x="1860" y="1176"/>
                    </a:lnTo>
                    <a:lnTo>
                      <a:pt x="1764" y="1252"/>
                    </a:lnTo>
                    <a:lnTo>
                      <a:pt x="1678" y="1334"/>
                    </a:lnTo>
                    <a:lnTo>
                      <a:pt x="1591" y="1415"/>
                    </a:lnTo>
                    <a:lnTo>
                      <a:pt x="1515" y="1497"/>
                    </a:lnTo>
                    <a:lnTo>
                      <a:pt x="1447" y="1583"/>
                    </a:lnTo>
                    <a:lnTo>
                      <a:pt x="1392" y="1679"/>
                    </a:lnTo>
                    <a:lnTo>
                      <a:pt x="1433" y="1674"/>
                    </a:lnTo>
                    <a:lnTo>
                      <a:pt x="1474" y="1660"/>
                    </a:lnTo>
                    <a:lnTo>
                      <a:pt x="1497" y="1642"/>
                    </a:lnTo>
                    <a:lnTo>
                      <a:pt x="1519" y="1629"/>
                    </a:lnTo>
                    <a:lnTo>
                      <a:pt x="1547" y="1611"/>
                    </a:lnTo>
                    <a:lnTo>
                      <a:pt x="1579" y="1588"/>
                    </a:lnTo>
                    <a:lnTo>
                      <a:pt x="1559" y="1551"/>
                    </a:lnTo>
                    <a:lnTo>
                      <a:pt x="1651" y="1479"/>
                    </a:lnTo>
                    <a:lnTo>
                      <a:pt x="1750" y="1411"/>
                    </a:lnTo>
                    <a:lnTo>
                      <a:pt x="1850" y="1334"/>
                    </a:lnTo>
                    <a:lnTo>
                      <a:pt x="1960" y="1262"/>
                    </a:lnTo>
                    <a:lnTo>
                      <a:pt x="2064" y="1180"/>
                    </a:lnTo>
                    <a:lnTo>
                      <a:pt x="2173" y="1102"/>
                    </a:lnTo>
                    <a:lnTo>
                      <a:pt x="2281" y="1025"/>
                    </a:lnTo>
                    <a:lnTo>
                      <a:pt x="2390" y="957"/>
                    </a:lnTo>
                    <a:lnTo>
                      <a:pt x="2281" y="1066"/>
                    </a:lnTo>
                    <a:lnTo>
                      <a:pt x="2177" y="1180"/>
                    </a:lnTo>
                    <a:lnTo>
                      <a:pt x="2073" y="1288"/>
                    </a:lnTo>
                    <a:lnTo>
                      <a:pt x="1968" y="1397"/>
                    </a:lnTo>
                    <a:lnTo>
                      <a:pt x="1860" y="1507"/>
                    </a:lnTo>
                    <a:lnTo>
                      <a:pt x="1755" y="1615"/>
                    </a:lnTo>
                    <a:lnTo>
                      <a:pt x="1655" y="1724"/>
                    </a:lnTo>
                    <a:lnTo>
                      <a:pt x="1559" y="1846"/>
                    </a:lnTo>
                    <a:lnTo>
                      <a:pt x="1579" y="1864"/>
                    </a:lnTo>
                    <a:lnTo>
                      <a:pt x="1701" y="1760"/>
                    </a:lnTo>
                    <a:lnTo>
                      <a:pt x="1828" y="1656"/>
                    </a:lnTo>
                    <a:lnTo>
                      <a:pt x="1960" y="1547"/>
                    </a:lnTo>
                    <a:lnTo>
                      <a:pt x="2091" y="1439"/>
                    </a:lnTo>
                    <a:lnTo>
                      <a:pt x="2223" y="1320"/>
                    </a:lnTo>
                    <a:lnTo>
                      <a:pt x="2354" y="1206"/>
                    </a:lnTo>
                    <a:lnTo>
                      <a:pt x="2481" y="1089"/>
                    </a:lnTo>
                    <a:lnTo>
                      <a:pt x="2612" y="975"/>
                    </a:lnTo>
                    <a:lnTo>
                      <a:pt x="2568" y="1057"/>
                    </a:lnTo>
                    <a:lnTo>
                      <a:pt x="2518" y="1144"/>
                    </a:lnTo>
                    <a:lnTo>
                      <a:pt x="2458" y="1226"/>
                    </a:lnTo>
                    <a:lnTo>
                      <a:pt x="2399" y="1307"/>
                    </a:lnTo>
                    <a:lnTo>
                      <a:pt x="2340" y="1379"/>
                    </a:lnTo>
                    <a:lnTo>
                      <a:pt x="2291" y="1461"/>
                    </a:lnTo>
                    <a:lnTo>
                      <a:pt x="2249" y="1538"/>
                    </a:lnTo>
                    <a:lnTo>
                      <a:pt x="2223" y="1624"/>
                    </a:lnTo>
                    <a:lnTo>
                      <a:pt x="2277" y="1565"/>
                    </a:lnTo>
                    <a:lnTo>
                      <a:pt x="2331" y="1511"/>
                    </a:lnTo>
                    <a:lnTo>
                      <a:pt x="2381" y="1457"/>
                    </a:lnTo>
                    <a:lnTo>
                      <a:pt x="2436" y="1407"/>
                    </a:lnTo>
                    <a:lnTo>
                      <a:pt x="2481" y="1348"/>
                    </a:lnTo>
                    <a:lnTo>
                      <a:pt x="2530" y="1293"/>
                    </a:lnTo>
                    <a:lnTo>
                      <a:pt x="2586" y="1234"/>
                    </a:lnTo>
                    <a:lnTo>
                      <a:pt x="2649" y="1180"/>
                    </a:lnTo>
                    <a:lnTo>
                      <a:pt x="2640" y="1212"/>
                    </a:lnTo>
                    <a:lnTo>
                      <a:pt x="2631" y="1248"/>
                    </a:lnTo>
                    <a:lnTo>
                      <a:pt x="2622" y="1280"/>
                    </a:lnTo>
                    <a:lnTo>
                      <a:pt x="2612" y="1316"/>
                    </a:lnTo>
                    <a:lnTo>
                      <a:pt x="2604" y="1343"/>
                    </a:lnTo>
                    <a:lnTo>
                      <a:pt x="2612" y="1375"/>
                    </a:lnTo>
                    <a:lnTo>
                      <a:pt x="2631" y="1407"/>
                    </a:lnTo>
                    <a:lnTo>
                      <a:pt x="2667" y="1439"/>
                    </a:lnTo>
                    <a:lnTo>
                      <a:pt x="2739" y="1329"/>
                    </a:lnTo>
                    <a:lnTo>
                      <a:pt x="2749" y="1348"/>
                    </a:lnTo>
                    <a:lnTo>
                      <a:pt x="2762" y="1370"/>
                    </a:lnTo>
                    <a:lnTo>
                      <a:pt x="2776" y="1397"/>
                    </a:lnTo>
                    <a:lnTo>
                      <a:pt x="2789" y="1425"/>
                    </a:lnTo>
                    <a:lnTo>
                      <a:pt x="2794" y="1451"/>
                    </a:lnTo>
                    <a:lnTo>
                      <a:pt x="2803" y="1479"/>
                    </a:lnTo>
                    <a:lnTo>
                      <a:pt x="2807" y="1511"/>
                    </a:lnTo>
                    <a:lnTo>
                      <a:pt x="2813" y="1551"/>
                    </a:lnTo>
                    <a:lnTo>
                      <a:pt x="2781" y="1588"/>
                    </a:lnTo>
                    <a:lnTo>
                      <a:pt x="2749" y="1638"/>
                    </a:lnTo>
                    <a:lnTo>
                      <a:pt x="2712" y="1688"/>
                    </a:lnTo>
                    <a:lnTo>
                      <a:pt x="2676" y="1738"/>
                    </a:lnTo>
                    <a:lnTo>
                      <a:pt x="2631" y="1778"/>
                    </a:lnTo>
                    <a:lnTo>
                      <a:pt x="2580" y="1820"/>
                    </a:lnTo>
                    <a:lnTo>
                      <a:pt x="2522" y="1838"/>
                    </a:lnTo>
                    <a:lnTo>
                      <a:pt x="2462" y="1846"/>
                    </a:lnTo>
                    <a:lnTo>
                      <a:pt x="2177" y="1960"/>
                    </a:lnTo>
                    <a:lnTo>
                      <a:pt x="1964" y="2145"/>
                    </a:lnTo>
                    <a:lnTo>
                      <a:pt x="1805" y="2368"/>
                    </a:lnTo>
                    <a:lnTo>
                      <a:pt x="1673" y="2622"/>
                    </a:lnTo>
                    <a:lnTo>
                      <a:pt x="1537" y="2881"/>
                    </a:lnTo>
                    <a:lnTo>
                      <a:pt x="1392" y="3126"/>
                    </a:lnTo>
                    <a:lnTo>
                      <a:pt x="1206" y="3343"/>
                    </a:lnTo>
                    <a:lnTo>
                      <a:pt x="965" y="3525"/>
                    </a:lnTo>
                    <a:lnTo>
                      <a:pt x="884" y="3543"/>
                    </a:lnTo>
                    <a:lnTo>
                      <a:pt x="802" y="3548"/>
                    </a:lnTo>
                    <a:lnTo>
                      <a:pt x="725" y="3543"/>
                    </a:lnTo>
                    <a:lnTo>
                      <a:pt x="658" y="3529"/>
                    </a:lnTo>
                    <a:lnTo>
                      <a:pt x="589" y="3502"/>
                    </a:lnTo>
                    <a:lnTo>
                      <a:pt x="521" y="3470"/>
                    </a:lnTo>
                    <a:lnTo>
                      <a:pt x="453" y="3434"/>
                    </a:lnTo>
                    <a:lnTo>
                      <a:pt x="394" y="3398"/>
                    </a:lnTo>
                    <a:lnTo>
                      <a:pt x="299" y="3317"/>
                    </a:lnTo>
                    <a:lnTo>
                      <a:pt x="239" y="3230"/>
                    </a:lnTo>
                    <a:lnTo>
                      <a:pt x="194" y="3135"/>
                    </a:lnTo>
                    <a:lnTo>
                      <a:pt x="167" y="3034"/>
                    </a:lnTo>
                    <a:lnTo>
                      <a:pt x="144" y="2926"/>
                    </a:lnTo>
                    <a:lnTo>
                      <a:pt x="126" y="2817"/>
                    </a:lnTo>
                    <a:lnTo>
                      <a:pt x="108" y="2709"/>
                    </a:lnTo>
                    <a:lnTo>
                      <a:pt x="81" y="2604"/>
                    </a:lnTo>
                    <a:lnTo>
                      <a:pt x="26" y="2400"/>
                    </a:lnTo>
                    <a:lnTo>
                      <a:pt x="0" y="2187"/>
                    </a:lnTo>
                    <a:lnTo>
                      <a:pt x="0" y="1969"/>
                    </a:lnTo>
                    <a:lnTo>
                      <a:pt x="30" y="1756"/>
                    </a:lnTo>
                    <a:lnTo>
                      <a:pt x="86" y="1538"/>
                    </a:lnTo>
                    <a:lnTo>
                      <a:pt x="172" y="1334"/>
                    </a:lnTo>
                    <a:lnTo>
                      <a:pt x="281" y="1144"/>
                    </a:lnTo>
                    <a:lnTo>
                      <a:pt x="430" y="975"/>
                    </a:lnTo>
                    <a:lnTo>
                      <a:pt x="688" y="835"/>
                    </a:lnTo>
                    <a:lnTo>
                      <a:pt x="961" y="726"/>
                    </a:lnTo>
                    <a:lnTo>
                      <a:pt x="1242" y="630"/>
                    </a:lnTo>
                    <a:lnTo>
                      <a:pt x="1523" y="540"/>
                    </a:lnTo>
                    <a:lnTo>
                      <a:pt x="1796" y="440"/>
                    </a:lnTo>
                    <a:lnTo>
                      <a:pt x="2068" y="327"/>
                    </a:lnTo>
                    <a:lnTo>
                      <a:pt x="2327" y="182"/>
                    </a:lnTo>
                    <a:lnTo>
                      <a:pt x="2576" y="0"/>
                    </a:lnTo>
                    <a:lnTo>
                      <a:pt x="2568" y="42"/>
                    </a:lnTo>
                    <a:lnTo>
                      <a:pt x="2568" y="91"/>
                    </a:lnTo>
                    <a:lnTo>
                      <a:pt x="2572" y="141"/>
                    </a:lnTo>
                    <a:lnTo>
                      <a:pt x="2576" y="195"/>
                    </a:lnTo>
                    <a:lnTo>
                      <a:pt x="2572" y="241"/>
                    </a:lnTo>
                    <a:lnTo>
                      <a:pt x="2558" y="287"/>
                    </a:lnTo>
                    <a:lnTo>
                      <a:pt x="2536" y="323"/>
                    </a:lnTo>
                    <a:lnTo>
                      <a:pt x="2500" y="349"/>
                    </a:lnTo>
                    <a:close/>
                  </a:path>
                </a:pathLst>
              </a:custGeom>
              <a:solidFill>
                <a:srgbClr val="E07038"/>
              </a:solidFill>
              <a:ln w="9525">
                <a:noFill/>
                <a:round/>
                <a:headEnd/>
                <a:tailEnd/>
              </a:ln>
            </p:spPr>
            <p:txBody>
              <a:bodyPr>
                <a:prstTxWarp prst="textNoShape">
                  <a:avLst/>
                </a:prstTxWarp>
              </a:bodyPr>
              <a:lstStyle/>
              <a:p>
                <a:endParaRPr lang="en-US"/>
              </a:p>
            </p:txBody>
          </p:sp>
          <p:sp>
            <p:nvSpPr>
              <p:cNvPr id="36967" name="Freeform 222"/>
              <p:cNvSpPr>
                <a:spLocks/>
              </p:cNvSpPr>
              <p:nvPr/>
            </p:nvSpPr>
            <p:spPr bwMode="auto">
              <a:xfrm>
                <a:off x="5018" y="1716"/>
                <a:ext cx="6" cy="8"/>
              </a:xfrm>
              <a:custGeom>
                <a:avLst/>
                <a:gdLst>
                  <a:gd name="T0" fmla="*/ 54 w 54"/>
                  <a:gd name="T1" fmla="*/ 73 h 73"/>
                  <a:gd name="T2" fmla="*/ 0 w 54"/>
                  <a:gd name="T3" fmla="*/ 0 h 73"/>
                  <a:gd name="T4" fmla="*/ 36 w 54"/>
                  <a:gd name="T5" fmla="*/ 54 h 73"/>
                  <a:gd name="T6" fmla="*/ 54 w 54"/>
                  <a:gd name="T7" fmla="*/ 73 h 73"/>
                  <a:gd name="T8" fmla="*/ 0 60000 65536"/>
                  <a:gd name="T9" fmla="*/ 0 60000 65536"/>
                  <a:gd name="T10" fmla="*/ 0 60000 65536"/>
                  <a:gd name="T11" fmla="*/ 0 60000 65536"/>
                  <a:gd name="T12" fmla="*/ 0 w 54"/>
                  <a:gd name="T13" fmla="*/ 0 h 73"/>
                  <a:gd name="T14" fmla="*/ 54 w 54"/>
                  <a:gd name="T15" fmla="*/ 73 h 73"/>
                </a:gdLst>
                <a:ahLst/>
                <a:cxnLst>
                  <a:cxn ang="T8">
                    <a:pos x="T0" y="T1"/>
                  </a:cxn>
                  <a:cxn ang="T9">
                    <a:pos x="T2" y="T3"/>
                  </a:cxn>
                  <a:cxn ang="T10">
                    <a:pos x="T4" y="T5"/>
                  </a:cxn>
                  <a:cxn ang="T11">
                    <a:pos x="T6" y="T7"/>
                  </a:cxn>
                </a:cxnLst>
                <a:rect l="T12" t="T13" r="T14" b="T15"/>
                <a:pathLst>
                  <a:path w="54" h="73">
                    <a:moveTo>
                      <a:pt x="54" y="73"/>
                    </a:moveTo>
                    <a:lnTo>
                      <a:pt x="0" y="0"/>
                    </a:lnTo>
                    <a:lnTo>
                      <a:pt x="36" y="54"/>
                    </a:lnTo>
                    <a:lnTo>
                      <a:pt x="54" y="73"/>
                    </a:lnTo>
                    <a:close/>
                  </a:path>
                </a:pathLst>
              </a:custGeom>
              <a:solidFill>
                <a:srgbClr val="000000"/>
              </a:solidFill>
              <a:ln w="9525">
                <a:noFill/>
                <a:round/>
                <a:headEnd/>
                <a:tailEnd/>
              </a:ln>
            </p:spPr>
            <p:txBody>
              <a:bodyPr>
                <a:prstTxWarp prst="textNoShape">
                  <a:avLst/>
                </a:prstTxWarp>
              </a:bodyPr>
              <a:lstStyle/>
              <a:p>
                <a:endParaRPr lang="en-US"/>
              </a:p>
            </p:txBody>
          </p:sp>
          <p:sp>
            <p:nvSpPr>
              <p:cNvPr id="36968" name="Freeform 223"/>
              <p:cNvSpPr>
                <a:spLocks/>
              </p:cNvSpPr>
              <p:nvPr/>
            </p:nvSpPr>
            <p:spPr bwMode="auto">
              <a:xfrm>
                <a:off x="4160" y="1753"/>
                <a:ext cx="8" cy="15"/>
              </a:xfrm>
              <a:custGeom>
                <a:avLst/>
                <a:gdLst>
                  <a:gd name="T0" fmla="*/ 0 w 72"/>
                  <a:gd name="T1" fmla="*/ 131 h 131"/>
                  <a:gd name="T2" fmla="*/ 72 w 72"/>
                  <a:gd name="T3" fmla="*/ 0 h 131"/>
                  <a:gd name="T4" fmla="*/ 36 w 72"/>
                  <a:gd name="T5" fmla="*/ 91 h 131"/>
                  <a:gd name="T6" fmla="*/ 0 w 72"/>
                  <a:gd name="T7" fmla="*/ 131 h 131"/>
                  <a:gd name="T8" fmla="*/ 0 60000 65536"/>
                  <a:gd name="T9" fmla="*/ 0 60000 65536"/>
                  <a:gd name="T10" fmla="*/ 0 60000 65536"/>
                  <a:gd name="T11" fmla="*/ 0 60000 65536"/>
                  <a:gd name="T12" fmla="*/ 0 w 72"/>
                  <a:gd name="T13" fmla="*/ 0 h 131"/>
                  <a:gd name="T14" fmla="*/ 72 w 72"/>
                  <a:gd name="T15" fmla="*/ 131 h 131"/>
                </a:gdLst>
                <a:ahLst/>
                <a:cxnLst>
                  <a:cxn ang="T8">
                    <a:pos x="T0" y="T1"/>
                  </a:cxn>
                  <a:cxn ang="T9">
                    <a:pos x="T2" y="T3"/>
                  </a:cxn>
                  <a:cxn ang="T10">
                    <a:pos x="T4" y="T5"/>
                  </a:cxn>
                  <a:cxn ang="T11">
                    <a:pos x="T6" y="T7"/>
                  </a:cxn>
                </a:cxnLst>
                <a:rect l="T12" t="T13" r="T14" b="T15"/>
                <a:pathLst>
                  <a:path w="72" h="131">
                    <a:moveTo>
                      <a:pt x="0" y="131"/>
                    </a:moveTo>
                    <a:lnTo>
                      <a:pt x="72" y="0"/>
                    </a:lnTo>
                    <a:lnTo>
                      <a:pt x="36" y="91"/>
                    </a:lnTo>
                    <a:lnTo>
                      <a:pt x="0" y="131"/>
                    </a:lnTo>
                    <a:close/>
                  </a:path>
                </a:pathLst>
              </a:custGeom>
              <a:solidFill>
                <a:srgbClr val="000000"/>
              </a:solidFill>
              <a:ln w="9525">
                <a:noFill/>
                <a:round/>
                <a:headEnd/>
                <a:tailEnd/>
              </a:ln>
            </p:spPr>
            <p:txBody>
              <a:bodyPr>
                <a:prstTxWarp prst="textNoShape">
                  <a:avLst/>
                </a:prstTxWarp>
              </a:bodyPr>
              <a:lstStyle/>
              <a:p>
                <a:endParaRPr lang="en-US"/>
              </a:p>
            </p:txBody>
          </p:sp>
          <p:sp>
            <p:nvSpPr>
              <p:cNvPr id="36969" name="Freeform 224"/>
              <p:cNvSpPr>
                <a:spLocks/>
              </p:cNvSpPr>
              <p:nvPr/>
            </p:nvSpPr>
            <p:spPr bwMode="auto">
              <a:xfrm>
                <a:off x="4956" y="1753"/>
                <a:ext cx="6" cy="15"/>
              </a:xfrm>
              <a:custGeom>
                <a:avLst/>
                <a:gdLst>
                  <a:gd name="T0" fmla="*/ 0 w 55"/>
                  <a:gd name="T1" fmla="*/ 0 h 131"/>
                  <a:gd name="T2" fmla="*/ 55 w 55"/>
                  <a:gd name="T3" fmla="*/ 131 h 131"/>
                  <a:gd name="T4" fmla="*/ 0 w 55"/>
                  <a:gd name="T5" fmla="*/ 0 h 131"/>
                  <a:gd name="T6" fmla="*/ 0 60000 65536"/>
                  <a:gd name="T7" fmla="*/ 0 60000 65536"/>
                  <a:gd name="T8" fmla="*/ 0 60000 65536"/>
                  <a:gd name="T9" fmla="*/ 0 w 55"/>
                  <a:gd name="T10" fmla="*/ 0 h 131"/>
                  <a:gd name="T11" fmla="*/ 55 w 55"/>
                  <a:gd name="T12" fmla="*/ 131 h 131"/>
                </a:gdLst>
                <a:ahLst/>
                <a:cxnLst>
                  <a:cxn ang="T6">
                    <a:pos x="T0" y="T1"/>
                  </a:cxn>
                  <a:cxn ang="T7">
                    <a:pos x="T2" y="T3"/>
                  </a:cxn>
                  <a:cxn ang="T8">
                    <a:pos x="T4" y="T5"/>
                  </a:cxn>
                </a:cxnLst>
                <a:rect l="T9" t="T10" r="T11" b="T12"/>
                <a:pathLst>
                  <a:path w="55" h="131">
                    <a:moveTo>
                      <a:pt x="0" y="0"/>
                    </a:moveTo>
                    <a:lnTo>
                      <a:pt x="55" y="131"/>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36970" name="Freeform 225"/>
              <p:cNvSpPr>
                <a:spLocks/>
              </p:cNvSpPr>
              <p:nvPr/>
            </p:nvSpPr>
            <p:spPr bwMode="auto">
              <a:xfrm>
                <a:off x="4084" y="1772"/>
                <a:ext cx="6" cy="16"/>
              </a:xfrm>
              <a:custGeom>
                <a:avLst/>
                <a:gdLst>
                  <a:gd name="T0" fmla="*/ 0 w 54"/>
                  <a:gd name="T1" fmla="*/ 146 h 146"/>
                  <a:gd name="T2" fmla="*/ 54 w 54"/>
                  <a:gd name="T3" fmla="*/ 0 h 146"/>
                  <a:gd name="T4" fmla="*/ 36 w 54"/>
                  <a:gd name="T5" fmla="*/ 109 h 146"/>
                  <a:gd name="T6" fmla="*/ 0 w 54"/>
                  <a:gd name="T7" fmla="*/ 146 h 146"/>
                  <a:gd name="T8" fmla="*/ 0 60000 65536"/>
                  <a:gd name="T9" fmla="*/ 0 60000 65536"/>
                  <a:gd name="T10" fmla="*/ 0 60000 65536"/>
                  <a:gd name="T11" fmla="*/ 0 60000 65536"/>
                  <a:gd name="T12" fmla="*/ 0 w 54"/>
                  <a:gd name="T13" fmla="*/ 0 h 146"/>
                  <a:gd name="T14" fmla="*/ 54 w 54"/>
                  <a:gd name="T15" fmla="*/ 146 h 146"/>
                </a:gdLst>
                <a:ahLst/>
                <a:cxnLst>
                  <a:cxn ang="T8">
                    <a:pos x="T0" y="T1"/>
                  </a:cxn>
                  <a:cxn ang="T9">
                    <a:pos x="T2" y="T3"/>
                  </a:cxn>
                  <a:cxn ang="T10">
                    <a:pos x="T4" y="T5"/>
                  </a:cxn>
                  <a:cxn ang="T11">
                    <a:pos x="T6" y="T7"/>
                  </a:cxn>
                </a:cxnLst>
                <a:rect l="T12" t="T13" r="T14" b="T15"/>
                <a:pathLst>
                  <a:path w="54" h="146">
                    <a:moveTo>
                      <a:pt x="0" y="146"/>
                    </a:moveTo>
                    <a:lnTo>
                      <a:pt x="54" y="0"/>
                    </a:lnTo>
                    <a:lnTo>
                      <a:pt x="36" y="109"/>
                    </a:lnTo>
                    <a:lnTo>
                      <a:pt x="0" y="146"/>
                    </a:lnTo>
                    <a:close/>
                  </a:path>
                </a:pathLst>
              </a:custGeom>
              <a:solidFill>
                <a:srgbClr val="000000"/>
              </a:solidFill>
              <a:ln w="9525">
                <a:noFill/>
                <a:round/>
                <a:headEnd/>
                <a:tailEnd/>
              </a:ln>
            </p:spPr>
            <p:txBody>
              <a:bodyPr>
                <a:prstTxWarp prst="textNoShape">
                  <a:avLst/>
                </a:prstTxWarp>
              </a:bodyPr>
              <a:lstStyle/>
              <a:p>
                <a:endParaRPr lang="en-US"/>
              </a:p>
            </p:txBody>
          </p:sp>
          <p:sp>
            <p:nvSpPr>
              <p:cNvPr id="36971" name="Freeform 226"/>
              <p:cNvSpPr>
                <a:spLocks/>
              </p:cNvSpPr>
              <p:nvPr/>
            </p:nvSpPr>
            <p:spPr bwMode="auto">
              <a:xfrm>
                <a:off x="4962" y="1772"/>
                <a:ext cx="6" cy="16"/>
              </a:xfrm>
              <a:custGeom>
                <a:avLst/>
                <a:gdLst>
                  <a:gd name="T0" fmla="*/ 0 w 55"/>
                  <a:gd name="T1" fmla="*/ 0 h 146"/>
                  <a:gd name="T2" fmla="*/ 55 w 55"/>
                  <a:gd name="T3" fmla="*/ 146 h 146"/>
                  <a:gd name="T4" fmla="*/ 0 w 55"/>
                  <a:gd name="T5" fmla="*/ 0 h 146"/>
                  <a:gd name="T6" fmla="*/ 0 60000 65536"/>
                  <a:gd name="T7" fmla="*/ 0 60000 65536"/>
                  <a:gd name="T8" fmla="*/ 0 60000 65536"/>
                  <a:gd name="T9" fmla="*/ 0 w 55"/>
                  <a:gd name="T10" fmla="*/ 0 h 146"/>
                  <a:gd name="T11" fmla="*/ 55 w 55"/>
                  <a:gd name="T12" fmla="*/ 146 h 146"/>
                </a:gdLst>
                <a:ahLst/>
                <a:cxnLst>
                  <a:cxn ang="T6">
                    <a:pos x="T0" y="T1"/>
                  </a:cxn>
                  <a:cxn ang="T7">
                    <a:pos x="T2" y="T3"/>
                  </a:cxn>
                  <a:cxn ang="T8">
                    <a:pos x="T4" y="T5"/>
                  </a:cxn>
                </a:cxnLst>
                <a:rect l="T9" t="T10" r="T11" b="T12"/>
                <a:pathLst>
                  <a:path w="55" h="146">
                    <a:moveTo>
                      <a:pt x="0" y="0"/>
                    </a:moveTo>
                    <a:lnTo>
                      <a:pt x="55" y="146"/>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36972" name="Freeform 227"/>
              <p:cNvSpPr>
                <a:spLocks/>
              </p:cNvSpPr>
              <p:nvPr/>
            </p:nvSpPr>
            <p:spPr bwMode="auto">
              <a:xfrm>
                <a:off x="4909" y="1776"/>
                <a:ext cx="8" cy="26"/>
              </a:xfrm>
              <a:custGeom>
                <a:avLst/>
                <a:gdLst>
                  <a:gd name="T0" fmla="*/ 77 w 77"/>
                  <a:gd name="T1" fmla="*/ 240 h 240"/>
                  <a:gd name="T2" fmla="*/ 0 w 77"/>
                  <a:gd name="T3" fmla="*/ 0 h 240"/>
                  <a:gd name="T4" fmla="*/ 77 w 77"/>
                  <a:gd name="T5" fmla="*/ 204 h 240"/>
                  <a:gd name="T6" fmla="*/ 77 w 77"/>
                  <a:gd name="T7" fmla="*/ 240 h 240"/>
                  <a:gd name="T8" fmla="*/ 0 60000 65536"/>
                  <a:gd name="T9" fmla="*/ 0 60000 65536"/>
                  <a:gd name="T10" fmla="*/ 0 60000 65536"/>
                  <a:gd name="T11" fmla="*/ 0 60000 65536"/>
                  <a:gd name="T12" fmla="*/ 0 w 77"/>
                  <a:gd name="T13" fmla="*/ 0 h 240"/>
                  <a:gd name="T14" fmla="*/ 77 w 77"/>
                  <a:gd name="T15" fmla="*/ 240 h 240"/>
                </a:gdLst>
                <a:ahLst/>
                <a:cxnLst>
                  <a:cxn ang="T8">
                    <a:pos x="T0" y="T1"/>
                  </a:cxn>
                  <a:cxn ang="T9">
                    <a:pos x="T2" y="T3"/>
                  </a:cxn>
                  <a:cxn ang="T10">
                    <a:pos x="T4" y="T5"/>
                  </a:cxn>
                  <a:cxn ang="T11">
                    <a:pos x="T6" y="T7"/>
                  </a:cxn>
                </a:cxnLst>
                <a:rect l="T12" t="T13" r="T14" b="T15"/>
                <a:pathLst>
                  <a:path w="77" h="240">
                    <a:moveTo>
                      <a:pt x="77" y="240"/>
                    </a:moveTo>
                    <a:lnTo>
                      <a:pt x="0" y="0"/>
                    </a:lnTo>
                    <a:lnTo>
                      <a:pt x="77" y="204"/>
                    </a:lnTo>
                    <a:lnTo>
                      <a:pt x="77" y="240"/>
                    </a:lnTo>
                    <a:close/>
                  </a:path>
                </a:pathLst>
              </a:custGeom>
              <a:solidFill>
                <a:srgbClr val="000000"/>
              </a:solidFill>
              <a:ln w="9525">
                <a:noFill/>
                <a:round/>
                <a:headEnd/>
                <a:tailEnd/>
              </a:ln>
            </p:spPr>
            <p:txBody>
              <a:bodyPr>
                <a:prstTxWarp prst="textNoShape">
                  <a:avLst/>
                </a:prstTxWarp>
              </a:bodyPr>
              <a:lstStyle/>
              <a:p>
                <a:endParaRPr lang="en-US"/>
              </a:p>
            </p:txBody>
          </p:sp>
          <p:sp>
            <p:nvSpPr>
              <p:cNvPr id="36973" name="Freeform 228"/>
              <p:cNvSpPr>
                <a:spLocks/>
              </p:cNvSpPr>
              <p:nvPr/>
            </p:nvSpPr>
            <p:spPr bwMode="auto">
              <a:xfrm>
                <a:off x="4940" y="1780"/>
                <a:ext cx="10" cy="14"/>
              </a:xfrm>
              <a:custGeom>
                <a:avLst/>
                <a:gdLst>
                  <a:gd name="T0" fmla="*/ 95 w 95"/>
                  <a:gd name="T1" fmla="*/ 128 h 128"/>
                  <a:gd name="T2" fmla="*/ 0 w 95"/>
                  <a:gd name="T3" fmla="*/ 0 h 128"/>
                  <a:gd name="T4" fmla="*/ 41 w 95"/>
                  <a:gd name="T5" fmla="*/ 0 h 128"/>
                  <a:gd name="T6" fmla="*/ 95 w 95"/>
                  <a:gd name="T7" fmla="*/ 128 h 128"/>
                  <a:gd name="T8" fmla="*/ 0 60000 65536"/>
                  <a:gd name="T9" fmla="*/ 0 60000 65536"/>
                  <a:gd name="T10" fmla="*/ 0 60000 65536"/>
                  <a:gd name="T11" fmla="*/ 0 60000 65536"/>
                  <a:gd name="T12" fmla="*/ 0 w 95"/>
                  <a:gd name="T13" fmla="*/ 0 h 128"/>
                  <a:gd name="T14" fmla="*/ 95 w 95"/>
                  <a:gd name="T15" fmla="*/ 128 h 128"/>
                </a:gdLst>
                <a:ahLst/>
                <a:cxnLst>
                  <a:cxn ang="T8">
                    <a:pos x="T0" y="T1"/>
                  </a:cxn>
                  <a:cxn ang="T9">
                    <a:pos x="T2" y="T3"/>
                  </a:cxn>
                  <a:cxn ang="T10">
                    <a:pos x="T4" y="T5"/>
                  </a:cxn>
                  <a:cxn ang="T11">
                    <a:pos x="T6" y="T7"/>
                  </a:cxn>
                </a:cxnLst>
                <a:rect l="T12" t="T13" r="T14" b="T15"/>
                <a:pathLst>
                  <a:path w="95" h="128">
                    <a:moveTo>
                      <a:pt x="95" y="128"/>
                    </a:moveTo>
                    <a:lnTo>
                      <a:pt x="0" y="0"/>
                    </a:lnTo>
                    <a:lnTo>
                      <a:pt x="41" y="0"/>
                    </a:lnTo>
                    <a:lnTo>
                      <a:pt x="95" y="128"/>
                    </a:lnTo>
                    <a:close/>
                  </a:path>
                </a:pathLst>
              </a:custGeom>
              <a:solidFill>
                <a:srgbClr val="000000"/>
              </a:solidFill>
              <a:ln w="9525">
                <a:noFill/>
                <a:round/>
                <a:headEnd/>
                <a:tailEnd/>
              </a:ln>
            </p:spPr>
            <p:txBody>
              <a:bodyPr>
                <a:prstTxWarp prst="textNoShape">
                  <a:avLst/>
                </a:prstTxWarp>
              </a:bodyPr>
              <a:lstStyle/>
              <a:p>
                <a:endParaRPr lang="en-US"/>
              </a:p>
            </p:txBody>
          </p:sp>
          <p:sp>
            <p:nvSpPr>
              <p:cNvPr id="36974" name="Freeform 229"/>
              <p:cNvSpPr>
                <a:spLocks/>
              </p:cNvSpPr>
              <p:nvPr/>
            </p:nvSpPr>
            <p:spPr bwMode="auto">
              <a:xfrm>
                <a:off x="3873" y="1937"/>
                <a:ext cx="1373" cy="1817"/>
              </a:xfrm>
              <a:custGeom>
                <a:avLst/>
                <a:gdLst>
                  <a:gd name="T0" fmla="*/ 10630 w 12354"/>
                  <a:gd name="T1" fmla="*/ 5406 h 16352"/>
                  <a:gd name="T2" fmla="*/ 12249 w 12354"/>
                  <a:gd name="T3" fmla="*/ 6164 h 16352"/>
                  <a:gd name="T4" fmla="*/ 11683 w 12354"/>
                  <a:gd name="T5" fmla="*/ 7094 h 16352"/>
                  <a:gd name="T6" fmla="*/ 11850 w 12354"/>
                  <a:gd name="T7" fmla="*/ 6359 h 16352"/>
                  <a:gd name="T8" fmla="*/ 11496 w 12354"/>
                  <a:gd name="T9" fmla="*/ 6572 h 16352"/>
                  <a:gd name="T10" fmla="*/ 11079 w 12354"/>
                  <a:gd name="T11" fmla="*/ 6672 h 16352"/>
                  <a:gd name="T12" fmla="*/ 10743 w 12354"/>
                  <a:gd name="T13" fmla="*/ 6355 h 16352"/>
                  <a:gd name="T14" fmla="*/ 11088 w 12354"/>
                  <a:gd name="T15" fmla="*/ 6863 h 16352"/>
                  <a:gd name="T16" fmla="*/ 10802 w 12354"/>
                  <a:gd name="T17" fmla="*/ 7202 h 16352"/>
                  <a:gd name="T18" fmla="*/ 10321 w 12354"/>
                  <a:gd name="T19" fmla="*/ 6604 h 16352"/>
                  <a:gd name="T20" fmla="*/ 8525 w 12354"/>
                  <a:gd name="T21" fmla="*/ 3265 h 16352"/>
                  <a:gd name="T22" fmla="*/ 8302 w 12354"/>
                  <a:gd name="T23" fmla="*/ 2127 h 16352"/>
                  <a:gd name="T24" fmla="*/ 8411 w 12354"/>
                  <a:gd name="T25" fmla="*/ 10079 h 16352"/>
                  <a:gd name="T26" fmla="*/ 7255 w 12354"/>
                  <a:gd name="T27" fmla="*/ 12900 h 16352"/>
                  <a:gd name="T28" fmla="*/ 7281 w 12354"/>
                  <a:gd name="T29" fmla="*/ 13050 h 16352"/>
                  <a:gd name="T30" fmla="*/ 9360 w 12354"/>
                  <a:gd name="T31" fmla="*/ 14715 h 16352"/>
                  <a:gd name="T32" fmla="*/ 9745 w 12354"/>
                  <a:gd name="T33" fmla="*/ 15132 h 16352"/>
                  <a:gd name="T34" fmla="*/ 8752 w 12354"/>
                  <a:gd name="T35" fmla="*/ 14773 h 16352"/>
                  <a:gd name="T36" fmla="*/ 9368 w 12354"/>
                  <a:gd name="T37" fmla="*/ 15122 h 16352"/>
                  <a:gd name="T38" fmla="*/ 9364 w 12354"/>
                  <a:gd name="T39" fmla="*/ 15549 h 16352"/>
                  <a:gd name="T40" fmla="*/ 8928 w 12354"/>
                  <a:gd name="T41" fmla="*/ 15313 h 16352"/>
                  <a:gd name="T42" fmla="*/ 8992 w 12354"/>
                  <a:gd name="T43" fmla="*/ 15826 h 16352"/>
                  <a:gd name="T44" fmla="*/ 7273 w 12354"/>
                  <a:gd name="T45" fmla="*/ 14406 h 16352"/>
                  <a:gd name="T46" fmla="*/ 6129 w 12354"/>
                  <a:gd name="T47" fmla="*/ 12628 h 16352"/>
                  <a:gd name="T48" fmla="*/ 6487 w 12354"/>
                  <a:gd name="T49" fmla="*/ 10473 h 16352"/>
                  <a:gd name="T50" fmla="*/ 5780 w 12354"/>
                  <a:gd name="T51" fmla="*/ 10324 h 16352"/>
                  <a:gd name="T52" fmla="*/ 5258 w 12354"/>
                  <a:gd name="T53" fmla="*/ 12442 h 16352"/>
                  <a:gd name="T54" fmla="*/ 5371 w 12354"/>
                  <a:gd name="T55" fmla="*/ 13222 h 16352"/>
                  <a:gd name="T56" fmla="*/ 2980 w 12354"/>
                  <a:gd name="T57" fmla="*/ 16248 h 16352"/>
                  <a:gd name="T58" fmla="*/ 2231 w 12354"/>
                  <a:gd name="T59" fmla="*/ 16248 h 16352"/>
                  <a:gd name="T60" fmla="*/ 2454 w 12354"/>
                  <a:gd name="T61" fmla="*/ 15740 h 16352"/>
                  <a:gd name="T62" fmla="*/ 2309 w 12354"/>
                  <a:gd name="T63" fmla="*/ 15658 h 16352"/>
                  <a:gd name="T64" fmla="*/ 1823 w 12354"/>
                  <a:gd name="T65" fmla="*/ 16198 h 16352"/>
                  <a:gd name="T66" fmla="*/ 2068 w 12354"/>
                  <a:gd name="T67" fmla="*/ 15513 h 16352"/>
                  <a:gd name="T68" fmla="*/ 1510 w 12354"/>
                  <a:gd name="T69" fmla="*/ 15730 h 16352"/>
                  <a:gd name="T70" fmla="*/ 2500 w 12354"/>
                  <a:gd name="T71" fmla="*/ 14878 h 16352"/>
                  <a:gd name="T72" fmla="*/ 4342 w 12354"/>
                  <a:gd name="T73" fmla="*/ 13009 h 16352"/>
                  <a:gd name="T74" fmla="*/ 3475 w 12354"/>
                  <a:gd name="T75" fmla="*/ 10796 h 16352"/>
                  <a:gd name="T76" fmla="*/ 3756 w 12354"/>
                  <a:gd name="T77" fmla="*/ 3325 h 16352"/>
                  <a:gd name="T78" fmla="*/ 3634 w 12354"/>
                  <a:gd name="T79" fmla="*/ 2803 h 16352"/>
                  <a:gd name="T80" fmla="*/ 2422 w 12354"/>
                  <a:gd name="T81" fmla="*/ 6119 h 16352"/>
                  <a:gd name="T82" fmla="*/ 1914 w 12354"/>
                  <a:gd name="T83" fmla="*/ 6423 h 16352"/>
                  <a:gd name="T84" fmla="*/ 1860 w 12354"/>
                  <a:gd name="T85" fmla="*/ 6994 h 16352"/>
                  <a:gd name="T86" fmla="*/ 1347 w 12354"/>
                  <a:gd name="T87" fmla="*/ 7176 h 16352"/>
                  <a:gd name="T88" fmla="*/ 1524 w 12354"/>
                  <a:gd name="T89" fmla="*/ 6921 h 16352"/>
                  <a:gd name="T90" fmla="*/ 1447 w 12354"/>
                  <a:gd name="T91" fmla="*/ 6295 h 16352"/>
                  <a:gd name="T92" fmla="*/ 1306 w 12354"/>
                  <a:gd name="T93" fmla="*/ 6935 h 16352"/>
                  <a:gd name="T94" fmla="*/ 902 w 12354"/>
                  <a:gd name="T95" fmla="*/ 6777 h 16352"/>
                  <a:gd name="T96" fmla="*/ 825 w 12354"/>
                  <a:gd name="T97" fmla="*/ 6990 h 16352"/>
                  <a:gd name="T98" fmla="*/ 213 w 12354"/>
                  <a:gd name="T99" fmla="*/ 7035 h 16352"/>
                  <a:gd name="T100" fmla="*/ 258 w 12354"/>
                  <a:gd name="T101" fmla="*/ 6114 h 16352"/>
                  <a:gd name="T102" fmla="*/ 1410 w 12354"/>
                  <a:gd name="T103" fmla="*/ 5756 h 16352"/>
                  <a:gd name="T104" fmla="*/ 3778 w 12354"/>
                  <a:gd name="T105" fmla="*/ 1098 h 16352"/>
                  <a:gd name="T106" fmla="*/ 4436 w 12354"/>
                  <a:gd name="T107" fmla="*/ 1216 h 16352"/>
                  <a:gd name="T108" fmla="*/ 4119 w 12354"/>
                  <a:gd name="T109" fmla="*/ 6867 h 16352"/>
                  <a:gd name="T110" fmla="*/ 5357 w 12354"/>
                  <a:gd name="T111" fmla="*/ 9235 h 16352"/>
                  <a:gd name="T112" fmla="*/ 7762 w 12354"/>
                  <a:gd name="T113" fmla="*/ 8192 h 16352"/>
                  <a:gd name="T114" fmla="*/ 8170 w 12354"/>
                  <a:gd name="T115" fmla="*/ 5711 h 16352"/>
                  <a:gd name="T116" fmla="*/ 8016 w 12354"/>
                  <a:gd name="T117" fmla="*/ 1905 h 16352"/>
                  <a:gd name="T118" fmla="*/ 7703 w 12354"/>
                  <a:gd name="T119" fmla="*/ 349 h 16352"/>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2354"/>
                  <a:gd name="T181" fmla="*/ 0 h 16352"/>
                  <a:gd name="T182" fmla="*/ 12354 w 12354"/>
                  <a:gd name="T183" fmla="*/ 16352 h 16352"/>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2354" h="16352">
                    <a:moveTo>
                      <a:pt x="7994" y="0"/>
                    </a:moveTo>
                    <a:lnTo>
                      <a:pt x="8275" y="635"/>
                    </a:lnTo>
                    <a:lnTo>
                      <a:pt x="8551" y="1284"/>
                    </a:lnTo>
                    <a:lnTo>
                      <a:pt x="8824" y="1928"/>
                    </a:lnTo>
                    <a:lnTo>
                      <a:pt x="9105" y="2572"/>
                    </a:lnTo>
                    <a:lnTo>
                      <a:pt x="9391" y="3207"/>
                    </a:lnTo>
                    <a:lnTo>
                      <a:pt x="9699" y="3847"/>
                    </a:lnTo>
                    <a:lnTo>
                      <a:pt x="10026" y="4467"/>
                    </a:lnTo>
                    <a:lnTo>
                      <a:pt x="10393" y="5081"/>
                    </a:lnTo>
                    <a:lnTo>
                      <a:pt x="10462" y="5189"/>
                    </a:lnTo>
                    <a:lnTo>
                      <a:pt x="10544" y="5302"/>
                    </a:lnTo>
                    <a:lnTo>
                      <a:pt x="10630" y="5406"/>
                    </a:lnTo>
                    <a:lnTo>
                      <a:pt x="10720" y="5516"/>
                    </a:lnTo>
                    <a:lnTo>
                      <a:pt x="10802" y="5620"/>
                    </a:lnTo>
                    <a:lnTo>
                      <a:pt x="10884" y="5729"/>
                    </a:lnTo>
                    <a:lnTo>
                      <a:pt x="10951" y="5838"/>
                    </a:lnTo>
                    <a:lnTo>
                      <a:pt x="11007" y="5964"/>
                    </a:lnTo>
                    <a:lnTo>
                      <a:pt x="11151" y="6128"/>
                    </a:lnTo>
                    <a:lnTo>
                      <a:pt x="11333" y="6178"/>
                    </a:lnTo>
                    <a:lnTo>
                      <a:pt x="11533" y="6146"/>
                    </a:lnTo>
                    <a:lnTo>
                      <a:pt x="11741" y="6092"/>
                    </a:lnTo>
                    <a:lnTo>
                      <a:pt x="11932" y="6042"/>
                    </a:lnTo>
                    <a:lnTo>
                      <a:pt x="12109" y="6056"/>
                    </a:lnTo>
                    <a:lnTo>
                      <a:pt x="12249" y="6164"/>
                    </a:lnTo>
                    <a:lnTo>
                      <a:pt x="12354" y="6427"/>
                    </a:lnTo>
                    <a:lnTo>
                      <a:pt x="12291" y="6522"/>
                    </a:lnTo>
                    <a:lnTo>
                      <a:pt x="12231" y="6618"/>
                    </a:lnTo>
                    <a:lnTo>
                      <a:pt x="12167" y="6708"/>
                    </a:lnTo>
                    <a:lnTo>
                      <a:pt x="12104" y="6804"/>
                    </a:lnTo>
                    <a:lnTo>
                      <a:pt x="12027" y="6889"/>
                    </a:lnTo>
                    <a:lnTo>
                      <a:pt x="11954" y="6976"/>
                    </a:lnTo>
                    <a:lnTo>
                      <a:pt x="11878" y="7053"/>
                    </a:lnTo>
                    <a:lnTo>
                      <a:pt x="11800" y="7130"/>
                    </a:lnTo>
                    <a:lnTo>
                      <a:pt x="11759" y="7117"/>
                    </a:lnTo>
                    <a:lnTo>
                      <a:pt x="11723" y="7108"/>
                    </a:lnTo>
                    <a:lnTo>
                      <a:pt x="11683" y="7094"/>
                    </a:lnTo>
                    <a:lnTo>
                      <a:pt x="11651" y="7085"/>
                    </a:lnTo>
                    <a:lnTo>
                      <a:pt x="11619" y="7067"/>
                    </a:lnTo>
                    <a:lnTo>
                      <a:pt x="11597" y="7044"/>
                    </a:lnTo>
                    <a:lnTo>
                      <a:pt x="11578" y="7013"/>
                    </a:lnTo>
                    <a:lnTo>
                      <a:pt x="11578" y="6981"/>
                    </a:lnTo>
                    <a:lnTo>
                      <a:pt x="11565" y="6871"/>
                    </a:lnTo>
                    <a:lnTo>
                      <a:pt x="11578" y="6777"/>
                    </a:lnTo>
                    <a:lnTo>
                      <a:pt x="11605" y="6682"/>
                    </a:lnTo>
                    <a:lnTo>
                      <a:pt x="11655" y="6596"/>
                    </a:lnTo>
                    <a:lnTo>
                      <a:pt x="11709" y="6509"/>
                    </a:lnTo>
                    <a:lnTo>
                      <a:pt x="11778" y="6432"/>
                    </a:lnTo>
                    <a:lnTo>
                      <a:pt x="11850" y="6359"/>
                    </a:lnTo>
                    <a:lnTo>
                      <a:pt x="11928" y="6295"/>
                    </a:lnTo>
                    <a:lnTo>
                      <a:pt x="11878" y="6273"/>
                    </a:lnTo>
                    <a:lnTo>
                      <a:pt x="11828" y="6273"/>
                    </a:lnTo>
                    <a:lnTo>
                      <a:pt x="11778" y="6291"/>
                    </a:lnTo>
                    <a:lnTo>
                      <a:pt x="11737" y="6323"/>
                    </a:lnTo>
                    <a:lnTo>
                      <a:pt x="11691" y="6359"/>
                    </a:lnTo>
                    <a:lnTo>
                      <a:pt x="11651" y="6400"/>
                    </a:lnTo>
                    <a:lnTo>
                      <a:pt x="11609" y="6432"/>
                    </a:lnTo>
                    <a:lnTo>
                      <a:pt x="11578" y="6464"/>
                    </a:lnTo>
                    <a:lnTo>
                      <a:pt x="11551" y="6500"/>
                    </a:lnTo>
                    <a:lnTo>
                      <a:pt x="11523" y="6536"/>
                    </a:lnTo>
                    <a:lnTo>
                      <a:pt x="11496" y="6572"/>
                    </a:lnTo>
                    <a:lnTo>
                      <a:pt x="11474" y="6608"/>
                    </a:lnTo>
                    <a:lnTo>
                      <a:pt x="11446" y="6640"/>
                    </a:lnTo>
                    <a:lnTo>
                      <a:pt x="11433" y="6676"/>
                    </a:lnTo>
                    <a:lnTo>
                      <a:pt x="11424" y="6718"/>
                    </a:lnTo>
                    <a:lnTo>
                      <a:pt x="11428" y="6758"/>
                    </a:lnTo>
                    <a:lnTo>
                      <a:pt x="11374" y="6763"/>
                    </a:lnTo>
                    <a:lnTo>
                      <a:pt x="11324" y="6763"/>
                    </a:lnTo>
                    <a:lnTo>
                      <a:pt x="11270" y="6754"/>
                    </a:lnTo>
                    <a:lnTo>
                      <a:pt x="11220" y="6745"/>
                    </a:lnTo>
                    <a:lnTo>
                      <a:pt x="11165" y="6722"/>
                    </a:lnTo>
                    <a:lnTo>
                      <a:pt x="11120" y="6700"/>
                    </a:lnTo>
                    <a:lnTo>
                      <a:pt x="11079" y="6672"/>
                    </a:lnTo>
                    <a:lnTo>
                      <a:pt x="11043" y="6650"/>
                    </a:lnTo>
                    <a:lnTo>
                      <a:pt x="10983" y="6604"/>
                    </a:lnTo>
                    <a:lnTo>
                      <a:pt x="10947" y="6554"/>
                    </a:lnTo>
                    <a:lnTo>
                      <a:pt x="10920" y="6500"/>
                    </a:lnTo>
                    <a:lnTo>
                      <a:pt x="10907" y="6445"/>
                    </a:lnTo>
                    <a:lnTo>
                      <a:pt x="10884" y="6382"/>
                    </a:lnTo>
                    <a:lnTo>
                      <a:pt x="10861" y="6327"/>
                    </a:lnTo>
                    <a:lnTo>
                      <a:pt x="10829" y="6277"/>
                    </a:lnTo>
                    <a:lnTo>
                      <a:pt x="10784" y="6241"/>
                    </a:lnTo>
                    <a:lnTo>
                      <a:pt x="10756" y="6273"/>
                    </a:lnTo>
                    <a:lnTo>
                      <a:pt x="10748" y="6313"/>
                    </a:lnTo>
                    <a:lnTo>
                      <a:pt x="10743" y="6355"/>
                    </a:lnTo>
                    <a:lnTo>
                      <a:pt x="10756" y="6400"/>
                    </a:lnTo>
                    <a:lnTo>
                      <a:pt x="10770" y="6445"/>
                    </a:lnTo>
                    <a:lnTo>
                      <a:pt x="10784" y="6495"/>
                    </a:lnTo>
                    <a:lnTo>
                      <a:pt x="10793" y="6540"/>
                    </a:lnTo>
                    <a:lnTo>
                      <a:pt x="10802" y="6590"/>
                    </a:lnTo>
                    <a:lnTo>
                      <a:pt x="10829" y="6640"/>
                    </a:lnTo>
                    <a:lnTo>
                      <a:pt x="10866" y="6686"/>
                    </a:lnTo>
                    <a:lnTo>
                      <a:pt x="10907" y="6727"/>
                    </a:lnTo>
                    <a:lnTo>
                      <a:pt x="10951" y="6772"/>
                    </a:lnTo>
                    <a:lnTo>
                      <a:pt x="10993" y="6804"/>
                    </a:lnTo>
                    <a:lnTo>
                      <a:pt x="11043" y="6835"/>
                    </a:lnTo>
                    <a:lnTo>
                      <a:pt x="11088" y="6863"/>
                    </a:lnTo>
                    <a:lnTo>
                      <a:pt x="11133" y="6889"/>
                    </a:lnTo>
                    <a:lnTo>
                      <a:pt x="11111" y="6921"/>
                    </a:lnTo>
                    <a:lnTo>
                      <a:pt x="11088" y="6953"/>
                    </a:lnTo>
                    <a:lnTo>
                      <a:pt x="11061" y="6985"/>
                    </a:lnTo>
                    <a:lnTo>
                      <a:pt x="11033" y="7021"/>
                    </a:lnTo>
                    <a:lnTo>
                      <a:pt x="11007" y="7053"/>
                    </a:lnTo>
                    <a:lnTo>
                      <a:pt x="10989" y="7094"/>
                    </a:lnTo>
                    <a:lnTo>
                      <a:pt x="10979" y="7135"/>
                    </a:lnTo>
                    <a:lnTo>
                      <a:pt x="10989" y="7184"/>
                    </a:lnTo>
                    <a:lnTo>
                      <a:pt x="10920" y="7184"/>
                    </a:lnTo>
                    <a:lnTo>
                      <a:pt x="10861" y="7194"/>
                    </a:lnTo>
                    <a:lnTo>
                      <a:pt x="10802" y="7202"/>
                    </a:lnTo>
                    <a:lnTo>
                      <a:pt x="10748" y="7226"/>
                    </a:lnTo>
                    <a:lnTo>
                      <a:pt x="10694" y="7248"/>
                    </a:lnTo>
                    <a:lnTo>
                      <a:pt x="10648" y="7280"/>
                    </a:lnTo>
                    <a:lnTo>
                      <a:pt x="10607" y="7321"/>
                    </a:lnTo>
                    <a:lnTo>
                      <a:pt x="10580" y="7366"/>
                    </a:lnTo>
                    <a:lnTo>
                      <a:pt x="10489" y="7280"/>
                    </a:lnTo>
                    <a:lnTo>
                      <a:pt x="10425" y="7180"/>
                    </a:lnTo>
                    <a:lnTo>
                      <a:pt x="10385" y="7071"/>
                    </a:lnTo>
                    <a:lnTo>
                      <a:pt x="10361" y="6958"/>
                    </a:lnTo>
                    <a:lnTo>
                      <a:pt x="10343" y="6840"/>
                    </a:lnTo>
                    <a:lnTo>
                      <a:pt x="10335" y="6722"/>
                    </a:lnTo>
                    <a:lnTo>
                      <a:pt x="10321" y="6604"/>
                    </a:lnTo>
                    <a:lnTo>
                      <a:pt x="10303" y="6500"/>
                    </a:lnTo>
                    <a:lnTo>
                      <a:pt x="10094" y="6201"/>
                    </a:lnTo>
                    <a:lnTo>
                      <a:pt x="9904" y="5906"/>
                    </a:lnTo>
                    <a:lnTo>
                      <a:pt x="9709" y="5606"/>
                    </a:lnTo>
                    <a:lnTo>
                      <a:pt x="9514" y="5307"/>
                    </a:lnTo>
                    <a:lnTo>
                      <a:pt x="9305" y="5007"/>
                    </a:lnTo>
                    <a:lnTo>
                      <a:pt x="9087" y="4722"/>
                    </a:lnTo>
                    <a:lnTo>
                      <a:pt x="8846" y="4441"/>
                    </a:lnTo>
                    <a:lnTo>
                      <a:pt x="8588" y="4172"/>
                    </a:lnTo>
                    <a:lnTo>
                      <a:pt x="8557" y="3873"/>
                    </a:lnTo>
                    <a:lnTo>
                      <a:pt x="8543" y="3574"/>
                    </a:lnTo>
                    <a:lnTo>
                      <a:pt x="8525" y="3265"/>
                    </a:lnTo>
                    <a:lnTo>
                      <a:pt x="8507" y="2962"/>
                    </a:lnTo>
                    <a:lnTo>
                      <a:pt x="8475" y="2657"/>
                    </a:lnTo>
                    <a:lnTo>
                      <a:pt x="8429" y="2364"/>
                    </a:lnTo>
                    <a:lnTo>
                      <a:pt x="8370" y="2077"/>
                    </a:lnTo>
                    <a:lnTo>
                      <a:pt x="8288" y="1810"/>
                    </a:lnTo>
                    <a:lnTo>
                      <a:pt x="8238" y="1837"/>
                    </a:lnTo>
                    <a:lnTo>
                      <a:pt x="8220" y="1878"/>
                    </a:lnTo>
                    <a:lnTo>
                      <a:pt x="8220" y="1919"/>
                    </a:lnTo>
                    <a:lnTo>
                      <a:pt x="8238" y="1973"/>
                    </a:lnTo>
                    <a:lnTo>
                      <a:pt x="8257" y="2023"/>
                    </a:lnTo>
                    <a:lnTo>
                      <a:pt x="8280" y="2077"/>
                    </a:lnTo>
                    <a:lnTo>
                      <a:pt x="8302" y="2127"/>
                    </a:lnTo>
                    <a:lnTo>
                      <a:pt x="8311" y="2182"/>
                    </a:lnTo>
                    <a:lnTo>
                      <a:pt x="8357" y="3016"/>
                    </a:lnTo>
                    <a:lnTo>
                      <a:pt x="8411" y="3851"/>
                    </a:lnTo>
                    <a:lnTo>
                      <a:pt x="8457" y="4676"/>
                    </a:lnTo>
                    <a:lnTo>
                      <a:pt x="8507" y="5502"/>
                    </a:lnTo>
                    <a:lnTo>
                      <a:pt x="8543" y="6323"/>
                    </a:lnTo>
                    <a:lnTo>
                      <a:pt x="8565" y="7144"/>
                    </a:lnTo>
                    <a:lnTo>
                      <a:pt x="8575" y="7960"/>
                    </a:lnTo>
                    <a:lnTo>
                      <a:pt x="8570" y="8791"/>
                    </a:lnTo>
                    <a:lnTo>
                      <a:pt x="8515" y="9221"/>
                    </a:lnTo>
                    <a:lnTo>
                      <a:pt x="8465" y="9652"/>
                    </a:lnTo>
                    <a:lnTo>
                      <a:pt x="8411" y="10079"/>
                    </a:lnTo>
                    <a:lnTo>
                      <a:pt x="8347" y="10501"/>
                    </a:lnTo>
                    <a:lnTo>
                      <a:pt x="8252" y="10909"/>
                    </a:lnTo>
                    <a:lnTo>
                      <a:pt x="8130" y="11317"/>
                    </a:lnTo>
                    <a:lnTo>
                      <a:pt x="7962" y="11711"/>
                    </a:lnTo>
                    <a:lnTo>
                      <a:pt x="7753" y="12092"/>
                    </a:lnTo>
                    <a:lnTo>
                      <a:pt x="7703" y="12215"/>
                    </a:lnTo>
                    <a:lnTo>
                      <a:pt x="7658" y="12347"/>
                    </a:lnTo>
                    <a:lnTo>
                      <a:pt x="7608" y="12478"/>
                    </a:lnTo>
                    <a:lnTo>
                      <a:pt x="7550" y="12614"/>
                    </a:lnTo>
                    <a:lnTo>
                      <a:pt x="7472" y="12728"/>
                    </a:lnTo>
                    <a:lnTo>
                      <a:pt x="7377" y="12827"/>
                    </a:lnTo>
                    <a:lnTo>
                      <a:pt x="7255" y="12900"/>
                    </a:lnTo>
                    <a:lnTo>
                      <a:pt x="7109" y="12945"/>
                    </a:lnTo>
                    <a:lnTo>
                      <a:pt x="7086" y="12963"/>
                    </a:lnTo>
                    <a:lnTo>
                      <a:pt x="7082" y="12987"/>
                    </a:lnTo>
                    <a:lnTo>
                      <a:pt x="7082" y="13009"/>
                    </a:lnTo>
                    <a:lnTo>
                      <a:pt x="7095" y="13031"/>
                    </a:lnTo>
                    <a:lnTo>
                      <a:pt x="7109" y="13050"/>
                    </a:lnTo>
                    <a:lnTo>
                      <a:pt x="7136" y="13068"/>
                    </a:lnTo>
                    <a:lnTo>
                      <a:pt x="7159" y="13077"/>
                    </a:lnTo>
                    <a:lnTo>
                      <a:pt x="7181" y="13091"/>
                    </a:lnTo>
                    <a:lnTo>
                      <a:pt x="7213" y="13077"/>
                    </a:lnTo>
                    <a:lnTo>
                      <a:pt x="7249" y="13068"/>
                    </a:lnTo>
                    <a:lnTo>
                      <a:pt x="7281" y="13050"/>
                    </a:lnTo>
                    <a:lnTo>
                      <a:pt x="7322" y="13031"/>
                    </a:lnTo>
                    <a:lnTo>
                      <a:pt x="7359" y="13009"/>
                    </a:lnTo>
                    <a:lnTo>
                      <a:pt x="7395" y="12995"/>
                    </a:lnTo>
                    <a:lnTo>
                      <a:pt x="7436" y="12977"/>
                    </a:lnTo>
                    <a:lnTo>
                      <a:pt x="7476" y="12963"/>
                    </a:lnTo>
                    <a:lnTo>
                      <a:pt x="7640" y="13294"/>
                    </a:lnTo>
                    <a:lnTo>
                      <a:pt x="7849" y="13617"/>
                    </a:lnTo>
                    <a:lnTo>
                      <a:pt x="8094" y="13912"/>
                    </a:lnTo>
                    <a:lnTo>
                      <a:pt x="8375" y="14179"/>
                    </a:lnTo>
                    <a:lnTo>
                      <a:pt x="8679" y="14402"/>
                    </a:lnTo>
                    <a:lnTo>
                      <a:pt x="9010" y="14583"/>
                    </a:lnTo>
                    <a:lnTo>
                      <a:pt x="9360" y="14715"/>
                    </a:lnTo>
                    <a:lnTo>
                      <a:pt x="9731" y="14791"/>
                    </a:lnTo>
                    <a:lnTo>
                      <a:pt x="9749" y="14823"/>
                    </a:lnTo>
                    <a:lnTo>
                      <a:pt x="9767" y="14859"/>
                    </a:lnTo>
                    <a:lnTo>
                      <a:pt x="9781" y="14896"/>
                    </a:lnTo>
                    <a:lnTo>
                      <a:pt x="9795" y="14932"/>
                    </a:lnTo>
                    <a:lnTo>
                      <a:pt x="9799" y="14964"/>
                    </a:lnTo>
                    <a:lnTo>
                      <a:pt x="9804" y="15000"/>
                    </a:lnTo>
                    <a:lnTo>
                      <a:pt x="9804" y="15032"/>
                    </a:lnTo>
                    <a:lnTo>
                      <a:pt x="9804" y="15068"/>
                    </a:lnTo>
                    <a:lnTo>
                      <a:pt x="9781" y="15090"/>
                    </a:lnTo>
                    <a:lnTo>
                      <a:pt x="9763" y="15114"/>
                    </a:lnTo>
                    <a:lnTo>
                      <a:pt x="9745" y="15132"/>
                    </a:lnTo>
                    <a:lnTo>
                      <a:pt x="9731" y="15154"/>
                    </a:lnTo>
                    <a:lnTo>
                      <a:pt x="9695" y="15191"/>
                    </a:lnTo>
                    <a:lnTo>
                      <a:pt x="9659" y="15231"/>
                    </a:lnTo>
                    <a:lnTo>
                      <a:pt x="9609" y="15136"/>
                    </a:lnTo>
                    <a:lnTo>
                      <a:pt x="9554" y="15060"/>
                    </a:lnTo>
                    <a:lnTo>
                      <a:pt x="9482" y="14991"/>
                    </a:lnTo>
                    <a:lnTo>
                      <a:pt x="9404" y="14936"/>
                    </a:lnTo>
                    <a:lnTo>
                      <a:pt x="9314" y="14887"/>
                    </a:lnTo>
                    <a:lnTo>
                      <a:pt x="9228" y="14846"/>
                    </a:lnTo>
                    <a:lnTo>
                      <a:pt x="9133" y="14805"/>
                    </a:lnTo>
                    <a:lnTo>
                      <a:pt x="9047" y="14773"/>
                    </a:lnTo>
                    <a:lnTo>
                      <a:pt x="8752" y="14773"/>
                    </a:lnTo>
                    <a:lnTo>
                      <a:pt x="8765" y="14823"/>
                    </a:lnTo>
                    <a:lnTo>
                      <a:pt x="8806" y="14864"/>
                    </a:lnTo>
                    <a:lnTo>
                      <a:pt x="8856" y="14891"/>
                    </a:lnTo>
                    <a:lnTo>
                      <a:pt x="8924" y="14914"/>
                    </a:lnTo>
                    <a:lnTo>
                      <a:pt x="8992" y="14928"/>
                    </a:lnTo>
                    <a:lnTo>
                      <a:pt x="9065" y="14946"/>
                    </a:lnTo>
                    <a:lnTo>
                      <a:pt x="9127" y="14964"/>
                    </a:lnTo>
                    <a:lnTo>
                      <a:pt x="9196" y="14991"/>
                    </a:lnTo>
                    <a:lnTo>
                      <a:pt x="9250" y="15004"/>
                    </a:lnTo>
                    <a:lnTo>
                      <a:pt x="9296" y="15036"/>
                    </a:lnTo>
                    <a:lnTo>
                      <a:pt x="9332" y="15072"/>
                    </a:lnTo>
                    <a:lnTo>
                      <a:pt x="9368" y="15122"/>
                    </a:lnTo>
                    <a:lnTo>
                      <a:pt x="9396" y="15164"/>
                    </a:lnTo>
                    <a:lnTo>
                      <a:pt x="9428" y="15213"/>
                    </a:lnTo>
                    <a:lnTo>
                      <a:pt x="9454" y="15259"/>
                    </a:lnTo>
                    <a:lnTo>
                      <a:pt x="9491" y="15309"/>
                    </a:lnTo>
                    <a:lnTo>
                      <a:pt x="9464" y="15341"/>
                    </a:lnTo>
                    <a:lnTo>
                      <a:pt x="9454" y="15381"/>
                    </a:lnTo>
                    <a:lnTo>
                      <a:pt x="9454" y="15422"/>
                    </a:lnTo>
                    <a:lnTo>
                      <a:pt x="9460" y="15463"/>
                    </a:lnTo>
                    <a:lnTo>
                      <a:pt x="9454" y="15490"/>
                    </a:lnTo>
                    <a:lnTo>
                      <a:pt x="9446" y="15522"/>
                    </a:lnTo>
                    <a:lnTo>
                      <a:pt x="9414" y="15540"/>
                    </a:lnTo>
                    <a:lnTo>
                      <a:pt x="9364" y="15549"/>
                    </a:lnTo>
                    <a:lnTo>
                      <a:pt x="9291" y="15472"/>
                    </a:lnTo>
                    <a:lnTo>
                      <a:pt x="9223" y="15395"/>
                    </a:lnTo>
                    <a:lnTo>
                      <a:pt x="9137" y="15313"/>
                    </a:lnTo>
                    <a:lnTo>
                      <a:pt x="9055" y="15245"/>
                    </a:lnTo>
                    <a:lnTo>
                      <a:pt x="8960" y="15182"/>
                    </a:lnTo>
                    <a:lnTo>
                      <a:pt x="8860" y="15145"/>
                    </a:lnTo>
                    <a:lnTo>
                      <a:pt x="8752" y="15127"/>
                    </a:lnTo>
                    <a:lnTo>
                      <a:pt x="8642" y="15141"/>
                    </a:lnTo>
                    <a:lnTo>
                      <a:pt x="8720" y="15168"/>
                    </a:lnTo>
                    <a:lnTo>
                      <a:pt x="8792" y="15213"/>
                    </a:lnTo>
                    <a:lnTo>
                      <a:pt x="8860" y="15259"/>
                    </a:lnTo>
                    <a:lnTo>
                      <a:pt x="8928" y="15313"/>
                    </a:lnTo>
                    <a:lnTo>
                      <a:pt x="8987" y="15367"/>
                    </a:lnTo>
                    <a:lnTo>
                      <a:pt x="9051" y="15431"/>
                    </a:lnTo>
                    <a:lnTo>
                      <a:pt x="9109" y="15485"/>
                    </a:lnTo>
                    <a:lnTo>
                      <a:pt x="9178" y="15549"/>
                    </a:lnTo>
                    <a:lnTo>
                      <a:pt x="9191" y="15599"/>
                    </a:lnTo>
                    <a:lnTo>
                      <a:pt x="9187" y="15644"/>
                    </a:lnTo>
                    <a:lnTo>
                      <a:pt x="9169" y="15680"/>
                    </a:lnTo>
                    <a:lnTo>
                      <a:pt x="9147" y="15716"/>
                    </a:lnTo>
                    <a:lnTo>
                      <a:pt x="9105" y="15744"/>
                    </a:lnTo>
                    <a:lnTo>
                      <a:pt x="9069" y="15776"/>
                    </a:lnTo>
                    <a:lnTo>
                      <a:pt x="9028" y="15798"/>
                    </a:lnTo>
                    <a:lnTo>
                      <a:pt x="8992" y="15826"/>
                    </a:lnTo>
                    <a:lnTo>
                      <a:pt x="8896" y="15853"/>
                    </a:lnTo>
                    <a:lnTo>
                      <a:pt x="8802" y="15871"/>
                    </a:lnTo>
                    <a:lnTo>
                      <a:pt x="8706" y="15880"/>
                    </a:lnTo>
                    <a:lnTo>
                      <a:pt x="8611" y="15875"/>
                    </a:lnTo>
                    <a:lnTo>
                      <a:pt x="8515" y="15853"/>
                    </a:lnTo>
                    <a:lnTo>
                      <a:pt x="8425" y="15817"/>
                    </a:lnTo>
                    <a:lnTo>
                      <a:pt x="8338" y="15762"/>
                    </a:lnTo>
                    <a:lnTo>
                      <a:pt x="8270" y="15694"/>
                    </a:lnTo>
                    <a:lnTo>
                      <a:pt x="8062" y="15341"/>
                    </a:lnTo>
                    <a:lnTo>
                      <a:pt x="7821" y="15014"/>
                    </a:lnTo>
                    <a:lnTo>
                      <a:pt x="7554" y="14705"/>
                    </a:lnTo>
                    <a:lnTo>
                      <a:pt x="7273" y="14406"/>
                    </a:lnTo>
                    <a:lnTo>
                      <a:pt x="6986" y="14102"/>
                    </a:lnTo>
                    <a:lnTo>
                      <a:pt x="6714" y="13794"/>
                    </a:lnTo>
                    <a:lnTo>
                      <a:pt x="6465" y="13463"/>
                    </a:lnTo>
                    <a:lnTo>
                      <a:pt x="6260" y="13109"/>
                    </a:lnTo>
                    <a:lnTo>
                      <a:pt x="6228" y="13050"/>
                    </a:lnTo>
                    <a:lnTo>
                      <a:pt x="6197" y="12995"/>
                    </a:lnTo>
                    <a:lnTo>
                      <a:pt x="6156" y="12937"/>
                    </a:lnTo>
                    <a:lnTo>
                      <a:pt x="6124" y="12882"/>
                    </a:lnTo>
                    <a:lnTo>
                      <a:pt x="6097" y="12818"/>
                    </a:lnTo>
                    <a:lnTo>
                      <a:pt x="6083" y="12760"/>
                    </a:lnTo>
                    <a:lnTo>
                      <a:pt x="6093" y="12692"/>
                    </a:lnTo>
                    <a:lnTo>
                      <a:pt x="6129" y="12628"/>
                    </a:lnTo>
                    <a:lnTo>
                      <a:pt x="6320" y="12437"/>
                    </a:lnTo>
                    <a:lnTo>
                      <a:pt x="6456" y="12229"/>
                    </a:lnTo>
                    <a:lnTo>
                      <a:pt x="6551" y="12002"/>
                    </a:lnTo>
                    <a:lnTo>
                      <a:pt x="6609" y="11761"/>
                    </a:lnTo>
                    <a:lnTo>
                      <a:pt x="6633" y="11503"/>
                    </a:lnTo>
                    <a:lnTo>
                      <a:pt x="6637" y="11245"/>
                    </a:lnTo>
                    <a:lnTo>
                      <a:pt x="6629" y="10981"/>
                    </a:lnTo>
                    <a:lnTo>
                      <a:pt x="6609" y="10727"/>
                    </a:lnTo>
                    <a:lnTo>
                      <a:pt x="6583" y="10659"/>
                    </a:lnTo>
                    <a:lnTo>
                      <a:pt x="6555" y="10595"/>
                    </a:lnTo>
                    <a:lnTo>
                      <a:pt x="6523" y="10533"/>
                    </a:lnTo>
                    <a:lnTo>
                      <a:pt x="6487" y="10473"/>
                    </a:lnTo>
                    <a:lnTo>
                      <a:pt x="6442" y="10410"/>
                    </a:lnTo>
                    <a:lnTo>
                      <a:pt x="6388" y="10360"/>
                    </a:lnTo>
                    <a:lnTo>
                      <a:pt x="6328" y="10314"/>
                    </a:lnTo>
                    <a:lnTo>
                      <a:pt x="6260" y="10288"/>
                    </a:lnTo>
                    <a:lnTo>
                      <a:pt x="6197" y="10274"/>
                    </a:lnTo>
                    <a:lnTo>
                      <a:pt x="6138" y="10270"/>
                    </a:lnTo>
                    <a:lnTo>
                      <a:pt x="6075" y="10264"/>
                    </a:lnTo>
                    <a:lnTo>
                      <a:pt x="6015" y="10264"/>
                    </a:lnTo>
                    <a:lnTo>
                      <a:pt x="5952" y="10264"/>
                    </a:lnTo>
                    <a:lnTo>
                      <a:pt x="5893" y="10278"/>
                    </a:lnTo>
                    <a:lnTo>
                      <a:pt x="5834" y="10292"/>
                    </a:lnTo>
                    <a:lnTo>
                      <a:pt x="5780" y="10324"/>
                    </a:lnTo>
                    <a:lnTo>
                      <a:pt x="5576" y="10496"/>
                    </a:lnTo>
                    <a:lnTo>
                      <a:pt x="5431" y="10700"/>
                    </a:lnTo>
                    <a:lnTo>
                      <a:pt x="5325" y="10922"/>
                    </a:lnTo>
                    <a:lnTo>
                      <a:pt x="5267" y="11171"/>
                    </a:lnTo>
                    <a:lnTo>
                      <a:pt x="5221" y="11426"/>
                    </a:lnTo>
                    <a:lnTo>
                      <a:pt x="5194" y="11689"/>
                    </a:lnTo>
                    <a:lnTo>
                      <a:pt x="5167" y="11948"/>
                    </a:lnTo>
                    <a:lnTo>
                      <a:pt x="5131" y="12206"/>
                    </a:lnTo>
                    <a:lnTo>
                      <a:pt x="5144" y="12265"/>
                    </a:lnTo>
                    <a:lnTo>
                      <a:pt x="5176" y="12329"/>
                    </a:lnTo>
                    <a:lnTo>
                      <a:pt x="5212" y="12383"/>
                    </a:lnTo>
                    <a:lnTo>
                      <a:pt x="5258" y="12442"/>
                    </a:lnTo>
                    <a:lnTo>
                      <a:pt x="5303" y="12487"/>
                    </a:lnTo>
                    <a:lnTo>
                      <a:pt x="5363" y="12528"/>
                    </a:lnTo>
                    <a:lnTo>
                      <a:pt x="5417" y="12555"/>
                    </a:lnTo>
                    <a:lnTo>
                      <a:pt x="5485" y="12574"/>
                    </a:lnTo>
                    <a:lnTo>
                      <a:pt x="5516" y="12656"/>
                    </a:lnTo>
                    <a:lnTo>
                      <a:pt x="5534" y="12737"/>
                    </a:lnTo>
                    <a:lnTo>
                      <a:pt x="5530" y="12818"/>
                    </a:lnTo>
                    <a:lnTo>
                      <a:pt x="5516" y="12905"/>
                    </a:lnTo>
                    <a:lnTo>
                      <a:pt x="5485" y="12981"/>
                    </a:lnTo>
                    <a:lnTo>
                      <a:pt x="5449" y="13063"/>
                    </a:lnTo>
                    <a:lnTo>
                      <a:pt x="5407" y="13140"/>
                    </a:lnTo>
                    <a:lnTo>
                      <a:pt x="5371" y="13222"/>
                    </a:lnTo>
                    <a:lnTo>
                      <a:pt x="5080" y="13575"/>
                    </a:lnTo>
                    <a:lnTo>
                      <a:pt x="4763" y="13912"/>
                    </a:lnTo>
                    <a:lnTo>
                      <a:pt x="4422" y="14233"/>
                    </a:lnTo>
                    <a:lnTo>
                      <a:pt x="4087" y="14560"/>
                    </a:lnTo>
                    <a:lnTo>
                      <a:pt x="3766" y="14887"/>
                    </a:lnTo>
                    <a:lnTo>
                      <a:pt x="3489" y="15245"/>
                    </a:lnTo>
                    <a:lnTo>
                      <a:pt x="3266" y="15630"/>
                    </a:lnTo>
                    <a:lnTo>
                      <a:pt x="3120" y="16066"/>
                    </a:lnTo>
                    <a:lnTo>
                      <a:pt x="3102" y="16130"/>
                    </a:lnTo>
                    <a:lnTo>
                      <a:pt x="3071" y="16180"/>
                    </a:lnTo>
                    <a:lnTo>
                      <a:pt x="3030" y="16216"/>
                    </a:lnTo>
                    <a:lnTo>
                      <a:pt x="2980" y="16248"/>
                    </a:lnTo>
                    <a:lnTo>
                      <a:pt x="2921" y="16270"/>
                    </a:lnTo>
                    <a:lnTo>
                      <a:pt x="2863" y="16292"/>
                    </a:lnTo>
                    <a:lnTo>
                      <a:pt x="2803" y="16311"/>
                    </a:lnTo>
                    <a:lnTo>
                      <a:pt x="2749" y="16343"/>
                    </a:lnTo>
                    <a:lnTo>
                      <a:pt x="2681" y="16348"/>
                    </a:lnTo>
                    <a:lnTo>
                      <a:pt x="2612" y="16352"/>
                    </a:lnTo>
                    <a:lnTo>
                      <a:pt x="2544" y="16343"/>
                    </a:lnTo>
                    <a:lnTo>
                      <a:pt x="2481" y="16334"/>
                    </a:lnTo>
                    <a:lnTo>
                      <a:pt x="2418" y="16316"/>
                    </a:lnTo>
                    <a:lnTo>
                      <a:pt x="2354" y="16298"/>
                    </a:lnTo>
                    <a:lnTo>
                      <a:pt x="2291" y="16270"/>
                    </a:lnTo>
                    <a:lnTo>
                      <a:pt x="2231" y="16248"/>
                    </a:lnTo>
                    <a:lnTo>
                      <a:pt x="2213" y="16206"/>
                    </a:lnTo>
                    <a:lnTo>
                      <a:pt x="2195" y="16170"/>
                    </a:lnTo>
                    <a:lnTo>
                      <a:pt x="2173" y="16130"/>
                    </a:lnTo>
                    <a:lnTo>
                      <a:pt x="2159" y="16093"/>
                    </a:lnTo>
                    <a:lnTo>
                      <a:pt x="2150" y="16053"/>
                    </a:lnTo>
                    <a:lnTo>
                      <a:pt x="2155" y="16017"/>
                    </a:lnTo>
                    <a:lnTo>
                      <a:pt x="2173" y="15979"/>
                    </a:lnTo>
                    <a:lnTo>
                      <a:pt x="2213" y="15953"/>
                    </a:lnTo>
                    <a:lnTo>
                      <a:pt x="2259" y="15893"/>
                    </a:lnTo>
                    <a:lnTo>
                      <a:pt x="2323" y="15839"/>
                    </a:lnTo>
                    <a:lnTo>
                      <a:pt x="2386" y="15785"/>
                    </a:lnTo>
                    <a:lnTo>
                      <a:pt x="2454" y="15740"/>
                    </a:lnTo>
                    <a:lnTo>
                      <a:pt x="2508" y="15686"/>
                    </a:lnTo>
                    <a:lnTo>
                      <a:pt x="2550" y="15630"/>
                    </a:lnTo>
                    <a:lnTo>
                      <a:pt x="2562" y="15562"/>
                    </a:lnTo>
                    <a:lnTo>
                      <a:pt x="2550" y="15490"/>
                    </a:lnTo>
                    <a:lnTo>
                      <a:pt x="2504" y="15477"/>
                    </a:lnTo>
                    <a:lnTo>
                      <a:pt x="2472" y="15485"/>
                    </a:lnTo>
                    <a:lnTo>
                      <a:pt x="2445" y="15504"/>
                    </a:lnTo>
                    <a:lnTo>
                      <a:pt x="2427" y="15540"/>
                    </a:lnTo>
                    <a:lnTo>
                      <a:pt x="2404" y="15572"/>
                    </a:lnTo>
                    <a:lnTo>
                      <a:pt x="2381" y="15604"/>
                    </a:lnTo>
                    <a:lnTo>
                      <a:pt x="2349" y="15636"/>
                    </a:lnTo>
                    <a:lnTo>
                      <a:pt x="2309" y="15658"/>
                    </a:lnTo>
                    <a:lnTo>
                      <a:pt x="2255" y="15708"/>
                    </a:lnTo>
                    <a:lnTo>
                      <a:pt x="2205" y="15762"/>
                    </a:lnTo>
                    <a:lnTo>
                      <a:pt x="2145" y="15812"/>
                    </a:lnTo>
                    <a:lnTo>
                      <a:pt x="2091" y="15871"/>
                    </a:lnTo>
                    <a:lnTo>
                      <a:pt x="2041" y="15925"/>
                    </a:lnTo>
                    <a:lnTo>
                      <a:pt x="2005" y="15989"/>
                    </a:lnTo>
                    <a:lnTo>
                      <a:pt x="1986" y="16057"/>
                    </a:lnTo>
                    <a:lnTo>
                      <a:pt x="1991" y="16139"/>
                    </a:lnTo>
                    <a:lnTo>
                      <a:pt x="1950" y="16161"/>
                    </a:lnTo>
                    <a:lnTo>
                      <a:pt x="1914" y="16180"/>
                    </a:lnTo>
                    <a:lnTo>
                      <a:pt x="1868" y="16188"/>
                    </a:lnTo>
                    <a:lnTo>
                      <a:pt x="1823" y="16198"/>
                    </a:lnTo>
                    <a:lnTo>
                      <a:pt x="1778" y="16188"/>
                    </a:lnTo>
                    <a:lnTo>
                      <a:pt x="1733" y="16180"/>
                    </a:lnTo>
                    <a:lnTo>
                      <a:pt x="1691" y="16152"/>
                    </a:lnTo>
                    <a:lnTo>
                      <a:pt x="1660" y="16120"/>
                    </a:lnTo>
                    <a:lnTo>
                      <a:pt x="1515" y="15989"/>
                    </a:lnTo>
                    <a:lnTo>
                      <a:pt x="1579" y="15899"/>
                    </a:lnTo>
                    <a:lnTo>
                      <a:pt x="1651" y="15826"/>
                    </a:lnTo>
                    <a:lnTo>
                      <a:pt x="1728" y="15753"/>
                    </a:lnTo>
                    <a:lnTo>
                      <a:pt x="1814" y="15694"/>
                    </a:lnTo>
                    <a:lnTo>
                      <a:pt x="1896" y="15626"/>
                    </a:lnTo>
                    <a:lnTo>
                      <a:pt x="1986" y="15572"/>
                    </a:lnTo>
                    <a:lnTo>
                      <a:pt x="2068" y="15513"/>
                    </a:lnTo>
                    <a:lnTo>
                      <a:pt x="2159" y="15454"/>
                    </a:lnTo>
                    <a:lnTo>
                      <a:pt x="2155" y="15427"/>
                    </a:lnTo>
                    <a:lnTo>
                      <a:pt x="2155" y="15399"/>
                    </a:lnTo>
                    <a:lnTo>
                      <a:pt x="2141" y="15377"/>
                    </a:lnTo>
                    <a:lnTo>
                      <a:pt x="2123" y="15363"/>
                    </a:lnTo>
                    <a:lnTo>
                      <a:pt x="2028" y="15403"/>
                    </a:lnTo>
                    <a:lnTo>
                      <a:pt x="1942" y="15449"/>
                    </a:lnTo>
                    <a:lnTo>
                      <a:pt x="1850" y="15495"/>
                    </a:lnTo>
                    <a:lnTo>
                      <a:pt x="1764" y="15549"/>
                    </a:lnTo>
                    <a:lnTo>
                      <a:pt x="1678" y="15604"/>
                    </a:lnTo>
                    <a:lnTo>
                      <a:pt x="1591" y="15662"/>
                    </a:lnTo>
                    <a:lnTo>
                      <a:pt x="1510" y="15730"/>
                    </a:lnTo>
                    <a:lnTo>
                      <a:pt x="1438" y="15808"/>
                    </a:lnTo>
                    <a:lnTo>
                      <a:pt x="1415" y="15785"/>
                    </a:lnTo>
                    <a:lnTo>
                      <a:pt x="1397" y="15758"/>
                    </a:lnTo>
                    <a:lnTo>
                      <a:pt x="1383" y="15726"/>
                    </a:lnTo>
                    <a:lnTo>
                      <a:pt x="1374" y="15694"/>
                    </a:lnTo>
                    <a:lnTo>
                      <a:pt x="1365" y="15658"/>
                    </a:lnTo>
                    <a:lnTo>
                      <a:pt x="1365" y="15622"/>
                    </a:lnTo>
                    <a:lnTo>
                      <a:pt x="1370" y="15580"/>
                    </a:lnTo>
                    <a:lnTo>
                      <a:pt x="1383" y="15549"/>
                    </a:lnTo>
                    <a:lnTo>
                      <a:pt x="1769" y="15341"/>
                    </a:lnTo>
                    <a:lnTo>
                      <a:pt x="2141" y="15122"/>
                    </a:lnTo>
                    <a:lnTo>
                      <a:pt x="2500" y="14878"/>
                    </a:lnTo>
                    <a:lnTo>
                      <a:pt x="2849" y="14619"/>
                    </a:lnTo>
                    <a:lnTo>
                      <a:pt x="3180" y="14329"/>
                    </a:lnTo>
                    <a:lnTo>
                      <a:pt x="3497" y="14020"/>
                    </a:lnTo>
                    <a:lnTo>
                      <a:pt x="3802" y="13689"/>
                    </a:lnTo>
                    <a:lnTo>
                      <a:pt x="4097" y="13331"/>
                    </a:lnTo>
                    <a:lnTo>
                      <a:pt x="4137" y="13286"/>
                    </a:lnTo>
                    <a:lnTo>
                      <a:pt x="4169" y="13232"/>
                    </a:lnTo>
                    <a:lnTo>
                      <a:pt x="4196" y="13172"/>
                    </a:lnTo>
                    <a:lnTo>
                      <a:pt x="4228" y="13118"/>
                    </a:lnTo>
                    <a:lnTo>
                      <a:pt x="4255" y="13063"/>
                    </a:lnTo>
                    <a:lnTo>
                      <a:pt x="4291" y="13027"/>
                    </a:lnTo>
                    <a:lnTo>
                      <a:pt x="4342" y="13009"/>
                    </a:lnTo>
                    <a:lnTo>
                      <a:pt x="4414" y="13018"/>
                    </a:lnTo>
                    <a:lnTo>
                      <a:pt x="4400" y="12949"/>
                    </a:lnTo>
                    <a:lnTo>
                      <a:pt x="4364" y="12895"/>
                    </a:lnTo>
                    <a:lnTo>
                      <a:pt x="4314" y="12837"/>
                    </a:lnTo>
                    <a:lnTo>
                      <a:pt x="4264" y="12782"/>
                    </a:lnTo>
                    <a:lnTo>
                      <a:pt x="4205" y="12718"/>
                    </a:lnTo>
                    <a:lnTo>
                      <a:pt x="4151" y="12656"/>
                    </a:lnTo>
                    <a:lnTo>
                      <a:pt x="4105" y="12587"/>
                    </a:lnTo>
                    <a:lnTo>
                      <a:pt x="4079" y="12519"/>
                    </a:lnTo>
                    <a:lnTo>
                      <a:pt x="3766" y="11980"/>
                    </a:lnTo>
                    <a:lnTo>
                      <a:pt x="3575" y="11404"/>
                    </a:lnTo>
                    <a:lnTo>
                      <a:pt x="3475" y="10796"/>
                    </a:lnTo>
                    <a:lnTo>
                      <a:pt x="3443" y="10174"/>
                    </a:lnTo>
                    <a:lnTo>
                      <a:pt x="3452" y="9539"/>
                    </a:lnTo>
                    <a:lnTo>
                      <a:pt x="3493" y="8908"/>
                    </a:lnTo>
                    <a:lnTo>
                      <a:pt x="3529" y="8282"/>
                    </a:lnTo>
                    <a:lnTo>
                      <a:pt x="3543" y="7684"/>
                    </a:lnTo>
                    <a:lnTo>
                      <a:pt x="3579" y="7080"/>
                    </a:lnTo>
                    <a:lnTo>
                      <a:pt x="3615" y="6468"/>
                    </a:lnTo>
                    <a:lnTo>
                      <a:pt x="3643" y="5847"/>
                    </a:lnTo>
                    <a:lnTo>
                      <a:pt x="3674" y="5225"/>
                    </a:lnTo>
                    <a:lnTo>
                      <a:pt x="3702" y="4590"/>
                    </a:lnTo>
                    <a:lnTo>
                      <a:pt x="3728" y="3959"/>
                    </a:lnTo>
                    <a:lnTo>
                      <a:pt x="3756" y="3325"/>
                    </a:lnTo>
                    <a:lnTo>
                      <a:pt x="3784" y="2699"/>
                    </a:lnTo>
                    <a:lnTo>
                      <a:pt x="3792" y="2635"/>
                    </a:lnTo>
                    <a:lnTo>
                      <a:pt x="3806" y="2572"/>
                    </a:lnTo>
                    <a:lnTo>
                      <a:pt x="3820" y="2504"/>
                    </a:lnTo>
                    <a:lnTo>
                      <a:pt x="3838" y="2440"/>
                    </a:lnTo>
                    <a:lnTo>
                      <a:pt x="3846" y="2372"/>
                    </a:lnTo>
                    <a:lnTo>
                      <a:pt x="3856" y="2314"/>
                    </a:lnTo>
                    <a:lnTo>
                      <a:pt x="3852" y="2259"/>
                    </a:lnTo>
                    <a:lnTo>
                      <a:pt x="3842" y="2218"/>
                    </a:lnTo>
                    <a:lnTo>
                      <a:pt x="3784" y="2218"/>
                    </a:lnTo>
                    <a:lnTo>
                      <a:pt x="3692" y="2504"/>
                    </a:lnTo>
                    <a:lnTo>
                      <a:pt x="3634" y="2803"/>
                    </a:lnTo>
                    <a:lnTo>
                      <a:pt x="3597" y="3102"/>
                    </a:lnTo>
                    <a:lnTo>
                      <a:pt x="3583" y="3406"/>
                    </a:lnTo>
                    <a:lnTo>
                      <a:pt x="3570" y="3706"/>
                    </a:lnTo>
                    <a:lnTo>
                      <a:pt x="3570" y="4014"/>
                    </a:lnTo>
                    <a:lnTo>
                      <a:pt x="3565" y="4323"/>
                    </a:lnTo>
                    <a:lnTo>
                      <a:pt x="3561" y="4636"/>
                    </a:lnTo>
                    <a:lnTo>
                      <a:pt x="3352" y="4858"/>
                    </a:lnTo>
                    <a:lnTo>
                      <a:pt x="3158" y="5099"/>
                    </a:lnTo>
                    <a:lnTo>
                      <a:pt x="2962" y="5338"/>
                    </a:lnTo>
                    <a:lnTo>
                      <a:pt x="2781" y="5597"/>
                    </a:lnTo>
                    <a:lnTo>
                      <a:pt x="2599" y="5856"/>
                    </a:lnTo>
                    <a:lnTo>
                      <a:pt x="2422" y="6119"/>
                    </a:lnTo>
                    <a:lnTo>
                      <a:pt x="2249" y="6382"/>
                    </a:lnTo>
                    <a:lnTo>
                      <a:pt x="2086" y="6650"/>
                    </a:lnTo>
                    <a:lnTo>
                      <a:pt x="2050" y="6626"/>
                    </a:lnTo>
                    <a:lnTo>
                      <a:pt x="2032" y="6600"/>
                    </a:lnTo>
                    <a:lnTo>
                      <a:pt x="2018" y="6564"/>
                    </a:lnTo>
                    <a:lnTo>
                      <a:pt x="2018" y="6532"/>
                    </a:lnTo>
                    <a:lnTo>
                      <a:pt x="2009" y="6491"/>
                    </a:lnTo>
                    <a:lnTo>
                      <a:pt x="2005" y="6454"/>
                    </a:lnTo>
                    <a:lnTo>
                      <a:pt x="2000" y="6418"/>
                    </a:lnTo>
                    <a:lnTo>
                      <a:pt x="1991" y="6391"/>
                    </a:lnTo>
                    <a:lnTo>
                      <a:pt x="1950" y="6405"/>
                    </a:lnTo>
                    <a:lnTo>
                      <a:pt x="1914" y="6423"/>
                    </a:lnTo>
                    <a:lnTo>
                      <a:pt x="1882" y="6445"/>
                    </a:lnTo>
                    <a:lnTo>
                      <a:pt x="1864" y="6482"/>
                    </a:lnTo>
                    <a:lnTo>
                      <a:pt x="1860" y="6540"/>
                    </a:lnTo>
                    <a:lnTo>
                      <a:pt x="1874" y="6604"/>
                    </a:lnTo>
                    <a:lnTo>
                      <a:pt x="1892" y="6663"/>
                    </a:lnTo>
                    <a:lnTo>
                      <a:pt x="1910" y="6727"/>
                    </a:lnTo>
                    <a:lnTo>
                      <a:pt x="1918" y="6781"/>
                    </a:lnTo>
                    <a:lnTo>
                      <a:pt x="1918" y="6835"/>
                    </a:lnTo>
                    <a:lnTo>
                      <a:pt x="1900" y="6889"/>
                    </a:lnTo>
                    <a:lnTo>
                      <a:pt x="1864" y="6945"/>
                    </a:lnTo>
                    <a:lnTo>
                      <a:pt x="1855" y="6967"/>
                    </a:lnTo>
                    <a:lnTo>
                      <a:pt x="1860" y="6994"/>
                    </a:lnTo>
                    <a:lnTo>
                      <a:pt x="1874" y="7017"/>
                    </a:lnTo>
                    <a:lnTo>
                      <a:pt x="1900" y="7035"/>
                    </a:lnTo>
                    <a:lnTo>
                      <a:pt x="1828" y="7240"/>
                    </a:lnTo>
                    <a:lnTo>
                      <a:pt x="1773" y="7212"/>
                    </a:lnTo>
                    <a:lnTo>
                      <a:pt x="1719" y="7190"/>
                    </a:lnTo>
                    <a:lnTo>
                      <a:pt x="1665" y="7172"/>
                    </a:lnTo>
                    <a:lnTo>
                      <a:pt x="1611" y="7162"/>
                    </a:lnTo>
                    <a:lnTo>
                      <a:pt x="1551" y="7148"/>
                    </a:lnTo>
                    <a:lnTo>
                      <a:pt x="1492" y="7148"/>
                    </a:lnTo>
                    <a:lnTo>
                      <a:pt x="1438" y="7153"/>
                    </a:lnTo>
                    <a:lnTo>
                      <a:pt x="1383" y="7166"/>
                    </a:lnTo>
                    <a:lnTo>
                      <a:pt x="1347" y="7176"/>
                    </a:lnTo>
                    <a:lnTo>
                      <a:pt x="1316" y="7198"/>
                    </a:lnTo>
                    <a:lnTo>
                      <a:pt x="1284" y="7222"/>
                    </a:lnTo>
                    <a:lnTo>
                      <a:pt x="1256" y="7244"/>
                    </a:lnTo>
                    <a:lnTo>
                      <a:pt x="1229" y="7252"/>
                    </a:lnTo>
                    <a:lnTo>
                      <a:pt x="1202" y="7252"/>
                    </a:lnTo>
                    <a:lnTo>
                      <a:pt x="1179" y="7230"/>
                    </a:lnTo>
                    <a:lnTo>
                      <a:pt x="1161" y="7184"/>
                    </a:lnTo>
                    <a:lnTo>
                      <a:pt x="1242" y="7153"/>
                    </a:lnTo>
                    <a:lnTo>
                      <a:pt x="1328" y="7112"/>
                    </a:lnTo>
                    <a:lnTo>
                      <a:pt x="1401" y="7058"/>
                    </a:lnTo>
                    <a:lnTo>
                      <a:pt x="1469" y="6994"/>
                    </a:lnTo>
                    <a:lnTo>
                      <a:pt x="1524" y="6921"/>
                    </a:lnTo>
                    <a:lnTo>
                      <a:pt x="1573" y="6845"/>
                    </a:lnTo>
                    <a:lnTo>
                      <a:pt x="1615" y="6763"/>
                    </a:lnTo>
                    <a:lnTo>
                      <a:pt x="1641" y="6686"/>
                    </a:lnTo>
                    <a:lnTo>
                      <a:pt x="1637" y="6622"/>
                    </a:lnTo>
                    <a:lnTo>
                      <a:pt x="1633" y="6558"/>
                    </a:lnTo>
                    <a:lnTo>
                      <a:pt x="1615" y="6495"/>
                    </a:lnTo>
                    <a:lnTo>
                      <a:pt x="1601" y="6432"/>
                    </a:lnTo>
                    <a:lnTo>
                      <a:pt x="1573" y="6369"/>
                    </a:lnTo>
                    <a:lnTo>
                      <a:pt x="1542" y="6319"/>
                    </a:lnTo>
                    <a:lnTo>
                      <a:pt x="1501" y="6273"/>
                    </a:lnTo>
                    <a:lnTo>
                      <a:pt x="1456" y="6241"/>
                    </a:lnTo>
                    <a:lnTo>
                      <a:pt x="1447" y="6295"/>
                    </a:lnTo>
                    <a:lnTo>
                      <a:pt x="1447" y="6355"/>
                    </a:lnTo>
                    <a:lnTo>
                      <a:pt x="1456" y="6414"/>
                    </a:lnTo>
                    <a:lnTo>
                      <a:pt x="1469" y="6482"/>
                    </a:lnTo>
                    <a:lnTo>
                      <a:pt x="1474" y="6546"/>
                    </a:lnTo>
                    <a:lnTo>
                      <a:pt x="1479" y="6608"/>
                    </a:lnTo>
                    <a:lnTo>
                      <a:pt x="1474" y="6672"/>
                    </a:lnTo>
                    <a:lnTo>
                      <a:pt x="1456" y="6740"/>
                    </a:lnTo>
                    <a:lnTo>
                      <a:pt x="1428" y="6781"/>
                    </a:lnTo>
                    <a:lnTo>
                      <a:pt x="1401" y="6827"/>
                    </a:lnTo>
                    <a:lnTo>
                      <a:pt x="1370" y="6863"/>
                    </a:lnTo>
                    <a:lnTo>
                      <a:pt x="1342" y="6903"/>
                    </a:lnTo>
                    <a:lnTo>
                      <a:pt x="1306" y="6935"/>
                    </a:lnTo>
                    <a:lnTo>
                      <a:pt x="1270" y="6967"/>
                    </a:lnTo>
                    <a:lnTo>
                      <a:pt x="1224" y="6990"/>
                    </a:lnTo>
                    <a:lnTo>
                      <a:pt x="1179" y="7017"/>
                    </a:lnTo>
                    <a:lnTo>
                      <a:pt x="1120" y="7035"/>
                    </a:lnTo>
                    <a:lnTo>
                      <a:pt x="1079" y="7031"/>
                    </a:lnTo>
                    <a:lnTo>
                      <a:pt x="1047" y="7008"/>
                    </a:lnTo>
                    <a:lnTo>
                      <a:pt x="1029" y="6976"/>
                    </a:lnTo>
                    <a:lnTo>
                      <a:pt x="1011" y="6931"/>
                    </a:lnTo>
                    <a:lnTo>
                      <a:pt x="993" y="6885"/>
                    </a:lnTo>
                    <a:lnTo>
                      <a:pt x="971" y="6845"/>
                    </a:lnTo>
                    <a:lnTo>
                      <a:pt x="939" y="6813"/>
                    </a:lnTo>
                    <a:lnTo>
                      <a:pt x="902" y="6777"/>
                    </a:lnTo>
                    <a:lnTo>
                      <a:pt x="875" y="6740"/>
                    </a:lnTo>
                    <a:lnTo>
                      <a:pt x="843" y="6704"/>
                    </a:lnTo>
                    <a:lnTo>
                      <a:pt x="812" y="6672"/>
                    </a:lnTo>
                    <a:lnTo>
                      <a:pt x="775" y="6640"/>
                    </a:lnTo>
                    <a:lnTo>
                      <a:pt x="744" y="6618"/>
                    </a:lnTo>
                    <a:lnTo>
                      <a:pt x="702" y="6600"/>
                    </a:lnTo>
                    <a:lnTo>
                      <a:pt x="662" y="6590"/>
                    </a:lnTo>
                    <a:lnTo>
                      <a:pt x="666" y="6663"/>
                    </a:lnTo>
                    <a:lnTo>
                      <a:pt x="702" y="6745"/>
                    </a:lnTo>
                    <a:lnTo>
                      <a:pt x="748" y="6827"/>
                    </a:lnTo>
                    <a:lnTo>
                      <a:pt x="793" y="6909"/>
                    </a:lnTo>
                    <a:lnTo>
                      <a:pt x="825" y="6990"/>
                    </a:lnTo>
                    <a:lnTo>
                      <a:pt x="839" y="7071"/>
                    </a:lnTo>
                    <a:lnTo>
                      <a:pt x="812" y="7153"/>
                    </a:lnTo>
                    <a:lnTo>
                      <a:pt x="739" y="7240"/>
                    </a:lnTo>
                    <a:lnTo>
                      <a:pt x="670" y="7252"/>
                    </a:lnTo>
                    <a:lnTo>
                      <a:pt x="612" y="7258"/>
                    </a:lnTo>
                    <a:lnTo>
                      <a:pt x="558" y="7252"/>
                    </a:lnTo>
                    <a:lnTo>
                      <a:pt x="503" y="7244"/>
                    </a:lnTo>
                    <a:lnTo>
                      <a:pt x="444" y="7222"/>
                    </a:lnTo>
                    <a:lnTo>
                      <a:pt x="389" y="7198"/>
                    </a:lnTo>
                    <a:lnTo>
                      <a:pt x="339" y="7166"/>
                    </a:lnTo>
                    <a:lnTo>
                      <a:pt x="295" y="7130"/>
                    </a:lnTo>
                    <a:lnTo>
                      <a:pt x="213" y="7035"/>
                    </a:lnTo>
                    <a:lnTo>
                      <a:pt x="144" y="6939"/>
                    </a:lnTo>
                    <a:lnTo>
                      <a:pt x="86" y="6835"/>
                    </a:lnTo>
                    <a:lnTo>
                      <a:pt x="40" y="6731"/>
                    </a:lnTo>
                    <a:lnTo>
                      <a:pt x="8" y="6614"/>
                    </a:lnTo>
                    <a:lnTo>
                      <a:pt x="0" y="6500"/>
                    </a:lnTo>
                    <a:lnTo>
                      <a:pt x="12" y="6387"/>
                    </a:lnTo>
                    <a:lnTo>
                      <a:pt x="54" y="6277"/>
                    </a:lnTo>
                    <a:lnTo>
                      <a:pt x="81" y="6227"/>
                    </a:lnTo>
                    <a:lnTo>
                      <a:pt x="118" y="6191"/>
                    </a:lnTo>
                    <a:lnTo>
                      <a:pt x="158" y="6155"/>
                    </a:lnTo>
                    <a:lnTo>
                      <a:pt x="208" y="6132"/>
                    </a:lnTo>
                    <a:lnTo>
                      <a:pt x="258" y="6114"/>
                    </a:lnTo>
                    <a:lnTo>
                      <a:pt x="313" y="6105"/>
                    </a:lnTo>
                    <a:lnTo>
                      <a:pt x="367" y="6101"/>
                    </a:lnTo>
                    <a:lnTo>
                      <a:pt x="426" y="6114"/>
                    </a:lnTo>
                    <a:lnTo>
                      <a:pt x="494" y="6142"/>
                    </a:lnTo>
                    <a:lnTo>
                      <a:pt x="576" y="6169"/>
                    </a:lnTo>
                    <a:lnTo>
                      <a:pt x="662" y="6191"/>
                    </a:lnTo>
                    <a:lnTo>
                      <a:pt x="752" y="6209"/>
                    </a:lnTo>
                    <a:lnTo>
                      <a:pt x="839" y="6214"/>
                    </a:lnTo>
                    <a:lnTo>
                      <a:pt x="929" y="6205"/>
                    </a:lnTo>
                    <a:lnTo>
                      <a:pt x="1007" y="6178"/>
                    </a:lnTo>
                    <a:lnTo>
                      <a:pt x="1088" y="6132"/>
                    </a:lnTo>
                    <a:lnTo>
                      <a:pt x="1410" y="5756"/>
                    </a:lnTo>
                    <a:lnTo>
                      <a:pt x="1719" y="5370"/>
                    </a:lnTo>
                    <a:lnTo>
                      <a:pt x="2000" y="4976"/>
                    </a:lnTo>
                    <a:lnTo>
                      <a:pt x="2263" y="4572"/>
                    </a:lnTo>
                    <a:lnTo>
                      <a:pt x="2504" y="4150"/>
                    </a:lnTo>
                    <a:lnTo>
                      <a:pt x="2722" y="3728"/>
                    </a:lnTo>
                    <a:lnTo>
                      <a:pt x="2921" y="3297"/>
                    </a:lnTo>
                    <a:lnTo>
                      <a:pt x="3102" y="2862"/>
                    </a:lnTo>
                    <a:lnTo>
                      <a:pt x="3275" y="2526"/>
                    </a:lnTo>
                    <a:lnTo>
                      <a:pt x="3421" y="2177"/>
                    </a:lnTo>
                    <a:lnTo>
                      <a:pt x="3547" y="1818"/>
                    </a:lnTo>
                    <a:lnTo>
                      <a:pt x="3665" y="1461"/>
                    </a:lnTo>
                    <a:lnTo>
                      <a:pt x="3778" y="1098"/>
                    </a:lnTo>
                    <a:lnTo>
                      <a:pt x="3910" y="744"/>
                    </a:lnTo>
                    <a:lnTo>
                      <a:pt x="4060" y="399"/>
                    </a:lnTo>
                    <a:lnTo>
                      <a:pt x="4246" y="77"/>
                    </a:lnTo>
                    <a:lnTo>
                      <a:pt x="4269" y="149"/>
                    </a:lnTo>
                    <a:lnTo>
                      <a:pt x="4323" y="217"/>
                    </a:lnTo>
                    <a:lnTo>
                      <a:pt x="4396" y="281"/>
                    </a:lnTo>
                    <a:lnTo>
                      <a:pt x="4468" y="349"/>
                    </a:lnTo>
                    <a:lnTo>
                      <a:pt x="4528" y="408"/>
                    </a:lnTo>
                    <a:lnTo>
                      <a:pt x="4559" y="476"/>
                    </a:lnTo>
                    <a:lnTo>
                      <a:pt x="4550" y="554"/>
                    </a:lnTo>
                    <a:lnTo>
                      <a:pt x="4486" y="648"/>
                    </a:lnTo>
                    <a:lnTo>
                      <a:pt x="4436" y="1216"/>
                    </a:lnTo>
                    <a:lnTo>
                      <a:pt x="4373" y="1778"/>
                    </a:lnTo>
                    <a:lnTo>
                      <a:pt x="4305" y="2336"/>
                    </a:lnTo>
                    <a:lnTo>
                      <a:pt x="4241" y="2894"/>
                    </a:lnTo>
                    <a:lnTo>
                      <a:pt x="4173" y="3443"/>
                    </a:lnTo>
                    <a:lnTo>
                      <a:pt x="4123" y="4001"/>
                    </a:lnTo>
                    <a:lnTo>
                      <a:pt x="4087" y="4554"/>
                    </a:lnTo>
                    <a:lnTo>
                      <a:pt x="4079" y="5117"/>
                    </a:lnTo>
                    <a:lnTo>
                      <a:pt x="4083" y="5438"/>
                    </a:lnTo>
                    <a:lnTo>
                      <a:pt x="4087" y="5783"/>
                    </a:lnTo>
                    <a:lnTo>
                      <a:pt x="4087" y="6137"/>
                    </a:lnTo>
                    <a:lnTo>
                      <a:pt x="4101" y="6504"/>
                    </a:lnTo>
                    <a:lnTo>
                      <a:pt x="4119" y="6867"/>
                    </a:lnTo>
                    <a:lnTo>
                      <a:pt x="4165" y="7234"/>
                    </a:lnTo>
                    <a:lnTo>
                      <a:pt x="4237" y="7593"/>
                    </a:lnTo>
                    <a:lnTo>
                      <a:pt x="4355" y="7942"/>
                    </a:lnTo>
                    <a:lnTo>
                      <a:pt x="4410" y="8115"/>
                    </a:lnTo>
                    <a:lnTo>
                      <a:pt x="4478" y="8282"/>
                    </a:lnTo>
                    <a:lnTo>
                      <a:pt x="4559" y="8442"/>
                    </a:lnTo>
                    <a:lnTo>
                      <a:pt x="4655" y="8600"/>
                    </a:lnTo>
                    <a:lnTo>
                      <a:pt x="4759" y="8741"/>
                    </a:lnTo>
                    <a:lnTo>
                      <a:pt x="4881" y="8877"/>
                    </a:lnTo>
                    <a:lnTo>
                      <a:pt x="5008" y="9000"/>
                    </a:lnTo>
                    <a:lnTo>
                      <a:pt x="5154" y="9122"/>
                    </a:lnTo>
                    <a:lnTo>
                      <a:pt x="5357" y="9235"/>
                    </a:lnTo>
                    <a:lnTo>
                      <a:pt x="5589" y="9339"/>
                    </a:lnTo>
                    <a:lnTo>
                      <a:pt x="5834" y="9421"/>
                    </a:lnTo>
                    <a:lnTo>
                      <a:pt x="6097" y="9475"/>
                    </a:lnTo>
                    <a:lnTo>
                      <a:pt x="6352" y="9489"/>
                    </a:lnTo>
                    <a:lnTo>
                      <a:pt x="6609" y="9466"/>
                    </a:lnTo>
                    <a:lnTo>
                      <a:pt x="6846" y="9393"/>
                    </a:lnTo>
                    <a:lnTo>
                      <a:pt x="7073" y="9271"/>
                    </a:lnTo>
                    <a:lnTo>
                      <a:pt x="7281" y="9104"/>
                    </a:lnTo>
                    <a:lnTo>
                      <a:pt x="7449" y="8904"/>
                    </a:lnTo>
                    <a:lnTo>
                      <a:pt x="7576" y="8681"/>
                    </a:lnTo>
                    <a:lnTo>
                      <a:pt x="7681" y="8446"/>
                    </a:lnTo>
                    <a:lnTo>
                      <a:pt x="7762" y="8192"/>
                    </a:lnTo>
                    <a:lnTo>
                      <a:pt x="7835" y="7942"/>
                    </a:lnTo>
                    <a:lnTo>
                      <a:pt x="7907" y="7693"/>
                    </a:lnTo>
                    <a:lnTo>
                      <a:pt x="7994" y="7461"/>
                    </a:lnTo>
                    <a:lnTo>
                      <a:pt x="8025" y="7284"/>
                    </a:lnTo>
                    <a:lnTo>
                      <a:pt x="8053" y="7108"/>
                    </a:lnTo>
                    <a:lnTo>
                      <a:pt x="8071" y="6927"/>
                    </a:lnTo>
                    <a:lnTo>
                      <a:pt x="8089" y="6745"/>
                    </a:lnTo>
                    <a:lnTo>
                      <a:pt x="8102" y="6558"/>
                    </a:lnTo>
                    <a:lnTo>
                      <a:pt x="8116" y="6382"/>
                    </a:lnTo>
                    <a:lnTo>
                      <a:pt x="8134" y="6196"/>
                    </a:lnTo>
                    <a:lnTo>
                      <a:pt x="8162" y="6020"/>
                    </a:lnTo>
                    <a:lnTo>
                      <a:pt x="8170" y="5711"/>
                    </a:lnTo>
                    <a:lnTo>
                      <a:pt x="8176" y="5394"/>
                    </a:lnTo>
                    <a:lnTo>
                      <a:pt x="8176" y="5067"/>
                    </a:lnTo>
                    <a:lnTo>
                      <a:pt x="8180" y="4736"/>
                    </a:lnTo>
                    <a:lnTo>
                      <a:pt x="8176" y="4400"/>
                    </a:lnTo>
                    <a:lnTo>
                      <a:pt x="8170" y="4068"/>
                    </a:lnTo>
                    <a:lnTo>
                      <a:pt x="8166" y="3737"/>
                    </a:lnTo>
                    <a:lnTo>
                      <a:pt x="8162" y="3415"/>
                    </a:lnTo>
                    <a:lnTo>
                      <a:pt x="8148" y="3112"/>
                    </a:lnTo>
                    <a:lnTo>
                      <a:pt x="8126" y="2812"/>
                    </a:lnTo>
                    <a:lnTo>
                      <a:pt x="8094" y="2508"/>
                    </a:lnTo>
                    <a:lnTo>
                      <a:pt x="8062" y="2209"/>
                    </a:lnTo>
                    <a:lnTo>
                      <a:pt x="8016" y="1905"/>
                    </a:lnTo>
                    <a:lnTo>
                      <a:pt x="7971" y="1606"/>
                    </a:lnTo>
                    <a:lnTo>
                      <a:pt x="7917" y="1306"/>
                    </a:lnTo>
                    <a:lnTo>
                      <a:pt x="7867" y="1016"/>
                    </a:lnTo>
                    <a:lnTo>
                      <a:pt x="7843" y="935"/>
                    </a:lnTo>
                    <a:lnTo>
                      <a:pt x="7821" y="857"/>
                    </a:lnTo>
                    <a:lnTo>
                      <a:pt x="7799" y="780"/>
                    </a:lnTo>
                    <a:lnTo>
                      <a:pt x="7776" y="703"/>
                    </a:lnTo>
                    <a:lnTo>
                      <a:pt x="7749" y="622"/>
                    </a:lnTo>
                    <a:lnTo>
                      <a:pt x="7721" y="548"/>
                    </a:lnTo>
                    <a:lnTo>
                      <a:pt x="7690" y="476"/>
                    </a:lnTo>
                    <a:lnTo>
                      <a:pt x="7662" y="408"/>
                    </a:lnTo>
                    <a:lnTo>
                      <a:pt x="7703" y="349"/>
                    </a:lnTo>
                    <a:lnTo>
                      <a:pt x="7744" y="299"/>
                    </a:lnTo>
                    <a:lnTo>
                      <a:pt x="7785" y="253"/>
                    </a:lnTo>
                    <a:lnTo>
                      <a:pt x="7831" y="209"/>
                    </a:lnTo>
                    <a:lnTo>
                      <a:pt x="7863" y="159"/>
                    </a:lnTo>
                    <a:lnTo>
                      <a:pt x="7899" y="109"/>
                    </a:lnTo>
                    <a:lnTo>
                      <a:pt x="7930" y="54"/>
                    </a:lnTo>
                    <a:lnTo>
                      <a:pt x="7957" y="0"/>
                    </a:lnTo>
                    <a:lnTo>
                      <a:pt x="7994" y="0"/>
                    </a:lnTo>
                    <a:close/>
                  </a:path>
                </a:pathLst>
              </a:custGeom>
              <a:solidFill>
                <a:srgbClr val="CC6633"/>
              </a:solidFill>
              <a:ln w="9525">
                <a:noFill/>
                <a:round/>
                <a:headEnd/>
                <a:tailEnd/>
              </a:ln>
            </p:spPr>
            <p:txBody>
              <a:bodyPr>
                <a:prstTxWarp prst="textNoShape">
                  <a:avLst/>
                </a:prstTxWarp>
              </a:bodyPr>
              <a:lstStyle/>
              <a:p>
                <a:endParaRPr lang="en-US"/>
              </a:p>
            </p:txBody>
          </p:sp>
          <p:sp>
            <p:nvSpPr>
              <p:cNvPr id="36975" name="Freeform 230"/>
              <p:cNvSpPr>
                <a:spLocks/>
              </p:cNvSpPr>
              <p:nvPr/>
            </p:nvSpPr>
            <p:spPr bwMode="auto">
              <a:xfrm>
                <a:off x="4340" y="1987"/>
                <a:ext cx="430" cy="992"/>
              </a:xfrm>
              <a:custGeom>
                <a:avLst/>
                <a:gdLst>
                  <a:gd name="T0" fmla="*/ 3793 w 3866"/>
                  <a:gd name="T1" fmla="*/ 2237 h 8931"/>
                  <a:gd name="T2" fmla="*/ 3816 w 3866"/>
                  <a:gd name="T3" fmla="*/ 2536 h 8931"/>
                  <a:gd name="T4" fmla="*/ 3811 w 3866"/>
                  <a:gd name="T5" fmla="*/ 2849 h 8931"/>
                  <a:gd name="T6" fmla="*/ 3829 w 3866"/>
                  <a:gd name="T7" fmla="*/ 3158 h 8931"/>
                  <a:gd name="T8" fmla="*/ 3825 w 3866"/>
                  <a:gd name="T9" fmla="*/ 4799 h 8931"/>
                  <a:gd name="T10" fmla="*/ 3848 w 3866"/>
                  <a:gd name="T11" fmla="*/ 5049 h 8931"/>
                  <a:gd name="T12" fmla="*/ 3839 w 3866"/>
                  <a:gd name="T13" fmla="*/ 5303 h 8931"/>
                  <a:gd name="T14" fmla="*/ 3816 w 3866"/>
                  <a:gd name="T15" fmla="*/ 5562 h 8931"/>
                  <a:gd name="T16" fmla="*/ 3825 w 3866"/>
                  <a:gd name="T17" fmla="*/ 5833 h 8931"/>
                  <a:gd name="T18" fmla="*/ 3702 w 3866"/>
                  <a:gd name="T19" fmla="*/ 6618 h 8931"/>
                  <a:gd name="T20" fmla="*/ 3562 w 3866"/>
                  <a:gd name="T21" fmla="*/ 7398 h 8931"/>
                  <a:gd name="T22" fmla="*/ 3289 w 3866"/>
                  <a:gd name="T23" fmla="*/ 8120 h 8931"/>
                  <a:gd name="T24" fmla="*/ 2773 w 3866"/>
                  <a:gd name="T25" fmla="*/ 8732 h 8931"/>
                  <a:gd name="T26" fmla="*/ 2442 w 3866"/>
                  <a:gd name="T27" fmla="*/ 8873 h 8931"/>
                  <a:gd name="T28" fmla="*/ 2073 w 3866"/>
                  <a:gd name="T29" fmla="*/ 8931 h 8931"/>
                  <a:gd name="T30" fmla="*/ 1697 w 3866"/>
                  <a:gd name="T31" fmla="*/ 8909 h 8931"/>
                  <a:gd name="T32" fmla="*/ 1352 w 3866"/>
                  <a:gd name="T33" fmla="*/ 8809 h 8931"/>
                  <a:gd name="T34" fmla="*/ 436 w 3866"/>
                  <a:gd name="T35" fmla="*/ 7924 h 8931"/>
                  <a:gd name="T36" fmla="*/ 68 w 3866"/>
                  <a:gd name="T37" fmla="*/ 6750 h 8931"/>
                  <a:gd name="T38" fmla="*/ 0 w 3866"/>
                  <a:gd name="T39" fmla="*/ 5439 h 8931"/>
                  <a:gd name="T40" fmla="*/ 5 w 3866"/>
                  <a:gd name="T41" fmla="*/ 4155 h 8931"/>
                  <a:gd name="T42" fmla="*/ 59 w 3866"/>
                  <a:gd name="T43" fmla="*/ 3439 h 8931"/>
                  <a:gd name="T44" fmla="*/ 105 w 3866"/>
                  <a:gd name="T45" fmla="*/ 2681 h 8931"/>
                  <a:gd name="T46" fmla="*/ 168 w 3866"/>
                  <a:gd name="T47" fmla="*/ 1914 h 8931"/>
                  <a:gd name="T48" fmla="*/ 281 w 3866"/>
                  <a:gd name="T49" fmla="*/ 1184 h 8931"/>
                  <a:gd name="T50" fmla="*/ 318 w 3866"/>
                  <a:gd name="T51" fmla="*/ 903 h 8931"/>
                  <a:gd name="T52" fmla="*/ 359 w 3866"/>
                  <a:gd name="T53" fmla="*/ 622 h 8931"/>
                  <a:gd name="T54" fmla="*/ 395 w 3866"/>
                  <a:gd name="T55" fmla="*/ 349 h 8931"/>
                  <a:gd name="T56" fmla="*/ 431 w 3866"/>
                  <a:gd name="T57" fmla="*/ 92 h 8931"/>
                  <a:gd name="T58" fmla="*/ 554 w 3866"/>
                  <a:gd name="T59" fmla="*/ 122 h 8931"/>
                  <a:gd name="T60" fmla="*/ 676 w 3866"/>
                  <a:gd name="T61" fmla="*/ 191 h 8931"/>
                  <a:gd name="T62" fmla="*/ 789 w 3866"/>
                  <a:gd name="T63" fmla="*/ 264 h 8931"/>
                  <a:gd name="T64" fmla="*/ 907 w 3866"/>
                  <a:gd name="T65" fmla="*/ 331 h 8931"/>
                  <a:gd name="T66" fmla="*/ 1058 w 3866"/>
                  <a:gd name="T67" fmla="*/ 373 h 8931"/>
                  <a:gd name="T68" fmla="*/ 1212 w 3866"/>
                  <a:gd name="T69" fmla="*/ 423 h 8931"/>
                  <a:gd name="T70" fmla="*/ 1357 w 3866"/>
                  <a:gd name="T71" fmla="*/ 445 h 8931"/>
                  <a:gd name="T72" fmla="*/ 1502 w 3866"/>
                  <a:gd name="T73" fmla="*/ 409 h 8931"/>
                  <a:gd name="T74" fmla="*/ 1461 w 3866"/>
                  <a:gd name="T75" fmla="*/ 604 h 8931"/>
                  <a:gd name="T76" fmla="*/ 1479 w 3866"/>
                  <a:gd name="T77" fmla="*/ 798 h 8931"/>
                  <a:gd name="T78" fmla="*/ 1529 w 3866"/>
                  <a:gd name="T79" fmla="*/ 989 h 8931"/>
                  <a:gd name="T80" fmla="*/ 1611 w 3866"/>
                  <a:gd name="T81" fmla="*/ 1166 h 8931"/>
                  <a:gd name="T82" fmla="*/ 1720 w 3866"/>
                  <a:gd name="T83" fmla="*/ 1252 h 8931"/>
                  <a:gd name="T84" fmla="*/ 1838 w 3866"/>
                  <a:gd name="T85" fmla="*/ 1320 h 8931"/>
                  <a:gd name="T86" fmla="*/ 1956 w 3866"/>
                  <a:gd name="T87" fmla="*/ 1352 h 8931"/>
                  <a:gd name="T88" fmla="*/ 2091 w 3866"/>
                  <a:gd name="T89" fmla="*/ 1330 h 8931"/>
                  <a:gd name="T90" fmla="*/ 2278 w 3866"/>
                  <a:gd name="T91" fmla="*/ 1234 h 8931"/>
                  <a:gd name="T92" fmla="*/ 2410 w 3866"/>
                  <a:gd name="T93" fmla="*/ 1085 h 8931"/>
                  <a:gd name="T94" fmla="*/ 2486 w 3866"/>
                  <a:gd name="T95" fmla="*/ 899 h 8931"/>
                  <a:gd name="T96" fmla="*/ 2536 w 3866"/>
                  <a:gd name="T97" fmla="*/ 704 h 8931"/>
                  <a:gd name="T98" fmla="*/ 2613 w 3866"/>
                  <a:gd name="T99" fmla="*/ 363 h 8931"/>
                  <a:gd name="T100" fmla="*/ 2841 w 3866"/>
                  <a:gd name="T101" fmla="*/ 291 h 8931"/>
                  <a:gd name="T102" fmla="*/ 3050 w 3866"/>
                  <a:gd name="T103" fmla="*/ 182 h 8931"/>
                  <a:gd name="T104" fmla="*/ 3249 w 3866"/>
                  <a:gd name="T105" fmla="*/ 60 h 8931"/>
                  <a:gd name="T106" fmla="*/ 3425 w 3866"/>
                  <a:gd name="T107" fmla="*/ 245 h 8931"/>
                  <a:gd name="T108" fmla="*/ 3557 w 3866"/>
                  <a:gd name="T109" fmla="*/ 758 h 8931"/>
                  <a:gd name="T110" fmla="*/ 3662 w 3866"/>
                  <a:gd name="T111" fmla="*/ 1284 h 8931"/>
                  <a:gd name="T112" fmla="*/ 3730 w 3866"/>
                  <a:gd name="T113" fmla="*/ 1824 h 8931"/>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3866"/>
                  <a:gd name="T172" fmla="*/ 0 h 8931"/>
                  <a:gd name="T173" fmla="*/ 3866 w 3866"/>
                  <a:gd name="T174" fmla="*/ 8931 h 8931"/>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3866" h="8931">
                    <a:moveTo>
                      <a:pt x="3752" y="2105"/>
                    </a:moveTo>
                    <a:lnTo>
                      <a:pt x="3793" y="2237"/>
                    </a:lnTo>
                    <a:lnTo>
                      <a:pt x="3811" y="2386"/>
                    </a:lnTo>
                    <a:lnTo>
                      <a:pt x="3816" y="2536"/>
                    </a:lnTo>
                    <a:lnTo>
                      <a:pt x="3820" y="2695"/>
                    </a:lnTo>
                    <a:lnTo>
                      <a:pt x="3811" y="2849"/>
                    </a:lnTo>
                    <a:lnTo>
                      <a:pt x="3816" y="3008"/>
                    </a:lnTo>
                    <a:lnTo>
                      <a:pt x="3829" y="3158"/>
                    </a:lnTo>
                    <a:lnTo>
                      <a:pt x="3866" y="3307"/>
                    </a:lnTo>
                    <a:lnTo>
                      <a:pt x="3825" y="4799"/>
                    </a:lnTo>
                    <a:lnTo>
                      <a:pt x="3843" y="4922"/>
                    </a:lnTo>
                    <a:lnTo>
                      <a:pt x="3848" y="5049"/>
                    </a:lnTo>
                    <a:lnTo>
                      <a:pt x="3843" y="5171"/>
                    </a:lnTo>
                    <a:lnTo>
                      <a:pt x="3839" y="5303"/>
                    </a:lnTo>
                    <a:lnTo>
                      <a:pt x="3825" y="5430"/>
                    </a:lnTo>
                    <a:lnTo>
                      <a:pt x="3816" y="5562"/>
                    </a:lnTo>
                    <a:lnTo>
                      <a:pt x="3816" y="5693"/>
                    </a:lnTo>
                    <a:lnTo>
                      <a:pt x="3825" y="5833"/>
                    </a:lnTo>
                    <a:lnTo>
                      <a:pt x="3757" y="6224"/>
                    </a:lnTo>
                    <a:lnTo>
                      <a:pt x="3702" y="6618"/>
                    </a:lnTo>
                    <a:lnTo>
                      <a:pt x="3638" y="7009"/>
                    </a:lnTo>
                    <a:lnTo>
                      <a:pt x="3562" y="7398"/>
                    </a:lnTo>
                    <a:lnTo>
                      <a:pt x="3449" y="7766"/>
                    </a:lnTo>
                    <a:lnTo>
                      <a:pt x="3289" y="8120"/>
                    </a:lnTo>
                    <a:lnTo>
                      <a:pt x="3068" y="8442"/>
                    </a:lnTo>
                    <a:lnTo>
                      <a:pt x="2773" y="8732"/>
                    </a:lnTo>
                    <a:lnTo>
                      <a:pt x="2613" y="8813"/>
                    </a:lnTo>
                    <a:lnTo>
                      <a:pt x="2442" y="8873"/>
                    </a:lnTo>
                    <a:lnTo>
                      <a:pt x="2260" y="8913"/>
                    </a:lnTo>
                    <a:lnTo>
                      <a:pt x="2073" y="8931"/>
                    </a:lnTo>
                    <a:lnTo>
                      <a:pt x="1883" y="8927"/>
                    </a:lnTo>
                    <a:lnTo>
                      <a:pt x="1697" y="8909"/>
                    </a:lnTo>
                    <a:lnTo>
                      <a:pt x="1515" y="8863"/>
                    </a:lnTo>
                    <a:lnTo>
                      <a:pt x="1352" y="8809"/>
                    </a:lnTo>
                    <a:lnTo>
                      <a:pt x="813" y="8415"/>
                    </a:lnTo>
                    <a:lnTo>
                      <a:pt x="436" y="7924"/>
                    </a:lnTo>
                    <a:lnTo>
                      <a:pt x="195" y="7362"/>
                    </a:lnTo>
                    <a:lnTo>
                      <a:pt x="68" y="6750"/>
                    </a:lnTo>
                    <a:lnTo>
                      <a:pt x="5" y="6096"/>
                    </a:lnTo>
                    <a:lnTo>
                      <a:pt x="0" y="5439"/>
                    </a:lnTo>
                    <a:lnTo>
                      <a:pt x="5" y="4781"/>
                    </a:lnTo>
                    <a:lnTo>
                      <a:pt x="5" y="4155"/>
                    </a:lnTo>
                    <a:lnTo>
                      <a:pt x="32" y="3802"/>
                    </a:lnTo>
                    <a:lnTo>
                      <a:pt x="59" y="3439"/>
                    </a:lnTo>
                    <a:lnTo>
                      <a:pt x="77" y="3058"/>
                    </a:lnTo>
                    <a:lnTo>
                      <a:pt x="105" y="2681"/>
                    </a:lnTo>
                    <a:lnTo>
                      <a:pt x="132" y="2291"/>
                    </a:lnTo>
                    <a:lnTo>
                      <a:pt x="168" y="1914"/>
                    </a:lnTo>
                    <a:lnTo>
                      <a:pt x="213" y="1538"/>
                    </a:lnTo>
                    <a:lnTo>
                      <a:pt x="281" y="1184"/>
                    </a:lnTo>
                    <a:lnTo>
                      <a:pt x="299" y="1039"/>
                    </a:lnTo>
                    <a:lnTo>
                      <a:pt x="318" y="903"/>
                    </a:lnTo>
                    <a:lnTo>
                      <a:pt x="336" y="758"/>
                    </a:lnTo>
                    <a:lnTo>
                      <a:pt x="359" y="622"/>
                    </a:lnTo>
                    <a:lnTo>
                      <a:pt x="377" y="481"/>
                    </a:lnTo>
                    <a:lnTo>
                      <a:pt x="395" y="349"/>
                    </a:lnTo>
                    <a:lnTo>
                      <a:pt x="413" y="214"/>
                    </a:lnTo>
                    <a:lnTo>
                      <a:pt x="431" y="92"/>
                    </a:lnTo>
                    <a:lnTo>
                      <a:pt x="490" y="100"/>
                    </a:lnTo>
                    <a:lnTo>
                      <a:pt x="554" y="122"/>
                    </a:lnTo>
                    <a:lnTo>
                      <a:pt x="612" y="150"/>
                    </a:lnTo>
                    <a:lnTo>
                      <a:pt x="676" y="191"/>
                    </a:lnTo>
                    <a:lnTo>
                      <a:pt x="731" y="227"/>
                    </a:lnTo>
                    <a:lnTo>
                      <a:pt x="789" y="264"/>
                    </a:lnTo>
                    <a:lnTo>
                      <a:pt x="849" y="300"/>
                    </a:lnTo>
                    <a:lnTo>
                      <a:pt x="907" y="331"/>
                    </a:lnTo>
                    <a:lnTo>
                      <a:pt x="980" y="345"/>
                    </a:lnTo>
                    <a:lnTo>
                      <a:pt x="1058" y="373"/>
                    </a:lnTo>
                    <a:lnTo>
                      <a:pt x="1134" y="395"/>
                    </a:lnTo>
                    <a:lnTo>
                      <a:pt x="1212" y="423"/>
                    </a:lnTo>
                    <a:lnTo>
                      <a:pt x="1284" y="435"/>
                    </a:lnTo>
                    <a:lnTo>
                      <a:pt x="1357" y="445"/>
                    </a:lnTo>
                    <a:lnTo>
                      <a:pt x="1429" y="435"/>
                    </a:lnTo>
                    <a:lnTo>
                      <a:pt x="1502" y="409"/>
                    </a:lnTo>
                    <a:lnTo>
                      <a:pt x="1471" y="504"/>
                    </a:lnTo>
                    <a:lnTo>
                      <a:pt x="1461" y="604"/>
                    </a:lnTo>
                    <a:lnTo>
                      <a:pt x="1461" y="698"/>
                    </a:lnTo>
                    <a:lnTo>
                      <a:pt x="1479" y="798"/>
                    </a:lnTo>
                    <a:lnTo>
                      <a:pt x="1497" y="894"/>
                    </a:lnTo>
                    <a:lnTo>
                      <a:pt x="1529" y="989"/>
                    </a:lnTo>
                    <a:lnTo>
                      <a:pt x="1570" y="1075"/>
                    </a:lnTo>
                    <a:lnTo>
                      <a:pt x="1611" y="1166"/>
                    </a:lnTo>
                    <a:lnTo>
                      <a:pt x="1665" y="1207"/>
                    </a:lnTo>
                    <a:lnTo>
                      <a:pt x="1720" y="1252"/>
                    </a:lnTo>
                    <a:lnTo>
                      <a:pt x="1774" y="1288"/>
                    </a:lnTo>
                    <a:lnTo>
                      <a:pt x="1838" y="1320"/>
                    </a:lnTo>
                    <a:lnTo>
                      <a:pt x="1892" y="1338"/>
                    </a:lnTo>
                    <a:lnTo>
                      <a:pt x="1956" y="1352"/>
                    </a:lnTo>
                    <a:lnTo>
                      <a:pt x="2019" y="1348"/>
                    </a:lnTo>
                    <a:lnTo>
                      <a:pt x="2091" y="1330"/>
                    </a:lnTo>
                    <a:lnTo>
                      <a:pt x="2191" y="1288"/>
                    </a:lnTo>
                    <a:lnTo>
                      <a:pt x="2278" y="1234"/>
                    </a:lnTo>
                    <a:lnTo>
                      <a:pt x="2346" y="1162"/>
                    </a:lnTo>
                    <a:lnTo>
                      <a:pt x="2410" y="1085"/>
                    </a:lnTo>
                    <a:lnTo>
                      <a:pt x="2450" y="989"/>
                    </a:lnTo>
                    <a:lnTo>
                      <a:pt x="2486" y="899"/>
                    </a:lnTo>
                    <a:lnTo>
                      <a:pt x="2514" y="798"/>
                    </a:lnTo>
                    <a:lnTo>
                      <a:pt x="2536" y="704"/>
                    </a:lnTo>
                    <a:lnTo>
                      <a:pt x="2496" y="391"/>
                    </a:lnTo>
                    <a:lnTo>
                      <a:pt x="2613" y="363"/>
                    </a:lnTo>
                    <a:lnTo>
                      <a:pt x="2731" y="331"/>
                    </a:lnTo>
                    <a:lnTo>
                      <a:pt x="2841" y="291"/>
                    </a:lnTo>
                    <a:lnTo>
                      <a:pt x="2950" y="241"/>
                    </a:lnTo>
                    <a:lnTo>
                      <a:pt x="3050" y="182"/>
                    </a:lnTo>
                    <a:lnTo>
                      <a:pt x="3149" y="122"/>
                    </a:lnTo>
                    <a:lnTo>
                      <a:pt x="3249" y="60"/>
                    </a:lnTo>
                    <a:lnTo>
                      <a:pt x="3349" y="0"/>
                    </a:lnTo>
                    <a:lnTo>
                      <a:pt x="3425" y="245"/>
                    </a:lnTo>
                    <a:lnTo>
                      <a:pt x="3494" y="504"/>
                    </a:lnTo>
                    <a:lnTo>
                      <a:pt x="3557" y="758"/>
                    </a:lnTo>
                    <a:lnTo>
                      <a:pt x="3616" y="1025"/>
                    </a:lnTo>
                    <a:lnTo>
                      <a:pt x="3662" y="1284"/>
                    </a:lnTo>
                    <a:lnTo>
                      <a:pt x="3702" y="1557"/>
                    </a:lnTo>
                    <a:lnTo>
                      <a:pt x="3730" y="1824"/>
                    </a:lnTo>
                    <a:lnTo>
                      <a:pt x="3752" y="2105"/>
                    </a:lnTo>
                    <a:close/>
                  </a:path>
                </a:pathLst>
              </a:custGeom>
              <a:solidFill>
                <a:srgbClr val="EBBB92"/>
              </a:solidFill>
              <a:ln w="9525">
                <a:noFill/>
                <a:round/>
                <a:headEnd/>
                <a:tailEnd/>
              </a:ln>
            </p:spPr>
            <p:txBody>
              <a:bodyPr>
                <a:prstTxWarp prst="textNoShape">
                  <a:avLst/>
                </a:prstTxWarp>
              </a:bodyPr>
              <a:lstStyle/>
              <a:p>
                <a:endParaRPr lang="en-US"/>
              </a:p>
            </p:txBody>
          </p:sp>
          <p:sp>
            <p:nvSpPr>
              <p:cNvPr id="36976" name="Freeform 231"/>
              <p:cNvSpPr>
                <a:spLocks/>
              </p:cNvSpPr>
              <p:nvPr/>
            </p:nvSpPr>
            <p:spPr bwMode="auto">
              <a:xfrm>
                <a:off x="5198" y="2684"/>
                <a:ext cx="70" cy="83"/>
              </a:xfrm>
              <a:custGeom>
                <a:avLst/>
                <a:gdLst>
                  <a:gd name="T0" fmla="*/ 594 w 630"/>
                  <a:gd name="T1" fmla="*/ 462 h 744"/>
                  <a:gd name="T2" fmla="*/ 598 w 630"/>
                  <a:gd name="T3" fmla="*/ 518 h 744"/>
                  <a:gd name="T4" fmla="*/ 594 w 630"/>
                  <a:gd name="T5" fmla="*/ 562 h 744"/>
                  <a:gd name="T6" fmla="*/ 566 w 630"/>
                  <a:gd name="T7" fmla="*/ 599 h 744"/>
                  <a:gd name="T8" fmla="*/ 539 w 630"/>
                  <a:gd name="T9" fmla="*/ 635 h 744"/>
                  <a:gd name="T10" fmla="*/ 498 w 630"/>
                  <a:gd name="T11" fmla="*/ 658 h 744"/>
                  <a:gd name="T12" fmla="*/ 457 w 630"/>
                  <a:gd name="T13" fmla="*/ 685 h 744"/>
                  <a:gd name="T14" fmla="*/ 417 w 630"/>
                  <a:gd name="T15" fmla="*/ 713 h 744"/>
                  <a:gd name="T16" fmla="*/ 389 w 630"/>
                  <a:gd name="T17" fmla="*/ 739 h 744"/>
                  <a:gd name="T18" fmla="*/ 317 w 630"/>
                  <a:gd name="T19" fmla="*/ 744 h 744"/>
                  <a:gd name="T20" fmla="*/ 258 w 630"/>
                  <a:gd name="T21" fmla="*/ 739 h 744"/>
                  <a:gd name="T22" fmla="*/ 199 w 630"/>
                  <a:gd name="T23" fmla="*/ 717 h 744"/>
                  <a:gd name="T24" fmla="*/ 154 w 630"/>
                  <a:gd name="T25" fmla="*/ 685 h 744"/>
                  <a:gd name="T26" fmla="*/ 104 w 630"/>
                  <a:gd name="T27" fmla="*/ 640 h 744"/>
                  <a:gd name="T28" fmla="*/ 62 w 630"/>
                  <a:gd name="T29" fmla="*/ 594 h 744"/>
                  <a:gd name="T30" fmla="*/ 26 w 630"/>
                  <a:gd name="T31" fmla="*/ 544 h 744"/>
                  <a:gd name="T32" fmla="*/ 0 w 630"/>
                  <a:gd name="T33" fmla="*/ 500 h 744"/>
                  <a:gd name="T34" fmla="*/ 58 w 630"/>
                  <a:gd name="T35" fmla="*/ 454 h 744"/>
                  <a:gd name="T36" fmla="*/ 117 w 630"/>
                  <a:gd name="T37" fmla="*/ 399 h 744"/>
                  <a:gd name="T38" fmla="*/ 172 w 630"/>
                  <a:gd name="T39" fmla="*/ 331 h 744"/>
                  <a:gd name="T40" fmla="*/ 226 w 630"/>
                  <a:gd name="T41" fmla="*/ 268 h 744"/>
                  <a:gd name="T42" fmla="*/ 271 w 630"/>
                  <a:gd name="T43" fmla="*/ 195 h 744"/>
                  <a:gd name="T44" fmla="*/ 325 w 630"/>
                  <a:gd name="T45" fmla="*/ 127 h 744"/>
                  <a:gd name="T46" fmla="*/ 381 w 630"/>
                  <a:gd name="T47" fmla="*/ 55 h 744"/>
                  <a:gd name="T48" fmla="*/ 444 w 630"/>
                  <a:gd name="T49" fmla="*/ 0 h 744"/>
                  <a:gd name="T50" fmla="*/ 471 w 630"/>
                  <a:gd name="T51" fmla="*/ 41 h 744"/>
                  <a:gd name="T52" fmla="*/ 512 w 630"/>
                  <a:gd name="T53" fmla="*/ 91 h 744"/>
                  <a:gd name="T54" fmla="*/ 553 w 630"/>
                  <a:gd name="T55" fmla="*/ 141 h 744"/>
                  <a:gd name="T56" fmla="*/ 594 w 630"/>
                  <a:gd name="T57" fmla="*/ 199 h 744"/>
                  <a:gd name="T58" fmla="*/ 616 w 630"/>
                  <a:gd name="T59" fmla="*/ 259 h 744"/>
                  <a:gd name="T60" fmla="*/ 630 w 630"/>
                  <a:gd name="T61" fmla="*/ 322 h 744"/>
                  <a:gd name="T62" fmla="*/ 626 w 630"/>
                  <a:gd name="T63" fmla="*/ 390 h 744"/>
                  <a:gd name="T64" fmla="*/ 594 w 630"/>
                  <a:gd name="T65" fmla="*/ 462 h 74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30"/>
                  <a:gd name="T100" fmla="*/ 0 h 744"/>
                  <a:gd name="T101" fmla="*/ 630 w 630"/>
                  <a:gd name="T102" fmla="*/ 744 h 74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30" h="744">
                    <a:moveTo>
                      <a:pt x="594" y="462"/>
                    </a:moveTo>
                    <a:lnTo>
                      <a:pt x="598" y="518"/>
                    </a:lnTo>
                    <a:lnTo>
                      <a:pt x="594" y="562"/>
                    </a:lnTo>
                    <a:lnTo>
                      <a:pt x="566" y="599"/>
                    </a:lnTo>
                    <a:lnTo>
                      <a:pt x="539" y="635"/>
                    </a:lnTo>
                    <a:lnTo>
                      <a:pt x="498" y="658"/>
                    </a:lnTo>
                    <a:lnTo>
                      <a:pt x="457" y="685"/>
                    </a:lnTo>
                    <a:lnTo>
                      <a:pt x="417" y="713"/>
                    </a:lnTo>
                    <a:lnTo>
                      <a:pt x="389" y="739"/>
                    </a:lnTo>
                    <a:lnTo>
                      <a:pt x="317" y="744"/>
                    </a:lnTo>
                    <a:lnTo>
                      <a:pt x="258" y="739"/>
                    </a:lnTo>
                    <a:lnTo>
                      <a:pt x="199" y="717"/>
                    </a:lnTo>
                    <a:lnTo>
                      <a:pt x="154" y="685"/>
                    </a:lnTo>
                    <a:lnTo>
                      <a:pt x="104" y="640"/>
                    </a:lnTo>
                    <a:lnTo>
                      <a:pt x="62" y="594"/>
                    </a:lnTo>
                    <a:lnTo>
                      <a:pt x="26" y="544"/>
                    </a:lnTo>
                    <a:lnTo>
                      <a:pt x="0" y="500"/>
                    </a:lnTo>
                    <a:lnTo>
                      <a:pt x="58" y="454"/>
                    </a:lnTo>
                    <a:lnTo>
                      <a:pt x="117" y="399"/>
                    </a:lnTo>
                    <a:lnTo>
                      <a:pt x="172" y="331"/>
                    </a:lnTo>
                    <a:lnTo>
                      <a:pt x="226" y="268"/>
                    </a:lnTo>
                    <a:lnTo>
                      <a:pt x="271" y="195"/>
                    </a:lnTo>
                    <a:lnTo>
                      <a:pt x="325" y="127"/>
                    </a:lnTo>
                    <a:lnTo>
                      <a:pt x="381" y="55"/>
                    </a:lnTo>
                    <a:lnTo>
                      <a:pt x="444" y="0"/>
                    </a:lnTo>
                    <a:lnTo>
                      <a:pt x="471" y="41"/>
                    </a:lnTo>
                    <a:lnTo>
                      <a:pt x="512" y="91"/>
                    </a:lnTo>
                    <a:lnTo>
                      <a:pt x="553" y="141"/>
                    </a:lnTo>
                    <a:lnTo>
                      <a:pt x="594" y="199"/>
                    </a:lnTo>
                    <a:lnTo>
                      <a:pt x="616" y="259"/>
                    </a:lnTo>
                    <a:lnTo>
                      <a:pt x="630" y="322"/>
                    </a:lnTo>
                    <a:lnTo>
                      <a:pt x="626" y="390"/>
                    </a:lnTo>
                    <a:lnTo>
                      <a:pt x="594" y="462"/>
                    </a:lnTo>
                    <a:close/>
                  </a:path>
                </a:pathLst>
              </a:custGeom>
              <a:solidFill>
                <a:srgbClr val="9E4F2B"/>
              </a:solidFill>
              <a:ln w="9525">
                <a:noFill/>
                <a:round/>
                <a:headEnd/>
                <a:tailEnd/>
              </a:ln>
            </p:spPr>
            <p:txBody>
              <a:bodyPr>
                <a:prstTxWarp prst="textNoShape">
                  <a:avLst/>
                </a:prstTxWarp>
              </a:bodyPr>
              <a:lstStyle/>
              <a:p>
                <a:endParaRPr lang="en-US"/>
              </a:p>
            </p:txBody>
          </p:sp>
          <p:sp>
            <p:nvSpPr>
              <p:cNvPr id="36977" name="Freeform 232"/>
              <p:cNvSpPr>
                <a:spLocks/>
              </p:cNvSpPr>
              <p:nvPr/>
            </p:nvSpPr>
            <p:spPr bwMode="auto">
              <a:xfrm>
                <a:off x="3837" y="2701"/>
                <a:ext cx="73" cy="78"/>
              </a:xfrm>
              <a:custGeom>
                <a:avLst/>
                <a:gdLst>
                  <a:gd name="T0" fmla="*/ 650 w 650"/>
                  <a:gd name="T1" fmla="*/ 495 h 700"/>
                  <a:gd name="T2" fmla="*/ 632 w 650"/>
                  <a:gd name="T3" fmla="*/ 527 h 700"/>
                  <a:gd name="T4" fmla="*/ 608 w 650"/>
                  <a:gd name="T5" fmla="*/ 558 h 700"/>
                  <a:gd name="T6" fmla="*/ 582 w 650"/>
                  <a:gd name="T7" fmla="*/ 586 h 700"/>
                  <a:gd name="T8" fmla="*/ 554 w 650"/>
                  <a:gd name="T9" fmla="*/ 618 h 700"/>
                  <a:gd name="T10" fmla="*/ 518 w 650"/>
                  <a:gd name="T11" fmla="*/ 640 h 700"/>
                  <a:gd name="T12" fmla="*/ 486 w 650"/>
                  <a:gd name="T13" fmla="*/ 664 h 700"/>
                  <a:gd name="T14" fmla="*/ 445 w 650"/>
                  <a:gd name="T15" fmla="*/ 682 h 700"/>
                  <a:gd name="T16" fmla="*/ 409 w 650"/>
                  <a:gd name="T17" fmla="*/ 700 h 700"/>
                  <a:gd name="T18" fmla="*/ 341 w 650"/>
                  <a:gd name="T19" fmla="*/ 700 h 700"/>
                  <a:gd name="T20" fmla="*/ 277 w 650"/>
                  <a:gd name="T21" fmla="*/ 686 h 700"/>
                  <a:gd name="T22" fmla="*/ 214 w 650"/>
                  <a:gd name="T23" fmla="*/ 658 h 700"/>
                  <a:gd name="T24" fmla="*/ 164 w 650"/>
                  <a:gd name="T25" fmla="*/ 632 h 700"/>
                  <a:gd name="T26" fmla="*/ 110 w 650"/>
                  <a:gd name="T27" fmla="*/ 586 h 700"/>
                  <a:gd name="T28" fmla="*/ 68 w 650"/>
                  <a:gd name="T29" fmla="*/ 540 h 700"/>
                  <a:gd name="T30" fmla="*/ 32 w 650"/>
                  <a:gd name="T31" fmla="*/ 491 h 700"/>
                  <a:gd name="T32" fmla="*/ 6 w 650"/>
                  <a:gd name="T33" fmla="*/ 441 h 700"/>
                  <a:gd name="T34" fmla="*/ 0 w 650"/>
                  <a:gd name="T35" fmla="*/ 373 h 700"/>
                  <a:gd name="T36" fmla="*/ 14 w 650"/>
                  <a:gd name="T37" fmla="*/ 309 h 700"/>
                  <a:gd name="T38" fmla="*/ 32 w 650"/>
                  <a:gd name="T39" fmla="*/ 250 h 700"/>
                  <a:gd name="T40" fmla="*/ 64 w 650"/>
                  <a:gd name="T41" fmla="*/ 200 h 700"/>
                  <a:gd name="T42" fmla="*/ 96 w 650"/>
                  <a:gd name="T43" fmla="*/ 146 h 700"/>
                  <a:gd name="T44" fmla="*/ 137 w 650"/>
                  <a:gd name="T45" fmla="*/ 96 h 700"/>
                  <a:gd name="T46" fmla="*/ 182 w 650"/>
                  <a:gd name="T47" fmla="*/ 46 h 700"/>
                  <a:gd name="T48" fmla="*/ 228 w 650"/>
                  <a:gd name="T49" fmla="*/ 0 h 700"/>
                  <a:gd name="T50" fmla="*/ 269 w 650"/>
                  <a:gd name="T51" fmla="*/ 64 h 700"/>
                  <a:gd name="T52" fmla="*/ 309 w 650"/>
                  <a:gd name="T53" fmla="*/ 132 h 700"/>
                  <a:gd name="T54" fmla="*/ 355 w 650"/>
                  <a:gd name="T55" fmla="*/ 200 h 700"/>
                  <a:gd name="T56" fmla="*/ 409 w 650"/>
                  <a:gd name="T57" fmla="*/ 269 h 700"/>
                  <a:gd name="T58" fmla="*/ 459 w 650"/>
                  <a:gd name="T59" fmla="*/ 327 h 700"/>
                  <a:gd name="T60" fmla="*/ 518 w 650"/>
                  <a:gd name="T61" fmla="*/ 387 h 700"/>
                  <a:gd name="T62" fmla="*/ 577 w 650"/>
                  <a:gd name="T63" fmla="*/ 441 h 700"/>
                  <a:gd name="T64" fmla="*/ 650 w 650"/>
                  <a:gd name="T65" fmla="*/ 495 h 70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50"/>
                  <a:gd name="T100" fmla="*/ 0 h 700"/>
                  <a:gd name="T101" fmla="*/ 650 w 650"/>
                  <a:gd name="T102" fmla="*/ 700 h 70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50" h="700">
                    <a:moveTo>
                      <a:pt x="650" y="495"/>
                    </a:moveTo>
                    <a:lnTo>
                      <a:pt x="632" y="527"/>
                    </a:lnTo>
                    <a:lnTo>
                      <a:pt x="608" y="558"/>
                    </a:lnTo>
                    <a:lnTo>
                      <a:pt x="582" y="586"/>
                    </a:lnTo>
                    <a:lnTo>
                      <a:pt x="554" y="618"/>
                    </a:lnTo>
                    <a:lnTo>
                      <a:pt x="518" y="640"/>
                    </a:lnTo>
                    <a:lnTo>
                      <a:pt x="486" y="664"/>
                    </a:lnTo>
                    <a:lnTo>
                      <a:pt x="445" y="682"/>
                    </a:lnTo>
                    <a:lnTo>
                      <a:pt x="409" y="700"/>
                    </a:lnTo>
                    <a:lnTo>
                      <a:pt x="341" y="700"/>
                    </a:lnTo>
                    <a:lnTo>
                      <a:pt x="277" y="686"/>
                    </a:lnTo>
                    <a:lnTo>
                      <a:pt x="214" y="658"/>
                    </a:lnTo>
                    <a:lnTo>
                      <a:pt x="164" y="632"/>
                    </a:lnTo>
                    <a:lnTo>
                      <a:pt x="110" y="586"/>
                    </a:lnTo>
                    <a:lnTo>
                      <a:pt x="68" y="540"/>
                    </a:lnTo>
                    <a:lnTo>
                      <a:pt x="32" y="491"/>
                    </a:lnTo>
                    <a:lnTo>
                      <a:pt x="6" y="441"/>
                    </a:lnTo>
                    <a:lnTo>
                      <a:pt x="0" y="373"/>
                    </a:lnTo>
                    <a:lnTo>
                      <a:pt x="14" y="309"/>
                    </a:lnTo>
                    <a:lnTo>
                      <a:pt x="32" y="250"/>
                    </a:lnTo>
                    <a:lnTo>
                      <a:pt x="64" y="200"/>
                    </a:lnTo>
                    <a:lnTo>
                      <a:pt x="96" y="146"/>
                    </a:lnTo>
                    <a:lnTo>
                      <a:pt x="137" y="96"/>
                    </a:lnTo>
                    <a:lnTo>
                      <a:pt x="182" y="46"/>
                    </a:lnTo>
                    <a:lnTo>
                      <a:pt x="228" y="0"/>
                    </a:lnTo>
                    <a:lnTo>
                      <a:pt x="269" y="64"/>
                    </a:lnTo>
                    <a:lnTo>
                      <a:pt x="309" y="132"/>
                    </a:lnTo>
                    <a:lnTo>
                      <a:pt x="355" y="200"/>
                    </a:lnTo>
                    <a:lnTo>
                      <a:pt x="409" y="269"/>
                    </a:lnTo>
                    <a:lnTo>
                      <a:pt x="459" y="327"/>
                    </a:lnTo>
                    <a:lnTo>
                      <a:pt x="518" y="387"/>
                    </a:lnTo>
                    <a:lnTo>
                      <a:pt x="577" y="441"/>
                    </a:lnTo>
                    <a:lnTo>
                      <a:pt x="650" y="495"/>
                    </a:lnTo>
                    <a:close/>
                  </a:path>
                </a:pathLst>
              </a:custGeom>
              <a:solidFill>
                <a:srgbClr val="9E4F2B"/>
              </a:solidFill>
              <a:ln w="9525">
                <a:noFill/>
                <a:round/>
                <a:headEnd/>
                <a:tailEnd/>
              </a:ln>
            </p:spPr>
            <p:txBody>
              <a:bodyPr>
                <a:prstTxWarp prst="textNoShape">
                  <a:avLst/>
                </a:prstTxWarp>
              </a:bodyPr>
              <a:lstStyle/>
              <a:p>
                <a:endParaRPr lang="en-US"/>
              </a:p>
            </p:txBody>
          </p:sp>
          <p:sp>
            <p:nvSpPr>
              <p:cNvPr id="36978" name="Freeform 233"/>
              <p:cNvSpPr>
                <a:spLocks/>
              </p:cNvSpPr>
              <p:nvPr/>
            </p:nvSpPr>
            <p:spPr bwMode="auto">
              <a:xfrm>
                <a:off x="5112" y="2713"/>
                <a:ext cx="121" cy="100"/>
              </a:xfrm>
              <a:custGeom>
                <a:avLst/>
                <a:gdLst>
                  <a:gd name="T0" fmla="*/ 427 w 1094"/>
                  <a:gd name="T1" fmla="*/ 259 h 903"/>
                  <a:gd name="T2" fmla="*/ 649 w 1094"/>
                  <a:gd name="T3" fmla="*/ 295 h 903"/>
                  <a:gd name="T4" fmla="*/ 677 w 1094"/>
                  <a:gd name="T5" fmla="*/ 363 h 903"/>
                  <a:gd name="T6" fmla="*/ 717 w 1094"/>
                  <a:gd name="T7" fmla="*/ 430 h 903"/>
                  <a:gd name="T8" fmla="*/ 763 w 1094"/>
                  <a:gd name="T9" fmla="*/ 485 h 903"/>
                  <a:gd name="T10" fmla="*/ 827 w 1094"/>
                  <a:gd name="T11" fmla="*/ 540 h 903"/>
                  <a:gd name="T12" fmla="*/ 890 w 1094"/>
                  <a:gd name="T13" fmla="*/ 580 h 903"/>
                  <a:gd name="T14" fmla="*/ 958 w 1094"/>
                  <a:gd name="T15" fmla="*/ 616 h 903"/>
                  <a:gd name="T16" fmla="*/ 1026 w 1094"/>
                  <a:gd name="T17" fmla="*/ 644 h 903"/>
                  <a:gd name="T18" fmla="*/ 1094 w 1094"/>
                  <a:gd name="T19" fmla="*/ 666 h 903"/>
                  <a:gd name="T20" fmla="*/ 1044 w 1094"/>
                  <a:gd name="T21" fmla="*/ 721 h 903"/>
                  <a:gd name="T22" fmla="*/ 990 w 1094"/>
                  <a:gd name="T23" fmla="*/ 767 h 903"/>
                  <a:gd name="T24" fmla="*/ 931 w 1094"/>
                  <a:gd name="T25" fmla="*/ 807 h 903"/>
                  <a:gd name="T26" fmla="*/ 867 w 1094"/>
                  <a:gd name="T27" fmla="*/ 839 h 903"/>
                  <a:gd name="T28" fmla="*/ 795 w 1094"/>
                  <a:gd name="T29" fmla="*/ 861 h 903"/>
                  <a:gd name="T30" fmla="*/ 721 w 1094"/>
                  <a:gd name="T31" fmla="*/ 879 h 903"/>
                  <a:gd name="T32" fmla="*/ 649 w 1094"/>
                  <a:gd name="T33" fmla="*/ 889 h 903"/>
                  <a:gd name="T34" fmla="*/ 577 w 1094"/>
                  <a:gd name="T35" fmla="*/ 903 h 903"/>
                  <a:gd name="T36" fmla="*/ 482 w 1094"/>
                  <a:gd name="T37" fmla="*/ 879 h 903"/>
                  <a:gd name="T38" fmla="*/ 400 w 1094"/>
                  <a:gd name="T39" fmla="*/ 843 h 903"/>
                  <a:gd name="T40" fmla="*/ 318 w 1094"/>
                  <a:gd name="T41" fmla="*/ 793 h 903"/>
                  <a:gd name="T42" fmla="*/ 250 w 1094"/>
                  <a:gd name="T43" fmla="*/ 730 h 903"/>
                  <a:gd name="T44" fmla="*/ 177 w 1094"/>
                  <a:gd name="T45" fmla="*/ 653 h 903"/>
                  <a:gd name="T46" fmla="*/ 119 w 1094"/>
                  <a:gd name="T47" fmla="*/ 580 h 903"/>
                  <a:gd name="T48" fmla="*/ 59 w 1094"/>
                  <a:gd name="T49" fmla="*/ 498 h 903"/>
                  <a:gd name="T50" fmla="*/ 19 w 1094"/>
                  <a:gd name="T51" fmla="*/ 426 h 903"/>
                  <a:gd name="T52" fmla="*/ 19 w 1094"/>
                  <a:gd name="T53" fmla="*/ 376 h 903"/>
                  <a:gd name="T54" fmla="*/ 19 w 1094"/>
                  <a:gd name="T55" fmla="*/ 335 h 903"/>
                  <a:gd name="T56" fmla="*/ 9 w 1094"/>
                  <a:gd name="T57" fmla="*/ 295 h 903"/>
                  <a:gd name="T58" fmla="*/ 5 w 1094"/>
                  <a:gd name="T59" fmla="*/ 259 h 903"/>
                  <a:gd name="T60" fmla="*/ 0 w 1094"/>
                  <a:gd name="T61" fmla="*/ 217 h 903"/>
                  <a:gd name="T62" fmla="*/ 5 w 1094"/>
                  <a:gd name="T63" fmla="*/ 177 h 903"/>
                  <a:gd name="T64" fmla="*/ 14 w 1094"/>
                  <a:gd name="T65" fmla="*/ 131 h 903"/>
                  <a:gd name="T66" fmla="*/ 37 w 1094"/>
                  <a:gd name="T67" fmla="*/ 90 h 903"/>
                  <a:gd name="T68" fmla="*/ 64 w 1094"/>
                  <a:gd name="T69" fmla="*/ 72 h 903"/>
                  <a:gd name="T70" fmla="*/ 91 w 1094"/>
                  <a:gd name="T71" fmla="*/ 59 h 903"/>
                  <a:gd name="T72" fmla="*/ 123 w 1094"/>
                  <a:gd name="T73" fmla="*/ 50 h 903"/>
                  <a:gd name="T74" fmla="*/ 155 w 1094"/>
                  <a:gd name="T75" fmla="*/ 45 h 903"/>
                  <a:gd name="T76" fmla="*/ 182 w 1094"/>
                  <a:gd name="T77" fmla="*/ 36 h 903"/>
                  <a:gd name="T78" fmla="*/ 209 w 1094"/>
                  <a:gd name="T79" fmla="*/ 27 h 903"/>
                  <a:gd name="T80" fmla="*/ 232 w 1094"/>
                  <a:gd name="T81" fmla="*/ 13 h 903"/>
                  <a:gd name="T82" fmla="*/ 259 w 1094"/>
                  <a:gd name="T83" fmla="*/ 0 h 903"/>
                  <a:gd name="T84" fmla="*/ 263 w 1094"/>
                  <a:gd name="T85" fmla="*/ 36 h 903"/>
                  <a:gd name="T86" fmla="*/ 277 w 1094"/>
                  <a:gd name="T87" fmla="*/ 77 h 903"/>
                  <a:gd name="T88" fmla="*/ 291 w 1094"/>
                  <a:gd name="T89" fmla="*/ 113 h 903"/>
                  <a:gd name="T90" fmla="*/ 314 w 1094"/>
                  <a:gd name="T91" fmla="*/ 149 h 903"/>
                  <a:gd name="T92" fmla="*/ 332 w 1094"/>
                  <a:gd name="T93" fmla="*/ 177 h 903"/>
                  <a:gd name="T94" fmla="*/ 364 w 1094"/>
                  <a:gd name="T95" fmla="*/ 209 h 903"/>
                  <a:gd name="T96" fmla="*/ 390 w 1094"/>
                  <a:gd name="T97" fmla="*/ 231 h 903"/>
                  <a:gd name="T98" fmla="*/ 427 w 1094"/>
                  <a:gd name="T99" fmla="*/ 259 h 903"/>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094"/>
                  <a:gd name="T151" fmla="*/ 0 h 903"/>
                  <a:gd name="T152" fmla="*/ 1094 w 1094"/>
                  <a:gd name="T153" fmla="*/ 903 h 903"/>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094" h="903">
                    <a:moveTo>
                      <a:pt x="427" y="259"/>
                    </a:moveTo>
                    <a:lnTo>
                      <a:pt x="649" y="295"/>
                    </a:lnTo>
                    <a:lnTo>
                      <a:pt x="677" y="363"/>
                    </a:lnTo>
                    <a:lnTo>
                      <a:pt x="717" y="430"/>
                    </a:lnTo>
                    <a:lnTo>
                      <a:pt x="763" y="485"/>
                    </a:lnTo>
                    <a:lnTo>
                      <a:pt x="827" y="540"/>
                    </a:lnTo>
                    <a:lnTo>
                      <a:pt x="890" y="580"/>
                    </a:lnTo>
                    <a:lnTo>
                      <a:pt x="958" y="616"/>
                    </a:lnTo>
                    <a:lnTo>
                      <a:pt x="1026" y="644"/>
                    </a:lnTo>
                    <a:lnTo>
                      <a:pt x="1094" y="666"/>
                    </a:lnTo>
                    <a:lnTo>
                      <a:pt x="1044" y="721"/>
                    </a:lnTo>
                    <a:lnTo>
                      <a:pt x="990" y="767"/>
                    </a:lnTo>
                    <a:lnTo>
                      <a:pt x="931" y="807"/>
                    </a:lnTo>
                    <a:lnTo>
                      <a:pt x="867" y="839"/>
                    </a:lnTo>
                    <a:lnTo>
                      <a:pt x="795" y="861"/>
                    </a:lnTo>
                    <a:lnTo>
                      <a:pt x="721" y="879"/>
                    </a:lnTo>
                    <a:lnTo>
                      <a:pt x="649" y="889"/>
                    </a:lnTo>
                    <a:lnTo>
                      <a:pt x="577" y="903"/>
                    </a:lnTo>
                    <a:lnTo>
                      <a:pt x="482" y="879"/>
                    </a:lnTo>
                    <a:lnTo>
                      <a:pt x="400" y="843"/>
                    </a:lnTo>
                    <a:lnTo>
                      <a:pt x="318" y="793"/>
                    </a:lnTo>
                    <a:lnTo>
                      <a:pt x="250" y="730"/>
                    </a:lnTo>
                    <a:lnTo>
                      <a:pt x="177" y="653"/>
                    </a:lnTo>
                    <a:lnTo>
                      <a:pt x="119" y="580"/>
                    </a:lnTo>
                    <a:lnTo>
                      <a:pt x="59" y="498"/>
                    </a:lnTo>
                    <a:lnTo>
                      <a:pt x="19" y="426"/>
                    </a:lnTo>
                    <a:lnTo>
                      <a:pt x="19" y="376"/>
                    </a:lnTo>
                    <a:lnTo>
                      <a:pt x="19" y="335"/>
                    </a:lnTo>
                    <a:lnTo>
                      <a:pt x="9" y="295"/>
                    </a:lnTo>
                    <a:lnTo>
                      <a:pt x="5" y="259"/>
                    </a:lnTo>
                    <a:lnTo>
                      <a:pt x="0" y="217"/>
                    </a:lnTo>
                    <a:lnTo>
                      <a:pt x="5" y="177"/>
                    </a:lnTo>
                    <a:lnTo>
                      <a:pt x="14" y="131"/>
                    </a:lnTo>
                    <a:lnTo>
                      <a:pt x="37" y="90"/>
                    </a:lnTo>
                    <a:lnTo>
                      <a:pt x="64" y="72"/>
                    </a:lnTo>
                    <a:lnTo>
                      <a:pt x="91" y="59"/>
                    </a:lnTo>
                    <a:lnTo>
                      <a:pt x="123" y="50"/>
                    </a:lnTo>
                    <a:lnTo>
                      <a:pt x="155" y="45"/>
                    </a:lnTo>
                    <a:lnTo>
                      <a:pt x="182" y="36"/>
                    </a:lnTo>
                    <a:lnTo>
                      <a:pt x="209" y="27"/>
                    </a:lnTo>
                    <a:lnTo>
                      <a:pt x="232" y="13"/>
                    </a:lnTo>
                    <a:lnTo>
                      <a:pt x="259" y="0"/>
                    </a:lnTo>
                    <a:lnTo>
                      <a:pt x="263" y="36"/>
                    </a:lnTo>
                    <a:lnTo>
                      <a:pt x="277" y="77"/>
                    </a:lnTo>
                    <a:lnTo>
                      <a:pt x="291" y="113"/>
                    </a:lnTo>
                    <a:lnTo>
                      <a:pt x="314" y="149"/>
                    </a:lnTo>
                    <a:lnTo>
                      <a:pt x="332" y="177"/>
                    </a:lnTo>
                    <a:lnTo>
                      <a:pt x="364" y="209"/>
                    </a:lnTo>
                    <a:lnTo>
                      <a:pt x="390" y="231"/>
                    </a:lnTo>
                    <a:lnTo>
                      <a:pt x="427" y="259"/>
                    </a:lnTo>
                    <a:close/>
                  </a:path>
                </a:pathLst>
              </a:custGeom>
              <a:solidFill>
                <a:srgbClr val="9E4F2B"/>
              </a:solidFill>
              <a:ln w="9525">
                <a:noFill/>
                <a:round/>
                <a:headEnd/>
                <a:tailEnd/>
              </a:ln>
            </p:spPr>
            <p:txBody>
              <a:bodyPr>
                <a:prstTxWarp prst="textNoShape">
                  <a:avLst/>
                </a:prstTxWarp>
              </a:bodyPr>
              <a:lstStyle/>
              <a:p>
                <a:endParaRPr lang="en-US"/>
              </a:p>
            </p:txBody>
          </p:sp>
          <p:sp>
            <p:nvSpPr>
              <p:cNvPr id="36979" name="Freeform 234"/>
              <p:cNvSpPr>
                <a:spLocks/>
              </p:cNvSpPr>
              <p:nvPr/>
            </p:nvSpPr>
            <p:spPr bwMode="auto">
              <a:xfrm>
                <a:off x="3873" y="2742"/>
                <a:ext cx="127" cy="98"/>
              </a:xfrm>
              <a:custGeom>
                <a:avLst/>
                <a:gdLst>
                  <a:gd name="T0" fmla="*/ 1125 w 1143"/>
                  <a:gd name="T1" fmla="*/ 108 h 879"/>
                  <a:gd name="T2" fmla="*/ 1134 w 1143"/>
                  <a:gd name="T3" fmla="*/ 149 h 879"/>
                  <a:gd name="T4" fmla="*/ 1143 w 1143"/>
                  <a:gd name="T5" fmla="*/ 189 h 879"/>
                  <a:gd name="T6" fmla="*/ 1143 w 1143"/>
                  <a:gd name="T7" fmla="*/ 235 h 879"/>
                  <a:gd name="T8" fmla="*/ 1143 w 1143"/>
                  <a:gd name="T9" fmla="*/ 281 h 879"/>
                  <a:gd name="T10" fmla="*/ 1134 w 1143"/>
                  <a:gd name="T11" fmla="*/ 317 h 879"/>
                  <a:gd name="T12" fmla="*/ 1120 w 1143"/>
                  <a:gd name="T13" fmla="*/ 357 h 879"/>
                  <a:gd name="T14" fmla="*/ 1097 w 1143"/>
                  <a:gd name="T15" fmla="*/ 389 h 879"/>
                  <a:gd name="T16" fmla="*/ 1070 w 1143"/>
                  <a:gd name="T17" fmla="*/ 426 h 879"/>
                  <a:gd name="T18" fmla="*/ 1088 w 1143"/>
                  <a:gd name="T19" fmla="*/ 444 h 879"/>
                  <a:gd name="T20" fmla="*/ 1052 w 1143"/>
                  <a:gd name="T21" fmla="*/ 502 h 879"/>
                  <a:gd name="T22" fmla="*/ 1015 w 1143"/>
                  <a:gd name="T23" fmla="*/ 566 h 879"/>
                  <a:gd name="T24" fmla="*/ 979 w 1143"/>
                  <a:gd name="T25" fmla="*/ 626 h 879"/>
                  <a:gd name="T26" fmla="*/ 943 w 1143"/>
                  <a:gd name="T27" fmla="*/ 684 h 879"/>
                  <a:gd name="T28" fmla="*/ 897 w 1143"/>
                  <a:gd name="T29" fmla="*/ 734 h 879"/>
                  <a:gd name="T30" fmla="*/ 848 w 1143"/>
                  <a:gd name="T31" fmla="*/ 779 h 879"/>
                  <a:gd name="T32" fmla="*/ 789 w 1143"/>
                  <a:gd name="T33" fmla="*/ 821 h 879"/>
                  <a:gd name="T34" fmla="*/ 720 w 1143"/>
                  <a:gd name="T35" fmla="*/ 847 h 879"/>
                  <a:gd name="T36" fmla="*/ 652 w 1143"/>
                  <a:gd name="T37" fmla="*/ 847 h 879"/>
                  <a:gd name="T38" fmla="*/ 584 w 1143"/>
                  <a:gd name="T39" fmla="*/ 857 h 879"/>
                  <a:gd name="T40" fmla="*/ 517 w 1143"/>
                  <a:gd name="T41" fmla="*/ 865 h 879"/>
                  <a:gd name="T42" fmla="*/ 449 w 1143"/>
                  <a:gd name="T43" fmla="*/ 879 h 879"/>
                  <a:gd name="T44" fmla="*/ 381 w 1143"/>
                  <a:gd name="T45" fmla="*/ 879 h 879"/>
                  <a:gd name="T46" fmla="*/ 313 w 1143"/>
                  <a:gd name="T47" fmla="*/ 875 h 879"/>
                  <a:gd name="T48" fmla="*/ 244 w 1143"/>
                  <a:gd name="T49" fmla="*/ 857 h 879"/>
                  <a:gd name="T50" fmla="*/ 185 w 1143"/>
                  <a:gd name="T51" fmla="*/ 829 h 879"/>
                  <a:gd name="T52" fmla="*/ 154 w 1143"/>
                  <a:gd name="T53" fmla="*/ 793 h 879"/>
                  <a:gd name="T54" fmla="*/ 122 w 1143"/>
                  <a:gd name="T55" fmla="*/ 761 h 879"/>
                  <a:gd name="T56" fmla="*/ 81 w 1143"/>
                  <a:gd name="T57" fmla="*/ 725 h 879"/>
                  <a:gd name="T58" fmla="*/ 50 w 1143"/>
                  <a:gd name="T59" fmla="*/ 693 h 879"/>
                  <a:gd name="T60" fmla="*/ 18 w 1143"/>
                  <a:gd name="T61" fmla="*/ 652 h 879"/>
                  <a:gd name="T62" fmla="*/ 4 w 1143"/>
                  <a:gd name="T63" fmla="*/ 612 h 879"/>
                  <a:gd name="T64" fmla="*/ 0 w 1143"/>
                  <a:gd name="T65" fmla="*/ 566 h 879"/>
                  <a:gd name="T66" fmla="*/ 18 w 1143"/>
                  <a:gd name="T67" fmla="*/ 516 h 879"/>
                  <a:gd name="T68" fmla="*/ 131 w 1143"/>
                  <a:gd name="T69" fmla="*/ 494 h 879"/>
                  <a:gd name="T70" fmla="*/ 226 w 1143"/>
                  <a:gd name="T71" fmla="*/ 439 h 879"/>
                  <a:gd name="T72" fmla="*/ 307 w 1143"/>
                  <a:gd name="T73" fmla="*/ 367 h 879"/>
                  <a:gd name="T74" fmla="*/ 389 w 1143"/>
                  <a:gd name="T75" fmla="*/ 289 h 879"/>
                  <a:gd name="T76" fmla="*/ 467 w 1143"/>
                  <a:gd name="T77" fmla="*/ 213 h 879"/>
                  <a:gd name="T78" fmla="*/ 562 w 1143"/>
                  <a:gd name="T79" fmla="*/ 163 h 879"/>
                  <a:gd name="T80" fmla="*/ 670 w 1143"/>
                  <a:gd name="T81" fmla="*/ 140 h 879"/>
                  <a:gd name="T82" fmla="*/ 812 w 1143"/>
                  <a:gd name="T83" fmla="*/ 167 h 879"/>
                  <a:gd name="T84" fmla="*/ 843 w 1143"/>
                  <a:gd name="T85" fmla="*/ 149 h 879"/>
                  <a:gd name="T86" fmla="*/ 875 w 1143"/>
                  <a:gd name="T87" fmla="*/ 117 h 879"/>
                  <a:gd name="T88" fmla="*/ 902 w 1143"/>
                  <a:gd name="T89" fmla="*/ 76 h 879"/>
                  <a:gd name="T90" fmla="*/ 929 w 1143"/>
                  <a:gd name="T91" fmla="*/ 40 h 879"/>
                  <a:gd name="T92" fmla="*/ 957 w 1143"/>
                  <a:gd name="T93" fmla="*/ 8 h 879"/>
                  <a:gd name="T94" fmla="*/ 983 w 1143"/>
                  <a:gd name="T95" fmla="*/ 0 h 879"/>
                  <a:gd name="T96" fmla="*/ 1021 w 1143"/>
                  <a:gd name="T97" fmla="*/ 8 h 879"/>
                  <a:gd name="T98" fmla="*/ 1070 w 1143"/>
                  <a:gd name="T99" fmla="*/ 54 h 879"/>
                  <a:gd name="T100" fmla="*/ 1125 w 1143"/>
                  <a:gd name="T101" fmla="*/ 108 h 879"/>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143"/>
                  <a:gd name="T154" fmla="*/ 0 h 879"/>
                  <a:gd name="T155" fmla="*/ 1143 w 1143"/>
                  <a:gd name="T156" fmla="*/ 879 h 879"/>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143" h="879">
                    <a:moveTo>
                      <a:pt x="1125" y="108"/>
                    </a:moveTo>
                    <a:lnTo>
                      <a:pt x="1134" y="149"/>
                    </a:lnTo>
                    <a:lnTo>
                      <a:pt x="1143" y="189"/>
                    </a:lnTo>
                    <a:lnTo>
                      <a:pt x="1143" y="235"/>
                    </a:lnTo>
                    <a:lnTo>
                      <a:pt x="1143" y="281"/>
                    </a:lnTo>
                    <a:lnTo>
                      <a:pt x="1134" y="317"/>
                    </a:lnTo>
                    <a:lnTo>
                      <a:pt x="1120" y="357"/>
                    </a:lnTo>
                    <a:lnTo>
                      <a:pt x="1097" y="389"/>
                    </a:lnTo>
                    <a:lnTo>
                      <a:pt x="1070" y="426"/>
                    </a:lnTo>
                    <a:lnTo>
                      <a:pt x="1088" y="444"/>
                    </a:lnTo>
                    <a:lnTo>
                      <a:pt x="1052" y="502"/>
                    </a:lnTo>
                    <a:lnTo>
                      <a:pt x="1015" y="566"/>
                    </a:lnTo>
                    <a:lnTo>
                      <a:pt x="979" y="626"/>
                    </a:lnTo>
                    <a:lnTo>
                      <a:pt x="943" y="684"/>
                    </a:lnTo>
                    <a:lnTo>
                      <a:pt x="897" y="734"/>
                    </a:lnTo>
                    <a:lnTo>
                      <a:pt x="848" y="779"/>
                    </a:lnTo>
                    <a:lnTo>
                      <a:pt x="789" y="821"/>
                    </a:lnTo>
                    <a:lnTo>
                      <a:pt x="720" y="847"/>
                    </a:lnTo>
                    <a:lnTo>
                      <a:pt x="652" y="847"/>
                    </a:lnTo>
                    <a:lnTo>
                      <a:pt x="584" y="857"/>
                    </a:lnTo>
                    <a:lnTo>
                      <a:pt x="517" y="865"/>
                    </a:lnTo>
                    <a:lnTo>
                      <a:pt x="449" y="879"/>
                    </a:lnTo>
                    <a:lnTo>
                      <a:pt x="381" y="879"/>
                    </a:lnTo>
                    <a:lnTo>
                      <a:pt x="313" y="875"/>
                    </a:lnTo>
                    <a:lnTo>
                      <a:pt x="244" y="857"/>
                    </a:lnTo>
                    <a:lnTo>
                      <a:pt x="185" y="829"/>
                    </a:lnTo>
                    <a:lnTo>
                      <a:pt x="154" y="793"/>
                    </a:lnTo>
                    <a:lnTo>
                      <a:pt x="122" y="761"/>
                    </a:lnTo>
                    <a:lnTo>
                      <a:pt x="81" y="725"/>
                    </a:lnTo>
                    <a:lnTo>
                      <a:pt x="50" y="693"/>
                    </a:lnTo>
                    <a:lnTo>
                      <a:pt x="18" y="652"/>
                    </a:lnTo>
                    <a:lnTo>
                      <a:pt x="4" y="612"/>
                    </a:lnTo>
                    <a:lnTo>
                      <a:pt x="0" y="566"/>
                    </a:lnTo>
                    <a:lnTo>
                      <a:pt x="18" y="516"/>
                    </a:lnTo>
                    <a:lnTo>
                      <a:pt x="131" y="494"/>
                    </a:lnTo>
                    <a:lnTo>
                      <a:pt x="226" y="439"/>
                    </a:lnTo>
                    <a:lnTo>
                      <a:pt x="307" y="367"/>
                    </a:lnTo>
                    <a:lnTo>
                      <a:pt x="389" y="289"/>
                    </a:lnTo>
                    <a:lnTo>
                      <a:pt x="467" y="213"/>
                    </a:lnTo>
                    <a:lnTo>
                      <a:pt x="562" y="163"/>
                    </a:lnTo>
                    <a:lnTo>
                      <a:pt x="670" y="140"/>
                    </a:lnTo>
                    <a:lnTo>
                      <a:pt x="812" y="167"/>
                    </a:lnTo>
                    <a:lnTo>
                      <a:pt x="843" y="149"/>
                    </a:lnTo>
                    <a:lnTo>
                      <a:pt x="875" y="117"/>
                    </a:lnTo>
                    <a:lnTo>
                      <a:pt x="902" y="76"/>
                    </a:lnTo>
                    <a:lnTo>
                      <a:pt x="929" y="40"/>
                    </a:lnTo>
                    <a:lnTo>
                      <a:pt x="957" y="8"/>
                    </a:lnTo>
                    <a:lnTo>
                      <a:pt x="983" y="0"/>
                    </a:lnTo>
                    <a:lnTo>
                      <a:pt x="1021" y="8"/>
                    </a:lnTo>
                    <a:lnTo>
                      <a:pt x="1070" y="54"/>
                    </a:lnTo>
                    <a:lnTo>
                      <a:pt x="1125" y="108"/>
                    </a:lnTo>
                    <a:close/>
                  </a:path>
                </a:pathLst>
              </a:custGeom>
              <a:solidFill>
                <a:srgbClr val="9E4F2B"/>
              </a:solidFill>
              <a:ln w="9525">
                <a:noFill/>
                <a:round/>
                <a:headEnd/>
                <a:tailEnd/>
              </a:ln>
            </p:spPr>
            <p:txBody>
              <a:bodyPr>
                <a:prstTxWarp prst="textNoShape">
                  <a:avLst/>
                </a:prstTxWarp>
              </a:bodyPr>
              <a:lstStyle/>
              <a:p>
                <a:endParaRPr lang="en-US"/>
              </a:p>
            </p:txBody>
          </p:sp>
          <p:sp>
            <p:nvSpPr>
              <p:cNvPr id="36980" name="Freeform 235"/>
              <p:cNvSpPr>
                <a:spLocks/>
              </p:cNvSpPr>
              <p:nvPr/>
            </p:nvSpPr>
            <p:spPr bwMode="auto">
              <a:xfrm>
                <a:off x="3948" y="2750"/>
                <a:ext cx="128" cy="123"/>
              </a:xfrm>
              <a:custGeom>
                <a:avLst/>
                <a:gdLst>
                  <a:gd name="T0" fmla="*/ 1148 w 1148"/>
                  <a:gd name="T1" fmla="*/ 203 h 1112"/>
                  <a:gd name="T2" fmla="*/ 1138 w 1148"/>
                  <a:gd name="T3" fmla="*/ 326 h 1112"/>
                  <a:gd name="T4" fmla="*/ 1116 w 1148"/>
                  <a:gd name="T5" fmla="*/ 458 h 1112"/>
                  <a:gd name="T6" fmla="*/ 1080 w 1148"/>
                  <a:gd name="T7" fmla="*/ 585 h 1112"/>
                  <a:gd name="T8" fmla="*/ 1035 w 1148"/>
                  <a:gd name="T9" fmla="*/ 712 h 1112"/>
                  <a:gd name="T10" fmla="*/ 967 w 1148"/>
                  <a:gd name="T11" fmla="*/ 825 h 1112"/>
                  <a:gd name="T12" fmla="*/ 885 w 1148"/>
                  <a:gd name="T13" fmla="*/ 934 h 1112"/>
                  <a:gd name="T14" fmla="*/ 785 w 1148"/>
                  <a:gd name="T15" fmla="*/ 1020 h 1112"/>
                  <a:gd name="T16" fmla="*/ 667 w 1148"/>
                  <a:gd name="T17" fmla="*/ 1088 h 1112"/>
                  <a:gd name="T18" fmla="*/ 576 w 1148"/>
                  <a:gd name="T19" fmla="*/ 1102 h 1112"/>
                  <a:gd name="T20" fmla="*/ 485 w 1148"/>
                  <a:gd name="T21" fmla="*/ 1112 h 1112"/>
                  <a:gd name="T22" fmla="*/ 395 w 1148"/>
                  <a:gd name="T23" fmla="*/ 1112 h 1112"/>
                  <a:gd name="T24" fmla="*/ 303 w 1148"/>
                  <a:gd name="T25" fmla="*/ 1106 h 1112"/>
                  <a:gd name="T26" fmla="*/ 213 w 1148"/>
                  <a:gd name="T27" fmla="*/ 1084 h 1112"/>
                  <a:gd name="T28" fmla="*/ 132 w 1148"/>
                  <a:gd name="T29" fmla="*/ 1056 h 1112"/>
                  <a:gd name="T30" fmla="*/ 59 w 1148"/>
                  <a:gd name="T31" fmla="*/ 1016 h 1112"/>
                  <a:gd name="T32" fmla="*/ 0 w 1148"/>
                  <a:gd name="T33" fmla="*/ 961 h 1112"/>
                  <a:gd name="T34" fmla="*/ 100 w 1148"/>
                  <a:gd name="T35" fmla="*/ 939 h 1112"/>
                  <a:gd name="T36" fmla="*/ 191 w 1148"/>
                  <a:gd name="T37" fmla="*/ 903 h 1112"/>
                  <a:gd name="T38" fmla="*/ 267 w 1148"/>
                  <a:gd name="T39" fmla="*/ 843 h 1112"/>
                  <a:gd name="T40" fmla="*/ 341 w 1148"/>
                  <a:gd name="T41" fmla="*/ 779 h 1112"/>
                  <a:gd name="T42" fmla="*/ 399 w 1148"/>
                  <a:gd name="T43" fmla="*/ 698 h 1112"/>
                  <a:gd name="T44" fmla="*/ 463 w 1148"/>
                  <a:gd name="T45" fmla="*/ 621 h 1112"/>
                  <a:gd name="T46" fmla="*/ 517 w 1148"/>
                  <a:gd name="T47" fmla="*/ 540 h 1112"/>
                  <a:gd name="T48" fmla="*/ 576 w 1148"/>
                  <a:gd name="T49" fmla="*/ 462 h 1112"/>
                  <a:gd name="T50" fmla="*/ 616 w 1148"/>
                  <a:gd name="T51" fmla="*/ 390 h 1112"/>
                  <a:gd name="T52" fmla="*/ 630 w 1148"/>
                  <a:gd name="T53" fmla="*/ 313 h 1112"/>
                  <a:gd name="T54" fmla="*/ 630 w 1148"/>
                  <a:gd name="T55" fmla="*/ 235 h 1112"/>
                  <a:gd name="T56" fmla="*/ 630 w 1148"/>
                  <a:gd name="T57" fmla="*/ 159 h 1112"/>
                  <a:gd name="T58" fmla="*/ 636 w 1148"/>
                  <a:gd name="T59" fmla="*/ 91 h 1112"/>
                  <a:gd name="T60" fmla="*/ 662 w 1148"/>
                  <a:gd name="T61" fmla="*/ 36 h 1112"/>
                  <a:gd name="T62" fmla="*/ 726 w 1148"/>
                  <a:gd name="T63" fmla="*/ 4 h 1112"/>
                  <a:gd name="T64" fmla="*/ 835 w 1148"/>
                  <a:gd name="T65" fmla="*/ 0 h 1112"/>
                  <a:gd name="T66" fmla="*/ 880 w 1148"/>
                  <a:gd name="T67" fmla="*/ 4 h 1112"/>
                  <a:gd name="T68" fmla="*/ 931 w 1148"/>
                  <a:gd name="T69" fmla="*/ 18 h 1112"/>
                  <a:gd name="T70" fmla="*/ 975 w 1148"/>
                  <a:gd name="T71" fmla="*/ 32 h 1112"/>
                  <a:gd name="T72" fmla="*/ 1025 w 1148"/>
                  <a:gd name="T73" fmla="*/ 59 h 1112"/>
                  <a:gd name="T74" fmla="*/ 1062 w 1148"/>
                  <a:gd name="T75" fmla="*/ 81 h 1112"/>
                  <a:gd name="T76" fmla="*/ 1098 w 1148"/>
                  <a:gd name="T77" fmla="*/ 117 h 1112"/>
                  <a:gd name="T78" fmla="*/ 1125 w 1148"/>
                  <a:gd name="T79" fmla="*/ 154 h 1112"/>
                  <a:gd name="T80" fmla="*/ 1148 w 1148"/>
                  <a:gd name="T81" fmla="*/ 203 h 1112"/>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148"/>
                  <a:gd name="T124" fmla="*/ 0 h 1112"/>
                  <a:gd name="T125" fmla="*/ 1148 w 1148"/>
                  <a:gd name="T126" fmla="*/ 1112 h 1112"/>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148" h="1112">
                    <a:moveTo>
                      <a:pt x="1148" y="203"/>
                    </a:moveTo>
                    <a:lnTo>
                      <a:pt x="1138" y="326"/>
                    </a:lnTo>
                    <a:lnTo>
                      <a:pt x="1116" y="458"/>
                    </a:lnTo>
                    <a:lnTo>
                      <a:pt x="1080" y="585"/>
                    </a:lnTo>
                    <a:lnTo>
                      <a:pt x="1035" y="712"/>
                    </a:lnTo>
                    <a:lnTo>
                      <a:pt x="967" y="825"/>
                    </a:lnTo>
                    <a:lnTo>
                      <a:pt x="885" y="934"/>
                    </a:lnTo>
                    <a:lnTo>
                      <a:pt x="785" y="1020"/>
                    </a:lnTo>
                    <a:lnTo>
                      <a:pt x="667" y="1088"/>
                    </a:lnTo>
                    <a:lnTo>
                      <a:pt x="576" y="1102"/>
                    </a:lnTo>
                    <a:lnTo>
                      <a:pt x="485" y="1112"/>
                    </a:lnTo>
                    <a:lnTo>
                      <a:pt x="395" y="1112"/>
                    </a:lnTo>
                    <a:lnTo>
                      <a:pt x="303" y="1106"/>
                    </a:lnTo>
                    <a:lnTo>
                      <a:pt x="213" y="1084"/>
                    </a:lnTo>
                    <a:lnTo>
                      <a:pt x="132" y="1056"/>
                    </a:lnTo>
                    <a:lnTo>
                      <a:pt x="59" y="1016"/>
                    </a:lnTo>
                    <a:lnTo>
                      <a:pt x="0" y="961"/>
                    </a:lnTo>
                    <a:lnTo>
                      <a:pt x="100" y="939"/>
                    </a:lnTo>
                    <a:lnTo>
                      <a:pt x="191" y="903"/>
                    </a:lnTo>
                    <a:lnTo>
                      <a:pt x="267" y="843"/>
                    </a:lnTo>
                    <a:lnTo>
                      <a:pt x="341" y="779"/>
                    </a:lnTo>
                    <a:lnTo>
                      <a:pt x="399" y="698"/>
                    </a:lnTo>
                    <a:lnTo>
                      <a:pt x="463" y="621"/>
                    </a:lnTo>
                    <a:lnTo>
                      <a:pt x="517" y="540"/>
                    </a:lnTo>
                    <a:lnTo>
                      <a:pt x="576" y="462"/>
                    </a:lnTo>
                    <a:lnTo>
                      <a:pt x="616" y="390"/>
                    </a:lnTo>
                    <a:lnTo>
                      <a:pt x="630" y="313"/>
                    </a:lnTo>
                    <a:lnTo>
                      <a:pt x="630" y="235"/>
                    </a:lnTo>
                    <a:lnTo>
                      <a:pt x="630" y="159"/>
                    </a:lnTo>
                    <a:lnTo>
                      <a:pt x="636" y="91"/>
                    </a:lnTo>
                    <a:lnTo>
                      <a:pt x="662" y="36"/>
                    </a:lnTo>
                    <a:lnTo>
                      <a:pt x="726" y="4"/>
                    </a:lnTo>
                    <a:lnTo>
                      <a:pt x="835" y="0"/>
                    </a:lnTo>
                    <a:lnTo>
                      <a:pt x="880" y="4"/>
                    </a:lnTo>
                    <a:lnTo>
                      <a:pt x="931" y="18"/>
                    </a:lnTo>
                    <a:lnTo>
                      <a:pt x="975" y="32"/>
                    </a:lnTo>
                    <a:lnTo>
                      <a:pt x="1025" y="59"/>
                    </a:lnTo>
                    <a:lnTo>
                      <a:pt x="1062" y="81"/>
                    </a:lnTo>
                    <a:lnTo>
                      <a:pt x="1098" y="117"/>
                    </a:lnTo>
                    <a:lnTo>
                      <a:pt x="1125" y="154"/>
                    </a:lnTo>
                    <a:lnTo>
                      <a:pt x="1148" y="203"/>
                    </a:lnTo>
                    <a:close/>
                  </a:path>
                </a:pathLst>
              </a:custGeom>
              <a:solidFill>
                <a:srgbClr val="9E4F2B"/>
              </a:solidFill>
              <a:ln w="9525">
                <a:noFill/>
                <a:round/>
                <a:headEnd/>
                <a:tailEnd/>
              </a:ln>
            </p:spPr>
            <p:txBody>
              <a:bodyPr>
                <a:prstTxWarp prst="textNoShape">
                  <a:avLst/>
                </a:prstTxWarp>
              </a:bodyPr>
              <a:lstStyle/>
              <a:p>
                <a:endParaRPr lang="en-US"/>
              </a:p>
            </p:txBody>
          </p:sp>
          <p:sp>
            <p:nvSpPr>
              <p:cNvPr id="36981" name="Freeform 236"/>
              <p:cNvSpPr>
                <a:spLocks/>
              </p:cNvSpPr>
              <p:nvPr/>
            </p:nvSpPr>
            <p:spPr bwMode="auto">
              <a:xfrm>
                <a:off x="5056" y="2753"/>
                <a:ext cx="107" cy="98"/>
              </a:xfrm>
              <a:custGeom>
                <a:avLst/>
                <a:gdLst>
                  <a:gd name="T0" fmla="*/ 445 w 963"/>
                  <a:gd name="T1" fmla="*/ 263 h 879"/>
                  <a:gd name="T2" fmla="*/ 490 w 963"/>
                  <a:gd name="T3" fmla="*/ 322 h 879"/>
                  <a:gd name="T4" fmla="*/ 550 w 963"/>
                  <a:gd name="T5" fmla="*/ 380 h 879"/>
                  <a:gd name="T6" fmla="*/ 608 w 963"/>
                  <a:gd name="T7" fmla="*/ 435 h 879"/>
                  <a:gd name="T8" fmla="*/ 676 w 963"/>
                  <a:gd name="T9" fmla="*/ 494 h 879"/>
                  <a:gd name="T10" fmla="*/ 740 w 963"/>
                  <a:gd name="T11" fmla="*/ 540 h 879"/>
                  <a:gd name="T12" fmla="*/ 813 w 963"/>
                  <a:gd name="T13" fmla="*/ 589 h 879"/>
                  <a:gd name="T14" fmla="*/ 881 w 963"/>
                  <a:gd name="T15" fmla="*/ 630 h 879"/>
                  <a:gd name="T16" fmla="*/ 963 w 963"/>
                  <a:gd name="T17" fmla="*/ 671 h 879"/>
                  <a:gd name="T18" fmla="*/ 889 w 963"/>
                  <a:gd name="T19" fmla="*/ 711 h 879"/>
                  <a:gd name="T20" fmla="*/ 817 w 963"/>
                  <a:gd name="T21" fmla="*/ 757 h 879"/>
                  <a:gd name="T22" fmla="*/ 740 w 963"/>
                  <a:gd name="T23" fmla="*/ 803 h 879"/>
                  <a:gd name="T24" fmla="*/ 668 w 963"/>
                  <a:gd name="T25" fmla="*/ 843 h 879"/>
                  <a:gd name="T26" fmla="*/ 586 w 963"/>
                  <a:gd name="T27" fmla="*/ 866 h 879"/>
                  <a:gd name="T28" fmla="*/ 504 w 963"/>
                  <a:gd name="T29" fmla="*/ 879 h 879"/>
                  <a:gd name="T30" fmla="*/ 418 w 963"/>
                  <a:gd name="T31" fmla="*/ 871 h 879"/>
                  <a:gd name="T32" fmla="*/ 337 w 963"/>
                  <a:gd name="T33" fmla="*/ 839 h 879"/>
                  <a:gd name="T34" fmla="*/ 277 w 963"/>
                  <a:gd name="T35" fmla="*/ 803 h 879"/>
                  <a:gd name="T36" fmla="*/ 227 w 963"/>
                  <a:gd name="T37" fmla="*/ 761 h 879"/>
                  <a:gd name="T38" fmla="*/ 173 w 963"/>
                  <a:gd name="T39" fmla="*/ 717 h 879"/>
                  <a:gd name="T40" fmla="*/ 132 w 963"/>
                  <a:gd name="T41" fmla="*/ 671 h 879"/>
                  <a:gd name="T42" fmla="*/ 86 w 963"/>
                  <a:gd name="T43" fmla="*/ 612 h 879"/>
                  <a:gd name="T44" fmla="*/ 50 w 963"/>
                  <a:gd name="T45" fmla="*/ 558 h 879"/>
                  <a:gd name="T46" fmla="*/ 24 w 963"/>
                  <a:gd name="T47" fmla="*/ 503 h 879"/>
                  <a:gd name="T48" fmla="*/ 0 w 963"/>
                  <a:gd name="T49" fmla="*/ 448 h 879"/>
                  <a:gd name="T50" fmla="*/ 0 w 963"/>
                  <a:gd name="T51" fmla="*/ 394 h 879"/>
                  <a:gd name="T52" fmla="*/ 4 w 963"/>
                  <a:gd name="T53" fmla="*/ 340 h 879"/>
                  <a:gd name="T54" fmla="*/ 10 w 963"/>
                  <a:gd name="T55" fmla="*/ 285 h 879"/>
                  <a:gd name="T56" fmla="*/ 24 w 963"/>
                  <a:gd name="T57" fmla="*/ 245 h 879"/>
                  <a:gd name="T58" fmla="*/ 32 w 963"/>
                  <a:gd name="T59" fmla="*/ 195 h 879"/>
                  <a:gd name="T60" fmla="*/ 54 w 963"/>
                  <a:gd name="T61" fmla="*/ 153 h 879"/>
                  <a:gd name="T62" fmla="*/ 78 w 963"/>
                  <a:gd name="T63" fmla="*/ 113 h 879"/>
                  <a:gd name="T64" fmla="*/ 114 w 963"/>
                  <a:gd name="T65" fmla="*/ 81 h 879"/>
                  <a:gd name="T66" fmla="*/ 132 w 963"/>
                  <a:gd name="T67" fmla="*/ 63 h 879"/>
                  <a:gd name="T68" fmla="*/ 155 w 963"/>
                  <a:gd name="T69" fmla="*/ 49 h 879"/>
                  <a:gd name="T70" fmla="*/ 182 w 963"/>
                  <a:gd name="T71" fmla="*/ 31 h 879"/>
                  <a:gd name="T72" fmla="*/ 209 w 963"/>
                  <a:gd name="T73" fmla="*/ 22 h 879"/>
                  <a:gd name="T74" fmla="*/ 236 w 963"/>
                  <a:gd name="T75" fmla="*/ 9 h 879"/>
                  <a:gd name="T76" fmla="*/ 263 w 963"/>
                  <a:gd name="T77" fmla="*/ 0 h 879"/>
                  <a:gd name="T78" fmla="*/ 295 w 963"/>
                  <a:gd name="T79" fmla="*/ 0 h 879"/>
                  <a:gd name="T80" fmla="*/ 337 w 963"/>
                  <a:gd name="T81" fmla="*/ 4 h 879"/>
                  <a:gd name="T82" fmla="*/ 445 w 963"/>
                  <a:gd name="T83" fmla="*/ 263 h 879"/>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963"/>
                  <a:gd name="T127" fmla="*/ 0 h 879"/>
                  <a:gd name="T128" fmla="*/ 963 w 963"/>
                  <a:gd name="T129" fmla="*/ 879 h 879"/>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963" h="879">
                    <a:moveTo>
                      <a:pt x="445" y="263"/>
                    </a:moveTo>
                    <a:lnTo>
                      <a:pt x="490" y="322"/>
                    </a:lnTo>
                    <a:lnTo>
                      <a:pt x="550" y="380"/>
                    </a:lnTo>
                    <a:lnTo>
                      <a:pt x="608" y="435"/>
                    </a:lnTo>
                    <a:lnTo>
                      <a:pt x="676" y="494"/>
                    </a:lnTo>
                    <a:lnTo>
                      <a:pt x="740" y="540"/>
                    </a:lnTo>
                    <a:lnTo>
                      <a:pt x="813" y="589"/>
                    </a:lnTo>
                    <a:lnTo>
                      <a:pt x="881" y="630"/>
                    </a:lnTo>
                    <a:lnTo>
                      <a:pt x="963" y="671"/>
                    </a:lnTo>
                    <a:lnTo>
                      <a:pt x="889" y="711"/>
                    </a:lnTo>
                    <a:lnTo>
                      <a:pt x="817" y="757"/>
                    </a:lnTo>
                    <a:lnTo>
                      <a:pt x="740" y="803"/>
                    </a:lnTo>
                    <a:lnTo>
                      <a:pt x="668" y="843"/>
                    </a:lnTo>
                    <a:lnTo>
                      <a:pt x="586" y="866"/>
                    </a:lnTo>
                    <a:lnTo>
                      <a:pt x="504" y="879"/>
                    </a:lnTo>
                    <a:lnTo>
                      <a:pt x="418" y="871"/>
                    </a:lnTo>
                    <a:lnTo>
                      <a:pt x="337" y="839"/>
                    </a:lnTo>
                    <a:lnTo>
                      <a:pt x="277" y="803"/>
                    </a:lnTo>
                    <a:lnTo>
                      <a:pt x="227" y="761"/>
                    </a:lnTo>
                    <a:lnTo>
                      <a:pt x="173" y="717"/>
                    </a:lnTo>
                    <a:lnTo>
                      <a:pt x="132" y="671"/>
                    </a:lnTo>
                    <a:lnTo>
                      <a:pt x="86" y="612"/>
                    </a:lnTo>
                    <a:lnTo>
                      <a:pt x="50" y="558"/>
                    </a:lnTo>
                    <a:lnTo>
                      <a:pt x="24" y="503"/>
                    </a:lnTo>
                    <a:lnTo>
                      <a:pt x="0" y="448"/>
                    </a:lnTo>
                    <a:lnTo>
                      <a:pt x="0" y="394"/>
                    </a:lnTo>
                    <a:lnTo>
                      <a:pt x="4" y="340"/>
                    </a:lnTo>
                    <a:lnTo>
                      <a:pt x="10" y="285"/>
                    </a:lnTo>
                    <a:lnTo>
                      <a:pt x="24" y="245"/>
                    </a:lnTo>
                    <a:lnTo>
                      <a:pt x="32" y="195"/>
                    </a:lnTo>
                    <a:lnTo>
                      <a:pt x="54" y="153"/>
                    </a:lnTo>
                    <a:lnTo>
                      <a:pt x="78" y="113"/>
                    </a:lnTo>
                    <a:lnTo>
                      <a:pt x="114" y="81"/>
                    </a:lnTo>
                    <a:lnTo>
                      <a:pt x="132" y="63"/>
                    </a:lnTo>
                    <a:lnTo>
                      <a:pt x="155" y="49"/>
                    </a:lnTo>
                    <a:lnTo>
                      <a:pt x="182" y="31"/>
                    </a:lnTo>
                    <a:lnTo>
                      <a:pt x="209" y="22"/>
                    </a:lnTo>
                    <a:lnTo>
                      <a:pt x="236" y="9"/>
                    </a:lnTo>
                    <a:lnTo>
                      <a:pt x="263" y="0"/>
                    </a:lnTo>
                    <a:lnTo>
                      <a:pt x="295" y="0"/>
                    </a:lnTo>
                    <a:lnTo>
                      <a:pt x="337" y="4"/>
                    </a:lnTo>
                    <a:lnTo>
                      <a:pt x="445" y="263"/>
                    </a:lnTo>
                    <a:close/>
                  </a:path>
                </a:pathLst>
              </a:custGeom>
              <a:solidFill>
                <a:srgbClr val="9E4F2B"/>
              </a:solidFill>
              <a:ln w="9525">
                <a:noFill/>
                <a:round/>
                <a:headEnd/>
                <a:tailEnd/>
              </a:ln>
            </p:spPr>
            <p:txBody>
              <a:bodyPr>
                <a:prstTxWarp prst="textNoShape">
                  <a:avLst/>
                </a:prstTxWarp>
              </a:bodyPr>
              <a:lstStyle/>
              <a:p>
                <a:endParaRPr lang="en-US"/>
              </a:p>
            </p:txBody>
          </p:sp>
          <p:sp>
            <p:nvSpPr>
              <p:cNvPr id="36982" name="Freeform 237"/>
              <p:cNvSpPr>
                <a:spLocks/>
              </p:cNvSpPr>
              <p:nvPr/>
            </p:nvSpPr>
            <p:spPr bwMode="auto">
              <a:xfrm>
                <a:off x="4043" y="3129"/>
                <a:ext cx="218" cy="175"/>
              </a:xfrm>
              <a:custGeom>
                <a:avLst/>
                <a:gdLst>
                  <a:gd name="T0" fmla="*/ 1579 w 1960"/>
                  <a:gd name="T1" fmla="*/ 1407 h 1570"/>
                  <a:gd name="T2" fmla="*/ 1511 w 1960"/>
                  <a:gd name="T3" fmla="*/ 1452 h 1570"/>
                  <a:gd name="T4" fmla="*/ 1461 w 1960"/>
                  <a:gd name="T5" fmla="*/ 1474 h 1570"/>
                  <a:gd name="T6" fmla="*/ 1447 w 1960"/>
                  <a:gd name="T7" fmla="*/ 1425 h 1570"/>
                  <a:gd name="T8" fmla="*/ 1483 w 1960"/>
                  <a:gd name="T9" fmla="*/ 1329 h 1570"/>
                  <a:gd name="T10" fmla="*/ 1520 w 1960"/>
                  <a:gd name="T11" fmla="*/ 1229 h 1570"/>
                  <a:gd name="T12" fmla="*/ 1524 w 1960"/>
                  <a:gd name="T13" fmla="*/ 1134 h 1570"/>
                  <a:gd name="T14" fmla="*/ 1456 w 1960"/>
                  <a:gd name="T15" fmla="*/ 1089 h 1570"/>
                  <a:gd name="T16" fmla="*/ 1312 w 1960"/>
                  <a:gd name="T17" fmla="*/ 1243 h 1570"/>
                  <a:gd name="T18" fmla="*/ 1152 w 1960"/>
                  <a:gd name="T19" fmla="*/ 1370 h 1570"/>
                  <a:gd name="T20" fmla="*/ 979 w 1960"/>
                  <a:gd name="T21" fmla="*/ 1470 h 1570"/>
                  <a:gd name="T22" fmla="*/ 794 w 1960"/>
                  <a:gd name="T23" fmla="*/ 1570 h 1570"/>
                  <a:gd name="T24" fmla="*/ 866 w 1960"/>
                  <a:gd name="T25" fmla="*/ 1456 h 1570"/>
                  <a:gd name="T26" fmla="*/ 943 w 1960"/>
                  <a:gd name="T27" fmla="*/ 1343 h 1570"/>
                  <a:gd name="T28" fmla="*/ 979 w 1960"/>
                  <a:gd name="T29" fmla="*/ 1221 h 1570"/>
                  <a:gd name="T30" fmla="*/ 957 w 1960"/>
                  <a:gd name="T31" fmla="*/ 1089 h 1570"/>
                  <a:gd name="T32" fmla="*/ 776 w 1960"/>
                  <a:gd name="T33" fmla="*/ 1211 h 1570"/>
                  <a:gd name="T34" fmla="*/ 576 w 1960"/>
                  <a:gd name="T35" fmla="*/ 1333 h 1570"/>
                  <a:gd name="T36" fmla="*/ 363 w 1960"/>
                  <a:gd name="T37" fmla="*/ 1438 h 1570"/>
                  <a:gd name="T38" fmla="*/ 145 w 1960"/>
                  <a:gd name="T39" fmla="*/ 1515 h 1570"/>
                  <a:gd name="T40" fmla="*/ 186 w 1960"/>
                  <a:gd name="T41" fmla="*/ 1425 h 1570"/>
                  <a:gd name="T42" fmla="*/ 259 w 1960"/>
                  <a:gd name="T43" fmla="*/ 1361 h 1570"/>
                  <a:gd name="T44" fmla="*/ 322 w 1960"/>
                  <a:gd name="T45" fmla="*/ 1297 h 1570"/>
                  <a:gd name="T46" fmla="*/ 349 w 1960"/>
                  <a:gd name="T47" fmla="*/ 1202 h 1570"/>
                  <a:gd name="T48" fmla="*/ 259 w 1960"/>
                  <a:gd name="T49" fmla="*/ 1189 h 1570"/>
                  <a:gd name="T50" fmla="*/ 172 w 1960"/>
                  <a:gd name="T51" fmla="*/ 1198 h 1570"/>
                  <a:gd name="T52" fmla="*/ 82 w 1960"/>
                  <a:gd name="T53" fmla="*/ 1216 h 1570"/>
                  <a:gd name="T54" fmla="*/ 0 w 1960"/>
                  <a:gd name="T55" fmla="*/ 1239 h 1570"/>
                  <a:gd name="T56" fmla="*/ 82 w 1960"/>
                  <a:gd name="T57" fmla="*/ 1189 h 1570"/>
                  <a:gd name="T58" fmla="*/ 182 w 1960"/>
                  <a:gd name="T59" fmla="*/ 1143 h 1570"/>
                  <a:gd name="T60" fmla="*/ 249 w 1960"/>
                  <a:gd name="T61" fmla="*/ 1076 h 1570"/>
                  <a:gd name="T62" fmla="*/ 259 w 1960"/>
                  <a:gd name="T63" fmla="*/ 980 h 1570"/>
                  <a:gd name="T64" fmla="*/ 267 w 1960"/>
                  <a:gd name="T65" fmla="*/ 930 h 1570"/>
                  <a:gd name="T66" fmla="*/ 349 w 1960"/>
                  <a:gd name="T67" fmla="*/ 903 h 1570"/>
                  <a:gd name="T68" fmla="*/ 431 w 1960"/>
                  <a:gd name="T69" fmla="*/ 876 h 1570"/>
                  <a:gd name="T70" fmla="*/ 490 w 1960"/>
                  <a:gd name="T71" fmla="*/ 821 h 1570"/>
                  <a:gd name="T72" fmla="*/ 467 w 1960"/>
                  <a:gd name="T73" fmla="*/ 739 h 1570"/>
                  <a:gd name="T74" fmla="*/ 395 w 1960"/>
                  <a:gd name="T75" fmla="*/ 717 h 1570"/>
                  <a:gd name="T76" fmla="*/ 309 w 1960"/>
                  <a:gd name="T77" fmla="*/ 713 h 1570"/>
                  <a:gd name="T78" fmla="*/ 227 w 1960"/>
                  <a:gd name="T79" fmla="*/ 703 h 1570"/>
                  <a:gd name="T80" fmla="*/ 231 w 1960"/>
                  <a:gd name="T81" fmla="*/ 649 h 1570"/>
                  <a:gd name="T82" fmla="*/ 309 w 1960"/>
                  <a:gd name="T83" fmla="*/ 621 h 1570"/>
                  <a:gd name="T84" fmla="*/ 395 w 1960"/>
                  <a:gd name="T85" fmla="*/ 617 h 1570"/>
                  <a:gd name="T86" fmla="*/ 481 w 1960"/>
                  <a:gd name="T87" fmla="*/ 608 h 1570"/>
                  <a:gd name="T88" fmla="*/ 694 w 1960"/>
                  <a:gd name="T89" fmla="*/ 531 h 1570"/>
                  <a:gd name="T90" fmla="*/ 1021 w 1960"/>
                  <a:gd name="T91" fmla="*/ 414 h 1570"/>
                  <a:gd name="T92" fmla="*/ 1334 w 1960"/>
                  <a:gd name="T93" fmla="*/ 286 h 1570"/>
                  <a:gd name="T94" fmla="*/ 1619 w 1960"/>
                  <a:gd name="T95" fmla="*/ 109 h 1570"/>
                  <a:gd name="T96" fmla="*/ 1747 w 1960"/>
                  <a:gd name="T97" fmla="*/ 187 h 1570"/>
                  <a:gd name="T98" fmla="*/ 1860 w 1960"/>
                  <a:gd name="T99" fmla="*/ 576 h 1570"/>
                  <a:gd name="T100" fmla="*/ 1960 w 1960"/>
                  <a:gd name="T101" fmla="*/ 944 h 1570"/>
                  <a:gd name="T102" fmla="*/ 1833 w 1960"/>
                  <a:gd name="T103" fmla="*/ 1261 h 1570"/>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960"/>
                  <a:gd name="T157" fmla="*/ 0 h 1570"/>
                  <a:gd name="T158" fmla="*/ 1960 w 1960"/>
                  <a:gd name="T159" fmla="*/ 1570 h 1570"/>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960" h="1570">
                    <a:moveTo>
                      <a:pt x="1625" y="1389"/>
                    </a:moveTo>
                    <a:lnTo>
                      <a:pt x="1579" y="1407"/>
                    </a:lnTo>
                    <a:lnTo>
                      <a:pt x="1538" y="1438"/>
                    </a:lnTo>
                    <a:lnTo>
                      <a:pt x="1511" y="1452"/>
                    </a:lnTo>
                    <a:lnTo>
                      <a:pt x="1488" y="1465"/>
                    </a:lnTo>
                    <a:lnTo>
                      <a:pt x="1461" y="1474"/>
                    </a:lnTo>
                    <a:lnTo>
                      <a:pt x="1438" y="1479"/>
                    </a:lnTo>
                    <a:lnTo>
                      <a:pt x="1447" y="1425"/>
                    </a:lnTo>
                    <a:lnTo>
                      <a:pt x="1465" y="1379"/>
                    </a:lnTo>
                    <a:lnTo>
                      <a:pt x="1483" y="1329"/>
                    </a:lnTo>
                    <a:lnTo>
                      <a:pt x="1506" y="1283"/>
                    </a:lnTo>
                    <a:lnTo>
                      <a:pt x="1520" y="1229"/>
                    </a:lnTo>
                    <a:lnTo>
                      <a:pt x="1529" y="1184"/>
                    </a:lnTo>
                    <a:lnTo>
                      <a:pt x="1524" y="1134"/>
                    </a:lnTo>
                    <a:lnTo>
                      <a:pt x="1511" y="1089"/>
                    </a:lnTo>
                    <a:lnTo>
                      <a:pt x="1456" y="1089"/>
                    </a:lnTo>
                    <a:lnTo>
                      <a:pt x="1384" y="1171"/>
                    </a:lnTo>
                    <a:lnTo>
                      <a:pt x="1312" y="1243"/>
                    </a:lnTo>
                    <a:lnTo>
                      <a:pt x="1230" y="1311"/>
                    </a:lnTo>
                    <a:lnTo>
                      <a:pt x="1152" y="1370"/>
                    </a:lnTo>
                    <a:lnTo>
                      <a:pt x="1066" y="1420"/>
                    </a:lnTo>
                    <a:lnTo>
                      <a:pt x="979" y="1470"/>
                    </a:lnTo>
                    <a:lnTo>
                      <a:pt x="885" y="1520"/>
                    </a:lnTo>
                    <a:lnTo>
                      <a:pt x="794" y="1570"/>
                    </a:lnTo>
                    <a:lnTo>
                      <a:pt x="830" y="1511"/>
                    </a:lnTo>
                    <a:lnTo>
                      <a:pt x="866" y="1456"/>
                    </a:lnTo>
                    <a:lnTo>
                      <a:pt x="903" y="1397"/>
                    </a:lnTo>
                    <a:lnTo>
                      <a:pt x="943" y="1343"/>
                    </a:lnTo>
                    <a:lnTo>
                      <a:pt x="967" y="1279"/>
                    </a:lnTo>
                    <a:lnTo>
                      <a:pt x="979" y="1221"/>
                    </a:lnTo>
                    <a:lnTo>
                      <a:pt x="975" y="1152"/>
                    </a:lnTo>
                    <a:lnTo>
                      <a:pt x="957" y="1089"/>
                    </a:lnTo>
                    <a:lnTo>
                      <a:pt x="866" y="1148"/>
                    </a:lnTo>
                    <a:lnTo>
                      <a:pt x="776" y="1211"/>
                    </a:lnTo>
                    <a:lnTo>
                      <a:pt x="676" y="1275"/>
                    </a:lnTo>
                    <a:lnTo>
                      <a:pt x="576" y="1333"/>
                    </a:lnTo>
                    <a:lnTo>
                      <a:pt x="467" y="1383"/>
                    </a:lnTo>
                    <a:lnTo>
                      <a:pt x="363" y="1438"/>
                    </a:lnTo>
                    <a:lnTo>
                      <a:pt x="254" y="1479"/>
                    </a:lnTo>
                    <a:lnTo>
                      <a:pt x="145" y="1515"/>
                    </a:lnTo>
                    <a:lnTo>
                      <a:pt x="158" y="1461"/>
                    </a:lnTo>
                    <a:lnTo>
                      <a:pt x="186" y="1425"/>
                    </a:lnTo>
                    <a:lnTo>
                      <a:pt x="218" y="1389"/>
                    </a:lnTo>
                    <a:lnTo>
                      <a:pt x="259" y="1361"/>
                    </a:lnTo>
                    <a:lnTo>
                      <a:pt x="290" y="1329"/>
                    </a:lnTo>
                    <a:lnTo>
                      <a:pt x="322" y="1297"/>
                    </a:lnTo>
                    <a:lnTo>
                      <a:pt x="341" y="1253"/>
                    </a:lnTo>
                    <a:lnTo>
                      <a:pt x="349" y="1202"/>
                    </a:lnTo>
                    <a:lnTo>
                      <a:pt x="304" y="1189"/>
                    </a:lnTo>
                    <a:lnTo>
                      <a:pt x="259" y="1189"/>
                    </a:lnTo>
                    <a:lnTo>
                      <a:pt x="213" y="1189"/>
                    </a:lnTo>
                    <a:lnTo>
                      <a:pt x="172" y="1198"/>
                    </a:lnTo>
                    <a:lnTo>
                      <a:pt x="127" y="1207"/>
                    </a:lnTo>
                    <a:lnTo>
                      <a:pt x="82" y="1216"/>
                    </a:lnTo>
                    <a:lnTo>
                      <a:pt x="40" y="1225"/>
                    </a:lnTo>
                    <a:lnTo>
                      <a:pt x="0" y="1239"/>
                    </a:lnTo>
                    <a:lnTo>
                      <a:pt x="36" y="1211"/>
                    </a:lnTo>
                    <a:lnTo>
                      <a:pt x="82" y="1189"/>
                    </a:lnTo>
                    <a:lnTo>
                      <a:pt x="132" y="1166"/>
                    </a:lnTo>
                    <a:lnTo>
                      <a:pt x="182" y="1143"/>
                    </a:lnTo>
                    <a:lnTo>
                      <a:pt x="218" y="1112"/>
                    </a:lnTo>
                    <a:lnTo>
                      <a:pt x="249" y="1076"/>
                    </a:lnTo>
                    <a:lnTo>
                      <a:pt x="263" y="1034"/>
                    </a:lnTo>
                    <a:lnTo>
                      <a:pt x="259" y="980"/>
                    </a:lnTo>
                    <a:lnTo>
                      <a:pt x="240" y="962"/>
                    </a:lnTo>
                    <a:lnTo>
                      <a:pt x="267" y="930"/>
                    </a:lnTo>
                    <a:lnTo>
                      <a:pt x="309" y="916"/>
                    </a:lnTo>
                    <a:lnTo>
                      <a:pt x="349" y="903"/>
                    </a:lnTo>
                    <a:lnTo>
                      <a:pt x="395" y="894"/>
                    </a:lnTo>
                    <a:lnTo>
                      <a:pt x="431" y="876"/>
                    </a:lnTo>
                    <a:lnTo>
                      <a:pt x="467" y="858"/>
                    </a:lnTo>
                    <a:lnTo>
                      <a:pt x="490" y="821"/>
                    </a:lnTo>
                    <a:lnTo>
                      <a:pt x="499" y="776"/>
                    </a:lnTo>
                    <a:lnTo>
                      <a:pt x="467" y="739"/>
                    </a:lnTo>
                    <a:lnTo>
                      <a:pt x="435" y="727"/>
                    </a:lnTo>
                    <a:lnTo>
                      <a:pt x="395" y="717"/>
                    </a:lnTo>
                    <a:lnTo>
                      <a:pt x="353" y="717"/>
                    </a:lnTo>
                    <a:lnTo>
                      <a:pt x="309" y="713"/>
                    </a:lnTo>
                    <a:lnTo>
                      <a:pt x="267" y="713"/>
                    </a:lnTo>
                    <a:lnTo>
                      <a:pt x="227" y="703"/>
                    </a:lnTo>
                    <a:lnTo>
                      <a:pt x="200" y="685"/>
                    </a:lnTo>
                    <a:lnTo>
                      <a:pt x="231" y="649"/>
                    </a:lnTo>
                    <a:lnTo>
                      <a:pt x="267" y="631"/>
                    </a:lnTo>
                    <a:lnTo>
                      <a:pt x="309" y="621"/>
                    </a:lnTo>
                    <a:lnTo>
                      <a:pt x="353" y="621"/>
                    </a:lnTo>
                    <a:lnTo>
                      <a:pt x="395" y="617"/>
                    </a:lnTo>
                    <a:lnTo>
                      <a:pt x="435" y="617"/>
                    </a:lnTo>
                    <a:lnTo>
                      <a:pt x="481" y="608"/>
                    </a:lnTo>
                    <a:lnTo>
                      <a:pt x="535" y="590"/>
                    </a:lnTo>
                    <a:lnTo>
                      <a:pt x="694" y="531"/>
                    </a:lnTo>
                    <a:lnTo>
                      <a:pt x="857" y="472"/>
                    </a:lnTo>
                    <a:lnTo>
                      <a:pt x="1021" y="414"/>
                    </a:lnTo>
                    <a:lnTo>
                      <a:pt x="1184" y="358"/>
                    </a:lnTo>
                    <a:lnTo>
                      <a:pt x="1334" y="286"/>
                    </a:lnTo>
                    <a:lnTo>
                      <a:pt x="1483" y="209"/>
                    </a:lnTo>
                    <a:lnTo>
                      <a:pt x="1619" y="109"/>
                    </a:lnTo>
                    <a:lnTo>
                      <a:pt x="1751" y="0"/>
                    </a:lnTo>
                    <a:lnTo>
                      <a:pt x="1747" y="187"/>
                    </a:lnTo>
                    <a:lnTo>
                      <a:pt x="1792" y="382"/>
                    </a:lnTo>
                    <a:lnTo>
                      <a:pt x="1860" y="576"/>
                    </a:lnTo>
                    <a:lnTo>
                      <a:pt x="1928" y="767"/>
                    </a:lnTo>
                    <a:lnTo>
                      <a:pt x="1960" y="944"/>
                    </a:lnTo>
                    <a:lnTo>
                      <a:pt x="1938" y="1112"/>
                    </a:lnTo>
                    <a:lnTo>
                      <a:pt x="1833" y="1261"/>
                    </a:lnTo>
                    <a:lnTo>
                      <a:pt x="1625" y="1389"/>
                    </a:lnTo>
                    <a:close/>
                  </a:path>
                </a:pathLst>
              </a:custGeom>
              <a:solidFill>
                <a:srgbClr val="CC3300"/>
              </a:solidFill>
              <a:ln w="9525">
                <a:noFill/>
                <a:round/>
                <a:headEnd/>
                <a:tailEnd/>
              </a:ln>
            </p:spPr>
            <p:txBody>
              <a:bodyPr>
                <a:prstTxWarp prst="textNoShape">
                  <a:avLst/>
                </a:prstTxWarp>
              </a:bodyPr>
              <a:lstStyle/>
              <a:p>
                <a:endParaRPr lang="en-US"/>
              </a:p>
            </p:txBody>
          </p:sp>
          <p:sp>
            <p:nvSpPr>
              <p:cNvPr id="36983" name="Freeform 238"/>
              <p:cNvSpPr>
                <a:spLocks/>
              </p:cNvSpPr>
              <p:nvPr/>
            </p:nvSpPr>
            <p:spPr bwMode="auto">
              <a:xfrm>
                <a:off x="3834" y="3183"/>
                <a:ext cx="238" cy="94"/>
              </a:xfrm>
              <a:custGeom>
                <a:avLst/>
                <a:gdLst>
                  <a:gd name="T0" fmla="*/ 1180 w 2142"/>
                  <a:gd name="T1" fmla="*/ 246 h 852"/>
                  <a:gd name="T2" fmla="*/ 1371 w 2142"/>
                  <a:gd name="T3" fmla="*/ 236 h 852"/>
                  <a:gd name="T4" fmla="*/ 1574 w 2142"/>
                  <a:gd name="T5" fmla="*/ 232 h 852"/>
                  <a:gd name="T6" fmla="*/ 1770 w 2142"/>
                  <a:gd name="T7" fmla="*/ 218 h 852"/>
                  <a:gd name="T8" fmla="*/ 1865 w 2142"/>
                  <a:gd name="T9" fmla="*/ 226 h 852"/>
                  <a:gd name="T10" fmla="*/ 1892 w 2142"/>
                  <a:gd name="T11" fmla="*/ 258 h 852"/>
                  <a:gd name="T12" fmla="*/ 1955 w 2142"/>
                  <a:gd name="T13" fmla="*/ 290 h 852"/>
                  <a:gd name="T14" fmla="*/ 2142 w 2142"/>
                  <a:gd name="T15" fmla="*/ 313 h 852"/>
                  <a:gd name="T16" fmla="*/ 2073 w 2142"/>
                  <a:gd name="T17" fmla="*/ 372 h 852"/>
                  <a:gd name="T18" fmla="*/ 1973 w 2142"/>
                  <a:gd name="T19" fmla="*/ 404 h 852"/>
                  <a:gd name="T20" fmla="*/ 1897 w 2142"/>
                  <a:gd name="T21" fmla="*/ 435 h 852"/>
                  <a:gd name="T22" fmla="*/ 1919 w 2142"/>
                  <a:gd name="T23" fmla="*/ 535 h 852"/>
                  <a:gd name="T24" fmla="*/ 1961 w 2142"/>
                  <a:gd name="T25" fmla="*/ 545 h 852"/>
                  <a:gd name="T26" fmla="*/ 1991 w 2142"/>
                  <a:gd name="T27" fmla="*/ 571 h 852"/>
                  <a:gd name="T28" fmla="*/ 1851 w 2142"/>
                  <a:gd name="T29" fmla="*/ 631 h 852"/>
                  <a:gd name="T30" fmla="*/ 1756 w 2142"/>
                  <a:gd name="T31" fmla="*/ 744 h 852"/>
                  <a:gd name="T32" fmla="*/ 1642 w 2142"/>
                  <a:gd name="T33" fmla="*/ 834 h 852"/>
                  <a:gd name="T34" fmla="*/ 1493 w 2142"/>
                  <a:gd name="T35" fmla="*/ 848 h 852"/>
                  <a:gd name="T36" fmla="*/ 1560 w 2142"/>
                  <a:gd name="T37" fmla="*/ 772 h 852"/>
                  <a:gd name="T38" fmla="*/ 1652 w 2142"/>
                  <a:gd name="T39" fmla="*/ 703 h 852"/>
                  <a:gd name="T40" fmla="*/ 1728 w 2142"/>
                  <a:gd name="T41" fmla="*/ 626 h 852"/>
                  <a:gd name="T42" fmla="*/ 1770 w 2142"/>
                  <a:gd name="T43" fmla="*/ 535 h 852"/>
                  <a:gd name="T44" fmla="*/ 1602 w 2142"/>
                  <a:gd name="T45" fmla="*/ 535 h 852"/>
                  <a:gd name="T46" fmla="*/ 1343 w 2142"/>
                  <a:gd name="T47" fmla="*/ 608 h 852"/>
                  <a:gd name="T48" fmla="*/ 1076 w 2142"/>
                  <a:gd name="T49" fmla="*/ 631 h 852"/>
                  <a:gd name="T50" fmla="*/ 807 w 2142"/>
                  <a:gd name="T51" fmla="*/ 631 h 852"/>
                  <a:gd name="T52" fmla="*/ 703 w 2142"/>
                  <a:gd name="T53" fmla="*/ 599 h 852"/>
                  <a:gd name="T54" fmla="*/ 785 w 2142"/>
                  <a:gd name="T55" fmla="*/ 563 h 852"/>
                  <a:gd name="T56" fmla="*/ 862 w 2142"/>
                  <a:gd name="T57" fmla="*/ 517 h 852"/>
                  <a:gd name="T58" fmla="*/ 894 w 2142"/>
                  <a:gd name="T59" fmla="*/ 453 h 852"/>
                  <a:gd name="T60" fmla="*/ 857 w 2142"/>
                  <a:gd name="T61" fmla="*/ 377 h 852"/>
                  <a:gd name="T62" fmla="*/ 789 w 2142"/>
                  <a:gd name="T63" fmla="*/ 363 h 852"/>
                  <a:gd name="T64" fmla="*/ 717 w 2142"/>
                  <a:gd name="T65" fmla="*/ 372 h 852"/>
                  <a:gd name="T66" fmla="*/ 639 w 2142"/>
                  <a:gd name="T67" fmla="*/ 368 h 852"/>
                  <a:gd name="T68" fmla="*/ 522 w 2142"/>
                  <a:gd name="T69" fmla="*/ 322 h 852"/>
                  <a:gd name="T70" fmla="*/ 362 w 2142"/>
                  <a:gd name="T71" fmla="*/ 254 h 852"/>
                  <a:gd name="T72" fmla="*/ 209 w 2142"/>
                  <a:gd name="T73" fmla="*/ 164 h 852"/>
                  <a:gd name="T74" fmla="*/ 69 w 2142"/>
                  <a:gd name="T75" fmla="*/ 55 h 852"/>
                  <a:gd name="T76" fmla="*/ 123 w 2142"/>
                  <a:gd name="T77" fmla="*/ 50 h 852"/>
                  <a:gd name="T78" fmla="*/ 394 w 2142"/>
                  <a:gd name="T79" fmla="*/ 122 h 852"/>
                  <a:gd name="T80" fmla="*/ 671 w 2142"/>
                  <a:gd name="T81" fmla="*/ 177 h 852"/>
                  <a:gd name="T82" fmla="*/ 948 w 2142"/>
                  <a:gd name="T83" fmla="*/ 226 h 852"/>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142"/>
                  <a:gd name="T127" fmla="*/ 0 h 852"/>
                  <a:gd name="T128" fmla="*/ 2142 w 2142"/>
                  <a:gd name="T129" fmla="*/ 852 h 852"/>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142" h="852">
                    <a:moveTo>
                      <a:pt x="1089" y="258"/>
                    </a:moveTo>
                    <a:lnTo>
                      <a:pt x="1180" y="246"/>
                    </a:lnTo>
                    <a:lnTo>
                      <a:pt x="1275" y="240"/>
                    </a:lnTo>
                    <a:lnTo>
                      <a:pt x="1371" y="236"/>
                    </a:lnTo>
                    <a:lnTo>
                      <a:pt x="1475" y="236"/>
                    </a:lnTo>
                    <a:lnTo>
                      <a:pt x="1574" y="232"/>
                    </a:lnTo>
                    <a:lnTo>
                      <a:pt x="1674" y="226"/>
                    </a:lnTo>
                    <a:lnTo>
                      <a:pt x="1770" y="218"/>
                    </a:lnTo>
                    <a:lnTo>
                      <a:pt x="1865" y="204"/>
                    </a:lnTo>
                    <a:lnTo>
                      <a:pt x="1865" y="226"/>
                    </a:lnTo>
                    <a:lnTo>
                      <a:pt x="1879" y="246"/>
                    </a:lnTo>
                    <a:lnTo>
                      <a:pt x="1892" y="258"/>
                    </a:lnTo>
                    <a:lnTo>
                      <a:pt x="1915" y="272"/>
                    </a:lnTo>
                    <a:lnTo>
                      <a:pt x="1955" y="290"/>
                    </a:lnTo>
                    <a:lnTo>
                      <a:pt x="1991" y="313"/>
                    </a:lnTo>
                    <a:lnTo>
                      <a:pt x="2142" y="313"/>
                    </a:lnTo>
                    <a:lnTo>
                      <a:pt x="2114" y="349"/>
                    </a:lnTo>
                    <a:lnTo>
                      <a:pt x="2073" y="372"/>
                    </a:lnTo>
                    <a:lnTo>
                      <a:pt x="2023" y="386"/>
                    </a:lnTo>
                    <a:lnTo>
                      <a:pt x="1973" y="404"/>
                    </a:lnTo>
                    <a:lnTo>
                      <a:pt x="1923" y="413"/>
                    </a:lnTo>
                    <a:lnTo>
                      <a:pt x="1897" y="435"/>
                    </a:lnTo>
                    <a:lnTo>
                      <a:pt x="1887" y="471"/>
                    </a:lnTo>
                    <a:lnTo>
                      <a:pt x="1919" y="535"/>
                    </a:lnTo>
                    <a:lnTo>
                      <a:pt x="1941" y="535"/>
                    </a:lnTo>
                    <a:lnTo>
                      <a:pt x="1961" y="545"/>
                    </a:lnTo>
                    <a:lnTo>
                      <a:pt x="1973" y="558"/>
                    </a:lnTo>
                    <a:lnTo>
                      <a:pt x="1991" y="571"/>
                    </a:lnTo>
                    <a:lnTo>
                      <a:pt x="1915" y="589"/>
                    </a:lnTo>
                    <a:lnTo>
                      <a:pt x="1851" y="631"/>
                    </a:lnTo>
                    <a:lnTo>
                      <a:pt x="1801" y="680"/>
                    </a:lnTo>
                    <a:lnTo>
                      <a:pt x="1756" y="744"/>
                    </a:lnTo>
                    <a:lnTo>
                      <a:pt x="1702" y="794"/>
                    </a:lnTo>
                    <a:lnTo>
                      <a:pt x="1642" y="834"/>
                    </a:lnTo>
                    <a:lnTo>
                      <a:pt x="1574" y="852"/>
                    </a:lnTo>
                    <a:lnTo>
                      <a:pt x="1493" y="848"/>
                    </a:lnTo>
                    <a:lnTo>
                      <a:pt x="1520" y="808"/>
                    </a:lnTo>
                    <a:lnTo>
                      <a:pt x="1560" y="772"/>
                    </a:lnTo>
                    <a:lnTo>
                      <a:pt x="1602" y="735"/>
                    </a:lnTo>
                    <a:lnTo>
                      <a:pt x="1652" y="703"/>
                    </a:lnTo>
                    <a:lnTo>
                      <a:pt x="1688" y="662"/>
                    </a:lnTo>
                    <a:lnTo>
                      <a:pt x="1728" y="626"/>
                    </a:lnTo>
                    <a:lnTo>
                      <a:pt x="1751" y="581"/>
                    </a:lnTo>
                    <a:lnTo>
                      <a:pt x="1770" y="535"/>
                    </a:lnTo>
                    <a:lnTo>
                      <a:pt x="1733" y="481"/>
                    </a:lnTo>
                    <a:lnTo>
                      <a:pt x="1602" y="535"/>
                    </a:lnTo>
                    <a:lnTo>
                      <a:pt x="1475" y="581"/>
                    </a:lnTo>
                    <a:lnTo>
                      <a:pt x="1343" y="608"/>
                    </a:lnTo>
                    <a:lnTo>
                      <a:pt x="1211" y="631"/>
                    </a:lnTo>
                    <a:lnTo>
                      <a:pt x="1076" y="631"/>
                    </a:lnTo>
                    <a:lnTo>
                      <a:pt x="944" y="635"/>
                    </a:lnTo>
                    <a:lnTo>
                      <a:pt x="807" y="631"/>
                    </a:lnTo>
                    <a:lnTo>
                      <a:pt x="681" y="626"/>
                    </a:lnTo>
                    <a:lnTo>
                      <a:pt x="703" y="599"/>
                    </a:lnTo>
                    <a:lnTo>
                      <a:pt x="744" y="581"/>
                    </a:lnTo>
                    <a:lnTo>
                      <a:pt x="785" y="563"/>
                    </a:lnTo>
                    <a:lnTo>
                      <a:pt x="830" y="545"/>
                    </a:lnTo>
                    <a:lnTo>
                      <a:pt x="862" y="517"/>
                    </a:lnTo>
                    <a:lnTo>
                      <a:pt x="889" y="490"/>
                    </a:lnTo>
                    <a:lnTo>
                      <a:pt x="894" y="453"/>
                    </a:lnTo>
                    <a:lnTo>
                      <a:pt x="885" y="408"/>
                    </a:lnTo>
                    <a:lnTo>
                      <a:pt x="857" y="377"/>
                    </a:lnTo>
                    <a:lnTo>
                      <a:pt x="826" y="368"/>
                    </a:lnTo>
                    <a:lnTo>
                      <a:pt x="789" y="363"/>
                    </a:lnTo>
                    <a:lnTo>
                      <a:pt x="757" y="372"/>
                    </a:lnTo>
                    <a:lnTo>
                      <a:pt x="717" y="372"/>
                    </a:lnTo>
                    <a:lnTo>
                      <a:pt x="681" y="372"/>
                    </a:lnTo>
                    <a:lnTo>
                      <a:pt x="639" y="368"/>
                    </a:lnTo>
                    <a:lnTo>
                      <a:pt x="608" y="349"/>
                    </a:lnTo>
                    <a:lnTo>
                      <a:pt x="522" y="322"/>
                    </a:lnTo>
                    <a:lnTo>
                      <a:pt x="440" y="295"/>
                    </a:lnTo>
                    <a:lnTo>
                      <a:pt x="362" y="254"/>
                    </a:lnTo>
                    <a:lnTo>
                      <a:pt x="286" y="214"/>
                    </a:lnTo>
                    <a:lnTo>
                      <a:pt x="209" y="164"/>
                    </a:lnTo>
                    <a:lnTo>
                      <a:pt x="136" y="114"/>
                    </a:lnTo>
                    <a:lnTo>
                      <a:pt x="69" y="55"/>
                    </a:lnTo>
                    <a:lnTo>
                      <a:pt x="0" y="0"/>
                    </a:lnTo>
                    <a:lnTo>
                      <a:pt x="123" y="50"/>
                    </a:lnTo>
                    <a:lnTo>
                      <a:pt x="259" y="95"/>
                    </a:lnTo>
                    <a:lnTo>
                      <a:pt x="394" y="122"/>
                    </a:lnTo>
                    <a:lnTo>
                      <a:pt x="535" y="154"/>
                    </a:lnTo>
                    <a:lnTo>
                      <a:pt x="671" y="177"/>
                    </a:lnTo>
                    <a:lnTo>
                      <a:pt x="812" y="200"/>
                    </a:lnTo>
                    <a:lnTo>
                      <a:pt x="948" y="226"/>
                    </a:lnTo>
                    <a:lnTo>
                      <a:pt x="1089" y="258"/>
                    </a:lnTo>
                    <a:close/>
                  </a:path>
                </a:pathLst>
              </a:custGeom>
              <a:solidFill>
                <a:srgbClr val="CC3300"/>
              </a:solidFill>
              <a:ln w="9525">
                <a:noFill/>
                <a:round/>
                <a:headEnd/>
                <a:tailEnd/>
              </a:ln>
            </p:spPr>
            <p:txBody>
              <a:bodyPr>
                <a:prstTxWarp prst="textNoShape">
                  <a:avLst/>
                </a:prstTxWarp>
              </a:bodyPr>
              <a:lstStyle/>
              <a:p>
                <a:endParaRPr lang="en-US"/>
              </a:p>
            </p:txBody>
          </p:sp>
          <p:sp>
            <p:nvSpPr>
              <p:cNvPr id="36984" name="Freeform 239"/>
              <p:cNvSpPr>
                <a:spLocks/>
              </p:cNvSpPr>
              <p:nvPr/>
            </p:nvSpPr>
            <p:spPr bwMode="auto">
              <a:xfrm>
                <a:off x="4336" y="1758"/>
                <a:ext cx="78" cy="274"/>
              </a:xfrm>
              <a:custGeom>
                <a:avLst/>
                <a:gdLst>
                  <a:gd name="T0" fmla="*/ 44 w 78"/>
                  <a:gd name="T1" fmla="*/ 6 h 274"/>
                  <a:gd name="T2" fmla="*/ 36 w 78"/>
                  <a:gd name="T3" fmla="*/ 102 h 274"/>
                  <a:gd name="T4" fmla="*/ 0 w 78"/>
                  <a:gd name="T5" fmla="*/ 206 h 274"/>
                  <a:gd name="T6" fmla="*/ 36 w 78"/>
                  <a:gd name="T7" fmla="*/ 270 h 274"/>
                  <a:gd name="T8" fmla="*/ 56 w 78"/>
                  <a:gd name="T9" fmla="*/ 182 h 274"/>
                  <a:gd name="T10" fmla="*/ 76 w 78"/>
                  <a:gd name="T11" fmla="*/ 106 h 274"/>
                  <a:gd name="T12" fmla="*/ 44 w 78"/>
                  <a:gd name="T13" fmla="*/ 6 h 274"/>
                  <a:gd name="T14" fmla="*/ 0 60000 65536"/>
                  <a:gd name="T15" fmla="*/ 0 60000 65536"/>
                  <a:gd name="T16" fmla="*/ 0 60000 65536"/>
                  <a:gd name="T17" fmla="*/ 0 60000 65536"/>
                  <a:gd name="T18" fmla="*/ 0 60000 65536"/>
                  <a:gd name="T19" fmla="*/ 0 60000 65536"/>
                  <a:gd name="T20" fmla="*/ 0 60000 65536"/>
                  <a:gd name="T21" fmla="*/ 0 w 78"/>
                  <a:gd name="T22" fmla="*/ 0 h 274"/>
                  <a:gd name="T23" fmla="*/ 78 w 78"/>
                  <a:gd name="T24" fmla="*/ 274 h 27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8" h="274">
                    <a:moveTo>
                      <a:pt x="44" y="6"/>
                    </a:moveTo>
                    <a:cubicBezTo>
                      <a:pt x="37" y="0"/>
                      <a:pt x="43" y="69"/>
                      <a:pt x="36" y="102"/>
                    </a:cubicBezTo>
                    <a:cubicBezTo>
                      <a:pt x="29" y="135"/>
                      <a:pt x="0" y="178"/>
                      <a:pt x="0" y="206"/>
                    </a:cubicBezTo>
                    <a:cubicBezTo>
                      <a:pt x="0" y="234"/>
                      <a:pt x="27" y="274"/>
                      <a:pt x="36" y="270"/>
                    </a:cubicBezTo>
                    <a:cubicBezTo>
                      <a:pt x="45" y="266"/>
                      <a:pt x="49" y="209"/>
                      <a:pt x="56" y="182"/>
                    </a:cubicBezTo>
                    <a:cubicBezTo>
                      <a:pt x="63" y="155"/>
                      <a:pt x="78" y="135"/>
                      <a:pt x="76" y="106"/>
                    </a:cubicBezTo>
                    <a:cubicBezTo>
                      <a:pt x="74" y="77"/>
                      <a:pt x="51" y="27"/>
                      <a:pt x="44" y="6"/>
                    </a:cubicBezTo>
                    <a:close/>
                  </a:path>
                </a:pathLst>
              </a:custGeom>
              <a:solidFill>
                <a:srgbClr val="F0AE6B"/>
              </a:solidFill>
              <a:ln w="9525">
                <a:noFill/>
                <a:round/>
                <a:headEnd/>
                <a:tailEnd/>
              </a:ln>
            </p:spPr>
            <p:txBody>
              <a:bodyPr>
                <a:prstTxWarp prst="textNoShape">
                  <a:avLst/>
                </a:prstTxWarp>
              </a:bodyPr>
              <a:lstStyle/>
              <a:p>
                <a:endParaRPr lang="en-US"/>
              </a:p>
            </p:txBody>
          </p:sp>
          <p:sp>
            <p:nvSpPr>
              <p:cNvPr id="36985" name="Freeform 240" descr="1332252"/>
              <p:cNvSpPr>
                <a:spLocks/>
              </p:cNvSpPr>
              <p:nvPr/>
            </p:nvSpPr>
            <p:spPr bwMode="auto">
              <a:xfrm>
                <a:off x="4275" y="1771"/>
                <a:ext cx="96" cy="194"/>
              </a:xfrm>
              <a:custGeom>
                <a:avLst/>
                <a:gdLst>
                  <a:gd name="T0" fmla="*/ 33 w 96"/>
                  <a:gd name="T1" fmla="*/ 17 h 194"/>
                  <a:gd name="T2" fmla="*/ 89 w 96"/>
                  <a:gd name="T3" fmla="*/ 25 h 194"/>
                  <a:gd name="T4" fmla="*/ 73 w 96"/>
                  <a:gd name="T5" fmla="*/ 125 h 194"/>
                  <a:gd name="T6" fmla="*/ 33 w 96"/>
                  <a:gd name="T7" fmla="*/ 177 h 194"/>
                  <a:gd name="T8" fmla="*/ 1 w 96"/>
                  <a:gd name="T9" fmla="*/ 25 h 194"/>
                  <a:gd name="T10" fmla="*/ 33 w 96"/>
                  <a:gd name="T11" fmla="*/ 17 h 194"/>
                  <a:gd name="T12" fmla="*/ 0 60000 65536"/>
                  <a:gd name="T13" fmla="*/ 0 60000 65536"/>
                  <a:gd name="T14" fmla="*/ 0 60000 65536"/>
                  <a:gd name="T15" fmla="*/ 0 60000 65536"/>
                  <a:gd name="T16" fmla="*/ 0 60000 65536"/>
                  <a:gd name="T17" fmla="*/ 0 60000 65536"/>
                  <a:gd name="T18" fmla="*/ 0 w 96"/>
                  <a:gd name="T19" fmla="*/ 0 h 194"/>
                  <a:gd name="T20" fmla="*/ 96 w 96"/>
                  <a:gd name="T21" fmla="*/ 194 h 194"/>
                </a:gdLst>
                <a:ahLst/>
                <a:cxnLst>
                  <a:cxn ang="T12">
                    <a:pos x="T0" y="T1"/>
                  </a:cxn>
                  <a:cxn ang="T13">
                    <a:pos x="T2" y="T3"/>
                  </a:cxn>
                  <a:cxn ang="T14">
                    <a:pos x="T4" y="T5"/>
                  </a:cxn>
                  <a:cxn ang="T15">
                    <a:pos x="T6" y="T7"/>
                  </a:cxn>
                  <a:cxn ang="T16">
                    <a:pos x="T8" y="T9"/>
                  </a:cxn>
                  <a:cxn ang="T17">
                    <a:pos x="T10" y="T11"/>
                  </a:cxn>
                </a:cxnLst>
                <a:rect l="T18" t="T19" r="T20" b="T21"/>
                <a:pathLst>
                  <a:path w="96" h="194">
                    <a:moveTo>
                      <a:pt x="33" y="17"/>
                    </a:moveTo>
                    <a:cubicBezTo>
                      <a:pt x="48" y="17"/>
                      <a:pt x="82" y="7"/>
                      <a:pt x="89" y="25"/>
                    </a:cubicBezTo>
                    <a:cubicBezTo>
                      <a:pt x="96" y="43"/>
                      <a:pt x="82" y="100"/>
                      <a:pt x="73" y="125"/>
                    </a:cubicBezTo>
                    <a:cubicBezTo>
                      <a:pt x="64" y="150"/>
                      <a:pt x="45" y="194"/>
                      <a:pt x="33" y="177"/>
                    </a:cubicBezTo>
                    <a:cubicBezTo>
                      <a:pt x="21" y="160"/>
                      <a:pt x="0" y="50"/>
                      <a:pt x="1" y="25"/>
                    </a:cubicBezTo>
                    <a:cubicBezTo>
                      <a:pt x="2" y="0"/>
                      <a:pt x="18" y="17"/>
                      <a:pt x="33" y="17"/>
                    </a:cubicBezTo>
                    <a:close/>
                  </a:path>
                </a:pathLst>
              </a:custGeom>
              <a:blipFill dpi="0" rotWithShape="1">
                <a:blip r:embed="rId7"/>
                <a:srcRect/>
                <a:tile tx="0" ty="0" sx="100000" sy="100000" flip="none" algn="tl"/>
              </a:blipFill>
              <a:ln w="9525">
                <a:noFill/>
                <a:round/>
                <a:headEnd/>
                <a:tailEnd/>
              </a:ln>
            </p:spPr>
            <p:txBody>
              <a:bodyPr>
                <a:prstTxWarp prst="textNoShape">
                  <a:avLst/>
                </a:prstTxWarp>
              </a:bodyPr>
              <a:lstStyle/>
              <a:p>
                <a:endParaRPr lang="en-US"/>
              </a:p>
            </p:txBody>
          </p:sp>
          <p:sp>
            <p:nvSpPr>
              <p:cNvPr id="36986" name="Freeform 241"/>
              <p:cNvSpPr>
                <a:spLocks/>
              </p:cNvSpPr>
              <p:nvPr/>
            </p:nvSpPr>
            <p:spPr bwMode="auto">
              <a:xfrm>
                <a:off x="4344" y="1835"/>
                <a:ext cx="420" cy="183"/>
              </a:xfrm>
              <a:custGeom>
                <a:avLst/>
                <a:gdLst>
                  <a:gd name="T0" fmla="*/ 56 w 420"/>
                  <a:gd name="T1" fmla="*/ 29 h 183"/>
                  <a:gd name="T2" fmla="*/ 20 w 420"/>
                  <a:gd name="T3" fmla="*/ 145 h 183"/>
                  <a:gd name="T4" fmla="*/ 176 w 420"/>
                  <a:gd name="T5" fmla="*/ 181 h 183"/>
                  <a:gd name="T6" fmla="*/ 368 w 420"/>
                  <a:gd name="T7" fmla="*/ 157 h 183"/>
                  <a:gd name="T8" fmla="*/ 420 w 420"/>
                  <a:gd name="T9" fmla="*/ 93 h 183"/>
                  <a:gd name="T10" fmla="*/ 368 w 420"/>
                  <a:gd name="T11" fmla="*/ 9 h 183"/>
                  <a:gd name="T12" fmla="*/ 224 w 420"/>
                  <a:gd name="T13" fmla="*/ 37 h 183"/>
                  <a:gd name="T14" fmla="*/ 92 w 420"/>
                  <a:gd name="T15" fmla="*/ 33 h 183"/>
                  <a:gd name="T16" fmla="*/ 56 w 420"/>
                  <a:gd name="T17" fmla="*/ 29 h 18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20"/>
                  <a:gd name="T28" fmla="*/ 0 h 183"/>
                  <a:gd name="T29" fmla="*/ 420 w 420"/>
                  <a:gd name="T30" fmla="*/ 183 h 18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20" h="183">
                    <a:moveTo>
                      <a:pt x="56" y="29"/>
                    </a:moveTo>
                    <a:cubicBezTo>
                      <a:pt x="44" y="48"/>
                      <a:pt x="0" y="120"/>
                      <a:pt x="20" y="145"/>
                    </a:cubicBezTo>
                    <a:cubicBezTo>
                      <a:pt x="40" y="170"/>
                      <a:pt x="118" y="179"/>
                      <a:pt x="176" y="181"/>
                    </a:cubicBezTo>
                    <a:cubicBezTo>
                      <a:pt x="234" y="183"/>
                      <a:pt x="327" y="172"/>
                      <a:pt x="368" y="157"/>
                    </a:cubicBezTo>
                    <a:cubicBezTo>
                      <a:pt x="409" y="142"/>
                      <a:pt x="420" y="118"/>
                      <a:pt x="420" y="93"/>
                    </a:cubicBezTo>
                    <a:cubicBezTo>
                      <a:pt x="420" y="68"/>
                      <a:pt x="401" y="18"/>
                      <a:pt x="368" y="9"/>
                    </a:cubicBezTo>
                    <a:cubicBezTo>
                      <a:pt x="335" y="0"/>
                      <a:pt x="270" y="33"/>
                      <a:pt x="224" y="37"/>
                    </a:cubicBezTo>
                    <a:cubicBezTo>
                      <a:pt x="178" y="41"/>
                      <a:pt x="119" y="36"/>
                      <a:pt x="92" y="33"/>
                    </a:cubicBezTo>
                    <a:cubicBezTo>
                      <a:pt x="65" y="30"/>
                      <a:pt x="68" y="10"/>
                      <a:pt x="56" y="29"/>
                    </a:cubicBezTo>
                    <a:close/>
                  </a:path>
                </a:pathLst>
              </a:custGeom>
              <a:solidFill>
                <a:srgbClr val="F0AE6B"/>
              </a:solidFill>
              <a:ln w="9525">
                <a:noFill/>
                <a:round/>
                <a:headEnd/>
                <a:tailEnd/>
              </a:ln>
            </p:spPr>
            <p:txBody>
              <a:bodyPr>
                <a:prstTxWarp prst="textNoShape">
                  <a:avLst/>
                </a:prstTxWarp>
              </a:bodyPr>
              <a:lstStyle/>
              <a:p>
                <a:endParaRPr lang="en-US"/>
              </a:p>
            </p:txBody>
          </p:sp>
          <p:sp>
            <p:nvSpPr>
              <p:cNvPr id="36987" name="Freeform 242"/>
              <p:cNvSpPr>
                <a:spLocks/>
              </p:cNvSpPr>
              <p:nvPr/>
            </p:nvSpPr>
            <p:spPr bwMode="auto">
              <a:xfrm>
                <a:off x="4364" y="1953"/>
                <a:ext cx="341" cy="280"/>
              </a:xfrm>
              <a:custGeom>
                <a:avLst/>
                <a:gdLst>
                  <a:gd name="T0" fmla="*/ 44 w 341"/>
                  <a:gd name="T1" fmla="*/ 15 h 280"/>
                  <a:gd name="T2" fmla="*/ 8 w 341"/>
                  <a:gd name="T3" fmla="*/ 139 h 280"/>
                  <a:gd name="T4" fmla="*/ 92 w 341"/>
                  <a:gd name="T5" fmla="*/ 183 h 280"/>
                  <a:gd name="T6" fmla="*/ 124 w 341"/>
                  <a:gd name="T7" fmla="*/ 239 h 280"/>
                  <a:gd name="T8" fmla="*/ 180 w 341"/>
                  <a:gd name="T9" fmla="*/ 279 h 280"/>
                  <a:gd name="T10" fmla="*/ 240 w 341"/>
                  <a:gd name="T11" fmla="*/ 243 h 280"/>
                  <a:gd name="T12" fmla="*/ 252 w 341"/>
                  <a:gd name="T13" fmla="*/ 191 h 280"/>
                  <a:gd name="T14" fmla="*/ 296 w 341"/>
                  <a:gd name="T15" fmla="*/ 155 h 280"/>
                  <a:gd name="T16" fmla="*/ 340 w 341"/>
                  <a:gd name="T17" fmla="*/ 123 h 280"/>
                  <a:gd name="T18" fmla="*/ 300 w 341"/>
                  <a:gd name="T19" fmla="*/ 19 h 280"/>
                  <a:gd name="T20" fmla="*/ 136 w 341"/>
                  <a:gd name="T21" fmla="*/ 39 h 280"/>
                  <a:gd name="T22" fmla="*/ 44 w 341"/>
                  <a:gd name="T23" fmla="*/ 15 h 28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41"/>
                  <a:gd name="T37" fmla="*/ 0 h 280"/>
                  <a:gd name="T38" fmla="*/ 341 w 341"/>
                  <a:gd name="T39" fmla="*/ 280 h 28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41" h="280">
                    <a:moveTo>
                      <a:pt x="44" y="15"/>
                    </a:moveTo>
                    <a:cubicBezTo>
                      <a:pt x="23" y="32"/>
                      <a:pt x="0" y="111"/>
                      <a:pt x="8" y="139"/>
                    </a:cubicBezTo>
                    <a:cubicBezTo>
                      <a:pt x="16" y="167"/>
                      <a:pt x="73" y="166"/>
                      <a:pt x="92" y="183"/>
                    </a:cubicBezTo>
                    <a:cubicBezTo>
                      <a:pt x="111" y="200"/>
                      <a:pt x="109" y="223"/>
                      <a:pt x="124" y="239"/>
                    </a:cubicBezTo>
                    <a:cubicBezTo>
                      <a:pt x="139" y="255"/>
                      <a:pt x="161" y="278"/>
                      <a:pt x="180" y="279"/>
                    </a:cubicBezTo>
                    <a:cubicBezTo>
                      <a:pt x="199" y="280"/>
                      <a:pt x="228" y="258"/>
                      <a:pt x="240" y="243"/>
                    </a:cubicBezTo>
                    <a:cubicBezTo>
                      <a:pt x="252" y="228"/>
                      <a:pt x="243" y="206"/>
                      <a:pt x="252" y="191"/>
                    </a:cubicBezTo>
                    <a:cubicBezTo>
                      <a:pt x="261" y="176"/>
                      <a:pt x="281" y="166"/>
                      <a:pt x="296" y="155"/>
                    </a:cubicBezTo>
                    <a:cubicBezTo>
                      <a:pt x="311" y="144"/>
                      <a:pt x="339" y="146"/>
                      <a:pt x="340" y="123"/>
                    </a:cubicBezTo>
                    <a:cubicBezTo>
                      <a:pt x="341" y="100"/>
                      <a:pt x="334" y="33"/>
                      <a:pt x="300" y="19"/>
                    </a:cubicBezTo>
                    <a:cubicBezTo>
                      <a:pt x="266" y="5"/>
                      <a:pt x="179" y="40"/>
                      <a:pt x="136" y="39"/>
                    </a:cubicBezTo>
                    <a:cubicBezTo>
                      <a:pt x="93" y="38"/>
                      <a:pt x="67" y="0"/>
                      <a:pt x="44" y="15"/>
                    </a:cubicBezTo>
                    <a:close/>
                  </a:path>
                </a:pathLst>
              </a:custGeom>
              <a:solidFill>
                <a:srgbClr val="EBBB92"/>
              </a:solidFill>
              <a:ln w="9525">
                <a:noFill/>
                <a:round/>
                <a:headEnd/>
                <a:tailEnd/>
              </a:ln>
            </p:spPr>
            <p:txBody>
              <a:bodyPr>
                <a:prstTxWarp prst="textNoShape">
                  <a:avLst/>
                </a:prstTxWarp>
              </a:bodyPr>
              <a:lstStyle/>
              <a:p>
                <a:endParaRPr lang="en-US"/>
              </a:p>
            </p:txBody>
          </p:sp>
          <p:sp>
            <p:nvSpPr>
              <p:cNvPr id="36988" name="AutoShape 243"/>
              <p:cNvSpPr>
                <a:spLocks noChangeArrowheads="1"/>
              </p:cNvSpPr>
              <p:nvPr/>
            </p:nvSpPr>
            <p:spPr bwMode="auto">
              <a:xfrm>
                <a:off x="4376" y="1968"/>
                <a:ext cx="360" cy="100"/>
              </a:xfrm>
              <a:custGeom>
                <a:avLst/>
                <a:gdLst>
                  <a:gd name="T0" fmla="*/ 180 w 21600"/>
                  <a:gd name="T1" fmla="*/ 0 h 21600"/>
                  <a:gd name="T2" fmla="*/ 17 w 21600"/>
                  <a:gd name="T3" fmla="*/ 39 h 21600"/>
                  <a:gd name="T4" fmla="*/ 180 w 21600"/>
                  <a:gd name="T5" fmla="*/ 7 h 21600"/>
                  <a:gd name="T6" fmla="*/ 343 w 21600"/>
                  <a:gd name="T7" fmla="*/ 39 h 21600"/>
                  <a:gd name="T8" fmla="*/ 0 60000 65536"/>
                  <a:gd name="T9" fmla="*/ 0 60000 65536"/>
                  <a:gd name="T10" fmla="*/ 0 60000 65536"/>
                  <a:gd name="T11" fmla="*/ 0 60000 65536"/>
                  <a:gd name="T12" fmla="*/ 0 w 21600"/>
                  <a:gd name="T13" fmla="*/ 0 h 21600"/>
                  <a:gd name="T14" fmla="*/ 21600 w 21600"/>
                  <a:gd name="T15" fmla="*/ 11016 h 21600"/>
                </a:gdLst>
                <a:ahLst/>
                <a:cxnLst>
                  <a:cxn ang="T8">
                    <a:pos x="T0" y="T1"/>
                  </a:cxn>
                  <a:cxn ang="T9">
                    <a:pos x="T2" y="T3"/>
                  </a:cxn>
                  <a:cxn ang="T10">
                    <a:pos x="T4" y="T5"/>
                  </a:cxn>
                  <a:cxn ang="T11">
                    <a:pos x="T6" y="T7"/>
                  </a:cxn>
                </a:cxnLst>
                <a:rect l="T12" t="T13" r="T14" b="T15"/>
                <a:pathLst>
                  <a:path w="21600" h="21600">
                    <a:moveTo>
                      <a:pt x="1800" y="8640"/>
                    </a:moveTo>
                    <a:cubicBezTo>
                      <a:pt x="2799" y="4478"/>
                      <a:pt x="6520" y="1544"/>
                      <a:pt x="10800" y="1544"/>
                    </a:cubicBezTo>
                    <a:cubicBezTo>
                      <a:pt x="15079" y="1544"/>
                      <a:pt x="18800" y="4478"/>
                      <a:pt x="19799" y="8640"/>
                    </a:cubicBezTo>
                    <a:lnTo>
                      <a:pt x="21301" y="8279"/>
                    </a:lnTo>
                    <a:cubicBezTo>
                      <a:pt x="20136" y="3423"/>
                      <a:pt x="15793" y="0"/>
                      <a:pt x="10799" y="0"/>
                    </a:cubicBezTo>
                    <a:cubicBezTo>
                      <a:pt x="5806" y="0"/>
                      <a:pt x="1463" y="3423"/>
                      <a:pt x="298" y="8279"/>
                    </a:cubicBezTo>
                    <a:close/>
                  </a:path>
                </a:pathLst>
              </a:custGeom>
              <a:solidFill>
                <a:schemeClr val="tx1"/>
              </a:solidFill>
              <a:ln w="9525">
                <a:solidFill>
                  <a:schemeClr val="tx1"/>
                </a:solidFill>
                <a:miter lim="800000"/>
                <a:headEnd/>
                <a:tailEnd/>
              </a:ln>
            </p:spPr>
            <p:txBody>
              <a:bodyPr wrap="none" anchor="ctr">
                <a:prstTxWarp prst="textNoShape">
                  <a:avLst/>
                </a:prstTxWarp>
              </a:bodyPr>
              <a:lstStyle/>
              <a:p>
                <a:endParaRPr lang="en-US"/>
              </a:p>
            </p:txBody>
          </p:sp>
          <p:sp>
            <p:nvSpPr>
              <p:cNvPr id="36989" name="Freeform 244" descr="1332252"/>
              <p:cNvSpPr>
                <a:spLocks/>
              </p:cNvSpPr>
              <p:nvPr/>
            </p:nvSpPr>
            <p:spPr bwMode="auto">
              <a:xfrm>
                <a:off x="4738" y="1787"/>
                <a:ext cx="93" cy="151"/>
              </a:xfrm>
              <a:custGeom>
                <a:avLst/>
                <a:gdLst>
                  <a:gd name="T0" fmla="*/ 2 w 93"/>
                  <a:gd name="T1" fmla="*/ 45 h 151"/>
                  <a:gd name="T2" fmla="*/ 38 w 93"/>
                  <a:gd name="T3" fmla="*/ 133 h 151"/>
                  <a:gd name="T4" fmla="*/ 86 w 93"/>
                  <a:gd name="T5" fmla="*/ 133 h 151"/>
                  <a:gd name="T6" fmla="*/ 78 w 93"/>
                  <a:gd name="T7" fmla="*/ 21 h 151"/>
                  <a:gd name="T8" fmla="*/ 26 w 93"/>
                  <a:gd name="T9" fmla="*/ 5 h 151"/>
                  <a:gd name="T10" fmla="*/ 2 w 93"/>
                  <a:gd name="T11" fmla="*/ 45 h 151"/>
                  <a:gd name="T12" fmla="*/ 0 60000 65536"/>
                  <a:gd name="T13" fmla="*/ 0 60000 65536"/>
                  <a:gd name="T14" fmla="*/ 0 60000 65536"/>
                  <a:gd name="T15" fmla="*/ 0 60000 65536"/>
                  <a:gd name="T16" fmla="*/ 0 60000 65536"/>
                  <a:gd name="T17" fmla="*/ 0 60000 65536"/>
                  <a:gd name="T18" fmla="*/ 0 w 93"/>
                  <a:gd name="T19" fmla="*/ 0 h 151"/>
                  <a:gd name="T20" fmla="*/ 93 w 93"/>
                  <a:gd name="T21" fmla="*/ 151 h 151"/>
                </a:gdLst>
                <a:ahLst/>
                <a:cxnLst>
                  <a:cxn ang="T12">
                    <a:pos x="T0" y="T1"/>
                  </a:cxn>
                  <a:cxn ang="T13">
                    <a:pos x="T2" y="T3"/>
                  </a:cxn>
                  <a:cxn ang="T14">
                    <a:pos x="T4" y="T5"/>
                  </a:cxn>
                  <a:cxn ang="T15">
                    <a:pos x="T6" y="T7"/>
                  </a:cxn>
                  <a:cxn ang="T16">
                    <a:pos x="T8" y="T9"/>
                  </a:cxn>
                  <a:cxn ang="T17">
                    <a:pos x="T10" y="T11"/>
                  </a:cxn>
                </a:cxnLst>
                <a:rect l="T18" t="T19" r="T20" b="T21"/>
                <a:pathLst>
                  <a:path w="93" h="151">
                    <a:moveTo>
                      <a:pt x="2" y="45"/>
                    </a:moveTo>
                    <a:cubicBezTo>
                      <a:pt x="4" y="66"/>
                      <a:pt x="24" y="118"/>
                      <a:pt x="38" y="133"/>
                    </a:cubicBezTo>
                    <a:cubicBezTo>
                      <a:pt x="52" y="148"/>
                      <a:pt x="79" y="151"/>
                      <a:pt x="86" y="133"/>
                    </a:cubicBezTo>
                    <a:cubicBezTo>
                      <a:pt x="93" y="115"/>
                      <a:pt x="88" y="42"/>
                      <a:pt x="78" y="21"/>
                    </a:cubicBezTo>
                    <a:cubicBezTo>
                      <a:pt x="68" y="0"/>
                      <a:pt x="39" y="0"/>
                      <a:pt x="26" y="5"/>
                    </a:cubicBezTo>
                    <a:cubicBezTo>
                      <a:pt x="13" y="10"/>
                      <a:pt x="0" y="24"/>
                      <a:pt x="2" y="45"/>
                    </a:cubicBezTo>
                    <a:close/>
                  </a:path>
                </a:pathLst>
              </a:custGeom>
              <a:blipFill dpi="0" rotWithShape="1">
                <a:blip r:embed="rId7"/>
                <a:srcRect/>
                <a:tile tx="0" ty="0" sx="100000" sy="100000" flip="none" algn="tl"/>
              </a:blipFill>
              <a:ln w="9525">
                <a:noFill/>
                <a:round/>
                <a:headEnd/>
                <a:tailEnd/>
              </a:ln>
            </p:spPr>
            <p:txBody>
              <a:bodyPr>
                <a:prstTxWarp prst="textNoShape">
                  <a:avLst/>
                </a:prstTxWarp>
              </a:bodyPr>
              <a:lstStyle/>
              <a:p>
                <a:endParaRPr lang="en-US"/>
              </a:p>
            </p:txBody>
          </p:sp>
        </p:grpSp>
      </p:grpSp>
      <p:grpSp>
        <p:nvGrpSpPr>
          <p:cNvPr id="6" name="Group 245"/>
          <p:cNvGrpSpPr>
            <a:grpSpLocks/>
          </p:cNvGrpSpPr>
          <p:nvPr/>
        </p:nvGrpSpPr>
        <p:grpSpPr bwMode="auto">
          <a:xfrm>
            <a:off x="2927350" y="4703763"/>
            <a:ext cx="1282700" cy="1524000"/>
            <a:chOff x="977" y="2352"/>
            <a:chExt cx="952" cy="1146"/>
          </a:xfrm>
        </p:grpSpPr>
        <p:sp>
          <p:nvSpPr>
            <p:cNvPr id="36916" name="AutoShape 246"/>
            <p:cNvSpPr>
              <a:spLocks noChangeAspect="1" noChangeArrowheads="1" noTextEdit="1"/>
            </p:cNvSpPr>
            <p:nvPr/>
          </p:nvSpPr>
          <p:spPr bwMode="auto">
            <a:xfrm>
              <a:off x="977" y="2352"/>
              <a:ext cx="952" cy="1146"/>
            </a:xfrm>
            <a:prstGeom prst="rect">
              <a:avLst/>
            </a:prstGeom>
            <a:noFill/>
            <a:ln w="9525">
              <a:noFill/>
              <a:miter lim="800000"/>
              <a:headEnd/>
              <a:tailEnd/>
            </a:ln>
          </p:spPr>
          <p:txBody>
            <a:bodyPr>
              <a:prstTxWarp prst="textNoShape">
                <a:avLst/>
              </a:prstTxWarp>
            </a:bodyPr>
            <a:lstStyle/>
            <a:p>
              <a:endParaRPr lang="en-US"/>
            </a:p>
          </p:txBody>
        </p:sp>
        <p:sp>
          <p:nvSpPr>
            <p:cNvPr id="36917" name="Freeform 247"/>
            <p:cNvSpPr>
              <a:spLocks noEditPoints="1"/>
            </p:cNvSpPr>
            <p:nvPr/>
          </p:nvSpPr>
          <p:spPr bwMode="auto">
            <a:xfrm>
              <a:off x="981" y="2358"/>
              <a:ext cx="880" cy="1062"/>
            </a:xfrm>
            <a:custGeom>
              <a:avLst/>
              <a:gdLst>
                <a:gd name="T0" fmla="*/ 836 w 880"/>
                <a:gd name="T1" fmla="*/ 386 h 1062"/>
                <a:gd name="T2" fmla="*/ 788 w 880"/>
                <a:gd name="T3" fmla="*/ 310 h 1062"/>
                <a:gd name="T4" fmla="*/ 720 w 880"/>
                <a:gd name="T5" fmla="*/ 220 h 1062"/>
                <a:gd name="T6" fmla="*/ 760 w 880"/>
                <a:gd name="T7" fmla="*/ 158 h 1062"/>
                <a:gd name="T8" fmla="*/ 750 w 880"/>
                <a:gd name="T9" fmla="*/ 122 h 1062"/>
                <a:gd name="T10" fmla="*/ 724 w 880"/>
                <a:gd name="T11" fmla="*/ 100 h 1062"/>
                <a:gd name="T12" fmla="*/ 716 w 880"/>
                <a:gd name="T13" fmla="*/ 56 h 1062"/>
                <a:gd name="T14" fmla="*/ 690 w 880"/>
                <a:gd name="T15" fmla="*/ 36 h 1062"/>
                <a:gd name="T16" fmla="*/ 642 w 880"/>
                <a:gd name="T17" fmla="*/ 0 h 1062"/>
                <a:gd name="T18" fmla="*/ 584 w 880"/>
                <a:gd name="T19" fmla="*/ 8 h 1062"/>
                <a:gd name="T20" fmla="*/ 538 w 880"/>
                <a:gd name="T21" fmla="*/ 40 h 1062"/>
                <a:gd name="T22" fmla="*/ 470 w 880"/>
                <a:gd name="T23" fmla="*/ 74 h 1062"/>
                <a:gd name="T24" fmla="*/ 470 w 880"/>
                <a:gd name="T25" fmla="*/ 106 h 1062"/>
                <a:gd name="T26" fmla="*/ 478 w 880"/>
                <a:gd name="T27" fmla="*/ 148 h 1062"/>
                <a:gd name="T28" fmla="*/ 552 w 880"/>
                <a:gd name="T29" fmla="*/ 148 h 1062"/>
                <a:gd name="T30" fmla="*/ 514 w 880"/>
                <a:gd name="T31" fmla="*/ 238 h 1062"/>
                <a:gd name="T32" fmla="*/ 514 w 880"/>
                <a:gd name="T33" fmla="*/ 334 h 1062"/>
                <a:gd name="T34" fmla="*/ 536 w 880"/>
                <a:gd name="T35" fmla="*/ 386 h 1062"/>
                <a:gd name="T36" fmla="*/ 550 w 880"/>
                <a:gd name="T37" fmla="*/ 416 h 1062"/>
                <a:gd name="T38" fmla="*/ 520 w 880"/>
                <a:gd name="T39" fmla="*/ 480 h 1062"/>
                <a:gd name="T40" fmla="*/ 416 w 880"/>
                <a:gd name="T41" fmla="*/ 534 h 1062"/>
                <a:gd name="T42" fmla="*/ 264 w 880"/>
                <a:gd name="T43" fmla="*/ 528 h 1062"/>
                <a:gd name="T44" fmla="*/ 218 w 880"/>
                <a:gd name="T45" fmla="*/ 550 h 1062"/>
                <a:gd name="T46" fmla="*/ 30 w 880"/>
                <a:gd name="T47" fmla="*/ 734 h 1062"/>
                <a:gd name="T48" fmla="*/ 44 w 880"/>
                <a:gd name="T49" fmla="*/ 792 h 1062"/>
                <a:gd name="T50" fmla="*/ 84 w 880"/>
                <a:gd name="T51" fmla="*/ 878 h 1062"/>
                <a:gd name="T52" fmla="*/ 112 w 880"/>
                <a:gd name="T53" fmla="*/ 914 h 1062"/>
                <a:gd name="T54" fmla="*/ 152 w 880"/>
                <a:gd name="T55" fmla="*/ 872 h 1062"/>
                <a:gd name="T56" fmla="*/ 202 w 880"/>
                <a:gd name="T57" fmla="*/ 896 h 1062"/>
                <a:gd name="T58" fmla="*/ 260 w 880"/>
                <a:gd name="T59" fmla="*/ 870 h 1062"/>
                <a:gd name="T60" fmla="*/ 290 w 880"/>
                <a:gd name="T61" fmla="*/ 838 h 1062"/>
                <a:gd name="T62" fmla="*/ 350 w 880"/>
                <a:gd name="T63" fmla="*/ 862 h 1062"/>
                <a:gd name="T64" fmla="*/ 356 w 880"/>
                <a:gd name="T65" fmla="*/ 838 h 1062"/>
                <a:gd name="T66" fmla="*/ 404 w 880"/>
                <a:gd name="T67" fmla="*/ 844 h 1062"/>
                <a:gd name="T68" fmla="*/ 398 w 880"/>
                <a:gd name="T69" fmla="*/ 802 h 1062"/>
                <a:gd name="T70" fmla="*/ 404 w 880"/>
                <a:gd name="T71" fmla="*/ 780 h 1062"/>
                <a:gd name="T72" fmla="*/ 448 w 880"/>
                <a:gd name="T73" fmla="*/ 774 h 1062"/>
                <a:gd name="T74" fmla="*/ 456 w 880"/>
                <a:gd name="T75" fmla="*/ 844 h 1062"/>
                <a:gd name="T76" fmla="*/ 452 w 880"/>
                <a:gd name="T77" fmla="*/ 890 h 1062"/>
                <a:gd name="T78" fmla="*/ 470 w 880"/>
                <a:gd name="T79" fmla="*/ 900 h 1062"/>
                <a:gd name="T80" fmla="*/ 520 w 880"/>
                <a:gd name="T81" fmla="*/ 924 h 1062"/>
                <a:gd name="T82" fmla="*/ 592 w 880"/>
                <a:gd name="T83" fmla="*/ 888 h 1062"/>
                <a:gd name="T84" fmla="*/ 598 w 880"/>
                <a:gd name="T85" fmla="*/ 902 h 1062"/>
                <a:gd name="T86" fmla="*/ 610 w 880"/>
                <a:gd name="T87" fmla="*/ 916 h 1062"/>
                <a:gd name="T88" fmla="*/ 604 w 880"/>
                <a:gd name="T89" fmla="*/ 982 h 1062"/>
                <a:gd name="T90" fmla="*/ 526 w 880"/>
                <a:gd name="T91" fmla="*/ 998 h 1062"/>
                <a:gd name="T92" fmla="*/ 466 w 880"/>
                <a:gd name="T93" fmla="*/ 984 h 1062"/>
                <a:gd name="T94" fmla="*/ 442 w 880"/>
                <a:gd name="T95" fmla="*/ 1036 h 1062"/>
                <a:gd name="T96" fmla="*/ 546 w 880"/>
                <a:gd name="T97" fmla="*/ 1042 h 1062"/>
                <a:gd name="T98" fmla="*/ 650 w 880"/>
                <a:gd name="T99" fmla="*/ 1058 h 1062"/>
                <a:gd name="T100" fmla="*/ 688 w 880"/>
                <a:gd name="T101" fmla="*/ 1046 h 1062"/>
                <a:gd name="T102" fmla="*/ 776 w 880"/>
                <a:gd name="T103" fmla="*/ 1038 h 1062"/>
                <a:gd name="T104" fmla="*/ 840 w 880"/>
                <a:gd name="T105" fmla="*/ 1018 h 1062"/>
                <a:gd name="T106" fmla="*/ 730 w 880"/>
                <a:gd name="T107" fmla="*/ 998 h 1062"/>
                <a:gd name="T108" fmla="*/ 654 w 880"/>
                <a:gd name="T109" fmla="*/ 918 h 1062"/>
                <a:gd name="T110" fmla="*/ 692 w 880"/>
                <a:gd name="T111" fmla="*/ 904 h 1062"/>
                <a:gd name="T112" fmla="*/ 778 w 880"/>
                <a:gd name="T113" fmla="*/ 790 h 1062"/>
                <a:gd name="T114" fmla="*/ 824 w 880"/>
                <a:gd name="T115" fmla="*/ 726 h 1062"/>
                <a:gd name="T116" fmla="*/ 880 w 880"/>
                <a:gd name="T117" fmla="*/ 568 h 1062"/>
                <a:gd name="T118" fmla="*/ 432 w 880"/>
                <a:gd name="T119" fmla="*/ 730 h 1062"/>
                <a:gd name="T120" fmla="*/ 458 w 880"/>
                <a:gd name="T121" fmla="*/ 722 h 1062"/>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880"/>
                <a:gd name="T184" fmla="*/ 0 h 1062"/>
                <a:gd name="T185" fmla="*/ 880 w 880"/>
                <a:gd name="T186" fmla="*/ 1062 h 1062"/>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880" h="1062">
                  <a:moveTo>
                    <a:pt x="878" y="542"/>
                  </a:moveTo>
                  <a:lnTo>
                    <a:pt x="876" y="516"/>
                  </a:lnTo>
                  <a:lnTo>
                    <a:pt x="876" y="502"/>
                  </a:lnTo>
                  <a:lnTo>
                    <a:pt x="874" y="486"/>
                  </a:lnTo>
                  <a:lnTo>
                    <a:pt x="872" y="472"/>
                  </a:lnTo>
                  <a:lnTo>
                    <a:pt x="868" y="460"/>
                  </a:lnTo>
                  <a:lnTo>
                    <a:pt x="864" y="446"/>
                  </a:lnTo>
                  <a:lnTo>
                    <a:pt x="858" y="434"/>
                  </a:lnTo>
                  <a:lnTo>
                    <a:pt x="852" y="422"/>
                  </a:lnTo>
                  <a:lnTo>
                    <a:pt x="846" y="410"/>
                  </a:lnTo>
                  <a:lnTo>
                    <a:pt x="844" y="404"/>
                  </a:lnTo>
                  <a:lnTo>
                    <a:pt x="842" y="396"/>
                  </a:lnTo>
                  <a:lnTo>
                    <a:pt x="838" y="392"/>
                  </a:lnTo>
                  <a:lnTo>
                    <a:pt x="836" y="386"/>
                  </a:lnTo>
                  <a:lnTo>
                    <a:pt x="834" y="380"/>
                  </a:lnTo>
                  <a:lnTo>
                    <a:pt x="830" y="374"/>
                  </a:lnTo>
                  <a:lnTo>
                    <a:pt x="826" y="368"/>
                  </a:lnTo>
                  <a:lnTo>
                    <a:pt x="822" y="364"/>
                  </a:lnTo>
                  <a:lnTo>
                    <a:pt x="820" y="358"/>
                  </a:lnTo>
                  <a:lnTo>
                    <a:pt x="818" y="354"/>
                  </a:lnTo>
                  <a:lnTo>
                    <a:pt x="818" y="348"/>
                  </a:lnTo>
                  <a:lnTo>
                    <a:pt x="814" y="344"/>
                  </a:lnTo>
                  <a:lnTo>
                    <a:pt x="810" y="338"/>
                  </a:lnTo>
                  <a:lnTo>
                    <a:pt x="808" y="332"/>
                  </a:lnTo>
                  <a:lnTo>
                    <a:pt x="804" y="326"/>
                  </a:lnTo>
                  <a:lnTo>
                    <a:pt x="798" y="320"/>
                  </a:lnTo>
                  <a:lnTo>
                    <a:pt x="792" y="314"/>
                  </a:lnTo>
                  <a:lnTo>
                    <a:pt x="788" y="310"/>
                  </a:lnTo>
                  <a:lnTo>
                    <a:pt x="782" y="304"/>
                  </a:lnTo>
                  <a:lnTo>
                    <a:pt x="776" y="300"/>
                  </a:lnTo>
                  <a:lnTo>
                    <a:pt x="770" y="288"/>
                  </a:lnTo>
                  <a:lnTo>
                    <a:pt x="762" y="278"/>
                  </a:lnTo>
                  <a:lnTo>
                    <a:pt x="750" y="268"/>
                  </a:lnTo>
                  <a:lnTo>
                    <a:pt x="740" y="260"/>
                  </a:lnTo>
                  <a:lnTo>
                    <a:pt x="728" y="250"/>
                  </a:lnTo>
                  <a:lnTo>
                    <a:pt x="720" y="240"/>
                  </a:lnTo>
                  <a:lnTo>
                    <a:pt x="714" y="230"/>
                  </a:lnTo>
                  <a:lnTo>
                    <a:pt x="710" y="216"/>
                  </a:lnTo>
                  <a:lnTo>
                    <a:pt x="712" y="218"/>
                  </a:lnTo>
                  <a:lnTo>
                    <a:pt x="714" y="218"/>
                  </a:lnTo>
                  <a:lnTo>
                    <a:pt x="718" y="218"/>
                  </a:lnTo>
                  <a:lnTo>
                    <a:pt x="720" y="220"/>
                  </a:lnTo>
                  <a:lnTo>
                    <a:pt x="722" y="220"/>
                  </a:lnTo>
                  <a:lnTo>
                    <a:pt x="724" y="220"/>
                  </a:lnTo>
                  <a:lnTo>
                    <a:pt x="728" y="220"/>
                  </a:lnTo>
                  <a:lnTo>
                    <a:pt x="730" y="220"/>
                  </a:lnTo>
                  <a:lnTo>
                    <a:pt x="736" y="216"/>
                  </a:lnTo>
                  <a:lnTo>
                    <a:pt x="742" y="210"/>
                  </a:lnTo>
                  <a:lnTo>
                    <a:pt x="748" y="206"/>
                  </a:lnTo>
                  <a:lnTo>
                    <a:pt x="752" y="200"/>
                  </a:lnTo>
                  <a:lnTo>
                    <a:pt x="756" y="194"/>
                  </a:lnTo>
                  <a:lnTo>
                    <a:pt x="758" y="186"/>
                  </a:lnTo>
                  <a:lnTo>
                    <a:pt x="760" y="180"/>
                  </a:lnTo>
                  <a:lnTo>
                    <a:pt x="762" y="172"/>
                  </a:lnTo>
                  <a:lnTo>
                    <a:pt x="762" y="166"/>
                  </a:lnTo>
                  <a:lnTo>
                    <a:pt x="760" y="158"/>
                  </a:lnTo>
                  <a:lnTo>
                    <a:pt x="756" y="152"/>
                  </a:lnTo>
                  <a:lnTo>
                    <a:pt x="754" y="146"/>
                  </a:lnTo>
                  <a:lnTo>
                    <a:pt x="748" y="140"/>
                  </a:lnTo>
                  <a:lnTo>
                    <a:pt x="744" y="136"/>
                  </a:lnTo>
                  <a:lnTo>
                    <a:pt x="738" y="132"/>
                  </a:lnTo>
                  <a:lnTo>
                    <a:pt x="732" y="128"/>
                  </a:lnTo>
                  <a:lnTo>
                    <a:pt x="732" y="126"/>
                  </a:lnTo>
                  <a:lnTo>
                    <a:pt x="734" y="126"/>
                  </a:lnTo>
                  <a:lnTo>
                    <a:pt x="736" y="124"/>
                  </a:lnTo>
                  <a:lnTo>
                    <a:pt x="738" y="124"/>
                  </a:lnTo>
                  <a:lnTo>
                    <a:pt x="740" y="122"/>
                  </a:lnTo>
                  <a:lnTo>
                    <a:pt x="744" y="122"/>
                  </a:lnTo>
                  <a:lnTo>
                    <a:pt x="746" y="122"/>
                  </a:lnTo>
                  <a:lnTo>
                    <a:pt x="750" y="122"/>
                  </a:lnTo>
                  <a:lnTo>
                    <a:pt x="752" y="122"/>
                  </a:lnTo>
                  <a:lnTo>
                    <a:pt x="754" y="122"/>
                  </a:lnTo>
                  <a:lnTo>
                    <a:pt x="756" y="120"/>
                  </a:lnTo>
                  <a:lnTo>
                    <a:pt x="758" y="118"/>
                  </a:lnTo>
                  <a:lnTo>
                    <a:pt x="756" y="112"/>
                  </a:lnTo>
                  <a:lnTo>
                    <a:pt x="752" y="110"/>
                  </a:lnTo>
                  <a:lnTo>
                    <a:pt x="748" y="108"/>
                  </a:lnTo>
                  <a:lnTo>
                    <a:pt x="742" y="106"/>
                  </a:lnTo>
                  <a:lnTo>
                    <a:pt x="736" y="106"/>
                  </a:lnTo>
                  <a:lnTo>
                    <a:pt x="730" y="106"/>
                  </a:lnTo>
                  <a:lnTo>
                    <a:pt x="724" y="106"/>
                  </a:lnTo>
                  <a:lnTo>
                    <a:pt x="720" y="104"/>
                  </a:lnTo>
                  <a:lnTo>
                    <a:pt x="722" y="102"/>
                  </a:lnTo>
                  <a:lnTo>
                    <a:pt x="724" y="100"/>
                  </a:lnTo>
                  <a:lnTo>
                    <a:pt x="728" y="96"/>
                  </a:lnTo>
                  <a:lnTo>
                    <a:pt x="726" y="92"/>
                  </a:lnTo>
                  <a:lnTo>
                    <a:pt x="694" y="92"/>
                  </a:lnTo>
                  <a:lnTo>
                    <a:pt x="698" y="86"/>
                  </a:lnTo>
                  <a:lnTo>
                    <a:pt x="700" y="80"/>
                  </a:lnTo>
                  <a:lnTo>
                    <a:pt x="704" y="76"/>
                  </a:lnTo>
                  <a:lnTo>
                    <a:pt x="710" y="72"/>
                  </a:lnTo>
                  <a:lnTo>
                    <a:pt x="714" y="70"/>
                  </a:lnTo>
                  <a:lnTo>
                    <a:pt x="720" y="66"/>
                  </a:lnTo>
                  <a:lnTo>
                    <a:pt x="726" y="66"/>
                  </a:lnTo>
                  <a:lnTo>
                    <a:pt x="732" y="64"/>
                  </a:lnTo>
                  <a:lnTo>
                    <a:pt x="732" y="62"/>
                  </a:lnTo>
                  <a:lnTo>
                    <a:pt x="724" y="58"/>
                  </a:lnTo>
                  <a:lnTo>
                    <a:pt x="716" y="56"/>
                  </a:lnTo>
                  <a:lnTo>
                    <a:pt x="710" y="56"/>
                  </a:lnTo>
                  <a:lnTo>
                    <a:pt x="702" y="56"/>
                  </a:lnTo>
                  <a:lnTo>
                    <a:pt x="694" y="58"/>
                  </a:lnTo>
                  <a:lnTo>
                    <a:pt x="686" y="60"/>
                  </a:lnTo>
                  <a:lnTo>
                    <a:pt x="680" y="62"/>
                  </a:lnTo>
                  <a:lnTo>
                    <a:pt x="672" y="66"/>
                  </a:lnTo>
                  <a:lnTo>
                    <a:pt x="670" y="64"/>
                  </a:lnTo>
                  <a:lnTo>
                    <a:pt x="674" y="60"/>
                  </a:lnTo>
                  <a:lnTo>
                    <a:pt x="678" y="58"/>
                  </a:lnTo>
                  <a:lnTo>
                    <a:pt x="682" y="54"/>
                  </a:lnTo>
                  <a:lnTo>
                    <a:pt x="684" y="50"/>
                  </a:lnTo>
                  <a:lnTo>
                    <a:pt x="686" y="46"/>
                  </a:lnTo>
                  <a:lnTo>
                    <a:pt x="688" y="40"/>
                  </a:lnTo>
                  <a:lnTo>
                    <a:pt x="690" y="36"/>
                  </a:lnTo>
                  <a:lnTo>
                    <a:pt x="690" y="32"/>
                  </a:lnTo>
                  <a:lnTo>
                    <a:pt x="690" y="28"/>
                  </a:lnTo>
                  <a:lnTo>
                    <a:pt x="688" y="22"/>
                  </a:lnTo>
                  <a:lnTo>
                    <a:pt x="686" y="20"/>
                  </a:lnTo>
                  <a:lnTo>
                    <a:pt x="682" y="16"/>
                  </a:lnTo>
                  <a:lnTo>
                    <a:pt x="678" y="12"/>
                  </a:lnTo>
                  <a:lnTo>
                    <a:pt x="676" y="10"/>
                  </a:lnTo>
                  <a:lnTo>
                    <a:pt x="672" y="6"/>
                  </a:lnTo>
                  <a:lnTo>
                    <a:pt x="668" y="6"/>
                  </a:lnTo>
                  <a:lnTo>
                    <a:pt x="664" y="4"/>
                  </a:lnTo>
                  <a:lnTo>
                    <a:pt x="658" y="2"/>
                  </a:lnTo>
                  <a:lnTo>
                    <a:pt x="652" y="2"/>
                  </a:lnTo>
                  <a:lnTo>
                    <a:pt x="648" y="0"/>
                  </a:lnTo>
                  <a:lnTo>
                    <a:pt x="642" y="0"/>
                  </a:lnTo>
                  <a:lnTo>
                    <a:pt x="638" y="0"/>
                  </a:lnTo>
                  <a:lnTo>
                    <a:pt x="632" y="0"/>
                  </a:lnTo>
                  <a:lnTo>
                    <a:pt x="628" y="0"/>
                  </a:lnTo>
                  <a:lnTo>
                    <a:pt x="624" y="2"/>
                  </a:lnTo>
                  <a:lnTo>
                    <a:pt x="620" y="6"/>
                  </a:lnTo>
                  <a:lnTo>
                    <a:pt x="618" y="10"/>
                  </a:lnTo>
                  <a:lnTo>
                    <a:pt x="620" y="14"/>
                  </a:lnTo>
                  <a:lnTo>
                    <a:pt x="614" y="14"/>
                  </a:lnTo>
                  <a:lnTo>
                    <a:pt x="610" y="12"/>
                  </a:lnTo>
                  <a:lnTo>
                    <a:pt x="604" y="12"/>
                  </a:lnTo>
                  <a:lnTo>
                    <a:pt x="600" y="12"/>
                  </a:lnTo>
                  <a:lnTo>
                    <a:pt x="594" y="10"/>
                  </a:lnTo>
                  <a:lnTo>
                    <a:pt x="590" y="8"/>
                  </a:lnTo>
                  <a:lnTo>
                    <a:pt x="584" y="8"/>
                  </a:lnTo>
                  <a:lnTo>
                    <a:pt x="580" y="6"/>
                  </a:lnTo>
                  <a:lnTo>
                    <a:pt x="572" y="6"/>
                  </a:lnTo>
                  <a:lnTo>
                    <a:pt x="566" y="6"/>
                  </a:lnTo>
                  <a:lnTo>
                    <a:pt x="560" y="8"/>
                  </a:lnTo>
                  <a:lnTo>
                    <a:pt x="554" y="10"/>
                  </a:lnTo>
                  <a:lnTo>
                    <a:pt x="548" y="12"/>
                  </a:lnTo>
                  <a:lnTo>
                    <a:pt x="542" y="16"/>
                  </a:lnTo>
                  <a:lnTo>
                    <a:pt x="538" y="20"/>
                  </a:lnTo>
                  <a:lnTo>
                    <a:pt x="534" y="26"/>
                  </a:lnTo>
                  <a:lnTo>
                    <a:pt x="532" y="30"/>
                  </a:lnTo>
                  <a:lnTo>
                    <a:pt x="534" y="32"/>
                  </a:lnTo>
                  <a:lnTo>
                    <a:pt x="538" y="36"/>
                  </a:lnTo>
                  <a:lnTo>
                    <a:pt x="540" y="38"/>
                  </a:lnTo>
                  <a:lnTo>
                    <a:pt x="538" y="40"/>
                  </a:lnTo>
                  <a:lnTo>
                    <a:pt x="534" y="40"/>
                  </a:lnTo>
                  <a:lnTo>
                    <a:pt x="532" y="42"/>
                  </a:lnTo>
                  <a:lnTo>
                    <a:pt x="528" y="42"/>
                  </a:lnTo>
                  <a:lnTo>
                    <a:pt x="526" y="42"/>
                  </a:lnTo>
                  <a:lnTo>
                    <a:pt x="522" y="44"/>
                  </a:lnTo>
                  <a:lnTo>
                    <a:pt x="520" y="44"/>
                  </a:lnTo>
                  <a:lnTo>
                    <a:pt x="516" y="46"/>
                  </a:lnTo>
                  <a:lnTo>
                    <a:pt x="510" y="48"/>
                  </a:lnTo>
                  <a:lnTo>
                    <a:pt x="502" y="52"/>
                  </a:lnTo>
                  <a:lnTo>
                    <a:pt x="496" y="54"/>
                  </a:lnTo>
                  <a:lnTo>
                    <a:pt x="488" y="58"/>
                  </a:lnTo>
                  <a:lnTo>
                    <a:pt x="482" y="62"/>
                  </a:lnTo>
                  <a:lnTo>
                    <a:pt x="476" y="68"/>
                  </a:lnTo>
                  <a:lnTo>
                    <a:pt x="470" y="74"/>
                  </a:lnTo>
                  <a:lnTo>
                    <a:pt x="466" y="82"/>
                  </a:lnTo>
                  <a:lnTo>
                    <a:pt x="468" y="84"/>
                  </a:lnTo>
                  <a:lnTo>
                    <a:pt x="470" y="86"/>
                  </a:lnTo>
                  <a:lnTo>
                    <a:pt x="472" y="86"/>
                  </a:lnTo>
                  <a:lnTo>
                    <a:pt x="474" y="88"/>
                  </a:lnTo>
                  <a:lnTo>
                    <a:pt x="478" y="88"/>
                  </a:lnTo>
                  <a:lnTo>
                    <a:pt x="480" y="88"/>
                  </a:lnTo>
                  <a:lnTo>
                    <a:pt x="482" y="88"/>
                  </a:lnTo>
                  <a:lnTo>
                    <a:pt x="484" y="88"/>
                  </a:lnTo>
                  <a:lnTo>
                    <a:pt x="482" y="92"/>
                  </a:lnTo>
                  <a:lnTo>
                    <a:pt x="478" y="96"/>
                  </a:lnTo>
                  <a:lnTo>
                    <a:pt x="474" y="100"/>
                  </a:lnTo>
                  <a:lnTo>
                    <a:pt x="472" y="102"/>
                  </a:lnTo>
                  <a:lnTo>
                    <a:pt x="470" y="106"/>
                  </a:lnTo>
                  <a:lnTo>
                    <a:pt x="466" y="110"/>
                  </a:lnTo>
                  <a:lnTo>
                    <a:pt x="464" y="116"/>
                  </a:lnTo>
                  <a:lnTo>
                    <a:pt x="462" y="120"/>
                  </a:lnTo>
                  <a:lnTo>
                    <a:pt x="460" y="128"/>
                  </a:lnTo>
                  <a:lnTo>
                    <a:pt x="458" y="134"/>
                  </a:lnTo>
                  <a:lnTo>
                    <a:pt x="456" y="142"/>
                  </a:lnTo>
                  <a:lnTo>
                    <a:pt x="460" y="150"/>
                  </a:lnTo>
                  <a:lnTo>
                    <a:pt x="466" y="150"/>
                  </a:lnTo>
                  <a:lnTo>
                    <a:pt x="470" y="148"/>
                  </a:lnTo>
                  <a:lnTo>
                    <a:pt x="474" y="146"/>
                  </a:lnTo>
                  <a:lnTo>
                    <a:pt x="478" y="142"/>
                  </a:lnTo>
                  <a:lnTo>
                    <a:pt x="478" y="144"/>
                  </a:lnTo>
                  <a:lnTo>
                    <a:pt x="478" y="146"/>
                  </a:lnTo>
                  <a:lnTo>
                    <a:pt x="478" y="148"/>
                  </a:lnTo>
                  <a:lnTo>
                    <a:pt x="476" y="150"/>
                  </a:lnTo>
                  <a:lnTo>
                    <a:pt x="476" y="160"/>
                  </a:lnTo>
                  <a:lnTo>
                    <a:pt x="476" y="170"/>
                  </a:lnTo>
                  <a:lnTo>
                    <a:pt x="478" y="180"/>
                  </a:lnTo>
                  <a:lnTo>
                    <a:pt x="486" y="188"/>
                  </a:lnTo>
                  <a:lnTo>
                    <a:pt x="498" y="188"/>
                  </a:lnTo>
                  <a:lnTo>
                    <a:pt x="508" y="184"/>
                  </a:lnTo>
                  <a:lnTo>
                    <a:pt x="516" y="176"/>
                  </a:lnTo>
                  <a:lnTo>
                    <a:pt x="524" y="168"/>
                  </a:lnTo>
                  <a:lnTo>
                    <a:pt x="530" y="160"/>
                  </a:lnTo>
                  <a:lnTo>
                    <a:pt x="538" y="150"/>
                  </a:lnTo>
                  <a:lnTo>
                    <a:pt x="548" y="144"/>
                  </a:lnTo>
                  <a:lnTo>
                    <a:pt x="558" y="142"/>
                  </a:lnTo>
                  <a:lnTo>
                    <a:pt x="552" y="148"/>
                  </a:lnTo>
                  <a:lnTo>
                    <a:pt x="548" y="154"/>
                  </a:lnTo>
                  <a:lnTo>
                    <a:pt x="542" y="160"/>
                  </a:lnTo>
                  <a:lnTo>
                    <a:pt x="538" y="166"/>
                  </a:lnTo>
                  <a:lnTo>
                    <a:pt x="534" y="174"/>
                  </a:lnTo>
                  <a:lnTo>
                    <a:pt x="530" y="180"/>
                  </a:lnTo>
                  <a:lnTo>
                    <a:pt x="526" y="186"/>
                  </a:lnTo>
                  <a:lnTo>
                    <a:pt x="522" y="194"/>
                  </a:lnTo>
                  <a:lnTo>
                    <a:pt x="520" y="198"/>
                  </a:lnTo>
                  <a:lnTo>
                    <a:pt x="520" y="204"/>
                  </a:lnTo>
                  <a:lnTo>
                    <a:pt x="520" y="210"/>
                  </a:lnTo>
                  <a:lnTo>
                    <a:pt x="524" y="212"/>
                  </a:lnTo>
                  <a:lnTo>
                    <a:pt x="520" y="220"/>
                  </a:lnTo>
                  <a:lnTo>
                    <a:pt x="516" y="230"/>
                  </a:lnTo>
                  <a:lnTo>
                    <a:pt x="514" y="238"/>
                  </a:lnTo>
                  <a:lnTo>
                    <a:pt x="512" y="246"/>
                  </a:lnTo>
                  <a:lnTo>
                    <a:pt x="514" y="244"/>
                  </a:lnTo>
                  <a:lnTo>
                    <a:pt x="516" y="244"/>
                  </a:lnTo>
                  <a:lnTo>
                    <a:pt x="516" y="242"/>
                  </a:lnTo>
                  <a:lnTo>
                    <a:pt x="518" y="240"/>
                  </a:lnTo>
                  <a:lnTo>
                    <a:pt x="516" y="252"/>
                  </a:lnTo>
                  <a:lnTo>
                    <a:pt x="514" y="264"/>
                  </a:lnTo>
                  <a:lnTo>
                    <a:pt x="512" y="276"/>
                  </a:lnTo>
                  <a:lnTo>
                    <a:pt x="512" y="290"/>
                  </a:lnTo>
                  <a:lnTo>
                    <a:pt x="514" y="290"/>
                  </a:lnTo>
                  <a:lnTo>
                    <a:pt x="514" y="300"/>
                  </a:lnTo>
                  <a:lnTo>
                    <a:pt x="514" y="312"/>
                  </a:lnTo>
                  <a:lnTo>
                    <a:pt x="514" y="322"/>
                  </a:lnTo>
                  <a:lnTo>
                    <a:pt x="514" y="334"/>
                  </a:lnTo>
                  <a:lnTo>
                    <a:pt x="516" y="334"/>
                  </a:lnTo>
                  <a:lnTo>
                    <a:pt x="518" y="334"/>
                  </a:lnTo>
                  <a:lnTo>
                    <a:pt x="520" y="338"/>
                  </a:lnTo>
                  <a:lnTo>
                    <a:pt x="520" y="346"/>
                  </a:lnTo>
                  <a:lnTo>
                    <a:pt x="520" y="350"/>
                  </a:lnTo>
                  <a:lnTo>
                    <a:pt x="520" y="356"/>
                  </a:lnTo>
                  <a:lnTo>
                    <a:pt x="524" y="358"/>
                  </a:lnTo>
                  <a:lnTo>
                    <a:pt x="526" y="362"/>
                  </a:lnTo>
                  <a:lnTo>
                    <a:pt x="528" y="366"/>
                  </a:lnTo>
                  <a:lnTo>
                    <a:pt x="528" y="372"/>
                  </a:lnTo>
                  <a:lnTo>
                    <a:pt x="530" y="372"/>
                  </a:lnTo>
                  <a:lnTo>
                    <a:pt x="534" y="376"/>
                  </a:lnTo>
                  <a:lnTo>
                    <a:pt x="534" y="380"/>
                  </a:lnTo>
                  <a:lnTo>
                    <a:pt x="536" y="386"/>
                  </a:lnTo>
                  <a:lnTo>
                    <a:pt x="538" y="390"/>
                  </a:lnTo>
                  <a:lnTo>
                    <a:pt x="540" y="390"/>
                  </a:lnTo>
                  <a:lnTo>
                    <a:pt x="540" y="388"/>
                  </a:lnTo>
                  <a:lnTo>
                    <a:pt x="542" y="388"/>
                  </a:lnTo>
                  <a:lnTo>
                    <a:pt x="544" y="392"/>
                  </a:lnTo>
                  <a:lnTo>
                    <a:pt x="544" y="398"/>
                  </a:lnTo>
                  <a:lnTo>
                    <a:pt x="544" y="404"/>
                  </a:lnTo>
                  <a:lnTo>
                    <a:pt x="544" y="410"/>
                  </a:lnTo>
                  <a:lnTo>
                    <a:pt x="546" y="410"/>
                  </a:lnTo>
                  <a:lnTo>
                    <a:pt x="548" y="410"/>
                  </a:lnTo>
                  <a:lnTo>
                    <a:pt x="548" y="408"/>
                  </a:lnTo>
                  <a:lnTo>
                    <a:pt x="548" y="406"/>
                  </a:lnTo>
                  <a:lnTo>
                    <a:pt x="550" y="416"/>
                  </a:lnTo>
                  <a:lnTo>
                    <a:pt x="548" y="424"/>
                  </a:lnTo>
                  <a:lnTo>
                    <a:pt x="544" y="432"/>
                  </a:lnTo>
                  <a:lnTo>
                    <a:pt x="542" y="440"/>
                  </a:lnTo>
                  <a:lnTo>
                    <a:pt x="544" y="440"/>
                  </a:lnTo>
                  <a:lnTo>
                    <a:pt x="546" y="438"/>
                  </a:lnTo>
                  <a:lnTo>
                    <a:pt x="548" y="436"/>
                  </a:lnTo>
                  <a:lnTo>
                    <a:pt x="548" y="440"/>
                  </a:lnTo>
                  <a:lnTo>
                    <a:pt x="548" y="444"/>
                  </a:lnTo>
                  <a:lnTo>
                    <a:pt x="546" y="446"/>
                  </a:lnTo>
                  <a:lnTo>
                    <a:pt x="544" y="450"/>
                  </a:lnTo>
                  <a:lnTo>
                    <a:pt x="536" y="460"/>
                  </a:lnTo>
                  <a:lnTo>
                    <a:pt x="530" y="470"/>
                  </a:lnTo>
                  <a:lnTo>
                    <a:pt x="520" y="480"/>
                  </a:lnTo>
                  <a:lnTo>
                    <a:pt x="512" y="490"/>
                  </a:lnTo>
                  <a:lnTo>
                    <a:pt x="504" y="500"/>
                  </a:lnTo>
                  <a:lnTo>
                    <a:pt x="494" y="510"/>
                  </a:lnTo>
                  <a:lnTo>
                    <a:pt x="484" y="518"/>
                  </a:lnTo>
                  <a:lnTo>
                    <a:pt x="474" y="526"/>
                  </a:lnTo>
                  <a:lnTo>
                    <a:pt x="472" y="528"/>
                  </a:lnTo>
                  <a:lnTo>
                    <a:pt x="468" y="528"/>
                  </a:lnTo>
                  <a:lnTo>
                    <a:pt x="466" y="530"/>
                  </a:lnTo>
                  <a:lnTo>
                    <a:pt x="464" y="532"/>
                  </a:lnTo>
                  <a:lnTo>
                    <a:pt x="454" y="532"/>
                  </a:lnTo>
                  <a:lnTo>
                    <a:pt x="446" y="532"/>
                  </a:lnTo>
                  <a:lnTo>
                    <a:pt x="436" y="534"/>
                  </a:lnTo>
                  <a:lnTo>
                    <a:pt x="426" y="534"/>
                  </a:lnTo>
                  <a:lnTo>
                    <a:pt x="416" y="534"/>
                  </a:lnTo>
                  <a:lnTo>
                    <a:pt x="406" y="534"/>
                  </a:lnTo>
                  <a:lnTo>
                    <a:pt x="394" y="536"/>
                  </a:lnTo>
                  <a:lnTo>
                    <a:pt x="384" y="536"/>
                  </a:lnTo>
                  <a:lnTo>
                    <a:pt x="372" y="536"/>
                  </a:lnTo>
                  <a:lnTo>
                    <a:pt x="362" y="536"/>
                  </a:lnTo>
                  <a:lnTo>
                    <a:pt x="352" y="536"/>
                  </a:lnTo>
                  <a:lnTo>
                    <a:pt x="340" y="536"/>
                  </a:lnTo>
                  <a:lnTo>
                    <a:pt x="330" y="536"/>
                  </a:lnTo>
                  <a:lnTo>
                    <a:pt x="318" y="534"/>
                  </a:lnTo>
                  <a:lnTo>
                    <a:pt x="308" y="534"/>
                  </a:lnTo>
                  <a:lnTo>
                    <a:pt x="298" y="532"/>
                  </a:lnTo>
                  <a:lnTo>
                    <a:pt x="288" y="532"/>
                  </a:lnTo>
                  <a:lnTo>
                    <a:pt x="276" y="530"/>
                  </a:lnTo>
                  <a:lnTo>
                    <a:pt x="264" y="528"/>
                  </a:lnTo>
                  <a:lnTo>
                    <a:pt x="252" y="526"/>
                  </a:lnTo>
                  <a:lnTo>
                    <a:pt x="242" y="526"/>
                  </a:lnTo>
                  <a:lnTo>
                    <a:pt x="230" y="528"/>
                  </a:lnTo>
                  <a:lnTo>
                    <a:pt x="220" y="530"/>
                  </a:lnTo>
                  <a:lnTo>
                    <a:pt x="210" y="536"/>
                  </a:lnTo>
                  <a:lnTo>
                    <a:pt x="210" y="538"/>
                  </a:lnTo>
                  <a:lnTo>
                    <a:pt x="210" y="540"/>
                  </a:lnTo>
                  <a:lnTo>
                    <a:pt x="212" y="540"/>
                  </a:lnTo>
                  <a:lnTo>
                    <a:pt x="214" y="540"/>
                  </a:lnTo>
                  <a:lnTo>
                    <a:pt x="212" y="542"/>
                  </a:lnTo>
                  <a:lnTo>
                    <a:pt x="210" y="544"/>
                  </a:lnTo>
                  <a:lnTo>
                    <a:pt x="210" y="546"/>
                  </a:lnTo>
                  <a:lnTo>
                    <a:pt x="208" y="548"/>
                  </a:lnTo>
                  <a:lnTo>
                    <a:pt x="218" y="550"/>
                  </a:lnTo>
                  <a:lnTo>
                    <a:pt x="204" y="560"/>
                  </a:lnTo>
                  <a:lnTo>
                    <a:pt x="188" y="570"/>
                  </a:lnTo>
                  <a:lnTo>
                    <a:pt x="172" y="580"/>
                  </a:lnTo>
                  <a:lnTo>
                    <a:pt x="156" y="592"/>
                  </a:lnTo>
                  <a:lnTo>
                    <a:pt x="142" y="604"/>
                  </a:lnTo>
                  <a:lnTo>
                    <a:pt x="126" y="616"/>
                  </a:lnTo>
                  <a:lnTo>
                    <a:pt x="112" y="630"/>
                  </a:lnTo>
                  <a:lnTo>
                    <a:pt x="98" y="644"/>
                  </a:lnTo>
                  <a:lnTo>
                    <a:pt x="86" y="658"/>
                  </a:lnTo>
                  <a:lnTo>
                    <a:pt x="74" y="672"/>
                  </a:lnTo>
                  <a:lnTo>
                    <a:pt x="62" y="688"/>
                  </a:lnTo>
                  <a:lnTo>
                    <a:pt x="50" y="702"/>
                  </a:lnTo>
                  <a:lnTo>
                    <a:pt x="40" y="718"/>
                  </a:lnTo>
                  <a:lnTo>
                    <a:pt x="30" y="734"/>
                  </a:lnTo>
                  <a:lnTo>
                    <a:pt x="22" y="750"/>
                  </a:lnTo>
                  <a:lnTo>
                    <a:pt x="14" y="768"/>
                  </a:lnTo>
                  <a:lnTo>
                    <a:pt x="8" y="784"/>
                  </a:lnTo>
                  <a:lnTo>
                    <a:pt x="4" y="798"/>
                  </a:lnTo>
                  <a:lnTo>
                    <a:pt x="2" y="814"/>
                  </a:lnTo>
                  <a:lnTo>
                    <a:pt x="0" y="828"/>
                  </a:lnTo>
                  <a:lnTo>
                    <a:pt x="4" y="844"/>
                  </a:lnTo>
                  <a:lnTo>
                    <a:pt x="8" y="844"/>
                  </a:lnTo>
                  <a:lnTo>
                    <a:pt x="12" y="844"/>
                  </a:lnTo>
                  <a:lnTo>
                    <a:pt x="16" y="840"/>
                  </a:lnTo>
                  <a:lnTo>
                    <a:pt x="18" y="838"/>
                  </a:lnTo>
                  <a:lnTo>
                    <a:pt x="26" y="822"/>
                  </a:lnTo>
                  <a:lnTo>
                    <a:pt x="36" y="806"/>
                  </a:lnTo>
                  <a:lnTo>
                    <a:pt x="44" y="792"/>
                  </a:lnTo>
                  <a:lnTo>
                    <a:pt x="54" y="776"/>
                  </a:lnTo>
                  <a:lnTo>
                    <a:pt x="66" y="762"/>
                  </a:lnTo>
                  <a:lnTo>
                    <a:pt x="78" y="748"/>
                  </a:lnTo>
                  <a:lnTo>
                    <a:pt x="90" y="734"/>
                  </a:lnTo>
                  <a:lnTo>
                    <a:pt x="102" y="722"/>
                  </a:lnTo>
                  <a:lnTo>
                    <a:pt x="98" y="740"/>
                  </a:lnTo>
                  <a:lnTo>
                    <a:pt x="92" y="758"/>
                  </a:lnTo>
                  <a:lnTo>
                    <a:pt x="88" y="776"/>
                  </a:lnTo>
                  <a:lnTo>
                    <a:pt x="84" y="794"/>
                  </a:lnTo>
                  <a:lnTo>
                    <a:pt x="82" y="814"/>
                  </a:lnTo>
                  <a:lnTo>
                    <a:pt x="80" y="834"/>
                  </a:lnTo>
                  <a:lnTo>
                    <a:pt x="80" y="854"/>
                  </a:lnTo>
                  <a:lnTo>
                    <a:pt x="82" y="874"/>
                  </a:lnTo>
                  <a:lnTo>
                    <a:pt x="84" y="878"/>
                  </a:lnTo>
                  <a:lnTo>
                    <a:pt x="84" y="880"/>
                  </a:lnTo>
                  <a:lnTo>
                    <a:pt x="86" y="882"/>
                  </a:lnTo>
                  <a:lnTo>
                    <a:pt x="88" y="882"/>
                  </a:lnTo>
                  <a:lnTo>
                    <a:pt x="92" y="880"/>
                  </a:lnTo>
                  <a:lnTo>
                    <a:pt x="94" y="878"/>
                  </a:lnTo>
                  <a:lnTo>
                    <a:pt x="94" y="874"/>
                  </a:lnTo>
                  <a:lnTo>
                    <a:pt x="96" y="870"/>
                  </a:lnTo>
                  <a:lnTo>
                    <a:pt x="98" y="876"/>
                  </a:lnTo>
                  <a:lnTo>
                    <a:pt x="100" y="884"/>
                  </a:lnTo>
                  <a:lnTo>
                    <a:pt x="102" y="890"/>
                  </a:lnTo>
                  <a:lnTo>
                    <a:pt x="104" y="896"/>
                  </a:lnTo>
                  <a:lnTo>
                    <a:pt x="106" y="902"/>
                  </a:lnTo>
                  <a:lnTo>
                    <a:pt x="110" y="908"/>
                  </a:lnTo>
                  <a:lnTo>
                    <a:pt x="112" y="914"/>
                  </a:lnTo>
                  <a:lnTo>
                    <a:pt x="116" y="918"/>
                  </a:lnTo>
                  <a:lnTo>
                    <a:pt x="118" y="920"/>
                  </a:lnTo>
                  <a:lnTo>
                    <a:pt x="122" y="920"/>
                  </a:lnTo>
                  <a:lnTo>
                    <a:pt x="124" y="920"/>
                  </a:lnTo>
                  <a:lnTo>
                    <a:pt x="126" y="918"/>
                  </a:lnTo>
                  <a:lnTo>
                    <a:pt x="130" y="894"/>
                  </a:lnTo>
                  <a:lnTo>
                    <a:pt x="132" y="868"/>
                  </a:lnTo>
                  <a:lnTo>
                    <a:pt x="136" y="844"/>
                  </a:lnTo>
                  <a:lnTo>
                    <a:pt x="140" y="820"/>
                  </a:lnTo>
                  <a:lnTo>
                    <a:pt x="142" y="816"/>
                  </a:lnTo>
                  <a:lnTo>
                    <a:pt x="144" y="830"/>
                  </a:lnTo>
                  <a:lnTo>
                    <a:pt x="146" y="844"/>
                  </a:lnTo>
                  <a:lnTo>
                    <a:pt x="148" y="858"/>
                  </a:lnTo>
                  <a:lnTo>
                    <a:pt x="152" y="872"/>
                  </a:lnTo>
                  <a:lnTo>
                    <a:pt x="156" y="884"/>
                  </a:lnTo>
                  <a:lnTo>
                    <a:pt x="162" y="898"/>
                  </a:lnTo>
                  <a:lnTo>
                    <a:pt x="168" y="910"/>
                  </a:lnTo>
                  <a:lnTo>
                    <a:pt x="176" y="922"/>
                  </a:lnTo>
                  <a:lnTo>
                    <a:pt x="180" y="924"/>
                  </a:lnTo>
                  <a:lnTo>
                    <a:pt x="182" y="928"/>
                  </a:lnTo>
                  <a:lnTo>
                    <a:pt x="186" y="932"/>
                  </a:lnTo>
                  <a:lnTo>
                    <a:pt x="190" y="936"/>
                  </a:lnTo>
                  <a:lnTo>
                    <a:pt x="194" y="940"/>
                  </a:lnTo>
                  <a:lnTo>
                    <a:pt x="198" y="942"/>
                  </a:lnTo>
                  <a:lnTo>
                    <a:pt x="202" y="942"/>
                  </a:lnTo>
                  <a:lnTo>
                    <a:pt x="206" y="942"/>
                  </a:lnTo>
                  <a:lnTo>
                    <a:pt x="204" y="920"/>
                  </a:lnTo>
                  <a:lnTo>
                    <a:pt x="202" y="896"/>
                  </a:lnTo>
                  <a:lnTo>
                    <a:pt x="200" y="874"/>
                  </a:lnTo>
                  <a:lnTo>
                    <a:pt x="200" y="850"/>
                  </a:lnTo>
                  <a:lnTo>
                    <a:pt x="200" y="836"/>
                  </a:lnTo>
                  <a:lnTo>
                    <a:pt x="202" y="818"/>
                  </a:lnTo>
                  <a:lnTo>
                    <a:pt x="204" y="804"/>
                  </a:lnTo>
                  <a:lnTo>
                    <a:pt x="210" y="788"/>
                  </a:lnTo>
                  <a:lnTo>
                    <a:pt x="212" y="796"/>
                  </a:lnTo>
                  <a:lnTo>
                    <a:pt x="216" y="804"/>
                  </a:lnTo>
                  <a:lnTo>
                    <a:pt x="220" y="812"/>
                  </a:lnTo>
                  <a:lnTo>
                    <a:pt x="224" y="820"/>
                  </a:lnTo>
                  <a:lnTo>
                    <a:pt x="232" y="832"/>
                  </a:lnTo>
                  <a:lnTo>
                    <a:pt x="242" y="846"/>
                  </a:lnTo>
                  <a:lnTo>
                    <a:pt x="250" y="858"/>
                  </a:lnTo>
                  <a:lnTo>
                    <a:pt x="260" y="870"/>
                  </a:lnTo>
                  <a:lnTo>
                    <a:pt x="270" y="880"/>
                  </a:lnTo>
                  <a:lnTo>
                    <a:pt x="282" y="890"/>
                  </a:lnTo>
                  <a:lnTo>
                    <a:pt x="294" y="900"/>
                  </a:lnTo>
                  <a:lnTo>
                    <a:pt x="308" y="906"/>
                  </a:lnTo>
                  <a:lnTo>
                    <a:pt x="312" y="906"/>
                  </a:lnTo>
                  <a:lnTo>
                    <a:pt x="316" y="906"/>
                  </a:lnTo>
                  <a:lnTo>
                    <a:pt x="320" y="904"/>
                  </a:lnTo>
                  <a:lnTo>
                    <a:pt x="322" y="900"/>
                  </a:lnTo>
                  <a:lnTo>
                    <a:pt x="316" y="890"/>
                  </a:lnTo>
                  <a:lnTo>
                    <a:pt x="310" y="880"/>
                  </a:lnTo>
                  <a:lnTo>
                    <a:pt x="304" y="870"/>
                  </a:lnTo>
                  <a:lnTo>
                    <a:pt x="300" y="858"/>
                  </a:lnTo>
                  <a:lnTo>
                    <a:pt x="294" y="848"/>
                  </a:lnTo>
                  <a:lnTo>
                    <a:pt x="290" y="838"/>
                  </a:lnTo>
                  <a:lnTo>
                    <a:pt x="288" y="826"/>
                  </a:lnTo>
                  <a:lnTo>
                    <a:pt x="284" y="814"/>
                  </a:lnTo>
                  <a:lnTo>
                    <a:pt x="284" y="806"/>
                  </a:lnTo>
                  <a:lnTo>
                    <a:pt x="284" y="798"/>
                  </a:lnTo>
                  <a:lnTo>
                    <a:pt x="284" y="790"/>
                  </a:lnTo>
                  <a:lnTo>
                    <a:pt x="284" y="782"/>
                  </a:lnTo>
                  <a:lnTo>
                    <a:pt x="290" y="794"/>
                  </a:lnTo>
                  <a:lnTo>
                    <a:pt x="296" y="804"/>
                  </a:lnTo>
                  <a:lnTo>
                    <a:pt x="302" y="816"/>
                  </a:lnTo>
                  <a:lnTo>
                    <a:pt x="310" y="828"/>
                  </a:lnTo>
                  <a:lnTo>
                    <a:pt x="318" y="838"/>
                  </a:lnTo>
                  <a:lnTo>
                    <a:pt x="328" y="846"/>
                  </a:lnTo>
                  <a:lnTo>
                    <a:pt x="338" y="856"/>
                  </a:lnTo>
                  <a:lnTo>
                    <a:pt x="350" y="862"/>
                  </a:lnTo>
                  <a:lnTo>
                    <a:pt x="354" y="864"/>
                  </a:lnTo>
                  <a:lnTo>
                    <a:pt x="358" y="866"/>
                  </a:lnTo>
                  <a:lnTo>
                    <a:pt x="362" y="868"/>
                  </a:lnTo>
                  <a:lnTo>
                    <a:pt x="366" y="870"/>
                  </a:lnTo>
                  <a:lnTo>
                    <a:pt x="370" y="870"/>
                  </a:lnTo>
                  <a:lnTo>
                    <a:pt x="374" y="870"/>
                  </a:lnTo>
                  <a:lnTo>
                    <a:pt x="378" y="870"/>
                  </a:lnTo>
                  <a:lnTo>
                    <a:pt x="380" y="866"/>
                  </a:lnTo>
                  <a:lnTo>
                    <a:pt x="376" y="862"/>
                  </a:lnTo>
                  <a:lnTo>
                    <a:pt x="372" y="858"/>
                  </a:lnTo>
                  <a:lnTo>
                    <a:pt x="368" y="852"/>
                  </a:lnTo>
                  <a:lnTo>
                    <a:pt x="364" y="846"/>
                  </a:lnTo>
                  <a:lnTo>
                    <a:pt x="360" y="842"/>
                  </a:lnTo>
                  <a:lnTo>
                    <a:pt x="356" y="838"/>
                  </a:lnTo>
                  <a:lnTo>
                    <a:pt x="352" y="832"/>
                  </a:lnTo>
                  <a:lnTo>
                    <a:pt x="350" y="826"/>
                  </a:lnTo>
                  <a:lnTo>
                    <a:pt x="350" y="824"/>
                  </a:lnTo>
                  <a:lnTo>
                    <a:pt x="354" y="828"/>
                  </a:lnTo>
                  <a:lnTo>
                    <a:pt x="360" y="832"/>
                  </a:lnTo>
                  <a:lnTo>
                    <a:pt x="368" y="836"/>
                  </a:lnTo>
                  <a:lnTo>
                    <a:pt x="374" y="838"/>
                  </a:lnTo>
                  <a:lnTo>
                    <a:pt x="380" y="840"/>
                  </a:lnTo>
                  <a:lnTo>
                    <a:pt x="388" y="842"/>
                  </a:lnTo>
                  <a:lnTo>
                    <a:pt x="394" y="846"/>
                  </a:lnTo>
                  <a:lnTo>
                    <a:pt x="400" y="848"/>
                  </a:lnTo>
                  <a:lnTo>
                    <a:pt x="402" y="846"/>
                  </a:lnTo>
                  <a:lnTo>
                    <a:pt x="404" y="846"/>
                  </a:lnTo>
                  <a:lnTo>
                    <a:pt x="404" y="844"/>
                  </a:lnTo>
                  <a:lnTo>
                    <a:pt x="404" y="842"/>
                  </a:lnTo>
                  <a:lnTo>
                    <a:pt x="398" y="834"/>
                  </a:lnTo>
                  <a:lnTo>
                    <a:pt x="394" y="828"/>
                  </a:lnTo>
                  <a:lnTo>
                    <a:pt x="390" y="822"/>
                  </a:lnTo>
                  <a:lnTo>
                    <a:pt x="384" y="814"/>
                  </a:lnTo>
                  <a:lnTo>
                    <a:pt x="380" y="808"/>
                  </a:lnTo>
                  <a:lnTo>
                    <a:pt x="374" y="800"/>
                  </a:lnTo>
                  <a:lnTo>
                    <a:pt x="370" y="794"/>
                  </a:lnTo>
                  <a:lnTo>
                    <a:pt x="364" y="786"/>
                  </a:lnTo>
                  <a:lnTo>
                    <a:pt x="366" y="786"/>
                  </a:lnTo>
                  <a:lnTo>
                    <a:pt x="374" y="790"/>
                  </a:lnTo>
                  <a:lnTo>
                    <a:pt x="382" y="794"/>
                  </a:lnTo>
                  <a:lnTo>
                    <a:pt x="390" y="798"/>
                  </a:lnTo>
                  <a:lnTo>
                    <a:pt x="398" y="802"/>
                  </a:lnTo>
                  <a:lnTo>
                    <a:pt x="406" y="804"/>
                  </a:lnTo>
                  <a:lnTo>
                    <a:pt x="414" y="808"/>
                  </a:lnTo>
                  <a:lnTo>
                    <a:pt x="424" y="808"/>
                  </a:lnTo>
                  <a:lnTo>
                    <a:pt x="432" y="810"/>
                  </a:lnTo>
                  <a:lnTo>
                    <a:pt x="434" y="810"/>
                  </a:lnTo>
                  <a:lnTo>
                    <a:pt x="436" y="808"/>
                  </a:lnTo>
                  <a:lnTo>
                    <a:pt x="436" y="806"/>
                  </a:lnTo>
                  <a:lnTo>
                    <a:pt x="436" y="804"/>
                  </a:lnTo>
                  <a:lnTo>
                    <a:pt x="432" y="802"/>
                  </a:lnTo>
                  <a:lnTo>
                    <a:pt x="426" y="798"/>
                  </a:lnTo>
                  <a:lnTo>
                    <a:pt x="420" y="794"/>
                  </a:lnTo>
                  <a:lnTo>
                    <a:pt x="414" y="788"/>
                  </a:lnTo>
                  <a:lnTo>
                    <a:pt x="410" y="784"/>
                  </a:lnTo>
                  <a:lnTo>
                    <a:pt x="404" y="780"/>
                  </a:lnTo>
                  <a:lnTo>
                    <a:pt x="398" y="774"/>
                  </a:lnTo>
                  <a:lnTo>
                    <a:pt x="394" y="770"/>
                  </a:lnTo>
                  <a:lnTo>
                    <a:pt x="398" y="770"/>
                  </a:lnTo>
                  <a:lnTo>
                    <a:pt x="402" y="772"/>
                  </a:lnTo>
                  <a:lnTo>
                    <a:pt x="406" y="774"/>
                  </a:lnTo>
                  <a:lnTo>
                    <a:pt x="410" y="774"/>
                  </a:lnTo>
                  <a:lnTo>
                    <a:pt x="416" y="776"/>
                  </a:lnTo>
                  <a:lnTo>
                    <a:pt x="420" y="776"/>
                  </a:lnTo>
                  <a:lnTo>
                    <a:pt x="424" y="776"/>
                  </a:lnTo>
                  <a:lnTo>
                    <a:pt x="430" y="776"/>
                  </a:lnTo>
                  <a:lnTo>
                    <a:pt x="434" y="776"/>
                  </a:lnTo>
                  <a:lnTo>
                    <a:pt x="440" y="774"/>
                  </a:lnTo>
                  <a:lnTo>
                    <a:pt x="444" y="774"/>
                  </a:lnTo>
                  <a:lnTo>
                    <a:pt x="448" y="774"/>
                  </a:lnTo>
                  <a:lnTo>
                    <a:pt x="454" y="774"/>
                  </a:lnTo>
                  <a:lnTo>
                    <a:pt x="458" y="772"/>
                  </a:lnTo>
                  <a:lnTo>
                    <a:pt x="462" y="770"/>
                  </a:lnTo>
                  <a:lnTo>
                    <a:pt x="466" y="768"/>
                  </a:lnTo>
                  <a:lnTo>
                    <a:pt x="466" y="776"/>
                  </a:lnTo>
                  <a:lnTo>
                    <a:pt x="470" y="782"/>
                  </a:lnTo>
                  <a:lnTo>
                    <a:pt x="472" y="790"/>
                  </a:lnTo>
                  <a:lnTo>
                    <a:pt x="474" y="798"/>
                  </a:lnTo>
                  <a:lnTo>
                    <a:pt x="470" y="806"/>
                  </a:lnTo>
                  <a:lnTo>
                    <a:pt x="466" y="814"/>
                  </a:lnTo>
                  <a:lnTo>
                    <a:pt x="464" y="822"/>
                  </a:lnTo>
                  <a:lnTo>
                    <a:pt x="462" y="828"/>
                  </a:lnTo>
                  <a:lnTo>
                    <a:pt x="458" y="838"/>
                  </a:lnTo>
                  <a:lnTo>
                    <a:pt x="456" y="844"/>
                  </a:lnTo>
                  <a:lnTo>
                    <a:pt x="454" y="852"/>
                  </a:lnTo>
                  <a:lnTo>
                    <a:pt x="450" y="860"/>
                  </a:lnTo>
                  <a:lnTo>
                    <a:pt x="450" y="864"/>
                  </a:lnTo>
                  <a:lnTo>
                    <a:pt x="448" y="868"/>
                  </a:lnTo>
                  <a:lnTo>
                    <a:pt x="444" y="872"/>
                  </a:lnTo>
                  <a:lnTo>
                    <a:pt x="442" y="876"/>
                  </a:lnTo>
                  <a:lnTo>
                    <a:pt x="438" y="882"/>
                  </a:lnTo>
                  <a:lnTo>
                    <a:pt x="440" y="886"/>
                  </a:lnTo>
                  <a:lnTo>
                    <a:pt x="444" y="892"/>
                  </a:lnTo>
                  <a:lnTo>
                    <a:pt x="444" y="896"/>
                  </a:lnTo>
                  <a:lnTo>
                    <a:pt x="448" y="896"/>
                  </a:lnTo>
                  <a:lnTo>
                    <a:pt x="448" y="894"/>
                  </a:lnTo>
                  <a:lnTo>
                    <a:pt x="450" y="892"/>
                  </a:lnTo>
                  <a:lnTo>
                    <a:pt x="452" y="890"/>
                  </a:lnTo>
                  <a:lnTo>
                    <a:pt x="454" y="892"/>
                  </a:lnTo>
                  <a:lnTo>
                    <a:pt x="452" y="896"/>
                  </a:lnTo>
                  <a:lnTo>
                    <a:pt x="450" y="900"/>
                  </a:lnTo>
                  <a:lnTo>
                    <a:pt x="450" y="902"/>
                  </a:lnTo>
                  <a:lnTo>
                    <a:pt x="452" y="904"/>
                  </a:lnTo>
                  <a:lnTo>
                    <a:pt x="454" y="902"/>
                  </a:lnTo>
                  <a:lnTo>
                    <a:pt x="456" y="902"/>
                  </a:lnTo>
                  <a:lnTo>
                    <a:pt x="458" y="900"/>
                  </a:lnTo>
                  <a:lnTo>
                    <a:pt x="460" y="902"/>
                  </a:lnTo>
                  <a:lnTo>
                    <a:pt x="462" y="902"/>
                  </a:lnTo>
                  <a:lnTo>
                    <a:pt x="464" y="902"/>
                  </a:lnTo>
                  <a:lnTo>
                    <a:pt x="466" y="902"/>
                  </a:lnTo>
                  <a:lnTo>
                    <a:pt x="468" y="900"/>
                  </a:lnTo>
                  <a:lnTo>
                    <a:pt x="470" y="900"/>
                  </a:lnTo>
                  <a:lnTo>
                    <a:pt x="474" y="900"/>
                  </a:lnTo>
                  <a:lnTo>
                    <a:pt x="476" y="900"/>
                  </a:lnTo>
                  <a:lnTo>
                    <a:pt x="478" y="902"/>
                  </a:lnTo>
                  <a:lnTo>
                    <a:pt x="482" y="902"/>
                  </a:lnTo>
                  <a:lnTo>
                    <a:pt x="486" y="902"/>
                  </a:lnTo>
                  <a:lnTo>
                    <a:pt x="488" y="904"/>
                  </a:lnTo>
                  <a:lnTo>
                    <a:pt x="486" y="914"/>
                  </a:lnTo>
                  <a:lnTo>
                    <a:pt x="484" y="922"/>
                  </a:lnTo>
                  <a:lnTo>
                    <a:pt x="482" y="930"/>
                  </a:lnTo>
                  <a:lnTo>
                    <a:pt x="480" y="940"/>
                  </a:lnTo>
                  <a:lnTo>
                    <a:pt x="514" y="940"/>
                  </a:lnTo>
                  <a:lnTo>
                    <a:pt x="516" y="934"/>
                  </a:lnTo>
                  <a:lnTo>
                    <a:pt x="518" y="930"/>
                  </a:lnTo>
                  <a:lnTo>
                    <a:pt x="520" y="924"/>
                  </a:lnTo>
                  <a:lnTo>
                    <a:pt x="524" y="918"/>
                  </a:lnTo>
                  <a:lnTo>
                    <a:pt x="526" y="914"/>
                  </a:lnTo>
                  <a:lnTo>
                    <a:pt x="528" y="908"/>
                  </a:lnTo>
                  <a:lnTo>
                    <a:pt x="532" y="902"/>
                  </a:lnTo>
                  <a:lnTo>
                    <a:pt x="536" y="898"/>
                  </a:lnTo>
                  <a:lnTo>
                    <a:pt x="542" y="896"/>
                  </a:lnTo>
                  <a:lnTo>
                    <a:pt x="548" y="894"/>
                  </a:lnTo>
                  <a:lnTo>
                    <a:pt x="554" y="892"/>
                  </a:lnTo>
                  <a:lnTo>
                    <a:pt x="562" y="890"/>
                  </a:lnTo>
                  <a:lnTo>
                    <a:pt x="568" y="888"/>
                  </a:lnTo>
                  <a:lnTo>
                    <a:pt x="574" y="888"/>
                  </a:lnTo>
                  <a:lnTo>
                    <a:pt x="582" y="888"/>
                  </a:lnTo>
                  <a:lnTo>
                    <a:pt x="588" y="886"/>
                  </a:lnTo>
                  <a:lnTo>
                    <a:pt x="592" y="888"/>
                  </a:lnTo>
                  <a:lnTo>
                    <a:pt x="596" y="888"/>
                  </a:lnTo>
                  <a:lnTo>
                    <a:pt x="600" y="888"/>
                  </a:lnTo>
                  <a:lnTo>
                    <a:pt x="602" y="888"/>
                  </a:lnTo>
                  <a:lnTo>
                    <a:pt x="598" y="888"/>
                  </a:lnTo>
                  <a:lnTo>
                    <a:pt x="594" y="890"/>
                  </a:lnTo>
                  <a:lnTo>
                    <a:pt x="590" y="892"/>
                  </a:lnTo>
                  <a:lnTo>
                    <a:pt x="588" y="896"/>
                  </a:lnTo>
                  <a:lnTo>
                    <a:pt x="592" y="896"/>
                  </a:lnTo>
                  <a:lnTo>
                    <a:pt x="596" y="898"/>
                  </a:lnTo>
                  <a:lnTo>
                    <a:pt x="600" y="898"/>
                  </a:lnTo>
                  <a:lnTo>
                    <a:pt x="604" y="900"/>
                  </a:lnTo>
                  <a:lnTo>
                    <a:pt x="602" y="902"/>
                  </a:lnTo>
                  <a:lnTo>
                    <a:pt x="600" y="902"/>
                  </a:lnTo>
                  <a:lnTo>
                    <a:pt x="598" y="902"/>
                  </a:lnTo>
                  <a:lnTo>
                    <a:pt x="596" y="904"/>
                  </a:lnTo>
                  <a:lnTo>
                    <a:pt x="592" y="904"/>
                  </a:lnTo>
                  <a:lnTo>
                    <a:pt x="590" y="906"/>
                  </a:lnTo>
                  <a:lnTo>
                    <a:pt x="588" y="906"/>
                  </a:lnTo>
                  <a:lnTo>
                    <a:pt x="586" y="908"/>
                  </a:lnTo>
                  <a:lnTo>
                    <a:pt x="588" y="910"/>
                  </a:lnTo>
                  <a:lnTo>
                    <a:pt x="622" y="908"/>
                  </a:lnTo>
                  <a:lnTo>
                    <a:pt x="620" y="910"/>
                  </a:lnTo>
                  <a:lnTo>
                    <a:pt x="618" y="910"/>
                  </a:lnTo>
                  <a:lnTo>
                    <a:pt x="616" y="910"/>
                  </a:lnTo>
                  <a:lnTo>
                    <a:pt x="612" y="912"/>
                  </a:lnTo>
                  <a:lnTo>
                    <a:pt x="610" y="912"/>
                  </a:lnTo>
                  <a:lnTo>
                    <a:pt x="608" y="914"/>
                  </a:lnTo>
                  <a:lnTo>
                    <a:pt x="610" y="916"/>
                  </a:lnTo>
                  <a:lnTo>
                    <a:pt x="612" y="918"/>
                  </a:lnTo>
                  <a:lnTo>
                    <a:pt x="614" y="918"/>
                  </a:lnTo>
                  <a:lnTo>
                    <a:pt x="616" y="918"/>
                  </a:lnTo>
                  <a:lnTo>
                    <a:pt x="618" y="918"/>
                  </a:lnTo>
                  <a:lnTo>
                    <a:pt x="620" y="916"/>
                  </a:lnTo>
                  <a:lnTo>
                    <a:pt x="620" y="926"/>
                  </a:lnTo>
                  <a:lnTo>
                    <a:pt x="618" y="936"/>
                  </a:lnTo>
                  <a:lnTo>
                    <a:pt x="616" y="946"/>
                  </a:lnTo>
                  <a:lnTo>
                    <a:pt x="614" y="956"/>
                  </a:lnTo>
                  <a:lnTo>
                    <a:pt x="612" y="962"/>
                  </a:lnTo>
                  <a:lnTo>
                    <a:pt x="610" y="966"/>
                  </a:lnTo>
                  <a:lnTo>
                    <a:pt x="608" y="972"/>
                  </a:lnTo>
                  <a:lnTo>
                    <a:pt x="606" y="976"/>
                  </a:lnTo>
                  <a:lnTo>
                    <a:pt x="604" y="982"/>
                  </a:lnTo>
                  <a:lnTo>
                    <a:pt x="602" y="986"/>
                  </a:lnTo>
                  <a:lnTo>
                    <a:pt x="600" y="992"/>
                  </a:lnTo>
                  <a:lnTo>
                    <a:pt x="598" y="996"/>
                  </a:lnTo>
                  <a:lnTo>
                    <a:pt x="594" y="1004"/>
                  </a:lnTo>
                  <a:lnTo>
                    <a:pt x="588" y="1008"/>
                  </a:lnTo>
                  <a:lnTo>
                    <a:pt x="582" y="1010"/>
                  </a:lnTo>
                  <a:lnTo>
                    <a:pt x="576" y="1008"/>
                  </a:lnTo>
                  <a:lnTo>
                    <a:pt x="568" y="1006"/>
                  </a:lnTo>
                  <a:lnTo>
                    <a:pt x="560" y="1006"/>
                  </a:lnTo>
                  <a:lnTo>
                    <a:pt x="552" y="1004"/>
                  </a:lnTo>
                  <a:lnTo>
                    <a:pt x="546" y="1004"/>
                  </a:lnTo>
                  <a:lnTo>
                    <a:pt x="540" y="1002"/>
                  </a:lnTo>
                  <a:lnTo>
                    <a:pt x="534" y="1000"/>
                  </a:lnTo>
                  <a:lnTo>
                    <a:pt x="526" y="998"/>
                  </a:lnTo>
                  <a:lnTo>
                    <a:pt x="520" y="996"/>
                  </a:lnTo>
                  <a:lnTo>
                    <a:pt x="514" y="994"/>
                  </a:lnTo>
                  <a:lnTo>
                    <a:pt x="510" y="990"/>
                  </a:lnTo>
                  <a:lnTo>
                    <a:pt x="504" y="986"/>
                  </a:lnTo>
                  <a:lnTo>
                    <a:pt x="502" y="980"/>
                  </a:lnTo>
                  <a:lnTo>
                    <a:pt x="504" y="972"/>
                  </a:lnTo>
                  <a:lnTo>
                    <a:pt x="508" y="962"/>
                  </a:lnTo>
                  <a:lnTo>
                    <a:pt x="510" y="954"/>
                  </a:lnTo>
                  <a:lnTo>
                    <a:pt x="512" y="946"/>
                  </a:lnTo>
                  <a:lnTo>
                    <a:pt x="478" y="946"/>
                  </a:lnTo>
                  <a:lnTo>
                    <a:pt x="476" y="956"/>
                  </a:lnTo>
                  <a:lnTo>
                    <a:pt x="472" y="964"/>
                  </a:lnTo>
                  <a:lnTo>
                    <a:pt x="470" y="974"/>
                  </a:lnTo>
                  <a:lnTo>
                    <a:pt x="466" y="984"/>
                  </a:lnTo>
                  <a:lnTo>
                    <a:pt x="466" y="992"/>
                  </a:lnTo>
                  <a:lnTo>
                    <a:pt x="462" y="998"/>
                  </a:lnTo>
                  <a:lnTo>
                    <a:pt x="458" y="1002"/>
                  </a:lnTo>
                  <a:lnTo>
                    <a:pt x="452" y="1006"/>
                  </a:lnTo>
                  <a:lnTo>
                    <a:pt x="446" y="1010"/>
                  </a:lnTo>
                  <a:lnTo>
                    <a:pt x="440" y="1016"/>
                  </a:lnTo>
                  <a:lnTo>
                    <a:pt x="436" y="1020"/>
                  </a:lnTo>
                  <a:lnTo>
                    <a:pt x="432" y="1026"/>
                  </a:lnTo>
                  <a:lnTo>
                    <a:pt x="430" y="1028"/>
                  </a:lnTo>
                  <a:lnTo>
                    <a:pt x="430" y="1032"/>
                  </a:lnTo>
                  <a:lnTo>
                    <a:pt x="432" y="1036"/>
                  </a:lnTo>
                  <a:lnTo>
                    <a:pt x="434" y="1036"/>
                  </a:lnTo>
                  <a:lnTo>
                    <a:pt x="438" y="1036"/>
                  </a:lnTo>
                  <a:lnTo>
                    <a:pt x="442" y="1036"/>
                  </a:lnTo>
                  <a:lnTo>
                    <a:pt x="448" y="1036"/>
                  </a:lnTo>
                  <a:lnTo>
                    <a:pt x="452" y="1036"/>
                  </a:lnTo>
                  <a:lnTo>
                    <a:pt x="456" y="1036"/>
                  </a:lnTo>
                  <a:lnTo>
                    <a:pt x="460" y="1036"/>
                  </a:lnTo>
                  <a:lnTo>
                    <a:pt x="466" y="1036"/>
                  </a:lnTo>
                  <a:lnTo>
                    <a:pt x="470" y="1034"/>
                  </a:lnTo>
                  <a:lnTo>
                    <a:pt x="480" y="1034"/>
                  </a:lnTo>
                  <a:lnTo>
                    <a:pt x="490" y="1036"/>
                  </a:lnTo>
                  <a:lnTo>
                    <a:pt x="500" y="1036"/>
                  </a:lnTo>
                  <a:lnTo>
                    <a:pt x="508" y="1036"/>
                  </a:lnTo>
                  <a:lnTo>
                    <a:pt x="518" y="1038"/>
                  </a:lnTo>
                  <a:lnTo>
                    <a:pt x="528" y="1040"/>
                  </a:lnTo>
                  <a:lnTo>
                    <a:pt x="538" y="1040"/>
                  </a:lnTo>
                  <a:lnTo>
                    <a:pt x="546" y="1042"/>
                  </a:lnTo>
                  <a:lnTo>
                    <a:pt x="556" y="1044"/>
                  </a:lnTo>
                  <a:lnTo>
                    <a:pt x="566" y="1046"/>
                  </a:lnTo>
                  <a:lnTo>
                    <a:pt x="576" y="1046"/>
                  </a:lnTo>
                  <a:lnTo>
                    <a:pt x="584" y="1048"/>
                  </a:lnTo>
                  <a:lnTo>
                    <a:pt x="594" y="1050"/>
                  </a:lnTo>
                  <a:lnTo>
                    <a:pt x="604" y="1052"/>
                  </a:lnTo>
                  <a:lnTo>
                    <a:pt x="614" y="1054"/>
                  </a:lnTo>
                  <a:lnTo>
                    <a:pt x="622" y="1054"/>
                  </a:lnTo>
                  <a:lnTo>
                    <a:pt x="626" y="1056"/>
                  </a:lnTo>
                  <a:lnTo>
                    <a:pt x="630" y="1056"/>
                  </a:lnTo>
                  <a:lnTo>
                    <a:pt x="636" y="1056"/>
                  </a:lnTo>
                  <a:lnTo>
                    <a:pt x="638" y="1058"/>
                  </a:lnTo>
                  <a:lnTo>
                    <a:pt x="644" y="1058"/>
                  </a:lnTo>
                  <a:lnTo>
                    <a:pt x="650" y="1058"/>
                  </a:lnTo>
                  <a:lnTo>
                    <a:pt x="654" y="1060"/>
                  </a:lnTo>
                  <a:lnTo>
                    <a:pt x="660" y="1060"/>
                  </a:lnTo>
                  <a:lnTo>
                    <a:pt x="664" y="1062"/>
                  </a:lnTo>
                  <a:lnTo>
                    <a:pt x="670" y="1060"/>
                  </a:lnTo>
                  <a:lnTo>
                    <a:pt x="674" y="1058"/>
                  </a:lnTo>
                  <a:lnTo>
                    <a:pt x="678" y="1054"/>
                  </a:lnTo>
                  <a:lnTo>
                    <a:pt x="678" y="1052"/>
                  </a:lnTo>
                  <a:lnTo>
                    <a:pt x="676" y="1050"/>
                  </a:lnTo>
                  <a:lnTo>
                    <a:pt x="674" y="1048"/>
                  </a:lnTo>
                  <a:lnTo>
                    <a:pt x="672" y="1048"/>
                  </a:lnTo>
                  <a:lnTo>
                    <a:pt x="676" y="1046"/>
                  </a:lnTo>
                  <a:lnTo>
                    <a:pt x="680" y="1046"/>
                  </a:lnTo>
                  <a:lnTo>
                    <a:pt x="684" y="1046"/>
                  </a:lnTo>
                  <a:lnTo>
                    <a:pt x="688" y="1046"/>
                  </a:lnTo>
                  <a:lnTo>
                    <a:pt x="692" y="1046"/>
                  </a:lnTo>
                  <a:lnTo>
                    <a:pt x="696" y="1044"/>
                  </a:lnTo>
                  <a:lnTo>
                    <a:pt x="700" y="1044"/>
                  </a:lnTo>
                  <a:lnTo>
                    <a:pt x="704" y="1042"/>
                  </a:lnTo>
                  <a:lnTo>
                    <a:pt x="710" y="1042"/>
                  </a:lnTo>
                  <a:lnTo>
                    <a:pt x="718" y="1042"/>
                  </a:lnTo>
                  <a:lnTo>
                    <a:pt x="724" y="1042"/>
                  </a:lnTo>
                  <a:lnTo>
                    <a:pt x="732" y="1042"/>
                  </a:lnTo>
                  <a:lnTo>
                    <a:pt x="738" y="1040"/>
                  </a:lnTo>
                  <a:lnTo>
                    <a:pt x="746" y="1040"/>
                  </a:lnTo>
                  <a:lnTo>
                    <a:pt x="754" y="1040"/>
                  </a:lnTo>
                  <a:lnTo>
                    <a:pt x="762" y="1040"/>
                  </a:lnTo>
                  <a:lnTo>
                    <a:pt x="768" y="1040"/>
                  </a:lnTo>
                  <a:lnTo>
                    <a:pt x="776" y="1038"/>
                  </a:lnTo>
                  <a:lnTo>
                    <a:pt x="784" y="1038"/>
                  </a:lnTo>
                  <a:lnTo>
                    <a:pt x="790" y="1036"/>
                  </a:lnTo>
                  <a:lnTo>
                    <a:pt x="798" y="1036"/>
                  </a:lnTo>
                  <a:lnTo>
                    <a:pt x="804" y="1034"/>
                  </a:lnTo>
                  <a:lnTo>
                    <a:pt x="812" y="1032"/>
                  </a:lnTo>
                  <a:lnTo>
                    <a:pt x="818" y="1032"/>
                  </a:lnTo>
                  <a:lnTo>
                    <a:pt x="820" y="1028"/>
                  </a:lnTo>
                  <a:lnTo>
                    <a:pt x="822" y="1026"/>
                  </a:lnTo>
                  <a:lnTo>
                    <a:pt x="824" y="1024"/>
                  </a:lnTo>
                  <a:lnTo>
                    <a:pt x="826" y="1022"/>
                  </a:lnTo>
                  <a:lnTo>
                    <a:pt x="830" y="1022"/>
                  </a:lnTo>
                  <a:lnTo>
                    <a:pt x="834" y="1020"/>
                  </a:lnTo>
                  <a:lnTo>
                    <a:pt x="838" y="1020"/>
                  </a:lnTo>
                  <a:lnTo>
                    <a:pt x="840" y="1018"/>
                  </a:lnTo>
                  <a:lnTo>
                    <a:pt x="842" y="1016"/>
                  </a:lnTo>
                  <a:lnTo>
                    <a:pt x="846" y="1014"/>
                  </a:lnTo>
                  <a:lnTo>
                    <a:pt x="848" y="1012"/>
                  </a:lnTo>
                  <a:lnTo>
                    <a:pt x="846" y="1010"/>
                  </a:lnTo>
                  <a:lnTo>
                    <a:pt x="834" y="1006"/>
                  </a:lnTo>
                  <a:lnTo>
                    <a:pt x="822" y="1004"/>
                  </a:lnTo>
                  <a:lnTo>
                    <a:pt x="812" y="1002"/>
                  </a:lnTo>
                  <a:lnTo>
                    <a:pt x="800" y="1000"/>
                  </a:lnTo>
                  <a:lnTo>
                    <a:pt x="788" y="1000"/>
                  </a:lnTo>
                  <a:lnTo>
                    <a:pt x="776" y="1000"/>
                  </a:lnTo>
                  <a:lnTo>
                    <a:pt x="764" y="998"/>
                  </a:lnTo>
                  <a:lnTo>
                    <a:pt x="752" y="998"/>
                  </a:lnTo>
                  <a:lnTo>
                    <a:pt x="742" y="998"/>
                  </a:lnTo>
                  <a:lnTo>
                    <a:pt x="730" y="998"/>
                  </a:lnTo>
                  <a:lnTo>
                    <a:pt x="718" y="998"/>
                  </a:lnTo>
                  <a:lnTo>
                    <a:pt x="706" y="998"/>
                  </a:lnTo>
                  <a:lnTo>
                    <a:pt x="694" y="998"/>
                  </a:lnTo>
                  <a:lnTo>
                    <a:pt x="682" y="996"/>
                  </a:lnTo>
                  <a:lnTo>
                    <a:pt x="670" y="994"/>
                  </a:lnTo>
                  <a:lnTo>
                    <a:pt x="660" y="990"/>
                  </a:lnTo>
                  <a:lnTo>
                    <a:pt x="654" y="990"/>
                  </a:lnTo>
                  <a:lnTo>
                    <a:pt x="650" y="990"/>
                  </a:lnTo>
                  <a:lnTo>
                    <a:pt x="646" y="988"/>
                  </a:lnTo>
                  <a:lnTo>
                    <a:pt x="644" y="984"/>
                  </a:lnTo>
                  <a:lnTo>
                    <a:pt x="646" y="968"/>
                  </a:lnTo>
                  <a:lnTo>
                    <a:pt x="648" y="950"/>
                  </a:lnTo>
                  <a:lnTo>
                    <a:pt x="652" y="934"/>
                  </a:lnTo>
                  <a:lnTo>
                    <a:pt x="654" y="918"/>
                  </a:lnTo>
                  <a:lnTo>
                    <a:pt x="654" y="914"/>
                  </a:lnTo>
                  <a:lnTo>
                    <a:pt x="656" y="910"/>
                  </a:lnTo>
                  <a:lnTo>
                    <a:pt x="658" y="908"/>
                  </a:lnTo>
                  <a:lnTo>
                    <a:pt x="660" y="908"/>
                  </a:lnTo>
                  <a:lnTo>
                    <a:pt x="660" y="910"/>
                  </a:lnTo>
                  <a:lnTo>
                    <a:pt x="664" y="912"/>
                  </a:lnTo>
                  <a:lnTo>
                    <a:pt x="668" y="910"/>
                  </a:lnTo>
                  <a:lnTo>
                    <a:pt x="672" y="910"/>
                  </a:lnTo>
                  <a:lnTo>
                    <a:pt x="676" y="906"/>
                  </a:lnTo>
                  <a:lnTo>
                    <a:pt x="680" y="904"/>
                  </a:lnTo>
                  <a:lnTo>
                    <a:pt x="684" y="902"/>
                  </a:lnTo>
                  <a:lnTo>
                    <a:pt x="688" y="900"/>
                  </a:lnTo>
                  <a:lnTo>
                    <a:pt x="692" y="900"/>
                  </a:lnTo>
                  <a:lnTo>
                    <a:pt x="692" y="904"/>
                  </a:lnTo>
                  <a:lnTo>
                    <a:pt x="698" y="902"/>
                  </a:lnTo>
                  <a:lnTo>
                    <a:pt x="702" y="900"/>
                  </a:lnTo>
                  <a:lnTo>
                    <a:pt x="706" y="896"/>
                  </a:lnTo>
                  <a:lnTo>
                    <a:pt x="710" y="892"/>
                  </a:lnTo>
                  <a:lnTo>
                    <a:pt x="714" y="888"/>
                  </a:lnTo>
                  <a:lnTo>
                    <a:pt x="716" y="884"/>
                  </a:lnTo>
                  <a:lnTo>
                    <a:pt x="720" y="878"/>
                  </a:lnTo>
                  <a:lnTo>
                    <a:pt x="722" y="874"/>
                  </a:lnTo>
                  <a:lnTo>
                    <a:pt x="730" y="860"/>
                  </a:lnTo>
                  <a:lnTo>
                    <a:pt x="738" y="846"/>
                  </a:lnTo>
                  <a:lnTo>
                    <a:pt x="748" y="832"/>
                  </a:lnTo>
                  <a:lnTo>
                    <a:pt x="758" y="818"/>
                  </a:lnTo>
                  <a:lnTo>
                    <a:pt x="768" y="804"/>
                  </a:lnTo>
                  <a:lnTo>
                    <a:pt x="778" y="790"/>
                  </a:lnTo>
                  <a:lnTo>
                    <a:pt x="786" y="776"/>
                  </a:lnTo>
                  <a:lnTo>
                    <a:pt x="792" y="760"/>
                  </a:lnTo>
                  <a:lnTo>
                    <a:pt x="796" y="758"/>
                  </a:lnTo>
                  <a:lnTo>
                    <a:pt x="798" y="756"/>
                  </a:lnTo>
                  <a:lnTo>
                    <a:pt x="800" y="752"/>
                  </a:lnTo>
                  <a:lnTo>
                    <a:pt x="802" y="750"/>
                  </a:lnTo>
                  <a:lnTo>
                    <a:pt x="804" y="748"/>
                  </a:lnTo>
                  <a:lnTo>
                    <a:pt x="808" y="744"/>
                  </a:lnTo>
                  <a:lnTo>
                    <a:pt x="808" y="740"/>
                  </a:lnTo>
                  <a:lnTo>
                    <a:pt x="812" y="738"/>
                  </a:lnTo>
                  <a:lnTo>
                    <a:pt x="814" y="736"/>
                  </a:lnTo>
                  <a:lnTo>
                    <a:pt x="818" y="732"/>
                  </a:lnTo>
                  <a:lnTo>
                    <a:pt x="820" y="728"/>
                  </a:lnTo>
                  <a:lnTo>
                    <a:pt x="824" y="726"/>
                  </a:lnTo>
                  <a:lnTo>
                    <a:pt x="826" y="722"/>
                  </a:lnTo>
                  <a:lnTo>
                    <a:pt x="830" y="718"/>
                  </a:lnTo>
                  <a:lnTo>
                    <a:pt x="834" y="716"/>
                  </a:lnTo>
                  <a:lnTo>
                    <a:pt x="836" y="714"/>
                  </a:lnTo>
                  <a:lnTo>
                    <a:pt x="842" y="704"/>
                  </a:lnTo>
                  <a:lnTo>
                    <a:pt x="846" y="690"/>
                  </a:lnTo>
                  <a:lnTo>
                    <a:pt x="848" y="678"/>
                  </a:lnTo>
                  <a:lnTo>
                    <a:pt x="852" y="666"/>
                  </a:lnTo>
                  <a:lnTo>
                    <a:pt x="856" y="654"/>
                  </a:lnTo>
                  <a:lnTo>
                    <a:pt x="860" y="642"/>
                  </a:lnTo>
                  <a:lnTo>
                    <a:pt x="864" y="630"/>
                  </a:lnTo>
                  <a:lnTo>
                    <a:pt x="868" y="618"/>
                  </a:lnTo>
                  <a:lnTo>
                    <a:pt x="876" y="594"/>
                  </a:lnTo>
                  <a:lnTo>
                    <a:pt x="880" y="568"/>
                  </a:lnTo>
                  <a:lnTo>
                    <a:pt x="878" y="542"/>
                  </a:lnTo>
                  <a:close/>
                  <a:moveTo>
                    <a:pt x="470" y="724"/>
                  </a:moveTo>
                  <a:lnTo>
                    <a:pt x="468" y="738"/>
                  </a:lnTo>
                  <a:lnTo>
                    <a:pt x="466" y="752"/>
                  </a:lnTo>
                  <a:lnTo>
                    <a:pt x="464" y="766"/>
                  </a:lnTo>
                  <a:lnTo>
                    <a:pt x="460" y="762"/>
                  </a:lnTo>
                  <a:lnTo>
                    <a:pt x="456" y="760"/>
                  </a:lnTo>
                  <a:lnTo>
                    <a:pt x="452" y="758"/>
                  </a:lnTo>
                  <a:lnTo>
                    <a:pt x="448" y="756"/>
                  </a:lnTo>
                  <a:lnTo>
                    <a:pt x="444" y="754"/>
                  </a:lnTo>
                  <a:lnTo>
                    <a:pt x="440" y="752"/>
                  </a:lnTo>
                  <a:lnTo>
                    <a:pt x="436" y="748"/>
                  </a:lnTo>
                  <a:lnTo>
                    <a:pt x="436" y="742"/>
                  </a:lnTo>
                  <a:lnTo>
                    <a:pt x="432" y="730"/>
                  </a:lnTo>
                  <a:lnTo>
                    <a:pt x="436" y="732"/>
                  </a:lnTo>
                  <a:lnTo>
                    <a:pt x="440" y="736"/>
                  </a:lnTo>
                  <a:lnTo>
                    <a:pt x="442" y="740"/>
                  </a:lnTo>
                  <a:lnTo>
                    <a:pt x="446" y="744"/>
                  </a:lnTo>
                  <a:lnTo>
                    <a:pt x="448" y="744"/>
                  </a:lnTo>
                  <a:lnTo>
                    <a:pt x="450" y="744"/>
                  </a:lnTo>
                  <a:lnTo>
                    <a:pt x="452" y="744"/>
                  </a:lnTo>
                  <a:lnTo>
                    <a:pt x="452" y="742"/>
                  </a:lnTo>
                  <a:lnTo>
                    <a:pt x="450" y="738"/>
                  </a:lnTo>
                  <a:lnTo>
                    <a:pt x="450" y="734"/>
                  </a:lnTo>
                  <a:lnTo>
                    <a:pt x="450" y="730"/>
                  </a:lnTo>
                  <a:lnTo>
                    <a:pt x="452" y="726"/>
                  </a:lnTo>
                  <a:lnTo>
                    <a:pt x="454" y="724"/>
                  </a:lnTo>
                  <a:lnTo>
                    <a:pt x="458" y="722"/>
                  </a:lnTo>
                  <a:lnTo>
                    <a:pt x="462" y="718"/>
                  </a:lnTo>
                  <a:lnTo>
                    <a:pt x="464" y="716"/>
                  </a:lnTo>
                  <a:lnTo>
                    <a:pt x="474" y="710"/>
                  </a:lnTo>
                  <a:lnTo>
                    <a:pt x="470" y="724"/>
                  </a:lnTo>
                  <a:close/>
                </a:path>
              </a:pathLst>
            </a:custGeom>
            <a:solidFill>
              <a:srgbClr val="000000"/>
            </a:solidFill>
            <a:ln w="9525">
              <a:noFill/>
              <a:round/>
              <a:headEnd/>
              <a:tailEnd/>
            </a:ln>
          </p:spPr>
          <p:txBody>
            <a:bodyPr>
              <a:prstTxWarp prst="textNoShape">
                <a:avLst/>
              </a:prstTxWarp>
            </a:bodyPr>
            <a:lstStyle/>
            <a:p>
              <a:endParaRPr lang="en-US"/>
            </a:p>
          </p:txBody>
        </p:sp>
        <p:sp>
          <p:nvSpPr>
            <p:cNvPr id="36918" name="Freeform 248"/>
            <p:cNvSpPr>
              <a:spLocks/>
            </p:cNvSpPr>
            <p:nvPr/>
          </p:nvSpPr>
          <p:spPr bwMode="auto">
            <a:xfrm>
              <a:off x="1459" y="3298"/>
              <a:ext cx="36" cy="6"/>
            </a:xfrm>
            <a:custGeom>
              <a:avLst/>
              <a:gdLst>
                <a:gd name="T0" fmla="*/ 36 w 36"/>
                <a:gd name="T1" fmla="*/ 0 h 6"/>
                <a:gd name="T2" fmla="*/ 2 w 36"/>
                <a:gd name="T3" fmla="*/ 0 h 6"/>
                <a:gd name="T4" fmla="*/ 2 w 36"/>
                <a:gd name="T5" fmla="*/ 2 h 6"/>
                <a:gd name="T6" fmla="*/ 0 w 36"/>
                <a:gd name="T7" fmla="*/ 2 h 6"/>
                <a:gd name="T8" fmla="*/ 0 w 36"/>
                <a:gd name="T9" fmla="*/ 4 h 6"/>
                <a:gd name="T10" fmla="*/ 0 w 36"/>
                <a:gd name="T11" fmla="*/ 6 h 6"/>
                <a:gd name="T12" fmla="*/ 34 w 36"/>
                <a:gd name="T13" fmla="*/ 6 h 6"/>
                <a:gd name="T14" fmla="*/ 34 w 36"/>
                <a:gd name="T15" fmla="*/ 4 h 6"/>
                <a:gd name="T16" fmla="*/ 36 w 36"/>
                <a:gd name="T17" fmla="*/ 2 h 6"/>
                <a:gd name="T18" fmla="*/ 36 w 36"/>
                <a:gd name="T19" fmla="*/ 2 h 6"/>
                <a:gd name="T20" fmla="*/ 36 w 36"/>
                <a:gd name="T21" fmla="*/ 0 h 6"/>
                <a:gd name="T22" fmla="*/ 36 w 36"/>
                <a:gd name="T23" fmla="*/ 0 h 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6"/>
                <a:gd name="T37" fmla="*/ 0 h 6"/>
                <a:gd name="T38" fmla="*/ 36 w 36"/>
                <a:gd name="T39" fmla="*/ 6 h 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6" h="6">
                  <a:moveTo>
                    <a:pt x="36" y="0"/>
                  </a:moveTo>
                  <a:lnTo>
                    <a:pt x="2" y="0"/>
                  </a:lnTo>
                  <a:lnTo>
                    <a:pt x="2" y="2"/>
                  </a:lnTo>
                  <a:lnTo>
                    <a:pt x="0" y="2"/>
                  </a:lnTo>
                  <a:lnTo>
                    <a:pt x="0" y="4"/>
                  </a:lnTo>
                  <a:lnTo>
                    <a:pt x="0" y="6"/>
                  </a:lnTo>
                  <a:lnTo>
                    <a:pt x="34" y="6"/>
                  </a:lnTo>
                  <a:lnTo>
                    <a:pt x="34" y="4"/>
                  </a:lnTo>
                  <a:lnTo>
                    <a:pt x="36" y="2"/>
                  </a:lnTo>
                  <a:lnTo>
                    <a:pt x="36" y="0"/>
                  </a:lnTo>
                  <a:close/>
                </a:path>
              </a:pathLst>
            </a:custGeom>
            <a:solidFill>
              <a:srgbClr val="000000"/>
            </a:solidFill>
            <a:ln w="9525">
              <a:noFill/>
              <a:round/>
              <a:headEnd/>
              <a:tailEnd/>
            </a:ln>
          </p:spPr>
          <p:txBody>
            <a:bodyPr>
              <a:prstTxWarp prst="textNoShape">
                <a:avLst/>
              </a:prstTxWarp>
            </a:bodyPr>
            <a:lstStyle/>
            <a:p>
              <a:endParaRPr lang="en-US"/>
            </a:p>
          </p:txBody>
        </p:sp>
        <p:sp>
          <p:nvSpPr>
            <p:cNvPr id="36919" name="Freeform 249"/>
            <p:cNvSpPr>
              <a:spLocks/>
            </p:cNvSpPr>
            <p:nvPr/>
          </p:nvSpPr>
          <p:spPr bwMode="auto">
            <a:xfrm>
              <a:off x="1447" y="2364"/>
              <a:ext cx="216" cy="174"/>
            </a:xfrm>
            <a:custGeom>
              <a:avLst/>
              <a:gdLst>
                <a:gd name="T0" fmla="*/ 216 w 216"/>
                <a:gd name="T1" fmla="*/ 22 h 174"/>
                <a:gd name="T2" fmla="*/ 214 w 216"/>
                <a:gd name="T3" fmla="*/ 32 h 174"/>
                <a:gd name="T4" fmla="*/ 208 w 216"/>
                <a:gd name="T5" fmla="*/ 40 h 174"/>
                <a:gd name="T6" fmla="*/ 202 w 216"/>
                <a:gd name="T7" fmla="*/ 48 h 174"/>
                <a:gd name="T8" fmla="*/ 186 w 216"/>
                <a:gd name="T9" fmla="*/ 52 h 174"/>
                <a:gd name="T10" fmla="*/ 164 w 216"/>
                <a:gd name="T11" fmla="*/ 56 h 174"/>
                <a:gd name="T12" fmla="*/ 144 w 216"/>
                <a:gd name="T13" fmla="*/ 64 h 174"/>
                <a:gd name="T14" fmla="*/ 124 w 216"/>
                <a:gd name="T15" fmla="*/ 74 h 174"/>
                <a:gd name="T16" fmla="*/ 112 w 216"/>
                <a:gd name="T17" fmla="*/ 84 h 174"/>
                <a:gd name="T18" fmla="*/ 108 w 216"/>
                <a:gd name="T19" fmla="*/ 96 h 174"/>
                <a:gd name="T20" fmla="*/ 106 w 216"/>
                <a:gd name="T21" fmla="*/ 106 h 174"/>
                <a:gd name="T22" fmla="*/ 100 w 216"/>
                <a:gd name="T23" fmla="*/ 118 h 174"/>
                <a:gd name="T24" fmla="*/ 86 w 216"/>
                <a:gd name="T25" fmla="*/ 126 h 174"/>
                <a:gd name="T26" fmla="*/ 68 w 216"/>
                <a:gd name="T27" fmla="*/ 136 h 174"/>
                <a:gd name="T28" fmla="*/ 52 w 216"/>
                <a:gd name="T29" fmla="*/ 154 h 174"/>
                <a:gd name="T30" fmla="*/ 36 w 216"/>
                <a:gd name="T31" fmla="*/ 168 h 174"/>
                <a:gd name="T32" fmla="*/ 26 w 216"/>
                <a:gd name="T33" fmla="*/ 174 h 174"/>
                <a:gd name="T34" fmla="*/ 20 w 216"/>
                <a:gd name="T35" fmla="*/ 170 h 174"/>
                <a:gd name="T36" fmla="*/ 18 w 216"/>
                <a:gd name="T37" fmla="*/ 156 h 174"/>
                <a:gd name="T38" fmla="*/ 22 w 216"/>
                <a:gd name="T39" fmla="*/ 136 h 174"/>
                <a:gd name="T40" fmla="*/ 26 w 216"/>
                <a:gd name="T41" fmla="*/ 124 h 174"/>
                <a:gd name="T42" fmla="*/ 24 w 216"/>
                <a:gd name="T43" fmla="*/ 122 h 174"/>
                <a:gd name="T44" fmla="*/ 20 w 216"/>
                <a:gd name="T45" fmla="*/ 120 h 174"/>
                <a:gd name="T46" fmla="*/ 12 w 216"/>
                <a:gd name="T47" fmla="*/ 124 h 174"/>
                <a:gd name="T48" fmla="*/ 8 w 216"/>
                <a:gd name="T49" fmla="*/ 128 h 174"/>
                <a:gd name="T50" fmla="*/ 2 w 216"/>
                <a:gd name="T51" fmla="*/ 134 h 174"/>
                <a:gd name="T52" fmla="*/ 0 w 216"/>
                <a:gd name="T53" fmla="*/ 128 h 174"/>
                <a:gd name="T54" fmla="*/ 4 w 216"/>
                <a:gd name="T55" fmla="*/ 116 h 174"/>
                <a:gd name="T56" fmla="*/ 12 w 216"/>
                <a:gd name="T57" fmla="*/ 106 h 174"/>
                <a:gd name="T58" fmla="*/ 20 w 216"/>
                <a:gd name="T59" fmla="*/ 94 h 174"/>
                <a:gd name="T60" fmla="*/ 36 w 216"/>
                <a:gd name="T61" fmla="*/ 76 h 174"/>
                <a:gd name="T62" fmla="*/ 32 w 216"/>
                <a:gd name="T63" fmla="*/ 72 h 174"/>
                <a:gd name="T64" fmla="*/ 26 w 216"/>
                <a:gd name="T65" fmla="*/ 70 h 174"/>
                <a:gd name="T66" fmla="*/ 22 w 216"/>
                <a:gd name="T67" fmla="*/ 72 h 174"/>
                <a:gd name="T68" fmla="*/ 16 w 216"/>
                <a:gd name="T69" fmla="*/ 72 h 174"/>
                <a:gd name="T70" fmla="*/ 14 w 216"/>
                <a:gd name="T71" fmla="*/ 74 h 174"/>
                <a:gd name="T72" fmla="*/ 12 w 216"/>
                <a:gd name="T73" fmla="*/ 74 h 174"/>
                <a:gd name="T74" fmla="*/ 26 w 216"/>
                <a:gd name="T75" fmla="*/ 60 h 174"/>
                <a:gd name="T76" fmla="*/ 42 w 216"/>
                <a:gd name="T77" fmla="*/ 52 h 174"/>
                <a:gd name="T78" fmla="*/ 60 w 216"/>
                <a:gd name="T79" fmla="*/ 44 h 174"/>
                <a:gd name="T80" fmla="*/ 78 w 216"/>
                <a:gd name="T81" fmla="*/ 40 h 174"/>
                <a:gd name="T82" fmla="*/ 82 w 216"/>
                <a:gd name="T83" fmla="*/ 38 h 174"/>
                <a:gd name="T84" fmla="*/ 86 w 216"/>
                <a:gd name="T85" fmla="*/ 34 h 174"/>
                <a:gd name="T86" fmla="*/ 82 w 216"/>
                <a:gd name="T87" fmla="*/ 26 h 174"/>
                <a:gd name="T88" fmla="*/ 76 w 216"/>
                <a:gd name="T89" fmla="*/ 20 h 174"/>
                <a:gd name="T90" fmla="*/ 98 w 216"/>
                <a:gd name="T91" fmla="*/ 10 h 174"/>
                <a:gd name="T92" fmla="*/ 120 w 216"/>
                <a:gd name="T93" fmla="*/ 10 h 174"/>
                <a:gd name="T94" fmla="*/ 142 w 216"/>
                <a:gd name="T95" fmla="*/ 16 h 174"/>
                <a:gd name="T96" fmla="*/ 164 w 216"/>
                <a:gd name="T97" fmla="*/ 14 h 174"/>
                <a:gd name="T98" fmla="*/ 168 w 216"/>
                <a:gd name="T99" fmla="*/ 10 h 174"/>
                <a:gd name="T100" fmla="*/ 164 w 216"/>
                <a:gd name="T101" fmla="*/ 6 h 174"/>
                <a:gd name="T102" fmla="*/ 164 w 216"/>
                <a:gd name="T103" fmla="*/ 4 h 174"/>
                <a:gd name="T104" fmla="*/ 164 w 216"/>
                <a:gd name="T105" fmla="*/ 2 h 174"/>
                <a:gd name="T106" fmla="*/ 174 w 216"/>
                <a:gd name="T107" fmla="*/ 0 h 174"/>
                <a:gd name="T108" fmla="*/ 182 w 216"/>
                <a:gd name="T109" fmla="*/ 0 h 174"/>
                <a:gd name="T110" fmla="*/ 192 w 216"/>
                <a:gd name="T111" fmla="*/ 4 h 174"/>
                <a:gd name="T112" fmla="*/ 202 w 216"/>
                <a:gd name="T113" fmla="*/ 6 h 174"/>
                <a:gd name="T114" fmla="*/ 214 w 216"/>
                <a:gd name="T115" fmla="*/ 18 h 174"/>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216"/>
                <a:gd name="T175" fmla="*/ 0 h 174"/>
                <a:gd name="T176" fmla="*/ 216 w 216"/>
                <a:gd name="T177" fmla="*/ 174 h 174"/>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216" h="174">
                  <a:moveTo>
                    <a:pt x="214" y="18"/>
                  </a:moveTo>
                  <a:lnTo>
                    <a:pt x="216" y="22"/>
                  </a:lnTo>
                  <a:lnTo>
                    <a:pt x="214" y="28"/>
                  </a:lnTo>
                  <a:lnTo>
                    <a:pt x="214" y="32"/>
                  </a:lnTo>
                  <a:lnTo>
                    <a:pt x="212" y="36"/>
                  </a:lnTo>
                  <a:lnTo>
                    <a:pt x="208" y="40"/>
                  </a:lnTo>
                  <a:lnTo>
                    <a:pt x="206" y="44"/>
                  </a:lnTo>
                  <a:lnTo>
                    <a:pt x="202" y="48"/>
                  </a:lnTo>
                  <a:lnTo>
                    <a:pt x="198" y="52"/>
                  </a:lnTo>
                  <a:lnTo>
                    <a:pt x="186" y="52"/>
                  </a:lnTo>
                  <a:lnTo>
                    <a:pt x="176" y="52"/>
                  </a:lnTo>
                  <a:lnTo>
                    <a:pt x="164" y="56"/>
                  </a:lnTo>
                  <a:lnTo>
                    <a:pt x="154" y="58"/>
                  </a:lnTo>
                  <a:lnTo>
                    <a:pt x="144" y="64"/>
                  </a:lnTo>
                  <a:lnTo>
                    <a:pt x="134" y="68"/>
                  </a:lnTo>
                  <a:lnTo>
                    <a:pt x="124" y="74"/>
                  </a:lnTo>
                  <a:lnTo>
                    <a:pt x="114" y="78"/>
                  </a:lnTo>
                  <a:lnTo>
                    <a:pt x="112" y="84"/>
                  </a:lnTo>
                  <a:lnTo>
                    <a:pt x="110" y="90"/>
                  </a:lnTo>
                  <a:lnTo>
                    <a:pt x="108" y="96"/>
                  </a:lnTo>
                  <a:lnTo>
                    <a:pt x="106" y="102"/>
                  </a:lnTo>
                  <a:lnTo>
                    <a:pt x="106" y="106"/>
                  </a:lnTo>
                  <a:lnTo>
                    <a:pt x="104" y="112"/>
                  </a:lnTo>
                  <a:lnTo>
                    <a:pt x="100" y="118"/>
                  </a:lnTo>
                  <a:lnTo>
                    <a:pt x="98" y="122"/>
                  </a:lnTo>
                  <a:lnTo>
                    <a:pt x="86" y="126"/>
                  </a:lnTo>
                  <a:lnTo>
                    <a:pt x="76" y="130"/>
                  </a:lnTo>
                  <a:lnTo>
                    <a:pt x="68" y="136"/>
                  </a:lnTo>
                  <a:lnTo>
                    <a:pt x="60" y="144"/>
                  </a:lnTo>
                  <a:lnTo>
                    <a:pt x="52" y="154"/>
                  </a:lnTo>
                  <a:lnTo>
                    <a:pt x="44" y="162"/>
                  </a:lnTo>
                  <a:lnTo>
                    <a:pt x="36" y="168"/>
                  </a:lnTo>
                  <a:lnTo>
                    <a:pt x="28" y="174"/>
                  </a:lnTo>
                  <a:lnTo>
                    <a:pt x="26" y="174"/>
                  </a:lnTo>
                  <a:lnTo>
                    <a:pt x="24" y="172"/>
                  </a:lnTo>
                  <a:lnTo>
                    <a:pt x="20" y="170"/>
                  </a:lnTo>
                  <a:lnTo>
                    <a:pt x="20" y="168"/>
                  </a:lnTo>
                  <a:lnTo>
                    <a:pt x="18" y="156"/>
                  </a:lnTo>
                  <a:lnTo>
                    <a:pt x="20" y="146"/>
                  </a:lnTo>
                  <a:lnTo>
                    <a:pt x="22" y="136"/>
                  </a:lnTo>
                  <a:lnTo>
                    <a:pt x="26" y="126"/>
                  </a:lnTo>
                  <a:lnTo>
                    <a:pt x="26" y="124"/>
                  </a:lnTo>
                  <a:lnTo>
                    <a:pt x="24" y="122"/>
                  </a:lnTo>
                  <a:lnTo>
                    <a:pt x="22" y="120"/>
                  </a:lnTo>
                  <a:lnTo>
                    <a:pt x="20" y="120"/>
                  </a:lnTo>
                  <a:lnTo>
                    <a:pt x="16" y="122"/>
                  </a:lnTo>
                  <a:lnTo>
                    <a:pt x="12" y="124"/>
                  </a:lnTo>
                  <a:lnTo>
                    <a:pt x="10" y="126"/>
                  </a:lnTo>
                  <a:lnTo>
                    <a:pt x="8" y="128"/>
                  </a:lnTo>
                  <a:lnTo>
                    <a:pt x="4" y="132"/>
                  </a:lnTo>
                  <a:lnTo>
                    <a:pt x="2" y="134"/>
                  </a:lnTo>
                  <a:lnTo>
                    <a:pt x="0" y="136"/>
                  </a:lnTo>
                  <a:lnTo>
                    <a:pt x="0" y="128"/>
                  </a:lnTo>
                  <a:lnTo>
                    <a:pt x="2" y="124"/>
                  </a:lnTo>
                  <a:lnTo>
                    <a:pt x="4" y="116"/>
                  </a:lnTo>
                  <a:lnTo>
                    <a:pt x="8" y="112"/>
                  </a:lnTo>
                  <a:lnTo>
                    <a:pt x="12" y="106"/>
                  </a:lnTo>
                  <a:lnTo>
                    <a:pt x="16" y="100"/>
                  </a:lnTo>
                  <a:lnTo>
                    <a:pt x="20" y="94"/>
                  </a:lnTo>
                  <a:lnTo>
                    <a:pt x="24" y="90"/>
                  </a:lnTo>
                  <a:lnTo>
                    <a:pt x="36" y="76"/>
                  </a:lnTo>
                  <a:lnTo>
                    <a:pt x="34" y="74"/>
                  </a:lnTo>
                  <a:lnTo>
                    <a:pt x="32" y="72"/>
                  </a:lnTo>
                  <a:lnTo>
                    <a:pt x="30" y="72"/>
                  </a:lnTo>
                  <a:lnTo>
                    <a:pt x="26" y="70"/>
                  </a:lnTo>
                  <a:lnTo>
                    <a:pt x="24" y="70"/>
                  </a:lnTo>
                  <a:lnTo>
                    <a:pt x="22" y="72"/>
                  </a:lnTo>
                  <a:lnTo>
                    <a:pt x="18" y="72"/>
                  </a:lnTo>
                  <a:lnTo>
                    <a:pt x="16" y="72"/>
                  </a:lnTo>
                  <a:lnTo>
                    <a:pt x="14" y="74"/>
                  </a:lnTo>
                  <a:lnTo>
                    <a:pt x="12" y="74"/>
                  </a:lnTo>
                  <a:lnTo>
                    <a:pt x="18" y="66"/>
                  </a:lnTo>
                  <a:lnTo>
                    <a:pt x="26" y="60"/>
                  </a:lnTo>
                  <a:lnTo>
                    <a:pt x="34" y="56"/>
                  </a:lnTo>
                  <a:lnTo>
                    <a:pt x="42" y="52"/>
                  </a:lnTo>
                  <a:lnTo>
                    <a:pt x="52" y="48"/>
                  </a:lnTo>
                  <a:lnTo>
                    <a:pt x="60" y="44"/>
                  </a:lnTo>
                  <a:lnTo>
                    <a:pt x="70" y="42"/>
                  </a:lnTo>
                  <a:lnTo>
                    <a:pt x="78" y="40"/>
                  </a:lnTo>
                  <a:lnTo>
                    <a:pt x="80" y="40"/>
                  </a:lnTo>
                  <a:lnTo>
                    <a:pt x="82" y="38"/>
                  </a:lnTo>
                  <a:lnTo>
                    <a:pt x="84" y="36"/>
                  </a:lnTo>
                  <a:lnTo>
                    <a:pt x="86" y="34"/>
                  </a:lnTo>
                  <a:lnTo>
                    <a:pt x="86" y="30"/>
                  </a:lnTo>
                  <a:lnTo>
                    <a:pt x="82" y="26"/>
                  </a:lnTo>
                  <a:lnTo>
                    <a:pt x="80" y="24"/>
                  </a:lnTo>
                  <a:lnTo>
                    <a:pt x="76" y="20"/>
                  </a:lnTo>
                  <a:lnTo>
                    <a:pt x="88" y="14"/>
                  </a:lnTo>
                  <a:lnTo>
                    <a:pt x="98" y="10"/>
                  </a:lnTo>
                  <a:lnTo>
                    <a:pt x="108" y="10"/>
                  </a:lnTo>
                  <a:lnTo>
                    <a:pt x="120" y="10"/>
                  </a:lnTo>
                  <a:lnTo>
                    <a:pt x="132" y="14"/>
                  </a:lnTo>
                  <a:lnTo>
                    <a:pt x="142" y="16"/>
                  </a:lnTo>
                  <a:lnTo>
                    <a:pt x="154" y="16"/>
                  </a:lnTo>
                  <a:lnTo>
                    <a:pt x="164" y="14"/>
                  </a:lnTo>
                  <a:lnTo>
                    <a:pt x="166" y="12"/>
                  </a:lnTo>
                  <a:lnTo>
                    <a:pt x="168" y="10"/>
                  </a:lnTo>
                  <a:lnTo>
                    <a:pt x="166" y="8"/>
                  </a:lnTo>
                  <a:lnTo>
                    <a:pt x="164" y="6"/>
                  </a:lnTo>
                  <a:lnTo>
                    <a:pt x="164" y="4"/>
                  </a:lnTo>
                  <a:lnTo>
                    <a:pt x="164" y="2"/>
                  </a:lnTo>
                  <a:lnTo>
                    <a:pt x="168" y="0"/>
                  </a:lnTo>
                  <a:lnTo>
                    <a:pt x="174" y="0"/>
                  </a:lnTo>
                  <a:lnTo>
                    <a:pt x="178" y="0"/>
                  </a:lnTo>
                  <a:lnTo>
                    <a:pt x="182" y="0"/>
                  </a:lnTo>
                  <a:lnTo>
                    <a:pt x="188" y="2"/>
                  </a:lnTo>
                  <a:lnTo>
                    <a:pt x="192" y="4"/>
                  </a:lnTo>
                  <a:lnTo>
                    <a:pt x="198" y="6"/>
                  </a:lnTo>
                  <a:lnTo>
                    <a:pt x="202" y="6"/>
                  </a:lnTo>
                  <a:lnTo>
                    <a:pt x="214" y="18"/>
                  </a:lnTo>
                  <a:close/>
                </a:path>
              </a:pathLst>
            </a:custGeom>
            <a:solidFill>
              <a:srgbClr val="FF0000"/>
            </a:solidFill>
            <a:ln w="9525">
              <a:noFill/>
              <a:round/>
              <a:headEnd/>
              <a:tailEnd/>
            </a:ln>
          </p:spPr>
          <p:txBody>
            <a:bodyPr>
              <a:prstTxWarp prst="textNoShape">
                <a:avLst/>
              </a:prstTxWarp>
            </a:bodyPr>
            <a:lstStyle/>
            <a:p>
              <a:endParaRPr lang="en-US"/>
            </a:p>
          </p:txBody>
        </p:sp>
        <p:sp>
          <p:nvSpPr>
            <p:cNvPr id="36920" name="Freeform 250"/>
            <p:cNvSpPr>
              <a:spLocks/>
            </p:cNvSpPr>
            <p:nvPr/>
          </p:nvSpPr>
          <p:spPr bwMode="auto">
            <a:xfrm>
              <a:off x="1657" y="2422"/>
              <a:ext cx="64" cy="58"/>
            </a:xfrm>
            <a:custGeom>
              <a:avLst/>
              <a:gdLst>
                <a:gd name="T0" fmla="*/ 34 w 64"/>
                <a:gd name="T1" fmla="*/ 0 h 58"/>
                <a:gd name="T2" fmla="*/ 30 w 64"/>
                <a:gd name="T3" fmla="*/ 2 h 58"/>
                <a:gd name="T4" fmla="*/ 26 w 64"/>
                <a:gd name="T5" fmla="*/ 4 h 58"/>
                <a:gd name="T6" fmla="*/ 22 w 64"/>
                <a:gd name="T7" fmla="*/ 6 h 58"/>
                <a:gd name="T8" fmla="*/ 18 w 64"/>
                <a:gd name="T9" fmla="*/ 10 h 58"/>
                <a:gd name="T10" fmla="*/ 16 w 64"/>
                <a:gd name="T11" fmla="*/ 12 h 58"/>
                <a:gd name="T12" fmla="*/ 14 w 64"/>
                <a:gd name="T13" fmla="*/ 16 h 58"/>
                <a:gd name="T14" fmla="*/ 10 w 64"/>
                <a:gd name="T15" fmla="*/ 20 h 58"/>
                <a:gd name="T16" fmla="*/ 10 w 64"/>
                <a:gd name="T17" fmla="*/ 24 h 58"/>
                <a:gd name="T18" fmla="*/ 10 w 64"/>
                <a:gd name="T19" fmla="*/ 34 h 58"/>
                <a:gd name="T20" fmla="*/ 12 w 64"/>
                <a:gd name="T21" fmla="*/ 40 h 58"/>
                <a:gd name="T22" fmla="*/ 16 w 64"/>
                <a:gd name="T23" fmla="*/ 46 h 58"/>
                <a:gd name="T24" fmla="*/ 22 w 64"/>
                <a:gd name="T25" fmla="*/ 50 h 58"/>
                <a:gd name="T26" fmla="*/ 28 w 64"/>
                <a:gd name="T27" fmla="*/ 50 h 58"/>
                <a:gd name="T28" fmla="*/ 34 w 64"/>
                <a:gd name="T29" fmla="*/ 50 h 58"/>
                <a:gd name="T30" fmla="*/ 38 w 64"/>
                <a:gd name="T31" fmla="*/ 50 h 58"/>
                <a:gd name="T32" fmla="*/ 44 w 64"/>
                <a:gd name="T33" fmla="*/ 50 h 58"/>
                <a:gd name="T34" fmla="*/ 48 w 64"/>
                <a:gd name="T35" fmla="*/ 50 h 58"/>
                <a:gd name="T36" fmla="*/ 54 w 64"/>
                <a:gd name="T37" fmla="*/ 50 h 58"/>
                <a:gd name="T38" fmla="*/ 60 w 64"/>
                <a:gd name="T39" fmla="*/ 50 h 58"/>
                <a:gd name="T40" fmla="*/ 64 w 64"/>
                <a:gd name="T41" fmla="*/ 52 h 58"/>
                <a:gd name="T42" fmla="*/ 64 w 64"/>
                <a:gd name="T43" fmla="*/ 52 h 58"/>
                <a:gd name="T44" fmla="*/ 62 w 64"/>
                <a:gd name="T45" fmla="*/ 52 h 58"/>
                <a:gd name="T46" fmla="*/ 60 w 64"/>
                <a:gd name="T47" fmla="*/ 54 h 58"/>
                <a:gd name="T48" fmla="*/ 58 w 64"/>
                <a:gd name="T49" fmla="*/ 54 h 58"/>
                <a:gd name="T50" fmla="*/ 54 w 64"/>
                <a:gd name="T51" fmla="*/ 54 h 58"/>
                <a:gd name="T52" fmla="*/ 52 w 64"/>
                <a:gd name="T53" fmla="*/ 56 h 58"/>
                <a:gd name="T54" fmla="*/ 48 w 64"/>
                <a:gd name="T55" fmla="*/ 58 h 58"/>
                <a:gd name="T56" fmla="*/ 46 w 64"/>
                <a:gd name="T57" fmla="*/ 58 h 58"/>
                <a:gd name="T58" fmla="*/ 44 w 64"/>
                <a:gd name="T59" fmla="*/ 58 h 58"/>
                <a:gd name="T60" fmla="*/ 40 w 64"/>
                <a:gd name="T61" fmla="*/ 58 h 58"/>
                <a:gd name="T62" fmla="*/ 36 w 64"/>
                <a:gd name="T63" fmla="*/ 58 h 58"/>
                <a:gd name="T64" fmla="*/ 32 w 64"/>
                <a:gd name="T65" fmla="*/ 58 h 58"/>
                <a:gd name="T66" fmla="*/ 30 w 64"/>
                <a:gd name="T67" fmla="*/ 58 h 58"/>
                <a:gd name="T68" fmla="*/ 26 w 64"/>
                <a:gd name="T69" fmla="*/ 58 h 58"/>
                <a:gd name="T70" fmla="*/ 22 w 64"/>
                <a:gd name="T71" fmla="*/ 58 h 58"/>
                <a:gd name="T72" fmla="*/ 20 w 64"/>
                <a:gd name="T73" fmla="*/ 56 h 58"/>
                <a:gd name="T74" fmla="*/ 16 w 64"/>
                <a:gd name="T75" fmla="*/ 56 h 58"/>
                <a:gd name="T76" fmla="*/ 12 w 64"/>
                <a:gd name="T77" fmla="*/ 54 h 58"/>
                <a:gd name="T78" fmla="*/ 8 w 64"/>
                <a:gd name="T79" fmla="*/ 50 h 58"/>
                <a:gd name="T80" fmla="*/ 6 w 64"/>
                <a:gd name="T81" fmla="*/ 48 h 58"/>
                <a:gd name="T82" fmla="*/ 6 w 64"/>
                <a:gd name="T83" fmla="*/ 40 h 58"/>
                <a:gd name="T84" fmla="*/ 6 w 64"/>
                <a:gd name="T85" fmla="*/ 32 h 58"/>
                <a:gd name="T86" fmla="*/ 4 w 64"/>
                <a:gd name="T87" fmla="*/ 26 h 58"/>
                <a:gd name="T88" fmla="*/ 0 w 64"/>
                <a:gd name="T89" fmla="*/ 20 h 58"/>
                <a:gd name="T90" fmla="*/ 2 w 64"/>
                <a:gd name="T91" fmla="*/ 16 h 58"/>
                <a:gd name="T92" fmla="*/ 2 w 64"/>
                <a:gd name="T93" fmla="*/ 12 h 58"/>
                <a:gd name="T94" fmla="*/ 4 w 64"/>
                <a:gd name="T95" fmla="*/ 8 h 58"/>
                <a:gd name="T96" fmla="*/ 6 w 64"/>
                <a:gd name="T97" fmla="*/ 6 h 58"/>
                <a:gd name="T98" fmla="*/ 10 w 64"/>
                <a:gd name="T99" fmla="*/ 4 h 58"/>
                <a:gd name="T100" fmla="*/ 14 w 64"/>
                <a:gd name="T101" fmla="*/ 4 h 58"/>
                <a:gd name="T102" fmla="*/ 16 w 64"/>
                <a:gd name="T103" fmla="*/ 2 h 58"/>
                <a:gd name="T104" fmla="*/ 20 w 64"/>
                <a:gd name="T105" fmla="*/ 2 h 58"/>
                <a:gd name="T106" fmla="*/ 24 w 64"/>
                <a:gd name="T107" fmla="*/ 0 h 58"/>
                <a:gd name="T108" fmla="*/ 26 w 64"/>
                <a:gd name="T109" fmla="*/ 0 h 58"/>
                <a:gd name="T110" fmla="*/ 30 w 64"/>
                <a:gd name="T111" fmla="*/ 0 h 58"/>
                <a:gd name="T112" fmla="*/ 34 w 64"/>
                <a:gd name="T113" fmla="*/ 0 h 58"/>
                <a:gd name="T114" fmla="*/ 34 w 64"/>
                <a:gd name="T115" fmla="*/ 0 h 58"/>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64"/>
                <a:gd name="T175" fmla="*/ 0 h 58"/>
                <a:gd name="T176" fmla="*/ 64 w 64"/>
                <a:gd name="T177" fmla="*/ 58 h 58"/>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64" h="58">
                  <a:moveTo>
                    <a:pt x="34" y="0"/>
                  </a:moveTo>
                  <a:lnTo>
                    <a:pt x="30" y="2"/>
                  </a:lnTo>
                  <a:lnTo>
                    <a:pt x="26" y="4"/>
                  </a:lnTo>
                  <a:lnTo>
                    <a:pt x="22" y="6"/>
                  </a:lnTo>
                  <a:lnTo>
                    <a:pt x="18" y="10"/>
                  </a:lnTo>
                  <a:lnTo>
                    <a:pt x="16" y="12"/>
                  </a:lnTo>
                  <a:lnTo>
                    <a:pt x="14" y="16"/>
                  </a:lnTo>
                  <a:lnTo>
                    <a:pt x="10" y="20"/>
                  </a:lnTo>
                  <a:lnTo>
                    <a:pt x="10" y="24"/>
                  </a:lnTo>
                  <a:lnTo>
                    <a:pt x="10" y="34"/>
                  </a:lnTo>
                  <a:lnTo>
                    <a:pt x="12" y="40"/>
                  </a:lnTo>
                  <a:lnTo>
                    <a:pt x="16" y="46"/>
                  </a:lnTo>
                  <a:lnTo>
                    <a:pt x="22" y="50"/>
                  </a:lnTo>
                  <a:lnTo>
                    <a:pt x="28" y="50"/>
                  </a:lnTo>
                  <a:lnTo>
                    <a:pt x="34" y="50"/>
                  </a:lnTo>
                  <a:lnTo>
                    <a:pt x="38" y="50"/>
                  </a:lnTo>
                  <a:lnTo>
                    <a:pt x="44" y="50"/>
                  </a:lnTo>
                  <a:lnTo>
                    <a:pt x="48" y="50"/>
                  </a:lnTo>
                  <a:lnTo>
                    <a:pt x="54" y="50"/>
                  </a:lnTo>
                  <a:lnTo>
                    <a:pt x="60" y="50"/>
                  </a:lnTo>
                  <a:lnTo>
                    <a:pt x="64" y="52"/>
                  </a:lnTo>
                  <a:lnTo>
                    <a:pt x="62" y="52"/>
                  </a:lnTo>
                  <a:lnTo>
                    <a:pt x="60" y="54"/>
                  </a:lnTo>
                  <a:lnTo>
                    <a:pt x="58" y="54"/>
                  </a:lnTo>
                  <a:lnTo>
                    <a:pt x="54" y="54"/>
                  </a:lnTo>
                  <a:lnTo>
                    <a:pt x="52" y="56"/>
                  </a:lnTo>
                  <a:lnTo>
                    <a:pt x="48" y="58"/>
                  </a:lnTo>
                  <a:lnTo>
                    <a:pt x="46" y="58"/>
                  </a:lnTo>
                  <a:lnTo>
                    <a:pt x="44" y="58"/>
                  </a:lnTo>
                  <a:lnTo>
                    <a:pt x="40" y="58"/>
                  </a:lnTo>
                  <a:lnTo>
                    <a:pt x="36" y="58"/>
                  </a:lnTo>
                  <a:lnTo>
                    <a:pt x="32" y="58"/>
                  </a:lnTo>
                  <a:lnTo>
                    <a:pt x="30" y="58"/>
                  </a:lnTo>
                  <a:lnTo>
                    <a:pt x="26" y="58"/>
                  </a:lnTo>
                  <a:lnTo>
                    <a:pt x="22" y="58"/>
                  </a:lnTo>
                  <a:lnTo>
                    <a:pt x="20" y="56"/>
                  </a:lnTo>
                  <a:lnTo>
                    <a:pt x="16" y="56"/>
                  </a:lnTo>
                  <a:lnTo>
                    <a:pt x="12" y="54"/>
                  </a:lnTo>
                  <a:lnTo>
                    <a:pt x="8" y="50"/>
                  </a:lnTo>
                  <a:lnTo>
                    <a:pt x="6" y="48"/>
                  </a:lnTo>
                  <a:lnTo>
                    <a:pt x="6" y="40"/>
                  </a:lnTo>
                  <a:lnTo>
                    <a:pt x="6" y="32"/>
                  </a:lnTo>
                  <a:lnTo>
                    <a:pt x="4" y="26"/>
                  </a:lnTo>
                  <a:lnTo>
                    <a:pt x="0" y="20"/>
                  </a:lnTo>
                  <a:lnTo>
                    <a:pt x="2" y="16"/>
                  </a:lnTo>
                  <a:lnTo>
                    <a:pt x="2" y="12"/>
                  </a:lnTo>
                  <a:lnTo>
                    <a:pt x="4" y="8"/>
                  </a:lnTo>
                  <a:lnTo>
                    <a:pt x="6" y="6"/>
                  </a:lnTo>
                  <a:lnTo>
                    <a:pt x="10" y="4"/>
                  </a:lnTo>
                  <a:lnTo>
                    <a:pt x="14" y="4"/>
                  </a:lnTo>
                  <a:lnTo>
                    <a:pt x="16" y="2"/>
                  </a:lnTo>
                  <a:lnTo>
                    <a:pt x="20" y="2"/>
                  </a:lnTo>
                  <a:lnTo>
                    <a:pt x="24" y="0"/>
                  </a:lnTo>
                  <a:lnTo>
                    <a:pt x="26" y="0"/>
                  </a:lnTo>
                  <a:lnTo>
                    <a:pt x="30" y="0"/>
                  </a:lnTo>
                  <a:lnTo>
                    <a:pt x="34" y="0"/>
                  </a:lnTo>
                  <a:close/>
                </a:path>
              </a:pathLst>
            </a:custGeom>
            <a:solidFill>
              <a:srgbClr val="FF7F00"/>
            </a:solidFill>
            <a:ln w="9525">
              <a:noFill/>
              <a:round/>
              <a:headEnd/>
              <a:tailEnd/>
            </a:ln>
          </p:spPr>
          <p:txBody>
            <a:bodyPr>
              <a:prstTxWarp prst="textNoShape">
                <a:avLst/>
              </a:prstTxWarp>
            </a:bodyPr>
            <a:lstStyle/>
            <a:p>
              <a:endParaRPr lang="en-US"/>
            </a:p>
          </p:txBody>
        </p:sp>
        <p:sp>
          <p:nvSpPr>
            <p:cNvPr id="36921" name="Freeform 251"/>
            <p:cNvSpPr>
              <a:spLocks/>
            </p:cNvSpPr>
            <p:nvPr/>
          </p:nvSpPr>
          <p:spPr bwMode="auto">
            <a:xfrm>
              <a:off x="991" y="2426"/>
              <a:ext cx="862" cy="860"/>
            </a:xfrm>
            <a:custGeom>
              <a:avLst/>
              <a:gdLst>
                <a:gd name="T0" fmla="*/ 856 w 862"/>
                <a:gd name="T1" fmla="*/ 404 h 860"/>
                <a:gd name="T2" fmla="*/ 824 w 862"/>
                <a:gd name="T3" fmla="*/ 332 h 860"/>
                <a:gd name="T4" fmla="*/ 774 w 862"/>
                <a:gd name="T5" fmla="*/ 272 h 860"/>
                <a:gd name="T6" fmla="*/ 788 w 862"/>
                <a:gd name="T7" fmla="*/ 272 h 860"/>
                <a:gd name="T8" fmla="*/ 718 w 862"/>
                <a:gd name="T9" fmla="*/ 198 h 860"/>
                <a:gd name="T10" fmla="*/ 726 w 862"/>
                <a:gd name="T11" fmla="*/ 198 h 860"/>
                <a:gd name="T12" fmla="*/ 668 w 862"/>
                <a:gd name="T13" fmla="*/ 120 h 860"/>
                <a:gd name="T14" fmla="*/ 628 w 862"/>
                <a:gd name="T15" fmla="*/ 82 h 860"/>
                <a:gd name="T16" fmla="*/ 614 w 862"/>
                <a:gd name="T17" fmla="*/ 10 h 860"/>
                <a:gd name="T18" fmla="*/ 572 w 862"/>
                <a:gd name="T19" fmla="*/ 44 h 860"/>
                <a:gd name="T20" fmla="*/ 526 w 862"/>
                <a:gd name="T21" fmla="*/ 126 h 860"/>
                <a:gd name="T22" fmla="*/ 510 w 862"/>
                <a:gd name="T23" fmla="*/ 206 h 860"/>
                <a:gd name="T24" fmla="*/ 520 w 862"/>
                <a:gd name="T25" fmla="*/ 232 h 860"/>
                <a:gd name="T26" fmla="*/ 526 w 862"/>
                <a:gd name="T27" fmla="*/ 274 h 860"/>
                <a:gd name="T28" fmla="*/ 536 w 862"/>
                <a:gd name="T29" fmla="*/ 310 h 860"/>
                <a:gd name="T30" fmla="*/ 548 w 862"/>
                <a:gd name="T31" fmla="*/ 326 h 860"/>
                <a:gd name="T32" fmla="*/ 516 w 862"/>
                <a:gd name="T33" fmla="*/ 420 h 860"/>
                <a:gd name="T34" fmla="*/ 332 w 862"/>
                <a:gd name="T35" fmla="*/ 474 h 860"/>
                <a:gd name="T36" fmla="*/ 240 w 862"/>
                <a:gd name="T37" fmla="*/ 478 h 860"/>
                <a:gd name="T38" fmla="*/ 188 w 862"/>
                <a:gd name="T39" fmla="*/ 504 h 860"/>
                <a:gd name="T40" fmla="*/ 100 w 862"/>
                <a:gd name="T41" fmla="*/ 574 h 860"/>
                <a:gd name="T42" fmla="*/ 6 w 862"/>
                <a:gd name="T43" fmla="*/ 714 h 860"/>
                <a:gd name="T44" fmla="*/ 62 w 862"/>
                <a:gd name="T45" fmla="*/ 674 h 860"/>
                <a:gd name="T46" fmla="*/ 108 w 862"/>
                <a:gd name="T47" fmla="*/ 644 h 860"/>
                <a:gd name="T48" fmla="*/ 82 w 862"/>
                <a:gd name="T49" fmla="*/ 792 h 860"/>
                <a:gd name="T50" fmla="*/ 130 w 862"/>
                <a:gd name="T51" fmla="*/ 720 h 860"/>
                <a:gd name="T52" fmla="*/ 156 w 862"/>
                <a:gd name="T53" fmla="*/ 816 h 860"/>
                <a:gd name="T54" fmla="*/ 194 w 862"/>
                <a:gd name="T55" fmla="*/ 710 h 860"/>
                <a:gd name="T56" fmla="*/ 286 w 862"/>
                <a:gd name="T57" fmla="*/ 822 h 860"/>
                <a:gd name="T58" fmla="*/ 268 w 862"/>
                <a:gd name="T59" fmla="*/ 706 h 860"/>
                <a:gd name="T60" fmla="*/ 338 w 862"/>
                <a:gd name="T61" fmla="*/ 784 h 860"/>
                <a:gd name="T62" fmla="*/ 326 w 862"/>
                <a:gd name="T63" fmla="*/ 728 h 860"/>
                <a:gd name="T64" fmla="*/ 336 w 862"/>
                <a:gd name="T65" fmla="*/ 704 h 860"/>
                <a:gd name="T66" fmla="*/ 392 w 862"/>
                <a:gd name="T67" fmla="*/ 724 h 860"/>
                <a:gd name="T68" fmla="*/ 382 w 862"/>
                <a:gd name="T69" fmla="*/ 692 h 860"/>
                <a:gd name="T70" fmla="*/ 406 w 862"/>
                <a:gd name="T71" fmla="*/ 682 h 860"/>
                <a:gd name="T72" fmla="*/ 380 w 862"/>
                <a:gd name="T73" fmla="*/ 628 h 860"/>
                <a:gd name="T74" fmla="*/ 428 w 862"/>
                <a:gd name="T75" fmla="*/ 654 h 860"/>
                <a:gd name="T76" fmla="*/ 444 w 862"/>
                <a:gd name="T77" fmla="*/ 582 h 860"/>
                <a:gd name="T78" fmla="*/ 470 w 862"/>
                <a:gd name="T79" fmla="*/ 632 h 860"/>
                <a:gd name="T80" fmla="*/ 468 w 862"/>
                <a:gd name="T81" fmla="*/ 664 h 860"/>
                <a:gd name="T82" fmla="*/ 534 w 862"/>
                <a:gd name="T83" fmla="*/ 678 h 860"/>
                <a:gd name="T84" fmla="*/ 688 w 862"/>
                <a:gd name="T85" fmla="*/ 570 h 860"/>
                <a:gd name="T86" fmla="*/ 656 w 862"/>
                <a:gd name="T87" fmla="*/ 412 h 860"/>
                <a:gd name="T88" fmla="*/ 642 w 862"/>
                <a:gd name="T89" fmla="*/ 402 h 860"/>
                <a:gd name="T90" fmla="*/ 722 w 862"/>
                <a:gd name="T91" fmla="*/ 448 h 860"/>
                <a:gd name="T92" fmla="*/ 684 w 862"/>
                <a:gd name="T93" fmla="*/ 610 h 860"/>
                <a:gd name="T94" fmla="*/ 678 w 862"/>
                <a:gd name="T95" fmla="*/ 706 h 860"/>
                <a:gd name="T96" fmla="*/ 602 w 862"/>
                <a:gd name="T97" fmla="*/ 802 h 860"/>
                <a:gd name="T98" fmla="*/ 622 w 862"/>
                <a:gd name="T99" fmla="*/ 806 h 860"/>
                <a:gd name="T100" fmla="*/ 634 w 862"/>
                <a:gd name="T101" fmla="*/ 814 h 860"/>
                <a:gd name="T102" fmla="*/ 616 w 862"/>
                <a:gd name="T103" fmla="*/ 826 h 860"/>
                <a:gd name="T104" fmla="*/ 640 w 862"/>
                <a:gd name="T105" fmla="*/ 828 h 860"/>
                <a:gd name="T106" fmla="*/ 672 w 862"/>
                <a:gd name="T107" fmla="*/ 824 h 860"/>
                <a:gd name="T108" fmla="*/ 692 w 862"/>
                <a:gd name="T109" fmla="*/ 816 h 860"/>
                <a:gd name="T110" fmla="*/ 766 w 862"/>
                <a:gd name="T111" fmla="*/ 676 h 860"/>
                <a:gd name="T112" fmla="*/ 790 w 862"/>
                <a:gd name="T113" fmla="*/ 634 h 860"/>
                <a:gd name="T114" fmla="*/ 794 w 862"/>
                <a:gd name="T115" fmla="*/ 640 h 860"/>
                <a:gd name="T116" fmla="*/ 810 w 862"/>
                <a:gd name="T117" fmla="*/ 628 h 860"/>
                <a:gd name="T118" fmla="*/ 830 w 862"/>
                <a:gd name="T119" fmla="*/ 566 h 860"/>
                <a:gd name="T120" fmla="*/ 840 w 862"/>
                <a:gd name="T121" fmla="*/ 524 h 860"/>
                <a:gd name="T122" fmla="*/ 846 w 862"/>
                <a:gd name="T123" fmla="*/ 472 h 860"/>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862"/>
                <a:gd name="T187" fmla="*/ 0 h 860"/>
                <a:gd name="T188" fmla="*/ 862 w 862"/>
                <a:gd name="T189" fmla="*/ 860 h 860"/>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862" h="860">
                  <a:moveTo>
                    <a:pt x="862" y="466"/>
                  </a:moveTo>
                  <a:lnTo>
                    <a:pt x="858" y="450"/>
                  </a:lnTo>
                  <a:lnTo>
                    <a:pt x="856" y="434"/>
                  </a:lnTo>
                  <a:lnTo>
                    <a:pt x="850" y="420"/>
                  </a:lnTo>
                  <a:lnTo>
                    <a:pt x="844" y="406"/>
                  </a:lnTo>
                  <a:lnTo>
                    <a:pt x="846" y="406"/>
                  </a:lnTo>
                  <a:lnTo>
                    <a:pt x="846" y="404"/>
                  </a:lnTo>
                  <a:lnTo>
                    <a:pt x="848" y="404"/>
                  </a:lnTo>
                  <a:lnTo>
                    <a:pt x="850" y="404"/>
                  </a:lnTo>
                  <a:lnTo>
                    <a:pt x="854" y="406"/>
                  </a:lnTo>
                  <a:lnTo>
                    <a:pt x="856" y="410"/>
                  </a:lnTo>
                  <a:lnTo>
                    <a:pt x="856" y="414"/>
                  </a:lnTo>
                  <a:lnTo>
                    <a:pt x="858" y="418"/>
                  </a:lnTo>
                  <a:lnTo>
                    <a:pt x="856" y="404"/>
                  </a:lnTo>
                  <a:lnTo>
                    <a:pt x="852" y="392"/>
                  </a:lnTo>
                  <a:lnTo>
                    <a:pt x="846" y="380"/>
                  </a:lnTo>
                  <a:lnTo>
                    <a:pt x="840" y="368"/>
                  </a:lnTo>
                  <a:lnTo>
                    <a:pt x="834" y="358"/>
                  </a:lnTo>
                  <a:lnTo>
                    <a:pt x="826" y="346"/>
                  </a:lnTo>
                  <a:lnTo>
                    <a:pt x="816" y="336"/>
                  </a:lnTo>
                  <a:lnTo>
                    <a:pt x="806" y="326"/>
                  </a:lnTo>
                  <a:lnTo>
                    <a:pt x="806" y="322"/>
                  </a:lnTo>
                  <a:lnTo>
                    <a:pt x="810" y="322"/>
                  </a:lnTo>
                  <a:lnTo>
                    <a:pt x="812" y="324"/>
                  </a:lnTo>
                  <a:lnTo>
                    <a:pt x="816" y="324"/>
                  </a:lnTo>
                  <a:lnTo>
                    <a:pt x="818" y="326"/>
                  </a:lnTo>
                  <a:lnTo>
                    <a:pt x="820" y="328"/>
                  </a:lnTo>
                  <a:lnTo>
                    <a:pt x="824" y="332"/>
                  </a:lnTo>
                  <a:lnTo>
                    <a:pt x="826" y="334"/>
                  </a:lnTo>
                  <a:lnTo>
                    <a:pt x="828" y="338"/>
                  </a:lnTo>
                  <a:lnTo>
                    <a:pt x="826" y="332"/>
                  </a:lnTo>
                  <a:lnTo>
                    <a:pt x="822" y="326"/>
                  </a:lnTo>
                  <a:lnTo>
                    <a:pt x="818" y="318"/>
                  </a:lnTo>
                  <a:lnTo>
                    <a:pt x="814" y="310"/>
                  </a:lnTo>
                  <a:lnTo>
                    <a:pt x="808" y="302"/>
                  </a:lnTo>
                  <a:lnTo>
                    <a:pt x="804" y="296"/>
                  </a:lnTo>
                  <a:lnTo>
                    <a:pt x="798" y="288"/>
                  </a:lnTo>
                  <a:lnTo>
                    <a:pt x="790" y="284"/>
                  </a:lnTo>
                  <a:lnTo>
                    <a:pt x="782" y="278"/>
                  </a:lnTo>
                  <a:lnTo>
                    <a:pt x="780" y="278"/>
                  </a:lnTo>
                  <a:lnTo>
                    <a:pt x="778" y="274"/>
                  </a:lnTo>
                  <a:lnTo>
                    <a:pt x="774" y="272"/>
                  </a:lnTo>
                  <a:lnTo>
                    <a:pt x="772" y="270"/>
                  </a:lnTo>
                  <a:lnTo>
                    <a:pt x="770" y="268"/>
                  </a:lnTo>
                  <a:lnTo>
                    <a:pt x="768" y="266"/>
                  </a:lnTo>
                  <a:lnTo>
                    <a:pt x="766" y="262"/>
                  </a:lnTo>
                  <a:lnTo>
                    <a:pt x="764" y="260"/>
                  </a:lnTo>
                  <a:lnTo>
                    <a:pt x="764" y="258"/>
                  </a:lnTo>
                  <a:lnTo>
                    <a:pt x="766" y="256"/>
                  </a:lnTo>
                  <a:lnTo>
                    <a:pt x="768" y="256"/>
                  </a:lnTo>
                  <a:lnTo>
                    <a:pt x="770" y="258"/>
                  </a:lnTo>
                  <a:lnTo>
                    <a:pt x="774" y="260"/>
                  </a:lnTo>
                  <a:lnTo>
                    <a:pt x="778" y="264"/>
                  </a:lnTo>
                  <a:lnTo>
                    <a:pt x="780" y="266"/>
                  </a:lnTo>
                  <a:lnTo>
                    <a:pt x="784" y="270"/>
                  </a:lnTo>
                  <a:lnTo>
                    <a:pt x="788" y="272"/>
                  </a:lnTo>
                  <a:lnTo>
                    <a:pt x="792" y="274"/>
                  </a:lnTo>
                  <a:lnTo>
                    <a:pt x="796" y="278"/>
                  </a:lnTo>
                  <a:lnTo>
                    <a:pt x="798" y="280"/>
                  </a:lnTo>
                  <a:lnTo>
                    <a:pt x="792" y="268"/>
                  </a:lnTo>
                  <a:lnTo>
                    <a:pt x="782" y="256"/>
                  </a:lnTo>
                  <a:lnTo>
                    <a:pt x="772" y="248"/>
                  </a:lnTo>
                  <a:lnTo>
                    <a:pt x="760" y="240"/>
                  </a:lnTo>
                  <a:lnTo>
                    <a:pt x="750" y="232"/>
                  </a:lnTo>
                  <a:lnTo>
                    <a:pt x="738" y="224"/>
                  </a:lnTo>
                  <a:lnTo>
                    <a:pt x="728" y="216"/>
                  </a:lnTo>
                  <a:lnTo>
                    <a:pt x="718" y="206"/>
                  </a:lnTo>
                  <a:lnTo>
                    <a:pt x="718" y="204"/>
                  </a:lnTo>
                  <a:lnTo>
                    <a:pt x="718" y="202"/>
                  </a:lnTo>
                  <a:lnTo>
                    <a:pt x="718" y="198"/>
                  </a:lnTo>
                  <a:lnTo>
                    <a:pt x="720" y="198"/>
                  </a:lnTo>
                  <a:lnTo>
                    <a:pt x="724" y="200"/>
                  </a:lnTo>
                  <a:lnTo>
                    <a:pt x="728" y="202"/>
                  </a:lnTo>
                  <a:lnTo>
                    <a:pt x="732" y="206"/>
                  </a:lnTo>
                  <a:lnTo>
                    <a:pt x="736" y="210"/>
                  </a:lnTo>
                  <a:lnTo>
                    <a:pt x="738" y="214"/>
                  </a:lnTo>
                  <a:lnTo>
                    <a:pt x="742" y="216"/>
                  </a:lnTo>
                  <a:lnTo>
                    <a:pt x="744" y="220"/>
                  </a:lnTo>
                  <a:lnTo>
                    <a:pt x="750" y="222"/>
                  </a:lnTo>
                  <a:lnTo>
                    <a:pt x="746" y="218"/>
                  </a:lnTo>
                  <a:lnTo>
                    <a:pt x="742" y="212"/>
                  </a:lnTo>
                  <a:lnTo>
                    <a:pt x="738" y="208"/>
                  </a:lnTo>
                  <a:lnTo>
                    <a:pt x="734" y="204"/>
                  </a:lnTo>
                  <a:lnTo>
                    <a:pt x="726" y="198"/>
                  </a:lnTo>
                  <a:lnTo>
                    <a:pt x="718" y="192"/>
                  </a:lnTo>
                  <a:lnTo>
                    <a:pt x="710" y="186"/>
                  </a:lnTo>
                  <a:lnTo>
                    <a:pt x="704" y="178"/>
                  </a:lnTo>
                  <a:lnTo>
                    <a:pt x="698" y="170"/>
                  </a:lnTo>
                  <a:lnTo>
                    <a:pt x="692" y="162"/>
                  </a:lnTo>
                  <a:lnTo>
                    <a:pt x="690" y="152"/>
                  </a:lnTo>
                  <a:lnTo>
                    <a:pt x="690" y="142"/>
                  </a:lnTo>
                  <a:lnTo>
                    <a:pt x="686" y="140"/>
                  </a:lnTo>
                  <a:lnTo>
                    <a:pt x="682" y="138"/>
                  </a:lnTo>
                  <a:lnTo>
                    <a:pt x="680" y="134"/>
                  </a:lnTo>
                  <a:lnTo>
                    <a:pt x="676" y="132"/>
                  </a:lnTo>
                  <a:lnTo>
                    <a:pt x="674" y="128"/>
                  </a:lnTo>
                  <a:lnTo>
                    <a:pt x="672" y="124"/>
                  </a:lnTo>
                  <a:lnTo>
                    <a:pt x="668" y="120"/>
                  </a:lnTo>
                  <a:lnTo>
                    <a:pt x="668" y="116"/>
                  </a:lnTo>
                  <a:lnTo>
                    <a:pt x="664" y="116"/>
                  </a:lnTo>
                  <a:lnTo>
                    <a:pt x="660" y="118"/>
                  </a:lnTo>
                  <a:lnTo>
                    <a:pt x="658" y="118"/>
                  </a:lnTo>
                  <a:lnTo>
                    <a:pt x="654" y="116"/>
                  </a:lnTo>
                  <a:lnTo>
                    <a:pt x="650" y="116"/>
                  </a:lnTo>
                  <a:lnTo>
                    <a:pt x="648" y="116"/>
                  </a:lnTo>
                  <a:lnTo>
                    <a:pt x="644" y="116"/>
                  </a:lnTo>
                  <a:lnTo>
                    <a:pt x="642" y="114"/>
                  </a:lnTo>
                  <a:lnTo>
                    <a:pt x="634" y="110"/>
                  </a:lnTo>
                  <a:lnTo>
                    <a:pt x="630" y="102"/>
                  </a:lnTo>
                  <a:lnTo>
                    <a:pt x="630" y="92"/>
                  </a:lnTo>
                  <a:lnTo>
                    <a:pt x="630" y="82"/>
                  </a:lnTo>
                  <a:lnTo>
                    <a:pt x="628" y="82"/>
                  </a:lnTo>
                  <a:lnTo>
                    <a:pt x="626" y="82"/>
                  </a:lnTo>
                  <a:lnTo>
                    <a:pt x="624" y="82"/>
                  </a:lnTo>
                  <a:lnTo>
                    <a:pt x="622" y="82"/>
                  </a:lnTo>
                  <a:lnTo>
                    <a:pt x="614" y="78"/>
                  </a:lnTo>
                  <a:lnTo>
                    <a:pt x="608" y="70"/>
                  </a:lnTo>
                  <a:lnTo>
                    <a:pt x="604" y="64"/>
                  </a:lnTo>
                  <a:lnTo>
                    <a:pt x="602" y="56"/>
                  </a:lnTo>
                  <a:lnTo>
                    <a:pt x="600" y="46"/>
                  </a:lnTo>
                  <a:lnTo>
                    <a:pt x="600" y="38"/>
                  </a:lnTo>
                  <a:lnTo>
                    <a:pt x="598" y="28"/>
                  </a:lnTo>
                  <a:lnTo>
                    <a:pt x="598" y="20"/>
                  </a:lnTo>
                  <a:lnTo>
                    <a:pt x="604" y="16"/>
                  </a:lnTo>
                  <a:lnTo>
                    <a:pt x="608" y="12"/>
                  </a:lnTo>
                  <a:lnTo>
                    <a:pt x="614" y="10"/>
                  </a:lnTo>
                  <a:lnTo>
                    <a:pt x="620" y="8"/>
                  </a:lnTo>
                  <a:lnTo>
                    <a:pt x="626" y="8"/>
                  </a:lnTo>
                  <a:lnTo>
                    <a:pt x="632" y="6"/>
                  </a:lnTo>
                  <a:lnTo>
                    <a:pt x="638" y="4"/>
                  </a:lnTo>
                  <a:lnTo>
                    <a:pt x="644" y="2"/>
                  </a:lnTo>
                  <a:lnTo>
                    <a:pt x="634" y="0"/>
                  </a:lnTo>
                  <a:lnTo>
                    <a:pt x="624" y="4"/>
                  </a:lnTo>
                  <a:lnTo>
                    <a:pt x="614" y="8"/>
                  </a:lnTo>
                  <a:lnTo>
                    <a:pt x="604" y="10"/>
                  </a:lnTo>
                  <a:lnTo>
                    <a:pt x="594" y="14"/>
                  </a:lnTo>
                  <a:lnTo>
                    <a:pt x="586" y="20"/>
                  </a:lnTo>
                  <a:lnTo>
                    <a:pt x="578" y="26"/>
                  </a:lnTo>
                  <a:lnTo>
                    <a:pt x="574" y="34"/>
                  </a:lnTo>
                  <a:lnTo>
                    <a:pt x="572" y="44"/>
                  </a:lnTo>
                  <a:lnTo>
                    <a:pt x="570" y="50"/>
                  </a:lnTo>
                  <a:lnTo>
                    <a:pt x="568" y="54"/>
                  </a:lnTo>
                  <a:lnTo>
                    <a:pt x="566" y="58"/>
                  </a:lnTo>
                  <a:lnTo>
                    <a:pt x="566" y="62"/>
                  </a:lnTo>
                  <a:lnTo>
                    <a:pt x="562" y="70"/>
                  </a:lnTo>
                  <a:lnTo>
                    <a:pt x="556" y="78"/>
                  </a:lnTo>
                  <a:lnTo>
                    <a:pt x="548" y="86"/>
                  </a:lnTo>
                  <a:lnTo>
                    <a:pt x="544" y="94"/>
                  </a:lnTo>
                  <a:lnTo>
                    <a:pt x="536" y="102"/>
                  </a:lnTo>
                  <a:lnTo>
                    <a:pt x="532" y="110"/>
                  </a:lnTo>
                  <a:lnTo>
                    <a:pt x="526" y="118"/>
                  </a:lnTo>
                  <a:lnTo>
                    <a:pt x="522" y="126"/>
                  </a:lnTo>
                  <a:lnTo>
                    <a:pt x="524" y="126"/>
                  </a:lnTo>
                  <a:lnTo>
                    <a:pt x="526" y="126"/>
                  </a:lnTo>
                  <a:lnTo>
                    <a:pt x="528" y="126"/>
                  </a:lnTo>
                  <a:lnTo>
                    <a:pt x="528" y="128"/>
                  </a:lnTo>
                  <a:lnTo>
                    <a:pt x="528" y="134"/>
                  </a:lnTo>
                  <a:lnTo>
                    <a:pt x="524" y="140"/>
                  </a:lnTo>
                  <a:lnTo>
                    <a:pt x="522" y="144"/>
                  </a:lnTo>
                  <a:lnTo>
                    <a:pt x="518" y="150"/>
                  </a:lnTo>
                  <a:lnTo>
                    <a:pt x="518" y="154"/>
                  </a:lnTo>
                  <a:lnTo>
                    <a:pt x="516" y="158"/>
                  </a:lnTo>
                  <a:lnTo>
                    <a:pt x="518" y="162"/>
                  </a:lnTo>
                  <a:lnTo>
                    <a:pt x="522" y="162"/>
                  </a:lnTo>
                  <a:lnTo>
                    <a:pt x="518" y="174"/>
                  </a:lnTo>
                  <a:lnTo>
                    <a:pt x="514" y="184"/>
                  </a:lnTo>
                  <a:lnTo>
                    <a:pt x="510" y="196"/>
                  </a:lnTo>
                  <a:lnTo>
                    <a:pt x="510" y="206"/>
                  </a:lnTo>
                  <a:lnTo>
                    <a:pt x="510" y="202"/>
                  </a:lnTo>
                  <a:lnTo>
                    <a:pt x="512" y="200"/>
                  </a:lnTo>
                  <a:lnTo>
                    <a:pt x="514" y="196"/>
                  </a:lnTo>
                  <a:lnTo>
                    <a:pt x="518" y="194"/>
                  </a:lnTo>
                  <a:lnTo>
                    <a:pt x="520" y="196"/>
                  </a:lnTo>
                  <a:lnTo>
                    <a:pt x="516" y="210"/>
                  </a:lnTo>
                  <a:lnTo>
                    <a:pt x="512" y="222"/>
                  </a:lnTo>
                  <a:lnTo>
                    <a:pt x="510" y="236"/>
                  </a:lnTo>
                  <a:lnTo>
                    <a:pt x="510" y="252"/>
                  </a:lnTo>
                  <a:lnTo>
                    <a:pt x="512" y="246"/>
                  </a:lnTo>
                  <a:lnTo>
                    <a:pt x="514" y="242"/>
                  </a:lnTo>
                  <a:lnTo>
                    <a:pt x="516" y="236"/>
                  </a:lnTo>
                  <a:lnTo>
                    <a:pt x="518" y="232"/>
                  </a:lnTo>
                  <a:lnTo>
                    <a:pt x="520" y="232"/>
                  </a:lnTo>
                  <a:lnTo>
                    <a:pt x="522" y="232"/>
                  </a:lnTo>
                  <a:lnTo>
                    <a:pt x="522" y="234"/>
                  </a:lnTo>
                  <a:lnTo>
                    <a:pt x="520" y="244"/>
                  </a:lnTo>
                  <a:lnTo>
                    <a:pt x="518" y="252"/>
                  </a:lnTo>
                  <a:lnTo>
                    <a:pt x="516" y="262"/>
                  </a:lnTo>
                  <a:lnTo>
                    <a:pt x="516" y="272"/>
                  </a:lnTo>
                  <a:lnTo>
                    <a:pt x="518" y="266"/>
                  </a:lnTo>
                  <a:lnTo>
                    <a:pt x="520" y="264"/>
                  </a:lnTo>
                  <a:lnTo>
                    <a:pt x="520" y="260"/>
                  </a:lnTo>
                  <a:lnTo>
                    <a:pt x="522" y="258"/>
                  </a:lnTo>
                  <a:lnTo>
                    <a:pt x="526" y="258"/>
                  </a:lnTo>
                  <a:lnTo>
                    <a:pt x="526" y="266"/>
                  </a:lnTo>
                  <a:lnTo>
                    <a:pt x="526" y="274"/>
                  </a:lnTo>
                  <a:lnTo>
                    <a:pt x="524" y="282"/>
                  </a:lnTo>
                  <a:lnTo>
                    <a:pt x="524" y="290"/>
                  </a:lnTo>
                  <a:lnTo>
                    <a:pt x="524" y="286"/>
                  </a:lnTo>
                  <a:lnTo>
                    <a:pt x="526" y="282"/>
                  </a:lnTo>
                  <a:lnTo>
                    <a:pt x="528" y="278"/>
                  </a:lnTo>
                  <a:lnTo>
                    <a:pt x="528" y="276"/>
                  </a:lnTo>
                  <a:lnTo>
                    <a:pt x="532" y="278"/>
                  </a:lnTo>
                  <a:lnTo>
                    <a:pt x="532" y="284"/>
                  </a:lnTo>
                  <a:lnTo>
                    <a:pt x="532" y="290"/>
                  </a:lnTo>
                  <a:lnTo>
                    <a:pt x="532" y="296"/>
                  </a:lnTo>
                  <a:lnTo>
                    <a:pt x="534" y="298"/>
                  </a:lnTo>
                  <a:lnTo>
                    <a:pt x="536" y="304"/>
                  </a:lnTo>
                  <a:lnTo>
                    <a:pt x="536" y="308"/>
                  </a:lnTo>
                  <a:lnTo>
                    <a:pt x="536" y="310"/>
                  </a:lnTo>
                  <a:lnTo>
                    <a:pt x="540" y="304"/>
                  </a:lnTo>
                  <a:lnTo>
                    <a:pt x="544" y="308"/>
                  </a:lnTo>
                  <a:lnTo>
                    <a:pt x="544" y="316"/>
                  </a:lnTo>
                  <a:lnTo>
                    <a:pt x="542" y="322"/>
                  </a:lnTo>
                  <a:lnTo>
                    <a:pt x="542" y="328"/>
                  </a:lnTo>
                  <a:lnTo>
                    <a:pt x="544" y="328"/>
                  </a:lnTo>
                  <a:lnTo>
                    <a:pt x="544" y="330"/>
                  </a:lnTo>
                  <a:lnTo>
                    <a:pt x="544" y="332"/>
                  </a:lnTo>
                  <a:lnTo>
                    <a:pt x="544" y="334"/>
                  </a:lnTo>
                  <a:lnTo>
                    <a:pt x="544" y="332"/>
                  </a:lnTo>
                  <a:lnTo>
                    <a:pt x="544" y="330"/>
                  </a:lnTo>
                  <a:lnTo>
                    <a:pt x="546" y="328"/>
                  </a:lnTo>
                  <a:lnTo>
                    <a:pt x="548" y="326"/>
                  </a:lnTo>
                  <a:lnTo>
                    <a:pt x="550" y="326"/>
                  </a:lnTo>
                  <a:lnTo>
                    <a:pt x="552" y="328"/>
                  </a:lnTo>
                  <a:lnTo>
                    <a:pt x="554" y="330"/>
                  </a:lnTo>
                  <a:lnTo>
                    <a:pt x="552" y="338"/>
                  </a:lnTo>
                  <a:lnTo>
                    <a:pt x="550" y="346"/>
                  </a:lnTo>
                  <a:lnTo>
                    <a:pt x="548" y="354"/>
                  </a:lnTo>
                  <a:lnTo>
                    <a:pt x="548" y="362"/>
                  </a:lnTo>
                  <a:lnTo>
                    <a:pt x="550" y="366"/>
                  </a:lnTo>
                  <a:lnTo>
                    <a:pt x="548" y="370"/>
                  </a:lnTo>
                  <a:lnTo>
                    <a:pt x="546" y="376"/>
                  </a:lnTo>
                  <a:lnTo>
                    <a:pt x="544" y="382"/>
                  </a:lnTo>
                  <a:lnTo>
                    <a:pt x="534" y="394"/>
                  </a:lnTo>
                  <a:lnTo>
                    <a:pt x="526" y="408"/>
                  </a:lnTo>
                  <a:lnTo>
                    <a:pt x="516" y="420"/>
                  </a:lnTo>
                  <a:lnTo>
                    <a:pt x="504" y="434"/>
                  </a:lnTo>
                  <a:lnTo>
                    <a:pt x="494" y="446"/>
                  </a:lnTo>
                  <a:lnTo>
                    <a:pt x="482" y="456"/>
                  </a:lnTo>
                  <a:lnTo>
                    <a:pt x="468" y="466"/>
                  </a:lnTo>
                  <a:lnTo>
                    <a:pt x="454" y="472"/>
                  </a:lnTo>
                  <a:lnTo>
                    <a:pt x="440" y="474"/>
                  </a:lnTo>
                  <a:lnTo>
                    <a:pt x="428" y="474"/>
                  </a:lnTo>
                  <a:lnTo>
                    <a:pt x="414" y="474"/>
                  </a:lnTo>
                  <a:lnTo>
                    <a:pt x="400" y="474"/>
                  </a:lnTo>
                  <a:lnTo>
                    <a:pt x="388" y="474"/>
                  </a:lnTo>
                  <a:lnTo>
                    <a:pt x="374" y="476"/>
                  </a:lnTo>
                  <a:lnTo>
                    <a:pt x="360" y="476"/>
                  </a:lnTo>
                  <a:lnTo>
                    <a:pt x="346" y="476"/>
                  </a:lnTo>
                  <a:lnTo>
                    <a:pt x="332" y="474"/>
                  </a:lnTo>
                  <a:lnTo>
                    <a:pt x="320" y="474"/>
                  </a:lnTo>
                  <a:lnTo>
                    <a:pt x="306" y="474"/>
                  </a:lnTo>
                  <a:lnTo>
                    <a:pt x="294" y="472"/>
                  </a:lnTo>
                  <a:lnTo>
                    <a:pt x="280" y="472"/>
                  </a:lnTo>
                  <a:lnTo>
                    <a:pt x="266" y="470"/>
                  </a:lnTo>
                  <a:lnTo>
                    <a:pt x="254" y="468"/>
                  </a:lnTo>
                  <a:lnTo>
                    <a:pt x="240" y="468"/>
                  </a:lnTo>
                  <a:lnTo>
                    <a:pt x="232" y="470"/>
                  </a:lnTo>
                  <a:lnTo>
                    <a:pt x="236" y="470"/>
                  </a:lnTo>
                  <a:lnTo>
                    <a:pt x="240" y="470"/>
                  </a:lnTo>
                  <a:lnTo>
                    <a:pt x="242" y="472"/>
                  </a:lnTo>
                  <a:lnTo>
                    <a:pt x="244" y="474"/>
                  </a:lnTo>
                  <a:lnTo>
                    <a:pt x="242" y="476"/>
                  </a:lnTo>
                  <a:lnTo>
                    <a:pt x="240" y="478"/>
                  </a:lnTo>
                  <a:lnTo>
                    <a:pt x="238" y="478"/>
                  </a:lnTo>
                  <a:lnTo>
                    <a:pt x="234" y="478"/>
                  </a:lnTo>
                  <a:lnTo>
                    <a:pt x="232" y="478"/>
                  </a:lnTo>
                  <a:lnTo>
                    <a:pt x="230" y="480"/>
                  </a:lnTo>
                  <a:lnTo>
                    <a:pt x="226" y="480"/>
                  </a:lnTo>
                  <a:lnTo>
                    <a:pt x="224" y="482"/>
                  </a:lnTo>
                  <a:lnTo>
                    <a:pt x="222" y="484"/>
                  </a:lnTo>
                  <a:lnTo>
                    <a:pt x="218" y="486"/>
                  </a:lnTo>
                  <a:lnTo>
                    <a:pt x="216" y="488"/>
                  </a:lnTo>
                  <a:lnTo>
                    <a:pt x="214" y="490"/>
                  </a:lnTo>
                  <a:lnTo>
                    <a:pt x="206" y="494"/>
                  </a:lnTo>
                  <a:lnTo>
                    <a:pt x="202" y="496"/>
                  </a:lnTo>
                  <a:lnTo>
                    <a:pt x="194" y="500"/>
                  </a:lnTo>
                  <a:lnTo>
                    <a:pt x="188" y="504"/>
                  </a:lnTo>
                  <a:lnTo>
                    <a:pt x="182" y="508"/>
                  </a:lnTo>
                  <a:lnTo>
                    <a:pt x="176" y="512"/>
                  </a:lnTo>
                  <a:lnTo>
                    <a:pt x="170" y="516"/>
                  </a:lnTo>
                  <a:lnTo>
                    <a:pt x="164" y="520"/>
                  </a:lnTo>
                  <a:lnTo>
                    <a:pt x="160" y="524"/>
                  </a:lnTo>
                  <a:lnTo>
                    <a:pt x="154" y="530"/>
                  </a:lnTo>
                  <a:lnTo>
                    <a:pt x="148" y="534"/>
                  </a:lnTo>
                  <a:lnTo>
                    <a:pt x="142" y="538"/>
                  </a:lnTo>
                  <a:lnTo>
                    <a:pt x="136" y="542"/>
                  </a:lnTo>
                  <a:lnTo>
                    <a:pt x="130" y="548"/>
                  </a:lnTo>
                  <a:lnTo>
                    <a:pt x="124" y="552"/>
                  </a:lnTo>
                  <a:lnTo>
                    <a:pt x="118" y="558"/>
                  </a:lnTo>
                  <a:lnTo>
                    <a:pt x="108" y="566"/>
                  </a:lnTo>
                  <a:lnTo>
                    <a:pt x="100" y="574"/>
                  </a:lnTo>
                  <a:lnTo>
                    <a:pt x="92" y="582"/>
                  </a:lnTo>
                  <a:lnTo>
                    <a:pt x="82" y="592"/>
                  </a:lnTo>
                  <a:lnTo>
                    <a:pt x="74" y="600"/>
                  </a:lnTo>
                  <a:lnTo>
                    <a:pt x="66" y="610"/>
                  </a:lnTo>
                  <a:lnTo>
                    <a:pt x="60" y="620"/>
                  </a:lnTo>
                  <a:lnTo>
                    <a:pt x="52" y="630"/>
                  </a:lnTo>
                  <a:lnTo>
                    <a:pt x="46" y="640"/>
                  </a:lnTo>
                  <a:lnTo>
                    <a:pt x="40" y="650"/>
                  </a:lnTo>
                  <a:lnTo>
                    <a:pt x="32" y="660"/>
                  </a:lnTo>
                  <a:lnTo>
                    <a:pt x="28" y="672"/>
                  </a:lnTo>
                  <a:lnTo>
                    <a:pt x="22" y="682"/>
                  </a:lnTo>
                  <a:lnTo>
                    <a:pt x="16" y="692"/>
                  </a:lnTo>
                  <a:lnTo>
                    <a:pt x="12" y="704"/>
                  </a:lnTo>
                  <a:lnTo>
                    <a:pt x="6" y="714"/>
                  </a:lnTo>
                  <a:lnTo>
                    <a:pt x="4" y="726"/>
                  </a:lnTo>
                  <a:lnTo>
                    <a:pt x="0" y="740"/>
                  </a:lnTo>
                  <a:lnTo>
                    <a:pt x="0" y="754"/>
                  </a:lnTo>
                  <a:lnTo>
                    <a:pt x="2" y="766"/>
                  </a:lnTo>
                  <a:lnTo>
                    <a:pt x="6" y="756"/>
                  </a:lnTo>
                  <a:lnTo>
                    <a:pt x="12" y="746"/>
                  </a:lnTo>
                  <a:lnTo>
                    <a:pt x="16" y="738"/>
                  </a:lnTo>
                  <a:lnTo>
                    <a:pt x="22" y="728"/>
                  </a:lnTo>
                  <a:lnTo>
                    <a:pt x="28" y="718"/>
                  </a:lnTo>
                  <a:lnTo>
                    <a:pt x="34" y="710"/>
                  </a:lnTo>
                  <a:lnTo>
                    <a:pt x="40" y="702"/>
                  </a:lnTo>
                  <a:lnTo>
                    <a:pt x="48" y="692"/>
                  </a:lnTo>
                  <a:lnTo>
                    <a:pt x="54" y="684"/>
                  </a:lnTo>
                  <a:lnTo>
                    <a:pt x="62" y="674"/>
                  </a:lnTo>
                  <a:lnTo>
                    <a:pt x="70" y="666"/>
                  </a:lnTo>
                  <a:lnTo>
                    <a:pt x="76" y="658"/>
                  </a:lnTo>
                  <a:lnTo>
                    <a:pt x="84" y="650"/>
                  </a:lnTo>
                  <a:lnTo>
                    <a:pt x="92" y="642"/>
                  </a:lnTo>
                  <a:lnTo>
                    <a:pt x="100" y="634"/>
                  </a:lnTo>
                  <a:lnTo>
                    <a:pt x="108" y="626"/>
                  </a:lnTo>
                  <a:lnTo>
                    <a:pt x="112" y="626"/>
                  </a:lnTo>
                  <a:lnTo>
                    <a:pt x="114" y="626"/>
                  </a:lnTo>
                  <a:lnTo>
                    <a:pt x="116" y="628"/>
                  </a:lnTo>
                  <a:lnTo>
                    <a:pt x="118" y="630"/>
                  </a:lnTo>
                  <a:lnTo>
                    <a:pt x="118" y="632"/>
                  </a:lnTo>
                  <a:lnTo>
                    <a:pt x="114" y="636"/>
                  </a:lnTo>
                  <a:lnTo>
                    <a:pt x="112" y="640"/>
                  </a:lnTo>
                  <a:lnTo>
                    <a:pt x="108" y="644"/>
                  </a:lnTo>
                  <a:lnTo>
                    <a:pt x="106" y="648"/>
                  </a:lnTo>
                  <a:lnTo>
                    <a:pt x="104" y="652"/>
                  </a:lnTo>
                  <a:lnTo>
                    <a:pt x="102" y="656"/>
                  </a:lnTo>
                  <a:lnTo>
                    <a:pt x="100" y="662"/>
                  </a:lnTo>
                  <a:lnTo>
                    <a:pt x="98" y="666"/>
                  </a:lnTo>
                  <a:lnTo>
                    <a:pt x="94" y="682"/>
                  </a:lnTo>
                  <a:lnTo>
                    <a:pt x="90" y="698"/>
                  </a:lnTo>
                  <a:lnTo>
                    <a:pt x="86" y="714"/>
                  </a:lnTo>
                  <a:lnTo>
                    <a:pt x="84" y="730"/>
                  </a:lnTo>
                  <a:lnTo>
                    <a:pt x="80" y="746"/>
                  </a:lnTo>
                  <a:lnTo>
                    <a:pt x="80" y="764"/>
                  </a:lnTo>
                  <a:lnTo>
                    <a:pt x="78" y="780"/>
                  </a:lnTo>
                  <a:lnTo>
                    <a:pt x="80" y="796"/>
                  </a:lnTo>
                  <a:lnTo>
                    <a:pt x="82" y="792"/>
                  </a:lnTo>
                  <a:lnTo>
                    <a:pt x="84" y="788"/>
                  </a:lnTo>
                  <a:lnTo>
                    <a:pt x="86" y="786"/>
                  </a:lnTo>
                  <a:lnTo>
                    <a:pt x="88" y="782"/>
                  </a:lnTo>
                  <a:lnTo>
                    <a:pt x="94" y="788"/>
                  </a:lnTo>
                  <a:lnTo>
                    <a:pt x="94" y="802"/>
                  </a:lnTo>
                  <a:lnTo>
                    <a:pt x="98" y="814"/>
                  </a:lnTo>
                  <a:lnTo>
                    <a:pt x="104" y="828"/>
                  </a:lnTo>
                  <a:lnTo>
                    <a:pt x="110" y="840"/>
                  </a:lnTo>
                  <a:lnTo>
                    <a:pt x="112" y="812"/>
                  </a:lnTo>
                  <a:lnTo>
                    <a:pt x="116" y="786"/>
                  </a:lnTo>
                  <a:lnTo>
                    <a:pt x="120" y="758"/>
                  </a:lnTo>
                  <a:lnTo>
                    <a:pt x="124" y="734"/>
                  </a:lnTo>
                  <a:lnTo>
                    <a:pt x="128" y="726"/>
                  </a:lnTo>
                  <a:lnTo>
                    <a:pt x="130" y="720"/>
                  </a:lnTo>
                  <a:lnTo>
                    <a:pt x="132" y="712"/>
                  </a:lnTo>
                  <a:lnTo>
                    <a:pt x="134" y="706"/>
                  </a:lnTo>
                  <a:lnTo>
                    <a:pt x="136" y="704"/>
                  </a:lnTo>
                  <a:lnTo>
                    <a:pt x="138" y="704"/>
                  </a:lnTo>
                  <a:lnTo>
                    <a:pt x="142" y="706"/>
                  </a:lnTo>
                  <a:lnTo>
                    <a:pt x="144" y="708"/>
                  </a:lnTo>
                  <a:lnTo>
                    <a:pt x="142" y="722"/>
                  </a:lnTo>
                  <a:lnTo>
                    <a:pt x="142" y="736"/>
                  </a:lnTo>
                  <a:lnTo>
                    <a:pt x="142" y="750"/>
                  </a:lnTo>
                  <a:lnTo>
                    <a:pt x="144" y="764"/>
                  </a:lnTo>
                  <a:lnTo>
                    <a:pt x="146" y="778"/>
                  </a:lnTo>
                  <a:lnTo>
                    <a:pt x="148" y="790"/>
                  </a:lnTo>
                  <a:lnTo>
                    <a:pt x="152" y="804"/>
                  </a:lnTo>
                  <a:lnTo>
                    <a:pt x="156" y="816"/>
                  </a:lnTo>
                  <a:lnTo>
                    <a:pt x="162" y="828"/>
                  </a:lnTo>
                  <a:lnTo>
                    <a:pt x="168" y="838"/>
                  </a:lnTo>
                  <a:lnTo>
                    <a:pt x="176" y="850"/>
                  </a:lnTo>
                  <a:lnTo>
                    <a:pt x="184" y="860"/>
                  </a:lnTo>
                  <a:lnTo>
                    <a:pt x="186" y="860"/>
                  </a:lnTo>
                  <a:lnTo>
                    <a:pt x="182" y="836"/>
                  </a:lnTo>
                  <a:lnTo>
                    <a:pt x="180" y="812"/>
                  </a:lnTo>
                  <a:lnTo>
                    <a:pt x="180" y="786"/>
                  </a:lnTo>
                  <a:lnTo>
                    <a:pt x="182" y="762"/>
                  </a:lnTo>
                  <a:lnTo>
                    <a:pt x="184" y="750"/>
                  </a:lnTo>
                  <a:lnTo>
                    <a:pt x="184" y="736"/>
                  </a:lnTo>
                  <a:lnTo>
                    <a:pt x="186" y="722"/>
                  </a:lnTo>
                  <a:lnTo>
                    <a:pt x="192" y="712"/>
                  </a:lnTo>
                  <a:lnTo>
                    <a:pt x="194" y="710"/>
                  </a:lnTo>
                  <a:lnTo>
                    <a:pt x="198" y="710"/>
                  </a:lnTo>
                  <a:lnTo>
                    <a:pt x="200" y="708"/>
                  </a:lnTo>
                  <a:lnTo>
                    <a:pt x="202" y="710"/>
                  </a:lnTo>
                  <a:lnTo>
                    <a:pt x="210" y="724"/>
                  </a:lnTo>
                  <a:lnTo>
                    <a:pt x="218" y="740"/>
                  </a:lnTo>
                  <a:lnTo>
                    <a:pt x="226" y="754"/>
                  </a:lnTo>
                  <a:lnTo>
                    <a:pt x="234" y="768"/>
                  </a:lnTo>
                  <a:lnTo>
                    <a:pt x="242" y="782"/>
                  </a:lnTo>
                  <a:lnTo>
                    <a:pt x="252" y="794"/>
                  </a:lnTo>
                  <a:lnTo>
                    <a:pt x="264" y="806"/>
                  </a:lnTo>
                  <a:lnTo>
                    <a:pt x="278" y="818"/>
                  </a:lnTo>
                  <a:lnTo>
                    <a:pt x="280" y="820"/>
                  </a:lnTo>
                  <a:lnTo>
                    <a:pt x="282" y="820"/>
                  </a:lnTo>
                  <a:lnTo>
                    <a:pt x="286" y="822"/>
                  </a:lnTo>
                  <a:lnTo>
                    <a:pt x="288" y="824"/>
                  </a:lnTo>
                  <a:lnTo>
                    <a:pt x="290" y="826"/>
                  </a:lnTo>
                  <a:lnTo>
                    <a:pt x="294" y="828"/>
                  </a:lnTo>
                  <a:lnTo>
                    <a:pt x="296" y="828"/>
                  </a:lnTo>
                  <a:lnTo>
                    <a:pt x="298" y="828"/>
                  </a:lnTo>
                  <a:lnTo>
                    <a:pt x="290" y="816"/>
                  </a:lnTo>
                  <a:lnTo>
                    <a:pt x="284" y="800"/>
                  </a:lnTo>
                  <a:lnTo>
                    <a:pt x="278" y="786"/>
                  </a:lnTo>
                  <a:lnTo>
                    <a:pt x="274" y="772"/>
                  </a:lnTo>
                  <a:lnTo>
                    <a:pt x="270" y="758"/>
                  </a:lnTo>
                  <a:lnTo>
                    <a:pt x="266" y="742"/>
                  </a:lnTo>
                  <a:lnTo>
                    <a:pt x="266" y="726"/>
                  </a:lnTo>
                  <a:lnTo>
                    <a:pt x="266" y="710"/>
                  </a:lnTo>
                  <a:lnTo>
                    <a:pt x="268" y="706"/>
                  </a:lnTo>
                  <a:lnTo>
                    <a:pt x="268" y="700"/>
                  </a:lnTo>
                  <a:lnTo>
                    <a:pt x="268" y="696"/>
                  </a:lnTo>
                  <a:lnTo>
                    <a:pt x="270" y="692"/>
                  </a:lnTo>
                  <a:lnTo>
                    <a:pt x="272" y="690"/>
                  </a:lnTo>
                  <a:lnTo>
                    <a:pt x="274" y="690"/>
                  </a:lnTo>
                  <a:lnTo>
                    <a:pt x="276" y="692"/>
                  </a:lnTo>
                  <a:lnTo>
                    <a:pt x="278" y="692"/>
                  </a:lnTo>
                  <a:lnTo>
                    <a:pt x="282" y="708"/>
                  </a:lnTo>
                  <a:lnTo>
                    <a:pt x="288" y="722"/>
                  </a:lnTo>
                  <a:lnTo>
                    <a:pt x="296" y="736"/>
                  </a:lnTo>
                  <a:lnTo>
                    <a:pt x="304" y="750"/>
                  </a:lnTo>
                  <a:lnTo>
                    <a:pt x="314" y="762"/>
                  </a:lnTo>
                  <a:lnTo>
                    <a:pt x="326" y="774"/>
                  </a:lnTo>
                  <a:lnTo>
                    <a:pt x="338" y="784"/>
                  </a:lnTo>
                  <a:lnTo>
                    <a:pt x="352" y="790"/>
                  </a:lnTo>
                  <a:lnTo>
                    <a:pt x="346" y="784"/>
                  </a:lnTo>
                  <a:lnTo>
                    <a:pt x="342" y="776"/>
                  </a:lnTo>
                  <a:lnTo>
                    <a:pt x="336" y="768"/>
                  </a:lnTo>
                  <a:lnTo>
                    <a:pt x="330" y="760"/>
                  </a:lnTo>
                  <a:lnTo>
                    <a:pt x="326" y="752"/>
                  </a:lnTo>
                  <a:lnTo>
                    <a:pt x="320" y="744"/>
                  </a:lnTo>
                  <a:lnTo>
                    <a:pt x="316" y="734"/>
                  </a:lnTo>
                  <a:lnTo>
                    <a:pt x="312" y="726"/>
                  </a:lnTo>
                  <a:lnTo>
                    <a:pt x="314" y="724"/>
                  </a:lnTo>
                  <a:lnTo>
                    <a:pt x="316" y="724"/>
                  </a:lnTo>
                  <a:lnTo>
                    <a:pt x="318" y="722"/>
                  </a:lnTo>
                  <a:lnTo>
                    <a:pt x="320" y="722"/>
                  </a:lnTo>
                  <a:lnTo>
                    <a:pt x="326" y="728"/>
                  </a:lnTo>
                  <a:lnTo>
                    <a:pt x="332" y="734"/>
                  </a:lnTo>
                  <a:lnTo>
                    <a:pt x="338" y="742"/>
                  </a:lnTo>
                  <a:lnTo>
                    <a:pt x="346" y="748"/>
                  </a:lnTo>
                  <a:lnTo>
                    <a:pt x="352" y="754"/>
                  </a:lnTo>
                  <a:lnTo>
                    <a:pt x="360" y="760"/>
                  </a:lnTo>
                  <a:lnTo>
                    <a:pt x="366" y="762"/>
                  </a:lnTo>
                  <a:lnTo>
                    <a:pt x="376" y="764"/>
                  </a:lnTo>
                  <a:lnTo>
                    <a:pt x="370" y="756"/>
                  </a:lnTo>
                  <a:lnTo>
                    <a:pt x="364" y="748"/>
                  </a:lnTo>
                  <a:lnTo>
                    <a:pt x="358" y="738"/>
                  </a:lnTo>
                  <a:lnTo>
                    <a:pt x="352" y="730"/>
                  </a:lnTo>
                  <a:lnTo>
                    <a:pt x="346" y="722"/>
                  </a:lnTo>
                  <a:lnTo>
                    <a:pt x="340" y="714"/>
                  </a:lnTo>
                  <a:lnTo>
                    <a:pt x="336" y="704"/>
                  </a:lnTo>
                  <a:lnTo>
                    <a:pt x="332" y="696"/>
                  </a:lnTo>
                  <a:lnTo>
                    <a:pt x="334" y="694"/>
                  </a:lnTo>
                  <a:lnTo>
                    <a:pt x="336" y="692"/>
                  </a:lnTo>
                  <a:lnTo>
                    <a:pt x="338" y="692"/>
                  </a:lnTo>
                  <a:lnTo>
                    <a:pt x="340" y="692"/>
                  </a:lnTo>
                  <a:lnTo>
                    <a:pt x="346" y="698"/>
                  </a:lnTo>
                  <a:lnTo>
                    <a:pt x="352" y="704"/>
                  </a:lnTo>
                  <a:lnTo>
                    <a:pt x="358" y="710"/>
                  </a:lnTo>
                  <a:lnTo>
                    <a:pt x="366" y="714"/>
                  </a:lnTo>
                  <a:lnTo>
                    <a:pt x="374" y="718"/>
                  </a:lnTo>
                  <a:lnTo>
                    <a:pt x="382" y="722"/>
                  </a:lnTo>
                  <a:lnTo>
                    <a:pt x="390" y="724"/>
                  </a:lnTo>
                  <a:lnTo>
                    <a:pt x="398" y="728"/>
                  </a:lnTo>
                  <a:lnTo>
                    <a:pt x="392" y="724"/>
                  </a:lnTo>
                  <a:lnTo>
                    <a:pt x="388" y="718"/>
                  </a:lnTo>
                  <a:lnTo>
                    <a:pt x="384" y="714"/>
                  </a:lnTo>
                  <a:lnTo>
                    <a:pt x="378" y="710"/>
                  </a:lnTo>
                  <a:lnTo>
                    <a:pt x="374" y="704"/>
                  </a:lnTo>
                  <a:lnTo>
                    <a:pt x="370" y="698"/>
                  </a:lnTo>
                  <a:lnTo>
                    <a:pt x="364" y="694"/>
                  </a:lnTo>
                  <a:lnTo>
                    <a:pt x="360" y="688"/>
                  </a:lnTo>
                  <a:lnTo>
                    <a:pt x="360" y="686"/>
                  </a:lnTo>
                  <a:lnTo>
                    <a:pt x="362" y="684"/>
                  </a:lnTo>
                  <a:lnTo>
                    <a:pt x="364" y="684"/>
                  </a:lnTo>
                  <a:lnTo>
                    <a:pt x="366" y="682"/>
                  </a:lnTo>
                  <a:lnTo>
                    <a:pt x="374" y="688"/>
                  </a:lnTo>
                  <a:lnTo>
                    <a:pt x="382" y="692"/>
                  </a:lnTo>
                  <a:lnTo>
                    <a:pt x="390" y="694"/>
                  </a:lnTo>
                  <a:lnTo>
                    <a:pt x="400" y="698"/>
                  </a:lnTo>
                  <a:lnTo>
                    <a:pt x="408" y="698"/>
                  </a:lnTo>
                  <a:lnTo>
                    <a:pt x="416" y="698"/>
                  </a:lnTo>
                  <a:lnTo>
                    <a:pt x="426" y="698"/>
                  </a:lnTo>
                  <a:lnTo>
                    <a:pt x="434" y="698"/>
                  </a:lnTo>
                  <a:lnTo>
                    <a:pt x="432" y="696"/>
                  </a:lnTo>
                  <a:lnTo>
                    <a:pt x="428" y="694"/>
                  </a:lnTo>
                  <a:lnTo>
                    <a:pt x="424" y="692"/>
                  </a:lnTo>
                  <a:lnTo>
                    <a:pt x="420" y="690"/>
                  </a:lnTo>
                  <a:lnTo>
                    <a:pt x="418" y="688"/>
                  </a:lnTo>
                  <a:lnTo>
                    <a:pt x="414" y="686"/>
                  </a:lnTo>
                  <a:lnTo>
                    <a:pt x="410" y="684"/>
                  </a:lnTo>
                  <a:lnTo>
                    <a:pt x="406" y="682"/>
                  </a:lnTo>
                  <a:lnTo>
                    <a:pt x="398" y="674"/>
                  </a:lnTo>
                  <a:lnTo>
                    <a:pt x="390" y="666"/>
                  </a:lnTo>
                  <a:lnTo>
                    <a:pt x="384" y="656"/>
                  </a:lnTo>
                  <a:lnTo>
                    <a:pt x="378" y="646"/>
                  </a:lnTo>
                  <a:lnTo>
                    <a:pt x="374" y="636"/>
                  </a:lnTo>
                  <a:lnTo>
                    <a:pt x="372" y="626"/>
                  </a:lnTo>
                  <a:lnTo>
                    <a:pt x="372" y="614"/>
                  </a:lnTo>
                  <a:lnTo>
                    <a:pt x="372" y="602"/>
                  </a:lnTo>
                  <a:lnTo>
                    <a:pt x="374" y="602"/>
                  </a:lnTo>
                  <a:lnTo>
                    <a:pt x="376" y="604"/>
                  </a:lnTo>
                  <a:lnTo>
                    <a:pt x="378" y="606"/>
                  </a:lnTo>
                  <a:lnTo>
                    <a:pt x="378" y="618"/>
                  </a:lnTo>
                  <a:lnTo>
                    <a:pt x="380" y="628"/>
                  </a:lnTo>
                  <a:lnTo>
                    <a:pt x="384" y="640"/>
                  </a:lnTo>
                  <a:lnTo>
                    <a:pt x="390" y="650"/>
                  </a:lnTo>
                  <a:lnTo>
                    <a:pt x="396" y="658"/>
                  </a:lnTo>
                  <a:lnTo>
                    <a:pt x="404" y="668"/>
                  </a:lnTo>
                  <a:lnTo>
                    <a:pt x="412" y="674"/>
                  </a:lnTo>
                  <a:lnTo>
                    <a:pt x="420" y="680"/>
                  </a:lnTo>
                  <a:lnTo>
                    <a:pt x="418" y="672"/>
                  </a:lnTo>
                  <a:lnTo>
                    <a:pt x="414" y="664"/>
                  </a:lnTo>
                  <a:lnTo>
                    <a:pt x="412" y="654"/>
                  </a:lnTo>
                  <a:lnTo>
                    <a:pt x="416" y="646"/>
                  </a:lnTo>
                  <a:lnTo>
                    <a:pt x="418" y="646"/>
                  </a:lnTo>
                  <a:lnTo>
                    <a:pt x="422" y="648"/>
                  </a:lnTo>
                  <a:lnTo>
                    <a:pt x="426" y="650"/>
                  </a:lnTo>
                  <a:lnTo>
                    <a:pt x="428" y="654"/>
                  </a:lnTo>
                  <a:lnTo>
                    <a:pt x="424" y="640"/>
                  </a:lnTo>
                  <a:lnTo>
                    <a:pt x="422" y="628"/>
                  </a:lnTo>
                  <a:lnTo>
                    <a:pt x="424" y="616"/>
                  </a:lnTo>
                  <a:lnTo>
                    <a:pt x="426" y="604"/>
                  </a:lnTo>
                  <a:lnTo>
                    <a:pt x="430" y="592"/>
                  </a:lnTo>
                  <a:lnTo>
                    <a:pt x="436" y="580"/>
                  </a:lnTo>
                  <a:lnTo>
                    <a:pt x="442" y="570"/>
                  </a:lnTo>
                  <a:lnTo>
                    <a:pt x="450" y="560"/>
                  </a:lnTo>
                  <a:lnTo>
                    <a:pt x="452" y="560"/>
                  </a:lnTo>
                  <a:lnTo>
                    <a:pt x="452" y="562"/>
                  </a:lnTo>
                  <a:lnTo>
                    <a:pt x="454" y="562"/>
                  </a:lnTo>
                  <a:lnTo>
                    <a:pt x="448" y="572"/>
                  </a:lnTo>
                  <a:lnTo>
                    <a:pt x="444" y="582"/>
                  </a:lnTo>
                  <a:lnTo>
                    <a:pt x="438" y="594"/>
                  </a:lnTo>
                  <a:lnTo>
                    <a:pt x="434" y="606"/>
                  </a:lnTo>
                  <a:lnTo>
                    <a:pt x="432" y="618"/>
                  </a:lnTo>
                  <a:lnTo>
                    <a:pt x="432" y="630"/>
                  </a:lnTo>
                  <a:lnTo>
                    <a:pt x="434" y="642"/>
                  </a:lnTo>
                  <a:lnTo>
                    <a:pt x="438" y="654"/>
                  </a:lnTo>
                  <a:lnTo>
                    <a:pt x="442" y="650"/>
                  </a:lnTo>
                  <a:lnTo>
                    <a:pt x="446" y="646"/>
                  </a:lnTo>
                  <a:lnTo>
                    <a:pt x="450" y="644"/>
                  </a:lnTo>
                  <a:lnTo>
                    <a:pt x="454" y="642"/>
                  </a:lnTo>
                  <a:lnTo>
                    <a:pt x="458" y="638"/>
                  </a:lnTo>
                  <a:lnTo>
                    <a:pt x="462" y="636"/>
                  </a:lnTo>
                  <a:lnTo>
                    <a:pt x="466" y="634"/>
                  </a:lnTo>
                  <a:lnTo>
                    <a:pt x="470" y="632"/>
                  </a:lnTo>
                  <a:lnTo>
                    <a:pt x="472" y="630"/>
                  </a:lnTo>
                  <a:lnTo>
                    <a:pt x="474" y="630"/>
                  </a:lnTo>
                  <a:lnTo>
                    <a:pt x="476" y="632"/>
                  </a:lnTo>
                  <a:lnTo>
                    <a:pt x="478" y="632"/>
                  </a:lnTo>
                  <a:lnTo>
                    <a:pt x="476" y="634"/>
                  </a:lnTo>
                  <a:lnTo>
                    <a:pt x="478" y="634"/>
                  </a:lnTo>
                  <a:lnTo>
                    <a:pt x="478" y="636"/>
                  </a:lnTo>
                  <a:lnTo>
                    <a:pt x="478" y="638"/>
                  </a:lnTo>
                  <a:lnTo>
                    <a:pt x="476" y="640"/>
                  </a:lnTo>
                  <a:lnTo>
                    <a:pt x="474" y="640"/>
                  </a:lnTo>
                  <a:lnTo>
                    <a:pt x="472" y="652"/>
                  </a:lnTo>
                  <a:lnTo>
                    <a:pt x="468" y="664"/>
                  </a:lnTo>
                  <a:lnTo>
                    <a:pt x="466" y="674"/>
                  </a:lnTo>
                  <a:lnTo>
                    <a:pt x="466" y="686"/>
                  </a:lnTo>
                  <a:lnTo>
                    <a:pt x="468" y="688"/>
                  </a:lnTo>
                  <a:lnTo>
                    <a:pt x="470" y="688"/>
                  </a:lnTo>
                  <a:lnTo>
                    <a:pt x="472" y="688"/>
                  </a:lnTo>
                  <a:lnTo>
                    <a:pt x="474" y="688"/>
                  </a:lnTo>
                  <a:lnTo>
                    <a:pt x="476" y="690"/>
                  </a:lnTo>
                  <a:lnTo>
                    <a:pt x="478" y="690"/>
                  </a:lnTo>
                  <a:lnTo>
                    <a:pt x="480" y="690"/>
                  </a:lnTo>
                  <a:lnTo>
                    <a:pt x="482" y="690"/>
                  </a:lnTo>
                  <a:lnTo>
                    <a:pt x="496" y="686"/>
                  </a:lnTo>
                  <a:lnTo>
                    <a:pt x="508" y="684"/>
                  </a:lnTo>
                  <a:lnTo>
                    <a:pt x="522" y="680"/>
                  </a:lnTo>
                  <a:lnTo>
                    <a:pt x="534" y="678"/>
                  </a:lnTo>
                  <a:lnTo>
                    <a:pt x="546" y="674"/>
                  </a:lnTo>
                  <a:lnTo>
                    <a:pt x="558" y="670"/>
                  </a:lnTo>
                  <a:lnTo>
                    <a:pt x="572" y="666"/>
                  </a:lnTo>
                  <a:lnTo>
                    <a:pt x="584" y="660"/>
                  </a:lnTo>
                  <a:lnTo>
                    <a:pt x="596" y="656"/>
                  </a:lnTo>
                  <a:lnTo>
                    <a:pt x="606" y="650"/>
                  </a:lnTo>
                  <a:lnTo>
                    <a:pt x="618" y="644"/>
                  </a:lnTo>
                  <a:lnTo>
                    <a:pt x="630" y="638"/>
                  </a:lnTo>
                  <a:lnTo>
                    <a:pt x="640" y="630"/>
                  </a:lnTo>
                  <a:lnTo>
                    <a:pt x="650" y="622"/>
                  </a:lnTo>
                  <a:lnTo>
                    <a:pt x="660" y="612"/>
                  </a:lnTo>
                  <a:lnTo>
                    <a:pt x="670" y="604"/>
                  </a:lnTo>
                  <a:lnTo>
                    <a:pt x="680" y="586"/>
                  </a:lnTo>
                  <a:lnTo>
                    <a:pt x="688" y="570"/>
                  </a:lnTo>
                  <a:lnTo>
                    <a:pt x="696" y="550"/>
                  </a:lnTo>
                  <a:lnTo>
                    <a:pt x="702" y="532"/>
                  </a:lnTo>
                  <a:lnTo>
                    <a:pt x="706" y="514"/>
                  </a:lnTo>
                  <a:lnTo>
                    <a:pt x="710" y="494"/>
                  </a:lnTo>
                  <a:lnTo>
                    <a:pt x="710" y="474"/>
                  </a:lnTo>
                  <a:lnTo>
                    <a:pt x="710" y="454"/>
                  </a:lnTo>
                  <a:lnTo>
                    <a:pt x="706" y="448"/>
                  </a:lnTo>
                  <a:lnTo>
                    <a:pt x="698" y="440"/>
                  </a:lnTo>
                  <a:lnTo>
                    <a:pt x="692" y="436"/>
                  </a:lnTo>
                  <a:lnTo>
                    <a:pt x="686" y="430"/>
                  </a:lnTo>
                  <a:lnTo>
                    <a:pt x="678" y="426"/>
                  </a:lnTo>
                  <a:lnTo>
                    <a:pt x="670" y="422"/>
                  </a:lnTo>
                  <a:lnTo>
                    <a:pt x="662" y="418"/>
                  </a:lnTo>
                  <a:lnTo>
                    <a:pt x="656" y="412"/>
                  </a:lnTo>
                  <a:lnTo>
                    <a:pt x="652" y="410"/>
                  </a:lnTo>
                  <a:lnTo>
                    <a:pt x="648" y="410"/>
                  </a:lnTo>
                  <a:lnTo>
                    <a:pt x="646" y="412"/>
                  </a:lnTo>
                  <a:lnTo>
                    <a:pt x="642" y="412"/>
                  </a:lnTo>
                  <a:lnTo>
                    <a:pt x="638" y="414"/>
                  </a:lnTo>
                  <a:lnTo>
                    <a:pt x="634" y="414"/>
                  </a:lnTo>
                  <a:lnTo>
                    <a:pt x="632" y="414"/>
                  </a:lnTo>
                  <a:lnTo>
                    <a:pt x="628" y="412"/>
                  </a:lnTo>
                  <a:lnTo>
                    <a:pt x="628" y="410"/>
                  </a:lnTo>
                  <a:lnTo>
                    <a:pt x="630" y="408"/>
                  </a:lnTo>
                  <a:lnTo>
                    <a:pt x="630" y="406"/>
                  </a:lnTo>
                  <a:lnTo>
                    <a:pt x="636" y="404"/>
                  </a:lnTo>
                  <a:lnTo>
                    <a:pt x="642" y="402"/>
                  </a:lnTo>
                  <a:lnTo>
                    <a:pt x="648" y="402"/>
                  </a:lnTo>
                  <a:lnTo>
                    <a:pt x="654" y="402"/>
                  </a:lnTo>
                  <a:lnTo>
                    <a:pt x="660" y="404"/>
                  </a:lnTo>
                  <a:lnTo>
                    <a:pt x="664" y="406"/>
                  </a:lnTo>
                  <a:lnTo>
                    <a:pt x="670" y="410"/>
                  </a:lnTo>
                  <a:lnTo>
                    <a:pt x="676" y="412"/>
                  </a:lnTo>
                  <a:lnTo>
                    <a:pt x="682" y="416"/>
                  </a:lnTo>
                  <a:lnTo>
                    <a:pt x="688" y="420"/>
                  </a:lnTo>
                  <a:lnTo>
                    <a:pt x="694" y="424"/>
                  </a:lnTo>
                  <a:lnTo>
                    <a:pt x="702" y="428"/>
                  </a:lnTo>
                  <a:lnTo>
                    <a:pt x="708" y="432"/>
                  </a:lnTo>
                  <a:lnTo>
                    <a:pt x="714" y="436"/>
                  </a:lnTo>
                  <a:lnTo>
                    <a:pt x="718" y="442"/>
                  </a:lnTo>
                  <a:lnTo>
                    <a:pt x="722" y="448"/>
                  </a:lnTo>
                  <a:lnTo>
                    <a:pt x="722" y="464"/>
                  </a:lnTo>
                  <a:lnTo>
                    <a:pt x="722" y="482"/>
                  </a:lnTo>
                  <a:lnTo>
                    <a:pt x="720" y="498"/>
                  </a:lnTo>
                  <a:lnTo>
                    <a:pt x="718" y="516"/>
                  </a:lnTo>
                  <a:lnTo>
                    <a:pt x="714" y="532"/>
                  </a:lnTo>
                  <a:lnTo>
                    <a:pt x="710" y="548"/>
                  </a:lnTo>
                  <a:lnTo>
                    <a:pt x="704" y="564"/>
                  </a:lnTo>
                  <a:lnTo>
                    <a:pt x="698" y="580"/>
                  </a:lnTo>
                  <a:lnTo>
                    <a:pt x="696" y="584"/>
                  </a:lnTo>
                  <a:lnTo>
                    <a:pt x="694" y="590"/>
                  </a:lnTo>
                  <a:lnTo>
                    <a:pt x="690" y="594"/>
                  </a:lnTo>
                  <a:lnTo>
                    <a:pt x="688" y="600"/>
                  </a:lnTo>
                  <a:lnTo>
                    <a:pt x="686" y="604"/>
                  </a:lnTo>
                  <a:lnTo>
                    <a:pt x="684" y="610"/>
                  </a:lnTo>
                  <a:lnTo>
                    <a:pt x="680" y="616"/>
                  </a:lnTo>
                  <a:lnTo>
                    <a:pt x="678" y="620"/>
                  </a:lnTo>
                  <a:lnTo>
                    <a:pt x="680" y="626"/>
                  </a:lnTo>
                  <a:lnTo>
                    <a:pt x="682" y="634"/>
                  </a:lnTo>
                  <a:lnTo>
                    <a:pt x="682" y="640"/>
                  </a:lnTo>
                  <a:lnTo>
                    <a:pt x="682" y="646"/>
                  </a:lnTo>
                  <a:lnTo>
                    <a:pt x="686" y="652"/>
                  </a:lnTo>
                  <a:lnTo>
                    <a:pt x="686" y="660"/>
                  </a:lnTo>
                  <a:lnTo>
                    <a:pt x="684" y="666"/>
                  </a:lnTo>
                  <a:lnTo>
                    <a:pt x="684" y="672"/>
                  </a:lnTo>
                  <a:lnTo>
                    <a:pt x="688" y="680"/>
                  </a:lnTo>
                  <a:lnTo>
                    <a:pt x="686" y="690"/>
                  </a:lnTo>
                  <a:lnTo>
                    <a:pt x="682" y="698"/>
                  </a:lnTo>
                  <a:lnTo>
                    <a:pt x="678" y="706"/>
                  </a:lnTo>
                  <a:lnTo>
                    <a:pt x="676" y="714"/>
                  </a:lnTo>
                  <a:lnTo>
                    <a:pt x="674" y="724"/>
                  </a:lnTo>
                  <a:lnTo>
                    <a:pt x="672" y="732"/>
                  </a:lnTo>
                  <a:lnTo>
                    <a:pt x="668" y="740"/>
                  </a:lnTo>
                  <a:lnTo>
                    <a:pt x="664" y="748"/>
                  </a:lnTo>
                  <a:lnTo>
                    <a:pt x="658" y="756"/>
                  </a:lnTo>
                  <a:lnTo>
                    <a:pt x="652" y="762"/>
                  </a:lnTo>
                  <a:lnTo>
                    <a:pt x="646" y="770"/>
                  </a:lnTo>
                  <a:lnTo>
                    <a:pt x="640" y="776"/>
                  </a:lnTo>
                  <a:lnTo>
                    <a:pt x="632" y="782"/>
                  </a:lnTo>
                  <a:lnTo>
                    <a:pt x="624" y="788"/>
                  </a:lnTo>
                  <a:lnTo>
                    <a:pt x="616" y="794"/>
                  </a:lnTo>
                  <a:lnTo>
                    <a:pt x="608" y="798"/>
                  </a:lnTo>
                  <a:lnTo>
                    <a:pt x="602" y="802"/>
                  </a:lnTo>
                  <a:lnTo>
                    <a:pt x="594" y="806"/>
                  </a:lnTo>
                  <a:lnTo>
                    <a:pt x="586" y="810"/>
                  </a:lnTo>
                  <a:lnTo>
                    <a:pt x="592" y="808"/>
                  </a:lnTo>
                  <a:lnTo>
                    <a:pt x="596" y="806"/>
                  </a:lnTo>
                  <a:lnTo>
                    <a:pt x="602" y="804"/>
                  </a:lnTo>
                  <a:lnTo>
                    <a:pt x="608" y="802"/>
                  </a:lnTo>
                  <a:lnTo>
                    <a:pt x="614" y="802"/>
                  </a:lnTo>
                  <a:lnTo>
                    <a:pt x="620" y="800"/>
                  </a:lnTo>
                  <a:lnTo>
                    <a:pt x="626" y="798"/>
                  </a:lnTo>
                  <a:lnTo>
                    <a:pt x="630" y="794"/>
                  </a:lnTo>
                  <a:lnTo>
                    <a:pt x="634" y="798"/>
                  </a:lnTo>
                  <a:lnTo>
                    <a:pt x="630" y="800"/>
                  </a:lnTo>
                  <a:lnTo>
                    <a:pt x="626" y="802"/>
                  </a:lnTo>
                  <a:lnTo>
                    <a:pt x="622" y="806"/>
                  </a:lnTo>
                  <a:lnTo>
                    <a:pt x="618" y="808"/>
                  </a:lnTo>
                  <a:lnTo>
                    <a:pt x="614" y="808"/>
                  </a:lnTo>
                  <a:lnTo>
                    <a:pt x="610" y="810"/>
                  </a:lnTo>
                  <a:lnTo>
                    <a:pt x="606" y="812"/>
                  </a:lnTo>
                  <a:lnTo>
                    <a:pt x="602" y="812"/>
                  </a:lnTo>
                  <a:lnTo>
                    <a:pt x="606" y="812"/>
                  </a:lnTo>
                  <a:lnTo>
                    <a:pt x="610" y="812"/>
                  </a:lnTo>
                  <a:lnTo>
                    <a:pt x="614" y="812"/>
                  </a:lnTo>
                  <a:lnTo>
                    <a:pt x="620" y="812"/>
                  </a:lnTo>
                  <a:lnTo>
                    <a:pt x="624" y="810"/>
                  </a:lnTo>
                  <a:lnTo>
                    <a:pt x="628" y="810"/>
                  </a:lnTo>
                  <a:lnTo>
                    <a:pt x="634" y="810"/>
                  </a:lnTo>
                  <a:lnTo>
                    <a:pt x="638" y="810"/>
                  </a:lnTo>
                  <a:lnTo>
                    <a:pt x="634" y="814"/>
                  </a:lnTo>
                  <a:lnTo>
                    <a:pt x="630" y="816"/>
                  </a:lnTo>
                  <a:lnTo>
                    <a:pt x="624" y="818"/>
                  </a:lnTo>
                  <a:lnTo>
                    <a:pt x="620" y="820"/>
                  </a:lnTo>
                  <a:lnTo>
                    <a:pt x="614" y="822"/>
                  </a:lnTo>
                  <a:lnTo>
                    <a:pt x="608" y="822"/>
                  </a:lnTo>
                  <a:lnTo>
                    <a:pt x="604" y="824"/>
                  </a:lnTo>
                  <a:lnTo>
                    <a:pt x="598" y="826"/>
                  </a:lnTo>
                  <a:lnTo>
                    <a:pt x="600" y="826"/>
                  </a:lnTo>
                  <a:lnTo>
                    <a:pt x="604" y="826"/>
                  </a:lnTo>
                  <a:lnTo>
                    <a:pt x="606" y="826"/>
                  </a:lnTo>
                  <a:lnTo>
                    <a:pt x="608" y="826"/>
                  </a:lnTo>
                  <a:lnTo>
                    <a:pt x="610" y="826"/>
                  </a:lnTo>
                  <a:lnTo>
                    <a:pt x="614" y="826"/>
                  </a:lnTo>
                  <a:lnTo>
                    <a:pt x="616" y="826"/>
                  </a:lnTo>
                  <a:lnTo>
                    <a:pt x="620" y="824"/>
                  </a:lnTo>
                  <a:lnTo>
                    <a:pt x="624" y="824"/>
                  </a:lnTo>
                  <a:lnTo>
                    <a:pt x="626" y="824"/>
                  </a:lnTo>
                  <a:lnTo>
                    <a:pt x="630" y="822"/>
                  </a:lnTo>
                  <a:lnTo>
                    <a:pt x="632" y="822"/>
                  </a:lnTo>
                  <a:lnTo>
                    <a:pt x="636" y="820"/>
                  </a:lnTo>
                  <a:lnTo>
                    <a:pt x="642" y="816"/>
                  </a:lnTo>
                  <a:lnTo>
                    <a:pt x="644" y="816"/>
                  </a:lnTo>
                  <a:lnTo>
                    <a:pt x="648" y="818"/>
                  </a:lnTo>
                  <a:lnTo>
                    <a:pt x="646" y="820"/>
                  </a:lnTo>
                  <a:lnTo>
                    <a:pt x="646" y="822"/>
                  </a:lnTo>
                  <a:lnTo>
                    <a:pt x="644" y="822"/>
                  </a:lnTo>
                  <a:lnTo>
                    <a:pt x="642" y="824"/>
                  </a:lnTo>
                  <a:lnTo>
                    <a:pt x="640" y="828"/>
                  </a:lnTo>
                  <a:lnTo>
                    <a:pt x="636" y="828"/>
                  </a:lnTo>
                  <a:lnTo>
                    <a:pt x="632" y="830"/>
                  </a:lnTo>
                  <a:lnTo>
                    <a:pt x="630" y="832"/>
                  </a:lnTo>
                  <a:lnTo>
                    <a:pt x="638" y="832"/>
                  </a:lnTo>
                  <a:lnTo>
                    <a:pt x="642" y="832"/>
                  </a:lnTo>
                  <a:lnTo>
                    <a:pt x="646" y="830"/>
                  </a:lnTo>
                  <a:lnTo>
                    <a:pt x="650" y="828"/>
                  </a:lnTo>
                  <a:lnTo>
                    <a:pt x="654" y="826"/>
                  </a:lnTo>
                  <a:lnTo>
                    <a:pt x="658" y="822"/>
                  </a:lnTo>
                  <a:lnTo>
                    <a:pt x="662" y="820"/>
                  </a:lnTo>
                  <a:lnTo>
                    <a:pt x="666" y="818"/>
                  </a:lnTo>
                  <a:lnTo>
                    <a:pt x="672" y="816"/>
                  </a:lnTo>
                  <a:lnTo>
                    <a:pt x="674" y="820"/>
                  </a:lnTo>
                  <a:lnTo>
                    <a:pt x="672" y="824"/>
                  </a:lnTo>
                  <a:lnTo>
                    <a:pt x="668" y="826"/>
                  </a:lnTo>
                  <a:lnTo>
                    <a:pt x="666" y="828"/>
                  </a:lnTo>
                  <a:lnTo>
                    <a:pt x="668" y="828"/>
                  </a:lnTo>
                  <a:lnTo>
                    <a:pt x="672" y="826"/>
                  </a:lnTo>
                  <a:lnTo>
                    <a:pt x="674" y="824"/>
                  </a:lnTo>
                  <a:lnTo>
                    <a:pt x="676" y="822"/>
                  </a:lnTo>
                  <a:lnTo>
                    <a:pt x="680" y="820"/>
                  </a:lnTo>
                  <a:lnTo>
                    <a:pt x="682" y="818"/>
                  </a:lnTo>
                  <a:lnTo>
                    <a:pt x="684" y="816"/>
                  </a:lnTo>
                  <a:lnTo>
                    <a:pt x="684" y="812"/>
                  </a:lnTo>
                  <a:lnTo>
                    <a:pt x="688" y="810"/>
                  </a:lnTo>
                  <a:lnTo>
                    <a:pt x="690" y="812"/>
                  </a:lnTo>
                  <a:lnTo>
                    <a:pt x="692" y="812"/>
                  </a:lnTo>
                  <a:lnTo>
                    <a:pt x="692" y="816"/>
                  </a:lnTo>
                  <a:lnTo>
                    <a:pt x="704" y="806"/>
                  </a:lnTo>
                  <a:lnTo>
                    <a:pt x="712" y="792"/>
                  </a:lnTo>
                  <a:lnTo>
                    <a:pt x="720" y="778"/>
                  </a:lnTo>
                  <a:lnTo>
                    <a:pt x="728" y="764"/>
                  </a:lnTo>
                  <a:lnTo>
                    <a:pt x="738" y="752"/>
                  </a:lnTo>
                  <a:lnTo>
                    <a:pt x="748" y="738"/>
                  </a:lnTo>
                  <a:lnTo>
                    <a:pt x="756" y="724"/>
                  </a:lnTo>
                  <a:lnTo>
                    <a:pt x="766" y="710"/>
                  </a:lnTo>
                  <a:lnTo>
                    <a:pt x="774" y="698"/>
                  </a:lnTo>
                  <a:lnTo>
                    <a:pt x="774" y="690"/>
                  </a:lnTo>
                  <a:lnTo>
                    <a:pt x="774" y="684"/>
                  </a:lnTo>
                  <a:lnTo>
                    <a:pt x="772" y="678"/>
                  </a:lnTo>
                  <a:lnTo>
                    <a:pt x="768" y="674"/>
                  </a:lnTo>
                  <a:lnTo>
                    <a:pt x="766" y="676"/>
                  </a:lnTo>
                  <a:lnTo>
                    <a:pt x="762" y="678"/>
                  </a:lnTo>
                  <a:lnTo>
                    <a:pt x="760" y="680"/>
                  </a:lnTo>
                  <a:lnTo>
                    <a:pt x="758" y="684"/>
                  </a:lnTo>
                  <a:lnTo>
                    <a:pt x="756" y="684"/>
                  </a:lnTo>
                  <a:lnTo>
                    <a:pt x="752" y="686"/>
                  </a:lnTo>
                  <a:lnTo>
                    <a:pt x="750" y="686"/>
                  </a:lnTo>
                  <a:lnTo>
                    <a:pt x="748" y="684"/>
                  </a:lnTo>
                  <a:lnTo>
                    <a:pt x="754" y="678"/>
                  </a:lnTo>
                  <a:lnTo>
                    <a:pt x="762" y="672"/>
                  </a:lnTo>
                  <a:lnTo>
                    <a:pt x="768" y="664"/>
                  </a:lnTo>
                  <a:lnTo>
                    <a:pt x="774" y="658"/>
                  </a:lnTo>
                  <a:lnTo>
                    <a:pt x="780" y="650"/>
                  </a:lnTo>
                  <a:lnTo>
                    <a:pt x="784" y="642"/>
                  </a:lnTo>
                  <a:lnTo>
                    <a:pt x="790" y="634"/>
                  </a:lnTo>
                  <a:lnTo>
                    <a:pt x="794" y="626"/>
                  </a:lnTo>
                  <a:lnTo>
                    <a:pt x="798" y="614"/>
                  </a:lnTo>
                  <a:lnTo>
                    <a:pt x="800" y="602"/>
                  </a:lnTo>
                  <a:lnTo>
                    <a:pt x="802" y="590"/>
                  </a:lnTo>
                  <a:lnTo>
                    <a:pt x="804" y="578"/>
                  </a:lnTo>
                  <a:lnTo>
                    <a:pt x="808" y="580"/>
                  </a:lnTo>
                  <a:lnTo>
                    <a:pt x="808" y="582"/>
                  </a:lnTo>
                  <a:lnTo>
                    <a:pt x="810" y="584"/>
                  </a:lnTo>
                  <a:lnTo>
                    <a:pt x="810" y="586"/>
                  </a:lnTo>
                  <a:lnTo>
                    <a:pt x="810" y="598"/>
                  </a:lnTo>
                  <a:lnTo>
                    <a:pt x="808" y="610"/>
                  </a:lnTo>
                  <a:lnTo>
                    <a:pt x="804" y="620"/>
                  </a:lnTo>
                  <a:lnTo>
                    <a:pt x="800" y="630"/>
                  </a:lnTo>
                  <a:lnTo>
                    <a:pt x="794" y="640"/>
                  </a:lnTo>
                  <a:lnTo>
                    <a:pt x="788" y="650"/>
                  </a:lnTo>
                  <a:lnTo>
                    <a:pt x="782" y="660"/>
                  </a:lnTo>
                  <a:lnTo>
                    <a:pt x="774" y="668"/>
                  </a:lnTo>
                  <a:lnTo>
                    <a:pt x="778" y="672"/>
                  </a:lnTo>
                  <a:lnTo>
                    <a:pt x="780" y="676"/>
                  </a:lnTo>
                  <a:lnTo>
                    <a:pt x="780" y="680"/>
                  </a:lnTo>
                  <a:lnTo>
                    <a:pt x="782" y="684"/>
                  </a:lnTo>
                  <a:lnTo>
                    <a:pt x="786" y="680"/>
                  </a:lnTo>
                  <a:lnTo>
                    <a:pt x="788" y="678"/>
                  </a:lnTo>
                  <a:lnTo>
                    <a:pt x="792" y="674"/>
                  </a:lnTo>
                  <a:lnTo>
                    <a:pt x="794" y="670"/>
                  </a:lnTo>
                  <a:lnTo>
                    <a:pt x="800" y="656"/>
                  </a:lnTo>
                  <a:lnTo>
                    <a:pt x="804" y="642"/>
                  </a:lnTo>
                  <a:lnTo>
                    <a:pt x="810" y="628"/>
                  </a:lnTo>
                  <a:lnTo>
                    <a:pt x="814" y="614"/>
                  </a:lnTo>
                  <a:lnTo>
                    <a:pt x="816" y="600"/>
                  </a:lnTo>
                  <a:lnTo>
                    <a:pt x="820" y="584"/>
                  </a:lnTo>
                  <a:lnTo>
                    <a:pt x="822" y="570"/>
                  </a:lnTo>
                  <a:lnTo>
                    <a:pt x="824" y="554"/>
                  </a:lnTo>
                  <a:lnTo>
                    <a:pt x="824" y="552"/>
                  </a:lnTo>
                  <a:lnTo>
                    <a:pt x="826" y="550"/>
                  </a:lnTo>
                  <a:lnTo>
                    <a:pt x="826" y="548"/>
                  </a:lnTo>
                  <a:lnTo>
                    <a:pt x="828" y="548"/>
                  </a:lnTo>
                  <a:lnTo>
                    <a:pt x="830" y="550"/>
                  </a:lnTo>
                  <a:lnTo>
                    <a:pt x="830" y="552"/>
                  </a:lnTo>
                  <a:lnTo>
                    <a:pt x="832" y="552"/>
                  </a:lnTo>
                  <a:lnTo>
                    <a:pt x="832" y="554"/>
                  </a:lnTo>
                  <a:lnTo>
                    <a:pt x="830" y="566"/>
                  </a:lnTo>
                  <a:lnTo>
                    <a:pt x="828" y="578"/>
                  </a:lnTo>
                  <a:lnTo>
                    <a:pt x="826" y="592"/>
                  </a:lnTo>
                  <a:lnTo>
                    <a:pt x="824" y="604"/>
                  </a:lnTo>
                  <a:lnTo>
                    <a:pt x="820" y="616"/>
                  </a:lnTo>
                  <a:lnTo>
                    <a:pt x="818" y="628"/>
                  </a:lnTo>
                  <a:lnTo>
                    <a:pt x="814" y="640"/>
                  </a:lnTo>
                  <a:lnTo>
                    <a:pt x="810" y="652"/>
                  </a:lnTo>
                  <a:lnTo>
                    <a:pt x="820" y="636"/>
                  </a:lnTo>
                  <a:lnTo>
                    <a:pt x="828" y="620"/>
                  </a:lnTo>
                  <a:lnTo>
                    <a:pt x="832" y="600"/>
                  </a:lnTo>
                  <a:lnTo>
                    <a:pt x="836" y="582"/>
                  </a:lnTo>
                  <a:lnTo>
                    <a:pt x="840" y="562"/>
                  </a:lnTo>
                  <a:lnTo>
                    <a:pt x="840" y="544"/>
                  </a:lnTo>
                  <a:lnTo>
                    <a:pt x="840" y="524"/>
                  </a:lnTo>
                  <a:lnTo>
                    <a:pt x="840" y="506"/>
                  </a:lnTo>
                  <a:lnTo>
                    <a:pt x="842" y="504"/>
                  </a:lnTo>
                  <a:lnTo>
                    <a:pt x="844" y="504"/>
                  </a:lnTo>
                  <a:lnTo>
                    <a:pt x="846" y="506"/>
                  </a:lnTo>
                  <a:lnTo>
                    <a:pt x="846" y="508"/>
                  </a:lnTo>
                  <a:lnTo>
                    <a:pt x="848" y="510"/>
                  </a:lnTo>
                  <a:lnTo>
                    <a:pt x="848" y="524"/>
                  </a:lnTo>
                  <a:lnTo>
                    <a:pt x="848" y="538"/>
                  </a:lnTo>
                  <a:lnTo>
                    <a:pt x="848" y="552"/>
                  </a:lnTo>
                  <a:lnTo>
                    <a:pt x="846" y="566"/>
                  </a:lnTo>
                  <a:lnTo>
                    <a:pt x="850" y="552"/>
                  </a:lnTo>
                  <a:lnTo>
                    <a:pt x="850" y="524"/>
                  </a:lnTo>
                  <a:lnTo>
                    <a:pt x="848" y="498"/>
                  </a:lnTo>
                  <a:lnTo>
                    <a:pt x="846" y="472"/>
                  </a:lnTo>
                  <a:lnTo>
                    <a:pt x="842" y="446"/>
                  </a:lnTo>
                  <a:lnTo>
                    <a:pt x="844" y="444"/>
                  </a:lnTo>
                  <a:lnTo>
                    <a:pt x="848" y="448"/>
                  </a:lnTo>
                  <a:lnTo>
                    <a:pt x="852" y="468"/>
                  </a:lnTo>
                  <a:lnTo>
                    <a:pt x="856" y="488"/>
                  </a:lnTo>
                  <a:lnTo>
                    <a:pt x="858" y="508"/>
                  </a:lnTo>
                  <a:lnTo>
                    <a:pt x="858" y="528"/>
                  </a:lnTo>
                  <a:lnTo>
                    <a:pt x="860" y="514"/>
                  </a:lnTo>
                  <a:lnTo>
                    <a:pt x="862" y="498"/>
                  </a:lnTo>
                  <a:lnTo>
                    <a:pt x="862" y="482"/>
                  </a:lnTo>
                  <a:lnTo>
                    <a:pt x="862" y="466"/>
                  </a:lnTo>
                  <a:close/>
                </a:path>
              </a:pathLst>
            </a:custGeom>
            <a:solidFill>
              <a:srgbClr val="7F2600"/>
            </a:solidFill>
            <a:ln w="9525">
              <a:noFill/>
              <a:round/>
              <a:headEnd/>
              <a:tailEnd/>
            </a:ln>
          </p:spPr>
          <p:txBody>
            <a:bodyPr>
              <a:prstTxWarp prst="textNoShape">
                <a:avLst/>
              </a:prstTxWarp>
            </a:bodyPr>
            <a:lstStyle/>
            <a:p>
              <a:endParaRPr lang="en-US"/>
            </a:p>
          </p:txBody>
        </p:sp>
        <p:sp>
          <p:nvSpPr>
            <p:cNvPr id="36922" name="Freeform 252"/>
            <p:cNvSpPr>
              <a:spLocks/>
            </p:cNvSpPr>
            <p:nvPr/>
          </p:nvSpPr>
          <p:spPr bwMode="auto">
            <a:xfrm>
              <a:off x="1597" y="2434"/>
              <a:ext cx="58" cy="66"/>
            </a:xfrm>
            <a:custGeom>
              <a:avLst/>
              <a:gdLst>
                <a:gd name="T0" fmla="*/ 50 w 58"/>
                <a:gd name="T1" fmla="*/ 0 h 66"/>
                <a:gd name="T2" fmla="*/ 50 w 58"/>
                <a:gd name="T3" fmla="*/ 6 h 66"/>
                <a:gd name="T4" fmla="*/ 50 w 58"/>
                <a:gd name="T5" fmla="*/ 12 h 66"/>
                <a:gd name="T6" fmla="*/ 54 w 58"/>
                <a:gd name="T7" fmla="*/ 16 h 66"/>
                <a:gd name="T8" fmla="*/ 56 w 58"/>
                <a:gd name="T9" fmla="*/ 20 h 66"/>
                <a:gd name="T10" fmla="*/ 54 w 58"/>
                <a:gd name="T11" fmla="*/ 28 h 66"/>
                <a:gd name="T12" fmla="*/ 54 w 58"/>
                <a:gd name="T13" fmla="*/ 34 h 66"/>
                <a:gd name="T14" fmla="*/ 54 w 58"/>
                <a:gd name="T15" fmla="*/ 40 h 66"/>
                <a:gd name="T16" fmla="*/ 58 w 58"/>
                <a:gd name="T17" fmla="*/ 46 h 66"/>
                <a:gd name="T18" fmla="*/ 54 w 58"/>
                <a:gd name="T19" fmla="*/ 50 h 66"/>
                <a:gd name="T20" fmla="*/ 50 w 58"/>
                <a:gd name="T21" fmla="*/ 52 h 66"/>
                <a:gd name="T22" fmla="*/ 44 w 58"/>
                <a:gd name="T23" fmla="*/ 54 h 66"/>
                <a:gd name="T24" fmla="*/ 40 w 58"/>
                <a:gd name="T25" fmla="*/ 58 h 66"/>
                <a:gd name="T26" fmla="*/ 34 w 58"/>
                <a:gd name="T27" fmla="*/ 58 h 66"/>
                <a:gd name="T28" fmla="*/ 30 w 58"/>
                <a:gd name="T29" fmla="*/ 60 h 66"/>
                <a:gd name="T30" fmla="*/ 24 w 58"/>
                <a:gd name="T31" fmla="*/ 62 h 66"/>
                <a:gd name="T32" fmla="*/ 20 w 58"/>
                <a:gd name="T33" fmla="*/ 66 h 66"/>
                <a:gd name="T34" fmla="*/ 14 w 58"/>
                <a:gd name="T35" fmla="*/ 62 h 66"/>
                <a:gd name="T36" fmla="*/ 10 w 58"/>
                <a:gd name="T37" fmla="*/ 60 h 66"/>
                <a:gd name="T38" fmla="*/ 6 w 58"/>
                <a:gd name="T39" fmla="*/ 56 h 66"/>
                <a:gd name="T40" fmla="*/ 4 w 58"/>
                <a:gd name="T41" fmla="*/ 50 h 66"/>
                <a:gd name="T42" fmla="*/ 2 w 58"/>
                <a:gd name="T43" fmla="*/ 42 h 66"/>
                <a:gd name="T44" fmla="*/ 2 w 58"/>
                <a:gd name="T45" fmla="*/ 32 h 66"/>
                <a:gd name="T46" fmla="*/ 0 w 58"/>
                <a:gd name="T47" fmla="*/ 24 h 66"/>
                <a:gd name="T48" fmla="*/ 0 w 58"/>
                <a:gd name="T49" fmla="*/ 14 h 66"/>
                <a:gd name="T50" fmla="*/ 6 w 58"/>
                <a:gd name="T51" fmla="*/ 12 h 66"/>
                <a:gd name="T52" fmla="*/ 10 w 58"/>
                <a:gd name="T53" fmla="*/ 10 h 66"/>
                <a:gd name="T54" fmla="*/ 16 w 58"/>
                <a:gd name="T55" fmla="*/ 8 h 66"/>
                <a:gd name="T56" fmla="*/ 20 w 58"/>
                <a:gd name="T57" fmla="*/ 8 h 66"/>
                <a:gd name="T58" fmla="*/ 26 w 58"/>
                <a:gd name="T59" fmla="*/ 6 h 66"/>
                <a:gd name="T60" fmla="*/ 32 w 58"/>
                <a:gd name="T61" fmla="*/ 6 h 66"/>
                <a:gd name="T62" fmla="*/ 36 w 58"/>
                <a:gd name="T63" fmla="*/ 4 h 66"/>
                <a:gd name="T64" fmla="*/ 40 w 58"/>
                <a:gd name="T65" fmla="*/ 0 h 66"/>
                <a:gd name="T66" fmla="*/ 50 w 58"/>
                <a:gd name="T67" fmla="*/ 0 h 66"/>
                <a:gd name="T68" fmla="*/ 50 w 58"/>
                <a:gd name="T69" fmla="*/ 0 h 6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58"/>
                <a:gd name="T106" fmla="*/ 0 h 66"/>
                <a:gd name="T107" fmla="*/ 58 w 58"/>
                <a:gd name="T108" fmla="*/ 66 h 6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58" h="66">
                  <a:moveTo>
                    <a:pt x="50" y="0"/>
                  </a:moveTo>
                  <a:lnTo>
                    <a:pt x="50" y="6"/>
                  </a:lnTo>
                  <a:lnTo>
                    <a:pt x="50" y="12"/>
                  </a:lnTo>
                  <a:lnTo>
                    <a:pt x="54" y="16"/>
                  </a:lnTo>
                  <a:lnTo>
                    <a:pt x="56" y="20"/>
                  </a:lnTo>
                  <a:lnTo>
                    <a:pt x="54" y="28"/>
                  </a:lnTo>
                  <a:lnTo>
                    <a:pt x="54" y="34"/>
                  </a:lnTo>
                  <a:lnTo>
                    <a:pt x="54" y="40"/>
                  </a:lnTo>
                  <a:lnTo>
                    <a:pt x="58" y="46"/>
                  </a:lnTo>
                  <a:lnTo>
                    <a:pt x="54" y="50"/>
                  </a:lnTo>
                  <a:lnTo>
                    <a:pt x="50" y="52"/>
                  </a:lnTo>
                  <a:lnTo>
                    <a:pt x="44" y="54"/>
                  </a:lnTo>
                  <a:lnTo>
                    <a:pt x="40" y="58"/>
                  </a:lnTo>
                  <a:lnTo>
                    <a:pt x="34" y="58"/>
                  </a:lnTo>
                  <a:lnTo>
                    <a:pt x="30" y="60"/>
                  </a:lnTo>
                  <a:lnTo>
                    <a:pt x="24" y="62"/>
                  </a:lnTo>
                  <a:lnTo>
                    <a:pt x="20" y="66"/>
                  </a:lnTo>
                  <a:lnTo>
                    <a:pt x="14" y="62"/>
                  </a:lnTo>
                  <a:lnTo>
                    <a:pt x="10" y="60"/>
                  </a:lnTo>
                  <a:lnTo>
                    <a:pt x="6" y="56"/>
                  </a:lnTo>
                  <a:lnTo>
                    <a:pt x="4" y="50"/>
                  </a:lnTo>
                  <a:lnTo>
                    <a:pt x="2" y="42"/>
                  </a:lnTo>
                  <a:lnTo>
                    <a:pt x="2" y="32"/>
                  </a:lnTo>
                  <a:lnTo>
                    <a:pt x="0" y="24"/>
                  </a:lnTo>
                  <a:lnTo>
                    <a:pt x="0" y="14"/>
                  </a:lnTo>
                  <a:lnTo>
                    <a:pt x="6" y="12"/>
                  </a:lnTo>
                  <a:lnTo>
                    <a:pt x="10" y="10"/>
                  </a:lnTo>
                  <a:lnTo>
                    <a:pt x="16" y="8"/>
                  </a:lnTo>
                  <a:lnTo>
                    <a:pt x="20" y="8"/>
                  </a:lnTo>
                  <a:lnTo>
                    <a:pt x="26" y="6"/>
                  </a:lnTo>
                  <a:lnTo>
                    <a:pt x="32" y="6"/>
                  </a:lnTo>
                  <a:lnTo>
                    <a:pt x="36" y="4"/>
                  </a:lnTo>
                  <a:lnTo>
                    <a:pt x="40" y="0"/>
                  </a:lnTo>
                  <a:lnTo>
                    <a:pt x="50" y="0"/>
                  </a:lnTo>
                  <a:close/>
                </a:path>
              </a:pathLst>
            </a:custGeom>
            <a:solidFill>
              <a:srgbClr val="FFFFBF"/>
            </a:solidFill>
            <a:ln w="9525">
              <a:noFill/>
              <a:round/>
              <a:headEnd/>
              <a:tailEnd/>
            </a:ln>
          </p:spPr>
          <p:txBody>
            <a:bodyPr>
              <a:prstTxWarp prst="textNoShape">
                <a:avLst/>
              </a:prstTxWarp>
            </a:bodyPr>
            <a:lstStyle/>
            <a:p>
              <a:endParaRPr lang="en-US"/>
            </a:p>
          </p:txBody>
        </p:sp>
        <p:sp>
          <p:nvSpPr>
            <p:cNvPr id="36923" name="Freeform 253"/>
            <p:cNvSpPr>
              <a:spLocks/>
            </p:cNvSpPr>
            <p:nvPr/>
          </p:nvSpPr>
          <p:spPr bwMode="auto">
            <a:xfrm>
              <a:off x="1677" y="2456"/>
              <a:ext cx="20" cy="8"/>
            </a:xfrm>
            <a:custGeom>
              <a:avLst/>
              <a:gdLst>
                <a:gd name="T0" fmla="*/ 20 w 20"/>
                <a:gd name="T1" fmla="*/ 0 h 8"/>
                <a:gd name="T2" fmla="*/ 16 w 20"/>
                <a:gd name="T3" fmla="*/ 2 h 8"/>
                <a:gd name="T4" fmla="*/ 14 w 20"/>
                <a:gd name="T5" fmla="*/ 6 h 8"/>
                <a:gd name="T6" fmla="*/ 10 w 20"/>
                <a:gd name="T7" fmla="*/ 8 h 8"/>
                <a:gd name="T8" fmla="*/ 4 w 20"/>
                <a:gd name="T9" fmla="*/ 6 h 8"/>
                <a:gd name="T10" fmla="*/ 4 w 20"/>
                <a:gd name="T11" fmla="*/ 6 h 8"/>
                <a:gd name="T12" fmla="*/ 2 w 20"/>
                <a:gd name="T13" fmla="*/ 4 h 8"/>
                <a:gd name="T14" fmla="*/ 2 w 20"/>
                <a:gd name="T15" fmla="*/ 4 h 8"/>
                <a:gd name="T16" fmla="*/ 0 w 20"/>
                <a:gd name="T17" fmla="*/ 4 h 8"/>
                <a:gd name="T18" fmla="*/ 0 w 20"/>
                <a:gd name="T19" fmla="*/ 2 h 8"/>
                <a:gd name="T20" fmla="*/ 2 w 20"/>
                <a:gd name="T21" fmla="*/ 0 h 8"/>
                <a:gd name="T22" fmla="*/ 6 w 20"/>
                <a:gd name="T23" fmla="*/ 0 h 8"/>
                <a:gd name="T24" fmla="*/ 8 w 20"/>
                <a:gd name="T25" fmla="*/ 0 h 8"/>
                <a:gd name="T26" fmla="*/ 10 w 20"/>
                <a:gd name="T27" fmla="*/ 0 h 8"/>
                <a:gd name="T28" fmla="*/ 12 w 20"/>
                <a:gd name="T29" fmla="*/ 0 h 8"/>
                <a:gd name="T30" fmla="*/ 16 w 20"/>
                <a:gd name="T31" fmla="*/ 0 h 8"/>
                <a:gd name="T32" fmla="*/ 18 w 20"/>
                <a:gd name="T33" fmla="*/ 0 h 8"/>
                <a:gd name="T34" fmla="*/ 20 w 20"/>
                <a:gd name="T35" fmla="*/ 0 h 8"/>
                <a:gd name="T36" fmla="*/ 20 w 20"/>
                <a:gd name="T37" fmla="*/ 0 h 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0"/>
                <a:gd name="T58" fmla="*/ 0 h 8"/>
                <a:gd name="T59" fmla="*/ 20 w 20"/>
                <a:gd name="T60" fmla="*/ 8 h 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0" h="8">
                  <a:moveTo>
                    <a:pt x="20" y="0"/>
                  </a:moveTo>
                  <a:lnTo>
                    <a:pt x="16" y="2"/>
                  </a:lnTo>
                  <a:lnTo>
                    <a:pt x="14" y="6"/>
                  </a:lnTo>
                  <a:lnTo>
                    <a:pt x="10" y="8"/>
                  </a:lnTo>
                  <a:lnTo>
                    <a:pt x="4" y="6"/>
                  </a:lnTo>
                  <a:lnTo>
                    <a:pt x="2" y="4"/>
                  </a:lnTo>
                  <a:lnTo>
                    <a:pt x="0" y="4"/>
                  </a:lnTo>
                  <a:lnTo>
                    <a:pt x="0" y="2"/>
                  </a:lnTo>
                  <a:lnTo>
                    <a:pt x="2" y="0"/>
                  </a:lnTo>
                  <a:lnTo>
                    <a:pt x="6" y="0"/>
                  </a:lnTo>
                  <a:lnTo>
                    <a:pt x="8" y="0"/>
                  </a:lnTo>
                  <a:lnTo>
                    <a:pt x="10" y="0"/>
                  </a:lnTo>
                  <a:lnTo>
                    <a:pt x="12" y="0"/>
                  </a:lnTo>
                  <a:lnTo>
                    <a:pt x="16" y="0"/>
                  </a:lnTo>
                  <a:lnTo>
                    <a:pt x="18" y="0"/>
                  </a:lnTo>
                  <a:lnTo>
                    <a:pt x="20" y="0"/>
                  </a:lnTo>
                  <a:close/>
                </a:path>
              </a:pathLst>
            </a:custGeom>
            <a:solidFill>
              <a:srgbClr val="FF7F7F"/>
            </a:solidFill>
            <a:ln w="9525">
              <a:noFill/>
              <a:round/>
              <a:headEnd/>
              <a:tailEnd/>
            </a:ln>
          </p:spPr>
          <p:txBody>
            <a:bodyPr>
              <a:prstTxWarp prst="textNoShape">
                <a:avLst/>
              </a:prstTxWarp>
            </a:bodyPr>
            <a:lstStyle/>
            <a:p>
              <a:endParaRPr lang="en-US"/>
            </a:p>
          </p:txBody>
        </p:sp>
        <p:sp>
          <p:nvSpPr>
            <p:cNvPr id="36924" name="Freeform 254"/>
            <p:cNvSpPr>
              <a:spLocks/>
            </p:cNvSpPr>
            <p:nvPr/>
          </p:nvSpPr>
          <p:spPr bwMode="auto">
            <a:xfrm>
              <a:off x="1651" y="2484"/>
              <a:ext cx="84" cy="86"/>
            </a:xfrm>
            <a:custGeom>
              <a:avLst/>
              <a:gdLst>
                <a:gd name="T0" fmla="*/ 68 w 84"/>
                <a:gd name="T1" fmla="*/ 16 h 86"/>
                <a:gd name="T2" fmla="*/ 74 w 84"/>
                <a:gd name="T3" fmla="*/ 22 h 86"/>
                <a:gd name="T4" fmla="*/ 78 w 84"/>
                <a:gd name="T5" fmla="*/ 28 h 86"/>
                <a:gd name="T6" fmla="*/ 82 w 84"/>
                <a:gd name="T7" fmla="*/ 36 h 86"/>
                <a:gd name="T8" fmla="*/ 84 w 84"/>
                <a:gd name="T9" fmla="*/ 44 h 86"/>
                <a:gd name="T10" fmla="*/ 82 w 84"/>
                <a:gd name="T11" fmla="*/ 50 h 86"/>
                <a:gd name="T12" fmla="*/ 80 w 84"/>
                <a:gd name="T13" fmla="*/ 56 h 86"/>
                <a:gd name="T14" fmla="*/ 78 w 84"/>
                <a:gd name="T15" fmla="*/ 62 h 86"/>
                <a:gd name="T16" fmla="*/ 76 w 84"/>
                <a:gd name="T17" fmla="*/ 68 h 86"/>
                <a:gd name="T18" fmla="*/ 72 w 84"/>
                <a:gd name="T19" fmla="*/ 72 h 86"/>
                <a:gd name="T20" fmla="*/ 68 w 84"/>
                <a:gd name="T21" fmla="*/ 78 h 86"/>
                <a:gd name="T22" fmla="*/ 64 w 84"/>
                <a:gd name="T23" fmla="*/ 82 h 86"/>
                <a:gd name="T24" fmla="*/ 58 w 84"/>
                <a:gd name="T25" fmla="*/ 86 h 86"/>
                <a:gd name="T26" fmla="*/ 52 w 84"/>
                <a:gd name="T27" fmla="*/ 84 h 86"/>
                <a:gd name="T28" fmla="*/ 46 w 84"/>
                <a:gd name="T29" fmla="*/ 82 h 86"/>
                <a:gd name="T30" fmla="*/ 40 w 84"/>
                <a:gd name="T31" fmla="*/ 80 h 86"/>
                <a:gd name="T32" fmla="*/ 34 w 84"/>
                <a:gd name="T33" fmla="*/ 76 h 86"/>
                <a:gd name="T34" fmla="*/ 28 w 84"/>
                <a:gd name="T35" fmla="*/ 72 h 86"/>
                <a:gd name="T36" fmla="*/ 24 w 84"/>
                <a:gd name="T37" fmla="*/ 68 h 86"/>
                <a:gd name="T38" fmla="*/ 20 w 84"/>
                <a:gd name="T39" fmla="*/ 62 h 86"/>
                <a:gd name="T40" fmla="*/ 16 w 84"/>
                <a:gd name="T41" fmla="*/ 56 h 86"/>
                <a:gd name="T42" fmla="*/ 14 w 84"/>
                <a:gd name="T43" fmla="*/ 50 h 86"/>
                <a:gd name="T44" fmla="*/ 12 w 84"/>
                <a:gd name="T45" fmla="*/ 44 h 86"/>
                <a:gd name="T46" fmla="*/ 12 w 84"/>
                <a:gd name="T47" fmla="*/ 38 h 86"/>
                <a:gd name="T48" fmla="*/ 10 w 84"/>
                <a:gd name="T49" fmla="*/ 32 h 86"/>
                <a:gd name="T50" fmla="*/ 8 w 84"/>
                <a:gd name="T51" fmla="*/ 26 h 86"/>
                <a:gd name="T52" fmla="*/ 6 w 84"/>
                <a:gd name="T53" fmla="*/ 20 h 86"/>
                <a:gd name="T54" fmla="*/ 4 w 84"/>
                <a:gd name="T55" fmla="*/ 16 h 86"/>
                <a:gd name="T56" fmla="*/ 0 w 84"/>
                <a:gd name="T57" fmla="*/ 10 h 86"/>
                <a:gd name="T58" fmla="*/ 4 w 84"/>
                <a:gd name="T59" fmla="*/ 4 h 86"/>
                <a:gd name="T60" fmla="*/ 10 w 84"/>
                <a:gd name="T61" fmla="*/ 2 h 86"/>
                <a:gd name="T62" fmla="*/ 16 w 84"/>
                <a:gd name="T63" fmla="*/ 0 h 86"/>
                <a:gd name="T64" fmla="*/ 22 w 84"/>
                <a:gd name="T65" fmla="*/ 2 h 86"/>
                <a:gd name="T66" fmla="*/ 30 w 84"/>
                <a:gd name="T67" fmla="*/ 4 h 86"/>
                <a:gd name="T68" fmla="*/ 36 w 84"/>
                <a:gd name="T69" fmla="*/ 4 h 86"/>
                <a:gd name="T70" fmla="*/ 44 w 84"/>
                <a:gd name="T71" fmla="*/ 6 h 86"/>
                <a:gd name="T72" fmla="*/ 50 w 84"/>
                <a:gd name="T73" fmla="*/ 4 h 86"/>
                <a:gd name="T74" fmla="*/ 68 w 84"/>
                <a:gd name="T75" fmla="*/ 16 h 86"/>
                <a:gd name="T76" fmla="*/ 68 w 84"/>
                <a:gd name="T77" fmla="*/ 16 h 8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84"/>
                <a:gd name="T118" fmla="*/ 0 h 86"/>
                <a:gd name="T119" fmla="*/ 84 w 84"/>
                <a:gd name="T120" fmla="*/ 86 h 8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84" h="86">
                  <a:moveTo>
                    <a:pt x="68" y="16"/>
                  </a:moveTo>
                  <a:lnTo>
                    <a:pt x="74" y="22"/>
                  </a:lnTo>
                  <a:lnTo>
                    <a:pt x="78" y="28"/>
                  </a:lnTo>
                  <a:lnTo>
                    <a:pt x="82" y="36"/>
                  </a:lnTo>
                  <a:lnTo>
                    <a:pt x="84" y="44"/>
                  </a:lnTo>
                  <a:lnTo>
                    <a:pt x="82" y="50"/>
                  </a:lnTo>
                  <a:lnTo>
                    <a:pt x="80" y="56"/>
                  </a:lnTo>
                  <a:lnTo>
                    <a:pt x="78" y="62"/>
                  </a:lnTo>
                  <a:lnTo>
                    <a:pt x="76" y="68"/>
                  </a:lnTo>
                  <a:lnTo>
                    <a:pt x="72" y="72"/>
                  </a:lnTo>
                  <a:lnTo>
                    <a:pt x="68" y="78"/>
                  </a:lnTo>
                  <a:lnTo>
                    <a:pt x="64" y="82"/>
                  </a:lnTo>
                  <a:lnTo>
                    <a:pt x="58" y="86"/>
                  </a:lnTo>
                  <a:lnTo>
                    <a:pt x="52" y="84"/>
                  </a:lnTo>
                  <a:lnTo>
                    <a:pt x="46" y="82"/>
                  </a:lnTo>
                  <a:lnTo>
                    <a:pt x="40" y="80"/>
                  </a:lnTo>
                  <a:lnTo>
                    <a:pt x="34" y="76"/>
                  </a:lnTo>
                  <a:lnTo>
                    <a:pt x="28" y="72"/>
                  </a:lnTo>
                  <a:lnTo>
                    <a:pt x="24" y="68"/>
                  </a:lnTo>
                  <a:lnTo>
                    <a:pt x="20" y="62"/>
                  </a:lnTo>
                  <a:lnTo>
                    <a:pt x="16" y="56"/>
                  </a:lnTo>
                  <a:lnTo>
                    <a:pt x="14" y="50"/>
                  </a:lnTo>
                  <a:lnTo>
                    <a:pt x="12" y="44"/>
                  </a:lnTo>
                  <a:lnTo>
                    <a:pt x="12" y="38"/>
                  </a:lnTo>
                  <a:lnTo>
                    <a:pt x="10" y="32"/>
                  </a:lnTo>
                  <a:lnTo>
                    <a:pt x="8" y="26"/>
                  </a:lnTo>
                  <a:lnTo>
                    <a:pt x="6" y="20"/>
                  </a:lnTo>
                  <a:lnTo>
                    <a:pt x="4" y="16"/>
                  </a:lnTo>
                  <a:lnTo>
                    <a:pt x="0" y="10"/>
                  </a:lnTo>
                  <a:lnTo>
                    <a:pt x="4" y="4"/>
                  </a:lnTo>
                  <a:lnTo>
                    <a:pt x="10" y="2"/>
                  </a:lnTo>
                  <a:lnTo>
                    <a:pt x="16" y="0"/>
                  </a:lnTo>
                  <a:lnTo>
                    <a:pt x="22" y="2"/>
                  </a:lnTo>
                  <a:lnTo>
                    <a:pt x="30" y="4"/>
                  </a:lnTo>
                  <a:lnTo>
                    <a:pt x="36" y="4"/>
                  </a:lnTo>
                  <a:lnTo>
                    <a:pt x="44" y="6"/>
                  </a:lnTo>
                  <a:lnTo>
                    <a:pt x="50" y="4"/>
                  </a:lnTo>
                  <a:lnTo>
                    <a:pt x="68" y="16"/>
                  </a:lnTo>
                  <a:close/>
                </a:path>
              </a:pathLst>
            </a:custGeom>
            <a:solidFill>
              <a:srgbClr val="7F0000"/>
            </a:solidFill>
            <a:ln w="9525">
              <a:noFill/>
              <a:round/>
              <a:headEnd/>
              <a:tailEnd/>
            </a:ln>
          </p:spPr>
          <p:txBody>
            <a:bodyPr>
              <a:prstTxWarp prst="textNoShape">
                <a:avLst/>
              </a:prstTxWarp>
            </a:bodyPr>
            <a:lstStyle/>
            <a:p>
              <a:endParaRPr lang="en-US"/>
            </a:p>
          </p:txBody>
        </p:sp>
        <p:sp>
          <p:nvSpPr>
            <p:cNvPr id="36925" name="Freeform 255"/>
            <p:cNvSpPr>
              <a:spLocks/>
            </p:cNvSpPr>
            <p:nvPr/>
          </p:nvSpPr>
          <p:spPr bwMode="auto">
            <a:xfrm>
              <a:off x="1629" y="2500"/>
              <a:ext cx="26" cy="34"/>
            </a:xfrm>
            <a:custGeom>
              <a:avLst/>
              <a:gdLst>
                <a:gd name="T0" fmla="*/ 26 w 26"/>
                <a:gd name="T1" fmla="*/ 32 h 34"/>
                <a:gd name="T2" fmla="*/ 24 w 26"/>
                <a:gd name="T3" fmla="*/ 34 h 34"/>
                <a:gd name="T4" fmla="*/ 22 w 26"/>
                <a:gd name="T5" fmla="*/ 34 h 34"/>
                <a:gd name="T6" fmla="*/ 18 w 26"/>
                <a:gd name="T7" fmla="*/ 34 h 34"/>
                <a:gd name="T8" fmla="*/ 16 w 26"/>
                <a:gd name="T9" fmla="*/ 34 h 34"/>
                <a:gd name="T10" fmla="*/ 14 w 26"/>
                <a:gd name="T11" fmla="*/ 34 h 34"/>
                <a:gd name="T12" fmla="*/ 10 w 26"/>
                <a:gd name="T13" fmla="*/ 34 h 34"/>
                <a:gd name="T14" fmla="*/ 8 w 26"/>
                <a:gd name="T15" fmla="*/ 32 h 34"/>
                <a:gd name="T16" fmla="*/ 6 w 26"/>
                <a:gd name="T17" fmla="*/ 32 h 34"/>
                <a:gd name="T18" fmla="*/ 2 w 26"/>
                <a:gd name="T19" fmla="*/ 26 h 34"/>
                <a:gd name="T20" fmla="*/ 2 w 26"/>
                <a:gd name="T21" fmla="*/ 18 h 34"/>
                <a:gd name="T22" fmla="*/ 0 w 26"/>
                <a:gd name="T23" fmla="*/ 10 h 34"/>
                <a:gd name="T24" fmla="*/ 0 w 26"/>
                <a:gd name="T25" fmla="*/ 4 h 34"/>
                <a:gd name="T26" fmla="*/ 2 w 26"/>
                <a:gd name="T27" fmla="*/ 2 h 34"/>
                <a:gd name="T28" fmla="*/ 6 w 26"/>
                <a:gd name="T29" fmla="*/ 0 h 34"/>
                <a:gd name="T30" fmla="*/ 10 w 26"/>
                <a:gd name="T31" fmla="*/ 0 h 34"/>
                <a:gd name="T32" fmla="*/ 14 w 26"/>
                <a:gd name="T33" fmla="*/ 0 h 34"/>
                <a:gd name="T34" fmla="*/ 18 w 26"/>
                <a:gd name="T35" fmla="*/ 6 h 34"/>
                <a:gd name="T36" fmla="*/ 22 w 26"/>
                <a:gd name="T37" fmla="*/ 14 h 34"/>
                <a:gd name="T38" fmla="*/ 24 w 26"/>
                <a:gd name="T39" fmla="*/ 22 h 34"/>
                <a:gd name="T40" fmla="*/ 26 w 26"/>
                <a:gd name="T41" fmla="*/ 32 h 34"/>
                <a:gd name="T42" fmla="*/ 26 w 26"/>
                <a:gd name="T43" fmla="*/ 32 h 3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6"/>
                <a:gd name="T67" fmla="*/ 0 h 34"/>
                <a:gd name="T68" fmla="*/ 26 w 26"/>
                <a:gd name="T69" fmla="*/ 34 h 34"/>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6" h="34">
                  <a:moveTo>
                    <a:pt x="26" y="32"/>
                  </a:moveTo>
                  <a:lnTo>
                    <a:pt x="24" y="34"/>
                  </a:lnTo>
                  <a:lnTo>
                    <a:pt x="22" y="34"/>
                  </a:lnTo>
                  <a:lnTo>
                    <a:pt x="18" y="34"/>
                  </a:lnTo>
                  <a:lnTo>
                    <a:pt x="16" y="34"/>
                  </a:lnTo>
                  <a:lnTo>
                    <a:pt x="14" y="34"/>
                  </a:lnTo>
                  <a:lnTo>
                    <a:pt x="10" y="34"/>
                  </a:lnTo>
                  <a:lnTo>
                    <a:pt x="8" y="32"/>
                  </a:lnTo>
                  <a:lnTo>
                    <a:pt x="6" y="32"/>
                  </a:lnTo>
                  <a:lnTo>
                    <a:pt x="2" y="26"/>
                  </a:lnTo>
                  <a:lnTo>
                    <a:pt x="2" y="18"/>
                  </a:lnTo>
                  <a:lnTo>
                    <a:pt x="0" y="10"/>
                  </a:lnTo>
                  <a:lnTo>
                    <a:pt x="0" y="4"/>
                  </a:lnTo>
                  <a:lnTo>
                    <a:pt x="2" y="2"/>
                  </a:lnTo>
                  <a:lnTo>
                    <a:pt x="6" y="0"/>
                  </a:lnTo>
                  <a:lnTo>
                    <a:pt x="10" y="0"/>
                  </a:lnTo>
                  <a:lnTo>
                    <a:pt x="14" y="0"/>
                  </a:lnTo>
                  <a:lnTo>
                    <a:pt x="18" y="6"/>
                  </a:lnTo>
                  <a:lnTo>
                    <a:pt x="22" y="14"/>
                  </a:lnTo>
                  <a:lnTo>
                    <a:pt x="24" y="22"/>
                  </a:lnTo>
                  <a:lnTo>
                    <a:pt x="26" y="32"/>
                  </a:lnTo>
                  <a:close/>
                </a:path>
              </a:pathLst>
            </a:custGeom>
            <a:solidFill>
              <a:srgbClr val="FF7F7F"/>
            </a:solidFill>
            <a:ln w="9525">
              <a:noFill/>
              <a:round/>
              <a:headEnd/>
              <a:tailEnd/>
            </a:ln>
          </p:spPr>
          <p:txBody>
            <a:bodyPr>
              <a:prstTxWarp prst="textNoShape">
                <a:avLst/>
              </a:prstTxWarp>
            </a:bodyPr>
            <a:lstStyle/>
            <a:p>
              <a:endParaRPr lang="en-US"/>
            </a:p>
          </p:txBody>
        </p:sp>
        <p:sp>
          <p:nvSpPr>
            <p:cNvPr id="36926" name="Freeform 256"/>
            <p:cNvSpPr>
              <a:spLocks/>
            </p:cNvSpPr>
            <p:nvPr/>
          </p:nvSpPr>
          <p:spPr bwMode="auto">
            <a:xfrm>
              <a:off x="1685" y="3020"/>
              <a:ext cx="100" cy="122"/>
            </a:xfrm>
            <a:custGeom>
              <a:avLst/>
              <a:gdLst>
                <a:gd name="T0" fmla="*/ 82 w 100"/>
                <a:gd name="T1" fmla="*/ 34 h 122"/>
                <a:gd name="T2" fmla="*/ 72 w 100"/>
                <a:gd name="T3" fmla="*/ 46 h 122"/>
                <a:gd name="T4" fmla="*/ 64 w 100"/>
                <a:gd name="T5" fmla="*/ 58 h 122"/>
                <a:gd name="T6" fmla="*/ 54 w 100"/>
                <a:gd name="T7" fmla="*/ 70 h 122"/>
                <a:gd name="T8" fmla="*/ 44 w 100"/>
                <a:gd name="T9" fmla="*/ 82 h 122"/>
                <a:gd name="T10" fmla="*/ 34 w 100"/>
                <a:gd name="T11" fmla="*/ 92 h 122"/>
                <a:gd name="T12" fmla="*/ 22 w 100"/>
                <a:gd name="T13" fmla="*/ 102 h 122"/>
                <a:gd name="T14" fmla="*/ 12 w 100"/>
                <a:gd name="T15" fmla="*/ 112 h 122"/>
                <a:gd name="T16" fmla="*/ 0 w 100"/>
                <a:gd name="T17" fmla="*/ 122 h 122"/>
                <a:gd name="T18" fmla="*/ 6 w 100"/>
                <a:gd name="T19" fmla="*/ 114 h 122"/>
                <a:gd name="T20" fmla="*/ 12 w 100"/>
                <a:gd name="T21" fmla="*/ 108 h 122"/>
                <a:gd name="T22" fmla="*/ 20 w 100"/>
                <a:gd name="T23" fmla="*/ 100 h 122"/>
                <a:gd name="T24" fmla="*/ 26 w 100"/>
                <a:gd name="T25" fmla="*/ 92 h 122"/>
                <a:gd name="T26" fmla="*/ 32 w 100"/>
                <a:gd name="T27" fmla="*/ 84 h 122"/>
                <a:gd name="T28" fmla="*/ 40 w 100"/>
                <a:gd name="T29" fmla="*/ 78 h 122"/>
                <a:gd name="T30" fmla="*/ 46 w 100"/>
                <a:gd name="T31" fmla="*/ 70 h 122"/>
                <a:gd name="T32" fmla="*/ 52 w 100"/>
                <a:gd name="T33" fmla="*/ 62 h 122"/>
                <a:gd name="T34" fmla="*/ 58 w 100"/>
                <a:gd name="T35" fmla="*/ 54 h 122"/>
                <a:gd name="T36" fmla="*/ 64 w 100"/>
                <a:gd name="T37" fmla="*/ 46 h 122"/>
                <a:gd name="T38" fmla="*/ 70 w 100"/>
                <a:gd name="T39" fmla="*/ 40 h 122"/>
                <a:gd name="T40" fmla="*/ 76 w 100"/>
                <a:gd name="T41" fmla="*/ 32 h 122"/>
                <a:gd name="T42" fmla="*/ 82 w 100"/>
                <a:gd name="T43" fmla="*/ 24 h 122"/>
                <a:gd name="T44" fmla="*/ 88 w 100"/>
                <a:gd name="T45" fmla="*/ 16 h 122"/>
                <a:gd name="T46" fmla="*/ 94 w 100"/>
                <a:gd name="T47" fmla="*/ 8 h 122"/>
                <a:gd name="T48" fmla="*/ 100 w 100"/>
                <a:gd name="T49" fmla="*/ 0 h 122"/>
                <a:gd name="T50" fmla="*/ 98 w 100"/>
                <a:gd name="T51" fmla="*/ 4 h 122"/>
                <a:gd name="T52" fmla="*/ 96 w 100"/>
                <a:gd name="T53" fmla="*/ 10 h 122"/>
                <a:gd name="T54" fmla="*/ 94 w 100"/>
                <a:gd name="T55" fmla="*/ 14 h 122"/>
                <a:gd name="T56" fmla="*/ 92 w 100"/>
                <a:gd name="T57" fmla="*/ 18 h 122"/>
                <a:gd name="T58" fmla="*/ 90 w 100"/>
                <a:gd name="T59" fmla="*/ 22 h 122"/>
                <a:gd name="T60" fmla="*/ 88 w 100"/>
                <a:gd name="T61" fmla="*/ 26 h 122"/>
                <a:gd name="T62" fmla="*/ 84 w 100"/>
                <a:gd name="T63" fmla="*/ 30 h 122"/>
                <a:gd name="T64" fmla="*/ 82 w 100"/>
                <a:gd name="T65" fmla="*/ 34 h 122"/>
                <a:gd name="T66" fmla="*/ 82 w 100"/>
                <a:gd name="T67" fmla="*/ 34 h 122"/>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00"/>
                <a:gd name="T103" fmla="*/ 0 h 122"/>
                <a:gd name="T104" fmla="*/ 100 w 100"/>
                <a:gd name="T105" fmla="*/ 122 h 122"/>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00" h="122">
                  <a:moveTo>
                    <a:pt x="82" y="34"/>
                  </a:moveTo>
                  <a:lnTo>
                    <a:pt x="72" y="46"/>
                  </a:lnTo>
                  <a:lnTo>
                    <a:pt x="64" y="58"/>
                  </a:lnTo>
                  <a:lnTo>
                    <a:pt x="54" y="70"/>
                  </a:lnTo>
                  <a:lnTo>
                    <a:pt x="44" y="82"/>
                  </a:lnTo>
                  <a:lnTo>
                    <a:pt x="34" y="92"/>
                  </a:lnTo>
                  <a:lnTo>
                    <a:pt x="22" y="102"/>
                  </a:lnTo>
                  <a:lnTo>
                    <a:pt x="12" y="112"/>
                  </a:lnTo>
                  <a:lnTo>
                    <a:pt x="0" y="122"/>
                  </a:lnTo>
                  <a:lnTo>
                    <a:pt x="6" y="114"/>
                  </a:lnTo>
                  <a:lnTo>
                    <a:pt x="12" y="108"/>
                  </a:lnTo>
                  <a:lnTo>
                    <a:pt x="20" y="100"/>
                  </a:lnTo>
                  <a:lnTo>
                    <a:pt x="26" y="92"/>
                  </a:lnTo>
                  <a:lnTo>
                    <a:pt x="32" y="84"/>
                  </a:lnTo>
                  <a:lnTo>
                    <a:pt x="40" y="78"/>
                  </a:lnTo>
                  <a:lnTo>
                    <a:pt x="46" y="70"/>
                  </a:lnTo>
                  <a:lnTo>
                    <a:pt x="52" y="62"/>
                  </a:lnTo>
                  <a:lnTo>
                    <a:pt x="58" y="54"/>
                  </a:lnTo>
                  <a:lnTo>
                    <a:pt x="64" y="46"/>
                  </a:lnTo>
                  <a:lnTo>
                    <a:pt x="70" y="40"/>
                  </a:lnTo>
                  <a:lnTo>
                    <a:pt x="76" y="32"/>
                  </a:lnTo>
                  <a:lnTo>
                    <a:pt x="82" y="24"/>
                  </a:lnTo>
                  <a:lnTo>
                    <a:pt x="88" y="16"/>
                  </a:lnTo>
                  <a:lnTo>
                    <a:pt x="94" y="8"/>
                  </a:lnTo>
                  <a:lnTo>
                    <a:pt x="100" y="0"/>
                  </a:lnTo>
                  <a:lnTo>
                    <a:pt x="98" y="4"/>
                  </a:lnTo>
                  <a:lnTo>
                    <a:pt x="96" y="10"/>
                  </a:lnTo>
                  <a:lnTo>
                    <a:pt x="94" y="14"/>
                  </a:lnTo>
                  <a:lnTo>
                    <a:pt x="92" y="18"/>
                  </a:lnTo>
                  <a:lnTo>
                    <a:pt x="90" y="22"/>
                  </a:lnTo>
                  <a:lnTo>
                    <a:pt x="88" y="26"/>
                  </a:lnTo>
                  <a:lnTo>
                    <a:pt x="84" y="30"/>
                  </a:lnTo>
                  <a:lnTo>
                    <a:pt x="82" y="34"/>
                  </a:lnTo>
                  <a:close/>
                </a:path>
              </a:pathLst>
            </a:custGeom>
            <a:solidFill>
              <a:srgbClr val="000000"/>
            </a:solidFill>
            <a:ln w="9525">
              <a:noFill/>
              <a:round/>
              <a:headEnd/>
              <a:tailEnd/>
            </a:ln>
          </p:spPr>
          <p:txBody>
            <a:bodyPr>
              <a:prstTxWarp prst="textNoShape">
                <a:avLst/>
              </a:prstTxWarp>
            </a:bodyPr>
            <a:lstStyle/>
            <a:p>
              <a:endParaRPr lang="en-US"/>
            </a:p>
          </p:txBody>
        </p:sp>
        <p:sp>
          <p:nvSpPr>
            <p:cNvPr id="36927" name="Freeform 257"/>
            <p:cNvSpPr>
              <a:spLocks/>
            </p:cNvSpPr>
            <p:nvPr/>
          </p:nvSpPr>
          <p:spPr bwMode="auto">
            <a:xfrm>
              <a:off x="1427" y="3052"/>
              <a:ext cx="242" cy="202"/>
            </a:xfrm>
            <a:custGeom>
              <a:avLst/>
              <a:gdLst>
                <a:gd name="T0" fmla="*/ 236 w 242"/>
                <a:gd name="T1" fmla="*/ 48 h 202"/>
                <a:gd name="T2" fmla="*/ 230 w 242"/>
                <a:gd name="T3" fmla="*/ 38 h 202"/>
                <a:gd name="T4" fmla="*/ 236 w 242"/>
                <a:gd name="T5" fmla="*/ 20 h 202"/>
                <a:gd name="T6" fmla="*/ 232 w 242"/>
                <a:gd name="T7" fmla="*/ 0 h 202"/>
                <a:gd name="T8" fmla="*/ 206 w 242"/>
                <a:gd name="T9" fmla="*/ 18 h 202"/>
                <a:gd name="T10" fmla="*/ 178 w 242"/>
                <a:gd name="T11" fmla="*/ 32 h 202"/>
                <a:gd name="T12" fmla="*/ 150 w 242"/>
                <a:gd name="T13" fmla="*/ 44 h 202"/>
                <a:gd name="T14" fmla="*/ 122 w 242"/>
                <a:gd name="T15" fmla="*/ 54 h 202"/>
                <a:gd name="T16" fmla="*/ 92 w 242"/>
                <a:gd name="T17" fmla="*/ 62 h 202"/>
                <a:gd name="T18" fmla="*/ 68 w 242"/>
                <a:gd name="T19" fmla="*/ 68 h 202"/>
                <a:gd name="T20" fmla="*/ 50 w 242"/>
                <a:gd name="T21" fmla="*/ 74 h 202"/>
                <a:gd name="T22" fmla="*/ 30 w 242"/>
                <a:gd name="T23" fmla="*/ 74 h 202"/>
                <a:gd name="T24" fmla="*/ 34 w 242"/>
                <a:gd name="T25" fmla="*/ 94 h 202"/>
                <a:gd name="T26" fmla="*/ 30 w 242"/>
                <a:gd name="T27" fmla="*/ 116 h 202"/>
                <a:gd name="T28" fmla="*/ 20 w 242"/>
                <a:gd name="T29" fmla="*/ 140 h 202"/>
                <a:gd name="T30" fmla="*/ 12 w 242"/>
                <a:gd name="T31" fmla="*/ 162 h 202"/>
                <a:gd name="T32" fmla="*/ 24 w 242"/>
                <a:gd name="T33" fmla="*/ 152 h 202"/>
                <a:gd name="T34" fmla="*/ 28 w 242"/>
                <a:gd name="T35" fmla="*/ 158 h 202"/>
                <a:gd name="T36" fmla="*/ 20 w 242"/>
                <a:gd name="T37" fmla="*/ 164 h 202"/>
                <a:gd name="T38" fmla="*/ 12 w 242"/>
                <a:gd name="T39" fmla="*/ 174 h 202"/>
                <a:gd name="T40" fmla="*/ 2 w 242"/>
                <a:gd name="T41" fmla="*/ 184 h 202"/>
                <a:gd name="T42" fmla="*/ 4 w 242"/>
                <a:gd name="T43" fmla="*/ 188 h 202"/>
                <a:gd name="T44" fmla="*/ 16 w 242"/>
                <a:gd name="T45" fmla="*/ 176 h 202"/>
                <a:gd name="T46" fmla="*/ 30 w 242"/>
                <a:gd name="T47" fmla="*/ 168 h 202"/>
                <a:gd name="T48" fmla="*/ 38 w 242"/>
                <a:gd name="T49" fmla="*/ 170 h 202"/>
                <a:gd name="T50" fmla="*/ 38 w 242"/>
                <a:gd name="T51" fmla="*/ 174 h 202"/>
                <a:gd name="T52" fmla="*/ 30 w 242"/>
                <a:gd name="T53" fmla="*/ 176 h 202"/>
                <a:gd name="T54" fmla="*/ 18 w 242"/>
                <a:gd name="T55" fmla="*/ 190 h 202"/>
                <a:gd name="T56" fmla="*/ 52 w 242"/>
                <a:gd name="T57" fmla="*/ 184 h 202"/>
                <a:gd name="T58" fmla="*/ 50 w 242"/>
                <a:gd name="T59" fmla="*/ 188 h 202"/>
                <a:gd name="T60" fmla="*/ 40 w 242"/>
                <a:gd name="T61" fmla="*/ 192 h 202"/>
                <a:gd name="T62" fmla="*/ 30 w 242"/>
                <a:gd name="T63" fmla="*/ 196 h 202"/>
                <a:gd name="T64" fmla="*/ 20 w 242"/>
                <a:gd name="T65" fmla="*/ 202 h 202"/>
                <a:gd name="T66" fmla="*/ 36 w 242"/>
                <a:gd name="T67" fmla="*/ 196 h 202"/>
                <a:gd name="T68" fmla="*/ 50 w 242"/>
                <a:gd name="T69" fmla="*/ 192 h 202"/>
                <a:gd name="T70" fmla="*/ 64 w 242"/>
                <a:gd name="T71" fmla="*/ 186 h 202"/>
                <a:gd name="T72" fmla="*/ 72 w 242"/>
                <a:gd name="T73" fmla="*/ 190 h 202"/>
                <a:gd name="T74" fmla="*/ 96 w 242"/>
                <a:gd name="T75" fmla="*/ 182 h 202"/>
                <a:gd name="T76" fmla="*/ 104 w 242"/>
                <a:gd name="T77" fmla="*/ 184 h 202"/>
                <a:gd name="T78" fmla="*/ 108 w 242"/>
                <a:gd name="T79" fmla="*/ 188 h 202"/>
                <a:gd name="T80" fmla="*/ 114 w 242"/>
                <a:gd name="T81" fmla="*/ 190 h 202"/>
                <a:gd name="T82" fmla="*/ 128 w 242"/>
                <a:gd name="T83" fmla="*/ 184 h 202"/>
                <a:gd name="T84" fmla="*/ 152 w 242"/>
                <a:gd name="T85" fmla="*/ 172 h 202"/>
                <a:gd name="T86" fmla="*/ 176 w 242"/>
                <a:gd name="T87" fmla="*/ 160 h 202"/>
                <a:gd name="T88" fmla="*/ 196 w 242"/>
                <a:gd name="T89" fmla="*/ 146 h 202"/>
                <a:gd name="T90" fmla="*/ 214 w 242"/>
                <a:gd name="T91" fmla="*/ 126 h 202"/>
                <a:gd name="T92" fmla="*/ 228 w 242"/>
                <a:gd name="T93" fmla="*/ 104 h 202"/>
                <a:gd name="T94" fmla="*/ 232 w 242"/>
                <a:gd name="T95" fmla="*/ 92 h 202"/>
                <a:gd name="T96" fmla="*/ 212 w 242"/>
                <a:gd name="T97" fmla="*/ 102 h 202"/>
                <a:gd name="T98" fmla="*/ 224 w 242"/>
                <a:gd name="T99" fmla="*/ 90 h 202"/>
                <a:gd name="T100" fmla="*/ 224 w 242"/>
                <a:gd name="T101" fmla="*/ 82 h 202"/>
                <a:gd name="T102" fmla="*/ 232 w 242"/>
                <a:gd name="T103" fmla="*/ 62 h 202"/>
                <a:gd name="T104" fmla="*/ 240 w 242"/>
                <a:gd name="T105" fmla="*/ 40 h 20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42"/>
                <a:gd name="T160" fmla="*/ 0 h 202"/>
                <a:gd name="T161" fmla="*/ 242 w 242"/>
                <a:gd name="T162" fmla="*/ 202 h 202"/>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42" h="202">
                  <a:moveTo>
                    <a:pt x="240" y="38"/>
                  </a:moveTo>
                  <a:lnTo>
                    <a:pt x="238" y="42"/>
                  </a:lnTo>
                  <a:lnTo>
                    <a:pt x="236" y="48"/>
                  </a:lnTo>
                  <a:lnTo>
                    <a:pt x="232" y="52"/>
                  </a:lnTo>
                  <a:lnTo>
                    <a:pt x="228" y="46"/>
                  </a:lnTo>
                  <a:lnTo>
                    <a:pt x="230" y="38"/>
                  </a:lnTo>
                  <a:lnTo>
                    <a:pt x="232" y="32"/>
                  </a:lnTo>
                  <a:lnTo>
                    <a:pt x="236" y="26"/>
                  </a:lnTo>
                  <a:lnTo>
                    <a:pt x="236" y="20"/>
                  </a:lnTo>
                  <a:lnTo>
                    <a:pt x="236" y="14"/>
                  </a:lnTo>
                  <a:lnTo>
                    <a:pt x="236" y="6"/>
                  </a:lnTo>
                  <a:lnTo>
                    <a:pt x="232" y="0"/>
                  </a:lnTo>
                  <a:lnTo>
                    <a:pt x="224" y="6"/>
                  </a:lnTo>
                  <a:lnTo>
                    <a:pt x="216" y="12"/>
                  </a:lnTo>
                  <a:lnTo>
                    <a:pt x="206" y="18"/>
                  </a:lnTo>
                  <a:lnTo>
                    <a:pt x="198" y="22"/>
                  </a:lnTo>
                  <a:lnTo>
                    <a:pt x="188" y="26"/>
                  </a:lnTo>
                  <a:lnTo>
                    <a:pt x="178" y="32"/>
                  </a:lnTo>
                  <a:lnTo>
                    <a:pt x="170" y="36"/>
                  </a:lnTo>
                  <a:lnTo>
                    <a:pt x="160" y="40"/>
                  </a:lnTo>
                  <a:lnTo>
                    <a:pt x="150" y="44"/>
                  </a:lnTo>
                  <a:lnTo>
                    <a:pt x="140" y="46"/>
                  </a:lnTo>
                  <a:lnTo>
                    <a:pt x="130" y="50"/>
                  </a:lnTo>
                  <a:lnTo>
                    <a:pt x="122" y="54"/>
                  </a:lnTo>
                  <a:lnTo>
                    <a:pt x="110" y="56"/>
                  </a:lnTo>
                  <a:lnTo>
                    <a:pt x="100" y="60"/>
                  </a:lnTo>
                  <a:lnTo>
                    <a:pt x="92" y="62"/>
                  </a:lnTo>
                  <a:lnTo>
                    <a:pt x="80" y="66"/>
                  </a:lnTo>
                  <a:lnTo>
                    <a:pt x="74" y="66"/>
                  </a:lnTo>
                  <a:lnTo>
                    <a:pt x="68" y="68"/>
                  </a:lnTo>
                  <a:lnTo>
                    <a:pt x="62" y="70"/>
                  </a:lnTo>
                  <a:lnTo>
                    <a:pt x="56" y="72"/>
                  </a:lnTo>
                  <a:lnTo>
                    <a:pt x="50" y="74"/>
                  </a:lnTo>
                  <a:lnTo>
                    <a:pt x="44" y="74"/>
                  </a:lnTo>
                  <a:lnTo>
                    <a:pt x="36" y="74"/>
                  </a:lnTo>
                  <a:lnTo>
                    <a:pt x="30" y="74"/>
                  </a:lnTo>
                  <a:lnTo>
                    <a:pt x="30" y="80"/>
                  </a:lnTo>
                  <a:lnTo>
                    <a:pt x="32" y="88"/>
                  </a:lnTo>
                  <a:lnTo>
                    <a:pt x="34" y="94"/>
                  </a:lnTo>
                  <a:lnTo>
                    <a:pt x="36" y="102"/>
                  </a:lnTo>
                  <a:lnTo>
                    <a:pt x="34" y="110"/>
                  </a:lnTo>
                  <a:lnTo>
                    <a:pt x="30" y="116"/>
                  </a:lnTo>
                  <a:lnTo>
                    <a:pt x="26" y="124"/>
                  </a:lnTo>
                  <a:lnTo>
                    <a:pt x="24" y="132"/>
                  </a:lnTo>
                  <a:lnTo>
                    <a:pt x="20" y="140"/>
                  </a:lnTo>
                  <a:lnTo>
                    <a:pt x="18" y="148"/>
                  </a:lnTo>
                  <a:lnTo>
                    <a:pt x="16" y="156"/>
                  </a:lnTo>
                  <a:lnTo>
                    <a:pt x="12" y="162"/>
                  </a:lnTo>
                  <a:lnTo>
                    <a:pt x="20" y="152"/>
                  </a:lnTo>
                  <a:lnTo>
                    <a:pt x="24" y="152"/>
                  </a:lnTo>
                  <a:lnTo>
                    <a:pt x="28" y="154"/>
                  </a:lnTo>
                  <a:lnTo>
                    <a:pt x="28" y="156"/>
                  </a:lnTo>
                  <a:lnTo>
                    <a:pt x="28" y="158"/>
                  </a:lnTo>
                  <a:lnTo>
                    <a:pt x="24" y="160"/>
                  </a:lnTo>
                  <a:lnTo>
                    <a:pt x="22" y="162"/>
                  </a:lnTo>
                  <a:lnTo>
                    <a:pt x="20" y="164"/>
                  </a:lnTo>
                  <a:lnTo>
                    <a:pt x="16" y="166"/>
                  </a:lnTo>
                  <a:lnTo>
                    <a:pt x="14" y="170"/>
                  </a:lnTo>
                  <a:lnTo>
                    <a:pt x="12" y="174"/>
                  </a:lnTo>
                  <a:lnTo>
                    <a:pt x="8" y="176"/>
                  </a:lnTo>
                  <a:lnTo>
                    <a:pt x="6" y="180"/>
                  </a:lnTo>
                  <a:lnTo>
                    <a:pt x="2" y="184"/>
                  </a:lnTo>
                  <a:lnTo>
                    <a:pt x="2" y="188"/>
                  </a:lnTo>
                  <a:lnTo>
                    <a:pt x="0" y="190"/>
                  </a:lnTo>
                  <a:lnTo>
                    <a:pt x="4" y="188"/>
                  </a:lnTo>
                  <a:lnTo>
                    <a:pt x="8" y="184"/>
                  </a:lnTo>
                  <a:lnTo>
                    <a:pt x="12" y="180"/>
                  </a:lnTo>
                  <a:lnTo>
                    <a:pt x="16" y="176"/>
                  </a:lnTo>
                  <a:lnTo>
                    <a:pt x="20" y="174"/>
                  </a:lnTo>
                  <a:lnTo>
                    <a:pt x="26" y="170"/>
                  </a:lnTo>
                  <a:lnTo>
                    <a:pt x="30" y="168"/>
                  </a:lnTo>
                  <a:lnTo>
                    <a:pt x="36" y="168"/>
                  </a:lnTo>
                  <a:lnTo>
                    <a:pt x="38" y="170"/>
                  </a:lnTo>
                  <a:lnTo>
                    <a:pt x="38" y="172"/>
                  </a:lnTo>
                  <a:lnTo>
                    <a:pt x="38" y="174"/>
                  </a:lnTo>
                  <a:lnTo>
                    <a:pt x="36" y="176"/>
                  </a:lnTo>
                  <a:lnTo>
                    <a:pt x="32" y="176"/>
                  </a:lnTo>
                  <a:lnTo>
                    <a:pt x="30" y="176"/>
                  </a:lnTo>
                  <a:lnTo>
                    <a:pt x="26" y="180"/>
                  </a:lnTo>
                  <a:lnTo>
                    <a:pt x="20" y="184"/>
                  </a:lnTo>
                  <a:lnTo>
                    <a:pt x="18" y="190"/>
                  </a:lnTo>
                  <a:lnTo>
                    <a:pt x="16" y="196"/>
                  </a:lnTo>
                  <a:lnTo>
                    <a:pt x="48" y="180"/>
                  </a:lnTo>
                  <a:lnTo>
                    <a:pt x="52" y="184"/>
                  </a:lnTo>
                  <a:lnTo>
                    <a:pt x="52" y="186"/>
                  </a:lnTo>
                  <a:lnTo>
                    <a:pt x="50" y="186"/>
                  </a:lnTo>
                  <a:lnTo>
                    <a:pt x="50" y="188"/>
                  </a:lnTo>
                  <a:lnTo>
                    <a:pt x="48" y="190"/>
                  </a:lnTo>
                  <a:lnTo>
                    <a:pt x="44" y="190"/>
                  </a:lnTo>
                  <a:lnTo>
                    <a:pt x="40" y="192"/>
                  </a:lnTo>
                  <a:lnTo>
                    <a:pt x="36" y="194"/>
                  </a:lnTo>
                  <a:lnTo>
                    <a:pt x="32" y="194"/>
                  </a:lnTo>
                  <a:lnTo>
                    <a:pt x="30" y="196"/>
                  </a:lnTo>
                  <a:lnTo>
                    <a:pt x="26" y="198"/>
                  </a:lnTo>
                  <a:lnTo>
                    <a:pt x="22" y="200"/>
                  </a:lnTo>
                  <a:lnTo>
                    <a:pt x="20" y="202"/>
                  </a:lnTo>
                  <a:lnTo>
                    <a:pt x="24" y="200"/>
                  </a:lnTo>
                  <a:lnTo>
                    <a:pt x="30" y="198"/>
                  </a:lnTo>
                  <a:lnTo>
                    <a:pt x="36" y="196"/>
                  </a:lnTo>
                  <a:lnTo>
                    <a:pt x="40" y="194"/>
                  </a:lnTo>
                  <a:lnTo>
                    <a:pt x="46" y="194"/>
                  </a:lnTo>
                  <a:lnTo>
                    <a:pt x="50" y="192"/>
                  </a:lnTo>
                  <a:lnTo>
                    <a:pt x="56" y="190"/>
                  </a:lnTo>
                  <a:lnTo>
                    <a:pt x="60" y="186"/>
                  </a:lnTo>
                  <a:lnTo>
                    <a:pt x="64" y="186"/>
                  </a:lnTo>
                  <a:lnTo>
                    <a:pt x="68" y="186"/>
                  </a:lnTo>
                  <a:lnTo>
                    <a:pt x="70" y="186"/>
                  </a:lnTo>
                  <a:lnTo>
                    <a:pt x="72" y="190"/>
                  </a:lnTo>
                  <a:lnTo>
                    <a:pt x="92" y="180"/>
                  </a:lnTo>
                  <a:lnTo>
                    <a:pt x="94" y="180"/>
                  </a:lnTo>
                  <a:lnTo>
                    <a:pt x="96" y="182"/>
                  </a:lnTo>
                  <a:lnTo>
                    <a:pt x="96" y="184"/>
                  </a:lnTo>
                  <a:lnTo>
                    <a:pt x="104" y="184"/>
                  </a:lnTo>
                  <a:lnTo>
                    <a:pt x="106" y="184"/>
                  </a:lnTo>
                  <a:lnTo>
                    <a:pt x="106" y="186"/>
                  </a:lnTo>
                  <a:lnTo>
                    <a:pt x="108" y="188"/>
                  </a:lnTo>
                  <a:lnTo>
                    <a:pt x="106" y="190"/>
                  </a:lnTo>
                  <a:lnTo>
                    <a:pt x="110" y="190"/>
                  </a:lnTo>
                  <a:lnTo>
                    <a:pt x="114" y="190"/>
                  </a:lnTo>
                  <a:lnTo>
                    <a:pt x="118" y="188"/>
                  </a:lnTo>
                  <a:lnTo>
                    <a:pt x="120" y="186"/>
                  </a:lnTo>
                  <a:lnTo>
                    <a:pt x="128" y="184"/>
                  </a:lnTo>
                  <a:lnTo>
                    <a:pt x="136" y="180"/>
                  </a:lnTo>
                  <a:lnTo>
                    <a:pt x="144" y="176"/>
                  </a:lnTo>
                  <a:lnTo>
                    <a:pt x="152" y="172"/>
                  </a:lnTo>
                  <a:lnTo>
                    <a:pt x="160" y="168"/>
                  </a:lnTo>
                  <a:lnTo>
                    <a:pt x="168" y="164"/>
                  </a:lnTo>
                  <a:lnTo>
                    <a:pt x="176" y="160"/>
                  </a:lnTo>
                  <a:lnTo>
                    <a:pt x="182" y="156"/>
                  </a:lnTo>
                  <a:lnTo>
                    <a:pt x="190" y="150"/>
                  </a:lnTo>
                  <a:lnTo>
                    <a:pt x="196" y="146"/>
                  </a:lnTo>
                  <a:lnTo>
                    <a:pt x="204" y="140"/>
                  </a:lnTo>
                  <a:lnTo>
                    <a:pt x="210" y="134"/>
                  </a:lnTo>
                  <a:lnTo>
                    <a:pt x="214" y="126"/>
                  </a:lnTo>
                  <a:lnTo>
                    <a:pt x="220" y="120"/>
                  </a:lnTo>
                  <a:lnTo>
                    <a:pt x="224" y="112"/>
                  </a:lnTo>
                  <a:lnTo>
                    <a:pt x="228" y="104"/>
                  </a:lnTo>
                  <a:lnTo>
                    <a:pt x="228" y="100"/>
                  </a:lnTo>
                  <a:lnTo>
                    <a:pt x="230" y="96"/>
                  </a:lnTo>
                  <a:lnTo>
                    <a:pt x="232" y="92"/>
                  </a:lnTo>
                  <a:lnTo>
                    <a:pt x="232" y="90"/>
                  </a:lnTo>
                  <a:lnTo>
                    <a:pt x="214" y="108"/>
                  </a:lnTo>
                  <a:lnTo>
                    <a:pt x="212" y="102"/>
                  </a:lnTo>
                  <a:lnTo>
                    <a:pt x="216" y="98"/>
                  </a:lnTo>
                  <a:lnTo>
                    <a:pt x="220" y="92"/>
                  </a:lnTo>
                  <a:lnTo>
                    <a:pt x="224" y="90"/>
                  </a:lnTo>
                  <a:lnTo>
                    <a:pt x="222" y="90"/>
                  </a:lnTo>
                  <a:lnTo>
                    <a:pt x="220" y="88"/>
                  </a:lnTo>
                  <a:lnTo>
                    <a:pt x="224" y="82"/>
                  </a:lnTo>
                  <a:lnTo>
                    <a:pt x="226" y="74"/>
                  </a:lnTo>
                  <a:lnTo>
                    <a:pt x="228" y="68"/>
                  </a:lnTo>
                  <a:lnTo>
                    <a:pt x="232" y="62"/>
                  </a:lnTo>
                  <a:lnTo>
                    <a:pt x="236" y="54"/>
                  </a:lnTo>
                  <a:lnTo>
                    <a:pt x="238" y="48"/>
                  </a:lnTo>
                  <a:lnTo>
                    <a:pt x="240" y="40"/>
                  </a:lnTo>
                  <a:lnTo>
                    <a:pt x="242" y="32"/>
                  </a:lnTo>
                  <a:lnTo>
                    <a:pt x="240" y="38"/>
                  </a:lnTo>
                  <a:close/>
                </a:path>
              </a:pathLst>
            </a:custGeom>
            <a:solidFill>
              <a:srgbClr val="7F2600"/>
            </a:solidFill>
            <a:ln w="9525">
              <a:noFill/>
              <a:round/>
              <a:headEnd/>
              <a:tailEnd/>
            </a:ln>
          </p:spPr>
          <p:txBody>
            <a:bodyPr>
              <a:prstTxWarp prst="textNoShape">
                <a:avLst/>
              </a:prstTxWarp>
            </a:bodyPr>
            <a:lstStyle/>
            <a:p>
              <a:endParaRPr lang="en-US"/>
            </a:p>
          </p:txBody>
        </p:sp>
        <p:sp>
          <p:nvSpPr>
            <p:cNvPr id="36928" name="Freeform 258"/>
            <p:cNvSpPr>
              <a:spLocks/>
            </p:cNvSpPr>
            <p:nvPr/>
          </p:nvSpPr>
          <p:spPr bwMode="auto">
            <a:xfrm>
              <a:off x="1653" y="3108"/>
              <a:ext cx="16" cy="32"/>
            </a:xfrm>
            <a:custGeom>
              <a:avLst/>
              <a:gdLst>
                <a:gd name="T0" fmla="*/ 0 w 16"/>
                <a:gd name="T1" fmla="*/ 32 h 32"/>
                <a:gd name="T2" fmla="*/ 16 w 16"/>
                <a:gd name="T3" fmla="*/ 0 h 32"/>
                <a:gd name="T4" fmla="*/ 16 w 16"/>
                <a:gd name="T5" fmla="*/ 4 h 32"/>
                <a:gd name="T6" fmla="*/ 14 w 16"/>
                <a:gd name="T7" fmla="*/ 10 h 32"/>
                <a:gd name="T8" fmla="*/ 14 w 16"/>
                <a:gd name="T9" fmla="*/ 14 h 32"/>
                <a:gd name="T10" fmla="*/ 12 w 16"/>
                <a:gd name="T11" fmla="*/ 18 h 32"/>
                <a:gd name="T12" fmla="*/ 10 w 16"/>
                <a:gd name="T13" fmla="*/ 22 h 32"/>
                <a:gd name="T14" fmla="*/ 6 w 16"/>
                <a:gd name="T15" fmla="*/ 26 h 32"/>
                <a:gd name="T16" fmla="*/ 2 w 16"/>
                <a:gd name="T17" fmla="*/ 28 h 32"/>
                <a:gd name="T18" fmla="*/ 0 w 16"/>
                <a:gd name="T19" fmla="*/ 32 h 32"/>
                <a:gd name="T20" fmla="*/ 0 w 16"/>
                <a:gd name="T21" fmla="*/ 32 h 3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6"/>
                <a:gd name="T34" fmla="*/ 0 h 32"/>
                <a:gd name="T35" fmla="*/ 16 w 16"/>
                <a:gd name="T36" fmla="*/ 32 h 3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6" h="32">
                  <a:moveTo>
                    <a:pt x="0" y="32"/>
                  </a:moveTo>
                  <a:lnTo>
                    <a:pt x="16" y="0"/>
                  </a:lnTo>
                  <a:lnTo>
                    <a:pt x="16" y="4"/>
                  </a:lnTo>
                  <a:lnTo>
                    <a:pt x="14" y="10"/>
                  </a:lnTo>
                  <a:lnTo>
                    <a:pt x="14" y="14"/>
                  </a:lnTo>
                  <a:lnTo>
                    <a:pt x="12" y="18"/>
                  </a:lnTo>
                  <a:lnTo>
                    <a:pt x="10" y="22"/>
                  </a:lnTo>
                  <a:lnTo>
                    <a:pt x="6" y="26"/>
                  </a:lnTo>
                  <a:lnTo>
                    <a:pt x="2" y="28"/>
                  </a:lnTo>
                  <a:lnTo>
                    <a:pt x="0" y="32"/>
                  </a:lnTo>
                  <a:close/>
                </a:path>
              </a:pathLst>
            </a:custGeom>
            <a:solidFill>
              <a:srgbClr val="7F2600"/>
            </a:solidFill>
            <a:ln w="9525">
              <a:noFill/>
              <a:round/>
              <a:headEnd/>
              <a:tailEnd/>
            </a:ln>
          </p:spPr>
          <p:txBody>
            <a:bodyPr>
              <a:prstTxWarp prst="textNoShape">
                <a:avLst/>
              </a:prstTxWarp>
            </a:bodyPr>
            <a:lstStyle/>
            <a:p>
              <a:endParaRPr lang="en-US"/>
            </a:p>
          </p:txBody>
        </p:sp>
        <p:sp>
          <p:nvSpPr>
            <p:cNvPr id="36929" name="Freeform 259"/>
            <p:cNvSpPr>
              <a:spLocks/>
            </p:cNvSpPr>
            <p:nvPr/>
          </p:nvSpPr>
          <p:spPr bwMode="auto">
            <a:xfrm>
              <a:off x="1519" y="3244"/>
              <a:ext cx="8" cy="2"/>
            </a:xfrm>
            <a:custGeom>
              <a:avLst/>
              <a:gdLst>
                <a:gd name="T0" fmla="*/ 0 w 8"/>
                <a:gd name="T1" fmla="*/ 2 h 2"/>
                <a:gd name="T2" fmla="*/ 4 w 8"/>
                <a:gd name="T3" fmla="*/ 0 h 2"/>
                <a:gd name="T4" fmla="*/ 8 w 8"/>
                <a:gd name="T5" fmla="*/ 0 h 2"/>
                <a:gd name="T6" fmla="*/ 0 w 8"/>
                <a:gd name="T7" fmla="*/ 2 h 2"/>
                <a:gd name="T8" fmla="*/ 0 w 8"/>
                <a:gd name="T9" fmla="*/ 2 h 2"/>
                <a:gd name="T10" fmla="*/ 0 60000 65536"/>
                <a:gd name="T11" fmla="*/ 0 60000 65536"/>
                <a:gd name="T12" fmla="*/ 0 60000 65536"/>
                <a:gd name="T13" fmla="*/ 0 60000 65536"/>
                <a:gd name="T14" fmla="*/ 0 60000 65536"/>
                <a:gd name="T15" fmla="*/ 0 w 8"/>
                <a:gd name="T16" fmla="*/ 0 h 2"/>
                <a:gd name="T17" fmla="*/ 8 w 8"/>
                <a:gd name="T18" fmla="*/ 2 h 2"/>
              </a:gdLst>
              <a:ahLst/>
              <a:cxnLst>
                <a:cxn ang="T10">
                  <a:pos x="T0" y="T1"/>
                </a:cxn>
                <a:cxn ang="T11">
                  <a:pos x="T2" y="T3"/>
                </a:cxn>
                <a:cxn ang="T12">
                  <a:pos x="T4" y="T5"/>
                </a:cxn>
                <a:cxn ang="T13">
                  <a:pos x="T6" y="T7"/>
                </a:cxn>
                <a:cxn ang="T14">
                  <a:pos x="T8" y="T9"/>
                </a:cxn>
              </a:cxnLst>
              <a:rect l="T15" t="T16" r="T17" b="T18"/>
              <a:pathLst>
                <a:path w="8" h="2">
                  <a:moveTo>
                    <a:pt x="0" y="2"/>
                  </a:moveTo>
                  <a:lnTo>
                    <a:pt x="4" y="0"/>
                  </a:lnTo>
                  <a:lnTo>
                    <a:pt x="8" y="0"/>
                  </a:lnTo>
                  <a:lnTo>
                    <a:pt x="0" y="2"/>
                  </a:lnTo>
                  <a:close/>
                </a:path>
              </a:pathLst>
            </a:custGeom>
            <a:solidFill>
              <a:srgbClr val="7F2600"/>
            </a:solidFill>
            <a:ln w="9525">
              <a:noFill/>
              <a:round/>
              <a:headEnd/>
              <a:tailEnd/>
            </a:ln>
          </p:spPr>
          <p:txBody>
            <a:bodyPr>
              <a:prstTxWarp prst="textNoShape">
                <a:avLst/>
              </a:prstTxWarp>
            </a:bodyPr>
            <a:lstStyle/>
            <a:p>
              <a:endParaRPr lang="en-US"/>
            </a:p>
          </p:txBody>
        </p:sp>
        <p:sp>
          <p:nvSpPr>
            <p:cNvPr id="36930" name="Freeform 260"/>
            <p:cNvSpPr>
              <a:spLocks/>
            </p:cNvSpPr>
            <p:nvPr/>
          </p:nvSpPr>
          <p:spPr bwMode="auto">
            <a:xfrm>
              <a:off x="1485" y="3246"/>
              <a:ext cx="4" cy="2"/>
            </a:xfrm>
            <a:custGeom>
              <a:avLst/>
              <a:gdLst>
                <a:gd name="T0" fmla="*/ 4 w 4"/>
                <a:gd name="T1" fmla="*/ 0 h 2"/>
                <a:gd name="T2" fmla="*/ 0 w 4"/>
                <a:gd name="T3" fmla="*/ 2 h 2"/>
                <a:gd name="T4" fmla="*/ 4 w 4"/>
                <a:gd name="T5" fmla="*/ 0 h 2"/>
                <a:gd name="T6" fmla="*/ 4 w 4"/>
                <a:gd name="T7" fmla="*/ 0 h 2"/>
                <a:gd name="T8" fmla="*/ 0 60000 65536"/>
                <a:gd name="T9" fmla="*/ 0 60000 65536"/>
                <a:gd name="T10" fmla="*/ 0 60000 65536"/>
                <a:gd name="T11" fmla="*/ 0 60000 65536"/>
                <a:gd name="T12" fmla="*/ 0 w 4"/>
                <a:gd name="T13" fmla="*/ 0 h 2"/>
                <a:gd name="T14" fmla="*/ 4 w 4"/>
                <a:gd name="T15" fmla="*/ 2 h 2"/>
              </a:gdLst>
              <a:ahLst/>
              <a:cxnLst>
                <a:cxn ang="T8">
                  <a:pos x="T0" y="T1"/>
                </a:cxn>
                <a:cxn ang="T9">
                  <a:pos x="T2" y="T3"/>
                </a:cxn>
                <a:cxn ang="T10">
                  <a:pos x="T4" y="T5"/>
                </a:cxn>
                <a:cxn ang="T11">
                  <a:pos x="T6" y="T7"/>
                </a:cxn>
              </a:cxnLst>
              <a:rect l="T12" t="T13" r="T14" b="T15"/>
              <a:pathLst>
                <a:path w="4" h="2">
                  <a:moveTo>
                    <a:pt x="4" y="0"/>
                  </a:moveTo>
                  <a:lnTo>
                    <a:pt x="0" y="2"/>
                  </a:lnTo>
                  <a:lnTo>
                    <a:pt x="4" y="0"/>
                  </a:lnTo>
                  <a:close/>
                </a:path>
              </a:pathLst>
            </a:custGeom>
            <a:solidFill>
              <a:srgbClr val="7F2600"/>
            </a:solidFill>
            <a:ln w="9525">
              <a:noFill/>
              <a:round/>
              <a:headEnd/>
              <a:tailEnd/>
            </a:ln>
          </p:spPr>
          <p:txBody>
            <a:bodyPr>
              <a:prstTxWarp prst="textNoShape">
                <a:avLst/>
              </a:prstTxWarp>
            </a:bodyPr>
            <a:lstStyle/>
            <a:p>
              <a:endParaRPr lang="en-US"/>
            </a:p>
          </p:txBody>
        </p:sp>
        <p:sp>
          <p:nvSpPr>
            <p:cNvPr id="36931" name="Freeform 261"/>
            <p:cNvSpPr>
              <a:spLocks/>
            </p:cNvSpPr>
            <p:nvPr/>
          </p:nvSpPr>
          <p:spPr bwMode="auto">
            <a:xfrm>
              <a:off x="1423" y="3250"/>
              <a:ext cx="208" cy="158"/>
            </a:xfrm>
            <a:custGeom>
              <a:avLst/>
              <a:gdLst>
                <a:gd name="T0" fmla="*/ 68 w 208"/>
                <a:gd name="T1" fmla="*/ 8 h 158"/>
                <a:gd name="T2" fmla="*/ 76 w 208"/>
                <a:gd name="T3" fmla="*/ 6 h 158"/>
                <a:gd name="T4" fmla="*/ 78 w 208"/>
                <a:gd name="T5" fmla="*/ 8 h 158"/>
                <a:gd name="T6" fmla="*/ 76 w 208"/>
                <a:gd name="T7" fmla="*/ 14 h 158"/>
                <a:gd name="T8" fmla="*/ 70 w 208"/>
                <a:gd name="T9" fmla="*/ 28 h 158"/>
                <a:gd name="T10" fmla="*/ 62 w 208"/>
                <a:gd name="T11" fmla="*/ 48 h 158"/>
                <a:gd name="T12" fmla="*/ 56 w 208"/>
                <a:gd name="T13" fmla="*/ 68 h 158"/>
                <a:gd name="T14" fmla="*/ 50 w 208"/>
                <a:gd name="T15" fmla="*/ 88 h 158"/>
                <a:gd name="T16" fmla="*/ 48 w 208"/>
                <a:gd name="T17" fmla="*/ 106 h 158"/>
                <a:gd name="T18" fmla="*/ 54 w 208"/>
                <a:gd name="T19" fmla="*/ 118 h 158"/>
                <a:gd name="T20" fmla="*/ 64 w 208"/>
                <a:gd name="T21" fmla="*/ 122 h 158"/>
                <a:gd name="T22" fmla="*/ 70 w 208"/>
                <a:gd name="T23" fmla="*/ 124 h 158"/>
                <a:gd name="T24" fmla="*/ 74 w 208"/>
                <a:gd name="T25" fmla="*/ 128 h 158"/>
                <a:gd name="T26" fmla="*/ 80 w 208"/>
                <a:gd name="T27" fmla="*/ 130 h 158"/>
                <a:gd name="T28" fmla="*/ 92 w 208"/>
                <a:gd name="T29" fmla="*/ 132 h 158"/>
                <a:gd name="T30" fmla="*/ 106 w 208"/>
                <a:gd name="T31" fmla="*/ 134 h 158"/>
                <a:gd name="T32" fmla="*/ 122 w 208"/>
                <a:gd name="T33" fmla="*/ 136 h 158"/>
                <a:gd name="T34" fmla="*/ 138 w 208"/>
                <a:gd name="T35" fmla="*/ 140 h 158"/>
                <a:gd name="T36" fmla="*/ 156 w 208"/>
                <a:gd name="T37" fmla="*/ 142 h 158"/>
                <a:gd name="T38" fmla="*/ 170 w 208"/>
                <a:gd name="T39" fmla="*/ 146 h 158"/>
                <a:gd name="T40" fmla="*/ 186 w 208"/>
                <a:gd name="T41" fmla="*/ 150 h 158"/>
                <a:gd name="T42" fmla="*/ 200 w 208"/>
                <a:gd name="T43" fmla="*/ 154 h 158"/>
                <a:gd name="T44" fmla="*/ 198 w 208"/>
                <a:gd name="T45" fmla="*/ 156 h 158"/>
                <a:gd name="T46" fmla="*/ 176 w 208"/>
                <a:gd name="T47" fmla="*/ 154 h 158"/>
                <a:gd name="T48" fmla="*/ 154 w 208"/>
                <a:gd name="T49" fmla="*/ 150 h 158"/>
                <a:gd name="T50" fmla="*/ 132 w 208"/>
                <a:gd name="T51" fmla="*/ 146 h 158"/>
                <a:gd name="T52" fmla="*/ 108 w 208"/>
                <a:gd name="T53" fmla="*/ 144 h 158"/>
                <a:gd name="T54" fmla="*/ 88 w 208"/>
                <a:gd name="T55" fmla="*/ 140 h 158"/>
                <a:gd name="T56" fmla="*/ 64 w 208"/>
                <a:gd name="T57" fmla="*/ 138 h 158"/>
                <a:gd name="T58" fmla="*/ 42 w 208"/>
                <a:gd name="T59" fmla="*/ 136 h 158"/>
                <a:gd name="T60" fmla="*/ 26 w 208"/>
                <a:gd name="T61" fmla="*/ 136 h 158"/>
                <a:gd name="T62" fmla="*/ 20 w 208"/>
                <a:gd name="T63" fmla="*/ 136 h 158"/>
                <a:gd name="T64" fmla="*/ 12 w 208"/>
                <a:gd name="T65" fmla="*/ 138 h 158"/>
                <a:gd name="T66" fmla="*/ 4 w 208"/>
                <a:gd name="T67" fmla="*/ 136 h 158"/>
                <a:gd name="T68" fmla="*/ 4 w 208"/>
                <a:gd name="T69" fmla="*/ 132 h 158"/>
                <a:gd name="T70" fmla="*/ 16 w 208"/>
                <a:gd name="T71" fmla="*/ 122 h 158"/>
                <a:gd name="T72" fmla="*/ 26 w 208"/>
                <a:gd name="T73" fmla="*/ 114 h 158"/>
                <a:gd name="T74" fmla="*/ 34 w 208"/>
                <a:gd name="T75" fmla="*/ 102 h 158"/>
                <a:gd name="T76" fmla="*/ 38 w 208"/>
                <a:gd name="T77" fmla="*/ 84 h 158"/>
                <a:gd name="T78" fmla="*/ 44 w 208"/>
                <a:gd name="T79" fmla="*/ 62 h 158"/>
                <a:gd name="T80" fmla="*/ 50 w 208"/>
                <a:gd name="T81" fmla="*/ 42 h 158"/>
                <a:gd name="T82" fmla="*/ 56 w 208"/>
                <a:gd name="T83" fmla="*/ 20 h 158"/>
                <a:gd name="T84" fmla="*/ 60 w 208"/>
                <a:gd name="T85" fmla="*/ 6 h 158"/>
                <a:gd name="T86" fmla="*/ 64 w 208"/>
                <a:gd name="T87" fmla="*/ 4 h 158"/>
                <a:gd name="T88" fmla="*/ 68 w 208"/>
                <a:gd name="T89" fmla="*/ 2 h 158"/>
                <a:gd name="T90" fmla="*/ 74 w 208"/>
                <a:gd name="T91" fmla="*/ 0 h 158"/>
                <a:gd name="T92" fmla="*/ 74 w 208"/>
                <a:gd name="T93" fmla="*/ 0 h 158"/>
                <a:gd name="T94" fmla="*/ 66 w 208"/>
                <a:gd name="T95" fmla="*/ 4 h 158"/>
                <a:gd name="T96" fmla="*/ 64 w 208"/>
                <a:gd name="T97" fmla="*/ 8 h 15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08"/>
                <a:gd name="T148" fmla="*/ 0 h 158"/>
                <a:gd name="T149" fmla="*/ 208 w 208"/>
                <a:gd name="T150" fmla="*/ 158 h 158"/>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08" h="158">
                  <a:moveTo>
                    <a:pt x="64" y="8"/>
                  </a:moveTo>
                  <a:lnTo>
                    <a:pt x="68" y="8"/>
                  </a:lnTo>
                  <a:lnTo>
                    <a:pt x="72" y="8"/>
                  </a:lnTo>
                  <a:lnTo>
                    <a:pt x="76" y="6"/>
                  </a:lnTo>
                  <a:lnTo>
                    <a:pt x="80" y="4"/>
                  </a:lnTo>
                  <a:lnTo>
                    <a:pt x="78" y="8"/>
                  </a:lnTo>
                  <a:lnTo>
                    <a:pt x="78" y="12"/>
                  </a:lnTo>
                  <a:lnTo>
                    <a:pt x="76" y="14"/>
                  </a:lnTo>
                  <a:lnTo>
                    <a:pt x="76" y="18"/>
                  </a:lnTo>
                  <a:lnTo>
                    <a:pt x="70" y="28"/>
                  </a:lnTo>
                  <a:lnTo>
                    <a:pt x="66" y="38"/>
                  </a:lnTo>
                  <a:lnTo>
                    <a:pt x="62" y="48"/>
                  </a:lnTo>
                  <a:lnTo>
                    <a:pt x="60" y="58"/>
                  </a:lnTo>
                  <a:lnTo>
                    <a:pt x="56" y="68"/>
                  </a:lnTo>
                  <a:lnTo>
                    <a:pt x="52" y="78"/>
                  </a:lnTo>
                  <a:lnTo>
                    <a:pt x="50" y="88"/>
                  </a:lnTo>
                  <a:lnTo>
                    <a:pt x="46" y="98"/>
                  </a:lnTo>
                  <a:lnTo>
                    <a:pt x="48" y="106"/>
                  </a:lnTo>
                  <a:lnTo>
                    <a:pt x="50" y="112"/>
                  </a:lnTo>
                  <a:lnTo>
                    <a:pt x="54" y="118"/>
                  </a:lnTo>
                  <a:lnTo>
                    <a:pt x="62" y="122"/>
                  </a:lnTo>
                  <a:lnTo>
                    <a:pt x="64" y="122"/>
                  </a:lnTo>
                  <a:lnTo>
                    <a:pt x="66" y="124"/>
                  </a:lnTo>
                  <a:lnTo>
                    <a:pt x="70" y="124"/>
                  </a:lnTo>
                  <a:lnTo>
                    <a:pt x="72" y="126"/>
                  </a:lnTo>
                  <a:lnTo>
                    <a:pt x="74" y="128"/>
                  </a:lnTo>
                  <a:lnTo>
                    <a:pt x="78" y="128"/>
                  </a:lnTo>
                  <a:lnTo>
                    <a:pt x="80" y="130"/>
                  </a:lnTo>
                  <a:lnTo>
                    <a:pt x="84" y="130"/>
                  </a:lnTo>
                  <a:lnTo>
                    <a:pt x="92" y="132"/>
                  </a:lnTo>
                  <a:lnTo>
                    <a:pt x="100" y="134"/>
                  </a:lnTo>
                  <a:lnTo>
                    <a:pt x="106" y="134"/>
                  </a:lnTo>
                  <a:lnTo>
                    <a:pt x="114" y="136"/>
                  </a:lnTo>
                  <a:lnTo>
                    <a:pt x="122" y="136"/>
                  </a:lnTo>
                  <a:lnTo>
                    <a:pt x="130" y="138"/>
                  </a:lnTo>
                  <a:lnTo>
                    <a:pt x="138" y="140"/>
                  </a:lnTo>
                  <a:lnTo>
                    <a:pt x="146" y="140"/>
                  </a:lnTo>
                  <a:lnTo>
                    <a:pt x="156" y="142"/>
                  </a:lnTo>
                  <a:lnTo>
                    <a:pt x="164" y="144"/>
                  </a:lnTo>
                  <a:lnTo>
                    <a:pt x="170" y="146"/>
                  </a:lnTo>
                  <a:lnTo>
                    <a:pt x="178" y="148"/>
                  </a:lnTo>
                  <a:lnTo>
                    <a:pt x="186" y="150"/>
                  </a:lnTo>
                  <a:lnTo>
                    <a:pt x="194" y="152"/>
                  </a:lnTo>
                  <a:lnTo>
                    <a:pt x="200" y="154"/>
                  </a:lnTo>
                  <a:lnTo>
                    <a:pt x="208" y="158"/>
                  </a:lnTo>
                  <a:lnTo>
                    <a:pt x="198" y="156"/>
                  </a:lnTo>
                  <a:lnTo>
                    <a:pt x="186" y="156"/>
                  </a:lnTo>
                  <a:lnTo>
                    <a:pt x="176" y="154"/>
                  </a:lnTo>
                  <a:lnTo>
                    <a:pt x="164" y="152"/>
                  </a:lnTo>
                  <a:lnTo>
                    <a:pt x="154" y="150"/>
                  </a:lnTo>
                  <a:lnTo>
                    <a:pt x="142" y="148"/>
                  </a:lnTo>
                  <a:lnTo>
                    <a:pt x="132" y="146"/>
                  </a:lnTo>
                  <a:lnTo>
                    <a:pt x="120" y="144"/>
                  </a:lnTo>
                  <a:lnTo>
                    <a:pt x="108" y="144"/>
                  </a:lnTo>
                  <a:lnTo>
                    <a:pt x="98" y="142"/>
                  </a:lnTo>
                  <a:lnTo>
                    <a:pt x="88" y="140"/>
                  </a:lnTo>
                  <a:lnTo>
                    <a:pt x="76" y="140"/>
                  </a:lnTo>
                  <a:lnTo>
                    <a:pt x="64" y="138"/>
                  </a:lnTo>
                  <a:lnTo>
                    <a:pt x="54" y="136"/>
                  </a:lnTo>
                  <a:lnTo>
                    <a:pt x="42" y="136"/>
                  </a:lnTo>
                  <a:lnTo>
                    <a:pt x="30" y="136"/>
                  </a:lnTo>
                  <a:lnTo>
                    <a:pt x="26" y="136"/>
                  </a:lnTo>
                  <a:lnTo>
                    <a:pt x="22" y="136"/>
                  </a:lnTo>
                  <a:lnTo>
                    <a:pt x="20" y="136"/>
                  </a:lnTo>
                  <a:lnTo>
                    <a:pt x="16" y="138"/>
                  </a:lnTo>
                  <a:lnTo>
                    <a:pt x="12" y="138"/>
                  </a:lnTo>
                  <a:lnTo>
                    <a:pt x="8" y="136"/>
                  </a:lnTo>
                  <a:lnTo>
                    <a:pt x="4" y="136"/>
                  </a:lnTo>
                  <a:lnTo>
                    <a:pt x="0" y="136"/>
                  </a:lnTo>
                  <a:lnTo>
                    <a:pt x="4" y="132"/>
                  </a:lnTo>
                  <a:lnTo>
                    <a:pt x="10" y="128"/>
                  </a:lnTo>
                  <a:lnTo>
                    <a:pt x="16" y="122"/>
                  </a:lnTo>
                  <a:lnTo>
                    <a:pt x="22" y="118"/>
                  </a:lnTo>
                  <a:lnTo>
                    <a:pt x="26" y="114"/>
                  </a:lnTo>
                  <a:lnTo>
                    <a:pt x="30" y="108"/>
                  </a:lnTo>
                  <a:lnTo>
                    <a:pt x="34" y="102"/>
                  </a:lnTo>
                  <a:lnTo>
                    <a:pt x="34" y="94"/>
                  </a:lnTo>
                  <a:lnTo>
                    <a:pt x="38" y="84"/>
                  </a:lnTo>
                  <a:lnTo>
                    <a:pt x="40" y="72"/>
                  </a:lnTo>
                  <a:lnTo>
                    <a:pt x="44" y="62"/>
                  </a:lnTo>
                  <a:lnTo>
                    <a:pt x="46" y="52"/>
                  </a:lnTo>
                  <a:lnTo>
                    <a:pt x="50" y="42"/>
                  </a:lnTo>
                  <a:lnTo>
                    <a:pt x="52" y="30"/>
                  </a:lnTo>
                  <a:lnTo>
                    <a:pt x="56" y="20"/>
                  </a:lnTo>
                  <a:lnTo>
                    <a:pt x="58" y="8"/>
                  </a:lnTo>
                  <a:lnTo>
                    <a:pt x="60" y="6"/>
                  </a:lnTo>
                  <a:lnTo>
                    <a:pt x="62" y="4"/>
                  </a:lnTo>
                  <a:lnTo>
                    <a:pt x="64" y="4"/>
                  </a:lnTo>
                  <a:lnTo>
                    <a:pt x="66" y="4"/>
                  </a:lnTo>
                  <a:lnTo>
                    <a:pt x="68" y="2"/>
                  </a:lnTo>
                  <a:lnTo>
                    <a:pt x="70" y="2"/>
                  </a:lnTo>
                  <a:lnTo>
                    <a:pt x="74" y="0"/>
                  </a:lnTo>
                  <a:lnTo>
                    <a:pt x="76" y="0"/>
                  </a:lnTo>
                  <a:lnTo>
                    <a:pt x="74" y="0"/>
                  </a:lnTo>
                  <a:lnTo>
                    <a:pt x="70" y="2"/>
                  </a:lnTo>
                  <a:lnTo>
                    <a:pt x="66" y="4"/>
                  </a:lnTo>
                  <a:lnTo>
                    <a:pt x="64" y="8"/>
                  </a:lnTo>
                  <a:close/>
                </a:path>
              </a:pathLst>
            </a:custGeom>
            <a:solidFill>
              <a:srgbClr val="FF7F00"/>
            </a:solidFill>
            <a:ln w="9525">
              <a:noFill/>
              <a:round/>
              <a:headEnd/>
              <a:tailEnd/>
            </a:ln>
          </p:spPr>
          <p:txBody>
            <a:bodyPr>
              <a:prstTxWarp prst="textNoShape">
                <a:avLst/>
              </a:prstTxWarp>
            </a:bodyPr>
            <a:lstStyle/>
            <a:p>
              <a:endParaRPr lang="en-US"/>
            </a:p>
          </p:txBody>
        </p:sp>
        <p:sp>
          <p:nvSpPr>
            <p:cNvPr id="36932" name="Freeform 262"/>
            <p:cNvSpPr>
              <a:spLocks/>
            </p:cNvSpPr>
            <p:nvPr/>
          </p:nvSpPr>
          <p:spPr bwMode="auto">
            <a:xfrm>
              <a:off x="1583" y="3268"/>
              <a:ext cx="190" cy="122"/>
            </a:xfrm>
            <a:custGeom>
              <a:avLst/>
              <a:gdLst>
                <a:gd name="T0" fmla="*/ 42 w 190"/>
                <a:gd name="T1" fmla="*/ 20 h 122"/>
                <a:gd name="T2" fmla="*/ 34 w 190"/>
                <a:gd name="T3" fmla="*/ 58 h 122"/>
                <a:gd name="T4" fmla="*/ 32 w 190"/>
                <a:gd name="T5" fmla="*/ 80 h 122"/>
                <a:gd name="T6" fmla="*/ 38 w 190"/>
                <a:gd name="T7" fmla="*/ 84 h 122"/>
                <a:gd name="T8" fmla="*/ 46 w 190"/>
                <a:gd name="T9" fmla="*/ 88 h 122"/>
                <a:gd name="T10" fmla="*/ 54 w 190"/>
                <a:gd name="T11" fmla="*/ 90 h 122"/>
                <a:gd name="T12" fmla="*/ 64 w 190"/>
                <a:gd name="T13" fmla="*/ 96 h 122"/>
                <a:gd name="T14" fmla="*/ 80 w 190"/>
                <a:gd name="T15" fmla="*/ 104 h 122"/>
                <a:gd name="T16" fmla="*/ 96 w 190"/>
                <a:gd name="T17" fmla="*/ 108 h 122"/>
                <a:gd name="T18" fmla="*/ 112 w 190"/>
                <a:gd name="T19" fmla="*/ 112 h 122"/>
                <a:gd name="T20" fmla="*/ 130 w 190"/>
                <a:gd name="T21" fmla="*/ 114 h 122"/>
                <a:gd name="T22" fmla="*/ 146 w 190"/>
                <a:gd name="T23" fmla="*/ 114 h 122"/>
                <a:gd name="T24" fmla="*/ 164 w 190"/>
                <a:gd name="T25" fmla="*/ 116 h 122"/>
                <a:gd name="T26" fmla="*/ 180 w 190"/>
                <a:gd name="T27" fmla="*/ 118 h 122"/>
                <a:gd name="T28" fmla="*/ 180 w 190"/>
                <a:gd name="T29" fmla="*/ 118 h 122"/>
                <a:gd name="T30" fmla="*/ 162 w 190"/>
                <a:gd name="T31" fmla="*/ 122 h 122"/>
                <a:gd name="T32" fmla="*/ 142 w 190"/>
                <a:gd name="T33" fmla="*/ 122 h 122"/>
                <a:gd name="T34" fmla="*/ 120 w 190"/>
                <a:gd name="T35" fmla="*/ 122 h 122"/>
                <a:gd name="T36" fmla="*/ 106 w 190"/>
                <a:gd name="T37" fmla="*/ 120 h 122"/>
                <a:gd name="T38" fmla="*/ 98 w 190"/>
                <a:gd name="T39" fmla="*/ 120 h 122"/>
                <a:gd name="T40" fmla="*/ 88 w 190"/>
                <a:gd name="T41" fmla="*/ 118 h 122"/>
                <a:gd name="T42" fmla="*/ 76 w 190"/>
                <a:gd name="T43" fmla="*/ 118 h 122"/>
                <a:gd name="T44" fmla="*/ 64 w 190"/>
                <a:gd name="T45" fmla="*/ 114 h 122"/>
                <a:gd name="T46" fmla="*/ 54 w 190"/>
                <a:gd name="T47" fmla="*/ 112 h 122"/>
                <a:gd name="T48" fmla="*/ 42 w 190"/>
                <a:gd name="T49" fmla="*/ 110 h 122"/>
                <a:gd name="T50" fmla="*/ 30 w 190"/>
                <a:gd name="T51" fmla="*/ 108 h 122"/>
                <a:gd name="T52" fmla="*/ 18 w 190"/>
                <a:gd name="T53" fmla="*/ 104 h 122"/>
                <a:gd name="T54" fmla="*/ 6 w 190"/>
                <a:gd name="T55" fmla="*/ 102 h 122"/>
                <a:gd name="T56" fmla="*/ 4 w 190"/>
                <a:gd name="T57" fmla="*/ 92 h 122"/>
                <a:gd name="T58" fmla="*/ 12 w 190"/>
                <a:gd name="T59" fmla="*/ 74 h 122"/>
                <a:gd name="T60" fmla="*/ 20 w 190"/>
                <a:gd name="T61" fmla="*/ 58 h 122"/>
                <a:gd name="T62" fmla="*/ 24 w 190"/>
                <a:gd name="T63" fmla="*/ 38 h 122"/>
                <a:gd name="T64" fmla="*/ 26 w 190"/>
                <a:gd name="T65" fmla="*/ 24 h 122"/>
                <a:gd name="T66" fmla="*/ 28 w 190"/>
                <a:gd name="T67" fmla="*/ 12 h 122"/>
                <a:gd name="T68" fmla="*/ 32 w 190"/>
                <a:gd name="T69" fmla="*/ 4 h 122"/>
                <a:gd name="T70" fmla="*/ 42 w 190"/>
                <a:gd name="T71" fmla="*/ 0 h 122"/>
                <a:gd name="T72" fmla="*/ 46 w 190"/>
                <a:gd name="T73" fmla="*/ 0 h 12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90"/>
                <a:gd name="T112" fmla="*/ 0 h 122"/>
                <a:gd name="T113" fmla="*/ 190 w 190"/>
                <a:gd name="T114" fmla="*/ 122 h 12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90" h="122">
                  <a:moveTo>
                    <a:pt x="46" y="0"/>
                  </a:moveTo>
                  <a:lnTo>
                    <a:pt x="42" y="20"/>
                  </a:lnTo>
                  <a:lnTo>
                    <a:pt x="38" y="38"/>
                  </a:lnTo>
                  <a:lnTo>
                    <a:pt x="34" y="58"/>
                  </a:lnTo>
                  <a:lnTo>
                    <a:pt x="30" y="76"/>
                  </a:lnTo>
                  <a:lnTo>
                    <a:pt x="32" y="80"/>
                  </a:lnTo>
                  <a:lnTo>
                    <a:pt x="36" y="82"/>
                  </a:lnTo>
                  <a:lnTo>
                    <a:pt x="38" y="84"/>
                  </a:lnTo>
                  <a:lnTo>
                    <a:pt x="42" y="86"/>
                  </a:lnTo>
                  <a:lnTo>
                    <a:pt x="46" y="88"/>
                  </a:lnTo>
                  <a:lnTo>
                    <a:pt x="50" y="90"/>
                  </a:lnTo>
                  <a:lnTo>
                    <a:pt x="54" y="90"/>
                  </a:lnTo>
                  <a:lnTo>
                    <a:pt x="58" y="92"/>
                  </a:lnTo>
                  <a:lnTo>
                    <a:pt x="64" y="96"/>
                  </a:lnTo>
                  <a:lnTo>
                    <a:pt x="72" y="100"/>
                  </a:lnTo>
                  <a:lnTo>
                    <a:pt x="80" y="104"/>
                  </a:lnTo>
                  <a:lnTo>
                    <a:pt x="88" y="106"/>
                  </a:lnTo>
                  <a:lnTo>
                    <a:pt x="96" y="108"/>
                  </a:lnTo>
                  <a:lnTo>
                    <a:pt x="104" y="110"/>
                  </a:lnTo>
                  <a:lnTo>
                    <a:pt x="112" y="112"/>
                  </a:lnTo>
                  <a:lnTo>
                    <a:pt x="120" y="112"/>
                  </a:lnTo>
                  <a:lnTo>
                    <a:pt x="130" y="114"/>
                  </a:lnTo>
                  <a:lnTo>
                    <a:pt x="138" y="114"/>
                  </a:lnTo>
                  <a:lnTo>
                    <a:pt x="146" y="114"/>
                  </a:lnTo>
                  <a:lnTo>
                    <a:pt x="154" y="116"/>
                  </a:lnTo>
                  <a:lnTo>
                    <a:pt x="164" y="116"/>
                  </a:lnTo>
                  <a:lnTo>
                    <a:pt x="172" y="116"/>
                  </a:lnTo>
                  <a:lnTo>
                    <a:pt x="180" y="118"/>
                  </a:lnTo>
                  <a:lnTo>
                    <a:pt x="190" y="118"/>
                  </a:lnTo>
                  <a:lnTo>
                    <a:pt x="180" y="118"/>
                  </a:lnTo>
                  <a:lnTo>
                    <a:pt x="172" y="120"/>
                  </a:lnTo>
                  <a:lnTo>
                    <a:pt x="162" y="122"/>
                  </a:lnTo>
                  <a:lnTo>
                    <a:pt x="152" y="122"/>
                  </a:lnTo>
                  <a:lnTo>
                    <a:pt x="142" y="122"/>
                  </a:lnTo>
                  <a:lnTo>
                    <a:pt x="130" y="122"/>
                  </a:lnTo>
                  <a:lnTo>
                    <a:pt x="120" y="122"/>
                  </a:lnTo>
                  <a:lnTo>
                    <a:pt x="110" y="120"/>
                  </a:lnTo>
                  <a:lnTo>
                    <a:pt x="106" y="120"/>
                  </a:lnTo>
                  <a:lnTo>
                    <a:pt x="102" y="120"/>
                  </a:lnTo>
                  <a:lnTo>
                    <a:pt x="98" y="120"/>
                  </a:lnTo>
                  <a:lnTo>
                    <a:pt x="94" y="120"/>
                  </a:lnTo>
                  <a:lnTo>
                    <a:pt x="88" y="118"/>
                  </a:lnTo>
                  <a:lnTo>
                    <a:pt x="82" y="118"/>
                  </a:lnTo>
                  <a:lnTo>
                    <a:pt x="76" y="118"/>
                  </a:lnTo>
                  <a:lnTo>
                    <a:pt x="70" y="116"/>
                  </a:lnTo>
                  <a:lnTo>
                    <a:pt x="64" y="114"/>
                  </a:lnTo>
                  <a:lnTo>
                    <a:pt x="58" y="114"/>
                  </a:lnTo>
                  <a:lnTo>
                    <a:pt x="54" y="112"/>
                  </a:lnTo>
                  <a:lnTo>
                    <a:pt x="48" y="110"/>
                  </a:lnTo>
                  <a:lnTo>
                    <a:pt x="42" y="110"/>
                  </a:lnTo>
                  <a:lnTo>
                    <a:pt x="36" y="108"/>
                  </a:lnTo>
                  <a:lnTo>
                    <a:pt x="30" y="108"/>
                  </a:lnTo>
                  <a:lnTo>
                    <a:pt x="24" y="106"/>
                  </a:lnTo>
                  <a:lnTo>
                    <a:pt x="18" y="104"/>
                  </a:lnTo>
                  <a:lnTo>
                    <a:pt x="12" y="102"/>
                  </a:lnTo>
                  <a:lnTo>
                    <a:pt x="6" y="102"/>
                  </a:lnTo>
                  <a:lnTo>
                    <a:pt x="0" y="100"/>
                  </a:lnTo>
                  <a:lnTo>
                    <a:pt x="4" y="92"/>
                  </a:lnTo>
                  <a:lnTo>
                    <a:pt x="8" y="84"/>
                  </a:lnTo>
                  <a:lnTo>
                    <a:pt x="12" y="74"/>
                  </a:lnTo>
                  <a:lnTo>
                    <a:pt x="16" y="66"/>
                  </a:lnTo>
                  <a:lnTo>
                    <a:pt x="20" y="58"/>
                  </a:lnTo>
                  <a:lnTo>
                    <a:pt x="22" y="48"/>
                  </a:lnTo>
                  <a:lnTo>
                    <a:pt x="24" y="38"/>
                  </a:lnTo>
                  <a:lnTo>
                    <a:pt x="24" y="28"/>
                  </a:lnTo>
                  <a:lnTo>
                    <a:pt x="26" y="24"/>
                  </a:lnTo>
                  <a:lnTo>
                    <a:pt x="28" y="18"/>
                  </a:lnTo>
                  <a:lnTo>
                    <a:pt x="28" y="12"/>
                  </a:lnTo>
                  <a:lnTo>
                    <a:pt x="28" y="6"/>
                  </a:lnTo>
                  <a:lnTo>
                    <a:pt x="32" y="4"/>
                  </a:lnTo>
                  <a:lnTo>
                    <a:pt x="38" y="2"/>
                  </a:lnTo>
                  <a:lnTo>
                    <a:pt x="42" y="0"/>
                  </a:lnTo>
                  <a:lnTo>
                    <a:pt x="46" y="0"/>
                  </a:lnTo>
                  <a:close/>
                </a:path>
              </a:pathLst>
            </a:custGeom>
            <a:solidFill>
              <a:srgbClr val="FF7F00"/>
            </a:solidFill>
            <a:ln w="9525">
              <a:noFill/>
              <a:round/>
              <a:headEnd/>
              <a:tailEnd/>
            </a:ln>
          </p:spPr>
          <p:txBody>
            <a:bodyPr>
              <a:prstTxWarp prst="textNoShape">
                <a:avLst/>
              </a:prstTxWarp>
            </a:bodyPr>
            <a:lstStyle/>
            <a:p>
              <a:endParaRPr lang="en-US"/>
            </a:p>
          </p:txBody>
        </p:sp>
        <p:sp>
          <p:nvSpPr>
            <p:cNvPr id="36933" name="Freeform 263"/>
            <p:cNvSpPr>
              <a:spLocks/>
            </p:cNvSpPr>
            <p:nvPr/>
          </p:nvSpPr>
          <p:spPr bwMode="auto">
            <a:xfrm>
              <a:off x="1479" y="3348"/>
              <a:ext cx="186" cy="50"/>
            </a:xfrm>
            <a:custGeom>
              <a:avLst/>
              <a:gdLst>
                <a:gd name="T0" fmla="*/ 110 w 186"/>
                <a:gd name="T1" fmla="*/ 32 h 50"/>
                <a:gd name="T2" fmla="*/ 120 w 186"/>
                <a:gd name="T3" fmla="*/ 34 h 50"/>
                <a:gd name="T4" fmla="*/ 128 w 186"/>
                <a:gd name="T5" fmla="*/ 36 h 50"/>
                <a:gd name="T6" fmla="*/ 138 w 186"/>
                <a:gd name="T7" fmla="*/ 38 h 50"/>
                <a:gd name="T8" fmla="*/ 148 w 186"/>
                <a:gd name="T9" fmla="*/ 40 h 50"/>
                <a:gd name="T10" fmla="*/ 158 w 186"/>
                <a:gd name="T11" fmla="*/ 42 h 50"/>
                <a:gd name="T12" fmla="*/ 166 w 186"/>
                <a:gd name="T13" fmla="*/ 42 h 50"/>
                <a:gd name="T14" fmla="*/ 176 w 186"/>
                <a:gd name="T15" fmla="*/ 44 h 50"/>
                <a:gd name="T16" fmla="*/ 186 w 186"/>
                <a:gd name="T17" fmla="*/ 46 h 50"/>
                <a:gd name="T18" fmla="*/ 182 w 186"/>
                <a:gd name="T19" fmla="*/ 46 h 50"/>
                <a:gd name="T20" fmla="*/ 176 w 186"/>
                <a:gd name="T21" fmla="*/ 46 h 50"/>
                <a:gd name="T22" fmla="*/ 172 w 186"/>
                <a:gd name="T23" fmla="*/ 46 h 50"/>
                <a:gd name="T24" fmla="*/ 168 w 186"/>
                <a:gd name="T25" fmla="*/ 46 h 50"/>
                <a:gd name="T26" fmla="*/ 164 w 186"/>
                <a:gd name="T27" fmla="*/ 46 h 50"/>
                <a:gd name="T28" fmla="*/ 160 w 186"/>
                <a:gd name="T29" fmla="*/ 48 h 50"/>
                <a:gd name="T30" fmla="*/ 156 w 186"/>
                <a:gd name="T31" fmla="*/ 48 h 50"/>
                <a:gd name="T32" fmla="*/ 154 w 186"/>
                <a:gd name="T33" fmla="*/ 50 h 50"/>
                <a:gd name="T34" fmla="*/ 146 w 186"/>
                <a:gd name="T35" fmla="*/ 46 h 50"/>
                <a:gd name="T36" fmla="*/ 138 w 186"/>
                <a:gd name="T37" fmla="*/ 44 h 50"/>
                <a:gd name="T38" fmla="*/ 132 w 186"/>
                <a:gd name="T39" fmla="*/ 42 h 50"/>
                <a:gd name="T40" fmla="*/ 124 w 186"/>
                <a:gd name="T41" fmla="*/ 40 h 50"/>
                <a:gd name="T42" fmla="*/ 116 w 186"/>
                <a:gd name="T43" fmla="*/ 38 h 50"/>
                <a:gd name="T44" fmla="*/ 110 w 186"/>
                <a:gd name="T45" fmla="*/ 36 h 50"/>
                <a:gd name="T46" fmla="*/ 102 w 186"/>
                <a:gd name="T47" fmla="*/ 34 h 50"/>
                <a:gd name="T48" fmla="*/ 94 w 186"/>
                <a:gd name="T49" fmla="*/ 34 h 50"/>
                <a:gd name="T50" fmla="*/ 86 w 186"/>
                <a:gd name="T51" fmla="*/ 32 h 50"/>
                <a:gd name="T52" fmla="*/ 78 w 186"/>
                <a:gd name="T53" fmla="*/ 32 h 50"/>
                <a:gd name="T54" fmla="*/ 70 w 186"/>
                <a:gd name="T55" fmla="*/ 30 h 50"/>
                <a:gd name="T56" fmla="*/ 62 w 186"/>
                <a:gd name="T57" fmla="*/ 30 h 50"/>
                <a:gd name="T58" fmla="*/ 56 w 186"/>
                <a:gd name="T59" fmla="*/ 28 h 50"/>
                <a:gd name="T60" fmla="*/ 48 w 186"/>
                <a:gd name="T61" fmla="*/ 28 h 50"/>
                <a:gd name="T62" fmla="*/ 40 w 186"/>
                <a:gd name="T63" fmla="*/ 26 h 50"/>
                <a:gd name="T64" fmla="*/ 32 w 186"/>
                <a:gd name="T65" fmla="*/ 24 h 50"/>
                <a:gd name="T66" fmla="*/ 28 w 186"/>
                <a:gd name="T67" fmla="*/ 22 h 50"/>
                <a:gd name="T68" fmla="*/ 22 w 186"/>
                <a:gd name="T69" fmla="*/ 20 h 50"/>
                <a:gd name="T70" fmla="*/ 18 w 186"/>
                <a:gd name="T71" fmla="*/ 20 h 50"/>
                <a:gd name="T72" fmla="*/ 12 w 186"/>
                <a:gd name="T73" fmla="*/ 16 h 50"/>
                <a:gd name="T74" fmla="*/ 6 w 186"/>
                <a:gd name="T75" fmla="*/ 14 h 50"/>
                <a:gd name="T76" fmla="*/ 4 w 186"/>
                <a:gd name="T77" fmla="*/ 10 h 50"/>
                <a:gd name="T78" fmla="*/ 2 w 186"/>
                <a:gd name="T79" fmla="*/ 4 h 50"/>
                <a:gd name="T80" fmla="*/ 0 w 186"/>
                <a:gd name="T81" fmla="*/ 0 h 50"/>
                <a:gd name="T82" fmla="*/ 6 w 186"/>
                <a:gd name="T83" fmla="*/ 4 h 50"/>
                <a:gd name="T84" fmla="*/ 12 w 186"/>
                <a:gd name="T85" fmla="*/ 8 h 50"/>
                <a:gd name="T86" fmla="*/ 18 w 186"/>
                <a:gd name="T87" fmla="*/ 12 h 50"/>
                <a:gd name="T88" fmla="*/ 24 w 186"/>
                <a:gd name="T89" fmla="*/ 16 h 50"/>
                <a:gd name="T90" fmla="*/ 30 w 186"/>
                <a:gd name="T91" fmla="*/ 18 h 50"/>
                <a:gd name="T92" fmla="*/ 38 w 186"/>
                <a:gd name="T93" fmla="*/ 20 h 50"/>
                <a:gd name="T94" fmla="*/ 44 w 186"/>
                <a:gd name="T95" fmla="*/ 22 h 50"/>
                <a:gd name="T96" fmla="*/ 52 w 186"/>
                <a:gd name="T97" fmla="*/ 24 h 50"/>
                <a:gd name="T98" fmla="*/ 60 w 186"/>
                <a:gd name="T99" fmla="*/ 24 h 50"/>
                <a:gd name="T100" fmla="*/ 66 w 186"/>
                <a:gd name="T101" fmla="*/ 24 h 50"/>
                <a:gd name="T102" fmla="*/ 74 w 186"/>
                <a:gd name="T103" fmla="*/ 26 h 50"/>
                <a:gd name="T104" fmla="*/ 82 w 186"/>
                <a:gd name="T105" fmla="*/ 26 h 50"/>
                <a:gd name="T106" fmla="*/ 88 w 186"/>
                <a:gd name="T107" fmla="*/ 28 h 50"/>
                <a:gd name="T108" fmla="*/ 96 w 186"/>
                <a:gd name="T109" fmla="*/ 28 h 50"/>
                <a:gd name="T110" fmla="*/ 104 w 186"/>
                <a:gd name="T111" fmla="*/ 30 h 50"/>
                <a:gd name="T112" fmla="*/ 110 w 186"/>
                <a:gd name="T113" fmla="*/ 32 h 50"/>
                <a:gd name="T114" fmla="*/ 110 w 186"/>
                <a:gd name="T115" fmla="*/ 32 h 50"/>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86"/>
                <a:gd name="T175" fmla="*/ 0 h 50"/>
                <a:gd name="T176" fmla="*/ 186 w 186"/>
                <a:gd name="T177" fmla="*/ 50 h 50"/>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86" h="50">
                  <a:moveTo>
                    <a:pt x="110" y="32"/>
                  </a:moveTo>
                  <a:lnTo>
                    <a:pt x="120" y="34"/>
                  </a:lnTo>
                  <a:lnTo>
                    <a:pt x="128" y="36"/>
                  </a:lnTo>
                  <a:lnTo>
                    <a:pt x="138" y="38"/>
                  </a:lnTo>
                  <a:lnTo>
                    <a:pt x="148" y="40"/>
                  </a:lnTo>
                  <a:lnTo>
                    <a:pt x="158" y="42"/>
                  </a:lnTo>
                  <a:lnTo>
                    <a:pt x="166" y="42"/>
                  </a:lnTo>
                  <a:lnTo>
                    <a:pt x="176" y="44"/>
                  </a:lnTo>
                  <a:lnTo>
                    <a:pt x="186" y="46"/>
                  </a:lnTo>
                  <a:lnTo>
                    <a:pt x="182" y="46"/>
                  </a:lnTo>
                  <a:lnTo>
                    <a:pt x="176" y="46"/>
                  </a:lnTo>
                  <a:lnTo>
                    <a:pt x="172" y="46"/>
                  </a:lnTo>
                  <a:lnTo>
                    <a:pt x="168" y="46"/>
                  </a:lnTo>
                  <a:lnTo>
                    <a:pt x="164" y="46"/>
                  </a:lnTo>
                  <a:lnTo>
                    <a:pt x="160" y="48"/>
                  </a:lnTo>
                  <a:lnTo>
                    <a:pt x="156" y="48"/>
                  </a:lnTo>
                  <a:lnTo>
                    <a:pt x="154" y="50"/>
                  </a:lnTo>
                  <a:lnTo>
                    <a:pt x="146" y="46"/>
                  </a:lnTo>
                  <a:lnTo>
                    <a:pt x="138" y="44"/>
                  </a:lnTo>
                  <a:lnTo>
                    <a:pt x="132" y="42"/>
                  </a:lnTo>
                  <a:lnTo>
                    <a:pt x="124" y="40"/>
                  </a:lnTo>
                  <a:lnTo>
                    <a:pt x="116" y="38"/>
                  </a:lnTo>
                  <a:lnTo>
                    <a:pt x="110" y="36"/>
                  </a:lnTo>
                  <a:lnTo>
                    <a:pt x="102" y="34"/>
                  </a:lnTo>
                  <a:lnTo>
                    <a:pt x="94" y="34"/>
                  </a:lnTo>
                  <a:lnTo>
                    <a:pt x="86" y="32"/>
                  </a:lnTo>
                  <a:lnTo>
                    <a:pt x="78" y="32"/>
                  </a:lnTo>
                  <a:lnTo>
                    <a:pt x="70" y="30"/>
                  </a:lnTo>
                  <a:lnTo>
                    <a:pt x="62" y="30"/>
                  </a:lnTo>
                  <a:lnTo>
                    <a:pt x="56" y="28"/>
                  </a:lnTo>
                  <a:lnTo>
                    <a:pt x="48" y="28"/>
                  </a:lnTo>
                  <a:lnTo>
                    <a:pt x="40" y="26"/>
                  </a:lnTo>
                  <a:lnTo>
                    <a:pt x="32" y="24"/>
                  </a:lnTo>
                  <a:lnTo>
                    <a:pt x="28" y="22"/>
                  </a:lnTo>
                  <a:lnTo>
                    <a:pt x="22" y="20"/>
                  </a:lnTo>
                  <a:lnTo>
                    <a:pt x="18" y="20"/>
                  </a:lnTo>
                  <a:lnTo>
                    <a:pt x="12" y="16"/>
                  </a:lnTo>
                  <a:lnTo>
                    <a:pt x="6" y="14"/>
                  </a:lnTo>
                  <a:lnTo>
                    <a:pt x="4" y="10"/>
                  </a:lnTo>
                  <a:lnTo>
                    <a:pt x="2" y="4"/>
                  </a:lnTo>
                  <a:lnTo>
                    <a:pt x="0" y="0"/>
                  </a:lnTo>
                  <a:lnTo>
                    <a:pt x="6" y="4"/>
                  </a:lnTo>
                  <a:lnTo>
                    <a:pt x="12" y="8"/>
                  </a:lnTo>
                  <a:lnTo>
                    <a:pt x="18" y="12"/>
                  </a:lnTo>
                  <a:lnTo>
                    <a:pt x="24" y="16"/>
                  </a:lnTo>
                  <a:lnTo>
                    <a:pt x="30" y="18"/>
                  </a:lnTo>
                  <a:lnTo>
                    <a:pt x="38" y="20"/>
                  </a:lnTo>
                  <a:lnTo>
                    <a:pt x="44" y="22"/>
                  </a:lnTo>
                  <a:lnTo>
                    <a:pt x="52" y="24"/>
                  </a:lnTo>
                  <a:lnTo>
                    <a:pt x="60" y="24"/>
                  </a:lnTo>
                  <a:lnTo>
                    <a:pt x="66" y="24"/>
                  </a:lnTo>
                  <a:lnTo>
                    <a:pt x="74" y="26"/>
                  </a:lnTo>
                  <a:lnTo>
                    <a:pt x="82" y="26"/>
                  </a:lnTo>
                  <a:lnTo>
                    <a:pt x="88" y="28"/>
                  </a:lnTo>
                  <a:lnTo>
                    <a:pt x="96" y="28"/>
                  </a:lnTo>
                  <a:lnTo>
                    <a:pt x="104" y="30"/>
                  </a:lnTo>
                  <a:lnTo>
                    <a:pt x="110" y="32"/>
                  </a:lnTo>
                  <a:close/>
                </a:path>
              </a:pathLst>
            </a:custGeom>
            <a:solidFill>
              <a:srgbClr val="C44400"/>
            </a:solidFill>
            <a:ln w="9525">
              <a:noFill/>
              <a:round/>
              <a:headEnd/>
              <a:tailEnd/>
            </a:ln>
          </p:spPr>
          <p:txBody>
            <a:bodyPr>
              <a:prstTxWarp prst="textNoShape">
                <a:avLst/>
              </a:prstTxWarp>
            </a:bodyPr>
            <a:lstStyle/>
            <a:p>
              <a:endParaRPr lang="en-US"/>
            </a:p>
          </p:txBody>
        </p:sp>
        <p:sp>
          <p:nvSpPr>
            <p:cNvPr id="36934" name="Freeform 264"/>
            <p:cNvSpPr>
              <a:spLocks/>
            </p:cNvSpPr>
            <p:nvPr/>
          </p:nvSpPr>
          <p:spPr bwMode="auto">
            <a:xfrm>
              <a:off x="1665" y="3360"/>
              <a:ext cx="140" cy="18"/>
            </a:xfrm>
            <a:custGeom>
              <a:avLst/>
              <a:gdLst>
                <a:gd name="T0" fmla="*/ 140 w 140"/>
                <a:gd name="T1" fmla="*/ 10 h 18"/>
                <a:gd name="T2" fmla="*/ 134 w 140"/>
                <a:gd name="T3" fmla="*/ 14 h 18"/>
                <a:gd name="T4" fmla="*/ 128 w 140"/>
                <a:gd name="T5" fmla="*/ 16 h 18"/>
                <a:gd name="T6" fmla="*/ 120 w 140"/>
                <a:gd name="T7" fmla="*/ 18 h 18"/>
                <a:gd name="T8" fmla="*/ 112 w 140"/>
                <a:gd name="T9" fmla="*/ 18 h 18"/>
                <a:gd name="T10" fmla="*/ 104 w 140"/>
                <a:gd name="T11" fmla="*/ 18 h 18"/>
                <a:gd name="T12" fmla="*/ 96 w 140"/>
                <a:gd name="T13" fmla="*/ 16 h 18"/>
                <a:gd name="T14" fmla="*/ 88 w 140"/>
                <a:gd name="T15" fmla="*/ 14 h 18"/>
                <a:gd name="T16" fmla="*/ 82 w 140"/>
                <a:gd name="T17" fmla="*/ 14 h 18"/>
                <a:gd name="T18" fmla="*/ 70 w 140"/>
                <a:gd name="T19" fmla="*/ 12 h 18"/>
                <a:gd name="T20" fmla="*/ 60 w 140"/>
                <a:gd name="T21" fmla="*/ 12 h 18"/>
                <a:gd name="T22" fmla="*/ 50 w 140"/>
                <a:gd name="T23" fmla="*/ 12 h 18"/>
                <a:gd name="T24" fmla="*/ 40 w 140"/>
                <a:gd name="T25" fmla="*/ 10 h 18"/>
                <a:gd name="T26" fmla="*/ 28 w 140"/>
                <a:gd name="T27" fmla="*/ 10 h 18"/>
                <a:gd name="T28" fmla="*/ 18 w 140"/>
                <a:gd name="T29" fmla="*/ 8 h 18"/>
                <a:gd name="T30" fmla="*/ 8 w 140"/>
                <a:gd name="T31" fmla="*/ 4 h 18"/>
                <a:gd name="T32" fmla="*/ 0 w 140"/>
                <a:gd name="T33" fmla="*/ 0 h 18"/>
                <a:gd name="T34" fmla="*/ 8 w 140"/>
                <a:gd name="T35" fmla="*/ 2 h 18"/>
                <a:gd name="T36" fmla="*/ 18 w 140"/>
                <a:gd name="T37" fmla="*/ 2 h 18"/>
                <a:gd name="T38" fmla="*/ 26 w 140"/>
                <a:gd name="T39" fmla="*/ 4 h 18"/>
                <a:gd name="T40" fmla="*/ 34 w 140"/>
                <a:gd name="T41" fmla="*/ 4 h 18"/>
                <a:gd name="T42" fmla="*/ 44 w 140"/>
                <a:gd name="T43" fmla="*/ 4 h 18"/>
                <a:gd name="T44" fmla="*/ 52 w 140"/>
                <a:gd name="T45" fmla="*/ 4 h 18"/>
                <a:gd name="T46" fmla="*/ 62 w 140"/>
                <a:gd name="T47" fmla="*/ 4 h 18"/>
                <a:gd name="T48" fmla="*/ 70 w 140"/>
                <a:gd name="T49" fmla="*/ 4 h 18"/>
                <a:gd name="T50" fmla="*/ 80 w 140"/>
                <a:gd name="T51" fmla="*/ 4 h 18"/>
                <a:gd name="T52" fmla="*/ 88 w 140"/>
                <a:gd name="T53" fmla="*/ 4 h 18"/>
                <a:gd name="T54" fmla="*/ 96 w 140"/>
                <a:gd name="T55" fmla="*/ 6 h 18"/>
                <a:gd name="T56" fmla="*/ 106 w 140"/>
                <a:gd name="T57" fmla="*/ 6 h 18"/>
                <a:gd name="T58" fmla="*/ 114 w 140"/>
                <a:gd name="T59" fmla="*/ 6 h 18"/>
                <a:gd name="T60" fmla="*/ 124 w 140"/>
                <a:gd name="T61" fmla="*/ 8 h 18"/>
                <a:gd name="T62" fmla="*/ 132 w 140"/>
                <a:gd name="T63" fmla="*/ 8 h 18"/>
                <a:gd name="T64" fmla="*/ 140 w 140"/>
                <a:gd name="T65" fmla="*/ 10 h 18"/>
                <a:gd name="T66" fmla="*/ 140 w 140"/>
                <a:gd name="T67" fmla="*/ 10 h 1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40"/>
                <a:gd name="T103" fmla="*/ 0 h 18"/>
                <a:gd name="T104" fmla="*/ 140 w 140"/>
                <a:gd name="T105" fmla="*/ 18 h 1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40" h="18">
                  <a:moveTo>
                    <a:pt x="140" y="10"/>
                  </a:moveTo>
                  <a:lnTo>
                    <a:pt x="134" y="14"/>
                  </a:lnTo>
                  <a:lnTo>
                    <a:pt x="128" y="16"/>
                  </a:lnTo>
                  <a:lnTo>
                    <a:pt x="120" y="18"/>
                  </a:lnTo>
                  <a:lnTo>
                    <a:pt x="112" y="18"/>
                  </a:lnTo>
                  <a:lnTo>
                    <a:pt x="104" y="18"/>
                  </a:lnTo>
                  <a:lnTo>
                    <a:pt x="96" y="16"/>
                  </a:lnTo>
                  <a:lnTo>
                    <a:pt x="88" y="14"/>
                  </a:lnTo>
                  <a:lnTo>
                    <a:pt x="82" y="14"/>
                  </a:lnTo>
                  <a:lnTo>
                    <a:pt x="70" y="12"/>
                  </a:lnTo>
                  <a:lnTo>
                    <a:pt x="60" y="12"/>
                  </a:lnTo>
                  <a:lnTo>
                    <a:pt x="50" y="12"/>
                  </a:lnTo>
                  <a:lnTo>
                    <a:pt x="40" y="10"/>
                  </a:lnTo>
                  <a:lnTo>
                    <a:pt x="28" y="10"/>
                  </a:lnTo>
                  <a:lnTo>
                    <a:pt x="18" y="8"/>
                  </a:lnTo>
                  <a:lnTo>
                    <a:pt x="8" y="4"/>
                  </a:lnTo>
                  <a:lnTo>
                    <a:pt x="0" y="0"/>
                  </a:lnTo>
                  <a:lnTo>
                    <a:pt x="8" y="2"/>
                  </a:lnTo>
                  <a:lnTo>
                    <a:pt x="18" y="2"/>
                  </a:lnTo>
                  <a:lnTo>
                    <a:pt x="26" y="4"/>
                  </a:lnTo>
                  <a:lnTo>
                    <a:pt x="34" y="4"/>
                  </a:lnTo>
                  <a:lnTo>
                    <a:pt x="44" y="4"/>
                  </a:lnTo>
                  <a:lnTo>
                    <a:pt x="52" y="4"/>
                  </a:lnTo>
                  <a:lnTo>
                    <a:pt x="62" y="4"/>
                  </a:lnTo>
                  <a:lnTo>
                    <a:pt x="70" y="4"/>
                  </a:lnTo>
                  <a:lnTo>
                    <a:pt x="80" y="4"/>
                  </a:lnTo>
                  <a:lnTo>
                    <a:pt x="88" y="4"/>
                  </a:lnTo>
                  <a:lnTo>
                    <a:pt x="96" y="6"/>
                  </a:lnTo>
                  <a:lnTo>
                    <a:pt x="106" y="6"/>
                  </a:lnTo>
                  <a:lnTo>
                    <a:pt x="114" y="6"/>
                  </a:lnTo>
                  <a:lnTo>
                    <a:pt x="124" y="8"/>
                  </a:lnTo>
                  <a:lnTo>
                    <a:pt x="132" y="8"/>
                  </a:lnTo>
                  <a:lnTo>
                    <a:pt x="140" y="10"/>
                  </a:lnTo>
                  <a:close/>
                </a:path>
              </a:pathLst>
            </a:custGeom>
            <a:solidFill>
              <a:srgbClr val="CE4F00"/>
            </a:solidFill>
            <a:ln w="9525">
              <a:noFill/>
              <a:round/>
              <a:headEnd/>
              <a:tailEnd/>
            </a:ln>
          </p:spPr>
          <p:txBody>
            <a:bodyPr>
              <a:prstTxWarp prst="textNoShape">
                <a:avLst/>
              </a:prstTxWarp>
            </a:bodyPr>
            <a:lstStyle/>
            <a:p>
              <a:endParaRPr lang="en-US"/>
            </a:p>
          </p:txBody>
        </p:sp>
        <p:sp>
          <p:nvSpPr>
            <p:cNvPr id="36935" name="Freeform 265"/>
            <p:cNvSpPr>
              <a:spLocks/>
            </p:cNvSpPr>
            <p:nvPr/>
          </p:nvSpPr>
          <p:spPr bwMode="auto">
            <a:xfrm>
              <a:off x="1609" y="2448"/>
              <a:ext cx="32" cy="30"/>
            </a:xfrm>
            <a:custGeom>
              <a:avLst/>
              <a:gdLst>
                <a:gd name="T0" fmla="*/ 16 w 32"/>
                <a:gd name="T1" fmla="*/ 30 h 30"/>
                <a:gd name="T2" fmla="*/ 22 w 32"/>
                <a:gd name="T3" fmla="*/ 28 h 30"/>
                <a:gd name="T4" fmla="*/ 28 w 32"/>
                <a:gd name="T5" fmla="*/ 26 h 30"/>
                <a:gd name="T6" fmla="*/ 30 w 32"/>
                <a:gd name="T7" fmla="*/ 20 h 30"/>
                <a:gd name="T8" fmla="*/ 32 w 32"/>
                <a:gd name="T9" fmla="*/ 14 h 30"/>
                <a:gd name="T10" fmla="*/ 30 w 32"/>
                <a:gd name="T11" fmla="*/ 8 h 30"/>
                <a:gd name="T12" fmla="*/ 28 w 32"/>
                <a:gd name="T13" fmla="*/ 4 h 30"/>
                <a:gd name="T14" fmla="*/ 22 w 32"/>
                <a:gd name="T15" fmla="*/ 0 h 30"/>
                <a:gd name="T16" fmla="*/ 16 w 32"/>
                <a:gd name="T17" fmla="*/ 0 h 30"/>
                <a:gd name="T18" fmla="*/ 10 w 32"/>
                <a:gd name="T19" fmla="*/ 0 h 30"/>
                <a:gd name="T20" fmla="*/ 6 w 32"/>
                <a:gd name="T21" fmla="*/ 4 h 30"/>
                <a:gd name="T22" fmla="*/ 2 w 32"/>
                <a:gd name="T23" fmla="*/ 8 h 30"/>
                <a:gd name="T24" fmla="*/ 0 w 32"/>
                <a:gd name="T25" fmla="*/ 14 h 30"/>
                <a:gd name="T26" fmla="*/ 2 w 32"/>
                <a:gd name="T27" fmla="*/ 20 h 30"/>
                <a:gd name="T28" fmla="*/ 6 w 32"/>
                <a:gd name="T29" fmla="*/ 26 h 30"/>
                <a:gd name="T30" fmla="*/ 10 w 32"/>
                <a:gd name="T31" fmla="*/ 28 h 30"/>
                <a:gd name="T32" fmla="*/ 16 w 32"/>
                <a:gd name="T33" fmla="*/ 30 h 30"/>
                <a:gd name="T34" fmla="*/ 16 w 32"/>
                <a:gd name="T35" fmla="*/ 30 h 3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2"/>
                <a:gd name="T55" fmla="*/ 0 h 30"/>
                <a:gd name="T56" fmla="*/ 32 w 32"/>
                <a:gd name="T57" fmla="*/ 30 h 30"/>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2" h="30">
                  <a:moveTo>
                    <a:pt x="16" y="30"/>
                  </a:moveTo>
                  <a:lnTo>
                    <a:pt x="22" y="28"/>
                  </a:lnTo>
                  <a:lnTo>
                    <a:pt x="28" y="26"/>
                  </a:lnTo>
                  <a:lnTo>
                    <a:pt x="30" y="20"/>
                  </a:lnTo>
                  <a:lnTo>
                    <a:pt x="32" y="14"/>
                  </a:lnTo>
                  <a:lnTo>
                    <a:pt x="30" y="8"/>
                  </a:lnTo>
                  <a:lnTo>
                    <a:pt x="28" y="4"/>
                  </a:lnTo>
                  <a:lnTo>
                    <a:pt x="22" y="0"/>
                  </a:lnTo>
                  <a:lnTo>
                    <a:pt x="16" y="0"/>
                  </a:lnTo>
                  <a:lnTo>
                    <a:pt x="10" y="0"/>
                  </a:lnTo>
                  <a:lnTo>
                    <a:pt x="6" y="4"/>
                  </a:lnTo>
                  <a:lnTo>
                    <a:pt x="2" y="8"/>
                  </a:lnTo>
                  <a:lnTo>
                    <a:pt x="0" y="14"/>
                  </a:lnTo>
                  <a:lnTo>
                    <a:pt x="2" y="20"/>
                  </a:lnTo>
                  <a:lnTo>
                    <a:pt x="6" y="26"/>
                  </a:lnTo>
                  <a:lnTo>
                    <a:pt x="10" y="28"/>
                  </a:lnTo>
                  <a:lnTo>
                    <a:pt x="16" y="30"/>
                  </a:lnTo>
                  <a:close/>
                </a:path>
              </a:pathLst>
            </a:custGeom>
            <a:solidFill>
              <a:srgbClr val="FFFF00"/>
            </a:solidFill>
            <a:ln w="9525">
              <a:noFill/>
              <a:round/>
              <a:headEnd/>
              <a:tailEnd/>
            </a:ln>
          </p:spPr>
          <p:txBody>
            <a:bodyPr>
              <a:prstTxWarp prst="textNoShape">
                <a:avLst/>
              </a:prstTxWarp>
            </a:bodyPr>
            <a:lstStyle/>
            <a:p>
              <a:endParaRPr lang="en-US"/>
            </a:p>
          </p:txBody>
        </p:sp>
        <p:sp>
          <p:nvSpPr>
            <p:cNvPr id="36936" name="Freeform 266"/>
            <p:cNvSpPr>
              <a:spLocks/>
            </p:cNvSpPr>
            <p:nvPr/>
          </p:nvSpPr>
          <p:spPr bwMode="auto">
            <a:xfrm>
              <a:off x="1621" y="2456"/>
              <a:ext cx="12" cy="14"/>
            </a:xfrm>
            <a:custGeom>
              <a:avLst/>
              <a:gdLst>
                <a:gd name="T0" fmla="*/ 6 w 12"/>
                <a:gd name="T1" fmla="*/ 14 h 14"/>
                <a:gd name="T2" fmla="*/ 8 w 12"/>
                <a:gd name="T3" fmla="*/ 14 h 14"/>
                <a:gd name="T4" fmla="*/ 12 w 12"/>
                <a:gd name="T5" fmla="*/ 12 h 14"/>
                <a:gd name="T6" fmla="*/ 12 w 12"/>
                <a:gd name="T7" fmla="*/ 10 h 14"/>
                <a:gd name="T8" fmla="*/ 12 w 12"/>
                <a:gd name="T9" fmla="*/ 6 h 14"/>
                <a:gd name="T10" fmla="*/ 12 w 12"/>
                <a:gd name="T11" fmla="*/ 4 h 14"/>
                <a:gd name="T12" fmla="*/ 12 w 12"/>
                <a:gd name="T13" fmla="*/ 2 h 14"/>
                <a:gd name="T14" fmla="*/ 8 w 12"/>
                <a:gd name="T15" fmla="*/ 0 h 14"/>
                <a:gd name="T16" fmla="*/ 6 w 12"/>
                <a:gd name="T17" fmla="*/ 0 h 14"/>
                <a:gd name="T18" fmla="*/ 4 w 12"/>
                <a:gd name="T19" fmla="*/ 0 h 14"/>
                <a:gd name="T20" fmla="*/ 2 w 12"/>
                <a:gd name="T21" fmla="*/ 2 h 14"/>
                <a:gd name="T22" fmla="*/ 0 w 12"/>
                <a:gd name="T23" fmla="*/ 4 h 14"/>
                <a:gd name="T24" fmla="*/ 0 w 12"/>
                <a:gd name="T25" fmla="*/ 6 h 14"/>
                <a:gd name="T26" fmla="*/ 0 w 12"/>
                <a:gd name="T27" fmla="*/ 10 h 14"/>
                <a:gd name="T28" fmla="*/ 2 w 12"/>
                <a:gd name="T29" fmla="*/ 12 h 14"/>
                <a:gd name="T30" fmla="*/ 4 w 12"/>
                <a:gd name="T31" fmla="*/ 14 h 14"/>
                <a:gd name="T32" fmla="*/ 6 w 12"/>
                <a:gd name="T33" fmla="*/ 14 h 14"/>
                <a:gd name="T34" fmla="*/ 6 w 12"/>
                <a:gd name="T35" fmla="*/ 14 h 1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
                <a:gd name="T55" fmla="*/ 0 h 14"/>
                <a:gd name="T56" fmla="*/ 12 w 12"/>
                <a:gd name="T57" fmla="*/ 14 h 1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 h="14">
                  <a:moveTo>
                    <a:pt x="6" y="14"/>
                  </a:moveTo>
                  <a:lnTo>
                    <a:pt x="8" y="14"/>
                  </a:lnTo>
                  <a:lnTo>
                    <a:pt x="12" y="12"/>
                  </a:lnTo>
                  <a:lnTo>
                    <a:pt x="12" y="10"/>
                  </a:lnTo>
                  <a:lnTo>
                    <a:pt x="12" y="6"/>
                  </a:lnTo>
                  <a:lnTo>
                    <a:pt x="12" y="4"/>
                  </a:lnTo>
                  <a:lnTo>
                    <a:pt x="12" y="2"/>
                  </a:lnTo>
                  <a:lnTo>
                    <a:pt x="8" y="0"/>
                  </a:lnTo>
                  <a:lnTo>
                    <a:pt x="6" y="0"/>
                  </a:lnTo>
                  <a:lnTo>
                    <a:pt x="4" y="0"/>
                  </a:lnTo>
                  <a:lnTo>
                    <a:pt x="2" y="2"/>
                  </a:lnTo>
                  <a:lnTo>
                    <a:pt x="0" y="4"/>
                  </a:lnTo>
                  <a:lnTo>
                    <a:pt x="0" y="6"/>
                  </a:lnTo>
                  <a:lnTo>
                    <a:pt x="0" y="10"/>
                  </a:lnTo>
                  <a:lnTo>
                    <a:pt x="2" y="12"/>
                  </a:lnTo>
                  <a:lnTo>
                    <a:pt x="4" y="14"/>
                  </a:lnTo>
                  <a:lnTo>
                    <a:pt x="6" y="14"/>
                  </a:lnTo>
                  <a:close/>
                </a:path>
              </a:pathLst>
            </a:custGeom>
            <a:solidFill>
              <a:srgbClr val="000000"/>
            </a:solidFill>
            <a:ln w="9525">
              <a:noFill/>
              <a:round/>
              <a:headEnd/>
              <a:tailEnd/>
            </a:ln>
          </p:spPr>
          <p:txBody>
            <a:bodyPr>
              <a:prstTxWarp prst="textNoShape">
                <a:avLst/>
              </a:prstTxWarp>
            </a:bodyPr>
            <a:lstStyle/>
            <a:p>
              <a:endParaRPr lang="en-US"/>
            </a:p>
          </p:txBody>
        </p:sp>
        <p:sp>
          <p:nvSpPr>
            <p:cNvPr id="36937" name="Freeform 267"/>
            <p:cNvSpPr>
              <a:spLocks/>
            </p:cNvSpPr>
            <p:nvPr/>
          </p:nvSpPr>
          <p:spPr bwMode="auto">
            <a:xfrm>
              <a:off x="1501" y="2390"/>
              <a:ext cx="144" cy="114"/>
            </a:xfrm>
            <a:custGeom>
              <a:avLst/>
              <a:gdLst>
                <a:gd name="T0" fmla="*/ 142 w 144"/>
                <a:gd name="T1" fmla="*/ 26 h 114"/>
                <a:gd name="T2" fmla="*/ 134 w 144"/>
                <a:gd name="T3" fmla="*/ 26 h 114"/>
                <a:gd name="T4" fmla="*/ 122 w 144"/>
                <a:gd name="T5" fmla="*/ 28 h 114"/>
                <a:gd name="T6" fmla="*/ 106 w 144"/>
                <a:gd name="T7" fmla="*/ 30 h 114"/>
                <a:gd name="T8" fmla="*/ 62 w 144"/>
                <a:gd name="T9" fmla="*/ 54 h 114"/>
                <a:gd name="T10" fmla="*/ 60 w 144"/>
                <a:gd name="T11" fmla="*/ 60 h 114"/>
                <a:gd name="T12" fmla="*/ 56 w 144"/>
                <a:gd name="T13" fmla="*/ 74 h 114"/>
                <a:gd name="T14" fmla="*/ 48 w 144"/>
                <a:gd name="T15" fmla="*/ 88 h 114"/>
                <a:gd name="T16" fmla="*/ 44 w 144"/>
                <a:gd name="T17" fmla="*/ 96 h 114"/>
                <a:gd name="T18" fmla="*/ 40 w 144"/>
                <a:gd name="T19" fmla="*/ 98 h 114"/>
                <a:gd name="T20" fmla="*/ 34 w 144"/>
                <a:gd name="T21" fmla="*/ 100 h 114"/>
                <a:gd name="T22" fmla="*/ 24 w 144"/>
                <a:gd name="T23" fmla="*/ 104 h 114"/>
                <a:gd name="T24" fmla="*/ 14 w 144"/>
                <a:gd name="T25" fmla="*/ 110 h 114"/>
                <a:gd name="T26" fmla="*/ 10 w 144"/>
                <a:gd name="T27" fmla="*/ 112 h 114"/>
                <a:gd name="T28" fmla="*/ 4 w 144"/>
                <a:gd name="T29" fmla="*/ 114 h 114"/>
                <a:gd name="T30" fmla="*/ 0 w 144"/>
                <a:gd name="T31" fmla="*/ 110 h 114"/>
                <a:gd name="T32" fmla="*/ 8 w 144"/>
                <a:gd name="T33" fmla="*/ 96 h 114"/>
                <a:gd name="T34" fmla="*/ 12 w 144"/>
                <a:gd name="T35" fmla="*/ 92 h 114"/>
                <a:gd name="T36" fmla="*/ 20 w 144"/>
                <a:gd name="T37" fmla="*/ 80 h 114"/>
                <a:gd name="T38" fmla="*/ 26 w 144"/>
                <a:gd name="T39" fmla="*/ 70 h 114"/>
                <a:gd name="T40" fmla="*/ 22 w 144"/>
                <a:gd name="T41" fmla="*/ 66 h 114"/>
                <a:gd name="T42" fmla="*/ 18 w 144"/>
                <a:gd name="T43" fmla="*/ 66 h 114"/>
                <a:gd name="T44" fmla="*/ 10 w 144"/>
                <a:gd name="T45" fmla="*/ 66 h 114"/>
                <a:gd name="T46" fmla="*/ 10 w 144"/>
                <a:gd name="T47" fmla="*/ 64 h 114"/>
                <a:gd name="T48" fmla="*/ 20 w 144"/>
                <a:gd name="T49" fmla="*/ 52 h 114"/>
                <a:gd name="T50" fmla="*/ 28 w 144"/>
                <a:gd name="T51" fmla="*/ 50 h 114"/>
                <a:gd name="T52" fmla="*/ 44 w 144"/>
                <a:gd name="T53" fmla="*/ 44 h 114"/>
                <a:gd name="T54" fmla="*/ 56 w 144"/>
                <a:gd name="T55" fmla="*/ 38 h 114"/>
                <a:gd name="T56" fmla="*/ 52 w 144"/>
                <a:gd name="T57" fmla="*/ 32 h 114"/>
                <a:gd name="T58" fmla="*/ 52 w 144"/>
                <a:gd name="T59" fmla="*/ 30 h 114"/>
                <a:gd name="T60" fmla="*/ 50 w 144"/>
                <a:gd name="T61" fmla="*/ 28 h 114"/>
                <a:gd name="T62" fmla="*/ 54 w 144"/>
                <a:gd name="T63" fmla="*/ 26 h 114"/>
                <a:gd name="T64" fmla="*/ 72 w 144"/>
                <a:gd name="T65" fmla="*/ 26 h 114"/>
                <a:gd name="T66" fmla="*/ 76 w 144"/>
                <a:gd name="T67" fmla="*/ 24 h 114"/>
                <a:gd name="T68" fmla="*/ 86 w 144"/>
                <a:gd name="T69" fmla="*/ 18 h 114"/>
                <a:gd name="T70" fmla="*/ 92 w 144"/>
                <a:gd name="T71" fmla="*/ 14 h 114"/>
                <a:gd name="T72" fmla="*/ 84 w 144"/>
                <a:gd name="T73" fmla="*/ 10 h 114"/>
                <a:gd name="T74" fmla="*/ 84 w 144"/>
                <a:gd name="T75" fmla="*/ 8 h 114"/>
                <a:gd name="T76" fmla="*/ 86 w 144"/>
                <a:gd name="T77" fmla="*/ 6 h 114"/>
                <a:gd name="T78" fmla="*/ 92 w 144"/>
                <a:gd name="T79" fmla="*/ 6 h 114"/>
                <a:gd name="T80" fmla="*/ 106 w 144"/>
                <a:gd name="T81" fmla="*/ 10 h 114"/>
                <a:gd name="T82" fmla="*/ 112 w 144"/>
                <a:gd name="T83" fmla="*/ 10 h 114"/>
                <a:gd name="T84" fmla="*/ 120 w 144"/>
                <a:gd name="T85" fmla="*/ 12 h 114"/>
                <a:gd name="T86" fmla="*/ 130 w 144"/>
                <a:gd name="T87" fmla="*/ 10 h 114"/>
                <a:gd name="T88" fmla="*/ 134 w 144"/>
                <a:gd name="T89" fmla="*/ 4 h 114"/>
                <a:gd name="T90" fmla="*/ 140 w 144"/>
                <a:gd name="T91" fmla="*/ 0 h 114"/>
                <a:gd name="T92" fmla="*/ 144 w 144"/>
                <a:gd name="T93" fmla="*/ 26 h 114"/>
                <a:gd name="T94" fmla="*/ 144 w 144"/>
                <a:gd name="T95" fmla="*/ 26 h 11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44"/>
                <a:gd name="T145" fmla="*/ 0 h 114"/>
                <a:gd name="T146" fmla="*/ 144 w 144"/>
                <a:gd name="T147" fmla="*/ 114 h 11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44" h="114">
                  <a:moveTo>
                    <a:pt x="144" y="26"/>
                  </a:moveTo>
                  <a:lnTo>
                    <a:pt x="142" y="26"/>
                  </a:lnTo>
                  <a:lnTo>
                    <a:pt x="140" y="26"/>
                  </a:lnTo>
                  <a:lnTo>
                    <a:pt x="134" y="26"/>
                  </a:lnTo>
                  <a:lnTo>
                    <a:pt x="128" y="26"/>
                  </a:lnTo>
                  <a:lnTo>
                    <a:pt x="122" y="28"/>
                  </a:lnTo>
                  <a:lnTo>
                    <a:pt x="114" y="28"/>
                  </a:lnTo>
                  <a:lnTo>
                    <a:pt x="106" y="30"/>
                  </a:lnTo>
                  <a:lnTo>
                    <a:pt x="98" y="34"/>
                  </a:lnTo>
                  <a:lnTo>
                    <a:pt x="62" y="54"/>
                  </a:lnTo>
                  <a:lnTo>
                    <a:pt x="60" y="56"/>
                  </a:lnTo>
                  <a:lnTo>
                    <a:pt x="60" y="60"/>
                  </a:lnTo>
                  <a:lnTo>
                    <a:pt x="58" y="66"/>
                  </a:lnTo>
                  <a:lnTo>
                    <a:pt x="56" y="74"/>
                  </a:lnTo>
                  <a:lnTo>
                    <a:pt x="52" y="82"/>
                  </a:lnTo>
                  <a:lnTo>
                    <a:pt x="48" y="88"/>
                  </a:lnTo>
                  <a:lnTo>
                    <a:pt x="46" y="94"/>
                  </a:lnTo>
                  <a:lnTo>
                    <a:pt x="44" y="96"/>
                  </a:lnTo>
                  <a:lnTo>
                    <a:pt x="42" y="96"/>
                  </a:lnTo>
                  <a:lnTo>
                    <a:pt x="40" y="98"/>
                  </a:lnTo>
                  <a:lnTo>
                    <a:pt x="38" y="98"/>
                  </a:lnTo>
                  <a:lnTo>
                    <a:pt x="34" y="100"/>
                  </a:lnTo>
                  <a:lnTo>
                    <a:pt x="28" y="102"/>
                  </a:lnTo>
                  <a:lnTo>
                    <a:pt x="24" y="104"/>
                  </a:lnTo>
                  <a:lnTo>
                    <a:pt x="18" y="106"/>
                  </a:lnTo>
                  <a:lnTo>
                    <a:pt x="14" y="110"/>
                  </a:lnTo>
                  <a:lnTo>
                    <a:pt x="12" y="112"/>
                  </a:lnTo>
                  <a:lnTo>
                    <a:pt x="10" y="112"/>
                  </a:lnTo>
                  <a:lnTo>
                    <a:pt x="6" y="114"/>
                  </a:lnTo>
                  <a:lnTo>
                    <a:pt x="4" y="114"/>
                  </a:lnTo>
                  <a:lnTo>
                    <a:pt x="0" y="112"/>
                  </a:lnTo>
                  <a:lnTo>
                    <a:pt x="0" y="110"/>
                  </a:lnTo>
                  <a:lnTo>
                    <a:pt x="2" y="104"/>
                  </a:lnTo>
                  <a:lnTo>
                    <a:pt x="8" y="96"/>
                  </a:lnTo>
                  <a:lnTo>
                    <a:pt x="12" y="92"/>
                  </a:lnTo>
                  <a:lnTo>
                    <a:pt x="16" y="86"/>
                  </a:lnTo>
                  <a:lnTo>
                    <a:pt x="20" y="80"/>
                  </a:lnTo>
                  <a:lnTo>
                    <a:pt x="24" y="74"/>
                  </a:lnTo>
                  <a:lnTo>
                    <a:pt x="26" y="70"/>
                  </a:lnTo>
                  <a:lnTo>
                    <a:pt x="26" y="66"/>
                  </a:lnTo>
                  <a:lnTo>
                    <a:pt x="22" y="66"/>
                  </a:lnTo>
                  <a:lnTo>
                    <a:pt x="20" y="66"/>
                  </a:lnTo>
                  <a:lnTo>
                    <a:pt x="18" y="66"/>
                  </a:lnTo>
                  <a:lnTo>
                    <a:pt x="14" y="68"/>
                  </a:lnTo>
                  <a:lnTo>
                    <a:pt x="10" y="66"/>
                  </a:lnTo>
                  <a:lnTo>
                    <a:pt x="8" y="66"/>
                  </a:lnTo>
                  <a:lnTo>
                    <a:pt x="10" y="64"/>
                  </a:lnTo>
                  <a:lnTo>
                    <a:pt x="12" y="60"/>
                  </a:lnTo>
                  <a:lnTo>
                    <a:pt x="20" y="52"/>
                  </a:lnTo>
                  <a:lnTo>
                    <a:pt x="22" y="52"/>
                  </a:lnTo>
                  <a:lnTo>
                    <a:pt x="28" y="50"/>
                  </a:lnTo>
                  <a:lnTo>
                    <a:pt x="34" y="48"/>
                  </a:lnTo>
                  <a:lnTo>
                    <a:pt x="44" y="44"/>
                  </a:lnTo>
                  <a:lnTo>
                    <a:pt x="50" y="40"/>
                  </a:lnTo>
                  <a:lnTo>
                    <a:pt x="56" y="38"/>
                  </a:lnTo>
                  <a:lnTo>
                    <a:pt x="56" y="34"/>
                  </a:lnTo>
                  <a:lnTo>
                    <a:pt x="52" y="32"/>
                  </a:lnTo>
                  <a:lnTo>
                    <a:pt x="52" y="30"/>
                  </a:lnTo>
                  <a:lnTo>
                    <a:pt x="50" y="30"/>
                  </a:lnTo>
                  <a:lnTo>
                    <a:pt x="50" y="28"/>
                  </a:lnTo>
                  <a:lnTo>
                    <a:pt x="52" y="28"/>
                  </a:lnTo>
                  <a:lnTo>
                    <a:pt x="54" y="26"/>
                  </a:lnTo>
                  <a:lnTo>
                    <a:pt x="60" y="26"/>
                  </a:lnTo>
                  <a:lnTo>
                    <a:pt x="72" y="26"/>
                  </a:lnTo>
                  <a:lnTo>
                    <a:pt x="76" y="24"/>
                  </a:lnTo>
                  <a:lnTo>
                    <a:pt x="82" y="22"/>
                  </a:lnTo>
                  <a:lnTo>
                    <a:pt x="86" y="18"/>
                  </a:lnTo>
                  <a:lnTo>
                    <a:pt x="90" y="16"/>
                  </a:lnTo>
                  <a:lnTo>
                    <a:pt x="92" y="14"/>
                  </a:lnTo>
                  <a:lnTo>
                    <a:pt x="90" y="10"/>
                  </a:lnTo>
                  <a:lnTo>
                    <a:pt x="84" y="10"/>
                  </a:lnTo>
                  <a:lnTo>
                    <a:pt x="84" y="8"/>
                  </a:lnTo>
                  <a:lnTo>
                    <a:pt x="86" y="6"/>
                  </a:lnTo>
                  <a:lnTo>
                    <a:pt x="88" y="6"/>
                  </a:lnTo>
                  <a:lnTo>
                    <a:pt x="92" y="6"/>
                  </a:lnTo>
                  <a:lnTo>
                    <a:pt x="98" y="6"/>
                  </a:lnTo>
                  <a:lnTo>
                    <a:pt x="106" y="10"/>
                  </a:lnTo>
                  <a:lnTo>
                    <a:pt x="108" y="10"/>
                  </a:lnTo>
                  <a:lnTo>
                    <a:pt x="112" y="10"/>
                  </a:lnTo>
                  <a:lnTo>
                    <a:pt x="116" y="12"/>
                  </a:lnTo>
                  <a:lnTo>
                    <a:pt x="120" y="12"/>
                  </a:lnTo>
                  <a:lnTo>
                    <a:pt x="126" y="12"/>
                  </a:lnTo>
                  <a:lnTo>
                    <a:pt x="130" y="10"/>
                  </a:lnTo>
                  <a:lnTo>
                    <a:pt x="134" y="8"/>
                  </a:lnTo>
                  <a:lnTo>
                    <a:pt x="134" y="4"/>
                  </a:lnTo>
                  <a:lnTo>
                    <a:pt x="136" y="2"/>
                  </a:lnTo>
                  <a:lnTo>
                    <a:pt x="140" y="0"/>
                  </a:lnTo>
                  <a:lnTo>
                    <a:pt x="144" y="6"/>
                  </a:lnTo>
                  <a:lnTo>
                    <a:pt x="144" y="26"/>
                  </a:lnTo>
                  <a:close/>
                </a:path>
              </a:pathLst>
            </a:custGeom>
            <a:solidFill>
              <a:srgbClr val="7F0000"/>
            </a:solidFill>
            <a:ln w="9525">
              <a:noFill/>
              <a:round/>
              <a:headEnd/>
              <a:tailEnd/>
            </a:ln>
          </p:spPr>
          <p:txBody>
            <a:bodyPr>
              <a:prstTxWarp prst="textNoShape">
                <a:avLst/>
              </a:prstTxWarp>
            </a:bodyPr>
            <a:lstStyle/>
            <a:p>
              <a:endParaRPr lang="en-US"/>
            </a:p>
          </p:txBody>
        </p:sp>
        <p:sp>
          <p:nvSpPr>
            <p:cNvPr id="36938" name="Freeform 268"/>
            <p:cNvSpPr>
              <a:spLocks/>
            </p:cNvSpPr>
            <p:nvPr/>
          </p:nvSpPr>
          <p:spPr bwMode="auto">
            <a:xfrm>
              <a:off x="1671" y="2490"/>
              <a:ext cx="52" cy="56"/>
            </a:xfrm>
            <a:custGeom>
              <a:avLst/>
              <a:gdLst>
                <a:gd name="T0" fmla="*/ 48 w 52"/>
                <a:gd name="T1" fmla="*/ 52 h 56"/>
                <a:gd name="T2" fmla="*/ 52 w 52"/>
                <a:gd name="T3" fmla="*/ 44 h 56"/>
                <a:gd name="T4" fmla="*/ 52 w 52"/>
                <a:gd name="T5" fmla="*/ 36 h 56"/>
                <a:gd name="T6" fmla="*/ 50 w 52"/>
                <a:gd name="T7" fmla="*/ 24 h 56"/>
                <a:gd name="T8" fmla="*/ 42 w 52"/>
                <a:gd name="T9" fmla="*/ 14 h 56"/>
                <a:gd name="T10" fmla="*/ 38 w 52"/>
                <a:gd name="T11" fmla="*/ 10 h 56"/>
                <a:gd name="T12" fmla="*/ 34 w 52"/>
                <a:gd name="T13" fmla="*/ 6 h 56"/>
                <a:gd name="T14" fmla="*/ 28 w 52"/>
                <a:gd name="T15" fmla="*/ 4 h 56"/>
                <a:gd name="T16" fmla="*/ 24 w 52"/>
                <a:gd name="T17" fmla="*/ 2 h 56"/>
                <a:gd name="T18" fmla="*/ 18 w 52"/>
                <a:gd name="T19" fmla="*/ 0 h 56"/>
                <a:gd name="T20" fmla="*/ 14 w 52"/>
                <a:gd name="T21" fmla="*/ 2 h 56"/>
                <a:gd name="T22" fmla="*/ 10 w 52"/>
                <a:gd name="T23" fmla="*/ 2 h 56"/>
                <a:gd name="T24" fmla="*/ 6 w 52"/>
                <a:gd name="T25" fmla="*/ 4 h 56"/>
                <a:gd name="T26" fmla="*/ 0 w 52"/>
                <a:gd name="T27" fmla="*/ 12 h 56"/>
                <a:gd name="T28" fmla="*/ 0 w 52"/>
                <a:gd name="T29" fmla="*/ 22 h 56"/>
                <a:gd name="T30" fmla="*/ 4 w 52"/>
                <a:gd name="T31" fmla="*/ 32 h 56"/>
                <a:gd name="T32" fmla="*/ 10 w 52"/>
                <a:gd name="T33" fmla="*/ 42 h 56"/>
                <a:gd name="T34" fmla="*/ 16 w 52"/>
                <a:gd name="T35" fmla="*/ 48 h 56"/>
                <a:gd name="T36" fmla="*/ 20 w 52"/>
                <a:gd name="T37" fmla="*/ 50 h 56"/>
                <a:gd name="T38" fmla="*/ 26 w 52"/>
                <a:gd name="T39" fmla="*/ 54 h 56"/>
                <a:gd name="T40" fmla="*/ 30 w 52"/>
                <a:gd name="T41" fmla="*/ 56 h 56"/>
                <a:gd name="T42" fmla="*/ 34 w 52"/>
                <a:gd name="T43" fmla="*/ 56 h 56"/>
                <a:gd name="T44" fmla="*/ 40 w 52"/>
                <a:gd name="T45" fmla="*/ 56 h 56"/>
                <a:gd name="T46" fmla="*/ 44 w 52"/>
                <a:gd name="T47" fmla="*/ 54 h 56"/>
                <a:gd name="T48" fmla="*/ 48 w 52"/>
                <a:gd name="T49" fmla="*/ 52 h 56"/>
                <a:gd name="T50" fmla="*/ 48 w 52"/>
                <a:gd name="T51" fmla="*/ 52 h 5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2"/>
                <a:gd name="T79" fmla="*/ 0 h 56"/>
                <a:gd name="T80" fmla="*/ 52 w 52"/>
                <a:gd name="T81" fmla="*/ 56 h 5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2" h="56">
                  <a:moveTo>
                    <a:pt x="48" y="52"/>
                  </a:moveTo>
                  <a:lnTo>
                    <a:pt x="52" y="44"/>
                  </a:lnTo>
                  <a:lnTo>
                    <a:pt x="52" y="36"/>
                  </a:lnTo>
                  <a:lnTo>
                    <a:pt x="50" y="24"/>
                  </a:lnTo>
                  <a:lnTo>
                    <a:pt x="42" y="14"/>
                  </a:lnTo>
                  <a:lnTo>
                    <a:pt x="38" y="10"/>
                  </a:lnTo>
                  <a:lnTo>
                    <a:pt x="34" y="6"/>
                  </a:lnTo>
                  <a:lnTo>
                    <a:pt x="28" y="4"/>
                  </a:lnTo>
                  <a:lnTo>
                    <a:pt x="24" y="2"/>
                  </a:lnTo>
                  <a:lnTo>
                    <a:pt x="18" y="0"/>
                  </a:lnTo>
                  <a:lnTo>
                    <a:pt x="14" y="2"/>
                  </a:lnTo>
                  <a:lnTo>
                    <a:pt x="10" y="2"/>
                  </a:lnTo>
                  <a:lnTo>
                    <a:pt x="6" y="4"/>
                  </a:lnTo>
                  <a:lnTo>
                    <a:pt x="0" y="12"/>
                  </a:lnTo>
                  <a:lnTo>
                    <a:pt x="0" y="22"/>
                  </a:lnTo>
                  <a:lnTo>
                    <a:pt x="4" y="32"/>
                  </a:lnTo>
                  <a:lnTo>
                    <a:pt x="10" y="42"/>
                  </a:lnTo>
                  <a:lnTo>
                    <a:pt x="16" y="48"/>
                  </a:lnTo>
                  <a:lnTo>
                    <a:pt x="20" y="50"/>
                  </a:lnTo>
                  <a:lnTo>
                    <a:pt x="26" y="54"/>
                  </a:lnTo>
                  <a:lnTo>
                    <a:pt x="30" y="56"/>
                  </a:lnTo>
                  <a:lnTo>
                    <a:pt x="34" y="56"/>
                  </a:lnTo>
                  <a:lnTo>
                    <a:pt x="40" y="56"/>
                  </a:lnTo>
                  <a:lnTo>
                    <a:pt x="44" y="54"/>
                  </a:lnTo>
                  <a:lnTo>
                    <a:pt x="48" y="52"/>
                  </a:lnTo>
                  <a:close/>
                </a:path>
              </a:pathLst>
            </a:custGeom>
            <a:solidFill>
              <a:srgbClr val="7F0000"/>
            </a:solidFill>
            <a:ln w="9525">
              <a:noFill/>
              <a:round/>
              <a:headEnd/>
              <a:tailEnd/>
            </a:ln>
          </p:spPr>
          <p:txBody>
            <a:bodyPr>
              <a:prstTxWarp prst="textNoShape">
                <a:avLst/>
              </a:prstTxWarp>
            </a:bodyPr>
            <a:lstStyle/>
            <a:p>
              <a:endParaRPr lang="en-US"/>
            </a:p>
          </p:txBody>
        </p:sp>
        <p:sp>
          <p:nvSpPr>
            <p:cNvPr id="36939" name="Freeform 269"/>
            <p:cNvSpPr>
              <a:spLocks/>
            </p:cNvSpPr>
            <p:nvPr/>
          </p:nvSpPr>
          <p:spPr bwMode="auto">
            <a:xfrm>
              <a:off x="1673" y="2492"/>
              <a:ext cx="50" cy="52"/>
            </a:xfrm>
            <a:custGeom>
              <a:avLst/>
              <a:gdLst>
                <a:gd name="T0" fmla="*/ 44 w 50"/>
                <a:gd name="T1" fmla="*/ 48 h 52"/>
                <a:gd name="T2" fmla="*/ 50 w 50"/>
                <a:gd name="T3" fmla="*/ 42 h 52"/>
                <a:gd name="T4" fmla="*/ 50 w 50"/>
                <a:gd name="T5" fmla="*/ 34 h 52"/>
                <a:gd name="T6" fmla="*/ 46 w 50"/>
                <a:gd name="T7" fmla="*/ 22 h 52"/>
                <a:gd name="T8" fmla="*/ 40 w 50"/>
                <a:gd name="T9" fmla="*/ 12 h 52"/>
                <a:gd name="T10" fmla="*/ 36 w 50"/>
                <a:gd name="T11" fmla="*/ 8 h 52"/>
                <a:gd name="T12" fmla="*/ 32 w 50"/>
                <a:gd name="T13" fmla="*/ 4 h 52"/>
                <a:gd name="T14" fmla="*/ 26 w 50"/>
                <a:gd name="T15" fmla="*/ 2 h 52"/>
                <a:gd name="T16" fmla="*/ 22 w 50"/>
                <a:gd name="T17" fmla="*/ 0 h 52"/>
                <a:gd name="T18" fmla="*/ 16 w 50"/>
                <a:gd name="T19" fmla="*/ 0 h 52"/>
                <a:gd name="T20" fmla="*/ 12 w 50"/>
                <a:gd name="T21" fmla="*/ 0 h 52"/>
                <a:gd name="T22" fmla="*/ 8 w 50"/>
                <a:gd name="T23" fmla="*/ 2 h 52"/>
                <a:gd name="T24" fmla="*/ 4 w 50"/>
                <a:gd name="T25" fmla="*/ 4 h 52"/>
                <a:gd name="T26" fmla="*/ 0 w 50"/>
                <a:gd name="T27" fmla="*/ 10 h 52"/>
                <a:gd name="T28" fmla="*/ 0 w 50"/>
                <a:gd name="T29" fmla="*/ 20 h 52"/>
                <a:gd name="T30" fmla="*/ 2 w 50"/>
                <a:gd name="T31" fmla="*/ 30 h 52"/>
                <a:gd name="T32" fmla="*/ 10 w 50"/>
                <a:gd name="T33" fmla="*/ 40 h 52"/>
                <a:gd name="T34" fmla="*/ 14 w 50"/>
                <a:gd name="T35" fmla="*/ 44 h 52"/>
                <a:gd name="T36" fmla="*/ 18 w 50"/>
                <a:gd name="T37" fmla="*/ 48 h 52"/>
                <a:gd name="T38" fmla="*/ 24 w 50"/>
                <a:gd name="T39" fmla="*/ 50 h 52"/>
                <a:gd name="T40" fmla="*/ 28 w 50"/>
                <a:gd name="T41" fmla="*/ 52 h 52"/>
                <a:gd name="T42" fmla="*/ 32 w 50"/>
                <a:gd name="T43" fmla="*/ 52 h 52"/>
                <a:gd name="T44" fmla="*/ 36 w 50"/>
                <a:gd name="T45" fmla="*/ 52 h 52"/>
                <a:gd name="T46" fmla="*/ 40 w 50"/>
                <a:gd name="T47" fmla="*/ 50 h 52"/>
                <a:gd name="T48" fmla="*/ 44 w 50"/>
                <a:gd name="T49" fmla="*/ 48 h 52"/>
                <a:gd name="T50" fmla="*/ 44 w 50"/>
                <a:gd name="T51" fmla="*/ 48 h 5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0"/>
                <a:gd name="T79" fmla="*/ 0 h 52"/>
                <a:gd name="T80" fmla="*/ 50 w 50"/>
                <a:gd name="T81" fmla="*/ 52 h 5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0" h="52">
                  <a:moveTo>
                    <a:pt x="44" y="48"/>
                  </a:moveTo>
                  <a:lnTo>
                    <a:pt x="50" y="42"/>
                  </a:lnTo>
                  <a:lnTo>
                    <a:pt x="50" y="34"/>
                  </a:lnTo>
                  <a:lnTo>
                    <a:pt x="46" y="22"/>
                  </a:lnTo>
                  <a:lnTo>
                    <a:pt x="40" y="12"/>
                  </a:lnTo>
                  <a:lnTo>
                    <a:pt x="36" y="8"/>
                  </a:lnTo>
                  <a:lnTo>
                    <a:pt x="32" y="4"/>
                  </a:lnTo>
                  <a:lnTo>
                    <a:pt x="26" y="2"/>
                  </a:lnTo>
                  <a:lnTo>
                    <a:pt x="22" y="0"/>
                  </a:lnTo>
                  <a:lnTo>
                    <a:pt x="16" y="0"/>
                  </a:lnTo>
                  <a:lnTo>
                    <a:pt x="12" y="0"/>
                  </a:lnTo>
                  <a:lnTo>
                    <a:pt x="8" y="2"/>
                  </a:lnTo>
                  <a:lnTo>
                    <a:pt x="4" y="4"/>
                  </a:lnTo>
                  <a:lnTo>
                    <a:pt x="0" y="10"/>
                  </a:lnTo>
                  <a:lnTo>
                    <a:pt x="0" y="20"/>
                  </a:lnTo>
                  <a:lnTo>
                    <a:pt x="2" y="30"/>
                  </a:lnTo>
                  <a:lnTo>
                    <a:pt x="10" y="40"/>
                  </a:lnTo>
                  <a:lnTo>
                    <a:pt x="14" y="44"/>
                  </a:lnTo>
                  <a:lnTo>
                    <a:pt x="18" y="48"/>
                  </a:lnTo>
                  <a:lnTo>
                    <a:pt x="24" y="50"/>
                  </a:lnTo>
                  <a:lnTo>
                    <a:pt x="28" y="52"/>
                  </a:lnTo>
                  <a:lnTo>
                    <a:pt x="32" y="52"/>
                  </a:lnTo>
                  <a:lnTo>
                    <a:pt x="36" y="52"/>
                  </a:lnTo>
                  <a:lnTo>
                    <a:pt x="40" y="50"/>
                  </a:lnTo>
                  <a:lnTo>
                    <a:pt x="44" y="48"/>
                  </a:lnTo>
                  <a:close/>
                </a:path>
              </a:pathLst>
            </a:custGeom>
            <a:solidFill>
              <a:srgbClr val="890505"/>
            </a:solidFill>
            <a:ln w="9525">
              <a:noFill/>
              <a:round/>
              <a:headEnd/>
              <a:tailEnd/>
            </a:ln>
          </p:spPr>
          <p:txBody>
            <a:bodyPr>
              <a:prstTxWarp prst="textNoShape">
                <a:avLst/>
              </a:prstTxWarp>
            </a:bodyPr>
            <a:lstStyle/>
            <a:p>
              <a:endParaRPr lang="en-US"/>
            </a:p>
          </p:txBody>
        </p:sp>
        <p:sp>
          <p:nvSpPr>
            <p:cNvPr id="36940" name="Freeform 270"/>
            <p:cNvSpPr>
              <a:spLocks/>
            </p:cNvSpPr>
            <p:nvPr/>
          </p:nvSpPr>
          <p:spPr bwMode="auto">
            <a:xfrm>
              <a:off x="1675" y="2494"/>
              <a:ext cx="46" cy="48"/>
            </a:xfrm>
            <a:custGeom>
              <a:avLst/>
              <a:gdLst>
                <a:gd name="T0" fmla="*/ 42 w 46"/>
                <a:gd name="T1" fmla="*/ 46 h 48"/>
                <a:gd name="T2" fmla="*/ 46 w 46"/>
                <a:gd name="T3" fmla="*/ 40 h 48"/>
                <a:gd name="T4" fmla="*/ 46 w 46"/>
                <a:gd name="T5" fmla="*/ 30 h 48"/>
                <a:gd name="T6" fmla="*/ 42 w 46"/>
                <a:gd name="T7" fmla="*/ 20 h 48"/>
                <a:gd name="T8" fmla="*/ 38 w 46"/>
                <a:gd name="T9" fmla="*/ 12 h 48"/>
                <a:gd name="T10" fmla="*/ 34 w 46"/>
                <a:gd name="T11" fmla="*/ 8 h 48"/>
                <a:gd name="T12" fmla="*/ 28 w 46"/>
                <a:gd name="T13" fmla="*/ 4 h 48"/>
                <a:gd name="T14" fmla="*/ 24 w 46"/>
                <a:gd name="T15" fmla="*/ 2 h 48"/>
                <a:gd name="T16" fmla="*/ 20 w 46"/>
                <a:gd name="T17" fmla="*/ 0 h 48"/>
                <a:gd name="T18" fmla="*/ 16 w 46"/>
                <a:gd name="T19" fmla="*/ 0 h 48"/>
                <a:gd name="T20" fmla="*/ 10 w 46"/>
                <a:gd name="T21" fmla="*/ 0 h 48"/>
                <a:gd name="T22" fmla="*/ 8 w 46"/>
                <a:gd name="T23" fmla="*/ 0 h 48"/>
                <a:gd name="T24" fmla="*/ 4 w 46"/>
                <a:gd name="T25" fmla="*/ 2 h 48"/>
                <a:gd name="T26" fmla="*/ 0 w 46"/>
                <a:gd name="T27" fmla="*/ 10 h 48"/>
                <a:gd name="T28" fmla="*/ 0 w 46"/>
                <a:gd name="T29" fmla="*/ 18 h 48"/>
                <a:gd name="T30" fmla="*/ 2 w 46"/>
                <a:gd name="T31" fmla="*/ 28 h 48"/>
                <a:gd name="T32" fmla="*/ 8 w 46"/>
                <a:gd name="T33" fmla="*/ 36 h 48"/>
                <a:gd name="T34" fmla="*/ 12 w 46"/>
                <a:gd name="T35" fmla="*/ 40 h 48"/>
                <a:gd name="T36" fmla="*/ 16 w 46"/>
                <a:gd name="T37" fmla="*/ 44 h 48"/>
                <a:gd name="T38" fmla="*/ 22 w 46"/>
                <a:gd name="T39" fmla="*/ 46 h 48"/>
                <a:gd name="T40" fmla="*/ 26 w 46"/>
                <a:gd name="T41" fmla="*/ 48 h 48"/>
                <a:gd name="T42" fmla="*/ 30 w 46"/>
                <a:gd name="T43" fmla="*/ 48 h 48"/>
                <a:gd name="T44" fmla="*/ 34 w 46"/>
                <a:gd name="T45" fmla="*/ 48 h 48"/>
                <a:gd name="T46" fmla="*/ 38 w 46"/>
                <a:gd name="T47" fmla="*/ 48 h 48"/>
                <a:gd name="T48" fmla="*/ 42 w 46"/>
                <a:gd name="T49" fmla="*/ 46 h 48"/>
                <a:gd name="T50" fmla="*/ 42 w 46"/>
                <a:gd name="T51" fmla="*/ 46 h 4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6"/>
                <a:gd name="T79" fmla="*/ 0 h 48"/>
                <a:gd name="T80" fmla="*/ 46 w 46"/>
                <a:gd name="T81" fmla="*/ 48 h 48"/>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6" h="48">
                  <a:moveTo>
                    <a:pt x="42" y="46"/>
                  </a:moveTo>
                  <a:lnTo>
                    <a:pt x="46" y="40"/>
                  </a:lnTo>
                  <a:lnTo>
                    <a:pt x="46" y="30"/>
                  </a:lnTo>
                  <a:lnTo>
                    <a:pt x="42" y="20"/>
                  </a:lnTo>
                  <a:lnTo>
                    <a:pt x="38" y="12"/>
                  </a:lnTo>
                  <a:lnTo>
                    <a:pt x="34" y="8"/>
                  </a:lnTo>
                  <a:lnTo>
                    <a:pt x="28" y="4"/>
                  </a:lnTo>
                  <a:lnTo>
                    <a:pt x="24" y="2"/>
                  </a:lnTo>
                  <a:lnTo>
                    <a:pt x="20" y="0"/>
                  </a:lnTo>
                  <a:lnTo>
                    <a:pt x="16" y="0"/>
                  </a:lnTo>
                  <a:lnTo>
                    <a:pt x="10" y="0"/>
                  </a:lnTo>
                  <a:lnTo>
                    <a:pt x="8" y="0"/>
                  </a:lnTo>
                  <a:lnTo>
                    <a:pt x="4" y="2"/>
                  </a:lnTo>
                  <a:lnTo>
                    <a:pt x="0" y="10"/>
                  </a:lnTo>
                  <a:lnTo>
                    <a:pt x="0" y="18"/>
                  </a:lnTo>
                  <a:lnTo>
                    <a:pt x="2" y="28"/>
                  </a:lnTo>
                  <a:lnTo>
                    <a:pt x="8" y="36"/>
                  </a:lnTo>
                  <a:lnTo>
                    <a:pt x="12" y="40"/>
                  </a:lnTo>
                  <a:lnTo>
                    <a:pt x="16" y="44"/>
                  </a:lnTo>
                  <a:lnTo>
                    <a:pt x="22" y="46"/>
                  </a:lnTo>
                  <a:lnTo>
                    <a:pt x="26" y="48"/>
                  </a:lnTo>
                  <a:lnTo>
                    <a:pt x="30" y="48"/>
                  </a:lnTo>
                  <a:lnTo>
                    <a:pt x="34" y="48"/>
                  </a:lnTo>
                  <a:lnTo>
                    <a:pt x="38" y="48"/>
                  </a:lnTo>
                  <a:lnTo>
                    <a:pt x="42" y="46"/>
                  </a:lnTo>
                  <a:close/>
                </a:path>
              </a:pathLst>
            </a:custGeom>
            <a:solidFill>
              <a:srgbClr val="930A0A"/>
            </a:solidFill>
            <a:ln w="9525">
              <a:noFill/>
              <a:round/>
              <a:headEnd/>
              <a:tailEnd/>
            </a:ln>
          </p:spPr>
          <p:txBody>
            <a:bodyPr>
              <a:prstTxWarp prst="textNoShape">
                <a:avLst/>
              </a:prstTxWarp>
            </a:bodyPr>
            <a:lstStyle/>
            <a:p>
              <a:endParaRPr lang="en-US"/>
            </a:p>
          </p:txBody>
        </p:sp>
        <p:sp>
          <p:nvSpPr>
            <p:cNvPr id="36941" name="Freeform 271"/>
            <p:cNvSpPr>
              <a:spLocks/>
            </p:cNvSpPr>
            <p:nvPr/>
          </p:nvSpPr>
          <p:spPr bwMode="auto">
            <a:xfrm>
              <a:off x="1675" y="2496"/>
              <a:ext cx="44" cy="46"/>
            </a:xfrm>
            <a:custGeom>
              <a:avLst/>
              <a:gdLst>
                <a:gd name="T0" fmla="*/ 40 w 44"/>
                <a:gd name="T1" fmla="*/ 42 h 46"/>
                <a:gd name="T2" fmla="*/ 44 w 44"/>
                <a:gd name="T3" fmla="*/ 36 h 46"/>
                <a:gd name="T4" fmla="*/ 44 w 44"/>
                <a:gd name="T5" fmla="*/ 28 h 46"/>
                <a:gd name="T6" fmla="*/ 42 w 44"/>
                <a:gd name="T7" fmla="*/ 20 h 46"/>
                <a:gd name="T8" fmla="*/ 36 w 44"/>
                <a:gd name="T9" fmla="*/ 10 h 46"/>
                <a:gd name="T10" fmla="*/ 32 w 44"/>
                <a:gd name="T11" fmla="*/ 6 h 46"/>
                <a:gd name="T12" fmla="*/ 28 w 44"/>
                <a:gd name="T13" fmla="*/ 4 h 46"/>
                <a:gd name="T14" fmla="*/ 24 w 44"/>
                <a:gd name="T15" fmla="*/ 2 h 46"/>
                <a:gd name="T16" fmla="*/ 20 w 44"/>
                <a:gd name="T17" fmla="*/ 0 h 46"/>
                <a:gd name="T18" fmla="*/ 16 w 44"/>
                <a:gd name="T19" fmla="*/ 0 h 46"/>
                <a:gd name="T20" fmla="*/ 12 w 44"/>
                <a:gd name="T21" fmla="*/ 0 h 46"/>
                <a:gd name="T22" fmla="*/ 8 w 44"/>
                <a:gd name="T23" fmla="*/ 0 h 46"/>
                <a:gd name="T24" fmla="*/ 4 w 44"/>
                <a:gd name="T25" fmla="*/ 2 h 46"/>
                <a:gd name="T26" fmla="*/ 0 w 44"/>
                <a:gd name="T27" fmla="*/ 8 h 46"/>
                <a:gd name="T28" fmla="*/ 0 w 44"/>
                <a:gd name="T29" fmla="*/ 16 h 46"/>
                <a:gd name="T30" fmla="*/ 4 w 44"/>
                <a:gd name="T31" fmla="*/ 26 h 46"/>
                <a:gd name="T32" fmla="*/ 8 w 44"/>
                <a:gd name="T33" fmla="*/ 34 h 46"/>
                <a:gd name="T34" fmla="*/ 14 w 44"/>
                <a:gd name="T35" fmla="*/ 38 h 46"/>
                <a:gd name="T36" fmla="*/ 18 w 44"/>
                <a:gd name="T37" fmla="*/ 42 h 46"/>
                <a:gd name="T38" fmla="*/ 22 w 44"/>
                <a:gd name="T39" fmla="*/ 44 h 46"/>
                <a:gd name="T40" fmla="*/ 26 w 44"/>
                <a:gd name="T41" fmla="*/ 44 h 46"/>
                <a:gd name="T42" fmla="*/ 30 w 44"/>
                <a:gd name="T43" fmla="*/ 46 h 46"/>
                <a:gd name="T44" fmla="*/ 34 w 44"/>
                <a:gd name="T45" fmla="*/ 46 h 46"/>
                <a:gd name="T46" fmla="*/ 38 w 44"/>
                <a:gd name="T47" fmla="*/ 44 h 46"/>
                <a:gd name="T48" fmla="*/ 40 w 44"/>
                <a:gd name="T49" fmla="*/ 42 h 46"/>
                <a:gd name="T50" fmla="*/ 40 w 44"/>
                <a:gd name="T51" fmla="*/ 42 h 4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4"/>
                <a:gd name="T79" fmla="*/ 0 h 46"/>
                <a:gd name="T80" fmla="*/ 44 w 44"/>
                <a:gd name="T81" fmla="*/ 46 h 4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4" h="46">
                  <a:moveTo>
                    <a:pt x="40" y="42"/>
                  </a:moveTo>
                  <a:lnTo>
                    <a:pt x="44" y="36"/>
                  </a:lnTo>
                  <a:lnTo>
                    <a:pt x="44" y="28"/>
                  </a:lnTo>
                  <a:lnTo>
                    <a:pt x="42" y="20"/>
                  </a:lnTo>
                  <a:lnTo>
                    <a:pt x="36" y="10"/>
                  </a:lnTo>
                  <a:lnTo>
                    <a:pt x="32" y="6"/>
                  </a:lnTo>
                  <a:lnTo>
                    <a:pt x="28" y="4"/>
                  </a:lnTo>
                  <a:lnTo>
                    <a:pt x="24" y="2"/>
                  </a:lnTo>
                  <a:lnTo>
                    <a:pt x="20" y="0"/>
                  </a:lnTo>
                  <a:lnTo>
                    <a:pt x="16" y="0"/>
                  </a:lnTo>
                  <a:lnTo>
                    <a:pt x="12" y="0"/>
                  </a:lnTo>
                  <a:lnTo>
                    <a:pt x="8" y="0"/>
                  </a:lnTo>
                  <a:lnTo>
                    <a:pt x="4" y="2"/>
                  </a:lnTo>
                  <a:lnTo>
                    <a:pt x="0" y="8"/>
                  </a:lnTo>
                  <a:lnTo>
                    <a:pt x="0" y="16"/>
                  </a:lnTo>
                  <a:lnTo>
                    <a:pt x="4" y="26"/>
                  </a:lnTo>
                  <a:lnTo>
                    <a:pt x="8" y="34"/>
                  </a:lnTo>
                  <a:lnTo>
                    <a:pt x="14" y="38"/>
                  </a:lnTo>
                  <a:lnTo>
                    <a:pt x="18" y="42"/>
                  </a:lnTo>
                  <a:lnTo>
                    <a:pt x="22" y="44"/>
                  </a:lnTo>
                  <a:lnTo>
                    <a:pt x="26" y="44"/>
                  </a:lnTo>
                  <a:lnTo>
                    <a:pt x="30" y="46"/>
                  </a:lnTo>
                  <a:lnTo>
                    <a:pt x="34" y="46"/>
                  </a:lnTo>
                  <a:lnTo>
                    <a:pt x="38" y="44"/>
                  </a:lnTo>
                  <a:lnTo>
                    <a:pt x="40" y="42"/>
                  </a:lnTo>
                  <a:close/>
                </a:path>
              </a:pathLst>
            </a:custGeom>
            <a:solidFill>
              <a:srgbClr val="9E0F0F"/>
            </a:solidFill>
            <a:ln w="9525">
              <a:noFill/>
              <a:round/>
              <a:headEnd/>
              <a:tailEnd/>
            </a:ln>
          </p:spPr>
          <p:txBody>
            <a:bodyPr>
              <a:prstTxWarp prst="textNoShape">
                <a:avLst/>
              </a:prstTxWarp>
            </a:bodyPr>
            <a:lstStyle/>
            <a:p>
              <a:endParaRPr lang="en-US"/>
            </a:p>
          </p:txBody>
        </p:sp>
        <p:sp>
          <p:nvSpPr>
            <p:cNvPr id="36942" name="Freeform 272"/>
            <p:cNvSpPr>
              <a:spLocks/>
            </p:cNvSpPr>
            <p:nvPr/>
          </p:nvSpPr>
          <p:spPr bwMode="auto">
            <a:xfrm>
              <a:off x="1677" y="2496"/>
              <a:ext cx="40" cy="44"/>
            </a:xfrm>
            <a:custGeom>
              <a:avLst/>
              <a:gdLst>
                <a:gd name="T0" fmla="*/ 36 w 40"/>
                <a:gd name="T1" fmla="*/ 42 h 44"/>
                <a:gd name="T2" fmla="*/ 40 w 40"/>
                <a:gd name="T3" fmla="*/ 36 h 44"/>
                <a:gd name="T4" fmla="*/ 40 w 40"/>
                <a:gd name="T5" fmla="*/ 28 h 44"/>
                <a:gd name="T6" fmla="*/ 38 w 40"/>
                <a:gd name="T7" fmla="*/ 20 h 44"/>
                <a:gd name="T8" fmla="*/ 34 w 40"/>
                <a:gd name="T9" fmla="*/ 12 h 44"/>
                <a:gd name="T10" fmla="*/ 30 w 40"/>
                <a:gd name="T11" fmla="*/ 8 h 44"/>
                <a:gd name="T12" fmla="*/ 26 w 40"/>
                <a:gd name="T13" fmla="*/ 4 h 44"/>
                <a:gd name="T14" fmla="*/ 22 w 40"/>
                <a:gd name="T15" fmla="*/ 2 h 44"/>
                <a:gd name="T16" fmla="*/ 18 w 40"/>
                <a:gd name="T17" fmla="*/ 2 h 44"/>
                <a:gd name="T18" fmla="*/ 14 w 40"/>
                <a:gd name="T19" fmla="*/ 0 h 44"/>
                <a:gd name="T20" fmla="*/ 10 w 40"/>
                <a:gd name="T21" fmla="*/ 0 h 44"/>
                <a:gd name="T22" fmla="*/ 6 w 40"/>
                <a:gd name="T23" fmla="*/ 2 h 44"/>
                <a:gd name="T24" fmla="*/ 4 w 40"/>
                <a:gd name="T25" fmla="*/ 4 h 44"/>
                <a:gd name="T26" fmla="*/ 0 w 40"/>
                <a:gd name="T27" fmla="*/ 10 h 44"/>
                <a:gd name="T28" fmla="*/ 0 w 40"/>
                <a:gd name="T29" fmla="*/ 18 h 44"/>
                <a:gd name="T30" fmla="*/ 2 w 40"/>
                <a:gd name="T31" fmla="*/ 26 h 44"/>
                <a:gd name="T32" fmla="*/ 8 w 40"/>
                <a:gd name="T33" fmla="*/ 34 h 44"/>
                <a:gd name="T34" fmla="*/ 12 w 40"/>
                <a:gd name="T35" fmla="*/ 36 h 44"/>
                <a:gd name="T36" fmla="*/ 16 w 40"/>
                <a:gd name="T37" fmla="*/ 40 h 44"/>
                <a:gd name="T38" fmla="*/ 20 w 40"/>
                <a:gd name="T39" fmla="*/ 42 h 44"/>
                <a:gd name="T40" fmla="*/ 24 w 40"/>
                <a:gd name="T41" fmla="*/ 42 h 44"/>
                <a:gd name="T42" fmla="*/ 28 w 40"/>
                <a:gd name="T43" fmla="*/ 44 h 44"/>
                <a:gd name="T44" fmla="*/ 30 w 40"/>
                <a:gd name="T45" fmla="*/ 44 h 44"/>
                <a:gd name="T46" fmla="*/ 34 w 40"/>
                <a:gd name="T47" fmla="*/ 42 h 44"/>
                <a:gd name="T48" fmla="*/ 36 w 40"/>
                <a:gd name="T49" fmla="*/ 42 h 44"/>
                <a:gd name="T50" fmla="*/ 36 w 40"/>
                <a:gd name="T51" fmla="*/ 42 h 4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0"/>
                <a:gd name="T79" fmla="*/ 0 h 44"/>
                <a:gd name="T80" fmla="*/ 40 w 40"/>
                <a:gd name="T81" fmla="*/ 44 h 44"/>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0" h="44">
                  <a:moveTo>
                    <a:pt x="36" y="42"/>
                  </a:moveTo>
                  <a:lnTo>
                    <a:pt x="40" y="36"/>
                  </a:lnTo>
                  <a:lnTo>
                    <a:pt x="40" y="28"/>
                  </a:lnTo>
                  <a:lnTo>
                    <a:pt x="38" y="20"/>
                  </a:lnTo>
                  <a:lnTo>
                    <a:pt x="34" y="12"/>
                  </a:lnTo>
                  <a:lnTo>
                    <a:pt x="30" y="8"/>
                  </a:lnTo>
                  <a:lnTo>
                    <a:pt x="26" y="4"/>
                  </a:lnTo>
                  <a:lnTo>
                    <a:pt x="22" y="2"/>
                  </a:lnTo>
                  <a:lnTo>
                    <a:pt x="18" y="2"/>
                  </a:lnTo>
                  <a:lnTo>
                    <a:pt x="14" y="0"/>
                  </a:lnTo>
                  <a:lnTo>
                    <a:pt x="10" y="0"/>
                  </a:lnTo>
                  <a:lnTo>
                    <a:pt x="6" y="2"/>
                  </a:lnTo>
                  <a:lnTo>
                    <a:pt x="4" y="4"/>
                  </a:lnTo>
                  <a:lnTo>
                    <a:pt x="0" y="10"/>
                  </a:lnTo>
                  <a:lnTo>
                    <a:pt x="0" y="18"/>
                  </a:lnTo>
                  <a:lnTo>
                    <a:pt x="2" y="26"/>
                  </a:lnTo>
                  <a:lnTo>
                    <a:pt x="8" y="34"/>
                  </a:lnTo>
                  <a:lnTo>
                    <a:pt x="12" y="36"/>
                  </a:lnTo>
                  <a:lnTo>
                    <a:pt x="16" y="40"/>
                  </a:lnTo>
                  <a:lnTo>
                    <a:pt x="20" y="42"/>
                  </a:lnTo>
                  <a:lnTo>
                    <a:pt x="24" y="42"/>
                  </a:lnTo>
                  <a:lnTo>
                    <a:pt x="28" y="44"/>
                  </a:lnTo>
                  <a:lnTo>
                    <a:pt x="30" y="44"/>
                  </a:lnTo>
                  <a:lnTo>
                    <a:pt x="34" y="42"/>
                  </a:lnTo>
                  <a:lnTo>
                    <a:pt x="36" y="42"/>
                  </a:lnTo>
                  <a:close/>
                </a:path>
              </a:pathLst>
            </a:custGeom>
            <a:solidFill>
              <a:srgbClr val="A51414"/>
            </a:solidFill>
            <a:ln w="9525">
              <a:noFill/>
              <a:round/>
              <a:headEnd/>
              <a:tailEnd/>
            </a:ln>
          </p:spPr>
          <p:txBody>
            <a:bodyPr>
              <a:prstTxWarp prst="textNoShape">
                <a:avLst/>
              </a:prstTxWarp>
            </a:bodyPr>
            <a:lstStyle/>
            <a:p>
              <a:endParaRPr lang="en-US"/>
            </a:p>
          </p:txBody>
        </p:sp>
        <p:sp>
          <p:nvSpPr>
            <p:cNvPr id="36943" name="Freeform 273"/>
            <p:cNvSpPr>
              <a:spLocks/>
            </p:cNvSpPr>
            <p:nvPr/>
          </p:nvSpPr>
          <p:spPr bwMode="auto">
            <a:xfrm>
              <a:off x="1679" y="2498"/>
              <a:ext cx="38" cy="40"/>
            </a:xfrm>
            <a:custGeom>
              <a:avLst/>
              <a:gdLst>
                <a:gd name="T0" fmla="*/ 34 w 38"/>
                <a:gd name="T1" fmla="*/ 38 h 40"/>
                <a:gd name="T2" fmla="*/ 38 w 38"/>
                <a:gd name="T3" fmla="*/ 32 h 40"/>
                <a:gd name="T4" fmla="*/ 38 w 38"/>
                <a:gd name="T5" fmla="*/ 26 h 40"/>
                <a:gd name="T6" fmla="*/ 36 w 38"/>
                <a:gd name="T7" fmla="*/ 18 h 40"/>
                <a:gd name="T8" fmla="*/ 30 w 38"/>
                <a:gd name="T9" fmla="*/ 10 h 40"/>
                <a:gd name="T10" fmla="*/ 26 w 38"/>
                <a:gd name="T11" fmla="*/ 6 h 40"/>
                <a:gd name="T12" fmla="*/ 24 w 38"/>
                <a:gd name="T13" fmla="*/ 4 h 40"/>
                <a:gd name="T14" fmla="*/ 20 w 38"/>
                <a:gd name="T15" fmla="*/ 2 h 40"/>
                <a:gd name="T16" fmla="*/ 16 w 38"/>
                <a:gd name="T17" fmla="*/ 0 h 40"/>
                <a:gd name="T18" fmla="*/ 12 w 38"/>
                <a:gd name="T19" fmla="*/ 0 h 40"/>
                <a:gd name="T20" fmla="*/ 10 w 38"/>
                <a:gd name="T21" fmla="*/ 0 h 40"/>
                <a:gd name="T22" fmla="*/ 6 w 38"/>
                <a:gd name="T23" fmla="*/ 2 h 40"/>
                <a:gd name="T24" fmla="*/ 4 w 38"/>
                <a:gd name="T25" fmla="*/ 2 h 40"/>
                <a:gd name="T26" fmla="*/ 0 w 38"/>
                <a:gd name="T27" fmla="*/ 8 h 40"/>
                <a:gd name="T28" fmla="*/ 0 w 38"/>
                <a:gd name="T29" fmla="*/ 16 h 40"/>
                <a:gd name="T30" fmla="*/ 2 w 38"/>
                <a:gd name="T31" fmla="*/ 24 h 40"/>
                <a:gd name="T32" fmla="*/ 6 w 38"/>
                <a:gd name="T33" fmla="*/ 30 h 40"/>
                <a:gd name="T34" fmla="*/ 10 w 38"/>
                <a:gd name="T35" fmla="*/ 34 h 40"/>
                <a:gd name="T36" fmla="*/ 14 w 38"/>
                <a:gd name="T37" fmla="*/ 36 h 40"/>
                <a:gd name="T38" fmla="*/ 18 w 38"/>
                <a:gd name="T39" fmla="*/ 38 h 40"/>
                <a:gd name="T40" fmla="*/ 22 w 38"/>
                <a:gd name="T41" fmla="*/ 40 h 40"/>
                <a:gd name="T42" fmla="*/ 24 w 38"/>
                <a:gd name="T43" fmla="*/ 40 h 40"/>
                <a:gd name="T44" fmla="*/ 28 w 38"/>
                <a:gd name="T45" fmla="*/ 40 h 40"/>
                <a:gd name="T46" fmla="*/ 30 w 38"/>
                <a:gd name="T47" fmla="*/ 40 h 40"/>
                <a:gd name="T48" fmla="*/ 34 w 38"/>
                <a:gd name="T49" fmla="*/ 38 h 40"/>
                <a:gd name="T50" fmla="*/ 34 w 38"/>
                <a:gd name="T51" fmla="*/ 38 h 4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8"/>
                <a:gd name="T79" fmla="*/ 0 h 40"/>
                <a:gd name="T80" fmla="*/ 38 w 38"/>
                <a:gd name="T81" fmla="*/ 40 h 40"/>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8" h="40">
                  <a:moveTo>
                    <a:pt x="34" y="38"/>
                  </a:moveTo>
                  <a:lnTo>
                    <a:pt x="38" y="32"/>
                  </a:lnTo>
                  <a:lnTo>
                    <a:pt x="38" y="26"/>
                  </a:lnTo>
                  <a:lnTo>
                    <a:pt x="36" y="18"/>
                  </a:lnTo>
                  <a:lnTo>
                    <a:pt x="30" y="10"/>
                  </a:lnTo>
                  <a:lnTo>
                    <a:pt x="26" y="6"/>
                  </a:lnTo>
                  <a:lnTo>
                    <a:pt x="24" y="4"/>
                  </a:lnTo>
                  <a:lnTo>
                    <a:pt x="20" y="2"/>
                  </a:lnTo>
                  <a:lnTo>
                    <a:pt x="16" y="0"/>
                  </a:lnTo>
                  <a:lnTo>
                    <a:pt x="12" y="0"/>
                  </a:lnTo>
                  <a:lnTo>
                    <a:pt x="10" y="0"/>
                  </a:lnTo>
                  <a:lnTo>
                    <a:pt x="6" y="2"/>
                  </a:lnTo>
                  <a:lnTo>
                    <a:pt x="4" y="2"/>
                  </a:lnTo>
                  <a:lnTo>
                    <a:pt x="0" y="8"/>
                  </a:lnTo>
                  <a:lnTo>
                    <a:pt x="0" y="16"/>
                  </a:lnTo>
                  <a:lnTo>
                    <a:pt x="2" y="24"/>
                  </a:lnTo>
                  <a:lnTo>
                    <a:pt x="6" y="30"/>
                  </a:lnTo>
                  <a:lnTo>
                    <a:pt x="10" y="34"/>
                  </a:lnTo>
                  <a:lnTo>
                    <a:pt x="14" y="36"/>
                  </a:lnTo>
                  <a:lnTo>
                    <a:pt x="18" y="38"/>
                  </a:lnTo>
                  <a:lnTo>
                    <a:pt x="22" y="40"/>
                  </a:lnTo>
                  <a:lnTo>
                    <a:pt x="24" y="40"/>
                  </a:lnTo>
                  <a:lnTo>
                    <a:pt x="28" y="40"/>
                  </a:lnTo>
                  <a:lnTo>
                    <a:pt x="30" y="40"/>
                  </a:lnTo>
                  <a:lnTo>
                    <a:pt x="34" y="38"/>
                  </a:lnTo>
                  <a:close/>
                </a:path>
              </a:pathLst>
            </a:custGeom>
            <a:solidFill>
              <a:srgbClr val="AF1919"/>
            </a:solidFill>
            <a:ln w="9525">
              <a:noFill/>
              <a:round/>
              <a:headEnd/>
              <a:tailEnd/>
            </a:ln>
          </p:spPr>
          <p:txBody>
            <a:bodyPr>
              <a:prstTxWarp prst="textNoShape">
                <a:avLst/>
              </a:prstTxWarp>
            </a:bodyPr>
            <a:lstStyle/>
            <a:p>
              <a:endParaRPr lang="en-US"/>
            </a:p>
          </p:txBody>
        </p:sp>
        <p:sp>
          <p:nvSpPr>
            <p:cNvPr id="36944" name="Freeform 274"/>
            <p:cNvSpPr>
              <a:spLocks/>
            </p:cNvSpPr>
            <p:nvPr/>
          </p:nvSpPr>
          <p:spPr bwMode="auto">
            <a:xfrm>
              <a:off x="1679" y="2500"/>
              <a:ext cx="36" cy="36"/>
            </a:xfrm>
            <a:custGeom>
              <a:avLst/>
              <a:gdLst>
                <a:gd name="T0" fmla="*/ 32 w 36"/>
                <a:gd name="T1" fmla="*/ 34 h 36"/>
                <a:gd name="T2" fmla="*/ 36 w 36"/>
                <a:gd name="T3" fmla="*/ 30 h 36"/>
                <a:gd name="T4" fmla="*/ 36 w 36"/>
                <a:gd name="T5" fmla="*/ 22 h 36"/>
                <a:gd name="T6" fmla="*/ 34 w 36"/>
                <a:gd name="T7" fmla="*/ 16 h 36"/>
                <a:gd name="T8" fmla="*/ 30 w 36"/>
                <a:gd name="T9" fmla="*/ 8 h 36"/>
                <a:gd name="T10" fmla="*/ 26 w 36"/>
                <a:gd name="T11" fmla="*/ 6 h 36"/>
                <a:gd name="T12" fmla="*/ 24 w 36"/>
                <a:gd name="T13" fmla="*/ 4 h 36"/>
                <a:gd name="T14" fmla="*/ 20 w 36"/>
                <a:gd name="T15" fmla="*/ 2 h 36"/>
                <a:gd name="T16" fmla="*/ 16 w 36"/>
                <a:gd name="T17" fmla="*/ 0 h 36"/>
                <a:gd name="T18" fmla="*/ 14 w 36"/>
                <a:gd name="T19" fmla="*/ 0 h 36"/>
                <a:gd name="T20" fmla="*/ 10 w 36"/>
                <a:gd name="T21" fmla="*/ 0 h 36"/>
                <a:gd name="T22" fmla="*/ 6 w 36"/>
                <a:gd name="T23" fmla="*/ 0 h 36"/>
                <a:gd name="T24" fmla="*/ 4 w 36"/>
                <a:gd name="T25" fmla="*/ 2 h 36"/>
                <a:gd name="T26" fmla="*/ 2 w 36"/>
                <a:gd name="T27" fmla="*/ 8 h 36"/>
                <a:gd name="T28" fmla="*/ 0 w 36"/>
                <a:gd name="T29" fmla="*/ 14 h 36"/>
                <a:gd name="T30" fmla="*/ 4 w 36"/>
                <a:gd name="T31" fmla="*/ 20 h 36"/>
                <a:gd name="T32" fmla="*/ 8 w 36"/>
                <a:gd name="T33" fmla="*/ 28 h 36"/>
                <a:gd name="T34" fmla="*/ 10 w 36"/>
                <a:gd name="T35" fmla="*/ 30 h 36"/>
                <a:gd name="T36" fmla="*/ 14 w 36"/>
                <a:gd name="T37" fmla="*/ 34 h 36"/>
                <a:gd name="T38" fmla="*/ 18 w 36"/>
                <a:gd name="T39" fmla="*/ 34 h 36"/>
                <a:gd name="T40" fmla="*/ 22 w 36"/>
                <a:gd name="T41" fmla="*/ 36 h 36"/>
                <a:gd name="T42" fmla="*/ 24 w 36"/>
                <a:gd name="T43" fmla="*/ 36 h 36"/>
                <a:gd name="T44" fmla="*/ 28 w 36"/>
                <a:gd name="T45" fmla="*/ 36 h 36"/>
                <a:gd name="T46" fmla="*/ 30 w 36"/>
                <a:gd name="T47" fmla="*/ 36 h 36"/>
                <a:gd name="T48" fmla="*/ 32 w 36"/>
                <a:gd name="T49" fmla="*/ 34 h 36"/>
                <a:gd name="T50" fmla="*/ 32 w 36"/>
                <a:gd name="T51" fmla="*/ 34 h 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6"/>
                <a:gd name="T79" fmla="*/ 0 h 36"/>
                <a:gd name="T80" fmla="*/ 36 w 36"/>
                <a:gd name="T81" fmla="*/ 36 h 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6" h="36">
                  <a:moveTo>
                    <a:pt x="32" y="34"/>
                  </a:moveTo>
                  <a:lnTo>
                    <a:pt x="36" y="30"/>
                  </a:lnTo>
                  <a:lnTo>
                    <a:pt x="36" y="22"/>
                  </a:lnTo>
                  <a:lnTo>
                    <a:pt x="34" y="16"/>
                  </a:lnTo>
                  <a:lnTo>
                    <a:pt x="30" y="8"/>
                  </a:lnTo>
                  <a:lnTo>
                    <a:pt x="26" y="6"/>
                  </a:lnTo>
                  <a:lnTo>
                    <a:pt x="24" y="4"/>
                  </a:lnTo>
                  <a:lnTo>
                    <a:pt x="20" y="2"/>
                  </a:lnTo>
                  <a:lnTo>
                    <a:pt x="16" y="0"/>
                  </a:lnTo>
                  <a:lnTo>
                    <a:pt x="14" y="0"/>
                  </a:lnTo>
                  <a:lnTo>
                    <a:pt x="10" y="0"/>
                  </a:lnTo>
                  <a:lnTo>
                    <a:pt x="6" y="0"/>
                  </a:lnTo>
                  <a:lnTo>
                    <a:pt x="4" y="2"/>
                  </a:lnTo>
                  <a:lnTo>
                    <a:pt x="2" y="8"/>
                  </a:lnTo>
                  <a:lnTo>
                    <a:pt x="0" y="14"/>
                  </a:lnTo>
                  <a:lnTo>
                    <a:pt x="4" y="20"/>
                  </a:lnTo>
                  <a:lnTo>
                    <a:pt x="8" y="28"/>
                  </a:lnTo>
                  <a:lnTo>
                    <a:pt x="10" y="30"/>
                  </a:lnTo>
                  <a:lnTo>
                    <a:pt x="14" y="34"/>
                  </a:lnTo>
                  <a:lnTo>
                    <a:pt x="18" y="34"/>
                  </a:lnTo>
                  <a:lnTo>
                    <a:pt x="22" y="36"/>
                  </a:lnTo>
                  <a:lnTo>
                    <a:pt x="24" y="36"/>
                  </a:lnTo>
                  <a:lnTo>
                    <a:pt x="28" y="36"/>
                  </a:lnTo>
                  <a:lnTo>
                    <a:pt x="30" y="36"/>
                  </a:lnTo>
                  <a:lnTo>
                    <a:pt x="32" y="34"/>
                  </a:lnTo>
                  <a:close/>
                </a:path>
              </a:pathLst>
            </a:custGeom>
            <a:solidFill>
              <a:srgbClr val="BA1C1C"/>
            </a:solidFill>
            <a:ln w="9525">
              <a:noFill/>
              <a:round/>
              <a:headEnd/>
              <a:tailEnd/>
            </a:ln>
          </p:spPr>
          <p:txBody>
            <a:bodyPr>
              <a:prstTxWarp prst="textNoShape">
                <a:avLst/>
              </a:prstTxWarp>
            </a:bodyPr>
            <a:lstStyle/>
            <a:p>
              <a:endParaRPr lang="en-US"/>
            </a:p>
          </p:txBody>
        </p:sp>
        <p:sp>
          <p:nvSpPr>
            <p:cNvPr id="36945" name="Freeform 275"/>
            <p:cNvSpPr>
              <a:spLocks/>
            </p:cNvSpPr>
            <p:nvPr/>
          </p:nvSpPr>
          <p:spPr bwMode="auto">
            <a:xfrm>
              <a:off x="1681" y="2500"/>
              <a:ext cx="32" cy="36"/>
            </a:xfrm>
            <a:custGeom>
              <a:avLst/>
              <a:gdLst>
                <a:gd name="T0" fmla="*/ 30 w 32"/>
                <a:gd name="T1" fmla="*/ 34 h 36"/>
                <a:gd name="T2" fmla="*/ 32 w 32"/>
                <a:gd name="T3" fmla="*/ 28 h 36"/>
                <a:gd name="T4" fmla="*/ 32 w 32"/>
                <a:gd name="T5" fmla="*/ 22 h 36"/>
                <a:gd name="T6" fmla="*/ 32 w 32"/>
                <a:gd name="T7" fmla="*/ 16 h 36"/>
                <a:gd name="T8" fmla="*/ 26 w 32"/>
                <a:gd name="T9" fmla="*/ 10 h 36"/>
                <a:gd name="T10" fmla="*/ 24 w 32"/>
                <a:gd name="T11" fmla="*/ 6 h 36"/>
                <a:gd name="T12" fmla="*/ 20 w 32"/>
                <a:gd name="T13" fmla="*/ 4 h 36"/>
                <a:gd name="T14" fmla="*/ 18 w 32"/>
                <a:gd name="T15" fmla="*/ 2 h 36"/>
                <a:gd name="T16" fmla="*/ 14 w 32"/>
                <a:gd name="T17" fmla="*/ 2 h 36"/>
                <a:gd name="T18" fmla="*/ 12 w 32"/>
                <a:gd name="T19" fmla="*/ 0 h 36"/>
                <a:gd name="T20" fmla="*/ 8 w 32"/>
                <a:gd name="T21" fmla="*/ 0 h 36"/>
                <a:gd name="T22" fmla="*/ 6 w 32"/>
                <a:gd name="T23" fmla="*/ 2 h 36"/>
                <a:gd name="T24" fmla="*/ 4 w 32"/>
                <a:gd name="T25" fmla="*/ 4 h 36"/>
                <a:gd name="T26" fmla="*/ 0 w 32"/>
                <a:gd name="T27" fmla="*/ 8 h 36"/>
                <a:gd name="T28" fmla="*/ 0 w 32"/>
                <a:gd name="T29" fmla="*/ 14 h 36"/>
                <a:gd name="T30" fmla="*/ 2 w 32"/>
                <a:gd name="T31" fmla="*/ 20 h 36"/>
                <a:gd name="T32" fmla="*/ 6 w 32"/>
                <a:gd name="T33" fmla="*/ 28 h 36"/>
                <a:gd name="T34" fmla="*/ 10 w 32"/>
                <a:gd name="T35" fmla="*/ 30 h 36"/>
                <a:gd name="T36" fmla="*/ 12 w 32"/>
                <a:gd name="T37" fmla="*/ 32 h 36"/>
                <a:gd name="T38" fmla="*/ 16 w 32"/>
                <a:gd name="T39" fmla="*/ 34 h 36"/>
                <a:gd name="T40" fmla="*/ 20 w 32"/>
                <a:gd name="T41" fmla="*/ 34 h 36"/>
                <a:gd name="T42" fmla="*/ 22 w 32"/>
                <a:gd name="T43" fmla="*/ 36 h 36"/>
                <a:gd name="T44" fmla="*/ 24 w 32"/>
                <a:gd name="T45" fmla="*/ 36 h 36"/>
                <a:gd name="T46" fmla="*/ 28 w 32"/>
                <a:gd name="T47" fmla="*/ 34 h 36"/>
                <a:gd name="T48" fmla="*/ 30 w 32"/>
                <a:gd name="T49" fmla="*/ 34 h 36"/>
                <a:gd name="T50" fmla="*/ 30 w 32"/>
                <a:gd name="T51" fmla="*/ 34 h 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2"/>
                <a:gd name="T79" fmla="*/ 0 h 36"/>
                <a:gd name="T80" fmla="*/ 32 w 32"/>
                <a:gd name="T81" fmla="*/ 36 h 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2" h="36">
                  <a:moveTo>
                    <a:pt x="30" y="34"/>
                  </a:moveTo>
                  <a:lnTo>
                    <a:pt x="32" y="28"/>
                  </a:lnTo>
                  <a:lnTo>
                    <a:pt x="32" y="22"/>
                  </a:lnTo>
                  <a:lnTo>
                    <a:pt x="32" y="16"/>
                  </a:lnTo>
                  <a:lnTo>
                    <a:pt x="26" y="10"/>
                  </a:lnTo>
                  <a:lnTo>
                    <a:pt x="24" y="6"/>
                  </a:lnTo>
                  <a:lnTo>
                    <a:pt x="20" y="4"/>
                  </a:lnTo>
                  <a:lnTo>
                    <a:pt x="18" y="2"/>
                  </a:lnTo>
                  <a:lnTo>
                    <a:pt x="14" y="2"/>
                  </a:lnTo>
                  <a:lnTo>
                    <a:pt x="12" y="0"/>
                  </a:lnTo>
                  <a:lnTo>
                    <a:pt x="8" y="0"/>
                  </a:lnTo>
                  <a:lnTo>
                    <a:pt x="6" y="2"/>
                  </a:lnTo>
                  <a:lnTo>
                    <a:pt x="4" y="4"/>
                  </a:lnTo>
                  <a:lnTo>
                    <a:pt x="0" y="8"/>
                  </a:lnTo>
                  <a:lnTo>
                    <a:pt x="0" y="14"/>
                  </a:lnTo>
                  <a:lnTo>
                    <a:pt x="2" y="20"/>
                  </a:lnTo>
                  <a:lnTo>
                    <a:pt x="6" y="28"/>
                  </a:lnTo>
                  <a:lnTo>
                    <a:pt x="10" y="30"/>
                  </a:lnTo>
                  <a:lnTo>
                    <a:pt x="12" y="32"/>
                  </a:lnTo>
                  <a:lnTo>
                    <a:pt x="16" y="34"/>
                  </a:lnTo>
                  <a:lnTo>
                    <a:pt x="20" y="34"/>
                  </a:lnTo>
                  <a:lnTo>
                    <a:pt x="22" y="36"/>
                  </a:lnTo>
                  <a:lnTo>
                    <a:pt x="24" y="36"/>
                  </a:lnTo>
                  <a:lnTo>
                    <a:pt x="28" y="34"/>
                  </a:lnTo>
                  <a:lnTo>
                    <a:pt x="30" y="34"/>
                  </a:lnTo>
                  <a:close/>
                </a:path>
              </a:pathLst>
            </a:custGeom>
            <a:solidFill>
              <a:srgbClr val="C42121"/>
            </a:solidFill>
            <a:ln w="9525">
              <a:noFill/>
              <a:round/>
              <a:headEnd/>
              <a:tailEnd/>
            </a:ln>
          </p:spPr>
          <p:txBody>
            <a:bodyPr>
              <a:prstTxWarp prst="textNoShape">
                <a:avLst/>
              </a:prstTxWarp>
            </a:bodyPr>
            <a:lstStyle/>
            <a:p>
              <a:endParaRPr lang="en-US"/>
            </a:p>
          </p:txBody>
        </p:sp>
        <p:sp>
          <p:nvSpPr>
            <p:cNvPr id="36946" name="Freeform 276"/>
            <p:cNvSpPr>
              <a:spLocks/>
            </p:cNvSpPr>
            <p:nvPr/>
          </p:nvSpPr>
          <p:spPr bwMode="auto">
            <a:xfrm>
              <a:off x="1683" y="2502"/>
              <a:ext cx="30" cy="32"/>
            </a:xfrm>
            <a:custGeom>
              <a:avLst/>
              <a:gdLst>
                <a:gd name="T0" fmla="*/ 26 w 30"/>
                <a:gd name="T1" fmla="*/ 30 h 32"/>
                <a:gd name="T2" fmla="*/ 30 w 30"/>
                <a:gd name="T3" fmla="*/ 26 h 32"/>
                <a:gd name="T4" fmla="*/ 30 w 30"/>
                <a:gd name="T5" fmla="*/ 20 h 32"/>
                <a:gd name="T6" fmla="*/ 28 w 30"/>
                <a:gd name="T7" fmla="*/ 14 h 32"/>
                <a:gd name="T8" fmla="*/ 24 w 30"/>
                <a:gd name="T9" fmla="*/ 8 h 32"/>
                <a:gd name="T10" fmla="*/ 22 w 30"/>
                <a:gd name="T11" fmla="*/ 6 h 32"/>
                <a:gd name="T12" fmla="*/ 18 w 30"/>
                <a:gd name="T13" fmla="*/ 4 h 32"/>
                <a:gd name="T14" fmla="*/ 16 w 30"/>
                <a:gd name="T15" fmla="*/ 2 h 32"/>
                <a:gd name="T16" fmla="*/ 12 w 30"/>
                <a:gd name="T17" fmla="*/ 2 h 32"/>
                <a:gd name="T18" fmla="*/ 10 w 30"/>
                <a:gd name="T19" fmla="*/ 0 h 32"/>
                <a:gd name="T20" fmla="*/ 8 w 30"/>
                <a:gd name="T21" fmla="*/ 0 h 32"/>
                <a:gd name="T22" fmla="*/ 6 w 30"/>
                <a:gd name="T23" fmla="*/ 2 h 32"/>
                <a:gd name="T24" fmla="*/ 2 w 30"/>
                <a:gd name="T25" fmla="*/ 2 h 32"/>
                <a:gd name="T26" fmla="*/ 0 w 30"/>
                <a:gd name="T27" fmla="*/ 6 h 32"/>
                <a:gd name="T28" fmla="*/ 0 w 30"/>
                <a:gd name="T29" fmla="*/ 12 h 32"/>
                <a:gd name="T30" fmla="*/ 2 w 30"/>
                <a:gd name="T31" fmla="*/ 18 h 32"/>
                <a:gd name="T32" fmla="*/ 6 w 30"/>
                <a:gd name="T33" fmla="*/ 24 h 32"/>
                <a:gd name="T34" fmla="*/ 8 w 30"/>
                <a:gd name="T35" fmla="*/ 26 h 32"/>
                <a:gd name="T36" fmla="*/ 10 w 30"/>
                <a:gd name="T37" fmla="*/ 28 h 32"/>
                <a:gd name="T38" fmla="*/ 14 w 30"/>
                <a:gd name="T39" fmla="*/ 30 h 32"/>
                <a:gd name="T40" fmla="*/ 16 w 30"/>
                <a:gd name="T41" fmla="*/ 32 h 32"/>
                <a:gd name="T42" fmla="*/ 20 w 30"/>
                <a:gd name="T43" fmla="*/ 32 h 32"/>
                <a:gd name="T44" fmla="*/ 22 w 30"/>
                <a:gd name="T45" fmla="*/ 32 h 32"/>
                <a:gd name="T46" fmla="*/ 24 w 30"/>
                <a:gd name="T47" fmla="*/ 32 h 32"/>
                <a:gd name="T48" fmla="*/ 26 w 30"/>
                <a:gd name="T49" fmla="*/ 30 h 32"/>
                <a:gd name="T50" fmla="*/ 26 w 30"/>
                <a:gd name="T51" fmla="*/ 30 h 3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0"/>
                <a:gd name="T79" fmla="*/ 0 h 32"/>
                <a:gd name="T80" fmla="*/ 30 w 30"/>
                <a:gd name="T81" fmla="*/ 32 h 3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0" h="32">
                  <a:moveTo>
                    <a:pt x="26" y="30"/>
                  </a:moveTo>
                  <a:lnTo>
                    <a:pt x="30" y="26"/>
                  </a:lnTo>
                  <a:lnTo>
                    <a:pt x="30" y="20"/>
                  </a:lnTo>
                  <a:lnTo>
                    <a:pt x="28" y="14"/>
                  </a:lnTo>
                  <a:lnTo>
                    <a:pt x="24" y="8"/>
                  </a:lnTo>
                  <a:lnTo>
                    <a:pt x="22" y="6"/>
                  </a:lnTo>
                  <a:lnTo>
                    <a:pt x="18" y="4"/>
                  </a:lnTo>
                  <a:lnTo>
                    <a:pt x="16" y="2"/>
                  </a:lnTo>
                  <a:lnTo>
                    <a:pt x="12" y="2"/>
                  </a:lnTo>
                  <a:lnTo>
                    <a:pt x="10" y="0"/>
                  </a:lnTo>
                  <a:lnTo>
                    <a:pt x="8" y="0"/>
                  </a:lnTo>
                  <a:lnTo>
                    <a:pt x="6" y="2"/>
                  </a:lnTo>
                  <a:lnTo>
                    <a:pt x="2" y="2"/>
                  </a:lnTo>
                  <a:lnTo>
                    <a:pt x="0" y="6"/>
                  </a:lnTo>
                  <a:lnTo>
                    <a:pt x="0" y="12"/>
                  </a:lnTo>
                  <a:lnTo>
                    <a:pt x="2" y="18"/>
                  </a:lnTo>
                  <a:lnTo>
                    <a:pt x="6" y="24"/>
                  </a:lnTo>
                  <a:lnTo>
                    <a:pt x="8" y="26"/>
                  </a:lnTo>
                  <a:lnTo>
                    <a:pt x="10" y="28"/>
                  </a:lnTo>
                  <a:lnTo>
                    <a:pt x="14" y="30"/>
                  </a:lnTo>
                  <a:lnTo>
                    <a:pt x="16" y="32"/>
                  </a:lnTo>
                  <a:lnTo>
                    <a:pt x="20" y="32"/>
                  </a:lnTo>
                  <a:lnTo>
                    <a:pt x="22" y="32"/>
                  </a:lnTo>
                  <a:lnTo>
                    <a:pt x="24" y="32"/>
                  </a:lnTo>
                  <a:lnTo>
                    <a:pt x="26" y="30"/>
                  </a:lnTo>
                  <a:close/>
                </a:path>
              </a:pathLst>
            </a:custGeom>
            <a:solidFill>
              <a:srgbClr val="CE2626"/>
            </a:solidFill>
            <a:ln w="9525">
              <a:noFill/>
              <a:round/>
              <a:headEnd/>
              <a:tailEnd/>
            </a:ln>
          </p:spPr>
          <p:txBody>
            <a:bodyPr>
              <a:prstTxWarp prst="textNoShape">
                <a:avLst/>
              </a:prstTxWarp>
            </a:bodyPr>
            <a:lstStyle/>
            <a:p>
              <a:endParaRPr lang="en-US"/>
            </a:p>
          </p:txBody>
        </p:sp>
        <p:sp>
          <p:nvSpPr>
            <p:cNvPr id="36947" name="Freeform 277"/>
            <p:cNvSpPr>
              <a:spLocks/>
            </p:cNvSpPr>
            <p:nvPr/>
          </p:nvSpPr>
          <p:spPr bwMode="auto">
            <a:xfrm>
              <a:off x="1683" y="2504"/>
              <a:ext cx="28" cy="28"/>
            </a:xfrm>
            <a:custGeom>
              <a:avLst/>
              <a:gdLst>
                <a:gd name="T0" fmla="*/ 26 w 28"/>
                <a:gd name="T1" fmla="*/ 26 h 28"/>
                <a:gd name="T2" fmla="*/ 28 w 28"/>
                <a:gd name="T3" fmla="*/ 22 h 28"/>
                <a:gd name="T4" fmla="*/ 28 w 28"/>
                <a:gd name="T5" fmla="*/ 18 h 28"/>
                <a:gd name="T6" fmla="*/ 26 w 28"/>
                <a:gd name="T7" fmla="*/ 12 h 28"/>
                <a:gd name="T8" fmla="*/ 22 w 28"/>
                <a:gd name="T9" fmla="*/ 8 h 28"/>
                <a:gd name="T10" fmla="*/ 20 w 28"/>
                <a:gd name="T11" fmla="*/ 4 h 28"/>
                <a:gd name="T12" fmla="*/ 18 w 28"/>
                <a:gd name="T13" fmla="*/ 4 h 28"/>
                <a:gd name="T14" fmla="*/ 16 w 28"/>
                <a:gd name="T15" fmla="*/ 2 h 28"/>
                <a:gd name="T16" fmla="*/ 14 w 28"/>
                <a:gd name="T17" fmla="*/ 0 h 28"/>
                <a:gd name="T18" fmla="*/ 10 w 28"/>
                <a:gd name="T19" fmla="*/ 0 h 28"/>
                <a:gd name="T20" fmla="*/ 8 w 28"/>
                <a:gd name="T21" fmla="*/ 0 h 28"/>
                <a:gd name="T22" fmla="*/ 6 w 28"/>
                <a:gd name="T23" fmla="*/ 0 h 28"/>
                <a:gd name="T24" fmla="*/ 4 w 28"/>
                <a:gd name="T25" fmla="*/ 2 h 28"/>
                <a:gd name="T26" fmla="*/ 2 w 28"/>
                <a:gd name="T27" fmla="*/ 6 h 28"/>
                <a:gd name="T28" fmla="*/ 0 w 28"/>
                <a:gd name="T29" fmla="*/ 10 h 28"/>
                <a:gd name="T30" fmla="*/ 2 w 28"/>
                <a:gd name="T31" fmla="*/ 16 h 28"/>
                <a:gd name="T32" fmla="*/ 6 w 28"/>
                <a:gd name="T33" fmla="*/ 22 h 28"/>
                <a:gd name="T34" fmla="*/ 8 w 28"/>
                <a:gd name="T35" fmla="*/ 24 h 28"/>
                <a:gd name="T36" fmla="*/ 10 w 28"/>
                <a:gd name="T37" fmla="*/ 26 h 28"/>
                <a:gd name="T38" fmla="*/ 14 w 28"/>
                <a:gd name="T39" fmla="*/ 28 h 28"/>
                <a:gd name="T40" fmla="*/ 16 w 28"/>
                <a:gd name="T41" fmla="*/ 28 h 28"/>
                <a:gd name="T42" fmla="*/ 18 w 28"/>
                <a:gd name="T43" fmla="*/ 28 h 28"/>
                <a:gd name="T44" fmla="*/ 22 w 28"/>
                <a:gd name="T45" fmla="*/ 28 h 28"/>
                <a:gd name="T46" fmla="*/ 24 w 28"/>
                <a:gd name="T47" fmla="*/ 28 h 28"/>
                <a:gd name="T48" fmla="*/ 26 w 28"/>
                <a:gd name="T49" fmla="*/ 26 h 28"/>
                <a:gd name="T50" fmla="*/ 26 w 28"/>
                <a:gd name="T51" fmla="*/ 26 h 2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8"/>
                <a:gd name="T79" fmla="*/ 0 h 28"/>
                <a:gd name="T80" fmla="*/ 28 w 28"/>
                <a:gd name="T81" fmla="*/ 28 h 28"/>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8" h="28">
                  <a:moveTo>
                    <a:pt x="26" y="26"/>
                  </a:moveTo>
                  <a:lnTo>
                    <a:pt x="28" y="22"/>
                  </a:lnTo>
                  <a:lnTo>
                    <a:pt x="28" y="18"/>
                  </a:lnTo>
                  <a:lnTo>
                    <a:pt x="26" y="12"/>
                  </a:lnTo>
                  <a:lnTo>
                    <a:pt x="22" y="8"/>
                  </a:lnTo>
                  <a:lnTo>
                    <a:pt x="20" y="4"/>
                  </a:lnTo>
                  <a:lnTo>
                    <a:pt x="18" y="4"/>
                  </a:lnTo>
                  <a:lnTo>
                    <a:pt x="16" y="2"/>
                  </a:lnTo>
                  <a:lnTo>
                    <a:pt x="14" y="0"/>
                  </a:lnTo>
                  <a:lnTo>
                    <a:pt x="10" y="0"/>
                  </a:lnTo>
                  <a:lnTo>
                    <a:pt x="8" y="0"/>
                  </a:lnTo>
                  <a:lnTo>
                    <a:pt x="6" y="0"/>
                  </a:lnTo>
                  <a:lnTo>
                    <a:pt x="4" y="2"/>
                  </a:lnTo>
                  <a:lnTo>
                    <a:pt x="2" y="6"/>
                  </a:lnTo>
                  <a:lnTo>
                    <a:pt x="0" y="10"/>
                  </a:lnTo>
                  <a:lnTo>
                    <a:pt x="2" y="16"/>
                  </a:lnTo>
                  <a:lnTo>
                    <a:pt x="6" y="22"/>
                  </a:lnTo>
                  <a:lnTo>
                    <a:pt x="8" y="24"/>
                  </a:lnTo>
                  <a:lnTo>
                    <a:pt x="10" y="26"/>
                  </a:lnTo>
                  <a:lnTo>
                    <a:pt x="14" y="28"/>
                  </a:lnTo>
                  <a:lnTo>
                    <a:pt x="16" y="28"/>
                  </a:lnTo>
                  <a:lnTo>
                    <a:pt x="18" y="28"/>
                  </a:lnTo>
                  <a:lnTo>
                    <a:pt x="22" y="28"/>
                  </a:lnTo>
                  <a:lnTo>
                    <a:pt x="24" y="28"/>
                  </a:lnTo>
                  <a:lnTo>
                    <a:pt x="26" y="26"/>
                  </a:lnTo>
                  <a:close/>
                </a:path>
              </a:pathLst>
            </a:custGeom>
            <a:solidFill>
              <a:srgbClr val="D82B2B"/>
            </a:solidFill>
            <a:ln w="9525">
              <a:noFill/>
              <a:round/>
              <a:headEnd/>
              <a:tailEnd/>
            </a:ln>
          </p:spPr>
          <p:txBody>
            <a:bodyPr>
              <a:prstTxWarp prst="textNoShape">
                <a:avLst/>
              </a:prstTxWarp>
            </a:bodyPr>
            <a:lstStyle/>
            <a:p>
              <a:endParaRPr lang="en-US"/>
            </a:p>
          </p:txBody>
        </p:sp>
        <p:sp>
          <p:nvSpPr>
            <p:cNvPr id="36948" name="Freeform 278"/>
            <p:cNvSpPr>
              <a:spLocks/>
            </p:cNvSpPr>
            <p:nvPr/>
          </p:nvSpPr>
          <p:spPr bwMode="auto">
            <a:xfrm>
              <a:off x="1685" y="2506"/>
              <a:ext cx="24" cy="24"/>
            </a:xfrm>
            <a:custGeom>
              <a:avLst/>
              <a:gdLst>
                <a:gd name="T0" fmla="*/ 22 w 24"/>
                <a:gd name="T1" fmla="*/ 24 h 24"/>
                <a:gd name="T2" fmla="*/ 24 w 24"/>
                <a:gd name="T3" fmla="*/ 20 h 24"/>
                <a:gd name="T4" fmla="*/ 24 w 24"/>
                <a:gd name="T5" fmla="*/ 16 h 24"/>
                <a:gd name="T6" fmla="*/ 24 w 24"/>
                <a:gd name="T7" fmla="*/ 10 h 24"/>
                <a:gd name="T8" fmla="*/ 20 w 24"/>
                <a:gd name="T9" fmla="*/ 6 h 24"/>
                <a:gd name="T10" fmla="*/ 16 w 24"/>
                <a:gd name="T11" fmla="*/ 2 h 24"/>
                <a:gd name="T12" fmla="*/ 12 w 24"/>
                <a:gd name="T13" fmla="*/ 0 h 24"/>
                <a:gd name="T14" fmla="*/ 6 w 24"/>
                <a:gd name="T15" fmla="*/ 0 h 24"/>
                <a:gd name="T16" fmla="*/ 4 w 24"/>
                <a:gd name="T17" fmla="*/ 2 h 24"/>
                <a:gd name="T18" fmla="*/ 0 w 24"/>
                <a:gd name="T19" fmla="*/ 4 h 24"/>
                <a:gd name="T20" fmla="*/ 0 w 24"/>
                <a:gd name="T21" fmla="*/ 10 h 24"/>
                <a:gd name="T22" fmla="*/ 2 w 24"/>
                <a:gd name="T23" fmla="*/ 14 h 24"/>
                <a:gd name="T24" fmla="*/ 6 w 24"/>
                <a:gd name="T25" fmla="*/ 20 h 24"/>
                <a:gd name="T26" fmla="*/ 10 w 24"/>
                <a:gd name="T27" fmla="*/ 22 h 24"/>
                <a:gd name="T28" fmla="*/ 14 w 24"/>
                <a:gd name="T29" fmla="*/ 24 h 24"/>
                <a:gd name="T30" fmla="*/ 18 w 24"/>
                <a:gd name="T31" fmla="*/ 24 h 24"/>
                <a:gd name="T32" fmla="*/ 22 w 24"/>
                <a:gd name="T33" fmla="*/ 24 h 24"/>
                <a:gd name="T34" fmla="*/ 22 w 24"/>
                <a:gd name="T35" fmla="*/ 24 h 2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4"/>
                <a:gd name="T55" fmla="*/ 0 h 24"/>
                <a:gd name="T56" fmla="*/ 24 w 24"/>
                <a:gd name="T57" fmla="*/ 24 h 2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4" h="24">
                  <a:moveTo>
                    <a:pt x="22" y="24"/>
                  </a:moveTo>
                  <a:lnTo>
                    <a:pt x="24" y="20"/>
                  </a:lnTo>
                  <a:lnTo>
                    <a:pt x="24" y="16"/>
                  </a:lnTo>
                  <a:lnTo>
                    <a:pt x="24" y="10"/>
                  </a:lnTo>
                  <a:lnTo>
                    <a:pt x="20" y="6"/>
                  </a:lnTo>
                  <a:lnTo>
                    <a:pt x="16" y="2"/>
                  </a:lnTo>
                  <a:lnTo>
                    <a:pt x="12" y="0"/>
                  </a:lnTo>
                  <a:lnTo>
                    <a:pt x="6" y="0"/>
                  </a:lnTo>
                  <a:lnTo>
                    <a:pt x="4" y="2"/>
                  </a:lnTo>
                  <a:lnTo>
                    <a:pt x="0" y="4"/>
                  </a:lnTo>
                  <a:lnTo>
                    <a:pt x="0" y="10"/>
                  </a:lnTo>
                  <a:lnTo>
                    <a:pt x="2" y="14"/>
                  </a:lnTo>
                  <a:lnTo>
                    <a:pt x="6" y="20"/>
                  </a:lnTo>
                  <a:lnTo>
                    <a:pt x="10" y="22"/>
                  </a:lnTo>
                  <a:lnTo>
                    <a:pt x="14" y="24"/>
                  </a:lnTo>
                  <a:lnTo>
                    <a:pt x="18" y="24"/>
                  </a:lnTo>
                  <a:lnTo>
                    <a:pt x="22" y="24"/>
                  </a:lnTo>
                  <a:close/>
                </a:path>
              </a:pathLst>
            </a:custGeom>
            <a:solidFill>
              <a:srgbClr val="E23030"/>
            </a:solidFill>
            <a:ln w="9525">
              <a:noFill/>
              <a:round/>
              <a:headEnd/>
              <a:tailEnd/>
            </a:ln>
          </p:spPr>
          <p:txBody>
            <a:bodyPr>
              <a:prstTxWarp prst="textNoShape">
                <a:avLst/>
              </a:prstTxWarp>
            </a:bodyPr>
            <a:lstStyle/>
            <a:p>
              <a:endParaRPr lang="en-US"/>
            </a:p>
          </p:txBody>
        </p:sp>
        <p:sp>
          <p:nvSpPr>
            <p:cNvPr id="36949" name="Freeform 279"/>
            <p:cNvSpPr>
              <a:spLocks/>
            </p:cNvSpPr>
            <p:nvPr/>
          </p:nvSpPr>
          <p:spPr bwMode="auto">
            <a:xfrm>
              <a:off x="1687" y="2508"/>
              <a:ext cx="22" cy="22"/>
            </a:xfrm>
            <a:custGeom>
              <a:avLst/>
              <a:gdLst>
                <a:gd name="T0" fmla="*/ 18 w 22"/>
                <a:gd name="T1" fmla="*/ 20 h 22"/>
                <a:gd name="T2" fmla="*/ 22 w 22"/>
                <a:gd name="T3" fmla="*/ 18 h 22"/>
                <a:gd name="T4" fmla="*/ 22 w 22"/>
                <a:gd name="T5" fmla="*/ 14 h 22"/>
                <a:gd name="T6" fmla="*/ 20 w 22"/>
                <a:gd name="T7" fmla="*/ 10 h 22"/>
                <a:gd name="T8" fmla="*/ 18 w 22"/>
                <a:gd name="T9" fmla="*/ 4 h 22"/>
                <a:gd name="T10" fmla="*/ 14 w 22"/>
                <a:gd name="T11" fmla="*/ 0 h 22"/>
                <a:gd name="T12" fmla="*/ 10 w 22"/>
                <a:gd name="T13" fmla="*/ 0 h 22"/>
                <a:gd name="T14" fmla="*/ 6 w 22"/>
                <a:gd name="T15" fmla="*/ 0 h 22"/>
                <a:gd name="T16" fmla="*/ 2 w 22"/>
                <a:gd name="T17" fmla="*/ 0 h 22"/>
                <a:gd name="T18" fmla="*/ 0 w 22"/>
                <a:gd name="T19" fmla="*/ 4 h 22"/>
                <a:gd name="T20" fmla="*/ 0 w 22"/>
                <a:gd name="T21" fmla="*/ 8 h 22"/>
                <a:gd name="T22" fmla="*/ 2 w 22"/>
                <a:gd name="T23" fmla="*/ 12 h 22"/>
                <a:gd name="T24" fmla="*/ 4 w 22"/>
                <a:gd name="T25" fmla="*/ 16 h 22"/>
                <a:gd name="T26" fmla="*/ 8 w 22"/>
                <a:gd name="T27" fmla="*/ 20 h 22"/>
                <a:gd name="T28" fmla="*/ 12 w 22"/>
                <a:gd name="T29" fmla="*/ 22 h 22"/>
                <a:gd name="T30" fmla="*/ 16 w 22"/>
                <a:gd name="T31" fmla="*/ 22 h 22"/>
                <a:gd name="T32" fmla="*/ 18 w 22"/>
                <a:gd name="T33" fmla="*/ 20 h 22"/>
                <a:gd name="T34" fmla="*/ 18 w 22"/>
                <a:gd name="T35" fmla="*/ 20 h 2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2"/>
                <a:gd name="T55" fmla="*/ 0 h 22"/>
                <a:gd name="T56" fmla="*/ 22 w 22"/>
                <a:gd name="T57" fmla="*/ 22 h 2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2" h="22">
                  <a:moveTo>
                    <a:pt x="18" y="20"/>
                  </a:moveTo>
                  <a:lnTo>
                    <a:pt x="22" y="18"/>
                  </a:lnTo>
                  <a:lnTo>
                    <a:pt x="22" y="14"/>
                  </a:lnTo>
                  <a:lnTo>
                    <a:pt x="20" y="10"/>
                  </a:lnTo>
                  <a:lnTo>
                    <a:pt x="18" y="4"/>
                  </a:lnTo>
                  <a:lnTo>
                    <a:pt x="14" y="0"/>
                  </a:lnTo>
                  <a:lnTo>
                    <a:pt x="10" y="0"/>
                  </a:lnTo>
                  <a:lnTo>
                    <a:pt x="6" y="0"/>
                  </a:lnTo>
                  <a:lnTo>
                    <a:pt x="2" y="0"/>
                  </a:lnTo>
                  <a:lnTo>
                    <a:pt x="0" y="4"/>
                  </a:lnTo>
                  <a:lnTo>
                    <a:pt x="0" y="8"/>
                  </a:lnTo>
                  <a:lnTo>
                    <a:pt x="2" y="12"/>
                  </a:lnTo>
                  <a:lnTo>
                    <a:pt x="4" y="16"/>
                  </a:lnTo>
                  <a:lnTo>
                    <a:pt x="8" y="20"/>
                  </a:lnTo>
                  <a:lnTo>
                    <a:pt x="12" y="22"/>
                  </a:lnTo>
                  <a:lnTo>
                    <a:pt x="16" y="22"/>
                  </a:lnTo>
                  <a:lnTo>
                    <a:pt x="18" y="20"/>
                  </a:lnTo>
                  <a:close/>
                </a:path>
              </a:pathLst>
            </a:custGeom>
            <a:solidFill>
              <a:srgbClr val="EA3535"/>
            </a:solidFill>
            <a:ln w="9525">
              <a:noFill/>
              <a:round/>
              <a:headEnd/>
              <a:tailEnd/>
            </a:ln>
          </p:spPr>
          <p:txBody>
            <a:bodyPr>
              <a:prstTxWarp prst="textNoShape">
                <a:avLst/>
              </a:prstTxWarp>
            </a:bodyPr>
            <a:lstStyle/>
            <a:p>
              <a:endParaRPr lang="en-US"/>
            </a:p>
          </p:txBody>
        </p:sp>
        <p:sp>
          <p:nvSpPr>
            <p:cNvPr id="36950" name="Freeform 280"/>
            <p:cNvSpPr>
              <a:spLocks/>
            </p:cNvSpPr>
            <p:nvPr/>
          </p:nvSpPr>
          <p:spPr bwMode="auto">
            <a:xfrm>
              <a:off x="1689" y="2508"/>
              <a:ext cx="18" cy="20"/>
            </a:xfrm>
            <a:custGeom>
              <a:avLst/>
              <a:gdLst>
                <a:gd name="T0" fmla="*/ 16 w 18"/>
                <a:gd name="T1" fmla="*/ 18 h 20"/>
                <a:gd name="T2" fmla="*/ 18 w 18"/>
                <a:gd name="T3" fmla="*/ 16 h 20"/>
                <a:gd name="T4" fmla="*/ 18 w 18"/>
                <a:gd name="T5" fmla="*/ 14 h 20"/>
                <a:gd name="T6" fmla="*/ 16 w 18"/>
                <a:gd name="T7" fmla="*/ 10 h 20"/>
                <a:gd name="T8" fmla="*/ 14 w 18"/>
                <a:gd name="T9" fmla="*/ 6 h 20"/>
                <a:gd name="T10" fmla="*/ 10 w 18"/>
                <a:gd name="T11" fmla="*/ 2 h 20"/>
                <a:gd name="T12" fmla="*/ 8 w 18"/>
                <a:gd name="T13" fmla="*/ 0 h 20"/>
                <a:gd name="T14" fmla="*/ 4 w 18"/>
                <a:gd name="T15" fmla="*/ 0 h 20"/>
                <a:gd name="T16" fmla="*/ 2 w 18"/>
                <a:gd name="T17" fmla="*/ 2 h 20"/>
                <a:gd name="T18" fmla="*/ 0 w 18"/>
                <a:gd name="T19" fmla="*/ 4 h 20"/>
                <a:gd name="T20" fmla="*/ 0 w 18"/>
                <a:gd name="T21" fmla="*/ 8 h 20"/>
                <a:gd name="T22" fmla="*/ 0 w 18"/>
                <a:gd name="T23" fmla="*/ 12 h 20"/>
                <a:gd name="T24" fmla="*/ 4 w 18"/>
                <a:gd name="T25" fmla="*/ 16 h 20"/>
                <a:gd name="T26" fmla="*/ 6 w 18"/>
                <a:gd name="T27" fmla="*/ 18 h 20"/>
                <a:gd name="T28" fmla="*/ 10 w 18"/>
                <a:gd name="T29" fmla="*/ 20 h 20"/>
                <a:gd name="T30" fmla="*/ 12 w 18"/>
                <a:gd name="T31" fmla="*/ 20 h 20"/>
                <a:gd name="T32" fmla="*/ 16 w 18"/>
                <a:gd name="T33" fmla="*/ 18 h 20"/>
                <a:gd name="T34" fmla="*/ 16 w 18"/>
                <a:gd name="T35" fmla="*/ 18 h 2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8"/>
                <a:gd name="T55" fmla="*/ 0 h 20"/>
                <a:gd name="T56" fmla="*/ 18 w 18"/>
                <a:gd name="T57" fmla="*/ 20 h 20"/>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8" h="20">
                  <a:moveTo>
                    <a:pt x="16" y="18"/>
                  </a:moveTo>
                  <a:lnTo>
                    <a:pt x="18" y="16"/>
                  </a:lnTo>
                  <a:lnTo>
                    <a:pt x="18" y="14"/>
                  </a:lnTo>
                  <a:lnTo>
                    <a:pt x="16" y="10"/>
                  </a:lnTo>
                  <a:lnTo>
                    <a:pt x="14" y="6"/>
                  </a:lnTo>
                  <a:lnTo>
                    <a:pt x="10" y="2"/>
                  </a:lnTo>
                  <a:lnTo>
                    <a:pt x="8" y="0"/>
                  </a:lnTo>
                  <a:lnTo>
                    <a:pt x="4" y="0"/>
                  </a:lnTo>
                  <a:lnTo>
                    <a:pt x="2" y="2"/>
                  </a:lnTo>
                  <a:lnTo>
                    <a:pt x="0" y="4"/>
                  </a:lnTo>
                  <a:lnTo>
                    <a:pt x="0" y="8"/>
                  </a:lnTo>
                  <a:lnTo>
                    <a:pt x="0" y="12"/>
                  </a:lnTo>
                  <a:lnTo>
                    <a:pt x="4" y="16"/>
                  </a:lnTo>
                  <a:lnTo>
                    <a:pt x="6" y="18"/>
                  </a:lnTo>
                  <a:lnTo>
                    <a:pt x="10" y="20"/>
                  </a:lnTo>
                  <a:lnTo>
                    <a:pt x="12" y="20"/>
                  </a:lnTo>
                  <a:lnTo>
                    <a:pt x="16" y="18"/>
                  </a:lnTo>
                  <a:close/>
                </a:path>
              </a:pathLst>
            </a:custGeom>
            <a:solidFill>
              <a:srgbClr val="F43A3A"/>
            </a:solidFill>
            <a:ln w="9525">
              <a:noFill/>
              <a:round/>
              <a:headEnd/>
              <a:tailEnd/>
            </a:ln>
          </p:spPr>
          <p:txBody>
            <a:bodyPr>
              <a:prstTxWarp prst="textNoShape">
                <a:avLst/>
              </a:prstTxWarp>
            </a:bodyPr>
            <a:lstStyle/>
            <a:p>
              <a:endParaRPr lang="en-US"/>
            </a:p>
          </p:txBody>
        </p:sp>
        <p:sp>
          <p:nvSpPr>
            <p:cNvPr id="36951" name="Freeform 281"/>
            <p:cNvSpPr>
              <a:spLocks/>
            </p:cNvSpPr>
            <p:nvPr/>
          </p:nvSpPr>
          <p:spPr bwMode="auto">
            <a:xfrm>
              <a:off x="1689" y="2510"/>
              <a:ext cx="16" cy="16"/>
            </a:xfrm>
            <a:custGeom>
              <a:avLst/>
              <a:gdLst>
                <a:gd name="T0" fmla="*/ 14 w 16"/>
                <a:gd name="T1" fmla="*/ 16 h 16"/>
                <a:gd name="T2" fmla="*/ 16 w 16"/>
                <a:gd name="T3" fmla="*/ 14 h 16"/>
                <a:gd name="T4" fmla="*/ 16 w 16"/>
                <a:gd name="T5" fmla="*/ 10 h 16"/>
                <a:gd name="T6" fmla="*/ 16 w 16"/>
                <a:gd name="T7" fmla="*/ 8 h 16"/>
                <a:gd name="T8" fmla="*/ 14 w 16"/>
                <a:gd name="T9" fmla="*/ 4 h 16"/>
                <a:gd name="T10" fmla="*/ 10 w 16"/>
                <a:gd name="T11" fmla="*/ 2 h 16"/>
                <a:gd name="T12" fmla="*/ 8 w 16"/>
                <a:gd name="T13" fmla="*/ 0 h 16"/>
                <a:gd name="T14" fmla="*/ 4 w 16"/>
                <a:gd name="T15" fmla="*/ 0 h 16"/>
                <a:gd name="T16" fmla="*/ 2 w 16"/>
                <a:gd name="T17" fmla="*/ 2 h 16"/>
                <a:gd name="T18" fmla="*/ 0 w 16"/>
                <a:gd name="T19" fmla="*/ 4 h 16"/>
                <a:gd name="T20" fmla="*/ 0 w 16"/>
                <a:gd name="T21" fmla="*/ 6 h 16"/>
                <a:gd name="T22" fmla="*/ 2 w 16"/>
                <a:gd name="T23" fmla="*/ 10 h 16"/>
                <a:gd name="T24" fmla="*/ 4 w 16"/>
                <a:gd name="T25" fmla="*/ 12 h 16"/>
                <a:gd name="T26" fmla="*/ 6 w 16"/>
                <a:gd name="T27" fmla="*/ 16 h 16"/>
                <a:gd name="T28" fmla="*/ 10 w 16"/>
                <a:gd name="T29" fmla="*/ 16 h 16"/>
                <a:gd name="T30" fmla="*/ 12 w 16"/>
                <a:gd name="T31" fmla="*/ 16 h 16"/>
                <a:gd name="T32" fmla="*/ 14 w 16"/>
                <a:gd name="T33" fmla="*/ 16 h 16"/>
                <a:gd name="T34" fmla="*/ 14 w 16"/>
                <a:gd name="T35" fmla="*/ 16 h 1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6"/>
                <a:gd name="T55" fmla="*/ 0 h 16"/>
                <a:gd name="T56" fmla="*/ 16 w 16"/>
                <a:gd name="T57" fmla="*/ 16 h 1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6" h="16">
                  <a:moveTo>
                    <a:pt x="14" y="16"/>
                  </a:moveTo>
                  <a:lnTo>
                    <a:pt x="16" y="14"/>
                  </a:lnTo>
                  <a:lnTo>
                    <a:pt x="16" y="10"/>
                  </a:lnTo>
                  <a:lnTo>
                    <a:pt x="16" y="8"/>
                  </a:lnTo>
                  <a:lnTo>
                    <a:pt x="14" y="4"/>
                  </a:lnTo>
                  <a:lnTo>
                    <a:pt x="10" y="2"/>
                  </a:lnTo>
                  <a:lnTo>
                    <a:pt x="8" y="0"/>
                  </a:lnTo>
                  <a:lnTo>
                    <a:pt x="4" y="0"/>
                  </a:lnTo>
                  <a:lnTo>
                    <a:pt x="2" y="2"/>
                  </a:lnTo>
                  <a:lnTo>
                    <a:pt x="0" y="4"/>
                  </a:lnTo>
                  <a:lnTo>
                    <a:pt x="0" y="6"/>
                  </a:lnTo>
                  <a:lnTo>
                    <a:pt x="2" y="10"/>
                  </a:lnTo>
                  <a:lnTo>
                    <a:pt x="4" y="12"/>
                  </a:lnTo>
                  <a:lnTo>
                    <a:pt x="6" y="16"/>
                  </a:lnTo>
                  <a:lnTo>
                    <a:pt x="10" y="16"/>
                  </a:lnTo>
                  <a:lnTo>
                    <a:pt x="12" y="16"/>
                  </a:lnTo>
                  <a:lnTo>
                    <a:pt x="14" y="16"/>
                  </a:lnTo>
                  <a:close/>
                </a:path>
              </a:pathLst>
            </a:custGeom>
            <a:solidFill>
              <a:srgbClr val="FF3F3F"/>
            </a:solidFill>
            <a:ln w="9525">
              <a:noFill/>
              <a:round/>
              <a:headEnd/>
              <a:tailEnd/>
            </a:ln>
          </p:spPr>
          <p:txBody>
            <a:bodyPr>
              <a:prstTxWarp prst="textNoShape">
                <a:avLst/>
              </a:prstTxWarp>
            </a:bodyPr>
            <a:lstStyle/>
            <a:p>
              <a:endParaRPr lang="en-US"/>
            </a:p>
          </p:txBody>
        </p:sp>
        <p:sp>
          <p:nvSpPr>
            <p:cNvPr id="36952" name="Freeform 282"/>
            <p:cNvSpPr>
              <a:spLocks/>
            </p:cNvSpPr>
            <p:nvPr/>
          </p:nvSpPr>
          <p:spPr bwMode="auto">
            <a:xfrm>
              <a:off x="1663" y="2430"/>
              <a:ext cx="10" cy="4"/>
            </a:xfrm>
            <a:custGeom>
              <a:avLst/>
              <a:gdLst>
                <a:gd name="T0" fmla="*/ 4 w 10"/>
                <a:gd name="T1" fmla="*/ 4 h 4"/>
                <a:gd name="T2" fmla="*/ 6 w 10"/>
                <a:gd name="T3" fmla="*/ 4 h 4"/>
                <a:gd name="T4" fmla="*/ 8 w 10"/>
                <a:gd name="T5" fmla="*/ 4 h 4"/>
                <a:gd name="T6" fmla="*/ 8 w 10"/>
                <a:gd name="T7" fmla="*/ 2 h 4"/>
                <a:gd name="T8" fmla="*/ 10 w 10"/>
                <a:gd name="T9" fmla="*/ 2 h 4"/>
                <a:gd name="T10" fmla="*/ 8 w 10"/>
                <a:gd name="T11" fmla="*/ 0 h 4"/>
                <a:gd name="T12" fmla="*/ 8 w 10"/>
                <a:gd name="T13" fmla="*/ 0 h 4"/>
                <a:gd name="T14" fmla="*/ 6 w 10"/>
                <a:gd name="T15" fmla="*/ 0 h 4"/>
                <a:gd name="T16" fmla="*/ 4 w 10"/>
                <a:gd name="T17" fmla="*/ 0 h 4"/>
                <a:gd name="T18" fmla="*/ 4 w 10"/>
                <a:gd name="T19" fmla="*/ 0 h 4"/>
                <a:gd name="T20" fmla="*/ 2 w 10"/>
                <a:gd name="T21" fmla="*/ 0 h 4"/>
                <a:gd name="T22" fmla="*/ 0 w 10"/>
                <a:gd name="T23" fmla="*/ 0 h 4"/>
                <a:gd name="T24" fmla="*/ 0 w 10"/>
                <a:gd name="T25" fmla="*/ 2 h 4"/>
                <a:gd name="T26" fmla="*/ 0 w 10"/>
                <a:gd name="T27" fmla="*/ 2 h 4"/>
                <a:gd name="T28" fmla="*/ 2 w 10"/>
                <a:gd name="T29" fmla="*/ 4 h 4"/>
                <a:gd name="T30" fmla="*/ 4 w 10"/>
                <a:gd name="T31" fmla="*/ 4 h 4"/>
                <a:gd name="T32" fmla="*/ 4 w 10"/>
                <a:gd name="T33" fmla="*/ 4 h 4"/>
                <a:gd name="T34" fmla="*/ 4 w 10"/>
                <a:gd name="T35" fmla="*/ 4 h 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0"/>
                <a:gd name="T55" fmla="*/ 0 h 4"/>
                <a:gd name="T56" fmla="*/ 10 w 10"/>
                <a:gd name="T57" fmla="*/ 4 h 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0" h="4">
                  <a:moveTo>
                    <a:pt x="4" y="4"/>
                  </a:moveTo>
                  <a:lnTo>
                    <a:pt x="6" y="4"/>
                  </a:lnTo>
                  <a:lnTo>
                    <a:pt x="8" y="4"/>
                  </a:lnTo>
                  <a:lnTo>
                    <a:pt x="8" y="2"/>
                  </a:lnTo>
                  <a:lnTo>
                    <a:pt x="10" y="2"/>
                  </a:lnTo>
                  <a:lnTo>
                    <a:pt x="8" y="0"/>
                  </a:lnTo>
                  <a:lnTo>
                    <a:pt x="6" y="0"/>
                  </a:lnTo>
                  <a:lnTo>
                    <a:pt x="4" y="0"/>
                  </a:lnTo>
                  <a:lnTo>
                    <a:pt x="2" y="0"/>
                  </a:lnTo>
                  <a:lnTo>
                    <a:pt x="0" y="0"/>
                  </a:lnTo>
                  <a:lnTo>
                    <a:pt x="0" y="2"/>
                  </a:lnTo>
                  <a:lnTo>
                    <a:pt x="2" y="4"/>
                  </a:lnTo>
                  <a:lnTo>
                    <a:pt x="4" y="4"/>
                  </a:lnTo>
                  <a:close/>
                </a:path>
              </a:pathLst>
            </a:custGeom>
            <a:solidFill>
              <a:srgbClr val="FF5900"/>
            </a:solidFill>
            <a:ln w="9525">
              <a:noFill/>
              <a:round/>
              <a:headEnd/>
              <a:tailEnd/>
            </a:ln>
          </p:spPr>
          <p:txBody>
            <a:bodyPr>
              <a:prstTxWarp prst="textNoShape">
                <a:avLst/>
              </a:prstTxWarp>
            </a:bodyPr>
            <a:lstStyle/>
            <a:p>
              <a:endParaRPr lang="en-US"/>
            </a:p>
          </p:txBody>
        </p:sp>
        <p:sp>
          <p:nvSpPr>
            <p:cNvPr id="36953" name="Freeform 283"/>
            <p:cNvSpPr>
              <a:spLocks/>
            </p:cNvSpPr>
            <p:nvPr/>
          </p:nvSpPr>
          <p:spPr bwMode="auto">
            <a:xfrm>
              <a:off x="1115" y="2904"/>
              <a:ext cx="304" cy="184"/>
            </a:xfrm>
            <a:custGeom>
              <a:avLst/>
              <a:gdLst>
                <a:gd name="T0" fmla="*/ 304 w 304"/>
                <a:gd name="T1" fmla="*/ 14 h 184"/>
                <a:gd name="T2" fmla="*/ 286 w 304"/>
                <a:gd name="T3" fmla="*/ 20 h 184"/>
                <a:gd name="T4" fmla="*/ 244 w 304"/>
                <a:gd name="T5" fmla="*/ 26 h 184"/>
                <a:gd name="T6" fmla="*/ 214 w 304"/>
                <a:gd name="T7" fmla="*/ 16 h 184"/>
                <a:gd name="T8" fmla="*/ 186 w 304"/>
                <a:gd name="T9" fmla="*/ 8 h 184"/>
                <a:gd name="T10" fmla="*/ 154 w 304"/>
                <a:gd name="T11" fmla="*/ 0 h 184"/>
                <a:gd name="T12" fmla="*/ 150 w 304"/>
                <a:gd name="T13" fmla="*/ 10 h 184"/>
                <a:gd name="T14" fmla="*/ 102 w 304"/>
                <a:gd name="T15" fmla="*/ 48 h 184"/>
                <a:gd name="T16" fmla="*/ 92 w 304"/>
                <a:gd name="T17" fmla="*/ 50 h 184"/>
                <a:gd name="T18" fmla="*/ 70 w 304"/>
                <a:gd name="T19" fmla="*/ 60 h 184"/>
                <a:gd name="T20" fmla="*/ 44 w 304"/>
                <a:gd name="T21" fmla="*/ 72 h 184"/>
                <a:gd name="T22" fmla="*/ 18 w 304"/>
                <a:gd name="T23" fmla="*/ 86 h 184"/>
                <a:gd name="T24" fmla="*/ 2 w 304"/>
                <a:gd name="T25" fmla="*/ 98 h 184"/>
                <a:gd name="T26" fmla="*/ 8 w 304"/>
                <a:gd name="T27" fmla="*/ 100 h 184"/>
                <a:gd name="T28" fmla="*/ 38 w 304"/>
                <a:gd name="T29" fmla="*/ 92 h 184"/>
                <a:gd name="T30" fmla="*/ 66 w 304"/>
                <a:gd name="T31" fmla="*/ 92 h 184"/>
                <a:gd name="T32" fmla="*/ 56 w 304"/>
                <a:gd name="T33" fmla="*/ 108 h 184"/>
                <a:gd name="T34" fmla="*/ 40 w 304"/>
                <a:gd name="T35" fmla="*/ 142 h 184"/>
                <a:gd name="T36" fmla="*/ 38 w 304"/>
                <a:gd name="T37" fmla="*/ 160 h 184"/>
                <a:gd name="T38" fmla="*/ 56 w 304"/>
                <a:gd name="T39" fmla="*/ 128 h 184"/>
                <a:gd name="T40" fmla="*/ 80 w 304"/>
                <a:gd name="T41" fmla="*/ 96 h 184"/>
                <a:gd name="T42" fmla="*/ 86 w 304"/>
                <a:gd name="T43" fmla="*/ 102 h 184"/>
                <a:gd name="T44" fmla="*/ 86 w 304"/>
                <a:gd name="T45" fmla="*/ 142 h 184"/>
                <a:gd name="T46" fmla="*/ 98 w 304"/>
                <a:gd name="T47" fmla="*/ 184 h 184"/>
                <a:gd name="T48" fmla="*/ 98 w 304"/>
                <a:gd name="T49" fmla="*/ 154 h 184"/>
                <a:gd name="T50" fmla="*/ 102 w 304"/>
                <a:gd name="T51" fmla="*/ 104 h 184"/>
                <a:gd name="T52" fmla="*/ 116 w 304"/>
                <a:gd name="T53" fmla="*/ 90 h 184"/>
                <a:gd name="T54" fmla="*/ 128 w 304"/>
                <a:gd name="T55" fmla="*/ 120 h 184"/>
                <a:gd name="T56" fmla="*/ 150 w 304"/>
                <a:gd name="T57" fmla="*/ 156 h 184"/>
                <a:gd name="T58" fmla="*/ 150 w 304"/>
                <a:gd name="T59" fmla="*/ 144 h 184"/>
                <a:gd name="T60" fmla="*/ 150 w 304"/>
                <a:gd name="T61" fmla="*/ 114 h 184"/>
                <a:gd name="T62" fmla="*/ 172 w 304"/>
                <a:gd name="T63" fmla="*/ 128 h 184"/>
                <a:gd name="T64" fmla="*/ 200 w 304"/>
                <a:gd name="T65" fmla="*/ 144 h 184"/>
                <a:gd name="T66" fmla="*/ 202 w 304"/>
                <a:gd name="T67" fmla="*/ 140 h 184"/>
                <a:gd name="T68" fmla="*/ 184 w 304"/>
                <a:gd name="T69" fmla="*/ 114 h 184"/>
                <a:gd name="T70" fmla="*/ 184 w 304"/>
                <a:gd name="T71" fmla="*/ 76 h 184"/>
                <a:gd name="T72" fmla="*/ 190 w 304"/>
                <a:gd name="T73" fmla="*/ 80 h 184"/>
                <a:gd name="T74" fmla="*/ 204 w 304"/>
                <a:gd name="T75" fmla="*/ 90 h 184"/>
                <a:gd name="T76" fmla="*/ 214 w 304"/>
                <a:gd name="T77" fmla="*/ 94 h 184"/>
                <a:gd name="T78" fmla="*/ 218 w 304"/>
                <a:gd name="T79" fmla="*/ 76 h 184"/>
                <a:gd name="T80" fmla="*/ 234 w 304"/>
                <a:gd name="T81" fmla="*/ 58 h 184"/>
                <a:gd name="T82" fmla="*/ 248 w 304"/>
                <a:gd name="T83" fmla="*/ 62 h 184"/>
                <a:gd name="T84" fmla="*/ 258 w 304"/>
                <a:gd name="T85" fmla="*/ 76 h 184"/>
                <a:gd name="T86" fmla="*/ 264 w 304"/>
                <a:gd name="T87" fmla="*/ 60 h 184"/>
                <a:gd name="T88" fmla="*/ 276 w 304"/>
                <a:gd name="T89" fmla="*/ 44 h 184"/>
                <a:gd name="T90" fmla="*/ 286 w 304"/>
                <a:gd name="T91" fmla="*/ 40 h 184"/>
                <a:gd name="T92" fmla="*/ 298 w 304"/>
                <a:gd name="T93" fmla="*/ 28 h 184"/>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04"/>
                <a:gd name="T142" fmla="*/ 0 h 184"/>
                <a:gd name="T143" fmla="*/ 304 w 304"/>
                <a:gd name="T144" fmla="*/ 184 h 184"/>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04" h="184">
                  <a:moveTo>
                    <a:pt x="302" y="24"/>
                  </a:moveTo>
                  <a:lnTo>
                    <a:pt x="304" y="20"/>
                  </a:lnTo>
                  <a:lnTo>
                    <a:pt x="304" y="14"/>
                  </a:lnTo>
                  <a:lnTo>
                    <a:pt x="302" y="16"/>
                  </a:lnTo>
                  <a:lnTo>
                    <a:pt x="296" y="18"/>
                  </a:lnTo>
                  <a:lnTo>
                    <a:pt x="286" y="20"/>
                  </a:lnTo>
                  <a:lnTo>
                    <a:pt x="272" y="24"/>
                  </a:lnTo>
                  <a:lnTo>
                    <a:pt x="260" y="24"/>
                  </a:lnTo>
                  <a:lnTo>
                    <a:pt x="244" y="26"/>
                  </a:lnTo>
                  <a:lnTo>
                    <a:pt x="230" y="24"/>
                  </a:lnTo>
                  <a:lnTo>
                    <a:pt x="216" y="18"/>
                  </a:lnTo>
                  <a:lnTo>
                    <a:pt x="214" y="16"/>
                  </a:lnTo>
                  <a:lnTo>
                    <a:pt x="206" y="14"/>
                  </a:lnTo>
                  <a:lnTo>
                    <a:pt x="196" y="12"/>
                  </a:lnTo>
                  <a:lnTo>
                    <a:pt x="186" y="8"/>
                  </a:lnTo>
                  <a:lnTo>
                    <a:pt x="174" y="4"/>
                  </a:lnTo>
                  <a:lnTo>
                    <a:pt x="162" y="2"/>
                  </a:lnTo>
                  <a:lnTo>
                    <a:pt x="154" y="0"/>
                  </a:lnTo>
                  <a:lnTo>
                    <a:pt x="148" y="2"/>
                  </a:lnTo>
                  <a:lnTo>
                    <a:pt x="148" y="4"/>
                  </a:lnTo>
                  <a:lnTo>
                    <a:pt x="150" y="10"/>
                  </a:lnTo>
                  <a:lnTo>
                    <a:pt x="150" y="16"/>
                  </a:lnTo>
                  <a:lnTo>
                    <a:pt x="146" y="22"/>
                  </a:lnTo>
                  <a:lnTo>
                    <a:pt x="102" y="48"/>
                  </a:lnTo>
                  <a:lnTo>
                    <a:pt x="100" y="48"/>
                  </a:lnTo>
                  <a:lnTo>
                    <a:pt x="98" y="50"/>
                  </a:lnTo>
                  <a:lnTo>
                    <a:pt x="92" y="50"/>
                  </a:lnTo>
                  <a:lnTo>
                    <a:pt x="86" y="54"/>
                  </a:lnTo>
                  <a:lnTo>
                    <a:pt x="78" y="56"/>
                  </a:lnTo>
                  <a:lnTo>
                    <a:pt x="70" y="60"/>
                  </a:lnTo>
                  <a:lnTo>
                    <a:pt x="62" y="64"/>
                  </a:lnTo>
                  <a:lnTo>
                    <a:pt x="52" y="68"/>
                  </a:lnTo>
                  <a:lnTo>
                    <a:pt x="44" y="72"/>
                  </a:lnTo>
                  <a:lnTo>
                    <a:pt x="34" y="76"/>
                  </a:lnTo>
                  <a:lnTo>
                    <a:pt x="26" y="80"/>
                  </a:lnTo>
                  <a:lnTo>
                    <a:pt x="18" y="86"/>
                  </a:lnTo>
                  <a:lnTo>
                    <a:pt x="12" y="90"/>
                  </a:lnTo>
                  <a:lnTo>
                    <a:pt x="6" y="94"/>
                  </a:lnTo>
                  <a:lnTo>
                    <a:pt x="2" y="98"/>
                  </a:lnTo>
                  <a:lnTo>
                    <a:pt x="0" y="102"/>
                  </a:lnTo>
                  <a:lnTo>
                    <a:pt x="2" y="100"/>
                  </a:lnTo>
                  <a:lnTo>
                    <a:pt x="8" y="100"/>
                  </a:lnTo>
                  <a:lnTo>
                    <a:pt x="16" y="98"/>
                  </a:lnTo>
                  <a:lnTo>
                    <a:pt x="26" y="96"/>
                  </a:lnTo>
                  <a:lnTo>
                    <a:pt x="38" y="92"/>
                  </a:lnTo>
                  <a:lnTo>
                    <a:pt x="50" y="92"/>
                  </a:lnTo>
                  <a:lnTo>
                    <a:pt x="60" y="90"/>
                  </a:lnTo>
                  <a:lnTo>
                    <a:pt x="66" y="92"/>
                  </a:lnTo>
                  <a:lnTo>
                    <a:pt x="66" y="94"/>
                  </a:lnTo>
                  <a:lnTo>
                    <a:pt x="62" y="100"/>
                  </a:lnTo>
                  <a:lnTo>
                    <a:pt x="56" y="108"/>
                  </a:lnTo>
                  <a:lnTo>
                    <a:pt x="52" y="118"/>
                  </a:lnTo>
                  <a:lnTo>
                    <a:pt x="46" y="130"/>
                  </a:lnTo>
                  <a:lnTo>
                    <a:pt x="40" y="142"/>
                  </a:lnTo>
                  <a:lnTo>
                    <a:pt x="36" y="152"/>
                  </a:lnTo>
                  <a:lnTo>
                    <a:pt x="36" y="162"/>
                  </a:lnTo>
                  <a:lnTo>
                    <a:pt x="38" y="160"/>
                  </a:lnTo>
                  <a:lnTo>
                    <a:pt x="42" y="152"/>
                  </a:lnTo>
                  <a:lnTo>
                    <a:pt x="48" y="140"/>
                  </a:lnTo>
                  <a:lnTo>
                    <a:pt x="56" y="128"/>
                  </a:lnTo>
                  <a:lnTo>
                    <a:pt x="64" y="116"/>
                  </a:lnTo>
                  <a:lnTo>
                    <a:pt x="72" y="104"/>
                  </a:lnTo>
                  <a:lnTo>
                    <a:pt x="80" y="96"/>
                  </a:lnTo>
                  <a:lnTo>
                    <a:pt x="88" y="92"/>
                  </a:lnTo>
                  <a:lnTo>
                    <a:pt x="88" y="96"/>
                  </a:lnTo>
                  <a:lnTo>
                    <a:pt x="86" y="102"/>
                  </a:lnTo>
                  <a:lnTo>
                    <a:pt x="86" y="114"/>
                  </a:lnTo>
                  <a:lnTo>
                    <a:pt x="86" y="128"/>
                  </a:lnTo>
                  <a:lnTo>
                    <a:pt x="86" y="142"/>
                  </a:lnTo>
                  <a:lnTo>
                    <a:pt x="88" y="158"/>
                  </a:lnTo>
                  <a:lnTo>
                    <a:pt x="92" y="172"/>
                  </a:lnTo>
                  <a:lnTo>
                    <a:pt x="98" y="184"/>
                  </a:lnTo>
                  <a:lnTo>
                    <a:pt x="98" y="180"/>
                  </a:lnTo>
                  <a:lnTo>
                    <a:pt x="98" y="168"/>
                  </a:lnTo>
                  <a:lnTo>
                    <a:pt x="98" y="154"/>
                  </a:lnTo>
                  <a:lnTo>
                    <a:pt x="98" y="136"/>
                  </a:lnTo>
                  <a:lnTo>
                    <a:pt x="100" y="120"/>
                  </a:lnTo>
                  <a:lnTo>
                    <a:pt x="102" y="104"/>
                  </a:lnTo>
                  <a:lnTo>
                    <a:pt x="108" y="92"/>
                  </a:lnTo>
                  <a:lnTo>
                    <a:pt x="114" y="88"/>
                  </a:lnTo>
                  <a:lnTo>
                    <a:pt x="116" y="90"/>
                  </a:lnTo>
                  <a:lnTo>
                    <a:pt x="118" y="96"/>
                  </a:lnTo>
                  <a:lnTo>
                    <a:pt x="122" y="108"/>
                  </a:lnTo>
                  <a:lnTo>
                    <a:pt x="128" y="120"/>
                  </a:lnTo>
                  <a:lnTo>
                    <a:pt x="134" y="134"/>
                  </a:lnTo>
                  <a:lnTo>
                    <a:pt x="142" y="146"/>
                  </a:lnTo>
                  <a:lnTo>
                    <a:pt x="150" y="156"/>
                  </a:lnTo>
                  <a:lnTo>
                    <a:pt x="158" y="164"/>
                  </a:lnTo>
                  <a:lnTo>
                    <a:pt x="156" y="158"/>
                  </a:lnTo>
                  <a:lnTo>
                    <a:pt x="150" y="144"/>
                  </a:lnTo>
                  <a:lnTo>
                    <a:pt x="148" y="128"/>
                  </a:lnTo>
                  <a:lnTo>
                    <a:pt x="148" y="114"/>
                  </a:lnTo>
                  <a:lnTo>
                    <a:pt x="150" y="114"/>
                  </a:lnTo>
                  <a:lnTo>
                    <a:pt x="156" y="118"/>
                  </a:lnTo>
                  <a:lnTo>
                    <a:pt x="162" y="124"/>
                  </a:lnTo>
                  <a:lnTo>
                    <a:pt x="172" y="128"/>
                  </a:lnTo>
                  <a:lnTo>
                    <a:pt x="182" y="134"/>
                  </a:lnTo>
                  <a:lnTo>
                    <a:pt x="192" y="140"/>
                  </a:lnTo>
                  <a:lnTo>
                    <a:pt x="200" y="144"/>
                  </a:lnTo>
                  <a:lnTo>
                    <a:pt x="208" y="146"/>
                  </a:lnTo>
                  <a:lnTo>
                    <a:pt x="206" y="144"/>
                  </a:lnTo>
                  <a:lnTo>
                    <a:pt x="202" y="140"/>
                  </a:lnTo>
                  <a:lnTo>
                    <a:pt x="196" y="132"/>
                  </a:lnTo>
                  <a:lnTo>
                    <a:pt x="190" y="124"/>
                  </a:lnTo>
                  <a:lnTo>
                    <a:pt x="184" y="114"/>
                  </a:lnTo>
                  <a:lnTo>
                    <a:pt x="180" y="102"/>
                  </a:lnTo>
                  <a:lnTo>
                    <a:pt x="180" y="88"/>
                  </a:lnTo>
                  <a:lnTo>
                    <a:pt x="184" y="76"/>
                  </a:lnTo>
                  <a:lnTo>
                    <a:pt x="186" y="78"/>
                  </a:lnTo>
                  <a:lnTo>
                    <a:pt x="190" y="80"/>
                  </a:lnTo>
                  <a:lnTo>
                    <a:pt x="194" y="84"/>
                  </a:lnTo>
                  <a:lnTo>
                    <a:pt x="200" y="86"/>
                  </a:lnTo>
                  <a:lnTo>
                    <a:pt x="204" y="90"/>
                  </a:lnTo>
                  <a:lnTo>
                    <a:pt x="208" y="92"/>
                  </a:lnTo>
                  <a:lnTo>
                    <a:pt x="214" y="96"/>
                  </a:lnTo>
                  <a:lnTo>
                    <a:pt x="214" y="94"/>
                  </a:lnTo>
                  <a:lnTo>
                    <a:pt x="214" y="90"/>
                  </a:lnTo>
                  <a:lnTo>
                    <a:pt x="214" y="84"/>
                  </a:lnTo>
                  <a:lnTo>
                    <a:pt x="218" y="76"/>
                  </a:lnTo>
                  <a:lnTo>
                    <a:pt x="220" y="70"/>
                  </a:lnTo>
                  <a:lnTo>
                    <a:pt x="226" y="62"/>
                  </a:lnTo>
                  <a:lnTo>
                    <a:pt x="234" y="58"/>
                  </a:lnTo>
                  <a:lnTo>
                    <a:pt x="244" y="56"/>
                  </a:lnTo>
                  <a:lnTo>
                    <a:pt x="246" y="58"/>
                  </a:lnTo>
                  <a:lnTo>
                    <a:pt x="248" y="62"/>
                  </a:lnTo>
                  <a:lnTo>
                    <a:pt x="252" y="68"/>
                  </a:lnTo>
                  <a:lnTo>
                    <a:pt x="258" y="76"/>
                  </a:lnTo>
                  <a:lnTo>
                    <a:pt x="260" y="72"/>
                  </a:lnTo>
                  <a:lnTo>
                    <a:pt x="262" y="66"/>
                  </a:lnTo>
                  <a:lnTo>
                    <a:pt x="264" y="60"/>
                  </a:lnTo>
                  <a:lnTo>
                    <a:pt x="268" y="54"/>
                  </a:lnTo>
                  <a:lnTo>
                    <a:pt x="272" y="48"/>
                  </a:lnTo>
                  <a:lnTo>
                    <a:pt x="276" y="44"/>
                  </a:lnTo>
                  <a:lnTo>
                    <a:pt x="282" y="42"/>
                  </a:lnTo>
                  <a:lnTo>
                    <a:pt x="284" y="42"/>
                  </a:lnTo>
                  <a:lnTo>
                    <a:pt x="286" y="40"/>
                  </a:lnTo>
                  <a:lnTo>
                    <a:pt x="290" y="36"/>
                  </a:lnTo>
                  <a:lnTo>
                    <a:pt x="294" y="34"/>
                  </a:lnTo>
                  <a:lnTo>
                    <a:pt x="298" y="28"/>
                  </a:lnTo>
                  <a:lnTo>
                    <a:pt x="302" y="24"/>
                  </a:lnTo>
                  <a:close/>
                </a:path>
              </a:pathLst>
            </a:custGeom>
            <a:solidFill>
              <a:srgbClr val="BF7F7F"/>
            </a:solidFill>
            <a:ln w="9525">
              <a:noFill/>
              <a:round/>
              <a:headEnd/>
              <a:tailEnd/>
            </a:ln>
          </p:spPr>
          <p:txBody>
            <a:bodyPr>
              <a:prstTxWarp prst="textNoShape">
                <a:avLst/>
              </a:prstTxWarp>
            </a:bodyPr>
            <a:lstStyle/>
            <a:p>
              <a:endParaRPr lang="en-US"/>
            </a:p>
          </p:txBody>
        </p:sp>
        <p:sp>
          <p:nvSpPr>
            <p:cNvPr id="36954" name="Freeform 284"/>
            <p:cNvSpPr>
              <a:spLocks/>
            </p:cNvSpPr>
            <p:nvPr/>
          </p:nvSpPr>
          <p:spPr bwMode="auto">
            <a:xfrm>
              <a:off x="1653" y="3090"/>
              <a:ext cx="112" cy="164"/>
            </a:xfrm>
            <a:custGeom>
              <a:avLst/>
              <a:gdLst>
                <a:gd name="T0" fmla="*/ 106 w 112"/>
                <a:gd name="T1" fmla="*/ 12 h 164"/>
                <a:gd name="T2" fmla="*/ 110 w 112"/>
                <a:gd name="T3" fmla="*/ 16 h 164"/>
                <a:gd name="T4" fmla="*/ 112 w 112"/>
                <a:gd name="T5" fmla="*/ 24 h 164"/>
                <a:gd name="T6" fmla="*/ 110 w 112"/>
                <a:gd name="T7" fmla="*/ 38 h 164"/>
                <a:gd name="T8" fmla="*/ 102 w 112"/>
                <a:gd name="T9" fmla="*/ 50 h 164"/>
                <a:gd name="T10" fmla="*/ 86 w 112"/>
                <a:gd name="T11" fmla="*/ 72 h 164"/>
                <a:gd name="T12" fmla="*/ 66 w 112"/>
                <a:gd name="T13" fmla="*/ 102 h 164"/>
                <a:gd name="T14" fmla="*/ 50 w 112"/>
                <a:gd name="T15" fmla="*/ 124 h 164"/>
                <a:gd name="T16" fmla="*/ 48 w 112"/>
                <a:gd name="T17" fmla="*/ 130 h 164"/>
                <a:gd name="T18" fmla="*/ 46 w 112"/>
                <a:gd name="T19" fmla="*/ 136 h 164"/>
                <a:gd name="T20" fmla="*/ 42 w 112"/>
                <a:gd name="T21" fmla="*/ 144 h 164"/>
                <a:gd name="T22" fmla="*/ 34 w 112"/>
                <a:gd name="T23" fmla="*/ 150 h 164"/>
                <a:gd name="T24" fmla="*/ 26 w 112"/>
                <a:gd name="T25" fmla="*/ 148 h 164"/>
                <a:gd name="T26" fmla="*/ 24 w 112"/>
                <a:gd name="T27" fmla="*/ 150 h 164"/>
                <a:gd name="T28" fmla="*/ 18 w 112"/>
                <a:gd name="T29" fmla="*/ 156 h 164"/>
                <a:gd name="T30" fmla="*/ 10 w 112"/>
                <a:gd name="T31" fmla="*/ 162 h 164"/>
                <a:gd name="T32" fmla="*/ 4 w 112"/>
                <a:gd name="T33" fmla="*/ 164 h 164"/>
                <a:gd name="T34" fmla="*/ 0 w 112"/>
                <a:gd name="T35" fmla="*/ 162 h 164"/>
                <a:gd name="T36" fmla="*/ 2 w 112"/>
                <a:gd name="T37" fmla="*/ 162 h 164"/>
                <a:gd name="T38" fmla="*/ 8 w 112"/>
                <a:gd name="T39" fmla="*/ 158 h 164"/>
                <a:gd name="T40" fmla="*/ 10 w 112"/>
                <a:gd name="T41" fmla="*/ 152 h 164"/>
                <a:gd name="T42" fmla="*/ 6 w 112"/>
                <a:gd name="T43" fmla="*/ 150 h 164"/>
                <a:gd name="T44" fmla="*/ 6 w 112"/>
                <a:gd name="T45" fmla="*/ 150 h 164"/>
                <a:gd name="T46" fmla="*/ 14 w 112"/>
                <a:gd name="T47" fmla="*/ 140 h 164"/>
                <a:gd name="T48" fmla="*/ 34 w 112"/>
                <a:gd name="T49" fmla="*/ 118 h 164"/>
                <a:gd name="T50" fmla="*/ 52 w 112"/>
                <a:gd name="T51" fmla="*/ 90 h 164"/>
                <a:gd name="T52" fmla="*/ 64 w 112"/>
                <a:gd name="T53" fmla="*/ 72 h 164"/>
                <a:gd name="T54" fmla="*/ 58 w 112"/>
                <a:gd name="T55" fmla="*/ 78 h 164"/>
                <a:gd name="T56" fmla="*/ 46 w 112"/>
                <a:gd name="T57" fmla="*/ 90 h 164"/>
                <a:gd name="T58" fmla="*/ 32 w 112"/>
                <a:gd name="T59" fmla="*/ 102 h 164"/>
                <a:gd name="T60" fmla="*/ 24 w 112"/>
                <a:gd name="T61" fmla="*/ 108 h 164"/>
                <a:gd name="T62" fmla="*/ 28 w 112"/>
                <a:gd name="T63" fmla="*/ 100 h 164"/>
                <a:gd name="T64" fmla="*/ 38 w 112"/>
                <a:gd name="T65" fmla="*/ 84 h 164"/>
                <a:gd name="T66" fmla="*/ 48 w 112"/>
                <a:gd name="T67" fmla="*/ 66 h 164"/>
                <a:gd name="T68" fmla="*/ 50 w 112"/>
                <a:gd name="T69" fmla="*/ 50 h 164"/>
                <a:gd name="T70" fmla="*/ 38 w 112"/>
                <a:gd name="T71" fmla="*/ 58 h 164"/>
                <a:gd name="T72" fmla="*/ 48 w 112"/>
                <a:gd name="T73" fmla="*/ 42 h 164"/>
                <a:gd name="T74" fmla="*/ 52 w 112"/>
                <a:gd name="T75" fmla="*/ 36 h 164"/>
                <a:gd name="T76" fmla="*/ 60 w 112"/>
                <a:gd name="T77" fmla="*/ 26 h 164"/>
                <a:gd name="T78" fmla="*/ 72 w 112"/>
                <a:gd name="T79" fmla="*/ 14 h 164"/>
                <a:gd name="T80" fmla="*/ 82 w 112"/>
                <a:gd name="T81" fmla="*/ 4 h 164"/>
                <a:gd name="T82" fmla="*/ 84 w 112"/>
                <a:gd name="T83" fmla="*/ 4 h 164"/>
                <a:gd name="T84" fmla="*/ 84 w 112"/>
                <a:gd name="T85" fmla="*/ 18 h 164"/>
                <a:gd name="T86" fmla="*/ 86 w 112"/>
                <a:gd name="T87" fmla="*/ 24 h 164"/>
                <a:gd name="T88" fmla="*/ 86 w 112"/>
                <a:gd name="T89" fmla="*/ 24 h 164"/>
                <a:gd name="T90" fmla="*/ 90 w 112"/>
                <a:gd name="T91" fmla="*/ 22 h 164"/>
                <a:gd name="T92" fmla="*/ 100 w 112"/>
                <a:gd name="T93" fmla="*/ 16 h 164"/>
                <a:gd name="T94" fmla="*/ 106 w 112"/>
                <a:gd name="T95" fmla="*/ 10 h 16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12"/>
                <a:gd name="T145" fmla="*/ 0 h 164"/>
                <a:gd name="T146" fmla="*/ 112 w 112"/>
                <a:gd name="T147" fmla="*/ 164 h 16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12" h="164">
                  <a:moveTo>
                    <a:pt x="106" y="10"/>
                  </a:moveTo>
                  <a:lnTo>
                    <a:pt x="106" y="12"/>
                  </a:lnTo>
                  <a:lnTo>
                    <a:pt x="108" y="12"/>
                  </a:lnTo>
                  <a:lnTo>
                    <a:pt x="110" y="16"/>
                  </a:lnTo>
                  <a:lnTo>
                    <a:pt x="112" y="18"/>
                  </a:lnTo>
                  <a:lnTo>
                    <a:pt x="112" y="24"/>
                  </a:lnTo>
                  <a:lnTo>
                    <a:pt x="112" y="30"/>
                  </a:lnTo>
                  <a:lnTo>
                    <a:pt x="110" y="38"/>
                  </a:lnTo>
                  <a:lnTo>
                    <a:pt x="104" y="46"/>
                  </a:lnTo>
                  <a:lnTo>
                    <a:pt x="102" y="50"/>
                  </a:lnTo>
                  <a:lnTo>
                    <a:pt x="96" y="58"/>
                  </a:lnTo>
                  <a:lnTo>
                    <a:pt x="86" y="72"/>
                  </a:lnTo>
                  <a:lnTo>
                    <a:pt x="76" y="86"/>
                  </a:lnTo>
                  <a:lnTo>
                    <a:pt x="66" y="102"/>
                  </a:lnTo>
                  <a:lnTo>
                    <a:pt x="56" y="114"/>
                  </a:lnTo>
                  <a:lnTo>
                    <a:pt x="50" y="124"/>
                  </a:lnTo>
                  <a:lnTo>
                    <a:pt x="48" y="130"/>
                  </a:lnTo>
                  <a:lnTo>
                    <a:pt x="48" y="132"/>
                  </a:lnTo>
                  <a:lnTo>
                    <a:pt x="46" y="136"/>
                  </a:lnTo>
                  <a:lnTo>
                    <a:pt x="44" y="138"/>
                  </a:lnTo>
                  <a:lnTo>
                    <a:pt x="42" y="144"/>
                  </a:lnTo>
                  <a:lnTo>
                    <a:pt x="38" y="146"/>
                  </a:lnTo>
                  <a:lnTo>
                    <a:pt x="34" y="150"/>
                  </a:lnTo>
                  <a:lnTo>
                    <a:pt x="30" y="152"/>
                  </a:lnTo>
                  <a:lnTo>
                    <a:pt x="26" y="148"/>
                  </a:lnTo>
                  <a:lnTo>
                    <a:pt x="24" y="150"/>
                  </a:lnTo>
                  <a:lnTo>
                    <a:pt x="22" y="152"/>
                  </a:lnTo>
                  <a:lnTo>
                    <a:pt x="18" y="156"/>
                  </a:lnTo>
                  <a:lnTo>
                    <a:pt x="14" y="160"/>
                  </a:lnTo>
                  <a:lnTo>
                    <a:pt x="10" y="162"/>
                  </a:lnTo>
                  <a:lnTo>
                    <a:pt x="6" y="164"/>
                  </a:lnTo>
                  <a:lnTo>
                    <a:pt x="4" y="164"/>
                  </a:lnTo>
                  <a:lnTo>
                    <a:pt x="0" y="164"/>
                  </a:lnTo>
                  <a:lnTo>
                    <a:pt x="0" y="162"/>
                  </a:lnTo>
                  <a:lnTo>
                    <a:pt x="2" y="162"/>
                  </a:lnTo>
                  <a:lnTo>
                    <a:pt x="4" y="162"/>
                  </a:lnTo>
                  <a:lnTo>
                    <a:pt x="8" y="158"/>
                  </a:lnTo>
                  <a:lnTo>
                    <a:pt x="10" y="154"/>
                  </a:lnTo>
                  <a:lnTo>
                    <a:pt x="10" y="152"/>
                  </a:lnTo>
                  <a:lnTo>
                    <a:pt x="6" y="150"/>
                  </a:lnTo>
                  <a:lnTo>
                    <a:pt x="10" y="148"/>
                  </a:lnTo>
                  <a:lnTo>
                    <a:pt x="14" y="140"/>
                  </a:lnTo>
                  <a:lnTo>
                    <a:pt x="24" y="130"/>
                  </a:lnTo>
                  <a:lnTo>
                    <a:pt x="34" y="118"/>
                  </a:lnTo>
                  <a:lnTo>
                    <a:pt x="44" y="104"/>
                  </a:lnTo>
                  <a:lnTo>
                    <a:pt x="52" y="90"/>
                  </a:lnTo>
                  <a:lnTo>
                    <a:pt x="60" y="80"/>
                  </a:lnTo>
                  <a:lnTo>
                    <a:pt x="64" y="72"/>
                  </a:lnTo>
                  <a:lnTo>
                    <a:pt x="62" y="74"/>
                  </a:lnTo>
                  <a:lnTo>
                    <a:pt x="58" y="78"/>
                  </a:lnTo>
                  <a:lnTo>
                    <a:pt x="52" y="84"/>
                  </a:lnTo>
                  <a:lnTo>
                    <a:pt x="46" y="90"/>
                  </a:lnTo>
                  <a:lnTo>
                    <a:pt x="38" y="96"/>
                  </a:lnTo>
                  <a:lnTo>
                    <a:pt x="32" y="102"/>
                  </a:lnTo>
                  <a:lnTo>
                    <a:pt x="26" y="106"/>
                  </a:lnTo>
                  <a:lnTo>
                    <a:pt x="24" y="108"/>
                  </a:lnTo>
                  <a:lnTo>
                    <a:pt x="24" y="106"/>
                  </a:lnTo>
                  <a:lnTo>
                    <a:pt x="28" y="100"/>
                  </a:lnTo>
                  <a:lnTo>
                    <a:pt x="34" y="94"/>
                  </a:lnTo>
                  <a:lnTo>
                    <a:pt x="38" y="84"/>
                  </a:lnTo>
                  <a:lnTo>
                    <a:pt x="44" y="74"/>
                  </a:lnTo>
                  <a:lnTo>
                    <a:pt x="48" y="66"/>
                  </a:lnTo>
                  <a:lnTo>
                    <a:pt x="50" y="58"/>
                  </a:lnTo>
                  <a:lnTo>
                    <a:pt x="50" y="50"/>
                  </a:lnTo>
                  <a:lnTo>
                    <a:pt x="36" y="62"/>
                  </a:lnTo>
                  <a:lnTo>
                    <a:pt x="38" y="58"/>
                  </a:lnTo>
                  <a:lnTo>
                    <a:pt x="44" y="50"/>
                  </a:lnTo>
                  <a:lnTo>
                    <a:pt x="48" y="42"/>
                  </a:lnTo>
                  <a:lnTo>
                    <a:pt x="50" y="38"/>
                  </a:lnTo>
                  <a:lnTo>
                    <a:pt x="52" y="36"/>
                  </a:lnTo>
                  <a:lnTo>
                    <a:pt x="54" y="32"/>
                  </a:lnTo>
                  <a:lnTo>
                    <a:pt x="60" y="26"/>
                  </a:lnTo>
                  <a:lnTo>
                    <a:pt x="66" y="20"/>
                  </a:lnTo>
                  <a:lnTo>
                    <a:pt x="72" y="14"/>
                  </a:lnTo>
                  <a:lnTo>
                    <a:pt x="78" y="8"/>
                  </a:lnTo>
                  <a:lnTo>
                    <a:pt x="82" y="4"/>
                  </a:lnTo>
                  <a:lnTo>
                    <a:pt x="84" y="0"/>
                  </a:lnTo>
                  <a:lnTo>
                    <a:pt x="84" y="4"/>
                  </a:lnTo>
                  <a:lnTo>
                    <a:pt x="82" y="12"/>
                  </a:lnTo>
                  <a:lnTo>
                    <a:pt x="84" y="18"/>
                  </a:lnTo>
                  <a:lnTo>
                    <a:pt x="86" y="24"/>
                  </a:lnTo>
                  <a:lnTo>
                    <a:pt x="88" y="22"/>
                  </a:lnTo>
                  <a:lnTo>
                    <a:pt x="90" y="22"/>
                  </a:lnTo>
                  <a:lnTo>
                    <a:pt x="94" y="20"/>
                  </a:lnTo>
                  <a:lnTo>
                    <a:pt x="100" y="16"/>
                  </a:lnTo>
                  <a:lnTo>
                    <a:pt x="106" y="10"/>
                  </a:lnTo>
                  <a:close/>
                </a:path>
              </a:pathLst>
            </a:custGeom>
            <a:solidFill>
              <a:srgbClr val="1E0000"/>
            </a:solidFill>
            <a:ln w="9525">
              <a:noFill/>
              <a:round/>
              <a:headEnd/>
              <a:tailEnd/>
            </a:ln>
          </p:spPr>
          <p:txBody>
            <a:bodyPr>
              <a:prstTxWarp prst="textNoShape">
                <a:avLst/>
              </a:prstTxWarp>
            </a:bodyPr>
            <a:lstStyle/>
            <a:p>
              <a:endParaRPr lang="en-US"/>
            </a:p>
          </p:txBody>
        </p:sp>
      </p:grpSp>
      <p:pic>
        <p:nvPicPr>
          <p:cNvPr id="142621" name="Picture 285" descr="cat walking2"/>
          <p:cNvPicPr>
            <a:picLocks noChangeAspect="1" noChangeArrowheads="1"/>
          </p:cNvPicPr>
          <p:nvPr/>
        </p:nvPicPr>
        <mc:AlternateContent>
          <mc:Choice xmlns:ma="http://schemas.microsoft.com/office/mac/drawingml/2008/main" Requires="ma">
            <p:blipFill>
              <a:blip r:embed="rId8"/>
              <a:srcRect/>
              <a:stretch>
                <a:fillRect/>
              </a:stretch>
            </p:blipFill>
          </mc:Choice>
          <mc:Fallback>
            <p:blipFill>
              <a:blip r:embed="rId9"/>
              <a:srcRect/>
              <a:stretch>
                <a:fillRect/>
              </a:stretch>
            </p:blipFill>
          </mc:Fallback>
        </mc:AlternateContent>
        <p:spPr bwMode="auto">
          <a:xfrm>
            <a:off x="5148263" y="4772025"/>
            <a:ext cx="2108200" cy="1465263"/>
          </a:xfrm>
          <a:prstGeom prst="rect">
            <a:avLst/>
          </a:prstGeom>
          <a:noFill/>
          <a:ln w="9525">
            <a:noFill/>
            <a:miter lim="800000"/>
            <a:headEnd/>
            <a:tailEnd/>
          </a:ln>
        </p:spPr>
      </p:pic>
      <p:grpSp>
        <p:nvGrpSpPr>
          <p:cNvPr id="7" name="Group 286"/>
          <p:cNvGrpSpPr>
            <a:grpSpLocks/>
          </p:cNvGrpSpPr>
          <p:nvPr/>
        </p:nvGrpSpPr>
        <p:grpSpPr bwMode="auto">
          <a:xfrm flipH="1">
            <a:off x="3184525" y="4703763"/>
            <a:ext cx="1282700" cy="1524000"/>
            <a:chOff x="977" y="2352"/>
            <a:chExt cx="952" cy="1146"/>
          </a:xfrm>
        </p:grpSpPr>
        <p:sp>
          <p:nvSpPr>
            <p:cNvPr id="36877" name="AutoShape 287"/>
            <p:cNvSpPr>
              <a:spLocks noChangeAspect="1" noChangeArrowheads="1" noTextEdit="1"/>
            </p:cNvSpPr>
            <p:nvPr/>
          </p:nvSpPr>
          <p:spPr bwMode="auto">
            <a:xfrm>
              <a:off x="977" y="2352"/>
              <a:ext cx="952" cy="1146"/>
            </a:xfrm>
            <a:prstGeom prst="rect">
              <a:avLst/>
            </a:prstGeom>
            <a:noFill/>
            <a:ln w="9525">
              <a:noFill/>
              <a:miter lim="800000"/>
              <a:headEnd/>
              <a:tailEnd/>
            </a:ln>
          </p:spPr>
          <p:txBody>
            <a:bodyPr>
              <a:prstTxWarp prst="textNoShape">
                <a:avLst/>
              </a:prstTxWarp>
            </a:bodyPr>
            <a:lstStyle/>
            <a:p>
              <a:endParaRPr lang="en-US"/>
            </a:p>
          </p:txBody>
        </p:sp>
        <p:sp>
          <p:nvSpPr>
            <p:cNvPr id="36878" name="Freeform 288"/>
            <p:cNvSpPr>
              <a:spLocks noEditPoints="1"/>
            </p:cNvSpPr>
            <p:nvPr/>
          </p:nvSpPr>
          <p:spPr bwMode="auto">
            <a:xfrm>
              <a:off x="981" y="2358"/>
              <a:ext cx="880" cy="1062"/>
            </a:xfrm>
            <a:custGeom>
              <a:avLst/>
              <a:gdLst>
                <a:gd name="T0" fmla="*/ 836 w 880"/>
                <a:gd name="T1" fmla="*/ 386 h 1062"/>
                <a:gd name="T2" fmla="*/ 788 w 880"/>
                <a:gd name="T3" fmla="*/ 310 h 1062"/>
                <a:gd name="T4" fmla="*/ 720 w 880"/>
                <a:gd name="T5" fmla="*/ 220 h 1062"/>
                <a:gd name="T6" fmla="*/ 760 w 880"/>
                <a:gd name="T7" fmla="*/ 158 h 1062"/>
                <a:gd name="T8" fmla="*/ 750 w 880"/>
                <a:gd name="T9" fmla="*/ 122 h 1062"/>
                <a:gd name="T10" fmla="*/ 724 w 880"/>
                <a:gd name="T11" fmla="*/ 100 h 1062"/>
                <a:gd name="T12" fmla="*/ 716 w 880"/>
                <a:gd name="T13" fmla="*/ 56 h 1062"/>
                <a:gd name="T14" fmla="*/ 690 w 880"/>
                <a:gd name="T15" fmla="*/ 36 h 1062"/>
                <a:gd name="T16" fmla="*/ 642 w 880"/>
                <a:gd name="T17" fmla="*/ 0 h 1062"/>
                <a:gd name="T18" fmla="*/ 584 w 880"/>
                <a:gd name="T19" fmla="*/ 8 h 1062"/>
                <a:gd name="T20" fmla="*/ 538 w 880"/>
                <a:gd name="T21" fmla="*/ 40 h 1062"/>
                <a:gd name="T22" fmla="*/ 470 w 880"/>
                <a:gd name="T23" fmla="*/ 74 h 1062"/>
                <a:gd name="T24" fmla="*/ 470 w 880"/>
                <a:gd name="T25" fmla="*/ 106 h 1062"/>
                <a:gd name="T26" fmla="*/ 478 w 880"/>
                <a:gd name="T27" fmla="*/ 148 h 1062"/>
                <a:gd name="T28" fmla="*/ 552 w 880"/>
                <a:gd name="T29" fmla="*/ 148 h 1062"/>
                <a:gd name="T30" fmla="*/ 514 w 880"/>
                <a:gd name="T31" fmla="*/ 238 h 1062"/>
                <a:gd name="T32" fmla="*/ 514 w 880"/>
                <a:gd name="T33" fmla="*/ 334 h 1062"/>
                <a:gd name="T34" fmla="*/ 536 w 880"/>
                <a:gd name="T35" fmla="*/ 386 h 1062"/>
                <a:gd name="T36" fmla="*/ 550 w 880"/>
                <a:gd name="T37" fmla="*/ 416 h 1062"/>
                <a:gd name="T38" fmla="*/ 520 w 880"/>
                <a:gd name="T39" fmla="*/ 480 h 1062"/>
                <a:gd name="T40" fmla="*/ 416 w 880"/>
                <a:gd name="T41" fmla="*/ 534 h 1062"/>
                <a:gd name="T42" fmla="*/ 264 w 880"/>
                <a:gd name="T43" fmla="*/ 528 h 1062"/>
                <a:gd name="T44" fmla="*/ 218 w 880"/>
                <a:gd name="T45" fmla="*/ 550 h 1062"/>
                <a:gd name="T46" fmla="*/ 30 w 880"/>
                <a:gd name="T47" fmla="*/ 734 h 1062"/>
                <a:gd name="T48" fmla="*/ 44 w 880"/>
                <a:gd name="T49" fmla="*/ 792 h 1062"/>
                <a:gd name="T50" fmla="*/ 84 w 880"/>
                <a:gd name="T51" fmla="*/ 878 h 1062"/>
                <a:gd name="T52" fmla="*/ 112 w 880"/>
                <a:gd name="T53" fmla="*/ 914 h 1062"/>
                <a:gd name="T54" fmla="*/ 152 w 880"/>
                <a:gd name="T55" fmla="*/ 872 h 1062"/>
                <a:gd name="T56" fmla="*/ 202 w 880"/>
                <a:gd name="T57" fmla="*/ 896 h 1062"/>
                <a:gd name="T58" fmla="*/ 260 w 880"/>
                <a:gd name="T59" fmla="*/ 870 h 1062"/>
                <a:gd name="T60" fmla="*/ 290 w 880"/>
                <a:gd name="T61" fmla="*/ 838 h 1062"/>
                <a:gd name="T62" fmla="*/ 350 w 880"/>
                <a:gd name="T63" fmla="*/ 862 h 1062"/>
                <a:gd name="T64" fmla="*/ 356 w 880"/>
                <a:gd name="T65" fmla="*/ 838 h 1062"/>
                <a:gd name="T66" fmla="*/ 404 w 880"/>
                <a:gd name="T67" fmla="*/ 844 h 1062"/>
                <a:gd name="T68" fmla="*/ 398 w 880"/>
                <a:gd name="T69" fmla="*/ 802 h 1062"/>
                <a:gd name="T70" fmla="*/ 404 w 880"/>
                <a:gd name="T71" fmla="*/ 780 h 1062"/>
                <a:gd name="T72" fmla="*/ 448 w 880"/>
                <a:gd name="T73" fmla="*/ 774 h 1062"/>
                <a:gd name="T74" fmla="*/ 456 w 880"/>
                <a:gd name="T75" fmla="*/ 844 h 1062"/>
                <a:gd name="T76" fmla="*/ 452 w 880"/>
                <a:gd name="T77" fmla="*/ 890 h 1062"/>
                <a:gd name="T78" fmla="*/ 470 w 880"/>
                <a:gd name="T79" fmla="*/ 900 h 1062"/>
                <a:gd name="T80" fmla="*/ 520 w 880"/>
                <a:gd name="T81" fmla="*/ 924 h 1062"/>
                <a:gd name="T82" fmla="*/ 592 w 880"/>
                <a:gd name="T83" fmla="*/ 888 h 1062"/>
                <a:gd name="T84" fmla="*/ 598 w 880"/>
                <a:gd name="T85" fmla="*/ 902 h 1062"/>
                <a:gd name="T86" fmla="*/ 610 w 880"/>
                <a:gd name="T87" fmla="*/ 916 h 1062"/>
                <a:gd name="T88" fmla="*/ 604 w 880"/>
                <a:gd name="T89" fmla="*/ 982 h 1062"/>
                <a:gd name="T90" fmla="*/ 526 w 880"/>
                <a:gd name="T91" fmla="*/ 998 h 1062"/>
                <a:gd name="T92" fmla="*/ 466 w 880"/>
                <a:gd name="T93" fmla="*/ 984 h 1062"/>
                <a:gd name="T94" fmla="*/ 442 w 880"/>
                <a:gd name="T95" fmla="*/ 1036 h 1062"/>
                <a:gd name="T96" fmla="*/ 546 w 880"/>
                <a:gd name="T97" fmla="*/ 1042 h 1062"/>
                <a:gd name="T98" fmla="*/ 650 w 880"/>
                <a:gd name="T99" fmla="*/ 1058 h 1062"/>
                <a:gd name="T100" fmla="*/ 688 w 880"/>
                <a:gd name="T101" fmla="*/ 1046 h 1062"/>
                <a:gd name="T102" fmla="*/ 776 w 880"/>
                <a:gd name="T103" fmla="*/ 1038 h 1062"/>
                <a:gd name="T104" fmla="*/ 840 w 880"/>
                <a:gd name="T105" fmla="*/ 1018 h 1062"/>
                <a:gd name="T106" fmla="*/ 730 w 880"/>
                <a:gd name="T107" fmla="*/ 998 h 1062"/>
                <a:gd name="T108" fmla="*/ 654 w 880"/>
                <a:gd name="T109" fmla="*/ 918 h 1062"/>
                <a:gd name="T110" fmla="*/ 692 w 880"/>
                <a:gd name="T111" fmla="*/ 904 h 1062"/>
                <a:gd name="T112" fmla="*/ 778 w 880"/>
                <a:gd name="T113" fmla="*/ 790 h 1062"/>
                <a:gd name="T114" fmla="*/ 824 w 880"/>
                <a:gd name="T115" fmla="*/ 726 h 1062"/>
                <a:gd name="T116" fmla="*/ 880 w 880"/>
                <a:gd name="T117" fmla="*/ 568 h 1062"/>
                <a:gd name="T118" fmla="*/ 432 w 880"/>
                <a:gd name="T119" fmla="*/ 730 h 1062"/>
                <a:gd name="T120" fmla="*/ 458 w 880"/>
                <a:gd name="T121" fmla="*/ 722 h 1062"/>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880"/>
                <a:gd name="T184" fmla="*/ 0 h 1062"/>
                <a:gd name="T185" fmla="*/ 880 w 880"/>
                <a:gd name="T186" fmla="*/ 1062 h 1062"/>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880" h="1062">
                  <a:moveTo>
                    <a:pt x="878" y="542"/>
                  </a:moveTo>
                  <a:lnTo>
                    <a:pt x="876" y="516"/>
                  </a:lnTo>
                  <a:lnTo>
                    <a:pt x="876" y="502"/>
                  </a:lnTo>
                  <a:lnTo>
                    <a:pt x="874" y="486"/>
                  </a:lnTo>
                  <a:lnTo>
                    <a:pt x="872" y="472"/>
                  </a:lnTo>
                  <a:lnTo>
                    <a:pt x="868" y="460"/>
                  </a:lnTo>
                  <a:lnTo>
                    <a:pt x="864" y="446"/>
                  </a:lnTo>
                  <a:lnTo>
                    <a:pt x="858" y="434"/>
                  </a:lnTo>
                  <a:lnTo>
                    <a:pt x="852" y="422"/>
                  </a:lnTo>
                  <a:lnTo>
                    <a:pt x="846" y="410"/>
                  </a:lnTo>
                  <a:lnTo>
                    <a:pt x="844" y="404"/>
                  </a:lnTo>
                  <a:lnTo>
                    <a:pt x="842" y="396"/>
                  </a:lnTo>
                  <a:lnTo>
                    <a:pt x="838" y="392"/>
                  </a:lnTo>
                  <a:lnTo>
                    <a:pt x="836" y="386"/>
                  </a:lnTo>
                  <a:lnTo>
                    <a:pt x="834" y="380"/>
                  </a:lnTo>
                  <a:lnTo>
                    <a:pt x="830" y="374"/>
                  </a:lnTo>
                  <a:lnTo>
                    <a:pt x="826" y="368"/>
                  </a:lnTo>
                  <a:lnTo>
                    <a:pt x="822" y="364"/>
                  </a:lnTo>
                  <a:lnTo>
                    <a:pt x="820" y="358"/>
                  </a:lnTo>
                  <a:lnTo>
                    <a:pt x="818" y="354"/>
                  </a:lnTo>
                  <a:lnTo>
                    <a:pt x="818" y="348"/>
                  </a:lnTo>
                  <a:lnTo>
                    <a:pt x="814" y="344"/>
                  </a:lnTo>
                  <a:lnTo>
                    <a:pt x="810" y="338"/>
                  </a:lnTo>
                  <a:lnTo>
                    <a:pt x="808" y="332"/>
                  </a:lnTo>
                  <a:lnTo>
                    <a:pt x="804" y="326"/>
                  </a:lnTo>
                  <a:lnTo>
                    <a:pt x="798" y="320"/>
                  </a:lnTo>
                  <a:lnTo>
                    <a:pt x="792" y="314"/>
                  </a:lnTo>
                  <a:lnTo>
                    <a:pt x="788" y="310"/>
                  </a:lnTo>
                  <a:lnTo>
                    <a:pt x="782" y="304"/>
                  </a:lnTo>
                  <a:lnTo>
                    <a:pt x="776" y="300"/>
                  </a:lnTo>
                  <a:lnTo>
                    <a:pt x="770" y="288"/>
                  </a:lnTo>
                  <a:lnTo>
                    <a:pt x="762" y="278"/>
                  </a:lnTo>
                  <a:lnTo>
                    <a:pt x="750" y="268"/>
                  </a:lnTo>
                  <a:lnTo>
                    <a:pt x="740" y="260"/>
                  </a:lnTo>
                  <a:lnTo>
                    <a:pt x="728" y="250"/>
                  </a:lnTo>
                  <a:lnTo>
                    <a:pt x="720" y="240"/>
                  </a:lnTo>
                  <a:lnTo>
                    <a:pt x="714" y="230"/>
                  </a:lnTo>
                  <a:lnTo>
                    <a:pt x="710" y="216"/>
                  </a:lnTo>
                  <a:lnTo>
                    <a:pt x="712" y="218"/>
                  </a:lnTo>
                  <a:lnTo>
                    <a:pt x="714" y="218"/>
                  </a:lnTo>
                  <a:lnTo>
                    <a:pt x="718" y="218"/>
                  </a:lnTo>
                  <a:lnTo>
                    <a:pt x="720" y="220"/>
                  </a:lnTo>
                  <a:lnTo>
                    <a:pt x="722" y="220"/>
                  </a:lnTo>
                  <a:lnTo>
                    <a:pt x="724" y="220"/>
                  </a:lnTo>
                  <a:lnTo>
                    <a:pt x="728" y="220"/>
                  </a:lnTo>
                  <a:lnTo>
                    <a:pt x="730" y="220"/>
                  </a:lnTo>
                  <a:lnTo>
                    <a:pt x="736" y="216"/>
                  </a:lnTo>
                  <a:lnTo>
                    <a:pt x="742" y="210"/>
                  </a:lnTo>
                  <a:lnTo>
                    <a:pt x="748" y="206"/>
                  </a:lnTo>
                  <a:lnTo>
                    <a:pt x="752" y="200"/>
                  </a:lnTo>
                  <a:lnTo>
                    <a:pt x="756" y="194"/>
                  </a:lnTo>
                  <a:lnTo>
                    <a:pt x="758" y="186"/>
                  </a:lnTo>
                  <a:lnTo>
                    <a:pt x="760" y="180"/>
                  </a:lnTo>
                  <a:lnTo>
                    <a:pt x="762" y="172"/>
                  </a:lnTo>
                  <a:lnTo>
                    <a:pt x="762" y="166"/>
                  </a:lnTo>
                  <a:lnTo>
                    <a:pt x="760" y="158"/>
                  </a:lnTo>
                  <a:lnTo>
                    <a:pt x="756" y="152"/>
                  </a:lnTo>
                  <a:lnTo>
                    <a:pt x="754" y="146"/>
                  </a:lnTo>
                  <a:lnTo>
                    <a:pt x="748" y="140"/>
                  </a:lnTo>
                  <a:lnTo>
                    <a:pt x="744" y="136"/>
                  </a:lnTo>
                  <a:lnTo>
                    <a:pt x="738" y="132"/>
                  </a:lnTo>
                  <a:lnTo>
                    <a:pt x="732" y="128"/>
                  </a:lnTo>
                  <a:lnTo>
                    <a:pt x="732" y="126"/>
                  </a:lnTo>
                  <a:lnTo>
                    <a:pt x="734" y="126"/>
                  </a:lnTo>
                  <a:lnTo>
                    <a:pt x="736" y="124"/>
                  </a:lnTo>
                  <a:lnTo>
                    <a:pt x="738" y="124"/>
                  </a:lnTo>
                  <a:lnTo>
                    <a:pt x="740" y="122"/>
                  </a:lnTo>
                  <a:lnTo>
                    <a:pt x="744" y="122"/>
                  </a:lnTo>
                  <a:lnTo>
                    <a:pt x="746" y="122"/>
                  </a:lnTo>
                  <a:lnTo>
                    <a:pt x="750" y="122"/>
                  </a:lnTo>
                  <a:lnTo>
                    <a:pt x="752" y="122"/>
                  </a:lnTo>
                  <a:lnTo>
                    <a:pt x="754" y="122"/>
                  </a:lnTo>
                  <a:lnTo>
                    <a:pt x="756" y="120"/>
                  </a:lnTo>
                  <a:lnTo>
                    <a:pt x="758" y="118"/>
                  </a:lnTo>
                  <a:lnTo>
                    <a:pt x="756" y="112"/>
                  </a:lnTo>
                  <a:lnTo>
                    <a:pt x="752" y="110"/>
                  </a:lnTo>
                  <a:lnTo>
                    <a:pt x="748" y="108"/>
                  </a:lnTo>
                  <a:lnTo>
                    <a:pt x="742" y="106"/>
                  </a:lnTo>
                  <a:lnTo>
                    <a:pt x="736" y="106"/>
                  </a:lnTo>
                  <a:lnTo>
                    <a:pt x="730" y="106"/>
                  </a:lnTo>
                  <a:lnTo>
                    <a:pt x="724" y="106"/>
                  </a:lnTo>
                  <a:lnTo>
                    <a:pt x="720" y="104"/>
                  </a:lnTo>
                  <a:lnTo>
                    <a:pt x="722" y="102"/>
                  </a:lnTo>
                  <a:lnTo>
                    <a:pt x="724" y="100"/>
                  </a:lnTo>
                  <a:lnTo>
                    <a:pt x="728" y="96"/>
                  </a:lnTo>
                  <a:lnTo>
                    <a:pt x="726" y="92"/>
                  </a:lnTo>
                  <a:lnTo>
                    <a:pt x="694" y="92"/>
                  </a:lnTo>
                  <a:lnTo>
                    <a:pt x="698" y="86"/>
                  </a:lnTo>
                  <a:lnTo>
                    <a:pt x="700" y="80"/>
                  </a:lnTo>
                  <a:lnTo>
                    <a:pt x="704" y="76"/>
                  </a:lnTo>
                  <a:lnTo>
                    <a:pt x="710" y="72"/>
                  </a:lnTo>
                  <a:lnTo>
                    <a:pt x="714" y="70"/>
                  </a:lnTo>
                  <a:lnTo>
                    <a:pt x="720" y="66"/>
                  </a:lnTo>
                  <a:lnTo>
                    <a:pt x="726" y="66"/>
                  </a:lnTo>
                  <a:lnTo>
                    <a:pt x="732" y="64"/>
                  </a:lnTo>
                  <a:lnTo>
                    <a:pt x="732" y="62"/>
                  </a:lnTo>
                  <a:lnTo>
                    <a:pt x="724" y="58"/>
                  </a:lnTo>
                  <a:lnTo>
                    <a:pt x="716" y="56"/>
                  </a:lnTo>
                  <a:lnTo>
                    <a:pt x="710" y="56"/>
                  </a:lnTo>
                  <a:lnTo>
                    <a:pt x="702" y="56"/>
                  </a:lnTo>
                  <a:lnTo>
                    <a:pt x="694" y="58"/>
                  </a:lnTo>
                  <a:lnTo>
                    <a:pt x="686" y="60"/>
                  </a:lnTo>
                  <a:lnTo>
                    <a:pt x="680" y="62"/>
                  </a:lnTo>
                  <a:lnTo>
                    <a:pt x="672" y="66"/>
                  </a:lnTo>
                  <a:lnTo>
                    <a:pt x="670" y="64"/>
                  </a:lnTo>
                  <a:lnTo>
                    <a:pt x="674" y="60"/>
                  </a:lnTo>
                  <a:lnTo>
                    <a:pt x="678" y="58"/>
                  </a:lnTo>
                  <a:lnTo>
                    <a:pt x="682" y="54"/>
                  </a:lnTo>
                  <a:lnTo>
                    <a:pt x="684" y="50"/>
                  </a:lnTo>
                  <a:lnTo>
                    <a:pt x="686" y="46"/>
                  </a:lnTo>
                  <a:lnTo>
                    <a:pt x="688" y="40"/>
                  </a:lnTo>
                  <a:lnTo>
                    <a:pt x="690" y="36"/>
                  </a:lnTo>
                  <a:lnTo>
                    <a:pt x="690" y="32"/>
                  </a:lnTo>
                  <a:lnTo>
                    <a:pt x="690" y="28"/>
                  </a:lnTo>
                  <a:lnTo>
                    <a:pt x="688" y="22"/>
                  </a:lnTo>
                  <a:lnTo>
                    <a:pt x="686" y="20"/>
                  </a:lnTo>
                  <a:lnTo>
                    <a:pt x="682" y="16"/>
                  </a:lnTo>
                  <a:lnTo>
                    <a:pt x="678" y="12"/>
                  </a:lnTo>
                  <a:lnTo>
                    <a:pt x="676" y="10"/>
                  </a:lnTo>
                  <a:lnTo>
                    <a:pt x="672" y="6"/>
                  </a:lnTo>
                  <a:lnTo>
                    <a:pt x="668" y="6"/>
                  </a:lnTo>
                  <a:lnTo>
                    <a:pt x="664" y="4"/>
                  </a:lnTo>
                  <a:lnTo>
                    <a:pt x="658" y="2"/>
                  </a:lnTo>
                  <a:lnTo>
                    <a:pt x="652" y="2"/>
                  </a:lnTo>
                  <a:lnTo>
                    <a:pt x="648" y="0"/>
                  </a:lnTo>
                  <a:lnTo>
                    <a:pt x="642" y="0"/>
                  </a:lnTo>
                  <a:lnTo>
                    <a:pt x="638" y="0"/>
                  </a:lnTo>
                  <a:lnTo>
                    <a:pt x="632" y="0"/>
                  </a:lnTo>
                  <a:lnTo>
                    <a:pt x="628" y="0"/>
                  </a:lnTo>
                  <a:lnTo>
                    <a:pt x="624" y="2"/>
                  </a:lnTo>
                  <a:lnTo>
                    <a:pt x="620" y="6"/>
                  </a:lnTo>
                  <a:lnTo>
                    <a:pt x="618" y="10"/>
                  </a:lnTo>
                  <a:lnTo>
                    <a:pt x="620" y="14"/>
                  </a:lnTo>
                  <a:lnTo>
                    <a:pt x="614" y="14"/>
                  </a:lnTo>
                  <a:lnTo>
                    <a:pt x="610" y="12"/>
                  </a:lnTo>
                  <a:lnTo>
                    <a:pt x="604" y="12"/>
                  </a:lnTo>
                  <a:lnTo>
                    <a:pt x="600" y="12"/>
                  </a:lnTo>
                  <a:lnTo>
                    <a:pt x="594" y="10"/>
                  </a:lnTo>
                  <a:lnTo>
                    <a:pt x="590" y="8"/>
                  </a:lnTo>
                  <a:lnTo>
                    <a:pt x="584" y="8"/>
                  </a:lnTo>
                  <a:lnTo>
                    <a:pt x="580" y="6"/>
                  </a:lnTo>
                  <a:lnTo>
                    <a:pt x="572" y="6"/>
                  </a:lnTo>
                  <a:lnTo>
                    <a:pt x="566" y="6"/>
                  </a:lnTo>
                  <a:lnTo>
                    <a:pt x="560" y="8"/>
                  </a:lnTo>
                  <a:lnTo>
                    <a:pt x="554" y="10"/>
                  </a:lnTo>
                  <a:lnTo>
                    <a:pt x="548" y="12"/>
                  </a:lnTo>
                  <a:lnTo>
                    <a:pt x="542" y="16"/>
                  </a:lnTo>
                  <a:lnTo>
                    <a:pt x="538" y="20"/>
                  </a:lnTo>
                  <a:lnTo>
                    <a:pt x="534" y="26"/>
                  </a:lnTo>
                  <a:lnTo>
                    <a:pt x="532" y="30"/>
                  </a:lnTo>
                  <a:lnTo>
                    <a:pt x="534" y="32"/>
                  </a:lnTo>
                  <a:lnTo>
                    <a:pt x="538" y="36"/>
                  </a:lnTo>
                  <a:lnTo>
                    <a:pt x="540" y="38"/>
                  </a:lnTo>
                  <a:lnTo>
                    <a:pt x="538" y="40"/>
                  </a:lnTo>
                  <a:lnTo>
                    <a:pt x="534" y="40"/>
                  </a:lnTo>
                  <a:lnTo>
                    <a:pt x="532" y="42"/>
                  </a:lnTo>
                  <a:lnTo>
                    <a:pt x="528" y="42"/>
                  </a:lnTo>
                  <a:lnTo>
                    <a:pt x="526" y="42"/>
                  </a:lnTo>
                  <a:lnTo>
                    <a:pt x="522" y="44"/>
                  </a:lnTo>
                  <a:lnTo>
                    <a:pt x="520" y="44"/>
                  </a:lnTo>
                  <a:lnTo>
                    <a:pt x="516" y="46"/>
                  </a:lnTo>
                  <a:lnTo>
                    <a:pt x="510" y="48"/>
                  </a:lnTo>
                  <a:lnTo>
                    <a:pt x="502" y="52"/>
                  </a:lnTo>
                  <a:lnTo>
                    <a:pt x="496" y="54"/>
                  </a:lnTo>
                  <a:lnTo>
                    <a:pt x="488" y="58"/>
                  </a:lnTo>
                  <a:lnTo>
                    <a:pt x="482" y="62"/>
                  </a:lnTo>
                  <a:lnTo>
                    <a:pt x="476" y="68"/>
                  </a:lnTo>
                  <a:lnTo>
                    <a:pt x="470" y="74"/>
                  </a:lnTo>
                  <a:lnTo>
                    <a:pt x="466" y="82"/>
                  </a:lnTo>
                  <a:lnTo>
                    <a:pt x="468" y="84"/>
                  </a:lnTo>
                  <a:lnTo>
                    <a:pt x="470" y="86"/>
                  </a:lnTo>
                  <a:lnTo>
                    <a:pt x="472" y="86"/>
                  </a:lnTo>
                  <a:lnTo>
                    <a:pt x="474" y="88"/>
                  </a:lnTo>
                  <a:lnTo>
                    <a:pt x="478" y="88"/>
                  </a:lnTo>
                  <a:lnTo>
                    <a:pt x="480" y="88"/>
                  </a:lnTo>
                  <a:lnTo>
                    <a:pt x="482" y="88"/>
                  </a:lnTo>
                  <a:lnTo>
                    <a:pt x="484" y="88"/>
                  </a:lnTo>
                  <a:lnTo>
                    <a:pt x="482" y="92"/>
                  </a:lnTo>
                  <a:lnTo>
                    <a:pt x="478" y="96"/>
                  </a:lnTo>
                  <a:lnTo>
                    <a:pt x="474" y="100"/>
                  </a:lnTo>
                  <a:lnTo>
                    <a:pt x="472" y="102"/>
                  </a:lnTo>
                  <a:lnTo>
                    <a:pt x="470" y="106"/>
                  </a:lnTo>
                  <a:lnTo>
                    <a:pt x="466" y="110"/>
                  </a:lnTo>
                  <a:lnTo>
                    <a:pt x="464" y="116"/>
                  </a:lnTo>
                  <a:lnTo>
                    <a:pt x="462" y="120"/>
                  </a:lnTo>
                  <a:lnTo>
                    <a:pt x="460" y="128"/>
                  </a:lnTo>
                  <a:lnTo>
                    <a:pt x="458" y="134"/>
                  </a:lnTo>
                  <a:lnTo>
                    <a:pt x="456" y="142"/>
                  </a:lnTo>
                  <a:lnTo>
                    <a:pt x="460" y="150"/>
                  </a:lnTo>
                  <a:lnTo>
                    <a:pt x="466" y="150"/>
                  </a:lnTo>
                  <a:lnTo>
                    <a:pt x="470" y="148"/>
                  </a:lnTo>
                  <a:lnTo>
                    <a:pt x="474" y="146"/>
                  </a:lnTo>
                  <a:lnTo>
                    <a:pt x="478" y="142"/>
                  </a:lnTo>
                  <a:lnTo>
                    <a:pt x="478" y="144"/>
                  </a:lnTo>
                  <a:lnTo>
                    <a:pt x="478" y="146"/>
                  </a:lnTo>
                  <a:lnTo>
                    <a:pt x="478" y="148"/>
                  </a:lnTo>
                  <a:lnTo>
                    <a:pt x="476" y="150"/>
                  </a:lnTo>
                  <a:lnTo>
                    <a:pt x="476" y="160"/>
                  </a:lnTo>
                  <a:lnTo>
                    <a:pt x="476" y="170"/>
                  </a:lnTo>
                  <a:lnTo>
                    <a:pt x="478" y="180"/>
                  </a:lnTo>
                  <a:lnTo>
                    <a:pt x="486" y="188"/>
                  </a:lnTo>
                  <a:lnTo>
                    <a:pt x="498" y="188"/>
                  </a:lnTo>
                  <a:lnTo>
                    <a:pt x="508" y="184"/>
                  </a:lnTo>
                  <a:lnTo>
                    <a:pt x="516" y="176"/>
                  </a:lnTo>
                  <a:lnTo>
                    <a:pt x="524" y="168"/>
                  </a:lnTo>
                  <a:lnTo>
                    <a:pt x="530" y="160"/>
                  </a:lnTo>
                  <a:lnTo>
                    <a:pt x="538" y="150"/>
                  </a:lnTo>
                  <a:lnTo>
                    <a:pt x="548" y="144"/>
                  </a:lnTo>
                  <a:lnTo>
                    <a:pt x="558" y="142"/>
                  </a:lnTo>
                  <a:lnTo>
                    <a:pt x="552" y="148"/>
                  </a:lnTo>
                  <a:lnTo>
                    <a:pt x="548" y="154"/>
                  </a:lnTo>
                  <a:lnTo>
                    <a:pt x="542" y="160"/>
                  </a:lnTo>
                  <a:lnTo>
                    <a:pt x="538" y="166"/>
                  </a:lnTo>
                  <a:lnTo>
                    <a:pt x="534" y="174"/>
                  </a:lnTo>
                  <a:lnTo>
                    <a:pt x="530" y="180"/>
                  </a:lnTo>
                  <a:lnTo>
                    <a:pt x="526" y="186"/>
                  </a:lnTo>
                  <a:lnTo>
                    <a:pt x="522" y="194"/>
                  </a:lnTo>
                  <a:lnTo>
                    <a:pt x="520" y="198"/>
                  </a:lnTo>
                  <a:lnTo>
                    <a:pt x="520" y="204"/>
                  </a:lnTo>
                  <a:lnTo>
                    <a:pt x="520" y="210"/>
                  </a:lnTo>
                  <a:lnTo>
                    <a:pt x="524" y="212"/>
                  </a:lnTo>
                  <a:lnTo>
                    <a:pt x="520" y="220"/>
                  </a:lnTo>
                  <a:lnTo>
                    <a:pt x="516" y="230"/>
                  </a:lnTo>
                  <a:lnTo>
                    <a:pt x="514" y="238"/>
                  </a:lnTo>
                  <a:lnTo>
                    <a:pt x="512" y="246"/>
                  </a:lnTo>
                  <a:lnTo>
                    <a:pt x="514" y="244"/>
                  </a:lnTo>
                  <a:lnTo>
                    <a:pt x="516" y="244"/>
                  </a:lnTo>
                  <a:lnTo>
                    <a:pt x="516" y="242"/>
                  </a:lnTo>
                  <a:lnTo>
                    <a:pt x="518" y="240"/>
                  </a:lnTo>
                  <a:lnTo>
                    <a:pt x="516" y="252"/>
                  </a:lnTo>
                  <a:lnTo>
                    <a:pt x="514" y="264"/>
                  </a:lnTo>
                  <a:lnTo>
                    <a:pt x="512" y="276"/>
                  </a:lnTo>
                  <a:lnTo>
                    <a:pt x="512" y="290"/>
                  </a:lnTo>
                  <a:lnTo>
                    <a:pt x="514" y="290"/>
                  </a:lnTo>
                  <a:lnTo>
                    <a:pt x="514" y="300"/>
                  </a:lnTo>
                  <a:lnTo>
                    <a:pt x="514" y="312"/>
                  </a:lnTo>
                  <a:lnTo>
                    <a:pt x="514" y="322"/>
                  </a:lnTo>
                  <a:lnTo>
                    <a:pt x="514" y="334"/>
                  </a:lnTo>
                  <a:lnTo>
                    <a:pt x="516" y="334"/>
                  </a:lnTo>
                  <a:lnTo>
                    <a:pt x="518" y="334"/>
                  </a:lnTo>
                  <a:lnTo>
                    <a:pt x="520" y="338"/>
                  </a:lnTo>
                  <a:lnTo>
                    <a:pt x="520" y="346"/>
                  </a:lnTo>
                  <a:lnTo>
                    <a:pt x="520" y="350"/>
                  </a:lnTo>
                  <a:lnTo>
                    <a:pt x="520" y="356"/>
                  </a:lnTo>
                  <a:lnTo>
                    <a:pt x="524" y="358"/>
                  </a:lnTo>
                  <a:lnTo>
                    <a:pt x="526" y="362"/>
                  </a:lnTo>
                  <a:lnTo>
                    <a:pt x="528" y="366"/>
                  </a:lnTo>
                  <a:lnTo>
                    <a:pt x="528" y="372"/>
                  </a:lnTo>
                  <a:lnTo>
                    <a:pt x="530" y="372"/>
                  </a:lnTo>
                  <a:lnTo>
                    <a:pt x="534" y="376"/>
                  </a:lnTo>
                  <a:lnTo>
                    <a:pt x="534" y="380"/>
                  </a:lnTo>
                  <a:lnTo>
                    <a:pt x="536" y="386"/>
                  </a:lnTo>
                  <a:lnTo>
                    <a:pt x="538" y="390"/>
                  </a:lnTo>
                  <a:lnTo>
                    <a:pt x="540" y="390"/>
                  </a:lnTo>
                  <a:lnTo>
                    <a:pt x="540" y="388"/>
                  </a:lnTo>
                  <a:lnTo>
                    <a:pt x="542" y="388"/>
                  </a:lnTo>
                  <a:lnTo>
                    <a:pt x="544" y="392"/>
                  </a:lnTo>
                  <a:lnTo>
                    <a:pt x="544" y="398"/>
                  </a:lnTo>
                  <a:lnTo>
                    <a:pt x="544" y="404"/>
                  </a:lnTo>
                  <a:lnTo>
                    <a:pt x="544" y="410"/>
                  </a:lnTo>
                  <a:lnTo>
                    <a:pt x="546" y="410"/>
                  </a:lnTo>
                  <a:lnTo>
                    <a:pt x="548" y="410"/>
                  </a:lnTo>
                  <a:lnTo>
                    <a:pt x="548" y="408"/>
                  </a:lnTo>
                  <a:lnTo>
                    <a:pt x="548" y="406"/>
                  </a:lnTo>
                  <a:lnTo>
                    <a:pt x="550" y="416"/>
                  </a:lnTo>
                  <a:lnTo>
                    <a:pt x="548" y="424"/>
                  </a:lnTo>
                  <a:lnTo>
                    <a:pt x="544" y="432"/>
                  </a:lnTo>
                  <a:lnTo>
                    <a:pt x="542" y="440"/>
                  </a:lnTo>
                  <a:lnTo>
                    <a:pt x="544" y="440"/>
                  </a:lnTo>
                  <a:lnTo>
                    <a:pt x="546" y="438"/>
                  </a:lnTo>
                  <a:lnTo>
                    <a:pt x="548" y="436"/>
                  </a:lnTo>
                  <a:lnTo>
                    <a:pt x="548" y="440"/>
                  </a:lnTo>
                  <a:lnTo>
                    <a:pt x="548" y="444"/>
                  </a:lnTo>
                  <a:lnTo>
                    <a:pt x="546" y="446"/>
                  </a:lnTo>
                  <a:lnTo>
                    <a:pt x="544" y="450"/>
                  </a:lnTo>
                  <a:lnTo>
                    <a:pt x="536" y="460"/>
                  </a:lnTo>
                  <a:lnTo>
                    <a:pt x="530" y="470"/>
                  </a:lnTo>
                  <a:lnTo>
                    <a:pt x="520" y="480"/>
                  </a:lnTo>
                  <a:lnTo>
                    <a:pt x="512" y="490"/>
                  </a:lnTo>
                  <a:lnTo>
                    <a:pt x="504" y="500"/>
                  </a:lnTo>
                  <a:lnTo>
                    <a:pt x="494" y="510"/>
                  </a:lnTo>
                  <a:lnTo>
                    <a:pt x="484" y="518"/>
                  </a:lnTo>
                  <a:lnTo>
                    <a:pt x="474" y="526"/>
                  </a:lnTo>
                  <a:lnTo>
                    <a:pt x="472" y="528"/>
                  </a:lnTo>
                  <a:lnTo>
                    <a:pt x="468" y="528"/>
                  </a:lnTo>
                  <a:lnTo>
                    <a:pt x="466" y="530"/>
                  </a:lnTo>
                  <a:lnTo>
                    <a:pt x="464" y="532"/>
                  </a:lnTo>
                  <a:lnTo>
                    <a:pt x="454" y="532"/>
                  </a:lnTo>
                  <a:lnTo>
                    <a:pt x="446" y="532"/>
                  </a:lnTo>
                  <a:lnTo>
                    <a:pt x="436" y="534"/>
                  </a:lnTo>
                  <a:lnTo>
                    <a:pt x="426" y="534"/>
                  </a:lnTo>
                  <a:lnTo>
                    <a:pt x="416" y="534"/>
                  </a:lnTo>
                  <a:lnTo>
                    <a:pt x="406" y="534"/>
                  </a:lnTo>
                  <a:lnTo>
                    <a:pt x="394" y="536"/>
                  </a:lnTo>
                  <a:lnTo>
                    <a:pt x="384" y="536"/>
                  </a:lnTo>
                  <a:lnTo>
                    <a:pt x="372" y="536"/>
                  </a:lnTo>
                  <a:lnTo>
                    <a:pt x="362" y="536"/>
                  </a:lnTo>
                  <a:lnTo>
                    <a:pt x="352" y="536"/>
                  </a:lnTo>
                  <a:lnTo>
                    <a:pt x="340" y="536"/>
                  </a:lnTo>
                  <a:lnTo>
                    <a:pt x="330" y="536"/>
                  </a:lnTo>
                  <a:lnTo>
                    <a:pt x="318" y="534"/>
                  </a:lnTo>
                  <a:lnTo>
                    <a:pt x="308" y="534"/>
                  </a:lnTo>
                  <a:lnTo>
                    <a:pt x="298" y="532"/>
                  </a:lnTo>
                  <a:lnTo>
                    <a:pt x="288" y="532"/>
                  </a:lnTo>
                  <a:lnTo>
                    <a:pt x="276" y="530"/>
                  </a:lnTo>
                  <a:lnTo>
                    <a:pt x="264" y="528"/>
                  </a:lnTo>
                  <a:lnTo>
                    <a:pt x="252" y="526"/>
                  </a:lnTo>
                  <a:lnTo>
                    <a:pt x="242" y="526"/>
                  </a:lnTo>
                  <a:lnTo>
                    <a:pt x="230" y="528"/>
                  </a:lnTo>
                  <a:lnTo>
                    <a:pt x="220" y="530"/>
                  </a:lnTo>
                  <a:lnTo>
                    <a:pt x="210" y="536"/>
                  </a:lnTo>
                  <a:lnTo>
                    <a:pt x="210" y="538"/>
                  </a:lnTo>
                  <a:lnTo>
                    <a:pt x="210" y="540"/>
                  </a:lnTo>
                  <a:lnTo>
                    <a:pt x="212" y="540"/>
                  </a:lnTo>
                  <a:lnTo>
                    <a:pt x="214" y="540"/>
                  </a:lnTo>
                  <a:lnTo>
                    <a:pt x="212" y="542"/>
                  </a:lnTo>
                  <a:lnTo>
                    <a:pt x="210" y="544"/>
                  </a:lnTo>
                  <a:lnTo>
                    <a:pt x="210" y="546"/>
                  </a:lnTo>
                  <a:lnTo>
                    <a:pt x="208" y="548"/>
                  </a:lnTo>
                  <a:lnTo>
                    <a:pt x="218" y="550"/>
                  </a:lnTo>
                  <a:lnTo>
                    <a:pt x="204" y="560"/>
                  </a:lnTo>
                  <a:lnTo>
                    <a:pt x="188" y="570"/>
                  </a:lnTo>
                  <a:lnTo>
                    <a:pt x="172" y="580"/>
                  </a:lnTo>
                  <a:lnTo>
                    <a:pt x="156" y="592"/>
                  </a:lnTo>
                  <a:lnTo>
                    <a:pt x="142" y="604"/>
                  </a:lnTo>
                  <a:lnTo>
                    <a:pt x="126" y="616"/>
                  </a:lnTo>
                  <a:lnTo>
                    <a:pt x="112" y="630"/>
                  </a:lnTo>
                  <a:lnTo>
                    <a:pt x="98" y="644"/>
                  </a:lnTo>
                  <a:lnTo>
                    <a:pt x="86" y="658"/>
                  </a:lnTo>
                  <a:lnTo>
                    <a:pt x="74" y="672"/>
                  </a:lnTo>
                  <a:lnTo>
                    <a:pt x="62" y="688"/>
                  </a:lnTo>
                  <a:lnTo>
                    <a:pt x="50" y="702"/>
                  </a:lnTo>
                  <a:lnTo>
                    <a:pt x="40" y="718"/>
                  </a:lnTo>
                  <a:lnTo>
                    <a:pt x="30" y="734"/>
                  </a:lnTo>
                  <a:lnTo>
                    <a:pt x="22" y="750"/>
                  </a:lnTo>
                  <a:lnTo>
                    <a:pt x="14" y="768"/>
                  </a:lnTo>
                  <a:lnTo>
                    <a:pt x="8" y="784"/>
                  </a:lnTo>
                  <a:lnTo>
                    <a:pt x="4" y="798"/>
                  </a:lnTo>
                  <a:lnTo>
                    <a:pt x="2" y="814"/>
                  </a:lnTo>
                  <a:lnTo>
                    <a:pt x="0" y="828"/>
                  </a:lnTo>
                  <a:lnTo>
                    <a:pt x="4" y="844"/>
                  </a:lnTo>
                  <a:lnTo>
                    <a:pt x="8" y="844"/>
                  </a:lnTo>
                  <a:lnTo>
                    <a:pt x="12" y="844"/>
                  </a:lnTo>
                  <a:lnTo>
                    <a:pt x="16" y="840"/>
                  </a:lnTo>
                  <a:lnTo>
                    <a:pt x="18" y="838"/>
                  </a:lnTo>
                  <a:lnTo>
                    <a:pt x="26" y="822"/>
                  </a:lnTo>
                  <a:lnTo>
                    <a:pt x="36" y="806"/>
                  </a:lnTo>
                  <a:lnTo>
                    <a:pt x="44" y="792"/>
                  </a:lnTo>
                  <a:lnTo>
                    <a:pt x="54" y="776"/>
                  </a:lnTo>
                  <a:lnTo>
                    <a:pt x="66" y="762"/>
                  </a:lnTo>
                  <a:lnTo>
                    <a:pt x="78" y="748"/>
                  </a:lnTo>
                  <a:lnTo>
                    <a:pt x="90" y="734"/>
                  </a:lnTo>
                  <a:lnTo>
                    <a:pt x="102" y="722"/>
                  </a:lnTo>
                  <a:lnTo>
                    <a:pt x="98" y="740"/>
                  </a:lnTo>
                  <a:lnTo>
                    <a:pt x="92" y="758"/>
                  </a:lnTo>
                  <a:lnTo>
                    <a:pt x="88" y="776"/>
                  </a:lnTo>
                  <a:lnTo>
                    <a:pt x="84" y="794"/>
                  </a:lnTo>
                  <a:lnTo>
                    <a:pt x="82" y="814"/>
                  </a:lnTo>
                  <a:lnTo>
                    <a:pt x="80" y="834"/>
                  </a:lnTo>
                  <a:lnTo>
                    <a:pt x="80" y="854"/>
                  </a:lnTo>
                  <a:lnTo>
                    <a:pt x="82" y="874"/>
                  </a:lnTo>
                  <a:lnTo>
                    <a:pt x="84" y="878"/>
                  </a:lnTo>
                  <a:lnTo>
                    <a:pt x="84" y="880"/>
                  </a:lnTo>
                  <a:lnTo>
                    <a:pt x="86" y="882"/>
                  </a:lnTo>
                  <a:lnTo>
                    <a:pt x="88" y="882"/>
                  </a:lnTo>
                  <a:lnTo>
                    <a:pt x="92" y="880"/>
                  </a:lnTo>
                  <a:lnTo>
                    <a:pt x="94" y="878"/>
                  </a:lnTo>
                  <a:lnTo>
                    <a:pt x="94" y="874"/>
                  </a:lnTo>
                  <a:lnTo>
                    <a:pt x="96" y="870"/>
                  </a:lnTo>
                  <a:lnTo>
                    <a:pt x="98" y="876"/>
                  </a:lnTo>
                  <a:lnTo>
                    <a:pt x="100" y="884"/>
                  </a:lnTo>
                  <a:lnTo>
                    <a:pt x="102" y="890"/>
                  </a:lnTo>
                  <a:lnTo>
                    <a:pt x="104" y="896"/>
                  </a:lnTo>
                  <a:lnTo>
                    <a:pt x="106" y="902"/>
                  </a:lnTo>
                  <a:lnTo>
                    <a:pt x="110" y="908"/>
                  </a:lnTo>
                  <a:lnTo>
                    <a:pt x="112" y="914"/>
                  </a:lnTo>
                  <a:lnTo>
                    <a:pt x="116" y="918"/>
                  </a:lnTo>
                  <a:lnTo>
                    <a:pt x="118" y="920"/>
                  </a:lnTo>
                  <a:lnTo>
                    <a:pt x="122" y="920"/>
                  </a:lnTo>
                  <a:lnTo>
                    <a:pt x="124" y="920"/>
                  </a:lnTo>
                  <a:lnTo>
                    <a:pt x="126" y="918"/>
                  </a:lnTo>
                  <a:lnTo>
                    <a:pt x="130" y="894"/>
                  </a:lnTo>
                  <a:lnTo>
                    <a:pt x="132" y="868"/>
                  </a:lnTo>
                  <a:lnTo>
                    <a:pt x="136" y="844"/>
                  </a:lnTo>
                  <a:lnTo>
                    <a:pt x="140" y="820"/>
                  </a:lnTo>
                  <a:lnTo>
                    <a:pt x="142" y="816"/>
                  </a:lnTo>
                  <a:lnTo>
                    <a:pt x="144" y="830"/>
                  </a:lnTo>
                  <a:lnTo>
                    <a:pt x="146" y="844"/>
                  </a:lnTo>
                  <a:lnTo>
                    <a:pt x="148" y="858"/>
                  </a:lnTo>
                  <a:lnTo>
                    <a:pt x="152" y="872"/>
                  </a:lnTo>
                  <a:lnTo>
                    <a:pt x="156" y="884"/>
                  </a:lnTo>
                  <a:lnTo>
                    <a:pt x="162" y="898"/>
                  </a:lnTo>
                  <a:lnTo>
                    <a:pt x="168" y="910"/>
                  </a:lnTo>
                  <a:lnTo>
                    <a:pt x="176" y="922"/>
                  </a:lnTo>
                  <a:lnTo>
                    <a:pt x="180" y="924"/>
                  </a:lnTo>
                  <a:lnTo>
                    <a:pt x="182" y="928"/>
                  </a:lnTo>
                  <a:lnTo>
                    <a:pt x="186" y="932"/>
                  </a:lnTo>
                  <a:lnTo>
                    <a:pt x="190" y="936"/>
                  </a:lnTo>
                  <a:lnTo>
                    <a:pt x="194" y="940"/>
                  </a:lnTo>
                  <a:lnTo>
                    <a:pt x="198" y="942"/>
                  </a:lnTo>
                  <a:lnTo>
                    <a:pt x="202" y="942"/>
                  </a:lnTo>
                  <a:lnTo>
                    <a:pt x="206" y="942"/>
                  </a:lnTo>
                  <a:lnTo>
                    <a:pt x="204" y="920"/>
                  </a:lnTo>
                  <a:lnTo>
                    <a:pt x="202" y="896"/>
                  </a:lnTo>
                  <a:lnTo>
                    <a:pt x="200" y="874"/>
                  </a:lnTo>
                  <a:lnTo>
                    <a:pt x="200" y="850"/>
                  </a:lnTo>
                  <a:lnTo>
                    <a:pt x="200" y="836"/>
                  </a:lnTo>
                  <a:lnTo>
                    <a:pt x="202" y="818"/>
                  </a:lnTo>
                  <a:lnTo>
                    <a:pt x="204" y="804"/>
                  </a:lnTo>
                  <a:lnTo>
                    <a:pt x="210" y="788"/>
                  </a:lnTo>
                  <a:lnTo>
                    <a:pt x="212" y="796"/>
                  </a:lnTo>
                  <a:lnTo>
                    <a:pt x="216" y="804"/>
                  </a:lnTo>
                  <a:lnTo>
                    <a:pt x="220" y="812"/>
                  </a:lnTo>
                  <a:lnTo>
                    <a:pt x="224" y="820"/>
                  </a:lnTo>
                  <a:lnTo>
                    <a:pt x="232" y="832"/>
                  </a:lnTo>
                  <a:lnTo>
                    <a:pt x="242" y="846"/>
                  </a:lnTo>
                  <a:lnTo>
                    <a:pt x="250" y="858"/>
                  </a:lnTo>
                  <a:lnTo>
                    <a:pt x="260" y="870"/>
                  </a:lnTo>
                  <a:lnTo>
                    <a:pt x="270" y="880"/>
                  </a:lnTo>
                  <a:lnTo>
                    <a:pt x="282" y="890"/>
                  </a:lnTo>
                  <a:lnTo>
                    <a:pt x="294" y="900"/>
                  </a:lnTo>
                  <a:lnTo>
                    <a:pt x="308" y="906"/>
                  </a:lnTo>
                  <a:lnTo>
                    <a:pt x="312" y="906"/>
                  </a:lnTo>
                  <a:lnTo>
                    <a:pt x="316" y="906"/>
                  </a:lnTo>
                  <a:lnTo>
                    <a:pt x="320" y="904"/>
                  </a:lnTo>
                  <a:lnTo>
                    <a:pt x="322" y="900"/>
                  </a:lnTo>
                  <a:lnTo>
                    <a:pt x="316" y="890"/>
                  </a:lnTo>
                  <a:lnTo>
                    <a:pt x="310" y="880"/>
                  </a:lnTo>
                  <a:lnTo>
                    <a:pt x="304" y="870"/>
                  </a:lnTo>
                  <a:lnTo>
                    <a:pt x="300" y="858"/>
                  </a:lnTo>
                  <a:lnTo>
                    <a:pt x="294" y="848"/>
                  </a:lnTo>
                  <a:lnTo>
                    <a:pt x="290" y="838"/>
                  </a:lnTo>
                  <a:lnTo>
                    <a:pt x="288" y="826"/>
                  </a:lnTo>
                  <a:lnTo>
                    <a:pt x="284" y="814"/>
                  </a:lnTo>
                  <a:lnTo>
                    <a:pt x="284" y="806"/>
                  </a:lnTo>
                  <a:lnTo>
                    <a:pt x="284" y="798"/>
                  </a:lnTo>
                  <a:lnTo>
                    <a:pt x="284" y="790"/>
                  </a:lnTo>
                  <a:lnTo>
                    <a:pt x="284" y="782"/>
                  </a:lnTo>
                  <a:lnTo>
                    <a:pt x="290" y="794"/>
                  </a:lnTo>
                  <a:lnTo>
                    <a:pt x="296" y="804"/>
                  </a:lnTo>
                  <a:lnTo>
                    <a:pt x="302" y="816"/>
                  </a:lnTo>
                  <a:lnTo>
                    <a:pt x="310" y="828"/>
                  </a:lnTo>
                  <a:lnTo>
                    <a:pt x="318" y="838"/>
                  </a:lnTo>
                  <a:lnTo>
                    <a:pt x="328" y="846"/>
                  </a:lnTo>
                  <a:lnTo>
                    <a:pt x="338" y="856"/>
                  </a:lnTo>
                  <a:lnTo>
                    <a:pt x="350" y="862"/>
                  </a:lnTo>
                  <a:lnTo>
                    <a:pt x="354" y="864"/>
                  </a:lnTo>
                  <a:lnTo>
                    <a:pt x="358" y="866"/>
                  </a:lnTo>
                  <a:lnTo>
                    <a:pt x="362" y="868"/>
                  </a:lnTo>
                  <a:lnTo>
                    <a:pt x="366" y="870"/>
                  </a:lnTo>
                  <a:lnTo>
                    <a:pt x="370" y="870"/>
                  </a:lnTo>
                  <a:lnTo>
                    <a:pt x="374" y="870"/>
                  </a:lnTo>
                  <a:lnTo>
                    <a:pt x="378" y="870"/>
                  </a:lnTo>
                  <a:lnTo>
                    <a:pt x="380" y="866"/>
                  </a:lnTo>
                  <a:lnTo>
                    <a:pt x="376" y="862"/>
                  </a:lnTo>
                  <a:lnTo>
                    <a:pt x="372" y="858"/>
                  </a:lnTo>
                  <a:lnTo>
                    <a:pt x="368" y="852"/>
                  </a:lnTo>
                  <a:lnTo>
                    <a:pt x="364" y="846"/>
                  </a:lnTo>
                  <a:lnTo>
                    <a:pt x="360" y="842"/>
                  </a:lnTo>
                  <a:lnTo>
                    <a:pt x="356" y="838"/>
                  </a:lnTo>
                  <a:lnTo>
                    <a:pt x="352" y="832"/>
                  </a:lnTo>
                  <a:lnTo>
                    <a:pt x="350" y="826"/>
                  </a:lnTo>
                  <a:lnTo>
                    <a:pt x="350" y="824"/>
                  </a:lnTo>
                  <a:lnTo>
                    <a:pt x="354" y="828"/>
                  </a:lnTo>
                  <a:lnTo>
                    <a:pt x="360" y="832"/>
                  </a:lnTo>
                  <a:lnTo>
                    <a:pt x="368" y="836"/>
                  </a:lnTo>
                  <a:lnTo>
                    <a:pt x="374" y="838"/>
                  </a:lnTo>
                  <a:lnTo>
                    <a:pt x="380" y="840"/>
                  </a:lnTo>
                  <a:lnTo>
                    <a:pt x="388" y="842"/>
                  </a:lnTo>
                  <a:lnTo>
                    <a:pt x="394" y="846"/>
                  </a:lnTo>
                  <a:lnTo>
                    <a:pt x="400" y="848"/>
                  </a:lnTo>
                  <a:lnTo>
                    <a:pt x="402" y="846"/>
                  </a:lnTo>
                  <a:lnTo>
                    <a:pt x="404" y="846"/>
                  </a:lnTo>
                  <a:lnTo>
                    <a:pt x="404" y="844"/>
                  </a:lnTo>
                  <a:lnTo>
                    <a:pt x="404" y="842"/>
                  </a:lnTo>
                  <a:lnTo>
                    <a:pt x="398" y="834"/>
                  </a:lnTo>
                  <a:lnTo>
                    <a:pt x="394" y="828"/>
                  </a:lnTo>
                  <a:lnTo>
                    <a:pt x="390" y="822"/>
                  </a:lnTo>
                  <a:lnTo>
                    <a:pt x="384" y="814"/>
                  </a:lnTo>
                  <a:lnTo>
                    <a:pt x="380" y="808"/>
                  </a:lnTo>
                  <a:lnTo>
                    <a:pt x="374" y="800"/>
                  </a:lnTo>
                  <a:lnTo>
                    <a:pt x="370" y="794"/>
                  </a:lnTo>
                  <a:lnTo>
                    <a:pt x="364" y="786"/>
                  </a:lnTo>
                  <a:lnTo>
                    <a:pt x="366" y="786"/>
                  </a:lnTo>
                  <a:lnTo>
                    <a:pt x="374" y="790"/>
                  </a:lnTo>
                  <a:lnTo>
                    <a:pt x="382" y="794"/>
                  </a:lnTo>
                  <a:lnTo>
                    <a:pt x="390" y="798"/>
                  </a:lnTo>
                  <a:lnTo>
                    <a:pt x="398" y="802"/>
                  </a:lnTo>
                  <a:lnTo>
                    <a:pt x="406" y="804"/>
                  </a:lnTo>
                  <a:lnTo>
                    <a:pt x="414" y="808"/>
                  </a:lnTo>
                  <a:lnTo>
                    <a:pt x="424" y="808"/>
                  </a:lnTo>
                  <a:lnTo>
                    <a:pt x="432" y="810"/>
                  </a:lnTo>
                  <a:lnTo>
                    <a:pt x="434" y="810"/>
                  </a:lnTo>
                  <a:lnTo>
                    <a:pt x="436" y="808"/>
                  </a:lnTo>
                  <a:lnTo>
                    <a:pt x="436" y="806"/>
                  </a:lnTo>
                  <a:lnTo>
                    <a:pt x="436" y="804"/>
                  </a:lnTo>
                  <a:lnTo>
                    <a:pt x="432" y="802"/>
                  </a:lnTo>
                  <a:lnTo>
                    <a:pt x="426" y="798"/>
                  </a:lnTo>
                  <a:lnTo>
                    <a:pt x="420" y="794"/>
                  </a:lnTo>
                  <a:lnTo>
                    <a:pt x="414" y="788"/>
                  </a:lnTo>
                  <a:lnTo>
                    <a:pt x="410" y="784"/>
                  </a:lnTo>
                  <a:lnTo>
                    <a:pt x="404" y="780"/>
                  </a:lnTo>
                  <a:lnTo>
                    <a:pt x="398" y="774"/>
                  </a:lnTo>
                  <a:lnTo>
                    <a:pt x="394" y="770"/>
                  </a:lnTo>
                  <a:lnTo>
                    <a:pt x="398" y="770"/>
                  </a:lnTo>
                  <a:lnTo>
                    <a:pt x="402" y="772"/>
                  </a:lnTo>
                  <a:lnTo>
                    <a:pt x="406" y="774"/>
                  </a:lnTo>
                  <a:lnTo>
                    <a:pt x="410" y="774"/>
                  </a:lnTo>
                  <a:lnTo>
                    <a:pt x="416" y="776"/>
                  </a:lnTo>
                  <a:lnTo>
                    <a:pt x="420" y="776"/>
                  </a:lnTo>
                  <a:lnTo>
                    <a:pt x="424" y="776"/>
                  </a:lnTo>
                  <a:lnTo>
                    <a:pt x="430" y="776"/>
                  </a:lnTo>
                  <a:lnTo>
                    <a:pt x="434" y="776"/>
                  </a:lnTo>
                  <a:lnTo>
                    <a:pt x="440" y="774"/>
                  </a:lnTo>
                  <a:lnTo>
                    <a:pt x="444" y="774"/>
                  </a:lnTo>
                  <a:lnTo>
                    <a:pt x="448" y="774"/>
                  </a:lnTo>
                  <a:lnTo>
                    <a:pt x="454" y="774"/>
                  </a:lnTo>
                  <a:lnTo>
                    <a:pt x="458" y="772"/>
                  </a:lnTo>
                  <a:lnTo>
                    <a:pt x="462" y="770"/>
                  </a:lnTo>
                  <a:lnTo>
                    <a:pt x="466" y="768"/>
                  </a:lnTo>
                  <a:lnTo>
                    <a:pt x="466" y="776"/>
                  </a:lnTo>
                  <a:lnTo>
                    <a:pt x="470" y="782"/>
                  </a:lnTo>
                  <a:lnTo>
                    <a:pt x="472" y="790"/>
                  </a:lnTo>
                  <a:lnTo>
                    <a:pt x="474" y="798"/>
                  </a:lnTo>
                  <a:lnTo>
                    <a:pt x="470" y="806"/>
                  </a:lnTo>
                  <a:lnTo>
                    <a:pt x="466" y="814"/>
                  </a:lnTo>
                  <a:lnTo>
                    <a:pt x="464" y="822"/>
                  </a:lnTo>
                  <a:lnTo>
                    <a:pt x="462" y="828"/>
                  </a:lnTo>
                  <a:lnTo>
                    <a:pt x="458" y="838"/>
                  </a:lnTo>
                  <a:lnTo>
                    <a:pt x="456" y="844"/>
                  </a:lnTo>
                  <a:lnTo>
                    <a:pt x="454" y="852"/>
                  </a:lnTo>
                  <a:lnTo>
                    <a:pt x="450" y="860"/>
                  </a:lnTo>
                  <a:lnTo>
                    <a:pt x="450" y="864"/>
                  </a:lnTo>
                  <a:lnTo>
                    <a:pt x="448" y="868"/>
                  </a:lnTo>
                  <a:lnTo>
                    <a:pt x="444" y="872"/>
                  </a:lnTo>
                  <a:lnTo>
                    <a:pt x="442" y="876"/>
                  </a:lnTo>
                  <a:lnTo>
                    <a:pt x="438" y="882"/>
                  </a:lnTo>
                  <a:lnTo>
                    <a:pt x="440" y="886"/>
                  </a:lnTo>
                  <a:lnTo>
                    <a:pt x="444" y="892"/>
                  </a:lnTo>
                  <a:lnTo>
                    <a:pt x="444" y="896"/>
                  </a:lnTo>
                  <a:lnTo>
                    <a:pt x="448" y="896"/>
                  </a:lnTo>
                  <a:lnTo>
                    <a:pt x="448" y="894"/>
                  </a:lnTo>
                  <a:lnTo>
                    <a:pt x="450" y="892"/>
                  </a:lnTo>
                  <a:lnTo>
                    <a:pt x="452" y="890"/>
                  </a:lnTo>
                  <a:lnTo>
                    <a:pt x="454" y="892"/>
                  </a:lnTo>
                  <a:lnTo>
                    <a:pt x="452" y="896"/>
                  </a:lnTo>
                  <a:lnTo>
                    <a:pt x="450" y="900"/>
                  </a:lnTo>
                  <a:lnTo>
                    <a:pt x="450" y="902"/>
                  </a:lnTo>
                  <a:lnTo>
                    <a:pt x="452" y="904"/>
                  </a:lnTo>
                  <a:lnTo>
                    <a:pt x="454" y="902"/>
                  </a:lnTo>
                  <a:lnTo>
                    <a:pt x="456" y="902"/>
                  </a:lnTo>
                  <a:lnTo>
                    <a:pt x="458" y="900"/>
                  </a:lnTo>
                  <a:lnTo>
                    <a:pt x="460" y="902"/>
                  </a:lnTo>
                  <a:lnTo>
                    <a:pt x="462" y="902"/>
                  </a:lnTo>
                  <a:lnTo>
                    <a:pt x="464" y="902"/>
                  </a:lnTo>
                  <a:lnTo>
                    <a:pt x="466" y="902"/>
                  </a:lnTo>
                  <a:lnTo>
                    <a:pt x="468" y="900"/>
                  </a:lnTo>
                  <a:lnTo>
                    <a:pt x="470" y="900"/>
                  </a:lnTo>
                  <a:lnTo>
                    <a:pt x="474" y="900"/>
                  </a:lnTo>
                  <a:lnTo>
                    <a:pt x="476" y="900"/>
                  </a:lnTo>
                  <a:lnTo>
                    <a:pt x="478" y="902"/>
                  </a:lnTo>
                  <a:lnTo>
                    <a:pt x="482" y="902"/>
                  </a:lnTo>
                  <a:lnTo>
                    <a:pt x="486" y="902"/>
                  </a:lnTo>
                  <a:lnTo>
                    <a:pt x="488" y="904"/>
                  </a:lnTo>
                  <a:lnTo>
                    <a:pt x="486" y="914"/>
                  </a:lnTo>
                  <a:lnTo>
                    <a:pt x="484" y="922"/>
                  </a:lnTo>
                  <a:lnTo>
                    <a:pt x="482" y="930"/>
                  </a:lnTo>
                  <a:lnTo>
                    <a:pt x="480" y="940"/>
                  </a:lnTo>
                  <a:lnTo>
                    <a:pt x="514" y="940"/>
                  </a:lnTo>
                  <a:lnTo>
                    <a:pt x="516" y="934"/>
                  </a:lnTo>
                  <a:lnTo>
                    <a:pt x="518" y="930"/>
                  </a:lnTo>
                  <a:lnTo>
                    <a:pt x="520" y="924"/>
                  </a:lnTo>
                  <a:lnTo>
                    <a:pt x="524" y="918"/>
                  </a:lnTo>
                  <a:lnTo>
                    <a:pt x="526" y="914"/>
                  </a:lnTo>
                  <a:lnTo>
                    <a:pt x="528" y="908"/>
                  </a:lnTo>
                  <a:lnTo>
                    <a:pt x="532" y="902"/>
                  </a:lnTo>
                  <a:lnTo>
                    <a:pt x="536" y="898"/>
                  </a:lnTo>
                  <a:lnTo>
                    <a:pt x="542" y="896"/>
                  </a:lnTo>
                  <a:lnTo>
                    <a:pt x="548" y="894"/>
                  </a:lnTo>
                  <a:lnTo>
                    <a:pt x="554" y="892"/>
                  </a:lnTo>
                  <a:lnTo>
                    <a:pt x="562" y="890"/>
                  </a:lnTo>
                  <a:lnTo>
                    <a:pt x="568" y="888"/>
                  </a:lnTo>
                  <a:lnTo>
                    <a:pt x="574" y="888"/>
                  </a:lnTo>
                  <a:lnTo>
                    <a:pt x="582" y="888"/>
                  </a:lnTo>
                  <a:lnTo>
                    <a:pt x="588" y="886"/>
                  </a:lnTo>
                  <a:lnTo>
                    <a:pt x="592" y="888"/>
                  </a:lnTo>
                  <a:lnTo>
                    <a:pt x="596" y="888"/>
                  </a:lnTo>
                  <a:lnTo>
                    <a:pt x="600" y="888"/>
                  </a:lnTo>
                  <a:lnTo>
                    <a:pt x="602" y="888"/>
                  </a:lnTo>
                  <a:lnTo>
                    <a:pt x="598" y="888"/>
                  </a:lnTo>
                  <a:lnTo>
                    <a:pt x="594" y="890"/>
                  </a:lnTo>
                  <a:lnTo>
                    <a:pt x="590" y="892"/>
                  </a:lnTo>
                  <a:lnTo>
                    <a:pt x="588" y="896"/>
                  </a:lnTo>
                  <a:lnTo>
                    <a:pt x="592" y="896"/>
                  </a:lnTo>
                  <a:lnTo>
                    <a:pt x="596" y="898"/>
                  </a:lnTo>
                  <a:lnTo>
                    <a:pt x="600" y="898"/>
                  </a:lnTo>
                  <a:lnTo>
                    <a:pt x="604" y="900"/>
                  </a:lnTo>
                  <a:lnTo>
                    <a:pt x="602" y="902"/>
                  </a:lnTo>
                  <a:lnTo>
                    <a:pt x="600" y="902"/>
                  </a:lnTo>
                  <a:lnTo>
                    <a:pt x="598" y="902"/>
                  </a:lnTo>
                  <a:lnTo>
                    <a:pt x="596" y="904"/>
                  </a:lnTo>
                  <a:lnTo>
                    <a:pt x="592" y="904"/>
                  </a:lnTo>
                  <a:lnTo>
                    <a:pt x="590" y="906"/>
                  </a:lnTo>
                  <a:lnTo>
                    <a:pt x="588" y="906"/>
                  </a:lnTo>
                  <a:lnTo>
                    <a:pt x="586" y="908"/>
                  </a:lnTo>
                  <a:lnTo>
                    <a:pt x="588" y="910"/>
                  </a:lnTo>
                  <a:lnTo>
                    <a:pt x="622" y="908"/>
                  </a:lnTo>
                  <a:lnTo>
                    <a:pt x="620" y="910"/>
                  </a:lnTo>
                  <a:lnTo>
                    <a:pt x="618" y="910"/>
                  </a:lnTo>
                  <a:lnTo>
                    <a:pt x="616" y="910"/>
                  </a:lnTo>
                  <a:lnTo>
                    <a:pt x="612" y="912"/>
                  </a:lnTo>
                  <a:lnTo>
                    <a:pt x="610" y="912"/>
                  </a:lnTo>
                  <a:lnTo>
                    <a:pt x="608" y="914"/>
                  </a:lnTo>
                  <a:lnTo>
                    <a:pt x="610" y="916"/>
                  </a:lnTo>
                  <a:lnTo>
                    <a:pt x="612" y="918"/>
                  </a:lnTo>
                  <a:lnTo>
                    <a:pt x="614" y="918"/>
                  </a:lnTo>
                  <a:lnTo>
                    <a:pt x="616" y="918"/>
                  </a:lnTo>
                  <a:lnTo>
                    <a:pt x="618" y="918"/>
                  </a:lnTo>
                  <a:lnTo>
                    <a:pt x="620" y="916"/>
                  </a:lnTo>
                  <a:lnTo>
                    <a:pt x="620" y="926"/>
                  </a:lnTo>
                  <a:lnTo>
                    <a:pt x="618" y="936"/>
                  </a:lnTo>
                  <a:lnTo>
                    <a:pt x="616" y="946"/>
                  </a:lnTo>
                  <a:lnTo>
                    <a:pt x="614" y="956"/>
                  </a:lnTo>
                  <a:lnTo>
                    <a:pt x="612" y="962"/>
                  </a:lnTo>
                  <a:lnTo>
                    <a:pt x="610" y="966"/>
                  </a:lnTo>
                  <a:lnTo>
                    <a:pt x="608" y="972"/>
                  </a:lnTo>
                  <a:lnTo>
                    <a:pt x="606" y="976"/>
                  </a:lnTo>
                  <a:lnTo>
                    <a:pt x="604" y="982"/>
                  </a:lnTo>
                  <a:lnTo>
                    <a:pt x="602" y="986"/>
                  </a:lnTo>
                  <a:lnTo>
                    <a:pt x="600" y="992"/>
                  </a:lnTo>
                  <a:lnTo>
                    <a:pt x="598" y="996"/>
                  </a:lnTo>
                  <a:lnTo>
                    <a:pt x="594" y="1004"/>
                  </a:lnTo>
                  <a:lnTo>
                    <a:pt x="588" y="1008"/>
                  </a:lnTo>
                  <a:lnTo>
                    <a:pt x="582" y="1010"/>
                  </a:lnTo>
                  <a:lnTo>
                    <a:pt x="576" y="1008"/>
                  </a:lnTo>
                  <a:lnTo>
                    <a:pt x="568" y="1006"/>
                  </a:lnTo>
                  <a:lnTo>
                    <a:pt x="560" y="1006"/>
                  </a:lnTo>
                  <a:lnTo>
                    <a:pt x="552" y="1004"/>
                  </a:lnTo>
                  <a:lnTo>
                    <a:pt x="546" y="1004"/>
                  </a:lnTo>
                  <a:lnTo>
                    <a:pt x="540" y="1002"/>
                  </a:lnTo>
                  <a:lnTo>
                    <a:pt x="534" y="1000"/>
                  </a:lnTo>
                  <a:lnTo>
                    <a:pt x="526" y="998"/>
                  </a:lnTo>
                  <a:lnTo>
                    <a:pt x="520" y="996"/>
                  </a:lnTo>
                  <a:lnTo>
                    <a:pt x="514" y="994"/>
                  </a:lnTo>
                  <a:lnTo>
                    <a:pt x="510" y="990"/>
                  </a:lnTo>
                  <a:lnTo>
                    <a:pt x="504" y="986"/>
                  </a:lnTo>
                  <a:lnTo>
                    <a:pt x="502" y="980"/>
                  </a:lnTo>
                  <a:lnTo>
                    <a:pt x="504" y="972"/>
                  </a:lnTo>
                  <a:lnTo>
                    <a:pt x="508" y="962"/>
                  </a:lnTo>
                  <a:lnTo>
                    <a:pt x="510" y="954"/>
                  </a:lnTo>
                  <a:lnTo>
                    <a:pt x="512" y="946"/>
                  </a:lnTo>
                  <a:lnTo>
                    <a:pt x="478" y="946"/>
                  </a:lnTo>
                  <a:lnTo>
                    <a:pt x="476" y="956"/>
                  </a:lnTo>
                  <a:lnTo>
                    <a:pt x="472" y="964"/>
                  </a:lnTo>
                  <a:lnTo>
                    <a:pt x="470" y="974"/>
                  </a:lnTo>
                  <a:lnTo>
                    <a:pt x="466" y="984"/>
                  </a:lnTo>
                  <a:lnTo>
                    <a:pt x="466" y="992"/>
                  </a:lnTo>
                  <a:lnTo>
                    <a:pt x="462" y="998"/>
                  </a:lnTo>
                  <a:lnTo>
                    <a:pt x="458" y="1002"/>
                  </a:lnTo>
                  <a:lnTo>
                    <a:pt x="452" y="1006"/>
                  </a:lnTo>
                  <a:lnTo>
                    <a:pt x="446" y="1010"/>
                  </a:lnTo>
                  <a:lnTo>
                    <a:pt x="440" y="1016"/>
                  </a:lnTo>
                  <a:lnTo>
                    <a:pt x="436" y="1020"/>
                  </a:lnTo>
                  <a:lnTo>
                    <a:pt x="432" y="1026"/>
                  </a:lnTo>
                  <a:lnTo>
                    <a:pt x="430" y="1028"/>
                  </a:lnTo>
                  <a:lnTo>
                    <a:pt x="430" y="1032"/>
                  </a:lnTo>
                  <a:lnTo>
                    <a:pt x="432" y="1036"/>
                  </a:lnTo>
                  <a:lnTo>
                    <a:pt x="434" y="1036"/>
                  </a:lnTo>
                  <a:lnTo>
                    <a:pt x="438" y="1036"/>
                  </a:lnTo>
                  <a:lnTo>
                    <a:pt x="442" y="1036"/>
                  </a:lnTo>
                  <a:lnTo>
                    <a:pt x="448" y="1036"/>
                  </a:lnTo>
                  <a:lnTo>
                    <a:pt x="452" y="1036"/>
                  </a:lnTo>
                  <a:lnTo>
                    <a:pt x="456" y="1036"/>
                  </a:lnTo>
                  <a:lnTo>
                    <a:pt x="460" y="1036"/>
                  </a:lnTo>
                  <a:lnTo>
                    <a:pt x="466" y="1036"/>
                  </a:lnTo>
                  <a:lnTo>
                    <a:pt x="470" y="1034"/>
                  </a:lnTo>
                  <a:lnTo>
                    <a:pt x="480" y="1034"/>
                  </a:lnTo>
                  <a:lnTo>
                    <a:pt x="490" y="1036"/>
                  </a:lnTo>
                  <a:lnTo>
                    <a:pt x="500" y="1036"/>
                  </a:lnTo>
                  <a:lnTo>
                    <a:pt x="508" y="1036"/>
                  </a:lnTo>
                  <a:lnTo>
                    <a:pt x="518" y="1038"/>
                  </a:lnTo>
                  <a:lnTo>
                    <a:pt x="528" y="1040"/>
                  </a:lnTo>
                  <a:lnTo>
                    <a:pt x="538" y="1040"/>
                  </a:lnTo>
                  <a:lnTo>
                    <a:pt x="546" y="1042"/>
                  </a:lnTo>
                  <a:lnTo>
                    <a:pt x="556" y="1044"/>
                  </a:lnTo>
                  <a:lnTo>
                    <a:pt x="566" y="1046"/>
                  </a:lnTo>
                  <a:lnTo>
                    <a:pt x="576" y="1046"/>
                  </a:lnTo>
                  <a:lnTo>
                    <a:pt x="584" y="1048"/>
                  </a:lnTo>
                  <a:lnTo>
                    <a:pt x="594" y="1050"/>
                  </a:lnTo>
                  <a:lnTo>
                    <a:pt x="604" y="1052"/>
                  </a:lnTo>
                  <a:lnTo>
                    <a:pt x="614" y="1054"/>
                  </a:lnTo>
                  <a:lnTo>
                    <a:pt x="622" y="1054"/>
                  </a:lnTo>
                  <a:lnTo>
                    <a:pt x="626" y="1056"/>
                  </a:lnTo>
                  <a:lnTo>
                    <a:pt x="630" y="1056"/>
                  </a:lnTo>
                  <a:lnTo>
                    <a:pt x="636" y="1056"/>
                  </a:lnTo>
                  <a:lnTo>
                    <a:pt x="638" y="1058"/>
                  </a:lnTo>
                  <a:lnTo>
                    <a:pt x="644" y="1058"/>
                  </a:lnTo>
                  <a:lnTo>
                    <a:pt x="650" y="1058"/>
                  </a:lnTo>
                  <a:lnTo>
                    <a:pt x="654" y="1060"/>
                  </a:lnTo>
                  <a:lnTo>
                    <a:pt x="660" y="1060"/>
                  </a:lnTo>
                  <a:lnTo>
                    <a:pt x="664" y="1062"/>
                  </a:lnTo>
                  <a:lnTo>
                    <a:pt x="670" y="1060"/>
                  </a:lnTo>
                  <a:lnTo>
                    <a:pt x="674" y="1058"/>
                  </a:lnTo>
                  <a:lnTo>
                    <a:pt x="678" y="1054"/>
                  </a:lnTo>
                  <a:lnTo>
                    <a:pt x="678" y="1052"/>
                  </a:lnTo>
                  <a:lnTo>
                    <a:pt x="676" y="1050"/>
                  </a:lnTo>
                  <a:lnTo>
                    <a:pt x="674" y="1048"/>
                  </a:lnTo>
                  <a:lnTo>
                    <a:pt x="672" y="1048"/>
                  </a:lnTo>
                  <a:lnTo>
                    <a:pt x="676" y="1046"/>
                  </a:lnTo>
                  <a:lnTo>
                    <a:pt x="680" y="1046"/>
                  </a:lnTo>
                  <a:lnTo>
                    <a:pt x="684" y="1046"/>
                  </a:lnTo>
                  <a:lnTo>
                    <a:pt x="688" y="1046"/>
                  </a:lnTo>
                  <a:lnTo>
                    <a:pt x="692" y="1046"/>
                  </a:lnTo>
                  <a:lnTo>
                    <a:pt x="696" y="1044"/>
                  </a:lnTo>
                  <a:lnTo>
                    <a:pt x="700" y="1044"/>
                  </a:lnTo>
                  <a:lnTo>
                    <a:pt x="704" y="1042"/>
                  </a:lnTo>
                  <a:lnTo>
                    <a:pt x="710" y="1042"/>
                  </a:lnTo>
                  <a:lnTo>
                    <a:pt x="718" y="1042"/>
                  </a:lnTo>
                  <a:lnTo>
                    <a:pt x="724" y="1042"/>
                  </a:lnTo>
                  <a:lnTo>
                    <a:pt x="732" y="1042"/>
                  </a:lnTo>
                  <a:lnTo>
                    <a:pt x="738" y="1040"/>
                  </a:lnTo>
                  <a:lnTo>
                    <a:pt x="746" y="1040"/>
                  </a:lnTo>
                  <a:lnTo>
                    <a:pt x="754" y="1040"/>
                  </a:lnTo>
                  <a:lnTo>
                    <a:pt x="762" y="1040"/>
                  </a:lnTo>
                  <a:lnTo>
                    <a:pt x="768" y="1040"/>
                  </a:lnTo>
                  <a:lnTo>
                    <a:pt x="776" y="1038"/>
                  </a:lnTo>
                  <a:lnTo>
                    <a:pt x="784" y="1038"/>
                  </a:lnTo>
                  <a:lnTo>
                    <a:pt x="790" y="1036"/>
                  </a:lnTo>
                  <a:lnTo>
                    <a:pt x="798" y="1036"/>
                  </a:lnTo>
                  <a:lnTo>
                    <a:pt x="804" y="1034"/>
                  </a:lnTo>
                  <a:lnTo>
                    <a:pt x="812" y="1032"/>
                  </a:lnTo>
                  <a:lnTo>
                    <a:pt x="818" y="1032"/>
                  </a:lnTo>
                  <a:lnTo>
                    <a:pt x="820" y="1028"/>
                  </a:lnTo>
                  <a:lnTo>
                    <a:pt x="822" y="1026"/>
                  </a:lnTo>
                  <a:lnTo>
                    <a:pt x="824" y="1024"/>
                  </a:lnTo>
                  <a:lnTo>
                    <a:pt x="826" y="1022"/>
                  </a:lnTo>
                  <a:lnTo>
                    <a:pt x="830" y="1022"/>
                  </a:lnTo>
                  <a:lnTo>
                    <a:pt x="834" y="1020"/>
                  </a:lnTo>
                  <a:lnTo>
                    <a:pt x="838" y="1020"/>
                  </a:lnTo>
                  <a:lnTo>
                    <a:pt x="840" y="1018"/>
                  </a:lnTo>
                  <a:lnTo>
                    <a:pt x="842" y="1016"/>
                  </a:lnTo>
                  <a:lnTo>
                    <a:pt x="846" y="1014"/>
                  </a:lnTo>
                  <a:lnTo>
                    <a:pt x="848" y="1012"/>
                  </a:lnTo>
                  <a:lnTo>
                    <a:pt x="846" y="1010"/>
                  </a:lnTo>
                  <a:lnTo>
                    <a:pt x="834" y="1006"/>
                  </a:lnTo>
                  <a:lnTo>
                    <a:pt x="822" y="1004"/>
                  </a:lnTo>
                  <a:lnTo>
                    <a:pt x="812" y="1002"/>
                  </a:lnTo>
                  <a:lnTo>
                    <a:pt x="800" y="1000"/>
                  </a:lnTo>
                  <a:lnTo>
                    <a:pt x="788" y="1000"/>
                  </a:lnTo>
                  <a:lnTo>
                    <a:pt x="776" y="1000"/>
                  </a:lnTo>
                  <a:lnTo>
                    <a:pt x="764" y="998"/>
                  </a:lnTo>
                  <a:lnTo>
                    <a:pt x="752" y="998"/>
                  </a:lnTo>
                  <a:lnTo>
                    <a:pt x="742" y="998"/>
                  </a:lnTo>
                  <a:lnTo>
                    <a:pt x="730" y="998"/>
                  </a:lnTo>
                  <a:lnTo>
                    <a:pt x="718" y="998"/>
                  </a:lnTo>
                  <a:lnTo>
                    <a:pt x="706" y="998"/>
                  </a:lnTo>
                  <a:lnTo>
                    <a:pt x="694" y="998"/>
                  </a:lnTo>
                  <a:lnTo>
                    <a:pt x="682" y="996"/>
                  </a:lnTo>
                  <a:lnTo>
                    <a:pt x="670" y="994"/>
                  </a:lnTo>
                  <a:lnTo>
                    <a:pt x="660" y="990"/>
                  </a:lnTo>
                  <a:lnTo>
                    <a:pt x="654" y="990"/>
                  </a:lnTo>
                  <a:lnTo>
                    <a:pt x="650" y="990"/>
                  </a:lnTo>
                  <a:lnTo>
                    <a:pt x="646" y="988"/>
                  </a:lnTo>
                  <a:lnTo>
                    <a:pt x="644" y="984"/>
                  </a:lnTo>
                  <a:lnTo>
                    <a:pt x="646" y="968"/>
                  </a:lnTo>
                  <a:lnTo>
                    <a:pt x="648" y="950"/>
                  </a:lnTo>
                  <a:lnTo>
                    <a:pt x="652" y="934"/>
                  </a:lnTo>
                  <a:lnTo>
                    <a:pt x="654" y="918"/>
                  </a:lnTo>
                  <a:lnTo>
                    <a:pt x="654" y="914"/>
                  </a:lnTo>
                  <a:lnTo>
                    <a:pt x="656" y="910"/>
                  </a:lnTo>
                  <a:lnTo>
                    <a:pt x="658" y="908"/>
                  </a:lnTo>
                  <a:lnTo>
                    <a:pt x="660" y="908"/>
                  </a:lnTo>
                  <a:lnTo>
                    <a:pt x="660" y="910"/>
                  </a:lnTo>
                  <a:lnTo>
                    <a:pt x="664" y="912"/>
                  </a:lnTo>
                  <a:lnTo>
                    <a:pt x="668" y="910"/>
                  </a:lnTo>
                  <a:lnTo>
                    <a:pt x="672" y="910"/>
                  </a:lnTo>
                  <a:lnTo>
                    <a:pt x="676" y="906"/>
                  </a:lnTo>
                  <a:lnTo>
                    <a:pt x="680" y="904"/>
                  </a:lnTo>
                  <a:lnTo>
                    <a:pt x="684" y="902"/>
                  </a:lnTo>
                  <a:lnTo>
                    <a:pt x="688" y="900"/>
                  </a:lnTo>
                  <a:lnTo>
                    <a:pt x="692" y="900"/>
                  </a:lnTo>
                  <a:lnTo>
                    <a:pt x="692" y="904"/>
                  </a:lnTo>
                  <a:lnTo>
                    <a:pt x="698" y="902"/>
                  </a:lnTo>
                  <a:lnTo>
                    <a:pt x="702" y="900"/>
                  </a:lnTo>
                  <a:lnTo>
                    <a:pt x="706" y="896"/>
                  </a:lnTo>
                  <a:lnTo>
                    <a:pt x="710" y="892"/>
                  </a:lnTo>
                  <a:lnTo>
                    <a:pt x="714" y="888"/>
                  </a:lnTo>
                  <a:lnTo>
                    <a:pt x="716" y="884"/>
                  </a:lnTo>
                  <a:lnTo>
                    <a:pt x="720" y="878"/>
                  </a:lnTo>
                  <a:lnTo>
                    <a:pt x="722" y="874"/>
                  </a:lnTo>
                  <a:lnTo>
                    <a:pt x="730" y="860"/>
                  </a:lnTo>
                  <a:lnTo>
                    <a:pt x="738" y="846"/>
                  </a:lnTo>
                  <a:lnTo>
                    <a:pt x="748" y="832"/>
                  </a:lnTo>
                  <a:lnTo>
                    <a:pt x="758" y="818"/>
                  </a:lnTo>
                  <a:lnTo>
                    <a:pt x="768" y="804"/>
                  </a:lnTo>
                  <a:lnTo>
                    <a:pt x="778" y="790"/>
                  </a:lnTo>
                  <a:lnTo>
                    <a:pt x="786" y="776"/>
                  </a:lnTo>
                  <a:lnTo>
                    <a:pt x="792" y="760"/>
                  </a:lnTo>
                  <a:lnTo>
                    <a:pt x="796" y="758"/>
                  </a:lnTo>
                  <a:lnTo>
                    <a:pt x="798" y="756"/>
                  </a:lnTo>
                  <a:lnTo>
                    <a:pt x="800" y="752"/>
                  </a:lnTo>
                  <a:lnTo>
                    <a:pt x="802" y="750"/>
                  </a:lnTo>
                  <a:lnTo>
                    <a:pt x="804" y="748"/>
                  </a:lnTo>
                  <a:lnTo>
                    <a:pt x="808" y="744"/>
                  </a:lnTo>
                  <a:lnTo>
                    <a:pt x="808" y="740"/>
                  </a:lnTo>
                  <a:lnTo>
                    <a:pt x="812" y="738"/>
                  </a:lnTo>
                  <a:lnTo>
                    <a:pt x="814" y="736"/>
                  </a:lnTo>
                  <a:lnTo>
                    <a:pt x="818" y="732"/>
                  </a:lnTo>
                  <a:lnTo>
                    <a:pt x="820" y="728"/>
                  </a:lnTo>
                  <a:lnTo>
                    <a:pt x="824" y="726"/>
                  </a:lnTo>
                  <a:lnTo>
                    <a:pt x="826" y="722"/>
                  </a:lnTo>
                  <a:lnTo>
                    <a:pt x="830" y="718"/>
                  </a:lnTo>
                  <a:lnTo>
                    <a:pt x="834" y="716"/>
                  </a:lnTo>
                  <a:lnTo>
                    <a:pt x="836" y="714"/>
                  </a:lnTo>
                  <a:lnTo>
                    <a:pt x="842" y="704"/>
                  </a:lnTo>
                  <a:lnTo>
                    <a:pt x="846" y="690"/>
                  </a:lnTo>
                  <a:lnTo>
                    <a:pt x="848" y="678"/>
                  </a:lnTo>
                  <a:lnTo>
                    <a:pt x="852" y="666"/>
                  </a:lnTo>
                  <a:lnTo>
                    <a:pt x="856" y="654"/>
                  </a:lnTo>
                  <a:lnTo>
                    <a:pt x="860" y="642"/>
                  </a:lnTo>
                  <a:lnTo>
                    <a:pt x="864" y="630"/>
                  </a:lnTo>
                  <a:lnTo>
                    <a:pt x="868" y="618"/>
                  </a:lnTo>
                  <a:lnTo>
                    <a:pt x="876" y="594"/>
                  </a:lnTo>
                  <a:lnTo>
                    <a:pt x="880" y="568"/>
                  </a:lnTo>
                  <a:lnTo>
                    <a:pt x="878" y="542"/>
                  </a:lnTo>
                  <a:close/>
                  <a:moveTo>
                    <a:pt x="470" y="724"/>
                  </a:moveTo>
                  <a:lnTo>
                    <a:pt x="468" y="738"/>
                  </a:lnTo>
                  <a:lnTo>
                    <a:pt x="466" y="752"/>
                  </a:lnTo>
                  <a:lnTo>
                    <a:pt x="464" y="766"/>
                  </a:lnTo>
                  <a:lnTo>
                    <a:pt x="460" y="762"/>
                  </a:lnTo>
                  <a:lnTo>
                    <a:pt x="456" y="760"/>
                  </a:lnTo>
                  <a:lnTo>
                    <a:pt x="452" y="758"/>
                  </a:lnTo>
                  <a:lnTo>
                    <a:pt x="448" y="756"/>
                  </a:lnTo>
                  <a:lnTo>
                    <a:pt x="444" y="754"/>
                  </a:lnTo>
                  <a:lnTo>
                    <a:pt x="440" y="752"/>
                  </a:lnTo>
                  <a:lnTo>
                    <a:pt x="436" y="748"/>
                  </a:lnTo>
                  <a:lnTo>
                    <a:pt x="436" y="742"/>
                  </a:lnTo>
                  <a:lnTo>
                    <a:pt x="432" y="730"/>
                  </a:lnTo>
                  <a:lnTo>
                    <a:pt x="436" y="732"/>
                  </a:lnTo>
                  <a:lnTo>
                    <a:pt x="440" y="736"/>
                  </a:lnTo>
                  <a:lnTo>
                    <a:pt x="442" y="740"/>
                  </a:lnTo>
                  <a:lnTo>
                    <a:pt x="446" y="744"/>
                  </a:lnTo>
                  <a:lnTo>
                    <a:pt x="448" y="744"/>
                  </a:lnTo>
                  <a:lnTo>
                    <a:pt x="450" y="744"/>
                  </a:lnTo>
                  <a:lnTo>
                    <a:pt x="452" y="744"/>
                  </a:lnTo>
                  <a:lnTo>
                    <a:pt x="452" y="742"/>
                  </a:lnTo>
                  <a:lnTo>
                    <a:pt x="450" y="738"/>
                  </a:lnTo>
                  <a:lnTo>
                    <a:pt x="450" y="734"/>
                  </a:lnTo>
                  <a:lnTo>
                    <a:pt x="450" y="730"/>
                  </a:lnTo>
                  <a:lnTo>
                    <a:pt x="452" y="726"/>
                  </a:lnTo>
                  <a:lnTo>
                    <a:pt x="454" y="724"/>
                  </a:lnTo>
                  <a:lnTo>
                    <a:pt x="458" y="722"/>
                  </a:lnTo>
                  <a:lnTo>
                    <a:pt x="462" y="718"/>
                  </a:lnTo>
                  <a:lnTo>
                    <a:pt x="464" y="716"/>
                  </a:lnTo>
                  <a:lnTo>
                    <a:pt x="474" y="710"/>
                  </a:lnTo>
                  <a:lnTo>
                    <a:pt x="470" y="724"/>
                  </a:lnTo>
                  <a:close/>
                </a:path>
              </a:pathLst>
            </a:custGeom>
            <a:solidFill>
              <a:srgbClr val="000000"/>
            </a:solidFill>
            <a:ln w="9525">
              <a:noFill/>
              <a:round/>
              <a:headEnd/>
              <a:tailEnd/>
            </a:ln>
          </p:spPr>
          <p:txBody>
            <a:bodyPr>
              <a:prstTxWarp prst="textNoShape">
                <a:avLst/>
              </a:prstTxWarp>
            </a:bodyPr>
            <a:lstStyle/>
            <a:p>
              <a:endParaRPr lang="en-US"/>
            </a:p>
          </p:txBody>
        </p:sp>
        <p:sp>
          <p:nvSpPr>
            <p:cNvPr id="36879" name="Freeform 289"/>
            <p:cNvSpPr>
              <a:spLocks/>
            </p:cNvSpPr>
            <p:nvPr/>
          </p:nvSpPr>
          <p:spPr bwMode="auto">
            <a:xfrm>
              <a:off x="1459" y="3298"/>
              <a:ext cx="36" cy="6"/>
            </a:xfrm>
            <a:custGeom>
              <a:avLst/>
              <a:gdLst>
                <a:gd name="T0" fmla="*/ 36 w 36"/>
                <a:gd name="T1" fmla="*/ 0 h 6"/>
                <a:gd name="T2" fmla="*/ 2 w 36"/>
                <a:gd name="T3" fmla="*/ 0 h 6"/>
                <a:gd name="T4" fmla="*/ 2 w 36"/>
                <a:gd name="T5" fmla="*/ 2 h 6"/>
                <a:gd name="T6" fmla="*/ 0 w 36"/>
                <a:gd name="T7" fmla="*/ 2 h 6"/>
                <a:gd name="T8" fmla="*/ 0 w 36"/>
                <a:gd name="T9" fmla="*/ 4 h 6"/>
                <a:gd name="T10" fmla="*/ 0 w 36"/>
                <a:gd name="T11" fmla="*/ 6 h 6"/>
                <a:gd name="T12" fmla="*/ 34 w 36"/>
                <a:gd name="T13" fmla="*/ 6 h 6"/>
                <a:gd name="T14" fmla="*/ 34 w 36"/>
                <a:gd name="T15" fmla="*/ 4 h 6"/>
                <a:gd name="T16" fmla="*/ 36 w 36"/>
                <a:gd name="T17" fmla="*/ 2 h 6"/>
                <a:gd name="T18" fmla="*/ 36 w 36"/>
                <a:gd name="T19" fmla="*/ 2 h 6"/>
                <a:gd name="T20" fmla="*/ 36 w 36"/>
                <a:gd name="T21" fmla="*/ 0 h 6"/>
                <a:gd name="T22" fmla="*/ 36 w 36"/>
                <a:gd name="T23" fmla="*/ 0 h 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6"/>
                <a:gd name="T37" fmla="*/ 0 h 6"/>
                <a:gd name="T38" fmla="*/ 36 w 36"/>
                <a:gd name="T39" fmla="*/ 6 h 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6" h="6">
                  <a:moveTo>
                    <a:pt x="36" y="0"/>
                  </a:moveTo>
                  <a:lnTo>
                    <a:pt x="2" y="0"/>
                  </a:lnTo>
                  <a:lnTo>
                    <a:pt x="2" y="2"/>
                  </a:lnTo>
                  <a:lnTo>
                    <a:pt x="0" y="2"/>
                  </a:lnTo>
                  <a:lnTo>
                    <a:pt x="0" y="4"/>
                  </a:lnTo>
                  <a:lnTo>
                    <a:pt x="0" y="6"/>
                  </a:lnTo>
                  <a:lnTo>
                    <a:pt x="34" y="6"/>
                  </a:lnTo>
                  <a:lnTo>
                    <a:pt x="34" y="4"/>
                  </a:lnTo>
                  <a:lnTo>
                    <a:pt x="36" y="2"/>
                  </a:lnTo>
                  <a:lnTo>
                    <a:pt x="36" y="0"/>
                  </a:lnTo>
                  <a:close/>
                </a:path>
              </a:pathLst>
            </a:custGeom>
            <a:solidFill>
              <a:srgbClr val="000000"/>
            </a:solidFill>
            <a:ln w="9525">
              <a:noFill/>
              <a:round/>
              <a:headEnd/>
              <a:tailEnd/>
            </a:ln>
          </p:spPr>
          <p:txBody>
            <a:bodyPr>
              <a:prstTxWarp prst="textNoShape">
                <a:avLst/>
              </a:prstTxWarp>
            </a:bodyPr>
            <a:lstStyle/>
            <a:p>
              <a:endParaRPr lang="en-US"/>
            </a:p>
          </p:txBody>
        </p:sp>
        <p:sp>
          <p:nvSpPr>
            <p:cNvPr id="36880" name="Freeform 290"/>
            <p:cNvSpPr>
              <a:spLocks/>
            </p:cNvSpPr>
            <p:nvPr/>
          </p:nvSpPr>
          <p:spPr bwMode="auto">
            <a:xfrm>
              <a:off x="1447" y="2364"/>
              <a:ext cx="216" cy="174"/>
            </a:xfrm>
            <a:custGeom>
              <a:avLst/>
              <a:gdLst>
                <a:gd name="T0" fmla="*/ 216 w 216"/>
                <a:gd name="T1" fmla="*/ 22 h 174"/>
                <a:gd name="T2" fmla="*/ 214 w 216"/>
                <a:gd name="T3" fmla="*/ 32 h 174"/>
                <a:gd name="T4" fmla="*/ 208 w 216"/>
                <a:gd name="T5" fmla="*/ 40 h 174"/>
                <a:gd name="T6" fmla="*/ 202 w 216"/>
                <a:gd name="T7" fmla="*/ 48 h 174"/>
                <a:gd name="T8" fmla="*/ 186 w 216"/>
                <a:gd name="T9" fmla="*/ 52 h 174"/>
                <a:gd name="T10" fmla="*/ 164 w 216"/>
                <a:gd name="T11" fmla="*/ 56 h 174"/>
                <a:gd name="T12" fmla="*/ 144 w 216"/>
                <a:gd name="T13" fmla="*/ 64 h 174"/>
                <a:gd name="T14" fmla="*/ 124 w 216"/>
                <a:gd name="T15" fmla="*/ 74 h 174"/>
                <a:gd name="T16" fmla="*/ 112 w 216"/>
                <a:gd name="T17" fmla="*/ 84 h 174"/>
                <a:gd name="T18" fmla="*/ 108 w 216"/>
                <a:gd name="T19" fmla="*/ 96 h 174"/>
                <a:gd name="T20" fmla="*/ 106 w 216"/>
                <a:gd name="T21" fmla="*/ 106 h 174"/>
                <a:gd name="T22" fmla="*/ 100 w 216"/>
                <a:gd name="T23" fmla="*/ 118 h 174"/>
                <a:gd name="T24" fmla="*/ 86 w 216"/>
                <a:gd name="T25" fmla="*/ 126 h 174"/>
                <a:gd name="T26" fmla="*/ 68 w 216"/>
                <a:gd name="T27" fmla="*/ 136 h 174"/>
                <a:gd name="T28" fmla="*/ 52 w 216"/>
                <a:gd name="T29" fmla="*/ 154 h 174"/>
                <a:gd name="T30" fmla="*/ 36 w 216"/>
                <a:gd name="T31" fmla="*/ 168 h 174"/>
                <a:gd name="T32" fmla="*/ 26 w 216"/>
                <a:gd name="T33" fmla="*/ 174 h 174"/>
                <a:gd name="T34" fmla="*/ 20 w 216"/>
                <a:gd name="T35" fmla="*/ 170 h 174"/>
                <a:gd name="T36" fmla="*/ 18 w 216"/>
                <a:gd name="T37" fmla="*/ 156 h 174"/>
                <a:gd name="T38" fmla="*/ 22 w 216"/>
                <a:gd name="T39" fmla="*/ 136 h 174"/>
                <a:gd name="T40" fmla="*/ 26 w 216"/>
                <a:gd name="T41" fmla="*/ 124 h 174"/>
                <a:gd name="T42" fmla="*/ 24 w 216"/>
                <a:gd name="T43" fmla="*/ 122 h 174"/>
                <a:gd name="T44" fmla="*/ 20 w 216"/>
                <a:gd name="T45" fmla="*/ 120 h 174"/>
                <a:gd name="T46" fmla="*/ 12 w 216"/>
                <a:gd name="T47" fmla="*/ 124 h 174"/>
                <a:gd name="T48" fmla="*/ 8 w 216"/>
                <a:gd name="T49" fmla="*/ 128 h 174"/>
                <a:gd name="T50" fmla="*/ 2 w 216"/>
                <a:gd name="T51" fmla="*/ 134 h 174"/>
                <a:gd name="T52" fmla="*/ 0 w 216"/>
                <a:gd name="T53" fmla="*/ 128 h 174"/>
                <a:gd name="T54" fmla="*/ 4 w 216"/>
                <a:gd name="T55" fmla="*/ 116 h 174"/>
                <a:gd name="T56" fmla="*/ 12 w 216"/>
                <a:gd name="T57" fmla="*/ 106 h 174"/>
                <a:gd name="T58" fmla="*/ 20 w 216"/>
                <a:gd name="T59" fmla="*/ 94 h 174"/>
                <a:gd name="T60" fmla="*/ 36 w 216"/>
                <a:gd name="T61" fmla="*/ 76 h 174"/>
                <a:gd name="T62" fmla="*/ 32 w 216"/>
                <a:gd name="T63" fmla="*/ 72 h 174"/>
                <a:gd name="T64" fmla="*/ 26 w 216"/>
                <a:gd name="T65" fmla="*/ 70 h 174"/>
                <a:gd name="T66" fmla="*/ 22 w 216"/>
                <a:gd name="T67" fmla="*/ 72 h 174"/>
                <a:gd name="T68" fmla="*/ 16 w 216"/>
                <a:gd name="T69" fmla="*/ 72 h 174"/>
                <a:gd name="T70" fmla="*/ 14 w 216"/>
                <a:gd name="T71" fmla="*/ 74 h 174"/>
                <a:gd name="T72" fmla="*/ 12 w 216"/>
                <a:gd name="T73" fmla="*/ 74 h 174"/>
                <a:gd name="T74" fmla="*/ 26 w 216"/>
                <a:gd name="T75" fmla="*/ 60 h 174"/>
                <a:gd name="T76" fmla="*/ 42 w 216"/>
                <a:gd name="T77" fmla="*/ 52 h 174"/>
                <a:gd name="T78" fmla="*/ 60 w 216"/>
                <a:gd name="T79" fmla="*/ 44 h 174"/>
                <a:gd name="T80" fmla="*/ 78 w 216"/>
                <a:gd name="T81" fmla="*/ 40 h 174"/>
                <a:gd name="T82" fmla="*/ 82 w 216"/>
                <a:gd name="T83" fmla="*/ 38 h 174"/>
                <a:gd name="T84" fmla="*/ 86 w 216"/>
                <a:gd name="T85" fmla="*/ 34 h 174"/>
                <a:gd name="T86" fmla="*/ 82 w 216"/>
                <a:gd name="T87" fmla="*/ 26 h 174"/>
                <a:gd name="T88" fmla="*/ 76 w 216"/>
                <a:gd name="T89" fmla="*/ 20 h 174"/>
                <a:gd name="T90" fmla="*/ 98 w 216"/>
                <a:gd name="T91" fmla="*/ 10 h 174"/>
                <a:gd name="T92" fmla="*/ 120 w 216"/>
                <a:gd name="T93" fmla="*/ 10 h 174"/>
                <a:gd name="T94" fmla="*/ 142 w 216"/>
                <a:gd name="T95" fmla="*/ 16 h 174"/>
                <a:gd name="T96" fmla="*/ 164 w 216"/>
                <a:gd name="T97" fmla="*/ 14 h 174"/>
                <a:gd name="T98" fmla="*/ 168 w 216"/>
                <a:gd name="T99" fmla="*/ 10 h 174"/>
                <a:gd name="T100" fmla="*/ 164 w 216"/>
                <a:gd name="T101" fmla="*/ 6 h 174"/>
                <a:gd name="T102" fmla="*/ 164 w 216"/>
                <a:gd name="T103" fmla="*/ 4 h 174"/>
                <a:gd name="T104" fmla="*/ 164 w 216"/>
                <a:gd name="T105" fmla="*/ 2 h 174"/>
                <a:gd name="T106" fmla="*/ 174 w 216"/>
                <a:gd name="T107" fmla="*/ 0 h 174"/>
                <a:gd name="T108" fmla="*/ 182 w 216"/>
                <a:gd name="T109" fmla="*/ 0 h 174"/>
                <a:gd name="T110" fmla="*/ 192 w 216"/>
                <a:gd name="T111" fmla="*/ 4 h 174"/>
                <a:gd name="T112" fmla="*/ 202 w 216"/>
                <a:gd name="T113" fmla="*/ 6 h 174"/>
                <a:gd name="T114" fmla="*/ 214 w 216"/>
                <a:gd name="T115" fmla="*/ 18 h 174"/>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216"/>
                <a:gd name="T175" fmla="*/ 0 h 174"/>
                <a:gd name="T176" fmla="*/ 216 w 216"/>
                <a:gd name="T177" fmla="*/ 174 h 174"/>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216" h="174">
                  <a:moveTo>
                    <a:pt x="214" y="18"/>
                  </a:moveTo>
                  <a:lnTo>
                    <a:pt x="216" y="22"/>
                  </a:lnTo>
                  <a:lnTo>
                    <a:pt x="214" y="28"/>
                  </a:lnTo>
                  <a:lnTo>
                    <a:pt x="214" y="32"/>
                  </a:lnTo>
                  <a:lnTo>
                    <a:pt x="212" y="36"/>
                  </a:lnTo>
                  <a:lnTo>
                    <a:pt x="208" y="40"/>
                  </a:lnTo>
                  <a:lnTo>
                    <a:pt x="206" y="44"/>
                  </a:lnTo>
                  <a:lnTo>
                    <a:pt x="202" y="48"/>
                  </a:lnTo>
                  <a:lnTo>
                    <a:pt x="198" y="52"/>
                  </a:lnTo>
                  <a:lnTo>
                    <a:pt x="186" y="52"/>
                  </a:lnTo>
                  <a:lnTo>
                    <a:pt x="176" y="52"/>
                  </a:lnTo>
                  <a:lnTo>
                    <a:pt x="164" y="56"/>
                  </a:lnTo>
                  <a:lnTo>
                    <a:pt x="154" y="58"/>
                  </a:lnTo>
                  <a:lnTo>
                    <a:pt x="144" y="64"/>
                  </a:lnTo>
                  <a:lnTo>
                    <a:pt x="134" y="68"/>
                  </a:lnTo>
                  <a:lnTo>
                    <a:pt x="124" y="74"/>
                  </a:lnTo>
                  <a:lnTo>
                    <a:pt x="114" y="78"/>
                  </a:lnTo>
                  <a:lnTo>
                    <a:pt x="112" y="84"/>
                  </a:lnTo>
                  <a:lnTo>
                    <a:pt x="110" y="90"/>
                  </a:lnTo>
                  <a:lnTo>
                    <a:pt x="108" y="96"/>
                  </a:lnTo>
                  <a:lnTo>
                    <a:pt x="106" y="102"/>
                  </a:lnTo>
                  <a:lnTo>
                    <a:pt x="106" y="106"/>
                  </a:lnTo>
                  <a:lnTo>
                    <a:pt x="104" y="112"/>
                  </a:lnTo>
                  <a:lnTo>
                    <a:pt x="100" y="118"/>
                  </a:lnTo>
                  <a:lnTo>
                    <a:pt x="98" y="122"/>
                  </a:lnTo>
                  <a:lnTo>
                    <a:pt x="86" y="126"/>
                  </a:lnTo>
                  <a:lnTo>
                    <a:pt x="76" y="130"/>
                  </a:lnTo>
                  <a:lnTo>
                    <a:pt x="68" y="136"/>
                  </a:lnTo>
                  <a:lnTo>
                    <a:pt x="60" y="144"/>
                  </a:lnTo>
                  <a:lnTo>
                    <a:pt x="52" y="154"/>
                  </a:lnTo>
                  <a:lnTo>
                    <a:pt x="44" y="162"/>
                  </a:lnTo>
                  <a:lnTo>
                    <a:pt x="36" y="168"/>
                  </a:lnTo>
                  <a:lnTo>
                    <a:pt x="28" y="174"/>
                  </a:lnTo>
                  <a:lnTo>
                    <a:pt x="26" y="174"/>
                  </a:lnTo>
                  <a:lnTo>
                    <a:pt x="24" y="172"/>
                  </a:lnTo>
                  <a:lnTo>
                    <a:pt x="20" y="170"/>
                  </a:lnTo>
                  <a:lnTo>
                    <a:pt x="20" y="168"/>
                  </a:lnTo>
                  <a:lnTo>
                    <a:pt x="18" y="156"/>
                  </a:lnTo>
                  <a:lnTo>
                    <a:pt x="20" y="146"/>
                  </a:lnTo>
                  <a:lnTo>
                    <a:pt x="22" y="136"/>
                  </a:lnTo>
                  <a:lnTo>
                    <a:pt x="26" y="126"/>
                  </a:lnTo>
                  <a:lnTo>
                    <a:pt x="26" y="124"/>
                  </a:lnTo>
                  <a:lnTo>
                    <a:pt x="24" y="122"/>
                  </a:lnTo>
                  <a:lnTo>
                    <a:pt x="22" y="120"/>
                  </a:lnTo>
                  <a:lnTo>
                    <a:pt x="20" y="120"/>
                  </a:lnTo>
                  <a:lnTo>
                    <a:pt x="16" y="122"/>
                  </a:lnTo>
                  <a:lnTo>
                    <a:pt x="12" y="124"/>
                  </a:lnTo>
                  <a:lnTo>
                    <a:pt x="10" y="126"/>
                  </a:lnTo>
                  <a:lnTo>
                    <a:pt x="8" y="128"/>
                  </a:lnTo>
                  <a:lnTo>
                    <a:pt x="4" y="132"/>
                  </a:lnTo>
                  <a:lnTo>
                    <a:pt x="2" y="134"/>
                  </a:lnTo>
                  <a:lnTo>
                    <a:pt x="0" y="136"/>
                  </a:lnTo>
                  <a:lnTo>
                    <a:pt x="0" y="128"/>
                  </a:lnTo>
                  <a:lnTo>
                    <a:pt x="2" y="124"/>
                  </a:lnTo>
                  <a:lnTo>
                    <a:pt x="4" y="116"/>
                  </a:lnTo>
                  <a:lnTo>
                    <a:pt x="8" y="112"/>
                  </a:lnTo>
                  <a:lnTo>
                    <a:pt x="12" y="106"/>
                  </a:lnTo>
                  <a:lnTo>
                    <a:pt x="16" y="100"/>
                  </a:lnTo>
                  <a:lnTo>
                    <a:pt x="20" y="94"/>
                  </a:lnTo>
                  <a:lnTo>
                    <a:pt x="24" y="90"/>
                  </a:lnTo>
                  <a:lnTo>
                    <a:pt x="36" y="76"/>
                  </a:lnTo>
                  <a:lnTo>
                    <a:pt x="34" y="74"/>
                  </a:lnTo>
                  <a:lnTo>
                    <a:pt x="32" y="72"/>
                  </a:lnTo>
                  <a:lnTo>
                    <a:pt x="30" y="72"/>
                  </a:lnTo>
                  <a:lnTo>
                    <a:pt x="26" y="70"/>
                  </a:lnTo>
                  <a:lnTo>
                    <a:pt x="24" y="70"/>
                  </a:lnTo>
                  <a:lnTo>
                    <a:pt x="22" y="72"/>
                  </a:lnTo>
                  <a:lnTo>
                    <a:pt x="18" y="72"/>
                  </a:lnTo>
                  <a:lnTo>
                    <a:pt x="16" y="72"/>
                  </a:lnTo>
                  <a:lnTo>
                    <a:pt x="14" y="74"/>
                  </a:lnTo>
                  <a:lnTo>
                    <a:pt x="12" y="74"/>
                  </a:lnTo>
                  <a:lnTo>
                    <a:pt x="18" y="66"/>
                  </a:lnTo>
                  <a:lnTo>
                    <a:pt x="26" y="60"/>
                  </a:lnTo>
                  <a:lnTo>
                    <a:pt x="34" y="56"/>
                  </a:lnTo>
                  <a:lnTo>
                    <a:pt x="42" y="52"/>
                  </a:lnTo>
                  <a:lnTo>
                    <a:pt x="52" y="48"/>
                  </a:lnTo>
                  <a:lnTo>
                    <a:pt x="60" y="44"/>
                  </a:lnTo>
                  <a:lnTo>
                    <a:pt x="70" y="42"/>
                  </a:lnTo>
                  <a:lnTo>
                    <a:pt x="78" y="40"/>
                  </a:lnTo>
                  <a:lnTo>
                    <a:pt x="80" y="40"/>
                  </a:lnTo>
                  <a:lnTo>
                    <a:pt x="82" y="38"/>
                  </a:lnTo>
                  <a:lnTo>
                    <a:pt x="84" y="36"/>
                  </a:lnTo>
                  <a:lnTo>
                    <a:pt x="86" y="34"/>
                  </a:lnTo>
                  <a:lnTo>
                    <a:pt x="86" y="30"/>
                  </a:lnTo>
                  <a:lnTo>
                    <a:pt x="82" y="26"/>
                  </a:lnTo>
                  <a:lnTo>
                    <a:pt x="80" y="24"/>
                  </a:lnTo>
                  <a:lnTo>
                    <a:pt x="76" y="20"/>
                  </a:lnTo>
                  <a:lnTo>
                    <a:pt x="88" y="14"/>
                  </a:lnTo>
                  <a:lnTo>
                    <a:pt x="98" y="10"/>
                  </a:lnTo>
                  <a:lnTo>
                    <a:pt x="108" y="10"/>
                  </a:lnTo>
                  <a:lnTo>
                    <a:pt x="120" y="10"/>
                  </a:lnTo>
                  <a:lnTo>
                    <a:pt x="132" y="14"/>
                  </a:lnTo>
                  <a:lnTo>
                    <a:pt x="142" y="16"/>
                  </a:lnTo>
                  <a:lnTo>
                    <a:pt x="154" y="16"/>
                  </a:lnTo>
                  <a:lnTo>
                    <a:pt x="164" y="14"/>
                  </a:lnTo>
                  <a:lnTo>
                    <a:pt x="166" y="12"/>
                  </a:lnTo>
                  <a:lnTo>
                    <a:pt x="168" y="10"/>
                  </a:lnTo>
                  <a:lnTo>
                    <a:pt x="166" y="8"/>
                  </a:lnTo>
                  <a:lnTo>
                    <a:pt x="164" y="6"/>
                  </a:lnTo>
                  <a:lnTo>
                    <a:pt x="164" y="4"/>
                  </a:lnTo>
                  <a:lnTo>
                    <a:pt x="164" y="2"/>
                  </a:lnTo>
                  <a:lnTo>
                    <a:pt x="168" y="0"/>
                  </a:lnTo>
                  <a:lnTo>
                    <a:pt x="174" y="0"/>
                  </a:lnTo>
                  <a:lnTo>
                    <a:pt x="178" y="0"/>
                  </a:lnTo>
                  <a:lnTo>
                    <a:pt x="182" y="0"/>
                  </a:lnTo>
                  <a:lnTo>
                    <a:pt x="188" y="2"/>
                  </a:lnTo>
                  <a:lnTo>
                    <a:pt x="192" y="4"/>
                  </a:lnTo>
                  <a:lnTo>
                    <a:pt x="198" y="6"/>
                  </a:lnTo>
                  <a:lnTo>
                    <a:pt x="202" y="6"/>
                  </a:lnTo>
                  <a:lnTo>
                    <a:pt x="214" y="18"/>
                  </a:lnTo>
                  <a:close/>
                </a:path>
              </a:pathLst>
            </a:custGeom>
            <a:solidFill>
              <a:srgbClr val="FF0000"/>
            </a:solidFill>
            <a:ln w="9525">
              <a:noFill/>
              <a:round/>
              <a:headEnd/>
              <a:tailEnd/>
            </a:ln>
          </p:spPr>
          <p:txBody>
            <a:bodyPr>
              <a:prstTxWarp prst="textNoShape">
                <a:avLst/>
              </a:prstTxWarp>
            </a:bodyPr>
            <a:lstStyle/>
            <a:p>
              <a:endParaRPr lang="en-US"/>
            </a:p>
          </p:txBody>
        </p:sp>
        <p:sp>
          <p:nvSpPr>
            <p:cNvPr id="36881" name="Freeform 291"/>
            <p:cNvSpPr>
              <a:spLocks/>
            </p:cNvSpPr>
            <p:nvPr/>
          </p:nvSpPr>
          <p:spPr bwMode="auto">
            <a:xfrm>
              <a:off x="1657" y="2422"/>
              <a:ext cx="64" cy="58"/>
            </a:xfrm>
            <a:custGeom>
              <a:avLst/>
              <a:gdLst>
                <a:gd name="T0" fmla="*/ 34 w 64"/>
                <a:gd name="T1" fmla="*/ 0 h 58"/>
                <a:gd name="T2" fmla="*/ 30 w 64"/>
                <a:gd name="T3" fmla="*/ 2 h 58"/>
                <a:gd name="T4" fmla="*/ 26 w 64"/>
                <a:gd name="T5" fmla="*/ 4 h 58"/>
                <a:gd name="T6" fmla="*/ 22 w 64"/>
                <a:gd name="T7" fmla="*/ 6 h 58"/>
                <a:gd name="T8" fmla="*/ 18 w 64"/>
                <a:gd name="T9" fmla="*/ 10 h 58"/>
                <a:gd name="T10" fmla="*/ 16 w 64"/>
                <a:gd name="T11" fmla="*/ 12 h 58"/>
                <a:gd name="T12" fmla="*/ 14 w 64"/>
                <a:gd name="T13" fmla="*/ 16 h 58"/>
                <a:gd name="T14" fmla="*/ 10 w 64"/>
                <a:gd name="T15" fmla="*/ 20 h 58"/>
                <a:gd name="T16" fmla="*/ 10 w 64"/>
                <a:gd name="T17" fmla="*/ 24 h 58"/>
                <a:gd name="T18" fmla="*/ 10 w 64"/>
                <a:gd name="T19" fmla="*/ 34 h 58"/>
                <a:gd name="T20" fmla="*/ 12 w 64"/>
                <a:gd name="T21" fmla="*/ 40 h 58"/>
                <a:gd name="T22" fmla="*/ 16 w 64"/>
                <a:gd name="T23" fmla="*/ 46 h 58"/>
                <a:gd name="T24" fmla="*/ 22 w 64"/>
                <a:gd name="T25" fmla="*/ 50 h 58"/>
                <a:gd name="T26" fmla="*/ 28 w 64"/>
                <a:gd name="T27" fmla="*/ 50 h 58"/>
                <a:gd name="T28" fmla="*/ 34 w 64"/>
                <a:gd name="T29" fmla="*/ 50 h 58"/>
                <a:gd name="T30" fmla="*/ 38 w 64"/>
                <a:gd name="T31" fmla="*/ 50 h 58"/>
                <a:gd name="T32" fmla="*/ 44 w 64"/>
                <a:gd name="T33" fmla="*/ 50 h 58"/>
                <a:gd name="T34" fmla="*/ 48 w 64"/>
                <a:gd name="T35" fmla="*/ 50 h 58"/>
                <a:gd name="T36" fmla="*/ 54 w 64"/>
                <a:gd name="T37" fmla="*/ 50 h 58"/>
                <a:gd name="T38" fmla="*/ 60 w 64"/>
                <a:gd name="T39" fmla="*/ 50 h 58"/>
                <a:gd name="T40" fmla="*/ 64 w 64"/>
                <a:gd name="T41" fmla="*/ 52 h 58"/>
                <a:gd name="T42" fmla="*/ 64 w 64"/>
                <a:gd name="T43" fmla="*/ 52 h 58"/>
                <a:gd name="T44" fmla="*/ 62 w 64"/>
                <a:gd name="T45" fmla="*/ 52 h 58"/>
                <a:gd name="T46" fmla="*/ 60 w 64"/>
                <a:gd name="T47" fmla="*/ 54 h 58"/>
                <a:gd name="T48" fmla="*/ 58 w 64"/>
                <a:gd name="T49" fmla="*/ 54 h 58"/>
                <a:gd name="T50" fmla="*/ 54 w 64"/>
                <a:gd name="T51" fmla="*/ 54 h 58"/>
                <a:gd name="T52" fmla="*/ 52 w 64"/>
                <a:gd name="T53" fmla="*/ 56 h 58"/>
                <a:gd name="T54" fmla="*/ 48 w 64"/>
                <a:gd name="T55" fmla="*/ 58 h 58"/>
                <a:gd name="T56" fmla="*/ 46 w 64"/>
                <a:gd name="T57" fmla="*/ 58 h 58"/>
                <a:gd name="T58" fmla="*/ 44 w 64"/>
                <a:gd name="T59" fmla="*/ 58 h 58"/>
                <a:gd name="T60" fmla="*/ 40 w 64"/>
                <a:gd name="T61" fmla="*/ 58 h 58"/>
                <a:gd name="T62" fmla="*/ 36 w 64"/>
                <a:gd name="T63" fmla="*/ 58 h 58"/>
                <a:gd name="T64" fmla="*/ 32 w 64"/>
                <a:gd name="T65" fmla="*/ 58 h 58"/>
                <a:gd name="T66" fmla="*/ 30 w 64"/>
                <a:gd name="T67" fmla="*/ 58 h 58"/>
                <a:gd name="T68" fmla="*/ 26 w 64"/>
                <a:gd name="T69" fmla="*/ 58 h 58"/>
                <a:gd name="T70" fmla="*/ 22 w 64"/>
                <a:gd name="T71" fmla="*/ 58 h 58"/>
                <a:gd name="T72" fmla="*/ 20 w 64"/>
                <a:gd name="T73" fmla="*/ 56 h 58"/>
                <a:gd name="T74" fmla="*/ 16 w 64"/>
                <a:gd name="T75" fmla="*/ 56 h 58"/>
                <a:gd name="T76" fmla="*/ 12 w 64"/>
                <a:gd name="T77" fmla="*/ 54 h 58"/>
                <a:gd name="T78" fmla="*/ 8 w 64"/>
                <a:gd name="T79" fmla="*/ 50 h 58"/>
                <a:gd name="T80" fmla="*/ 6 w 64"/>
                <a:gd name="T81" fmla="*/ 48 h 58"/>
                <a:gd name="T82" fmla="*/ 6 w 64"/>
                <a:gd name="T83" fmla="*/ 40 h 58"/>
                <a:gd name="T84" fmla="*/ 6 w 64"/>
                <a:gd name="T85" fmla="*/ 32 h 58"/>
                <a:gd name="T86" fmla="*/ 4 w 64"/>
                <a:gd name="T87" fmla="*/ 26 h 58"/>
                <a:gd name="T88" fmla="*/ 0 w 64"/>
                <a:gd name="T89" fmla="*/ 20 h 58"/>
                <a:gd name="T90" fmla="*/ 2 w 64"/>
                <a:gd name="T91" fmla="*/ 16 h 58"/>
                <a:gd name="T92" fmla="*/ 2 w 64"/>
                <a:gd name="T93" fmla="*/ 12 h 58"/>
                <a:gd name="T94" fmla="*/ 4 w 64"/>
                <a:gd name="T95" fmla="*/ 8 h 58"/>
                <a:gd name="T96" fmla="*/ 6 w 64"/>
                <a:gd name="T97" fmla="*/ 6 h 58"/>
                <a:gd name="T98" fmla="*/ 10 w 64"/>
                <a:gd name="T99" fmla="*/ 4 h 58"/>
                <a:gd name="T100" fmla="*/ 14 w 64"/>
                <a:gd name="T101" fmla="*/ 4 h 58"/>
                <a:gd name="T102" fmla="*/ 16 w 64"/>
                <a:gd name="T103" fmla="*/ 2 h 58"/>
                <a:gd name="T104" fmla="*/ 20 w 64"/>
                <a:gd name="T105" fmla="*/ 2 h 58"/>
                <a:gd name="T106" fmla="*/ 24 w 64"/>
                <a:gd name="T107" fmla="*/ 0 h 58"/>
                <a:gd name="T108" fmla="*/ 26 w 64"/>
                <a:gd name="T109" fmla="*/ 0 h 58"/>
                <a:gd name="T110" fmla="*/ 30 w 64"/>
                <a:gd name="T111" fmla="*/ 0 h 58"/>
                <a:gd name="T112" fmla="*/ 34 w 64"/>
                <a:gd name="T113" fmla="*/ 0 h 58"/>
                <a:gd name="T114" fmla="*/ 34 w 64"/>
                <a:gd name="T115" fmla="*/ 0 h 58"/>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64"/>
                <a:gd name="T175" fmla="*/ 0 h 58"/>
                <a:gd name="T176" fmla="*/ 64 w 64"/>
                <a:gd name="T177" fmla="*/ 58 h 58"/>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64" h="58">
                  <a:moveTo>
                    <a:pt x="34" y="0"/>
                  </a:moveTo>
                  <a:lnTo>
                    <a:pt x="30" y="2"/>
                  </a:lnTo>
                  <a:lnTo>
                    <a:pt x="26" y="4"/>
                  </a:lnTo>
                  <a:lnTo>
                    <a:pt x="22" y="6"/>
                  </a:lnTo>
                  <a:lnTo>
                    <a:pt x="18" y="10"/>
                  </a:lnTo>
                  <a:lnTo>
                    <a:pt x="16" y="12"/>
                  </a:lnTo>
                  <a:lnTo>
                    <a:pt x="14" y="16"/>
                  </a:lnTo>
                  <a:lnTo>
                    <a:pt x="10" y="20"/>
                  </a:lnTo>
                  <a:lnTo>
                    <a:pt x="10" y="24"/>
                  </a:lnTo>
                  <a:lnTo>
                    <a:pt x="10" y="34"/>
                  </a:lnTo>
                  <a:lnTo>
                    <a:pt x="12" y="40"/>
                  </a:lnTo>
                  <a:lnTo>
                    <a:pt x="16" y="46"/>
                  </a:lnTo>
                  <a:lnTo>
                    <a:pt x="22" y="50"/>
                  </a:lnTo>
                  <a:lnTo>
                    <a:pt x="28" y="50"/>
                  </a:lnTo>
                  <a:lnTo>
                    <a:pt x="34" y="50"/>
                  </a:lnTo>
                  <a:lnTo>
                    <a:pt x="38" y="50"/>
                  </a:lnTo>
                  <a:lnTo>
                    <a:pt x="44" y="50"/>
                  </a:lnTo>
                  <a:lnTo>
                    <a:pt x="48" y="50"/>
                  </a:lnTo>
                  <a:lnTo>
                    <a:pt x="54" y="50"/>
                  </a:lnTo>
                  <a:lnTo>
                    <a:pt x="60" y="50"/>
                  </a:lnTo>
                  <a:lnTo>
                    <a:pt x="64" y="52"/>
                  </a:lnTo>
                  <a:lnTo>
                    <a:pt x="62" y="52"/>
                  </a:lnTo>
                  <a:lnTo>
                    <a:pt x="60" y="54"/>
                  </a:lnTo>
                  <a:lnTo>
                    <a:pt x="58" y="54"/>
                  </a:lnTo>
                  <a:lnTo>
                    <a:pt x="54" y="54"/>
                  </a:lnTo>
                  <a:lnTo>
                    <a:pt x="52" y="56"/>
                  </a:lnTo>
                  <a:lnTo>
                    <a:pt x="48" y="58"/>
                  </a:lnTo>
                  <a:lnTo>
                    <a:pt x="46" y="58"/>
                  </a:lnTo>
                  <a:lnTo>
                    <a:pt x="44" y="58"/>
                  </a:lnTo>
                  <a:lnTo>
                    <a:pt x="40" y="58"/>
                  </a:lnTo>
                  <a:lnTo>
                    <a:pt x="36" y="58"/>
                  </a:lnTo>
                  <a:lnTo>
                    <a:pt x="32" y="58"/>
                  </a:lnTo>
                  <a:lnTo>
                    <a:pt x="30" y="58"/>
                  </a:lnTo>
                  <a:lnTo>
                    <a:pt x="26" y="58"/>
                  </a:lnTo>
                  <a:lnTo>
                    <a:pt x="22" y="58"/>
                  </a:lnTo>
                  <a:lnTo>
                    <a:pt x="20" y="56"/>
                  </a:lnTo>
                  <a:lnTo>
                    <a:pt x="16" y="56"/>
                  </a:lnTo>
                  <a:lnTo>
                    <a:pt x="12" y="54"/>
                  </a:lnTo>
                  <a:lnTo>
                    <a:pt x="8" y="50"/>
                  </a:lnTo>
                  <a:lnTo>
                    <a:pt x="6" y="48"/>
                  </a:lnTo>
                  <a:lnTo>
                    <a:pt x="6" y="40"/>
                  </a:lnTo>
                  <a:lnTo>
                    <a:pt x="6" y="32"/>
                  </a:lnTo>
                  <a:lnTo>
                    <a:pt x="4" y="26"/>
                  </a:lnTo>
                  <a:lnTo>
                    <a:pt x="0" y="20"/>
                  </a:lnTo>
                  <a:lnTo>
                    <a:pt x="2" y="16"/>
                  </a:lnTo>
                  <a:lnTo>
                    <a:pt x="2" y="12"/>
                  </a:lnTo>
                  <a:lnTo>
                    <a:pt x="4" y="8"/>
                  </a:lnTo>
                  <a:lnTo>
                    <a:pt x="6" y="6"/>
                  </a:lnTo>
                  <a:lnTo>
                    <a:pt x="10" y="4"/>
                  </a:lnTo>
                  <a:lnTo>
                    <a:pt x="14" y="4"/>
                  </a:lnTo>
                  <a:lnTo>
                    <a:pt x="16" y="2"/>
                  </a:lnTo>
                  <a:lnTo>
                    <a:pt x="20" y="2"/>
                  </a:lnTo>
                  <a:lnTo>
                    <a:pt x="24" y="0"/>
                  </a:lnTo>
                  <a:lnTo>
                    <a:pt x="26" y="0"/>
                  </a:lnTo>
                  <a:lnTo>
                    <a:pt x="30" y="0"/>
                  </a:lnTo>
                  <a:lnTo>
                    <a:pt x="34" y="0"/>
                  </a:lnTo>
                  <a:close/>
                </a:path>
              </a:pathLst>
            </a:custGeom>
            <a:solidFill>
              <a:srgbClr val="FF7F00"/>
            </a:solidFill>
            <a:ln w="9525">
              <a:noFill/>
              <a:round/>
              <a:headEnd/>
              <a:tailEnd/>
            </a:ln>
          </p:spPr>
          <p:txBody>
            <a:bodyPr>
              <a:prstTxWarp prst="textNoShape">
                <a:avLst/>
              </a:prstTxWarp>
            </a:bodyPr>
            <a:lstStyle/>
            <a:p>
              <a:endParaRPr lang="en-US"/>
            </a:p>
          </p:txBody>
        </p:sp>
        <p:sp>
          <p:nvSpPr>
            <p:cNvPr id="36882" name="Freeform 292"/>
            <p:cNvSpPr>
              <a:spLocks/>
            </p:cNvSpPr>
            <p:nvPr/>
          </p:nvSpPr>
          <p:spPr bwMode="auto">
            <a:xfrm>
              <a:off x="991" y="2426"/>
              <a:ext cx="862" cy="860"/>
            </a:xfrm>
            <a:custGeom>
              <a:avLst/>
              <a:gdLst>
                <a:gd name="T0" fmla="*/ 856 w 862"/>
                <a:gd name="T1" fmla="*/ 404 h 860"/>
                <a:gd name="T2" fmla="*/ 824 w 862"/>
                <a:gd name="T3" fmla="*/ 332 h 860"/>
                <a:gd name="T4" fmla="*/ 774 w 862"/>
                <a:gd name="T5" fmla="*/ 272 h 860"/>
                <a:gd name="T6" fmla="*/ 788 w 862"/>
                <a:gd name="T7" fmla="*/ 272 h 860"/>
                <a:gd name="T8" fmla="*/ 718 w 862"/>
                <a:gd name="T9" fmla="*/ 198 h 860"/>
                <a:gd name="T10" fmla="*/ 726 w 862"/>
                <a:gd name="T11" fmla="*/ 198 h 860"/>
                <a:gd name="T12" fmla="*/ 668 w 862"/>
                <a:gd name="T13" fmla="*/ 120 h 860"/>
                <a:gd name="T14" fmla="*/ 628 w 862"/>
                <a:gd name="T15" fmla="*/ 82 h 860"/>
                <a:gd name="T16" fmla="*/ 614 w 862"/>
                <a:gd name="T17" fmla="*/ 10 h 860"/>
                <a:gd name="T18" fmla="*/ 572 w 862"/>
                <a:gd name="T19" fmla="*/ 44 h 860"/>
                <a:gd name="T20" fmla="*/ 526 w 862"/>
                <a:gd name="T21" fmla="*/ 126 h 860"/>
                <a:gd name="T22" fmla="*/ 510 w 862"/>
                <a:gd name="T23" fmla="*/ 206 h 860"/>
                <a:gd name="T24" fmla="*/ 520 w 862"/>
                <a:gd name="T25" fmla="*/ 232 h 860"/>
                <a:gd name="T26" fmla="*/ 526 w 862"/>
                <a:gd name="T27" fmla="*/ 274 h 860"/>
                <a:gd name="T28" fmla="*/ 536 w 862"/>
                <a:gd name="T29" fmla="*/ 310 h 860"/>
                <a:gd name="T30" fmla="*/ 548 w 862"/>
                <a:gd name="T31" fmla="*/ 326 h 860"/>
                <a:gd name="T32" fmla="*/ 516 w 862"/>
                <a:gd name="T33" fmla="*/ 420 h 860"/>
                <a:gd name="T34" fmla="*/ 332 w 862"/>
                <a:gd name="T35" fmla="*/ 474 h 860"/>
                <a:gd name="T36" fmla="*/ 240 w 862"/>
                <a:gd name="T37" fmla="*/ 478 h 860"/>
                <a:gd name="T38" fmla="*/ 188 w 862"/>
                <a:gd name="T39" fmla="*/ 504 h 860"/>
                <a:gd name="T40" fmla="*/ 100 w 862"/>
                <a:gd name="T41" fmla="*/ 574 h 860"/>
                <a:gd name="T42" fmla="*/ 6 w 862"/>
                <a:gd name="T43" fmla="*/ 714 h 860"/>
                <a:gd name="T44" fmla="*/ 62 w 862"/>
                <a:gd name="T45" fmla="*/ 674 h 860"/>
                <a:gd name="T46" fmla="*/ 108 w 862"/>
                <a:gd name="T47" fmla="*/ 644 h 860"/>
                <a:gd name="T48" fmla="*/ 82 w 862"/>
                <a:gd name="T49" fmla="*/ 792 h 860"/>
                <a:gd name="T50" fmla="*/ 130 w 862"/>
                <a:gd name="T51" fmla="*/ 720 h 860"/>
                <a:gd name="T52" fmla="*/ 156 w 862"/>
                <a:gd name="T53" fmla="*/ 816 h 860"/>
                <a:gd name="T54" fmla="*/ 194 w 862"/>
                <a:gd name="T55" fmla="*/ 710 h 860"/>
                <a:gd name="T56" fmla="*/ 286 w 862"/>
                <a:gd name="T57" fmla="*/ 822 h 860"/>
                <a:gd name="T58" fmla="*/ 268 w 862"/>
                <a:gd name="T59" fmla="*/ 706 h 860"/>
                <a:gd name="T60" fmla="*/ 338 w 862"/>
                <a:gd name="T61" fmla="*/ 784 h 860"/>
                <a:gd name="T62" fmla="*/ 326 w 862"/>
                <a:gd name="T63" fmla="*/ 728 h 860"/>
                <a:gd name="T64" fmla="*/ 336 w 862"/>
                <a:gd name="T65" fmla="*/ 704 h 860"/>
                <a:gd name="T66" fmla="*/ 392 w 862"/>
                <a:gd name="T67" fmla="*/ 724 h 860"/>
                <a:gd name="T68" fmla="*/ 382 w 862"/>
                <a:gd name="T69" fmla="*/ 692 h 860"/>
                <a:gd name="T70" fmla="*/ 406 w 862"/>
                <a:gd name="T71" fmla="*/ 682 h 860"/>
                <a:gd name="T72" fmla="*/ 380 w 862"/>
                <a:gd name="T73" fmla="*/ 628 h 860"/>
                <a:gd name="T74" fmla="*/ 428 w 862"/>
                <a:gd name="T75" fmla="*/ 654 h 860"/>
                <a:gd name="T76" fmla="*/ 444 w 862"/>
                <a:gd name="T77" fmla="*/ 582 h 860"/>
                <a:gd name="T78" fmla="*/ 470 w 862"/>
                <a:gd name="T79" fmla="*/ 632 h 860"/>
                <a:gd name="T80" fmla="*/ 468 w 862"/>
                <a:gd name="T81" fmla="*/ 664 h 860"/>
                <a:gd name="T82" fmla="*/ 534 w 862"/>
                <a:gd name="T83" fmla="*/ 678 h 860"/>
                <a:gd name="T84" fmla="*/ 688 w 862"/>
                <a:gd name="T85" fmla="*/ 570 h 860"/>
                <a:gd name="T86" fmla="*/ 656 w 862"/>
                <a:gd name="T87" fmla="*/ 412 h 860"/>
                <a:gd name="T88" fmla="*/ 642 w 862"/>
                <a:gd name="T89" fmla="*/ 402 h 860"/>
                <a:gd name="T90" fmla="*/ 722 w 862"/>
                <a:gd name="T91" fmla="*/ 448 h 860"/>
                <a:gd name="T92" fmla="*/ 684 w 862"/>
                <a:gd name="T93" fmla="*/ 610 h 860"/>
                <a:gd name="T94" fmla="*/ 678 w 862"/>
                <a:gd name="T95" fmla="*/ 706 h 860"/>
                <a:gd name="T96" fmla="*/ 602 w 862"/>
                <a:gd name="T97" fmla="*/ 802 h 860"/>
                <a:gd name="T98" fmla="*/ 622 w 862"/>
                <a:gd name="T99" fmla="*/ 806 h 860"/>
                <a:gd name="T100" fmla="*/ 634 w 862"/>
                <a:gd name="T101" fmla="*/ 814 h 860"/>
                <a:gd name="T102" fmla="*/ 616 w 862"/>
                <a:gd name="T103" fmla="*/ 826 h 860"/>
                <a:gd name="T104" fmla="*/ 640 w 862"/>
                <a:gd name="T105" fmla="*/ 828 h 860"/>
                <a:gd name="T106" fmla="*/ 672 w 862"/>
                <a:gd name="T107" fmla="*/ 824 h 860"/>
                <a:gd name="T108" fmla="*/ 692 w 862"/>
                <a:gd name="T109" fmla="*/ 816 h 860"/>
                <a:gd name="T110" fmla="*/ 766 w 862"/>
                <a:gd name="T111" fmla="*/ 676 h 860"/>
                <a:gd name="T112" fmla="*/ 790 w 862"/>
                <a:gd name="T113" fmla="*/ 634 h 860"/>
                <a:gd name="T114" fmla="*/ 794 w 862"/>
                <a:gd name="T115" fmla="*/ 640 h 860"/>
                <a:gd name="T116" fmla="*/ 810 w 862"/>
                <a:gd name="T117" fmla="*/ 628 h 860"/>
                <a:gd name="T118" fmla="*/ 830 w 862"/>
                <a:gd name="T119" fmla="*/ 566 h 860"/>
                <a:gd name="T120" fmla="*/ 840 w 862"/>
                <a:gd name="T121" fmla="*/ 524 h 860"/>
                <a:gd name="T122" fmla="*/ 846 w 862"/>
                <a:gd name="T123" fmla="*/ 472 h 860"/>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862"/>
                <a:gd name="T187" fmla="*/ 0 h 860"/>
                <a:gd name="T188" fmla="*/ 862 w 862"/>
                <a:gd name="T189" fmla="*/ 860 h 860"/>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862" h="860">
                  <a:moveTo>
                    <a:pt x="862" y="466"/>
                  </a:moveTo>
                  <a:lnTo>
                    <a:pt x="858" y="450"/>
                  </a:lnTo>
                  <a:lnTo>
                    <a:pt x="856" y="434"/>
                  </a:lnTo>
                  <a:lnTo>
                    <a:pt x="850" y="420"/>
                  </a:lnTo>
                  <a:lnTo>
                    <a:pt x="844" y="406"/>
                  </a:lnTo>
                  <a:lnTo>
                    <a:pt x="846" y="406"/>
                  </a:lnTo>
                  <a:lnTo>
                    <a:pt x="846" y="404"/>
                  </a:lnTo>
                  <a:lnTo>
                    <a:pt x="848" y="404"/>
                  </a:lnTo>
                  <a:lnTo>
                    <a:pt x="850" y="404"/>
                  </a:lnTo>
                  <a:lnTo>
                    <a:pt x="854" y="406"/>
                  </a:lnTo>
                  <a:lnTo>
                    <a:pt x="856" y="410"/>
                  </a:lnTo>
                  <a:lnTo>
                    <a:pt x="856" y="414"/>
                  </a:lnTo>
                  <a:lnTo>
                    <a:pt x="858" y="418"/>
                  </a:lnTo>
                  <a:lnTo>
                    <a:pt x="856" y="404"/>
                  </a:lnTo>
                  <a:lnTo>
                    <a:pt x="852" y="392"/>
                  </a:lnTo>
                  <a:lnTo>
                    <a:pt x="846" y="380"/>
                  </a:lnTo>
                  <a:lnTo>
                    <a:pt x="840" y="368"/>
                  </a:lnTo>
                  <a:lnTo>
                    <a:pt x="834" y="358"/>
                  </a:lnTo>
                  <a:lnTo>
                    <a:pt x="826" y="346"/>
                  </a:lnTo>
                  <a:lnTo>
                    <a:pt x="816" y="336"/>
                  </a:lnTo>
                  <a:lnTo>
                    <a:pt x="806" y="326"/>
                  </a:lnTo>
                  <a:lnTo>
                    <a:pt x="806" y="322"/>
                  </a:lnTo>
                  <a:lnTo>
                    <a:pt x="810" y="322"/>
                  </a:lnTo>
                  <a:lnTo>
                    <a:pt x="812" y="324"/>
                  </a:lnTo>
                  <a:lnTo>
                    <a:pt x="816" y="324"/>
                  </a:lnTo>
                  <a:lnTo>
                    <a:pt x="818" y="326"/>
                  </a:lnTo>
                  <a:lnTo>
                    <a:pt x="820" y="328"/>
                  </a:lnTo>
                  <a:lnTo>
                    <a:pt x="824" y="332"/>
                  </a:lnTo>
                  <a:lnTo>
                    <a:pt x="826" y="334"/>
                  </a:lnTo>
                  <a:lnTo>
                    <a:pt x="828" y="338"/>
                  </a:lnTo>
                  <a:lnTo>
                    <a:pt x="826" y="332"/>
                  </a:lnTo>
                  <a:lnTo>
                    <a:pt x="822" y="326"/>
                  </a:lnTo>
                  <a:lnTo>
                    <a:pt x="818" y="318"/>
                  </a:lnTo>
                  <a:lnTo>
                    <a:pt x="814" y="310"/>
                  </a:lnTo>
                  <a:lnTo>
                    <a:pt x="808" y="302"/>
                  </a:lnTo>
                  <a:lnTo>
                    <a:pt x="804" y="296"/>
                  </a:lnTo>
                  <a:lnTo>
                    <a:pt x="798" y="288"/>
                  </a:lnTo>
                  <a:lnTo>
                    <a:pt x="790" y="284"/>
                  </a:lnTo>
                  <a:lnTo>
                    <a:pt x="782" y="278"/>
                  </a:lnTo>
                  <a:lnTo>
                    <a:pt x="780" y="278"/>
                  </a:lnTo>
                  <a:lnTo>
                    <a:pt x="778" y="274"/>
                  </a:lnTo>
                  <a:lnTo>
                    <a:pt x="774" y="272"/>
                  </a:lnTo>
                  <a:lnTo>
                    <a:pt x="772" y="270"/>
                  </a:lnTo>
                  <a:lnTo>
                    <a:pt x="770" y="268"/>
                  </a:lnTo>
                  <a:lnTo>
                    <a:pt x="768" y="266"/>
                  </a:lnTo>
                  <a:lnTo>
                    <a:pt x="766" y="262"/>
                  </a:lnTo>
                  <a:lnTo>
                    <a:pt x="764" y="260"/>
                  </a:lnTo>
                  <a:lnTo>
                    <a:pt x="764" y="258"/>
                  </a:lnTo>
                  <a:lnTo>
                    <a:pt x="766" y="256"/>
                  </a:lnTo>
                  <a:lnTo>
                    <a:pt x="768" y="256"/>
                  </a:lnTo>
                  <a:lnTo>
                    <a:pt x="770" y="258"/>
                  </a:lnTo>
                  <a:lnTo>
                    <a:pt x="774" y="260"/>
                  </a:lnTo>
                  <a:lnTo>
                    <a:pt x="778" y="264"/>
                  </a:lnTo>
                  <a:lnTo>
                    <a:pt x="780" y="266"/>
                  </a:lnTo>
                  <a:lnTo>
                    <a:pt x="784" y="270"/>
                  </a:lnTo>
                  <a:lnTo>
                    <a:pt x="788" y="272"/>
                  </a:lnTo>
                  <a:lnTo>
                    <a:pt x="792" y="274"/>
                  </a:lnTo>
                  <a:lnTo>
                    <a:pt x="796" y="278"/>
                  </a:lnTo>
                  <a:lnTo>
                    <a:pt x="798" y="280"/>
                  </a:lnTo>
                  <a:lnTo>
                    <a:pt x="792" y="268"/>
                  </a:lnTo>
                  <a:lnTo>
                    <a:pt x="782" y="256"/>
                  </a:lnTo>
                  <a:lnTo>
                    <a:pt x="772" y="248"/>
                  </a:lnTo>
                  <a:lnTo>
                    <a:pt x="760" y="240"/>
                  </a:lnTo>
                  <a:lnTo>
                    <a:pt x="750" y="232"/>
                  </a:lnTo>
                  <a:lnTo>
                    <a:pt x="738" y="224"/>
                  </a:lnTo>
                  <a:lnTo>
                    <a:pt x="728" y="216"/>
                  </a:lnTo>
                  <a:lnTo>
                    <a:pt x="718" y="206"/>
                  </a:lnTo>
                  <a:lnTo>
                    <a:pt x="718" y="204"/>
                  </a:lnTo>
                  <a:lnTo>
                    <a:pt x="718" y="202"/>
                  </a:lnTo>
                  <a:lnTo>
                    <a:pt x="718" y="198"/>
                  </a:lnTo>
                  <a:lnTo>
                    <a:pt x="720" y="198"/>
                  </a:lnTo>
                  <a:lnTo>
                    <a:pt x="724" y="200"/>
                  </a:lnTo>
                  <a:lnTo>
                    <a:pt x="728" y="202"/>
                  </a:lnTo>
                  <a:lnTo>
                    <a:pt x="732" y="206"/>
                  </a:lnTo>
                  <a:lnTo>
                    <a:pt x="736" y="210"/>
                  </a:lnTo>
                  <a:lnTo>
                    <a:pt x="738" y="214"/>
                  </a:lnTo>
                  <a:lnTo>
                    <a:pt x="742" y="216"/>
                  </a:lnTo>
                  <a:lnTo>
                    <a:pt x="744" y="220"/>
                  </a:lnTo>
                  <a:lnTo>
                    <a:pt x="750" y="222"/>
                  </a:lnTo>
                  <a:lnTo>
                    <a:pt x="746" y="218"/>
                  </a:lnTo>
                  <a:lnTo>
                    <a:pt x="742" y="212"/>
                  </a:lnTo>
                  <a:lnTo>
                    <a:pt x="738" y="208"/>
                  </a:lnTo>
                  <a:lnTo>
                    <a:pt x="734" y="204"/>
                  </a:lnTo>
                  <a:lnTo>
                    <a:pt x="726" y="198"/>
                  </a:lnTo>
                  <a:lnTo>
                    <a:pt x="718" y="192"/>
                  </a:lnTo>
                  <a:lnTo>
                    <a:pt x="710" y="186"/>
                  </a:lnTo>
                  <a:lnTo>
                    <a:pt x="704" y="178"/>
                  </a:lnTo>
                  <a:lnTo>
                    <a:pt x="698" y="170"/>
                  </a:lnTo>
                  <a:lnTo>
                    <a:pt x="692" y="162"/>
                  </a:lnTo>
                  <a:lnTo>
                    <a:pt x="690" y="152"/>
                  </a:lnTo>
                  <a:lnTo>
                    <a:pt x="690" y="142"/>
                  </a:lnTo>
                  <a:lnTo>
                    <a:pt x="686" y="140"/>
                  </a:lnTo>
                  <a:lnTo>
                    <a:pt x="682" y="138"/>
                  </a:lnTo>
                  <a:lnTo>
                    <a:pt x="680" y="134"/>
                  </a:lnTo>
                  <a:lnTo>
                    <a:pt x="676" y="132"/>
                  </a:lnTo>
                  <a:lnTo>
                    <a:pt x="674" y="128"/>
                  </a:lnTo>
                  <a:lnTo>
                    <a:pt x="672" y="124"/>
                  </a:lnTo>
                  <a:lnTo>
                    <a:pt x="668" y="120"/>
                  </a:lnTo>
                  <a:lnTo>
                    <a:pt x="668" y="116"/>
                  </a:lnTo>
                  <a:lnTo>
                    <a:pt x="664" y="116"/>
                  </a:lnTo>
                  <a:lnTo>
                    <a:pt x="660" y="118"/>
                  </a:lnTo>
                  <a:lnTo>
                    <a:pt x="658" y="118"/>
                  </a:lnTo>
                  <a:lnTo>
                    <a:pt x="654" y="116"/>
                  </a:lnTo>
                  <a:lnTo>
                    <a:pt x="650" y="116"/>
                  </a:lnTo>
                  <a:lnTo>
                    <a:pt x="648" y="116"/>
                  </a:lnTo>
                  <a:lnTo>
                    <a:pt x="644" y="116"/>
                  </a:lnTo>
                  <a:lnTo>
                    <a:pt x="642" y="114"/>
                  </a:lnTo>
                  <a:lnTo>
                    <a:pt x="634" y="110"/>
                  </a:lnTo>
                  <a:lnTo>
                    <a:pt x="630" y="102"/>
                  </a:lnTo>
                  <a:lnTo>
                    <a:pt x="630" y="92"/>
                  </a:lnTo>
                  <a:lnTo>
                    <a:pt x="630" y="82"/>
                  </a:lnTo>
                  <a:lnTo>
                    <a:pt x="628" y="82"/>
                  </a:lnTo>
                  <a:lnTo>
                    <a:pt x="626" y="82"/>
                  </a:lnTo>
                  <a:lnTo>
                    <a:pt x="624" y="82"/>
                  </a:lnTo>
                  <a:lnTo>
                    <a:pt x="622" y="82"/>
                  </a:lnTo>
                  <a:lnTo>
                    <a:pt x="614" y="78"/>
                  </a:lnTo>
                  <a:lnTo>
                    <a:pt x="608" y="70"/>
                  </a:lnTo>
                  <a:lnTo>
                    <a:pt x="604" y="64"/>
                  </a:lnTo>
                  <a:lnTo>
                    <a:pt x="602" y="56"/>
                  </a:lnTo>
                  <a:lnTo>
                    <a:pt x="600" y="46"/>
                  </a:lnTo>
                  <a:lnTo>
                    <a:pt x="600" y="38"/>
                  </a:lnTo>
                  <a:lnTo>
                    <a:pt x="598" y="28"/>
                  </a:lnTo>
                  <a:lnTo>
                    <a:pt x="598" y="20"/>
                  </a:lnTo>
                  <a:lnTo>
                    <a:pt x="604" y="16"/>
                  </a:lnTo>
                  <a:lnTo>
                    <a:pt x="608" y="12"/>
                  </a:lnTo>
                  <a:lnTo>
                    <a:pt x="614" y="10"/>
                  </a:lnTo>
                  <a:lnTo>
                    <a:pt x="620" y="8"/>
                  </a:lnTo>
                  <a:lnTo>
                    <a:pt x="626" y="8"/>
                  </a:lnTo>
                  <a:lnTo>
                    <a:pt x="632" y="6"/>
                  </a:lnTo>
                  <a:lnTo>
                    <a:pt x="638" y="4"/>
                  </a:lnTo>
                  <a:lnTo>
                    <a:pt x="644" y="2"/>
                  </a:lnTo>
                  <a:lnTo>
                    <a:pt x="634" y="0"/>
                  </a:lnTo>
                  <a:lnTo>
                    <a:pt x="624" y="4"/>
                  </a:lnTo>
                  <a:lnTo>
                    <a:pt x="614" y="8"/>
                  </a:lnTo>
                  <a:lnTo>
                    <a:pt x="604" y="10"/>
                  </a:lnTo>
                  <a:lnTo>
                    <a:pt x="594" y="14"/>
                  </a:lnTo>
                  <a:lnTo>
                    <a:pt x="586" y="20"/>
                  </a:lnTo>
                  <a:lnTo>
                    <a:pt x="578" y="26"/>
                  </a:lnTo>
                  <a:lnTo>
                    <a:pt x="574" y="34"/>
                  </a:lnTo>
                  <a:lnTo>
                    <a:pt x="572" y="44"/>
                  </a:lnTo>
                  <a:lnTo>
                    <a:pt x="570" y="50"/>
                  </a:lnTo>
                  <a:lnTo>
                    <a:pt x="568" y="54"/>
                  </a:lnTo>
                  <a:lnTo>
                    <a:pt x="566" y="58"/>
                  </a:lnTo>
                  <a:lnTo>
                    <a:pt x="566" y="62"/>
                  </a:lnTo>
                  <a:lnTo>
                    <a:pt x="562" y="70"/>
                  </a:lnTo>
                  <a:lnTo>
                    <a:pt x="556" y="78"/>
                  </a:lnTo>
                  <a:lnTo>
                    <a:pt x="548" y="86"/>
                  </a:lnTo>
                  <a:lnTo>
                    <a:pt x="544" y="94"/>
                  </a:lnTo>
                  <a:lnTo>
                    <a:pt x="536" y="102"/>
                  </a:lnTo>
                  <a:lnTo>
                    <a:pt x="532" y="110"/>
                  </a:lnTo>
                  <a:lnTo>
                    <a:pt x="526" y="118"/>
                  </a:lnTo>
                  <a:lnTo>
                    <a:pt x="522" y="126"/>
                  </a:lnTo>
                  <a:lnTo>
                    <a:pt x="524" y="126"/>
                  </a:lnTo>
                  <a:lnTo>
                    <a:pt x="526" y="126"/>
                  </a:lnTo>
                  <a:lnTo>
                    <a:pt x="528" y="126"/>
                  </a:lnTo>
                  <a:lnTo>
                    <a:pt x="528" y="128"/>
                  </a:lnTo>
                  <a:lnTo>
                    <a:pt x="528" y="134"/>
                  </a:lnTo>
                  <a:lnTo>
                    <a:pt x="524" y="140"/>
                  </a:lnTo>
                  <a:lnTo>
                    <a:pt x="522" y="144"/>
                  </a:lnTo>
                  <a:lnTo>
                    <a:pt x="518" y="150"/>
                  </a:lnTo>
                  <a:lnTo>
                    <a:pt x="518" y="154"/>
                  </a:lnTo>
                  <a:lnTo>
                    <a:pt x="516" y="158"/>
                  </a:lnTo>
                  <a:lnTo>
                    <a:pt x="518" y="162"/>
                  </a:lnTo>
                  <a:lnTo>
                    <a:pt x="522" y="162"/>
                  </a:lnTo>
                  <a:lnTo>
                    <a:pt x="518" y="174"/>
                  </a:lnTo>
                  <a:lnTo>
                    <a:pt x="514" y="184"/>
                  </a:lnTo>
                  <a:lnTo>
                    <a:pt x="510" y="196"/>
                  </a:lnTo>
                  <a:lnTo>
                    <a:pt x="510" y="206"/>
                  </a:lnTo>
                  <a:lnTo>
                    <a:pt x="510" y="202"/>
                  </a:lnTo>
                  <a:lnTo>
                    <a:pt x="512" y="200"/>
                  </a:lnTo>
                  <a:lnTo>
                    <a:pt x="514" y="196"/>
                  </a:lnTo>
                  <a:lnTo>
                    <a:pt x="518" y="194"/>
                  </a:lnTo>
                  <a:lnTo>
                    <a:pt x="520" y="196"/>
                  </a:lnTo>
                  <a:lnTo>
                    <a:pt x="516" y="210"/>
                  </a:lnTo>
                  <a:lnTo>
                    <a:pt x="512" y="222"/>
                  </a:lnTo>
                  <a:lnTo>
                    <a:pt x="510" y="236"/>
                  </a:lnTo>
                  <a:lnTo>
                    <a:pt x="510" y="252"/>
                  </a:lnTo>
                  <a:lnTo>
                    <a:pt x="512" y="246"/>
                  </a:lnTo>
                  <a:lnTo>
                    <a:pt x="514" y="242"/>
                  </a:lnTo>
                  <a:lnTo>
                    <a:pt x="516" y="236"/>
                  </a:lnTo>
                  <a:lnTo>
                    <a:pt x="518" y="232"/>
                  </a:lnTo>
                  <a:lnTo>
                    <a:pt x="520" y="232"/>
                  </a:lnTo>
                  <a:lnTo>
                    <a:pt x="522" y="232"/>
                  </a:lnTo>
                  <a:lnTo>
                    <a:pt x="522" y="234"/>
                  </a:lnTo>
                  <a:lnTo>
                    <a:pt x="520" y="244"/>
                  </a:lnTo>
                  <a:lnTo>
                    <a:pt x="518" y="252"/>
                  </a:lnTo>
                  <a:lnTo>
                    <a:pt x="516" y="262"/>
                  </a:lnTo>
                  <a:lnTo>
                    <a:pt x="516" y="272"/>
                  </a:lnTo>
                  <a:lnTo>
                    <a:pt x="518" y="266"/>
                  </a:lnTo>
                  <a:lnTo>
                    <a:pt x="520" y="264"/>
                  </a:lnTo>
                  <a:lnTo>
                    <a:pt x="520" y="260"/>
                  </a:lnTo>
                  <a:lnTo>
                    <a:pt x="522" y="258"/>
                  </a:lnTo>
                  <a:lnTo>
                    <a:pt x="526" y="258"/>
                  </a:lnTo>
                  <a:lnTo>
                    <a:pt x="526" y="266"/>
                  </a:lnTo>
                  <a:lnTo>
                    <a:pt x="526" y="274"/>
                  </a:lnTo>
                  <a:lnTo>
                    <a:pt x="524" y="282"/>
                  </a:lnTo>
                  <a:lnTo>
                    <a:pt x="524" y="290"/>
                  </a:lnTo>
                  <a:lnTo>
                    <a:pt x="524" y="286"/>
                  </a:lnTo>
                  <a:lnTo>
                    <a:pt x="526" y="282"/>
                  </a:lnTo>
                  <a:lnTo>
                    <a:pt x="528" y="278"/>
                  </a:lnTo>
                  <a:lnTo>
                    <a:pt x="528" y="276"/>
                  </a:lnTo>
                  <a:lnTo>
                    <a:pt x="532" y="278"/>
                  </a:lnTo>
                  <a:lnTo>
                    <a:pt x="532" y="284"/>
                  </a:lnTo>
                  <a:lnTo>
                    <a:pt x="532" y="290"/>
                  </a:lnTo>
                  <a:lnTo>
                    <a:pt x="532" y="296"/>
                  </a:lnTo>
                  <a:lnTo>
                    <a:pt x="534" y="298"/>
                  </a:lnTo>
                  <a:lnTo>
                    <a:pt x="536" y="304"/>
                  </a:lnTo>
                  <a:lnTo>
                    <a:pt x="536" y="308"/>
                  </a:lnTo>
                  <a:lnTo>
                    <a:pt x="536" y="310"/>
                  </a:lnTo>
                  <a:lnTo>
                    <a:pt x="540" y="304"/>
                  </a:lnTo>
                  <a:lnTo>
                    <a:pt x="544" y="308"/>
                  </a:lnTo>
                  <a:lnTo>
                    <a:pt x="544" y="316"/>
                  </a:lnTo>
                  <a:lnTo>
                    <a:pt x="542" y="322"/>
                  </a:lnTo>
                  <a:lnTo>
                    <a:pt x="542" y="328"/>
                  </a:lnTo>
                  <a:lnTo>
                    <a:pt x="544" y="328"/>
                  </a:lnTo>
                  <a:lnTo>
                    <a:pt x="544" y="330"/>
                  </a:lnTo>
                  <a:lnTo>
                    <a:pt x="544" y="332"/>
                  </a:lnTo>
                  <a:lnTo>
                    <a:pt x="544" y="334"/>
                  </a:lnTo>
                  <a:lnTo>
                    <a:pt x="544" y="332"/>
                  </a:lnTo>
                  <a:lnTo>
                    <a:pt x="544" y="330"/>
                  </a:lnTo>
                  <a:lnTo>
                    <a:pt x="546" y="328"/>
                  </a:lnTo>
                  <a:lnTo>
                    <a:pt x="548" y="326"/>
                  </a:lnTo>
                  <a:lnTo>
                    <a:pt x="550" y="326"/>
                  </a:lnTo>
                  <a:lnTo>
                    <a:pt x="552" y="328"/>
                  </a:lnTo>
                  <a:lnTo>
                    <a:pt x="554" y="330"/>
                  </a:lnTo>
                  <a:lnTo>
                    <a:pt x="552" y="338"/>
                  </a:lnTo>
                  <a:lnTo>
                    <a:pt x="550" y="346"/>
                  </a:lnTo>
                  <a:lnTo>
                    <a:pt x="548" y="354"/>
                  </a:lnTo>
                  <a:lnTo>
                    <a:pt x="548" y="362"/>
                  </a:lnTo>
                  <a:lnTo>
                    <a:pt x="550" y="366"/>
                  </a:lnTo>
                  <a:lnTo>
                    <a:pt x="548" y="370"/>
                  </a:lnTo>
                  <a:lnTo>
                    <a:pt x="546" y="376"/>
                  </a:lnTo>
                  <a:lnTo>
                    <a:pt x="544" y="382"/>
                  </a:lnTo>
                  <a:lnTo>
                    <a:pt x="534" y="394"/>
                  </a:lnTo>
                  <a:lnTo>
                    <a:pt x="526" y="408"/>
                  </a:lnTo>
                  <a:lnTo>
                    <a:pt x="516" y="420"/>
                  </a:lnTo>
                  <a:lnTo>
                    <a:pt x="504" y="434"/>
                  </a:lnTo>
                  <a:lnTo>
                    <a:pt x="494" y="446"/>
                  </a:lnTo>
                  <a:lnTo>
                    <a:pt x="482" y="456"/>
                  </a:lnTo>
                  <a:lnTo>
                    <a:pt x="468" y="466"/>
                  </a:lnTo>
                  <a:lnTo>
                    <a:pt x="454" y="472"/>
                  </a:lnTo>
                  <a:lnTo>
                    <a:pt x="440" y="474"/>
                  </a:lnTo>
                  <a:lnTo>
                    <a:pt x="428" y="474"/>
                  </a:lnTo>
                  <a:lnTo>
                    <a:pt x="414" y="474"/>
                  </a:lnTo>
                  <a:lnTo>
                    <a:pt x="400" y="474"/>
                  </a:lnTo>
                  <a:lnTo>
                    <a:pt x="388" y="474"/>
                  </a:lnTo>
                  <a:lnTo>
                    <a:pt x="374" y="476"/>
                  </a:lnTo>
                  <a:lnTo>
                    <a:pt x="360" y="476"/>
                  </a:lnTo>
                  <a:lnTo>
                    <a:pt x="346" y="476"/>
                  </a:lnTo>
                  <a:lnTo>
                    <a:pt x="332" y="474"/>
                  </a:lnTo>
                  <a:lnTo>
                    <a:pt x="320" y="474"/>
                  </a:lnTo>
                  <a:lnTo>
                    <a:pt x="306" y="474"/>
                  </a:lnTo>
                  <a:lnTo>
                    <a:pt x="294" y="472"/>
                  </a:lnTo>
                  <a:lnTo>
                    <a:pt x="280" y="472"/>
                  </a:lnTo>
                  <a:lnTo>
                    <a:pt x="266" y="470"/>
                  </a:lnTo>
                  <a:lnTo>
                    <a:pt x="254" y="468"/>
                  </a:lnTo>
                  <a:lnTo>
                    <a:pt x="240" y="468"/>
                  </a:lnTo>
                  <a:lnTo>
                    <a:pt x="232" y="470"/>
                  </a:lnTo>
                  <a:lnTo>
                    <a:pt x="236" y="470"/>
                  </a:lnTo>
                  <a:lnTo>
                    <a:pt x="240" y="470"/>
                  </a:lnTo>
                  <a:lnTo>
                    <a:pt x="242" y="472"/>
                  </a:lnTo>
                  <a:lnTo>
                    <a:pt x="244" y="474"/>
                  </a:lnTo>
                  <a:lnTo>
                    <a:pt x="242" y="476"/>
                  </a:lnTo>
                  <a:lnTo>
                    <a:pt x="240" y="478"/>
                  </a:lnTo>
                  <a:lnTo>
                    <a:pt x="238" y="478"/>
                  </a:lnTo>
                  <a:lnTo>
                    <a:pt x="234" y="478"/>
                  </a:lnTo>
                  <a:lnTo>
                    <a:pt x="232" y="478"/>
                  </a:lnTo>
                  <a:lnTo>
                    <a:pt x="230" y="480"/>
                  </a:lnTo>
                  <a:lnTo>
                    <a:pt x="226" y="480"/>
                  </a:lnTo>
                  <a:lnTo>
                    <a:pt x="224" y="482"/>
                  </a:lnTo>
                  <a:lnTo>
                    <a:pt x="222" y="484"/>
                  </a:lnTo>
                  <a:lnTo>
                    <a:pt x="218" y="486"/>
                  </a:lnTo>
                  <a:lnTo>
                    <a:pt x="216" y="488"/>
                  </a:lnTo>
                  <a:lnTo>
                    <a:pt x="214" y="490"/>
                  </a:lnTo>
                  <a:lnTo>
                    <a:pt x="206" y="494"/>
                  </a:lnTo>
                  <a:lnTo>
                    <a:pt x="202" y="496"/>
                  </a:lnTo>
                  <a:lnTo>
                    <a:pt x="194" y="500"/>
                  </a:lnTo>
                  <a:lnTo>
                    <a:pt x="188" y="504"/>
                  </a:lnTo>
                  <a:lnTo>
                    <a:pt x="182" y="508"/>
                  </a:lnTo>
                  <a:lnTo>
                    <a:pt x="176" y="512"/>
                  </a:lnTo>
                  <a:lnTo>
                    <a:pt x="170" y="516"/>
                  </a:lnTo>
                  <a:lnTo>
                    <a:pt x="164" y="520"/>
                  </a:lnTo>
                  <a:lnTo>
                    <a:pt x="160" y="524"/>
                  </a:lnTo>
                  <a:lnTo>
                    <a:pt x="154" y="530"/>
                  </a:lnTo>
                  <a:lnTo>
                    <a:pt x="148" y="534"/>
                  </a:lnTo>
                  <a:lnTo>
                    <a:pt x="142" y="538"/>
                  </a:lnTo>
                  <a:lnTo>
                    <a:pt x="136" y="542"/>
                  </a:lnTo>
                  <a:lnTo>
                    <a:pt x="130" y="548"/>
                  </a:lnTo>
                  <a:lnTo>
                    <a:pt x="124" y="552"/>
                  </a:lnTo>
                  <a:lnTo>
                    <a:pt x="118" y="558"/>
                  </a:lnTo>
                  <a:lnTo>
                    <a:pt x="108" y="566"/>
                  </a:lnTo>
                  <a:lnTo>
                    <a:pt x="100" y="574"/>
                  </a:lnTo>
                  <a:lnTo>
                    <a:pt x="92" y="582"/>
                  </a:lnTo>
                  <a:lnTo>
                    <a:pt x="82" y="592"/>
                  </a:lnTo>
                  <a:lnTo>
                    <a:pt x="74" y="600"/>
                  </a:lnTo>
                  <a:lnTo>
                    <a:pt x="66" y="610"/>
                  </a:lnTo>
                  <a:lnTo>
                    <a:pt x="60" y="620"/>
                  </a:lnTo>
                  <a:lnTo>
                    <a:pt x="52" y="630"/>
                  </a:lnTo>
                  <a:lnTo>
                    <a:pt x="46" y="640"/>
                  </a:lnTo>
                  <a:lnTo>
                    <a:pt x="40" y="650"/>
                  </a:lnTo>
                  <a:lnTo>
                    <a:pt x="32" y="660"/>
                  </a:lnTo>
                  <a:lnTo>
                    <a:pt x="28" y="672"/>
                  </a:lnTo>
                  <a:lnTo>
                    <a:pt x="22" y="682"/>
                  </a:lnTo>
                  <a:lnTo>
                    <a:pt x="16" y="692"/>
                  </a:lnTo>
                  <a:lnTo>
                    <a:pt x="12" y="704"/>
                  </a:lnTo>
                  <a:lnTo>
                    <a:pt x="6" y="714"/>
                  </a:lnTo>
                  <a:lnTo>
                    <a:pt x="4" y="726"/>
                  </a:lnTo>
                  <a:lnTo>
                    <a:pt x="0" y="740"/>
                  </a:lnTo>
                  <a:lnTo>
                    <a:pt x="0" y="754"/>
                  </a:lnTo>
                  <a:lnTo>
                    <a:pt x="2" y="766"/>
                  </a:lnTo>
                  <a:lnTo>
                    <a:pt x="6" y="756"/>
                  </a:lnTo>
                  <a:lnTo>
                    <a:pt x="12" y="746"/>
                  </a:lnTo>
                  <a:lnTo>
                    <a:pt x="16" y="738"/>
                  </a:lnTo>
                  <a:lnTo>
                    <a:pt x="22" y="728"/>
                  </a:lnTo>
                  <a:lnTo>
                    <a:pt x="28" y="718"/>
                  </a:lnTo>
                  <a:lnTo>
                    <a:pt x="34" y="710"/>
                  </a:lnTo>
                  <a:lnTo>
                    <a:pt x="40" y="702"/>
                  </a:lnTo>
                  <a:lnTo>
                    <a:pt x="48" y="692"/>
                  </a:lnTo>
                  <a:lnTo>
                    <a:pt x="54" y="684"/>
                  </a:lnTo>
                  <a:lnTo>
                    <a:pt x="62" y="674"/>
                  </a:lnTo>
                  <a:lnTo>
                    <a:pt x="70" y="666"/>
                  </a:lnTo>
                  <a:lnTo>
                    <a:pt x="76" y="658"/>
                  </a:lnTo>
                  <a:lnTo>
                    <a:pt x="84" y="650"/>
                  </a:lnTo>
                  <a:lnTo>
                    <a:pt x="92" y="642"/>
                  </a:lnTo>
                  <a:lnTo>
                    <a:pt x="100" y="634"/>
                  </a:lnTo>
                  <a:lnTo>
                    <a:pt x="108" y="626"/>
                  </a:lnTo>
                  <a:lnTo>
                    <a:pt x="112" y="626"/>
                  </a:lnTo>
                  <a:lnTo>
                    <a:pt x="114" y="626"/>
                  </a:lnTo>
                  <a:lnTo>
                    <a:pt x="116" y="628"/>
                  </a:lnTo>
                  <a:lnTo>
                    <a:pt x="118" y="630"/>
                  </a:lnTo>
                  <a:lnTo>
                    <a:pt x="118" y="632"/>
                  </a:lnTo>
                  <a:lnTo>
                    <a:pt x="114" y="636"/>
                  </a:lnTo>
                  <a:lnTo>
                    <a:pt x="112" y="640"/>
                  </a:lnTo>
                  <a:lnTo>
                    <a:pt x="108" y="644"/>
                  </a:lnTo>
                  <a:lnTo>
                    <a:pt x="106" y="648"/>
                  </a:lnTo>
                  <a:lnTo>
                    <a:pt x="104" y="652"/>
                  </a:lnTo>
                  <a:lnTo>
                    <a:pt x="102" y="656"/>
                  </a:lnTo>
                  <a:lnTo>
                    <a:pt x="100" y="662"/>
                  </a:lnTo>
                  <a:lnTo>
                    <a:pt x="98" y="666"/>
                  </a:lnTo>
                  <a:lnTo>
                    <a:pt x="94" y="682"/>
                  </a:lnTo>
                  <a:lnTo>
                    <a:pt x="90" y="698"/>
                  </a:lnTo>
                  <a:lnTo>
                    <a:pt x="86" y="714"/>
                  </a:lnTo>
                  <a:lnTo>
                    <a:pt x="84" y="730"/>
                  </a:lnTo>
                  <a:lnTo>
                    <a:pt x="80" y="746"/>
                  </a:lnTo>
                  <a:lnTo>
                    <a:pt x="80" y="764"/>
                  </a:lnTo>
                  <a:lnTo>
                    <a:pt x="78" y="780"/>
                  </a:lnTo>
                  <a:lnTo>
                    <a:pt x="80" y="796"/>
                  </a:lnTo>
                  <a:lnTo>
                    <a:pt x="82" y="792"/>
                  </a:lnTo>
                  <a:lnTo>
                    <a:pt x="84" y="788"/>
                  </a:lnTo>
                  <a:lnTo>
                    <a:pt x="86" y="786"/>
                  </a:lnTo>
                  <a:lnTo>
                    <a:pt x="88" y="782"/>
                  </a:lnTo>
                  <a:lnTo>
                    <a:pt x="94" y="788"/>
                  </a:lnTo>
                  <a:lnTo>
                    <a:pt x="94" y="802"/>
                  </a:lnTo>
                  <a:lnTo>
                    <a:pt x="98" y="814"/>
                  </a:lnTo>
                  <a:lnTo>
                    <a:pt x="104" y="828"/>
                  </a:lnTo>
                  <a:lnTo>
                    <a:pt x="110" y="840"/>
                  </a:lnTo>
                  <a:lnTo>
                    <a:pt x="112" y="812"/>
                  </a:lnTo>
                  <a:lnTo>
                    <a:pt x="116" y="786"/>
                  </a:lnTo>
                  <a:lnTo>
                    <a:pt x="120" y="758"/>
                  </a:lnTo>
                  <a:lnTo>
                    <a:pt x="124" y="734"/>
                  </a:lnTo>
                  <a:lnTo>
                    <a:pt x="128" y="726"/>
                  </a:lnTo>
                  <a:lnTo>
                    <a:pt x="130" y="720"/>
                  </a:lnTo>
                  <a:lnTo>
                    <a:pt x="132" y="712"/>
                  </a:lnTo>
                  <a:lnTo>
                    <a:pt x="134" y="706"/>
                  </a:lnTo>
                  <a:lnTo>
                    <a:pt x="136" y="704"/>
                  </a:lnTo>
                  <a:lnTo>
                    <a:pt x="138" y="704"/>
                  </a:lnTo>
                  <a:lnTo>
                    <a:pt x="142" y="706"/>
                  </a:lnTo>
                  <a:lnTo>
                    <a:pt x="144" y="708"/>
                  </a:lnTo>
                  <a:lnTo>
                    <a:pt x="142" y="722"/>
                  </a:lnTo>
                  <a:lnTo>
                    <a:pt x="142" y="736"/>
                  </a:lnTo>
                  <a:lnTo>
                    <a:pt x="142" y="750"/>
                  </a:lnTo>
                  <a:lnTo>
                    <a:pt x="144" y="764"/>
                  </a:lnTo>
                  <a:lnTo>
                    <a:pt x="146" y="778"/>
                  </a:lnTo>
                  <a:lnTo>
                    <a:pt x="148" y="790"/>
                  </a:lnTo>
                  <a:lnTo>
                    <a:pt x="152" y="804"/>
                  </a:lnTo>
                  <a:lnTo>
                    <a:pt x="156" y="816"/>
                  </a:lnTo>
                  <a:lnTo>
                    <a:pt x="162" y="828"/>
                  </a:lnTo>
                  <a:lnTo>
                    <a:pt x="168" y="838"/>
                  </a:lnTo>
                  <a:lnTo>
                    <a:pt x="176" y="850"/>
                  </a:lnTo>
                  <a:lnTo>
                    <a:pt x="184" y="860"/>
                  </a:lnTo>
                  <a:lnTo>
                    <a:pt x="186" y="860"/>
                  </a:lnTo>
                  <a:lnTo>
                    <a:pt x="182" y="836"/>
                  </a:lnTo>
                  <a:lnTo>
                    <a:pt x="180" y="812"/>
                  </a:lnTo>
                  <a:lnTo>
                    <a:pt x="180" y="786"/>
                  </a:lnTo>
                  <a:lnTo>
                    <a:pt x="182" y="762"/>
                  </a:lnTo>
                  <a:lnTo>
                    <a:pt x="184" y="750"/>
                  </a:lnTo>
                  <a:lnTo>
                    <a:pt x="184" y="736"/>
                  </a:lnTo>
                  <a:lnTo>
                    <a:pt x="186" y="722"/>
                  </a:lnTo>
                  <a:lnTo>
                    <a:pt x="192" y="712"/>
                  </a:lnTo>
                  <a:lnTo>
                    <a:pt x="194" y="710"/>
                  </a:lnTo>
                  <a:lnTo>
                    <a:pt x="198" y="710"/>
                  </a:lnTo>
                  <a:lnTo>
                    <a:pt x="200" y="708"/>
                  </a:lnTo>
                  <a:lnTo>
                    <a:pt x="202" y="710"/>
                  </a:lnTo>
                  <a:lnTo>
                    <a:pt x="210" y="724"/>
                  </a:lnTo>
                  <a:lnTo>
                    <a:pt x="218" y="740"/>
                  </a:lnTo>
                  <a:lnTo>
                    <a:pt x="226" y="754"/>
                  </a:lnTo>
                  <a:lnTo>
                    <a:pt x="234" y="768"/>
                  </a:lnTo>
                  <a:lnTo>
                    <a:pt x="242" y="782"/>
                  </a:lnTo>
                  <a:lnTo>
                    <a:pt x="252" y="794"/>
                  </a:lnTo>
                  <a:lnTo>
                    <a:pt x="264" y="806"/>
                  </a:lnTo>
                  <a:lnTo>
                    <a:pt x="278" y="818"/>
                  </a:lnTo>
                  <a:lnTo>
                    <a:pt x="280" y="820"/>
                  </a:lnTo>
                  <a:lnTo>
                    <a:pt x="282" y="820"/>
                  </a:lnTo>
                  <a:lnTo>
                    <a:pt x="286" y="822"/>
                  </a:lnTo>
                  <a:lnTo>
                    <a:pt x="288" y="824"/>
                  </a:lnTo>
                  <a:lnTo>
                    <a:pt x="290" y="826"/>
                  </a:lnTo>
                  <a:lnTo>
                    <a:pt x="294" y="828"/>
                  </a:lnTo>
                  <a:lnTo>
                    <a:pt x="296" y="828"/>
                  </a:lnTo>
                  <a:lnTo>
                    <a:pt x="298" y="828"/>
                  </a:lnTo>
                  <a:lnTo>
                    <a:pt x="290" y="816"/>
                  </a:lnTo>
                  <a:lnTo>
                    <a:pt x="284" y="800"/>
                  </a:lnTo>
                  <a:lnTo>
                    <a:pt x="278" y="786"/>
                  </a:lnTo>
                  <a:lnTo>
                    <a:pt x="274" y="772"/>
                  </a:lnTo>
                  <a:lnTo>
                    <a:pt x="270" y="758"/>
                  </a:lnTo>
                  <a:lnTo>
                    <a:pt x="266" y="742"/>
                  </a:lnTo>
                  <a:lnTo>
                    <a:pt x="266" y="726"/>
                  </a:lnTo>
                  <a:lnTo>
                    <a:pt x="266" y="710"/>
                  </a:lnTo>
                  <a:lnTo>
                    <a:pt x="268" y="706"/>
                  </a:lnTo>
                  <a:lnTo>
                    <a:pt x="268" y="700"/>
                  </a:lnTo>
                  <a:lnTo>
                    <a:pt x="268" y="696"/>
                  </a:lnTo>
                  <a:lnTo>
                    <a:pt x="270" y="692"/>
                  </a:lnTo>
                  <a:lnTo>
                    <a:pt x="272" y="690"/>
                  </a:lnTo>
                  <a:lnTo>
                    <a:pt x="274" y="690"/>
                  </a:lnTo>
                  <a:lnTo>
                    <a:pt x="276" y="692"/>
                  </a:lnTo>
                  <a:lnTo>
                    <a:pt x="278" y="692"/>
                  </a:lnTo>
                  <a:lnTo>
                    <a:pt x="282" y="708"/>
                  </a:lnTo>
                  <a:lnTo>
                    <a:pt x="288" y="722"/>
                  </a:lnTo>
                  <a:lnTo>
                    <a:pt x="296" y="736"/>
                  </a:lnTo>
                  <a:lnTo>
                    <a:pt x="304" y="750"/>
                  </a:lnTo>
                  <a:lnTo>
                    <a:pt x="314" y="762"/>
                  </a:lnTo>
                  <a:lnTo>
                    <a:pt x="326" y="774"/>
                  </a:lnTo>
                  <a:lnTo>
                    <a:pt x="338" y="784"/>
                  </a:lnTo>
                  <a:lnTo>
                    <a:pt x="352" y="790"/>
                  </a:lnTo>
                  <a:lnTo>
                    <a:pt x="346" y="784"/>
                  </a:lnTo>
                  <a:lnTo>
                    <a:pt x="342" y="776"/>
                  </a:lnTo>
                  <a:lnTo>
                    <a:pt x="336" y="768"/>
                  </a:lnTo>
                  <a:lnTo>
                    <a:pt x="330" y="760"/>
                  </a:lnTo>
                  <a:lnTo>
                    <a:pt x="326" y="752"/>
                  </a:lnTo>
                  <a:lnTo>
                    <a:pt x="320" y="744"/>
                  </a:lnTo>
                  <a:lnTo>
                    <a:pt x="316" y="734"/>
                  </a:lnTo>
                  <a:lnTo>
                    <a:pt x="312" y="726"/>
                  </a:lnTo>
                  <a:lnTo>
                    <a:pt x="314" y="724"/>
                  </a:lnTo>
                  <a:lnTo>
                    <a:pt x="316" y="724"/>
                  </a:lnTo>
                  <a:lnTo>
                    <a:pt x="318" y="722"/>
                  </a:lnTo>
                  <a:lnTo>
                    <a:pt x="320" y="722"/>
                  </a:lnTo>
                  <a:lnTo>
                    <a:pt x="326" y="728"/>
                  </a:lnTo>
                  <a:lnTo>
                    <a:pt x="332" y="734"/>
                  </a:lnTo>
                  <a:lnTo>
                    <a:pt x="338" y="742"/>
                  </a:lnTo>
                  <a:lnTo>
                    <a:pt x="346" y="748"/>
                  </a:lnTo>
                  <a:lnTo>
                    <a:pt x="352" y="754"/>
                  </a:lnTo>
                  <a:lnTo>
                    <a:pt x="360" y="760"/>
                  </a:lnTo>
                  <a:lnTo>
                    <a:pt x="366" y="762"/>
                  </a:lnTo>
                  <a:lnTo>
                    <a:pt x="376" y="764"/>
                  </a:lnTo>
                  <a:lnTo>
                    <a:pt x="370" y="756"/>
                  </a:lnTo>
                  <a:lnTo>
                    <a:pt x="364" y="748"/>
                  </a:lnTo>
                  <a:lnTo>
                    <a:pt x="358" y="738"/>
                  </a:lnTo>
                  <a:lnTo>
                    <a:pt x="352" y="730"/>
                  </a:lnTo>
                  <a:lnTo>
                    <a:pt x="346" y="722"/>
                  </a:lnTo>
                  <a:lnTo>
                    <a:pt x="340" y="714"/>
                  </a:lnTo>
                  <a:lnTo>
                    <a:pt x="336" y="704"/>
                  </a:lnTo>
                  <a:lnTo>
                    <a:pt x="332" y="696"/>
                  </a:lnTo>
                  <a:lnTo>
                    <a:pt x="334" y="694"/>
                  </a:lnTo>
                  <a:lnTo>
                    <a:pt x="336" y="692"/>
                  </a:lnTo>
                  <a:lnTo>
                    <a:pt x="338" y="692"/>
                  </a:lnTo>
                  <a:lnTo>
                    <a:pt x="340" y="692"/>
                  </a:lnTo>
                  <a:lnTo>
                    <a:pt x="346" y="698"/>
                  </a:lnTo>
                  <a:lnTo>
                    <a:pt x="352" y="704"/>
                  </a:lnTo>
                  <a:lnTo>
                    <a:pt x="358" y="710"/>
                  </a:lnTo>
                  <a:lnTo>
                    <a:pt x="366" y="714"/>
                  </a:lnTo>
                  <a:lnTo>
                    <a:pt x="374" y="718"/>
                  </a:lnTo>
                  <a:lnTo>
                    <a:pt x="382" y="722"/>
                  </a:lnTo>
                  <a:lnTo>
                    <a:pt x="390" y="724"/>
                  </a:lnTo>
                  <a:lnTo>
                    <a:pt x="398" y="728"/>
                  </a:lnTo>
                  <a:lnTo>
                    <a:pt x="392" y="724"/>
                  </a:lnTo>
                  <a:lnTo>
                    <a:pt x="388" y="718"/>
                  </a:lnTo>
                  <a:lnTo>
                    <a:pt x="384" y="714"/>
                  </a:lnTo>
                  <a:lnTo>
                    <a:pt x="378" y="710"/>
                  </a:lnTo>
                  <a:lnTo>
                    <a:pt x="374" y="704"/>
                  </a:lnTo>
                  <a:lnTo>
                    <a:pt x="370" y="698"/>
                  </a:lnTo>
                  <a:lnTo>
                    <a:pt x="364" y="694"/>
                  </a:lnTo>
                  <a:lnTo>
                    <a:pt x="360" y="688"/>
                  </a:lnTo>
                  <a:lnTo>
                    <a:pt x="360" y="686"/>
                  </a:lnTo>
                  <a:lnTo>
                    <a:pt x="362" y="684"/>
                  </a:lnTo>
                  <a:lnTo>
                    <a:pt x="364" y="684"/>
                  </a:lnTo>
                  <a:lnTo>
                    <a:pt x="366" y="682"/>
                  </a:lnTo>
                  <a:lnTo>
                    <a:pt x="374" y="688"/>
                  </a:lnTo>
                  <a:lnTo>
                    <a:pt x="382" y="692"/>
                  </a:lnTo>
                  <a:lnTo>
                    <a:pt x="390" y="694"/>
                  </a:lnTo>
                  <a:lnTo>
                    <a:pt x="400" y="698"/>
                  </a:lnTo>
                  <a:lnTo>
                    <a:pt x="408" y="698"/>
                  </a:lnTo>
                  <a:lnTo>
                    <a:pt x="416" y="698"/>
                  </a:lnTo>
                  <a:lnTo>
                    <a:pt x="426" y="698"/>
                  </a:lnTo>
                  <a:lnTo>
                    <a:pt x="434" y="698"/>
                  </a:lnTo>
                  <a:lnTo>
                    <a:pt x="432" y="696"/>
                  </a:lnTo>
                  <a:lnTo>
                    <a:pt x="428" y="694"/>
                  </a:lnTo>
                  <a:lnTo>
                    <a:pt x="424" y="692"/>
                  </a:lnTo>
                  <a:lnTo>
                    <a:pt x="420" y="690"/>
                  </a:lnTo>
                  <a:lnTo>
                    <a:pt x="418" y="688"/>
                  </a:lnTo>
                  <a:lnTo>
                    <a:pt x="414" y="686"/>
                  </a:lnTo>
                  <a:lnTo>
                    <a:pt x="410" y="684"/>
                  </a:lnTo>
                  <a:lnTo>
                    <a:pt x="406" y="682"/>
                  </a:lnTo>
                  <a:lnTo>
                    <a:pt x="398" y="674"/>
                  </a:lnTo>
                  <a:lnTo>
                    <a:pt x="390" y="666"/>
                  </a:lnTo>
                  <a:lnTo>
                    <a:pt x="384" y="656"/>
                  </a:lnTo>
                  <a:lnTo>
                    <a:pt x="378" y="646"/>
                  </a:lnTo>
                  <a:lnTo>
                    <a:pt x="374" y="636"/>
                  </a:lnTo>
                  <a:lnTo>
                    <a:pt x="372" y="626"/>
                  </a:lnTo>
                  <a:lnTo>
                    <a:pt x="372" y="614"/>
                  </a:lnTo>
                  <a:lnTo>
                    <a:pt x="372" y="602"/>
                  </a:lnTo>
                  <a:lnTo>
                    <a:pt x="374" y="602"/>
                  </a:lnTo>
                  <a:lnTo>
                    <a:pt x="376" y="604"/>
                  </a:lnTo>
                  <a:lnTo>
                    <a:pt x="378" y="606"/>
                  </a:lnTo>
                  <a:lnTo>
                    <a:pt x="378" y="618"/>
                  </a:lnTo>
                  <a:lnTo>
                    <a:pt x="380" y="628"/>
                  </a:lnTo>
                  <a:lnTo>
                    <a:pt x="384" y="640"/>
                  </a:lnTo>
                  <a:lnTo>
                    <a:pt x="390" y="650"/>
                  </a:lnTo>
                  <a:lnTo>
                    <a:pt x="396" y="658"/>
                  </a:lnTo>
                  <a:lnTo>
                    <a:pt x="404" y="668"/>
                  </a:lnTo>
                  <a:lnTo>
                    <a:pt x="412" y="674"/>
                  </a:lnTo>
                  <a:lnTo>
                    <a:pt x="420" y="680"/>
                  </a:lnTo>
                  <a:lnTo>
                    <a:pt x="418" y="672"/>
                  </a:lnTo>
                  <a:lnTo>
                    <a:pt x="414" y="664"/>
                  </a:lnTo>
                  <a:lnTo>
                    <a:pt x="412" y="654"/>
                  </a:lnTo>
                  <a:lnTo>
                    <a:pt x="416" y="646"/>
                  </a:lnTo>
                  <a:lnTo>
                    <a:pt x="418" y="646"/>
                  </a:lnTo>
                  <a:lnTo>
                    <a:pt x="422" y="648"/>
                  </a:lnTo>
                  <a:lnTo>
                    <a:pt x="426" y="650"/>
                  </a:lnTo>
                  <a:lnTo>
                    <a:pt x="428" y="654"/>
                  </a:lnTo>
                  <a:lnTo>
                    <a:pt x="424" y="640"/>
                  </a:lnTo>
                  <a:lnTo>
                    <a:pt x="422" y="628"/>
                  </a:lnTo>
                  <a:lnTo>
                    <a:pt x="424" y="616"/>
                  </a:lnTo>
                  <a:lnTo>
                    <a:pt x="426" y="604"/>
                  </a:lnTo>
                  <a:lnTo>
                    <a:pt x="430" y="592"/>
                  </a:lnTo>
                  <a:lnTo>
                    <a:pt x="436" y="580"/>
                  </a:lnTo>
                  <a:lnTo>
                    <a:pt x="442" y="570"/>
                  </a:lnTo>
                  <a:lnTo>
                    <a:pt x="450" y="560"/>
                  </a:lnTo>
                  <a:lnTo>
                    <a:pt x="452" y="560"/>
                  </a:lnTo>
                  <a:lnTo>
                    <a:pt x="452" y="562"/>
                  </a:lnTo>
                  <a:lnTo>
                    <a:pt x="454" y="562"/>
                  </a:lnTo>
                  <a:lnTo>
                    <a:pt x="448" y="572"/>
                  </a:lnTo>
                  <a:lnTo>
                    <a:pt x="444" y="582"/>
                  </a:lnTo>
                  <a:lnTo>
                    <a:pt x="438" y="594"/>
                  </a:lnTo>
                  <a:lnTo>
                    <a:pt x="434" y="606"/>
                  </a:lnTo>
                  <a:lnTo>
                    <a:pt x="432" y="618"/>
                  </a:lnTo>
                  <a:lnTo>
                    <a:pt x="432" y="630"/>
                  </a:lnTo>
                  <a:lnTo>
                    <a:pt x="434" y="642"/>
                  </a:lnTo>
                  <a:lnTo>
                    <a:pt x="438" y="654"/>
                  </a:lnTo>
                  <a:lnTo>
                    <a:pt x="442" y="650"/>
                  </a:lnTo>
                  <a:lnTo>
                    <a:pt x="446" y="646"/>
                  </a:lnTo>
                  <a:lnTo>
                    <a:pt x="450" y="644"/>
                  </a:lnTo>
                  <a:lnTo>
                    <a:pt x="454" y="642"/>
                  </a:lnTo>
                  <a:lnTo>
                    <a:pt x="458" y="638"/>
                  </a:lnTo>
                  <a:lnTo>
                    <a:pt x="462" y="636"/>
                  </a:lnTo>
                  <a:lnTo>
                    <a:pt x="466" y="634"/>
                  </a:lnTo>
                  <a:lnTo>
                    <a:pt x="470" y="632"/>
                  </a:lnTo>
                  <a:lnTo>
                    <a:pt x="472" y="630"/>
                  </a:lnTo>
                  <a:lnTo>
                    <a:pt x="474" y="630"/>
                  </a:lnTo>
                  <a:lnTo>
                    <a:pt x="476" y="632"/>
                  </a:lnTo>
                  <a:lnTo>
                    <a:pt x="478" y="632"/>
                  </a:lnTo>
                  <a:lnTo>
                    <a:pt x="476" y="634"/>
                  </a:lnTo>
                  <a:lnTo>
                    <a:pt x="478" y="634"/>
                  </a:lnTo>
                  <a:lnTo>
                    <a:pt x="478" y="636"/>
                  </a:lnTo>
                  <a:lnTo>
                    <a:pt x="478" y="638"/>
                  </a:lnTo>
                  <a:lnTo>
                    <a:pt x="476" y="640"/>
                  </a:lnTo>
                  <a:lnTo>
                    <a:pt x="474" y="640"/>
                  </a:lnTo>
                  <a:lnTo>
                    <a:pt x="472" y="652"/>
                  </a:lnTo>
                  <a:lnTo>
                    <a:pt x="468" y="664"/>
                  </a:lnTo>
                  <a:lnTo>
                    <a:pt x="466" y="674"/>
                  </a:lnTo>
                  <a:lnTo>
                    <a:pt x="466" y="686"/>
                  </a:lnTo>
                  <a:lnTo>
                    <a:pt x="468" y="688"/>
                  </a:lnTo>
                  <a:lnTo>
                    <a:pt x="470" y="688"/>
                  </a:lnTo>
                  <a:lnTo>
                    <a:pt x="472" y="688"/>
                  </a:lnTo>
                  <a:lnTo>
                    <a:pt x="474" y="688"/>
                  </a:lnTo>
                  <a:lnTo>
                    <a:pt x="476" y="690"/>
                  </a:lnTo>
                  <a:lnTo>
                    <a:pt x="478" y="690"/>
                  </a:lnTo>
                  <a:lnTo>
                    <a:pt x="480" y="690"/>
                  </a:lnTo>
                  <a:lnTo>
                    <a:pt x="482" y="690"/>
                  </a:lnTo>
                  <a:lnTo>
                    <a:pt x="496" y="686"/>
                  </a:lnTo>
                  <a:lnTo>
                    <a:pt x="508" y="684"/>
                  </a:lnTo>
                  <a:lnTo>
                    <a:pt x="522" y="680"/>
                  </a:lnTo>
                  <a:lnTo>
                    <a:pt x="534" y="678"/>
                  </a:lnTo>
                  <a:lnTo>
                    <a:pt x="546" y="674"/>
                  </a:lnTo>
                  <a:lnTo>
                    <a:pt x="558" y="670"/>
                  </a:lnTo>
                  <a:lnTo>
                    <a:pt x="572" y="666"/>
                  </a:lnTo>
                  <a:lnTo>
                    <a:pt x="584" y="660"/>
                  </a:lnTo>
                  <a:lnTo>
                    <a:pt x="596" y="656"/>
                  </a:lnTo>
                  <a:lnTo>
                    <a:pt x="606" y="650"/>
                  </a:lnTo>
                  <a:lnTo>
                    <a:pt x="618" y="644"/>
                  </a:lnTo>
                  <a:lnTo>
                    <a:pt x="630" y="638"/>
                  </a:lnTo>
                  <a:lnTo>
                    <a:pt x="640" y="630"/>
                  </a:lnTo>
                  <a:lnTo>
                    <a:pt x="650" y="622"/>
                  </a:lnTo>
                  <a:lnTo>
                    <a:pt x="660" y="612"/>
                  </a:lnTo>
                  <a:lnTo>
                    <a:pt x="670" y="604"/>
                  </a:lnTo>
                  <a:lnTo>
                    <a:pt x="680" y="586"/>
                  </a:lnTo>
                  <a:lnTo>
                    <a:pt x="688" y="570"/>
                  </a:lnTo>
                  <a:lnTo>
                    <a:pt x="696" y="550"/>
                  </a:lnTo>
                  <a:lnTo>
                    <a:pt x="702" y="532"/>
                  </a:lnTo>
                  <a:lnTo>
                    <a:pt x="706" y="514"/>
                  </a:lnTo>
                  <a:lnTo>
                    <a:pt x="710" y="494"/>
                  </a:lnTo>
                  <a:lnTo>
                    <a:pt x="710" y="474"/>
                  </a:lnTo>
                  <a:lnTo>
                    <a:pt x="710" y="454"/>
                  </a:lnTo>
                  <a:lnTo>
                    <a:pt x="706" y="448"/>
                  </a:lnTo>
                  <a:lnTo>
                    <a:pt x="698" y="440"/>
                  </a:lnTo>
                  <a:lnTo>
                    <a:pt x="692" y="436"/>
                  </a:lnTo>
                  <a:lnTo>
                    <a:pt x="686" y="430"/>
                  </a:lnTo>
                  <a:lnTo>
                    <a:pt x="678" y="426"/>
                  </a:lnTo>
                  <a:lnTo>
                    <a:pt x="670" y="422"/>
                  </a:lnTo>
                  <a:lnTo>
                    <a:pt x="662" y="418"/>
                  </a:lnTo>
                  <a:lnTo>
                    <a:pt x="656" y="412"/>
                  </a:lnTo>
                  <a:lnTo>
                    <a:pt x="652" y="410"/>
                  </a:lnTo>
                  <a:lnTo>
                    <a:pt x="648" y="410"/>
                  </a:lnTo>
                  <a:lnTo>
                    <a:pt x="646" y="412"/>
                  </a:lnTo>
                  <a:lnTo>
                    <a:pt x="642" y="412"/>
                  </a:lnTo>
                  <a:lnTo>
                    <a:pt x="638" y="414"/>
                  </a:lnTo>
                  <a:lnTo>
                    <a:pt x="634" y="414"/>
                  </a:lnTo>
                  <a:lnTo>
                    <a:pt x="632" y="414"/>
                  </a:lnTo>
                  <a:lnTo>
                    <a:pt x="628" y="412"/>
                  </a:lnTo>
                  <a:lnTo>
                    <a:pt x="628" y="410"/>
                  </a:lnTo>
                  <a:lnTo>
                    <a:pt x="630" y="408"/>
                  </a:lnTo>
                  <a:lnTo>
                    <a:pt x="630" y="406"/>
                  </a:lnTo>
                  <a:lnTo>
                    <a:pt x="636" y="404"/>
                  </a:lnTo>
                  <a:lnTo>
                    <a:pt x="642" y="402"/>
                  </a:lnTo>
                  <a:lnTo>
                    <a:pt x="648" y="402"/>
                  </a:lnTo>
                  <a:lnTo>
                    <a:pt x="654" y="402"/>
                  </a:lnTo>
                  <a:lnTo>
                    <a:pt x="660" y="404"/>
                  </a:lnTo>
                  <a:lnTo>
                    <a:pt x="664" y="406"/>
                  </a:lnTo>
                  <a:lnTo>
                    <a:pt x="670" y="410"/>
                  </a:lnTo>
                  <a:lnTo>
                    <a:pt x="676" y="412"/>
                  </a:lnTo>
                  <a:lnTo>
                    <a:pt x="682" y="416"/>
                  </a:lnTo>
                  <a:lnTo>
                    <a:pt x="688" y="420"/>
                  </a:lnTo>
                  <a:lnTo>
                    <a:pt x="694" y="424"/>
                  </a:lnTo>
                  <a:lnTo>
                    <a:pt x="702" y="428"/>
                  </a:lnTo>
                  <a:lnTo>
                    <a:pt x="708" y="432"/>
                  </a:lnTo>
                  <a:lnTo>
                    <a:pt x="714" y="436"/>
                  </a:lnTo>
                  <a:lnTo>
                    <a:pt x="718" y="442"/>
                  </a:lnTo>
                  <a:lnTo>
                    <a:pt x="722" y="448"/>
                  </a:lnTo>
                  <a:lnTo>
                    <a:pt x="722" y="464"/>
                  </a:lnTo>
                  <a:lnTo>
                    <a:pt x="722" y="482"/>
                  </a:lnTo>
                  <a:lnTo>
                    <a:pt x="720" y="498"/>
                  </a:lnTo>
                  <a:lnTo>
                    <a:pt x="718" y="516"/>
                  </a:lnTo>
                  <a:lnTo>
                    <a:pt x="714" y="532"/>
                  </a:lnTo>
                  <a:lnTo>
                    <a:pt x="710" y="548"/>
                  </a:lnTo>
                  <a:lnTo>
                    <a:pt x="704" y="564"/>
                  </a:lnTo>
                  <a:lnTo>
                    <a:pt x="698" y="580"/>
                  </a:lnTo>
                  <a:lnTo>
                    <a:pt x="696" y="584"/>
                  </a:lnTo>
                  <a:lnTo>
                    <a:pt x="694" y="590"/>
                  </a:lnTo>
                  <a:lnTo>
                    <a:pt x="690" y="594"/>
                  </a:lnTo>
                  <a:lnTo>
                    <a:pt x="688" y="600"/>
                  </a:lnTo>
                  <a:lnTo>
                    <a:pt x="686" y="604"/>
                  </a:lnTo>
                  <a:lnTo>
                    <a:pt x="684" y="610"/>
                  </a:lnTo>
                  <a:lnTo>
                    <a:pt x="680" y="616"/>
                  </a:lnTo>
                  <a:lnTo>
                    <a:pt x="678" y="620"/>
                  </a:lnTo>
                  <a:lnTo>
                    <a:pt x="680" y="626"/>
                  </a:lnTo>
                  <a:lnTo>
                    <a:pt x="682" y="634"/>
                  </a:lnTo>
                  <a:lnTo>
                    <a:pt x="682" y="640"/>
                  </a:lnTo>
                  <a:lnTo>
                    <a:pt x="682" y="646"/>
                  </a:lnTo>
                  <a:lnTo>
                    <a:pt x="686" y="652"/>
                  </a:lnTo>
                  <a:lnTo>
                    <a:pt x="686" y="660"/>
                  </a:lnTo>
                  <a:lnTo>
                    <a:pt x="684" y="666"/>
                  </a:lnTo>
                  <a:lnTo>
                    <a:pt x="684" y="672"/>
                  </a:lnTo>
                  <a:lnTo>
                    <a:pt x="688" y="680"/>
                  </a:lnTo>
                  <a:lnTo>
                    <a:pt x="686" y="690"/>
                  </a:lnTo>
                  <a:lnTo>
                    <a:pt x="682" y="698"/>
                  </a:lnTo>
                  <a:lnTo>
                    <a:pt x="678" y="706"/>
                  </a:lnTo>
                  <a:lnTo>
                    <a:pt x="676" y="714"/>
                  </a:lnTo>
                  <a:lnTo>
                    <a:pt x="674" y="724"/>
                  </a:lnTo>
                  <a:lnTo>
                    <a:pt x="672" y="732"/>
                  </a:lnTo>
                  <a:lnTo>
                    <a:pt x="668" y="740"/>
                  </a:lnTo>
                  <a:lnTo>
                    <a:pt x="664" y="748"/>
                  </a:lnTo>
                  <a:lnTo>
                    <a:pt x="658" y="756"/>
                  </a:lnTo>
                  <a:lnTo>
                    <a:pt x="652" y="762"/>
                  </a:lnTo>
                  <a:lnTo>
                    <a:pt x="646" y="770"/>
                  </a:lnTo>
                  <a:lnTo>
                    <a:pt x="640" y="776"/>
                  </a:lnTo>
                  <a:lnTo>
                    <a:pt x="632" y="782"/>
                  </a:lnTo>
                  <a:lnTo>
                    <a:pt x="624" y="788"/>
                  </a:lnTo>
                  <a:lnTo>
                    <a:pt x="616" y="794"/>
                  </a:lnTo>
                  <a:lnTo>
                    <a:pt x="608" y="798"/>
                  </a:lnTo>
                  <a:lnTo>
                    <a:pt x="602" y="802"/>
                  </a:lnTo>
                  <a:lnTo>
                    <a:pt x="594" y="806"/>
                  </a:lnTo>
                  <a:lnTo>
                    <a:pt x="586" y="810"/>
                  </a:lnTo>
                  <a:lnTo>
                    <a:pt x="592" y="808"/>
                  </a:lnTo>
                  <a:lnTo>
                    <a:pt x="596" y="806"/>
                  </a:lnTo>
                  <a:lnTo>
                    <a:pt x="602" y="804"/>
                  </a:lnTo>
                  <a:lnTo>
                    <a:pt x="608" y="802"/>
                  </a:lnTo>
                  <a:lnTo>
                    <a:pt x="614" y="802"/>
                  </a:lnTo>
                  <a:lnTo>
                    <a:pt x="620" y="800"/>
                  </a:lnTo>
                  <a:lnTo>
                    <a:pt x="626" y="798"/>
                  </a:lnTo>
                  <a:lnTo>
                    <a:pt x="630" y="794"/>
                  </a:lnTo>
                  <a:lnTo>
                    <a:pt x="634" y="798"/>
                  </a:lnTo>
                  <a:lnTo>
                    <a:pt x="630" y="800"/>
                  </a:lnTo>
                  <a:lnTo>
                    <a:pt x="626" y="802"/>
                  </a:lnTo>
                  <a:lnTo>
                    <a:pt x="622" y="806"/>
                  </a:lnTo>
                  <a:lnTo>
                    <a:pt x="618" y="808"/>
                  </a:lnTo>
                  <a:lnTo>
                    <a:pt x="614" y="808"/>
                  </a:lnTo>
                  <a:lnTo>
                    <a:pt x="610" y="810"/>
                  </a:lnTo>
                  <a:lnTo>
                    <a:pt x="606" y="812"/>
                  </a:lnTo>
                  <a:lnTo>
                    <a:pt x="602" y="812"/>
                  </a:lnTo>
                  <a:lnTo>
                    <a:pt x="606" y="812"/>
                  </a:lnTo>
                  <a:lnTo>
                    <a:pt x="610" y="812"/>
                  </a:lnTo>
                  <a:lnTo>
                    <a:pt x="614" y="812"/>
                  </a:lnTo>
                  <a:lnTo>
                    <a:pt x="620" y="812"/>
                  </a:lnTo>
                  <a:lnTo>
                    <a:pt x="624" y="810"/>
                  </a:lnTo>
                  <a:lnTo>
                    <a:pt x="628" y="810"/>
                  </a:lnTo>
                  <a:lnTo>
                    <a:pt x="634" y="810"/>
                  </a:lnTo>
                  <a:lnTo>
                    <a:pt x="638" y="810"/>
                  </a:lnTo>
                  <a:lnTo>
                    <a:pt x="634" y="814"/>
                  </a:lnTo>
                  <a:lnTo>
                    <a:pt x="630" y="816"/>
                  </a:lnTo>
                  <a:lnTo>
                    <a:pt x="624" y="818"/>
                  </a:lnTo>
                  <a:lnTo>
                    <a:pt x="620" y="820"/>
                  </a:lnTo>
                  <a:lnTo>
                    <a:pt x="614" y="822"/>
                  </a:lnTo>
                  <a:lnTo>
                    <a:pt x="608" y="822"/>
                  </a:lnTo>
                  <a:lnTo>
                    <a:pt x="604" y="824"/>
                  </a:lnTo>
                  <a:lnTo>
                    <a:pt x="598" y="826"/>
                  </a:lnTo>
                  <a:lnTo>
                    <a:pt x="600" y="826"/>
                  </a:lnTo>
                  <a:lnTo>
                    <a:pt x="604" y="826"/>
                  </a:lnTo>
                  <a:lnTo>
                    <a:pt x="606" y="826"/>
                  </a:lnTo>
                  <a:lnTo>
                    <a:pt x="608" y="826"/>
                  </a:lnTo>
                  <a:lnTo>
                    <a:pt x="610" y="826"/>
                  </a:lnTo>
                  <a:lnTo>
                    <a:pt x="614" y="826"/>
                  </a:lnTo>
                  <a:lnTo>
                    <a:pt x="616" y="826"/>
                  </a:lnTo>
                  <a:lnTo>
                    <a:pt x="620" y="824"/>
                  </a:lnTo>
                  <a:lnTo>
                    <a:pt x="624" y="824"/>
                  </a:lnTo>
                  <a:lnTo>
                    <a:pt x="626" y="824"/>
                  </a:lnTo>
                  <a:lnTo>
                    <a:pt x="630" y="822"/>
                  </a:lnTo>
                  <a:lnTo>
                    <a:pt x="632" y="822"/>
                  </a:lnTo>
                  <a:lnTo>
                    <a:pt x="636" y="820"/>
                  </a:lnTo>
                  <a:lnTo>
                    <a:pt x="642" y="816"/>
                  </a:lnTo>
                  <a:lnTo>
                    <a:pt x="644" y="816"/>
                  </a:lnTo>
                  <a:lnTo>
                    <a:pt x="648" y="818"/>
                  </a:lnTo>
                  <a:lnTo>
                    <a:pt x="646" y="820"/>
                  </a:lnTo>
                  <a:lnTo>
                    <a:pt x="646" y="822"/>
                  </a:lnTo>
                  <a:lnTo>
                    <a:pt x="644" y="822"/>
                  </a:lnTo>
                  <a:lnTo>
                    <a:pt x="642" y="824"/>
                  </a:lnTo>
                  <a:lnTo>
                    <a:pt x="640" y="828"/>
                  </a:lnTo>
                  <a:lnTo>
                    <a:pt x="636" y="828"/>
                  </a:lnTo>
                  <a:lnTo>
                    <a:pt x="632" y="830"/>
                  </a:lnTo>
                  <a:lnTo>
                    <a:pt x="630" y="832"/>
                  </a:lnTo>
                  <a:lnTo>
                    <a:pt x="638" y="832"/>
                  </a:lnTo>
                  <a:lnTo>
                    <a:pt x="642" y="832"/>
                  </a:lnTo>
                  <a:lnTo>
                    <a:pt x="646" y="830"/>
                  </a:lnTo>
                  <a:lnTo>
                    <a:pt x="650" y="828"/>
                  </a:lnTo>
                  <a:lnTo>
                    <a:pt x="654" y="826"/>
                  </a:lnTo>
                  <a:lnTo>
                    <a:pt x="658" y="822"/>
                  </a:lnTo>
                  <a:lnTo>
                    <a:pt x="662" y="820"/>
                  </a:lnTo>
                  <a:lnTo>
                    <a:pt x="666" y="818"/>
                  </a:lnTo>
                  <a:lnTo>
                    <a:pt x="672" y="816"/>
                  </a:lnTo>
                  <a:lnTo>
                    <a:pt x="674" y="820"/>
                  </a:lnTo>
                  <a:lnTo>
                    <a:pt x="672" y="824"/>
                  </a:lnTo>
                  <a:lnTo>
                    <a:pt x="668" y="826"/>
                  </a:lnTo>
                  <a:lnTo>
                    <a:pt x="666" y="828"/>
                  </a:lnTo>
                  <a:lnTo>
                    <a:pt x="668" y="828"/>
                  </a:lnTo>
                  <a:lnTo>
                    <a:pt x="672" y="826"/>
                  </a:lnTo>
                  <a:lnTo>
                    <a:pt x="674" y="824"/>
                  </a:lnTo>
                  <a:lnTo>
                    <a:pt x="676" y="822"/>
                  </a:lnTo>
                  <a:lnTo>
                    <a:pt x="680" y="820"/>
                  </a:lnTo>
                  <a:lnTo>
                    <a:pt x="682" y="818"/>
                  </a:lnTo>
                  <a:lnTo>
                    <a:pt x="684" y="816"/>
                  </a:lnTo>
                  <a:lnTo>
                    <a:pt x="684" y="812"/>
                  </a:lnTo>
                  <a:lnTo>
                    <a:pt x="688" y="810"/>
                  </a:lnTo>
                  <a:lnTo>
                    <a:pt x="690" y="812"/>
                  </a:lnTo>
                  <a:lnTo>
                    <a:pt x="692" y="812"/>
                  </a:lnTo>
                  <a:lnTo>
                    <a:pt x="692" y="816"/>
                  </a:lnTo>
                  <a:lnTo>
                    <a:pt x="704" y="806"/>
                  </a:lnTo>
                  <a:lnTo>
                    <a:pt x="712" y="792"/>
                  </a:lnTo>
                  <a:lnTo>
                    <a:pt x="720" y="778"/>
                  </a:lnTo>
                  <a:lnTo>
                    <a:pt x="728" y="764"/>
                  </a:lnTo>
                  <a:lnTo>
                    <a:pt x="738" y="752"/>
                  </a:lnTo>
                  <a:lnTo>
                    <a:pt x="748" y="738"/>
                  </a:lnTo>
                  <a:lnTo>
                    <a:pt x="756" y="724"/>
                  </a:lnTo>
                  <a:lnTo>
                    <a:pt x="766" y="710"/>
                  </a:lnTo>
                  <a:lnTo>
                    <a:pt x="774" y="698"/>
                  </a:lnTo>
                  <a:lnTo>
                    <a:pt x="774" y="690"/>
                  </a:lnTo>
                  <a:lnTo>
                    <a:pt x="774" y="684"/>
                  </a:lnTo>
                  <a:lnTo>
                    <a:pt x="772" y="678"/>
                  </a:lnTo>
                  <a:lnTo>
                    <a:pt x="768" y="674"/>
                  </a:lnTo>
                  <a:lnTo>
                    <a:pt x="766" y="676"/>
                  </a:lnTo>
                  <a:lnTo>
                    <a:pt x="762" y="678"/>
                  </a:lnTo>
                  <a:lnTo>
                    <a:pt x="760" y="680"/>
                  </a:lnTo>
                  <a:lnTo>
                    <a:pt x="758" y="684"/>
                  </a:lnTo>
                  <a:lnTo>
                    <a:pt x="756" y="684"/>
                  </a:lnTo>
                  <a:lnTo>
                    <a:pt x="752" y="686"/>
                  </a:lnTo>
                  <a:lnTo>
                    <a:pt x="750" y="686"/>
                  </a:lnTo>
                  <a:lnTo>
                    <a:pt x="748" y="684"/>
                  </a:lnTo>
                  <a:lnTo>
                    <a:pt x="754" y="678"/>
                  </a:lnTo>
                  <a:lnTo>
                    <a:pt x="762" y="672"/>
                  </a:lnTo>
                  <a:lnTo>
                    <a:pt x="768" y="664"/>
                  </a:lnTo>
                  <a:lnTo>
                    <a:pt x="774" y="658"/>
                  </a:lnTo>
                  <a:lnTo>
                    <a:pt x="780" y="650"/>
                  </a:lnTo>
                  <a:lnTo>
                    <a:pt x="784" y="642"/>
                  </a:lnTo>
                  <a:lnTo>
                    <a:pt x="790" y="634"/>
                  </a:lnTo>
                  <a:lnTo>
                    <a:pt x="794" y="626"/>
                  </a:lnTo>
                  <a:lnTo>
                    <a:pt x="798" y="614"/>
                  </a:lnTo>
                  <a:lnTo>
                    <a:pt x="800" y="602"/>
                  </a:lnTo>
                  <a:lnTo>
                    <a:pt x="802" y="590"/>
                  </a:lnTo>
                  <a:lnTo>
                    <a:pt x="804" y="578"/>
                  </a:lnTo>
                  <a:lnTo>
                    <a:pt x="808" y="580"/>
                  </a:lnTo>
                  <a:lnTo>
                    <a:pt x="808" y="582"/>
                  </a:lnTo>
                  <a:lnTo>
                    <a:pt x="810" y="584"/>
                  </a:lnTo>
                  <a:lnTo>
                    <a:pt x="810" y="586"/>
                  </a:lnTo>
                  <a:lnTo>
                    <a:pt x="810" y="598"/>
                  </a:lnTo>
                  <a:lnTo>
                    <a:pt x="808" y="610"/>
                  </a:lnTo>
                  <a:lnTo>
                    <a:pt x="804" y="620"/>
                  </a:lnTo>
                  <a:lnTo>
                    <a:pt x="800" y="630"/>
                  </a:lnTo>
                  <a:lnTo>
                    <a:pt x="794" y="640"/>
                  </a:lnTo>
                  <a:lnTo>
                    <a:pt x="788" y="650"/>
                  </a:lnTo>
                  <a:lnTo>
                    <a:pt x="782" y="660"/>
                  </a:lnTo>
                  <a:lnTo>
                    <a:pt x="774" y="668"/>
                  </a:lnTo>
                  <a:lnTo>
                    <a:pt x="778" y="672"/>
                  </a:lnTo>
                  <a:lnTo>
                    <a:pt x="780" y="676"/>
                  </a:lnTo>
                  <a:lnTo>
                    <a:pt x="780" y="680"/>
                  </a:lnTo>
                  <a:lnTo>
                    <a:pt x="782" y="684"/>
                  </a:lnTo>
                  <a:lnTo>
                    <a:pt x="786" y="680"/>
                  </a:lnTo>
                  <a:lnTo>
                    <a:pt x="788" y="678"/>
                  </a:lnTo>
                  <a:lnTo>
                    <a:pt x="792" y="674"/>
                  </a:lnTo>
                  <a:lnTo>
                    <a:pt x="794" y="670"/>
                  </a:lnTo>
                  <a:lnTo>
                    <a:pt x="800" y="656"/>
                  </a:lnTo>
                  <a:lnTo>
                    <a:pt x="804" y="642"/>
                  </a:lnTo>
                  <a:lnTo>
                    <a:pt x="810" y="628"/>
                  </a:lnTo>
                  <a:lnTo>
                    <a:pt x="814" y="614"/>
                  </a:lnTo>
                  <a:lnTo>
                    <a:pt x="816" y="600"/>
                  </a:lnTo>
                  <a:lnTo>
                    <a:pt x="820" y="584"/>
                  </a:lnTo>
                  <a:lnTo>
                    <a:pt x="822" y="570"/>
                  </a:lnTo>
                  <a:lnTo>
                    <a:pt x="824" y="554"/>
                  </a:lnTo>
                  <a:lnTo>
                    <a:pt x="824" y="552"/>
                  </a:lnTo>
                  <a:lnTo>
                    <a:pt x="826" y="550"/>
                  </a:lnTo>
                  <a:lnTo>
                    <a:pt x="826" y="548"/>
                  </a:lnTo>
                  <a:lnTo>
                    <a:pt x="828" y="548"/>
                  </a:lnTo>
                  <a:lnTo>
                    <a:pt x="830" y="550"/>
                  </a:lnTo>
                  <a:lnTo>
                    <a:pt x="830" y="552"/>
                  </a:lnTo>
                  <a:lnTo>
                    <a:pt x="832" y="552"/>
                  </a:lnTo>
                  <a:lnTo>
                    <a:pt x="832" y="554"/>
                  </a:lnTo>
                  <a:lnTo>
                    <a:pt x="830" y="566"/>
                  </a:lnTo>
                  <a:lnTo>
                    <a:pt x="828" y="578"/>
                  </a:lnTo>
                  <a:lnTo>
                    <a:pt x="826" y="592"/>
                  </a:lnTo>
                  <a:lnTo>
                    <a:pt x="824" y="604"/>
                  </a:lnTo>
                  <a:lnTo>
                    <a:pt x="820" y="616"/>
                  </a:lnTo>
                  <a:lnTo>
                    <a:pt x="818" y="628"/>
                  </a:lnTo>
                  <a:lnTo>
                    <a:pt x="814" y="640"/>
                  </a:lnTo>
                  <a:lnTo>
                    <a:pt x="810" y="652"/>
                  </a:lnTo>
                  <a:lnTo>
                    <a:pt x="820" y="636"/>
                  </a:lnTo>
                  <a:lnTo>
                    <a:pt x="828" y="620"/>
                  </a:lnTo>
                  <a:lnTo>
                    <a:pt x="832" y="600"/>
                  </a:lnTo>
                  <a:lnTo>
                    <a:pt x="836" y="582"/>
                  </a:lnTo>
                  <a:lnTo>
                    <a:pt x="840" y="562"/>
                  </a:lnTo>
                  <a:lnTo>
                    <a:pt x="840" y="544"/>
                  </a:lnTo>
                  <a:lnTo>
                    <a:pt x="840" y="524"/>
                  </a:lnTo>
                  <a:lnTo>
                    <a:pt x="840" y="506"/>
                  </a:lnTo>
                  <a:lnTo>
                    <a:pt x="842" y="504"/>
                  </a:lnTo>
                  <a:lnTo>
                    <a:pt x="844" y="504"/>
                  </a:lnTo>
                  <a:lnTo>
                    <a:pt x="846" y="506"/>
                  </a:lnTo>
                  <a:lnTo>
                    <a:pt x="846" y="508"/>
                  </a:lnTo>
                  <a:lnTo>
                    <a:pt x="848" y="510"/>
                  </a:lnTo>
                  <a:lnTo>
                    <a:pt x="848" y="524"/>
                  </a:lnTo>
                  <a:lnTo>
                    <a:pt x="848" y="538"/>
                  </a:lnTo>
                  <a:lnTo>
                    <a:pt x="848" y="552"/>
                  </a:lnTo>
                  <a:lnTo>
                    <a:pt x="846" y="566"/>
                  </a:lnTo>
                  <a:lnTo>
                    <a:pt x="850" y="552"/>
                  </a:lnTo>
                  <a:lnTo>
                    <a:pt x="850" y="524"/>
                  </a:lnTo>
                  <a:lnTo>
                    <a:pt x="848" y="498"/>
                  </a:lnTo>
                  <a:lnTo>
                    <a:pt x="846" y="472"/>
                  </a:lnTo>
                  <a:lnTo>
                    <a:pt x="842" y="446"/>
                  </a:lnTo>
                  <a:lnTo>
                    <a:pt x="844" y="444"/>
                  </a:lnTo>
                  <a:lnTo>
                    <a:pt x="848" y="448"/>
                  </a:lnTo>
                  <a:lnTo>
                    <a:pt x="852" y="468"/>
                  </a:lnTo>
                  <a:lnTo>
                    <a:pt x="856" y="488"/>
                  </a:lnTo>
                  <a:lnTo>
                    <a:pt x="858" y="508"/>
                  </a:lnTo>
                  <a:lnTo>
                    <a:pt x="858" y="528"/>
                  </a:lnTo>
                  <a:lnTo>
                    <a:pt x="860" y="514"/>
                  </a:lnTo>
                  <a:lnTo>
                    <a:pt x="862" y="498"/>
                  </a:lnTo>
                  <a:lnTo>
                    <a:pt x="862" y="482"/>
                  </a:lnTo>
                  <a:lnTo>
                    <a:pt x="862" y="466"/>
                  </a:lnTo>
                  <a:close/>
                </a:path>
              </a:pathLst>
            </a:custGeom>
            <a:solidFill>
              <a:srgbClr val="7F2600"/>
            </a:solidFill>
            <a:ln w="9525">
              <a:noFill/>
              <a:round/>
              <a:headEnd/>
              <a:tailEnd/>
            </a:ln>
          </p:spPr>
          <p:txBody>
            <a:bodyPr>
              <a:prstTxWarp prst="textNoShape">
                <a:avLst/>
              </a:prstTxWarp>
            </a:bodyPr>
            <a:lstStyle/>
            <a:p>
              <a:endParaRPr lang="en-US"/>
            </a:p>
          </p:txBody>
        </p:sp>
        <p:sp>
          <p:nvSpPr>
            <p:cNvPr id="36883" name="Freeform 293"/>
            <p:cNvSpPr>
              <a:spLocks/>
            </p:cNvSpPr>
            <p:nvPr/>
          </p:nvSpPr>
          <p:spPr bwMode="auto">
            <a:xfrm>
              <a:off x="1597" y="2434"/>
              <a:ext cx="58" cy="66"/>
            </a:xfrm>
            <a:custGeom>
              <a:avLst/>
              <a:gdLst>
                <a:gd name="T0" fmla="*/ 50 w 58"/>
                <a:gd name="T1" fmla="*/ 0 h 66"/>
                <a:gd name="T2" fmla="*/ 50 w 58"/>
                <a:gd name="T3" fmla="*/ 6 h 66"/>
                <a:gd name="T4" fmla="*/ 50 w 58"/>
                <a:gd name="T5" fmla="*/ 12 h 66"/>
                <a:gd name="T6" fmla="*/ 54 w 58"/>
                <a:gd name="T7" fmla="*/ 16 h 66"/>
                <a:gd name="T8" fmla="*/ 56 w 58"/>
                <a:gd name="T9" fmla="*/ 20 h 66"/>
                <a:gd name="T10" fmla="*/ 54 w 58"/>
                <a:gd name="T11" fmla="*/ 28 h 66"/>
                <a:gd name="T12" fmla="*/ 54 w 58"/>
                <a:gd name="T13" fmla="*/ 34 h 66"/>
                <a:gd name="T14" fmla="*/ 54 w 58"/>
                <a:gd name="T15" fmla="*/ 40 h 66"/>
                <a:gd name="T16" fmla="*/ 58 w 58"/>
                <a:gd name="T17" fmla="*/ 46 h 66"/>
                <a:gd name="T18" fmla="*/ 54 w 58"/>
                <a:gd name="T19" fmla="*/ 50 h 66"/>
                <a:gd name="T20" fmla="*/ 50 w 58"/>
                <a:gd name="T21" fmla="*/ 52 h 66"/>
                <a:gd name="T22" fmla="*/ 44 w 58"/>
                <a:gd name="T23" fmla="*/ 54 h 66"/>
                <a:gd name="T24" fmla="*/ 40 w 58"/>
                <a:gd name="T25" fmla="*/ 58 h 66"/>
                <a:gd name="T26" fmla="*/ 34 w 58"/>
                <a:gd name="T27" fmla="*/ 58 h 66"/>
                <a:gd name="T28" fmla="*/ 30 w 58"/>
                <a:gd name="T29" fmla="*/ 60 h 66"/>
                <a:gd name="T30" fmla="*/ 24 w 58"/>
                <a:gd name="T31" fmla="*/ 62 h 66"/>
                <a:gd name="T32" fmla="*/ 20 w 58"/>
                <a:gd name="T33" fmla="*/ 66 h 66"/>
                <a:gd name="T34" fmla="*/ 14 w 58"/>
                <a:gd name="T35" fmla="*/ 62 h 66"/>
                <a:gd name="T36" fmla="*/ 10 w 58"/>
                <a:gd name="T37" fmla="*/ 60 h 66"/>
                <a:gd name="T38" fmla="*/ 6 w 58"/>
                <a:gd name="T39" fmla="*/ 56 h 66"/>
                <a:gd name="T40" fmla="*/ 4 w 58"/>
                <a:gd name="T41" fmla="*/ 50 h 66"/>
                <a:gd name="T42" fmla="*/ 2 w 58"/>
                <a:gd name="T43" fmla="*/ 42 h 66"/>
                <a:gd name="T44" fmla="*/ 2 w 58"/>
                <a:gd name="T45" fmla="*/ 32 h 66"/>
                <a:gd name="T46" fmla="*/ 0 w 58"/>
                <a:gd name="T47" fmla="*/ 24 h 66"/>
                <a:gd name="T48" fmla="*/ 0 w 58"/>
                <a:gd name="T49" fmla="*/ 14 h 66"/>
                <a:gd name="T50" fmla="*/ 6 w 58"/>
                <a:gd name="T51" fmla="*/ 12 h 66"/>
                <a:gd name="T52" fmla="*/ 10 w 58"/>
                <a:gd name="T53" fmla="*/ 10 h 66"/>
                <a:gd name="T54" fmla="*/ 16 w 58"/>
                <a:gd name="T55" fmla="*/ 8 h 66"/>
                <a:gd name="T56" fmla="*/ 20 w 58"/>
                <a:gd name="T57" fmla="*/ 8 h 66"/>
                <a:gd name="T58" fmla="*/ 26 w 58"/>
                <a:gd name="T59" fmla="*/ 6 h 66"/>
                <a:gd name="T60" fmla="*/ 32 w 58"/>
                <a:gd name="T61" fmla="*/ 6 h 66"/>
                <a:gd name="T62" fmla="*/ 36 w 58"/>
                <a:gd name="T63" fmla="*/ 4 h 66"/>
                <a:gd name="T64" fmla="*/ 40 w 58"/>
                <a:gd name="T65" fmla="*/ 0 h 66"/>
                <a:gd name="T66" fmla="*/ 50 w 58"/>
                <a:gd name="T67" fmla="*/ 0 h 66"/>
                <a:gd name="T68" fmla="*/ 50 w 58"/>
                <a:gd name="T69" fmla="*/ 0 h 6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58"/>
                <a:gd name="T106" fmla="*/ 0 h 66"/>
                <a:gd name="T107" fmla="*/ 58 w 58"/>
                <a:gd name="T108" fmla="*/ 66 h 6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58" h="66">
                  <a:moveTo>
                    <a:pt x="50" y="0"/>
                  </a:moveTo>
                  <a:lnTo>
                    <a:pt x="50" y="6"/>
                  </a:lnTo>
                  <a:lnTo>
                    <a:pt x="50" y="12"/>
                  </a:lnTo>
                  <a:lnTo>
                    <a:pt x="54" y="16"/>
                  </a:lnTo>
                  <a:lnTo>
                    <a:pt x="56" y="20"/>
                  </a:lnTo>
                  <a:lnTo>
                    <a:pt x="54" y="28"/>
                  </a:lnTo>
                  <a:lnTo>
                    <a:pt x="54" y="34"/>
                  </a:lnTo>
                  <a:lnTo>
                    <a:pt x="54" y="40"/>
                  </a:lnTo>
                  <a:lnTo>
                    <a:pt x="58" y="46"/>
                  </a:lnTo>
                  <a:lnTo>
                    <a:pt x="54" y="50"/>
                  </a:lnTo>
                  <a:lnTo>
                    <a:pt x="50" y="52"/>
                  </a:lnTo>
                  <a:lnTo>
                    <a:pt x="44" y="54"/>
                  </a:lnTo>
                  <a:lnTo>
                    <a:pt x="40" y="58"/>
                  </a:lnTo>
                  <a:lnTo>
                    <a:pt x="34" y="58"/>
                  </a:lnTo>
                  <a:lnTo>
                    <a:pt x="30" y="60"/>
                  </a:lnTo>
                  <a:lnTo>
                    <a:pt x="24" y="62"/>
                  </a:lnTo>
                  <a:lnTo>
                    <a:pt x="20" y="66"/>
                  </a:lnTo>
                  <a:lnTo>
                    <a:pt x="14" y="62"/>
                  </a:lnTo>
                  <a:lnTo>
                    <a:pt x="10" y="60"/>
                  </a:lnTo>
                  <a:lnTo>
                    <a:pt x="6" y="56"/>
                  </a:lnTo>
                  <a:lnTo>
                    <a:pt x="4" y="50"/>
                  </a:lnTo>
                  <a:lnTo>
                    <a:pt x="2" y="42"/>
                  </a:lnTo>
                  <a:lnTo>
                    <a:pt x="2" y="32"/>
                  </a:lnTo>
                  <a:lnTo>
                    <a:pt x="0" y="24"/>
                  </a:lnTo>
                  <a:lnTo>
                    <a:pt x="0" y="14"/>
                  </a:lnTo>
                  <a:lnTo>
                    <a:pt x="6" y="12"/>
                  </a:lnTo>
                  <a:lnTo>
                    <a:pt x="10" y="10"/>
                  </a:lnTo>
                  <a:lnTo>
                    <a:pt x="16" y="8"/>
                  </a:lnTo>
                  <a:lnTo>
                    <a:pt x="20" y="8"/>
                  </a:lnTo>
                  <a:lnTo>
                    <a:pt x="26" y="6"/>
                  </a:lnTo>
                  <a:lnTo>
                    <a:pt x="32" y="6"/>
                  </a:lnTo>
                  <a:lnTo>
                    <a:pt x="36" y="4"/>
                  </a:lnTo>
                  <a:lnTo>
                    <a:pt x="40" y="0"/>
                  </a:lnTo>
                  <a:lnTo>
                    <a:pt x="50" y="0"/>
                  </a:lnTo>
                  <a:close/>
                </a:path>
              </a:pathLst>
            </a:custGeom>
            <a:solidFill>
              <a:srgbClr val="FFFFBF"/>
            </a:solidFill>
            <a:ln w="9525">
              <a:noFill/>
              <a:round/>
              <a:headEnd/>
              <a:tailEnd/>
            </a:ln>
          </p:spPr>
          <p:txBody>
            <a:bodyPr>
              <a:prstTxWarp prst="textNoShape">
                <a:avLst/>
              </a:prstTxWarp>
            </a:bodyPr>
            <a:lstStyle/>
            <a:p>
              <a:endParaRPr lang="en-US"/>
            </a:p>
          </p:txBody>
        </p:sp>
        <p:sp>
          <p:nvSpPr>
            <p:cNvPr id="36884" name="Freeform 294"/>
            <p:cNvSpPr>
              <a:spLocks/>
            </p:cNvSpPr>
            <p:nvPr/>
          </p:nvSpPr>
          <p:spPr bwMode="auto">
            <a:xfrm>
              <a:off x="1677" y="2456"/>
              <a:ext cx="20" cy="8"/>
            </a:xfrm>
            <a:custGeom>
              <a:avLst/>
              <a:gdLst>
                <a:gd name="T0" fmla="*/ 20 w 20"/>
                <a:gd name="T1" fmla="*/ 0 h 8"/>
                <a:gd name="T2" fmla="*/ 16 w 20"/>
                <a:gd name="T3" fmla="*/ 2 h 8"/>
                <a:gd name="T4" fmla="*/ 14 w 20"/>
                <a:gd name="T5" fmla="*/ 6 h 8"/>
                <a:gd name="T6" fmla="*/ 10 w 20"/>
                <a:gd name="T7" fmla="*/ 8 h 8"/>
                <a:gd name="T8" fmla="*/ 4 w 20"/>
                <a:gd name="T9" fmla="*/ 6 h 8"/>
                <a:gd name="T10" fmla="*/ 4 w 20"/>
                <a:gd name="T11" fmla="*/ 6 h 8"/>
                <a:gd name="T12" fmla="*/ 2 w 20"/>
                <a:gd name="T13" fmla="*/ 4 h 8"/>
                <a:gd name="T14" fmla="*/ 2 w 20"/>
                <a:gd name="T15" fmla="*/ 4 h 8"/>
                <a:gd name="T16" fmla="*/ 0 w 20"/>
                <a:gd name="T17" fmla="*/ 4 h 8"/>
                <a:gd name="T18" fmla="*/ 0 w 20"/>
                <a:gd name="T19" fmla="*/ 2 h 8"/>
                <a:gd name="T20" fmla="*/ 2 w 20"/>
                <a:gd name="T21" fmla="*/ 0 h 8"/>
                <a:gd name="T22" fmla="*/ 6 w 20"/>
                <a:gd name="T23" fmla="*/ 0 h 8"/>
                <a:gd name="T24" fmla="*/ 8 w 20"/>
                <a:gd name="T25" fmla="*/ 0 h 8"/>
                <a:gd name="T26" fmla="*/ 10 w 20"/>
                <a:gd name="T27" fmla="*/ 0 h 8"/>
                <a:gd name="T28" fmla="*/ 12 w 20"/>
                <a:gd name="T29" fmla="*/ 0 h 8"/>
                <a:gd name="T30" fmla="*/ 16 w 20"/>
                <a:gd name="T31" fmla="*/ 0 h 8"/>
                <a:gd name="T32" fmla="*/ 18 w 20"/>
                <a:gd name="T33" fmla="*/ 0 h 8"/>
                <a:gd name="T34" fmla="*/ 20 w 20"/>
                <a:gd name="T35" fmla="*/ 0 h 8"/>
                <a:gd name="T36" fmla="*/ 20 w 20"/>
                <a:gd name="T37" fmla="*/ 0 h 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0"/>
                <a:gd name="T58" fmla="*/ 0 h 8"/>
                <a:gd name="T59" fmla="*/ 20 w 20"/>
                <a:gd name="T60" fmla="*/ 8 h 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0" h="8">
                  <a:moveTo>
                    <a:pt x="20" y="0"/>
                  </a:moveTo>
                  <a:lnTo>
                    <a:pt x="16" y="2"/>
                  </a:lnTo>
                  <a:lnTo>
                    <a:pt x="14" y="6"/>
                  </a:lnTo>
                  <a:lnTo>
                    <a:pt x="10" y="8"/>
                  </a:lnTo>
                  <a:lnTo>
                    <a:pt x="4" y="6"/>
                  </a:lnTo>
                  <a:lnTo>
                    <a:pt x="2" y="4"/>
                  </a:lnTo>
                  <a:lnTo>
                    <a:pt x="0" y="4"/>
                  </a:lnTo>
                  <a:lnTo>
                    <a:pt x="0" y="2"/>
                  </a:lnTo>
                  <a:lnTo>
                    <a:pt x="2" y="0"/>
                  </a:lnTo>
                  <a:lnTo>
                    <a:pt x="6" y="0"/>
                  </a:lnTo>
                  <a:lnTo>
                    <a:pt x="8" y="0"/>
                  </a:lnTo>
                  <a:lnTo>
                    <a:pt x="10" y="0"/>
                  </a:lnTo>
                  <a:lnTo>
                    <a:pt x="12" y="0"/>
                  </a:lnTo>
                  <a:lnTo>
                    <a:pt x="16" y="0"/>
                  </a:lnTo>
                  <a:lnTo>
                    <a:pt x="18" y="0"/>
                  </a:lnTo>
                  <a:lnTo>
                    <a:pt x="20" y="0"/>
                  </a:lnTo>
                  <a:close/>
                </a:path>
              </a:pathLst>
            </a:custGeom>
            <a:solidFill>
              <a:srgbClr val="FF7F7F"/>
            </a:solidFill>
            <a:ln w="9525">
              <a:noFill/>
              <a:round/>
              <a:headEnd/>
              <a:tailEnd/>
            </a:ln>
          </p:spPr>
          <p:txBody>
            <a:bodyPr>
              <a:prstTxWarp prst="textNoShape">
                <a:avLst/>
              </a:prstTxWarp>
            </a:bodyPr>
            <a:lstStyle/>
            <a:p>
              <a:endParaRPr lang="en-US"/>
            </a:p>
          </p:txBody>
        </p:sp>
        <p:sp>
          <p:nvSpPr>
            <p:cNvPr id="36885" name="Freeform 295"/>
            <p:cNvSpPr>
              <a:spLocks/>
            </p:cNvSpPr>
            <p:nvPr/>
          </p:nvSpPr>
          <p:spPr bwMode="auto">
            <a:xfrm>
              <a:off x="1651" y="2484"/>
              <a:ext cx="84" cy="86"/>
            </a:xfrm>
            <a:custGeom>
              <a:avLst/>
              <a:gdLst>
                <a:gd name="T0" fmla="*/ 68 w 84"/>
                <a:gd name="T1" fmla="*/ 16 h 86"/>
                <a:gd name="T2" fmla="*/ 74 w 84"/>
                <a:gd name="T3" fmla="*/ 22 h 86"/>
                <a:gd name="T4" fmla="*/ 78 w 84"/>
                <a:gd name="T5" fmla="*/ 28 h 86"/>
                <a:gd name="T6" fmla="*/ 82 w 84"/>
                <a:gd name="T7" fmla="*/ 36 h 86"/>
                <a:gd name="T8" fmla="*/ 84 w 84"/>
                <a:gd name="T9" fmla="*/ 44 h 86"/>
                <a:gd name="T10" fmla="*/ 82 w 84"/>
                <a:gd name="T11" fmla="*/ 50 h 86"/>
                <a:gd name="T12" fmla="*/ 80 w 84"/>
                <a:gd name="T13" fmla="*/ 56 h 86"/>
                <a:gd name="T14" fmla="*/ 78 w 84"/>
                <a:gd name="T15" fmla="*/ 62 h 86"/>
                <a:gd name="T16" fmla="*/ 76 w 84"/>
                <a:gd name="T17" fmla="*/ 68 h 86"/>
                <a:gd name="T18" fmla="*/ 72 w 84"/>
                <a:gd name="T19" fmla="*/ 72 h 86"/>
                <a:gd name="T20" fmla="*/ 68 w 84"/>
                <a:gd name="T21" fmla="*/ 78 h 86"/>
                <a:gd name="T22" fmla="*/ 64 w 84"/>
                <a:gd name="T23" fmla="*/ 82 h 86"/>
                <a:gd name="T24" fmla="*/ 58 w 84"/>
                <a:gd name="T25" fmla="*/ 86 h 86"/>
                <a:gd name="T26" fmla="*/ 52 w 84"/>
                <a:gd name="T27" fmla="*/ 84 h 86"/>
                <a:gd name="T28" fmla="*/ 46 w 84"/>
                <a:gd name="T29" fmla="*/ 82 h 86"/>
                <a:gd name="T30" fmla="*/ 40 w 84"/>
                <a:gd name="T31" fmla="*/ 80 h 86"/>
                <a:gd name="T32" fmla="*/ 34 w 84"/>
                <a:gd name="T33" fmla="*/ 76 h 86"/>
                <a:gd name="T34" fmla="*/ 28 w 84"/>
                <a:gd name="T35" fmla="*/ 72 h 86"/>
                <a:gd name="T36" fmla="*/ 24 w 84"/>
                <a:gd name="T37" fmla="*/ 68 h 86"/>
                <a:gd name="T38" fmla="*/ 20 w 84"/>
                <a:gd name="T39" fmla="*/ 62 h 86"/>
                <a:gd name="T40" fmla="*/ 16 w 84"/>
                <a:gd name="T41" fmla="*/ 56 h 86"/>
                <a:gd name="T42" fmla="*/ 14 w 84"/>
                <a:gd name="T43" fmla="*/ 50 h 86"/>
                <a:gd name="T44" fmla="*/ 12 w 84"/>
                <a:gd name="T45" fmla="*/ 44 h 86"/>
                <a:gd name="T46" fmla="*/ 12 w 84"/>
                <a:gd name="T47" fmla="*/ 38 h 86"/>
                <a:gd name="T48" fmla="*/ 10 w 84"/>
                <a:gd name="T49" fmla="*/ 32 h 86"/>
                <a:gd name="T50" fmla="*/ 8 w 84"/>
                <a:gd name="T51" fmla="*/ 26 h 86"/>
                <a:gd name="T52" fmla="*/ 6 w 84"/>
                <a:gd name="T53" fmla="*/ 20 h 86"/>
                <a:gd name="T54" fmla="*/ 4 w 84"/>
                <a:gd name="T55" fmla="*/ 16 h 86"/>
                <a:gd name="T56" fmla="*/ 0 w 84"/>
                <a:gd name="T57" fmla="*/ 10 h 86"/>
                <a:gd name="T58" fmla="*/ 4 w 84"/>
                <a:gd name="T59" fmla="*/ 4 h 86"/>
                <a:gd name="T60" fmla="*/ 10 w 84"/>
                <a:gd name="T61" fmla="*/ 2 h 86"/>
                <a:gd name="T62" fmla="*/ 16 w 84"/>
                <a:gd name="T63" fmla="*/ 0 h 86"/>
                <a:gd name="T64" fmla="*/ 22 w 84"/>
                <a:gd name="T65" fmla="*/ 2 h 86"/>
                <a:gd name="T66" fmla="*/ 30 w 84"/>
                <a:gd name="T67" fmla="*/ 4 h 86"/>
                <a:gd name="T68" fmla="*/ 36 w 84"/>
                <a:gd name="T69" fmla="*/ 4 h 86"/>
                <a:gd name="T70" fmla="*/ 44 w 84"/>
                <a:gd name="T71" fmla="*/ 6 h 86"/>
                <a:gd name="T72" fmla="*/ 50 w 84"/>
                <a:gd name="T73" fmla="*/ 4 h 86"/>
                <a:gd name="T74" fmla="*/ 68 w 84"/>
                <a:gd name="T75" fmla="*/ 16 h 86"/>
                <a:gd name="T76" fmla="*/ 68 w 84"/>
                <a:gd name="T77" fmla="*/ 16 h 8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84"/>
                <a:gd name="T118" fmla="*/ 0 h 86"/>
                <a:gd name="T119" fmla="*/ 84 w 84"/>
                <a:gd name="T120" fmla="*/ 86 h 8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84" h="86">
                  <a:moveTo>
                    <a:pt x="68" y="16"/>
                  </a:moveTo>
                  <a:lnTo>
                    <a:pt x="74" y="22"/>
                  </a:lnTo>
                  <a:lnTo>
                    <a:pt x="78" y="28"/>
                  </a:lnTo>
                  <a:lnTo>
                    <a:pt x="82" y="36"/>
                  </a:lnTo>
                  <a:lnTo>
                    <a:pt x="84" y="44"/>
                  </a:lnTo>
                  <a:lnTo>
                    <a:pt x="82" y="50"/>
                  </a:lnTo>
                  <a:lnTo>
                    <a:pt x="80" y="56"/>
                  </a:lnTo>
                  <a:lnTo>
                    <a:pt x="78" y="62"/>
                  </a:lnTo>
                  <a:lnTo>
                    <a:pt x="76" y="68"/>
                  </a:lnTo>
                  <a:lnTo>
                    <a:pt x="72" y="72"/>
                  </a:lnTo>
                  <a:lnTo>
                    <a:pt x="68" y="78"/>
                  </a:lnTo>
                  <a:lnTo>
                    <a:pt x="64" y="82"/>
                  </a:lnTo>
                  <a:lnTo>
                    <a:pt x="58" y="86"/>
                  </a:lnTo>
                  <a:lnTo>
                    <a:pt x="52" y="84"/>
                  </a:lnTo>
                  <a:lnTo>
                    <a:pt x="46" y="82"/>
                  </a:lnTo>
                  <a:lnTo>
                    <a:pt x="40" y="80"/>
                  </a:lnTo>
                  <a:lnTo>
                    <a:pt x="34" y="76"/>
                  </a:lnTo>
                  <a:lnTo>
                    <a:pt x="28" y="72"/>
                  </a:lnTo>
                  <a:lnTo>
                    <a:pt x="24" y="68"/>
                  </a:lnTo>
                  <a:lnTo>
                    <a:pt x="20" y="62"/>
                  </a:lnTo>
                  <a:lnTo>
                    <a:pt x="16" y="56"/>
                  </a:lnTo>
                  <a:lnTo>
                    <a:pt x="14" y="50"/>
                  </a:lnTo>
                  <a:lnTo>
                    <a:pt x="12" y="44"/>
                  </a:lnTo>
                  <a:lnTo>
                    <a:pt x="12" y="38"/>
                  </a:lnTo>
                  <a:lnTo>
                    <a:pt x="10" y="32"/>
                  </a:lnTo>
                  <a:lnTo>
                    <a:pt x="8" y="26"/>
                  </a:lnTo>
                  <a:lnTo>
                    <a:pt x="6" y="20"/>
                  </a:lnTo>
                  <a:lnTo>
                    <a:pt x="4" y="16"/>
                  </a:lnTo>
                  <a:lnTo>
                    <a:pt x="0" y="10"/>
                  </a:lnTo>
                  <a:lnTo>
                    <a:pt x="4" y="4"/>
                  </a:lnTo>
                  <a:lnTo>
                    <a:pt x="10" y="2"/>
                  </a:lnTo>
                  <a:lnTo>
                    <a:pt x="16" y="0"/>
                  </a:lnTo>
                  <a:lnTo>
                    <a:pt x="22" y="2"/>
                  </a:lnTo>
                  <a:lnTo>
                    <a:pt x="30" y="4"/>
                  </a:lnTo>
                  <a:lnTo>
                    <a:pt x="36" y="4"/>
                  </a:lnTo>
                  <a:lnTo>
                    <a:pt x="44" y="6"/>
                  </a:lnTo>
                  <a:lnTo>
                    <a:pt x="50" y="4"/>
                  </a:lnTo>
                  <a:lnTo>
                    <a:pt x="68" y="16"/>
                  </a:lnTo>
                  <a:close/>
                </a:path>
              </a:pathLst>
            </a:custGeom>
            <a:solidFill>
              <a:srgbClr val="7F0000"/>
            </a:solidFill>
            <a:ln w="9525">
              <a:noFill/>
              <a:round/>
              <a:headEnd/>
              <a:tailEnd/>
            </a:ln>
          </p:spPr>
          <p:txBody>
            <a:bodyPr>
              <a:prstTxWarp prst="textNoShape">
                <a:avLst/>
              </a:prstTxWarp>
            </a:bodyPr>
            <a:lstStyle/>
            <a:p>
              <a:endParaRPr lang="en-US"/>
            </a:p>
          </p:txBody>
        </p:sp>
        <p:sp>
          <p:nvSpPr>
            <p:cNvPr id="36886" name="Freeform 296"/>
            <p:cNvSpPr>
              <a:spLocks/>
            </p:cNvSpPr>
            <p:nvPr/>
          </p:nvSpPr>
          <p:spPr bwMode="auto">
            <a:xfrm>
              <a:off x="1629" y="2500"/>
              <a:ext cx="26" cy="34"/>
            </a:xfrm>
            <a:custGeom>
              <a:avLst/>
              <a:gdLst>
                <a:gd name="T0" fmla="*/ 26 w 26"/>
                <a:gd name="T1" fmla="*/ 32 h 34"/>
                <a:gd name="T2" fmla="*/ 24 w 26"/>
                <a:gd name="T3" fmla="*/ 34 h 34"/>
                <a:gd name="T4" fmla="*/ 22 w 26"/>
                <a:gd name="T5" fmla="*/ 34 h 34"/>
                <a:gd name="T6" fmla="*/ 18 w 26"/>
                <a:gd name="T7" fmla="*/ 34 h 34"/>
                <a:gd name="T8" fmla="*/ 16 w 26"/>
                <a:gd name="T9" fmla="*/ 34 h 34"/>
                <a:gd name="T10" fmla="*/ 14 w 26"/>
                <a:gd name="T11" fmla="*/ 34 h 34"/>
                <a:gd name="T12" fmla="*/ 10 w 26"/>
                <a:gd name="T13" fmla="*/ 34 h 34"/>
                <a:gd name="T14" fmla="*/ 8 w 26"/>
                <a:gd name="T15" fmla="*/ 32 h 34"/>
                <a:gd name="T16" fmla="*/ 6 w 26"/>
                <a:gd name="T17" fmla="*/ 32 h 34"/>
                <a:gd name="T18" fmla="*/ 2 w 26"/>
                <a:gd name="T19" fmla="*/ 26 h 34"/>
                <a:gd name="T20" fmla="*/ 2 w 26"/>
                <a:gd name="T21" fmla="*/ 18 h 34"/>
                <a:gd name="T22" fmla="*/ 0 w 26"/>
                <a:gd name="T23" fmla="*/ 10 h 34"/>
                <a:gd name="T24" fmla="*/ 0 w 26"/>
                <a:gd name="T25" fmla="*/ 4 h 34"/>
                <a:gd name="T26" fmla="*/ 2 w 26"/>
                <a:gd name="T27" fmla="*/ 2 h 34"/>
                <a:gd name="T28" fmla="*/ 6 w 26"/>
                <a:gd name="T29" fmla="*/ 0 h 34"/>
                <a:gd name="T30" fmla="*/ 10 w 26"/>
                <a:gd name="T31" fmla="*/ 0 h 34"/>
                <a:gd name="T32" fmla="*/ 14 w 26"/>
                <a:gd name="T33" fmla="*/ 0 h 34"/>
                <a:gd name="T34" fmla="*/ 18 w 26"/>
                <a:gd name="T35" fmla="*/ 6 h 34"/>
                <a:gd name="T36" fmla="*/ 22 w 26"/>
                <a:gd name="T37" fmla="*/ 14 h 34"/>
                <a:gd name="T38" fmla="*/ 24 w 26"/>
                <a:gd name="T39" fmla="*/ 22 h 34"/>
                <a:gd name="T40" fmla="*/ 26 w 26"/>
                <a:gd name="T41" fmla="*/ 32 h 34"/>
                <a:gd name="T42" fmla="*/ 26 w 26"/>
                <a:gd name="T43" fmla="*/ 32 h 3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6"/>
                <a:gd name="T67" fmla="*/ 0 h 34"/>
                <a:gd name="T68" fmla="*/ 26 w 26"/>
                <a:gd name="T69" fmla="*/ 34 h 34"/>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6" h="34">
                  <a:moveTo>
                    <a:pt x="26" y="32"/>
                  </a:moveTo>
                  <a:lnTo>
                    <a:pt x="24" y="34"/>
                  </a:lnTo>
                  <a:lnTo>
                    <a:pt x="22" y="34"/>
                  </a:lnTo>
                  <a:lnTo>
                    <a:pt x="18" y="34"/>
                  </a:lnTo>
                  <a:lnTo>
                    <a:pt x="16" y="34"/>
                  </a:lnTo>
                  <a:lnTo>
                    <a:pt x="14" y="34"/>
                  </a:lnTo>
                  <a:lnTo>
                    <a:pt x="10" y="34"/>
                  </a:lnTo>
                  <a:lnTo>
                    <a:pt x="8" y="32"/>
                  </a:lnTo>
                  <a:lnTo>
                    <a:pt x="6" y="32"/>
                  </a:lnTo>
                  <a:lnTo>
                    <a:pt x="2" y="26"/>
                  </a:lnTo>
                  <a:lnTo>
                    <a:pt x="2" y="18"/>
                  </a:lnTo>
                  <a:lnTo>
                    <a:pt x="0" y="10"/>
                  </a:lnTo>
                  <a:lnTo>
                    <a:pt x="0" y="4"/>
                  </a:lnTo>
                  <a:lnTo>
                    <a:pt x="2" y="2"/>
                  </a:lnTo>
                  <a:lnTo>
                    <a:pt x="6" y="0"/>
                  </a:lnTo>
                  <a:lnTo>
                    <a:pt x="10" y="0"/>
                  </a:lnTo>
                  <a:lnTo>
                    <a:pt x="14" y="0"/>
                  </a:lnTo>
                  <a:lnTo>
                    <a:pt x="18" y="6"/>
                  </a:lnTo>
                  <a:lnTo>
                    <a:pt x="22" y="14"/>
                  </a:lnTo>
                  <a:lnTo>
                    <a:pt x="24" y="22"/>
                  </a:lnTo>
                  <a:lnTo>
                    <a:pt x="26" y="32"/>
                  </a:lnTo>
                  <a:close/>
                </a:path>
              </a:pathLst>
            </a:custGeom>
            <a:solidFill>
              <a:srgbClr val="FF7F7F"/>
            </a:solidFill>
            <a:ln w="9525">
              <a:noFill/>
              <a:round/>
              <a:headEnd/>
              <a:tailEnd/>
            </a:ln>
          </p:spPr>
          <p:txBody>
            <a:bodyPr>
              <a:prstTxWarp prst="textNoShape">
                <a:avLst/>
              </a:prstTxWarp>
            </a:bodyPr>
            <a:lstStyle/>
            <a:p>
              <a:endParaRPr lang="en-US"/>
            </a:p>
          </p:txBody>
        </p:sp>
        <p:sp>
          <p:nvSpPr>
            <p:cNvPr id="36887" name="Freeform 297"/>
            <p:cNvSpPr>
              <a:spLocks/>
            </p:cNvSpPr>
            <p:nvPr/>
          </p:nvSpPr>
          <p:spPr bwMode="auto">
            <a:xfrm>
              <a:off x="1685" y="3020"/>
              <a:ext cx="100" cy="122"/>
            </a:xfrm>
            <a:custGeom>
              <a:avLst/>
              <a:gdLst>
                <a:gd name="T0" fmla="*/ 82 w 100"/>
                <a:gd name="T1" fmla="*/ 34 h 122"/>
                <a:gd name="T2" fmla="*/ 72 w 100"/>
                <a:gd name="T3" fmla="*/ 46 h 122"/>
                <a:gd name="T4" fmla="*/ 64 w 100"/>
                <a:gd name="T5" fmla="*/ 58 h 122"/>
                <a:gd name="T6" fmla="*/ 54 w 100"/>
                <a:gd name="T7" fmla="*/ 70 h 122"/>
                <a:gd name="T8" fmla="*/ 44 w 100"/>
                <a:gd name="T9" fmla="*/ 82 h 122"/>
                <a:gd name="T10" fmla="*/ 34 w 100"/>
                <a:gd name="T11" fmla="*/ 92 h 122"/>
                <a:gd name="T12" fmla="*/ 22 w 100"/>
                <a:gd name="T13" fmla="*/ 102 h 122"/>
                <a:gd name="T14" fmla="*/ 12 w 100"/>
                <a:gd name="T15" fmla="*/ 112 h 122"/>
                <a:gd name="T16" fmla="*/ 0 w 100"/>
                <a:gd name="T17" fmla="*/ 122 h 122"/>
                <a:gd name="T18" fmla="*/ 6 w 100"/>
                <a:gd name="T19" fmla="*/ 114 h 122"/>
                <a:gd name="T20" fmla="*/ 12 w 100"/>
                <a:gd name="T21" fmla="*/ 108 h 122"/>
                <a:gd name="T22" fmla="*/ 20 w 100"/>
                <a:gd name="T23" fmla="*/ 100 h 122"/>
                <a:gd name="T24" fmla="*/ 26 w 100"/>
                <a:gd name="T25" fmla="*/ 92 h 122"/>
                <a:gd name="T26" fmla="*/ 32 w 100"/>
                <a:gd name="T27" fmla="*/ 84 h 122"/>
                <a:gd name="T28" fmla="*/ 40 w 100"/>
                <a:gd name="T29" fmla="*/ 78 h 122"/>
                <a:gd name="T30" fmla="*/ 46 w 100"/>
                <a:gd name="T31" fmla="*/ 70 h 122"/>
                <a:gd name="T32" fmla="*/ 52 w 100"/>
                <a:gd name="T33" fmla="*/ 62 h 122"/>
                <a:gd name="T34" fmla="*/ 58 w 100"/>
                <a:gd name="T35" fmla="*/ 54 h 122"/>
                <a:gd name="T36" fmla="*/ 64 w 100"/>
                <a:gd name="T37" fmla="*/ 46 h 122"/>
                <a:gd name="T38" fmla="*/ 70 w 100"/>
                <a:gd name="T39" fmla="*/ 40 h 122"/>
                <a:gd name="T40" fmla="*/ 76 w 100"/>
                <a:gd name="T41" fmla="*/ 32 h 122"/>
                <a:gd name="T42" fmla="*/ 82 w 100"/>
                <a:gd name="T43" fmla="*/ 24 h 122"/>
                <a:gd name="T44" fmla="*/ 88 w 100"/>
                <a:gd name="T45" fmla="*/ 16 h 122"/>
                <a:gd name="T46" fmla="*/ 94 w 100"/>
                <a:gd name="T47" fmla="*/ 8 h 122"/>
                <a:gd name="T48" fmla="*/ 100 w 100"/>
                <a:gd name="T49" fmla="*/ 0 h 122"/>
                <a:gd name="T50" fmla="*/ 98 w 100"/>
                <a:gd name="T51" fmla="*/ 4 h 122"/>
                <a:gd name="T52" fmla="*/ 96 w 100"/>
                <a:gd name="T53" fmla="*/ 10 h 122"/>
                <a:gd name="T54" fmla="*/ 94 w 100"/>
                <a:gd name="T55" fmla="*/ 14 h 122"/>
                <a:gd name="T56" fmla="*/ 92 w 100"/>
                <a:gd name="T57" fmla="*/ 18 h 122"/>
                <a:gd name="T58" fmla="*/ 90 w 100"/>
                <a:gd name="T59" fmla="*/ 22 h 122"/>
                <a:gd name="T60" fmla="*/ 88 w 100"/>
                <a:gd name="T61" fmla="*/ 26 h 122"/>
                <a:gd name="T62" fmla="*/ 84 w 100"/>
                <a:gd name="T63" fmla="*/ 30 h 122"/>
                <a:gd name="T64" fmla="*/ 82 w 100"/>
                <a:gd name="T65" fmla="*/ 34 h 122"/>
                <a:gd name="T66" fmla="*/ 82 w 100"/>
                <a:gd name="T67" fmla="*/ 34 h 122"/>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00"/>
                <a:gd name="T103" fmla="*/ 0 h 122"/>
                <a:gd name="T104" fmla="*/ 100 w 100"/>
                <a:gd name="T105" fmla="*/ 122 h 122"/>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00" h="122">
                  <a:moveTo>
                    <a:pt x="82" y="34"/>
                  </a:moveTo>
                  <a:lnTo>
                    <a:pt x="72" y="46"/>
                  </a:lnTo>
                  <a:lnTo>
                    <a:pt x="64" y="58"/>
                  </a:lnTo>
                  <a:lnTo>
                    <a:pt x="54" y="70"/>
                  </a:lnTo>
                  <a:lnTo>
                    <a:pt x="44" y="82"/>
                  </a:lnTo>
                  <a:lnTo>
                    <a:pt x="34" y="92"/>
                  </a:lnTo>
                  <a:lnTo>
                    <a:pt x="22" y="102"/>
                  </a:lnTo>
                  <a:lnTo>
                    <a:pt x="12" y="112"/>
                  </a:lnTo>
                  <a:lnTo>
                    <a:pt x="0" y="122"/>
                  </a:lnTo>
                  <a:lnTo>
                    <a:pt x="6" y="114"/>
                  </a:lnTo>
                  <a:lnTo>
                    <a:pt x="12" y="108"/>
                  </a:lnTo>
                  <a:lnTo>
                    <a:pt x="20" y="100"/>
                  </a:lnTo>
                  <a:lnTo>
                    <a:pt x="26" y="92"/>
                  </a:lnTo>
                  <a:lnTo>
                    <a:pt x="32" y="84"/>
                  </a:lnTo>
                  <a:lnTo>
                    <a:pt x="40" y="78"/>
                  </a:lnTo>
                  <a:lnTo>
                    <a:pt x="46" y="70"/>
                  </a:lnTo>
                  <a:lnTo>
                    <a:pt x="52" y="62"/>
                  </a:lnTo>
                  <a:lnTo>
                    <a:pt x="58" y="54"/>
                  </a:lnTo>
                  <a:lnTo>
                    <a:pt x="64" y="46"/>
                  </a:lnTo>
                  <a:lnTo>
                    <a:pt x="70" y="40"/>
                  </a:lnTo>
                  <a:lnTo>
                    <a:pt x="76" y="32"/>
                  </a:lnTo>
                  <a:lnTo>
                    <a:pt x="82" y="24"/>
                  </a:lnTo>
                  <a:lnTo>
                    <a:pt x="88" y="16"/>
                  </a:lnTo>
                  <a:lnTo>
                    <a:pt x="94" y="8"/>
                  </a:lnTo>
                  <a:lnTo>
                    <a:pt x="100" y="0"/>
                  </a:lnTo>
                  <a:lnTo>
                    <a:pt x="98" y="4"/>
                  </a:lnTo>
                  <a:lnTo>
                    <a:pt x="96" y="10"/>
                  </a:lnTo>
                  <a:lnTo>
                    <a:pt x="94" y="14"/>
                  </a:lnTo>
                  <a:lnTo>
                    <a:pt x="92" y="18"/>
                  </a:lnTo>
                  <a:lnTo>
                    <a:pt x="90" y="22"/>
                  </a:lnTo>
                  <a:lnTo>
                    <a:pt x="88" y="26"/>
                  </a:lnTo>
                  <a:lnTo>
                    <a:pt x="84" y="30"/>
                  </a:lnTo>
                  <a:lnTo>
                    <a:pt x="82" y="34"/>
                  </a:lnTo>
                  <a:close/>
                </a:path>
              </a:pathLst>
            </a:custGeom>
            <a:solidFill>
              <a:srgbClr val="000000"/>
            </a:solidFill>
            <a:ln w="9525">
              <a:noFill/>
              <a:round/>
              <a:headEnd/>
              <a:tailEnd/>
            </a:ln>
          </p:spPr>
          <p:txBody>
            <a:bodyPr>
              <a:prstTxWarp prst="textNoShape">
                <a:avLst/>
              </a:prstTxWarp>
            </a:bodyPr>
            <a:lstStyle/>
            <a:p>
              <a:endParaRPr lang="en-US"/>
            </a:p>
          </p:txBody>
        </p:sp>
        <p:sp>
          <p:nvSpPr>
            <p:cNvPr id="36888" name="Freeform 298"/>
            <p:cNvSpPr>
              <a:spLocks/>
            </p:cNvSpPr>
            <p:nvPr/>
          </p:nvSpPr>
          <p:spPr bwMode="auto">
            <a:xfrm>
              <a:off x="1427" y="3052"/>
              <a:ext cx="242" cy="202"/>
            </a:xfrm>
            <a:custGeom>
              <a:avLst/>
              <a:gdLst>
                <a:gd name="T0" fmla="*/ 236 w 242"/>
                <a:gd name="T1" fmla="*/ 48 h 202"/>
                <a:gd name="T2" fmla="*/ 230 w 242"/>
                <a:gd name="T3" fmla="*/ 38 h 202"/>
                <a:gd name="T4" fmla="*/ 236 w 242"/>
                <a:gd name="T5" fmla="*/ 20 h 202"/>
                <a:gd name="T6" fmla="*/ 232 w 242"/>
                <a:gd name="T7" fmla="*/ 0 h 202"/>
                <a:gd name="T8" fmla="*/ 206 w 242"/>
                <a:gd name="T9" fmla="*/ 18 h 202"/>
                <a:gd name="T10" fmla="*/ 178 w 242"/>
                <a:gd name="T11" fmla="*/ 32 h 202"/>
                <a:gd name="T12" fmla="*/ 150 w 242"/>
                <a:gd name="T13" fmla="*/ 44 h 202"/>
                <a:gd name="T14" fmla="*/ 122 w 242"/>
                <a:gd name="T15" fmla="*/ 54 h 202"/>
                <a:gd name="T16" fmla="*/ 92 w 242"/>
                <a:gd name="T17" fmla="*/ 62 h 202"/>
                <a:gd name="T18" fmla="*/ 68 w 242"/>
                <a:gd name="T19" fmla="*/ 68 h 202"/>
                <a:gd name="T20" fmla="*/ 50 w 242"/>
                <a:gd name="T21" fmla="*/ 74 h 202"/>
                <a:gd name="T22" fmla="*/ 30 w 242"/>
                <a:gd name="T23" fmla="*/ 74 h 202"/>
                <a:gd name="T24" fmla="*/ 34 w 242"/>
                <a:gd name="T25" fmla="*/ 94 h 202"/>
                <a:gd name="T26" fmla="*/ 30 w 242"/>
                <a:gd name="T27" fmla="*/ 116 h 202"/>
                <a:gd name="T28" fmla="*/ 20 w 242"/>
                <a:gd name="T29" fmla="*/ 140 h 202"/>
                <a:gd name="T30" fmla="*/ 12 w 242"/>
                <a:gd name="T31" fmla="*/ 162 h 202"/>
                <a:gd name="T32" fmla="*/ 24 w 242"/>
                <a:gd name="T33" fmla="*/ 152 h 202"/>
                <a:gd name="T34" fmla="*/ 28 w 242"/>
                <a:gd name="T35" fmla="*/ 158 h 202"/>
                <a:gd name="T36" fmla="*/ 20 w 242"/>
                <a:gd name="T37" fmla="*/ 164 h 202"/>
                <a:gd name="T38" fmla="*/ 12 w 242"/>
                <a:gd name="T39" fmla="*/ 174 h 202"/>
                <a:gd name="T40" fmla="*/ 2 w 242"/>
                <a:gd name="T41" fmla="*/ 184 h 202"/>
                <a:gd name="T42" fmla="*/ 4 w 242"/>
                <a:gd name="T43" fmla="*/ 188 h 202"/>
                <a:gd name="T44" fmla="*/ 16 w 242"/>
                <a:gd name="T45" fmla="*/ 176 h 202"/>
                <a:gd name="T46" fmla="*/ 30 w 242"/>
                <a:gd name="T47" fmla="*/ 168 h 202"/>
                <a:gd name="T48" fmla="*/ 38 w 242"/>
                <a:gd name="T49" fmla="*/ 170 h 202"/>
                <a:gd name="T50" fmla="*/ 38 w 242"/>
                <a:gd name="T51" fmla="*/ 174 h 202"/>
                <a:gd name="T52" fmla="*/ 30 w 242"/>
                <a:gd name="T53" fmla="*/ 176 h 202"/>
                <a:gd name="T54" fmla="*/ 18 w 242"/>
                <a:gd name="T55" fmla="*/ 190 h 202"/>
                <a:gd name="T56" fmla="*/ 52 w 242"/>
                <a:gd name="T57" fmla="*/ 184 h 202"/>
                <a:gd name="T58" fmla="*/ 50 w 242"/>
                <a:gd name="T59" fmla="*/ 188 h 202"/>
                <a:gd name="T60" fmla="*/ 40 w 242"/>
                <a:gd name="T61" fmla="*/ 192 h 202"/>
                <a:gd name="T62" fmla="*/ 30 w 242"/>
                <a:gd name="T63" fmla="*/ 196 h 202"/>
                <a:gd name="T64" fmla="*/ 20 w 242"/>
                <a:gd name="T65" fmla="*/ 202 h 202"/>
                <a:gd name="T66" fmla="*/ 36 w 242"/>
                <a:gd name="T67" fmla="*/ 196 h 202"/>
                <a:gd name="T68" fmla="*/ 50 w 242"/>
                <a:gd name="T69" fmla="*/ 192 h 202"/>
                <a:gd name="T70" fmla="*/ 64 w 242"/>
                <a:gd name="T71" fmla="*/ 186 h 202"/>
                <a:gd name="T72" fmla="*/ 72 w 242"/>
                <a:gd name="T73" fmla="*/ 190 h 202"/>
                <a:gd name="T74" fmla="*/ 96 w 242"/>
                <a:gd name="T75" fmla="*/ 182 h 202"/>
                <a:gd name="T76" fmla="*/ 104 w 242"/>
                <a:gd name="T77" fmla="*/ 184 h 202"/>
                <a:gd name="T78" fmla="*/ 108 w 242"/>
                <a:gd name="T79" fmla="*/ 188 h 202"/>
                <a:gd name="T80" fmla="*/ 114 w 242"/>
                <a:gd name="T81" fmla="*/ 190 h 202"/>
                <a:gd name="T82" fmla="*/ 128 w 242"/>
                <a:gd name="T83" fmla="*/ 184 h 202"/>
                <a:gd name="T84" fmla="*/ 152 w 242"/>
                <a:gd name="T85" fmla="*/ 172 h 202"/>
                <a:gd name="T86" fmla="*/ 176 w 242"/>
                <a:gd name="T87" fmla="*/ 160 h 202"/>
                <a:gd name="T88" fmla="*/ 196 w 242"/>
                <a:gd name="T89" fmla="*/ 146 h 202"/>
                <a:gd name="T90" fmla="*/ 214 w 242"/>
                <a:gd name="T91" fmla="*/ 126 h 202"/>
                <a:gd name="T92" fmla="*/ 228 w 242"/>
                <a:gd name="T93" fmla="*/ 104 h 202"/>
                <a:gd name="T94" fmla="*/ 232 w 242"/>
                <a:gd name="T95" fmla="*/ 92 h 202"/>
                <a:gd name="T96" fmla="*/ 212 w 242"/>
                <a:gd name="T97" fmla="*/ 102 h 202"/>
                <a:gd name="T98" fmla="*/ 224 w 242"/>
                <a:gd name="T99" fmla="*/ 90 h 202"/>
                <a:gd name="T100" fmla="*/ 224 w 242"/>
                <a:gd name="T101" fmla="*/ 82 h 202"/>
                <a:gd name="T102" fmla="*/ 232 w 242"/>
                <a:gd name="T103" fmla="*/ 62 h 202"/>
                <a:gd name="T104" fmla="*/ 240 w 242"/>
                <a:gd name="T105" fmla="*/ 40 h 20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42"/>
                <a:gd name="T160" fmla="*/ 0 h 202"/>
                <a:gd name="T161" fmla="*/ 242 w 242"/>
                <a:gd name="T162" fmla="*/ 202 h 202"/>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42" h="202">
                  <a:moveTo>
                    <a:pt x="240" y="38"/>
                  </a:moveTo>
                  <a:lnTo>
                    <a:pt x="238" y="42"/>
                  </a:lnTo>
                  <a:lnTo>
                    <a:pt x="236" y="48"/>
                  </a:lnTo>
                  <a:lnTo>
                    <a:pt x="232" y="52"/>
                  </a:lnTo>
                  <a:lnTo>
                    <a:pt x="228" y="46"/>
                  </a:lnTo>
                  <a:lnTo>
                    <a:pt x="230" y="38"/>
                  </a:lnTo>
                  <a:lnTo>
                    <a:pt x="232" y="32"/>
                  </a:lnTo>
                  <a:lnTo>
                    <a:pt x="236" y="26"/>
                  </a:lnTo>
                  <a:lnTo>
                    <a:pt x="236" y="20"/>
                  </a:lnTo>
                  <a:lnTo>
                    <a:pt x="236" y="14"/>
                  </a:lnTo>
                  <a:lnTo>
                    <a:pt x="236" y="6"/>
                  </a:lnTo>
                  <a:lnTo>
                    <a:pt x="232" y="0"/>
                  </a:lnTo>
                  <a:lnTo>
                    <a:pt x="224" y="6"/>
                  </a:lnTo>
                  <a:lnTo>
                    <a:pt x="216" y="12"/>
                  </a:lnTo>
                  <a:lnTo>
                    <a:pt x="206" y="18"/>
                  </a:lnTo>
                  <a:lnTo>
                    <a:pt x="198" y="22"/>
                  </a:lnTo>
                  <a:lnTo>
                    <a:pt x="188" y="26"/>
                  </a:lnTo>
                  <a:lnTo>
                    <a:pt x="178" y="32"/>
                  </a:lnTo>
                  <a:lnTo>
                    <a:pt x="170" y="36"/>
                  </a:lnTo>
                  <a:lnTo>
                    <a:pt x="160" y="40"/>
                  </a:lnTo>
                  <a:lnTo>
                    <a:pt x="150" y="44"/>
                  </a:lnTo>
                  <a:lnTo>
                    <a:pt x="140" y="46"/>
                  </a:lnTo>
                  <a:lnTo>
                    <a:pt x="130" y="50"/>
                  </a:lnTo>
                  <a:lnTo>
                    <a:pt x="122" y="54"/>
                  </a:lnTo>
                  <a:lnTo>
                    <a:pt x="110" y="56"/>
                  </a:lnTo>
                  <a:lnTo>
                    <a:pt x="100" y="60"/>
                  </a:lnTo>
                  <a:lnTo>
                    <a:pt x="92" y="62"/>
                  </a:lnTo>
                  <a:lnTo>
                    <a:pt x="80" y="66"/>
                  </a:lnTo>
                  <a:lnTo>
                    <a:pt x="74" y="66"/>
                  </a:lnTo>
                  <a:lnTo>
                    <a:pt x="68" y="68"/>
                  </a:lnTo>
                  <a:lnTo>
                    <a:pt x="62" y="70"/>
                  </a:lnTo>
                  <a:lnTo>
                    <a:pt x="56" y="72"/>
                  </a:lnTo>
                  <a:lnTo>
                    <a:pt x="50" y="74"/>
                  </a:lnTo>
                  <a:lnTo>
                    <a:pt x="44" y="74"/>
                  </a:lnTo>
                  <a:lnTo>
                    <a:pt x="36" y="74"/>
                  </a:lnTo>
                  <a:lnTo>
                    <a:pt x="30" y="74"/>
                  </a:lnTo>
                  <a:lnTo>
                    <a:pt x="30" y="80"/>
                  </a:lnTo>
                  <a:lnTo>
                    <a:pt x="32" y="88"/>
                  </a:lnTo>
                  <a:lnTo>
                    <a:pt x="34" y="94"/>
                  </a:lnTo>
                  <a:lnTo>
                    <a:pt x="36" y="102"/>
                  </a:lnTo>
                  <a:lnTo>
                    <a:pt x="34" y="110"/>
                  </a:lnTo>
                  <a:lnTo>
                    <a:pt x="30" y="116"/>
                  </a:lnTo>
                  <a:lnTo>
                    <a:pt x="26" y="124"/>
                  </a:lnTo>
                  <a:lnTo>
                    <a:pt x="24" y="132"/>
                  </a:lnTo>
                  <a:lnTo>
                    <a:pt x="20" y="140"/>
                  </a:lnTo>
                  <a:lnTo>
                    <a:pt x="18" y="148"/>
                  </a:lnTo>
                  <a:lnTo>
                    <a:pt x="16" y="156"/>
                  </a:lnTo>
                  <a:lnTo>
                    <a:pt x="12" y="162"/>
                  </a:lnTo>
                  <a:lnTo>
                    <a:pt x="20" y="152"/>
                  </a:lnTo>
                  <a:lnTo>
                    <a:pt x="24" y="152"/>
                  </a:lnTo>
                  <a:lnTo>
                    <a:pt x="28" y="154"/>
                  </a:lnTo>
                  <a:lnTo>
                    <a:pt x="28" y="156"/>
                  </a:lnTo>
                  <a:lnTo>
                    <a:pt x="28" y="158"/>
                  </a:lnTo>
                  <a:lnTo>
                    <a:pt x="24" y="160"/>
                  </a:lnTo>
                  <a:lnTo>
                    <a:pt x="22" y="162"/>
                  </a:lnTo>
                  <a:lnTo>
                    <a:pt x="20" y="164"/>
                  </a:lnTo>
                  <a:lnTo>
                    <a:pt x="16" y="166"/>
                  </a:lnTo>
                  <a:lnTo>
                    <a:pt x="14" y="170"/>
                  </a:lnTo>
                  <a:lnTo>
                    <a:pt x="12" y="174"/>
                  </a:lnTo>
                  <a:lnTo>
                    <a:pt x="8" y="176"/>
                  </a:lnTo>
                  <a:lnTo>
                    <a:pt x="6" y="180"/>
                  </a:lnTo>
                  <a:lnTo>
                    <a:pt x="2" y="184"/>
                  </a:lnTo>
                  <a:lnTo>
                    <a:pt x="2" y="188"/>
                  </a:lnTo>
                  <a:lnTo>
                    <a:pt x="0" y="190"/>
                  </a:lnTo>
                  <a:lnTo>
                    <a:pt x="4" y="188"/>
                  </a:lnTo>
                  <a:lnTo>
                    <a:pt x="8" y="184"/>
                  </a:lnTo>
                  <a:lnTo>
                    <a:pt x="12" y="180"/>
                  </a:lnTo>
                  <a:lnTo>
                    <a:pt x="16" y="176"/>
                  </a:lnTo>
                  <a:lnTo>
                    <a:pt x="20" y="174"/>
                  </a:lnTo>
                  <a:lnTo>
                    <a:pt x="26" y="170"/>
                  </a:lnTo>
                  <a:lnTo>
                    <a:pt x="30" y="168"/>
                  </a:lnTo>
                  <a:lnTo>
                    <a:pt x="36" y="168"/>
                  </a:lnTo>
                  <a:lnTo>
                    <a:pt x="38" y="170"/>
                  </a:lnTo>
                  <a:lnTo>
                    <a:pt x="38" y="172"/>
                  </a:lnTo>
                  <a:lnTo>
                    <a:pt x="38" y="174"/>
                  </a:lnTo>
                  <a:lnTo>
                    <a:pt x="36" y="176"/>
                  </a:lnTo>
                  <a:lnTo>
                    <a:pt x="32" y="176"/>
                  </a:lnTo>
                  <a:lnTo>
                    <a:pt x="30" y="176"/>
                  </a:lnTo>
                  <a:lnTo>
                    <a:pt x="26" y="180"/>
                  </a:lnTo>
                  <a:lnTo>
                    <a:pt x="20" y="184"/>
                  </a:lnTo>
                  <a:lnTo>
                    <a:pt x="18" y="190"/>
                  </a:lnTo>
                  <a:lnTo>
                    <a:pt x="16" y="196"/>
                  </a:lnTo>
                  <a:lnTo>
                    <a:pt x="48" y="180"/>
                  </a:lnTo>
                  <a:lnTo>
                    <a:pt x="52" y="184"/>
                  </a:lnTo>
                  <a:lnTo>
                    <a:pt x="52" y="186"/>
                  </a:lnTo>
                  <a:lnTo>
                    <a:pt x="50" y="186"/>
                  </a:lnTo>
                  <a:lnTo>
                    <a:pt x="50" y="188"/>
                  </a:lnTo>
                  <a:lnTo>
                    <a:pt x="48" y="190"/>
                  </a:lnTo>
                  <a:lnTo>
                    <a:pt x="44" y="190"/>
                  </a:lnTo>
                  <a:lnTo>
                    <a:pt x="40" y="192"/>
                  </a:lnTo>
                  <a:lnTo>
                    <a:pt x="36" y="194"/>
                  </a:lnTo>
                  <a:lnTo>
                    <a:pt x="32" y="194"/>
                  </a:lnTo>
                  <a:lnTo>
                    <a:pt x="30" y="196"/>
                  </a:lnTo>
                  <a:lnTo>
                    <a:pt x="26" y="198"/>
                  </a:lnTo>
                  <a:lnTo>
                    <a:pt x="22" y="200"/>
                  </a:lnTo>
                  <a:lnTo>
                    <a:pt x="20" y="202"/>
                  </a:lnTo>
                  <a:lnTo>
                    <a:pt x="24" y="200"/>
                  </a:lnTo>
                  <a:lnTo>
                    <a:pt x="30" y="198"/>
                  </a:lnTo>
                  <a:lnTo>
                    <a:pt x="36" y="196"/>
                  </a:lnTo>
                  <a:lnTo>
                    <a:pt x="40" y="194"/>
                  </a:lnTo>
                  <a:lnTo>
                    <a:pt x="46" y="194"/>
                  </a:lnTo>
                  <a:lnTo>
                    <a:pt x="50" y="192"/>
                  </a:lnTo>
                  <a:lnTo>
                    <a:pt x="56" y="190"/>
                  </a:lnTo>
                  <a:lnTo>
                    <a:pt x="60" y="186"/>
                  </a:lnTo>
                  <a:lnTo>
                    <a:pt x="64" y="186"/>
                  </a:lnTo>
                  <a:lnTo>
                    <a:pt x="68" y="186"/>
                  </a:lnTo>
                  <a:lnTo>
                    <a:pt x="70" y="186"/>
                  </a:lnTo>
                  <a:lnTo>
                    <a:pt x="72" y="190"/>
                  </a:lnTo>
                  <a:lnTo>
                    <a:pt x="92" y="180"/>
                  </a:lnTo>
                  <a:lnTo>
                    <a:pt x="94" y="180"/>
                  </a:lnTo>
                  <a:lnTo>
                    <a:pt x="96" y="182"/>
                  </a:lnTo>
                  <a:lnTo>
                    <a:pt x="96" y="184"/>
                  </a:lnTo>
                  <a:lnTo>
                    <a:pt x="104" y="184"/>
                  </a:lnTo>
                  <a:lnTo>
                    <a:pt x="106" y="184"/>
                  </a:lnTo>
                  <a:lnTo>
                    <a:pt x="106" y="186"/>
                  </a:lnTo>
                  <a:lnTo>
                    <a:pt x="108" y="188"/>
                  </a:lnTo>
                  <a:lnTo>
                    <a:pt x="106" y="190"/>
                  </a:lnTo>
                  <a:lnTo>
                    <a:pt x="110" y="190"/>
                  </a:lnTo>
                  <a:lnTo>
                    <a:pt x="114" y="190"/>
                  </a:lnTo>
                  <a:lnTo>
                    <a:pt x="118" y="188"/>
                  </a:lnTo>
                  <a:lnTo>
                    <a:pt x="120" y="186"/>
                  </a:lnTo>
                  <a:lnTo>
                    <a:pt x="128" y="184"/>
                  </a:lnTo>
                  <a:lnTo>
                    <a:pt x="136" y="180"/>
                  </a:lnTo>
                  <a:lnTo>
                    <a:pt x="144" y="176"/>
                  </a:lnTo>
                  <a:lnTo>
                    <a:pt x="152" y="172"/>
                  </a:lnTo>
                  <a:lnTo>
                    <a:pt x="160" y="168"/>
                  </a:lnTo>
                  <a:lnTo>
                    <a:pt x="168" y="164"/>
                  </a:lnTo>
                  <a:lnTo>
                    <a:pt x="176" y="160"/>
                  </a:lnTo>
                  <a:lnTo>
                    <a:pt x="182" y="156"/>
                  </a:lnTo>
                  <a:lnTo>
                    <a:pt x="190" y="150"/>
                  </a:lnTo>
                  <a:lnTo>
                    <a:pt x="196" y="146"/>
                  </a:lnTo>
                  <a:lnTo>
                    <a:pt x="204" y="140"/>
                  </a:lnTo>
                  <a:lnTo>
                    <a:pt x="210" y="134"/>
                  </a:lnTo>
                  <a:lnTo>
                    <a:pt x="214" y="126"/>
                  </a:lnTo>
                  <a:lnTo>
                    <a:pt x="220" y="120"/>
                  </a:lnTo>
                  <a:lnTo>
                    <a:pt x="224" y="112"/>
                  </a:lnTo>
                  <a:lnTo>
                    <a:pt x="228" y="104"/>
                  </a:lnTo>
                  <a:lnTo>
                    <a:pt x="228" y="100"/>
                  </a:lnTo>
                  <a:lnTo>
                    <a:pt x="230" y="96"/>
                  </a:lnTo>
                  <a:lnTo>
                    <a:pt x="232" y="92"/>
                  </a:lnTo>
                  <a:lnTo>
                    <a:pt x="232" y="90"/>
                  </a:lnTo>
                  <a:lnTo>
                    <a:pt x="214" y="108"/>
                  </a:lnTo>
                  <a:lnTo>
                    <a:pt x="212" y="102"/>
                  </a:lnTo>
                  <a:lnTo>
                    <a:pt x="216" y="98"/>
                  </a:lnTo>
                  <a:lnTo>
                    <a:pt x="220" y="92"/>
                  </a:lnTo>
                  <a:lnTo>
                    <a:pt x="224" y="90"/>
                  </a:lnTo>
                  <a:lnTo>
                    <a:pt x="222" y="90"/>
                  </a:lnTo>
                  <a:lnTo>
                    <a:pt x="220" y="88"/>
                  </a:lnTo>
                  <a:lnTo>
                    <a:pt x="224" y="82"/>
                  </a:lnTo>
                  <a:lnTo>
                    <a:pt x="226" y="74"/>
                  </a:lnTo>
                  <a:lnTo>
                    <a:pt x="228" y="68"/>
                  </a:lnTo>
                  <a:lnTo>
                    <a:pt x="232" y="62"/>
                  </a:lnTo>
                  <a:lnTo>
                    <a:pt x="236" y="54"/>
                  </a:lnTo>
                  <a:lnTo>
                    <a:pt x="238" y="48"/>
                  </a:lnTo>
                  <a:lnTo>
                    <a:pt x="240" y="40"/>
                  </a:lnTo>
                  <a:lnTo>
                    <a:pt x="242" y="32"/>
                  </a:lnTo>
                  <a:lnTo>
                    <a:pt x="240" y="38"/>
                  </a:lnTo>
                  <a:close/>
                </a:path>
              </a:pathLst>
            </a:custGeom>
            <a:solidFill>
              <a:srgbClr val="7F2600"/>
            </a:solidFill>
            <a:ln w="9525">
              <a:noFill/>
              <a:round/>
              <a:headEnd/>
              <a:tailEnd/>
            </a:ln>
          </p:spPr>
          <p:txBody>
            <a:bodyPr>
              <a:prstTxWarp prst="textNoShape">
                <a:avLst/>
              </a:prstTxWarp>
            </a:bodyPr>
            <a:lstStyle/>
            <a:p>
              <a:endParaRPr lang="en-US"/>
            </a:p>
          </p:txBody>
        </p:sp>
        <p:sp>
          <p:nvSpPr>
            <p:cNvPr id="36889" name="Freeform 299"/>
            <p:cNvSpPr>
              <a:spLocks/>
            </p:cNvSpPr>
            <p:nvPr/>
          </p:nvSpPr>
          <p:spPr bwMode="auto">
            <a:xfrm>
              <a:off x="1653" y="3108"/>
              <a:ext cx="16" cy="32"/>
            </a:xfrm>
            <a:custGeom>
              <a:avLst/>
              <a:gdLst>
                <a:gd name="T0" fmla="*/ 0 w 16"/>
                <a:gd name="T1" fmla="*/ 32 h 32"/>
                <a:gd name="T2" fmla="*/ 16 w 16"/>
                <a:gd name="T3" fmla="*/ 0 h 32"/>
                <a:gd name="T4" fmla="*/ 16 w 16"/>
                <a:gd name="T5" fmla="*/ 4 h 32"/>
                <a:gd name="T6" fmla="*/ 14 w 16"/>
                <a:gd name="T7" fmla="*/ 10 h 32"/>
                <a:gd name="T8" fmla="*/ 14 w 16"/>
                <a:gd name="T9" fmla="*/ 14 h 32"/>
                <a:gd name="T10" fmla="*/ 12 w 16"/>
                <a:gd name="T11" fmla="*/ 18 h 32"/>
                <a:gd name="T12" fmla="*/ 10 w 16"/>
                <a:gd name="T13" fmla="*/ 22 h 32"/>
                <a:gd name="T14" fmla="*/ 6 w 16"/>
                <a:gd name="T15" fmla="*/ 26 h 32"/>
                <a:gd name="T16" fmla="*/ 2 w 16"/>
                <a:gd name="T17" fmla="*/ 28 h 32"/>
                <a:gd name="T18" fmla="*/ 0 w 16"/>
                <a:gd name="T19" fmla="*/ 32 h 32"/>
                <a:gd name="T20" fmla="*/ 0 w 16"/>
                <a:gd name="T21" fmla="*/ 32 h 3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6"/>
                <a:gd name="T34" fmla="*/ 0 h 32"/>
                <a:gd name="T35" fmla="*/ 16 w 16"/>
                <a:gd name="T36" fmla="*/ 32 h 3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6" h="32">
                  <a:moveTo>
                    <a:pt x="0" y="32"/>
                  </a:moveTo>
                  <a:lnTo>
                    <a:pt x="16" y="0"/>
                  </a:lnTo>
                  <a:lnTo>
                    <a:pt x="16" y="4"/>
                  </a:lnTo>
                  <a:lnTo>
                    <a:pt x="14" y="10"/>
                  </a:lnTo>
                  <a:lnTo>
                    <a:pt x="14" y="14"/>
                  </a:lnTo>
                  <a:lnTo>
                    <a:pt x="12" y="18"/>
                  </a:lnTo>
                  <a:lnTo>
                    <a:pt x="10" y="22"/>
                  </a:lnTo>
                  <a:lnTo>
                    <a:pt x="6" y="26"/>
                  </a:lnTo>
                  <a:lnTo>
                    <a:pt x="2" y="28"/>
                  </a:lnTo>
                  <a:lnTo>
                    <a:pt x="0" y="32"/>
                  </a:lnTo>
                  <a:close/>
                </a:path>
              </a:pathLst>
            </a:custGeom>
            <a:solidFill>
              <a:srgbClr val="7F2600"/>
            </a:solidFill>
            <a:ln w="9525">
              <a:noFill/>
              <a:round/>
              <a:headEnd/>
              <a:tailEnd/>
            </a:ln>
          </p:spPr>
          <p:txBody>
            <a:bodyPr>
              <a:prstTxWarp prst="textNoShape">
                <a:avLst/>
              </a:prstTxWarp>
            </a:bodyPr>
            <a:lstStyle/>
            <a:p>
              <a:endParaRPr lang="en-US"/>
            </a:p>
          </p:txBody>
        </p:sp>
        <p:sp>
          <p:nvSpPr>
            <p:cNvPr id="36890" name="Freeform 300"/>
            <p:cNvSpPr>
              <a:spLocks/>
            </p:cNvSpPr>
            <p:nvPr/>
          </p:nvSpPr>
          <p:spPr bwMode="auto">
            <a:xfrm>
              <a:off x="1519" y="3244"/>
              <a:ext cx="8" cy="2"/>
            </a:xfrm>
            <a:custGeom>
              <a:avLst/>
              <a:gdLst>
                <a:gd name="T0" fmla="*/ 0 w 8"/>
                <a:gd name="T1" fmla="*/ 2 h 2"/>
                <a:gd name="T2" fmla="*/ 4 w 8"/>
                <a:gd name="T3" fmla="*/ 0 h 2"/>
                <a:gd name="T4" fmla="*/ 8 w 8"/>
                <a:gd name="T5" fmla="*/ 0 h 2"/>
                <a:gd name="T6" fmla="*/ 0 w 8"/>
                <a:gd name="T7" fmla="*/ 2 h 2"/>
                <a:gd name="T8" fmla="*/ 0 w 8"/>
                <a:gd name="T9" fmla="*/ 2 h 2"/>
                <a:gd name="T10" fmla="*/ 0 60000 65536"/>
                <a:gd name="T11" fmla="*/ 0 60000 65536"/>
                <a:gd name="T12" fmla="*/ 0 60000 65536"/>
                <a:gd name="T13" fmla="*/ 0 60000 65536"/>
                <a:gd name="T14" fmla="*/ 0 60000 65536"/>
                <a:gd name="T15" fmla="*/ 0 w 8"/>
                <a:gd name="T16" fmla="*/ 0 h 2"/>
                <a:gd name="T17" fmla="*/ 8 w 8"/>
                <a:gd name="T18" fmla="*/ 2 h 2"/>
              </a:gdLst>
              <a:ahLst/>
              <a:cxnLst>
                <a:cxn ang="T10">
                  <a:pos x="T0" y="T1"/>
                </a:cxn>
                <a:cxn ang="T11">
                  <a:pos x="T2" y="T3"/>
                </a:cxn>
                <a:cxn ang="T12">
                  <a:pos x="T4" y="T5"/>
                </a:cxn>
                <a:cxn ang="T13">
                  <a:pos x="T6" y="T7"/>
                </a:cxn>
                <a:cxn ang="T14">
                  <a:pos x="T8" y="T9"/>
                </a:cxn>
              </a:cxnLst>
              <a:rect l="T15" t="T16" r="T17" b="T18"/>
              <a:pathLst>
                <a:path w="8" h="2">
                  <a:moveTo>
                    <a:pt x="0" y="2"/>
                  </a:moveTo>
                  <a:lnTo>
                    <a:pt x="4" y="0"/>
                  </a:lnTo>
                  <a:lnTo>
                    <a:pt x="8" y="0"/>
                  </a:lnTo>
                  <a:lnTo>
                    <a:pt x="0" y="2"/>
                  </a:lnTo>
                  <a:close/>
                </a:path>
              </a:pathLst>
            </a:custGeom>
            <a:solidFill>
              <a:srgbClr val="7F2600"/>
            </a:solidFill>
            <a:ln w="9525">
              <a:noFill/>
              <a:round/>
              <a:headEnd/>
              <a:tailEnd/>
            </a:ln>
          </p:spPr>
          <p:txBody>
            <a:bodyPr>
              <a:prstTxWarp prst="textNoShape">
                <a:avLst/>
              </a:prstTxWarp>
            </a:bodyPr>
            <a:lstStyle/>
            <a:p>
              <a:endParaRPr lang="en-US"/>
            </a:p>
          </p:txBody>
        </p:sp>
        <p:sp>
          <p:nvSpPr>
            <p:cNvPr id="36891" name="Freeform 301"/>
            <p:cNvSpPr>
              <a:spLocks/>
            </p:cNvSpPr>
            <p:nvPr/>
          </p:nvSpPr>
          <p:spPr bwMode="auto">
            <a:xfrm>
              <a:off x="1485" y="3246"/>
              <a:ext cx="4" cy="2"/>
            </a:xfrm>
            <a:custGeom>
              <a:avLst/>
              <a:gdLst>
                <a:gd name="T0" fmla="*/ 4 w 4"/>
                <a:gd name="T1" fmla="*/ 0 h 2"/>
                <a:gd name="T2" fmla="*/ 0 w 4"/>
                <a:gd name="T3" fmla="*/ 2 h 2"/>
                <a:gd name="T4" fmla="*/ 4 w 4"/>
                <a:gd name="T5" fmla="*/ 0 h 2"/>
                <a:gd name="T6" fmla="*/ 4 w 4"/>
                <a:gd name="T7" fmla="*/ 0 h 2"/>
                <a:gd name="T8" fmla="*/ 0 60000 65536"/>
                <a:gd name="T9" fmla="*/ 0 60000 65536"/>
                <a:gd name="T10" fmla="*/ 0 60000 65536"/>
                <a:gd name="T11" fmla="*/ 0 60000 65536"/>
                <a:gd name="T12" fmla="*/ 0 w 4"/>
                <a:gd name="T13" fmla="*/ 0 h 2"/>
                <a:gd name="T14" fmla="*/ 4 w 4"/>
                <a:gd name="T15" fmla="*/ 2 h 2"/>
              </a:gdLst>
              <a:ahLst/>
              <a:cxnLst>
                <a:cxn ang="T8">
                  <a:pos x="T0" y="T1"/>
                </a:cxn>
                <a:cxn ang="T9">
                  <a:pos x="T2" y="T3"/>
                </a:cxn>
                <a:cxn ang="T10">
                  <a:pos x="T4" y="T5"/>
                </a:cxn>
                <a:cxn ang="T11">
                  <a:pos x="T6" y="T7"/>
                </a:cxn>
              </a:cxnLst>
              <a:rect l="T12" t="T13" r="T14" b="T15"/>
              <a:pathLst>
                <a:path w="4" h="2">
                  <a:moveTo>
                    <a:pt x="4" y="0"/>
                  </a:moveTo>
                  <a:lnTo>
                    <a:pt x="0" y="2"/>
                  </a:lnTo>
                  <a:lnTo>
                    <a:pt x="4" y="0"/>
                  </a:lnTo>
                  <a:close/>
                </a:path>
              </a:pathLst>
            </a:custGeom>
            <a:solidFill>
              <a:srgbClr val="7F2600"/>
            </a:solidFill>
            <a:ln w="9525">
              <a:noFill/>
              <a:round/>
              <a:headEnd/>
              <a:tailEnd/>
            </a:ln>
          </p:spPr>
          <p:txBody>
            <a:bodyPr>
              <a:prstTxWarp prst="textNoShape">
                <a:avLst/>
              </a:prstTxWarp>
            </a:bodyPr>
            <a:lstStyle/>
            <a:p>
              <a:endParaRPr lang="en-US"/>
            </a:p>
          </p:txBody>
        </p:sp>
        <p:sp>
          <p:nvSpPr>
            <p:cNvPr id="36892" name="Freeform 302"/>
            <p:cNvSpPr>
              <a:spLocks/>
            </p:cNvSpPr>
            <p:nvPr/>
          </p:nvSpPr>
          <p:spPr bwMode="auto">
            <a:xfrm>
              <a:off x="1423" y="3250"/>
              <a:ext cx="208" cy="158"/>
            </a:xfrm>
            <a:custGeom>
              <a:avLst/>
              <a:gdLst>
                <a:gd name="T0" fmla="*/ 68 w 208"/>
                <a:gd name="T1" fmla="*/ 8 h 158"/>
                <a:gd name="T2" fmla="*/ 76 w 208"/>
                <a:gd name="T3" fmla="*/ 6 h 158"/>
                <a:gd name="T4" fmla="*/ 78 w 208"/>
                <a:gd name="T5" fmla="*/ 8 h 158"/>
                <a:gd name="T6" fmla="*/ 76 w 208"/>
                <a:gd name="T7" fmla="*/ 14 h 158"/>
                <a:gd name="T8" fmla="*/ 70 w 208"/>
                <a:gd name="T9" fmla="*/ 28 h 158"/>
                <a:gd name="T10" fmla="*/ 62 w 208"/>
                <a:gd name="T11" fmla="*/ 48 h 158"/>
                <a:gd name="T12" fmla="*/ 56 w 208"/>
                <a:gd name="T13" fmla="*/ 68 h 158"/>
                <a:gd name="T14" fmla="*/ 50 w 208"/>
                <a:gd name="T15" fmla="*/ 88 h 158"/>
                <a:gd name="T16" fmla="*/ 48 w 208"/>
                <a:gd name="T17" fmla="*/ 106 h 158"/>
                <a:gd name="T18" fmla="*/ 54 w 208"/>
                <a:gd name="T19" fmla="*/ 118 h 158"/>
                <a:gd name="T20" fmla="*/ 64 w 208"/>
                <a:gd name="T21" fmla="*/ 122 h 158"/>
                <a:gd name="T22" fmla="*/ 70 w 208"/>
                <a:gd name="T23" fmla="*/ 124 h 158"/>
                <a:gd name="T24" fmla="*/ 74 w 208"/>
                <a:gd name="T25" fmla="*/ 128 h 158"/>
                <a:gd name="T26" fmla="*/ 80 w 208"/>
                <a:gd name="T27" fmla="*/ 130 h 158"/>
                <a:gd name="T28" fmla="*/ 92 w 208"/>
                <a:gd name="T29" fmla="*/ 132 h 158"/>
                <a:gd name="T30" fmla="*/ 106 w 208"/>
                <a:gd name="T31" fmla="*/ 134 h 158"/>
                <a:gd name="T32" fmla="*/ 122 w 208"/>
                <a:gd name="T33" fmla="*/ 136 h 158"/>
                <a:gd name="T34" fmla="*/ 138 w 208"/>
                <a:gd name="T35" fmla="*/ 140 h 158"/>
                <a:gd name="T36" fmla="*/ 156 w 208"/>
                <a:gd name="T37" fmla="*/ 142 h 158"/>
                <a:gd name="T38" fmla="*/ 170 w 208"/>
                <a:gd name="T39" fmla="*/ 146 h 158"/>
                <a:gd name="T40" fmla="*/ 186 w 208"/>
                <a:gd name="T41" fmla="*/ 150 h 158"/>
                <a:gd name="T42" fmla="*/ 200 w 208"/>
                <a:gd name="T43" fmla="*/ 154 h 158"/>
                <a:gd name="T44" fmla="*/ 198 w 208"/>
                <a:gd name="T45" fmla="*/ 156 h 158"/>
                <a:gd name="T46" fmla="*/ 176 w 208"/>
                <a:gd name="T47" fmla="*/ 154 h 158"/>
                <a:gd name="T48" fmla="*/ 154 w 208"/>
                <a:gd name="T49" fmla="*/ 150 h 158"/>
                <a:gd name="T50" fmla="*/ 132 w 208"/>
                <a:gd name="T51" fmla="*/ 146 h 158"/>
                <a:gd name="T52" fmla="*/ 108 w 208"/>
                <a:gd name="T53" fmla="*/ 144 h 158"/>
                <a:gd name="T54" fmla="*/ 88 w 208"/>
                <a:gd name="T55" fmla="*/ 140 h 158"/>
                <a:gd name="T56" fmla="*/ 64 w 208"/>
                <a:gd name="T57" fmla="*/ 138 h 158"/>
                <a:gd name="T58" fmla="*/ 42 w 208"/>
                <a:gd name="T59" fmla="*/ 136 h 158"/>
                <a:gd name="T60" fmla="*/ 26 w 208"/>
                <a:gd name="T61" fmla="*/ 136 h 158"/>
                <a:gd name="T62" fmla="*/ 20 w 208"/>
                <a:gd name="T63" fmla="*/ 136 h 158"/>
                <a:gd name="T64" fmla="*/ 12 w 208"/>
                <a:gd name="T65" fmla="*/ 138 h 158"/>
                <a:gd name="T66" fmla="*/ 4 w 208"/>
                <a:gd name="T67" fmla="*/ 136 h 158"/>
                <a:gd name="T68" fmla="*/ 4 w 208"/>
                <a:gd name="T69" fmla="*/ 132 h 158"/>
                <a:gd name="T70" fmla="*/ 16 w 208"/>
                <a:gd name="T71" fmla="*/ 122 h 158"/>
                <a:gd name="T72" fmla="*/ 26 w 208"/>
                <a:gd name="T73" fmla="*/ 114 h 158"/>
                <a:gd name="T74" fmla="*/ 34 w 208"/>
                <a:gd name="T75" fmla="*/ 102 h 158"/>
                <a:gd name="T76" fmla="*/ 38 w 208"/>
                <a:gd name="T77" fmla="*/ 84 h 158"/>
                <a:gd name="T78" fmla="*/ 44 w 208"/>
                <a:gd name="T79" fmla="*/ 62 h 158"/>
                <a:gd name="T80" fmla="*/ 50 w 208"/>
                <a:gd name="T81" fmla="*/ 42 h 158"/>
                <a:gd name="T82" fmla="*/ 56 w 208"/>
                <a:gd name="T83" fmla="*/ 20 h 158"/>
                <a:gd name="T84" fmla="*/ 60 w 208"/>
                <a:gd name="T85" fmla="*/ 6 h 158"/>
                <a:gd name="T86" fmla="*/ 64 w 208"/>
                <a:gd name="T87" fmla="*/ 4 h 158"/>
                <a:gd name="T88" fmla="*/ 68 w 208"/>
                <a:gd name="T89" fmla="*/ 2 h 158"/>
                <a:gd name="T90" fmla="*/ 74 w 208"/>
                <a:gd name="T91" fmla="*/ 0 h 158"/>
                <a:gd name="T92" fmla="*/ 74 w 208"/>
                <a:gd name="T93" fmla="*/ 0 h 158"/>
                <a:gd name="T94" fmla="*/ 66 w 208"/>
                <a:gd name="T95" fmla="*/ 4 h 158"/>
                <a:gd name="T96" fmla="*/ 64 w 208"/>
                <a:gd name="T97" fmla="*/ 8 h 15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08"/>
                <a:gd name="T148" fmla="*/ 0 h 158"/>
                <a:gd name="T149" fmla="*/ 208 w 208"/>
                <a:gd name="T150" fmla="*/ 158 h 158"/>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08" h="158">
                  <a:moveTo>
                    <a:pt x="64" y="8"/>
                  </a:moveTo>
                  <a:lnTo>
                    <a:pt x="68" y="8"/>
                  </a:lnTo>
                  <a:lnTo>
                    <a:pt x="72" y="8"/>
                  </a:lnTo>
                  <a:lnTo>
                    <a:pt x="76" y="6"/>
                  </a:lnTo>
                  <a:lnTo>
                    <a:pt x="80" y="4"/>
                  </a:lnTo>
                  <a:lnTo>
                    <a:pt x="78" y="8"/>
                  </a:lnTo>
                  <a:lnTo>
                    <a:pt x="78" y="12"/>
                  </a:lnTo>
                  <a:lnTo>
                    <a:pt x="76" y="14"/>
                  </a:lnTo>
                  <a:lnTo>
                    <a:pt x="76" y="18"/>
                  </a:lnTo>
                  <a:lnTo>
                    <a:pt x="70" y="28"/>
                  </a:lnTo>
                  <a:lnTo>
                    <a:pt x="66" y="38"/>
                  </a:lnTo>
                  <a:lnTo>
                    <a:pt x="62" y="48"/>
                  </a:lnTo>
                  <a:lnTo>
                    <a:pt x="60" y="58"/>
                  </a:lnTo>
                  <a:lnTo>
                    <a:pt x="56" y="68"/>
                  </a:lnTo>
                  <a:lnTo>
                    <a:pt x="52" y="78"/>
                  </a:lnTo>
                  <a:lnTo>
                    <a:pt x="50" y="88"/>
                  </a:lnTo>
                  <a:lnTo>
                    <a:pt x="46" y="98"/>
                  </a:lnTo>
                  <a:lnTo>
                    <a:pt x="48" y="106"/>
                  </a:lnTo>
                  <a:lnTo>
                    <a:pt x="50" y="112"/>
                  </a:lnTo>
                  <a:lnTo>
                    <a:pt x="54" y="118"/>
                  </a:lnTo>
                  <a:lnTo>
                    <a:pt x="62" y="122"/>
                  </a:lnTo>
                  <a:lnTo>
                    <a:pt x="64" y="122"/>
                  </a:lnTo>
                  <a:lnTo>
                    <a:pt x="66" y="124"/>
                  </a:lnTo>
                  <a:lnTo>
                    <a:pt x="70" y="124"/>
                  </a:lnTo>
                  <a:lnTo>
                    <a:pt x="72" y="126"/>
                  </a:lnTo>
                  <a:lnTo>
                    <a:pt x="74" y="128"/>
                  </a:lnTo>
                  <a:lnTo>
                    <a:pt x="78" y="128"/>
                  </a:lnTo>
                  <a:lnTo>
                    <a:pt x="80" y="130"/>
                  </a:lnTo>
                  <a:lnTo>
                    <a:pt x="84" y="130"/>
                  </a:lnTo>
                  <a:lnTo>
                    <a:pt x="92" y="132"/>
                  </a:lnTo>
                  <a:lnTo>
                    <a:pt x="100" y="134"/>
                  </a:lnTo>
                  <a:lnTo>
                    <a:pt x="106" y="134"/>
                  </a:lnTo>
                  <a:lnTo>
                    <a:pt x="114" y="136"/>
                  </a:lnTo>
                  <a:lnTo>
                    <a:pt x="122" y="136"/>
                  </a:lnTo>
                  <a:lnTo>
                    <a:pt x="130" y="138"/>
                  </a:lnTo>
                  <a:lnTo>
                    <a:pt x="138" y="140"/>
                  </a:lnTo>
                  <a:lnTo>
                    <a:pt x="146" y="140"/>
                  </a:lnTo>
                  <a:lnTo>
                    <a:pt x="156" y="142"/>
                  </a:lnTo>
                  <a:lnTo>
                    <a:pt x="164" y="144"/>
                  </a:lnTo>
                  <a:lnTo>
                    <a:pt x="170" y="146"/>
                  </a:lnTo>
                  <a:lnTo>
                    <a:pt x="178" y="148"/>
                  </a:lnTo>
                  <a:lnTo>
                    <a:pt x="186" y="150"/>
                  </a:lnTo>
                  <a:lnTo>
                    <a:pt x="194" y="152"/>
                  </a:lnTo>
                  <a:lnTo>
                    <a:pt x="200" y="154"/>
                  </a:lnTo>
                  <a:lnTo>
                    <a:pt x="208" y="158"/>
                  </a:lnTo>
                  <a:lnTo>
                    <a:pt x="198" y="156"/>
                  </a:lnTo>
                  <a:lnTo>
                    <a:pt x="186" y="156"/>
                  </a:lnTo>
                  <a:lnTo>
                    <a:pt x="176" y="154"/>
                  </a:lnTo>
                  <a:lnTo>
                    <a:pt x="164" y="152"/>
                  </a:lnTo>
                  <a:lnTo>
                    <a:pt x="154" y="150"/>
                  </a:lnTo>
                  <a:lnTo>
                    <a:pt x="142" y="148"/>
                  </a:lnTo>
                  <a:lnTo>
                    <a:pt x="132" y="146"/>
                  </a:lnTo>
                  <a:lnTo>
                    <a:pt x="120" y="144"/>
                  </a:lnTo>
                  <a:lnTo>
                    <a:pt x="108" y="144"/>
                  </a:lnTo>
                  <a:lnTo>
                    <a:pt x="98" y="142"/>
                  </a:lnTo>
                  <a:lnTo>
                    <a:pt x="88" y="140"/>
                  </a:lnTo>
                  <a:lnTo>
                    <a:pt x="76" y="140"/>
                  </a:lnTo>
                  <a:lnTo>
                    <a:pt x="64" y="138"/>
                  </a:lnTo>
                  <a:lnTo>
                    <a:pt x="54" y="136"/>
                  </a:lnTo>
                  <a:lnTo>
                    <a:pt x="42" y="136"/>
                  </a:lnTo>
                  <a:lnTo>
                    <a:pt x="30" y="136"/>
                  </a:lnTo>
                  <a:lnTo>
                    <a:pt x="26" y="136"/>
                  </a:lnTo>
                  <a:lnTo>
                    <a:pt x="22" y="136"/>
                  </a:lnTo>
                  <a:lnTo>
                    <a:pt x="20" y="136"/>
                  </a:lnTo>
                  <a:lnTo>
                    <a:pt x="16" y="138"/>
                  </a:lnTo>
                  <a:lnTo>
                    <a:pt x="12" y="138"/>
                  </a:lnTo>
                  <a:lnTo>
                    <a:pt x="8" y="136"/>
                  </a:lnTo>
                  <a:lnTo>
                    <a:pt x="4" y="136"/>
                  </a:lnTo>
                  <a:lnTo>
                    <a:pt x="0" y="136"/>
                  </a:lnTo>
                  <a:lnTo>
                    <a:pt x="4" y="132"/>
                  </a:lnTo>
                  <a:lnTo>
                    <a:pt x="10" y="128"/>
                  </a:lnTo>
                  <a:lnTo>
                    <a:pt x="16" y="122"/>
                  </a:lnTo>
                  <a:lnTo>
                    <a:pt x="22" y="118"/>
                  </a:lnTo>
                  <a:lnTo>
                    <a:pt x="26" y="114"/>
                  </a:lnTo>
                  <a:lnTo>
                    <a:pt x="30" y="108"/>
                  </a:lnTo>
                  <a:lnTo>
                    <a:pt x="34" y="102"/>
                  </a:lnTo>
                  <a:lnTo>
                    <a:pt x="34" y="94"/>
                  </a:lnTo>
                  <a:lnTo>
                    <a:pt x="38" y="84"/>
                  </a:lnTo>
                  <a:lnTo>
                    <a:pt x="40" y="72"/>
                  </a:lnTo>
                  <a:lnTo>
                    <a:pt x="44" y="62"/>
                  </a:lnTo>
                  <a:lnTo>
                    <a:pt x="46" y="52"/>
                  </a:lnTo>
                  <a:lnTo>
                    <a:pt x="50" y="42"/>
                  </a:lnTo>
                  <a:lnTo>
                    <a:pt x="52" y="30"/>
                  </a:lnTo>
                  <a:lnTo>
                    <a:pt x="56" y="20"/>
                  </a:lnTo>
                  <a:lnTo>
                    <a:pt x="58" y="8"/>
                  </a:lnTo>
                  <a:lnTo>
                    <a:pt x="60" y="6"/>
                  </a:lnTo>
                  <a:lnTo>
                    <a:pt x="62" y="4"/>
                  </a:lnTo>
                  <a:lnTo>
                    <a:pt x="64" y="4"/>
                  </a:lnTo>
                  <a:lnTo>
                    <a:pt x="66" y="4"/>
                  </a:lnTo>
                  <a:lnTo>
                    <a:pt x="68" y="2"/>
                  </a:lnTo>
                  <a:lnTo>
                    <a:pt x="70" y="2"/>
                  </a:lnTo>
                  <a:lnTo>
                    <a:pt x="74" y="0"/>
                  </a:lnTo>
                  <a:lnTo>
                    <a:pt x="76" y="0"/>
                  </a:lnTo>
                  <a:lnTo>
                    <a:pt x="74" y="0"/>
                  </a:lnTo>
                  <a:lnTo>
                    <a:pt x="70" y="2"/>
                  </a:lnTo>
                  <a:lnTo>
                    <a:pt x="66" y="4"/>
                  </a:lnTo>
                  <a:lnTo>
                    <a:pt x="64" y="8"/>
                  </a:lnTo>
                  <a:close/>
                </a:path>
              </a:pathLst>
            </a:custGeom>
            <a:solidFill>
              <a:srgbClr val="FF7F00"/>
            </a:solidFill>
            <a:ln w="9525">
              <a:noFill/>
              <a:round/>
              <a:headEnd/>
              <a:tailEnd/>
            </a:ln>
          </p:spPr>
          <p:txBody>
            <a:bodyPr>
              <a:prstTxWarp prst="textNoShape">
                <a:avLst/>
              </a:prstTxWarp>
            </a:bodyPr>
            <a:lstStyle/>
            <a:p>
              <a:endParaRPr lang="en-US"/>
            </a:p>
          </p:txBody>
        </p:sp>
        <p:sp>
          <p:nvSpPr>
            <p:cNvPr id="36893" name="Freeform 303"/>
            <p:cNvSpPr>
              <a:spLocks/>
            </p:cNvSpPr>
            <p:nvPr/>
          </p:nvSpPr>
          <p:spPr bwMode="auto">
            <a:xfrm>
              <a:off x="1583" y="3268"/>
              <a:ext cx="190" cy="122"/>
            </a:xfrm>
            <a:custGeom>
              <a:avLst/>
              <a:gdLst>
                <a:gd name="T0" fmla="*/ 42 w 190"/>
                <a:gd name="T1" fmla="*/ 20 h 122"/>
                <a:gd name="T2" fmla="*/ 34 w 190"/>
                <a:gd name="T3" fmla="*/ 58 h 122"/>
                <a:gd name="T4" fmla="*/ 32 w 190"/>
                <a:gd name="T5" fmla="*/ 80 h 122"/>
                <a:gd name="T6" fmla="*/ 38 w 190"/>
                <a:gd name="T7" fmla="*/ 84 h 122"/>
                <a:gd name="T8" fmla="*/ 46 w 190"/>
                <a:gd name="T9" fmla="*/ 88 h 122"/>
                <a:gd name="T10" fmla="*/ 54 w 190"/>
                <a:gd name="T11" fmla="*/ 90 h 122"/>
                <a:gd name="T12" fmla="*/ 64 w 190"/>
                <a:gd name="T13" fmla="*/ 96 h 122"/>
                <a:gd name="T14" fmla="*/ 80 w 190"/>
                <a:gd name="T15" fmla="*/ 104 h 122"/>
                <a:gd name="T16" fmla="*/ 96 w 190"/>
                <a:gd name="T17" fmla="*/ 108 h 122"/>
                <a:gd name="T18" fmla="*/ 112 w 190"/>
                <a:gd name="T19" fmla="*/ 112 h 122"/>
                <a:gd name="T20" fmla="*/ 130 w 190"/>
                <a:gd name="T21" fmla="*/ 114 h 122"/>
                <a:gd name="T22" fmla="*/ 146 w 190"/>
                <a:gd name="T23" fmla="*/ 114 h 122"/>
                <a:gd name="T24" fmla="*/ 164 w 190"/>
                <a:gd name="T25" fmla="*/ 116 h 122"/>
                <a:gd name="T26" fmla="*/ 180 w 190"/>
                <a:gd name="T27" fmla="*/ 118 h 122"/>
                <a:gd name="T28" fmla="*/ 180 w 190"/>
                <a:gd name="T29" fmla="*/ 118 h 122"/>
                <a:gd name="T30" fmla="*/ 162 w 190"/>
                <a:gd name="T31" fmla="*/ 122 h 122"/>
                <a:gd name="T32" fmla="*/ 142 w 190"/>
                <a:gd name="T33" fmla="*/ 122 h 122"/>
                <a:gd name="T34" fmla="*/ 120 w 190"/>
                <a:gd name="T35" fmla="*/ 122 h 122"/>
                <a:gd name="T36" fmla="*/ 106 w 190"/>
                <a:gd name="T37" fmla="*/ 120 h 122"/>
                <a:gd name="T38" fmla="*/ 98 w 190"/>
                <a:gd name="T39" fmla="*/ 120 h 122"/>
                <a:gd name="T40" fmla="*/ 88 w 190"/>
                <a:gd name="T41" fmla="*/ 118 h 122"/>
                <a:gd name="T42" fmla="*/ 76 w 190"/>
                <a:gd name="T43" fmla="*/ 118 h 122"/>
                <a:gd name="T44" fmla="*/ 64 w 190"/>
                <a:gd name="T45" fmla="*/ 114 h 122"/>
                <a:gd name="T46" fmla="*/ 54 w 190"/>
                <a:gd name="T47" fmla="*/ 112 h 122"/>
                <a:gd name="T48" fmla="*/ 42 w 190"/>
                <a:gd name="T49" fmla="*/ 110 h 122"/>
                <a:gd name="T50" fmla="*/ 30 w 190"/>
                <a:gd name="T51" fmla="*/ 108 h 122"/>
                <a:gd name="T52" fmla="*/ 18 w 190"/>
                <a:gd name="T53" fmla="*/ 104 h 122"/>
                <a:gd name="T54" fmla="*/ 6 w 190"/>
                <a:gd name="T55" fmla="*/ 102 h 122"/>
                <a:gd name="T56" fmla="*/ 4 w 190"/>
                <a:gd name="T57" fmla="*/ 92 h 122"/>
                <a:gd name="T58" fmla="*/ 12 w 190"/>
                <a:gd name="T59" fmla="*/ 74 h 122"/>
                <a:gd name="T60" fmla="*/ 20 w 190"/>
                <a:gd name="T61" fmla="*/ 58 h 122"/>
                <a:gd name="T62" fmla="*/ 24 w 190"/>
                <a:gd name="T63" fmla="*/ 38 h 122"/>
                <a:gd name="T64" fmla="*/ 26 w 190"/>
                <a:gd name="T65" fmla="*/ 24 h 122"/>
                <a:gd name="T66" fmla="*/ 28 w 190"/>
                <a:gd name="T67" fmla="*/ 12 h 122"/>
                <a:gd name="T68" fmla="*/ 32 w 190"/>
                <a:gd name="T69" fmla="*/ 4 h 122"/>
                <a:gd name="T70" fmla="*/ 42 w 190"/>
                <a:gd name="T71" fmla="*/ 0 h 122"/>
                <a:gd name="T72" fmla="*/ 46 w 190"/>
                <a:gd name="T73" fmla="*/ 0 h 12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90"/>
                <a:gd name="T112" fmla="*/ 0 h 122"/>
                <a:gd name="T113" fmla="*/ 190 w 190"/>
                <a:gd name="T114" fmla="*/ 122 h 12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90" h="122">
                  <a:moveTo>
                    <a:pt x="46" y="0"/>
                  </a:moveTo>
                  <a:lnTo>
                    <a:pt x="42" y="20"/>
                  </a:lnTo>
                  <a:lnTo>
                    <a:pt x="38" y="38"/>
                  </a:lnTo>
                  <a:lnTo>
                    <a:pt x="34" y="58"/>
                  </a:lnTo>
                  <a:lnTo>
                    <a:pt x="30" y="76"/>
                  </a:lnTo>
                  <a:lnTo>
                    <a:pt x="32" y="80"/>
                  </a:lnTo>
                  <a:lnTo>
                    <a:pt x="36" y="82"/>
                  </a:lnTo>
                  <a:lnTo>
                    <a:pt x="38" y="84"/>
                  </a:lnTo>
                  <a:lnTo>
                    <a:pt x="42" y="86"/>
                  </a:lnTo>
                  <a:lnTo>
                    <a:pt x="46" y="88"/>
                  </a:lnTo>
                  <a:lnTo>
                    <a:pt x="50" y="90"/>
                  </a:lnTo>
                  <a:lnTo>
                    <a:pt x="54" y="90"/>
                  </a:lnTo>
                  <a:lnTo>
                    <a:pt x="58" y="92"/>
                  </a:lnTo>
                  <a:lnTo>
                    <a:pt x="64" y="96"/>
                  </a:lnTo>
                  <a:lnTo>
                    <a:pt x="72" y="100"/>
                  </a:lnTo>
                  <a:lnTo>
                    <a:pt x="80" y="104"/>
                  </a:lnTo>
                  <a:lnTo>
                    <a:pt x="88" y="106"/>
                  </a:lnTo>
                  <a:lnTo>
                    <a:pt x="96" y="108"/>
                  </a:lnTo>
                  <a:lnTo>
                    <a:pt x="104" y="110"/>
                  </a:lnTo>
                  <a:lnTo>
                    <a:pt x="112" y="112"/>
                  </a:lnTo>
                  <a:lnTo>
                    <a:pt x="120" y="112"/>
                  </a:lnTo>
                  <a:lnTo>
                    <a:pt x="130" y="114"/>
                  </a:lnTo>
                  <a:lnTo>
                    <a:pt x="138" y="114"/>
                  </a:lnTo>
                  <a:lnTo>
                    <a:pt x="146" y="114"/>
                  </a:lnTo>
                  <a:lnTo>
                    <a:pt x="154" y="116"/>
                  </a:lnTo>
                  <a:lnTo>
                    <a:pt x="164" y="116"/>
                  </a:lnTo>
                  <a:lnTo>
                    <a:pt x="172" y="116"/>
                  </a:lnTo>
                  <a:lnTo>
                    <a:pt x="180" y="118"/>
                  </a:lnTo>
                  <a:lnTo>
                    <a:pt x="190" y="118"/>
                  </a:lnTo>
                  <a:lnTo>
                    <a:pt x="180" y="118"/>
                  </a:lnTo>
                  <a:lnTo>
                    <a:pt x="172" y="120"/>
                  </a:lnTo>
                  <a:lnTo>
                    <a:pt x="162" y="122"/>
                  </a:lnTo>
                  <a:lnTo>
                    <a:pt x="152" y="122"/>
                  </a:lnTo>
                  <a:lnTo>
                    <a:pt x="142" y="122"/>
                  </a:lnTo>
                  <a:lnTo>
                    <a:pt x="130" y="122"/>
                  </a:lnTo>
                  <a:lnTo>
                    <a:pt x="120" y="122"/>
                  </a:lnTo>
                  <a:lnTo>
                    <a:pt x="110" y="120"/>
                  </a:lnTo>
                  <a:lnTo>
                    <a:pt x="106" y="120"/>
                  </a:lnTo>
                  <a:lnTo>
                    <a:pt x="102" y="120"/>
                  </a:lnTo>
                  <a:lnTo>
                    <a:pt x="98" y="120"/>
                  </a:lnTo>
                  <a:lnTo>
                    <a:pt x="94" y="120"/>
                  </a:lnTo>
                  <a:lnTo>
                    <a:pt x="88" y="118"/>
                  </a:lnTo>
                  <a:lnTo>
                    <a:pt x="82" y="118"/>
                  </a:lnTo>
                  <a:lnTo>
                    <a:pt x="76" y="118"/>
                  </a:lnTo>
                  <a:lnTo>
                    <a:pt x="70" y="116"/>
                  </a:lnTo>
                  <a:lnTo>
                    <a:pt x="64" y="114"/>
                  </a:lnTo>
                  <a:lnTo>
                    <a:pt x="58" y="114"/>
                  </a:lnTo>
                  <a:lnTo>
                    <a:pt x="54" y="112"/>
                  </a:lnTo>
                  <a:lnTo>
                    <a:pt x="48" y="110"/>
                  </a:lnTo>
                  <a:lnTo>
                    <a:pt x="42" y="110"/>
                  </a:lnTo>
                  <a:lnTo>
                    <a:pt x="36" y="108"/>
                  </a:lnTo>
                  <a:lnTo>
                    <a:pt x="30" y="108"/>
                  </a:lnTo>
                  <a:lnTo>
                    <a:pt x="24" y="106"/>
                  </a:lnTo>
                  <a:lnTo>
                    <a:pt x="18" y="104"/>
                  </a:lnTo>
                  <a:lnTo>
                    <a:pt x="12" y="102"/>
                  </a:lnTo>
                  <a:lnTo>
                    <a:pt x="6" y="102"/>
                  </a:lnTo>
                  <a:lnTo>
                    <a:pt x="0" y="100"/>
                  </a:lnTo>
                  <a:lnTo>
                    <a:pt x="4" y="92"/>
                  </a:lnTo>
                  <a:lnTo>
                    <a:pt x="8" y="84"/>
                  </a:lnTo>
                  <a:lnTo>
                    <a:pt x="12" y="74"/>
                  </a:lnTo>
                  <a:lnTo>
                    <a:pt x="16" y="66"/>
                  </a:lnTo>
                  <a:lnTo>
                    <a:pt x="20" y="58"/>
                  </a:lnTo>
                  <a:lnTo>
                    <a:pt x="22" y="48"/>
                  </a:lnTo>
                  <a:lnTo>
                    <a:pt x="24" y="38"/>
                  </a:lnTo>
                  <a:lnTo>
                    <a:pt x="24" y="28"/>
                  </a:lnTo>
                  <a:lnTo>
                    <a:pt x="26" y="24"/>
                  </a:lnTo>
                  <a:lnTo>
                    <a:pt x="28" y="18"/>
                  </a:lnTo>
                  <a:lnTo>
                    <a:pt x="28" y="12"/>
                  </a:lnTo>
                  <a:lnTo>
                    <a:pt x="28" y="6"/>
                  </a:lnTo>
                  <a:lnTo>
                    <a:pt x="32" y="4"/>
                  </a:lnTo>
                  <a:lnTo>
                    <a:pt x="38" y="2"/>
                  </a:lnTo>
                  <a:lnTo>
                    <a:pt x="42" y="0"/>
                  </a:lnTo>
                  <a:lnTo>
                    <a:pt x="46" y="0"/>
                  </a:lnTo>
                  <a:close/>
                </a:path>
              </a:pathLst>
            </a:custGeom>
            <a:solidFill>
              <a:srgbClr val="FF7F00"/>
            </a:solidFill>
            <a:ln w="9525">
              <a:noFill/>
              <a:round/>
              <a:headEnd/>
              <a:tailEnd/>
            </a:ln>
          </p:spPr>
          <p:txBody>
            <a:bodyPr>
              <a:prstTxWarp prst="textNoShape">
                <a:avLst/>
              </a:prstTxWarp>
            </a:bodyPr>
            <a:lstStyle/>
            <a:p>
              <a:endParaRPr lang="en-US"/>
            </a:p>
          </p:txBody>
        </p:sp>
        <p:sp>
          <p:nvSpPr>
            <p:cNvPr id="36894" name="Freeform 304"/>
            <p:cNvSpPr>
              <a:spLocks/>
            </p:cNvSpPr>
            <p:nvPr/>
          </p:nvSpPr>
          <p:spPr bwMode="auto">
            <a:xfrm>
              <a:off x="1479" y="3348"/>
              <a:ext cx="186" cy="50"/>
            </a:xfrm>
            <a:custGeom>
              <a:avLst/>
              <a:gdLst>
                <a:gd name="T0" fmla="*/ 110 w 186"/>
                <a:gd name="T1" fmla="*/ 32 h 50"/>
                <a:gd name="T2" fmla="*/ 120 w 186"/>
                <a:gd name="T3" fmla="*/ 34 h 50"/>
                <a:gd name="T4" fmla="*/ 128 w 186"/>
                <a:gd name="T5" fmla="*/ 36 h 50"/>
                <a:gd name="T6" fmla="*/ 138 w 186"/>
                <a:gd name="T7" fmla="*/ 38 h 50"/>
                <a:gd name="T8" fmla="*/ 148 w 186"/>
                <a:gd name="T9" fmla="*/ 40 h 50"/>
                <a:gd name="T10" fmla="*/ 158 w 186"/>
                <a:gd name="T11" fmla="*/ 42 h 50"/>
                <a:gd name="T12" fmla="*/ 166 w 186"/>
                <a:gd name="T13" fmla="*/ 42 h 50"/>
                <a:gd name="T14" fmla="*/ 176 w 186"/>
                <a:gd name="T15" fmla="*/ 44 h 50"/>
                <a:gd name="T16" fmla="*/ 186 w 186"/>
                <a:gd name="T17" fmla="*/ 46 h 50"/>
                <a:gd name="T18" fmla="*/ 182 w 186"/>
                <a:gd name="T19" fmla="*/ 46 h 50"/>
                <a:gd name="T20" fmla="*/ 176 w 186"/>
                <a:gd name="T21" fmla="*/ 46 h 50"/>
                <a:gd name="T22" fmla="*/ 172 w 186"/>
                <a:gd name="T23" fmla="*/ 46 h 50"/>
                <a:gd name="T24" fmla="*/ 168 w 186"/>
                <a:gd name="T25" fmla="*/ 46 h 50"/>
                <a:gd name="T26" fmla="*/ 164 w 186"/>
                <a:gd name="T27" fmla="*/ 46 h 50"/>
                <a:gd name="T28" fmla="*/ 160 w 186"/>
                <a:gd name="T29" fmla="*/ 48 h 50"/>
                <a:gd name="T30" fmla="*/ 156 w 186"/>
                <a:gd name="T31" fmla="*/ 48 h 50"/>
                <a:gd name="T32" fmla="*/ 154 w 186"/>
                <a:gd name="T33" fmla="*/ 50 h 50"/>
                <a:gd name="T34" fmla="*/ 146 w 186"/>
                <a:gd name="T35" fmla="*/ 46 h 50"/>
                <a:gd name="T36" fmla="*/ 138 w 186"/>
                <a:gd name="T37" fmla="*/ 44 h 50"/>
                <a:gd name="T38" fmla="*/ 132 w 186"/>
                <a:gd name="T39" fmla="*/ 42 h 50"/>
                <a:gd name="T40" fmla="*/ 124 w 186"/>
                <a:gd name="T41" fmla="*/ 40 h 50"/>
                <a:gd name="T42" fmla="*/ 116 w 186"/>
                <a:gd name="T43" fmla="*/ 38 h 50"/>
                <a:gd name="T44" fmla="*/ 110 w 186"/>
                <a:gd name="T45" fmla="*/ 36 h 50"/>
                <a:gd name="T46" fmla="*/ 102 w 186"/>
                <a:gd name="T47" fmla="*/ 34 h 50"/>
                <a:gd name="T48" fmla="*/ 94 w 186"/>
                <a:gd name="T49" fmla="*/ 34 h 50"/>
                <a:gd name="T50" fmla="*/ 86 w 186"/>
                <a:gd name="T51" fmla="*/ 32 h 50"/>
                <a:gd name="T52" fmla="*/ 78 w 186"/>
                <a:gd name="T53" fmla="*/ 32 h 50"/>
                <a:gd name="T54" fmla="*/ 70 w 186"/>
                <a:gd name="T55" fmla="*/ 30 h 50"/>
                <a:gd name="T56" fmla="*/ 62 w 186"/>
                <a:gd name="T57" fmla="*/ 30 h 50"/>
                <a:gd name="T58" fmla="*/ 56 w 186"/>
                <a:gd name="T59" fmla="*/ 28 h 50"/>
                <a:gd name="T60" fmla="*/ 48 w 186"/>
                <a:gd name="T61" fmla="*/ 28 h 50"/>
                <a:gd name="T62" fmla="*/ 40 w 186"/>
                <a:gd name="T63" fmla="*/ 26 h 50"/>
                <a:gd name="T64" fmla="*/ 32 w 186"/>
                <a:gd name="T65" fmla="*/ 24 h 50"/>
                <a:gd name="T66" fmla="*/ 28 w 186"/>
                <a:gd name="T67" fmla="*/ 22 h 50"/>
                <a:gd name="T68" fmla="*/ 22 w 186"/>
                <a:gd name="T69" fmla="*/ 20 h 50"/>
                <a:gd name="T70" fmla="*/ 18 w 186"/>
                <a:gd name="T71" fmla="*/ 20 h 50"/>
                <a:gd name="T72" fmla="*/ 12 w 186"/>
                <a:gd name="T73" fmla="*/ 16 h 50"/>
                <a:gd name="T74" fmla="*/ 6 w 186"/>
                <a:gd name="T75" fmla="*/ 14 h 50"/>
                <a:gd name="T76" fmla="*/ 4 w 186"/>
                <a:gd name="T77" fmla="*/ 10 h 50"/>
                <a:gd name="T78" fmla="*/ 2 w 186"/>
                <a:gd name="T79" fmla="*/ 4 h 50"/>
                <a:gd name="T80" fmla="*/ 0 w 186"/>
                <a:gd name="T81" fmla="*/ 0 h 50"/>
                <a:gd name="T82" fmla="*/ 6 w 186"/>
                <a:gd name="T83" fmla="*/ 4 h 50"/>
                <a:gd name="T84" fmla="*/ 12 w 186"/>
                <a:gd name="T85" fmla="*/ 8 h 50"/>
                <a:gd name="T86" fmla="*/ 18 w 186"/>
                <a:gd name="T87" fmla="*/ 12 h 50"/>
                <a:gd name="T88" fmla="*/ 24 w 186"/>
                <a:gd name="T89" fmla="*/ 16 h 50"/>
                <a:gd name="T90" fmla="*/ 30 w 186"/>
                <a:gd name="T91" fmla="*/ 18 h 50"/>
                <a:gd name="T92" fmla="*/ 38 w 186"/>
                <a:gd name="T93" fmla="*/ 20 h 50"/>
                <a:gd name="T94" fmla="*/ 44 w 186"/>
                <a:gd name="T95" fmla="*/ 22 h 50"/>
                <a:gd name="T96" fmla="*/ 52 w 186"/>
                <a:gd name="T97" fmla="*/ 24 h 50"/>
                <a:gd name="T98" fmla="*/ 60 w 186"/>
                <a:gd name="T99" fmla="*/ 24 h 50"/>
                <a:gd name="T100" fmla="*/ 66 w 186"/>
                <a:gd name="T101" fmla="*/ 24 h 50"/>
                <a:gd name="T102" fmla="*/ 74 w 186"/>
                <a:gd name="T103" fmla="*/ 26 h 50"/>
                <a:gd name="T104" fmla="*/ 82 w 186"/>
                <a:gd name="T105" fmla="*/ 26 h 50"/>
                <a:gd name="T106" fmla="*/ 88 w 186"/>
                <a:gd name="T107" fmla="*/ 28 h 50"/>
                <a:gd name="T108" fmla="*/ 96 w 186"/>
                <a:gd name="T109" fmla="*/ 28 h 50"/>
                <a:gd name="T110" fmla="*/ 104 w 186"/>
                <a:gd name="T111" fmla="*/ 30 h 50"/>
                <a:gd name="T112" fmla="*/ 110 w 186"/>
                <a:gd name="T113" fmla="*/ 32 h 50"/>
                <a:gd name="T114" fmla="*/ 110 w 186"/>
                <a:gd name="T115" fmla="*/ 32 h 50"/>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86"/>
                <a:gd name="T175" fmla="*/ 0 h 50"/>
                <a:gd name="T176" fmla="*/ 186 w 186"/>
                <a:gd name="T177" fmla="*/ 50 h 50"/>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86" h="50">
                  <a:moveTo>
                    <a:pt x="110" y="32"/>
                  </a:moveTo>
                  <a:lnTo>
                    <a:pt x="120" y="34"/>
                  </a:lnTo>
                  <a:lnTo>
                    <a:pt x="128" y="36"/>
                  </a:lnTo>
                  <a:lnTo>
                    <a:pt x="138" y="38"/>
                  </a:lnTo>
                  <a:lnTo>
                    <a:pt x="148" y="40"/>
                  </a:lnTo>
                  <a:lnTo>
                    <a:pt x="158" y="42"/>
                  </a:lnTo>
                  <a:lnTo>
                    <a:pt x="166" y="42"/>
                  </a:lnTo>
                  <a:lnTo>
                    <a:pt x="176" y="44"/>
                  </a:lnTo>
                  <a:lnTo>
                    <a:pt x="186" y="46"/>
                  </a:lnTo>
                  <a:lnTo>
                    <a:pt x="182" y="46"/>
                  </a:lnTo>
                  <a:lnTo>
                    <a:pt x="176" y="46"/>
                  </a:lnTo>
                  <a:lnTo>
                    <a:pt x="172" y="46"/>
                  </a:lnTo>
                  <a:lnTo>
                    <a:pt x="168" y="46"/>
                  </a:lnTo>
                  <a:lnTo>
                    <a:pt x="164" y="46"/>
                  </a:lnTo>
                  <a:lnTo>
                    <a:pt x="160" y="48"/>
                  </a:lnTo>
                  <a:lnTo>
                    <a:pt x="156" y="48"/>
                  </a:lnTo>
                  <a:lnTo>
                    <a:pt x="154" y="50"/>
                  </a:lnTo>
                  <a:lnTo>
                    <a:pt x="146" y="46"/>
                  </a:lnTo>
                  <a:lnTo>
                    <a:pt x="138" y="44"/>
                  </a:lnTo>
                  <a:lnTo>
                    <a:pt x="132" y="42"/>
                  </a:lnTo>
                  <a:lnTo>
                    <a:pt x="124" y="40"/>
                  </a:lnTo>
                  <a:lnTo>
                    <a:pt x="116" y="38"/>
                  </a:lnTo>
                  <a:lnTo>
                    <a:pt x="110" y="36"/>
                  </a:lnTo>
                  <a:lnTo>
                    <a:pt x="102" y="34"/>
                  </a:lnTo>
                  <a:lnTo>
                    <a:pt x="94" y="34"/>
                  </a:lnTo>
                  <a:lnTo>
                    <a:pt x="86" y="32"/>
                  </a:lnTo>
                  <a:lnTo>
                    <a:pt x="78" y="32"/>
                  </a:lnTo>
                  <a:lnTo>
                    <a:pt x="70" y="30"/>
                  </a:lnTo>
                  <a:lnTo>
                    <a:pt x="62" y="30"/>
                  </a:lnTo>
                  <a:lnTo>
                    <a:pt x="56" y="28"/>
                  </a:lnTo>
                  <a:lnTo>
                    <a:pt x="48" y="28"/>
                  </a:lnTo>
                  <a:lnTo>
                    <a:pt x="40" y="26"/>
                  </a:lnTo>
                  <a:lnTo>
                    <a:pt x="32" y="24"/>
                  </a:lnTo>
                  <a:lnTo>
                    <a:pt x="28" y="22"/>
                  </a:lnTo>
                  <a:lnTo>
                    <a:pt x="22" y="20"/>
                  </a:lnTo>
                  <a:lnTo>
                    <a:pt x="18" y="20"/>
                  </a:lnTo>
                  <a:lnTo>
                    <a:pt x="12" y="16"/>
                  </a:lnTo>
                  <a:lnTo>
                    <a:pt x="6" y="14"/>
                  </a:lnTo>
                  <a:lnTo>
                    <a:pt x="4" y="10"/>
                  </a:lnTo>
                  <a:lnTo>
                    <a:pt x="2" y="4"/>
                  </a:lnTo>
                  <a:lnTo>
                    <a:pt x="0" y="0"/>
                  </a:lnTo>
                  <a:lnTo>
                    <a:pt x="6" y="4"/>
                  </a:lnTo>
                  <a:lnTo>
                    <a:pt x="12" y="8"/>
                  </a:lnTo>
                  <a:lnTo>
                    <a:pt x="18" y="12"/>
                  </a:lnTo>
                  <a:lnTo>
                    <a:pt x="24" y="16"/>
                  </a:lnTo>
                  <a:lnTo>
                    <a:pt x="30" y="18"/>
                  </a:lnTo>
                  <a:lnTo>
                    <a:pt x="38" y="20"/>
                  </a:lnTo>
                  <a:lnTo>
                    <a:pt x="44" y="22"/>
                  </a:lnTo>
                  <a:lnTo>
                    <a:pt x="52" y="24"/>
                  </a:lnTo>
                  <a:lnTo>
                    <a:pt x="60" y="24"/>
                  </a:lnTo>
                  <a:lnTo>
                    <a:pt x="66" y="24"/>
                  </a:lnTo>
                  <a:lnTo>
                    <a:pt x="74" y="26"/>
                  </a:lnTo>
                  <a:lnTo>
                    <a:pt x="82" y="26"/>
                  </a:lnTo>
                  <a:lnTo>
                    <a:pt x="88" y="28"/>
                  </a:lnTo>
                  <a:lnTo>
                    <a:pt x="96" y="28"/>
                  </a:lnTo>
                  <a:lnTo>
                    <a:pt x="104" y="30"/>
                  </a:lnTo>
                  <a:lnTo>
                    <a:pt x="110" y="32"/>
                  </a:lnTo>
                  <a:close/>
                </a:path>
              </a:pathLst>
            </a:custGeom>
            <a:solidFill>
              <a:srgbClr val="C44400"/>
            </a:solidFill>
            <a:ln w="9525">
              <a:noFill/>
              <a:round/>
              <a:headEnd/>
              <a:tailEnd/>
            </a:ln>
          </p:spPr>
          <p:txBody>
            <a:bodyPr>
              <a:prstTxWarp prst="textNoShape">
                <a:avLst/>
              </a:prstTxWarp>
            </a:bodyPr>
            <a:lstStyle/>
            <a:p>
              <a:endParaRPr lang="en-US"/>
            </a:p>
          </p:txBody>
        </p:sp>
        <p:sp>
          <p:nvSpPr>
            <p:cNvPr id="36895" name="Freeform 305"/>
            <p:cNvSpPr>
              <a:spLocks/>
            </p:cNvSpPr>
            <p:nvPr/>
          </p:nvSpPr>
          <p:spPr bwMode="auto">
            <a:xfrm>
              <a:off x="1665" y="3360"/>
              <a:ext cx="140" cy="18"/>
            </a:xfrm>
            <a:custGeom>
              <a:avLst/>
              <a:gdLst>
                <a:gd name="T0" fmla="*/ 140 w 140"/>
                <a:gd name="T1" fmla="*/ 10 h 18"/>
                <a:gd name="T2" fmla="*/ 134 w 140"/>
                <a:gd name="T3" fmla="*/ 14 h 18"/>
                <a:gd name="T4" fmla="*/ 128 w 140"/>
                <a:gd name="T5" fmla="*/ 16 h 18"/>
                <a:gd name="T6" fmla="*/ 120 w 140"/>
                <a:gd name="T7" fmla="*/ 18 h 18"/>
                <a:gd name="T8" fmla="*/ 112 w 140"/>
                <a:gd name="T9" fmla="*/ 18 h 18"/>
                <a:gd name="T10" fmla="*/ 104 w 140"/>
                <a:gd name="T11" fmla="*/ 18 h 18"/>
                <a:gd name="T12" fmla="*/ 96 w 140"/>
                <a:gd name="T13" fmla="*/ 16 h 18"/>
                <a:gd name="T14" fmla="*/ 88 w 140"/>
                <a:gd name="T15" fmla="*/ 14 h 18"/>
                <a:gd name="T16" fmla="*/ 82 w 140"/>
                <a:gd name="T17" fmla="*/ 14 h 18"/>
                <a:gd name="T18" fmla="*/ 70 w 140"/>
                <a:gd name="T19" fmla="*/ 12 h 18"/>
                <a:gd name="T20" fmla="*/ 60 w 140"/>
                <a:gd name="T21" fmla="*/ 12 h 18"/>
                <a:gd name="T22" fmla="*/ 50 w 140"/>
                <a:gd name="T23" fmla="*/ 12 h 18"/>
                <a:gd name="T24" fmla="*/ 40 w 140"/>
                <a:gd name="T25" fmla="*/ 10 h 18"/>
                <a:gd name="T26" fmla="*/ 28 w 140"/>
                <a:gd name="T27" fmla="*/ 10 h 18"/>
                <a:gd name="T28" fmla="*/ 18 w 140"/>
                <a:gd name="T29" fmla="*/ 8 h 18"/>
                <a:gd name="T30" fmla="*/ 8 w 140"/>
                <a:gd name="T31" fmla="*/ 4 h 18"/>
                <a:gd name="T32" fmla="*/ 0 w 140"/>
                <a:gd name="T33" fmla="*/ 0 h 18"/>
                <a:gd name="T34" fmla="*/ 8 w 140"/>
                <a:gd name="T35" fmla="*/ 2 h 18"/>
                <a:gd name="T36" fmla="*/ 18 w 140"/>
                <a:gd name="T37" fmla="*/ 2 h 18"/>
                <a:gd name="T38" fmla="*/ 26 w 140"/>
                <a:gd name="T39" fmla="*/ 4 h 18"/>
                <a:gd name="T40" fmla="*/ 34 w 140"/>
                <a:gd name="T41" fmla="*/ 4 h 18"/>
                <a:gd name="T42" fmla="*/ 44 w 140"/>
                <a:gd name="T43" fmla="*/ 4 h 18"/>
                <a:gd name="T44" fmla="*/ 52 w 140"/>
                <a:gd name="T45" fmla="*/ 4 h 18"/>
                <a:gd name="T46" fmla="*/ 62 w 140"/>
                <a:gd name="T47" fmla="*/ 4 h 18"/>
                <a:gd name="T48" fmla="*/ 70 w 140"/>
                <a:gd name="T49" fmla="*/ 4 h 18"/>
                <a:gd name="T50" fmla="*/ 80 w 140"/>
                <a:gd name="T51" fmla="*/ 4 h 18"/>
                <a:gd name="T52" fmla="*/ 88 w 140"/>
                <a:gd name="T53" fmla="*/ 4 h 18"/>
                <a:gd name="T54" fmla="*/ 96 w 140"/>
                <a:gd name="T55" fmla="*/ 6 h 18"/>
                <a:gd name="T56" fmla="*/ 106 w 140"/>
                <a:gd name="T57" fmla="*/ 6 h 18"/>
                <a:gd name="T58" fmla="*/ 114 w 140"/>
                <a:gd name="T59" fmla="*/ 6 h 18"/>
                <a:gd name="T60" fmla="*/ 124 w 140"/>
                <a:gd name="T61" fmla="*/ 8 h 18"/>
                <a:gd name="T62" fmla="*/ 132 w 140"/>
                <a:gd name="T63" fmla="*/ 8 h 18"/>
                <a:gd name="T64" fmla="*/ 140 w 140"/>
                <a:gd name="T65" fmla="*/ 10 h 18"/>
                <a:gd name="T66" fmla="*/ 140 w 140"/>
                <a:gd name="T67" fmla="*/ 10 h 1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40"/>
                <a:gd name="T103" fmla="*/ 0 h 18"/>
                <a:gd name="T104" fmla="*/ 140 w 140"/>
                <a:gd name="T105" fmla="*/ 18 h 1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40" h="18">
                  <a:moveTo>
                    <a:pt x="140" y="10"/>
                  </a:moveTo>
                  <a:lnTo>
                    <a:pt x="134" y="14"/>
                  </a:lnTo>
                  <a:lnTo>
                    <a:pt x="128" y="16"/>
                  </a:lnTo>
                  <a:lnTo>
                    <a:pt x="120" y="18"/>
                  </a:lnTo>
                  <a:lnTo>
                    <a:pt x="112" y="18"/>
                  </a:lnTo>
                  <a:lnTo>
                    <a:pt x="104" y="18"/>
                  </a:lnTo>
                  <a:lnTo>
                    <a:pt x="96" y="16"/>
                  </a:lnTo>
                  <a:lnTo>
                    <a:pt x="88" y="14"/>
                  </a:lnTo>
                  <a:lnTo>
                    <a:pt x="82" y="14"/>
                  </a:lnTo>
                  <a:lnTo>
                    <a:pt x="70" y="12"/>
                  </a:lnTo>
                  <a:lnTo>
                    <a:pt x="60" y="12"/>
                  </a:lnTo>
                  <a:lnTo>
                    <a:pt x="50" y="12"/>
                  </a:lnTo>
                  <a:lnTo>
                    <a:pt x="40" y="10"/>
                  </a:lnTo>
                  <a:lnTo>
                    <a:pt x="28" y="10"/>
                  </a:lnTo>
                  <a:lnTo>
                    <a:pt x="18" y="8"/>
                  </a:lnTo>
                  <a:lnTo>
                    <a:pt x="8" y="4"/>
                  </a:lnTo>
                  <a:lnTo>
                    <a:pt x="0" y="0"/>
                  </a:lnTo>
                  <a:lnTo>
                    <a:pt x="8" y="2"/>
                  </a:lnTo>
                  <a:lnTo>
                    <a:pt x="18" y="2"/>
                  </a:lnTo>
                  <a:lnTo>
                    <a:pt x="26" y="4"/>
                  </a:lnTo>
                  <a:lnTo>
                    <a:pt x="34" y="4"/>
                  </a:lnTo>
                  <a:lnTo>
                    <a:pt x="44" y="4"/>
                  </a:lnTo>
                  <a:lnTo>
                    <a:pt x="52" y="4"/>
                  </a:lnTo>
                  <a:lnTo>
                    <a:pt x="62" y="4"/>
                  </a:lnTo>
                  <a:lnTo>
                    <a:pt x="70" y="4"/>
                  </a:lnTo>
                  <a:lnTo>
                    <a:pt x="80" y="4"/>
                  </a:lnTo>
                  <a:lnTo>
                    <a:pt x="88" y="4"/>
                  </a:lnTo>
                  <a:lnTo>
                    <a:pt x="96" y="6"/>
                  </a:lnTo>
                  <a:lnTo>
                    <a:pt x="106" y="6"/>
                  </a:lnTo>
                  <a:lnTo>
                    <a:pt x="114" y="6"/>
                  </a:lnTo>
                  <a:lnTo>
                    <a:pt x="124" y="8"/>
                  </a:lnTo>
                  <a:lnTo>
                    <a:pt x="132" y="8"/>
                  </a:lnTo>
                  <a:lnTo>
                    <a:pt x="140" y="10"/>
                  </a:lnTo>
                  <a:close/>
                </a:path>
              </a:pathLst>
            </a:custGeom>
            <a:solidFill>
              <a:srgbClr val="CE4F00"/>
            </a:solidFill>
            <a:ln w="9525">
              <a:noFill/>
              <a:round/>
              <a:headEnd/>
              <a:tailEnd/>
            </a:ln>
          </p:spPr>
          <p:txBody>
            <a:bodyPr>
              <a:prstTxWarp prst="textNoShape">
                <a:avLst/>
              </a:prstTxWarp>
            </a:bodyPr>
            <a:lstStyle/>
            <a:p>
              <a:endParaRPr lang="en-US"/>
            </a:p>
          </p:txBody>
        </p:sp>
        <p:sp>
          <p:nvSpPr>
            <p:cNvPr id="36896" name="Freeform 306"/>
            <p:cNvSpPr>
              <a:spLocks/>
            </p:cNvSpPr>
            <p:nvPr/>
          </p:nvSpPr>
          <p:spPr bwMode="auto">
            <a:xfrm>
              <a:off x="1609" y="2448"/>
              <a:ext cx="32" cy="30"/>
            </a:xfrm>
            <a:custGeom>
              <a:avLst/>
              <a:gdLst>
                <a:gd name="T0" fmla="*/ 16 w 32"/>
                <a:gd name="T1" fmla="*/ 30 h 30"/>
                <a:gd name="T2" fmla="*/ 22 w 32"/>
                <a:gd name="T3" fmla="*/ 28 h 30"/>
                <a:gd name="T4" fmla="*/ 28 w 32"/>
                <a:gd name="T5" fmla="*/ 26 h 30"/>
                <a:gd name="T6" fmla="*/ 30 w 32"/>
                <a:gd name="T7" fmla="*/ 20 h 30"/>
                <a:gd name="T8" fmla="*/ 32 w 32"/>
                <a:gd name="T9" fmla="*/ 14 h 30"/>
                <a:gd name="T10" fmla="*/ 30 w 32"/>
                <a:gd name="T11" fmla="*/ 8 h 30"/>
                <a:gd name="T12" fmla="*/ 28 w 32"/>
                <a:gd name="T13" fmla="*/ 4 h 30"/>
                <a:gd name="T14" fmla="*/ 22 w 32"/>
                <a:gd name="T15" fmla="*/ 0 h 30"/>
                <a:gd name="T16" fmla="*/ 16 w 32"/>
                <a:gd name="T17" fmla="*/ 0 h 30"/>
                <a:gd name="T18" fmla="*/ 10 w 32"/>
                <a:gd name="T19" fmla="*/ 0 h 30"/>
                <a:gd name="T20" fmla="*/ 6 w 32"/>
                <a:gd name="T21" fmla="*/ 4 h 30"/>
                <a:gd name="T22" fmla="*/ 2 w 32"/>
                <a:gd name="T23" fmla="*/ 8 h 30"/>
                <a:gd name="T24" fmla="*/ 0 w 32"/>
                <a:gd name="T25" fmla="*/ 14 h 30"/>
                <a:gd name="T26" fmla="*/ 2 w 32"/>
                <a:gd name="T27" fmla="*/ 20 h 30"/>
                <a:gd name="T28" fmla="*/ 6 w 32"/>
                <a:gd name="T29" fmla="*/ 26 h 30"/>
                <a:gd name="T30" fmla="*/ 10 w 32"/>
                <a:gd name="T31" fmla="*/ 28 h 30"/>
                <a:gd name="T32" fmla="*/ 16 w 32"/>
                <a:gd name="T33" fmla="*/ 30 h 30"/>
                <a:gd name="T34" fmla="*/ 16 w 32"/>
                <a:gd name="T35" fmla="*/ 30 h 3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2"/>
                <a:gd name="T55" fmla="*/ 0 h 30"/>
                <a:gd name="T56" fmla="*/ 32 w 32"/>
                <a:gd name="T57" fmla="*/ 30 h 30"/>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2" h="30">
                  <a:moveTo>
                    <a:pt x="16" y="30"/>
                  </a:moveTo>
                  <a:lnTo>
                    <a:pt x="22" y="28"/>
                  </a:lnTo>
                  <a:lnTo>
                    <a:pt x="28" y="26"/>
                  </a:lnTo>
                  <a:lnTo>
                    <a:pt x="30" y="20"/>
                  </a:lnTo>
                  <a:lnTo>
                    <a:pt x="32" y="14"/>
                  </a:lnTo>
                  <a:lnTo>
                    <a:pt x="30" y="8"/>
                  </a:lnTo>
                  <a:lnTo>
                    <a:pt x="28" y="4"/>
                  </a:lnTo>
                  <a:lnTo>
                    <a:pt x="22" y="0"/>
                  </a:lnTo>
                  <a:lnTo>
                    <a:pt x="16" y="0"/>
                  </a:lnTo>
                  <a:lnTo>
                    <a:pt x="10" y="0"/>
                  </a:lnTo>
                  <a:lnTo>
                    <a:pt x="6" y="4"/>
                  </a:lnTo>
                  <a:lnTo>
                    <a:pt x="2" y="8"/>
                  </a:lnTo>
                  <a:lnTo>
                    <a:pt x="0" y="14"/>
                  </a:lnTo>
                  <a:lnTo>
                    <a:pt x="2" y="20"/>
                  </a:lnTo>
                  <a:lnTo>
                    <a:pt x="6" y="26"/>
                  </a:lnTo>
                  <a:lnTo>
                    <a:pt x="10" y="28"/>
                  </a:lnTo>
                  <a:lnTo>
                    <a:pt x="16" y="30"/>
                  </a:lnTo>
                  <a:close/>
                </a:path>
              </a:pathLst>
            </a:custGeom>
            <a:solidFill>
              <a:srgbClr val="FFFF00"/>
            </a:solidFill>
            <a:ln w="9525">
              <a:noFill/>
              <a:round/>
              <a:headEnd/>
              <a:tailEnd/>
            </a:ln>
          </p:spPr>
          <p:txBody>
            <a:bodyPr>
              <a:prstTxWarp prst="textNoShape">
                <a:avLst/>
              </a:prstTxWarp>
            </a:bodyPr>
            <a:lstStyle/>
            <a:p>
              <a:endParaRPr lang="en-US"/>
            </a:p>
          </p:txBody>
        </p:sp>
        <p:sp>
          <p:nvSpPr>
            <p:cNvPr id="36897" name="Freeform 307"/>
            <p:cNvSpPr>
              <a:spLocks/>
            </p:cNvSpPr>
            <p:nvPr/>
          </p:nvSpPr>
          <p:spPr bwMode="auto">
            <a:xfrm>
              <a:off x="1621" y="2456"/>
              <a:ext cx="12" cy="14"/>
            </a:xfrm>
            <a:custGeom>
              <a:avLst/>
              <a:gdLst>
                <a:gd name="T0" fmla="*/ 6 w 12"/>
                <a:gd name="T1" fmla="*/ 14 h 14"/>
                <a:gd name="T2" fmla="*/ 8 w 12"/>
                <a:gd name="T3" fmla="*/ 14 h 14"/>
                <a:gd name="T4" fmla="*/ 12 w 12"/>
                <a:gd name="T5" fmla="*/ 12 h 14"/>
                <a:gd name="T6" fmla="*/ 12 w 12"/>
                <a:gd name="T7" fmla="*/ 10 h 14"/>
                <a:gd name="T8" fmla="*/ 12 w 12"/>
                <a:gd name="T9" fmla="*/ 6 h 14"/>
                <a:gd name="T10" fmla="*/ 12 w 12"/>
                <a:gd name="T11" fmla="*/ 4 h 14"/>
                <a:gd name="T12" fmla="*/ 12 w 12"/>
                <a:gd name="T13" fmla="*/ 2 h 14"/>
                <a:gd name="T14" fmla="*/ 8 w 12"/>
                <a:gd name="T15" fmla="*/ 0 h 14"/>
                <a:gd name="T16" fmla="*/ 6 w 12"/>
                <a:gd name="T17" fmla="*/ 0 h 14"/>
                <a:gd name="T18" fmla="*/ 4 w 12"/>
                <a:gd name="T19" fmla="*/ 0 h 14"/>
                <a:gd name="T20" fmla="*/ 2 w 12"/>
                <a:gd name="T21" fmla="*/ 2 h 14"/>
                <a:gd name="T22" fmla="*/ 0 w 12"/>
                <a:gd name="T23" fmla="*/ 4 h 14"/>
                <a:gd name="T24" fmla="*/ 0 w 12"/>
                <a:gd name="T25" fmla="*/ 6 h 14"/>
                <a:gd name="T26" fmla="*/ 0 w 12"/>
                <a:gd name="T27" fmla="*/ 10 h 14"/>
                <a:gd name="T28" fmla="*/ 2 w 12"/>
                <a:gd name="T29" fmla="*/ 12 h 14"/>
                <a:gd name="T30" fmla="*/ 4 w 12"/>
                <a:gd name="T31" fmla="*/ 14 h 14"/>
                <a:gd name="T32" fmla="*/ 6 w 12"/>
                <a:gd name="T33" fmla="*/ 14 h 14"/>
                <a:gd name="T34" fmla="*/ 6 w 12"/>
                <a:gd name="T35" fmla="*/ 14 h 1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
                <a:gd name="T55" fmla="*/ 0 h 14"/>
                <a:gd name="T56" fmla="*/ 12 w 12"/>
                <a:gd name="T57" fmla="*/ 14 h 1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 h="14">
                  <a:moveTo>
                    <a:pt x="6" y="14"/>
                  </a:moveTo>
                  <a:lnTo>
                    <a:pt x="8" y="14"/>
                  </a:lnTo>
                  <a:lnTo>
                    <a:pt x="12" y="12"/>
                  </a:lnTo>
                  <a:lnTo>
                    <a:pt x="12" y="10"/>
                  </a:lnTo>
                  <a:lnTo>
                    <a:pt x="12" y="6"/>
                  </a:lnTo>
                  <a:lnTo>
                    <a:pt x="12" y="4"/>
                  </a:lnTo>
                  <a:lnTo>
                    <a:pt x="12" y="2"/>
                  </a:lnTo>
                  <a:lnTo>
                    <a:pt x="8" y="0"/>
                  </a:lnTo>
                  <a:lnTo>
                    <a:pt x="6" y="0"/>
                  </a:lnTo>
                  <a:lnTo>
                    <a:pt x="4" y="0"/>
                  </a:lnTo>
                  <a:lnTo>
                    <a:pt x="2" y="2"/>
                  </a:lnTo>
                  <a:lnTo>
                    <a:pt x="0" y="4"/>
                  </a:lnTo>
                  <a:lnTo>
                    <a:pt x="0" y="6"/>
                  </a:lnTo>
                  <a:lnTo>
                    <a:pt x="0" y="10"/>
                  </a:lnTo>
                  <a:lnTo>
                    <a:pt x="2" y="12"/>
                  </a:lnTo>
                  <a:lnTo>
                    <a:pt x="4" y="14"/>
                  </a:lnTo>
                  <a:lnTo>
                    <a:pt x="6" y="14"/>
                  </a:lnTo>
                  <a:close/>
                </a:path>
              </a:pathLst>
            </a:custGeom>
            <a:solidFill>
              <a:srgbClr val="000000"/>
            </a:solidFill>
            <a:ln w="9525">
              <a:noFill/>
              <a:round/>
              <a:headEnd/>
              <a:tailEnd/>
            </a:ln>
          </p:spPr>
          <p:txBody>
            <a:bodyPr>
              <a:prstTxWarp prst="textNoShape">
                <a:avLst/>
              </a:prstTxWarp>
            </a:bodyPr>
            <a:lstStyle/>
            <a:p>
              <a:endParaRPr lang="en-US"/>
            </a:p>
          </p:txBody>
        </p:sp>
        <p:sp>
          <p:nvSpPr>
            <p:cNvPr id="36898" name="Freeform 308"/>
            <p:cNvSpPr>
              <a:spLocks/>
            </p:cNvSpPr>
            <p:nvPr/>
          </p:nvSpPr>
          <p:spPr bwMode="auto">
            <a:xfrm>
              <a:off x="1501" y="2390"/>
              <a:ext cx="144" cy="114"/>
            </a:xfrm>
            <a:custGeom>
              <a:avLst/>
              <a:gdLst>
                <a:gd name="T0" fmla="*/ 142 w 144"/>
                <a:gd name="T1" fmla="*/ 26 h 114"/>
                <a:gd name="T2" fmla="*/ 134 w 144"/>
                <a:gd name="T3" fmla="*/ 26 h 114"/>
                <a:gd name="T4" fmla="*/ 122 w 144"/>
                <a:gd name="T5" fmla="*/ 28 h 114"/>
                <a:gd name="T6" fmla="*/ 106 w 144"/>
                <a:gd name="T7" fmla="*/ 30 h 114"/>
                <a:gd name="T8" fmla="*/ 62 w 144"/>
                <a:gd name="T9" fmla="*/ 54 h 114"/>
                <a:gd name="T10" fmla="*/ 60 w 144"/>
                <a:gd name="T11" fmla="*/ 60 h 114"/>
                <a:gd name="T12" fmla="*/ 56 w 144"/>
                <a:gd name="T13" fmla="*/ 74 h 114"/>
                <a:gd name="T14" fmla="*/ 48 w 144"/>
                <a:gd name="T15" fmla="*/ 88 h 114"/>
                <a:gd name="T16" fmla="*/ 44 w 144"/>
                <a:gd name="T17" fmla="*/ 96 h 114"/>
                <a:gd name="T18" fmla="*/ 40 w 144"/>
                <a:gd name="T19" fmla="*/ 98 h 114"/>
                <a:gd name="T20" fmla="*/ 34 w 144"/>
                <a:gd name="T21" fmla="*/ 100 h 114"/>
                <a:gd name="T22" fmla="*/ 24 w 144"/>
                <a:gd name="T23" fmla="*/ 104 h 114"/>
                <a:gd name="T24" fmla="*/ 14 w 144"/>
                <a:gd name="T25" fmla="*/ 110 h 114"/>
                <a:gd name="T26" fmla="*/ 10 w 144"/>
                <a:gd name="T27" fmla="*/ 112 h 114"/>
                <a:gd name="T28" fmla="*/ 4 w 144"/>
                <a:gd name="T29" fmla="*/ 114 h 114"/>
                <a:gd name="T30" fmla="*/ 0 w 144"/>
                <a:gd name="T31" fmla="*/ 110 h 114"/>
                <a:gd name="T32" fmla="*/ 8 w 144"/>
                <a:gd name="T33" fmla="*/ 96 h 114"/>
                <a:gd name="T34" fmla="*/ 12 w 144"/>
                <a:gd name="T35" fmla="*/ 92 h 114"/>
                <a:gd name="T36" fmla="*/ 20 w 144"/>
                <a:gd name="T37" fmla="*/ 80 h 114"/>
                <a:gd name="T38" fmla="*/ 26 w 144"/>
                <a:gd name="T39" fmla="*/ 70 h 114"/>
                <a:gd name="T40" fmla="*/ 22 w 144"/>
                <a:gd name="T41" fmla="*/ 66 h 114"/>
                <a:gd name="T42" fmla="*/ 18 w 144"/>
                <a:gd name="T43" fmla="*/ 66 h 114"/>
                <a:gd name="T44" fmla="*/ 10 w 144"/>
                <a:gd name="T45" fmla="*/ 66 h 114"/>
                <a:gd name="T46" fmla="*/ 10 w 144"/>
                <a:gd name="T47" fmla="*/ 64 h 114"/>
                <a:gd name="T48" fmla="*/ 20 w 144"/>
                <a:gd name="T49" fmla="*/ 52 h 114"/>
                <a:gd name="T50" fmla="*/ 28 w 144"/>
                <a:gd name="T51" fmla="*/ 50 h 114"/>
                <a:gd name="T52" fmla="*/ 44 w 144"/>
                <a:gd name="T53" fmla="*/ 44 h 114"/>
                <a:gd name="T54" fmla="*/ 56 w 144"/>
                <a:gd name="T55" fmla="*/ 38 h 114"/>
                <a:gd name="T56" fmla="*/ 52 w 144"/>
                <a:gd name="T57" fmla="*/ 32 h 114"/>
                <a:gd name="T58" fmla="*/ 52 w 144"/>
                <a:gd name="T59" fmla="*/ 30 h 114"/>
                <a:gd name="T60" fmla="*/ 50 w 144"/>
                <a:gd name="T61" fmla="*/ 28 h 114"/>
                <a:gd name="T62" fmla="*/ 54 w 144"/>
                <a:gd name="T63" fmla="*/ 26 h 114"/>
                <a:gd name="T64" fmla="*/ 72 w 144"/>
                <a:gd name="T65" fmla="*/ 26 h 114"/>
                <a:gd name="T66" fmla="*/ 76 w 144"/>
                <a:gd name="T67" fmla="*/ 24 h 114"/>
                <a:gd name="T68" fmla="*/ 86 w 144"/>
                <a:gd name="T69" fmla="*/ 18 h 114"/>
                <a:gd name="T70" fmla="*/ 92 w 144"/>
                <a:gd name="T71" fmla="*/ 14 h 114"/>
                <a:gd name="T72" fmla="*/ 84 w 144"/>
                <a:gd name="T73" fmla="*/ 10 h 114"/>
                <a:gd name="T74" fmla="*/ 84 w 144"/>
                <a:gd name="T75" fmla="*/ 8 h 114"/>
                <a:gd name="T76" fmla="*/ 86 w 144"/>
                <a:gd name="T77" fmla="*/ 6 h 114"/>
                <a:gd name="T78" fmla="*/ 92 w 144"/>
                <a:gd name="T79" fmla="*/ 6 h 114"/>
                <a:gd name="T80" fmla="*/ 106 w 144"/>
                <a:gd name="T81" fmla="*/ 10 h 114"/>
                <a:gd name="T82" fmla="*/ 112 w 144"/>
                <a:gd name="T83" fmla="*/ 10 h 114"/>
                <a:gd name="T84" fmla="*/ 120 w 144"/>
                <a:gd name="T85" fmla="*/ 12 h 114"/>
                <a:gd name="T86" fmla="*/ 130 w 144"/>
                <a:gd name="T87" fmla="*/ 10 h 114"/>
                <a:gd name="T88" fmla="*/ 134 w 144"/>
                <a:gd name="T89" fmla="*/ 4 h 114"/>
                <a:gd name="T90" fmla="*/ 140 w 144"/>
                <a:gd name="T91" fmla="*/ 0 h 114"/>
                <a:gd name="T92" fmla="*/ 144 w 144"/>
                <a:gd name="T93" fmla="*/ 26 h 114"/>
                <a:gd name="T94" fmla="*/ 144 w 144"/>
                <a:gd name="T95" fmla="*/ 26 h 11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44"/>
                <a:gd name="T145" fmla="*/ 0 h 114"/>
                <a:gd name="T146" fmla="*/ 144 w 144"/>
                <a:gd name="T147" fmla="*/ 114 h 11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44" h="114">
                  <a:moveTo>
                    <a:pt x="144" y="26"/>
                  </a:moveTo>
                  <a:lnTo>
                    <a:pt x="142" y="26"/>
                  </a:lnTo>
                  <a:lnTo>
                    <a:pt x="140" y="26"/>
                  </a:lnTo>
                  <a:lnTo>
                    <a:pt x="134" y="26"/>
                  </a:lnTo>
                  <a:lnTo>
                    <a:pt x="128" y="26"/>
                  </a:lnTo>
                  <a:lnTo>
                    <a:pt x="122" y="28"/>
                  </a:lnTo>
                  <a:lnTo>
                    <a:pt x="114" y="28"/>
                  </a:lnTo>
                  <a:lnTo>
                    <a:pt x="106" y="30"/>
                  </a:lnTo>
                  <a:lnTo>
                    <a:pt x="98" y="34"/>
                  </a:lnTo>
                  <a:lnTo>
                    <a:pt x="62" y="54"/>
                  </a:lnTo>
                  <a:lnTo>
                    <a:pt x="60" y="56"/>
                  </a:lnTo>
                  <a:lnTo>
                    <a:pt x="60" y="60"/>
                  </a:lnTo>
                  <a:lnTo>
                    <a:pt x="58" y="66"/>
                  </a:lnTo>
                  <a:lnTo>
                    <a:pt x="56" y="74"/>
                  </a:lnTo>
                  <a:lnTo>
                    <a:pt x="52" y="82"/>
                  </a:lnTo>
                  <a:lnTo>
                    <a:pt x="48" y="88"/>
                  </a:lnTo>
                  <a:lnTo>
                    <a:pt x="46" y="94"/>
                  </a:lnTo>
                  <a:lnTo>
                    <a:pt x="44" y="96"/>
                  </a:lnTo>
                  <a:lnTo>
                    <a:pt x="42" y="96"/>
                  </a:lnTo>
                  <a:lnTo>
                    <a:pt x="40" y="98"/>
                  </a:lnTo>
                  <a:lnTo>
                    <a:pt x="38" y="98"/>
                  </a:lnTo>
                  <a:lnTo>
                    <a:pt x="34" y="100"/>
                  </a:lnTo>
                  <a:lnTo>
                    <a:pt x="28" y="102"/>
                  </a:lnTo>
                  <a:lnTo>
                    <a:pt x="24" y="104"/>
                  </a:lnTo>
                  <a:lnTo>
                    <a:pt x="18" y="106"/>
                  </a:lnTo>
                  <a:lnTo>
                    <a:pt x="14" y="110"/>
                  </a:lnTo>
                  <a:lnTo>
                    <a:pt x="12" y="112"/>
                  </a:lnTo>
                  <a:lnTo>
                    <a:pt x="10" y="112"/>
                  </a:lnTo>
                  <a:lnTo>
                    <a:pt x="6" y="114"/>
                  </a:lnTo>
                  <a:lnTo>
                    <a:pt x="4" y="114"/>
                  </a:lnTo>
                  <a:lnTo>
                    <a:pt x="0" y="112"/>
                  </a:lnTo>
                  <a:lnTo>
                    <a:pt x="0" y="110"/>
                  </a:lnTo>
                  <a:lnTo>
                    <a:pt x="2" y="104"/>
                  </a:lnTo>
                  <a:lnTo>
                    <a:pt x="8" y="96"/>
                  </a:lnTo>
                  <a:lnTo>
                    <a:pt x="12" y="92"/>
                  </a:lnTo>
                  <a:lnTo>
                    <a:pt x="16" y="86"/>
                  </a:lnTo>
                  <a:lnTo>
                    <a:pt x="20" y="80"/>
                  </a:lnTo>
                  <a:lnTo>
                    <a:pt x="24" y="74"/>
                  </a:lnTo>
                  <a:lnTo>
                    <a:pt x="26" y="70"/>
                  </a:lnTo>
                  <a:lnTo>
                    <a:pt x="26" y="66"/>
                  </a:lnTo>
                  <a:lnTo>
                    <a:pt x="22" y="66"/>
                  </a:lnTo>
                  <a:lnTo>
                    <a:pt x="20" y="66"/>
                  </a:lnTo>
                  <a:lnTo>
                    <a:pt x="18" y="66"/>
                  </a:lnTo>
                  <a:lnTo>
                    <a:pt x="14" y="68"/>
                  </a:lnTo>
                  <a:lnTo>
                    <a:pt x="10" y="66"/>
                  </a:lnTo>
                  <a:lnTo>
                    <a:pt x="8" y="66"/>
                  </a:lnTo>
                  <a:lnTo>
                    <a:pt x="10" y="64"/>
                  </a:lnTo>
                  <a:lnTo>
                    <a:pt x="12" y="60"/>
                  </a:lnTo>
                  <a:lnTo>
                    <a:pt x="20" y="52"/>
                  </a:lnTo>
                  <a:lnTo>
                    <a:pt x="22" y="52"/>
                  </a:lnTo>
                  <a:lnTo>
                    <a:pt x="28" y="50"/>
                  </a:lnTo>
                  <a:lnTo>
                    <a:pt x="34" y="48"/>
                  </a:lnTo>
                  <a:lnTo>
                    <a:pt x="44" y="44"/>
                  </a:lnTo>
                  <a:lnTo>
                    <a:pt x="50" y="40"/>
                  </a:lnTo>
                  <a:lnTo>
                    <a:pt x="56" y="38"/>
                  </a:lnTo>
                  <a:lnTo>
                    <a:pt x="56" y="34"/>
                  </a:lnTo>
                  <a:lnTo>
                    <a:pt x="52" y="32"/>
                  </a:lnTo>
                  <a:lnTo>
                    <a:pt x="52" y="30"/>
                  </a:lnTo>
                  <a:lnTo>
                    <a:pt x="50" y="30"/>
                  </a:lnTo>
                  <a:lnTo>
                    <a:pt x="50" y="28"/>
                  </a:lnTo>
                  <a:lnTo>
                    <a:pt x="52" y="28"/>
                  </a:lnTo>
                  <a:lnTo>
                    <a:pt x="54" y="26"/>
                  </a:lnTo>
                  <a:lnTo>
                    <a:pt x="60" y="26"/>
                  </a:lnTo>
                  <a:lnTo>
                    <a:pt x="72" y="26"/>
                  </a:lnTo>
                  <a:lnTo>
                    <a:pt x="76" y="24"/>
                  </a:lnTo>
                  <a:lnTo>
                    <a:pt x="82" y="22"/>
                  </a:lnTo>
                  <a:lnTo>
                    <a:pt x="86" y="18"/>
                  </a:lnTo>
                  <a:lnTo>
                    <a:pt x="90" y="16"/>
                  </a:lnTo>
                  <a:lnTo>
                    <a:pt x="92" y="14"/>
                  </a:lnTo>
                  <a:lnTo>
                    <a:pt x="90" y="10"/>
                  </a:lnTo>
                  <a:lnTo>
                    <a:pt x="84" y="10"/>
                  </a:lnTo>
                  <a:lnTo>
                    <a:pt x="84" y="8"/>
                  </a:lnTo>
                  <a:lnTo>
                    <a:pt x="86" y="6"/>
                  </a:lnTo>
                  <a:lnTo>
                    <a:pt x="88" y="6"/>
                  </a:lnTo>
                  <a:lnTo>
                    <a:pt x="92" y="6"/>
                  </a:lnTo>
                  <a:lnTo>
                    <a:pt x="98" y="6"/>
                  </a:lnTo>
                  <a:lnTo>
                    <a:pt x="106" y="10"/>
                  </a:lnTo>
                  <a:lnTo>
                    <a:pt x="108" y="10"/>
                  </a:lnTo>
                  <a:lnTo>
                    <a:pt x="112" y="10"/>
                  </a:lnTo>
                  <a:lnTo>
                    <a:pt x="116" y="12"/>
                  </a:lnTo>
                  <a:lnTo>
                    <a:pt x="120" y="12"/>
                  </a:lnTo>
                  <a:lnTo>
                    <a:pt x="126" y="12"/>
                  </a:lnTo>
                  <a:lnTo>
                    <a:pt x="130" y="10"/>
                  </a:lnTo>
                  <a:lnTo>
                    <a:pt x="134" y="8"/>
                  </a:lnTo>
                  <a:lnTo>
                    <a:pt x="134" y="4"/>
                  </a:lnTo>
                  <a:lnTo>
                    <a:pt x="136" y="2"/>
                  </a:lnTo>
                  <a:lnTo>
                    <a:pt x="140" y="0"/>
                  </a:lnTo>
                  <a:lnTo>
                    <a:pt x="144" y="6"/>
                  </a:lnTo>
                  <a:lnTo>
                    <a:pt x="144" y="26"/>
                  </a:lnTo>
                  <a:close/>
                </a:path>
              </a:pathLst>
            </a:custGeom>
            <a:solidFill>
              <a:srgbClr val="7F0000"/>
            </a:solidFill>
            <a:ln w="9525">
              <a:noFill/>
              <a:round/>
              <a:headEnd/>
              <a:tailEnd/>
            </a:ln>
          </p:spPr>
          <p:txBody>
            <a:bodyPr>
              <a:prstTxWarp prst="textNoShape">
                <a:avLst/>
              </a:prstTxWarp>
            </a:bodyPr>
            <a:lstStyle/>
            <a:p>
              <a:endParaRPr lang="en-US"/>
            </a:p>
          </p:txBody>
        </p:sp>
        <p:sp>
          <p:nvSpPr>
            <p:cNvPr id="36899" name="Freeform 309"/>
            <p:cNvSpPr>
              <a:spLocks/>
            </p:cNvSpPr>
            <p:nvPr/>
          </p:nvSpPr>
          <p:spPr bwMode="auto">
            <a:xfrm>
              <a:off x="1671" y="2490"/>
              <a:ext cx="52" cy="56"/>
            </a:xfrm>
            <a:custGeom>
              <a:avLst/>
              <a:gdLst>
                <a:gd name="T0" fmla="*/ 48 w 52"/>
                <a:gd name="T1" fmla="*/ 52 h 56"/>
                <a:gd name="T2" fmla="*/ 52 w 52"/>
                <a:gd name="T3" fmla="*/ 44 h 56"/>
                <a:gd name="T4" fmla="*/ 52 w 52"/>
                <a:gd name="T5" fmla="*/ 36 h 56"/>
                <a:gd name="T6" fmla="*/ 50 w 52"/>
                <a:gd name="T7" fmla="*/ 24 h 56"/>
                <a:gd name="T8" fmla="*/ 42 w 52"/>
                <a:gd name="T9" fmla="*/ 14 h 56"/>
                <a:gd name="T10" fmla="*/ 38 w 52"/>
                <a:gd name="T11" fmla="*/ 10 h 56"/>
                <a:gd name="T12" fmla="*/ 34 w 52"/>
                <a:gd name="T13" fmla="*/ 6 h 56"/>
                <a:gd name="T14" fmla="*/ 28 w 52"/>
                <a:gd name="T15" fmla="*/ 4 h 56"/>
                <a:gd name="T16" fmla="*/ 24 w 52"/>
                <a:gd name="T17" fmla="*/ 2 h 56"/>
                <a:gd name="T18" fmla="*/ 18 w 52"/>
                <a:gd name="T19" fmla="*/ 0 h 56"/>
                <a:gd name="T20" fmla="*/ 14 w 52"/>
                <a:gd name="T21" fmla="*/ 2 h 56"/>
                <a:gd name="T22" fmla="*/ 10 w 52"/>
                <a:gd name="T23" fmla="*/ 2 h 56"/>
                <a:gd name="T24" fmla="*/ 6 w 52"/>
                <a:gd name="T25" fmla="*/ 4 h 56"/>
                <a:gd name="T26" fmla="*/ 0 w 52"/>
                <a:gd name="T27" fmla="*/ 12 h 56"/>
                <a:gd name="T28" fmla="*/ 0 w 52"/>
                <a:gd name="T29" fmla="*/ 22 h 56"/>
                <a:gd name="T30" fmla="*/ 4 w 52"/>
                <a:gd name="T31" fmla="*/ 32 h 56"/>
                <a:gd name="T32" fmla="*/ 10 w 52"/>
                <a:gd name="T33" fmla="*/ 42 h 56"/>
                <a:gd name="T34" fmla="*/ 16 w 52"/>
                <a:gd name="T35" fmla="*/ 48 h 56"/>
                <a:gd name="T36" fmla="*/ 20 w 52"/>
                <a:gd name="T37" fmla="*/ 50 h 56"/>
                <a:gd name="T38" fmla="*/ 26 w 52"/>
                <a:gd name="T39" fmla="*/ 54 h 56"/>
                <a:gd name="T40" fmla="*/ 30 w 52"/>
                <a:gd name="T41" fmla="*/ 56 h 56"/>
                <a:gd name="T42" fmla="*/ 34 w 52"/>
                <a:gd name="T43" fmla="*/ 56 h 56"/>
                <a:gd name="T44" fmla="*/ 40 w 52"/>
                <a:gd name="T45" fmla="*/ 56 h 56"/>
                <a:gd name="T46" fmla="*/ 44 w 52"/>
                <a:gd name="T47" fmla="*/ 54 h 56"/>
                <a:gd name="T48" fmla="*/ 48 w 52"/>
                <a:gd name="T49" fmla="*/ 52 h 56"/>
                <a:gd name="T50" fmla="*/ 48 w 52"/>
                <a:gd name="T51" fmla="*/ 52 h 5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2"/>
                <a:gd name="T79" fmla="*/ 0 h 56"/>
                <a:gd name="T80" fmla="*/ 52 w 52"/>
                <a:gd name="T81" fmla="*/ 56 h 5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2" h="56">
                  <a:moveTo>
                    <a:pt x="48" y="52"/>
                  </a:moveTo>
                  <a:lnTo>
                    <a:pt x="52" y="44"/>
                  </a:lnTo>
                  <a:lnTo>
                    <a:pt x="52" y="36"/>
                  </a:lnTo>
                  <a:lnTo>
                    <a:pt x="50" y="24"/>
                  </a:lnTo>
                  <a:lnTo>
                    <a:pt x="42" y="14"/>
                  </a:lnTo>
                  <a:lnTo>
                    <a:pt x="38" y="10"/>
                  </a:lnTo>
                  <a:lnTo>
                    <a:pt x="34" y="6"/>
                  </a:lnTo>
                  <a:lnTo>
                    <a:pt x="28" y="4"/>
                  </a:lnTo>
                  <a:lnTo>
                    <a:pt x="24" y="2"/>
                  </a:lnTo>
                  <a:lnTo>
                    <a:pt x="18" y="0"/>
                  </a:lnTo>
                  <a:lnTo>
                    <a:pt x="14" y="2"/>
                  </a:lnTo>
                  <a:lnTo>
                    <a:pt x="10" y="2"/>
                  </a:lnTo>
                  <a:lnTo>
                    <a:pt x="6" y="4"/>
                  </a:lnTo>
                  <a:lnTo>
                    <a:pt x="0" y="12"/>
                  </a:lnTo>
                  <a:lnTo>
                    <a:pt x="0" y="22"/>
                  </a:lnTo>
                  <a:lnTo>
                    <a:pt x="4" y="32"/>
                  </a:lnTo>
                  <a:lnTo>
                    <a:pt x="10" y="42"/>
                  </a:lnTo>
                  <a:lnTo>
                    <a:pt x="16" y="48"/>
                  </a:lnTo>
                  <a:lnTo>
                    <a:pt x="20" y="50"/>
                  </a:lnTo>
                  <a:lnTo>
                    <a:pt x="26" y="54"/>
                  </a:lnTo>
                  <a:lnTo>
                    <a:pt x="30" y="56"/>
                  </a:lnTo>
                  <a:lnTo>
                    <a:pt x="34" y="56"/>
                  </a:lnTo>
                  <a:lnTo>
                    <a:pt x="40" y="56"/>
                  </a:lnTo>
                  <a:lnTo>
                    <a:pt x="44" y="54"/>
                  </a:lnTo>
                  <a:lnTo>
                    <a:pt x="48" y="52"/>
                  </a:lnTo>
                  <a:close/>
                </a:path>
              </a:pathLst>
            </a:custGeom>
            <a:solidFill>
              <a:srgbClr val="7F0000"/>
            </a:solidFill>
            <a:ln w="9525">
              <a:noFill/>
              <a:round/>
              <a:headEnd/>
              <a:tailEnd/>
            </a:ln>
          </p:spPr>
          <p:txBody>
            <a:bodyPr>
              <a:prstTxWarp prst="textNoShape">
                <a:avLst/>
              </a:prstTxWarp>
            </a:bodyPr>
            <a:lstStyle/>
            <a:p>
              <a:endParaRPr lang="en-US"/>
            </a:p>
          </p:txBody>
        </p:sp>
        <p:sp>
          <p:nvSpPr>
            <p:cNvPr id="36900" name="Freeform 310"/>
            <p:cNvSpPr>
              <a:spLocks/>
            </p:cNvSpPr>
            <p:nvPr/>
          </p:nvSpPr>
          <p:spPr bwMode="auto">
            <a:xfrm>
              <a:off x="1673" y="2492"/>
              <a:ext cx="50" cy="52"/>
            </a:xfrm>
            <a:custGeom>
              <a:avLst/>
              <a:gdLst>
                <a:gd name="T0" fmla="*/ 44 w 50"/>
                <a:gd name="T1" fmla="*/ 48 h 52"/>
                <a:gd name="T2" fmla="*/ 50 w 50"/>
                <a:gd name="T3" fmla="*/ 42 h 52"/>
                <a:gd name="T4" fmla="*/ 50 w 50"/>
                <a:gd name="T5" fmla="*/ 34 h 52"/>
                <a:gd name="T6" fmla="*/ 46 w 50"/>
                <a:gd name="T7" fmla="*/ 22 h 52"/>
                <a:gd name="T8" fmla="*/ 40 w 50"/>
                <a:gd name="T9" fmla="*/ 12 h 52"/>
                <a:gd name="T10" fmla="*/ 36 w 50"/>
                <a:gd name="T11" fmla="*/ 8 h 52"/>
                <a:gd name="T12" fmla="*/ 32 w 50"/>
                <a:gd name="T13" fmla="*/ 4 h 52"/>
                <a:gd name="T14" fmla="*/ 26 w 50"/>
                <a:gd name="T15" fmla="*/ 2 h 52"/>
                <a:gd name="T16" fmla="*/ 22 w 50"/>
                <a:gd name="T17" fmla="*/ 0 h 52"/>
                <a:gd name="T18" fmla="*/ 16 w 50"/>
                <a:gd name="T19" fmla="*/ 0 h 52"/>
                <a:gd name="T20" fmla="*/ 12 w 50"/>
                <a:gd name="T21" fmla="*/ 0 h 52"/>
                <a:gd name="T22" fmla="*/ 8 w 50"/>
                <a:gd name="T23" fmla="*/ 2 h 52"/>
                <a:gd name="T24" fmla="*/ 4 w 50"/>
                <a:gd name="T25" fmla="*/ 4 h 52"/>
                <a:gd name="T26" fmla="*/ 0 w 50"/>
                <a:gd name="T27" fmla="*/ 10 h 52"/>
                <a:gd name="T28" fmla="*/ 0 w 50"/>
                <a:gd name="T29" fmla="*/ 20 h 52"/>
                <a:gd name="T30" fmla="*/ 2 w 50"/>
                <a:gd name="T31" fmla="*/ 30 h 52"/>
                <a:gd name="T32" fmla="*/ 10 w 50"/>
                <a:gd name="T33" fmla="*/ 40 h 52"/>
                <a:gd name="T34" fmla="*/ 14 w 50"/>
                <a:gd name="T35" fmla="*/ 44 h 52"/>
                <a:gd name="T36" fmla="*/ 18 w 50"/>
                <a:gd name="T37" fmla="*/ 48 h 52"/>
                <a:gd name="T38" fmla="*/ 24 w 50"/>
                <a:gd name="T39" fmla="*/ 50 h 52"/>
                <a:gd name="T40" fmla="*/ 28 w 50"/>
                <a:gd name="T41" fmla="*/ 52 h 52"/>
                <a:gd name="T42" fmla="*/ 32 w 50"/>
                <a:gd name="T43" fmla="*/ 52 h 52"/>
                <a:gd name="T44" fmla="*/ 36 w 50"/>
                <a:gd name="T45" fmla="*/ 52 h 52"/>
                <a:gd name="T46" fmla="*/ 40 w 50"/>
                <a:gd name="T47" fmla="*/ 50 h 52"/>
                <a:gd name="T48" fmla="*/ 44 w 50"/>
                <a:gd name="T49" fmla="*/ 48 h 52"/>
                <a:gd name="T50" fmla="*/ 44 w 50"/>
                <a:gd name="T51" fmla="*/ 48 h 5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0"/>
                <a:gd name="T79" fmla="*/ 0 h 52"/>
                <a:gd name="T80" fmla="*/ 50 w 50"/>
                <a:gd name="T81" fmla="*/ 52 h 5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0" h="52">
                  <a:moveTo>
                    <a:pt x="44" y="48"/>
                  </a:moveTo>
                  <a:lnTo>
                    <a:pt x="50" y="42"/>
                  </a:lnTo>
                  <a:lnTo>
                    <a:pt x="50" y="34"/>
                  </a:lnTo>
                  <a:lnTo>
                    <a:pt x="46" y="22"/>
                  </a:lnTo>
                  <a:lnTo>
                    <a:pt x="40" y="12"/>
                  </a:lnTo>
                  <a:lnTo>
                    <a:pt x="36" y="8"/>
                  </a:lnTo>
                  <a:lnTo>
                    <a:pt x="32" y="4"/>
                  </a:lnTo>
                  <a:lnTo>
                    <a:pt x="26" y="2"/>
                  </a:lnTo>
                  <a:lnTo>
                    <a:pt x="22" y="0"/>
                  </a:lnTo>
                  <a:lnTo>
                    <a:pt x="16" y="0"/>
                  </a:lnTo>
                  <a:lnTo>
                    <a:pt x="12" y="0"/>
                  </a:lnTo>
                  <a:lnTo>
                    <a:pt x="8" y="2"/>
                  </a:lnTo>
                  <a:lnTo>
                    <a:pt x="4" y="4"/>
                  </a:lnTo>
                  <a:lnTo>
                    <a:pt x="0" y="10"/>
                  </a:lnTo>
                  <a:lnTo>
                    <a:pt x="0" y="20"/>
                  </a:lnTo>
                  <a:lnTo>
                    <a:pt x="2" y="30"/>
                  </a:lnTo>
                  <a:lnTo>
                    <a:pt x="10" y="40"/>
                  </a:lnTo>
                  <a:lnTo>
                    <a:pt x="14" y="44"/>
                  </a:lnTo>
                  <a:lnTo>
                    <a:pt x="18" y="48"/>
                  </a:lnTo>
                  <a:lnTo>
                    <a:pt x="24" y="50"/>
                  </a:lnTo>
                  <a:lnTo>
                    <a:pt x="28" y="52"/>
                  </a:lnTo>
                  <a:lnTo>
                    <a:pt x="32" y="52"/>
                  </a:lnTo>
                  <a:lnTo>
                    <a:pt x="36" y="52"/>
                  </a:lnTo>
                  <a:lnTo>
                    <a:pt x="40" y="50"/>
                  </a:lnTo>
                  <a:lnTo>
                    <a:pt x="44" y="48"/>
                  </a:lnTo>
                  <a:close/>
                </a:path>
              </a:pathLst>
            </a:custGeom>
            <a:solidFill>
              <a:srgbClr val="890505"/>
            </a:solidFill>
            <a:ln w="9525">
              <a:noFill/>
              <a:round/>
              <a:headEnd/>
              <a:tailEnd/>
            </a:ln>
          </p:spPr>
          <p:txBody>
            <a:bodyPr>
              <a:prstTxWarp prst="textNoShape">
                <a:avLst/>
              </a:prstTxWarp>
            </a:bodyPr>
            <a:lstStyle/>
            <a:p>
              <a:endParaRPr lang="en-US"/>
            </a:p>
          </p:txBody>
        </p:sp>
        <p:sp>
          <p:nvSpPr>
            <p:cNvPr id="36901" name="Freeform 311"/>
            <p:cNvSpPr>
              <a:spLocks/>
            </p:cNvSpPr>
            <p:nvPr/>
          </p:nvSpPr>
          <p:spPr bwMode="auto">
            <a:xfrm>
              <a:off x="1675" y="2494"/>
              <a:ext cx="46" cy="48"/>
            </a:xfrm>
            <a:custGeom>
              <a:avLst/>
              <a:gdLst>
                <a:gd name="T0" fmla="*/ 42 w 46"/>
                <a:gd name="T1" fmla="*/ 46 h 48"/>
                <a:gd name="T2" fmla="*/ 46 w 46"/>
                <a:gd name="T3" fmla="*/ 40 h 48"/>
                <a:gd name="T4" fmla="*/ 46 w 46"/>
                <a:gd name="T5" fmla="*/ 30 h 48"/>
                <a:gd name="T6" fmla="*/ 42 w 46"/>
                <a:gd name="T7" fmla="*/ 20 h 48"/>
                <a:gd name="T8" fmla="*/ 38 w 46"/>
                <a:gd name="T9" fmla="*/ 12 h 48"/>
                <a:gd name="T10" fmla="*/ 34 w 46"/>
                <a:gd name="T11" fmla="*/ 8 h 48"/>
                <a:gd name="T12" fmla="*/ 28 w 46"/>
                <a:gd name="T13" fmla="*/ 4 h 48"/>
                <a:gd name="T14" fmla="*/ 24 w 46"/>
                <a:gd name="T15" fmla="*/ 2 h 48"/>
                <a:gd name="T16" fmla="*/ 20 w 46"/>
                <a:gd name="T17" fmla="*/ 0 h 48"/>
                <a:gd name="T18" fmla="*/ 16 w 46"/>
                <a:gd name="T19" fmla="*/ 0 h 48"/>
                <a:gd name="T20" fmla="*/ 10 w 46"/>
                <a:gd name="T21" fmla="*/ 0 h 48"/>
                <a:gd name="T22" fmla="*/ 8 w 46"/>
                <a:gd name="T23" fmla="*/ 0 h 48"/>
                <a:gd name="T24" fmla="*/ 4 w 46"/>
                <a:gd name="T25" fmla="*/ 2 h 48"/>
                <a:gd name="T26" fmla="*/ 0 w 46"/>
                <a:gd name="T27" fmla="*/ 10 h 48"/>
                <a:gd name="T28" fmla="*/ 0 w 46"/>
                <a:gd name="T29" fmla="*/ 18 h 48"/>
                <a:gd name="T30" fmla="*/ 2 w 46"/>
                <a:gd name="T31" fmla="*/ 28 h 48"/>
                <a:gd name="T32" fmla="*/ 8 w 46"/>
                <a:gd name="T33" fmla="*/ 36 h 48"/>
                <a:gd name="T34" fmla="*/ 12 w 46"/>
                <a:gd name="T35" fmla="*/ 40 h 48"/>
                <a:gd name="T36" fmla="*/ 16 w 46"/>
                <a:gd name="T37" fmla="*/ 44 h 48"/>
                <a:gd name="T38" fmla="*/ 22 w 46"/>
                <a:gd name="T39" fmla="*/ 46 h 48"/>
                <a:gd name="T40" fmla="*/ 26 w 46"/>
                <a:gd name="T41" fmla="*/ 48 h 48"/>
                <a:gd name="T42" fmla="*/ 30 w 46"/>
                <a:gd name="T43" fmla="*/ 48 h 48"/>
                <a:gd name="T44" fmla="*/ 34 w 46"/>
                <a:gd name="T45" fmla="*/ 48 h 48"/>
                <a:gd name="T46" fmla="*/ 38 w 46"/>
                <a:gd name="T47" fmla="*/ 48 h 48"/>
                <a:gd name="T48" fmla="*/ 42 w 46"/>
                <a:gd name="T49" fmla="*/ 46 h 48"/>
                <a:gd name="T50" fmla="*/ 42 w 46"/>
                <a:gd name="T51" fmla="*/ 46 h 4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6"/>
                <a:gd name="T79" fmla="*/ 0 h 48"/>
                <a:gd name="T80" fmla="*/ 46 w 46"/>
                <a:gd name="T81" fmla="*/ 48 h 48"/>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6" h="48">
                  <a:moveTo>
                    <a:pt x="42" y="46"/>
                  </a:moveTo>
                  <a:lnTo>
                    <a:pt x="46" y="40"/>
                  </a:lnTo>
                  <a:lnTo>
                    <a:pt x="46" y="30"/>
                  </a:lnTo>
                  <a:lnTo>
                    <a:pt x="42" y="20"/>
                  </a:lnTo>
                  <a:lnTo>
                    <a:pt x="38" y="12"/>
                  </a:lnTo>
                  <a:lnTo>
                    <a:pt x="34" y="8"/>
                  </a:lnTo>
                  <a:lnTo>
                    <a:pt x="28" y="4"/>
                  </a:lnTo>
                  <a:lnTo>
                    <a:pt x="24" y="2"/>
                  </a:lnTo>
                  <a:lnTo>
                    <a:pt x="20" y="0"/>
                  </a:lnTo>
                  <a:lnTo>
                    <a:pt x="16" y="0"/>
                  </a:lnTo>
                  <a:lnTo>
                    <a:pt x="10" y="0"/>
                  </a:lnTo>
                  <a:lnTo>
                    <a:pt x="8" y="0"/>
                  </a:lnTo>
                  <a:lnTo>
                    <a:pt x="4" y="2"/>
                  </a:lnTo>
                  <a:lnTo>
                    <a:pt x="0" y="10"/>
                  </a:lnTo>
                  <a:lnTo>
                    <a:pt x="0" y="18"/>
                  </a:lnTo>
                  <a:lnTo>
                    <a:pt x="2" y="28"/>
                  </a:lnTo>
                  <a:lnTo>
                    <a:pt x="8" y="36"/>
                  </a:lnTo>
                  <a:lnTo>
                    <a:pt x="12" y="40"/>
                  </a:lnTo>
                  <a:lnTo>
                    <a:pt x="16" y="44"/>
                  </a:lnTo>
                  <a:lnTo>
                    <a:pt x="22" y="46"/>
                  </a:lnTo>
                  <a:lnTo>
                    <a:pt x="26" y="48"/>
                  </a:lnTo>
                  <a:lnTo>
                    <a:pt x="30" y="48"/>
                  </a:lnTo>
                  <a:lnTo>
                    <a:pt x="34" y="48"/>
                  </a:lnTo>
                  <a:lnTo>
                    <a:pt x="38" y="48"/>
                  </a:lnTo>
                  <a:lnTo>
                    <a:pt x="42" y="46"/>
                  </a:lnTo>
                  <a:close/>
                </a:path>
              </a:pathLst>
            </a:custGeom>
            <a:solidFill>
              <a:srgbClr val="930A0A"/>
            </a:solidFill>
            <a:ln w="9525">
              <a:noFill/>
              <a:round/>
              <a:headEnd/>
              <a:tailEnd/>
            </a:ln>
          </p:spPr>
          <p:txBody>
            <a:bodyPr>
              <a:prstTxWarp prst="textNoShape">
                <a:avLst/>
              </a:prstTxWarp>
            </a:bodyPr>
            <a:lstStyle/>
            <a:p>
              <a:endParaRPr lang="en-US"/>
            </a:p>
          </p:txBody>
        </p:sp>
        <p:sp>
          <p:nvSpPr>
            <p:cNvPr id="36902" name="Freeform 312"/>
            <p:cNvSpPr>
              <a:spLocks/>
            </p:cNvSpPr>
            <p:nvPr/>
          </p:nvSpPr>
          <p:spPr bwMode="auto">
            <a:xfrm>
              <a:off x="1675" y="2496"/>
              <a:ext cx="44" cy="46"/>
            </a:xfrm>
            <a:custGeom>
              <a:avLst/>
              <a:gdLst>
                <a:gd name="T0" fmla="*/ 40 w 44"/>
                <a:gd name="T1" fmla="*/ 42 h 46"/>
                <a:gd name="T2" fmla="*/ 44 w 44"/>
                <a:gd name="T3" fmla="*/ 36 h 46"/>
                <a:gd name="T4" fmla="*/ 44 w 44"/>
                <a:gd name="T5" fmla="*/ 28 h 46"/>
                <a:gd name="T6" fmla="*/ 42 w 44"/>
                <a:gd name="T7" fmla="*/ 20 h 46"/>
                <a:gd name="T8" fmla="*/ 36 w 44"/>
                <a:gd name="T9" fmla="*/ 10 h 46"/>
                <a:gd name="T10" fmla="*/ 32 w 44"/>
                <a:gd name="T11" fmla="*/ 6 h 46"/>
                <a:gd name="T12" fmla="*/ 28 w 44"/>
                <a:gd name="T13" fmla="*/ 4 h 46"/>
                <a:gd name="T14" fmla="*/ 24 w 44"/>
                <a:gd name="T15" fmla="*/ 2 h 46"/>
                <a:gd name="T16" fmla="*/ 20 w 44"/>
                <a:gd name="T17" fmla="*/ 0 h 46"/>
                <a:gd name="T18" fmla="*/ 16 w 44"/>
                <a:gd name="T19" fmla="*/ 0 h 46"/>
                <a:gd name="T20" fmla="*/ 12 w 44"/>
                <a:gd name="T21" fmla="*/ 0 h 46"/>
                <a:gd name="T22" fmla="*/ 8 w 44"/>
                <a:gd name="T23" fmla="*/ 0 h 46"/>
                <a:gd name="T24" fmla="*/ 4 w 44"/>
                <a:gd name="T25" fmla="*/ 2 h 46"/>
                <a:gd name="T26" fmla="*/ 0 w 44"/>
                <a:gd name="T27" fmla="*/ 8 h 46"/>
                <a:gd name="T28" fmla="*/ 0 w 44"/>
                <a:gd name="T29" fmla="*/ 16 h 46"/>
                <a:gd name="T30" fmla="*/ 4 w 44"/>
                <a:gd name="T31" fmla="*/ 26 h 46"/>
                <a:gd name="T32" fmla="*/ 8 w 44"/>
                <a:gd name="T33" fmla="*/ 34 h 46"/>
                <a:gd name="T34" fmla="*/ 14 w 44"/>
                <a:gd name="T35" fmla="*/ 38 h 46"/>
                <a:gd name="T36" fmla="*/ 18 w 44"/>
                <a:gd name="T37" fmla="*/ 42 h 46"/>
                <a:gd name="T38" fmla="*/ 22 w 44"/>
                <a:gd name="T39" fmla="*/ 44 h 46"/>
                <a:gd name="T40" fmla="*/ 26 w 44"/>
                <a:gd name="T41" fmla="*/ 44 h 46"/>
                <a:gd name="T42" fmla="*/ 30 w 44"/>
                <a:gd name="T43" fmla="*/ 46 h 46"/>
                <a:gd name="T44" fmla="*/ 34 w 44"/>
                <a:gd name="T45" fmla="*/ 46 h 46"/>
                <a:gd name="T46" fmla="*/ 38 w 44"/>
                <a:gd name="T47" fmla="*/ 44 h 46"/>
                <a:gd name="T48" fmla="*/ 40 w 44"/>
                <a:gd name="T49" fmla="*/ 42 h 46"/>
                <a:gd name="T50" fmla="*/ 40 w 44"/>
                <a:gd name="T51" fmla="*/ 42 h 4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4"/>
                <a:gd name="T79" fmla="*/ 0 h 46"/>
                <a:gd name="T80" fmla="*/ 44 w 44"/>
                <a:gd name="T81" fmla="*/ 46 h 4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4" h="46">
                  <a:moveTo>
                    <a:pt x="40" y="42"/>
                  </a:moveTo>
                  <a:lnTo>
                    <a:pt x="44" y="36"/>
                  </a:lnTo>
                  <a:lnTo>
                    <a:pt x="44" y="28"/>
                  </a:lnTo>
                  <a:lnTo>
                    <a:pt x="42" y="20"/>
                  </a:lnTo>
                  <a:lnTo>
                    <a:pt x="36" y="10"/>
                  </a:lnTo>
                  <a:lnTo>
                    <a:pt x="32" y="6"/>
                  </a:lnTo>
                  <a:lnTo>
                    <a:pt x="28" y="4"/>
                  </a:lnTo>
                  <a:lnTo>
                    <a:pt x="24" y="2"/>
                  </a:lnTo>
                  <a:lnTo>
                    <a:pt x="20" y="0"/>
                  </a:lnTo>
                  <a:lnTo>
                    <a:pt x="16" y="0"/>
                  </a:lnTo>
                  <a:lnTo>
                    <a:pt x="12" y="0"/>
                  </a:lnTo>
                  <a:lnTo>
                    <a:pt x="8" y="0"/>
                  </a:lnTo>
                  <a:lnTo>
                    <a:pt x="4" y="2"/>
                  </a:lnTo>
                  <a:lnTo>
                    <a:pt x="0" y="8"/>
                  </a:lnTo>
                  <a:lnTo>
                    <a:pt x="0" y="16"/>
                  </a:lnTo>
                  <a:lnTo>
                    <a:pt x="4" y="26"/>
                  </a:lnTo>
                  <a:lnTo>
                    <a:pt x="8" y="34"/>
                  </a:lnTo>
                  <a:lnTo>
                    <a:pt x="14" y="38"/>
                  </a:lnTo>
                  <a:lnTo>
                    <a:pt x="18" y="42"/>
                  </a:lnTo>
                  <a:lnTo>
                    <a:pt x="22" y="44"/>
                  </a:lnTo>
                  <a:lnTo>
                    <a:pt x="26" y="44"/>
                  </a:lnTo>
                  <a:lnTo>
                    <a:pt x="30" y="46"/>
                  </a:lnTo>
                  <a:lnTo>
                    <a:pt x="34" y="46"/>
                  </a:lnTo>
                  <a:lnTo>
                    <a:pt x="38" y="44"/>
                  </a:lnTo>
                  <a:lnTo>
                    <a:pt x="40" y="42"/>
                  </a:lnTo>
                  <a:close/>
                </a:path>
              </a:pathLst>
            </a:custGeom>
            <a:solidFill>
              <a:srgbClr val="9E0F0F"/>
            </a:solidFill>
            <a:ln w="9525">
              <a:noFill/>
              <a:round/>
              <a:headEnd/>
              <a:tailEnd/>
            </a:ln>
          </p:spPr>
          <p:txBody>
            <a:bodyPr>
              <a:prstTxWarp prst="textNoShape">
                <a:avLst/>
              </a:prstTxWarp>
            </a:bodyPr>
            <a:lstStyle/>
            <a:p>
              <a:endParaRPr lang="en-US"/>
            </a:p>
          </p:txBody>
        </p:sp>
        <p:sp>
          <p:nvSpPr>
            <p:cNvPr id="36903" name="Freeform 313"/>
            <p:cNvSpPr>
              <a:spLocks/>
            </p:cNvSpPr>
            <p:nvPr/>
          </p:nvSpPr>
          <p:spPr bwMode="auto">
            <a:xfrm>
              <a:off x="1677" y="2496"/>
              <a:ext cx="40" cy="44"/>
            </a:xfrm>
            <a:custGeom>
              <a:avLst/>
              <a:gdLst>
                <a:gd name="T0" fmla="*/ 36 w 40"/>
                <a:gd name="T1" fmla="*/ 42 h 44"/>
                <a:gd name="T2" fmla="*/ 40 w 40"/>
                <a:gd name="T3" fmla="*/ 36 h 44"/>
                <a:gd name="T4" fmla="*/ 40 w 40"/>
                <a:gd name="T5" fmla="*/ 28 h 44"/>
                <a:gd name="T6" fmla="*/ 38 w 40"/>
                <a:gd name="T7" fmla="*/ 20 h 44"/>
                <a:gd name="T8" fmla="*/ 34 w 40"/>
                <a:gd name="T9" fmla="*/ 12 h 44"/>
                <a:gd name="T10" fmla="*/ 30 w 40"/>
                <a:gd name="T11" fmla="*/ 8 h 44"/>
                <a:gd name="T12" fmla="*/ 26 w 40"/>
                <a:gd name="T13" fmla="*/ 4 h 44"/>
                <a:gd name="T14" fmla="*/ 22 w 40"/>
                <a:gd name="T15" fmla="*/ 2 h 44"/>
                <a:gd name="T16" fmla="*/ 18 w 40"/>
                <a:gd name="T17" fmla="*/ 2 h 44"/>
                <a:gd name="T18" fmla="*/ 14 w 40"/>
                <a:gd name="T19" fmla="*/ 0 h 44"/>
                <a:gd name="T20" fmla="*/ 10 w 40"/>
                <a:gd name="T21" fmla="*/ 0 h 44"/>
                <a:gd name="T22" fmla="*/ 6 w 40"/>
                <a:gd name="T23" fmla="*/ 2 h 44"/>
                <a:gd name="T24" fmla="*/ 4 w 40"/>
                <a:gd name="T25" fmla="*/ 4 h 44"/>
                <a:gd name="T26" fmla="*/ 0 w 40"/>
                <a:gd name="T27" fmla="*/ 10 h 44"/>
                <a:gd name="T28" fmla="*/ 0 w 40"/>
                <a:gd name="T29" fmla="*/ 18 h 44"/>
                <a:gd name="T30" fmla="*/ 2 w 40"/>
                <a:gd name="T31" fmla="*/ 26 h 44"/>
                <a:gd name="T32" fmla="*/ 8 w 40"/>
                <a:gd name="T33" fmla="*/ 34 h 44"/>
                <a:gd name="T34" fmla="*/ 12 w 40"/>
                <a:gd name="T35" fmla="*/ 36 h 44"/>
                <a:gd name="T36" fmla="*/ 16 w 40"/>
                <a:gd name="T37" fmla="*/ 40 h 44"/>
                <a:gd name="T38" fmla="*/ 20 w 40"/>
                <a:gd name="T39" fmla="*/ 42 h 44"/>
                <a:gd name="T40" fmla="*/ 24 w 40"/>
                <a:gd name="T41" fmla="*/ 42 h 44"/>
                <a:gd name="T42" fmla="*/ 28 w 40"/>
                <a:gd name="T43" fmla="*/ 44 h 44"/>
                <a:gd name="T44" fmla="*/ 30 w 40"/>
                <a:gd name="T45" fmla="*/ 44 h 44"/>
                <a:gd name="T46" fmla="*/ 34 w 40"/>
                <a:gd name="T47" fmla="*/ 42 h 44"/>
                <a:gd name="T48" fmla="*/ 36 w 40"/>
                <a:gd name="T49" fmla="*/ 42 h 44"/>
                <a:gd name="T50" fmla="*/ 36 w 40"/>
                <a:gd name="T51" fmla="*/ 42 h 4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0"/>
                <a:gd name="T79" fmla="*/ 0 h 44"/>
                <a:gd name="T80" fmla="*/ 40 w 40"/>
                <a:gd name="T81" fmla="*/ 44 h 44"/>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0" h="44">
                  <a:moveTo>
                    <a:pt x="36" y="42"/>
                  </a:moveTo>
                  <a:lnTo>
                    <a:pt x="40" y="36"/>
                  </a:lnTo>
                  <a:lnTo>
                    <a:pt x="40" y="28"/>
                  </a:lnTo>
                  <a:lnTo>
                    <a:pt x="38" y="20"/>
                  </a:lnTo>
                  <a:lnTo>
                    <a:pt x="34" y="12"/>
                  </a:lnTo>
                  <a:lnTo>
                    <a:pt x="30" y="8"/>
                  </a:lnTo>
                  <a:lnTo>
                    <a:pt x="26" y="4"/>
                  </a:lnTo>
                  <a:lnTo>
                    <a:pt x="22" y="2"/>
                  </a:lnTo>
                  <a:lnTo>
                    <a:pt x="18" y="2"/>
                  </a:lnTo>
                  <a:lnTo>
                    <a:pt x="14" y="0"/>
                  </a:lnTo>
                  <a:lnTo>
                    <a:pt x="10" y="0"/>
                  </a:lnTo>
                  <a:lnTo>
                    <a:pt x="6" y="2"/>
                  </a:lnTo>
                  <a:lnTo>
                    <a:pt x="4" y="4"/>
                  </a:lnTo>
                  <a:lnTo>
                    <a:pt x="0" y="10"/>
                  </a:lnTo>
                  <a:lnTo>
                    <a:pt x="0" y="18"/>
                  </a:lnTo>
                  <a:lnTo>
                    <a:pt x="2" y="26"/>
                  </a:lnTo>
                  <a:lnTo>
                    <a:pt x="8" y="34"/>
                  </a:lnTo>
                  <a:lnTo>
                    <a:pt x="12" y="36"/>
                  </a:lnTo>
                  <a:lnTo>
                    <a:pt x="16" y="40"/>
                  </a:lnTo>
                  <a:lnTo>
                    <a:pt x="20" y="42"/>
                  </a:lnTo>
                  <a:lnTo>
                    <a:pt x="24" y="42"/>
                  </a:lnTo>
                  <a:lnTo>
                    <a:pt x="28" y="44"/>
                  </a:lnTo>
                  <a:lnTo>
                    <a:pt x="30" y="44"/>
                  </a:lnTo>
                  <a:lnTo>
                    <a:pt x="34" y="42"/>
                  </a:lnTo>
                  <a:lnTo>
                    <a:pt x="36" y="42"/>
                  </a:lnTo>
                  <a:close/>
                </a:path>
              </a:pathLst>
            </a:custGeom>
            <a:solidFill>
              <a:srgbClr val="A51414"/>
            </a:solidFill>
            <a:ln w="9525">
              <a:noFill/>
              <a:round/>
              <a:headEnd/>
              <a:tailEnd/>
            </a:ln>
          </p:spPr>
          <p:txBody>
            <a:bodyPr>
              <a:prstTxWarp prst="textNoShape">
                <a:avLst/>
              </a:prstTxWarp>
            </a:bodyPr>
            <a:lstStyle/>
            <a:p>
              <a:endParaRPr lang="en-US"/>
            </a:p>
          </p:txBody>
        </p:sp>
        <p:sp>
          <p:nvSpPr>
            <p:cNvPr id="36904" name="Freeform 314"/>
            <p:cNvSpPr>
              <a:spLocks/>
            </p:cNvSpPr>
            <p:nvPr/>
          </p:nvSpPr>
          <p:spPr bwMode="auto">
            <a:xfrm>
              <a:off x="1679" y="2498"/>
              <a:ext cx="38" cy="40"/>
            </a:xfrm>
            <a:custGeom>
              <a:avLst/>
              <a:gdLst>
                <a:gd name="T0" fmla="*/ 34 w 38"/>
                <a:gd name="T1" fmla="*/ 38 h 40"/>
                <a:gd name="T2" fmla="*/ 38 w 38"/>
                <a:gd name="T3" fmla="*/ 32 h 40"/>
                <a:gd name="T4" fmla="*/ 38 w 38"/>
                <a:gd name="T5" fmla="*/ 26 h 40"/>
                <a:gd name="T6" fmla="*/ 36 w 38"/>
                <a:gd name="T7" fmla="*/ 18 h 40"/>
                <a:gd name="T8" fmla="*/ 30 w 38"/>
                <a:gd name="T9" fmla="*/ 10 h 40"/>
                <a:gd name="T10" fmla="*/ 26 w 38"/>
                <a:gd name="T11" fmla="*/ 6 h 40"/>
                <a:gd name="T12" fmla="*/ 24 w 38"/>
                <a:gd name="T13" fmla="*/ 4 h 40"/>
                <a:gd name="T14" fmla="*/ 20 w 38"/>
                <a:gd name="T15" fmla="*/ 2 h 40"/>
                <a:gd name="T16" fmla="*/ 16 w 38"/>
                <a:gd name="T17" fmla="*/ 0 h 40"/>
                <a:gd name="T18" fmla="*/ 12 w 38"/>
                <a:gd name="T19" fmla="*/ 0 h 40"/>
                <a:gd name="T20" fmla="*/ 10 w 38"/>
                <a:gd name="T21" fmla="*/ 0 h 40"/>
                <a:gd name="T22" fmla="*/ 6 w 38"/>
                <a:gd name="T23" fmla="*/ 2 h 40"/>
                <a:gd name="T24" fmla="*/ 4 w 38"/>
                <a:gd name="T25" fmla="*/ 2 h 40"/>
                <a:gd name="T26" fmla="*/ 0 w 38"/>
                <a:gd name="T27" fmla="*/ 8 h 40"/>
                <a:gd name="T28" fmla="*/ 0 w 38"/>
                <a:gd name="T29" fmla="*/ 16 h 40"/>
                <a:gd name="T30" fmla="*/ 2 w 38"/>
                <a:gd name="T31" fmla="*/ 24 h 40"/>
                <a:gd name="T32" fmla="*/ 6 w 38"/>
                <a:gd name="T33" fmla="*/ 30 h 40"/>
                <a:gd name="T34" fmla="*/ 10 w 38"/>
                <a:gd name="T35" fmla="*/ 34 h 40"/>
                <a:gd name="T36" fmla="*/ 14 w 38"/>
                <a:gd name="T37" fmla="*/ 36 h 40"/>
                <a:gd name="T38" fmla="*/ 18 w 38"/>
                <a:gd name="T39" fmla="*/ 38 h 40"/>
                <a:gd name="T40" fmla="*/ 22 w 38"/>
                <a:gd name="T41" fmla="*/ 40 h 40"/>
                <a:gd name="T42" fmla="*/ 24 w 38"/>
                <a:gd name="T43" fmla="*/ 40 h 40"/>
                <a:gd name="T44" fmla="*/ 28 w 38"/>
                <a:gd name="T45" fmla="*/ 40 h 40"/>
                <a:gd name="T46" fmla="*/ 30 w 38"/>
                <a:gd name="T47" fmla="*/ 40 h 40"/>
                <a:gd name="T48" fmla="*/ 34 w 38"/>
                <a:gd name="T49" fmla="*/ 38 h 40"/>
                <a:gd name="T50" fmla="*/ 34 w 38"/>
                <a:gd name="T51" fmla="*/ 38 h 4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8"/>
                <a:gd name="T79" fmla="*/ 0 h 40"/>
                <a:gd name="T80" fmla="*/ 38 w 38"/>
                <a:gd name="T81" fmla="*/ 40 h 40"/>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8" h="40">
                  <a:moveTo>
                    <a:pt x="34" y="38"/>
                  </a:moveTo>
                  <a:lnTo>
                    <a:pt x="38" y="32"/>
                  </a:lnTo>
                  <a:lnTo>
                    <a:pt x="38" y="26"/>
                  </a:lnTo>
                  <a:lnTo>
                    <a:pt x="36" y="18"/>
                  </a:lnTo>
                  <a:lnTo>
                    <a:pt x="30" y="10"/>
                  </a:lnTo>
                  <a:lnTo>
                    <a:pt x="26" y="6"/>
                  </a:lnTo>
                  <a:lnTo>
                    <a:pt x="24" y="4"/>
                  </a:lnTo>
                  <a:lnTo>
                    <a:pt x="20" y="2"/>
                  </a:lnTo>
                  <a:lnTo>
                    <a:pt x="16" y="0"/>
                  </a:lnTo>
                  <a:lnTo>
                    <a:pt x="12" y="0"/>
                  </a:lnTo>
                  <a:lnTo>
                    <a:pt x="10" y="0"/>
                  </a:lnTo>
                  <a:lnTo>
                    <a:pt x="6" y="2"/>
                  </a:lnTo>
                  <a:lnTo>
                    <a:pt x="4" y="2"/>
                  </a:lnTo>
                  <a:lnTo>
                    <a:pt x="0" y="8"/>
                  </a:lnTo>
                  <a:lnTo>
                    <a:pt x="0" y="16"/>
                  </a:lnTo>
                  <a:lnTo>
                    <a:pt x="2" y="24"/>
                  </a:lnTo>
                  <a:lnTo>
                    <a:pt x="6" y="30"/>
                  </a:lnTo>
                  <a:lnTo>
                    <a:pt x="10" y="34"/>
                  </a:lnTo>
                  <a:lnTo>
                    <a:pt x="14" y="36"/>
                  </a:lnTo>
                  <a:lnTo>
                    <a:pt x="18" y="38"/>
                  </a:lnTo>
                  <a:lnTo>
                    <a:pt x="22" y="40"/>
                  </a:lnTo>
                  <a:lnTo>
                    <a:pt x="24" y="40"/>
                  </a:lnTo>
                  <a:lnTo>
                    <a:pt x="28" y="40"/>
                  </a:lnTo>
                  <a:lnTo>
                    <a:pt x="30" y="40"/>
                  </a:lnTo>
                  <a:lnTo>
                    <a:pt x="34" y="38"/>
                  </a:lnTo>
                  <a:close/>
                </a:path>
              </a:pathLst>
            </a:custGeom>
            <a:solidFill>
              <a:srgbClr val="AF1919"/>
            </a:solidFill>
            <a:ln w="9525">
              <a:noFill/>
              <a:round/>
              <a:headEnd/>
              <a:tailEnd/>
            </a:ln>
          </p:spPr>
          <p:txBody>
            <a:bodyPr>
              <a:prstTxWarp prst="textNoShape">
                <a:avLst/>
              </a:prstTxWarp>
            </a:bodyPr>
            <a:lstStyle/>
            <a:p>
              <a:endParaRPr lang="en-US"/>
            </a:p>
          </p:txBody>
        </p:sp>
        <p:sp>
          <p:nvSpPr>
            <p:cNvPr id="36905" name="Freeform 315"/>
            <p:cNvSpPr>
              <a:spLocks/>
            </p:cNvSpPr>
            <p:nvPr/>
          </p:nvSpPr>
          <p:spPr bwMode="auto">
            <a:xfrm>
              <a:off x="1679" y="2500"/>
              <a:ext cx="36" cy="36"/>
            </a:xfrm>
            <a:custGeom>
              <a:avLst/>
              <a:gdLst>
                <a:gd name="T0" fmla="*/ 32 w 36"/>
                <a:gd name="T1" fmla="*/ 34 h 36"/>
                <a:gd name="T2" fmla="*/ 36 w 36"/>
                <a:gd name="T3" fmla="*/ 30 h 36"/>
                <a:gd name="T4" fmla="*/ 36 w 36"/>
                <a:gd name="T5" fmla="*/ 22 h 36"/>
                <a:gd name="T6" fmla="*/ 34 w 36"/>
                <a:gd name="T7" fmla="*/ 16 h 36"/>
                <a:gd name="T8" fmla="*/ 30 w 36"/>
                <a:gd name="T9" fmla="*/ 8 h 36"/>
                <a:gd name="T10" fmla="*/ 26 w 36"/>
                <a:gd name="T11" fmla="*/ 6 h 36"/>
                <a:gd name="T12" fmla="*/ 24 w 36"/>
                <a:gd name="T13" fmla="*/ 4 h 36"/>
                <a:gd name="T14" fmla="*/ 20 w 36"/>
                <a:gd name="T15" fmla="*/ 2 h 36"/>
                <a:gd name="T16" fmla="*/ 16 w 36"/>
                <a:gd name="T17" fmla="*/ 0 h 36"/>
                <a:gd name="T18" fmla="*/ 14 w 36"/>
                <a:gd name="T19" fmla="*/ 0 h 36"/>
                <a:gd name="T20" fmla="*/ 10 w 36"/>
                <a:gd name="T21" fmla="*/ 0 h 36"/>
                <a:gd name="T22" fmla="*/ 6 w 36"/>
                <a:gd name="T23" fmla="*/ 0 h 36"/>
                <a:gd name="T24" fmla="*/ 4 w 36"/>
                <a:gd name="T25" fmla="*/ 2 h 36"/>
                <a:gd name="T26" fmla="*/ 2 w 36"/>
                <a:gd name="T27" fmla="*/ 8 h 36"/>
                <a:gd name="T28" fmla="*/ 0 w 36"/>
                <a:gd name="T29" fmla="*/ 14 h 36"/>
                <a:gd name="T30" fmla="*/ 4 w 36"/>
                <a:gd name="T31" fmla="*/ 20 h 36"/>
                <a:gd name="T32" fmla="*/ 8 w 36"/>
                <a:gd name="T33" fmla="*/ 28 h 36"/>
                <a:gd name="T34" fmla="*/ 10 w 36"/>
                <a:gd name="T35" fmla="*/ 30 h 36"/>
                <a:gd name="T36" fmla="*/ 14 w 36"/>
                <a:gd name="T37" fmla="*/ 34 h 36"/>
                <a:gd name="T38" fmla="*/ 18 w 36"/>
                <a:gd name="T39" fmla="*/ 34 h 36"/>
                <a:gd name="T40" fmla="*/ 22 w 36"/>
                <a:gd name="T41" fmla="*/ 36 h 36"/>
                <a:gd name="T42" fmla="*/ 24 w 36"/>
                <a:gd name="T43" fmla="*/ 36 h 36"/>
                <a:gd name="T44" fmla="*/ 28 w 36"/>
                <a:gd name="T45" fmla="*/ 36 h 36"/>
                <a:gd name="T46" fmla="*/ 30 w 36"/>
                <a:gd name="T47" fmla="*/ 36 h 36"/>
                <a:gd name="T48" fmla="*/ 32 w 36"/>
                <a:gd name="T49" fmla="*/ 34 h 36"/>
                <a:gd name="T50" fmla="*/ 32 w 36"/>
                <a:gd name="T51" fmla="*/ 34 h 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6"/>
                <a:gd name="T79" fmla="*/ 0 h 36"/>
                <a:gd name="T80" fmla="*/ 36 w 36"/>
                <a:gd name="T81" fmla="*/ 36 h 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6" h="36">
                  <a:moveTo>
                    <a:pt x="32" y="34"/>
                  </a:moveTo>
                  <a:lnTo>
                    <a:pt x="36" y="30"/>
                  </a:lnTo>
                  <a:lnTo>
                    <a:pt x="36" y="22"/>
                  </a:lnTo>
                  <a:lnTo>
                    <a:pt x="34" y="16"/>
                  </a:lnTo>
                  <a:lnTo>
                    <a:pt x="30" y="8"/>
                  </a:lnTo>
                  <a:lnTo>
                    <a:pt x="26" y="6"/>
                  </a:lnTo>
                  <a:lnTo>
                    <a:pt x="24" y="4"/>
                  </a:lnTo>
                  <a:lnTo>
                    <a:pt x="20" y="2"/>
                  </a:lnTo>
                  <a:lnTo>
                    <a:pt x="16" y="0"/>
                  </a:lnTo>
                  <a:lnTo>
                    <a:pt x="14" y="0"/>
                  </a:lnTo>
                  <a:lnTo>
                    <a:pt x="10" y="0"/>
                  </a:lnTo>
                  <a:lnTo>
                    <a:pt x="6" y="0"/>
                  </a:lnTo>
                  <a:lnTo>
                    <a:pt x="4" y="2"/>
                  </a:lnTo>
                  <a:lnTo>
                    <a:pt x="2" y="8"/>
                  </a:lnTo>
                  <a:lnTo>
                    <a:pt x="0" y="14"/>
                  </a:lnTo>
                  <a:lnTo>
                    <a:pt x="4" y="20"/>
                  </a:lnTo>
                  <a:lnTo>
                    <a:pt x="8" y="28"/>
                  </a:lnTo>
                  <a:lnTo>
                    <a:pt x="10" y="30"/>
                  </a:lnTo>
                  <a:lnTo>
                    <a:pt x="14" y="34"/>
                  </a:lnTo>
                  <a:lnTo>
                    <a:pt x="18" y="34"/>
                  </a:lnTo>
                  <a:lnTo>
                    <a:pt x="22" y="36"/>
                  </a:lnTo>
                  <a:lnTo>
                    <a:pt x="24" y="36"/>
                  </a:lnTo>
                  <a:lnTo>
                    <a:pt x="28" y="36"/>
                  </a:lnTo>
                  <a:lnTo>
                    <a:pt x="30" y="36"/>
                  </a:lnTo>
                  <a:lnTo>
                    <a:pt x="32" y="34"/>
                  </a:lnTo>
                  <a:close/>
                </a:path>
              </a:pathLst>
            </a:custGeom>
            <a:solidFill>
              <a:srgbClr val="BA1C1C"/>
            </a:solidFill>
            <a:ln w="9525">
              <a:noFill/>
              <a:round/>
              <a:headEnd/>
              <a:tailEnd/>
            </a:ln>
          </p:spPr>
          <p:txBody>
            <a:bodyPr>
              <a:prstTxWarp prst="textNoShape">
                <a:avLst/>
              </a:prstTxWarp>
            </a:bodyPr>
            <a:lstStyle/>
            <a:p>
              <a:endParaRPr lang="en-US"/>
            </a:p>
          </p:txBody>
        </p:sp>
        <p:sp>
          <p:nvSpPr>
            <p:cNvPr id="36906" name="Freeform 316"/>
            <p:cNvSpPr>
              <a:spLocks/>
            </p:cNvSpPr>
            <p:nvPr/>
          </p:nvSpPr>
          <p:spPr bwMode="auto">
            <a:xfrm>
              <a:off x="1681" y="2500"/>
              <a:ext cx="32" cy="36"/>
            </a:xfrm>
            <a:custGeom>
              <a:avLst/>
              <a:gdLst>
                <a:gd name="T0" fmla="*/ 30 w 32"/>
                <a:gd name="T1" fmla="*/ 34 h 36"/>
                <a:gd name="T2" fmla="*/ 32 w 32"/>
                <a:gd name="T3" fmla="*/ 28 h 36"/>
                <a:gd name="T4" fmla="*/ 32 w 32"/>
                <a:gd name="T5" fmla="*/ 22 h 36"/>
                <a:gd name="T6" fmla="*/ 32 w 32"/>
                <a:gd name="T7" fmla="*/ 16 h 36"/>
                <a:gd name="T8" fmla="*/ 26 w 32"/>
                <a:gd name="T9" fmla="*/ 10 h 36"/>
                <a:gd name="T10" fmla="*/ 24 w 32"/>
                <a:gd name="T11" fmla="*/ 6 h 36"/>
                <a:gd name="T12" fmla="*/ 20 w 32"/>
                <a:gd name="T13" fmla="*/ 4 h 36"/>
                <a:gd name="T14" fmla="*/ 18 w 32"/>
                <a:gd name="T15" fmla="*/ 2 h 36"/>
                <a:gd name="T16" fmla="*/ 14 w 32"/>
                <a:gd name="T17" fmla="*/ 2 h 36"/>
                <a:gd name="T18" fmla="*/ 12 w 32"/>
                <a:gd name="T19" fmla="*/ 0 h 36"/>
                <a:gd name="T20" fmla="*/ 8 w 32"/>
                <a:gd name="T21" fmla="*/ 0 h 36"/>
                <a:gd name="T22" fmla="*/ 6 w 32"/>
                <a:gd name="T23" fmla="*/ 2 h 36"/>
                <a:gd name="T24" fmla="*/ 4 w 32"/>
                <a:gd name="T25" fmla="*/ 4 h 36"/>
                <a:gd name="T26" fmla="*/ 0 w 32"/>
                <a:gd name="T27" fmla="*/ 8 h 36"/>
                <a:gd name="T28" fmla="*/ 0 w 32"/>
                <a:gd name="T29" fmla="*/ 14 h 36"/>
                <a:gd name="T30" fmla="*/ 2 w 32"/>
                <a:gd name="T31" fmla="*/ 20 h 36"/>
                <a:gd name="T32" fmla="*/ 6 w 32"/>
                <a:gd name="T33" fmla="*/ 28 h 36"/>
                <a:gd name="T34" fmla="*/ 10 w 32"/>
                <a:gd name="T35" fmla="*/ 30 h 36"/>
                <a:gd name="T36" fmla="*/ 12 w 32"/>
                <a:gd name="T37" fmla="*/ 32 h 36"/>
                <a:gd name="T38" fmla="*/ 16 w 32"/>
                <a:gd name="T39" fmla="*/ 34 h 36"/>
                <a:gd name="T40" fmla="*/ 20 w 32"/>
                <a:gd name="T41" fmla="*/ 34 h 36"/>
                <a:gd name="T42" fmla="*/ 22 w 32"/>
                <a:gd name="T43" fmla="*/ 36 h 36"/>
                <a:gd name="T44" fmla="*/ 24 w 32"/>
                <a:gd name="T45" fmla="*/ 36 h 36"/>
                <a:gd name="T46" fmla="*/ 28 w 32"/>
                <a:gd name="T47" fmla="*/ 34 h 36"/>
                <a:gd name="T48" fmla="*/ 30 w 32"/>
                <a:gd name="T49" fmla="*/ 34 h 36"/>
                <a:gd name="T50" fmla="*/ 30 w 32"/>
                <a:gd name="T51" fmla="*/ 34 h 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2"/>
                <a:gd name="T79" fmla="*/ 0 h 36"/>
                <a:gd name="T80" fmla="*/ 32 w 32"/>
                <a:gd name="T81" fmla="*/ 36 h 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2" h="36">
                  <a:moveTo>
                    <a:pt x="30" y="34"/>
                  </a:moveTo>
                  <a:lnTo>
                    <a:pt x="32" y="28"/>
                  </a:lnTo>
                  <a:lnTo>
                    <a:pt x="32" y="22"/>
                  </a:lnTo>
                  <a:lnTo>
                    <a:pt x="32" y="16"/>
                  </a:lnTo>
                  <a:lnTo>
                    <a:pt x="26" y="10"/>
                  </a:lnTo>
                  <a:lnTo>
                    <a:pt x="24" y="6"/>
                  </a:lnTo>
                  <a:lnTo>
                    <a:pt x="20" y="4"/>
                  </a:lnTo>
                  <a:lnTo>
                    <a:pt x="18" y="2"/>
                  </a:lnTo>
                  <a:lnTo>
                    <a:pt x="14" y="2"/>
                  </a:lnTo>
                  <a:lnTo>
                    <a:pt x="12" y="0"/>
                  </a:lnTo>
                  <a:lnTo>
                    <a:pt x="8" y="0"/>
                  </a:lnTo>
                  <a:lnTo>
                    <a:pt x="6" y="2"/>
                  </a:lnTo>
                  <a:lnTo>
                    <a:pt x="4" y="4"/>
                  </a:lnTo>
                  <a:lnTo>
                    <a:pt x="0" y="8"/>
                  </a:lnTo>
                  <a:lnTo>
                    <a:pt x="0" y="14"/>
                  </a:lnTo>
                  <a:lnTo>
                    <a:pt x="2" y="20"/>
                  </a:lnTo>
                  <a:lnTo>
                    <a:pt x="6" y="28"/>
                  </a:lnTo>
                  <a:lnTo>
                    <a:pt x="10" y="30"/>
                  </a:lnTo>
                  <a:lnTo>
                    <a:pt x="12" y="32"/>
                  </a:lnTo>
                  <a:lnTo>
                    <a:pt x="16" y="34"/>
                  </a:lnTo>
                  <a:lnTo>
                    <a:pt x="20" y="34"/>
                  </a:lnTo>
                  <a:lnTo>
                    <a:pt x="22" y="36"/>
                  </a:lnTo>
                  <a:lnTo>
                    <a:pt x="24" y="36"/>
                  </a:lnTo>
                  <a:lnTo>
                    <a:pt x="28" y="34"/>
                  </a:lnTo>
                  <a:lnTo>
                    <a:pt x="30" y="34"/>
                  </a:lnTo>
                  <a:close/>
                </a:path>
              </a:pathLst>
            </a:custGeom>
            <a:solidFill>
              <a:srgbClr val="C42121"/>
            </a:solidFill>
            <a:ln w="9525">
              <a:noFill/>
              <a:round/>
              <a:headEnd/>
              <a:tailEnd/>
            </a:ln>
          </p:spPr>
          <p:txBody>
            <a:bodyPr>
              <a:prstTxWarp prst="textNoShape">
                <a:avLst/>
              </a:prstTxWarp>
            </a:bodyPr>
            <a:lstStyle/>
            <a:p>
              <a:endParaRPr lang="en-US"/>
            </a:p>
          </p:txBody>
        </p:sp>
        <p:sp>
          <p:nvSpPr>
            <p:cNvPr id="36907" name="Freeform 317"/>
            <p:cNvSpPr>
              <a:spLocks/>
            </p:cNvSpPr>
            <p:nvPr/>
          </p:nvSpPr>
          <p:spPr bwMode="auto">
            <a:xfrm>
              <a:off x="1683" y="2502"/>
              <a:ext cx="30" cy="32"/>
            </a:xfrm>
            <a:custGeom>
              <a:avLst/>
              <a:gdLst>
                <a:gd name="T0" fmla="*/ 26 w 30"/>
                <a:gd name="T1" fmla="*/ 30 h 32"/>
                <a:gd name="T2" fmla="*/ 30 w 30"/>
                <a:gd name="T3" fmla="*/ 26 h 32"/>
                <a:gd name="T4" fmla="*/ 30 w 30"/>
                <a:gd name="T5" fmla="*/ 20 h 32"/>
                <a:gd name="T6" fmla="*/ 28 w 30"/>
                <a:gd name="T7" fmla="*/ 14 h 32"/>
                <a:gd name="T8" fmla="*/ 24 w 30"/>
                <a:gd name="T9" fmla="*/ 8 h 32"/>
                <a:gd name="T10" fmla="*/ 22 w 30"/>
                <a:gd name="T11" fmla="*/ 6 h 32"/>
                <a:gd name="T12" fmla="*/ 18 w 30"/>
                <a:gd name="T13" fmla="*/ 4 h 32"/>
                <a:gd name="T14" fmla="*/ 16 w 30"/>
                <a:gd name="T15" fmla="*/ 2 h 32"/>
                <a:gd name="T16" fmla="*/ 12 w 30"/>
                <a:gd name="T17" fmla="*/ 2 h 32"/>
                <a:gd name="T18" fmla="*/ 10 w 30"/>
                <a:gd name="T19" fmla="*/ 0 h 32"/>
                <a:gd name="T20" fmla="*/ 8 w 30"/>
                <a:gd name="T21" fmla="*/ 0 h 32"/>
                <a:gd name="T22" fmla="*/ 6 w 30"/>
                <a:gd name="T23" fmla="*/ 2 h 32"/>
                <a:gd name="T24" fmla="*/ 2 w 30"/>
                <a:gd name="T25" fmla="*/ 2 h 32"/>
                <a:gd name="T26" fmla="*/ 0 w 30"/>
                <a:gd name="T27" fmla="*/ 6 h 32"/>
                <a:gd name="T28" fmla="*/ 0 w 30"/>
                <a:gd name="T29" fmla="*/ 12 h 32"/>
                <a:gd name="T30" fmla="*/ 2 w 30"/>
                <a:gd name="T31" fmla="*/ 18 h 32"/>
                <a:gd name="T32" fmla="*/ 6 w 30"/>
                <a:gd name="T33" fmla="*/ 24 h 32"/>
                <a:gd name="T34" fmla="*/ 8 w 30"/>
                <a:gd name="T35" fmla="*/ 26 h 32"/>
                <a:gd name="T36" fmla="*/ 10 w 30"/>
                <a:gd name="T37" fmla="*/ 28 h 32"/>
                <a:gd name="T38" fmla="*/ 14 w 30"/>
                <a:gd name="T39" fmla="*/ 30 h 32"/>
                <a:gd name="T40" fmla="*/ 16 w 30"/>
                <a:gd name="T41" fmla="*/ 32 h 32"/>
                <a:gd name="T42" fmla="*/ 20 w 30"/>
                <a:gd name="T43" fmla="*/ 32 h 32"/>
                <a:gd name="T44" fmla="*/ 22 w 30"/>
                <a:gd name="T45" fmla="*/ 32 h 32"/>
                <a:gd name="T46" fmla="*/ 24 w 30"/>
                <a:gd name="T47" fmla="*/ 32 h 32"/>
                <a:gd name="T48" fmla="*/ 26 w 30"/>
                <a:gd name="T49" fmla="*/ 30 h 32"/>
                <a:gd name="T50" fmla="*/ 26 w 30"/>
                <a:gd name="T51" fmla="*/ 30 h 3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0"/>
                <a:gd name="T79" fmla="*/ 0 h 32"/>
                <a:gd name="T80" fmla="*/ 30 w 30"/>
                <a:gd name="T81" fmla="*/ 32 h 3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0" h="32">
                  <a:moveTo>
                    <a:pt x="26" y="30"/>
                  </a:moveTo>
                  <a:lnTo>
                    <a:pt x="30" y="26"/>
                  </a:lnTo>
                  <a:lnTo>
                    <a:pt x="30" y="20"/>
                  </a:lnTo>
                  <a:lnTo>
                    <a:pt x="28" y="14"/>
                  </a:lnTo>
                  <a:lnTo>
                    <a:pt x="24" y="8"/>
                  </a:lnTo>
                  <a:lnTo>
                    <a:pt x="22" y="6"/>
                  </a:lnTo>
                  <a:lnTo>
                    <a:pt x="18" y="4"/>
                  </a:lnTo>
                  <a:lnTo>
                    <a:pt x="16" y="2"/>
                  </a:lnTo>
                  <a:lnTo>
                    <a:pt x="12" y="2"/>
                  </a:lnTo>
                  <a:lnTo>
                    <a:pt x="10" y="0"/>
                  </a:lnTo>
                  <a:lnTo>
                    <a:pt x="8" y="0"/>
                  </a:lnTo>
                  <a:lnTo>
                    <a:pt x="6" y="2"/>
                  </a:lnTo>
                  <a:lnTo>
                    <a:pt x="2" y="2"/>
                  </a:lnTo>
                  <a:lnTo>
                    <a:pt x="0" y="6"/>
                  </a:lnTo>
                  <a:lnTo>
                    <a:pt x="0" y="12"/>
                  </a:lnTo>
                  <a:lnTo>
                    <a:pt x="2" y="18"/>
                  </a:lnTo>
                  <a:lnTo>
                    <a:pt x="6" y="24"/>
                  </a:lnTo>
                  <a:lnTo>
                    <a:pt x="8" y="26"/>
                  </a:lnTo>
                  <a:lnTo>
                    <a:pt x="10" y="28"/>
                  </a:lnTo>
                  <a:lnTo>
                    <a:pt x="14" y="30"/>
                  </a:lnTo>
                  <a:lnTo>
                    <a:pt x="16" y="32"/>
                  </a:lnTo>
                  <a:lnTo>
                    <a:pt x="20" y="32"/>
                  </a:lnTo>
                  <a:lnTo>
                    <a:pt x="22" y="32"/>
                  </a:lnTo>
                  <a:lnTo>
                    <a:pt x="24" y="32"/>
                  </a:lnTo>
                  <a:lnTo>
                    <a:pt x="26" y="30"/>
                  </a:lnTo>
                  <a:close/>
                </a:path>
              </a:pathLst>
            </a:custGeom>
            <a:solidFill>
              <a:srgbClr val="CE2626"/>
            </a:solidFill>
            <a:ln w="9525">
              <a:noFill/>
              <a:round/>
              <a:headEnd/>
              <a:tailEnd/>
            </a:ln>
          </p:spPr>
          <p:txBody>
            <a:bodyPr>
              <a:prstTxWarp prst="textNoShape">
                <a:avLst/>
              </a:prstTxWarp>
            </a:bodyPr>
            <a:lstStyle/>
            <a:p>
              <a:endParaRPr lang="en-US"/>
            </a:p>
          </p:txBody>
        </p:sp>
        <p:sp>
          <p:nvSpPr>
            <p:cNvPr id="36908" name="Freeform 318"/>
            <p:cNvSpPr>
              <a:spLocks/>
            </p:cNvSpPr>
            <p:nvPr/>
          </p:nvSpPr>
          <p:spPr bwMode="auto">
            <a:xfrm>
              <a:off x="1683" y="2504"/>
              <a:ext cx="28" cy="28"/>
            </a:xfrm>
            <a:custGeom>
              <a:avLst/>
              <a:gdLst>
                <a:gd name="T0" fmla="*/ 26 w 28"/>
                <a:gd name="T1" fmla="*/ 26 h 28"/>
                <a:gd name="T2" fmla="*/ 28 w 28"/>
                <a:gd name="T3" fmla="*/ 22 h 28"/>
                <a:gd name="T4" fmla="*/ 28 w 28"/>
                <a:gd name="T5" fmla="*/ 18 h 28"/>
                <a:gd name="T6" fmla="*/ 26 w 28"/>
                <a:gd name="T7" fmla="*/ 12 h 28"/>
                <a:gd name="T8" fmla="*/ 22 w 28"/>
                <a:gd name="T9" fmla="*/ 8 h 28"/>
                <a:gd name="T10" fmla="*/ 20 w 28"/>
                <a:gd name="T11" fmla="*/ 4 h 28"/>
                <a:gd name="T12" fmla="*/ 18 w 28"/>
                <a:gd name="T13" fmla="*/ 4 h 28"/>
                <a:gd name="T14" fmla="*/ 16 w 28"/>
                <a:gd name="T15" fmla="*/ 2 h 28"/>
                <a:gd name="T16" fmla="*/ 14 w 28"/>
                <a:gd name="T17" fmla="*/ 0 h 28"/>
                <a:gd name="T18" fmla="*/ 10 w 28"/>
                <a:gd name="T19" fmla="*/ 0 h 28"/>
                <a:gd name="T20" fmla="*/ 8 w 28"/>
                <a:gd name="T21" fmla="*/ 0 h 28"/>
                <a:gd name="T22" fmla="*/ 6 w 28"/>
                <a:gd name="T23" fmla="*/ 0 h 28"/>
                <a:gd name="T24" fmla="*/ 4 w 28"/>
                <a:gd name="T25" fmla="*/ 2 h 28"/>
                <a:gd name="T26" fmla="*/ 2 w 28"/>
                <a:gd name="T27" fmla="*/ 6 h 28"/>
                <a:gd name="T28" fmla="*/ 0 w 28"/>
                <a:gd name="T29" fmla="*/ 10 h 28"/>
                <a:gd name="T30" fmla="*/ 2 w 28"/>
                <a:gd name="T31" fmla="*/ 16 h 28"/>
                <a:gd name="T32" fmla="*/ 6 w 28"/>
                <a:gd name="T33" fmla="*/ 22 h 28"/>
                <a:gd name="T34" fmla="*/ 8 w 28"/>
                <a:gd name="T35" fmla="*/ 24 h 28"/>
                <a:gd name="T36" fmla="*/ 10 w 28"/>
                <a:gd name="T37" fmla="*/ 26 h 28"/>
                <a:gd name="T38" fmla="*/ 14 w 28"/>
                <a:gd name="T39" fmla="*/ 28 h 28"/>
                <a:gd name="T40" fmla="*/ 16 w 28"/>
                <a:gd name="T41" fmla="*/ 28 h 28"/>
                <a:gd name="T42" fmla="*/ 18 w 28"/>
                <a:gd name="T43" fmla="*/ 28 h 28"/>
                <a:gd name="T44" fmla="*/ 22 w 28"/>
                <a:gd name="T45" fmla="*/ 28 h 28"/>
                <a:gd name="T46" fmla="*/ 24 w 28"/>
                <a:gd name="T47" fmla="*/ 28 h 28"/>
                <a:gd name="T48" fmla="*/ 26 w 28"/>
                <a:gd name="T49" fmla="*/ 26 h 28"/>
                <a:gd name="T50" fmla="*/ 26 w 28"/>
                <a:gd name="T51" fmla="*/ 26 h 2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8"/>
                <a:gd name="T79" fmla="*/ 0 h 28"/>
                <a:gd name="T80" fmla="*/ 28 w 28"/>
                <a:gd name="T81" fmla="*/ 28 h 28"/>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8" h="28">
                  <a:moveTo>
                    <a:pt x="26" y="26"/>
                  </a:moveTo>
                  <a:lnTo>
                    <a:pt x="28" y="22"/>
                  </a:lnTo>
                  <a:lnTo>
                    <a:pt x="28" y="18"/>
                  </a:lnTo>
                  <a:lnTo>
                    <a:pt x="26" y="12"/>
                  </a:lnTo>
                  <a:lnTo>
                    <a:pt x="22" y="8"/>
                  </a:lnTo>
                  <a:lnTo>
                    <a:pt x="20" y="4"/>
                  </a:lnTo>
                  <a:lnTo>
                    <a:pt x="18" y="4"/>
                  </a:lnTo>
                  <a:lnTo>
                    <a:pt x="16" y="2"/>
                  </a:lnTo>
                  <a:lnTo>
                    <a:pt x="14" y="0"/>
                  </a:lnTo>
                  <a:lnTo>
                    <a:pt x="10" y="0"/>
                  </a:lnTo>
                  <a:lnTo>
                    <a:pt x="8" y="0"/>
                  </a:lnTo>
                  <a:lnTo>
                    <a:pt x="6" y="0"/>
                  </a:lnTo>
                  <a:lnTo>
                    <a:pt x="4" y="2"/>
                  </a:lnTo>
                  <a:lnTo>
                    <a:pt x="2" y="6"/>
                  </a:lnTo>
                  <a:lnTo>
                    <a:pt x="0" y="10"/>
                  </a:lnTo>
                  <a:lnTo>
                    <a:pt x="2" y="16"/>
                  </a:lnTo>
                  <a:lnTo>
                    <a:pt x="6" y="22"/>
                  </a:lnTo>
                  <a:lnTo>
                    <a:pt x="8" y="24"/>
                  </a:lnTo>
                  <a:lnTo>
                    <a:pt x="10" y="26"/>
                  </a:lnTo>
                  <a:lnTo>
                    <a:pt x="14" y="28"/>
                  </a:lnTo>
                  <a:lnTo>
                    <a:pt x="16" y="28"/>
                  </a:lnTo>
                  <a:lnTo>
                    <a:pt x="18" y="28"/>
                  </a:lnTo>
                  <a:lnTo>
                    <a:pt x="22" y="28"/>
                  </a:lnTo>
                  <a:lnTo>
                    <a:pt x="24" y="28"/>
                  </a:lnTo>
                  <a:lnTo>
                    <a:pt x="26" y="26"/>
                  </a:lnTo>
                  <a:close/>
                </a:path>
              </a:pathLst>
            </a:custGeom>
            <a:solidFill>
              <a:srgbClr val="D82B2B"/>
            </a:solidFill>
            <a:ln w="9525">
              <a:noFill/>
              <a:round/>
              <a:headEnd/>
              <a:tailEnd/>
            </a:ln>
          </p:spPr>
          <p:txBody>
            <a:bodyPr>
              <a:prstTxWarp prst="textNoShape">
                <a:avLst/>
              </a:prstTxWarp>
            </a:bodyPr>
            <a:lstStyle/>
            <a:p>
              <a:endParaRPr lang="en-US"/>
            </a:p>
          </p:txBody>
        </p:sp>
        <p:sp>
          <p:nvSpPr>
            <p:cNvPr id="36909" name="Freeform 319"/>
            <p:cNvSpPr>
              <a:spLocks/>
            </p:cNvSpPr>
            <p:nvPr/>
          </p:nvSpPr>
          <p:spPr bwMode="auto">
            <a:xfrm>
              <a:off x="1685" y="2506"/>
              <a:ext cx="24" cy="24"/>
            </a:xfrm>
            <a:custGeom>
              <a:avLst/>
              <a:gdLst>
                <a:gd name="T0" fmla="*/ 22 w 24"/>
                <a:gd name="T1" fmla="*/ 24 h 24"/>
                <a:gd name="T2" fmla="*/ 24 w 24"/>
                <a:gd name="T3" fmla="*/ 20 h 24"/>
                <a:gd name="T4" fmla="*/ 24 w 24"/>
                <a:gd name="T5" fmla="*/ 16 h 24"/>
                <a:gd name="T6" fmla="*/ 24 w 24"/>
                <a:gd name="T7" fmla="*/ 10 h 24"/>
                <a:gd name="T8" fmla="*/ 20 w 24"/>
                <a:gd name="T9" fmla="*/ 6 h 24"/>
                <a:gd name="T10" fmla="*/ 16 w 24"/>
                <a:gd name="T11" fmla="*/ 2 h 24"/>
                <a:gd name="T12" fmla="*/ 12 w 24"/>
                <a:gd name="T13" fmla="*/ 0 h 24"/>
                <a:gd name="T14" fmla="*/ 6 w 24"/>
                <a:gd name="T15" fmla="*/ 0 h 24"/>
                <a:gd name="T16" fmla="*/ 4 w 24"/>
                <a:gd name="T17" fmla="*/ 2 h 24"/>
                <a:gd name="T18" fmla="*/ 0 w 24"/>
                <a:gd name="T19" fmla="*/ 4 h 24"/>
                <a:gd name="T20" fmla="*/ 0 w 24"/>
                <a:gd name="T21" fmla="*/ 10 h 24"/>
                <a:gd name="T22" fmla="*/ 2 w 24"/>
                <a:gd name="T23" fmla="*/ 14 h 24"/>
                <a:gd name="T24" fmla="*/ 6 w 24"/>
                <a:gd name="T25" fmla="*/ 20 h 24"/>
                <a:gd name="T26" fmla="*/ 10 w 24"/>
                <a:gd name="T27" fmla="*/ 22 h 24"/>
                <a:gd name="T28" fmla="*/ 14 w 24"/>
                <a:gd name="T29" fmla="*/ 24 h 24"/>
                <a:gd name="T30" fmla="*/ 18 w 24"/>
                <a:gd name="T31" fmla="*/ 24 h 24"/>
                <a:gd name="T32" fmla="*/ 22 w 24"/>
                <a:gd name="T33" fmla="*/ 24 h 24"/>
                <a:gd name="T34" fmla="*/ 22 w 24"/>
                <a:gd name="T35" fmla="*/ 24 h 2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4"/>
                <a:gd name="T55" fmla="*/ 0 h 24"/>
                <a:gd name="T56" fmla="*/ 24 w 24"/>
                <a:gd name="T57" fmla="*/ 24 h 2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4" h="24">
                  <a:moveTo>
                    <a:pt x="22" y="24"/>
                  </a:moveTo>
                  <a:lnTo>
                    <a:pt x="24" y="20"/>
                  </a:lnTo>
                  <a:lnTo>
                    <a:pt x="24" y="16"/>
                  </a:lnTo>
                  <a:lnTo>
                    <a:pt x="24" y="10"/>
                  </a:lnTo>
                  <a:lnTo>
                    <a:pt x="20" y="6"/>
                  </a:lnTo>
                  <a:lnTo>
                    <a:pt x="16" y="2"/>
                  </a:lnTo>
                  <a:lnTo>
                    <a:pt x="12" y="0"/>
                  </a:lnTo>
                  <a:lnTo>
                    <a:pt x="6" y="0"/>
                  </a:lnTo>
                  <a:lnTo>
                    <a:pt x="4" y="2"/>
                  </a:lnTo>
                  <a:lnTo>
                    <a:pt x="0" y="4"/>
                  </a:lnTo>
                  <a:lnTo>
                    <a:pt x="0" y="10"/>
                  </a:lnTo>
                  <a:lnTo>
                    <a:pt x="2" y="14"/>
                  </a:lnTo>
                  <a:lnTo>
                    <a:pt x="6" y="20"/>
                  </a:lnTo>
                  <a:lnTo>
                    <a:pt x="10" y="22"/>
                  </a:lnTo>
                  <a:lnTo>
                    <a:pt x="14" y="24"/>
                  </a:lnTo>
                  <a:lnTo>
                    <a:pt x="18" y="24"/>
                  </a:lnTo>
                  <a:lnTo>
                    <a:pt x="22" y="24"/>
                  </a:lnTo>
                  <a:close/>
                </a:path>
              </a:pathLst>
            </a:custGeom>
            <a:solidFill>
              <a:srgbClr val="E23030"/>
            </a:solidFill>
            <a:ln w="9525">
              <a:noFill/>
              <a:round/>
              <a:headEnd/>
              <a:tailEnd/>
            </a:ln>
          </p:spPr>
          <p:txBody>
            <a:bodyPr>
              <a:prstTxWarp prst="textNoShape">
                <a:avLst/>
              </a:prstTxWarp>
            </a:bodyPr>
            <a:lstStyle/>
            <a:p>
              <a:endParaRPr lang="en-US"/>
            </a:p>
          </p:txBody>
        </p:sp>
        <p:sp>
          <p:nvSpPr>
            <p:cNvPr id="36910" name="Freeform 320"/>
            <p:cNvSpPr>
              <a:spLocks/>
            </p:cNvSpPr>
            <p:nvPr/>
          </p:nvSpPr>
          <p:spPr bwMode="auto">
            <a:xfrm>
              <a:off x="1687" y="2508"/>
              <a:ext cx="22" cy="22"/>
            </a:xfrm>
            <a:custGeom>
              <a:avLst/>
              <a:gdLst>
                <a:gd name="T0" fmla="*/ 18 w 22"/>
                <a:gd name="T1" fmla="*/ 20 h 22"/>
                <a:gd name="T2" fmla="*/ 22 w 22"/>
                <a:gd name="T3" fmla="*/ 18 h 22"/>
                <a:gd name="T4" fmla="*/ 22 w 22"/>
                <a:gd name="T5" fmla="*/ 14 h 22"/>
                <a:gd name="T6" fmla="*/ 20 w 22"/>
                <a:gd name="T7" fmla="*/ 10 h 22"/>
                <a:gd name="T8" fmla="*/ 18 w 22"/>
                <a:gd name="T9" fmla="*/ 4 h 22"/>
                <a:gd name="T10" fmla="*/ 14 w 22"/>
                <a:gd name="T11" fmla="*/ 0 h 22"/>
                <a:gd name="T12" fmla="*/ 10 w 22"/>
                <a:gd name="T13" fmla="*/ 0 h 22"/>
                <a:gd name="T14" fmla="*/ 6 w 22"/>
                <a:gd name="T15" fmla="*/ 0 h 22"/>
                <a:gd name="T16" fmla="*/ 2 w 22"/>
                <a:gd name="T17" fmla="*/ 0 h 22"/>
                <a:gd name="T18" fmla="*/ 0 w 22"/>
                <a:gd name="T19" fmla="*/ 4 h 22"/>
                <a:gd name="T20" fmla="*/ 0 w 22"/>
                <a:gd name="T21" fmla="*/ 8 h 22"/>
                <a:gd name="T22" fmla="*/ 2 w 22"/>
                <a:gd name="T23" fmla="*/ 12 h 22"/>
                <a:gd name="T24" fmla="*/ 4 w 22"/>
                <a:gd name="T25" fmla="*/ 16 h 22"/>
                <a:gd name="T26" fmla="*/ 8 w 22"/>
                <a:gd name="T27" fmla="*/ 20 h 22"/>
                <a:gd name="T28" fmla="*/ 12 w 22"/>
                <a:gd name="T29" fmla="*/ 22 h 22"/>
                <a:gd name="T30" fmla="*/ 16 w 22"/>
                <a:gd name="T31" fmla="*/ 22 h 22"/>
                <a:gd name="T32" fmla="*/ 18 w 22"/>
                <a:gd name="T33" fmla="*/ 20 h 22"/>
                <a:gd name="T34" fmla="*/ 18 w 22"/>
                <a:gd name="T35" fmla="*/ 20 h 2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2"/>
                <a:gd name="T55" fmla="*/ 0 h 22"/>
                <a:gd name="T56" fmla="*/ 22 w 22"/>
                <a:gd name="T57" fmla="*/ 22 h 2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2" h="22">
                  <a:moveTo>
                    <a:pt x="18" y="20"/>
                  </a:moveTo>
                  <a:lnTo>
                    <a:pt x="22" y="18"/>
                  </a:lnTo>
                  <a:lnTo>
                    <a:pt x="22" y="14"/>
                  </a:lnTo>
                  <a:lnTo>
                    <a:pt x="20" y="10"/>
                  </a:lnTo>
                  <a:lnTo>
                    <a:pt x="18" y="4"/>
                  </a:lnTo>
                  <a:lnTo>
                    <a:pt x="14" y="0"/>
                  </a:lnTo>
                  <a:lnTo>
                    <a:pt x="10" y="0"/>
                  </a:lnTo>
                  <a:lnTo>
                    <a:pt x="6" y="0"/>
                  </a:lnTo>
                  <a:lnTo>
                    <a:pt x="2" y="0"/>
                  </a:lnTo>
                  <a:lnTo>
                    <a:pt x="0" y="4"/>
                  </a:lnTo>
                  <a:lnTo>
                    <a:pt x="0" y="8"/>
                  </a:lnTo>
                  <a:lnTo>
                    <a:pt x="2" y="12"/>
                  </a:lnTo>
                  <a:lnTo>
                    <a:pt x="4" y="16"/>
                  </a:lnTo>
                  <a:lnTo>
                    <a:pt x="8" y="20"/>
                  </a:lnTo>
                  <a:lnTo>
                    <a:pt x="12" y="22"/>
                  </a:lnTo>
                  <a:lnTo>
                    <a:pt x="16" y="22"/>
                  </a:lnTo>
                  <a:lnTo>
                    <a:pt x="18" y="20"/>
                  </a:lnTo>
                  <a:close/>
                </a:path>
              </a:pathLst>
            </a:custGeom>
            <a:solidFill>
              <a:srgbClr val="EA3535"/>
            </a:solidFill>
            <a:ln w="9525">
              <a:noFill/>
              <a:round/>
              <a:headEnd/>
              <a:tailEnd/>
            </a:ln>
          </p:spPr>
          <p:txBody>
            <a:bodyPr>
              <a:prstTxWarp prst="textNoShape">
                <a:avLst/>
              </a:prstTxWarp>
            </a:bodyPr>
            <a:lstStyle/>
            <a:p>
              <a:endParaRPr lang="en-US"/>
            </a:p>
          </p:txBody>
        </p:sp>
        <p:sp>
          <p:nvSpPr>
            <p:cNvPr id="36911" name="Freeform 321"/>
            <p:cNvSpPr>
              <a:spLocks/>
            </p:cNvSpPr>
            <p:nvPr/>
          </p:nvSpPr>
          <p:spPr bwMode="auto">
            <a:xfrm>
              <a:off x="1689" y="2508"/>
              <a:ext cx="18" cy="20"/>
            </a:xfrm>
            <a:custGeom>
              <a:avLst/>
              <a:gdLst>
                <a:gd name="T0" fmla="*/ 16 w 18"/>
                <a:gd name="T1" fmla="*/ 18 h 20"/>
                <a:gd name="T2" fmla="*/ 18 w 18"/>
                <a:gd name="T3" fmla="*/ 16 h 20"/>
                <a:gd name="T4" fmla="*/ 18 w 18"/>
                <a:gd name="T5" fmla="*/ 14 h 20"/>
                <a:gd name="T6" fmla="*/ 16 w 18"/>
                <a:gd name="T7" fmla="*/ 10 h 20"/>
                <a:gd name="T8" fmla="*/ 14 w 18"/>
                <a:gd name="T9" fmla="*/ 6 h 20"/>
                <a:gd name="T10" fmla="*/ 10 w 18"/>
                <a:gd name="T11" fmla="*/ 2 h 20"/>
                <a:gd name="T12" fmla="*/ 8 w 18"/>
                <a:gd name="T13" fmla="*/ 0 h 20"/>
                <a:gd name="T14" fmla="*/ 4 w 18"/>
                <a:gd name="T15" fmla="*/ 0 h 20"/>
                <a:gd name="T16" fmla="*/ 2 w 18"/>
                <a:gd name="T17" fmla="*/ 2 h 20"/>
                <a:gd name="T18" fmla="*/ 0 w 18"/>
                <a:gd name="T19" fmla="*/ 4 h 20"/>
                <a:gd name="T20" fmla="*/ 0 w 18"/>
                <a:gd name="T21" fmla="*/ 8 h 20"/>
                <a:gd name="T22" fmla="*/ 0 w 18"/>
                <a:gd name="T23" fmla="*/ 12 h 20"/>
                <a:gd name="T24" fmla="*/ 4 w 18"/>
                <a:gd name="T25" fmla="*/ 16 h 20"/>
                <a:gd name="T26" fmla="*/ 6 w 18"/>
                <a:gd name="T27" fmla="*/ 18 h 20"/>
                <a:gd name="T28" fmla="*/ 10 w 18"/>
                <a:gd name="T29" fmla="*/ 20 h 20"/>
                <a:gd name="T30" fmla="*/ 12 w 18"/>
                <a:gd name="T31" fmla="*/ 20 h 20"/>
                <a:gd name="T32" fmla="*/ 16 w 18"/>
                <a:gd name="T33" fmla="*/ 18 h 20"/>
                <a:gd name="T34" fmla="*/ 16 w 18"/>
                <a:gd name="T35" fmla="*/ 18 h 2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8"/>
                <a:gd name="T55" fmla="*/ 0 h 20"/>
                <a:gd name="T56" fmla="*/ 18 w 18"/>
                <a:gd name="T57" fmla="*/ 20 h 20"/>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8" h="20">
                  <a:moveTo>
                    <a:pt x="16" y="18"/>
                  </a:moveTo>
                  <a:lnTo>
                    <a:pt x="18" y="16"/>
                  </a:lnTo>
                  <a:lnTo>
                    <a:pt x="18" y="14"/>
                  </a:lnTo>
                  <a:lnTo>
                    <a:pt x="16" y="10"/>
                  </a:lnTo>
                  <a:lnTo>
                    <a:pt x="14" y="6"/>
                  </a:lnTo>
                  <a:lnTo>
                    <a:pt x="10" y="2"/>
                  </a:lnTo>
                  <a:lnTo>
                    <a:pt x="8" y="0"/>
                  </a:lnTo>
                  <a:lnTo>
                    <a:pt x="4" y="0"/>
                  </a:lnTo>
                  <a:lnTo>
                    <a:pt x="2" y="2"/>
                  </a:lnTo>
                  <a:lnTo>
                    <a:pt x="0" y="4"/>
                  </a:lnTo>
                  <a:lnTo>
                    <a:pt x="0" y="8"/>
                  </a:lnTo>
                  <a:lnTo>
                    <a:pt x="0" y="12"/>
                  </a:lnTo>
                  <a:lnTo>
                    <a:pt x="4" y="16"/>
                  </a:lnTo>
                  <a:lnTo>
                    <a:pt x="6" y="18"/>
                  </a:lnTo>
                  <a:lnTo>
                    <a:pt x="10" y="20"/>
                  </a:lnTo>
                  <a:lnTo>
                    <a:pt x="12" y="20"/>
                  </a:lnTo>
                  <a:lnTo>
                    <a:pt x="16" y="18"/>
                  </a:lnTo>
                  <a:close/>
                </a:path>
              </a:pathLst>
            </a:custGeom>
            <a:solidFill>
              <a:srgbClr val="F43A3A"/>
            </a:solidFill>
            <a:ln w="9525">
              <a:noFill/>
              <a:round/>
              <a:headEnd/>
              <a:tailEnd/>
            </a:ln>
          </p:spPr>
          <p:txBody>
            <a:bodyPr>
              <a:prstTxWarp prst="textNoShape">
                <a:avLst/>
              </a:prstTxWarp>
            </a:bodyPr>
            <a:lstStyle/>
            <a:p>
              <a:endParaRPr lang="en-US"/>
            </a:p>
          </p:txBody>
        </p:sp>
        <p:sp>
          <p:nvSpPr>
            <p:cNvPr id="36912" name="Freeform 322"/>
            <p:cNvSpPr>
              <a:spLocks/>
            </p:cNvSpPr>
            <p:nvPr/>
          </p:nvSpPr>
          <p:spPr bwMode="auto">
            <a:xfrm>
              <a:off x="1689" y="2510"/>
              <a:ext cx="16" cy="16"/>
            </a:xfrm>
            <a:custGeom>
              <a:avLst/>
              <a:gdLst>
                <a:gd name="T0" fmla="*/ 14 w 16"/>
                <a:gd name="T1" fmla="*/ 16 h 16"/>
                <a:gd name="T2" fmla="*/ 16 w 16"/>
                <a:gd name="T3" fmla="*/ 14 h 16"/>
                <a:gd name="T4" fmla="*/ 16 w 16"/>
                <a:gd name="T5" fmla="*/ 10 h 16"/>
                <a:gd name="T6" fmla="*/ 16 w 16"/>
                <a:gd name="T7" fmla="*/ 8 h 16"/>
                <a:gd name="T8" fmla="*/ 14 w 16"/>
                <a:gd name="T9" fmla="*/ 4 h 16"/>
                <a:gd name="T10" fmla="*/ 10 w 16"/>
                <a:gd name="T11" fmla="*/ 2 h 16"/>
                <a:gd name="T12" fmla="*/ 8 w 16"/>
                <a:gd name="T13" fmla="*/ 0 h 16"/>
                <a:gd name="T14" fmla="*/ 4 w 16"/>
                <a:gd name="T15" fmla="*/ 0 h 16"/>
                <a:gd name="T16" fmla="*/ 2 w 16"/>
                <a:gd name="T17" fmla="*/ 2 h 16"/>
                <a:gd name="T18" fmla="*/ 0 w 16"/>
                <a:gd name="T19" fmla="*/ 4 h 16"/>
                <a:gd name="T20" fmla="*/ 0 w 16"/>
                <a:gd name="T21" fmla="*/ 6 h 16"/>
                <a:gd name="T22" fmla="*/ 2 w 16"/>
                <a:gd name="T23" fmla="*/ 10 h 16"/>
                <a:gd name="T24" fmla="*/ 4 w 16"/>
                <a:gd name="T25" fmla="*/ 12 h 16"/>
                <a:gd name="T26" fmla="*/ 6 w 16"/>
                <a:gd name="T27" fmla="*/ 16 h 16"/>
                <a:gd name="T28" fmla="*/ 10 w 16"/>
                <a:gd name="T29" fmla="*/ 16 h 16"/>
                <a:gd name="T30" fmla="*/ 12 w 16"/>
                <a:gd name="T31" fmla="*/ 16 h 16"/>
                <a:gd name="T32" fmla="*/ 14 w 16"/>
                <a:gd name="T33" fmla="*/ 16 h 16"/>
                <a:gd name="T34" fmla="*/ 14 w 16"/>
                <a:gd name="T35" fmla="*/ 16 h 1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6"/>
                <a:gd name="T55" fmla="*/ 0 h 16"/>
                <a:gd name="T56" fmla="*/ 16 w 16"/>
                <a:gd name="T57" fmla="*/ 16 h 1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6" h="16">
                  <a:moveTo>
                    <a:pt x="14" y="16"/>
                  </a:moveTo>
                  <a:lnTo>
                    <a:pt x="16" y="14"/>
                  </a:lnTo>
                  <a:lnTo>
                    <a:pt x="16" y="10"/>
                  </a:lnTo>
                  <a:lnTo>
                    <a:pt x="16" y="8"/>
                  </a:lnTo>
                  <a:lnTo>
                    <a:pt x="14" y="4"/>
                  </a:lnTo>
                  <a:lnTo>
                    <a:pt x="10" y="2"/>
                  </a:lnTo>
                  <a:lnTo>
                    <a:pt x="8" y="0"/>
                  </a:lnTo>
                  <a:lnTo>
                    <a:pt x="4" y="0"/>
                  </a:lnTo>
                  <a:lnTo>
                    <a:pt x="2" y="2"/>
                  </a:lnTo>
                  <a:lnTo>
                    <a:pt x="0" y="4"/>
                  </a:lnTo>
                  <a:lnTo>
                    <a:pt x="0" y="6"/>
                  </a:lnTo>
                  <a:lnTo>
                    <a:pt x="2" y="10"/>
                  </a:lnTo>
                  <a:lnTo>
                    <a:pt x="4" y="12"/>
                  </a:lnTo>
                  <a:lnTo>
                    <a:pt x="6" y="16"/>
                  </a:lnTo>
                  <a:lnTo>
                    <a:pt x="10" y="16"/>
                  </a:lnTo>
                  <a:lnTo>
                    <a:pt x="12" y="16"/>
                  </a:lnTo>
                  <a:lnTo>
                    <a:pt x="14" y="16"/>
                  </a:lnTo>
                  <a:close/>
                </a:path>
              </a:pathLst>
            </a:custGeom>
            <a:solidFill>
              <a:srgbClr val="FF3F3F"/>
            </a:solidFill>
            <a:ln w="9525">
              <a:noFill/>
              <a:round/>
              <a:headEnd/>
              <a:tailEnd/>
            </a:ln>
          </p:spPr>
          <p:txBody>
            <a:bodyPr>
              <a:prstTxWarp prst="textNoShape">
                <a:avLst/>
              </a:prstTxWarp>
            </a:bodyPr>
            <a:lstStyle/>
            <a:p>
              <a:endParaRPr lang="en-US"/>
            </a:p>
          </p:txBody>
        </p:sp>
        <p:sp>
          <p:nvSpPr>
            <p:cNvPr id="36913" name="Freeform 323"/>
            <p:cNvSpPr>
              <a:spLocks/>
            </p:cNvSpPr>
            <p:nvPr/>
          </p:nvSpPr>
          <p:spPr bwMode="auto">
            <a:xfrm>
              <a:off x="1663" y="2430"/>
              <a:ext cx="10" cy="4"/>
            </a:xfrm>
            <a:custGeom>
              <a:avLst/>
              <a:gdLst>
                <a:gd name="T0" fmla="*/ 4 w 10"/>
                <a:gd name="T1" fmla="*/ 4 h 4"/>
                <a:gd name="T2" fmla="*/ 6 w 10"/>
                <a:gd name="T3" fmla="*/ 4 h 4"/>
                <a:gd name="T4" fmla="*/ 8 w 10"/>
                <a:gd name="T5" fmla="*/ 4 h 4"/>
                <a:gd name="T6" fmla="*/ 8 w 10"/>
                <a:gd name="T7" fmla="*/ 2 h 4"/>
                <a:gd name="T8" fmla="*/ 10 w 10"/>
                <a:gd name="T9" fmla="*/ 2 h 4"/>
                <a:gd name="T10" fmla="*/ 8 w 10"/>
                <a:gd name="T11" fmla="*/ 0 h 4"/>
                <a:gd name="T12" fmla="*/ 8 w 10"/>
                <a:gd name="T13" fmla="*/ 0 h 4"/>
                <a:gd name="T14" fmla="*/ 6 w 10"/>
                <a:gd name="T15" fmla="*/ 0 h 4"/>
                <a:gd name="T16" fmla="*/ 4 w 10"/>
                <a:gd name="T17" fmla="*/ 0 h 4"/>
                <a:gd name="T18" fmla="*/ 4 w 10"/>
                <a:gd name="T19" fmla="*/ 0 h 4"/>
                <a:gd name="T20" fmla="*/ 2 w 10"/>
                <a:gd name="T21" fmla="*/ 0 h 4"/>
                <a:gd name="T22" fmla="*/ 0 w 10"/>
                <a:gd name="T23" fmla="*/ 0 h 4"/>
                <a:gd name="T24" fmla="*/ 0 w 10"/>
                <a:gd name="T25" fmla="*/ 2 h 4"/>
                <a:gd name="T26" fmla="*/ 0 w 10"/>
                <a:gd name="T27" fmla="*/ 2 h 4"/>
                <a:gd name="T28" fmla="*/ 2 w 10"/>
                <a:gd name="T29" fmla="*/ 4 h 4"/>
                <a:gd name="T30" fmla="*/ 4 w 10"/>
                <a:gd name="T31" fmla="*/ 4 h 4"/>
                <a:gd name="T32" fmla="*/ 4 w 10"/>
                <a:gd name="T33" fmla="*/ 4 h 4"/>
                <a:gd name="T34" fmla="*/ 4 w 10"/>
                <a:gd name="T35" fmla="*/ 4 h 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0"/>
                <a:gd name="T55" fmla="*/ 0 h 4"/>
                <a:gd name="T56" fmla="*/ 10 w 10"/>
                <a:gd name="T57" fmla="*/ 4 h 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0" h="4">
                  <a:moveTo>
                    <a:pt x="4" y="4"/>
                  </a:moveTo>
                  <a:lnTo>
                    <a:pt x="6" y="4"/>
                  </a:lnTo>
                  <a:lnTo>
                    <a:pt x="8" y="4"/>
                  </a:lnTo>
                  <a:lnTo>
                    <a:pt x="8" y="2"/>
                  </a:lnTo>
                  <a:lnTo>
                    <a:pt x="10" y="2"/>
                  </a:lnTo>
                  <a:lnTo>
                    <a:pt x="8" y="0"/>
                  </a:lnTo>
                  <a:lnTo>
                    <a:pt x="6" y="0"/>
                  </a:lnTo>
                  <a:lnTo>
                    <a:pt x="4" y="0"/>
                  </a:lnTo>
                  <a:lnTo>
                    <a:pt x="2" y="0"/>
                  </a:lnTo>
                  <a:lnTo>
                    <a:pt x="0" y="0"/>
                  </a:lnTo>
                  <a:lnTo>
                    <a:pt x="0" y="2"/>
                  </a:lnTo>
                  <a:lnTo>
                    <a:pt x="2" y="4"/>
                  </a:lnTo>
                  <a:lnTo>
                    <a:pt x="4" y="4"/>
                  </a:lnTo>
                  <a:close/>
                </a:path>
              </a:pathLst>
            </a:custGeom>
            <a:solidFill>
              <a:srgbClr val="FF5900"/>
            </a:solidFill>
            <a:ln w="9525">
              <a:noFill/>
              <a:round/>
              <a:headEnd/>
              <a:tailEnd/>
            </a:ln>
          </p:spPr>
          <p:txBody>
            <a:bodyPr>
              <a:prstTxWarp prst="textNoShape">
                <a:avLst/>
              </a:prstTxWarp>
            </a:bodyPr>
            <a:lstStyle/>
            <a:p>
              <a:endParaRPr lang="en-US"/>
            </a:p>
          </p:txBody>
        </p:sp>
        <p:sp>
          <p:nvSpPr>
            <p:cNvPr id="36914" name="Freeform 324"/>
            <p:cNvSpPr>
              <a:spLocks/>
            </p:cNvSpPr>
            <p:nvPr/>
          </p:nvSpPr>
          <p:spPr bwMode="auto">
            <a:xfrm>
              <a:off x="1115" y="2904"/>
              <a:ext cx="304" cy="184"/>
            </a:xfrm>
            <a:custGeom>
              <a:avLst/>
              <a:gdLst>
                <a:gd name="T0" fmla="*/ 304 w 304"/>
                <a:gd name="T1" fmla="*/ 14 h 184"/>
                <a:gd name="T2" fmla="*/ 286 w 304"/>
                <a:gd name="T3" fmla="*/ 20 h 184"/>
                <a:gd name="T4" fmla="*/ 244 w 304"/>
                <a:gd name="T5" fmla="*/ 26 h 184"/>
                <a:gd name="T6" fmla="*/ 214 w 304"/>
                <a:gd name="T7" fmla="*/ 16 h 184"/>
                <a:gd name="T8" fmla="*/ 186 w 304"/>
                <a:gd name="T9" fmla="*/ 8 h 184"/>
                <a:gd name="T10" fmla="*/ 154 w 304"/>
                <a:gd name="T11" fmla="*/ 0 h 184"/>
                <a:gd name="T12" fmla="*/ 150 w 304"/>
                <a:gd name="T13" fmla="*/ 10 h 184"/>
                <a:gd name="T14" fmla="*/ 102 w 304"/>
                <a:gd name="T15" fmla="*/ 48 h 184"/>
                <a:gd name="T16" fmla="*/ 92 w 304"/>
                <a:gd name="T17" fmla="*/ 50 h 184"/>
                <a:gd name="T18" fmla="*/ 70 w 304"/>
                <a:gd name="T19" fmla="*/ 60 h 184"/>
                <a:gd name="T20" fmla="*/ 44 w 304"/>
                <a:gd name="T21" fmla="*/ 72 h 184"/>
                <a:gd name="T22" fmla="*/ 18 w 304"/>
                <a:gd name="T23" fmla="*/ 86 h 184"/>
                <a:gd name="T24" fmla="*/ 2 w 304"/>
                <a:gd name="T25" fmla="*/ 98 h 184"/>
                <a:gd name="T26" fmla="*/ 8 w 304"/>
                <a:gd name="T27" fmla="*/ 100 h 184"/>
                <a:gd name="T28" fmla="*/ 38 w 304"/>
                <a:gd name="T29" fmla="*/ 92 h 184"/>
                <a:gd name="T30" fmla="*/ 66 w 304"/>
                <a:gd name="T31" fmla="*/ 92 h 184"/>
                <a:gd name="T32" fmla="*/ 56 w 304"/>
                <a:gd name="T33" fmla="*/ 108 h 184"/>
                <a:gd name="T34" fmla="*/ 40 w 304"/>
                <a:gd name="T35" fmla="*/ 142 h 184"/>
                <a:gd name="T36" fmla="*/ 38 w 304"/>
                <a:gd name="T37" fmla="*/ 160 h 184"/>
                <a:gd name="T38" fmla="*/ 56 w 304"/>
                <a:gd name="T39" fmla="*/ 128 h 184"/>
                <a:gd name="T40" fmla="*/ 80 w 304"/>
                <a:gd name="T41" fmla="*/ 96 h 184"/>
                <a:gd name="T42" fmla="*/ 86 w 304"/>
                <a:gd name="T43" fmla="*/ 102 h 184"/>
                <a:gd name="T44" fmla="*/ 86 w 304"/>
                <a:gd name="T45" fmla="*/ 142 h 184"/>
                <a:gd name="T46" fmla="*/ 98 w 304"/>
                <a:gd name="T47" fmla="*/ 184 h 184"/>
                <a:gd name="T48" fmla="*/ 98 w 304"/>
                <a:gd name="T49" fmla="*/ 154 h 184"/>
                <a:gd name="T50" fmla="*/ 102 w 304"/>
                <a:gd name="T51" fmla="*/ 104 h 184"/>
                <a:gd name="T52" fmla="*/ 116 w 304"/>
                <a:gd name="T53" fmla="*/ 90 h 184"/>
                <a:gd name="T54" fmla="*/ 128 w 304"/>
                <a:gd name="T55" fmla="*/ 120 h 184"/>
                <a:gd name="T56" fmla="*/ 150 w 304"/>
                <a:gd name="T57" fmla="*/ 156 h 184"/>
                <a:gd name="T58" fmla="*/ 150 w 304"/>
                <a:gd name="T59" fmla="*/ 144 h 184"/>
                <a:gd name="T60" fmla="*/ 150 w 304"/>
                <a:gd name="T61" fmla="*/ 114 h 184"/>
                <a:gd name="T62" fmla="*/ 172 w 304"/>
                <a:gd name="T63" fmla="*/ 128 h 184"/>
                <a:gd name="T64" fmla="*/ 200 w 304"/>
                <a:gd name="T65" fmla="*/ 144 h 184"/>
                <a:gd name="T66" fmla="*/ 202 w 304"/>
                <a:gd name="T67" fmla="*/ 140 h 184"/>
                <a:gd name="T68" fmla="*/ 184 w 304"/>
                <a:gd name="T69" fmla="*/ 114 h 184"/>
                <a:gd name="T70" fmla="*/ 184 w 304"/>
                <a:gd name="T71" fmla="*/ 76 h 184"/>
                <a:gd name="T72" fmla="*/ 190 w 304"/>
                <a:gd name="T73" fmla="*/ 80 h 184"/>
                <a:gd name="T74" fmla="*/ 204 w 304"/>
                <a:gd name="T75" fmla="*/ 90 h 184"/>
                <a:gd name="T76" fmla="*/ 214 w 304"/>
                <a:gd name="T77" fmla="*/ 94 h 184"/>
                <a:gd name="T78" fmla="*/ 218 w 304"/>
                <a:gd name="T79" fmla="*/ 76 h 184"/>
                <a:gd name="T80" fmla="*/ 234 w 304"/>
                <a:gd name="T81" fmla="*/ 58 h 184"/>
                <a:gd name="T82" fmla="*/ 248 w 304"/>
                <a:gd name="T83" fmla="*/ 62 h 184"/>
                <a:gd name="T84" fmla="*/ 258 w 304"/>
                <a:gd name="T85" fmla="*/ 76 h 184"/>
                <a:gd name="T86" fmla="*/ 264 w 304"/>
                <a:gd name="T87" fmla="*/ 60 h 184"/>
                <a:gd name="T88" fmla="*/ 276 w 304"/>
                <a:gd name="T89" fmla="*/ 44 h 184"/>
                <a:gd name="T90" fmla="*/ 286 w 304"/>
                <a:gd name="T91" fmla="*/ 40 h 184"/>
                <a:gd name="T92" fmla="*/ 298 w 304"/>
                <a:gd name="T93" fmla="*/ 28 h 184"/>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04"/>
                <a:gd name="T142" fmla="*/ 0 h 184"/>
                <a:gd name="T143" fmla="*/ 304 w 304"/>
                <a:gd name="T144" fmla="*/ 184 h 184"/>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04" h="184">
                  <a:moveTo>
                    <a:pt x="302" y="24"/>
                  </a:moveTo>
                  <a:lnTo>
                    <a:pt x="304" y="20"/>
                  </a:lnTo>
                  <a:lnTo>
                    <a:pt x="304" y="14"/>
                  </a:lnTo>
                  <a:lnTo>
                    <a:pt x="302" y="16"/>
                  </a:lnTo>
                  <a:lnTo>
                    <a:pt x="296" y="18"/>
                  </a:lnTo>
                  <a:lnTo>
                    <a:pt x="286" y="20"/>
                  </a:lnTo>
                  <a:lnTo>
                    <a:pt x="272" y="24"/>
                  </a:lnTo>
                  <a:lnTo>
                    <a:pt x="260" y="24"/>
                  </a:lnTo>
                  <a:lnTo>
                    <a:pt x="244" y="26"/>
                  </a:lnTo>
                  <a:lnTo>
                    <a:pt x="230" y="24"/>
                  </a:lnTo>
                  <a:lnTo>
                    <a:pt x="216" y="18"/>
                  </a:lnTo>
                  <a:lnTo>
                    <a:pt x="214" y="16"/>
                  </a:lnTo>
                  <a:lnTo>
                    <a:pt x="206" y="14"/>
                  </a:lnTo>
                  <a:lnTo>
                    <a:pt x="196" y="12"/>
                  </a:lnTo>
                  <a:lnTo>
                    <a:pt x="186" y="8"/>
                  </a:lnTo>
                  <a:lnTo>
                    <a:pt x="174" y="4"/>
                  </a:lnTo>
                  <a:lnTo>
                    <a:pt x="162" y="2"/>
                  </a:lnTo>
                  <a:lnTo>
                    <a:pt x="154" y="0"/>
                  </a:lnTo>
                  <a:lnTo>
                    <a:pt x="148" y="2"/>
                  </a:lnTo>
                  <a:lnTo>
                    <a:pt x="148" y="4"/>
                  </a:lnTo>
                  <a:lnTo>
                    <a:pt x="150" y="10"/>
                  </a:lnTo>
                  <a:lnTo>
                    <a:pt x="150" y="16"/>
                  </a:lnTo>
                  <a:lnTo>
                    <a:pt x="146" y="22"/>
                  </a:lnTo>
                  <a:lnTo>
                    <a:pt x="102" y="48"/>
                  </a:lnTo>
                  <a:lnTo>
                    <a:pt x="100" y="48"/>
                  </a:lnTo>
                  <a:lnTo>
                    <a:pt x="98" y="50"/>
                  </a:lnTo>
                  <a:lnTo>
                    <a:pt x="92" y="50"/>
                  </a:lnTo>
                  <a:lnTo>
                    <a:pt x="86" y="54"/>
                  </a:lnTo>
                  <a:lnTo>
                    <a:pt x="78" y="56"/>
                  </a:lnTo>
                  <a:lnTo>
                    <a:pt x="70" y="60"/>
                  </a:lnTo>
                  <a:lnTo>
                    <a:pt x="62" y="64"/>
                  </a:lnTo>
                  <a:lnTo>
                    <a:pt x="52" y="68"/>
                  </a:lnTo>
                  <a:lnTo>
                    <a:pt x="44" y="72"/>
                  </a:lnTo>
                  <a:lnTo>
                    <a:pt x="34" y="76"/>
                  </a:lnTo>
                  <a:lnTo>
                    <a:pt x="26" y="80"/>
                  </a:lnTo>
                  <a:lnTo>
                    <a:pt x="18" y="86"/>
                  </a:lnTo>
                  <a:lnTo>
                    <a:pt x="12" y="90"/>
                  </a:lnTo>
                  <a:lnTo>
                    <a:pt x="6" y="94"/>
                  </a:lnTo>
                  <a:lnTo>
                    <a:pt x="2" y="98"/>
                  </a:lnTo>
                  <a:lnTo>
                    <a:pt x="0" y="102"/>
                  </a:lnTo>
                  <a:lnTo>
                    <a:pt x="2" y="100"/>
                  </a:lnTo>
                  <a:lnTo>
                    <a:pt x="8" y="100"/>
                  </a:lnTo>
                  <a:lnTo>
                    <a:pt x="16" y="98"/>
                  </a:lnTo>
                  <a:lnTo>
                    <a:pt x="26" y="96"/>
                  </a:lnTo>
                  <a:lnTo>
                    <a:pt x="38" y="92"/>
                  </a:lnTo>
                  <a:lnTo>
                    <a:pt x="50" y="92"/>
                  </a:lnTo>
                  <a:lnTo>
                    <a:pt x="60" y="90"/>
                  </a:lnTo>
                  <a:lnTo>
                    <a:pt x="66" y="92"/>
                  </a:lnTo>
                  <a:lnTo>
                    <a:pt x="66" y="94"/>
                  </a:lnTo>
                  <a:lnTo>
                    <a:pt x="62" y="100"/>
                  </a:lnTo>
                  <a:lnTo>
                    <a:pt x="56" y="108"/>
                  </a:lnTo>
                  <a:lnTo>
                    <a:pt x="52" y="118"/>
                  </a:lnTo>
                  <a:lnTo>
                    <a:pt x="46" y="130"/>
                  </a:lnTo>
                  <a:lnTo>
                    <a:pt x="40" y="142"/>
                  </a:lnTo>
                  <a:lnTo>
                    <a:pt x="36" y="152"/>
                  </a:lnTo>
                  <a:lnTo>
                    <a:pt x="36" y="162"/>
                  </a:lnTo>
                  <a:lnTo>
                    <a:pt x="38" y="160"/>
                  </a:lnTo>
                  <a:lnTo>
                    <a:pt x="42" y="152"/>
                  </a:lnTo>
                  <a:lnTo>
                    <a:pt x="48" y="140"/>
                  </a:lnTo>
                  <a:lnTo>
                    <a:pt x="56" y="128"/>
                  </a:lnTo>
                  <a:lnTo>
                    <a:pt x="64" y="116"/>
                  </a:lnTo>
                  <a:lnTo>
                    <a:pt x="72" y="104"/>
                  </a:lnTo>
                  <a:lnTo>
                    <a:pt x="80" y="96"/>
                  </a:lnTo>
                  <a:lnTo>
                    <a:pt x="88" y="92"/>
                  </a:lnTo>
                  <a:lnTo>
                    <a:pt x="88" y="96"/>
                  </a:lnTo>
                  <a:lnTo>
                    <a:pt x="86" y="102"/>
                  </a:lnTo>
                  <a:lnTo>
                    <a:pt x="86" y="114"/>
                  </a:lnTo>
                  <a:lnTo>
                    <a:pt x="86" y="128"/>
                  </a:lnTo>
                  <a:lnTo>
                    <a:pt x="86" y="142"/>
                  </a:lnTo>
                  <a:lnTo>
                    <a:pt x="88" y="158"/>
                  </a:lnTo>
                  <a:lnTo>
                    <a:pt x="92" y="172"/>
                  </a:lnTo>
                  <a:lnTo>
                    <a:pt x="98" y="184"/>
                  </a:lnTo>
                  <a:lnTo>
                    <a:pt x="98" y="180"/>
                  </a:lnTo>
                  <a:lnTo>
                    <a:pt x="98" y="168"/>
                  </a:lnTo>
                  <a:lnTo>
                    <a:pt x="98" y="154"/>
                  </a:lnTo>
                  <a:lnTo>
                    <a:pt x="98" y="136"/>
                  </a:lnTo>
                  <a:lnTo>
                    <a:pt x="100" y="120"/>
                  </a:lnTo>
                  <a:lnTo>
                    <a:pt x="102" y="104"/>
                  </a:lnTo>
                  <a:lnTo>
                    <a:pt x="108" y="92"/>
                  </a:lnTo>
                  <a:lnTo>
                    <a:pt x="114" y="88"/>
                  </a:lnTo>
                  <a:lnTo>
                    <a:pt x="116" y="90"/>
                  </a:lnTo>
                  <a:lnTo>
                    <a:pt x="118" y="96"/>
                  </a:lnTo>
                  <a:lnTo>
                    <a:pt x="122" y="108"/>
                  </a:lnTo>
                  <a:lnTo>
                    <a:pt x="128" y="120"/>
                  </a:lnTo>
                  <a:lnTo>
                    <a:pt x="134" y="134"/>
                  </a:lnTo>
                  <a:lnTo>
                    <a:pt x="142" y="146"/>
                  </a:lnTo>
                  <a:lnTo>
                    <a:pt x="150" y="156"/>
                  </a:lnTo>
                  <a:lnTo>
                    <a:pt x="158" y="164"/>
                  </a:lnTo>
                  <a:lnTo>
                    <a:pt x="156" y="158"/>
                  </a:lnTo>
                  <a:lnTo>
                    <a:pt x="150" y="144"/>
                  </a:lnTo>
                  <a:lnTo>
                    <a:pt x="148" y="128"/>
                  </a:lnTo>
                  <a:lnTo>
                    <a:pt x="148" y="114"/>
                  </a:lnTo>
                  <a:lnTo>
                    <a:pt x="150" y="114"/>
                  </a:lnTo>
                  <a:lnTo>
                    <a:pt x="156" y="118"/>
                  </a:lnTo>
                  <a:lnTo>
                    <a:pt x="162" y="124"/>
                  </a:lnTo>
                  <a:lnTo>
                    <a:pt x="172" y="128"/>
                  </a:lnTo>
                  <a:lnTo>
                    <a:pt x="182" y="134"/>
                  </a:lnTo>
                  <a:lnTo>
                    <a:pt x="192" y="140"/>
                  </a:lnTo>
                  <a:lnTo>
                    <a:pt x="200" y="144"/>
                  </a:lnTo>
                  <a:lnTo>
                    <a:pt x="208" y="146"/>
                  </a:lnTo>
                  <a:lnTo>
                    <a:pt x="206" y="144"/>
                  </a:lnTo>
                  <a:lnTo>
                    <a:pt x="202" y="140"/>
                  </a:lnTo>
                  <a:lnTo>
                    <a:pt x="196" y="132"/>
                  </a:lnTo>
                  <a:lnTo>
                    <a:pt x="190" y="124"/>
                  </a:lnTo>
                  <a:lnTo>
                    <a:pt x="184" y="114"/>
                  </a:lnTo>
                  <a:lnTo>
                    <a:pt x="180" y="102"/>
                  </a:lnTo>
                  <a:lnTo>
                    <a:pt x="180" y="88"/>
                  </a:lnTo>
                  <a:lnTo>
                    <a:pt x="184" y="76"/>
                  </a:lnTo>
                  <a:lnTo>
                    <a:pt x="186" y="78"/>
                  </a:lnTo>
                  <a:lnTo>
                    <a:pt x="190" y="80"/>
                  </a:lnTo>
                  <a:lnTo>
                    <a:pt x="194" y="84"/>
                  </a:lnTo>
                  <a:lnTo>
                    <a:pt x="200" y="86"/>
                  </a:lnTo>
                  <a:lnTo>
                    <a:pt x="204" y="90"/>
                  </a:lnTo>
                  <a:lnTo>
                    <a:pt x="208" y="92"/>
                  </a:lnTo>
                  <a:lnTo>
                    <a:pt x="214" y="96"/>
                  </a:lnTo>
                  <a:lnTo>
                    <a:pt x="214" y="94"/>
                  </a:lnTo>
                  <a:lnTo>
                    <a:pt x="214" y="90"/>
                  </a:lnTo>
                  <a:lnTo>
                    <a:pt x="214" y="84"/>
                  </a:lnTo>
                  <a:lnTo>
                    <a:pt x="218" y="76"/>
                  </a:lnTo>
                  <a:lnTo>
                    <a:pt x="220" y="70"/>
                  </a:lnTo>
                  <a:lnTo>
                    <a:pt x="226" y="62"/>
                  </a:lnTo>
                  <a:lnTo>
                    <a:pt x="234" y="58"/>
                  </a:lnTo>
                  <a:lnTo>
                    <a:pt x="244" y="56"/>
                  </a:lnTo>
                  <a:lnTo>
                    <a:pt x="246" y="58"/>
                  </a:lnTo>
                  <a:lnTo>
                    <a:pt x="248" y="62"/>
                  </a:lnTo>
                  <a:lnTo>
                    <a:pt x="252" y="68"/>
                  </a:lnTo>
                  <a:lnTo>
                    <a:pt x="258" y="76"/>
                  </a:lnTo>
                  <a:lnTo>
                    <a:pt x="260" y="72"/>
                  </a:lnTo>
                  <a:lnTo>
                    <a:pt x="262" y="66"/>
                  </a:lnTo>
                  <a:lnTo>
                    <a:pt x="264" y="60"/>
                  </a:lnTo>
                  <a:lnTo>
                    <a:pt x="268" y="54"/>
                  </a:lnTo>
                  <a:lnTo>
                    <a:pt x="272" y="48"/>
                  </a:lnTo>
                  <a:lnTo>
                    <a:pt x="276" y="44"/>
                  </a:lnTo>
                  <a:lnTo>
                    <a:pt x="282" y="42"/>
                  </a:lnTo>
                  <a:lnTo>
                    <a:pt x="284" y="42"/>
                  </a:lnTo>
                  <a:lnTo>
                    <a:pt x="286" y="40"/>
                  </a:lnTo>
                  <a:lnTo>
                    <a:pt x="290" y="36"/>
                  </a:lnTo>
                  <a:lnTo>
                    <a:pt x="294" y="34"/>
                  </a:lnTo>
                  <a:lnTo>
                    <a:pt x="298" y="28"/>
                  </a:lnTo>
                  <a:lnTo>
                    <a:pt x="302" y="24"/>
                  </a:lnTo>
                  <a:close/>
                </a:path>
              </a:pathLst>
            </a:custGeom>
            <a:solidFill>
              <a:srgbClr val="BF7F7F"/>
            </a:solidFill>
            <a:ln w="9525">
              <a:noFill/>
              <a:round/>
              <a:headEnd/>
              <a:tailEnd/>
            </a:ln>
          </p:spPr>
          <p:txBody>
            <a:bodyPr>
              <a:prstTxWarp prst="textNoShape">
                <a:avLst/>
              </a:prstTxWarp>
            </a:bodyPr>
            <a:lstStyle/>
            <a:p>
              <a:endParaRPr lang="en-US"/>
            </a:p>
          </p:txBody>
        </p:sp>
        <p:sp>
          <p:nvSpPr>
            <p:cNvPr id="36915" name="Freeform 325"/>
            <p:cNvSpPr>
              <a:spLocks/>
            </p:cNvSpPr>
            <p:nvPr/>
          </p:nvSpPr>
          <p:spPr bwMode="auto">
            <a:xfrm>
              <a:off x="1653" y="3090"/>
              <a:ext cx="112" cy="164"/>
            </a:xfrm>
            <a:custGeom>
              <a:avLst/>
              <a:gdLst>
                <a:gd name="T0" fmla="*/ 106 w 112"/>
                <a:gd name="T1" fmla="*/ 12 h 164"/>
                <a:gd name="T2" fmla="*/ 110 w 112"/>
                <a:gd name="T3" fmla="*/ 16 h 164"/>
                <a:gd name="T4" fmla="*/ 112 w 112"/>
                <a:gd name="T5" fmla="*/ 24 h 164"/>
                <a:gd name="T6" fmla="*/ 110 w 112"/>
                <a:gd name="T7" fmla="*/ 38 h 164"/>
                <a:gd name="T8" fmla="*/ 102 w 112"/>
                <a:gd name="T9" fmla="*/ 50 h 164"/>
                <a:gd name="T10" fmla="*/ 86 w 112"/>
                <a:gd name="T11" fmla="*/ 72 h 164"/>
                <a:gd name="T12" fmla="*/ 66 w 112"/>
                <a:gd name="T13" fmla="*/ 102 h 164"/>
                <a:gd name="T14" fmla="*/ 50 w 112"/>
                <a:gd name="T15" fmla="*/ 124 h 164"/>
                <a:gd name="T16" fmla="*/ 48 w 112"/>
                <a:gd name="T17" fmla="*/ 130 h 164"/>
                <a:gd name="T18" fmla="*/ 46 w 112"/>
                <a:gd name="T19" fmla="*/ 136 h 164"/>
                <a:gd name="T20" fmla="*/ 42 w 112"/>
                <a:gd name="T21" fmla="*/ 144 h 164"/>
                <a:gd name="T22" fmla="*/ 34 w 112"/>
                <a:gd name="T23" fmla="*/ 150 h 164"/>
                <a:gd name="T24" fmla="*/ 26 w 112"/>
                <a:gd name="T25" fmla="*/ 148 h 164"/>
                <a:gd name="T26" fmla="*/ 24 w 112"/>
                <a:gd name="T27" fmla="*/ 150 h 164"/>
                <a:gd name="T28" fmla="*/ 18 w 112"/>
                <a:gd name="T29" fmla="*/ 156 h 164"/>
                <a:gd name="T30" fmla="*/ 10 w 112"/>
                <a:gd name="T31" fmla="*/ 162 h 164"/>
                <a:gd name="T32" fmla="*/ 4 w 112"/>
                <a:gd name="T33" fmla="*/ 164 h 164"/>
                <a:gd name="T34" fmla="*/ 0 w 112"/>
                <a:gd name="T35" fmla="*/ 162 h 164"/>
                <a:gd name="T36" fmla="*/ 2 w 112"/>
                <a:gd name="T37" fmla="*/ 162 h 164"/>
                <a:gd name="T38" fmla="*/ 8 w 112"/>
                <a:gd name="T39" fmla="*/ 158 h 164"/>
                <a:gd name="T40" fmla="*/ 10 w 112"/>
                <a:gd name="T41" fmla="*/ 152 h 164"/>
                <a:gd name="T42" fmla="*/ 6 w 112"/>
                <a:gd name="T43" fmla="*/ 150 h 164"/>
                <a:gd name="T44" fmla="*/ 6 w 112"/>
                <a:gd name="T45" fmla="*/ 150 h 164"/>
                <a:gd name="T46" fmla="*/ 14 w 112"/>
                <a:gd name="T47" fmla="*/ 140 h 164"/>
                <a:gd name="T48" fmla="*/ 34 w 112"/>
                <a:gd name="T49" fmla="*/ 118 h 164"/>
                <a:gd name="T50" fmla="*/ 52 w 112"/>
                <a:gd name="T51" fmla="*/ 90 h 164"/>
                <a:gd name="T52" fmla="*/ 64 w 112"/>
                <a:gd name="T53" fmla="*/ 72 h 164"/>
                <a:gd name="T54" fmla="*/ 58 w 112"/>
                <a:gd name="T55" fmla="*/ 78 h 164"/>
                <a:gd name="T56" fmla="*/ 46 w 112"/>
                <a:gd name="T57" fmla="*/ 90 h 164"/>
                <a:gd name="T58" fmla="*/ 32 w 112"/>
                <a:gd name="T59" fmla="*/ 102 h 164"/>
                <a:gd name="T60" fmla="*/ 24 w 112"/>
                <a:gd name="T61" fmla="*/ 108 h 164"/>
                <a:gd name="T62" fmla="*/ 28 w 112"/>
                <a:gd name="T63" fmla="*/ 100 h 164"/>
                <a:gd name="T64" fmla="*/ 38 w 112"/>
                <a:gd name="T65" fmla="*/ 84 h 164"/>
                <a:gd name="T66" fmla="*/ 48 w 112"/>
                <a:gd name="T67" fmla="*/ 66 h 164"/>
                <a:gd name="T68" fmla="*/ 50 w 112"/>
                <a:gd name="T69" fmla="*/ 50 h 164"/>
                <a:gd name="T70" fmla="*/ 38 w 112"/>
                <a:gd name="T71" fmla="*/ 58 h 164"/>
                <a:gd name="T72" fmla="*/ 48 w 112"/>
                <a:gd name="T73" fmla="*/ 42 h 164"/>
                <a:gd name="T74" fmla="*/ 52 w 112"/>
                <a:gd name="T75" fmla="*/ 36 h 164"/>
                <a:gd name="T76" fmla="*/ 60 w 112"/>
                <a:gd name="T77" fmla="*/ 26 h 164"/>
                <a:gd name="T78" fmla="*/ 72 w 112"/>
                <a:gd name="T79" fmla="*/ 14 h 164"/>
                <a:gd name="T80" fmla="*/ 82 w 112"/>
                <a:gd name="T81" fmla="*/ 4 h 164"/>
                <a:gd name="T82" fmla="*/ 84 w 112"/>
                <a:gd name="T83" fmla="*/ 4 h 164"/>
                <a:gd name="T84" fmla="*/ 84 w 112"/>
                <a:gd name="T85" fmla="*/ 18 h 164"/>
                <a:gd name="T86" fmla="*/ 86 w 112"/>
                <a:gd name="T87" fmla="*/ 24 h 164"/>
                <a:gd name="T88" fmla="*/ 86 w 112"/>
                <a:gd name="T89" fmla="*/ 24 h 164"/>
                <a:gd name="T90" fmla="*/ 90 w 112"/>
                <a:gd name="T91" fmla="*/ 22 h 164"/>
                <a:gd name="T92" fmla="*/ 100 w 112"/>
                <a:gd name="T93" fmla="*/ 16 h 164"/>
                <a:gd name="T94" fmla="*/ 106 w 112"/>
                <a:gd name="T95" fmla="*/ 10 h 16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12"/>
                <a:gd name="T145" fmla="*/ 0 h 164"/>
                <a:gd name="T146" fmla="*/ 112 w 112"/>
                <a:gd name="T147" fmla="*/ 164 h 16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12" h="164">
                  <a:moveTo>
                    <a:pt x="106" y="10"/>
                  </a:moveTo>
                  <a:lnTo>
                    <a:pt x="106" y="12"/>
                  </a:lnTo>
                  <a:lnTo>
                    <a:pt x="108" y="12"/>
                  </a:lnTo>
                  <a:lnTo>
                    <a:pt x="110" y="16"/>
                  </a:lnTo>
                  <a:lnTo>
                    <a:pt x="112" y="18"/>
                  </a:lnTo>
                  <a:lnTo>
                    <a:pt x="112" y="24"/>
                  </a:lnTo>
                  <a:lnTo>
                    <a:pt x="112" y="30"/>
                  </a:lnTo>
                  <a:lnTo>
                    <a:pt x="110" y="38"/>
                  </a:lnTo>
                  <a:lnTo>
                    <a:pt x="104" y="46"/>
                  </a:lnTo>
                  <a:lnTo>
                    <a:pt x="102" y="50"/>
                  </a:lnTo>
                  <a:lnTo>
                    <a:pt x="96" y="58"/>
                  </a:lnTo>
                  <a:lnTo>
                    <a:pt x="86" y="72"/>
                  </a:lnTo>
                  <a:lnTo>
                    <a:pt x="76" y="86"/>
                  </a:lnTo>
                  <a:lnTo>
                    <a:pt x="66" y="102"/>
                  </a:lnTo>
                  <a:lnTo>
                    <a:pt x="56" y="114"/>
                  </a:lnTo>
                  <a:lnTo>
                    <a:pt x="50" y="124"/>
                  </a:lnTo>
                  <a:lnTo>
                    <a:pt x="48" y="130"/>
                  </a:lnTo>
                  <a:lnTo>
                    <a:pt x="48" y="132"/>
                  </a:lnTo>
                  <a:lnTo>
                    <a:pt x="46" y="136"/>
                  </a:lnTo>
                  <a:lnTo>
                    <a:pt x="44" y="138"/>
                  </a:lnTo>
                  <a:lnTo>
                    <a:pt x="42" y="144"/>
                  </a:lnTo>
                  <a:lnTo>
                    <a:pt x="38" y="146"/>
                  </a:lnTo>
                  <a:lnTo>
                    <a:pt x="34" y="150"/>
                  </a:lnTo>
                  <a:lnTo>
                    <a:pt x="30" y="152"/>
                  </a:lnTo>
                  <a:lnTo>
                    <a:pt x="26" y="148"/>
                  </a:lnTo>
                  <a:lnTo>
                    <a:pt x="24" y="150"/>
                  </a:lnTo>
                  <a:lnTo>
                    <a:pt x="22" y="152"/>
                  </a:lnTo>
                  <a:lnTo>
                    <a:pt x="18" y="156"/>
                  </a:lnTo>
                  <a:lnTo>
                    <a:pt x="14" y="160"/>
                  </a:lnTo>
                  <a:lnTo>
                    <a:pt x="10" y="162"/>
                  </a:lnTo>
                  <a:lnTo>
                    <a:pt x="6" y="164"/>
                  </a:lnTo>
                  <a:lnTo>
                    <a:pt x="4" y="164"/>
                  </a:lnTo>
                  <a:lnTo>
                    <a:pt x="0" y="164"/>
                  </a:lnTo>
                  <a:lnTo>
                    <a:pt x="0" y="162"/>
                  </a:lnTo>
                  <a:lnTo>
                    <a:pt x="2" y="162"/>
                  </a:lnTo>
                  <a:lnTo>
                    <a:pt x="4" y="162"/>
                  </a:lnTo>
                  <a:lnTo>
                    <a:pt x="8" y="158"/>
                  </a:lnTo>
                  <a:lnTo>
                    <a:pt x="10" y="154"/>
                  </a:lnTo>
                  <a:lnTo>
                    <a:pt x="10" y="152"/>
                  </a:lnTo>
                  <a:lnTo>
                    <a:pt x="6" y="150"/>
                  </a:lnTo>
                  <a:lnTo>
                    <a:pt x="10" y="148"/>
                  </a:lnTo>
                  <a:lnTo>
                    <a:pt x="14" y="140"/>
                  </a:lnTo>
                  <a:lnTo>
                    <a:pt x="24" y="130"/>
                  </a:lnTo>
                  <a:lnTo>
                    <a:pt x="34" y="118"/>
                  </a:lnTo>
                  <a:lnTo>
                    <a:pt x="44" y="104"/>
                  </a:lnTo>
                  <a:lnTo>
                    <a:pt x="52" y="90"/>
                  </a:lnTo>
                  <a:lnTo>
                    <a:pt x="60" y="80"/>
                  </a:lnTo>
                  <a:lnTo>
                    <a:pt x="64" y="72"/>
                  </a:lnTo>
                  <a:lnTo>
                    <a:pt x="62" y="74"/>
                  </a:lnTo>
                  <a:lnTo>
                    <a:pt x="58" y="78"/>
                  </a:lnTo>
                  <a:lnTo>
                    <a:pt x="52" y="84"/>
                  </a:lnTo>
                  <a:lnTo>
                    <a:pt x="46" y="90"/>
                  </a:lnTo>
                  <a:lnTo>
                    <a:pt x="38" y="96"/>
                  </a:lnTo>
                  <a:lnTo>
                    <a:pt x="32" y="102"/>
                  </a:lnTo>
                  <a:lnTo>
                    <a:pt x="26" y="106"/>
                  </a:lnTo>
                  <a:lnTo>
                    <a:pt x="24" y="108"/>
                  </a:lnTo>
                  <a:lnTo>
                    <a:pt x="24" y="106"/>
                  </a:lnTo>
                  <a:lnTo>
                    <a:pt x="28" y="100"/>
                  </a:lnTo>
                  <a:lnTo>
                    <a:pt x="34" y="94"/>
                  </a:lnTo>
                  <a:lnTo>
                    <a:pt x="38" y="84"/>
                  </a:lnTo>
                  <a:lnTo>
                    <a:pt x="44" y="74"/>
                  </a:lnTo>
                  <a:lnTo>
                    <a:pt x="48" y="66"/>
                  </a:lnTo>
                  <a:lnTo>
                    <a:pt x="50" y="58"/>
                  </a:lnTo>
                  <a:lnTo>
                    <a:pt x="50" y="50"/>
                  </a:lnTo>
                  <a:lnTo>
                    <a:pt x="36" y="62"/>
                  </a:lnTo>
                  <a:lnTo>
                    <a:pt x="38" y="58"/>
                  </a:lnTo>
                  <a:lnTo>
                    <a:pt x="44" y="50"/>
                  </a:lnTo>
                  <a:lnTo>
                    <a:pt x="48" y="42"/>
                  </a:lnTo>
                  <a:lnTo>
                    <a:pt x="50" y="38"/>
                  </a:lnTo>
                  <a:lnTo>
                    <a:pt x="52" y="36"/>
                  </a:lnTo>
                  <a:lnTo>
                    <a:pt x="54" y="32"/>
                  </a:lnTo>
                  <a:lnTo>
                    <a:pt x="60" y="26"/>
                  </a:lnTo>
                  <a:lnTo>
                    <a:pt x="66" y="20"/>
                  </a:lnTo>
                  <a:lnTo>
                    <a:pt x="72" y="14"/>
                  </a:lnTo>
                  <a:lnTo>
                    <a:pt x="78" y="8"/>
                  </a:lnTo>
                  <a:lnTo>
                    <a:pt x="82" y="4"/>
                  </a:lnTo>
                  <a:lnTo>
                    <a:pt x="84" y="0"/>
                  </a:lnTo>
                  <a:lnTo>
                    <a:pt x="84" y="4"/>
                  </a:lnTo>
                  <a:lnTo>
                    <a:pt x="82" y="12"/>
                  </a:lnTo>
                  <a:lnTo>
                    <a:pt x="84" y="18"/>
                  </a:lnTo>
                  <a:lnTo>
                    <a:pt x="86" y="24"/>
                  </a:lnTo>
                  <a:lnTo>
                    <a:pt x="88" y="22"/>
                  </a:lnTo>
                  <a:lnTo>
                    <a:pt x="90" y="22"/>
                  </a:lnTo>
                  <a:lnTo>
                    <a:pt x="94" y="20"/>
                  </a:lnTo>
                  <a:lnTo>
                    <a:pt x="100" y="16"/>
                  </a:lnTo>
                  <a:lnTo>
                    <a:pt x="106" y="10"/>
                  </a:lnTo>
                  <a:close/>
                </a:path>
              </a:pathLst>
            </a:custGeom>
            <a:solidFill>
              <a:srgbClr val="1E0000"/>
            </a:solidFill>
            <a:ln w="9525">
              <a:noFill/>
              <a:round/>
              <a:headEnd/>
              <a:tailEnd/>
            </a:ln>
          </p:spPr>
          <p:txBody>
            <a:bodyPr>
              <a:prstTxWarp prst="textNoShape">
                <a:avLst/>
              </a:prstTxWarp>
            </a:bodyPr>
            <a:lstStyle/>
            <a:p>
              <a:endParaRPr lang="en-US"/>
            </a:p>
          </p:txBody>
        </p:sp>
      </p:gr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grpId="0" nodeType="afterEffect">
                                  <p:stCondLst>
                                    <p:cond delay="0"/>
                                  </p:stCondLst>
                                  <p:childTnLst>
                                    <p:set>
                                      <p:cBhvr>
                                        <p:cTn id="6" dur="1" fill="hold">
                                          <p:stCondLst>
                                            <p:cond delay="0"/>
                                          </p:stCondLst>
                                        </p:cTn>
                                        <p:tgtEl>
                                          <p:spTgt spid="142338"/>
                                        </p:tgtEl>
                                        <p:attrNameLst>
                                          <p:attrName>style.visibility</p:attrName>
                                        </p:attrNameLst>
                                      </p:cBhvr>
                                      <p:to>
                                        <p:strVal val="visible"/>
                                      </p:to>
                                    </p:set>
                                    <p:animEffect transition="in" filter="blinds(horizontal)">
                                      <p:cBhvr>
                                        <p:cTn id="7" dur="500"/>
                                        <p:tgtEl>
                                          <p:spTgt spid="142338"/>
                                        </p:tgtEl>
                                      </p:cBhvr>
                                    </p:animEffect>
                                  </p:childTnLst>
                                </p:cTn>
                              </p:par>
                            </p:childTnLst>
                          </p:cTn>
                        </p:par>
                        <p:par>
                          <p:cTn id="8" fill="hold">
                            <p:stCondLst>
                              <p:cond delay="500"/>
                            </p:stCondLst>
                            <p:childTnLst>
                              <p:par>
                                <p:cTn id="9" presetID="4" presetClass="entr" presetSubtype="32" fill="hold" nodeType="afterEffect">
                                  <p:stCondLst>
                                    <p:cond delay="1000"/>
                                  </p:stCondLst>
                                  <p:childTnLst>
                                    <p:set>
                                      <p:cBhvr>
                                        <p:cTn id="10" dur="1" fill="hold">
                                          <p:stCondLst>
                                            <p:cond delay="0"/>
                                          </p:stCondLst>
                                        </p:cTn>
                                        <p:tgtEl>
                                          <p:spTgt spid="2"/>
                                        </p:tgtEl>
                                        <p:attrNameLst>
                                          <p:attrName>style.visibility</p:attrName>
                                        </p:attrNameLst>
                                      </p:cBhvr>
                                      <p:to>
                                        <p:strVal val="visible"/>
                                      </p:to>
                                    </p:set>
                                    <p:animEffect transition="in" filter="box(out)">
                                      <p:cBhvr>
                                        <p:cTn id="11" dur="500"/>
                                        <p:tgtEl>
                                          <p:spTgt spid="2"/>
                                        </p:tgtEl>
                                      </p:cBhvr>
                                    </p:animEffect>
                                  </p:childTnLst>
                                </p:cTn>
                              </p:par>
                            </p:childTnLst>
                          </p:cTn>
                        </p:par>
                        <p:par>
                          <p:cTn id="12" fill="hold">
                            <p:stCondLst>
                              <p:cond delay="2000"/>
                            </p:stCondLst>
                            <p:childTnLst>
                              <p:par>
                                <p:cTn id="13" presetID="3" presetClass="entr" presetSubtype="10" fill="hold" grpId="0" nodeType="afterEffect">
                                  <p:stCondLst>
                                    <p:cond delay="2000"/>
                                  </p:stCondLst>
                                  <p:childTnLst>
                                    <p:set>
                                      <p:cBhvr>
                                        <p:cTn id="14" dur="1" fill="hold">
                                          <p:stCondLst>
                                            <p:cond delay="0"/>
                                          </p:stCondLst>
                                        </p:cTn>
                                        <p:tgtEl>
                                          <p:spTgt spid="142343"/>
                                        </p:tgtEl>
                                        <p:attrNameLst>
                                          <p:attrName>style.visibility</p:attrName>
                                        </p:attrNameLst>
                                      </p:cBhvr>
                                      <p:to>
                                        <p:strVal val="visible"/>
                                      </p:to>
                                    </p:set>
                                    <p:animEffect transition="in" filter="blinds(horizontal)">
                                      <p:cBhvr>
                                        <p:cTn id="15" dur="500"/>
                                        <p:tgtEl>
                                          <p:spTgt spid="142343"/>
                                        </p:tgtEl>
                                      </p:cBhvr>
                                    </p:animEffect>
                                  </p:childTnLst>
                                </p:cTn>
                              </p:par>
                            </p:childTnLst>
                          </p:cTn>
                        </p:par>
                        <p:par>
                          <p:cTn id="16" fill="hold">
                            <p:stCondLst>
                              <p:cond delay="4500"/>
                            </p:stCondLst>
                            <p:childTnLst>
                              <p:par>
                                <p:cTn id="17" presetID="4" presetClass="entr" presetSubtype="32" fill="hold" grpId="0" nodeType="afterEffect">
                                  <p:stCondLst>
                                    <p:cond delay="2000"/>
                                  </p:stCondLst>
                                  <p:childTnLst>
                                    <p:set>
                                      <p:cBhvr>
                                        <p:cTn id="18" dur="1" fill="hold">
                                          <p:stCondLst>
                                            <p:cond delay="0"/>
                                          </p:stCondLst>
                                        </p:cTn>
                                        <p:tgtEl>
                                          <p:spTgt spid="142342"/>
                                        </p:tgtEl>
                                        <p:attrNameLst>
                                          <p:attrName>style.visibility</p:attrName>
                                        </p:attrNameLst>
                                      </p:cBhvr>
                                      <p:to>
                                        <p:strVal val="visible"/>
                                      </p:to>
                                    </p:set>
                                    <p:animEffect transition="in" filter="box(out)">
                                      <p:cBhvr>
                                        <p:cTn id="19" dur="500"/>
                                        <p:tgtEl>
                                          <p:spTgt spid="142342"/>
                                        </p:tgtEl>
                                      </p:cBhvr>
                                    </p:animEffect>
                                  </p:childTnLst>
                                </p:cTn>
                              </p:par>
                            </p:childTnLst>
                          </p:cTn>
                        </p:par>
                        <p:par>
                          <p:cTn id="20" fill="hold">
                            <p:stCondLst>
                              <p:cond delay="7000"/>
                            </p:stCondLst>
                            <p:childTnLst>
                              <p:par>
                                <p:cTn id="21" presetID="3" presetClass="entr" presetSubtype="10" fill="hold" grpId="0" nodeType="afterEffect">
                                  <p:stCondLst>
                                    <p:cond delay="1000"/>
                                  </p:stCondLst>
                                  <p:childTnLst>
                                    <p:set>
                                      <p:cBhvr>
                                        <p:cTn id="22" dur="1" fill="hold">
                                          <p:stCondLst>
                                            <p:cond delay="0"/>
                                          </p:stCondLst>
                                        </p:cTn>
                                        <p:tgtEl>
                                          <p:spTgt spid="142344"/>
                                        </p:tgtEl>
                                        <p:attrNameLst>
                                          <p:attrName>style.visibility</p:attrName>
                                        </p:attrNameLst>
                                      </p:cBhvr>
                                      <p:to>
                                        <p:strVal val="visible"/>
                                      </p:to>
                                    </p:set>
                                    <p:animEffect transition="in" filter="blinds(horizontal)">
                                      <p:cBhvr>
                                        <p:cTn id="23" dur="500"/>
                                        <p:tgtEl>
                                          <p:spTgt spid="142344"/>
                                        </p:tgtEl>
                                      </p:cBhvr>
                                    </p:animEffect>
                                  </p:childTnLst>
                                </p:cTn>
                              </p:par>
                            </p:childTnLst>
                          </p:cTn>
                        </p:par>
                        <p:par>
                          <p:cTn id="24" fill="hold">
                            <p:stCondLst>
                              <p:cond delay="8500"/>
                            </p:stCondLst>
                            <p:childTnLst>
                              <p:par>
                                <p:cTn id="25" presetID="1" presetClass="exit" presetSubtype="0" fill="hold" grpId="1" nodeType="afterEffect">
                                  <p:stCondLst>
                                    <p:cond delay="1000"/>
                                  </p:stCondLst>
                                  <p:childTnLst>
                                    <p:set>
                                      <p:cBhvr>
                                        <p:cTn id="26" dur="1" fill="hold">
                                          <p:stCondLst>
                                            <p:cond delay="0"/>
                                          </p:stCondLst>
                                        </p:cTn>
                                        <p:tgtEl>
                                          <p:spTgt spid="142342"/>
                                        </p:tgtEl>
                                        <p:attrNameLst>
                                          <p:attrName>style.visibility</p:attrName>
                                        </p:attrNameLst>
                                      </p:cBhvr>
                                      <p:to>
                                        <p:strVal val="hidden"/>
                                      </p:to>
                                    </p:set>
                                  </p:childTnLst>
                                </p:cTn>
                              </p:par>
                              <p:par>
                                <p:cTn id="27" presetID="7" presetClass="exit" presetSubtype="8" fill="hold" nodeType="withEffect">
                                  <p:stCondLst>
                                    <p:cond delay="1000"/>
                                  </p:stCondLst>
                                  <p:childTnLst>
                                    <p:anim calcmode="lin" valueType="num">
                                      <p:cBhvr additive="base">
                                        <p:cTn id="28" dur="5000"/>
                                        <p:tgtEl>
                                          <p:spTgt spid="142341"/>
                                        </p:tgtEl>
                                        <p:attrNameLst>
                                          <p:attrName>ppt_x</p:attrName>
                                        </p:attrNameLst>
                                      </p:cBhvr>
                                      <p:tavLst>
                                        <p:tav tm="0">
                                          <p:val>
                                            <p:strVal val="ppt_x"/>
                                          </p:val>
                                        </p:tav>
                                        <p:tav tm="100000">
                                          <p:val>
                                            <p:strVal val="0-ppt_w/2"/>
                                          </p:val>
                                        </p:tav>
                                      </p:tavLst>
                                    </p:anim>
                                    <p:anim calcmode="lin" valueType="num">
                                      <p:cBhvr additive="base">
                                        <p:cTn id="29" dur="5000"/>
                                        <p:tgtEl>
                                          <p:spTgt spid="142341"/>
                                        </p:tgtEl>
                                        <p:attrNameLst>
                                          <p:attrName>ppt_y</p:attrName>
                                        </p:attrNameLst>
                                      </p:cBhvr>
                                      <p:tavLst>
                                        <p:tav tm="0">
                                          <p:val>
                                            <p:strVal val="ppt_y"/>
                                          </p:val>
                                        </p:tav>
                                        <p:tav tm="100000">
                                          <p:val>
                                            <p:strVal val="ppt_y"/>
                                          </p:val>
                                        </p:tav>
                                      </p:tavLst>
                                    </p:anim>
                                    <p:set>
                                      <p:cBhvr>
                                        <p:cTn id="30" dur="1" fill="hold">
                                          <p:stCondLst>
                                            <p:cond delay="4999"/>
                                          </p:stCondLst>
                                        </p:cTn>
                                        <p:tgtEl>
                                          <p:spTgt spid="142341"/>
                                        </p:tgtEl>
                                        <p:attrNameLst>
                                          <p:attrName>style.visibility</p:attrName>
                                        </p:attrNameLst>
                                      </p:cBhvr>
                                      <p:to>
                                        <p:strVal val="hidden"/>
                                      </p:to>
                                    </p:set>
                                  </p:childTnLst>
                                </p:cTn>
                              </p:par>
                              <p:par>
                                <p:cTn id="31" presetID="1" presetClass="exit" presetSubtype="0" fill="hold" nodeType="withEffect">
                                  <p:stCondLst>
                                    <p:cond delay="1000"/>
                                  </p:stCondLst>
                                  <p:childTnLst>
                                    <p:set>
                                      <p:cBhvr>
                                        <p:cTn id="32" dur="1" fill="hold">
                                          <p:stCondLst>
                                            <p:cond delay="0"/>
                                          </p:stCondLst>
                                        </p:cTn>
                                        <p:tgtEl>
                                          <p:spTgt spid="2"/>
                                        </p:tgtEl>
                                        <p:attrNameLst>
                                          <p:attrName>style.visibility</p:attrName>
                                        </p:attrNameLst>
                                      </p:cBhvr>
                                      <p:to>
                                        <p:strVal val="hidden"/>
                                      </p:to>
                                    </p:set>
                                  </p:childTnLst>
                                </p:cTn>
                              </p:par>
                              <p:par>
                                <p:cTn id="33" presetID="7" presetClass="exit" presetSubtype="8" fill="hold" nodeType="withEffect">
                                  <p:stCondLst>
                                    <p:cond delay="500"/>
                                  </p:stCondLst>
                                  <p:childTnLst>
                                    <p:anim calcmode="lin" valueType="num">
                                      <p:cBhvr additive="base">
                                        <p:cTn id="34" dur="5000"/>
                                        <p:tgtEl>
                                          <p:spTgt spid="142340"/>
                                        </p:tgtEl>
                                        <p:attrNameLst>
                                          <p:attrName>ppt_x</p:attrName>
                                        </p:attrNameLst>
                                      </p:cBhvr>
                                      <p:tavLst>
                                        <p:tav tm="0">
                                          <p:val>
                                            <p:strVal val="ppt_x"/>
                                          </p:val>
                                        </p:tav>
                                        <p:tav tm="100000">
                                          <p:val>
                                            <p:strVal val="0-ppt_w/2"/>
                                          </p:val>
                                        </p:tav>
                                      </p:tavLst>
                                    </p:anim>
                                    <p:anim calcmode="lin" valueType="num">
                                      <p:cBhvr additive="base">
                                        <p:cTn id="35" dur="5000"/>
                                        <p:tgtEl>
                                          <p:spTgt spid="142340"/>
                                        </p:tgtEl>
                                        <p:attrNameLst>
                                          <p:attrName>ppt_y</p:attrName>
                                        </p:attrNameLst>
                                      </p:cBhvr>
                                      <p:tavLst>
                                        <p:tav tm="0">
                                          <p:val>
                                            <p:strVal val="ppt_y"/>
                                          </p:val>
                                        </p:tav>
                                        <p:tav tm="100000">
                                          <p:val>
                                            <p:strVal val="ppt_y"/>
                                          </p:val>
                                        </p:tav>
                                      </p:tavLst>
                                    </p:anim>
                                    <p:set>
                                      <p:cBhvr>
                                        <p:cTn id="36" dur="1" fill="hold">
                                          <p:stCondLst>
                                            <p:cond delay="4999"/>
                                          </p:stCondLst>
                                        </p:cTn>
                                        <p:tgtEl>
                                          <p:spTgt spid="142340"/>
                                        </p:tgtEl>
                                        <p:attrNameLst>
                                          <p:attrName>style.visibility</p:attrName>
                                        </p:attrNameLst>
                                      </p:cBhvr>
                                      <p:to>
                                        <p:strVal val="hidden"/>
                                      </p:to>
                                    </p:set>
                                  </p:childTnLst>
                                </p:cTn>
                              </p:par>
                              <p:par>
                                <p:cTn id="37" presetID="7" presetClass="exit" presetSubtype="8" fill="hold" nodeType="withEffect">
                                  <p:stCondLst>
                                    <p:cond delay="500"/>
                                  </p:stCondLst>
                                  <p:childTnLst>
                                    <p:anim calcmode="lin" valueType="num">
                                      <p:cBhvr additive="base">
                                        <p:cTn id="38" dur="5000"/>
                                        <p:tgtEl>
                                          <p:spTgt spid="142621"/>
                                        </p:tgtEl>
                                        <p:attrNameLst>
                                          <p:attrName>ppt_x</p:attrName>
                                        </p:attrNameLst>
                                      </p:cBhvr>
                                      <p:tavLst>
                                        <p:tav tm="0">
                                          <p:val>
                                            <p:strVal val="ppt_x"/>
                                          </p:val>
                                        </p:tav>
                                        <p:tav tm="100000">
                                          <p:val>
                                            <p:strVal val="0-ppt_w/2"/>
                                          </p:val>
                                        </p:tav>
                                      </p:tavLst>
                                    </p:anim>
                                    <p:anim calcmode="lin" valueType="num">
                                      <p:cBhvr additive="base">
                                        <p:cTn id="39" dur="5000"/>
                                        <p:tgtEl>
                                          <p:spTgt spid="142621"/>
                                        </p:tgtEl>
                                        <p:attrNameLst>
                                          <p:attrName>ppt_y</p:attrName>
                                        </p:attrNameLst>
                                      </p:cBhvr>
                                      <p:tavLst>
                                        <p:tav tm="0">
                                          <p:val>
                                            <p:strVal val="ppt_y"/>
                                          </p:val>
                                        </p:tav>
                                        <p:tav tm="100000">
                                          <p:val>
                                            <p:strVal val="ppt_y"/>
                                          </p:val>
                                        </p:tav>
                                      </p:tavLst>
                                    </p:anim>
                                    <p:set>
                                      <p:cBhvr>
                                        <p:cTn id="40" dur="1" fill="hold">
                                          <p:stCondLst>
                                            <p:cond delay="4999"/>
                                          </p:stCondLst>
                                        </p:cTn>
                                        <p:tgtEl>
                                          <p:spTgt spid="142621"/>
                                        </p:tgtEl>
                                        <p:attrNameLst>
                                          <p:attrName>style.visibility</p:attrName>
                                        </p:attrNameLst>
                                      </p:cBhvr>
                                      <p:to>
                                        <p:strVal val="hidden"/>
                                      </p:to>
                                    </p:set>
                                  </p:childTnLst>
                                </p:cTn>
                              </p:par>
                            </p:childTnLst>
                          </p:cTn>
                        </p:par>
                        <p:par>
                          <p:cTn id="41" fill="hold">
                            <p:stCondLst>
                              <p:cond delay="14500"/>
                            </p:stCondLst>
                            <p:childTnLst>
                              <p:par>
                                <p:cTn id="42" presetID="1" presetClass="exit" presetSubtype="0" fill="hold" nodeType="afterEffect">
                                  <p:stCondLst>
                                    <p:cond delay="0"/>
                                  </p:stCondLst>
                                  <p:childTnLst>
                                    <p:set>
                                      <p:cBhvr>
                                        <p:cTn id="43" dur="1" fill="hold">
                                          <p:stCondLst>
                                            <p:cond delay="0"/>
                                          </p:stCondLst>
                                        </p:cTn>
                                        <p:tgtEl>
                                          <p:spTgt spid="6"/>
                                        </p:tgtEl>
                                        <p:attrNameLst>
                                          <p:attrName>style.visibility</p:attrName>
                                        </p:attrNameLst>
                                      </p:cBhvr>
                                      <p:to>
                                        <p:strVal val="hidden"/>
                                      </p:to>
                                    </p:set>
                                  </p:childTnLst>
                                </p:cTn>
                              </p:par>
                              <p:par>
                                <p:cTn id="44" presetID="1" presetClass="entr" presetSubtype="0" fill="hold" nodeType="withEffect">
                                  <p:stCondLst>
                                    <p:cond delay="0"/>
                                  </p:stCondLst>
                                  <p:childTnLst>
                                    <p:set>
                                      <p:cBhvr>
                                        <p:cTn id="45" dur="1" fill="hold">
                                          <p:stCondLst>
                                            <p:cond delay="0"/>
                                          </p:stCondLst>
                                        </p:cTn>
                                        <p:tgtEl>
                                          <p:spTgt spid="7"/>
                                        </p:tgtEl>
                                        <p:attrNameLst>
                                          <p:attrName>style.visibility</p:attrName>
                                        </p:attrNameLst>
                                      </p:cBhvr>
                                      <p:to>
                                        <p:strVal val="visible"/>
                                      </p:to>
                                    </p:set>
                                  </p:childTnLst>
                                </p:cTn>
                              </p:par>
                              <p:par>
                                <p:cTn id="46" presetID="7" presetClass="exit" presetSubtype="8" fill="hold" nodeType="withEffect">
                                  <p:stCondLst>
                                    <p:cond delay="0"/>
                                  </p:stCondLst>
                                  <p:childTnLst>
                                    <p:anim calcmode="lin" valueType="num">
                                      <p:cBhvr additive="base">
                                        <p:cTn id="47" dur="5000"/>
                                        <p:tgtEl>
                                          <p:spTgt spid="7"/>
                                        </p:tgtEl>
                                        <p:attrNameLst>
                                          <p:attrName>ppt_x</p:attrName>
                                        </p:attrNameLst>
                                      </p:cBhvr>
                                      <p:tavLst>
                                        <p:tav tm="0">
                                          <p:val>
                                            <p:strVal val="ppt_x"/>
                                          </p:val>
                                        </p:tav>
                                        <p:tav tm="100000">
                                          <p:val>
                                            <p:strVal val="0-ppt_w/2"/>
                                          </p:val>
                                        </p:tav>
                                      </p:tavLst>
                                    </p:anim>
                                    <p:anim calcmode="lin" valueType="num">
                                      <p:cBhvr additive="base">
                                        <p:cTn id="48" dur="5000"/>
                                        <p:tgtEl>
                                          <p:spTgt spid="7"/>
                                        </p:tgtEl>
                                        <p:attrNameLst>
                                          <p:attrName>ppt_y</p:attrName>
                                        </p:attrNameLst>
                                      </p:cBhvr>
                                      <p:tavLst>
                                        <p:tav tm="0">
                                          <p:val>
                                            <p:strVal val="ppt_y"/>
                                          </p:val>
                                        </p:tav>
                                        <p:tav tm="100000">
                                          <p:val>
                                            <p:strVal val="ppt_y"/>
                                          </p:val>
                                        </p:tav>
                                      </p:tavLst>
                                    </p:anim>
                                    <p:set>
                                      <p:cBhvr>
                                        <p:cTn id="49" dur="1" fill="hold">
                                          <p:stCondLst>
                                            <p:cond delay="4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2338" grpId="0"/>
      <p:bldP spid="142342" grpId="0" animBg="1"/>
      <p:bldP spid="142342" grpId="1" animBg="1"/>
      <p:bldP spid="142343" grpId="0"/>
      <p:bldP spid="142344" grpId="0"/>
    </p:bld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44386" name="Text Box 2"/>
          <p:cNvSpPr txBox="1">
            <a:spLocks noChangeArrowheads="1"/>
          </p:cNvSpPr>
          <p:nvPr/>
        </p:nvSpPr>
        <p:spPr bwMode="auto">
          <a:xfrm>
            <a:off x="1530350" y="665163"/>
            <a:ext cx="6037263" cy="519112"/>
          </a:xfrm>
          <a:prstGeom prst="rect">
            <a:avLst/>
          </a:prstGeom>
          <a:noFill/>
          <a:ln w="9525">
            <a:noFill/>
            <a:miter lim="800000"/>
            <a:headEnd/>
            <a:tailEnd/>
          </a:ln>
        </p:spPr>
        <p:txBody>
          <a:bodyPr>
            <a:prstTxWarp prst="textNoShape">
              <a:avLst/>
            </a:prstTxWarp>
            <a:spAutoFit/>
          </a:bodyPr>
          <a:lstStyle/>
          <a:p>
            <a:pPr>
              <a:spcBef>
                <a:spcPct val="50000"/>
              </a:spcBef>
            </a:pPr>
            <a:r>
              <a:rPr lang="de-DE">
                <a:solidFill>
                  <a:srgbClr val="663300"/>
                </a:solidFill>
              </a:rPr>
              <a:t>Am Abend waren sie in einem Wald.</a:t>
            </a:r>
            <a:endParaRPr lang="en-US">
              <a:solidFill>
                <a:srgbClr val="663300"/>
              </a:solidFill>
            </a:endParaRPr>
          </a:p>
        </p:txBody>
      </p:sp>
      <p:grpSp>
        <p:nvGrpSpPr>
          <p:cNvPr id="2" name="Group 3"/>
          <p:cNvGrpSpPr>
            <a:grpSpLocks/>
          </p:cNvGrpSpPr>
          <p:nvPr/>
        </p:nvGrpSpPr>
        <p:grpSpPr bwMode="auto">
          <a:xfrm>
            <a:off x="1428750" y="1350963"/>
            <a:ext cx="6261100" cy="5484812"/>
            <a:chOff x="900" y="851"/>
            <a:chExt cx="3944" cy="3455"/>
          </a:xfrm>
        </p:grpSpPr>
        <p:pic>
          <p:nvPicPr>
            <p:cNvPr id="38916" name="Picture 4" descr="forest2"/>
            <p:cNvPicPr>
              <a:picLocks noChangeAspect="1" noChangeArrowheads="1"/>
            </p:cNvPicPr>
            <p:nvPr/>
          </p:nvPicPr>
          <mc:AlternateContent>
            <mc:Choice xmlns:ma="http://schemas.microsoft.com/office/mac/drawingml/2008/main" Requires="ma">
              <p:blipFill>
                <a:blip r:embed="rId3"/>
                <a:srcRect/>
                <a:stretch>
                  <a:fillRect/>
                </a:stretch>
              </p:blipFill>
            </mc:Choice>
            <mc:Fallback>
              <p:blipFill>
                <a:blip r:embed="rId4"/>
                <a:srcRect/>
                <a:stretch>
                  <a:fillRect/>
                </a:stretch>
              </p:blipFill>
            </mc:Fallback>
          </mc:AlternateContent>
          <p:spPr bwMode="auto">
            <a:xfrm>
              <a:off x="900" y="851"/>
              <a:ext cx="3944" cy="3455"/>
            </a:xfrm>
            <a:prstGeom prst="rect">
              <a:avLst/>
            </a:prstGeom>
            <a:noFill/>
            <a:ln w="9525">
              <a:noFill/>
              <a:miter lim="800000"/>
              <a:headEnd/>
              <a:tailEnd/>
            </a:ln>
          </p:spPr>
        </p:pic>
        <p:grpSp>
          <p:nvGrpSpPr>
            <p:cNvPr id="38917" name="Group 5"/>
            <p:cNvGrpSpPr>
              <a:grpSpLocks/>
            </p:cNvGrpSpPr>
            <p:nvPr/>
          </p:nvGrpSpPr>
          <p:grpSpPr bwMode="auto">
            <a:xfrm>
              <a:off x="1056" y="2999"/>
              <a:ext cx="1558" cy="1265"/>
              <a:chOff x="1056" y="2695"/>
              <a:chExt cx="1558" cy="1265"/>
            </a:xfrm>
          </p:grpSpPr>
          <p:pic>
            <p:nvPicPr>
              <p:cNvPr id="38918" name="Picture 6" descr="donkey"/>
              <p:cNvPicPr preferRelativeResize="0">
                <a:picLocks noChangeAspect="1" noChangeArrowheads="1"/>
              </p:cNvPicPr>
              <p:nvPr/>
            </p:nvPicPr>
            <mc:AlternateContent>
              <mc:Choice xmlns:ma="http://schemas.microsoft.com/office/mac/drawingml/2008/main" Requires="ma">
                <p:blipFill>
                  <a:blip r:embed="rId5"/>
                  <a:srcRect/>
                  <a:stretch>
                    <a:fillRect/>
                  </a:stretch>
                </p:blipFill>
              </mc:Choice>
              <mc:Fallback>
                <p:blipFill>
                  <a:blip r:embed="rId6"/>
                  <a:srcRect/>
                  <a:stretch>
                    <a:fillRect/>
                  </a:stretch>
                </p:blipFill>
              </mc:Fallback>
            </mc:AlternateContent>
            <p:spPr bwMode="auto">
              <a:xfrm>
                <a:off x="1098" y="2695"/>
                <a:ext cx="1359" cy="1182"/>
              </a:xfrm>
              <a:prstGeom prst="rect">
                <a:avLst/>
              </a:prstGeom>
              <a:noFill/>
              <a:ln w="9525">
                <a:noFill/>
                <a:miter lim="800000"/>
                <a:headEnd/>
                <a:tailEnd/>
              </a:ln>
            </p:spPr>
          </p:pic>
          <p:grpSp>
            <p:nvGrpSpPr>
              <p:cNvPr id="38919" name="Group 7"/>
              <p:cNvGrpSpPr>
                <a:grpSpLocks noChangeAspect="1"/>
              </p:cNvGrpSpPr>
              <p:nvPr/>
            </p:nvGrpSpPr>
            <p:grpSpPr bwMode="auto">
              <a:xfrm flipH="1">
                <a:off x="1571" y="3203"/>
                <a:ext cx="829" cy="673"/>
                <a:chOff x="954" y="2360"/>
                <a:chExt cx="1656" cy="1345"/>
              </a:xfrm>
            </p:grpSpPr>
            <p:sp>
              <p:nvSpPr>
                <p:cNvPr id="38961" name="Freeform 8"/>
                <p:cNvSpPr>
                  <a:spLocks noChangeAspect="1"/>
                </p:cNvSpPr>
                <p:nvPr/>
              </p:nvSpPr>
              <p:spPr bwMode="auto">
                <a:xfrm>
                  <a:off x="954" y="2360"/>
                  <a:ext cx="1656" cy="1345"/>
                </a:xfrm>
                <a:custGeom>
                  <a:avLst/>
                  <a:gdLst>
                    <a:gd name="T0" fmla="*/ 5210 w 16560"/>
                    <a:gd name="T1" fmla="*/ 3507 h 13451"/>
                    <a:gd name="T2" fmla="*/ 5345 w 16560"/>
                    <a:gd name="T3" fmla="*/ 4113 h 13451"/>
                    <a:gd name="T4" fmla="*/ 5319 w 16560"/>
                    <a:gd name="T5" fmla="*/ 4457 h 13451"/>
                    <a:gd name="T6" fmla="*/ 6546 w 16560"/>
                    <a:gd name="T7" fmla="*/ 5658 h 13451"/>
                    <a:gd name="T8" fmla="*/ 7133 w 16560"/>
                    <a:gd name="T9" fmla="*/ 6011 h 13451"/>
                    <a:gd name="T10" fmla="*/ 8713 w 16560"/>
                    <a:gd name="T11" fmla="*/ 6490 h 13451"/>
                    <a:gd name="T12" fmla="*/ 11873 w 16560"/>
                    <a:gd name="T13" fmla="*/ 5885 h 13451"/>
                    <a:gd name="T14" fmla="*/ 13147 w 16560"/>
                    <a:gd name="T15" fmla="*/ 4574 h 13451"/>
                    <a:gd name="T16" fmla="*/ 13580 w 16560"/>
                    <a:gd name="T17" fmla="*/ 3959 h 13451"/>
                    <a:gd name="T18" fmla="*/ 14014 w 16560"/>
                    <a:gd name="T19" fmla="*/ 3526 h 13451"/>
                    <a:gd name="T20" fmla="*/ 14818 w 16560"/>
                    <a:gd name="T21" fmla="*/ 3001 h 13451"/>
                    <a:gd name="T22" fmla="*/ 15531 w 16560"/>
                    <a:gd name="T23" fmla="*/ 2884 h 13451"/>
                    <a:gd name="T24" fmla="*/ 15269 w 16560"/>
                    <a:gd name="T25" fmla="*/ 3417 h 13451"/>
                    <a:gd name="T26" fmla="*/ 15991 w 16560"/>
                    <a:gd name="T27" fmla="*/ 3534 h 13451"/>
                    <a:gd name="T28" fmla="*/ 15720 w 16560"/>
                    <a:gd name="T29" fmla="*/ 3959 h 13451"/>
                    <a:gd name="T30" fmla="*/ 15387 w 16560"/>
                    <a:gd name="T31" fmla="*/ 4303 h 13451"/>
                    <a:gd name="T32" fmla="*/ 15025 w 16560"/>
                    <a:gd name="T33" fmla="*/ 4737 h 13451"/>
                    <a:gd name="T34" fmla="*/ 14528 w 16560"/>
                    <a:gd name="T35" fmla="*/ 5225 h 13451"/>
                    <a:gd name="T36" fmla="*/ 14040 w 16560"/>
                    <a:gd name="T37" fmla="*/ 5776 h 13451"/>
                    <a:gd name="T38" fmla="*/ 13571 w 16560"/>
                    <a:gd name="T39" fmla="*/ 6780 h 13451"/>
                    <a:gd name="T40" fmla="*/ 13951 w 16560"/>
                    <a:gd name="T41" fmla="*/ 7936 h 13451"/>
                    <a:gd name="T42" fmla="*/ 14402 w 16560"/>
                    <a:gd name="T43" fmla="*/ 9093 h 13451"/>
                    <a:gd name="T44" fmla="*/ 15837 w 16560"/>
                    <a:gd name="T45" fmla="*/ 11164 h 13451"/>
                    <a:gd name="T46" fmla="*/ 15883 w 16560"/>
                    <a:gd name="T47" fmla="*/ 12908 h 13451"/>
                    <a:gd name="T48" fmla="*/ 14844 w 16560"/>
                    <a:gd name="T49" fmla="*/ 11995 h 13451"/>
                    <a:gd name="T50" fmla="*/ 12659 w 16560"/>
                    <a:gd name="T51" fmla="*/ 9735 h 13451"/>
                    <a:gd name="T52" fmla="*/ 12018 w 16560"/>
                    <a:gd name="T53" fmla="*/ 10458 h 13451"/>
                    <a:gd name="T54" fmla="*/ 12397 w 16560"/>
                    <a:gd name="T55" fmla="*/ 12094 h 13451"/>
                    <a:gd name="T56" fmla="*/ 11034 w 16560"/>
                    <a:gd name="T57" fmla="*/ 13007 h 13451"/>
                    <a:gd name="T58" fmla="*/ 10149 w 16560"/>
                    <a:gd name="T59" fmla="*/ 13297 h 13451"/>
                    <a:gd name="T60" fmla="*/ 9445 w 16560"/>
                    <a:gd name="T61" fmla="*/ 12475 h 13451"/>
                    <a:gd name="T62" fmla="*/ 11016 w 16560"/>
                    <a:gd name="T63" fmla="*/ 11851 h 13451"/>
                    <a:gd name="T64" fmla="*/ 9986 w 16560"/>
                    <a:gd name="T65" fmla="*/ 9998 h 13451"/>
                    <a:gd name="T66" fmla="*/ 8460 w 16560"/>
                    <a:gd name="T67" fmla="*/ 10431 h 13451"/>
                    <a:gd name="T68" fmla="*/ 7215 w 16560"/>
                    <a:gd name="T69" fmla="*/ 10251 h 13451"/>
                    <a:gd name="T70" fmla="*/ 6880 w 16560"/>
                    <a:gd name="T71" fmla="*/ 10938 h 13451"/>
                    <a:gd name="T72" fmla="*/ 7079 w 16560"/>
                    <a:gd name="T73" fmla="*/ 12329 h 13451"/>
                    <a:gd name="T74" fmla="*/ 6384 w 16560"/>
                    <a:gd name="T75" fmla="*/ 13396 h 13451"/>
                    <a:gd name="T76" fmla="*/ 4632 w 16560"/>
                    <a:gd name="T77" fmla="*/ 13433 h 13451"/>
                    <a:gd name="T78" fmla="*/ 4632 w 16560"/>
                    <a:gd name="T79" fmla="*/ 12402 h 13451"/>
                    <a:gd name="T80" fmla="*/ 5752 w 16560"/>
                    <a:gd name="T81" fmla="*/ 12393 h 13451"/>
                    <a:gd name="T82" fmla="*/ 5616 w 16560"/>
                    <a:gd name="T83" fmla="*/ 11154 h 13451"/>
                    <a:gd name="T84" fmla="*/ 5254 w 16560"/>
                    <a:gd name="T85" fmla="*/ 10458 h 13451"/>
                    <a:gd name="T86" fmla="*/ 4171 w 16560"/>
                    <a:gd name="T87" fmla="*/ 9907 h 13451"/>
                    <a:gd name="T88" fmla="*/ 2961 w 16560"/>
                    <a:gd name="T89" fmla="*/ 10241 h 13451"/>
                    <a:gd name="T90" fmla="*/ 2158 w 16560"/>
                    <a:gd name="T91" fmla="*/ 10946 h 13451"/>
                    <a:gd name="T92" fmla="*/ 1327 w 16560"/>
                    <a:gd name="T93" fmla="*/ 9871 h 13451"/>
                    <a:gd name="T94" fmla="*/ 3756 w 16560"/>
                    <a:gd name="T95" fmla="*/ 8985 h 13451"/>
                    <a:gd name="T96" fmla="*/ 4406 w 16560"/>
                    <a:gd name="T97" fmla="*/ 8597 h 13451"/>
                    <a:gd name="T98" fmla="*/ 4108 w 16560"/>
                    <a:gd name="T99" fmla="*/ 8552 h 13451"/>
                    <a:gd name="T100" fmla="*/ 3106 w 16560"/>
                    <a:gd name="T101" fmla="*/ 7530 h 13451"/>
                    <a:gd name="T102" fmla="*/ 1463 w 16560"/>
                    <a:gd name="T103" fmla="*/ 7783 h 13451"/>
                    <a:gd name="T104" fmla="*/ 217 w 16560"/>
                    <a:gd name="T105" fmla="*/ 6363 h 13451"/>
                    <a:gd name="T106" fmla="*/ 1183 w 16560"/>
                    <a:gd name="T107" fmla="*/ 5180 h 13451"/>
                    <a:gd name="T108" fmla="*/ 1815 w 16560"/>
                    <a:gd name="T109" fmla="*/ 3815 h 13451"/>
                    <a:gd name="T110" fmla="*/ 2185 w 16560"/>
                    <a:gd name="T111" fmla="*/ 3228 h 13451"/>
                    <a:gd name="T112" fmla="*/ 2447 w 16560"/>
                    <a:gd name="T113" fmla="*/ 1139 h 13451"/>
                    <a:gd name="T114" fmla="*/ 1400 w 16560"/>
                    <a:gd name="T115" fmla="*/ 885 h 13451"/>
                    <a:gd name="T116" fmla="*/ 3170 w 16560"/>
                    <a:gd name="T117" fmla="*/ 425 h 13451"/>
                    <a:gd name="T118" fmla="*/ 3549 w 16560"/>
                    <a:gd name="T119" fmla="*/ 2323 h 13451"/>
                    <a:gd name="T120" fmla="*/ 4162 w 16560"/>
                    <a:gd name="T121" fmla="*/ 1085 h 13451"/>
                    <a:gd name="T122" fmla="*/ 3512 w 16560"/>
                    <a:gd name="T123" fmla="*/ 632 h 13451"/>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6560"/>
                    <a:gd name="T187" fmla="*/ 0 h 13451"/>
                    <a:gd name="T188" fmla="*/ 16560 w 16560"/>
                    <a:gd name="T189" fmla="*/ 13451 h 13451"/>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6560" h="13451">
                      <a:moveTo>
                        <a:pt x="4894" y="0"/>
                      </a:moveTo>
                      <a:lnTo>
                        <a:pt x="4966" y="91"/>
                      </a:lnTo>
                      <a:lnTo>
                        <a:pt x="5029" y="180"/>
                      </a:lnTo>
                      <a:lnTo>
                        <a:pt x="5074" y="271"/>
                      </a:lnTo>
                      <a:lnTo>
                        <a:pt x="5120" y="371"/>
                      </a:lnTo>
                      <a:lnTo>
                        <a:pt x="5155" y="470"/>
                      </a:lnTo>
                      <a:lnTo>
                        <a:pt x="5183" y="579"/>
                      </a:lnTo>
                      <a:lnTo>
                        <a:pt x="5210" y="678"/>
                      </a:lnTo>
                      <a:lnTo>
                        <a:pt x="5219" y="786"/>
                      </a:lnTo>
                      <a:lnTo>
                        <a:pt x="5236" y="922"/>
                      </a:lnTo>
                      <a:lnTo>
                        <a:pt x="5246" y="1067"/>
                      </a:lnTo>
                      <a:lnTo>
                        <a:pt x="5246" y="1203"/>
                      </a:lnTo>
                      <a:lnTo>
                        <a:pt x="5246" y="1338"/>
                      </a:lnTo>
                      <a:lnTo>
                        <a:pt x="5236" y="1610"/>
                      </a:lnTo>
                      <a:lnTo>
                        <a:pt x="5201" y="1880"/>
                      </a:lnTo>
                      <a:lnTo>
                        <a:pt x="5155" y="2142"/>
                      </a:lnTo>
                      <a:lnTo>
                        <a:pt x="5092" y="2404"/>
                      </a:lnTo>
                      <a:lnTo>
                        <a:pt x="5011" y="2657"/>
                      </a:lnTo>
                      <a:lnTo>
                        <a:pt x="4920" y="2902"/>
                      </a:lnTo>
                      <a:lnTo>
                        <a:pt x="4894" y="3092"/>
                      </a:lnTo>
                      <a:lnTo>
                        <a:pt x="4939" y="3127"/>
                      </a:lnTo>
                      <a:lnTo>
                        <a:pt x="4984" y="3163"/>
                      </a:lnTo>
                      <a:lnTo>
                        <a:pt x="5020" y="3209"/>
                      </a:lnTo>
                      <a:lnTo>
                        <a:pt x="5056" y="3254"/>
                      </a:lnTo>
                      <a:lnTo>
                        <a:pt x="5092" y="3299"/>
                      </a:lnTo>
                      <a:lnTo>
                        <a:pt x="5129" y="3345"/>
                      </a:lnTo>
                      <a:lnTo>
                        <a:pt x="5155" y="3390"/>
                      </a:lnTo>
                      <a:lnTo>
                        <a:pt x="5183" y="3435"/>
                      </a:lnTo>
                      <a:lnTo>
                        <a:pt x="5201" y="3453"/>
                      </a:lnTo>
                      <a:lnTo>
                        <a:pt x="5210" y="3471"/>
                      </a:lnTo>
                      <a:lnTo>
                        <a:pt x="5219" y="3489"/>
                      </a:lnTo>
                      <a:lnTo>
                        <a:pt x="5210" y="3507"/>
                      </a:lnTo>
                      <a:lnTo>
                        <a:pt x="5210" y="3526"/>
                      </a:lnTo>
                      <a:lnTo>
                        <a:pt x="5210" y="3544"/>
                      </a:lnTo>
                      <a:lnTo>
                        <a:pt x="5219" y="3562"/>
                      </a:lnTo>
                      <a:lnTo>
                        <a:pt x="5236" y="3580"/>
                      </a:lnTo>
                      <a:lnTo>
                        <a:pt x="5236" y="3598"/>
                      </a:lnTo>
                      <a:lnTo>
                        <a:pt x="5219" y="3607"/>
                      </a:lnTo>
                      <a:lnTo>
                        <a:pt x="5192" y="3607"/>
                      </a:lnTo>
                      <a:lnTo>
                        <a:pt x="5173" y="3589"/>
                      </a:lnTo>
                      <a:lnTo>
                        <a:pt x="5155" y="3580"/>
                      </a:lnTo>
                      <a:lnTo>
                        <a:pt x="5137" y="3562"/>
                      </a:lnTo>
                      <a:lnTo>
                        <a:pt x="5120" y="3544"/>
                      </a:lnTo>
                      <a:lnTo>
                        <a:pt x="5102" y="3526"/>
                      </a:lnTo>
                      <a:lnTo>
                        <a:pt x="5084" y="3516"/>
                      </a:lnTo>
                      <a:lnTo>
                        <a:pt x="5066" y="3516"/>
                      </a:lnTo>
                      <a:lnTo>
                        <a:pt x="5056" y="3507"/>
                      </a:lnTo>
                      <a:lnTo>
                        <a:pt x="5038" y="3507"/>
                      </a:lnTo>
                      <a:lnTo>
                        <a:pt x="5029" y="3498"/>
                      </a:lnTo>
                      <a:lnTo>
                        <a:pt x="5011" y="3498"/>
                      </a:lnTo>
                      <a:lnTo>
                        <a:pt x="5003" y="3498"/>
                      </a:lnTo>
                      <a:lnTo>
                        <a:pt x="4984" y="3489"/>
                      </a:lnTo>
                      <a:lnTo>
                        <a:pt x="4975" y="3489"/>
                      </a:lnTo>
                      <a:lnTo>
                        <a:pt x="5038" y="3552"/>
                      </a:lnTo>
                      <a:lnTo>
                        <a:pt x="5102" y="3615"/>
                      </a:lnTo>
                      <a:lnTo>
                        <a:pt x="5155" y="3679"/>
                      </a:lnTo>
                      <a:lnTo>
                        <a:pt x="5201" y="3751"/>
                      </a:lnTo>
                      <a:lnTo>
                        <a:pt x="5246" y="3815"/>
                      </a:lnTo>
                      <a:lnTo>
                        <a:pt x="5291" y="3887"/>
                      </a:lnTo>
                      <a:lnTo>
                        <a:pt x="5327" y="3959"/>
                      </a:lnTo>
                      <a:lnTo>
                        <a:pt x="5354" y="4040"/>
                      </a:lnTo>
                      <a:lnTo>
                        <a:pt x="5345" y="4058"/>
                      </a:lnTo>
                      <a:lnTo>
                        <a:pt x="5345" y="4086"/>
                      </a:lnTo>
                      <a:lnTo>
                        <a:pt x="5345" y="4113"/>
                      </a:lnTo>
                      <a:lnTo>
                        <a:pt x="5354" y="4140"/>
                      </a:lnTo>
                      <a:lnTo>
                        <a:pt x="5363" y="4158"/>
                      </a:lnTo>
                      <a:lnTo>
                        <a:pt x="5354" y="4176"/>
                      </a:lnTo>
                      <a:lnTo>
                        <a:pt x="5337" y="4176"/>
                      </a:lnTo>
                      <a:lnTo>
                        <a:pt x="5300" y="4176"/>
                      </a:lnTo>
                      <a:lnTo>
                        <a:pt x="5291" y="4158"/>
                      </a:lnTo>
                      <a:lnTo>
                        <a:pt x="5273" y="4131"/>
                      </a:lnTo>
                      <a:lnTo>
                        <a:pt x="5264" y="4113"/>
                      </a:lnTo>
                      <a:lnTo>
                        <a:pt x="5246" y="4095"/>
                      </a:lnTo>
                      <a:lnTo>
                        <a:pt x="5228" y="4077"/>
                      </a:lnTo>
                      <a:lnTo>
                        <a:pt x="5210" y="4058"/>
                      </a:lnTo>
                      <a:lnTo>
                        <a:pt x="5192" y="4050"/>
                      </a:lnTo>
                      <a:lnTo>
                        <a:pt x="5173" y="4050"/>
                      </a:lnTo>
                      <a:lnTo>
                        <a:pt x="5219" y="4095"/>
                      </a:lnTo>
                      <a:lnTo>
                        <a:pt x="5246" y="4140"/>
                      </a:lnTo>
                      <a:lnTo>
                        <a:pt x="5282" y="4194"/>
                      </a:lnTo>
                      <a:lnTo>
                        <a:pt x="5309" y="4249"/>
                      </a:lnTo>
                      <a:lnTo>
                        <a:pt x="5337" y="4303"/>
                      </a:lnTo>
                      <a:lnTo>
                        <a:pt x="5363" y="4356"/>
                      </a:lnTo>
                      <a:lnTo>
                        <a:pt x="5390" y="4411"/>
                      </a:lnTo>
                      <a:lnTo>
                        <a:pt x="5418" y="4457"/>
                      </a:lnTo>
                      <a:lnTo>
                        <a:pt x="5418" y="4475"/>
                      </a:lnTo>
                      <a:lnTo>
                        <a:pt x="5408" y="4475"/>
                      </a:lnTo>
                      <a:lnTo>
                        <a:pt x="5400" y="4484"/>
                      </a:lnTo>
                      <a:lnTo>
                        <a:pt x="5390" y="4484"/>
                      </a:lnTo>
                      <a:lnTo>
                        <a:pt x="5382" y="4484"/>
                      </a:lnTo>
                      <a:lnTo>
                        <a:pt x="5372" y="4484"/>
                      </a:lnTo>
                      <a:lnTo>
                        <a:pt x="5363" y="4475"/>
                      </a:lnTo>
                      <a:lnTo>
                        <a:pt x="5354" y="4475"/>
                      </a:lnTo>
                      <a:lnTo>
                        <a:pt x="5345" y="4465"/>
                      </a:lnTo>
                      <a:lnTo>
                        <a:pt x="5337" y="4457"/>
                      </a:lnTo>
                      <a:lnTo>
                        <a:pt x="5319" y="4457"/>
                      </a:lnTo>
                      <a:lnTo>
                        <a:pt x="5300" y="4447"/>
                      </a:lnTo>
                      <a:lnTo>
                        <a:pt x="5282" y="4447"/>
                      </a:lnTo>
                      <a:lnTo>
                        <a:pt x="5273" y="4439"/>
                      </a:lnTo>
                      <a:lnTo>
                        <a:pt x="5254" y="4439"/>
                      </a:lnTo>
                      <a:lnTo>
                        <a:pt x="5236" y="4429"/>
                      </a:lnTo>
                      <a:lnTo>
                        <a:pt x="5291" y="4465"/>
                      </a:lnTo>
                      <a:lnTo>
                        <a:pt x="5327" y="4510"/>
                      </a:lnTo>
                      <a:lnTo>
                        <a:pt x="5363" y="4565"/>
                      </a:lnTo>
                      <a:lnTo>
                        <a:pt x="5400" y="4619"/>
                      </a:lnTo>
                      <a:lnTo>
                        <a:pt x="5426" y="4674"/>
                      </a:lnTo>
                      <a:lnTo>
                        <a:pt x="5445" y="4727"/>
                      </a:lnTo>
                      <a:lnTo>
                        <a:pt x="5463" y="4782"/>
                      </a:lnTo>
                      <a:lnTo>
                        <a:pt x="5471" y="4846"/>
                      </a:lnTo>
                      <a:lnTo>
                        <a:pt x="5526" y="4909"/>
                      </a:lnTo>
                      <a:lnTo>
                        <a:pt x="5589" y="4972"/>
                      </a:lnTo>
                      <a:lnTo>
                        <a:pt x="5653" y="5035"/>
                      </a:lnTo>
                      <a:lnTo>
                        <a:pt x="5716" y="5089"/>
                      </a:lnTo>
                      <a:lnTo>
                        <a:pt x="5787" y="5152"/>
                      </a:lnTo>
                      <a:lnTo>
                        <a:pt x="5851" y="5216"/>
                      </a:lnTo>
                      <a:lnTo>
                        <a:pt x="5914" y="5270"/>
                      </a:lnTo>
                      <a:lnTo>
                        <a:pt x="5977" y="5324"/>
                      </a:lnTo>
                      <a:lnTo>
                        <a:pt x="6050" y="5369"/>
                      </a:lnTo>
                      <a:lnTo>
                        <a:pt x="6113" y="5415"/>
                      </a:lnTo>
                      <a:lnTo>
                        <a:pt x="6176" y="5460"/>
                      </a:lnTo>
                      <a:lnTo>
                        <a:pt x="6248" y="5505"/>
                      </a:lnTo>
                      <a:lnTo>
                        <a:pt x="6311" y="5541"/>
                      </a:lnTo>
                      <a:lnTo>
                        <a:pt x="6374" y="5587"/>
                      </a:lnTo>
                      <a:lnTo>
                        <a:pt x="6447" y="5614"/>
                      </a:lnTo>
                      <a:lnTo>
                        <a:pt x="6528" y="5640"/>
                      </a:lnTo>
                      <a:lnTo>
                        <a:pt x="6537" y="5640"/>
                      </a:lnTo>
                      <a:lnTo>
                        <a:pt x="6546" y="5650"/>
                      </a:lnTo>
                      <a:lnTo>
                        <a:pt x="6546" y="5658"/>
                      </a:lnTo>
                      <a:lnTo>
                        <a:pt x="6546" y="5668"/>
                      </a:lnTo>
                      <a:lnTo>
                        <a:pt x="6546" y="5677"/>
                      </a:lnTo>
                      <a:lnTo>
                        <a:pt x="6546" y="5686"/>
                      </a:lnTo>
                      <a:lnTo>
                        <a:pt x="6546" y="5695"/>
                      </a:lnTo>
                      <a:lnTo>
                        <a:pt x="6537" y="5704"/>
                      </a:lnTo>
                      <a:lnTo>
                        <a:pt x="6528" y="5721"/>
                      </a:lnTo>
                      <a:lnTo>
                        <a:pt x="6520" y="5731"/>
                      </a:lnTo>
                      <a:lnTo>
                        <a:pt x="6501" y="5740"/>
                      </a:lnTo>
                      <a:lnTo>
                        <a:pt x="6492" y="5740"/>
                      </a:lnTo>
                      <a:lnTo>
                        <a:pt x="6474" y="5740"/>
                      </a:lnTo>
                      <a:lnTo>
                        <a:pt x="6455" y="5740"/>
                      </a:lnTo>
                      <a:lnTo>
                        <a:pt x="6447" y="5749"/>
                      </a:lnTo>
                      <a:lnTo>
                        <a:pt x="6429" y="5758"/>
                      </a:lnTo>
                      <a:lnTo>
                        <a:pt x="6465" y="5804"/>
                      </a:lnTo>
                      <a:lnTo>
                        <a:pt x="6520" y="5840"/>
                      </a:lnTo>
                      <a:lnTo>
                        <a:pt x="6573" y="5867"/>
                      </a:lnTo>
                      <a:lnTo>
                        <a:pt x="6627" y="5885"/>
                      </a:lnTo>
                      <a:lnTo>
                        <a:pt x="6690" y="5903"/>
                      </a:lnTo>
                      <a:lnTo>
                        <a:pt x="6745" y="5921"/>
                      </a:lnTo>
                      <a:lnTo>
                        <a:pt x="6808" y="5948"/>
                      </a:lnTo>
                      <a:lnTo>
                        <a:pt x="6853" y="5975"/>
                      </a:lnTo>
                      <a:lnTo>
                        <a:pt x="6871" y="5975"/>
                      </a:lnTo>
                      <a:lnTo>
                        <a:pt x="6889" y="5975"/>
                      </a:lnTo>
                      <a:lnTo>
                        <a:pt x="6907" y="5975"/>
                      </a:lnTo>
                      <a:lnTo>
                        <a:pt x="6925" y="5984"/>
                      </a:lnTo>
                      <a:lnTo>
                        <a:pt x="6943" y="5993"/>
                      </a:lnTo>
                      <a:lnTo>
                        <a:pt x="6962" y="5993"/>
                      </a:lnTo>
                      <a:lnTo>
                        <a:pt x="6980" y="6002"/>
                      </a:lnTo>
                      <a:lnTo>
                        <a:pt x="6998" y="6002"/>
                      </a:lnTo>
                      <a:lnTo>
                        <a:pt x="7043" y="6011"/>
                      </a:lnTo>
                      <a:lnTo>
                        <a:pt x="7087" y="6020"/>
                      </a:lnTo>
                      <a:lnTo>
                        <a:pt x="7133" y="6011"/>
                      </a:lnTo>
                      <a:lnTo>
                        <a:pt x="7178" y="6002"/>
                      </a:lnTo>
                      <a:lnTo>
                        <a:pt x="7223" y="5993"/>
                      </a:lnTo>
                      <a:lnTo>
                        <a:pt x="7269" y="5993"/>
                      </a:lnTo>
                      <a:lnTo>
                        <a:pt x="7314" y="5993"/>
                      </a:lnTo>
                      <a:lnTo>
                        <a:pt x="7359" y="6011"/>
                      </a:lnTo>
                      <a:lnTo>
                        <a:pt x="7386" y="6020"/>
                      </a:lnTo>
                      <a:lnTo>
                        <a:pt x="7403" y="6039"/>
                      </a:lnTo>
                      <a:lnTo>
                        <a:pt x="7413" y="6057"/>
                      </a:lnTo>
                      <a:lnTo>
                        <a:pt x="7413" y="6083"/>
                      </a:lnTo>
                      <a:lnTo>
                        <a:pt x="7403" y="6102"/>
                      </a:lnTo>
                      <a:lnTo>
                        <a:pt x="7403" y="6128"/>
                      </a:lnTo>
                      <a:lnTo>
                        <a:pt x="7395" y="6156"/>
                      </a:lnTo>
                      <a:lnTo>
                        <a:pt x="7395" y="6174"/>
                      </a:lnTo>
                      <a:lnTo>
                        <a:pt x="7468" y="6192"/>
                      </a:lnTo>
                      <a:lnTo>
                        <a:pt x="7549" y="6201"/>
                      </a:lnTo>
                      <a:lnTo>
                        <a:pt x="7620" y="6219"/>
                      </a:lnTo>
                      <a:lnTo>
                        <a:pt x="7693" y="6237"/>
                      </a:lnTo>
                      <a:lnTo>
                        <a:pt x="7765" y="6255"/>
                      </a:lnTo>
                      <a:lnTo>
                        <a:pt x="7837" y="6274"/>
                      </a:lnTo>
                      <a:lnTo>
                        <a:pt x="7909" y="6292"/>
                      </a:lnTo>
                      <a:lnTo>
                        <a:pt x="7982" y="6300"/>
                      </a:lnTo>
                      <a:lnTo>
                        <a:pt x="8037" y="6337"/>
                      </a:lnTo>
                      <a:lnTo>
                        <a:pt x="8118" y="6345"/>
                      </a:lnTo>
                      <a:lnTo>
                        <a:pt x="8189" y="6355"/>
                      </a:lnTo>
                      <a:lnTo>
                        <a:pt x="8270" y="6373"/>
                      </a:lnTo>
                      <a:lnTo>
                        <a:pt x="8343" y="6381"/>
                      </a:lnTo>
                      <a:lnTo>
                        <a:pt x="8416" y="6409"/>
                      </a:lnTo>
                      <a:lnTo>
                        <a:pt x="8497" y="6427"/>
                      </a:lnTo>
                      <a:lnTo>
                        <a:pt x="8569" y="6454"/>
                      </a:lnTo>
                      <a:lnTo>
                        <a:pt x="8641" y="6481"/>
                      </a:lnTo>
                      <a:lnTo>
                        <a:pt x="8677" y="6481"/>
                      </a:lnTo>
                      <a:lnTo>
                        <a:pt x="8713" y="6490"/>
                      </a:lnTo>
                      <a:lnTo>
                        <a:pt x="8758" y="6509"/>
                      </a:lnTo>
                      <a:lnTo>
                        <a:pt x="8794" y="6517"/>
                      </a:lnTo>
                      <a:lnTo>
                        <a:pt x="8839" y="6535"/>
                      </a:lnTo>
                      <a:lnTo>
                        <a:pt x="8885" y="6545"/>
                      </a:lnTo>
                      <a:lnTo>
                        <a:pt x="8930" y="6545"/>
                      </a:lnTo>
                      <a:lnTo>
                        <a:pt x="8966" y="6545"/>
                      </a:lnTo>
                      <a:lnTo>
                        <a:pt x="9029" y="6553"/>
                      </a:lnTo>
                      <a:lnTo>
                        <a:pt x="9084" y="6553"/>
                      </a:lnTo>
                      <a:lnTo>
                        <a:pt x="9137" y="6553"/>
                      </a:lnTo>
                      <a:lnTo>
                        <a:pt x="9183" y="6553"/>
                      </a:lnTo>
                      <a:lnTo>
                        <a:pt x="9236" y="6535"/>
                      </a:lnTo>
                      <a:lnTo>
                        <a:pt x="9291" y="6527"/>
                      </a:lnTo>
                      <a:lnTo>
                        <a:pt x="9345" y="6517"/>
                      </a:lnTo>
                      <a:lnTo>
                        <a:pt x="9400" y="6499"/>
                      </a:lnTo>
                      <a:lnTo>
                        <a:pt x="9607" y="6427"/>
                      </a:lnTo>
                      <a:lnTo>
                        <a:pt x="9815" y="6345"/>
                      </a:lnTo>
                      <a:lnTo>
                        <a:pt x="10022" y="6255"/>
                      </a:lnTo>
                      <a:lnTo>
                        <a:pt x="10221" y="6165"/>
                      </a:lnTo>
                      <a:lnTo>
                        <a:pt x="10429" y="6075"/>
                      </a:lnTo>
                      <a:lnTo>
                        <a:pt x="10636" y="6002"/>
                      </a:lnTo>
                      <a:lnTo>
                        <a:pt x="10745" y="5975"/>
                      </a:lnTo>
                      <a:lnTo>
                        <a:pt x="10862" y="5948"/>
                      </a:lnTo>
                      <a:lnTo>
                        <a:pt x="10970" y="5930"/>
                      </a:lnTo>
                      <a:lnTo>
                        <a:pt x="11088" y="5921"/>
                      </a:lnTo>
                      <a:lnTo>
                        <a:pt x="11187" y="5912"/>
                      </a:lnTo>
                      <a:lnTo>
                        <a:pt x="11286" y="5903"/>
                      </a:lnTo>
                      <a:lnTo>
                        <a:pt x="11387" y="5893"/>
                      </a:lnTo>
                      <a:lnTo>
                        <a:pt x="11486" y="5893"/>
                      </a:lnTo>
                      <a:lnTo>
                        <a:pt x="11585" y="5893"/>
                      </a:lnTo>
                      <a:lnTo>
                        <a:pt x="11675" y="5893"/>
                      </a:lnTo>
                      <a:lnTo>
                        <a:pt x="11774" y="5885"/>
                      </a:lnTo>
                      <a:lnTo>
                        <a:pt x="11873" y="5885"/>
                      </a:lnTo>
                      <a:lnTo>
                        <a:pt x="11991" y="5903"/>
                      </a:lnTo>
                      <a:lnTo>
                        <a:pt x="12100" y="5921"/>
                      </a:lnTo>
                      <a:lnTo>
                        <a:pt x="12217" y="5948"/>
                      </a:lnTo>
                      <a:lnTo>
                        <a:pt x="12325" y="5984"/>
                      </a:lnTo>
                      <a:lnTo>
                        <a:pt x="12434" y="6020"/>
                      </a:lnTo>
                      <a:lnTo>
                        <a:pt x="12542" y="6065"/>
                      </a:lnTo>
                      <a:lnTo>
                        <a:pt x="12641" y="6110"/>
                      </a:lnTo>
                      <a:lnTo>
                        <a:pt x="12740" y="6174"/>
                      </a:lnTo>
                      <a:lnTo>
                        <a:pt x="12776" y="6174"/>
                      </a:lnTo>
                      <a:lnTo>
                        <a:pt x="12803" y="6192"/>
                      </a:lnTo>
                      <a:lnTo>
                        <a:pt x="12831" y="6201"/>
                      </a:lnTo>
                      <a:lnTo>
                        <a:pt x="12858" y="6219"/>
                      </a:lnTo>
                      <a:lnTo>
                        <a:pt x="12885" y="6228"/>
                      </a:lnTo>
                      <a:lnTo>
                        <a:pt x="12921" y="6246"/>
                      </a:lnTo>
                      <a:lnTo>
                        <a:pt x="12948" y="6255"/>
                      </a:lnTo>
                      <a:lnTo>
                        <a:pt x="12975" y="6274"/>
                      </a:lnTo>
                      <a:lnTo>
                        <a:pt x="12993" y="6246"/>
                      </a:lnTo>
                      <a:lnTo>
                        <a:pt x="12966" y="6039"/>
                      </a:lnTo>
                      <a:lnTo>
                        <a:pt x="12948" y="5830"/>
                      </a:lnTo>
                      <a:lnTo>
                        <a:pt x="12939" y="5614"/>
                      </a:lnTo>
                      <a:lnTo>
                        <a:pt x="12939" y="5397"/>
                      </a:lnTo>
                      <a:lnTo>
                        <a:pt x="12948" y="5297"/>
                      </a:lnTo>
                      <a:lnTo>
                        <a:pt x="12966" y="5188"/>
                      </a:lnTo>
                      <a:lnTo>
                        <a:pt x="12985" y="5089"/>
                      </a:lnTo>
                      <a:lnTo>
                        <a:pt x="13003" y="4980"/>
                      </a:lnTo>
                      <a:lnTo>
                        <a:pt x="13029" y="4890"/>
                      </a:lnTo>
                      <a:lnTo>
                        <a:pt x="13066" y="4791"/>
                      </a:lnTo>
                      <a:lnTo>
                        <a:pt x="13102" y="4700"/>
                      </a:lnTo>
                      <a:lnTo>
                        <a:pt x="13155" y="4610"/>
                      </a:lnTo>
                      <a:lnTo>
                        <a:pt x="13147" y="4601"/>
                      </a:lnTo>
                      <a:lnTo>
                        <a:pt x="13147" y="4583"/>
                      </a:lnTo>
                      <a:lnTo>
                        <a:pt x="13147" y="4574"/>
                      </a:lnTo>
                      <a:lnTo>
                        <a:pt x="13155" y="4574"/>
                      </a:lnTo>
                      <a:lnTo>
                        <a:pt x="13165" y="4565"/>
                      </a:lnTo>
                      <a:lnTo>
                        <a:pt x="13174" y="4556"/>
                      </a:lnTo>
                      <a:lnTo>
                        <a:pt x="13183" y="4547"/>
                      </a:lnTo>
                      <a:lnTo>
                        <a:pt x="13192" y="4547"/>
                      </a:lnTo>
                      <a:lnTo>
                        <a:pt x="13228" y="4520"/>
                      </a:lnTo>
                      <a:lnTo>
                        <a:pt x="13228" y="4510"/>
                      </a:lnTo>
                      <a:lnTo>
                        <a:pt x="13246" y="4538"/>
                      </a:lnTo>
                      <a:lnTo>
                        <a:pt x="13255" y="4565"/>
                      </a:lnTo>
                      <a:lnTo>
                        <a:pt x="13255" y="4592"/>
                      </a:lnTo>
                      <a:lnTo>
                        <a:pt x="13255" y="4628"/>
                      </a:lnTo>
                      <a:lnTo>
                        <a:pt x="13246" y="4674"/>
                      </a:lnTo>
                      <a:lnTo>
                        <a:pt x="13246" y="4710"/>
                      </a:lnTo>
                      <a:lnTo>
                        <a:pt x="13255" y="4745"/>
                      </a:lnTo>
                      <a:lnTo>
                        <a:pt x="13273" y="4782"/>
                      </a:lnTo>
                      <a:lnTo>
                        <a:pt x="13291" y="4763"/>
                      </a:lnTo>
                      <a:lnTo>
                        <a:pt x="13301" y="4737"/>
                      </a:lnTo>
                      <a:lnTo>
                        <a:pt x="13309" y="4710"/>
                      </a:lnTo>
                      <a:lnTo>
                        <a:pt x="13319" y="4674"/>
                      </a:lnTo>
                      <a:lnTo>
                        <a:pt x="13319" y="4637"/>
                      </a:lnTo>
                      <a:lnTo>
                        <a:pt x="13327" y="4610"/>
                      </a:lnTo>
                      <a:lnTo>
                        <a:pt x="13327" y="4574"/>
                      </a:lnTo>
                      <a:lnTo>
                        <a:pt x="13336" y="4547"/>
                      </a:lnTo>
                      <a:lnTo>
                        <a:pt x="13354" y="4484"/>
                      </a:lnTo>
                      <a:lnTo>
                        <a:pt x="13382" y="4421"/>
                      </a:lnTo>
                      <a:lnTo>
                        <a:pt x="13400" y="4356"/>
                      </a:lnTo>
                      <a:lnTo>
                        <a:pt x="13427" y="4293"/>
                      </a:lnTo>
                      <a:lnTo>
                        <a:pt x="13453" y="4230"/>
                      </a:lnTo>
                      <a:lnTo>
                        <a:pt x="13481" y="4167"/>
                      </a:lnTo>
                      <a:lnTo>
                        <a:pt x="13508" y="4103"/>
                      </a:lnTo>
                      <a:lnTo>
                        <a:pt x="13535" y="4040"/>
                      </a:lnTo>
                      <a:lnTo>
                        <a:pt x="13580" y="3959"/>
                      </a:lnTo>
                      <a:lnTo>
                        <a:pt x="13625" y="3868"/>
                      </a:lnTo>
                      <a:lnTo>
                        <a:pt x="13680" y="3787"/>
                      </a:lnTo>
                      <a:lnTo>
                        <a:pt x="13734" y="3697"/>
                      </a:lnTo>
                      <a:lnTo>
                        <a:pt x="13797" y="3615"/>
                      </a:lnTo>
                      <a:lnTo>
                        <a:pt x="13860" y="3544"/>
                      </a:lnTo>
                      <a:lnTo>
                        <a:pt x="13933" y="3471"/>
                      </a:lnTo>
                      <a:lnTo>
                        <a:pt x="14004" y="3398"/>
                      </a:lnTo>
                      <a:lnTo>
                        <a:pt x="14014" y="3408"/>
                      </a:lnTo>
                      <a:lnTo>
                        <a:pt x="14022" y="3408"/>
                      </a:lnTo>
                      <a:lnTo>
                        <a:pt x="14032" y="3408"/>
                      </a:lnTo>
                      <a:lnTo>
                        <a:pt x="14050" y="3408"/>
                      </a:lnTo>
                      <a:lnTo>
                        <a:pt x="14059" y="3408"/>
                      </a:lnTo>
                      <a:lnTo>
                        <a:pt x="14068" y="3408"/>
                      </a:lnTo>
                      <a:lnTo>
                        <a:pt x="14077" y="3398"/>
                      </a:lnTo>
                      <a:lnTo>
                        <a:pt x="14077" y="3380"/>
                      </a:lnTo>
                      <a:lnTo>
                        <a:pt x="14077" y="3372"/>
                      </a:lnTo>
                      <a:lnTo>
                        <a:pt x="14086" y="3380"/>
                      </a:lnTo>
                      <a:lnTo>
                        <a:pt x="14086" y="3390"/>
                      </a:lnTo>
                      <a:lnTo>
                        <a:pt x="14086" y="3398"/>
                      </a:lnTo>
                      <a:lnTo>
                        <a:pt x="14077" y="3398"/>
                      </a:lnTo>
                      <a:lnTo>
                        <a:pt x="14077" y="3408"/>
                      </a:lnTo>
                      <a:lnTo>
                        <a:pt x="14068" y="3417"/>
                      </a:lnTo>
                      <a:lnTo>
                        <a:pt x="14068" y="3426"/>
                      </a:lnTo>
                      <a:lnTo>
                        <a:pt x="14068" y="3435"/>
                      </a:lnTo>
                      <a:lnTo>
                        <a:pt x="14059" y="3426"/>
                      </a:lnTo>
                      <a:lnTo>
                        <a:pt x="14040" y="3453"/>
                      </a:lnTo>
                      <a:lnTo>
                        <a:pt x="14040" y="3463"/>
                      </a:lnTo>
                      <a:lnTo>
                        <a:pt x="14040" y="3471"/>
                      </a:lnTo>
                      <a:lnTo>
                        <a:pt x="14040" y="3489"/>
                      </a:lnTo>
                      <a:lnTo>
                        <a:pt x="14032" y="3498"/>
                      </a:lnTo>
                      <a:lnTo>
                        <a:pt x="14022" y="3507"/>
                      </a:lnTo>
                      <a:lnTo>
                        <a:pt x="14014" y="3526"/>
                      </a:lnTo>
                      <a:lnTo>
                        <a:pt x="14004" y="3534"/>
                      </a:lnTo>
                      <a:lnTo>
                        <a:pt x="14004" y="3552"/>
                      </a:lnTo>
                      <a:lnTo>
                        <a:pt x="13996" y="3615"/>
                      </a:lnTo>
                      <a:lnTo>
                        <a:pt x="14032" y="3562"/>
                      </a:lnTo>
                      <a:lnTo>
                        <a:pt x="14068" y="3507"/>
                      </a:lnTo>
                      <a:lnTo>
                        <a:pt x="14113" y="3463"/>
                      </a:lnTo>
                      <a:lnTo>
                        <a:pt x="14158" y="3417"/>
                      </a:lnTo>
                      <a:lnTo>
                        <a:pt x="14203" y="3362"/>
                      </a:lnTo>
                      <a:lnTo>
                        <a:pt x="14249" y="3317"/>
                      </a:lnTo>
                      <a:lnTo>
                        <a:pt x="14303" y="3272"/>
                      </a:lnTo>
                      <a:lnTo>
                        <a:pt x="14356" y="3236"/>
                      </a:lnTo>
                      <a:lnTo>
                        <a:pt x="14393" y="3200"/>
                      </a:lnTo>
                      <a:lnTo>
                        <a:pt x="14438" y="3173"/>
                      </a:lnTo>
                      <a:lnTo>
                        <a:pt x="14474" y="3137"/>
                      </a:lnTo>
                      <a:lnTo>
                        <a:pt x="14520" y="3109"/>
                      </a:lnTo>
                      <a:lnTo>
                        <a:pt x="14555" y="3082"/>
                      </a:lnTo>
                      <a:lnTo>
                        <a:pt x="14601" y="3056"/>
                      </a:lnTo>
                      <a:lnTo>
                        <a:pt x="14646" y="3028"/>
                      </a:lnTo>
                      <a:lnTo>
                        <a:pt x="14691" y="3010"/>
                      </a:lnTo>
                      <a:lnTo>
                        <a:pt x="14709" y="3001"/>
                      </a:lnTo>
                      <a:lnTo>
                        <a:pt x="14727" y="2992"/>
                      </a:lnTo>
                      <a:lnTo>
                        <a:pt x="14736" y="2974"/>
                      </a:lnTo>
                      <a:lnTo>
                        <a:pt x="14754" y="2965"/>
                      </a:lnTo>
                      <a:lnTo>
                        <a:pt x="14763" y="2947"/>
                      </a:lnTo>
                      <a:lnTo>
                        <a:pt x="14781" y="2947"/>
                      </a:lnTo>
                      <a:lnTo>
                        <a:pt x="14799" y="2947"/>
                      </a:lnTo>
                      <a:lnTo>
                        <a:pt x="14818" y="2965"/>
                      </a:lnTo>
                      <a:lnTo>
                        <a:pt x="14808" y="2974"/>
                      </a:lnTo>
                      <a:lnTo>
                        <a:pt x="14808" y="2983"/>
                      </a:lnTo>
                      <a:lnTo>
                        <a:pt x="14808" y="2992"/>
                      </a:lnTo>
                      <a:lnTo>
                        <a:pt x="14818" y="2992"/>
                      </a:lnTo>
                      <a:lnTo>
                        <a:pt x="14818" y="3001"/>
                      </a:lnTo>
                      <a:lnTo>
                        <a:pt x="14808" y="2992"/>
                      </a:lnTo>
                      <a:lnTo>
                        <a:pt x="14799" y="2992"/>
                      </a:lnTo>
                      <a:lnTo>
                        <a:pt x="14799" y="3001"/>
                      </a:lnTo>
                      <a:lnTo>
                        <a:pt x="14790" y="3001"/>
                      </a:lnTo>
                      <a:lnTo>
                        <a:pt x="14781" y="3010"/>
                      </a:lnTo>
                      <a:lnTo>
                        <a:pt x="14781" y="3019"/>
                      </a:lnTo>
                      <a:lnTo>
                        <a:pt x="14781" y="3028"/>
                      </a:lnTo>
                      <a:lnTo>
                        <a:pt x="14781" y="3037"/>
                      </a:lnTo>
                      <a:lnTo>
                        <a:pt x="14736" y="3064"/>
                      </a:lnTo>
                      <a:lnTo>
                        <a:pt x="14700" y="3100"/>
                      </a:lnTo>
                      <a:lnTo>
                        <a:pt x="14664" y="3137"/>
                      </a:lnTo>
                      <a:lnTo>
                        <a:pt x="14628" y="3182"/>
                      </a:lnTo>
                      <a:lnTo>
                        <a:pt x="14601" y="3228"/>
                      </a:lnTo>
                      <a:lnTo>
                        <a:pt x="14565" y="3272"/>
                      </a:lnTo>
                      <a:lnTo>
                        <a:pt x="14546" y="3317"/>
                      </a:lnTo>
                      <a:lnTo>
                        <a:pt x="14520" y="3362"/>
                      </a:lnTo>
                      <a:lnTo>
                        <a:pt x="14619" y="3309"/>
                      </a:lnTo>
                      <a:lnTo>
                        <a:pt x="14727" y="3254"/>
                      </a:lnTo>
                      <a:lnTo>
                        <a:pt x="14826" y="3191"/>
                      </a:lnTo>
                      <a:lnTo>
                        <a:pt x="14935" y="3137"/>
                      </a:lnTo>
                      <a:lnTo>
                        <a:pt x="15043" y="3082"/>
                      </a:lnTo>
                      <a:lnTo>
                        <a:pt x="15142" y="3028"/>
                      </a:lnTo>
                      <a:lnTo>
                        <a:pt x="15251" y="2983"/>
                      </a:lnTo>
                      <a:lnTo>
                        <a:pt x="15368" y="2947"/>
                      </a:lnTo>
                      <a:lnTo>
                        <a:pt x="15387" y="2938"/>
                      </a:lnTo>
                      <a:lnTo>
                        <a:pt x="15404" y="2920"/>
                      </a:lnTo>
                      <a:lnTo>
                        <a:pt x="15422" y="2910"/>
                      </a:lnTo>
                      <a:lnTo>
                        <a:pt x="15440" y="2902"/>
                      </a:lnTo>
                      <a:lnTo>
                        <a:pt x="15468" y="2892"/>
                      </a:lnTo>
                      <a:lnTo>
                        <a:pt x="15486" y="2884"/>
                      </a:lnTo>
                      <a:lnTo>
                        <a:pt x="15513" y="2884"/>
                      </a:lnTo>
                      <a:lnTo>
                        <a:pt x="15531" y="2884"/>
                      </a:lnTo>
                      <a:lnTo>
                        <a:pt x="15539" y="2902"/>
                      </a:lnTo>
                      <a:lnTo>
                        <a:pt x="15539" y="2920"/>
                      </a:lnTo>
                      <a:lnTo>
                        <a:pt x="15531" y="2938"/>
                      </a:lnTo>
                      <a:lnTo>
                        <a:pt x="15521" y="2947"/>
                      </a:lnTo>
                      <a:lnTo>
                        <a:pt x="15503" y="2965"/>
                      </a:lnTo>
                      <a:lnTo>
                        <a:pt x="15486" y="2974"/>
                      </a:lnTo>
                      <a:lnTo>
                        <a:pt x="15468" y="2983"/>
                      </a:lnTo>
                      <a:lnTo>
                        <a:pt x="15458" y="2992"/>
                      </a:lnTo>
                      <a:lnTo>
                        <a:pt x="15387" y="3037"/>
                      </a:lnTo>
                      <a:lnTo>
                        <a:pt x="15323" y="3082"/>
                      </a:lnTo>
                      <a:lnTo>
                        <a:pt x="15269" y="3137"/>
                      </a:lnTo>
                      <a:lnTo>
                        <a:pt x="15205" y="3191"/>
                      </a:lnTo>
                      <a:lnTo>
                        <a:pt x="15152" y="3245"/>
                      </a:lnTo>
                      <a:lnTo>
                        <a:pt x="15097" y="3309"/>
                      </a:lnTo>
                      <a:lnTo>
                        <a:pt x="15052" y="3372"/>
                      </a:lnTo>
                      <a:lnTo>
                        <a:pt x="14998" y="3435"/>
                      </a:lnTo>
                      <a:lnTo>
                        <a:pt x="14988" y="3444"/>
                      </a:lnTo>
                      <a:lnTo>
                        <a:pt x="14980" y="3453"/>
                      </a:lnTo>
                      <a:lnTo>
                        <a:pt x="14980" y="3471"/>
                      </a:lnTo>
                      <a:lnTo>
                        <a:pt x="14970" y="3481"/>
                      </a:lnTo>
                      <a:lnTo>
                        <a:pt x="14962" y="3489"/>
                      </a:lnTo>
                      <a:lnTo>
                        <a:pt x="14953" y="3507"/>
                      </a:lnTo>
                      <a:lnTo>
                        <a:pt x="14953" y="3516"/>
                      </a:lnTo>
                      <a:lnTo>
                        <a:pt x="14953" y="3526"/>
                      </a:lnTo>
                      <a:lnTo>
                        <a:pt x="14998" y="3516"/>
                      </a:lnTo>
                      <a:lnTo>
                        <a:pt x="15034" y="3507"/>
                      </a:lnTo>
                      <a:lnTo>
                        <a:pt x="15079" y="3489"/>
                      </a:lnTo>
                      <a:lnTo>
                        <a:pt x="15115" y="3481"/>
                      </a:lnTo>
                      <a:lnTo>
                        <a:pt x="15152" y="3463"/>
                      </a:lnTo>
                      <a:lnTo>
                        <a:pt x="15197" y="3444"/>
                      </a:lnTo>
                      <a:lnTo>
                        <a:pt x="15233" y="3435"/>
                      </a:lnTo>
                      <a:lnTo>
                        <a:pt x="15269" y="3417"/>
                      </a:lnTo>
                      <a:lnTo>
                        <a:pt x="15296" y="3417"/>
                      </a:lnTo>
                      <a:lnTo>
                        <a:pt x="15314" y="3417"/>
                      </a:lnTo>
                      <a:lnTo>
                        <a:pt x="15332" y="3417"/>
                      </a:lnTo>
                      <a:lnTo>
                        <a:pt x="15350" y="3408"/>
                      </a:lnTo>
                      <a:lnTo>
                        <a:pt x="15368" y="3398"/>
                      </a:lnTo>
                      <a:lnTo>
                        <a:pt x="15387" y="3390"/>
                      </a:lnTo>
                      <a:lnTo>
                        <a:pt x="15404" y="3380"/>
                      </a:lnTo>
                      <a:lnTo>
                        <a:pt x="15422" y="3372"/>
                      </a:lnTo>
                      <a:lnTo>
                        <a:pt x="15521" y="3354"/>
                      </a:lnTo>
                      <a:lnTo>
                        <a:pt x="15630" y="3335"/>
                      </a:lnTo>
                      <a:lnTo>
                        <a:pt x="15729" y="3335"/>
                      </a:lnTo>
                      <a:lnTo>
                        <a:pt x="15837" y="3335"/>
                      </a:lnTo>
                      <a:lnTo>
                        <a:pt x="15946" y="3354"/>
                      </a:lnTo>
                      <a:lnTo>
                        <a:pt x="16045" y="3362"/>
                      </a:lnTo>
                      <a:lnTo>
                        <a:pt x="16153" y="3390"/>
                      </a:lnTo>
                      <a:lnTo>
                        <a:pt x="16244" y="3408"/>
                      </a:lnTo>
                      <a:lnTo>
                        <a:pt x="16253" y="3417"/>
                      </a:lnTo>
                      <a:lnTo>
                        <a:pt x="16262" y="3426"/>
                      </a:lnTo>
                      <a:lnTo>
                        <a:pt x="16271" y="3435"/>
                      </a:lnTo>
                      <a:lnTo>
                        <a:pt x="16271" y="3444"/>
                      </a:lnTo>
                      <a:lnTo>
                        <a:pt x="16280" y="3453"/>
                      </a:lnTo>
                      <a:lnTo>
                        <a:pt x="16280" y="3463"/>
                      </a:lnTo>
                      <a:lnTo>
                        <a:pt x="16280" y="3471"/>
                      </a:lnTo>
                      <a:lnTo>
                        <a:pt x="16280" y="3481"/>
                      </a:lnTo>
                      <a:lnTo>
                        <a:pt x="16244" y="3498"/>
                      </a:lnTo>
                      <a:lnTo>
                        <a:pt x="16208" y="3498"/>
                      </a:lnTo>
                      <a:lnTo>
                        <a:pt x="16171" y="3507"/>
                      </a:lnTo>
                      <a:lnTo>
                        <a:pt x="16136" y="3507"/>
                      </a:lnTo>
                      <a:lnTo>
                        <a:pt x="16100" y="3507"/>
                      </a:lnTo>
                      <a:lnTo>
                        <a:pt x="16054" y="3516"/>
                      </a:lnTo>
                      <a:lnTo>
                        <a:pt x="16027" y="3526"/>
                      </a:lnTo>
                      <a:lnTo>
                        <a:pt x="15991" y="3534"/>
                      </a:lnTo>
                      <a:lnTo>
                        <a:pt x="16027" y="3562"/>
                      </a:lnTo>
                      <a:lnTo>
                        <a:pt x="16063" y="3589"/>
                      </a:lnTo>
                      <a:lnTo>
                        <a:pt x="16108" y="3615"/>
                      </a:lnTo>
                      <a:lnTo>
                        <a:pt x="16153" y="3643"/>
                      </a:lnTo>
                      <a:lnTo>
                        <a:pt x="16199" y="3661"/>
                      </a:lnTo>
                      <a:lnTo>
                        <a:pt x="16244" y="3688"/>
                      </a:lnTo>
                      <a:lnTo>
                        <a:pt x="16280" y="3724"/>
                      </a:lnTo>
                      <a:lnTo>
                        <a:pt x="16325" y="3751"/>
                      </a:lnTo>
                      <a:lnTo>
                        <a:pt x="16353" y="3779"/>
                      </a:lnTo>
                      <a:lnTo>
                        <a:pt x="16388" y="3805"/>
                      </a:lnTo>
                      <a:lnTo>
                        <a:pt x="16424" y="3842"/>
                      </a:lnTo>
                      <a:lnTo>
                        <a:pt x="16461" y="3868"/>
                      </a:lnTo>
                      <a:lnTo>
                        <a:pt x="16497" y="3896"/>
                      </a:lnTo>
                      <a:lnTo>
                        <a:pt x="16524" y="3932"/>
                      </a:lnTo>
                      <a:lnTo>
                        <a:pt x="16542" y="3969"/>
                      </a:lnTo>
                      <a:lnTo>
                        <a:pt x="16560" y="4014"/>
                      </a:lnTo>
                      <a:lnTo>
                        <a:pt x="16533" y="4022"/>
                      </a:lnTo>
                      <a:lnTo>
                        <a:pt x="16505" y="4022"/>
                      </a:lnTo>
                      <a:lnTo>
                        <a:pt x="16487" y="4014"/>
                      </a:lnTo>
                      <a:lnTo>
                        <a:pt x="16461" y="3995"/>
                      </a:lnTo>
                      <a:lnTo>
                        <a:pt x="16442" y="3977"/>
                      </a:lnTo>
                      <a:lnTo>
                        <a:pt x="16416" y="3959"/>
                      </a:lnTo>
                      <a:lnTo>
                        <a:pt x="16388" y="3951"/>
                      </a:lnTo>
                      <a:lnTo>
                        <a:pt x="16361" y="3941"/>
                      </a:lnTo>
                      <a:lnTo>
                        <a:pt x="16289" y="3932"/>
                      </a:lnTo>
                      <a:lnTo>
                        <a:pt x="16208" y="3914"/>
                      </a:lnTo>
                      <a:lnTo>
                        <a:pt x="16126" y="3896"/>
                      </a:lnTo>
                      <a:lnTo>
                        <a:pt x="16045" y="3887"/>
                      </a:lnTo>
                      <a:lnTo>
                        <a:pt x="15964" y="3887"/>
                      </a:lnTo>
                      <a:lnTo>
                        <a:pt x="15873" y="3896"/>
                      </a:lnTo>
                      <a:lnTo>
                        <a:pt x="15792" y="3923"/>
                      </a:lnTo>
                      <a:lnTo>
                        <a:pt x="15720" y="3959"/>
                      </a:lnTo>
                      <a:lnTo>
                        <a:pt x="15784" y="3995"/>
                      </a:lnTo>
                      <a:lnTo>
                        <a:pt x="15847" y="4032"/>
                      </a:lnTo>
                      <a:lnTo>
                        <a:pt x="15910" y="4068"/>
                      </a:lnTo>
                      <a:lnTo>
                        <a:pt x="15973" y="4103"/>
                      </a:lnTo>
                      <a:lnTo>
                        <a:pt x="16037" y="4140"/>
                      </a:lnTo>
                      <a:lnTo>
                        <a:pt x="16090" y="4186"/>
                      </a:lnTo>
                      <a:lnTo>
                        <a:pt x="16145" y="4230"/>
                      </a:lnTo>
                      <a:lnTo>
                        <a:pt x="16189" y="4293"/>
                      </a:lnTo>
                      <a:lnTo>
                        <a:pt x="16199" y="4303"/>
                      </a:lnTo>
                      <a:lnTo>
                        <a:pt x="16199" y="4312"/>
                      </a:lnTo>
                      <a:lnTo>
                        <a:pt x="16199" y="4321"/>
                      </a:lnTo>
                      <a:lnTo>
                        <a:pt x="16199" y="4330"/>
                      </a:lnTo>
                      <a:lnTo>
                        <a:pt x="16189" y="4339"/>
                      </a:lnTo>
                      <a:lnTo>
                        <a:pt x="16181" y="4348"/>
                      </a:lnTo>
                      <a:lnTo>
                        <a:pt x="16171" y="4348"/>
                      </a:lnTo>
                      <a:lnTo>
                        <a:pt x="16126" y="4321"/>
                      </a:lnTo>
                      <a:lnTo>
                        <a:pt x="16072" y="4293"/>
                      </a:lnTo>
                      <a:lnTo>
                        <a:pt x="16019" y="4267"/>
                      </a:lnTo>
                      <a:lnTo>
                        <a:pt x="15955" y="4249"/>
                      </a:lnTo>
                      <a:lnTo>
                        <a:pt x="15901" y="4230"/>
                      </a:lnTo>
                      <a:lnTo>
                        <a:pt x="15847" y="4222"/>
                      </a:lnTo>
                      <a:lnTo>
                        <a:pt x="15784" y="4212"/>
                      </a:lnTo>
                      <a:lnTo>
                        <a:pt x="15729" y="4212"/>
                      </a:lnTo>
                      <a:lnTo>
                        <a:pt x="15693" y="4204"/>
                      </a:lnTo>
                      <a:lnTo>
                        <a:pt x="15657" y="4194"/>
                      </a:lnTo>
                      <a:lnTo>
                        <a:pt x="15630" y="4194"/>
                      </a:lnTo>
                      <a:lnTo>
                        <a:pt x="15594" y="4204"/>
                      </a:lnTo>
                      <a:lnTo>
                        <a:pt x="15557" y="4212"/>
                      </a:lnTo>
                      <a:lnTo>
                        <a:pt x="15521" y="4222"/>
                      </a:lnTo>
                      <a:lnTo>
                        <a:pt x="15494" y="4230"/>
                      </a:lnTo>
                      <a:lnTo>
                        <a:pt x="15458" y="4230"/>
                      </a:lnTo>
                      <a:lnTo>
                        <a:pt x="15387" y="4303"/>
                      </a:lnTo>
                      <a:lnTo>
                        <a:pt x="15468" y="4321"/>
                      </a:lnTo>
                      <a:lnTo>
                        <a:pt x="15539" y="4356"/>
                      </a:lnTo>
                      <a:lnTo>
                        <a:pt x="15603" y="4393"/>
                      </a:lnTo>
                      <a:lnTo>
                        <a:pt x="15675" y="4439"/>
                      </a:lnTo>
                      <a:lnTo>
                        <a:pt x="15738" y="4484"/>
                      </a:lnTo>
                      <a:lnTo>
                        <a:pt x="15792" y="4538"/>
                      </a:lnTo>
                      <a:lnTo>
                        <a:pt x="15855" y="4601"/>
                      </a:lnTo>
                      <a:lnTo>
                        <a:pt x="15910" y="4656"/>
                      </a:lnTo>
                      <a:lnTo>
                        <a:pt x="15910" y="4664"/>
                      </a:lnTo>
                      <a:lnTo>
                        <a:pt x="15901" y="4674"/>
                      </a:lnTo>
                      <a:lnTo>
                        <a:pt x="15892" y="4682"/>
                      </a:lnTo>
                      <a:lnTo>
                        <a:pt x="15883" y="4682"/>
                      </a:lnTo>
                      <a:lnTo>
                        <a:pt x="15873" y="4682"/>
                      </a:lnTo>
                      <a:lnTo>
                        <a:pt x="15865" y="4682"/>
                      </a:lnTo>
                      <a:lnTo>
                        <a:pt x="15855" y="4682"/>
                      </a:lnTo>
                      <a:lnTo>
                        <a:pt x="15847" y="4682"/>
                      </a:lnTo>
                      <a:lnTo>
                        <a:pt x="15774" y="4656"/>
                      </a:lnTo>
                      <a:lnTo>
                        <a:pt x="15684" y="4628"/>
                      </a:lnTo>
                      <a:lnTo>
                        <a:pt x="15603" y="4619"/>
                      </a:lnTo>
                      <a:lnTo>
                        <a:pt x="15513" y="4619"/>
                      </a:lnTo>
                      <a:lnTo>
                        <a:pt x="15431" y="4619"/>
                      </a:lnTo>
                      <a:lnTo>
                        <a:pt x="15341" y="4619"/>
                      </a:lnTo>
                      <a:lnTo>
                        <a:pt x="15260" y="4628"/>
                      </a:lnTo>
                      <a:lnTo>
                        <a:pt x="15178" y="4646"/>
                      </a:lnTo>
                      <a:lnTo>
                        <a:pt x="15160" y="4656"/>
                      </a:lnTo>
                      <a:lnTo>
                        <a:pt x="15134" y="4664"/>
                      </a:lnTo>
                      <a:lnTo>
                        <a:pt x="15115" y="4674"/>
                      </a:lnTo>
                      <a:lnTo>
                        <a:pt x="15097" y="4682"/>
                      </a:lnTo>
                      <a:lnTo>
                        <a:pt x="15079" y="4692"/>
                      </a:lnTo>
                      <a:lnTo>
                        <a:pt x="15061" y="4710"/>
                      </a:lnTo>
                      <a:lnTo>
                        <a:pt x="15043" y="4719"/>
                      </a:lnTo>
                      <a:lnTo>
                        <a:pt x="15025" y="4737"/>
                      </a:lnTo>
                      <a:lnTo>
                        <a:pt x="15079" y="4755"/>
                      </a:lnTo>
                      <a:lnTo>
                        <a:pt x="15134" y="4763"/>
                      </a:lnTo>
                      <a:lnTo>
                        <a:pt x="15178" y="4782"/>
                      </a:lnTo>
                      <a:lnTo>
                        <a:pt x="15233" y="4809"/>
                      </a:lnTo>
                      <a:lnTo>
                        <a:pt x="15286" y="4827"/>
                      </a:lnTo>
                      <a:lnTo>
                        <a:pt x="15332" y="4854"/>
                      </a:lnTo>
                      <a:lnTo>
                        <a:pt x="15387" y="4881"/>
                      </a:lnTo>
                      <a:lnTo>
                        <a:pt x="15431" y="4917"/>
                      </a:lnTo>
                      <a:lnTo>
                        <a:pt x="15431" y="4927"/>
                      </a:lnTo>
                      <a:lnTo>
                        <a:pt x="15422" y="4935"/>
                      </a:lnTo>
                      <a:lnTo>
                        <a:pt x="15413" y="4935"/>
                      </a:lnTo>
                      <a:lnTo>
                        <a:pt x="15404" y="4945"/>
                      </a:lnTo>
                      <a:lnTo>
                        <a:pt x="15395" y="4945"/>
                      </a:lnTo>
                      <a:lnTo>
                        <a:pt x="15387" y="4945"/>
                      </a:lnTo>
                      <a:lnTo>
                        <a:pt x="15377" y="4953"/>
                      </a:lnTo>
                      <a:lnTo>
                        <a:pt x="15368" y="4953"/>
                      </a:lnTo>
                      <a:lnTo>
                        <a:pt x="15314" y="4945"/>
                      </a:lnTo>
                      <a:lnTo>
                        <a:pt x="15260" y="4945"/>
                      </a:lnTo>
                      <a:lnTo>
                        <a:pt x="15205" y="4945"/>
                      </a:lnTo>
                      <a:lnTo>
                        <a:pt x="15142" y="4953"/>
                      </a:lnTo>
                      <a:lnTo>
                        <a:pt x="15088" y="4953"/>
                      </a:lnTo>
                      <a:lnTo>
                        <a:pt x="15034" y="4963"/>
                      </a:lnTo>
                      <a:lnTo>
                        <a:pt x="14980" y="4972"/>
                      </a:lnTo>
                      <a:lnTo>
                        <a:pt x="14925" y="4980"/>
                      </a:lnTo>
                      <a:lnTo>
                        <a:pt x="14862" y="4998"/>
                      </a:lnTo>
                      <a:lnTo>
                        <a:pt x="14808" y="5017"/>
                      </a:lnTo>
                      <a:lnTo>
                        <a:pt x="14754" y="5044"/>
                      </a:lnTo>
                      <a:lnTo>
                        <a:pt x="14709" y="5071"/>
                      </a:lnTo>
                      <a:lnTo>
                        <a:pt x="14664" y="5107"/>
                      </a:lnTo>
                      <a:lnTo>
                        <a:pt x="14619" y="5144"/>
                      </a:lnTo>
                      <a:lnTo>
                        <a:pt x="14573" y="5180"/>
                      </a:lnTo>
                      <a:lnTo>
                        <a:pt x="14528" y="5225"/>
                      </a:lnTo>
                      <a:lnTo>
                        <a:pt x="14591" y="5233"/>
                      </a:lnTo>
                      <a:lnTo>
                        <a:pt x="14654" y="5233"/>
                      </a:lnTo>
                      <a:lnTo>
                        <a:pt x="14718" y="5243"/>
                      </a:lnTo>
                      <a:lnTo>
                        <a:pt x="14790" y="5243"/>
                      </a:lnTo>
                      <a:lnTo>
                        <a:pt x="14853" y="5251"/>
                      </a:lnTo>
                      <a:lnTo>
                        <a:pt x="14925" y="5270"/>
                      </a:lnTo>
                      <a:lnTo>
                        <a:pt x="14988" y="5279"/>
                      </a:lnTo>
                      <a:lnTo>
                        <a:pt x="15052" y="5297"/>
                      </a:lnTo>
                      <a:lnTo>
                        <a:pt x="15043" y="5324"/>
                      </a:lnTo>
                      <a:lnTo>
                        <a:pt x="15034" y="5342"/>
                      </a:lnTo>
                      <a:lnTo>
                        <a:pt x="15016" y="5351"/>
                      </a:lnTo>
                      <a:lnTo>
                        <a:pt x="14998" y="5351"/>
                      </a:lnTo>
                      <a:lnTo>
                        <a:pt x="14970" y="5351"/>
                      </a:lnTo>
                      <a:lnTo>
                        <a:pt x="14953" y="5351"/>
                      </a:lnTo>
                      <a:lnTo>
                        <a:pt x="14925" y="5351"/>
                      </a:lnTo>
                      <a:lnTo>
                        <a:pt x="14907" y="5360"/>
                      </a:lnTo>
                      <a:lnTo>
                        <a:pt x="14853" y="5369"/>
                      </a:lnTo>
                      <a:lnTo>
                        <a:pt x="14808" y="5387"/>
                      </a:lnTo>
                      <a:lnTo>
                        <a:pt x="14754" y="5415"/>
                      </a:lnTo>
                      <a:lnTo>
                        <a:pt x="14709" y="5433"/>
                      </a:lnTo>
                      <a:lnTo>
                        <a:pt x="14664" y="5460"/>
                      </a:lnTo>
                      <a:lnTo>
                        <a:pt x="14619" y="5478"/>
                      </a:lnTo>
                      <a:lnTo>
                        <a:pt x="14565" y="5496"/>
                      </a:lnTo>
                      <a:lnTo>
                        <a:pt x="14510" y="5514"/>
                      </a:lnTo>
                      <a:lnTo>
                        <a:pt x="14456" y="5541"/>
                      </a:lnTo>
                      <a:lnTo>
                        <a:pt x="14393" y="5577"/>
                      </a:lnTo>
                      <a:lnTo>
                        <a:pt x="14330" y="5614"/>
                      </a:lnTo>
                      <a:lnTo>
                        <a:pt x="14275" y="5640"/>
                      </a:lnTo>
                      <a:lnTo>
                        <a:pt x="14212" y="5677"/>
                      </a:lnTo>
                      <a:lnTo>
                        <a:pt x="14158" y="5704"/>
                      </a:lnTo>
                      <a:lnTo>
                        <a:pt x="14095" y="5740"/>
                      </a:lnTo>
                      <a:lnTo>
                        <a:pt x="14040" y="5776"/>
                      </a:lnTo>
                      <a:lnTo>
                        <a:pt x="14040" y="5785"/>
                      </a:lnTo>
                      <a:lnTo>
                        <a:pt x="14032" y="5794"/>
                      </a:lnTo>
                      <a:lnTo>
                        <a:pt x="14022" y="5804"/>
                      </a:lnTo>
                      <a:lnTo>
                        <a:pt x="14014" y="5804"/>
                      </a:lnTo>
                      <a:lnTo>
                        <a:pt x="14014" y="5812"/>
                      </a:lnTo>
                      <a:lnTo>
                        <a:pt x="14014" y="5822"/>
                      </a:lnTo>
                      <a:lnTo>
                        <a:pt x="14032" y="5822"/>
                      </a:lnTo>
                      <a:lnTo>
                        <a:pt x="14050" y="5822"/>
                      </a:lnTo>
                      <a:lnTo>
                        <a:pt x="14068" y="5822"/>
                      </a:lnTo>
                      <a:lnTo>
                        <a:pt x="14086" y="5822"/>
                      </a:lnTo>
                      <a:lnTo>
                        <a:pt x="14103" y="5830"/>
                      </a:lnTo>
                      <a:lnTo>
                        <a:pt x="14122" y="5830"/>
                      </a:lnTo>
                      <a:lnTo>
                        <a:pt x="14131" y="5848"/>
                      </a:lnTo>
                      <a:lnTo>
                        <a:pt x="14131" y="5867"/>
                      </a:lnTo>
                      <a:lnTo>
                        <a:pt x="14131" y="5903"/>
                      </a:lnTo>
                      <a:lnTo>
                        <a:pt x="14040" y="5966"/>
                      </a:lnTo>
                      <a:lnTo>
                        <a:pt x="13951" y="6047"/>
                      </a:lnTo>
                      <a:lnTo>
                        <a:pt x="13870" y="6128"/>
                      </a:lnTo>
                      <a:lnTo>
                        <a:pt x="13797" y="6219"/>
                      </a:lnTo>
                      <a:lnTo>
                        <a:pt x="13734" y="6318"/>
                      </a:lnTo>
                      <a:lnTo>
                        <a:pt x="13680" y="6418"/>
                      </a:lnTo>
                      <a:lnTo>
                        <a:pt x="13643" y="6527"/>
                      </a:lnTo>
                      <a:lnTo>
                        <a:pt x="13617" y="6635"/>
                      </a:lnTo>
                      <a:lnTo>
                        <a:pt x="13598" y="6644"/>
                      </a:lnTo>
                      <a:lnTo>
                        <a:pt x="13589" y="6653"/>
                      </a:lnTo>
                      <a:lnTo>
                        <a:pt x="13589" y="6671"/>
                      </a:lnTo>
                      <a:lnTo>
                        <a:pt x="13589" y="6680"/>
                      </a:lnTo>
                      <a:lnTo>
                        <a:pt x="13589" y="6699"/>
                      </a:lnTo>
                      <a:lnTo>
                        <a:pt x="13589" y="6707"/>
                      </a:lnTo>
                      <a:lnTo>
                        <a:pt x="13580" y="6725"/>
                      </a:lnTo>
                      <a:lnTo>
                        <a:pt x="13562" y="6734"/>
                      </a:lnTo>
                      <a:lnTo>
                        <a:pt x="13571" y="6780"/>
                      </a:lnTo>
                      <a:lnTo>
                        <a:pt x="13589" y="6816"/>
                      </a:lnTo>
                      <a:lnTo>
                        <a:pt x="13607" y="6861"/>
                      </a:lnTo>
                      <a:lnTo>
                        <a:pt x="13625" y="6897"/>
                      </a:lnTo>
                      <a:lnTo>
                        <a:pt x="13653" y="6934"/>
                      </a:lnTo>
                      <a:lnTo>
                        <a:pt x="13670" y="6978"/>
                      </a:lnTo>
                      <a:lnTo>
                        <a:pt x="13688" y="7015"/>
                      </a:lnTo>
                      <a:lnTo>
                        <a:pt x="13698" y="7060"/>
                      </a:lnTo>
                      <a:lnTo>
                        <a:pt x="13716" y="7086"/>
                      </a:lnTo>
                      <a:lnTo>
                        <a:pt x="13724" y="7114"/>
                      </a:lnTo>
                      <a:lnTo>
                        <a:pt x="13734" y="7141"/>
                      </a:lnTo>
                      <a:lnTo>
                        <a:pt x="13734" y="7169"/>
                      </a:lnTo>
                      <a:lnTo>
                        <a:pt x="13743" y="7195"/>
                      </a:lnTo>
                      <a:lnTo>
                        <a:pt x="13743" y="7222"/>
                      </a:lnTo>
                      <a:lnTo>
                        <a:pt x="13743" y="7250"/>
                      </a:lnTo>
                      <a:lnTo>
                        <a:pt x="13743" y="7276"/>
                      </a:lnTo>
                      <a:lnTo>
                        <a:pt x="13743" y="7286"/>
                      </a:lnTo>
                      <a:lnTo>
                        <a:pt x="13734" y="7295"/>
                      </a:lnTo>
                      <a:lnTo>
                        <a:pt x="13734" y="7313"/>
                      </a:lnTo>
                      <a:lnTo>
                        <a:pt x="13734" y="7322"/>
                      </a:lnTo>
                      <a:lnTo>
                        <a:pt x="13734" y="7339"/>
                      </a:lnTo>
                      <a:lnTo>
                        <a:pt x="13734" y="7358"/>
                      </a:lnTo>
                      <a:lnTo>
                        <a:pt x="13743" y="7367"/>
                      </a:lnTo>
                      <a:lnTo>
                        <a:pt x="13743" y="7385"/>
                      </a:lnTo>
                      <a:lnTo>
                        <a:pt x="13761" y="7448"/>
                      </a:lnTo>
                      <a:lnTo>
                        <a:pt x="13769" y="7511"/>
                      </a:lnTo>
                      <a:lnTo>
                        <a:pt x="13787" y="7575"/>
                      </a:lnTo>
                      <a:lnTo>
                        <a:pt x="13797" y="7629"/>
                      </a:lnTo>
                      <a:lnTo>
                        <a:pt x="13824" y="7693"/>
                      </a:lnTo>
                      <a:lnTo>
                        <a:pt x="13842" y="7756"/>
                      </a:lnTo>
                      <a:lnTo>
                        <a:pt x="13870" y="7810"/>
                      </a:lnTo>
                      <a:lnTo>
                        <a:pt x="13905" y="7873"/>
                      </a:lnTo>
                      <a:lnTo>
                        <a:pt x="13951" y="7936"/>
                      </a:lnTo>
                      <a:lnTo>
                        <a:pt x="13986" y="7999"/>
                      </a:lnTo>
                      <a:lnTo>
                        <a:pt x="14022" y="8064"/>
                      </a:lnTo>
                      <a:lnTo>
                        <a:pt x="14059" y="8127"/>
                      </a:lnTo>
                      <a:lnTo>
                        <a:pt x="14095" y="8190"/>
                      </a:lnTo>
                      <a:lnTo>
                        <a:pt x="14131" y="8253"/>
                      </a:lnTo>
                      <a:lnTo>
                        <a:pt x="14158" y="8325"/>
                      </a:lnTo>
                      <a:lnTo>
                        <a:pt x="14186" y="8388"/>
                      </a:lnTo>
                      <a:lnTo>
                        <a:pt x="14203" y="8406"/>
                      </a:lnTo>
                      <a:lnTo>
                        <a:pt x="14212" y="8416"/>
                      </a:lnTo>
                      <a:lnTo>
                        <a:pt x="14221" y="8434"/>
                      </a:lnTo>
                      <a:lnTo>
                        <a:pt x="14230" y="8452"/>
                      </a:lnTo>
                      <a:lnTo>
                        <a:pt x="14230" y="8469"/>
                      </a:lnTo>
                      <a:lnTo>
                        <a:pt x="14239" y="8488"/>
                      </a:lnTo>
                      <a:lnTo>
                        <a:pt x="14239" y="8506"/>
                      </a:lnTo>
                      <a:lnTo>
                        <a:pt x="14249" y="8524"/>
                      </a:lnTo>
                      <a:lnTo>
                        <a:pt x="14239" y="8533"/>
                      </a:lnTo>
                      <a:lnTo>
                        <a:pt x="14230" y="8542"/>
                      </a:lnTo>
                      <a:lnTo>
                        <a:pt x="14221" y="8542"/>
                      </a:lnTo>
                      <a:lnTo>
                        <a:pt x="14212" y="8542"/>
                      </a:lnTo>
                      <a:lnTo>
                        <a:pt x="14203" y="8542"/>
                      </a:lnTo>
                      <a:lnTo>
                        <a:pt x="14194" y="8542"/>
                      </a:lnTo>
                      <a:lnTo>
                        <a:pt x="14186" y="8533"/>
                      </a:lnTo>
                      <a:lnTo>
                        <a:pt x="14176" y="8524"/>
                      </a:lnTo>
                      <a:lnTo>
                        <a:pt x="14176" y="8570"/>
                      </a:lnTo>
                      <a:lnTo>
                        <a:pt x="14212" y="8633"/>
                      </a:lnTo>
                      <a:lnTo>
                        <a:pt x="14239" y="8696"/>
                      </a:lnTo>
                      <a:lnTo>
                        <a:pt x="14267" y="8759"/>
                      </a:lnTo>
                      <a:lnTo>
                        <a:pt x="14293" y="8831"/>
                      </a:lnTo>
                      <a:lnTo>
                        <a:pt x="14312" y="8894"/>
                      </a:lnTo>
                      <a:lnTo>
                        <a:pt x="14338" y="8967"/>
                      </a:lnTo>
                      <a:lnTo>
                        <a:pt x="14375" y="9030"/>
                      </a:lnTo>
                      <a:lnTo>
                        <a:pt x="14402" y="9093"/>
                      </a:lnTo>
                      <a:lnTo>
                        <a:pt x="14429" y="9139"/>
                      </a:lnTo>
                      <a:lnTo>
                        <a:pt x="14447" y="9184"/>
                      </a:lnTo>
                      <a:lnTo>
                        <a:pt x="14474" y="9238"/>
                      </a:lnTo>
                      <a:lnTo>
                        <a:pt x="14502" y="9283"/>
                      </a:lnTo>
                      <a:lnTo>
                        <a:pt x="14537" y="9328"/>
                      </a:lnTo>
                      <a:lnTo>
                        <a:pt x="14573" y="9374"/>
                      </a:lnTo>
                      <a:lnTo>
                        <a:pt x="14609" y="9419"/>
                      </a:lnTo>
                      <a:lnTo>
                        <a:pt x="14646" y="9455"/>
                      </a:lnTo>
                      <a:lnTo>
                        <a:pt x="14664" y="9482"/>
                      </a:lnTo>
                      <a:lnTo>
                        <a:pt x="14691" y="9500"/>
                      </a:lnTo>
                      <a:lnTo>
                        <a:pt x="14718" y="9518"/>
                      </a:lnTo>
                      <a:lnTo>
                        <a:pt x="14745" y="9536"/>
                      </a:lnTo>
                      <a:lnTo>
                        <a:pt x="14763" y="9555"/>
                      </a:lnTo>
                      <a:lnTo>
                        <a:pt x="14772" y="9573"/>
                      </a:lnTo>
                      <a:lnTo>
                        <a:pt x="14772" y="9599"/>
                      </a:lnTo>
                      <a:lnTo>
                        <a:pt x="14754" y="9636"/>
                      </a:lnTo>
                      <a:lnTo>
                        <a:pt x="14754" y="9672"/>
                      </a:lnTo>
                      <a:lnTo>
                        <a:pt x="14871" y="9745"/>
                      </a:lnTo>
                      <a:lnTo>
                        <a:pt x="14988" y="9817"/>
                      </a:lnTo>
                      <a:lnTo>
                        <a:pt x="15106" y="9889"/>
                      </a:lnTo>
                      <a:lnTo>
                        <a:pt x="15223" y="9961"/>
                      </a:lnTo>
                      <a:lnTo>
                        <a:pt x="15332" y="10034"/>
                      </a:lnTo>
                      <a:lnTo>
                        <a:pt x="15440" y="10115"/>
                      </a:lnTo>
                      <a:lnTo>
                        <a:pt x="15539" y="10215"/>
                      </a:lnTo>
                      <a:lnTo>
                        <a:pt x="15620" y="10314"/>
                      </a:lnTo>
                      <a:lnTo>
                        <a:pt x="15675" y="10431"/>
                      </a:lnTo>
                      <a:lnTo>
                        <a:pt x="15720" y="10549"/>
                      </a:lnTo>
                      <a:lnTo>
                        <a:pt x="15756" y="10666"/>
                      </a:lnTo>
                      <a:lnTo>
                        <a:pt x="15784" y="10784"/>
                      </a:lnTo>
                      <a:lnTo>
                        <a:pt x="15810" y="10911"/>
                      </a:lnTo>
                      <a:lnTo>
                        <a:pt x="15820" y="11037"/>
                      </a:lnTo>
                      <a:lnTo>
                        <a:pt x="15837" y="11164"/>
                      </a:lnTo>
                      <a:lnTo>
                        <a:pt x="15837" y="11290"/>
                      </a:lnTo>
                      <a:lnTo>
                        <a:pt x="15855" y="11345"/>
                      </a:lnTo>
                      <a:lnTo>
                        <a:pt x="15865" y="11399"/>
                      </a:lnTo>
                      <a:lnTo>
                        <a:pt x="15873" y="11452"/>
                      </a:lnTo>
                      <a:lnTo>
                        <a:pt x="15883" y="11507"/>
                      </a:lnTo>
                      <a:lnTo>
                        <a:pt x="15901" y="11561"/>
                      </a:lnTo>
                      <a:lnTo>
                        <a:pt x="15928" y="11606"/>
                      </a:lnTo>
                      <a:lnTo>
                        <a:pt x="15955" y="11661"/>
                      </a:lnTo>
                      <a:lnTo>
                        <a:pt x="15991" y="11697"/>
                      </a:lnTo>
                      <a:lnTo>
                        <a:pt x="16037" y="11788"/>
                      </a:lnTo>
                      <a:lnTo>
                        <a:pt x="16090" y="11877"/>
                      </a:lnTo>
                      <a:lnTo>
                        <a:pt x="16136" y="11977"/>
                      </a:lnTo>
                      <a:lnTo>
                        <a:pt x="16171" y="12068"/>
                      </a:lnTo>
                      <a:lnTo>
                        <a:pt x="16208" y="12167"/>
                      </a:lnTo>
                      <a:lnTo>
                        <a:pt x="16226" y="12266"/>
                      </a:lnTo>
                      <a:lnTo>
                        <a:pt x="16226" y="12311"/>
                      </a:lnTo>
                      <a:lnTo>
                        <a:pt x="16217" y="12366"/>
                      </a:lnTo>
                      <a:lnTo>
                        <a:pt x="16208" y="12420"/>
                      </a:lnTo>
                      <a:lnTo>
                        <a:pt x="16189" y="12475"/>
                      </a:lnTo>
                      <a:lnTo>
                        <a:pt x="16163" y="12511"/>
                      </a:lnTo>
                      <a:lnTo>
                        <a:pt x="16136" y="12547"/>
                      </a:lnTo>
                      <a:lnTo>
                        <a:pt x="16100" y="12582"/>
                      </a:lnTo>
                      <a:lnTo>
                        <a:pt x="16072" y="12610"/>
                      </a:lnTo>
                      <a:lnTo>
                        <a:pt x="16037" y="12646"/>
                      </a:lnTo>
                      <a:lnTo>
                        <a:pt x="16009" y="12682"/>
                      </a:lnTo>
                      <a:lnTo>
                        <a:pt x="16000" y="12728"/>
                      </a:lnTo>
                      <a:lnTo>
                        <a:pt x="15991" y="12772"/>
                      </a:lnTo>
                      <a:lnTo>
                        <a:pt x="15973" y="12809"/>
                      </a:lnTo>
                      <a:lnTo>
                        <a:pt x="15955" y="12835"/>
                      </a:lnTo>
                      <a:lnTo>
                        <a:pt x="15936" y="12863"/>
                      </a:lnTo>
                      <a:lnTo>
                        <a:pt x="15910" y="12890"/>
                      </a:lnTo>
                      <a:lnTo>
                        <a:pt x="15883" y="12908"/>
                      </a:lnTo>
                      <a:lnTo>
                        <a:pt x="15855" y="12926"/>
                      </a:lnTo>
                      <a:lnTo>
                        <a:pt x="15829" y="12935"/>
                      </a:lnTo>
                      <a:lnTo>
                        <a:pt x="15792" y="12944"/>
                      </a:lnTo>
                      <a:lnTo>
                        <a:pt x="15766" y="12944"/>
                      </a:lnTo>
                      <a:lnTo>
                        <a:pt x="15729" y="12953"/>
                      </a:lnTo>
                      <a:lnTo>
                        <a:pt x="15703" y="12963"/>
                      </a:lnTo>
                      <a:lnTo>
                        <a:pt x="15666" y="12971"/>
                      </a:lnTo>
                      <a:lnTo>
                        <a:pt x="15639" y="12981"/>
                      </a:lnTo>
                      <a:lnTo>
                        <a:pt x="15603" y="12989"/>
                      </a:lnTo>
                      <a:lnTo>
                        <a:pt x="15567" y="12989"/>
                      </a:lnTo>
                      <a:lnTo>
                        <a:pt x="15531" y="12989"/>
                      </a:lnTo>
                      <a:lnTo>
                        <a:pt x="15395" y="12999"/>
                      </a:lnTo>
                      <a:lnTo>
                        <a:pt x="15359" y="12981"/>
                      </a:lnTo>
                      <a:lnTo>
                        <a:pt x="15314" y="12963"/>
                      </a:lnTo>
                      <a:lnTo>
                        <a:pt x="15278" y="12944"/>
                      </a:lnTo>
                      <a:lnTo>
                        <a:pt x="15241" y="12918"/>
                      </a:lnTo>
                      <a:lnTo>
                        <a:pt x="15205" y="12900"/>
                      </a:lnTo>
                      <a:lnTo>
                        <a:pt x="15170" y="12872"/>
                      </a:lnTo>
                      <a:lnTo>
                        <a:pt x="15134" y="12854"/>
                      </a:lnTo>
                      <a:lnTo>
                        <a:pt x="15097" y="12827"/>
                      </a:lnTo>
                      <a:lnTo>
                        <a:pt x="15052" y="12772"/>
                      </a:lnTo>
                      <a:lnTo>
                        <a:pt x="15025" y="12718"/>
                      </a:lnTo>
                      <a:lnTo>
                        <a:pt x="14988" y="12665"/>
                      </a:lnTo>
                      <a:lnTo>
                        <a:pt x="14970" y="12610"/>
                      </a:lnTo>
                      <a:lnTo>
                        <a:pt x="14944" y="12547"/>
                      </a:lnTo>
                      <a:lnTo>
                        <a:pt x="14925" y="12483"/>
                      </a:lnTo>
                      <a:lnTo>
                        <a:pt x="14917" y="12420"/>
                      </a:lnTo>
                      <a:lnTo>
                        <a:pt x="14907" y="12357"/>
                      </a:lnTo>
                      <a:lnTo>
                        <a:pt x="14889" y="12366"/>
                      </a:lnTo>
                      <a:lnTo>
                        <a:pt x="14881" y="12240"/>
                      </a:lnTo>
                      <a:lnTo>
                        <a:pt x="14871" y="12122"/>
                      </a:lnTo>
                      <a:lnTo>
                        <a:pt x="14844" y="11995"/>
                      </a:lnTo>
                      <a:lnTo>
                        <a:pt x="14826" y="11877"/>
                      </a:lnTo>
                      <a:lnTo>
                        <a:pt x="14790" y="11760"/>
                      </a:lnTo>
                      <a:lnTo>
                        <a:pt x="14754" y="11643"/>
                      </a:lnTo>
                      <a:lnTo>
                        <a:pt x="14709" y="11525"/>
                      </a:lnTo>
                      <a:lnTo>
                        <a:pt x="14664" y="11408"/>
                      </a:lnTo>
                      <a:lnTo>
                        <a:pt x="14609" y="11300"/>
                      </a:lnTo>
                      <a:lnTo>
                        <a:pt x="14546" y="11191"/>
                      </a:lnTo>
                      <a:lnTo>
                        <a:pt x="14483" y="11082"/>
                      </a:lnTo>
                      <a:lnTo>
                        <a:pt x="14419" y="10982"/>
                      </a:lnTo>
                      <a:lnTo>
                        <a:pt x="14338" y="10883"/>
                      </a:lnTo>
                      <a:lnTo>
                        <a:pt x="14267" y="10784"/>
                      </a:lnTo>
                      <a:lnTo>
                        <a:pt x="14176" y="10684"/>
                      </a:lnTo>
                      <a:lnTo>
                        <a:pt x="14095" y="10585"/>
                      </a:lnTo>
                      <a:lnTo>
                        <a:pt x="13688" y="10233"/>
                      </a:lnTo>
                      <a:lnTo>
                        <a:pt x="13661" y="10233"/>
                      </a:lnTo>
                      <a:lnTo>
                        <a:pt x="13562" y="10152"/>
                      </a:lnTo>
                      <a:lnTo>
                        <a:pt x="13463" y="10069"/>
                      </a:lnTo>
                      <a:lnTo>
                        <a:pt x="13354" y="9998"/>
                      </a:lnTo>
                      <a:lnTo>
                        <a:pt x="13255" y="9935"/>
                      </a:lnTo>
                      <a:lnTo>
                        <a:pt x="13147" y="9871"/>
                      </a:lnTo>
                      <a:lnTo>
                        <a:pt x="13038" y="9808"/>
                      </a:lnTo>
                      <a:lnTo>
                        <a:pt x="12930" y="9753"/>
                      </a:lnTo>
                      <a:lnTo>
                        <a:pt x="12821" y="9699"/>
                      </a:lnTo>
                      <a:lnTo>
                        <a:pt x="12786" y="9645"/>
                      </a:lnTo>
                      <a:lnTo>
                        <a:pt x="12768" y="9663"/>
                      </a:lnTo>
                      <a:lnTo>
                        <a:pt x="12758" y="9672"/>
                      </a:lnTo>
                      <a:lnTo>
                        <a:pt x="12740" y="9690"/>
                      </a:lnTo>
                      <a:lnTo>
                        <a:pt x="12732" y="9708"/>
                      </a:lnTo>
                      <a:lnTo>
                        <a:pt x="12713" y="9717"/>
                      </a:lnTo>
                      <a:lnTo>
                        <a:pt x="12704" y="9735"/>
                      </a:lnTo>
                      <a:lnTo>
                        <a:pt x="12687" y="9735"/>
                      </a:lnTo>
                      <a:lnTo>
                        <a:pt x="12659" y="9735"/>
                      </a:lnTo>
                      <a:lnTo>
                        <a:pt x="12578" y="9717"/>
                      </a:lnTo>
                      <a:lnTo>
                        <a:pt x="12497" y="9690"/>
                      </a:lnTo>
                      <a:lnTo>
                        <a:pt x="12424" y="9645"/>
                      </a:lnTo>
                      <a:lnTo>
                        <a:pt x="12353" y="9599"/>
                      </a:lnTo>
                      <a:lnTo>
                        <a:pt x="12280" y="9546"/>
                      </a:lnTo>
                      <a:lnTo>
                        <a:pt x="12207" y="9492"/>
                      </a:lnTo>
                      <a:lnTo>
                        <a:pt x="12136" y="9437"/>
                      </a:lnTo>
                      <a:lnTo>
                        <a:pt x="12063" y="9392"/>
                      </a:lnTo>
                      <a:lnTo>
                        <a:pt x="12045" y="9455"/>
                      </a:lnTo>
                      <a:lnTo>
                        <a:pt x="12027" y="9518"/>
                      </a:lnTo>
                      <a:lnTo>
                        <a:pt x="12018" y="9581"/>
                      </a:lnTo>
                      <a:lnTo>
                        <a:pt x="12009" y="9654"/>
                      </a:lnTo>
                      <a:lnTo>
                        <a:pt x="12009" y="9726"/>
                      </a:lnTo>
                      <a:lnTo>
                        <a:pt x="12009" y="9799"/>
                      </a:lnTo>
                      <a:lnTo>
                        <a:pt x="12009" y="9871"/>
                      </a:lnTo>
                      <a:lnTo>
                        <a:pt x="12009" y="9935"/>
                      </a:lnTo>
                      <a:lnTo>
                        <a:pt x="12009" y="9988"/>
                      </a:lnTo>
                      <a:lnTo>
                        <a:pt x="12018" y="10052"/>
                      </a:lnTo>
                      <a:lnTo>
                        <a:pt x="12018" y="10106"/>
                      </a:lnTo>
                      <a:lnTo>
                        <a:pt x="12027" y="10160"/>
                      </a:lnTo>
                      <a:lnTo>
                        <a:pt x="12027" y="10215"/>
                      </a:lnTo>
                      <a:lnTo>
                        <a:pt x="12037" y="10269"/>
                      </a:lnTo>
                      <a:lnTo>
                        <a:pt x="12054" y="10322"/>
                      </a:lnTo>
                      <a:lnTo>
                        <a:pt x="12072" y="10377"/>
                      </a:lnTo>
                      <a:lnTo>
                        <a:pt x="12054" y="10387"/>
                      </a:lnTo>
                      <a:lnTo>
                        <a:pt x="12054" y="10405"/>
                      </a:lnTo>
                      <a:lnTo>
                        <a:pt x="12054" y="10423"/>
                      </a:lnTo>
                      <a:lnTo>
                        <a:pt x="12063" y="10441"/>
                      </a:lnTo>
                      <a:lnTo>
                        <a:pt x="12063" y="10450"/>
                      </a:lnTo>
                      <a:lnTo>
                        <a:pt x="12063" y="10458"/>
                      </a:lnTo>
                      <a:lnTo>
                        <a:pt x="12045" y="10468"/>
                      </a:lnTo>
                      <a:lnTo>
                        <a:pt x="12018" y="10458"/>
                      </a:lnTo>
                      <a:lnTo>
                        <a:pt x="11910" y="10322"/>
                      </a:lnTo>
                      <a:lnTo>
                        <a:pt x="11901" y="10395"/>
                      </a:lnTo>
                      <a:lnTo>
                        <a:pt x="11901" y="10468"/>
                      </a:lnTo>
                      <a:lnTo>
                        <a:pt x="11919" y="10540"/>
                      </a:lnTo>
                      <a:lnTo>
                        <a:pt x="11936" y="10603"/>
                      </a:lnTo>
                      <a:lnTo>
                        <a:pt x="11964" y="10676"/>
                      </a:lnTo>
                      <a:lnTo>
                        <a:pt x="11991" y="10739"/>
                      </a:lnTo>
                      <a:lnTo>
                        <a:pt x="12018" y="10812"/>
                      </a:lnTo>
                      <a:lnTo>
                        <a:pt x="12037" y="10875"/>
                      </a:lnTo>
                      <a:lnTo>
                        <a:pt x="12009" y="10883"/>
                      </a:lnTo>
                      <a:lnTo>
                        <a:pt x="11991" y="10883"/>
                      </a:lnTo>
                      <a:lnTo>
                        <a:pt x="11964" y="10893"/>
                      </a:lnTo>
                      <a:lnTo>
                        <a:pt x="11946" y="10883"/>
                      </a:lnTo>
                      <a:lnTo>
                        <a:pt x="11919" y="10883"/>
                      </a:lnTo>
                      <a:lnTo>
                        <a:pt x="11901" y="10875"/>
                      </a:lnTo>
                      <a:lnTo>
                        <a:pt x="11883" y="10865"/>
                      </a:lnTo>
                      <a:lnTo>
                        <a:pt x="11865" y="10856"/>
                      </a:lnTo>
                      <a:lnTo>
                        <a:pt x="11873" y="10929"/>
                      </a:lnTo>
                      <a:lnTo>
                        <a:pt x="11891" y="10992"/>
                      </a:lnTo>
                      <a:lnTo>
                        <a:pt x="11910" y="11055"/>
                      </a:lnTo>
                      <a:lnTo>
                        <a:pt x="11936" y="11118"/>
                      </a:lnTo>
                      <a:lnTo>
                        <a:pt x="12009" y="11236"/>
                      </a:lnTo>
                      <a:lnTo>
                        <a:pt x="12090" y="11353"/>
                      </a:lnTo>
                      <a:lnTo>
                        <a:pt x="12171" y="11462"/>
                      </a:lnTo>
                      <a:lnTo>
                        <a:pt x="12253" y="11570"/>
                      </a:lnTo>
                      <a:lnTo>
                        <a:pt x="12334" y="11687"/>
                      </a:lnTo>
                      <a:lnTo>
                        <a:pt x="12397" y="11806"/>
                      </a:lnTo>
                      <a:lnTo>
                        <a:pt x="12416" y="11869"/>
                      </a:lnTo>
                      <a:lnTo>
                        <a:pt x="12416" y="11923"/>
                      </a:lnTo>
                      <a:lnTo>
                        <a:pt x="12416" y="11986"/>
                      </a:lnTo>
                      <a:lnTo>
                        <a:pt x="12406" y="12041"/>
                      </a:lnTo>
                      <a:lnTo>
                        <a:pt x="12397" y="12094"/>
                      </a:lnTo>
                      <a:lnTo>
                        <a:pt x="12379" y="12149"/>
                      </a:lnTo>
                      <a:lnTo>
                        <a:pt x="12361" y="12203"/>
                      </a:lnTo>
                      <a:lnTo>
                        <a:pt x="12343" y="12258"/>
                      </a:lnTo>
                      <a:lnTo>
                        <a:pt x="12334" y="12258"/>
                      </a:lnTo>
                      <a:lnTo>
                        <a:pt x="12325" y="12266"/>
                      </a:lnTo>
                      <a:lnTo>
                        <a:pt x="12325" y="12276"/>
                      </a:lnTo>
                      <a:lnTo>
                        <a:pt x="12325" y="12284"/>
                      </a:lnTo>
                      <a:lnTo>
                        <a:pt x="12325" y="12294"/>
                      </a:lnTo>
                      <a:lnTo>
                        <a:pt x="12325" y="12303"/>
                      </a:lnTo>
                      <a:lnTo>
                        <a:pt x="12316" y="12311"/>
                      </a:lnTo>
                      <a:lnTo>
                        <a:pt x="12316" y="12321"/>
                      </a:lnTo>
                      <a:lnTo>
                        <a:pt x="12244" y="12384"/>
                      </a:lnTo>
                      <a:lnTo>
                        <a:pt x="12171" y="12465"/>
                      </a:lnTo>
                      <a:lnTo>
                        <a:pt x="12108" y="12538"/>
                      </a:lnTo>
                      <a:lnTo>
                        <a:pt x="12037" y="12610"/>
                      </a:lnTo>
                      <a:lnTo>
                        <a:pt x="11964" y="12673"/>
                      </a:lnTo>
                      <a:lnTo>
                        <a:pt x="11883" y="12728"/>
                      </a:lnTo>
                      <a:lnTo>
                        <a:pt x="11837" y="12754"/>
                      </a:lnTo>
                      <a:lnTo>
                        <a:pt x="11792" y="12772"/>
                      </a:lnTo>
                      <a:lnTo>
                        <a:pt x="11747" y="12782"/>
                      </a:lnTo>
                      <a:lnTo>
                        <a:pt x="11702" y="12791"/>
                      </a:lnTo>
                      <a:lnTo>
                        <a:pt x="11630" y="12817"/>
                      </a:lnTo>
                      <a:lnTo>
                        <a:pt x="11557" y="12835"/>
                      </a:lnTo>
                      <a:lnTo>
                        <a:pt x="11486" y="12863"/>
                      </a:lnTo>
                      <a:lnTo>
                        <a:pt x="11413" y="12890"/>
                      </a:lnTo>
                      <a:lnTo>
                        <a:pt x="11341" y="12918"/>
                      </a:lnTo>
                      <a:lnTo>
                        <a:pt x="11269" y="12935"/>
                      </a:lnTo>
                      <a:lnTo>
                        <a:pt x="11196" y="12953"/>
                      </a:lnTo>
                      <a:lnTo>
                        <a:pt x="11124" y="12971"/>
                      </a:lnTo>
                      <a:lnTo>
                        <a:pt x="11097" y="12981"/>
                      </a:lnTo>
                      <a:lnTo>
                        <a:pt x="11069" y="12999"/>
                      </a:lnTo>
                      <a:lnTo>
                        <a:pt x="11034" y="13007"/>
                      </a:lnTo>
                      <a:lnTo>
                        <a:pt x="11006" y="13026"/>
                      </a:lnTo>
                      <a:lnTo>
                        <a:pt x="10980" y="13035"/>
                      </a:lnTo>
                      <a:lnTo>
                        <a:pt x="10953" y="13052"/>
                      </a:lnTo>
                      <a:lnTo>
                        <a:pt x="10925" y="13062"/>
                      </a:lnTo>
                      <a:lnTo>
                        <a:pt x="10889" y="13070"/>
                      </a:lnTo>
                      <a:lnTo>
                        <a:pt x="10880" y="13080"/>
                      </a:lnTo>
                      <a:lnTo>
                        <a:pt x="10862" y="13098"/>
                      </a:lnTo>
                      <a:lnTo>
                        <a:pt x="10844" y="13116"/>
                      </a:lnTo>
                      <a:lnTo>
                        <a:pt x="10826" y="13125"/>
                      </a:lnTo>
                      <a:lnTo>
                        <a:pt x="10808" y="13143"/>
                      </a:lnTo>
                      <a:lnTo>
                        <a:pt x="10790" y="13153"/>
                      </a:lnTo>
                      <a:lnTo>
                        <a:pt x="10772" y="13161"/>
                      </a:lnTo>
                      <a:lnTo>
                        <a:pt x="10753" y="13161"/>
                      </a:lnTo>
                      <a:lnTo>
                        <a:pt x="10709" y="13198"/>
                      </a:lnTo>
                      <a:lnTo>
                        <a:pt x="10664" y="13224"/>
                      </a:lnTo>
                      <a:lnTo>
                        <a:pt x="10619" y="13261"/>
                      </a:lnTo>
                      <a:lnTo>
                        <a:pt x="10564" y="13288"/>
                      </a:lnTo>
                      <a:lnTo>
                        <a:pt x="10510" y="13305"/>
                      </a:lnTo>
                      <a:lnTo>
                        <a:pt x="10456" y="13333"/>
                      </a:lnTo>
                      <a:lnTo>
                        <a:pt x="10402" y="13351"/>
                      </a:lnTo>
                      <a:lnTo>
                        <a:pt x="10348" y="13360"/>
                      </a:lnTo>
                      <a:lnTo>
                        <a:pt x="10330" y="13342"/>
                      </a:lnTo>
                      <a:lnTo>
                        <a:pt x="10311" y="13333"/>
                      </a:lnTo>
                      <a:lnTo>
                        <a:pt x="10293" y="13333"/>
                      </a:lnTo>
                      <a:lnTo>
                        <a:pt x="10275" y="13342"/>
                      </a:lnTo>
                      <a:lnTo>
                        <a:pt x="10248" y="13342"/>
                      </a:lnTo>
                      <a:lnTo>
                        <a:pt x="10230" y="13342"/>
                      </a:lnTo>
                      <a:lnTo>
                        <a:pt x="10212" y="13342"/>
                      </a:lnTo>
                      <a:lnTo>
                        <a:pt x="10186" y="13324"/>
                      </a:lnTo>
                      <a:lnTo>
                        <a:pt x="10176" y="13315"/>
                      </a:lnTo>
                      <a:lnTo>
                        <a:pt x="10158" y="13305"/>
                      </a:lnTo>
                      <a:lnTo>
                        <a:pt x="10149" y="13297"/>
                      </a:lnTo>
                      <a:lnTo>
                        <a:pt x="10140" y="13288"/>
                      </a:lnTo>
                      <a:lnTo>
                        <a:pt x="10131" y="13270"/>
                      </a:lnTo>
                      <a:lnTo>
                        <a:pt x="10121" y="13261"/>
                      </a:lnTo>
                      <a:lnTo>
                        <a:pt x="10113" y="13252"/>
                      </a:lnTo>
                      <a:lnTo>
                        <a:pt x="10095" y="13242"/>
                      </a:lnTo>
                      <a:lnTo>
                        <a:pt x="10058" y="13261"/>
                      </a:lnTo>
                      <a:lnTo>
                        <a:pt x="10022" y="13270"/>
                      </a:lnTo>
                      <a:lnTo>
                        <a:pt x="9986" y="13279"/>
                      </a:lnTo>
                      <a:lnTo>
                        <a:pt x="9959" y="13279"/>
                      </a:lnTo>
                      <a:lnTo>
                        <a:pt x="9923" y="13279"/>
                      </a:lnTo>
                      <a:lnTo>
                        <a:pt x="9887" y="13270"/>
                      </a:lnTo>
                      <a:lnTo>
                        <a:pt x="9851" y="13261"/>
                      </a:lnTo>
                      <a:lnTo>
                        <a:pt x="9815" y="13252"/>
                      </a:lnTo>
                      <a:lnTo>
                        <a:pt x="9761" y="13234"/>
                      </a:lnTo>
                      <a:lnTo>
                        <a:pt x="9706" y="13198"/>
                      </a:lnTo>
                      <a:lnTo>
                        <a:pt x="9653" y="13153"/>
                      </a:lnTo>
                      <a:lnTo>
                        <a:pt x="9598" y="13107"/>
                      </a:lnTo>
                      <a:lnTo>
                        <a:pt x="9554" y="13052"/>
                      </a:lnTo>
                      <a:lnTo>
                        <a:pt x="9499" y="13007"/>
                      </a:lnTo>
                      <a:lnTo>
                        <a:pt x="9453" y="12963"/>
                      </a:lnTo>
                      <a:lnTo>
                        <a:pt x="9400" y="12918"/>
                      </a:lnTo>
                      <a:lnTo>
                        <a:pt x="9372" y="12881"/>
                      </a:lnTo>
                      <a:lnTo>
                        <a:pt x="9354" y="12845"/>
                      </a:lnTo>
                      <a:lnTo>
                        <a:pt x="9337" y="12800"/>
                      </a:lnTo>
                      <a:lnTo>
                        <a:pt x="9319" y="12764"/>
                      </a:lnTo>
                      <a:lnTo>
                        <a:pt x="9309" y="12718"/>
                      </a:lnTo>
                      <a:lnTo>
                        <a:pt x="9309" y="12673"/>
                      </a:lnTo>
                      <a:lnTo>
                        <a:pt x="9319" y="12628"/>
                      </a:lnTo>
                      <a:lnTo>
                        <a:pt x="9345" y="12592"/>
                      </a:lnTo>
                      <a:lnTo>
                        <a:pt x="9372" y="12547"/>
                      </a:lnTo>
                      <a:lnTo>
                        <a:pt x="9408" y="12511"/>
                      </a:lnTo>
                      <a:lnTo>
                        <a:pt x="9445" y="12475"/>
                      </a:lnTo>
                      <a:lnTo>
                        <a:pt x="9489" y="12447"/>
                      </a:lnTo>
                      <a:lnTo>
                        <a:pt x="9580" y="12411"/>
                      </a:lnTo>
                      <a:lnTo>
                        <a:pt x="9670" y="12384"/>
                      </a:lnTo>
                      <a:lnTo>
                        <a:pt x="9779" y="12357"/>
                      </a:lnTo>
                      <a:lnTo>
                        <a:pt x="9878" y="12339"/>
                      </a:lnTo>
                      <a:lnTo>
                        <a:pt x="9977" y="12321"/>
                      </a:lnTo>
                      <a:lnTo>
                        <a:pt x="10077" y="12294"/>
                      </a:lnTo>
                      <a:lnTo>
                        <a:pt x="10103" y="12284"/>
                      </a:lnTo>
                      <a:lnTo>
                        <a:pt x="10131" y="12276"/>
                      </a:lnTo>
                      <a:lnTo>
                        <a:pt x="10158" y="12266"/>
                      </a:lnTo>
                      <a:lnTo>
                        <a:pt x="10186" y="12248"/>
                      </a:lnTo>
                      <a:lnTo>
                        <a:pt x="10212" y="12240"/>
                      </a:lnTo>
                      <a:lnTo>
                        <a:pt x="10239" y="12230"/>
                      </a:lnTo>
                      <a:lnTo>
                        <a:pt x="10267" y="12212"/>
                      </a:lnTo>
                      <a:lnTo>
                        <a:pt x="10293" y="12212"/>
                      </a:lnTo>
                      <a:lnTo>
                        <a:pt x="10330" y="12194"/>
                      </a:lnTo>
                      <a:lnTo>
                        <a:pt x="10356" y="12194"/>
                      </a:lnTo>
                      <a:lnTo>
                        <a:pt x="10393" y="12185"/>
                      </a:lnTo>
                      <a:lnTo>
                        <a:pt x="10419" y="12177"/>
                      </a:lnTo>
                      <a:lnTo>
                        <a:pt x="10447" y="12167"/>
                      </a:lnTo>
                      <a:lnTo>
                        <a:pt x="10474" y="12158"/>
                      </a:lnTo>
                      <a:lnTo>
                        <a:pt x="10502" y="12140"/>
                      </a:lnTo>
                      <a:lnTo>
                        <a:pt x="10528" y="12122"/>
                      </a:lnTo>
                      <a:lnTo>
                        <a:pt x="10564" y="12122"/>
                      </a:lnTo>
                      <a:lnTo>
                        <a:pt x="10619" y="12086"/>
                      </a:lnTo>
                      <a:lnTo>
                        <a:pt x="10672" y="12049"/>
                      </a:lnTo>
                      <a:lnTo>
                        <a:pt x="10736" y="12023"/>
                      </a:lnTo>
                      <a:lnTo>
                        <a:pt x="10790" y="11995"/>
                      </a:lnTo>
                      <a:lnTo>
                        <a:pt x="10853" y="11959"/>
                      </a:lnTo>
                      <a:lnTo>
                        <a:pt x="10907" y="11932"/>
                      </a:lnTo>
                      <a:lnTo>
                        <a:pt x="10962" y="11896"/>
                      </a:lnTo>
                      <a:lnTo>
                        <a:pt x="11016" y="11851"/>
                      </a:lnTo>
                      <a:lnTo>
                        <a:pt x="11025" y="11859"/>
                      </a:lnTo>
                      <a:lnTo>
                        <a:pt x="11034" y="11851"/>
                      </a:lnTo>
                      <a:lnTo>
                        <a:pt x="11052" y="11833"/>
                      </a:lnTo>
                      <a:lnTo>
                        <a:pt x="11061" y="11814"/>
                      </a:lnTo>
                      <a:lnTo>
                        <a:pt x="11069" y="11806"/>
                      </a:lnTo>
                      <a:lnTo>
                        <a:pt x="11079" y="11788"/>
                      </a:lnTo>
                      <a:lnTo>
                        <a:pt x="11088" y="11770"/>
                      </a:lnTo>
                      <a:lnTo>
                        <a:pt x="11079" y="11751"/>
                      </a:lnTo>
                      <a:lnTo>
                        <a:pt x="11069" y="11733"/>
                      </a:lnTo>
                      <a:lnTo>
                        <a:pt x="11025" y="11624"/>
                      </a:lnTo>
                      <a:lnTo>
                        <a:pt x="10970" y="11516"/>
                      </a:lnTo>
                      <a:lnTo>
                        <a:pt x="10917" y="11417"/>
                      </a:lnTo>
                      <a:lnTo>
                        <a:pt x="10853" y="11308"/>
                      </a:lnTo>
                      <a:lnTo>
                        <a:pt x="10790" y="11209"/>
                      </a:lnTo>
                      <a:lnTo>
                        <a:pt x="10718" y="11100"/>
                      </a:lnTo>
                      <a:lnTo>
                        <a:pt x="10664" y="10992"/>
                      </a:lnTo>
                      <a:lnTo>
                        <a:pt x="10609" y="10883"/>
                      </a:lnTo>
                      <a:lnTo>
                        <a:pt x="10528" y="10775"/>
                      </a:lnTo>
                      <a:lnTo>
                        <a:pt x="10465" y="10658"/>
                      </a:lnTo>
                      <a:lnTo>
                        <a:pt x="10411" y="10531"/>
                      </a:lnTo>
                      <a:lnTo>
                        <a:pt x="10374" y="10405"/>
                      </a:lnTo>
                      <a:lnTo>
                        <a:pt x="10348" y="10269"/>
                      </a:lnTo>
                      <a:lnTo>
                        <a:pt x="10330" y="10133"/>
                      </a:lnTo>
                      <a:lnTo>
                        <a:pt x="10320" y="9998"/>
                      </a:lnTo>
                      <a:lnTo>
                        <a:pt x="10320" y="9862"/>
                      </a:lnTo>
                      <a:lnTo>
                        <a:pt x="10267" y="9871"/>
                      </a:lnTo>
                      <a:lnTo>
                        <a:pt x="10221" y="9889"/>
                      </a:lnTo>
                      <a:lnTo>
                        <a:pt x="10176" y="9907"/>
                      </a:lnTo>
                      <a:lnTo>
                        <a:pt x="10131" y="9925"/>
                      </a:lnTo>
                      <a:lnTo>
                        <a:pt x="10077" y="9952"/>
                      </a:lnTo>
                      <a:lnTo>
                        <a:pt x="10032" y="9970"/>
                      </a:lnTo>
                      <a:lnTo>
                        <a:pt x="9986" y="9998"/>
                      </a:lnTo>
                      <a:lnTo>
                        <a:pt x="9941" y="10024"/>
                      </a:lnTo>
                      <a:lnTo>
                        <a:pt x="9833" y="10069"/>
                      </a:lnTo>
                      <a:lnTo>
                        <a:pt x="9734" y="10115"/>
                      </a:lnTo>
                      <a:lnTo>
                        <a:pt x="9635" y="10160"/>
                      </a:lnTo>
                      <a:lnTo>
                        <a:pt x="9526" y="10205"/>
                      </a:lnTo>
                      <a:lnTo>
                        <a:pt x="9426" y="10251"/>
                      </a:lnTo>
                      <a:lnTo>
                        <a:pt x="9319" y="10287"/>
                      </a:lnTo>
                      <a:lnTo>
                        <a:pt x="9201" y="10322"/>
                      </a:lnTo>
                      <a:lnTo>
                        <a:pt x="9092" y="10341"/>
                      </a:lnTo>
                      <a:lnTo>
                        <a:pt x="9074" y="10359"/>
                      </a:lnTo>
                      <a:lnTo>
                        <a:pt x="9056" y="10359"/>
                      </a:lnTo>
                      <a:lnTo>
                        <a:pt x="9029" y="10368"/>
                      </a:lnTo>
                      <a:lnTo>
                        <a:pt x="9011" y="10377"/>
                      </a:lnTo>
                      <a:lnTo>
                        <a:pt x="8985" y="10377"/>
                      </a:lnTo>
                      <a:lnTo>
                        <a:pt x="8966" y="10377"/>
                      </a:lnTo>
                      <a:lnTo>
                        <a:pt x="8939" y="10377"/>
                      </a:lnTo>
                      <a:lnTo>
                        <a:pt x="8912" y="10377"/>
                      </a:lnTo>
                      <a:lnTo>
                        <a:pt x="8894" y="10368"/>
                      </a:lnTo>
                      <a:lnTo>
                        <a:pt x="8876" y="10368"/>
                      </a:lnTo>
                      <a:lnTo>
                        <a:pt x="8857" y="10368"/>
                      </a:lnTo>
                      <a:lnTo>
                        <a:pt x="8839" y="10368"/>
                      </a:lnTo>
                      <a:lnTo>
                        <a:pt x="8831" y="10377"/>
                      </a:lnTo>
                      <a:lnTo>
                        <a:pt x="8813" y="10377"/>
                      </a:lnTo>
                      <a:lnTo>
                        <a:pt x="8794" y="10387"/>
                      </a:lnTo>
                      <a:lnTo>
                        <a:pt x="8776" y="10395"/>
                      </a:lnTo>
                      <a:lnTo>
                        <a:pt x="8786" y="10395"/>
                      </a:lnTo>
                      <a:lnTo>
                        <a:pt x="8786" y="10405"/>
                      </a:lnTo>
                      <a:lnTo>
                        <a:pt x="8794" y="10395"/>
                      </a:lnTo>
                      <a:lnTo>
                        <a:pt x="8803" y="10405"/>
                      </a:lnTo>
                      <a:lnTo>
                        <a:pt x="8695" y="10413"/>
                      </a:lnTo>
                      <a:lnTo>
                        <a:pt x="8578" y="10423"/>
                      </a:lnTo>
                      <a:lnTo>
                        <a:pt x="8460" y="10431"/>
                      </a:lnTo>
                      <a:lnTo>
                        <a:pt x="8343" y="10441"/>
                      </a:lnTo>
                      <a:lnTo>
                        <a:pt x="8225" y="10450"/>
                      </a:lnTo>
                      <a:lnTo>
                        <a:pt x="8108" y="10450"/>
                      </a:lnTo>
                      <a:lnTo>
                        <a:pt x="7991" y="10450"/>
                      </a:lnTo>
                      <a:lnTo>
                        <a:pt x="7873" y="10450"/>
                      </a:lnTo>
                      <a:lnTo>
                        <a:pt x="7847" y="10423"/>
                      </a:lnTo>
                      <a:lnTo>
                        <a:pt x="7820" y="10413"/>
                      </a:lnTo>
                      <a:lnTo>
                        <a:pt x="7784" y="10413"/>
                      </a:lnTo>
                      <a:lnTo>
                        <a:pt x="7756" y="10413"/>
                      </a:lnTo>
                      <a:lnTo>
                        <a:pt x="7719" y="10413"/>
                      </a:lnTo>
                      <a:lnTo>
                        <a:pt x="7693" y="10405"/>
                      </a:lnTo>
                      <a:lnTo>
                        <a:pt x="7666" y="10387"/>
                      </a:lnTo>
                      <a:lnTo>
                        <a:pt x="7648" y="10359"/>
                      </a:lnTo>
                      <a:lnTo>
                        <a:pt x="7612" y="10359"/>
                      </a:lnTo>
                      <a:lnTo>
                        <a:pt x="7585" y="10359"/>
                      </a:lnTo>
                      <a:lnTo>
                        <a:pt x="7549" y="10350"/>
                      </a:lnTo>
                      <a:lnTo>
                        <a:pt x="7512" y="10350"/>
                      </a:lnTo>
                      <a:lnTo>
                        <a:pt x="7486" y="10341"/>
                      </a:lnTo>
                      <a:lnTo>
                        <a:pt x="7449" y="10332"/>
                      </a:lnTo>
                      <a:lnTo>
                        <a:pt x="7422" y="10322"/>
                      </a:lnTo>
                      <a:lnTo>
                        <a:pt x="7395" y="10314"/>
                      </a:lnTo>
                      <a:lnTo>
                        <a:pt x="7368" y="10322"/>
                      </a:lnTo>
                      <a:lnTo>
                        <a:pt x="7368" y="10314"/>
                      </a:lnTo>
                      <a:lnTo>
                        <a:pt x="7359" y="10314"/>
                      </a:lnTo>
                      <a:lnTo>
                        <a:pt x="7359" y="10305"/>
                      </a:lnTo>
                      <a:lnTo>
                        <a:pt x="7340" y="10305"/>
                      </a:lnTo>
                      <a:lnTo>
                        <a:pt x="7322" y="10305"/>
                      </a:lnTo>
                      <a:lnTo>
                        <a:pt x="7304" y="10296"/>
                      </a:lnTo>
                      <a:lnTo>
                        <a:pt x="7278" y="10287"/>
                      </a:lnTo>
                      <a:lnTo>
                        <a:pt x="7259" y="10278"/>
                      </a:lnTo>
                      <a:lnTo>
                        <a:pt x="7241" y="10259"/>
                      </a:lnTo>
                      <a:lnTo>
                        <a:pt x="7215" y="10251"/>
                      </a:lnTo>
                      <a:lnTo>
                        <a:pt x="7196" y="10241"/>
                      </a:lnTo>
                      <a:lnTo>
                        <a:pt x="7160" y="10223"/>
                      </a:lnTo>
                      <a:lnTo>
                        <a:pt x="7124" y="10215"/>
                      </a:lnTo>
                      <a:lnTo>
                        <a:pt x="7087" y="10196"/>
                      </a:lnTo>
                      <a:lnTo>
                        <a:pt x="7043" y="10188"/>
                      </a:lnTo>
                      <a:lnTo>
                        <a:pt x="7006" y="10170"/>
                      </a:lnTo>
                      <a:lnTo>
                        <a:pt x="6970" y="10160"/>
                      </a:lnTo>
                      <a:lnTo>
                        <a:pt x="6935" y="10152"/>
                      </a:lnTo>
                      <a:lnTo>
                        <a:pt x="6889" y="10152"/>
                      </a:lnTo>
                      <a:lnTo>
                        <a:pt x="6880" y="10133"/>
                      </a:lnTo>
                      <a:lnTo>
                        <a:pt x="6871" y="10142"/>
                      </a:lnTo>
                      <a:lnTo>
                        <a:pt x="6862" y="10152"/>
                      </a:lnTo>
                      <a:lnTo>
                        <a:pt x="6844" y="10160"/>
                      </a:lnTo>
                      <a:lnTo>
                        <a:pt x="6836" y="10170"/>
                      </a:lnTo>
                      <a:lnTo>
                        <a:pt x="6817" y="10178"/>
                      </a:lnTo>
                      <a:lnTo>
                        <a:pt x="6799" y="10178"/>
                      </a:lnTo>
                      <a:lnTo>
                        <a:pt x="6790" y="10178"/>
                      </a:lnTo>
                      <a:lnTo>
                        <a:pt x="6771" y="10178"/>
                      </a:lnTo>
                      <a:lnTo>
                        <a:pt x="6790" y="10259"/>
                      </a:lnTo>
                      <a:lnTo>
                        <a:pt x="6808" y="10332"/>
                      </a:lnTo>
                      <a:lnTo>
                        <a:pt x="6826" y="10413"/>
                      </a:lnTo>
                      <a:lnTo>
                        <a:pt x="6836" y="10486"/>
                      </a:lnTo>
                      <a:lnTo>
                        <a:pt x="6844" y="10567"/>
                      </a:lnTo>
                      <a:lnTo>
                        <a:pt x="6853" y="10640"/>
                      </a:lnTo>
                      <a:lnTo>
                        <a:pt x="6871" y="10721"/>
                      </a:lnTo>
                      <a:lnTo>
                        <a:pt x="6880" y="10793"/>
                      </a:lnTo>
                      <a:lnTo>
                        <a:pt x="6880" y="10820"/>
                      </a:lnTo>
                      <a:lnTo>
                        <a:pt x="6871" y="10847"/>
                      </a:lnTo>
                      <a:lnTo>
                        <a:pt x="6871" y="10865"/>
                      </a:lnTo>
                      <a:lnTo>
                        <a:pt x="6880" y="10893"/>
                      </a:lnTo>
                      <a:lnTo>
                        <a:pt x="6880" y="10911"/>
                      </a:lnTo>
                      <a:lnTo>
                        <a:pt x="6880" y="10938"/>
                      </a:lnTo>
                      <a:lnTo>
                        <a:pt x="6880" y="10956"/>
                      </a:lnTo>
                      <a:lnTo>
                        <a:pt x="6880" y="10982"/>
                      </a:lnTo>
                      <a:lnTo>
                        <a:pt x="6871" y="10982"/>
                      </a:lnTo>
                      <a:lnTo>
                        <a:pt x="6853" y="10982"/>
                      </a:lnTo>
                      <a:lnTo>
                        <a:pt x="6844" y="10982"/>
                      </a:lnTo>
                      <a:lnTo>
                        <a:pt x="6836" y="10974"/>
                      </a:lnTo>
                      <a:lnTo>
                        <a:pt x="6826" y="10974"/>
                      </a:lnTo>
                      <a:lnTo>
                        <a:pt x="6817" y="10964"/>
                      </a:lnTo>
                      <a:lnTo>
                        <a:pt x="6817" y="10956"/>
                      </a:lnTo>
                      <a:lnTo>
                        <a:pt x="6808" y="10946"/>
                      </a:lnTo>
                      <a:lnTo>
                        <a:pt x="6799" y="10992"/>
                      </a:lnTo>
                      <a:lnTo>
                        <a:pt x="6799" y="11047"/>
                      </a:lnTo>
                      <a:lnTo>
                        <a:pt x="6799" y="11091"/>
                      </a:lnTo>
                      <a:lnTo>
                        <a:pt x="6808" y="11136"/>
                      </a:lnTo>
                      <a:lnTo>
                        <a:pt x="6826" y="11227"/>
                      </a:lnTo>
                      <a:lnTo>
                        <a:pt x="6862" y="11317"/>
                      </a:lnTo>
                      <a:lnTo>
                        <a:pt x="6899" y="11408"/>
                      </a:lnTo>
                      <a:lnTo>
                        <a:pt x="6943" y="11498"/>
                      </a:lnTo>
                      <a:lnTo>
                        <a:pt x="6980" y="11579"/>
                      </a:lnTo>
                      <a:lnTo>
                        <a:pt x="7006" y="11670"/>
                      </a:lnTo>
                      <a:lnTo>
                        <a:pt x="6962" y="11733"/>
                      </a:lnTo>
                      <a:lnTo>
                        <a:pt x="6980" y="11796"/>
                      </a:lnTo>
                      <a:lnTo>
                        <a:pt x="6998" y="11869"/>
                      </a:lnTo>
                      <a:lnTo>
                        <a:pt x="7006" y="11940"/>
                      </a:lnTo>
                      <a:lnTo>
                        <a:pt x="7016" y="12013"/>
                      </a:lnTo>
                      <a:lnTo>
                        <a:pt x="7024" y="12086"/>
                      </a:lnTo>
                      <a:lnTo>
                        <a:pt x="7043" y="12158"/>
                      </a:lnTo>
                      <a:lnTo>
                        <a:pt x="7052" y="12221"/>
                      </a:lnTo>
                      <a:lnTo>
                        <a:pt x="7079" y="12294"/>
                      </a:lnTo>
                      <a:lnTo>
                        <a:pt x="7079" y="12303"/>
                      </a:lnTo>
                      <a:lnTo>
                        <a:pt x="7079" y="12311"/>
                      </a:lnTo>
                      <a:lnTo>
                        <a:pt x="7079" y="12329"/>
                      </a:lnTo>
                      <a:lnTo>
                        <a:pt x="7069" y="12339"/>
                      </a:lnTo>
                      <a:lnTo>
                        <a:pt x="7069" y="12347"/>
                      </a:lnTo>
                      <a:lnTo>
                        <a:pt x="7069" y="12357"/>
                      </a:lnTo>
                      <a:lnTo>
                        <a:pt x="7069" y="12366"/>
                      </a:lnTo>
                      <a:lnTo>
                        <a:pt x="7052" y="12366"/>
                      </a:lnTo>
                      <a:lnTo>
                        <a:pt x="7034" y="12375"/>
                      </a:lnTo>
                      <a:lnTo>
                        <a:pt x="7016" y="12384"/>
                      </a:lnTo>
                      <a:lnTo>
                        <a:pt x="7006" y="12393"/>
                      </a:lnTo>
                      <a:lnTo>
                        <a:pt x="6998" y="12411"/>
                      </a:lnTo>
                      <a:lnTo>
                        <a:pt x="6988" y="12430"/>
                      </a:lnTo>
                      <a:lnTo>
                        <a:pt x="6988" y="12447"/>
                      </a:lnTo>
                      <a:lnTo>
                        <a:pt x="6988" y="12465"/>
                      </a:lnTo>
                      <a:lnTo>
                        <a:pt x="6988" y="12592"/>
                      </a:lnTo>
                      <a:lnTo>
                        <a:pt x="6980" y="12709"/>
                      </a:lnTo>
                      <a:lnTo>
                        <a:pt x="6962" y="12835"/>
                      </a:lnTo>
                      <a:lnTo>
                        <a:pt x="6935" y="12953"/>
                      </a:lnTo>
                      <a:lnTo>
                        <a:pt x="6917" y="13007"/>
                      </a:lnTo>
                      <a:lnTo>
                        <a:pt x="6889" y="13062"/>
                      </a:lnTo>
                      <a:lnTo>
                        <a:pt x="6862" y="13116"/>
                      </a:lnTo>
                      <a:lnTo>
                        <a:pt x="6836" y="13171"/>
                      </a:lnTo>
                      <a:lnTo>
                        <a:pt x="6790" y="13216"/>
                      </a:lnTo>
                      <a:lnTo>
                        <a:pt x="6753" y="13252"/>
                      </a:lnTo>
                      <a:lnTo>
                        <a:pt x="6700" y="13288"/>
                      </a:lnTo>
                      <a:lnTo>
                        <a:pt x="6646" y="13324"/>
                      </a:lnTo>
                      <a:lnTo>
                        <a:pt x="6609" y="13333"/>
                      </a:lnTo>
                      <a:lnTo>
                        <a:pt x="6573" y="13342"/>
                      </a:lnTo>
                      <a:lnTo>
                        <a:pt x="6537" y="13342"/>
                      </a:lnTo>
                      <a:lnTo>
                        <a:pt x="6510" y="13351"/>
                      </a:lnTo>
                      <a:lnTo>
                        <a:pt x="6474" y="13360"/>
                      </a:lnTo>
                      <a:lnTo>
                        <a:pt x="6447" y="13370"/>
                      </a:lnTo>
                      <a:lnTo>
                        <a:pt x="6411" y="13378"/>
                      </a:lnTo>
                      <a:lnTo>
                        <a:pt x="6384" y="13396"/>
                      </a:lnTo>
                      <a:lnTo>
                        <a:pt x="6338" y="13378"/>
                      </a:lnTo>
                      <a:lnTo>
                        <a:pt x="6285" y="13370"/>
                      </a:lnTo>
                      <a:lnTo>
                        <a:pt x="6239" y="13370"/>
                      </a:lnTo>
                      <a:lnTo>
                        <a:pt x="6185" y="13370"/>
                      </a:lnTo>
                      <a:lnTo>
                        <a:pt x="6139" y="13360"/>
                      </a:lnTo>
                      <a:lnTo>
                        <a:pt x="6086" y="13360"/>
                      </a:lnTo>
                      <a:lnTo>
                        <a:pt x="6040" y="13342"/>
                      </a:lnTo>
                      <a:lnTo>
                        <a:pt x="5995" y="13315"/>
                      </a:lnTo>
                      <a:lnTo>
                        <a:pt x="5951" y="13305"/>
                      </a:lnTo>
                      <a:lnTo>
                        <a:pt x="5914" y="13305"/>
                      </a:lnTo>
                      <a:lnTo>
                        <a:pt x="5869" y="13305"/>
                      </a:lnTo>
                      <a:lnTo>
                        <a:pt x="5833" y="13315"/>
                      </a:lnTo>
                      <a:lnTo>
                        <a:pt x="5787" y="13315"/>
                      </a:lnTo>
                      <a:lnTo>
                        <a:pt x="5752" y="13305"/>
                      </a:lnTo>
                      <a:lnTo>
                        <a:pt x="5706" y="13297"/>
                      </a:lnTo>
                      <a:lnTo>
                        <a:pt x="5670" y="13279"/>
                      </a:lnTo>
                      <a:lnTo>
                        <a:pt x="5616" y="13288"/>
                      </a:lnTo>
                      <a:lnTo>
                        <a:pt x="5562" y="13288"/>
                      </a:lnTo>
                      <a:lnTo>
                        <a:pt x="5508" y="13288"/>
                      </a:lnTo>
                      <a:lnTo>
                        <a:pt x="5453" y="13288"/>
                      </a:lnTo>
                      <a:lnTo>
                        <a:pt x="5400" y="13288"/>
                      </a:lnTo>
                      <a:lnTo>
                        <a:pt x="5337" y="13297"/>
                      </a:lnTo>
                      <a:lnTo>
                        <a:pt x="5282" y="13305"/>
                      </a:lnTo>
                      <a:lnTo>
                        <a:pt x="5228" y="13324"/>
                      </a:lnTo>
                      <a:lnTo>
                        <a:pt x="5147" y="13342"/>
                      </a:lnTo>
                      <a:lnTo>
                        <a:pt x="5056" y="13378"/>
                      </a:lnTo>
                      <a:lnTo>
                        <a:pt x="4975" y="13406"/>
                      </a:lnTo>
                      <a:lnTo>
                        <a:pt x="4885" y="13433"/>
                      </a:lnTo>
                      <a:lnTo>
                        <a:pt x="4803" y="13451"/>
                      </a:lnTo>
                      <a:lnTo>
                        <a:pt x="4713" y="13451"/>
                      </a:lnTo>
                      <a:lnTo>
                        <a:pt x="4677" y="13441"/>
                      </a:lnTo>
                      <a:lnTo>
                        <a:pt x="4632" y="13433"/>
                      </a:lnTo>
                      <a:lnTo>
                        <a:pt x="4586" y="13414"/>
                      </a:lnTo>
                      <a:lnTo>
                        <a:pt x="4541" y="13388"/>
                      </a:lnTo>
                      <a:lnTo>
                        <a:pt x="4487" y="13378"/>
                      </a:lnTo>
                      <a:lnTo>
                        <a:pt x="4442" y="13370"/>
                      </a:lnTo>
                      <a:lnTo>
                        <a:pt x="4397" y="13342"/>
                      </a:lnTo>
                      <a:lnTo>
                        <a:pt x="4361" y="13305"/>
                      </a:lnTo>
                      <a:lnTo>
                        <a:pt x="4325" y="13270"/>
                      </a:lnTo>
                      <a:lnTo>
                        <a:pt x="4288" y="13234"/>
                      </a:lnTo>
                      <a:lnTo>
                        <a:pt x="4244" y="13206"/>
                      </a:lnTo>
                      <a:lnTo>
                        <a:pt x="4207" y="13171"/>
                      </a:lnTo>
                      <a:lnTo>
                        <a:pt x="4181" y="13153"/>
                      </a:lnTo>
                      <a:lnTo>
                        <a:pt x="4162" y="13135"/>
                      </a:lnTo>
                      <a:lnTo>
                        <a:pt x="4144" y="13107"/>
                      </a:lnTo>
                      <a:lnTo>
                        <a:pt x="4118" y="13089"/>
                      </a:lnTo>
                      <a:lnTo>
                        <a:pt x="4108" y="13062"/>
                      </a:lnTo>
                      <a:lnTo>
                        <a:pt x="4090" y="13035"/>
                      </a:lnTo>
                      <a:lnTo>
                        <a:pt x="4081" y="13007"/>
                      </a:lnTo>
                      <a:lnTo>
                        <a:pt x="4081" y="12981"/>
                      </a:lnTo>
                      <a:lnTo>
                        <a:pt x="4090" y="12890"/>
                      </a:lnTo>
                      <a:lnTo>
                        <a:pt x="4108" y="12809"/>
                      </a:lnTo>
                      <a:lnTo>
                        <a:pt x="4153" y="12728"/>
                      </a:lnTo>
                      <a:lnTo>
                        <a:pt x="4207" y="12655"/>
                      </a:lnTo>
                      <a:lnTo>
                        <a:pt x="4262" y="12582"/>
                      </a:lnTo>
                      <a:lnTo>
                        <a:pt x="4334" y="12529"/>
                      </a:lnTo>
                      <a:lnTo>
                        <a:pt x="4406" y="12483"/>
                      </a:lnTo>
                      <a:lnTo>
                        <a:pt x="4487" y="12447"/>
                      </a:lnTo>
                      <a:lnTo>
                        <a:pt x="4505" y="12438"/>
                      </a:lnTo>
                      <a:lnTo>
                        <a:pt x="4533" y="12430"/>
                      </a:lnTo>
                      <a:lnTo>
                        <a:pt x="4560" y="12420"/>
                      </a:lnTo>
                      <a:lnTo>
                        <a:pt x="4586" y="12411"/>
                      </a:lnTo>
                      <a:lnTo>
                        <a:pt x="4614" y="12411"/>
                      </a:lnTo>
                      <a:lnTo>
                        <a:pt x="4632" y="12402"/>
                      </a:lnTo>
                      <a:lnTo>
                        <a:pt x="4659" y="12393"/>
                      </a:lnTo>
                      <a:lnTo>
                        <a:pt x="4668" y="12384"/>
                      </a:lnTo>
                      <a:lnTo>
                        <a:pt x="4695" y="12375"/>
                      </a:lnTo>
                      <a:lnTo>
                        <a:pt x="4722" y="12375"/>
                      </a:lnTo>
                      <a:lnTo>
                        <a:pt x="4750" y="12384"/>
                      </a:lnTo>
                      <a:lnTo>
                        <a:pt x="4786" y="12384"/>
                      </a:lnTo>
                      <a:lnTo>
                        <a:pt x="4813" y="12384"/>
                      </a:lnTo>
                      <a:lnTo>
                        <a:pt x="4839" y="12384"/>
                      </a:lnTo>
                      <a:lnTo>
                        <a:pt x="4867" y="12375"/>
                      </a:lnTo>
                      <a:lnTo>
                        <a:pt x="4894" y="12357"/>
                      </a:lnTo>
                      <a:lnTo>
                        <a:pt x="4939" y="12366"/>
                      </a:lnTo>
                      <a:lnTo>
                        <a:pt x="4975" y="12375"/>
                      </a:lnTo>
                      <a:lnTo>
                        <a:pt x="5020" y="12375"/>
                      </a:lnTo>
                      <a:lnTo>
                        <a:pt x="5066" y="12375"/>
                      </a:lnTo>
                      <a:lnTo>
                        <a:pt x="5110" y="12375"/>
                      </a:lnTo>
                      <a:lnTo>
                        <a:pt x="5147" y="12366"/>
                      </a:lnTo>
                      <a:lnTo>
                        <a:pt x="5192" y="12366"/>
                      </a:lnTo>
                      <a:lnTo>
                        <a:pt x="5236" y="12347"/>
                      </a:lnTo>
                      <a:lnTo>
                        <a:pt x="5273" y="12375"/>
                      </a:lnTo>
                      <a:lnTo>
                        <a:pt x="5319" y="12384"/>
                      </a:lnTo>
                      <a:lnTo>
                        <a:pt x="5354" y="12384"/>
                      </a:lnTo>
                      <a:lnTo>
                        <a:pt x="5400" y="12384"/>
                      </a:lnTo>
                      <a:lnTo>
                        <a:pt x="5445" y="12384"/>
                      </a:lnTo>
                      <a:lnTo>
                        <a:pt x="5481" y="12384"/>
                      </a:lnTo>
                      <a:lnTo>
                        <a:pt x="5526" y="12393"/>
                      </a:lnTo>
                      <a:lnTo>
                        <a:pt x="5562" y="12402"/>
                      </a:lnTo>
                      <a:lnTo>
                        <a:pt x="5589" y="12402"/>
                      </a:lnTo>
                      <a:lnTo>
                        <a:pt x="5625" y="12411"/>
                      </a:lnTo>
                      <a:lnTo>
                        <a:pt x="5661" y="12411"/>
                      </a:lnTo>
                      <a:lnTo>
                        <a:pt x="5688" y="12402"/>
                      </a:lnTo>
                      <a:lnTo>
                        <a:pt x="5724" y="12402"/>
                      </a:lnTo>
                      <a:lnTo>
                        <a:pt x="5752" y="12393"/>
                      </a:lnTo>
                      <a:lnTo>
                        <a:pt x="5779" y="12384"/>
                      </a:lnTo>
                      <a:lnTo>
                        <a:pt x="5805" y="12375"/>
                      </a:lnTo>
                      <a:lnTo>
                        <a:pt x="5860" y="12276"/>
                      </a:lnTo>
                      <a:lnTo>
                        <a:pt x="5896" y="12158"/>
                      </a:lnTo>
                      <a:lnTo>
                        <a:pt x="5923" y="12041"/>
                      </a:lnTo>
                      <a:lnTo>
                        <a:pt x="5941" y="11914"/>
                      </a:lnTo>
                      <a:lnTo>
                        <a:pt x="5932" y="11788"/>
                      </a:lnTo>
                      <a:lnTo>
                        <a:pt x="5923" y="11670"/>
                      </a:lnTo>
                      <a:lnTo>
                        <a:pt x="5896" y="11543"/>
                      </a:lnTo>
                      <a:lnTo>
                        <a:pt x="5860" y="11435"/>
                      </a:lnTo>
                      <a:lnTo>
                        <a:pt x="5842" y="11435"/>
                      </a:lnTo>
                      <a:lnTo>
                        <a:pt x="5833" y="11444"/>
                      </a:lnTo>
                      <a:lnTo>
                        <a:pt x="5815" y="11444"/>
                      </a:lnTo>
                      <a:lnTo>
                        <a:pt x="5797" y="11452"/>
                      </a:lnTo>
                      <a:lnTo>
                        <a:pt x="5779" y="11462"/>
                      </a:lnTo>
                      <a:lnTo>
                        <a:pt x="5770" y="11462"/>
                      </a:lnTo>
                      <a:lnTo>
                        <a:pt x="5752" y="11452"/>
                      </a:lnTo>
                      <a:lnTo>
                        <a:pt x="5734" y="11435"/>
                      </a:lnTo>
                      <a:lnTo>
                        <a:pt x="5742" y="11389"/>
                      </a:lnTo>
                      <a:lnTo>
                        <a:pt x="5742" y="11345"/>
                      </a:lnTo>
                      <a:lnTo>
                        <a:pt x="5752" y="11300"/>
                      </a:lnTo>
                      <a:lnTo>
                        <a:pt x="5752" y="11254"/>
                      </a:lnTo>
                      <a:lnTo>
                        <a:pt x="5752" y="11209"/>
                      </a:lnTo>
                      <a:lnTo>
                        <a:pt x="5742" y="11173"/>
                      </a:lnTo>
                      <a:lnTo>
                        <a:pt x="5734" y="11128"/>
                      </a:lnTo>
                      <a:lnTo>
                        <a:pt x="5716" y="11082"/>
                      </a:lnTo>
                      <a:lnTo>
                        <a:pt x="5698" y="11091"/>
                      </a:lnTo>
                      <a:lnTo>
                        <a:pt x="5679" y="11110"/>
                      </a:lnTo>
                      <a:lnTo>
                        <a:pt x="5670" y="11118"/>
                      </a:lnTo>
                      <a:lnTo>
                        <a:pt x="5653" y="11136"/>
                      </a:lnTo>
                      <a:lnTo>
                        <a:pt x="5635" y="11146"/>
                      </a:lnTo>
                      <a:lnTo>
                        <a:pt x="5616" y="11154"/>
                      </a:lnTo>
                      <a:lnTo>
                        <a:pt x="5598" y="11154"/>
                      </a:lnTo>
                      <a:lnTo>
                        <a:pt x="5570" y="11154"/>
                      </a:lnTo>
                      <a:lnTo>
                        <a:pt x="5570" y="11128"/>
                      </a:lnTo>
                      <a:lnTo>
                        <a:pt x="5562" y="11091"/>
                      </a:lnTo>
                      <a:lnTo>
                        <a:pt x="5570" y="11064"/>
                      </a:lnTo>
                      <a:lnTo>
                        <a:pt x="5570" y="11028"/>
                      </a:lnTo>
                      <a:lnTo>
                        <a:pt x="5570" y="10992"/>
                      </a:lnTo>
                      <a:lnTo>
                        <a:pt x="5570" y="10956"/>
                      </a:lnTo>
                      <a:lnTo>
                        <a:pt x="5570" y="10919"/>
                      </a:lnTo>
                      <a:lnTo>
                        <a:pt x="5570" y="10883"/>
                      </a:lnTo>
                      <a:lnTo>
                        <a:pt x="5562" y="10838"/>
                      </a:lnTo>
                      <a:lnTo>
                        <a:pt x="5553" y="10784"/>
                      </a:lnTo>
                      <a:lnTo>
                        <a:pt x="5544" y="10739"/>
                      </a:lnTo>
                      <a:lnTo>
                        <a:pt x="5526" y="10693"/>
                      </a:lnTo>
                      <a:lnTo>
                        <a:pt x="5508" y="10648"/>
                      </a:lnTo>
                      <a:lnTo>
                        <a:pt x="5489" y="10603"/>
                      </a:lnTo>
                      <a:lnTo>
                        <a:pt x="5463" y="10558"/>
                      </a:lnTo>
                      <a:lnTo>
                        <a:pt x="5445" y="10513"/>
                      </a:lnTo>
                      <a:lnTo>
                        <a:pt x="5426" y="10522"/>
                      </a:lnTo>
                      <a:lnTo>
                        <a:pt x="5418" y="10522"/>
                      </a:lnTo>
                      <a:lnTo>
                        <a:pt x="5400" y="10531"/>
                      </a:lnTo>
                      <a:lnTo>
                        <a:pt x="5382" y="10540"/>
                      </a:lnTo>
                      <a:lnTo>
                        <a:pt x="5363" y="10549"/>
                      </a:lnTo>
                      <a:lnTo>
                        <a:pt x="5345" y="10549"/>
                      </a:lnTo>
                      <a:lnTo>
                        <a:pt x="5327" y="10549"/>
                      </a:lnTo>
                      <a:lnTo>
                        <a:pt x="5309" y="10549"/>
                      </a:lnTo>
                      <a:lnTo>
                        <a:pt x="5300" y="10531"/>
                      </a:lnTo>
                      <a:lnTo>
                        <a:pt x="5291" y="10513"/>
                      </a:lnTo>
                      <a:lnTo>
                        <a:pt x="5282" y="10494"/>
                      </a:lnTo>
                      <a:lnTo>
                        <a:pt x="5273" y="10486"/>
                      </a:lnTo>
                      <a:lnTo>
                        <a:pt x="5264" y="10468"/>
                      </a:lnTo>
                      <a:lnTo>
                        <a:pt x="5254" y="10458"/>
                      </a:lnTo>
                      <a:lnTo>
                        <a:pt x="5246" y="10441"/>
                      </a:lnTo>
                      <a:lnTo>
                        <a:pt x="5236" y="10423"/>
                      </a:lnTo>
                      <a:lnTo>
                        <a:pt x="5219" y="10322"/>
                      </a:lnTo>
                      <a:lnTo>
                        <a:pt x="5192" y="10233"/>
                      </a:lnTo>
                      <a:lnTo>
                        <a:pt x="5165" y="10133"/>
                      </a:lnTo>
                      <a:lnTo>
                        <a:pt x="5129" y="10043"/>
                      </a:lnTo>
                      <a:lnTo>
                        <a:pt x="5084" y="9952"/>
                      </a:lnTo>
                      <a:lnTo>
                        <a:pt x="5047" y="9871"/>
                      </a:lnTo>
                      <a:lnTo>
                        <a:pt x="5011" y="9781"/>
                      </a:lnTo>
                      <a:lnTo>
                        <a:pt x="4966" y="9690"/>
                      </a:lnTo>
                      <a:lnTo>
                        <a:pt x="4912" y="9717"/>
                      </a:lnTo>
                      <a:lnTo>
                        <a:pt x="4857" y="9735"/>
                      </a:lnTo>
                      <a:lnTo>
                        <a:pt x="4803" y="9753"/>
                      </a:lnTo>
                      <a:lnTo>
                        <a:pt x="4750" y="9771"/>
                      </a:lnTo>
                      <a:lnTo>
                        <a:pt x="4695" y="9781"/>
                      </a:lnTo>
                      <a:lnTo>
                        <a:pt x="4641" y="9799"/>
                      </a:lnTo>
                      <a:lnTo>
                        <a:pt x="4578" y="9808"/>
                      </a:lnTo>
                      <a:lnTo>
                        <a:pt x="4523" y="9826"/>
                      </a:lnTo>
                      <a:lnTo>
                        <a:pt x="4515" y="9834"/>
                      </a:lnTo>
                      <a:lnTo>
                        <a:pt x="4505" y="9834"/>
                      </a:lnTo>
                      <a:lnTo>
                        <a:pt x="4505" y="9844"/>
                      </a:lnTo>
                      <a:lnTo>
                        <a:pt x="4497" y="9844"/>
                      </a:lnTo>
                      <a:lnTo>
                        <a:pt x="4487" y="9834"/>
                      </a:lnTo>
                      <a:lnTo>
                        <a:pt x="4442" y="9834"/>
                      </a:lnTo>
                      <a:lnTo>
                        <a:pt x="4406" y="9844"/>
                      </a:lnTo>
                      <a:lnTo>
                        <a:pt x="4361" y="9853"/>
                      </a:lnTo>
                      <a:lnTo>
                        <a:pt x="4325" y="9862"/>
                      </a:lnTo>
                      <a:lnTo>
                        <a:pt x="4288" y="9871"/>
                      </a:lnTo>
                      <a:lnTo>
                        <a:pt x="4253" y="9889"/>
                      </a:lnTo>
                      <a:lnTo>
                        <a:pt x="4217" y="9907"/>
                      </a:lnTo>
                      <a:lnTo>
                        <a:pt x="4181" y="9925"/>
                      </a:lnTo>
                      <a:lnTo>
                        <a:pt x="4171" y="9907"/>
                      </a:lnTo>
                      <a:lnTo>
                        <a:pt x="4027" y="9970"/>
                      </a:lnTo>
                      <a:lnTo>
                        <a:pt x="4036" y="9970"/>
                      </a:lnTo>
                      <a:lnTo>
                        <a:pt x="4045" y="9970"/>
                      </a:lnTo>
                      <a:lnTo>
                        <a:pt x="4036" y="9980"/>
                      </a:lnTo>
                      <a:lnTo>
                        <a:pt x="4027" y="9980"/>
                      </a:lnTo>
                      <a:lnTo>
                        <a:pt x="4018" y="9980"/>
                      </a:lnTo>
                      <a:lnTo>
                        <a:pt x="4009" y="9980"/>
                      </a:lnTo>
                      <a:lnTo>
                        <a:pt x="4000" y="9970"/>
                      </a:lnTo>
                      <a:lnTo>
                        <a:pt x="3919" y="9988"/>
                      </a:lnTo>
                      <a:lnTo>
                        <a:pt x="3837" y="10006"/>
                      </a:lnTo>
                      <a:lnTo>
                        <a:pt x="3756" y="10024"/>
                      </a:lnTo>
                      <a:lnTo>
                        <a:pt x="3675" y="10043"/>
                      </a:lnTo>
                      <a:lnTo>
                        <a:pt x="3593" y="10069"/>
                      </a:lnTo>
                      <a:lnTo>
                        <a:pt x="3521" y="10087"/>
                      </a:lnTo>
                      <a:lnTo>
                        <a:pt x="3440" y="10115"/>
                      </a:lnTo>
                      <a:lnTo>
                        <a:pt x="3368" y="10133"/>
                      </a:lnTo>
                      <a:lnTo>
                        <a:pt x="3322" y="10152"/>
                      </a:lnTo>
                      <a:lnTo>
                        <a:pt x="3277" y="10160"/>
                      </a:lnTo>
                      <a:lnTo>
                        <a:pt x="3241" y="10170"/>
                      </a:lnTo>
                      <a:lnTo>
                        <a:pt x="3196" y="10170"/>
                      </a:lnTo>
                      <a:lnTo>
                        <a:pt x="3151" y="10178"/>
                      </a:lnTo>
                      <a:lnTo>
                        <a:pt x="3115" y="10178"/>
                      </a:lnTo>
                      <a:lnTo>
                        <a:pt x="3069" y="10196"/>
                      </a:lnTo>
                      <a:lnTo>
                        <a:pt x="3024" y="10205"/>
                      </a:lnTo>
                      <a:lnTo>
                        <a:pt x="3024" y="10215"/>
                      </a:lnTo>
                      <a:lnTo>
                        <a:pt x="3016" y="10223"/>
                      </a:lnTo>
                      <a:lnTo>
                        <a:pt x="3006" y="10233"/>
                      </a:lnTo>
                      <a:lnTo>
                        <a:pt x="2998" y="10233"/>
                      </a:lnTo>
                      <a:lnTo>
                        <a:pt x="2988" y="10241"/>
                      </a:lnTo>
                      <a:lnTo>
                        <a:pt x="2980" y="10241"/>
                      </a:lnTo>
                      <a:lnTo>
                        <a:pt x="2970" y="10241"/>
                      </a:lnTo>
                      <a:lnTo>
                        <a:pt x="2961" y="10241"/>
                      </a:lnTo>
                      <a:lnTo>
                        <a:pt x="2907" y="10269"/>
                      </a:lnTo>
                      <a:lnTo>
                        <a:pt x="2862" y="10296"/>
                      </a:lnTo>
                      <a:lnTo>
                        <a:pt x="2817" y="10341"/>
                      </a:lnTo>
                      <a:lnTo>
                        <a:pt x="2771" y="10377"/>
                      </a:lnTo>
                      <a:lnTo>
                        <a:pt x="2736" y="10431"/>
                      </a:lnTo>
                      <a:lnTo>
                        <a:pt x="2708" y="10486"/>
                      </a:lnTo>
                      <a:lnTo>
                        <a:pt x="2690" y="10531"/>
                      </a:lnTo>
                      <a:lnTo>
                        <a:pt x="2672" y="10585"/>
                      </a:lnTo>
                      <a:lnTo>
                        <a:pt x="2664" y="10603"/>
                      </a:lnTo>
                      <a:lnTo>
                        <a:pt x="2654" y="10612"/>
                      </a:lnTo>
                      <a:lnTo>
                        <a:pt x="2645" y="10630"/>
                      </a:lnTo>
                      <a:lnTo>
                        <a:pt x="2645" y="10648"/>
                      </a:lnTo>
                      <a:lnTo>
                        <a:pt x="2637" y="10658"/>
                      </a:lnTo>
                      <a:lnTo>
                        <a:pt x="2637" y="10676"/>
                      </a:lnTo>
                      <a:lnTo>
                        <a:pt x="2627" y="10693"/>
                      </a:lnTo>
                      <a:lnTo>
                        <a:pt x="2627" y="10703"/>
                      </a:lnTo>
                      <a:lnTo>
                        <a:pt x="2609" y="10739"/>
                      </a:lnTo>
                      <a:lnTo>
                        <a:pt x="2591" y="10775"/>
                      </a:lnTo>
                      <a:lnTo>
                        <a:pt x="2564" y="10802"/>
                      </a:lnTo>
                      <a:lnTo>
                        <a:pt x="2546" y="10829"/>
                      </a:lnTo>
                      <a:lnTo>
                        <a:pt x="2519" y="10856"/>
                      </a:lnTo>
                      <a:lnTo>
                        <a:pt x="2483" y="10883"/>
                      </a:lnTo>
                      <a:lnTo>
                        <a:pt x="2455" y="10911"/>
                      </a:lnTo>
                      <a:lnTo>
                        <a:pt x="2429" y="10938"/>
                      </a:lnTo>
                      <a:lnTo>
                        <a:pt x="2392" y="10938"/>
                      </a:lnTo>
                      <a:lnTo>
                        <a:pt x="2366" y="10946"/>
                      </a:lnTo>
                      <a:lnTo>
                        <a:pt x="2329" y="10956"/>
                      </a:lnTo>
                      <a:lnTo>
                        <a:pt x="2293" y="10956"/>
                      </a:lnTo>
                      <a:lnTo>
                        <a:pt x="2257" y="10964"/>
                      </a:lnTo>
                      <a:lnTo>
                        <a:pt x="2230" y="10964"/>
                      </a:lnTo>
                      <a:lnTo>
                        <a:pt x="2194" y="10956"/>
                      </a:lnTo>
                      <a:lnTo>
                        <a:pt x="2158" y="10946"/>
                      </a:lnTo>
                      <a:lnTo>
                        <a:pt x="1995" y="10875"/>
                      </a:lnTo>
                      <a:lnTo>
                        <a:pt x="1851" y="10956"/>
                      </a:lnTo>
                      <a:lnTo>
                        <a:pt x="1815" y="10946"/>
                      </a:lnTo>
                      <a:lnTo>
                        <a:pt x="1770" y="10938"/>
                      </a:lnTo>
                      <a:lnTo>
                        <a:pt x="1734" y="10919"/>
                      </a:lnTo>
                      <a:lnTo>
                        <a:pt x="1697" y="10901"/>
                      </a:lnTo>
                      <a:lnTo>
                        <a:pt x="1661" y="10883"/>
                      </a:lnTo>
                      <a:lnTo>
                        <a:pt x="1625" y="10856"/>
                      </a:lnTo>
                      <a:lnTo>
                        <a:pt x="1589" y="10829"/>
                      </a:lnTo>
                      <a:lnTo>
                        <a:pt x="1553" y="10802"/>
                      </a:lnTo>
                      <a:lnTo>
                        <a:pt x="1507" y="10793"/>
                      </a:lnTo>
                      <a:lnTo>
                        <a:pt x="1463" y="10784"/>
                      </a:lnTo>
                      <a:lnTo>
                        <a:pt x="1418" y="10766"/>
                      </a:lnTo>
                      <a:lnTo>
                        <a:pt x="1381" y="10739"/>
                      </a:lnTo>
                      <a:lnTo>
                        <a:pt x="1337" y="10711"/>
                      </a:lnTo>
                      <a:lnTo>
                        <a:pt x="1300" y="10684"/>
                      </a:lnTo>
                      <a:lnTo>
                        <a:pt x="1264" y="10648"/>
                      </a:lnTo>
                      <a:lnTo>
                        <a:pt x="1236" y="10612"/>
                      </a:lnTo>
                      <a:lnTo>
                        <a:pt x="1210" y="10576"/>
                      </a:lnTo>
                      <a:lnTo>
                        <a:pt x="1191" y="10531"/>
                      </a:lnTo>
                      <a:lnTo>
                        <a:pt x="1173" y="10494"/>
                      </a:lnTo>
                      <a:lnTo>
                        <a:pt x="1165" y="10450"/>
                      </a:lnTo>
                      <a:lnTo>
                        <a:pt x="1155" y="10359"/>
                      </a:lnTo>
                      <a:lnTo>
                        <a:pt x="1165" y="10269"/>
                      </a:lnTo>
                      <a:lnTo>
                        <a:pt x="1183" y="10178"/>
                      </a:lnTo>
                      <a:lnTo>
                        <a:pt x="1210" y="10097"/>
                      </a:lnTo>
                      <a:lnTo>
                        <a:pt x="1236" y="10016"/>
                      </a:lnTo>
                      <a:lnTo>
                        <a:pt x="1273" y="9935"/>
                      </a:lnTo>
                      <a:lnTo>
                        <a:pt x="1291" y="9925"/>
                      </a:lnTo>
                      <a:lnTo>
                        <a:pt x="1309" y="9907"/>
                      </a:lnTo>
                      <a:lnTo>
                        <a:pt x="1318" y="9889"/>
                      </a:lnTo>
                      <a:lnTo>
                        <a:pt x="1327" y="9871"/>
                      </a:lnTo>
                      <a:lnTo>
                        <a:pt x="1337" y="9853"/>
                      </a:lnTo>
                      <a:lnTo>
                        <a:pt x="1345" y="9826"/>
                      </a:lnTo>
                      <a:lnTo>
                        <a:pt x="1354" y="9808"/>
                      </a:lnTo>
                      <a:lnTo>
                        <a:pt x="1372" y="9789"/>
                      </a:lnTo>
                      <a:lnTo>
                        <a:pt x="1643" y="9528"/>
                      </a:lnTo>
                      <a:lnTo>
                        <a:pt x="1742" y="9464"/>
                      </a:lnTo>
                      <a:lnTo>
                        <a:pt x="1851" y="9401"/>
                      </a:lnTo>
                      <a:lnTo>
                        <a:pt x="1959" y="9346"/>
                      </a:lnTo>
                      <a:lnTo>
                        <a:pt x="2068" y="9301"/>
                      </a:lnTo>
                      <a:lnTo>
                        <a:pt x="2176" y="9257"/>
                      </a:lnTo>
                      <a:lnTo>
                        <a:pt x="2293" y="9220"/>
                      </a:lnTo>
                      <a:lnTo>
                        <a:pt x="2402" y="9184"/>
                      </a:lnTo>
                      <a:lnTo>
                        <a:pt x="2519" y="9166"/>
                      </a:lnTo>
                      <a:lnTo>
                        <a:pt x="2763" y="9121"/>
                      </a:lnTo>
                      <a:lnTo>
                        <a:pt x="3006" y="9093"/>
                      </a:lnTo>
                      <a:lnTo>
                        <a:pt x="3251" y="9085"/>
                      </a:lnTo>
                      <a:lnTo>
                        <a:pt x="3503" y="9093"/>
                      </a:lnTo>
                      <a:lnTo>
                        <a:pt x="3539" y="9093"/>
                      </a:lnTo>
                      <a:lnTo>
                        <a:pt x="3575" y="9093"/>
                      </a:lnTo>
                      <a:lnTo>
                        <a:pt x="3612" y="9093"/>
                      </a:lnTo>
                      <a:lnTo>
                        <a:pt x="3648" y="9093"/>
                      </a:lnTo>
                      <a:lnTo>
                        <a:pt x="3684" y="9085"/>
                      </a:lnTo>
                      <a:lnTo>
                        <a:pt x="3719" y="9085"/>
                      </a:lnTo>
                      <a:lnTo>
                        <a:pt x="3756" y="9066"/>
                      </a:lnTo>
                      <a:lnTo>
                        <a:pt x="3792" y="9058"/>
                      </a:lnTo>
                      <a:lnTo>
                        <a:pt x="3792" y="9040"/>
                      </a:lnTo>
                      <a:lnTo>
                        <a:pt x="3792" y="9030"/>
                      </a:lnTo>
                      <a:lnTo>
                        <a:pt x="3774" y="9022"/>
                      </a:lnTo>
                      <a:lnTo>
                        <a:pt x="3765" y="9022"/>
                      </a:lnTo>
                      <a:lnTo>
                        <a:pt x="3756" y="9012"/>
                      </a:lnTo>
                      <a:lnTo>
                        <a:pt x="3747" y="8994"/>
                      </a:lnTo>
                      <a:lnTo>
                        <a:pt x="3756" y="8985"/>
                      </a:lnTo>
                      <a:lnTo>
                        <a:pt x="3774" y="8967"/>
                      </a:lnTo>
                      <a:lnTo>
                        <a:pt x="3883" y="8949"/>
                      </a:lnTo>
                      <a:lnTo>
                        <a:pt x="3991" y="8940"/>
                      </a:lnTo>
                      <a:lnTo>
                        <a:pt x="4099" y="8940"/>
                      </a:lnTo>
                      <a:lnTo>
                        <a:pt x="4207" y="8949"/>
                      </a:lnTo>
                      <a:lnTo>
                        <a:pt x="4316" y="8958"/>
                      </a:lnTo>
                      <a:lnTo>
                        <a:pt x="4424" y="8958"/>
                      </a:lnTo>
                      <a:lnTo>
                        <a:pt x="4533" y="8958"/>
                      </a:lnTo>
                      <a:lnTo>
                        <a:pt x="4650" y="8940"/>
                      </a:lnTo>
                      <a:lnTo>
                        <a:pt x="4641" y="8931"/>
                      </a:lnTo>
                      <a:lnTo>
                        <a:pt x="4641" y="8913"/>
                      </a:lnTo>
                      <a:lnTo>
                        <a:pt x="4623" y="8894"/>
                      </a:lnTo>
                      <a:lnTo>
                        <a:pt x="4614" y="8876"/>
                      </a:lnTo>
                      <a:lnTo>
                        <a:pt x="4604" y="8868"/>
                      </a:lnTo>
                      <a:lnTo>
                        <a:pt x="4586" y="8850"/>
                      </a:lnTo>
                      <a:lnTo>
                        <a:pt x="4578" y="8831"/>
                      </a:lnTo>
                      <a:lnTo>
                        <a:pt x="4569" y="8813"/>
                      </a:lnTo>
                      <a:lnTo>
                        <a:pt x="4551" y="8777"/>
                      </a:lnTo>
                      <a:lnTo>
                        <a:pt x="4541" y="8741"/>
                      </a:lnTo>
                      <a:lnTo>
                        <a:pt x="4523" y="8696"/>
                      </a:lnTo>
                      <a:lnTo>
                        <a:pt x="4515" y="8660"/>
                      </a:lnTo>
                      <a:lnTo>
                        <a:pt x="4505" y="8615"/>
                      </a:lnTo>
                      <a:lnTo>
                        <a:pt x="4497" y="8578"/>
                      </a:lnTo>
                      <a:lnTo>
                        <a:pt x="4487" y="8542"/>
                      </a:lnTo>
                      <a:lnTo>
                        <a:pt x="4478" y="8506"/>
                      </a:lnTo>
                      <a:lnTo>
                        <a:pt x="4460" y="8515"/>
                      </a:lnTo>
                      <a:lnTo>
                        <a:pt x="4452" y="8533"/>
                      </a:lnTo>
                      <a:lnTo>
                        <a:pt x="4442" y="8552"/>
                      </a:lnTo>
                      <a:lnTo>
                        <a:pt x="4434" y="8560"/>
                      </a:lnTo>
                      <a:lnTo>
                        <a:pt x="4424" y="8578"/>
                      </a:lnTo>
                      <a:lnTo>
                        <a:pt x="4415" y="8587"/>
                      </a:lnTo>
                      <a:lnTo>
                        <a:pt x="4406" y="8597"/>
                      </a:lnTo>
                      <a:lnTo>
                        <a:pt x="4388" y="8615"/>
                      </a:lnTo>
                      <a:lnTo>
                        <a:pt x="4352" y="8605"/>
                      </a:lnTo>
                      <a:lnTo>
                        <a:pt x="4334" y="8587"/>
                      </a:lnTo>
                      <a:lnTo>
                        <a:pt x="4316" y="8560"/>
                      </a:lnTo>
                      <a:lnTo>
                        <a:pt x="4298" y="8533"/>
                      </a:lnTo>
                      <a:lnTo>
                        <a:pt x="4288" y="8506"/>
                      </a:lnTo>
                      <a:lnTo>
                        <a:pt x="4280" y="8469"/>
                      </a:lnTo>
                      <a:lnTo>
                        <a:pt x="4270" y="8443"/>
                      </a:lnTo>
                      <a:lnTo>
                        <a:pt x="4262" y="8416"/>
                      </a:lnTo>
                      <a:lnTo>
                        <a:pt x="4253" y="8370"/>
                      </a:lnTo>
                      <a:lnTo>
                        <a:pt x="4244" y="8334"/>
                      </a:lnTo>
                      <a:lnTo>
                        <a:pt x="4244" y="8289"/>
                      </a:lnTo>
                      <a:lnTo>
                        <a:pt x="4244" y="8253"/>
                      </a:lnTo>
                      <a:lnTo>
                        <a:pt x="4235" y="8208"/>
                      </a:lnTo>
                      <a:lnTo>
                        <a:pt x="4235" y="8171"/>
                      </a:lnTo>
                      <a:lnTo>
                        <a:pt x="4235" y="8135"/>
                      </a:lnTo>
                      <a:lnTo>
                        <a:pt x="4225" y="8099"/>
                      </a:lnTo>
                      <a:lnTo>
                        <a:pt x="4207" y="8145"/>
                      </a:lnTo>
                      <a:lnTo>
                        <a:pt x="4199" y="8199"/>
                      </a:lnTo>
                      <a:lnTo>
                        <a:pt x="4189" y="8253"/>
                      </a:lnTo>
                      <a:lnTo>
                        <a:pt x="4189" y="8307"/>
                      </a:lnTo>
                      <a:lnTo>
                        <a:pt x="4189" y="8352"/>
                      </a:lnTo>
                      <a:lnTo>
                        <a:pt x="4199" y="8406"/>
                      </a:lnTo>
                      <a:lnTo>
                        <a:pt x="4207" y="8461"/>
                      </a:lnTo>
                      <a:lnTo>
                        <a:pt x="4217" y="8515"/>
                      </a:lnTo>
                      <a:lnTo>
                        <a:pt x="4207" y="8533"/>
                      </a:lnTo>
                      <a:lnTo>
                        <a:pt x="4199" y="8542"/>
                      </a:lnTo>
                      <a:lnTo>
                        <a:pt x="4181" y="8552"/>
                      </a:lnTo>
                      <a:lnTo>
                        <a:pt x="4162" y="8560"/>
                      </a:lnTo>
                      <a:lnTo>
                        <a:pt x="4144" y="8560"/>
                      </a:lnTo>
                      <a:lnTo>
                        <a:pt x="4126" y="8552"/>
                      </a:lnTo>
                      <a:lnTo>
                        <a:pt x="4108" y="8552"/>
                      </a:lnTo>
                      <a:lnTo>
                        <a:pt x="4099" y="8533"/>
                      </a:lnTo>
                      <a:lnTo>
                        <a:pt x="4063" y="8469"/>
                      </a:lnTo>
                      <a:lnTo>
                        <a:pt x="4036" y="8406"/>
                      </a:lnTo>
                      <a:lnTo>
                        <a:pt x="4009" y="8334"/>
                      </a:lnTo>
                      <a:lnTo>
                        <a:pt x="3982" y="8271"/>
                      </a:lnTo>
                      <a:lnTo>
                        <a:pt x="3964" y="8199"/>
                      </a:lnTo>
                      <a:lnTo>
                        <a:pt x="3946" y="8135"/>
                      </a:lnTo>
                      <a:lnTo>
                        <a:pt x="3936" y="8064"/>
                      </a:lnTo>
                      <a:lnTo>
                        <a:pt x="3936" y="7981"/>
                      </a:lnTo>
                      <a:lnTo>
                        <a:pt x="3846" y="7991"/>
                      </a:lnTo>
                      <a:lnTo>
                        <a:pt x="3810" y="7882"/>
                      </a:lnTo>
                      <a:lnTo>
                        <a:pt x="3783" y="7774"/>
                      </a:lnTo>
                      <a:lnTo>
                        <a:pt x="3765" y="7657"/>
                      </a:lnTo>
                      <a:lnTo>
                        <a:pt x="3756" y="7539"/>
                      </a:lnTo>
                      <a:lnTo>
                        <a:pt x="3747" y="7422"/>
                      </a:lnTo>
                      <a:lnTo>
                        <a:pt x="3747" y="7304"/>
                      </a:lnTo>
                      <a:lnTo>
                        <a:pt x="3756" y="7195"/>
                      </a:lnTo>
                      <a:lnTo>
                        <a:pt x="3756" y="7078"/>
                      </a:lnTo>
                      <a:lnTo>
                        <a:pt x="3729" y="7078"/>
                      </a:lnTo>
                      <a:lnTo>
                        <a:pt x="3711" y="7086"/>
                      </a:lnTo>
                      <a:lnTo>
                        <a:pt x="3693" y="7104"/>
                      </a:lnTo>
                      <a:lnTo>
                        <a:pt x="3684" y="7123"/>
                      </a:lnTo>
                      <a:lnTo>
                        <a:pt x="3666" y="7141"/>
                      </a:lnTo>
                      <a:lnTo>
                        <a:pt x="3656" y="7159"/>
                      </a:lnTo>
                      <a:lnTo>
                        <a:pt x="3638" y="7169"/>
                      </a:lnTo>
                      <a:lnTo>
                        <a:pt x="3612" y="7177"/>
                      </a:lnTo>
                      <a:lnTo>
                        <a:pt x="3178" y="7503"/>
                      </a:lnTo>
                      <a:lnTo>
                        <a:pt x="3160" y="7503"/>
                      </a:lnTo>
                      <a:lnTo>
                        <a:pt x="3151" y="7503"/>
                      </a:lnTo>
                      <a:lnTo>
                        <a:pt x="3133" y="7511"/>
                      </a:lnTo>
                      <a:lnTo>
                        <a:pt x="3115" y="7521"/>
                      </a:lnTo>
                      <a:lnTo>
                        <a:pt x="3106" y="7530"/>
                      </a:lnTo>
                      <a:lnTo>
                        <a:pt x="3087" y="7539"/>
                      </a:lnTo>
                      <a:lnTo>
                        <a:pt x="3079" y="7548"/>
                      </a:lnTo>
                      <a:lnTo>
                        <a:pt x="3061" y="7557"/>
                      </a:lnTo>
                      <a:lnTo>
                        <a:pt x="3024" y="7575"/>
                      </a:lnTo>
                      <a:lnTo>
                        <a:pt x="2980" y="7593"/>
                      </a:lnTo>
                      <a:lnTo>
                        <a:pt x="2943" y="7602"/>
                      </a:lnTo>
                      <a:lnTo>
                        <a:pt x="2898" y="7611"/>
                      </a:lnTo>
                      <a:lnTo>
                        <a:pt x="2862" y="7620"/>
                      </a:lnTo>
                      <a:lnTo>
                        <a:pt x="2817" y="7638"/>
                      </a:lnTo>
                      <a:lnTo>
                        <a:pt x="2781" y="7647"/>
                      </a:lnTo>
                      <a:lnTo>
                        <a:pt x="2745" y="7675"/>
                      </a:lnTo>
                      <a:lnTo>
                        <a:pt x="2672" y="7693"/>
                      </a:lnTo>
                      <a:lnTo>
                        <a:pt x="2601" y="7720"/>
                      </a:lnTo>
                      <a:lnTo>
                        <a:pt x="2528" y="7738"/>
                      </a:lnTo>
                      <a:lnTo>
                        <a:pt x="2455" y="7746"/>
                      </a:lnTo>
                      <a:lnTo>
                        <a:pt x="2384" y="7756"/>
                      </a:lnTo>
                      <a:lnTo>
                        <a:pt x="2303" y="7765"/>
                      </a:lnTo>
                      <a:lnTo>
                        <a:pt x="2230" y="7765"/>
                      </a:lnTo>
                      <a:lnTo>
                        <a:pt x="2149" y="7765"/>
                      </a:lnTo>
                      <a:lnTo>
                        <a:pt x="2086" y="7756"/>
                      </a:lnTo>
                      <a:lnTo>
                        <a:pt x="2032" y="7746"/>
                      </a:lnTo>
                      <a:lnTo>
                        <a:pt x="1977" y="7738"/>
                      </a:lnTo>
                      <a:lnTo>
                        <a:pt x="1914" y="7738"/>
                      </a:lnTo>
                      <a:lnTo>
                        <a:pt x="1860" y="7738"/>
                      </a:lnTo>
                      <a:lnTo>
                        <a:pt x="1805" y="7738"/>
                      </a:lnTo>
                      <a:lnTo>
                        <a:pt x="1752" y="7756"/>
                      </a:lnTo>
                      <a:lnTo>
                        <a:pt x="1706" y="7792"/>
                      </a:lnTo>
                      <a:lnTo>
                        <a:pt x="1653" y="7801"/>
                      </a:lnTo>
                      <a:lnTo>
                        <a:pt x="1607" y="7810"/>
                      </a:lnTo>
                      <a:lnTo>
                        <a:pt x="1553" y="7810"/>
                      </a:lnTo>
                      <a:lnTo>
                        <a:pt x="1507" y="7801"/>
                      </a:lnTo>
                      <a:lnTo>
                        <a:pt x="1463" y="7783"/>
                      </a:lnTo>
                      <a:lnTo>
                        <a:pt x="1418" y="7765"/>
                      </a:lnTo>
                      <a:lnTo>
                        <a:pt x="1372" y="7728"/>
                      </a:lnTo>
                      <a:lnTo>
                        <a:pt x="1337" y="7693"/>
                      </a:lnTo>
                      <a:lnTo>
                        <a:pt x="1309" y="7665"/>
                      </a:lnTo>
                      <a:lnTo>
                        <a:pt x="1300" y="7629"/>
                      </a:lnTo>
                      <a:lnTo>
                        <a:pt x="1300" y="7584"/>
                      </a:lnTo>
                      <a:lnTo>
                        <a:pt x="1300" y="7548"/>
                      </a:lnTo>
                      <a:lnTo>
                        <a:pt x="1300" y="7503"/>
                      </a:lnTo>
                      <a:lnTo>
                        <a:pt x="1300" y="7467"/>
                      </a:lnTo>
                      <a:lnTo>
                        <a:pt x="1282" y="7430"/>
                      </a:lnTo>
                      <a:lnTo>
                        <a:pt x="1254" y="7394"/>
                      </a:lnTo>
                      <a:lnTo>
                        <a:pt x="1228" y="7358"/>
                      </a:lnTo>
                      <a:lnTo>
                        <a:pt x="1191" y="7331"/>
                      </a:lnTo>
                      <a:lnTo>
                        <a:pt x="1155" y="7313"/>
                      </a:lnTo>
                      <a:lnTo>
                        <a:pt x="1120" y="7286"/>
                      </a:lnTo>
                      <a:lnTo>
                        <a:pt x="1038" y="7258"/>
                      </a:lnTo>
                      <a:lnTo>
                        <a:pt x="957" y="7232"/>
                      </a:lnTo>
                      <a:lnTo>
                        <a:pt x="875" y="7205"/>
                      </a:lnTo>
                      <a:lnTo>
                        <a:pt x="794" y="7177"/>
                      </a:lnTo>
                      <a:lnTo>
                        <a:pt x="758" y="7159"/>
                      </a:lnTo>
                      <a:lnTo>
                        <a:pt x="722" y="7132"/>
                      </a:lnTo>
                      <a:lnTo>
                        <a:pt x="686" y="7104"/>
                      </a:lnTo>
                      <a:lnTo>
                        <a:pt x="659" y="7069"/>
                      </a:lnTo>
                      <a:lnTo>
                        <a:pt x="586" y="6997"/>
                      </a:lnTo>
                      <a:lnTo>
                        <a:pt x="515" y="6924"/>
                      </a:lnTo>
                      <a:lnTo>
                        <a:pt x="452" y="6843"/>
                      </a:lnTo>
                      <a:lnTo>
                        <a:pt x="388" y="6762"/>
                      </a:lnTo>
                      <a:lnTo>
                        <a:pt x="343" y="6680"/>
                      </a:lnTo>
                      <a:lnTo>
                        <a:pt x="298" y="6590"/>
                      </a:lnTo>
                      <a:lnTo>
                        <a:pt x="270" y="6490"/>
                      </a:lnTo>
                      <a:lnTo>
                        <a:pt x="253" y="6391"/>
                      </a:lnTo>
                      <a:lnTo>
                        <a:pt x="217" y="6363"/>
                      </a:lnTo>
                      <a:lnTo>
                        <a:pt x="180" y="6345"/>
                      </a:lnTo>
                      <a:lnTo>
                        <a:pt x="144" y="6318"/>
                      </a:lnTo>
                      <a:lnTo>
                        <a:pt x="108" y="6292"/>
                      </a:lnTo>
                      <a:lnTo>
                        <a:pt x="72" y="6264"/>
                      </a:lnTo>
                      <a:lnTo>
                        <a:pt x="45" y="6237"/>
                      </a:lnTo>
                      <a:lnTo>
                        <a:pt x="18" y="6201"/>
                      </a:lnTo>
                      <a:lnTo>
                        <a:pt x="0" y="6165"/>
                      </a:lnTo>
                      <a:lnTo>
                        <a:pt x="0" y="6083"/>
                      </a:lnTo>
                      <a:lnTo>
                        <a:pt x="9" y="6011"/>
                      </a:lnTo>
                      <a:lnTo>
                        <a:pt x="27" y="5948"/>
                      </a:lnTo>
                      <a:lnTo>
                        <a:pt x="45" y="5875"/>
                      </a:lnTo>
                      <a:lnTo>
                        <a:pt x="81" y="5812"/>
                      </a:lnTo>
                      <a:lnTo>
                        <a:pt x="117" y="5758"/>
                      </a:lnTo>
                      <a:lnTo>
                        <a:pt x="171" y="5713"/>
                      </a:lnTo>
                      <a:lnTo>
                        <a:pt x="235" y="5668"/>
                      </a:lnTo>
                      <a:lnTo>
                        <a:pt x="288" y="5640"/>
                      </a:lnTo>
                      <a:lnTo>
                        <a:pt x="343" y="5622"/>
                      </a:lnTo>
                      <a:lnTo>
                        <a:pt x="397" y="5595"/>
                      </a:lnTo>
                      <a:lnTo>
                        <a:pt x="452" y="5569"/>
                      </a:lnTo>
                      <a:lnTo>
                        <a:pt x="505" y="5551"/>
                      </a:lnTo>
                      <a:lnTo>
                        <a:pt x="559" y="5532"/>
                      </a:lnTo>
                      <a:lnTo>
                        <a:pt x="622" y="5532"/>
                      </a:lnTo>
                      <a:lnTo>
                        <a:pt x="677" y="5532"/>
                      </a:lnTo>
                      <a:lnTo>
                        <a:pt x="722" y="5486"/>
                      </a:lnTo>
                      <a:lnTo>
                        <a:pt x="768" y="5442"/>
                      </a:lnTo>
                      <a:lnTo>
                        <a:pt x="812" y="5405"/>
                      </a:lnTo>
                      <a:lnTo>
                        <a:pt x="857" y="5369"/>
                      </a:lnTo>
                      <a:lnTo>
                        <a:pt x="912" y="5342"/>
                      </a:lnTo>
                      <a:lnTo>
                        <a:pt x="966" y="5316"/>
                      </a:lnTo>
                      <a:lnTo>
                        <a:pt x="1011" y="5288"/>
                      </a:lnTo>
                      <a:lnTo>
                        <a:pt x="1065" y="5261"/>
                      </a:lnTo>
                      <a:lnTo>
                        <a:pt x="1183" y="5180"/>
                      </a:lnTo>
                      <a:lnTo>
                        <a:pt x="1309" y="5098"/>
                      </a:lnTo>
                      <a:lnTo>
                        <a:pt x="1426" y="5017"/>
                      </a:lnTo>
                      <a:lnTo>
                        <a:pt x="1544" y="4927"/>
                      </a:lnTo>
                      <a:lnTo>
                        <a:pt x="1661" y="4846"/>
                      </a:lnTo>
                      <a:lnTo>
                        <a:pt x="1779" y="4755"/>
                      </a:lnTo>
                      <a:lnTo>
                        <a:pt x="1886" y="4664"/>
                      </a:lnTo>
                      <a:lnTo>
                        <a:pt x="2004" y="4574"/>
                      </a:lnTo>
                      <a:lnTo>
                        <a:pt x="2013" y="4510"/>
                      </a:lnTo>
                      <a:lnTo>
                        <a:pt x="2032" y="4457"/>
                      </a:lnTo>
                      <a:lnTo>
                        <a:pt x="2032" y="4402"/>
                      </a:lnTo>
                      <a:lnTo>
                        <a:pt x="2040" y="4348"/>
                      </a:lnTo>
                      <a:lnTo>
                        <a:pt x="2050" y="4293"/>
                      </a:lnTo>
                      <a:lnTo>
                        <a:pt x="2050" y="4239"/>
                      </a:lnTo>
                      <a:lnTo>
                        <a:pt x="2058" y="4176"/>
                      </a:lnTo>
                      <a:lnTo>
                        <a:pt x="2058" y="4121"/>
                      </a:lnTo>
                      <a:lnTo>
                        <a:pt x="2068" y="4086"/>
                      </a:lnTo>
                      <a:lnTo>
                        <a:pt x="2058" y="4050"/>
                      </a:lnTo>
                      <a:lnTo>
                        <a:pt x="2050" y="4022"/>
                      </a:lnTo>
                      <a:lnTo>
                        <a:pt x="2050" y="3986"/>
                      </a:lnTo>
                      <a:lnTo>
                        <a:pt x="2040" y="3959"/>
                      </a:lnTo>
                      <a:lnTo>
                        <a:pt x="2032" y="3923"/>
                      </a:lnTo>
                      <a:lnTo>
                        <a:pt x="2032" y="3887"/>
                      </a:lnTo>
                      <a:lnTo>
                        <a:pt x="2040" y="3860"/>
                      </a:lnTo>
                      <a:lnTo>
                        <a:pt x="2013" y="3851"/>
                      </a:lnTo>
                      <a:lnTo>
                        <a:pt x="1987" y="3851"/>
                      </a:lnTo>
                      <a:lnTo>
                        <a:pt x="1969" y="3842"/>
                      </a:lnTo>
                      <a:lnTo>
                        <a:pt x="1941" y="3833"/>
                      </a:lnTo>
                      <a:lnTo>
                        <a:pt x="1914" y="3833"/>
                      </a:lnTo>
                      <a:lnTo>
                        <a:pt x="1886" y="3824"/>
                      </a:lnTo>
                      <a:lnTo>
                        <a:pt x="1860" y="3824"/>
                      </a:lnTo>
                      <a:lnTo>
                        <a:pt x="1842" y="3824"/>
                      </a:lnTo>
                      <a:lnTo>
                        <a:pt x="1815" y="3815"/>
                      </a:lnTo>
                      <a:lnTo>
                        <a:pt x="1797" y="3797"/>
                      </a:lnTo>
                      <a:lnTo>
                        <a:pt x="1779" y="3779"/>
                      </a:lnTo>
                      <a:lnTo>
                        <a:pt x="1760" y="3751"/>
                      </a:lnTo>
                      <a:lnTo>
                        <a:pt x="1752" y="3724"/>
                      </a:lnTo>
                      <a:lnTo>
                        <a:pt x="1742" y="3706"/>
                      </a:lnTo>
                      <a:lnTo>
                        <a:pt x="1742" y="3679"/>
                      </a:lnTo>
                      <a:lnTo>
                        <a:pt x="1742" y="3643"/>
                      </a:lnTo>
                      <a:lnTo>
                        <a:pt x="1752" y="3615"/>
                      </a:lnTo>
                      <a:lnTo>
                        <a:pt x="1760" y="3598"/>
                      </a:lnTo>
                      <a:lnTo>
                        <a:pt x="1770" y="3570"/>
                      </a:lnTo>
                      <a:lnTo>
                        <a:pt x="1779" y="3544"/>
                      </a:lnTo>
                      <a:lnTo>
                        <a:pt x="1797" y="3516"/>
                      </a:lnTo>
                      <a:lnTo>
                        <a:pt x="1805" y="3498"/>
                      </a:lnTo>
                      <a:lnTo>
                        <a:pt x="1823" y="3471"/>
                      </a:lnTo>
                      <a:lnTo>
                        <a:pt x="1842" y="3453"/>
                      </a:lnTo>
                      <a:lnTo>
                        <a:pt x="1878" y="3426"/>
                      </a:lnTo>
                      <a:lnTo>
                        <a:pt x="1914" y="3408"/>
                      </a:lnTo>
                      <a:lnTo>
                        <a:pt x="1950" y="3380"/>
                      </a:lnTo>
                      <a:lnTo>
                        <a:pt x="1987" y="3354"/>
                      </a:lnTo>
                      <a:lnTo>
                        <a:pt x="2013" y="3327"/>
                      </a:lnTo>
                      <a:lnTo>
                        <a:pt x="2050" y="3309"/>
                      </a:lnTo>
                      <a:lnTo>
                        <a:pt x="2086" y="3281"/>
                      </a:lnTo>
                      <a:lnTo>
                        <a:pt x="2113" y="3254"/>
                      </a:lnTo>
                      <a:lnTo>
                        <a:pt x="2131" y="3263"/>
                      </a:lnTo>
                      <a:lnTo>
                        <a:pt x="2139" y="3263"/>
                      </a:lnTo>
                      <a:lnTo>
                        <a:pt x="2149" y="3263"/>
                      </a:lnTo>
                      <a:lnTo>
                        <a:pt x="2158" y="3263"/>
                      </a:lnTo>
                      <a:lnTo>
                        <a:pt x="2167" y="3263"/>
                      </a:lnTo>
                      <a:lnTo>
                        <a:pt x="2176" y="3263"/>
                      </a:lnTo>
                      <a:lnTo>
                        <a:pt x="2194" y="3254"/>
                      </a:lnTo>
                      <a:lnTo>
                        <a:pt x="2203" y="3254"/>
                      </a:lnTo>
                      <a:lnTo>
                        <a:pt x="2185" y="3228"/>
                      </a:lnTo>
                      <a:lnTo>
                        <a:pt x="2158" y="3209"/>
                      </a:lnTo>
                      <a:lnTo>
                        <a:pt x="2139" y="3200"/>
                      </a:lnTo>
                      <a:lnTo>
                        <a:pt x="2113" y="3182"/>
                      </a:lnTo>
                      <a:lnTo>
                        <a:pt x="2095" y="3173"/>
                      </a:lnTo>
                      <a:lnTo>
                        <a:pt x="2068" y="3155"/>
                      </a:lnTo>
                      <a:lnTo>
                        <a:pt x="2050" y="3137"/>
                      </a:lnTo>
                      <a:lnTo>
                        <a:pt x="2032" y="3119"/>
                      </a:lnTo>
                      <a:lnTo>
                        <a:pt x="2032" y="3100"/>
                      </a:lnTo>
                      <a:lnTo>
                        <a:pt x="2032" y="3092"/>
                      </a:lnTo>
                      <a:lnTo>
                        <a:pt x="2050" y="3082"/>
                      </a:lnTo>
                      <a:lnTo>
                        <a:pt x="2058" y="3082"/>
                      </a:lnTo>
                      <a:lnTo>
                        <a:pt x="2076" y="3074"/>
                      </a:lnTo>
                      <a:lnTo>
                        <a:pt x="2095" y="3074"/>
                      </a:lnTo>
                      <a:lnTo>
                        <a:pt x="2113" y="3082"/>
                      </a:lnTo>
                      <a:lnTo>
                        <a:pt x="2121" y="3074"/>
                      </a:lnTo>
                      <a:lnTo>
                        <a:pt x="2139" y="3074"/>
                      </a:lnTo>
                      <a:lnTo>
                        <a:pt x="2149" y="3056"/>
                      </a:lnTo>
                      <a:lnTo>
                        <a:pt x="2149" y="3037"/>
                      </a:lnTo>
                      <a:lnTo>
                        <a:pt x="2149" y="3019"/>
                      </a:lnTo>
                      <a:lnTo>
                        <a:pt x="2149" y="2992"/>
                      </a:lnTo>
                      <a:lnTo>
                        <a:pt x="2149" y="2965"/>
                      </a:lnTo>
                      <a:lnTo>
                        <a:pt x="2149" y="2947"/>
                      </a:lnTo>
                      <a:lnTo>
                        <a:pt x="2158" y="2929"/>
                      </a:lnTo>
                      <a:lnTo>
                        <a:pt x="2221" y="2721"/>
                      </a:lnTo>
                      <a:lnTo>
                        <a:pt x="2285" y="2503"/>
                      </a:lnTo>
                      <a:lnTo>
                        <a:pt x="2329" y="2287"/>
                      </a:lnTo>
                      <a:lnTo>
                        <a:pt x="2374" y="2070"/>
                      </a:lnTo>
                      <a:lnTo>
                        <a:pt x="2402" y="1844"/>
                      </a:lnTo>
                      <a:lnTo>
                        <a:pt x="2429" y="1618"/>
                      </a:lnTo>
                      <a:lnTo>
                        <a:pt x="2447" y="1383"/>
                      </a:lnTo>
                      <a:lnTo>
                        <a:pt x="2465" y="1157"/>
                      </a:lnTo>
                      <a:lnTo>
                        <a:pt x="2447" y="1139"/>
                      </a:lnTo>
                      <a:lnTo>
                        <a:pt x="2374" y="1139"/>
                      </a:lnTo>
                      <a:lnTo>
                        <a:pt x="2293" y="1139"/>
                      </a:lnTo>
                      <a:lnTo>
                        <a:pt x="2221" y="1130"/>
                      </a:lnTo>
                      <a:lnTo>
                        <a:pt x="2139" y="1120"/>
                      </a:lnTo>
                      <a:lnTo>
                        <a:pt x="2068" y="1112"/>
                      </a:lnTo>
                      <a:lnTo>
                        <a:pt x="1987" y="1103"/>
                      </a:lnTo>
                      <a:lnTo>
                        <a:pt x="1914" y="1103"/>
                      </a:lnTo>
                      <a:lnTo>
                        <a:pt x="1833" y="1103"/>
                      </a:lnTo>
                      <a:lnTo>
                        <a:pt x="1805" y="1094"/>
                      </a:lnTo>
                      <a:lnTo>
                        <a:pt x="1779" y="1085"/>
                      </a:lnTo>
                      <a:lnTo>
                        <a:pt x="1752" y="1075"/>
                      </a:lnTo>
                      <a:lnTo>
                        <a:pt x="1724" y="1067"/>
                      </a:lnTo>
                      <a:lnTo>
                        <a:pt x="1697" y="1057"/>
                      </a:lnTo>
                      <a:lnTo>
                        <a:pt x="1670" y="1049"/>
                      </a:lnTo>
                      <a:lnTo>
                        <a:pt x="1643" y="1039"/>
                      </a:lnTo>
                      <a:lnTo>
                        <a:pt x="1625" y="1031"/>
                      </a:lnTo>
                      <a:lnTo>
                        <a:pt x="1598" y="1031"/>
                      </a:lnTo>
                      <a:lnTo>
                        <a:pt x="1580" y="1031"/>
                      </a:lnTo>
                      <a:lnTo>
                        <a:pt x="1553" y="1031"/>
                      </a:lnTo>
                      <a:lnTo>
                        <a:pt x="1535" y="1021"/>
                      </a:lnTo>
                      <a:lnTo>
                        <a:pt x="1517" y="1012"/>
                      </a:lnTo>
                      <a:lnTo>
                        <a:pt x="1499" y="1003"/>
                      </a:lnTo>
                      <a:lnTo>
                        <a:pt x="1481" y="994"/>
                      </a:lnTo>
                      <a:lnTo>
                        <a:pt x="1471" y="986"/>
                      </a:lnTo>
                      <a:lnTo>
                        <a:pt x="1499" y="885"/>
                      </a:lnTo>
                      <a:lnTo>
                        <a:pt x="1489" y="885"/>
                      </a:lnTo>
                      <a:lnTo>
                        <a:pt x="1471" y="885"/>
                      </a:lnTo>
                      <a:lnTo>
                        <a:pt x="1453" y="895"/>
                      </a:lnTo>
                      <a:lnTo>
                        <a:pt x="1444" y="895"/>
                      </a:lnTo>
                      <a:lnTo>
                        <a:pt x="1426" y="895"/>
                      </a:lnTo>
                      <a:lnTo>
                        <a:pt x="1408" y="885"/>
                      </a:lnTo>
                      <a:lnTo>
                        <a:pt x="1400" y="885"/>
                      </a:lnTo>
                      <a:lnTo>
                        <a:pt x="1381" y="877"/>
                      </a:lnTo>
                      <a:lnTo>
                        <a:pt x="1390" y="859"/>
                      </a:lnTo>
                      <a:lnTo>
                        <a:pt x="1390" y="850"/>
                      </a:lnTo>
                      <a:lnTo>
                        <a:pt x="1390" y="841"/>
                      </a:lnTo>
                      <a:lnTo>
                        <a:pt x="1390" y="822"/>
                      </a:lnTo>
                      <a:lnTo>
                        <a:pt x="1390" y="814"/>
                      </a:lnTo>
                      <a:lnTo>
                        <a:pt x="1390" y="804"/>
                      </a:lnTo>
                      <a:lnTo>
                        <a:pt x="1381" y="796"/>
                      </a:lnTo>
                      <a:lnTo>
                        <a:pt x="1381" y="786"/>
                      </a:lnTo>
                      <a:lnTo>
                        <a:pt x="1453" y="723"/>
                      </a:lnTo>
                      <a:lnTo>
                        <a:pt x="1526" y="669"/>
                      </a:lnTo>
                      <a:lnTo>
                        <a:pt x="1607" y="624"/>
                      </a:lnTo>
                      <a:lnTo>
                        <a:pt x="1688" y="579"/>
                      </a:lnTo>
                      <a:lnTo>
                        <a:pt x="1760" y="533"/>
                      </a:lnTo>
                      <a:lnTo>
                        <a:pt x="1842" y="488"/>
                      </a:lnTo>
                      <a:lnTo>
                        <a:pt x="1923" y="443"/>
                      </a:lnTo>
                      <a:lnTo>
                        <a:pt x="2004" y="389"/>
                      </a:lnTo>
                      <a:lnTo>
                        <a:pt x="2131" y="344"/>
                      </a:lnTo>
                      <a:lnTo>
                        <a:pt x="2266" y="298"/>
                      </a:lnTo>
                      <a:lnTo>
                        <a:pt x="2411" y="262"/>
                      </a:lnTo>
                      <a:lnTo>
                        <a:pt x="2546" y="235"/>
                      </a:lnTo>
                      <a:lnTo>
                        <a:pt x="2682" y="199"/>
                      </a:lnTo>
                      <a:lnTo>
                        <a:pt x="2826" y="180"/>
                      </a:lnTo>
                      <a:lnTo>
                        <a:pt x="2970" y="162"/>
                      </a:lnTo>
                      <a:lnTo>
                        <a:pt x="3124" y="144"/>
                      </a:lnTo>
                      <a:lnTo>
                        <a:pt x="3142" y="180"/>
                      </a:lnTo>
                      <a:lnTo>
                        <a:pt x="3151" y="217"/>
                      </a:lnTo>
                      <a:lnTo>
                        <a:pt x="3151" y="262"/>
                      </a:lnTo>
                      <a:lnTo>
                        <a:pt x="3151" y="308"/>
                      </a:lnTo>
                      <a:lnTo>
                        <a:pt x="3151" y="344"/>
                      </a:lnTo>
                      <a:lnTo>
                        <a:pt x="3160" y="389"/>
                      </a:lnTo>
                      <a:lnTo>
                        <a:pt x="3170" y="425"/>
                      </a:lnTo>
                      <a:lnTo>
                        <a:pt x="3196" y="461"/>
                      </a:lnTo>
                      <a:lnTo>
                        <a:pt x="3205" y="650"/>
                      </a:lnTo>
                      <a:lnTo>
                        <a:pt x="3205" y="850"/>
                      </a:lnTo>
                      <a:lnTo>
                        <a:pt x="3214" y="1039"/>
                      </a:lnTo>
                      <a:lnTo>
                        <a:pt x="3214" y="1239"/>
                      </a:lnTo>
                      <a:lnTo>
                        <a:pt x="3205" y="1438"/>
                      </a:lnTo>
                      <a:lnTo>
                        <a:pt x="3196" y="1627"/>
                      </a:lnTo>
                      <a:lnTo>
                        <a:pt x="3187" y="1826"/>
                      </a:lnTo>
                      <a:lnTo>
                        <a:pt x="3170" y="2015"/>
                      </a:lnTo>
                      <a:lnTo>
                        <a:pt x="3160" y="2043"/>
                      </a:lnTo>
                      <a:lnTo>
                        <a:pt x="3160" y="2061"/>
                      </a:lnTo>
                      <a:lnTo>
                        <a:pt x="3151" y="2088"/>
                      </a:lnTo>
                      <a:lnTo>
                        <a:pt x="3142" y="2106"/>
                      </a:lnTo>
                      <a:lnTo>
                        <a:pt x="3133" y="2133"/>
                      </a:lnTo>
                      <a:lnTo>
                        <a:pt x="3133" y="2151"/>
                      </a:lnTo>
                      <a:lnTo>
                        <a:pt x="3124" y="2179"/>
                      </a:lnTo>
                      <a:lnTo>
                        <a:pt x="3133" y="2205"/>
                      </a:lnTo>
                      <a:lnTo>
                        <a:pt x="3187" y="2224"/>
                      </a:lnTo>
                      <a:lnTo>
                        <a:pt x="3251" y="2250"/>
                      </a:lnTo>
                      <a:lnTo>
                        <a:pt x="3304" y="2278"/>
                      </a:lnTo>
                      <a:lnTo>
                        <a:pt x="3359" y="2305"/>
                      </a:lnTo>
                      <a:lnTo>
                        <a:pt x="3403" y="2341"/>
                      </a:lnTo>
                      <a:lnTo>
                        <a:pt x="3458" y="2377"/>
                      </a:lnTo>
                      <a:lnTo>
                        <a:pt x="3503" y="2414"/>
                      </a:lnTo>
                      <a:lnTo>
                        <a:pt x="3557" y="2459"/>
                      </a:lnTo>
                      <a:lnTo>
                        <a:pt x="3567" y="2440"/>
                      </a:lnTo>
                      <a:lnTo>
                        <a:pt x="3567" y="2422"/>
                      </a:lnTo>
                      <a:lnTo>
                        <a:pt x="3567" y="2404"/>
                      </a:lnTo>
                      <a:lnTo>
                        <a:pt x="3567" y="2386"/>
                      </a:lnTo>
                      <a:lnTo>
                        <a:pt x="3557" y="2359"/>
                      </a:lnTo>
                      <a:lnTo>
                        <a:pt x="3557" y="2341"/>
                      </a:lnTo>
                      <a:lnTo>
                        <a:pt x="3549" y="2323"/>
                      </a:lnTo>
                      <a:lnTo>
                        <a:pt x="3539" y="2305"/>
                      </a:lnTo>
                      <a:lnTo>
                        <a:pt x="3557" y="2278"/>
                      </a:lnTo>
                      <a:lnTo>
                        <a:pt x="3593" y="2260"/>
                      </a:lnTo>
                      <a:lnTo>
                        <a:pt x="3630" y="2260"/>
                      </a:lnTo>
                      <a:lnTo>
                        <a:pt x="3666" y="2260"/>
                      </a:lnTo>
                      <a:lnTo>
                        <a:pt x="3702" y="2278"/>
                      </a:lnTo>
                      <a:lnTo>
                        <a:pt x="3738" y="2296"/>
                      </a:lnTo>
                      <a:lnTo>
                        <a:pt x="3783" y="2305"/>
                      </a:lnTo>
                      <a:lnTo>
                        <a:pt x="3820" y="2305"/>
                      </a:lnTo>
                      <a:lnTo>
                        <a:pt x="3873" y="2333"/>
                      </a:lnTo>
                      <a:lnTo>
                        <a:pt x="3919" y="2359"/>
                      </a:lnTo>
                      <a:lnTo>
                        <a:pt x="3964" y="2396"/>
                      </a:lnTo>
                      <a:lnTo>
                        <a:pt x="4009" y="2432"/>
                      </a:lnTo>
                      <a:lnTo>
                        <a:pt x="4045" y="2477"/>
                      </a:lnTo>
                      <a:lnTo>
                        <a:pt x="4090" y="2513"/>
                      </a:lnTo>
                      <a:lnTo>
                        <a:pt x="4126" y="2558"/>
                      </a:lnTo>
                      <a:lnTo>
                        <a:pt x="4162" y="2594"/>
                      </a:lnTo>
                      <a:lnTo>
                        <a:pt x="4235" y="2414"/>
                      </a:lnTo>
                      <a:lnTo>
                        <a:pt x="4298" y="2233"/>
                      </a:lnTo>
                      <a:lnTo>
                        <a:pt x="4361" y="2043"/>
                      </a:lnTo>
                      <a:lnTo>
                        <a:pt x="4406" y="1853"/>
                      </a:lnTo>
                      <a:lnTo>
                        <a:pt x="4452" y="1654"/>
                      </a:lnTo>
                      <a:lnTo>
                        <a:pt x="4487" y="1464"/>
                      </a:lnTo>
                      <a:lnTo>
                        <a:pt x="4505" y="1256"/>
                      </a:lnTo>
                      <a:lnTo>
                        <a:pt x="4515" y="1057"/>
                      </a:lnTo>
                      <a:lnTo>
                        <a:pt x="4505" y="1039"/>
                      </a:lnTo>
                      <a:lnTo>
                        <a:pt x="4452" y="1057"/>
                      </a:lnTo>
                      <a:lnTo>
                        <a:pt x="4397" y="1067"/>
                      </a:lnTo>
                      <a:lnTo>
                        <a:pt x="4334" y="1075"/>
                      </a:lnTo>
                      <a:lnTo>
                        <a:pt x="4280" y="1075"/>
                      </a:lnTo>
                      <a:lnTo>
                        <a:pt x="4225" y="1085"/>
                      </a:lnTo>
                      <a:lnTo>
                        <a:pt x="4162" y="1085"/>
                      </a:lnTo>
                      <a:lnTo>
                        <a:pt x="4108" y="1075"/>
                      </a:lnTo>
                      <a:lnTo>
                        <a:pt x="4054" y="1067"/>
                      </a:lnTo>
                      <a:lnTo>
                        <a:pt x="3972" y="1067"/>
                      </a:lnTo>
                      <a:lnTo>
                        <a:pt x="3901" y="1057"/>
                      </a:lnTo>
                      <a:lnTo>
                        <a:pt x="3828" y="1039"/>
                      </a:lnTo>
                      <a:lnTo>
                        <a:pt x="3765" y="1021"/>
                      </a:lnTo>
                      <a:lnTo>
                        <a:pt x="3693" y="994"/>
                      </a:lnTo>
                      <a:lnTo>
                        <a:pt x="3630" y="968"/>
                      </a:lnTo>
                      <a:lnTo>
                        <a:pt x="3567" y="931"/>
                      </a:lnTo>
                      <a:lnTo>
                        <a:pt x="3503" y="895"/>
                      </a:lnTo>
                      <a:lnTo>
                        <a:pt x="3503" y="868"/>
                      </a:lnTo>
                      <a:lnTo>
                        <a:pt x="3512" y="859"/>
                      </a:lnTo>
                      <a:lnTo>
                        <a:pt x="3530" y="841"/>
                      </a:lnTo>
                      <a:lnTo>
                        <a:pt x="3549" y="822"/>
                      </a:lnTo>
                      <a:lnTo>
                        <a:pt x="3557" y="814"/>
                      </a:lnTo>
                      <a:lnTo>
                        <a:pt x="3575" y="796"/>
                      </a:lnTo>
                      <a:lnTo>
                        <a:pt x="3585" y="778"/>
                      </a:lnTo>
                      <a:lnTo>
                        <a:pt x="3585" y="759"/>
                      </a:lnTo>
                      <a:lnTo>
                        <a:pt x="3567" y="759"/>
                      </a:lnTo>
                      <a:lnTo>
                        <a:pt x="3549" y="759"/>
                      </a:lnTo>
                      <a:lnTo>
                        <a:pt x="3521" y="759"/>
                      </a:lnTo>
                      <a:lnTo>
                        <a:pt x="3503" y="750"/>
                      </a:lnTo>
                      <a:lnTo>
                        <a:pt x="3476" y="750"/>
                      </a:lnTo>
                      <a:lnTo>
                        <a:pt x="3449" y="741"/>
                      </a:lnTo>
                      <a:lnTo>
                        <a:pt x="3431" y="723"/>
                      </a:lnTo>
                      <a:lnTo>
                        <a:pt x="3413" y="715"/>
                      </a:lnTo>
                      <a:lnTo>
                        <a:pt x="3422" y="696"/>
                      </a:lnTo>
                      <a:lnTo>
                        <a:pt x="3440" y="687"/>
                      </a:lnTo>
                      <a:lnTo>
                        <a:pt x="3458" y="669"/>
                      </a:lnTo>
                      <a:lnTo>
                        <a:pt x="3476" y="660"/>
                      </a:lnTo>
                      <a:lnTo>
                        <a:pt x="3494" y="642"/>
                      </a:lnTo>
                      <a:lnTo>
                        <a:pt x="3512" y="632"/>
                      </a:lnTo>
                      <a:lnTo>
                        <a:pt x="3539" y="624"/>
                      </a:lnTo>
                      <a:lnTo>
                        <a:pt x="3557" y="624"/>
                      </a:lnTo>
                      <a:lnTo>
                        <a:pt x="3593" y="587"/>
                      </a:lnTo>
                      <a:lnTo>
                        <a:pt x="3638" y="551"/>
                      </a:lnTo>
                      <a:lnTo>
                        <a:pt x="3675" y="524"/>
                      </a:lnTo>
                      <a:lnTo>
                        <a:pt x="3719" y="498"/>
                      </a:lnTo>
                      <a:lnTo>
                        <a:pt x="3765" y="461"/>
                      </a:lnTo>
                      <a:lnTo>
                        <a:pt x="3810" y="434"/>
                      </a:lnTo>
                      <a:lnTo>
                        <a:pt x="3855" y="397"/>
                      </a:lnTo>
                      <a:lnTo>
                        <a:pt x="3891" y="362"/>
                      </a:lnTo>
                      <a:lnTo>
                        <a:pt x="3991" y="316"/>
                      </a:lnTo>
                      <a:lnTo>
                        <a:pt x="4081" y="262"/>
                      </a:lnTo>
                      <a:lnTo>
                        <a:pt x="4171" y="208"/>
                      </a:lnTo>
                      <a:lnTo>
                        <a:pt x="4270" y="154"/>
                      </a:lnTo>
                      <a:lnTo>
                        <a:pt x="4369" y="109"/>
                      </a:lnTo>
                      <a:lnTo>
                        <a:pt x="4470" y="81"/>
                      </a:lnTo>
                      <a:lnTo>
                        <a:pt x="4578" y="54"/>
                      </a:lnTo>
                      <a:lnTo>
                        <a:pt x="4687" y="36"/>
                      </a:lnTo>
                      <a:lnTo>
                        <a:pt x="4713" y="36"/>
                      </a:lnTo>
                      <a:lnTo>
                        <a:pt x="4740" y="27"/>
                      </a:lnTo>
                      <a:lnTo>
                        <a:pt x="4768" y="27"/>
                      </a:lnTo>
                      <a:lnTo>
                        <a:pt x="4794" y="18"/>
                      </a:lnTo>
                      <a:lnTo>
                        <a:pt x="4813" y="18"/>
                      </a:lnTo>
                      <a:lnTo>
                        <a:pt x="4839" y="9"/>
                      </a:lnTo>
                      <a:lnTo>
                        <a:pt x="4867" y="0"/>
                      </a:lnTo>
                      <a:lnTo>
                        <a:pt x="4894" y="0"/>
                      </a:lnTo>
                      <a:close/>
                    </a:path>
                  </a:pathLst>
                </a:custGeom>
                <a:solidFill>
                  <a:srgbClr val="000000"/>
                </a:solidFill>
                <a:ln w="9525">
                  <a:noFill/>
                  <a:round/>
                  <a:headEnd/>
                  <a:tailEnd/>
                </a:ln>
              </p:spPr>
              <p:txBody>
                <a:bodyPr>
                  <a:prstTxWarp prst="textNoShape">
                    <a:avLst/>
                  </a:prstTxWarp>
                </a:bodyPr>
                <a:lstStyle/>
                <a:p>
                  <a:endParaRPr lang="en-US"/>
                </a:p>
              </p:txBody>
            </p:sp>
            <p:sp>
              <p:nvSpPr>
                <p:cNvPr id="38962" name="Freeform 9"/>
                <p:cNvSpPr>
                  <a:spLocks noChangeAspect="1" noEditPoints="1"/>
                </p:cNvSpPr>
                <p:nvPr/>
              </p:nvSpPr>
              <p:spPr bwMode="auto">
                <a:xfrm>
                  <a:off x="1079" y="2366"/>
                  <a:ext cx="1488" cy="1288"/>
                </a:xfrm>
                <a:custGeom>
                  <a:avLst/>
                  <a:gdLst>
                    <a:gd name="T0" fmla="*/ 3611 w 14880"/>
                    <a:gd name="T1" fmla="*/ 3100 h 12881"/>
                    <a:gd name="T2" fmla="*/ 3864 w 14880"/>
                    <a:gd name="T3" fmla="*/ 3842 h 12881"/>
                    <a:gd name="T4" fmla="*/ 4036 w 14880"/>
                    <a:gd name="T5" fmla="*/ 4312 h 12881"/>
                    <a:gd name="T6" fmla="*/ 3964 w 14880"/>
                    <a:gd name="T7" fmla="*/ 4439 h 12881"/>
                    <a:gd name="T8" fmla="*/ 4162 w 14880"/>
                    <a:gd name="T9" fmla="*/ 4827 h 12881"/>
                    <a:gd name="T10" fmla="*/ 5092 w 14880"/>
                    <a:gd name="T11" fmla="*/ 5749 h 12881"/>
                    <a:gd name="T12" fmla="*/ 6050 w 14880"/>
                    <a:gd name="T13" fmla="*/ 6065 h 12881"/>
                    <a:gd name="T14" fmla="*/ 7305 w 14880"/>
                    <a:gd name="T15" fmla="*/ 6454 h 12881"/>
                    <a:gd name="T16" fmla="*/ 8415 w 14880"/>
                    <a:gd name="T17" fmla="*/ 6707 h 12881"/>
                    <a:gd name="T18" fmla="*/ 8695 w 14880"/>
                    <a:gd name="T19" fmla="*/ 6282 h 12881"/>
                    <a:gd name="T20" fmla="*/ 10601 w 14880"/>
                    <a:gd name="T21" fmla="*/ 5885 h 12881"/>
                    <a:gd name="T22" fmla="*/ 10943 w 14880"/>
                    <a:gd name="T23" fmla="*/ 5957 h 12881"/>
                    <a:gd name="T24" fmla="*/ 11820 w 14880"/>
                    <a:gd name="T25" fmla="*/ 6391 h 12881"/>
                    <a:gd name="T26" fmla="*/ 12379 w 14880"/>
                    <a:gd name="T27" fmla="*/ 7241 h 12881"/>
                    <a:gd name="T28" fmla="*/ 12857 w 14880"/>
                    <a:gd name="T29" fmla="*/ 8380 h 12881"/>
                    <a:gd name="T30" fmla="*/ 13426 w 14880"/>
                    <a:gd name="T31" fmla="*/ 9600 h 12881"/>
                    <a:gd name="T32" fmla="*/ 14700 w 14880"/>
                    <a:gd name="T33" fmla="*/ 11715 h 12881"/>
                    <a:gd name="T34" fmla="*/ 14393 w 14880"/>
                    <a:gd name="T35" fmla="*/ 12213 h 12881"/>
                    <a:gd name="T36" fmla="*/ 14474 w 14880"/>
                    <a:gd name="T37" fmla="*/ 12529 h 12881"/>
                    <a:gd name="T38" fmla="*/ 14411 w 14880"/>
                    <a:gd name="T39" fmla="*/ 12791 h 12881"/>
                    <a:gd name="T40" fmla="*/ 14077 w 14880"/>
                    <a:gd name="T41" fmla="*/ 12122 h 12881"/>
                    <a:gd name="T42" fmla="*/ 13779 w 14880"/>
                    <a:gd name="T43" fmla="*/ 12493 h 12881"/>
                    <a:gd name="T44" fmla="*/ 11657 w 14880"/>
                    <a:gd name="T45" fmla="*/ 9564 h 12881"/>
                    <a:gd name="T46" fmla="*/ 10645 w 14880"/>
                    <a:gd name="T47" fmla="*/ 8913 h 12881"/>
                    <a:gd name="T48" fmla="*/ 10122 w 14880"/>
                    <a:gd name="T49" fmla="*/ 8597 h 12881"/>
                    <a:gd name="T50" fmla="*/ 9977 w 14880"/>
                    <a:gd name="T51" fmla="*/ 7702 h 12881"/>
                    <a:gd name="T52" fmla="*/ 9454 w 14880"/>
                    <a:gd name="T53" fmla="*/ 8714 h 12881"/>
                    <a:gd name="T54" fmla="*/ 8867 w 14880"/>
                    <a:gd name="T55" fmla="*/ 8660 h 12881"/>
                    <a:gd name="T56" fmla="*/ 8308 w 14880"/>
                    <a:gd name="T57" fmla="*/ 8660 h 12881"/>
                    <a:gd name="T58" fmla="*/ 7864 w 14880"/>
                    <a:gd name="T59" fmla="*/ 8724 h 12881"/>
                    <a:gd name="T60" fmla="*/ 5851 w 14880"/>
                    <a:gd name="T61" fmla="*/ 8136 h 12881"/>
                    <a:gd name="T62" fmla="*/ 5363 w 14880"/>
                    <a:gd name="T63" fmla="*/ 9320 h 12881"/>
                    <a:gd name="T64" fmla="*/ 4713 w 14880"/>
                    <a:gd name="T65" fmla="*/ 9492 h 12881"/>
                    <a:gd name="T66" fmla="*/ 4099 w 14880"/>
                    <a:gd name="T67" fmla="*/ 9483 h 12881"/>
                    <a:gd name="T68" fmla="*/ 1381 w 14880"/>
                    <a:gd name="T69" fmla="*/ 10477 h 12881"/>
                    <a:gd name="T70" fmla="*/ 767 w 14880"/>
                    <a:gd name="T71" fmla="*/ 10658 h 12881"/>
                    <a:gd name="T72" fmla="*/ 640 w 14880"/>
                    <a:gd name="T73" fmla="*/ 10567 h 12881"/>
                    <a:gd name="T74" fmla="*/ 343 w 14880"/>
                    <a:gd name="T75" fmla="*/ 10613 h 12881"/>
                    <a:gd name="T76" fmla="*/ 379 w 14880"/>
                    <a:gd name="T77" fmla="*/ 10142 h 12881"/>
                    <a:gd name="T78" fmla="*/ 162 w 14880"/>
                    <a:gd name="T79" fmla="*/ 9799 h 12881"/>
                    <a:gd name="T80" fmla="*/ 1002 w 14880"/>
                    <a:gd name="T81" fmla="*/ 9238 h 12881"/>
                    <a:gd name="T82" fmla="*/ 2772 w 14880"/>
                    <a:gd name="T83" fmla="*/ 8940 h 12881"/>
                    <a:gd name="T84" fmla="*/ 4045 w 14880"/>
                    <a:gd name="T85" fmla="*/ 8054 h 12881"/>
                    <a:gd name="T86" fmla="*/ 3169 w 14880"/>
                    <a:gd name="T87" fmla="*/ 7150 h 12881"/>
                    <a:gd name="T88" fmla="*/ 2673 w 14880"/>
                    <a:gd name="T89" fmla="*/ 6807 h 12881"/>
                    <a:gd name="T90" fmla="*/ 1950 w 14880"/>
                    <a:gd name="T91" fmla="*/ 4773 h 12881"/>
                    <a:gd name="T92" fmla="*/ 1318 w 14880"/>
                    <a:gd name="T93" fmla="*/ 3363 h 12881"/>
                    <a:gd name="T94" fmla="*/ 1020 w 14880"/>
                    <a:gd name="T95" fmla="*/ 2857 h 12881"/>
                    <a:gd name="T96" fmla="*/ 1454 w 14880"/>
                    <a:gd name="T97" fmla="*/ 2667 h 12881"/>
                    <a:gd name="T98" fmla="*/ 1788 w 14880"/>
                    <a:gd name="T99" fmla="*/ 2414 h 12881"/>
                    <a:gd name="T100" fmla="*/ 1878 w 14880"/>
                    <a:gd name="T101" fmla="*/ 2215 h 12881"/>
                    <a:gd name="T102" fmla="*/ 2609 w 14880"/>
                    <a:gd name="T103" fmla="*/ 2333 h 12881"/>
                    <a:gd name="T104" fmla="*/ 3016 w 14880"/>
                    <a:gd name="T105" fmla="*/ 2875 h 12881"/>
                    <a:gd name="T106" fmla="*/ 3530 w 14880"/>
                    <a:gd name="T107" fmla="*/ 1871 h 12881"/>
                    <a:gd name="T108" fmla="*/ 3603 w 14880"/>
                    <a:gd name="T109" fmla="*/ 822 h 12881"/>
                    <a:gd name="T110" fmla="*/ 2420 w 14880"/>
                    <a:gd name="T111" fmla="*/ 652 h 12881"/>
                    <a:gd name="T112" fmla="*/ 3548 w 14880"/>
                    <a:gd name="T113" fmla="*/ 0 h 12881"/>
                    <a:gd name="T114" fmla="*/ 1815 w 14880"/>
                    <a:gd name="T115" fmla="*/ 2025 h 12881"/>
                    <a:gd name="T116" fmla="*/ 1499 w 14880"/>
                    <a:gd name="T117" fmla="*/ 2333 h 12881"/>
                    <a:gd name="T118" fmla="*/ 1553 w 14880"/>
                    <a:gd name="T119" fmla="*/ 986 h 12881"/>
                    <a:gd name="T120" fmla="*/ 324 w 14880"/>
                    <a:gd name="T121" fmla="*/ 895 h 12881"/>
                    <a:gd name="T122" fmla="*/ 840 w 14880"/>
                    <a:gd name="T123" fmla="*/ 398 h 12881"/>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4880"/>
                    <a:gd name="T187" fmla="*/ 0 h 12881"/>
                    <a:gd name="T188" fmla="*/ 14880 w 14880"/>
                    <a:gd name="T189" fmla="*/ 12881 h 12881"/>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4880" h="12881">
                      <a:moveTo>
                        <a:pt x="3720" y="163"/>
                      </a:moveTo>
                      <a:lnTo>
                        <a:pt x="3774" y="271"/>
                      </a:lnTo>
                      <a:lnTo>
                        <a:pt x="3810" y="380"/>
                      </a:lnTo>
                      <a:lnTo>
                        <a:pt x="3846" y="498"/>
                      </a:lnTo>
                      <a:lnTo>
                        <a:pt x="3874" y="615"/>
                      </a:lnTo>
                      <a:lnTo>
                        <a:pt x="3891" y="733"/>
                      </a:lnTo>
                      <a:lnTo>
                        <a:pt x="3909" y="859"/>
                      </a:lnTo>
                      <a:lnTo>
                        <a:pt x="3919" y="976"/>
                      </a:lnTo>
                      <a:lnTo>
                        <a:pt x="3927" y="1103"/>
                      </a:lnTo>
                      <a:lnTo>
                        <a:pt x="3927" y="1347"/>
                      </a:lnTo>
                      <a:lnTo>
                        <a:pt x="3909" y="1591"/>
                      </a:lnTo>
                      <a:lnTo>
                        <a:pt x="3883" y="1826"/>
                      </a:lnTo>
                      <a:lnTo>
                        <a:pt x="3838" y="2052"/>
                      </a:lnTo>
                      <a:lnTo>
                        <a:pt x="3810" y="2179"/>
                      </a:lnTo>
                      <a:lnTo>
                        <a:pt x="3774" y="2296"/>
                      </a:lnTo>
                      <a:lnTo>
                        <a:pt x="3738" y="2423"/>
                      </a:lnTo>
                      <a:lnTo>
                        <a:pt x="3693" y="2541"/>
                      </a:lnTo>
                      <a:lnTo>
                        <a:pt x="3657" y="2658"/>
                      </a:lnTo>
                      <a:lnTo>
                        <a:pt x="3621" y="2776"/>
                      </a:lnTo>
                      <a:lnTo>
                        <a:pt x="3585" y="2893"/>
                      </a:lnTo>
                      <a:lnTo>
                        <a:pt x="3557" y="3011"/>
                      </a:lnTo>
                      <a:lnTo>
                        <a:pt x="3557" y="3037"/>
                      </a:lnTo>
                      <a:lnTo>
                        <a:pt x="3567" y="3056"/>
                      </a:lnTo>
                      <a:lnTo>
                        <a:pt x="3575" y="3064"/>
                      </a:lnTo>
                      <a:lnTo>
                        <a:pt x="3585" y="3082"/>
                      </a:lnTo>
                      <a:lnTo>
                        <a:pt x="3603" y="3092"/>
                      </a:lnTo>
                      <a:lnTo>
                        <a:pt x="3611" y="3100"/>
                      </a:lnTo>
                      <a:lnTo>
                        <a:pt x="3630" y="3110"/>
                      </a:lnTo>
                      <a:lnTo>
                        <a:pt x="3648" y="3128"/>
                      </a:lnTo>
                      <a:lnTo>
                        <a:pt x="3674" y="3155"/>
                      </a:lnTo>
                      <a:lnTo>
                        <a:pt x="3702" y="3182"/>
                      </a:lnTo>
                      <a:lnTo>
                        <a:pt x="3738" y="3218"/>
                      </a:lnTo>
                      <a:lnTo>
                        <a:pt x="3765" y="3246"/>
                      </a:lnTo>
                      <a:lnTo>
                        <a:pt x="3792" y="3282"/>
                      </a:lnTo>
                      <a:lnTo>
                        <a:pt x="3820" y="3309"/>
                      </a:lnTo>
                      <a:lnTo>
                        <a:pt x="3838" y="3345"/>
                      </a:lnTo>
                      <a:lnTo>
                        <a:pt x="3856" y="3390"/>
                      </a:lnTo>
                      <a:lnTo>
                        <a:pt x="3512" y="3282"/>
                      </a:lnTo>
                      <a:lnTo>
                        <a:pt x="3504" y="3282"/>
                      </a:lnTo>
                      <a:lnTo>
                        <a:pt x="3494" y="3282"/>
                      </a:lnTo>
                      <a:lnTo>
                        <a:pt x="3494" y="3291"/>
                      </a:lnTo>
                      <a:lnTo>
                        <a:pt x="3485" y="3299"/>
                      </a:lnTo>
                      <a:lnTo>
                        <a:pt x="3485" y="3309"/>
                      </a:lnTo>
                      <a:lnTo>
                        <a:pt x="3557" y="3372"/>
                      </a:lnTo>
                      <a:lnTo>
                        <a:pt x="3630" y="3435"/>
                      </a:lnTo>
                      <a:lnTo>
                        <a:pt x="3702" y="3507"/>
                      </a:lnTo>
                      <a:lnTo>
                        <a:pt x="3765" y="3580"/>
                      </a:lnTo>
                      <a:lnTo>
                        <a:pt x="3828" y="3653"/>
                      </a:lnTo>
                      <a:lnTo>
                        <a:pt x="3883" y="3734"/>
                      </a:lnTo>
                      <a:lnTo>
                        <a:pt x="3927" y="3815"/>
                      </a:lnTo>
                      <a:lnTo>
                        <a:pt x="3973" y="3906"/>
                      </a:lnTo>
                      <a:lnTo>
                        <a:pt x="3937" y="3878"/>
                      </a:lnTo>
                      <a:lnTo>
                        <a:pt x="3901" y="3860"/>
                      </a:lnTo>
                      <a:lnTo>
                        <a:pt x="3864" y="3842"/>
                      </a:lnTo>
                      <a:lnTo>
                        <a:pt x="3828" y="3833"/>
                      </a:lnTo>
                      <a:lnTo>
                        <a:pt x="3792" y="3815"/>
                      </a:lnTo>
                      <a:lnTo>
                        <a:pt x="3747" y="3805"/>
                      </a:lnTo>
                      <a:lnTo>
                        <a:pt x="3711" y="3797"/>
                      </a:lnTo>
                      <a:lnTo>
                        <a:pt x="3674" y="3788"/>
                      </a:lnTo>
                      <a:lnTo>
                        <a:pt x="3666" y="3788"/>
                      </a:lnTo>
                      <a:lnTo>
                        <a:pt x="3657" y="3797"/>
                      </a:lnTo>
                      <a:lnTo>
                        <a:pt x="3657" y="3805"/>
                      </a:lnTo>
                      <a:lnTo>
                        <a:pt x="3657" y="3815"/>
                      </a:lnTo>
                      <a:lnTo>
                        <a:pt x="3657" y="3824"/>
                      </a:lnTo>
                      <a:lnTo>
                        <a:pt x="3666" y="3824"/>
                      </a:lnTo>
                      <a:lnTo>
                        <a:pt x="3674" y="3833"/>
                      </a:lnTo>
                      <a:lnTo>
                        <a:pt x="3684" y="3842"/>
                      </a:lnTo>
                      <a:lnTo>
                        <a:pt x="3693" y="3851"/>
                      </a:lnTo>
                      <a:lnTo>
                        <a:pt x="3702" y="3860"/>
                      </a:lnTo>
                      <a:lnTo>
                        <a:pt x="3711" y="3869"/>
                      </a:lnTo>
                      <a:lnTo>
                        <a:pt x="3711" y="3878"/>
                      </a:lnTo>
                      <a:lnTo>
                        <a:pt x="3720" y="3896"/>
                      </a:lnTo>
                      <a:lnTo>
                        <a:pt x="3711" y="3906"/>
                      </a:lnTo>
                      <a:lnTo>
                        <a:pt x="3765" y="3941"/>
                      </a:lnTo>
                      <a:lnTo>
                        <a:pt x="3820" y="3987"/>
                      </a:lnTo>
                      <a:lnTo>
                        <a:pt x="3864" y="4032"/>
                      </a:lnTo>
                      <a:lnTo>
                        <a:pt x="3901" y="4086"/>
                      </a:lnTo>
                      <a:lnTo>
                        <a:pt x="3946" y="4141"/>
                      </a:lnTo>
                      <a:lnTo>
                        <a:pt x="3982" y="4194"/>
                      </a:lnTo>
                      <a:lnTo>
                        <a:pt x="4008" y="4249"/>
                      </a:lnTo>
                      <a:lnTo>
                        <a:pt x="4036" y="4312"/>
                      </a:lnTo>
                      <a:lnTo>
                        <a:pt x="4008" y="4293"/>
                      </a:lnTo>
                      <a:lnTo>
                        <a:pt x="3982" y="4285"/>
                      </a:lnTo>
                      <a:lnTo>
                        <a:pt x="3955" y="4276"/>
                      </a:lnTo>
                      <a:lnTo>
                        <a:pt x="3927" y="4258"/>
                      </a:lnTo>
                      <a:lnTo>
                        <a:pt x="3891" y="4249"/>
                      </a:lnTo>
                      <a:lnTo>
                        <a:pt x="3864" y="4240"/>
                      </a:lnTo>
                      <a:lnTo>
                        <a:pt x="3838" y="4230"/>
                      </a:lnTo>
                      <a:lnTo>
                        <a:pt x="3810" y="4230"/>
                      </a:lnTo>
                      <a:lnTo>
                        <a:pt x="3801" y="4230"/>
                      </a:lnTo>
                      <a:lnTo>
                        <a:pt x="3792" y="4230"/>
                      </a:lnTo>
                      <a:lnTo>
                        <a:pt x="3792" y="4240"/>
                      </a:lnTo>
                      <a:lnTo>
                        <a:pt x="3783" y="4240"/>
                      </a:lnTo>
                      <a:lnTo>
                        <a:pt x="3774" y="4249"/>
                      </a:lnTo>
                      <a:lnTo>
                        <a:pt x="3765" y="4249"/>
                      </a:lnTo>
                      <a:lnTo>
                        <a:pt x="3765" y="4258"/>
                      </a:lnTo>
                      <a:lnTo>
                        <a:pt x="3774" y="4258"/>
                      </a:lnTo>
                      <a:lnTo>
                        <a:pt x="3783" y="4267"/>
                      </a:lnTo>
                      <a:lnTo>
                        <a:pt x="3792" y="4276"/>
                      </a:lnTo>
                      <a:lnTo>
                        <a:pt x="3810" y="4285"/>
                      </a:lnTo>
                      <a:lnTo>
                        <a:pt x="3820" y="4293"/>
                      </a:lnTo>
                      <a:lnTo>
                        <a:pt x="3828" y="4312"/>
                      </a:lnTo>
                      <a:lnTo>
                        <a:pt x="3828" y="4321"/>
                      </a:lnTo>
                      <a:lnTo>
                        <a:pt x="3828" y="4339"/>
                      </a:lnTo>
                      <a:lnTo>
                        <a:pt x="3856" y="4358"/>
                      </a:lnTo>
                      <a:lnTo>
                        <a:pt x="3891" y="4384"/>
                      </a:lnTo>
                      <a:lnTo>
                        <a:pt x="3927" y="4412"/>
                      </a:lnTo>
                      <a:lnTo>
                        <a:pt x="3964" y="4439"/>
                      </a:lnTo>
                      <a:lnTo>
                        <a:pt x="3990" y="4465"/>
                      </a:lnTo>
                      <a:lnTo>
                        <a:pt x="4018" y="4502"/>
                      </a:lnTo>
                      <a:lnTo>
                        <a:pt x="4045" y="4529"/>
                      </a:lnTo>
                      <a:lnTo>
                        <a:pt x="4073" y="4565"/>
                      </a:lnTo>
                      <a:lnTo>
                        <a:pt x="4054" y="4565"/>
                      </a:lnTo>
                      <a:lnTo>
                        <a:pt x="4036" y="4556"/>
                      </a:lnTo>
                      <a:lnTo>
                        <a:pt x="4018" y="4547"/>
                      </a:lnTo>
                      <a:lnTo>
                        <a:pt x="3990" y="4547"/>
                      </a:lnTo>
                      <a:lnTo>
                        <a:pt x="3973" y="4538"/>
                      </a:lnTo>
                      <a:lnTo>
                        <a:pt x="3955" y="4538"/>
                      </a:lnTo>
                      <a:lnTo>
                        <a:pt x="3927" y="4538"/>
                      </a:lnTo>
                      <a:lnTo>
                        <a:pt x="3909" y="4547"/>
                      </a:lnTo>
                      <a:lnTo>
                        <a:pt x="3909" y="4565"/>
                      </a:lnTo>
                      <a:lnTo>
                        <a:pt x="3919" y="4583"/>
                      </a:lnTo>
                      <a:lnTo>
                        <a:pt x="3927" y="4593"/>
                      </a:lnTo>
                      <a:lnTo>
                        <a:pt x="3946" y="4593"/>
                      </a:lnTo>
                      <a:lnTo>
                        <a:pt x="3973" y="4593"/>
                      </a:lnTo>
                      <a:lnTo>
                        <a:pt x="3982" y="4601"/>
                      </a:lnTo>
                      <a:lnTo>
                        <a:pt x="4000" y="4611"/>
                      </a:lnTo>
                      <a:lnTo>
                        <a:pt x="3990" y="4637"/>
                      </a:lnTo>
                      <a:lnTo>
                        <a:pt x="4018" y="4656"/>
                      </a:lnTo>
                      <a:lnTo>
                        <a:pt x="4045" y="4682"/>
                      </a:lnTo>
                      <a:lnTo>
                        <a:pt x="4073" y="4710"/>
                      </a:lnTo>
                      <a:lnTo>
                        <a:pt x="4091" y="4737"/>
                      </a:lnTo>
                      <a:lnTo>
                        <a:pt x="4108" y="4773"/>
                      </a:lnTo>
                      <a:lnTo>
                        <a:pt x="4136" y="4800"/>
                      </a:lnTo>
                      <a:lnTo>
                        <a:pt x="4162" y="4827"/>
                      </a:lnTo>
                      <a:lnTo>
                        <a:pt x="4190" y="4854"/>
                      </a:lnTo>
                      <a:lnTo>
                        <a:pt x="4253" y="4927"/>
                      </a:lnTo>
                      <a:lnTo>
                        <a:pt x="4316" y="4990"/>
                      </a:lnTo>
                      <a:lnTo>
                        <a:pt x="4379" y="5053"/>
                      </a:lnTo>
                      <a:lnTo>
                        <a:pt x="4452" y="5107"/>
                      </a:lnTo>
                      <a:lnTo>
                        <a:pt x="4515" y="5170"/>
                      </a:lnTo>
                      <a:lnTo>
                        <a:pt x="4587" y="5225"/>
                      </a:lnTo>
                      <a:lnTo>
                        <a:pt x="4659" y="5288"/>
                      </a:lnTo>
                      <a:lnTo>
                        <a:pt x="4731" y="5352"/>
                      </a:lnTo>
                      <a:lnTo>
                        <a:pt x="4786" y="5388"/>
                      </a:lnTo>
                      <a:lnTo>
                        <a:pt x="4840" y="5423"/>
                      </a:lnTo>
                      <a:lnTo>
                        <a:pt x="4893" y="5460"/>
                      </a:lnTo>
                      <a:lnTo>
                        <a:pt x="4948" y="5496"/>
                      </a:lnTo>
                      <a:lnTo>
                        <a:pt x="5002" y="5532"/>
                      </a:lnTo>
                      <a:lnTo>
                        <a:pt x="5057" y="5569"/>
                      </a:lnTo>
                      <a:lnTo>
                        <a:pt x="5110" y="5595"/>
                      </a:lnTo>
                      <a:lnTo>
                        <a:pt x="5173" y="5614"/>
                      </a:lnTo>
                      <a:lnTo>
                        <a:pt x="5147" y="5632"/>
                      </a:lnTo>
                      <a:lnTo>
                        <a:pt x="5128" y="5632"/>
                      </a:lnTo>
                      <a:lnTo>
                        <a:pt x="5102" y="5632"/>
                      </a:lnTo>
                      <a:lnTo>
                        <a:pt x="5074" y="5632"/>
                      </a:lnTo>
                      <a:lnTo>
                        <a:pt x="5047" y="5632"/>
                      </a:lnTo>
                      <a:lnTo>
                        <a:pt x="5029" y="5632"/>
                      </a:lnTo>
                      <a:lnTo>
                        <a:pt x="5002" y="5650"/>
                      </a:lnTo>
                      <a:lnTo>
                        <a:pt x="4984" y="5668"/>
                      </a:lnTo>
                      <a:lnTo>
                        <a:pt x="5039" y="5713"/>
                      </a:lnTo>
                      <a:lnTo>
                        <a:pt x="5092" y="5749"/>
                      </a:lnTo>
                      <a:lnTo>
                        <a:pt x="5147" y="5785"/>
                      </a:lnTo>
                      <a:lnTo>
                        <a:pt x="5209" y="5822"/>
                      </a:lnTo>
                      <a:lnTo>
                        <a:pt x="5274" y="5849"/>
                      </a:lnTo>
                      <a:lnTo>
                        <a:pt x="5337" y="5876"/>
                      </a:lnTo>
                      <a:lnTo>
                        <a:pt x="5400" y="5903"/>
                      </a:lnTo>
                      <a:lnTo>
                        <a:pt x="5462" y="5921"/>
                      </a:lnTo>
                      <a:lnTo>
                        <a:pt x="5517" y="5957"/>
                      </a:lnTo>
                      <a:lnTo>
                        <a:pt x="5571" y="5976"/>
                      </a:lnTo>
                      <a:lnTo>
                        <a:pt x="5625" y="5984"/>
                      </a:lnTo>
                      <a:lnTo>
                        <a:pt x="5689" y="5994"/>
                      </a:lnTo>
                      <a:lnTo>
                        <a:pt x="5742" y="5994"/>
                      </a:lnTo>
                      <a:lnTo>
                        <a:pt x="5797" y="6002"/>
                      </a:lnTo>
                      <a:lnTo>
                        <a:pt x="5860" y="6012"/>
                      </a:lnTo>
                      <a:lnTo>
                        <a:pt x="5914" y="6020"/>
                      </a:lnTo>
                      <a:lnTo>
                        <a:pt x="5932" y="6020"/>
                      </a:lnTo>
                      <a:lnTo>
                        <a:pt x="5950" y="6012"/>
                      </a:lnTo>
                      <a:lnTo>
                        <a:pt x="5969" y="6002"/>
                      </a:lnTo>
                      <a:lnTo>
                        <a:pt x="5987" y="5994"/>
                      </a:lnTo>
                      <a:lnTo>
                        <a:pt x="6005" y="5984"/>
                      </a:lnTo>
                      <a:lnTo>
                        <a:pt x="6023" y="5984"/>
                      </a:lnTo>
                      <a:lnTo>
                        <a:pt x="6040" y="5994"/>
                      </a:lnTo>
                      <a:lnTo>
                        <a:pt x="6058" y="6012"/>
                      </a:lnTo>
                      <a:lnTo>
                        <a:pt x="6068" y="6029"/>
                      </a:lnTo>
                      <a:lnTo>
                        <a:pt x="6076" y="6039"/>
                      </a:lnTo>
                      <a:lnTo>
                        <a:pt x="6068" y="6047"/>
                      </a:lnTo>
                      <a:lnTo>
                        <a:pt x="6058" y="6057"/>
                      </a:lnTo>
                      <a:lnTo>
                        <a:pt x="6050" y="6065"/>
                      </a:lnTo>
                      <a:lnTo>
                        <a:pt x="6040" y="6075"/>
                      </a:lnTo>
                      <a:lnTo>
                        <a:pt x="6023" y="6083"/>
                      </a:lnTo>
                      <a:lnTo>
                        <a:pt x="6013" y="6102"/>
                      </a:lnTo>
                      <a:lnTo>
                        <a:pt x="6068" y="6138"/>
                      </a:lnTo>
                      <a:lnTo>
                        <a:pt x="6113" y="6165"/>
                      </a:lnTo>
                      <a:lnTo>
                        <a:pt x="6167" y="6183"/>
                      </a:lnTo>
                      <a:lnTo>
                        <a:pt x="6222" y="6201"/>
                      </a:lnTo>
                      <a:lnTo>
                        <a:pt x="6275" y="6211"/>
                      </a:lnTo>
                      <a:lnTo>
                        <a:pt x="6339" y="6219"/>
                      </a:lnTo>
                      <a:lnTo>
                        <a:pt x="6392" y="6229"/>
                      </a:lnTo>
                      <a:lnTo>
                        <a:pt x="6456" y="6247"/>
                      </a:lnTo>
                      <a:lnTo>
                        <a:pt x="6492" y="6255"/>
                      </a:lnTo>
                      <a:lnTo>
                        <a:pt x="6538" y="6265"/>
                      </a:lnTo>
                      <a:lnTo>
                        <a:pt x="6574" y="6265"/>
                      </a:lnTo>
                      <a:lnTo>
                        <a:pt x="6609" y="6274"/>
                      </a:lnTo>
                      <a:lnTo>
                        <a:pt x="6645" y="6282"/>
                      </a:lnTo>
                      <a:lnTo>
                        <a:pt x="6682" y="6292"/>
                      </a:lnTo>
                      <a:lnTo>
                        <a:pt x="6718" y="6300"/>
                      </a:lnTo>
                      <a:lnTo>
                        <a:pt x="6745" y="6328"/>
                      </a:lnTo>
                      <a:lnTo>
                        <a:pt x="6817" y="6337"/>
                      </a:lnTo>
                      <a:lnTo>
                        <a:pt x="6890" y="6346"/>
                      </a:lnTo>
                      <a:lnTo>
                        <a:pt x="6953" y="6364"/>
                      </a:lnTo>
                      <a:lnTo>
                        <a:pt x="7024" y="6383"/>
                      </a:lnTo>
                      <a:lnTo>
                        <a:pt x="7088" y="6401"/>
                      </a:lnTo>
                      <a:lnTo>
                        <a:pt x="7160" y="6418"/>
                      </a:lnTo>
                      <a:lnTo>
                        <a:pt x="7232" y="6436"/>
                      </a:lnTo>
                      <a:lnTo>
                        <a:pt x="7305" y="6454"/>
                      </a:lnTo>
                      <a:lnTo>
                        <a:pt x="7323" y="6464"/>
                      </a:lnTo>
                      <a:lnTo>
                        <a:pt x="7332" y="6472"/>
                      </a:lnTo>
                      <a:lnTo>
                        <a:pt x="7350" y="6482"/>
                      </a:lnTo>
                      <a:lnTo>
                        <a:pt x="7377" y="6482"/>
                      </a:lnTo>
                      <a:lnTo>
                        <a:pt x="7395" y="6482"/>
                      </a:lnTo>
                      <a:lnTo>
                        <a:pt x="7413" y="6490"/>
                      </a:lnTo>
                      <a:lnTo>
                        <a:pt x="7431" y="6490"/>
                      </a:lnTo>
                      <a:lnTo>
                        <a:pt x="7441" y="6490"/>
                      </a:lnTo>
                      <a:lnTo>
                        <a:pt x="7548" y="6527"/>
                      </a:lnTo>
                      <a:lnTo>
                        <a:pt x="7657" y="6563"/>
                      </a:lnTo>
                      <a:lnTo>
                        <a:pt x="7765" y="6599"/>
                      </a:lnTo>
                      <a:lnTo>
                        <a:pt x="7883" y="6644"/>
                      </a:lnTo>
                      <a:lnTo>
                        <a:pt x="7990" y="6680"/>
                      </a:lnTo>
                      <a:lnTo>
                        <a:pt x="8099" y="6707"/>
                      </a:lnTo>
                      <a:lnTo>
                        <a:pt x="8207" y="6744"/>
                      </a:lnTo>
                      <a:lnTo>
                        <a:pt x="8325" y="6771"/>
                      </a:lnTo>
                      <a:lnTo>
                        <a:pt x="8334" y="6771"/>
                      </a:lnTo>
                      <a:lnTo>
                        <a:pt x="8352" y="6762"/>
                      </a:lnTo>
                      <a:lnTo>
                        <a:pt x="8361" y="6762"/>
                      </a:lnTo>
                      <a:lnTo>
                        <a:pt x="8379" y="6762"/>
                      </a:lnTo>
                      <a:lnTo>
                        <a:pt x="8397" y="6753"/>
                      </a:lnTo>
                      <a:lnTo>
                        <a:pt x="8407" y="6744"/>
                      </a:lnTo>
                      <a:lnTo>
                        <a:pt x="8415" y="6735"/>
                      </a:lnTo>
                      <a:lnTo>
                        <a:pt x="8424" y="6725"/>
                      </a:lnTo>
                      <a:lnTo>
                        <a:pt x="8424" y="6717"/>
                      </a:lnTo>
                      <a:lnTo>
                        <a:pt x="8424" y="6707"/>
                      </a:lnTo>
                      <a:lnTo>
                        <a:pt x="8415" y="6707"/>
                      </a:lnTo>
                      <a:lnTo>
                        <a:pt x="8415" y="6699"/>
                      </a:lnTo>
                      <a:lnTo>
                        <a:pt x="8407" y="6699"/>
                      </a:lnTo>
                      <a:lnTo>
                        <a:pt x="8397" y="6699"/>
                      </a:lnTo>
                      <a:lnTo>
                        <a:pt x="8389" y="6699"/>
                      </a:lnTo>
                      <a:lnTo>
                        <a:pt x="8325" y="6707"/>
                      </a:lnTo>
                      <a:lnTo>
                        <a:pt x="8271" y="6699"/>
                      </a:lnTo>
                      <a:lnTo>
                        <a:pt x="8217" y="6671"/>
                      </a:lnTo>
                      <a:lnTo>
                        <a:pt x="8162" y="6653"/>
                      </a:lnTo>
                      <a:lnTo>
                        <a:pt x="8117" y="6636"/>
                      </a:lnTo>
                      <a:lnTo>
                        <a:pt x="8063" y="6617"/>
                      </a:lnTo>
                      <a:lnTo>
                        <a:pt x="8009" y="6599"/>
                      </a:lnTo>
                      <a:lnTo>
                        <a:pt x="7955" y="6581"/>
                      </a:lnTo>
                      <a:lnTo>
                        <a:pt x="7901" y="6563"/>
                      </a:lnTo>
                      <a:lnTo>
                        <a:pt x="7982" y="6545"/>
                      </a:lnTo>
                      <a:lnTo>
                        <a:pt x="8073" y="6518"/>
                      </a:lnTo>
                      <a:lnTo>
                        <a:pt x="8162" y="6490"/>
                      </a:lnTo>
                      <a:lnTo>
                        <a:pt x="8253" y="6472"/>
                      </a:lnTo>
                      <a:lnTo>
                        <a:pt x="8352" y="6446"/>
                      </a:lnTo>
                      <a:lnTo>
                        <a:pt x="8442" y="6409"/>
                      </a:lnTo>
                      <a:lnTo>
                        <a:pt x="8523" y="6373"/>
                      </a:lnTo>
                      <a:lnTo>
                        <a:pt x="8614" y="6318"/>
                      </a:lnTo>
                      <a:lnTo>
                        <a:pt x="8624" y="6318"/>
                      </a:lnTo>
                      <a:lnTo>
                        <a:pt x="8641" y="6310"/>
                      </a:lnTo>
                      <a:lnTo>
                        <a:pt x="8659" y="6310"/>
                      </a:lnTo>
                      <a:lnTo>
                        <a:pt x="8668" y="6300"/>
                      </a:lnTo>
                      <a:lnTo>
                        <a:pt x="8687" y="6292"/>
                      </a:lnTo>
                      <a:lnTo>
                        <a:pt x="8695" y="6282"/>
                      </a:lnTo>
                      <a:lnTo>
                        <a:pt x="8713" y="6282"/>
                      </a:lnTo>
                      <a:lnTo>
                        <a:pt x="8731" y="6274"/>
                      </a:lnTo>
                      <a:lnTo>
                        <a:pt x="8831" y="6237"/>
                      </a:lnTo>
                      <a:lnTo>
                        <a:pt x="8930" y="6192"/>
                      </a:lnTo>
                      <a:lnTo>
                        <a:pt x="9029" y="6148"/>
                      </a:lnTo>
                      <a:lnTo>
                        <a:pt x="9128" y="6102"/>
                      </a:lnTo>
                      <a:lnTo>
                        <a:pt x="9237" y="6057"/>
                      </a:lnTo>
                      <a:lnTo>
                        <a:pt x="9337" y="6012"/>
                      </a:lnTo>
                      <a:lnTo>
                        <a:pt x="9436" y="5976"/>
                      </a:lnTo>
                      <a:lnTo>
                        <a:pt x="9544" y="5939"/>
                      </a:lnTo>
                      <a:lnTo>
                        <a:pt x="9634" y="5921"/>
                      </a:lnTo>
                      <a:lnTo>
                        <a:pt x="9724" y="5912"/>
                      </a:lnTo>
                      <a:lnTo>
                        <a:pt x="9815" y="5912"/>
                      </a:lnTo>
                      <a:lnTo>
                        <a:pt x="9906" y="5903"/>
                      </a:lnTo>
                      <a:lnTo>
                        <a:pt x="10005" y="5894"/>
                      </a:lnTo>
                      <a:lnTo>
                        <a:pt x="10095" y="5894"/>
                      </a:lnTo>
                      <a:lnTo>
                        <a:pt x="10194" y="5885"/>
                      </a:lnTo>
                      <a:lnTo>
                        <a:pt x="10285" y="5867"/>
                      </a:lnTo>
                      <a:lnTo>
                        <a:pt x="10321" y="5876"/>
                      </a:lnTo>
                      <a:lnTo>
                        <a:pt x="10357" y="5885"/>
                      </a:lnTo>
                      <a:lnTo>
                        <a:pt x="10402" y="5885"/>
                      </a:lnTo>
                      <a:lnTo>
                        <a:pt x="10438" y="5885"/>
                      </a:lnTo>
                      <a:lnTo>
                        <a:pt x="10483" y="5885"/>
                      </a:lnTo>
                      <a:lnTo>
                        <a:pt x="10519" y="5876"/>
                      </a:lnTo>
                      <a:lnTo>
                        <a:pt x="10556" y="5876"/>
                      </a:lnTo>
                      <a:lnTo>
                        <a:pt x="10591" y="5876"/>
                      </a:lnTo>
                      <a:lnTo>
                        <a:pt x="10601" y="5885"/>
                      </a:lnTo>
                      <a:lnTo>
                        <a:pt x="10609" y="5894"/>
                      </a:lnTo>
                      <a:lnTo>
                        <a:pt x="10619" y="5894"/>
                      </a:lnTo>
                      <a:lnTo>
                        <a:pt x="10627" y="5894"/>
                      </a:lnTo>
                      <a:lnTo>
                        <a:pt x="10637" y="5894"/>
                      </a:lnTo>
                      <a:lnTo>
                        <a:pt x="10655" y="5894"/>
                      </a:lnTo>
                      <a:lnTo>
                        <a:pt x="10664" y="5894"/>
                      </a:lnTo>
                      <a:lnTo>
                        <a:pt x="10673" y="5885"/>
                      </a:lnTo>
                      <a:lnTo>
                        <a:pt x="10673" y="5894"/>
                      </a:lnTo>
                      <a:lnTo>
                        <a:pt x="10673" y="5903"/>
                      </a:lnTo>
                      <a:lnTo>
                        <a:pt x="10682" y="5912"/>
                      </a:lnTo>
                      <a:lnTo>
                        <a:pt x="10708" y="5885"/>
                      </a:lnTo>
                      <a:lnTo>
                        <a:pt x="10708" y="5894"/>
                      </a:lnTo>
                      <a:lnTo>
                        <a:pt x="10708" y="5903"/>
                      </a:lnTo>
                      <a:lnTo>
                        <a:pt x="10718" y="5903"/>
                      </a:lnTo>
                      <a:lnTo>
                        <a:pt x="10718" y="5912"/>
                      </a:lnTo>
                      <a:lnTo>
                        <a:pt x="10727" y="5912"/>
                      </a:lnTo>
                      <a:lnTo>
                        <a:pt x="10745" y="5912"/>
                      </a:lnTo>
                      <a:lnTo>
                        <a:pt x="10763" y="5912"/>
                      </a:lnTo>
                      <a:lnTo>
                        <a:pt x="10781" y="5912"/>
                      </a:lnTo>
                      <a:lnTo>
                        <a:pt x="10799" y="5912"/>
                      </a:lnTo>
                      <a:lnTo>
                        <a:pt x="10817" y="5921"/>
                      </a:lnTo>
                      <a:lnTo>
                        <a:pt x="10835" y="5930"/>
                      </a:lnTo>
                      <a:lnTo>
                        <a:pt x="10854" y="5930"/>
                      </a:lnTo>
                      <a:lnTo>
                        <a:pt x="10862" y="5939"/>
                      </a:lnTo>
                      <a:lnTo>
                        <a:pt x="10890" y="5948"/>
                      </a:lnTo>
                      <a:lnTo>
                        <a:pt x="10917" y="5948"/>
                      </a:lnTo>
                      <a:lnTo>
                        <a:pt x="10943" y="5957"/>
                      </a:lnTo>
                      <a:lnTo>
                        <a:pt x="10971" y="5966"/>
                      </a:lnTo>
                      <a:lnTo>
                        <a:pt x="10998" y="5966"/>
                      </a:lnTo>
                      <a:lnTo>
                        <a:pt x="11024" y="5976"/>
                      </a:lnTo>
                      <a:lnTo>
                        <a:pt x="11052" y="5976"/>
                      </a:lnTo>
                      <a:lnTo>
                        <a:pt x="11079" y="5984"/>
                      </a:lnTo>
                      <a:lnTo>
                        <a:pt x="11133" y="6002"/>
                      </a:lnTo>
                      <a:lnTo>
                        <a:pt x="11196" y="6029"/>
                      </a:lnTo>
                      <a:lnTo>
                        <a:pt x="11259" y="6057"/>
                      </a:lnTo>
                      <a:lnTo>
                        <a:pt x="11314" y="6083"/>
                      </a:lnTo>
                      <a:lnTo>
                        <a:pt x="11377" y="6120"/>
                      </a:lnTo>
                      <a:lnTo>
                        <a:pt x="11431" y="6148"/>
                      </a:lnTo>
                      <a:lnTo>
                        <a:pt x="11486" y="6183"/>
                      </a:lnTo>
                      <a:lnTo>
                        <a:pt x="11549" y="6211"/>
                      </a:lnTo>
                      <a:lnTo>
                        <a:pt x="11557" y="6211"/>
                      </a:lnTo>
                      <a:lnTo>
                        <a:pt x="11575" y="6219"/>
                      </a:lnTo>
                      <a:lnTo>
                        <a:pt x="11585" y="6229"/>
                      </a:lnTo>
                      <a:lnTo>
                        <a:pt x="11593" y="6237"/>
                      </a:lnTo>
                      <a:lnTo>
                        <a:pt x="11612" y="6255"/>
                      </a:lnTo>
                      <a:lnTo>
                        <a:pt x="11630" y="6265"/>
                      </a:lnTo>
                      <a:lnTo>
                        <a:pt x="11639" y="6265"/>
                      </a:lnTo>
                      <a:lnTo>
                        <a:pt x="11657" y="6265"/>
                      </a:lnTo>
                      <a:lnTo>
                        <a:pt x="11684" y="6274"/>
                      </a:lnTo>
                      <a:lnTo>
                        <a:pt x="11711" y="6292"/>
                      </a:lnTo>
                      <a:lnTo>
                        <a:pt x="11739" y="6310"/>
                      </a:lnTo>
                      <a:lnTo>
                        <a:pt x="11765" y="6337"/>
                      </a:lnTo>
                      <a:lnTo>
                        <a:pt x="11792" y="6364"/>
                      </a:lnTo>
                      <a:lnTo>
                        <a:pt x="11820" y="6391"/>
                      </a:lnTo>
                      <a:lnTo>
                        <a:pt x="11846" y="6418"/>
                      </a:lnTo>
                      <a:lnTo>
                        <a:pt x="11873" y="6436"/>
                      </a:lnTo>
                      <a:lnTo>
                        <a:pt x="11891" y="6409"/>
                      </a:lnTo>
                      <a:lnTo>
                        <a:pt x="11909" y="6427"/>
                      </a:lnTo>
                      <a:lnTo>
                        <a:pt x="11928" y="6446"/>
                      </a:lnTo>
                      <a:lnTo>
                        <a:pt x="11946" y="6454"/>
                      </a:lnTo>
                      <a:lnTo>
                        <a:pt x="11964" y="6464"/>
                      </a:lnTo>
                      <a:lnTo>
                        <a:pt x="11982" y="6472"/>
                      </a:lnTo>
                      <a:lnTo>
                        <a:pt x="12009" y="6490"/>
                      </a:lnTo>
                      <a:lnTo>
                        <a:pt x="12027" y="6500"/>
                      </a:lnTo>
                      <a:lnTo>
                        <a:pt x="12045" y="6518"/>
                      </a:lnTo>
                      <a:lnTo>
                        <a:pt x="12118" y="6590"/>
                      </a:lnTo>
                      <a:lnTo>
                        <a:pt x="12172" y="6662"/>
                      </a:lnTo>
                      <a:lnTo>
                        <a:pt x="12225" y="6735"/>
                      </a:lnTo>
                      <a:lnTo>
                        <a:pt x="12280" y="6816"/>
                      </a:lnTo>
                      <a:lnTo>
                        <a:pt x="12316" y="6889"/>
                      </a:lnTo>
                      <a:lnTo>
                        <a:pt x="12352" y="6978"/>
                      </a:lnTo>
                      <a:lnTo>
                        <a:pt x="12379" y="7060"/>
                      </a:lnTo>
                      <a:lnTo>
                        <a:pt x="12407" y="7150"/>
                      </a:lnTo>
                      <a:lnTo>
                        <a:pt x="12397" y="7159"/>
                      </a:lnTo>
                      <a:lnTo>
                        <a:pt x="12389" y="7159"/>
                      </a:lnTo>
                      <a:lnTo>
                        <a:pt x="12389" y="7169"/>
                      </a:lnTo>
                      <a:lnTo>
                        <a:pt x="12379" y="7169"/>
                      </a:lnTo>
                      <a:lnTo>
                        <a:pt x="12371" y="7177"/>
                      </a:lnTo>
                      <a:lnTo>
                        <a:pt x="12361" y="7187"/>
                      </a:lnTo>
                      <a:lnTo>
                        <a:pt x="12361" y="7195"/>
                      </a:lnTo>
                      <a:lnTo>
                        <a:pt x="12379" y="7241"/>
                      </a:lnTo>
                      <a:lnTo>
                        <a:pt x="12407" y="7276"/>
                      </a:lnTo>
                      <a:lnTo>
                        <a:pt x="12424" y="7322"/>
                      </a:lnTo>
                      <a:lnTo>
                        <a:pt x="12442" y="7377"/>
                      </a:lnTo>
                      <a:lnTo>
                        <a:pt x="12452" y="7422"/>
                      </a:lnTo>
                      <a:lnTo>
                        <a:pt x="12460" y="7476"/>
                      </a:lnTo>
                      <a:lnTo>
                        <a:pt x="12460" y="7521"/>
                      </a:lnTo>
                      <a:lnTo>
                        <a:pt x="12470" y="7575"/>
                      </a:lnTo>
                      <a:lnTo>
                        <a:pt x="12506" y="7657"/>
                      </a:lnTo>
                      <a:lnTo>
                        <a:pt x="12551" y="7738"/>
                      </a:lnTo>
                      <a:lnTo>
                        <a:pt x="12587" y="7819"/>
                      </a:lnTo>
                      <a:lnTo>
                        <a:pt x="12632" y="7900"/>
                      </a:lnTo>
                      <a:lnTo>
                        <a:pt x="12668" y="7982"/>
                      </a:lnTo>
                      <a:lnTo>
                        <a:pt x="12713" y="8064"/>
                      </a:lnTo>
                      <a:lnTo>
                        <a:pt x="12758" y="8145"/>
                      </a:lnTo>
                      <a:lnTo>
                        <a:pt x="12804" y="8217"/>
                      </a:lnTo>
                      <a:lnTo>
                        <a:pt x="12813" y="8236"/>
                      </a:lnTo>
                      <a:lnTo>
                        <a:pt x="12822" y="8254"/>
                      </a:lnTo>
                      <a:lnTo>
                        <a:pt x="12831" y="8271"/>
                      </a:lnTo>
                      <a:lnTo>
                        <a:pt x="12840" y="8289"/>
                      </a:lnTo>
                      <a:lnTo>
                        <a:pt x="12849" y="8307"/>
                      </a:lnTo>
                      <a:lnTo>
                        <a:pt x="12849" y="8317"/>
                      </a:lnTo>
                      <a:lnTo>
                        <a:pt x="12840" y="8335"/>
                      </a:lnTo>
                      <a:lnTo>
                        <a:pt x="12831" y="8343"/>
                      </a:lnTo>
                      <a:lnTo>
                        <a:pt x="12831" y="8362"/>
                      </a:lnTo>
                      <a:lnTo>
                        <a:pt x="12831" y="8371"/>
                      </a:lnTo>
                      <a:lnTo>
                        <a:pt x="12840" y="8380"/>
                      </a:lnTo>
                      <a:lnTo>
                        <a:pt x="12857" y="8380"/>
                      </a:lnTo>
                      <a:lnTo>
                        <a:pt x="12867" y="8380"/>
                      </a:lnTo>
                      <a:lnTo>
                        <a:pt x="12885" y="8380"/>
                      </a:lnTo>
                      <a:lnTo>
                        <a:pt x="12894" y="8389"/>
                      </a:lnTo>
                      <a:lnTo>
                        <a:pt x="12903" y="8398"/>
                      </a:lnTo>
                      <a:lnTo>
                        <a:pt x="12894" y="8406"/>
                      </a:lnTo>
                      <a:lnTo>
                        <a:pt x="12885" y="8416"/>
                      </a:lnTo>
                      <a:lnTo>
                        <a:pt x="12876" y="8425"/>
                      </a:lnTo>
                      <a:lnTo>
                        <a:pt x="12867" y="8425"/>
                      </a:lnTo>
                      <a:lnTo>
                        <a:pt x="12857" y="8434"/>
                      </a:lnTo>
                      <a:lnTo>
                        <a:pt x="12849" y="8443"/>
                      </a:lnTo>
                      <a:lnTo>
                        <a:pt x="12840" y="8452"/>
                      </a:lnTo>
                      <a:lnTo>
                        <a:pt x="12840" y="8461"/>
                      </a:lnTo>
                      <a:lnTo>
                        <a:pt x="12912" y="8597"/>
                      </a:lnTo>
                      <a:lnTo>
                        <a:pt x="12975" y="8742"/>
                      </a:lnTo>
                      <a:lnTo>
                        <a:pt x="13029" y="8886"/>
                      </a:lnTo>
                      <a:lnTo>
                        <a:pt x="13092" y="9030"/>
                      </a:lnTo>
                      <a:lnTo>
                        <a:pt x="13156" y="9175"/>
                      </a:lnTo>
                      <a:lnTo>
                        <a:pt x="13228" y="9301"/>
                      </a:lnTo>
                      <a:lnTo>
                        <a:pt x="13274" y="9366"/>
                      </a:lnTo>
                      <a:lnTo>
                        <a:pt x="13327" y="9429"/>
                      </a:lnTo>
                      <a:lnTo>
                        <a:pt x="13390" y="9483"/>
                      </a:lnTo>
                      <a:lnTo>
                        <a:pt x="13454" y="9528"/>
                      </a:lnTo>
                      <a:lnTo>
                        <a:pt x="13454" y="9546"/>
                      </a:lnTo>
                      <a:lnTo>
                        <a:pt x="13445" y="9555"/>
                      </a:lnTo>
                      <a:lnTo>
                        <a:pt x="13445" y="9573"/>
                      </a:lnTo>
                      <a:lnTo>
                        <a:pt x="13436" y="9582"/>
                      </a:lnTo>
                      <a:lnTo>
                        <a:pt x="13426" y="9600"/>
                      </a:lnTo>
                      <a:lnTo>
                        <a:pt x="13426" y="9609"/>
                      </a:lnTo>
                      <a:lnTo>
                        <a:pt x="13436" y="9619"/>
                      </a:lnTo>
                      <a:lnTo>
                        <a:pt x="13445" y="9636"/>
                      </a:lnTo>
                      <a:lnTo>
                        <a:pt x="13562" y="9718"/>
                      </a:lnTo>
                      <a:lnTo>
                        <a:pt x="13679" y="9790"/>
                      </a:lnTo>
                      <a:lnTo>
                        <a:pt x="13797" y="9872"/>
                      </a:lnTo>
                      <a:lnTo>
                        <a:pt x="13914" y="9943"/>
                      </a:lnTo>
                      <a:lnTo>
                        <a:pt x="14032" y="10034"/>
                      </a:lnTo>
                      <a:lnTo>
                        <a:pt x="14131" y="10125"/>
                      </a:lnTo>
                      <a:lnTo>
                        <a:pt x="14185" y="10170"/>
                      </a:lnTo>
                      <a:lnTo>
                        <a:pt x="14230" y="10224"/>
                      </a:lnTo>
                      <a:lnTo>
                        <a:pt x="14267" y="10287"/>
                      </a:lnTo>
                      <a:lnTo>
                        <a:pt x="14303" y="10342"/>
                      </a:lnTo>
                      <a:lnTo>
                        <a:pt x="14357" y="10441"/>
                      </a:lnTo>
                      <a:lnTo>
                        <a:pt x="14402" y="10540"/>
                      </a:lnTo>
                      <a:lnTo>
                        <a:pt x="14438" y="10640"/>
                      </a:lnTo>
                      <a:lnTo>
                        <a:pt x="14465" y="10749"/>
                      </a:lnTo>
                      <a:lnTo>
                        <a:pt x="14492" y="10856"/>
                      </a:lnTo>
                      <a:lnTo>
                        <a:pt x="14501" y="10965"/>
                      </a:lnTo>
                      <a:lnTo>
                        <a:pt x="14510" y="11083"/>
                      </a:lnTo>
                      <a:lnTo>
                        <a:pt x="14520" y="11191"/>
                      </a:lnTo>
                      <a:lnTo>
                        <a:pt x="14528" y="11290"/>
                      </a:lnTo>
                      <a:lnTo>
                        <a:pt x="14546" y="11381"/>
                      </a:lnTo>
                      <a:lnTo>
                        <a:pt x="14574" y="11472"/>
                      </a:lnTo>
                      <a:lnTo>
                        <a:pt x="14609" y="11553"/>
                      </a:lnTo>
                      <a:lnTo>
                        <a:pt x="14655" y="11634"/>
                      </a:lnTo>
                      <a:lnTo>
                        <a:pt x="14700" y="11715"/>
                      </a:lnTo>
                      <a:lnTo>
                        <a:pt x="14745" y="11796"/>
                      </a:lnTo>
                      <a:lnTo>
                        <a:pt x="14791" y="11877"/>
                      </a:lnTo>
                      <a:lnTo>
                        <a:pt x="14817" y="11942"/>
                      </a:lnTo>
                      <a:lnTo>
                        <a:pt x="14836" y="12005"/>
                      </a:lnTo>
                      <a:lnTo>
                        <a:pt x="14854" y="12068"/>
                      </a:lnTo>
                      <a:lnTo>
                        <a:pt x="14872" y="12131"/>
                      </a:lnTo>
                      <a:lnTo>
                        <a:pt x="14880" y="12195"/>
                      </a:lnTo>
                      <a:lnTo>
                        <a:pt x="14880" y="12258"/>
                      </a:lnTo>
                      <a:lnTo>
                        <a:pt x="14880" y="12330"/>
                      </a:lnTo>
                      <a:lnTo>
                        <a:pt x="14862" y="12393"/>
                      </a:lnTo>
                      <a:lnTo>
                        <a:pt x="14854" y="12430"/>
                      </a:lnTo>
                      <a:lnTo>
                        <a:pt x="14826" y="12456"/>
                      </a:lnTo>
                      <a:lnTo>
                        <a:pt x="14799" y="12475"/>
                      </a:lnTo>
                      <a:lnTo>
                        <a:pt x="14773" y="12484"/>
                      </a:lnTo>
                      <a:lnTo>
                        <a:pt x="14745" y="12493"/>
                      </a:lnTo>
                      <a:lnTo>
                        <a:pt x="14709" y="12501"/>
                      </a:lnTo>
                      <a:lnTo>
                        <a:pt x="14673" y="12501"/>
                      </a:lnTo>
                      <a:lnTo>
                        <a:pt x="14646" y="12511"/>
                      </a:lnTo>
                      <a:lnTo>
                        <a:pt x="14591" y="12501"/>
                      </a:lnTo>
                      <a:lnTo>
                        <a:pt x="14546" y="12484"/>
                      </a:lnTo>
                      <a:lnTo>
                        <a:pt x="14510" y="12456"/>
                      </a:lnTo>
                      <a:lnTo>
                        <a:pt x="14483" y="12420"/>
                      </a:lnTo>
                      <a:lnTo>
                        <a:pt x="14457" y="12375"/>
                      </a:lnTo>
                      <a:lnTo>
                        <a:pt x="14438" y="12330"/>
                      </a:lnTo>
                      <a:lnTo>
                        <a:pt x="14411" y="12284"/>
                      </a:lnTo>
                      <a:lnTo>
                        <a:pt x="14393" y="12248"/>
                      </a:lnTo>
                      <a:lnTo>
                        <a:pt x="14393" y="12213"/>
                      </a:lnTo>
                      <a:lnTo>
                        <a:pt x="14393" y="12167"/>
                      </a:lnTo>
                      <a:lnTo>
                        <a:pt x="14393" y="12131"/>
                      </a:lnTo>
                      <a:lnTo>
                        <a:pt x="14393" y="12086"/>
                      </a:lnTo>
                      <a:lnTo>
                        <a:pt x="14402" y="12041"/>
                      </a:lnTo>
                      <a:lnTo>
                        <a:pt x="14402" y="12005"/>
                      </a:lnTo>
                      <a:lnTo>
                        <a:pt x="14411" y="11960"/>
                      </a:lnTo>
                      <a:lnTo>
                        <a:pt x="14420" y="11914"/>
                      </a:lnTo>
                      <a:lnTo>
                        <a:pt x="14411" y="11914"/>
                      </a:lnTo>
                      <a:lnTo>
                        <a:pt x="14411" y="11905"/>
                      </a:lnTo>
                      <a:lnTo>
                        <a:pt x="14402" y="11905"/>
                      </a:lnTo>
                      <a:lnTo>
                        <a:pt x="14393" y="11896"/>
                      </a:lnTo>
                      <a:lnTo>
                        <a:pt x="14384" y="11896"/>
                      </a:lnTo>
                      <a:lnTo>
                        <a:pt x="14374" y="11896"/>
                      </a:lnTo>
                      <a:lnTo>
                        <a:pt x="14366" y="11896"/>
                      </a:lnTo>
                      <a:lnTo>
                        <a:pt x="14348" y="11914"/>
                      </a:lnTo>
                      <a:lnTo>
                        <a:pt x="14330" y="11986"/>
                      </a:lnTo>
                      <a:lnTo>
                        <a:pt x="14321" y="12059"/>
                      </a:lnTo>
                      <a:lnTo>
                        <a:pt x="14311" y="12131"/>
                      </a:lnTo>
                      <a:lnTo>
                        <a:pt x="14311" y="12213"/>
                      </a:lnTo>
                      <a:lnTo>
                        <a:pt x="14321" y="12284"/>
                      </a:lnTo>
                      <a:lnTo>
                        <a:pt x="14339" y="12357"/>
                      </a:lnTo>
                      <a:lnTo>
                        <a:pt x="14357" y="12384"/>
                      </a:lnTo>
                      <a:lnTo>
                        <a:pt x="14374" y="12420"/>
                      </a:lnTo>
                      <a:lnTo>
                        <a:pt x="14393" y="12448"/>
                      </a:lnTo>
                      <a:lnTo>
                        <a:pt x="14420" y="12475"/>
                      </a:lnTo>
                      <a:lnTo>
                        <a:pt x="14447" y="12511"/>
                      </a:lnTo>
                      <a:lnTo>
                        <a:pt x="14474" y="12529"/>
                      </a:lnTo>
                      <a:lnTo>
                        <a:pt x="14501" y="12556"/>
                      </a:lnTo>
                      <a:lnTo>
                        <a:pt x="14538" y="12565"/>
                      </a:lnTo>
                      <a:lnTo>
                        <a:pt x="14574" y="12583"/>
                      </a:lnTo>
                      <a:lnTo>
                        <a:pt x="14609" y="12592"/>
                      </a:lnTo>
                      <a:lnTo>
                        <a:pt x="14655" y="12592"/>
                      </a:lnTo>
                      <a:lnTo>
                        <a:pt x="14690" y="12602"/>
                      </a:lnTo>
                      <a:lnTo>
                        <a:pt x="14700" y="12619"/>
                      </a:lnTo>
                      <a:lnTo>
                        <a:pt x="14700" y="12637"/>
                      </a:lnTo>
                      <a:lnTo>
                        <a:pt x="14690" y="12655"/>
                      </a:lnTo>
                      <a:lnTo>
                        <a:pt x="14682" y="12665"/>
                      </a:lnTo>
                      <a:lnTo>
                        <a:pt x="14673" y="12673"/>
                      </a:lnTo>
                      <a:lnTo>
                        <a:pt x="14664" y="12691"/>
                      </a:lnTo>
                      <a:lnTo>
                        <a:pt x="14655" y="12701"/>
                      </a:lnTo>
                      <a:lnTo>
                        <a:pt x="14673" y="12719"/>
                      </a:lnTo>
                      <a:lnTo>
                        <a:pt x="14664" y="12737"/>
                      </a:lnTo>
                      <a:lnTo>
                        <a:pt x="14655" y="12737"/>
                      </a:lnTo>
                      <a:lnTo>
                        <a:pt x="14646" y="12746"/>
                      </a:lnTo>
                      <a:lnTo>
                        <a:pt x="14637" y="12746"/>
                      </a:lnTo>
                      <a:lnTo>
                        <a:pt x="14627" y="12746"/>
                      </a:lnTo>
                      <a:lnTo>
                        <a:pt x="14619" y="12754"/>
                      </a:lnTo>
                      <a:lnTo>
                        <a:pt x="14619" y="12764"/>
                      </a:lnTo>
                      <a:lnTo>
                        <a:pt x="14619" y="12782"/>
                      </a:lnTo>
                      <a:lnTo>
                        <a:pt x="14583" y="12791"/>
                      </a:lnTo>
                      <a:lnTo>
                        <a:pt x="14546" y="12800"/>
                      </a:lnTo>
                      <a:lnTo>
                        <a:pt x="14501" y="12800"/>
                      </a:lnTo>
                      <a:lnTo>
                        <a:pt x="14457" y="12800"/>
                      </a:lnTo>
                      <a:lnTo>
                        <a:pt x="14411" y="12791"/>
                      </a:lnTo>
                      <a:lnTo>
                        <a:pt x="14366" y="12772"/>
                      </a:lnTo>
                      <a:lnTo>
                        <a:pt x="14330" y="12754"/>
                      </a:lnTo>
                      <a:lnTo>
                        <a:pt x="14293" y="12737"/>
                      </a:lnTo>
                      <a:lnTo>
                        <a:pt x="14267" y="12709"/>
                      </a:lnTo>
                      <a:lnTo>
                        <a:pt x="14240" y="12683"/>
                      </a:lnTo>
                      <a:lnTo>
                        <a:pt x="14222" y="12646"/>
                      </a:lnTo>
                      <a:lnTo>
                        <a:pt x="14204" y="12619"/>
                      </a:lnTo>
                      <a:lnTo>
                        <a:pt x="14185" y="12583"/>
                      </a:lnTo>
                      <a:lnTo>
                        <a:pt x="14167" y="12547"/>
                      </a:lnTo>
                      <a:lnTo>
                        <a:pt x="14149" y="12519"/>
                      </a:lnTo>
                      <a:lnTo>
                        <a:pt x="14131" y="12484"/>
                      </a:lnTo>
                      <a:lnTo>
                        <a:pt x="14122" y="12438"/>
                      </a:lnTo>
                      <a:lnTo>
                        <a:pt x="14113" y="12402"/>
                      </a:lnTo>
                      <a:lnTo>
                        <a:pt x="14104" y="12357"/>
                      </a:lnTo>
                      <a:lnTo>
                        <a:pt x="14104" y="12312"/>
                      </a:lnTo>
                      <a:lnTo>
                        <a:pt x="14095" y="12258"/>
                      </a:lnTo>
                      <a:lnTo>
                        <a:pt x="14104" y="12213"/>
                      </a:lnTo>
                      <a:lnTo>
                        <a:pt x="14113" y="12167"/>
                      </a:lnTo>
                      <a:lnTo>
                        <a:pt x="14131" y="12131"/>
                      </a:lnTo>
                      <a:lnTo>
                        <a:pt x="14122" y="12122"/>
                      </a:lnTo>
                      <a:lnTo>
                        <a:pt x="14113" y="12122"/>
                      </a:lnTo>
                      <a:lnTo>
                        <a:pt x="14113" y="12114"/>
                      </a:lnTo>
                      <a:lnTo>
                        <a:pt x="14104" y="12114"/>
                      </a:lnTo>
                      <a:lnTo>
                        <a:pt x="14095" y="12114"/>
                      </a:lnTo>
                      <a:lnTo>
                        <a:pt x="14086" y="12114"/>
                      </a:lnTo>
                      <a:lnTo>
                        <a:pt x="14077" y="12114"/>
                      </a:lnTo>
                      <a:lnTo>
                        <a:pt x="14077" y="12122"/>
                      </a:lnTo>
                      <a:lnTo>
                        <a:pt x="14040" y="12167"/>
                      </a:lnTo>
                      <a:lnTo>
                        <a:pt x="14023" y="12221"/>
                      </a:lnTo>
                      <a:lnTo>
                        <a:pt x="14014" y="12284"/>
                      </a:lnTo>
                      <a:lnTo>
                        <a:pt x="14014" y="12348"/>
                      </a:lnTo>
                      <a:lnTo>
                        <a:pt x="14023" y="12402"/>
                      </a:lnTo>
                      <a:lnTo>
                        <a:pt x="14032" y="12466"/>
                      </a:lnTo>
                      <a:lnTo>
                        <a:pt x="14050" y="12519"/>
                      </a:lnTo>
                      <a:lnTo>
                        <a:pt x="14068" y="12565"/>
                      </a:lnTo>
                      <a:lnTo>
                        <a:pt x="14086" y="12619"/>
                      </a:lnTo>
                      <a:lnTo>
                        <a:pt x="14113" y="12665"/>
                      </a:lnTo>
                      <a:lnTo>
                        <a:pt x="14149" y="12709"/>
                      </a:lnTo>
                      <a:lnTo>
                        <a:pt x="14185" y="12754"/>
                      </a:lnTo>
                      <a:lnTo>
                        <a:pt x="14230" y="12791"/>
                      </a:lnTo>
                      <a:lnTo>
                        <a:pt x="14275" y="12827"/>
                      </a:lnTo>
                      <a:lnTo>
                        <a:pt x="14321" y="12845"/>
                      </a:lnTo>
                      <a:lnTo>
                        <a:pt x="14374" y="12863"/>
                      </a:lnTo>
                      <a:lnTo>
                        <a:pt x="14303" y="12881"/>
                      </a:lnTo>
                      <a:lnTo>
                        <a:pt x="14240" y="12872"/>
                      </a:lnTo>
                      <a:lnTo>
                        <a:pt x="14176" y="12863"/>
                      </a:lnTo>
                      <a:lnTo>
                        <a:pt x="14122" y="12837"/>
                      </a:lnTo>
                      <a:lnTo>
                        <a:pt x="14068" y="12800"/>
                      </a:lnTo>
                      <a:lnTo>
                        <a:pt x="14014" y="12764"/>
                      </a:lnTo>
                      <a:lnTo>
                        <a:pt x="13969" y="12728"/>
                      </a:lnTo>
                      <a:lnTo>
                        <a:pt x="13914" y="12691"/>
                      </a:lnTo>
                      <a:lnTo>
                        <a:pt x="13851" y="12637"/>
                      </a:lnTo>
                      <a:lnTo>
                        <a:pt x="13815" y="12565"/>
                      </a:lnTo>
                      <a:lnTo>
                        <a:pt x="13779" y="12493"/>
                      </a:lnTo>
                      <a:lnTo>
                        <a:pt x="13761" y="12412"/>
                      </a:lnTo>
                      <a:lnTo>
                        <a:pt x="13742" y="12330"/>
                      </a:lnTo>
                      <a:lnTo>
                        <a:pt x="13734" y="12248"/>
                      </a:lnTo>
                      <a:lnTo>
                        <a:pt x="13724" y="12167"/>
                      </a:lnTo>
                      <a:lnTo>
                        <a:pt x="13707" y="12095"/>
                      </a:lnTo>
                      <a:lnTo>
                        <a:pt x="13689" y="11942"/>
                      </a:lnTo>
                      <a:lnTo>
                        <a:pt x="13661" y="11788"/>
                      </a:lnTo>
                      <a:lnTo>
                        <a:pt x="13616" y="11634"/>
                      </a:lnTo>
                      <a:lnTo>
                        <a:pt x="13562" y="11490"/>
                      </a:lnTo>
                      <a:lnTo>
                        <a:pt x="13508" y="11345"/>
                      </a:lnTo>
                      <a:lnTo>
                        <a:pt x="13436" y="11209"/>
                      </a:lnTo>
                      <a:lnTo>
                        <a:pt x="13363" y="11073"/>
                      </a:lnTo>
                      <a:lnTo>
                        <a:pt x="13291" y="10929"/>
                      </a:lnTo>
                      <a:lnTo>
                        <a:pt x="13156" y="10749"/>
                      </a:lnTo>
                      <a:lnTo>
                        <a:pt x="13011" y="10577"/>
                      </a:lnTo>
                      <a:lnTo>
                        <a:pt x="12849" y="10405"/>
                      </a:lnTo>
                      <a:lnTo>
                        <a:pt x="12677" y="10251"/>
                      </a:lnTo>
                      <a:lnTo>
                        <a:pt x="12497" y="10107"/>
                      </a:lnTo>
                      <a:lnTo>
                        <a:pt x="12307" y="9971"/>
                      </a:lnTo>
                      <a:lnTo>
                        <a:pt x="12118" y="9844"/>
                      </a:lnTo>
                      <a:lnTo>
                        <a:pt x="11928" y="9726"/>
                      </a:lnTo>
                      <a:lnTo>
                        <a:pt x="11873" y="9718"/>
                      </a:lnTo>
                      <a:lnTo>
                        <a:pt x="11828" y="9700"/>
                      </a:lnTo>
                      <a:lnTo>
                        <a:pt x="11783" y="9672"/>
                      </a:lnTo>
                      <a:lnTo>
                        <a:pt x="11739" y="9636"/>
                      </a:lnTo>
                      <a:lnTo>
                        <a:pt x="11693" y="9600"/>
                      </a:lnTo>
                      <a:lnTo>
                        <a:pt x="11657" y="9564"/>
                      </a:lnTo>
                      <a:lnTo>
                        <a:pt x="11621" y="9528"/>
                      </a:lnTo>
                      <a:lnTo>
                        <a:pt x="11575" y="9501"/>
                      </a:lnTo>
                      <a:lnTo>
                        <a:pt x="11549" y="9510"/>
                      </a:lnTo>
                      <a:lnTo>
                        <a:pt x="11512" y="9528"/>
                      </a:lnTo>
                      <a:lnTo>
                        <a:pt x="11494" y="9555"/>
                      </a:lnTo>
                      <a:lnTo>
                        <a:pt x="11467" y="9591"/>
                      </a:lnTo>
                      <a:lnTo>
                        <a:pt x="11441" y="9609"/>
                      </a:lnTo>
                      <a:lnTo>
                        <a:pt x="11423" y="9627"/>
                      </a:lnTo>
                      <a:lnTo>
                        <a:pt x="11404" y="9619"/>
                      </a:lnTo>
                      <a:lnTo>
                        <a:pt x="11395" y="9619"/>
                      </a:lnTo>
                      <a:lnTo>
                        <a:pt x="11377" y="9600"/>
                      </a:lnTo>
                      <a:lnTo>
                        <a:pt x="11359" y="9573"/>
                      </a:lnTo>
                      <a:lnTo>
                        <a:pt x="11296" y="9555"/>
                      </a:lnTo>
                      <a:lnTo>
                        <a:pt x="11233" y="9518"/>
                      </a:lnTo>
                      <a:lnTo>
                        <a:pt x="11170" y="9492"/>
                      </a:lnTo>
                      <a:lnTo>
                        <a:pt x="11115" y="9455"/>
                      </a:lnTo>
                      <a:lnTo>
                        <a:pt x="11052" y="9410"/>
                      </a:lnTo>
                      <a:lnTo>
                        <a:pt x="10998" y="9374"/>
                      </a:lnTo>
                      <a:lnTo>
                        <a:pt x="10935" y="9329"/>
                      </a:lnTo>
                      <a:lnTo>
                        <a:pt x="10880" y="9283"/>
                      </a:lnTo>
                      <a:lnTo>
                        <a:pt x="10835" y="9230"/>
                      </a:lnTo>
                      <a:lnTo>
                        <a:pt x="10791" y="9184"/>
                      </a:lnTo>
                      <a:lnTo>
                        <a:pt x="10754" y="9139"/>
                      </a:lnTo>
                      <a:lnTo>
                        <a:pt x="10718" y="9085"/>
                      </a:lnTo>
                      <a:lnTo>
                        <a:pt x="10682" y="9030"/>
                      </a:lnTo>
                      <a:lnTo>
                        <a:pt x="10664" y="8967"/>
                      </a:lnTo>
                      <a:lnTo>
                        <a:pt x="10645" y="8913"/>
                      </a:lnTo>
                      <a:lnTo>
                        <a:pt x="10637" y="8850"/>
                      </a:lnTo>
                      <a:lnTo>
                        <a:pt x="10627" y="8813"/>
                      </a:lnTo>
                      <a:lnTo>
                        <a:pt x="10619" y="8777"/>
                      </a:lnTo>
                      <a:lnTo>
                        <a:pt x="10609" y="8742"/>
                      </a:lnTo>
                      <a:lnTo>
                        <a:pt x="10601" y="8705"/>
                      </a:lnTo>
                      <a:lnTo>
                        <a:pt x="10601" y="8669"/>
                      </a:lnTo>
                      <a:lnTo>
                        <a:pt x="10591" y="8633"/>
                      </a:lnTo>
                      <a:lnTo>
                        <a:pt x="10591" y="8597"/>
                      </a:lnTo>
                      <a:lnTo>
                        <a:pt x="10591" y="8560"/>
                      </a:lnTo>
                      <a:lnTo>
                        <a:pt x="10591" y="8552"/>
                      </a:lnTo>
                      <a:lnTo>
                        <a:pt x="10574" y="8542"/>
                      </a:lnTo>
                      <a:lnTo>
                        <a:pt x="10564" y="8542"/>
                      </a:lnTo>
                      <a:lnTo>
                        <a:pt x="10556" y="8534"/>
                      </a:lnTo>
                      <a:lnTo>
                        <a:pt x="10546" y="8534"/>
                      </a:lnTo>
                      <a:lnTo>
                        <a:pt x="10528" y="8534"/>
                      </a:lnTo>
                      <a:lnTo>
                        <a:pt x="10519" y="8542"/>
                      </a:lnTo>
                      <a:lnTo>
                        <a:pt x="10510" y="8552"/>
                      </a:lnTo>
                      <a:lnTo>
                        <a:pt x="10483" y="8570"/>
                      </a:lnTo>
                      <a:lnTo>
                        <a:pt x="10465" y="8588"/>
                      </a:lnTo>
                      <a:lnTo>
                        <a:pt x="10438" y="8606"/>
                      </a:lnTo>
                      <a:lnTo>
                        <a:pt x="10429" y="8633"/>
                      </a:lnTo>
                      <a:lnTo>
                        <a:pt x="10411" y="8660"/>
                      </a:lnTo>
                      <a:lnTo>
                        <a:pt x="10402" y="8687"/>
                      </a:lnTo>
                      <a:lnTo>
                        <a:pt x="10392" y="8714"/>
                      </a:lnTo>
                      <a:lnTo>
                        <a:pt x="10384" y="8732"/>
                      </a:lnTo>
                      <a:lnTo>
                        <a:pt x="10339" y="8823"/>
                      </a:lnTo>
                      <a:lnTo>
                        <a:pt x="10122" y="8597"/>
                      </a:lnTo>
                      <a:lnTo>
                        <a:pt x="10095" y="8552"/>
                      </a:lnTo>
                      <a:lnTo>
                        <a:pt x="10076" y="8497"/>
                      </a:lnTo>
                      <a:lnTo>
                        <a:pt x="10058" y="8443"/>
                      </a:lnTo>
                      <a:lnTo>
                        <a:pt x="10040" y="8389"/>
                      </a:lnTo>
                      <a:lnTo>
                        <a:pt x="10023" y="8335"/>
                      </a:lnTo>
                      <a:lnTo>
                        <a:pt x="10013" y="8280"/>
                      </a:lnTo>
                      <a:lnTo>
                        <a:pt x="10005" y="8226"/>
                      </a:lnTo>
                      <a:lnTo>
                        <a:pt x="9995" y="8171"/>
                      </a:lnTo>
                      <a:lnTo>
                        <a:pt x="10005" y="8090"/>
                      </a:lnTo>
                      <a:lnTo>
                        <a:pt x="10013" y="8018"/>
                      </a:lnTo>
                      <a:lnTo>
                        <a:pt x="10013" y="7946"/>
                      </a:lnTo>
                      <a:lnTo>
                        <a:pt x="10023" y="7873"/>
                      </a:lnTo>
                      <a:lnTo>
                        <a:pt x="10032" y="7801"/>
                      </a:lnTo>
                      <a:lnTo>
                        <a:pt x="10040" y="7729"/>
                      </a:lnTo>
                      <a:lnTo>
                        <a:pt x="10058" y="7665"/>
                      </a:lnTo>
                      <a:lnTo>
                        <a:pt x="10086" y="7602"/>
                      </a:lnTo>
                      <a:lnTo>
                        <a:pt x="10086" y="7594"/>
                      </a:lnTo>
                      <a:lnTo>
                        <a:pt x="10076" y="7594"/>
                      </a:lnTo>
                      <a:lnTo>
                        <a:pt x="10068" y="7594"/>
                      </a:lnTo>
                      <a:lnTo>
                        <a:pt x="10058" y="7594"/>
                      </a:lnTo>
                      <a:lnTo>
                        <a:pt x="10050" y="7594"/>
                      </a:lnTo>
                      <a:lnTo>
                        <a:pt x="10040" y="7594"/>
                      </a:lnTo>
                      <a:lnTo>
                        <a:pt x="10032" y="7594"/>
                      </a:lnTo>
                      <a:lnTo>
                        <a:pt x="10023" y="7594"/>
                      </a:lnTo>
                      <a:lnTo>
                        <a:pt x="10005" y="7630"/>
                      </a:lnTo>
                      <a:lnTo>
                        <a:pt x="9987" y="7665"/>
                      </a:lnTo>
                      <a:lnTo>
                        <a:pt x="9977" y="7702"/>
                      </a:lnTo>
                      <a:lnTo>
                        <a:pt x="9969" y="7747"/>
                      </a:lnTo>
                      <a:lnTo>
                        <a:pt x="9959" y="7783"/>
                      </a:lnTo>
                      <a:lnTo>
                        <a:pt x="9959" y="7829"/>
                      </a:lnTo>
                      <a:lnTo>
                        <a:pt x="9950" y="7865"/>
                      </a:lnTo>
                      <a:lnTo>
                        <a:pt x="9950" y="7910"/>
                      </a:lnTo>
                      <a:lnTo>
                        <a:pt x="9941" y="7973"/>
                      </a:lnTo>
                      <a:lnTo>
                        <a:pt x="9932" y="8036"/>
                      </a:lnTo>
                      <a:lnTo>
                        <a:pt x="9932" y="8108"/>
                      </a:lnTo>
                      <a:lnTo>
                        <a:pt x="9932" y="8171"/>
                      </a:lnTo>
                      <a:lnTo>
                        <a:pt x="9932" y="8244"/>
                      </a:lnTo>
                      <a:lnTo>
                        <a:pt x="9941" y="8307"/>
                      </a:lnTo>
                      <a:lnTo>
                        <a:pt x="9950" y="8380"/>
                      </a:lnTo>
                      <a:lnTo>
                        <a:pt x="9969" y="8443"/>
                      </a:lnTo>
                      <a:lnTo>
                        <a:pt x="9914" y="8461"/>
                      </a:lnTo>
                      <a:lnTo>
                        <a:pt x="9869" y="8489"/>
                      </a:lnTo>
                      <a:lnTo>
                        <a:pt x="9823" y="8507"/>
                      </a:lnTo>
                      <a:lnTo>
                        <a:pt x="9779" y="8524"/>
                      </a:lnTo>
                      <a:lnTo>
                        <a:pt x="9734" y="8552"/>
                      </a:lnTo>
                      <a:lnTo>
                        <a:pt x="9689" y="8578"/>
                      </a:lnTo>
                      <a:lnTo>
                        <a:pt x="9643" y="8606"/>
                      </a:lnTo>
                      <a:lnTo>
                        <a:pt x="9598" y="8641"/>
                      </a:lnTo>
                      <a:lnTo>
                        <a:pt x="9580" y="8651"/>
                      </a:lnTo>
                      <a:lnTo>
                        <a:pt x="9553" y="8669"/>
                      </a:lnTo>
                      <a:lnTo>
                        <a:pt x="9526" y="8678"/>
                      </a:lnTo>
                      <a:lnTo>
                        <a:pt x="9499" y="8696"/>
                      </a:lnTo>
                      <a:lnTo>
                        <a:pt x="9472" y="8705"/>
                      </a:lnTo>
                      <a:lnTo>
                        <a:pt x="9454" y="8714"/>
                      </a:lnTo>
                      <a:lnTo>
                        <a:pt x="9426" y="8724"/>
                      </a:lnTo>
                      <a:lnTo>
                        <a:pt x="9400" y="8732"/>
                      </a:lnTo>
                      <a:lnTo>
                        <a:pt x="9390" y="8724"/>
                      </a:lnTo>
                      <a:lnTo>
                        <a:pt x="9381" y="8705"/>
                      </a:lnTo>
                      <a:lnTo>
                        <a:pt x="9381" y="8687"/>
                      </a:lnTo>
                      <a:lnTo>
                        <a:pt x="9381" y="8669"/>
                      </a:lnTo>
                      <a:lnTo>
                        <a:pt x="9381" y="8651"/>
                      </a:lnTo>
                      <a:lnTo>
                        <a:pt x="9381" y="8633"/>
                      </a:lnTo>
                      <a:lnTo>
                        <a:pt x="9381" y="8615"/>
                      </a:lnTo>
                      <a:lnTo>
                        <a:pt x="9373" y="8597"/>
                      </a:lnTo>
                      <a:lnTo>
                        <a:pt x="9318" y="8597"/>
                      </a:lnTo>
                      <a:lnTo>
                        <a:pt x="9256" y="8633"/>
                      </a:lnTo>
                      <a:lnTo>
                        <a:pt x="9183" y="8678"/>
                      </a:lnTo>
                      <a:lnTo>
                        <a:pt x="9120" y="8714"/>
                      </a:lnTo>
                      <a:lnTo>
                        <a:pt x="9047" y="8760"/>
                      </a:lnTo>
                      <a:lnTo>
                        <a:pt x="8984" y="8795"/>
                      </a:lnTo>
                      <a:lnTo>
                        <a:pt x="8912" y="8831"/>
                      </a:lnTo>
                      <a:lnTo>
                        <a:pt x="8840" y="8859"/>
                      </a:lnTo>
                      <a:lnTo>
                        <a:pt x="8768" y="8877"/>
                      </a:lnTo>
                      <a:lnTo>
                        <a:pt x="8776" y="8850"/>
                      </a:lnTo>
                      <a:lnTo>
                        <a:pt x="8794" y="8823"/>
                      </a:lnTo>
                      <a:lnTo>
                        <a:pt x="8804" y="8795"/>
                      </a:lnTo>
                      <a:lnTo>
                        <a:pt x="8822" y="8768"/>
                      </a:lnTo>
                      <a:lnTo>
                        <a:pt x="8840" y="8742"/>
                      </a:lnTo>
                      <a:lnTo>
                        <a:pt x="8849" y="8714"/>
                      </a:lnTo>
                      <a:lnTo>
                        <a:pt x="8857" y="8687"/>
                      </a:lnTo>
                      <a:lnTo>
                        <a:pt x="8867" y="8660"/>
                      </a:lnTo>
                      <a:lnTo>
                        <a:pt x="8875" y="8651"/>
                      </a:lnTo>
                      <a:lnTo>
                        <a:pt x="8885" y="8651"/>
                      </a:lnTo>
                      <a:lnTo>
                        <a:pt x="8894" y="8641"/>
                      </a:lnTo>
                      <a:lnTo>
                        <a:pt x="8894" y="8633"/>
                      </a:lnTo>
                      <a:lnTo>
                        <a:pt x="8903" y="8633"/>
                      </a:lnTo>
                      <a:lnTo>
                        <a:pt x="8903" y="8624"/>
                      </a:lnTo>
                      <a:lnTo>
                        <a:pt x="8903" y="8615"/>
                      </a:lnTo>
                      <a:lnTo>
                        <a:pt x="8903" y="8597"/>
                      </a:lnTo>
                      <a:lnTo>
                        <a:pt x="8857" y="8570"/>
                      </a:lnTo>
                      <a:lnTo>
                        <a:pt x="8786" y="8606"/>
                      </a:lnTo>
                      <a:lnTo>
                        <a:pt x="8723" y="8651"/>
                      </a:lnTo>
                      <a:lnTo>
                        <a:pt x="8659" y="8687"/>
                      </a:lnTo>
                      <a:lnTo>
                        <a:pt x="8587" y="8732"/>
                      </a:lnTo>
                      <a:lnTo>
                        <a:pt x="8523" y="8768"/>
                      </a:lnTo>
                      <a:lnTo>
                        <a:pt x="8452" y="8795"/>
                      </a:lnTo>
                      <a:lnTo>
                        <a:pt x="8379" y="8831"/>
                      </a:lnTo>
                      <a:lnTo>
                        <a:pt x="8308" y="8850"/>
                      </a:lnTo>
                      <a:lnTo>
                        <a:pt x="8325" y="8714"/>
                      </a:lnTo>
                      <a:lnTo>
                        <a:pt x="8334" y="8714"/>
                      </a:lnTo>
                      <a:lnTo>
                        <a:pt x="8334" y="8705"/>
                      </a:lnTo>
                      <a:lnTo>
                        <a:pt x="8343" y="8696"/>
                      </a:lnTo>
                      <a:lnTo>
                        <a:pt x="8334" y="8696"/>
                      </a:lnTo>
                      <a:lnTo>
                        <a:pt x="8334" y="8687"/>
                      </a:lnTo>
                      <a:lnTo>
                        <a:pt x="8325" y="8678"/>
                      </a:lnTo>
                      <a:lnTo>
                        <a:pt x="8325" y="8669"/>
                      </a:lnTo>
                      <a:lnTo>
                        <a:pt x="8316" y="8669"/>
                      </a:lnTo>
                      <a:lnTo>
                        <a:pt x="8308" y="8660"/>
                      </a:lnTo>
                      <a:lnTo>
                        <a:pt x="8271" y="8669"/>
                      </a:lnTo>
                      <a:lnTo>
                        <a:pt x="8243" y="8678"/>
                      </a:lnTo>
                      <a:lnTo>
                        <a:pt x="8207" y="8696"/>
                      </a:lnTo>
                      <a:lnTo>
                        <a:pt x="8180" y="8705"/>
                      </a:lnTo>
                      <a:lnTo>
                        <a:pt x="8154" y="8724"/>
                      </a:lnTo>
                      <a:lnTo>
                        <a:pt x="8117" y="8742"/>
                      </a:lnTo>
                      <a:lnTo>
                        <a:pt x="8091" y="8760"/>
                      </a:lnTo>
                      <a:lnTo>
                        <a:pt x="8063" y="8768"/>
                      </a:lnTo>
                      <a:lnTo>
                        <a:pt x="8027" y="8787"/>
                      </a:lnTo>
                      <a:lnTo>
                        <a:pt x="7990" y="8805"/>
                      </a:lnTo>
                      <a:lnTo>
                        <a:pt x="7946" y="8813"/>
                      </a:lnTo>
                      <a:lnTo>
                        <a:pt x="7909" y="8823"/>
                      </a:lnTo>
                      <a:lnTo>
                        <a:pt x="7874" y="8831"/>
                      </a:lnTo>
                      <a:lnTo>
                        <a:pt x="7828" y="8841"/>
                      </a:lnTo>
                      <a:lnTo>
                        <a:pt x="7792" y="8850"/>
                      </a:lnTo>
                      <a:lnTo>
                        <a:pt x="7747" y="8859"/>
                      </a:lnTo>
                      <a:lnTo>
                        <a:pt x="7757" y="8850"/>
                      </a:lnTo>
                      <a:lnTo>
                        <a:pt x="7765" y="8841"/>
                      </a:lnTo>
                      <a:lnTo>
                        <a:pt x="7774" y="8841"/>
                      </a:lnTo>
                      <a:lnTo>
                        <a:pt x="7783" y="8841"/>
                      </a:lnTo>
                      <a:lnTo>
                        <a:pt x="7792" y="8841"/>
                      </a:lnTo>
                      <a:lnTo>
                        <a:pt x="7802" y="8831"/>
                      </a:lnTo>
                      <a:lnTo>
                        <a:pt x="7810" y="8813"/>
                      </a:lnTo>
                      <a:lnTo>
                        <a:pt x="7828" y="8787"/>
                      </a:lnTo>
                      <a:lnTo>
                        <a:pt x="7838" y="8768"/>
                      </a:lnTo>
                      <a:lnTo>
                        <a:pt x="7856" y="8742"/>
                      </a:lnTo>
                      <a:lnTo>
                        <a:pt x="7864" y="8724"/>
                      </a:lnTo>
                      <a:lnTo>
                        <a:pt x="7864" y="8696"/>
                      </a:lnTo>
                      <a:lnTo>
                        <a:pt x="7864" y="8678"/>
                      </a:lnTo>
                      <a:lnTo>
                        <a:pt x="7856" y="8651"/>
                      </a:lnTo>
                      <a:lnTo>
                        <a:pt x="7657" y="8705"/>
                      </a:lnTo>
                      <a:lnTo>
                        <a:pt x="7441" y="8750"/>
                      </a:lnTo>
                      <a:lnTo>
                        <a:pt x="7224" y="8787"/>
                      </a:lnTo>
                      <a:lnTo>
                        <a:pt x="6998" y="8813"/>
                      </a:lnTo>
                      <a:lnTo>
                        <a:pt x="6772" y="8831"/>
                      </a:lnTo>
                      <a:lnTo>
                        <a:pt x="6546" y="8831"/>
                      </a:lnTo>
                      <a:lnTo>
                        <a:pt x="6329" y="8823"/>
                      </a:lnTo>
                      <a:lnTo>
                        <a:pt x="6113" y="8795"/>
                      </a:lnTo>
                      <a:lnTo>
                        <a:pt x="6058" y="8795"/>
                      </a:lnTo>
                      <a:lnTo>
                        <a:pt x="6005" y="8787"/>
                      </a:lnTo>
                      <a:lnTo>
                        <a:pt x="5959" y="8777"/>
                      </a:lnTo>
                      <a:lnTo>
                        <a:pt x="5906" y="8760"/>
                      </a:lnTo>
                      <a:lnTo>
                        <a:pt x="5851" y="8742"/>
                      </a:lnTo>
                      <a:lnTo>
                        <a:pt x="5806" y="8724"/>
                      </a:lnTo>
                      <a:lnTo>
                        <a:pt x="5760" y="8705"/>
                      </a:lnTo>
                      <a:lnTo>
                        <a:pt x="5716" y="8678"/>
                      </a:lnTo>
                      <a:lnTo>
                        <a:pt x="5716" y="8606"/>
                      </a:lnTo>
                      <a:lnTo>
                        <a:pt x="5724" y="8534"/>
                      </a:lnTo>
                      <a:lnTo>
                        <a:pt x="5742" y="8461"/>
                      </a:lnTo>
                      <a:lnTo>
                        <a:pt x="5760" y="8398"/>
                      </a:lnTo>
                      <a:lnTo>
                        <a:pt x="5778" y="8325"/>
                      </a:lnTo>
                      <a:lnTo>
                        <a:pt x="5806" y="8262"/>
                      </a:lnTo>
                      <a:lnTo>
                        <a:pt x="5823" y="8199"/>
                      </a:lnTo>
                      <a:lnTo>
                        <a:pt x="5851" y="8136"/>
                      </a:lnTo>
                      <a:lnTo>
                        <a:pt x="5851" y="8127"/>
                      </a:lnTo>
                      <a:lnTo>
                        <a:pt x="5841" y="8118"/>
                      </a:lnTo>
                      <a:lnTo>
                        <a:pt x="5841" y="8108"/>
                      </a:lnTo>
                      <a:lnTo>
                        <a:pt x="5833" y="8100"/>
                      </a:lnTo>
                      <a:lnTo>
                        <a:pt x="5823" y="8100"/>
                      </a:lnTo>
                      <a:lnTo>
                        <a:pt x="5806" y="8100"/>
                      </a:lnTo>
                      <a:lnTo>
                        <a:pt x="5797" y="8108"/>
                      </a:lnTo>
                      <a:lnTo>
                        <a:pt x="5760" y="8171"/>
                      </a:lnTo>
                      <a:lnTo>
                        <a:pt x="5724" y="8244"/>
                      </a:lnTo>
                      <a:lnTo>
                        <a:pt x="5697" y="8317"/>
                      </a:lnTo>
                      <a:lnTo>
                        <a:pt x="5671" y="8389"/>
                      </a:lnTo>
                      <a:lnTo>
                        <a:pt x="5653" y="8470"/>
                      </a:lnTo>
                      <a:lnTo>
                        <a:pt x="5634" y="8542"/>
                      </a:lnTo>
                      <a:lnTo>
                        <a:pt x="5616" y="8624"/>
                      </a:lnTo>
                      <a:lnTo>
                        <a:pt x="5598" y="8705"/>
                      </a:lnTo>
                      <a:lnTo>
                        <a:pt x="5625" y="8724"/>
                      </a:lnTo>
                      <a:lnTo>
                        <a:pt x="5625" y="8805"/>
                      </a:lnTo>
                      <a:lnTo>
                        <a:pt x="5616" y="8895"/>
                      </a:lnTo>
                      <a:lnTo>
                        <a:pt x="5607" y="8977"/>
                      </a:lnTo>
                      <a:lnTo>
                        <a:pt x="5590" y="9058"/>
                      </a:lnTo>
                      <a:lnTo>
                        <a:pt x="5571" y="9131"/>
                      </a:lnTo>
                      <a:lnTo>
                        <a:pt x="5525" y="9202"/>
                      </a:lnTo>
                      <a:lnTo>
                        <a:pt x="5499" y="9230"/>
                      </a:lnTo>
                      <a:lnTo>
                        <a:pt x="5472" y="9257"/>
                      </a:lnTo>
                      <a:lnTo>
                        <a:pt x="5436" y="9275"/>
                      </a:lnTo>
                      <a:lnTo>
                        <a:pt x="5400" y="9293"/>
                      </a:lnTo>
                      <a:lnTo>
                        <a:pt x="5363" y="9320"/>
                      </a:lnTo>
                      <a:lnTo>
                        <a:pt x="5318" y="9347"/>
                      </a:lnTo>
                      <a:lnTo>
                        <a:pt x="5274" y="9366"/>
                      </a:lnTo>
                      <a:lnTo>
                        <a:pt x="5237" y="9392"/>
                      </a:lnTo>
                      <a:lnTo>
                        <a:pt x="5191" y="9410"/>
                      </a:lnTo>
                      <a:lnTo>
                        <a:pt x="5147" y="9437"/>
                      </a:lnTo>
                      <a:lnTo>
                        <a:pt x="5102" y="9455"/>
                      </a:lnTo>
                      <a:lnTo>
                        <a:pt x="5057" y="9483"/>
                      </a:lnTo>
                      <a:lnTo>
                        <a:pt x="5047" y="9483"/>
                      </a:lnTo>
                      <a:lnTo>
                        <a:pt x="5039" y="9483"/>
                      </a:lnTo>
                      <a:lnTo>
                        <a:pt x="5029" y="9483"/>
                      </a:lnTo>
                      <a:lnTo>
                        <a:pt x="5021" y="9483"/>
                      </a:lnTo>
                      <a:lnTo>
                        <a:pt x="5011" y="9483"/>
                      </a:lnTo>
                      <a:lnTo>
                        <a:pt x="5011" y="9492"/>
                      </a:lnTo>
                      <a:lnTo>
                        <a:pt x="5002" y="9501"/>
                      </a:lnTo>
                      <a:lnTo>
                        <a:pt x="5002" y="9518"/>
                      </a:lnTo>
                      <a:lnTo>
                        <a:pt x="4993" y="9492"/>
                      </a:lnTo>
                      <a:lnTo>
                        <a:pt x="4984" y="9465"/>
                      </a:lnTo>
                      <a:lnTo>
                        <a:pt x="4984" y="9419"/>
                      </a:lnTo>
                      <a:lnTo>
                        <a:pt x="4984" y="9384"/>
                      </a:lnTo>
                      <a:lnTo>
                        <a:pt x="4984" y="9356"/>
                      </a:lnTo>
                      <a:lnTo>
                        <a:pt x="4966" y="9338"/>
                      </a:lnTo>
                      <a:lnTo>
                        <a:pt x="4939" y="9338"/>
                      </a:lnTo>
                      <a:lnTo>
                        <a:pt x="4903" y="9356"/>
                      </a:lnTo>
                      <a:lnTo>
                        <a:pt x="4857" y="9392"/>
                      </a:lnTo>
                      <a:lnTo>
                        <a:pt x="4812" y="9429"/>
                      </a:lnTo>
                      <a:lnTo>
                        <a:pt x="4758" y="9465"/>
                      </a:lnTo>
                      <a:lnTo>
                        <a:pt x="4713" y="9492"/>
                      </a:lnTo>
                      <a:lnTo>
                        <a:pt x="4668" y="9518"/>
                      </a:lnTo>
                      <a:lnTo>
                        <a:pt x="4614" y="9546"/>
                      </a:lnTo>
                      <a:lnTo>
                        <a:pt x="4559" y="9573"/>
                      </a:lnTo>
                      <a:lnTo>
                        <a:pt x="4515" y="9591"/>
                      </a:lnTo>
                      <a:lnTo>
                        <a:pt x="4506" y="9573"/>
                      </a:lnTo>
                      <a:lnTo>
                        <a:pt x="4506" y="9546"/>
                      </a:lnTo>
                      <a:lnTo>
                        <a:pt x="4506" y="9518"/>
                      </a:lnTo>
                      <a:lnTo>
                        <a:pt x="4506" y="9501"/>
                      </a:lnTo>
                      <a:lnTo>
                        <a:pt x="4506" y="9473"/>
                      </a:lnTo>
                      <a:lnTo>
                        <a:pt x="4496" y="9455"/>
                      </a:lnTo>
                      <a:lnTo>
                        <a:pt x="4488" y="9437"/>
                      </a:lnTo>
                      <a:lnTo>
                        <a:pt x="4470" y="9419"/>
                      </a:lnTo>
                      <a:lnTo>
                        <a:pt x="4433" y="9419"/>
                      </a:lnTo>
                      <a:lnTo>
                        <a:pt x="4397" y="9437"/>
                      </a:lnTo>
                      <a:lnTo>
                        <a:pt x="4361" y="9447"/>
                      </a:lnTo>
                      <a:lnTo>
                        <a:pt x="4324" y="9465"/>
                      </a:lnTo>
                      <a:lnTo>
                        <a:pt x="4298" y="9483"/>
                      </a:lnTo>
                      <a:lnTo>
                        <a:pt x="4262" y="9501"/>
                      </a:lnTo>
                      <a:lnTo>
                        <a:pt x="4225" y="9510"/>
                      </a:lnTo>
                      <a:lnTo>
                        <a:pt x="4190" y="9518"/>
                      </a:lnTo>
                      <a:lnTo>
                        <a:pt x="4180" y="9501"/>
                      </a:lnTo>
                      <a:lnTo>
                        <a:pt x="4172" y="9492"/>
                      </a:lnTo>
                      <a:lnTo>
                        <a:pt x="4162" y="9492"/>
                      </a:lnTo>
                      <a:lnTo>
                        <a:pt x="4144" y="9483"/>
                      </a:lnTo>
                      <a:lnTo>
                        <a:pt x="4136" y="9483"/>
                      </a:lnTo>
                      <a:lnTo>
                        <a:pt x="4117" y="9483"/>
                      </a:lnTo>
                      <a:lnTo>
                        <a:pt x="4099" y="9483"/>
                      </a:lnTo>
                      <a:lnTo>
                        <a:pt x="4091" y="9483"/>
                      </a:lnTo>
                      <a:lnTo>
                        <a:pt x="3964" y="9501"/>
                      </a:lnTo>
                      <a:lnTo>
                        <a:pt x="3846" y="9528"/>
                      </a:lnTo>
                      <a:lnTo>
                        <a:pt x="3738" y="9564"/>
                      </a:lnTo>
                      <a:lnTo>
                        <a:pt x="3621" y="9600"/>
                      </a:lnTo>
                      <a:lnTo>
                        <a:pt x="3512" y="9645"/>
                      </a:lnTo>
                      <a:lnTo>
                        <a:pt x="3395" y="9682"/>
                      </a:lnTo>
                      <a:lnTo>
                        <a:pt x="3277" y="9708"/>
                      </a:lnTo>
                      <a:lnTo>
                        <a:pt x="3151" y="9718"/>
                      </a:lnTo>
                      <a:lnTo>
                        <a:pt x="3007" y="9771"/>
                      </a:lnTo>
                      <a:lnTo>
                        <a:pt x="2862" y="9826"/>
                      </a:lnTo>
                      <a:lnTo>
                        <a:pt x="2718" y="9862"/>
                      </a:lnTo>
                      <a:lnTo>
                        <a:pt x="2564" y="9898"/>
                      </a:lnTo>
                      <a:lnTo>
                        <a:pt x="2420" y="9925"/>
                      </a:lnTo>
                      <a:lnTo>
                        <a:pt x="2275" y="9961"/>
                      </a:lnTo>
                      <a:lnTo>
                        <a:pt x="2122" y="9989"/>
                      </a:lnTo>
                      <a:lnTo>
                        <a:pt x="1977" y="10024"/>
                      </a:lnTo>
                      <a:lnTo>
                        <a:pt x="1887" y="10052"/>
                      </a:lnTo>
                      <a:lnTo>
                        <a:pt x="1797" y="10089"/>
                      </a:lnTo>
                      <a:lnTo>
                        <a:pt x="1707" y="10125"/>
                      </a:lnTo>
                      <a:lnTo>
                        <a:pt x="1616" y="10170"/>
                      </a:lnTo>
                      <a:lnTo>
                        <a:pt x="1535" y="10233"/>
                      </a:lnTo>
                      <a:lnTo>
                        <a:pt x="1472" y="10296"/>
                      </a:lnTo>
                      <a:lnTo>
                        <a:pt x="1444" y="10342"/>
                      </a:lnTo>
                      <a:lnTo>
                        <a:pt x="1418" y="10378"/>
                      </a:lnTo>
                      <a:lnTo>
                        <a:pt x="1399" y="10423"/>
                      </a:lnTo>
                      <a:lnTo>
                        <a:pt x="1381" y="10477"/>
                      </a:lnTo>
                      <a:lnTo>
                        <a:pt x="1373" y="10504"/>
                      </a:lnTo>
                      <a:lnTo>
                        <a:pt x="1363" y="10531"/>
                      </a:lnTo>
                      <a:lnTo>
                        <a:pt x="1345" y="10558"/>
                      </a:lnTo>
                      <a:lnTo>
                        <a:pt x="1336" y="10595"/>
                      </a:lnTo>
                      <a:lnTo>
                        <a:pt x="1318" y="10621"/>
                      </a:lnTo>
                      <a:lnTo>
                        <a:pt x="1300" y="10648"/>
                      </a:lnTo>
                      <a:lnTo>
                        <a:pt x="1282" y="10676"/>
                      </a:lnTo>
                      <a:lnTo>
                        <a:pt x="1255" y="10703"/>
                      </a:lnTo>
                      <a:lnTo>
                        <a:pt x="1228" y="10730"/>
                      </a:lnTo>
                      <a:lnTo>
                        <a:pt x="1201" y="10766"/>
                      </a:lnTo>
                      <a:lnTo>
                        <a:pt x="1174" y="10784"/>
                      </a:lnTo>
                      <a:lnTo>
                        <a:pt x="1146" y="10812"/>
                      </a:lnTo>
                      <a:lnTo>
                        <a:pt x="1110" y="10820"/>
                      </a:lnTo>
                      <a:lnTo>
                        <a:pt x="1074" y="10830"/>
                      </a:lnTo>
                      <a:lnTo>
                        <a:pt x="1029" y="10830"/>
                      </a:lnTo>
                      <a:lnTo>
                        <a:pt x="984" y="10820"/>
                      </a:lnTo>
                      <a:lnTo>
                        <a:pt x="966" y="10820"/>
                      </a:lnTo>
                      <a:lnTo>
                        <a:pt x="939" y="10812"/>
                      </a:lnTo>
                      <a:lnTo>
                        <a:pt x="921" y="10802"/>
                      </a:lnTo>
                      <a:lnTo>
                        <a:pt x="893" y="10793"/>
                      </a:lnTo>
                      <a:lnTo>
                        <a:pt x="875" y="10784"/>
                      </a:lnTo>
                      <a:lnTo>
                        <a:pt x="857" y="10775"/>
                      </a:lnTo>
                      <a:lnTo>
                        <a:pt x="849" y="10757"/>
                      </a:lnTo>
                      <a:lnTo>
                        <a:pt x="840" y="10739"/>
                      </a:lnTo>
                      <a:lnTo>
                        <a:pt x="804" y="10721"/>
                      </a:lnTo>
                      <a:lnTo>
                        <a:pt x="786" y="10694"/>
                      </a:lnTo>
                      <a:lnTo>
                        <a:pt x="767" y="10658"/>
                      </a:lnTo>
                      <a:lnTo>
                        <a:pt x="749" y="10621"/>
                      </a:lnTo>
                      <a:lnTo>
                        <a:pt x="749" y="10585"/>
                      </a:lnTo>
                      <a:lnTo>
                        <a:pt x="741" y="10540"/>
                      </a:lnTo>
                      <a:lnTo>
                        <a:pt x="731" y="10504"/>
                      </a:lnTo>
                      <a:lnTo>
                        <a:pt x="731" y="10468"/>
                      </a:lnTo>
                      <a:lnTo>
                        <a:pt x="741" y="10431"/>
                      </a:lnTo>
                      <a:lnTo>
                        <a:pt x="749" y="10387"/>
                      </a:lnTo>
                      <a:lnTo>
                        <a:pt x="758" y="10350"/>
                      </a:lnTo>
                      <a:lnTo>
                        <a:pt x="776" y="10314"/>
                      </a:lnTo>
                      <a:lnTo>
                        <a:pt x="794" y="10278"/>
                      </a:lnTo>
                      <a:lnTo>
                        <a:pt x="812" y="10251"/>
                      </a:lnTo>
                      <a:lnTo>
                        <a:pt x="849" y="10233"/>
                      </a:lnTo>
                      <a:lnTo>
                        <a:pt x="885" y="10215"/>
                      </a:lnTo>
                      <a:lnTo>
                        <a:pt x="885" y="10206"/>
                      </a:lnTo>
                      <a:lnTo>
                        <a:pt x="885" y="10196"/>
                      </a:lnTo>
                      <a:lnTo>
                        <a:pt x="885" y="10188"/>
                      </a:lnTo>
                      <a:lnTo>
                        <a:pt x="875" y="10188"/>
                      </a:lnTo>
                      <a:lnTo>
                        <a:pt x="867" y="10178"/>
                      </a:lnTo>
                      <a:lnTo>
                        <a:pt x="804" y="10196"/>
                      </a:lnTo>
                      <a:lnTo>
                        <a:pt x="758" y="10233"/>
                      </a:lnTo>
                      <a:lnTo>
                        <a:pt x="723" y="10269"/>
                      </a:lnTo>
                      <a:lnTo>
                        <a:pt x="695" y="10324"/>
                      </a:lnTo>
                      <a:lnTo>
                        <a:pt x="677" y="10378"/>
                      </a:lnTo>
                      <a:lnTo>
                        <a:pt x="668" y="10431"/>
                      </a:lnTo>
                      <a:lnTo>
                        <a:pt x="659" y="10495"/>
                      </a:lnTo>
                      <a:lnTo>
                        <a:pt x="650" y="10549"/>
                      </a:lnTo>
                      <a:lnTo>
                        <a:pt x="640" y="10567"/>
                      </a:lnTo>
                      <a:lnTo>
                        <a:pt x="640" y="10595"/>
                      </a:lnTo>
                      <a:lnTo>
                        <a:pt x="640" y="10613"/>
                      </a:lnTo>
                      <a:lnTo>
                        <a:pt x="650" y="10630"/>
                      </a:lnTo>
                      <a:lnTo>
                        <a:pt x="668" y="10676"/>
                      </a:lnTo>
                      <a:lnTo>
                        <a:pt x="686" y="10721"/>
                      </a:lnTo>
                      <a:lnTo>
                        <a:pt x="704" y="10757"/>
                      </a:lnTo>
                      <a:lnTo>
                        <a:pt x="695" y="10793"/>
                      </a:lnTo>
                      <a:lnTo>
                        <a:pt x="686" y="10802"/>
                      </a:lnTo>
                      <a:lnTo>
                        <a:pt x="668" y="10812"/>
                      </a:lnTo>
                      <a:lnTo>
                        <a:pt x="632" y="10820"/>
                      </a:lnTo>
                      <a:lnTo>
                        <a:pt x="596" y="10820"/>
                      </a:lnTo>
                      <a:lnTo>
                        <a:pt x="569" y="10812"/>
                      </a:lnTo>
                      <a:lnTo>
                        <a:pt x="541" y="10793"/>
                      </a:lnTo>
                      <a:lnTo>
                        <a:pt x="514" y="10784"/>
                      </a:lnTo>
                      <a:lnTo>
                        <a:pt x="496" y="10766"/>
                      </a:lnTo>
                      <a:lnTo>
                        <a:pt x="470" y="10749"/>
                      </a:lnTo>
                      <a:lnTo>
                        <a:pt x="451" y="10721"/>
                      </a:lnTo>
                      <a:lnTo>
                        <a:pt x="442" y="10694"/>
                      </a:lnTo>
                      <a:lnTo>
                        <a:pt x="433" y="10666"/>
                      </a:lnTo>
                      <a:lnTo>
                        <a:pt x="433" y="10658"/>
                      </a:lnTo>
                      <a:lnTo>
                        <a:pt x="424" y="10648"/>
                      </a:lnTo>
                      <a:lnTo>
                        <a:pt x="415" y="10640"/>
                      </a:lnTo>
                      <a:lnTo>
                        <a:pt x="397" y="10658"/>
                      </a:lnTo>
                      <a:lnTo>
                        <a:pt x="379" y="10658"/>
                      </a:lnTo>
                      <a:lnTo>
                        <a:pt x="361" y="10648"/>
                      </a:lnTo>
                      <a:lnTo>
                        <a:pt x="352" y="10630"/>
                      </a:lnTo>
                      <a:lnTo>
                        <a:pt x="343" y="10613"/>
                      </a:lnTo>
                      <a:lnTo>
                        <a:pt x="334" y="10595"/>
                      </a:lnTo>
                      <a:lnTo>
                        <a:pt x="324" y="10577"/>
                      </a:lnTo>
                      <a:lnTo>
                        <a:pt x="316" y="10558"/>
                      </a:lnTo>
                      <a:lnTo>
                        <a:pt x="307" y="10504"/>
                      </a:lnTo>
                      <a:lnTo>
                        <a:pt x="307" y="10450"/>
                      </a:lnTo>
                      <a:lnTo>
                        <a:pt x="307" y="10405"/>
                      </a:lnTo>
                      <a:lnTo>
                        <a:pt x="324" y="10360"/>
                      </a:lnTo>
                      <a:lnTo>
                        <a:pt x="343" y="10305"/>
                      </a:lnTo>
                      <a:lnTo>
                        <a:pt x="361" y="10259"/>
                      </a:lnTo>
                      <a:lnTo>
                        <a:pt x="388" y="10224"/>
                      </a:lnTo>
                      <a:lnTo>
                        <a:pt x="407" y="10178"/>
                      </a:lnTo>
                      <a:lnTo>
                        <a:pt x="424" y="10178"/>
                      </a:lnTo>
                      <a:lnTo>
                        <a:pt x="433" y="10178"/>
                      </a:lnTo>
                      <a:lnTo>
                        <a:pt x="451" y="10170"/>
                      </a:lnTo>
                      <a:lnTo>
                        <a:pt x="460" y="10170"/>
                      </a:lnTo>
                      <a:lnTo>
                        <a:pt x="470" y="10160"/>
                      </a:lnTo>
                      <a:lnTo>
                        <a:pt x="488" y="10160"/>
                      </a:lnTo>
                      <a:lnTo>
                        <a:pt x="488" y="10142"/>
                      </a:lnTo>
                      <a:lnTo>
                        <a:pt x="496" y="10133"/>
                      </a:lnTo>
                      <a:lnTo>
                        <a:pt x="478" y="10125"/>
                      </a:lnTo>
                      <a:lnTo>
                        <a:pt x="470" y="10125"/>
                      </a:lnTo>
                      <a:lnTo>
                        <a:pt x="451" y="10125"/>
                      </a:lnTo>
                      <a:lnTo>
                        <a:pt x="442" y="10125"/>
                      </a:lnTo>
                      <a:lnTo>
                        <a:pt x="424" y="10133"/>
                      </a:lnTo>
                      <a:lnTo>
                        <a:pt x="407" y="10133"/>
                      </a:lnTo>
                      <a:lnTo>
                        <a:pt x="397" y="10142"/>
                      </a:lnTo>
                      <a:lnTo>
                        <a:pt x="379" y="10142"/>
                      </a:lnTo>
                      <a:lnTo>
                        <a:pt x="334" y="10196"/>
                      </a:lnTo>
                      <a:lnTo>
                        <a:pt x="298" y="10251"/>
                      </a:lnTo>
                      <a:lnTo>
                        <a:pt x="271" y="10305"/>
                      </a:lnTo>
                      <a:lnTo>
                        <a:pt x="235" y="10368"/>
                      </a:lnTo>
                      <a:lnTo>
                        <a:pt x="217" y="10431"/>
                      </a:lnTo>
                      <a:lnTo>
                        <a:pt x="207" y="10495"/>
                      </a:lnTo>
                      <a:lnTo>
                        <a:pt x="207" y="10558"/>
                      </a:lnTo>
                      <a:lnTo>
                        <a:pt x="225" y="10630"/>
                      </a:lnTo>
                      <a:lnTo>
                        <a:pt x="180" y="10603"/>
                      </a:lnTo>
                      <a:lnTo>
                        <a:pt x="135" y="10577"/>
                      </a:lnTo>
                      <a:lnTo>
                        <a:pt x="99" y="10549"/>
                      </a:lnTo>
                      <a:lnTo>
                        <a:pt x="72" y="10513"/>
                      </a:lnTo>
                      <a:lnTo>
                        <a:pt x="45" y="10468"/>
                      </a:lnTo>
                      <a:lnTo>
                        <a:pt x="27" y="10423"/>
                      </a:lnTo>
                      <a:lnTo>
                        <a:pt x="8" y="10387"/>
                      </a:lnTo>
                      <a:lnTo>
                        <a:pt x="0" y="10342"/>
                      </a:lnTo>
                      <a:lnTo>
                        <a:pt x="0" y="10278"/>
                      </a:lnTo>
                      <a:lnTo>
                        <a:pt x="8" y="10206"/>
                      </a:lnTo>
                      <a:lnTo>
                        <a:pt x="18" y="10142"/>
                      </a:lnTo>
                      <a:lnTo>
                        <a:pt x="27" y="10079"/>
                      </a:lnTo>
                      <a:lnTo>
                        <a:pt x="45" y="10006"/>
                      </a:lnTo>
                      <a:lnTo>
                        <a:pt x="72" y="9943"/>
                      </a:lnTo>
                      <a:lnTo>
                        <a:pt x="99" y="9889"/>
                      </a:lnTo>
                      <a:lnTo>
                        <a:pt x="144" y="9844"/>
                      </a:lnTo>
                      <a:lnTo>
                        <a:pt x="144" y="9826"/>
                      </a:lnTo>
                      <a:lnTo>
                        <a:pt x="144" y="9808"/>
                      </a:lnTo>
                      <a:lnTo>
                        <a:pt x="162" y="9799"/>
                      </a:lnTo>
                      <a:lnTo>
                        <a:pt x="172" y="9790"/>
                      </a:lnTo>
                      <a:lnTo>
                        <a:pt x="190" y="9781"/>
                      </a:lnTo>
                      <a:lnTo>
                        <a:pt x="198" y="9771"/>
                      </a:lnTo>
                      <a:lnTo>
                        <a:pt x="207" y="9754"/>
                      </a:lnTo>
                      <a:lnTo>
                        <a:pt x="198" y="9736"/>
                      </a:lnTo>
                      <a:lnTo>
                        <a:pt x="253" y="9682"/>
                      </a:lnTo>
                      <a:lnTo>
                        <a:pt x="316" y="9627"/>
                      </a:lnTo>
                      <a:lnTo>
                        <a:pt x="370" y="9573"/>
                      </a:lnTo>
                      <a:lnTo>
                        <a:pt x="433" y="9528"/>
                      </a:lnTo>
                      <a:lnTo>
                        <a:pt x="496" y="9483"/>
                      </a:lnTo>
                      <a:lnTo>
                        <a:pt x="559" y="9447"/>
                      </a:lnTo>
                      <a:lnTo>
                        <a:pt x="632" y="9410"/>
                      </a:lnTo>
                      <a:lnTo>
                        <a:pt x="704" y="9392"/>
                      </a:lnTo>
                      <a:lnTo>
                        <a:pt x="713" y="9374"/>
                      </a:lnTo>
                      <a:lnTo>
                        <a:pt x="723" y="9356"/>
                      </a:lnTo>
                      <a:lnTo>
                        <a:pt x="741" y="9347"/>
                      </a:lnTo>
                      <a:lnTo>
                        <a:pt x="758" y="9329"/>
                      </a:lnTo>
                      <a:lnTo>
                        <a:pt x="776" y="9320"/>
                      </a:lnTo>
                      <a:lnTo>
                        <a:pt x="804" y="9311"/>
                      </a:lnTo>
                      <a:lnTo>
                        <a:pt x="822" y="9301"/>
                      </a:lnTo>
                      <a:lnTo>
                        <a:pt x="840" y="9283"/>
                      </a:lnTo>
                      <a:lnTo>
                        <a:pt x="867" y="9275"/>
                      </a:lnTo>
                      <a:lnTo>
                        <a:pt x="893" y="9275"/>
                      </a:lnTo>
                      <a:lnTo>
                        <a:pt x="921" y="9265"/>
                      </a:lnTo>
                      <a:lnTo>
                        <a:pt x="948" y="9257"/>
                      </a:lnTo>
                      <a:lnTo>
                        <a:pt x="975" y="9248"/>
                      </a:lnTo>
                      <a:lnTo>
                        <a:pt x="1002" y="9238"/>
                      </a:lnTo>
                      <a:lnTo>
                        <a:pt x="1029" y="9220"/>
                      </a:lnTo>
                      <a:lnTo>
                        <a:pt x="1057" y="9202"/>
                      </a:lnTo>
                      <a:lnTo>
                        <a:pt x="1156" y="9175"/>
                      </a:lnTo>
                      <a:lnTo>
                        <a:pt x="1255" y="9157"/>
                      </a:lnTo>
                      <a:lnTo>
                        <a:pt x="1363" y="9148"/>
                      </a:lnTo>
                      <a:lnTo>
                        <a:pt x="1462" y="9131"/>
                      </a:lnTo>
                      <a:lnTo>
                        <a:pt x="1671" y="9121"/>
                      </a:lnTo>
                      <a:lnTo>
                        <a:pt x="1887" y="9112"/>
                      </a:lnTo>
                      <a:lnTo>
                        <a:pt x="2094" y="9103"/>
                      </a:lnTo>
                      <a:lnTo>
                        <a:pt x="2303" y="9094"/>
                      </a:lnTo>
                      <a:lnTo>
                        <a:pt x="2410" y="9085"/>
                      </a:lnTo>
                      <a:lnTo>
                        <a:pt x="2510" y="9066"/>
                      </a:lnTo>
                      <a:lnTo>
                        <a:pt x="2609" y="9048"/>
                      </a:lnTo>
                      <a:lnTo>
                        <a:pt x="2708" y="9022"/>
                      </a:lnTo>
                      <a:lnTo>
                        <a:pt x="2708" y="9012"/>
                      </a:lnTo>
                      <a:lnTo>
                        <a:pt x="2718" y="9003"/>
                      </a:lnTo>
                      <a:lnTo>
                        <a:pt x="2718" y="8995"/>
                      </a:lnTo>
                      <a:lnTo>
                        <a:pt x="2708" y="8985"/>
                      </a:lnTo>
                      <a:lnTo>
                        <a:pt x="2708" y="8977"/>
                      </a:lnTo>
                      <a:lnTo>
                        <a:pt x="2700" y="8967"/>
                      </a:lnTo>
                      <a:lnTo>
                        <a:pt x="2700" y="8959"/>
                      </a:lnTo>
                      <a:lnTo>
                        <a:pt x="2708" y="8949"/>
                      </a:lnTo>
                      <a:lnTo>
                        <a:pt x="2718" y="8949"/>
                      </a:lnTo>
                      <a:lnTo>
                        <a:pt x="2736" y="8940"/>
                      </a:lnTo>
                      <a:lnTo>
                        <a:pt x="2745" y="8940"/>
                      </a:lnTo>
                      <a:lnTo>
                        <a:pt x="2754" y="8940"/>
                      </a:lnTo>
                      <a:lnTo>
                        <a:pt x="2772" y="8940"/>
                      </a:lnTo>
                      <a:lnTo>
                        <a:pt x="2781" y="8940"/>
                      </a:lnTo>
                      <a:lnTo>
                        <a:pt x="2799" y="8949"/>
                      </a:lnTo>
                      <a:lnTo>
                        <a:pt x="2890" y="8949"/>
                      </a:lnTo>
                      <a:lnTo>
                        <a:pt x="2979" y="8949"/>
                      </a:lnTo>
                      <a:lnTo>
                        <a:pt x="3070" y="8959"/>
                      </a:lnTo>
                      <a:lnTo>
                        <a:pt x="3169" y="8959"/>
                      </a:lnTo>
                      <a:lnTo>
                        <a:pt x="3259" y="8949"/>
                      </a:lnTo>
                      <a:lnTo>
                        <a:pt x="3358" y="8949"/>
                      </a:lnTo>
                      <a:lnTo>
                        <a:pt x="3449" y="8940"/>
                      </a:lnTo>
                      <a:lnTo>
                        <a:pt x="3540" y="8922"/>
                      </a:lnTo>
                      <a:lnTo>
                        <a:pt x="3783" y="8859"/>
                      </a:lnTo>
                      <a:lnTo>
                        <a:pt x="3810" y="8823"/>
                      </a:lnTo>
                      <a:lnTo>
                        <a:pt x="3846" y="8787"/>
                      </a:lnTo>
                      <a:lnTo>
                        <a:pt x="3883" y="8760"/>
                      </a:lnTo>
                      <a:lnTo>
                        <a:pt x="3919" y="8732"/>
                      </a:lnTo>
                      <a:lnTo>
                        <a:pt x="3955" y="8705"/>
                      </a:lnTo>
                      <a:lnTo>
                        <a:pt x="3990" y="8678"/>
                      </a:lnTo>
                      <a:lnTo>
                        <a:pt x="4027" y="8641"/>
                      </a:lnTo>
                      <a:lnTo>
                        <a:pt x="4054" y="8606"/>
                      </a:lnTo>
                      <a:lnTo>
                        <a:pt x="4091" y="8542"/>
                      </a:lnTo>
                      <a:lnTo>
                        <a:pt x="4108" y="8470"/>
                      </a:lnTo>
                      <a:lnTo>
                        <a:pt x="4117" y="8398"/>
                      </a:lnTo>
                      <a:lnTo>
                        <a:pt x="4117" y="8325"/>
                      </a:lnTo>
                      <a:lnTo>
                        <a:pt x="4117" y="8254"/>
                      </a:lnTo>
                      <a:lnTo>
                        <a:pt x="4099" y="8190"/>
                      </a:lnTo>
                      <a:lnTo>
                        <a:pt x="4073" y="8118"/>
                      </a:lnTo>
                      <a:lnTo>
                        <a:pt x="4045" y="8054"/>
                      </a:lnTo>
                      <a:lnTo>
                        <a:pt x="4036" y="7991"/>
                      </a:lnTo>
                      <a:lnTo>
                        <a:pt x="4018" y="7936"/>
                      </a:lnTo>
                      <a:lnTo>
                        <a:pt x="4000" y="7873"/>
                      </a:lnTo>
                      <a:lnTo>
                        <a:pt x="3982" y="7819"/>
                      </a:lnTo>
                      <a:lnTo>
                        <a:pt x="3946" y="7766"/>
                      </a:lnTo>
                      <a:lnTo>
                        <a:pt x="3909" y="7729"/>
                      </a:lnTo>
                      <a:lnTo>
                        <a:pt x="3856" y="7693"/>
                      </a:lnTo>
                      <a:lnTo>
                        <a:pt x="3801" y="7675"/>
                      </a:lnTo>
                      <a:lnTo>
                        <a:pt x="3774" y="7657"/>
                      </a:lnTo>
                      <a:lnTo>
                        <a:pt x="3747" y="7657"/>
                      </a:lnTo>
                      <a:lnTo>
                        <a:pt x="3720" y="7657"/>
                      </a:lnTo>
                      <a:lnTo>
                        <a:pt x="3693" y="7657"/>
                      </a:lnTo>
                      <a:lnTo>
                        <a:pt x="3666" y="7657"/>
                      </a:lnTo>
                      <a:lnTo>
                        <a:pt x="3639" y="7665"/>
                      </a:lnTo>
                      <a:lnTo>
                        <a:pt x="3603" y="7665"/>
                      </a:lnTo>
                      <a:lnTo>
                        <a:pt x="3585" y="7675"/>
                      </a:lnTo>
                      <a:lnTo>
                        <a:pt x="3530" y="7602"/>
                      </a:lnTo>
                      <a:lnTo>
                        <a:pt x="3485" y="7530"/>
                      </a:lnTo>
                      <a:lnTo>
                        <a:pt x="3441" y="7458"/>
                      </a:lnTo>
                      <a:lnTo>
                        <a:pt x="3404" y="7385"/>
                      </a:lnTo>
                      <a:lnTo>
                        <a:pt x="3358" y="7313"/>
                      </a:lnTo>
                      <a:lnTo>
                        <a:pt x="3314" y="7250"/>
                      </a:lnTo>
                      <a:lnTo>
                        <a:pt x="3277" y="7223"/>
                      </a:lnTo>
                      <a:lnTo>
                        <a:pt x="3251" y="7195"/>
                      </a:lnTo>
                      <a:lnTo>
                        <a:pt x="3214" y="7177"/>
                      </a:lnTo>
                      <a:lnTo>
                        <a:pt x="3169" y="7159"/>
                      </a:lnTo>
                      <a:lnTo>
                        <a:pt x="3169" y="7150"/>
                      </a:lnTo>
                      <a:lnTo>
                        <a:pt x="3178" y="7142"/>
                      </a:lnTo>
                      <a:lnTo>
                        <a:pt x="3178" y="7132"/>
                      </a:lnTo>
                      <a:lnTo>
                        <a:pt x="3188" y="7132"/>
                      </a:lnTo>
                      <a:lnTo>
                        <a:pt x="3188" y="7124"/>
                      </a:lnTo>
                      <a:lnTo>
                        <a:pt x="3178" y="7114"/>
                      </a:lnTo>
                      <a:lnTo>
                        <a:pt x="3169" y="7106"/>
                      </a:lnTo>
                      <a:lnTo>
                        <a:pt x="3070" y="7159"/>
                      </a:lnTo>
                      <a:lnTo>
                        <a:pt x="3070" y="7150"/>
                      </a:lnTo>
                      <a:lnTo>
                        <a:pt x="3061" y="7142"/>
                      </a:lnTo>
                      <a:lnTo>
                        <a:pt x="3061" y="7124"/>
                      </a:lnTo>
                      <a:lnTo>
                        <a:pt x="3052" y="7114"/>
                      </a:lnTo>
                      <a:lnTo>
                        <a:pt x="3042" y="7114"/>
                      </a:lnTo>
                      <a:lnTo>
                        <a:pt x="3034" y="7106"/>
                      </a:lnTo>
                      <a:lnTo>
                        <a:pt x="3016" y="7106"/>
                      </a:lnTo>
                      <a:lnTo>
                        <a:pt x="3007" y="7114"/>
                      </a:lnTo>
                      <a:lnTo>
                        <a:pt x="2862" y="7223"/>
                      </a:lnTo>
                      <a:lnTo>
                        <a:pt x="2835" y="7177"/>
                      </a:lnTo>
                      <a:lnTo>
                        <a:pt x="2808" y="7132"/>
                      </a:lnTo>
                      <a:lnTo>
                        <a:pt x="2781" y="7087"/>
                      </a:lnTo>
                      <a:lnTo>
                        <a:pt x="2754" y="7041"/>
                      </a:lnTo>
                      <a:lnTo>
                        <a:pt x="2726" y="6997"/>
                      </a:lnTo>
                      <a:lnTo>
                        <a:pt x="2690" y="6952"/>
                      </a:lnTo>
                      <a:lnTo>
                        <a:pt x="2663" y="6906"/>
                      </a:lnTo>
                      <a:lnTo>
                        <a:pt x="2637" y="6861"/>
                      </a:lnTo>
                      <a:lnTo>
                        <a:pt x="2655" y="6843"/>
                      </a:lnTo>
                      <a:lnTo>
                        <a:pt x="2673" y="6825"/>
                      </a:lnTo>
                      <a:lnTo>
                        <a:pt x="2673" y="6807"/>
                      </a:lnTo>
                      <a:lnTo>
                        <a:pt x="2673" y="6780"/>
                      </a:lnTo>
                      <a:lnTo>
                        <a:pt x="2673" y="6753"/>
                      </a:lnTo>
                      <a:lnTo>
                        <a:pt x="2673" y="6725"/>
                      </a:lnTo>
                      <a:lnTo>
                        <a:pt x="2673" y="6699"/>
                      </a:lnTo>
                      <a:lnTo>
                        <a:pt x="2682" y="6680"/>
                      </a:lnTo>
                      <a:lnTo>
                        <a:pt x="2708" y="6608"/>
                      </a:lnTo>
                      <a:lnTo>
                        <a:pt x="2736" y="6535"/>
                      </a:lnTo>
                      <a:lnTo>
                        <a:pt x="2754" y="6454"/>
                      </a:lnTo>
                      <a:lnTo>
                        <a:pt x="2763" y="6383"/>
                      </a:lnTo>
                      <a:lnTo>
                        <a:pt x="2772" y="6300"/>
                      </a:lnTo>
                      <a:lnTo>
                        <a:pt x="2772" y="6229"/>
                      </a:lnTo>
                      <a:lnTo>
                        <a:pt x="2763" y="6148"/>
                      </a:lnTo>
                      <a:lnTo>
                        <a:pt x="2754" y="6065"/>
                      </a:lnTo>
                      <a:lnTo>
                        <a:pt x="2718" y="5876"/>
                      </a:lnTo>
                      <a:lnTo>
                        <a:pt x="2655" y="5686"/>
                      </a:lnTo>
                      <a:lnTo>
                        <a:pt x="2619" y="5595"/>
                      </a:lnTo>
                      <a:lnTo>
                        <a:pt x="2582" y="5506"/>
                      </a:lnTo>
                      <a:lnTo>
                        <a:pt x="2537" y="5423"/>
                      </a:lnTo>
                      <a:lnTo>
                        <a:pt x="2492" y="5334"/>
                      </a:lnTo>
                      <a:lnTo>
                        <a:pt x="2447" y="5253"/>
                      </a:lnTo>
                      <a:lnTo>
                        <a:pt x="2392" y="5170"/>
                      </a:lnTo>
                      <a:lnTo>
                        <a:pt x="2329" y="5099"/>
                      </a:lnTo>
                      <a:lnTo>
                        <a:pt x="2266" y="5026"/>
                      </a:lnTo>
                      <a:lnTo>
                        <a:pt x="2194" y="4954"/>
                      </a:lnTo>
                      <a:lnTo>
                        <a:pt x="2122" y="4890"/>
                      </a:lnTo>
                      <a:lnTo>
                        <a:pt x="2040" y="4827"/>
                      </a:lnTo>
                      <a:lnTo>
                        <a:pt x="1950" y="4773"/>
                      </a:lnTo>
                      <a:lnTo>
                        <a:pt x="1869" y="4728"/>
                      </a:lnTo>
                      <a:lnTo>
                        <a:pt x="1778" y="4674"/>
                      </a:lnTo>
                      <a:lnTo>
                        <a:pt x="1689" y="4619"/>
                      </a:lnTo>
                      <a:lnTo>
                        <a:pt x="1607" y="4556"/>
                      </a:lnTo>
                      <a:lnTo>
                        <a:pt x="1525" y="4484"/>
                      </a:lnTo>
                      <a:lnTo>
                        <a:pt x="1472" y="4402"/>
                      </a:lnTo>
                      <a:lnTo>
                        <a:pt x="1444" y="4358"/>
                      </a:lnTo>
                      <a:lnTo>
                        <a:pt x="1426" y="4312"/>
                      </a:lnTo>
                      <a:lnTo>
                        <a:pt x="1418" y="4258"/>
                      </a:lnTo>
                      <a:lnTo>
                        <a:pt x="1408" y="4212"/>
                      </a:lnTo>
                      <a:lnTo>
                        <a:pt x="1381" y="4176"/>
                      </a:lnTo>
                      <a:lnTo>
                        <a:pt x="1363" y="4113"/>
                      </a:lnTo>
                      <a:lnTo>
                        <a:pt x="1345" y="4040"/>
                      </a:lnTo>
                      <a:lnTo>
                        <a:pt x="1336" y="3977"/>
                      </a:lnTo>
                      <a:lnTo>
                        <a:pt x="1327" y="3906"/>
                      </a:lnTo>
                      <a:lnTo>
                        <a:pt x="1318" y="3842"/>
                      </a:lnTo>
                      <a:lnTo>
                        <a:pt x="1318" y="3770"/>
                      </a:lnTo>
                      <a:lnTo>
                        <a:pt x="1318" y="3706"/>
                      </a:lnTo>
                      <a:lnTo>
                        <a:pt x="1327" y="3643"/>
                      </a:lnTo>
                      <a:lnTo>
                        <a:pt x="1336" y="3616"/>
                      </a:lnTo>
                      <a:lnTo>
                        <a:pt x="1345" y="3580"/>
                      </a:lnTo>
                      <a:lnTo>
                        <a:pt x="1345" y="3544"/>
                      </a:lnTo>
                      <a:lnTo>
                        <a:pt x="1345" y="3507"/>
                      </a:lnTo>
                      <a:lnTo>
                        <a:pt x="1336" y="3471"/>
                      </a:lnTo>
                      <a:lnTo>
                        <a:pt x="1336" y="3435"/>
                      </a:lnTo>
                      <a:lnTo>
                        <a:pt x="1327" y="3400"/>
                      </a:lnTo>
                      <a:lnTo>
                        <a:pt x="1318" y="3363"/>
                      </a:lnTo>
                      <a:lnTo>
                        <a:pt x="1291" y="3327"/>
                      </a:lnTo>
                      <a:lnTo>
                        <a:pt x="1255" y="3291"/>
                      </a:lnTo>
                      <a:lnTo>
                        <a:pt x="1219" y="3272"/>
                      </a:lnTo>
                      <a:lnTo>
                        <a:pt x="1183" y="3246"/>
                      </a:lnTo>
                      <a:lnTo>
                        <a:pt x="1146" y="3228"/>
                      </a:lnTo>
                      <a:lnTo>
                        <a:pt x="1110" y="3218"/>
                      </a:lnTo>
                      <a:lnTo>
                        <a:pt x="1065" y="3200"/>
                      </a:lnTo>
                      <a:lnTo>
                        <a:pt x="1029" y="3191"/>
                      </a:lnTo>
                      <a:lnTo>
                        <a:pt x="912" y="3056"/>
                      </a:lnTo>
                      <a:lnTo>
                        <a:pt x="939" y="3056"/>
                      </a:lnTo>
                      <a:lnTo>
                        <a:pt x="966" y="3056"/>
                      </a:lnTo>
                      <a:lnTo>
                        <a:pt x="993" y="3046"/>
                      </a:lnTo>
                      <a:lnTo>
                        <a:pt x="1020" y="3046"/>
                      </a:lnTo>
                      <a:lnTo>
                        <a:pt x="1047" y="3046"/>
                      </a:lnTo>
                      <a:lnTo>
                        <a:pt x="1065" y="3056"/>
                      </a:lnTo>
                      <a:lnTo>
                        <a:pt x="1092" y="3064"/>
                      </a:lnTo>
                      <a:lnTo>
                        <a:pt x="1110" y="3074"/>
                      </a:lnTo>
                      <a:lnTo>
                        <a:pt x="1120" y="3074"/>
                      </a:lnTo>
                      <a:lnTo>
                        <a:pt x="1128" y="3074"/>
                      </a:lnTo>
                      <a:lnTo>
                        <a:pt x="1138" y="3074"/>
                      </a:lnTo>
                      <a:lnTo>
                        <a:pt x="1146" y="3064"/>
                      </a:lnTo>
                      <a:lnTo>
                        <a:pt x="1156" y="3064"/>
                      </a:lnTo>
                      <a:lnTo>
                        <a:pt x="1156" y="3056"/>
                      </a:lnTo>
                      <a:lnTo>
                        <a:pt x="1165" y="3056"/>
                      </a:lnTo>
                      <a:lnTo>
                        <a:pt x="1174" y="3046"/>
                      </a:lnTo>
                      <a:lnTo>
                        <a:pt x="1174" y="3029"/>
                      </a:lnTo>
                      <a:lnTo>
                        <a:pt x="1020" y="2857"/>
                      </a:lnTo>
                      <a:lnTo>
                        <a:pt x="1057" y="2847"/>
                      </a:lnTo>
                      <a:lnTo>
                        <a:pt x="1092" y="2847"/>
                      </a:lnTo>
                      <a:lnTo>
                        <a:pt x="1128" y="2857"/>
                      </a:lnTo>
                      <a:lnTo>
                        <a:pt x="1165" y="2875"/>
                      </a:lnTo>
                      <a:lnTo>
                        <a:pt x="1201" y="2884"/>
                      </a:lnTo>
                      <a:lnTo>
                        <a:pt x="1237" y="2884"/>
                      </a:lnTo>
                      <a:lnTo>
                        <a:pt x="1273" y="2884"/>
                      </a:lnTo>
                      <a:lnTo>
                        <a:pt x="1309" y="2875"/>
                      </a:lnTo>
                      <a:lnTo>
                        <a:pt x="1300" y="2829"/>
                      </a:lnTo>
                      <a:lnTo>
                        <a:pt x="1291" y="2794"/>
                      </a:lnTo>
                      <a:lnTo>
                        <a:pt x="1282" y="2758"/>
                      </a:lnTo>
                      <a:lnTo>
                        <a:pt x="1264" y="2721"/>
                      </a:lnTo>
                      <a:lnTo>
                        <a:pt x="1246" y="2685"/>
                      </a:lnTo>
                      <a:lnTo>
                        <a:pt x="1219" y="2649"/>
                      </a:lnTo>
                      <a:lnTo>
                        <a:pt x="1201" y="2622"/>
                      </a:lnTo>
                      <a:lnTo>
                        <a:pt x="1174" y="2586"/>
                      </a:lnTo>
                      <a:lnTo>
                        <a:pt x="1355" y="2612"/>
                      </a:lnTo>
                      <a:lnTo>
                        <a:pt x="1355" y="2631"/>
                      </a:lnTo>
                      <a:lnTo>
                        <a:pt x="1355" y="2640"/>
                      </a:lnTo>
                      <a:lnTo>
                        <a:pt x="1363" y="2640"/>
                      </a:lnTo>
                      <a:lnTo>
                        <a:pt x="1373" y="2640"/>
                      </a:lnTo>
                      <a:lnTo>
                        <a:pt x="1381" y="2649"/>
                      </a:lnTo>
                      <a:lnTo>
                        <a:pt x="1391" y="2649"/>
                      </a:lnTo>
                      <a:lnTo>
                        <a:pt x="1399" y="2649"/>
                      </a:lnTo>
                      <a:lnTo>
                        <a:pt x="1408" y="2649"/>
                      </a:lnTo>
                      <a:lnTo>
                        <a:pt x="1426" y="2658"/>
                      </a:lnTo>
                      <a:lnTo>
                        <a:pt x="1454" y="2667"/>
                      </a:lnTo>
                      <a:lnTo>
                        <a:pt x="1472" y="2675"/>
                      </a:lnTo>
                      <a:lnTo>
                        <a:pt x="1499" y="2685"/>
                      </a:lnTo>
                      <a:lnTo>
                        <a:pt x="1525" y="2694"/>
                      </a:lnTo>
                      <a:lnTo>
                        <a:pt x="1544" y="2694"/>
                      </a:lnTo>
                      <a:lnTo>
                        <a:pt x="1571" y="2694"/>
                      </a:lnTo>
                      <a:lnTo>
                        <a:pt x="1589" y="2694"/>
                      </a:lnTo>
                      <a:lnTo>
                        <a:pt x="1589" y="2667"/>
                      </a:lnTo>
                      <a:lnTo>
                        <a:pt x="1580" y="2640"/>
                      </a:lnTo>
                      <a:lnTo>
                        <a:pt x="1571" y="2622"/>
                      </a:lnTo>
                      <a:lnTo>
                        <a:pt x="1562" y="2594"/>
                      </a:lnTo>
                      <a:lnTo>
                        <a:pt x="1553" y="2568"/>
                      </a:lnTo>
                      <a:lnTo>
                        <a:pt x="1544" y="2541"/>
                      </a:lnTo>
                      <a:lnTo>
                        <a:pt x="1535" y="2513"/>
                      </a:lnTo>
                      <a:lnTo>
                        <a:pt x="1517" y="2495"/>
                      </a:lnTo>
                      <a:lnTo>
                        <a:pt x="1525" y="2477"/>
                      </a:lnTo>
                      <a:lnTo>
                        <a:pt x="1517" y="2459"/>
                      </a:lnTo>
                      <a:lnTo>
                        <a:pt x="1507" y="2440"/>
                      </a:lnTo>
                      <a:lnTo>
                        <a:pt x="1507" y="2432"/>
                      </a:lnTo>
                      <a:lnTo>
                        <a:pt x="1499" y="2414"/>
                      </a:lnTo>
                      <a:lnTo>
                        <a:pt x="1499" y="2396"/>
                      </a:lnTo>
                      <a:lnTo>
                        <a:pt x="1507" y="2387"/>
                      </a:lnTo>
                      <a:lnTo>
                        <a:pt x="1517" y="2377"/>
                      </a:lnTo>
                      <a:lnTo>
                        <a:pt x="1571" y="2387"/>
                      </a:lnTo>
                      <a:lnTo>
                        <a:pt x="1625" y="2396"/>
                      </a:lnTo>
                      <a:lnTo>
                        <a:pt x="1679" y="2396"/>
                      </a:lnTo>
                      <a:lnTo>
                        <a:pt x="1734" y="2396"/>
                      </a:lnTo>
                      <a:lnTo>
                        <a:pt x="1788" y="2414"/>
                      </a:lnTo>
                      <a:lnTo>
                        <a:pt x="1823" y="2432"/>
                      </a:lnTo>
                      <a:lnTo>
                        <a:pt x="1841" y="2450"/>
                      </a:lnTo>
                      <a:lnTo>
                        <a:pt x="1860" y="2468"/>
                      </a:lnTo>
                      <a:lnTo>
                        <a:pt x="1878" y="2486"/>
                      </a:lnTo>
                      <a:lnTo>
                        <a:pt x="1887" y="2513"/>
                      </a:lnTo>
                      <a:lnTo>
                        <a:pt x="1887" y="2523"/>
                      </a:lnTo>
                      <a:lnTo>
                        <a:pt x="1896" y="2523"/>
                      </a:lnTo>
                      <a:lnTo>
                        <a:pt x="1896" y="2531"/>
                      </a:lnTo>
                      <a:lnTo>
                        <a:pt x="1905" y="2523"/>
                      </a:lnTo>
                      <a:lnTo>
                        <a:pt x="1914" y="2523"/>
                      </a:lnTo>
                      <a:lnTo>
                        <a:pt x="1924" y="2523"/>
                      </a:lnTo>
                      <a:lnTo>
                        <a:pt x="1924" y="2513"/>
                      </a:lnTo>
                      <a:lnTo>
                        <a:pt x="1932" y="2505"/>
                      </a:lnTo>
                      <a:lnTo>
                        <a:pt x="1941" y="2495"/>
                      </a:lnTo>
                      <a:lnTo>
                        <a:pt x="1950" y="2495"/>
                      </a:lnTo>
                      <a:lnTo>
                        <a:pt x="1959" y="2495"/>
                      </a:lnTo>
                      <a:lnTo>
                        <a:pt x="1977" y="2486"/>
                      </a:lnTo>
                      <a:lnTo>
                        <a:pt x="1987" y="2486"/>
                      </a:lnTo>
                      <a:lnTo>
                        <a:pt x="1987" y="2468"/>
                      </a:lnTo>
                      <a:lnTo>
                        <a:pt x="1959" y="2450"/>
                      </a:lnTo>
                      <a:lnTo>
                        <a:pt x="1932" y="2423"/>
                      </a:lnTo>
                      <a:lnTo>
                        <a:pt x="1914" y="2396"/>
                      </a:lnTo>
                      <a:lnTo>
                        <a:pt x="1905" y="2359"/>
                      </a:lnTo>
                      <a:lnTo>
                        <a:pt x="1896" y="2323"/>
                      </a:lnTo>
                      <a:lnTo>
                        <a:pt x="1887" y="2288"/>
                      </a:lnTo>
                      <a:lnTo>
                        <a:pt x="1887" y="2251"/>
                      </a:lnTo>
                      <a:lnTo>
                        <a:pt x="1878" y="2215"/>
                      </a:lnTo>
                      <a:lnTo>
                        <a:pt x="1914" y="2224"/>
                      </a:lnTo>
                      <a:lnTo>
                        <a:pt x="1950" y="2233"/>
                      </a:lnTo>
                      <a:lnTo>
                        <a:pt x="1995" y="2251"/>
                      </a:lnTo>
                      <a:lnTo>
                        <a:pt x="2031" y="2270"/>
                      </a:lnTo>
                      <a:lnTo>
                        <a:pt x="2076" y="2296"/>
                      </a:lnTo>
                      <a:lnTo>
                        <a:pt x="2113" y="2323"/>
                      </a:lnTo>
                      <a:lnTo>
                        <a:pt x="2149" y="2351"/>
                      </a:lnTo>
                      <a:lnTo>
                        <a:pt x="2185" y="2377"/>
                      </a:lnTo>
                      <a:lnTo>
                        <a:pt x="2203" y="2396"/>
                      </a:lnTo>
                      <a:lnTo>
                        <a:pt x="2221" y="2414"/>
                      </a:lnTo>
                      <a:lnTo>
                        <a:pt x="2240" y="2432"/>
                      </a:lnTo>
                      <a:lnTo>
                        <a:pt x="2257" y="2450"/>
                      </a:lnTo>
                      <a:lnTo>
                        <a:pt x="2275" y="2468"/>
                      </a:lnTo>
                      <a:lnTo>
                        <a:pt x="2293" y="2486"/>
                      </a:lnTo>
                      <a:lnTo>
                        <a:pt x="2311" y="2495"/>
                      </a:lnTo>
                      <a:lnTo>
                        <a:pt x="2339" y="2495"/>
                      </a:lnTo>
                      <a:lnTo>
                        <a:pt x="2366" y="2477"/>
                      </a:lnTo>
                      <a:lnTo>
                        <a:pt x="2384" y="2450"/>
                      </a:lnTo>
                      <a:lnTo>
                        <a:pt x="2392" y="2423"/>
                      </a:lnTo>
                      <a:lnTo>
                        <a:pt x="2392" y="2387"/>
                      </a:lnTo>
                      <a:lnTo>
                        <a:pt x="2392" y="2359"/>
                      </a:lnTo>
                      <a:lnTo>
                        <a:pt x="2392" y="2323"/>
                      </a:lnTo>
                      <a:lnTo>
                        <a:pt x="2392" y="2288"/>
                      </a:lnTo>
                      <a:lnTo>
                        <a:pt x="2392" y="2260"/>
                      </a:lnTo>
                      <a:lnTo>
                        <a:pt x="2473" y="2270"/>
                      </a:lnTo>
                      <a:lnTo>
                        <a:pt x="2546" y="2296"/>
                      </a:lnTo>
                      <a:lnTo>
                        <a:pt x="2609" y="2333"/>
                      </a:lnTo>
                      <a:lnTo>
                        <a:pt x="2663" y="2387"/>
                      </a:lnTo>
                      <a:lnTo>
                        <a:pt x="2718" y="2440"/>
                      </a:lnTo>
                      <a:lnTo>
                        <a:pt x="2772" y="2495"/>
                      </a:lnTo>
                      <a:lnTo>
                        <a:pt x="2817" y="2558"/>
                      </a:lnTo>
                      <a:lnTo>
                        <a:pt x="2862" y="2622"/>
                      </a:lnTo>
                      <a:lnTo>
                        <a:pt x="2844" y="2640"/>
                      </a:lnTo>
                      <a:lnTo>
                        <a:pt x="2835" y="2658"/>
                      </a:lnTo>
                      <a:lnTo>
                        <a:pt x="2835" y="2685"/>
                      </a:lnTo>
                      <a:lnTo>
                        <a:pt x="2835" y="2703"/>
                      </a:lnTo>
                      <a:lnTo>
                        <a:pt x="2844" y="2721"/>
                      </a:lnTo>
                      <a:lnTo>
                        <a:pt x="2844" y="2748"/>
                      </a:lnTo>
                      <a:lnTo>
                        <a:pt x="2844" y="2766"/>
                      </a:lnTo>
                      <a:lnTo>
                        <a:pt x="2844" y="2784"/>
                      </a:lnTo>
                      <a:lnTo>
                        <a:pt x="2862" y="2794"/>
                      </a:lnTo>
                      <a:lnTo>
                        <a:pt x="2880" y="2794"/>
                      </a:lnTo>
                      <a:lnTo>
                        <a:pt x="2898" y="2794"/>
                      </a:lnTo>
                      <a:lnTo>
                        <a:pt x="2916" y="2794"/>
                      </a:lnTo>
                      <a:lnTo>
                        <a:pt x="2943" y="2794"/>
                      </a:lnTo>
                      <a:lnTo>
                        <a:pt x="2961" y="2784"/>
                      </a:lnTo>
                      <a:lnTo>
                        <a:pt x="2979" y="2776"/>
                      </a:lnTo>
                      <a:lnTo>
                        <a:pt x="2998" y="2766"/>
                      </a:lnTo>
                      <a:lnTo>
                        <a:pt x="2998" y="2784"/>
                      </a:lnTo>
                      <a:lnTo>
                        <a:pt x="2998" y="2803"/>
                      </a:lnTo>
                      <a:lnTo>
                        <a:pt x="2998" y="2821"/>
                      </a:lnTo>
                      <a:lnTo>
                        <a:pt x="2998" y="2839"/>
                      </a:lnTo>
                      <a:lnTo>
                        <a:pt x="3007" y="2857"/>
                      </a:lnTo>
                      <a:lnTo>
                        <a:pt x="3016" y="2875"/>
                      </a:lnTo>
                      <a:lnTo>
                        <a:pt x="3024" y="2884"/>
                      </a:lnTo>
                      <a:lnTo>
                        <a:pt x="3042" y="2902"/>
                      </a:lnTo>
                      <a:lnTo>
                        <a:pt x="3052" y="2902"/>
                      </a:lnTo>
                      <a:lnTo>
                        <a:pt x="3070" y="2902"/>
                      </a:lnTo>
                      <a:lnTo>
                        <a:pt x="3088" y="2893"/>
                      </a:lnTo>
                      <a:lnTo>
                        <a:pt x="3097" y="2893"/>
                      </a:lnTo>
                      <a:lnTo>
                        <a:pt x="3115" y="2893"/>
                      </a:lnTo>
                      <a:lnTo>
                        <a:pt x="3133" y="2893"/>
                      </a:lnTo>
                      <a:lnTo>
                        <a:pt x="3142" y="2893"/>
                      </a:lnTo>
                      <a:lnTo>
                        <a:pt x="3151" y="2902"/>
                      </a:lnTo>
                      <a:lnTo>
                        <a:pt x="3169" y="2902"/>
                      </a:lnTo>
                      <a:lnTo>
                        <a:pt x="3188" y="2902"/>
                      </a:lnTo>
                      <a:lnTo>
                        <a:pt x="3196" y="2902"/>
                      </a:lnTo>
                      <a:lnTo>
                        <a:pt x="3206" y="2911"/>
                      </a:lnTo>
                      <a:lnTo>
                        <a:pt x="3224" y="2920"/>
                      </a:lnTo>
                      <a:lnTo>
                        <a:pt x="3232" y="2920"/>
                      </a:lnTo>
                      <a:lnTo>
                        <a:pt x="3251" y="2929"/>
                      </a:lnTo>
                      <a:lnTo>
                        <a:pt x="3269" y="2920"/>
                      </a:lnTo>
                      <a:lnTo>
                        <a:pt x="3305" y="2811"/>
                      </a:lnTo>
                      <a:lnTo>
                        <a:pt x="3350" y="2694"/>
                      </a:lnTo>
                      <a:lnTo>
                        <a:pt x="3395" y="2576"/>
                      </a:lnTo>
                      <a:lnTo>
                        <a:pt x="3441" y="2459"/>
                      </a:lnTo>
                      <a:lnTo>
                        <a:pt x="3467" y="2333"/>
                      </a:lnTo>
                      <a:lnTo>
                        <a:pt x="3504" y="2215"/>
                      </a:lnTo>
                      <a:lnTo>
                        <a:pt x="3512" y="2088"/>
                      </a:lnTo>
                      <a:lnTo>
                        <a:pt x="3522" y="1952"/>
                      </a:lnTo>
                      <a:lnTo>
                        <a:pt x="3530" y="1871"/>
                      </a:lnTo>
                      <a:lnTo>
                        <a:pt x="3548" y="1781"/>
                      </a:lnTo>
                      <a:lnTo>
                        <a:pt x="3548" y="1691"/>
                      </a:lnTo>
                      <a:lnTo>
                        <a:pt x="3548" y="1600"/>
                      </a:lnTo>
                      <a:lnTo>
                        <a:pt x="3557" y="1510"/>
                      </a:lnTo>
                      <a:lnTo>
                        <a:pt x="3557" y="1419"/>
                      </a:lnTo>
                      <a:lnTo>
                        <a:pt x="3557" y="1329"/>
                      </a:lnTo>
                      <a:lnTo>
                        <a:pt x="3557" y="1247"/>
                      </a:lnTo>
                      <a:lnTo>
                        <a:pt x="3548" y="1203"/>
                      </a:lnTo>
                      <a:lnTo>
                        <a:pt x="3540" y="1166"/>
                      </a:lnTo>
                      <a:lnTo>
                        <a:pt x="3540" y="1121"/>
                      </a:lnTo>
                      <a:lnTo>
                        <a:pt x="3540" y="1085"/>
                      </a:lnTo>
                      <a:lnTo>
                        <a:pt x="3540" y="1040"/>
                      </a:lnTo>
                      <a:lnTo>
                        <a:pt x="3540" y="1004"/>
                      </a:lnTo>
                      <a:lnTo>
                        <a:pt x="3540" y="958"/>
                      </a:lnTo>
                      <a:lnTo>
                        <a:pt x="3530" y="923"/>
                      </a:lnTo>
                      <a:lnTo>
                        <a:pt x="3548" y="923"/>
                      </a:lnTo>
                      <a:lnTo>
                        <a:pt x="3567" y="923"/>
                      </a:lnTo>
                      <a:lnTo>
                        <a:pt x="3585" y="913"/>
                      </a:lnTo>
                      <a:lnTo>
                        <a:pt x="3593" y="913"/>
                      </a:lnTo>
                      <a:lnTo>
                        <a:pt x="3603" y="895"/>
                      </a:lnTo>
                      <a:lnTo>
                        <a:pt x="3611" y="886"/>
                      </a:lnTo>
                      <a:lnTo>
                        <a:pt x="3621" y="868"/>
                      </a:lnTo>
                      <a:lnTo>
                        <a:pt x="3621" y="850"/>
                      </a:lnTo>
                      <a:lnTo>
                        <a:pt x="3621" y="841"/>
                      </a:lnTo>
                      <a:lnTo>
                        <a:pt x="3621" y="832"/>
                      </a:lnTo>
                      <a:lnTo>
                        <a:pt x="3611" y="822"/>
                      </a:lnTo>
                      <a:lnTo>
                        <a:pt x="3603" y="822"/>
                      </a:lnTo>
                      <a:lnTo>
                        <a:pt x="3593" y="814"/>
                      </a:lnTo>
                      <a:lnTo>
                        <a:pt x="3585" y="822"/>
                      </a:lnTo>
                      <a:lnTo>
                        <a:pt x="3548" y="832"/>
                      </a:lnTo>
                      <a:lnTo>
                        <a:pt x="3504" y="850"/>
                      </a:lnTo>
                      <a:lnTo>
                        <a:pt x="3458" y="868"/>
                      </a:lnTo>
                      <a:lnTo>
                        <a:pt x="3422" y="886"/>
                      </a:lnTo>
                      <a:lnTo>
                        <a:pt x="3377" y="905"/>
                      </a:lnTo>
                      <a:lnTo>
                        <a:pt x="3332" y="923"/>
                      </a:lnTo>
                      <a:lnTo>
                        <a:pt x="3277" y="923"/>
                      </a:lnTo>
                      <a:lnTo>
                        <a:pt x="3232" y="923"/>
                      </a:lnTo>
                      <a:lnTo>
                        <a:pt x="3115" y="940"/>
                      </a:lnTo>
                      <a:lnTo>
                        <a:pt x="3007" y="949"/>
                      </a:lnTo>
                      <a:lnTo>
                        <a:pt x="2890" y="949"/>
                      </a:lnTo>
                      <a:lnTo>
                        <a:pt x="2781" y="940"/>
                      </a:lnTo>
                      <a:lnTo>
                        <a:pt x="2673" y="931"/>
                      </a:lnTo>
                      <a:lnTo>
                        <a:pt x="2564" y="895"/>
                      </a:lnTo>
                      <a:lnTo>
                        <a:pt x="2465" y="859"/>
                      </a:lnTo>
                      <a:lnTo>
                        <a:pt x="2357" y="814"/>
                      </a:lnTo>
                      <a:lnTo>
                        <a:pt x="2374" y="796"/>
                      </a:lnTo>
                      <a:lnTo>
                        <a:pt x="2392" y="778"/>
                      </a:lnTo>
                      <a:lnTo>
                        <a:pt x="2402" y="759"/>
                      </a:lnTo>
                      <a:lnTo>
                        <a:pt x="2420" y="741"/>
                      </a:lnTo>
                      <a:lnTo>
                        <a:pt x="2429" y="723"/>
                      </a:lnTo>
                      <a:lnTo>
                        <a:pt x="2438" y="705"/>
                      </a:lnTo>
                      <a:lnTo>
                        <a:pt x="2438" y="678"/>
                      </a:lnTo>
                      <a:lnTo>
                        <a:pt x="2438" y="660"/>
                      </a:lnTo>
                      <a:lnTo>
                        <a:pt x="2420" y="652"/>
                      </a:lnTo>
                      <a:lnTo>
                        <a:pt x="2402" y="642"/>
                      </a:lnTo>
                      <a:lnTo>
                        <a:pt x="2384" y="642"/>
                      </a:lnTo>
                      <a:lnTo>
                        <a:pt x="2374" y="642"/>
                      </a:lnTo>
                      <a:lnTo>
                        <a:pt x="2357" y="642"/>
                      </a:lnTo>
                      <a:lnTo>
                        <a:pt x="2339" y="642"/>
                      </a:lnTo>
                      <a:lnTo>
                        <a:pt x="2321" y="642"/>
                      </a:lnTo>
                      <a:lnTo>
                        <a:pt x="2303" y="633"/>
                      </a:lnTo>
                      <a:lnTo>
                        <a:pt x="2329" y="633"/>
                      </a:lnTo>
                      <a:lnTo>
                        <a:pt x="2357" y="615"/>
                      </a:lnTo>
                      <a:lnTo>
                        <a:pt x="2374" y="597"/>
                      </a:lnTo>
                      <a:lnTo>
                        <a:pt x="2392" y="579"/>
                      </a:lnTo>
                      <a:lnTo>
                        <a:pt x="2410" y="552"/>
                      </a:lnTo>
                      <a:lnTo>
                        <a:pt x="2429" y="524"/>
                      </a:lnTo>
                      <a:lnTo>
                        <a:pt x="2447" y="506"/>
                      </a:lnTo>
                      <a:lnTo>
                        <a:pt x="2456" y="480"/>
                      </a:lnTo>
                      <a:lnTo>
                        <a:pt x="2582" y="407"/>
                      </a:lnTo>
                      <a:lnTo>
                        <a:pt x="2700" y="326"/>
                      </a:lnTo>
                      <a:lnTo>
                        <a:pt x="2826" y="245"/>
                      </a:lnTo>
                      <a:lnTo>
                        <a:pt x="2953" y="182"/>
                      </a:lnTo>
                      <a:lnTo>
                        <a:pt x="3079" y="117"/>
                      </a:lnTo>
                      <a:lnTo>
                        <a:pt x="3214" y="63"/>
                      </a:lnTo>
                      <a:lnTo>
                        <a:pt x="3358" y="28"/>
                      </a:lnTo>
                      <a:lnTo>
                        <a:pt x="3512" y="10"/>
                      </a:lnTo>
                      <a:lnTo>
                        <a:pt x="3522" y="0"/>
                      </a:lnTo>
                      <a:lnTo>
                        <a:pt x="3530" y="0"/>
                      </a:lnTo>
                      <a:lnTo>
                        <a:pt x="3540" y="0"/>
                      </a:lnTo>
                      <a:lnTo>
                        <a:pt x="3548" y="0"/>
                      </a:lnTo>
                      <a:lnTo>
                        <a:pt x="3567" y="0"/>
                      </a:lnTo>
                      <a:lnTo>
                        <a:pt x="3575" y="0"/>
                      </a:lnTo>
                      <a:lnTo>
                        <a:pt x="3593" y="0"/>
                      </a:lnTo>
                      <a:lnTo>
                        <a:pt x="3603" y="0"/>
                      </a:lnTo>
                      <a:lnTo>
                        <a:pt x="3720" y="163"/>
                      </a:lnTo>
                      <a:close/>
                      <a:moveTo>
                        <a:pt x="1815" y="163"/>
                      </a:moveTo>
                      <a:lnTo>
                        <a:pt x="1833" y="217"/>
                      </a:lnTo>
                      <a:lnTo>
                        <a:pt x="1841" y="281"/>
                      </a:lnTo>
                      <a:lnTo>
                        <a:pt x="1851" y="344"/>
                      </a:lnTo>
                      <a:lnTo>
                        <a:pt x="1860" y="407"/>
                      </a:lnTo>
                      <a:lnTo>
                        <a:pt x="1869" y="461"/>
                      </a:lnTo>
                      <a:lnTo>
                        <a:pt x="1869" y="524"/>
                      </a:lnTo>
                      <a:lnTo>
                        <a:pt x="1869" y="597"/>
                      </a:lnTo>
                      <a:lnTo>
                        <a:pt x="1878" y="660"/>
                      </a:lnTo>
                      <a:lnTo>
                        <a:pt x="1887" y="814"/>
                      </a:lnTo>
                      <a:lnTo>
                        <a:pt x="1887" y="968"/>
                      </a:lnTo>
                      <a:lnTo>
                        <a:pt x="1887" y="1121"/>
                      </a:lnTo>
                      <a:lnTo>
                        <a:pt x="1887" y="1266"/>
                      </a:lnTo>
                      <a:lnTo>
                        <a:pt x="1878" y="1419"/>
                      </a:lnTo>
                      <a:lnTo>
                        <a:pt x="1869" y="1573"/>
                      </a:lnTo>
                      <a:lnTo>
                        <a:pt x="1860" y="1717"/>
                      </a:lnTo>
                      <a:lnTo>
                        <a:pt x="1851" y="1853"/>
                      </a:lnTo>
                      <a:lnTo>
                        <a:pt x="1851" y="1889"/>
                      </a:lnTo>
                      <a:lnTo>
                        <a:pt x="1841" y="1926"/>
                      </a:lnTo>
                      <a:lnTo>
                        <a:pt x="1833" y="1962"/>
                      </a:lnTo>
                      <a:lnTo>
                        <a:pt x="1823" y="1989"/>
                      </a:lnTo>
                      <a:lnTo>
                        <a:pt x="1815" y="2025"/>
                      </a:lnTo>
                      <a:lnTo>
                        <a:pt x="1806" y="2061"/>
                      </a:lnTo>
                      <a:lnTo>
                        <a:pt x="1806" y="2098"/>
                      </a:lnTo>
                      <a:lnTo>
                        <a:pt x="1806" y="2134"/>
                      </a:lnTo>
                      <a:lnTo>
                        <a:pt x="1788" y="2142"/>
                      </a:lnTo>
                      <a:lnTo>
                        <a:pt x="1778" y="2161"/>
                      </a:lnTo>
                      <a:lnTo>
                        <a:pt x="1770" y="2170"/>
                      </a:lnTo>
                      <a:lnTo>
                        <a:pt x="1760" y="2187"/>
                      </a:lnTo>
                      <a:lnTo>
                        <a:pt x="1760" y="2205"/>
                      </a:lnTo>
                      <a:lnTo>
                        <a:pt x="1760" y="2224"/>
                      </a:lnTo>
                      <a:lnTo>
                        <a:pt x="1760" y="2242"/>
                      </a:lnTo>
                      <a:lnTo>
                        <a:pt x="1760" y="2260"/>
                      </a:lnTo>
                      <a:lnTo>
                        <a:pt x="1778" y="2260"/>
                      </a:lnTo>
                      <a:lnTo>
                        <a:pt x="1797" y="2270"/>
                      </a:lnTo>
                      <a:lnTo>
                        <a:pt x="1806" y="2278"/>
                      </a:lnTo>
                      <a:lnTo>
                        <a:pt x="1815" y="2296"/>
                      </a:lnTo>
                      <a:lnTo>
                        <a:pt x="1823" y="2305"/>
                      </a:lnTo>
                      <a:lnTo>
                        <a:pt x="1833" y="2323"/>
                      </a:lnTo>
                      <a:lnTo>
                        <a:pt x="1833" y="2341"/>
                      </a:lnTo>
                      <a:lnTo>
                        <a:pt x="1841" y="2359"/>
                      </a:lnTo>
                      <a:lnTo>
                        <a:pt x="1797" y="2351"/>
                      </a:lnTo>
                      <a:lnTo>
                        <a:pt x="1760" y="2351"/>
                      </a:lnTo>
                      <a:lnTo>
                        <a:pt x="1715" y="2341"/>
                      </a:lnTo>
                      <a:lnTo>
                        <a:pt x="1679" y="2333"/>
                      </a:lnTo>
                      <a:lnTo>
                        <a:pt x="1634" y="2333"/>
                      </a:lnTo>
                      <a:lnTo>
                        <a:pt x="1589" y="2333"/>
                      </a:lnTo>
                      <a:lnTo>
                        <a:pt x="1544" y="2333"/>
                      </a:lnTo>
                      <a:lnTo>
                        <a:pt x="1499" y="2333"/>
                      </a:lnTo>
                      <a:lnTo>
                        <a:pt x="1517" y="2187"/>
                      </a:lnTo>
                      <a:lnTo>
                        <a:pt x="1525" y="2043"/>
                      </a:lnTo>
                      <a:lnTo>
                        <a:pt x="1517" y="1899"/>
                      </a:lnTo>
                      <a:lnTo>
                        <a:pt x="1517" y="1754"/>
                      </a:lnTo>
                      <a:lnTo>
                        <a:pt x="1499" y="1610"/>
                      </a:lnTo>
                      <a:lnTo>
                        <a:pt x="1481" y="1464"/>
                      </a:lnTo>
                      <a:lnTo>
                        <a:pt x="1462" y="1329"/>
                      </a:lnTo>
                      <a:lnTo>
                        <a:pt x="1444" y="1193"/>
                      </a:lnTo>
                      <a:lnTo>
                        <a:pt x="1436" y="1184"/>
                      </a:lnTo>
                      <a:lnTo>
                        <a:pt x="1436" y="1166"/>
                      </a:lnTo>
                      <a:lnTo>
                        <a:pt x="1426" y="1148"/>
                      </a:lnTo>
                      <a:lnTo>
                        <a:pt x="1418" y="1140"/>
                      </a:lnTo>
                      <a:lnTo>
                        <a:pt x="1408" y="1121"/>
                      </a:lnTo>
                      <a:lnTo>
                        <a:pt x="1408" y="1112"/>
                      </a:lnTo>
                      <a:lnTo>
                        <a:pt x="1408" y="1094"/>
                      </a:lnTo>
                      <a:lnTo>
                        <a:pt x="1408" y="1076"/>
                      </a:lnTo>
                      <a:lnTo>
                        <a:pt x="1426" y="1057"/>
                      </a:lnTo>
                      <a:lnTo>
                        <a:pt x="1454" y="1057"/>
                      </a:lnTo>
                      <a:lnTo>
                        <a:pt x="1481" y="1049"/>
                      </a:lnTo>
                      <a:lnTo>
                        <a:pt x="1499" y="1049"/>
                      </a:lnTo>
                      <a:lnTo>
                        <a:pt x="1525" y="1049"/>
                      </a:lnTo>
                      <a:lnTo>
                        <a:pt x="1544" y="1040"/>
                      </a:lnTo>
                      <a:lnTo>
                        <a:pt x="1562" y="1031"/>
                      </a:lnTo>
                      <a:lnTo>
                        <a:pt x="1580" y="1004"/>
                      </a:lnTo>
                      <a:lnTo>
                        <a:pt x="1571" y="994"/>
                      </a:lnTo>
                      <a:lnTo>
                        <a:pt x="1562" y="986"/>
                      </a:lnTo>
                      <a:lnTo>
                        <a:pt x="1553" y="986"/>
                      </a:lnTo>
                      <a:lnTo>
                        <a:pt x="1544" y="976"/>
                      </a:lnTo>
                      <a:lnTo>
                        <a:pt x="1525" y="976"/>
                      </a:lnTo>
                      <a:lnTo>
                        <a:pt x="1507" y="976"/>
                      </a:lnTo>
                      <a:lnTo>
                        <a:pt x="1499" y="976"/>
                      </a:lnTo>
                      <a:lnTo>
                        <a:pt x="1490" y="976"/>
                      </a:lnTo>
                      <a:lnTo>
                        <a:pt x="1426" y="1004"/>
                      </a:lnTo>
                      <a:lnTo>
                        <a:pt x="1373" y="1012"/>
                      </a:lnTo>
                      <a:lnTo>
                        <a:pt x="1300" y="1022"/>
                      </a:lnTo>
                      <a:lnTo>
                        <a:pt x="1237" y="1022"/>
                      </a:lnTo>
                      <a:lnTo>
                        <a:pt x="1174" y="1012"/>
                      </a:lnTo>
                      <a:lnTo>
                        <a:pt x="1102" y="1012"/>
                      </a:lnTo>
                      <a:lnTo>
                        <a:pt x="1039" y="1004"/>
                      </a:lnTo>
                      <a:lnTo>
                        <a:pt x="975" y="1004"/>
                      </a:lnTo>
                      <a:lnTo>
                        <a:pt x="903" y="994"/>
                      </a:lnTo>
                      <a:lnTo>
                        <a:pt x="830" y="986"/>
                      </a:lnTo>
                      <a:lnTo>
                        <a:pt x="749" y="976"/>
                      </a:lnTo>
                      <a:lnTo>
                        <a:pt x="677" y="968"/>
                      </a:lnTo>
                      <a:lnTo>
                        <a:pt x="596" y="958"/>
                      </a:lnTo>
                      <a:lnTo>
                        <a:pt x="524" y="949"/>
                      </a:lnTo>
                      <a:lnTo>
                        <a:pt x="442" y="931"/>
                      </a:lnTo>
                      <a:lnTo>
                        <a:pt x="379" y="905"/>
                      </a:lnTo>
                      <a:lnTo>
                        <a:pt x="370" y="905"/>
                      </a:lnTo>
                      <a:lnTo>
                        <a:pt x="361" y="905"/>
                      </a:lnTo>
                      <a:lnTo>
                        <a:pt x="352" y="905"/>
                      </a:lnTo>
                      <a:lnTo>
                        <a:pt x="343" y="905"/>
                      </a:lnTo>
                      <a:lnTo>
                        <a:pt x="334" y="895"/>
                      </a:lnTo>
                      <a:lnTo>
                        <a:pt x="324" y="895"/>
                      </a:lnTo>
                      <a:lnTo>
                        <a:pt x="316" y="895"/>
                      </a:lnTo>
                      <a:lnTo>
                        <a:pt x="307" y="886"/>
                      </a:lnTo>
                      <a:lnTo>
                        <a:pt x="316" y="877"/>
                      </a:lnTo>
                      <a:lnTo>
                        <a:pt x="324" y="859"/>
                      </a:lnTo>
                      <a:lnTo>
                        <a:pt x="334" y="841"/>
                      </a:lnTo>
                      <a:lnTo>
                        <a:pt x="352" y="822"/>
                      </a:lnTo>
                      <a:lnTo>
                        <a:pt x="361" y="805"/>
                      </a:lnTo>
                      <a:lnTo>
                        <a:pt x="379" y="796"/>
                      </a:lnTo>
                      <a:lnTo>
                        <a:pt x="397" y="778"/>
                      </a:lnTo>
                      <a:lnTo>
                        <a:pt x="407" y="769"/>
                      </a:lnTo>
                      <a:lnTo>
                        <a:pt x="397" y="751"/>
                      </a:lnTo>
                      <a:lnTo>
                        <a:pt x="379" y="741"/>
                      </a:lnTo>
                      <a:lnTo>
                        <a:pt x="361" y="741"/>
                      </a:lnTo>
                      <a:lnTo>
                        <a:pt x="334" y="741"/>
                      </a:lnTo>
                      <a:lnTo>
                        <a:pt x="316" y="741"/>
                      </a:lnTo>
                      <a:lnTo>
                        <a:pt x="289" y="741"/>
                      </a:lnTo>
                      <a:lnTo>
                        <a:pt x="271" y="741"/>
                      </a:lnTo>
                      <a:lnTo>
                        <a:pt x="253" y="741"/>
                      </a:lnTo>
                      <a:lnTo>
                        <a:pt x="253" y="705"/>
                      </a:lnTo>
                      <a:lnTo>
                        <a:pt x="316" y="660"/>
                      </a:lnTo>
                      <a:lnTo>
                        <a:pt x="388" y="615"/>
                      </a:lnTo>
                      <a:lnTo>
                        <a:pt x="460" y="579"/>
                      </a:lnTo>
                      <a:lnTo>
                        <a:pt x="541" y="534"/>
                      </a:lnTo>
                      <a:lnTo>
                        <a:pt x="614" y="498"/>
                      </a:lnTo>
                      <a:lnTo>
                        <a:pt x="686" y="461"/>
                      </a:lnTo>
                      <a:lnTo>
                        <a:pt x="767" y="425"/>
                      </a:lnTo>
                      <a:lnTo>
                        <a:pt x="840" y="398"/>
                      </a:lnTo>
                      <a:lnTo>
                        <a:pt x="885" y="371"/>
                      </a:lnTo>
                      <a:lnTo>
                        <a:pt x="921" y="352"/>
                      </a:lnTo>
                      <a:lnTo>
                        <a:pt x="957" y="344"/>
                      </a:lnTo>
                      <a:lnTo>
                        <a:pt x="1002" y="334"/>
                      </a:lnTo>
                      <a:lnTo>
                        <a:pt x="1039" y="316"/>
                      </a:lnTo>
                      <a:lnTo>
                        <a:pt x="1074" y="308"/>
                      </a:lnTo>
                      <a:lnTo>
                        <a:pt x="1120" y="299"/>
                      </a:lnTo>
                      <a:lnTo>
                        <a:pt x="1156" y="281"/>
                      </a:lnTo>
                      <a:lnTo>
                        <a:pt x="1237" y="253"/>
                      </a:lnTo>
                      <a:lnTo>
                        <a:pt x="1318" y="235"/>
                      </a:lnTo>
                      <a:lnTo>
                        <a:pt x="1399" y="217"/>
                      </a:lnTo>
                      <a:lnTo>
                        <a:pt x="1481" y="199"/>
                      </a:lnTo>
                      <a:lnTo>
                        <a:pt x="1562" y="190"/>
                      </a:lnTo>
                      <a:lnTo>
                        <a:pt x="1643" y="182"/>
                      </a:lnTo>
                      <a:lnTo>
                        <a:pt x="1734" y="172"/>
                      </a:lnTo>
                      <a:lnTo>
                        <a:pt x="1815" y="163"/>
                      </a:lnTo>
                      <a:close/>
                    </a:path>
                  </a:pathLst>
                </a:custGeom>
                <a:solidFill>
                  <a:srgbClr val="CC6633"/>
                </a:solidFill>
                <a:ln w="9525">
                  <a:noFill/>
                  <a:round/>
                  <a:headEnd/>
                  <a:tailEnd/>
                </a:ln>
              </p:spPr>
              <p:txBody>
                <a:bodyPr>
                  <a:prstTxWarp prst="textNoShape">
                    <a:avLst/>
                  </a:prstTxWarp>
                </a:bodyPr>
                <a:lstStyle/>
                <a:p>
                  <a:endParaRPr lang="en-US"/>
                </a:p>
              </p:txBody>
            </p:sp>
            <p:sp>
              <p:nvSpPr>
                <p:cNvPr id="38963" name="Freeform 10"/>
                <p:cNvSpPr>
                  <a:spLocks noChangeAspect="1"/>
                </p:cNvSpPr>
                <p:nvPr/>
              </p:nvSpPr>
              <p:spPr bwMode="auto">
                <a:xfrm>
                  <a:off x="1372" y="2462"/>
                  <a:ext cx="54" cy="190"/>
                </a:xfrm>
                <a:custGeom>
                  <a:avLst/>
                  <a:gdLst>
                    <a:gd name="T0" fmla="*/ 541 w 541"/>
                    <a:gd name="T1" fmla="*/ 253 h 1899"/>
                    <a:gd name="T2" fmla="*/ 541 w 541"/>
                    <a:gd name="T3" fmla="*/ 534 h 1899"/>
                    <a:gd name="T4" fmla="*/ 523 w 541"/>
                    <a:gd name="T5" fmla="*/ 814 h 1899"/>
                    <a:gd name="T6" fmla="*/ 496 w 541"/>
                    <a:gd name="T7" fmla="*/ 1094 h 1899"/>
                    <a:gd name="T8" fmla="*/ 451 w 541"/>
                    <a:gd name="T9" fmla="*/ 1312 h 1899"/>
                    <a:gd name="T10" fmla="*/ 405 w 541"/>
                    <a:gd name="T11" fmla="*/ 1482 h 1899"/>
                    <a:gd name="T12" fmla="*/ 360 w 541"/>
                    <a:gd name="T13" fmla="*/ 1646 h 1899"/>
                    <a:gd name="T14" fmla="*/ 306 w 541"/>
                    <a:gd name="T15" fmla="*/ 1808 h 1899"/>
                    <a:gd name="T16" fmla="*/ 261 w 541"/>
                    <a:gd name="T17" fmla="*/ 1889 h 1899"/>
                    <a:gd name="T18" fmla="*/ 234 w 541"/>
                    <a:gd name="T19" fmla="*/ 1881 h 1899"/>
                    <a:gd name="T20" fmla="*/ 198 w 541"/>
                    <a:gd name="T21" fmla="*/ 1871 h 1899"/>
                    <a:gd name="T22" fmla="*/ 162 w 541"/>
                    <a:gd name="T23" fmla="*/ 1871 h 1899"/>
                    <a:gd name="T24" fmla="*/ 135 w 541"/>
                    <a:gd name="T25" fmla="*/ 1863 h 1899"/>
                    <a:gd name="T26" fmla="*/ 135 w 541"/>
                    <a:gd name="T27" fmla="*/ 1818 h 1899"/>
                    <a:gd name="T28" fmla="*/ 144 w 541"/>
                    <a:gd name="T29" fmla="*/ 1772 h 1899"/>
                    <a:gd name="T30" fmla="*/ 126 w 541"/>
                    <a:gd name="T31" fmla="*/ 1736 h 1899"/>
                    <a:gd name="T32" fmla="*/ 81 w 541"/>
                    <a:gd name="T33" fmla="*/ 1727 h 1899"/>
                    <a:gd name="T34" fmla="*/ 54 w 541"/>
                    <a:gd name="T35" fmla="*/ 1727 h 1899"/>
                    <a:gd name="T36" fmla="*/ 36 w 541"/>
                    <a:gd name="T37" fmla="*/ 1745 h 1899"/>
                    <a:gd name="T38" fmla="*/ 8 w 541"/>
                    <a:gd name="T39" fmla="*/ 1754 h 1899"/>
                    <a:gd name="T40" fmla="*/ 0 w 541"/>
                    <a:gd name="T41" fmla="*/ 1727 h 1899"/>
                    <a:gd name="T42" fmla="*/ 18 w 541"/>
                    <a:gd name="T43" fmla="*/ 1664 h 1899"/>
                    <a:gd name="T44" fmla="*/ 54 w 541"/>
                    <a:gd name="T45" fmla="*/ 1600 h 1899"/>
                    <a:gd name="T46" fmla="*/ 89 w 541"/>
                    <a:gd name="T47" fmla="*/ 1537 h 1899"/>
                    <a:gd name="T48" fmla="*/ 153 w 541"/>
                    <a:gd name="T49" fmla="*/ 1365 h 1899"/>
                    <a:gd name="T50" fmla="*/ 243 w 541"/>
                    <a:gd name="T51" fmla="*/ 1077 h 1899"/>
                    <a:gd name="T52" fmla="*/ 316 w 541"/>
                    <a:gd name="T53" fmla="*/ 787 h 1899"/>
                    <a:gd name="T54" fmla="*/ 370 w 541"/>
                    <a:gd name="T55" fmla="*/ 498 h 1899"/>
                    <a:gd name="T56" fmla="*/ 405 w 541"/>
                    <a:gd name="T57" fmla="*/ 299 h 1899"/>
                    <a:gd name="T58" fmla="*/ 405 w 541"/>
                    <a:gd name="T59" fmla="*/ 200 h 1899"/>
                    <a:gd name="T60" fmla="*/ 397 w 541"/>
                    <a:gd name="T61" fmla="*/ 99 h 1899"/>
                    <a:gd name="T62" fmla="*/ 423 w 541"/>
                    <a:gd name="T63" fmla="*/ 36 h 1899"/>
                    <a:gd name="T64" fmla="*/ 451 w 541"/>
                    <a:gd name="T65" fmla="*/ 10 h 1899"/>
                    <a:gd name="T66" fmla="*/ 496 w 541"/>
                    <a:gd name="T67" fmla="*/ 0 h 1899"/>
                    <a:gd name="T68" fmla="*/ 523 w 541"/>
                    <a:gd name="T69" fmla="*/ 18 h 1899"/>
                    <a:gd name="T70" fmla="*/ 523 w 541"/>
                    <a:gd name="T71" fmla="*/ 54 h 1899"/>
                    <a:gd name="T72" fmla="*/ 532 w 541"/>
                    <a:gd name="T73" fmla="*/ 91 h 1899"/>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541"/>
                    <a:gd name="T112" fmla="*/ 0 h 1899"/>
                    <a:gd name="T113" fmla="*/ 541 w 541"/>
                    <a:gd name="T114" fmla="*/ 1899 h 1899"/>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541" h="1899">
                      <a:moveTo>
                        <a:pt x="532" y="109"/>
                      </a:moveTo>
                      <a:lnTo>
                        <a:pt x="541" y="253"/>
                      </a:lnTo>
                      <a:lnTo>
                        <a:pt x="541" y="389"/>
                      </a:lnTo>
                      <a:lnTo>
                        <a:pt x="541" y="534"/>
                      </a:lnTo>
                      <a:lnTo>
                        <a:pt x="532" y="678"/>
                      </a:lnTo>
                      <a:lnTo>
                        <a:pt x="523" y="814"/>
                      </a:lnTo>
                      <a:lnTo>
                        <a:pt x="514" y="950"/>
                      </a:lnTo>
                      <a:lnTo>
                        <a:pt x="496" y="1094"/>
                      </a:lnTo>
                      <a:lnTo>
                        <a:pt x="478" y="1229"/>
                      </a:lnTo>
                      <a:lnTo>
                        <a:pt x="451" y="1312"/>
                      </a:lnTo>
                      <a:lnTo>
                        <a:pt x="433" y="1393"/>
                      </a:lnTo>
                      <a:lnTo>
                        <a:pt x="405" y="1482"/>
                      </a:lnTo>
                      <a:lnTo>
                        <a:pt x="379" y="1565"/>
                      </a:lnTo>
                      <a:lnTo>
                        <a:pt x="360" y="1646"/>
                      </a:lnTo>
                      <a:lnTo>
                        <a:pt x="334" y="1727"/>
                      </a:lnTo>
                      <a:lnTo>
                        <a:pt x="306" y="1808"/>
                      </a:lnTo>
                      <a:lnTo>
                        <a:pt x="271" y="1899"/>
                      </a:lnTo>
                      <a:lnTo>
                        <a:pt x="261" y="1889"/>
                      </a:lnTo>
                      <a:lnTo>
                        <a:pt x="243" y="1881"/>
                      </a:lnTo>
                      <a:lnTo>
                        <a:pt x="234" y="1881"/>
                      </a:lnTo>
                      <a:lnTo>
                        <a:pt x="216" y="1871"/>
                      </a:lnTo>
                      <a:lnTo>
                        <a:pt x="198" y="1871"/>
                      </a:lnTo>
                      <a:lnTo>
                        <a:pt x="180" y="1871"/>
                      </a:lnTo>
                      <a:lnTo>
                        <a:pt x="162" y="1871"/>
                      </a:lnTo>
                      <a:lnTo>
                        <a:pt x="144" y="1881"/>
                      </a:lnTo>
                      <a:lnTo>
                        <a:pt x="135" y="1863"/>
                      </a:lnTo>
                      <a:lnTo>
                        <a:pt x="135" y="1836"/>
                      </a:lnTo>
                      <a:lnTo>
                        <a:pt x="135" y="1818"/>
                      </a:lnTo>
                      <a:lnTo>
                        <a:pt x="144" y="1790"/>
                      </a:lnTo>
                      <a:lnTo>
                        <a:pt x="144" y="1772"/>
                      </a:lnTo>
                      <a:lnTo>
                        <a:pt x="135" y="1754"/>
                      </a:lnTo>
                      <a:lnTo>
                        <a:pt x="126" y="1736"/>
                      </a:lnTo>
                      <a:lnTo>
                        <a:pt x="99" y="1727"/>
                      </a:lnTo>
                      <a:lnTo>
                        <a:pt x="81" y="1727"/>
                      </a:lnTo>
                      <a:lnTo>
                        <a:pt x="72" y="1727"/>
                      </a:lnTo>
                      <a:lnTo>
                        <a:pt x="54" y="1727"/>
                      </a:lnTo>
                      <a:lnTo>
                        <a:pt x="44" y="1736"/>
                      </a:lnTo>
                      <a:lnTo>
                        <a:pt x="36" y="1745"/>
                      </a:lnTo>
                      <a:lnTo>
                        <a:pt x="18" y="1745"/>
                      </a:lnTo>
                      <a:lnTo>
                        <a:pt x="8" y="1754"/>
                      </a:lnTo>
                      <a:lnTo>
                        <a:pt x="0" y="1763"/>
                      </a:lnTo>
                      <a:lnTo>
                        <a:pt x="0" y="1727"/>
                      </a:lnTo>
                      <a:lnTo>
                        <a:pt x="0" y="1691"/>
                      </a:lnTo>
                      <a:lnTo>
                        <a:pt x="18" y="1664"/>
                      </a:lnTo>
                      <a:lnTo>
                        <a:pt x="36" y="1628"/>
                      </a:lnTo>
                      <a:lnTo>
                        <a:pt x="54" y="1600"/>
                      </a:lnTo>
                      <a:lnTo>
                        <a:pt x="72" y="1565"/>
                      </a:lnTo>
                      <a:lnTo>
                        <a:pt x="89" y="1537"/>
                      </a:lnTo>
                      <a:lnTo>
                        <a:pt x="99" y="1501"/>
                      </a:lnTo>
                      <a:lnTo>
                        <a:pt x="153" y="1365"/>
                      </a:lnTo>
                      <a:lnTo>
                        <a:pt x="198" y="1221"/>
                      </a:lnTo>
                      <a:lnTo>
                        <a:pt x="243" y="1077"/>
                      </a:lnTo>
                      <a:lnTo>
                        <a:pt x="279" y="931"/>
                      </a:lnTo>
                      <a:lnTo>
                        <a:pt x="316" y="787"/>
                      </a:lnTo>
                      <a:lnTo>
                        <a:pt x="342" y="642"/>
                      </a:lnTo>
                      <a:lnTo>
                        <a:pt x="370" y="498"/>
                      </a:lnTo>
                      <a:lnTo>
                        <a:pt x="397" y="344"/>
                      </a:lnTo>
                      <a:lnTo>
                        <a:pt x="405" y="299"/>
                      </a:lnTo>
                      <a:lnTo>
                        <a:pt x="405" y="253"/>
                      </a:lnTo>
                      <a:lnTo>
                        <a:pt x="405" y="200"/>
                      </a:lnTo>
                      <a:lnTo>
                        <a:pt x="397" y="145"/>
                      </a:lnTo>
                      <a:lnTo>
                        <a:pt x="397" y="99"/>
                      </a:lnTo>
                      <a:lnTo>
                        <a:pt x="415" y="54"/>
                      </a:lnTo>
                      <a:lnTo>
                        <a:pt x="423" y="36"/>
                      </a:lnTo>
                      <a:lnTo>
                        <a:pt x="433" y="18"/>
                      </a:lnTo>
                      <a:lnTo>
                        <a:pt x="451" y="10"/>
                      </a:lnTo>
                      <a:lnTo>
                        <a:pt x="478" y="0"/>
                      </a:lnTo>
                      <a:lnTo>
                        <a:pt x="496" y="0"/>
                      </a:lnTo>
                      <a:lnTo>
                        <a:pt x="514" y="10"/>
                      </a:lnTo>
                      <a:lnTo>
                        <a:pt x="523" y="18"/>
                      </a:lnTo>
                      <a:lnTo>
                        <a:pt x="523" y="36"/>
                      </a:lnTo>
                      <a:lnTo>
                        <a:pt x="523" y="54"/>
                      </a:lnTo>
                      <a:lnTo>
                        <a:pt x="523" y="73"/>
                      </a:lnTo>
                      <a:lnTo>
                        <a:pt x="532" y="91"/>
                      </a:lnTo>
                      <a:lnTo>
                        <a:pt x="532" y="109"/>
                      </a:lnTo>
                      <a:close/>
                    </a:path>
                  </a:pathLst>
                </a:custGeom>
                <a:solidFill>
                  <a:srgbClr val="EBBB92"/>
                </a:solidFill>
                <a:ln w="9525">
                  <a:noFill/>
                  <a:round/>
                  <a:headEnd/>
                  <a:tailEnd/>
                </a:ln>
              </p:spPr>
              <p:txBody>
                <a:bodyPr>
                  <a:prstTxWarp prst="textNoShape">
                    <a:avLst/>
                  </a:prstTxWarp>
                </a:bodyPr>
                <a:lstStyle/>
                <a:p>
                  <a:endParaRPr lang="en-US"/>
                </a:p>
              </p:txBody>
            </p:sp>
            <p:sp>
              <p:nvSpPr>
                <p:cNvPr id="38964" name="Freeform 11"/>
                <p:cNvSpPr>
                  <a:spLocks noChangeAspect="1"/>
                </p:cNvSpPr>
                <p:nvPr/>
              </p:nvSpPr>
              <p:spPr bwMode="auto">
                <a:xfrm>
                  <a:off x="1180" y="2477"/>
                  <a:ext cx="42" cy="171"/>
                </a:xfrm>
                <a:custGeom>
                  <a:avLst/>
                  <a:gdLst>
                    <a:gd name="T0" fmla="*/ 380 w 425"/>
                    <a:gd name="T1" fmla="*/ 352 h 1709"/>
                    <a:gd name="T2" fmla="*/ 397 w 425"/>
                    <a:gd name="T3" fmla="*/ 470 h 1709"/>
                    <a:gd name="T4" fmla="*/ 407 w 425"/>
                    <a:gd name="T5" fmla="*/ 579 h 1709"/>
                    <a:gd name="T6" fmla="*/ 415 w 425"/>
                    <a:gd name="T7" fmla="*/ 696 h 1709"/>
                    <a:gd name="T8" fmla="*/ 425 w 425"/>
                    <a:gd name="T9" fmla="*/ 814 h 1709"/>
                    <a:gd name="T10" fmla="*/ 425 w 425"/>
                    <a:gd name="T11" fmla="*/ 931 h 1709"/>
                    <a:gd name="T12" fmla="*/ 415 w 425"/>
                    <a:gd name="T13" fmla="*/ 1049 h 1709"/>
                    <a:gd name="T14" fmla="*/ 407 w 425"/>
                    <a:gd name="T15" fmla="*/ 1166 h 1709"/>
                    <a:gd name="T16" fmla="*/ 388 w 425"/>
                    <a:gd name="T17" fmla="*/ 1284 h 1709"/>
                    <a:gd name="T18" fmla="*/ 388 w 425"/>
                    <a:gd name="T19" fmla="*/ 1302 h 1709"/>
                    <a:gd name="T20" fmla="*/ 380 w 425"/>
                    <a:gd name="T21" fmla="*/ 1328 h 1709"/>
                    <a:gd name="T22" fmla="*/ 370 w 425"/>
                    <a:gd name="T23" fmla="*/ 1347 h 1709"/>
                    <a:gd name="T24" fmla="*/ 370 w 425"/>
                    <a:gd name="T25" fmla="*/ 1365 h 1709"/>
                    <a:gd name="T26" fmla="*/ 362 w 425"/>
                    <a:gd name="T27" fmla="*/ 1393 h 1709"/>
                    <a:gd name="T28" fmla="*/ 362 w 425"/>
                    <a:gd name="T29" fmla="*/ 1411 h 1709"/>
                    <a:gd name="T30" fmla="*/ 352 w 425"/>
                    <a:gd name="T31" fmla="*/ 1429 h 1709"/>
                    <a:gd name="T32" fmla="*/ 352 w 425"/>
                    <a:gd name="T33" fmla="*/ 1456 h 1709"/>
                    <a:gd name="T34" fmla="*/ 316 w 425"/>
                    <a:gd name="T35" fmla="*/ 1456 h 1709"/>
                    <a:gd name="T36" fmla="*/ 280 w 425"/>
                    <a:gd name="T37" fmla="*/ 1446 h 1709"/>
                    <a:gd name="T38" fmla="*/ 235 w 425"/>
                    <a:gd name="T39" fmla="*/ 1429 h 1709"/>
                    <a:gd name="T40" fmla="*/ 198 w 425"/>
                    <a:gd name="T41" fmla="*/ 1419 h 1709"/>
                    <a:gd name="T42" fmla="*/ 154 w 425"/>
                    <a:gd name="T43" fmla="*/ 1411 h 1709"/>
                    <a:gd name="T44" fmla="*/ 117 w 425"/>
                    <a:gd name="T45" fmla="*/ 1419 h 1709"/>
                    <a:gd name="T46" fmla="*/ 91 w 425"/>
                    <a:gd name="T47" fmla="*/ 1437 h 1709"/>
                    <a:gd name="T48" fmla="*/ 63 w 425"/>
                    <a:gd name="T49" fmla="*/ 1474 h 1709"/>
                    <a:gd name="T50" fmla="*/ 235 w 425"/>
                    <a:gd name="T51" fmla="*/ 1709 h 1709"/>
                    <a:gd name="T52" fmla="*/ 0 w 425"/>
                    <a:gd name="T53" fmla="*/ 1682 h 1709"/>
                    <a:gd name="T54" fmla="*/ 63 w 425"/>
                    <a:gd name="T55" fmla="*/ 1482 h 1709"/>
                    <a:gd name="T56" fmla="*/ 109 w 425"/>
                    <a:gd name="T57" fmla="*/ 1275 h 1709"/>
                    <a:gd name="T58" fmla="*/ 154 w 425"/>
                    <a:gd name="T59" fmla="*/ 1058 h 1709"/>
                    <a:gd name="T60" fmla="*/ 198 w 425"/>
                    <a:gd name="T61" fmla="*/ 850 h 1709"/>
                    <a:gd name="T62" fmla="*/ 226 w 425"/>
                    <a:gd name="T63" fmla="*/ 633 h 1709"/>
                    <a:gd name="T64" fmla="*/ 253 w 425"/>
                    <a:gd name="T65" fmla="*/ 416 h 1709"/>
                    <a:gd name="T66" fmla="*/ 271 w 425"/>
                    <a:gd name="T67" fmla="*/ 208 h 1709"/>
                    <a:gd name="T68" fmla="*/ 289 w 425"/>
                    <a:gd name="T69" fmla="*/ 0 h 1709"/>
                    <a:gd name="T70" fmla="*/ 316 w 425"/>
                    <a:gd name="T71" fmla="*/ 28 h 1709"/>
                    <a:gd name="T72" fmla="*/ 334 w 425"/>
                    <a:gd name="T73" fmla="*/ 72 h 1709"/>
                    <a:gd name="T74" fmla="*/ 352 w 425"/>
                    <a:gd name="T75" fmla="*/ 109 h 1709"/>
                    <a:gd name="T76" fmla="*/ 362 w 425"/>
                    <a:gd name="T77" fmla="*/ 154 h 1709"/>
                    <a:gd name="T78" fmla="*/ 370 w 425"/>
                    <a:gd name="T79" fmla="*/ 208 h 1709"/>
                    <a:gd name="T80" fmla="*/ 370 w 425"/>
                    <a:gd name="T81" fmla="*/ 253 h 1709"/>
                    <a:gd name="T82" fmla="*/ 380 w 425"/>
                    <a:gd name="T83" fmla="*/ 299 h 1709"/>
                    <a:gd name="T84" fmla="*/ 380 w 425"/>
                    <a:gd name="T85" fmla="*/ 352 h 170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425"/>
                    <a:gd name="T130" fmla="*/ 0 h 1709"/>
                    <a:gd name="T131" fmla="*/ 425 w 425"/>
                    <a:gd name="T132" fmla="*/ 1709 h 1709"/>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425" h="1709">
                      <a:moveTo>
                        <a:pt x="380" y="352"/>
                      </a:moveTo>
                      <a:lnTo>
                        <a:pt x="397" y="470"/>
                      </a:lnTo>
                      <a:lnTo>
                        <a:pt x="407" y="579"/>
                      </a:lnTo>
                      <a:lnTo>
                        <a:pt x="415" y="696"/>
                      </a:lnTo>
                      <a:lnTo>
                        <a:pt x="425" y="814"/>
                      </a:lnTo>
                      <a:lnTo>
                        <a:pt x="425" y="931"/>
                      </a:lnTo>
                      <a:lnTo>
                        <a:pt x="415" y="1049"/>
                      </a:lnTo>
                      <a:lnTo>
                        <a:pt x="407" y="1166"/>
                      </a:lnTo>
                      <a:lnTo>
                        <a:pt x="388" y="1284"/>
                      </a:lnTo>
                      <a:lnTo>
                        <a:pt x="388" y="1302"/>
                      </a:lnTo>
                      <a:lnTo>
                        <a:pt x="380" y="1328"/>
                      </a:lnTo>
                      <a:lnTo>
                        <a:pt x="370" y="1347"/>
                      </a:lnTo>
                      <a:lnTo>
                        <a:pt x="370" y="1365"/>
                      </a:lnTo>
                      <a:lnTo>
                        <a:pt x="362" y="1393"/>
                      </a:lnTo>
                      <a:lnTo>
                        <a:pt x="362" y="1411"/>
                      </a:lnTo>
                      <a:lnTo>
                        <a:pt x="352" y="1429"/>
                      </a:lnTo>
                      <a:lnTo>
                        <a:pt x="352" y="1456"/>
                      </a:lnTo>
                      <a:lnTo>
                        <a:pt x="316" y="1456"/>
                      </a:lnTo>
                      <a:lnTo>
                        <a:pt x="280" y="1446"/>
                      </a:lnTo>
                      <a:lnTo>
                        <a:pt x="235" y="1429"/>
                      </a:lnTo>
                      <a:lnTo>
                        <a:pt x="198" y="1419"/>
                      </a:lnTo>
                      <a:lnTo>
                        <a:pt x="154" y="1411"/>
                      </a:lnTo>
                      <a:lnTo>
                        <a:pt x="117" y="1419"/>
                      </a:lnTo>
                      <a:lnTo>
                        <a:pt x="91" y="1437"/>
                      </a:lnTo>
                      <a:lnTo>
                        <a:pt x="63" y="1474"/>
                      </a:lnTo>
                      <a:lnTo>
                        <a:pt x="235" y="1709"/>
                      </a:lnTo>
                      <a:lnTo>
                        <a:pt x="0" y="1682"/>
                      </a:lnTo>
                      <a:lnTo>
                        <a:pt x="63" y="1482"/>
                      </a:lnTo>
                      <a:lnTo>
                        <a:pt x="109" y="1275"/>
                      </a:lnTo>
                      <a:lnTo>
                        <a:pt x="154" y="1058"/>
                      </a:lnTo>
                      <a:lnTo>
                        <a:pt x="198" y="850"/>
                      </a:lnTo>
                      <a:lnTo>
                        <a:pt x="226" y="633"/>
                      </a:lnTo>
                      <a:lnTo>
                        <a:pt x="253" y="416"/>
                      </a:lnTo>
                      <a:lnTo>
                        <a:pt x="271" y="208"/>
                      </a:lnTo>
                      <a:lnTo>
                        <a:pt x="289" y="0"/>
                      </a:lnTo>
                      <a:lnTo>
                        <a:pt x="316" y="28"/>
                      </a:lnTo>
                      <a:lnTo>
                        <a:pt x="334" y="72"/>
                      </a:lnTo>
                      <a:lnTo>
                        <a:pt x="352" y="109"/>
                      </a:lnTo>
                      <a:lnTo>
                        <a:pt x="362" y="154"/>
                      </a:lnTo>
                      <a:lnTo>
                        <a:pt x="370" y="208"/>
                      </a:lnTo>
                      <a:lnTo>
                        <a:pt x="370" y="253"/>
                      </a:lnTo>
                      <a:lnTo>
                        <a:pt x="380" y="299"/>
                      </a:lnTo>
                      <a:lnTo>
                        <a:pt x="380" y="352"/>
                      </a:lnTo>
                      <a:close/>
                    </a:path>
                  </a:pathLst>
                </a:custGeom>
                <a:solidFill>
                  <a:srgbClr val="EBBB92"/>
                </a:solidFill>
                <a:ln w="9525">
                  <a:noFill/>
                  <a:round/>
                  <a:headEnd/>
                  <a:tailEnd/>
                </a:ln>
              </p:spPr>
              <p:txBody>
                <a:bodyPr>
                  <a:prstTxWarp prst="textNoShape">
                    <a:avLst/>
                  </a:prstTxWarp>
                </a:bodyPr>
                <a:lstStyle/>
                <a:p>
                  <a:endParaRPr lang="en-US"/>
                </a:p>
              </p:txBody>
            </p:sp>
            <p:sp>
              <p:nvSpPr>
                <p:cNvPr id="38965" name="Freeform 12"/>
                <p:cNvSpPr>
                  <a:spLocks noChangeAspect="1"/>
                </p:cNvSpPr>
                <p:nvPr/>
              </p:nvSpPr>
              <p:spPr bwMode="auto">
                <a:xfrm>
                  <a:off x="1224" y="2621"/>
                  <a:ext cx="2" cy="4"/>
                </a:xfrm>
                <a:custGeom>
                  <a:avLst/>
                  <a:gdLst>
                    <a:gd name="T0" fmla="*/ 18 w 18"/>
                    <a:gd name="T1" fmla="*/ 37 h 37"/>
                    <a:gd name="T2" fmla="*/ 8 w 18"/>
                    <a:gd name="T3" fmla="*/ 27 h 37"/>
                    <a:gd name="T4" fmla="*/ 0 w 18"/>
                    <a:gd name="T5" fmla="*/ 27 h 37"/>
                    <a:gd name="T6" fmla="*/ 0 w 18"/>
                    <a:gd name="T7" fmla="*/ 19 h 37"/>
                    <a:gd name="T8" fmla="*/ 0 w 18"/>
                    <a:gd name="T9" fmla="*/ 9 h 37"/>
                    <a:gd name="T10" fmla="*/ 0 w 18"/>
                    <a:gd name="T11" fmla="*/ 0 h 37"/>
                    <a:gd name="T12" fmla="*/ 18 w 18"/>
                    <a:gd name="T13" fmla="*/ 37 h 37"/>
                    <a:gd name="T14" fmla="*/ 0 60000 65536"/>
                    <a:gd name="T15" fmla="*/ 0 60000 65536"/>
                    <a:gd name="T16" fmla="*/ 0 60000 65536"/>
                    <a:gd name="T17" fmla="*/ 0 60000 65536"/>
                    <a:gd name="T18" fmla="*/ 0 60000 65536"/>
                    <a:gd name="T19" fmla="*/ 0 60000 65536"/>
                    <a:gd name="T20" fmla="*/ 0 60000 65536"/>
                    <a:gd name="T21" fmla="*/ 0 w 18"/>
                    <a:gd name="T22" fmla="*/ 0 h 37"/>
                    <a:gd name="T23" fmla="*/ 18 w 18"/>
                    <a:gd name="T24" fmla="*/ 37 h 3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8" h="37">
                      <a:moveTo>
                        <a:pt x="18" y="37"/>
                      </a:moveTo>
                      <a:lnTo>
                        <a:pt x="8" y="27"/>
                      </a:lnTo>
                      <a:lnTo>
                        <a:pt x="0" y="27"/>
                      </a:lnTo>
                      <a:lnTo>
                        <a:pt x="0" y="19"/>
                      </a:lnTo>
                      <a:lnTo>
                        <a:pt x="0" y="9"/>
                      </a:lnTo>
                      <a:lnTo>
                        <a:pt x="0" y="0"/>
                      </a:lnTo>
                      <a:lnTo>
                        <a:pt x="18" y="37"/>
                      </a:lnTo>
                      <a:close/>
                    </a:path>
                  </a:pathLst>
                </a:custGeom>
                <a:solidFill>
                  <a:srgbClr val="FFFFFF"/>
                </a:solidFill>
                <a:ln w="9525">
                  <a:noFill/>
                  <a:round/>
                  <a:headEnd/>
                  <a:tailEnd/>
                </a:ln>
              </p:spPr>
              <p:txBody>
                <a:bodyPr>
                  <a:prstTxWarp prst="textNoShape">
                    <a:avLst/>
                  </a:prstTxWarp>
                </a:bodyPr>
                <a:lstStyle/>
                <a:p>
                  <a:endParaRPr lang="en-US"/>
                </a:p>
              </p:txBody>
            </p:sp>
            <p:sp>
              <p:nvSpPr>
                <p:cNvPr id="38966" name="Freeform 13"/>
                <p:cNvSpPr>
                  <a:spLocks noChangeAspect="1"/>
                </p:cNvSpPr>
                <p:nvPr/>
              </p:nvSpPr>
              <p:spPr bwMode="auto">
                <a:xfrm>
                  <a:off x="1176" y="2661"/>
                  <a:ext cx="7" cy="5"/>
                </a:xfrm>
                <a:custGeom>
                  <a:avLst/>
                  <a:gdLst>
                    <a:gd name="T0" fmla="*/ 64 w 64"/>
                    <a:gd name="T1" fmla="*/ 46 h 54"/>
                    <a:gd name="T2" fmla="*/ 54 w 64"/>
                    <a:gd name="T3" fmla="*/ 46 h 54"/>
                    <a:gd name="T4" fmla="*/ 54 w 64"/>
                    <a:gd name="T5" fmla="*/ 54 h 54"/>
                    <a:gd name="T6" fmla="*/ 45 w 64"/>
                    <a:gd name="T7" fmla="*/ 54 h 54"/>
                    <a:gd name="T8" fmla="*/ 36 w 64"/>
                    <a:gd name="T9" fmla="*/ 54 h 54"/>
                    <a:gd name="T10" fmla="*/ 27 w 64"/>
                    <a:gd name="T11" fmla="*/ 54 h 54"/>
                    <a:gd name="T12" fmla="*/ 18 w 64"/>
                    <a:gd name="T13" fmla="*/ 54 h 54"/>
                    <a:gd name="T14" fmla="*/ 9 w 64"/>
                    <a:gd name="T15" fmla="*/ 54 h 54"/>
                    <a:gd name="T16" fmla="*/ 0 w 64"/>
                    <a:gd name="T17" fmla="*/ 54 h 54"/>
                    <a:gd name="T18" fmla="*/ 0 w 64"/>
                    <a:gd name="T19" fmla="*/ 0 h 54"/>
                    <a:gd name="T20" fmla="*/ 9 w 64"/>
                    <a:gd name="T21" fmla="*/ 0 h 54"/>
                    <a:gd name="T22" fmla="*/ 18 w 64"/>
                    <a:gd name="T23" fmla="*/ 9 h 54"/>
                    <a:gd name="T24" fmla="*/ 27 w 64"/>
                    <a:gd name="T25" fmla="*/ 9 h 54"/>
                    <a:gd name="T26" fmla="*/ 27 w 64"/>
                    <a:gd name="T27" fmla="*/ 18 h 54"/>
                    <a:gd name="T28" fmla="*/ 36 w 64"/>
                    <a:gd name="T29" fmla="*/ 27 h 54"/>
                    <a:gd name="T30" fmla="*/ 45 w 64"/>
                    <a:gd name="T31" fmla="*/ 27 h 54"/>
                    <a:gd name="T32" fmla="*/ 54 w 64"/>
                    <a:gd name="T33" fmla="*/ 36 h 54"/>
                    <a:gd name="T34" fmla="*/ 64 w 64"/>
                    <a:gd name="T35" fmla="*/ 46 h 5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64"/>
                    <a:gd name="T55" fmla="*/ 0 h 54"/>
                    <a:gd name="T56" fmla="*/ 64 w 64"/>
                    <a:gd name="T57" fmla="*/ 54 h 5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64" h="54">
                      <a:moveTo>
                        <a:pt x="64" y="46"/>
                      </a:moveTo>
                      <a:lnTo>
                        <a:pt x="54" y="46"/>
                      </a:lnTo>
                      <a:lnTo>
                        <a:pt x="54" y="54"/>
                      </a:lnTo>
                      <a:lnTo>
                        <a:pt x="45" y="54"/>
                      </a:lnTo>
                      <a:lnTo>
                        <a:pt x="36" y="54"/>
                      </a:lnTo>
                      <a:lnTo>
                        <a:pt x="27" y="54"/>
                      </a:lnTo>
                      <a:lnTo>
                        <a:pt x="18" y="54"/>
                      </a:lnTo>
                      <a:lnTo>
                        <a:pt x="9" y="54"/>
                      </a:lnTo>
                      <a:lnTo>
                        <a:pt x="0" y="54"/>
                      </a:lnTo>
                      <a:lnTo>
                        <a:pt x="0" y="0"/>
                      </a:lnTo>
                      <a:lnTo>
                        <a:pt x="9" y="0"/>
                      </a:lnTo>
                      <a:lnTo>
                        <a:pt x="18" y="9"/>
                      </a:lnTo>
                      <a:lnTo>
                        <a:pt x="27" y="9"/>
                      </a:lnTo>
                      <a:lnTo>
                        <a:pt x="27" y="18"/>
                      </a:lnTo>
                      <a:lnTo>
                        <a:pt x="36" y="27"/>
                      </a:lnTo>
                      <a:lnTo>
                        <a:pt x="45" y="27"/>
                      </a:lnTo>
                      <a:lnTo>
                        <a:pt x="54" y="36"/>
                      </a:lnTo>
                      <a:lnTo>
                        <a:pt x="64" y="46"/>
                      </a:lnTo>
                      <a:close/>
                    </a:path>
                  </a:pathLst>
                </a:custGeom>
                <a:solidFill>
                  <a:srgbClr val="FFFFFF"/>
                </a:solidFill>
                <a:ln w="9525">
                  <a:noFill/>
                  <a:round/>
                  <a:headEnd/>
                  <a:tailEnd/>
                </a:ln>
              </p:spPr>
              <p:txBody>
                <a:bodyPr>
                  <a:prstTxWarp prst="textNoShape">
                    <a:avLst/>
                  </a:prstTxWarp>
                </a:bodyPr>
                <a:lstStyle/>
                <a:p>
                  <a:endParaRPr lang="en-US"/>
                </a:p>
              </p:txBody>
            </p:sp>
            <p:sp>
              <p:nvSpPr>
                <p:cNvPr id="38967" name="Freeform 14"/>
                <p:cNvSpPr>
                  <a:spLocks noChangeAspect="1"/>
                </p:cNvSpPr>
                <p:nvPr/>
              </p:nvSpPr>
              <p:spPr bwMode="auto">
                <a:xfrm>
                  <a:off x="2256" y="2662"/>
                  <a:ext cx="333" cy="366"/>
                </a:xfrm>
                <a:custGeom>
                  <a:avLst/>
                  <a:gdLst>
                    <a:gd name="T0" fmla="*/ 1960 w 3333"/>
                    <a:gd name="T1" fmla="*/ 353 h 3661"/>
                    <a:gd name="T2" fmla="*/ 1861 w 3333"/>
                    <a:gd name="T3" fmla="*/ 606 h 3661"/>
                    <a:gd name="T4" fmla="*/ 1960 w 3333"/>
                    <a:gd name="T5" fmla="*/ 596 h 3661"/>
                    <a:gd name="T6" fmla="*/ 2132 w 3333"/>
                    <a:gd name="T7" fmla="*/ 533 h 3661"/>
                    <a:gd name="T8" fmla="*/ 2339 w 3333"/>
                    <a:gd name="T9" fmla="*/ 462 h 3661"/>
                    <a:gd name="T10" fmla="*/ 2673 w 3333"/>
                    <a:gd name="T11" fmla="*/ 379 h 3661"/>
                    <a:gd name="T12" fmla="*/ 2782 w 3333"/>
                    <a:gd name="T13" fmla="*/ 507 h 3661"/>
                    <a:gd name="T14" fmla="*/ 2772 w 3333"/>
                    <a:gd name="T15" fmla="*/ 561 h 3661"/>
                    <a:gd name="T16" fmla="*/ 3070 w 3333"/>
                    <a:gd name="T17" fmla="*/ 642 h 3661"/>
                    <a:gd name="T18" fmla="*/ 3323 w 3333"/>
                    <a:gd name="T19" fmla="*/ 832 h 3661"/>
                    <a:gd name="T20" fmla="*/ 3305 w 3333"/>
                    <a:gd name="T21" fmla="*/ 849 h 3661"/>
                    <a:gd name="T22" fmla="*/ 3188 w 3333"/>
                    <a:gd name="T23" fmla="*/ 823 h 3661"/>
                    <a:gd name="T24" fmla="*/ 2673 w 3333"/>
                    <a:gd name="T25" fmla="*/ 868 h 3661"/>
                    <a:gd name="T26" fmla="*/ 2610 w 3333"/>
                    <a:gd name="T27" fmla="*/ 976 h 3661"/>
                    <a:gd name="T28" fmla="*/ 2916 w 3333"/>
                    <a:gd name="T29" fmla="*/ 1148 h 3661"/>
                    <a:gd name="T30" fmla="*/ 2746 w 3333"/>
                    <a:gd name="T31" fmla="*/ 1139 h 3661"/>
                    <a:gd name="T32" fmla="*/ 2466 w 3333"/>
                    <a:gd name="T33" fmla="*/ 1139 h 3661"/>
                    <a:gd name="T34" fmla="*/ 2266 w 3333"/>
                    <a:gd name="T35" fmla="*/ 1248 h 3661"/>
                    <a:gd name="T36" fmla="*/ 2213 w 3333"/>
                    <a:gd name="T37" fmla="*/ 1284 h 3661"/>
                    <a:gd name="T38" fmla="*/ 2384 w 3333"/>
                    <a:gd name="T39" fmla="*/ 1356 h 3661"/>
                    <a:gd name="T40" fmla="*/ 2565 w 3333"/>
                    <a:gd name="T41" fmla="*/ 1438 h 3661"/>
                    <a:gd name="T42" fmla="*/ 2574 w 3333"/>
                    <a:gd name="T43" fmla="*/ 1537 h 3661"/>
                    <a:gd name="T44" fmla="*/ 1960 w 3333"/>
                    <a:gd name="T45" fmla="*/ 1655 h 3661"/>
                    <a:gd name="T46" fmla="*/ 1833 w 3333"/>
                    <a:gd name="T47" fmla="*/ 1772 h 3661"/>
                    <a:gd name="T48" fmla="*/ 1968 w 3333"/>
                    <a:gd name="T49" fmla="*/ 1790 h 3661"/>
                    <a:gd name="T50" fmla="*/ 2185 w 3333"/>
                    <a:gd name="T51" fmla="*/ 1844 h 3661"/>
                    <a:gd name="T52" fmla="*/ 2221 w 3333"/>
                    <a:gd name="T53" fmla="*/ 1862 h 3661"/>
                    <a:gd name="T54" fmla="*/ 1526 w 3333"/>
                    <a:gd name="T55" fmla="*/ 2088 h 3661"/>
                    <a:gd name="T56" fmla="*/ 1409 w 3333"/>
                    <a:gd name="T57" fmla="*/ 2287 h 3661"/>
                    <a:gd name="T58" fmla="*/ 1581 w 3333"/>
                    <a:gd name="T59" fmla="*/ 2242 h 3661"/>
                    <a:gd name="T60" fmla="*/ 1833 w 3333"/>
                    <a:gd name="T61" fmla="*/ 2287 h 3661"/>
                    <a:gd name="T62" fmla="*/ 1083 w 3333"/>
                    <a:gd name="T63" fmla="*/ 2667 h 3661"/>
                    <a:gd name="T64" fmla="*/ 686 w 3333"/>
                    <a:gd name="T65" fmla="*/ 3001 h 3661"/>
                    <a:gd name="T66" fmla="*/ 813 w 3333"/>
                    <a:gd name="T67" fmla="*/ 2965 h 3661"/>
                    <a:gd name="T68" fmla="*/ 931 w 3333"/>
                    <a:gd name="T69" fmla="*/ 2947 h 3661"/>
                    <a:gd name="T70" fmla="*/ 551 w 3333"/>
                    <a:gd name="T71" fmla="*/ 3490 h 3661"/>
                    <a:gd name="T72" fmla="*/ 488 w 3333"/>
                    <a:gd name="T73" fmla="*/ 3643 h 3661"/>
                    <a:gd name="T74" fmla="*/ 433 w 3333"/>
                    <a:gd name="T75" fmla="*/ 3597 h 3661"/>
                    <a:gd name="T76" fmla="*/ 307 w 3333"/>
                    <a:gd name="T77" fmla="*/ 3471 h 3661"/>
                    <a:gd name="T78" fmla="*/ 91 w 3333"/>
                    <a:gd name="T79" fmla="*/ 3336 h 3661"/>
                    <a:gd name="T80" fmla="*/ 9 w 3333"/>
                    <a:gd name="T81" fmla="*/ 2911 h 3661"/>
                    <a:gd name="T82" fmla="*/ 9 w 3333"/>
                    <a:gd name="T83" fmla="*/ 2287 h 3661"/>
                    <a:gd name="T84" fmla="*/ 109 w 3333"/>
                    <a:gd name="T85" fmla="*/ 1790 h 3661"/>
                    <a:gd name="T86" fmla="*/ 154 w 3333"/>
                    <a:gd name="T87" fmla="*/ 1708 h 3661"/>
                    <a:gd name="T88" fmla="*/ 226 w 3333"/>
                    <a:gd name="T89" fmla="*/ 1998 h 3661"/>
                    <a:gd name="T90" fmla="*/ 344 w 3333"/>
                    <a:gd name="T91" fmla="*/ 1763 h 3661"/>
                    <a:gd name="T92" fmla="*/ 587 w 3333"/>
                    <a:gd name="T93" fmla="*/ 1021 h 3661"/>
                    <a:gd name="T94" fmla="*/ 804 w 3333"/>
                    <a:gd name="T95" fmla="*/ 678 h 3661"/>
                    <a:gd name="T96" fmla="*/ 867 w 3333"/>
                    <a:gd name="T97" fmla="*/ 669 h 3661"/>
                    <a:gd name="T98" fmla="*/ 858 w 3333"/>
                    <a:gd name="T99" fmla="*/ 814 h 3661"/>
                    <a:gd name="T100" fmla="*/ 921 w 3333"/>
                    <a:gd name="T101" fmla="*/ 814 h 3661"/>
                    <a:gd name="T102" fmla="*/ 1382 w 3333"/>
                    <a:gd name="T103" fmla="*/ 244 h 3661"/>
                    <a:gd name="T104" fmla="*/ 1373 w 3333"/>
                    <a:gd name="T105" fmla="*/ 470 h 3661"/>
                    <a:gd name="T106" fmla="*/ 1427 w 3333"/>
                    <a:gd name="T107" fmla="*/ 515 h 3661"/>
                    <a:gd name="T108" fmla="*/ 1490 w 3333"/>
                    <a:gd name="T109" fmla="*/ 425 h 3661"/>
                    <a:gd name="T110" fmla="*/ 1716 w 3333"/>
                    <a:gd name="T111" fmla="*/ 280 h 3661"/>
                    <a:gd name="T112" fmla="*/ 1996 w 3333"/>
                    <a:gd name="T113" fmla="*/ 126 h 3661"/>
                    <a:gd name="T114" fmla="*/ 2284 w 3333"/>
                    <a:gd name="T115" fmla="*/ 0 h 3661"/>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3333"/>
                    <a:gd name="T175" fmla="*/ 0 h 3661"/>
                    <a:gd name="T176" fmla="*/ 3333 w 3333"/>
                    <a:gd name="T177" fmla="*/ 3661 h 3661"/>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3333" h="3661">
                      <a:moveTo>
                        <a:pt x="2284" y="0"/>
                      </a:moveTo>
                      <a:lnTo>
                        <a:pt x="2213" y="73"/>
                      </a:lnTo>
                      <a:lnTo>
                        <a:pt x="2150" y="136"/>
                      </a:lnTo>
                      <a:lnTo>
                        <a:pt x="2077" y="209"/>
                      </a:lnTo>
                      <a:lnTo>
                        <a:pt x="2014" y="280"/>
                      </a:lnTo>
                      <a:lnTo>
                        <a:pt x="1960" y="353"/>
                      </a:lnTo>
                      <a:lnTo>
                        <a:pt x="1905" y="425"/>
                      </a:lnTo>
                      <a:lnTo>
                        <a:pt x="1861" y="507"/>
                      </a:lnTo>
                      <a:lnTo>
                        <a:pt x="1816" y="596"/>
                      </a:lnTo>
                      <a:lnTo>
                        <a:pt x="1833" y="596"/>
                      </a:lnTo>
                      <a:lnTo>
                        <a:pt x="1842" y="606"/>
                      </a:lnTo>
                      <a:lnTo>
                        <a:pt x="1861" y="606"/>
                      </a:lnTo>
                      <a:lnTo>
                        <a:pt x="1869" y="614"/>
                      </a:lnTo>
                      <a:lnTo>
                        <a:pt x="1887" y="614"/>
                      </a:lnTo>
                      <a:lnTo>
                        <a:pt x="1905" y="614"/>
                      </a:lnTo>
                      <a:lnTo>
                        <a:pt x="1924" y="614"/>
                      </a:lnTo>
                      <a:lnTo>
                        <a:pt x="1933" y="606"/>
                      </a:lnTo>
                      <a:lnTo>
                        <a:pt x="1960" y="596"/>
                      </a:lnTo>
                      <a:lnTo>
                        <a:pt x="1996" y="588"/>
                      </a:lnTo>
                      <a:lnTo>
                        <a:pt x="2023" y="579"/>
                      </a:lnTo>
                      <a:lnTo>
                        <a:pt x="2050" y="561"/>
                      </a:lnTo>
                      <a:lnTo>
                        <a:pt x="2077" y="551"/>
                      </a:lnTo>
                      <a:lnTo>
                        <a:pt x="2104" y="543"/>
                      </a:lnTo>
                      <a:lnTo>
                        <a:pt x="2132" y="533"/>
                      </a:lnTo>
                      <a:lnTo>
                        <a:pt x="2167" y="525"/>
                      </a:lnTo>
                      <a:lnTo>
                        <a:pt x="2195" y="497"/>
                      </a:lnTo>
                      <a:lnTo>
                        <a:pt x="2221" y="479"/>
                      </a:lnTo>
                      <a:lnTo>
                        <a:pt x="2258" y="470"/>
                      </a:lnTo>
                      <a:lnTo>
                        <a:pt x="2303" y="462"/>
                      </a:lnTo>
                      <a:lnTo>
                        <a:pt x="2339" y="462"/>
                      </a:lnTo>
                      <a:lnTo>
                        <a:pt x="2375" y="452"/>
                      </a:lnTo>
                      <a:lnTo>
                        <a:pt x="2411" y="444"/>
                      </a:lnTo>
                      <a:lnTo>
                        <a:pt x="2448" y="425"/>
                      </a:lnTo>
                      <a:lnTo>
                        <a:pt x="2519" y="407"/>
                      </a:lnTo>
                      <a:lnTo>
                        <a:pt x="2592" y="389"/>
                      </a:lnTo>
                      <a:lnTo>
                        <a:pt x="2673" y="379"/>
                      </a:lnTo>
                      <a:lnTo>
                        <a:pt x="2754" y="379"/>
                      </a:lnTo>
                      <a:lnTo>
                        <a:pt x="2835" y="379"/>
                      </a:lnTo>
                      <a:lnTo>
                        <a:pt x="2908" y="389"/>
                      </a:lnTo>
                      <a:lnTo>
                        <a:pt x="2989" y="398"/>
                      </a:lnTo>
                      <a:lnTo>
                        <a:pt x="3062" y="416"/>
                      </a:lnTo>
                      <a:lnTo>
                        <a:pt x="2782" y="507"/>
                      </a:lnTo>
                      <a:lnTo>
                        <a:pt x="2772" y="515"/>
                      </a:lnTo>
                      <a:lnTo>
                        <a:pt x="2772" y="525"/>
                      </a:lnTo>
                      <a:lnTo>
                        <a:pt x="2764" y="533"/>
                      </a:lnTo>
                      <a:lnTo>
                        <a:pt x="2764" y="543"/>
                      </a:lnTo>
                      <a:lnTo>
                        <a:pt x="2764" y="551"/>
                      </a:lnTo>
                      <a:lnTo>
                        <a:pt x="2772" y="561"/>
                      </a:lnTo>
                      <a:lnTo>
                        <a:pt x="2772" y="570"/>
                      </a:lnTo>
                      <a:lnTo>
                        <a:pt x="2790" y="579"/>
                      </a:lnTo>
                      <a:lnTo>
                        <a:pt x="2872" y="570"/>
                      </a:lnTo>
                      <a:lnTo>
                        <a:pt x="2944" y="588"/>
                      </a:lnTo>
                      <a:lnTo>
                        <a:pt x="3007" y="614"/>
                      </a:lnTo>
                      <a:lnTo>
                        <a:pt x="3070" y="642"/>
                      </a:lnTo>
                      <a:lnTo>
                        <a:pt x="3133" y="687"/>
                      </a:lnTo>
                      <a:lnTo>
                        <a:pt x="3197" y="732"/>
                      </a:lnTo>
                      <a:lnTo>
                        <a:pt x="3251" y="778"/>
                      </a:lnTo>
                      <a:lnTo>
                        <a:pt x="3315" y="823"/>
                      </a:lnTo>
                      <a:lnTo>
                        <a:pt x="3315" y="832"/>
                      </a:lnTo>
                      <a:lnTo>
                        <a:pt x="3323" y="832"/>
                      </a:lnTo>
                      <a:lnTo>
                        <a:pt x="3323" y="841"/>
                      </a:lnTo>
                      <a:lnTo>
                        <a:pt x="3333" y="841"/>
                      </a:lnTo>
                      <a:lnTo>
                        <a:pt x="3333" y="849"/>
                      </a:lnTo>
                      <a:lnTo>
                        <a:pt x="3333" y="859"/>
                      </a:lnTo>
                      <a:lnTo>
                        <a:pt x="3323" y="859"/>
                      </a:lnTo>
                      <a:lnTo>
                        <a:pt x="3305" y="849"/>
                      </a:lnTo>
                      <a:lnTo>
                        <a:pt x="3287" y="841"/>
                      </a:lnTo>
                      <a:lnTo>
                        <a:pt x="3269" y="832"/>
                      </a:lnTo>
                      <a:lnTo>
                        <a:pt x="3251" y="832"/>
                      </a:lnTo>
                      <a:lnTo>
                        <a:pt x="3224" y="823"/>
                      </a:lnTo>
                      <a:lnTo>
                        <a:pt x="3206" y="823"/>
                      </a:lnTo>
                      <a:lnTo>
                        <a:pt x="3188" y="823"/>
                      </a:lnTo>
                      <a:lnTo>
                        <a:pt x="3169" y="823"/>
                      </a:lnTo>
                      <a:lnTo>
                        <a:pt x="2809" y="814"/>
                      </a:lnTo>
                      <a:lnTo>
                        <a:pt x="2772" y="832"/>
                      </a:lnTo>
                      <a:lnTo>
                        <a:pt x="2746" y="841"/>
                      </a:lnTo>
                      <a:lnTo>
                        <a:pt x="2709" y="859"/>
                      </a:lnTo>
                      <a:lnTo>
                        <a:pt x="2673" y="868"/>
                      </a:lnTo>
                      <a:lnTo>
                        <a:pt x="2637" y="877"/>
                      </a:lnTo>
                      <a:lnTo>
                        <a:pt x="2610" y="895"/>
                      </a:lnTo>
                      <a:lnTo>
                        <a:pt x="2574" y="913"/>
                      </a:lnTo>
                      <a:lnTo>
                        <a:pt x="2547" y="932"/>
                      </a:lnTo>
                      <a:lnTo>
                        <a:pt x="2547" y="967"/>
                      </a:lnTo>
                      <a:lnTo>
                        <a:pt x="2610" y="976"/>
                      </a:lnTo>
                      <a:lnTo>
                        <a:pt x="2673" y="995"/>
                      </a:lnTo>
                      <a:lnTo>
                        <a:pt x="2718" y="1021"/>
                      </a:lnTo>
                      <a:lnTo>
                        <a:pt x="2772" y="1049"/>
                      </a:lnTo>
                      <a:lnTo>
                        <a:pt x="2817" y="1084"/>
                      </a:lnTo>
                      <a:lnTo>
                        <a:pt x="2872" y="1121"/>
                      </a:lnTo>
                      <a:lnTo>
                        <a:pt x="2916" y="1148"/>
                      </a:lnTo>
                      <a:lnTo>
                        <a:pt x="2980" y="1167"/>
                      </a:lnTo>
                      <a:lnTo>
                        <a:pt x="2935" y="1157"/>
                      </a:lnTo>
                      <a:lnTo>
                        <a:pt x="2890" y="1148"/>
                      </a:lnTo>
                      <a:lnTo>
                        <a:pt x="2845" y="1139"/>
                      </a:lnTo>
                      <a:lnTo>
                        <a:pt x="2790" y="1139"/>
                      </a:lnTo>
                      <a:lnTo>
                        <a:pt x="2746" y="1139"/>
                      </a:lnTo>
                      <a:lnTo>
                        <a:pt x="2691" y="1130"/>
                      </a:lnTo>
                      <a:lnTo>
                        <a:pt x="2646" y="1130"/>
                      </a:lnTo>
                      <a:lnTo>
                        <a:pt x="2600" y="1121"/>
                      </a:lnTo>
                      <a:lnTo>
                        <a:pt x="2556" y="1130"/>
                      </a:lnTo>
                      <a:lnTo>
                        <a:pt x="2511" y="1130"/>
                      </a:lnTo>
                      <a:lnTo>
                        <a:pt x="2466" y="1139"/>
                      </a:lnTo>
                      <a:lnTo>
                        <a:pt x="2420" y="1148"/>
                      </a:lnTo>
                      <a:lnTo>
                        <a:pt x="2375" y="1157"/>
                      </a:lnTo>
                      <a:lnTo>
                        <a:pt x="2339" y="1175"/>
                      </a:lnTo>
                      <a:lnTo>
                        <a:pt x="2303" y="1203"/>
                      </a:lnTo>
                      <a:lnTo>
                        <a:pt x="2276" y="1248"/>
                      </a:lnTo>
                      <a:lnTo>
                        <a:pt x="2266" y="1248"/>
                      </a:lnTo>
                      <a:lnTo>
                        <a:pt x="2258" y="1256"/>
                      </a:lnTo>
                      <a:lnTo>
                        <a:pt x="2249" y="1266"/>
                      </a:lnTo>
                      <a:lnTo>
                        <a:pt x="2240" y="1266"/>
                      </a:lnTo>
                      <a:lnTo>
                        <a:pt x="2231" y="1274"/>
                      </a:lnTo>
                      <a:lnTo>
                        <a:pt x="2221" y="1274"/>
                      </a:lnTo>
                      <a:lnTo>
                        <a:pt x="2213" y="1284"/>
                      </a:lnTo>
                      <a:lnTo>
                        <a:pt x="2203" y="1302"/>
                      </a:lnTo>
                      <a:lnTo>
                        <a:pt x="2240" y="1320"/>
                      </a:lnTo>
                      <a:lnTo>
                        <a:pt x="2266" y="1337"/>
                      </a:lnTo>
                      <a:lnTo>
                        <a:pt x="2303" y="1337"/>
                      </a:lnTo>
                      <a:lnTo>
                        <a:pt x="2339" y="1347"/>
                      </a:lnTo>
                      <a:lnTo>
                        <a:pt x="2384" y="1356"/>
                      </a:lnTo>
                      <a:lnTo>
                        <a:pt x="2420" y="1356"/>
                      </a:lnTo>
                      <a:lnTo>
                        <a:pt x="2456" y="1374"/>
                      </a:lnTo>
                      <a:lnTo>
                        <a:pt x="2493" y="1392"/>
                      </a:lnTo>
                      <a:lnTo>
                        <a:pt x="2519" y="1402"/>
                      </a:lnTo>
                      <a:lnTo>
                        <a:pt x="2537" y="1420"/>
                      </a:lnTo>
                      <a:lnTo>
                        <a:pt x="2565" y="1438"/>
                      </a:lnTo>
                      <a:lnTo>
                        <a:pt x="2592" y="1456"/>
                      </a:lnTo>
                      <a:lnTo>
                        <a:pt x="2610" y="1473"/>
                      </a:lnTo>
                      <a:lnTo>
                        <a:pt x="2637" y="1501"/>
                      </a:lnTo>
                      <a:lnTo>
                        <a:pt x="2664" y="1519"/>
                      </a:lnTo>
                      <a:lnTo>
                        <a:pt x="2683" y="1546"/>
                      </a:lnTo>
                      <a:lnTo>
                        <a:pt x="2574" y="1537"/>
                      </a:lnTo>
                      <a:lnTo>
                        <a:pt x="2456" y="1546"/>
                      </a:lnTo>
                      <a:lnTo>
                        <a:pt x="2348" y="1555"/>
                      </a:lnTo>
                      <a:lnTo>
                        <a:pt x="2231" y="1564"/>
                      </a:lnTo>
                      <a:lnTo>
                        <a:pt x="2122" y="1591"/>
                      </a:lnTo>
                      <a:lnTo>
                        <a:pt x="2014" y="1627"/>
                      </a:lnTo>
                      <a:lnTo>
                        <a:pt x="1960" y="1655"/>
                      </a:lnTo>
                      <a:lnTo>
                        <a:pt x="1915" y="1681"/>
                      </a:lnTo>
                      <a:lnTo>
                        <a:pt x="1869" y="1718"/>
                      </a:lnTo>
                      <a:lnTo>
                        <a:pt x="1824" y="1754"/>
                      </a:lnTo>
                      <a:lnTo>
                        <a:pt x="1824" y="1763"/>
                      </a:lnTo>
                      <a:lnTo>
                        <a:pt x="1833" y="1763"/>
                      </a:lnTo>
                      <a:lnTo>
                        <a:pt x="1833" y="1772"/>
                      </a:lnTo>
                      <a:lnTo>
                        <a:pt x="1833" y="1781"/>
                      </a:lnTo>
                      <a:lnTo>
                        <a:pt x="1842" y="1790"/>
                      </a:lnTo>
                      <a:lnTo>
                        <a:pt x="1851" y="1799"/>
                      </a:lnTo>
                      <a:lnTo>
                        <a:pt x="1897" y="1790"/>
                      </a:lnTo>
                      <a:lnTo>
                        <a:pt x="1933" y="1781"/>
                      </a:lnTo>
                      <a:lnTo>
                        <a:pt x="1968" y="1790"/>
                      </a:lnTo>
                      <a:lnTo>
                        <a:pt x="2014" y="1790"/>
                      </a:lnTo>
                      <a:lnTo>
                        <a:pt x="2050" y="1799"/>
                      </a:lnTo>
                      <a:lnTo>
                        <a:pt x="2095" y="1817"/>
                      </a:lnTo>
                      <a:lnTo>
                        <a:pt x="2132" y="1827"/>
                      </a:lnTo>
                      <a:lnTo>
                        <a:pt x="2177" y="1835"/>
                      </a:lnTo>
                      <a:lnTo>
                        <a:pt x="2185" y="1844"/>
                      </a:lnTo>
                      <a:lnTo>
                        <a:pt x="2185" y="1853"/>
                      </a:lnTo>
                      <a:lnTo>
                        <a:pt x="2195" y="1853"/>
                      </a:lnTo>
                      <a:lnTo>
                        <a:pt x="2195" y="1862"/>
                      </a:lnTo>
                      <a:lnTo>
                        <a:pt x="2203" y="1862"/>
                      </a:lnTo>
                      <a:lnTo>
                        <a:pt x="2213" y="1862"/>
                      </a:lnTo>
                      <a:lnTo>
                        <a:pt x="2221" y="1862"/>
                      </a:lnTo>
                      <a:lnTo>
                        <a:pt x="2095" y="1871"/>
                      </a:lnTo>
                      <a:lnTo>
                        <a:pt x="1968" y="1890"/>
                      </a:lnTo>
                      <a:lnTo>
                        <a:pt x="1851" y="1926"/>
                      </a:lnTo>
                      <a:lnTo>
                        <a:pt x="1734" y="1971"/>
                      </a:lnTo>
                      <a:lnTo>
                        <a:pt x="1626" y="2025"/>
                      </a:lnTo>
                      <a:lnTo>
                        <a:pt x="1526" y="2088"/>
                      </a:lnTo>
                      <a:lnTo>
                        <a:pt x="1427" y="2169"/>
                      </a:lnTo>
                      <a:lnTo>
                        <a:pt x="1346" y="2260"/>
                      </a:lnTo>
                      <a:lnTo>
                        <a:pt x="1355" y="2287"/>
                      </a:lnTo>
                      <a:lnTo>
                        <a:pt x="1373" y="2297"/>
                      </a:lnTo>
                      <a:lnTo>
                        <a:pt x="1391" y="2297"/>
                      </a:lnTo>
                      <a:lnTo>
                        <a:pt x="1409" y="2287"/>
                      </a:lnTo>
                      <a:lnTo>
                        <a:pt x="1436" y="2269"/>
                      </a:lnTo>
                      <a:lnTo>
                        <a:pt x="1454" y="2260"/>
                      </a:lnTo>
                      <a:lnTo>
                        <a:pt x="1482" y="2251"/>
                      </a:lnTo>
                      <a:lnTo>
                        <a:pt x="1500" y="2251"/>
                      </a:lnTo>
                      <a:lnTo>
                        <a:pt x="1545" y="2242"/>
                      </a:lnTo>
                      <a:lnTo>
                        <a:pt x="1581" y="2242"/>
                      </a:lnTo>
                      <a:lnTo>
                        <a:pt x="1626" y="2251"/>
                      </a:lnTo>
                      <a:lnTo>
                        <a:pt x="1671" y="2260"/>
                      </a:lnTo>
                      <a:lnTo>
                        <a:pt x="1707" y="2269"/>
                      </a:lnTo>
                      <a:lnTo>
                        <a:pt x="1752" y="2278"/>
                      </a:lnTo>
                      <a:lnTo>
                        <a:pt x="1798" y="2278"/>
                      </a:lnTo>
                      <a:lnTo>
                        <a:pt x="1833" y="2287"/>
                      </a:lnTo>
                      <a:lnTo>
                        <a:pt x="1851" y="2305"/>
                      </a:lnTo>
                      <a:lnTo>
                        <a:pt x="1698" y="2378"/>
                      </a:lnTo>
                      <a:lnTo>
                        <a:pt x="1545" y="2441"/>
                      </a:lnTo>
                      <a:lnTo>
                        <a:pt x="1391" y="2513"/>
                      </a:lnTo>
                      <a:lnTo>
                        <a:pt x="1237" y="2585"/>
                      </a:lnTo>
                      <a:lnTo>
                        <a:pt x="1083" y="2667"/>
                      </a:lnTo>
                      <a:lnTo>
                        <a:pt x="949" y="2757"/>
                      </a:lnTo>
                      <a:lnTo>
                        <a:pt x="876" y="2811"/>
                      </a:lnTo>
                      <a:lnTo>
                        <a:pt x="813" y="2866"/>
                      </a:lnTo>
                      <a:lnTo>
                        <a:pt x="741" y="2929"/>
                      </a:lnTo>
                      <a:lnTo>
                        <a:pt x="678" y="2992"/>
                      </a:lnTo>
                      <a:lnTo>
                        <a:pt x="686" y="3001"/>
                      </a:lnTo>
                      <a:lnTo>
                        <a:pt x="686" y="3010"/>
                      </a:lnTo>
                      <a:lnTo>
                        <a:pt x="696" y="3020"/>
                      </a:lnTo>
                      <a:lnTo>
                        <a:pt x="704" y="3028"/>
                      </a:lnTo>
                      <a:lnTo>
                        <a:pt x="741" y="3010"/>
                      </a:lnTo>
                      <a:lnTo>
                        <a:pt x="777" y="2992"/>
                      </a:lnTo>
                      <a:lnTo>
                        <a:pt x="813" y="2965"/>
                      </a:lnTo>
                      <a:lnTo>
                        <a:pt x="850" y="2938"/>
                      </a:lnTo>
                      <a:lnTo>
                        <a:pt x="885" y="2911"/>
                      </a:lnTo>
                      <a:lnTo>
                        <a:pt x="921" y="2893"/>
                      </a:lnTo>
                      <a:lnTo>
                        <a:pt x="966" y="2874"/>
                      </a:lnTo>
                      <a:lnTo>
                        <a:pt x="1002" y="2866"/>
                      </a:lnTo>
                      <a:lnTo>
                        <a:pt x="931" y="2947"/>
                      </a:lnTo>
                      <a:lnTo>
                        <a:pt x="850" y="3028"/>
                      </a:lnTo>
                      <a:lnTo>
                        <a:pt x="777" y="3109"/>
                      </a:lnTo>
                      <a:lnTo>
                        <a:pt x="714" y="3200"/>
                      </a:lnTo>
                      <a:lnTo>
                        <a:pt x="650" y="3291"/>
                      </a:lnTo>
                      <a:lnTo>
                        <a:pt x="597" y="3390"/>
                      </a:lnTo>
                      <a:lnTo>
                        <a:pt x="551" y="3490"/>
                      </a:lnTo>
                      <a:lnTo>
                        <a:pt x="515" y="3589"/>
                      </a:lnTo>
                      <a:lnTo>
                        <a:pt x="506" y="3597"/>
                      </a:lnTo>
                      <a:lnTo>
                        <a:pt x="497" y="3607"/>
                      </a:lnTo>
                      <a:lnTo>
                        <a:pt x="497" y="3616"/>
                      </a:lnTo>
                      <a:lnTo>
                        <a:pt x="488" y="3634"/>
                      </a:lnTo>
                      <a:lnTo>
                        <a:pt x="488" y="3643"/>
                      </a:lnTo>
                      <a:lnTo>
                        <a:pt x="488" y="3652"/>
                      </a:lnTo>
                      <a:lnTo>
                        <a:pt x="479" y="3661"/>
                      </a:lnTo>
                      <a:lnTo>
                        <a:pt x="470" y="3643"/>
                      </a:lnTo>
                      <a:lnTo>
                        <a:pt x="451" y="3634"/>
                      </a:lnTo>
                      <a:lnTo>
                        <a:pt x="443" y="3616"/>
                      </a:lnTo>
                      <a:lnTo>
                        <a:pt x="433" y="3597"/>
                      </a:lnTo>
                      <a:lnTo>
                        <a:pt x="416" y="3579"/>
                      </a:lnTo>
                      <a:lnTo>
                        <a:pt x="407" y="3562"/>
                      </a:lnTo>
                      <a:lnTo>
                        <a:pt x="388" y="3544"/>
                      </a:lnTo>
                      <a:lnTo>
                        <a:pt x="380" y="3526"/>
                      </a:lnTo>
                      <a:lnTo>
                        <a:pt x="344" y="3498"/>
                      </a:lnTo>
                      <a:lnTo>
                        <a:pt x="307" y="3471"/>
                      </a:lnTo>
                      <a:lnTo>
                        <a:pt x="271" y="3445"/>
                      </a:lnTo>
                      <a:lnTo>
                        <a:pt x="235" y="3417"/>
                      </a:lnTo>
                      <a:lnTo>
                        <a:pt x="208" y="3399"/>
                      </a:lnTo>
                      <a:lnTo>
                        <a:pt x="172" y="3372"/>
                      </a:lnTo>
                      <a:lnTo>
                        <a:pt x="135" y="3354"/>
                      </a:lnTo>
                      <a:lnTo>
                        <a:pt x="91" y="3336"/>
                      </a:lnTo>
                      <a:lnTo>
                        <a:pt x="72" y="3273"/>
                      </a:lnTo>
                      <a:lnTo>
                        <a:pt x="54" y="3200"/>
                      </a:lnTo>
                      <a:lnTo>
                        <a:pt x="36" y="3127"/>
                      </a:lnTo>
                      <a:lnTo>
                        <a:pt x="28" y="3064"/>
                      </a:lnTo>
                      <a:lnTo>
                        <a:pt x="18" y="2983"/>
                      </a:lnTo>
                      <a:lnTo>
                        <a:pt x="9" y="2911"/>
                      </a:lnTo>
                      <a:lnTo>
                        <a:pt x="0" y="2838"/>
                      </a:lnTo>
                      <a:lnTo>
                        <a:pt x="0" y="2766"/>
                      </a:lnTo>
                      <a:lnTo>
                        <a:pt x="0" y="2649"/>
                      </a:lnTo>
                      <a:lnTo>
                        <a:pt x="0" y="2532"/>
                      </a:lnTo>
                      <a:lnTo>
                        <a:pt x="0" y="2414"/>
                      </a:lnTo>
                      <a:lnTo>
                        <a:pt x="9" y="2287"/>
                      </a:lnTo>
                      <a:lnTo>
                        <a:pt x="18" y="2169"/>
                      </a:lnTo>
                      <a:lnTo>
                        <a:pt x="28" y="2052"/>
                      </a:lnTo>
                      <a:lnTo>
                        <a:pt x="54" y="1926"/>
                      </a:lnTo>
                      <a:lnTo>
                        <a:pt x="91" y="1817"/>
                      </a:lnTo>
                      <a:lnTo>
                        <a:pt x="99" y="1799"/>
                      </a:lnTo>
                      <a:lnTo>
                        <a:pt x="109" y="1790"/>
                      </a:lnTo>
                      <a:lnTo>
                        <a:pt x="117" y="1772"/>
                      </a:lnTo>
                      <a:lnTo>
                        <a:pt x="127" y="1763"/>
                      </a:lnTo>
                      <a:lnTo>
                        <a:pt x="135" y="1754"/>
                      </a:lnTo>
                      <a:lnTo>
                        <a:pt x="145" y="1736"/>
                      </a:lnTo>
                      <a:lnTo>
                        <a:pt x="145" y="1718"/>
                      </a:lnTo>
                      <a:lnTo>
                        <a:pt x="154" y="1708"/>
                      </a:lnTo>
                      <a:lnTo>
                        <a:pt x="163" y="1754"/>
                      </a:lnTo>
                      <a:lnTo>
                        <a:pt x="172" y="1808"/>
                      </a:lnTo>
                      <a:lnTo>
                        <a:pt x="181" y="1862"/>
                      </a:lnTo>
                      <a:lnTo>
                        <a:pt x="190" y="1916"/>
                      </a:lnTo>
                      <a:lnTo>
                        <a:pt x="199" y="1961"/>
                      </a:lnTo>
                      <a:lnTo>
                        <a:pt x="226" y="1998"/>
                      </a:lnTo>
                      <a:lnTo>
                        <a:pt x="235" y="2016"/>
                      </a:lnTo>
                      <a:lnTo>
                        <a:pt x="262" y="2025"/>
                      </a:lnTo>
                      <a:lnTo>
                        <a:pt x="281" y="2025"/>
                      </a:lnTo>
                      <a:lnTo>
                        <a:pt x="316" y="2025"/>
                      </a:lnTo>
                      <a:lnTo>
                        <a:pt x="325" y="1890"/>
                      </a:lnTo>
                      <a:lnTo>
                        <a:pt x="344" y="1763"/>
                      </a:lnTo>
                      <a:lnTo>
                        <a:pt x="370" y="1627"/>
                      </a:lnTo>
                      <a:lnTo>
                        <a:pt x="407" y="1501"/>
                      </a:lnTo>
                      <a:lnTo>
                        <a:pt x="443" y="1383"/>
                      </a:lnTo>
                      <a:lnTo>
                        <a:pt x="488" y="1256"/>
                      </a:lnTo>
                      <a:lnTo>
                        <a:pt x="533" y="1139"/>
                      </a:lnTo>
                      <a:lnTo>
                        <a:pt x="587" y="1021"/>
                      </a:lnTo>
                      <a:lnTo>
                        <a:pt x="633" y="967"/>
                      </a:lnTo>
                      <a:lnTo>
                        <a:pt x="660" y="904"/>
                      </a:lnTo>
                      <a:lnTo>
                        <a:pt x="696" y="849"/>
                      </a:lnTo>
                      <a:lnTo>
                        <a:pt x="732" y="796"/>
                      </a:lnTo>
                      <a:lnTo>
                        <a:pt x="767" y="732"/>
                      </a:lnTo>
                      <a:lnTo>
                        <a:pt x="804" y="678"/>
                      </a:lnTo>
                      <a:lnTo>
                        <a:pt x="850" y="624"/>
                      </a:lnTo>
                      <a:lnTo>
                        <a:pt x="885" y="579"/>
                      </a:lnTo>
                      <a:lnTo>
                        <a:pt x="885" y="596"/>
                      </a:lnTo>
                      <a:lnTo>
                        <a:pt x="885" y="624"/>
                      </a:lnTo>
                      <a:lnTo>
                        <a:pt x="876" y="642"/>
                      </a:lnTo>
                      <a:lnTo>
                        <a:pt x="867" y="669"/>
                      </a:lnTo>
                      <a:lnTo>
                        <a:pt x="850" y="705"/>
                      </a:lnTo>
                      <a:lnTo>
                        <a:pt x="850" y="732"/>
                      </a:lnTo>
                      <a:lnTo>
                        <a:pt x="840" y="768"/>
                      </a:lnTo>
                      <a:lnTo>
                        <a:pt x="840" y="796"/>
                      </a:lnTo>
                      <a:lnTo>
                        <a:pt x="850" y="805"/>
                      </a:lnTo>
                      <a:lnTo>
                        <a:pt x="858" y="814"/>
                      </a:lnTo>
                      <a:lnTo>
                        <a:pt x="867" y="823"/>
                      </a:lnTo>
                      <a:lnTo>
                        <a:pt x="876" y="823"/>
                      </a:lnTo>
                      <a:lnTo>
                        <a:pt x="885" y="823"/>
                      </a:lnTo>
                      <a:lnTo>
                        <a:pt x="903" y="823"/>
                      </a:lnTo>
                      <a:lnTo>
                        <a:pt x="913" y="823"/>
                      </a:lnTo>
                      <a:lnTo>
                        <a:pt x="921" y="814"/>
                      </a:lnTo>
                      <a:lnTo>
                        <a:pt x="984" y="705"/>
                      </a:lnTo>
                      <a:lnTo>
                        <a:pt x="1048" y="606"/>
                      </a:lnTo>
                      <a:lnTo>
                        <a:pt x="1120" y="507"/>
                      </a:lnTo>
                      <a:lnTo>
                        <a:pt x="1201" y="407"/>
                      </a:lnTo>
                      <a:lnTo>
                        <a:pt x="1292" y="326"/>
                      </a:lnTo>
                      <a:lnTo>
                        <a:pt x="1382" y="244"/>
                      </a:lnTo>
                      <a:lnTo>
                        <a:pt x="1482" y="163"/>
                      </a:lnTo>
                      <a:lnTo>
                        <a:pt x="1589" y="100"/>
                      </a:lnTo>
                      <a:lnTo>
                        <a:pt x="1382" y="444"/>
                      </a:lnTo>
                      <a:lnTo>
                        <a:pt x="1373" y="452"/>
                      </a:lnTo>
                      <a:lnTo>
                        <a:pt x="1373" y="462"/>
                      </a:lnTo>
                      <a:lnTo>
                        <a:pt x="1373" y="470"/>
                      </a:lnTo>
                      <a:lnTo>
                        <a:pt x="1373" y="479"/>
                      </a:lnTo>
                      <a:lnTo>
                        <a:pt x="1373" y="488"/>
                      </a:lnTo>
                      <a:lnTo>
                        <a:pt x="1382" y="497"/>
                      </a:lnTo>
                      <a:lnTo>
                        <a:pt x="1391" y="507"/>
                      </a:lnTo>
                      <a:lnTo>
                        <a:pt x="1399" y="507"/>
                      </a:lnTo>
                      <a:lnTo>
                        <a:pt x="1427" y="515"/>
                      </a:lnTo>
                      <a:lnTo>
                        <a:pt x="1445" y="507"/>
                      </a:lnTo>
                      <a:lnTo>
                        <a:pt x="1454" y="497"/>
                      </a:lnTo>
                      <a:lnTo>
                        <a:pt x="1454" y="479"/>
                      </a:lnTo>
                      <a:lnTo>
                        <a:pt x="1463" y="462"/>
                      </a:lnTo>
                      <a:lnTo>
                        <a:pt x="1472" y="444"/>
                      </a:lnTo>
                      <a:lnTo>
                        <a:pt x="1490" y="425"/>
                      </a:lnTo>
                      <a:lnTo>
                        <a:pt x="1517" y="425"/>
                      </a:lnTo>
                      <a:lnTo>
                        <a:pt x="1545" y="379"/>
                      </a:lnTo>
                      <a:lnTo>
                        <a:pt x="1581" y="343"/>
                      </a:lnTo>
                      <a:lnTo>
                        <a:pt x="1626" y="316"/>
                      </a:lnTo>
                      <a:lnTo>
                        <a:pt x="1671" y="298"/>
                      </a:lnTo>
                      <a:lnTo>
                        <a:pt x="1716" y="280"/>
                      </a:lnTo>
                      <a:lnTo>
                        <a:pt x="1761" y="253"/>
                      </a:lnTo>
                      <a:lnTo>
                        <a:pt x="1806" y="235"/>
                      </a:lnTo>
                      <a:lnTo>
                        <a:pt x="1851" y="209"/>
                      </a:lnTo>
                      <a:lnTo>
                        <a:pt x="1897" y="172"/>
                      </a:lnTo>
                      <a:lnTo>
                        <a:pt x="1950" y="144"/>
                      </a:lnTo>
                      <a:lnTo>
                        <a:pt x="1996" y="126"/>
                      </a:lnTo>
                      <a:lnTo>
                        <a:pt x="2050" y="100"/>
                      </a:lnTo>
                      <a:lnTo>
                        <a:pt x="2104" y="73"/>
                      </a:lnTo>
                      <a:lnTo>
                        <a:pt x="2150" y="55"/>
                      </a:lnTo>
                      <a:lnTo>
                        <a:pt x="2203" y="27"/>
                      </a:lnTo>
                      <a:lnTo>
                        <a:pt x="2249" y="0"/>
                      </a:lnTo>
                      <a:lnTo>
                        <a:pt x="2284" y="0"/>
                      </a:lnTo>
                      <a:close/>
                    </a:path>
                  </a:pathLst>
                </a:custGeom>
                <a:solidFill>
                  <a:srgbClr val="CC3300"/>
                </a:solidFill>
                <a:ln w="9525">
                  <a:noFill/>
                  <a:round/>
                  <a:headEnd/>
                  <a:tailEnd/>
                </a:ln>
              </p:spPr>
              <p:txBody>
                <a:bodyPr>
                  <a:prstTxWarp prst="textNoShape">
                    <a:avLst/>
                  </a:prstTxWarp>
                </a:bodyPr>
                <a:lstStyle/>
                <a:p>
                  <a:endParaRPr lang="en-US"/>
                </a:p>
              </p:txBody>
            </p:sp>
            <p:sp>
              <p:nvSpPr>
                <p:cNvPr id="38968" name="Freeform 15"/>
                <p:cNvSpPr>
                  <a:spLocks noChangeAspect="1"/>
                </p:cNvSpPr>
                <p:nvPr/>
              </p:nvSpPr>
              <p:spPr bwMode="auto">
                <a:xfrm>
                  <a:off x="1247" y="2674"/>
                  <a:ext cx="144" cy="70"/>
                </a:xfrm>
                <a:custGeom>
                  <a:avLst/>
                  <a:gdLst>
                    <a:gd name="T0" fmla="*/ 1444 w 1444"/>
                    <a:gd name="T1" fmla="*/ 344 h 705"/>
                    <a:gd name="T2" fmla="*/ 1444 w 1444"/>
                    <a:gd name="T3" fmla="*/ 389 h 705"/>
                    <a:gd name="T4" fmla="*/ 1444 w 1444"/>
                    <a:gd name="T5" fmla="*/ 443 h 705"/>
                    <a:gd name="T6" fmla="*/ 1436 w 1444"/>
                    <a:gd name="T7" fmla="*/ 496 h 705"/>
                    <a:gd name="T8" fmla="*/ 1400 w 1444"/>
                    <a:gd name="T9" fmla="*/ 551 h 705"/>
                    <a:gd name="T10" fmla="*/ 1328 w 1444"/>
                    <a:gd name="T11" fmla="*/ 587 h 705"/>
                    <a:gd name="T12" fmla="*/ 1246 w 1444"/>
                    <a:gd name="T13" fmla="*/ 605 h 705"/>
                    <a:gd name="T14" fmla="*/ 1165 w 1444"/>
                    <a:gd name="T15" fmla="*/ 614 h 705"/>
                    <a:gd name="T16" fmla="*/ 1057 w 1444"/>
                    <a:gd name="T17" fmla="*/ 632 h 705"/>
                    <a:gd name="T18" fmla="*/ 921 w 1444"/>
                    <a:gd name="T19" fmla="*/ 614 h 705"/>
                    <a:gd name="T20" fmla="*/ 794 w 1444"/>
                    <a:gd name="T21" fmla="*/ 579 h 705"/>
                    <a:gd name="T22" fmla="*/ 660 w 1444"/>
                    <a:gd name="T23" fmla="*/ 542 h 705"/>
                    <a:gd name="T24" fmla="*/ 524 w 1444"/>
                    <a:gd name="T25" fmla="*/ 524 h 705"/>
                    <a:gd name="T26" fmla="*/ 397 w 1444"/>
                    <a:gd name="T27" fmla="*/ 551 h 705"/>
                    <a:gd name="T28" fmla="*/ 271 w 1444"/>
                    <a:gd name="T29" fmla="*/ 605 h 705"/>
                    <a:gd name="T30" fmla="*/ 144 w 1444"/>
                    <a:gd name="T31" fmla="*/ 668 h 705"/>
                    <a:gd name="T32" fmla="*/ 55 w 1444"/>
                    <a:gd name="T33" fmla="*/ 705 h 705"/>
                    <a:gd name="T34" fmla="*/ 18 w 1444"/>
                    <a:gd name="T35" fmla="*/ 687 h 705"/>
                    <a:gd name="T36" fmla="*/ 10 w 1444"/>
                    <a:gd name="T37" fmla="*/ 650 h 705"/>
                    <a:gd name="T38" fmla="*/ 0 w 1444"/>
                    <a:gd name="T39" fmla="*/ 614 h 705"/>
                    <a:gd name="T40" fmla="*/ 28 w 1444"/>
                    <a:gd name="T41" fmla="*/ 533 h 705"/>
                    <a:gd name="T42" fmla="*/ 99 w 1444"/>
                    <a:gd name="T43" fmla="*/ 407 h 705"/>
                    <a:gd name="T44" fmla="*/ 181 w 1444"/>
                    <a:gd name="T45" fmla="*/ 289 h 705"/>
                    <a:gd name="T46" fmla="*/ 280 w 1444"/>
                    <a:gd name="T47" fmla="*/ 180 h 705"/>
                    <a:gd name="T48" fmla="*/ 452 w 1444"/>
                    <a:gd name="T49" fmla="*/ 91 h 705"/>
                    <a:gd name="T50" fmla="*/ 687 w 1444"/>
                    <a:gd name="T51" fmla="*/ 18 h 705"/>
                    <a:gd name="T52" fmla="*/ 877 w 1444"/>
                    <a:gd name="T53" fmla="*/ 0 h 705"/>
                    <a:gd name="T54" fmla="*/ 1003 w 1444"/>
                    <a:gd name="T55" fmla="*/ 0 h 705"/>
                    <a:gd name="T56" fmla="*/ 1120 w 1444"/>
                    <a:gd name="T57" fmla="*/ 26 h 705"/>
                    <a:gd name="T58" fmla="*/ 1237 w 1444"/>
                    <a:gd name="T59" fmla="*/ 81 h 705"/>
                    <a:gd name="T60" fmla="*/ 1319 w 1444"/>
                    <a:gd name="T61" fmla="*/ 126 h 705"/>
                    <a:gd name="T62" fmla="*/ 1363 w 1444"/>
                    <a:gd name="T63" fmla="*/ 172 h 705"/>
                    <a:gd name="T64" fmla="*/ 1400 w 1444"/>
                    <a:gd name="T65" fmla="*/ 225 h 705"/>
                    <a:gd name="T66" fmla="*/ 1427 w 1444"/>
                    <a:gd name="T67" fmla="*/ 280 h 705"/>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444"/>
                    <a:gd name="T103" fmla="*/ 0 h 705"/>
                    <a:gd name="T104" fmla="*/ 1444 w 1444"/>
                    <a:gd name="T105" fmla="*/ 705 h 705"/>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444" h="705">
                      <a:moveTo>
                        <a:pt x="1444" y="316"/>
                      </a:moveTo>
                      <a:lnTo>
                        <a:pt x="1444" y="344"/>
                      </a:lnTo>
                      <a:lnTo>
                        <a:pt x="1444" y="370"/>
                      </a:lnTo>
                      <a:lnTo>
                        <a:pt x="1444" y="389"/>
                      </a:lnTo>
                      <a:lnTo>
                        <a:pt x="1444" y="415"/>
                      </a:lnTo>
                      <a:lnTo>
                        <a:pt x="1444" y="443"/>
                      </a:lnTo>
                      <a:lnTo>
                        <a:pt x="1436" y="470"/>
                      </a:lnTo>
                      <a:lnTo>
                        <a:pt x="1436" y="496"/>
                      </a:lnTo>
                      <a:lnTo>
                        <a:pt x="1427" y="515"/>
                      </a:lnTo>
                      <a:lnTo>
                        <a:pt x="1400" y="551"/>
                      </a:lnTo>
                      <a:lnTo>
                        <a:pt x="1373" y="579"/>
                      </a:lnTo>
                      <a:lnTo>
                        <a:pt x="1328" y="587"/>
                      </a:lnTo>
                      <a:lnTo>
                        <a:pt x="1292" y="596"/>
                      </a:lnTo>
                      <a:lnTo>
                        <a:pt x="1246" y="605"/>
                      </a:lnTo>
                      <a:lnTo>
                        <a:pt x="1211" y="605"/>
                      </a:lnTo>
                      <a:lnTo>
                        <a:pt x="1165" y="614"/>
                      </a:lnTo>
                      <a:lnTo>
                        <a:pt x="1129" y="632"/>
                      </a:lnTo>
                      <a:lnTo>
                        <a:pt x="1057" y="632"/>
                      </a:lnTo>
                      <a:lnTo>
                        <a:pt x="994" y="632"/>
                      </a:lnTo>
                      <a:lnTo>
                        <a:pt x="921" y="614"/>
                      </a:lnTo>
                      <a:lnTo>
                        <a:pt x="858" y="596"/>
                      </a:lnTo>
                      <a:lnTo>
                        <a:pt x="794" y="579"/>
                      </a:lnTo>
                      <a:lnTo>
                        <a:pt x="731" y="560"/>
                      </a:lnTo>
                      <a:lnTo>
                        <a:pt x="660" y="542"/>
                      </a:lnTo>
                      <a:lnTo>
                        <a:pt x="596" y="524"/>
                      </a:lnTo>
                      <a:lnTo>
                        <a:pt x="524" y="524"/>
                      </a:lnTo>
                      <a:lnTo>
                        <a:pt x="461" y="533"/>
                      </a:lnTo>
                      <a:lnTo>
                        <a:pt x="397" y="551"/>
                      </a:lnTo>
                      <a:lnTo>
                        <a:pt x="334" y="569"/>
                      </a:lnTo>
                      <a:lnTo>
                        <a:pt x="271" y="605"/>
                      </a:lnTo>
                      <a:lnTo>
                        <a:pt x="208" y="632"/>
                      </a:lnTo>
                      <a:lnTo>
                        <a:pt x="144" y="668"/>
                      </a:lnTo>
                      <a:lnTo>
                        <a:pt x="91" y="696"/>
                      </a:lnTo>
                      <a:lnTo>
                        <a:pt x="55" y="705"/>
                      </a:lnTo>
                      <a:lnTo>
                        <a:pt x="36" y="696"/>
                      </a:lnTo>
                      <a:lnTo>
                        <a:pt x="18" y="687"/>
                      </a:lnTo>
                      <a:lnTo>
                        <a:pt x="10" y="668"/>
                      </a:lnTo>
                      <a:lnTo>
                        <a:pt x="10" y="650"/>
                      </a:lnTo>
                      <a:lnTo>
                        <a:pt x="0" y="632"/>
                      </a:lnTo>
                      <a:lnTo>
                        <a:pt x="0" y="614"/>
                      </a:lnTo>
                      <a:lnTo>
                        <a:pt x="0" y="596"/>
                      </a:lnTo>
                      <a:lnTo>
                        <a:pt x="28" y="533"/>
                      </a:lnTo>
                      <a:lnTo>
                        <a:pt x="63" y="470"/>
                      </a:lnTo>
                      <a:lnTo>
                        <a:pt x="99" y="407"/>
                      </a:lnTo>
                      <a:lnTo>
                        <a:pt x="136" y="344"/>
                      </a:lnTo>
                      <a:lnTo>
                        <a:pt x="181" y="289"/>
                      </a:lnTo>
                      <a:lnTo>
                        <a:pt x="226" y="235"/>
                      </a:lnTo>
                      <a:lnTo>
                        <a:pt x="280" y="180"/>
                      </a:lnTo>
                      <a:lnTo>
                        <a:pt x="344" y="135"/>
                      </a:lnTo>
                      <a:lnTo>
                        <a:pt x="452" y="91"/>
                      </a:lnTo>
                      <a:lnTo>
                        <a:pt x="569" y="45"/>
                      </a:lnTo>
                      <a:lnTo>
                        <a:pt x="687" y="18"/>
                      </a:lnTo>
                      <a:lnTo>
                        <a:pt x="813" y="0"/>
                      </a:lnTo>
                      <a:lnTo>
                        <a:pt x="877" y="0"/>
                      </a:lnTo>
                      <a:lnTo>
                        <a:pt x="940" y="0"/>
                      </a:lnTo>
                      <a:lnTo>
                        <a:pt x="1003" y="0"/>
                      </a:lnTo>
                      <a:lnTo>
                        <a:pt x="1066" y="8"/>
                      </a:lnTo>
                      <a:lnTo>
                        <a:pt x="1120" y="26"/>
                      </a:lnTo>
                      <a:lnTo>
                        <a:pt x="1183" y="54"/>
                      </a:lnTo>
                      <a:lnTo>
                        <a:pt x="1237" y="81"/>
                      </a:lnTo>
                      <a:lnTo>
                        <a:pt x="1292" y="108"/>
                      </a:lnTo>
                      <a:lnTo>
                        <a:pt x="1319" y="126"/>
                      </a:lnTo>
                      <a:lnTo>
                        <a:pt x="1337" y="154"/>
                      </a:lnTo>
                      <a:lnTo>
                        <a:pt x="1363" y="172"/>
                      </a:lnTo>
                      <a:lnTo>
                        <a:pt x="1382" y="198"/>
                      </a:lnTo>
                      <a:lnTo>
                        <a:pt x="1400" y="225"/>
                      </a:lnTo>
                      <a:lnTo>
                        <a:pt x="1418" y="253"/>
                      </a:lnTo>
                      <a:lnTo>
                        <a:pt x="1427" y="280"/>
                      </a:lnTo>
                      <a:lnTo>
                        <a:pt x="1444" y="316"/>
                      </a:lnTo>
                      <a:close/>
                    </a:path>
                  </a:pathLst>
                </a:custGeom>
                <a:solidFill>
                  <a:srgbClr val="000000"/>
                </a:solidFill>
                <a:ln w="9525">
                  <a:noFill/>
                  <a:round/>
                  <a:headEnd/>
                  <a:tailEnd/>
                </a:ln>
              </p:spPr>
              <p:txBody>
                <a:bodyPr>
                  <a:prstTxWarp prst="textNoShape">
                    <a:avLst/>
                  </a:prstTxWarp>
                </a:bodyPr>
                <a:lstStyle/>
                <a:p>
                  <a:endParaRPr lang="en-US"/>
                </a:p>
              </p:txBody>
            </p:sp>
            <p:sp>
              <p:nvSpPr>
                <p:cNvPr id="38969" name="Freeform 16"/>
                <p:cNvSpPr>
                  <a:spLocks noChangeAspect="1"/>
                </p:cNvSpPr>
                <p:nvPr/>
              </p:nvSpPr>
              <p:spPr bwMode="auto">
                <a:xfrm>
                  <a:off x="1254" y="2680"/>
                  <a:ext cx="129" cy="56"/>
                </a:xfrm>
                <a:custGeom>
                  <a:avLst/>
                  <a:gdLst>
                    <a:gd name="T0" fmla="*/ 1056 w 1290"/>
                    <a:gd name="T1" fmla="*/ 72 h 561"/>
                    <a:gd name="T2" fmla="*/ 1146 w 1290"/>
                    <a:gd name="T3" fmla="*/ 109 h 561"/>
                    <a:gd name="T4" fmla="*/ 1227 w 1290"/>
                    <a:gd name="T5" fmla="*/ 180 h 561"/>
                    <a:gd name="T6" fmla="*/ 1264 w 1290"/>
                    <a:gd name="T7" fmla="*/ 271 h 561"/>
                    <a:gd name="T8" fmla="*/ 1290 w 1290"/>
                    <a:gd name="T9" fmla="*/ 362 h 561"/>
                    <a:gd name="T10" fmla="*/ 1246 w 1290"/>
                    <a:gd name="T11" fmla="*/ 425 h 561"/>
                    <a:gd name="T12" fmla="*/ 1201 w 1290"/>
                    <a:gd name="T13" fmla="*/ 452 h 561"/>
                    <a:gd name="T14" fmla="*/ 1146 w 1290"/>
                    <a:gd name="T15" fmla="*/ 488 h 561"/>
                    <a:gd name="T16" fmla="*/ 1065 w 1290"/>
                    <a:gd name="T17" fmla="*/ 516 h 561"/>
                    <a:gd name="T18" fmla="*/ 948 w 1290"/>
                    <a:gd name="T19" fmla="*/ 506 h 561"/>
                    <a:gd name="T20" fmla="*/ 839 w 1290"/>
                    <a:gd name="T21" fmla="*/ 479 h 561"/>
                    <a:gd name="T22" fmla="*/ 875 w 1290"/>
                    <a:gd name="T23" fmla="*/ 433 h 561"/>
                    <a:gd name="T24" fmla="*/ 938 w 1290"/>
                    <a:gd name="T25" fmla="*/ 425 h 561"/>
                    <a:gd name="T26" fmla="*/ 956 w 1290"/>
                    <a:gd name="T27" fmla="*/ 389 h 561"/>
                    <a:gd name="T28" fmla="*/ 911 w 1290"/>
                    <a:gd name="T29" fmla="*/ 380 h 561"/>
                    <a:gd name="T30" fmla="*/ 848 w 1290"/>
                    <a:gd name="T31" fmla="*/ 398 h 561"/>
                    <a:gd name="T32" fmla="*/ 794 w 1290"/>
                    <a:gd name="T33" fmla="*/ 452 h 561"/>
                    <a:gd name="T34" fmla="*/ 713 w 1290"/>
                    <a:gd name="T35" fmla="*/ 452 h 561"/>
                    <a:gd name="T36" fmla="*/ 632 w 1290"/>
                    <a:gd name="T37" fmla="*/ 415 h 561"/>
                    <a:gd name="T38" fmla="*/ 677 w 1290"/>
                    <a:gd name="T39" fmla="*/ 398 h 561"/>
                    <a:gd name="T40" fmla="*/ 721 w 1290"/>
                    <a:gd name="T41" fmla="*/ 380 h 561"/>
                    <a:gd name="T42" fmla="*/ 704 w 1290"/>
                    <a:gd name="T43" fmla="*/ 334 h 561"/>
                    <a:gd name="T44" fmla="*/ 614 w 1290"/>
                    <a:gd name="T45" fmla="*/ 370 h 561"/>
                    <a:gd name="T46" fmla="*/ 514 w 1290"/>
                    <a:gd name="T47" fmla="*/ 407 h 561"/>
                    <a:gd name="T48" fmla="*/ 496 w 1290"/>
                    <a:gd name="T49" fmla="*/ 380 h 561"/>
                    <a:gd name="T50" fmla="*/ 541 w 1290"/>
                    <a:gd name="T51" fmla="*/ 362 h 561"/>
                    <a:gd name="T52" fmla="*/ 569 w 1290"/>
                    <a:gd name="T53" fmla="*/ 326 h 561"/>
                    <a:gd name="T54" fmla="*/ 496 w 1290"/>
                    <a:gd name="T55" fmla="*/ 316 h 561"/>
                    <a:gd name="T56" fmla="*/ 415 w 1290"/>
                    <a:gd name="T57" fmla="*/ 370 h 561"/>
                    <a:gd name="T58" fmla="*/ 324 w 1290"/>
                    <a:gd name="T59" fmla="*/ 415 h 561"/>
                    <a:gd name="T60" fmla="*/ 189 w 1290"/>
                    <a:gd name="T61" fmla="*/ 479 h 561"/>
                    <a:gd name="T62" fmla="*/ 54 w 1290"/>
                    <a:gd name="T63" fmla="*/ 542 h 561"/>
                    <a:gd name="T64" fmla="*/ 8 w 1290"/>
                    <a:gd name="T65" fmla="*/ 516 h 561"/>
                    <a:gd name="T66" fmla="*/ 45 w 1290"/>
                    <a:gd name="T67" fmla="*/ 452 h 561"/>
                    <a:gd name="T68" fmla="*/ 71 w 1290"/>
                    <a:gd name="T69" fmla="*/ 380 h 561"/>
                    <a:gd name="T70" fmla="*/ 198 w 1290"/>
                    <a:gd name="T71" fmla="*/ 235 h 561"/>
                    <a:gd name="T72" fmla="*/ 361 w 1290"/>
                    <a:gd name="T73" fmla="*/ 117 h 561"/>
                    <a:gd name="T74" fmla="*/ 496 w 1290"/>
                    <a:gd name="T75" fmla="*/ 72 h 561"/>
                    <a:gd name="T76" fmla="*/ 541 w 1290"/>
                    <a:gd name="T77" fmla="*/ 54 h 561"/>
                    <a:gd name="T78" fmla="*/ 587 w 1290"/>
                    <a:gd name="T79" fmla="*/ 36 h 561"/>
                    <a:gd name="T80" fmla="*/ 640 w 1290"/>
                    <a:gd name="T81" fmla="*/ 36 h 561"/>
                    <a:gd name="T82" fmla="*/ 731 w 1290"/>
                    <a:gd name="T83" fmla="*/ 0 h 561"/>
                    <a:gd name="T84" fmla="*/ 822 w 1290"/>
                    <a:gd name="T85" fmla="*/ 0 h 561"/>
                    <a:gd name="T86" fmla="*/ 885 w 1290"/>
                    <a:gd name="T87" fmla="*/ 9 h 561"/>
                    <a:gd name="T88" fmla="*/ 948 w 1290"/>
                    <a:gd name="T89" fmla="*/ 9 h 561"/>
                    <a:gd name="T90" fmla="*/ 993 w 1290"/>
                    <a:gd name="T91" fmla="*/ 36 h 561"/>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290"/>
                    <a:gd name="T139" fmla="*/ 0 h 561"/>
                    <a:gd name="T140" fmla="*/ 1290 w 1290"/>
                    <a:gd name="T141" fmla="*/ 561 h 561"/>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290" h="561">
                      <a:moveTo>
                        <a:pt x="993" y="36"/>
                      </a:moveTo>
                      <a:lnTo>
                        <a:pt x="1029" y="54"/>
                      </a:lnTo>
                      <a:lnTo>
                        <a:pt x="1056" y="72"/>
                      </a:lnTo>
                      <a:lnTo>
                        <a:pt x="1092" y="81"/>
                      </a:lnTo>
                      <a:lnTo>
                        <a:pt x="1120" y="91"/>
                      </a:lnTo>
                      <a:lnTo>
                        <a:pt x="1146" y="109"/>
                      </a:lnTo>
                      <a:lnTo>
                        <a:pt x="1173" y="127"/>
                      </a:lnTo>
                      <a:lnTo>
                        <a:pt x="1201" y="154"/>
                      </a:lnTo>
                      <a:lnTo>
                        <a:pt x="1227" y="180"/>
                      </a:lnTo>
                      <a:lnTo>
                        <a:pt x="1237" y="208"/>
                      </a:lnTo>
                      <a:lnTo>
                        <a:pt x="1255" y="235"/>
                      </a:lnTo>
                      <a:lnTo>
                        <a:pt x="1264" y="271"/>
                      </a:lnTo>
                      <a:lnTo>
                        <a:pt x="1272" y="298"/>
                      </a:lnTo>
                      <a:lnTo>
                        <a:pt x="1282" y="326"/>
                      </a:lnTo>
                      <a:lnTo>
                        <a:pt x="1290" y="362"/>
                      </a:lnTo>
                      <a:lnTo>
                        <a:pt x="1282" y="389"/>
                      </a:lnTo>
                      <a:lnTo>
                        <a:pt x="1264" y="415"/>
                      </a:lnTo>
                      <a:lnTo>
                        <a:pt x="1246" y="425"/>
                      </a:lnTo>
                      <a:lnTo>
                        <a:pt x="1227" y="425"/>
                      </a:lnTo>
                      <a:lnTo>
                        <a:pt x="1209" y="433"/>
                      </a:lnTo>
                      <a:lnTo>
                        <a:pt x="1201" y="452"/>
                      </a:lnTo>
                      <a:lnTo>
                        <a:pt x="1183" y="461"/>
                      </a:lnTo>
                      <a:lnTo>
                        <a:pt x="1164" y="479"/>
                      </a:lnTo>
                      <a:lnTo>
                        <a:pt x="1146" y="488"/>
                      </a:lnTo>
                      <a:lnTo>
                        <a:pt x="1128" y="488"/>
                      </a:lnTo>
                      <a:lnTo>
                        <a:pt x="1101" y="506"/>
                      </a:lnTo>
                      <a:lnTo>
                        <a:pt x="1065" y="516"/>
                      </a:lnTo>
                      <a:lnTo>
                        <a:pt x="1029" y="516"/>
                      </a:lnTo>
                      <a:lnTo>
                        <a:pt x="993" y="516"/>
                      </a:lnTo>
                      <a:lnTo>
                        <a:pt x="948" y="506"/>
                      </a:lnTo>
                      <a:lnTo>
                        <a:pt x="911" y="497"/>
                      </a:lnTo>
                      <a:lnTo>
                        <a:pt x="875" y="488"/>
                      </a:lnTo>
                      <a:lnTo>
                        <a:pt x="839" y="479"/>
                      </a:lnTo>
                      <a:lnTo>
                        <a:pt x="848" y="461"/>
                      </a:lnTo>
                      <a:lnTo>
                        <a:pt x="857" y="443"/>
                      </a:lnTo>
                      <a:lnTo>
                        <a:pt x="875" y="433"/>
                      </a:lnTo>
                      <a:lnTo>
                        <a:pt x="893" y="433"/>
                      </a:lnTo>
                      <a:lnTo>
                        <a:pt x="911" y="425"/>
                      </a:lnTo>
                      <a:lnTo>
                        <a:pt x="938" y="425"/>
                      </a:lnTo>
                      <a:lnTo>
                        <a:pt x="956" y="415"/>
                      </a:lnTo>
                      <a:lnTo>
                        <a:pt x="966" y="415"/>
                      </a:lnTo>
                      <a:lnTo>
                        <a:pt x="956" y="389"/>
                      </a:lnTo>
                      <a:lnTo>
                        <a:pt x="948" y="380"/>
                      </a:lnTo>
                      <a:lnTo>
                        <a:pt x="930" y="380"/>
                      </a:lnTo>
                      <a:lnTo>
                        <a:pt x="911" y="380"/>
                      </a:lnTo>
                      <a:lnTo>
                        <a:pt x="885" y="380"/>
                      </a:lnTo>
                      <a:lnTo>
                        <a:pt x="867" y="389"/>
                      </a:lnTo>
                      <a:lnTo>
                        <a:pt x="848" y="398"/>
                      </a:lnTo>
                      <a:lnTo>
                        <a:pt x="830" y="407"/>
                      </a:lnTo>
                      <a:lnTo>
                        <a:pt x="822" y="433"/>
                      </a:lnTo>
                      <a:lnTo>
                        <a:pt x="794" y="452"/>
                      </a:lnTo>
                      <a:lnTo>
                        <a:pt x="767" y="461"/>
                      </a:lnTo>
                      <a:lnTo>
                        <a:pt x="740" y="461"/>
                      </a:lnTo>
                      <a:lnTo>
                        <a:pt x="713" y="452"/>
                      </a:lnTo>
                      <a:lnTo>
                        <a:pt x="686" y="433"/>
                      </a:lnTo>
                      <a:lnTo>
                        <a:pt x="658" y="425"/>
                      </a:lnTo>
                      <a:lnTo>
                        <a:pt x="632" y="415"/>
                      </a:lnTo>
                      <a:lnTo>
                        <a:pt x="640" y="407"/>
                      </a:lnTo>
                      <a:lnTo>
                        <a:pt x="658" y="398"/>
                      </a:lnTo>
                      <a:lnTo>
                        <a:pt x="677" y="398"/>
                      </a:lnTo>
                      <a:lnTo>
                        <a:pt x="695" y="389"/>
                      </a:lnTo>
                      <a:lnTo>
                        <a:pt x="704" y="389"/>
                      </a:lnTo>
                      <a:lnTo>
                        <a:pt x="721" y="380"/>
                      </a:lnTo>
                      <a:lnTo>
                        <a:pt x="731" y="370"/>
                      </a:lnTo>
                      <a:lnTo>
                        <a:pt x="740" y="352"/>
                      </a:lnTo>
                      <a:lnTo>
                        <a:pt x="704" y="334"/>
                      </a:lnTo>
                      <a:lnTo>
                        <a:pt x="677" y="344"/>
                      </a:lnTo>
                      <a:lnTo>
                        <a:pt x="640" y="352"/>
                      </a:lnTo>
                      <a:lnTo>
                        <a:pt x="614" y="370"/>
                      </a:lnTo>
                      <a:lnTo>
                        <a:pt x="577" y="389"/>
                      </a:lnTo>
                      <a:lnTo>
                        <a:pt x="551" y="407"/>
                      </a:lnTo>
                      <a:lnTo>
                        <a:pt x="514" y="407"/>
                      </a:lnTo>
                      <a:lnTo>
                        <a:pt x="469" y="398"/>
                      </a:lnTo>
                      <a:lnTo>
                        <a:pt x="488" y="389"/>
                      </a:lnTo>
                      <a:lnTo>
                        <a:pt x="496" y="380"/>
                      </a:lnTo>
                      <a:lnTo>
                        <a:pt x="514" y="370"/>
                      </a:lnTo>
                      <a:lnTo>
                        <a:pt x="523" y="362"/>
                      </a:lnTo>
                      <a:lnTo>
                        <a:pt x="541" y="362"/>
                      </a:lnTo>
                      <a:lnTo>
                        <a:pt x="551" y="352"/>
                      </a:lnTo>
                      <a:lnTo>
                        <a:pt x="559" y="344"/>
                      </a:lnTo>
                      <a:lnTo>
                        <a:pt x="569" y="326"/>
                      </a:lnTo>
                      <a:lnTo>
                        <a:pt x="541" y="307"/>
                      </a:lnTo>
                      <a:lnTo>
                        <a:pt x="514" y="307"/>
                      </a:lnTo>
                      <a:lnTo>
                        <a:pt x="496" y="316"/>
                      </a:lnTo>
                      <a:lnTo>
                        <a:pt x="469" y="334"/>
                      </a:lnTo>
                      <a:lnTo>
                        <a:pt x="442" y="352"/>
                      </a:lnTo>
                      <a:lnTo>
                        <a:pt x="415" y="370"/>
                      </a:lnTo>
                      <a:lnTo>
                        <a:pt x="397" y="389"/>
                      </a:lnTo>
                      <a:lnTo>
                        <a:pt x="370" y="407"/>
                      </a:lnTo>
                      <a:lnTo>
                        <a:pt x="324" y="415"/>
                      </a:lnTo>
                      <a:lnTo>
                        <a:pt x="279" y="433"/>
                      </a:lnTo>
                      <a:lnTo>
                        <a:pt x="235" y="452"/>
                      </a:lnTo>
                      <a:lnTo>
                        <a:pt x="189" y="479"/>
                      </a:lnTo>
                      <a:lnTo>
                        <a:pt x="144" y="497"/>
                      </a:lnTo>
                      <a:lnTo>
                        <a:pt x="99" y="516"/>
                      </a:lnTo>
                      <a:lnTo>
                        <a:pt x="54" y="542"/>
                      </a:lnTo>
                      <a:lnTo>
                        <a:pt x="8" y="561"/>
                      </a:lnTo>
                      <a:lnTo>
                        <a:pt x="0" y="542"/>
                      </a:lnTo>
                      <a:lnTo>
                        <a:pt x="8" y="516"/>
                      </a:lnTo>
                      <a:lnTo>
                        <a:pt x="18" y="497"/>
                      </a:lnTo>
                      <a:lnTo>
                        <a:pt x="36" y="479"/>
                      </a:lnTo>
                      <a:lnTo>
                        <a:pt x="45" y="452"/>
                      </a:lnTo>
                      <a:lnTo>
                        <a:pt x="63" y="433"/>
                      </a:lnTo>
                      <a:lnTo>
                        <a:pt x="71" y="407"/>
                      </a:lnTo>
                      <a:lnTo>
                        <a:pt x="71" y="380"/>
                      </a:lnTo>
                      <a:lnTo>
                        <a:pt x="117" y="326"/>
                      </a:lnTo>
                      <a:lnTo>
                        <a:pt x="153" y="281"/>
                      </a:lnTo>
                      <a:lnTo>
                        <a:pt x="198" y="235"/>
                      </a:lnTo>
                      <a:lnTo>
                        <a:pt x="253" y="190"/>
                      </a:lnTo>
                      <a:lnTo>
                        <a:pt x="298" y="154"/>
                      </a:lnTo>
                      <a:lnTo>
                        <a:pt x="361" y="117"/>
                      </a:lnTo>
                      <a:lnTo>
                        <a:pt x="415" y="91"/>
                      </a:lnTo>
                      <a:lnTo>
                        <a:pt x="478" y="63"/>
                      </a:lnTo>
                      <a:lnTo>
                        <a:pt x="496" y="72"/>
                      </a:lnTo>
                      <a:lnTo>
                        <a:pt x="514" y="63"/>
                      </a:lnTo>
                      <a:lnTo>
                        <a:pt x="532" y="63"/>
                      </a:lnTo>
                      <a:lnTo>
                        <a:pt x="541" y="54"/>
                      </a:lnTo>
                      <a:lnTo>
                        <a:pt x="559" y="54"/>
                      </a:lnTo>
                      <a:lnTo>
                        <a:pt x="569" y="45"/>
                      </a:lnTo>
                      <a:lnTo>
                        <a:pt x="587" y="36"/>
                      </a:lnTo>
                      <a:lnTo>
                        <a:pt x="605" y="36"/>
                      </a:lnTo>
                      <a:lnTo>
                        <a:pt x="614" y="45"/>
                      </a:lnTo>
                      <a:lnTo>
                        <a:pt x="640" y="36"/>
                      </a:lnTo>
                      <a:lnTo>
                        <a:pt x="668" y="18"/>
                      </a:lnTo>
                      <a:lnTo>
                        <a:pt x="704" y="9"/>
                      </a:lnTo>
                      <a:lnTo>
                        <a:pt x="731" y="0"/>
                      </a:lnTo>
                      <a:lnTo>
                        <a:pt x="758" y="0"/>
                      </a:lnTo>
                      <a:lnTo>
                        <a:pt x="785" y="0"/>
                      </a:lnTo>
                      <a:lnTo>
                        <a:pt x="822" y="0"/>
                      </a:lnTo>
                      <a:lnTo>
                        <a:pt x="848" y="9"/>
                      </a:lnTo>
                      <a:lnTo>
                        <a:pt x="867" y="9"/>
                      </a:lnTo>
                      <a:lnTo>
                        <a:pt x="885" y="9"/>
                      </a:lnTo>
                      <a:lnTo>
                        <a:pt x="903" y="9"/>
                      </a:lnTo>
                      <a:lnTo>
                        <a:pt x="930" y="9"/>
                      </a:lnTo>
                      <a:lnTo>
                        <a:pt x="948" y="9"/>
                      </a:lnTo>
                      <a:lnTo>
                        <a:pt x="966" y="18"/>
                      </a:lnTo>
                      <a:lnTo>
                        <a:pt x="984" y="28"/>
                      </a:lnTo>
                      <a:lnTo>
                        <a:pt x="993" y="36"/>
                      </a:lnTo>
                      <a:close/>
                    </a:path>
                  </a:pathLst>
                </a:custGeom>
                <a:solidFill>
                  <a:srgbClr val="FF6633"/>
                </a:solidFill>
                <a:ln w="9525">
                  <a:noFill/>
                  <a:round/>
                  <a:headEnd/>
                  <a:tailEnd/>
                </a:ln>
              </p:spPr>
              <p:txBody>
                <a:bodyPr>
                  <a:prstTxWarp prst="textNoShape">
                    <a:avLst/>
                  </a:prstTxWarp>
                </a:bodyPr>
                <a:lstStyle/>
                <a:p>
                  <a:endParaRPr lang="en-US"/>
                </a:p>
              </p:txBody>
            </p:sp>
            <p:sp>
              <p:nvSpPr>
                <p:cNvPr id="38970" name="Freeform 17"/>
                <p:cNvSpPr>
                  <a:spLocks noChangeAspect="1"/>
                </p:cNvSpPr>
                <p:nvPr/>
              </p:nvSpPr>
              <p:spPr bwMode="auto">
                <a:xfrm>
                  <a:off x="1137" y="2691"/>
                  <a:ext cx="67" cy="48"/>
                </a:xfrm>
                <a:custGeom>
                  <a:avLst/>
                  <a:gdLst>
                    <a:gd name="T0" fmla="*/ 678 w 678"/>
                    <a:gd name="T1" fmla="*/ 189 h 478"/>
                    <a:gd name="T2" fmla="*/ 678 w 678"/>
                    <a:gd name="T3" fmla="*/ 243 h 478"/>
                    <a:gd name="T4" fmla="*/ 678 w 678"/>
                    <a:gd name="T5" fmla="*/ 298 h 478"/>
                    <a:gd name="T6" fmla="*/ 669 w 678"/>
                    <a:gd name="T7" fmla="*/ 352 h 478"/>
                    <a:gd name="T8" fmla="*/ 624 w 678"/>
                    <a:gd name="T9" fmla="*/ 361 h 478"/>
                    <a:gd name="T10" fmla="*/ 543 w 678"/>
                    <a:gd name="T11" fmla="*/ 361 h 478"/>
                    <a:gd name="T12" fmla="*/ 470 w 678"/>
                    <a:gd name="T13" fmla="*/ 379 h 478"/>
                    <a:gd name="T14" fmla="*/ 398 w 678"/>
                    <a:gd name="T15" fmla="*/ 407 h 478"/>
                    <a:gd name="T16" fmla="*/ 335 w 678"/>
                    <a:gd name="T17" fmla="*/ 397 h 478"/>
                    <a:gd name="T18" fmla="*/ 290 w 678"/>
                    <a:gd name="T19" fmla="*/ 370 h 478"/>
                    <a:gd name="T20" fmla="*/ 245 w 678"/>
                    <a:gd name="T21" fmla="*/ 334 h 478"/>
                    <a:gd name="T22" fmla="*/ 209 w 678"/>
                    <a:gd name="T23" fmla="*/ 306 h 478"/>
                    <a:gd name="T24" fmla="*/ 172 w 678"/>
                    <a:gd name="T25" fmla="*/ 316 h 478"/>
                    <a:gd name="T26" fmla="*/ 190 w 678"/>
                    <a:gd name="T27" fmla="*/ 352 h 478"/>
                    <a:gd name="T28" fmla="*/ 235 w 678"/>
                    <a:gd name="T29" fmla="*/ 388 h 478"/>
                    <a:gd name="T30" fmla="*/ 280 w 678"/>
                    <a:gd name="T31" fmla="*/ 415 h 478"/>
                    <a:gd name="T32" fmla="*/ 272 w 678"/>
                    <a:gd name="T33" fmla="*/ 442 h 478"/>
                    <a:gd name="T34" fmla="*/ 209 w 678"/>
                    <a:gd name="T35" fmla="*/ 470 h 478"/>
                    <a:gd name="T36" fmla="*/ 154 w 678"/>
                    <a:gd name="T37" fmla="*/ 478 h 478"/>
                    <a:gd name="T38" fmla="*/ 91 w 678"/>
                    <a:gd name="T39" fmla="*/ 478 h 478"/>
                    <a:gd name="T40" fmla="*/ 37 w 678"/>
                    <a:gd name="T41" fmla="*/ 452 h 478"/>
                    <a:gd name="T42" fmla="*/ 10 w 678"/>
                    <a:gd name="T43" fmla="*/ 407 h 478"/>
                    <a:gd name="T44" fmla="*/ 0 w 678"/>
                    <a:gd name="T45" fmla="*/ 352 h 478"/>
                    <a:gd name="T46" fmla="*/ 10 w 678"/>
                    <a:gd name="T47" fmla="*/ 298 h 478"/>
                    <a:gd name="T48" fmla="*/ 28 w 678"/>
                    <a:gd name="T49" fmla="*/ 253 h 478"/>
                    <a:gd name="T50" fmla="*/ 46 w 678"/>
                    <a:gd name="T51" fmla="*/ 198 h 478"/>
                    <a:gd name="T52" fmla="*/ 73 w 678"/>
                    <a:gd name="T53" fmla="*/ 154 h 478"/>
                    <a:gd name="T54" fmla="*/ 109 w 678"/>
                    <a:gd name="T55" fmla="*/ 126 h 478"/>
                    <a:gd name="T56" fmla="*/ 181 w 678"/>
                    <a:gd name="T57" fmla="*/ 89 h 478"/>
                    <a:gd name="T58" fmla="*/ 272 w 678"/>
                    <a:gd name="T59" fmla="*/ 36 h 478"/>
                    <a:gd name="T60" fmla="*/ 371 w 678"/>
                    <a:gd name="T61" fmla="*/ 0 h 478"/>
                    <a:gd name="T62" fmla="*/ 470 w 678"/>
                    <a:gd name="T63" fmla="*/ 0 h 478"/>
                    <a:gd name="T64" fmla="*/ 543 w 678"/>
                    <a:gd name="T65" fmla="*/ 26 h 478"/>
                    <a:gd name="T66" fmla="*/ 588 w 678"/>
                    <a:gd name="T67" fmla="*/ 53 h 478"/>
                    <a:gd name="T68" fmla="*/ 632 w 678"/>
                    <a:gd name="T69" fmla="*/ 89 h 478"/>
                    <a:gd name="T70" fmla="*/ 660 w 678"/>
                    <a:gd name="T71" fmla="*/ 135 h 47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678"/>
                    <a:gd name="T109" fmla="*/ 0 h 478"/>
                    <a:gd name="T110" fmla="*/ 678 w 678"/>
                    <a:gd name="T111" fmla="*/ 478 h 47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678" h="478">
                      <a:moveTo>
                        <a:pt x="669" y="162"/>
                      </a:moveTo>
                      <a:lnTo>
                        <a:pt x="678" y="189"/>
                      </a:lnTo>
                      <a:lnTo>
                        <a:pt x="678" y="217"/>
                      </a:lnTo>
                      <a:lnTo>
                        <a:pt x="678" y="243"/>
                      </a:lnTo>
                      <a:lnTo>
                        <a:pt x="678" y="271"/>
                      </a:lnTo>
                      <a:lnTo>
                        <a:pt x="678" y="298"/>
                      </a:lnTo>
                      <a:lnTo>
                        <a:pt x="678" y="324"/>
                      </a:lnTo>
                      <a:lnTo>
                        <a:pt x="669" y="352"/>
                      </a:lnTo>
                      <a:lnTo>
                        <a:pt x="660" y="370"/>
                      </a:lnTo>
                      <a:lnTo>
                        <a:pt x="624" y="361"/>
                      </a:lnTo>
                      <a:lnTo>
                        <a:pt x="579" y="352"/>
                      </a:lnTo>
                      <a:lnTo>
                        <a:pt x="543" y="361"/>
                      </a:lnTo>
                      <a:lnTo>
                        <a:pt x="506" y="370"/>
                      </a:lnTo>
                      <a:lnTo>
                        <a:pt x="470" y="379"/>
                      </a:lnTo>
                      <a:lnTo>
                        <a:pt x="434" y="397"/>
                      </a:lnTo>
                      <a:lnTo>
                        <a:pt x="398" y="407"/>
                      </a:lnTo>
                      <a:lnTo>
                        <a:pt x="362" y="415"/>
                      </a:lnTo>
                      <a:lnTo>
                        <a:pt x="335" y="397"/>
                      </a:lnTo>
                      <a:lnTo>
                        <a:pt x="316" y="379"/>
                      </a:lnTo>
                      <a:lnTo>
                        <a:pt x="290" y="370"/>
                      </a:lnTo>
                      <a:lnTo>
                        <a:pt x="272" y="352"/>
                      </a:lnTo>
                      <a:lnTo>
                        <a:pt x="245" y="334"/>
                      </a:lnTo>
                      <a:lnTo>
                        <a:pt x="227" y="316"/>
                      </a:lnTo>
                      <a:lnTo>
                        <a:pt x="209" y="306"/>
                      </a:lnTo>
                      <a:lnTo>
                        <a:pt x="181" y="289"/>
                      </a:lnTo>
                      <a:lnTo>
                        <a:pt x="172" y="316"/>
                      </a:lnTo>
                      <a:lnTo>
                        <a:pt x="172" y="334"/>
                      </a:lnTo>
                      <a:lnTo>
                        <a:pt x="190" y="352"/>
                      </a:lnTo>
                      <a:lnTo>
                        <a:pt x="209" y="370"/>
                      </a:lnTo>
                      <a:lnTo>
                        <a:pt x="235" y="388"/>
                      </a:lnTo>
                      <a:lnTo>
                        <a:pt x="253" y="407"/>
                      </a:lnTo>
                      <a:lnTo>
                        <a:pt x="280" y="415"/>
                      </a:lnTo>
                      <a:lnTo>
                        <a:pt x="290" y="433"/>
                      </a:lnTo>
                      <a:lnTo>
                        <a:pt x="272" y="442"/>
                      </a:lnTo>
                      <a:lnTo>
                        <a:pt x="245" y="452"/>
                      </a:lnTo>
                      <a:lnTo>
                        <a:pt x="209" y="470"/>
                      </a:lnTo>
                      <a:lnTo>
                        <a:pt x="181" y="478"/>
                      </a:lnTo>
                      <a:lnTo>
                        <a:pt x="154" y="478"/>
                      </a:lnTo>
                      <a:lnTo>
                        <a:pt x="127" y="478"/>
                      </a:lnTo>
                      <a:lnTo>
                        <a:pt x="91" y="478"/>
                      </a:lnTo>
                      <a:lnTo>
                        <a:pt x="63" y="470"/>
                      </a:lnTo>
                      <a:lnTo>
                        <a:pt x="37" y="452"/>
                      </a:lnTo>
                      <a:lnTo>
                        <a:pt x="28" y="424"/>
                      </a:lnTo>
                      <a:lnTo>
                        <a:pt x="10" y="407"/>
                      </a:lnTo>
                      <a:lnTo>
                        <a:pt x="10" y="379"/>
                      </a:lnTo>
                      <a:lnTo>
                        <a:pt x="0" y="352"/>
                      </a:lnTo>
                      <a:lnTo>
                        <a:pt x="0" y="324"/>
                      </a:lnTo>
                      <a:lnTo>
                        <a:pt x="10" y="298"/>
                      </a:lnTo>
                      <a:lnTo>
                        <a:pt x="10" y="271"/>
                      </a:lnTo>
                      <a:lnTo>
                        <a:pt x="28" y="253"/>
                      </a:lnTo>
                      <a:lnTo>
                        <a:pt x="37" y="225"/>
                      </a:lnTo>
                      <a:lnTo>
                        <a:pt x="46" y="198"/>
                      </a:lnTo>
                      <a:lnTo>
                        <a:pt x="55" y="180"/>
                      </a:lnTo>
                      <a:lnTo>
                        <a:pt x="73" y="154"/>
                      </a:lnTo>
                      <a:lnTo>
                        <a:pt x="91" y="135"/>
                      </a:lnTo>
                      <a:lnTo>
                        <a:pt x="109" y="126"/>
                      </a:lnTo>
                      <a:lnTo>
                        <a:pt x="136" y="117"/>
                      </a:lnTo>
                      <a:lnTo>
                        <a:pt x="181" y="89"/>
                      </a:lnTo>
                      <a:lnTo>
                        <a:pt x="227" y="53"/>
                      </a:lnTo>
                      <a:lnTo>
                        <a:pt x="272" y="36"/>
                      </a:lnTo>
                      <a:lnTo>
                        <a:pt x="316" y="18"/>
                      </a:lnTo>
                      <a:lnTo>
                        <a:pt x="371" y="0"/>
                      </a:lnTo>
                      <a:lnTo>
                        <a:pt x="416" y="0"/>
                      </a:lnTo>
                      <a:lnTo>
                        <a:pt x="470" y="0"/>
                      </a:lnTo>
                      <a:lnTo>
                        <a:pt x="515" y="18"/>
                      </a:lnTo>
                      <a:lnTo>
                        <a:pt x="543" y="26"/>
                      </a:lnTo>
                      <a:lnTo>
                        <a:pt x="569" y="45"/>
                      </a:lnTo>
                      <a:lnTo>
                        <a:pt x="588" y="53"/>
                      </a:lnTo>
                      <a:lnTo>
                        <a:pt x="614" y="71"/>
                      </a:lnTo>
                      <a:lnTo>
                        <a:pt x="632" y="89"/>
                      </a:lnTo>
                      <a:lnTo>
                        <a:pt x="651" y="108"/>
                      </a:lnTo>
                      <a:lnTo>
                        <a:pt x="660" y="135"/>
                      </a:lnTo>
                      <a:lnTo>
                        <a:pt x="669" y="162"/>
                      </a:lnTo>
                      <a:close/>
                    </a:path>
                  </a:pathLst>
                </a:custGeom>
                <a:solidFill>
                  <a:srgbClr val="FF6633"/>
                </a:solidFill>
                <a:ln w="9525">
                  <a:noFill/>
                  <a:round/>
                  <a:headEnd/>
                  <a:tailEnd/>
                </a:ln>
              </p:spPr>
              <p:txBody>
                <a:bodyPr>
                  <a:prstTxWarp prst="textNoShape">
                    <a:avLst/>
                  </a:prstTxWarp>
                </a:bodyPr>
                <a:lstStyle/>
                <a:p>
                  <a:endParaRPr lang="en-US"/>
                </a:p>
              </p:txBody>
            </p:sp>
            <p:sp>
              <p:nvSpPr>
                <p:cNvPr id="38971" name="Freeform 18"/>
                <p:cNvSpPr>
                  <a:spLocks noChangeAspect="1"/>
                </p:cNvSpPr>
                <p:nvPr/>
              </p:nvSpPr>
              <p:spPr bwMode="auto">
                <a:xfrm>
                  <a:off x="1174" y="2717"/>
                  <a:ext cx="18" cy="8"/>
                </a:xfrm>
                <a:custGeom>
                  <a:avLst/>
                  <a:gdLst>
                    <a:gd name="T0" fmla="*/ 180 w 180"/>
                    <a:gd name="T1" fmla="*/ 55 h 82"/>
                    <a:gd name="T2" fmla="*/ 162 w 180"/>
                    <a:gd name="T3" fmla="*/ 73 h 82"/>
                    <a:gd name="T4" fmla="*/ 144 w 180"/>
                    <a:gd name="T5" fmla="*/ 82 h 82"/>
                    <a:gd name="T6" fmla="*/ 126 w 180"/>
                    <a:gd name="T7" fmla="*/ 82 h 82"/>
                    <a:gd name="T8" fmla="*/ 109 w 180"/>
                    <a:gd name="T9" fmla="*/ 73 h 82"/>
                    <a:gd name="T10" fmla="*/ 81 w 180"/>
                    <a:gd name="T11" fmla="*/ 63 h 82"/>
                    <a:gd name="T12" fmla="*/ 63 w 180"/>
                    <a:gd name="T13" fmla="*/ 55 h 82"/>
                    <a:gd name="T14" fmla="*/ 36 w 180"/>
                    <a:gd name="T15" fmla="*/ 55 h 82"/>
                    <a:gd name="T16" fmla="*/ 18 w 180"/>
                    <a:gd name="T17" fmla="*/ 45 h 82"/>
                    <a:gd name="T18" fmla="*/ 9 w 180"/>
                    <a:gd name="T19" fmla="*/ 37 h 82"/>
                    <a:gd name="T20" fmla="*/ 0 w 180"/>
                    <a:gd name="T21" fmla="*/ 37 h 82"/>
                    <a:gd name="T22" fmla="*/ 0 w 180"/>
                    <a:gd name="T23" fmla="*/ 28 h 82"/>
                    <a:gd name="T24" fmla="*/ 0 w 180"/>
                    <a:gd name="T25" fmla="*/ 19 h 82"/>
                    <a:gd name="T26" fmla="*/ 0 w 180"/>
                    <a:gd name="T27" fmla="*/ 10 h 82"/>
                    <a:gd name="T28" fmla="*/ 9 w 180"/>
                    <a:gd name="T29" fmla="*/ 0 h 82"/>
                    <a:gd name="T30" fmla="*/ 27 w 180"/>
                    <a:gd name="T31" fmla="*/ 10 h 82"/>
                    <a:gd name="T32" fmla="*/ 45 w 180"/>
                    <a:gd name="T33" fmla="*/ 19 h 82"/>
                    <a:gd name="T34" fmla="*/ 72 w 180"/>
                    <a:gd name="T35" fmla="*/ 19 h 82"/>
                    <a:gd name="T36" fmla="*/ 91 w 180"/>
                    <a:gd name="T37" fmla="*/ 28 h 82"/>
                    <a:gd name="T38" fmla="*/ 117 w 180"/>
                    <a:gd name="T39" fmla="*/ 37 h 82"/>
                    <a:gd name="T40" fmla="*/ 135 w 180"/>
                    <a:gd name="T41" fmla="*/ 45 h 82"/>
                    <a:gd name="T42" fmla="*/ 162 w 180"/>
                    <a:gd name="T43" fmla="*/ 55 h 82"/>
                    <a:gd name="T44" fmla="*/ 180 w 180"/>
                    <a:gd name="T45" fmla="*/ 55 h 8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80"/>
                    <a:gd name="T70" fmla="*/ 0 h 82"/>
                    <a:gd name="T71" fmla="*/ 180 w 180"/>
                    <a:gd name="T72" fmla="*/ 82 h 8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80" h="82">
                      <a:moveTo>
                        <a:pt x="180" y="55"/>
                      </a:moveTo>
                      <a:lnTo>
                        <a:pt x="162" y="73"/>
                      </a:lnTo>
                      <a:lnTo>
                        <a:pt x="144" y="82"/>
                      </a:lnTo>
                      <a:lnTo>
                        <a:pt x="126" y="82"/>
                      </a:lnTo>
                      <a:lnTo>
                        <a:pt x="109" y="73"/>
                      </a:lnTo>
                      <a:lnTo>
                        <a:pt x="81" y="63"/>
                      </a:lnTo>
                      <a:lnTo>
                        <a:pt x="63" y="55"/>
                      </a:lnTo>
                      <a:lnTo>
                        <a:pt x="36" y="55"/>
                      </a:lnTo>
                      <a:lnTo>
                        <a:pt x="18" y="45"/>
                      </a:lnTo>
                      <a:lnTo>
                        <a:pt x="9" y="37"/>
                      </a:lnTo>
                      <a:lnTo>
                        <a:pt x="0" y="37"/>
                      </a:lnTo>
                      <a:lnTo>
                        <a:pt x="0" y="28"/>
                      </a:lnTo>
                      <a:lnTo>
                        <a:pt x="0" y="19"/>
                      </a:lnTo>
                      <a:lnTo>
                        <a:pt x="0" y="10"/>
                      </a:lnTo>
                      <a:lnTo>
                        <a:pt x="9" y="0"/>
                      </a:lnTo>
                      <a:lnTo>
                        <a:pt x="27" y="10"/>
                      </a:lnTo>
                      <a:lnTo>
                        <a:pt x="45" y="19"/>
                      </a:lnTo>
                      <a:lnTo>
                        <a:pt x="72" y="19"/>
                      </a:lnTo>
                      <a:lnTo>
                        <a:pt x="91" y="28"/>
                      </a:lnTo>
                      <a:lnTo>
                        <a:pt x="117" y="37"/>
                      </a:lnTo>
                      <a:lnTo>
                        <a:pt x="135" y="45"/>
                      </a:lnTo>
                      <a:lnTo>
                        <a:pt x="162" y="55"/>
                      </a:lnTo>
                      <a:lnTo>
                        <a:pt x="180" y="55"/>
                      </a:lnTo>
                      <a:close/>
                    </a:path>
                  </a:pathLst>
                </a:custGeom>
                <a:solidFill>
                  <a:srgbClr val="000000"/>
                </a:solidFill>
                <a:ln w="9525">
                  <a:noFill/>
                  <a:round/>
                  <a:headEnd/>
                  <a:tailEnd/>
                </a:ln>
              </p:spPr>
              <p:txBody>
                <a:bodyPr>
                  <a:prstTxWarp prst="textNoShape">
                    <a:avLst/>
                  </a:prstTxWarp>
                </a:bodyPr>
                <a:lstStyle/>
                <a:p>
                  <a:endParaRPr lang="en-US"/>
                </a:p>
              </p:txBody>
            </p:sp>
            <p:sp>
              <p:nvSpPr>
                <p:cNvPr id="38972" name="Freeform 19"/>
                <p:cNvSpPr>
                  <a:spLocks noChangeAspect="1"/>
                </p:cNvSpPr>
                <p:nvPr/>
              </p:nvSpPr>
              <p:spPr bwMode="auto">
                <a:xfrm>
                  <a:off x="1193" y="2733"/>
                  <a:ext cx="6" cy="2"/>
                </a:xfrm>
                <a:custGeom>
                  <a:avLst/>
                  <a:gdLst>
                    <a:gd name="T0" fmla="*/ 55 w 55"/>
                    <a:gd name="T1" fmla="*/ 18 h 18"/>
                    <a:gd name="T2" fmla="*/ 28 w 55"/>
                    <a:gd name="T3" fmla="*/ 9 h 18"/>
                    <a:gd name="T4" fmla="*/ 0 w 55"/>
                    <a:gd name="T5" fmla="*/ 0 h 18"/>
                    <a:gd name="T6" fmla="*/ 10 w 55"/>
                    <a:gd name="T7" fmla="*/ 0 h 18"/>
                    <a:gd name="T8" fmla="*/ 19 w 55"/>
                    <a:gd name="T9" fmla="*/ 0 h 18"/>
                    <a:gd name="T10" fmla="*/ 28 w 55"/>
                    <a:gd name="T11" fmla="*/ 0 h 18"/>
                    <a:gd name="T12" fmla="*/ 37 w 55"/>
                    <a:gd name="T13" fmla="*/ 0 h 18"/>
                    <a:gd name="T14" fmla="*/ 37 w 55"/>
                    <a:gd name="T15" fmla="*/ 9 h 18"/>
                    <a:gd name="T16" fmla="*/ 45 w 55"/>
                    <a:gd name="T17" fmla="*/ 9 h 18"/>
                    <a:gd name="T18" fmla="*/ 45 w 55"/>
                    <a:gd name="T19" fmla="*/ 18 h 18"/>
                    <a:gd name="T20" fmla="*/ 55 w 55"/>
                    <a:gd name="T21" fmla="*/ 18 h 1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5"/>
                    <a:gd name="T34" fmla="*/ 0 h 18"/>
                    <a:gd name="T35" fmla="*/ 55 w 55"/>
                    <a:gd name="T36" fmla="*/ 18 h 1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5" h="18">
                      <a:moveTo>
                        <a:pt x="55" y="18"/>
                      </a:moveTo>
                      <a:lnTo>
                        <a:pt x="28" y="9"/>
                      </a:lnTo>
                      <a:lnTo>
                        <a:pt x="0" y="0"/>
                      </a:lnTo>
                      <a:lnTo>
                        <a:pt x="10" y="0"/>
                      </a:lnTo>
                      <a:lnTo>
                        <a:pt x="19" y="0"/>
                      </a:lnTo>
                      <a:lnTo>
                        <a:pt x="28" y="0"/>
                      </a:lnTo>
                      <a:lnTo>
                        <a:pt x="37" y="0"/>
                      </a:lnTo>
                      <a:lnTo>
                        <a:pt x="37" y="9"/>
                      </a:lnTo>
                      <a:lnTo>
                        <a:pt x="45" y="9"/>
                      </a:lnTo>
                      <a:lnTo>
                        <a:pt x="45" y="18"/>
                      </a:lnTo>
                      <a:lnTo>
                        <a:pt x="55" y="18"/>
                      </a:lnTo>
                      <a:close/>
                    </a:path>
                  </a:pathLst>
                </a:custGeom>
                <a:solidFill>
                  <a:srgbClr val="29FFFF"/>
                </a:solidFill>
                <a:ln w="9525">
                  <a:noFill/>
                  <a:round/>
                  <a:headEnd/>
                  <a:tailEnd/>
                </a:ln>
              </p:spPr>
              <p:txBody>
                <a:bodyPr>
                  <a:prstTxWarp prst="textNoShape">
                    <a:avLst/>
                  </a:prstTxWarp>
                </a:bodyPr>
                <a:lstStyle/>
                <a:p>
                  <a:endParaRPr lang="en-US"/>
                </a:p>
              </p:txBody>
            </p:sp>
            <p:sp>
              <p:nvSpPr>
                <p:cNvPr id="38973" name="Freeform 20"/>
                <p:cNvSpPr>
                  <a:spLocks noChangeAspect="1"/>
                </p:cNvSpPr>
                <p:nvPr/>
              </p:nvSpPr>
              <p:spPr bwMode="auto">
                <a:xfrm>
                  <a:off x="1192" y="2733"/>
                  <a:ext cx="8" cy="4"/>
                </a:xfrm>
                <a:custGeom>
                  <a:avLst/>
                  <a:gdLst>
                    <a:gd name="T0" fmla="*/ 73 w 81"/>
                    <a:gd name="T1" fmla="*/ 18 h 36"/>
                    <a:gd name="T2" fmla="*/ 46 w 81"/>
                    <a:gd name="T3" fmla="*/ 9 h 36"/>
                    <a:gd name="T4" fmla="*/ 18 w 81"/>
                    <a:gd name="T5" fmla="*/ 0 h 36"/>
                    <a:gd name="T6" fmla="*/ 10 w 81"/>
                    <a:gd name="T7" fmla="*/ 0 h 36"/>
                    <a:gd name="T8" fmla="*/ 0 w 81"/>
                    <a:gd name="T9" fmla="*/ 0 h 36"/>
                    <a:gd name="T10" fmla="*/ 37 w 81"/>
                    <a:gd name="T11" fmla="*/ 9 h 36"/>
                    <a:gd name="T12" fmla="*/ 81 w 81"/>
                    <a:gd name="T13" fmla="*/ 36 h 36"/>
                    <a:gd name="T14" fmla="*/ 81 w 81"/>
                    <a:gd name="T15" fmla="*/ 28 h 36"/>
                    <a:gd name="T16" fmla="*/ 73 w 81"/>
                    <a:gd name="T17" fmla="*/ 28 h 36"/>
                    <a:gd name="T18" fmla="*/ 73 w 81"/>
                    <a:gd name="T19" fmla="*/ 18 h 3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1"/>
                    <a:gd name="T31" fmla="*/ 0 h 36"/>
                    <a:gd name="T32" fmla="*/ 81 w 81"/>
                    <a:gd name="T33" fmla="*/ 36 h 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1" h="36">
                      <a:moveTo>
                        <a:pt x="73" y="18"/>
                      </a:moveTo>
                      <a:lnTo>
                        <a:pt x="46" y="9"/>
                      </a:lnTo>
                      <a:lnTo>
                        <a:pt x="18" y="0"/>
                      </a:lnTo>
                      <a:lnTo>
                        <a:pt x="10" y="0"/>
                      </a:lnTo>
                      <a:lnTo>
                        <a:pt x="0" y="0"/>
                      </a:lnTo>
                      <a:lnTo>
                        <a:pt x="37" y="9"/>
                      </a:lnTo>
                      <a:lnTo>
                        <a:pt x="81" y="36"/>
                      </a:lnTo>
                      <a:lnTo>
                        <a:pt x="81" y="28"/>
                      </a:lnTo>
                      <a:lnTo>
                        <a:pt x="73" y="28"/>
                      </a:lnTo>
                      <a:lnTo>
                        <a:pt x="73" y="18"/>
                      </a:lnTo>
                      <a:close/>
                    </a:path>
                  </a:pathLst>
                </a:custGeom>
                <a:solidFill>
                  <a:srgbClr val="2EFFFF"/>
                </a:solidFill>
                <a:ln w="9525">
                  <a:noFill/>
                  <a:round/>
                  <a:headEnd/>
                  <a:tailEnd/>
                </a:ln>
              </p:spPr>
              <p:txBody>
                <a:bodyPr>
                  <a:prstTxWarp prst="textNoShape">
                    <a:avLst/>
                  </a:prstTxWarp>
                </a:bodyPr>
                <a:lstStyle/>
                <a:p>
                  <a:endParaRPr lang="en-US"/>
                </a:p>
              </p:txBody>
            </p:sp>
            <p:sp>
              <p:nvSpPr>
                <p:cNvPr id="38974" name="Freeform 21"/>
                <p:cNvSpPr>
                  <a:spLocks noChangeAspect="1"/>
                </p:cNvSpPr>
                <p:nvPr/>
              </p:nvSpPr>
              <p:spPr bwMode="auto">
                <a:xfrm>
                  <a:off x="1190" y="2733"/>
                  <a:ext cx="11" cy="6"/>
                </a:xfrm>
                <a:custGeom>
                  <a:avLst/>
                  <a:gdLst>
                    <a:gd name="T0" fmla="*/ 99 w 109"/>
                    <a:gd name="T1" fmla="*/ 36 h 54"/>
                    <a:gd name="T2" fmla="*/ 55 w 109"/>
                    <a:gd name="T3" fmla="*/ 9 h 54"/>
                    <a:gd name="T4" fmla="*/ 18 w 109"/>
                    <a:gd name="T5" fmla="*/ 0 h 54"/>
                    <a:gd name="T6" fmla="*/ 10 w 109"/>
                    <a:gd name="T7" fmla="*/ 0 h 54"/>
                    <a:gd name="T8" fmla="*/ 0 w 109"/>
                    <a:gd name="T9" fmla="*/ 0 h 54"/>
                    <a:gd name="T10" fmla="*/ 55 w 109"/>
                    <a:gd name="T11" fmla="*/ 18 h 54"/>
                    <a:gd name="T12" fmla="*/ 99 w 109"/>
                    <a:gd name="T13" fmla="*/ 46 h 54"/>
                    <a:gd name="T14" fmla="*/ 109 w 109"/>
                    <a:gd name="T15" fmla="*/ 54 h 54"/>
                    <a:gd name="T16" fmla="*/ 109 w 109"/>
                    <a:gd name="T17" fmla="*/ 46 h 54"/>
                    <a:gd name="T18" fmla="*/ 99 w 109"/>
                    <a:gd name="T19" fmla="*/ 36 h 5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9"/>
                    <a:gd name="T31" fmla="*/ 0 h 54"/>
                    <a:gd name="T32" fmla="*/ 109 w 109"/>
                    <a:gd name="T33" fmla="*/ 54 h 5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9" h="54">
                      <a:moveTo>
                        <a:pt x="99" y="36"/>
                      </a:moveTo>
                      <a:lnTo>
                        <a:pt x="55" y="9"/>
                      </a:lnTo>
                      <a:lnTo>
                        <a:pt x="18" y="0"/>
                      </a:lnTo>
                      <a:lnTo>
                        <a:pt x="10" y="0"/>
                      </a:lnTo>
                      <a:lnTo>
                        <a:pt x="0" y="0"/>
                      </a:lnTo>
                      <a:lnTo>
                        <a:pt x="55" y="18"/>
                      </a:lnTo>
                      <a:lnTo>
                        <a:pt x="99" y="46"/>
                      </a:lnTo>
                      <a:lnTo>
                        <a:pt x="109" y="54"/>
                      </a:lnTo>
                      <a:lnTo>
                        <a:pt x="109" y="46"/>
                      </a:lnTo>
                      <a:lnTo>
                        <a:pt x="99" y="36"/>
                      </a:lnTo>
                      <a:close/>
                    </a:path>
                  </a:pathLst>
                </a:custGeom>
                <a:solidFill>
                  <a:srgbClr val="34FFFF"/>
                </a:solidFill>
                <a:ln w="9525">
                  <a:noFill/>
                  <a:round/>
                  <a:headEnd/>
                  <a:tailEnd/>
                </a:ln>
              </p:spPr>
              <p:txBody>
                <a:bodyPr>
                  <a:prstTxWarp prst="textNoShape">
                    <a:avLst/>
                  </a:prstTxWarp>
                </a:bodyPr>
                <a:lstStyle/>
                <a:p>
                  <a:endParaRPr lang="en-US"/>
                </a:p>
              </p:txBody>
            </p:sp>
            <p:sp>
              <p:nvSpPr>
                <p:cNvPr id="38975" name="Freeform 22"/>
                <p:cNvSpPr>
                  <a:spLocks noChangeAspect="1" noEditPoints="1"/>
                </p:cNvSpPr>
                <p:nvPr/>
              </p:nvSpPr>
              <p:spPr bwMode="auto">
                <a:xfrm>
                  <a:off x="1176" y="2733"/>
                  <a:ext cx="26" cy="57"/>
                </a:xfrm>
                <a:custGeom>
                  <a:avLst/>
                  <a:gdLst>
                    <a:gd name="T0" fmla="*/ 244 w 253"/>
                    <a:gd name="T1" fmla="*/ 54 h 570"/>
                    <a:gd name="T2" fmla="*/ 234 w 253"/>
                    <a:gd name="T3" fmla="*/ 46 h 570"/>
                    <a:gd name="T4" fmla="*/ 190 w 253"/>
                    <a:gd name="T5" fmla="*/ 18 h 570"/>
                    <a:gd name="T6" fmla="*/ 135 w 253"/>
                    <a:gd name="T7" fmla="*/ 0 h 570"/>
                    <a:gd name="T8" fmla="*/ 127 w 253"/>
                    <a:gd name="T9" fmla="*/ 9 h 570"/>
                    <a:gd name="T10" fmla="*/ 117 w 253"/>
                    <a:gd name="T11" fmla="*/ 9 h 570"/>
                    <a:gd name="T12" fmla="*/ 135 w 253"/>
                    <a:gd name="T13" fmla="*/ 9 h 570"/>
                    <a:gd name="T14" fmla="*/ 190 w 253"/>
                    <a:gd name="T15" fmla="*/ 28 h 570"/>
                    <a:gd name="T16" fmla="*/ 234 w 253"/>
                    <a:gd name="T17" fmla="*/ 54 h 570"/>
                    <a:gd name="T18" fmla="*/ 253 w 253"/>
                    <a:gd name="T19" fmla="*/ 64 h 570"/>
                    <a:gd name="T20" fmla="*/ 253 w 253"/>
                    <a:gd name="T21" fmla="*/ 54 h 570"/>
                    <a:gd name="T22" fmla="*/ 244 w 253"/>
                    <a:gd name="T23" fmla="*/ 54 h 570"/>
                    <a:gd name="T24" fmla="*/ 0 w 253"/>
                    <a:gd name="T25" fmla="*/ 552 h 570"/>
                    <a:gd name="T26" fmla="*/ 27 w 253"/>
                    <a:gd name="T27" fmla="*/ 552 h 570"/>
                    <a:gd name="T28" fmla="*/ 72 w 253"/>
                    <a:gd name="T29" fmla="*/ 560 h 570"/>
                    <a:gd name="T30" fmla="*/ 64 w 253"/>
                    <a:gd name="T31" fmla="*/ 560 h 570"/>
                    <a:gd name="T32" fmla="*/ 54 w 253"/>
                    <a:gd name="T33" fmla="*/ 570 h 570"/>
                    <a:gd name="T34" fmla="*/ 45 w 253"/>
                    <a:gd name="T35" fmla="*/ 560 h 570"/>
                    <a:gd name="T36" fmla="*/ 36 w 253"/>
                    <a:gd name="T37" fmla="*/ 560 h 570"/>
                    <a:gd name="T38" fmla="*/ 27 w 253"/>
                    <a:gd name="T39" fmla="*/ 560 h 570"/>
                    <a:gd name="T40" fmla="*/ 18 w 253"/>
                    <a:gd name="T41" fmla="*/ 560 h 570"/>
                    <a:gd name="T42" fmla="*/ 9 w 253"/>
                    <a:gd name="T43" fmla="*/ 552 h 570"/>
                    <a:gd name="T44" fmla="*/ 0 w 253"/>
                    <a:gd name="T45" fmla="*/ 552 h 57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53"/>
                    <a:gd name="T70" fmla="*/ 0 h 570"/>
                    <a:gd name="T71" fmla="*/ 253 w 253"/>
                    <a:gd name="T72" fmla="*/ 570 h 57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53" h="570">
                      <a:moveTo>
                        <a:pt x="244" y="54"/>
                      </a:moveTo>
                      <a:lnTo>
                        <a:pt x="234" y="46"/>
                      </a:lnTo>
                      <a:lnTo>
                        <a:pt x="190" y="18"/>
                      </a:lnTo>
                      <a:lnTo>
                        <a:pt x="135" y="0"/>
                      </a:lnTo>
                      <a:lnTo>
                        <a:pt x="127" y="9"/>
                      </a:lnTo>
                      <a:lnTo>
                        <a:pt x="117" y="9"/>
                      </a:lnTo>
                      <a:lnTo>
                        <a:pt x="135" y="9"/>
                      </a:lnTo>
                      <a:lnTo>
                        <a:pt x="190" y="28"/>
                      </a:lnTo>
                      <a:lnTo>
                        <a:pt x="234" y="54"/>
                      </a:lnTo>
                      <a:lnTo>
                        <a:pt x="253" y="64"/>
                      </a:lnTo>
                      <a:lnTo>
                        <a:pt x="253" y="54"/>
                      </a:lnTo>
                      <a:lnTo>
                        <a:pt x="244" y="54"/>
                      </a:lnTo>
                      <a:close/>
                      <a:moveTo>
                        <a:pt x="0" y="552"/>
                      </a:moveTo>
                      <a:lnTo>
                        <a:pt x="27" y="552"/>
                      </a:lnTo>
                      <a:lnTo>
                        <a:pt x="72" y="560"/>
                      </a:lnTo>
                      <a:lnTo>
                        <a:pt x="64" y="560"/>
                      </a:lnTo>
                      <a:lnTo>
                        <a:pt x="54" y="570"/>
                      </a:lnTo>
                      <a:lnTo>
                        <a:pt x="45" y="560"/>
                      </a:lnTo>
                      <a:lnTo>
                        <a:pt x="36" y="560"/>
                      </a:lnTo>
                      <a:lnTo>
                        <a:pt x="27" y="560"/>
                      </a:lnTo>
                      <a:lnTo>
                        <a:pt x="18" y="560"/>
                      </a:lnTo>
                      <a:lnTo>
                        <a:pt x="9" y="552"/>
                      </a:lnTo>
                      <a:lnTo>
                        <a:pt x="0" y="552"/>
                      </a:lnTo>
                      <a:close/>
                    </a:path>
                  </a:pathLst>
                </a:custGeom>
                <a:solidFill>
                  <a:srgbClr val="39FFFF"/>
                </a:solidFill>
                <a:ln w="9525">
                  <a:noFill/>
                  <a:round/>
                  <a:headEnd/>
                  <a:tailEnd/>
                </a:ln>
              </p:spPr>
              <p:txBody>
                <a:bodyPr>
                  <a:prstTxWarp prst="textNoShape">
                    <a:avLst/>
                  </a:prstTxWarp>
                </a:bodyPr>
                <a:lstStyle/>
                <a:p>
                  <a:endParaRPr lang="en-US"/>
                </a:p>
              </p:txBody>
            </p:sp>
            <p:sp>
              <p:nvSpPr>
                <p:cNvPr id="38976" name="Freeform 23"/>
                <p:cNvSpPr>
                  <a:spLocks noChangeAspect="1" noEditPoints="1"/>
                </p:cNvSpPr>
                <p:nvPr/>
              </p:nvSpPr>
              <p:spPr bwMode="auto">
                <a:xfrm>
                  <a:off x="1166" y="2734"/>
                  <a:ext cx="36" cy="55"/>
                </a:xfrm>
                <a:custGeom>
                  <a:avLst/>
                  <a:gdLst>
                    <a:gd name="T0" fmla="*/ 353 w 353"/>
                    <a:gd name="T1" fmla="*/ 55 h 551"/>
                    <a:gd name="T2" fmla="*/ 334 w 353"/>
                    <a:gd name="T3" fmla="*/ 45 h 551"/>
                    <a:gd name="T4" fmla="*/ 290 w 353"/>
                    <a:gd name="T5" fmla="*/ 19 h 551"/>
                    <a:gd name="T6" fmla="*/ 235 w 353"/>
                    <a:gd name="T7" fmla="*/ 0 h 551"/>
                    <a:gd name="T8" fmla="*/ 217 w 353"/>
                    <a:gd name="T9" fmla="*/ 0 h 551"/>
                    <a:gd name="T10" fmla="*/ 208 w 353"/>
                    <a:gd name="T11" fmla="*/ 0 h 551"/>
                    <a:gd name="T12" fmla="*/ 199 w 353"/>
                    <a:gd name="T13" fmla="*/ 0 h 551"/>
                    <a:gd name="T14" fmla="*/ 235 w 353"/>
                    <a:gd name="T15" fmla="*/ 9 h 551"/>
                    <a:gd name="T16" fmla="*/ 281 w 353"/>
                    <a:gd name="T17" fmla="*/ 27 h 551"/>
                    <a:gd name="T18" fmla="*/ 334 w 353"/>
                    <a:gd name="T19" fmla="*/ 45 h 551"/>
                    <a:gd name="T20" fmla="*/ 353 w 353"/>
                    <a:gd name="T21" fmla="*/ 73 h 551"/>
                    <a:gd name="T22" fmla="*/ 353 w 353"/>
                    <a:gd name="T23" fmla="*/ 63 h 551"/>
                    <a:gd name="T24" fmla="*/ 353 w 353"/>
                    <a:gd name="T25" fmla="*/ 55 h 551"/>
                    <a:gd name="T26" fmla="*/ 100 w 353"/>
                    <a:gd name="T27" fmla="*/ 543 h 551"/>
                    <a:gd name="T28" fmla="*/ 127 w 353"/>
                    <a:gd name="T29" fmla="*/ 543 h 551"/>
                    <a:gd name="T30" fmla="*/ 172 w 353"/>
                    <a:gd name="T31" fmla="*/ 551 h 551"/>
                    <a:gd name="T32" fmla="*/ 172 w 353"/>
                    <a:gd name="T33" fmla="*/ 543 h 551"/>
                    <a:gd name="T34" fmla="*/ 182 w 353"/>
                    <a:gd name="T35" fmla="*/ 543 h 551"/>
                    <a:gd name="T36" fmla="*/ 127 w 353"/>
                    <a:gd name="T37" fmla="*/ 543 h 551"/>
                    <a:gd name="T38" fmla="*/ 82 w 353"/>
                    <a:gd name="T39" fmla="*/ 525 h 551"/>
                    <a:gd name="T40" fmla="*/ 82 w 353"/>
                    <a:gd name="T41" fmla="*/ 533 h 551"/>
                    <a:gd name="T42" fmla="*/ 91 w 353"/>
                    <a:gd name="T43" fmla="*/ 533 h 551"/>
                    <a:gd name="T44" fmla="*/ 100 w 353"/>
                    <a:gd name="T45" fmla="*/ 543 h 551"/>
                    <a:gd name="T46" fmla="*/ 46 w 353"/>
                    <a:gd name="T47" fmla="*/ 37 h 551"/>
                    <a:gd name="T48" fmla="*/ 28 w 353"/>
                    <a:gd name="T49" fmla="*/ 45 h 551"/>
                    <a:gd name="T50" fmla="*/ 0 w 353"/>
                    <a:gd name="T51" fmla="*/ 73 h 551"/>
                    <a:gd name="T52" fmla="*/ 10 w 353"/>
                    <a:gd name="T53" fmla="*/ 63 h 551"/>
                    <a:gd name="T54" fmla="*/ 10 w 353"/>
                    <a:gd name="T55" fmla="*/ 55 h 551"/>
                    <a:gd name="T56" fmla="*/ 18 w 353"/>
                    <a:gd name="T57" fmla="*/ 55 h 551"/>
                    <a:gd name="T58" fmla="*/ 28 w 353"/>
                    <a:gd name="T59" fmla="*/ 45 h 551"/>
                    <a:gd name="T60" fmla="*/ 37 w 353"/>
                    <a:gd name="T61" fmla="*/ 37 h 551"/>
                    <a:gd name="T62" fmla="*/ 46 w 353"/>
                    <a:gd name="T63" fmla="*/ 37 h 55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53"/>
                    <a:gd name="T97" fmla="*/ 0 h 551"/>
                    <a:gd name="T98" fmla="*/ 353 w 353"/>
                    <a:gd name="T99" fmla="*/ 551 h 55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53" h="551">
                      <a:moveTo>
                        <a:pt x="353" y="55"/>
                      </a:moveTo>
                      <a:lnTo>
                        <a:pt x="334" y="45"/>
                      </a:lnTo>
                      <a:lnTo>
                        <a:pt x="290" y="19"/>
                      </a:lnTo>
                      <a:lnTo>
                        <a:pt x="235" y="0"/>
                      </a:lnTo>
                      <a:lnTo>
                        <a:pt x="217" y="0"/>
                      </a:lnTo>
                      <a:lnTo>
                        <a:pt x="208" y="0"/>
                      </a:lnTo>
                      <a:lnTo>
                        <a:pt x="199" y="0"/>
                      </a:lnTo>
                      <a:lnTo>
                        <a:pt x="235" y="9"/>
                      </a:lnTo>
                      <a:lnTo>
                        <a:pt x="281" y="27"/>
                      </a:lnTo>
                      <a:lnTo>
                        <a:pt x="334" y="45"/>
                      </a:lnTo>
                      <a:lnTo>
                        <a:pt x="353" y="73"/>
                      </a:lnTo>
                      <a:lnTo>
                        <a:pt x="353" y="63"/>
                      </a:lnTo>
                      <a:lnTo>
                        <a:pt x="353" y="55"/>
                      </a:lnTo>
                      <a:close/>
                      <a:moveTo>
                        <a:pt x="100" y="543"/>
                      </a:moveTo>
                      <a:lnTo>
                        <a:pt x="127" y="543"/>
                      </a:lnTo>
                      <a:lnTo>
                        <a:pt x="172" y="551"/>
                      </a:lnTo>
                      <a:lnTo>
                        <a:pt x="172" y="543"/>
                      </a:lnTo>
                      <a:lnTo>
                        <a:pt x="182" y="543"/>
                      </a:lnTo>
                      <a:lnTo>
                        <a:pt x="127" y="543"/>
                      </a:lnTo>
                      <a:lnTo>
                        <a:pt x="82" y="525"/>
                      </a:lnTo>
                      <a:lnTo>
                        <a:pt x="82" y="533"/>
                      </a:lnTo>
                      <a:lnTo>
                        <a:pt x="91" y="533"/>
                      </a:lnTo>
                      <a:lnTo>
                        <a:pt x="100" y="543"/>
                      </a:lnTo>
                      <a:close/>
                      <a:moveTo>
                        <a:pt x="46" y="37"/>
                      </a:moveTo>
                      <a:lnTo>
                        <a:pt x="28" y="45"/>
                      </a:lnTo>
                      <a:lnTo>
                        <a:pt x="0" y="73"/>
                      </a:lnTo>
                      <a:lnTo>
                        <a:pt x="10" y="63"/>
                      </a:lnTo>
                      <a:lnTo>
                        <a:pt x="10" y="55"/>
                      </a:lnTo>
                      <a:lnTo>
                        <a:pt x="18" y="55"/>
                      </a:lnTo>
                      <a:lnTo>
                        <a:pt x="28" y="45"/>
                      </a:lnTo>
                      <a:lnTo>
                        <a:pt x="37" y="37"/>
                      </a:lnTo>
                      <a:lnTo>
                        <a:pt x="46" y="37"/>
                      </a:lnTo>
                      <a:close/>
                    </a:path>
                  </a:pathLst>
                </a:custGeom>
                <a:solidFill>
                  <a:srgbClr val="3EFFFF"/>
                </a:solidFill>
                <a:ln w="9525">
                  <a:noFill/>
                  <a:round/>
                  <a:headEnd/>
                  <a:tailEnd/>
                </a:ln>
              </p:spPr>
              <p:txBody>
                <a:bodyPr>
                  <a:prstTxWarp prst="textNoShape">
                    <a:avLst/>
                  </a:prstTxWarp>
                </a:bodyPr>
                <a:lstStyle/>
                <a:p>
                  <a:endParaRPr lang="en-US"/>
                </a:p>
              </p:txBody>
            </p:sp>
            <p:sp>
              <p:nvSpPr>
                <p:cNvPr id="38977" name="Freeform 24"/>
                <p:cNvSpPr>
                  <a:spLocks noChangeAspect="1" noEditPoints="1"/>
                </p:cNvSpPr>
                <p:nvPr/>
              </p:nvSpPr>
              <p:spPr bwMode="auto">
                <a:xfrm>
                  <a:off x="1166" y="2734"/>
                  <a:ext cx="37" cy="54"/>
                </a:xfrm>
                <a:custGeom>
                  <a:avLst/>
                  <a:gdLst>
                    <a:gd name="T0" fmla="*/ 353 w 362"/>
                    <a:gd name="T1" fmla="*/ 73 h 543"/>
                    <a:gd name="T2" fmla="*/ 334 w 362"/>
                    <a:gd name="T3" fmla="*/ 45 h 543"/>
                    <a:gd name="T4" fmla="*/ 281 w 362"/>
                    <a:gd name="T5" fmla="*/ 27 h 543"/>
                    <a:gd name="T6" fmla="*/ 235 w 362"/>
                    <a:gd name="T7" fmla="*/ 9 h 543"/>
                    <a:gd name="T8" fmla="*/ 199 w 362"/>
                    <a:gd name="T9" fmla="*/ 0 h 543"/>
                    <a:gd name="T10" fmla="*/ 190 w 362"/>
                    <a:gd name="T11" fmla="*/ 9 h 543"/>
                    <a:gd name="T12" fmla="*/ 182 w 362"/>
                    <a:gd name="T13" fmla="*/ 9 h 543"/>
                    <a:gd name="T14" fmla="*/ 235 w 362"/>
                    <a:gd name="T15" fmla="*/ 19 h 543"/>
                    <a:gd name="T16" fmla="*/ 281 w 362"/>
                    <a:gd name="T17" fmla="*/ 27 h 543"/>
                    <a:gd name="T18" fmla="*/ 326 w 362"/>
                    <a:gd name="T19" fmla="*/ 55 h 543"/>
                    <a:gd name="T20" fmla="*/ 362 w 362"/>
                    <a:gd name="T21" fmla="*/ 82 h 543"/>
                    <a:gd name="T22" fmla="*/ 362 w 362"/>
                    <a:gd name="T23" fmla="*/ 73 h 543"/>
                    <a:gd name="T24" fmla="*/ 353 w 362"/>
                    <a:gd name="T25" fmla="*/ 73 h 543"/>
                    <a:gd name="T26" fmla="*/ 46 w 362"/>
                    <a:gd name="T27" fmla="*/ 37 h 543"/>
                    <a:gd name="T28" fmla="*/ 28 w 362"/>
                    <a:gd name="T29" fmla="*/ 45 h 543"/>
                    <a:gd name="T30" fmla="*/ 0 w 362"/>
                    <a:gd name="T31" fmla="*/ 73 h 543"/>
                    <a:gd name="T32" fmla="*/ 0 w 362"/>
                    <a:gd name="T33" fmla="*/ 82 h 543"/>
                    <a:gd name="T34" fmla="*/ 28 w 362"/>
                    <a:gd name="T35" fmla="*/ 55 h 543"/>
                    <a:gd name="T36" fmla="*/ 73 w 362"/>
                    <a:gd name="T37" fmla="*/ 37 h 543"/>
                    <a:gd name="T38" fmla="*/ 64 w 362"/>
                    <a:gd name="T39" fmla="*/ 37 h 543"/>
                    <a:gd name="T40" fmla="*/ 55 w 362"/>
                    <a:gd name="T41" fmla="*/ 37 h 543"/>
                    <a:gd name="T42" fmla="*/ 46 w 362"/>
                    <a:gd name="T43" fmla="*/ 37 h 543"/>
                    <a:gd name="T44" fmla="*/ 82 w 362"/>
                    <a:gd name="T45" fmla="*/ 525 h 543"/>
                    <a:gd name="T46" fmla="*/ 127 w 362"/>
                    <a:gd name="T47" fmla="*/ 543 h 543"/>
                    <a:gd name="T48" fmla="*/ 182 w 362"/>
                    <a:gd name="T49" fmla="*/ 543 h 543"/>
                    <a:gd name="T50" fmla="*/ 182 w 362"/>
                    <a:gd name="T51" fmla="*/ 533 h 543"/>
                    <a:gd name="T52" fmla="*/ 127 w 362"/>
                    <a:gd name="T53" fmla="*/ 533 h 543"/>
                    <a:gd name="T54" fmla="*/ 73 w 362"/>
                    <a:gd name="T55" fmla="*/ 515 h 543"/>
                    <a:gd name="T56" fmla="*/ 55 w 362"/>
                    <a:gd name="T57" fmla="*/ 507 h 543"/>
                    <a:gd name="T58" fmla="*/ 64 w 362"/>
                    <a:gd name="T59" fmla="*/ 515 h 543"/>
                    <a:gd name="T60" fmla="*/ 73 w 362"/>
                    <a:gd name="T61" fmla="*/ 515 h 543"/>
                    <a:gd name="T62" fmla="*/ 73 w 362"/>
                    <a:gd name="T63" fmla="*/ 525 h 543"/>
                    <a:gd name="T64" fmla="*/ 82 w 362"/>
                    <a:gd name="T65" fmla="*/ 525 h 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62"/>
                    <a:gd name="T100" fmla="*/ 0 h 543"/>
                    <a:gd name="T101" fmla="*/ 362 w 362"/>
                    <a:gd name="T102" fmla="*/ 543 h 54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62" h="543">
                      <a:moveTo>
                        <a:pt x="353" y="73"/>
                      </a:moveTo>
                      <a:lnTo>
                        <a:pt x="334" y="45"/>
                      </a:lnTo>
                      <a:lnTo>
                        <a:pt x="281" y="27"/>
                      </a:lnTo>
                      <a:lnTo>
                        <a:pt x="235" y="9"/>
                      </a:lnTo>
                      <a:lnTo>
                        <a:pt x="199" y="0"/>
                      </a:lnTo>
                      <a:lnTo>
                        <a:pt x="190" y="9"/>
                      </a:lnTo>
                      <a:lnTo>
                        <a:pt x="182" y="9"/>
                      </a:lnTo>
                      <a:lnTo>
                        <a:pt x="235" y="19"/>
                      </a:lnTo>
                      <a:lnTo>
                        <a:pt x="281" y="27"/>
                      </a:lnTo>
                      <a:lnTo>
                        <a:pt x="326" y="55"/>
                      </a:lnTo>
                      <a:lnTo>
                        <a:pt x="362" y="82"/>
                      </a:lnTo>
                      <a:lnTo>
                        <a:pt x="362" y="73"/>
                      </a:lnTo>
                      <a:lnTo>
                        <a:pt x="353" y="73"/>
                      </a:lnTo>
                      <a:close/>
                      <a:moveTo>
                        <a:pt x="46" y="37"/>
                      </a:moveTo>
                      <a:lnTo>
                        <a:pt x="28" y="45"/>
                      </a:lnTo>
                      <a:lnTo>
                        <a:pt x="0" y="73"/>
                      </a:lnTo>
                      <a:lnTo>
                        <a:pt x="0" y="82"/>
                      </a:lnTo>
                      <a:lnTo>
                        <a:pt x="28" y="55"/>
                      </a:lnTo>
                      <a:lnTo>
                        <a:pt x="73" y="37"/>
                      </a:lnTo>
                      <a:lnTo>
                        <a:pt x="64" y="37"/>
                      </a:lnTo>
                      <a:lnTo>
                        <a:pt x="55" y="37"/>
                      </a:lnTo>
                      <a:lnTo>
                        <a:pt x="46" y="37"/>
                      </a:lnTo>
                      <a:close/>
                      <a:moveTo>
                        <a:pt x="82" y="525"/>
                      </a:moveTo>
                      <a:lnTo>
                        <a:pt x="127" y="543"/>
                      </a:lnTo>
                      <a:lnTo>
                        <a:pt x="182" y="543"/>
                      </a:lnTo>
                      <a:lnTo>
                        <a:pt x="182" y="533"/>
                      </a:lnTo>
                      <a:lnTo>
                        <a:pt x="127" y="533"/>
                      </a:lnTo>
                      <a:lnTo>
                        <a:pt x="73" y="515"/>
                      </a:lnTo>
                      <a:lnTo>
                        <a:pt x="55" y="507"/>
                      </a:lnTo>
                      <a:lnTo>
                        <a:pt x="64" y="515"/>
                      </a:lnTo>
                      <a:lnTo>
                        <a:pt x="73" y="515"/>
                      </a:lnTo>
                      <a:lnTo>
                        <a:pt x="73" y="525"/>
                      </a:lnTo>
                      <a:lnTo>
                        <a:pt x="82" y="525"/>
                      </a:lnTo>
                      <a:close/>
                    </a:path>
                  </a:pathLst>
                </a:custGeom>
                <a:solidFill>
                  <a:srgbClr val="43FFFF"/>
                </a:solidFill>
                <a:ln w="9525">
                  <a:noFill/>
                  <a:round/>
                  <a:headEnd/>
                  <a:tailEnd/>
                </a:ln>
              </p:spPr>
              <p:txBody>
                <a:bodyPr>
                  <a:prstTxWarp prst="textNoShape">
                    <a:avLst/>
                  </a:prstTxWarp>
                </a:bodyPr>
                <a:lstStyle/>
                <a:p>
                  <a:endParaRPr lang="en-US"/>
                </a:p>
              </p:txBody>
            </p:sp>
            <p:sp>
              <p:nvSpPr>
                <p:cNvPr id="38978" name="Freeform 25"/>
                <p:cNvSpPr>
                  <a:spLocks noChangeAspect="1" noEditPoints="1"/>
                </p:cNvSpPr>
                <p:nvPr/>
              </p:nvSpPr>
              <p:spPr bwMode="auto">
                <a:xfrm>
                  <a:off x="1165" y="2735"/>
                  <a:ext cx="38" cy="53"/>
                </a:xfrm>
                <a:custGeom>
                  <a:avLst/>
                  <a:gdLst>
                    <a:gd name="T0" fmla="*/ 370 w 370"/>
                    <a:gd name="T1" fmla="*/ 73 h 524"/>
                    <a:gd name="T2" fmla="*/ 334 w 370"/>
                    <a:gd name="T3" fmla="*/ 46 h 524"/>
                    <a:gd name="T4" fmla="*/ 289 w 370"/>
                    <a:gd name="T5" fmla="*/ 18 h 524"/>
                    <a:gd name="T6" fmla="*/ 243 w 370"/>
                    <a:gd name="T7" fmla="*/ 10 h 524"/>
                    <a:gd name="T8" fmla="*/ 190 w 370"/>
                    <a:gd name="T9" fmla="*/ 0 h 524"/>
                    <a:gd name="T10" fmla="*/ 180 w 370"/>
                    <a:gd name="T11" fmla="*/ 0 h 524"/>
                    <a:gd name="T12" fmla="*/ 172 w 370"/>
                    <a:gd name="T13" fmla="*/ 0 h 524"/>
                    <a:gd name="T14" fmla="*/ 172 w 370"/>
                    <a:gd name="T15" fmla="*/ 10 h 524"/>
                    <a:gd name="T16" fmla="*/ 162 w 370"/>
                    <a:gd name="T17" fmla="*/ 10 h 524"/>
                    <a:gd name="T18" fmla="*/ 153 w 370"/>
                    <a:gd name="T19" fmla="*/ 10 h 524"/>
                    <a:gd name="T20" fmla="*/ 144 w 370"/>
                    <a:gd name="T21" fmla="*/ 10 h 524"/>
                    <a:gd name="T22" fmla="*/ 190 w 370"/>
                    <a:gd name="T23" fmla="*/ 10 h 524"/>
                    <a:gd name="T24" fmla="*/ 235 w 370"/>
                    <a:gd name="T25" fmla="*/ 10 h 524"/>
                    <a:gd name="T26" fmla="*/ 289 w 370"/>
                    <a:gd name="T27" fmla="*/ 28 h 524"/>
                    <a:gd name="T28" fmla="*/ 334 w 370"/>
                    <a:gd name="T29" fmla="*/ 54 h 524"/>
                    <a:gd name="T30" fmla="*/ 370 w 370"/>
                    <a:gd name="T31" fmla="*/ 82 h 524"/>
                    <a:gd name="T32" fmla="*/ 370 w 370"/>
                    <a:gd name="T33" fmla="*/ 73 h 524"/>
                    <a:gd name="T34" fmla="*/ 81 w 370"/>
                    <a:gd name="T35" fmla="*/ 28 h 524"/>
                    <a:gd name="T36" fmla="*/ 36 w 370"/>
                    <a:gd name="T37" fmla="*/ 46 h 524"/>
                    <a:gd name="T38" fmla="*/ 8 w 370"/>
                    <a:gd name="T39" fmla="*/ 73 h 524"/>
                    <a:gd name="T40" fmla="*/ 0 w 370"/>
                    <a:gd name="T41" fmla="*/ 82 h 524"/>
                    <a:gd name="T42" fmla="*/ 0 w 370"/>
                    <a:gd name="T43" fmla="*/ 91 h 524"/>
                    <a:gd name="T44" fmla="*/ 8 w 370"/>
                    <a:gd name="T45" fmla="*/ 82 h 524"/>
                    <a:gd name="T46" fmla="*/ 45 w 370"/>
                    <a:gd name="T47" fmla="*/ 54 h 524"/>
                    <a:gd name="T48" fmla="*/ 90 w 370"/>
                    <a:gd name="T49" fmla="*/ 28 h 524"/>
                    <a:gd name="T50" fmla="*/ 117 w 370"/>
                    <a:gd name="T51" fmla="*/ 18 h 524"/>
                    <a:gd name="T52" fmla="*/ 108 w 370"/>
                    <a:gd name="T53" fmla="*/ 18 h 524"/>
                    <a:gd name="T54" fmla="*/ 99 w 370"/>
                    <a:gd name="T55" fmla="*/ 18 h 524"/>
                    <a:gd name="T56" fmla="*/ 90 w 370"/>
                    <a:gd name="T57" fmla="*/ 18 h 524"/>
                    <a:gd name="T58" fmla="*/ 81 w 370"/>
                    <a:gd name="T59" fmla="*/ 28 h 524"/>
                    <a:gd name="T60" fmla="*/ 63 w 370"/>
                    <a:gd name="T61" fmla="*/ 498 h 524"/>
                    <a:gd name="T62" fmla="*/ 81 w 370"/>
                    <a:gd name="T63" fmla="*/ 506 h 524"/>
                    <a:gd name="T64" fmla="*/ 135 w 370"/>
                    <a:gd name="T65" fmla="*/ 524 h 524"/>
                    <a:gd name="T66" fmla="*/ 190 w 370"/>
                    <a:gd name="T67" fmla="*/ 524 h 524"/>
                    <a:gd name="T68" fmla="*/ 198 w 370"/>
                    <a:gd name="T69" fmla="*/ 524 h 524"/>
                    <a:gd name="T70" fmla="*/ 190 w 370"/>
                    <a:gd name="T71" fmla="*/ 524 h 524"/>
                    <a:gd name="T72" fmla="*/ 135 w 370"/>
                    <a:gd name="T73" fmla="*/ 516 h 524"/>
                    <a:gd name="T74" fmla="*/ 90 w 370"/>
                    <a:gd name="T75" fmla="*/ 498 h 524"/>
                    <a:gd name="T76" fmla="*/ 45 w 370"/>
                    <a:gd name="T77" fmla="*/ 479 h 524"/>
                    <a:gd name="T78" fmla="*/ 54 w 370"/>
                    <a:gd name="T79" fmla="*/ 488 h 524"/>
                    <a:gd name="T80" fmla="*/ 63 w 370"/>
                    <a:gd name="T81" fmla="*/ 488 h 524"/>
                    <a:gd name="T82" fmla="*/ 63 w 370"/>
                    <a:gd name="T83" fmla="*/ 498 h 52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70"/>
                    <a:gd name="T127" fmla="*/ 0 h 524"/>
                    <a:gd name="T128" fmla="*/ 370 w 370"/>
                    <a:gd name="T129" fmla="*/ 524 h 52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70" h="524">
                      <a:moveTo>
                        <a:pt x="370" y="73"/>
                      </a:moveTo>
                      <a:lnTo>
                        <a:pt x="334" y="46"/>
                      </a:lnTo>
                      <a:lnTo>
                        <a:pt x="289" y="18"/>
                      </a:lnTo>
                      <a:lnTo>
                        <a:pt x="243" y="10"/>
                      </a:lnTo>
                      <a:lnTo>
                        <a:pt x="190" y="0"/>
                      </a:lnTo>
                      <a:lnTo>
                        <a:pt x="180" y="0"/>
                      </a:lnTo>
                      <a:lnTo>
                        <a:pt x="172" y="0"/>
                      </a:lnTo>
                      <a:lnTo>
                        <a:pt x="172" y="10"/>
                      </a:lnTo>
                      <a:lnTo>
                        <a:pt x="162" y="10"/>
                      </a:lnTo>
                      <a:lnTo>
                        <a:pt x="153" y="10"/>
                      </a:lnTo>
                      <a:lnTo>
                        <a:pt x="144" y="10"/>
                      </a:lnTo>
                      <a:lnTo>
                        <a:pt x="190" y="10"/>
                      </a:lnTo>
                      <a:lnTo>
                        <a:pt x="235" y="10"/>
                      </a:lnTo>
                      <a:lnTo>
                        <a:pt x="289" y="28"/>
                      </a:lnTo>
                      <a:lnTo>
                        <a:pt x="334" y="54"/>
                      </a:lnTo>
                      <a:lnTo>
                        <a:pt x="370" y="82"/>
                      </a:lnTo>
                      <a:lnTo>
                        <a:pt x="370" y="73"/>
                      </a:lnTo>
                      <a:close/>
                      <a:moveTo>
                        <a:pt x="81" y="28"/>
                      </a:moveTo>
                      <a:lnTo>
                        <a:pt x="36" y="46"/>
                      </a:lnTo>
                      <a:lnTo>
                        <a:pt x="8" y="73"/>
                      </a:lnTo>
                      <a:lnTo>
                        <a:pt x="0" y="82"/>
                      </a:lnTo>
                      <a:lnTo>
                        <a:pt x="0" y="91"/>
                      </a:lnTo>
                      <a:lnTo>
                        <a:pt x="8" y="82"/>
                      </a:lnTo>
                      <a:lnTo>
                        <a:pt x="45" y="54"/>
                      </a:lnTo>
                      <a:lnTo>
                        <a:pt x="90" y="28"/>
                      </a:lnTo>
                      <a:lnTo>
                        <a:pt x="117" y="18"/>
                      </a:lnTo>
                      <a:lnTo>
                        <a:pt x="108" y="18"/>
                      </a:lnTo>
                      <a:lnTo>
                        <a:pt x="99" y="18"/>
                      </a:lnTo>
                      <a:lnTo>
                        <a:pt x="90" y="18"/>
                      </a:lnTo>
                      <a:lnTo>
                        <a:pt x="81" y="28"/>
                      </a:lnTo>
                      <a:close/>
                      <a:moveTo>
                        <a:pt x="63" y="498"/>
                      </a:moveTo>
                      <a:lnTo>
                        <a:pt x="81" y="506"/>
                      </a:lnTo>
                      <a:lnTo>
                        <a:pt x="135" y="524"/>
                      </a:lnTo>
                      <a:lnTo>
                        <a:pt x="190" y="524"/>
                      </a:lnTo>
                      <a:lnTo>
                        <a:pt x="198" y="524"/>
                      </a:lnTo>
                      <a:lnTo>
                        <a:pt x="190" y="524"/>
                      </a:lnTo>
                      <a:lnTo>
                        <a:pt x="135" y="516"/>
                      </a:lnTo>
                      <a:lnTo>
                        <a:pt x="90" y="498"/>
                      </a:lnTo>
                      <a:lnTo>
                        <a:pt x="45" y="479"/>
                      </a:lnTo>
                      <a:lnTo>
                        <a:pt x="54" y="488"/>
                      </a:lnTo>
                      <a:lnTo>
                        <a:pt x="63" y="488"/>
                      </a:lnTo>
                      <a:lnTo>
                        <a:pt x="63" y="498"/>
                      </a:lnTo>
                      <a:close/>
                    </a:path>
                  </a:pathLst>
                </a:custGeom>
                <a:solidFill>
                  <a:srgbClr val="48FFFF"/>
                </a:solidFill>
                <a:ln w="9525">
                  <a:noFill/>
                  <a:round/>
                  <a:headEnd/>
                  <a:tailEnd/>
                </a:ln>
              </p:spPr>
              <p:txBody>
                <a:bodyPr>
                  <a:prstTxWarp prst="textNoShape">
                    <a:avLst/>
                  </a:prstTxWarp>
                </a:bodyPr>
                <a:lstStyle/>
                <a:p>
                  <a:endParaRPr lang="en-US"/>
                </a:p>
              </p:txBody>
            </p:sp>
            <p:sp>
              <p:nvSpPr>
                <p:cNvPr id="38979" name="Freeform 26"/>
                <p:cNvSpPr>
                  <a:spLocks noChangeAspect="1" noEditPoints="1"/>
                </p:cNvSpPr>
                <p:nvPr/>
              </p:nvSpPr>
              <p:spPr bwMode="auto">
                <a:xfrm>
                  <a:off x="1165" y="2736"/>
                  <a:ext cx="38" cy="52"/>
                </a:xfrm>
                <a:custGeom>
                  <a:avLst/>
                  <a:gdLst>
                    <a:gd name="T0" fmla="*/ 370 w 370"/>
                    <a:gd name="T1" fmla="*/ 72 h 514"/>
                    <a:gd name="T2" fmla="*/ 334 w 370"/>
                    <a:gd name="T3" fmla="*/ 44 h 514"/>
                    <a:gd name="T4" fmla="*/ 289 w 370"/>
                    <a:gd name="T5" fmla="*/ 18 h 514"/>
                    <a:gd name="T6" fmla="*/ 235 w 370"/>
                    <a:gd name="T7" fmla="*/ 0 h 514"/>
                    <a:gd name="T8" fmla="*/ 190 w 370"/>
                    <a:gd name="T9" fmla="*/ 0 h 514"/>
                    <a:gd name="T10" fmla="*/ 144 w 370"/>
                    <a:gd name="T11" fmla="*/ 0 h 514"/>
                    <a:gd name="T12" fmla="*/ 135 w 370"/>
                    <a:gd name="T13" fmla="*/ 8 h 514"/>
                    <a:gd name="T14" fmla="*/ 126 w 370"/>
                    <a:gd name="T15" fmla="*/ 8 h 514"/>
                    <a:gd name="T16" fmla="*/ 117 w 370"/>
                    <a:gd name="T17" fmla="*/ 8 h 514"/>
                    <a:gd name="T18" fmla="*/ 90 w 370"/>
                    <a:gd name="T19" fmla="*/ 18 h 514"/>
                    <a:gd name="T20" fmla="*/ 45 w 370"/>
                    <a:gd name="T21" fmla="*/ 44 h 514"/>
                    <a:gd name="T22" fmla="*/ 8 w 370"/>
                    <a:gd name="T23" fmla="*/ 72 h 514"/>
                    <a:gd name="T24" fmla="*/ 0 w 370"/>
                    <a:gd name="T25" fmla="*/ 81 h 514"/>
                    <a:gd name="T26" fmla="*/ 0 w 370"/>
                    <a:gd name="T27" fmla="*/ 90 h 514"/>
                    <a:gd name="T28" fmla="*/ 8 w 370"/>
                    <a:gd name="T29" fmla="*/ 81 h 514"/>
                    <a:gd name="T30" fmla="*/ 45 w 370"/>
                    <a:gd name="T31" fmla="*/ 44 h 514"/>
                    <a:gd name="T32" fmla="*/ 90 w 370"/>
                    <a:gd name="T33" fmla="*/ 26 h 514"/>
                    <a:gd name="T34" fmla="*/ 135 w 370"/>
                    <a:gd name="T35" fmla="*/ 8 h 514"/>
                    <a:gd name="T36" fmla="*/ 190 w 370"/>
                    <a:gd name="T37" fmla="*/ 8 h 514"/>
                    <a:gd name="T38" fmla="*/ 235 w 370"/>
                    <a:gd name="T39" fmla="*/ 8 h 514"/>
                    <a:gd name="T40" fmla="*/ 289 w 370"/>
                    <a:gd name="T41" fmla="*/ 26 h 514"/>
                    <a:gd name="T42" fmla="*/ 324 w 370"/>
                    <a:gd name="T43" fmla="*/ 44 h 514"/>
                    <a:gd name="T44" fmla="*/ 361 w 370"/>
                    <a:gd name="T45" fmla="*/ 81 h 514"/>
                    <a:gd name="T46" fmla="*/ 370 w 370"/>
                    <a:gd name="T47" fmla="*/ 90 h 514"/>
                    <a:gd name="T48" fmla="*/ 370 w 370"/>
                    <a:gd name="T49" fmla="*/ 81 h 514"/>
                    <a:gd name="T50" fmla="*/ 370 w 370"/>
                    <a:gd name="T51" fmla="*/ 72 h 514"/>
                    <a:gd name="T52" fmla="*/ 45 w 370"/>
                    <a:gd name="T53" fmla="*/ 469 h 514"/>
                    <a:gd name="T54" fmla="*/ 90 w 370"/>
                    <a:gd name="T55" fmla="*/ 488 h 514"/>
                    <a:gd name="T56" fmla="*/ 135 w 370"/>
                    <a:gd name="T57" fmla="*/ 506 h 514"/>
                    <a:gd name="T58" fmla="*/ 190 w 370"/>
                    <a:gd name="T59" fmla="*/ 514 h 514"/>
                    <a:gd name="T60" fmla="*/ 198 w 370"/>
                    <a:gd name="T61" fmla="*/ 514 h 514"/>
                    <a:gd name="T62" fmla="*/ 198 w 370"/>
                    <a:gd name="T63" fmla="*/ 506 h 514"/>
                    <a:gd name="T64" fmla="*/ 207 w 370"/>
                    <a:gd name="T65" fmla="*/ 506 h 514"/>
                    <a:gd name="T66" fmla="*/ 190 w 370"/>
                    <a:gd name="T67" fmla="*/ 506 h 514"/>
                    <a:gd name="T68" fmla="*/ 135 w 370"/>
                    <a:gd name="T69" fmla="*/ 496 h 514"/>
                    <a:gd name="T70" fmla="*/ 90 w 370"/>
                    <a:gd name="T71" fmla="*/ 488 h 514"/>
                    <a:gd name="T72" fmla="*/ 45 w 370"/>
                    <a:gd name="T73" fmla="*/ 461 h 514"/>
                    <a:gd name="T74" fmla="*/ 45 w 370"/>
                    <a:gd name="T75" fmla="*/ 469 h 51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370"/>
                    <a:gd name="T115" fmla="*/ 0 h 514"/>
                    <a:gd name="T116" fmla="*/ 370 w 370"/>
                    <a:gd name="T117" fmla="*/ 514 h 514"/>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370" h="514">
                      <a:moveTo>
                        <a:pt x="370" y="72"/>
                      </a:moveTo>
                      <a:lnTo>
                        <a:pt x="334" y="44"/>
                      </a:lnTo>
                      <a:lnTo>
                        <a:pt x="289" y="18"/>
                      </a:lnTo>
                      <a:lnTo>
                        <a:pt x="235" y="0"/>
                      </a:lnTo>
                      <a:lnTo>
                        <a:pt x="190" y="0"/>
                      </a:lnTo>
                      <a:lnTo>
                        <a:pt x="144" y="0"/>
                      </a:lnTo>
                      <a:lnTo>
                        <a:pt x="135" y="8"/>
                      </a:lnTo>
                      <a:lnTo>
                        <a:pt x="126" y="8"/>
                      </a:lnTo>
                      <a:lnTo>
                        <a:pt x="117" y="8"/>
                      </a:lnTo>
                      <a:lnTo>
                        <a:pt x="90" y="18"/>
                      </a:lnTo>
                      <a:lnTo>
                        <a:pt x="45" y="44"/>
                      </a:lnTo>
                      <a:lnTo>
                        <a:pt x="8" y="72"/>
                      </a:lnTo>
                      <a:lnTo>
                        <a:pt x="0" y="81"/>
                      </a:lnTo>
                      <a:lnTo>
                        <a:pt x="0" y="90"/>
                      </a:lnTo>
                      <a:lnTo>
                        <a:pt x="8" y="81"/>
                      </a:lnTo>
                      <a:lnTo>
                        <a:pt x="45" y="44"/>
                      </a:lnTo>
                      <a:lnTo>
                        <a:pt x="90" y="26"/>
                      </a:lnTo>
                      <a:lnTo>
                        <a:pt x="135" y="8"/>
                      </a:lnTo>
                      <a:lnTo>
                        <a:pt x="190" y="8"/>
                      </a:lnTo>
                      <a:lnTo>
                        <a:pt x="235" y="8"/>
                      </a:lnTo>
                      <a:lnTo>
                        <a:pt x="289" y="26"/>
                      </a:lnTo>
                      <a:lnTo>
                        <a:pt x="324" y="44"/>
                      </a:lnTo>
                      <a:lnTo>
                        <a:pt x="361" y="81"/>
                      </a:lnTo>
                      <a:lnTo>
                        <a:pt x="370" y="90"/>
                      </a:lnTo>
                      <a:lnTo>
                        <a:pt x="370" y="81"/>
                      </a:lnTo>
                      <a:lnTo>
                        <a:pt x="370" y="72"/>
                      </a:lnTo>
                      <a:close/>
                      <a:moveTo>
                        <a:pt x="45" y="469"/>
                      </a:moveTo>
                      <a:lnTo>
                        <a:pt x="90" y="488"/>
                      </a:lnTo>
                      <a:lnTo>
                        <a:pt x="135" y="506"/>
                      </a:lnTo>
                      <a:lnTo>
                        <a:pt x="190" y="514"/>
                      </a:lnTo>
                      <a:lnTo>
                        <a:pt x="198" y="514"/>
                      </a:lnTo>
                      <a:lnTo>
                        <a:pt x="198" y="506"/>
                      </a:lnTo>
                      <a:lnTo>
                        <a:pt x="207" y="506"/>
                      </a:lnTo>
                      <a:lnTo>
                        <a:pt x="190" y="506"/>
                      </a:lnTo>
                      <a:lnTo>
                        <a:pt x="135" y="496"/>
                      </a:lnTo>
                      <a:lnTo>
                        <a:pt x="90" y="488"/>
                      </a:lnTo>
                      <a:lnTo>
                        <a:pt x="45" y="461"/>
                      </a:lnTo>
                      <a:lnTo>
                        <a:pt x="45" y="469"/>
                      </a:lnTo>
                      <a:close/>
                    </a:path>
                  </a:pathLst>
                </a:custGeom>
                <a:solidFill>
                  <a:srgbClr val="4EFFFF"/>
                </a:solidFill>
                <a:ln w="9525">
                  <a:noFill/>
                  <a:round/>
                  <a:headEnd/>
                  <a:tailEnd/>
                </a:ln>
              </p:spPr>
              <p:txBody>
                <a:bodyPr>
                  <a:prstTxWarp prst="textNoShape">
                    <a:avLst/>
                  </a:prstTxWarp>
                </a:bodyPr>
                <a:lstStyle/>
                <a:p>
                  <a:endParaRPr lang="en-US"/>
                </a:p>
              </p:txBody>
            </p:sp>
            <p:sp>
              <p:nvSpPr>
                <p:cNvPr id="38980" name="Freeform 27"/>
                <p:cNvSpPr>
                  <a:spLocks noChangeAspect="1" noEditPoints="1"/>
                </p:cNvSpPr>
                <p:nvPr/>
              </p:nvSpPr>
              <p:spPr bwMode="auto">
                <a:xfrm>
                  <a:off x="1165" y="2737"/>
                  <a:ext cx="38" cy="50"/>
                </a:xfrm>
                <a:custGeom>
                  <a:avLst/>
                  <a:gdLst>
                    <a:gd name="T0" fmla="*/ 370 w 370"/>
                    <a:gd name="T1" fmla="*/ 82 h 498"/>
                    <a:gd name="T2" fmla="*/ 361 w 370"/>
                    <a:gd name="T3" fmla="*/ 73 h 498"/>
                    <a:gd name="T4" fmla="*/ 324 w 370"/>
                    <a:gd name="T5" fmla="*/ 36 h 498"/>
                    <a:gd name="T6" fmla="*/ 289 w 370"/>
                    <a:gd name="T7" fmla="*/ 18 h 498"/>
                    <a:gd name="T8" fmla="*/ 235 w 370"/>
                    <a:gd name="T9" fmla="*/ 0 h 498"/>
                    <a:gd name="T10" fmla="*/ 190 w 370"/>
                    <a:gd name="T11" fmla="*/ 0 h 498"/>
                    <a:gd name="T12" fmla="*/ 135 w 370"/>
                    <a:gd name="T13" fmla="*/ 0 h 498"/>
                    <a:gd name="T14" fmla="*/ 90 w 370"/>
                    <a:gd name="T15" fmla="*/ 18 h 498"/>
                    <a:gd name="T16" fmla="*/ 45 w 370"/>
                    <a:gd name="T17" fmla="*/ 36 h 498"/>
                    <a:gd name="T18" fmla="*/ 8 w 370"/>
                    <a:gd name="T19" fmla="*/ 73 h 498"/>
                    <a:gd name="T20" fmla="*/ 0 w 370"/>
                    <a:gd name="T21" fmla="*/ 82 h 498"/>
                    <a:gd name="T22" fmla="*/ 0 w 370"/>
                    <a:gd name="T23" fmla="*/ 91 h 498"/>
                    <a:gd name="T24" fmla="*/ 18 w 370"/>
                    <a:gd name="T25" fmla="*/ 73 h 498"/>
                    <a:gd name="T26" fmla="*/ 54 w 370"/>
                    <a:gd name="T27" fmla="*/ 46 h 498"/>
                    <a:gd name="T28" fmla="*/ 90 w 370"/>
                    <a:gd name="T29" fmla="*/ 28 h 498"/>
                    <a:gd name="T30" fmla="*/ 135 w 370"/>
                    <a:gd name="T31" fmla="*/ 10 h 498"/>
                    <a:gd name="T32" fmla="*/ 190 w 370"/>
                    <a:gd name="T33" fmla="*/ 0 h 498"/>
                    <a:gd name="T34" fmla="*/ 235 w 370"/>
                    <a:gd name="T35" fmla="*/ 10 h 498"/>
                    <a:gd name="T36" fmla="*/ 279 w 370"/>
                    <a:gd name="T37" fmla="*/ 28 h 498"/>
                    <a:gd name="T38" fmla="*/ 324 w 370"/>
                    <a:gd name="T39" fmla="*/ 46 h 498"/>
                    <a:gd name="T40" fmla="*/ 361 w 370"/>
                    <a:gd name="T41" fmla="*/ 73 h 498"/>
                    <a:gd name="T42" fmla="*/ 370 w 370"/>
                    <a:gd name="T43" fmla="*/ 91 h 498"/>
                    <a:gd name="T44" fmla="*/ 370 w 370"/>
                    <a:gd name="T45" fmla="*/ 82 h 498"/>
                    <a:gd name="T46" fmla="*/ 45 w 370"/>
                    <a:gd name="T47" fmla="*/ 453 h 498"/>
                    <a:gd name="T48" fmla="*/ 90 w 370"/>
                    <a:gd name="T49" fmla="*/ 480 h 498"/>
                    <a:gd name="T50" fmla="*/ 135 w 370"/>
                    <a:gd name="T51" fmla="*/ 488 h 498"/>
                    <a:gd name="T52" fmla="*/ 190 w 370"/>
                    <a:gd name="T53" fmla="*/ 498 h 498"/>
                    <a:gd name="T54" fmla="*/ 207 w 370"/>
                    <a:gd name="T55" fmla="*/ 498 h 498"/>
                    <a:gd name="T56" fmla="*/ 207 w 370"/>
                    <a:gd name="T57" fmla="*/ 488 h 498"/>
                    <a:gd name="T58" fmla="*/ 216 w 370"/>
                    <a:gd name="T59" fmla="*/ 488 h 498"/>
                    <a:gd name="T60" fmla="*/ 190 w 370"/>
                    <a:gd name="T61" fmla="*/ 488 h 498"/>
                    <a:gd name="T62" fmla="*/ 135 w 370"/>
                    <a:gd name="T63" fmla="*/ 488 h 498"/>
                    <a:gd name="T64" fmla="*/ 90 w 370"/>
                    <a:gd name="T65" fmla="*/ 470 h 498"/>
                    <a:gd name="T66" fmla="*/ 54 w 370"/>
                    <a:gd name="T67" fmla="*/ 443 h 498"/>
                    <a:gd name="T68" fmla="*/ 54 w 370"/>
                    <a:gd name="T69" fmla="*/ 453 h 498"/>
                    <a:gd name="T70" fmla="*/ 45 w 370"/>
                    <a:gd name="T71" fmla="*/ 453 h 49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70"/>
                    <a:gd name="T109" fmla="*/ 0 h 498"/>
                    <a:gd name="T110" fmla="*/ 370 w 370"/>
                    <a:gd name="T111" fmla="*/ 498 h 49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70" h="498">
                      <a:moveTo>
                        <a:pt x="370" y="82"/>
                      </a:moveTo>
                      <a:lnTo>
                        <a:pt x="361" y="73"/>
                      </a:lnTo>
                      <a:lnTo>
                        <a:pt x="324" y="36"/>
                      </a:lnTo>
                      <a:lnTo>
                        <a:pt x="289" y="18"/>
                      </a:lnTo>
                      <a:lnTo>
                        <a:pt x="235" y="0"/>
                      </a:lnTo>
                      <a:lnTo>
                        <a:pt x="190" y="0"/>
                      </a:lnTo>
                      <a:lnTo>
                        <a:pt x="135" y="0"/>
                      </a:lnTo>
                      <a:lnTo>
                        <a:pt x="90" y="18"/>
                      </a:lnTo>
                      <a:lnTo>
                        <a:pt x="45" y="36"/>
                      </a:lnTo>
                      <a:lnTo>
                        <a:pt x="8" y="73"/>
                      </a:lnTo>
                      <a:lnTo>
                        <a:pt x="0" y="82"/>
                      </a:lnTo>
                      <a:lnTo>
                        <a:pt x="0" y="91"/>
                      </a:lnTo>
                      <a:lnTo>
                        <a:pt x="18" y="73"/>
                      </a:lnTo>
                      <a:lnTo>
                        <a:pt x="54" y="46"/>
                      </a:lnTo>
                      <a:lnTo>
                        <a:pt x="90" y="28"/>
                      </a:lnTo>
                      <a:lnTo>
                        <a:pt x="135" y="10"/>
                      </a:lnTo>
                      <a:lnTo>
                        <a:pt x="190" y="0"/>
                      </a:lnTo>
                      <a:lnTo>
                        <a:pt x="235" y="10"/>
                      </a:lnTo>
                      <a:lnTo>
                        <a:pt x="279" y="28"/>
                      </a:lnTo>
                      <a:lnTo>
                        <a:pt x="324" y="46"/>
                      </a:lnTo>
                      <a:lnTo>
                        <a:pt x="361" y="73"/>
                      </a:lnTo>
                      <a:lnTo>
                        <a:pt x="370" y="91"/>
                      </a:lnTo>
                      <a:lnTo>
                        <a:pt x="370" y="82"/>
                      </a:lnTo>
                      <a:close/>
                      <a:moveTo>
                        <a:pt x="45" y="453"/>
                      </a:moveTo>
                      <a:lnTo>
                        <a:pt x="90" y="480"/>
                      </a:lnTo>
                      <a:lnTo>
                        <a:pt x="135" y="488"/>
                      </a:lnTo>
                      <a:lnTo>
                        <a:pt x="190" y="498"/>
                      </a:lnTo>
                      <a:lnTo>
                        <a:pt x="207" y="498"/>
                      </a:lnTo>
                      <a:lnTo>
                        <a:pt x="207" y="488"/>
                      </a:lnTo>
                      <a:lnTo>
                        <a:pt x="216" y="488"/>
                      </a:lnTo>
                      <a:lnTo>
                        <a:pt x="190" y="488"/>
                      </a:lnTo>
                      <a:lnTo>
                        <a:pt x="135" y="488"/>
                      </a:lnTo>
                      <a:lnTo>
                        <a:pt x="90" y="470"/>
                      </a:lnTo>
                      <a:lnTo>
                        <a:pt x="54" y="443"/>
                      </a:lnTo>
                      <a:lnTo>
                        <a:pt x="54" y="453"/>
                      </a:lnTo>
                      <a:lnTo>
                        <a:pt x="45" y="453"/>
                      </a:lnTo>
                      <a:close/>
                    </a:path>
                  </a:pathLst>
                </a:custGeom>
                <a:solidFill>
                  <a:srgbClr val="53FFFF"/>
                </a:solidFill>
                <a:ln w="9525">
                  <a:noFill/>
                  <a:round/>
                  <a:headEnd/>
                  <a:tailEnd/>
                </a:ln>
              </p:spPr>
              <p:txBody>
                <a:bodyPr>
                  <a:prstTxWarp prst="textNoShape">
                    <a:avLst/>
                  </a:prstTxWarp>
                </a:bodyPr>
                <a:lstStyle/>
                <a:p>
                  <a:endParaRPr lang="en-US"/>
                </a:p>
              </p:txBody>
            </p:sp>
            <p:sp>
              <p:nvSpPr>
                <p:cNvPr id="38981" name="Freeform 28"/>
                <p:cNvSpPr>
                  <a:spLocks noChangeAspect="1" noEditPoints="1"/>
                </p:cNvSpPr>
                <p:nvPr/>
              </p:nvSpPr>
              <p:spPr bwMode="auto">
                <a:xfrm>
                  <a:off x="1165" y="2737"/>
                  <a:ext cx="38" cy="49"/>
                </a:xfrm>
                <a:custGeom>
                  <a:avLst/>
                  <a:gdLst>
                    <a:gd name="T0" fmla="*/ 370 w 370"/>
                    <a:gd name="T1" fmla="*/ 91 h 488"/>
                    <a:gd name="T2" fmla="*/ 361 w 370"/>
                    <a:gd name="T3" fmla="*/ 73 h 488"/>
                    <a:gd name="T4" fmla="*/ 324 w 370"/>
                    <a:gd name="T5" fmla="*/ 46 h 488"/>
                    <a:gd name="T6" fmla="*/ 279 w 370"/>
                    <a:gd name="T7" fmla="*/ 28 h 488"/>
                    <a:gd name="T8" fmla="*/ 235 w 370"/>
                    <a:gd name="T9" fmla="*/ 10 h 488"/>
                    <a:gd name="T10" fmla="*/ 190 w 370"/>
                    <a:gd name="T11" fmla="*/ 0 h 488"/>
                    <a:gd name="T12" fmla="*/ 135 w 370"/>
                    <a:gd name="T13" fmla="*/ 10 h 488"/>
                    <a:gd name="T14" fmla="*/ 90 w 370"/>
                    <a:gd name="T15" fmla="*/ 28 h 488"/>
                    <a:gd name="T16" fmla="*/ 54 w 370"/>
                    <a:gd name="T17" fmla="*/ 46 h 488"/>
                    <a:gd name="T18" fmla="*/ 18 w 370"/>
                    <a:gd name="T19" fmla="*/ 73 h 488"/>
                    <a:gd name="T20" fmla="*/ 0 w 370"/>
                    <a:gd name="T21" fmla="*/ 91 h 488"/>
                    <a:gd name="T22" fmla="*/ 0 w 370"/>
                    <a:gd name="T23" fmla="*/ 99 h 488"/>
                    <a:gd name="T24" fmla="*/ 18 w 370"/>
                    <a:gd name="T25" fmla="*/ 82 h 488"/>
                    <a:gd name="T26" fmla="*/ 54 w 370"/>
                    <a:gd name="T27" fmla="*/ 55 h 488"/>
                    <a:gd name="T28" fmla="*/ 99 w 370"/>
                    <a:gd name="T29" fmla="*/ 28 h 488"/>
                    <a:gd name="T30" fmla="*/ 144 w 370"/>
                    <a:gd name="T31" fmla="*/ 18 h 488"/>
                    <a:gd name="T32" fmla="*/ 190 w 370"/>
                    <a:gd name="T33" fmla="*/ 10 h 488"/>
                    <a:gd name="T34" fmla="*/ 235 w 370"/>
                    <a:gd name="T35" fmla="*/ 18 h 488"/>
                    <a:gd name="T36" fmla="*/ 279 w 370"/>
                    <a:gd name="T37" fmla="*/ 28 h 488"/>
                    <a:gd name="T38" fmla="*/ 316 w 370"/>
                    <a:gd name="T39" fmla="*/ 55 h 488"/>
                    <a:gd name="T40" fmla="*/ 352 w 370"/>
                    <a:gd name="T41" fmla="*/ 82 h 488"/>
                    <a:gd name="T42" fmla="*/ 370 w 370"/>
                    <a:gd name="T43" fmla="*/ 99 h 488"/>
                    <a:gd name="T44" fmla="*/ 370 w 370"/>
                    <a:gd name="T45" fmla="*/ 91 h 488"/>
                    <a:gd name="T46" fmla="*/ 54 w 370"/>
                    <a:gd name="T47" fmla="*/ 443 h 488"/>
                    <a:gd name="T48" fmla="*/ 90 w 370"/>
                    <a:gd name="T49" fmla="*/ 470 h 488"/>
                    <a:gd name="T50" fmla="*/ 135 w 370"/>
                    <a:gd name="T51" fmla="*/ 488 h 488"/>
                    <a:gd name="T52" fmla="*/ 190 w 370"/>
                    <a:gd name="T53" fmla="*/ 488 h 488"/>
                    <a:gd name="T54" fmla="*/ 216 w 370"/>
                    <a:gd name="T55" fmla="*/ 488 h 488"/>
                    <a:gd name="T56" fmla="*/ 216 w 370"/>
                    <a:gd name="T57" fmla="*/ 480 h 488"/>
                    <a:gd name="T58" fmla="*/ 225 w 370"/>
                    <a:gd name="T59" fmla="*/ 480 h 488"/>
                    <a:gd name="T60" fmla="*/ 190 w 370"/>
                    <a:gd name="T61" fmla="*/ 480 h 488"/>
                    <a:gd name="T62" fmla="*/ 144 w 370"/>
                    <a:gd name="T63" fmla="*/ 480 h 488"/>
                    <a:gd name="T64" fmla="*/ 99 w 370"/>
                    <a:gd name="T65" fmla="*/ 461 h 488"/>
                    <a:gd name="T66" fmla="*/ 54 w 370"/>
                    <a:gd name="T67" fmla="*/ 443 h 488"/>
                    <a:gd name="T68" fmla="*/ 54 w 370"/>
                    <a:gd name="T69" fmla="*/ 435 h 488"/>
                    <a:gd name="T70" fmla="*/ 54 w 370"/>
                    <a:gd name="T71" fmla="*/ 443 h 48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70"/>
                    <a:gd name="T109" fmla="*/ 0 h 488"/>
                    <a:gd name="T110" fmla="*/ 370 w 370"/>
                    <a:gd name="T111" fmla="*/ 488 h 48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70" h="488">
                      <a:moveTo>
                        <a:pt x="370" y="91"/>
                      </a:moveTo>
                      <a:lnTo>
                        <a:pt x="361" y="73"/>
                      </a:lnTo>
                      <a:lnTo>
                        <a:pt x="324" y="46"/>
                      </a:lnTo>
                      <a:lnTo>
                        <a:pt x="279" y="28"/>
                      </a:lnTo>
                      <a:lnTo>
                        <a:pt x="235" y="10"/>
                      </a:lnTo>
                      <a:lnTo>
                        <a:pt x="190" y="0"/>
                      </a:lnTo>
                      <a:lnTo>
                        <a:pt x="135" y="10"/>
                      </a:lnTo>
                      <a:lnTo>
                        <a:pt x="90" y="28"/>
                      </a:lnTo>
                      <a:lnTo>
                        <a:pt x="54" y="46"/>
                      </a:lnTo>
                      <a:lnTo>
                        <a:pt x="18" y="73"/>
                      </a:lnTo>
                      <a:lnTo>
                        <a:pt x="0" y="91"/>
                      </a:lnTo>
                      <a:lnTo>
                        <a:pt x="0" y="99"/>
                      </a:lnTo>
                      <a:lnTo>
                        <a:pt x="18" y="82"/>
                      </a:lnTo>
                      <a:lnTo>
                        <a:pt x="54" y="55"/>
                      </a:lnTo>
                      <a:lnTo>
                        <a:pt x="99" y="28"/>
                      </a:lnTo>
                      <a:lnTo>
                        <a:pt x="144" y="18"/>
                      </a:lnTo>
                      <a:lnTo>
                        <a:pt x="190" y="10"/>
                      </a:lnTo>
                      <a:lnTo>
                        <a:pt x="235" y="18"/>
                      </a:lnTo>
                      <a:lnTo>
                        <a:pt x="279" y="28"/>
                      </a:lnTo>
                      <a:lnTo>
                        <a:pt x="316" y="55"/>
                      </a:lnTo>
                      <a:lnTo>
                        <a:pt x="352" y="82"/>
                      </a:lnTo>
                      <a:lnTo>
                        <a:pt x="370" y="99"/>
                      </a:lnTo>
                      <a:lnTo>
                        <a:pt x="370" y="91"/>
                      </a:lnTo>
                      <a:close/>
                      <a:moveTo>
                        <a:pt x="54" y="443"/>
                      </a:moveTo>
                      <a:lnTo>
                        <a:pt x="90" y="470"/>
                      </a:lnTo>
                      <a:lnTo>
                        <a:pt x="135" y="488"/>
                      </a:lnTo>
                      <a:lnTo>
                        <a:pt x="190" y="488"/>
                      </a:lnTo>
                      <a:lnTo>
                        <a:pt x="216" y="488"/>
                      </a:lnTo>
                      <a:lnTo>
                        <a:pt x="216" y="480"/>
                      </a:lnTo>
                      <a:lnTo>
                        <a:pt x="225" y="480"/>
                      </a:lnTo>
                      <a:lnTo>
                        <a:pt x="190" y="480"/>
                      </a:lnTo>
                      <a:lnTo>
                        <a:pt x="144" y="480"/>
                      </a:lnTo>
                      <a:lnTo>
                        <a:pt x="99" y="461"/>
                      </a:lnTo>
                      <a:lnTo>
                        <a:pt x="54" y="443"/>
                      </a:lnTo>
                      <a:lnTo>
                        <a:pt x="54" y="435"/>
                      </a:lnTo>
                      <a:lnTo>
                        <a:pt x="54" y="443"/>
                      </a:lnTo>
                      <a:close/>
                    </a:path>
                  </a:pathLst>
                </a:custGeom>
                <a:solidFill>
                  <a:srgbClr val="58FFFF"/>
                </a:solidFill>
                <a:ln w="9525">
                  <a:noFill/>
                  <a:round/>
                  <a:headEnd/>
                  <a:tailEnd/>
                </a:ln>
              </p:spPr>
              <p:txBody>
                <a:bodyPr>
                  <a:prstTxWarp prst="textNoShape">
                    <a:avLst/>
                  </a:prstTxWarp>
                </a:bodyPr>
                <a:lstStyle/>
                <a:p>
                  <a:endParaRPr lang="en-US"/>
                </a:p>
              </p:txBody>
            </p:sp>
            <p:sp>
              <p:nvSpPr>
                <p:cNvPr id="38982" name="Freeform 29"/>
                <p:cNvSpPr>
                  <a:spLocks noChangeAspect="1" noEditPoints="1"/>
                </p:cNvSpPr>
                <p:nvPr/>
              </p:nvSpPr>
              <p:spPr bwMode="auto">
                <a:xfrm>
                  <a:off x="1165" y="2738"/>
                  <a:ext cx="38" cy="47"/>
                </a:xfrm>
                <a:custGeom>
                  <a:avLst/>
                  <a:gdLst>
                    <a:gd name="T0" fmla="*/ 370 w 370"/>
                    <a:gd name="T1" fmla="*/ 89 h 470"/>
                    <a:gd name="T2" fmla="*/ 352 w 370"/>
                    <a:gd name="T3" fmla="*/ 72 h 470"/>
                    <a:gd name="T4" fmla="*/ 316 w 370"/>
                    <a:gd name="T5" fmla="*/ 45 h 470"/>
                    <a:gd name="T6" fmla="*/ 279 w 370"/>
                    <a:gd name="T7" fmla="*/ 18 h 470"/>
                    <a:gd name="T8" fmla="*/ 235 w 370"/>
                    <a:gd name="T9" fmla="*/ 8 h 470"/>
                    <a:gd name="T10" fmla="*/ 190 w 370"/>
                    <a:gd name="T11" fmla="*/ 0 h 470"/>
                    <a:gd name="T12" fmla="*/ 144 w 370"/>
                    <a:gd name="T13" fmla="*/ 8 h 470"/>
                    <a:gd name="T14" fmla="*/ 99 w 370"/>
                    <a:gd name="T15" fmla="*/ 18 h 470"/>
                    <a:gd name="T16" fmla="*/ 54 w 370"/>
                    <a:gd name="T17" fmla="*/ 45 h 470"/>
                    <a:gd name="T18" fmla="*/ 18 w 370"/>
                    <a:gd name="T19" fmla="*/ 72 h 470"/>
                    <a:gd name="T20" fmla="*/ 0 w 370"/>
                    <a:gd name="T21" fmla="*/ 89 h 470"/>
                    <a:gd name="T22" fmla="*/ 0 w 370"/>
                    <a:gd name="T23" fmla="*/ 99 h 470"/>
                    <a:gd name="T24" fmla="*/ 26 w 370"/>
                    <a:gd name="T25" fmla="*/ 72 h 470"/>
                    <a:gd name="T26" fmla="*/ 63 w 370"/>
                    <a:gd name="T27" fmla="*/ 45 h 470"/>
                    <a:gd name="T28" fmla="*/ 99 w 370"/>
                    <a:gd name="T29" fmla="*/ 26 h 470"/>
                    <a:gd name="T30" fmla="*/ 144 w 370"/>
                    <a:gd name="T31" fmla="*/ 18 h 470"/>
                    <a:gd name="T32" fmla="*/ 190 w 370"/>
                    <a:gd name="T33" fmla="*/ 8 h 470"/>
                    <a:gd name="T34" fmla="*/ 235 w 370"/>
                    <a:gd name="T35" fmla="*/ 18 h 470"/>
                    <a:gd name="T36" fmla="*/ 279 w 370"/>
                    <a:gd name="T37" fmla="*/ 26 h 470"/>
                    <a:gd name="T38" fmla="*/ 316 w 370"/>
                    <a:gd name="T39" fmla="*/ 45 h 470"/>
                    <a:gd name="T40" fmla="*/ 352 w 370"/>
                    <a:gd name="T41" fmla="*/ 72 h 470"/>
                    <a:gd name="T42" fmla="*/ 370 w 370"/>
                    <a:gd name="T43" fmla="*/ 108 h 470"/>
                    <a:gd name="T44" fmla="*/ 370 w 370"/>
                    <a:gd name="T45" fmla="*/ 99 h 470"/>
                    <a:gd name="T46" fmla="*/ 370 w 370"/>
                    <a:gd name="T47" fmla="*/ 89 h 470"/>
                    <a:gd name="T48" fmla="*/ 54 w 370"/>
                    <a:gd name="T49" fmla="*/ 425 h 470"/>
                    <a:gd name="T50" fmla="*/ 54 w 370"/>
                    <a:gd name="T51" fmla="*/ 433 h 470"/>
                    <a:gd name="T52" fmla="*/ 99 w 370"/>
                    <a:gd name="T53" fmla="*/ 451 h 470"/>
                    <a:gd name="T54" fmla="*/ 144 w 370"/>
                    <a:gd name="T55" fmla="*/ 470 h 470"/>
                    <a:gd name="T56" fmla="*/ 190 w 370"/>
                    <a:gd name="T57" fmla="*/ 470 h 470"/>
                    <a:gd name="T58" fmla="*/ 225 w 370"/>
                    <a:gd name="T59" fmla="*/ 470 h 470"/>
                    <a:gd name="T60" fmla="*/ 225 w 370"/>
                    <a:gd name="T61" fmla="*/ 460 h 470"/>
                    <a:gd name="T62" fmla="*/ 235 w 370"/>
                    <a:gd name="T63" fmla="*/ 460 h 470"/>
                    <a:gd name="T64" fmla="*/ 190 w 370"/>
                    <a:gd name="T65" fmla="*/ 460 h 470"/>
                    <a:gd name="T66" fmla="*/ 144 w 370"/>
                    <a:gd name="T67" fmla="*/ 460 h 470"/>
                    <a:gd name="T68" fmla="*/ 99 w 370"/>
                    <a:gd name="T69" fmla="*/ 443 h 470"/>
                    <a:gd name="T70" fmla="*/ 63 w 370"/>
                    <a:gd name="T71" fmla="*/ 425 h 470"/>
                    <a:gd name="T72" fmla="*/ 54 w 370"/>
                    <a:gd name="T73" fmla="*/ 415 h 470"/>
                    <a:gd name="T74" fmla="*/ 54 w 370"/>
                    <a:gd name="T75" fmla="*/ 425 h 470"/>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370"/>
                    <a:gd name="T115" fmla="*/ 0 h 470"/>
                    <a:gd name="T116" fmla="*/ 370 w 370"/>
                    <a:gd name="T117" fmla="*/ 470 h 470"/>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370" h="470">
                      <a:moveTo>
                        <a:pt x="370" y="89"/>
                      </a:moveTo>
                      <a:lnTo>
                        <a:pt x="352" y="72"/>
                      </a:lnTo>
                      <a:lnTo>
                        <a:pt x="316" y="45"/>
                      </a:lnTo>
                      <a:lnTo>
                        <a:pt x="279" y="18"/>
                      </a:lnTo>
                      <a:lnTo>
                        <a:pt x="235" y="8"/>
                      </a:lnTo>
                      <a:lnTo>
                        <a:pt x="190" y="0"/>
                      </a:lnTo>
                      <a:lnTo>
                        <a:pt x="144" y="8"/>
                      </a:lnTo>
                      <a:lnTo>
                        <a:pt x="99" y="18"/>
                      </a:lnTo>
                      <a:lnTo>
                        <a:pt x="54" y="45"/>
                      </a:lnTo>
                      <a:lnTo>
                        <a:pt x="18" y="72"/>
                      </a:lnTo>
                      <a:lnTo>
                        <a:pt x="0" y="89"/>
                      </a:lnTo>
                      <a:lnTo>
                        <a:pt x="0" y="99"/>
                      </a:lnTo>
                      <a:lnTo>
                        <a:pt x="26" y="72"/>
                      </a:lnTo>
                      <a:lnTo>
                        <a:pt x="63" y="45"/>
                      </a:lnTo>
                      <a:lnTo>
                        <a:pt x="99" y="26"/>
                      </a:lnTo>
                      <a:lnTo>
                        <a:pt x="144" y="18"/>
                      </a:lnTo>
                      <a:lnTo>
                        <a:pt x="190" y="8"/>
                      </a:lnTo>
                      <a:lnTo>
                        <a:pt x="235" y="18"/>
                      </a:lnTo>
                      <a:lnTo>
                        <a:pt x="279" y="26"/>
                      </a:lnTo>
                      <a:lnTo>
                        <a:pt x="316" y="45"/>
                      </a:lnTo>
                      <a:lnTo>
                        <a:pt x="352" y="72"/>
                      </a:lnTo>
                      <a:lnTo>
                        <a:pt x="370" y="108"/>
                      </a:lnTo>
                      <a:lnTo>
                        <a:pt x="370" y="99"/>
                      </a:lnTo>
                      <a:lnTo>
                        <a:pt x="370" y="89"/>
                      </a:lnTo>
                      <a:close/>
                      <a:moveTo>
                        <a:pt x="54" y="425"/>
                      </a:moveTo>
                      <a:lnTo>
                        <a:pt x="54" y="433"/>
                      </a:lnTo>
                      <a:lnTo>
                        <a:pt x="99" y="451"/>
                      </a:lnTo>
                      <a:lnTo>
                        <a:pt x="144" y="470"/>
                      </a:lnTo>
                      <a:lnTo>
                        <a:pt x="190" y="470"/>
                      </a:lnTo>
                      <a:lnTo>
                        <a:pt x="225" y="470"/>
                      </a:lnTo>
                      <a:lnTo>
                        <a:pt x="225" y="460"/>
                      </a:lnTo>
                      <a:lnTo>
                        <a:pt x="235" y="460"/>
                      </a:lnTo>
                      <a:lnTo>
                        <a:pt x="190" y="460"/>
                      </a:lnTo>
                      <a:lnTo>
                        <a:pt x="144" y="460"/>
                      </a:lnTo>
                      <a:lnTo>
                        <a:pt x="99" y="443"/>
                      </a:lnTo>
                      <a:lnTo>
                        <a:pt x="63" y="425"/>
                      </a:lnTo>
                      <a:lnTo>
                        <a:pt x="54" y="415"/>
                      </a:lnTo>
                      <a:lnTo>
                        <a:pt x="54" y="425"/>
                      </a:lnTo>
                      <a:close/>
                    </a:path>
                  </a:pathLst>
                </a:custGeom>
                <a:solidFill>
                  <a:srgbClr val="5DFFFF"/>
                </a:solidFill>
                <a:ln w="9525">
                  <a:noFill/>
                  <a:round/>
                  <a:headEnd/>
                  <a:tailEnd/>
                </a:ln>
              </p:spPr>
              <p:txBody>
                <a:bodyPr>
                  <a:prstTxWarp prst="textNoShape">
                    <a:avLst/>
                  </a:prstTxWarp>
                </a:bodyPr>
                <a:lstStyle/>
                <a:p>
                  <a:endParaRPr lang="en-US"/>
                </a:p>
              </p:txBody>
            </p:sp>
            <p:sp>
              <p:nvSpPr>
                <p:cNvPr id="38983" name="Freeform 30"/>
                <p:cNvSpPr>
                  <a:spLocks noChangeAspect="1" noEditPoints="1"/>
                </p:cNvSpPr>
                <p:nvPr/>
              </p:nvSpPr>
              <p:spPr bwMode="auto">
                <a:xfrm>
                  <a:off x="1165" y="2739"/>
                  <a:ext cx="38" cy="45"/>
                </a:xfrm>
                <a:custGeom>
                  <a:avLst/>
                  <a:gdLst>
                    <a:gd name="T0" fmla="*/ 370 w 370"/>
                    <a:gd name="T1" fmla="*/ 100 h 452"/>
                    <a:gd name="T2" fmla="*/ 352 w 370"/>
                    <a:gd name="T3" fmla="*/ 64 h 452"/>
                    <a:gd name="T4" fmla="*/ 316 w 370"/>
                    <a:gd name="T5" fmla="*/ 37 h 452"/>
                    <a:gd name="T6" fmla="*/ 279 w 370"/>
                    <a:gd name="T7" fmla="*/ 18 h 452"/>
                    <a:gd name="T8" fmla="*/ 235 w 370"/>
                    <a:gd name="T9" fmla="*/ 10 h 452"/>
                    <a:gd name="T10" fmla="*/ 190 w 370"/>
                    <a:gd name="T11" fmla="*/ 0 h 452"/>
                    <a:gd name="T12" fmla="*/ 144 w 370"/>
                    <a:gd name="T13" fmla="*/ 10 h 452"/>
                    <a:gd name="T14" fmla="*/ 99 w 370"/>
                    <a:gd name="T15" fmla="*/ 18 h 452"/>
                    <a:gd name="T16" fmla="*/ 63 w 370"/>
                    <a:gd name="T17" fmla="*/ 37 h 452"/>
                    <a:gd name="T18" fmla="*/ 26 w 370"/>
                    <a:gd name="T19" fmla="*/ 64 h 452"/>
                    <a:gd name="T20" fmla="*/ 0 w 370"/>
                    <a:gd name="T21" fmla="*/ 91 h 452"/>
                    <a:gd name="T22" fmla="*/ 0 w 370"/>
                    <a:gd name="T23" fmla="*/ 100 h 452"/>
                    <a:gd name="T24" fmla="*/ 8 w 370"/>
                    <a:gd name="T25" fmla="*/ 100 h 452"/>
                    <a:gd name="T26" fmla="*/ 8 w 370"/>
                    <a:gd name="T27" fmla="*/ 109 h 452"/>
                    <a:gd name="T28" fmla="*/ 36 w 370"/>
                    <a:gd name="T29" fmla="*/ 73 h 452"/>
                    <a:gd name="T30" fmla="*/ 63 w 370"/>
                    <a:gd name="T31" fmla="*/ 46 h 452"/>
                    <a:gd name="T32" fmla="*/ 99 w 370"/>
                    <a:gd name="T33" fmla="*/ 28 h 452"/>
                    <a:gd name="T34" fmla="*/ 144 w 370"/>
                    <a:gd name="T35" fmla="*/ 10 h 452"/>
                    <a:gd name="T36" fmla="*/ 190 w 370"/>
                    <a:gd name="T37" fmla="*/ 10 h 452"/>
                    <a:gd name="T38" fmla="*/ 235 w 370"/>
                    <a:gd name="T39" fmla="*/ 10 h 452"/>
                    <a:gd name="T40" fmla="*/ 271 w 370"/>
                    <a:gd name="T41" fmla="*/ 28 h 452"/>
                    <a:gd name="T42" fmla="*/ 307 w 370"/>
                    <a:gd name="T43" fmla="*/ 46 h 452"/>
                    <a:gd name="T44" fmla="*/ 342 w 370"/>
                    <a:gd name="T45" fmla="*/ 73 h 452"/>
                    <a:gd name="T46" fmla="*/ 370 w 370"/>
                    <a:gd name="T47" fmla="*/ 109 h 452"/>
                    <a:gd name="T48" fmla="*/ 370 w 370"/>
                    <a:gd name="T49" fmla="*/ 100 h 452"/>
                    <a:gd name="T50" fmla="*/ 54 w 370"/>
                    <a:gd name="T51" fmla="*/ 407 h 452"/>
                    <a:gd name="T52" fmla="*/ 63 w 370"/>
                    <a:gd name="T53" fmla="*/ 417 h 452"/>
                    <a:gd name="T54" fmla="*/ 99 w 370"/>
                    <a:gd name="T55" fmla="*/ 435 h 452"/>
                    <a:gd name="T56" fmla="*/ 144 w 370"/>
                    <a:gd name="T57" fmla="*/ 452 h 452"/>
                    <a:gd name="T58" fmla="*/ 190 w 370"/>
                    <a:gd name="T59" fmla="*/ 452 h 452"/>
                    <a:gd name="T60" fmla="*/ 235 w 370"/>
                    <a:gd name="T61" fmla="*/ 452 h 452"/>
                    <a:gd name="T62" fmla="*/ 235 w 370"/>
                    <a:gd name="T63" fmla="*/ 443 h 452"/>
                    <a:gd name="T64" fmla="*/ 190 w 370"/>
                    <a:gd name="T65" fmla="*/ 452 h 452"/>
                    <a:gd name="T66" fmla="*/ 144 w 370"/>
                    <a:gd name="T67" fmla="*/ 443 h 452"/>
                    <a:gd name="T68" fmla="*/ 99 w 370"/>
                    <a:gd name="T69" fmla="*/ 435 h 452"/>
                    <a:gd name="T70" fmla="*/ 63 w 370"/>
                    <a:gd name="T71" fmla="*/ 407 h 452"/>
                    <a:gd name="T72" fmla="*/ 54 w 370"/>
                    <a:gd name="T73" fmla="*/ 399 h 452"/>
                    <a:gd name="T74" fmla="*/ 54 w 370"/>
                    <a:gd name="T75" fmla="*/ 407 h 452"/>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370"/>
                    <a:gd name="T115" fmla="*/ 0 h 452"/>
                    <a:gd name="T116" fmla="*/ 370 w 370"/>
                    <a:gd name="T117" fmla="*/ 452 h 452"/>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370" h="452">
                      <a:moveTo>
                        <a:pt x="370" y="100"/>
                      </a:moveTo>
                      <a:lnTo>
                        <a:pt x="352" y="64"/>
                      </a:lnTo>
                      <a:lnTo>
                        <a:pt x="316" y="37"/>
                      </a:lnTo>
                      <a:lnTo>
                        <a:pt x="279" y="18"/>
                      </a:lnTo>
                      <a:lnTo>
                        <a:pt x="235" y="10"/>
                      </a:lnTo>
                      <a:lnTo>
                        <a:pt x="190" y="0"/>
                      </a:lnTo>
                      <a:lnTo>
                        <a:pt x="144" y="10"/>
                      </a:lnTo>
                      <a:lnTo>
                        <a:pt x="99" y="18"/>
                      </a:lnTo>
                      <a:lnTo>
                        <a:pt x="63" y="37"/>
                      </a:lnTo>
                      <a:lnTo>
                        <a:pt x="26" y="64"/>
                      </a:lnTo>
                      <a:lnTo>
                        <a:pt x="0" y="91"/>
                      </a:lnTo>
                      <a:lnTo>
                        <a:pt x="0" y="100"/>
                      </a:lnTo>
                      <a:lnTo>
                        <a:pt x="8" y="100"/>
                      </a:lnTo>
                      <a:lnTo>
                        <a:pt x="8" y="109"/>
                      </a:lnTo>
                      <a:lnTo>
                        <a:pt x="36" y="73"/>
                      </a:lnTo>
                      <a:lnTo>
                        <a:pt x="63" y="46"/>
                      </a:lnTo>
                      <a:lnTo>
                        <a:pt x="99" y="28"/>
                      </a:lnTo>
                      <a:lnTo>
                        <a:pt x="144" y="10"/>
                      </a:lnTo>
                      <a:lnTo>
                        <a:pt x="190" y="10"/>
                      </a:lnTo>
                      <a:lnTo>
                        <a:pt x="235" y="10"/>
                      </a:lnTo>
                      <a:lnTo>
                        <a:pt x="271" y="28"/>
                      </a:lnTo>
                      <a:lnTo>
                        <a:pt x="307" y="46"/>
                      </a:lnTo>
                      <a:lnTo>
                        <a:pt x="342" y="73"/>
                      </a:lnTo>
                      <a:lnTo>
                        <a:pt x="370" y="109"/>
                      </a:lnTo>
                      <a:lnTo>
                        <a:pt x="370" y="100"/>
                      </a:lnTo>
                      <a:close/>
                      <a:moveTo>
                        <a:pt x="54" y="407"/>
                      </a:moveTo>
                      <a:lnTo>
                        <a:pt x="63" y="417"/>
                      </a:lnTo>
                      <a:lnTo>
                        <a:pt x="99" y="435"/>
                      </a:lnTo>
                      <a:lnTo>
                        <a:pt x="144" y="452"/>
                      </a:lnTo>
                      <a:lnTo>
                        <a:pt x="190" y="452"/>
                      </a:lnTo>
                      <a:lnTo>
                        <a:pt x="235" y="452"/>
                      </a:lnTo>
                      <a:lnTo>
                        <a:pt x="235" y="443"/>
                      </a:lnTo>
                      <a:lnTo>
                        <a:pt x="190" y="452"/>
                      </a:lnTo>
                      <a:lnTo>
                        <a:pt x="144" y="443"/>
                      </a:lnTo>
                      <a:lnTo>
                        <a:pt x="99" y="435"/>
                      </a:lnTo>
                      <a:lnTo>
                        <a:pt x="63" y="407"/>
                      </a:lnTo>
                      <a:lnTo>
                        <a:pt x="54" y="399"/>
                      </a:lnTo>
                      <a:lnTo>
                        <a:pt x="54" y="407"/>
                      </a:lnTo>
                      <a:close/>
                    </a:path>
                  </a:pathLst>
                </a:custGeom>
                <a:solidFill>
                  <a:srgbClr val="62FFFF"/>
                </a:solidFill>
                <a:ln w="9525">
                  <a:noFill/>
                  <a:round/>
                  <a:headEnd/>
                  <a:tailEnd/>
                </a:ln>
              </p:spPr>
              <p:txBody>
                <a:bodyPr>
                  <a:prstTxWarp prst="textNoShape">
                    <a:avLst/>
                  </a:prstTxWarp>
                </a:bodyPr>
                <a:lstStyle/>
                <a:p>
                  <a:endParaRPr lang="en-US"/>
                </a:p>
              </p:txBody>
            </p:sp>
            <p:sp>
              <p:nvSpPr>
                <p:cNvPr id="38984" name="Freeform 31"/>
                <p:cNvSpPr>
                  <a:spLocks noChangeAspect="1" noEditPoints="1"/>
                </p:cNvSpPr>
                <p:nvPr/>
              </p:nvSpPr>
              <p:spPr bwMode="auto">
                <a:xfrm>
                  <a:off x="1166" y="2740"/>
                  <a:ext cx="37" cy="44"/>
                </a:xfrm>
                <a:custGeom>
                  <a:avLst/>
                  <a:gdLst>
                    <a:gd name="T0" fmla="*/ 362 w 362"/>
                    <a:gd name="T1" fmla="*/ 99 h 442"/>
                    <a:gd name="T2" fmla="*/ 334 w 362"/>
                    <a:gd name="T3" fmla="*/ 63 h 442"/>
                    <a:gd name="T4" fmla="*/ 299 w 362"/>
                    <a:gd name="T5" fmla="*/ 36 h 442"/>
                    <a:gd name="T6" fmla="*/ 263 w 362"/>
                    <a:gd name="T7" fmla="*/ 18 h 442"/>
                    <a:gd name="T8" fmla="*/ 227 w 362"/>
                    <a:gd name="T9" fmla="*/ 0 h 442"/>
                    <a:gd name="T10" fmla="*/ 182 w 362"/>
                    <a:gd name="T11" fmla="*/ 0 h 442"/>
                    <a:gd name="T12" fmla="*/ 136 w 362"/>
                    <a:gd name="T13" fmla="*/ 0 h 442"/>
                    <a:gd name="T14" fmla="*/ 91 w 362"/>
                    <a:gd name="T15" fmla="*/ 18 h 442"/>
                    <a:gd name="T16" fmla="*/ 55 w 362"/>
                    <a:gd name="T17" fmla="*/ 36 h 442"/>
                    <a:gd name="T18" fmla="*/ 28 w 362"/>
                    <a:gd name="T19" fmla="*/ 63 h 442"/>
                    <a:gd name="T20" fmla="*/ 0 w 362"/>
                    <a:gd name="T21" fmla="*/ 99 h 442"/>
                    <a:gd name="T22" fmla="*/ 0 w 362"/>
                    <a:gd name="T23" fmla="*/ 108 h 442"/>
                    <a:gd name="T24" fmla="*/ 0 w 362"/>
                    <a:gd name="T25" fmla="*/ 99 h 442"/>
                    <a:gd name="T26" fmla="*/ 28 w 362"/>
                    <a:gd name="T27" fmla="*/ 71 h 442"/>
                    <a:gd name="T28" fmla="*/ 64 w 362"/>
                    <a:gd name="T29" fmla="*/ 45 h 442"/>
                    <a:gd name="T30" fmla="*/ 100 w 362"/>
                    <a:gd name="T31" fmla="*/ 27 h 442"/>
                    <a:gd name="T32" fmla="*/ 136 w 362"/>
                    <a:gd name="T33" fmla="*/ 8 h 442"/>
                    <a:gd name="T34" fmla="*/ 182 w 362"/>
                    <a:gd name="T35" fmla="*/ 8 h 442"/>
                    <a:gd name="T36" fmla="*/ 227 w 362"/>
                    <a:gd name="T37" fmla="*/ 8 h 442"/>
                    <a:gd name="T38" fmla="*/ 263 w 362"/>
                    <a:gd name="T39" fmla="*/ 27 h 442"/>
                    <a:gd name="T40" fmla="*/ 299 w 362"/>
                    <a:gd name="T41" fmla="*/ 45 h 442"/>
                    <a:gd name="T42" fmla="*/ 326 w 362"/>
                    <a:gd name="T43" fmla="*/ 71 h 442"/>
                    <a:gd name="T44" fmla="*/ 353 w 362"/>
                    <a:gd name="T45" fmla="*/ 99 h 442"/>
                    <a:gd name="T46" fmla="*/ 362 w 362"/>
                    <a:gd name="T47" fmla="*/ 117 h 442"/>
                    <a:gd name="T48" fmla="*/ 362 w 362"/>
                    <a:gd name="T49" fmla="*/ 108 h 442"/>
                    <a:gd name="T50" fmla="*/ 362 w 362"/>
                    <a:gd name="T51" fmla="*/ 99 h 442"/>
                    <a:gd name="T52" fmla="*/ 46 w 362"/>
                    <a:gd name="T53" fmla="*/ 389 h 442"/>
                    <a:gd name="T54" fmla="*/ 55 w 362"/>
                    <a:gd name="T55" fmla="*/ 397 h 442"/>
                    <a:gd name="T56" fmla="*/ 91 w 362"/>
                    <a:gd name="T57" fmla="*/ 425 h 442"/>
                    <a:gd name="T58" fmla="*/ 136 w 362"/>
                    <a:gd name="T59" fmla="*/ 433 h 442"/>
                    <a:gd name="T60" fmla="*/ 182 w 362"/>
                    <a:gd name="T61" fmla="*/ 442 h 442"/>
                    <a:gd name="T62" fmla="*/ 227 w 362"/>
                    <a:gd name="T63" fmla="*/ 433 h 442"/>
                    <a:gd name="T64" fmla="*/ 235 w 362"/>
                    <a:gd name="T65" fmla="*/ 433 h 442"/>
                    <a:gd name="T66" fmla="*/ 235 w 362"/>
                    <a:gd name="T67" fmla="*/ 425 h 442"/>
                    <a:gd name="T68" fmla="*/ 227 w 362"/>
                    <a:gd name="T69" fmla="*/ 425 h 442"/>
                    <a:gd name="T70" fmla="*/ 182 w 362"/>
                    <a:gd name="T71" fmla="*/ 433 h 442"/>
                    <a:gd name="T72" fmla="*/ 136 w 362"/>
                    <a:gd name="T73" fmla="*/ 425 h 442"/>
                    <a:gd name="T74" fmla="*/ 100 w 362"/>
                    <a:gd name="T75" fmla="*/ 415 h 442"/>
                    <a:gd name="T76" fmla="*/ 64 w 362"/>
                    <a:gd name="T77" fmla="*/ 397 h 442"/>
                    <a:gd name="T78" fmla="*/ 46 w 362"/>
                    <a:gd name="T79" fmla="*/ 379 h 442"/>
                    <a:gd name="T80" fmla="*/ 46 w 362"/>
                    <a:gd name="T81" fmla="*/ 389 h 442"/>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362"/>
                    <a:gd name="T124" fmla="*/ 0 h 442"/>
                    <a:gd name="T125" fmla="*/ 362 w 362"/>
                    <a:gd name="T126" fmla="*/ 442 h 442"/>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362" h="442">
                      <a:moveTo>
                        <a:pt x="362" y="99"/>
                      </a:moveTo>
                      <a:lnTo>
                        <a:pt x="334" y="63"/>
                      </a:lnTo>
                      <a:lnTo>
                        <a:pt x="299" y="36"/>
                      </a:lnTo>
                      <a:lnTo>
                        <a:pt x="263" y="18"/>
                      </a:lnTo>
                      <a:lnTo>
                        <a:pt x="227" y="0"/>
                      </a:lnTo>
                      <a:lnTo>
                        <a:pt x="182" y="0"/>
                      </a:lnTo>
                      <a:lnTo>
                        <a:pt x="136" y="0"/>
                      </a:lnTo>
                      <a:lnTo>
                        <a:pt x="91" y="18"/>
                      </a:lnTo>
                      <a:lnTo>
                        <a:pt x="55" y="36"/>
                      </a:lnTo>
                      <a:lnTo>
                        <a:pt x="28" y="63"/>
                      </a:lnTo>
                      <a:lnTo>
                        <a:pt x="0" y="99"/>
                      </a:lnTo>
                      <a:lnTo>
                        <a:pt x="0" y="108"/>
                      </a:lnTo>
                      <a:lnTo>
                        <a:pt x="0" y="99"/>
                      </a:lnTo>
                      <a:lnTo>
                        <a:pt x="28" y="71"/>
                      </a:lnTo>
                      <a:lnTo>
                        <a:pt x="64" y="45"/>
                      </a:lnTo>
                      <a:lnTo>
                        <a:pt x="100" y="27"/>
                      </a:lnTo>
                      <a:lnTo>
                        <a:pt x="136" y="8"/>
                      </a:lnTo>
                      <a:lnTo>
                        <a:pt x="182" y="8"/>
                      </a:lnTo>
                      <a:lnTo>
                        <a:pt x="227" y="8"/>
                      </a:lnTo>
                      <a:lnTo>
                        <a:pt x="263" y="27"/>
                      </a:lnTo>
                      <a:lnTo>
                        <a:pt x="299" y="45"/>
                      </a:lnTo>
                      <a:lnTo>
                        <a:pt x="326" y="71"/>
                      </a:lnTo>
                      <a:lnTo>
                        <a:pt x="353" y="99"/>
                      </a:lnTo>
                      <a:lnTo>
                        <a:pt x="362" y="117"/>
                      </a:lnTo>
                      <a:lnTo>
                        <a:pt x="362" y="108"/>
                      </a:lnTo>
                      <a:lnTo>
                        <a:pt x="362" y="99"/>
                      </a:lnTo>
                      <a:close/>
                      <a:moveTo>
                        <a:pt x="46" y="389"/>
                      </a:moveTo>
                      <a:lnTo>
                        <a:pt x="55" y="397"/>
                      </a:lnTo>
                      <a:lnTo>
                        <a:pt x="91" y="425"/>
                      </a:lnTo>
                      <a:lnTo>
                        <a:pt x="136" y="433"/>
                      </a:lnTo>
                      <a:lnTo>
                        <a:pt x="182" y="442"/>
                      </a:lnTo>
                      <a:lnTo>
                        <a:pt x="227" y="433"/>
                      </a:lnTo>
                      <a:lnTo>
                        <a:pt x="235" y="433"/>
                      </a:lnTo>
                      <a:lnTo>
                        <a:pt x="235" y="425"/>
                      </a:lnTo>
                      <a:lnTo>
                        <a:pt x="227" y="425"/>
                      </a:lnTo>
                      <a:lnTo>
                        <a:pt x="182" y="433"/>
                      </a:lnTo>
                      <a:lnTo>
                        <a:pt x="136" y="425"/>
                      </a:lnTo>
                      <a:lnTo>
                        <a:pt x="100" y="415"/>
                      </a:lnTo>
                      <a:lnTo>
                        <a:pt x="64" y="397"/>
                      </a:lnTo>
                      <a:lnTo>
                        <a:pt x="46" y="379"/>
                      </a:lnTo>
                      <a:lnTo>
                        <a:pt x="46" y="389"/>
                      </a:lnTo>
                      <a:close/>
                    </a:path>
                  </a:pathLst>
                </a:custGeom>
                <a:solidFill>
                  <a:srgbClr val="68FFFF"/>
                </a:solidFill>
                <a:ln w="9525">
                  <a:noFill/>
                  <a:round/>
                  <a:headEnd/>
                  <a:tailEnd/>
                </a:ln>
              </p:spPr>
              <p:txBody>
                <a:bodyPr>
                  <a:prstTxWarp prst="textNoShape">
                    <a:avLst/>
                  </a:prstTxWarp>
                </a:bodyPr>
                <a:lstStyle/>
                <a:p>
                  <a:endParaRPr lang="en-US"/>
                </a:p>
              </p:txBody>
            </p:sp>
            <p:sp>
              <p:nvSpPr>
                <p:cNvPr id="38985" name="Freeform 32"/>
                <p:cNvSpPr>
                  <a:spLocks noChangeAspect="1" noEditPoints="1"/>
                </p:cNvSpPr>
                <p:nvPr/>
              </p:nvSpPr>
              <p:spPr bwMode="auto">
                <a:xfrm>
                  <a:off x="1166" y="2741"/>
                  <a:ext cx="37" cy="42"/>
                </a:xfrm>
                <a:custGeom>
                  <a:avLst/>
                  <a:gdLst>
                    <a:gd name="T0" fmla="*/ 362 w 362"/>
                    <a:gd name="T1" fmla="*/ 109 h 425"/>
                    <a:gd name="T2" fmla="*/ 353 w 362"/>
                    <a:gd name="T3" fmla="*/ 91 h 425"/>
                    <a:gd name="T4" fmla="*/ 326 w 362"/>
                    <a:gd name="T5" fmla="*/ 63 h 425"/>
                    <a:gd name="T6" fmla="*/ 299 w 362"/>
                    <a:gd name="T7" fmla="*/ 37 h 425"/>
                    <a:gd name="T8" fmla="*/ 263 w 362"/>
                    <a:gd name="T9" fmla="*/ 19 h 425"/>
                    <a:gd name="T10" fmla="*/ 227 w 362"/>
                    <a:gd name="T11" fmla="*/ 0 h 425"/>
                    <a:gd name="T12" fmla="*/ 182 w 362"/>
                    <a:gd name="T13" fmla="*/ 0 h 425"/>
                    <a:gd name="T14" fmla="*/ 136 w 362"/>
                    <a:gd name="T15" fmla="*/ 0 h 425"/>
                    <a:gd name="T16" fmla="*/ 100 w 362"/>
                    <a:gd name="T17" fmla="*/ 19 h 425"/>
                    <a:gd name="T18" fmla="*/ 64 w 362"/>
                    <a:gd name="T19" fmla="*/ 37 h 425"/>
                    <a:gd name="T20" fmla="*/ 28 w 362"/>
                    <a:gd name="T21" fmla="*/ 63 h 425"/>
                    <a:gd name="T22" fmla="*/ 0 w 362"/>
                    <a:gd name="T23" fmla="*/ 91 h 425"/>
                    <a:gd name="T24" fmla="*/ 0 w 362"/>
                    <a:gd name="T25" fmla="*/ 100 h 425"/>
                    <a:gd name="T26" fmla="*/ 0 w 362"/>
                    <a:gd name="T27" fmla="*/ 109 h 425"/>
                    <a:gd name="T28" fmla="*/ 10 w 362"/>
                    <a:gd name="T29" fmla="*/ 100 h 425"/>
                    <a:gd name="T30" fmla="*/ 37 w 362"/>
                    <a:gd name="T31" fmla="*/ 63 h 425"/>
                    <a:gd name="T32" fmla="*/ 64 w 362"/>
                    <a:gd name="T33" fmla="*/ 37 h 425"/>
                    <a:gd name="T34" fmla="*/ 100 w 362"/>
                    <a:gd name="T35" fmla="*/ 19 h 425"/>
                    <a:gd name="T36" fmla="*/ 136 w 362"/>
                    <a:gd name="T37" fmla="*/ 10 h 425"/>
                    <a:gd name="T38" fmla="*/ 182 w 362"/>
                    <a:gd name="T39" fmla="*/ 0 h 425"/>
                    <a:gd name="T40" fmla="*/ 217 w 362"/>
                    <a:gd name="T41" fmla="*/ 10 h 425"/>
                    <a:gd name="T42" fmla="*/ 263 w 362"/>
                    <a:gd name="T43" fmla="*/ 19 h 425"/>
                    <a:gd name="T44" fmla="*/ 290 w 362"/>
                    <a:gd name="T45" fmla="*/ 37 h 425"/>
                    <a:gd name="T46" fmla="*/ 326 w 362"/>
                    <a:gd name="T47" fmla="*/ 63 h 425"/>
                    <a:gd name="T48" fmla="*/ 353 w 362"/>
                    <a:gd name="T49" fmla="*/ 100 h 425"/>
                    <a:gd name="T50" fmla="*/ 362 w 362"/>
                    <a:gd name="T51" fmla="*/ 118 h 425"/>
                    <a:gd name="T52" fmla="*/ 362 w 362"/>
                    <a:gd name="T53" fmla="*/ 109 h 425"/>
                    <a:gd name="T54" fmla="*/ 46 w 362"/>
                    <a:gd name="T55" fmla="*/ 371 h 425"/>
                    <a:gd name="T56" fmla="*/ 64 w 362"/>
                    <a:gd name="T57" fmla="*/ 389 h 425"/>
                    <a:gd name="T58" fmla="*/ 100 w 362"/>
                    <a:gd name="T59" fmla="*/ 407 h 425"/>
                    <a:gd name="T60" fmla="*/ 136 w 362"/>
                    <a:gd name="T61" fmla="*/ 417 h 425"/>
                    <a:gd name="T62" fmla="*/ 182 w 362"/>
                    <a:gd name="T63" fmla="*/ 425 h 425"/>
                    <a:gd name="T64" fmla="*/ 227 w 362"/>
                    <a:gd name="T65" fmla="*/ 417 h 425"/>
                    <a:gd name="T66" fmla="*/ 235 w 362"/>
                    <a:gd name="T67" fmla="*/ 417 h 425"/>
                    <a:gd name="T68" fmla="*/ 235 w 362"/>
                    <a:gd name="T69" fmla="*/ 407 h 425"/>
                    <a:gd name="T70" fmla="*/ 245 w 362"/>
                    <a:gd name="T71" fmla="*/ 407 h 425"/>
                    <a:gd name="T72" fmla="*/ 217 w 362"/>
                    <a:gd name="T73" fmla="*/ 417 h 425"/>
                    <a:gd name="T74" fmla="*/ 182 w 362"/>
                    <a:gd name="T75" fmla="*/ 417 h 425"/>
                    <a:gd name="T76" fmla="*/ 136 w 362"/>
                    <a:gd name="T77" fmla="*/ 417 h 425"/>
                    <a:gd name="T78" fmla="*/ 100 w 362"/>
                    <a:gd name="T79" fmla="*/ 399 h 425"/>
                    <a:gd name="T80" fmla="*/ 64 w 362"/>
                    <a:gd name="T81" fmla="*/ 381 h 425"/>
                    <a:gd name="T82" fmla="*/ 46 w 362"/>
                    <a:gd name="T83" fmla="*/ 371 h 42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62"/>
                    <a:gd name="T127" fmla="*/ 0 h 425"/>
                    <a:gd name="T128" fmla="*/ 362 w 362"/>
                    <a:gd name="T129" fmla="*/ 425 h 42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62" h="425">
                      <a:moveTo>
                        <a:pt x="362" y="109"/>
                      </a:moveTo>
                      <a:lnTo>
                        <a:pt x="353" y="91"/>
                      </a:lnTo>
                      <a:lnTo>
                        <a:pt x="326" y="63"/>
                      </a:lnTo>
                      <a:lnTo>
                        <a:pt x="299" y="37"/>
                      </a:lnTo>
                      <a:lnTo>
                        <a:pt x="263" y="19"/>
                      </a:lnTo>
                      <a:lnTo>
                        <a:pt x="227" y="0"/>
                      </a:lnTo>
                      <a:lnTo>
                        <a:pt x="182" y="0"/>
                      </a:lnTo>
                      <a:lnTo>
                        <a:pt x="136" y="0"/>
                      </a:lnTo>
                      <a:lnTo>
                        <a:pt x="100" y="19"/>
                      </a:lnTo>
                      <a:lnTo>
                        <a:pt x="64" y="37"/>
                      </a:lnTo>
                      <a:lnTo>
                        <a:pt x="28" y="63"/>
                      </a:lnTo>
                      <a:lnTo>
                        <a:pt x="0" y="91"/>
                      </a:lnTo>
                      <a:lnTo>
                        <a:pt x="0" y="100"/>
                      </a:lnTo>
                      <a:lnTo>
                        <a:pt x="0" y="109"/>
                      </a:lnTo>
                      <a:lnTo>
                        <a:pt x="10" y="100"/>
                      </a:lnTo>
                      <a:lnTo>
                        <a:pt x="37" y="63"/>
                      </a:lnTo>
                      <a:lnTo>
                        <a:pt x="64" y="37"/>
                      </a:lnTo>
                      <a:lnTo>
                        <a:pt x="100" y="19"/>
                      </a:lnTo>
                      <a:lnTo>
                        <a:pt x="136" y="10"/>
                      </a:lnTo>
                      <a:lnTo>
                        <a:pt x="182" y="0"/>
                      </a:lnTo>
                      <a:lnTo>
                        <a:pt x="217" y="10"/>
                      </a:lnTo>
                      <a:lnTo>
                        <a:pt x="263" y="19"/>
                      </a:lnTo>
                      <a:lnTo>
                        <a:pt x="290" y="37"/>
                      </a:lnTo>
                      <a:lnTo>
                        <a:pt x="326" y="63"/>
                      </a:lnTo>
                      <a:lnTo>
                        <a:pt x="353" y="100"/>
                      </a:lnTo>
                      <a:lnTo>
                        <a:pt x="362" y="118"/>
                      </a:lnTo>
                      <a:lnTo>
                        <a:pt x="362" y="109"/>
                      </a:lnTo>
                      <a:close/>
                      <a:moveTo>
                        <a:pt x="46" y="371"/>
                      </a:moveTo>
                      <a:lnTo>
                        <a:pt x="64" y="389"/>
                      </a:lnTo>
                      <a:lnTo>
                        <a:pt x="100" y="407"/>
                      </a:lnTo>
                      <a:lnTo>
                        <a:pt x="136" y="417"/>
                      </a:lnTo>
                      <a:lnTo>
                        <a:pt x="182" y="425"/>
                      </a:lnTo>
                      <a:lnTo>
                        <a:pt x="227" y="417"/>
                      </a:lnTo>
                      <a:lnTo>
                        <a:pt x="235" y="417"/>
                      </a:lnTo>
                      <a:lnTo>
                        <a:pt x="235" y="407"/>
                      </a:lnTo>
                      <a:lnTo>
                        <a:pt x="245" y="407"/>
                      </a:lnTo>
                      <a:lnTo>
                        <a:pt x="217" y="417"/>
                      </a:lnTo>
                      <a:lnTo>
                        <a:pt x="182" y="417"/>
                      </a:lnTo>
                      <a:lnTo>
                        <a:pt x="136" y="417"/>
                      </a:lnTo>
                      <a:lnTo>
                        <a:pt x="100" y="399"/>
                      </a:lnTo>
                      <a:lnTo>
                        <a:pt x="64" y="381"/>
                      </a:lnTo>
                      <a:lnTo>
                        <a:pt x="46" y="371"/>
                      </a:lnTo>
                      <a:close/>
                    </a:path>
                  </a:pathLst>
                </a:custGeom>
                <a:solidFill>
                  <a:srgbClr val="6DFFFF"/>
                </a:solidFill>
                <a:ln w="9525">
                  <a:noFill/>
                  <a:round/>
                  <a:headEnd/>
                  <a:tailEnd/>
                </a:ln>
              </p:spPr>
              <p:txBody>
                <a:bodyPr>
                  <a:prstTxWarp prst="textNoShape">
                    <a:avLst/>
                  </a:prstTxWarp>
                </a:bodyPr>
                <a:lstStyle/>
                <a:p>
                  <a:endParaRPr lang="en-US"/>
                </a:p>
              </p:txBody>
            </p:sp>
            <p:sp>
              <p:nvSpPr>
                <p:cNvPr id="38986" name="Freeform 33"/>
                <p:cNvSpPr>
                  <a:spLocks noChangeAspect="1" noEditPoints="1"/>
                </p:cNvSpPr>
                <p:nvPr/>
              </p:nvSpPr>
              <p:spPr bwMode="auto">
                <a:xfrm>
                  <a:off x="1166" y="2741"/>
                  <a:ext cx="37" cy="41"/>
                </a:xfrm>
                <a:custGeom>
                  <a:avLst/>
                  <a:gdLst>
                    <a:gd name="T0" fmla="*/ 362 w 362"/>
                    <a:gd name="T1" fmla="*/ 118 h 417"/>
                    <a:gd name="T2" fmla="*/ 353 w 362"/>
                    <a:gd name="T3" fmla="*/ 100 h 417"/>
                    <a:gd name="T4" fmla="*/ 326 w 362"/>
                    <a:gd name="T5" fmla="*/ 63 h 417"/>
                    <a:gd name="T6" fmla="*/ 290 w 362"/>
                    <a:gd name="T7" fmla="*/ 37 h 417"/>
                    <a:gd name="T8" fmla="*/ 263 w 362"/>
                    <a:gd name="T9" fmla="*/ 19 h 417"/>
                    <a:gd name="T10" fmla="*/ 217 w 362"/>
                    <a:gd name="T11" fmla="*/ 10 h 417"/>
                    <a:gd name="T12" fmla="*/ 182 w 362"/>
                    <a:gd name="T13" fmla="*/ 0 h 417"/>
                    <a:gd name="T14" fmla="*/ 136 w 362"/>
                    <a:gd name="T15" fmla="*/ 10 h 417"/>
                    <a:gd name="T16" fmla="*/ 100 w 362"/>
                    <a:gd name="T17" fmla="*/ 19 h 417"/>
                    <a:gd name="T18" fmla="*/ 64 w 362"/>
                    <a:gd name="T19" fmla="*/ 37 h 417"/>
                    <a:gd name="T20" fmla="*/ 37 w 362"/>
                    <a:gd name="T21" fmla="*/ 63 h 417"/>
                    <a:gd name="T22" fmla="*/ 10 w 362"/>
                    <a:gd name="T23" fmla="*/ 100 h 417"/>
                    <a:gd name="T24" fmla="*/ 0 w 362"/>
                    <a:gd name="T25" fmla="*/ 109 h 417"/>
                    <a:gd name="T26" fmla="*/ 0 w 362"/>
                    <a:gd name="T27" fmla="*/ 118 h 417"/>
                    <a:gd name="T28" fmla="*/ 0 w 362"/>
                    <a:gd name="T29" fmla="*/ 127 h 417"/>
                    <a:gd name="T30" fmla="*/ 18 w 362"/>
                    <a:gd name="T31" fmla="*/ 100 h 417"/>
                    <a:gd name="T32" fmla="*/ 37 w 362"/>
                    <a:gd name="T33" fmla="*/ 73 h 417"/>
                    <a:gd name="T34" fmla="*/ 64 w 362"/>
                    <a:gd name="T35" fmla="*/ 46 h 417"/>
                    <a:gd name="T36" fmla="*/ 100 w 362"/>
                    <a:gd name="T37" fmla="*/ 28 h 417"/>
                    <a:gd name="T38" fmla="*/ 136 w 362"/>
                    <a:gd name="T39" fmla="*/ 19 h 417"/>
                    <a:gd name="T40" fmla="*/ 182 w 362"/>
                    <a:gd name="T41" fmla="*/ 10 h 417"/>
                    <a:gd name="T42" fmla="*/ 217 w 362"/>
                    <a:gd name="T43" fmla="*/ 19 h 417"/>
                    <a:gd name="T44" fmla="*/ 253 w 362"/>
                    <a:gd name="T45" fmla="*/ 28 h 417"/>
                    <a:gd name="T46" fmla="*/ 290 w 362"/>
                    <a:gd name="T47" fmla="*/ 46 h 417"/>
                    <a:gd name="T48" fmla="*/ 316 w 362"/>
                    <a:gd name="T49" fmla="*/ 73 h 417"/>
                    <a:gd name="T50" fmla="*/ 344 w 362"/>
                    <a:gd name="T51" fmla="*/ 100 h 417"/>
                    <a:gd name="T52" fmla="*/ 362 w 362"/>
                    <a:gd name="T53" fmla="*/ 136 h 417"/>
                    <a:gd name="T54" fmla="*/ 362 w 362"/>
                    <a:gd name="T55" fmla="*/ 127 h 417"/>
                    <a:gd name="T56" fmla="*/ 362 w 362"/>
                    <a:gd name="T57" fmla="*/ 118 h 417"/>
                    <a:gd name="T58" fmla="*/ 46 w 362"/>
                    <a:gd name="T59" fmla="*/ 371 h 417"/>
                    <a:gd name="T60" fmla="*/ 64 w 362"/>
                    <a:gd name="T61" fmla="*/ 381 h 417"/>
                    <a:gd name="T62" fmla="*/ 100 w 362"/>
                    <a:gd name="T63" fmla="*/ 399 h 417"/>
                    <a:gd name="T64" fmla="*/ 136 w 362"/>
                    <a:gd name="T65" fmla="*/ 417 h 417"/>
                    <a:gd name="T66" fmla="*/ 182 w 362"/>
                    <a:gd name="T67" fmla="*/ 417 h 417"/>
                    <a:gd name="T68" fmla="*/ 217 w 362"/>
                    <a:gd name="T69" fmla="*/ 417 h 417"/>
                    <a:gd name="T70" fmla="*/ 245 w 362"/>
                    <a:gd name="T71" fmla="*/ 407 h 417"/>
                    <a:gd name="T72" fmla="*/ 245 w 362"/>
                    <a:gd name="T73" fmla="*/ 399 h 417"/>
                    <a:gd name="T74" fmla="*/ 253 w 362"/>
                    <a:gd name="T75" fmla="*/ 399 h 417"/>
                    <a:gd name="T76" fmla="*/ 217 w 362"/>
                    <a:gd name="T77" fmla="*/ 407 h 417"/>
                    <a:gd name="T78" fmla="*/ 182 w 362"/>
                    <a:gd name="T79" fmla="*/ 407 h 417"/>
                    <a:gd name="T80" fmla="*/ 136 w 362"/>
                    <a:gd name="T81" fmla="*/ 407 h 417"/>
                    <a:gd name="T82" fmla="*/ 100 w 362"/>
                    <a:gd name="T83" fmla="*/ 389 h 417"/>
                    <a:gd name="T84" fmla="*/ 64 w 362"/>
                    <a:gd name="T85" fmla="*/ 371 h 417"/>
                    <a:gd name="T86" fmla="*/ 55 w 362"/>
                    <a:gd name="T87" fmla="*/ 362 h 417"/>
                    <a:gd name="T88" fmla="*/ 55 w 362"/>
                    <a:gd name="T89" fmla="*/ 371 h 417"/>
                    <a:gd name="T90" fmla="*/ 46 w 362"/>
                    <a:gd name="T91" fmla="*/ 371 h 417"/>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362"/>
                    <a:gd name="T139" fmla="*/ 0 h 417"/>
                    <a:gd name="T140" fmla="*/ 362 w 362"/>
                    <a:gd name="T141" fmla="*/ 417 h 417"/>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362" h="417">
                      <a:moveTo>
                        <a:pt x="362" y="118"/>
                      </a:moveTo>
                      <a:lnTo>
                        <a:pt x="353" y="100"/>
                      </a:lnTo>
                      <a:lnTo>
                        <a:pt x="326" y="63"/>
                      </a:lnTo>
                      <a:lnTo>
                        <a:pt x="290" y="37"/>
                      </a:lnTo>
                      <a:lnTo>
                        <a:pt x="263" y="19"/>
                      </a:lnTo>
                      <a:lnTo>
                        <a:pt x="217" y="10"/>
                      </a:lnTo>
                      <a:lnTo>
                        <a:pt x="182" y="0"/>
                      </a:lnTo>
                      <a:lnTo>
                        <a:pt x="136" y="10"/>
                      </a:lnTo>
                      <a:lnTo>
                        <a:pt x="100" y="19"/>
                      </a:lnTo>
                      <a:lnTo>
                        <a:pt x="64" y="37"/>
                      </a:lnTo>
                      <a:lnTo>
                        <a:pt x="37" y="63"/>
                      </a:lnTo>
                      <a:lnTo>
                        <a:pt x="10" y="100"/>
                      </a:lnTo>
                      <a:lnTo>
                        <a:pt x="0" y="109"/>
                      </a:lnTo>
                      <a:lnTo>
                        <a:pt x="0" y="118"/>
                      </a:lnTo>
                      <a:lnTo>
                        <a:pt x="0" y="127"/>
                      </a:lnTo>
                      <a:lnTo>
                        <a:pt x="18" y="100"/>
                      </a:lnTo>
                      <a:lnTo>
                        <a:pt x="37" y="73"/>
                      </a:lnTo>
                      <a:lnTo>
                        <a:pt x="64" y="46"/>
                      </a:lnTo>
                      <a:lnTo>
                        <a:pt x="100" y="28"/>
                      </a:lnTo>
                      <a:lnTo>
                        <a:pt x="136" y="19"/>
                      </a:lnTo>
                      <a:lnTo>
                        <a:pt x="182" y="10"/>
                      </a:lnTo>
                      <a:lnTo>
                        <a:pt x="217" y="19"/>
                      </a:lnTo>
                      <a:lnTo>
                        <a:pt x="253" y="28"/>
                      </a:lnTo>
                      <a:lnTo>
                        <a:pt x="290" y="46"/>
                      </a:lnTo>
                      <a:lnTo>
                        <a:pt x="316" y="73"/>
                      </a:lnTo>
                      <a:lnTo>
                        <a:pt x="344" y="100"/>
                      </a:lnTo>
                      <a:lnTo>
                        <a:pt x="362" y="136"/>
                      </a:lnTo>
                      <a:lnTo>
                        <a:pt x="362" y="127"/>
                      </a:lnTo>
                      <a:lnTo>
                        <a:pt x="362" y="118"/>
                      </a:lnTo>
                      <a:close/>
                      <a:moveTo>
                        <a:pt x="46" y="371"/>
                      </a:moveTo>
                      <a:lnTo>
                        <a:pt x="64" y="381"/>
                      </a:lnTo>
                      <a:lnTo>
                        <a:pt x="100" y="399"/>
                      </a:lnTo>
                      <a:lnTo>
                        <a:pt x="136" y="417"/>
                      </a:lnTo>
                      <a:lnTo>
                        <a:pt x="182" y="417"/>
                      </a:lnTo>
                      <a:lnTo>
                        <a:pt x="217" y="417"/>
                      </a:lnTo>
                      <a:lnTo>
                        <a:pt x="245" y="407"/>
                      </a:lnTo>
                      <a:lnTo>
                        <a:pt x="245" y="399"/>
                      </a:lnTo>
                      <a:lnTo>
                        <a:pt x="253" y="399"/>
                      </a:lnTo>
                      <a:lnTo>
                        <a:pt x="217" y="407"/>
                      </a:lnTo>
                      <a:lnTo>
                        <a:pt x="182" y="407"/>
                      </a:lnTo>
                      <a:lnTo>
                        <a:pt x="136" y="407"/>
                      </a:lnTo>
                      <a:lnTo>
                        <a:pt x="100" y="389"/>
                      </a:lnTo>
                      <a:lnTo>
                        <a:pt x="64" y="371"/>
                      </a:lnTo>
                      <a:lnTo>
                        <a:pt x="55" y="362"/>
                      </a:lnTo>
                      <a:lnTo>
                        <a:pt x="55" y="371"/>
                      </a:lnTo>
                      <a:lnTo>
                        <a:pt x="46" y="371"/>
                      </a:lnTo>
                      <a:close/>
                    </a:path>
                  </a:pathLst>
                </a:custGeom>
                <a:solidFill>
                  <a:srgbClr val="72FFFF"/>
                </a:solidFill>
                <a:ln w="9525">
                  <a:noFill/>
                  <a:round/>
                  <a:headEnd/>
                  <a:tailEnd/>
                </a:ln>
              </p:spPr>
              <p:txBody>
                <a:bodyPr>
                  <a:prstTxWarp prst="textNoShape">
                    <a:avLst/>
                  </a:prstTxWarp>
                </a:bodyPr>
                <a:lstStyle/>
                <a:p>
                  <a:endParaRPr lang="en-US"/>
                </a:p>
              </p:txBody>
            </p:sp>
            <p:sp>
              <p:nvSpPr>
                <p:cNvPr id="38987" name="Freeform 34"/>
                <p:cNvSpPr>
                  <a:spLocks noChangeAspect="1" noEditPoints="1"/>
                </p:cNvSpPr>
                <p:nvPr/>
              </p:nvSpPr>
              <p:spPr bwMode="auto">
                <a:xfrm>
                  <a:off x="1166" y="2741"/>
                  <a:ext cx="37" cy="40"/>
                </a:xfrm>
                <a:custGeom>
                  <a:avLst/>
                  <a:gdLst>
                    <a:gd name="T0" fmla="*/ 362 w 371"/>
                    <a:gd name="T1" fmla="*/ 126 h 397"/>
                    <a:gd name="T2" fmla="*/ 344 w 371"/>
                    <a:gd name="T3" fmla="*/ 90 h 397"/>
                    <a:gd name="T4" fmla="*/ 316 w 371"/>
                    <a:gd name="T5" fmla="*/ 63 h 397"/>
                    <a:gd name="T6" fmla="*/ 290 w 371"/>
                    <a:gd name="T7" fmla="*/ 36 h 397"/>
                    <a:gd name="T8" fmla="*/ 253 w 371"/>
                    <a:gd name="T9" fmla="*/ 18 h 397"/>
                    <a:gd name="T10" fmla="*/ 217 w 371"/>
                    <a:gd name="T11" fmla="*/ 9 h 397"/>
                    <a:gd name="T12" fmla="*/ 182 w 371"/>
                    <a:gd name="T13" fmla="*/ 0 h 397"/>
                    <a:gd name="T14" fmla="*/ 136 w 371"/>
                    <a:gd name="T15" fmla="*/ 9 h 397"/>
                    <a:gd name="T16" fmla="*/ 100 w 371"/>
                    <a:gd name="T17" fmla="*/ 18 h 397"/>
                    <a:gd name="T18" fmla="*/ 64 w 371"/>
                    <a:gd name="T19" fmla="*/ 36 h 397"/>
                    <a:gd name="T20" fmla="*/ 37 w 371"/>
                    <a:gd name="T21" fmla="*/ 63 h 397"/>
                    <a:gd name="T22" fmla="*/ 18 w 371"/>
                    <a:gd name="T23" fmla="*/ 90 h 397"/>
                    <a:gd name="T24" fmla="*/ 0 w 371"/>
                    <a:gd name="T25" fmla="*/ 117 h 397"/>
                    <a:gd name="T26" fmla="*/ 0 w 371"/>
                    <a:gd name="T27" fmla="*/ 126 h 397"/>
                    <a:gd name="T28" fmla="*/ 18 w 371"/>
                    <a:gd name="T29" fmla="*/ 90 h 397"/>
                    <a:gd name="T30" fmla="*/ 46 w 371"/>
                    <a:gd name="T31" fmla="*/ 63 h 397"/>
                    <a:gd name="T32" fmla="*/ 73 w 371"/>
                    <a:gd name="T33" fmla="*/ 45 h 397"/>
                    <a:gd name="T34" fmla="*/ 109 w 371"/>
                    <a:gd name="T35" fmla="*/ 27 h 397"/>
                    <a:gd name="T36" fmla="*/ 145 w 371"/>
                    <a:gd name="T37" fmla="*/ 18 h 397"/>
                    <a:gd name="T38" fmla="*/ 182 w 371"/>
                    <a:gd name="T39" fmla="*/ 9 h 397"/>
                    <a:gd name="T40" fmla="*/ 217 w 371"/>
                    <a:gd name="T41" fmla="*/ 18 h 397"/>
                    <a:gd name="T42" fmla="*/ 253 w 371"/>
                    <a:gd name="T43" fmla="*/ 27 h 397"/>
                    <a:gd name="T44" fmla="*/ 290 w 371"/>
                    <a:gd name="T45" fmla="*/ 45 h 397"/>
                    <a:gd name="T46" fmla="*/ 316 w 371"/>
                    <a:gd name="T47" fmla="*/ 63 h 397"/>
                    <a:gd name="T48" fmla="*/ 334 w 371"/>
                    <a:gd name="T49" fmla="*/ 90 h 397"/>
                    <a:gd name="T50" fmla="*/ 353 w 371"/>
                    <a:gd name="T51" fmla="*/ 126 h 397"/>
                    <a:gd name="T52" fmla="*/ 362 w 371"/>
                    <a:gd name="T53" fmla="*/ 154 h 397"/>
                    <a:gd name="T54" fmla="*/ 362 w 371"/>
                    <a:gd name="T55" fmla="*/ 144 h 397"/>
                    <a:gd name="T56" fmla="*/ 362 w 371"/>
                    <a:gd name="T57" fmla="*/ 136 h 397"/>
                    <a:gd name="T58" fmla="*/ 362 w 371"/>
                    <a:gd name="T59" fmla="*/ 126 h 397"/>
                    <a:gd name="T60" fmla="*/ 55 w 371"/>
                    <a:gd name="T61" fmla="*/ 352 h 397"/>
                    <a:gd name="T62" fmla="*/ 64 w 371"/>
                    <a:gd name="T63" fmla="*/ 361 h 397"/>
                    <a:gd name="T64" fmla="*/ 100 w 371"/>
                    <a:gd name="T65" fmla="*/ 379 h 397"/>
                    <a:gd name="T66" fmla="*/ 136 w 371"/>
                    <a:gd name="T67" fmla="*/ 397 h 397"/>
                    <a:gd name="T68" fmla="*/ 182 w 371"/>
                    <a:gd name="T69" fmla="*/ 397 h 397"/>
                    <a:gd name="T70" fmla="*/ 217 w 371"/>
                    <a:gd name="T71" fmla="*/ 397 h 397"/>
                    <a:gd name="T72" fmla="*/ 253 w 371"/>
                    <a:gd name="T73" fmla="*/ 389 h 397"/>
                    <a:gd name="T74" fmla="*/ 253 w 371"/>
                    <a:gd name="T75" fmla="*/ 379 h 397"/>
                    <a:gd name="T76" fmla="*/ 263 w 371"/>
                    <a:gd name="T77" fmla="*/ 379 h 397"/>
                    <a:gd name="T78" fmla="*/ 263 w 371"/>
                    <a:gd name="T79" fmla="*/ 371 h 397"/>
                    <a:gd name="T80" fmla="*/ 253 w 371"/>
                    <a:gd name="T81" fmla="*/ 379 h 397"/>
                    <a:gd name="T82" fmla="*/ 217 w 371"/>
                    <a:gd name="T83" fmla="*/ 389 h 397"/>
                    <a:gd name="T84" fmla="*/ 182 w 371"/>
                    <a:gd name="T85" fmla="*/ 389 h 397"/>
                    <a:gd name="T86" fmla="*/ 145 w 371"/>
                    <a:gd name="T87" fmla="*/ 389 h 397"/>
                    <a:gd name="T88" fmla="*/ 127 w 371"/>
                    <a:gd name="T89" fmla="*/ 389 h 397"/>
                    <a:gd name="T90" fmla="*/ 127 w 371"/>
                    <a:gd name="T91" fmla="*/ 379 h 397"/>
                    <a:gd name="T92" fmla="*/ 118 w 371"/>
                    <a:gd name="T93" fmla="*/ 379 h 397"/>
                    <a:gd name="T94" fmla="*/ 109 w 371"/>
                    <a:gd name="T95" fmla="*/ 379 h 397"/>
                    <a:gd name="T96" fmla="*/ 100 w 371"/>
                    <a:gd name="T97" fmla="*/ 379 h 397"/>
                    <a:gd name="T98" fmla="*/ 100 w 371"/>
                    <a:gd name="T99" fmla="*/ 371 h 397"/>
                    <a:gd name="T100" fmla="*/ 91 w 371"/>
                    <a:gd name="T101" fmla="*/ 371 h 397"/>
                    <a:gd name="T102" fmla="*/ 82 w 371"/>
                    <a:gd name="T103" fmla="*/ 371 h 397"/>
                    <a:gd name="T104" fmla="*/ 82 w 371"/>
                    <a:gd name="T105" fmla="*/ 361 h 397"/>
                    <a:gd name="T106" fmla="*/ 73 w 371"/>
                    <a:gd name="T107" fmla="*/ 361 h 397"/>
                    <a:gd name="T108" fmla="*/ 64 w 371"/>
                    <a:gd name="T109" fmla="*/ 352 h 397"/>
                    <a:gd name="T110" fmla="*/ 55 w 371"/>
                    <a:gd name="T111" fmla="*/ 352 h 397"/>
                    <a:gd name="T112" fmla="*/ 371 w 371"/>
                    <a:gd name="T113" fmla="*/ 225 h 397"/>
                    <a:gd name="T114" fmla="*/ 371 w 371"/>
                    <a:gd name="T115" fmla="*/ 199 h 397"/>
                    <a:gd name="T116" fmla="*/ 371 w 371"/>
                    <a:gd name="T117" fmla="*/ 207 h 397"/>
                    <a:gd name="T118" fmla="*/ 371 w 371"/>
                    <a:gd name="T119" fmla="*/ 217 h 397"/>
                    <a:gd name="T120" fmla="*/ 371 w 371"/>
                    <a:gd name="T121" fmla="*/ 225 h 397"/>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371"/>
                    <a:gd name="T184" fmla="*/ 0 h 397"/>
                    <a:gd name="T185" fmla="*/ 371 w 371"/>
                    <a:gd name="T186" fmla="*/ 397 h 397"/>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371" h="397">
                      <a:moveTo>
                        <a:pt x="362" y="126"/>
                      </a:moveTo>
                      <a:lnTo>
                        <a:pt x="344" y="90"/>
                      </a:lnTo>
                      <a:lnTo>
                        <a:pt x="316" y="63"/>
                      </a:lnTo>
                      <a:lnTo>
                        <a:pt x="290" y="36"/>
                      </a:lnTo>
                      <a:lnTo>
                        <a:pt x="253" y="18"/>
                      </a:lnTo>
                      <a:lnTo>
                        <a:pt x="217" y="9"/>
                      </a:lnTo>
                      <a:lnTo>
                        <a:pt x="182" y="0"/>
                      </a:lnTo>
                      <a:lnTo>
                        <a:pt x="136" y="9"/>
                      </a:lnTo>
                      <a:lnTo>
                        <a:pt x="100" y="18"/>
                      </a:lnTo>
                      <a:lnTo>
                        <a:pt x="64" y="36"/>
                      </a:lnTo>
                      <a:lnTo>
                        <a:pt x="37" y="63"/>
                      </a:lnTo>
                      <a:lnTo>
                        <a:pt x="18" y="90"/>
                      </a:lnTo>
                      <a:lnTo>
                        <a:pt x="0" y="117"/>
                      </a:lnTo>
                      <a:lnTo>
                        <a:pt x="0" y="126"/>
                      </a:lnTo>
                      <a:lnTo>
                        <a:pt x="18" y="90"/>
                      </a:lnTo>
                      <a:lnTo>
                        <a:pt x="46" y="63"/>
                      </a:lnTo>
                      <a:lnTo>
                        <a:pt x="73" y="45"/>
                      </a:lnTo>
                      <a:lnTo>
                        <a:pt x="109" y="27"/>
                      </a:lnTo>
                      <a:lnTo>
                        <a:pt x="145" y="18"/>
                      </a:lnTo>
                      <a:lnTo>
                        <a:pt x="182" y="9"/>
                      </a:lnTo>
                      <a:lnTo>
                        <a:pt x="217" y="18"/>
                      </a:lnTo>
                      <a:lnTo>
                        <a:pt x="253" y="27"/>
                      </a:lnTo>
                      <a:lnTo>
                        <a:pt x="290" y="45"/>
                      </a:lnTo>
                      <a:lnTo>
                        <a:pt x="316" y="63"/>
                      </a:lnTo>
                      <a:lnTo>
                        <a:pt x="334" y="90"/>
                      </a:lnTo>
                      <a:lnTo>
                        <a:pt x="353" y="126"/>
                      </a:lnTo>
                      <a:lnTo>
                        <a:pt x="362" y="154"/>
                      </a:lnTo>
                      <a:lnTo>
                        <a:pt x="362" y="144"/>
                      </a:lnTo>
                      <a:lnTo>
                        <a:pt x="362" y="136"/>
                      </a:lnTo>
                      <a:lnTo>
                        <a:pt x="362" y="126"/>
                      </a:lnTo>
                      <a:close/>
                      <a:moveTo>
                        <a:pt x="55" y="352"/>
                      </a:moveTo>
                      <a:lnTo>
                        <a:pt x="64" y="361"/>
                      </a:lnTo>
                      <a:lnTo>
                        <a:pt x="100" y="379"/>
                      </a:lnTo>
                      <a:lnTo>
                        <a:pt x="136" y="397"/>
                      </a:lnTo>
                      <a:lnTo>
                        <a:pt x="182" y="397"/>
                      </a:lnTo>
                      <a:lnTo>
                        <a:pt x="217" y="397"/>
                      </a:lnTo>
                      <a:lnTo>
                        <a:pt x="253" y="389"/>
                      </a:lnTo>
                      <a:lnTo>
                        <a:pt x="253" y="379"/>
                      </a:lnTo>
                      <a:lnTo>
                        <a:pt x="263" y="379"/>
                      </a:lnTo>
                      <a:lnTo>
                        <a:pt x="263" y="371"/>
                      </a:lnTo>
                      <a:lnTo>
                        <a:pt x="253" y="379"/>
                      </a:lnTo>
                      <a:lnTo>
                        <a:pt x="217" y="389"/>
                      </a:lnTo>
                      <a:lnTo>
                        <a:pt x="182" y="389"/>
                      </a:lnTo>
                      <a:lnTo>
                        <a:pt x="145" y="389"/>
                      </a:lnTo>
                      <a:lnTo>
                        <a:pt x="127" y="389"/>
                      </a:lnTo>
                      <a:lnTo>
                        <a:pt x="127" y="379"/>
                      </a:lnTo>
                      <a:lnTo>
                        <a:pt x="118" y="379"/>
                      </a:lnTo>
                      <a:lnTo>
                        <a:pt x="109" y="379"/>
                      </a:lnTo>
                      <a:lnTo>
                        <a:pt x="100" y="379"/>
                      </a:lnTo>
                      <a:lnTo>
                        <a:pt x="100" y="371"/>
                      </a:lnTo>
                      <a:lnTo>
                        <a:pt x="91" y="371"/>
                      </a:lnTo>
                      <a:lnTo>
                        <a:pt x="82" y="371"/>
                      </a:lnTo>
                      <a:lnTo>
                        <a:pt x="82" y="361"/>
                      </a:lnTo>
                      <a:lnTo>
                        <a:pt x="73" y="361"/>
                      </a:lnTo>
                      <a:lnTo>
                        <a:pt x="64" y="352"/>
                      </a:lnTo>
                      <a:lnTo>
                        <a:pt x="55" y="352"/>
                      </a:lnTo>
                      <a:close/>
                      <a:moveTo>
                        <a:pt x="371" y="225"/>
                      </a:moveTo>
                      <a:lnTo>
                        <a:pt x="371" y="199"/>
                      </a:lnTo>
                      <a:lnTo>
                        <a:pt x="371" y="207"/>
                      </a:lnTo>
                      <a:lnTo>
                        <a:pt x="371" y="217"/>
                      </a:lnTo>
                      <a:lnTo>
                        <a:pt x="371" y="225"/>
                      </a:lnTo>
                      <a:close/>
                    </a:path>
                  </a:pathLst>
                </a:custGeom>
                <a:solidFill>
                  <a:srgbClr val="77FFFF"/>
                </a:solidFill>
                <a:ln w="9525">
                  <a:noFill/>
                  <a:round/>
                  <a:headEnd/>
                  <a:tailEnd/>
                </a:ln>
              </p:spPr>
              <p:txBody>
                <a:bodyPr>
                  <a:prstTxWarp prst="textNoShape">
                    <a:avLst/>
                  </a:prstTxWarp>
                </a:bodyPr>
                <a:lstStyle/>
                <a:p>
                  <a:endParaRPr lang="en-US"/>
                </a:p>
              </p:txBody>
            </p:sp>
            <p:sp>
              <p:nvSpPr>
                <p:cNvPr id="38988" name="Freeform 35"/>
                <p:cNvSpPr>
                  <a:spLocks noChangeAspect="1" noEditPoints="1"/>
                </p:cNvSpPr>
                <p:nvPr/>
              </p:nvSpPr>
              <p:spPr bwMode="auto">
                <a:xfrm>
                  <a:off x="1166" y="2742"/>
                  <a:ext cx="37" cy="38"/>
                </a:xfrm>
                <a:custGeom>
                  <a:avLst/>
                  <a:gdLst>
                    <a:gd name="T0" fmla="*/ 353 w 371"/>
                    <a:gd name="T1" fmla="*/ 117 h 380"/>
                    <a:gd name="T2" fmla="*/ 316 w 371"/>
                    <a:gd name="T3" fmla="*/ 54 h 380"/>
                    <a:gd name="T4" fmla="*/ 253 w 371"/>
                    <a:gd name="T5" fmla="*/ 18 h 380"/>
                    <a:gd name="T6" fmla="*/ 182 w 371"/>
                    <a:gd name="T7" fmla="*/ 0 h 380"/>
                    <a:gd name="T8" fmla="*/ 109 w 371"/>
                    <a:gd name="T9" fmla="*/ 18 h 380"/>
                    <a:gd name="T10" fmla="*/ 46 w 371"/>
                    <a:gd name="T11" fmla="*/ 54 h 380"/>
                    <a:gd name="T12" fmla="*/ 0 w 371"/>
                    <a:gd name="T13" fmla="*/ 117 h 380"/>
                    <a:gd name="T14" fmla="*/ 0 w 371"/>
                    <a:gd name="T15" fmla="*/ 135 h 380"/>
                    <a:gd name="T16" fmla="*/ 10 w 371"/>
                    <a:gd name="T17" fmla="*/ 117 h 380"/>
                    <a:gd name="T18" fmla="*/ 46 w 371"/>
                    <a:gd name="T19" fmla="*/ 63 h 380"/>
                    <a:gd name="T20" fmla="*/ 109 w 371"/>
                    <a:gd name="T21" fmla="*/ 27 h 380"/>
                    <a:gd name="T22" fmla="*/ 182 w 371"/>
                    <a:gd name="T23" fmla="*/ 9 h 380"/>
                    <a:gd name="T24" fmla="*/ 253 w 371"/>
                    <a:gd name="T25" fmla="*/ 27 h 380"/>
                    <a:gd name="T26" fmla="*/ 308 w 371"/>
                    <a:gd name="T27" fmla="*/ 63 h 380"/>
                    <a:gd name="T28" fmla="*/ 344 w 371"/>
                    <a:gd name="T29" fmla="*/ 117 h 380"/>
                    <a:gd name="T30" fmla="*/ 362 w 371"/>
                    <a:gd name="T31" fmla="*/ 190 h 380"/>
                    <a:gd name="T32" fmla="*/ 371 w 371"/>
                    <a:gd name="T33" fmla="*/ 216 h 380"/>
                    <a:gd name="T34" fmla="*/ 362 w 371"/>
                    <a:gd name="T35" fmla="*/ 226 h 380"/>
                    <a:gd name="T36" fmla="*/ 371 w 371"/>
                    <a:gd name="T37" fmla="*/ 190 h 380"/>
                    <a:gd name="T38" fmla="*/ 362 w 371"/>
                    <a:gd name="T39" fmla="*/ 171 h 380"/>
                    <a:gd name="T40" fmla="*/ 362 w 371"/>
                    <a:gd name="T41" fmla="*/ 153 h 380"/>
                    <a:gd name="T42" fmla="*/ 64 w 371"/>
                    <a:gd name="T43" fmla="*/ 343 h 380"/>
                    <a:gd name="T44" fmla="*/ 82 w 371"/>
                    <a:gd name="T45" fmla="*/ 352 h 380"/>
                    <a:gd name="T46" fmla="*/ 73 w 371"/>
                    <a:gd name="T47" fmla="*/ 343 h 380"/>
                    <a:gd name="T48" fmla="*/ 109 w 371"/>
                    <a:gd name="T49" fmla="*/ 370 h 380"/>
                    <a:gd name="T50" fmla="*/ 145 w 371"/>
                    <a:gd name="T51" fmla="*/ 380 h 380"/>
                    <a:gd name="T52" fmla="*/ 217 w 371"/>
                    <a:gd name="T53" fmla="*/ 380 h 380"/>
                    <a:gd name="T54" fmla="*/ 263 w 371"/>
                    <a:gd name="T55" fmla="*/ 362 h 380"/>
                    <a:gd name="T56" fmla="*/ 271 w 371"/>
                    <a:gd name="T57" fmla="*/ 352 h 380"/>
                    <a:gd name="T58" fmla="*/ 217 w 371"/>
                    <a:gd name="T59" fmla="*/ 370 h 380"/>
                    <a:gd name="T60" fmla="*/ 172 w 371"/>
                    <a:gd name="T61" fmla="*/ 380 h 380"/>
                    <a:gd name="T62" fmla="*/ 154 w 371"/>
                    <a:gd name="T63" fmla="*/ 380 h 380"/>
                    <a:gd name="T64" fmla="*/ 136 w 371"/>
                    <a:gd name="T65" fmla="*/ 380 h 38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71"/>
                    <a:gd name="T100" fmla="*/ 0 h 380"/>
                    <a:gd name="T101" fmla="*/ 371 w 371"/>
                    <a:gd name="T102" fmla="*/ 380 h 38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71" h="380">
                      <a:moveTo>
                        <a:pt x="362" y="145"/>
                      </a:moveTo>
                      <a:lnTo>
                        <a:pt x="353" y="117"/>
                      </a:lnTo>
                      <a:lnTo>
                        <a:pt x="334" y="81"/>
                      </a:lnTo>
                      <a:lnTo>
                        <a:pt x="316" y="54"/>
                      </a:lnTo>
                      <a:lnTo>
                        <a:pt x="290" y="36"/>
                      </a:lnTo>
                      <a:lnTo>
                        <a:pt x="253" y="18"/>
                      </a:lnTo>
                      <a:lnTo>
                        <a:pt x="217" y="9"/>
                      </a:lnTo>
                      <a:lnTo>
                        <a:pt x="182" y="0"/>
                      </a:lnTo>
                      <a:lnTo>
                        <a:pt x="145" y="9"/>
                      </a:lnTo>
                      <a:lnTo>
                        <a:pt x="109" y="18"/>
                      </a:lnTo>
                      <a:lnTo>
                        <a:pt x="73" y="36"/>
                      </a:lnTo>
                      <a:lnTo>
                        <a:pt x="46" y="54"/>
                      </a:lnTo>
                      <a:lnTo>
                        <a:pt x="18" y="81"/>
                      </a:lnTo>
                      <a:lnTo>
                        <a:pt x="0" y="117"/>
                      </a:lnTo>
                      <a:lnTo>
                        <a:pt x="0" y="127"/>
                      </a:lnTo>
                      <a:lnTo>
                        <a:pt x="0" y="135"/>
                      </a:lnTo>
                      <a:lnTo>
                        <a:pt x="0" y="145"/>
                      </a:lnTo>
                      <a:lnTo>
                        <a:pt x="10" y="117"/>
                      </a:lnTo>
                      <a:lnTo>
                        <a:pt x="28" y="90"/>
                      </a:lnTo>
                      <a:lnTo>
                        <a:pt x="46" y="63"/>
                      </a:lnTo>
                      <a:lnTo>
                        <a:pt x="73" y="36"/>
                      </a:lnTo>
                      <a:lnTo>
                        <a:pt x="109" y="27"/>
                      </a:lnTo>
                      <a:lnTo>
                        <a:pt x="145" y="9"/>
                      </a:lnTo>
                      <a:lnTo>
                        <a:pt x="182" y="9"/>
                      </a:lnTo>
                      <a:lnTo>
                        <a:pt x="217" y="9"/>
                      </a:lnTo>
                      <a:lnTo>
                        <a:pt x="253" y="27"/>
                      </a:lnTo>
                      <a:lnTo>
                        <a:pt x="281" y="36"/>
                      </a:lnTo>
                      <a:lnTo>
                        <a:pt x="308" y="63"/>
                      </a:lnTo>
                      <a:lnTo>
                        <a:pt x="334" y="90"/>
                      </a:lnTo>
                      <a:lnTo>
                        <a:pt x="344" y="117"/>
                      </a:lnTo>
                      <a:lnTo>
                        <a:pt x="362" y="153"/>
                      </a:lnTo>
                      <a:lnTo>
                        <a:pt x="362" y="190"/>
                      </a:lnTo>
                      <a:lnTo>
                        <a:pt x="371" y="190"/>
                      </a:lnTo>
                      <a:lnTo>
                        <a:pt x="371" y="216"/>
                      </a:lnTo>
                      <a:lnTo>
                        <a:pt x="362" y="216"/>
                      </a:lnTo>
                      <a:lnTo>
                        <a:pt x="362" y="226"/>
                      </a:lnTo>
                      <a:lnTo>
                        <a:pt x="362" y="190"/>
                      </a:lnTo>
                      <a:lnTo>
                        <a:pt x="371" y="190"/>
                      </a:lnTo>
                      <a:lnTo>
                        <a:pt x="371" y="180"/>
                      </a:lnTo>
                      <a:lnTo>
                        <a:pt x="362" y="171"/>
                      </a:lnTo>
                      <a:lnTo>
                        <a:pt x="362" y="162"/>
                      </a:lnTo>
                      <a:lnTo>
                        <a:pt x="362" y="153"/>
                      </a:lnTo>
                      <a:lnTo>
                        <a:pt x="362" y="145"/>
                      </a:lnTo>
                      <a:close/>
                      <a:moveTo>
                        <a:pt x="64" y="343"/>
                      </a:moveTo>
                      <a:lnTo>
                        <a:pt x="73" y="352"/>
                      </a:lnTo>
                      <a:lnTo>
                        <a:pt x="82" y="352"/>
                      </a:lnTo>
                      <a:lnTo>
                        <a:pt x="73" y="352"/>
                      </a:lnTo>
                      <a:lnTo>
                        <a:pt x="73" y="343"/>
                      </a:lnTo>
                      <a:lnTo>
                        <a:pt x="64" y="343"/>
                      </a:lnTo>
                      <a:close/>
                      <a:moveTo>
                        <a:pt x="109" y="370"/>
                      </a:moveTo>
                      <a:close/>
                      <a:moveTo>
                        <a:pt x="127" y="380"/>
                      </a:moveTo>
                      <a:lnTo>
                        <a:pt x="145" y="380"/>
                      </a:lnTo>
                      <a:lnTo>
                        <a:pt x="182" y="380"/>
                      </a:lnTo>
                      <a:lnTo>
                        <a:pt x="217" y="380"/>
                      </a:lnTo>
                      <a:lnTo>
                        <a:pt x="253" y="370"/>
                      </a:lnTo>
                      <a:lnTo>
                        <a:pt x="263" y="362"/>
                      </a:lnTo>
                      <a:lnTo>
                        <a:pt x="263" y="352"/>
                      </a:lnTo>
                      <a:lnTo>
                        <a:pt x="271" y="352"/>
                      </a:lnTo>
                      <a:lnTo>
                        <a:pt x="253" y="362"/>
                      </a:lnTo>
                      <a:lnTo>
                        <a:pt x="217" y="370"/>
                      </a:lnTo>
                      <a:lnTo>
                        <a:pt x="182" y="380"/>
                      </a:lnTo>
                      <a:lnTo>
                        <a:pt x="172" y="380"/>
                      </a:lnTo>
                      <a:lnTo>
                        <a:pt x="164" y="380"/>
                      </a:lnTo>
                      <a:lnTo>
                        <a:pt x="154" y="380"/>
                      </a:lnTo>
                      <a:lnTo>
                        <a:pt x="145" y="380"/>
                      </a:lnTo>
                      <a:lnTo>
                        <a:pt x="136" y="380"/>
                      </a:lnTo>
                      <a:lnTo>
                        <a:pt x="127" y="380"/>
                      </a:lnTo>
                      <a:close/>
                    </a:path>
                  </a:pathLst>
                </a:custGeom>
                <a:solidFill>
                  <a:srgbClr val="7CFFFF"/>
                </a:solidFill>
                <a:ln w="9525">
                  <a:noFill/>
                  <a:round/>
                  <a:headEnd/>
                  <a:tailEnd/>
                </a:ln>
              </p:spPr>
              <p:txBody>
                <a:bodyPr>
                  <a:prstTxWarp prst="textNoShape">
                    <a:avLst/>
                  </a:prstTxWarp>
                </a:bodyPr>
                <a:lstStyle/>
                <a:p>
                  <a:endParaRPr lang="en-US"/>
                </a:p>
              </p:txBody>
            </p:sp>
            <p:sp>
              <p:nvSpPr>
                <p:cNvPr id="38989" name="Freeform 36"/>
                <p:cNvSpPr>
                  <a:spLocks noChangeAspect="1" noEditPoints="1"/>
                </p:cNvSpPr>
                <p:nvPr/>
              </p:nvSpPr>
              <p:spPr bwMode="auto">
                <a:xfrm>
                  <a:off x="1166" y="2743"/>
                  <a:ext cx="37" cy="37"/>
                </a:xfrm>
                <a:custGeom>
                  <a:avLst/>
                  <a:gdLst>
                    <a:gd name="T0" fmla="*/ 362 w 362"/>
                    <a:gd name="T1" fmla="*/ 181 h 371"/>
                    <a:gd name="T2" fmla="*/ 362 w 362"/>
                    <a:gd name="T3" fmla="*/ 144 h 371"/>
                    <a:gd name="T4" fmla="*/ 344 w 362"/>
                    <a:gd name="T5" fmla="*/ 108 h 371"/>
                    <a:gd name="T6" fmla="*/ 334 w 362"/>
                    <a:gd name="T7" fmla="*/ 81 h 371"/>
                    <a:gd name="T8" fmla="*/ 308 w 362"/>
                    <a:gd name="T9" fmla="*/ 54 h 371"/>
                    <a:gd name="T10" fmla="*/ 281 w 362"/>
                    <a:gd name="T11" fmla="*/ 27 h 371"/>
                    <a:gd name="T12" fmla="*/ 253 w 362"/>
                    <a:gd name="T13" fmla="*/ 18 h 371"/>
                    <a:gd name="T14" fmla="*/ 217 w 362"/>
                    <a:gd name="T15" fmla="*/ 0 h 371"/>
                    <a:gd name="T16" fmla="*/ 182 w 362"/>
                    <a:gd name="T17" fmla="*/ 0 h 371"/>
                    <a:gd name="T18" fmla="*/ 145 w 362"/>
                    <a:gd name="T19" fmla="*/ 0 h 371"/>
                    <a:gd name="T20" fmla="*/ 109 w 362"/>
                    <a:gd name="T21" fmla="*/ 18 h 371"/>
                    <a:gd name="T22" fmla="*/ 73 w 362"/>
                    <a:gd name="T23" fmla="*/ 27 h 371"/>
                    <a:gd name="T24" fmla="*/ 46 w 362"/>
                    <a:gd name="T25" fmla="*/ 54 h 371"/>
                    <a:gd name="T26" fmla="*/ 28 w 362"/>
                    <a:gd name="T27" fmla="*/ 81 h 371"/>
                    <a:gd name="T28" fmla="*/ 10 w 362"/>
                    <a:gd name="T29" fmla="*/ 108 h 371"/>
                    <a:gd name="T30" fmla="*/ 0 w 362"/>
                    <a:gd name="T31" fmla="*/ 136 h 371"/>
                    <a:gd name="T32" fmla="*/ 10 w 362"/>
                    <a:gd name="T33" fmla="*/ 126 h 371"/>
                    <a:gd name="T34" fmla="*/ 10 w 362"/>
                    <a:gd name="T35" fmla="*/ 118 h 371"/>
                    <a:gd name="T36" fmla="*/ 18 w 362"/>
                    <a:gd name="T37" fmla="*/ 108 h 371"/>
                    <a:gd name="T38" fmla="*/ 18 w 362"/>
                    <a:gd name="T39" fmla="*/ 99 h 371"/>
                    <a:gd name="T40" fmla="*/ 28 w 362"/>
                    <a:gd name="T41" fmla="*/ 99 h 371"/>
                    <a:gd name="T42" fmla="*/ 37 w 362"/>
                    <a:gd name="T43" fmla="*/ 81 h 371"/>
                    <a:gd name="T44" fmla="*/ 55 w 362"/>
                    <a:gd name="T45" fmla="*/ 54 h 371"/>
                    <a:gd name="T46" fmla="*/ 82 w 362"/>
                    <a:gd name="T47" fmla="*/ 35 h 371"/>
                    <a:gd name="T48" fmla="*/ 109 w 362"/>
                    <a:gd name="T49" fmla="*/ 18 h 371"/>
                    <a:gd name="T50" fmla="*/ 145 w 362"/>
                    <a:gd name="T51" fmla="*/ 9 h 371"/>
                    <a:gd name="T52" fmla="*/ 182 w 362"/>
                    <a:gd name="T53" fmla="*/ 9 h 371"/>
                    <a:gd name="T54" fmla="*/ 217 w 362"/>
                    <a:gd name="T55" fmla="*/ 9 h 371"/>
                    <a:gd name="T56" fmla="*/ 245 w 362"/>
                    <a:gd name="T57" fmla="*/ 18 h 371"/>
                    <a:gd name="T58" fmla="*/ 281 w 362"/>
                    <a:gd name="T59" fmla="*/ 35 h 371"/>
                    <a:gd name="T60" fmla="*/ 308 w 362"/>
                    <a:gd name="T61" fmla="*/ 54 h 371"/>
                    <a:gd name="T62" fmla="*/ 326 w 362"/>
                    <a:gd name="T63" fmla="*/ 81 h 371"/>
                    <a:gd name="T64" fmla="*/ 344 w 362"/>
                    <a:gd name="T65" fmla="*/ 118 h 371"/>
                    <a:gd name="T66" fmla="*/ 353 w 362"/>
                    <a:gd name="T67" fmla="*/ 144 h 371"/>
                    <a:gd name="T68" fmla="*/ 353 w 362"/>
                    <a:gd name="T69" fmla="*/ 181 h 371"/>
                    <a:gd name="T70" fmla="*/ 362 w 362"/>
                    <a:gd name="T71" fmla="*/ 181 h 371"/>
                    <a:gd name="T72" fmla="*/ 362 w 362"/>
                    <a:gd name="T73" fmla="*/ 217 h 371"/>
                    <a:gd name="T74" fmla="*/ 353 w 362"/>
                    <a:gd name="T75" fmla="*/ 225 h 371"/>
                    <a:gd name="T76" fmla="*/ 353 w 362"/>
                    <a:gd name="T77" fmla="*/ 235 h 371"/>
                    <a:gd name="T78" fmla="*/ 344 w 362"/>
                    <a:gd name="T79" fmla="*/ 235 h 371"/>
                    <a:gd name="T80" fmla="*/ 353 w 362"/>
                    <a:gd name="T81" fmla="*/ 217 h 371"/>
                    <a:gd name="T82" fmla="*/ 353 w 362"/>
                    <a:gd name="T83" fmla="*/ 181 h 371"/>
                    <a:gd name="T84" fmla="*/ 362 w 362"/>
                    <a:gd name="T85" fmla="*/ 181 h 371"/>
                    <a:gd name="T86" fmla="*/ 182 w 362"/>
                    <a:gd name="T87" fmla="*/ 371 h 371"/>
                    <a:gd name="T88" fmla="*/ 217 w 362"/>
                    <a:gd name="T89" fmla="*/ 361 h 371"/>
                    <a:gd name="T90" fmla="*/ 253 w 362"/>
                    <a:gd name="T91" fmla="*/ 353 h 371"/>
                    <a:gd name="T92" fmla="*/ 271 w 362"/>
                    <a:gd name="T93" fmla="*/ 343 h 371"/>
                    <a:gd name="T94" fmla="*/ 271 w 362"/>
                    <a:gd name="T95" fmla="*/ 334 h 371"/>
                    <a:gd name="T96" fmla="*/ 281 w 362"/>
                    <a:gd name="T97" fmla="*/ 334 h 371"/>
                    <a:gd name="T98" fmla="*/ 281 w 362"/>
                    <a:gd name="T99" fmla="*/ 325 h 371"/>
                    <a:gd name="T100" fmla="*/ 245 w 362"/>
                    <a:gd name="T101" fmla="*/ 343 h 371"/>
                    <a:gd name="T102" fmla="*/ 217 w 362"/>
                    <a:gd name="T103" fmla="*/ 353 h 371"/>
                    <a:gd name="T104" fmla="*/ 199 w 362"/>
                    <a:gd name="T105" fmla="*/ 353 h 371"/>
                    <a:gd name="T106" fmla="*/ 199 w 362"/>
                    <a:gd name="T107" fmla="*/ 361 h 371"/>
                    <a:gd name="T108" fmla="*/ 190 w 362"/>
                    <a:gd name="T109" fmla="*/ 361 h 371"/>
                    <a:gd name="T110" fmla="*/ 182 w 362"/>
                    <a:gd name="T111" fmla="*/ 361 h 371"/>
                    <a:gd name="T112" fmla="*/ 182 w 362"/>
                    <a:gd name="T113" fmla="*/ 371 h 371"/>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362"/>
                    <a:gd name="T172" fmla="*/ 0 h 371"/>
                    <a:gd name="T173" fmla="*/ 362 w 362"/>
                    <a:gd name="T174" fmla="*/ 371 h 371"/>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362" h="371">
                      <a:moveTo>
                        <a:pt x="362" y="181"/>
                      </a:moveTo>
                      <a:lnTo>
                        <a:pt x="362" y="144"/>
                      </a:lnTo>
                      <a:lnTo>
                        <a:pt x="344" y="108"/>
                      </a:lnTo>
                      <a:lnTo>
                        <a:pt x="334" y="81"/>
                      </a:lnTo>
                      <a:lnTo>
                        <a:pt x="308" y="54"/>
                      </a:lnTo>
                      <a:lnTo>
                        <a:pt x="281" y="27"/>
                      </a:lnTo>
                      <a:lnTo>
                        <a:pt x="253" y="18"/>
                      </a:lnTo>
                      <a:lnTo>
                        <a:pt x="217" y="0"/>
                      </a:lnTo>
                      <a:lnTo>
                        <a:pt x="182" y="0"/>
                      </a:lnTo>
                      <a:lnTo>
                        <a:pt x="145" y="0"/>
                      </a:lnTo>
                      <a:lnTo>
                        <a:pt x="109" y="18"/>
                      </a:lnTo>
                      <a:lnTo>
                        <a:pt x="73" y="27"/>
                      </a:lnTo>
                      <a:lnTo>
                        <a:pt x="46" y="54"/>
                      </a:lnTo>
                      <a:lnTo>
                        <a:pt x="28" y="81"/>
                      </a:lnTo>
                      <a:lnTo>
                        <a:pt x="10" y="108"/>
                      </a:lnTo>
                      <a:lnTo>
                        <a:pt x="0" y="136"/>
                      </a:lnTo>
                      <a:lnTo>
                        <a:pt x="10" y="126"/>
                      </a:lnTo>
                      <a:lnTo>
                        <a:pt x="10" y="118"/>
                      </a:lnTo>
                      <a:lnTo>
                        <a:pt x="18" y="108"/>
                      </a:lnTo>
                      <a:lnTo>
                        <a:pt x="18" y="99"/>
                      </a:lnTo>
                      <a:lnTo>
                        <a:pt x="28" y="99"/>
                      </a:lnTo>
                      <a:lnTo>
                        <a:pt x="37" y="81"/>
                      </a:lnTo>
                      <a:lnTo>
                        <a:pt x="55" y="54"/>
                      </a:lnTo>
                      <a:lnTo>
                        <a:pt x="82" y="35"/>
                      </a:lnTo>
                      <a:lnTo>
                        <a:pt x="109" y="18"/>
                      </a:lnTo>
                      <a:lnTo>
                        <a:pt x="145" y="9"/>
                      </a:lnTo>
                      <a:lnTo>
                        <a:pt x="182" y="9"/>
                      </a:lnTo>
                      <a:lnTo>
                        <a:pt x="217" y="9"/>
                      </a:lnTo>
                      <a:lnTo>
                        <a:pt x="245" y="18"/>
                      </a:lnTo>
                      <a:lnTo>
                        <a:pt x="281" y="35"/>
                      </a:lnTo>
                      <a:lnTo>
                        <a:pt x="308" y="54"/>
                      </a:lnTo>
                      <a:lnTo>
                        <a:pt x="326" y="81"/>
                      </a:lnTo>
                      <a:lnTo>
                        <a:pt x="344" y="118"/>
                      </a:lnTo>
                      <a:lnTo>
                        <a:pt x="353" y="144"/>
                      </a:lnTo>
                      <a:lnTo>
                        <a:pt x="353" y="181"/>
                      </a:lnTo>
                      <a:lnTo>
                        <a:pt x="362" y="181"/>
                      </a:lnTo>
                      <a:lnTo>
                        <a:pt x="362" y="217"/>
                      </a:lnTo>
                      <a:lnTo>
                        <a:pt x="353" y="225"/>
                      </a:lnTo>
                      <a:lnTo>
                        <a:pt x="353" y="235"/>
                      </a:lnTo>
                      <a:lnTo>
                        <a:pt x="344" y="235"/>
                      </a:lnTo>
                      <a:lnTo>
                        <a:pt x="353" y="217"/>
                      </a:lnTo>
                      <a:lnTo>
                        <a:pt x="353" y="181"/>
                      </a:lnTo>
                      <a:lnTo>
                        <a:pt x="362" y="181"/>
                      </a:lnTo>
                      <a:close/>
                      <a:moveTo>
                        <a:pt x="182" y="371"/>
                      </a:moveTo>
                      <a:lnTo>
                        <a:pt x="217" y="361"/>
                      </a:lnTo>
                      <a:lnTo>
                        <a:pt x="253" y="353"/>
                      </a:lnTo>
                      <a:lnTo>
                        <a:pt x="271" y="343"/>
                      </a:lnTo>
                      <a:lnTo>
                        <a:pt x="271" y="334"/>
                      </a:lnTo>
                      <a:lnTo>
                        <a:pt x="281" y="334"/>
                      </a:lnTo>
                      <a:lnTo>
                        <a:pt x="281" y="325"/>
                      </a:lnTo>
                      <a:lnTo>
                        <a:pt x="245" y="343"/>
                      </a:lnTo>
                      <a:lnTo>
                        <a:pt x="217" y="353"/>
                      </a:lnTo>
                      <a:lnTo>
                        <a:pt x="199" y="353"/>
                      </a:lnTo>
                      <a:lnTo>
                        <a:pt x="199" y="361"/>
                      </a:lnTo>
                      <a:lnTo>
                        <a:pt x="190" y="361"/>
                      </a:lnTo>
                      <a:lnTo>
                        <a:pt x="182" y="361"/>
                      </a:lnTo>
                      <a:lnTo>
                        <a:pt x="182" y="371"/>
                      </a:lnTo>
                      <a:close/>
                    </a:path>
                  </a:pathLst>
                </a:custGeom>
                <a:solidFill>
                  <a:srgbClr val="82FFFF"/>
                </a:solidFill>
                <a:ln w="9525">
                  <a:noFill/>
                  <a:round/>
                  <a:headEnd/>
                  <a:tailEnd/>
                </a:ln>
              </p:spPr>
              <p:txBody>
                <a:bodyPr>
                  <a:prstTxWarp prst="textNoShape">
                    <a:avLst/>
                  </a:prstTxWarp>
                </a:bodyPr>
                <a:lstStyle/>
                <a:p>
                  <a:endParaRPr lang="en-US"/>
                </a:p>
              </p:txBody>
            </p:sp>
            <p:sp>
              <p:nvSpPr>
                <p:cNvPr id="38990" name="Freeform 37"/>
                <p:cNvSpPr>
                  <a:spLocks noChangeAspect="1" noEditPoints="1"/>
                </p:cNvSpPr>
                <p:nvPr/>
              </p:nvSpPr>
              <p:spPr bwMode="auto">
                <a:xfrm>
                  <a:off x="1169" y="2744"/>
                  <a:ext cx="33" cy="35"/>
                </a:xfrm>
                <a:custGeom>
                  <a:avLst/>
                  <a:gdLst>
                    <a:gd name="T0" fmla="*/ 325 w 325"/>
                    <a:gd name="T1" fmla="*/ 172 h 344"/>
                    <a:gd name="T2" fmla="*/ 325 w 325"/>
                    <a:gd name="T3" fmla="*/ 135 h 344"/>
                    <a:gd name="T4" fmla="*/ 316 w 325"/>
                    <a:gd name="T5" fmla="*/ 109 h 344"/>
                    <a:gd name="T6" fmla="*/ 298 w 325"/>
                    <a:gd name="T7" fmla="*/ 72 h 344"/>
                    <a:gd name="T8" fmla="*/ 280 w 325"/>
                    <a:gd name="T9" fmla="*/ 45 h 344"/>
                    <a:gd name="T10" fmla="*/ 253 w 325"/>
                    <a:gd name="T11" fmla="*/ 26 h 344"/>
                    <a:gd name="T12" fmla="*/ 217 w 325"/>
                    <a:gd name="T13" fmla="*/ 9 h 344"/>
                    <a:gd name="T14" fmla="*/ 189 w 325"/>
                    <a:gd name="T15" fmla="*/ 0 h 344"/>
                    <a:gd name="T16" fmla="*/ 154 w 325"/>
                    <a:gd name="T17" fmla="*/ 0 h 344"/>
                    <a:gd name="T18" fmla="*/ 117 w 325"/>
                    <a:gd name="T19" fmla="*/ 0 h 344"/>
                    <a:gd name="T20" fmla="*/ 81 w 325"/>
                    <a:gd name="T21" fmla="*/ 9 h 344"/>
                    <a:gd name="T22" fmla="*/ 54 w 325"/>
                    <a:gd name="T23" fmla="*/ 26 h 344"/>
                    <a:gd name="T24" fmla="*/ 27 w 325"/>
                    <a:gd name="T25" fmla="*/ 45 h 344"/>
                    <a:gd name="T26" fmla="*/ 9 w 325"/>
                    <a:gd name="T27" fmla="*/ 72 h 344"/>
                    <a:gd name="T28" fmla="*/ 0 w 325"/>
                    <a:gd name="T29" fmla="*/ 90 h 344"/>
                    <a:gd name="T30" fmla="*/ 0 w 325"/>
                    <a:gd name="T31" fmla="*/ 81 h 344"/>
                    <a:gd name="T32" fmla="*/ 9 w 325"/>
                    <a:gd name="T33" fmla="*/ 81 h 344"/>
                    <a:gd name="T34" fmla="*/ 18 w 325"/>
                    <a:gd name="T35" fmla="*/ 72 h 344"/>
                    <a:gd name="T36" fmla="*/ 36 w 325"/>
                    <a:gd name="T37" fmla="*/ 54 h 344"/>
                    <a:gd name="T38" fmla="*/ 54 w 325"/>
                    <a:gd name="T39" fmla="*/ 36 h 344"/>
                    <a:gd name="T40" fmla="*/ 81 w 325"/>
                    <a:gd name="T41" fmla="*/ 18 h 344"/>
                    <a:gd name="T42" fmla="*/ 117 w 325"/>
                    <a:gd name="T43" fmla="*/ 9 h 344"/>
                    <a:gd name="T44" fmla="*/ 154 w 325"/>
                    <a:gd name="T45" fmla="*/ 9 h 344"/>
                    <a:gd name="T46" fmla="*/ 189 w 325"/>
                    <a:gd name="T47" fmla="*/ 9 h 344"/>
                    <a:gd name="T48" fmla="*/ 217 w 325"/>
                    <a:gd name="T49" fmla="*/ 18 h 344"/>
                    <a:gd name="T50" fmla="*/ 243 w 325"/>
                    <a:gd name="T51" fmla="*/ 36 h 344"/>
                    <a:gd name="T52" fmla="*/ 271 w 325"/>
                    <a:gd name="T53" fmla="*/ 54 h 344"/>
                    <a:gd name="T54" fmla="*/ 288 w 325"/>
                    <a:gd name="T55" fmla="*/ 81 h 344"/>
                    <a:gd name="T56" fmla="*/ 306 w 325"/>
                    <a:gd name="T57" fmla="*/ 109 h 344"/>
                    <a:gd name="T58" fmla="*/ 316 w 325"/>
                    <a:gd name="T59" fmla="*/ 135 h 344"/>
                    <a:gd name="T60" fmla="*/ 316 w 325"/>
                    <a:gd name="T61" fmla="*/ 172 h 344"/>
                    <a:gd name="T62" fmla="*/ 325 w 325"/>
                    <a:gd name="T63" fmla="*/ 172 h 344"/>
                    <a:gd name="T64" fmla="*/ 325 w 325"/>
                    <a:gd name="T65" fmla="*/ 208 h 344"/>
                    <a:gd name="T66" fmla="*/ 316 w 325"/>
                    <a:gd name="T67" fmla="*/ 226 h 344"/>
                    <a:gd name="T68" fmla="*/ 316 w 325"/>
                    <a:gd name="T69" fmla="*/ 235 h 344"/>
                    <a:gd name="T70" fmla="*/ 306 w 325"/>
                    <a:gd name="T71" fmla="*/ 235 h 344"/>
                    <a:gd name="T72" fmla="*/ 306 w 325"/>
                    <a:gd name="T73" fmla="*/ 244 h 344"/>
                    <a:gd name="T74" fmla="*/ 316 w 325"/>
                    <a:gd name="T75" fmla="*/ 208 h 344"/>
                    <a:gd name="T76" fmla="*/ 316 w 325"/>
                    <a:gd name="T77" fmla="*/ 172 h 344"/>
                    <a:gd name="T78" fmla="*/ 325 w 325"/>
                    <a:gd name="T79" fmla="*/ 172 h 344"/>
                    <a:gd name="T80" fmla="*/ 171 w 325"/>
                    <a:gd name="T81" fmla="*/ 344 h 344"/>
                    <a:gd name="T82" fmla="*/ 189 w 325"/>
                    <a:gd name="T83" fmla="*/ 344 h 344"/>
                    <a:gd name="T84" fmla="*/ 217 w 325"/>
                    <a:gd name="T85" fmla="*/ 334 h 344"/>
                    <a:gd name="T86" fmla="*/ 253 w 325"/>
                    <a:gd name="T87" fmla="*/ 316 h 344"/>
                    <a:gd name="T88" fmla="*/ 262 w 325"/>
                    <a:gd name="T89" fmla="*/ 307 h 344"/>
                    <a:gd name="T90" fmla="*/ 262 w 325"/>
                    <a:gd name="T91" fmla="*/ 298 h 344"/>
                    <a:gd name="T92" fmla="*/ 271 w 325"/>
                    <a:gd name="T93" fmla="*/ 298 h 344"/>
                    <a:gd name="T94" fmla="*/ 243 w 325"/>
                    <a:gd name="T95" fmla="*/ 316 h 344"/>
                    <a:gd name="T96" fmla="*/ 217 w 325"/>
                    <a:gd name="T97" fmla="*/ 325 h 344"/>
                    <a:gd name="T98" fmla="*/ 189 w 325"/>
                    <a:gd name="T99" fmla="*/ 334 h 344"/>
                    <a:gd name="T100" fmla="*/ 189 w 325"/>
                    <a:gd name="T101" fmla="*/ 344 h 344"/>
                    <a:gd name="T102" fmla="*/ 180 w 325"/>
                    <a:gd name="T103" fmla="*/ 344 h 344"/>
                    <a:gd name="T104" fmla="*/ 171 w 325"/>
                    <a:gd name="T105" fmla="*/ 344 h 344"/>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325"/>
                    <a:gd name="T160" fmla="*/ 0 h 344"/>
                    <a:gd name="T161" fmla="*/ 325 w 325"/>
                    <a:gd name="T162" fmla="*/ 344 h 344"/>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325" h="344">
                      <a:moveTo>
                        <a:pt x="325" y="172"/>
                      </a:moveTo>
                      <a:lnTo>
                        <a:pt x="325" y="135"/>
                      </a:lnTo>
                      <a:lnTo>
                        <a:pt x="316" y="109"/>
                      </a:lnTo>
                      <a:lnTo>
                        <a:pt x="298" y="72"/>
                      </a:lnTo>
                      <a:lnTo>
                        <a:pt x="280" y="45"/>
                      </a:lnTo>
                      <a:lnTo>
                        <a:pt x="253" y="26"/>
                      </a:lnTo>
                      <a:lnTo>
                        <a:pt x="217" y="9"/>
                      </a:lnTo>
                      <a:lnTo>
                        <a:pt x="189" y="0"/>
                      </a:lnTo>
                      <a:lnTo>
                        <a:pt x="154" y="0"/>
                      </a:lnTo>
                      <a:lnTo>
                        <a:pt x="117" y="0"/>
                      </a:lnTo>
                      <a:lnTo>
                        <a:pt x="81" y="9"/>
                      </a:lnTo>
                      <a:lnTo>
                        <a:pt x="54" y="26"/>
                      </a:lnTo>
                      <a:lnTo>
                        <a:pt x="27" y="45"/>
                      </a:lnTo>
                      <a:lnTo>
                        <a:pt x="9" y="72"/>
                      </a:lnTo>
                      <a:lnTo>
                        <a:pt x="0" y="90"/>
                      </a:lnTo>
                      <a:lnTo>
                        <a:pt x="0" y="81"/>
                      </a:lnTo>
                      <a:lnTo>
                        <a:pt x="9" y="81"/>
                      </a:lnTo>
                      <a:lnTo>
                        <a:pt x="18" y="72"/>
                      </a:lnTo>
                      <a:lnTo>
                        <a:pt x="36" y="54"/>
                      </a:lnTo>
                      <a:lnTo>
                        <a:pt x="54" y="36"/>
                      </a:lnTo>
                      <a:lnTo>
                        <a:pt x="81" y="18"/>
                      </a:lnTo>
                      <a:lnTo>
                        <a:pt x="117" y="9"/>
                      </a:lnTo>
                      <a:lnTo>
                        <a:pt x="154" y="9"/>
                      </a:lnTo>
                      <a:lnTo>
                        <a:pt x="189" y="9"/>
                      </a:lnTo>
                      <a:lnTo>
                        <a:pt x="217" y="18"/>
                      </a:lnTo>
                      <a:lnTo>
                        <a:pt x="243" y="36"/>
                      </a:lnTo>
                      <a:lnTo>
                        <a:pt x="271" y="54"/>
                      </a:lnTo>
                      <a:lnTo>
                        <a:pt x="288" y="81"/>
                      </a:lnTo>
                      <a:lnTo>
                        <a:pt x="306" y="109"/>
                      </a:lnTo>
                      <a:lnTo>
                        <a:pt x="316" y="135"/>
                      </a:lnTo>
                      <a:lnTo>
                        <a:pt x="316" y="172"/>
                      </a:lnTo>
                      <a:lnTo>
                        <a:pt x="325" y="172"/>
                      </a:lnTo>
                      <a:lnTo>
                        <a:pt x="325" y="208"/>
                      </a:lnTo>
                      <a:lnTo>
                        <a:pt x="316" y="226"/>
                      </a:lnTo>
                      <a:lnTo>
                        <a:pt x="316" y="235"/>
                      </a:lnTo>
                      <a:lnTo>
                        <a:pt x="306" y="235"/>
                      </a:lnTo>
                      <a:lnTo>
                        <a:pt x="306" y="244"/>
                      </a:lnTo>
                      <a:lnTo>
                        <a:pt x="316" y="208"/>
                      </a:lnTo>
                      <a:lnTo>
                        <a:pt x="316" y="172"/>
                      </a:lnTo>
                      <a:lnTo>
                        <a:pt x="325" y="172"/>
                      </a:lnTo>
                      <a:close/>
                      <a:moveTo>
                        <a:pt x="171" y="344"/>
                      </a:moveTo>
                      <a:lnTo>
                        <a:pt x="189" y="344"/>
                      </a:lnTo>
                      <a:lnTo>
                        <a:pt x="217" y="334"/>
                      </a:lnTo>
                      <a:lnTo>
                        <a:pt x="253" y="316"/>
                      </a:lnTo>
                      <a:lnTo>
                        <a:pt x="262" y="307"/>
                      </a:lnTo>
                      <a:lnTo>
                        <a:pt x="262" y="298"/>
                      </a:lnTo>
                      <a:lnTo>
                        <a:pt x="271" y="298"/>
                      </a:lnTo>
                      <a:lnTo>
                        <a:pt x="243" y="316"/>
                      </a:lnTo>
                      <a:lnTo>
                        <a:pt x="217" y="325"/>
                      </a:lnTo>
                      <a:lnTo>
                        <a:pt x="189" y="334"/>
                      </a:lnTo>
                      <a:lnTo>
                        <a:pt x="189" y="344"/>
                      </a:lnTo>
                      <a:lnTo>
                        <a:pt x="180" y="344"/>
                      </a:lnTo>
                      <a:lnTo>
                        <a:pt x="171" y="344"/>
                      </a:lnTo>
                      <a:close/>
                    </a:path>
                  </a:pathLst>
                </a:custGeom>
                <a:solidFill>
                  <a:srgbClr val="87FFFF"/>
                </a:solidFill>
                <a:ln w="9525">
                  <a:noFill/>
                  <a:round/>
                  <a:headEnd/>
                  <a:tailEnd/>
                </a:ln>
              </p:spPr>
              <p:txBody>
                <a:bodyPr>
                  <a:prstTxWarp prst="textNoShape">
                    <a:avLst/>
                  </a:prstTxWarp>
                </a:bodyPr>
                <a:lstStyle/>
                <a:p>
                  <a:endParaRPr lang="en-US"/>
                </a:p>
              </p:txBody>
            </p:sp>
            <p:sp>
              <p:nvSpPr>
                <p:cNvPr id="38991" name="Freeform 38"/>
                <p:cNvSpPr>
                  <a:spLocks noChangeAspect="1"/>
                </p:cNvSpPr>
                <p:nvPr/>
              </p:nvSpPr>
              <p:spPr bwMode="auto">
                <a:xfrm>
                  <a:off x="1171" y="2745"/>
                  <a:ext cx="30" cy="33"/>
                </a:xfrm>
                <a:custGeom>
                  <a:avLst/>
                  <a:gdLst>
                    <a:gd name="T0" fmla="*/ 298 w 298"/>
                    <a:gd name="T1" fmla="*/ 163 h 325"/>
                    <a:gd name="T2" fmla="*/ 298 w 298"/>
                    <a:gd name="T3" fmla="*/ 126 h 325"/>
                    <a:gd name="T4" fmla="*/ 288 w 298"/>
                    <a:gd name="T5" fmla="*/ 100 h 325"/>
                    <a:gd name="T6" fmla="*/ 270 w 298"/>
                    <a:gd name="T7" fmla="*/ 72 h 325"/>
                    <a:gd name="T8" fmla="*/ 253 w 298"/>
                    <a:gd name="T9" fmla="*/ 45 h 325"/>
                    <a:gd name="T10" fmla="*/ 225 w 298"/>
                    <a:gd name="T11" fmla="*/ 27 h 325"/>
                    <a:gd name="T12" fmla="*/ 199 w 298"/>
                    <a:gd name="T13" fmla="*/ 9 h 325"/>
                    <a:gd name="T14" fmla="*/ 171 w 298"/>
                    <a:gd name="T15" fmla="*/ 0 h 325"/>
                    <a:gd name="T16" fmla="*/ 136 w 298"/>
                    <a:gd name="T17" fmla="*/ 0 h 325"/>
                    <a:gd name="T18" fmla="*/ 99 w 298"/>
                    <a:gd name="T19" fmla="*/ 0 h 325"/>
                    <a:gd name="T20" fmla="*/ 63 w 298"/>
                    <a:gd name="T21" fmla="*/ 9 h 325"/>
                    <a:gd name="T22" fmla="*/ 36 w 298"/>
                    <a:gd name="T23" fmla="*/ 27 h 325"/>
                    <a:gd name="T24" fmla="*/ 18 w 298"/>
                    <a:gd name="T25" fmla="*/ 45 h 325"/>
                    <a:gd name="T26" fmla="*/ 0 w 298"/>
                    <a:gd name="T27" fmla="*/ 63 h 325"/>
                    <a:gd name="T28" fmla="*/ 9 w 298"/>
                    <a:gd name="T29" fmla="*/ 63 h 325"/>
                    <a:gd name="T30" fmla="*/ 18 w 298"/>
                    <a:gd name="T31" fmla="*/ 54 h 325"/>
                    <a:gd name="T32" fmla="*/ 45 w 298"/>
                    <a:gd name="T33" fmla="*/ 27 h 325"/>
                    <a:gd name="T34" fmla="*/ 72 w 298"/>
                    <a:gd name="T35" fmla="*/ 17 h 325"/>
                    <a:gd name="T36" fmla="*/ 99 w 298"/>
                    <a:gd name="T37" fmla="*/ 9 h 325"/>
                    <a:gd name="T38" fmla="*/ 136 w 298"/>
                    <a:gd name="T39" fmla="*/ 0 h 325"/>
                    <a:gd name="T40" fmla="*/ 162 w 298"/>
                    <a:gd name="T41" fmla="*/ 9 h 325"/>
                    <a:gd name="T42" fmla="*/ 199 w 298"/>
                    <a:gd name="T43" fmla="*/ 17 h 325"/>
                    <a:gd name="T44" fmla="*/ 225 w 298"/>
                    <a:gd name="T45" fmla="*/ 27 h 325"/>
                    <a:gd name="T46" fmla="*/ 244 w 298"/>
                    <a:gd name="T47" fmla="*/ 54 h 325"/>
                    <a:gd name="T48" fmla="*/ 270 w 298"/>
                    <a:gd name="T49" fmla="*/ 72 h 325"/>
                    <a:gd name="T50" fmla="*/ 280 w 298"/>
                    <a:gd name="T51" fmla="*/ 100 h 325"/>
                    <a:gd name="T52" fmla="*/ 288 w 298"/>
                    <a:gd name="T53" fmla="*/ 135 h 325"/>
                    <a:gd name="T54" fmla="*/ 298 w 298"/>
                    <a:gd name="T55" fmla="*/ 163 h 325"/>
                    <a:gd name="T56" fmla="*/ 298 w 298"/>
                    <a:gd name="T57" fmla="*/ 199 h 325"/>
                    <a:gd name="T58" fmla="*/ 288 w 298"/>
                    <a:gd name="T59" fmla="*/ 235 h 325"/>
                    <a:gd name="T60" fmla="*/ 280 w 298"/>
                    <a:gd name="T61" fmla="*/ 244 h 325"/>
                    <a:gd name="T62" fmla="*/ 270 w 298"/>
                    <a:gd name="T63" fmla="*/ 252 h 325"/>
                    <a:gd name="T64" fmla="*/ 270 w 298"/>
                    <a:gd name="T65" fmla="*/ 262 h 325"/>
                    <a:gd name="T66" fmla="*/ 262 w 298"/>
                    <a:gd name="T67" fmla="*/ 270 h 325"/>
                    <a:gd name="T68" fmla="*/ 253 w 298"/>
                    <a:gd name="T69" fmla="*/ 280 h 325"/>
                    <a:gd name="T70" fmla="*/ 253 w 298"/>
                    <a:gd name="T71" fmla="*/ 289 h 325"/>
                    <a:gd name="T72" fmla="*/ 225 w 298"/>
                    <a:gd name="T73" fmla="*/ 307 h 325"/>
                    <a:gd name="T74" fmla="*/ 199 w 298"/>
                    <a:gd name="T75" fmla="*/ 316 h 325"/>
                    <a:gd name="T76" fmla="*/ 171 w 298"/>
                    <a:gd name="T77" fmla="*/ 325 h 325"/>
                    <a:gd name="T78" fmla="*/ 181 w 298"/>
                    <a:gd name="T79" fmla="*/ 325 h 325"/>
                    <a:gd name="T80" fmla="*/ 181 w 298"/>
                    <a:gd name="T81" fmla="*/ 316 h 325"/>
                    <a:gd name="T82" fmla="*/ 189 w 298"/>
                    <a:gd name="T83" fmla="*/ 316 h 325"/>
                    <a:gd name="T84" fmla="*/ 199 w 298"/>
                    <a:gd name="T85" fmla="*/ 316 h 325"/>
                    <a:gd name="T86" fmla="*/ 225 w 298"/>
                    <a:gd name="T87" fmla="*/ 298 h 325"/>
                    <a:gd name="T88" fmla="*/ 244 w 298"/>
                    <a:gd name="T89" fmla="*/ 280 h 325"/>
                    <a:gd name="T90" fmla="*/ 270 w 298"/>
                    <a:gd name="T91" fmla="*/ 252 h 325"/>
                    <a:gd name="T92" fmla="*/ 280 w 298"/>
                    <a:gd name="T93" fmla="*/ 226 h 325"/>
                    <a:gd name="T94" fmla="*/ 288 w 298"/>
                    <a:gd name="T95" fmla="*/ 199 h 325"/>
                    <a:gd name="T96" fmla="*/ 298 w 298"/>
                    <a:gd name="T97" fmla="*/ 163 h 325"/>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98"/>
                    <a:gd name="T148" fmla="*/ 0 h 325"/>
                    <a:gd name="T149" fmla="*/ 298 w 298"/>
                    <a:gd name="T150" fmla="*/ 325 h 325"/>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98" h="325">
                      <a:moveTo>
                        <a:pt x="298" y="163"/>
                      </a:moveTo>
                      <a:lnTo>
                        <a:pt x="298" y="126"/>
                      </a:lnTo>
                      <a:lnTo>
                        <a:pt x="288" y="100"/>
                      </a:lnTo>
                      <a:lnTo>
                        <a:pt x="270" y="72"/>
                      </a:lnTo>
                      <a:lnTo>
                        <a:pt x="253" y="45"/>
                      </a:lnTo>
                      <a:lnTo>
                        <a:pt x="225" y="27"/>
                      </a:lnTo>
                      <a:lnTo>
                        <a:pt x="199" y="9"/>
                      </a:lnTo>
                      <a:lnTo>
                        <a:pt x="171" y="0"/>
                      </a:lnTo>
                      <a:lnTo>
                        <a:pt x="136" y="0"/>
                      </a:lnTo>
                      <a:lnTo>
                        <a:pt x="99" y="0"/>
                      </a:lnTo>
                      <a:lnTo>
                        <a:pt x="63" y="9"/>
                      </a:lnTo>
                      <a:lnTo>
                        <a:pt x="36" y="27"/>
                      </a:lnTo>
                      <a:lnTo>
                        <a:pt x="18" y="45"/>
                      </a:lnTo>
                      <a:lnTo>
                        <a:pt x="0" y="63"/>
                      </a:lnTo>
                      <a:lnTo>
                        <a:pt x="9" y="63"/>
                      </a:lnTo>
                      <a:lnTo>
                        <a:pt x="18" y="54"/>
                      </a:lnTo>
                      <a:lnTo>
                        <a:pt x="45" y="27"/>
                      </a:lnTo>
                      <a:lnTo>
                        <a:pt x="72" y="17"/>
                      </a:lnTo>
                      <a:lnTo>
                        <a:pt x="99" y="9"/>
                      </a:lnTo>
                      <a:lnTo>
                        <a:pt x="136" y="0"/>
                      </a:lnTo>
                      <a:lnTo>
                        <a:pt x="162" y="9"/>
                      </a:lnTo>
                      <a:lnTo>
                        <a:pt x="199" y="17"/>
                      </a:lnTo>
                      <a:lnTo>
                        <a:pt x="225" y="27"/>
                      </a:lnTo>
                      <a:lnTo>
                        <a:pt x="244" y="54"/>
                      </a:lnTo>
                      <a:lnTo>
                        <a:pt x="270" y="72"/>
                      </a:lnTo>
                      <a:lnTo>
                        <a:pt x="280" y="100"/>
                      </a:lnTo>
                      <a:lnTo>
                        <a:pt x="288" y="135"/>
                      </a:lnTo>
                      <a:lnTo>
                        <a:pt x="298" y="163"/>
                      </a:lnTo>
                      <a:lnTo>
                        <a:pt x="298" y="199"/>
                      </a:lnTo>
                      <a:lnTo>
                        <a:pt x="288" y="235"/>
                      </a:lnTo>
                      <a:lnTo>
                        <a:pt x="280" y="244"/>
                      </a:lnTo>
                      <a:lnTo>
                        <a:pt x="270" y="252"/>
                      </a:lnTo>
                      <a:lnTo>
                        <a:pt x="270" y="262"/>
                      </a:lnTo>
                      <a:lnTo>
                        <a:pt x="262" y="270"/>
                      </a:lnTo>
                      <a:lnTo>
                        <a:pt x="253" y="280"/>
                      </a:lnTo>
                      <a:lnTo>
                        <a:pt x="253" y="289"/>
                      </a:lnTo>
                      <a:lnTo>
                        <a:pt x="225" y="307"/>
                      </a:lnTo>
                      <a:lnTo>
                        <a:pt x="199" y="316"/>
                      </a:lnTo>
                      <a:lnTo>
                        <a:pt x="171" y="325"/>
                      </a:lnTo>
                      <a:lnTo>
                        <a:pt x="181" y="325"/>
                      </a:lnTo>
                      <a:lnTo>
                        <a:pt x="181" y="316"/>
                      </a:lnTo>
                      <a:lnTo>
                        <a:pt x="189" y="316"/>
                      </a:lnTo>
                      <a:lnTo>
                        <a:pt x="199" y="316"/>
                      </a:lnTo>
                      <a:lnTo>
                        <a:pt x="225" y="298"/>
                      </a:lnTo>
                      <a:lnTo>
                        <a:pt x="244" y="280"/>
                      </a:lnTo>
                      <a:lnTo>
                        <a:pt x="270" y="252"/>
                      </a:lnTo>
                      <a:lnTo>
                        <a:pt x="280" y="226"/>
                      </a:lnTo>
                      <a:lnTo>
                        <a:pt x="288" y="199"/>
                      </a:lnTo>
                      <a:lnTo>
                        <a:pt x="298" y="163"/>
                      </a:lnTo>
                      <a:close/>
                    </a:path>
                  </a:pathLst>
                </a:custGeom>
                <a:solidFill>
                  <a:srgbClr val="8CFFFF"/>
                </a:solidFill>
                <a:ln w="9525">
                  <a:noFill/>
                  <a:round/>
                  <a:headEnd/>
                  <a:tailEnd/>
                </a:ln>
              </p:spPr>
              <p:txBody>
                <a:bodyPr>
                  <a:prstTxWarp prst="textNoShape">
                    <a:avLst/>
                  </a:prstTxWarp>
                </a:bodyPr>
                <a:lstStyle/>
                <a:p>
                  <a:endParaRPr lang="en-US"/>
                </a:p>
              </p:txBody>
            </p:sp>
            <p:sp>
              <p:nvSpPr>
                <p:cNvPr id="38992" name="Freeform 39"/>
                <p:cNvSpPr>
                  <a:spLocks noChangeAspect="1"/>
                </p:cNvSpPr>
                <p:nvPr/>
              </p:nvSpPr>
              <p:spPr bwMode="auto">
                <a:xfrm>
                  <a:off x="1172" y="2745"/>
                  <a:ext cx="29" cy="32"/>
                </a:xfrm>
                <a:custGeom>
                  <a:avLst/>
                  <a:gdLst>
                    <a:gd name="T0" fmla="*/ 289 w 289"/>
                    <a:gd name="T1" fmla="*/ 163 h 316"/>
                    <a:gd name="T2" fmla="*/ 279 w 289"/>
                    <a:gd name="T3" fmla="*/ 135 h 316"/>
                    <a:gd name="T4" fmla="*/ 271 w 289"/>
                    <a:gd name="T5" fmla="*/ 100 h 316"/>
                    <a:gd name="T6" fmla="*/ 261 w 289"/>
                    <a:gd name="T7" fmla="*/ 72 h 316"/>
                    <a:gd name="T8" fmla="*/ 235 w 289"/>
                    <a:gd name="T9" fmla="*/ 54 h 316"/>
                    <a:gd name="T10" fmla="*/ 216 w 289"/>
                    <a:gd name="T11" fmla="*/ 27 h 316"/>
                    <a:gd name="T12" fmla="*/ 190 w 289"/>
                    <a:gd name="T13" fmla="*/ 17 h 316"/>
                    <a:gd name="T14" fmla="*/ 153 w 289"/>
                    <a:gd name="T15" fmla="*/ 9 h 316"/>
                    <a:gd name="T16" fmla="*/ 127 w 289"/>
                    <a:gd name="T17" fmla="*/ 0 h 316"/>
                    <a:gd name="T18" fmla="*/ 90 w 289"/>
                    <a:gd name="T19" fmla="*/ 9 h 316"/>
                    <a:gd name="T20" fmla="*/ 63 w 289"/>
                    <a:gd name="T21" fmla="*/ 17 h 316"/>
                    <a:gd name="T22" fmla="*/ 36 w 289"/>
                    <a:gd name="T23" fmla="*/ 27 h 316"/>
                    <a:gd name="T24" fmla="*/ 9 w 289"/>
                    <a:gd name="T25" fmla="*/ 54 h 316"/>
                    <a:gd name="T26" fmla="*/ 0 w 289"/>
                    <a:gd name="T27" fmla="*/ 63 h 316"/>
                    <a:gd name="T28" fmla="*/ 9 w 289"/>
                    <a:gd name="T29" fmla="*/ 54 h 316"/>
                    <a:gd name="T30" fmla="*/ 18 w 289"/>
                    <a:gd name="T31" fmla="*/ 54 h 316"/>
                    <a:gd name="T32" fmla="*/ 36 w 289"/>
                    <a:gd name="T33" fmla="*/ 36 h 316"/>
                    <a:gd name="T34" fmla="*/ 63 w 289"/>
                    <a:gd name="T35" fmla="*/ 27 h 316"/>
                    <a:gd name="T36" fmla="*/ 90 w 289"/>
                    <a:gd name="T37" fmla="*/ 17 h 316"/>
                    <a:gd name="T38" fmla="*/ 127 w 289"/>
                    <a:gd name="T39" fmla="*/ 9 h 316"/>
                    <a:gd name="T40" fmla="*/ 153 w 289"/>
                    <a:gd name="T41" fmla="*/ 17 h 316"/>
                    <a:gd name="T42" fmla="*/ 180 w 289"/>
                    <a:gd name="T43" fmla="*/ 27 h 316"/>
                    <a:gd name="T44" fmla="*/ 208 w 289"/>
                    <a:gd name="T45" fmla="*/ 36 h 316"/>
                    <a:gd name="T46" fmla="*/ 235 w 289"/>
                    <a:gd name="T47" fmla="*/ 54 h 316"/>
                    <a:gd name="T48" fmla="*/ 253 w 289"/>
                    <a:gd name="T49" fmla="*/ 81 h 316"/>
                    <a:gd name="T50" fmla="*/ 261 w 289"/>
                    <a:gd name="T51" fmla="*/ 108 h 316"/>
                    <a:gd name="T52" fmla="*/ 271 w 289"/>
                    <a:gd name="T53" fmla="*/ 135 h 316"/>
                    <a:gd name="T54" fmla="*/ 279 w 289"/>
                    <a:gd name="T55" fmla="*/ 163 h 316"/>
                    <a:gd name="T56" fmla="*/ 289 w 289"/>
                    <a:gd name="T57" fmla="*/ 163 h 316"/>
                    <a:gd name="T58" fmla="*/ 279 w 289"/>
                    <a:gd name="T59" fmla="*/ 199 h 316"/>
                    <a:gd name="T60" fmla="*/ 271 w 289"/>
                    <a:gd name="T61" fmla="*/ 226 h 316"/>
                    <a:gd name="T62" fmla="*/ 261 w 289"/>
                    <a:gd name="T63" fmla="*/ 252 h 316"/>
                    <a:gd name="T64" fmla="*/ 235 w 289"/>
                    <a:gd name="T65" fmla="*/ 280 h 316"/>
                    <a:gd name="T66" fmla="*/ 216 w 289"/>
                    <a:gd name="T67" fmla="*/ 298 h 316"/>
                    <a:gd name="T68" fmla="*/ 190 w 289"/>
                    <a:gd name="T69" fmla="*/ 316 h 316"/>
                    <a:gd name="T70" fmla="*/ 180 w 289"/>
                    <a:gd name="T71" fmla="*/ 316 h 316"/>
                    <a:gd name="T72" fmla="*/ 180 w 289"/>
                    <a:gd name="T73" fmla="*/ 307 h 316"/>
                    <a:gd name="T74" fmla="*/ 190 w 289"/>
                    <a:gd name="T75" fmla="*/ 307 h 316"/>
                    <a:gd name="T76" fmla="*/ 208 w 289"/>
                    <a:gd name="T77" fmla="*/ 289 h 316"/>
                    <a:gd name="T78" fmla="*/ 235 w 289"/>
                    <a:gd name="T79" fmla="*/ 270 h 316"/>
                    <a:gd name="T80" fmla="*/ 253 w 289"/>
                    <a:gd name="T81" fmla="*/ 252 h 316"/>
                    <a:gd name="T82" fmla="*/ 261 w 289"/>
                    <a:gd name="T83" fmla="*/ 226 h 316"/>
                    <a:gd name="T84" fmla="*/ 271 w 289"/>
                    <a:gd name="T85" fmla="*/ 199 h 316"/>
                    <a:gd name="T86" fmla="*/ 279 w 289"/>
                    <a:gd name="T87" fmla="*/ 163 h 316"/>
                    <a:gd name="T88" fmla="*/ 289 w 289"/>
                    <a:gd name="T89" fmla="*/ 163 h 31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289"/>
                    <a:gd name="T136" fmla="*/ 0 h 316"/>
                    <a:gd name="T137" fmla="*/ 289 w 289"/>
                    <a:gd name="T138" fmla="*/ 316 h 31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289" h="316">
                      <a:moveTo>
                        <a:pt x="289" y="163"/>
                      </a:moveTo>
                      <a:lnTo>
                        <a:pt x="279" y="135"/>
                      </a:lnTo>
                      <a:lnTo>
                        <a:pt x="271" y="100"/>
                      </a:lnTo>
                      <a:lnTo>
                        <a:pt x="261" y="72"/>
                      </a:lnTo>
                      <a:lnTo>
                        <a:pt x="235" y="54"/>
                      </a:lnTo>
                      <a:lnTo>
                        <a:pt x="216" y="27"/>
                      </a:lnTo>
                      <a:lnTo>
                        <a:pt x="190" y="17"/>
                      </a:lnTo>
                      <a:lnTo>
                        <a:pt x="153" y="9"/>
                      </a:lnTo>
                      <a:lnTo>
                        <a:pt x="127" y="0"/>
                      </a:lnTo>
                      <a:lnTo>
                        <a:pt x="90" y="9"/>
                      </a:lnTo>
                      <a:lnTo>
                        <a:pt x="63" y="17"/>
                      </a:lnTo>
                      <a:lnTo>
                        <a:pt x="36" y="27"/>
                      </a:lnTo>
                      <a:lnTo>
                        <a:pt x="9" y="54"/>
                      </a:lnTo>
                      <a:lnTo>
                        <a:pt x="0" y="63"/>
                      </a:lnTo>
                      <a:lnTo>
                        <a:pt x="9" y="54"/>
                      </a:lnTo>
                      <a:lnTo>
                        <a:pt x="18" y="54"/>
                      </a:lnTo>
                      <a:lnTo>
                        <a:pt x="36" y="36"/>
                      </a:lnTo>
                      <a:lnTo>
                        <a:pt x="63" y="27"/>
                      </a:lnTo>
                      <a:lnTo>
                        <a:pt x="90" y="17"/>
                      </a:lnTo>
                      <a:lnTo>
                        <a:pt x="127" y="9"/>
                      </a:lnTo>
                      <a:lnTo>
                        <a:pt x="153" y="17"/>
                      </a:lnTo>
                      <a:lnTo>
                        <a:pt x="180" y="27"/>
                      </a:lnTo>
                      <a:lnTo>
                        <a:pt x="208" y="36"/>
                      </a:lnTo>
                      <a:lnTo>
                        <a:pt x="235" y="54"/>
                      </a:lnTo>
                      <a:lnTo>
                        <a:pt x="253" y="81"/>
                      </a:lnTo>
                      <a:lnTo>
                        <a:pt x="261" y="108"/>
                      </a:lnTo>
                      <a:lnTo>
                        <a:pt x="271" y="135"/>
                      </a:lnTo>
                      <a:lnTo>
                        <a:pt x="279" y="163"/>
                      </a:lnTo>
                      <a:lnTo>
                        <a:pt x="289" y="163"/>
                      </a:lnTo>
                      <a:lnTo>
                        <a:pt x="279" y="199"/>
                      </a:lnTo>
                      <a:lnTo>
                        <a:pt x="271" y="226"/>
                      </a:lnTo>
                      <a:lnTo>
                        <a:pt x="261" y="252"/>
                      </a:lnTo>
                      <a:lnTo>
                        <a:pt x="235" y="280"/>
                      </a:lnTo>
                      <a:lnTo>
                        <a:pt x="216" y="298"/>
                      </a:lnTo>
                      <a:lnTo>
                        <a:pt x="190" y="316"/>
                      </a:lnTo>
                      <a:lnTo>
                        <a:pt x="180" y="316"/>
                      </a:lnTo>
                      <a:lnTo>
                        <a:pt x="180" y="307"/>
                      </a:lnTo>
                      <a:lnTo>
                        <a:pt x="190" y="307"/>
                      </a:lnTo>
                      <a:lnTo>
                        <a:pt x="208" y="289"/>
                      </a:lnTo>
                      <a:lnTo>
                        <a:pt x="235" y="270"/>
                      </a:lnTo>
                      <a:lnTo>
                        <a:pt x="253" y="252"/>
                      </a:lnTo>
                      <a:lnTo>
                        <a:pt x="261" y="226"/>
                      </a:lnTo>
                      <a:lnTo>
                        <a:pt x="271" y="199"/>
                      </a:lnTo>
                      <a:lnTo>
                        <a:pt x="279" y="163"/>
                      </a:lnTo>
                      <a:lnTo>
                        <a:pt x="289" y="163"/>
                      </a:lnTo>
                      <a:close/>
                    </a:path>
                  </a:pathLst>
                </a:custGeom>
                <a:solidFill>
                  <a:srgbClr val="91FFFF"/>
                </a:solidFill>
                <a:ln w="9525">
                  <a:noFill/>
                  <a:round/>
                  <a:headEnd/>
                  <a:tailEnd/>
                </a:ln>
              </p:spPr>
              <p:txBody>
                <a:bodyPr>
                  <a:prstTxWarp prst="textNoShape">
                    <a:avLst/>
                  </a:prstTxWarp>
                </a:bodyPr>
                <a:lstStyle/>
                <a:p>
                  <a:endParaRPr lang="en-US"/>
                </a:p>
              </p:txBody>
            </p:sp>
            <p:sp>
              <p:nvSpPr>
                <p:cNvPr id="38993" name="Freeform 40"/>
                <p:cNvSpPr>
                  <a:spLocks noChangeAspect="1"/>
                </p:cNvSpPr>
                <p:nvPr/>
              </p:nvSpPr>
              <p:spPr bwMode="auto">
                <a:xfrm>
                  <a:off x="1174" y="2746"/>
                  <a:ext cx="26" cy="30"/>
                </a:xfrm>
                <a:custGeom>
                  <a:avLst/>
                  <a:gdLst>
                    <a:gd name="T0" fmla="*/ 261 w 261"/>
                    <a:gd name="T1" fmla="*/ 154 h 298"/>
                    <a:gd name="T2" fmla="*/ 253 w 261"/>
                    <a:gd name="T3" fmla="*/ 126 h 298"/>
                    <a:gd name="T4" fmla="*/ 243 w 261"/>
                    <a:gd name="T5" fmla="*/ 99 h 298"/>
                    <a:gd name="T6" fmla="*/ 235 w 261"/>
                    <a:gd name="T7" fmla="*/ 72 h 298"/>
                    <a:gd name="T8" fmla="*/ 217 w 261"/>
                    <a:gd name="T9" fmla="*/ 45 h 298"/>
                    <a:gd name="T10" fmla="*/ 190 w 261"/>
                    <a:gd name="T11" fmla="*/ 27 h 298"/>
                    <a:gd name="T12" fmla="*/ 162 w 261"/>
                    <a:gd name="T13" fmla="*/ 18 h 298"/>
                    <a:gd name="T14" fmla="*/ 135 w 261"/>
                    <a:gd name="T15" fmla="*/ 8 h 298"/>
                    <a:gd name="T16" fmla="*/ 109 w 261"/>
                    <a:gd name="T17" fmla="*/ 0 h 298"/>
                    <a:gd name="T18" fmla="*/ 72 w 261"/>
                    <a:gd name="T19" fmla="*/ 8 h 298"/>
                    <a:gd name="T20" fmla="*/ 45 w 261"/>
                    <a:gd name="T21" fmla="*/ 18 h 298"/>
                    <a:gd name="T22" fmla="*/ 18 w 261"/>
                    <a:gd name="T23" fmla="*/ 27 h 298"/>
                    <a:gd name="T24" fmla="*/ 0 w 261"/>
                    <a:gd name="T25" fmla="*/ 45 h 298"/>
                    <a:gd name="T26" fmla="*/ 9 w 261"/>
                    <a:gd name="T27" fmla="*/ 45 h 298"/>
                    <a:gd name="T28" fmla="*/ 18 w 261"/>
                    <a:gd name="T29" fmla="*/ 45 h 298"/>
                    <a:gd name="T30" fmla="*/ 27 w 261"/>
                    <a:gd name="T31" fmla="*/ 36 h 298"/>
                    <a:gd name="T32" fmla="*/ 45 w 261"/>
                    <a:gd name="T33" fmla="*/ 18 h 298"/>
                    <a:gd name="T34" fmla="*/ 72 w 261"/>
                    <a:gd name="T35" fmla="*/ 8 h 298"/>
                    <a:gd name="T36" fmla="*/ 109 w 261"/>
                    <a:gd name="T37" fmla="*/ 8 h 298"/>
                    <a:gd name="T38" fmla="*/ 135 w 261"/>
                    <a:gd name="T39" fmla="*/ 8 h 298"/>
                    <a:gd name="T40" fmla="*/ 162 w 261"/>
                    <a:gd name="T41" fmla="*/ 18 h 298"/>
                    <a:gd name="T42" fmla="*/ 190 w 261"/>
                    <a:gd name="T43" fmla="*/ 36 h 298"/>
                    <a:gd name="T44" fmla="*/ 208 w 261"/>
                    <a:gd name="T45" fmla="*/ 54 h 298"/>
                    <a:gd name="T46" fmla="*/ 226 w 261"/>
                    <a:gd name="T47" fmla="*/ 72 h 298"/>
                    <a:gd name="T48" fmla="*/ 243 w 261"/>
                    <a:gd name="T49" fmla="*/ 99 h 298"/>
                    <a:gd name="T50" fmla="*/ 253 w 261"/>
                    <a:gd name="T51" fmla="*/ 126 h 298"/>
                    <a:gd name="T52" fmla="*/ 253 w 261"/>
                    <a:gd name="T53" fmla="*/ 154 h 298"/>
                    <a:gd name="T54" fmla="*/ 261 w 261"/>
                    <a:gd name="T55" fmla="*/ 154 h 298"/>
                    <a:gd name="T56" fmla="*/ 253 w 261"/>
                    <a:gd name="T57" fmla="*/ 190 h 298"/>
                    <a:gd name="T58" fmla="*/ 243 w 261"/>
                    <a:gd name="T59" fmla="*/ 217 h 298"/>
                    <a:gd name="T60" fmla="*/ 235 w 261"/>
                    <a:gd name="T61" fmla="*/ 243 h 298"/>
                    <a:gd name="T62" fmla="*/ 217 w 261"/>
                    <a:gd name="T63" fmla="*/ 261 h 298"/>
                    <a:gd name="T64" fmla="*/ 190 w 261"/>
                    <a:gd name="T65" fmla="*/ 280 h 298"/>
                    <a:gd name="T66" fmla="*/ 172 w 261"/>
                    <a:gd name="T67" fmla="*/ 298 h 298"/>
                    <a:gd name="T68" fmla="*/ 172 w 261"/>
                    <a:gd name="T69" fmla="*/ 289 h 298"/>
                    <a:gd name="T70" fmla="*/ 190 w 261"/>
                    <a:gd name="T71" fmla="*/ 280 h 298"/>
                    <a:gd name="T72" fmla="*/ 208 w 261"/>
                    <a:gd name="T73" fmla="*/ 261 h 298"/>
                    <a:gd name="T74" fmla="*/ 226 w 261"/>
                    <a:gd name="T75" fmla="*/ 235 h 298"/>
                    <a:gd name="T76" fmla="*/ 243 w 261"/>
                    <a:gd name="T77" fmla="*/ 217 h 298"/>
                    <a:gd name="T78" fmla="*/ 253 w 261"/>
                    <a:gd name="T79" fmla="*/ 190 h 298"/>
                    <a:gd name="T80" fmla="*/ 253 w 261"/>
                    <a:gd name="T81" fmla="*/ 154 h 298"/>
                    <a:gd name="T82" fmla="*/ 261 w 261"/>
                    <a:gd name="T83" fmla="*/ 154 h 298"/>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61"/>
                    <a:gd name="T127" fmla="*/ 0 h 298"/>
                    <a:gd name="T128" fmla="*/ 261 w 261"/>
                    <a:gd name="T129" fmla="*/ 298 h 298"/>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61" h="298">
                      <a:moveTo>
                        <a:pt x="261" y="154"/>
                      </a:moveTo>
                      <a:lnTo>
                        <a:pt x="253" y="126"/>
                      </a:lnTo>
                      <a:lnTo>
                        <a:pt x="243" y="99"/>
                      </a:lnTo>
                      <a:lnTo>
                        <a:pt x="235" y="72"/>
                      </a:lnTo>
                      <a:lnTo>
                        <a:pt x="217" y="45"/>
                      </a:lnTo>
                      <a:lnTo>
                        <a:pt x="190" y="27"/>
                      </a:lnTo>
                      <a:lnTo>
                        <a:pt x="162" y="18"/>
                      </a:lnTo>
                      <a:lnTo>
                        <a:pt x="135" y="8"/>
                      </a:lnTo>
                      <a:lnTo>
                        <a:pt x="109" y="0"/>
                      </a:lnTo>
                      <a:lnTo>
                        <a:pt x="72" y="8"/>
                      </a:lnTo>
                      <a:lnTo>
                        <a:pt x="45" y="18"/>
                      </a:lnTo>
                      <a:lnTo>
                        <a:pt x="18" y="27"/>
                      </a:lnTo>
                      <a:lnTo>
                        <a:pt x="0" y="45"/>
                      </a:lnTo>
                      <a:lnTo>
                        <a:pt x="9" y="45"/>
                      </a:lnTo>
                      <a:lnTo>
                        <a:pt x="18" y="45"/>
                      </a:lnTo>
                      <a:lnTo>
                        <a:pt x="27" y="36"/>
                      </a:lnTo>
                      <a:lnTo>
                        <a:pt x="45" y="18"/>
                      </a:lnTo>
                      <a:lnTo>
                        <a:pt x="72" y="8"/>
                      </a:lnTo>
                      <a:lnTo>
                        <a:pt x="109" y="8"/>
                      </a:lnTo>
                      <a:lnTo>
                        <a:pt x="135" y="8"/>
                      </a:lnTo>
                      <a:lnTo>
                        <a:pt x="162" y="18"/>
                      </a:lnTo>
                      <a:lnTo>
                        <a:pt x="190" y="36"/>
                      </a:lnTo>
                      <a:lnTo>
                        <a:pt x="208" y="54"/>
                      </a:lnTo>
                      <a:lnTo>
                        <a:pt x="226" y="72"/>
                      </a:lnTo>
                      <a:lnTo>
                        <a:pt x="243" y="99"/>
                      </a:lnTo>
                      <a:lnTo>
                        <a:pt x="253" y="126"/>
                      </a:lnTo>
                      <a:lnTo>
                        <a:pt x="253" y="154"/>
                      </a:lnTo>
                      <a:lnTo>
                        <a:pt x="261" y="154"/>
                      </a:lnTo>
                      <a:lnTo>
                        <a:pt x="253" y="190"/>
                      </a:lnTo>
                      <a:lnTo>
                        <a:pt x="243" y="217"/>
                      </a:lnTo>
                      <a:lnTo>
                        <a:pt x="235" y="243"/>
                      </a:lnTo>
                      <a:lnTo>
                        <a:pt x="217" y="261"/>
                      </a:lnTo>
                      <a:lnTo>
                        <a:pt x="190" y="280"/>
                      </a:lnTo>
                      <a:lnTo>
                        <a:pt x="172" y="298"/>
                      </a:lnTo>
                      <a:lnTo>
                        <a:pt x="172" y="289"/>
                      </a:lnTo>
                      <a:lnTo>
                        <a:pt x="190" y="280"/>
                      </a:lnTo>
                      <a:lnTo>
                        <a:pt x="208" y="261"/>
                      </a:lnTo>
                      <a:lnTo>
                        <a:pt x="226" y="235"/>
                      </a:lnTo>
                      <a:lnTo>
                        <a:pt x="243" y="217"/>
                      </a:lnTo>
                      <a:lnTo>
                        <a:pt x="253" y="190"/>
                      </a:lnTo>
                      <a:lnTo>
                        <a:pt x="253" y="154"/>
                      </a:lnTo>
                      <a:lnTo>
                        <a:pt x="261" y="154"/>
                      </a:lnTo>
                      <a:close/>
                    </a:path>
                  </a:pathLst>
                </a:custGeom>
                <a:solidFill>
                  <a:srgbClr val="96FFFF"/>
                </a:solidFill>
                <a:ln w="9525">
                  <a:noFill/>
                  <a:round/>
                  <a:headEnd/>
                  <a:tailEnd/>
                </a:ln>
              </p:spPr>
              <p:txBody>
                <a:bodyPr>
                  <a:prstTxWarp prst="textNoShape">
                    <a:avLst/>
                  </a:prstTxWarp>
                </a:bodyPr>
                <a:lstStyle/>
                <a:p>
                  <a:endParaRPr lang="en-US"/>
                </a:p>
              </p:txBody>
            </p:sp>
            <p:sp>
              <p:nvSpPr>
                <p:cNvPr id="38994" name="Freeform 41"/>
                <p:cNvSpPr>
                  <a:spLocks noChangeAspect="1"/>
                </p:cNvSpPr>
                <p:nvPr/>
              </p:nvSpPr>
              <p:spPr bwMode="auto">
                <a:xfrm>
                  <a:off x="1175" y="2747"/>
                  <a:ext cx="24" cy="28"/>
                </a:xfrm>
                <a:custGeom>
                  <a:avLst/>
                  <a:gdLst>
                    <a:gd name="T0" fmla="*/ 235 w 235"/>
                    <a:gd name="T1" fmla="*/ 146 h 281"/>
                    <a:gd name="T2" fmla="*/ 235 w 235"/>
                    <a:gd name="T3" fmla="*/ 118 h 281"/>
                    <a:gd name="T4" fmla="*/ 225 w 235"/>
                    <a:gd name="T5" fmla="*/ 91 h 281"/>
                    <a:gd name="T6" fmla="*/ 208 w 235"/>
                    <a:gd name="T7" fmla="*/ 64 h 281"/>
                    <a:gd name="T8" fmla="*/ 190 w 235"/>
                    <a:gd name="T9" fmla="*/ 46 h 281"/>
                    <a:gd name="T10" fmla="*/ 172 w 235"/>
                    <a:gd name="T11" fmla="*/ 28 h 281"/>
                    <a:gd name="T12" fmla="*/ 144 w 235"/>
                    <a:gd name="T13" fmla="*/ 10 h 281"/>
                    <a:gd name="T14" fmla="*/ 117 w 235"/>
                    <a:gd name="T15" fmla="*/ 0 h 281"/>
                    <a:gd name="T16" fmla="*/ 91 w 235"/>
                    <a:gd name="T17" fmla="*/ 0 h 281"/>
                    <a:gd name="T18" fmla="*/ 54 w 235"/>
                    <a:gd name="T19" fmla="*/ 0 h 281"/>
                    <a:gd name="T20" fmla="*/ 27 w 235"/>
                    <a:gd name="T21" fmla="*/ 10 h 281"/>
                    <a:gd name="T22" fmla="*/ 9 w 235"/>
                    <a:gd name="T23" fmla="*/ 28 h 281"/>
                    <a:gd name="T24" fmla="*/ 0 w 235"/>
                    <a:gd name="T25" fmla="*/ 37 h 281"/>
                    <a:gd name="T26" fmla="*/ 9 w 235"/>
                    <a:gd name="T27" fmla="*/ 28 h 281"/>
                    <a:gd name="T28" fmla="*/ 36 w 235"/>
                    <a:gd name="T29" fmla="*/ 19 h 281"/>
                    <a:gd name="T30" fmla="*/ 63 w 235"/>
                    <a:gd name="T31" fmla="*/ 10 h 281"/>
                    <a:gd name="T32" fmla="*/ 91 w 235"/>
                    <a:gd name="T33" fmla="*/ 10 h 281"/>
                    <a:gd name="T34" fmla="*/ 117 w 235"/>
                    <a:gd name="T35" fmla="*/ 10 h 281"/>
                    <a:gd name="T36" fmla="*/ 144 w 235"/>
                    <a:gd name="T37" fmla="*/ 19 h 281"/>
                    <a:gd name="T38" fmla="*/ 162 w 235"/>
                    <a:gd name="T39" fmla="*/ 28 h 281"/>
                    <a:gd name="T40" fmla="*/ 190 w 235"/>
                    <a:gd name="T41" fmla="*/ 46 h 281"/>
                    <a:gd name="T42" fmla="*/ 208 w 235"/>
                    <a:gd name="T43" fmla="*/ 73 h 281"/>
                    <a:gd name="T44" fmla="*/ 217 w 235"/>
                    <a:gd name="T45" fmla="*/ 91 h 281"/>
                    <a:gd name="T46" fmla="*/ 225 w 235"/>
                    <a:gd name="T47" fmla="*/ 118 h 281"/>
                    <a:gd name="T48" fmla="*/ 225 w 235"/>
                    <a:gd name="T49" fmla="*/ 146 h 281"/>
                    <a:gd name="T50" fmla="*/ 235 w 235"/>
                    <a:gd name="T51" fmla="*/ 146 h 281"/>
                    <a:gd name="T52" fmla="*/ 235 w 235"/>
                    <a:gd name="T53" fmla="*/ 182 h 281"/>
                    <a:gd name="T54" fmla="*/ 225 w 235"/>
                    <a:gd name="T55" fmla="*/ 209 h 281"/>
                    <a:gd name="T56" fmla="*/ 208 w 235"/>
                    <a:gd name="T57" fmla="*/ 227 h 281"/>
                    <a:gd name="T58" fmla="*/ 190 w 235"/>
                    <a:gd name="T59" fmla="*/ 253 h 281"/>
                    <a:gd name="T60" fmla="*/ 172 w 235"/>
                    <a:gd name="T61" fmla="*/ 272 h 281"/>
                    <a:gd name="T62" fmla="*/ 154 w 235"/>
                    <a:gd name="T63" fmla="*/ 281 h 281"/>
                    <a:gd name="T64" fmla="*/ 154 w 235"/>
                    <a:gd name="T65" fmla="*/ 272 h 281"/>
                    <a:gd name="T66" fmla="*/ 162 w 235"/>
                    <a:gd name="T67" fmla="*/ 272 h 281"/>
                    <a:gd name="T68" fmla="*/ 162 w 235"/>
                    <a:gd name="T69" fmla="*/ 263 h 281"/>
                    <a:gd name="T70" fmla="*/ 190 w 235"/>
                    <a:gd name="T71" fmla="*/ 245 h 281"/>
                    <a:gd name="T72" fmla="*/ 208 w 235"/>
                    <a:gd name="T73" fmla="*/ 227 h 281"/>
                    <a:gd name="T74" fmla="*/ 217 w 235"/>
                    <a:gd name="T75" fmla="*/ 200 h 281"/>
                    <a:gd name="T76" fmla="*/ 225 w 235"/>
                    <a:gd name="T77" fmla="*/ 172 h 281"/>
                    <a:gd name="T78" fmla="*/ 225 w 235"/>
                    <a:gd name="T79" fmla="*/ 146 h 281"/>
                    <a:gd name="T80" fmla="*/ 235 w 235"/>
                    <a:gd name="T81" fmla="*/ 146 h 28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35"/>
                    <a:gd name="T124" fmla="*/ 0 h 281"/>
                    <a:gd name="T125" fmla="*/ 235 w 235"/>
                    <a:gd name="T126" fmla="*/ 281 h 281"/>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35" h="281">
                      <a:moveTo>
                        <a:pt x="235" y="146"/>
                      </a:moveTo>
                      <a:lnTo>
                        <a:pt x="235" y="118"/>
                      </a:lnTo>
                      <a:lnTo>
                        <a:pt x="225" y="91"/>
                      </a:lnTo>
                      <a:lnTo>
                        <a:pt x="208" y="64"/>
                      </a:lnTo>
                      <a:lnTo>
                        <a:pt x="190" y="46"/>
                      </a:lnTo>
                      <a:lnTo>
                        <a:pt x="172" y="28"/>
                      </a:lnTo>
                      <a:lnTo>
                        <a:pt x="144" y="10"/>
                      </a:lnTo>
                      <a:lnTo>
                        <a:pt x="117" y="0"/>
                      </a:lnTo>
                      <a:lnTo>
                        <a:pt x="91" y="0"/>
                      </a:lnTo>
                      <a:lnTo>
                        <a:pt x="54" y="0"/>
                      </a:lnTo>
                      <a:lnTo>
                        <a:pt x="27" y="10"/>
                      </a:lnTo>
                      <a:lnTo>
                        <a:pt x="9" y="28"/>
                      </a:lnTo>
                      <a:lnTo>
                        <a:pt x="0" y="37"/>
                      </a:lnTo>
                      <a:lnTo>
                        <a:pt x="9" y="28"/>
                      </a:lnTo>
                      <a:lnTo>
                        <a:pt x="36" y="19"/>
                      </a:lnTo>
                      <a:lnTo>
                        <a:pt x="63" y="10"/>
                      </a:lnTo>
                      <a:lnTo>
                        <a:pt x="91" y="10"/>
                      </a:lnTo>
                      <a:lnTo>
                        <a:pt x="117" y="10"/>
                      </a:lnTo>
                      <a:lnTo>
                        <a:pt x="144" y="19"/>
                      </a:lnTo>
                      <a:lnTo>
                        <a:pt x="162" y="28"/>
                      </a:lnTo>
                      <a:lnTo>
                        <a:pt x="190" y="46"/>
                      </a:lnTo>
                      <a:lnTo>
                        <a:pt x="208" y="73"/>
                      </a:lnTo>
                      <a:lnTo>
                        <a:pt x="217" y="91"/>
                      </a:lnTo>
                      <a:lnTo>
                        <a:pt x="225" y="118"/>
                      </a:lnTo>
                      <a:lnTo>
                        <a:pt x="225" y="146"/>
                      </a:lnTo>
                      <a:lnTo>
                        <a:pt x="235" y="146"/>
                      </a:lnTo>
                      <a:lnTo>
                        <a:pt x="235" y="182"/>
                      </a:lnTo>
                      <a:lnTo>
                        <a:pt x="225" y="209"/>
                      </a:lnTo>
                      <a:lnTo>
                        <a:pt x="208" y="227"/>
                      </a:lnTo>
                      <a:lnTo>
                        <a:pt x="190" y="253"/>
                      </a:lnTo>
                      <a:lnTo>
                        <a:pt x="172" y="272"/>
                      </a:lnTo>
                      <a:lnTo>
                        <a:pt x="154" y="281"/>
                      </a:lnTo>
                      <a:lnTo>
                        <a:pt x="154" y="272"/>
                      </a:lnTo>
                      <a:lnTo>
                        <a:pt x="162" y="272"/>
                      </a:lnTo>
                      <a:lnTo>
                        <a:pt x="162" y="263"/>
                      </a:lnTo>
                      <a:lnTo>
                        <a:pt x="190" y="245"/>
                      </a:lnTo>
                      <a:lnTo>
                        <a:pt x="208" y="227"/>
                      </a:lnTo>
                      <a:lnTo>
                        <a:pt x="217" y="200"/>
                      </a:lnTo>
                      <a:lnTo>
                        <a:pt x="225" y="172"/>
                      </a:lnTo>
                      <a:lnTo>
                        <a:pt x="225" y="146"/>
                      </a:lnTo>
                      <a:lnTo>
                        <a:pt x="235" y="146"/>
                      </a:lnTo>
                      <a:close/>
                    </a:path>
                  </a:pathLst>
                </a:custGeom>
                <a:solidFill>
                  <a:srgbClr val="9CFFFF"/>
                </a:solidFill>
                <a:ln w="9525">
                  <a:noFill/>
                  <a:round/>
                  <a:headEnd/>
                  <a:tailEnd/>
                </a:ln>
              </p:spPr>
              <p:txBody>
                <a:bodyPr>
                  <a:prstTxWarp prst="textNoShape">
                    <a:avLst/>
                  </a:prstTxWarp>
                </a:bodyPr>
                <a:lstStyle/>
                <a:p>
                  <a:endParaRPr lang="en-US"/>
                </a:p>
              </p:txBody>
            </p:sp>
            <p:sp>
              <p:nvSpPr>
                <p:cNvPr id="38995" name="Freeform 42"/>
                <p:cNvSpPr>
                  <a:spLocks noChangeAspect="1"/>
                </p:cNvSpPr>
                <p:nvPr/>
              </p:nvSpPr>
              <p:spPr bwMode="auto">
                <a:xfrm>
                  <a:off x="1176" y="2748"/>
                  <a:ext cx="22" cy="25"/>
                </a:xfrm>
                <a:custGeom>
                  <a:avLst/>
                  <a:gdLst>
                    <a:gd name="T0" fmla="*/ 216 w 216"/>
                    <a:gd name="T1" fmla="*/ 136 h 253"/>
                    <a:gd name="T2" fmla="*/ 216 w 216"/>
                    <a:gd name="T3" fmla="*/ 108 h 253"/>
                    <a:gd name="T4" fmla="*/ 208 w 216"/>
                    <a:gd name="T5" fmla="*/ 81 h 253"/>
                    <a:gd name="T6" fmla="*/ 199 w 216"/>
                    <a:gd name="T7" fmla="*/ 63 h 253"/>
                    <a:gd name="T8" fmla="*/ 181 w 216"/>
                    <a:gd name="T9" fmla="*/ 36 h 253"/>
                    <a:gd name="T10" fmla="*/ 153 w 216"/>
                    <a:gd name="T11" fmla="*/ 18 h 253"/>
                    <a:gd name="T12" fmla="*/ 135 w 216"/>
                    <a:gd name="T13" fmla="*/ 9 h 253"/>
                    <a:gd name="T14" fmla="*/ 108 w 216"/>
                    <a:gd name="T15" fmla="*/ 0 h 253"/>
                    <a:gd name="T16" fmla="*/ 82 w 216"/>
                    <a:gd name="T17" fmla="*/ 0 h 253"/>
                    <a:gd name="T18" fmla="*/ 54 w 216"/>
                    <a:gd name="T19" fmla="*/ 0 h 253"/>
                    <a:gd name="T20" fmla="*/ 27 w 216"/>
                    <a:gd name="T21" fmla="*/ 9 h 253"/>
                    <a:gd name="T22" fmla="*/ 0 w 216"/>
                    <a:gd name="T23" fmla="*/ 18 h 253"/>
                    <a:gd name="T24" fmla="*/ 9 w 216"/>
                    <a:gd name="T25" fmla="*/ 18 h 253"/>
                    <a:gd name="T26" fmla="*/ 18 w 216"/>
                    <a:gd name="T27" fmla="*/ 18 h 253"/>
                    <a:gd name="T28" fmla="*/ 27 w 216"/>
                    <a:gd name="T29" fmla="*/ 18 h 253"/>
                    <a:gd name="T30" fmla="*/ 54 w 216"/>
                    <a:gd name="T31" fmla="*/ 9 h 253"/>
                    <a:gd name="T32" fmla="*/ 82 w 216"/>
                    <a:gd name="T33" fmla="*/ 9 h 253"/>
                    <a:gd name="T34" fmla="*/ 108 w 216"/>
                    <a:gd name="T35" fmla="*/ 9 h 253"/>
                    <a:gd name="T36" fmla="*/ 127 w 216"/>
                    <a:gd name="T37" fmla="*/ 18 h 253"/>
                    <a:gd name="T38" fmla="*/ 153 w 216"/>
                    <a:gd name="T39" fmla="*/ 27 h 253"/>
                    <a:gd name="T40" fmla="*/ 171 w 216"/>
                    <a:gd name="T41" fmla="*/ 45 h 253"/>
                    <a:gd name="T42" fmla="*/ 190 w 216"/>
                    <a:gd name="T43" fmla="*/ 63 h 253"/>
                    <a:gd name="T44" fmla="*/ 199 w 216"/>
                    <a:gd name="T45" fmla="*/ 91 h 253"/>
                    <a:gd name="T46" fmla="*/ 208 w 216"/>
                    <a:gd name="T47" fmla="*/ 108 h 253"/>
                    <a:gd name="T48" fmla="*/ 208 w 216"/>
                    <a:gd name="T49" fmla="*/ 136 h 253"/>
                    <a:gd name="T50" fmla="*/ 216 w 216"/>
                    <a:gd name="T51" fmla="*/ 136 h 253"/>
                    <a:gd name="T52" fmla="*/ 216 w 216"/>
                    <a:gd name="T53" fmla="*/ 162 h 253"/>
                    <a:gd name="T54" fmla="*/ 208 w 216"/>
                    <a:gd name="T55" fmla="*/ 190 h 253"/>
                    <a:gd name="T56" fmla="*/ 199 w 216"/>
                    <a:gd name="T57" fmla="*/ 217 h 253"/>
                    <a:gd name="T58" fmla="*/ 181 w 216"/>
                    <a:gd name="T59" fmla="*/ 235 h 253"/>
                    <a:gd name="T60" fmla="*/ 153 w 216"/>
                    <a:gd name="T61" fmla="*/ 253 h 253"/>
                    <a:gd name="T62" fmla="*/ 163 w 216"/>
                    <a:gd name="T63" fmla="*/ 243 h 253"/>
                    <a:gd name="T64" fmla="*/ 163 w 216"/>
                    <a:gd name="T65" fmla="*/ 235 h 253"/>
                    <a:gd name="T66" fmla="*/ 171 w 216"/>
                    <a:gd name="T67" fmla="*/ 235 h 253"/>
                    <a:gd name="T68" fmla="*/ 190 w 216"/>
                    <a:gd name="T69" fmla="*/ 208 h 253"/>
                    <a:gd name="T70" fmla="*/ 199 w 216"/>
                    <a:gd name="T71" fmla="*/ 190 h 253"/>
                    <a:gd name="T72" fmla="*/ 199 w 216"/>
                    <a:gd name="T73" fmla="*/ 180 h 253"/>
                    <a:gd name="T74" fmla="*/ 208 w 216"/>
                    <a:gd name="T75" fmla="*/ 180 h 253"/>
                    <a:gd name="T76" fmla="*/ 208 w 216"/>
                    <a:gd name="T77" fmla="*/ 172 h 253"/>
                    <a:gd name="T78" fmla="*/ 208 w 216"/>
                    <a:gd name="T79" fmla="*/ 162 h 253"/>
                    <a:gd name="T80" fmla="*/ 208 w 216"/>
                    <a:gd name="T81" fmla="*/ 136 h 253"/>
                    <a:gd name="T82" fmla="*/ 216 w 216"/>
                    <a:gd name="T83" fmla="*/ 136 h 25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16"/>
                    <a:gd name="T127" fmla="*/ 0 h 253"/>
                    <a:gd name="T128" fmla="*/ 216 w 216"/>
                    <a:gd name="T129" fmla="*/ 253 h 253"/>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16" h="253">
                      <a:moveTo>
                        <a:pt x="216" y="136"/>
                      </a:moveTo>
                      <a:lnTo>
                        <a:pt x="216" y="108"/>
                      </a:lnTo>
                      <a:lnTo>
                        <a:pt x="208" y="81"/>
                      </a:lnTo>
                      <a:lnTo>
                        <a:pt x="199" y="63"/>
                      </a:lnTo>
                      <a:lnTo>
                        <a:pt x="181" y="36"/>
                      </a:lnTo>
                      <a:lnTo>
                        <a:pt x="153" y="18"/>
                      </a:lnTo>
                      <a:lnTo>
                        <a:pt x="135" y="9"/>
                      </a:lnTo>
                      <a:lnTo>
                        <a:pt x="108" y="0"/>
                      </a:lnTo>
                      <a:lnTo>
                        <a:pt x="82" y="0"/>
                      </a:lnTo>
                      <a:lnTo>
                        <a:pt x="54" y="0"/>
                      </a:lnTo>
                      <a:lnTo>
                        <a:pt x="27" y="9"/>
                      </a:lnTo>
                      <a:lnTo>
                        <a:pt x="0" y="18"/>
                      </a:lnTo>
                      <a:lnTo>
                        <a:pt x="9" y="18"/>
                      </a:lnTo>
                      <a:lnTo>
                        <a:pt x="18" y="18"/>
                      </a:lnTo>
                      <a:lnTo>
                        <a:pt x="27" y="18"/>
                      </a:lnTo>
                      <a:lnTo>
                        <a:pt x="54" y="9"/>
                      </a:lnTo>
                      <a:lnTo>
                        <a:pt x="82" y="9"/>
                      </a:lnTo>
                      <a:lnTo>
                        <a:pt x="108" y="9"/>
                      </a:lnTo>
                      <a:lnTo>
                        <a:pt x="127" y="18"/>
                      </a:lnTo>
                      <a:lnTo>
                        <a:pt x="153" y="27"/>
                      </a:lnTo>
                      <a:lnTo>
                        <a:pt x="171" y="45"/>
                      </a:lnTo>
                      <a:lnTo>
                        <a:pt x="190" y="63"/>
                      </a:lnTo>
                      <a:lnTo>
                        <a:pt x="199" y="91"/>
                      </a:lnTo>
                      <a:lnTo>
                        <a:pt x="208" y="108"/>
                      </a:lnTo>
                      <a:lnTo>
                        <a:pt x="208" y="136"/>
                      </a:lnTo>
                      <a:lnTo>
                        <a:pt x="216" y="136"/>
                      </a:lnTo>
                      <a:lnTo>
                        <a:pt x="216" y="162"/>
                      </a:lnTo>
                      <a:lnTo>
                        <a:pt x="208" y="190"/>
                      </a:lnTo>
                      <a:lnTo>
                        <a:pt x="199" y="217"/>
                      </a:lnTo>
                      <a:lnTo>
                        <a:pt x="181" y="235"/>
                      </a:lnTo>
                      <a:lnTo>
                        <a:pt x="153" y="253"/>
                      </a:lnTo>
                      <a:lnTo>
                        <a:pt x="163" y="243"/>
                      </a:lnTo>
                      <a:lnTo>
                        <a:pt x="163" y="235"/>
                      </a:lnTo>
                      <a:lnTo>
                        <a:pt x="171" y="235"/>
                      </a:lnTo>
                      <a:lnTo>
                        <a:pt x="190" y="208"/>
                      </a:lnTo>
                      <a:lnTo>
                        <a:pt x="199" y="190"/>
                      </a:lnTo>
                      <a:lnTo>
                        <a:pt x="199" y="180"/>
                      </a:lnTo>
                      <a:lnTo>
                        <a:pt x="208" y="180"/>
                      </a:lnTo>
                      <a:lnTo>
                        <a:pt x="208" y="172"/>
                      </a:lnTo>
                      <a:lnTo>
                        <a:pt x="208" y="162"/>
                      </a:lnTo>
                      <a:lnTo>
                        <a:pt x="208" y="136"/>
                      </a:lnTo>
                      <a:lnTo>
                        <a:pt x="216" y="136"/>
                      </a:lnTo>
                      <a:close/>
                    </a:path>
                  </a:pathLst>
                </a:custGeom>
                <a:solidFill>
                  <a:srgbClr val="A1FFFF"/>
                </a:solidFill>
                <a:ln w="9525">
                  <a:noFill/>
                  <a:round/>
                  <a:headEnd/>
                  <a:tailEnd/>
                </a:ln>
              </p:spPr>
              <p:txBody>
                <a:bodyPr>
                  <a:prstTxWarp prst="textNoShape">
                    <a:avLst/>
                  </a:prstTxWarp>
                </a:bodyPr>
                <a:lstStyle/>
                <a:p>
                  <a:endParaRPr lang="en-US"/>
                </a:p>
              </p:txBody>
            </p:sp>
            <p:sp>
              <p:nvSpPr>
                <p:cNvPr id="38996" name="Freeform 43"/>
                <p:cNvSpPr>
                  <a:spLocks noChangeAspect="1" noEditPoints="1"/>
                </p:cNvSpPr>
                <p:nvPr/>
              </p:nvSpPr>
              <p:spPr bwMode="auto">
                <a:xfrm>
                  <a:off x="1178" y="2749"/>
                  <a:ext cx="19" cy="22"/>
                </a:xfrm>
                <a:custGeom>
                  <a:avLst/>
                  <a:gdLst>
                    <a:gd name="T0" fmla="*/ 190 w 190"/>
                    <a:gd name="T1" fmla="*/ 127 h 226"/>
                    <a:gd name="T2" fmla="*/ 190 w 190"/>
                    <a:gd name="T3" fmla="*/ 99 h 226"/>
                    <a:gd name="T4" fmla="*/ 181 w 190"/>
                    <a:gd name="T5" fmla="*/ 82 h 226"/>
                    <a:gd name="T6" fmla="*/ 172 w 190"/>
                    <a:gd name="T7" fmla="*/ 54 h 226"/>
                    <a:gd name="T8" fmla="*/ 153 w 190"/>
                    <a:gd name="T9" fmla="*/ 36 h 226"/>
                    <a:gd name="T10" fmla="*/ 135 w 190"/>
                    <a:gd name="T11" fmla="*/ 18 h 226"/>
                    <a:gd name="T12" fmla="*/ 109 w 190"/>
                    <a:gd name="T13" fmla="*/ 9 h 226"/>
                    <a:gd name="T14" fmla="*/ 90 w 190"/>
                    <a:gd name="T15" fmla="*/ 0 h 226"/>
                    <a:gd name="T16" fmla="*/ 64 w 190"/>
                    <a:gd name="T17" fmla="*/ 0 h 226"/>
                    <a:gd name="T18" fmla="*/ 36 w 190"/>
                    <a:gd name="T19" fmla="*/ 0 h 226"/>
                    <a:gd name="T20" fmla="*/ 9 w 190"/>
                    <a:gd name="T21" fmla="*/ 9 h 226"/>
                    <a:gd name="T22" fmla="*/ 0 w 190"/>
                    <a:gd name="T23" fmla="*/ 9 h 226"/>
                    <a:gd name="T24" fmla="*/ 9 w 190"/>
                    <a:gd name="T25" fmla="*/ 9 h 226"/>
                    <a:gd name="T26" fmla="*/ 18 w 190"/>
                    <a:gd name="T27" fmla="*/ 9 h 226"/>
                    <a:gd name="T28" fmla="*/ 27 w 190"/>
                    <a:gd name="T29" fmla="*/ 9 h 226"/>
                    <a:gd name="T30" fmla="*/ 36 w 190"/>
                    <a:gd name="T31" fmla="*/ 9 h 226"/>
                    <a:gd name="T32" fmla="*/ 64 w 190"/>
                    <a:gd name="T33" fmla="*/ 0 h 226"/>
                    <a:gd name="T34" fmla="*/ 90 w 190"/>
                    <a:gd name="T35" fmla="*/ 9 h 226"/>
                    <a:gd name="T36" fmla="*/ 109 w 190"/>
                    <a:gd name="T37" fmla="*/ 18 h 226"/>
                    <a:gd name="T38" fmla="*/ 127 w 190"/>
                    <a:gd name="T39" fmla="*/ 27 h 226"/>
                    <a:gd name="T40" fmla="*/ 153 w 190"/>
                    <a:gd name="T41" fmla="*/ 36 h 226"/>
                    <a:gd name="T42" fmla="*/ 163 w 190"/>
                    <a:gd name="T43" fmla="*/ 64 h 226"/>
                    <a:gd name="T44" fmla="*/ 172 w 190"/>
                    <a:gd name="T45" fmla="*/ 82 h 226"/>
                    <a:gd name="T46" fmla="*/ 181 w 190"/>
                    <a:gd name="T47" fmla="*/ 99 h 226"/>
                    <a:gd name="T48" fmla="*/ 190 w 190"/>
                    <a:gd name="T49" fmla="*/ 127 h 226"/>
                    <a:gd name="T50" fmla="*/ 190 w 190"/>
                    <a:gd name="T51" fmla="*/ 153 h 226"/>
                    <a:gd name="T52" fmla="*/ 190 w 190"/>
                    <a:gd name="T53" fmla="*/ 163 h 226"/>
                    <a:gd name="T54" fmla="*/ 190 w 190"/>
                    <a:gd name="T55" fmla="*/ 153 h 226"/>
                    <a:gd name="T56" fmla="*/ 190 w 190"/>
                    <a:gd name="T57" fmla="*/ 145 h 226"/>
                    <a:gd name="T58" fmla="*/ 190 w 190"/>
                    <a:gd name="T59" fmla="*/ 135 h 226"/>
                    <a:gd name="T60" fmla="*/ 190 w 190"/>
                    <a:gd name="T61" fmla="*/ 127 h 226"/>
                    <a:gd name="T62" fmla="*/ 153 w 190"/>
                    <a:gd name="T63" fmla="*/ 226 h 226"/>
                    <a:gd name="T64" fmla="*/ 172 w 190"/>
                    <a:gd name="T65" fmla="*/ 199 h 226"/>
                    <a:gd name="T66" fmla="*/ 181 w 190"/>
                    <a:gd name="T67" fmla="*/ 181 h 226"/>
                    <a:gd name="T68" fmla="*/ 181 w 190"/>
                    <a:gd name="T69" fmla="*/ 171 h 226"/>
                    <a:gd name="T70" fmla="*/ 181 w 190"/>
                    <a:gd name="T71" fmla="*/ 181 h 226"/>
                    <a:gd name="T72" fmla="*/ 181 w 190"/>
                    <a:gd name="T73" fmla="*/ 190 h 226"/>
                    <a:gd name="T74" fmla="*/ 172 w 190"/>
                    <a:gd name="T75" fmla="*/ 190 h 226"/>
                    <a:gd name="T76" fmla="*/ 172 w 190"/>
                    <a:gd name="T77" fmla="*/ 199 h 226"/>
                    <a:gd name="T78" fmla="*/ 163 w 190"/>
                    <a:gd name="T79" fmla="*/ 208 h 226"/>
                    <a:gd name="T80" fmla="*/ 153 w 190"/>
                    <a:gd name="T81" fmla="*/ 216 h 226"/>
                    <a:gd name="T82" fmla="*/ 153 w 190"/>
                    <a:gd name="T83" fmla="*/ 226 h 22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90"/>
                    <a:gd name="T127" fmla="*/ 0 h 226"/>
                    <a:gd name="T128" fmla="*/ 190 w 190"/>
                    <a:gd name="T129" fmla="*/ 226 h 22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90" h="226">
                      <a:moveTo>
                        <a:pt x="190" y="127"/>
                      </a:moveTo>
                      <a:lnTo>
                        <a:pt x="190" y="99"/>
                      </a:lnTo>
                      <a:lnTo>
                        <a:pt x="181" y="82"/>
                      </a:lnTo>
                      <a:lnTo>
                        <a:pt x="172" y="54"/>
                      </a:lnTo>
                      <a:lnTo>
                        <a:pt x="153" y="36"/>
                      </a:lnTo>
                      <a:lnTo>
                        <a:pt x="135" y="18"/>
                      </a:lnTo>
                      <a:lnTo>
                        <a:pt x="109" y="9"/>
                      </a:lnTo>
                      <a:lnTo>
                        <a:pt x="90" y="0"/>
                      </a:lnTo>
                      <a:lnTo>
                        <a:pt x="64" y="0"/>
                      </a:lnTo>
                      <a:lnTo>
                        <a:pt x="36" y="0"/>
                      </a:lnTo>
                      <a:lnTo>
                        <a:pt x="9" y="9"/>
                      </a:lnTo>
                      <a:lnTo>
                        <a:pt x="0" y="9"/>
                      </a:lnTo>
                      <a:lnTo>
                        <a:pt x="9" y="9"/>
                      </a:lnTo>
                      <a:lnTo>
                        <a:pt x="18" y="9"/>
                      </a:lnTo>
                      <a:lnTo>
                        <a:pt x="27" y="9"/>
                      </a:lnTo>
                      <a:lnTo>
                        <a:pt x="36" y="9"/>
                      </a:lnTo>
                      <a:lnTo>
                        <a:pt x="64" y="0"/>
                      </a:lnTo>
                      <a:lnTo>
                        <a:pt x="90" y="9"/>
                      </a:lnTo>
                      <a:lnTo>
                        <a:pt x="109" y="18"/>
                      </a:lnTo>
                      <a:lnTo>
                        <a:pt x="127" y="27"/>
                      </a:lnTo>
                      <a:lnTo>
                        <a:pt x="153" y="36"/>
                      </a:lnTo>
                      <a:lnTo>
                        <a:pt x="163" y="64"/>
                      </a:lnTo>
                      <a:lnTo>
                        <a:pt x="172" y="82"/>
                      </a:lnTo>
                      <a:lnTo>
                        <a:pt x="181" y="99"/>
                      </a:lnTo>
                      <a:lnTo>
                        <a:pt x="190" y="127"/>
                      </a:lnTo>
                      <a:lnTo>
                        <a:pt x="190" y="153"/>
                      </a:lnTo>
                      <a:lnTo>
                        <a:pt x="190" y="163"/>
                      </a:lnTo>
                      <a:lnTo>
                        <a:pt x="190" y="153"/>
                      </a:lnTo>
                      <a:lnTo>
                        <a:pt x="190" y="145"/>
                      </a:lnTo>
                      <a:lnTo>
                        <a:pt x="190" y="135"/>
                      </a:lnTo>
                      <a:lnTo>
                        <a:pt x="190" y="127"/>
                      </a:lnTo>
                      <a:close/>
                      <a:moveTo>
                        <a:pt x="153" y="226"/>
                      </a:moveTo>
                      <a:lnTo>
                        <a:pt x="172" y="199"/>
                      </a:lnTo>
                      <a:lnTo>
                        <a:pt x="181" y="181"/>
                      </a:lnTo>
                      <a:lnTo>
                        <a:pt x="181" y="171"/>
                      </a:lnTo>
                      <a:lnTo>
                        <a:pt x="181" y="181"/>
                      </a:lnTo>
                      <a:lnTo>
                        <a:pt x="181" y="190"/>
                      </a:lnTo>
                      <a:lnTo>
                        <a:pt x="172" y="190"/>
                      </a:lnTo>
                      <a:lnTo>
                        <a:pt x="172" y="199"/>
                      </a:lnTo>
                      <a:lnTo>
                        <a:pt x="163" y="208"/>
                      </a:lnTo>
                      <a:lnTo>
                        <a:pt x="153" y="216"/>
                      </a:lnTo>
                      <a:lnTo>
                        <a:pt x="153" y="226"/>
                      </a:lnTo>
                      <a:close/>
                    </a:path>
                  </a:pathLst>
                </a:custGeom>
                <a:solidFill>
                  <a:srgbClr val="A6FFFF"/>
                </a:solidFill>
                <a:ln w="9525">
                  <a:noFill/>
                  <a:round/>
                  <a:headEnd/>
                  <a:tailEnd/>
                </a:ln>
              </p:spPr>
              <p:txBody>
                <a:bodyPr>
                  <a:prstTxWarp prst="textNoShape">
                    <a:avLst/>
                  </a:prstTxWarp>
                </a:bodyPr>
                <a:lstStyle/>
                <a:p>
                  <a:endParaRPr lang="en-US"/>
                </a:p>
              </p:txBody>
            </p:sp>
            <p:sp>
              <p:nvSpPr>
                <p:cNvPr id="38997" name="Freeform 44"/>
                <p:cNvSpPr>
                  <a:spLocks noChangeAspect="1"/>
                </p:cNvSpPr>
                <p:nvPr/>
              </p:nvSpPr>
              <p:spPr bwMode="auto">
                <a:xfrm>
                  <a:off x="1181" y="2749"/>
                  <a:ext cx="16" cy="13"/>
                </a:xfrm>
                <a:custGeom>
                  <a:avLst/>
                  <a:gdLst>
                    <a:gd name="T0" fmla="*/ 163 w 163"/>
                    <a:gd name="T1" fmla="*/ 127 h 135"/>
                    <a:gd name="T2" fmla="*/ 154 w 163"/>
                    <a:gd name="T3" fmla="*/ 99 h 135"/>
                    <a:gd name="T4" fmla="*/ 145 w 163"/>
                    <a:gd name="T5" fmla="*/ 82 h 135"/>
                    <a:gd name="T6" fmla="*/ 136 w 163"/>
                    <a:gd name="T7" fmla="*/ 64 h 135"/>
                    <a:gd name="T8" fmla="*/ 126 w 163"/>
                    <a:gd name="T9" fmla="*/ 36 h 135"/>
                    <a:gd name="T10" fmla="*/ 100 w 163"/>
                    <a:gd name="T11" fmla="*/ 27 h 135"/>
                    <a:gd name="T12" fmla="*/ 82 w 163"/>
                    <a:gd name="T13" fmla="*/ 18 h 135"/>
                    <a:gd name="T14" fmla="*/ 63 w 163"/>
                    <a:gd name="T15" fmla="*/ 9 h 135"/>
                    <a:gd name="T16" fmla="*/ 37 w 163"/>
                    <a:gd name="T17" fmla="*/ 0 h 135"/>
                    <a:gd name="T18" fmla="*/ 9 w 163"/>
                    <a:gd name="T19" fmla="*/ 9 h 135"/>
                    <a:gd name="T20" fmla="*/ 0 w 163"/>
                    <a:gd name="T21" fmla="*/ 9 h 135"/>
                    <a:gd name="T22" fmla="*/ 9 w 163"/>
                    <a:gd name="T23" fmla="*/ 9 h 135"/>
                    <a:gd name="T24" fmla="*/ 19 w 163"/>
                    <a:gd name="T25" fmla="*/ 9 h 135"/>
                    <a:gd name="T26" fmla="*/ 27 w 163"/>
                    <a:gd name="T27" fmla="*/ 9 h 135"/>
                    <a:gd name="T28" fmla="*/ 37 w 163"/>
                    <a:gd name="T29" fmla="*/ 9 h 135"/>
                    <a:gd name="T30" fmla="*/ 45 w 163"/>
                    <a:gd name="T31" fmla="*/ 9 h 135"/>
                    <a:gd name="T32" fmla="*/ 54 w 163"/>
                    <a:gd name="T33" fmla="*/ 18 h 135"/>
                    <a:gd name="T34" fmla="*/ 82 w 163"/>
                    <a:gd name="T35" fmla="*/ 18 h 135"/>
                    <a:gd name="T36" fmla="*/ 100 w 163"/>
                    <a:gd name="T37" fmla="*/ 27 h 135"/>
                    <a:gd name="T38" fmla="*/ 118 w 163"/>
                    <a:gd name="T39" fmla="*/ 45 h 135"/>
                    <a:gd name="T40" fmla="*/ 136 w 163"/>
                    <a:gd name="T41" fmla="*/ 64 h 135"/>
                    <a:gd name="T42" fmla="*/ 145 w 163"/>
                    <a:gd name="T43" fmla="*/ 82 h 135"/>
                    <a:gd name="T44" fmla="*/ 154 w 163"/>
                    <a:gd name="T45" fmla="*/ 108 h 135"/>
                    <a:gd name="T46" fmla="*/ 154 w 163"/>
                    <a:gd name="T47" fmla="*/ 117 h 135"/>
                    <a:gd name="T48" fmla="*/ 154 w 163"/>
                    <a:gd name="T49" fmla="*/ 127 h 135"/>
                    <a:gd name="T50" fmla="*/ 163 w 163"/>
                    <a:gd name="T51" fmla="*/ 127 h 135"/>
                    <a:gd name="T52" fmla="*/ 163 w 163"/>
                    <a:gd name="T53" fmla="*/ 135 h 135"/>
                    <a:gd name="T54" fmla="*/ 154 w 163"/>
                    <a:gd name="T55" fmla="*/ 135 h 135"/>
                    <a:gd name="T56" fmla="*/ 154 w 163"/>
                    <a:gd name="T57" fmla="*/ 127 h 135"/>
                    <a:gd name="T58" fmla="*/ 163 w 163"/>
                    <a:gd name="T59" fmla="*/ 127 h 135"/>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63"/>
                    <a:gd name="T91" fmla="*/ 0 h 135"/>
                    <a:gd name="T92" fmla="*/ 163 w 163"/>
                    <a:gd name="T93" fmla="*/ 135 h 135"/>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63" h="135">
                      <a:moveTo>
                        <a:pt x="163" y="127"/>
                      </a:moveTo>
                      <a:lnTo>
                        <a:pt x="154" y="99"/>
                      </a:lnTo>
                      <a:lnTo>
                        <a:pt x="145" y="82"/>
                      </a:lnTo>
                      <a:lnTo>
                        <a:pt x="136" y="64"/>
                      </a:lnTo>
                      <a:lnTo>
                        <a:pt x="126" y="36"/>
                      </a:lnTo>
                      <a:lnTo>
                        <a:pt x="100" y="27"/>
                      </a:lnTo>
                      <a:lnTo>
                        <a:pt x="82" y="18"/>
                      </a:lnTo>
                      <a:lnTo>
                        <a:pt x="63" y="9"/>
                      </a:lnTo>
                      <a:lnTo>
                        <a:pt x="37" y="0"/>
                      </a:lnTo>
                      <a:lnTo>
                        <a:pt x="9" y="9"/>
                      </a:lnTo>
                      <a:lnTo>
                        <a:pt x="0" y="9"/>
                      </a:lnTo>
                      <a:lnTo>
                        <a:pt x="9" y="9"/>
                      </a:lnTo>
                      <a:lnTo>
                        <a:pt x="19" y="9"/>
                      </a:lnTo>
                      <a:lnTo>
                        <a:pt x="27" y="9"/>
                      </a:lnTo>
                      <a:lnTo>
                        <a:pt x="37" y="9"/>
                      </a:lnTo>
                      <a:lnTo>
                        <a:pt x="45" y="9"/>
                      </a:lnTo>
                      <a:lnTo>
                        <a:pt x="54" y="18"/>
                      </a:lnTo>
                      <a:lnTo>
                        <a:pt x="82" y="18"/>
                      </a:lnTo>
                      <a:lnTo>
                        <a:pt x="100" y="27"/>
                      </a:lnTo>
                      <a:lnTo>
                        <a:pt x="118" y="45"/>
                      </a:lnTo>
                      <a:lnTo>
                        <a:pt x="136" y="64"/>
                      </a:lnTo>
                      <a:lnTo>
                        <a:pt x="145" y="82"/>
                      </a:lnTo>
                      <a:lnTo>
                        <a:pt x="154" y="108"/>
                      </a:lnTo>
                      <a:lnTo>
                        <a:pt x="154" y="117"/>
                      </a:lnTo>
                      <a:lnTo>
                        <a:pt x="154" y="127"/>
                      </a:lnTo>
                      <a:lnTo>
                        <a:pt x="163" y="127"/>
                      </a:lnTo>
                      <a:lnTo>
                        <a:pt x="163" y="135"/>
                      </a:lnTo>
                      <a:lnTo>
                        <a:pt x="154" y="135"/>
                      </a:lnTo>
                      <a:lnTo>
                        <a:pt x="154" y="127"/>
                      </a:lnTo>
                      <a:lnTo>
                        <a:pt x="163" y="127"/>
                      </a:lnTo>
                      <a:close/>
                    </a:path>
                  </a:pathLst>
                </a:custGeom>
                <a:solidFill>
                  <a:srgbClr val="ABFFFF"/>
                </a:solidFill>
                <a:ln w="9525">
                  <a:noFill/>
                  <a:round/>
                  <a:headEnd/>
                  <a:tailEnd/>
                </a:ln>
              </p:spPr>
              <p:txBody>
                <a:bodyPr>
                  <a:prstTxWarp prst="textNoShape">
                    <a:avLst/>
                  </a:prstTxWarp>
                </a:bodyPr>
                <a:lstStyle/>
                <a:p>
                  <a:endParaRPr lang="en-US"/>
                </a:p>
              </p:txBody>
            </p:sp>
            <p:sp>
              <p:nvSpPr>
                <p:cNvPr id="38998" name="Freeform 45"/>
                <p:cNvSpPr>
                  <a:spLocks noChangeAspect="1" noEditPoints="1"/>
                </p:cNvSpPr>
                <p:nvPr/>
              </p:nvSpPr>
              <p:spPr bwMode="auto">
                <a:xfrm>
                  <a:off x="1184" y="2750"/>
                  <a:ext cx="12" cy="10"/>
                </a:xfrm>
                <a:custGeom>
                  <a:avLst/>
                  <a:gdLst>
                    <a:gd name="T0" fmla="*/ 117 w 117"/>
                    <a:gd name="T1" fmla="*/ 108 h 108"/>
                    <a:gd name="T2" fmla="*/ 117 w 117"/>
                    <a:gd name="T3" fmla="*/ 99 h 108"/>
                    <a:gd name="T4" fmla="*/ 108 w 117"/>
                    <a:gd name="T5" fmla="*/ 73 h 108"/>
                    <a:gd name="T6" fmla="*/ 99 w 117"/>
                    <a:gd name="T7" fmla="*/ 55 h 108"/>
                    <a:gd name="T8" fmla="*/ 81 w 117"/>
                    <a:gd name="T9" fmla="*/ 36 h 108"/>
                    <a:gd name="T10" fmla="*/ 63 w 117"/>
                    <a:gd name="T11" fmla="*/ 18 h 108"/>
                    <a:gd name="T12" fmla="*/ 45 w 117"/>
                    <a:gd name="T13" fmla="*/ 9 h 108"/>
                    <a:gd name="T14" fmla="*/ 17 w 117"/>
                    <a:gd name="T15" fmla="*/ 9 h 108"/>
                    <a:gd name="T16" fmla="*/ 8 w 117"/>
                    <a:gd name="T17" fmla="*/ 0 h 108"/>
                    <a:gd name="T18" fmla="*/ 17 w 117"/>
                    <a:gd name="T19" fmla="*/ 9 h 108"/>
                    <a:gd name="T20" fmla="*/ 26 w 117"/>
                    <a:gd name="T21" fmla="*/ 9 h 108"/>
                    <a:gd name="T22" fmla="*/ 35 w 117"/>
                    <a:gd name="T23" fmla="*/ 9 h 108"/>
                    <a:gd name="T24" fmla="*/ 45 w 117"/>
                    <a:gd name="T25" fmla="*/ 18 h 108"/>
                    <a:gd name="T26" fmla="*/ 53 w 117"/>
                    <a:gd name="T27" fmla="*/ 27 h 108"/>
                    <a:gd name="T28" fmla="*/ 63 w 117"/>
                    <a:gd name="T29" fmla="*/ 27 h 108"/>
                    <a:gd name="T30" fmla="*/ 71 w 117"/>
                    <a:gd name="T31" fmla="*/ 45 h 108"/>
                    <a:gd name="T32" fmla="*/ 89 w 117"/>
                    <a:gd name="T33" fmla="*/ 55 h 108"/>
                    <a:gd name="T34" fmla="*/ 99 w 117"/>
                    <a:gd name="T35" fmla="*/ 81 h 108"/>
                    <a:gd name="T36" fmla="*/ 99 w 117"/>
                    <a:gd name="T37" fmla="*/ 90 h 108"/>
                    <a:gd name="T38" fmla="*/ 108 w 117"/>
                    <a:gd name="T39" fmla="*/ 90 h 108"/>
                    <a:gd name="T40" fmla="*/ 108 w 117"/>
                    <a:gd name="T41" fmla="*/ 99 h 108"/>
                    <a:gd name="T42" fmla="*/ 108 w 117"/>
                    <a:gd name="T43" fmla="*/ 108 h 108"/>
                    <a:gd name="T44" fmla="*/ 117 w 117"/>
                    <a:gd name="T45" fmla="*/ 108 h 108"/>
                    <a:gd name="T46" fmla="*/ 0 w 117"/>
                    <a:gd name="T47" fmla="*/ 0 h 10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17"/>
                    <a:gd name="T73" fmla="*/ 0 h 108"/>
                    <a:gd name="T74" fmla="*/ 117 w 117"/>
                    <a:gd name="T75" fmla="*/ 108 h 10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17" h="108">
                      <a:moveTo>
                        <a:pt x="117" y="108"/>
                      </a:moveTo>
                      <a:lnTo>
                        <a:pt x="117" y="99"/>
                      </a:lnTo>
                      <a:lnTo>
                        <a:pt x="108" y="73"/>
                      </a:lnTo>
                      <a:lnTo>
                        <a:pt x="99" y="55"/>
                      </a:lnTo>
                      <a:lnTo>
                        <a:pt x="81" y="36"/>
                      </a:lnTo>
                      <a:lnTo>
                        <a:pt x="63" y="18"/>
                      </a:lnTo>
                      <a:lnTo>
                        <a:pt x="45" y="9"/>
                      </a:lnTo>
                      <a:lnTo>
                        <a:pt x="17" y="9"/>
                      </a:lnTo>
                      <a:lnTo>
                        <a:pt x="8" y="0"/>
                      </a:lnTo>
                      <a:lnTo>
                        <a:pt x="17" y="9"/>
                      </a:lnTo>
                      <a:lnTo>
                        <a:pt x="26" y="9"/>
                      </a:lnTo>
                      <a:lnTo>
                        <a:pt x="35" y="9"/>
                      </a:lnTo>
                      <a:lnTo>
                        <a:pt x="45" y="18"/>
                      </a:lnTo>
                      <a:lnTo>
                        <a:pt x="53" y="27"/>
                      </a:lnTo>
                      <a:lnTo>
                        <a:pt x="63" y="27"/>
                      </a:lnTo>
                      <a:lnTo>
                        <a:pt x="71" y="45"/>
                      </a:lnTo>
                      <a:lnTo>
                        <a:pt x="89" y="55"/>
                      </a:lnTo>
                      <a:lnTo>
                        <a:pt x="99" y="81"/>
                      </a:lnTo>
                      <a:lnTo>
                        <a:pt x="99" y="90"/>
                      </a:lnTo>
                      <a:lnTo>
                        <a:pt x="108" y="90"/>
                      </a:lnTo>
                      <a:lnTo>
                        <a:pt x="108" y="99"/>
                      </a:lnTo>
                      <a:lnTo>
                        <a:pt x="108" y="108"/>
                      </a:lnTo>
                      <a:lnTo>
                        <a:pt x="117" y="108"/>
                      </a:lnTo>
                      <a:close/>
                      <a:moveTo>
                        <a:pt x="0" y="0"/>
                      </a:moveTo>
                      <a:close/>
                    </a:path>
                  </a:pathLst>
                </a:custGeom>
                <a:solidFill>
                  <a:srgbClr val="B0FFFF"/>
                </a:solidFill>
                <a:ln w="9525">
                  <a:noFill/>
                  <a:round/>
                  <a:headEnd/>
                  <a:tailEnd/>
                </a:ln>
              </p:spPr>
              <p:txBody>
                <a:bodyPr>
                  <a:prstTxWarp prst="textNoShape">
                    <a:avLst/>
                  </a:prstTxWarp>
                </a:bodyPr>
                <a:lstStyle/>
                <a:p>
                  <a:endParaRPr lang="en-US"/>
                </a:p>
              </p:txBody>
            </p:sp>
            <p:sp>
              <p:nvSpPr>
                <p:cNvPr id="38999" name="Freeform 46"/>
                <p:cNvSpPr>
                  <a:spLocks noChangeAspect="1"/>
                </p:cNvSpPr>
                <p:nvPr/>
              </p:nvSpPr>
              <p:spPr bwMode="auto">
                <a:xfrm>
                  <a:off x="1190" y="2752"/>
                  <a:ext cx="4" cy="7"/>
                </a:xfrm>
                <a:custGeom>
                  <a:avLst/>
                  <a:gdLst>
                    <a:gd name="T0" fmla="*/ 46 w 46"/>
                    <a:gd name="T1" fmla="*/ 63 h 63"/>
                    <a:gd name="T2" fmla="*/ 46 w 46"/>
                    <a:gd name="T3" fmla="*/ 54 h 63"/>
                    <a:gd name="T4" fmla="*/ 36 w 46"/>
                    <a:gd name="T5" fmla="*/ 28 h 63"/>
                    <a:gd name="T6" fmla="*/ 18 w 46"/>
                    <a:gd name="T7" fmla="*/ 18 h 63"/>
                    <a:gd name="T8" fmla="*/ 10 w 46"/>
                    <a:gd name="T9" fmla="*/ 0 h 63"/>
                    <a:gd name="T10" fmla="*/ 0 w 46"/>
                    <a:gd name="T11" fmla="*/ 0 h 63"/>
                    <a:gd name="T12" fmla="*/ 10 w 46"/>
                    <a:gd name="T13" fmla="*/ 9 h 63"/>
                    <a:gd name="T14" fmla="*/ 18 w 46"/>
                    <a:gd name="T15" fmla="*/ 18 h 63"/>
                    <a:gd name="T16" fmla="*/ 28 w 46"/>
                    <a:gd name="T17" fmla="*/ 18 h 63"/>
                    <a:gd name="T18" fmla="*/ 28 w 46"/>
                    <a:gd name="T19" fmla="*/ 28 h 63"/>
                    <a:gd name="T20" fmla="*/ 36 w 46"/>
                    <a:gd name="T21" fmla="*/ 36 h 63"/>
                    <a:gd name="T22" fmla="*/ 36 w 46"/>
                    <a:gd name="T23" fmla="*/ 46 h 63"/>
                    <a:gd name="T24" fmla="*/ 46 w 46"/>
                    <a:gd name="T25" fmla="*/ 54 h 63"/>
                    <a:gd name="T26" fmla="*/ 46 w 46"/>
                    <a:gd name="T27" fmla="*/ 63 h 6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6"/>
                    <a:gd name="T43" fmla="*/ 0 h 63"/>
                    <a:gd name="T44" fmla="*/ 46 w 46"/>
                    <a:gd name="T45" fmla="*/ 63 h 6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6" h="63">
                      <a:moveTo>
                        <a:pt x="46" y="63"/>
                      </a:moveTo>
                      <a:lnTo>
                        <a:pt x="46" y="54"/>
                      </a:lnTo>
                      <a:lnTo>
                        <a:pt x="36" y="28"/>
                      </a:lnTo>
                      <a:lnTo>
                        <a:pt x="18" y="18"/>
                      </a:lnTo>
                      <a:lnTo>
                        <a:pt x="10" y="0"/>
                      </a:lnTo>
                      <a:lnTo>
                        <a:pt x="0" y="0"/>
                      </a:lnTo>
                      <a:lnTo>
                        <a:pt x="10" y="9"/>
                      </a:lnTo>
                      <a:lnTo>
                        <a:pt x="18" y="18"/>
                      </a:lnTo>
                      <a:lnTo>
                        <a:pt x="28" y="18"/>
                      </a:lnTo>
                      <a:lnTo>
                        <a:pt x="28" y="28"/>
                      </a:lnTo>
                      <a:lnTo>
                        <a:pt x="36" y="36"/>
                      </a:lnTo>
                      <a:lnTo>
                        <a:pt x="36" y="46"/>
                      </a:lnTo>
                      <a:lnTo>
                        <a:pt x="46" y="54"/>
                      </a:lnTo>
                      <a:lnTo>
                        <a:pt x="46" y="63"/>
                      </a:lnTo>
                      <a:close/>
                    </a:path>
                  </a:pathLst>
                </a:custGeom>
                <a:solidFill>
                  <a:srgbClr val="B6FFFF"/>
                </a:solidFill>
                <a:ln w="9525">
                  <a:noFill/>
                  <a:round/>
                  <a:headEnd/>
                  <a:tailEnd/>
                </a:ln>
              </p:spPr>
              <p:txBody>
                <a:bodyPr>
                  <a:prstTxWarp prst="textNoShape">
                    <a:avLst/>
                  </a:prstTxWarp>
                </a:bodyPr>
                <a:lstStyle/>
                <a:p>
                  <a:endParaRPr lang="en-US"/>
                </a:p>
              </p:txBody>
            </p:sp>
            <p:sp>
              <p:nvSpPr>
                <p:cNvPr id="39000" name="Freeform 47"/>
                <p:cNvSpPr>
                  <a:spLocks noChangeAspect="1"/>
                </p:cNvSpPr>
                <p:nvPr/>
              </p:nvSpPr>
              <p:spPr bwMode="auto">
                <a:xfrm>
                  <a:off x="1269" y="2743"/>
                  <a:ext cx="99" cy="102"/>
                </a:xfrm>
                <a:custGeom>
                  <a:avLst/>
                  <a:gdLst>
                    <a:gd name="T0" fmla="*/ 930 w 985"/>
                    <a:gd name="T1" fmla="*/ 253 h 1013"/>
                    <a:gd name="T2" fmla="*/ 957 w 985"/>
                    <a:gd name="T3" fmla="*/ 325 h 1013"/>
                    <a:gd name="T4" fmla="*/ 975 w 985"/>
                    <a:gd name="T5" fmla="*/ 397 h 1013"/>
                    <a:gd name="T6" fmla="*/ 985 w 985"/>
                    <a:gd name="T7" fmla="*/ 470 h 1013"/>
                    <a:gd name="T8" fmla="*/ 985 w 985"/>
                    <a:gd name="T9" fmla="*/ 551 h 1013"/>
                    <a:gd name="T10" fmla="*/ 975 w 985"/>
                    <a:gd name="T11" fmla="*/ 624 h 1013"/>
                    <a:gd name="T12" fmla="*/ 957 w 985"/>
                    <a:gd name="T13" fmla="*/ 695 h 1013"/>
                    <a:gd name="T14" fmla="*/ 930 w 985"/>
                    <a:gd name="T15" fmla="*/ 768 h 1013"/>
                    <a:gd name="T16" fmla="*/ 894 w 985"/>
                    <a:gd name="T17" fmla="*/ 831 h 1013"/>
                    <a:gd name="T18" fmla="*/ 849 w 985"/>
                    <a:gd name="T19" fmla="*/ 867 h 1013"/>
                    <a:gd name="T20" fmla="*/ 803 w 985"/>
                    <a:gd name="T21" fmla="*/ 912 h 1013"/>
                    <a:gd name="T22" fmla="*/ 750 w 985"/>
                    <a:gd name="T23" fmla="*/ 949 h 1013"/>
                    <a:gd name="T24" fmla="*/ 695 w 985"/>
                    <a:gd name="T25" fmla="*/ 976 h 1013"/>
                    <a:gd name="T26" fmla="*/ 641 w 985"/>
                    <a:gd name="T27" fmla="*/ 1003 h 1013"/>
                    <a:gd name="T28" fmla="*/ 587 w 985"/>
                    <a:gd name="T29" fmla="*/ 1013 h 1013"/>
                    <a:gd name="T30" fmla="*/ 524 w 985"/>
                    <a:gd name="T31" fmla="*/ 1003 h 1013"/>
                    <a:gd name="T32" fmla="*/ 461 w 985"/>
                    <a:gd name="T33" fmla="*/ 985 h 1013"/>
                    <a:gd name="T34" fmla="*/ 388 w 985"/>
                    <a:gd name="T35" fmla="*/ 967 h 1013"/>
                    <a:gd name="T36" fmla="*/ 316 w 985"/>
                    <a:gd name="T37" fmla="*/ 930 h 1013"/>
                    <a:gd name="T38" fmla="*/ 244 w 985"/>
                    <a:gd name="T39" fmla="*/ 894 h 1013"/>
                    <a:gd name="T40" fmla="*/ 181 w 985"/>
                    <a:gd name="T41" fmla="*/ 849 h 1013"/>
                    <a:gd name="T42" fmla="*/ 118 w 985"/>
                    <a:gd name="T43" fmla="*/ 795 h 1013"/>
                    <a:gd name="T44" fmla="*/ 72 w 985"/>
                    <a:gd name="T45" fmla="*/ 741 h 1013"/>
                    <a:gd name="T46" fmla="*/ 27 w 985"/>
                    <a:gd name="T47" fmla="*/ 669 h 1013"/>
                    <a:gd name="T48" fmla="*/ 0 w 985"/>
                    <a:gd name="T49" fmla="*/ 596 h 1013"/>
                    <a:gd name="T50" fmla="*/ 0 w 985"/>
                    <a:gd name="T51" fmla="*/ 523 h 1013"/>
                    <a:gd name="T52" fmla="*/ 9 w 985"/>
                    <a:gd name="T53" fmla="*/ 452 h 1013"/>
                    <a:gd name="T54" fmla="*/ 27 w 985"/>
                    <a:gd name="T55" fmla="*/ 389 h 1013"/>
                    <a:gd name="T56" fmla="*/ 45 w 985"/>
                    <a:gd name="T57" fmla="*/ 325 h 1013"/>
                    <a:gd name="T58" fmla="*/ 82 w 985"/>
                    <a:gd name="T59" fmla="*/ 270 h 1013"/>
                    <a:gd name="T60" fmla="*/ 118 w 985"/>
                    <a:gd name="T61" fmla="*/ 207 h 1013"/>
                    <a:gd name="T62" fmla="*/ 163 w 985"/>
                    <a:gd name="T63" fmla="*/ 162 h 1013"/>
                    <a:gd name="T64" fmla="*/ 217 w 985"/>
                    <a:gd name="T65" fmla="*/ 108 h 1013"/>
                    <a:gd name="T66" fmla="*/ 262 w 985"/>
                    <a:gd name="T67" fmla="*/ 81 h 1013"/>
                    <a:gd name="T68" fmla="*/ 307 w 985"/>
                    <a:gd name="T69" fmla="*/ 63 h 1013"/>
                    <a:gd name="T70" fmla="*/ 352 w 985"/>
                    <a:gd name="T71" fmla="*/ 35 h 1013"/>
                    <a:gd name="T72" fmla="*/ 406 w 985"/>
                    <a:gd name="T73" fmla="*/ 18 h 1013"/>
                    <a:gd name="T74" fmla="*/ 461 w 985"/>
                    <a:gd name="T75" fmla="*/ 9 h 1013"/>
                    <a:gd name="T76" fmla="*/ 515 w 985"/>
                    <a:gd name="T77" fmla="*/ 0 h 1013"/>
                    <a:gd name="T78" fmla="*/ 568 w 985"/>
                    <a:gd name="T79" fmla="*/ 0 h 1013"/>
                    <a:gd name="T80" fmla="*/ 623 w 985"/>
                    <a:gd name="T81" fmla="*/ 9 h 1013"/>
                    <a:gd name="T82" fmla="*/ 677 w 985"/>
                    <a:gd name="T83" fmla="*/ 27 h 1013"/>
                    <a:gd name="T84" fmla="*/ 714 w 985"/>
                    <a:gd name="T85" fmla="*/ 54 h 1013"/>
                    <a:gd name="T86" fmla="*/ 758 w 985"/>
                    <a:gd name="T87" fmla="*/ 81 h 1013"/>
                    <a:gd name="T88" fmla="*/ 795 w 985"/>
                    <a:gd name="T89" fmla="*/ 108 h 1013"/>
                    <a:gd name="T90" fmla="*/ 831 w 985"/>
                    <a:gd name="T91" fmla="*/ 136 h 1013"/>
                    <a:gd name="T92" fmla="*/ 867 w 985"/>
                    <a:gd name="T93" fmla="*/ 171 h 1013"/>
                    <a:gd name="T94" fmla="*/ 903 w 985"/>
                    <a:gd name="T95" fmla="*/ 207 h 1013"/>
                    <a:gd name="T96" fmla="*/ 930 w 985"/>
                    <a:gd name="T97" fmla="*/ 253 h 101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985"/>
                    <a:gd name="T148" fmla="*/ 0 h 1013"/>
                    <a:gd name="T149" fmla="*/ 985 w 985"/>
                    <a:gd name="T150" fmla="*/ 1013 h 1013"/>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985" h="1013">
                      <a:moveTo>
                        <a:pt x="930" y="253"/>
                      </a:moveTo>
                      <a:lnTo>
                        <a:pt x="957" y="325"/>
                      </a:lnTo>
                      <a:lnTo>
                        <a:pt x="975" y="397"/>
                      </a:lnTo>
                      <a:lnTo>
                        <a:pt x="985" y="470"/>
                      </a:lnTo>
                      <a:lnTo>
                        <a:pt x="985" y="551"/>
                      </a:lnTo>
                      <a:lnTo>
                        <a:pt x="975" y="624"/>
                      </a:lnTo>
                      <a:lnTo>
                        <a:pt x="957" y="695"/>
                      </a:lnTo>
                      <a:lnTo>
                        <a:pt x="930" y="768"/>
                      </a:lnTo>
                      <a:lnTo>
                        <a:pt x="894" y="831"/>
                      </a:lnTo>
                      <a:lnTo>
                        <a:pt x="849" y="867"/>
                      </a:lnTo>
                      <a:lnTo>
                        <a:pt x="803" y="912"/>
                      </a:lnTo>
                      <a:lnTo>
                        <a:pt x="750" y="949"/>
                      </a:lnTo>
                      <a:lnTo>
                        <a:pt x="695" y="976"/>
                      </a:lnTo>
                      <a:lnTo>
                        <a:pt x="641" y="1003"/>
                      </a:lnTo>
                      <a:lnTo>
                        <a:pt x="587" y="1013"/>
                      </a:lnTo>
                      <a:lnTo>
                        <a:pt x="524" y="1003"/>
                      </a:lnTo>
                      <a:lnTo>
                        <a:pt x="461" y="985"/>
                      </a:lnTo>
                      <a:lnTo>
                        <a:pt x="388" y="967"/>
                      </a:lnTo>
                      <a:lnTo>
                        <a:pt x="316" y="930"/>
                      </a:lnTo>
                      <a:lnTo>
                        <a:pt x="244" y="894"/>
                      </a:lnTo>
                      <a:lnTo>
                        <a:pt x="181" y="849"/>
                      </a:lnTo>
                      <a:lnTo>
                        <a:pt x="118" y="795"/>
                      </a:lnTo>
                      <a:lnTo>
                        <a:pt x="72" y="741"/>
                      </a:lnTo>
                      <a:lnTo>
                        <a:pt x="27" y="669"/>
                      </a:lnTo>
                      <a:lnTo>
                        <a:pt x="0" y="596"/>
                      </a:lnTo>
                      <a:lnTo>
                        <a:pt x="0" y="523"/>
                      </a:lnTo>
                      <a:lnTo>
                        <a:pt x="9" y="452"/>
                      </a:lnTo>
                      <a:lnTo>
                        <a:pt x="27" y="389"/>
                      </a:lnTo>
                      <a:lnTo>
                        <a:pt x="45" y="325"/>
                      </a:lnTo>
                      <a:lnTo>
                        <a:pt x="82" y="270"/>
                      </a:lnTo>
                      <a:lnTo>
                        <a:pt x="118" y="207"/>
                      </a:lnTo>
                      <a:lnTo>
                        <a:pt x="163" y="162"/>
                      </a:lnTo>
                      <a:lnTo>
                        <a:pt x="217" y="108"/>
                      </a:lnTo>
                      <a:lnTo>
                        <a:pt x="262" y="81"/>
                      </a:lnTo>
                      <a:lnTo>
                        <a:pt x="307" y="63"/>
                      </a:lnTo>
                      <a:lnTo>
                        <a:pt x="352" y="35"/>
                      </a:lnTo>
                      <a:lnTo>
                        <a:pt x="406" y="18"/>
                      </a:lnTo>
                      <a:lnTo>
                        <a:pt x="461" y="9"/>
                      </a:lnTo>
                      <a:lnTo>
                        <a:pt x="515" y="0"/>
                      </a:lnTo>
                      <a:lnTo>
                        <a:pt x="568" y="0"/>
                      </a:lnTo>
                      <a:lnTo>
                        <a:pt x="623" y="9"/>
                      </a:lnTo>
                      <a:lnTo>
                        <a:pt x="677" y="27"/>
                      </a:lnTo>
                      <a:lnTo>
                        <a:pt x="714" y="54"/>
                      </a:lnTo>
                      <a:lnTo>
                        <a:pt x="758" y="81"/>
                      </a:lnTo>
                      <a:lnTo>
                        <a:pt x="795" y="108"/>
                      </a:lnTo>
                      <a:lnTo>
                        <a:pt x="831" y="136"/>
                      </a:lnTo>
                      <a:lnTo>
                        <a:pt x="867" y="171"/>
                      </a:lnTo>
                      <a:lnTo>
                        <a:pt x="903" y="207"/>
                      </a:lnTo>
                      <a:lnTo>
                        <a:pt x="930" y="253"/>
                      </a:lnTo>
                      <a:close/>
                    </a:path>
                  </a:pathLst>
                </a:custGeom>
                <a:solidFill>
                  <a:srgbClr val="000000"/>
                </a:solidFill>
                <a:ln w="9525">
                  <a:noFill/>
                  <a:round/>
                  <a:headEnd/>
                  <a:tailEnd/>
                </a:ln>
              </p:spPr>
              <p:txBody>
                <a:bodyPr>
                  <a:prstTxWarp prst="textNoShape">
                    <a:avLst/>
                  </a:prstTxWarp>
                </a:bodyPr>
                <a:lstStyle/>
                <a:p>
                  <a:endParaRPr lang="en-US"/>
                </a:p>
              </p:txBody>
            </p:sp>
            <p:sp>
              <p:nvSpPr>
                <p:cNvPr id="39001" name="Freeform 48"/>
                <p:cNvSpPr>
                  <a:spLocks noChangeAspect="1" noEditPoints="1"/>
                </p:cNvSpPr>
                <p:nvPr/>
              </p:nvSpPr>
              <p:spPr bwMode="auto">
                <a:xfrm>
                  <a:off x="1329" y="2749"/>
                  <a:ext cx="20" cy="88"/>
                </a:xfrm>
                <a:custGeom>
                  <a:avLst/>
                  <a:gdLst>
                    <a:gd name="T0" fmla="*/ 63 w 199"/>
                    <a:gd name="T1" fmla="*/ 27 h 886"/>
                    <a:gd name="T2" fmla="*/ 0 w 199"/>
                    <a:gd name="T3" fmla="*/ 9 h 886"/>
                    <a:gd name="T4" fmla="*/ 9 w 199"/>
                    <a:gd name="T5" fmla="*/ 9 h 886"/>
                    <a:gd name="T6" fmla="*/ 9 w 199"/>
                    <a:gd name="T7" fmla="*/ 0 h 886"/>
                    <a:gd name="T8" fmla="*/ 18 w 199"/>
                    <a:gd name="T9" fmla="*/ 9 h 886"/>
                    <a:gd name="T10" fmla="*/ 27 w 199"/>
                    <a:gd name="T11" fmla="*/ 9 h 886"/>
                    <a:gd name="T12" fmla="*/ 36 w 199"/>
                    <a:gd name="T13" fmla="*/ 9 h 886"/>
                    <a:gd name="T14" fmla="*/ 45 w 199"/>
                    <a:gd name="T15" fmla="*/ 18 h 886"/>
                    <a:gd name="T16" fmla="*/ 55 w 199"/>
                    <a:gd name="T17" fmla="*/ 18 h 886"/>
                    <a:gd name="T18" fmla="*/ 63 w 199"/>
                    <a:gd name="T19" fmla="*/ 27 h 886"/>
                    <a:gd name="T20" fmla="*/ 0 w 199"/>
                    <a:gd name="T21" fmla="*/ 886 h 886"/>
                    <a:gd name="T22" fmla="*/ 81 w 199"/>
                    <a:gd name="T23" fmla="*/ 858 h 886"/>
                    <a:gd name="T24" fmla="*/ 162 w 199"/>
                    <a:gd name="T25" fmla="*/ 823 h 886"/>
                    <a:gd name="T26" fmla="*/ 189 w 199"/>
                    <a:gd name="T27" fmla="*/ 787 h 886"/>
                    <a:gd name="T28" fmla="*/ 189 w 199"/>
                    <a:gd name="T29" fmla="*/ 795 h 886"/>
                    <a:gd name="T30" fmla="*/ 199 w 199"/>
                    <a:gd name="T31" fmla="*/ 795 h 886"/>
                    <a:gd name="T32" fmla="*/ 172 w 199"/>
                    <a:gd name="T33" fmla="*/ 813 h 886"/>
                    <a:gd name="T34" fmla="*/ 154 w 199"/>
                    <a:gd name="T35" fmla="*/ 823 h 886"/>
                    <a:gd name="T36" fmla="*/ 126 w 199"/>
                    <a:gd name="T37" fmla="*/ 840 h 886"/>
                    <a:gd name="T38" fmla="*/ 108 w 199"/>
                    <a:gd name="T39" fmla="*/ 858 h 886"/>
                    <a:gd name="T40" fmla="*/ 81 w 199"/>
                    <a:gd name="T41" fmla="*/ 868 h 886"/>
                    <a:gd name="T42" fmla="*/ 55 w 199"/>
                    <a:gd name="T43" fmla="*/ 876 h 886"/>
                    <a:gd name="T44" fmla="*/ 27 w 199"/>
                    <a:gd name="T45" fmla="*/ 876 h 886"/>
                    <a:gd name="T46" fmla="*/ 0 w 199"/>
                    <a:gd name="T47" fmla="*/ 886 h 88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99"/>
                    <a:gd name="T73" fmla="*/ 0 h 886"/>
                    <a:gd name="T74" fmla="*/ 199 w 199"/>
                    <a:gd name="T75" fmla="*/ 886 h 88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99" h="886">
                      <a:moveTo>
                        <a:pt x="63" y="27"/>
                      </a:moveTo>
                      <a:lnTo>
                        <a:pt x="0" y="9"/>
                      </a:lnTo>
                      <a:lnTo>
                        <a:pt x="9" y="9"/>
                      </a:lnTo>
                      <a:lnTo>
                        <a:pt x="9" y="0"/>
                      </a:lnTo>
                      <a:lnTo>
                        <a:pt x="18" y="9"/>
                      </a:lnTo>
                      <a:lnTo>
                        <a:pt x="27" y="9"/>
                      </a:lnTo>
                      <a:lnTo>
                        <a:pt x="36" y="9"/>
                      </a:lnTo>
                      <a:lnTo>
                        <a:pt x="45" y="18"/>
                      </a:lnTo>
                      <a:lnTo>
                        <a:pt x="55" y="18"/>
                      </a:lnTo>
                      <a:lnTo>
                        <a:pt x="63" y="27"/>
                      </a:lnTo>
                      <a:close/>
                      <a:moveTo>
                        <a:pt x="0" y="886"/>
                      </a:moveTo>
                      <a:lnTo>
                        <a:pt x="81" y="858"/>
                      </a:lnTo>
                      <a:lnTo>
                        <a:pt x="162" y="823"/>
                      </a:lnTo>
                      <a:lnTo>
                        <a:pt x="189" y="787"/>
                      </a:lnTo>
                      <a:lnTo>
                        <a:pt x="189" y="795"/>
                      </a:lnTo>
                      <a:lnTo>
                        <a:pt x="199" y="795"/>
                      </a:lnTo>
                      <a:lnTo>
                        <a:pt x="172" y="813"/>
                      </a:lnTo>
                      <a:lnTo>
                        <a:pt x="154" y="823"/>
                      </a:lnTo>
                      <a:lnTo>
                        <a:pt x="126" y="840"/>
                      </a:lnTo>
                      <a:lnTo>
                        <a:pt x="108" y="858"/>
                      </a:lnTo>
                      <a:lnTo>
                        <a:pt x="81" y="868"/>
                      </a:lnTo>
                      <a:lnTo>
                        <a:pt x="55" y="876"/>
                      </a:lnTo>
                      <a:lnTo>
                        <a:pt x="27" y="876"/>
                      </a:lnTo>
                      <a:lnTo>
                        <a:pt x="0" y="886"/>
                      </a:lnTo>
                      <a:close/>
                    </a:path>
                  </a:pathLst>
                </a:custGeom>
                <a:solidFill>
                  <a:srgbClr val="43FFFF"/>
                </a:solidFill>
                <a:ln w="9525">
                  <a:noFill/>
                  <a:round/>
                  <a:headEnd/>
                  <a:tailEnd/>
                </a:ln>
              </p:spPr>
              <p:txBody>
                <a:bodyPr>
                  <a:prstTxWarp prst="textNoShape">
                    <a:avLst/>
                  </a:prstTxWarp>
                </a:bodyPr>
                <a:lstStyle/>
                <a:p>
                  <a:endParaRPr lang="en-US"/>
                </a:p>
              </p:txBody>
            </p:sp>
            <p:sp>
              <p:nvSpPr>
                <p:cNvPr id="39002" name="Freeform 49"/>
                <p:cNvSpPr>
                  <a:spLocks noChangeAspect="1" noEditPoints="1"/>
                </p:cNvSpPr>
                <p:nvPr/>
              </p:nvSpPr>
              <p:spPr bwMode="auto">
                <a:xfrm>
                  <a:off x="1312" y="2750"/>
                  <a:ext cx="36" cy="87"/>
                </a:xfrm>
                <a:custGeom>
                  <a:avLst/>
                  <a:gdLst>
                    <a:gd name="T0" fmla="*/ 235 w 361"/>
                    <a:gd name="T1" fmla="*/ 18 h 877"/>
                    <a:gd name="T2" fmla="*/ 172 w 361"/>
                    <a:gd name="T3" fmla="*/ 0 h 877"/>
                    <a:gd name="T4" fmla="*/ 154 w 361"/>
                    <a:gd name="T5" fmla="*/ 0 h 877"/>
                    <a:gd name="T6" fmla="*/ 127 w 361"/>
                    <a:gd name="T7" fmla="*/ 0 h 877"/>
                    <a:gd name="T8" fmla="*/ 109 w 361"/>
                    <a:gd name="T9" fmla="*/ 0 h 877"/>
                    <a:gd name="T10" fmla="*/ 81 w 361"/>
                    <a:gd name="T11" fmla="*/ 0 h 877"/>
                    <a:gd name="T12" fmla="*/ 63 w 361"/>
                    <a:gd name="T13" fmla="*/ 0 h 877"/>
                    <a:gd name="T14" fmla="*/ 37 w 361"/>
                    <a:gd name="T15" fmla="*/ 0 h 877"/>
                    <a:gd name="T16" fmla="*/ 18 w 361"/>
                    <a:gd name="T17" fmla="*/ 0 h 877"/>
                    <a:gd name="T18" fmla="*/ 0 w 361"/>
                    <a:gd name="T19" fmla="*/ 9 h 877"/>
                    <a:gd name="T20" fmla="*/ 81 w 361"/>
                    <a:gd name="T21" fmla="*/ 0 h 877"/>
                    <a:gd name="T22" fmla="*/ 163 w 361"/>
                    <a:gd name="T23" fmla="*/ 9 h 877"/>
                    <a:gd name="T24" fmla="*/ 253 w 361"/>
                    <a:gd name="T25" fmla="*/ 36 h 877"/>
                    <a:gd name="T26" fmla="*/ 290 w 361"/>
                    <a:gd name="T27" fmla="*/ 55 h 877"/>
                    <a:gd name="T28" fmla="*/ 280 w 361"/>
                    <a:gd name="T29" fmla="*/ 45 h 877"/>
                    <a:gd name="T30" fmla="*/ 271 w 361"/>
                    <a:gd name="T31" fmla="*/ 45 h 877"/>
                    <a:gd name="T32" fmla="*/ 271 w 361"/>
                    <a:gd name="T33" fmla="*/ 36 h 877"/>
                    <a:gd name="T34" fmla="*/ 262 w 361"/>
                    <a:gd name="T35" fmla="*/ 36 h 877"/>
                    <a:gd name="T36" fmla="*/ 253 w 361"/>
                    <a:gd name="T37" fmla="*/ 27 h 877"/>
                    <a:gd name="T38" fmla="*/ 245 w 361"/>
                    <a:gd name="T39" fmla="*/ 18 h 877"/>
                    <a:gd name="T40" fmla="*/ 235 w 361"/>
                    <a:gd name="T41" fmla="*/ 18 h 877"/>
                    <a:gd name="T42" fmla="*/ 172 w 361"/>
                    <a:gd name="T43" fmla="*/ 877 h 877"/>
                    <a:gd name="T44" fmla="*/ 253 w 361"/>
                    <a:gd name="T45" fmla="*/ 849 h 877"/>
                    <a:gd name="T46" fmla="*/ 334 w 361"/>
                    <a:gd name="T47" fmla="*/ 814 h 877"/>
                    <a:gd name="T48" fmla="*/ 361 w 361"/>
                    <a:gd name="T49" fmla="*/ 778 h 877"/>
                    <a:gd name="T50" fmla="*/ 353 w 361"/>
                    <a:gd name="T51" fmla="*/ 778 h 877"/>
                    <a:gd name="T52" fmla="*/ 326 w 361"/>
                    <a:gd name="T53" fmla="*/ 796 h 877"/>
                    <a:gd name="T54" fmla="*/ 253 w 361"/>
                    <a:gd name="T55" fmla="*/ 841 h 877"/>
                    <a:gd name="T56" fmla="*/ 163 w 361"/>
                    <a:gd name="T57" fmla="*/ 867 h 877"/>
                    <a:gd name="T58" fmla="*/ 81 w 361"/>
                    <a:gd name="T59" fmla="*/ 877 h 877"/>
                    <a:gd name="T60" fmla="*/ 45 w 361"/>
                    <a:gd name="T61" fmla="*/ 867 h 877"/>
                    <a:gd name="T62" fmla="*/ 55 w 361"/>
                    <a:gd name="T63" fmla="*/ 877 h 877"/>
                    <a:gd name="T64" fmla="*/ 73 w 361"/>
                    <a:gd name="T65" fmla="*/ 877 h 877"/>
                    <a:gd name="T66" fmla="*/ 91 w 361"/>
                    <a:gd name="T67" fmla="*/ 877 h 877"/>
                    <a:gd name="T68" fmla="*/ 109 w 361"/>
                    <a:gd name="T69" fmla="*/ 877 h 877"/>
                    <a:gd name="T70" fmla="*/ 127 w 361"/>
                    <a:gd name="T71" fmla="*/ 877 h 877"/>
                    <a:gd name="T72" fmla="*/ 144 w 361"/>
                    <a:gd name="T73" fmla="*/ 877 h 877"/>
                    <a:gd name="T74" fmla="*/ 154 w 361"/>
                    <a:gd name="T75" fmla="*/ 877 h 877"/>
                    <a:gd name="T76" fmla="*/ 172 w 361"/>
                    <a:gd name="T77" fmla="*/ 877 h 877"/>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361"/>
                    <a:gd name="T118" fmla="*/ 0 h 877"/>
                    <a:gd name="T119" fmla="*/ 361 w 361"/>
                    <a:gd name="T120" fmla="*/ 877 h 877"/>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361" h="877">
                      <a:moveTo>
                        <a:pt x="235" y="18"/>
                      </a:moveTo>
                      <a:lnTo>
                        <a:pt x="172" y="0"/>
                      </a:lnTo>
                      <a:lnTo>
                        <a:pt x="154" y="0"/>
                      </a:lnTo>
                      <a:lnTo>
                        <a:pt x="127" y="0"/>
                      </a:lnTo>
                      <a:lnTo>
                        <a:pt x="109" y="0"/>
                      </a:lnTo>
                      <a:lnTo>
                        <a:pt x="81" y="0"/>
                      </a:lnTo>
                      <a:lnTo>
                        <a:pt x="63" y="0"/>
                      </a:lnTo>
                      <a:lnTo>
                        <a:pt x="37" y="0"/>
                      </a:lnTo>
                      <a:lnTo>
                        <a:pt x="18" y="0"/>
                      </a:lnTo>
                      <a:lnTo>
                        <a:pt x="0" y="9"/>
                      </a:lnTo>
                      <a:lnTo>
                        <a:pt x="81" y="0"/>
                      </a:lnTo>
                      <a:lnTo>
                        <a:pt x="163" y="9"/>
                      </a:lnTo>
                      <a:lnTo>
                        <a:pt x="253" y="36"/>
                      </a:lnTo>
                      <a:lnTo>
                        <a:pt x="290" y="55"/>
                      </a:lnTo>
                      <a:lnTo>
                        <a:pt x="280" y="45"/>
                      </a:lnTo>
                      <a:lnTo>
                        <a:pt x="271" y="45"/>
                      </a:lnTo>
                      <a:lnTo>
                        <a:pt x="271" y="36"/>
                      </a:lnTo>
                      <a:lnTo>
                        <a:pt x="262" y="36"/>
                      </a:lnTo>
                      <a:lnTo>
                        <a:pt x="253" y="27"/>
                      </a:lnTo>
                      <a:lnTo>
                        <a:pt x="245" y="18"/>
                      </a:lnTo>
                      <a:lnTo>
                        <a:pt x="235" y="18"/>
                      </a:lnTo>
                      <a:close/>
                      <a:moveTo>
                        <a:pt x="172" y="877"/>
                      </a:moveTo>
                      <a:lnTo>
                        <a:pt x="253" y="849"/>
                      </a:lnTo>
                      <a:lnTo>
                        <a:pt x="334" y="814"/>
                      </a:lnTo>
                      <a:lnTo>
                        <a:pt x="361" y="778"/>
                      </a:lnTo>
                      <a:lnTo>
                        <a:pt x="353" y="778"/>
                      </a:lnTo>
                      <a:lnTo>
                        <a:pt x="326" y="796"/>
                      </a:lnTo>
                      <a:lnTo>
                        <a:pt x="253" y="841"/>
                      </a:lnTo>
                      <a:lnTo>
                        <a:pt x="163" y="867"/>
                      </a:lnTo>
                      <a:lnTo>
                        <a:pt x="81" y="877"/>
                      </a:lnTo>
                      <a:lnTo>
                        <a:pt x="45" y="867"/>
                      </a:lnTo>
                      <a:lnTo>
                        <a:pt x="55" y="877"/>
                      </a:lnTo>
                      <a:lnTo>
                        <a:pt x="73" y="877"/>
                      </a:lnTo>
                      <a:lnTo>
                        <a:pt x="91" y="877"/>
                      </a:lnTo>
                      <a:lnTo>
                        <a:pt x="109" y="877"/>
                      </a:lnTo>
                      <a:lnTo>
                        <a:pt x="127" y="877"/>
                      </a:lnTo>
                      <a:lnTo>
                        <a:pt x="144" y="877"/>
                      </a:lnTo>
                      <a:lnTo>
                        <a:pt x="154" y="877"/>
                      </a:lnTo>
                      <a:lnTo>
                        <a:pt x="172" y="877"/>
                      </a:lnTo>
                      <a:close/>
                    </a:path>
                  </a:pathLst>
                </a:custGeom>
                <a:solidFill>
                  <a:srgbClr val="48FFFF"/>
                </a:solidFill>
                <a:ln w="9525">
                  <a:noFill/>
                  <a:round/>
                  <a:headEnd/>
                  <a:tailEnd/>
                </a:ln>
              </p:spPr>
              <p:txBody>
                <a:bodyPr>
                  <a:prstTxWarp prst="textNoShape">
                    <a:avLst/>
                  </a:prstTxWarp>
                </a:bodyPr>
                <a:lstStyle/>
                <a:p>
                  <a:endParaRPr lang="en-US"/>
                </a:p>
              </p:txBody>
            </p:sp>
            <p:sp>
              <p:nvSpPr>
                <p:cNvPr id="39003" name="Freeform 50"/>
                <p:cNvSpPr>
                  <a:spLocks noChangeAspect="1" noEditPoints="1"/>
                </p:cNvSpPr>
                <p:nvPr/>
              </p:nvSpPr>
              <p:spPr bwMode="auto">
                <a:xfrm>
                  <a:off x="1307" y="2750"/>
                  <a:ext cx="40" cy="87"/>
                </a:xfrm>
                <a:custGeom>
                  <a:avLst/>
                  <a:gdLst>
                    <a:gd name="T0" fmla="*/ 335 w 398"/>
                    <a:gd name="T1" fmla="*/ 55 h 877"/>
                    <a:gd name="T2" fmla="*/ 298 w 398"/>
                    <a:gd name="T3" fmla="*/ 36 h 877"/>
                    <a:gd name="T4" fmla="*/ 208 w 398"/>
                    <a:gd name="T5" fmla="*/ 9 h 877"/>
                    <a:gd name="T6" fmla="*/ 126 w 398"/>
                    <a:gd name="T7" fmla="*/ 0 h 877"/>
                    <a:gd name="T8" fmla="*/ 45 w 398"/>
                    <a:gd name="T9" fmla="*/ 9 h 877"/>
                    <a:gd name="T10" fmla="*/ 37 w 398"/>
                    <a:gd name="T11" fmla="*/ 9 h 877"/>
                    <a:gd name="T12" fmla="*/ 27 w 398"/>
                    <a:gd name="T13" fmla="*/ 9 h 877"/>
                    <a:gd name="T14" fmla="*/ 27 w 398"/>
                    <a:gd name="T15" fmla="*/ 18 h 877"/>
                    <a:gd name="T16" fmla="*/ 19 w 398"/>
                    <a:gd name="T17" fmla="*/ 18 h 877"/>
                    <a:gd name="T18" fmla="*/ 9 w 398"/>
                    <a:gd name="T19" fmla="*/ 27 h 877"/>
                    <a:gd name="T20" fmla="*/ 37 w 398"/>
                    <a:gd name="T21" fmla="*/ 18 h 877"/>
                    <a:gd name="T22" fmla="*/ 126 w 398"/>
                    <a:gd name="T23" fmla="*/ 9 h 877"/>
                    <a:gd name="T24" fmla="*/ 208 w 398"/>
                    <a:gd name="T25" fmla="*/ 18 h 877"/>
                    <a:gd name="T26" fmla="*/ 290 w 398"/>
                    <a:gd name="T27" fmla="*/ 45 h 877"/>
                    <a:gd name="T28" fmla="*/ 361 w 398"/>
                    <a:gd name="T29" fmla="*/ 81 h 877"/>
                    <a:gd name="T30" fmla="*/ 371 w 398"/>
                    <a:gd name="T31" fmla="*/ 90 h 877"/>
                    <a:gd name="T32" fmla="*/ 361 w 398"/>
                    <a:gd name="T33" fmla="*/ 81 h 877"/>
                    <a:gd name="T34" fmla="*/ 353 w 398"/>
                    <a:gd name="T35" fmla="*/ 73 h 877"/>
                    <a:gd name="T36" fmla="*/ 343 w 398"/>
                    <a:gd name="T37" fmla="*/ 63 h 877"/>
                    <a:gd name="T38" fmla="*/ 335 w 398"/>
                    <a:gd name="T39" fmla="*/ 55 h 877"/>
                    <a:gd name="T40" fmla="*/ 90 w 398"/>
                    <a:gd name="T41" fmla="*/ 867 h 877"/>
                    <a:gd name="T42" fmla="*/ 126 w 398"/>
                    <a:gd name="T43" fmla="*/ 877 h 877"/>
                    <a:gd name="T44" fmla="*/ 208 w 398"/>
                    <a:gd name="T45" fmla="*/ 867 h 877"/>
                    <a:gd name="T46" fmla="*/ 298 w 398"/>
                    <a:gd name="T47" fmla="*/ 841 h 877"/>
                    <a:gd name="T48" fmla="*/ 371 w 398"/>
                    <a:gd name="T49" fmla="*/ 796 h 877"/>
                    <a:gd name="T50" fmla="*/ 398 w 398"/>
                    <a:gd name="T51" fmla="*/ 778 h 877"/>
                    <a:gd name="T52" fmla="*/ 389 w 398"/>
                    <a:gd name="T53" fmla="*/ 778 h 877"/>
                    <a:gd name="T54" fmla="*/ 389 w 398"/>
                    <a:gd name="T55" fmla="*/ 768 h 877"/>
                    <a:gd name="T56" fmla="*/ 379 w 398"/>
                    <a:gd name="T57" fmla="*/ 768 h 877"/>
                    <a:gd name="T58" fmla="*/ 361 w 398"/>
                    <a:gd name="T59" fmla="*/ 786 h 877"/>
                    <a:gd name="T60" fmla="*/ 290 w 398"/>
                    <a:gd name="T61" fmla="*/ 831 h 877"/>
                    <a:gd name="T62" fmla="*/ 208 w 398"/>
                    <a:gd name="T63" fmla="*/ 849 h 877"/>
                    <a:gd name="T64" fmla="*/ 126 w 398"/>
                    <a:gd name="T65" fmla="*/ 859 h 877"/>
                    <a:gd name="T66" fmla="*/ 37 w 398"/>
                    <a:gd name="T67" fmla="*/ 849 h 877"/>
                    <a:gd name="T68" fmla="*/ 0 w 398"/>
                    <a:gd name="T69" fmla="*/ 841 h 877"/>
                    <a:gd name="T70" fmla="*/ 9 w 398"/>
                    <a:gd name="T71" fmla="*/ 841 h 877"/>
                    <a:gd name="T72" fmla="*/ 9 w 398"/>
                    <a:gd name="T73" fmla="*/ 849 h 877"/>
                    <a:gd name="T74" fmla="*/ 19 w 398"/>
                    <a:gd name="T75" fmla="*/ 849 h 877"/>
                    <a:gd name="T76" fmla="*/ 27 w 398"/>
                    <a:gd name="T77" fmla="*/ 849 h 877"/>
                    <a:gd name="T78" fmla="*/ 37 w 398"/>
                    <a:gd name="T79" fmla="*/ 859 h 877"/>
                    <a:gd name="T80" fmla="*/ 45 w 398"/>
                    <a:gd name="T81" fmla="*/ 859 h 877"/>
                    <a:gd name="T82" fmla="*/ 55 w 398"/>
                    <a:gd name="T83" fmla="*/ 859 h 877"/>
                    <a:gd name="T84" fmla="*/ 63 w 398"/>
                    <a:gd name="T85" fmla="*/ 867 h 877"/>
                    <a:gd name="T86" fmla="*/ 73 w 398"/>
                    <a:gd name="T87" fmla="*/ 867 h 877"/>
                    <a:gd name="T88" fmla="*/ 82 w 398"/>
                    <a:gd name="T89" fmla="*/ 867 h 877"/>
                    <a:gd name="T90" fmla="*/ 90 w 398"/>
                    <a:gd name="T91" fmla="*/ 867 h 877"/>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398"/>
                    <a:gd name="T139" fmla="*/ 0 h 877"/>
                    <a:gd name="T140" fmla="*/ 398 w 398"/>
                    <a:gd name="T141" fmla="*/ 877 h 877"/>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398" h="877">
                      <a:moveTo>
                        <a:pt x="335" y="55"/>
                      </a:moveTo>
                      <a:lnTo>
                        <a:pt x="298" y="36"/>
                      </a:lnTo>
                      <a:lnTo>
                        <a:pt x="208" y="9"/>
                      </a:lnTo>
                      <a:lnTo>
                        <a:pt x="126" y="0"/>
                      </a:lnTo>
                      <a:lnTo>
                        <a:pt x="45" y="9"/>
                      </a:lnTo>
                      <a:lnTo>
                        <a:pt x="37" y="9"/>
                      </a:lnTo>
                      <a:lnTo>
                        <a:pt x="27" y="9"/>
                      </a:lnTo>
                      <a:lnTo>
                        <a:pt x="27" y="18"/>
                      </a:lnTo>
                      <a:lnTo>
                        <a:pt x="19" y="18"/>
                      </a:lnTo>
                      <a:lnTo>
                        <a:pt x="9" y="27"/>
                      </a:lnTo>
                      <a:lnTo>
                        <a:pt x="37" y="18"/>
                      </a:lnTo>
                      <a:lnTo>
                        <a:pt x="126" y="9"/>
                      </a:lnTo>
                      <a:lnTo>
                        <a:pt x="208" y="18"/>
                      </a:lnTo>
                      <a:lnTo>
                        <a:pt x="290" y="45"/>
                      </a:lnTo>
                      <a:lnTo>
                        <a:pt x="361" y="81"/>
                      </a:lnTo>
                      <a:lnTo>
                        <a:pt x="371" y="90"/>
                      </a:lnTo>
                      <a:lnTo>
                        <a:pt x="361" y="81"/>
                      </a:lnTo>
                      <a:lnTo>
                        <a:pt x="353" y="73"/>
                      </a:lnTo>
                      <a:lnTo>
                        <a:pt x="343" y="63"/>
                      </a:lnTo>
                      <a:lnTo>
                        <a:pt x="335" y="55"/>
                      </a:lnTo>
                      <a:close/>
                      <a:moveTo>
                        <a:pt x="90" y="867"/>
                      </a:moveTo>
                      <a:lnTo>
                        <a:pt x="126" y="877"/>
                      </a:lnTo>
                      <a:lnTo>
                        <a:pt x="208" y="867"/>
                      </a:lnTo>
                      <a:lnTo>
                        <a:pt x="298" y="841"/>
                      </a:lnTo>
                      <a:lnTo>
                        <a:pt x="371" y="796"/>
                      </a:lnTo>
                      <a:lnTo>
                        <a:pt x="398" y="778"/>
                      </a:lnTo>
                      <a:lnTo>
                        <a:pt x="389" y="778"/>
                      </a:lnTo>
                      <a:lnTo>
                        <a:pt x="389" y="768"/>
                      </a:lnTo>
                      <a:lnTo>
                        <a:pt x="379" y="768"/>
                      </a:lnTo>
                      <a:lnTo>
                        <a:pt x="361" y="786"/>
                      </a:lnTo>
                      <a:lnTo>
                        <a:pt x="290" y="831"/>
                      </a:lnTo>
                      <a:lnTo>
                        <a:pt x="208" y="849"/>
                      </a:lnTo>
                      <a:lnTo>
                        <a:pt x="126" y="859"/>
                      </a:lnTo>
                      <a:lnTo>
                        <a:pt x="37" y="849"/>
                      </a:lnTo>
                      <a:lnTo>
                        <a:pt x="0" y="841"/>
                      </a:lnTo>
                      <a:lnTo>
                        <a:pt x="9" y="841"/>
                      </a:lnTo>
                      <a:lnTo>
                        <a:pt x="9" y="849"/>
                      </a:lnTo>
                      <a:lnTo>
                        <a:pt x="19" y="849"/>
                      </a:lnTo>
                      <a:lnTo>
                        <a:pt x="27" y="849"/>
                      </a:lnTo>
                      <a:lnTo>
                        <a:pt x="37" y="859"/>
                      </a:lnTo>
                      <a:lnTo>
                        <a:pt x="45" y="859"/>
                      </a:lnTo>
                      <a:lnTo>
                        <a:pt x="55" y="859"/>
                      </a:lnTo>
                      <a:lnTo>
                        <a:pt x="63" y="867"/>
                      </a:lnTo>
                      <a:lnTo>
                        <a:pt x="73" y="867"/>
                      </a:lnTo>
                      <a:lnTo>
                        <a:pt x="82" y="867"/>
                      </a:lnTo>
                      <a:lnTo>
                        <a:pt x="90" y="867"/>
                      </a:lnTo>
                      <a:close/>
                    </a:path>
                  </a:pathLst>
                </a:custGeom>
                <a:solidFill>
                  <a:srgbClr val="4EFFFF"/>
                </a:solidFill>
                <a:ln w="9525">
                  <a:noFill/>
                  <a:round/>
                  <a:headEnd/>
                  <a:tailEnd/>
                </a:ln>
              </p:spPr>
              <p:txBody>
                <a:bodyPr>
                  <a:prstTxWarp prst="textNoShape">
                    <a:avLst/>
                  </a:prstTxWarp>
                </a:bodyPr>
                <a:lstStyle/>
                <a:p>
                  <a:endParaRPr lang="en-US"/>
                </a:p>
              </p:txBody>
            </p:sp>
            <p:sp>
              <p:nvSpPr>
                <p:cNvPr id="39004" name="Freeform 51"/>
                <p:cNvSpPr>
                  <a:spLocks noChangeAspect="1" noEditPoints="1"/>
                </p:cNvSpPr>
                <p:nvPr/>
              </p:nvSpPr>
              <p:spPr bwMode="auto">
                <a:xfrm>
                  <a:off x="1278" y="2750"/>
                  <a:ext cx="75" cy="85"/>
                </a:xfrm>
                <a:custGeom>
                  <a:avLst/>
                  <a:gdLst>
                    <a:gd name="T0" fmla="*/ 650 w 750"/>
                    <a:gd name="T1" fmla="*/ 72 h 850"/>
                    <a:gd name="T2" fmla="*/ 497 w 750"/>
                    <a:gd name="T3" fmla="*/ 9 h 850"/>
                    <a:gd name="T4" fmla="*/ 326 w 750"/>
                    <a:gd name="T5" fmla="*/ 9 h 850"/>
                    <a:gd name="T6" fmla="*/ 298 w 750"/>
                    <a:gd name="T7" fmla="*/ 27 h 850"/>
                    <a:gd name="T8" fmla="*/ 289 w 750"/>
                    <a:gd name="T9" fmla="*/ 36 h 850"/>
                    <a:gd name="T10" fmla="*/ 415 w 750"/>
                    <a:gd name="T11" fmla="*/ 18 h 850"/>
                    <a:gd name="T12" fmla="*/ 569 w 750"/>
                    <a:gd name="T13" fmla="*/ 46 h 850"/>
                    <a:gd name="T14" fmla="*/ 695 w 750"/>
                    <a:gd name="T15" fmla="*/ 127 h 850"/>
                    <a:gd name="T16" fmla="*/ 678 w 750"/>
                    <a:gd name="T17" fmla="*/ 109 h 850"/>
                    <a:gd name="T18" fmla="*/ 668 w 750"/>
                    <a:gd name="T19" fmla="*/ 99 h 850"/>
                    <a:gd name="T20" fmla="*/ 660 w 750"/>
                    <a:gd name="T21" fmla="*/ 90 h 850"/>
                    <a:gd name="T22" fmla="*/ 289 w 750"/>
                    <a:gd name="T23" fmla="*/ 832 h 850"/>
                    <a:gd name="T24" fmla="*/ 415 w 750"/>
                    <a:gd name="T25" fmla="*/ 850 h 850"/>
                    <a:gd name="T26" fmla="*/ 579 w 750"/>
                    <a:gd name="T27" fmla="*/ 822 h 850"/>
                    <a:gd name="T28" fmla="*/ 668 w 750"/>
                    <a:gd name="T29" fmla="*/ 759 h 850"/>
                    <a:gd name="T30" fmla="*/ 642 w 750"/>
                    <a:gd name="T31" fmla="*/ 769 h 850"/>
                    <a:gd name="T32" fmla="*/ 497 w 750"/>
                    <a:gd name="T33" fmla="*/ 832 h 850"/>
                    <a:gd name="T34" fmla="*/ 326 w 750"/>
                    <a:gd name="T35" fmla="*/ 832 h 850"/>
                    <a:gd name="T36" fmla="*/ 226 w 750"/>
                    <a:gd name="T37" fmla="*/ 795 h 850"/>
                    <a:gd name="T38" fmla="*/ 245 w 750"/>
                    <a:gd name="T39" fmla="*/ 805 h 850"/>
                    <a:gd name="T40" fmla="*/ 262 w 750"/>
                    <a:gd name="T41" fmla="*/ 822 h 850"/>
                    <a:gd name="T42" fmla="*/ 280 w 750"/>
                    <a:gd name="T43" fmla="*/ 832 h 850"/>
                    <a:gd name="T44" fmla="*/ 245 w 750"/>
                    <a:gd name="T45" fmla="*/ 46 h 850"/>
                    <a:gd name="T46" fmla="*/ 136 w 750"/>
                    <a:gd name="T47" fmla="*/ 127 h 850"/>
                    <a:gd name="T48" fmla="*/ 154 w 750"/>
                    <a:gd name="T49" fmla="*/ 99 h 850"/>
                    <a:gd name="T50" fmla="*/ 181 w 750"/>
                    <a:gd name="T51" fmla="*/ 81 h 850"/>
                    <a:gd name="T52" fmla="*/ 217 w 750"/>
                    <a:gd name="T53" fmla="*/ 64 h 850"/>
                    <a:gd name="T54" fmla="*/ 245 w 750"/>
                    <a:gd name="T55" fmla="*/ 46 h 850"/>
                    <a:gd name="T56" fmla="*/ 73 w 750"/>
                    <a:gd name="T57" fmla="*/ 198 h 850"/>
                    <a:gd name="T58" fmla="*/ 10 w 750"/>
                    <a:gd name="T59" fmla="*/ 497 h 850"/>
                    <a:gd name="T60" fmla="*/ 36 w 750"/>
                    <a:gd name="T61" fmla="*/ 587 h 850"/>
                    <a:gd name="T62" fmla="*/ 91 w 750"/>
                    <a:gd name="T63" fmla="*/ 687 h 850"/>
                    <a:gd name="T64" fmla="*/ 73 w 750"/>
                    <a:gd name="T65" fmla="*/ 678 h 850"/>
                    <a:gd name="T66" fmla="*/ 55 w 750"/>
                    <a:gd name="T67" fmla="*/ 633 h 850"/>
                    <a:gd name="T68" fmla="*/ 28 w 750"/>
                    <a:gd name="T69" fmla="*/ 587 h 850"/>
                    <a:gd name="T70" fmla="*/ 10 w 750"/>
                    <a:gd name="T71" fmla="*/ 542 h 850"/>
                    <a:gd name="T72" fmla="*/ 0 w 750"/>
                    <a:gd name="T73" fmla="*/ 497 h 850"/>
                    <a:gd name="T74" fmla="*/ 705 w 750"/>
                    <a:gd name="T75" fmla="*/ 723 h 850"/>
                    <a:gd name="T76" fmla="*/ 741 w 750"/>
                    <a:gd name="T77" fmla="*/ 678 h 850"/>
                    <a:gd name="T78" fmla="*/ 731 w 750"/>
                    <a:gd name="T79" fmla="*/ 687 h 850"/>
                    <a:gd name="T80" fmla="*/ 723 w 750"/>
                    <a:gd name="T81" fmla="*/ 705 h 850"/>
                    <a:gd name="T82" fmla="*/ 713 w 750"/>
                    <a:gd name="T83" fmla="*/ 714 h 850"/>
                    <a:gd name="T84" fmla="*/ 705 w 750"/>
                    <a:gd name="T85" fmla="*/ 723 h 850"/>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750"/>
                    <a:gd name="T130" fmla="*/ 0 h 850"/>
                    <a:gd name="T131" fmla="*/ 750 w 750"/>
                    <a:gd name="T132" fmla="*/ 850 h 850"/>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750" h="850">
                      <a:moveTo>
                        <a:pt x="660" y="81"/>
                      </a:moveTo>
                      <a:lnTo>
                        <a:pt x="650" y="72"/>
                      </a:lnTo>
                      <a:lnTo>
                        <a:pt x="579" y="36"/>
                      </a:lnTo>
                      <a:lnTo>
                        <a:pt x="497" y="9"/>
                      </a:lnTo>
                      <a:lnTo>
                        <a:pt x="415" y="0"/>
                      </a:lnTo>
                      <a:lnTo>
                        <a:pt x="326" y="9"/>
                      </a:lnTo>
                      <a:lnTo>
                        <a:pt x="298" y="18"/>
                      </a:lnTo>
                      <a:lnTo>
                        <a:pt x="298" y="27"/>
                      </a:lnTo>
                      <a:lnTo>
                        <a:pt x="289" y="27"/>
                      </a:lnTo>
                      <a:lnTo>
                        <a:pt x="289" y="36"/>
                      </a:lnTo>
                      <a:lnTo>
                        <a:pt x="326" y="18"/>
                      </a:lnTo>
                      <a:lnTo>
                        <a:pt x="415" y="18"/>
                      </a:lnTo>
                      <a:lnTo>
                        <a:pt x="497" y="18"/>
                      </a:lnTo>
                      <a:lnTo>
                        <a:pt x="569" y="46"/>
                      </a:lnTo>
                      <a:lnTo>
                        <a:pt x="642" y="81"/>
                      </a:lnTo>
                      <a:lnTo>
                        <a:pt x="695" y="127"/>
                      </a:lnTo>
                      <a:lnTo>
                        <a:pt x="687" y="117"/>
                      </a:lnTo>
                      <a:lnTo>
                        <a:pt x="678" y="109"/>
                      </a:lnTo>
                      <a:lnTo>
                        <a:pt x="678" y="99"/>
                      </a:lnTo>
                      <a:lnTo>
                        <a:pt x="668" y="99"/>
                      </a:lnTo>
                      <a:lnTo>
                        <a:pt x="668" y="90"/>
                      </a:lnTo>
                      <a:lnTo>
                        <a:pt x="660" y="90"/>
                      </a:lnTo>
                      <a:lnTo>
                        <a:pt x="660" y="81"/>
                      </a:lnTo>
                      <a:close/>
                      <a:moveTo>
                        <a:pt x="289" y="832"/>
                      </a:moveTo>
                      <a:lnTo>
                        <a:pt x="326" y="840"/>
                      </a:lnTo>
                      <a:lnTo>
                        <a:pt x="415" y="850"/>
                      </a:lnTo>
                      <a:lnTo>
                        <a:pt x="497" y="840"/>
                      </a:lnTo>
                      <a:lnTo>
                        <a:pt x="579" y="822"/>
                      </a:lnTo>
                      <a:lnTo>
                        <a:pt x="650" y="777"/>
                      </a:lnTo>
                      <a:lnTo>
                        <a:pt x="668" y="759"/>
                      </a:lnTo>
                      <a:lnTo>
                        <a:pt x="660" y="759"/>
                      </a:lnTo>
                      <a:lnTo>
                        <a:pt x="642" y="769"/>
                      </a:lnTo>
                      <a:lnTo>
                        <a:pt x="569" y="805"/>
                      </a:lnTo>
                      <a:lnTo>
                        <a:pt x="497" y="832"/>
                      </a:lnTo>
                      <a:lnTo>
                        <a:pt x="415" y="840"/>
                      </a:lnTo>
                      <a:lnTo>
                        <a:pt x="326" y="832"/>
                      </a:lnTo>
                      <a:lnTo>
                        <a:pt x="253" y="805"/>
                      </a:lnTo>
                      <a:lnTo>
                        <a:pt x="226" y="795"/>
                      </a:lnTo>
                      <a:lnTo>
                        <a:pt x="235" y="805"/>
                      </a:lnTo>
                      <a:lnTo>
                        <a:pt x="245" y="805"/>
                      </a:lnTo>
                      <a:lnTo>
                        <a:pt x="253" y="814"/>
                      </a:lnTo>
                      <a:lnTo>
                        <a:pt x="262" y="822"/>
                      </a:lnTo>
                      <a:lnTo>
                        <a:pt x="271" y="822"/>
                      </a:lnTo>
                      <a:lnTo>
                        <a:pt x="280" y="832"/>
                      </a:lnTo>
                      <a:lnTo>
                        <a:pt x="289" y="832"/>
                      </a:lnTo>
                      <a:close/>
                      <a:moveTo>
                        <a:pt x="245" y="46"/>
                      </a:moveTo>
                      <a:lnTo>
                        <a:pt x="181" y="81"/>
                      </a:lnTo>
                      <a:lnTo>
                        <a:pt x="136" y="127"/>
                      </a:lnTo>
                      <a:lnTo>
                        <a:pt x="145" y="109"/>
                      </a:lnTo>
                      <a:lnTo>
                        <a:pt x="154" y="99"/>
                      </a:lnTo>
                      <a:lnTo>
                        <a:pt x="172" y="90"/>
                      </a:lnTo>
                      <a:lnTo>
                        <a:pt x="181" y="81"/>
                      </a:lnTo>
                      <a:lnTo>
                        <a:pt x="199" y="72"/>
                      </a:lnTo>
                      <a:lnTo>
                        <a:pt x="217" y="64"/>
                      </a:lnTo>
                      <a:lnTo>
                        <a:pt x="226" y="54"/>
                      </a:lnTo>
                      <a:lnTo>
                        <a:pt x="245" y="46"/>
                      </a:lnTo>
                      <a:close/>
                      <a:moveTo>
                        <a:pt x="73" y="190"/>
                      </a:moveTo>
                      <a:lnTo>
                        <a:pt x="73" y="198"/>
                      </a:lnTo>
                      <a:lnTo>
                        <a:pt x="73" y="190"/>
                      </a:lnTo>
                      <a:close/>
                      <a:moveTo>
                        <a:pt x="10" y="497"/>
                      </a:moveTo>
                      <a:lnTo>
                        <a:pt x="10" y="506"/>
                      </a:lnTo>
                      <a:lnTo>
                        <a:pt x="36" y="587"/>
                      </a:lnTo>
                      <a:lnTo>
                        <a:pt x="73" y="660"/>
                      </a:lnTo>
                      <a:lnTo>
                        <a:pt x="91" y="687"/>
                      </a:lnTo>
                      <a:lnTo>
                        <a:pt x="81" y="678"/>
                      </a:lnTo>
                      <a:lnTo>
                        <a:pt x="73" y="678"/>
                      </a:lnTo>
                      <a:lnTo>
                        <a:pt x="63" y="651"/>
                      </a:lnTo>
                      <a:lnTo>
                        <a:pt x="55" y="633"/>
                      </a:lnTo>
                      <a:lnTo>
                        <a:pt x="36" y="605"/>
                      </a:lnTo>
                      <a:lnTo>
                        <a:pt x="28" y="587"/>
                      </a:lnTo>
                      <a:lnTo>
                        <a:pt x="18" y="560"/>
                      </a:lnTo>
                      <a:lnTo>
                        <a:pt x="10" y="542"/>
                      </a:lnTo>
                      <a:lnTo>
                        <a:pt x="0" y="516"/>
                      </a:lnTo>
                      <a:lnTo>
                        <a:pt x="0" y="497"/>
                      </a:lnTo>
                      <a:lnTo>
                        <a:pt x="10" y="497"/>
                      </a:lnTo>
                      <a:close/>
                      <a:moveTo>
                        <a:pt x="705" y="723"/>
                      </a:moveTo>
                      <a:lnTo>
                        <a:pt x="750" y="669"/>
                      </a:lnTo>
                      <a:lnTo>
                        <a:pt x="741" y="678"/>
                      </a:lnTo>
                      <a:lnTo>
                        <a:pt x="741" y="687"/>
                      </a:lnTo>
                      <a:lnTo>
                        <a:pt x="731" y="687"/>
                      </a:lnTo>
                      <a:lnTo>
                        <a:pt x="731" y="696"/>
                      </a:lnTo>
                      <a:lnTo>
                        <a:pt x="723" y="705"/>
                      </a:lnTo>
                      <a:lnTo>
                        <a:pt x="723" y="714"/>
                      </a:lnTo>
                      <a:lnTo>
                        <a:pt x="713" y="714"/>
                      </a:lnTo>
                      <a:lnTo>
                        <a:pt x="713" y="723"/>
                      </a:lnTo>
                      <a:lnTo>
                        <a:pt x="705" y="723"/>
                      </a:lnTo>
                      <a:close/>
                    </a:path>
                  </a:pathLst>
                </a:custGeom>
                <a:solidFill>
                  <a:srgbClr val="53FFFF"/>
                </a:solidFill>
                <a:ln w="9525">
                  <a:noFill/>
                  <a:round/>
                  <a:headEnd/>
                  <a:tailEnd/>
                </a:ln>
              </p:spPr>
              <p:txBody>
                <a:bodyPr>
                  <a:prstTxWarp prst="textNoShape">
                    <a:avLst/>
                  </a:prstTxWarp>
                </a:bodyPr>
                <a:lstStyle/>
                <a:p>
                  <a:endParaRPr lang="en-US"/>
                </a:p>
              </p:txBody>
            </p:sp>
            <p:sp>
              <p:nvSpPr>
                <p:cNvPr id="39005" name="Freeform 52"/>
                <p:cNvSpPr>
                  <a:spLocks noChangeAspect="1" noEditPoints="1"/>
                </p:cNvSpPr>
                <p:nvPr/>
              </p:nvSpPr>
              <p:spPr bwMode="auto">
                <a:xfrm>
                  <a:off x="1279" y="2752"/>
                  <a:ext cx="81" cy="83"/>
                </a:xfrm>
                <a:custGeom>
                  <a:avLst/>
                  <a:gdLst>
                    <a:gd name="T0" fmla="*/ 632 w 803"/>
                    <a:gd name="T1" fmla="*/ 63 h 822"/>
                    <a:gd name="T2" fmla="*/ 487 w 803"/>
                    <a:gd name="T3" fmla="*/ 0 h 822"/>
                    <a:gd name="T4" fmla="*/ 316 w 803"/>
                    <a:gd name="T5" fmla="*/ 0 h 822"/>
                    <a:gd name="T6" fmla="*/ 270 w 803"/>
                    <a:gd name="T7" fmla="*/ 18 h 822"/>
                    <a:gd name="T8" fmla="*/ 261 w 803"/>
                    <a:gd name="T9" fmla="*/ 28 h 822"/>
                    <a:gd name="T10" fmla="*/ 243 w 803"/>
                    <a:gd name="T11" fmla="*/ 28 h 822"/>
                    <a:gd name="T12" fmla="*/ 171 w 803"/>
                    <a:gd name="T13" fmla="*/ 63 h 822"/>
                    <a:gd name="T14" fmla="*/ 117 w 803"/>
                    <a:gd name="T15" fmla="*/ 117 h 822"/>
                    <a:gd name="T16" fmla="*/ 99 w 803"/>
                    <a:gd name="T17" fmla="*/ 135 h 822"/>
                    <a:gd name="T18" fmla="*/ 81 w 803"/>
                    <a:gd name="T19" fmla="*/ 154 h 822"/>
                    <a:gd name="T20" fmla="*/ 63 w 803"/>
                    <a:gd name="T21" fmla="*/ 172 h 822"/>
                    <a:gd name="T22" fmla="*/ 71 w 803"/>
                    <a:gd name="T23" fmla="*/ 180 h 822"/>
                    <a:gd name="T24" fmla="*/ 180 w 803"/>
                    <a:gd name="T25" fmla="*/ 72 h 822"/>
                    <a:gd name="T26" fmla="*/ 324 w 803"/>
                    <a:gd name="T27" fmla="*/ 18 h 822"/>
                    <a:gd name="T28" fmla="*/ 487 w 803"/>
                    <a:gd name="T29" fmla="*/ 18 h 822"/>
                    <a:gd name="T30" fmla="*/ 622 w 803"/>
                    <a:gd name="T31" fmla="*/ 72 h 822"/>
                    <a:gd name="T32" fmla="*/ 713 w 803"/>
                    <a:gd name="T33" fmla="*/ 154 h 822"/>
                    <a:gd name="T34" fmla="*/ 703 w 803"/>
                    <a:gd name="T35" fmla="*/ 145 h 822"/>
                    <a:gd name="T36" fmla="*/ 695 w 803"/>
                    <a:gd name="T37" fmla="*/ 127 h 822"/>
                    <a:gd name="T38" fmla="*/ 685 w 803"/>
                    <a:gd name="T39" fmla="*/ 117 h 822"/>
                    <a:gd name="T40" fmla="*/ 0 w 803"/>
                    <a:gd name="T41" fmla="*/ 479 h 822"/>
                    <a:gd name="T42" fmla="*/ 26 w 803"/>
                    <a:gd name="T43" fmla="*/ 569 h 822"/>
                    <a:gd name="T44" fmla="*/ 81 w 803"/>
                    <a:gd name="T45" fmla="*/ 669 h 822"/>
                    <a:gd name="T46" fmla="*/ 117 w 803"/>
                    <a:gd name="T47" fmla="*/ 696 h 822"/>
                    <a:gd name="T48" fmla="*/ 152 w 803"/>
                    <a:gd name="T49" fmla="*/ 723 h 822"/>
                    <a:gd name="T50" fmla="*/ 180 w 803"/>
                    <a:gd name="T51" fmla="*/ 751 h 822"/>
                    <a:gd name="T52" fmla="*/ 216 w 803"/>
                    <a:gd name="T53" fmla="*/ 777 h 822"/>
                    <a:gd name="T54" fmla="*/ 316 w 803"/>
                    <a:gd name="T55" fmla="*/ 814 h 822"/>
                    <a:gd name="T56" fmla="*/ 487 w 803"/>
                    <a:gd name="T57" fmla="*/ 814 h 822"/>
                    <a:gd name="T58" fmla="*/ 632 w 803"/>
                    <a:gd name="T59" fmla="*/ 751 h 822"/>
                    <a:gd name="T60" fmla="*/ 640 w 803"/>
                    <a:gd name="T61" fmla="*/ 733 h 822"/>
                    <a:gd name="T62" fmla="*/ 559 w 803"/>
                    <a:gd name="T63" fmla="*/ 777 h 822"/>
                    <a:gd name="T64" fmla="*/ 405 w 803"/>
                    <a:gd name="T65" fmla="*/ 814 h 822"/>
                    <a:gd name="T66" fmla="*/ 243 w 803"/>
                    <a:gd name="T67" fmla="*/ 777 h 822"/>
                    <a:gd name="T68" fmla="*/ 117 w 803"/>
                    <a:gd name="T69" fmla="*/ 696 h 822"/>
                    <a:gd name="T70" fmla="*/ 35 w 803"/>
                    <a:gd name="T71" fmla="*/ 561 h 822"/>
                    <a:gd name="T72" fmla="*/ 8 w 803"/>
                    <a:gd name="T73" fmla="*/ 479 h 822"/>
                    <a:gd name="T74" fmla="*/ 695 w 803"/>
                    <a:gd name="T75" fmla="*/ 705 h 822"/>
                    <a:gd name="T76" fmla="*/ 749 w 803"/>
                    <a:gd name="T77" fmla="*/ 633 h 822"/>
                    <a:gd name="T78" fmla="*/ 776 w 803"/>
                    <a:gd name="T79" fmla="*/ 587 h 822"/>
                    <a:gd name="T80" fmla="*/ 794 w 803"/>
                    <a:gd name="T81" fmla="*/ 534 h 822"/>
                    <a:gd name="T82" fmla="*/ 803 w 803"/>
                    <a:gd name="T83" fmla="*/ 488 h 822"/>
                    <a:gd name="T84" fmla="*/ 794 w 803"/>
                    <a:gd name="T85" fmla="*/ 488 h 822"/>
                    <a:gd name="T86" fmla="*/ 731 w 803"/>
                    <a:gd name="T87" fmla="*/ 633 h 822"/>
                    <a:gd name="T88" fmla="*/ 677 w 803"/>
                    <a:gd name="T89" fmla="*/ 705 h 822"/>
                    <a:gd name="T90" fmla="*/ 695 w 803"/>
                    <a:gd name="T91" fmla="*/ 705 h 822"/>
                    <a:gd name="T92" fmla="*/ 803 w 803"/>
                    <a:gd name="T93" fmla="*/ 389 h 822"/>
                    <a:gd name="T94" fmla="*/ 803 w 803"/>
                    <a:gd name="T95" fmla="*/ 407 h 822"/>
                    <a:gd name="T96" fmla="*/ 803 w 803"/>
                    <a:gd name="T97" fmla="*/ 407 h 822"/>
                    <a:gd name="T98" fmla="*/ 803 w 803"/>
                    <a:gd name="T99" fmla="*/ 425 h 822"/>
                    <a:gd name="T100" fmla="*/ 803 w 803"/>
                    <a:gd name="T101" fmla="*/ 443 h 822"/>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803"/>
                    <a:gd name="T154" fmla="*/ 0 h 822"/>
                    <a:gd name="T155" fmla="*/ 803 w 803"/>
                    <a:gd name="T156" fmla="*/ 822 h 822"/>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803" h="822">
                      <a:moveTo>
                        <a:pt x="685" y="109"/>
                      </a:moveTo>
                      <a:lnTo>
                        <a:pt x="632" y="63"/>
                      </a:lnTo>
                      <a:lnTo>
                        <a:pt x="559" y="28"/>
                      </a:lnTo>
                      <a:lnTo>
                        <a:pt x="487" y="0"/>
                      </a:lnTo>
                      <a:lnTo>
                        <a:pt x="405" y="0"/>
                      </a:lnTo>
                      <a:lnTo>
                        <a:pt x="316" y="0"/>
                      </a:lnTo>
                      <a:lnTo>
                        <a:pt x="279" y="18"/>
                      </a:lnTo>
                      <a:lnTo>
                        <a:pt x="270" y="18"/>
                      </a:lnTo>
                      <a:lnTo>
                        <a:pt x="270" y="28"/>
                      </a:lnTo>
                      <a:lnTo>
                        <a:pt x="261" y="28"/>
                      </a:lnTo>
                      <a:lnTo>
                        <a:pt x="252" y="28"/>
                      </a:lnTo>
                      <a:lnTo>
                        <a:pt x="243" y="28"/>
                      </a:lnTo>
                      <a:lnTo>
                        <a:pt x="235" y="28"/>
                      </a:lnTo>
                      <a:lnTo>
                        <a:pt x="171" y="63"/>
                      </a:lnTo>
                      <a:lnTo>
                        <a:pt x="126" y="109"/>
                      </a:lnTo>
                      <a:lnTo>
                        <a:pt x="117" y="117"/>
                      </a:lnTo>
                      <a:lnTo>
                        <a:pt x="108" y="127"/>
                      </a:lnTo>
                      <a:lnTo>
                        <a:pt x="99" y="135"/>
                      </a:lnTo>
                      <a:lnTo>
                        <a:pt x="89" y="145"/>
                      </a:lnTo>
                      <a:lnTo>
                        <a:pt x="81" y="154"/>
                      </a:lnTo>
                      <a:lnTo>
                        <a:pt x="71" y="163"/>
                      </a:lnTo>
                      <a:lnTo>
                        <a:pt x="63" y="172"/>
                      </a:lnTo>
                      <a:lnTo>
                        <a:pt x="63" y="180"/>
                      </a:lnTo>
                      <a:lnTo>
                        <a:pt x="71" y="180"/>
                      </a:lnTo>
                      <a:lnTo>
                        <a:pt x="117" y="127"/>
                      </a:lnTo>
                      <a:lnTo>
                        <a:pt x="180" y="72"/>
                      </a:lnTo>
                      <a:lnTo>
                        <a:pt x="243" y="36"/>
                      </a:lnTo>
                      <a:lnTo>
                        <a:pt x="324" y="18"/>
                      </a:lnTo>
                      <a:lnTo>
                        <a:pt x="405" y="9"/>
                      </a:lnTo>
                      <a:lnTo>
                        <a:pt x="487" y="18"/>
                      </a:lnTo>
                      <a:lnTo>
                        <a:pt x="559" y="36"/>
                      </a:lnTo>
                      <a:lnTo>
                        <a:pt x="622" y="72"/>
                      </a:lnTo>
                      <a:lnTo>
                        <a:pt x="685" y="127"/>
                      </a:lnTo>
                      <a:lnTo>
                        <a:pt x="713" y="154"/>
                      </a:lnTo>
                      <a:lnTo>
                        <a:pt x="703" y="154"/>
                      </a:lnTo>
                      <a:lnTo>
                        <a:pt x="703" y="145"/>
                      </a:lnTo>
                      <a:lnTo>
                        <a:pt x="703" y="135"/>
                      </a:lnTo>
                      <a:lnTo>
                        <a:pt x="695" y="127"/>
                      </a:lnTo>
                      <a:lnTo>
                        <a:pt x="695" y="117"/>
                      </a:lnTo>
                      <a:lnTo>
                        <a:pt x="685" y="117"/>
                      </a:lnTo>
                      <a:lnTo>
                        <a:pt x="685" y="109"/>
                      </a:lnTo>
                      <a:close/>
                      <a:moveTo>
                        <a:pt x="0" y="479"/>
                      </a:moveTo>
                      <a:lnTo>
                        <a:pt x="0" y="488"/>
                      </a:lnTo>
                      <a:lnTo>
                        <a:pt x="26" y="569"/>
                      </a:lnTo>
                      <a:lnTo>
                        <a:pt x="63" y="642"/>
                      </a:lnTo>
                      <a:lnTo>
                        <a:pt x="81" y="669"/>
                      </a:lnTo>
                      <a:lnTo>
                        <a:pt x="99" y="678"/>
                      </a:lnTo>
                      <a:lnTo>
                        <a:pt x="117" y="696"/>
                      </a:lnTo>
                      <a:lnTo>
                        <a:pt x="135" y="705"/>
                      </a:lnTo>
                      <a:lnTo>
                        <a:pt x="152" y="723"/>
                      </a:lnTo>
                      <a:lnTo>
                        <a:pt x="162" y="733"/>
                      </a:lnTo>
                      <a:lnTo>
                        <a:pt x="180" y="751"/>
                      </a:lnTo>
                      <a:lnTo>
                        <a:pt x="198" y="759"/>
                      </a:lnTo>
                      <a:lnTo>
                        <a:pt x="216" y="777"/>
                      </a:lnTo>
                      <a:lnTo>
                        <a:pt x="243" y="787"/>
                      </a:lnTo>
                      <a:lnTo>
                        <a:pt x="316" y="814"/>
                      </a:lnTo>
                      <a:lnTo>
                        <a:pt x="405" y="822"/>
                      </a:lnTo>
                      <a:lnTo>
                        <a:pt x="487" y="814"/>
                      </a:lnTo>
                      <a:lnTo>
                        <a:pt x="559" y="787"/>
                      </a:lnTo>
                      <a:lnTo>
                        <a:pt x="632" y="751"/>
                      </a:lnTo>
                      <a:lnTo>
                        <a:pt x="650" y="741"/>
                      </a:lnTo>
                      <a:lnTo>
                        <a:pt x="640" y="733"/>
                      </a:lnTo>
                      <a:lnTo>
                        <a:pt x="622" y="741"/>
                      </a:lnTo>
                      <a:lnTo>
                        <a:pt x="559" y="777"/>
                      </a:lnTo>
                      <a:lnTo>
                        <a:pt x="487" y="804"/>
                      </a:lnTo>
                      <a:lnTo>
                        <a:pt x="405" y="814"/>
                      </a:lnTo>
                      <a:lnTo>
                        <a:pt x="324" y="804"/>
                      </a:lnTo>
                      <a:lnTo>
                        <a:pt x="243" y="777"/>
                      </a:lnTo>
                      <a:lnTo>
                        <a:pt x="180" y="741"/>
                      </a:lnTo>
                      <a:lnTo>
                        <a:pt x="117" y="696"/>
                      </a:lnTo>
                      <a:lnTo>
                        <a:pt x="71" y="633"/>
                      </a:lnTo>
                      <a:lnTo>
                        <a:pt x="35" y="561"/>
                      </a:lnTo>
                      <a:lnTo>
                        <a:pt x="8" y="488"/>
                      </a:lnTo>
                      <a:lnTo>
                        <a:pt x="8" y="479"/>
                      </a:lnTo>
                      <a:lnTo>
                        <a:pt x="0" y="479"/>
                      </a:lnTo>
                      <a:close/>
                      <a:moveTo>
                        <a:pt x="695" y="705"/>
                      </a:moveTo>
                      <a:lnTo>
                        <a:pt x="740" y="651"/>
                      </a:lnTo>
                      <a:lnTo>
                        <a:pt x="749" y="633"/>
                      </a:lnTo>
                      <a:lnTo>
                        <a:pt x="758" y="605"/>
                      </a:lnTo>
                      <a:lnTo>
                        <a:pt x="776" y="587"/>
                      </a:lnTo>
                      <a:lnTo>
                        <a:pt x="785" y="561"/>
                      </a:lnTo>
                      <a:lnTo>
                        <a:pt x="794" y="534"/>
                      </a:lnTo>
                      <a:lnTo>
                        <a:pt x="794" y="516"/>
                      </a:lnTo>
                      <a:lnTo>
                        <a:pt x="803" y="488"/>
                      </a:lnTo>
                      <a:lnTo>
                        <a:pt x="794" y="461"/>
                      </a:lnTo>
                      <a:lnTo>
                        <a:pt x="794" y="488"/>
                      </a:lnTo>
                      <a:lnTo>
                        <a:pt x="776" y="561"/>
                      </a:lnTo>
                      <a:lnTo>
                        <a:pt x="731" y="633"/>
                      </a:lnTo>
                      <a:lnTo>
                        <a:pt x="685" y="696"/>
                      </a:lnTo>
                      <a:lnTo>
                        <a:pt x="677" y="705"/>
                      </a:lnTo>
                      <a:lnTo>
                        <a:pt x="685" y="705"/>
                      </a:lnTo>
                      <a:lnTo>
                        <a:pt x="695" y="705"/>
                      </a:lnTo>
                      <a:close/>
                      <a:moveTo>
                        <a:pt x="803" y="407"/>
                      </a:moveTo>
                      <a:lnTo>
                        <a:pt x="803" y="389"/>
                      </a:lnTo>
                      <a:lnTo>
                        <a:pt x="803" y="398"/>
                      </a:lnTo>
                      <a:lnTo>
                        <a:pt x="803" y="407"/>
                      </a:lnTo>
                      <a:close/>
                      <a:moveTo>
                        <a:pt x="803" y="452"/>
                      </a:moveTo>
                      <a:lnTo>
                        <a:pt x="803" y="407"/>
                      </a:lnTo>
                      <a:lnTo>
                        <a:pt x="803" y="416"/>
                      </a:lnTo>
                      <a:lnTo>
                        <a:pt x="803" y="425"/>
                      </a:lnTo>
                      <a:lnTo>
                        <a:pt x="803" y="433"/>
                      </a:lnTo>
                      <a:lnTo>
                        <a:pt x="803" y="443"/>
                      </a:lnTo>
                      <a:lnTo>
                        <a:pt x="803" y="452"/>
                      </a:lnTo>
                      <a:close/>
                    </a:path>
                  </a:pathLst>
                </a:custGeom>
                <a:solidFill>
                  <a:srgbClr val="58FFFF"/>
                </a:solidFill>
                <a:ln w="9525">
                  <a:noFill/>
                  <a:round/>
                  <a:headEnd/>
                  <a:tailEnd/>
                </a:ln>
              </p:spPr>
              <p:txBody>
                <a:bodyPr>
                  <a:prstTxWarp prst="textNoShape">
                    <a:avLst/>
                  </a:prstTxWarp>
                </a:bodyPr>
                <a:lstStyle/>
                <a:p>
                  <a:endParaRPr lang="en-US"/>
                </a:p>
              </p:txBody>
            </p:sp>
            <p:sp>
              <p:nvSpPr>
                <p:cNvPr id="39006" name="Freeform 53"/>
                <p:cNvSpPr>
                  <a:spLocks noChangeAspect="1" noEditPoints="1"/>
                </p:cNvSpPr>
                <p:nvPr/>
              </p:nvSpPr>
              <p:spPr bwMode="auto">
                <a:xfrm>
                  <a:off x="1280" y="2753"/>
                  <a:ext cx="80" cy="81"/>
                </a:xfrm>
                <a:custGeom>
                  <a:avLst/>
                  <a:gdLst>
                    <a:gd name="T0" fmla="*/ 795 w 795"/>
                    <a:gd name="T1" fmla="*/ 380 h 805"/>
                    <a:gd name="T2" fmla="*/ 786 w 795"/>
                    <a:gd name="T3" fmla="*/ 353 h 805"/>
                    <a:gd name="T4" fmla="*/ 777 w 795"/>
                    <a:gd name="T5" fmla="*/ 317 h 805"/>
                    <a:gd name="T6" fmla="*/ 768 w 795"/>
                    <a:gd name="T7" fmla="*/ 290 h 805"/>
                    <a:gd name="T8" fmla="*/ 750 w 795"/>
                    <a:gd name="T9" fmla="*/ 254 h 805"/>
                    <a:gd name="T10" fmla="*/ 786 w 795"/>
                    <a:gd name="T11" fmla="*/ 398 h 805"/>
                    <a:gd name="T12" fmla="*/ 795 w 795"/>
                    <a:gd name="T13" fmla="*/ 443 h 805"/>
                    <a:gd name="T14" fmla="*/ 786 w 795"/>
                    <a:gd name="T15" fmla="*/ 452 h 805"/>
                    <a:gd name="T16" fmla="*/ 768 w 795"/>
                    <a:gd name="T17" fmla="*/ 552 h 805"/>
                    <a:gd name="T18" fmla="*/ 677 w 795"/>
                    <a:gd name="T19" fmla="*/ 687 h 805"/>
                    <a:gd name="T20" fmla="*/ 660 w 795"/>
                    <a:gd name="T21" fmla="*/ 696 h 805"/>
                    <a:gd name="T22" fmla="*/ 642 w 795"/>
                    <a:gd name="T23" fmla="*/ 696 h 805"/>
                    <a:gd name="T24" fmla="*/ 632 w 795"/>
                    <a:gd name="T25" fmla="*/ 705 h 805"/>
                    <a:gd name="T26" fmla="*/ 632 w 795"/>
                    <a:gd name="T27" fmla="*/ 714 h 805"/>
                    <a:gd name="T28" fmla="*/ 614 w 795"/>
                    <a:gd name="T29" fmla="*/ 732 h 805"/>
                    <a:gd name="T30" fmla="*/ 479 w 795"/>
                    <a:gd name="T31" fmla="*/ 795 h 805"/>
                    <a:gd name="T32" fmla="*/ 316 w 795"/>
                    <a:gd name="T33" fmla="*/ 795 h 805"/>
                    <a:gd name="T34" fmla="*/ 172 w 795"/>
                    <a:gd name="T35" fmla="*/ 732 h 805"/>
                    <a:gd name="T36" fmla="*/ 63 w 795"/>
                    <a:gd name="T37" fmla="*/ 624 h 805"/>
                    <a:gd name="T38" fmla="*/ 0 w 795"/>
                    <a:gd name="T39" fmla="*/ 479 h 805"/>
                    <a:gd name="T40" fmla="*/ 18 w 795"/>
                    <a:gd name="T41" fmla="*/ 479 h 805"/>
                    <a:gd name="T42" fmla="*/ 73 w 795"/>
                    <a:gd name="T43" fmla="*/ 615 h 805"/>
                    <a:gd name="T44" fmla="*/ 181 w 795"/>
                    <a:gd name="T45" fmla="*/ 724 h 805"/>
                    <a:gd name="T46" fmla="*/ 316 w 795"/>
                    <a:gd name="T47" fmla="*/ 778 h 805"/>
                    <a:gd name="T48" fmla="*/ 470 w 795"/>
                    <a:gd name="T49" fmla="*/ 778 h 805"/>
                    <a:gd name="T50" fmla="*/ 614 w 795"/>
                    <a:gd name="T51" fmla="*/ 724 h 805"/>
                    <a:gd name="T52" fmla="*/ 713 w 795"/>
                    <a:gd name="T53" fmla="*/ 615 h 805"/>
                    <a:gd name="T54" fmla="*/ 777 w 795"/>
                    <a:gd name="T55" fmla="*/ 479 h 805"/>
                    <a:gd name="T56" fmla="*/ 795 w 795"/>
                    <a:gd name="T57" fmla="*/ 398 h 805"/>
                    <a:gd name="T58" fmla="*/ 677 w 795"/>
                    <a:gd name="T59" fmla="*/ 118 h 805"/>
                    <a:gd name="T60" fmla="*/ 551 w 795"/>
                    <a:gd name="T61" fmla="*/ 27 h 805"/>
                    <a:gd name="T62" fmla="*/ 397 w 795"/>
                    <a:gd name="T63" fmla="*/ 0 h 805"/>
                    <a:gd name="T64" fmla="*/ 235 w 795"/>
                    <a:gd name="T65" fmla="*/ 27 h 805"/>
                    <a:gd name="T66" fmla="*/ 109 w 795"/>
                    <a:gd name="T67" fmla="*/ 118 h 805"/>
                    <a:gd name="T68" fmla="*/ 81 w 795"/>
                    <a:gd name="T69" fmla="*/ 181 h 805"/>
                    <a:gd name="T70" fmla="*/ 181 w 795"/>
                    <a:gd name="T71" fmla="*/ 82 h 805"/>
                    <a:gd name="T72" fmla="*/ 316 w 795"/>
                    <a:gd name="T73" fmla="*/ 19 h 805"/>
                    <a:gd name="T74" fmla="*/ 470 w 795"/>
                    <a:gd name="T75" fmla="*/ 19 h 805"/>
                    <a:gd name="T76" fmla="*/ 614 w 795"/>
                    <a:gd name="T77" fmla="*/ 82 h 805"/>
                    <a:gd name="T78" fmla="*/ 713 w 795"/>
                    <a:gd name="T79" fmla="*/ 181 h 805"/>
                    <a:gd name="T80" fmla="*/ 741 w 795"/>
                    <a:gd name="T81" fmla="*/ 226 h 805"/>
                    <a:gd name="T82" fmla="*/ 732 w 795"/>
                    <a:gd name="T83" fmla="*/ 208 h 805"/>
                    <a:gd name="T84" fmla="*/ 723 w 795"/>
                    <a:gd name="T85" fmla="*/ 181 h 805"/>
                    <a:gd name="T86" fmla="*/ 705 w 795"/>
                    <a:gd name="T87" fmla="*/ 154 h 80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795"/>
                    <a:gd name="T133" fmla="*/ 0 h 805"/>
                    <a:gd name="T134" fmla="*/ 795 w 795"/>
                    <a:gd name="T135" fmla="*/ 805 h 805"/>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795" h="805">
                      <a:moveTo>
                        <a:pt x="795" y="398"/>
                      </a:moveTo>
                      <a:lnTo>
                        <a:pt x="795" y="380"/>
                      </a:lnTo>
                      <a:lnTo>
                        <a:pt x="795" y="371"/>
                      </a:lnTo>
                      <a:lnTo>
                        <a:pt x="786" y="353"/>
                      </a:lnTo>
                      <a:lnTo>
                        <a:pt x="786" y="335"/>
                      </a:lnTo>
                      <a:lnTo>
                        <a:pt x="777" y="317"/>
                      </a:lnTo>
                      <a:lnTo>
                        <a:pt x="777" y="298"/>
                      </a:lnTo>
                      <a:lnTo>
                        <a:pt x="768" y="290"/>
                      </a:lnTo>
                      <a:lnTo>
                        <a:pt x="759" y="272"/>
                      </a:lnTo>
                      <a:lnTo>
                        <a:pt x="750" y="254"/>
                      </a:lnTo>
                      <a:lnTo>
                        <a:pt x="777" y="325"/>
                      </a:lnTo>
                      <a:lnTo>
                        <a:pt x="786" y="398"/>
                      </a:lnTo>
                      <a:lnTo>
                        <a:pt x="795" y="398"/>
                      </a:lnTo>
                      <a:lnTo>
                        <a:pt x="795" y="443"/>
                      </a:lnTo>
                      <a:lnTo>
                        <a:pt x="786" y="443"/>
                      </a:lnTo>
                      <a:lnTo>
                        <a:pt x="786" y="452"/>
                      </a:lnTo>
                      <a:lnTo>
                        <a:pt x="786" y="479"/>
                      </a:lnTo>
                      <a:lnTo>
                        <a:pt x="768" y="552"/>
                      </a:lnTo>
                      <a:lnTo>
                        <a:pt x="723" y="624"/>
                      </a:lnTo>
                      <a:lnTo>
                        <a:pt x="677" y="687"/>
                      </a:lnTo>
                      <a:lnTo>
                        <a:pt x="669" y="696"/>
                      </a:lnTo>
                      <a:lnTo>
                        <a:pt x="660" y="696"/>
                      </a:lnTo>
                      <a:lnTo>
                        <a:pt x="650" y="696"/>
                      </a:lnTo>
                      <a:lnTo>
                        <a:pt x="642" y="696"/>
                      </a:lnTo>
                      <a:lnTo>
                        <a:pt x="642" y="705"/>
                      </a:lnTo>
                      <a:lnTo>
                        <a:pt x="632" y="705"/>
                      </a:lnTo>
                      <a:lnTo>
                        <a:pt x="624" y="714"/>
                      </a:lnTo>
                      <a:lnTo>
                        <a:pt x="632" y="714"/>
                      </a:lnTo>
                      <a:lnTo>
                        <a:pt x="632" y="724"/>
                      </a:lnTo>
                      <a:lnTo>
                        <a:pt x="614" y="732"/>
                      </a:lnTo>
                      <a:lnTo>
                        <a:pt x="551" y="768"/>
                      </a:lnTo>
                      <a:lnTo>
                        <a:pt x="479" y="795"/>
                      </a:lnTo>
                      <a:lnTo>
                        <a:pt x="397" y="805"/>
                      </a:lnTo>
                      <a:lnTo>
                        <a:pt x="316" y="795"/>
                      </a:lnTo>
                      <a:lnTo>
                        <a:pt x="235" y="768"/>
                      </a:lnTo>
                      <a:lnTo>
                        <a:pt x="172" y="732"/>
                      </a:lnTo>
                      <a:lnTo>
                        <a:pt x="109" y="687"/>
                      </a:lnTo>
                      <a:lnTo>
                        <a:pt x="63" y="624"/>
                      </a:lnTo>
                      <a:lnTo>
                        <a:pt x="27" y="552"/>
                      </a:lnTo>
                      <a:lnTo>
                        <a:pt x="0" y="479"/>
                      </a:lnTo>
                      <a:lnTo>
                        <a:pt x="0" y="470"/>
                      </a:lnTo>
                      <a:lnTo>
                        <a:pt x="18" y="479"/>
                      </a:lnTo>
                      <a:lnTo>
                        <a:pt x="37" y="552"/>
                      </a:lnTo>
                      <a:lnTo>
                        <a:pt x="73" y="615"/>
                      </a:lnTo>
                      <a:lnTo>
                        <a:pt x="118" y="678"/>
                      </a:lnTo>
                      <a:lnTo>
                        <a:pt x="181" y="724"/>
                      </a:lnTo>
                      <a:lnTo>
                        <a:pt x="244" y="760"/>
                      </a:lnTo>
                      <a:lnTo>
                        <a:pt x="316" y="778"/>
                      </a:lnTo>
                      <a:lnTo>
                        <a:pt x="397" y="787"/>
                      </a:lnTo>
                      <a:lnTo>
                        <a:pt x="470" y="778"/>
                      </a:lnTo>
                      <a:lnTo>
                        <a:pt x="543" y="760"/>
                      </a:lnTo>
                      <a:lnTo>
                        <a:pt x="614" y="724"/>
                      </a:lnTo>
                      <a:lnTo>
                        <a:pt x="669" y="678"/>
                      </a:lnTo>
                      <a:lnTo>
                        <a:pt x="713" y="615"/>
                      </a:lnTo>
                      <a:lnTo>
                        <a:pt x="750" y="552"/>
                      </a:lnTo>
                      <a:lnTo>
                        <a:pt x="777" y="479"/>
                      </a:lnTo>
                      <a:lnTo>
                        <a:pt x="786" y="398"/>
                      </a:lnTo>
                      <a:lnTo>
                        <a:pt x="795" y="398"/>
                      </a:lnTo>
                      <a:close/>
                      <a:moveTo>
                        <a:pt x="705" y="145"/>
                      </a:moveTo>
                      <a:lnTo>
                        <a:pt x="677" y="118"/>
                      </a:lnTo>
                      <a:lnTo>
                        <a:pt x="614" y="63"/>
                      </a:lnTo>
                      <a:lnTo>
                        <a:pt x="551" y="27"/>
                      </a:lnTo>
                      <a:lnTo>
                        <a:pt x="479" y="9"/>
                      </a:lnTo>
                      <a:lnTo>
                        <a:pt x="397" y="0"/>
                      </a:lnTo>
                      <a:lnTo>
                        <a:pt x="316" y="9"/>
                      </a:lnTo>
                      <a:lnTo>
                        <a:pt x="235" y="27"/>
                      </a:lnTo>
                      <a:lnTo>
                        <a:pt x="172" y="63"/>
                      </a:lnTo>
                      <a:lnTo>
                        <a:pt x="109" y="118"/>
                      </a:lnTo>
                      <a:lnTo>
                        <a:pt x="63" y="171"/>
                      </a:lnTo>
                      <a:lnTo>
                        <a:pt x="81" y="181"/>
                      </a:lnTo>
                      <a:lnTo>
                        <a:pt x="118" y="126"/>
                      </a:lnTo>
                      <a:lnTo>
                        <a:pt x="181" y="82"/>
                      </a:lnTo>
                      <a:lnTo>
                        <a:pt x="244" y="45"/>
                      </a:lnTo>
                      <a:lnTo>
                        <a:pt x="316" y="19"/>
                      </a:lnTo>
                      <a:lnTo>
                        <a:pt x="397" y="9"/>
                      </a:lnTo>
                      <a:lnTo>
                        <a:pt x="470" y="19"/>
                      </a:lnTo>
                      <a:lnTo>
                        <a:pt x="543" y="45"/>
                      </a:lnTo>
                      <a:lnTo>
                        <a:pt x="614" y="82"/>
                      </a:lnTo>
                      <a:lnTo>
                        <a:pt x="669" y="126"/>
                      </a:lnTo>
                      <a:lnTo>
                        <a:pt x="713" y="181"/>
                      </a:lnTo>
                      <a:lnTo>
                        <a:pt x="750" y="235"/>
                      </a:lnTo>
                      <a:lnTo>
                        <a:pt x="741" y="226"/>
                      </a:lnTo>
                      <a:lnTo>
                        <a:pt x="732" y="217"/>
                      </a:lnTo>
                      <a:lnTo>
                        <a:pt x="732" y="208"/>
                      </a:lnTo>
                      <a:lnTo>
                        <a:pt x="723" y="189"/>
                      </a:lnTo>
                      <a:lnTo>
                        <a:pt x="723" y="181"/>
                      </a:lnTo>
                      <a:lnTo>
                        <a:pt x="713" y="171"/>
                      </a:lnTo>
                      <a:lnTo>
                        <a:pt x="705" y="154"/>
                      </a:lnTo>
                      <a:lnTo>
                        <a:pt x="705" y="145"/>
                      </a:lnTo>
                      <a:close/>
                    </a:path>
                  </a:pathLst>
                </a:custGeom>
                <a:solidFill>
                  <a:srgbClr val="5DFFFF"/>
                </a:solidFill>
                <a:ln w="9525">
                  <a:noFill/>
                  <a:round/>
                  <a:headEnd/>
                  <a:tailEnd/>
                </a:ln>
              </p:spPr>
              <p:txBody>
                <a:bodyPr>
                  <a:prstTxWarp prst="textNoShape">
                    <a:avLst/>
                  </a:prstTxWarp>
                </a:bodyPr>
                <a:lstStyle/>
                <a:p>
                  <a:endParaRPr lang="en-US"/>
                </a:p>
              </p:txBody>
            </p:sp>
            <p:sp>
              <p:nvSpPr>
                <p:cNvPr id="39007" name="Freeform 54"/>
                <p:cNvSpPr>
                  <a:spLocks noChangeAspect="1"/>
                </p:cNvSpPr>
                <p:nvPr/>
              </p:nvSpPr>
              <p:spPr bwMode="auto">
                <a:xfrm>
                  <a:off x="1282" y="2754"/>
                  <a:ext cx="77" cy="78"/>
                </a:xfrm>
                <a:custGeom>
                  <a:avLst/>
                  <a:gdLst>
                    <a:gd name="T0" fmla="*/ 768 w 768"/>
                    <a:gd name="T1" fmla="*/ 389 h 778"/>
                    <a:gd name="T2" fmla="*/ 759 w 768"/>
                    <a:gd name="T3" fmla="*/ 316 h 778"/>
                    <a:gd name="T4" fmla="*/ 732 w 768"/>
                    <a:gd name="T5" fmla="*/ 245 h 778"/>
                    <a:gd name="T6" fmla="*/ 732 w 768"/>
                    <a:gd name="T7" fmla="*/ 235 h 778"/>
                    <a:gd name="T8" fmla="*/ 732 w 768"/>
                    <a:gd name="T9" fmla="*/ 226 h 778"/>
                    <a:gd name="T10" fmla="*/ 695 w 768"/>
                    <a:gd name="T11" fmla="*/ 172 h 778"/>
                    <a:gd name="T12" fmla="*/ 651 w 768"/>
                    <a:gd name="T13" fmla="*/ 117 h 778"/>
                    <a:gd name="T14" fmla="*/ 596 w 768"/>
                    <a:gd name="T15" fmla="*/ 73 h 778"/>
                    <a:gd name="T16" fmla="*/ 525 w 768"/>
                    <a:gd name="T17" fmla="*/ 36 h 778"/>
                    <a:gd name="T18" fmla="*/ 452 w 768"/>
                    <a:gd name="T19" fmla="*/ 10 h 778"/>
                    <a:gd name="T20" fmla="*/ 379 w 768"/>
                    <a:gd name="T21" fmla="*/ 0 h 778"/>
                    <a:gd name="T22" fmla="*/ 298 w 768"/>
                    <a:gd name="T23" fmla="*/ 10 h 778"/>
                    <a:gd name="T24" fmla="*/ 226 w 768"/>
                    <a:gd name="T25" fmla="*/ 36 h 778"/>
                    <a:gd name="T26" fmla="*/ 163 w 768"/>
                    <a:gd name="T27" fmla="*/ 73 h 778"/>
                    <a:gd name="T28" fmla="*/ 100 w 768"/>
                    <a:gd name="T29" fmla="*/ 117 h 778"/>
                    <a:gd name="T30" fmla="*/ 63 w 768"/>
                    <a:gd name="T31" fmla="*/ 172 h 778"/>
                    <a:gd name="T32" fmla="*/ 73 w 768"/>
                    <a:gd name="T33" fmla="*/ 172 h 778"/>
                    <a:gd name="T34" fmla="*/ 109 w 768"/>
                    <a:gd name="T35" fmla="*/ 127 h 778"/>
                    <a:gd name="T36" fmla="*/ 163 w 768"/>
                    <a:gd name="T37" fmla="*/ 81 h 778"/>
                    <a:gd name="T38" fmla="*/ 226 w 768"/>
                    <a:gd name="T39" fmla="*/ 45 h 778"/>
                    <a:gd name="T40" fmla="*/ 298 w 768"/>
                    <a:gd name="T41" fmla="*/ 28 h 778"/>
                    <a:gd name="T42" fmla="*/ 379 w 768"/>
                    <a:gd name="T43" fmla="*/ 18 h 778"/>
                    <a:gd name="T44" fmla="*/ 452 w 768"/>
                    <a:gd name="T45" fmla="*/ 28 h 778"/>
                    <a:gd name="T46" fmla="*/ 525 w 768"/>
                    <a:gd name="T47" fmla="*/ 45 h 778"/>
                    <a:gd name="T48" fmla="*/ 588 w 768"/>
                    <a:gd name="T49" fmla="*/ 81 h 778"/>
                    <a:gd name="T50" fmla="*/ 642 w 768"/>
                    <a:gd name="T51" fmla="*/ 127 h 778"/>
                    <a:gd name="T52" fmla="*/ 687 w 768"/>
                    <a:gd name="T53" fmla="*/ 180 h 778"/>
                    <a:gd name="T54" fmla="*/ 723 w 768"/>
                    <a:gd name="T55" fmla="*/ 245 h 778"/>
                    <a:gd name="T56" fmla="*/ 741 w 768"/>
                    <a:gd name="T57" fmla="*/ 316 h 778"/>
                    <a:gd name="T58" fmla="*/ 750 w 768"/>
                    <a:gd name="T59" fmla="*/ 389 h 778"/>
                    <a:gd name="T60" fmla="*/ 768 w 768"/>
                    <a:gd name="T61" fmla="*/ 389 h 778"/>
                    <a:gd name="T62" fmla="*/ 759 w 768"/>
                    <a:gd name="T63" fmla="*/ 470 h 778"/>
                    <a:gd name="T64" fmla="*/ 732 w 768"/>
                    <a:gd name="T65" fmla="*/ 543 h 778"/>
                    <a:gd name="T66" fmla="*/ 695 w 768"/>
                    <a:gd name="T67" fmla="*/ 606 h 778"/>
                    <a:gd name="T68" fmla="*/ 651 w 768"/>
                    <a:gd name="T69" fmla="*/ 669 h 778"/>
                    <a:gd name="T70" fmla="*/ 596 w 768"/>
                    <a:gd name="T71" fmla="*/ 715 h 778"/>
                    <a:gd name="T72" fmla="*/ 525 w 768"/>
                    <a:gd name="T73" fmla="*/ 751 h 778"/>
                    <a:gd name="T74" fmla="*/ 452 w 768"/>
                    <a:gd name="T75" fmla="*/ 769 h 778"/>
                    <a:gd name="T76" fmla="*/ 379 w 768"/>
                    <a:gd name="T77" fmla="*/ 778 h 778"/>
                    <a:gd name="T78" fmla="*/ 298 w 768"/>
                    <a:gd name="T79" fmla="*/ 769 h 778"/>
                    <a:gd name="T80" fmla="*/ 226 w 768"/>
                    <a:gd name="T81" fmla="*/ 751 h 778"/>
                    <a:gd name="T82" fmla="*/ 163 w 768"/>
                    <a:gd name="T83" fmla="*/ 715 h 778"/>
                    <a:gd name="T84" fmla="*/ 100 w 768"/>
                    <a:gd name="T85" fmla="*/ 669 h 778"/>
                    <a:gd name="T86" fmla="*/ 55 w 768"/>
                    <a:gd name="T87" fmla="*/ 606 h 778"/>
                    <a:gd name="T88" fmla="*/ 19 w 768"/>
                    <a:gd name="T89" fmla="*/ 543 h 778"/>
                    <a:gd name="T90" fmla="*/ 0 w 768"/>
                    <a:gd name="T91" fmla="*/ 470 h 778"/>
                    <a:gd name="T92" fmla="*/ 9 w 768"/>
                    <a:gd name="T93" fmla="*/ 470 h 778"/>
                    <a:gd name="T94" fmla="*/ 27 w 768"/>
                    <a:gd name="T95" fmla="*/ 534 h 778"/>
                    <a:gd name="T96" fmla="*/ 63 w 768"/>
                    <a:gd name="T97" fmla="*/ 597 h 778"/>
                    <a:gd name="T98" fmla="*/ 109 w 768"/>
                    <a:gd name="T99" fmla="*/ 660 h 778"/>
                    <a:gd name="T100" fmla="*/ 163 w 768"/>
                    <a:gd name="T101" fmla="*/ 705 h 778"/>
                    <a:gd name="T102" fmla="*/ 226 w 768"/>
                    <a:gd name="T103" fmla="*/ 741 h 778"/>
                    <a:gd name="T104" fmla="*/ 298 w 768"/>
                    <a:gd name="T105" fmla="*/ 759 h 778"/>
                    <a:gd name="T106" fmla="*/ 379 w 768"/>
                    <a:gd name="T107" fmla="*/ 769 h 778"/>
                    <a:gd name="T108" fmla="*/ 452 w 768"/>
                    <a:gd name="T109" fmla="*/ 759 h 778"/>
                    <a:gd name="T110" fmla="*/ 525 w 768"/>
                    <a:gd name="T111" fmla="*/ 741 h 778"/>
                    <a:gd name="T112" fmla="*/ 588 w 768"/>
                    <a:gd name="T113" fmla="*/ 705 h 778"/>
                    <a:gd name="T114" fmla="*/ 642 w 768"/>
                    <a:gd name="T115" fmla="*/ 660 h 778"/>
                    <a:gd name="T116" fmla="*/ 687 w 768"/>
                    <a:gd name="T117" fmla="*/ 597 h 778"/>
                    <a:gd name="T118" fmla="*/ 723 w 768"/>
                    <a:gd name="T119" fmla="*/ 534 h 778"/>
                    <a:gd name="T120" fmla="*/ 741 w 768"/>
                    <a:gd name="T121" fmla="*/ 470 h 778"/>
                    <a:gd name="T122" fmla="*/ 750 w 768"/>
                    <a:gd name="T123" fmla="*/ 389 h 778"/>
                    <a:gd name="T124" fmla="*/ 768 w 768"/>
                    <a:gd name="T125" fmla="*/ 389 h 778"/>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768"/>
                    <a:gd name="T190" fmla="*/ 0 h 778"/>
                    <a:gd name="T191" fmla="*/ 768 w 768"/>
                    <a:gd name="T192" fmla="*/ 778 h 778"/>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768" h="778">
                      <a:moveTo>
                        <a:pt x="768" y="389"/>
                      </a:moveTo>
                      <a:lnTo>
                        <a:pt x="759" y="316"/>
                      </a:lnTo>
                      <a:lnTo>
                        <a:pt x="732" y="245"/>
                      </a:lnTo>
                      <a:lnTo>
                        <a:pt x="732" y="235"/>
                      </a:lnTo>
                      <a:lnTo>
                        <a:pt x="732" y="226"/>
                      </a:lnTo>
                      <a:lnTo>
                        <a:pt x="695" y="172"/>
                      </a:lnTo>
                      <a:lnTo>
                        <a:pt x="651" y="117"/>
                      </a:lnTo>
                      <a:lnTo>
                        <a:pt x="596" y="73"/>
                      </a:lnTo>
                      <a:lnTo>
                        <a:pt x="525" y="36"/>
                      </a:lnTo>
                      <a:lnTo>
                        <a:pt x="452" y="10"/>
                      </a:lnTo>
                      <a:lnTo>
                        <a:pt x="379" y="0"/>
                      </a:lnTo>
                      <a:lnTo>
                        <a:pt x="298" y="10"/>
                      </a:lnTo>
                      <a:lnTo>
                        <a:pt x="226" y="36"/>
                      </a:lnTo>
                      <a:lnTo>
                        <a:pt x="163" y="73"/>
                      </a:lnTo>
                      <a:lnTo>
                        <a:pt x="100" y="117"/>
                      </a:lnTo>
                      <a:lnTo>
                        <a:pt x="63" y="172"/>
                      </a:lnTo>
                      <a:lnTo>
                        <a:pt x="73" y="172"/>
                      </a:lnTo>
                      <a:lnTo>
                        <a:pt x="109" y="127"/>
                      </a:lnTo>
                      <a:lnTo>
                        <a:pt x="163" y="81"/>
                      </a:lnTo>
                      <a:lnTo>
                        <a:pt x="226" y="45"/>
                      </a:lnTo>
                      <a:lnTo>
                        <a:pt x="298" y="28"/>
                      </a:lnTo>
                      <a:lnTo>
                        <a:pt x="379" y="18"/>
                      </a:lnTo>
                      <a:lnTo>
                        <a:pt x="452" y="28"/>
                      </a:lnTo>
                      <a:lnTo>
                        <a:pt x="525" y="45"/>
                      </a:lnTo>
                      <a:lnTo>
                        <a:pt x="588" y="81"/>
                      </a:lnTo>
                      <a:lnTo>
                        <a:pt x="642" y="127"/>
                      </a:lnTo>
                      <a:lnTo>
                        <a:pt x="687" y="180"/>
                      </a:lnTo>
                      <a:lnTo>
                        <a:pt x="723" y="245"/>
                      </a:lnTo>
                      <a:lnTo>
                        <a:pt x="741" y="316"/>
                      </a:lnTo>
                      <a:lnTo>
                        <a:pt x="750" y="389"/>
                      </a:lnTo>
                      <a:lnTo>
                        <a:pt x="768" y="389"/>
                      </a:lnTo>
                      <a:lnTo>
                        <a:pt x="759" y="470"/>
                      </a:lnTo>
                      <a:lnTo>
                        <a:pt x="732" y="543"/>
                      </a:lnTo>
                      <a:lnTo>
                        <a:pt x="695" y="606"/>
                      </a:lnTo>
                      <a:lnTo>
                        <a:pt x="651" y="669"/>
                      </a:lnTo>
                      <a:lnTo>
                        <a:pt x="596" y="715"/>
                      </a:lnTo>
                      <a:lnTo>
                        <a:pt x="525" y="751"/>
                      </a:lnTo>
                      <a:lnTo>
                        <a:pt x="452" y="769"/>
                      </a:lnTo>
                      <a:lnTo>
                        <a:pt x="379" y="778"/>
                      </a:lnTo>
                      <a:lnTo>
                        <a:pt x="298" y="769"/>
                      </a:lnTo>
                      <a:lnTo>
                        <a:pt x="226" y="751"/>
                      </a:lnTo>
                      <a:lnTo>
                        <a:pt x="163" y="715"/>
                      </a:lnTo>
                      <a:lnTo>
                        <a:pt x="100" y="669"/>
                      </a:lnTo>
                      <a:lnTo>
                        <a:pt x="55" y="606"/>
                      </a:lnTo>
                      <a:lnTo>
                        <a:pt x="19" y="543"/>
                      </a:lnTo>
                      <a:lnTo>
                        <a:pt x="0" y="470"/>
                      </a:lnTo>
                      <a:lnTo>
                        <a:pt x="9" y="470"/>
                      </a:lnTo>
                      <a:lnTo>
                        <a:pt x="27" y="534"/>
                      </a:lnTo>
                      <a:lnTo>
                        <a:pt x="63" y="597"/>
                      </a:lnTo>
                      <a:lnTo>
                        <a:pt x="109" y="660"/>
                      </a:lnTo>
                      <a:lnTo>
                        <a:pt x="163" y="705"/>
                      </a:lnTo>
                      <a:lnTo>
                        <a:pt x="226" y="741"/>
                      </a:lnTo>
                      <a:lnTo>
                        <a:pt x="298" y="759"/>
                      </a:lnTo>
                      <a:lnTo>
                        <a:pt x="379" y="769"/>
                      </a:lnTo>
                      <a:lnTo>
                        <a:pt x="452" y="759"/>
                      </a:lnTo>
                      <a:lnTo>
                        <a:pt x="525" y="741"/>
                      </a:lnTo>
                      <a:lnTo>
                        <a:pt x="588" y="705"/>
                      </a:lnTo>
                      <a:lnTo>
                        <a:pt x="642" y="660"/>
                      </a:lnTo>
                      <a:lnTo>
                        <a:pt x="687" y="597"/>
                      </a:lnTo>
                      <a:lnTo>
                        <a:pt x="723" y="534"/>
                      </a:lnTo>
                      <a:lnTo>
                        <a:pt x="741" y="470"/>
                      </a:lnTo>
                      <a:lnTo>
                        <a:pt x="750" y="389"/>
                      </a:lnTo>
                      <a:lnTo>
                        <a:pt x="768" y="389"/>
                      </a:lnTo>
                      <a:close/>
                    </a:path>
                  </a:pathLst>
                </a:custGeom>
                <a:solidFill>
                  <a:srgbClr val="62FFFF"/>
                </a:solidFill>
                <a:ln w="9525">
                  <a:noFill/>
                  <a:round/>
                  <a:headEnd/>
                  <a:tailEnd/>
                </a:ln>
              </p:spPr>
              <p:txBody>
                <a:bodyPr>
                  <a:prstTxWarp prst="textNoShape">
                    <a:avLst/>
                  </a:prstTxWarp>
                </a:bodyPr>
                <a:lstStyle/>
                <a:p>
                  <a:endParaRPr lang="en-US"/>
                </a:p>
              </p:txBody>
            </p:sp>
            <p:sp>
              <p:nvSpPr>
                <p:cNvPr id="39008" name="Freeform 55"/>
                <p:cNvSpPr>
                  <a:spLocks noChangeAspect="1"/>
                </p:cNvSpPr>
                <p:nvPr/>
              </p:nvSpPr>
              <p:spPr bwMode="auto">
                <a:xfrm>
                  <a:off x="1283" y="2756"/>
                  <a:ext cx="74" cy="75"/>
                </a:xfrm>
                <a:custGeom>
                  <a:avLst/>
                  <a:gdLst>
                    <a:gd name="T0" fmla="*/ 741 w 741"/>
                    <a:gd name="T1" fmla="*/ 371 h 751"/>
                    <a:gd name="T2" fmla="*/ 732 w 741"/>
                    <a:gd name="T3" fmla="*/ 298 h 751"/>
                    <a:gd name="T4" fmla="*/ 714 w 741"/>
                    <a:gd name="T5" fmla="*/ 227 h 751"/>
                    <a:gd name="T6" fmla="*/ 678 w 741"/>
                    <a:gd name="T7" fmla="*/ 162 h 751"/>
                    <a:gd name="T8" fmla="*/ 633 w 741"/>
                    <a:gd name="T9" fmla="*/ 109 h 751"/>
                    <a:gd name="T10" fmla="*/ 579 w 741"/>
                    <a:gd name="T11" fmla="*/ 63 h 751"/>
                    <a:gd name="T12" fmla="*/ 516 w 741"/>
                    <a:gd name="T13" fmla="*/ 27 h 751"/>
                    <a:gd name="T14" fmla="*/ 443 w 741"/>
                    <a:gd name="T15" fmla="*/ 10 h 751"/>
                    <a:gd name="T16" fmla="*/ 370 w 741"/>
                    <a:gd name="T17" fmla="*/ 0 h 751"/>
                    <a:gd name="T18" fmla="*/ 289 w 741"/>
                    <a:gd name="T19" fmla="*/ 10 h 751"/>
                    <a:gd name="T20" fmla="*/ 217 w 741"/>
                    <a:gd name="T21" fmla="*/ 27 h 751"/>
                    <a:gd name="T22" fmla="*/ 154 w 741"/>
                    <a:gd name="T23" fmla="*/ 63 h 751"/>
                    <a:gd name="T24" fmla="*/ 100 w 741"/>
                    <a:gd name="T25" fmla="*/ 109 h 751"/>
                    <a:gd name="T26" fmla="*/ 64 w 741"/>
                    <a:gd name="T27" fmla="*/ 154 h 751"/>
                    <a:gd name="T28" fmla="*/ 82 w 741"/>
                    <a:gd name="T29" fmla="*/ 154 h 751"/>
                    <a:gd name="T30" fmla="*/ 109 w 741"/>
                    <a:gd name="T31" fmla="*/ 118 h 751"/>
                    <a:gd name="T32" fmla="*/ 163 w 741"/>
                    <a:gd name="T33" fmla="*/ 73 h 751"/>
                    <a:gd name="T34" fmla="*/ 226 w 741"/>
                    <a:gd name="T35" fmla="*/ 36 h 751"/>
                    <a:gd name="T36" fmla="*/ 299 w 741"/>
                    <a:gd name="T37" fmla="*/ 18 h 751"/>
                    <a:gd name="T38" fmla="*/ 370 w 741"/>
                    <a:gd name="T39" fmla="*/ 10 h 751"/>
                    <a:gd name="T40" fmla="*/ 443 w 741"/>
                    <a:gd name="T41" fmla="*/ 18 h 751"/>
                    <a:gd name="T42" fmla="*/ 506 w 741"/>
                    <a:gd name="T43" fmla="*/ 36 h 751"/>
                    <a:gd name="T44" fmla="*/ 569 w 741"/>
                    <a:gd name="T45" fmla="*/ 73 h 751"/>
                    <a:gd name="T46" fmla="*/ 623 w 741"/>
                    <a:gd name="T47" fmla="*/ 118 h 751"/>
                    <a:gd name="T48" fmla="*/ 668 w 741"/>
                    <a:gd name="T49" fmla="*/ 172 h 751"/>
                    <a:gd name="T50" fmla="*/ 705 w 741"/>
                    <a:gd name="T51" fmla="*/ 235 h 751"/>
                    <a:gd name="T52" fmla="*/ 723 w 741"/>
                    <a:gd name="T53" fmla="*/ 298 h 751"/>
                    <a:gd name="T54" fmla="*/ 732 w 741"/>
                    <a:gd name="T55" fmla="*/ 371 h 751"/>
                    <a:gd name="T56" fmla="*/ 741 w 741"/>
                    <a:gd name="T57" fmla="*/ 371 h 751"/>
                    <a:gd name="T58" fmla="*/ 732 w 741"/>
                    <a:gd name="T59" fmla="*/ 452 h 751"/>
                    <a:gd name="T60" fmla="*/ 714 w 741"/>
                    <a:gd name="T61" fmla="*/ 516 h 751"/>
                    <a:gd name="T62" fmla="*/ 678 w 741"/>
                    <a:gd name="T63" fmla="*/ 579 h 751"/>
                    <a:gd name="T64" fmla="*/ 633 w 741"/>
                    <a:gd name="T65" fmla="*/ 642 h 751"/>
                    <a:gd name="T66" fmla="*/ 579 w 741"/>
                    <a:gd name="T67" fmla="*/ 687 h 751"/>
                    <a:gd name="T68" fmla="*/ 516 w 741"/>
                    <a:gd name="T69" fmla="*/ 723 h 751"/>
                    <a:gd name="T70" fmla="*/ 443 w 741"/>
                    <a:gd name="T71" fmla="*/ 741 h 751"/>
                    <a:gd name="T72" fmla="*/ 370 w 741"/>
                    <a:gd name="T73" fmla="*/ 751 h 751"/>
                    <a:gd name="T74" fmla="*/ 289 w 741"/>
                    <a:gd name="T75" fmla="*/ 741 h 751"/>
                    <a:gd name="T76" fmla="*/ 217 w 741"/>
                    <a:gd name="T77" fmla="*/ 723 h 751"/>
                    <a:gd name="T78" fmla="*/ 154 w 741"/>
                    <a:gd name="T79" fmla="*/ 687 h 751"/>
                    <a:gd name="T80" fmla="*/ 100 w 741"/>
                    <a:gd name="T81" fmla="*/ 642 h 751"/>
                    <a:gd name="T82" fmla="*/ 54 w 741"/>
                    <a:gd name="T83" fmla="*/ 579 h 751"/>
                    <a:gd name="T84" fmla="*/ 18 w 741"/>
                    <a:gd name="T85" fmla="*/ 516 h 751"/>
                    <a:gd name="T86" fmla="*/ 0 w 741"/>
                    <a:gd name="T87" fmla="*/ 452 h 751"/>
                    <a:gd name="T88" fmla="*/ 18 w 741"/>
                    <a:gd name="T89" fmla="*/ 452 h 751"/>
                    <a:gd name="T90" fmla="*/ 36 w 741"/>
                    <a:gd name="T91" fmla="*/ 516 h 751"/>
                    <a:gd name="T92" fmla="*/ 64 w 741"/>
                    <a:gd name="T93" fmla="*/ 579 h 751"/>
                    <a:gd name="T94" fmla="*/ 109 w 741"/>
                    <a:gd name="T95" fmla="*/ 633 h 751"/>
                    <a:gd name="T96" fmla="*/ 163 w 741"/>
                    <a:gd name="T97" fmla="*/ 678 h 751"/>
                    <a:gd name="T98" fmla="*/ 226 w 741"/>
                    <a:gd name="T99" fmla="*/ 705 h 751"/>
                    <a:gd name="T100" fmla="*/ 299 w 741"/>
                    <a:gd name="T101" fmla="*/ 733 h 751"/>
                    <a:gd name="T102" fmla="*/ 370 w 741"/>
                    <a:gd name="T103" fmla="*/ 733 h 751"/>
                    <a:gd name="T104" fmla="*/ 443 w 741"/>
                    <a:gd name="T105" fmla="*/ 733 h 751"/>
                    <a:gd name="T106" fmla="*/ 506 w 741"/>
                    <a:gd name="T107" fmla="*/ 705 h 751"/>
                    <a:gd name="T108" fmla="*/ 569 w 741"/>
                    <a:gd name="T109" fmla="*/ 678 h 751"/>
                    <a:gd name="T110" fmla="*/ 623 w 741"/>
                    <a:gd name="T111" fmla="*/ 633 h 751"/>
                    <a:gd name="T112" fmla="*/ 668 w 741"/>
                    <a:gd name="T113" fmla="*/ 579 h 751"/>
                    <a:gd name="T114" fmla="*/ 705 w 741"/>
                    <a:gd name="T115" fmla="*/ 516 h 751"/>
                    <a:gd name="T116" fmla="*/ 723 w 741"/>
                    <a:gd name="T117" fmla="*/ 443 h 751"/>
                    <a:gd name="T118" fmla="*/ 732 w 741"/>
                    <a:gd name="T119" fmla="*/ 371 h 751"/>
                    <a:gd name="T120" fmla="*/ 741 w 741"/>
                    <a:gd name="T121" fmla="*/ 371 h 75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41"/>
                    <a:gd name="T184" fmla="*/ 0 h 751"/>
                    <a:gd name="T185" fmla="*/ 741 w 741"/>
                    <a:gd name="T186" fmla="*/ 751 h 751"/>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41" h="751">
                      <a:moveTo>
                        <a:pt x="741" y="371"/>
                      </a:moveTo>
                      <a:lnTo>
                        <a:pt x="732" y="298"/>
                      </a:lnTo>
                      <a:lnTo>
                        <a:pt x="714" y="227"/>
                      </a:lnTo>
                      <a:lnTo>
                        <a:pt x="678" y="162"/>
                      </a:lnTo>
                      <a:lnTo>
                        <a:pt x="633" y="109"/>
                      </a:lnTo>
                      <a:lnTo>
                        <a:pt x="579" y="63"/>
                      </a:lnTo>
                      <a:lnTo>
                        <a:pt x="516" y="27"/>
                      </a:lnTo>
                      <a:lnTo>
                        <a:pt x="443" y="10"/>
                      </a:lnTo>
                      <a:lnTo>
                        <a:pt x="370" y="0"/>
                      </a:lnTo>
                      <a:lnTo>
                        <a:pt x="289" y="10"/>
                      </a:lnTo>
                      <a:lnTo>
                        <a:pt x="217" y="27"/>
                      </a:lnTo>
                      <a:lnTo>
                        <a:pt x="154" y="63"/>
                      </a:lnTo>
                      <a:lnTo>
                        <a:pt x="100" y="109"/>
                      </a:lnTo>
                      <a:lnTo>
                        <a:pt x="64" y="154"/>
                      </a:lnTo>
                      <a:lnTo>
                        <a:pt x="82" y="154"/>
                      </a:lnTo>
                      <a:lnTo>
                        <a:pt x="109" y="118"/>
                      </a:lnTo>
                      <a:lnTo>
                        <a:pt x="163" y="73"/>
                      </a:lnTo>
                      <a:lnTo>
                        <a:pt x="226" y="36"/>
                      </a:lnTo>
                      <a:lnTo>
                        <a:pt x="299" y="18"/>
                      </a:lnTo>
                      <a:lnTo>
                        <a:pt x="370" y="10"/>
                      </a:lnTo>
                      <a:lnTo>
                        <a:pt x="443" y="18"/>
                      </a:lnTo>
                      <a:lnTo>
                        <a:pt x="506" y="36"/>
                      </a:lnTo>
                      <a:lnTo>
                        <a:pt x="569" y="73"/>
                      </a:lnTo>
                      <a:lnTo>
                        <a:pt x="623" y="118"/>
                      </a:lnTo>
                      <a:lnTo>
                        <a:pt x="668" y="172"/>
                      </a:lnTo>
                      <a:lnTo>
                        <a:pt x="705" y="235"/>
                      </a:lnTo>
                      <a:lnTo>
                        <a:pt x="723" y="298"/>
                      </a:lnTo>
                      <a:lnTo>
                        <a:pt x="732" y="371"/>
                      </a:lnTo>
                      <a:lnTo>
                        <a:pt x="741" y="371"/>
                      </a:lnTo>
                      <a:lnTo>
                        <a:pt x="732" y="452"/>
                      </a:lnTo>
                      <a:lnTo>
                        <a:pt x="714" y="516"/>
                      </a:lnTo>
                      <a:lnTo>
                        <a:pt x="678" y="579"/>
                      </a:lnTo>
                      <a:lnTo>
                        <a:pt x="633" y="642"/>
                      </a:lnTo>
                      <a:lnTo>
                        <a:pt x="579" y="687"/>
                      </a:lnTo>
                      <a:lnTo>
                        <a:pt x="516" y="723"/>
                      </a:lnTo>
                      <a:lnTo>
                        <a:pt x="443" y="741"/>
                      </a:lnTo>
                      <a:lnTo>
                        <a:pt x="370" y="751"/>
                      </a:lnTo>
                      <a:lnTo>
                        <a:pt x="289" y="741"/>
                      </a:lnTo>
                      <a:lnTo>
                        <a:pt x="217" y="723"/>
                      </a:lnTo>
                      <a:lnTo>
                        <a:pt x="154" y="687"/>
                      </a:lnTo>
                      <a:lnTo>
                        <a:pt x="100" y="642"/>
                      </a:lnTo>
                      <a:lnTo>
                        <a:pt x="54" y="579"/>
                      </a:lnTo>
                      <a:lnTo>
                        <a:pt x="18" y="516"/>
                      </a:lnTo>
                      <a:lnTo>
                        <a:pt x="0" y="452"/>
                      </a:lnTo>
                      <a:lnTo>
                        <a:pt x="18" y="452"/>
                      </a:lnTo>
                      <a:lnTo>
                        <a:pt x="36" y="516"/>
                      </a:lnTo>
                      <a:lnTo>
                        <a:pt x="64" y="579"/>
                      </a:lnTo>
                      <a:lnTo>
                        <a:pt x="109" y="633"/>
                      </a:lnTo>
                      <a:lnTo>
                        <a:pt x="163" y="678"/>
                      </a:lnTo>
                      <a:lnTo>
                        <a:pt x="226" y="705"/>
                      </a:lnTo>
                      <a:lnTo>
                        <a:pt x="299" y="733"/>
                      </a:lnTo>
                      <a:lnTo>
                        <a:pt x="370" y="733"/>
                      </a:lnTo>
                      <a:lnTo>
                        <a:pt x="443" y="733"/>
                      </a:lnTo>
                      <a:lnTo>
                        <a:pt x="506" y="705"/>
                      </a:lnTo>
                      <a:lnTo>
                        <a:pt x="569" y="678"/>
                      </a:lnTo>
                      <a:lnTo>
                        <a:pt x="623" y="633"/>
                      </a:lnTo>
                      <a:lnTo>
                        <a:pt x="668" y="579"/>
                      </a:lnTo>
                      <a:lnTo>
                        <a:pt x="705" y="516"/>
                      </a:lnTo>
                      <a:lnTo>
                        <a:pt x="723" y="443"/>
                      </a:lnTo>
                      <a:lnTo>
                        <a:pt x="732" y="371"/>
                      </a:lnTo>
                      <a:lnTo>
                        <a:pt x="741" y="371"/>
                      </a:lnTo>
                      <a:close/>
                    </a:path>
                  </a:pathLst>
                </a:custGeom>
                <a:solidFill>
                  <a:srgbClr val="68FFFF"/>
                </a:solidFill>
                <a:ln w="9525">
                  <a:noFill/>
                  <a:round/>
                  <a:headEnd/>
                  <a:tailEnd/>
                </a:ln>
              </p:spPr>
              <p:txBody>
                <a:bodyPr>
                  <a:prstTxWarp prst="textNoShape">
                    <a:avLst/>
                  </a:prstTxWarp>
                </a:bodyPr>
                <a:lstStyle/>
                <a:p>
                  <a:endParaRPr lang="en-US"/>
                </a:p>
              </p:txBody>
            </p:sp>
            <p:sp>
              <p:nvSpPr>
                <p:cNvPr id="39009" name="Freeform 56"/>
                <p:cNvSpPr>
                  <a:spLocks noChangeAspect="1"/>
                </p:cNvSpPr>
                <p:nvPr/>
              </p:nvSpPr>
              <p:spPr bwMode="auto">
                <a:xfrm>
                  <a:off x="1285" y="2757"/>
                  <a:ext cx="71" cy="72"/>
                </a:xfrm>
                <a:custGeom>
                  <a:avLst/>
                  <a:gdLst>
                    <a:gd name="T0" fmla="*/ 714 w 714"/>
                    <a:gd name="T1" fmla="*/ 361 h 723"/>
                    <a:gd name="T2" fmla="*/ 705 w 714"/>
                    <a:gd name="T3" fmla="*/ 288 h 723"/>
                    <a:gd name="T4" fmla="*/ 687 w 714"/>
                    <a:gd name="T5" fmla="*/ 225 h 723"/>
                    <a:gd name="T6" fmla="*/ 650 w 714"/>
                    <a:gd name="T7" fmla="*/ 162 h 723"/>
                    <a:gd name="T8" fmla="*/ 605 w 714"/>
                    <a:gd name="T9" fmla="*/ 108 h 723"/>
                    <a:gd name="T10" fmla="*/ 551 w 714"/>
                    <a:gd name="T11" fmla="*/ 63 h 723"/>
                    <a:gd name="T12" fmla="*/ 488 w 714"/>
                    <a:gd name="T13" fmla="*/ 26 h 723"/>
                    <a:gd name="T14" fmla="*/ 425 w 714"/>
                    <a:gd name="T15" fmla="*/ 8 h 723"/>
                    <a:gd name="T16" fmla="*/ 352 w 714"/>
                    <a:gd name="T17" fmla="*/ 0 h 723"/>
                    <a:gd name="T18" fmla="*/ 281 w 714"/>
                    <a:gd name="T19" fmla="*/ 8 h 723"/>
                    <a:gd name="T20" fmla="*/ 208 w 714"/>
                    <a:gd name="T21" fmla="*/ 26 h 723"/>
                    <a:gd name="T22" fmla="*/ 145 w 714"/>
                    <a:gd name="T23" fmla="*/ 63 h 723"/>
                    <a:gd name="T24" fmla="*/ 91 w 714"/>
                    <a:gd name="T25" fmla="*/ 108 h 723"/>
                    <a:gd name="T26" fmla="*/ 64 w 714"/>
                    <a:gd name="T27" fmla="*/ 144 h 723"/>
                    <a:gd name="T28" fmla="*/ 73 w 714"/>
                    <a:gd name="T29" fmla="*/ 152 h 723"/>
                    <a:gd name="T30" fmla="*/ 99 w 714"/>
                    <a:gd name="T31" fmla="*/ 117 h 723"/>
                    <a:gd name="T32" fmla="*/ 154 w 714"/>
                    <a:gd name="T33" fmla="*/ 71 h 723"/>
                    <a:gd name="T34" fmla="*/ 217 w 714"/>
                    <a:gd name="T35" fmla="*/ 45 h 723"/>
                    <a:gd name="T36" fmla="*/ 281 w 714"/>
                    <a:gd name="T37" fmla="*/ 17 h 723"/>
                    <a:gd name="T38" fmla="*/ 352 w 714"/>
                    <a:gd name="T39" fmla="*/ 8 h 723"/>
                    <a:gd name="T40" fmla="*/ 415 w 714"/>
                    <a:gd name="T41" fmla="*/ 17 h 723"/>
                    <a:gd name="T42" fmla="*/ 488 w 714"/>
                    <a:gd name="T43" fmla="*/ 45 h 723"/>
                    <a:gd name="T44" fmla="*/ 542 w 714"/>
                    <a:gd name="T45" fmla="*/ 71 h 723"/>
                    <a:gd name="T46" fmla="*/ 597 w 714"/>
                    <a:gd name="T47" fmla="*/ 117 h 723"/>
                    <a:gd name="T48" fmla="*/ 642 w 714"/>
                    <a:gd name="T49" fmla="*/ 171 h 723"/>
                    <a:gd name="T50" fmla="*/ 668 w 714"/>
                    <a:gd name="T51" fmla="*/ 225 h 723"/>
                    <a:gd name="T52" fmla="*/ 696 w 714"/>
                    <a:gd name="T53" fmla="*/ 288 h 723"/>
                    <a:gd name="T54" fmla="*/ 696 w 714"/>
                    <a:gd name="T55" fmla="*/ 361 h 723"/>
                    <a:gd name="T56" fmla="*/ 714 w 714"/>
                    <a:gd name="T57" fmla="*/ 361 h 723"/>
                    <a:gd name="T58" fmla="*/ 705 w 714"/>
                    <a:gd name="T59" fmla="*/ 433 h 723"/>
                    <a:gd name="T60" fmla="*/ 687 w 714"/>
                    <a:gd name="T61" fmla="*/ 506 h 723"/>
                    <a:gd name="T62" fmla="*/ 650 w 714"/>
                    <a:gd name="T63" fmla="*/ 569 h 723"/>
                    <a:gd name="T64" fmla="*/ 605 w 714"/>
                    <a:gd name="T65" fmla="*/ 623 h 723"/>
                    <a:gd name="T66" fmla="*/ 551 w 714"/>
                    <a:gd name="T67" fmla="*/ 668 h 723"/>
                    <a:gd name="T68" fmla="*/ 488 w 714"/>
                    <a:gd name="T69" fmla="*/ 695 h 723"/>
                    <a:gd name="T70" fmla="*/ 425 w 714"/>
                    <a:gd name="T71" fmla="*/ 723 h 723"/>
                    <a:gd name="T72" fmla="*/ 352 w 714"/>
                    <a:gd name="T73" fmla="*/ 723 h 723"/>
                    <a:gd name="T74" fmla="*/ 281 w 714"/>
                    <a:gd name="T75" fmla="*/ 723 h 723"/>
                    <a:gd name="T76" fmla="*/ 208 w 714"/>
                    <a:gd name="T77" fmla="*/ 695 h 723"/>
                    <a:gd name="T78" fmla="*/ 145 w 714"/>
                    <a:gd name="T79" fmla="*/ 668 h 723"/>
                    <a:gd name="T80" fmla="*/ 91 w 714"/>
                    <a:gd name="T81" fmla="*/ 623 h 723"/>
                    <a:gd name="T82" fmla="*/ 46 w 714"/>
                    <a:gd name="T83" fmla="*/ 569 h 723"/>
                    <a:gd name="T84" fmla="*/ 18 w 714"/>
                    <a:gd name="T85" fmla="*/ 506 h 723"/>
                    <a:gd name="T86" fmla="*/ 0 w 714"/>
                    <a:gd name="T87" fmla="*/ 442 h 723"/>
                    <a:gd name="T88" fmla="*/ 10 w 714"/>
                    <a:gd name="T89" fmla="*/ 452 h 723"/>
                    <a:gd name="T90" fmla="*/ 28 w 714"/>
                    <a:gd name="T91" fmla="*/ 496 h 723"/>
                    <a:gd name="T92" fmla="*/ 55 w 714"/>
                    <a:gd name="T93" fmla="*/ 559 h 723"/>
                    <a:gd name="T94" fmla="*/ 99 w 714"/>
                    <a:gd name="T95" fmla="*/ 614 h 723"/>
                    <a:gd name="T96" fmla="*/ 154 w 714"/>
                    <a:gd name="T97" fmla="*/ 650 h 723"/>
                    <a:gd name="T98" fmla="*/ 217 w 714"/>
                    <a:gd name="T99" fmla="*/ 687 h 723"/>
                    <a:gd name="T100" fmla="*/ 281 w 714"/>
                    <a:gd name="T101" fmla="*/ 705 h 723"/>
                    <a:gd name="T102" fmla="*/ 352 w 714"/>
                    <a:gd name="T103" fmla="*/ 713 h 723"/>
                    <a:gd name="T104" fmla="*/ 415 w 714"/>
                    <a:gd name="T105" fmla="*/ 705 h 723"/>
                    <a:gd name="T106" fmla="*/ 488 w 714"/>
                    <a:gd name="T107" fmla="*/ 687 h 723"/>
                    <a:gd name="T108" fmla="*/ 542 w 714"/>
                    <a:gd name="T109" fmla="*/ 650 h 723"/>
                    <a:gd name="T110" fmla="*/ 597 w 714"/>
                    <a:gd name="T111" fmla="*/ 614 h 723"/>
                    <a:gd name="T112" fmla="*/ 642 w 714"/>
                    <a:gd name="T113" fmla="*/ 559 h 723"/>
                    <a:gd name="T114" fmla="*/ 668 w 714"/>
                    <a:gd name="T115" fmla="*/ 496 h 723"/>
                    <a:gd name="T116" fmla="*/ 696 w 714"/>
                    <a:gd name="T117" fmla="*/ 433 h 723"/>
                    <a:gd name="T118" fmla="*/ 696 w 714"/>
                    <a:gd name="T119" fmla="*/ 361 h 723"/>
                    <a:gd name="T120" fmla="*/ 714 w 714"/>
                    <a:gd name="T121" fmla="*/ 361 h 723"/>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14"/>
                    <a:gd name="T184" fmla="*/ 0 h 723"/>
                    <a:gd name="T185" fmla="*/ 714 w 714"/>
                    <a:gd name="T186" fmla="*/ 723 h 723"/>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14" h="723">
                      <a:moveTo>
                        <a:pt x="714" y="361"/>
                      </a:moveTo>
                      <a:lnTo>
                        <a:pt x="705" y="288"/>
                      </a:lnTo>
                      <a:lnTo>
                        <a:pt x="687" y="225"/>
                      </a:lnTo>
                      <a:lnTo>
                        <a:pt x="650" y="162"/>
                      </a:lnTo>
                      <a:lnTo>
                        <a:pt x="605" y="108"/>
                      </a:lnTo>
                      <a:lnTo>
                        <a:pt x="551" y="63"/>
                      </a:lnTo>
                      <a:lnTo>
                        <a:pt x="488" y="26"/>
                      </a:lnTo>
                      <a:lnTo>
                        <a:pt x="425" y="8"/>
                      </a:lnTo>
                      <a:lnTo>
                        <a:pt x="352" y="0"/>
                      </a:lnTo>
                      <a:lnTo>
                        <a:pt x="281" y="8"/>
                      </a:lnTo>
                      <a:lnTo>
                        <a:pt x="208" y="26"/>
                      </a:lnTo>
                      <a:lnTo>
                        <a:pt x="145" y="63"/>
                      </a:lnTo>
                      <a:lnTo>
                        <a:pt x="91" y="108"/>
                      </a:lnTo>
                      <a:lnTo>
                        <a:pt x="64" y="144"/>
                      </a:lnTo>
                      <a:lnTo>
                        <a:pt x="73" y="152"/>
                      </a:lnTo>
                      <a:lnTo>
                        <a:pt x="99" y="117"/>
                      </a:lnTo>
                      <a:lnTo>
                        <a:pt x="154" y="71"/>
                      </a:lnTo>
                      <a:lnTo>
                        <a:pt x="217" y="45"/>
                      </a:lnTo>
                      <a:lnTo>
                        <a:pt x="281" y="17"/>
                      </a:lnTo>
                      <a:lnTo>
                        <a:pt x="352" y="8"/>
                      </a:lnTo>
                      <a:lnTo>
                        <a:pt x="415" y="17"/>
                      </a:lnTo>
                      <a:lnTo>
                        <a:pt x="488" y="45"/>
                      </a:lnTo>
                      <a:lnTo>
                        <a:pt x="542" y="71"/>
                      </a:lnTo>
                      <a:lnTo>
                        <a:pt x="597" y="117"/>
                      </a:lnTo>
                      <a:lnTo>
                        <a:pt x="642" y="171"/>
                      </a:lnTo>
                      <a:lnTo>
                        <a:pt x="668" y="225"/>
                      </a:lnTo>
                      <a:lnTo>
                        <a:pt x="696" y="288"/>
                      </a:lnTo>
                      <a:lnTo>
                        <a:pt x="696" y="361"/>
                      </a:lnTo>
                      <a:lnTo>
                        <a:pt x="714" y="361"/>
                      </a:lnTo>
                      <a:lnTo>
                        <a:pt x="705" y="433"/>
                      </a:lnTo>
                      <a:lnTo>
                        <a:pt x="687" y="506"/>
                      </a:lnTo>
                      <a:lnTo>
                        <a:pt x="650" y="569"/>
                      </a:lnTo>
                      <a:lnTo>
                        <a:pt x="605" y="623"/>
                      </a:lnTo>
                      <a:lnTo>
                        <a:pt x="551" y="668"/>
                      </a:lnTo>
                      <a:lnTo>
                        <a:pt x="488" y="695"/>
                      </a:lnTo>
                      <a:lnTo>
                        <a:pt x="425" y="723"/>
                      </a:lnTo>
                      <a:lnTo>
                        <a:pt x="352" y="723"/>
                      </a:lnTo>
                      <a:lnTo>
                        <a:pt x="281" y="723"/>
                      </a:lnTo>
                      <a:lnTo>
                        <a:pt x="208" y="695"/>
                      </a:lnTo>
                      <a:lnTo>
                        <a:pt x="145" y="668"/>
                      </a:lnTo>
                      <a:lnTo>
                        <a:pt x="91" y="623"/>
                      </a:lnTo>
                      <a:lnTo>
                        <a:pt x="46" y="569"/>
                      </a:lnTo>
                      <a:lnTo>
                        <a:pt x="18" y="506"/>
                      </a:lnTo>
                      <a:lnTo>
                        <a:pt x="0" y="442"/>
                      </a:lnTo>
                      <a:lnTo>
                        <a:pt x="10" y="452"/>
                      </a:lnTo>
                      <a:lnTo>
                        <a:pt x="28" y="496"/>
                      </a:lnTo>
                      <a:lnTo>
                        <a:pt x="55" y="559"/>
                      </a:lnTo>
                      <a:lnTo>
                        <a:pt x="99" y="614"/>
                      </a:lnTo>
                      <a:lnTo>
                        <a:pt x="154" y="650"/>
                      </a:lnTo>
                      <a:lnTo>
                        <a:pt x="217" y="687"/>
                      </a:lnTo>
                      <a:lnTo>
                        <a:pt x="281" y="705"/>
                      </a:lnTo>
                      <a:lnTo>
                        <a:pt x="352" y="713"/>
                      </a:lnTo>
                      <a:lnTo>
                        <a:pt x="415" y="705"/>
                      </a:lnTo>
                      <a:lnTo>
                        <a:pt x="488" y="687"/>
                      </a:lnTo>
                      <a:lnTo>
                        <a:pt x="542" y="650"/>
                      </a:lnTo>
                      <a:lnTo>
                        <a:pt x="597" y="614"/>
                      </a:lnTo>
                      <a:lnTo>
                        <a:pt x="642" y="559"/>
                      </a:lnTo>
                      <a:lnTo>
                        <a:pt x="668" y="496"/>
                      </a:lnTo>
                      <a:lnTo>
                        <a:pt x="696" y="433"/>
                      </a:lnTo>
                      <a:lnTo>
                        <a:pt x="696" y="361"/>
                      </a:lnTo>
                      <a:lnTo>
                        <a:pt x="714" y="361"/>
                      </a:lnTo>
                      <a:close/>
                    </a:path>
                  </a:pathLst>
                </a:custGeom>
                <a:solidFill>
                  <a:srgbClr val="6DFFFF"/>
                </a:solidFill>
                <a:ln w="9525">
                  <a:noFill/>
                  <a:round/>
                  <a:headEnd/>
                  <a:tailEnd/>
                </a:ln>
              </p:spPr>
              <p:txBody>
                <a:bodyPr>
                  <a:prstTxWarp prst="textNoShape">
                    <a:avLst/>
                  </a:prstTxWarp>
                </a:bodyPr>
                <a:lstStyle/>
                <a:p>
                  <a:endParaRPr lang="en-US"/>
                </a:p>
              </p:txBody>
            </p:sp>
            <p:sp>
              <p:nvSpPr>
                <p:cNvPr id="39010" name="Freeform 57"/>
                <p:cNvSpPr>
                  <a:spLocks noChangeAspect="1"/>
                </p:cNvSpPr>
                <p:nvPr/>
              </p:nvSpPr>
              <p:spPr bwMode="auto">
                <a:xfrm>
                  <a:off x="1286" y="2758"/>
                  <a:ext cx="68" cy="70"/>
                </a:xfrm>
                <a:custGeom>
                  <a:avLst/>
                  <a:gdLst>
                    <a:gd name="T0" fmla="*/ 686 w 686"/>
                    <a:gd name="T1" fmla="*/ 353 h 705"/>
                    <a:gd name="T2" fmla="*/ 686 w 686"/>
                    <a:gd name="T3" fmla="*/ 280 h 705"/>
                    <a:gd name="T4" fmla="*/ 658 w 686"/>
                    <a:gd name="T5" fmla="*/ 217 h 705"/>
                    <a:gd name="T6" fmla="*/ 632 w 686"/>
                    <a:gd name="T7" fmla="*/ 163 h 705"/>
                    <a:gd name="T8" fmla="*/ 587 w 686"/>
                    <a:gd name="T9" fmla="*/ 109 h 705"/>
                    <a:gd name="T10" fmla="*/ 532 w 686"/>
                    <a:gd name="T11" fmla="*/ 63 h 705"/>
                    <a:gd name="T12" fmla="*/ 478 w 686"/>
                    <a:gd name="T13" fmla="*/ 37 h 705"/>
                    <a:gd name="T14" fmla="*/ 405 w 686"/>
                    <a:gd name="T15" fmla="*/ 9 h 705"/>
                    <a:gd name="T16" fmla="*/ 342 w 686"/>
                    <a:gd name="T17" fmla="*/ 0 h 705"/>
                    <a:gd name="T18" fmla="*/ 271 w 686"/>
                    <a:gd name="T19" fmla="*/ 9 h 705"/>
                    <a:gd name="T20" fmla="*/ 207 w 686"/>
                    <a:gd name="T21" fmla="*/ 37 h 705"/>
                    <a:gd name="T22" fmla="*/ 144 w 686"/>
                    <a:gd name="T23" fmla="*/ 63 h 705"/>
                    <a:gd name="T24" fmla="*/ 89 w 686"/>
                    <a:gd name="T25" fmla="*/ 109 h 705"/>
                    <a:gd name="T26" fmla="*/ 63 w 686"/>
                    <a:gd name="T27" fmla="*/ 144 h 705"/>
                    <a:gd name="T28" fmla="*/ 72 w 686"/>
                    <a:gd name="T29" fmla="*/ 144 h 705"/>
                    <a:gd name="T30" fmla="*/ 99 w 686"/>
                    <a:gd name="T31" fmla="*/ 118 h 705"/>
                    <a:gd name="T32" fmla="*/ 153 w 686"/>
                    <a:gd name="T33" fmla="*/ 73 h 705"/>
                    <a:gd name="T34" fmla="*/ 207 w 686"/>
                    <a:gd name="T35" fmla="*/ 45 h 705"/>
                    <a:gd name="T36" fmla="*/ 271 w 686"/>
                    <a:gd name="T37" fmla="*/ 27 h 705"/>
                    <a:gd name="T38" fmla="*/ 342 w 686"/>
                    <a:gd name="T39" fmla="*/ 18 h 705"/>
                    <a:gd name="T40" fmla="*/ 405 w 686"/>
                    <a:gd name="T41" fmla="*/ 27 h 705"/>
                    <a:gd name="T42" fmla="*/ 469 w 686"/>
                    <a:gd name="T43" fmla="*/ 45 h 705"/>
                    <a:gd name="T44" fmla="*/ 532 w 686"/>
                    <a:gd name="T45" fmla="*/ 73 h 705"/>
                    <a:gd name="T46" fmla="*/ 577 w 686"/>
                    <a:gd name="T47" fmla="*/ 118 h 705"/>
                    <a:gd name="T48" fmla="*/ 622 w 686"/>
                    <a:gd name="T49" fmla="*/ 163 h 705"/>
                    <a:gd name="T50" fmla="*/ 650 w 686"/>
                    <a:gd name="T51" fmla="*/ 227 h 705"/>
                    <a:gd name="T52" fmla="*/ 668 w 686"/>
                    <a:gd name="T53" fmla="*/ 290 h 705"/>
                    <a:gd name="T54" fmla="*/ 677 w 686"/>
                    <a:gd name="T55" fmla="*/ 353 h 705"/>
                    <a:gd name="T56" fmla="*/ 686 w 686"/>
                    <a:gd name="T57" fmla="*/ 353 h 705"/>
                    <a:gd name="T58" fmla="*/ 686 w 686"/>
                    <a:gd name="T59" fmla="*/ 425 h 705"/>
                    <a:gd name="T60" fmla="*/ 658 w 686"/>
                    <a:gd name="T61" fmla="*/ 488 h 705"/>
                    <a:gd name="T62" fmla="*/ 632 w 686"/>
                    <a:gd name="T63" fmla="*/ 551 h 705"/>
                    <a:gd name="T64" fmla="*/ 587 w 686"/>
                    <a:gd name="T65" fmla="*/ 606 h 705"/>
                    <a:gd name="T66" fmla="*/ 532 w 686"/>
                    <a:gd name="T67" fmla="*/ 642 h 705"/>
                    <a:gd name="T68" fmla="*/ 478 w 686"/>
                    <a:gd name="T69" fmla="*/ 679 h 705"/>
                    <a:gd name="T70" fmla="*/ 405 w 686"/>
                    <a:gd name="T71" fmla="*/ 697 h 705"/>
                    <a:gd name="T72" fmla="*/ 342 w 686"/>
                    <a:gd name="T73" fmla="*/ 705 h 705"/>
                    <a:gd name="T74" fmla="*/ 271 w 686"/>
                    <a:gd name="T75" fmla="*/ 697 h 705"/>
                    <a:gd name="T76" fmla="*/ 207 w 686"/>
                    <a:gd name="T77" fmla="*/ 679 h 705"/>
                    <a:gd name="T78" fmla="*/ 144 w 686"/>
                    <a:gd name="T79" fmla="*/ 642 h 705"/>
                    <a:gd name="T80" fmla="*/ 89 w 686"/>
                    <a:gd name="T81" fmla="*/ 606 h 705"/>
                    <a:gd name="T82" fmla="*/ 45 w 686"/>
                    <a:gd name="T83" fmla="*/ 551 h 705"/>
                    <a:gd name="T84" fmla="*/ 18 w 686"/>
                    <a:gd name="T85" fmla="*/ 488 h 705"/>
                    <a:gd name="T86" fmla="*/ 0 w 686"/>
                    <a:gd name="T87" fmla="*/ 444 h 705"/>
                    <a:gd name="T88" fmla="*/ 18 w 686"/>
                    <a:gd name="T89" fmla="*/ 444 h 705"/>
                    <a:gd name="T90" fmla="*/ 26 w 686"/>
                    <a:gd name="T91" fmla="*/ 488 h 705"/>
                    <a:gd name="T92" fmla="*/ 63 w 686"/>
                    <a:gd name="T93" fmla="*/ 543 h 705"/>
                    <a:gd name="T94" fmla="*/ 99 w 686"/>
                    <a:gd name="T95" fmla="*/ 597 h 705"/>
                    <a:gd name="T96" fmla="*/ 153 w 686"/>
                    <a:gd name="T97" fmla="*/ 633 h 705"/>
                    <a:gd name="T98" fmla="*/ 207 w 686"/>
                    <a:gd name="T99" fmla="*/ 669 h 705"/>
                    <a:gd name="T100" fmla="*/ 271 w 686"/>
                    <a:gd name="T101" fmla="*/ 687 h 705"/>
                    <a:gd name="T102" fmla="*/ 342 w 686"/>
                    <a:gd name="T103" fmla="*/ 697 h 705"/>
                    <a:gd name="T104" fmla="*/ 405 w 686"/>
                    <a:gd name="T105" fmla="*/ 687 h 705"/>
                    <a:gd name="T106" fmla="*/ 469 w 686"/>
                    <a:gd name="T107" fmla="*/ 669 h 705"/>
                    <a:gd name="T108" fmla="*/ 532 w 686"/>
                    <a:gd name="T109" fmla="*/ 633 h 705"/>
                    <a:gd name="T110" fmla="*/ 577 w 686"/>
                    <a:gd name="T111" fmla="*/ 597 h 705"/>
                    <a:gd name="T112" fmla="*/ 622 w 686"/>
                    <a:gd name="T113" fmla="*/ 543 h 705"/>
                    <a:gd name="T114" fmla="*/ 650 w 686"/>
                    <a:gd name="T115" fmla="*/ 488 h 705"/>
                    <a:gd name="T116" fmla="*/ 668 w 686"/>
                    <a:gd name="T117" fmla="*/ 425 h 705"/>
                    <a:gd name="T118" fmla="*/ 677 w 686"/>
                    <a:gd name="T119" fmla="*/ 353 h 705"/>
                    <a:gd name="T120" fmla="*/ 686 w 686"/>
                    <a:gd name="T121" fmla="*/ 353 h 705"/>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686"/>
                    <a:gd name="T184" fmla="*/ 0 h 705"/>
                    <a:gd name="T185" fmla="*/ 686 w 686"/>
                    <a:gd name="T186" fmla="*/ 705 h 705"/>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686" h="705">
                      <a:moveTo>
                        <a:pt x="686" y="353"/>
                      </a:moveTo>
                      <a:lnTo>
                        <a:pt x="686" y="280"/>
                      </a:lnTo>
                      <a:lnTo>
                        <a:pt x="658" y="217"/>
                      </a:lnTo>
                      <a:lnTo>
                        <a:pt x="632" y="163"/>
                      </a:lnTo>
                      <a:lnTo>
                        <a:pt x="587" y="109"/>
                      </a:lnTo>
                      <a:lnTo>
                        <a:pt x="532" y="63"/>
                      </a:lnTo>
                      <a:lnTo>
                        <a:pt x="478" y="37"/>
                      </a:lnTo>
                      <a:lnTo>
                        <a:pt x="405" y="9"/>
                      </a:lnTo>
                      <a:lnTo>
                        <a:pt x="342" y="0"/>
                      </a:lnTo>
                      <a:lnTo>
                        <a:pt x="271" y="9"/>
                      </a:lnTo>
                      <a:lnTo>
                        <a:pt x="207" y="37"/>
                      </a:lnTo>
                      <a:lnTo>
                        <a:pt x="144" y="63"/>
                      </a:lnTo>
                      <a:lnTo>
                        <a:pt x="89" y="109"/>
                      </a:lnTo>
                      <a:lnTo>
                        <a:pt x="63" y="144"/>
                      </a:lnTo>
                      <a:lnTo>
                        <a:pt x="72" y="144"/>
                      </a:lnTo>
                      <a:lnTo>
                        <a:pt x="99" y="118"/>
                      </a:lnTo>
                      <a:lnTo>
                        <a:pt x="153" y="73"/>
                      </a:lnTo>
                      <a:lnTo>
                        <a:pt x="207" y="45"/>
                      </a:lnTo>
                      <a:lnTo>
                        <a:pt x="271" y="27"/>
                      </a:lnTo>
                      <a:lnTo>
                        <a:pt x="342" y="18"/>
                      </a:lnTo>
                      <a:lnTo>
                        <a:pt x="405" y="27"/>
                      </a:lnTo>
                      <a:lnTo>
                        <a:pt x="469" y="45"/>
                      </a:lnTo>
                      <a:lnTo>
                        <a:pt x="532" y="73"/>
                      </a:lnTo>
                      <a:lnTo>
                        <a:pt x="577" y="118"/>
                      </a:lnTo>
                      <a:lnTo>
                        <a:pt x="622" y="163"/>
                      </a:lnTo>
                      <a:lnTo>
                        <a:pt x="650" y="227"/>
                      </a:lnTo>
                      <a:lnTo>
                        <a:pt x="668" y="290"/>
                      </a:lnTo>
                      <a:lnTo>
                        <a:pt x="677" y="353"/>
                      </a:lnTo>
                      <a:lnTo>
                        <a:pt x="686" y="353"/>
                      </a:lnTo>
                      <a:lnTo>
                        <a:pt x="686" y="425"/>
                      </a:lnTo>
                      <a:lnTo>
                        <a:pt x="658" y="488"/>
                      </a:lnTo>
                      <a:lnTo>
                        <a:pt x="632" y="551"/>
                      </a:lnTo>
                      <a:lnTo>
                        <a:pt x="587" y="606"/>
                      </a:lnTo>
                      <a:lnTo>
                        <a:pt x="532" y="642"/>
                      </a:lnTo>
                      <a:lnTo>
                        <a:pt x="478" y="679"/>
                      </a:lnTo>
                      <a:lnTo>
                        <a:pt x="405" y="697"/>
                      </a:lnTo>
                      <a:lnTo>
                        <a:pt x="342" y="705"/>
                      </a:lnTo>
                      <a:lnTo>
                        <a:pt x="271" y="697"/>
                      </a:lnTo>
                      <a:lnTo>
                        <a:pt x="207" y="679"/>
                      </a:lnTo>
                      <a:lnTo>
                        <a:pt x="144" y="642"/>
                      </a:lnTo>
                      <a:lnTo>
                        <a:pt x="89" y="606"/>
                      </a:lnTo>
                      <a:lnTo>
                        <a:pt x="45" y="551"/>
                      </a:lnTo>
                      <a:lnTo>
                        <a:pt x="18" y="488"/>
                      </a:lnTo>
                      <a:lnTo>
                        <a:pt x="0" y="444"/>
                      </a:lnTo>
                      <a:lnTo>
                        <a:pt x="18" y="444"/>
                      </a:lnTo>
                      <a:lnTo>
                        <a:pt x="26" y="488"/>
                      </a:lnTo>
                      <a:lnTo>
                        <a:pt x="63" y="543"/>
                      </a:lnTo>
                      <a:lnTo>
                        <a:pt x="99" y="597"/>
                      </a:lnTo>
                      <a:lnTo>
                        <a:pt x="153" y="633"/>
                      </a:lnTo>
                      <a:lnTo>
                        <a:pt x="207" y="669"/>
                      </a:lnTo>
                      <a:lnTo>
                        <a:pt x="271" y="687"/>
                      </a:lnTo>
                      <a:lnTo>
                        <a:pt x="342" y="697"/>
                      </a:lnTo>
                      <a:lnTo>
                        <a:pt x="405" y="687"/>
                      </a:lnTo>
                      <a:lnTo>
                        <a:pt x="469" y="669"/>
                      </a:lnTo>
                      <a:lnTo>
                        <a:pt x="532" y="633"/>
                      </a:lnTo>
                      <a:lnTo>
                        <a:pt x="577" y="597"/>
                      </a:lnTo>
                      <a:lnTo>
                        <a:pt x="622" y="543"/>
                      </a:lnTo>
                      <a:lnTo>
                        <a:pt x="650" y="488"/>
                      </a:lnTo>
                      <a:lnTo>
                        <a:pt x="668" y="425"/>
                      </a:lnTo>
                      <a:lnTo>
                        <a:pt x="677" y="353"/>
                      </a:lnTo>
                      <a:lnTo>
                        <a:pt x="686" y="353"/>
                      </a:lnTo>
                      <a:close/>
                    </a:path>
                  </a:pathLst>
                </a:custGeom>
                <a:solidFill>
                  <a:srgbClr val="72FFFF"/>
                </a:solidFill>
                <a:ln w="9525">
                  <a:noFill/>
                  <a:round/>
                  <a:headEnd/>
                  <a:tailEnd/>
                </a:ln>
              </p:spPr>
              <p:txBody>
                <a:bodyPr>
                  <a:prstTxWarp prst="textNoShape">
                    <a:avLst/>
                  </a:prstTxWarp>
                </a:bodyPr>
                <a:lstStyle/>
                <a:p>
                  <a:endParaRPr lang="en-US"/>
                </a:p>
              </p:txBody>
            </p:sp>
            <p:sp>
              <p:nvSpPr>
                <p:cNvPr id="39011" name="Freeform 58"/>
                <p:cNvSpPr>
                  <a:spLocks noChangeAspect="1"/>
                </p:cNvSpPr>
                <p:nvPr/>
              </p:nvSpPr>
              <p:spPr bwMode="auto">
                <a:xfrm>
                  <a:off x="1287" y="2760"/>
                  <a:ext cx="66" cy="67"/>
                </a:xfrm>
                <a:custGeom>
                  <a:avLst/>
                  <a:gdLst>
                    <a:gd name="T0" fmla="*/ 659 w 659"/>
                    <a:gd name="T1" fmla="*/ 335 h 679"/>
                    <a:gd name="T2" fmla="*/ 650 w 659"/>
                    <a:gd name="T3" fmla="*/ 272 h 679"/>
                    <a:gd name="T4" fmla="*/ 632 w 659"/>
                    <a:gd name="T5" fmla="*/ 209 h 679"/>
                    <a:gd name="T6" fmla="*/ 604 w 659"/>
                    <a:gd name="T7" fmla="*/ 145 h 679"/>
                    <a:gd name="T8" fmla="*/ 559 w 659"/>
                    <a:gd name="T9" fmla="*/ 100 h 679"/>
                    <a:gd name="T10" fmla="*/ 514 w 659"/>
                    <a:gd name="T11" fmla="*/ 55 h 679"/>
                    <a:gd name="T12" fmla="*/ 451 w 659"/>
                    <a:gd name="T13" fmla="*/ 27 h 679"/>
                    <a:gd name="T14" fmla="*/ 387 w 659"/>
                    <a:gd name="T15" fmla="*/ 9 h 679"/>
                    <a:gd name="T16" fmla="*/ 324 w 659"/>
                    <a:gd name="T17" fmla="*/ 0 h 679"/>
                    <a:gd name="T18" fmla="*/ 253 w 659"/>
                    <a:gd name="T19" fmla="*/ 9 h 679"/>
                    <a:gd name="T20" fmla="*/ 189 w 659"/>
                    <a:gd name="T21" fmla="*/ 27 h 679"/>
                    <a:gd name="T22" fmla="*/ 135 w 659"/>
                    <a:gd name="T23" fmla="*/ 55 h 679"/>
                    <a:gd name="T24" fmla="*/ 81 w 659"/>
                    <a:gd name="T25" fmla="*/ 100 h 679"/>
                    <a:gd name="T26" fmla="*/ 54 w 659"/>
                    <a:gd name="T27" fmla="*/ 126 h 679"/>
                    <a:gd name="T28" fmla="*/ 71 w 659"/>
                    <a:gd name="T29" fmla="*/ 136 h 679"/>
                    <a:gd name="T30" fmla="*/ 90 w 659"/>
                    <a:gd name="T31" fmla="*/ 108 h 679"/>
                    <a:gd name="T32" fmla="*/ 144 w 659"/>
                    <a:gd name="T33" fmla="*/ 63 h 679"/>
                    <a:gd name="T34" fmla="*/ 198 w 659"/>
                    <a:gd name="T35" fmla="*/ 37 h 679"/>
                    <a:gd name="T36" fmla="*/ 253 w 659"/>
                    <a:gd name="T37" fmla="*/ 19 h 679"/>
                    <a:gd name="T38" fmla="*/ 324 w 659"/>
                    <a:gd name="T39" fmla="*/ 9 h 679"/>
                    <a:gd name="T40" fmla="*/ 387 w 659"/>
                    <a:gd name="T41" fmla="*/ 19 h 679"/>
                    <a:gd name="T42" fmla="*/ 451 w 659"/>
                    <a:gd name="T43" fmla="*/ 37 h 679"/>
                    <a:gd name="T44" fmla="*/ 505 w 659"/>
                    <a:gd name="T45" fmla="*/ 63 h 679"/>
                    <a:gd name="T46" fmla="*/ 551 w 659"/>
                    <a:gd name="T47" fmla="*/ 108 h 679"/>
                    <a:gd name="T48" fmla="*/ 596 w 659"/>
                    <a:gd name="T49" fmla="*/ 154 h 679"/>
                    <a:gd name="T50" fmla="*/ 622 w 659"/>
                    <a:gd name="T51" fmla="*/ 209 h 679"/>
                    <a:gd name="T52" fmla="*/ 640 w 659"/>
                    <a:gd name="T53" fmla="*/ 272 h 679"/>
                    <a:gd name="T54" fmla="*/ 650 w 659"/>
                    <a:gd name="T55" fmla="*/ 335 h 679"/>
                    <a:gd name="T56" fmla="*/ 659 w 659"/>
                    <a:gd name="T57" fmla="*/ 335 h 679"/>
                    <a:gd name="T58" fmla="*/ 650 w 659"/>
                    <a:gd name="T59" fmla="*/ 407 h 679"/>
                    <a:gd name="T60" fmla="*/ 632 w 659"/>
                    <a:gd name="T61" fmla="*/ 470 h 679"/>
                    <a:gd name="T62" fmla="*/ 604 w 659"/>
                    <a:gd name="T63" fmla="*/ 525 h 679"/>
                    <a:gd name="T64" fmla="*/ 559 w 659"/>
                    <a:gd name="T65" fmla="*/ 579 h 679"/>
                    <a:gd name="T66" fmla="*/ 514 w 659"/>
                    <a:gd name="T67" fmla="*/ 615 h 679"/>
                    <a:gd name="T68" fmla="*/ 451 w 659"/>
                    <a:gd name="T69" fmla="*/ 651 h 679"/>
                    <a:gd name="T70" fmla="*/ 387 w 659"/>
                    <a:gd name="T71" fmla="*/ 669 h 679"/>
                    <a:gd name="T72" fmla="*/ 324 w 659"/>
                    <a:gd name="T73" fmla="*/ 679 h 679"/>
                    <a:gd name="T74" fmla="*/ 253 w 659"/>
                    <a:gd name="T75" fmla="*/ 669 h 679"/>
                    <a:gd name="T76" fmla="*/ 189 w 659"/>
                    <a:gd name="T77" fmla="*/ 651 h 679"/>
                    <a:gd name="T78" fmla="*/ 135 w 659"/>
                    <a:gd name="T79" fmla="*/ 615 h 679"/>
                    <a:gd name="T80" fmla="*/ 81 w 659"/>
                    <a:gd name="T81" fmla="*/ 579 h 679"/>
                    <a:gd name="T82" fmla="*/ 45 w 659"/>
                    <a:gd name="T83" fmla="*/ 525 h 679"/>
                    <a:gd name="T84" fmla="*/ 8 w 659"/>
                    <a:gd name="T85" fmla="*/ 470 h 679"/>
                    <a:gd name="T86" fmla="*/ 0 w 659"/>
                    <a:gd name="T87" fmla="*/ 426 h 679"/>
                    <a:gd name="T88" fmla="*/ 8 w 659"/>
                    <a:gd name="T89" fmla="*/ 426 h 679"/>
                    <a:gd name="T90" fmla="*/ 18 w 659"/>
                    <a:gd name="T91" fmla="*/ 462 h 679"/>
                    <a:gd name="T92" fmla="*/ 54 w 659"/>
                    <a:gd name="T93" fmla="*/ 515 h 679"/>
                    <a:gd name="T94" fmla="*/ 90 w 659"/>
                    <a:gd name="T95" fmla="*/ 570 h 679"/>
                    <a:gd name="T96" fmla="*/ 144 w 659"/>
                    <a:gd name="T97" fmla="*/ 606 h 679"/>
                    <a:gd name="T98" fmla="*/ 198 w 659"/>
                    <a:gd name="T99" fmla="*/ 633 h 679"/>
                    <a:gd name="T100" fmla="*/ 253 w 659"/>
                    <a:gd name="T101" fmla="*/ 661 h 679"/>
                    <a:gd name="T102" fmla="*/ 324 w 659"/>
                    <a:gd name="T103" fmla="*/ 661 h 679"/>
                    <a:gd name="T104" fmla="*/ 387 w 659"/>
                    <a:gd name="T105" fmla="*/ 661 h 679"/>
                    <a:gd name="T106" fmla="*/ 451 w 659"/>
                    <a:gd name="T107" fmla="*/ 633 h 679"/>
                    <a:gd name="T108" fmla="*/ 505 w 659"/>
                    <a:gd name="T109" fmla="*/ 606 h 679"/>
                    <a:gd name="T110" fmla="*/ 551 w 659"/>
                    <a:gd name="T111" fmla="*/ 570 h 679"/>
                    <a:gd name="T112" fmla="*/ 596 w 659"/>
                    <a:gd name="T113" fmla="*/ 515 h 679"/>
                    <a:gd name="T114" fmla="*/ 622 w 659"/>
                    <a:gd name="T115" fmla="*/ 462 h 679"/>
                    <a:gd name="T116" fmla="*/ 640 w 659"/>
                    <a:gd name="T117" fmla="*/ 407 h 679"/>
                    <a:gd name="T118" fmla="*/ 650 w 659"/>
                    <a:gd name="T119" fmla="*/ 335 h 679"/>
                    <a:gd name="T120" fmla="*/ 659 w 659"/>
                    <a:gd name="T121" fmla="*/ 335 h 679"/>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659"/>
                    <a:gd name="T184" fmla="*/ 0 h 679"/>
                    <a:gd name="T185" fmla="*/ 659 w 659"/>
                    <a:gd name="T186" fmla="*/ 679 h 679"/>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659" h="679">
                      <a:moveTo>
                        <a:pt x="659" y="335"/>
                      </a:moveTo>
                      <a:lnTo>
                        <a:pt x="650" y="272"/>
                      </a:lnTo>
                      <a:lnTo>
                        <a:pt x="632" y="209"/>
                      </a:lnTo>
                      <a:lnTo>
                        <a:pt x="604" y="145"/>
                      </a:lnTo>
                      <a:lnTo>
                        <a:pt x="559" y="100"/>
                      </a:lnTo>
                      <a:lnTo>
                        <a:pt x="514" y="55"/>
                      </a:lnTo>
                      <a:lnTo>
                        <a:pt x="451" y="27"/>
                      </a:lnTo>
                      <a:lnTo>
                        <a:pt x="387" y="9"/>
                      </a:lnTo>
                      <a:lnTo>
                        <a:pt x="324" y="0"/>
                      </a:lnTo>
                      <a:lnTo>
                        <a:pt x="253" y="9"/>
                      </a:lnTo>
                      <a:lnTo>
                        <a:pt x="189" y="27"/>
                      </a:lnTo>
                      <a:lnTo>
                        <a:pt x="135" y="55"/>
                      </a:lnTo>
                      <a:lnTo>
                        <a:pt x="81" y="100"/>
                      </a:lnTo>
                      <a:lnTo>
                        <a:pt x="54" y="126"/>
                      </a:lnTo>
                      <a:lnTo>
                        <a:pt x="71" y="136"/>
                      </a:lnTo>
                      <a:lnTo>
                        <a:pt x="90" y="108"/>
                      </a:lnTo>
                      <a:lnTo>
                        <a:pt x="144" y="63"/>
                      </a:lnTo>
                      <a:lnTo>
                        <a:pt x="198" y="37"/>
                      </a:lnTo>
                      <a:lnTo>
                        <a:pt x="253" y="19"/>
                      </a:lnTo>
                      <a:lnTo>
                        <a:pt x="324" y="9"/>
                      </a:lnTo>
                      <a:lnTo>
                        <a:pt x="387" y="19"/>
                      </a:lnTo>
                      <a:lnTo>
                        <a:pt x="451" y="37"/>
                      </a:lnTo>
                      <a:lnTo>
                        <a:pt x="505" y="63"/>
                      </a:lnTo>
                      <a:lnTo>
                        <a:pt x="551" y="108"/>
                      </a:lnTo>
                      <a:lnTo>
                        <a:pt x="596" y="154"/>
                      </a:lnTo>
                      <a:lnTo>
                        <a:pt x="622" y="209"/>
                      </a:lnTo>
                      <a:lnTo>
                        <a:pt x="640" y="272"/>
                      </a:lnTo>
                      <a:lnTo>
                        <a:pt x="650" y="335"/>
                      </a:lnTo>
                      <a:lnTo>
                        <a:pt x="659" y="335"/>
                      </a:lnTo>
                      <a:lnTo>
                        <a:pt x="650" y="407"/>
                      </a:lnTo>
                      <a:lnTo>
                        <a:pt x="632" y="470"/>
                      </a:lnTo>
                      <a:lnTo>
                        <a:pt x="604" y="525"/>
                      </a:lnTo>
                      <a:lnTo>
                        <a:pt x="559" y="579"/>
                      </a:lnTo>
                      <a:lnTo>
                        <a:pt x="514" y="615"/>
                      </a:lnTo>
                      <a:lnTo>
                        <a:pt x="451" y="651"/>
                      </a:lnTo>
                      <a:lnTo>
                        <a:pt x="387" y="669"/>
                      </a:lnTo>
                      <a:lnTo>
                        <a:pt x="324" y="679"/>
                      </a:lnTo>
                      <a:lnTo>
                        <a:pt x="253" y="669"/>
                      </a:lnTo>
                      <a:lnTo>
                        <a:pt x="189" y="651"/>
                      </a:lnTo>
                      <a:lnTo>
                        <a:pt x="135" y="615"/>
                      </a:lnTo>
                      <a:lnTo>
                        <a:pt x="81" y="579"/>
                      </a:lnTo>
                      <a:lnTo>
                        <a:pt x="45" y="525"/>
                      </a:lnTo>
                      <a:lnTo>
                        <a:pt x="8" y="470"/>
                      </a:lnTo>
                      <a:lnTo>
                        <a:pt x="0" y="426"/>
                      </a:lnTo>
                      <a:lnTo>
                        <a:pt x="8" y="426"/>
                      </a:lnTo>
                      <a:lnTo>
                        <a:pt x="18" y="462"/>
                      </a:lnTo>
                      <a:lnTo>
                        <a:pt x="54" y="515"/>
                      </a:lnTo>
                      <a:lnTo>
                        <a:pt x="90" y="570"/>
                      </a:lnTo>
                      <a:lnTo>
                        <a:pt x="144" y="606"/>
                      </a:lnTo>
                      <a:lnTo>
                        <a:pt x="198" y="633"/>
                      </a:lnTo>
                      <a:lnTo>
                        <a:pt x="253" y="661"/>
                      </a:lnTo>
                      <a:lnTo>
                        <a:pt x="324" y="661"/>
                      </a:lnTo>
                      <a:lnTo>
                        <a:pt x="387" y="661"/>
                      </a:lnTo>
                      <a:lnTo>
                        <a:pt x="451" y="633"/>
                      </a:lnTo>
                      <a:lnTo>
                        <a:pt x="505" y="606"/>
                      </a:lnTo>
                      <a:lnTo>
                        <a:pt x="551" y="570"/>
                      </a:lnTo>
                      <a:lnTo>
                        <a:pt x="596" y="515"/>
                      </a:lnTo>
                      <a:lnTo>
                        <a:pt x="622" y="462"/>
                      </a:lnTo>
                      <a:lnTo>
                        <a:pt x="640" y="407"/>
                      </a:lnTo>
                      <a:lnTo>
                        <a:pt x="650" y="335"/>
                      </a:lnTo>
                      <a:lnTo>
                        <a:pt x="659" y="335"/>
                      </a:lnTo>
                      <a:close/>
                    </a:path>
                  </a:pathLst>
                </a:custGeom>
                <a:solidFill>
                  <a:srgbClr val="77FFFF"/>
                </a:solidFill>
                <a:ln w="9525">
                  <a:noFill/>
                  <a:round/>
                  <a:headEnd/>
                  <a:tailEnd/>
                </a:ln>
              </p:spPr>
              <p:txBody>
                <a:bodyPr>
                  <a:prstTxWarp prst="textNoShape">
                    <a:avLst/>
                  </a:prstTxWarp>
                </a:bodyPr>
                <a:lstStyle/>
                <a:p>
                  <a:endParaRPr lang="en-US"/>
                </a:p>
              </p:txBody>
            </p:sp>
            <p:sp>
              <p:nvSpPr>
                <p:cNvPr id="39012" name="Freeform 59"/>
                <p:cNvSpPr>
                  <a:spLocks noChangeAspect="1"/>
                </p:cNvSpPr>
                <p:nvPr/>
              </p:nvSpPr>
              <p:spPr bwMode="auto">
                <a:xfrm>
                  <a:off x="1288" y="2760"/>
                  <a:ext cx="64" cy="66"/>
                </a:xfrm>
                <a:custGeom>
                  <a:avLst/>
                  <a:gdLst>
                    <a:gd name="T0" fmla="*/ 642 w 642"/>
                    <a:gd name="T1" fmla="*/ 326 h 652"/>
                    <a:gd name="T2" fmla="*/ 632 w 642"/>
                    <a:gd name="T3" fmla="*/ 263 h 652"/>
                    <a:gd name="T4" fmla="*/ 614 w 642"/>
                    <a:gd name="T5" fmla="*/ 200 h 652"/>
                    <a:gd name="T6" fmla="*/ 588 w 642"/>
                    <a:gd name="T7" fmla="*/ 145 h 652"/>
                    <a:gd name="T8" fmla="*/ 543 w 642"/>
                    <a:gd name="T9" fmla="*/ 99 h 652"/>
                    <a:gd name="T10" fmla="*/ 497 w 642"/>
                    <a:gd name="T11" fmla="*/ 54 h 652"/>
                    <a:gd name="T12" fmla="*/ 443 w 642"/>
                    <a:gd name="T13" fmla="*/ 28 h 652"/>
                    <a:gd name="T14" fmla="*/ 379 w 642"/>
                    <a:gd name="T15" fmla="*/ 10 h 652"/>
                    <a:gd name="T16" fmla="*/ 316 w 642"/>
                    <a:gd name="T17" fmla="*/ 0 h 652"/>
                    <a:gd name="T18" fmla="*/ 245 w 642"/>
                    <a:gd name="T19" fmla="*/ 10 h 652"/>
                    <a:gd name="T20" fmla="*/ 190 w 642"/>
                    <a:gd name="T21" fmla="*/ 28 h 652"/>
                    <a:gd name="T22" fmla="*/ 136 w 642"/>
                    <a:gd name="T23" fmla="*/ 54 h 652"/>
                    <a:gd name="T24" fmla="*/ 82 w 642"/>
                    <a:gd name="T25" fmla="*/ 99 h 652"/>
                    <a:gd name="T26" fmla="*/ 63 w 642"/>
                    <a:gd name="T27" fmla="*/ 127 h 652"/>
                    <a:gd name="T28" fmla="*/ 73 w 642"/>
                    <a:gd name="T29" fmla="*/ 127 h 652"/>
                    <a:gd name="T30" fmla="*/ 91 w 642"/>
                    <a:gd name="T31" fmla="*/ 109 h 652"/>
                    <a:gd name="T32" fmla="*/ 136 w 642"/>
                    <a:gd name="T33" fmla="*/ 73 h 652"/>
                    <a:gd name="T34" fmla="*/ 190 w 642"/>
                    <a:gd name="T35" fmla="*/ 36 h 652"/>
                    <a:gd name="T36" fmla="*/ 253 w 642"/>
                    <a:gd name="T37" fmla="*/ 18 h 652"/>
                    <a:gd name="T38" fmla="*/ 316 w 642"/>
                    <a:gd name="T39" fmla="*/ 18 h 652"/>
                    <a:gd name="T40" fmla="*/ 379 w 642"/>
                    <a:gd name="T41" fmla="*/ 18 h 652"/>
                    <a:gd name="T42" fmla="*/ 434 w 642"/>
                    <a:gd name="T43" fmla="*/ 36 h 652"/>
                    <a:gd name="T44" fmla="*/ 488 w 642"/>
                    <a:gd name="T45" fmla="*/ 73 h 652"/>
                    <a:gd name="T46" fmla="*/ 533 w 642"/>
                    <a:gd name="T47" fmla="*/ 109 h 652"/>
                    <a:gd name="T48" fmla="*/ 569 w 642"/>
                    <a:gd name="T49" fmla="*/ 154 h 652"/>
                    <a:gd name="T50" fmla="*/ 606 w 642"/>
                    <a:gd name="T51" fmla="*/ 208 h 652"/>
                    <a:gd name="T52" fmla="*/ 624 w 642"/>
                    <a:gd name="T53" fmla="*/ 263 h 652"/>
                    <a:gd name="T54" fmla="*/ 624 w 642"/>
                    <a:gd name="T55" fmla="*/ 326 h 652"/>
                    <a:gd name="T56" fmla="*/ 642 w 642"/>
                    <a:gd name="T57" fmla="*/ 326 h 652"/>
                    <a:gd name="T58" fmla="*/ 632 w 642"/>
                    <a:gd name="T59" fmla="*/ 398 h 652"/>
                    <a:gd name="T60" fmla="*/ 614 w 642"/>
                    <a:gd name="T61" fmla="*/ 453 h 652"/>
                    <a:gd name="T62" fmla="*/ 588 w 642"/>
                    <a:gd name="T63" fmla="*/ 506 h 652"/>
                    <a:gd name="T64" fmla="*/ 543 w 642"/>
                    <a:gd name="T65" fmla="*/ 561 h 652"/>
                    <a:gd name="T66" fmla="*/ 497 w 642"/>
                    <a:gd name="T67" fmla="*/ 597 h 652"/>
                    <a:gd name="T68" fmla="*/ 443 w 642"/>
                    <a:gd name="T69" fmla="*/ 624 h 652"/>
                    <a:gd name="T70" fmla="*/ 379 w 642"/>
                    <a:gd name="T71" fmla="*/ 652 h 652"/>
                    <a:gd name="T72" fmla="*/ 316 w 642"/>
                    <a:gd name="T73" fmla="*/ 652 h 652"/>
                    <a:gd name="T74" fmla="*/ 245 w 642"/>
                    <a:gd name="T75" fmla="*/ 652 h 652"/>
                    <a:gd name="T76" fmla="*/ 190 w 642"/>
                    <a:gd name="T77" fmla="*/ 624 h 652"/>
                    <a:gd name="T78" fmla="*/ 136 w 642"/>
                    <a:gd name="T79" fmla="*/ 597 h 652"/>
                    <a:gd name="T80" fmla="*/ 82 w 642"/>
                    <a:gd name="T81" fmla="*/ 561 h 652"/>
                    <a:gd name="T82" fmla="*/ 46 w 642"/>
                    <a:gd name="T83" fmla="*/ 506 h 652"/>
                    <a:gd name="T84" fmla="*/ 10 w 642"/>
                    <a:gd name="T85" fmla="*/ 453 h 652"/>
                    <a:gd name="T86" fmla="*/ 0 w 642"/>
                    <a:gd name="T87" fmla="*/ 417 h 652"/>
                    <a:gd name="T88" fmla="*/ 19 w 642"/>
                    <a:gd name="T89" fmla="*/ 425 h 652"/>
                    <a:gd name="T90" fmla="*/ 28 w 642"/>
                    <a:gd name="T91" fmla="*/ 453 h 652"/>
                    <a:gd name="T92" fmla="*/ 55 w 642"/>
                    <a:gd name="T93" fmla="*/ 506 h 652"/>
                    <a:gd name="T94" fmla="*/ 91 w 642"/>
                    <a:gd name="T95" fmla="*/ 552 h 652"/>
                    <a:gd name="T96" fmla="*/ 136 w 642"/>
                    <a:gd name="T97" fmla="*/ 588 h 652"/>
                    <a:gd name="T98" fmla="*/ 190 w 642"/>
                    <a:gd name="T99" fmla="*/ 615 h 652"/>
                    <a:gd name="T100" fmla="*/ 253 w 642"/>
                    <a:gd name="T101" fmla="*/ 633 h 652"/>
                    <a:gd name="T102" fmla="*/ 316 w 642"/>
                    <a:gd name="T103" fmla="*/ 642 h 652"/>
                    <a:gd name="T104" fmla="*/ 379 w 642"/>
                    <a:gd name="T105" fmla="*/ 633 h 652"/>
                    <a:gd name="T106" fmla="*/ 434 w 642"/>
                    <a:gd name="T107" fmla="*/ 615 h 652"/>
                    <a:gd name="T108" fmla="*/ 488 w 642"/>
                    <a:gd name="T109" fmla="*/ 588 h 652"/>
                    <a:gd name="T110" fmla="*/ 533 w 642"/>
                    <a:gd name="T111" fmla="*/ 552 h 652"/>
                    <a:gd name="T112" fmla="*/ 569 w 642"/>
                    <a:gd name="T113" fmla="*/ 506 h 652"/>
                    <a:gd name="T114" fmla="*/ 606 w 642"/>
                    <a:gd name="T115" fmla="*/ 453 h 652"/>
                    <a:gd name="T116" fmla="*/ 624 w 642"/>
                    <a:gd name="T117" fmla="*/ 389 h 652"/>
                    <a:gd name="T118" fmla="*/ 624 w 642"/>
                    <a:gd name="T119" fmla="*/ 326 h 652"/>
                    <a:gd name="T120" fmla="*/ 642 w 642"/>
                    <a:gd name="T121" fmla="*/ 326 h 652"/>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642"/>
                    <a:gd name="T184" fmla="*/ 0 h 652"/>
                    <a:gd name="T185" fmla="*/ 642 w 642"/>
                    <a:gd name="T186" fmla="*/ 652 h 652"/>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642" h="652">
                      <a:moveTo>
                        <a:pt x="642" y="326"/>
                      </a:moveTo>
                      <a:lnTo>
                        <a:pt x="632" y="263"/>
                      </a:lnTo>
                      <a:lnTo>
                        <a:pt x="614" y="200"/>
                      </a:lnTo>
                      <a:lnTo>
                        <a:pt x="588" y="145"/>
                      </a:lnTo>
                      <a:lnTo>
                        <a:pt x="543" y="99"/>
                      </a:lnTo>
                      <a:lnTo>
                        <a:pt x="497" y="54"/>
                      </a:lnTo>
                      <a:lnTo>
                        <a:pt x="443" y="28"/>
                      </a:lnTo>
                      <a:lnTo>
                        <a:pt x="379" y="10"/>
                      </a:lnTo>
                      <a:lnTo>
                        <a:pt x="316" y="0"/>
                      </a:lnTo>
                      <a:lnTo>
                        <a:pt x="245" y="10"/>
                      </a:lnTo>
                      <a:lnTo>
                        <a:pt x="190" y="28"/>
                      </a:lnTo>
                      <a:lnTo>
                        <a:pt x="136" y="54"/>
                      </a:lnTo>
                      <a:lnTo>
                        <a:pt x="82" y="99"/>
                      </a:lnTo>
                      <a:lnTo>
                        <a:pt x="63" y="127"/>
                      </a:lnTo>
                      <a:lnTo>
                        <a:pt x="73" y="127"/>
                      </a:lnTo>
                      <a:lnTo>
                        <a:pt x="91" y="109"/>
                      </a:lnTo>
                      <a:lnTo>
                        <a:pt x="136" y="73"/>
                      </a:lnTo>
                      <a:lnTo>
                        <a:pt x="190" y="36"/>
                      </a:lnTo>
                      <a:lnTo>
                        <a:pt x="253" y="18"/>
                      </a:lnTo>
                      <a:lnTo>
                        <a:pt x="316" y="18"/>
                      </a:lnTo>
                      <a:lnTo>
                        <a:pt x="379" y="18"/>
                      </a:lnTo>
                      <a:lnTo>
                        <a:pt x="434" y="36"/>
                      </a:lnTo>
                      <a:lnTo>
                        <a:pt x="488" y="73"/>
                      </a:lnTo>
                      <a:lnTo>
                        <a:pt x="533" y="109"/>
                      </a:lnTo>
                      <a:lnTo>
                        <a:pt x="569" y="154"/>
                      </a:lnTo>
                      <a:lnTo>
                        <a:pt x="606" y="208"/>
                      </a:lnTo>
                      <a:lnTo>
                        <a:pt x="624" y="263"/>
                      </a:lnTo>
                      <a:lnTo>
                        <a:pt x="624" y="326"/>
                      </a:lnTo>
                      <a:lnTo>
                        <a:pt x="642" y="326"/>
                      </a:lnTo>
                      <a:lnTo>
                        <a:pt x="632" y="398"/>
                      </a:lnTo>
                      <a:lnTo>
                        <a:pt x="614" y="453"/>
                      </a:lnTo>
                      <a:lnTo>
                        <a:pt x="588" y="506"/>
                      </a:lnTo>
                      <a:lnTo>
                        <a:pt x="543" y="561"/>
                      </a:lnTo>
                      <a:lnTo>
                        <a:pt x="497" y="597"/>
                      </a:lnTo>
                      <a:lnTo>
                        <a:pt x="443" y="624"/>
                      </a:lnTo>
                      <a:lnTo>
                        <a:pt x="379" y="652"/>
                      </a:lnTo>
                      <a:lnTo>
                        <a:pt x="316" y="652"/>
                      </a:lnTo>
                      <a:lnTo>
                        <a:pt x="245" y="652"/>
                      </a:lnTo>
                      <a:lnTo>
                        <a:pt x="190" y="624"/>
                      </a:lnTo>
                      <a:lnTo>
                        <a:pt x="136" y="597"/>
                      </a:lnTo>
                      <a:lnTo>
                        <a:pt x="82" y="561"/>
                      </a:lnTo>
                      <a:lnTo>
                        <a:pt x="46" y="506"/>
                      </a:lnTo>
                      <a:lnTo>
                        <a:pt x="10" y="453"/>
                      </a:lnTo>
                      <a:lnTo>
                        <a:pt x="0" y="417"/>
                      </a:lnTo>
                      <a:lnTo>
                        <a:pt x="19" y="425"/>
                      </a:lnTo>
                      <a:lnTo>
                        <a:pt x="28" y="453"/>
                      </a:lnTo>
                      <a:lnTo>
                        <a:pt x="55" y="506"/>
                      </a:lnTo>
                      <a:lnTo>
                        <a:pt x="91" y="552"/>
                      </a:lnTo>
                      <a:lnTo>
                        <a:pt x="136" y="588"/>
                      </a:lnTo>
                      <a:lnTo>
                        <a:pt x="190" y="615"/>
                      </a:lnTo>
                      <a:lnTo>
                        <a:pt x="253" y="633"/>
                      </a:lnTo>
                      <a:lnTo>
                        <a:pt x="316" y="642"/>
                      </a:lnTo>
                      <a:lnTo>
                        <a:pt x="379" y="633"/>
                      </a:lnTo>
                      <a:lnTo>
                        <a:pt x="434" y="615"/>
                      </a:lnTo>
                      <a:lnTo>
                        <a:pt x="488" y="588"/>
                      </a:lnTo>
                      <a:lnTo>
                        <a:pt x="533" y="552"/>
                      </a:lnTo>
                      <a:lnTo>
                        <a:pt x="569" y="506"/>
                      </a:lnTo>
                      <a:lnTo>
                        <a:pt x="606" y="453"/>
                      </a:lnTo>
                      <a:lnTo>
                        <a:pt x="624" y="389"/>
                      </a:lnTo>
                      <a:lnTo>
                        <a:pt x="624" y="326"/>
                      </a:lnTo>
                      <a:lnTo>
                        <a:pt x="642" y="326"/>
                      </a:lnTo>
                      <a:close/>
                    </a:path>
                  </a:pathLst>
                </a:custGeom>
                <a:solidFill>
                  <a:srgbClr val="7CFFFF"/>
                </a:solidFill>
                <a:ln w="9525">
                  <a:noFill/>
                  <a:round/>
                  <a:headEnd/>
                  <a:tailEnd/>
                </a:ln>
              </p:spPr>
              <p:txBody>
                <a:bodyPr>
                  <a:prstTxWarp prst="textNoShape">
                    <a:avLst/>
                  </a:prstTxWarp>
                </a:bodyPr>
                <a:lstStyle/>
                <a:p>
                  <a:endParaRPr lang="en-US"/>
                </a:p>
              </p:txBody>
            </p:sp>
            <p:sp>
              <p:nvSpPr>
                <p:cNvPr id="39013" name="Freeform 60"/>
                <p:cNvSpPr>
                  <a:spLocks noChangeAspect="1"/>
                </p:cNvSpPr>
                <p:nvPr/>
              </p:nvSpPr>
              <p:spPr bwMode="auto">
                <a:xfrm>
                  <a:off x="1290" y="2762"/>
                  <a:ext cx="61" cy="63"/>
                </a:xfrm>
                <a:custGeom>
                  <a:avLst/>
                  <a:gdLst>
                    <a:gd name="T0" fmla="*/ 605 w 605"/>
                    <a:gd name="T1" fmla="*/ 308 h 624"/>
                    <a:gd name="T2" fmla="*/ 605 w 605"/>
                    <a:gd name="T3" fmla="*/ 245 h 624"/>
                    <a:gd name="T4" fmla="*/ 587 w 605"/>
                    <a:gd name="T5" fmla="*/ 190 h 624"/>
                    <a:gd name="T6" fmla="*/ 550 w 605"/>
                    <a:gd name="T7" fmla="*/ 136 h 624"/>
                    <a:gd name="T8" fmla="*/ 514 w 605"/>
                    <a:gd name="T9" fmla="*/ 91 h 624"/>
                    <a:gd name="T10" fmla="*/ 469 w 605"/>
                    <a:gd name="T11" fmla="*/ 55 h 624"/>
                    <a:gd name="T12" fmla="*/ 415 w 605"/>
                    <a:gd name="T13" fmla="*/ 18 h 624"/>
                    <a:gd name="T14" fmla="*/ 360 w 605"/>
                    <a:gd name="T15" fmla="*/ 0 h 624"/>
                    <a:gd name="T16" fmla="*/ 297 w 605"/>
                    <a:gd name="T17" fmla="*/ 0 h 624"/>
                    <a:gd name="T18" fmla="*/ 234 w 605"/>
                    <a:gd name="T19" fmla="*/ 0 h 624"/>
                    <a:gd name="T20" fmla="*/ 171 w 605"/>
                    <a:gd name="T21" fmla="*/ 18 h 624"/>
                    <a:gd name="T22" fmla="*/ 117 w 605"/>
                    <a:gd name="T23" fmla="*/ 55 h 624"/>
                    <a:gd name="T24" fmla="*/ 72 w 605"/>
                    <a:gd name="T25" fmla="*/ 91 h 624"/>
                    <a:gd name="T26" fmla="*/ 54 w 605"/>
                    <a:gd name="T27" fmla="*/ 109 h 624"/>
                    <a:gd name="T28" fmla="*/ 63 w 605"/>
                    <a:gd name="T29" fmla="*/ 109 h 624"/>
                    <a:gd name="T30" fmla="*/ 72 w 605"/>
                    <a:gd name="T31" fmla="*/ 109 h 624"/>
                    <a:gd name="T32" fmla="*/ 81 w 605"/>
                    <a:gd name="T33" fmla="*/ 99 h 624"/>
                    <a:gd name="T34" fmla="*/ 127 w 605"/>
                    <a:gd name="T35" fmla="*/ 64 h 624"/>
                    <a:gd name="T36" fmla="*/ 180 w 605"/>
                    <a:gd name="T37" fmla="*/ 36 h 624"/>
                    <a:gd name="T38" fmla="*/ 234 w 605"/>
                    <a:gd name="T39" fmla="*/ 18 h 624"/>
                    <a:gd name="T40" fmla="*/ 297 w 605"/>
                    <a:gd name="T41" fmla="*/ 10 h 624"/>
                    <a:gd name="T42" fmla="*/ 352 w 605"/>
                    <a:gd name="T43" fmla="*/ 18 h 624"/>
                    <a:gd name="T44" fmla="*/ 415 w 605"/>
                    <a:gd name="T45" fmla="*/ 36 h 624"/>
                    <a:gd name="T46" fmla="*/ 461 w 605"/>
                    <a:gd name="T47" fmla="*/ 64 h 624"/>
                    <a:gd name="T48" fmla="*/ 506 w 605"/>
                    <a:gd name="T49" fmla="*/ 99 h 624"/>
                    <a:gd name="T50" fmla="*/ 542 w 605"/>
                    <a:gd name="T51" fmla="*/ 145 h 624"/>
                    <a:gd name="T52" fmla="*/ 569 w 605"/>
                    <a:gd name="T53" fmla="*/ 190 h 624"/>
                    <a:gd name="T54" fmla="*/ 587 w 605"/>
                    <a:gd name="T55" fmla="*/ 253 h 624"/>
                    <a:gd name="T56" fmla="*/ 595 w 605"/>
                    <a:gd name="T57" fmla="*/ 308 h 624"/>
                    <a:gd name="T58" fmla="*/ 605 w 605"/>
                    <a:gd name="T59" fmla="*/ 308 h 624"/>
                    <a:gd name="T60" fmla="*/ 605 w 605"/>
                    <a:gd name="T61" fmla="*/ 371 h 624"/>
                    <a:gd name="T62" fmla="*/ 587 w 605"/>
                    <a:gd name="T63" fmla="*/ 435 h 624"/>
                    <a:gd name="T64" fmla="*/ 550 w 605"/>
                    <a:gd name="T65" fmla="*/ 488 h 624"/>
                    <a:gd name="T66" fmla="*/ 514 w 605"/>
                    <a:gd name="T67" fmla="*/ 534 h 624"/>
                    <a:gd name="T68" fmla="*/ 469 w 605"/>
                    <a:gd name="T69" fmla="*/ 570 h 624"/>
                    <a:gd name="T70" fmla="*/ 415 w 605"/>
                    <a:gd name="T71" fmla="*/ 597 h 624"/>
                    <a:gd name="T72" fmla="*/ 360 w 605"/>
                    <a:gd name="T73" fmla="*/ 615 h 624"/>
                    <a:gd name="T74" fmla="*/ 297 w 605"/>
                    <a:gd name="T75" fmla="*/ 624 h 624"/>
                    <a:gd name="T76" fmla="*/ 234 w 605"/>
                    <a:gd name="T77" fmla="*/ 615 h 624"/>
                    <a:gd name="T78" fmla="*/ 171 w 605"/>
                    <a:gd name="T79" fmla="*/ 597 h 624"/>
                    <a:gd name="T80" fmla="*/ 117 w 605"/>
                    <a:gd name="T81" fmla="*/ 570 h 624"/>
                    <a:gd name="T82" fmla="*/ 72 w 605"/>
                    <a:gd name="T83" fmla="*/ 534 h 624"/>
                    <a:gd name="T84" fmla="*/ 36 w 605"/>
                    <a:gd name="T85" fmla="*/ 488 h 624"/>
                    <a:gd name="T86" fmla="*/ 9 w 605"/>
                    <a:gd name="T87" fmla="*/ 435 h 624"/>
                    <a:gd name="T88" fmla="*/ 0 w 605"/>
                    <a:gd name="T89" fmla="*/ 407 h 624"/>
                    <a:gd name="T90" fmla="*/ 0 w 605"/>
                    <a:gd name="T91" fmla="*/ 399 h 624"/>
                    <a:gd name="T92" fmla="*/ 9 w 605"/>
                    <a:gd name="T93" fmla="*/ 399 h 624"/>
                    <a:gd name="T94" fmla="*/ 18 w 605"/>
                    <a:gd name="T95" fmla="*/ 425 h 624"/>
                    <a:gd name="T96" fmla="*/ 44 w 605"/>
                    <a:gd name="T97" fmla="*/ 480 h 624"/>
                    <a:gd name="T98" fmla="*/ 81 w 605"/>
                    <a:gd name="T99" fmla="*/ 525 h 624"/>
                    <a:gd name="T100" fmla="*/ 127 w 605"/>
                    <a:gd name="T101" fmla="*/ 561 h 624"/>
                    <a:gd name="T102" fmla="*/ 180 w 605"/>
                    <a:gd name="T103" fmla="*/ 588 h 624"/>
                    <a:gd name="T104" fmla="*/ 234 w 605"/>
                    <a:gd name="T105" fmla="*/ 606 h 624"/>
                    <a:gd name="T106" fmla="*/ 297 w 605"/>
                    <a:gd name="T107" fmla="*/ 606 h 624"/>
                    <a:gd name="T108" fmla="*/ 352 w 605"/>
                    <a:gd name="T109" fmla="*/ 606 h 624"/>
                    <a:gd name="T110" fmla="*/ 415 w 605"/>
                    <a:gd name="T111" fmla="*/ 588 h 624"/>
                    <a:gd name="T112" fmla="*/ 461 w 605"/>
                    <a:gd name="T113" fmla="*/ 561 h 624"/>
                    <a:gd name="T114" fmla="*/ 506 w 605"/>
                    <a:gd name="T115" fmla="*/ 525 h 624"/>
                    <a:gd name="T116" fmla="*/ 542 w 605"/>
                    <a:gd name="T117" fmla="*/ 480 h 624"/>
                    <a:gd name="T118" fmla="*/ 569 w 605"/>
                    <a:gd name="T119" fmla="*/ 425 h 624"/>
                    <a:gd name="T120" fmla="*/ 587 w 605"/>
                    <a:gd name="T121" fmla="*/ 371 h 624"/>
                    <a:gd name="T122" fmla="*/ 595 w 605"/>
                    <a:gd name="T123" fmla="*/ 308 h 624"/>
                    <a:gd name="T124" fmla="*/ 605 w 605"/>
                    <a:gd name="T125" fmla="*/ 308 h 62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605"/>
                    <a:gd name="T190" fmla="*/ 0 h 624"/>
                    <a:gd name="T191" fmla="*/ 605 w 605"/>
                    <a:gd name="T192" fmla="*/ 624 h 62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605" h="624">
                      <a:moveTo>
                        <a:pt x="605" y="308"/>
                      </a:moveTo>
                      <a:lnTo>
                        <a:pt x="605" y="245"/>
                      </a:lnTo>
                      <a:lnTo>
                        <a:pt x="587" y="190"/>
                      </a:lnTo>
                      <a:lnTo>
                        <a:pt x="550" y="136"/>
                      </a:lnTo>
                      <a:lnTo>
                        <a:pt x="514" y="91"/>
                      </a:lnTo>
                      <a:lnTo>
                        <a:pt x="469" y="55"/>
                      </a:lnTo>
                      <a:lnTo>
                        <a:pt x="415" y="18"/>
                      </a:lnTo>
                      <a:lnTo>
                        <a:pt x="360" y="0"/>
                      </a:lnTo>
                      <a:lnTo>
                        <a:pt x="297" y="0"/>
                      </a:lnTo>
                      <a:lnTo>
                        <a:pt x="234" y="0"/>
                      </a:lnTo>
                      <a:lnTo>
                        <a:pt x="171" y="18"/>
                      </a:lnTo>
                      <a:lnTo>
                        <a:pt x="117" y="55"/>
                      </a:lnTo>
                      <a:lnTo>
                        <a:pt x="72" y="91"/>
                      </a:lnTo>
                      <a:lnTo>
                        <a:pt x="54" y="109"/>
                      </a:lnTo>
                      <a:lnTo>
                        <a:pt x="63" y="109"/>
                      </a:lnTo>
                      <a:lnTo>
                        <a:pt x="72" y="109"/>
                      </a:lnTo>
                      <a:lnTo>
                        <a:pt x="81" y="99"/>
                      </a:lnTo>
                      <a:lnTo>
                        <a:pt x="127" y="64"/>
                      </a:lnTo>
                      <a:lnTo>
                        <a:pt x="180" y="36"/>
                      </a:lnTo>
                      <a:lnTo>
                        <a:pt x="234" y="18"/>
                      </a:lnTo>
                      <a:lnTo>
                        <a:pt x="297" y="10"/>
                      </a:lnTo>
                      <a:lnTo>
                        <a:pt x="352" y="18"/>
                      </a:lnTo>
                      <a:lnTo>
                        <a:pt x="415" y="36"/>
                      </a:lnTo>
                      <a:lnTo>
                        <a:pt x="461" y="64"/>
                      </a:lnTo>
                      <a:lnTo>
                        <a:pt x="506" y="99"/>
                      </a:lnTo>
                      <a:lnTo>
                        <a:pt x="542" y="145"/>
                      </a:lnTo>
                      <a:lnTo>
                        <a:pt x="569" y="190"/>
                      </a:lnTo>
                      <a:lnTo>
                        <a:pt x="587" y="253"/>
                      </a:lnTo>
                      <a:lnTo>
                        <a:pt x="595" y="308"/>
                      </a:lnTo>
                      <a:lnTo>
                        <a:pt x="605" y="308"/>
                      </a:lnTo>
                      <a:lnTo>
                        <a:pt x="605" y="371"/>
                      </a:lnTo>
                      <a:lnTo>
                        <a:pt x="587" y="435"/>
                      </a:lnTo>
                      <a:lnTo>
                        <a:pt x="550" y="488"/>
                      </a:lnTo>
                      <a:lnTo>
                        <a:pt x="514" y="534"/>
                      </a:lnTo>
                      <a:lnTo>
                        <a:pt x="469" y="570"/>
                      </a:lnTo>
                      <a:lnTo>
                        <a:pt x="415" y="597"/>
                      </a:lnTo>
                      <a:lnTo>
                        <a:pt x="360" y="615"/>
                      </a:lnTo>
                      <a:lnTo>
                        <a:pt x="297" y="624"/>
                      </a:lnTo>
                      <a:lnTo>
                        <a:pt x="234" y="615"/>
                      </a:lnTo>
                      <a:lnTo>
                        <a:pt x="171" y="597"/>
                      </a:lnTo>
                      <a:lnTo>
                        <a:pt x="117" y="570"/>
                      </a:lnTo>
                      <a:lnTo>
                        <a:pt x="72" y="534"/>
                      </a:lnTo>
                      <a:lnTo>
                        <a:pt x="36" y="488"/>
                      </a:lnTo>
                      <a:lnTo>
                        <a:pt x="9" y="435"/>
                      </a:lnTo>
                      <a:lnTo>
                        <a:pt x="0" y="407"/>
                      </a:lnTo>
                      <a:lnTo>
                        <a:pt x="0" y="399"/>
                      </a:lnTo>
                      <a:lnTo>
                        <a:pt x="9" y="399"/>
                      </a:lnTo>
                      <a:lnTo>
                        <a:pt x="18" y="425"/>
                      </a:lnTo>
                      <a:lnTo>
                        <a:pt x="44" y="480"/>
                      </a:lnTo>
                      <a:lnTo>
                        <a:pt x="81" y="525"/>
                      </a:lnTo>
                      <a:lnTo>
                        <a:pt x="127" y="561"/>
                      </a:lnTo>
                      <a:lnTo>
                        <a:pt x="180" y="588"/>
                      </a:lnTo>
                      <a:lnTo>
                        <a:pt x="234" y="606"/>
                      </a:lnTo>
                      <a:lnTo>
                        <a:pt x="297" y="606"/>
                      </a:lnTo>
                      <a:lnTo>
                        <a:pt x="352" y="606"/>
                      </a:lnTo>
                      <a:lnTo>
                        <a:pt x="415" y="588"/>
                      </a:lnTo>
                      <a:lnTo>
                        <a:pt x="461" y="561"/>
                      </a:lnTo>
                      <a:lnTo>
                        <a:pt x="506" y="525"/>
                      </a:lnTo>
                      <a:lnTo>
                        <a:pt x="542" y="480"/>
                      </a:lnTo>
                      <a:lnTo>
                        <a:pt x="569" y="425"/>
                      </a:lnTo>
                      <a:lnTo>
                        <a:pt x="587" y="371"/>
                      </a:lnTo>
                      <a:lnTo>
                        <a:pt x="595" y="308"/>
                      </a:lnTo>
                      <a:lnTo>
                        <a:pt x="605" y="308"/>
                      </a:lnTo>
                      <a:close/>
                    </a:path>
                  </a:pathLst>
                </a:custGeom>
                <a:solidFill>
                  <a:srgbClr val="82FFFF"/>
                </a:solidFill>
                <a:ln w="9525">
                  <a:noFill/>
                  <a:round/>
                  <a:headEnd/>
                  <a:tailEnd/>
                </a:ln>
              </p:spPr>
              <p:txBody>
                <a:bodyPr>
                  <a:prstTxWarp prst="textNoShape">
                    <a:avLst/>
                  </a:prstTxWarp>
                </a:bodyPr>
                <a:lstStyle/>
                <a:p>
                  <a:endParaRPr lang="en-US"/>
                </a:p>
              </p:txBody>
            </p:sp>
            <p:sp>
              <p:nvSpPr>
                <p:cNvPr id="39014" name="Freeform 61"/>
                <p:cNvSpPr>
                  <a:spLocks noChangeAspect="1"/>
                </p:cNvSpPr>
                <p:nvPr/>
              </p:nvSpPr>
              <p:spPr bwMode="auto">
                <a:xfrm>
                  <a:off x="1291" y="2763"/>
                  <a:ext cx="59" cy="60"/>
                </a:xfrm>
                <a:custGeom>
                  <a:avLst/>
                  <a:gdLst>
                    <a:gd name="T0" fmla="*/ 586 w 586"/>
                    <a:gd name="T1" fmla="*/ 298 h 596"/>
                    <a:gd name="T2" fmla="*/ 578 w 586"/>
                    <a:gd name="T3" fmla="*/ 243 h 596"/>
                    <a:gd name="T4" fmla="*/ 560 w 586"/>
                    <a:gd name="T5" fmla="*/ 180 h 596"/>
                    <a:gd name="T6" fmla="*/ 533 w 586"/>
                    <a:gd name="T7" fmla="*/ 135 h 596"/>
                    <a:gd name="T8" fmla="*/ 497 w 586"/>
                    <a:gd name="T9" fmla="*/ 89 h 596"/>
                    <a:gd name="T10" fmla="*/ 452 w 586"/>
                    <a:gd name="T11" fmla="*/ 54 h 596"/>
                    <a:gd name="T12" fmla="*/ 406 w 586"/>
                    <a:gd name="T13" fmla="*/ 26 h 596"/>
                    <a:gd name="T14" fmla="*/ 343 w 586"/>
                    <a:gd name="T15" fmla="*/ 8 h 596"/>
                    <a:gd name="T16" fmla="*/ 288 w 586"/>
                    <a:gd name="T17" fmla="*/ 0 h 596"/>
                    <a:gd name="T18" fmla="*/ 225 w 586"/>
                    <a:gd name="T19" fmla="*/ 8 h 596"/>
                    <a:gd name="T20" fmla="*/ 171 w 586"/>
                    <a:gd name="T21" fmla="*/ 26 h 596"/>
                    <a:gd name="T22" fmla="*/ 118 w 586"/>
                    <a:gd name="T23" fmla="*/ 54 h 596"/>
                    <a:gd name="T24" fmla="*/ 72 w 586"/>
                    <a:gd name="T25" fmla="*/ 89 h 596"/>
                    <a:gd name="T26" fmla="*/ 63 w 586"/>
                    <a:gd name="T27" fmla="*/ 99 h 596"/>
                    <a:gd name="T28" fmla="*/ 63 w 586"/>
                    <a:gd name="T29" fmla="*/ 108 h 596"/>
                    <a:gd name="T30" fmla="*/ 72 w 586"/>
                    <a:gd name="T31" fmla="*/ 108 h 596"/>
                    <a:gd name="T32" fmla="*/ 81 w 586"/>
                    <a:gd name="T33" fmla="*/ 99 h 596"/>
                    <a:gd name="T34" fmla="*/ 126 w 586"/>
                    <a:gd name="T35" fmla="*/ 63 h 596"/>
                    <a:gd name="T36" fmla="*/ 171 w 586"/>
                    <a:gd name="T37" fmla="*/ 36 h 596"/>
                    <a:gd name="T38" fmla="*/ 225 w 586"/>
                    <a:gd name="T39" fmla="*/ 18 h 596"/>
                    <a:gd name="T40" fmla="*/ 288 w 586"/>
                    <a:gd name="T41" fmla="*/ 8 h 596"/>
                    <a:gd name="T42" fmla="*/ 343 w 586"/>
                    <a:gd name="T43" fmla="*/ 18 h 596"/>
                    <a:gd name="T44" fmla="*/ 397 w 586"/>
                    <a:gd name="T45" fmla="*/ 36 h 596"/>
                    <a:gd name="T46" fmla="*/ 442 w 586"/>
                    <a:gd name="T47" fmla="*/ 63 h 596"/>
                    <a:gd name="T48" fmla="*/ 487 w 586"/>
                    <a:gd name="T49" fmla="*/ 99 h 596"/>
                    <a:gd name="T50" fmla="*/ 523 w 586"/>
                    <a:gd name="T51" fmla="*/ 135 h 596"/>
                    <a:gd name="T52" fmla="*/ 551 w 586"/>
                    <a:gd name="T53" fmla="*/ 190 h 596"/>
                    <a:gd name="T54" fmla="*/ 568 w 586"/>
                    <a:gd name="T55" fmla="*/ 243 h 596"/>
                    <a:gd name="T56" fmla="*/ 578 w 586"/>
                    <a:gd name="T57" fmla="*/ 298 h 596"/>
                    <a:gd name="T58" fmla="*/ 586 w 586"/>
                    <a:gd name="T59" fmla="*/ 298 h 596"/>
                    <a:gd name="T60" fmla="*/ 578 w 586"/>
                    <a:gd name="T61" fmla="*/ 361 h 596"/>
                    <a:gd name="T62" fmla="*/ 560 w 586"/>
                    <a:gd name="T63" fmla="*/ 415 h 596"/>
                    <a:gd name="T64" fmla="*/ 533 w 586"/>
                    <a:gd name="T65" fmla="*/ 470 h 596"/>
                    <a:gd name="T66" fmla="*/ 497 w 586"/>
                    <a:gd name="T67" fmla="*/ 515 h 596"/>
                    <a:gd name="T68" fmla="*/ 452 w 586"/>
                    <a:gd name="T69" fmla="*/ 551 h 596"/>
                    <a:gd name="T70" fmla="*/ 406 w 586"/>
                    <a:gd name="T71" fmla="*/ 578 h 596"/>
                    <a:gd name="T72" fmla="*/ 343 w 586"/>
                    <a:gd name="T73" fmla="*/ 596 h 596"/>
                    <a:gd name="T74" fmla="*/ 288 w 586"/>
                    <a:gd name="T75" fmla="*/ 596 h 596"/>
                    <a:gd name="T76" fmla="*/ 225 w 586"/>
                    <a:gd name="T77" fmla="*/ 596 h 596"/>
                    <a:gd name="T78" fmla="*/ 171 w 586"/>
                    <a:gd name="T79" fmla="*/ 578 h 596"/>
                    <a:gd name="T80" fmla="*/ 118 w 586"/>
                    <a:gd name="T81" fmla="*/ 551 h 596"/>
                    <a:gd name="T82" fmla="*/ 72 w 586"/>
                    <a:gd name="T83" fmla="*/ 515 h 596"/>
                    <a:gd name="T84" fmla="*/ 35 w 586"/>
                    <a:gd name="T85" fmla="*/ 470 h 596"/>
                    <a:gd name="T86" fmla="*/ 9 w 586"/>
                    <a:gd name="T87" fmla="*/ 415 h 596"/>
                    <a:gd name="T88" fmla="*/ 0 w 586"/>
                    <a:gd name="T89" fmla="*/ 389 h 596"/>
                    <a:gd name="T90" fmla="*/ 9 w 586"/>
                    <a:gd name="T91" fmla="*/ 379 h 596"/>
                    <a:gd name="T92" fmla="*/ 18 w 586"/>
                    <a:gd name="T93" fmla="*/ 415 h 596"/>
                    <a:gd name="T94" fmla="*/ 45 w 586"/>
                    <a:gd name="T95" fmla="*/ 460 h 596"/>
                    <a:gd name="T96" fmla="*/ 81 w 586"/>
                    <a:gd name="T97" fmla="*/ 506 h 596"/>
                    <a:gd name="T98" fmla="*/ 126 w 586"/>
                    <a:gd name="T99" fmla="*/ 542 h 596"/>
                    <a:gd name="T100" fmla="*/ 171 w 586"/>
                    <a:gd name="T101" fmla="*/ 569 h 596"/>
                    <a:gd name="T102" fmla="*/ 225 w 586"/>
                    <a:gd name="T103" fmla="*/ 578 h 596"/>
                    <a:gd name="T104" fmla="*/ 288 w 586"/>
                    <a:gd name="T105" fmla="*/ 587 h 596"/>
                    <a:gd name="T106" fmla="*/ 343 w 586"/>
                    <a:gd name="T107" fmla="*/ 578 h 596"/>
                    <a:gd name="T108" fmla="*/ 397 w 586"/>
                    <a:gd name="T109" fmla="*/ 569 h 596"/>
                    <a:gd name="T110" fmla="*/ 442 w 586"/>
                    <a:gd name="T111" fmla="*/ 542 h 596"/>
                    <a:gd name="T112" fmla="*/ 487 w 586"/>
                    <a:gd name="T113" fmla="*/ 506 h 596"/>
                    <a:gd name="T114" fmla="*/ 523 w 586"/>
                    <a:gd name="T115" fmla="*/ 460 h 596"/>
                    <a:gd name="T116" fmla="*/ 551 w 586"/>
                    <a:gd name="T117" fmla="*/ 415 h 596"/>
                    <a:gd name="T118" fmla="*/ 568 w 586"/>
                    <a:gd name="T119" fmla="*/ 361 h 596"/>
                    <a:gd name="T120" fmla="*/ 578 w 586"/>
                    <a:gd name="T121" fmla="*/ 298 h 596"/>
                    <a:gd name="T122" fmla="*/ 586 w 586"/>
                    <a:gd name="T123" fmla="*/ 298 h 59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586"/>
                    <a:gd name="T187" fmla="*/ 0 h 596"/>
                    <a:gd name="T188" fmla="*/ 586 w 586"/>
                    <a:gd name="T189" fmla="*/ 596 h 59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586" h="596">
                      <a:moveTo>
                        <a:pt x="586" y="298"/>
                      </a:moveTo>
                      <a:lnTo>
                        <a:pt x="578" y="243"/>
                      </a:lnTo>
                      <a:lnTo>
                        <a:pt x="560" y="180"/>
                      </a:lnTo>
                      <a:lnTo>
                        <a:pt x="533" y="135"/>
                      </a:lnTo>
                      <a:lnTo>
                        <a:pt x="497" y="89"/>
                      </a:lnTo>
                      <a:lnTo>
                        <a:pt x="452" y="54"/>
                      </a:lnTo>
                      <a:lnTo>
                        <a:pt x="406" y="26"/>
                      </a:lnTo>
                      <a:lnTo>
                        <a:pt x="343" y="8"/>
                      </a:lnTo>
                      <a:lnTo>
                        <a:pt x="288" y="0"/>
                      </a:lnTo>
                      <a:lnTo>
                        <a:pt x="225" y="8"/>
                      </a:lnTo>
                      <a:lnTo>
                        <a:pt x="171" y="26"/>
                      </a:lnTo>
                      <a:lnTo>
                        <a:pt x="118" y="54"/>
                      </a:lnTo>
                      <a:lnTo>
                        <a:pt x="72" y="89"/>
                      </a:lnTo>
                      <a:lnTo>
                        <a:pt x="63" y="99"/>
                      </a:lnTo>
                      <a:lnTo>
                        <a:pt x="63" y="108"/>
                      </a:lnTo>
                      <a:lnTo>
                        <a:pt x="72" y="108"/>
                      </a:lnTo>
                      <a:lnTo>
                        <a:pt x="81" y="99"/>
                      </a:lnTo>
                      <a:lnTo>
                        <a:pt x="126" y="63"/>
                      </a:lnTo>
                      <a:lnTo>
                        <a:pt x="171" y="36"/>
                      </a:lnTo>
                      <a:lnTo>
                        <a:pt x="225" y="18"/>
                      </a:lnTo>
                      <a:lnTo>
                        <a:pt x="288" y="8"/>
                      </a:lnTo>
                      <a:lnTo>
                        <a:pt x="343" y="18"/>
                      </a:lnTo>
                      <a:lnTo>
                        <a:pt x="397" y="36"/>
                      </a:lnTo>
                      <a:lnTo>
                        <a:pt x="442" y="63"/>
                      </a:lnTo>
                      <a:lnTo>
                        <a:pt x="487" y="99"/>
                      </a:lnTo>
                      <a:lnTo>
                        <a:pt x="523" y="135"/>
                      </a:lnTo>
                      <a:lnTo>
                        <a:pt x="551" y="190"/>
                      </a:lnTo>
                      <a:lnTo>
                        <a:pt x="568" y="243"/>
                      </a:lnTo>
                      <a:lnTo>
                        <a:pt x="578" y="298"/>
                      </a:lnTo>
                      <a:lnTo>
                        <a:pt x="586" y="298"/>
                      </a:lnTo>
                      <a:lnTo>
                        <a:pt x="578" y="361"/>
                      </a:lnTo>
                      <a:lnTo>
                        <a:pt x="560" y="415"/>
                      </a:lnTo>
                      <a:lnTo>
                        <a:pt x="533" y="470"/>
                      </a:lnTo>
                      <a:lnTo>
                        <a:pt x="497" y="515"/>
                      </a:lnTo>
                      <a:lnTo>
                        <a:pt x="452" y="551"/>
                      </a:lnTo>
                      <a:lnTo>
                        <a:pt x="406" y="578"/>
                      </a:lnTo>
                      <a:lnTo>
                        <a:pt x="343" y="596"/>
                      </a:lnTo>
                      <a:lnTo>
                        <a:pt x="288" y="596"/>
                      </a:lnTo>
                      <a:lnTo>
                        <a:pt x="225" y="596"/>
                      </a:lnTo>
                      <a:lnTo>
                        <a:pt x="171" y="578"/>
                      </a:lnTo>
                      <a:lnTo>
                        <a:pt x="118" y="551"/>
                      </a:lnTo>
                      <a:lnTo>
                        <a:pt x="72" y="515"/>
                      </a:lnTo>
                      <a:lnTo>
                        <a:pt x="35" y="470"/>
                      </a:lnTo>
                      <a:lnTo>
                        <a:pt x="9" y="415"/>
                      </a:lnTo>
                      <a:lnTo>
                        <a:pt x="0" y="389"/>
                      </a:lnTo>
                      <a:lnTo>
                        <a:pt x="9" y="379"/>
                      </a:lnTo>
                      <a:lnTo>
                        <a:pt x="18" y="415"/>
                      </a:lnTo>
                      <a:lnTo>
                        <a:pt x="45" y="460"/>
                      </a:lnTo>
                      <a:lnTo>
                        <a:pt x="81" y="506"/>
                      </a:lnTo>
                      <a:lnTo>
                        <a:pt x="126" y="542"/>
                      </a:lnTo>
                      <a:lnTo>
                        <a:pt x="171" y="569"/>
                      </a:lnTo>
                      <a:lnTo>
                        <a:pt x="225" y="578"/>
                      </a:lnTo>
                      <a:lnTo>
                        <a:pt x="288" y="587"/>
                      </a:lnTo>
                      <a:lnTo>
                        <a:pt x="343" y="578"/>
                      </a:lnTo>
                      <a:lnTo>
                        <a:pt x="397" y="569"/>
                      </a:lnTo>
                      <a:lnTo>
                        <a:pt x="442" y="542"/>
                      </a:lnTo>
                      <a:lnTo>
                        <a:pt x="487" y="506"/>
                      </a:lnTo>
                      <a:lnTo>
                        <a:pt x="523" y="460"/>
                      </a:lnTo>
                      <a:lnTo>
                        <a:pt x="551" y="415"/>
                      </a:lnTo>
                      <a:lnTo>
                        <a:pt x="568" y="361"/>
                      </a:lnTo>
                      <a:lnTo>
                        <a:pt x="578" y="298"/>
                      </a:lnTo>
                      <a:lnTo>
                        <a:pt x="586" y="298"/>
                      </a:lnTo>
                      <a:close/>
                    </a:path>
                  </a:pathLst>
                </a:custGeom>
                <a:solidFill>
                  <a:srgbClr val="87FFFF"/>
                </a:solidFill>
                <a:ln w="9525">
                  <a:noFill/>
                  <a:round/>
                  <a:headEnd/>
                  <a:tailEnd/>
                </a:ln>
              </p:spPr>
              <p:txBody>
                <a:bodyPr>
                  <a:prstTxWarp prst="textNoShape">
                    <a:avLst/>
                  </a:prstTxWarp>
                </a:bodyPr>
                <a:lstStyle/>
                <a:p>
                  <a:endParaRPr lang="en-US"/>
                </a:p>
              </p:txBody>
            </p:sp>
            <p:sp>
              <p:nvSpPr>
                <p:cNvPr id="39015" name="Freeform 62"/>
                <p:cNvSpPr>
                  <a:spLocks noChangeAspect="1"/>
                </p:cNvSpPr>
                <p:nvPr/>
              </p:nvSpPr>
              <p:spPr bwMode="auto">
                <a:xfrm>
                  <a:off x="1292" y="2764"/>
                  <a:ext cx="57" cy="58"/>
                </a:xfrm>
                <a:custGeom>
                  <a:avLst/>
                  <a:gdLst>
                    <a:gd name="T0" fmla="*/ 569 w 569"/>
                    <a:gd name="T1" fmla="*/ 290 h 579"/>
                    <a:gd name="T2" fmla="*/ 559 w 569"/>
                    <a:gd name="T3" fmla="*/ 235 h 579"/>
                    <a:gd name="T4" fmla="*/ 542 w 569"/>
                    <a:gd name="T5" fmla="*/ 182 h 579"/>
                    <a:gd name="T6" fmla="*/ 514 w 569"/>
                    <a:gd name="T7" fmla="*/ 127 h 579"/>
                    <a:gd name="T8" fmla="*/ 478 w 569"/>
                    <a:gd name="T9" fmla="*/ 91 h 579"/>
                    <a:gd name="T10" fmla="*/ 433 w 569"/>
                    <a:gd name="T11" fmla="*/ 55 h 579"/>
                    <a:gd name="T12" fmla="*/ 388 w 569"/>
                    <a:gd name="T13" fmla="*/ 28 h 579"/>
                    <a:gd name="T14" fmla="*/ 334 w 569"/>
                    <a:gd name="T15" fmla="*/ 10 h 579"/>
                    <a:gd name="T16" fmla="*/ 279 w 569"/>
                    <a:gd name="T17" fmla="*/ 0 h 579"/>
                    <a:gd name="T18" fmla="*/ 216 w 569"/>
                    <a:gd name="T19" fmla="*/ 10 h 579"/>
                    <a:gd name="T20" fmla="*/ 162 w 569"/>
                    <a:gd name="T21" fmla="*/ 28 h 579"/>
                    <a:gd name="T22" fmla="*/ 117 w 569"/>
                    <a:gd name="T23" fmla="*/ 55 h 579"/>
                    <a:gd name="T24" fmla="*/ 72 w 569"/>
                    <a:gd name="T25" fmla="*/ 91 h 579"/>
                    <a:gd name="T26" fmla="*/ 63 w 569"/>
                    <a:gd name="T27" fmla="*/ 100 h 579"/>
                    <a:gd name="T28" fmla="*/ 72 w 569"/>
                    <a:gd name="T29" fmla="*/ 100 h 579"/>
                    <a:gd name="T30" fmla="*/ 72 w 569"/>
                    <a:gd name="T31" fmla="*/ 109 h 579"/>
                    <a:gd name="T32" fmla="*/ 81 w 569"/>
                    <a:gd name="T33" fmla="*/ 100 h 579"/>
                    <a:gd name="T34" fmla="*/ 126 w 569"/>
                    <a:gd name="T35" fmla="*/ 63 h 579"/>
                    <a:gd name="T36" fmla="*/ 172 w 569"/>
                    <a:gd name="T37" fmla="*/ 37 h 579"/>
                    <a:gd name="T38" fmla="*/ 226 w 569"/>
                    <a:gd name="T39" fmla="*/ 18 h 579"/>
                    <a:gd name="T40" fmla="*/ 279 w 569"/>
                    <a:gd name="T41" fmla="*/ 18 h 579"/>
                    <a:gd name="T42" fmla="*/ 334 w 569"/>
                    <a:gd name="T43" fmla="*/ 18 h 579"/>
                    <a:gd name="T44" fmla="*/ 388 w 569"/>
                    <a:gd name="T45" fmla="*/ 37 h 579"/>
                    <a:gd name="T46" fmla="*/ 433 w 569"/>
                    <a:gd name="T47" fmla="*/ 63 h 579"/>
                    <a:gd name="T48" fmla="*/ 469 w 569"/>
                    <a:gd name="T49" fmla="*/ 100 h 579"/>
                    <a:gd name="T50" fmla="*/ 506 w 569"/>
                    <a:gd name="T51" fmla="*/ 136 h 579"/>
                    <a:gd name="T52" fmla="*/ 532 w 569"/>
                    <a:gd name="T53" fmla="*/ 182 h 579"/>
                    <a:gd name="T54" fmla="*/ 551 w 569"/>
                    <a:gd name="T55" fmla="*/ 235 h 579"/>
                    <a:gd name="T56" fmla="*/ 551 w 569"/>
                    <a:gd name="T57" fmla="*/ 290 h 579"/>
                    <a:gd name="T58" fmla="*/ 569 w 569"/>
                    <a:gd name="T59" fmla="*/ 290 h 579"/>
                    <a:gd name="T60" fmla="*/ 559 w 569"/>
                    <a:gd name="T61" fmla="*/ 353 h 579"/>
                    <a:gd name="T62" fmla="*/ 542 w 569"/>
                    <a:gd name="T63" fmla="*/ 407 h 579"/>
                    <a:gd name="T64" fmla="*/ 514 w 569"/>
                    <a:gd name="T65" fmla="*/ 452 h 579"/>
                    <a:gd name="T66" fmla="*/ 478 w 569"/>
                    <a:gd name="T67" fmla="*/ 498 h 579"/>
                    <a:gd name="T68" fmla="*/ 433 w 569"/>
                    <a:gd name="T69" fmla="*/ 534 h 579"/>
                    <a:gd name="T70" fmla="*/ 388 w 569"/>
                    <a:gd name="T71" fmla="*/ 561 h 579"/>
                    <a:gd name="T72" fmla="*/ 334 w 569"/>
                    <a:gd name="T73" fmla="*/ 570 h 579"/>
                    <a:gd name="T74" fmla="*/ 279 w 569"/>
                    <a:gd name="T75" fmla="*/ 579 h 579"/>
                    <a:gd name="T76" fmla="*/ 216 w 569"/>
                    <a:gd name="T77" fmla="*/ 570 h 579"/>
                    <a:gd name="T78" fmla="*/ 162 w 569"/>
                    <a:gd name="T79" fmla="*/ 561 h 579"/>
                    <a:gd name="T80" fmla="*/ 117 w 569"/>
                    <a:gd name="T81" fmla="*/ 534 h 579"/>
                    <a:gd name="T82" fmla="*/ 72 w 569"/>
                    <a:gd name="T83" fmla="*/ 498 h 579"/>
                    <a:gd name="T84" fmla="*/ 36 w 569"/>
                    <a:gd name="T85" fmla="*/ 452 h 579"/>
                    <a:gd name="T86" fmla="*/ 9 w 569"/>
                    <a:gd name="T87" fmla="*/ 407 h 579"/>
                    <a:gd name="T88" fmla="*/ 0 w 569"/>
                    <a:gd name="T89" fmla="*/ 371 h 579"/>
                    <a:gd name="T90" fmla="*/ 9 w 569"/>
                    <a:gd name="T91" fmla="*/ 371 h 579"/>
                    <a:gd name="T92" fmla="*/ 9 w 569"/>
                    <a:gd name="T93" fmla="*/ 362 h 579"/>
                    <a:gd name="T94" fmla="*/ 26 w 569"/>
                    <a:gd name="T95" fmla="*/ 399 h 579"/>
                    <a:gd name="T96" fmla="*/ 45 w 569"/>
                    <a:gd name="T97" fmla="*/ 444 h 579"/>
                    <a:gd name="T98" fmla="*/ 81 w 569"/>
                    <a:gd name="T99" fmla="*/ 488 h 579"/>
                    <a:gd name="T100" fmla="*/ 126 w 569"/>
                    <a:gd name="T101" fmla="*/ 525 h 579"/>
                    <a:gd name="T102" fmla="*/ 172 w 569"/>
                    <a:gd name="T103" fmla="*/ 543 h 579"/>
                    <a:gd name="T104" fmla="*/ 226 w 569"/>
                    <a:gd name="T105" fmla="*/ 561 h 579"/>
                    <a:gd name="T106" fmla="*/ 279 w 569"/>
                    <a:gd name="T107" fmla="*/ 570 h 579"/>
                    <a:gd name="T108" fmla="*/ 334 w 569"/>
                    <a:gd name="T109" fmla="*/ 561 h 579"/>
                    <a:gd name="T110" fmla="*/ 388 w 569"/>
                    <a:gd name="T111" fmla="*/ 543 h 579"/>
                    <a:gd name="T112" fmla="*/ 433 w 569"/>
                    <a:gd name="T113" fmla="*/ 525 h 579"/>
                    <a:gd name="T114" fmla="*/ 469 w 569"/>
                    <a:gd name="T115" fmla="*/ 488 h 579"/>
                    <a:gd name="T116" fmla="*/ 506 w 569"/>
                    <a:gd name="T117" fmla="*/ 444 h 579"/>
                    <a:gd name="T118" fmla="*/ 532 w 569"/>
                    <a:gd name="T119" fmla="*/ 399 h 579"/>
                    <a:gd name="T120" fmla="*/ 551 w 569"/>
                    <a:gd name="T121" fmla="*/ 344 h 579"/>
                    <a:gd name="T122" fmla="*/ 551 w 569"/>
                    <a:gd name="T123" fmla="*/ 290 h 579"/>
                    <a:gd name="T124" fmla="*/ 569 w 569"/>
                    <a:gd name="T125" fmla="*/ 290 h 57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569"/>
                    <a:gd name="T190" fmla="*/ 0 h 579"/>
                    <a:gd name="T191" fmla="*/ 569 w 569"/>
                    <a:gd name="T192" fmla="*/ 579 h 57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569" h="579">
                      <a:moveTo>
                        <a:pt x="569" y="290"/>
                      </a:moveTo>
                      <a:lnTo>
                        <a:pt x="559" y="235"/>
                      </a:lnTo>
                      <a:lnTo>
                        <a:pt x="542" y="182"/>
                      </a:lnTo>
                      <a:lnTo>
                        <a:pt x="514" y="127"/>
                      </a:lnTo>
                      <a:lnTo>
                        <a:pt x="478" y="91"/>
                      </a:lnTo>
                      <a:lnTo>
                        <a:pt x="433" y="55"/>
                      </a:lnTo>
                      <a:lnTo>
                        <a:pt x="388" y="28"/>
                      </a:lnTo>
                      <a:lnTo>
                        <a:pt x="334" y="10"/>
                      </a:lnTo>
                      <a:lnTo>
                        <a:pt x="279" y="0"/>
                      </a:lnTo>
                      <a:lnTo>
                        <a:pt x="216" y="10"/>
                      </a:lnTo>
                      <a:lnTo>
                        <a:pt x="162" y="28"/>
                      </a:lnTo>
                      <a:lnTo>
                        <a:pt x="117" y="55"/>
                      </a:lnTo>
                      <a:lnTo>
                        <a:pt x="72" y="91"/>
                      </a:lnTo>
                      <a:lnTo>
                        <a:pt x="63" y="100"/>
                      </a:lnTo>
                      <a:lnTo>
                        <a:pt x="72" y="100"/>
                      </a:lnTo>
                      <a:lnTo>
                        <a:pt x="72" y="109"/>
                      </a:lnTo>
                      <a:lnTo>
                        <a:pt x="81" y="100"/>
                      </a:lnTo>
                      <a:lnTo>
                        <a:pt x="126" y="63"/>
                      </a:lnTo>
                      <a:lnTo>
                        <a:pt x="172" y="37"/>
                      </a:lnTo>
                      <a:lnTo>
                        <a:pt x="226" y="18"/>
                      </a:lnTo>
                      <a:lnTo>
                        <a:pt x="279" y="18"/>
                      </a:lnTo>
                      <a:lnTo>
                        <a:pt x="334" y="18"/>
                      </a:lnTo>
                      <a:lnTo>
                        <a:pt x="388" y="37"/>
                      </a:lnTo>
                      <a:lnTo>
                        <a:pt x="433" y="63"/>
                      </a:lnTo>
                      <a:lnTo>
                        <a:pt x="469" y="100"/>
                      </a:lnTo>
                      <a:lnTo>
                        <a:pt x="506" y="136"/>
                      </a:lnTo>
                      <a:lnTo>
                        <a:pt x="532" y="182"/>
                      </a:lnTo>
                      <a:lnTo>
                        <a:pt x="551" y="235"/>
                      </a:lnTo>
                      <a:lnTo>
                        <a:pt x="551" y="290"/>
                      </a:lnTo>
                      <a:lnTo>
                        <a:pt x="569" y="290"/>
                      </a:lnTo>
                      <a:lnTo>
                        <a:pt x="559" y="353"/>
                      </a:lnTo>
                      <a:lnTo>
                        <a:pt x="542" y="407"/>
                      </a:lnTo>
                      <a:lnTo>
                        <a:pt x="514" y="452"/>
                      </a:lnTo>
                      <a:lnTo>
                        <a:pt x="478" y="498"/>
                      </a:lnTo>
                      <a:lnTo>
                        <a:pt x="433" y="534"/>
                      </a:lnTo>
                      <a:lnTo>
                        <a:pt x="388" y="561"/>
                      </a:lnTo>
                      <a:lnTo>
                        <a:pt x="334" y="570"/>
                      </a:lnTo>
                      <a:lnTo>
                        <a:pt x="279" y="579"/>
                      </a:lnTo>
                      <a:lnTo>
                        <a:pt x="216" y="570"/>
                      </a:lnTo>
                      <a:lnTo>
                        <a:pt x="162" y="561"/>
                      </a:lnTo>
                      <a:lnTo>
                        <a:pt x="117" y="534"/>
                      </a:lnTo>
                      <a:lnTo>
                        <a:pt x="72" y="498"/>
                      </a:lnTo>
                      <a:lnTo>
                        <a:pt x="36" y="452"/>
                      </a:lnTo>
                      <a:lnTo>
                        <a:pt x="9" y="407"/>
                      </a:lnTo>
                      <a:lnTo>
                        <a:pt x="0" y="371"/>
                      </a:lnTo>
                      <a:lnTo>
                        <a:pt x="9" y="371"/>
                      </a:lnTo>
                      <a:lnTo>
                        <a:pt x="9" y="362"/>
                      </a:lnTo>
                      <a:lnTo>
                        <a:pt x="26" y="399"/>
                      </a:lnTo>
                      <a:lnTo>
                        <a:pt x="45" y="444"/>
                      </a:lnTo>
                      <a:lnTo>
                        <a:pt x="81" y="488"/>
                      </a:lnTo>
                      <a:lnTo>
                        <a:pt x="126" y="525"/>
                      </a:lnTo>
                      <a:lnTo>
                        <a:pt x="172" y="543"/>
                      </a:lnTo>
                      <a:lnTo>
                        <a:pt x="226" y="561"/>
                      </a:lnTo>
                      <a:lnTo>
                        <a:pt x="279" y="570"/>
                      </a:lnTo>
                      <a:lnTo>
                        <a:pt x="334" y="561"/>
                      </a:lnTo>
                      <a:lnTo>
                        <a:pt x="388" y="543"/>
                      </a:lnTo>
                      <a:lnTo>
                        <a:pt x="433" y="525"/>
                      </a:lnTo>
                      <a:lnTo>
                        <a:pt x="469" y="488"/>
                      </a:lnTo>
                      <a:lnTo>
                        <a:pt x="506" y="444"/>
                      </a:lnTo>
                      <a:lnTo>
                        <a:pt x="532" y="399"/>
                      </a:lnTo>
                      <a:lnTo>
                        <a:pt x="551" y="344"/>
                      </a:lnTo>
                      <a:lnTo>
                        <a:pt x="551" y="290"/>
                      </a:lnTo>
                      <a:lnTo>
                        <a:pt x="569" y="290"/>
                      </a:lnTo>
                      <a:close/>
                    </a:path>
                  </a:pathLst>
                </a:custGeom>
                <a:solidFill>
                  <a:srgbClr val="8CFFFF"/>
                </a:solidFill>
                <a:ln w="9525">
                  <a:noFill/>
                  <a:round/>
                  <a:headEnd/>
                  <a:tailEnd/>
                </a:ln>
              </p:spPr>
              <p:txBody>
                <a:bodyPr>
                  <a:prstTxWarp prst="textNoShape">
                    <a:avLst/>
                  </a:prstTxWarp>
                </a:bodyPr>
                <a:lstStyle/>
                <a:p>
                  <a:endParaRPr lang="en-US"/>
                </a:p>
              </p:txBody>
            </p:sp>
            <p:sp>
              <p:nvSpPr>
                <p:cNvPr id="39016" name="Freeform 63"/>
                <p:cNvSpPr>
                  <a:spLocks noChangeAspect="1"/>
                </p:cNvSpPr>
                <p:nvPr/>
              </p:nvSpPr>
              <p:spPr bwMode="auto">
                <a:xfrm>
                  <a:off x="1293" y="2766"/>
                  <a:ext cx="54" cy="55"/>
                </a:xfrm>
                <a:custGeom>
                  <a:avLst/>
                  <a:gdLst>
                    <a:gd name="T0" fmla="*/ 542 w 542"/>
                    <a:gd name="T1" fmla="*/ 272 h 552"/>
                    <a:gd name="T2" fmla="*/ 542 w 542"/>
                    <a:gd name="T3" fmla="*/ 217 h 552"/>
                    <a:gd name="T4" fmla="*/ 523 w 542"/>
                    <a:gd name="T5" fmla="*/ 164 h 552"/>
                    <a:gd name="T6" fmla="*/ 497 w 542"/>
                    <a:gd name="T7" fmla="*/ 118 h 552"/>
                    <a:gd name="T8" fmla="*/ 460 w 542"/>
                    <a:gd name="T9" fmla="*/ 82 h 552"/>
                    <a:gd name="T10" fmla="*/ 424 w 542"/>
                    <a:gd name="T11" fmla="*/ 45 h 552"/>
                    <a:gd name="T12" fmla="*/ 379 w 542"/>
                    <a:gd name="T13" fmla="*/ 19 h 552"/>
                    <a:gd name="T14" fmla="*/ 325 w 542"/>
                    <a:gd name="T15" fmla="*/ 0 h 552"/>
                    <a:gd name="T16" fmla="*/ 270 w 542"/>
                    <a:gd name="T17" fmla="*/ 0 h 552"/>
                    <a:gd name="T18" fmla="*/ 217 w 542"/>
                    <a:gd name="T19" fmla="*/ 0 h 552"/>
                    <a:gd name="T20" fmla="*/ 163 w 542"/>
                    <a:gd name="T21" fmla="*/ 19 h 552"/>
                    <a:gd name="T22" fmla="*/ 117 w 542"/>
                    <a:gd name="T23" fmla="*/ 45 h 552"/>
                    <a:gd name="T24" fmla="*/ 72 w 542"/>
                    <a:gd name="T25" fmla="*/ 82 h 552"/>
                    <a:gd name="T26" fmla="*/ 63 w 542"/>
                    <a:gd name="T27" fmla="*/ 91 h 552"/>
                    <a:gd name="T28" fmla="*/ 72 w 542"/>
                    <a:gd name="T29" fmla="*/ 91 h 552"/>
                    <a:gd name="T30" fmla="*/ 72 w 542"/>
                    <a:gd name="T31" fmla="*/ 100 h 552"/>
                    <a:gd name="T32" fmla="*/ 81 w 542"/>
                    <a:gd name="T33" fmla="*/ 91 h 552"/>
                    <a:gd name="T34" fmla="*/ 117 w 542"/>
                    <a:gd name="T35" fmla="*/ 55 h 552"/>
                    <a:gd name="T36" fmla="*/ 163 w 542"/>
                    <a:gd name="T37" fmla="*/ 28 h 552"/>
                    <a:gd name="T38" fmla="*/ 217 w 542"/>
                    <a:gd name="T39" fmla="*/ 19 h 552"/>
                    <a:gd name="T40" fmla="*/ 270 w 542"/>
                    <a:gd name="T41" fmla="*/ 10 h 552"/>
                    <a:gd name="T42" fmla="*/ 325 w 542"/>
                    <a:gd name="T43" fmla="*/ 19 h 552"/>
                    <a:gd name="T44" fmla="*/ 370 w 542"/>
                    <a:gd name="T45" fmla="*/ 28 h 552"/>
                    <a:gd name="T46" fmla="*/ 416 w 542"/>
                    <a:gd name="T47" fmla="*/ 55 h 552"/>
                    <a:gd name="T48" fmla="*/ 451 w 542"/>
                    <a:gd name="T49" fmla="*/ 91 h 552"/>
                    <a:gd name="T50" fmla="*/ 487 w 542"/>
                    <a:gd name="T51" fmla="*/ 128 h 552"/>
                    <a:gd name="T52" fmla="*/ 505 w 542"/>
                    <a:gd name="T53" fmla="*/ 172 h 552"/>
                    <a:gd name="T54" fmla="*/ 523 w 542"/>
                    <a:gd name="T55" fmla="*/ 217 h 552"/>
                    <a:gd name="T56" fmla="*/ 533 w 542"/>
                    <a:gd name="T57" fmla="*/ 272 h 552"/>
                    <a:gd name="T58" fmla="*/ 542 w 542"/>
                    <a:gd name="T59" fmla="*/ 272 h 552"/>
                    <a:gd name="T60" fmla="*/ 542 w 542"/>
                    <a:gd name="T61" fmla="*/ 326 h 552"/>
                    <a:gd name="T62" fmla="*/ 523 w 542"/>
                    <a:gd name="T63" fmla="*/ 381 h 552"/>
                    <a:gd name="T64" fmla="*/ 497 w 542"/>
                    <a:gd name="T65" fmla="*/ 426 h 552"/>
                    <a:gd name="T66" fmla="*/ 460 w 542"/>
                    <a:gd name="T67" fmla="*/ 470 h 552"/>
                    <a:gd name="T68" fmla="*/ 424 w 542"/>
                    <a:gd name="T69" fmla="*/ 507 h 552"/>
                    <a:gd name="T70" fmla="*/ 379 w 542"/>
                    <a:gd name="T71" fmla="*/ 525 h 552"/>
                    <a:gd name="T72" fmla="*/ 325 w 542"/>
                    <a:gd name="T73" fmla="*/ 543 h 552"/>
                    <a:gd name="T74" fmla="*/ 270 w 542"/>
                    <a:gd name="T75" fmla="*/ 552 h 552"/>
                    <a:gd name="T76" fmla="*/ 217 w 542"/>
                    <a:gd name="T77" fmla="*/ 543 h 552"/>
                    <a:gd name="T78" fmla="*/ 163 w 542"/>
                    <a:gd name="T79" fmla="*/ 525 h 552"/>
                    <a:gd name="T80" fmla="*/ 117 w 542"/>
                    <a:gd name="T81" fmla="*/ 507 h 552"/>
                    <a:gd name="T82" fmla="*/ 72 w 542"/>
                    <a:gd name="T83" fmla="*/ 470 h 552"/>
                    <a:gd name="T84" fmla="*/ 36 w 542"/>
                    <a:gd name="T85" fmla="*/ 426 h 552"/>
                    <a:gd name="T86" fmla="*/ 17 w 542"/>
                    <a:gd name="T87" fmla="*/ 381 h 552"/>
                    <a:gd name="T88" fmla="*/ 0 w 542"/>
                    <a:gd name="T89" fmla="*/ 344 h 552"/>
                    <a:gd name="T90" fmla="*/ 9 w 542"/>
                    <a:gd name="T91" fmla="*/ 344 h 552"/>
                    <a:gd name="T92" fmla="*/ 17 w 542"/>
                    <a:gd name="T93" fmla="*/ 344 h 552"/>
                    <a:gd name="T94" fmla="*/ 27 w 542"/>
                    <a:gd name="T95" fmla="*/ 381 h 552"/>
                    <a:gd name="T96" fmla="*/ 54 w 542"/>
                    <a:gd name="T97" fmla="*/ 426 h 552"/>
                    <a:gd name="T98" fmla="*/ 81 w 542"/>
                    <a:gd name="T99" fmla="*/ 462 h 552"/>
                    <a:gd name="T100" fmla="*/ 117 w 542"/>
                    <a:gd name="T101" fmla="*/ 489 h 552"/>
                    <a:gd name="T102" fmla="*/ 163 w 542"/>
                    <a:gd name="T103" fmla="*/ 516 h 552"/>
                    <a:gd name="T104" fmla="*/ 217 w 542"/>
                    <a:gd name="T105" fmla="*/ 534 h 552"/>
                    <a:gd name="T106" fmla="*/ 270 w 542"/>
                    <a:gd name="T107" fmla="*/ 534 h 552"/>
                    <a:gd name="T108" fmla="*/ 325 w 542"/>
                    <a:gd name="T109" fmla="*/ 534 h 552"/>
                    <a:gd name="T110" fmla="*/ 370 w 542"/>
                    <a:gd name="T111" fmla="*/ 516 h 552"/>
                    <a:gd name="T112" fmla="*/ 416 w 542"/>
                    <a:gd name="T113" fmla="*/ 489 h 552"/>
                    <a:gd name="T114" fmla="*/ 451 w 542"/>
                    <a:gd name="T115" fmla="*/ 462 h 552"/>
                    <a:gd name="T116" fmla="*/ 487 w 542"/>
                    <a:gd name="T117" fmla="*/ 426 h 552"/>
                    <a:gd name="T118" fmla="*/ 505 w 542"/>
                    <a:gd name="T119" fmla="*/ 381 h 552"/>
                    <a:gd name="T120" fmla="*/ 523 w 542"/>
                    <a:gd name="T121" fmla="*/ 326 h 552"/>
                    <a:gd name="T122" fmla="*/ 533 w 542"/>
                    <a:gd name="T123" fmla="*/ 272 h 552"/>
                    <a:gd name="T124" fmla="*/ 542 w 542"/>
                    <a:gd name="T125" fmla="*/ 272 h 552"/>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542"/>
                    <a:gd name="T190" fmla="*/ 0 h 552"/>
                    <a:gd name="T191" fmla="*/ 542 w 542"/>
                    <a:gd name="T192" fmla="*/ 552 h 552"/>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542" h="552">
                      <a:moveTo>
                        <a:pt x="542" y="272"/>
                      </a:moveTo>
                      <a:lnTo>
                        <a:pt x="542" y="217"/>
                      </a:lnTo>
                      <a:lnTo>
                        <a:pt x="523" y="164"/>
                      </a:lnTo>
                      <a:lnTo>
                        <a:pt x="497" y="118"/>
                      </a:lnTo>
                      <a:lnTo>
                        <a:pt x="460" y="82"/>
                      </a:lnTo>
                      <a:lnTo>
                        <a:pt x="424" y="45"/>
                      </a:lnTo>
                      <a:lnTo>
                        <a:pt x="379" y="19"/>
                      </a:lnTo>
                      <a:lnTo>
                        <a:pt x="325" y="0"/>
                      </a:lnTo>
                      <a:lnTo>
                        <a:pt x="270" y="0"/>
                      </a:lnTo>
                      <a:lnTo>
                        <a:pt x="217" y="0"/>
                      </a:lnTo>
                      <a:lnTo>
                        <a:pt x="163" y="19"/>
                      </a:lnTo>
                      <a:lnTo>
                        <a:pt x="117" y="45"/>
                      </a:lnTo>
                      <a:lnTo>
                        <a:pt x="72" y="82"/>
                      </a:lnTo>
                      <a:lnTo>
                        <a:pt x="63" y="91"/>
                      </a:lnTo>
                      <a:lnTo>
                        <a:pt x="72" y="91"/>
                      </a:lnTo>
                      <a:lnTo>
                        <a:pt x="72" y="100"/>
                      </a:lnTo>
                      <a:lnTo>
                        <a:pt x="81" y="91"/>
                      </a:lnTo>
                      <a:lnTo>
                        <a:pt x="117" y="55"/>
                      </a:lnTo>
                      <a:lnTo>
                        <a:pt x="163" y="28"/>
                      </a:lnTo>
                      <a:lnTo>
                        <a:pt x="217" y="19"/>
                      </a:lnTo>
                      <a:lnTo>
                        <a:pt x="270" y="10"/>
                      </a:lnTo>
                      <a:lnTo>
                        <a:pt x="325" y="19"/>
                      </a:lnTo>
                      <a:lnTo>
                        <a:pt x="370" y="28"/>
                      </a:lnTo>
                      <a:lnTo>
                        <a:pt x="416" y="55"/>
                      </a:lnTo>
                      <a:lnTo>
                        <a:pt x="451" y="91"/>
                      </a:lnTo>
                      <a:lnTo>
                        <a:pt x="487" y="128"/>
                      </a:lnTo>
                      <a:lnTo>
                        <a:pt x="505" y="172"/>
                      </a:lnTo>
                      <a:lnTo>
                        <a:pt x="523" y="217"/>
                      </a:lnTo>
                      <a:lnTo>
                        <a:pt x="533" y="272"/>
                      </a:lnTo>
                      <a:lnTo>
                        <a:pt x="542" y="272"/>
                      </a:lnTo>
                      <a:lnTo>
                        <a:pt x="542" y="326"/>
                      </a:lnTo>
                      <a:lnTo>
                        <a:pt x="523" y="381"/>
                      </a:lnTo>
                      <a:lnTo>
                        <a:pt x="497" y="426"/>
                      </a:lnTo>
                      <a:lnTo>
                        <a:pt x="460" y="470"/>
                      </a:lnTo>
                      <a:lnTo>
                        <a:pt x="424" y="507"/>
                      </a:lnTo>
                      <a:lnTo>
                        <a:pt x="379" y="525"/>
                      </a:lnTo>
                      <a:lnTo>
                        <a:pt x="325" y="543"/>
                      </a:lnTo>
                      <a:lnTo>
                        <a:pt x="270" y="552"/>
                      </a:lnTo>
                      <a:lnTo>
                        <a:pt x="217" y="543"/>
                      </a:lnTo>
                      <a:lnTo>
                        <a:pt x="163" y="525"/>
                      </a:lnTo>
                      <a:lnTo>
                        <a:pt x="117" y="507"/>
                      </a:lnTo>
                      <a:lnTo>
                        <a:pt x="72" y="470"/>
                      </a:lnTo>
                      <a:lnTo>
                        <a:pt x="36" y="426"/>
                      </a:lnTo>
                      <a:lnTo>
                        <a:pt x="17" y="381"/>
                      </a:lnTo>
                      <a:lnTo>
                        <a:pt x="0" y="344"/>
                      </a:lnTo>
                      <a:lnTo>
                        <a:pt x="9" y="344"/>
                      </a:lnTo>
                      <a:lnTo>
                        <a:pt x="17" y="344"/>
                      </a:lnTo>
                      <a:lnTo>
                        <a:pt x="27" y="381"/>
                      </a:lnTo>
                      <a:lnTo>
                        <a:pt x="54" y="426"/>
                      </a:lnTo>
                      <a:lnTo>
                        <a:pt x="81" y="462"/>
                      </a:lnTo>
                      <a:lnTo>
                        <a:pt x="117" y="489"/>
                      </a:lnTo>
                      <a:lnTo>
                        <a:pt x="163" y="516"/>
                      </a:lnTo>
                      <a:lnTo>
                        <a:pt x="217" y="534"/>
                      </a:lnTo>
                      <a:lnTo>
                        <a:pt x="270" y="534"/>
                      </a:lnTo>
                      <a:lnTo>
                        <a:pt x="325" y="534"/>
                      </a:lnTo>
                      <a:lnTo>
                        <a:pt x="370" y="516"/>
                      </a:lnTo>
                      <a:lnTo>
                        <a:pt x="416" y="489"/>
                      </a:lnTo>
                      <a:lnTo>
                        <a:pt x="451" y="462"/>
                      </a:lnTo>
                      <a:lnTo>
                        <a:pt x="487" y="426"/>
                      </a:lnTo>
                      <a:lnTo>
                        <a:pt x="505" y="381"/>
                      </a:lnTo>
                      <a:lnTo>
                        <a:pt x="523" y="326"/>
                      </a:lnTo>
                      <a:lnTo>
                        <a:pt x="533" y="272"/>
                      </a:lnTo>
                      <a:lnTo>
                        <a:pt x="542" y="272"/>
                      </a:lnTo>
                      <a:close/>
                    </a:path>
                  </a:pathLst>
                </a:custGeom>
                <a:solidFill>
                  <a:srgbClr val="91FFFF"/>
                </a:solidFill>
                <a:ln w="9525">
                  <a:noFill/>
                  <a:round/>
                  <a:headEnd/>
                  <a:tailEnd/>
                </a:ln>
              </p:spPr>
              <p:txBody>
                <a:bodyPr>
                  <a:prstTxWarp prst="textNoShape">
                    <a:avLst/>
                  </a:prstTxWarp>
                </a:bodyPr>
                <a:lstStyle/>
                <a:p>
                  <a:endParaRPr lang="en-US"/>
                </a:p>
              </p:txBody>
            </p:sp>
            <p:sp>
              <p:nvSpPr>
                <p:cNvPr id="39017" name="Freeform 64"/>
                <p:cNvSpPr>
                  <a:spLocks noChangeAspect="1"/>
                </p:cNvSpPr>
                <p:nvPr/>
              </p:nvSpPr>
              <p:spPr bwMode="auto">
                <a:xfrm>
                  <a:off x="1295" y="2767"/>
                  <a:ext cx="51" cy="52"/>
                </a:xfrm>
                <a:custGeom>
                  <a:avLst/>
                  <a:gdLst>
                    <a:gd name="T0" fmla="*/ 516 w 516"/>
                    <a:gd name="T1" fmla="*/ 262 h 524"/>
                    <a:gd name="T2" fmla="*/ 506 w 516"/>
                    <a:gd name="T3" fmla="*/ 207 h 524"/>
                    <a:gd name="T4" fmla="*/ 488 w 516"/>
                    <a:gd name="T5" fmla="*/ 162 h 524"/>
                    <a:gd name="T6" fmla="*/ 470 w 516"/>
                    <a:gd name="T7" fmla="*/ 118 h 524"/>
                    <a:gd name="T8" fmla="*/ 434 w 516"/>
                    <a:gd name="T9" fmla="*/ 81 h 524"/>
                    <a:gd name="T10" fmla="*/ 399 w 516"/>
                    <a:gd name="T11" fmla="*/ 45 h 524"/>
                    <a:gd name="T12" fmla="*/ 353 w 516"/>
                    <a:gd name="T13" fmla="*/ 18 h 524"/>
                    <a:gd name="T14" fmla="*/ 308 w 516"/>
                    <a:gd name="T15" fmla="*/ 9 h 524"/>
                    <a:gd name="T16" fmla="*/ 253 w 516"/>
                    <a:gd name="T17" fmla="*/ 0 h 524"/>
                    <a:gd name="T18" fmla="*/ 200 w 516"/>
                    <a:gd name="T19" fmla="*/ 9 h 524"/>
                    <a:gd name="T20" fmla="*/ 146 w 516"/>
                    <a:gd name="T21" fmla="*/ 18 h 524"/>
                    <a:gd name="T22" fmla="*/ 100 w 516"/>
                    <a:gd name="T23" fmla="*/ 45 h 524"/>
                    <a:gd name="T24" fmla="*/ 64 w 516"/>
                    <a:gd name="T25" fmla="*/ 81 h 524"/>
                    <a:gd name="T26" fmla="*/ 55 w 516"/>
                    <a:gd name="T27" fmla="*/ 90 h 524"/>
                    <a:gd name="T28" fmla="*/ 64 w 516"/>
                    <a:gd name="T29" fmla="*/ 90 h 524"/>
                    <a:gd name="T30" fmla="*/ 64 w 516"/>
                    <a:gd name="T31" fmla="*/ 99 h 524"/>
                    <a:gd name="T32" fmla="*/ 73 w 516"/>
                    <a:gd name="T33" fmla="*/ 90 h 524"/>
                    <a:gd name="T34" fmla="*/ 109 w 516"/>
                    <a:gd name="T35" fmla="*/ 53 h 524"/>
                    <a:gd name="T36" fmla="*/ 154 w 516"/>
                    <a:gd name="T37" fmla="*/ 35 h 524"/>
                    <a:gd name="T38" fmla="*/ 200 w 516"/>
                    <a:gd name="T39" fmla="*/ 18 h 524"/>
                    <a:gd name="T40" fmla="*/ 253 w 516"/>
                    <a:gd name="T41" fmla="*/ 18 h 524"/>
                    <a:gd name="T42" fmla="*/ 299 w 516"/>
                    <a:gd name="T43" fmla="*/ 18 h 524"/>
                    <a:gd name="T44" fmla="*/ 344 w 516"/>
                    <a:gd name="T45" fmla="*/ 35 h 524"/>
                    <a:gd name="T46" fmla="*/ 389 w 516"/>
                    <a:gd name="T47" fmla="*/ 53 h 524"/>
                    <a:gd name="T48" fmla="*/ 425 w 516"/>
                    <a:gd name="T49" fmla="*/ 90 h 524"/>
                    <a:gd name="T50" fmla="*/ 462 w 516"/>
                    <a:gd name="T51" fmla="*/ 126 h 524"/>
                    <a:gd name="T52" fmla="*/ 480 w 516"/>
                    <a:gd name="T53" fmla="*/ 162 h 524"/>
                    <a:gd name="T54" fmla="*/ 498 w 516"/>
                    <a:gd name="T55" fmla="*/ 217 h 524"/>
                    <a:gd name="T56" fmla="*/ 498 w 516"/>
                    <a:gd name="T57" fmla="*/ 262 h 524"/>
                    <a:gd name="T58" fmla="*/ 516 w 516"/>
                    <a:gd name="T59" fmla="*/ 262 h 524"/>
                    <a:gd name="T60" fmla="*/ 506 w 516"/>
                    <a:gd name="T61" fmla="*/ 316 h 524"/>
                    <a:gd name="T62" fmla="*/ 488 w 516"/>
                    <a:gd name="T63" fmla="*/ 371 h 524"/>
                    <a:gd name="T64" fmla="*/ 470 w 516"/>
                    <a:gd name="T65" fmla="*/ 416 h 524"/>
                    <a:gd name="T66" fmla="*/ 434 w 516"/>
                    <a:gd name="T67" fmla="*/ 452 h 524"/>
                    <a:gd name="T68" fmla="*/ 399 w 516"/>
                    <a:gd name="T69" fmla="*/ 479 h 524"/>
                    <a:gd name="T70" fmla="*/ 353 w 516"/>
                    <a:gd name="T71" fmla="*/ 506 h 524"/>
                    <a:gd name="T72" fmla="*/ 308 w 516"/>
                    <a:gd name="T73" fmla="*/ 524 h 524"/>
                    <a:gd name="T74" fmla="*/ 253 w 516"/>
                    <a:gd name="T75" fmla="*/ 524 h 524"/>
                    <a:gd name="T76" fmla="*/ 200 w 516"/>
                    <a:gd name="T77" fmla="*/ 524 h 524"/>
                    <a:gd name="T78" fmla="*/ 146 w 516"/>
                    <a:gd name="T79" fmla="*/ 506 h 524"/>
                    <a:gd name="T80" fmla="*/ 100 w 516"/>
                    <a:gd name="T81" fmla="*/ 479 h 524"/>
                    <a:gd name="T82" fmla="*/ 64 w 516"/>
                    <a:gd name="T83" fmla="*/ 452 h 524"/>
                    <a:gd name="T84" fmla="*/ 37 w 516"/>
                    <a:gd name="T85" fmla="*/ 416 h 524"/>
                    <a:gd name="T86" fmla="*/ 10 w 516"/>
                    <a:gd name="T87" fmla="*/ 371 h 524"/>
                    <a:gd name="T88" fmla="*/ 0 w 516"/>
                    <a:gd name="T89" fmla="*/ 334 h 524"/>
                    <a:gd name="T90" fmla="*/ 0 w 516"/>
                    <a:gd name="T91" fmla="*/ 325 h 524"/>
                    <a:gd name="T92" fmla="*/ 10 w 516"/>
                    <a:gd name="T93" fmla="*/ 325 h 524"/>
                    <a:gd name="T94" fmla="*/ 19 w 516"/>
                    <a:gd name="T95" fmla="*/ 361 h 524"/>
                    <a:gd name="T96" fmla="*/ 46 w 516"/>
                    <a:gd name="T97" fmla="*/ 407 h 524"/>
                    <a:gd name="T98" fmla="*/ 73 w 516"/>
                    <a:gd name="T99" fmla="*/ 442 h 524"/>
                    <a:gd name="T100" fmla="*/ 109 w 516"/>
                    <a:gd name="T101" fmla="*/ 470 h 524"/>
                    <a:gd name="T102" fmla="*/ 154 w 516"/>
                    <a:gd name="T103" fmla="*/ 497 h 524"/>
                    <a:gd name="T104" fmla="*/ 200 w 516"/>
                    <a:gd name="T105" fmla="*/ 506 h 524"/>
                    <a:gd name="T106" fmla="*/ 253 w 516"/>
                    <a:gd name="T107" fmla="*/ 515 h 524"/>
                    <a:gd name="T108" fmla="*/ 299 w 516"/>
                    <a:gd name="T109" fmla="*/ 506 h 524"/>
                    <a:gd name="T110" fmla="*/ 344 w 516"/>
                    <a:gd name="T111" fmla="*/ 497 h 524"/>
                    <a:gd name="T112" fmla="*/ 389 w 516"/>
                    <a:gd name="T113" fmla="*/ 470 h 524"/>
                    <a:gd name="T114" fmla="*/ 425 w 516"/>
                    <a:gd name="T115" fmla="*/ 442 h 524"/>
                    <a:gd name="T116" fmla="*/ 462 w 516"/>
                    <a:gd name="T117" fmla="*/ 407 h 524"/>
                    <a:gd name="T118" fmla="*/ 480 w 516"/>
                    <a:gd name="T119" fmla="*/ 361 h 524"/>
                    <a:gd name="T120" fmla="*/ 498 w 516"/>
                    <a:gd name="T121" fmla="*/ 316 h 524"/>
                    <a:gd name="T122" fmla="*/ 498 w 516"/>
                    <a:gd name="T123" fmla="*/ 262 h 524"/>
                    <a:gd name="T124" fmla="*/ 516 w 516"/>
                    <a:gd name="T125" fmla="*/ 262 h 52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516"/>
                    <a:gd name="T190" fmla="*/ 0 h 524"/>
                    <a:gd name="T191" fmla="*/ 516 w 516"/>
                    <a:gd name="T192" fmla="*/ 524 h 52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516" h="524">
                      <a:moveTo>
                        <a:pt x="516" y="262"/>
                      </a:moveTo>
                      <a:lnTo>
                        <a:pt x="506" y="207"/>
                      </a:lnTo>
                      <a:lnTo>
                        <a:pt x="488" y="162"/>
                      </a:lnTo>
                      <a:lnTo>
                        <a:pt x="470" y="118"/>
                      </a:lnTo>
                      <a:lnTo>
                        <a:pt x="434" y="81"/>
                      </a:lnTo>
                      <a:lnTo>
                        <a:pt x="399" y="45"/>
                      </a:lnTo>
                      <a:lnTo>
                        <a:pt x="353" y="18"/>
                      </a:lnTo>
                      <a:lnTo>
                        <a:pt x="308" y="9"/>
                      </a:lnTo>
                      <a:lnTo>
                        <a:pt x="253" y="0"/>
                      </a:lnTo>
                      <a:lnTo>
                        <a:pt x="200" y="9"/>
                      </a:lnTo>
                      <a:lnTo>
                        <a:pt x="146" y="18"/>
                      </a:lnTo>
                      <a:lnTo>
                        <a:pt x="100" y="45"/>
                      </a:lnTo>
                      <a:lnTo>
                        <a:pt x="64" y="81"/>
                      </a:lnTo>
                      <a:lnTo>
                        <a:pt x="55" y="90"/>
                      </a:lnTo>
                      <a:lnTo>
                        <a:pt x="64" y="90"/>
                      </a:lnTo>
                      <a:lnTo>
                        <a:pt x="64" y="99"/>
                      </a:lnTo>
                      <a:lnTo>
                        <a:pt x="73" y="90"/>
                      </a:lnTo>
                      <a:lnTo>
                        <a:pt x="109" y="53"/>
                      </a:lnTo>
                      <a:lnTo>
                        <a:pt x="154" y="35"/>
                      </a:lnTo>
                      <a:lnTo>
                        <a:pt x="200" y="18"/>
                      </a:lnTo>
                      <a:lnTo>
                        <a:pt x="253" y="18"/>
                      </a:lnTo>
                      <a:lnTo>
                        <a:pt x="299" y="18"/>
                      </a:lnTo>
                      <a:lnTo>
                        <a:pt x="344" y="35"/>
                      </a:lnTo>
                      <a:lnTo>
                        <a:pt x="389" y="53"/>
                      </a:lnTo>
                      <a:lnTo>
                        <a:pt x="425" y="90"/>
                      </a:lnTo>
                      <a:lnTo>
                        <a:pt x="462" y="126"/>
                      </a:lnTo>
                      <a:lnTo>
                        <a:pt x="480" y="162"/>
                      </a:lnTo>
                      <a:lnTo>
                        <a:pt x="498" y="217"/>
                      </a:lnTo>
                      <a:lnTo>
                        <a:pt x="498" y="262"/>
                      </a:lnTo>
                      <a:lnTo>
                        <a:pt x="516" y="262"/>
                      </a:lnTo>
                      <a:lnTo>
                        <a:pt x="506" y="316"/>
                      </a:lnTo>
                      <a:lnTo>
                        <a:pt x="488" y="371"/>
                      </a:lnTo>
                      <a:lnTo>
                        <a:pt x="470" y="416"/>
                      </a:lnTo>
                      <a:lnTo>
                        <a:pt x="434" y="452"/>
                      </a:lnTo>
                      <a:lnTo>
                        <a:pt x="399" y="479"/>
                      </a:lnTo>
                      <a:lnTo>
                        <a:pt x="353" y="506"/>
                      </a:lnTo>
                      <a:lnTo>
                        <a:pt x="308" y="524"/>
                      </a:lnTo>
                      <a:lnTo>
                        <a:pt x="253" y="524"/>
                      </a:lnTo>
                      <a:lnTo>
                        <a:pt x="200" y="524"/>
                      </a:lnTo>
                      <a:lnTo>
                        <a:pt x="146" y="506"/>
                      </a:lnTo>
                      <a:lnTo>
                        <a:pt x="100" y="479"/>
                      </a:lnTo>
                      <a:lnTo>
                        <a:pt x="64" y="452"/>
                      </a:lnTo>
                      <a:lnTo>
                        <a:pt x="37" y="416"/>
                      </a:lnTo>
                      <a:lnTo>
                        <a:pt x="10" y="371"/>
                      </a:lnTo>
                      <a:lnTo>
                        <a:pt x="0" y="334"/>
                      </a:lnTo>
                      <a:lnTo>
                        <a:pt x="0" y="325"/>
                      </a:lnTo>
                      <a:lnTo>
                        <a:pt x="10" y="325"/>
                      </a:lnTo>
                      <a:lnTo>
                        <a:pt x="19" y="361"/>
                      </a:lnTo>
                      <a:lnTo>
                        <a:pt x="46" y="407"/>
                      </a:lnTo>
                      <a:lnTo>
                        <a:pt x="73" y="442"/>
                      </a:lnTo>
                      <a:lnTo>
                        <a:pt x="109" y="470"/>
                      </a:lnTo>
                      <a:lnTo>
                        <a:pt x="154" y="497"/>
                      </a:lnTo>
                      <a:lnTo>
                        <a:pt x="200" y="506"/>
                      </a:lnTo>
                      <a:lnTo>
                        <a:pt x="253" y="515"/>
                      </a:lnTo>
                      <a:lnTo>
                        <a:pt x="299" y="506"/>
                      </a:lnTo>
                      <a:lnTo>
                        <a:pt x="344" y="497"/>
                      </a:lnTo>
                      <a:lnTo>
                        <a:pt x="389" y="470"/>
                      </a:lnTo>
                      <a:lnTo>
                        <a:pt x="425" y="442"/>
                      </a:lnTo>
                      <a:lnTo>
                        <a:pt x="462" y="407"/>
                      </a:lnTo>
                      <a:lnTo>
                        <a:pt x="480" y="361"/>
                      </a:lnTo>
                      <a:lnTo>
                        <a:pt x="498" y="316"/>
                      </a:lnTo>
                      <a:lnTo>
                        <a:pt x="498" y="262"/>
                      </a:lnTo>
                      <a:lnTo>
                        <a:pt x="516" y="262"/>
                      </a:lnTo>
                      <a:close/>
                    </a:path>
                  </a:pathLst>
                </a:custGeom>
                <a:solidFill>
                  <a:srgbClr val="96FFFF"/>
                </a:solidFill>
                <a:ln w="9525">
                  <a:noFill/>
                  <a:round/>
                  <a:headEnd/>
                  <a:tailEnd/>
                </a:ln>
              </p:spPr>
              <p:txBody>
                <a:bodyPr>
                  <a:prstTxWarp prst="textNoShape">
                    <a:avLst/>
                  </a:prstTxWarp>
                </a:bodyPr>
                <a:lstStyle/>
                <a:p>
                  <a:endParaRPr lang="en-US"/>
                </a:p>
              </p:txBody>
            </p:sp>
            <p:sp>
              <p:nvSpPr>
                <p:cNvPr id="39018" name="Freeform 65"/>
                <p:cNvSpPr>
                  <a:spLocks noChangeAspect="1"/>
                </p:cNvSpPr>
                <p:nvPr/>
              </p:nvSpPr>
              <p:spPr bwMode="auto">
                <a:xfrm>
                  <a:off x="1295" y="2769"/>
                  <a:ext cx="49" cy="49"/>
                </a:xfrm>
                <a:custGeom>
                  <a:avLst/>
                  <a:gdLst>
                    <a:gd name="T0" fmla="*/ 488 w 488"/>
                    <a:gd name="T1" fmla="*/ 244 h 497"/>
                    <a:gd name="T2" fmla="*/ 488 w 488"/>
                    <a:gd name="T3" fmla="*/ 199 h 497"/>
                    <a:gd name="T4" fmla="*/ 470 w 488"/>
                    <a:gd name="T5" fmla="*/ 144 h 497"/>
                    <a:gd name="T6" fmla="*/ 452 w 488"/>
                    <a:gd name="T7" fmla="*/ 108 h 497"/>
                    <a:gd name="T8" fmla="*/ 415 w 488"/>
                    <a:gd name="T9" fmla="*/ 72 h 497"/>
                    <a:gd name="T10" fmla="*/ 379 w 488"/>
                    <a:gd name="T11" fmla="*/ 35 h 497"/>
                    <a:gd name="T12" fmla="*/ 334 w 488"/>
                    <a:gd name="T13" fmla="*/ 17 h 497"/>
                    <a:gd name="T14" fmla="*/ 289 w 488"/>
                    <a:gd name="T15" fmla="*/ 0 h 497"/>
                    <a:gd name="T16" fmla="*/ 243 w 488"/>
                    <a:gd name="T17" fmla="*/ 0 h 497"/>
                    <a:gd name="T18" fmla="*/ 190 w 488"/>
                    <a:gd name="T19" fmla="*/ 0 h 497"/>
                    <a:gd name="T20" fmla="*/ 144 w 488"/>
                    <a:gd name="T21" fmla="*/ 17 h 497"/>
                    <a:gd name="T22" fmla="*/ 99 w 488"/>
                    <a:gd name="T23" fmla="*/ 35 h 497"/>
                    <a:gd name="T24" fmla="*/ 63 w 488"/>
                    <a:gd name="T25" fmla="*/ 72 h 497"/>
                    <a:gd name="T26" fmla="*/ 54 w 488"/>
                    <a:gd name="T27" fmla="*/ 81 h 497"/>
                    <a:gd name="T28" fmla="*/ 63 w 488"/>
                    <a:gd name="T29" fmla="*/ 81 h 497"/>
                    <a:gd name="T30" fmla="*/ 63 w 488"/>
                    <a:gd name="T31" fmla="*/ 90 h 497"/>
                    <a:gd name="T32" fmla="*/ 73 w 488"/>
                    <a:gd name="T33" fmla="*/ 81 h 497"/>
                    <a:gd name="T34" fmla="*/ 108 w 488"/>
                    <a:gd name="T35" fmla="*/ 45 h 497"/>
                    <a:gd name="T36" fmla="*/ 144 w 488"/>
                    <a:gd name="T37" fmla="*/ 27 h 497"/>
                    <a:gd name="T38" fmla="*/ 190 w 488"/>
                    <a:gd name="T39" fmla="*/ 9 h 497"/>
                    <a:gd name="T40" fmla="*/ 243 w 488"/>
                    <a:gd name="T41" fmla="*/ 9 h 497"/>
                    <a:gd name="T42" fmla="*/ 289 w 488"/>
                    <a:gd name="T43" fmla="*/ 9 h 497"/>
                    <a:gd name="T44" fmla="*/ 334 w 488"/>
                    <a:gd name="T45" fmla="*/ 27 h 497"/>
                    <a:gd name="T46" fmla="*/ 370 w 488"/>
                    <a:gd name="T47" fmla="*/ 45 h 497"/>
                    <a:gd name="T48" fmla="*/ 407 w 488"/>
                    <a:gd name="T49" fmla="*/ 81 h 497"/>
                    <a:gd name="T50" fmla="*/ 442 w 488"/>
                    <a:gd name="T51" fmla="*/ 118 h 497"/>
                    <a:gd name="T52" fmla="*/ 460 w 488"/>
                    <a:gd name="T53" fmla="*/ 153 h 497"/>
                    <a:gd name="T54" fmla="*/ 470 w 488"/>
                    <a:gd name="T55" fmla="*/ 199 h 497"/>
                    <a:gd name="T56" fmla="*/ 478 w 488"/>
                    <a:gd name="T57" fmla="*/ 244 h 497"/>
                    <a:gd name="T58" fmla="*/ 488 w 488"/>
                    <a:gd name="T59" fmla="*/ 244 h 497"/>
                    <a:gd name="T60" fmla="*/ 488 w 488"/>
                    <a:gd name="T61" fmla="*/ 298 h 497"/>
                    <a:gd name="T62" fmla="*/ 470 w 488"/>
                    <a:gd name="T63" fmla="*/ 343 h 497"/>
                    <a:gd name="T64" fmla="*/ 452 w 488"/>
                    <a:gd name="T65" fmla="*/ 389 h 497"/>
                    <a:gd name="T66" fmla="*/ 415 w 488"/>
                    <a:gd name="T67" fmla="*/ 424 h 497"/>
                    <a:gd name="T68" fmla="*/ 379 w 488"/>
                    <a:gd name="T69" fmla="*/ 452 h 497"/>
                    <a:gd name="T70" fmla="*/ 334 w 488"/>
                    <a:gd name="T71" fmla="*/ 479 h 497"/>
                    <a:gd name="T72" fmla="*/ 289 w 488"/>
                    <a:gd name="T73" fmla="*/ 488 h 497"/>
                    <a:gd name="T74" fmla="*/ 243 w 488"/>
                    <a:gd name="T75" fmla="*/ 497 h 497"/>
                    <a:gd name="T76" fmla="*/ 190 w 488"/>
                    <a:gd name="T77" fmla="*/ 488 h 497"/>
                    <a:gd name="T78" fmla="*/ 144 w 488"/>
                    <a:gd name="T79" fmla="*/ 479 h 497"/>
                    <a:gd name="T80" fmla="*/ 99 w 488"/>
                    <a:gd name="T81" fmla="*/ 452 h 497"/>
                    <a:gd name="T82" fmla="*/ 63 w 488"/>
                    <a:gd name="T83" fmla="*/ 424 h 497"/>
                    <a:gd name="T84" fmla="*/ 36 w 488"/>
                    <a:gd name="T85" fmla="*/ 389 h 497"/>
                    <a:gd name="T86" fmla="*/ 9 w 488"/>
                    <a:gd name="T87" fmla="*/ 343 h 497"/>
                    <a:gd name="T88" fmla="*/ 0 w 488"/>
                    <a:gd name="T89" fmla="*/ 307 h 497"/>
                    <a:gd name="T90" fmla="*/ 0 w 488"/>
                    <a:gd name="T91" fmla="*/ 298 h 497"/>
                    <a:gd name="T92" fmla="*/ 9 w 488"/>
                    <a:gd name="T93" fmla="*/ 298 h 497"/>
                    <a:gd name="T94" fmla="*/ 18 w 488"/>
                    <a:gd name="T95" fmla="*/ 335 h 497"/>
                    <a:gd name="T96" fmla="*/ 45 w 488"/>
                    <a:gd name="T97" fmla="*/ 379 h 497"/>
                    <a:gd name="T98" fmla="*/ 73 w 488"/>
                    <a:gd name="T99" fmla="*/ 416 h 497"/>
                    <a:gd name="T100" fmla="*/ 108 w 488"/>
                    <a:gd name="T101" fmla="*/ 442 h 497"/>
                    <a:gd name="T102" fmla="*/ 144 w 488"/>
                    <a:gd name="T103" fmla="*/ 461 h 497"/>
                    <a:gd name="T104" fmla="*/ 190 w 488"/>
                    <a:gd name="T105" fmla="*/ 479 h 497"/>
                    <a:gd name="T106" fmla="*/ 243 w 488"/>
                    <a:gd name="T107" fmla="*/ 488 h 497"/>
                    <a:gd name="T108" fmla="*/ 289 w 488"/>
                    <a:gd name="T109" fmla="*/ 479 h 497"/>
                    <a:gd name="T110" fmla="*/ 334 w 488"/>
                    <a:gd name="T111" fmla="*/ 461 h 497"/>
                    <a:gd name="T112" fmla="*/ 370 w 488"/>
                    <a:gd name="T113" fmla="*/ 442 h 497"/>
                    <a:gd name="T114" fmla="*/ 407 w 488"/>
                    <a:gd name="T115" fmla="*/ 416 h 497"/>
                    <a:gd name="T116" fmla="*/ 442 w 488"/>
                    <a:gd name="T117" fmla="*/ 379 h 497"/>
                    <a:gd name="T118" fmla="*/ 460 w 488"/>
                    <a:gd name="T119" fmla="*/ 335 h 497"/>
                    <a:gd name="T120" fmla="*/ 470 w 488"/>
                    <a:gd name="T121" fmla="*/ 298 h 497"/>
                    <a:gd name="T122" fmla="*/ 478 w 488"/>
                    <a:gd name="T123" fmla="*/ 244 h 497"/>
                    <a:gd name="T124" fmla="*/ 488 w 488"/>
                    <a:gd name="T125" fmla="*/ 244 h 497"/>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488"/>
                    <a:gd name="T190" fmla="*/ 0 h 497"/>
                    <a:gd name="T191" fmla="*/ 488 w 488"/>
                    <a:gd name="T192" fmla="*/ 497 h 497"/>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488" h="497">
                      <a:moveTo>
                        <a:pt x="488" y="244"/>
                      </a:moveTo>
                      <a:lnTo>
                        <a:pt x="488" y="199"/>
                      </a:lnTo>
                      <a:lnTo>
                        <a:pt x="470" y="144"/>
                      </a:lnTo>
                      <a:lnTo>
                        <a:pt x="452" y="108"/>
                      </a:lnTo>
                      <a:lnTo>
                        <a:pt x="415" y="72"/>
                      </a:lnTo>
                      <a:lnTo>
                        <a:pt x="379" y="35"/>
                      </a:lnTo>
                      <a:lnTo>
                        <a:pt x="334" y="17"/>
                      </a:lnTo>
                      <a:lnTo>
                        <a:pt x="289" y="0"/>
                      </a:lnTo>
                      <a:lnTo>
                        <a:pt x="243" y="0"/>
                      </a:lnTo>
                      <a:lnTo>
                        <a:pt x="190" y="0"/>
                      </a:lnTo>
                      <a:lnTo>
                        <a:pt x="144" y="17"/>
                      </a:lnTo>
                      <a:lnTo>
                        <a:pt x="99" y="35"/>
                      </a:lnTo>
                      <a:lnTo>
                        <a:pt x="63" y="72"/>
                      </a:lnTo>
                      <a:lnTo>
                        <a:pt x="54" y="81"/>
                      </a:lnTo>
                      <a:lnTo>
                        <a:pt x="63" y="81"/>
                      </a:lnTo>
                      <a:lnTo>
                        <a:pt x="63" y="90"/>
                      </a:lnTo>
                      <a:lnTo>
                        <a:pt x="73" y="81"/>
                      </a:lnTo>
                      <a:lnTo>
                        <a:pt x="108" y="45"/>
                      </a:lnTo>
                      <a:lnTo>
                        <a:pt x="144" y="27"/>
                      </a:lnTo>
                      <a:lnTo>
                        <a:pt x="190" y="9"/>
                      </a:lnTo>
                      <a:lnTo>
                        <a:pt x="243" y="9"/>
                      </a:lnTo>
                      <a:lnTo>
                        <a:pt x="289" y="9"/>
                      </a:lnTo>
                      <a:lnTo>
                        <a:pt x="334" y="27"/>
                      </a:lnTo>
                      <a:lnTo>
                        <a:pt x="370" y="45"/>
                      </a:lnTo>
                      <a:lnTo>
                        <a:pt x="407" y="81"/>
                      </a:lnTo>
                      <a:lnTo>
                        <a:pt x="442" y="118"/>
                      </a:lnTo>
                      <a:lnTo>
                        <a:pt x="460" y="153"/>
                      </a:lnTo>
                      <a:lnTo>
                        <a:pt x="470" y="199"/>
                      </a:lnTo>
                      <a:lnTo>
                        <a:pt x="478" y="244"/>
                      </a:lnTo>
                      <a:lnTo>
                        <a:pt x="488" y="244"/>
                      </a:lnTo>
                      <a:lnTo>
                        <a:pt x="488" y="298"/>
                      </a:lnTo>
                      <a:lnTo>
                        <a:pt x="470" y="343"/>
                      </a:lnTo>
                      <a:lnTo>
                        <a:pt x="452" y="389"/>
                      </a:lnTo>
                      <a:lnTo>
                        <a:pt x="415" y="424"/>
                      </a:lnTo>
                      <a:lnTo>
                        <a:pt x="379" y="452"/>
                      </a:lnTo>
                      <a:lnTo>
                        <a:pt x="334" y="479"/>
                      </a:lnTo>
                      <a:lnTo>
                        <a:pt x="289" y="488"/>
                      </a:lnTo>
                      <a:lnTo>
                        <a:pt x="243" y="497"/>
                      </a:lnTo>
                      <a:lnTo>
                        <a:pt x="190" y="488"/>
                      </a:lnTo>
                      <a:lnTo>
                        <a:pt x="144" y="479"/>
                      </a:lnTo>
                      <a:lnTo>
                        <a:pt x="99" y="452"/>
                      </a:lnTo>
                      <a:lnTo>
                        <a:pt x="63" y="424"/>
                      </a:lnTo>
                      <a:lnTo>
                        <a:pt x="36" y="389"/>
                      </a:lnTo>
                      <a:lnTo>
                        <a:pt x="9" y="343"/>
                      </a:lnTo>
                      <a:lnTo>
                        <a:pt x="0" y="307"/>
                      </a:lnTo>
                      <a:lnTo>
                        <a:pt x="0" y="298"/>
                      </a:lnTo>
                      <a:lnTo>
                        <a:pt x="9" y="298"/>
                      </a:lnTo>
                      <a:lnTo>
                        <a:pt x="18" y="335"/>
                      </a:lnTo>
                      <a:lnTo>
                        <a:pt x="45" y="379"/>
                      </a:lnTo>
                      <a:lnTo>
                        <a:pt x="73" y="416"/>
                      </a:lnTo>
                      <a:lnTo>
                        <a:pt x="108" y="442"/>
                      </a:lnTo>
                      <a:lnTo>
                        <a:pt x="144" y="461"/>
                      </a:lnTo>
                      <a:lnTo>
                        <a:pt x="190" y="479"/>
                      </a:lnTo>
                      <a:lnTo>
                        <a:pt x="243" y="488"/>
                      </a:lnTo>
                      <a:lnTo>
                        <a:pt x="289" y="479"/>
                      </a:lnTo>
                      <a:lnTo>
                        <a:pt x="334" y="461"/>
                      </a:lnTo>
                      <a:lnTo>
                        <a:pt x="370" y="442"/>
                      </a:lnTo>
                      <a:lnTo>
                        <a:pt x="407" y="416"/>
                      </a:lnTo>
                      <a:lnTo>
                        <a:pt x="442" y="379"/>
                      </a:lnTo>
                      <a:lnTo>
                        <a:pt x="460" y="335"/>
                      </a:lnTo>
                      <a:lnTo>
                        <a:pt x="470" y="298"/>
                      </a:lnTo>
                      <a:lnTo>
                        <a:pt x="478" y="244"/>
                      </a:lnTo>
                      <a:lnTo>
                        <a:pt x="488" y="244"/>
                      </a:lnTo>
                      <a:close/>
                    </a:path>
                  </a:pathLst>
                </a:custGeom>
                <a:solidFill>
                  <a:srgbClr val="9CFFFF"/>
                </a:solidFill>
                <a:ln w="9525">
                  <a:noFill/>
                  <a:round/>
                  <a:headEnd/>
                  <a:tailEnd/>
                </a:ln>
              </p:spPr>
              <p:txBody>
                <a:bodyPr>
                  <a:prstTxWarp prst="textNoShape">
                    <a:avLst/>
                  </a:prstTxWarp>
                </a:bodyPr>
                <a:lstStyle/>
                <a:p>
                  <a:endParaRPr lang="en-US"/>
                </a:p>
              </p:txBody>
            </p:sp>
            <p:sp>
              <p:nvSpPr>
                <p:cNvPr id="39019" name="Freeform 66"/>
                <p:cNvSpPr>
                  <a:spLocks noChangeAspect="1"/>
                </p:cNvSpPr>
                <p:nvPr/>
              </p:nvSpPr>
              <p:spPr bwMode="auto">
                <a:xfrm>
                  <a:off x="1296" y="2769"/>
                  <a:ext cx="47" cy="48"/>
                </a:xfrm>
                <a:custGeom>
                  <a:avLst/>
                  <a:gdLst>
                    <a:gd name="T0" fmla="*/ 469 w 469"/>
                    <a:gd name="T1" fmla="*/ 235 h 479"/>
                    <a:gd name="T2" fmla="*/ 461 w 469"/>
                    <a:gd name="T3" fmla="*/ 190 h 479"/>
                    <a:gd name="T4" fmla="*/ 451 w 469"/>
                    <a:gd name="T5" fmla="*/ 144 h 479"/>
                    <a:gd name="T6" fmla="*/ 433 w 469"/>
                    <a:gd name="T7" fmla="*/ 109 h 479"/>
                    <a:gd name="T8" fmla="*/ 398 w 469"/>
                    <a:gd name="T9" fmla="*/ 72 h 479"/>
                    <a:gd name="T10" fmla="*/ 361 w 469"/>
                    <a:gd name="T11" fmla="*/ 36 h 479"/>
                    <a:gd name="T12" fmla="*/ 325 w 469"/>
                    <a:gd name="T13" fmla="*/ 18 h 479"/>
                    <a:gd name="T14" fmla="*/ 280 w 469"/>
                    <a:gd name="T15" fmla="*/ 0 h 479"/>
                    <a:gd name="T16" fmla="*/ 234 w 469"/>
                    <a:gd name="T17" fmla="*/ 0 h 479"/>
                    <a:gd name="T18" fmla="*/ 181 w 469"/>
                    <a:gd name="T19" fmla="*/ 0 h 479"/>
                    <a:gd name="T20" fmla="*/ 135 w 469"/>
                    <a:gd name="T21" fmla="*/ 18 h 479"/>
                    <a:gd name="T22" fmla="*/ 99 w 469"/>
                    <a:gd name="T23" fmla="*/ 36 h 479"/>
                    <a:gd name="T24" fmla="*/ 64 w 469"/>
                    <a:gd name="T25" fmla="*/ 72 h 479"/>
                    <a:gd name="T26" fmla="*/ 54 w 469"/>
                    <a:gd name="T27" fmla="*/ 81 h 479"/>
                    <a:gd name="T28" fmla="*/ 54 w 469"/>
                    <a:gd name="T29" fmla="*/ 91 h 479"/>
                    <a:gd name="T30" fmla="*/ 64 w 469"/>
                    <a:gd name="T31" fmla="*/ 91 h 479"/>
                    <a:gd name="T32" fmla="*/ 72 w 469"/>
                    <a:gd name="T33" fmla="*/ 81 h 479"/>
                    <a:gd name="T34" fmla="*/ 108 w 469"/>
                    <a:gd name="T35" fmla="*/ 54 h 479"/>
                    <a:gd name="T36" fmla="*/ 145 w 469"/>
                    <a:gd name="T37" fmla="*/ 26 h 479"/>
                    <a:gd name="T38" fmla="*/ 190 w 469"/>
                    <a:gd name="T39" fmla="*/ 18 h 479"/>
                    <a:gd name="T40" fmla="*/ 234 w 469"/>
                    <a:gd name="T41" fmla="*/ 8 h 479"/>
                    <a:gd name="T42" fmla="*/ 280 w 469"/>
                    <a:gd name="T43" fmla="*/ 18 h 479"/>
                    <a:gd name="T44" fmla="*/ 316 w 469"/>
                    <a:gd name="T45" fmla="*/ 26 h 479"/>
                    <a:gd name="T46" fmla="*/ 361 w 469"/>
                    <a:gd name="T47" fmla="*/ 54 h 479"/>
                    <a:gd name="T48" fmla="*/ 388 w 469"/>
                    <a:gd name="T49" fmla="*/ 81 h 479"/>
                    <a:gd name="T50" fmla="*/ 415 w 469"/>
                    <a:gd name="T51" fmla="*/ 109 h 479"/>
                    <a:gd name="T52" fmla="*/ 443 w 469"/>
                    <a:gd name="T53" fmla="*/ 154 h 479"/>
                    <a:gd name="T54" fmla="*/ 451 w 469"/>
                    <a:gd name="T55" fmla="*/ 190 h 479"/>
                    <a:gd name="T56" fmla="*/ 461 w 469"/>
                    <a:gd name="T57" fmla="*/ 235 h 479"/>
                    <a:gd name="T58" fmla="*/ 469 w 469"/>
                    <a:gd name="T59" fmla="*/ 235 h 479"/>
                    <a:gd name="T60" fmla="*/ 461 w 469"/>
                    <a:gd name="T61" fmla="*/ 289 h 479"/>
                    <a:gd name="T62" fmla="*/ 451 w 469"/>
                    <a:gd name="T63" fmla="*/ 326 h 479"/>
                    <a:gd name="T64" fmla="*/ 433 w 469"/>
                    <a:gd name="T65" fmla="*/ 370 h 479"/>
                    <a:gd name="T66" fmla="*/ 398 w 469"/>
                    <a:gd name="T67" fmla="*/ 407 h 479"/>
                    <a:gd name="T68" fmla="*/ 361 w 469"/>
                    <a:gd name="T69" fmla="*/ 433 h 479"/>
                    <a:gd name="T70" fmla="*/ 325 w 469"/>
                    <a:gd name="T71" fmla="*/ 452 h 479"/>
                    <a:gd name="T72" fmla="*/ 280 w 469"/>
                    <a:gd name="T73" fmla="*/ 470 h 479"/>
                    <a:gd name="T74" fmla="*/ 234 w 469"/>
                    <a:gd name="T75" fmla="*/ 479 h 479"/>
                    <a:gd name="T76" fmla="*/ 181 w 469"/>
                    <a:gd name="T77" fmla="*/ 470 h 479"/>
                    <a:gd name="T78" fmla="*/ 135 w 469"/>
                    <a:gd name="T79" fmla="*/ 452 h 479"/>
                    <a:gd name="T80" fmla="*/ 99 w 469"/>
                    <a:gd name="T81" fmla="*/ 433 h 479"/>
                    <a:gd name="T82" fmla="*/ 64 w 469"/>
                    <a:gd name="T83" fmla="*/ 407 h 479"/>
                    <a:gd name="T84" fmla="*/ 36 w 469"/>
                    <a:gd name="T85" fmla="*/ 370 h 479"/>
                    <a:gd name="T86" fmla="*/ 9 w 469"/>
                    <a:gd name="T87" fmla="*/ 326 h 479"/>
                    <a:gd name="T88" fmla="*/ 0 w 469"/>
                    <a:gd name="T89" fmla="*/ 289 h 479"/>
                    <a:gd name="T90" fmla="*/ 9 w 469"/>
                    <a:gd name="T91" fmla="*/ 289 h 479"/>
                    <a:gd name="T92" fmla="*/ 9 w 469"/>
                    <a:gd name="T93" fmla="*/ 280 h 479"/>
                    <a:gd name="T94" fmla="*/ 27 w 469"/>
                    <a:gd name="T95" fmla="*/ 326 h 479"/>
                    <a:gd name="T96" fmla="*/ 45 w 469"/>
                    <a:gd name="T97" fmla="*/ 362 h 479"/>
                    <a:gd name="T98" fmla="*/ 72 w 469"/>
                    <a:gd name="T99" fmla="*/ 397 h 479"/>
                    <a:gd name="T100" fmla="*/ 108 w 469"/>
                    <a:gd name="T101" fmla="*/ 425 h 479"/>
                    <a:gd name="T102" fmla="*/ 145 w 469"/>
                    <a:gd name="T103" fmla="*/ 443 h 479"/>
                    <a:gd name="T104" fmla="*/ 190 w 469"/>
                    <a:gd name="T105" fmla="*/ 461 h 479"/>
                    <a:gd name="T106" fmla="*/ 234 w 469"/>
                    <a:gd name="T107" fmla="*/ 461 h 479"/>
                    <a:gd name="T108" fmla="*/ 280 w 469"/>
                    <a:gd name="T109" fmla="*/ 461 h 479"/>
                    <a:gd name="T110" fmla="*/ 316 w 469"/>
                    <a:gd name="T111" fmla="*/ 443 h 479"/>
                    <a:gd name="T112" fmla="*/ 361 w 469"/>
                    <a:gd name="T113" fmla="*/ 425 h 479"/>
                    <a:gd name="T114" fmla="*/ 388 w 469"/>
                    <a:gd name="T115" fmla="*/ 397 h 479"/>
                    <a:gd name="T116" fmla="*/ 415 w 469"/>
                    <a:gd name="T117" fmla="*/ 362 h 479"/>
                    <a:gd name="T118" fmla="*/ 443 w 469"/>
                    <a:gd name="T119" fmla="*/ 326 h 479"/>
                    <a:gd name="T120" fmla="*/ 451 w 469"/>
                    <a:gd name="T121" fmla="*/ 280 h 479"/>
                    <a:gd name="T122" fmla="*/ 461 w 469"/>
                    <a:gd name="T123" fmla="*/ 235 h 479"/>
                    <a:gd name="T124" fmla="*/ 469 w 469"/>
                    <a:gd name="T125" fmla="*/ 235 h 47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469"/>
                    <a:gd name="T190" fmla="*/ 0 h 479"/>
                    <a:gd name="T191" fmla="*/ 469 w 469"/>
                    <a:gd name="T192" fmla="*/ 479 h 47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469" h="479">
                      <a:moveTo>
                        <a:pt x="469" y="235"/>
                      </a:moveTo>
                      <a:lnTo>
                        <a:pt x="461" y="190"/>
                      </a:lnTo>
                      <a:lnTo>
                        <a:pt x="451" y="144"/>
                      </a:lnTo>
                      <a:lnTo>
                        <a:pt x="433" y="109"/>
                      </a:lnTo>
                      <a:lnTo>
                        <a:pt x="398" y="72"/>
                      </a:lnTo>
                      <a:lnTo>
                        <a:pt x="361" y="36"/>
                      </a:lnTo>
                      <a:lnTo>
                        <a:pt x="325" y="18"/>
                      </a:lnTo>
                      <a:lnTo>
                        <a:pt x="280" y="0"/>
                      </a:lnTo>
                      <a:lnTo>
                        <a:pt x="234" y="0"/>
                      </a:lnTo>
                      <a:lnTo>
                        <a:pt x="181" y="0"/>
                      </a:lnTo>
                      <a:lnTo>
                        <a:pt x="135" y="18"/>
                      </a:lnTo>
                      <a:lnTo>
                        <a:pt x="99" y="36"/>
                      </a:lnTo>
                      <a:lnTo>
                        <a:pt x="64" y="72"/>
                      </a:lnTo>
                      <a:lnTo>
                        <a:pt x="54" y="81"/>
                      </a:lnTo>
                      <a:lnTo>
                        <a:pt x="54" y="91"/>
                      </a:lnTo>
                      <a:lnTo>
                        <a:pt x="64" y="91"/>
                      </a:lnTo>
                      <a:lnTo>
                        <a:pt x="72" y="81"/>
                      </a:lnTo>
                      <a:lnTo>
                        <a:pt x="108" y="54"/>
                      </a:lnTo>
                      <a:lnTo>
                        <a:pt x="145" y="26"/>
                      </a:lnTo>
                      <a:lnTo>
                        <a:pt x="190" y="18"/>
                      </a:lnTo>
                      <a:lnTo>
                        <a:pt x="234" y="8"/>
                      </a:lnTo>
                      <a:lnTo>
                        <a:pt x="280" y="18"/>
                      </a:lnTo>
                      <a:lnTo>
                        <a:pt x="316" y="26"/>
                      </a:lnTo>
                      <a:lnTo>
                        <a:pt x="361" y="54"/>
                      </a:lnTo>
                      <a:lnTo>
                        <a:pt x="388" y="81"/>
                      </a:lnTo>
                      <a:lnTo>
                        <a:pt x="415" y="109"/>
                      </a:lnTo>
                      <a:lnTo>
                        <a:pt x="443" y="154"/>
                      </a:lnTo>
                      <a:lnTo>
                        <a:pt x="451" y="190"/>
                      </a:lnTo>
                      <a:lnTo>
                        <a:pt x="461" y="235"/>
                      </a:lnTo>
                      <a:lnTo>
                        <a:pt x="469" y="235"/>
                      </a:lnTo>
                      <a:lnTo>
                        <a:pt x="461" y="289"/>
                      </a:lnTo>
                      <a:lnTo>
                        <a:pt x="451" y="326"/>
                      </a:lnTo>
                      <a:lnTo>
                        <a:pt x="433" y="370"/>
                      </a:lnTo>
                      <a:lnTo>
                        <a:pt x="398" y="407"/>
                      </a:lnTo>
                      <a:lnTo>
                        <a:pt x="361" y="433"/>
                      </a:lnTo>
                      <a:lnTo>
                        <a:pt x="325" y="452"/>
                      </a:lnTo>
                      <a:lnTo>
                        <a:pt x="280" y="470"/>
                      </a:lnTo>
                      <a:lnTo>
                        <a:pt x="234" y="479"/>
                      </a:lnTo>
                      <a:lnTo>
                        <a:pt x="181" y="470"/>
                      </a:lnTo>
                      <a:lnTo>
                        <a:pt x="135" y="452"/>
                      </a:lnTo>
                      <a:lnTo>
                        <a:pt x="99" y="433"/>
                      </a:lnTo>
                      <a:lnTo>
                        <a:pt x="64" y="407"/>
                      </a:lnTo>
                      <a:lnTo>
                        <a:pt x="36" y="370"/>
                      </a:lnTo>
                      <a:lnTo>
                        <a:pt x="9" y="326"/>
                      </a:lnTo>
                      <a:lnTo>
                        <a:pt x="0" y="289"/>
                      </a:lnTo>
                      <a:lnTo>
                        <a:pt x="9" y="289"/>
                      </a:lnTo>
                      <a:lnTo>
                        <a:pt x="9" y="280"/>
                      </a:lnTo>
                      <a:lnTo>
                        <a:pt x="27" y="326"/>
                      </a:lnTo>
                      <a:lnTo>
                        <a:pt x="45" y="362"/>
                      </a:lnTo>
                      <a:lnTo>
                        <a:pt x="72" y="397"/>
                      </a:lnTo>
                      <a:lnTo>
                        <a:pt x="108" y="425"/>
                      </a:lnTo>
                      <a:lnTo>
                        <a:pt x="145" y="443"/>
                      </a:lnTo>
                      <a:lnTo>
                        <a:pt x="190" y="461"/>
                      </a:lnTo>
                      <a:lnTo>
                        <a:pt x="234" y="461"/>
                      </a:lnTo>
                      <a:lnTo>
                        <a:pt x="280" y="461"/>
                      </a:lnTo>
                      <a:lnTo>
                        <a:pt x="316" y="443"/>
                      </a:lnTo>
                      <a:lnTo>
                        <a:pt x="361" y="425"/>
                      </a:lnTo>
                      <a:lnTo>
                        <a:pt x="388" y="397"/>
                      </a:lnTo>
                      <a:lnTo>
                        <a:pt x="415" y="362"/>
                      </a:lnTo>
                      <a:lnTo>
                        <a:pt x="443" y="326"/>
                      </a:lnTo>
                      <a:lnTo>
                        <a:pt x="451" y="280"/>
                      </a:lnTo>
                      <a:lnTo>
                        <a:pt x="461" y="235"/>
                      </a:lnTo>
                      <a:lnTo>
                        <a:pt x="469" y="235"/>
                      </a:lnTo>
                      <a:close/>
                    </a:path>
                  </a:pathLst>
                </a:custGeom>
                <a:solidFill>
                  <a:srgbClr val="A1FFFF"/>
                </a:solidFill>
                <a:ln w="9525">
                  <a:noFill/>
                  <a:round/>
                  <a:headEnd/>
                  <a:tailEnd/>
                </a:ln>
              </p:spPr>
              <p:txBody>
                <a:bodyPr>
                  <a:prstTxWarp prst="textNoShape">
                    <a:avLst/>
                  </a:prstTxWarp>
                </a:bodyPr>
                <a:lstStyle/>
                <a:p>
                  <a:endParaRPr lang="en-US"/>
                </a:p>
              </p:txBody>
            </p:sp>
            <p:sp>
              <p:nvSpPr>
                <p:cNvPr id="39020" name="Freeform 67"/>
                <p:cNvSpPr>
                  <a:spLocks noChangeAspect="1"/>
                </p:cNvSpPr>
                <p:nvPr/>
              </p:nvSpPr>
              <p:spPr bwMode="auto">
                <a:xfrm>
                  <a:off x="1297" y="2770"/>
                  <a:ext cx="45" cy="46"/>
                </a:xfrm>
                <a:custGeom>
                  <a:avLst/>
                  <a:gdLst>
                    <a:gd name="T0" fmla="*/ 442 w 452"/>
                    <a:gd name="T1" fmla="*/ 182 h 453"/>
                    <a:gd name="T2" fmla="*/ 406 w 452"/>
                    <a:gd name="T3" fmla="*/ 101 h 453"/>
                    <a:gd name="T4" fmla="*/ 352 w 452"/>
                    <a:gd name="T5" fmla="*/ 46 h 453"/>
                    <a:gd name="T6" fmla="*/ 271 w 452"/>
                    <a:gd name="T7" fmla="*/ 10 h 453"/>
                    <a:gd name="T8" fmla="*/ 181 w 452"/>
                    <a:gd name="T9" fmla="*/ 10 h 453"/>
                    <a:gd name="T10" fmla="*/ 99 w 452"/>
                    <a:gd name="T11" fmla="*/ 46 h 453"/>
                    <a:gd name="T12" fmla="*/ 55 w 452"/>
                    <a:gd name="T13" fmla="*/ 83 h 453"/>
                    <a:gd name="T14" fmla="*/ 55 w 452"/>
                    <a:gd name="T15" fmla="*/ 101 h 453"/>
                    <a:gd name="T16" fmla="*/ 99 w 452"/>
                    <a:gd name="T17" fmla="*/ 55 h 453"/>
                    <a:gd name="T18" fmla="*/ 181 w 452"/>
                    <a:gd name="T19" fmla="*/ 18 h 453"/>
                    <a:gd name="T20" fmla="*/ 262 w 452"/>
                    <a:gd name="T21" fmla="*/ 18 h 453"/>
                    <a:gd name="T22" fmla="*/ 343 w 452"/>
                    <a:gd name="T23" fmla="*/ 55 h 453"/>
                    <a:gd name="T24" fmla="*/ 397 w 452"/>
                    <a:gd name="T25" fmla="*/ 109 h 453"/>
                    <a:gd name="T26" fmla="*/ 434 w 452"/>
                    <a:gd name="T27" fmla="*/ 190 h 453"/>
                    <a:gd name="T28" fmla="*/ 452 w 452"/>
                    <a:gd name="T29" fmla="*/ 227 h 453"/>
                    <a:gd name="T30" fmla="*/ 434 w 452"/>
                    <a:gd name="T31" fmla="*/ 318 h 453"/>
                    <a:gd name="T32" fmla="*/ 379 w 452"/>
                    <a:gd name="T33" fmla="*/ 389 h 453"/>
                    <a:gd name="T34" fmla="*/ 307 w 452"/>
                    <a:gd name="T35" fmla="*/ 435 h 453"/>
                    <a:gd name="T36" fmla="*/ 225 w 452"/>
                    <a:gd name="T37" fmla="*/ 453 h 453"/>
                    <a:gd name="T38" fmla="*/ 136 w 452"/>
                    <a:gd name="T39" fmla="*/ 435 h 453"/>
                    <a:gd name="T40" fmla="*/ 63 w 452"/>
                    <a:gd name="T41" fmla="*/ 389 h 453"/>
                    <a:gd name="T42" fmla="*/ 18 w 452"/>
                    <a:gd name="T43" fmla="*/ 318 h 453"/>
                    <a:gd name="T44" fmla="*/ 9 w 452"/>
                    <a:gd name="T45" fmla="*/ 272 h 453"/>
                    <a:gd name="T46" fmla="*/ 18 w 452"/>
                    <a:gd name="T47" fmla="*/ 263 h 453"/>
                    <a:gd name="T48" fmla="*/ 27 w 452"/>
                    <a:gd name="T49" fmla="*/ 308 h 453"/>
                    <a:gd name="T50" fmla="*/ 72 w 452"/>
                    <a:gd name="T51" fmla="*/ 381 h 453"/>
                    <a:gd name="T52" fmla="*/ 144 w 452"/>
                    <a:gd name="T53" fmla="*/ 425 h 453"/>
                    <a:gd name="T54" fmla="*/ 225 w 452"/>
                    <a:gd name="T55" fmla="*/ 444 h 453"/>
                    <a:gd name="T56" fmla="*/ 307 w 452"/>
                    <a:gd name="T57" fmla="*/ 425 h 453"/>
                    <a:gd name="T58" fmla="*/ 371 w 452"/>
                    <a:gd name="T59" fmla="*/ 381 h 453"/>
                    <a:gd name="T60" fmla="*/ 415 w 452"/>
                    <a:gd name="T61" fmla="*/ 308 h 453"/>
                    <a:gd name="T62" fmla="*/ 434 w 452"/>
                    <a:gd name="T63" fmla="*/ 227 h 45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52"/>
                    <a:gd name="T97" fmla="*/ 0 h 453"/>
                    <a:gd name="T98" fmla="*/ 452 w 452"/>
                    <a:gd name="T99" fmla="*/ 453 h 453"/>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52" h="453">
                      <a:moveTo>
                        <a:pt x="452" y="227"/>
                      </a:moveTo>
                      <a:lnTo>
                        <a:pt x="442" y="182"/>
                      </a:lnTo>
                      <a:lnTo>
                        <a:pt x="434" y="146"/>
                      </a:lnTo>
                      <a:lnTo>
                        <a:pt x="406" y="101"/>
                      </a:lnTo>
                      <a:lnTo>
                        <a:pt x="379" y="73"/>
                      </a:lnTo>
                      <a:lnTo>
                        <a:pt x="352" y="46"/>
                      </a:lnTo>
                      <a:lnTo>
                        <a:pt x="307" y="18"/>
                      </a:lnTo>
                      <a:lnTo>
                        <a:pt x="271" y="10"/>
                      </a:lnTo>
                      <a:lnTo>
                        <a:pt x="225" y="0"/>
                      </a:lnTo>
                      <a:lnTo>
                        <a:pt x="181" y="10"/>
                      </a:lnTo>
                      <a:lnTo>
                        <a:pt x="136" y="18"/>
                      </a:lnTo>
                      <a:lnTo>
                        <a:pt x="99" y="46"/>
                      </a:lnTo>
                      <a:lnTo>
                        <a:pt x="63" y="73"/>
                      </a:lnTo>
                      <a:lnTo>
                        <a:pt x="55" y="83"/>
                      </a:lnTo>
                      <a:lnTo>
                        <a:pt x="55" y="91"/>
                      </a:lnTo>
                      <a:lnTo>
                        <a:pt x="55" y="101"/>
                      </a:lnTo>
                      <a:lnTo>
                        <a:pt x="72" y="83"/>
                      </a:lnTo>
                      <a:lnTo>
                        <a:pt x="99" y="55"/>
                      </a:lnTo>
                      <a:lnTo>
                        <a:pt x="144" y="37"/>
                      </a:lnTo>
                      <a:lnTo>
                        <a:pt x="181" y="18"/>
                      </a:lnTo>
                      <a:lnTo>
                        <a:pt x="225" y="18"/>
                      </a:lnTo>
                      <a:lnTo>
                        <a:pt x="262" y="18"/>
                      </a:lnTo>
                      <a:lnTo>
                        <a:pt x="307" y="37"/>
                      </a:lnTo>
                      <a:lnTo>
                        <a:pt x="343" y="55"/>
                      </a:lnTo>
                      <a:lnTo>
                        <a:pt x="371" y="83"/>
                      </a:lnTo>
                      <a:lnTo>
                        <a:pt x="397" y="109"/>
                      </a:lnTo>
                      <a:lnTo>
                        <a:pt x="415" y="146"/>
                      </a:lnTo>
                      <a:lnTo>
                        <a:pt x="434" y="190"/>
                      </a:lnTo>
                      <a:lnTo>
                        <a:pt x="434" y="227"/>
                      </a:lnTo>
                      <a:lnTo>
                        <a:pt x="452" y="227"/>
                      </a:lnTo>
                      <a:lnTo>
                        <a:pt x="442" y="272"/>
                      </a:lnTo>
                      <a:lnTo>
                        <a:pt x="434" y="318"/>
                      </a:lnTo>
                      <a:lnTo>
                        <a:pt x="406" y="354"/>
                      </a:lnTo>
                      <a:lnTo>
                        <a:pt x="379" y="389"/>
                      </a:lnTo>
                      <a:lnTo>
                        <a:pt x="352" y="417"/>
                      </a:lnTo>
                      <a:lnTo>
                        <a:pt x="307" y="435"/>
                      </a:lnTo>
                      <a:lnTo>
                        <a:pt x="271" y="453"/>
                      </a:lnTo>
                      <a:lnTo>
                        <a:pt x="225" y="453"/>
                      </a:lnTo>
                      <a:lnTo>
                        <a:pt x="181" y="453"/>
                      </a:lnTo>
                      <a:lnTo>
                        <a:pt x="136" y="435"/>
                      </a:lnTo>
                      <a:lnTo>
                        <a:pt x="99" y="417"/>
                      </a:lnTo>
                      <a:lnTo>
                        <a:pt x="63" y="389"/>
                      </a:lnTo>
                      <a:lnTo>
                        <a:pt x="36" y="354"/>
                      </a:lnTo>
                      <a:lnTo>
                        <a:pt x="18" y="318"/>
                      </a:lnTo>
                      <a:lnTo>
                        <a:pt x="0" y="272"/>
                      </a:lnTo>
                      <a:lnTo>
                        <a:pt x="9" y="272"/>
                      </a:lnTo>
                      <a:lnTo>
                        <a:pt x="9" y="263"/>
                      </a:lnTo>
                      <a:lnTo>
                        <a:pt x="18" y="263"/>
                      </a:lnTo>
                      <a:lnTo>
                        <a:pt x="18" y="272"/>
                      </a:lnTo>
                      <a:lnTo>
                        <a:pt x="27" y="308"/>
                      </a:lnTo>
                      <a:lnTo>
                        <a:pt x="45" y="344"/>
                      </a:lnTo>
                      <a:lnTo>
                        <a:pt x="72" y="381"/>
                      </a:lnTo>
                      <a:lnTo>
                        <a:pt x="99" y="407"/>
                      </a:lnTo>
                      <a:lnTo>
                        <a:pt x="144" y="425"/>
                      </a:lnTo>
                      <a:lnTo>
                        <a:pt x="181" y="435"/>
                      </a:lnTo>
                      <a:lnTo>
                        <a:pt x="225" y="444"/>
                      </a:lnTo>
                      <a:lnTo>
                        <a:pt x="262" y="435"/>
                      </a:lnTo>
                      <a:lnTo>
                        <a:pt x="307" y="425"/>
                      </a:lnTo>
                      <a:lnTo>
                        <a:pt x="343" y="407"/>
                      </a:lnTo>
                      <a:lnTo>
                        <a:pt x="371" y="381"/>
                      </a:lnTo>
                      <a:lnTo>
                        <a:pt x="397" y="344"/>
                      </a:lnTo>
                      <a:lnTo>
                        <a:pt x="415" y="308"/>
                      </a:lnTo>
                      <a:lnTo>
                        <a:pt x="434" y="272"/>
                      </a:lnTo>
                      <a:lnTo>
                        <a:pt x="434" y="227"/>
                      </a:lnTo>
                      <a:lnTo>
                        <a:pt x="452" y="227"/>
                      </a:lnTo>
                      <a:close/>
                    </a:path>
                  </a:pathLst>
                </a:custGeom>
                <a:solidFill>
                  <a:srgbClr val="A6FFFF"/>
                </a:solidFill>
                <a:ln w="9525">
                  <a:noFill/>
                  <a:round/>
                  <a:headEnd/>
                  <a:tailEnd/>
                </a:ln>
              </p:spPr>
              <p:txBody>
                <a:bodyPr>
                  <a:prstTxWarp prst="textNoShape">
                    <a:avLst/>
                  </a:prstTxWarp>
                </a:bodyPr>
                <a:lstStyle/>
                <a:p>
                  <a:endParaRPr lang="en-US"/>
                </a:p>
              </p:txBody>
            </p:sp>
            <p:sp>
              <p:nvSpPr>
                <p:cNvPr id="39021" name="Freeform 68"/>
                <p:cNvSpPr>
                  <a:spLocks noChangeAspect="1"/>
                </p:cNvSpPr>
                <p:nvPr/>
              </p:nvSpPr>
              <p:spPr bwMode="auto">
                <a:xfrm>
                  <a:off x="1299" y="2772"/>
                  <a:ext cx="42" cy="43"/>
                </a:xfrm>
                <a:custGeom>
                  <a:avLst/>
                  <a:gdLst>
                    <a:gd name="T0" fmla="*/ 416 w 416"/>
                    <a:gd name="T1" fmla="*/ 172 h 426"/>
                    <a:gd name="T2" fmla="*/ 379 w 416"/>
                    <a:gd name="T3" fmla="*/ 91 h 426"/>
                    <a:gd name="T4" fmla="*/ 325 w 416"/>
                    <a:gd name="T5" fmla="*/ 37 h 426"/>
                    <a:gd name="T6" fmla="*/ 244 w 416"/>
                    <a:gd name="T7" fmla="*/ 0 h 426"/>
                    <a:gd name="T8" fmla="*/ 163 w 416"/>
                    <a:gd name="T9" fmla="*/ 0 h 426"/>
                    <a:gd name="T10" fmla="*/ 81 w 416"/>
                    <a:gd name="T11" fmla="*/ 37 h 426"/>
                    <a:gd name="T12" fmla="*/ 37 w 416"/>
                    <a:gd name="T13" fmla="*/ 83 h 426"/>
                    <a:gd name="T14" fmla="*/ 45 w 416"/>
                    <a:gd name="T15" fmla="*/ 91 h 426"/>
                    <a:gd name="T16" fmla="*/ 90 w 416"/>
                    <a:gd name="T17" fmla="*/ 46 h 426"/>
                    <a:gd name="T18" fmla="*/ 163 w 416"/>
                    <a:gd name="T19" fmla="*/ 19 h 426"/>
                    <a:gd name="T20" fmla="*/ 244 w 416"/>
                    <a:gd name="T21" fmla="*/ 19 h 426"/>
                    <a:gd name="T22" fmla="*/ 316 w 416"/>
                    <a:gd name="T23" fmla="*/ 46 h 426"/>
                    <a:gd name="T24" fmla="*/ 371 w 416"/>
                    <a:gd name="T25" fmla="*/ 101 h 426"/>
                    <a:gd name="T26" fmla="*/ 397 w 416"/>
                    <a:gd name="T27" fmla="*/ 172 h 426"/>
                    <a:gd name="T28" fmla="*/ 416 w 416"/>
                    <a:gd name="T29" fmla="*/ 209 h 426"/>
                    <a:gd name="T30" fmla="*/ 397 w 416"/>
                    <a:gd name="T31" fmla="*/ 290 h 426"/>
                    <a:gd name="T32" fmla="*/ 353 w 416"/>
                    <a:gd name="T33" fmla="*/ 363 h 426"/>
                    <a:gd name="T34" fmla="*/ 289 w 416"/>
                    <a:gd name="T35" fmla="*/ 407 h 426"/>
                    <a:gd name="T36" fmla="*/ 207 w 416"/>
                    <a:gd name="T37" fmla="*/ 426 h 426"/>
                    <a:gd name="T38" fmla="*/ 126 w 416"/>
                    <a:gd name="T39" fmla="*/ 407 h 426"/>
                    <a:gd name="T40" fmla="*/ 54 w 416"/>
                    <a:gd name="T41" fmla="*/ 363 h 426"/>
                    <a:gd name="T42" fmla="*/ 9 w 416"/>
                    <a:gd name="T43" fmla="*/ 290 h 426"/>
                    <a:gd name="T44" fmla="*/ 0 w 416"/>
                    <a:gd name="T45" fmla="*/ 245 h 426"/>
                    <a:gd name="T46" fmla="*/ 9 w 416"/>
                    <a:gd name="T47" fmla="*/ 254 h 426"/>
                    <a:gd name="T48" fmla="*/ 37 w 416"/>
                    <a:gd name="T49" fmla="*/ 326 h 426"/>
                    <a:gd name="T50" fmla="*/ 90 w 416"/>
                    <a:gd name="T51" fmla="*/ 381 h 426"/>
                    <a:gd name="T52" fmla="*/ 163 w 416"/>
                    <a:gd name="T53" fmla="*/ 407 h 426"/>
                    <a:gd name="T54" fmla="*/ 244 w 416"/>
                    <a:gd name="T55" fmla="*/ 407 h 426"/>
                    <a:gd name="T56" fmla="*/ 316 w 416"/>
                    <a:gd name="T57" fmla="*/ 381 h 426"/>
                    <a:gd name="T58" fmla="*/ 371 w 416"/>
                    <a:gd name="T59" fmla="*/ 326 h 426"/>
                    <a:gd name="T60" fmla="*/ 397 w 416"/>
                    <a:gd name="T61" fmla="*/ 254 h 426"/>
                    <a:gd name="T62" fmla="*/ 416 w 416"/>
                    <a:gd name="T63" fmla="*/ 209 h 42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16"/>
                    <a:gd name="T97" fmla="*/ 0 h 426"/>
                    <a:gd name="T98" fmla="*/ 416 w 416"/>
                    <a:gd name="T99" fmla="*/ 426 h 42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16" h="426">
                      <a:moveTo>
                        <a:pt x="416" y="209"/>
                      </a:moveTo>
                      <a:lnTo>
                        <a:pt x="416" y="172"/>
                      </a:lnTo>
                      <a:lnTo>
                        <a:pt x="397" y="128"/>
                      </a:lnTo>
                      <a:lnTo>
                        <a:pt x="379" y="91"/>
                      </a:lnTo>
                      <a:lnTo>
                        <a:pt x="353" y="65"/>
                      </a:lnTo>
                      <a:lnTo>
                        <a:pt x="325" y="37"/>
                      </a:lnTo>
                      <a:lnTo>
                        <a:pt x="289" y="19"/>
                      </a:lnTo>
                      <a:lnTo>
                        <a:pt x="244" y="0"/>
                      </a:lnTo>
                      <a:lnTo>
                        <a:pt x="207" y="0"/>
                      </a:lnTo>
                      <a:lnTo>
                        <a:pt x="163" y="0"/>
                      </a:lnTo>
                      <a:lnTo>
                        <a:pt x="126" y="19"/>
                      </a:lnTo>
                      <a:lnTo>
                        <a:pt x="81" y="37"/>
                      </a:lnTo>
                      <a:lnTo>
                        <a:pt x="54" y="65"/>
                      </a:lnTo>
                      <a:lnTo>
                        <a:pt x="37" y="83"/>
                      </a:lnTo>
                      <a:lnTo>
                        <a:pt x="45" y="83"/>
                      </a:lnTo>
                      <a:lnTo>
                        <a:pt x="45" y="91"/>
                      </a:lnTo>
                      <a:lnTo>
                        <a:pt x="63" y="73"/>
                      </a:lnTo>
                      <a:lnTo>
                        <a:pt x="90" y="46"/>
                      </a:lnTo>
                      <a:lnTo>
                        <a:pt x="126" y="28"/>
                      </a:lnTo>
                      <a:lnTo>
                        <a:pt x="163" y="19"/>
                      </a:lnTo>
                      <a:lnTo>
                        <a:pt x="207" y="10"/>
                      </a:lnTo>
                      <a:lnTo>
                        <a:pt x="244" y="19"/>
                      </a:lnTo>
                      <a:lnTo>
                        <a:pt x="280" y="28"/>
                      </a:lnTo>
                      <a:lnTo>
                        <a:pt x="316" y="46"/>
                      </a:lnTo>
                      <a:lnTo>
                        <a:pt x="343" y="73"/>
                      </a:lnTo>
                      <a:lnTo>
                        <a:pt x="371" y="101"/>
                      </a:lnTo>
                      <a:lnTo>
                        <a:pt x="388" y="136"/>
                      </a:lnTo>
                      <a:lnTo>
                        <a:pt x="397" y="172"/>
                      </a:lnTo>
                      <a:lnTo>
                        <a:pt x="406" y="209"/>
                      </a:lnTo>
                      <a:lnTo>
                        <a:pt x="416" y="209"/>
                      </a:lnTo>
                      <a:lnTo>
                        <a:pt x="416" y="254"/>
                      </a:lnTo>
                      <a:lnTo>
                        <a:pt x="397" y="290"/>
                      </a:lnTo>
                      <a:lnTo>
                        <a:pt x="379" y="326"/>
                      </a:lnTo>
                      <a:lnTo>
                        <a:pt x="353" y="363"/>
                      </a:lnTo>
                      <a:lnTo>
                        <a:pt x="325" y="389"/>
                      </a:lnTo>
                      <a:lnTo>
                        <a:pt x="289" y="407"/>
                      </a:lnTo>
                      <a:lnTo>
                        <a:pt x="244" y="417"/>
                      </a:lnTo>
                      <a:lnTo>
                        <a:pt x="207" y="426"/>
                      </a:lnTo>
                      <a:lnTo>
                        <a:pt x="163" y="417"/>
                      </a:lnTo>
                      <a:lnTo>
                        <a:pt x="126" y="407"/>
                      </a:lnTo>
                      <a:lnTo>
                        <a:pt x="81" y="389"/>
                      </a:lnTo>
                      <a:lnTo>
                        <a:pt x="54" y="363"/>
                      </a:lnTo>
                      <a:lnTo>
                        <a:pt x="27" y="326"/>
                      </a:lnTo>
                      <a:lnTo>
                        <a:pt x="9" y="290"/>
                      </a:lnTo>
                      <a:lnTo>
                        <a:pt x="0" y="254"/>
                      </a:lnTo>
                      <a:lnTo>
                        <a:pt x="0" y="245"/>
                      </a:lnTo>
                      <a:lnTo>
                        <a:pt x="9" y="235"/>
                      </a:lnTo>
                      <a:lnTo>
                        <a:pt x="9" y="254"/>
                      </a:lnTo>
                      <a:lnTo>
                        <a:pt x="18" y="290"/>
                      </a:lnTo>
                      <a:lnTo>
                        <a:pt x="37" y="326"/>
                      </a:lnTo>
                      <a:lnTo>
                        <a:pt x="63" y="354"/>
                      </a:lnTo>
                      <a:lnTo>
                        <a:pt x="90" y="381"/>
                      </a:lnTo>
                      <a:lnTo>
                        <a:pt x="126" y="399"/>
                      </a:lnTo>
                      <a:lnTo>
                        <a:pt x="163" y="407"/>
                      </a:lnTo>
                      <a:lnTo>
                        <a:pt x="207" y="407"/>
                      </a:lnTo>
                      <a:lnTo>
                        <a:pt x="244" y="407"/>
                      </a:lnTo>
                      <a:lnTo>
                        <a:pt x="280" y="399"/>
                      </a:lnTo>
                      <a:lnTo>
                        <a:pt x="316" y="381"/>
                      </a:lnTo>
                      <a:lnTo>
                        <a:pt x="343" y="354"/>
                      </a:lnTo>
                      <a:lnTo>
                        <a:pt x="371" y="326"/>
                      </a:lnTo>
                      <a:lnTo>
                        <a:pt x="388" y="290"/>
                      </a:lnTo>
                      <a:lnTo>
                        <a:pt x="397" y="254"/>
                      </a:lnTo>
                      <a:lnTo>
                        <a:pt x="406" y="209"/>
                      </a:lnTo>
                      <a:lnTo>
                        <a:pt x="416" y="209"/>
                      </a:lnTo>
                      <a:close/>
                    </a:path>
                  </a:pathLst>
                </a:custGeom>
                <a:solidFill>
                  <a:srgbClr val="ABFFFF"/>
                </a:solidFill>
                <a:ln w="9525">
                  <a:noFill/>
                  <a:round/>
                  <a:headEnd/>
                  <a:tailEnd/>
                </a:ln>
              </p:spPr>
              <p:txBody>
                <a:bodyPr>
                  <a:prstTxWarp prst="textNoShape">
                    <a:avLst/>
                  </a:prstTxWarp>
                </a:bodyPr>
                <a:lstStyle/>
                <a:p>
                  <a:endParaRPr lang="en-US"/>
                </a:p>
              </p:txBody>
            </p:sp>
            <p:sp>
              <p:nvSpPr>
                <p:cNvPr id="39022" name="Freeform 69"/>
                <p:cNvSpPr>
                  <a:spLocks noChangeAspect="1"/>
                </p:cNvSpPr>
                <p:nvPr/>
              </p:nvSpPr>
              <p:spPr bwMode="auto">
                <a:xfrm>
                  <a:off x="1300" y="2773"/>
                  <a:ext cx="40" cy="40"/>
                </a:xfrm>
                <a:custGeom>
                  <a:avLst/>
                  <a:gdLst>
                    <a:gd name="T0" fmla="*/ 388 w 397"/>
                    <a:gd name="T1" fmla="*/ 162 h 397"/>
                    <a:gd name="T2" fmla="*/ 362 w 397"/>
                    <a:gd name="T3" fmla="*/ 91 h 397"/>
                    <a:gd name="T4" fmla="*/ 307 w 397"/>
                    <a:gd name="T5" fmla="*/ 36 h 397"/>
                    <a:gd name="T6" fmla="*/ 235 w 397"/>
                    <a:gd name="T7" fmla="*/ 9 h 397"/>
                    <a:gd name="T8" fmla="*/ 154 w 397"/>
                    <a:gd name="T9" fmla="*/ 9 h 397"/>
                    <a:gd name="T10" fmla="*/ 81 w 397"/>
                    <a:gd name="T11" fmla="*/ 36 h 397"/>
                    <a:gd name="T12" fmla="*/ 36 w 397"/>
                    <a:gd name="T13" fmla="*/ 81 h 397"/>
                    <a:gd name="T14" fmla="*/ 36 w 397"/>
                    <a:gd name="T15" fmla="*/ 99 h 397"/>
                    <a:gd name="T16" fmla="*/ 91 w 397"/>
                    <a:gd name="T17" fmla="*/ 45 h 397"/>
                    <a:gd name="T18" fmla="*/ 154 w 397"/>
                    <a:gd name="T19" fmla="*/ 18 h 397"/>
                    <a:gd name="T20" fmla="*/ 235 w 397"/>
                    <a:gd name="T21" fmla="*/ 18 h 397"/>
                    <a:gd name="T22" fmla="*/ 298 w 397"/>
                    <a:gd name="T23" fmla="*/ 45 h 397"/>
                    <a:gd name="T24" fmla="*/ 352 w 397"/>
                    <a:gd name="T25" fmla="*/ 99 h 397"/>
                    <a:gd name="T26" fmla="*/ 379 w 397"/>
                    <a:gd name="T27" fmla="*/ 162 h 397"/>
                    <a:gd name="T28" fmla="*/ 397 w 397"/>
                    <a:gd name="T29" fmla="*/ 199 h 397"/>
                    <a:gd name="T30" fmla="*/ 379 w 397"/>
                    <a:gd name="T31" fmla="*/ 280 h 397"/>
                    <a:gd name="T32" fmla="*/ 334 w 397"/>
                    <a:gd name="T33" fmla="*/ 344 h 397"/>
                    <a:gd name="T34" fmla="*/ 271 w 397"/>
                    <a:gd name="T35" fmla="*/ 389 h 397"/>
                    <a:gd name="T36" fmla="*/ 198 w 397"/>
                    <a:gd name="T37" fmla="*/ 397 h 397"/>
                    <a:gd name="T38" fmla="*/ 117 w 397"/>
                    <a:gd name="T39" fmla="*/ 389 h 397"/>
                    <a:gd name="T40" fmla="*/ 54 w 397"/>
                    <a:gd name="T41" fmla="*/ 344 h 397"/>
                    <a:gd name="T42" fmla="*/ 9 w 397"/>
                    <a:gd name="T43" fmla="*/ 280 h 397"/>
                    <a:gd name="T44" fmla="*/ 0 w 397"/>
                    <a:gd name="T45" fmla="*/ 225 h 397"/>
                    <a:gd name="T46" fmla="*/ 9 w 397"/>
                    <a:gd name="T47" fmla="*/ 217 h 397"/>
                    <a:gd name="T48" fmla="*/ 28 w 397"/>
                    <a:gd name="T49" fmla="*/ 271 h 397"/>
                    <a:gd name="T50" fmla="*/ 63 w 397"/>
                    <a:gd name="T51" fmla="*/ 334 h 397"/>
                    <a:gd name="T52" fmla="*/ 127 w 397"/>
                    <a:gd name="T53" fmla="*/ 371 h 397"/>
                    <a:gd name="T54" fmla="*/ 198 w 397"/>
                    <a:gd name="T55" fmla="*/ 389 h 397"/>
                    <a:gd name="T56" fmla="*/ 271 w 397"/>
                    <a:gd name="T57" fmla="*/ 371 h 397"/>
                    <a:gd name="T58" fmla="*/ 325 w 397"/>
                    <a:gd name="T59" fmla="*/ 334 h 397"/>
                    <a:gd name="T60" fmla="*/ 370 w 397"/>
                    <a:gd name="T61" fmla="*/ 271 h 397"/>
                    <a:gd name="T62" fmla="*/ 379 w 397"/>
                    <a:gd name="T63" fmla="*/ 199 h 397"/>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97"/>
                    <a:gd name="T97" fmla="*/ 0 h 397"/>
                    <a:gd name="T98" fmla="*/ 397 w 397"/>
                    <a:gd name="T99" fmla="*/ 397 h 397"/>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97" h="397">
                      <a:moveTo>
                        <a:pt x="397" y="199"/>
                      </a:moveTo>
                      <a:lnTo>
                        <a:pt x="388" y="162"/>
                      </a:lnTo>
                      <a:lnTo>
                        <a:pt x="379" y="126"/>
                      </a:lnTo>
                      <a:lnTo>
                        <a:pt x="362" y="91"/>
                      </a:lnTo>
                      <a:lnTo>
                        <a:pt x="334" y="63"/>
                      </a:lnTo>
                      <a:lnTo>
                        <a:pt x="307" y="36"/>
                      </a:lnTo>
                      <a:lnTo>
                        <a:pt x="271" y="18"/>
                      </a:lnTo>
                      <a:lnTo>
                        <a:pt x="235" y="9"/>
                      </a:lnTo>
                      <a:lnTo>
                        <a:pt x="198" y="0"/>
                      </a:lnTo>
                      <a:lnTo>
                        <a:pt x="154" y="9"/>
                      </a:lnTo>
                      <a:lnTo>
                        <a:pt x="117" y="18"/>
                      </a:lnTo>
                      <a:lnTo>
                        <a:pt x="81" y="36"/>
                      </a:lnTo>
                      <a:lnTo>
                        <a:pt x="54" y="63"/>
                      </a:lnTo>
                      <a:lnTo>
                        <a:pt x="36" y="81"/>
                      </a:lnTo>
                      <a:lnTo>
                        <a:pt x="36" y="91"/>
                      </a:lnTo>
                      <a:lnTo>
                        <a:pt x="36" y="99"/>
                      </a:lnTo>
                      <a:lnTo>
                        <a:pt x="63" y="73"/>
                      </a:lnTo>
                      <a:lnTo>
                        <a:pt x="91" y="45"/>
                      </a:lnTo>
                      <a:lnTo>
                        <a:pt x="127" y="27"/>
                      </a:lnTo>
                      <a:lnTo>
                        <a:pt x="154" y="18"/>
                      </a:lnTo>
                      <a:lnTo>
                        <a:pt x="198" y="9"/>
                      </a:lnTo>
                      <a:lnTo>
                        <a:pt x="235" y="18"/>
                      </a:lnTo>
                      <a:lnTo>
                        <a:pt x="271" y="27"/>
                      </a:lnTo>
                      <a:lnTo>
                        <a:pt x="298" y="45"/>
                      </a:lnTo>
                      <a:lnTo>
                        <a:pt x="325" y="73"/>
                      </a:lnTo>
                      <a:lnTo>
                        <a:pt x="352" y="99"/>
                      </a:lnTo>
                      <a:lnTo>
                        <a:pt x="370" y="126"/>
                      </a:lnTo>
                      <a:lnTo>
                        <a:pt x="379" y="162"/>
                      </a:lnTo>
                      <a:lnTo>
                        <a:pt x="379" y="199"/>
                      </a:lnTo>
                      <a:lnTo>
                        <a:pt x="397" y="199"/>
                      </a:lnTo>
                      <a:lnTo>
                        <a:pt x="388" y="244"/>
                      </a:lnTo>
                      <a:lnTo>
                        <a:pt x="379" y="280"/>
                      </a:lnTo>
                      <a:lnTo>
                        <a:pt x="362" y="316"/>
                      </a:lnTo>
                      <a:lnTo>
                        <a:pt x="334" y="344"/>
                      </a:lnTo>
                      <a:lnTo>
                        <a:pt x="307" y="371"/>
                      </a:lnTo>
                      <a:lnTo>
                        <a:pt x="271" y="389"/>
                      </a:lnTo>
                      <a:lnTo>
                        <a:pt x="235" y="397"/>
                      </a:lnTo>
                      <a:lnTo>
                        <a:pt x="198" y="397"/>
                      </a:lnTo>
                      <a:lnTo>
                        <a:pt x="154" y="397"/>
                      </a:lnTo>
                      <a:lnTo>
                        <a:pt x="117" y="389"/>
                      </a:lnTo>
                      <a:lnTo>
                        <a:pt x="81" y="371"/>
                      </a:lnTo>
                      <a:lnTo>
                        <a:pt x="54" y="344"/>
                      </a:lnTo>
                      <a:lnTo>
                        <a:pt x="28" y="316"/>
                      </a:lnTo>
                      <a:lnTo>
                        <a:pt x="9" y="280"/>
                      </a:lnTo>
                      <a:lnTo>
                        <a:pt x="0" y="244"/>
                      </a:lnTo>
                      <a:lnTo>
                        <a:pt x="0" y="225"/>
                      </a:lnTo>
                      <a:lnTo>
                        <a:pt x="9" y="225"/>
                      </a:lnTo>
                      <a:lnTo>
                        <a:pt x="9" y="217"/>
                      </a:lnTo>
                      <a:lnTo>
                        <a:pt x="9" y="235"/>
                      </a:lnTo>
                      <a:lnTo>
                        <a:pt x="28" y="271"/>
                      </a:lnTo>
                      <a:lnTo>
                        <a:pt x="36" y="308"/>
                      </a:lnTo>
                      <a:lnTo>
                        <a:pt x="63" y="334"/>
                      </a:lnTo>
                      <a:lnTo>
                        <a:pt x="91" y="353"/>
                      </a:lnTo>
                      <a:lnTo>
                        <a:pt x="127" y="371"/>
                      </a:lnTo>
                      <a:lnTo>
                        <a:pt x="154" y="389"/>
                      </a:lnTo>
                      <a:lnTo>
                        <a:pt x="198" y="389"/>
                      </a:lnTo>
                      <a:lnTo>
                        <a:pt x="235" y="389"/>
                      </a:lnTo>
                      <a:lnTo>
                        <a:pt x="271" y="371"/>
                      </a:lnTo>
                      <a:lnTo>
                        <a:pt x="298" y="353"/>
                      </a:lnTo>
                      <a:lnTo>
                        <a:pt x="325" y="334"/>
                      </a:lnTo>
                      <a:lnTo>
                        <a:pt x="352" y="308"/>
                      </a:lnTo>
                      <a:lnTo>
                        <a:pt x="370" y="271"/>
                      </a:lnTo>
                      <a:lnTo>
                        <a:pt x="379" y="235"/>
                      </a:lnTo>
                      <a:lnTo>
                        <a:pt x="379" y="199"/>
                      </a:lnTo>
                      <a:lnTo>
                        <a:pt x="397" y="199"/>
                      </a:lnTo>
                      <a:close/>
                    </a:path>
                  </a:pathLst>
                </a:custGeom>
                <a:solidFill>
                  <a:srgbClr val="B0FFFF"/>
                </a:solidFill>
                <a:ln w="9525">
                  <a:noFill/>
                  <a:round/>
                  <a:headEnd/>
                  <a:tailEnd/>
                </a:ln>
              </p:spPr>
              <p:txBody>
                <a:bodyPr>
                  <a:prstTxWarp prst="textNoShape">
                    <a:avLst/>
                  </a:prstTxWarp>
                </a:bodyPr>
                <a:lstStyle/>
                <a:p>
                  <a:endParaRPr lang="en-US"/>
                </a:p>
              </p:txBody>
            </p:sp>
            <p:sp>
              <p:nvSpPr>
                <p:cNvPr id="39023" name="Freeform 70"/>
                <p:cNvSpPr>
                  <a:spLocks noChangeAspect="1"/>
                </p:cNvSpPr>
                <p:nvPr/>
              </p:nvSpPr>
              <p:spPr bwMode="auto">
                <a:xfrm>
                  <a:off x="1301" y="2774"/>
                  <a:ext cx="37" cy="38"/>
                </a:xfrm>
                <a:custGeom>
                  <a:avLst/>
                  <a:gdLst>
                    <a:gd name="T0" fmla="*/ 370 w 370"/>
                    <a:gd name="T1" fmla="*/ 153 h 380"/>
                    <a:gd name="T2" fmla="*/ 343 w 370"/>
                    <a:gd name="T3" fmla="*/ 90 h 380"/>
                    <a:gd name="T4" fmla="*/ 289 w 370"/>
                    <a:gd name="T5" fmla="*/ 36 h 380"/>
                    <a:gd name="T6" fmla="*/ 226 w 370"/>
                    <a:gd name="T7" fmla="*/ 9 h 380"/>
                    <a:gd name="T8" fmla="*/ 145 w 370"/>
                    <a:gd name="T9" fmla="*/ 9 h 380"/>
                    <a:gd name="T10" fmla="*/ 82 w 370"/>
                    <a:gd name="T11" fmla="*/ 36 h 380"/>
                    <a:gd name="T12" fmla="*/ 27 w 370"/>
                    <a:gd name="T13" fmla="*/ 90 h 380"/>
                    <a:gd name="T14" fmla="*/ 36 w 370"/>
                    <a:gd name="T15" fmla="*/ 99 h 380"/>
                    <a:gd name="T16" fmla="*/ 45 w 370"/>
                    <a:gd name="T17" fmla="*/ 90 h 380"/>
                    <a:gd name="T18" fmla="*/ 90 w 370"/>
                    <a:gd name="T19" fmla="*/ 46 h 380"/>
                    <a:gd name="T20" fmla="*/ 153 w 370"/>
                    <a:gd name="T21" fmla="*/ 18 h 380"/>
                    <a:gd name="T22" fmla="*/ 226 w 370"/>
                    <a:gd name="T23" fmla="*/ 18 h 380"/>
                    <a:gd name="T24" fmla="*/ 289 w 370"/>
                    <a:gd name="T25" fmla="*/ 46 h 380"/>
                    <a:gd name="T26" fmla="*/ 335 w 370"/>
                    <a:gd name="T27" fmla="*/ 90 h 380"/>
                    <a:gd name="T28" fmla="*/ 361 w 370"/>
                    <a:gd name="T29" fmla="*/ 153 h 380"/>
                    <a:gd name="T30" fmla="*/ 370 w 370"/>
                    <a:gd name="T31" fmla="*/ 190 h 380"/>
                    <a:gd name="T32" fmla="*/ 361 w 370"/>
                    <a:gd name="T33" fmla="*/ 262 h 380"/>
                    <a:gd name="T34" fmla="*/ 316 w 370"/>
                    <a:gd name="T35" fmla="*/ 325 h 380"/>
                    <a:gd name="T36" fmla="*/ 262 w 370"/>
                    <a:gd name="T37" fmla="*/ 362 h 380"/>
                    <a:gd name="T38" fmla="*/ 189 w 370"/>
                    <a:gd name="T39" fmla="*/ 380 h 380"/>
                    <a:gd name="T40" fmla="*/ 118 w 370"/>
                    <a:gd name="T41" fmla="*/ 362 h 380"/>
                    <a:gd name="T42" fmla="*/ 54 w 370"/>
                    <a:gd name="T43" fmla="*/ 325 h 380"/>
                    <a:gd name="T44" fmla="*/ 19 w 370"/>
                    <a:gd name="T45" fmla="*/ 262 h 380"/>
                    <a:gd name="T46" fmla="*/ 0 w 370"/>
                    <a:gd name="T47" fmla="*/ 208 h 380"/>
                    <a:gd name="T48" fmla="*/ 9 w 370"/>
                    <a:gd name="T49" fmla="*/ 199 h 380"/>
                    <a:gd name="T50" fmla="*/ 27 w 370"/>
                    <a:gd name="T51" fmla="*/ 262 h 380"/>
                    <a:gd name="T52" fmla="*/ 63 w 370"/>
                    <a:gd name="T53" fmla="*/ 317 h 380"/>
                    <a:gd name="T54" fmla="*/ 118 w 370"/>
                    <a:gd name="T55" fmla="*/ 352 h 380"/>
                    <a:gd name="T56" fmla="*/ 189 w 370"/>
                    <a:gd name="T57" fmla="*/ 370 h 380"/>
                    <a:gd name="T58" fmla="*/ 252 w 370"/>
                    <a:gd name="T59" fmla="*/ 352 h 380"/>
                    <a:gd name="T60" fmla="*/ 307 w 370"/>
                    <a:gd name="T61" fmla="*/ 317 h 380"/>
                    <a:gd name="T62" fmla="*/ 353 w 370"/>
                    <a:gd name="T63" fmla="*/ 262 h 380"/>
                    <a:gd name="T64" fmla="*/ 361 w 370"/>
                    <a:gd name="T65" fmla="*/ 190 h 38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70"/>
                    <a:gd name="T100" fmla="*/ 0 h 380"/>
                    <a:gd name="T101" fmla="*/ 370 w 370"/>
                    <a:gd name="T102" fmla="*/ 380 h 38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70" h="380">
                      <a:moveTo>
                        <a:pt x="370" y="190"/>
                      </a:moveTo>
                      <a:lnTo>
                        <a:pt x="370" y="153"/>
                      </a:lnTo>
                      <a:lnTo>
                        <a:pt x="361" y="117"/>
                      </a:lnTo>
                      <a:lnTo>
                        <a:pt x="343" y="90"/>
                      </a:lnTo>
                      <a:lnTo>
                        <a:pt x="316" y="64"/>
                      </a:lnTo>
                      <a:lnTo>
                        <a:pt x="289" y="36"/>
                      </a:lnTo>
                      <a:lnTo>
                        <a:pt x="262" y="18"/>
                      </a:lnTo>
                      <a:lnTo>
                        <a:pt x="226" y="9"/>
                      </a:lnTo>
                      <a:lnTo>
                        <a:pt x="189" y="0"/>
                      </a:lnTo>
                      <a:lnTo>
                        <a:pt x="145" y="9"/>
                      </a:lnTo>
                      <a:lnTo>
                        <a:pt x="118" y="18"/>
                      </a:lnTo>
                      <a:lnTo>
                        <a:pt x="82" y="36"/>
                      </a:lnTo>
                      <a:lnTo>
                        <a:pt x="54" y="64"/>
                      </a:lnTo>
                      <a:lnTo>
                        <a:pt x="27" y="90"/>
                      </a:lnTo>
                      <a:lnTo>
                        <a:pt x="36" y="90"/>
                      </a:lnTo>
                      <a:lnTo>
                        <a:pt x="36" y="99"/>
                      </a:lnTo>
                      <a:lnTo>
                        <a:pt x="36" y="109"/>
                      </a:lnTo>
                      <a:lnTo>
                        <a:pt x="45" y="90"/>
                      </a:lnTo>
                      <a:lnTo>
                        <a:pt x="63" y="72"/>
                      </a:lnTo>
                      <a:lnTo>
                        <a:pt x="90" y="46"/>
                      </a:lnTo>
                      <a:lnTo>
                        <a:pt x="118" y="27"/>
                      </a:lnTo>
                      <a:lnTo>
                        <a:pt x="153" y="18"/>
                      </a:lnTo>
                      <a:lnTo>
                        <a:pt x="189" y="18"/>
                      </a:lnTo>
                      <a:lnTo>
                        <a:pt x="226" y="18"/>
                      </a:lnTo>
                      <a:lnTo>
                        <a:pt x="252" y="27"/>
                      </a:lnTo>
                      <a:lnTo>
                        <a:pt x="289" y="46"/>
                      </a:lnTo>
                      <a:lnTo>
                        <a:pt x="307" y="72"/>
                      </a:lnTo>
                      <a:lnTo>
                        <a:pt x="335" y="90"/>
                      </a:lnTo>
                      <a:lnTo>
                        <a:pt x="353" y="127"/>
                      </a:lnTo>
                      <a:lnTo>
                        <a:pt x="361" y="153"/>
                      </a:lnTo>
                      <a:lnTo>
                        <a:pt x="361" y="190"/>
                      </a:lnTo>
                      <a:lnTo>
                        <a:pt x="370" y="190"/>
                      </a:lnTo>
                      <a:lnTo>
                        <a:pt x="370" y="226"/>
                      </a:lnTo>
                      <a:lnTo>
                        <a:pt x="361" y="262"/>
                      </a:lnTo>
                      <a:lnTo>
                        <a:pt x="343" y="299"/>
                      </a:lnTo>
                      <a:lnTo>
                        <a:pt x="316" y="325"/>
                      </a:lnTo>
                      <a:lnTo>
                        <a:pt x="289" y="344"/>
                      </a:lnTo>
                      <a:lnTo>
                        <a:pt x="262" y="362"/>
                      </a:lnTo>
                      <a:lnTo>
                        <a:pt x="226" y="380"/>
                      </a:lnTo>
                      <a:lnTo>
                        <a:pt x="189" y="380"/>
                      </a:lnTo>
                      <a:lnTo>
                        <a:pt x="145" y="380"/>
                      </a:lnTo>
                      <a:lnTo>
                        <a:pt x="118" y="362"/>
                      </a:lnTo>
                      <a:lnTo>
                        <a:pt x="82" y="344"/>
                      </a:lnTo>
                      <a:lnTo>
                        <a:pt x="54" y="325"/>
                      </a:lnTo>
                      <a:lnTo>
                        <a:pt x="27" y="299"/>
                      </a:lnTo>
                      <a:lnTo>
                        <a:pt x="19" y="262"/>
                      </a:lnTo>
                      <a:lnTo>
                        <a:pt x="0" y="226"/>
                      </a:lnTo>
                      <a:lnTo>
                        <a:pt x="0" y="208"/>
                      </a:lnTo>
                      <a:lnTo>
                        <a:pt x="9" y="208"/>
                      </a:lnTo>
                      <a:lnTo>
                        <a:pt x="9" y="199"/>
                      </a:lnTo>
                      <a:lnTo>
                        <a:pt x="19" y="226"/>
                      </a:lnTo>
                      <a:lnTo>
                        <a:pt x="27" y="262"/>
                      </a:lnTo>
                      <a:lnTo>
                        <a:pt x="45" y="289"/>
                      </a:lnTo>
                      <a:lnTo>
                        <a:pt x="63" y="317"/>
                      </a:lnTo>
                      <a:lnTo>
                        <a:pt x="90" y="335"/>
                      </a:lnTo>
                      <a:lnTo>
                        <a:pt x="118" y="352"/>
                      </a:lnTo>
                      <a:lnTo>
                        <a:pt x="153" y="362"/>
                      </a:lnTo>
                      <a:lnTo>
                        <a:pt x="189" y="370"/>
                      </a:lnTo>
                      <a:lnTo>
                        <a:pt x="226" y="362"/>
                      </a:lnTo>
                      <a:lnTo>
                        <a:pt x="252" y="352"/>
                      </a:lnTo>
                      <a:lnTo>
                        <a:pt x="289" y="335"/>
                      </a:lnTo>
                      <a:lnTo>
                        <a:pt x="307" y="317"/>
                      </a:lnTo>
                      <a:lnTo>
                        <a:pt x="335" y="289"/>
                      </a:lnTo>
                      <a:lnTo>
                        <a:pt x="353" y="262"/>
                      </a:lnTo>
                      <a:lnTo>
                        <a:pt x="361" y="226"/>
                      </a:lnTo>
                      <a:lnTo>
                        <a:pt x="361" y="190"/>
                      </a:lnTo>
                      <a:lnTo>
                        <a:pt x="370" y="190"/>
                      </a:lnTo>
                      <a:close/>
                    </a:path>
                  </a:pathLst>
                </a:custGeom>
                <a:solidFill>
                  <a:srgbClr val="B6FFFF"/>
                </a:solidFill>
                <a:ln w="9525">
                  <a:noFill/>
                  <a:round/>
                  <a:headEnd/>
                  <a:tailEnd/>
                </a:ln>
              </p:spPr>
              <p:txBody>
                <a:bodyPr>
                  <a:prstTxWarp prst="textNoShape">
                    <a:avLst/>
                  </a:prstTxWarp>
                </a:bodyPr>
                <a:lstStyle/>
                <a:p>
                  <a:endParaRPr lang="en-US"/>
                </a:p>
              </p:txBody>
            </p:sp>
            <p:sp>
              <p:nvSpPr>
                <p:cNvPr id="39024" name="Freeform 71"/>
                <p:cNvSpPr>
                  <a:spLocks noChangeAspect="1"/>
                </p:cNvSpPr>
                <p:nvPr/>
              </p:nvSpPr>
              <p:spPr bwMode="auto">
                <a:xfrm>
                  <a:off x="1302" y="2776"/>
                  <a:ext cx="35" cy="35"/>
                </a:xfrm>
                <a:custGeom>
                  <a:avLst/>
                  <a:gdLst>
                    <a:gd name="T0" fmla="*/ 352 w 352"/>
                    <a:gd name="T1" fmla="*/ 135 h 352"/>
                    <a:gd name="T2" fmla="*/ 326 w 352"/>
                    <a:gd name="T3" fmla="*/ 72 h 352"/>
                    <a:gd name="T4" fmla="*/ 280 w 352"/>
                    <a:gd name="T5" fmla="*/ 28 h 352"/>
                    <a:gd name="T6" fmla="*/ 217 w 352"/>
                    <a:gd name="T7" fmla="*/ 0 h 352"/>
                    <a:gd name="T8" fmla="*/ 144 w 352"/>
                    <a:gd name="T9" fmla="*/ 0 h 352"/>
                    <a:gd name="T10" fmla="*/ 81 w 352"/>
                    <a:gd name="T11" fmla="*/ 28 h 352"/>
                    <a:gd name="T12" fmla="*/ 36 w 352"/>
                    <a:gd name="T13" fmla="*/ 72 h 352"/>
                    <a:gd name="T14" fmla="*/ 27 w 352"/>
                    <a:gd name="T15" fmla="*/ 99 h 352"/>
                    <a:gd name="T16" fmla="*/ 45 w 352"/>
                    <a:gd name="T17" fmla="*/ 81 h 352"/>
                    <a:gd name="T18" fmla="*/ 91 w 352"/>
                    <a:gd name="T19" fmla="*/ 36 h 352"/>
                    <a:gd name="T20" fmla="*/ 144 w 352"/>
                    <a:gd name="T21" fmla="*/ 18 h 352"/>
                    <a:gd name="T22" fmla="*/ 208 w 352"/>
                    <a:gd name="T23" fmla="*/ 18 h 352"/>
                    <a:gd name="T24" fmla="*/ 271 w 352"/>
                    <a:gd name="T25" fmla="*/ 36 h 352"/>
                    <a:gd name="T26" fmla="*/ 316 w 352"/>
                    <a:gd name="T27" fmla="*/ 81 h 352"/>
                    <a:gd name="T28" fmla="*/ 334 w 352"/>
                    <a:gd name="T29" fmla="*/ 145 h 352"/>
                    <a:gd name="T30" fmla="*/ 352 w 352"/>
                    <a:gd name="T31" fmla="*/ 172 h 352"/>
                    <a:gd name="T32" fmla="*/ 344 w 352"/>
                    <a:gd name="T33" fmla="*/ 244 h 352"/>
                    <a:gd name="T34" fmla="*/ 298 w 352"/>
                    <a:gd name="T35" fmla="*/ 299 h 352"/>
                    <a:gd name="T36" fmla="*/ 243 w 352"/>
                    <a:gd name="T37" fmla="*/ 334 h 352"/>
                    <a:gd name="T38" fmla="*/ 180 w 352"/>
                    <a:gd name="T39" fmla="*/ 352 h 352"/>
                    <a:gd name="T40" fmla="*/ 109 w 352"/>
                    <a:gd name="T41" fmla="*/ 334 h 352"/>
                    <a:gd name="T42" fmla="*/ 54 w 352"/>
                    <a:gd name="T43" fmla="*/ 299 h 352"/>
                    <a:gd name="T44" fmla="*/ 18 w 352"/>
                    <a:gd name="T45" fmla="*/ 244 h 352"/>
                    <a:gd name="T46" fmla="*/ 0 w 352"/>
                    <a:gd name="T47" fmla="*/ 181 h 352"/>
                    <a:gd name="T48" fmla="*/ 10 w 352"/>
                    <a:gd name="T49" fmla="*/ 172 h 352"/>
                    <a:gd name="T50" fmla="*/ 18 w 352"/>
                    <a:gd name="T51" fmla="*/ 163 h 352"/>
                    <a:gd name="T52" fmla="*/ 18 w 352"/>
                    <a:gd name="T53" fmla="*/ 208 h 352"/>
                    <a:gd name="T54" fmla="*/ 45 w 352"/>
                    <a:gd name="T55" fmla="*/ 263 h 352"/>
                    <a:gd name="T56" fmla="*/ 91 w 352"/>
                    <a:gd name="T57" fmla="*/ 307 h 352"/>
                    <a:gd name="T58" fmla="*/ 144 w 352"/>
                    <a:gd name="T59" fmla="*/ 334 h 352"/>
                    <a:gd name="T60" fmla="*/ 208 w 352"/>
                    <a:gd name="T61" fmla="*/ 334 h 352"/>
                    <a:gd name="T62" fmla="*/ 271 w 352"/>
                    <a:gd name="T63" fmla="*/ 307 h 352"/>
                    <a:gd name="T64" fmla="*/ 316 w 352"/>
                    <a:gd name="T65" fmla="*/ 263 h 352"/>
                    <a:gd name="T66" fmla="*/ 334 w 352"/>
                    <a:gd name="T67" fmla="*/ 208 h 352"/>
                    <a:gd name="T68" fmla="*/ 352 w 352"/>
                    <a:gd name="T69" fmla="*/ 172 h 35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52"/>
                    <a:gd name="T106" fmla="*/ 0 h 352"/>
                    <a:gd name="T107" fmla="*/ 352 w 352"/>
                    <a:gd name="T108" fmla="*/ 352 h 352"/>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52" h="352">
                      <a:moveTo>
                        <a:pt x="352" y="172"/>
                      </a:moveTo>
                      <a:lnTo>
                        <a:pt x="352" y="135"/>
                      </a:lnTo>
                      <a:lnTo>
                        <a:pt x="344" y="109"/>
                      </a:lnTo>
                      <a:lnTo>
                        <a:pt x="326" y="72"/>
                      </a:lnTo>
                      <a:lnTo>
                        <a:pt x="298" y="54"/>
                      </a:lnTo>
                      <a:lnTo>
                        <a:pt x="280" y="28"/>
                      </a:lnTo>
                      <a:lnTo>
                        <a:pt x="243" y="9"/>
                      </a:lnTo>
                      <a:lnTo>
                        <a:pt x="217" y="0"/>
                      </a:lnTo>
                      <a:lnTo>
                        <a:pt x="180" y="0"/>
                      </a:lnTo>
                      <a:lnTo>
                        <a:pt x="144" y="0"/>
                      </a:lnTo>
                      <a:lnTo>
                        <a:pt x="109" y="9"/>
                      </a:lnTo>
                      <a:lnTo>
                        <a:pt x="81" y="28"/>
                      </a:lnTo>
                      <a:lnTo>
                        <a:pt x="54" y="54"/>
                      </a:lnTo>
                      <a:lnTo>
                        <a:pt x="36" y="72"/>
                      </a:lnTo>
                      <a:lnTo>
                        <a:pt x="27" y="91"/>
                      </a:lnTo>
                      <a:lnTo>
                        <a:pt x="27" y="99"/>
                      </a:lnTo>
                      <a:lnTo>
                        <a:pt x="27" y="109"/>
                      </a:lnTo>
                      <a:lnTo>
                        <a:pt x="45" y="81"/>
                      </a:lnTo>
                      <a:lnTo>
                        <a:pt x="63" y="64"/>
                      </a:lnTo>
                      <a:lnTo>
                        <a:pt x="91" y="36"/>
                      </a:lnTo>
                      <a:lnTo>
                        <a:pt x="117" y="28"/>
                      </a:lnTo>
                      <a:lnTo>
                        <a:pt x="144" y="18"/>
                      </a:lnTo>
                      <a:lnTo>
                        <a:pt x="180" y="9"/>
                      </a:lnTo>
                      <a:lnTo>
                        <a:pt x="208" y="18"/>
                      </a:lnTo>
                      <a:lnTo>
                        <a:pt x="243" y="28"/>
                      </a:lnTo>
                      <a:lnTo>
                        <a:pt x="271" y="36"/>
                      </a:lnTo>
                      <a:lnTo>
                        <a:pt x="289" y="64"/>
                      </a:lnTo>
                      <a:lnTo>
                        <a:pt x="316" y="81"/>
                      </a:lnTo>
                      <a:lnTo>
                        <a:pt x="326" y="109"/>
                      </a:lnTo>
                      <a:lnTo>
                        <a:pt x="334" y="145"/>
                      </a:lnTo>
                      <a:lnTo>
                        <a:pt x="344" y="172"/>
                      </a:lnTo>
                      <a:lnTo>
                        <a:pt x="352" y="172"/>
                      </a:lnTo>
                      <a:lnTo>
                        <a:pt x="352" y="208"/>
                      </a:lnTo>
                      <a:lnTo>
                        <a:pt x="344" y="244"/>
                      </a:lnTo>
                      <a:lnTo>
                        <a:pt x="326" y="271"/>
                      </a:lnTo>
                      <a:lnTo>
                        <a:pt x="298" y="299"/>
                      </a:lnTo>
                      <a:lnTo>
                        <a:pt x="280" y="317"/>
                      </a:lnTo>
                      <a:lnTo>
                        <a:pt x="243" y="334"/>
                      </a:lnTo>
                      <a:lnTo>
                        <a:pt x="217" y="344"/>
                      </a:lnTo>
                      <a:lnTo>
                        <a:pt x="180" y="352"/>
                      </a:lnTo>
                      <a:lnTo>
                        <a:pt x="144" y="344"/>
                      </a:lnTo>
                      <a:lnTo>
                        <a:pt x="109" y="334"/>
                      </a:lnTo>
                      <a:lnTo>
                        <a:pt x="81" y="317"/>
                      </a:lnTo>
                      <a:lnTo>
                        <a:pt x="54" y="299"/>
                      </a:lnTo>
                      <a:lnTo>
                        <a:pt x="36" y="271"/>
                      </a:lnTo>
                      <a:lnTo>
                        <a:pt x="18" y="244"/>
                      </a:lnTo>
                      <a:lnTo>
                        <a:pt x="10" y="208"/>
                      </a:lnTo>
                      <a:lnTo>
                        <a:pt x="0" y="181"/>
                      </a:lnTo>
                      <a:lnTo>
                        <a:pt x="10" y="181"/>
                      </a:lnTo>
                      <a:lnTo>
                        <a:pt x="10" y="172"/>
                      </a:lnTo>
                      <a:lnTo>
                        <a:pt x="10" y="163"/>
                      </a:lnTo>
                      <a:lnTo>
                        <a:pt x="18" y="163"/>
                      </a:lnTo>
                      <a:lnTo>
                        <a:pt x="18" y="172"/>
                      </a:lnTo>
                      <a:lnTo>
                        <a:pt x="18" y="208"/>
                      </a:lnTo>
                      <a:lnTo>
                        <a:pt x="27" y="235"/>
                      </a:lnTo>
                      <a:lnTo>
                        <a:pt x="45" y="263"/>
                      </a:lnTo>
                      <a:lnTo>
                        <a:pt x="63" y="289"/>
                      </a:lnTo>
                      <a:lnTo>
                        <a:pt x="91" y="307"/>
                      </a:lnTo>
                      <a:lnTo>
                        <a:pt x="117" y="326"/>
                      </a:lnTo>
                      <a:lnTo>
                        <a:pt x="144" y="334"/>
                      </a:lnTo>
                      <a:lnTo>
                        <a:pt x="180" y="334"/>
                      </a:lnTo>
                      <a:lnTo>
                        <a:pt x="208" y="334"/>
                      </a:lnTo>
                      <a:lnTo>
                        <a:pt x="243" y="326"/>
                      </a:lnTo>
                      <a:lnTo>
                        <a:pt x="271" y="307"/>
                      </a:lnTo>
                      <a:lnTo>
                        <a:pt x="289" y="289"/>
                      </a:lnTo>
                      <a:lnTo>
                        <a:pt x="316" y="263"/>
                      </a:lnTo>
                      <a:lnTo>
                        <a:pt x="326" y="235"/>
                      </a:lnTo>
                      <a:lnTo>
                        <a:pt x="334" y="208"/>
                      </a:lnTo>
                      <a:lnTo>
                        <a:pt x="344" y="172"/>
                      </a:lnTo>
                      <a:lnTo>
                        <a:pt x="352" y="172"/>
                      </a:lnTo>
                      <a:close/>
                    </a:path>
                  </a:pathLst>
                </a:custGeom>
                <a:solidFill>
                  <a:srgbClr val="BBFFFF"/>
                </a:solidFill>
                <a:ln w="9525">
                  <a:noFill/>
                  <a:round/>
                  <a:headEnd/>
                  <a:tailEnd/>
                </a:ln>
              </p:spPr>
              <p:txBody>
                <a:bodyPr>
                  <a:prstTxWarp prst="textNoShape">
                    <a:avLst/>
                  </a:prstTxWarp>
                </a:bodyPr>
                <a:lstStyle/>
                <a:p>
                  <a:endParaRPr lang="en-US"/>
                </a:p>
              </p:txBody>
            </p:sp>
            <p:sp>
              <p:nvSpPr>
                <p:cNvPr id="39025" name="Freeform 72"/>
                <p:cNvSpPr>
                  <a:spLocks noChangeAspect="1"/>
                </p:cNvSpPr>
                <p:nvPr/>
              </p:nvSpPr>
              <p:spPr bwMode="auto">
                <a:xfrm>
                  <a:off x="1304" y="2777"/>
                  <a:ext cx="32" cy="32"/>
                </a:xfrm>
                <a:custGeom>
                  <a:avLst/>
                  <a:gdLst>
                    <a:gd name="T0" fmla="*/ 316 w 326"/>
                    <a:gd name="T1" fmla="*/ 136 h 325"/>
                    <a:gd name="T2" fmla="*/ 298 w 326"/>
                    <a:gd name="T3" fmla="*/ 72 h 325"/>
                    <a:gd name="T4" fmla="*/ 253 w 326"/>
                    <a:gd name="T5" fmla="*/ 27 h 325"/>
                    <a:gd name="T6" fmla="*/ 190 w 326"/>
                    <a:gd name="T7" fmla="*/ 9 h 325"/>
                    <a:gd name="T8" fmla="*/ 126 w 326"/>
                    <a:gd name="T9" fmla="*/ 9 h 325"/>
                    <a:gd name="T10" fmla="*/ 73 w 326"/>
                    <a:gd name="T11" fmla="*/ 27 h 325"/>
                    <a:gd name="T12" fmla="*/ 27 w 326"/>
                    <a:gd name="T13" fmla="*/ 72 h 325"/>
                    <a:gd name="T14" fmla="*/ 9 w 326"/>
                    <a:gd name="T15" fmla="*/ 108 h 325"/>
                    <a:gd name="T16" fmla="*/ 9 w 326"/>
                    <a:gd name="T17" fmla="*/ 126 h 325"/>
                    <a:gd name="T18" fmla="*/ 0 w 326"/>
                    <a:gd name="T19" fmla="*/ 145 h 325"/>
                    <a:gd name="T20" fmla="*/ 0 w 326"/>
                    <a:gd name="T21" fmla="*/ 163 h 325"/>
                    <a:gd name="T22" fmla="*/ 9 w 326"/>
                    <a:gd name="T23" fmla="*/ 226 h 325"/>
                    <a:gd name="T24" fmla="*/ 45 w 326"/>
                    <a:gd name="T25" fmla="*/ 280 h 325"/>
                    <a:gd name="T26" fmla="*/ 99 w 326"/>
                    <a:gd name="T27" fmla="*/ 317 h 325"/>
                    <a:gd name="T28" fmla="*/ 162 w 326"/>
                    <a:gd name="T29" fmla="*/ 325 h 325"/>
                    <a:gd name="T30" fmla="*/ 225 w 326"/>
                    <a:gd name="T31" fmla="*/ 317 h 325"/>
                    <a:gd name="T32" fmla="*/ 271 w 326"/>
                    <a:gd name="T33" fmla="*/ 280 h 325"/>
                    <a:gd name="T34" fmla="*/ 308 w 326"/>
                    <a:gd name="T35" fmla="*/ 226 h 325"/>
                    <a:gd name="T36" fmla="*/ 326 w 326"/>
                    <a:gd name="T37" fmla="*/ 163 h 325"/>
                    <a:gd name="T38" fmla="*/ 308 w 326"/>
                    <a:gd name="T39" fmla="*/ 136 h 325"/>
                    <a:gd name="T40" fmla="*/ 280 w 326"/>
                    <a:gd name="T41" fmla="*/ 82 h 325"/>
                    <a:gd name="T42" fmla="*/ 244 w 326"/>
                    <a:gd name="T43" fmla="*/ 37 h 325"/>
                    <a:gd name="T44" fmla="*/ 190 w 326"/>
                    <a:gd name="T45" fmla="*/ 19 h 325"/>
                    <a:gd name="T46" fmla="*/ 126 w 326"/>
                    <a:gd name="T47" fmla="*/ 19 h 325"/>
                    <a:gd name="T48" fmla="*/ 73 w 326"/>
                    <a:gd name="T49" fmla="*/ 37 h 325"/>
                    <a:gd name="T50" fmla="*/ 36 w 326"/>
                    <a:gd name="T51" fmla="*/ 82 h 325"/>
                    <a:gd name="T52" fmla="*/ 9 w 326"/>
                    <a:gd name="T53" fmla="*/ 136 h 325"/>
                    <a:gd name="T54" fmla="*/ 9 w 326"/>
                    <a:gd name="T55" fmla="*/ 199 h 325"/>
                    <a:gd name="T56" fmla="*/ 36 w 326"/>
                    <a:gd name="T57" fmla="*/ 254 h 325"/>
                    <a:gd name="T58" fmla="*/ 73 w 326"/>
                    <a:gd name="T59" fmla="*/ 290 h 325"/>
                    <a:gd name="T60" fmla="*/ 126 w 326"/>
                    <a:gd name="T61" fmla="*/ 317 h 325"/>
                    <a:gd name="T62" fmla="*/ 190 w 326"/>
                    <a:gd name="T63" fmla="*/ 317 h 325"/>
                    <a:gd name="T64" fmla="*/ 244 w 326"/>
                    <a:gd name="T65" fmla="*/ 290 h 325"/>
                    <a:gd name="T66" fmla="*/ 280 w 326"/>
                    <a:gd name="T67" fmla="*/ 254 h 325"/>
                    <a:gd name="T68" fmla="*/ 308 w 326"/>
                    <a:gd name="T69" fmla="*/ 199 h 325"/>
                    <a:gd name="T70" fmla="*/ 326 w 326"/>
                    <a:gd name="T71" fmla="*/ 163 h 325"/>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26"/>
                    <a:gd name="T109" fmla="*/ 0 h 325"/>
                    <a:gd name="T110" fmla="*/ 326 w 326"/>
                    <a:gd name="T111" fmla="*/ 325 h 325"/>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26" h="325">
                      <a:moveTo>
                        <a:pt x="326" y="163"/>
                      </a:moveTo>
                      <a:lnTo>
                        <a:pt x="316" y="136"/>
                      </a:lnTo>
                      <a:lnTo>
                        <a:pt x="308" y="100"/>
                      </a:lnTo>
                      <a:lnTo>
                        <a:pt x="298" y="72"/>
                      </a:lnTo>
                      <a:lnTo>
                        <a:pt x="271" y="55"/>
                      </a:lnTo>
                      <a:lnTo>
                        <a:pt x="253" y="27"/>
                      </a:lnTo>
                      <a:lnTo>
                        <a:pt x="225" y="19"/>
                      </a:lnTo>
                      <a:lnTo>
                        <a:pt x="190" y="9"/>
                      </a:lnTo>
                      <a:lnTo>
                        <a:pt x="162" y="0"/>
                      </a:lnTo>
                      <a:lnTo>
                        <a:pt x="126" y="9"/>
                      </a:lnTo>
                      <a:lnTo>
                        <a:pt x="99" y="19"/>
                      </a:lnTo>
                      <a:lnTo>
                        <a:pt x="73" y="27"/>
                      </a:lnTo>
                      <a:lnTo>
                        <a:pt x="45" y="55"/>
                      </a:lnTo>
                      <a:lnTo>
                        <a:pt x="27" y="72"/>
                      </a:lnTo>
                      <a:lnTo>
                        <a:pt x="9" y="100"/>
                      </a:lnTo>
                      <a:lnTo>
                        <a:pt x="9" y="108"/>
                      </a:lnTo>
                      <a:lnTo>
                        <a:pt x="9" y="118"/>
                      </a:lnTo>
                      <a:lnTo>
                        <a:pt x="9" y="126"/>
                      </a:lnTo>
                      <a:lnTo>
                        <a:pt x="9" y="136"/>
                      </a:lnTo>
                      <a:lnTo>
                        <a:pt x="0" y="145"/>
                      </a:lnTo>
                      <a:lnTo>
                        <a:pt x="0" y="154"/>
                      </a:lnTo>
                      <a:lnTo>
                        <a:pt x="0" y="163"/>
                      </a:lnTo>
                      <a:lnTo>
                        <a:pt x="0" y="199"/>
                      </a:lnTo>
                      <a:lnTo>
                        <a:pt x="9" y="226"/>
                      </a:lnTo>
                      <a:lnTo>
                        <a:pt x="27" y="254"/>
                      </a:lnTo>
                      <a:lnTo>
                        <a:pt x="45" y="280"/>
                      </a:lnTo>
                      <a:lnTo>
                        <a:pt x="73" y="298"/>
                      </a:lnTo>
                      <a:lnTo>
                        <a:pt x="99" y="317"/>
                      </a:lnTo>
                      <a:lnTo>
                        <a:pt x="126" y="325"/>
                      </a:lnTo>
                      <a:lnTo>
                        <a:pt x="162" y="325"/>
                      </a:lnTo>
                      <a:lnTo>
                        <a:pt x="190" y="325"/>
                      </a:lnTo>
                      <a:lnTo>
                        <a:pt x="225" y="317"/>
                      </a:lnTo>
                      <a:lnTo>
                        <a:pt x="253" y="298"/>
                      </a:lnTo>
                      <a:lnTo>
                        <a:pt x="271" y="280"/>
                      </a:lnTo>
                      <a:lnTo>
                        <a:pt x="298" y="254"/>
                      </a:lnTo>
                      <a:lnTo>
                        <a:pt x="308" y="226"/>
                      </a:lnTo>
                      <a:lnTo>
                        <a:pt x="316" y="199"/>
                      </a:lnTo>
                      <a:lnTo>
                        <a:pt x="326" y="163"/>
                      </a:lnTo>
                      <a:lnTo>
                        <a:pt x="308" y="163"/>
                      </a:lnTo>
                      <a:lnTo>
                        <a:pt x="308" y="136"/>
                      </a:lnTo>
                      <a:lnTo>
                        <a:pt x="298" y="108"/>
                      </a:lnTo>
                      <a:lnTo>
                        <a:pt x="280" y="82"/>
                      </a:lnTo>
                      <a:lnTo>
                        <a:pt x="262" y="55"/>
                      </a:lnTo>
                      <a:lnTo>
                        <a:pt x="244" y="37"/>
                      </a:lnTo>
                      <a:lnTo>
                        <a:pt x="217" y="27"/>
                      </a:lnTo>
                      <a:lnTo>
                        <a:pt x="190" y="19"/>
                      </a:lnTo>
                      <a:lnTo>
                        <a:pt x="162" y="19"/>
                      </a:lnTo>
                      <a:lnTo>
                        <a:pt x="126" y="19"/>
                      </a:lnTo>
                      <a:lnTo>
                        <a:pt x="99" y="27"/>
                      </a:lnTo>
                      <a:lnTo>
                        <a:pt x="73" y="37"/>
                      </a:lnTo>
                      <a:lnTo>
                        <a:pt x="55" y="55"/>
                      </a:lnTo>
                      <a:lnTo>
                        <a:pt x="36" y="82"/>
                      </a:lnTo>
                      <a:lnTo>
                        <a:pt x="18" y="108"/>
                      </a:lnTo>
                      <a:lnTo>
                        <a:pt x="9" y="136"/>
                      </a:lnTo>
                      <a:lnTo>
                        <a:pt x="9" y="163"/>
                      </a:lnTo>
                      <a:lnTo>
                        <a:pt x="9" y="199"/>
                      </a:lnTo>
                      <a:lnTo>
                        <a:pt x="18" y="226"/>
                      </a:lnTo>
                      <a:lnTo>
                        <a:pt x="36" y="254"/>
                      </a:lnTo>
                      <a:lnTo>
                        <a:pt x="55" y="272"/>
                      </a:lnTo>
                      <a:lnTo>
                        <a:pt x="73" y="290"/>
                      </a:lnTo>
                      <a:lnTo>
                        <a:pt x="99" y="308"/>
                      </a:lnTo>
                      <a:lnTo>
                        <a:pt x="126" y="317"/>
                      </a:lnTo>
                      <a:lnTo>
                        <a:pt x="162" y="317"/>
                      </a:lnTo>
                      <a:lnTo>
                        <a:pt x="190" y="317"/>
                      </a:lnTo>
                      <a:lnTo>
                        <a:pt x="217" y="308"/>
                      </a:lnTo>
                      <a:lnTo>
                        <a:pt x="244" y="290"/>
                      </a:lnTo>
                      <a:lnTo>
                        <a:pt x="262" y="272"/>
                      </a:lnTo>
                      <a:lnTo>
                        <a:pt x="280" y="254"/>
                      </a:lnTo>
                      <a:lnTo>
                        <a:pt x="298" y="226"/>
                      </a:lnTo>
                      <a:lnTo>
                        <a:pt x="308" y="199"/>
                      </a:lnTo>
                      <a:lnTo>
                        <a:pt x="308" y="163"/>
                      </a:lnTo>
                      <a:lnTo>
                        <a:pt x="326" y="163"/>
                      </a:lnTo>
                      <a:close/>
                    </a:path>
                  </a:pathLst>
                </a:custGeom>
                <a:solidFill>
                  <a:srgbClr val="C0FFFF"/>
                </a:solidFill>
                <a:ln w="9525">
                  <a:noFill/>
                  <a:round/>
                  <a:headEnd/>
                  <a:tailEnd/>
                </a:ln>
              </p:spPr>
              <p:txBody>
                <a:bodyPr>
                  <a:prstTxWarp prst="textNoShape">
                    <a:avLst/>
                  </a:prstTxWarp>
                </a:bodyPr>
                <a:lstStyle/>
                <a:p>
                  <a:endParaRPr lang="en-US"/>
                </a:p>
              </p:txBody>
            </p:sp>
            <p:sp>
              <p:nvSpPr>
                <p:cNvPr id="39026" name="Freeform 73"/>
                <p:cNvSpPr>
                  <a:spLocks noChangeAspect="1"/>
                </p:cNvSpPr>
                <p:nvPr/>
              </p:nvSpPr>
              <p:spPr bwMode="auto">
                <a:xfrm>
                  <a:off x="1304" y="2779"/>
                  <a:ext cx="30" cy="29"/>
                </a:xfrm>
                <a:custGeom>
                  <a:avLst/>
                  <a:gdLst>
                    <a:gd name="T0" fmla="*/ 299 w 299"/>
                    <a:gd name="T1" fmla="*/ 117 h 298"/>
                    <a:gd name="T2" fmla="*/ 271 w 299"/>
                    <a:gd name="T3" fmla="*/ 63 h 298"/>
                    <a:gd name="T4" fmla="*/ 235 w 299"/>
                    <a:gd name="T5" fmla="*/ 18 h 298"/>
                    <a:gd name="T6" fmla="*/ 181 w 299"/>
                    <a:gd name="T7" fmla="*/ 0 h 298"/>
                    <a:gd name="T8" fmla="*/ 117 w 299"/>
                    <a:gd name="T9" fmla="*/ 0 h 298"/>
                    <a:gd name="T10" fmla="*/ 64 w 299"/>
                    <a:gd name="T11" fmla="*/ 18 h 298"/>
                    <a:gd name="T12" fmla="*/ 27 w 299"/>
                    <a:gd name="T13" fmla="*/ 63 h 298"/>
                    <a:gd name="T14" fmla="*/ 0 w 299"/>
                    <a:gd name="T15" fmla="*/ 117 h 298"/>
                    <a:gd name="T16" fmla="*/ 0 w 299"/>
                    <a:gd name="T17" fmla="*/ 180 h 298"/>
                    <a:gd name="T18" fmla="*/ 27 w 299"/>
                    <a:gd name="T19" fmla="*/ 235 h 298"/>
                    <a:gd name="T20" fmla="*/ 64 w 299"/>
                    <a:gd name="T21" fmla="*/ 271 h 298"/>
                    <a:gd name="T22" fmla="*/ 117 w 299"/>
                    <a:gd name="T23" fmla="*/ 298 h 298"/>
                    <a:gd name="T24" fmla="*/ 181 w 299"/>
                    <a:gd name="T25" fmla="*/ 298 h 298"/>
                    <a:gd name="T26" fmla="*/ 235 w 299"/>
                    <a:gd name="T27" fmla="*/ 271 h 298"/>
                    <a:gd name="T28" fmla="*/ 271 w 299"/>
                    <a:gd name="T29" fmla="*/ 235 h 298"/>
                    <a:gd name="T30" fmla="*/ 299 w 299"/>
                    <a:gd name="T31" fmla="*/ 180 h 298"/>
                    <a:gd name="T32" fmla="*/ 289 w 299"/>
                    <a:gd name="T33" fmla="*/ 144 h 298"/>
                    <a:gd name="T34" fmla="*/ 280 w 299"/>
                    <a:gd name="T35" fmla="*/ 89 h 298"/>
                    <a:gd name="T36" fmla="*/ 244 w 299"/>
                    <a:gd name="T37" fmla="*/ 44 h 298"/>
                    <a:gd name="T38" fmla="*/ 208 w 299"/>
                    <a:gd name="T39" fmla="*/ 18 h 298"/>
                    <a:gd name="T40" fmla="*/ 153 w 299"/>
                    <a:gd name="T41" fmla="*/ 8 h 298"/>
                    <a:gd name="T42" fmla="*/ 100 w 299"/>
                    <a:gd name="T43" fmla="*/ 18 h 298"/>
                    <a:gd name="T44" fmla="*/ 54 w 299"/>
                    <a:gd name="T45" fmla="*/ 44 h 298"/>
                    <a:gd name="T46" fmla="*/ 27 w 299"/>
                    <a:gd name="T47" fmla="*/ 89 h 298"/>
                    <a:gd name="T48" fmla="*/ 9 w 299"/>
                    <a:gd name="T49" fmla="*/ 144 h 298"/>
                    <a:gd name="T50" fmla="*/ 27 w 299"/>
                    <a:gd name="T51" fmla="*/ 198 h 298"/>
                    <a:gd name="T52" fmla="*/ 54 w 299"/>
                    <a:gd name="T53" fmla="*/ 243 h 298"/>
                    <a:gd name="T54" fmla="*/ 100 w 299"/>
                    <a:gd name="T55" fmla="*/ 271 h 298"/>
                    <a:gd name="T56" fmla="*/ 153 w 299"/>
                    <a:gd name="T57" fmla="*/ 279 h 298"/>
                    <a:gd name="T58" fmla="*/ 208 w 299"/>
                    <a:gd name="T59" fmla="*/ 271 h 298"/>
                    <a:gd name="T60" fmla="*/ 244 w 299"/>
                    <a:gd name="T61" fmla="*/ 243 h 298"/>
                    <a:gd name="T62" fmla="*/ 280 w 299"/>
                    <a:gd name="T63" fmla="*/ 198 h 298"/>
                    <a:gd name="T64" fmla="*/ 289 w 299"/>
                    <a:gd name="T65" fmla="*/ 144 h 29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99"/>
                    <a:gd name="T100" fmla="*/ 0 h 298"/>
                    <a:gd name="T101" fmla="*/ 299 w 299"/>
                    <a:gd name="T102" fmla="*/ 298 h 298"/>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99" h="298">
                      <a:moveTo>
                        <a:pt x="299" y="144"/>
                      </a:moveTo>
                      <a:lnTo>
                        <a:pt x="299" y="117"/>
                      </a:lnTo>
                      <a:lnTo>
                        <a:pt x="289" y="89"/>
                      </a:lnTo>
                      <a:lnTo>
                        <a:pt x="271" y="63"/>
                      </a:lnTo>
                      <a:lnTo>
                        <a:pt x="253" y="36"/>
                      </a:lnTo>
                      <a:lnTo>
                        <a:pt x="235" y="18"/>
                      </a:lnTo>
                      <a:lnTo>
                        <a:pt x="208" y="8"/>
                      </a:lnTo>
                      <a:lnTo>
                        <a:pt x="181" y="0"/>
                      </a:lnTo>
                      <a:lnTo>
                        <a:pt x="153" y="0"/>
                      </a:lnTo>
                      <a:lnTo>
                        <a:pt x="117" y="0"/>
                      </a:lnTo>
                      <a:lnTo>
                        <a:pt x="90" y="8"/>
                      </a:lnTo>
                      <a:lnTo>
                        <a:pt x="64" y="18"/>
                      </a:lnTo>
                      <a:lnTo>
                        <a:pt x="46" y="36"/>
                      </a:lnTo>
                      <a:lnTo>
                        <a:pt x="27" y="63"/>
                      </a:lnTo>
                      <a:lnTo>
                        <a:pt x="9" y="89"/>
                      </a:lnTo>
                      <a:lnTo>
                        <a:pt x="0" y="117"/>
                      </a:lnTo>
                      <a:lnTo>
                        <a:pt x="0" y="144"/>
                      </a:lnTo>
                      <a:lnTo>
                        <a:pt x="0" y="180"/>
                      </a:lnTo>
                      <a:lnTo>
                        <a:pt x="9" y="207"/>
                      </a:lnTo>
                      <a:lnTo>
                        <a:pt x="27" y="235"/>
                      </a:lnTo>
                      <a:lnTo>
                        <a:pt x="46" y="253"/>
                      </a:lnTo>
                      <a:lnTo>
                        <a:pt x="64" y="271"/>
                      </a:lnTo>
                      <a:lnTo>
                        <a:pt x="90" y="289"/>
                      </a:lnTo>
                      <a:lnTo>
                        <a:pt x="117" y="298"/>
                      </a:lnTo>
                      <a:lnTo>
                        <a:pt x="153" y="298"/>
                      </a:lnTo>
                      <a:lnTo>
                        <a:pt x="181" y="298"/>
                      </a:lnTo>
                      <a:lnTo>
                        <a:pt x="208" y="289"/>
                      </a:lnTo>
                      <a:lnTo>
                        <a:pt x="235" y="271"/>
                      </a:lnTo>
                      <a:lnTo>
                        <a:pt x="253" y="253"/>
                      </a:lnTo>
                      <a:lnTo>
                        <a:pt x="271" y="235"/>
                      </a:lnTo>
                      <a:lnTo>
                        <a:pt x="289" y="207"/>
                      </a:lnTo>
                      <a:lnTo>
                        <a:pt x="299" y="180"/>
                      </a:lnTo>
                      <a:lnTo>
                        <a:pt x="299" y="144"/>
                      </a:lnTo>
                      <a:lnTo>
                        <a:pt x="289" y="144"/>
                      </a:lnTo>
                      <a:lnTo>
                        <a:pt x="289" y="117"/>
                      </a:lnTo>
                      <a:lnTo>
                        <a:pt x="280" y="89"/>
                      </a:lnTo>
                      <a:lnTo>
                        <a:pt x="262" y="71"/>
                      </a:lnTo>
                      <a:lnTo>
                        <a:pt x="244" y="44"/>
                      </a:lnTo>
                      <a:lnTo>
                        <a:pt x="226" y="36"/>
                      </a:lnTo>
                      <a:lnTo>
                        <a:pt x="208" y="18"/>
                      </a:lnTo>
                      <a:lnTo>
                        <a:pt x="181" y="8"/>
                      </a:lnTo>
                      <a:lnTo>
                        <a:pt x="153" y="8"/>
                      </a:lnTo>
                      <a:lnTo>
                        <a:pt x="127" y="8"/>
                      </a:lnTo>
                      <a:lnTo>
                        <a:pt x="100" y="18"/>
                      </a:lnTo>
                      <a:lnTo>
                        <a:pt x="72" y="36"/>
                      </a:lnTo>
                      <a:lnTo>
                        <a:pt x="54" y="44"/>
                      </a:lnTo>
                      <a:lnTo>
                        <a:pt x="36" y="71"/>
                      </a:lnTo>
                      <a:lnTo>
                        <a:pt x="27" y="89"/>
                      </a:lnTo>
                      <a:lnTo>
                        <a:pt x="18" y="117"/>
                      </a:lnTo>
                      <a:lnTo>
                        <a:pt x="9" y="144"/>
                      </a:lnTo>
                      <a:lnTo>
                        <a:pt x="18" y="170"/>
                      </a:lnTo>
                      <a:lnTo>
                        <a:pt x="27" y="198"/>
                      </a:lnTo>
                      <a:lnTo>
                        <a:pt x="36" y="225"/>
                      </a:lnTo>
                      <a:lnTo>
                        <a:pt x="54" y="243"/>
                      </a:lnTo>
                      <a:lnTo>
                        <a:pt x="72" y="261"/>
                      </a:lnTo>
                      <a:lnTo>
                        <a:pt x="100" y="271"/>
                      </a:lnTo>
                      <a:lnTo>
                        <a:pt x="127" y="279"/>
                      </a:lnTo>
                      <a:lnTo>
                        <a:pt x="153" y="279"/>
                      </a:lnTo>
                      <a:lnTo>
                        <a:pt x="181" y="279"/>
                      </a:lnTo>
                      <a:lnTo>
                        <a:pt x="208" y="271"/>
                      </a:lnTo>
                      <a:lnTo>
                        <a:pt x="226" y="261"/>
                      </a:lnTo>
                      <a:lnTo>
                        <a:pt x="244" y="243"/>
                      </a:lnTo>
                      <a:lnTo>
                        <a:pt x="262" y="225"/>
                      </a:lnTo>
                      <a:lnTo>
                        <a:pt x="280" y="198"/>
                      </a:lnTo>
                      <a:lnTo>
                        <a:pt x="289" y="170"/>
                      </a:lnTo>
                      <a:lnTo>
                        <a:pt x="289" y="144"/>
                      </a:lnTo>
                      <a:lnTo>
                        <a:pt x="299" y="144"/>
                      </a:lnTo>
                      <a:close/>
                    </a:path>
                  </a:pathLst>
                </a:custGeom>
                <a:solidFill>
                  <a:srgbClr val="C5FFFF"/>
                </a:solidFill>
                <a:ln w="9525">
                  <a:noFill/>
                  <a:round/>
                  <a:headEnd/>
                  <a:tailEnd/>
                </a:ln>
              </p:spPr>
              <p:txBody>
                <a:bodyPr>
                  <a:prstTxWarp prst="textNoShape">
                    <a:avLst/>
                  </a:prstTxWarp>
                </a:bodyPr>
                <a:lstStyle/>
                <a:p>
                  <a:endParaRPr lang="en-US"/>
                </a:p>
              </p:txBody>
            </p:sp>
            <p:sp>
              <p:nvSpPr>
                <p:cNvPr id="39027" name="Freeform 74"/>
                <p:cNvSpPr>
                  <a:spLocks noChangeAspect="1"/>
                </p:cNvSpPr>
                <p:nvPr/>
              </p:nvSpPr>
              <p:spPr bwMode="auto">
                <a:xfrm>
                  <a:off x="1305" y="2779"/>
                  <a:ext cx="28" cy="28"/>
                </a:xfrm>
                <a:custGeom>
                  <a:avLst/>
                  <a:gdLst>
                    <a:gd name="T0" fmla="*/ 280 w 280"/>
                    <a:gd name="T1" fmla="*/ 109 h 271"/>
                    <a:gd name="T2" fmla="*/ 253 w 280"/>
                    <a:gd name="T3" fmla="*/ 63 h 271"/>
                    <a:gd name="T4" fmla="*/ 217 w 280"/>
                    <a:gd name="T5" fmla="*/ 28 h 271"/>
                    <a:gd name="T6" fmla="*/ 172 w 280"/>
                    <a:gd name="T7" fmla="*/ 0 h 271"/>
                    <a:gd name="T8" fmla="*/ 118 w 280"/>
                    <a:gd name="T9" fmla="*/ 0 h 271"/>
                    <a:gd name="T10" fmla="*/ 63 w 280"/>
                    <a:gd name="T11" fmla="*/ 28 h 271"/>
                    <a:gd name="T12" fmla="*/ 27 w 280"/>
                    <a:gd name="T13" fmla="*/ 63 h 271"/>
                    <a:gd name="T14" fmla="*/ 9 w 280"/>
                    <a:gd name="T15" fmla="*/ 109 h 271"/>
                    <a:gd name="T16" fmla="*/ 9 w 280"/>
                    <a:gd name="T17" fmla="*/ 162 h 271"/>
                    <a:gd name="T18" fmla="*/ 27 w 280"/>
                    <a:gd name="T19" fmla="*/ 217 h 271"/>
                    <a:gd name="T20" fmla="*/ 63 w 280"/>
                    <a:gd name="T21" fmla="*/ 253 h 271"/>
                    <a:gd name="T22" fmla="*/ 118 w 280"/>
                    <a:gd name="T23" fmla="*/ 271 h 271"/>
                    <a:gd name="T24" fmla="*/ 172 w 280"/>
                    <a:gd name="T25" fmla="*/ 271 h 271"/>
                    <a:gd name="T26" fmla="*/ 217 w 280"/>
                    <a:gd name="T27" fmla="*/ 253 h 271"/>
                    <a:gd name="T28" fmla="*/ 253 w 280"/>
                    <a:gd name="T29" fmla="*/ 217 h 271"/>
                    <a:gd name="T30" fmla="*/ 280 w 280"/>
                    <a:gd name="T31" fmla="*/ 162 h 271"/>
                    <a:gd name="T32" fmla="*/ 271 w 280"/>
                    <a:gd name="T33" fmla="*/ 136 h 271"/>
                    <a:gd name="T34" fmla="*/ 253 w 280"/>
                    <a:gd name="T35" fmla="*/ 91 h 271"/>
                    <a:gd name="T36" fmla="*/ 226 w 280"/>
                    <a:gd name="T37" fmla="*/ 45 h 271"/>
                    <a:gd name="T38" fmla="*/ 190 w 280"/>
                    <a:gd name="T39" fmla="*/ 18 h 271"/>
                    <a:gd name="T40" fmla="*/ 144 w 280"/>
                    <a:gd name="T41" fmla="*/ 10 h 271"/>
                    <a:gd name="T42" fmla="*/ 91 w 280"/>
                    <a:gd name="T43" fmla="*/ 18 h 271"/>
                    <a:gd name="T44" fmla="*/ 55 w 280"/>
                    <a:gd name="T45" fmla="*/ 45 h 271"/>
                    <a:gd name="T46" fmla="*/ 27 w 280"/>
                    <a:gd name="T47" fmla="*/ 91 h 271"/>
                    <a:gd name="T48" fmla="*/ 18 w 280"/>
                    <a:gd name="T49" fmla="*/ 136 h 271"/>
                    <a:gd name="T50" fmla="*/ 27 w 280"/>
                    <a:gd name="T51" fmla="*/ 190 h 271"/>
                    <a:gd name="T52" fmla="*/ 55 w 280"/>
                    <a:gd name="T53" fmla="*/ 227 h 271"/>
                    <a:gd name="T54" fmla="*/ 91 w 280"/>
                    <a:gd name="T55" fmla="*/ 253 h 271"/>
                    <a:gd name="T56" fmla="*/ 144 w 280"/>
                    <a:gd name="T57" fmla="*/ 263 h 271"/>
                    <a:gd name="T58" fmla="*/ 190 w 280"/>
                    <a:gd name="T59" fmla="*/ 253 h 271"/>
                    <a:gd name="T60" fmla="*/ 226 w 280"/>
                    <a:gd name="T61" fmla="*/ 227 h 271"/>
                    <a:gd name="T62" fmla="*/ 253 w 280"/>
                    <a:gd name="T63" fmla="*/ 190 h 271"/>
                    <a:gd name="T64" fmla="*/ 271 w 280"/>
                    <a:gd name="T65" fmla="*/ 136 h 27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80"/>
                    <a:gd name="T100" fmla="*/ 0 h 271"/>
                    <a:gd name="T101" fmla="*/ 280 w 280"/>
                    <a:gd name="T102" fmla="*/ 271 h 27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80" h="271">
                      <a:moveTo>
                        <a:pt x="280" y="136"/>
                      </a:moveTo>
                      <a:lnTo>
                        <a:pt x="280" y="109"/>
                      </a:lnTo>
                      <a:lnTo>
                        <a:pt x="271" y="81"/>
                      </a:lnTo>
                      <a:lnTo>
                        <a:pt x="253" y="63"/>
                      </a:lnTo>
                      <a:lnTo>
                        <a:pt x="235" y="36"/>
                      </a:lnTo>
                      <a:lnTo>
                        <a:pt x="217" y="28"/>
                      </a:lnTo>
                      <a:lnTo>
                        <a:pt x="199" y="10"/>
                      </a:lnTo>
                      <a:lnTo>
                        <a:pt x="172" y="0"/>
                      </a:lnTo>
                      <a:lnTo>
                        <a:pt x="144" y="0"/>
                      </a:lnTo>
                      <a:lnTo>
                        <a:pt x="118" y="0"/>
                      </a:lnTo>
                      <a:lnTo>
                        <a:pt x="91" y="10"/>
                      </a:lnTo>
                      <a:lnTo>
                        <a:pt x="63" y="28"/>
                      </a:lnTo>
                      <a:lnTo>
                        <a:pt x="45" y="36"/>
                      </a:lnTo>
                      <a:lnTo>
                        <a:pt x="27" y="63"/>
                      </a:lnTo>
                      <a:lnTo>
                        <a:pt x="18" y="81"/>
                      </a:lnTo>
                      <a:lnTo>
                        <a:pt x="9" y="109"/>
                      </a:lnTo>
                      <a:lnTo>
                        <a:pt x="0" y="136"/>
                      </a:lnTo>
                      <a:lnTo>
                        <a:pt x="9" y="162"/>
                      </a:lnTo>
                      <a:lnTo>
                        <a:pt x="18" y="190"/>
                      </a:lnTo>
                      <a:lnTo>
                        <a:pt x="27" y="217"/>
                      </a:lnTo>
                      <a:lnTo>
                        <a:pt x="45" y="235"/>
                      </a:lnTo>
                      <a:lnTo>
                        <a:pt x="63" y="253"/>
                      </a:lnTo>
                      <a:lnTo>
                        <a:pt x="91" y="263"/>
                      </a:lnTo>
                      <a:lnTo>
                        <a:pt x="118" y="271"/>
                      </a:lnTo>
                      <a:lnTo>
                        <a:pt x="144" y="271"/>
                      </a:lnTo>
                      <a:lnTo>
                        <a:pt x="172" y="271"/>
                      </a:lnTo>
                      <a:lnTo>
                        <a:pt x="199" y="263"/>
                      </a:lnTo>
                      <a:lnTo>
                        <a:pt x="217" y="253"/>
                      </a:lnTo>
                      <a:lnTo>
                        <a:pt x="235" y="235"/>
                      </a:lnTo>
                      <a:lnTo>
                        <a:pt x="253" y="217"/>
                      </a:lnTo>
                      <a:lnTo>
                        <a:pt x="271" y="190"/>
                      </a:lnTo>
                      <a:lnTo>
                        <a:pt x="280" y="162"/>
                      </a:lnTo>
                      <a:lnTo>
                        <a:pt x="280" y="136"/>
                      </a:lnTo>
                      <a:lnTo>
                        <a:pt x="271" y="136"/>
                      </a:lnTo>
                      <a:lnTo>
                        <a:pt x="262" y="109"/>
                      </a:lnTo>
                      <a:lnTo>
                        <a:pt x="253" y="91"/>
                      </a:lnTo>
                      <a:lnTo>
                        <a:pt x="244" y="73"/>
                      </a:lnTo>
                      <a:lnTo>
                        <a:pt x="226" y="45"/>
                      </a:lnTo>
                      <a:lnTo>
                        <a:pt x="207" y="36"/>
                      </a:lnTo>
                      <a:lnTo>
                        <a:pt x="190" y="18"/>
                      </a:lnTo>
                      <a:lnTo>
                        <a:pt x="163" y="18"/>
                      </a:lnTo>
                      <a:lnTo>
                        <a:pt x="144" y="10"/>
                      </a:lnTo>
                      <a:lnTo>
                        <a:pt x="118" y="18"/>
                      </a:lnTo>
                      <a:lnTo>
                        <a:pt x="91" y="18"/>
                      </a:lnTo>
                      <a:lnTo>
                        <a:pt x="73" y="36"/>
                      </a:lnTo>
                      <a:lnTo>
                        <a:pt x="55" y="45"/>
                      </a:lnTo>
                      <a:lnTo>
                        <a:pt x="37" y="73"/>
                      </a:lnTo>
                      <a:lnTo>
                        <a:pt x="27" y="91"/>
                      </a:lnTo>
                      <a:lnTo>
                        <a:pt x="18" y="109"/>
                      </a:lnTo>
                      <a:lnTo>
                        <a:pt x="18" y="136"/>
                      </a:lnTo>
                      <a:lnTo>
                        <a:pt x="18" y="162"/>
                      </a:lnTo>
                      <a:lnTo>
                        <a:pt x="27" y="190"/>
                      </a:lnTo>
                      <a:lnTo>
                        <a:pt x="37" y="208"/>
                      </a:lnTo>
                      <a:lnTo>
                        <a:pt x="55" y="227"/>
                      </a:lnTo>
                      <a:lnTo>
                        <a:pt x="73" y="245"/>
                      </a:lnTo>
                      <a:lnTo>
                        <a:pt x="91" y="253"/>
                      </a:lnTo>
                      <a:lnTo>
                        <a:pt x="118" y="263"/>
                      </a:lnTo>
                      <a:lnTo>
                        <a:pt x="144" y="263"/>
                      </a:lnTo>
                      <a:lnTo>
                        <a:pt x="163" y="263"/>
                      </a:lnTo>
                      <a:lnTo>
                        <a:pt x="190" y="253"/>
                      </a:lnTo>
                      <a:lnTo>
                        <a:pt x="207" y="245"/>
                      </a:lnTo>
                      <a:lnTo>
                        <a:pt x="226" y="227"/>
                      </a:lnTo>
                      <a:lnTo>
                        <a:pt x="244" y="208"/>
                      </a:lnTo>
                      <a:lnTo>
                        <a:pt x="253" y="190"/>
                      </a:lnTo>
                      <a:lnTo>
                        <a:pt x="262" y="162"/>
                      </a:lnTo>
                      <a:lnTo>
                        <a:pt x="271" y="136"/>
                      </a:lnTo>
                      <a:lnTo>
                        <a:pt x="280" y="136"/>
                      </a:lnTo>
                      <a:close/>
                    </a:path>
                  </a:pathLst>
                </a:custGeom>
                <a:solidFill>
                  <a:srgbClr val="CAFFFF"/>
                </a:solidFill>
                <a:ln w="9525">
                  <a:noFill/>
                  <a:round/>
                  <a:headEnd/>
                  <a:tailEnd/>
                </a:ln>
              </p:spPr>
              <p:txBody>
                <a:bodyPr>
                  <a:prstTxWarp prst="textNoShape">
                    <a:avLst/>
                  </a:prstTxWarp>
                </a:bodyPr>
                <a:lstStyle/>
                <a:p>
                  <a:endParaRPr lang="en-US"/>
                </a:p>
              </p:txBody>
            </p:sp>
            <p:sp>
              <p:nvSpPr>
                <p:cNvPr id="39028" name="Freeform 75"/>
                <p:cNvSpPr>
                  <a:spLocks noChangeAspect="1"/>
                </p:cNvSpPr>
                <p:nvPr/>
              </p:nvSpPr>
              <p:spPr bwMode="auto">
                <a:xfrm>
                  <a:off x="1307" y="2780"/>
                  <a:ext cx="26" cy="26"/>
                </a:xfrm>
                <a:custGeom>
                  <a:avLst/>
                  <a:gdLst>
                    <a:gd name="T0" fmla="*/ 244 w 253"/>
                    <a:gd name="T1" fmla="*/ 99 h 253"/>
                    <a:gd name="T2" fmla="*/ 226 w 253"/>
                    <a:gd name="T3" fmla="*/ 63 h 253"/>
                    <a:gd name="T4" fmla="*/ 189 w 253"/>
                    <a:gd name="T5" fmla="*/ 26 h 253"/>
                    <a:gd name="T6" fmla="*/ 145 w 253"/>
                    <a:gd name="T7" fmla="*/ 8 h 253"/>
                    <a:gd name="T8" fmla="*/ 100 w 253"/>
                    <a:gd name="T9" fmla="*/ 8 h 253"/>
                    <a:gd name="T10" fmla="*/ 55 w 253"/>
                    <a:gd name="T11" fmla="*/ 26 h 253"/>
                    <a:gd name="T12" fmla="*/ 19 w 253"/>
                    <a:gd name="T13" fmla="*/ 63 h 253"/>
                    <a:gd name="T14" fmla="*/ 0 w 253"/>
                    <a:gd name="T15" fmla="*/ 99 h 253"/>
                    <a:gd name="T16" fmla="*/ 0 w 253"/>
                    <a:gd name="T17" fmla="*/ 152 h 253"/>
                    <a:gd name="T18" fmla="*/ 19 w 253"/>
                    <a:gd name="T19" fmla="*/ 198 h 253"/>
                    <a:gd name="T20" fmla="*/ 55 w 253"/>
                    <a:gd name="T21" fmla="*/ 235 h 253"/>
                    <a:gd name="T22" fmla="*/ 100 w 253"/>
                    <a:gd name="T23" fmla="*/ 253 h 253"/>
                    <a:gd name="T24" fmla="*/ 145 w 253"/>
                    <a:gd name="T25" fmla="*/ 253 h 253"/>
                    <a:gd name="T26" fmla="*/ 189 w 253"/>
                    <a:gd name="T27" fmla="*/ 235 h 253"/>
                    <a:gd name="T28" fmla="*/ 226 w 253"/>
                    <a:gd name="T29" fmla="*/ 198 h 253"/>
                    <a:gd name="T30" fmla="*/ 244 w 253"/>
                    <a:gd name="T31" fmla="*/ 152 h 253"/>
                    <a:gd name="T32" fmla="*/ 235 w 253"/>
                    <a:gd name="T33" fmla="*/ 126 h 253"/>
                    <a:gd name="T34" fmla="*/ 226 w 253"/>
                    <a:gd name="T35" fmla="*/ 81 h 253"/>
                    <a:gd name="T36" fmla="*/ 199 w 253"/>
                    <a:gd name="T37" fmla="*/ 45 h 253"/>
                    <a:gd name="T38" fmla="*/ 172 w 253"/>
                    <a:gd name="T39" fmla="*/ 26 h 253"/>
                    <a:gd name="T40" fmla="*/ 126 w 253"/>
                    <a:gd name="T41" fmla="*/ 18 h 253"/>
                    <a:gd name="T42" fmla="*/ 82 w 253"/>
                    <a:gd name="T43" fmla="*/ 26 h 253"/>
                    <a:gd name="T44" fmla="*/ 45 w 253"/>
                    <a:gd name="T45" fmla="*/ 45 h 253"/>
                    <a:gd name="T46" fmla="*/ 19 w 253"/>
                    <a:gd name="T47" fmla="*/ 81 h 253"/>
                    <a:gd name="T48" fmla="*/ 9 w 253"/>
                    <a:gd name="T49" fmla="*/ 126 h 253"/>
                    <a:gd name="T50" fmla="*/ 19 w 253"/>
                    <a:gd name="T51" fmla="*/ 171 h 253"/>
                    <a:gd name="T52" fmla="*/ 45 w 253"/>
                    <a:gd name="T53" fmla="*/ 207 h 253"/>
                    <a:gd name="T54" fmla="*/ 82 w 253"/>
                    <a:gd name="T55" fmla="*/ 235 h 253"/>
                    <a:gd name="T56" fmla="*/ 126 w 253"/>
                    <a:gd name="T57" fmla="*/ 243 h 253"/>
                    <a:gd name="T58" fmla="*/ 172 w 253"/>
                    <a:gd name="T59" fmla="*/ 235 h 253"/>
                    <a:gd name="T60" fmla="*/ 199 w 253"/>
                    <a:gd name="T61" fmla="*/ 207 h 253"/>
                    <a:gd name="T62" fmla="*/ 226 w 253"/>
                    <a:gd name="T63" fmla="*/ 171 h 253"/>
                    <a:gd name="T64" fmla="*/ 235 w 253"/>
                    <a:gd name="T65" fmla="*/ 126 h 25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53"/>
                    <a:gd name="T100" fmla="*/ 0 h 253"/>
                    <a:gd name="T101" fmla="*/ 253 w 253"/>
                    <a:gd name="T102" fmla="*/ 253 h 25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53" h="253">
                      <a:moveTo>
                        <a:pt x="253" y="126"/>
                      </a:moveTo>
                      <a:lnTo>
                        <a:pt x="244" y="99"/>
                      </a:lnTo>
                      <a:lnTo>
                        <a:pt x="235" y="81"/>
                      </a:lnTo>
                      <a:lnTo>
                        <a:pt x="226" y="63"/>
                      </a:lnTo>
                      <a:lnTo>
                        <a:pt x="208" y="35"/>
                      </a:lnTo>
                      <a:lnTo>
                        <a:pt x="189" y="26"/>
                      </a:lnTo>
                      <a:lnTo>
                        <a:pt x="172" y="8"/>
                      </a:lnTo>
                      <a:lnTo>
                        <a:pt x="145" y="8"/>
                      </a:lnTo>
                      <a:lnTo>
                        <a:pt x="126" y="0"/>
                      </a:lnTo>
                      <a:lnTo>
                        <a:pt x="100" y="8"/>
                      </a:lnTo>
                      <a:lnTo>
                        <a:pt x="73" y="8"/>
                      </a:lnTo>
                      <a:lnTo>
                        <a:pt x="55" y="26"/>
                      </a:lnTo>
                      <a:lnTo>
                        <a:pt x="37" y="35"/>
                      </a:lnTo>
                      <a:lnTo>
                        <a:pt x="19" y="63"/>
                      </a:lnTo>
                      <a:lnTo>
                        <a:pt x="9" y="81"/>
                      </a:lnTo>
                      <a:lnTo>
                        <a:pt x="0" y="99"/>
                      </a:lnTo>
                      <a:lnTo>
                        <a:pt x="0" y="126"/>
                      </a:lnTo>
                      <a:lnTo>
                        <a:pt x="0" y="152"/>
                      </a:lnTo>
                      <a:lnTo>
                        <a:pt x="9" y="180"/>
                      </a:lnTo>
                      <a:lnTo>
                        <a:pt x="19" y="198"/>
                      </a:lnTo>
                      <a:lnTo>
                        <a:pt x="37" y="217"/>
                      </a:lnTo>
                      <a:lnTo>
                        <a:pt x="55" y="235"/>
                      </a:lnTo>
                      <a:lnTo>
                        <a:pt x="73" y="243"/>
                      </a:lnTo>
                      <a:lnTo>
                        <a:pt x="100" y="253"/>
                      </a:lnTo>
                      <a:lnTo>
                        <a:pt x="126" y="253"/>
                      </a:lnTo>
                      <a:lnTo>
                        <a:pt x="145" y="253"/>
                      </a:lnTo>
                      <a:lnTo>
                        <a:pt x="172" y="243"/>
                      </a:lnTo>
                      <a:lnTo>
                        <a:pt x="189" y="235"/>
                      </a:lnTo>
                      <a:lnTo>
                        <a:pt x="208" y="217"/>
                      </a:lnTo>
                      <a:lnTo>
                        <a:pt x="226" y="198"/>
                      </a:lnTo>
                      <a:lnTo>
                        <a:pt x="235" y="180"/>
                      </a:lnTo>
                      <a:lnTo>
                        <a:pt x="244" y="152"/>
                      </a:lnTo>
                      <a:lnTo>
                        <a:pt x="253" y="126"/>
                      </a:lnTo>
                      <a:lnTo>
                        <a:pt x="235" y="126"/>
                      </a:lnTo>
                      <a:lnTo>
                        <a:pt x="235" y="108"/>
                      </a:lnTo>
                      <a:lnTo>
                        <a:pt x="226" y="81"/>
                      </a:lnTo>
                      <a:lnTo>
                        <a:pt x="217" y="63"/>
                      </a:lnTo>
                      <a:lnTo>
                        <a:pt x="199" y="45"/>
                      </a:lnTo>
                      <a:lnTo>
                        <a:pt x="189" y="35"/>
                      </a:lnTo>
                      <a:lnTo>
                        <a:pt x="172" y="26"/>
                      </a:lnTo>
                      <a:lnTo>
                        <a:pt x="145" y="18"/>
                      </a:lnTo>
                      <a:lnTo>
                        <a:pt x="126" y="18"/>
                      </a:lnTo>
                      <a:lnTo>
                        <a:pt x="100" y="18"/>
                      </a:lnTo>
                      <a:lnTo>
                        <a:pt x="82" y="26"/>
                      </a:lnTo>
                      <a:lnTo>
                        <a:pt x="63" y="35"/>
                      </a:lnTo>
                      <a:lnTo>
                        <a:pt x="45" y="45"/>
                      </a:lnTo>
                      <a:lnTo>
                        <a:pt x="27" y="63"/>
                      </a:lnTo>
                      <a:lnTo>
                        <a:pt x="19" y="81"/>
                      </a:lnTo>
                      <a:lnTo>
                        <a:pt x="9" y="108"/>
                      </a:lnTo>
                      <a:lnTo>
                        <a:pt x="9" y="126"/>
                      </a:lnTo>
                      <a:lnTo>
                        <a:pt x="9" y="152"/>
                      </a:lnTo>
                      <a:lnTo>
                        <a:pt x="19" y="171"/>
                      </a:lnTo>
                      <a:lnTo>
                        <a:pt x="27" y="189"/>
                      </a:lnTo>
                      <a:lnTo>
                        <a:pt x="45" y="207"/>
                      </a:lnTo>
                      <a:lnTo>
                        <a:pt x="63" y="225"/>
                      </a:lnTo>
                      <a:lnTo>
                        <a:pt x="82" y="235"/>
                      </a:lnTo>
                      <a:lnTo>
                        <a:pt x="100" y="235"/>
                      </a:lnTo>
                      <a:lnTo>
                        <a:pt x="126" y="243"/>
                      </a:lnTo>
                      <a:lnTo>
                        <a:pt x="145" y="235"/>
                      </a:lnTo>
                      <a:lnTo>
                        <a:pt x="172" y="235"/>
                      </a:lnTo>
                      <a:lnTo>
                        <a:pt x="189" y="225"/>
                      </a:lnTo>
                      <a:lnTo>
                        <a:pt x="199" y="207"/>
                      </a:lnTo>
                      <a:lnTo>
                        <a:pt x="217" y="189"/>
                      </a:lnTo>
                      <a:lnTo>
                        <a:pt x="226" y="171"/>
                      </a:lnTo>
                      <a:lnTo>
                        <a:pt x="235" y="152"/>
                      </a:lnTo>
                      <a:lnTo>
                        <a:pt x="235" y="126"/>
                      </a:lnTo>
                      <a:lnTo>
                        <a:pt x="253" y="126"/>
                      </a:lnTo>
                      <a:close/>
                    </a:path>
                  </a:pathLst>
                </a:custGeom>
                <a:solidFill>
                  <a:srgbClr val="D0FFFF"/>
                </a:solidFill>
                <a:ln w="9525">
                  <a:noFill/>
                  <a:round/>
                  <a:headEnd/>
                  <a:tailEnd/>
                </a:ln>
              </p:spPr>
              <p:txBody>
                <a:bodyPr>
                  <a:prstTxWarp prst="textNoShape">
                    <a:avLst/>
                  </a:prstTxWarp>
                </a:bodyPr>
                <a:lstStyle/>
                <a:p>
                  <a:endParaRPr lang="en-US"/>
                </a:p>
              </p:txBody>
            </p:sp>
            <p:sp>
              <p:nvSpPr>
                <p:cNvPr id="39029" name="Freeform 76"/>
                <p:cNvSpPr>
                  <a:spLocks noChangeAspect="1"/>
                </p:cNvSpPr>
                <p:nvPr/>
              </p:nvSpPr>
              <p:spPr bwMode="auto">
                <a:xfrm>
                  <a:off x="1308" y="2782"/>
                  <a:ext cx="23" cy="23"/>
                </a:xfrm>
                <a:custGeom>
                  <a:avLst/>
                  <a:gdLst>
                    <a:gd name="T0" fmla="*/ 226 w 226"/>
                    <a:gd name="T1" fmla="*/ 90 h 225"/>
                    <a:gd name="T2" fmla="*/ 208 w 226"/>
                    <a:gd name="T3" fmla="*/ 45 h 225"/>
                    <a:gd name="T4" fmla="*/ 180 w 226"/>
                    <a:gd name="T5" fmla="*/ 17 h 225"/>
                    <a:gd name="T6" fmla="*/ 136 w 226"/>
                    <a:gd name="T7" fmla="*/ 0 h 225"/>
                    <a:gd name="T8" fmla="*/ 91 w 226"/>
                    <a:gd name="T9" fmla="*/ 0 h 225"/>
                    <a:gd name="T10" fmla="*/ 54 w 226"/>
                    <a:gd name="T11" fmla="*/ 17 h 225"/>
                    <a:gd name="T12" fmla="*/ 18 w 226"/>
                    <a:gd name="T13" fmla="*/ 45 h 225"/>
                    <a:gd name="T14" fmla="*/ 0 w 226"/>
                    <a:gd name="T15" fmla="*/ 90 h 225"/>
                    <a:gd name="T16" fmla="*/ 0 w 226"/>
                    <a:gd name="T17" fmla="*/ 134 h 225"/>
                    <a:gd name="T18" fmla="*/ 18 w 226"/>
                    <a:gd name="T19" fmla="*/ 171 h 225"/>
                    <a:gd name="T20" fmla="*/ 54 w 226"/>
                    <a:gd name="T21" fmla="*/ 207 h 225"/>
                    <a:gd name="T22" fmla="*/ 91 w 226"/>
                    <a:gd name="T23" fmla="*/ 217 h 225"/>
                    <a:gd name="T24" fmla="*/ 136 w 226"/>
                    <a:gd name="T25" fmla="*/ 217 h 225"/>
                    <a:gd name="T26" fmla="*/ 180 w 226"/>
                    <a:gd name="T27" fmla="*/ 207 h 225"/>
                    <a:gd name="T28" fmla="*/ 208 w 226"/>
                    <a:gd name="T29" fmla="*/ 171 h 225"/>
                    <a:gd name="T30" fmla="*/ 226 w 226"/>
                    <a:gd name="T31" fmla="*/ 134 h 225"/>
                    <a:gd name="T32" fmla="*/ 217 w 226"/>
                    <a:gd name="T33" fmla="*/ 108 h 225"/>
                    <a:gd name="T34" fmla="*/ 208 w 226"/>
                    <a:gd name="T35" fmla="*/ 71 h 225"/>
                    <a:gd name="T36" fmla="*/ 190 w 226"/>
                    <a:gd name="T37" fmla="*/ 35 h 225"/>
                    <a:gd name="T38" fmla="*/ 154 w 226"/>
                    <a:gd name="T39" fmla="*/ 17 h 225"/>
                    <a:gd name="T40" fmla="*/ 117 w 226"/>
                    <a:gd name="T41" fmla="*/ 8 h 225"/>
                    <a:gd name="T42" fmla="*/ 73 w 226"/>
                    <a:gd name="T43" fmla="*/ 17 h 225"/>
                    <a:gd name="T44" fmla="*/ 46 w 226"/>
                    <a:gd name="T45" fmla="*/ 35 h 225"/>
                    <a:gd name="T46" fmla="*/ 18 w 226"/>
                    <a:gd name="T47" fmla="*/ 71 h 225"/>
                    <a:gd name="T48" fmla="*/ 18 w 226"/>
                    <a:gd name="T49" fmla="*/ 108 h 225"/>
                    <a:gd name="T50" fmla="*/ 18 w 226"/>
                    <a:gd name="T51" fmla="*/ 153 h 225"/>
                    <a:gd name="T52" fmla="*/ 46 w 226"/>
                    <a:gd name="T53" fmla="*/ 180 h 225"/>
                    <a:gd name="T54" fmla="*/ 73 w 226"/>
                    <a:gd name="T55" fmla="*/ 199 h 225"/>
                    <a:gd name="T56" fmla="*/ 117 w 226"/>
                    <a:gd name="T57" fmla="*/ 207 h 225"/>
                    <a:gd name="T58" fmla="*/ 154 w 226"/>
                    <a:gd name="T59" fmla="*/ 199 h 225"/>
                    <a:gd name="T60" fmla="*/ 190 w 226"/>
                    <a:gd name="T61" fmla="*/ 180 h 225"/>
                    <a:gd name="T62" fmla="*/ 208 w 226"/>
                    <a:gd name="T63" fmla="*/ 153 h 225"/>
                    <a:gd name="T64" fmla="*/ 217 w 226"/>
                    <a:gd name="T65" fmla="*/ 108 h 22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26"/>
                    <a:gd name="T100" fmla="*/ 0 h 225"/>
                    <a:gd name="T101" fmla="*/ 226 w 226"/>
                    <a:gd name="T102" fmla="*/ 225 h 22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26" h="225">
                      <a:moveTo>
                        <a:pt x="226" y="108"/>
                      </a:moveTo>
                      <a:lnTo>
                        <a:pt x="226" y="90"/>
                      </a:lnTo>
                      <a:lnTo>
                        <a:pt x="217" y="63"/>
                      </a:lnTo>
                      <a:lnTo>
                        <a:pt x="208" y="45"/>
                      </a:lnTo>
                      <a:lnTo>
                        <a:pt x="190" y="27"/>
                      </a:lnTo>
                      <a:lnTo>
                        <a:pt x="180" y="17"/>
                      </a:lnTo>
                      <a:lnTo>
                        <a:pt x="163" y="8"/>
                      </a:lnTo>
                      <a:lnTo>
                        <a:pt x="136" y="0"/>
                      </a:lnTo>
                      <a:lnTo>
                        <a:pt x="117" y="0"/>
                      </a:lnTo>
                      <a:lnTo>
                        <a:pt x="91" y="0"/>
                      </a:lnTo>
                      <a:lnTo>
                        <a:pt x="73" y="8"/>
                      </a:lnTo>
                      <a:lnTo>
                        <a:pt x="54" y="17"/>
                      </a:lnTo>
                      <a:lnTo>
                        <a:pt x="36" y="27"/>
                      </a:lnTo>
                      <a:lnTo>
                        <a:pt x="18" y="45"/>
                      </a:lnTo>
                      <a:lnTo>
                        <a:pt x="10" y="63"/>
                      </a:lnTo>
                      <a:lnTo>
                        <a:pt x="0" y="90"/>
                      </a:lnTo>
                      <a:lnTo>
                        <a:pt x="0" y="108"/>
                      </a:lnTo>
                      <a:lnTo>
                        <a:pt x="0" y="134"/>
                      </a:lnTo>
                      <a:lnTo>
                        <a:pt x="10" y="153"/>
                      </a:lnTo>
                      <a:lnTo>
                        <a:pt x="18" y="171"/>
                      </a:lnTo>
                      <a:lnTo>
                        <a:pt x="36" y="189"/>
                      </a:lnTo>
                      <a:lnTo>
                        <a:pt x="54" y="207"/>
                      </a:lnTo>
                      <a:lnTo>
                        <a:pt x="73" y="217"/>
                      </a:lnTo>
                      <a:lnTo>
                        <a:pt x="91" y="217"/>
                      </a:lnTo>
                      <a:lnTo>
                        <a:pt x="117" y="225"/>
                      </a:lnTo>
                      <a:lnTo>
                        <a:pt x="136" y="217"/>
                      </a:lnTo>
                      <a:lnTo>
                        <a:pt x="163" y="217"/>
                      </a:lnTo>
                      <a:lnTo>
                        <a:pt x="180" y="207"/>
                      </a:lnTo>
                      <a:lnTo>
                        <a:pt x="190" y="189"/>
                      </a:lnTo>
                      <a:lnTo>
                        <a:pt x="208" y="171"/>
                      </a:lnTo>
                      <a:lnTo>
                        <a:pt x="217" y="153"/>
                      </a:lnTo>
                      <a:lnTo>
                        <a:pt x="226" y="134"/>
                      </a:lnTo>
                      <a:lnTo>
                        <a:pt x="226" y="108"/>
                      </a:lnTo>
                      <a:lnTo>
                        <a:pt x="217" y="108"/>
                      </a:lnTo>
                      <a:lnTo>
                        <a:pt x="217" y="90"/>
                      </a:lnTo>
                      <a:lnTo>
                        <a:pt x="208" y="71"/>
                      </a:lnTo>
                      <a:lnTo>
                        <a:pt x="199" y="53"/>
                      </a:lnTo>
                      <a:lnTo>
                        <a:pt x="190" y="35"/>
                      </a:lnTo>
                      <a:lnTo>
                        <a:pt x="172" y="27"/>
                      </a:lnTo>
                      <a:lnTo>
                        <a:pt x="154" y="17"/>
                      </a:lnTo>
                      <a:lnTo>
                        <a:pt x="136" y="8"/>
                      </a:lnTo>
                      <a:lnTo>
                        <a:pt x="117" y="8"/>
                      </a:lnTo>
                      <a:lnTo>
                        <a:pt x="91" y="8"/>
                      </a:lnTo>
                      <a:lnTo>
                        <a:pt x="73" y="17"/>
                      </a:lnTo>
                      <a:lnTo>
                        <a:pt x="54" y="27"/>
                      </a:lnTo>
                      <a:lnTo>
                        <a:pt x="46" y="35"/>
                      </a:lnTo>
                      <a:lnTo>
                        <a:pt x="28" y="53"/>
                      </a:lnTo>
                      <a:lnTo>
                        <a:pt x="18" y="71"/>
                      </a:lnTo>
                      <a:lnTo>
                        <a:pt x="18" y="90"/>
                      </a:lnTo>
                      <a:lnTo>
                        <a:pt x="18" y="108"/>
                      </a:lnTo>
                      <a:lnTo>
                        <a:pt x="18" y="126"/>
                      </a:lnTo>
                      <a:lnTo>
                        <a:pt x="18" y="153"/>
                      </a:lnTo>
                      <a:lnTo>
                        <a:pt x="28" y="162"/>
                      </a:lnTo>
                      <a:lnTo>
                        <a:pt x="46" y="180"/>
                      </a:lnTo>
                      <a:lnTo>
                        <a:pt x="54" y="189"/>
                      </a:lnTo>
                      <a:lnTo>
                        <a:pt x="73" y="199"/>
                      </a:lnTo>
                      <a:lnTo>
                        <a:pt x="91" y="207"/>
                      </a:lnTo>
                      <a:lnTo>
                        <a:pt x="117" y="207"/>
                      </a:lnTo>
                      <a:lnTo>
                        <a:pt x="136" y="207"/>
                      </a:lnTo>
                      <a:lnTo>
                        <a:pt x="154" y="199"/>
                      </a:lnTo>
                      <a:lnTo>
                        <a:pt x="172" y="189"/>
                      </a:lnTo>
                      <a:lnTo>
                        <a:pt x="190" y="180"/>
                      </a:lnTo>
                      <a:lnTo>
                        <a:pt x="199" y="162"/>
                      </a:lnTo>
                      <a:lnTo>
                        <a:pt x="208" y="153"/>
                      </a:lnTo>
                      <a:lnTo>
                        <a:pt x="217" y="126"/>
                      </a:lnTo>
                      <a:lnTo>
                        <a:pt x="217" y="108"/>
                      </a:lnTo>
                      <a:lnTo>
                        <a:pt x="226" y="108"/>
                      </a:lnTo>
                      <a:close/>
                    </a:path>
                  </a:pathLst>
                </a:custGeom>
                <a:solidFill>
                  <a:srgbClr val="D5FFFF"/>
                </a:solidFill>
                <a:ln w="9525">
                  <a:noFill/>
                  <a:round/>
                  <a:headEnd/>
                  <a:tailEnd/>
                </a:ln>
              </p:spPr>
              <p:txBody>
                <a:bodyPr>
                  <a:prstTxWarp prst="textNoShape">
                    <a:avLst/>
                  </a:prstTxWarp>
                </a:bodyPr>
                <a:lstStyle/>
                <a:p>
                  <a:endParaRPr lang="en-US"/>
                </a:p>
              </p:txBody>
            </p:sp>
            <p:sp>
              <p:nvSpPr>
                <p:cNvPr id="39030" name="Freeform 77"/>
                <p:cNvSpPr>
                  <a:spLocks noChangeAspect="1"/>
                </p:cNvSpPr>
                <p:nvPr/>
              </p:nvSpPr>
              <p:spPr bwMode="auto">
                <a:xfrm>
                  <a:off x="1310" y="2783"/>
                  <a:ext cx="20" cy="20"/>
                </a:xfrm>
                <a:custGeom>
                  <a:avLst/>
                  <a:gdLst>
                    <a:gd name="T0" fmla="*/ 199 w 199"/>
                    <a:gd name="T1" fmla="*/ 82 h 199"/>
                    <a:gd name="T2" fmla="*/ 181 w 199"/>
                    <a:gd name="T3" fmla="*/ 45 h 199"/>
                    <a:gd name="T4" fmla="*/ 154 w 199"/>
                    <a:gd name="T5" fmla="*/ 19 h 199"/>
                    <a:gd name="T6" fmla="*/ 118 w 199"/>
                    <a:gd name="T7" fmla="*/ 0 h 199"/>
                    <a:gd name="T8" fmla="*/ 73 w 199"/>
                    <a:gd name="T9" fmla="*/ 0 h 199"/>
                    <a:gd name="T10" fmla="*/ 36 w 199"/>
                    <a:gd name="T11" fmla="*/ 19 h 199"/>
                    <a:gd name="T12" fmla="*/ 10 w 199"/>
                    <a:gd name="T13" fmla="*/ 45 h 199"/>
                    <a:gd name="T14" fmla="*/ 0 w 199"/>
                    <a:gd name="T15" fmla="*/ 82 h 199"/>
                    <a:gd name="T16" fmla="*/ 0 w 199"/>
                    <a:gd name="T17" fmla="*/ 118 h 199"/>
                    <a:gd name="T18" fmla="*/ 10 w 199"/>
                    <a:gd name="T19" fmla="*/ 154 h 199"/>
                    <a:gd name="T20" fmla="*/ 36 w 199"/>
                    <a:gd name="T21" fmla="*/ 181 h 199"/>
                    <a:gd name="T22" fmla="*/ 73 w 199"/>
                    <a:gd name="T23" fmla="*/ 199 h 199"/>
                    <a:gd name="T24" fmla="*/ 118 w 199"/>
                    <a:gd name="T25" fmla="*/ 199 h 199"/>
                    <a:gd name="T26" fmla="*/ 154 w 199"/>
                    <a:gd name="T27" fmla="*/ 181 h 199"/>
                    <a:gd name="T28" fmla="*/ 181 w 199"/>
                    <a:gd name="T29" fmla="*/ 154 h 199"/>
                    <a:gd name="T30" fmla="*/ 199 w 199"/>
                    <a:gd name="T31" fmla="*/ 118 h 199"/>
                    <a:gd name="T32" fmla="*/ 181 w 199"/>
                    <a:gd name="T33" fmla="*/ 100 h 199"/>
                    <a:gd name="T34" fmla="*/ 181 w 199"/>
                    <a:gd name="T35" fmla="*/ 63 h 199"/>
                    <a:gd name="T36" fmla="*/ 162 w 199"/>
                    <a:gd name="T37" fmla="*/ 37 h 199"/>
                    <a:gd name="T38" fmla="*/ 127 w 199"/>
                    <a:gd name="T39" fmla="*/ 19 h 199"/>
                    <a:gd name="T40" fmla="*/ 99 w 199"/>
                    <a:gd name="T41" fmla="*/ 19 h 199"/>
                    <a:gd name="T42" fmla="*/ 63 w 199"/>
                    <a:gd name="T43" fmla="*/ 19 h 199"/>
                    <a:gd name="T44" fmla="*/ 36 w 199"/>
                    <a:gd name="T45" fmla="*/ 37 h 199"/>
                    <a:gd name="T46" fmla="*/ 18 w 199"/>
                    <a:gd name="T47" fmla="*/ 63 h 199"/>
                    <a:gd name="T48" fmla="*/ 10 w 199"/>
                    <a:gd name="T49" fmla="*/ 100 h 199"/>
                    <a:gd name="T50" fmla="*/ 18 w 199"/>
                    <a:gd name="T51" fmla="*/ 136 h 199"/>
                    <a:gd name="T52" fmla="*/ 36 w 199"/>
                    <a:gd name="T53" fmla="*/ 163 h 199"/>
                    <a:gd name="T54" fmla="*/ 63 w 199"/>
                    <a:gd name="T55" fmla="*/ 181 h 199"/>
                    <a:gd name="T56" fmla="*/ 99 w 199"/>
                    <a:gd name="T57" fmla="*/ 191 h 199"/>
                    <a:gd name="T58" fmla="*/ 127 w 199"/>
                    <a:gd name="T59" fmla="*/ 181 h 199"/>
                    <a:gd name="T60" fmla="*/ 162 w 199"/>
                    <a:gd name="T61" fmla="*/ 163 h 199"/>
                    <a:gd name="T62" fmla="*/ 181 w 199"/>
                    <a:gd name="T63" fmla="*/ 136 h 199"/>
                    <a:gd name="T64" fmla="*/ 181 w 199"/>
                    <a:gd name="T65" fmla="*/ 100 h 19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99"/>
                    <a:gd name="T100" fmla="*/ 0 h 199"/>
                    <a:gd name="T101" fmla="*/ 199 w 199"/>
                    <a:gd name="T102" fmla="*/ 199 h 19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99" h="199">
                      <a:moveTo>
                        <a:pt x="199" y="100"/>
                      </a:moveTo>
                      <a:lnTo>
                        <a:pt x="199" y="82"/>
                      </a:lnTo>
                      <a:lnTo>
                        <a:pt x="190" y="63"/>
                      </a:lnTo>
                      <a:lnTo>
                        <a:pt x="181" y="45"/>
                      </a:lnTo>
                      <a:lnTo>
                        <a:pt x="172" y="27"/>
                      </a:lnTo>
                      <a:lnTo>
                        <a:pt x="154" y="19"/>
                      </a:lnTo>
                      <a:lnTo>
                        <a:pt x="136" y="9"/>
                      </a:lnTo>
                      <a:lnTo>
                        <a:pt x="118" y="0"/>
                      </a:lnTo>
                      <a:lnTo>
                        <a:pt x="99" y="0"/>
                      </a:lnTo>
                      <a:lnTo>
                        <a:pt x="73" y="0"/>
                      </a:lnTo>
                      <a:lnTo>
                        <a:pt x="55" y="9"/>
                      </a:lnTo>
                      <a:lnTo>
                        <a:pt x="36" y="19"/>
                      </a:lnTo>
                      <a:lnTo>
                        <a:pt x="28" y="27"/>
                      </a:lnTo>
                      <a:lnTo>
                        <a:pt x="10" y="45"/>
                      </a:lnTo>
                      <a:lnTo>
                        <a:pt x="0" y="63"/>
                      </a:lnTo>
                      <a:lnTo>
                        <a:pt x="0" y="82"/>
                      </a:lnTo>
                      <a:lnTo>
                        <a:pt x="0" y="100"/>
                      </a:lnTo>
                      <a:lnTo>
                        <a:pt x="0" y="118"/>
                      </a:lnTo>
                      <a:lnTo>
                        <a:pt x="0" y="145"/>
                      </a:lnTo>
                      <a:lnTo>
                        <a:pt x="10" y="154"/>
                      </a:lnTo>
                      <a:lnTo>
                        <a:pt x="28" y="172"/>
                      </a:lnTo>
                      <a:lnTo>
                        <a:pt x="36" y="181"/>
                      </a:lnTo>
                      <a:lnTo>
                        <a:pt x="55" y="191"/>
                      </a:lnTo>
                      <a:lnTo>
                        <a:pt x="73" y="199"/>
                      </a:lnTo>
                      <a:lnTo>
                        <a:pt x="99" y="199"/>
                      </a:lnTo>
                      <a:lnTo>
                        <a:pt x="118" y="199"/>
                      </a:lnTo>
                      <a:lnTo>
                        <a:pt x="136" y="191"/>
                      </a:lnTo>
                      <a:lnTo>
                        <a:pt x="154" y="181"/>
                      </a:lnTo>
                      <a:lnTo>
                        <a:pt x="172" y="172"/>
                      </a:lnTo>
                      <a:lnTo>
                        <a:pt x="181" y="154"/>
                      </a:lnTo>
                      <a:lnTo>
                        <a:pt x="190" y="145"/>
                      </a:lnTo>
                      <a:lnTo>
                        <a:pt x="199" y="118"/>
                      </a:lnTo>
                      <a:lnTo>
                        <a:pt x="199" y="100"/>
                      </a:lnTo>
                      <a:lnTo>
                        <a:pt x="181" y="100"/>
                      </a:lnTo>
                      <a:lnTo>
                        <a:pt x="181" y="82"/>
                      </a:lnTo>
                      <a:lnTo>
                        <a:pt x="181" y="63"/>
                      </a:lnTo>
                      <a:lnTo>
                        <a:pt x="172" y="55"/>
                      </a:lnTo>
                      <a:lnTo>
                        <a:pt x="162" y="37"/>
                      </a:lnTo>
                      <a:lnTo>
                        <a:pt x="145" y="27"/>
                      </a:lnTo>
                      <a:lnTo>
                        <a:pt x="127" y="19"/>
                      </a:lnTo>
                      <a:lnTo>
                        <a:pt x="118" y="19"/>
                      </a:lnTo>
                      <a:lnTo>
                        <a:pt x="99" y="19"/>
                      </a:lnTo>
                      <a:lnTo>
                        <a:pt x="81" y="19"/>
                      </a:lnTo>
                      <a:lnTo>
                        <a:pt x="63" y="19"/>
                      </a:lnTo>
                      <a:lnTo>
                        <a:pt x="46" y="27"/>
                      </a:lnTo>
                      <a:lnTo>
                        <a:pt x="36" y="37"/>
                      </a:lnTo>
                      <a:lnTo>
                        <a:pt x="28" y="55"/>
                      </a:lnTo>
                      <a:lnTo>
                        <a:pt x="18" y="63"/>
                      </a:lnTo>
                      <a:lnTo>
                        <a:pt x="10" y="82"/>
                      </a:lnTo>
                      <a:lnTo>
                        <a:pt x="10" y="100"/>
                      </a:lnTo>
                      <a:lnTo>
                        <a:pt x="10" y="118"/>
                      </a:lnTo>
                      <a:lnTo>
                        <a:pt x="18" y="136"/>
                      </a:lnTo>
                      <a:lnTo>
                        <a:pt x="28" y="154"/>
                      </a:lnTo>
                      <a:lnTo>
                        <a:pt x="36" y="163"/>
                      </a:lnTo>
                      <a:lnTo>
                        <a:pt x="46" y="172"/>
                      </a:lnTo>
                      <a:lnTo>
                        <a:pt x="63" y="181"/>
                      </a:lnTo>
                      <a:lnTo>
                        <a:pt x="81" y="191"/>
                      </a:lnTo>
                      <a:lnTo>
                        <a:pt x="99" y="191"/>
                      </a:lnTo>
                      <a:lnTo>
                        <a:pt x="118" y="191"/>
                      </a:lnTo>
                      <a:lnTo>
                        <a:pt x="127" y="181"/>
                      </a:lnTo>
                      <a:lnTo>
                        <a:pt x="145" y="172"/>
                      </a:lnTo>
                      <a:lnTo>
                        <a:pt x="162" y="163"/>
                      </a:lnTo>
                      <a:lnTo>
                        <a:pt x="172" y="154"/>
                      </a:lnTo>
                      <a:lnTo>
                        <a:pt x="181" y="136"/>
                      </a:lnTo>
                      <a:lnTo>
                        <a:pt x="181" y="118"/>
                      </a:lnTo>
                      <a:lnTo>
                        <a:pt x="181" y="100"/>
                      </a:lnTo>
                      <a:lnTo>
                        <a:pt x="199" y="100"/>
                      </a:lnTo>
                      <a:close/>
                    </a:path>
                  </a:pathLst>
                </a:custGeom>
                <a:solidFill>
                  <a:srgbClr val="DAFFFF"/>
                </a:solidFill>
                <a:ln w="9525">
                  <a:noFill/>
                  <a:round/>
                  <a:headEnd/>
                  <a:tailEnd/>
                </a:ln>
              </p:spPr>
              <p:txBody>
                <a:bodyPr>
                  <a:prstTxWarp prst="textNoShape">
                    <a:avLst/>
                  </a:prstTxWarp>
                </a:bodyPr>
                <a:lstStyle/>
                <a:p>
                  <a:endParaRPr lang="en-US"/>
                </a:p>
              </p:txBody>
            </p:sp>
            <p:sp>
              <p:nvSpPr>
                <p:cNvPr id="39031" name="Freeform 78"/>
                <p:cNvSpPr>
                  <a:spLocks noChangeAspect="1"/>
                </p:cNvSpPr>
                <p:nvPr/>
              </p:nvSpPr>
              <p:spPr bwMode="auto">
                <a:xfrm>
                  <a:off x="1311" y="2785"/>
                  <a:ext cx="17" cy="17"/>
                </a:xfrm>
                <a:custGeom>
                  <a:avLst/>
                  <a:gdLst>
                    <a:gd name="T0" fmla="*/ 171 w 171"/>
                    <a:gd name="T1" fmla="*/ 63 h 172"/>
                    <a:gd name="T2" fmla="*/ 162 w 171"/>
                    <a:gd name="T3" fmla="*/ 36 h 172"/>
                    <a:gd name="T4" fmla="*/ 135 w 171"/>
                    <a:gd name="T5" fmla="*/ 8 h 172"/>
                    <a:gd name="T6" fmla="*/ 108 w 171"/>
                    <a:gd name="T7" fmla="*/ 0 h 172"/>
                    <a:gd name="T8" fmla="*/ 71 w 171"/>
                    <a:gd name="T9" fmla="*/ 0 h 172"/>
                    <a:gd name="T10" fmla="*/ 36 w 171"/>
                    <a:gd name="T11" fmla="*/ 8 h 172"/>
                    <a:gd name="T12" fmla="*/ 18 w 171"/>
                    <a:gd name="T13" fmla="*/ 36 h 172"/>
                    <a:gd name="T14" fmla="*/ 0 w 171"/>
                    <a:gd name="T15" fmla="*/ 63 h 172"/>
                    <a:gd name="T16" fmla="*/ 0 w 171"/>
                    <a:gd name="T17" fmla="*/ 99 h 172"/>
                    <a:gd name="T18" fmla="*/ 18 w 171"/>
                    <a:gd name="T19" fmla="*/ 135 h 172"/>
                    <a:gd name="T20" fmla="*/ 36 w 171"/>
                    <a:gd name="T21" fmla="*/ 153 h 172"/>
                    <a:gd name="T22" fmla="*/ 71 w 171"/>
                    <a:gd name="T23" fmla="*/ 172 h 172"/>
                    <a:gd name="T24" fmla="*/ 108 w 171"/>
                    <a:gd name="T25" fmla="*/ 172 h 172"/>
                    <a:gd name="T26" fmla="*/ 135 w 171"/>
                    <a:gd name="T27" fmla="*/ 153 h 172"/>
                    <a:gd name="T28" fmla="*/ 162 w 171"/>
                    <a:gd name="T29" fmla="*/ 135 h 172"/>
                    <a:gd name="T30" fmla="*/ 171 w 171"/>
                    <a:gd name="T31" fmla="*/ 99 h 172"/>
                    <a:gd name="T32" fmla="*/ 162 w 171"/>
                    <a:gd name="T33" fmla="*/ 81 h 172"/>
                    <a:gd name="T34" fmla="*/ 152 w 171"/>
                    <a:gd name="T35" fmla="*/ 54 h 172"/>
                    <a:gd name="T36" fmla="*/ 144 w 171"/>
                    <a:gd name="T37" fmla="*/ 26 h 172"/>
                    <a:gd name="T38" fmla="*/ 117 w 171"/>
                    <a:gd name="T39" fmla="*/ 18 h 172"/>
                    <a:gd name="T40" fmla="*/ 89 w 171"/>
                    <a:gd name="T41" fmla="*/ 8 h 172"/>
                    <a:gd name="T42" fmla="*/ 53 w 171"/>
                    <a:gd name="T43" fmla="*/ 18 h 172"/>
                    <a:gd name="T44" fmla="*/ 36 w 171"/>
                    <a:gd name="T45" fmla="*/ 26 h 172"/>
                    <a:gd name="T46" fmla="*/ 18 w 171"/>
                    <a:gd name="T47" fmla="*/ 54 h 172"/>
                    <a:gd name="T48" fmla="*/ 8 w 171"/>
                    <a:gd name="T49" fmla="*/ 81 h 172"/>
                    <a:gd name="T50" fmla="*/ 18 w 171"/>
                    <a:gd name="T51" fmla="*/ 107 h 172"/>
                    <a:gd name="T52" fmla="*/ 36 w 171"/>
                    <a:gd name="T53" fmla="*/ 135 h 172"/>
                    <a:gd name="T54" fmla="*/ 53 w 171"/>
                    <a:gd name="T55" fmla="*/ 153 h 172"/>
                    <a:gd name="T56" fmla="*/ 89 w 171"/>
                    <a:gd name="T57" fmla="*/ 162 h 172"/>
                    <a:gd name="T58" fmla="*/ 117 w 171"/>
                    <a:gd name="T59" fmla="*/ 153 h 172"/>
                    <a:gd name="T60" fmla="*/ 144 w 171"/>
                    <a:gd name="T61" fmla="*/ 135 h 172"/>
                    <a:gd name="T62" fmla="*/ 152 w 171"/>
                    <a:gd name="T63" fmla="*/ 107 h 172"/>
                    <a:gd name="T64" fmla="*/ 162 w 171"/>
                    <a:gd name="T65" fmla="*/ 81 h 17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71"/>
                    <a:gd name="T100" fmla="*/ 0 h 172"/>
                    <a:gd name="T101" fmla="*/ 171 w 171"/>
                    <a:gd name="T102" fmla="*/ 172 h 172"/>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71" h="172">
                      <a:moveTo>
                        <a:pt x="171" y="81"/>
                      </a:moveTo>
                      <a:lnTo>
                        <a:pt x="171" y="63"/>
                      </a:lnTo>
                      <a:lnTo>
                        <a:pt x="171" y="44"/>
                      </a:lnTo>
                      <a:lnTo>
                        <a:pt x="162" y="36"/>
                      </a:lnTo>
                      <a:lnTo>
                        <a:pt x="152" y="18"/>
                      </a:lnTo>
                      <a:lnTo>
                        <a:pt x="135" y="8"/>
                      </a:lnTo>
                      <a:lnTo>
                        <a:pt x="117" y="0"/>
                      </a:lnTo>
                      <a:lnTo>
                        <a:pt x="108" y="0"/>
                      </a:lnTo>
                      <a:lnTo>
                        <a:pt x="89" y="0"/>
                      </a:lnTo>
                      <a:lnTo>
                        <a:pt x="71" y="0"/>
                      </a:lnTo>
                      <a:lnTo>
                        <a:pt x="53" y="0"/>
                      </a:lnTo>
                      <a:lnTo>
                        <a:pt x="36" y="8"/>
                      </a:lnTo>
                      <a:lnTo>
                        <a:pt x="26" y="18"/>
                      </a:lnTo>
                      <a:lnTo>
                        <a:pt x="18" y="36"/>
                      </a:lnTo>
                      <a:lnTo>
                        <a:pt x="8" y="44"/>
                      </a:lnTo>
                      <a:lnTo>
                        <a:pt x="0" y="63"/>
                      </a:lnTo>
                      <a:lnTo>
                        <a:pt x="0" y="81"/>
                      </a:lnTo>
                      <a:lnTo>
                        <a:pt x="0" y="99"/>
                      </a:lnTo>
                      <a:lnTo>
                        <a:pt x="8" y="117"/>
                      </a:lnTo>
                      <a:lnTo>
                        <a:pt x="18" y="135"/>
                      </a:lnTo>
                      <a:lnTo>
                        <a:pt x="26" y="144"/>
                      </a:lnTo>
                      <a:lnTo>
                        <a:pt x="36" y="153"/>
                      </a:lnTo>
                      <a:lnTo>
                        <a:pt x="53" y="162"/>
                      </a:lnTo>
                      <a:lnTo>
                        <a:pt x="71" y="172"/>
                      </a:lnTo>
                      <a:lnTo>
                        <a:pt x="89" y="172"/>
                      </a:lnTo>
                      <a:lnTo>
                        <a:pt x="108" y="172"/>
                      </a:lnTo>
                      <a:lnTo>
                        <a:pt x="117" y="162"/>
                      </a:lnTo>
                      <a:lnTo>
                        <a:pt x="135" y="153"/>
                      </a:lnTo>
                      <a:lnTo>
                        <a:pt x="152" y="144"/>
                      </a:lnTo>
                      <a:lnTo>
                        <a:pt x="162" y="135"/>
                      </a:lnTo>
                      <a:lnTo>
                        <a:pt x="171" y="117"/>
                      </a:lnTo>
                      <a:lnTo>
                        <a:pt x="171" y="99"/>
                      </a:lnTo>
                      <a:lnTo>
                        <a:pt x="171" y="81"/>
                      </a:lnTo>
                      <a:lnTo>
                        <a:pt x="162" y="81"/>
                      </a:lnTo>
                      <a:lnTo>
                        <a:pt x="162" y="72"/>
                      </a:lnTo>
                      <a:lnTo>
                        <a:pt x="152" y="54"/>
                      </a:lnTo>
                      <a:lnTo>
                        <a:pt x="152" y="44"/>
                      </a:lnTo>
                      <a:lnTo>
                        <a:pt x="144" y="26"/>
                      </a:lnTo>
                      <a:lnTo>
                        <a:pt x="126" y="18"/>
                      </a:lnTo>
                      <a:lnTo>
                        <a:pt x="117" y="18"/>
                      </a:lnTo>
                      <a:lnTo>
                        <a:pt x="99" y="8"/>
                      </a:lnTo>
                      <a:lnTo>
                        <a:pt x="89" y="8"/>
                      </a:lnTo>
                      <a:lnTo>
                        <a:pt x="71" y="8"/>
                      </a:lnTo>
                      <a:lnTo>
                        <a:pt x="53" y="18"/>
                      </a:lnTo>
                      <a:lnTo>
                        <a:pt x="45" y="18"/>
                      </a:lnTo>
                      <a:lnTo>
                        <a:pt x="36" y="26"/>
                      </a:lnTo>
                      <a:lnTo>
                        <a:pt x="26" y="44"/>
                      </a:lnTo>
                      <a:lnTo>
                        <a:pt x="18" y="54"/>
                      </a:lnTo>
                      <a:lnTo>
                        <a:pt x="18" y="72"/>
                      </a:lnTo>
                      <a:lnTo>
                        <a:pt x="8" y="81"/>
                      </a:lnTo>
                      <a:lnTo>
                        <a:pt x="18" y="99"/>
                      </a:lnTo>
                      <a:lnTo>
                        <a:pt x="18" y="107"/>
                      </a:lnTo>
                      <a:lnTo>
                        <a:pt x="26" y="126"/>
                      </a:lnTo>
                      <a:lnTo>
                        <a:pt x="36" y="135"/>
                      </a:lnTo>
                      <a:lnTo>
                        <a:pt x="45" y="144"/>
                      </a:lnTo>
                      <a:lnTo>
                        <a:pt x="53" y="153"/>
                      </a:lnTo>
                      <a:lnTo>
                        <a:pt x="71" y="153"/>
                      </a:lnTo>
                      <a:lnTo>
                        <a:pt x="89" y="162"/>
                      </a:lnTo>
                      <a:lnTo>
                        <a:pt x="99" y="153"/>
                      </a:lnTo>
                      <a:lnTo>
                        <a:pt x="117" y="153"/>
                      </a:lnTo>
                      <a:lnTo>
                        <a:pt x="126" y="144"/>
                      </a:lnTo>
                      <a:lnTo>
                        <a:pt x="144" y="135"/>
                      </a:lnTo>
                      <a:lnTo>
                        <a:pt x="152" y="126"/>
                      </a:lnTo>
                      <a:lnTo>
                        <a:pt x="152" y="107"/>
                      </a:lnTo>
                      <a:lnTo>
                        <a:pt x="162" y="99"/>
                      </a:lnTo>
                      <a:lnTo>
                        <a:pt x="162" y="81"/>
                      </a:lnTo>
                      <a:lnTo>
                        <a:pt x="171" y="81"/>
                      </a:lnTo>
                      <a:close/>
                    </a:path>
                  </a:pathLst>
                </a:custGeom>
                <a:solidFill>
                  <a:srgbClr val="DFFFFF"/>
                </a:solidFill>
                <a:ln w="9525">
                  <a:noFill/>
                  <a:round/>
                  <a:headEnd/>
                  <a:tailEnd/>
                </a:ln>
              </p:spPr>
              <p:txBody>
                <a:bodyPr>
                  <a:prstTxWarp prst="textNoShape">
                    <a:avLst/>
                  </a:prstTxWarp>
                </a:bodyPr>
                <a:lstStyle/>
                <a:p>
                  <a:endParaRPr lang="en-US"/>
                </a:p>
              </p:txBody>
            </p:sp>
            <p:sp>
              <p:nvSpPr>
                <p:cNvPr id="39032" name="Freeform 79"/>
                <p:cNvSpPr>
                  <a:spLocks noChangeAspect="1"/>
                </p:cNvSpPr>
                <p:nvPr/>
              </p:nvSpPr>
              <p:spPr bwMode="auto">
                <a:xfrm>
                  <a:off x="1312" y="2786"/>
                  <a:ext cx="15" cy="15"/>
                </a:xfrm>
                <a:custGeom>
                  <a:avLst/>
                  <a:gdLst>
                    <a:gd name="T0" fmla="*/ 154 w 154"/>
                    <a:gd name="T1" fmla="*/ 64 h 154"/>
                    <a:gd name="T2" fmla="*/ 144 w 154"/>
                    <a:gd name="T3" fmla="*/ 36 h 154"/>
                    <a:gd name="T4" fmla="*/ 118 w 154"/>
                    <a:gd name="T5" fmla="*/ 10 h 154"/>
                    <a:gd name="T6" fmla="*/ 91 w 154"/>
                    <a:gd name="T7" fmla="*/ 0 h 154"/>
                    <a:gd name="T8" fmla="*/ 63 w 154"/>
                    <a:gd name="T9" fmla="*/ 0 h 154"/>
                    <a:gd name="T10" fmla="*/ 37 w 154"/>
                    <a:gd name="T11" fmla="*/ 10 h 154"/>
                    <a:gd name="T12" fmla="*/ 18 w 154"/>
                    <a:gd name="T13" fmla="*/ 36 h 154"/>
                    <a:gd name="T14" fmla="*/ 10 w 154"/>
                    <a:gd name="T15" fmla="*/ 64 h 154"/>
                    <a:gd name="T16" fmla="*/ 10 w 154"/>
                    <a:gd name="T17" fmla="*/ 91 h 154"/>
                    <a:gd name="T18" fmla="*/ 18 w 154"/>
                    <a:gd name="T19" fmla="*/ 118 h 154"/>
                    <a:gd name="T20" fmla="*/ 37 w 154"/>
                    <a:gd name="T21" fmla="*/ 136 h 154"/>
                    <a:gd name="T22" fmla="*/ 63 w 154"/>
                    <a:gd name="T23" fmla="*/ 145 h 154"/>
                    <a:gd name="T24" fmla="*/ 91 w 154"/>
                    <a:gd name="T25" fmla="*/ 145 h 154"/>
                    <a:gd name="T26" fmla="*/ 118 w 154"/>
                    <a:gd name="T27" fmla="*/ 136 h 154"/>
                    <a:gd name="T28" fmla="*/ 144 w 154"/>
                    <a:gd name="T29" fmla="*/ 118 h 154"/>
                    <a:gd name="T30" fmla="*/ 154 w 154"/>
                    <a:gd name="T31" fmla="*/ 91 h 154"/>
                    <a:gd name="T32" fmla="*/ 144 w 154"/>
                    <a:gd name="T33" fmla="*/ 73 h 154"/>
                    <a:gd name="T34" fmla="*/ 136 w 154"/>
                    <a:gd name="T35" fmla="*/ 55 h 154"/>
                    <a:gd name="T36" fmla="*/ 127 w 154"/>
                    <a:gd name="T37" fmla="*/ 28 h 154"/>
                    <a:gd name="T38" fmla="*/ 100 w 154"/>
                    <a:gd name="T39" fmla="*/ 18 h 154"/>
                    <a:gd name="T40" fmla="*/ 81 w 154"/>
                    <a:gd name="T41" fmla="*/ 10 h 154"/>
                    <a:gd name="T42" fmla="*/ 55 w 154"/>
                    <a:gd name="T43" fmla="*/ 18 h 154"/>
                    <a:gd name="T44" fmla="*/ 37 w 154"/>
                    <a:gd name="T45" fmla="*/ 28 h 154"/>
                    <a:gd name="T46" fmla="*/ 18 w 154"/>
                    <a:gd name="T47" fmla="*/ 55 h 154"/>
                    <a:gd name="T48" fmla="*/ 18 w 154"/>
                    <a:gd name="T49" fmla="*/ 73 h 154"/>
                    <a:gd name="T50" fmla="*/ 18 w 154"/>
                    <a:gd name="T51" fmla="*/ 99 h 154"/>
                    <a:gd name="T52" fmla="*/ 37 w 154"/>
                    <a:gd name="T53" fmla="*/ 118 h 154"/>
                    <a:gd name="T54" fmla="*/ 55 w 154"/>
                    <a:gd name="T55" fmla="*/ 136 h 154"/>
                    <a:gd name="T56" fmla="*/ 81 w 154"/>
                    <a:gd name="T57" fmla="*/ 136 h 154"/>
                    <a:gd name="T58" fmla="*/ 100 w 154"/>
                    <a:gd name="T59" fmla="*/ 136 h 154"/>
                    <a:gd name="T60" fmla="*/ 127 w 154"/>
                    <a:gd name="T61" fmla="*/ 118 h 154"/>
                    <a:gd name="T62" fmla="*/ 136 w 154"/>
                    <a:gd name="T63" fmla="*/ 99 h 154"/>
                    <a:gd name="T64" fmla="*/ 144 w 154"/>
                    <a:gd name="T65" fmla="*/ 73 h 15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54"/>
                    <a:gd name="T100" fmla="*/ 0 h 154"/>
                    <a:gd name="T101" fmla="*/ 154 w 154"/>
                    <a:gd name="T102" fmla="*/ 154 h 15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54" h="154">
                      <a:moveTo>
                        <a:pt x="154" y="73"/>
                      </a:moveTo>
                      <a:lnTo>
                        <a:pt x="154" y="64"/>
                      </a:lnTo>
                      <a:lnTo>
                        <a:pt x="144" y="46"/>
                      </a:lnTo>
                      <a:lnTo>
                        <a:pt x="144" y="36"/>
                      </a:lnTo>
                      <a:lnTo>
                        <a:pt x="136" y="18"/>
                      </a:lnTo>
                      <a:lnTo>
                        <a:pt x="118" y="10"/>
                      </a:lnTo>
                      <a:lnTo>
                        <a:pt x="109" y="10"/>
                      </a:lnTo>
                      <a:lnTo>
                        <a:pt x="91" y="0"/>
                      </a:lnTo>
                      <a:lnTo>
                        <a:pt x="81" y="0"/>
                      </a:lnTo>
                      <a:lnTo>
                        <a:pt x="63" y="0"/>
                      </a:lnTo>
                      <a:lnTo>
                        <a:pt x="45" y="10"/>
                      </a:lnTo>
                      <a:lnTo>
                        <a:pt x="37" y="10"/>
                      </a:lnTo>
                      <a:lnTo>
                        <a:pt x="28" y="18"/>
                      </a:lnTo>
                      <a:lnTo>
                        <a:pt x="18" y="36"/>
                      </a:lnTo>
                      <a:lnTo>
                        <a:pt x="10" y="46"/>
                      </a:lnTo>
                      <a:lnTo>
                        <a:pt x="10" y="64"/>
                      </a:lnTo>
                      <a:lnTo>
                        <a:pt x="0" y="73"/>
                      </a:lnTo>
                      <a:lnTo>
                        <a:pt x="10" y="91"/>
                      </a:lnTo>
                      <a:lnTo>
                        <a:pt x="10" y="99"/>
                      </a:lnTo>
                      <a:lnTo>
                        <a:pt x="18" y="118"/>
                      </a:lnTo>
                      <a:lnTo>
                        <a:pt x="28" y="127"/>
                      </a:lnTo>
                      <a:lnTo>
                        <a:pt x="37" y="136"/>
                      </a:lnTo>
                      <a:lnTo>
                        <a:pt x="45" y="145"/>
                      </a:lnTo>
                      <a:lnTo>
                        <a:pt x="63" y="145"/>
                      </a:lnTo>
                      <a:lnTo>
                        <a:pt x="81" y="154"/>
                      </a:lnTo>
                      <a:lnTo>
                        <a:pt x="91" y="145"/>
                      </a:lnTo>
                      <a:lnTo>
                        <a:pt x="109" y="145"/>
                      </a:lnTo>
                      <a:lnTo>
                        <a:pt x="118" y="136"/>
                      </a:lnTo>
                      <a:lnTo>
                        <a:pt x="136" y="127"/>
                      </a:lnTo>
                      <a:lnTo>
                        <a:pt x="144" y="118"/>
                      </a:lnTo>
                      <a:lnTo>
                        <a:pt x="144" y="99"/>
                      </a:lnTo>
                      <a:lnTo>
                        <a:pt x="154" y="91"/>
                      </a:lnTo>
                      <a:lnTo>
                        <a:pt x="154" y="73"/>
                      </a:lnTo>
                      <a:lnTo>
                        <a:pt x="144" y="73"/>
                      </a:lnTo>
                      <a:lnTo>
                        <a:pt x="136" y="64"/>
                      </a:lnTo>
                      <a:lnTo>
                        <a:pt x="136" y="55"/>
                      </a:lnTo>
                      <a:lnTo>
                        <a:pt x="127" y="36"/>
                      </a:lnTo>
                      <a:lnTo>
                        <a:pt x="127" y="28"/>
                      </a:lnTo>
                      <a:lnTo>
                        <a:pt x="118" y="28"/>
                      </a:lnTo>
                      <a:lnTo>
                        <a:pt x="100" y="18"/>
                      </a:lnTo>
                      <a:lnTo>
                        <a:pt x="91" y="10"/>
                      </a:lnTo>
                      <a:lnTo>
                        <a:pt x="81" y="10"/>
                      </a:lnTo>
                      <a:lnTo>
                        <a:pt x="63" y="10"/>
                      </a:lnTo>
                      <a:lnTo>
                        <a:pt x="55" y="18"/>
                      </a:lnTo>
                      <a:lnTo>
                        <a:pt x="45" y="28"/>
                      </a:lnTo>
                      <a:lnTo>
                        <a:pt x="37" y="28"/>
                      </a:lnTo>
                      <a:lnTo>
                        <a:pt x="28" y="36"/>
                      </a:lnTo>
                      <a:lnTo>
                        <a:pt x="18" y="55"/>
                      </a:lnTo>
                      <a:lnTo>
                        <a:pt x="18" y="64"/>
                      </a:lnTo>
                      <a:lnTo>
                        <a:pt x="18" y="73"/>
                      </a:lnTo>
                      <a:lnTo>
                        <a:pt x="18" y="91"/>
                      </a:lnTo>
                      <a:lnTo>
                        <a:pt x="18" y="99"/>
                      </a:lnTo>
                      <a:lnTo>
                        <a:pt x="28" y="109"/>
                      </a:lnTo>
                      <a:lnTo>
                        <a:pt x="37" y="118"/>
                      </a:lnTo>
                      <a:lnTo>
                        <a:pt x="45" y="127"/>
                      </a:lnTo>
                      <a:lnTo>
                        <a:pt x="55" y="136"/>
                      </a:lnTo>
                      <a:lnTo>
                        <a:pt x="63" y="136"/>
                      </a:lnTo>
                      <a:lnTo>
                        <a:pt x="81" y="136"/>
                      </a:lnTo>
                      <a:lnTo>
                        <a:pt x="91" y="136"/>
                      </a:lnTo>
                      <a:lnTo>
                        <a:pt x="100" y="136"/>
                      </a:lnTo>
                      <a:lnTo>
                        <a:pt x="118" y="127"/>
                      </a:lnTo>
                      <a:lnTo>
                        <a:pt x="127" y="118"/>
                      </a:lnTo>
                      <a:lnTo>
                        <a:pt x="127" y="109"/>
                      </a:lnTo>
                      <a:lnTo>
                        <a:pt x="136" y="99"/>
                      </a:lnTo>
                      <a:lnTo>
                        <a:pt x="136" y="91"/>
                      </a:lnTo>
                      <a:lnTo>
                        <a:pt x="144" y="73"/>
                      </a:lnTo>
                      <a:lnTo>
                        <a:pt x="154" y="73"/>
                      </a:lnTo>
                      <a:close/>
                    </a:path>
                  </a:pathLst>
                </a:custGeom>
                <a:solidFill>
                  <a:srgbClr val="E4FFFF"/>
                </a:solidFill>
                <a:ln w="9525">
                  <a:noFill/>
                  <a:round/>
                  <a:headEnd/>
                  <a:tailEnd/>
                </a:ln>
              </p:spPr>
              <p:txBody>
                <a:bodyPr>
                  <a:prstTxWarp prst="textNoShape">
                    <a:avLst/>
                  </a:prstTxWarp>
                </a:bodyPr>
                <a:lstStyle/>
                <a:p>
                  <a:endParaRPr lang="en-US"/>
                </a:p>
              </p:txBody>
            </p:sp>
            <p:sp>
              <p:nvSpPr>
                <p:cNvPr id="39033" name="Freeform 80"/>
                <p:cNvSpPr>
                  <a:spLocks noChangeAspect="1"/>
                </p:cNvSpPr>
                <p:nvPr/>
              </p:nvSpPr>
              <p:spPr bwMode="auto">
                <a:xfrm>
                  <a:off x="1314" y="2787"/>
                  <a:ext cx="12" cy="12"/>
                </a:xfrm>
                <a:custGeom>
                  <a:avLst/>
                  <a:gdLst>
                    <a:gd name="T0" fmla="*/ 118 w 126"/>
                    <a:gd name="T1" fmla="*/ 54 h 126"/>
                    <a:gd name="T2" fmla="*/ 109 w 126"/>
                    <a:gd name="T3" fmla="*/ 26 h 126"/>
                    <a:gd name="T4" fmla="*/ 100 w 126"/>
                    <a:gd name="T5" fmla="*/ 18 h 126"/>
                    <a:gd name="T6" fmla="*/ 73 w 126"/>
                    <a:gd name="T7" fmla="*/ 0 h 126"/>
                    <a:gd name="T8" fmla="*/ 45 w 126"/>
                    <a:gd name="T9" fmla="*/ 0 h 126"/>
                    <a:gd name="T10" fmla="*/ 27 w 126"/>
                    <a:gd name="T11" fmla="*/ 18 h 126"/>
                    <a:gd name="T12" fmla="*/ 10 w 126"/>
                    <a:gd name="T13" fmla="*/ 26 h 126"/>
                    <a:gd name="T14" fmla="*/ 0 w 126"/>
                    <a:gd name="T15" fmla="*/ 54 h 126"/>
                    <a:gd name="T16" fmla="*/ 0 w 126"/>
                    <a:gd name="T17" fmla="*/ 81 h 126"/>
                    <a:gd name="T18" fmla="*/ 10 w 126"/>
                    <a:gd name="T19" fmla="*/ 99 h 126"/>
                    <a:gd name="T20" fmla="*/ 27 w 126"/>
                    <a:gd name="T21" fmla="*/ 117 h 126"/>
                    <a:gd name="T22" fmla="*/ 45 w 126"/>
                    <a:gd name="T23" fmla="*/ 126 h 126"/>
                    <a:gd name="T24" fmla="*/ 73 w 126"/>
                    <a:gd name="T25" fmla="*/ 126 h 126"/>
                    <a:gd name="T26" fmla="*/ 100 w 126"/>
                    <a:gd name="T27" fmla="*/ 117 h 126"/>
                    <a:gd name="T28" fmla="*/ 109 w 126"/>
                    <a:gd name="T29" fmla="*/ 99 h 126"/>
                    <a:gd name="T30" fmla="*/ 118 w 126"/>
                    <a:gd name="T31" fmla="*/ 81 h 126"/>
                    <a:gd name="T32" fmla="*/ 109 w 126"/>
                    <a:gd name="T33" fmla="*/ 63 h 126"/>
                    <a:gd name="T34" fmla="*/ 109 w 126"/>
                    <a:gd name="T35" fmla="*/ 45 h 126"/>
                    <a:gd name="T36" fmla="*/ 100 w 126"/>
                    <a:gd name="T37" fmla="*/ 26 h 126"/>
                    <a:gd name="T38" fmla="*/ 82 w 126"/>
                    <a:gd name="T39" fmla="*/ 18 h 126"/>
                    <a:gd name="T40" fmla="*/ 63 w 126"/>
                    <a:gd name="T41" fmla="*/ 18 h 126"/>
                    <a:gd name="T42" fmla="*/ 45 w 126"/>
                    <a:gd name="T43" fmla="*/ 18 h 126"/>
                    <a:gd name="T44" fmla="*/ 27 w 126"/>
                    <a:gd name="T45" fmla="*/ 26 h 126"/>
                    <a:gd name="T46" fmla="*/ 19 w 126"/>
                    <a:gd name="T47" fmla="*/ 45 h 126"/>
                    <a:gd name="T48" fmla="*/ 10 w 126"/>
                    <a:gd name="T49" fmla="*/ 63 h 126"/>
                    <a:gd name="T50" fmla="*/ 19 w 126"/>
                    <a:gd name="T51" fmla="*/ 81 h 126"/>
                    <a:gd name="T52" fmla="*/ 27 w 126"/>
                    <a:gd name="T53" fmla="*/ 99 h 126"/>
                    <a:gd name="T54" fmla="*/ 45 w 126"/>
                    <a:gd name="T55" fmla="*/ 108 h 126"/>
                    <a:gd name="T56" fmla="*/ 63 w 126"/>
                    <a:gd name="T57" fmla="*/ 117 h 126"/>
                    <a:gd name="T58" fmla="*/ 82 w 126"/>
                    <a:gd name="T59" fmla="*/ 108 h 126"/>
                    <a:gd name="T60" fmla="*/ 100 w 126"/>
                    <a:gd name="T61" fmla="*/ 99 h 126"/>
                    <a:gd name="T62" fmla="*/ 109 w 126"/>
                    <a:gd name="T63" fmla="*/ 81 h 126"/>
                    <a:gd name="T64" fmla="*/ 109 w 126"/>
                    <a:gd name="T65" fmla="*/ 63 h 12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26"/>
                    <a:gd name="T100" fmla="*/ 0 h 126"/>
                    <a:gd name="T101" fmla="*/ 126 w 126"/>
                    <a:gd name="T102" fmla="*/ 126 h 12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26" h="126">
                      <a:moveTo>
                        <a:pt x="126" y="63"/>
                      </a:moveTo>
                      <a:lnTo>
                        <a:pt x="118" y="54"/>
                      </a:lnTo>
                      <a:lnTo>
                        <a:pt x="118" y="45"/>
                      </a:lnTo>
                      <a:lnTo>
                        <a:pt x="109" y="26"/>
                      </a:lnTo>
                      <a:lnTo>
                        <a:pt x="109" y="18"/>
                      </a:lnTo>
                      <a:lnTo>
                        <a:pt x="100" y="18"/>
                      </a:lnTo>
                      <a:lnTo>
                        <a:pt x="82" y="8"/>
                      </a:lnTo>
                      <a:lnTo>
                        <a:pt x="73" y="0"/>
                      </a:lnTo>
                      <a:lnTo>
                        <a:pt x="63" y="0"/>
                      </a:lnTo>
                      <a:lnTo>
                        <a:pt x="45" y="0"/>
                      </a:lnTo>
                      <a:lnTo>
                        <a:pt x="37" y="8"/>
                      </a:lnTo>
                      <a:lnTo>
                        <a:pt x="27" y="18"/>
                      </a:lnTo>
                      <a:lnTo>
                        <a:pt x="19" y="18"/>
                      </a:lnTo>
                      <a:lnTo>
                        <a:pt x="10" y="26"/>
                      </a:lnTo>
                      <a:lnTo>
                        <a:pt x="0" y="45"/>
                      </a:lnTo>
                      <a:lnTo>
                        <a:pt x="0" y="54"/>
                      </a:lnTo>
                      <a:lnTo>
                        <a:pt x="0" y="63"/>
                      </a:lnTo>
                      <a:lnTo>
                        <a:pt x="0" y="81"/>
                      </a:lnTo>
                      <a:lnTo>
                        <a:pt x="0" y="89"/>
                      </a:lnTo>
                      <a:lnTo>
                        <a:pt x="10" y="99"/>
                      </a:lnTo>
                      <a:lnTo>
                        <a:pt x="19" y="108"/>
                      </a:lnTo>
                      <a:lnTo>
                        <a:pt x="27" y="117"/>
                      </a:lnTo>
                      <a:lnTo>
                        <a:pt x="37" y="126"/>
                      </a:lnTo>
                      <a:lnTo>
                        <a:pt x="45" y="126"/>
                      </a:lnTo>
                      <a:lnTo>
                        <a:pt x="63" y="126"/>
                      </a:lnTo>
                      <a:lnTo>
                        <a:pt x="73" y="126"/>
                      </a:lnTo>
                      <a:lnTo>
                        <a:pt x="82" y="126"/>
                      </a:lnTo>
                      <a:lnTo>
                        <a:pt x="100" y="117"/>
                      </a:lnTo>
                      <a:lnTo>
                        <a:pt x="109" y="108"/>
                      </a:lnTo>
                      <a:lnTo>
                        <a:pt x="109" y="99"/>
                      </a:lnTo>
                      <a:lnTo>
                        <a:pt x="118" y="89"/>
                      </a:lnTo>
                      <a:lnTo>
                        <a:pt x="118" y="81"/>
                      </a:lnTo>
                      <a:lnTo>
                        <a:pt x="126" y="63"/>
                      </a:lnTo>
                      <a:lnTo>
                        <a:pt x="109" y="63"/>
                      </a:lnTo>
                      <a:lnTo>
                        <a:pt x="109" y="54"/>
                      </a:lnTo>
                      <a:lnTo>
                        <a:pt x="109" y="45"/>
                      </a:lnTo>
                      <a:lnTo>
                        <a:pt x="100" y="36"/>
                      </a:lnTo>
                      <a:lnTo>
                        <a:pt x="100" y="26"/>
                      </a:lnTo>
                      <a:lnTo>
                        <a:pt x="91" y="26"/>
                      </a:lnTo>
                      <a:lnTo>
                        <a:pt x="82" y="18"/>
                      </a:lnTo>
                      <a:lnTo>
                        <a:pt x="73" y="18"/>
                      </a:lnTo>
                      <a:lnTo>
                        <a:pt x="63" y="18"/>
                      </a:lnTo>
                      <a:lnTo>
                        <a:pt x="55" y="18"/>
                      </a:lnTo>
                      <a:lnTo>
                        <a:pt x="45" y="18"/>
                      </a:lnTo>
                      <a:lnTo>
                        <a:pt x="37" y="26"/>
                      </a:lnTo>
                      <a:lnTo>
                        <a:pt x="27" y="26"/>
                      </a:lnTo>
                      <a:lnTo>
                        <a:pt x="19" y="36"/>
                      </a:lnTo>
                      <a:lnTo>
                        <a:pt x="19" y="45"/>
                      </a:lnTo>
                      <a:lnTo>
                        <a:pt x="10" y="54"/>
                      </a:lnTo>
                      <a:lnTo>
                        <a:pt x="10" y="63"/>
                      </a:lnTo>
                      <a:lnTo>
                        <a:pt x="10" y="72"/>
                      </a:lnTo>
                      <a:lnTo>
                        <a:pt x="19" y="81"/>
                      </a:lnTo>
                      <a:lnTo>
                        <a:pt x="19" y="89"/>
                      </a:lnTo>
                      <a:lnTo>
                        <a:pt x="27" y="99"/>
                      </a:lnTo>
                      <a:lnTo>
                        <a:pt x="37" y="108"/>
                      </a:lnTo>
                      <a:lnTo>
                        <a:pt x="45" y="108"/>
                      </a:lnTo>
                      <a:lnTo>
                        <a:pt x="55" y="117"/>
                      </a:lnTo>
                      <a:lnTo>
                        <a:pt x="63" y="117"/>
                      </a:lnTo>
                      <a:lnTo>
                        <a:pt x="73" y="117"/>
                      </a:lnTo>
                      <a:lnTo>
                        <a:pt x="82" y="108"/>
                      </a:lnTo>
                      <a:lnTo>
                        <a:pt x="91" y="108"/>
                      </a:lnTo>
                      <a:lnTo>
                        <a:pt x="100" y="99"/>
                      </a:lnTo>
                      <a:lnTo>
                        <a:pt x="100" y="89"/>
                      </a:lnTo>
                      <a:lnTo>
                        <a:pt x="109" y="81"/>
                      </a:lnTo>
                      <a:lnTo>
                        <a:pt x="109" y="72"/>
                      </a:lnTo>
                      <a:lnTo>
                        <a:pt x="109" y="63"/>
                      </a:lnTo>
                      <a:lnTo>
                        <a:pt x="126" y="63"/>
                      </a:lnTo>
                      <a:close/>
                    </a:path>
                  </a:pathLst>
                </a:custGeom>
                <a:solidFill>
                  <a:srgbClr val="EAFFFF"/>
                </a:solidFill>
                <a:ln w="9525">
                  <a:noFill/>
                  <a:round/>
                  <a:headEnd/>
                  <a:tailEnd/>
                </a:ln>
              </p:spPr>
              <p:txBody>
                <a:bodyPr>
                  <a:prstTxWarp prst="textNoShape">
                    <a:avLst/>
                  </a:prstTxWarp>
                </a:bodyPr>
                <a:lstStyle/>
                <a:p>
                  <a:endParaRPr lang="en-US"/>
                </a:p>
              </p:txBody>
            </p:sp>
            <p:sp>
              <p:nvSpPr>
                <p:cNvPr id="39034" name="Freeform 81"/>
                <p:cNvSpPr>
                  <a:spLocks noChangeAspect="1"/>
                </p:cNvSpPr>
                <p:nvPr/>
              </p:nvSpPr>
              <p:spPr bwMode="auto">
                <a:xfrm>
                  <a:off x="1314" y="2788"/>
                  <a:ext cx="10" cy="10"/>
                </a:xfrm>
                <a:custGeom>
                  <a:avLst/>
                  <a:gdLst>
                    <a:gd name="T0" fmla="*/ 99 w 99"/>
                    <a:gd name="T1" fmla="*/ 45 h 99"/>
                    <a:gd name="T2" fmla="*/ 99 w 99"/>
                    <a:gd name="T3" fmla="*/ 36 h 99"/>
                    <a:gd name="T4" fmla="*/ 99 w 99"/>
                    <a:gd name="T5" fmla="*/ 27 h 99"/>
                    <a:gd name="T6" fmla="*/ 90 w 99"/>
                    <a:gd name="T7" fmla="*/ 18 h 99"/>
                    <a:gd name="T8" fmla="*/ 90 w 99"/>
                    <a:gd name="T9" fmla="*/ 8 h 99"/>
                    <a:gd name="T10" fmla="*/ 81 w 99"/>
                    <a:gd name="T11" fmla="*/ 8 h 99"/>
                    <a:gd name="T12" fmla="*/ 72 w 99"/>
                    <a:gd name="T13" fmla="*/ 0 h 99"/>
                    <a:gd name="T14" fmla="*/ 63 w 99"/>
                    <a:gd name="T15" fmla="*/ 0 h 99"/>
                    <a:gd name="T16" fmla="*/ 53 w 99"/>
                    <a:gd name="T17" fmla="*/ 0 h 99"/>
                    <a:gd name="T18" fmla="*/ 45 w 99"/>
                    <a:gd name="T19" fmla="*/ 0 h 99"/>
                    <a:gd name="T20" fmla="*/ 35 w 99"/>
                    <a:gd name="T21" fmla="*/ 0 h 99"/>
                    <a:gd name="T22" fmla="*/ 27 w 99"/>
                    <a:gd name="T23" fmla="*/ 8 h 99"/>
                    <a:gd name="T24" fmla="*/ 17 w 99"/>
                    <a:gd name="T25" fmla="*/ 8 h 99"/>
                    <a:gd name="T26" fmla="*/ 9 w 99"/>
                    <a:gd name="T27" fmla="*/ 18 h 99"/>
                    <a:gd name="T28" fmla="*/ 9 w 99"/>
                    <a:gd name="T29" fmla="*/ 27 h 99"/>
                    <a:gd name="T30" fmla="*/ 0 w 99"/>
                    <a:gd name="T31" fmla="*/ 36 h 99"/>
                    <a:gd name="T32" fmla="*/ 0 w 99"/>
                    <a:gd name="T33" fmla="*/ 45 h 99"/>
                    <a:gd name="T34" fmla="*/ 0 w 99"/>
                    <a:gd name="T35" fmla="*/ 54 h 99"/>
                    <a:gd name="T36" fmla="*/ 9 w 99"/>
                    <a:gd name="T37" fmla="*/ 63 h 99"/>
                    <a:gd name="T38" fmla="*/ 9 w 99"/>
                    <a:gd name="T39" fmla="*/ 71 h 99"/>
                    <a:gd name="T40" fmla="*/ 17 w 99"/>
                    <a:gd name="T41" fmla="*/ 81 h 99"/>
                    <a:gd name="T42" fmla="*/ 27 w 99"/>
                    <a:gd name="T43" fmla="*/ 90 h 99"/>
                    <a:gd name="T44" fmla="*/ 35 w 99"/>
                    <a:gd name="T45" fmla="*/ 90 h 99"/>
                    <a:gd name="T46" fmla="*/ 45 w 99"/>
                    <a:gd name="T47" fmla="*/ 99 h 99"/>
                    <a:gd name="T48" fmla="*/ 53 w 99"/>
                    <a:gd name="T49" fmla="*/ 99 h 99"/>
                    <a:gd name="T50" fmla="*/ 63 w 99"/>
                    <a:gd name="T51" fmla="*/ 99 h 99"/>
                    <a:gd name="T52" fmla="*/ 72 w 99"/>
                    <a:gd name="T53" fmla="*/ 90 h 99"/>
                    <a:gd name="T54" fmla="*/ 81 w 99"/>
                    <a:gd name="T55" fmla="*/ 90 h 99"/>
                    <a:gd name="T56" fmla="*/ 90 w 99"/>
                    <a:gd name="T57" fmla="*/ 81 h 99"/>
                    <a:gd name="T58" fmla="*/ 90 w 99"/>
                    <a:gd name="T59" fmla="*/ 71 h 99"/>
                    <a:gd name="T60" fmla="*/ 99 w 99"/>
                    <a:gd name="T61" fmla="*/ 63 h 99"/>
                    <a:gd name="T62" fmla="*/ 99 w 99"/>
                    <a:gd name="T63" fmla="*/ 54 h 99"/>
                    <a:gd name="T64" fmla="*/ 99 w 99"/>
                    <a:gd name="T65" fmla="*/ 45 h 99"/>
                    <a:gd name="T66" fmla="*/ 90 w 99"/>
                    <a:gd name="T67" fmla="*/ 45 h 99"/>
                    <a:gd name="T68" fmla="*/ 90 w 99"/>
                    <a:gd name="T69" fmla="*/ 36 h 99"/>
                    <a:gd name="T70" fmla="*/ 81 w 99"/>
                    <a:gd name="T71" fmla="*/ 27 h 99"/>
                    <a:gd name="T72" fmla="*/ 81 w 99"/>
                    <a:gd name="T73" fmla="*/ 18 h 99"/>
                    <a:gd name="T74" fmla="*/ 72 w 99"/>
                    <a:gd name="T75" fmla="*/ 18 h 99"/>
                    <a:gd name="T76" fmla="*/ 63 w 99"/>
                    <a:gd name="T77" fmla="*/ 8 h 99"/>
                    <a:gd name="T78" fmla="*/ 53 w 99"/>
                    <a:gd name="T79" fmla="*/ 8 h 99"/>
                    <a:gd name="T80" fmla="*/ 45 w 99"/>
                    <a:gd name="T81" fmla="*/ 8 h 99"/>
                    <a:gd name="T82" fmla="*/ 35 w 99"/>
                    <a:gd name="T83" fmla="*/ 8 h 99"/>
                    <a:gd name="T84" fmla="*/ 27 w 99"/>
                    <a:gd name="T85" fmla="*/ 18 h 99"/>
                    <a:gd name="T86" fmla="*/ 17 w 99"/>
                    <a:gd name="T87" fmla="*/ 27 h 99"/>
                    <a:gd name="T88" fmla="*/ 17 w 99"/>
                    <a:gd name="T89" fmla="*/ 36 h 99"/>
                    <a:gd name="T90" fmla="*/ 17 w 99"/>
                    <a:gd name="T91" fmla="*/ 45 h 99"/>
                    <a:gd name="T92" fmla="*/ 17 w 99"/>
                    <a:gd name="T93" fmla="*/ 54 h 99"/>
                    <a:gd name="T94" fmla="*/ 17 w 99"/>
                    <a:gd name="T95" fmla="*/ 63 h 99"/>
                    <a:gd name="T96" fmla="*/ 17 w 99"/>
                    <a:gd name="T97" fmla="*/ 71 h 99"/>
                    <a:gd name="T98" fmla="*/ 27 w 99"/>
                    <a:gd name="T99" fmla="*/ 71 h 99"/>
                    <a:gd name="T100" fmla="*/ 27 w 99"/>
                    <a:gd name="T101" fmla="*/ 81 h 99"/>
                    <a:gd name="T102" fmla="*/ 35 w 99"/>
                    <a:gd name="T103" fmla="*/ 81 h 99"/>
                    <a:gd name="T104" fmla="*/ 45 w 99"/>
                    <a:gd name="T105" fmla="*/ 81 h 99"/>
                    <a:gd name="T106" fmla="*/ 53 w 99"/>
                    <a:gd name="T107" fmla="*/ 81 h 99"/>
                    <a:gd name="T108" fmla="*/ 63 w 99"/>
                    <a:gd name="T109" fmla="*/ 81 h 99"/>
                    <a:gd name="T110" fmla="*/ 72 w 99"/>
                    <a:gd name="T111" fmla="*/ 81 h 99"/>
                    <a:gd name="T112" fmla="*/ 81 w 99"/>
                    <a:gd name="T113" fmla="*/ 71 h 99"/>
                    <a:gd name="T114" fmla="*/ 90 w 99"/>
                    <a:gd name="T115" fmla="*/ 63 h 99"/>
                    <a:gd name="T116" fmla="*/ 90 w 99"/>
                    <a:gd name="T117" fmla="*/ 54 h 99"/>
                    <a:gd name="T118" fmla="*/ 90 w 99"/>
                    <a:gd name="T119" fmla="*/ 45 h 99"/>
                    <a:gd name="T120" fmla="*/ 99 w 99"/>
                    <a:gd name="T121" fmla="*/ 45 h 99"/>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99"/>
                    <a:gd name="T184" fmla="*/ 0 h 99"/>
                    <a:gd name="T185" fmla="*/ 99 w 99"/>
                    <a:gd name="T186" fmla="*/ 99 h 99"/>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99" h="99">
                      <a:moveTo>
                        <a:pt x="99" y="45"/>
                      </a:moveTo>
                      <a:lnTo>
                        <a:pt x="99" y="36"/>
                      </a:lnTo>
                      <a:lnTo>
                        <a:pt x="99" y="27"/>
                      </a:lnTo>
                      <a:lnTo>
                        <a:pt x="90" y="18"/>
                      </a:lnTo>
                      <a:lnTo>
                        <a:pt x="90" y="8"/>
                      </a:lnTo>
                      <a:lnTo>
                        <a:pt x="81" y="8"/>
                      </a:lnTo>
                      <a:lnTo>
                        <a:pt x="72" y="0"/>
                      </a:lnTo>
                      <a:lnTo>
                        <a:pt x="63" y="0"/>
                      </a:lnTo>
                      <a:lnTo>
                        <a:pt x="53" y="0"/>
                      </a:lnTo>
                      <a:lnTo>
                        <a:pt x="45" y="0"/>
                      </a:lnTo>
                      <a:lnTo>
                        <a:pt x="35" y="0"/>
                      </a:lnTo>
                      <a:lnTo>
                        <a:pt x="27" y="8"/>
                      </a:lnTo>
                      <a:lnTo>
                        <a:pt x="17" y="8"/>
                      </a:lnTo>
                      <a:lnTo>
                        <a:pt x="9" y="18"/>
                      </a:lnTo>
                      <a:lnTo>
                        <a:pt x="9" y="27"/>
                      </a:lnTo>
                      <a:lnTo>
                        <a:pt x="0" y="36"/>
                      </a:lnTo>
                      <a:lnTo>
                        <a:pt x="0" y="45"/>
                      </a:lnTo>
                      <a:lnTo>
                        <a:pt x="0" y="54"/>
                      </a:lnTo>
                      <a:lnTo>
                        <a:pt x="9" y="63"/>
                      </a:lnTo>
                      <a:lnTo>
                        <a:pt x="9" y="71"/>
                      </a:lnTo>
                      <a:lnTo>
                        <a:pt x="17" y="81"/>
                      </a:lnTo>
                      <a:lnTo>
                        <a:pt x="27" y="90"/>
                      </a:lnTo>
                      <a:lnTo>
                        <a:pt x="35" y="90"/>
                      </a:lnTo>
                      <a:lnTo>
                        <a:pt x="45" y="99"/>
                      </a:lnTo>
                      <a:lnTo>
                        <a:pt x="53" y="99"/>
                      </a:lnTo>
                      <a:lnTo>
                        <a:pt x="63" y="99"/>
                      </a:lnTo>
                      <a:lnTo>
                        <a:pt x="72" y="90"/>
                      </a:lnTo>
                      <a:lnTo>
                        <a:pt x="81" y="90"/>
                      </a:lnTo>
                      <a:lnTo>
                        <a:pt x="90" y="81"/>
                      </a:lnTo>
                      <a:lnTo>
                        <a:pt x="90" y="71"/>
                      </a:lnTo>
                      <a:lnTo>
                        <a:pt x="99" y="63"/>
                      </a:lnTo>
                      <a:lnTo>
                        <a:pt x="99" y="54"/>
                      </a:lnTo>
                      <a:lnTo>
                        <a:pt x="99" y="45"/>
                      </a:lnTo>
                      <a:lnTo>
                        <a:pt x="90" y="45"/>
                      </a:lnTo>
                      <a:lnTo>
                        <a:pt x="90" y="36"/>
                      </a:lnTo>
                      <a:lnTo>
                        <a:pt x="81" y="27"/>
                      </a:lnTo>
                      <a:lnTo>
                        <a:pt x="81" y="18"/>
                      </a:lnTo>
                      <a:lnTo>
                        <a:pt x="72" y="18"/>
                      </a:lnTo>
                      <a:lnTo>
                        <a:pt x="63" y="8"/>
                      </a:lnTo>
                      <a:lnTo>
                        <a:pt x="53" y="8"/>
                      </a:lnTo>
                      <a:lnTo>
                        <a:pt x="45" y="8"/>
                      </a:lnTo>
                      <a:lnTo>
                        <a:pt x="35" y="8"/>
                      </a:lnTo>
                      <a:lnTo>
                        <a:pt x="27" y="18"/>
                      </a:lnTo>
                      <a:lnTo>
                        <a:pt x="17" y="27"/>
                      </a:lnTo>
                      <a:lnTo>
                        <a:pt x="17" y="36"/>
                      </a:lnTo>
                      <a:lnTo>
                        <a:pt x="17" y="45"/>
                      </a:lnTo>
                      <a:lnTo>
                        <a:pt x="17" y="54"/>
                      </a:lnTo>
                      <a:lnTo>
                        <a:pt x="17" y="63"/>
                      </a:lnTo>
                      <a:lnTo>
                        <a:pt x="17" y="71"/>
                      </a:lnTo>
                      <a:lnTo>
                        <a:pt x="27" y="71"/>
                      </a:lnTo>
                      <a:lnTo>
                        <a:pt x="27" y="81"/>
                      </a:lnTo>
                      <a:lnTo>
                        <a:pt x="35" y="81"/>
                      </a:lnTo>
                      <a:lnTo>
                        <a:pt x="45" y="81"/>
                      </a:lnTo>
                      <a:lnTo>
                        <a:pt x="53" y="81"/>
                      </a:lnTo>
                      <a:lnTo>
                        <a:pt x="63" y="81"/>
                      </a:lnTo>
                      <a:lnTo>
                        <a:pt x="72" y="81"/>
                      </a:lnTo>
                      <a:lnTo>
                        <a:pt x="81" y="71"/>
                      </a:lnTo>
                      <a:lnTo>
                        <a:pt x="90" y="63"/>
                      </a:lnTo>
                      <a:lnTo>
                        <a:pt x="90" y="54"/>
                      </a:lnTo>
                      <a:lnTo>
                        <a:pt x="90" y="45"/>
                      </a:lnTo>
                      <a:lnTo>
                        <a:pt x="99" y="45"/>
                      </a:lnTo>
                      <a:close/>
                    </a:path>
                  </a:pathLst>
                </a:custGeom>
                <a:solidFill>
                  <a:srgbClr val="EFFFFF"/>
                </a:solidFill>
                <a:ln w="9525">
                  <a:noFill/>
                  <a:round/>
                  <a:headEnd/>
                  <a:tailEnd/>
                </a:ln>
              </p:spPr>
              <p:txBody>
                <a:bodyPr>
                  <a:prstTxWarp prst="textNoShape">
                    <a:avLst/>
                  </a:prstTxWarp>
                </a:bodyPr>
                <a:lstStyle/>
                <a:p>
                  <a:endParaRPr lang="en-US"/>
                </a:p>
              </p:txBody>
            </p:sp>
            <p:sp>
              <p:nvSpPr>
                <p:cNvPr id="39035" name="Freeform 82"/>
                <p:cNvSpPr>
                  <a:spLocks noChangeAspect="1"/>
                </p:cNvSpPr>
                <p:nvPr/>
              </p:nvSpPr>
              <p:spPr bwMode="auto">
                <a:xfrm>
                  <a:off x="1316" y="2789"/>
                  <a:ext cx="7" cy="8"/>
                </a:xfrm>
                <a:custGeom>
                  <a:avLst/>
                  <a:gdLst>
                    <a:gd name="T0" fmla="*/ 73 w 73"/>
                    <a:gd name="T1" fmla="*/ 37 h 73"/>
                    <a:gd name="T2" fmla="*/ 73 w 73"/>
                    <a:gd name="T3" fmla="*/ 28 h 73"/>
                    <a:gd name="T4" fmla="*/ 64 w 73"/>
                    <a:gd name="T5" fmla="*/ 19 h 73"/>
                    <a:gd name="T6" fmla="*/ 64 w 73"/>
                    <a:gd name="T7" fmla="*/ 10 h 73"/>
                    <a:gd name="T8" fmla="*/ 55 w 73"/>
                    <a:gd name="T9" fmla="*/ 10 h 73"/>
                    <a:gd name="T10" fmla="*/ 46 w 73"/>
                    <a:gd name="T11" fmla="*/ 0 h 73"/>
                    <a:gd name="T12" fmla="*/ 36 w 73"/>
                    <a:gd name="T13" fmla="*/ 0 h 73"/>
                    <a:gd name="T14" fmla="*/ 28 w 73"/>
                    <a:gd name="T15" fmla="*/ 0 h 73"/>
                    <a:gd name="T16" fmla="*/ 18 w 73"/>
                    <a:gd name="T17" fmla="*/ 0 h 73"/>
                    <a:gd name="T18" fmla="*/ 10 w 73"/>
                    <a:gd name="T19" fmla="*/ 10 h 73"/>
                    <a:gd name="T20" fmla="*/ 0 w 73"/>
                    <a:gd name="T21" fmla="*/ 19 h 73"/>
                    <a:gd name="T22" fmla="*/ 0 w 73"/>
                    <a:gd name="T23" fmla="*/ 28 h 73"/>
                    <a:gd name="T24" fmla="*/ 0 w 73"/>
                    <a:gd name="T25" fmla="*/ 37 h 73"/>
                    <a:gd name="T26" fmla="*/ 0 w 73"/>
                    <a:gd name="T27" fmla="*/ 46 h 73"/>
                    <a:gd name="T28" fmla="*/ 0 w 73"/>
                    <a:gd name="T29" fmla="*/ 55 h 73"/>
                    <a:gd name="T30" fmla="*/ 0 w 73"/>
                    <a:gd name="T31" fmla="*/ 63 h 73"/>
                    <a:gd name="T32" fmla="*/ 10 w 73"/>
                    <a:gd name="T33" fmla="*/ 63 h 73"/>
                    <a:gd name="T34" fmla="*/ 10 w 73"/>
                    <a:gd name="T35" fmla="*/ 73 h 73"/>
                    <a:gd name="T36" fmla="*/ 18 w 73"/>
                    <a:gd name="T37" fmla="*/ 73 h 73"/>
                    <a:gd name="T38" fmla="*/ 28 w 73"/>
                    <a:gd name="T39" fmla="*/ 73 h 73"/>
                    <a:gd name="T40" fmla="*/ 36 w 73"/>
                    <a:gd name="T41" fmla="*/ 73 h 73"/>
                    <a:gd name="T42" fmla="*/ 46 w 73"/>
                    <a:gd name="T43" fmla="*/ 73 h 73"/>
                    <a:gd name="T44" fmla="*/ 55 w 73"/>
                    <a:gd name="T45" fmla="*/ 73 h 73"/>
                    <a:gd name="T46" fmla="*/ 64 w 73"/>
                    <a:gd name="T47" fmla="*/ 63 h 73"/>
                    <a:gd name="T48" fmla="*/ 73 w 73"/>
                    <a:gd name="T49" fmla="*/ 55 h 73"/>
                    <a:gd name="T50" fmla="*/ 73 w 73"/>
                    <a:gd name="T51" fmla="*/ 46 h 73"/>
                    <a:gd name="T52" fmla="*/ 73 w 73"/>
                    <a:gd name="T53" fmla="*/ 37 h 73"/>
                    <a:gd name="T54" fmla="*/ 55 w 73"/>
                    <a:gd name="T55" fmla="*/ 37 h 73"/>
                    <a:gd name="T56" fmla="*/ 55 w 73"/>
                    <a:gd name="T57" fmla="*/ 28 h 73"/>
                    <a:gd name="T58" fmla="*/ 55 w 73"/>
                    <a:gd name="T59" fmla="*/ 19 h 73"/>
                    <a:gd name="T60" fmla="*/ 46 w 73"/>
                    <a:gd name="T61" fmla="*/ 19 h 73"/>
                    <a:gd name="T62" fmla="*/ 36 w 73"/>
                    <a:gd name="T63" fmla="*/ 19 h 73"/>
                    <a:gd name="T64" fmla="*/ 36 w 73"/>
                    <a:gd name="T65" fmla="*/ 10 h 73"/>
                    <a:gd name="T66" fmla="*/ 28 w 73"/>
                    <a:gd name="T67" fmla="*/ 19 h 73"/>
                    <a:gd name="T68" fmla="*/ 18 w 73"/>
                    <a:gd name="T69" fmla="*/ 19 h 73"/>
                    <a:gd name="T70" fmla="*/ 10 w 73"/>
                    <a:gd name="T71" fmla="*/ 28 h 73"/>
                    <a:gd name="T72" fmla="*/ 10 w 73"/>
                    <a:gd name="T73" fmla="*/ 37 h 73"/>
                    <a:gd name="T74" fmla="*/ 10 w 73"/>
                    <a:gd name="T75" fmla="*/ 46 h 73"/>
                    <a:gd name="T76" fmla="*/ 10 w 73"/>
                    <a:gd name="T77" fmla="*/ 55 h 73"/>
                    <a:gd name="T78" fmla="*/ 18 w 73"/>
                    <a:gd name="T79" fmla="*/ 55 h 73"/>
                    <a:gd name="T80" fmla="*/ 18 w 73"/>
                    <a:gd name="T81" fmla="*/ 63 h 73"/>
                    <a:gd name="T82" fmla="*/ 28 w 73"/>
                    <a:gd name="T83" fmla="*/ 63 h 73"/>
                    <a:gd name="T84" fmla="*/ 36 w 73"/>
                    <a:gd name="T85" fmla="*/ 63 h 73"/>
                    <a:gd name="T86" fmla="*/ 46 w 73"/>
                    <a:gd name="T87" fmla="*/ 63 h 73"/>
                    <a:gd name="T88" fmla="*/ 55 w 73"/>
                    <a:gd name="T89" fmla="*/ 55 h 73"/>
                    <a:gd name="T90" fmla="*/ 55 w 73"/>
                    <a:gd name="T91" fmla="*/ 46 h 73"/>
                    <a:gd name="T92" fmla="*/ 55 w 73"/>
                    <a:gd name="T93" fmla="*/ 37 h 73"/>
                    <a:gd name="T94" fmla="*/ 73 w 73"/>
                    <a:gd name="T95" fmla="*/ 37 h 73"/>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73"/>
                    <a:gd name="T145" fmla="*/ 0 h 73"/>
                    <a:gd name="T146" fmla="*/ 73 w 73"/>
                    <a:gd name="T147" fmla="*/ 73 h 73"/>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73" h="73">
                      <a:moveTo>
                        <a:pt x="73" y="37"/>
                      </a:moveTo>
                      <a:lnTo>
                        <a:pt x="73" y="28"/>
                      </a:lnTo>
                      <a:lnTo>
                        <a:pt x="64" y="19"/>
                      </a:lnTo>
                      <a:lnTo>
                        <a:pt x="64" y="10"/>
                      </a:lnTo>
                      <a:lnTo>
                        <a:pt x="55" y="10"/>
                      </a:lnTo>
                      <a:lnTo>
                        <a:pt x="46" y="0"/>
                      </a:lnTo>
                      <a:lnTo>
                        <a:pt x="36" y="0"/>
                      </a:lnTo>
                      <a:lnTo>
                        <a:pt x="28" y="0"/>
                      </a:lnTo>
                      <a:lnTo>
                        <a:pt x="18" y="0"/>
                      </a:lnTo>
                      <a:lnTo>
                        <a:pt x="10" y="10"/>
                      </a:lnTo>
                      <a:lnTo>
                        <a:pt x="0" y="19"/>
                      </a:lnTo>
                      <a:lnTo>
                        <a:pt x="0" y="28"/>
                      </a:lnTo>
                      <a:lnTo>
                        <a:pt x="0" y="37"/>
                      </a:lnTo>
                      <a:lnTo>
                        <a:pt x="0" y="46"/>
                      </a:lnTo>
                      <a:lnTo>
                        <a:pt x="0" y="55"/>
                      </a:lnTo>
                      <a:lnTo>
                        <a:pt x="0" y="63"/>
                      </a:lnTo>
                      <a:lnTo>
                        <a:pt x="10" y="63"/>
                      </a:lnTo>
                      <a:lnTo>
                        <a:pt x="10" y="73"/>
                      </a:lnTo>
                      <a:lnTo>
                        <a:pt x="18" y="73"/>
                      </a:lnTo>
                      <a:lnTo>
                        <a:pt x="28" y="73"/>
                      </a:lnTo>
                      <a:lnTo>
                        <a:pt x="36" y="73"/>
                      </a:lnTo>
                      <a:lnTo>
                        <a:pt x="46" y="73"/>
                      </a:lnTo>
                      <a:lnTo>
                        <a:pt x="55" y="73"/>
                      </a:lnTo>
                      <a:lnTo>
                        <a:pt x="64" y="63"/>
                      </a:lnTo>
                      <a:lnTo>
                        <a:pt x="73" y="55"/>
                      </a:lnTo>
                      <a:lnTo>
                        <a:pt x="73" y="46"/>
                      </a:lnTo>
                      <a:lnTo>
                        <a:pt x="73" y="37"/>
                      </a:lnTo>
                      <a:lnTo>
                        <a:pt x="55" y="37"/>
                      </a:lnTo>
                      <a:lnTo>
                        <a:pt x="55" y="28"/>
                      </a:lnTo>
                      <a:lnTo>
                        <a:pt x="55" y="19"/>
                      </a:lnTo>
                      <a:lnTo>
                        <a:pt x="46" y="19"/>
                      </a:lnTo>
                      <a:lnTo>
                        <a:pt x="36" y="19"/>
                      </a:lnTo>
                      <a:lnTo>
                        <a:pt x="36" y="10"/>
                      </a:lnTo>
                      <a:lnTo>
                        <a:pt x="28" y="19"/>
                      </a:lnTo>
                      <a:lnTo>
                        <a:pt x="18" y="19"/>
                      </a:lnTo>
                      <a:lnTo>
                        <a:pt x="10" y="28"/>
                      </a:lnTo>
                      <a:lnTo>
                        <a:pt x="10" y="37"/>
                      </a:lnTo>
                      <a:lnTo>
                        <a:pt x="10" y="46"/>
                      </a:lnTo>
                      <a:lnTo>
                        <a:pt x="10" y="55"/>
                      </a:lnTo>
                      <a:lnTo>
                        <a:pt x="18" y="55"/>
                      </a:lnTo>
                      <a:lnTo>
                        <a:pt x="18" y="63"/>
                      </a:lnTo>
                      <a:lnTo>
                        <a:pt x="28" y="63"/>
                      </a:lnTo>
                      <a:lnTo>
                        <a:pt x="36" y="63"/>
                      </a:lnTo>
                      <a:lnTo>
                        <a:pt x="46" y="63"/>
                      </a:lnTo>
                      <a:lnTo>
                        <a:pt x="55" y="55"/>
                      </a:lnTo>
                      <a:lnTo>
                        <a:pt x="55" y="46"/>
                      </a:lnTo>
                      <a:lnTo>
                        <a:pt x="55" y="37"/>
                      </a:lnTo>
                      <a:lnTo>
                        <a:pt x="73" y="37"/>
                      </a:lnTo>
                      <a:close/>
                    </a:path>
                  </a:pathLst>
                </a:custGeom>
                <a:solidFill>
                  <a:srgbClr val="F4FFFF"/>
                </a:solidFill>
                <a:ln w="9525">
                  <a:noFill/>
                  <a:round/>
                  <a:headEnd/>
                  <a:tailEnd/>
                </a:ln>
              </p:spPr>
              <p:txBody>
                <a:bodyPr>
                  <a:prstTxWarp prst="textNoShape">
                    <a:avLst/>
                  </a:prstTxWarp>
                </a:bodyPr>
                <a:lstStyle/>
                <a:p>
                  <a:endParaRPr lang="en-US"/>
                </a:p>
              </p:txBody>
            </p:sp>
            <p:sp>
              <p:nvSpPr>
                <p:cNvPr id="39036" name="Freeform 83"/>
                <p:cNvSpPr>
                  <a:spLocks noChangeAspect="1"/>
                </p:cNvSpPr>
                <p:nvPr/>
              </p:nvSpPr>
              <p:spPr bwMode="auto">
                <a:xfrm>
                  <a:off x="1317" y="2790"/>
                  <a:ext cx="5" cy="6"/>
                </a:xfrm>
                <a:custGeom>
                  <a:avLst/>
                  <a:gdLst>
                    <a:gd name="T0" fmla="*/ 45 w 45"/>
                    <a:gd name="T1" fmla="*/ 27 h 53"/>
                    <a:gd name="T2" fmla="*/ 45 w 45"/>
                    <a:gd name="T3" fmla="*/ 18 h 53"/>
                    <a:gd name="T4" fmla="*/ 45 w 45"/>
                    <a:gd name="T5" fmla="*/ 9 h 53"/>
                    <a:gd name="T6" fmla="*/ 36 w 45"/>
                    <a:gd name="T7" fmla="*/ 9 h 53"/>
                    <a:gd name="T8" fmla="*/ 26 w 45"/>
                    <a:gd name="T9" fmla="*/ 9 h 53"/>
                    <a:gd name="T10" fmla="*/ 26 w 45"/>
                    <a:gd name="T11" fmla="*/ 0 h 53"/>
                    <a:gd name="T12" fmla="*/ 18 w 45"/>
                    <a:gd name="T13" fmla="*/ 9 h 53"/>
                    <a:gd name="T14" fmla="*/ 8 w 45"/>
                    <a:gd name="T15" fmla="*/ 9 h 53"/>
                    <a:gd name="T16" fmla="*/ 0 w 45"/>
                    <a:gd name="T17" fmla="*/ 18 h 53"/>
                    <a:gd name="T18" fmla="*/ 0 w 45"/>
                    <a:gd name="T19" fmla="*/ 27 h 53"/>
                    <a:gd name="T20" fmla="*/ 0 w 45"/>
                    <a:gd name="T21" fmla="*/ 36 h 53"/>
                    <a:gd name="T22" fmla="*/ 0 w 45"/>
                    <a:gd name="T23" fmla="*/ 45 h 53"/>
                    <a:gd name="T24" fmla="*/ 8 w 45"/>
                    <a:gd name="T25" fmla="*/ 45 h 53"/>
                    <a:gd name="T26" fmla="*/ 8 w 45"/>
                    <a:gd name="T27" fmla="*/ 53 h 53"/>
                    <a:gd name="T28" fmla="*/ 18 w 45"/>
                    <a:gd name="T29" fmla="*/ 53 h 53"/>
                    <a:gd name="T30" fmla="*/ 26 w 45"/>
                    <a:gd name="T31" fmla="*/ 53 h 53"/>
                    <a:gd name="T32" fmla="*/ 36 w 45"/>
                    <a:gd name="T33" fmla="*/ 53 h 53"/>
                    <a:gd name="T34" fmla="*/ 45 w 45"/>
                    <a:gd name="T35" fmla="*/ 45 h 53"/>
                    <a:gd name="T36" fmla="*/ 45 w 45"/>
                    <a:gd name="T37" fmla="*/ 36 h 53"/>
                    <a:gd name="T38" fmla="*/ 45 w 45"/>
                    <a:gd name="T39" fmla="*/ 27 h 5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5"/>
                    <a:gd name="T61" fmla="*/ 0 h 53"/>
                    <a:gd name="T62" fmla="*/ 45 w 45"/>
                    <a:gd name="T63" fmla="*/ 53 h 5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5" h="53">
                      <a:moveTo>
                        <a:pt x="45" y="27"/>
                      </a:moveTo>
                      <a:lnTo>
                        <a:pt x="45" y="18"/>
                      </a:lnTo>
                      <a:lnTo>
                        <a:pt x="45" y="9"/>
                      </a:lnTo>
                      <a:lnTo>
                        <a:pt x="36" y="9"/>
                      </a:lnTo>
                      <a:lnTo>
                        <a:pt x="26" y="9"/>
                      </a:lnTo>
                      <a:lnTo>
                        <a:pt x="26" y="0"/>
                      </a:lnTo>
                      <a:lnTo>
                        <a:pt x="18" y="9"/>
                      </a:lnTo>
                      <a:lnTo>
                        <a:pt x="8" y="9"/>
                      </a:lnTo>
                      <a:lnTo>
                        <a:pt x="0" y="18"/>
                      </a:lnTo>
                      <a:lnTo>
                        <a:pt x="0" y="27"/>
                      </a:lnTo>
                      <a:lnTo>
                        <a:pt x="0" y="36"/>
                      </a:lnTo>
                      <a:lnTo>
                        <a:pt x="0" y="45"/>
                      </a:lnTo>
                      <a:lnTo>
                        <a:pt x="8" y="45"/>
                      </a:lnTo>
                      <a:lnTo>
                        <a:pt x="8" y="53"/>
                      </a:lnTo>
                      <a:lnTo>
                        <a:pt x="18" y="53"/>
                      </a:lnTo>
                      <a:lnTo>
                        <a:pt x="26" y="53"/>
                      </a:lnTo>
                      <a:lnTo>
                        <a:pt x="36" y="53"/>
                      </a:lnTo>
                      <a:lnTo>
                        <a:pt x="45" y="45"/>
                      </a:lnTo>
                      <a:lnTo>
                        <a:pt x="45" y="36"/>
                      </a:lnTo>
                      <a:lnTo>
                        <a:pt x="45" y="27"/>
                      </a:lnTo>
                      <a:close/>
                    </a:path>
                  </a:pathLst>
                </a:custGeom>
                <a:solidFill>
                  <a:srgbClr val="F9FFFF"/>
                </a:solidFill>
                <a:ln w="9525">
                  <a:noFill/>
                  <a:round/>
                  <a:headEnd/>
                  <a:tailEnd/>
                </a:ln>
              </p:spPr>
              <p:txBody>
                <a:bodyPr>
                  <a:prstTxWarp prst="textNoShape">
                    <a:avLst/>
                  </a:prstTxWarp>
                </a:bodyPr>
                <a:lstStyle/>
                <a:p>
                  <a:endParaRPr lang="en-US"/>
                </a:p>
              </p:txBody>
            </p:sp>
            <p:sp>
              <p:nvSpPr>
                <p:cNvPr id="39037" name="Freeform 84"/>
                <p:cNvSpPr>
                  <a:spLocks noChangeAspect="1"/>
                </p:cNvSpPr>
                <p:nvPr/>
              </p:nvSpPr>
              <p:spPr bwMode="auto">
                <a:xfrm>
                  <a:off x="1318" y="2792"/>
                  <a:ext cx="3" cy="3"/>
                </a:xfrm>
                <a:custGeom>
                  <a:avLst/>
                  <a:gdLst>
                    <a:gd name="T0" fmla="*/ 28 w 28"/>
                    <a:gd name="T1" fmla="*/ 9 h 27"/>
                    <a:gd name="T2" fmla="*/ 28 w 28"/>
                    <a:gd name="T3" fmla="*/ 0 h 27"/>
                    <a:gd name="T4" fmla="*/ 18 w 28"/>
                    <a:gd name="T5" fmla="*/ 0 h 27"/>
                    <a:gd name="T6" fmla="*/ 10 w 28"/>
                    <a:gd name="T7" fmla="*/ 0 h 27"/>
                    <a:gd name="T8" fmla="*/ 0 w 28"/>
                    <a:gd name="T9" fmla="*/ 9 h 27"/>
                    <a:gd name="T10" fmla="*/ 0 w 28"/>
                    <a:gd name="T11" fmla="*/ 18 h 27"/>
                    <a:gd name="T12" fmla="*/ 10 w 28"/>
                    <a:gd name="T13" fmla="*/ 18 h 27"/>
                    <a:gd name="T14" fmla="*/ 10 w 28"/>
                    <a:gd name="T15" fmla="*/ 27 h 27"/>
                    <a:gd name="T16" fmla="*/ 18 w 28"/>
                    <a:gd name="T17" fmla="*/ 27 h 27"/>
                    <a:gd name="T18" fmla="*/ 18 w 28"/>
                    <a:gd name="T19" fmla="*/ 18 h 27"/>
                    <a:gd name="T20" fmla="*/ 28 w 28"/>
                    <a:gd name="T21" fmla="*/ 18 h 27"/>
                    <a:gd name="T22" fmla="*/ 28 w 28"/>
                    <a:gd name="T23" fmla="*/ 9 h 2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8"/>
                    <a:gd name="T37" fmla="*/ 0 h 27"/>
                    <a:gd name="T38" fmla="*/ 28 w 28"/>
                    <a:gd name="T39" fmla="*/ 27 h 2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8" h="27">
                      <a:moveTo>
                        <a:pt x="28" y="9"/>
                      </a:moveTo>
                      <a:lnTo>
                        <a:pt x="28" y="0"/>
                      </a:lnTo>
                      <a:lnTo>
                        <a:pt x="18" y="0"/>
                      </a:lnTo>
                      <a:lnTo>
                        <a:pt x="10" y="0"/>
                      </a:lnTo>
                      <a:lnTo>
                        <a:pt x="0" y="9"/>
                      </a:lnTo>
                      <a:lnTo>
                        <a:pt x="0" y="18"/>
                      </a:lnTo>
                      <a:lnTo>
                        <a:pt x="10" y="18"/>
                      </a:lnTo>
                      <a:lnTo>
                        <a:pt x="10" y="27"/>
                      </a:lnTo>
                      <a:lnTo>
                        <a:pt x="18" y="27"/>
                      </a:lnTo>
                      <a:lnTo>
                        <a:pt x="18" y="18"/>
                      </a:lnTo>
                      <a:lnTo>
                        <a:pt x="28" y="18"/>
                      </a:lnTo>
                      <a:lnTo>
                        <a:pt x="28" y="9"/>
                      </a:lnTo>
                      <a:close/>
                    </a:path>
                  </a:pathLst>
                </a:custGeom>
                <a:solidFill>
                  <a:srgbClr val="FFFFFF"/>
                </a:solidFill>
                <a:ln w="9525">
                  <a:noFill/>
                  <a:round/>
                  <a:headEnd/>
                  <a:tailEnd/>
                </a:ln>
              </p:spPr>
              <p:txBody>
                <a:bodyPr>
                  <a:prstTxWarp prst="textNoShape">
                    <a:avLst/>
                  </a:prstTxWarp>
                </a:bodyPr>
                <a:lstStyle/>
                <a:p>
                  <a:endParaRPr lang="en-US"/>
                </a:p>
              </p:txBody>
            </p:sp>
            <p:sp>
              <p:nvSpPr>
                <p:cNvPr id="39038" name="Freeform 85"/>
                <p:cNvSpPr>
                  <a:spLocks noChangeAspect="1"/>
                </p:cNvSpPr>
                <p:nvPr/>
              </p:nvSpPr>
              <p:spPr bwMode="auto">
                <a:xfrm>
                  <a:off x="1178" y="2757"/>
                  <a:ext cx="9" cy="13"/>
                </a:xfrm>
                <a:custGeom>
                  <a:avLst/>
                  <a:gdLst>
                    <a:gd name="T0" fmla="*/ 90 w 90"/>
                    <a:gd name="T1" fmla="*/ 71 h 134"/>
                    <a:gd name="T2" fmla="*/ 81 w 90"/>
                    <a:gd name="T3" fmla="*/ 81 h 134"/>
                    <a:gd name="T4" fmla="*/ 81 w 90"/>
                    <a:gd name="T5" fmla="*/ 89 h 134"/>
                    <a:gd name="T6" fmla="*/ 81 w 90"/>
                    <a:gd name="T7" fmla="*/ 99 h 134"/>
                    <a:gd name="T8" fmla="*/ 72 w 90"/>
                    <a:gd name="T9" fmla="*/ 108 h 134"/>
                    <a:gd name="T10" fmla="*/ 72 w 90"/>
                    <a:gd name="T11" fmla="*/ 117 h 134"/>
                    <a:gd name="T12" fmla="*/ 64 w 90"/>
                    <a:gd name="T13" fmla="*/ 126 h 134"/>
                    <a:gd name="T14" fmla="*/ 54 w 90"/>
                    <a:gd name="T15" fmla="*/ 134 h 134"/>
                    <a:gd name="T16" fmla="*/ 46 w 90"/>
                    <a:gd name="T17" fmla="*/ 134 h 134"/>
                    <a:gd name="T18" fmla="*/ 27 w 90"/>
                    <a:gd name="T19" fmla="*/ 134 h 134"/>
                    <a:gd name="T20" fmla="*/ 9 w 90"/>
                    <a:gd name="T21" fmla="*/ 126 h 134"/>
                    <a:gd name="T22" fmla="*/ 0 w 90"/>
                    <a:gd name="T23" fmla="*/ 117 h 134"/>
                    <a:gd name="T24" fmla="*/ 0 w 90"/>
                    <a:gd name="T25" fmla="*/ 99 h 134"/>
                    <a:gd name="T26" fmla="*/ 0 w 90"/>
                    <a:gd name="T27" fmla="*/ 81 h 134"/>
                    <a:gd name="T28" fmla="*/ 0 w 90"/>
                    <a:gd name="T29" fmla="*/ 53 h 134"/>
                    <a:gd name="T30" fmla="*/ 9 w 90"/>
                    <a:gd name="T31" fmla="*/ 35 h 134"/>
                    <a:gd name="T32" fmla="*/ 9 w 90"/>
                    <a:gd name="T33" fmla="*/ 26 h 134"/>
                    <a:gd name="T34" fmla="*/ 9 w 90"/>
                    <a:gd name="T35" fmla="*/ 0 h 134"/>
                    <a:gd name="T36" fmla="*/ 27 w 90"/>
                    <a:gd name="T37" fmla="*/ 8 h 134"/>
                    <a:gd name="T38" fmla="*/ 36 w 90"/>
                    <a:gd name="T39" fmla="*/ 17 h 134"/>
                    <a:gd name="T40" fmla="*/ 46 w 90"/>
                    <a:gd name="T41" fmla="*/ 17 h 134"/>
                    <a:gd name="T42" fmla="*/ 54 w 90"/>
                    <a:gd name="T43" fmla="*/ 26 h 134"/>
                    <a:gd name="T44" fmla="*/ 64 w 90"/>
                    <a:gd name="T45" fmla="*/ 35 h 134"/>
                    <a:gd name="T46" fmla="*/ 72 w 90"/>
                    <a:gd name="T47" fmla="*/ 45 h 134"/>
                    <a:gd name="T48" fmla="*/ 81 w 90"/>
                    <a:gd name="T49" fmla="*/ 63 h 134"/>
                    <a:gd name="T50" fmla="*/ 90 w 90"/>
                    <a:gd name="T51" fmla="*/ 71 h 13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90"/>
                    <a:gd name="T79" fmla="*/ 0 h 134"/>
                    <a:gd name="T80" fmla="*/ 90 w 90"/>
                    <a:gd name="T81" fmla="*/ 134 h 134"/>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90" h="134">
                      <a:moveTo>
                        <a:pt x="90" y="71"/>
                      </a:moveTo>
                      <a:lnTo>
                        <a:pt x="81" y="81"/>
                      </a:lnTo>
                      <a:lnTo>
                        <a:pt x="81" y="89"/>
                      </a:lnTo>
                      <a:lnTo>
                        <a:pt x="81" y="99"/>
                      </a:lnTo>
                      <a:lnTo>
                        <a:pt x="72" y="108"/>
                      </a:lnTo>
                      <a:lnTo>
                        <a:pt x="72" y="117"/>
                      </a:lnTo>
                      <a:lnTo>
                        <a:pt x="64" y="126"/>
                      </a:lnTo>
                      <a:lnTo>
                        <a:pt x="54" y="134"/>
                      </a:lnTo>
                      <a:lnTo>
                        <a:pt x="46" y="134"/>
                      </a:lnTo>
                      <a:lnTo>
                        <a:pt x="27" y="134"/>
                      </a:lnTo>
                      <a:lnTo>
                        <a:pt x="9" y="126"/>
                      </a:lnTo>
                      <a:lnTo>
                        <a:pt x="0" y="117"/>
                      </a:lnTo>
                      <a:lnTo>
                        <a:pt x="0" y="99"/>
                      </a:lnTo>
                      <a:lnTo>
                        <a:pt x="0" y="81"/>
                      </a:lnTo>
                      <a:lnTo>
                        <a:pt x="0" y="53"/>
                      </a:lnTo>
                      <a:lnTo>
                        <a:pt x="9" y="35"/>
                      </a:lnTo>
                      <a:lnTo>
                        <a:pt x="9" y="26"/>
                      </a:lnTo>
                      <a:lnTo>
                        <a:pt x="9" y="0"/>
                      </a:lnTo>
                      <a:lnTo>
                        <a:pt x="27" y="8"/>
                      </a:lnTo>
                      <a:lnTo>
                        <a:pt x="36" y="17"/>
                      </a:lnTo>
                      <a:lnTo>
                        <a:pt x="46" y="17"/>
                      </a:lnTo>
                      <a:lnTo>
                        <a:pt x="54" y="26"/>
                      </a:lnTo>
                      <a:lnTo>
                        <a:pt x="64" y="35"/>
                      </a:lnTo>
                      <a:lnTo>
                        <a:pt x="72" y="45"/>
                      </a:lnTo>
                      <a:lnTo>
                        <a:pt x="81" y="63"/>
                      </a:lnTo>
                      <a:lnTo>
                        <a:pt x="90" y="71"/>
                      </a:lnTo>
                      <a:close/>
                    </a:path>
                  </a:pathLst>
                </a:custGeom>
                <a:solidFill>
                  <a:srgbClr val="F2BF56"/>
                </a:solidFill>
                <a:ln w="9525">
                  <a:noFill/>
                  <a:round/>
                  <a:headEnd/>
                  <a:tailEnd/>
                </a:ln>
              </p:spPr>
              <p:txBody>
                <a:bodyPr>
                  <a:prstTxWarp prst="textNoShape">
                    <a:avLst/>
                  </a:prstTxWarp>
                </a:bodyPr>
                <a:lstStyle/>
                <a:p>
                  <a:endParaRPr lang="en-US"/>
                </a:p>
              </p:txBody>
            </p:sp>
            <p:sp>
              <p:nvSpPr>
                <p:cNvPr id="39039" name="Freeform 86"/>
                <p:cNvSpPr>
                  <a:spLocks noChangeAspect="1"/>
                </p:cNvSpPr>
                <p:nvPr/>
              </p:nvSpPr>
              <p:spPr bwMode="auto">
                <a:xfrm>
                  <a:off x="1349" y="2770"/>
                  <a:ext cx="40" cy="90"/>
                </a:xfrm>
                <a:custGeom>
                  <a:avLst/>
                  <a:gdLst>
                    <a:gd name="T0" fmla="*/ 379 w 406"/>
                    <a:gd name="T1" fmla="*/ 64 h 895"/>
                    <a:gd name="T2" fmla="*/ 397 w 406"/>
                    <a:gd name="T3" fmla="*/ 127 h 895"/>
                    <a:gd name="T4" fmla="*/ 406 w 406"/>
                    <a:gd name="T5" fmla="*/ 182 h 895"/>
                    <a:gd name="T6" fmla="*/ 406 w 406"/>
                    <a:gd name="T7" fmla="*/ 236 h 895"/>
                    <a:gd name="T8" fmla="*/ 406 w 406"/>
                    <a:gd name="T9" fmla="*/ 290 h 895"/>
                    <a:gd name="T10" fmla="*/ 388 w 406"/>
                    <a:gd name="T11" fmla="*/ 399 h 895"/>
                    <a:gd name="T12" fmla="*/ 352 w 406"/>
                    <a:gd name="T13" fmla="*/ 498 h 895"/>
                    <a:gd name="T14" fmla="*/ 307 w 406"/>
                    <a:gd name="T15" fmla="*/ 597 h 895"/>
                    <a:gd name="T16" fmla="*/ 243 w 406"/>
                    <a:gd name="T17" fmla="*/ 688 h 895"/>
                    <a:gd name="T18" fmla="*/ 172 w 406"/>
                    <a:gd name="T19" fmla="*/ 769 h 895"/>
                    <a:gd name="T20" fmla="*/ 90 w 406"/>
                    <a:gd name="T21" fmla="*/ 842 h 895"/>
                    <a:gd name="T22" fmla="*/ 90 w 406"/>
                    <a:gd name="T23" fmla="*/ 850 h 895"/>
                    <a:gd name="T24" fmla="*/ 90 w 406"/>
                    <a:gd name="T25" fmla="*/ 860 h 895"/>
                    <a:gd name="T26" fmla="*/ 90 w 406"/>
                    <a:gd name="T27" fmla="*/ 869 h 895"/>
                    <a:gd name="T28" fmla="*/ 81 w 406"/>
                    <a:gd name="T29" fmla="*/ 877 h 895"/>
                    <a:gd name="T30" fmla="*/ 72 w 406"/>
                    <a:gd name="T31" fmla="*/ 887 h 895"/>
                    <a:gd name="T32" fmla="*/ 63 w 406"/>
                    <a:gd name="T33" fmla="*/ 895 h 895"/>
                    <a:gd name="T34" fmla="*/ 54 w 406"/>
                    <a:gd name="T35" fmla="*/ 895 h 895"/>
                    <a:gd name="T36" fmla="*/ 45 w 406"/>
                    <a:gd name="T37" fmla="*/ 895 h 895"/>
                    <a:gd name="T38" fmla="*/ 36 w 406"/>
                    <a:gd name="T39" fmla="*/ 887 h 895"/>
                    <a:gd name="T40" fmla="*/ 26 w 406"/>
                    <a:gd name="T41" fmla="*/ 877 h 895"/>
                    <a:gd name="T42" fmla="*/ 18 w 406"/>
                    <a:gd name="T43" fmla="*/ 869 h 895"/>
                    <a:gd name="T44" fmla="*/ 8 w 406"/>
                    <a:gd name="T45" fmla="*/ 860 h 895"/>
                    <a:gd name="T46" fmla="*/ 0 w 406"/>
                    <a:gd name="T47" fmla="*/ 842 h 895"/>
                    <a:gd name="T48" fmla="*/ 0 w 406"/>
                    <a:gd name="T49" fmla="*/ 832 h 895"/>
                    <a:gd name="T50" fmla="*/ 8 w 406"/>
                    <a:gd name="T51" fmla="*/ 814 h 895"/>
                    <a:gd name="T52" fmla="*/ 18 w 406"/>
                    <a:gd name="T53" fmla="*/ 806 h 895"/>
                    <a:gd name="T54" fmla="*/ 81 w 406"/>
                    <a:gd name="T55" fmla="*/ 760 h 895"/>
                    <a:gd name="T56" fmla="*/ 135 w 406"/>
                    <a:gd name="T57" fmla="*/ 706 h 895"/>
                    <a:gd name="T58" fmla="*/ 190 w 406"/>
                    <a:gd name="T59" fmla="*/ 652 h 895"/>
                    <a:gd name="T60" fmla="*/ 235 w 406"/>
                    <a:gd name="T61" fmla="*/ 597 h 895"/>
                    <a:gd name="T62" fmla="*/ 271 w 406"/>
                    <a:gd name="T63" fmla="*/ 525 h 895"/>
                    <a:gd name="T64" fmla="*/ 298 w 406"/>
                    <a:gd name="T65" fmla="*/ 462 h 895"/>
                    <a:gd name="T66" fmla="*/ 316 w 406"/>
                    <a:gd name="T67" fmla="*/ 389 h 895"/>
                    <a:gd name="T68" fmla="*/ 316 w 406"/>
                    <a:gd name="T69" fmla="*/ 318 h 895"/>
                    <a:gd name="T70" fmla="*/ 324 w 406"/>
                    <a:gd name="T71" fmla="*/ 272 h 895"/>
                    <a:gd name="T72" fmla="*/ 324 w 406"/>
                    <a:gd name="T73" fmla="*/ 227 h 895"/>
                    <a:gd name="T74" fmla="*/ 307 w 406"/>
                    <a:gd name="T75" fmla="*/ 190 h 895"/>
                    <a:gd name="T76" fmla="*/ 298 w 406"/>
                    <a:gd name="T77" fmla="*/ 154 h 895"/>
                    <a:gd name="T78" fmla="*/ 279 w 406"/>
                    <a:gd name="T79" fmla="*/ 109 h 895"/>
                    <a:gd name="T80" fmla="*/ 279 w 406"/>
                    <a:gd name="T81" fmla="*/ 73 h 895"/>
                    <a:gd name="T82" fmla="*/ 279 w 406"/>
                    <a:gd name="T83" fmla="*/ 37 h 895"/>
                    <a:gd name="T84" fmla="*/ 298 w 406"/>
                    <a:gd name="T85" fmla="*/ 0 h 895"/>
                    <a:gd name="T86" fmla="*/ 316 w 406"/>
                    <a:gd name="T87" fmla="*/ 0 h 895"/>
                    <a:gd name="T88" fmla="*/ 324 w 406"/>
                    <a:gd name="T89" fmla="*/ 10 h 895"/>
                    <a:gd name="T90" fmla="*/ 334 w 406"/>
                    <a:gd name="T91" fmla="*/ 10 h 895"/>
                    <a:gd name="T92" fmla="*/ 352 w 406"/>
                    <a:gd name="T93" fmla="*/ 18 h 895"/>
                    <a:gd name="T94" fmla="*/ 361 w 406"/>
                    <a:gd name="T95" fmla="*/ 28 h 895"/>
                    <a:gd name="T96" fmla="*/ 370 w 406"/>
                    <a:gd name="T97" fmla="*/ 46 h 895"/>
                    <a:gd name="T98" fmla="*/ 379 w 406"/>
                    <a:gd name="T99" fmla="*/ 55 h 895"/>
                    <a:gd name="T100" fmla="*/ 379 w 406"/>
                    <a:gd name="T101" fmla="*/ 64 h 895"/>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406"/>
                    <a:gd name="T154" fmla="*/ 0 h 895"/>
                    <a:gd name="T155" fmla="*/ 406 w 406"/>
                    <a:gd name="T156" fmla="*/ 895 h 895"/>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406" h="895">
                      <a:moveTo>
                        <a:pt x="379" y="64"/>
                      </a:moveTo>
                      <a:lnTo>
                        <a:pt x="397" y="127"/>
                      </a:lnTo>
                      <a:lnTo>
                        <a:pt x="406" y="182"/>
                      </a:lnTo>
                      <a:lnTo>
                        <a:pt x="406" y="236"/>
                      </a:lnTo>
                      <a:lnTo>
                        <a:pt x="406" y="290"/>
                      </a:lnTo>
                      <a:lnTo>
                        <a:pt x="388" y="399"/>
                      </a:lnTo>
                      <a:lnTo>
                        <a:pt x="352" y="498"/>
                      </a:lnTo>
                      <a:lnTo>
                        <a:pt x="307" y="597"/>
                      </a:lnTo>
                      <a:lnTo>
                        <a:pt x="243" y="688"/>
                      </a:lnTo>
                      <a:lnTo>
                        <a:pt x="172" y="769"/>
                      </a:lnTo>
                      <a:lnTo>
                        <a:pt x="90" y="842"/>
                      </a:lnTo>
                      <a:lnTo>
                        <a:pt x="90" y="850"/>
                      </a:lnTo>
                      <a:lnTo>
                        <a:pt x="90" y="860"/>
                      </a:lnTo>
                      <a:lnTo>
                        <a:pt x="90" y="869"/>
                      </a:lnTo>
                      <a:lnTo>
                        <a:pt x="81" y="877"/>
                      </a:lnTo>
                      <a:lnTo>
                        <a:pt x="72" y="887"/>
                      </a:lnTo>
                      <a:lnTo>
                        <a:pt x="63" y="895"/>
                      </a:lnTo>
                      <a:lnTo>
                        <a:pt x="54" y="895"/>
                      </a:lnTo>
                      <a:lnTo>
                        <a:pt x="45" y="895"/>
                      </a:lnTo>
                      <a:lnTo>
                        <a:pt x="36" y="887"/>
                      </a:lnTo>
                      <a:lnTo>
                        <a:pt x="26" y="877"/>
                      </a:lnTo>
                      <a:lnTo>
                        <a:pt x="18" y="869"/>
                      </a:lnTo>
                      <a:lnTo>
                        <a:pt x="8" y="860"/>
                      </a:lnTo>
                      <a:lnTo>
                        <a:pt x="0" y="842"/>
                      </a:lnTo>
                      <a:lnTo>
                        <a:pt x="0" y="832"/>
                      </a:lnTo>
                      <a:lnTo>
                        <a:pt x="8" y="814"/>
                      </a:lnTo>
                      <a:lnTo>
                        <a:pt x="18" y="806"/>
                      </a:lnTo>
                      <a:lnTo>
                        <a:pt x="81" y="760"/>
                      </a:lnTo>
                      <a:lnTo>
                        <a:pt x="135" y="706"/>
                      </a:lnTo>
                      <a:lnTo>
                        <a:pt x="190" y="652"/>
                      </a:lnTo>
                      <a:lnTo>
                        <a:pt x="235" y="597"/>
                      </a:lnTo>
                      <a:lnTo>
                        <a:pt x="271" y="525"/>
                      </a:lnTo>
                      <a:lnTo>
                        <a:pt x="298" y="462"/>
                      </a:lnTo>
                      <a:lnTo>
                        <a:pt x="316" y="389"/>
                      </a:lnTo>
                      <a:lnTo>
                        <a:pt x="316" y="318"/>
                      </a:lnTo>
                      <a:lnTo>
                        <a:pt x="324" y="272"/>
                      </a:lnTo>
                      <a:lnTo>
                        <a:pt x="324" y="227"/>
                      </a:lnTo>
                      <a:lnTo>
                        <a:pt x="307" y="190"/>
                      </a:lnTo>
                      <a:lnTo>
                        <a:pt x="298" y="154"/>
                      </a:lnTo>
                      <a:lnTo>
                        <a:pt x="279" y="109"/>
                      </a:lnTo>
                      <a:lnTo>
                        <a:pt x="279" y="73"/>
                      </a:lnTo>
                      <a:lnTo>
                        <a:pt x="279" y="37"/>
                      </a:lnTo>
                      <a:lnTo>
                        <a:pt x="298" y="0"/>
                      </a:lnTo>
                      <a:lnTo>
                        <a:pt x="316" y="0"/>
                      </a:lnTo>
                      <a:lnTo>
                        <a:pt x="324" y="10"/>
                      </a:lnTo>
                      <a:lnTo>
                        <a:pt x="334" y="10"/>
                      </a:lnTo>
                      <a:lnTo>
                        <a:pt x="352" y="18"/>
                      </a:lnTo>
                      <a:lnTo>
                        <a:pt x="361" y="28"/>
                      </a:lnTo>
                      <a:lnTo>
                        <a:pt x="370" y="46"/>
                      </a:lnTo>
                      <a:lnTo>
                        <a:pt x="379" y="55"/>
                      </a:lnTo>
                      <a:lnTo>
                        <a:pt x="379" y="64"/>
                      </a:lnTo>
                      <a:close/>
                    </a:path>
                  </a:pathLst>
                </a:custGeom>
                <a:solidFill>
                  <a:srgbClr val="000000"/>
                </a:solidFill>
                <a:ln w="9525">
                  <a:noFill/>
                  <a:round/>
                  <a:headEnd/>
                  <a:tailEnd/>
                </a:ln>
              </p:spPr>
              <p:txBody>
                <a:bodyPr>
                  <a:prstTxWarp prst="textNoShape">
                    <a:avLst/>
                  </a:prstTxWarp>
                </a:bodyPr>
                <a:lstStyle/>
                <a:p>
                  <a:endParaRPr lang="en-US"/>
                </a:p>
              </p:txBody>
            </p:sp>
            <p:sp>
              <p:nvSpPr>
                <p:cNvPr id="39040" name="Freeform 87"/>
                <p:cNvSpPr>
                  <a:spLocks noChangeAspect="1"/>
                </p:cNvSpPr>
                <p:nvPr/>
              </p:nvSpPr>
              <p:spPr bwMode="auto">
                <a:xfrm>
                  <a:off x="1277" y="2776"/>
                  <a:ext cx="19" cy="19"/>
                </a:xfrm>
                <a:custGeom>
                  <a:avLst/>
                  <a:gdLst>
                    <a:gd name="T0" fmla="*/ 189 w 189"/>
                    <a:gd name="T1" fmla="*/ 99 h 190"/>
                    <a:gd name="T2" fmla="*/ 180 w 189"/>
                    <a:gd name="T3" fmla="*/ 109 h 190"/>
                    <a:gd name="T4" fmla="*/ 180 w 189"/>
                    <a:gd name="T5" fmla="*/ 117 h 190"/>
                    <a:gd name="T6" fmla="*/ 180 w 189"/>
                    <a:gd name="T7" fmla="*/ 127 h 190"/>
                    <a:gd name="T8" fmla="*/ 170 w 189"/>
                    <a:gd name="T9" fmla="*/ 145 h 190"/>
                    <a:gd name="T10" fmla="*/ 170 w 189"/>
                    <a:gd name="T11" fmla="*/ 154 h 190"/>
                    <a:gd name="T12" fmla="*/ 162 w 189"/>
                    <a:gd name="T13" fmla="*/ 163 h 190"/>
                    <a:gd name="T14" fmla="*/ 153 w 189"/>
                    <a:gd name="T15" fmla="*/ 163 h 190"/>
                    <a:gd name="T16" fmla="*/ 144 w 189"/>
                    <a:gd name="T17" fmla="*/ 172 h 190"/>
                    <a:gd name="T18" fmla="*/ 126 w 189"/>
                    <a:gd name="T19" fmla="*/ 190 h 190"/>
                    <a:gd name="T20" fmla="*/ 107 w 189"/>
                    <a:gd name="T21" fmla="*/ 190 h 190"/>
                    <a:gd name="T22" fmla="*/ 89 w 189"/>
                    <a:gd name="T23" fmla="*/ 190 h 190"/>
                    <a:gd name="T24" fmla="*/ 71 w 189"/>
                    <a:gd name="T25" fmla="*/ 190 h 190"/>
                    <a:gd name="T26" fmla="*/ 53 w 189"/>
                    <a:gd name="T27" fmla="*/ 181 h 190"/>
                    <a:gd name="T28" fmla="*/ 36 w 189"/>
                    <a:gd name="T29" fmla="*/ 172 h 190"/>
                    <a:gd name="T30" fmla="*/ 18 w 189"/>
                    <a:gd name="T31" fmla="*/ 163 h 190"/>
                    <a:gd name="T32" fmla="*/ 0 w 189"/>
                    <a:gd name="T33" fmla="*/ 163 h 190"/>
                    <a:gd name="T34" fmla="*/ 0 w 189"/>
                    <a:gd name="T35" fmla="*/ 135 h 190"/>
                    <a:gd name="T36" fmla="*/ 0 w 189"/>
                    <a:gd name="T37" fmla="*/ 117 h 190"/>
                    <a:gd name="T38" fmla="*/ 8 w 189"/>
                    <a:gd name="T39" fmla="*/ 91 h 190"/>
                    <a:gd name="T40" fmla="*/ 18 w 189"/>
                    <a:gd name="T41" fmla="*/ 72 h 190"/>
                    <a:gd name="T42" fmla="*/ 18 w 189"/>
                    <a:gd name="T43" fmla="*/ 54 h 190"/>
                    <a:gd name="T44" fmla="*/ 36 w 189"/>
                    <a:gd name="T45" fmla="*/ 36 h 190"/>
                    <a:gd name="T46" fmla="*/ 44 w 189"/>
                    <a:gd name="T47" fmla="*/ 28 h 190"/>
                    <a:gd name="T48" fmla="*/ 71 w 189"/>
                    <a:gd name="T49" fmla="*/ 28 h 190"/>
                    <a:gd name="T50" fmla="*/ 71 w 189"/>
                    <a:gd name="T51" fmla="*/ 9 h 190"/>
                    <a:gd name="T52" fmla="*/ 81 w 189"/>
                    <a:gd name="T53" fmla="*/ 9 h 190"/>
                    <a:gd name="T54" fmla="*/ 99 w 189"/>
                    <a:gd name="T55" fmla="*/ 0 h 190"/>
                    <a:gd name="T56" fmla="*/ 107 w 189"/>
                    <a:gd name="T57" fmla="*/ 9 h 190"/>
                    <a:gd name="T58" fmla="*/ 117 w 189"/>
                    <a:gd name="T59" fmla="*/ 9 h 190"/>
                    <a:gd name="T60" fmla="*/ 135 w 189"/>
                    <a:gd name="T61" fmla="*/ 9 h 190"/>
                    <a:gd name="T62" fmla="*/ 144 w 189"/>
                    <a:gd name="T63" fmla="*/ 18 h 190"/>
                    <a:gd name="T64" fmla="*/ 162 w 189"/>
                    <a:gd name="T65" fmla="*/ 18 h 190"/>
                    <a:gd name="T66" fmla="*/ 189 w 189"/>
                    <a:gd name="T67" fmla="*/ 99 h 19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89"/>
                    <a:gd name="T103" fmla="*/ 0 h 190"/>
                    <a:gd name="T104" fmla="*/ 189 w 189"/>
                    <a:gd name="T105" fmla="*/ 190 h 19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89" h="190">
                      <a:moveTo>
                        <a:pt x="189" y="99"/>
                      </a:moveTo>
                      <a:lnTo>
                        <a:pt x="180" y="109"/>
                      </a:lnTo>
                      <a:lnTo>
                        <a:pt x="180" y="117"/>
                      </a:lnTo>
                      <a:lnTo>
                        <a:pt x="180" y="127"/>
                      </a:lnTo>
                      <a:lnTo>
                        <a:pt x="170" y="145"/>
                      </a:lnTo>
                      <a:lnTo>
                        <a:pt x="170" y="154"/>
                      </a:lnTo>
                      <a:lnTo>
                        <a:pt x="162" y="163"/>
                      </a:lnTo>
                      <a:lnTo>
                        <a:pt x="153" y="163"/>
                      </a:lnTo>
                      <a:lnTo>
                        <a:pt x="144" y="172"/>
                      </a:lnTo>
                      <a:lnTo>
                        <a:pt x="126" y="190"/>
                      </a:lnTo>
                      <a:lnTo>
                        <a:pt x="107" y="190"/>
                      </a:lnTo>
                      <a:lnTo>
                        <a:pt x="89" y="190"/>
                      </a:lnTo>
                      <a:lnTo>
                        <a:pt x="71" y="190"/>
                      </a:lnTo>
                      <a:lnTo>
                        <a:pt x="53" y="181"/>
                      </a:lnTo>
                      <a:lnTo>
                        <a:pt x="36" y="172"/>
                      </a:lnTo>
                      <a:lnTo>
                        <a:pt x="18" y="163"/>
                      </a:lnTo>
                      <a:lnTo>
                        <a:pt x="0" y="163"/>
                      </a:lnTo>
                      <a:lnTo>
                        <a:pt x="0" y="135"/>
                      </a:lnTo>
                      <a:lnTo>
                        <a:pt x="0" y="117"/>
                      </a:lnTo>
                      <a:lnTo>
                        <a:pt x="8" y="91"/>
                      </a:lnTo>
                      <a:lnTo>
                        <a:pt x="18" y="72"/>
                      </a:lnTo>
                      <a:lnTo>
                        <a:pt x="18" y="54"/>
                      </a:lnTo>
                      <a:lnTo>
                        <a:pt x="36" y="36"/>
                      </a:lnTo>
                      <a:lnTo>
                        <a:pt x="44" y="28"/>
                      </a:lnTo>
                      <a:lnTo>
                        <a:pt x="71" y="28"/>
                      </a:lnTo>
                      <a:lnTo>
                        <a:pt x="71" y="9"/>
                      </a:lnTo>
                      <a:lnTo>
                        <a:pt x="81" y="9"/>
                      </a:lnTo>
                      <a:lnTo>
                        <a:pt x="99" y="0"/>
                      </a:lnTo>
                      <a:lnTo>
                        <a:pt x="107" y="9"/>
                      </a:lnTo>
                      <a:lnTo>
                        <a:pt x="117" y="9"/>
                      </a:lnTo>
                      <a:lnTo>
                        <a:pt x="135" y="9"/>
                      </a:lnTo>
                      <a:lnTo>
                        <a:pt x="144" y="18"/>
                      </a:lnTo>
                      <a:lnTo>
                        <a:pt x="162" y="18"/>
                      </a:lnTo>
                      <a:lnTo>
                        <a:pt x="189" y="99"/>
                      </a:lnTo>
                      <a:close/>
                    </a:path>
                  </a:pathLst>
                </a:custGeom>
                <a:solidFill>
                  <a:srgbClr val="F2BF56"/>
                </a:solidFill>
                <a:ln w="9525">
                  <a:noFill/>
                  <a:round/>
                  <a:headEnd/>
                  <a:tailEnd/>
                </a:ln>
              </p:spPr>
              <p:txBody>
                <a:bodyPr>
                  <a:prstTxWarp prst="textNoShape">
                    <a:avLst/>
                  </a:prstTxWarp>
                </a:bodyPr>
                <a:lstStyle/>
                <a:p>
                  <a:endParaRPr lang="en-US"/>
                </a:p>
              </p:txBody>
            </p:sp>
            <p:sp>
              <p:nvSpPr>
                <p:cNvPr id="39041" name="Freeform 88"/>
                <p:cNvSpPr>
                  <a:spLocks noChangeAspect="1"/>
                </p:cNvSpPr>
                <p:nvPr/>
              </p:nvSpPr>
              <p:spPr bwMode="auto">
                <a:xfrm>
                  <a:off x="988" y="2777"/>
                  <a:ext cx="359" cy="359"/>
                </a:xfrm>
                <a:custGeom>
                  <a:avLst/>
                  <a:gdLst>
                    <a:gd name="T0" fmla="*/ 2654 w 3594"/>
                    <a:gd name="T1" fmla="*/ 633 h 3598"/>
                    <a:gd name="T2" fmla="*/ 2790 w 3594"/>
                    <a:gd name="T3" fmla="*/ 723 h 3598"/>
                    <a:gd name="T4" fmla="*/ 3079 w 3594"/>
                    <a:gd name="T5" fmla="*/ 949 h 3598"/>
                    <a:gd name="T6" fmla="*/ 3332 w 3594"/>
                    <a:gd name="T7" fmla="*/ 1293 h 3598"/>
                    <a:gd name="T8" fmla="*/ 3494 w 3594"/>
                    <a:gd name="T9" fmla="*/ 1690 h 3598"/>
                    <a:gd name="T10" fmla="*/ 3575 w 3594"/>
                    <a:gd name="T11" fmla="*/ 2260 h 3598"/>
                    <a:gd name="T12" fmla="*/ 3539 w 3594"/>
                    <a:gd name="T13" fmla="*/ 2477 h 3598"/>
                    <a:gd name="T14" fmla="*/ 3494 w 3594"/>
                    <a:gd name="T15" fmla="*/ 2640 h 3598"/>
                    <a:gd name="T16" fmla="*/ 3486 w 3594"/>
                    <a:gd name="T17" fmla="*/ 2684 h 3598"/>
                    <a:gd name="T18" fmla="*/ 3431 w 3594"/>
                    <a:gd name="T19" fmla="*/ 2802 h 3598"/>
                    <a:gd name="T20" fmla="*/ 3079 w 3594"/>
                    <a:gd name="T21" fmla="*/ 3091 h 3598"/>
                    <a:gd name="T22" fmla="*/ 2772 w 3594"/>
                    <a:gd name="T23" fmla="*/ 3300 h 3598"/>
                    <a:gd name="T24" fmla="*/ 2672 w 3594"/>
                    <a:gd name="T25" fmla="*/ 3354 h 3598"/>
                    <a:gd name="T26" fmla="*/ 2573 w 3594"/>
                    <a:gd name="T27" fmla="*/ 3390 h 3598"/>
                    <a:gd name="T28" fmla="*/ 2492 w 3594"/>
                    <a:gd name="T29" fmla="*/ 3417 h 3598"/>
                    <a:gd name="T30" fmla="*/ 2330 w 3594"/>
                    <a:gd name="T31" fmla="*/ 3471 h 3598"/>
                    <a:gd name="T32" fmla="*/ 1959 w 3594"/>
                    <a:gd name="T33" fmla="*/ 3535 h 3598"/>
                    <a:gd name="T34" fmla="*/ 1625 w 3594"/>
                    <a:gd name="T35" fmla="*/ 3490 h 3598"/>
                    <a:gd name="T36" fmla="*/ 1436 w 3594"/>
                    <a:gd name="T37" fmla="*/ 3535 h 3598"/>
                    <a:gd name="T38" fmla="*/ 1255 w 3594"/>
                    <a:gd name="T39" fmla="*/ 3598 h 3598"/>
                    <a:gd name="T40" fmla="*/ 1119 w 3594"/>
                    <a:gd name="T41" fmla="*/ 3543 h 3598"/>
                    <a:gd name="T42" fmla="*/ 1038 w 3594"/>
                    <a:gd name="T43" fmla="*/ 3381 h 3598"/>
                    <a:gd name="T44" fmla="*/ 1011 w 3594"/>
                    <a:gd name="T45" fmla="*/ 3209 h 3598"/>
                    <a:gd name="T46" fmla="*/ 849 w 3594"/>
                    <a:gd name="T47" fmla="*/ 3073 h 3598"/>
                    <a:gd name="T48" fmla="*/ 650 w 3594"/>
                    <a:gd name="T49" fmla="*/ 3002 h 3598"/>
                    <a:gd name="T50" fmla="*/ 334 w 3594"/>
                    <a:gd name="T51" fmla="*/ 2802 h 3598"/>
                    <a:gd name="T52" fmla="*/ 72 w 3594"/>
                    <a:gd name="T53" fmla="*/ 2459 h 3598"/>
                    <a:gd name="T54" fmla="*/ 9 w 3594"/>
                    <a:gd name="T55" fmla="*/ 2314 h 3598"/>
                    <a:gd name="T56" fmla="*/ 9 w 3594"/>
                    <a:gd name="T57" fmla="*/ 2260 h 3598"/>
                    <a:gd name="T58" fmla="*/ 118 w 3594"/>
                    <a:gd name="T59" fmla="*/ 2279 h 3598"/>
                    <a:gd name="T60" fmla="*/ 217 w 3594"/>
                    <a:gd name="T61" fmla="*/ 2360 h 3598"/>
                    <a:gd name="T62" fmla="*/ 244 w 3594"/>
                    <a:gd name="T63" fmla="*/ 2414 h 3598"/>
                    <a:gd name="T64" fmla="*/ 217 w 3594"/>
                    <a:gd name="T65" fmla="*/ 2459 h 3598"/>
                    <a:gd name="T66" fmla="*/ 262 w 3594"/>
                    <a:gd name="T67" fmla="*/ 2486 h 3598"/>
                    <a:gd name="T68" fmla="*/ 316 w 3594"/>
                    <a:gd name="T69" fmla="*/ 2459 h 3598"/>
                    <a:gd name="T70" fmla="*/ 361 w 3594"/>
                    <a:gd name="T71" fmla="*/ 2405 h 3598"/>
                    <a:gd name="T72" fmla="*/ 434 w 3594"/>
                    <a:gd name="T73" fmla="*/ 2368 h 3598"/>
                    <a:gd name="T74" fmla="*/ 650 w 3594"/>
                    <a:gd name="T75" fmla="*/ 2269 h 3598"/>
                    <a:gd name="T76" fmla="*/ 857 w 3594"/>
                    <a:gd name="T77" fmla="*/ 2079 h 3598"/>
                    <a:gd name="T78" fmla="*/ 920 w 3594"/>
                    <a:gd name="T79" fmla="*/ 1817 h 3598"/>
                    <a:gd name="T80" fmla="*/ 821 w 3594"/>
                    <a:gd name="T81" fmla="*/ 1573 h 3598"/>
                    <a:gd name="T82" fmla="*/ 659 w 3594"/>
                    <a:gd name="T83" fmla="*/ 1455 h 3598"/>
                    <a:gd name="T84" fmla="*/ 497 w 3594"/>
                    <a:gd name="T85" fmla="*/ 1402 h 3598"/>
                    <a:gd name="T86" fmla="*/ 523 w 3594"/>
                    <a:gd name="T87" fmla="*/ 1319 h 3598"/>
                    <a:gd name="T88" fmla="*/ 659 w 3594"/>
                    <a:gd name="T89" fmla="*/ 1329 h 3598"/>
                    <a:gd name="T90" fmla="*/ 750 w 3594"/>
                    <a:gd name="T91" fmla="*/ 1347 h 3598"/>
                    <a:gd name="T92" fmla="*/ 821 w 3594"/>
                    <a:gd name="T93" fmla="*/ 1356 h 3598"/>
                    <a:gd name="T94" fmla="*/ 768 w 3594"/>
                    <a:gd name="T95" fmla="*/ 1284 h 3598"/>
                    <a:gd name="T96" fmla="*/ 641 w 3594"/>
                    <a:gd name="T97" fmla="*/ 1256 h 3598"/>
                    <a:gd name="T98" fmla="*/ 704 w 3594"/>
                    <a:gd name="T99" fmla="*/ 1193 h 3598"/>
                    <a:gd name="T100" fmla="*/ 831 w 3594"/>
                    <a:gd name="T101" fmla="*/ 1121 h 3598"/>
                    <a:gd name="T102" fmla="*/ 957 w 3594"/>
                    <a:gd name="T103" fmla="*/ 1040 h 3598"/>
                    <a:gd name="T104" fmla="*/ 1084 w 3594"/>
                    <a:gd name="T105" fmla="*/ 949 h 3598"/>
                    <a:gd name="T106" fmla="*/ 1345 w 3594"/>
                    <a:gd name="T107" fmla="*/ 768 h 3598"/>
                    <a:gd name="T108" fmla="*/ 1635 w 3594"/>
                    <a:gd name="T109" fmla="*/ 552 h 3598"/>
                    <a:gd name="T110" fmla="*/ 1742 w 3594"/>
                    <a:gd name="T111" fmla="*/ 461 h 3598"/>
                    <a:gd name="T112" fmla="*/ 1787 w 3594"/>
                    <a:gd name="T113" fmla="*/ 407 h 3598"/>
                    <a:gd name="T114" fmla="*/ 1932 w 3594"/>
                    <a:gd name="T115" fmla="*/ 290 h 3598"/>
                    <a:gd name="T116" fmla="*/ 2095 w 3594"/>
                    <a:gd name="T117" fmla="*/ 136 h 3598"/>
                    <a:gd name="T118" fmla="*/ 2140 w 3594"/>
                    <a:gd name="T119" fmla="*/ 55 h 3598"/>
                    <a:gd name="T120" fmla="*/ 2176 w 3594"/>
                    <a:gd name="T121" fmla="*/ 9 h 3598"/>
                    <a:gd name="T122" fmla="*/ 2267 w 3594"/>
                    <a:gd name="T123" fmla="*/ 244 h 3598"/>
                    <a:gd name="T124" fmla="*/ 2465 w 3594"/>
                    <a:gd name="T125" fmla="*/ 515 h 3598"/>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3594"/>
                    <a:gd name="T190" fmla="*/ 0 h 3598"/>
                    <a:gd name="T191" fmla="*/ 3594 w 3594"/>
                    <a:gd name="T192" fmla="*/ 3598 h 3598"/>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3594" h="3598">
                      <a:moveTo>
                        <a:pt x="2546" y="570"/>
                      </a:moveTo>
                      <a:lnTo>
                        <a:pt x="2583" y="588"/>
                      </a:lnTo>
                      <a:lnTo>
                        <a:pt x="2619" y="606"/>
                      </a:lnTo>
                      <a:lnTo>
                        <a:pt x="2654" y="633"/>
                      </a:lnTo>
                      <a:lnTo>
                        <a:pt x="2690" y="651"/>
                      </a:lnTo>
                      <a:lnTo>
                        <a:pt x="2718" y="679"/>
                      </a:lnTo>
                      <a:lnTo>
                        <a:pt x="2753" y="705"/>
                      </a:lnTo>
                      <a:lnTo>
                        <a:pt x="2790" y="723"/>
                      </a:lnTo>
                      <a:lnTo>
                        <a:pt x="2826" y="742"/>
                      </a:lnTo>
                      <a:lnTo>
                        <a:pt x="2917" y="805"/>
                      </a:lnTo>
                      <a:lnTo>
                        <a:pt x="2998" y="877"/>
                      </a:lnTo>
                      <a:lnTo>
                        <a:pt x="3079" y="949"/>
                      </a:lnTo>
                      <a:lnTo>
                        <a:pt x="3152" y="1031"/>
                      </a:lnTo>
                      <a:lnTo>
                        <a:pt x="3215" y="1112"/>
                      </a:lnTo>
                      <a:lnTo>
                        <a:pt x="3278" y="1202"/>
                      </a:lnTo>
                      <a:lnTo>
                        <a:pt x="3332" y="1293"/>
                      </a:lnTo>
                      <a:lnTo>
                        <a:pt x="3377" y="1392"/>
                      </a:lnTo>
                      <a:lnTo>
                        <a:pt x="3422" y="1491"/>
                      </a:lnTo>
                      <a:lnTo>
                        <a:pt x="3458" y="1591"/>
                      </a:lnTo>
                      <a:lnTo>
                        <a:pt x="3494" y="1690"/>
                      </a:lnTo>
                      <a:lnTo>
                        <a:pt x="3521" y="1790"/>
                      </a:lnTo>
                      <a:lnTo>
                        <a:pt x="3567" y="1998"/>
                      </a:lnTo>
                      <a:lnTo>
                        <a:pt x="3594" y="2214"/>
                      </a:lnTo>
                      <a:lnTo>
                        <a:pt x="3575" y="2260"/>
                      </a:lnTo>
                      <a:lnTo>
                        <a:pt x="3567" y="2314"/>
                      </a:lnTo>
                      <a:lnTo>
                        <a:pt x="3557" y="2368"/>
                      </a:lnTo>
                      <a:lnTo>
                        <a:pt x="3549" y="2423"/>
                      </a:lnTo>
                      <a:lnTo>
                        <a:pt x="3539" y="2477"/>
                      </a:lnTo>
                      <a:lnTo>
                        <a:pt x="3531" y="2522"/>
                      </a:lnTo>
                      <a:lnTo>
                        <a:pt x="3512" y="2576"/>
                      </a:lnTo>
                      <a:lnTo>
                        <a:pt x="3494" y="2621"/>
                      </a:lnTo>
                      <a:lnTo>
                        <a:pt x="3494" y="2640"/>
                      </a:lnTo>
                      <a:lnTo>
                        <a:pt x="3494" y="2649"/>
                      </a:lnTo>
                      <a:lnTo>
                        <a:pt x="3486" y="2658"/>
                      </a:lnTo>
                      <a:lnTo>
                        <a:pt x="3486" y="2676"/>
                      </a:lnTo>
                      <a:lnTo>
                        <a:pt x="3486" y="2684"/>
                      </a:lnTo>
                      <a:lnTo>
                        <a:pt x="3486" y="2694"/>
                      </a:lnTo>
                      <a:lnTo>
                        <a:pt x="3486" y="2703"/>
                      </a:lnTo>
                      <a:lnTo>
                        <a:pt x="3494" y="2712"/>
                      </a:lnTo>
                      <a:lnTo>
                        <a:pt x="3431" y="2802"/>
                      </a:lnTo>
                      <a:lnTo>
                        <a:pt x="3350" y="2874"/>
                      </a:lnTo>
                      <a:lnTo>
                        <a:pt x="3259" y="2956"/>
                      </a:lnTo>
                      <a:lnTo>
                        <a:pt x="3169" y="3020"/>
                      </a:lnTo>
                      <a:lnTo>
                        <a:pt x="3079" y="3091"/>
                      </a:lnTo>
                      <a:lnTo>
                        <a:pt x="2988" y="3164"/>
                      </a:lnTo>
                      <a:lnTo>
                        <a:pt x="2889" y="3227"/>
                      </a:lnTo>
                      <a:lnTo>
                        <a:pt x="2799" y="3300"/>
                      </a:lnTo>
                      <a:lnTo>
                        <a:pt x="2772" y="3300"/>
                      </a:lnTo>
                      <a:lnTo>
                        <a:pt x="2745" y="3308"/>
                      </a:lnTo>
                      <a:lnTo>
                        <a:pt x="2718" y="3326"/>
                      </a:lnTo>
                      <a:lnTo>
                        <a:pt x="2700" y="3336"/>
                      </a:lnTo>
                      <a:lnTo>
                        <a:pt x="2672" y="3354"/>
                      </a:lnTo>
                      <a:lnTo>
                        <a:pt x="2646" y="3363"/>
                      </a:lnTo>
                      <a:lnTo>
                        <a:pt x="2619" y="3372"/>
                      </a:lnTo>
                      <a:lnTo>
                        <a:pt x="2591" y="3372"/>
                      </a:lnTo>
                      <a:lnTo>
                        <a:pt x="2573" y="3390"/>
                      </a:lnTo>
                      <a:lnTo>
                        <a:pt x="2555" y="3399"/>
                      </a:lnTo>
                      <a:lnTo>
                        <a:pt x="2537" y="3408"/>
                      </a:lnTo>
                      <a:lnTo>
                        <a:pt x="2510" y="3417"/>
                      </a:lnTo>
                      <a:lnTo>
                        <a:pt x="2492" y="3417"/>
                      </a:lnTo>
                      <a:lnTo>
                        <a:pt x="2465" y="3417"/>
                      </a:lnTo>
                      <a:lnTo>
                        <a:pt x="2447" y="3426"/>
                      </a:lnTo>
                      <a:lnTo>
                        <a:pt x="2419" y="3435"/>
                      </a:lnTo>
                      <a:lnTo>
                        <a:pt x="2330" y="3471"/>
                      </a:lnTo>
                      <a:lnTo>
                        <a:pt x="2239" y="3498"/>
                      </a:lnTo>
                      <a:lnTo>
                        <a:pt x="2149" y="3516"/>
                      </a:lnTo>
                      <a:lnTo>
                        <a:pt x="2058" y="3535"/>
                      </a:lnTo>
                      <a:lnTo>
                        <a:pt x="1959" y="3535"/>
                      </a:lnTo>
                      <a:lnTo>
                        <a:pt x="1860" y="3535"/>
                      </a:lnTo>
                      <a:lnTo>
                        <a:pt x="1769" y="3526"/>
                      </a:lnTo>
                      <a:lnTo>
                        <a:pt x="1670" y="3508"/>
                      </a:lnTo>
                      <a:lnTo>
                        <a:pt x="1625" y="3490"/>
                      </a:lnTo>
                      <a:lnTo>
                        <a:pt x="1589" y="3490"/>
                      </a:lnTo>
                      <a:lnTo>
                        <a:pt x="1544" y="3490"/>
                      </a:lnTo>
                      <a:lnTo>
                        <a:pt x="1508" y="3498"/>
                      </a:lnTo>
                      <a:lnTo>
                        <a:pt x="1436" y="3535"/>
                      </a:lnTo>
                      <a:lnTo>
                        <a:pt x="1363" y="3561"/>
                      </a:lnTo>
                      <a:lnTo>
                        <a:pt x="1327" y="3579"/>
                      </a:lnTo>
                      <a:lnTo>
                        <a:pt x="1291" y="3589"/>
                      </a:lnTo>
                      <a:lnTo>
                        <a:pt x="1255" y="3598"/>
                      </a:lnTo>
                      <a:lnTo>
                        <a:pt x="1228" y="3598"/>
                      </a:lnTo>
                      <a:lnTo>
                        <a:pt x="1192" y="3589"/>
                      </a:lnTo>
                      <a:lnTo>
                        <a:pt x="1155" y="3571"/>
                      </a:lnTo>
                      <a:lnTo>
                        <a:pt x="1119" y="3543"/>
                      </a:lnTo>
                      <a:lnTo>
                        <a:pt x="1084" y="3498"/>
                      </a:lnTo>
                      <a:lnTo>
                        <a:pt x="1056" y="3462"/>
                      </a:lnTo>
                      <a:lnTo>
                        <a:pt x="1047" y="3426"/>
                      </a:lnTo>
                      <a:lnTo>
                        <a:pt x="1038" y="3381"/>
                      </a:lnTo>
                      <a:lnTo>
                        <a:pt x="1038" y="3336"/>
                      </a:lnTo>
                      <a:lnTo>
                        <a:pt x="1038" y="3291"/>
                      </a:lnTo>
                      <a:lnTo>
                        <a:pt x="1029" y="3255"/>
                      </a:lnTo>
                      <a:lnTo>
                        <a:pt x="1011" y="3209"/>
                      </a:lnTo>
                      <a:lnTo>
                        <a:pt x="984" y="3172"/>
                      </a:lnTo>
                      <a:lnTo>
                        <a:pt x="939" y="3137"/>
                      </a:lnTo>
                      <a:lnTo>
                        <a:pt x="902" y="3101"/>
                      </a:lnTo>
                      <a:lnTo>
                        <a:pt x="849" y="3073"/>
                      </a:lnTo>
                      <a:lnTo>
                        <a:pt x="803" y="3055"/>
                      </a:lnTo>
                      <a:lnTo>
                        <a:pt x="750" y="3038"/>
                      </a:lnTo>
                      <a:lnTo>
                        <a:pt x="704" y="3020"/>
                      </a:lnTo>
                      <a:lnTo>
                        <a:pt x="650" y="3002"/>
                      </a:lnTo>
                      <a:lnTo>
                        <a:pt x="604" y="2983"/>
                      </a:lnTo>
                      <a:lnTo>
                        <a:pt x="505" y="2929"/>
                      </a:lnTo>
                      <a:lnTo>
                        <a:pt x="415" y="2874"/>
                      </a:lnTo>
                      <a:lnTo>
                        <a:pt x="334" y="2802"/>
                      </a:lnTo>
                      <a:lnTo>
                        <a:pt x="262" y="2721"/>
                      </a:lnTo>
                      <a:lnTo>
                        <a:pt x="189" y="2640"/>
                      </a:lnTo>
                      <a:lnTo>
                        <a:pt x="126" y="2549"/>
                      </a:lnTo>
                      <a:lnTo>
                        <a:pt x="72" y="2459"/>
                      </a:lnTo>
                      <a:lnTo>
                        <a:pt x="18" y="2368"/>
                      </a:lnTo>
                      <a:lnTo>
                        <a:pt x="18" y="2350"/>
                      </a:lnTo>
                      <a:lnTo>
                        <a:pt x="18" y="2332"/>
                      </a:lnTo>
                      <a:lnTo>
                        <a:pt x="9" y="2314"/>
                      </a:lnTo>
                      <a:lnTo>
                        <a:pt x="9" y="2297"/>
                      </a:lnTo>
                      <a:lnTo>
                        <a:pt x="0" y="2287"/>
                      </a:lnTo>
                      <a:lnTo>
                        <a:pt x="0" y="2269"/>
                      </a:lnTo>
                      <a:lnTo>
                        <a:pt x="9" y="2260"/>
                      </a:lnTo>
                      <a:lnTo>
                        <a:pt x="27" y="2251"/>
                      </a:lnTo>
                      <a:lnTo>
                        <a:pt x="63" y="2251"/>
                      </a:lnTo>
                      <a:lnTo>
                        <a:pt x="90" y="2260"/>
                      </a:lnTo>
                      <a:lnTo>
                        <a:pt x="118" y="2279"/>
                      </a:lnTo>
                      <a:lnTo>
                        <a:pt x="144" y="2297"/>
                      </a:lnTo>
                      <a:lnTo>
                        <a:pt x="171" y="2323"/>
                      </a:lnTo>
                      <a:lnTo>
                        <a:pt x="189" y="2342"/>
                      </a:lnTo>
                      <a:lnTo>
                        <a:pt x="217" y="2360"/>
                      </a:lnTo>
                      <a:lnTo>
                        <a:pt x="244" y="2378"/>
                      </a:lnTo>
                      <a:lnTo>
                        <a:pt x="252" y="2396"/>
                      </a:lnTo>
                      <a:lnTo>
                        <a:pt x="244" y="2405"/>
                      </a:lnTo>
                      <a:lnTo>
                        <a:pt x="244" y="2414"/>
                      </a:lnTo>
                      <a:lnTo>
                        <a:pt x="235" y="2423"/>
                      </a:lnTo>
                      <a:lnTo>
                        <a:pt x="225" y="2431"/>
                      </a:lnTo>
                      <a:lnTo>
                        <a:pt x="217" y="2441"/>
                      </a:lnTo>
                      <a:lnTo>
                        <a:pt x="217" y="2459"/>
                      </a:lnTo>
                      <a:lnTo>
                        <a:pt x="217" y="2468"/>
                      </a:lnTo>
                      <a:lnTo>
                        <a:pt x="235" y="2477"/>
                      </a:lnTo>
                      <a:lnTo>
                        <a:pt x="252" y="2486"/>
                      </a:lnTo>
                      <a:lnTo>
                        <a:pt x="262" y="2486"/>
                      </a:lnTo>
                      <a:lnTo>
                        <a:pt x="280" y="2486"/>
                      </a:lnTo>
                      <a:lnTo>
                        <a:pt x="298" y="2486"/>
                      </a:lnTo>
                      <a:lnTo>
                        <a:pt x="307" y="2477"/>
                      </a:lnTo>
                      <a:lnTo>
                        <a:pt x="316" y="2459"/>
                      </a:lnTo>
                      <a:lnTo>
                        <a:pt x="325" y="2441"/>
                      </a:lnTo>
                      <a:lnTo>
                        <a:pt x="334" y="2431"/>
                      </a:lnTo>
                      <a:lnTo>
                        <a:pt x="343" y="2414"/>
                      </a:lnTo>
                      <a:lnTo>
                        <a:pt x="361" y="2405"/>
                      </a:lnTo>
                      <a:lnTo>
                        <a:pt x="379" y="2405"/>
                      </a:lnTo>
                      <a:lnTo>
                        <a:pt x="397" y="2396"/>
                      </a:lnTo>
                      <a:lnTo>
                        <a:pt x="415" y="2386"/>
                      </a:lnTo>
                      <a:lnTo>
                        <a:pt x="434" y="2368"/>
                      </a:lnTo>
                      <a:lnTo>
                        <a:pt x="452" y="2350"/>
                      </a:lnTo>
                      <a:lnTo>
                        <a:pt x="515" y="2332"/>
                      </a:lnTo>
                      <a:lnTo>
                        <a:pt x="586" y="2305"/>
                      </a:lnTo>
                      <a:lnTo>
                        <a:pt x="650" y="2269"/>
                      </a:lnTo>
                      <a:lnTo>
                        <a:pt x="713" y="2233"/>
                      </a:lnTo>
                      <a:lnTo>
                        <a:pt x="768" y="2188"/>
                      </a:lnTo>
                      <a:lnTo>
                        <a:pt x="821" y="2133"/>
                      </a:lnTo>
                      <a:lnTo>
                        <a:pt x="857" y="2079"/>
                      </a:lnTo>
                      <a:lnTo>
                        <a:pt x="894" y="2025"/>
                      </a:lnTo>
                      <a:lnTo>
                        <a:pt x="920" y="1953"/>
                      </a:lnTo>
                      <a:lnTo>
                        <a:pt x="920" y="1890"/>
                      </a:lnTo>
                      <a:lnTo>
                        <a:pt x="920" y="1817"/>
                      </a:lnTo>
                      <a:lnTo>
                        <a:pt x="912" y="1754"/>
                      </a:lnTo>
                      <a:lnTo>
                        <a:pt x="885" y="1690"/>
                      </a:lnTo>
                      <a:lnTo>
                        <a:pt x="857" y="1627"/>
                      </a:lnTo>
                      <a:lnTo>
                        <a:pt x="821" y="1573"/>
                      </a:lnTo>
                      <a:lnTo>
                        <a:pt x="776" y="1519"/>
                      </a:lnTo>
                      <a:lnTo>
                        <a:pt x="740" y="1501"/>
                      </a:lnTo>
                      <a:lnTo>
                        <a:pt x="695" y="1473"/>
                      </a:lnTo>
                      <a:lnTo>
                        <a:pt x="659" y="1455"/>
                      </a:lnTo>
                      <a:lnTo>
                        <a:pt x="614" y="1447"/>
                      </a:lnTo>
                      <a:lnTo>
                        <a:pt x="578" y="1428"/>
                      </a:lnTo>
                      <a:lnTo>
                        <a:pt x="533" y="1420"/>
                      </a:lnTo>
                      <a:lnTo>
                        <a:pt x="497" y="1402"/>
                      </a:lnTo>
                      <a:lnTo>
                        <a:pt x="460" y="1384"/>
                      </a:lnTo>
                      <a:lnTo>
                        <a:pt x="469" y="1347"/>
                      </a:lnTo>
                      <a:lnTo>
                        <a:pt x="497" y="1329"/>
                      </a:lnTo>
                      <a:lnTo>
                        <a:pt x="523" y="1319"/>
                      </a:lnTo>
                      <a:lnTo>
                        <a:pt x="560" y="1319"/>
                      </a:lnTo>
                      <a:lnTo>
                        <a:pt x="596" y="1319"/>
                      </a:lnTo>
                      <a:lnTo>
                        <a:pt x="623" y="1329"/>
                      </a:lnTo>
                      <a:lnTo>
                        <a:pt x="659" y="1329"/>
                      </a:lnTo>
                      <a:lnTo>
                        <a:pt x="695" y="1329"/>
                      </a:lnTo>
                      <a:lnTo>
                        <a:pt x="713" y="1329"/>
                      </a:lnTo>
                      <a:lnTo>
                        <a:pt x="731" y="1338"/>
                      </a:lnTo>
                      <a:lnTo>
                        <a:pt x="750" y="1347"/>
                      </a:lnTo>
                      <a:lnTo>
                        <a:pt x="768" y="1356"/>
                      </a:lnTo>
                      <a:lnTo>
                        <a:pt x="786" y="1365"/>
                      </a:lnTo>
                      <a:lnTo>
                        <a:pt x="803" y="1365"/>
                      </a:lnTo>
                      <a:lnTo>
                        <a:pt x="821" y="1356"/>
                      </a:lnTo>
                      <a:lnTo>
                        <a:pt x="839" y="1347"/>
                      </a:lnTo>
                      <a:lnTo>
                        <a:pt x="821" y="1319"/>
                      </a:lnTo>
                      <a:lnTo>
                        <a:pt x="794" y="1302"/>
                      </a:lnTo>
                      <a:lnTo>
                        <a:pt x="768" y="1284"/>
                      </a:lnTo>
                      <a:lnTo>
                        <a:pt x="740" y="1275"/>
                      </a:lnTo>
                      <a:lnTo>
                        <a:pt x="704" y="1266"/>
                      </a:lnTo>
                      <a:lnTo>
                        <a:pt x="677" y="1256"/>
                      </a:lnTo>
                      <a:lnTo>
                        <a:pt x="641" y="1256"/>
                      </a:lnTo>
                      <a:lnTo>
                        <a:pt x="614" y="1248"/>
                      </a:lnTo>
                      <a:lnTo>
                        <a:pt x="641" y="1230"/>
                      </a:lnTo>
                      <a:lnTo>
                        <a:pt x="668" y="1212"/>
                      </a:lnTo>
                      <a:lnTo>
                        <a:pt x="704" y="1193"/>
                      </a:lnTo>
                      <a:lnTo>
                        <a:pt x="731" y="1184"/>
                      </a:lnTo>
                      <a:lnTo>
                        <a:pt x="768" y="1167"/>
                      </a:lnTo>
                      <a:lnTo>
                        <a:pt x="803" y="1149"/>
                      </a:lnTo>
                      <a:lnTo>
                        <a:pt x="831" y="1121"/>
                      </a:lnTo>
                      <a:lnTo>
                        <a:pt x="849" y="1094"/>
                      </a:lnTo>
                      <a:lnTo>
                        <a:pt x="885" y="1076"/>
                      </a:lnTo>
                      <a:lnTo>
                        <a:pt x="920" y="1058"/>
                      </a:lnTo>
                      <a:lnTo>
                        <a:pt x="957" y="1040"/>
                      </a:lnTo>
                      <a:lnTo>
                        <a:pt x="984" y="1021"/>
                      </a:lnTo>
                      <a:lnTo>
                        <a:pt x="1020" y="995"/>
                      </a:lnTo>
                      <a:lnTo>
                        <a:pt x="1047" y="977"/>
                      </a:lnTo>
                      <a:lnTo>
                        <a:pt x="1084" y="949"/>
                      </a:lnTo>
                      <a:lnTo>
                        <a:pt x="1119" y="931"/>
                      </a:lnTo>
                      <a:lnTo>
                        <a:pt x="1192" y="877"/>
                      </a:lnTo>
                      <a:lnTo>
                        <a:pt x="1264" y="823"/>
                      </a:lnTo>
                      <a:lnTo>
                        <a:pt x="1345" y="768"/>
                      </a:lnTo>
                      <a:lnTo>
                        <a:pt x="1418" y="723"/>
                      </a:lnTo>
                      <a:lnTo>
                        <a:pt x="1489" y="669"/>
                      </a:lnTo>
                      <a:lnTo>
                        <a:pt x="1562" y="615"/>
                      </a:lnTo>
                      <a:lnTo>
                        <a:pt x="1635" y="552"/>
                      </a:lnTo>
                      <a:lnTo>
                        <a:pt x="1698" y="479"/>
                      </a:lnTo>
                      <a:lnTo>
                        <a:pt x="1716" y="479"/>
                      </a:lnTo>
                      <a:lnTo>
                        <a:pt x="1724" y="470"/>
                      </a:lnTo>
                      <a:lnTo>
                        <a:pt x="1742" y="461"/>
                      </a:lnTo>
                      <a:lnTo>
                        <a:pt x="1752" y="443"/>
                      </a:lnTo>
                      <a:lnTo>
                        <a:pt x="1761" y="434"/>
                      </a:lnTo>
                      <a:lnTo>
                        <a:pt x="1779" y="416"/>
                      </a:lnTo>
                      <a:lnTo>
                        <a:pt x="1787" y="407"/>
                      </a:lnTo>
                      <a:lnTo>
                        <a:pt x="1815" y="407"/>
                      </a:lnTo>
                      <a:lnTo>
                        <a:pt x="1851" y="361"/>
                      </a:lnTo>
                      <a:lnTo>
                        <a:pt x="1887" y="325"/>
                      </a:lnTo>
                      <a:lnTo>
                        <a:pt x="1932" y="290"/>
                      </a:lnTo>
                      <a:lnTo>
                        <a:pt x="1969" y="254"/>
                      </a:lnTo>
                      <a:lnTo>
                        <a:pt x="2014" y="217"/>
                      </a:lnTo>
                      <a:lnTo>
                        <a:pt x="2050" y="181"/>
                      </a:lnTo>
                      <a:lnTo>
                        <a:pt x="2095" y="136"/>
                      </a:lnTo>
                      <a:lnTo>
                        <a:pt x="2131" y="90"/>
                      </a:lnTo>
                      <a:lnTo>
                        <a:pt x="2131" y="72"/>
                      </a:lnTo>
                      <a:lnTo>
                        <a:pt x="2140" y="63"/>
                      </a:lnTo>
                      <a:lnTo>
                        <a:pt x="2140" y="55"/>
                      </a:lnTo>
                      <a:lnTo>
                        <a:pt x="2149" y="37"/>
                      </a:lnTo>
                      <a:lnTo>
                        <a:pt x="2158" y="27"/>
                      </a:lnTo>
                      <a:lnTo>
                        <a:pt x="2167" y="19"/>
                      </a:lnTo>
                      <a:lnTo>
                        <a:pt x="2176" y="9"/>
                      </a:lnTo>
                      <a:lnTo>
                        <a:pt x="2185" y="0"/>
                      </a:lnTo>
                      <a:lnTo>
                        <a:pt x="2212" y="90"/>
                      </a:lnTo>
                      <a:lnTo>
                        <a:pt x="2239" y="172"/>
                      </a:lnTo>
                      <a:lnTo>
                        <a:pt x="2267" y="244"/>
                      </a:lnTo>
                      <a:lnTo>
                        <a:pt x="2311" y="317"/>
                      </a:lnTo>
                      <a:lnTo>
                        <a:pt x="2356" y="389"/>
                      </a:lnTo>
                      <a:lnTo>
                        <a:pt x="2402" y="452"/>
                      </a:lnTo>
                      <a:lnTo>
                        <a:pt x="2465" y="515"/>
                      </a:lnTo>
                      <a:lnTo>
                        <a:pt x="2546" y="570"/>
                      </a:lnTo>
                      <a:close/>
                    </a:path>
                  </a:pathLst>
                </a:custGeom>
                <a:solidFill>
                  <a:srgbClr val="F0AE6B"/>
                </a:solidFill>
                <a:ln w="9525">
                  <a:noFill/>
                  <a:round/>
                  <a:headEnd/>
                  <a:tailEnd/>
                </a:ln>
              </p:spPr>
              <p:txBody>
                <a:bodyPr>
                  <a:prstTxWarp prst="textNoShape">
                    <a:avLst/>
                  </a:prstTxWarp>
                </a:bodyPr>
                <a:lstStyle/>
                <a:p>
                  <a:endParaRPr lang="en-US"/>
                </a:p>
              </p:txBody>
            </p:sp>
            <p:sp>
              <p:nvSpPr>
                <p:cNvPr id="39042" name="Freeform 89"/>
                <p:cNvSpPr>
                  <a:spLocks noChangeAspect="1"/>
                </p:cNvSpPr>
                <p:nvPr/>
              </p:nvSpPr>
              <p:spPr bwMode="auto">
                <a:xfrm>
                  <a:off x="1165" y="2795"/>
                  <a:ext cx="11" cy="10"/>
                </a:xfrm>
                <a:custGeom>
                  <a:avLst/>
                  <a:gdLst>
                    <a:gd name="T0" fmla="*/ 0 w 108"/>
                    <a:gd name="T1" fmla="*/ 99 h 99"/>
                    <a:gd name="T2" fmla="*/ 36 w 108"/>
                    <a:gd name="T3" fmla="*/ 0 h 99"/>
                    <a:gd name="T4" fmla="*/ 108 w 108"/>
                    <a:gd name="T5" fmla="*/ 27 h 99"/>
                    <a:gd name="T6" fmla="*/ 0 w 108"/>
                    <a:gd name="T7" fmla="*/ 99 h 99"/>
                    <a:gd name="T8" fmla="*/ 0 60000 65536"/>
                    <a:gd name="T9" fmla="*/ 0 60000 65536"/>
                    <a:gd name="T10" fmla="*/ 0 60000 65536"/>
                    <a:gd name="T11" fmla="*/ 0 60000 65536"/>
                    <a:gd name="T12" fmla="*/ 0 w 108"/>
                    <a:gd name="T13" fmla="*/ 0 h 99"/>
                    <a:gd name="T14" fmla="*/ 108 w 108"/>
                    <a:gd name="T15" fmla="*/ 99 h 99"/>
                  </a:gdLst>
                  <a:ahLst/>
                  <a:cxnLst>
                    <a:cxn ang="T8">
                      <a:pos x="T0" y="T1"/>
                    </a:cxn>
                    <a:cxn ang="T9">
                      <a:pos x="T2" y="T3"/>
                    </a:cxn>
                    <a:cxn ang="T10">
                      <a:pos x="T4" y="T5"/>
                    </a:cxn>
                    <a:cxn ang="T11">
                      <a:pos x="T6" y="T7"/>
                    </a:cxn>
                  </a:cxnLst>
                  <a:rect l="T12" t="T13" r="T14" b="T15"/>
                  <a:pathLst>
                    <a:path w="108" h="99">
                      <a:moveTo>
                        <a:pt x="0" y="99"/>
                      </a:moveTo>
                      <a:lnTo>
                        <a:pt x="36" y="0"/>
                      </a:lnTo>
                      <a:lnTo>
                        <a:pt x="108" y="27"/>
                      </a:lnTo>
                      <a:lnTo>
                        <a:pt x="0" y="99"/>
                      </a:lnTo>
                      <a:close/>
                    </a:path>
                  </a:pathLst>
                </a:custGeom>
                <a:solidFill>
                  <a:srgbClr val="FFFFFF"/>
                </a:solidFill>
                <a:ln w="9525">
                  <a:noFill/>
                  <a:round/>
                  <a:headEnd/>
                  <a:tailEnd/>
                </a:ln>
              </p:spPr>
              <p:txBody>
                <a:bodyPr>
                  <a:prstTxWarp prst="textNoShape">
                    <a:avLst/>
                  </a:prstTxWarp>
                </a:bodyPr>
                <a:lstStyle/>
                <a:p>
                  <a:endParaRPr lang="en-US"/>
                </a:p>
              </p:txBody>
            </p:sp>
            <p:sp>
              <p:nvSpPr>
                <p:cNvPr id="39043" name="Freeform 90"/>
                <p:cNvSpPr>
                  <a:spLocks noChangeAspect="1"/>
                </p:cNvSpPr>
                <p:nvPr/>
              </p:nvSpPr>
              <p:spPr bwMode="auto">
                <a:xfrm>
                  <a:off x="963" y="2922"/>
                  <a:ext cx="108" cy="90"/>
                </a:xfrm>
                <a:custGeom>
                  <a:avLst/>
                  <a:gdLst>
                    <a:gd name="T0" fmla="*/ 1057 w 1075"/>
                    <a:gd name="T1" fmla="*/ 299 h 895"/>
                    <a:gd name="T2" fmla="*/ 1075 w 1075"/>
                    <a:gd name="T3" fmla="*/ 417 h 895"/>
                    <a:gd name="T4" fmla="*/ 1057 w 1075"/>
                    <a:gd name="T5" fmla="*/ 524 h 895"/>
                    <a:gd name="T6" fmla="*/ 1012 w 1075"/>
                    <a:gd name="T7" fmla="*/ 624 h 895"/>
                    <a:gd name="T8" fmla="*/ 930 w 1075"/>
                    <a:gd name="T9" fmla="*/ 696 h 895"/>
                    <a:gd name="T10" fmla="*/ 830 w 1075"/>
                    <a:gd name="T11" fmla="*/ 759 h 895"/>
                    <a:gd name="T12" fmla="*/ 731 w 1075"/>
                    <a:gd name="T13" fmla="*/ 824 h 895"/>
                    <a:gd name="T14" fmla="*/ 623 w 1075"/>
                    <a:gd name="T15" fmla="*/ 877 h 895"/>
                    <a:gd name="T16" fmla="*/ 542 w 1075"/>
                    <a:gd name="T17" fmla="*/ 859 h 895"/>
                    <a:gd name="T18" fmla="*/ 479 w 1075"/>
                    <a:gd name="T19" fmla="*/ 805 h 895"/>
                    <a:gd name="T20" fmla="*/ 362 w 1075"/>
                    <a:gd name="T21" fmla="*/ 751 h 895"/>
                    <a:gd name="T22" fmla="*/ 198 w 1075"/>
                    <a:gd name="T23" fmla="*/ 696 h 895"/>
                    <a:gd name="T24" fmla="*/ 81 w 1075"/>
                    <a:gd name="T25" fmla="*/ 633 h 895"/>
                    <a:gd name="T26" fmla="*/ 27 w 1075"/>
                    <a:gd name="T27" fmla="*/ 570 h 895"/>
                    <a:gd name="T28" fmla="*/ 0 w 1075"/>
                    <a:gd name="T29" fmla="*/ 470 h 895"/>
                    <a:gd name="T30" fmla="*/ 9 w 1075"/>
                    <a:gd name="T31" fmla="*/ 362 h 895"/>
                    <a:gd name="T32" fmla="*/ 46 w 1075"/>
                    <a:gd name="T33" fmla="*/ 263 h 895"/>
                    <a:gd name="T34" fmla="*/ 109 w 1075"/>
                    <a:gd name="T35" fmla="*/ 172 h 895"/>
                    <a:gd name="T36" fmla="*/ 153 w 1075"/>
                    <a:gd name="T37" fmla="*/ 163 h 895"/>
                    <a:gd name="T38" fmla="*/ 198 w 1075"/>
                    <a:gd name="T39" fmla="*/ 208 h 895"/>
                    <a:gd name="T40" fmla="*/ 253 w 1075"/>
                    <a:gd name="T41" fmla="*/ 235 h 895"/>
                    <a:gd name="T42" fmla="*/ 307 w 1075"/>
                    <a:gd name="T43" fmla="*/ 263 h 895"/>
                    <a:gd name="T44" fmla="*/ 362 w 1075"/>
                    <a:gd name="T45" fmla="*/ 281 h 895"/>
                    <a:gd name="T46" fmla="*/ 406 w 1075"/>
                    <a:gd name="T47" fmla="*/ 281 h 895"/>
                    <a:gd name="T48" fmla="*/ 451 w 1075"/>
                    <a:gd name="T49" fmla="*/ 263 h 895"/>
                    <a:gd name="T50" fmla="*/ 496 w 1075"/>
                    <a:gd name="T51" fmla="*/ 235 h 895"/>
                    <a:gd name="T52" fmla="*/ 514 w 1075"/>
                    <a:gd name="T53" fmla="*/ 226 h 895"/>
                    <a:gd name="T54" fmla="*/ 532 w 1075"/>
                    <a:gd name="T55" fmla="*/ 235 h 895"/>
                    <a:gd name="T56" fmla="*/ 560 w 1075"/>
                    <a:gd name="T57" fmla="*/ 226 h 895"/>
                    <a:gd name="T58" fmla="*/ 578 w 1075"/>
                    <a:gd name="T59" fmla="*/ 218 h 895"/>
                    <a:gd name="T60" fmla="*/ 596 w 1075"/>
                    <a:gd name="T61" fmla="*/ 190 h 895"/>
                    <a:gd name="T62" fmla="*/ 623 w 1075"/>
                    <a:gd name="T63" fmla="*/ 145 h 895"/>
                    <a:gd name="T64" fmla="*/ 632 w 1075"/>
                    <a:gd name="T65" fmla="*/ 91 h 895"/>
                    <a:gd name="T66" fmla="*/ 641 w 1075"/>
                    <a:gd name="T67" fmla="*/ 46 h 895"/>
                    <a:gd name="T68" fmla="*/ 659 w 1075"/>
                    <a:gd name="T69" fmla="*/ 10 h 895"/>
                    <a:gd name="T70" fmla="*/ 686 w 1075"/>
                    <a:gd name="T71" fmla="*/ 0 h 895"/>
                    <a:gd name="T72" fmla="*/ 722 w 1075"/>
                    <a:gd name="T73" fmla="*/ 0 h 895"/>
                    <a:gd name="T74" fmla="*/ 749 w 1075"/>
                    <a:gd name="T75" fmla="*/ 10 h 895"/>
                    <a:gd name="T76" fmla="*/ 813 w 1075"/>
                    <a:gd name="T77" fmla="*/ 28 h 895"/>
                    <a:gd name="T78" fmla="*/ 894 w 1075"/>
                    <a:gd name="T79" fmla="*/ 73 h 895"/>
                    <a:gd name="T80" fmla="*/ 957 w 1075"/>
                    <a:gd name="T81" fmla="*/ 136 h 895"/>
                    <a:gd name="T82" fmla="*/ 1020 w 1075"/>
                    <a:gd name="T83" fmla="*/ 208 h 89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075"/>
                    <a:gd name="T127" fmla="*/ 0 h 895"/>
                    <a:gd name="T128" fmla="*/ 1075 w 1075"/>
                    <a:gd name="T129" fmla="*/ 895 h 89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075" h="895">
                      <a:moveTo>
                        <a:pt x="1038" y="245"/>
                      </a:moveTo>
                      <a:lnTo>
                        <a:pt x="1057" y="299"/>
                      </a:lnTo>
                      <a:lnTo>
                        <a:pt x="1065" y="353"/>
                      </a:lnTo>
                      <a:lnTo>
                        <a:pt x="1075" y="417"/>
                      </a:lnTo>
                      <a:lnTo>
                        <a:pt x="1065" y="470"/>
                      </a:lnTo>
                      <a:lnTo>
                        <a:pt x="1057" y="524"/>
                      </a:lnTo>
                      <a:lnTo>
                        <a:pt x="1038" y="579"/>
                      </a:lnTo>
                      <a:lnTo>
                        <a:pt x="1012" y="624"/>
                      </a:lnTo>
                      <a:lnTo>
                        <a:pt x="975" y="660"/>
                      </a:lnTo>
                      <a:lnTo>
                        <a:pt x="930" y="696"/>
                      </a:lnTo>
                      <a:lnTo>
                        <a:pt x="876" y="733"/>
                      </a:lnTo>
                      <a:lnTo>
                        <a:pt x="830" y="759"/>
                      </a:lnTo>
                      <a:lnTo>
                        <a:pt x="777" y="796"/>
                      </a:lnTo>
                      <a:lnTo>
                        <a:pt x="731" y="824"/>
                      </a:lnTo>
                      <a:lnTo>
                        <a:pt x="678" y="850"/>
                      </a:lnTo>
                      <a:lnTo>
                        <a:pt x="623" y="877"/>
                      </a:lnTo>
                      <a:lnTo>
                        <a:pt x="569" y="895"/>
                      </a:lnTo>
                      <a:lnTo>
                        <a:pt x="542" y="859"/>
                      </a:lnTo>
                      <a:lnTo>
                        <a:pt x="506" y="832"/>
                      </a:lnTo>
                      <a:lnTo>
                        <a:pt x="479" y="805"/>
                      </a:lnTo>
                      <a:lnTo>
                        <a:pt x="433" y="778"/>
                      </a:lnTo>
                      <a:lnTo>
                        <a:pt x="362" y="751"/>
                      </a:lnTo>
                      <a:lnTo>
                        <a:pt x="279" y="723"/>
                      </a:lnTo>
                      <a:lnTo>
                        <a:pt x="198" y="696"/>
                      </a:lnTo>
                      <a:lnTo>
                        <a:pt x="117" y="660"/>
                      </a:lnTo>
                      <a:lnTo>
                        <a:pt x="81" y="633"/>
                      </a:lnTo>
                      <a:lnTo>
                        <a:pt x="54" y="606"/>
                      </a:lnTo>
                      <a:lnTo>
                        <a:pt x="27" y="570"/>
                      </a:lnTo>
                      <a:lnTo>
                        <a:pt x="0" y="524"/>
                      </a:lnTo>
                      <a:lnTo>
                        <a:pt x="0" y="470"/>
                      </a:lnTo>
                      <a:lnTo>
                        <a:pt x="0" y="417"/>
                      </a:lnTo>
                      <a:lnTo>
                        <a:pt x="9" y="362"/>
                      </a:lnTo>
                      <a:lnTo>
                        <a:pt x="27" y="308"/>
                      </a:lnTo>
                      <a:lnTo>
                        <a:pt x="46" y="263"/>
                      </a:lnTo>
                      <a:lnTo>
                        <a:pt x="72" y="218"/>
                      </a:lnTo>
                      <a:lnTo>
                        <a:pt x="109" y="172"/>
                      </a:lnTo>
                      <a:lnTo>
                        <a:pt x="145" y="136"/>
                      </a:lnTo>
                      <a:lnTo>
                        <a:pt x="153" y="163"/>
                      </a:lnTo>
                      <a:lnTo>
                        <a:pt x="172" y="182"/>
                      </a:lnTo>
                      <a:lnTo>
                        <a:pt x="198" y="208"/>
                      </a:lnTo>
                      <a:lnTo>
                        <a:pt x="226" y="226"/>
                      </a:lnTo>
                      <a:lnTo>
                        <a:pt x="253" y="235"/>
                      </a:lnTo>
                      <a:lnTo>
                        <a:pt x="279" y="253"/>
                      </a:lnTo>
                      <a:lnTo>
                        <a:pt x="307" y="263"/>
                      </a:lnTo>
                      <a:lnTo>
                        <a:pt x="334" y="281"/>
                      </a:lnTo>
                      <a:lnTo>
                        <a:pt x="362" y="281"/>
                      </a:lnTo>
                      <a:lnTo>
                        <a:pt x="380" y="281"/>
                      </a:lnTo>
                      <a:lnTo>
                        <a:pt x="406" y="281"/>
                      </a:lnTo>
                      <a:lnTo>
                        <a:pt x="433" y="271"/>
                      </a:lnTo>
                      <a:lnTo>
                        <a:pt x="451" y="263"/>
                      </a:lnTo>
                      <a:lnTo>
                        <a:pt x="479" y="253"/>
                      </a:lnTo>
                      <a:lnTo>
                        <a:pt x="496" y="235"/>
                      </a:lnTo>
                      <a:lnTo>
                        <a:pt x="506" y="218"/>
                      </a:lnTo>
                      <a:lnTo>
                        <a:pt x="514" y="226"/>
                      </a:lnTo>
                      <a:lnTo>
                        <a:pt x="524" y="235"/>
                      </a:lnTo>
                      <a:lnTo>
                        <a:pt x="532" y="235"/>
                      </a:lnTo>
                      <a:lnTo>
                        <a:pt x="551" y="235"/>
                      </a:lnTo>
                      <a:lnTo>
                        <a:pt x="560" y="226"/>
                      </a:lnTo>
                      <a:lnTo>
                        <a:pt x="569" y="226"/>
                      </a:lnTo>
                      <a:lnTo>
                        <a:pt x="578" y="218"/>
                      </a:lnTo>
                      <a:lnTo>
                        <a:pt x="587" y="218"/>
                      </a:lnTo>
                      <a:lnTo>
                        <a:pt x="596" y="190"/>
                      </a:lnTo>
                      <a:lnTo>
                        <a:pt x="614" y="172"/>
                      </a:lnTo>
                      <a:lnTo>
                        <a:pt x="623" y="145"/>
                      </a:lnTo>
                      <a:lnTo>
                        <a:pt x="632" y="118"/>
                      </a:lnTo>
                      <a:lnTo>
                        <a:pt x="632" y="91"/>
                      </a:lnTo>
                      <a:lnTo>
                        <a:pt x="641" y="73"/>
                      </a:lnTo>
                      <a:lnTo>
                        <a:pt x="641" y="46"/>
                      </a:lnTo>
                      <a:lnTo>
                        <a:pt x="641" y="18"/>
                      </a:lnTo>
                      <a:lnTo>
                        <a:pt x="659" y="10"/>
                      </a:lnTo>
                      <a:lnTo>
                        <a:pt x="668" y="0"/>
                      </a:lnTo>
                      <a:lnTo>
                        <a:pt x="686" y="0"/>
                      </a:lnTo>
                      <a:lnTo>
                        <a:pt x="704" y="0"/>
                      </a:lnTo>
                      <a:lnTo>
                        <a:pt x="722" y="0"/>
                      </a:lnTo>
                      <a:lnTo>
                        <a:pt x="741" y="10"/>
                      </a:lnTo>
                      <a:lnTo>
                        <a:pt x="749" y="10"/>
                      </a:lnTo>
                      <a:lnTo>
                        <a:pt x="767" y="18"/>
                      </a:lnTo>
                      <a:lnTo>
                        <a:pt x="813" y="28"/>
                      </a:lnTo>
                      <a:lnTo>
                        <a:pt x="858" y="46"/>
                      </a:lnTo>
                      <a:lnTo>
                        <a:pt x="894" y="73"/>
                      </a:lnTo>
                      <a:lnTo>
                        <a:pt x="930" y="99"/>
                      </a:lnTo>
                      <a:lnTo>
                        <a:pt x="957" y="136"/>
                      </a:lnTo>
                      <a:lnTo>
                        <a:pt x="994" y="172"/>
                      </a:lnTo>
                      <a:lnTo>
                        <a:pt x="1020" y="208"/>
                      </a:lnTo>
                      <a:lnTo>
                        <a:pt x="1038" y="245"/>
                      </a:lnTo>
                      <a:close/>
                    </a:path>
                  </a:pathLst>
                </a:custGeom>
                <a:solidFill>
                  <a:srgbClr val="FF6633"/>
                </a:solidFill>
                <a:ln w="9525">
                  <a:noFill/>
                  <a:round/>
                  <a:headEnd/>
                  <a:tailEnd/>
                </a:ln>
              </p:spPr>
              <p:txBody>
                <a:bodyPr>
                  <a:prstTxWarp prst="textNoShape">
                    <a:avLst/>
                  </a:prstTxWarp>
                </a:bodyPr>
                <a:lstStyle/>
                <a:p>
                  <a:endParaRPr lang="en-US"/>
                </a:p>
              </p:txBody>
            </p:sp>
            <p:sp>
              <p:nvSpPr>
                <p:cNvPr id="39044" name="Freeform 91"/>
                <p:cNvSpPr>
                  <a:spLocks noChangeAspect="1"/>
                </p:cNvSpPr>
                <p:nvPr/>
              </p:nvSpPr>
              <p:spPr bwMode="auto">
                <a:xfrm>
                  <a:off x="987" y="2922"/>
                  <a:ext cx="32" cy="21"/>
                </a:xfrm>
                <a:custGeom>
                  <a:avLst/>
                  <a:gdLst>
                    <a:gd name="T0" fmla="*/ 316 w 325"/>
                    <a:gd name="T1" fmla="*/ 36 h 208"/>
                    <a:gd name="T2" fmla="*/ 316 w 325"/>
                    <a:gd name="T3" fmla="*/ 46 h 208"/>
                    <a:gd name="T4" fmla="*/ 325 w 325"/>
                    <a:gd name="T5" fmla="*/ 64 h 208"/>
                    <a:gd name="T6" fmla="*/ 325 w 325"/>
                    <a:gd name="T7" fmla="*/ 91 h 208"/>
                    <a:gd name="T8" fmla="*/ 316 w 325"/>
                    <a:gd name="T9" fmla="*/ 99 h 208"/>
                    <a:gd name="T10" fmla="*/ 316 w 325"/>
                    <a:gd name="T11" fmla="*/ 118 h 208"/>
                    <a:gd name="T12" fmla="*/ 307 w 325"/>
                    <a:gd name="T13" fmla="*/ 136 h 208"/>
                    <a:gd name="T14" fmla="*/ 289 w 325"/>
                    <a:gd name="T15" fmla="*/ 145 h 208"/>
                    <a:gd name="T16" fmla="*/ 271 w 325"/>
                    <a:gd name="T17" fmla="*/ 154 h 208"/>
                    <a:gd name="T18" fmla="*/ 253 w 325"/>
                    <a:gd name="T19" fmla="*/ 163 h 208"/>
                    <a:gd name="T20" fmla="*/ 226 w 325"/>
                    <a:gd name="T21" fmla="*/ 172 h 208"/>
                    <a:gd name="T22" fmla="*/ 208 w 325"/>
                    <a:gd name="T23" fmla="*/ 182 h 208"/>
                    <a:gd name="T24" fmla="*/ 180 w 325"/>
                    <a:gd name="T25" fmla="*/ 200 h 208"/>
                    <a:gd name="T26" fmla="*/ 162 w 325"/>
                    <a:gd name="T27" fmla="*/ 208 h 208"/>
                    <a:gd name="T28" fmla="*/ 135 w 325"/>
                    <a:gd name="T29" fmla="*/ 208 h 208"/>
                    <a:gd name="T30" fmla="*/ 108 w 325"/>
                    <a:gd name="T31" fmla="*/ 208 h 208"/>
                    <a:gd name="T32" fmla="*/ 81 w 325"/>
                    <a:gd name="T33" fmla="*/ 200 h 208"/>
                    <a:gd name="T34" fmla="*/ 72 w 325"/>
                    <a:gd name="T35" fmla="*/ 200 h 208"/>
                    <a:gd name="T36" fmla="*/ 63 w 325"/>
                    <a:gd name="T37" fmla="*/ 190 h 208"/>
                    <a:gd name="T38" fmla="*/ 54 w 325"/>
                    <a:gd name="T39" fmla="*/ 182 h 208"/>
                    <a:gd name="T40" fmla="*/ 36 w 325"/>
                    <a:gd name="T41" fmla="*/ 172 h 208"/>
                    <a:gd name="T42" fmla="*/ 27 w 325"/>
                    <a:gd name="T43" fmla="*/ 163 h 208"/>
                    <a:gd name="T44" fmla="*/ 18 w 325"/>
                    <a:gd name="T45" fmla="*/ 154 h 208"/>
                    <a:gd name="T46" fmla="*/ 9 w 325"/>
                    <a:gd name="T47" fmla="*/ 145 h 208"/>
                    <a:gd name="T48" fmla="*/ 0 w 325"/>
                    <a:gd name="T49" fmla="*/ 136 h 208"/>
                    <a:gd name="T50" fmla="*/ 9 w 325"/>
                    <a:gd name="T51" fmla="*/ 99 h 208"/>
                    <a:gd name="T52" fmla="*/ 18 w 325"/>
                    <a:gd name="T53" fmla="*/ 82 h 208"/>
                    <a:gd name="T54" fmla="*/ 36 w 325"/>
                    <a:gd name="T55" fmla="*/ 64 h 208"/>
                    <a:gd name="T56" fmla="*/ 63 w 325"/>
                    <a:gd name="T57" fmla="*/ 55 h 208"/>
                    <a:gd name="T58" fmla="*/ 90 w 325"/>
                    <a:gd name="T59" fmla="*/ 36 h 208"/>
                    <a:gd name="T60" fmla="*/ 117 w 325"/>
                    <a:gd name="T61" fmla="*/ 28 h 208"/>
                    <a:gd name="T62" fmla="*/ 145 w 325"/>
                    <a:gd name="T63" fmla="*/ 18 h 208"/>
                    <a:gd name="T64" fmla="*/ 162 w 325"/>
                    <a:gd name="T65" fmla="*/ 10 h 208"/>
                    <a:gd name="T66" fmla="*/ 180 w 325"/>
                    <a:gd name="T67" fmla="*/ 18 h 208"/>
                    <a:gd name="T68" fmla="*/ 208 w 325"/>
                    <a:gd name="T69" fmla="*/ 18 h 208"/>
                    <a:gd name="T70" fmla="*/ 226 w 325"/>
                    <a:gd name="T71" fmla="*/ 18 h 208"/>
                    <a:gd name="T72" fmla="*/ 244 w 325"/>
                    <a:gd name="T73" fmla="*/ 10 h 208"/>
                    <a:gd name="T74" fmla="*/ 261 w 325"/>
                    <a:gd name="T75" fmla="*/ 10 h 208"/>
                    <a:gd name="T76" fmla="*/ 279 w 325"/>
                    <a:gd name="T77" fmla="*/ 0 h 208"/>
                    <a:gd name="T78" fmla="*/ 297 w 325"/>
                    <a:gd name="T79" fmla="*/ 10 h 208"/>
                    <a:gd name="T80" fmla="*/ 316 w 325"/>
                    <a:gd name="T81" fmla="*/ 36 h 208"/>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325"/>
                    <a:gd name="T124" fmla="*/ 0 h 208"/>
                    <a:gd name="T125" fmla="*/ 325 w 325"/>
                    <a:gd name="T126" fmla="*/ 208 h 208"/>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325" h="208">
                      <a:moveTo>
                        <a:pt x="316" y="36"/>
                      </a:moveTo>
                      <a:lnTo>
                        <a:pt x="316" y="46"/>
                      </a:lnTo>
                      <a:lnTo>
                        <a:pt x="325" y="64"/>
                      </a:lnTo>
                      <a:lnTo>
                        <a:pt x="325" y="91"/>
                      </a:lnTo>
                      <a:lnTo>
                        <a:pt x="316" y="99"/>
                      </a:lnTo>
                      <a:lnTo>
                        <a:pt x="316" y="118"/>
                      </a:lnTo>
                      <a:lnTo>
                        <a:pt x="307" y="136"/>
                      </a:lnTo>
                      <a:lnTo>
                        <a:pt x="289" y="145"/>
                      </a:lnTo>
                      <a:lnTo>
                        <a:pt x="271" y="154"/>
                      </a:lnTo>
                      <a:lnTo>
                        <a:pt x="253" y="163"/>
                      </a:lnTo>
                      <a:lnTo>
                        <a:pt x="226" y="172"/>
                      </a:lnTo>
                      <a:lnTo>
                        <a:pt x="208" y="182"/>
                      </a:lnTo>
                      <a:lnTo>
                        <a:pt x="180" y="200"/>
                      </a:lnTo>
                      <a:lnTo>
                        <a:pt x="162" y="208"/>
                      </a:lnTo>
                      <a:lnTo>
                        <a:pt x="135" y="208"/>
                      </a:lnTo>
                      <a:lnTo>
                        <a:pt x="108" y="208"/>
                      </a:lnTo>
                      <a:lnTo>
                        <a:pt x="81" y="200"/>
                      </a:lnTo>
                      <a:lnTo>
                        <a:pt x="72" y="200"/>
                      </a:lnTo>
                      <a:lnTo>
                        <a:pt x="63" y="190"/>
                      </a:lnTo>
                      <a:lnTo>
                        <a:pt x="54" y="182"/>
                      </a:lnTo>
                      <a:lnTo>
                        <a:pt x="36" y="172"/>
                      </a:lnTo>
                      <a:lnTo>
                        <a:pt x="27" y="163"/>
                      </a:lnTo>
                      <a:lnTo>
                        <a:pt x="18" y="154"/>
                      </a:lnTo>
                      <a:lnTo>
                        <a:pt x="9" y="145"/>
                      </a:lnTo>
                      <a:lnTo>
                        <a:pt x="0" y="136"/>
                      </a:lnTo>
                      <a:lnTo>
                        <a:pt x="9" y="99"/>
                      </a:lnTo>
                      <a:lnTo>
                        <a:pt x="18" y="82"/>
                      </a:lnTo>
                      <a:lnTo>
                        <a:pt x="36" y="64"/>
                      </a:lnTo>
                      <a:lnTo>
                        <a:pt x="63" y="55"/>
                      </a:lnTo>
                      <a:lnTo>
                        <a:pt x="90" y="36"/>
                      </a:lnTo>
                      <a:lnTo>
                        <a:pt x="117" y="28"/>
                      </a:lnTo>
                      <a:lnTo>
                        <a:pt x="145" y="18"/>
                      </a:lnTo>
                      <a:lnTo>
                        <a:pt x="162" y="10"/>
                      </a:lnTo>
                      <a:lnTo>
                        <a:pt x="180" y="18"/>
                      </a:lnTo>
                      <a:lnTo>
                        <a:pt x="208" y="18"/>
                      </a:lnTo>
                      <a:lnTo>
                        <a:pt x="226" y="18"/>
                      </a:lnTo>
                      <a:lnTo>
                        <a:pt x="244" y="10"/>
                      </a:lnTo>
                      <a:lnTo>
                        <a:pt x="261" y="10"/>
                      </a:lnTo>
                      <a:lnTo>
                        <a:pt x="279" y="0"/>
                      </a:lnTo>
                      <a:lnTo>
                        <a:pt x="297" y="10"/>
                      </a:lnTo>
                      <a:lnTo>
                        <a:pt x="316" y="36"/>
                      </a:lnTo>
                      <a:close/>
                    </a:path>
                  </a:pathLst>
                </a:custGeom>
                <a:solidFill>
                  <a:srgbClr val="990000"/>
                </a:solidFill>
                <a:ln w="9525">
                  <a:noFill/>
                  <a:round/>
                  <a:headEnd/>
                  <a:tailEnd/>
                </a:ln>
              </p:spPr>
              <p:txBody>
                <a:bodyPr>
                  <a:prstTxWarp prst="textNoShape">
                    <a:avLst/>
                  </a:prstTxWarp>
                </a:bodyPr>
                <a:lstStyle/>
                <a:p>
                  <a:endParaRPr lang="en-US"/>
                </a:p>
              </p:txBody>
            </p:sp>
            <p:sp>
              <p:nvSpPr>
                <p:cNvPr id="39045" name="Freeform 92"/>
                <p:cNvSpPr>
                  <a:spLocks noChangeAspect="1"/>
                </p:cNvSpPr>
                <p:nvPr/>
              </p:nvSpPr>
              <p:spPr bwMode="auto">
                <a:xfrm>
                  <a:off x="1337" y="3063"/>
                  <a:ext cx="145" cy="189"/>
                </a:xfrm>
                <a:custGeom>
                  <a:avLst/>
                  <a:gdLst>
                    <a:gd name="T0" fmla="*/ 308 w 1454"/>
                    <a:gd name="T1" fmla="*/ 325 h 1889"/>
                    <a:gd name="T2" fmla="*/ 371 w 1454"/>
                    <a:gd name="T3" fmla="*/ 280 h 1889"/>
                    <a:gd name="T4" fmla="*/ 416 w 1454"/>
                    <a:gd name="T5" fmla="*/ 207 h 1889"/>
                    <a:gd name="T6" fmla="*/ 425 w 1454"/>
                    <a:gd name="T7" fmla="*/ 235 h 1889"/>
                    <a:gd name="T8" fmla="*/ 452 w 1454"/>
                    <a:gd name="T9" fmla="*/ 253 h 1889"/>
                    <a:gd name="T10" fmla="*/ 470 w 1454"/>
                    <a:gd name="T11" fmla="*/ 243 h 1889"/>
                    <a:gd name="T12" fmla="*/ 488 w 1454"/>
                    <a:gd name="T13" fmla="*/ 235 h 1889"/>
                    <a:gd name="T14" fmla="*/ 569 w 1454"/>
                    <a:gd name="T15" fmla="*/ 253 h 1889"/>
                    <a:gd name="T16" fmla="*/ 695 w 1454"/>
                    <a:gd name="T17" fmla="*/ 379 h 1889"/>
                    <a:gd name="T18" fmla="*/ 831 w 1454"/>
                    <a:gd name="T19" fmla="*/ 614 h 1889"/>
                    <a:gd name="T20" fmla="*/ 975 w 1454"/>
                    <a:gd name="T21" fmla="*/ 759 h 1889"/>
                    <a:gd name="T22" fmla="*/ 1048 w 1454"/>
                    <a:gd name="T23" fmla="*/ 759 h 1889"/>
                    <a:gd name="T24" fmla="*/ 1120 w 1454"/>
                    <a:gd name="T25" fmla="*/ 741 h 1889"/>
                    <a:gd name="T26" fmla="*/ 1219 w 1454"/>
                    <a:gd name="T27" fmla="*/ 768 h 1889"/>
                    <a:gd name="T28" fmla="*/ 1309 w 1454"/>
                    <a:gd name="T29" fmla="*/ 885 h 1889"/>
                    <a:gd name="T30" fmla="*/ 1382 w 1454"/>
                    <a:gd name="T31" fmla="*/ 1094 h 1889"/>
                    <a:gd name="T32" fmla="*/ 1445 w 1454"/>
                    <a:gd name="T33" fmla="*/ 1274 h 1889"/>
                    <a:gd name="T34" fmla="*/ 1445 w 1454"/>
                    <a:gd name="T35" fmla="*/ 1436 h 1889"/>
                    <a:gd name="T36" fmla="*/ 1400 w 1454"/>
                    <a:gd name="T37" fmla="*/ 1590 h 1889"/>
                    <a:gd name="T38" fmla="*/ 1274 w 1454"/>
                    <a:gd name="T39" fmla="*/ 1726 h 1889"/>
                    <a:gd name="T40" fmla="*/ 1102 w 1454"/>
                    <a:gd name="T41" fmla="*/ 1843 h 1889"/>
                    <a:gd name="T42" fmla="*/ 894 w 1454"/>
                    <a:gd name="T43" fmla="*/ 1889 h 1889"/>
                    <a:gd name="T44" fmla="*/ 804 w 1454"/>
                    <a:gd name="T45" fmla="*/ 1726 h 1889"/>
                    <a:gd name="T46" fmla="*/ 750 w 1454"/>
                    <a:gd name="T47" fmla="*/ 1554 h 1889"/>
                    <a:gd name="T48" fmla="*/ 705 w 1454"/>
                    <a:gd name="T49" fmla="*/ 1428 h 1889"/>
                    <a:gd name="T50" fmla="*/ 659 w 1454"/>
                    <a:gd name="T51" fmla="*/ 1419 h 1889"/>
                    <a:gd name="T52" fmla="*/ 614 w 1454"/>
                    <a:gd name="T53" fmla="*/ 1428 h 1889"/>
                    <a:gd name="T54" fmla="*/ 524 w 1454"/>
                    <a:gd name="T55" fmla="*/ 1436 h 1889"/>
                    <a:gd name="T56" fmla="*/ 488 w 1454"/>
                    <a:gd name="T57" fmla="*/ 1274 h 1889"/>
                    <a:gd name="T58" fmla="*/ 479 w 1454"/>
                    <a:gd name="T59" fmla="*/ 1094 h 1889"/>
                    <a:gd name="T60" fmla="*/ 434 w 1454"/>
                    <a:gd name="T61" fmla="*/ 1012 h 1889"/>
                    <a:gd name="T62" fmla="*/ 442 w 1454"/>
                    <a:gd name="T63" fmla="*/ 958 h 1889"/>
                    <a:gd name="T64" fmla="*/ 407 w 1454"/>
                    <a:gd name="T65" fmla="*/ 930 h 1889"/>
                    <a:gd name="T66" fmla="*/ 325 w 1454"/>
                    <a:gd name="T67" fmla="*/ 1075 h 1889"/>
                    <a:gd name="T68" fmla="*/ 298 w 1454"/>
                    <a:gd name="T69" fmla="*/ 1256 h 1889"/>
                    <a:gd name="T70" fmla="*/ 262 w 1454"/>
                    <a:gd name="T71" fmla="*/ 1301 h 1889"/>
                    <a:gd name="T72" fmla="*/ 181 w 1454"/>
                    <a:gd name="T73" fmla="*/ 1039 h 1889"/>
                    <a:gd name="T74" fmla="*/ 190 w 1454"/>
                    <a:gd name="T75" fmla="*/ 768 h 1889"/>
                    <a:gd name="T76" fmla="*/ 199 w 1454"/>
                    <a:gd name="T77" fmla="*/ 660 h 1889"/>
                    <a:gd name="T78" fmla="*/ 172 w 1454"/>
                    <a:gd name="T79" fmla="*/ 660 h 1889"/>
                    <a:gd name="T80" fmla="*/ 144 w 1454"/>
                    <a:gd name="T81" fmla="*/ 695 h 1889"/>
                    <a:gd name="T82" fmla="*/ 100 w 1454"/>
                    <a:gd name="T83" fmla="*/ 750 h 1889"/>
                    <a:gd name="T84" fmla="*/ 63 w 1454"/>
                    <a:gd name="T85" fmla="*/ 804 h 1889"/>
                    <a:gd name="T86" fmla="*/ 9 w 1454"/>
                    <a:gd name="T87" fmla="*/ 506 h 1889"/>
                    <a:gd name="T88" fmla="*/ 0 w 1454"/>
                    <a:gd name="T89" fmla="*/ 199 h 1889"/>
                    <a:gd name="T90" fmla="*/ 55 w 1454"/>
                    <a:gd name="T91" fmla="*/ 36 h 1889"/>
                    <a:gd name="T92" fmla="*/ 136 w 1454"/>
                    <a:gd name="T93" fmla="*/ 172 h 1889"/>
                    <a:gd name="T94" fmla="*/ 217 w 1454"/>
                    <a:gd name="T95" fmla="*/ 306 h 188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454"/>
                    <a:gd name="T145" fmla="*/ 0 h 1889"/>
                    <a:gd name="T146" fmla="*/ 1454 w 1454"/>
                    <a:gd name="T147" fmla="*/ 1889 h 188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454" h="1889">
                      <a:moveTo>
                        <a:pt x="262" y="343"/>
                      </a:moveTo>
                      <a:lnTo>
                        <a:pt x="290" y="334"/>
                      </a:lnTo>
                      <a:lnTo>
                        <a:pt x="308" y="325"/>
                      </a:lnTo>
                      <a:lnTo>
                        <a:pt x="334" y="316"/>
                      </a:lnTo>
                      <a:lnTo>
                        <a:pt x="353" y="298"/>
                      </a:lnTo>
                      <a:lnTo>
                        <a:pt x="371" y="280"/>
                      </a:lnTo>
                      <a:lnTo>
                        <a:pt x="389" y="253"/>
                      </a:lnTo>
                      <a:lnTo>
                        <a:pt x="397" y="235"/>
                      </a:lnTo>
                      <a:lnTo>
                        <a:pt x="416" y="207"/>
                      </a:lnTo>
                      <a:lnTo>
                        <a:pt x="416" y="217"/>
                      </a:lnTo>
                      <a:lnTo>
                        <a:pt x="416" y="225"/>
                      </a:lnTo>
                      <a:lnTo>
                        <a:pt x="425" y="235"/>
                      </a:lnTo>
                      <a:lnTo>
                        <a:pt x="434" y="243"/>
                      </a:lnTo>
                      <a:lnTo>
                        <a:pt x="442" y="253"/>
                      </a:lnTo>
                      <a:lnTo>
                        <a:pt x="452" y="253"/>
                      </a:lnTo>
                      <a:lnTo>
                        <a:pt x="460" y="253"/>
                      </a:lnTo>
                      <a:lnTo>
                        <a:pt x="470" y="253"/>
                      </a:lnTo>
                      <a:lnTo>
                        <a:pt x="470" y="243"/>
                      </a:lnTo>
                      <a:lnTo>
                        <a:pt x="479" y="243"/>
                      </a:lnTo>
                      <a:lnTo>
                        <a:pt x="479" y="235"/>
                      </a:lnTo>
                      <a:lnTo>
                        <a:pt x="488" y="235"/>
                      </a:lnTo>
                      <a:lnTo>
                        <a:pt x="488" y="217"/>
                      </a:lnTo>
                      <a:lnTo>
                        <a:pt x="533" y="235"/>
                      </a:lnTo>
                      <a:lnTo>
                        <a:pt x="569" y="253"/>
                      </a:lnTo>
                      <a:lnTo>
                        <a:pt x="606" y="280"/>
                      </a:lnTo>
                      <a:lnTo>
                        <a:pt x="642" y="306"/>
                      </a:lnTo>
                      <a:lnTo>
                        <a:pt x="695" y="379"/>
                      </a:lnTo>
                      <a:lnTo>
                        <a:pt x="741" y="452"/>
                      </a:lnTo>
                      <a:lnTo>
                        <a:pt x="786" y="533"/>
                      </a:lnTo>
                      <a:lnTo>
                        <a:pt x="831" y="614"/>
                      </a:lnTo>
                      <a:lnTo>
                        <a:pt x="885" y="695"/>
                      </a:lnTo>
                      <a:lnTo>
                        <a:pt x="948" y="759"/>
                      </a:lnTo>
                      <a:lnTo>
                        <a:pt x="975" y="759"/>
                      </a:lnTo>
                      <a:lnTo>
                        <a:pt x="993" y="768"/>
                      </a:lnTo>
                      <a:lnTo>
                        <a:pt x="1021" y="759"/>
                      </a:lnTo>
                      <a:lnTo>
                        <a:pt x="1048" y="759"/>
                      </a:lnTo>
                      <a:lnTo>
                        <a:pt x="1066" y="750"/>
                      </a:lnTo>
                      <a:lnTo>
                        <a:pt x="1092" y="741"/>
                      </a:lnTo>
                      <a:lnTo>
                        <a:pt x="1120" y="741"/>
                      </a:lnTo>
                      <a:lnTo>
                        <a:pt x="1138" y="732"/>
                      </a:lnTo>
                      <a:lnTo>
                        <a:pt x="1183" y="750"/>
                      </a:lnTo>
                      <a:lnTo>
                        <a:pt x="1219" y="768"/>
                      </a:lnTo>
                      <a:lnTo>
                        <a:pt x="1246" y="796"/>
                      </a:lnTo>
                      <a:lnTo>
                        <a:pt x="1264" y="822"/>
                      </a:lnTo>
                      <a:lnTo>
                        <a:pt x="1309" y="885"/>
                      </a:lnTo>
                      <a:lnTo>
                        <a:pt x="1337" y="948"/>
                      </a:lnTo>
                      <a:lnTo>
                        <a:pt x="1355" y="1021"/>
                      </a:lnTo>
                      <a:lnTo>
                        <a:pt x="1382" y="1094"/>
                      </a:lnTo>
                      <a:lnTo>
                        <a:pt x="1408" y="1166"/>
                      </a:lnTo>
                      <a:lnTo>
                        <a:pt x="1436" y="1220"/>
                      </a:lnTo>
                      <a:lnTo>
                        <a:pt x="1445" y="1274"/>
                      </a:lnTo>
                      <a:lnTo>
                        <a:pt x="1454" y="1337"/>
                      </a:lnTo>
                      <a:lnTo>
                        <a:pt x="1454" y="1392"/>
                      </a:lnTo>
                      <a:lnTo>
                        <a:pt x="1445" y="1436"/>
                      </a:lnTo>
                      <a:lnTo>
                        <a:pt x="1436" y="1491"/>
                      </a:lnTo>
                      <a:lnTo>
                        <a:pt x="1426" y="1545"/>
                      </a:lnTo>
                      <a:lnTo>
                        <a:pt x="1400" y="1590"/>
                      </a:lnTo>
                      <a:lnTo>
                        <a:pt x="1382" y="1636"/>
                      </a:lnTo>
                      <a:lnTo>
                        <a:pt x="1327" y="1681"/>
                      </a:lnTo>
                      <a:lnTo>
                        <a:pt x="1274" y="1726"/>
                      </a:lnTo>
                      <a:lnTo>
                        <a:pt x="1219" y="1772"/>
                      </a:lnTo>
                      <a:lnTo>
                        <a:pt x="1165" y="1817"/>
                      </a:lnTo>
                      <a:lnTo>
                        <a:pt x="1102" y="1843"/>
                      </a:lnTo>
                      <a:lnTo>
                        <a:pt x="1039" y="1871"/>
                      </a:lnTo>
                      <a:lnTo>
                        <a:pt x="966" y="1889"/>
                      </a:lnTo>
                      <a:lnTo>
                        <a:pt x="894" y="1889"/>
                      </a:lnTo>
                      <a:lnTo>
                        <a:pt x="859" y="1835"/>
                      </a:lnTo>
                      <a:lnTo>
                        <a:pt x="831" y="1780"/>
                      </a:lnTo>
                      <a:lnTo>
                        <a:pt x="804" y="1726"/>
                      </a:lnTo>
                      <a:lnTo>
                        <a:pt x="776" y="1671"/>
                      </a:lnTo>
                      <a:lnTo>
                        <a:pt x="758" y="1618"/>
                      </a:lnTo>
                      <a:lnTo>
                        <a:pt x="750" y="1554"/>
                      </a:lnTo>
                      <a:lnTo>
                        <a:pt x="732" y="1500"/>
                      </a:lnTo>
                      <a:lnTo>
                        <a:pt x="713" y="1436"/>
                      </a:lnTo>
                      <a:lnTo>
                        <a:pt x="705" y="1428"/>
                      </a:lnTo>
                      <a:lnTo>
                        <a:pt x="687" y="1419"/>
                      </a:lnTo>
                      <a:lnTo>
                        <a:pt x="677" y="1419"/>
                      </a:lnTo>
                      <a:lnTo>
                        <a:pt x="659" y="1419"/>
                      </a:lnTo>
                      <a:lnTo>
                        <a:pt x="642" y="1419"/>
                      </a:lnTo>
                      <a:lnTo>
                        <a:pt x="624" y="1419"/>
                      </a:lnTo>
                      <a:lnTo>
                        <a:pt x="614" y="1428"/>
                      </a:lnTo>
                      <a:lnTo>
                        <a:pt x="596" y="1436"/>
                      </a:lnTo>
                      <a:lnTo>
                        <a:pt x="560" y="1482"/>
                      </a:lnTo>
                      <a:lnTo>
                        <a:pt x="524" y="1436"/>
                      </a:lnTo>
                      <a:lnTo>
                        <a:pt x="506" y="1392"/>
                      </a:lnTo>
                      <a:lnTo>
                        <a:pt x="497" y="1337"/>
                      </a:lnTo>
                      <a:lnTo>
                        <a:pt x="488" y="1274"/>
                      </a:lnTo>
                      <a:lnTo>
                        <a:pt x="488" y="1211"/>
                      </a:lnTo>
                      <a:lnTo>
                        <a:pt x="479" y="1148"/>
                      </a:lnTo>
                      <a:lnTo>
                        <a:pt x="479" y="1094"/>
                      </a:lnTo>
                      <a:lnTo>
                        <a:pt x="460" y="1039"/>
                      </a:lnTo>
                      <a:lnTo>
                        <a:pt x="442" y="1031"/>
                      </a:lnTo>
                      <a:lnTo>
                        <a:pt x="434" y="1012"/>
                      </a:lnTo>
                      <a:lnTo>
                        <a:pt x="434" y="994"/>
                      </a:lnTo>
                      <a:lnTo>
                        <a:pt x="434" y="976"/>
                      </a:lnTo>
                      <a:lnTo>
                        <a:pt x="442" y="958"/>
                      </a:lnTo>
                      <a:lnTo>
                        <a:pt x="434" y="940"/>
                      </a:lnTo>
                      <a:lnTo>
                        <a:pt x="425" y="930"/>
                      </a:lnTo>
                      <a:lnTo>
                        <a:pt x="407" y="930"/>
                      </a:lnTo>
                      <a:lnTo>
                        <a:pt x="371" y="976"/>
                      </a:lnTo>
                      <a:lnTo>
                        <a:pt x="343" y="1021"/>
                      </a:lnTo>
                      <a:lnTo>
                        <a:pt x="325" y="1075"/>
                      </a:lnTo>
                      <a:lnTo>
                        <a:pt x="308" y="1138"/>
                      </a:lnTo>
                      <a:lnTo>
                        <a:pt x="308" y="1193"/>
                      </a:lnTo>
                      <a:lnTo>
                        <a:pt x="298" y="1256"/>
                      </a:lnTo>
                      <a:lnTo>
                        <a:pt x="298" y="1310"/>
                      </a:lnTo>
                      <a:lnTo>
                        <a:pt x="298" y="1383"/>
                      </a:lnTo>
                      <a:lnTo>
                        <a:pt x="262" y="1301"/>
                      </a:lnTo>
                      <a:lnTo>
                        <a:pt x="235" y="1211"/>
                      </a:lnTo>
                      <a:lnTo>
                        <a:pt x="208" y="1130"/>
                      </a:lnTo>
                      <a:lnTo>
                        <a:pt x="181" y="1039"/>
                      </a:lnTo>
                      <a:lnTo>
                        <a:pt x="172" y="948"/>
                      </a:lnTo>
                      <a:lnTo>
                        <a:pt x="172" y="859"/>
                      </a:lnTo>
                      <a:lnTo>
                        <a:pt x="190" y="768"/>
                      </a:lnTo>
                      <a:lnTo>
                        <a:pt x="217" y="677"/>
                      </a:lnTo>
                      <a:lnTo>
                        <a:pt x="208" y="669"/>
                      </a:lnTo>
                      <a:lnTo>
                        <a:pt x="199" y="660"/>
                      </a:lnTo>
                      <a:lnTo>
                        <a:pt x="190" y="660"/>
                      </a:lnTo>
                      <a:lnTo>
                        <a:pt x="181" y="660"/>
                      </a:lnTo>
                      <a:lnTo>
                        <a:pt x="172" y="660"/>
                      </a:lnTo>
                      <a:lnTo>
                        <a:pt x="163" y="660"/>
                      </a:lnTo>
                      <a:lnTo>
                        <a:pt x="154" y="677"/>
                      </a:lnTo>
                      <a:lnTo>
                        <a:pt x="144" y="695"/>
                      </a:lnTo>
                      <a:lnTo>
                        <a:pt x="126" y="713"/>
                      </a:lnTo>
                      <a:lnTo>
                        <a:pt x="118" y="732"/>
                      </a:lnTo>
                      <a:lnTo>
                        <a:pt x="100" y="750"/>
                      </a:lnTo>
                      <a:lnTo>
                        <a:pt x="91" y="768"/>
                      </a:lnTo>
                      <a:lnTo>
                        <a:pt x="73" y="786"/>
                      </a:lnTo>
                      <a:lnTo>
                        <a:pt x="63" y="804"/>
                      </a:lnTo>
                      <a:lnTo>
                        <a:pt x="37" y="705"/>
                      </a:lnTo>
                      <a:lnTo>
                        <a:pt x="18" y="605"/>
                      </a:lnTo>
                      <a:lnTo>
                        <a:pt x="9" y="506"/>
                      </a:lnTo>
                      <a:lnTo>
                        <a:pt x="0" y="407"/>
                      </a:lnTo>
                      <a:lnTo>
                        <a:pt x="0" y="306"/>
                      </a:lnTo>
                      <a:lnTo>
                        <a:pt x="0" y="199"/>
                      </a:lnTo>
                      <a:lnTo>
                        <a:pt x="9" y="99"/>
                      </a:lnTo>
                      <a:lnTo>
                        <a:pt x="18" y="0"/>
                      </a:lnTo>
                      <a:lnTo>
                        <a:pt x="55" y="36"/>
                      </a:lnTo>
                      <a:lnTo>
                        <a:pt x="81" y="81"/>
                      </a:lnTo>
                      <a:lnTo>
                        <a:pt x="108" y="126"/>
                      </a:lnTo>
                      <a:lnTo>
                        <a:pt x="136" y="172"/>
                      </a:lnTo>
                      <a:lnTo>
                        <a:pt x="163" y="217"/>
                      </a:lnTo>
                      <a:lnTo>
                        <a:pt x="190" y="262"/>
                      </a:lnTo>
                      <a:lnTo>
                        <a:pt x="217" y="306"/>
                      </a:lnTo>
                      <a:lnTo>
                        <a:pt x="262" y="343"/>
                      </a:lnTo>
                      <a:close/>
                    </a:path>
                  </a:pathLst>
                </a:custGeom>
                <a:solidFill>
                  <a:srgbClr val="EBBB92"/>
                </a:solidFill>
                <a:ln w="9525">
                  <a:noFill/>
                  <a:round/>
                  <a:headEnd/>
                  <a:tailEnd/>
                </a:ln>
              </p:spPr>
              <p:txBody>
                <a:bodyPr>
                  <a:prstTxWarp prst="textNoShape">
                    <a:avLst/>
                  </a:prstTxWarp>
                </a:bodyPr>
                <a:lstStyle/>
                <a:p>
                  <a:endParaRPr lang="en-US"/>
                </a:p>
              </p:txBody>
            </p:sp>
            <p:sp>
              <p:nvSpPr>
                <p:cNvPr id="39046" name="Freeform 93"/>
                <p:cNvSpPr>
                  <a:spLocks noChangeAspect="1"/>
                </p:cNvSpPr>
                <p:nvPr/>
              </p:nvSpPr>
              <p:spPr bwMode="auto">
                <a:xfrm>
                  <a:off x="1079" y="3070"/>
                  <a:ext cx="55" cy="52"/>
                </a:xfrm>
                <a:custGeom>
                  <a:avLst/>
                  <a:gdLst>
                    <a:gd name="T0" fmla="*/ 207 w 551"/>
                    <a:gd name="T1" fmla="*/ 73 h 524"/>
                    <a:gd name="T2" fmla="*/ 253 w 551"/>
                    <a:gd name="T3" fmla="*/ 81 h 524"/>
                    <a:gd name="T4" fmla="*/ 298 w 551"/>
                    <a:gd name="T5" fmla="*/ 91 h 524"/>
                    <a:gd name="T6" fmla="*/ 334 w 551"/>
                    <a:gd name="T7" fmla="*/ 109 h 524"/>
                    <a:gd name="T8" fmla="*/ 379 w 551"/>
                    <a:gd name="T9" fmla="*/ 117 h 524"/>
                    <a:gd name="T10" fmla="*/ 424 w 551"/>
                    <a:gd name="T11" fmla="*/ 136 h 524"/>
                    <a:gd name="T12" fmla="*/ 460 w 551"/>
                    <a:gd name="T13" fmla="*/ 162 h 524"/>
                    <a:gd name="T14" fmla="*/ 496 w 551"/>
                    <a:gd name="T15" fmla="*/ 190 h 524"/>
                    <a:gd name="T16" fmla="*/ 524 w 551"/>
                    <a:gd name="T17" fmla="*/ 235 h 524"/>
                    <a:gd name="T18" fmla="*/ 541 w 551"/>
                    <a:gd name="T19" fmla="*/ 271 h 524"/>
                    <a:gd name="T20" fmla="*/ 551 w 551"/>
                    <a:gd name="T21" fmla="*/ 308 h 524"/>
                    <a:gd name="T22" fmla="*/ 541 w 551"/>
                    <a:gd name="T23" fmla="*/ 344 h 524"/>
                    <a:gd name="T24" fmla="*/ 533 w 551"/>
                    <a:gd name="T25" fmla="*/ 379 h 524"/>
                    <a:gd name="T26" fmla="*/ 524 w 551"/>
                    <a:gd name="T27" fmla="*/ 415 h 524"/>
                    <a:gd name="T28" fmla="*/ 506 w 551"/>
                    <a:gd name="T29" fmla="*/ 452 h 524"/>
                    <a:gd name="T30" fmla="*/ 488 w 551"/>
                    <a:gd name="T31" fmla="*/ 488 h 524"/>
                    <a:gd name="T32" fmla="*/ 460 w 551"/>
                    <a:gd name="T33" fmla="*/ 515 h 524"/>
                    <a:gd name="T34" fmla="*/ 433 w 551"/>
                    <a:gd name="T35" fmla="*/ 524 h 524"/>
                    <a:gd name="T36" fmla="*/ 397 w 551"/>
                    <a:gd name="T37" fmla="*/ 524 h 524"/>
                    <a:gd name="T38" fmla="*/ 361 w 551"/>
                    <a:gd name="T39" fmla="*/ 524 h 524"/>
                    <a:gd name="T40" fmla="*/ 324 w 551"/>
                    <a:gd name="T41" fmla="*/ 515 h 524"/>
                    <a:gd name="T42" fmla="*/ 289 w 551"/>
                    <a:gd name="T43" fmla="*/ 515 h 524"/>
                    <a:gd name="T44" fmla="*/ 261 w 551"/>
                    <a:gd name="T45" fmla="*/ 506 h 524"/>
                    <a:gd name="T46" fmla="*/ 225 w 551"/>
                    <a:gd name="T47" fmla="*/ 488 h 524"/>
                    <a:gd name="T48" fmla="*/ 198 w 551"/>
                    <a:gd name="T49" fmla="*/ 470 h 524"/>
                    <a:gd name="T50" fmla="*/ 190 w 551"/>
                    <a:gd name="T51" fmla="*/ 434 h 524"/>
                    <a:gd name="T52" fmla="*/ 190 w 551"/>
                    <a:gd name="T53" fmla="*/ 397 h 524"/>
                    <a:gd name="T54" fmla="*/ 190 w 551"/>
                    <a:gd name="T55" fmla="*/ 362 h 524"/>
                    <a:gd name="T56" fmla="*/ 190 w 551"/>
                    <a:gd name="T57" fmla="*/ 316 h 524"/>
                    <a:gd name="T58" fmla="*/ 190 w 551"/>
                    <a:gd name="T59" fmla="*/ 280 h 524"/>
                    <a:gd name="T60" fmla="*/ 180 w 551"/>
                    <a:gd name="T61" fmla="*/ 243 h 524"/>
                    <a:gd name="T62" fmla="*/ 172 w 551"/>
                    <a:gd name="T63" fmla="*/ 208 h 524"/>
                    <a:gd name="T64" fmla="*/ 144 w 551"/>
                    <a:gd name="T65" fmla="*/ 180 h 524"/>
                    <a:gd name="T66" fmla="*/ 126 w 551"/>
                    <a:gd name="T67" fmla="*/ 162 h 524"/>
                    <a:gd name="T68" fmla="*/ 108 w 551"/>
                    <a:gd name="T69" fmla="*/ 144 h 524"/>
                    <a:gd name="T70" fmla="*/ 91 w 551"/>
                    <a:gd name="T71" fmla="*/ 126 h 524"/>
                    <a:gd name="T72" fmla="*/ 72 w 551"/>
                    <a:gd name="T73" fmla="*/ 109 h 524"/>
                    <a:gd name="T74" fmla="*/ 54 w 551"/>
                    <a:gd name="T75" fmla="*/ 99 h 524"/>
                    <a:gd name="T76" fmla="*/ 36 w 551"/>
                    <a:gd name="T77" fmla="*/ 81 h 524"/>
                    <a:gd name="T78" fmla="*/ 18 w 551"/>
                    <a:gd name="T79" fmla="*/ 73 h 524"/>
                    <a:gd name="T80" fmla="*/ 0 w 551"/>
                    <a:gd name="T81" fmla="*/ 73 h 524"/>
                    <a:gd name="T82" fmla="*/ 0 w 551"/>
                    <a:gd name="T83" fmla="*/ 45 h 524"/>
                    <a:gd name="T84" fmla="*/ 18 w 551"/>
                    <a:gd name="T85" fmla="*/ 45 h 524"/>
                    <a:gd name="T86" fmla="*/ 36 w 551"/>
                    <a:gd name="T87" fmla="*/ 45 h 524"/>
                    <a:gd name="T88" fmla="*/ 54 w 551"/>
                    <a:gd name="T89" fmla="*/ 36 h 524"/>
                    <a:gd name="T90" fmla="*/ 72 w 551"/>
                    <a:gd name="T91" fmla="*/ 18 h 524"/>
                    <a:gd name="T92" fmla="*/ 81 w 551"/>
                    <a:gd name="T93" fmla="*/ 8 h 524"/>
                    <a:gd name="T94" fmla="*/ 99 w 551"/>
                    <a:gd name="T95" fmla="*/ 0 h 524"/>
                    <a:gd name="T96" fmla="*/ 117 w 551"/>
                    <a:gd name="T97" fmla="*/ 0 h 524"/>
                    <a:gd name="T98" fmla="*/ 135 w 551"/>
                    <a:gd name="T99" fmla="*/ 18 h 524"/>
                    <a:gd name="T100" fmla="*/ 207 w 551"/>
                    <a:gd name="T101" fmla="*/ 73 h 524"/>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551"/>
                    <a:gd name="T154" fmla="*/ 0 h 524"/>
                    <a:gd name="T155" fmla="*/ 551 w 551"/>
                    <a:gd name="T156" fmla="*/ 524 h 524"/>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551" h="524">
                      <a:moveTo>
                        <a:pt x="207" y="73"/>
                      </a:moveTo>
                      <a:lnTo>
                        <a:pt x="253" y="81"/>
                      </a:lnTo>
                      <a:lnTo>
                        <a:pt x="298" y="91"/>
                      </a:lnTo>
                      <a:lnTo>
                        <a:pt x="334" y="109"/>
                      </a:lnTo>
                      <a:lnTo>
                        <a:pt x="379" y="117"/>
                      </a:lnTo>
                      <a:lnTo>
                        <a:pt x="424" y="136"/>
                      </a:lnTo>
                      <a:lnTo>
                        <a:pt x="460" y="162"/>
                      </a:lnTo>
                      <a:lnTo>
                        <a:pt x="496" y="190"/>
                      </a:lnTo>
                      <a:lnTo>
                        <a:pt x="524" y="235"/>
                      </a:lnTo>
                      <a:lnTo>
                        <a:pt x="541" y="271"/>
                      </a:lnTo>
                      <a:lnTo>
                        <a:pt x="551" y="308"/>
                      </a:lnTo>
                      <a:lnTo>
                        <a:pt x="541" y="344"/>
                      </a:lnTo>
                      <a:lnTo>
                        <a:pt x="533" y="379"/>
                      </a:lnTo>
                      <a:lnTo>
                        <a:pt x="524" y="415"/>
                      </a:lnTo>
                      <a:lnTo>
                        <a:pt x="506" y="452"/>
                      </a:lnTo>
                      <a:lnTo>
                        <a:pt x="488" y="488"/>
                      </a:lnTo>
                      <a:lnTo>
                        <a:pt x="460" y="515"/>
                      </a:lnTo>
                      <a:lnTo>
                        <a:pt x="433" y="524"/>
                      </a:lnTo>
                      <a:lnTo>
                        <a:pt x="397" y="524"/>
                      </a:lnTo>
                      <a:lnTo>
                        <a:pt x="361" y="524"/>
                      </a:lnTo>
                      <a:lnTo>
                        <a:pt x="324" y="515"/>
                      </a:lnTo>
                      <a:lnTo>
                        <a:pt x="289" y="515"/>
                      </a:lnTo>
                      <a:lnTo>
                        <a:pt x="261" y="506"/>
                      </a:lnTo>
                      <a:lnTo>
                        <a:pt x="225" y="488"/>
                      </a:lnTo>
                      <a:lnTo>
                        <a:pt x="198" y="470"/>
                      </a:lnTo>
                      <a:lnTo>
                        <a:pt x="190" y="434"/>
                      </a:lnTo>
                      <a:lnTo>
                        <a:pt x="190" y="397"/>
                      </a:lnTo>
                      <a:lnTo>
                        <a:pt x="190" y="362"/>
                      </a:lnTo>
                      <a:lnTo>
                        <a:pt x="190" y="316"/>
                      </a:lnTo>
                      <a:lnTo>
                        <a:pt x="190" y="280"/>
                      </a:lnTo>
                      <a:lnTo>
                        <a:pt x="180" y="243"/>
                      </a:lnTo>
                      <a:lnTo>
                        <a:pt x="172" y="208"/>
                      </a:lnTo>
                      <a:lnTo>
                        <a:pt x="144" y="180"/>
                      </a:lnTo>
                      <a:lnTo>
                        <a:pt x="126" y="162"/>
                      </a:lnTo>
                      <a:lnTo>
                        <a:pt x="108" y="144"/>
                      </a:lnTo>
                      <a:lnTo>
                        <a:pt x="91" y="126"/>
                      </a:lnTo>
                      <a:lnTo>
                        <a:pt x="72" y="109"/>
                      </a:lnTo>
                      <a:lnTo>
                        <a:pt x="54" y="99"/>
                      </a:lnTo>
                      <a:lnTo>
                        <a:pt x="36" y="81"/>
                      </a:lnTo>
                      <a:lnTo>
                        <a:pt x="18" y="73"/>
                      </a:lnTo>
                      <a:lnTo>
                        <a:pt x="0" y="73"/>
                      </a:lnTo>
                      <a:lnTo>
                        <a:pt x="0" y="45"/>
                      </a:lnTo>
                      <a:lnTo>
                        <a:pt x="18" y="45"/>
                      </a:lnTo>
                      <a:lnTo>
                        <a:pt x="36" y="45"/>
                      </a:lnTo>
                      <a:lnTo>
                        <a:pt x="54" y="36"/>
                      </a:lnTo>
                      <a:lnTo>
                        <a:pt x="72" y="18"/>
                      </a:lnTo>
                      <a:lnTo>
                        <a:pt x="81" y="8"/>
                      </a:lnTo>
                      <a:lnTo>
                        <a:pt x="99" y="0"/>
                      </a:lnTo>
                      <a:lnTo>
                        <a:pt x="117" y="0"/>
                      </a:lnTo>
                      <a:lnTo>
                        <a:pt x="135" y="18"/>
                      </a:lnTo>
                      <a:lnTo>
                        <a:pt x="207" y="73"/>
                      </a:lnTo>
                      <a:close/>
                    </a:path>
                  </a:pathLst>
                </a:custGeom>
                <a:solidFill>
                  <a:srgbClr val="000000"/>
                </a:solidFill>
                <a:ln w="9525">
                  <a:noFill/>
                  <a:round/>
                  <a:headEnd/>
                  <a:tailEnd/>
                </a:ln>
              </p:spPr>
              <p:txBody>
                <a:bodyPr>
                  <a:prstTxWarp prst="textNoShape">
                    <a:avLst/>
                  </a:prstTxWarp>
                </a:bodyPr>
                <a:lstStyle/>
                <a:p>
                  <a:endParaRPr lang="en-US"/>
                </a:p>
              </p:txBody>
            </p:sp>
            <p:sp>
              <p:nvSpPr>
                <p:cNvPr id="39047" name="Freeform 94"/>
                <p:cNvSpPr>
                  <a:spLocks noChangeAspect="1"/>
                </p:cNvSpPr>
                <p:nvPr/>
              </p:nvSpPr>
              <p:spPr bwMode="auto">
                <a:xfrm>
                  <a:off x="1101" y="3084"/>
                  <a:ext cx="25" cy="33"/>
                </a:xfrm>
                <a:custGeom>
                  <a:avLst/>
                  <a:gdLst>
                    <a:gd name="T0" fmla="*/ 226 w 245"/>
                    <a:gd name="T1" fmla="*/ 127 h 326"/>
                    <a:gd name="T2" fmla="*/ 235 w 245"/>
                    <a:gd name="T3" fmla="*/ 145 h 326"/>
                    <a:gd name="T4" fmla="*/ 235 w 245"/>
                    <a:gd name="T5" fmla="*/ 164 h 326"/>
                    <a:gd name="T6" fmla="*/ 245 w 245"/>
                    <a:gd name="T7" fmla="*/ 182 h 326"/>
                    <a:gd name="T8" fmla="*/ 245 w 245"/>
                    <a:gd name="T9" fmla="*/ 200 h 326"/>
                    <a:gd name="T10" fmla="*/ 245 w 245"/>
                    <a:gd name="T11" fmla="*/ 218 h 326"/>
                    <a:gd name="T12" fmla="*/ 245 w 245"/>
                    <a:gd name="T13" fmla="*/ 235 h 326"/>
                    <a:gd name="T14" fmla="*/ 245 w 245"/>
                    <a:gd name="T15" fmla="*/ 245 h 326"/>
                    <a:gd name="T16" fmla="*/ 235 w 245"/>
                    <a:gd name="T17" fmla="*/ 263 h 326"/>
                    <a:gd name="T18" fmla="*/ 217 w 245"/>
                    <a:gd name="T19" fmla="*/ 281 h 326"/>
                    <a:gd name="T20" fmla="*/ 199 w 245"/>
                    <a:gd name="T21" fmla="*/ 299 h 326"/>
                    <a:gd name="T22" fmla="*/ 182 w 245"/>
                    <a:gd name="T23" fmla="*/ 308 h 326"/>
                    <a:gd name="T24" fmla="*/ 163 w 245"/>
                    <a:gd name="T25" fmla="*/ 317 h 326"/>
                    <a:gd name="T26" fmla="*/ 145 w 245"/>
                    <a:gd name="T27" fmla="*/ 326 h 326"/>
                    <a:gd name="T28" fmla="*/ 127 w 245"/>
                    <a:gd name="T29" fmla="*/ 326 h 326"/>
                    <a:gd name="T30" fmla="*/ 109 w 245"/>
                    <a:gd name="T31" fmla="*/ 317 h 326"/>
                    <a:gd name="T32" fmla="*/ 82 w 245"/>
                    <a:gd name="T33" fmla="*/ 308 h 326"/>
                    <a:gd name="T34" fmla="*/ 55 w 245"/>
                    <a:gd name="T35" fmla="*/ 281 h 326"/>
                    <a:gd name="T36" fmla="*/ 36 w 245"/>
                    <a:gd name="T37" fmla="*/ 245 h 326"/>
                    <a:gd name="T38" fmla="*/ 36 w 245"/>
                    <a:gd name="T39" fmla="*/ 200 h 326"/>
                    <a:gd name="T40" fmla="*/ 36 w 245"/>
                    <a:gd name="T41" fmla="*/ 164 h 326"/>
                    <a:gd name="T42" fmla="*/ 36 w 245"/>
                    <a:gd name="T43" fmla="*/ 118 h 326"/>
                    <a:gd name="T44" fmla="*/ 36 w 245"/>
                    <a:gd name="T45" fmla="*/ 73 h 326"/>
                    <a:gd name="T46" fmla="*/ 18 w 245"/>
                    <a:gd name="T47" fmla="*/ 36 h 326"/>
                    <a:gd name="T48" fmla="*/ 0 w 245"/>
                    <a:gd name="T49" fmla="*/ 0 h 326"/>
                    <a:gd name="T50" fmla="*/ 28 w 245"/>
                    <a:gd name="T51" fmla="*/ 0 h 326"/>
                    <a:gd name="T52" fmla="*/ 64 w 245"/>
                    <a:gd name="T53" fmla="*/ 10 h 326"/>
                    <a:gd name="T54" fmla="*/ 99 w 245"/>
                    <a:gd name="T55" fmla="*/ 18 h 326"/>
                    <a:gd name="T56" fmla="*/ 127 w 245"/>
                    <a:gd name="T57" fmla="*/ 36 h 326"/>
                    <a:gd name="T58" fmla="*/ 154 w 245"/>
                    <a:gd name="T59" fmla="*/ 55 h 326"/>
                    <a:gd name="T60" fmla="*/ 182 w 245"/>
                    <a:gd name="T61" fmla="*/ 73 h 326"/>
                    <a:gd name="T62" fmla="*/ 208 w 245"/>
                    <a:gd name="T63" fmla="*/ 99 h 326"/>
                    <a:gd name="T64" fmla="*/ 226 w 245"/>
                    <a:gd name="T65" fmla="*/ 127 h 32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45"/>
                    <a:gd name="T100" fmla="*/ 0 h 326"/>
                    <a:gd name="T101" fmla="*/ 245 w 245"/>
                    <a:gd name="T102" fmla="*/ 326 h 32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45" h="326">
                      <a:moveTo>
                        <a:pt x="226" y="127"/>
                      </a:moveTo>
                      <a:lnTo>
                        <a:pt x="235" y="145"/>
                      </a:lnTo>
                      <a:lnTo>
                        <a:pt x="235" y="164"/>
                      </a:lnTo>
                      <a:lnTo>
                        <a:pt x="245" y="182"/>
                      </a:lnTo>
                      <a:lnTo>
                        <a:pt x="245" y="200"/>
                      </a:lnTo>
                      <a:lnTo>
                        <a:pt x="245" y="218"/>
                      </a:lnTo>
                      <a:lnTo>
                        <a:pt x="245" y="235"/>
                      </a:lnTo>
                      <a:lnTo>
                        <a:pt x="245" y="245"/>
                      </a:lnTo>
                      <a:lnTo>
                        <a:pt x="235" y="263"/>
                      </a:lnTo>
                      <a:lnTo>
                        <a:pt x="217" y="281"/>
                      </a:lnTo>
                      <a:lnTo>
                        <a:pt x="199" y="299"/>
                      </a:lnTo>
                      <a:lnTo>
                        <a:pt x="182" y="308"/>
                      </a:lnTo>
                      <a:lnTo>
                        <a:pt x="163" y="317"/>
                      </a:lnTo>
                      <a:lnTo>
                        <a:pt x="145" y="326"/>
                      </a:lnTo>
                      <a:lnTo>
                        <a:pt x="127" y="326"/>
                      </a:lnTo>
                      <a:lnTo>
                        <a:pt x="109" y="317"/>
                      </a:lnTo>
                      <a:lnTo>
                        <a:pt x="82" y="308"/>
                      </a:lnTo>
                      <a:lnTo>
                        <a:pt x="55" y="281"/>
                      </a:lnTo>
                      <a:lnTo>
                        <a:pt x="36" y="245"/>
                      </a:lnTo>
                      <a:lnTo>
                        <a:pt x="36" y="200"/>
                      </a:lnTo>
                      <a:lnTo>
                        <a:pt x="36" y="164"/>
                      </a:lnTo>
                      <a:lnTo>
                        <a:pt x="36" y="118"/>
                      </a:lnTo>
                      <a:lnTo>
                        <a:pt x="36" y="73"/>
                      </a:lnTo>
                      <a:lnTo>
                        <a:pt x="18" y="36"/>
                      </a:lnTo>
                      <a:lnTo>
                        <a:pt x="0" y="0"/>
                      </a:lnTo>
                      <a:lnTo>
                        <a:pt x="28" y="0"/>
                      </a:lnTo>
                      <a:lnTo>
                        <a:pt x="64" y="10"/>
                      </a:lnTo>
                      <a:lnTo>
                        <a:pt x="99" y="18"/>
                      </a:lnTo>
                      <a:lnTo>
                        <a:pt x="127" y="36"/>
                      </a:lnTo>
                      <a:lnTo>
                        <a:pt x="154" y="55"/>
                      </a:lnTo>
                      <a:lnTo>
                        <a:pt x="182" y="73"/>
                      </a:lnTo>
                      <a:lnTo>
                        <a:pt x="208" y="99"/>
                      </a:lnTo>
                      <a:lnTo>
                        <a:pt x="226" y="127"/>
                      </a:lnTo>
                      <a:close/>
                    </a:path>
                  </a:pathLst>
                </a:custGeom>
                <a:solidFill>
                  <a:srgbClr val="FF6699"/>
                </a:solidFill>
                <a:ln w="9525">
                  <a:noFill/>
                  <a:round/>
                  <a:headEnd/>
                  <a:tailEnd/>
                </a:ln>
              </p:spPr>
              <p:txBody>
                <a:bodyPr>
                  <a:prstTxWarp prst="textNoShape">
                    <a:avLst/>
                  </a:prstTxWarp>
                </a:bodyPr>
                <a:lstStyle/>
                <a:p>
                  <a:endParaRPr lang="en-US"/>
                </a:p>
              </p:txBody>
            </p:sp>
            <p:sp>
              <p:nvSpPr>
                <p:cNvPr id="39048" name="Freeform 95"/>
                <p:cNvSpPr>
                  <a:spLocks noChangeAspect="1"/>
                </p:cNvSpPr>
                <p:nvPr/>
              </p:nvSpPr>
              <p:spPr bwMode="auto">
                <a:xfrm>
                  <a:off x="1577" y="3217"/>
                  <a:ext cx="529" cy="182"/>
                </a:xfrm>
                <a:custGeom>
                  <a:avLst/>
                  <a:gdLst>
                    <a:gd name="T0" fmla="*/ 5246 w 5291"/>
                    <a:gd name="T1" fmla="*/ 452 h 1817"/>
                    <a:gd name="T2" fmla="*/ 5174 w 5291"/>
                    <a:gd name="T3" fmla="*/ 488 h 1817"/>
                    <a:gd name="T4" fmla="*/ 4713 w 5291"/>
                    <a:gd name="T5" fmla="*/ 822 h 1817"/>
                    <a:gd name="T6" fmla="*/ 4081 w 5291"/>
                    <a:gd name="T7" fmla="*/ 1193 h 1817"/>
                    <a:gd name="T8" fmla="*/ 3539 w 5291"/>
                    <a:gd name="T9" fmla="*/ 1446 h 1817"/>
                    <a:gd name="T10" fmla="*/ 3016 w 5291"/>
                    <a:gd name="T11" fmla="*/ 1663 h 1817"/>
                    <a:gd name="T12" fmla="*/ 2492 w 5291"/>
                    <a:gd name="T13" fmla="*/ 1762 h 1817"/>
                    <a:gd name="T14" fmla="*/ 1951 w 5291"/>
                    <a:gd name="T15" fmla="*/ 1807 h 1817"/>
                    <a:gd name="T16" fmla="*/ 1761 w 5291"/>
                    <a:gd name="T17" fmla="*/ 1807 h 1817"/>
                    <a:gd name="T18" fmla="*/ 1679 w 5291"/>
                    <a:gd name="T19" fmla="*/ 1798 h 1817"/>
                    <a:gd name="T20" fmla="*/ 1481 w 5291"/>
                    <a:gd name="T21" fmla="*/ 1744 h 1817"/>
                    <a:gd name="T22" fmla="*/ 1238 w 5291"/>
                    <a:gd name="T23" fmla="*/ 1717 h 1817"/>
                    <a:gd name="T24" fmla="*/ 1084 w 5291"/>
                    <a:gd name="T25" fmla="*/ 1671 h 1817"/>
                    <a:gd name="T26" fmla="*/ 948 w 5291"/>
                    <a:gd name="T27" fmla="*/ 1600 h 1817"/>
                    <a:gd name="T28" fmla="*/ 786 w 5291"/>
                    <a:gd name="T29" fmla="*/ 1527 h 1817"/>
                    <a:gd name="T30" fmla="*/ 606 w 5291"/>
                    <a:gd name="T31" fmla="*/ 1491 h 1817"/>
                    <a:gd name="T32" fmla="*/ 343 w 5291"/>
                    <a:gd name="T33" fmla="*/ 1382 h 1817"/>
                    <a:gd name="T34" fmla="*/ 81 w 5291"/>
                    <a:gd name="T35" fmla="*/ 1165 h 1817"/>
                    <a:gd name="T36" fmla="*/ 100 w 5291"/>
                    <a:gd name="T37" fmla="*/ 1057 h 1817"/>
                    <a:gd name="T38" fmla="*/ 316 w 5291"/>
                    <a:gd name="T39" fmla="*/ 940 h 1817"/>
                    <a:gd name="T40" fmla="*/ 515 w 5291"/>
                    <a:gd name="T41" fmla="*/ 831 h 1817"/>
                    <a:gd name="T42" fmla="*/ 669 w 5291"/>
                    <a:gd name="T43" fmla="*/ 677 h 1817"/>
                    <a:gd name="T44" fmla="*/ 713 w 5291"/>
                    <a:gd name="T45" fmla="*/ 488 h 1817"/>
                    <a:gd name="T46" fmla="*/ 713 w 5291"/>
                    <a:gd name="T47" fmla="*/ 334 h 1817"/>
                    <a:gd name="T48" fmla="*/ 813 w 5291"/>
                    <a:gd name="T49" fmla="*/ 298 h 1817"/>
                    <a:gd name="T50" fmla="*/ 993 w 5291"/>
                    <a:gd name="T51" fmla="*/ 352 h 1817"/>
                    <a:gd name="T52" fmla="*/ 1454 w 5291"/>
                    <a:gd name="T53" fmla="*/ 379 h 1817"/>
                    <a:gd name="T54" fmla="*/ 2123 w 5291"/>
                    <a:gd name="T55" fmla="*/ 379 h 1817"/>
                    <a:gd name="T56" fmla="*/ 2520 w 5291"/>
                    <a:gd name="T57" fmla="*/ 306 h 1817"/>
                    <a:gd name="T58" fmla="*/ 2637 w 5291"/>
                    <a:gd name="T59" fmla="*/ 270 h 1817"/>
                    <a:gd name="T60" fmla="*/ 2690 w 5291"/>
                    <a:gd name="T61" fmla="*/ 316 h 1817"/>
                    <a:gd name="T62" fmla="*/ 2646 w 5291"/>
                    <a:gd name="T63" fmla="*/ 361 h 1817"/>
                    <a:gd name="T64" fmla="*/ 2609 w 5291"/>
                    <a:gd name="T65" fmla="*/ 406 h 1817"/>
                    <a:gd name="T66" fmla="*/ 2583 w 5291"/>
                    <a:gd name="T67" fmla="*/ 424 h 1817"/>
                    <a:gd name="T68" fmla="*/ 2601 w 5291"/>
                    <a:gd name="T69" fmla="*/ 452 h 1817"/>
                    <a:gd name="T70" fmla="*/ 2646 w 5291"/>
                    <a:gd name="T71" fmla="*/ 442 h 1817"/>
                    <a:gd name="T72" fmla="*/ 2700 w 5291"/>
                    <a:gd name="T73" fmla="*/ 433 h 1817"/>
                    <a:gd name="T74" fmla="*/ 2755 w 5291"/>
                    <a:gd name="T75" fmla="*/ 433 h 1817"/>
                    <a:gd name="T76" fmla="*/ 2890 w 5291"/>
                    <a:gd name="T77" fmla="*/ 406 h 1817"/>
                    <a:gd name="T78" fmla="*/ 3034 w 5291"/>
                    <a:gd name="T79" fmla="*/ 352 h 1817"/>
                    <a:gd name="T80" fmla="*/ 3142 w 5291"/>
                    <a:gd name="T81" fmla="*/ 316 h 1817"/>
                    <a:gd name="T82" fmla="*/ 3215 w 5291"/>
                    <a:gd name="T83" fmla="*/ 261 h 1817"/>
                    <a:gd name="T84" fmla="*/ 3223 w 5291"/>
                    <a:gd name="T85" fmla="*/ 343 h 1817"/>
                    <a:gd name="T86" fmla="*/ 3215 w 5291"/>
                    <a:gd name="T87" fmla="*/ 433 h 1817"/>
                    <a:gd name="T88" fmla="*/ 3387 w 5291"/>
                    <a:gd name="T89" fmla="*/ 415 h 1817"/>
                    <a:gd name="T90" fmla="*/ 3539 w 5291"/>
                    <a:gd name="T91" fmla="*/ 343 h 1817"/>
                    <a:gd name="T92" fmla="*/ 3657 w 5291"/>
                    <a:gd name="T93" fmla="*/ 280 h 1817"/>
                    <a:gd name="T94" fmla="*/ 3747 w 5291"/>
                    <a:gd name="T95" fmla="*/ 217 h 1817"/>
                    <a:gd name="T96" fmla="*/ 3703 w 5291"/>
                    <a:gd name="T97" fmla="*/ 478 h 1817"/>
                    <a:gd name="T98" fmla="*/ 3838 w 5291"/>
                    <a:gd name="T99" fmla="*/ 424 h 1817"/>
                    <a:gd name="T100" fmla="*/ 4000 w 5291"/>
                    <a:gd name="T101" fmla="*/ 370 h 1817"/>
                    <a:gd name="T102" fmla="*/ 4154 w 5291"/>
                    <a:gd name="T103" fmla="*/ 270 h 1817"/>
                    <a:gd name="T104" fmla="*/ 4253 w 5291"/>
                    <a:gd name="T105" fmla="*/ 207 h 1817"/>
                    <a:gd name="T106" fmla="*/ 4290 w 5291"/>
                    <a:gd name="T107" fmla="*/ 198 h 1817"/>
                    <a:gd name="T108" fmla="*/ 4307 w 5291"/>
                    <a:gd name="T109" fmla="*/ 225 h 1817"/>
                    <a:gd name="T110" fmla="*/ 4307 w 5291"/>
                    <a:gd name="T111" fmla="*/ 306 h 1817"/>
                    <a:gd name="T112" fmla="*/ 4371 w 5291"/>
                    <a:gd name="T113" fmla="*/ 324 h 1817"/>
                    <a:gd name="T114" fmla="*/ 4452 w 5291"/>
                    <a:gd name="T115" fmla="*/ 288 h 1817"/>
                    <a:gd name="T116" fmla="*/ 4623 w 5291"/>
                    <a:gd name="T117" fmla="*/ 217 h 1817"/>
                    <a:gd name="T118" fmla="*/ 4876 w 5291"/>
                    <a:gd name="T119" fmla="*/ 63 h 1817"/>
                    <a:gd name="T120" fmla="*/ 5056 w 5291"/>
                    <a:gd name="T121" fmla="*/ 117 h 1817"/>
                    <a:gd name="T122" fmla="*/ 5228 w 5291"/>
                    <a:gd name="T123" fmla="*/ 316 h 1817"/>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5291"/>
                    <a:gd name="T187" fmla="*/ 0 h 1817"/>
                    <a:gd name="T188" fmla="*/ 5291 w 5291"/>
                    <a:gd name="T189" fmla="*/ 1817 h 1817"/>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5291" h="1817">
                      <a:moveTo>
                        <a:pt x="5291" y="424"/>
                      </a:moveTo>
                      <a:lnTo>
                        <a:pt x="5273" y="433"/>
                      </a:lnTo>
                      <a:lnTo>
                        <a:pt x="5264" y="442"/>
                      </a:lnTo>
                      <a:lnTo>
                        <a:pt x="5246" y="452"/>
                      </a:lnTo>
                      <a:lnTo>
                        <a:pt x="5228" y="460"/>
                      </a:lnTo>
                      <a:lnTo>
                        <a:pt x="5210" y="470"/>
                      </a:lnTo>
                      <a:lnTo>
                        <a:pt x="5192" y="478"/>
                      </a:lnTo>
                      <a:lnTo>
                        <a:pt x="5174" y="488"/>
                      </a:lnTo>
                      <a:lnTo>
                        <a:pt x="5157" y="488"/>
                      </a:lnTo>
                      <a:lnTo>
                        <a:pt x="5011" y="605"/>
                      </a:lnTo>
                      <a:lnTo>
                        <a:pt x="4867" y="723"/>
                      </a:lnTo>
                      <a:lnTo>
                        <a:pt x="4713" y="822"/>
                      </a:lnTo>
                      <a:lnTo>
                        <a:pt x="4560" y="922"/>
                      </a:lnTo>
                      <a:lnTo>
                        <a:pt x="4397" y="1011"/>
                      </a:lnTo>
                      <a:lnTo>
                        <a:pt x="4244" y="1102"/>
                      </a:lnTo>
                      <a:lnTo>
                        <a:pt x="4081" y="1193"/>
                      </a:lnTo>
                      <a:lnTo>
                        <a:pt x="3928" y="1283"/>
                      </a:lnTo>
                      <a:lnTo>
                        <a:pt x="3792" y="1328"/>
                      </a:lnTo>
                      <a:lnTo>
                        <a:pt x="3666" y="1391"/>
                      </a:lnTo>
                      <a:lnTo>
                        <a:pt x="3539" y="1446"/>
                      </a:lnTo>
                      <a:lnTo>
                        <a:pt x="3413" y="1509"/>
                      </a:lnTo>
                      <a:lnTo>
                        <a:pt x="3287" y="1563"/>
                      </a:lnTo>
                      <a:lnTo>
                        <a:pt x="3152" y="1618"/>
                      </a:lnTo>
                      <a:lnTo>
                        <a:pt x="3016" y="1663"/>
                      </a:lnTo>
                      <a:lnTo>
                        <a:pt x="2880" y="1699"/>
                      </a:lnTo>
                      <a:lnTo>
                        <a:pt x="2755" y="1717"/>
                      </a:lnTo>
                      <a:lnTo>
                        <a:pt x="2627" y="1744"/>
                      </a:lnTo>
                      <a:lnTo>
                        <a:pt x="2492" y="1762"/>
                      </a:lnTo>
                      <a:lnTo>
                        <a:pt x="2356" y="1780"/>
                      </a:lnTo>
                      <a:lnTo>
                        <a:pt x="2222" y="1789"/>
                      </a:lnTo>
                      <a:lnTo>
                        <a:pt x="2086" y="1807"/>
                      </a:lnTo>
                      <a:lnTo>
                        <a:pt x="1951" y="1807"/>
                      </a:lnTo>
                      <a:lnTo>
                        <a:pt x="1815" y="1817"/>
                      </a:lnTo>
                      <a:lnTo>
                        <a:pt x="1797" y="1817"/>
                      </a:lnTo>
                      <a:lnTo>
                        <a:pt x="1779" y="1807"/>
                      </a:lnTo>
                      <a:lnTo>
                        <a:pt x="1761" y="1807"/>
                      </a:lnTo>
                      <a:lnTo>
                        <a:pt x="1742" y="1807"/>
                      </a:lnTo>
                      <a:lnTo>
                        <a:pt x="1716" y="1807"/>
                      </a:lnTo>
                      <a:lnTo>
                        <a:pt x="1698" y="1798"/>
                      </a:lnTo>
                      <a:lnTo>
                        <a:pt x="1679" y="1798"/>
                      </a:lnTo>
                      <a:lnTo>
                        <a:pt x="1653" y="1798"/>
                      </a:lnTo>
                      <a:lnTo>
                        <a:pt x="1598" y="1780"/>
                      </a:lnTo>
                      <a:lnTo>
                        <a:pt x="1544" y="1762"/>
                      </a:lnTo>
                      <a:lnTo>
                        <a:pt x="1481" y="1744"/>
                      </a:lnTo>
                      <a:lnTo>
                        <a:pt x="1418" y="1735"/>
                      </a:lnTo>
                      <a:lnTo>
                        <a:pt x="1363" y="1726"/>
                      </a:lnTo>
                      <a:lnTo>
                        <a:pt x="1301" y="1726"/>
                      </a:lnTo>
                      <a:lnTo>
                        <a:pt x="1238" y="1717"/>
                      </a:lnTo>
                      <a:lnTo>
                        <a:pt x="1183" y="1717"/>
                      </a:lnTo>
                      <a:lnTo>
                        <a:pt x="1147" y="1699"/>
                      </a:lnTo>
                      <a:lnTo>
                        <a:pt x="1110" y="1681"/>
                      </a:lnTo>
                      <a:lnTo>
                        <a:pt x="1084" y="1671"/>
                      </a:lnTo>
                      <a:lnTo>
                        <a:pt x="1048" y="1653"/>
                      </a:lnTo>
                      <a:lnTo>
                        <a:pt x="1011" y="1635"/>
                      </a:lnTo>
                      <a:lnTo>
                        <a:pt x="985" y="1618"/>
                      </a:lnTo>
                      <a:lnTo>
                        <a:pt x="948" y="1600"/>
                      </a:lnTo>
                      <a:lnTo>
                        <a:pt x="922" y="1582"/>
                      </a:lnTo>
                      <a:lnTo>
                        <a:pt x="876" y="1572"/>
                      </a:lnTo>
                      <a:lnTo>
                        <a:pt x="831" y="1554"/>
                      </a:lnTo>
                      <a:lnTo>
                        <a:pt x="786" y="1527"/>
                      </a:lnTo>
                      <a:lnTo>
                        <a:pt x="740" y="1509"/>
                      </a:lnTo>
                      <a:lnTo>
                        <a:pt x="695" y="1491"/>
                      </a:lnTo>
                      <a:lnTo>
                        <a:pt x="650" y="1491"/>
                      </a:lnTo>
                      <a:lnTo>
                        <a:pt x="606" y="1491"/>
                      </a:lnTo>
                      <a:lnTo>
                        <a:pt x="560" y="1517"/>
                      </a:lnTo>
                      <a:lnTo>
                        <a:pt x="488" y="1482"/>
                      </a:lnTo>
                      <a:lnTo>
                        <a:pt x="416" y="1428"/>
                      </a:lnTo>
                      <a:lnTo>
                        <a:pt x="343" y="1382"/>
                      </a:lnTo>
                      <a:lnTo>
                        <a:pt x="280" y="1328"/>
                      </a:lnTo>
                      <a:lnTo>
                        <a:pt x="217" y="1274"/>
                      </a:lnTo>
                      <a:lnTo>
                        <a:pt x="154" y="1219"/>
                      </a:lnTo>
                      <a:lnTo>
                        <a:pt x="81" y="1165"/>
                      </a:lnTo>
                      <a:lnTo>
                        <a:pt x="18" y="1120"/>
                      </a:lnTo>
                      <a:lnTo>
                        <a:pt x="0" y="1102"/>
                      </a:lnTo>
                      <a:lnTo>
                        <a:pt x="55" y="1084"/>
                      </a:lnTo>
                      <a:lnTo>
                        <a:pt x="100" y="1057"/>
                      </a:lnTo>
                      <a:lnTo>
                        <a:pt x="154" y="1021"/>
                      </a:lnTo>
                      <a:lnTo>
                        <a:pt x="207" y="994"/>
                      </a:lnTo>
                      <a:lnTo>
                        <a:pt x="262" y="966"/>
                      </a:lnTo>
                      <a:lnTo>
                        <a:pt x="316" y="940"/>
                      </a:lnTo>
                      <a:lnTo>
                        <a:pt x="371" y="912"/>
                      </a:lnTo>
                      <a:lnTo>
                        <a:pt x="424" y="894"/>
                      </a:lnTo>
                      <a:lnTo>
                        <a:pt x="470" y="859"/>
                      </a:lnTo>
                      <a:lnTo>
                        <a:pt x="515" y="831"/>
                      </a:lnTo>
                      <a:lnTo>
                        <a:pt x="560" y="794"/>
                      </a:lnTo>
                      <a:lnTo>
                        <a:pt x="606" y="758"/>
                      </a:lnTo>
                      <a:lnTo>
                        <a:pt x="641" y="723"/>
                      </a:lnTo>
                      <a:lnTo>
                        <a:pt x="669" y="677"/>
                      </a:lnTo>
                      <a:lnTo>
                        <a:pt x="687" y="624"/>
                      </a:lnTo>
                      <a:lnTo>
                        <a:pt x="695" y="559"/>
                      </a:lnTo>
                      <a:lnTo>
                        <a:pt x="705" y="523"/>
                      </a:lnTo>
                      <a:lnTo>
                        <a:pt x="713" y="488"/>
                      </a:lnTo>
                      <a:lnTo>
                        <a:pt x="713" y="452"/>
                      </a:lnTo>
                      <a:lnTo>
                        <a:pt x="713" y="415"/>
                      </a:lnTo>
                      <a:lnTo>
                        <a:pt x="713" y="379"/>
                      </a:lnTo>
                      <a:lnTo>
                        <a:pt x="713" y="334"/>
                      </a:lnTo>
                      <a:lnTo>
                        <a:pt x="723" y="306"/>
                      </a:lnTo>
                      <a:lnTo>
                        <a:pt x="732" y="270"/>
                      </a:lnTo>
                      <a:lnTo>
                        <a:pt x="768" y="280"/>
                      </a:lnTo>
                      <a:lnTo>
                        <a:pt x="813" y="298"/>
                      </a:lnTo>
                      <a:lnTo>
                        <a:pt x="857" y="306"/>
                      </a:lnTo>
                      <a:lnTo>
                        <a:pt x="903" y="324"/>
                      </a:lnTo>
                      <a:lnTo>
                        <a:pt x="948" y="334"/>
                      </a:lnTo>
                      <a:lnTo>
                        <a:pt x="993" y="352"/>
                      </a:lnTo>
                      <a:lnTo>
                        <a:pt x="1039" y="361"/>
                      </a:lnTo>
                      <a:lnTo>
                        <a:pt x="1084" y="370"/>
                      </a:lnTo>
                      <a:lnTo>
                        <a:pt x="1273" y="370"/>
                      </a:lnTo>
                      <a:lnTo>
                        <a:pt x="1454" y="379"/>
                      </a:lnTo>
                      <a:lnTo>
                        <a:pt x="1625" y="379"/>
                      </a:lnTo>
                      <a:lnTo>
                        <a:pt x="1788" y="388"/>
                      </a:lnTo>
                      <a:lnTo>
                        <a:pt x="1951" y="388"/>
                      </a:lnTo>
                      <a:lnTo>
                        <a:pt x="2123" y="379"/>
                      </a:lnTo>
                      <a:lnTo>
                        <a:pt x="2285" y="352"/>
                      </a:lnTo>
                      <a:lnTo>
                        <a:pt x="2457" y="316"/>
                      </a:lnTo>
                      <a:lnTo>
                        <a:pt x="2483" y="316"/>
                      </a:lnTo>
                      <a:lnTo>
                        <a:pt x="2520" y="306"/>
                      </a:lnTo>
                      <a:lnTo>
                        <a:pt x="2546" y="298"/>
                      </a:lnTo>
                      <a:lnTo>
                        <a:pt x="2583" y="288"/>
                      </a:lnTo>
                      <a:lnTo>
                        <a:pt x="2609" y="280"/>
                      </a:lnTo>
                      <a:lnTo>
                        <a:pt x="2637" y="270"/>
                      </a:lnTo>
                      <a:lnTo>
                        <a:pt x="2673" y="270"/>
                      </a:lnTo>
                      <a:lnTo>
                        <a:pt x="2709" y="288"/>
                      </a:lnTo>
                      <a:lnTo>
                        <a:pt x="2700" y="306"/>
                      </a:lnTo>
                      <a:lnTo>
                        <a:pt x="2690" y="316"/>
                      </a:lnTo>
                      <a:lnTo>
                        <a:pt x="2682" y="324"/>
                      </a:lnTo>
                      <a:lnTo>
                        <a:pt x="2664" y="334"/>
                      </a:lnTo>
                      <a:lnTo>
                        <a:pt x="2655" y="352"/>
                      </a:lnTo>
                      <a:lnTo>
                        <a:pt x="2646" y="361"/>
                      </a:lnTo>
                      <a:lnTo>
                        <a:pt x="2637" y="370"/>
                      </a:lnTo>
                      <a:lnTo>
                        <a:pt x="2627" y="388"/>
                      </a:lnTo>
                      <a:lnTo>
                        <a:pt x="2619" y="397"/>
                      </a:lnTo>
                      <a:lnTo>
                        <a:pt x="2609" y="406"/>
                      </a:lnTo>
                      <a:lnTo>
                        <a:pt x="2601" y="406"/>
                      </a:lnTo>
                      <a:lnTo>
                        <a:pt x="2591" y="415"/>
                      </a:lnTo>
                      <a:lnTo>
                        <a:pt x="2583" y="415"/>
                      </a:lnTo>
                      <a:lnTo>
                        <a:pt x="2583" y="424"/>
                      </a:lnTo>
                      <a:lnTo>
                        <a:pt x="2573" y="433"/>
                      </a:lnTo>
                      <a:lnTo>
                        <a:pt x="2583" y="442"/>
                      </a:lnTo>
                      <a:lnTo>
                        <a:pt x="2591" y="442"/>
                      </a:lnTo>
                      <a:lnTo>
                        <a:pt x="2601" y="452"/>
                      </a:lnTo>
                      <a:lnTo>
                        <a:pt x="2609" y="452"/>
                      </a:lnTo>
                      <a:lnTo>
                        <a:pt x="2627" y="452"/>
                      </a:lnTo>
                      <a:lnTo>
                        <a:pt x="2637" y="442"/>
                      </a:lnTo>
                      <a:lnTo>
                        <a:pt x="2646" y="442"/>
                      </a:lnTo>
                      <a:lnTo>
                        <a:pt x="2655" y="452"/>
                      </a:lnTo>
                      <a:lnTo>
                        <a:pt x="2673" y="442"/>
                      </a:lnTo>
                      <a:lnTo>
                        <a:pt x="2682" y="433"/>
                      </a:lnTo>
                      <a:lnTo>
                        <a:pt x="2700" y="433"/>
                      </a:lnTo>
                      <a:lnTo>
                        <a:pt x="2709" y="433"/>
                      </a:lnTo>
                      <a:lnTo>
                        <a:pt x="2727" y="433"/>
                      </a:lnTo>
                      <a:lnTo>
                        <a:pt x="2736" y="433"/>
                      </a:lnTo>
                      <a:lnTo>
                        <a:pt x="2755" y="433"/>
                      </a:lnTo>
                      <a:lnTo>
                        <a:pt x="2763" y="424"/>
                      </a:lnTo>
                      <a:lnTo>
                        <a:pt x="2808" y="424"/>
                      </a:lnTo>
                      <a:lnTo>
                        <a:pt x="2844" y="415"/>
                      </a:lnTo>
                      <a:lnTo>
                        <a:pt x="2890" y="406"/>
                      </a:lnTo>
                      <a:lnTo>
                        <a:pt x="2925" y="397"/>
                      </a:lnTo>
                      <a:lnTo>
                        <a:pt x="2962" y="379"/>
                      </a:lnTo>
                      <a:lnTo>
                        <a:pt x="2998" y="361"/>
                      </a:lnTo>
                      <a:lnTo>
                        <a:pt x="3034" y="352"/>
                      </a:lnTo>
                      <a:lnTo>
                        <a:pt x="3079" y="334"/>
                      </a:lnTo>
                      <a:lnTo>
                        <a:pt x="3107" y="334"/>
                      </a:lnTo>
                      <a:lnTo>
                        <a:pt x="3124" y="324"/>
                      </a:lnTo>
                      <a:lnTo>
                        <a:pt x="3142" y="316"/>
                      </a:lnTo>
                      <a:lnTo>
                        <a:pt x="3160" y="298"/>
                      </a:lnTo>
                      <a:lnTo>
                        <a:pt x="3178" y="288"/>
                      </a:lnTo>
                      <a:lnTo>
                        <a:pt x="3196" y="270"/>
                      </a:lnTo>
                      <a:lnTo>
                        <a:pt x="3215" y="261"/>
                      </a:lnTo>
                      <a:lnTo>
                        <a:pt x="3241" y="253"/>
                      </a:lnTo>
                      <a:lnTo>
                        <a:pt x="3241" y="288"/>
                      </a:lnTo>
                      <a:lnTo>
                        <a:pt x="3233" y="316"/>
                      </a:lnTo>
                      <a:lnTo>
                        <a:pt x="3223" y="343"/>
                      </a:lnTo>
                      <a:lnTo>
                        <a:pt x="3206" y="370"/>
                      </a:lnTo>
                      <a:lnTo>
                        <a:pt x="3196" y="397"/>
                      </a:lnTo>
                      <a:lnTo>
                        <a:pt x="3206" y="415"/>
                      </a:lnTo>
                      <a:lnTo>
                        <a:pt x="3215" y="433"/>
                      </a:lnTo>
                      <a:lnTo>
                        <a:pt x="3251" y="452"/>
                      </a:lnTo>
                      <a:lnTo>
                        <a:pt x="3296" y="442"/>
                      </a:lnTo>
                      <a:lnTo>
                        <a:pt x="3341" y="433"/>
                      </a:lnTo>
                      <a:lnTo>
                        <a:pt x="3387" y="415"/>
                      </a:lnTo>
                      <a:lnTo>
                        <a:pt x="3423" y="397"/>
                      </a:lnTo>
                      <a:lnTo>
                        <a:pt x="3458" y="379"/>
                      </a:lnTo>
                      <a:lnTo>
                        <a:pt x="3504" y="352"/>
                      </a:lnTo>
                      <a:lnTo>
                        <a:pt x="3539" y="343"/>
                      </a:lnTo>
                      <a:lnTo>
                        <a:pt x="3585" y="324"/>
                      </a:lnTo>
                      <a:lnTo>
                        <a:pt x="3612" y="316"/>
                      </a:lnTo>
                      <a:lnTo>
                        <a:pt x="3630" y="298"/>
                      </a:lnTo>
                      <a:lnTo>
                        <a:pt x="3657" y="280"/>
                      </a:lnTo>
                      <a:lnTo>
                        <a:pt x="3675" y="261"/>
                      </a:lnTo>
                      <a:lnTo>
                        <a:pt x="3703" y="243"/>
                      </a:lnTo>
                      <a:lnTo>
                        <a:pt x="3721" y="225"/>
                      </a:lnTo>
                      <a:lnTo>
                        <a:pt x="3747" y="217"/>
                      </a:lnTo>
                      <a:lnTo>
                        <a:pt x="3774" y="207"/>
                      </a:lnTo>
                      <a:lnTo>
                        <a:pt x="3640" y="442"/>
                      </a:lnTo>
                      <a:lnTo>
                        <a:pt x="3666" y="470"/>
                      </a:lnTo>
                      <a:lnTo>
                        <a:pt x="3703" y="478"/>
                      </a:lnTo>
                      <a:lnTo>
                        <a:pt x="3739" y="470"/>
                      </a:lnTo>
                      <a:lnTo>
                        <a:pt x="3765" y="460"/>
                      </a:lnTo>
                      <a:lnTo>
                        <a:pt x="3802" y="442"/>
                      </a:lnTo>
                      <a:lnTo>
                        <a:pt x="3838" y="424"/>
                      </a:lnTo>
                      <a:lnTo>
                        <a:pt x="3873" y="406"/>
                      </a:lnTo>
                      <a:lnTo>
                        <a:pt x="3910" y="397"/>
                      </a:lnTo>
                      <a:lnTo>
                        <a:pt x="3956" y="388"/>
                      </a:lnTo>
                      <a:lnTo>
                        <a:pt x="4000" y="370"/>
                      </a:lnTo>
                      <a:lnTo>
                        <a:pt x="4037" y="352"/>
                      </a:lnTo>
                      <a:lnTo>
                        <a:pt x="4081" y="324"/>
                      </a:lnTo>
                      <a:lnTo>
                        <a:pt x="4118" y="298"/>
                      </a:lnTo>
                      <a:lnTo>
                        <a:pt x="4154" y="270"/>
                      </a:lnTo>
                      <a:lnTo>
                        <a:pt x="4189" y="253"/>
                      </a:lnTo>
                      <a:lnTo>
                        <a:pt x="4235" y="225"/>
                      </a:lnTo>
                      <a:lnTo>
                        <a:pt x="4244" y="217"/>
                      </a:lnTo>
                      <a:lnTo>
                        <a:pt x="4253" y="207"/>
                      </a:lnTo>
                      <a:lnTo>
                        <a:pt x="4262" y="207"/>
                      </a:lnTo>
                      <a:lnTo>
                        <a:pt x="4272" y="198"/>
                      </a:lnTo>
                      <a:lnTo>
                        <a:pt x="4280" y="198"/>
                      </a:lnTo>
                      <a:lnTo>
                        <a:pt x="4290" y="198"/>
                      </a:lnTo>
                      <a:lnTo>
                        <a:pt x="4298" y="198"/>
                      </a:lnTo>
                      <a:lnTo>
                        <a:pt x="4307" y="198"/>
                      </a:lnTo>
                      <a:lnTo>
                        <a:pt x="4307" y="207"/>
                      </a:lnTo>
                      <a:lnTo>
                        <a:pt x="4307" y="225"/>
                      </a:lnTo>
                      <a:lnTo>
                        <a:pt x="4307" y="243"/>
                      </a:lnTo>
                      <a:lnTo>
                        <a:pt x="4298" y="270"/>
                      </a:lnTo>
                      <a:lnTo>
                        <a:pt x="4307" y="288"/>
                      </a:lnTo>
                      <a:lnTo>
                        <a:pt x="4307" y="306"/>
                      </a:lnTo>
                      <a:lnTo>
                        <a:pt x="4316" y="316"/>
                      </a:lnTo>
                      <a:lnTo>
                        <a:pt x="4334" y="324"/>
                      </a:lnTo>
                      <a:lnTo>
                        <a:pt x="4353" y="334"/>
                      </a:lnTo>
                      <a:lnTo>
                        <a:pt x="4371" y="324"/>
                      </a:lnTo>
                      <a:lnTo>
                        <a:pt x="4389" y="324"/>
                      </a:lnTo>
                      <a:lnTo>
                        <a:pt x="4416" y="316"/>
                      </a:lnTo>
                      <a:lnTo>
                        <a:pt x="4434" y="298"/>
                      </a:lnTo>
                      <a:lnTo>
                        <a:pt x="4452" y="288"/>
                      </a:lnTo>
                      <a:lnTo>
                        <a:pt x="4470" y="280"/>
                      </a:lnTo>
                      <a:lnTo>
                        <a:pt x="4488" y="280"/>
                      </a:lnTo>
                      <a:lnTo>
                        <a:pt x="4560" y="253"/>
                      </a:lnTo>
                      <a:lnTo>
                        <a:pt x="4623" y="217"/>
                      </a:lnTo>
                      <a:lnTo>
                        <a:pt x="4687" y="180"/>
                      </a:lnTo>
                      <a:lnTo>
                        <a:pt x="4750" y="134"/>
                      </a:lnTo>
                      <a:lnTo>
                        <a:pt x="4813" y="99"/>
                      </a:lnTo>
                      <a:lnTo>
                        <a:pt x="4876" y="63"/>
                      </a:lnTo>
                      <a:lnTo>
                        <a:pt x="4940" y="27"/>
                      </a:lnTo>
                      <a:lnTo>
                        <a:pt x="5011" y="0"/>
                      </a:lnTo>
                      <a:lnTo>
                        <a:pt x="5021" y="63"/>
                      </a:lnTo>
                      <a:lnTo>
                        <a:pt x="5056" y="117"/>
                      </a:lnTo>
                      <a:lnTo>
                        <a:pt x="5092" y="171"/>
                      </a:lnTo>
                      <a:lnTo>
                        <a:pt x="5138" y="217"/>
                      </a:lnTo>
                      <a:lnTo>
                        <a:pt x="5183" y="261"/>
                      </a:lnTo>
                      <a:lnTo>
                        <a:pt x="5228" y="316"/>
                      </a:lnTo>
                      <a:lnTo>
                        <a:pt x="5264" y="370"/>
                      </a:lnTo>
                      <a:lnTo>
                        <a:pt x="5291" y="424"/>
                      </a:lnTo>
                      <a:close/>
                    </a:path>
                  </a:pathLst>
                </a:custGeom>
                <a:solidFill>
                  <a:srgbClr val="EBBB92"/>
                </a:solidFill>
                <a:ln w="9525">
                  <a:noFill/>
                  <a:round/>
                  <a:headEnd/>
                  <a:tailEnd/>
                </a:ln>
              </p:spPr>
              <p:txBody>
                <a:bodyPr>
                  <a:prstTxWarp prst="textNoShape">
                    <a:avLst/>
                  </a:prstTxWarp>
                </a:bodyPr>
                <a:lstStyle/>
                <a:p>
                  <a:endParaRPr lang="en-US"/>
                </a:p>
              </p:txBody>
            </p:sp>
            <p:sp>
              <p:nvSpPr>
                <p:cNvPr id="39049" name="Freeform 96"/>
                <p:cNvSpPr>
                  <a:spLocks noChangeAspect="1"/>
                </p:cNvSpPr>
                <p:nvPr/>
              </p:nvSpPr>
              <p:spPr bwMode="auto">
                <a:xfrm>
                  <a:off x="2122" y="3230"/>
                  <a:ext cx="11" cy="22"/>
                </a:xfrm>
                <a:custGeom>
                  <a:avLst/>
                  <a:gdLst>
                    <a:gd name="T0" fmla="*/ 109 w 109"/>
                    <a:gd name="T1" fmla="*/ 172 h 226"/>
                    <a:gd name="T2" fmla="*/ 109 w 109"/>
                    <a:gd name="T3" fmla="*/ 190 h 226"/>
                    <a:gd name="T4" fmla="*/ 99 w 109"/>
                    <a:gd name="T5" fmla="*/ 198 h 226"/>
                    <a:gd name="T6" fmla="*/ 81 w 109"/>
                    <a:gd name="T7" fmla="*/ 208 h 226"/>
                    <a:gd name="T8" fmla="*/ 63 w 109"/>
                    <a:gd name="T9" fmla="*/ 208 h 226"/>
                    <a:gd name="T10" fmla="*/ 45 w 109"/>
                    <a:gd name="T11" fmla="*/ 208 h 226"/>
                    <a:gd name="T12" fmla="*/ 27 w 109"/>
                    <a:gd name="T13" fmla="*/ 208 h 226"/>
                    <a:gd name="T14" fmla="*/ 9 w 109"/>
                    <a:gd name="T15" fmla="*/ 217 h 226"/>
                    <a:gd name="T16" fmla="*/ 0 w 109"/>
                    <a:gd name="T17" fmla="*/ 226 h 226"/>
                    <a:gd name="T18" fmla="*/ 0 w 109"/>
                    <a:gd name="T19" fmla="*/ 208 h 226"/>
                    <a:gd name="T20" fmla="*/ 9 w 109"/>
                    <a:gd name="T21" fmla="*/ 180 h 226"/>
                    <a:gd name="T22" fmla="*/ 18 w 109"/>
                    <a:gd name="T23" fmla="*/ 162 h 226"/>
                    <a:gd name="T24" fmla="*/ 36 w 109"/>
                    <a:gd name="T25" fmla="*/ 135 h 226"/>
                    <a:gd name="T26" fmla="*/ 54 w 109"/>
                    <a:gd name="T27" fmla="*/ 109 h 226"/>
                    <a:gd name="T28" fmla="*/ 63 w 109"/>
                    <a:gd name="T29" fmla="*/ 81 h 226"/>
                    <a:gd name="T30" fmla="*/ 63 w 109"/>
                    <a:gd name="T31" fmla="*/ 54 h 226"/>
                    <a:gd name="T32" fmla="*/ 63 w 109"/>
                    <a:gd name="T33" fmla="*/ 18 h 226"/>
                    <a:gd name="T34" fmla="*/ 72 w 109"/>
                    <a:gd name="T35" fmla="*/ 0 h 226"/>
                    <a:gd name="T36" fmla="*/ 72 w 109"/>
                    <a:gd name="T37" fmla="*/ 18 h 226"/>
                    <a:gd name="T38" fmla="*/ 81 w 109"/>
                    <a:gd name="T39" fmla="*/ 36 h 226"/>
                    <a:gd name="T40" fmla="*/ 81 w 109"/>
                    <a:gd name="T41" fmla="*/ 54 h 226"/>
                    <a:gd name="T42" fmla="*/ 81 w 109"/>
                    <a:gd name="T43" fmla="*/ 81 h 226"/>
                    <a:gd name="T44" fmla="*/ 81 w 109"/>
                    <a:gd name="T45" fmla="*/ 99 h 226"/>
                    <a:gd name="T46" fmla="*/ 90 w 109"/>
                    <a:gd name="T47" fmla="*/ 127 h 226"/>
                    <a:gd name="T48" fmla="*/ 99 w 109"/>
                    <a:gd name="T49" fmla="*/ 154 h 226"/>
                    <a:gd name="T50" fmla="*/ 109 w 109"/>
                    <a:gd name="T51" fmla="*/ 172 h 2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09"/>
                    <a:gd name="T79" fmla="*/ 0 h 226"/>
                    <a:gd name="T80" fmla="*/ 109 w 109"/>
                    <a:gd name="T81" fmla="*/ 226 h 22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09" h="226">
                      <a:moveTo>
                        <a:pt x="109" y="172"/>
                      </a:moveTo>
                      <a:lnTo>
                        <a:pt x="109" y="190"/>
                      </a:lnTo>
                      <a:lnTo>
                        <a:pt x="99" y="198"/>
                      </a:lnTo>
                      <a:lnTo>
                        <a:pt x="81" y="208"/>
                      </a:lnTo>
                      <a:lnTo>
                        <a:pt x="63" y="208"/>
                      </a:lnTo>
                      <a:lnTo>
                        <a:pt x="45" y="208"/>
                      </a:lnTo>
                      <a:lnTo>
                        <a:pt x="27" y="208"/>
                      </a:lnTo>
                      <a:lnTo>
                        <a:pt x="9" y="217"/>
                      </a:lnTo>
                      <a:lnTo>
                        <a:pt x="0" y="226"/>
                      </a:lnTo>
                      <a:lnTo>
                        <a:pt x="0" y="208"/>
                      </a:lnTo>
                      <a:lnTo>
                        <a:pt x="9" y="180"/>
                      </a:lnTo>
                      <a:lnTo>
                        <a:pt x="18" y="162"/>
                      </a:lnTo>
                      <a:lnTo>
                        <a:pt x="36" y="135"/>
                      </a:lnTo>
                      <a:lnTo>
                        <a:pt x="54" y="109"/>
                      </a:lnTo>
                      <a:lnTo>
                        <a:pt x="63" y="81"/>
                      </a:lnTo>
                      <a:lnTo>
                        <a:pt x="63" y="54"/>
                      </a:lnTo>
                      <a:lnTo>
                        <a:pt x="63" y="18"/>
                      </a:lnTo>
                      <a:lnTo>
                        <a:pt x="72" y="0"/>
                      </a:lnTo>
                      <a:lnTo>
                        <a:pt x="72" y="18"/>
                      </a:lnTo>
                      <a:lnTo>
                        <a:pt x="81" y="36"/>
                      </a:lnTo>
                      <a:lnTo>
                        <a:pt x="81" y="54"/>
                      </a:lnTo>
                      <a:lnTo>
                        <a:pt x="81" y="81"/>
                      </a:lnTo>
                      <a:lnTo>
                        <a:pt x="81" y="99"/>
                      </a:lnTo>
                      <a:lnTo>
                        <a:pt x="90" y="127"/>
                      </a:lnTo>
                      <a:lnTo>
                        <a:pt x="99" y="154"/>
                      </a:lnTo>
                      <a:lnTo>
                        <a:pt x="109" y="172"/>
                      </a:lnTo>
                      <a:close/>
                    </a:path>
                  </a:pathLst>
                </a:custGeom>
                <a:solidFill>
                  <a:srgbClr val="CC6633"/>
                </a:solidFill>
                <a:ln w="9525">
                  <a:noFill/>
                  <a:round/>
                  <a:headEnd/>
                  <a:tailEnd/>
                </a:ln>
              </p:spPr>
              <p:txBody>
                <a:bodyPr>
                  <a:prstTxWarp prst="textNoShape">
                    <a:avLst/>
                  </a:prstTxWarp>
                </a:bodyPr>
                <a:lstStyle/>
                <a:p>
                  <a:endParaRPr lang="en-US"/>
                </a:p>
              </p:txBody>
            </p:sp>
            <p:sp>
              <p:nvSpPr>
                <p:cNvPr id="39050" name="Freeform 97"/>
                <p:cNvSpPr>
                  <a:spLocks noChangeAspect="1"/>
                </p:cNvSpPr>
                <p:nvPr/>
              </p:nvSpPr>
              <p:spPr bwMode="auto">
                <a:xfrm>
                  <a:off x="1894" y="3255"/>
                  <a:ext cx="295" cy="432"/>
                </a:xfrm>
                <a:custGeom>
                  <a:avLst/>
                  <a:gdLst>
                    <a:gd name="T0" fmla="*/ 2528 w 2943"/>
                    <a:gd name="T1" fmla="*/ 931 h 4321"/>
                    <a:gd name="T2" fmla="*/ 2519 w 2943"/>
                    <a:gd name="T3" fmla="*/ 1229 h 4321"/>
                    <a:gd name="T4" fmla="*/ 2420 w 2943"/>
                    <a:gd name="T5" fmla="*/ 1175 h 4321"/>
                    <a:gd name="T6" fmla="*/ 2402 w 2943"/>
                    <a:gd name="T7" fmla="*/ 1266 h 4321"/>
                    <a:gd name="T8" fmla="*/ 2473 w 2943"/>
                    <a:gd name="T9" fmla="*/ 1754 h 4321"/>
                    <a:gd name="T10" fmla="*/ 2437 w 2943"/>
                    <a:gd name="T11" fmla="*/ 1808 h 4321"/>
                    <a:gd name="T12" fmla="*/ 2392 w 2943"/>
                    <a:gd name="T13" fmla="*/ 1735 h 4321"/>
                    <a:gd name="T14" fmla="*/ 2384 w 2943"/>
                    <a:gd name="T15" fmla="*/ 1681 h 4321"/>
                    <a:gd name="T16" fmla="*/ 2257 w 2943"/>
                    <a:gd name="T17" fmla="*/ 1691 h 4321"/>
                    <a:gd name="T18" fmla="*/ 2275 w 2943"/>
                    <a:gd name="T19" fmla="*/ 1735 h 4321"/>
                    <a:gd name="T20" fmla="*/ 2329 w 2943"/>
                    <a:gd name="T21" fmla="*/ 1871 h 4321"/>
                    <a:gd name="T22" fmla="*/ 2519 w 2943"/>
                    <a:gd name="T23" fmla="*/ 2305 h 4321"/>
                    <a:gd name="T24" fmla="*/ 2853 w 2943"/>
                    <a:gd name="T25" fmla="*/ 2784 h 4321"/>
                    <a:gd name="T26" fmla="*/ 2907 w 2943"/>
                    <a:gd name="T27" fmla="*/ 3209 h 4321"/>
                    <a:gd name="T28" fmla="*/ 2618 w 2943"/>
                    <a:gd name="T29" fmla="*/ 3526 h 4321"/>
                    <a:gd name="T30" fmla="*/ 2131 w 2943"/>
                    <a:gd name="T31" fmla="*/ 3805 h 4321"/>
                    <a:gd name="T32" fmla="*/ 1543 w 2943"/>
                    <a:gd name="T33" fmla="*/ 4004 h 4321"/>
                    <a:gd name="T34" fmla="*/ 1002 w 2943"/>
                    <a:gd name="T35" fmla="*/ 4312 h 4321"/>
                    <a:gd name="T36" fmla="*/ 857 w 2943"/>
                    <a:gd name="T37" fmla="*/ 4312 h 4321"/>
                    <a:gd name="T38" fmla="*/ 767 w 2943"/>
                    <a:gd name="T39" fmla="*/ 4257 h 4321"/>
                    <a:gd name="T40" fmla="*/ 749 w 2943"/>
                    <a:gd name="T41" fmla="*/ 4113 h 4321"/>
                    <a:gd name="T42" fmla="*/ 893 w 2943"/>
                    <a:gd name="T43" fmla="*/ 3951 h 4321"/>
                    <a:gd name="T44" fmla="*/ 984 w 2943"/>
                    <a:gd name="T45" fmla="*/ 3923 h 4321"/>
                    <a:gd name="T46" fmla="*/ 1083 w 2943"/>
                    <a:gd name="T47" fmla="*/ 3905 h 4321"/>
                    <a:gd name="T48" fmla="*/ 1056 w 2943"/>
                    <a:gd name="T49" fmla="*/ 3842 h 4321"/>
                    <a:gd name="T50" fmla="*/ 938 w 2943"/>
                    <a:gd name="T51" fmla="*/ 3851 h 4321"/>
                    <a:gd name="T52" fmla="*/ 686 w 2943"/>
                    <a:gd name="T53" fmla="*/ 4032 h 4321"/>
                    <a:gd name="T54" fmla="*/ 640 w 2943"/>
                    <a:gd name="T55" fmla="*/ 4186 h 4321"/>
                    <a:gd name="T56" fmla="*/ 586 w 2943"/>
                    <a:gd name="T57" fmla="*/ 4257 h 4321"/>
                    <a:gd name="T58" fmla="*/ 369 w 2943"/>
                    <a:gd name="T59" fmla="*/ 4212 h 4321"/>
                    <a:gd name="T60" fmla="*/ 225 w 2943"/>
                    <a:gd name="T61" fmla="*/ 4032 h 4321"/>
                    <a:gd name="T62" fmla="*/ 405 w 2943"/>
                    <a:gd name="T63" fmla="*/ 3779 h 4321"/>
                    <a:gd name="T64" fmla="*/ 658 w 2943"/>
                    <a:gd name="T65" fmla="*/ 3724 h 4321"/>
                    <a:gd name="T66" fmla="*/ 749 w 2943"/>
                    <a:gd name="T67" fmla="*/ 3716 h 4321"/>
                    <a:gd name="T68" fmla="*/ 703 w 2943"/>
                    <a:gd name="T69" fmla="*/ 3661 h 4321"/>
                    <a:gd name="T70" fmla="*/ 541 w 2943"/>
                    <a:gd name="T71" fmla="*/ 3633 h 4321"/>
                    <a:gd name="T72" fmla="*/ 162 w 2943"/>
                    <a:gd name="T73" fmla="*/ 3868 h 4321"/>
                    <a:gd name="T74" fmla="*/ 108 w 2943"/>
                    <a:gd name="T75" fmla="*/ 3923 h 4321"/>
                    <a:gd name="T76" fmla="*/ 36 w 2943"/>
                    <a:gd name="T77" fmla="*/ 3878 h 4321"/>
                    <a:gd name="T78" fmla="*/ 26 w 2943"/>
                    <a:gd name="T79" fmla="*/ 3688 h 4321"/>
                    <a:gd name="T80" fmla="*/ 235 w 2943"/>
                    <a:gd name="T81" fmla="*/ 3526 h 4321"/>
                    <a:gd name="T82" fmla="*/ 514 w 2943"/>
                    <a:gd name="T83" fmla="*/ 3462 h 4321"/>
                    <a:gd name="T84" fmla="*/ 686 w 2943"/>
                    <a:gd name="T85" fmla="*/ 3435 h 4321"/>
                    <a:gd name="T86" fmla="*/ 776 w 2943"/>
                    <a:gd name="T87" fmla="*/ 3408 h 4321"/>
                    <a:gd name="T88" fmla="*/ 848 w 2943"/>
                    <a:gd name="T89" fmla="*/ 3362 h 4321"/>
                    <a:gd name="T90" fmla="*/ 948 w 2943"/>
                    <a:gd name="T91" fmla="*/ 3309 h 4321"/>
                    <a:gd name="T92" fmla="*/ 1128 w 2943"/>
                    <a:gd name="T93" fmla="*/ 3245 h 4321"/>
                    <a:gd name="T94" fmla="*/ 1372 w 2943"/>
                    <a:gd name="T95" fmla="*/ 3119 h 4321"/>
                    <a:gd name="T96" fmla="*/ 1715 w 2943"/>
                    <a:gd name="T97" fmla="*/ 2910 h 4321"/>
                    <a:gd name="T98" fmla="*/ 1770 w 2943"/>
                    <a:gd name="T99" fmla="*/ 2910 h 4321"/>
                    <a:gd name="T100" fmla="*/ 1562 w 2943"/>
                    <a:gd name="T101" fmla="*/ 2377 h 4321"/>
                    <a:gd name="T102" fmla="*/ 1201 w 2943"/>
                    <a:gd name="T103" fmla="*/ 1817 h 4321"/>
                    <a:gd name="T104" fmla="*/ 1029 w 2943"/>
                    <a:gd name="T105" fmla="*/ 1329 h 4321"/>
                    <a:gd name="T106" fmla="*/ 984 w 2943"/>
                    <a:gd name="T107" fmla="*/ 976 h 4321"/>
                    <a:gd name="T108" fmla="*/ 1083 w 2943"/>
                    <a:gd name="T109" fmla="*/ 814 h 4321"/>
                    <a:gd name="T110" fmla="*/ 1254 w 2943"/>
                    <a:gd name="T111" fmla="*/ 705 h 4321"/>
                    <a:gd name="T112" fmla="*/ 1570 w 2943"/>
                    <a:gd name="T113" fmla="*/ 506 h 4321"/>
                    <a:gd name="T114" fmla="*/ 1851 w 2943"/>
                    <a:gd name="T115" fmla="*/ 316 h 4321"/>
                    <a:gd name="T116" fmla="*/ 2103 w 2943"/>
                    <a:gd name="T117" fmla="*/ 136 h 4321"/>
                    <a:gd name="T118" fmla="*/ 2392 w 2943"/>
                    <a:gd name="T119" fmla="*/ 0 h 4321"/>
                    <a:gd name="T120" fmla="*/ 2519 w 2943"/>
                    <a:gd name="T121" fmla="*/ 289 h 432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943"/>
                    <a:gd name="T184" fmla="*/ 0 h 4321"/>
                    <a:gd name="T185" fmla="*/ 2943 w 2943"/>
                    <a:gd name="T186" fmla="*/ 4321 h 4321"/>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943" h="4321">
                      <a:moveTo>
                        <a:pt x="2591" y="371"/>
                      </a:moveTo>
                      <a:lnTo>
                        <a:pt x="2573" y="480"/>
                      </a:lnTo>
                      <a:lnTo>
                        <a:pt x="2554" y="587"/>
                      </a:lnTo>
                      <a:lnTo>
                        <a:pt x="2536" y="705"/>
                      </a:lnTo>
                      <a:lnTo>
                        <a:pt x="2536" y="814"/>
                      </a:lnTo>
                      <a:lnTo>
                        <a:pt x="2528" y="931"/>
                      </a:lnTo>
                      <a:lnTo>
                        <a:pt x="2528" y="1049"/>
                      </a:lnTo>
                      <a:lnTo>
                        <a:pt x="2536" y="1166"/>
                      </a:lnTo>
                      <a:lnTo>
                        <a:pt x="2554" y="1284"/>
                      </a:lnTo>
                      <a:lnTo>
                        <a:pt x="2536" y="1266"/>
                      </a:lnTo>
                      <a:lnTo>
                        <a:pt x="2528" y="1247"/>
                      </a:lnTo>
                      <a:lnTo>
                        <a:pt x="2519" y="1229"/>
                      </a:lnTo>
                      <a:lnTo>
                        <a:pt x="2501" y="1211"/>
                      </a:lnTo>
                      <a:lnTo>
                        <a:pt x="2483" y="1203"/>
                      </a:lnTo>
                      <a:lnTo>
                        <a:pt x="2465" y="1184"/>
                      </a:lnTo>
                      <a:lnTo>
                        <a:pt x="2447" y="1175"/>
                      </a:lnTo>
                      <a:lnTo>
                        <a:pt x="2428" y="1175"/>
                      </a:lnTo>
                      <a:lnTo>
                        <a:pt x="2420" y="1175"/>
                      </a:lnTo>
                      <a:lnTo>
                        <a:pt x="2410" y="1175"/>
                      </a:lnTo>
                      <a:lnTo>
                        <a:pt x="2402" y="1175"/>
                      </a:lnTo>
                      <a:lnTo>
                        <a:pt x="2392" y="1175"/>
                      </a:lnTo>
                      <a:lnTo>
                        <a:pt x="2384" y="1175"/>
                      </a:lnTo>
                      <a:lnTo>
                        <a:pt x="2384" y="1184"/>
                      </a:lnTo>
                      <a:lnTo>
                        <a:pt x="2402" y="1266"/>
                      </a:lnTo>
                      <a:lnTo>
                        <a:pt x="2420" y="1338"/>
                      </a:lnTo>
                      <a:lnTo>
                        <a:pt x="2420" y="1419"/>
                      </a:lnTo>
                      <a:lnTo>
                        <a:pt x="2428" y="1509"/>
                      </a:lnTo>
                      <a:lnTo>
                        <a:pt x="2437" y="1591"/>
                      </a:lnTo>
                      <a:lnTo>
                        <a:pt x="2447" y="1672"/>
                      </a:lnTo>
                      <a:lnTo>
                        <a:pt x="2473" y="1754"/>
                      </a:lnTo>
                      <a:lnTo>
                        <a:pt x="2510" y="1826"/>
                      </a:lnTo>
                      <a:lnTo>
                        <a:pt x="2510" y="1844"/>
                      </a:lnTo>
                      <a:lnTo>
                        <a:pt x="2491" y="1835"/>
                      </a:lnTo>
                      <a:lnTo>
                        <a:pt x="2473" y="1826"/>
                      </a:lnTo>
                      <a:lnTo>
                        <a:pt x="2455" y="1817"/>
                      </a:lnTo>
                      <a:lnTo>
                        <a:pt x="2437" y="1808"/>
                      </a:lnTo>
                      <a:lnTo>
                        <a:pt x="2428" y="1799"/>
                      </a:lnTo>
                      <a:lnTo>
                        <a:pt x="2410" y="1780"/>
                      </a:lnTo>
                      <a:lnTo>
                        <a:pt x="2402" y="1762"/>
                      </a:lnTo>
                      <a:lnTo>
                        <a:pt x="2392" y="1754"/>
                      </a:lnTo>
                      <a:lnTo>
                        <a:pt x="2392" y="1744"/>
                      </a:lnTo>
                      <a:lnTo>
                        <a:pt x="2392" y="1735"/>
                      </a:lnTo>
                      <a:lnTo>
                        <a:pt x="2392" y="1727"/>
                      </a:lnTo>
                      <a:lnTo>
                        <a:pt x="2402" y="1717"/>
                      </a:lnTo>
                      <a:lnTo>
                        <a:pt x="2402" y="1709"/>
                      </a:lnTo>
                      <a:lnTo>
                        <a:pt x="2402" y="1699"/>
                      </a:lnTo>
                      <a:lnTo>
                        <a:pt x="2392" y="1691"/>
                      </a:lnTo>
                      <a:lnTo>
                        <a:pt x="2384" y="1681"/>
                      </a:lnTo>
                      <a:lnTo>
                        <a:pt x="2356" y="1691"/>
                      </a:lnTo>
                      <a:lnTo>
                        <a:pt x="2338" y="1699"/>
                      </a:lnTo>
                      <a:lnTo>
                        <a:pt x="2311" y="1691"/>
                      </a:lnTo>
                      <a:lnTo>
                        <a:pt x="2293" y="1691"/>
                      </a:lnTo>
                      <a:lnTo>
                        <a:pt x="2275" y="1691"/>
                      </a:lnTo>
                      <a:lnTo>
                        <a:pt x="2257" y="1691"/>
                      </a:lnTo>
                      <a:lnTo>
                        <a:pt x="2248" y="1699"/>
                      </a:lnTo>
                      <a:lnTo>
                        <a:pt x="2248" y="1727"/>
                      </a:lnTo>
                      <a:lnTo>
                        <a:pt x="2248" y="1735"/>
                      </a:lnTo>
                      <a:lnTo>
                        <a:pt x="2257" y="1735"/>
                      </a:lnTo>
                      <a:lnTo>
                        <a:pt x="2266" y="1735"/>
                      </a:lnTo>
                      <a:lnTo>
                        <a:pt x="2275" y="1735"/>
                      </a:lnTo>
                      <a:lnTo>
                        <a:pt x="2284" y="1754"/>
                      </a:lnTo>
                      <a:lnTo>
                        <a:pt x="2293" y="1780"/>
                      </a:lnTo>
                      <a:lnTo>
                        <a:pt x="2302" y="1808"/>
                      </a:lnTo>
                      <a:lnTo>
                        <a:pt x="2311" y="1826"/>
                      </a:lnTo>
                      <a:lnTo>
                        <a:pt x="2320" y="1853"/>
                      </a:lnTo>
                      <a:lnTo>
                        <a:pt x="2329" y="1871"/>
                      </a:lnTo>
                      <a:lnTo>
                        <a:pt x="2338" y="1898"/>
                      </a:lnTo>
                      <a:lnTo>
                        <a:pt x="2356" y="1916"/>
                      </a:lnTo>
                      <a:lnTo>
                        <a:pt x="2392" y="2015"/>
                      </a:lnTo>
                      <a:lnTo>
                        <a:pt x="2428" y="2106"/>
                      </a:lnTo>
                      <a:lnTo>
                        <a:pt x="2473" y="2205"/>
                      </a:lnTo>
                      <a:lnTo>
                        <a:pt x="2519" y="2305"/>
                      </a:lnTo>
                      <a:lnTo>
                        <a:pt x="2573" y="2396"/>
                      </a:lnTo>
                      <a:lnTo>
                        <a:pt x="2637" y="2486"/>
                      </a:lnTo>
                      <a:lnTo>
                        <a:pt x="2700" y="2576"/>
                      </a:lnTo>
                      <a:lnTo>
                        <a:pt x="2781" y="2657"/>
                      </a:lnTo>
                      <a:lnTo>
                        <a:pt x="2817" y="2721"/>
                      </a:lnTo>
                      <a:lnTo>
                        <a:pt x="2853" y="2784"/>
                      </a:lnTo>
                      <a:lnTo>
                        <a:pt x="2889" y="2847"/>
                      </a:lnTo>
                      <a:lnTo>
                        <a:pt x="2916" y="2920"/>
                      </a:lnTo>
                      <a:lnTo>
                        <a:pt x="2934" y="2991"/>
                      </a:lnTo>
                      <a:lnTo>
                        <a:pt x="2943" y="3064"/>
                      </a:lnTo>
                      <a:lnTo>
                        <a:pt x="2934" y="3137"/>
                      </a:lnTo>
                      <a:lnTo>
                        <a:pt x="2907" y="3209"/>
                      </a:lnTo>
                      <a:lnTo>
                        <a:pt x="2862" y="3272"/>
                      </a:lnTo>
                      <a:lnTo>
                        <a:pt x="2826" y="3335"/>
                      </a:lnTo>
                      <a:lnTo>
                        <a:pt x="2771" y="3380"/>
                      </a:lnTo>
                      <a:lnTo>
                        <a:pt x="2726" y="3435"/>
                      </a:lnTo>
                      <a:lnTo>
                        <a:pt x="2672" y="3481"/>
                      </a:lnTo>
                      <a:lnTo>
                        <a:pt x="2618" y="3526"/>
                      </a:lnTo>
                      <a:lnTo>
                        <a:pt x="2564" y="3580"/>
                      </a:lnTo>
                      <a:lnTo>
                        <a:pt x="2510" y="3633"/>
                      </a:lnTo>
                      <a:lnTo>
                        <a:pt x="2420" y="3679"/>
                      </a:lnTo>
                      <a:lnTo>
                        <a:pt x="2320" y="3724"/>
                      </a:lnTo>
                      <a:lnTo>
                        <a:pt x="2230" y="3769"/>
                      </a:lnTo>
                      <a:lnTo>
                        <a:pt x="2131" y="3805"/>
                      </a:lnTo>
                      <a:lnTo>
                        <a:pt x="2031" y="3842"/>
                      </a:lnTo>
                      <a:lnTo>
                        <a:pt x="1932" y="3868"/>
                      </a:lnTo>
                      <a:lnTo>
                        <a:pt x="1833" y="3896"/>
                      </a:lnTo>
                      <a:lnTo>
                        <a:pt x="1733" y="3923"/>
                      </a:lnTo>
                      <a:lnTo>
                        <a:pt x="1634" y="3959"/>
                      </a:lnTo>
                      <a:lnTo>
                        <a:pt x="1543" y="4004"/>
                      </a:lnTo>
                      <a:lnTo>
                        <a:pt x="1453" y="4058"/>
                      </a:lnTo>
                      <a:lnTo>
                        <a:pt x="1363" y="4113"/>
                      </a:lnTo>
                      <a:lnTo>
                        <a:pt x="1272" y="4167"/>
                      </a:lnTo>
                      <a:lnTo>
                        <a:pt x="1183" y="4222"/>
                      </a:lnTo>
                      <a:lnTo>
                        <a:pt x="1092" y="4267"/>
                      </a:lnTo>
                      <a:lnTo>
                        <a:pt x="1002" y="4312"/>
                      </a:lnTo>
                      <a:lnTo>
                        <a:pt x="974" y="4321"/>
                      </a:lnTo>
                      <a:lnTo>
                        <a:pt x="948" y="4321"/>
                      </a:lnTo>
                      <a:lnTo>
                        <a:pt x="930" y="4321"/>
                      </a:lnTo>
                      <a:lnTo>
                        <a:pt x="903" y="4321"/>
                      </a:lnTo>
                      <a:lnTo>
                        <a:pt x="875" y="4321"/>
                      </a:lnTo>
                      <a:lnTo>
                        <a:pt x="857" y="4312"/>
                      </a:lnTo>
                      <a:lnTo>
                        <a:pt x="839" y="4312"/>
                      </a:lnTo>
                      <a:lnTo>
                        <a:pt x="821" y="4312"/>
                      </a:lnTo>
                      <a:lnTo>
                        <a:pt x="812" y="4303"/>
                      </a:lnTo>
                      <a:lnTo>
                        <a:pt x="794" y="4293"/>
                      </a:lnTo>
                      <a:lnTo>
                        <a:pt x="786" y="4275"/>
                      </a:lnTo>
                      <a:lnTo>
                        <a:pt x="767" y="4257"/>
                      </a:lnTo>
                      <a:lnTo>
                        <a:pt x="758" y="4239"/>
                      </a:lnTo>
                      <a:lnTo>
                        <a:pt x="749" y="4222"/>
                      </a:lnTo>
                      <a:lnTo>
                        <a:pt x="740" y="4204"/>
                      </a:lnTo>
                      <a:lnTo>
                        <a:pt x="740" y="4186"/>
                      </a:lnTo>
                      <a:lnTo>
                        <a:pt x="740" y="4149"/>
                      </a:lnTo>
                      <a:lnTo>
                        <a:pt x="749" y="4113"/>
                      </a:lnTo>
                      <a:lnTo>
                        <a:pt x="758" y="4077"/>
                      </a:lnTo>
                      <a:lnTo>
                        <a:pt x="786" y="4050"/>
                      </a:lnTo>
                      <a:lnTo>
                        <a:pt x="803" y="4014"/>
                      </a:lnTo>
                      <a:lnTo>
                        <a:pt x="839" y="3995"/>
                      </a:lnTo>
                      <a:lnTo>
                        <a:pt x="867" y="3969"/>
                      </a:lnTo>
                      <a:lnTo>
                        <a:pt x="893" y="3951"/>
                      </a:lnTo>
                      <a:lnTo>
                        <a:pt x="911" y="3951"/>
                      </a:lnTo>
                      <a:lnTo>
                        <a:pt x="930" y="3941"/>
                      </a:lnTo>
                      <a:lnTo>
                        <a:pt x="938" y="3941"/>
                      </a:lnTo>
                      <a:lnTo>
                        <a:pt x="956" y="3932"/>
                      </a:lnTo>
                      <a:lnTo>
                        <a:pt x="966" y="3923"/>
                      </a:lnTo>
                      <a:lnTo>
                        <a:pt x="984" y="3923"/>
                      </a:lnTo>
                      <a:lnTo>
                        <a:pt x="1002" y="3923"/>
                      </a:lnTo>
                      <a:lnTo>
                        <a:pt x="1011" y="3923"/>
                      </a:lnTo>
                      <a:lnTo>
                        <a:pt x="1029" y="3914"/>
                      </a:lnTo>
                      <a:lnTo>
                        <a:pt x="1047" y="3905"/>
                      </a:lnTo>
                      <a:lnTo>
                        <a:pt x="1065" y="3905"/>
                      </a:lnTo>
                      <a:lnTo>
                        <a:pt x="1083" y="3905"/>
                      </a:lnTo>
                      <a:lnTo>
                        <a:pt x="1102" y="3905"/>
                      </a:lnTo>
                      <a:lnTo>
                        <a:pt x="1110" y="3896"/>
                      </a:lnTo>
                      <a:lnTo>
                        <a:pt x="1110" y="3886"/>
                      </a:lnTo>
                      <a:lnTo>
                        <a:pt x="1092" y="3860"/>
                      </a:lnTo>
                      <a:lnTo>
                        <a:pt x="1074" y="3851"/>
                      </a:lnTo>
                      <a:lnTo>
                        <a:pt x="1056" y="3842"/>
                      </a:lnTo>
                      <a:lnTo>
                        <a:pt x="1037" y="3842"/>
                      </a:lnTo>
                      <a:lnTo>
                        <a:pt x="1019" y="3842"/>
                      </a:lnTo>
                      <a:lnTo>
                        <a:pt x="1002" y="3842"/>
                      </a:lnTo>
                      <a:lnTo>
                        <a:pt x="974" y="3851"/>
                      </a:lnTo>
                      <a:lnTo>
                        <a:pt x="956" y="3851"/>
                      </a:lnTo>
                      <a:lnTo>
                        <a:pt x="938" y="3851"/>
                      </a:lnTo>
                      <a:lnTo>
                        <a:pt x="885" y="3860"/>
                      </a:lnTo>
                      <a:lnTo>
                        <a:pt x="839" y="3878"/>
                      </a:lnTo>
                      <a:lnTo>
                        <a:pt x="794" y="3914"/>
                      </a:lnTo>
                      <a:lnTo>
                        <a:pt x="758" y="3951"/>
                      </a:lnTo>
                      <a:lnTo>
                        <a:pt x="721" y="3986"/>
                      </a:lnTo>
                      <a:lnTo>
                        <a:pt x="686" y="4032"/>
                      </a:lnTo>
                      <a:lnTo>
                        <a:pt x="658" y="4077"/>
                      </a:lnTo>
                      <a:lnTo>
                        <a:pt x="650" y="4121"/>
                      </a:lnTo>
                      <a:lnTo>
                        <a:pt x="640" y="4140"/>
                      </a:lnTo>
                      <a:lnTo>
                        <a:pt x="640" y="4158"/>
                      </a:lnTo>
                      <a:lnTo>
                        <a:pt x="640" y="4167"/>
                      </a:lnTo>
                      <a:lnTo>
                        <a:pt x="640" y="4186"/>
                      </a:lnTo>
                      <a:lnTo>
                        <a:pt x="640" y="4204"/>
                      </a:lnTo>
                      <a:lnTo>
                        <a:pt x="650" y="4212"/>
                      </a:lnTo>
                      <a:lnTo>
                        <a:pt x="658" y="4230"/>
                      </a:lnTo>
                      <a:lnTo>
                        <a:pt x="658" y="4239"/>
                      </a:lnTo>
                      <a:lnTo>
                        <a:pt x="622" y="4249"/>
                      </a:lnTo>
                      <a:lnTo>
                        <a:pt x="586" y="4257"/>
                      </a:lnTo>
                      <a:lnTo>
                        <a:pt x="551" y="4257"/>
                      </a:lnTo>
                      <a:lnTo>
                        <a:pt x="514" y="4257"/>
                      </a:lnTo>
                      <a:lnTo>
                        <a:pt x="478" y="4249"/>
                      </a:lnTo>
                      <a:lnTo>
                        <a:pt x="442" y="4239"/>
                      </a:lnTo>
                      <a:lnTo>
                        <a:pt x="405" y="4222"/>
                      </a:lnTo>
                      <a:lnTo>
                        <a:pt x="369" y="4212"/>
                      </a:lnTo>
                      <a:lnTo>
                        <a:pt x="334" y="4186"/>
                      </a:lnTo>
                      <a:lnTo>
                        <a:pt x="306" y="4158"/>
                      </a:lnTo>
                      <a:lnTo>
                        <a:pt x="279" y="4131"/>
                      </a:lnTo>
                      <a:lnTo>
                        <a:pt x="253" y="4103"/>
                      </a:lnTo>
                      <a:lnTo>
                        <a:pt x="235" y="4068"/>
                      </a:lnTo>
                      <a:lnTo>
                        <a:pt x="225" y="4032"/>
                      </a:lnTo>
                      <a:lnTo>
                        <a:pt x="225" y="3995"/>
                      </a:lnTo>
                      <a:lnTo>
                        <a:pt x="225" y="3951"/>
                      </a:lnTo>
                      <a:lnTo>
                        <a:pt x="261" y="3905"/>
                      </a:lnTo>
                      <a:lnTo>
                        <a:pt x="306" y="3860"/>
                      </a:lnTo>
                      <a:lnTo>
                        <a:pt x="352" y="3815"/>
                      </a:lnTo>
                      <a:lnTo>
                        <a:pt x="405" y="3779"/>
                      </a:lnTo>
                      <a:lnTo>
                        <a:pt x="460" y="3742"/>
                      </a:lnTo>
                      <a:lnTo>
                        <a:pt x="514" y="3724"/>
                      </a:lnTo>
                      <a:lnTo>
                        <a:pt x="569" y="3706"/>
                      </a:lnTo>
                      <a:lnTo>
                        <a:pt x="632" y="3706"/>
                      </a:lnTo>
                      <a:lnTo>
                        <a:pt x="650" y="3716"/>
                      </a:lnTo>
                      <a:lnTo>
                        <a:pt x="658" y="3724"/>
                      </a:lnTo>
                      <a:lnTo>
                        <a:pt x="677" y="3724"/>
                      </a:lnTo>
                      <a:lnTo>
                        <a:pt x="695" y="3724"/>
                      </a:lnTo>
                      <a:lnTo>
                        <a:pt x="713" y="3724"/>
                      </a:lnTo>
                      <a:lnTo>
                        <a:pt x="721" y="3724"/>
                      </a:lnTo>
                      <a:lnTo>
                        <a:pt x="740" y="3716"/>
                      </a:lnTo>
                      <a:lnTo>
                        <a:pt x="749" y="3716"/>
                      </a:lnTo>
                      <a:lnTo>
                        <a:pt x="749" y="3706"/>
                      </a:lnTo>
                      <a:lnTo>
                        <a:pt x="740" y="3688"/>
                      </a:lnTo>
                      <a:lnTo>
                        <a:pt x="740" y="3679"/>
                      </a:lnTo>
                      <a:lnTo>
                        <a:pt x="731" y="3679"/>
                      </a:lnTo>
                      <a:lnTo>
                        <a:pt x="713" y="3670"/>
                      </a:lnTo>
                      <a:lnTo>
                        <a:pt x="703" y="3661"/>
                      </a:lnTo>
                      <a:lnTo>
                        <a:pt x="695" y="3661"/>
                      </a:lnTo>
                      <a:lnTo>
                        <a:pt x="686" y="3652"/>
                      </a:lnTo>
                      <a:lnTo>
                        <a:pt x="650" y="3643"/>
                      </a:lnTo>
                      <a:lnTo>
                        <a:pt x="614" y="3633"/>
                      </a:lnTo>
                      <a:lnTo>
                        <a:pt x="577" y="3633"/>
                      </a:lnTo>
                      <a:lnTo>
                        <a:pt x="541" y="3633"/>
                      </a:lnTo>
                      <a:lnTo>
                        <a:pt x="470" y="3652"/>
                      </a:lnTo>
                      <a:lnTo>
                        <a:pt x="397" y="3679"/>
                      </a:lnTo>
                      <a:lnTo>
                        <a:pt x="334" y="3716"/>
                      </a:lnTo>
                      <a:lnTo>
                        <a:pt x="270" y="3760"/>
                      </a:lnTo>
                      <a:lnTo>
                        <a:pt x="217" y="3815"/>
                      </a:lnTo>
                      <a:lnTo>
                        <a:pt x="162" y="3868"/>
                      </a:lnTo>
                      <a:lnTo>
                        <a:pt x="154" y="3878"/>
                      </a:lnTo>
                      <a:lnTo>
                        <a:pt x="144" y="3886"/>
                      </a:lnTo>
                      <a:lnTo>
                        <a:pt x="135" y="3896"/>
                      </a:lnTo>
                      <a:lnTo>
                        <a:pt x="126" y="3905"/>
                      </a:lnTo>
                      <a:lnTo>
                        <a:pt x="117" y="3914"/>
                      </a:lnTo>
                      <a:lnTo>
                        <a:pt x="108" y="3923"/>
                      </a:lnTo>
                      <a:lnTo>
                        <a:pt x="108" y="3941"/>
                      </a:lnTo>
                      <a:lnTo>
                        <a:pt x="108" y="3951"/>
                      </a:lnTo>
                      <a:lnTo>
                        <a:pt x="89" y="3932"/>
                      </a:lnTo>
                      <a:lnTo>
                        <a:pt x="71" y="3914"/>
                      </a:lnTo>
                      <a:lnTo>
                        <a:pt x="53" y="3896"/>
                      </a:lnTo>
                      <a:lnTo>
                        <a:pt x="36" y="3878"/>
                      </a:lnTo>
                      <a:lnTo>
                        <a:pt x="26" y="3851"/>
                      </a:lnTo>
                      <a:lnTo>
                        <a:pt x="18" y="3823"/>
                      </a:lnTo>
                      <a:lnTo>
                        <a:pt x="8" y="3797"/>
                      </a:lnTo>
                      <a:lnTo>
                        <a:pt x="0" y="3769"/>
                      </a:lnTo>
                      <a:lnTo>
                        <a:pt x="8" y="3724"/>
                      </a:lnTo>
                      <a:lnTo>
                        <a:pt x="26" y="3688"/>
                      </a:lnTo>
                      <a:lnTo>
                        <a:pt x="53" y="3652"/>
                      </a:lnTo>
                      <a:lnTo>
                        <a:pt x="89" y="3625"/>
                      </a:lnTo>
                      <a:lnTo>
                        <a:pt x="117" y="3598"/>
                      </a:lnTo>
                      <a:lnTo>
                        <a:pt x="154" y="3570"/>
                      </a:lnTo>
                      <a:lnTo>
                        <a:pt x="198" y="3552"/>
                      </a:lnTo>
                      <a:lnTo>
                        <a:pt x="235" y="3526"/>
                      </a:lnTo>
                      <a:lnTo>
                        <a:pt x="288" y="3516"/>
                      </a:lnTo>
                      <a:lnTo>
                        <a:pt x="334" y="3507"/>
                      </a:lnTo>
                      <a:lnTo>
                        <a:pt x="379" y="3498"/>
                      </a:lnTo>
                      <a:lnTo>
                        <a:pt x="424" y="3481"/>
                      </a:lnTo>
                      <a:lnTo>
                        <a:pt x="470" y="3471"/>
                      </a:lnTo>
                      <a:lnTo>
                        <a:pt x="514" y="3462"/>
                      </a:lnTo>
                      <a:lnTo>
                        <a:pt x="559" y="3453"/>
                      </a:lnTo>
                      <a:lnTo>
                        <a:pt x="614" y="3444"/>
                      </a:lnTo>
                      <a:lnTo>
                        <a:pt x="632" y="3453"/>
                      </a:lnTo>
                      <a:lnTo>
                        <a:pt x="650" y="3453"/>
                      </a:lnTo>
                      <a:lnTo>
                        <a:pt x="668" y="3444"/>
                      </a:lnTo>
                      <a:lnTo>
                        <a:pt x="686" y="3435"/>
                      </a:lnTo>
                      <a:lnTo>
                        <a:pt x="695" y="3417"/>
                      </a:lnTo>
                      <a:lnTo>
                        <a:pt x="713" y="3417"/>
                      </a:lnTo>
                      <a:lnTo>
                        <a:pt x="731" y="3417"/>
                      </a:lnTo>
                      <a:lnTo>
                        <a:pt x="749" y="3426"/>
                      </a:lnTo>
                      <a:lnTo>
                        <a:pt x="758" y="3417"/>
                      </a:lnTo>
                      <a:lnTo>
                        <a:pt x="776" y="3408"/>
                      </a:lnTo>
                      <a:lnTo>
                        <a:pt x="786" y="3398"/>
                      </a:lnTo>
                      <a:lnTo>
                        <a:pt x="794" y="3380"/>
                      </a:lnTo>
                      <a:lnTo>
                        <a:pt x="803" y="3380"/>
                      </a:lnTo>
                      <a:lnTo>
                        <a:pt x="821" y="3372"/>
                      </a:lnTo>
                      <a:lnTo>
                        <a:pt x="830" y="3362"/>
                      </a:lnTo>
                      <a:lnTo>
                        <a:pt x="848" y="3362"/>
                      </a:lnTo>
                      <a:lnTo>
                        <a:pt x="857" y="3345"/>
                      </a:lnTo>
                      <a:lnTo>
                        <a:pt x="875" y="3327"/>
                      </a:lnTo>
                      <a:lnTo>
                        <a:pt x="885" y="3327"/>
                      </a:lnTo>
                      <a:lnTo>
                        <a:pt x="903" y="3317"/>
                      </a:lnTo>
                      <a:lnTo>
                        <a:pt x="930" y="3309"/>
                      </a:lnTo>
                      <a:lnTo>
                        <a:pt x="948" y="3309"/>
                      </a:lnTo>
                      <a:lnTo>
                        <a:pt x="966" y="3299"/>
                      </a:lnTo>
                      <a:lnTo>
                        <a:pt x="984" y="3291"/>
                      </a:lnTo>
                      <a:lnTo>
                        <a:pt x="1019" y="3272"/>
                      </a:lnTo>
                      <a:lnTo>
                        <a:pt x="1056" y="3263"/>
                      </a:lnTo>
                      <a:lnTo>
                        <a:pt x="1092" y="3254"/>
                      </a:lnTo>
                      <a:lnTo>
                        <a:pt x="1128" y="3245"/>
                      </a:lnTo>
                      <a:lnTo>
                        <a:pt x="1164" y="3236"/>
                      </a:lnTo>
                      <a:lnTo>
                        <a:pt x="1201" y="3228"/>
                      </a:lnTo>
                      <a:lnTo>
                        <a:pt x="1236" y="3209"/>
                      </a:lnTo>
                      <a:lnTo>
                        <a:pt x="1264" y="3182"/>
                      </a:lnTo>
                      <a:lnTo>
                        <a:pt x="1318" y="3145"/>
                      </a:lnTo>
                      <a:lnTo>
                        <a:pt x="1372" y="3119"/>
                      </a:lnTo>
                      <a:lnTo>
                        <a:pt x="1436" y="3082"/>
                      </a:lnTo>
                      <a:lnTo>
                        <a:pt x="1489" y="3046"/>
                      </a:lnTo>
                      <a:lnTo>
                        <a:pt x="1553" y="3019"/>
                      </a:lnTo>
                      <a:lnTo>
                        <a:pt x="1606" y="2983"/>
                      </a:lnTo>
                      <a:lnTo>
                        <a:pt x="1661" y="2947"/>
                      </a:lnTo>
                      <a:lnTo>
                        <a:pt x="1715" y="2910"/>
                      </a:lnTo>
                      <a:lnTo>
                        <a:pt x="1724" y="2910"/>
                      </a:lnTo>
                      <a:lnTo>
                        <a:pt x="1733" y="2910"/>
                      </a:lnTo>
                      <a:lnTo>
                        <a:pt x="1742" y="2910"/>
                      </a:lnTo>
                      <a:lnTo>
                        <a:pt x="1752" y="2920"/>
                      </a:lnTo>
                      <a:lnTo>
                        <a:pt x="1760" y="2920"/>
                      </a:lnTo>
                      <a:lnTo>
                        <a:pt x="1770" y="2910"/>
                      </a:lnTo>
                      <a:lnTo>
                        <a:pt x="1778" y="2910"/>
                      </a:lnTo>
                      <a:lnTo>
                        <a:pt x="1778" y="2892"/>
                      </a:lnTo>
                      <a:lnTo>
                        <a:pt x="1742" y="2757"/>
                      </a:lnTo>
                      <a:lnTo>
                        <a:pt x="1688" y="2630"/>
                      </a:lnTo>
                      <a:lnTo>
                        <a:pt x="1625" y="2503"/>
                      </a:lnTo>
                      <a:lnTo>
                        <a:pt x="1562" y="2377"/>
                      </a:lnTo>
                      <a:lnTo>
                        <a:pt x="1489" y="2260"/>
                      </a:lnTo>
                      <a:lnTo>
                        <a:pt x="1408" y="2142"/>
                      </a:lnTo>
                      <a:lnTo>
                        <a:pt x="1336" y="2025"/>
                      </a:lnTo>
                      <a:lnTo>
                        <a:pt x="1272" y="1898"/>
                      </a:lnTo>
                      <a:lnTo>
                        <a:pt x="1227" y="1863"/>
                      </a:lnTo>
                      <a:lnTo>
                        <a:pt x="1201" y="1817"/>
                      </a:lnTo>
                      <a:lnTo>
                        <a:pt x="1173" y="1772"/>
                      </a:lnTo>
                      <a:lnTo>
                        <a:pt x="1146" y="1727"/>
                      </a:lnTo>
                      <a:lnTo>
                        <a:pt x="1102" y="1627"/>
                      </a:lnTo>
                      <a:lnTo>
                        <a:pt x="1074" y="1527"/>
                      </a:lnTo>
                      <a:lnTo>
                        <a:pt x="1047" y="1428"/>
                      </a:lnTo>
                      <a:lnTo>
                        <a:pt x="1029" y="1329"/>
                      </a:lnTo>
                      <a:lnTo>
                        <a:pt x="1002" y="1221"/>
                      </a:lnTo>
                      <a:lnTo>
                        <a:pt x="984" y="1120"/>
                      </a:lnTo>
                      <a:lnTo>
                        <a:pt x="984" y="1085"/>
                      </a:lnTo>
                      <a:lnTo>
                        <a:pt x="984" y="1049"/>
                      </a:lnTo>
                      <a:lnTo>
                        <a:pt x="984" y="1012"/>
                      </a:lnTo>
                      <a:lnTo>
                        <a:pt x="984" y="976"/>
                      </a:lnTo>
                      <a:lnTo>
                        <a:pt x="984" y="940"/>
                      </a:lnTo>
                      <a:lnTo>
                        <a:pt x="993" y="913"/>
                      </a:lnTo>
                      <a:lnTo>
                        <a:pt x="1002" y="877"/>
                      </a:lnTo>
                      <a:lnTo>
                        <a:pt x="1029" y="850"/>
                      </a:lnTo>
                      <a:lnTo>
                        <a:pt x="1056" y="832"/>
                      </a:lnTo>
                      <a:lnTo>
                        <a:pt x="1083" y="814"/>
                      </a:lnTo>
                      <a:lnTo>
                        <a:pt x="1110" y="796"/>
                      </a:lnTo>
                      <a:lnTo>
                        <a:pt x="1146" y="777"/>
                      </a:lnTo>
                      <a:lnTo>
                        <a:pt x="1173" y="768"/>
                      </a:lnTo>
                      <a:lnTo>
                        <a:pt x="1201" y="750"/>
                      </a:lnTo>
                      <a:lnTo>
                        <a:pt x="1227" y="733"/>
                      </a:lnTo>
                      <a:lnTo>
                        <a:pt x="1254" y="705"/>
                      </a:lnTo>
                      <a:lnTo>
                        <a:pt x="1318" y="687"/>
                      </a:lnTo>
                      <a:lnTo>
                        <a:pt x="1372" y="660"/>
                      </a:lnTo>
                      <a:lnTo>
                        <a:pt x="1426" y="624"/>
                      </a:lnTo>
                      <a:lnTo>
                        <a:pt x="1471" y="579"/>
                      </a:lnTo>
                      <a:lnTo>
                        <a:pt x="1525" y="543"/>
                      </a:lnTo>
                      <a:lnTo>
                        <a:pt x="1570" y="506"/>
                      </a:lnTo>
                      <a:lnTo>
                        <a:pt x="1625" y="461"/>
                      </a:lnTo>
                      <a:lnTo>
                        <a:pt x="1688" y="434"/>
                      </a:lnTo>
                      <a:lnTo>
                        <a:pt x="1724" y="407"/>
                      </a:lnTo>
                      <a:lnTo>
                        <a:pt x="1770" y="379"/>
                      </a:lnTo>
                      <a:lnTo>
                        <a:pt x="1815" y="352"/>
                      </a:lnTo>
                      <a:lnTo>
                        <a:pt x="1851" y="316"/>
                      </a:lnTo>
                      <a:lnTo>
                        <a:pt x="1886" y="289"/>
                      </a:lnTo>
                      <a:lnTo>
                        <a:pt x="1932" y="253"/>
                      </a:lnTo>
                      <a:lnTo>
                        <a:pt x="1968" y="226"/>
                      </a:lnTo>
                      <a:lnTo>
                        <a:pt x="2013" y="208"/>
                      </a:lnTo>
                      <a:lnTo>
                        <a:pt x="2058" y="162"/>
                      </a:lnTo>
                      <a:lnTo>
                        <a:pt x="2103" y="136"/>
                      </a:lnTo>
                      <a:lnTo>
                        <a:pt x="2149" y="109"/>
                      </a:lnTo>
                      <a:lnTo>
                        <a:pt x="2194" y="81"/>
                      </a:lnTo>
                      <a:lnTo>
                        <a:pt x="2238" y="63"/>
                      </a:lnTo>
                      <a:lnTo>
                        <a:pt x="2293" y="45"/>
                      </a:lnTo>
                      <a:lnTo>
                        <a:pt x="2338" y="18"/>
                      </a:lnTo>
                      <a:lnTo>
                        <a:pt x="2392" y="0"/>
                      </a:lnTo>
                      <a:lnTo>
                        <a:pt x="2402" y="54"/>
                      </a:lnTo>
                      <a:lnTo>
                        <a:pt x="2420" y="99"/>
                      </a:lnTo>
                      <a:lnTo>
                        <a:pt x="2437" y="154"/>
                      </a:lnTo>
                      <a:lnTo>
                        <a:pt x="2465" y="199"/>
                      </a:lnTo>
                      <a:lnTo>
                        <a:pt x="2491" y="245"/>
                      </a:lnTo>
                      <a:lnTo>
                        <a:pt x="2519" y="289"/>
                      </a:lnTo>
                      <a:lnTo>
                        <a:pt x="2554" y="334"/>
                      </a:lnTo>
                      <a:lnTo>
                        <a:pt x="2591" y="371"/>
                      </a:lnTo>
                      <a:close/>
                    </a:path>
                  </a:pathLst>
                </a:custGeom>
                <a:solidFill>
                  <a:srgbClr val="CC6633"/>
                </a:solidFill>
                <a:ln w="9525">
                  <a:noFill/>
                  <a:round/>
                  <a:headEnd/>
                  <a:tailEnd/>
                </a:ln>
              </p:spPr>
              <p:txBody>
                <a:bodyPr>
                  <a:prstTxWarp prst="textNoShape">
                    <a:avLst/>
                  </a:prstTxWarp>
                </a:bodyPr>
                <a:lstStyle/>
                <a:p>
                  <a:endParaRPr lang="en-US"/>
                </a:p>
              </p:txBody>
            </p:sp>
            <p:sp>
              <p:nvSpPr>
                <p:cNvPr id="39051" name="Freeform 98"/>
                <p:cNvSpPr>
                  <a:spLocks noChangeAspect="1"/>
                </p:cNvSpPr>
                <p:nvPr/>
              </p:nvSpPr>
              <p:spPr bwMode="auto">
                <a:xfrm>
                  <a:off x="1565" y="3312"/>
                  <a:ext cx="2" cy="1"/>
                </a:xfrm>
                <a:custGeom>
                  <a:avLst/>
                  <a:gdLst>
                    <a:gd name="T0" fmla="*/ 28 w 28"/>
                    <a:gd name="T1" fmla="*/ 10 h 10"/>
                    <a:gd name="T2" fmla="*/ 0 w 28"/>
                    <a:gd name="T3" fmla="*/ 10 h 10"/>
                    <a:gd name="T4" fmla="*/ 0 w 28"/>
                    <a:gd name="T5" fmla="*/ 0 h 10"/>
                    <a:gd name="T6" fmla="*/ 10 w 28"/>
                    <a:gd name="T7" fmla="*/ 0 h 10"/>
                    <a:gd name="T8" fmla="*/ 18 w 28"/>
                    <a:gd name="T9" fmla="*/ 10 h 10"/>
                    <a:gd name="T10" fmla="*/ 28 w 28"/>
                    <a:gd name="T11" fmla="*/ 10 h 10"/>
                    <a:gd name="T12" fmla="*/ 0 60000 65536"/>
                    <a:gd name="T13" fmla="*/ 0 60000 65536"/>
                    <a:gd name="T14" fmla="*/ 0 60000 65536"/>
                    <a:gd name="T15" fmla="*/ 0 60000 65536"/>
                    <a:gd name="T16" fmla="*/ 0 60000 65536"/>
                    <a:gd name="T17" fmla="*/ 0 60000 65536"/>
                    <a:gd name="T18" fmla="*/ 0 w 28"/>
                    <a:gd name="T19" fmla="*/ 0 h 10"/>
                    <a:gd name="T20" fmla="*/ 28 w 28"/>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28" h="10">
                      <a:moveTo>
                        <a:pt x="28" y="10"/>
                      </a:moveTo>
                      <a:lnTo>
                        <a:pt x="0" y="10"/>
                      </a:lnTo>
                      <a:lnTo>
                        <a:pt x="0" y="0"/>
                      </a:lnTo>
                      <a:lnTo>
                        <a:pt x="10" y="0"/>
                      </a:lnTo>
                      <a:lnTo>
                        <a:pt x="18" y="10"/>
                      </a:lnTo>
                      <a:lnTo>
                        <a:pt x="28" y="10"/>
                      </a:lnTo>
                      <a:close/>
                    </a:path>
                  </a:pathLst>
                </a:custGeom>
                <a:solidFill>
                  <a:srgbClr val="FFFFFF"/>
                </a:solidFill>
                <a:ln w="9525">
                  <a:noFill/>
                  <a:round/>
                  <a:headEnd/>
                  <a:tailEnd/>
                </a:ln>
              </p:spPr>
              <p:txBody>
                <a:bodyPr>
                  <a:prstTxWarp prst="textNoShape">
                    <a:avLst/>
                  </a:prstTxWarp>
                </a:bodyPr>
                <a:lstStyle/>
                <a:p>
                  <a:endParaRPr lang="en-US"/>
                </a:p>
              </p:txBody>
            </p:sp>
            <p:sp>
              <p:nvSpPr>
                <p:cNvPr id="39052" name="Freeform 99"/>
                <p:cNvSpPr>
                  <a:spLocks noChangeAspect="1"/>
                </p:cNvSpPr>
                <p:nvPr/>
              </p:nvSpPr>
              <p:spPr bwMode="auto">
                <a:xfrm>
                  <a:off x="1373" y="3315"/>
                  <a:ext cx="281" cy="383"/>
                </a:xfrm>
                <a:custGeom>
                  <a:avLst/>
                  <a:gdLst>
                    <a:gd name="T0" fmla="*/ 1481 w 2809"/>
                    <a:gd name="T1" fmla="*/ 127 h 3823"/>
                    <a:gd name="T2" fmla="*/ 1697 w 2809"/>
                    <a:gd name="T3" fmla="*/ 99 h 3823"/>
                    <a:gd name="T4" fmla="*/ 1987 w 2809"/>
                    <a:gd name="T5" fmla="*/ 190 h 3823"/>
                    <a:gd name="T6" fmla="*/ 2276 w 2809"/>
                    <a:gd name="T7" fmla="*/ 415 h 3823"/>
                    <a:gd name="T8" fmla="*/ 2475 w 2809"/>
                    <a:gd name="T9" fmla="*/ 605 h 3823"/>
                    <a:gd name="T10" fmla="*/ 2519 w 2809"/>
                    <a:gd name="T11" fmla="*/ 767 h 3823"/>
                    <a:gd name="T12" fmla="*/ 2574 w 2809"/>
                    <a:gd name="T13" fmla="*/ 1148 h 3823"/>
                    <a:gd name="T14" fmla="*/ 2493 w 2809"/>
                    <a:gd name="T15" fmla="*/ 1111 h 3823"/>
                    <a:gd name="T16" fmla="*/ 2475 w 2809"/>
                    <a:gd name="T17" fmla="*/ 1193 h 3823"/>
                    <a:gd name="T18" fmla="*/ 2511 w 2809"/>
                    <a:gd name="T19" fmla="*/ 1338 h 3823"/>
                    <a:gd name="T20" fmla="*/ 2519 w 2809"/>
                    <a:gd name="T21" fmla="*/ 1536 h 3823"/>
                    <a:gd name="T22" fmla="*/ 2574 w 2809"/>
                    <a:gd name="T23" fmla="*/ 1735 h 3823"/>
                    <a:gd name="T24" fmla="*/ 2655 w 2809"/>
                    <a:gd name="T25" fmla="*/ 2033 h 3823"/>
                    <a:gd name="T26" fmla="*/ 2682 w 2809"/>
                    <a:gd name="T27" fmla="*/ 2142 h 3823"/>
                    <a:gd name="T28" fmla="*/ 2781 w 2809"/>
                    <a:gd name="T29" fmla="*/ 2612 h 3823"/>
                    <a:gd name="T30" fmla="*/ 2809 w 2809"/>
                    <a:gd name="T31" fmla="*/ 2756 h 3823"/>
                    <a:gd name="T32" fmla="*/ 2746 w 2809"/>
                    <a:gd name="T33" fmla="*/ 2792 h 3823"/>
                    <a:gd name="T34" fmla="*/ 2637 w 2809"/>
                    <a:gd name="T35" fmla="*/ 3471 h 3823"/>
                    <a:gd name="T36" fmla="*/ 2348 w 2809"/>
                    <a:gd name="T37" fmla="*/ 3750 h 3823"/>
                    <a:gd name="T38" fmla="*/ 2248 w 2809"/>
                    <a:gd name="T39" fmla="*/ 3769 h 3823"/>
                    <a:gd name="T40" fmla="*/ 1762 w 2809"/>
                    <a:gd name="T41" fmla="*/ 3706 h 3823"/>
                    <a:gd name="T42" fmla="*/ 1572 w 2809"/>
                    <a:gd name="T43" fmla="*/ 3687 h 3823"/>
                    <a:gd name="T44" fmla="*/ 1130 w 2809"/>
                    <a:gd name="T45" fmla="*/ 3669 h 3823"/>
                    <a:gd name="T46" fmla="*/ 705 w 2809"/>
                    <a:gd name="T47" fmla="*/ 3778 h 3823"/>
                    <a:gd name="T48" fmla="*/ 452 w 2809"/>
                    <a:gd name="T49" fmla="*/ 3805 h 3823"/>
                    <a:gd name="T50" fmla="*/ 415 w 2809"/>
                    <a:gd name="T51" fmla="*/ 3616 h 3823"/>
                    <a:gd name="T52" fmla="*/ 660 w 2809"/>
                    <a:gd name="T53" fmla="*/ 3434 h 3823"/>
                    <a:gd name="T54" fmla="*/ 849 w 2809"/>
                    <a:gd name="T55" fmla="*/ 3398 h 3823"/>
                    <a:gd name="T56" fmla="*/ 804 w 2809"/>
                    <a:gd name="T57" fmla="*/ 3335 h 3823"/>
                    <a:gd name="T58" fmla="*/ 344 w 2809"/>
                    <a:gd name="T59" fmla="*/ 3534 h 3823"/>
                    <a:gd name="T60" fmla="*/ 281 w 2809"/>
                    <a:gd name="T61" fmla="*/ 3687 h 3823"/>
                    <a:gd name="T62" fmla="*/ 199 w 2809"/>
                    <a:gd name="T63" fmla="*/ 3669 h 3823"/>
                    <a:gd name="T64" fmla="*/ 217 w 2809"/>
                    <a:gd name="T65" fmla="*/ 3434 h 3823"/>
                    <a:gd name="T66" fmla="*/ 461 w 2809"/>
                    <a:gd name="T67" fmla="*/ 3245 h 3823"/>
                    <a:gd name="T68" fmla="*/ 642 w 2809"/>
                    <a:gd name="T69" fmla="*/ 3181 h 3823"/>
                    <a:gd name="T70" fmla="*/ 506 w 2809"/>
                    <a:gd name="T71" fmla="*/ 3154 h 3823"/>
                    <a:gd name="T72" fmla="*/ 99 w 2809"/>
                    <a:gd name="T73" fmla="*/ 3426 h 3823"/>
                    <a:gd name="T74" fmla="*/ 10 w 2809"/>
                    <a:gd name="T75" fmla="*/ 3345 h 3823"/>
                    <a:gd name="T76" fmla="*/ 380 w 2809"/>
                    <a:gd name="T77" fmla="*/ 2946 h 3823"/>
                    <a:gd name="T78" fmla="*/ 885 w 2809"/>
                    <a:gd name="T79" fmla="*/ 2883 h 3823"/>
                    <a:gd name="T80" fmla="*/ 1264 w 2809"/>
                    <a:gd name="T81" fmla="*/ 2910 h 3823"/>
                    <a:gd name="T82" fmla="*/ 1581 w 2809"/>
                    <a:gd name="T83" fmla="*/ 2928 h 3823"/>
                    <a:gd name="T84" fmla="*/ 1716 w 2809"/>
                    <a:gd name="T85" fmla="*/ 2856 h 3823"/>
                    <a:gd name="T86" fmla="*/ 1806 w 2809"/>
                    <a:gd name="T87" fmla="*/ 2603 h 3823"/>
                    <a:gd name="T88" fmla="*/ 1770 w 2809"/>
                    <a:gd name="T89" fmla="*/ 1916 h 3823"/>
                    <a:gd name="T90" fmla="*/ 1707 w 2809"/>
                    <a:gd name="T91" fmla="*/ 1780 h 3823"/>
                    <a:gd name="T92" fmla="*/ 1626 w 2809"/>
                    <a:gd name="T93" fmla="*/ 1816 h 3823"/>
                    <a:gd name="T94" fmla="*/ 1616 w 2809"/>
                    <a:gd name="T95" fmla="*/ 1527 h 3823"/>
                    <a:gd name="T96" fmla="*/ 1527 w 2809"/>
                    <a:gd name="T97" fmla="*/ 1419 h 3823"/>
                    <a:gd name="T98" fmla="*/ 1472 w 2809"/>
                    <a:gd name="T99" fmla="*/ 1492 h 3823"/>
                    <a:gd name="T100" fmla="*/ 1454 w 2809"/>
                    <a:gd name="T101" fmla="*/ 1482 h 3823"/>
                    <a:gd name="T102" fmla="*/ 1409 w 2809"/>
                    <a:gd name="T103" fmla="*/ 1111 h 3823"/>
                    <a:gd name="T104" fmla="*/ 1264 w 2809"/>
                    <a:gd name="T105" fmla="*/ 886 h 3823"/>
                    <a:gd name="T106" fmla="*/ 1138 w 2809"/>
                    <a:gd name="T107" fmla="*/ 850 h 3823"/>
                    <a:gd name="T108" fmla="*/ 1047 w 2809"/>
                    <a:gd name="T109" fmla="*/ 551 h 3823"/>
                    <a:gd name="T110" fmla="*/ 867 w 2809"/>
                    <a:gd name="T111" fmla="*/ 117 h 3823"/>
                    <a:gd name="T112" fmla="*/ 1102 w 2809"/>
                    <a:gd name="T113" fmla="*/ 63 h 3823"/>
                    <a:gd name="T114" fmla="*/ 1165 w 2809"/>
                    <a:gd name="T115" fmla="*/ 117 h 3823"/>
                    <a:gd name="T116" fmla="*/ 1391 w 2809"/>
                    <a:gd name="T117" fmla="*/ 26 h 3823"/>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2809"/>
                    <a:gd name="T178" fmla="*/ 0 h 3823"/>
                    <a:gd name="T179" fmla="*/ 2809 w 2809"/>
                    <a:gd name="T180" fmla="*/ 3823 h 3823"/>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2809" h="3823">
                      <a:moveTo>
                        <a:pt x="1481" y="63"/>
                      </a:moveTo>
                      <a:lnTo>
                        <a:pt x="1481" y="72"/>
                      </a:lnTo>
                      <a:lnTo>
                        <a:pt x="1481" y="81"/>
                      </a:lnTo>
                      <a:lnTo>
                        <a:pt x="1481" y="90"/>
                      </a:lnTo>
                      <a:lnTo>
                        <a:pt x="1481" y="108"/>
                      </a:lnTo>
                      <a:lnTo>
                        <a:pt x="1481" y="117"/>
                      </a:lnTo>
                      <a:lnTo>
                        <a:pt x="1481" y="127"/>
                      </a:lnTo>
                      <a:lnTo>
                        <a:pt x="1481" y="144"/>
                      </a:lnTo>
                      <a:lnTo>
                        <a:pt x="1481" y="153"/>
                      </a:lnTo>
                      <a:lnTo>
                        <a:pt x="1527" y="162"/>
                      </a:lnTo>
                      <a:lnTo>
                        <a:pt x="1572" y="162"/>
                      </a:lnTo>
                      <a:lnTo>
                        <a:pt x="1616" y="144"/>
                      </a:lnTo>
                      <a:lnTo>
                        <a:pt x="1662" y="117"/>
                      </a:lnTo>
                      <a:lnTo>
                        <a:pt x="1697" y="99"/>
                      </a:lnTo>
                      <a:lnTo>
                        <a:pt x="1743" y="72"/>
                      </a:lnTo>
                      <a:lnTo>
                        <a:pt x="1788" y="44"/>
                      </a:lnTo>
                      <a:lnTo>
                        <a:pt x="1843" y="36"/>
                      </a:lnTo>
                      <a:lnTo>
                        <a:pt x="1879" y="81"/>
                      </a:lnTo>
                      <a:lnTo>
                        <a:pt x="1914" y="127"/>
                      </a:lnTo>
                      <a:lnTo>
                        <a:pt x="1950" y="153"/>
                      </a:lnTo>
                      <a:lnTo>
                        <a:pt x="1987" y="190"/>
                      </a:lnTo>
                      <a:lnTo>
                        <a:pt x="2032" y="216"/>
                      </a:lnTo>
                      <a:lnTo>
                        <a:pt x="2078" y="253"/>
                      </a:lnTo>
                      <a:lnTo>
                        <a:pt x="2122" y="289"/>
                      </a:lnTo>
                      <a:lnTo>
                        <a:pt x="2167" y="325"/>
                      </a:lnTo>
                      <a:lnTo>
                        <a:pt x="2204" y="352"/>
                      </a:lnTo>
                      <a:lnTo>
                        <a:pt x="2240" y="380"/>
                      </a:lnTo>
                      <a:lnTo>
                        <a:pt x="2276" y="415"/>
                      </a:lnTo>
                      <a:lnTo>
                        <a:pt x="2312" y="443"/>
                      </a:lnTo>
                      <a:lnTo>
                        <a:pt x="2357" y="479"/>
                      </a:lnTo>
                      <a:lnTo>
                        <a:pt x="2394" y="506"/>
                      </a:lnTo>
                      <a:lnTo>
                        <a:pt x="2430" y="532"/>
                      </a:lnTo>
                      <a:lnTo>
                        <a:pt x="2465" y="569"/>
                      </a:lnTo>
                      <a:lnTo>
                        <a:pt x="2465" y="587"/>
                      </a:lnTo>
                      <a:lnTo>
                        <a:pt x="2475" y="605"/>
                      </a:lnTo>
                      <a:lnTo>
                        <a:pt x="2475" y="633"/>
                      </a:lnTo>
                      <a:lnTo>
                        <a:pt x="2475" y="650"/>
                      </a:lnTo>
                      <a:lnTo>
                        <a:pt x="2475" y="678"/>
                      </a:lnTo>
                      <a:lnTo>
                        <a:pt x="2483" y="696"/>
                      </a:lnTo>
                      <a:lnTo>
                        <a:pt x="2493" y="704"/>
                      </a:lnTo>
                      <a:lnTo>
                        <a:pt x="2511" y="714"/>
                      </a:lnTo>
                      <a:lnTo>
                        <a:pt x="2519" y="767"/>
                      </a:lnTo>
                      <a:lnTo>
                        <a:pt x="2529" y="822"/>
                      </a:lnTo>
                      <a:lnTo>
                        <a:pt x="2538" y="876"/>
                      </a:lnTo>
                      <a:lnTo>
                        <a:pt x="2547" y="931"/>
                      </a:lnTo>
                      <a:lnTo>
                        <a:pt x="2556" y="985"/>
                      </a:lnTo>
                      <a:lnTo>
                        <a:pt x="2564" y="1039"/>
                      </a:lnTo>
                      <a:lnTo>
                        <a:pt x="2564" y="1093"/>
                      </a:lnTo>
                      <a:lnTo>
                        <a:pt x="2574" y="1148"/>
                      </a:lnTo>
                      <a:lnTo>
                        <a:pt x="2564" y="1138"/>
                      </a:lnTo>
                      <a:lnTo>
                        <a:pt x="2556" y="1129"/>
                      </a:lnTo>
                      <a:lnTo>
                        <a:pt x="2547" y="1121"/>
                      </a:lnTo>
                      <a:lnTo>
                        <a:pt x="2529" y="1121"/>
                      </a:lnTo>
                      <a:lnTo>
                        <a:pt x="2519" y="1121"/>
                      </a:lnTo>
                      <a:lnTo>
                        <a:pt x="2501" y="1111"/>
                      </a:lnTo>
                      <a:lnTo>
                        <a:pt x="2493" y="1111"/>
                      </a:lnTo>
                      <a:lnTo>
                        <a:pt x="2475" y="1121"/>
                      </a:lnTo>
                      <a:lnTo>
                        <a:pt x="2465" y="1129"/>
                      </a:lnTo>
                      <a:lnTo>
                        <a:pt x="2465" y="1138"/>
                      </a:lnTo>
                      <a:lnTo>
                        <a:pt x="2465" y="1156"/>
                      </a:lnTo>
                      <a:lnTo>
                        <a:pt x="2475" y="1166"/>
                      </a:lnTo>
                      <a:lnTo>
                        <a:pt x="2475" y="1184"/>
                      </a:lnTo>
                      <a:lnTo>
                        <a:pt x="2475" y="1193"/>
                      </a:lnTo>
                      <a:lnTo>
                        <a:pt x="2483" y="1211"/>
                      </a:lnTo>
                      <a:lnTo>
                        <a:pt x="2483" y="1220"/>
                      </a:lnTo>
                      <a:lnTo>
                        <a:pt x="2493" y="1211"/>
                      </a:lnTo>
                      <a:lnTo>
                        <a:pt x="2493" y="1238"/>
                      </a:lnTo>
                      <a:lnTo>
                        <a:pt x="2501" y="1274"/>
                      </a:lnTo>
                      <a:lnTo>
                        <a:pt x="2501" y="1301"/>
                      </a:lnTo>
                      <a:lnTo>
                        <a:pt x="2511" y="1338"/>
                      </a:lnTo>
                      <a:lnTo>
                        <a:pt x="2511" y="1374"/>
                      </a:lnTo>
                      <a:lnTo>
                        <a:pt x="2511" y="1409"/>
                      </a:lnTo>
                      <a:lnTo>
                        <a:pt x="2501" y="1437"/>
                      </a:lnTo>
                      <a:lnTo>
                        <a:pt x="2501" y="1464"/>
                      </a:lnTo>
                      <a:lnTo>
                        <a:pt x="2511" y="1492"/>
                      </a:lnTo>
                      <a:lnTo>
                        <a:pt x="2511" y="1509"/>
                      </a:lnTo>
                      <a:lnTo>
                        <a:pt x="2519" y="1536"/>
                      </a:lnTo>
                      <a:lnTo>
                        <a:pt x="2519" y="1555"/>
                      </a:lnTo>
                      <a:lnTo>
                        <a:pt x="2519" y="1581"/>
                      </a:lnTo>
                      <a:lnTo>
                        <a:pt x="2519" y="1599"/>
                      </a:lnTo>
                      <a:lnTo>
                        <a:pt x="2519" y="1627"/>
                      </a:lnTo>
                      <a:lnTo>
                        <a:pt x="2529" y="1644"/>
                      </a:lnTo>
                      <a:lnTo>
                        <a:pt x="2547" y="1690"/>
                      </a:lnTo>
                      <a:lnTo>
                        <a:pt x="2574" y="1735"/>
                      </a:lnTo>
                      <a:lnTo>
                        <a:pt x="2592" y="1790"/>
                      </a:lnTo>
                      <a:lnTo>
                        <a:pt x="2610" y="1834"/>
                      </a:lnTo>
                      <a:lnTo>
                        <a:pt x="2637" y="1880"/>
                      </a:lnTo>
                      <a:lnTo>
                        <a:pt x="2655" y="1925"/>
                      </a:lnTo>
                      <a:lnTo>
                        <a:pt x="2664" y="1980"/>
                      </a:lnTo>
                      <a:lnTo>
                        <a:pt x="2682" y="2024"/>
                      </a:lnTo>
                      <a:lnTo>
                        <a:pt x="2655" y="2033"/>
                      </a:lnTo>
                      <a:lnTo>
                        <a:pt x="2647" y="2051"/>
                      </a:lnTo>
                      <a:lnTo>
                        <a:pt x="2647" y="2061"/>
                      </a:lnTo>
                      <a:lnTo>
                        <a:pt x="2655" y="2079"/>
                      </a:lnTo>
                      <a:lnTo>
                        <a:pt x="2664" y="2097"/>
                      </a:lnTo>
                      <a:lnTo>
                        <a:pt x="2673" y="2115"/>
                      </a:lnTo>
                      <a:lnTo>
                        <a:pt x="2682" y="2132"/>
                      </a:lnTo>
                      <a:lnTo>
                        <a:pt x="2682" y="2142"/>
                      </a:lnTo>
                      <a:lnTo>
                        <a:pt x="2710" y="2215"/>
                      </a:lnTo>
                      <a:lnTo>
                        <a:pt x="2718" y="2278"/>
                      </a:lnTo>
                      <a:lnTo>
                        <a:pt x="2728" y="2350"/>
                      </a:lnTo>
                      <a:lnTo>
                        <a:pt x="2736" y="2413"/>
                      </a:lnTo>
                      <a:lnTo>
                        <a:pt x="2754" y="2476"/>
                      </a:lnTo>
                      <a:lnTo>
                        <a:pt x="2764" y="2549"/>
                      </a:lnTo>
                      <a:lnTo>
                        <a:pt x="2781" y="2612"/>
                      </a:lnTo>
                      <a:lnTo>
                        <a:pt x="2799" y="2675"/>
                      </a:lnTo>
                      <a:lnTo>
                        <a:pt x="2791" y="2693"/>
                      </a:lnTo>
                      <a:lnTo>
                        <a:pt x="2791" y="2703"/>
                      </a:lnTo>
                      <a:lnTo>
                        <a:pt x="2799" y="2721"/>
                      </a:lnTo>
                      <a:lnTo>
                        <a:pt x="2799" y="2729"/>
                      </a:lnTo>
                      <a:lnTo>
                        <a:pt x="2809" y="2748"/>
                      </a:lnTo>
                      <a:lnTo>
                        <a:pt x="2809" y="2756"/>
                      </a:lnTo>
                      <a:lnTo>
                        <a:pt x="2799" y="2766"/>
                      </a:lnTo>
                      <a:lnTo>
                        <a:pt x="2781" y="2774"/>
                      </a:lnTo>
                      <a:lnTo>
                        <a:pt x="2773" y="2774"/>
                      </a:lnTo>
                      <a:lnTo>
                        <a:pt x="2764" y="2774"/>
                      </a:lnTo>
                      <a:lnTo>
                        <a:pt x="2754" y="2784"/>
                      </a:lnTo>
                      <a:lnTo>
                        <a:pt x="2746" y="2784"/>
                      </a:lnTo>
                      <a:lnTo>
                        <a:pt x="2746" y="2792"/>
                      </a:lnTo>
                      <a:lnTo>
                        <a:pt x="2736" y="2802"/>
                      </a:lnTo>
                      <a:lnTo>
                        <a:pt x="2728" y="2938"/>
                      </a:lnTo>
                      <a:lnTo>
                        <a:pt x="2718" y="3073"/>
                      </a:lnTo>
                      <a:lnTo>
                        <a:pt x="2700" y="3209"/>
                      </a:lnTo>
                      <a:lnTo>
                        <a:pt x="2682" y="3345"/>
                      </a:lnTo>
                      <a:lnTo>
                        <a:pt x="2664" y="3408"/>
                      </a:lnTo>
                      <a:lnTo>
                        <a:pt x="2637" y="3471"/>
                      </a:lnTo>
                      <a:lnTo>
                        <a:pt x="2610" y="3534"/>
                      </a:lnTo>
                      <a:lnTo>
                        <a:pt x="2582" y="3580"/>
                      </a:lnTo>
                      <a:lnTo>
                        <a:pt x="2538" y="3633"/>
                      </a:lnTo>
                      <a:lnTo>
                        <a:pt x="2493" y="3669"/>
                      </a:lnTo>
                      <a:lnTo>
                        <a:pt x="2430" y="3706"/>
                      </a:lnTo>
                      <a:lnTo>
                        <a:pt x="2366" y="3733"/>
                      </a:lnTo>
                      <a:lnTo>
                        <a:pt x="2348" y="3750"/>
                      </a:lnTo>
                      <a:lnTo>
                        <a:pt x="2339" y="3750"/>
                      </a:lnTo>
                      <a:lnTo>
                        <a:pt x="2321" y="3750"/>
                      </a:lnTo>
                      <a:lnTo>
                        <a:pt x="2303" y="3750"/>
                      </a:lnTo>
                      <a:lnTo>
                        <a:pt x="2285" y="3750"/>
                      </a:lnTo>
                      <a:lnTo>
                        <a:pt x="2266" y="3750"/>
                      </a:lnTo>
                      <a:lnTo>
                        <a:pt x="2258" y="3760"/>
                      </a:lnTo>
                      <a:lnTo>
                        <a:pt x="2248" y="3769"/>
                      </a:lnTo>
                      <a:lnTo>
                        <a:pt x="2177" y="3778"/>
                      </a:lnTo>
                      <a:lnTo>
                        <a:pt x="2104" y="3769"/>
                      </a:lnTo>
                      <a:lnTo>
                        <a:pt x="2032" y="3750"/>
                      </a:lnTo>
                      <a:lnTo>
                        <a:pt x="1969" y="3742"/>
                      </a:lnTo>
                      <a:lnTo>
                        <a:pt x="1897" y="3724"/>
                      </a:lnTo>
                      <a:lnTo>
                        <a:pt x="1833" y="3706"/>
                      </a:lnTo>
                      <a:lnTo>
                        <a:pt x="1762" y="3706"/>
                      </a:lnTo>
                      <a:lnTo>
                        <a:pt x="1689" y="3706"/>
                      </a:lnTo>
                      <a:lnTo>
                        <a:pt x="1671" y="3697"/>
                      </a:lnTo>
                      <a:lnTo>
                        <a:pt x="1653" y="3697"/>
                      </a:lnTo>
                      <a:lnTo>
                        <a:pt x="1634" y="3697"/>
                      </a:lnTo>
                      <a:lnTo>
                        <a:pt x="1616" y="3697"/>
                      </a:lnTo>
                      <a:lnTo>
                        <a:pt x="1598" y="3697"/>
                      </a:lnTo>
                      <a:lnTo>
                        <a:pt x="1572" y="3687"/>
                      </a:lnTo>
                      <a:lnTo>
                        <a:pt x="1553" y="3687"/>
                      </a:lnTo>
                      <a:lnTo>
                        <a:pt x="1545" y="3669"/>
                      </a:lnTo>
                      <a:lnTo>
                        <a:pt x="1454" y="3669"/>
                      </a:lnTo>
                      <a:lnTo>
                        <a:pt x="1373" y="3669"/>
                      </a:lnTo>
                      <a:lnTo>
                        <a:pt x="1292" y="3669"/>
                      </a:lnTo>
                      <a:lnTo>
                        <a:pt x="1211" y="3669"/>
                      </a:lnTo>
                      <a:lnTo>
                        <a:pt x="1130" y="3669"/>
                      </a:lnTo>
                      <a:lnTo>
                        <a:pt x="1047" y="3679"/>
                      </a:lnTo>
                      <a:lnTo>
                        <a:pt x="966" y="3687"/>
                      </a:lnTo>
                      <a:lnTo>
                        <a:pt x="885" y="3715"/>
                      </a:lnTo>
                      <a:lnTo>
                        <a:pt x="840" y="3733"/>
                      </a:lnTo>
                      <a:lnTo>
                        <a:pt x="795" y="3750"/>
                      </a:lnTo>
                      <a:lnTo>
                        <a:pt x="750" y="3769"/>
                      </a:lnTo>
                      <a:lnTo>
                        <a:pt x="705" y="3778"/>
                      </a:lnTo>
                      <a:lnTo>
                        <a:pt x="660" y="3787"/>
                      </a:lnTo>
                      <a:lnTo>
                        <a:pt x="605" y="3796"/>
                      </a:lnTo>
                      <a:lnTo>
                        <a:pt x="561" y="3805"/>
                      </a:lnTo>
                      <a:lnTo>
                        <a:pt x="506" y="3823"/>
                      </a:lnTo>
                      <a:lnTo>
                        <a:pt x="488" y="3823"/>
                      </a:lnTo>
                      <a:lnTo>
                        <a:pt x="470" y="3815"/>
                      </a:lnTo>
                      <a:lnTo>
                        <a:pt x="452" y="3805"/>
                      </a:lnTo>
                      <a:lnTo>
                        <a:pt x="434" y="3787"/>
                      </a:lnTo>
                      <a:lnTo>
                        <a:pt x="425" y="3769"/>
                      </a:lnTo>
                      <a:lnTo>
                        <a:pt x="415" y="3750"/>
                      </a:lnTo>
                      <a:lnTo>
                        <a:pt x="407" y="3733"/>
                      </a:lnTo>
                      <a:lnTo>
                        <a:pt x="397" y="3715"/>
                      </a:lnTo>
                      <a:lnTo>
                        <a:pt x="407" y="3661"/>
                      </a:lnTo>
                      <a:lnTo>
                        <a:pt x="415" y="3616"/>
                      </a:lnTo>
                      <a:lnTo>
                        <a:pt x="443" y="3580"/>
                      </a:lnTo>
                      <a:lnTo>
                        <a:pt x="479" y="3543"/>
                      </a:lnTo>
                      <a:lnTo>
                        <a:pt x="515" y="3515"/>
                      </a:lnTo>
                      <a:lnTo>
                        <a:pt x="561" y="3489"/>
                      </a:lnTo>
                      <a:lnTo>
                        <a:pt x="597" y="3462"/>
                      </a:lnTo>
                      <a:lnTo>
                        <a:pt x="642" y="3444"/>
                      </a:lnTo>
                      <a:lnTo>
                        <a:pt x="660" y="3434"/>
                      </a:lnTo>
                      <a:lnTo>
                        <a:pt x="687" y="3426"/>
                      </a:lnTo>
                      <a:lnTo>
                        <a:pt x="714" y="3426"/>
                      </a:lnTo>
                      <a:lnTo>
                        <a:pt x="741" y="3426"/>
                      </a:lnTo>
                      <a:lnTo>
                        <a:pt x="777" y="3426"/>
                      </a:lnTo>
                      <a:lnTo>
                        <a:pt x="804" y="3416"/>
                      </a:lnTo>
                      <a:lnTo>
                        <a:pt x="822" y="3408"/>
                      </a:lnTo>
                      <a:lnTo>
                        <a:pt x="849" y="3398"/>
                      </a:lnTo>
                      <a:lnTo>
                        <a:pt x="849" y="3389"/>
                      </a:lnTo>
                      <a:lnTo>
                        <a:pt x="849" y="3380"/>
                      </a:lnTo>
                      <a:lnTo>
                        <a:pt x="840" y="3371"/>
                      </a:lnTo>
                      <a:lnTo>
                        <a:pt x="831" y="3363"/>
                      </a:lnTo>
                      <a:lnTo>
                        <a:pt x="822" y="3353"/>
                      </a:lnTo>
                      <a:lnTo>
                        <a:pt x="814" y="3345"/>
                      </a:lnTo>
                      <a:lnTo>
                        <a:pt x="804" y="3335"/>
                      </a:lnTo>
                      <a:lnTo>
                        <a:pt x="731" y="3335"/>
                      </a:lnTo>
                      <a:lnTo>
                        <a:pt x="650" y="3345"/>
                      </a:lnTo>
                      <a:lnTo>
                        <a:pt x="579" y="3371"/>
                      </a:lnTo>
                      <a:lnTo>
                        <a:pt x="515" y="3398"/>
                      </a:lnTo>
                      <a:lnTo>
                        <a:pt x="452" y="3434"/>
                      </a:lnTo>
                      <a:lnTo>
                        <a:pt x="389" y="3480"/>
                      </a:lnTo>
                      <a:lnTo>
                        <a:pt x="344" y="3534"/>
                      </a:lnTo>
                      <a:lnTo>
                        <a:pt x="298" y="3598"/>
                      </a:lnTo>
                      <a:lnTo>
                        <a:pt x="289" y="3616"/>
                      </a:lnTo>
                      <a:lnTo>
                        <a:pt x="281" y="3624"/>
                      </a:lnTo>
                      <a:lnTo>
                        <a:pt x="281" y="3643"/>
                      </a:lnTo>
                      <a:lnTo>
                        <a:pt x="281" y="3661"/>
                      </a:lnTo>
                      <a:lnTo>
                        <a:pt x="281" y="3679"/>
                      </a:lnTo>
                      <a:lnTo>
                        <a:pt x="281" y="3687"/>
                      </a:lnTo>
                      <a:lnTo>
                        <a:pt x="281" y="3706"/>
                      </a:lnTo>
                      <a:lnTo>
                        <a:pt x="289" y="3724"/>
                      </a:lnTo>
                      <a:lnTo>
                        <a:pt x="263" y="3724"/>
                      </a:lnTo>
                      <a:lnTo>
                        <a:pt x="245" y="3715"/>
                      </a:lnTo>
                      <a:lnTo>
                        <a:pt x="226" y="3706"/>
                      </a:lnTo>
                      <a:lnTo>
                        <a:pt x="208" y="3687"/>
                      </a:lnTo>
                      <a:lnTo>
                        <a:pt x="199" y="3669"/>
                      </a:lnTo>
                      <a:lnTo>
                        <a:pt x="190" y="3643"/>
                      </a:lnTo>
                      <a:lnTo>
                        <a:pt x="172" y="3624"/>
                      </a:lnTo>
                      <a:lnTo>
                        <a:pt x="163" y="3606"/>
                      </a:lnTo>
                      <a:lnTo>
                        <a:pt x="172" y="3561"/>
                      </a:lnTo>
                      <a:lnTo>
                        <a:pt x="180" y="3515"/>
                      </a:lnTo>
                      <a:lnTo>
                        <a:pt x="199" y="3471"/>
                      </a:lnTo>
                      <a:lnTo>
                        <a:pt x="217" y="3434"/>
                      </a:lnTo>
                      <a:lnTo>
                        <a:pt x="245" y="3389"/>
                      </a:lnTo>
                      <a:lnTo>
                        <a:pt x="281" y="3363"/>
                      </a:lnTo>
                      <a:lnTo>
                        <a:pt x="316" y="3326"/>
                      </a:lnTo>
                      <a:lnTo>
                        <a:pt x="352" y="3299"/>
                      </a:lnTo>
                      <a:lnTo>
                        <a:pt x="389" y="3272"/>
                      </a:lnTo>
                      <a:lnTo>
                        <a:pt x="425" y="3262"/>
                      </a:lnTo>
                      <a:lnTo>
                        <a:pt x="461" y="3245"/>
                      </a:lnTo>
                      <a:lnTo>
                        <a:pt x="498" y="3236"/>
                      </a:lnTo>
                      <a:lnTo>
                        <a:pt x="542" y="3236"/>
                      </a:lnTo>
                      <a:lnTo>
                        <a:pt x="579" y="3227"/>
                      </a:lnTo>
                      <a:lnTo>
                        <a:pt x="614" y="3217"/>
                      </a:lnTo>
                      <a:lnTo>
                        <a:pt x="650" y="3199"/>
                      </a:lnTo>
                      <a:lnTo>
                        <a:pt x="650" y="3191"/>
                      </a:lnTo>
                      <a:lnTo>
                        <a:pt x="642" y="3181"/>
                      </a:lnTo>
                      <a:lnTo>
                        <a:pt x="632" y="3173"/>
                      </a:lnTo>
                      <a:lnTo>
                        <a:pt x="624" y="3163"/>
                      </a:lnTo>
                      <a:lnTo>
                        <a:pt x="614" y="3154"/>
                      </a:lnTo>
                      <a:lnTo>
                        <a:pt x="605" y="3145"/>
                      </a:lnTo>
                      <a:lnTo>
                        <a:pt x="587" y="3136"/>
                      </a:lnTo>
                      <a:lnTo>
                        <a:pt x="579" y="3136"/>
                      </a:lnTo>
                      <a:lnTo>
                        <a:pt x="506" y="3154"/>
                      </a:lnTo>
                      <a:lnTo>
                        <a:pt x="434" y="3173"/>
                      </a:lnTo>
                      <a:lnTo>
                        <a:pt x="371" y="3191"/>
                      </a:lnTo>
                      <a:lnTo>
                        <a:pt x="298" y="3227"/>
                      </a:lnTo>
                      <a:lnTo>
                        <a:pt x="235" y="3262"/>
                      </a:lnTo>
                      <a:lnTo>
                        <a:pt x="180" y="3308"/>
                      </a:lnTo>
                      <a:lnTo>
                        <a:pt x="136" y="3363"/>
                      </a:lnTo>
                      <a:lnTo>
                        <a:pt x="99" y="3426"/>
                      </a:lnTo>
                      <a:lnTo>
                        <a:pt x="55" y="3525"/>
                      </a:lnTo>
                      <a:lnTo>
                        <a:pt x="28" y="3497"/>
                      </a:lnTo>
                      <a:lnTo>
                        <a:pt x="18" y="3471"/>
                      </a:lnTo>
                      <a:lnTo>
                        <a:pt x="10" y="3434"/>
                      </a:lnTo>
                      <a:lnTo>
                        <a:pt x="0" y="3408"/>
                      </a:lnTo>
                      <a:lnTo>
                        <a:pt x="0" y="3380"/>
                      </a:lnTo>
                      <a:lnTo>
                        <a:pt x="10" y="3345"/>
                      </a:lnTo>
                      <a:lnTo>
                        <a:pt x="10" y="3317"/>
                      </a:lnTo>
                      <a:lnTo>
                        <a:pt x="28" y="3280"/>
                      </a:lnTo>
                      <a:lnTo>
                        <a:pt x="73" y="3191"/>
                      </a:lnTo>
                      <a:lnTo>
                        <a:pt x="136" y="3110"/>
                      </a:lnTo>
                      <a:lnTo>
                        <a:pt x="208" y="3046"/>
                      </a:lnTo>
                      <a:lnTo>
                        <a:pt x="289" y="2992"/>
                      </a:lnTo>
                      <a:lnTo>
                        <a:pt x="380" y="2946"/>
                      </a:lnTo>
                      <a:lnTo>
                        <a:pt x="479" y="2920"/>
                      </a:lnTo>
                      <a:lnTo>
                        <a:pt x="579" y="2901"/>
                      </a:lnTo>
                      <a:lnTo>
                        <a:pt x="678" y="2892"/>
                      </a:lnTo>
                      <a:lnTo>
                        <a:pt x="731" y="2883"/>
                      </a:lnTo>
                      <a:lnTo>
                        <a:pt x="786" y="2875"/>
                      </a:lnTo>
                      <a:lnTo>
                        <a:pt x="831" y="2875"/>
                      </a:lnTo>
                      <a:lnTo>
                        <a:pt x="885" y="2883"/>
                      </a:lnTo>
                      <a:lnTo>
                        <a:pt x="940" y="2883"/>
                      </a:lnTo>
                      <a:lnTo>
                        <a:pt x="994" y="2883"/>
                      </a:lnTo>
                      <a:lnTo>
                        <a:pt x="1047" y="2892"/>
                      </a:lnTo>
                      <a:lnTo>
                        <a:pt x="1102" y="2892"/>
                      </a:lnTo>
                      <a:lnTo>
                        <a:pt x="1156" y="2901"/>
                      </a:lnTo>
                      <a:lnTo>
                        <a:pt x="1211" y="2910"/>
                      </a:lnTo>
                      <a:lnTo>
                        <a:pt x="1264" y="2910"/>
                      </a:lnTo>
                      <a:lnTo>
                        <a:pt x="1319" y="2920"/>
                      </a:lnTo>
                      <a:lnTo>
                        <a:pt x="1373" y="2928"/>
                      </a:lnTo>
                      <a:lnTo>
                        <a:pt x="1436" y="2928"/>
                      </a:lnTo>
                      <a:lnTo>
                        <a:pt x="1490" y="2938"/>
                      </a:lnTo>
                      <a:lnTo>
                        <a:pt x="1545" y="2938"/>
                      </a:lnTo>
                      <a:lnTo>
                        <a:pt x="1563" y="2938"/>
                      </a:lnTo>
                      <a:lnTo>
                        <a:pt x="1581" y="2928"/>
                      </a:lnTo>
                      <a:lnTo>
                        <a:pt x="1598" y="2928"/>
                      </a:lnTo>
                      <a:lnTo>
                        <a:pt x="1626" y="2920"/>
                      </a:lnTo>
                      <a:lnTo>
                        <a:pt x="1644" y="2920"/>
                      </a:lnTo>
                      <a:lnTo>
                        <a:pt x="1662" y="2910"/>
                      </a:lnTo>
                      <a:lnTo>
                        <a:pt x="1680" y="2901"/>
                      </a:lnTo>
                      <a:lnTo>
                        <a:pt x="1697" y="2883"/>
                      </a:lnTo>
                      <a:lnTo>
                        <a:pt x="1716" y="2856"/>
                      </a:lnTo>
                      <a:lnTo>
                        <a:pt x="1734" y="2811"/>
                      </a:lnTo>
                      <a:lnTo>
                        <a:pt x="1743" y="2774"/>
                      </a:lnTo>
                      <a:lnTo>
                        <a:pt x="1743" y="2739"/>
                      </a:lnTo>
                      <a:lnTo>
                        <a:pt x="1752" y="2703"/>
                      </a:lnTo>
                      <a:lnTo>
                        <a:pt x="1762" y="2666"/>
                      </a:lnTo>
                      <a:lnTo>
                        <a:pt x="1780" y="2630"/>
                      </a:lnTo>
                      <a:lnTo>
                        <a:pt x="1806" y="2603"/>
                      </a:lnTo>
                      <a:lnTo>
                        <a:pt x="1815" y="2513"/>
                      </a:lnTo>
                      <a:lnTo>
                        <a:pt x="1825" y="2413"/>
                      </a:lnTo>
                      <a:lnTo>
                        <a:pt x="1825" y="2314"/>
                      </a:lnTo>
                      <a:lnTo>
                        <a:pt x="1825" y="2215"/>
                      </a:lnTo>
                      <a:lnTo>
                        <a:pt x="1815" y="2106"/>
                      </a:lnTo>
                      <a:lnTo>
                        <a:pt x="1798" y="2006"/>
                      </a:lnTo>
                      <a:lnTo>
                        <a:pt x="1770" y="1916"/>
                      </a:lnTo>
                      <a:lnTo>
                        <a:pt x="1734" y="1826"/>
                      </a:lnTo>
                      <a:lnTo>
                        <a:pt x="1734" y="1816"/>
                      </a:lnTo>
                      <a:lnTo>
                        <a:pt x="1734" y="1808"/>
                      </a:lnTo>
                      <a:lnTo>
                        <a:pt x="1734" y="1798"/>
                      </a:lnTo>
                      <a:lnTo>
                        <a:pt x="1725" y="1790"/>
                      </a:lnTo>
                      <a:lnTo>
                        <a:pt x="1716" y="1780"/>
                      </a:lnTo>
                      <a:lnTo>
                        <a:pt x="1707" y="1780"/>
                      </a:lnTo>
                      <a:lnTo>
                        <a:pt x="1697" y="1780"/>
                      </a:lnTo>
                      <a:lnTo>
                        <a:pt x="1680" y="1790"/>
                      </a:lnTo>
                      <a:lnTo>
                        <a:pt x="1671" y="1790"/>
                      </a:lnTo>
                      <a:lnTo>
                        <a:pt x="1662" y="1798"/>
                      </a:lnTo>
                      <a:lnTo>
                        <a:pt x="1653" y="1798"/>
                      </a:lnTo>
                      <a:lnTo>
                        <a:pt x="1644" y="1808"/>
                      </a:lnTo>
                      <a:lnTo>
                        <a:pt x="1626" y="1816"/>
                      </a:lnTo>
                      <a:lnTo>
                        <a:pt x="1616" y="1826"/>
                      </a:lnTo>
                      <a:lnTo>
                        <a:pt x="1626" y="1780"/>
                      </a:lnTo>
                      <a:lnTo>
                        <a:pt x="1634" y="1727"/>
                      </a:lnTo>
                      <a:lnTo>
                        <a:pt x="1634" y="1681"/>
                      </a:lnTo>
                      <a:lnTo>
                        <a:pt x="1634" y="1627"/>
                      </a:lnTo>
                      <a:lnTo>
                        <a:pt x="1626" y="1573"/>
                      </a:lnTo>
                      <a:lnTo>
                        <a:pt x="1616" y="1527"/>
                      </a:lnTo>
                      <a:lnTo>
                        <a:pt x="1608" y="1482"/>
                      </a:lnTo>
                      <a:lnTo>
                        <a:pt x="1590" y="1437"/>
                      </a:lnTo>
                      <a:lnTo>
                        <a:pt x="1581" y="1419"/>
                      </a:lnTo>
                      <a:lnTo>
                        <a:pt x="1572" y="1409"/>
                      </a:lnTo>
                      <a:lnTo>
                        <a:pt x="1553" y="1409"/>
                      </a:lnTo>
                      <a:lnTo>
                        <a:pt x="1545" y="1409"/>
                      </a:lnTo>
                      <a:lnTo>
                        <a:pt x="1527" y="1419"/>
                      </a:lnTo>
                      <a:lnTo>
                        <a:pt x="1517" y="1437"/>
                      </a:lnTo>
                      <a:lnTo>
                        <a:pt x="1499" y="1446"/>
                      </a:lnTo>
                      <a:lnTo>
                        <a:pt x="1490" y="1455"/>
                      </a:lnTo>
                      <a:lnTo>
                        <a:pt x="1490" y="1464"/>
                      </a:lnTo>
                      <a:lnTo>
                        <a:pt x="1490" y="1473"/>
                      </a:lnTo>
                      <a:lnTo>
                        <a:pt x="1481" y="1482"/>
                      </a:lnTo>
                      <a:lnTo>
                        <a:pt x="1472" y="1492"/>
                      </a:lnTo>
                      <a:lnTo>
                        <a:pt x="1464" y="1500"/>
                      </a:lnTo>
                      <a:lnTo>
                        <a:pt x="1454" y="1509"/>
                      </a:lnTo>
                      <a:lnTo>
                        <a:pt x="1446" y="1518"/>
                      </a:lnTo>
                      <a:lnTo>
                        <a:pt x="1446" y="1509"/>
                      </a:lnTo>
                      <a:lnTo>
                        <a:pt x="1454" y="1500"/>
                      </a:lnTo>
                      <a:lnTo>
                        <a:pt x="1454" y="1492"/>
                      </a:lnTo>
                      <a:lnTo>
                        <a:pt x="1454" y="1482"/>
                      </a:lnTo>
                      <a:lnTo>
                        <a:pt x="1464" y="1482"/>
                      </a:lnTo>
                      <a:lnTo>
                        <a:pt x="1472" y="1482"/>
                      </a:lnTo>
                      <a:lnTo>
                        <a:pt x="1464" y="1409"/>
                      </a:lnTo>
                      <a:lnTo>
                        <a:pt x="1454" y="1338"/>
                      </a:lnTo>
                      <a:lnTo>
                        <a:pt x="1446" y="1265"/>
                      </a:lnTo>
                      <a:lnTo>
                        <a:pt x="1427" y="1184"/>
                      </a:lnTo>
                      <a:lnTo>
                        <a:pt x="1409" y="1111"/>
                      </a:lnTo>
                      <a:lnTo>
                        <a:pt x="1391" y="1048"/>
                      </a:lnTo>
                      <a:lnTo>
                        <a:pt x="1355" y="976"/>
                      </a:lnTo>
                      <a:lnTo>
                        <a:pt x="1319" y="913"/>
                      </a:lnTo>
                      <a:lnTo>
                        <a:pt x="1310" y="895"/>
                      </a:lnTo>
                      <a:lnTo>
                        <a:pt x="1292" y="886"/>
                      </a:lnTo>
                      <a:lnTo>
                        <a:pt x="1282" y="886"/>
                      </a:lnTo>
                      <a:lnTo>
                        <a:pt x="1264" y="886"/>
                      </a:lnTo>
                      <a:lnTo>
                        <a:pt x="1247" y="886"/>
                      </a:lnTo>
                      <a:lnTo>
                        <a:pt x="1229" y="886"/>
                      </a:lnTo>
                      <a:lnTo>
                        <a:pt x="1219" y="886"/>
                      </a:lnTo>
                      <a:lnTo>
                        <a:pt x="1201" y="895"/>
                      </a:lnTo>
                      <a:lnTo>
                        <a:pt x="1183" y="913"/>
                      </a:lnTo>
                      <a:lnTo>
                        <a:pt x="1156" y="886"/>
                      </a:lnTo>
                      <a:lnTo>
                        <a:pt x="1138" y="850"/>
                      </a:lnTo>
                      <a:lnTo>
                        <a:pt x="1130" y="813"/>
                      </a:lnTo>
                      <a:lnTo>
                        <a:pt x="1120" y="767"/>
                      </a:lnTo>
                      <a:lnTo>
                        <a:pt x="1111" y="732"/>
                      </a:lnTo>
                      <a:lnTo>
                        <a:pt x="1102" y="686"/>
                      </a:lnTo>
                      <a:lnTo>
                        <a:pt x="1084" y="650"/>
                      </a:lnTo>
                      <a:lnTo>
                        <a:pt x="1065" y="615"/>
                      </a:lnTo>
                      <a:lnTo>
                        <a:pt x="1047" y="551"/>
                      </a:lnTo>
                      <a:lnTo>
                        <a:pt x="1021" y="488"/>
                      </a:lnTo>
                      <a:lnTo>
                        <a:pt x="994" y="425"/>
                      </a:lnTo>
                      <a:lnTo>
                        <a:pt x="976" y="362"/>
                      </a:lnTo>
                      <a:lnTo>
                        <a:pt x="948" y="298"/>
                      </a:lnTo>
                      <a:lnTo>
                        <a:pt x="921" y="244"/>
                      </a:lnTo>
                      <a:lnTo>
                        <a:pt x="895" y="180"/>
                      </a:lnTo>
                      <a:lnTo>
                        <a:pt x="867" y="117"/>
                      </a:lnTo>
                      <a:lnTo>
                        <a:pt x="895" y="108"/>
                      </a:lnTo>
                      <a:lnTo>
                        <a:pt x="931" y="99"/>
                      </a:lnTo>
                      <a:lnTo>
                        <a:pt x="966" y="90"/>
                      </a:lnTo>
                      <a:lnTo>
                        <a:pt x="1003" y="81"/>
                      </a:lnTo>
                      <a:lnTo>
                        <a:pt x="1030" y="72"/>
                      </a:lnTo>
                      <a:lnTo>
                        <a:pt x="1065" y="72"/>
                      </a:lnTo>
                      <a:lnTo>
                        <a:pt x="1102" y="63"/>
                      </a:lnTo>
                      <a:lnTo>
                        <a:pt x="1138" y="63"/>
                      </a:lnTo>
                      <a:lnTo>
                        <a:pt x="1138" y="72"/>
                      </a:lnTo>
                      <a:lnTo>
                        <a:pt x="1138" y="81"/>
                      </a:lnTo>
                      <a:lnTo>
                        <a:pt x="1148" y="90"/>
                      </a:lnTo>
                      <a:lnTo>
                        <a:pt x="1148" y="99"/>
                      </a:lnTo>
                      <a:lnTo>
                        <a:pt x="1156" y="108"/>
                      </a:lnTo>
                      <a:lnTo>
                        <a:pt x="1165" y="117"/>
                      </a:lnTo>
                      <a:lnTo>
                        <a:pt x="1165" y="127"/>
                      </a:lnTo>
                      <a:lnTo>
                        <a:pt x="1211" y="117"/>
                      </a:lnTo>
                      <a:lnTo>
                        <a:pt x="1247" y="108"/>
                      </a:lnTo>
                      <a:lnTo>
                        <a:pt x="1292" y="90"/>
                      </a:lnTo>
                      <a:lnTo>
                        <a:pt x="1319" y="63"/>
                      </a:lnTo>
                      <a:lnTo>
                        <a:pt x="1355" y="44"/>
                      </a:lnTo>
                      <a:lnTo>
                        <a:pt x="1391" y="26"/>
                      </a:lnTo>
                      <a:lnTo>
                        <a:pt x="1436" y="9"/>
                      </a:lnTo>
                      <a:lnTo>
                        <a:pt x="1472" y="0"/>
                      </a:lnTo>
                      <a:lnTo>
                        <a:pt x="1481" y="63"/>
                      </a:lnTo>
                      <a:close/>
                    </a:path>
                  </a:pathLst>
                </a:custGeom>
                <a:solidFill>
                  <a:srgbClr val="CC6633"/>
                </a:solidFill>
                <a:ln w="9525">
                  <a:noFill/>
                  <a:round/>
                  <a:headEnd/>
                  <a:tailEnd/>
                </a:ln>
              </p:spPr>
              <p:txBody>
                <a:bodyPr>
                  <a:prstTxWarp prst="textNoShape">
                    <a:avLst/>
                  </a:prstTxWarp>
                </a:bodyPr>
                <a:lstStyle/>
                <a:p>
                  <a:endParaRPr lang="en-US"/>
                </a:p>
              </p:txBody>
            </p:sp>
            <p:sp>
              <p:nvSpPr>
                <p:cNvPr id="39053" name="Freeform 100"/>
                <p:cNvSpPr>
                  <a:spLocks noChangeAspect="1"/>
                </p:cNvSpPr>
                <p:nvPr/>
              </p:nvSpPr>
              <p:spPr bwMode="auto">
                <a:xfrm>
                  <a:off x="1566" y="3315"/>
                  <a:ext cx="2" cy="2"/>
                </a:xfrm>
                <a:custGeom>
                  <a:avLst/>
                  <a:gdLst>
                    <a:gd name="T0" fmla="*/ 18 w 18"/>
                    <a:gd name="T1" fmla="*/ 9 h 18"/>
                    <a:gd name="T2" fmla="*/ 18 w 18"/>
                    <a:gd name="T3" fmla="*/ 18 h 18"/>
                    <a:gd name="T4" fmla="*/ 0 w 18"/>
                    <a:gd name="T5" fmla="*/ 0 h 18"/>
                    <a:gd name="T6" fmla="*/ 10 w 18"/>
                    <a:gd name="T7" fmla="*/ 0 h 18"/>
                    <a:gd name="T8" fmla="*/ 18 w 18"/>
                    <a:gd name="T9" fmla="*/ 9 h 18"/>
                    <a:gd name="T10" fmla="*/ 0 60000 65536"/>
                    <a:gd name="T11" fmla="*/ 0 60000 65536"/>
                    <a:gd name="T12" fmla="*/ 0 60000 65536"/>
                    <a:gd name="T13" fmla="*/ 0 60000 65536"/>
                    <a:gd name="T14" fmla="*/ 0 60000 65536"/>
                    <a:gd name="T15" fmla="*/ 0 w 18"/>
                    <a:gd name="T16" fmla="*/ 0 h 18"/>
                    <a:gd name="T17" fmla="*/ 18 w 18"/>
                    <a:gd name="T18" fmla="*/ 18 h 18"/>
                  </a:gdLst>
                  <a:ahLst/>
                  <a:cxnLst>
                    <a:cxn ang="T10">
                      <a:pos x="T0" y="T1"/>
                    </a:cxn>
                    <a:cxn ang="T11">
                      <a:pos x="T2" y="T3"/>
                    </a:cxn>
                    <a:cxn ang="T12">
                      <a:pos x="T4" y="T5"/>
                    </a:cxn>
                    <a:cxn ang="T13">
                      <a:pos x="T6" y="T7"/>
                    </a:cxn>
                    <a:cxn ang="T14">
                      <a:pos x="T8" y="T9"/>
                    </a:cxn>
                  </a:cxnLst>
                  <a:rect l="T15" t="T16" r="T17" b="T18"/>
                  <a:pathLst>
                    <a:path w="18" h="18">
                      <a:moveTo>
                        <a:pt x="18" y="9"/>
                      </a:moveTo>
                      <a:lnTo>
                        <a:pt x="18" y="18"/>
                      </a:lnTo>
                      <a:lnTo>
                        <a:pt x="0" y="0"/>
                      </a:lnTo>
                      <a:lnTo>
                        <a:pt x="10" y="0"/>
                      </a:lnTo>
                      <a:lnTo>
                        <a:pt x="18" y="9"/>
                      </a:lnTo>
                      <a:close/>
                    </a:path>
                  </a:pathLst>
                </a:custGeom>
                <a:solidFill>
                  <a:srgbClr val="FFFFFF"/>
                </a:solidFill>
                <a:ln w="9525">
                  <a:noFill/>
                  <a:round/>
                  <a:headEnd/>
                  <a:tailEnd/>
                </a:ln>
              </p:spPr>
              <p:txBody>
                <a:bodyPr>
                  <a:prstTxWarp prst="textNoShape">
                    <a:avLst/>
                  </a:prstTxWarp>
                </a:bodyPr>
                <a:lstStyle/>
                <a:p>
                  <a:endParaRPr lang="en-US"/>
                </a:p>
              </p:txBody>
            </p:sp>
            <p:sp>
              <p:nvSpPr>
                <p:cNvPr id="39054" name="Freeform 101"/>
                <p:cNvSpPr>
                  <a:spLocks noChangeAspect="1"/>
                </p:cNvSpPr>
                <p:nvPr/>
              </p:nvSpPr>
              <p:spPr bwMode="auto">
                <a:xfrm>
                  <a:off x="1034" y="2777"/>
                  <a:ext cx="209" cy="204"/>
                </a:xfrm>
                <a:custGeom>
                  <a:avLst/>
                  <a:gdLst>
                    <a:gd name="T0" fmla="*/ 1977 w 2095"/>
                    <a:gd name="T1" fmla="*/ 596 h 2044"/>
                    <a:gd name="T2" fmla="*/ 2068 w 2095"/>
                    <a:gd name="T3" fmla="*/ 760 h 2044"/>
                    <a:gd name="T4" fmla="*/ 2068 w 2095"/>
                    <a:gd name="T5" fmla="*/ 813 h 2044"/>
                    <a:gd name="T6" fmla="*/ 1851 w 2095"/>
                    <a:gd name="T7" fmla="*/ 778 h 2044"/>
                    <a:gd name="T8" fmla="*/ 1716 w 2095"/>
                    <a:gd name="T9" fmla="*/ 1084 h 2044"/>
                    <a:gd name="T10" fmla="*/ 1689 w 2095"/>
                    <a:gd name="T11" fmla="*/ 1021 h 2044"/>
                    <a:gd name="T12" fmla="*/ 1653 w 2095"/>
                    <a:gd name="T13" fmla="*/ 958 h 2044"/>
                    <a:gd name="T14" fmla="*/ 1535 w 2095"/>
                    <a:gd name="T15" fmla="*/ 1275 h 2044"/>
                    <a:gd name="T16" fmla="*/ 1391 w 2095"/>
                    <a:gd name="T17" fmla="*/ 1220 h 2044"/>
                    <a:gd name="T18" fmla="*/ 1292 w 2095"/>
                    <a:gd name="T19" fmla="*/ 1284 h 2044"/>
                    <a:gd name="T20" fmla="*/ 1228 w 2095"/>
                    <a:gd name="T21" fmla="*/ 1175 h 2044"/>
                    <a:gd name="T22" fmla="*/ 1210 w 2095"/>
                    <a:gd name="T23" fmla="*/ 1167 h 2044"/>
                    <a:gd name="T24" fmla="*/ 1238 w 2095"/>
                    <a:gd name="T25" fmla="*/ 1256 h 2044"/>
                    <a:gd name="T26" fmla="*/ 1228 w 2095"/>
                    <a:gd name="T27" fmla="*/ 1284 h 2044"/>
                    <a:gd name="T28" fmla="*/ 1193 w 2095"/>
                    <a:gd name="T29" fmla="*/ 1238 h 2044"/>
                    <a:gd name="T30" fmla="*/ 1183 w 2095"/>
                    <a:gd name="T31" fmla="*/ 1537 h 2044"/>
                    <a:gd name="T32" fmla="*/ 1165 w 2095"/>
                    <a:gd name="T33" fmla="*/ 1600 h 2044"/>
                    <a:gd name="T34" fmla="*/ 1084 w 2095"/>
                    <a:gd name="T35" fmla="*/ 1420 h 2044"/>
                    <a:gd name="T36" fmla="*/ 1057 w 2095"/>
                    <a:gd name="T37" fmla="*/ 1609 h 2044"/>
                    <a:gd name="T38" fmla="*/ 1029 w 2095"/>
                    <a:gd name="T39" fmla="*/ 1690 h 2044"/>
                    <a:gd name="T40" fmla="*/ 903 w 2095"/>
                    <a:gd name="T41" fmla="*/ 1455 h 2044"/>
                    <a:gd name="T42" fmla="*/ 795 w 2095"/>
                    <a:gd name="T43" fmla="*/ 1690 h 2044"/>
                    <a:gd name="T44" fmla="*/ 669 w 2095"/>
                    <a:gd name="T45" fmla="*/ 1483 h 2044"/>
                    <a:gd name="T46" fmla="*/ 687 w 2095"/>
                    <a:gd name="T47" fmla="*/ 1736 h 2044"/>
                    <a:gd name="T48" fmla="*/ 687 w 2095"/>
                    <a:gd name="T49" fmla="*/ 1935 h 2044"/>
                    <a:gd name="T50" fmla="*/ 624 w 2095"/>
                    <a:gd name="T51" fmla="*/ 1700 h 2044"/>
                    <a:gd name="T52" fmla="*/ 560 w 2095"/>
                    <a:gd name="T53" fmla="*/ 1935 h 2044"/>
                    <a:gd name="T54" fmla="*/ 506 w 2095"/>
                    <a:gd name="T55" fmla="*/ 1862 h 2044"/>
                    <a:gd name="T56" fmla="*/ 452 w 2095"/>
                    <a:gd name="T57" fmla="*/ 1763 h 2044"/>
                    <a:gd name="T58" fmla="*/ 389 w 2095"/>
                    <a:gd name="T59" fmla="*/ 1609 h 2044"/>
                    <a:gd name="T60" fmla="*/ 280 w 2095"/>
                    <a:gd name="T61" fmla="*/ 1501 h 2044"/>
                    <a:gd name="T62" fmla="*/ 118 w 2095"/>
                    <a:gd name="T63" fmla="*/ 1428 h 2044"/>
                    <a:gd name="T64" fmla="*/ 9 w 2095"/>
                    <a:gd name="T65" fmla="*/ 1347 h 2044"/>
                    <a:gd name="T66" fmla="*/ 136 w 2095"/>
                    <a:gd name="T67" fmla="*/ 1319 h 2044"/>
                    <a:gd name="T68" fmla="*/ 253 w 2095"/>
                    <a:gd name="T69" fmla="*/ 1329 h 2044"/>
                    <a:gd name="T70" fmla="*/ 326 w 2095"/>
                    <a:gd name="T71" fmla="*/ 1365 h 2044"/>
                    <a:gd name="T72" fmla="*/ 361 w 2095"/>
                    <a:gd name="T73" fmla="*/ 1319 h 2044"/>
                    <a:gd name="T74" fmla="*/ 244 w 2095"/>
                    <a:gd name="T75" fmla="*/ 1266 h 2044"/>
                    <a:gd name="T76" fmla="*/ 181 w 2095"/>
                    <a:gd name="T77" fmla="*/ 1230 h 2044"/>
                    <a:gd name="T78" fmla="*/ 308 w 2095"/>
                    <a:gd name="T79" fmla="*/ 1167 h 2044"/>
                    <a:gd name="T80" fmla="*/ 425 w 2095"/>
                    <a:gd name="T81" fmla="*/ 1076 h 2044"/>
                    <a:gd name="T82" fmla="*/ 560 w 2095"/>
                    <a:gd name="T83" fmla="*/ 995 h 2044"/>
                    <a:gd name="T84" fmla="*/ 732 w 2095"/>
                    <a:gd name="T85" fmla="*/ 877 h 2044"/>
                    <a:gd name="T86" fmla="*/ 1029 w 2095"/>
                    <a:gd name="T87" fmla="*/ 669 h 2044"/>
                    <a:gd name="T88" fmla="*/ 1256 w 2095"/>
                    <a:gd name="T89" fmla="*/ 479 h 2044"/>
                    <a:gd name="T90" fmla="*/ 1301 w 2095"/>
                    <a:gd name="T91" fmla="*/ 434 h 2044"/>
                    <a:gd name="T92" fmla="*/ 1391 w 2095"/>
                    <a:gd name="T93" fmla="*/ 361 h 2044"/>
                    <a:gd name="T94" fmla="*/ 1554 w 2095"/>
                    <a:gd name="T95" fmla="*/ 217 h 2044"/>
                    <a:gd name="T96" fmla="*/ 1671 w 2095"/>
                    <a:gd name="T97" fmla="*/ 72 h 2044"/>
                    <a:gd name="T98" fmla="*/ 1698 w 2095"/>
                    <a:gd name="T99" fmla="*/ 27 h 2044"/>
                    <a:gd name="T100" fmla="*/ 1743 w 2095"/>
                    <a:gd name="T101" fmla="*/ 63 h 2044"/>
                    <a:gd name="T102" fmla="*/ 1833 w 2095"/>
                    <a:gd name="T103" fmla="*/ 298 h 2044"/>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2095"/>
                    <a:gd name="T157" fmla="*/ 0 h 2044"/>
                    <a:gd name="T158" fmla="*/ 2095 w 2095"/>
                    <a:gd name="T159" fmla="*/ 2044 h 2044"/>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2095" h="2044">
                      <a:moveTo>
                        <a:pt x="1942" y="452"/>
                      </a:moveTo>
                      <a:lnTo>
                        <a:pt x="1951" y="497"/>
                      </a:lnTo>
                      <a:lnTo>
                        <a:pt x="1959" y="543"/>
                      </a:lnTo>
                      <a:lnTo>
                        <a:pt x="1977" y="596"/>
                      </a:lnTo>
                      <a:lnTo>
                        <a:pt x="1996" y="651"/>
                      </a:lnTo>
                      <a:lnTo>
                        <a:pt x="2014" y="696"/>
                      </a:lnTo>
                      <a:lnTo>
                        <a:pt x="2041" y="732"/>
                      </a:lnTo>
                      <a:lnTo>
                        <a:pt x="2068" y="760"/>
                      </a:lnTo>
                      <a:lnTo>
                        <a:pt x="2095" y="768"/>
                      </a:lnTo>
                      <a:lnTo>
                        <a:pt x="2095" y="786"/>
                      </a:lnTo>
                      <a:lnTo>
                        <a:pt x="2086" y="805"/>
                      </a:lnTo>
                      <a:lnTo>
                        <a:pt x="2068" y="813"/>
                      </a:lnTo>
                      <a:lnTo>
                        <a:pt x="2041" y="823"/>
                      </a:lnTo>
                      <a:lnTo>
                        <a:pt x="1987" y="823"/>
                      </a:lnTo>
                      <a:lnTo>
                        <a:pt x="1924" y="805"/>
                      </a:lnTo>
                      <a:lnTo>
                        <a:pt x="1851" y="778"/>
                      </a:lnTo>
                      <a:lnTo>
                        <a:pt x="1788" y="742"/>
                      </a:lnTo>
                      <a:lnTo>
                        <a:pt x="1743" y="705"/>
                      </a:lnTo>
                      <a:lnTo>
                        <a:pt x="1716" y="669"/>
                      </a:lnTo>
                      <a:lnTo>
                        <a:pt x="1716" y="1084"/>
                      </a:lnTo>
                      <a:lnTo>
                        <a:pt x="1716" y="1076"/>
                      </a:lnTo>
                      <a:lnTo>
                        <a:pt x="1707" y="1058"/>
                      </a:lnTo>
                      <a:lnTo>
                        <a:pt x="1698" y="1040"/>
                      </a:lnTo>
                      <a:lnTo>
                        <a:pt x="1689" y="1021"/>
                      </a:lnTo>
                      <a:lnTo>
                        <a:pt x="1671" y="1003"/>
                      </a:lnTo>
                      <a:lnTo>
                        <a:pt x="1661" y="985"/>
                      </a:lnTo>
                      <a:lnTo>
                        <a:pt x="1653" y="967"/>
                      </a:lnTo>
                      <a:lnTo>
                        <a:pt x="1653" y="958"/>
                      </a:lnTo>
                      <a:lnTo>
                        <a:pt x="1653" y="1311"/>
                      </a:lnTo>
                      <a:lnTo>
                        <a:pt x="1617" y="1302"/>
                      </a:lnTo>
                      <a:lnTo>
                        <a:pt x="1580" y="1293"/>
                      </a:lnTo>
                      <a:lnTo>
                        <a:pt x="1535" y="1275"/>
                      </a:lnTo>
                      <a:lnTo>
                        <a:pt x="1499" y="1256"/>
                      </a:lnTo>
                      <a:lnTo>
                        <a:pt x="1463" y="1238"/>
                      </a:lnTo>
                      <a:lnTo>
                        <a:pt x="1427" y="1230"/>
                      </a:lnTo>
                      <a:lnTo>
                        <a:pt x="1391" y="1220"/>
                      </a:lnTo>
                      <a:lnTo>
                        <a:pt x="1373" y="1212"/>
                      </a:lnTo>
                      <a:lnTo>
                        <a:pt x="1373" y="1311"/>
                      </a:lnTo>
                      <a:lnTo>
                        <a:pt x="1327" y="1302"/>
                      </a:lnTo>
                      <a:lnTo>
                        <a:pt x="1292" y="1284"/>
                      </a:lnTo>
                      <a:lnTo>
                        <a:pt x="1274" y="1266"/>
                      </a:lnTo>
                      <a:lnTo>
                        <a:pt x="1256" y="1238"/>
                      </a:lnTo>
                      <a:lnTo>
                        <a:pt x="1238" y="1202"/>
                      </a:lnTo>
                      <a:lnTo>
                        <a:pt x="1228" y="1175"/>
                      </a:lnTo>
                      <a:lnTo>
                        <a:pt x="1219" y="1149"/>
                      </a:lnTo>
                      <a:lnTo>
                        <a:pt x="1210" y="1121"/>
                      </a:lnTo>
                      <a:lnTo>
                        <a:pt x="1210" y="1139"/>
                      </a:lnTo>
                      <a:lnTo>
                        <a:pt x="1210" y="1167"/>
                      </a:lnTo>
                      <a:lnTo>
                        <a:pt x="1219" y="1184"/>
                      </a:lnTo>
                      <a:lnTo>
                        <a:pt x="1228" y="1212"/>
                      </a:lnTo>
                      <a:lnTo>
                        <a:pt x="1228" y="1238"/>
                      </a:lnTo>
                      <a:lnTo>
                        <a:pt x="1238" y="1256"/>
                      </a:lnTo>
                      <a:lnTo>
                        <a:pt x="1238" y="1284"/>
                      </a:lnTo>
                      <a:lnTo>
                        <a:pt x="1238" y="1311"/>
                      </a:lnTo>
                      <a:lnTo>
                        <a:pt x="1238" y="1293"/>
                      </a:lnTo>
                      <a:lnTo>
                        <a:pt x="1228" y="1284"/>
                      </a:lnTo>
                      <a:lnTo>
                        <a:pt x="1219" y="1275"/>
                      </a:lnTo>
                      <a:lnTo>
                        <a:pt x="1210" y="1256"/>
                      </a:lnTo>
                      <a:lnTo>
                        <a:pt x="1201" y="1248"/>
                      </a:lnTo>
                      <a:lnTo>
                        <a:pt x="1193" y="1238"/>
                      </a:lnTo>
                      <a:lnTo>
                        <a:pt x="1183" y="1220"/>
                      </a:lnTo>
                      <a:lnTo>
                        <a:pt x="1175" y="1212"/>
                      </a:lnTo>
                      <a:lnTo>
                        <a:pt x="1183" y="1392"/>
                      </a:lnTo>
                      <a:lnTo>
                        <a:pt x="1183" y="1537"/>
                      </a:lnTo>
                      <a:lnTo>
                        <a:pt x="1193" y="1627"/>
                      </a:lnTo>
                      <a:lnTo>
                        <a:pt x="1193" y="1673"/>
                      </a:lnTo>
                      <a:lnTo>
                        <a:pt x="1183" y="1663"/>
                      </a:lnTo>
                      <a:lnTo>
                        <a:pt x="1165" y="1600"/>
                      </a:lnTo>
                      <a:lnTo>
                        <a:pt x="1129" y="1465"/>
                      </a:lnTo>
                      <a:lnTo>
                        <a:pt x="1084" y="1275"/>
                      </a:lnTo>
                      <a:lnTo>
                        <a:pt x="1084" y="1374"/>
                      </a:lnTo>
                      <a:lnTo>
                        <a:pt x="1084" y="1420"/>
                      </a:lnTo>
                      <a:lnTo>
                        <a:pt x="1075" y="1465"/>
                      </a:lnTo>
                      <a:lnTo>
                        <a:pt x="1075" y="1519"/>
                      </a:lnTo>
                      <a:lnTo>
                        <a:pt x="1066" y="1564"/>
                      </a:lnTo>
                      <a:lnTo>
                        <a:pt x="1057" y="1609"/>
                      </a:lnTo>
                      <a:lnTo>
                        <a:pt x="1057" y="1655"/>
                      </a:lnTo>
                      <a:lnTo>
                        <a:pt x="1057" y="1708"/>
                      </a:lnTo>
                      <a:lnTo>
                        <a:pt x="1048" y="1754"/>
                      </a:lnTo>
                      <a:lnTo>
                        <a:pt x="1029" y="1690"/>
                      </a:lnTo>
                      <a:lnTo>
                        <a:pt x="993" y="1627"/>
                      </a:lnTo>
                      <a:lnTo>
                        <a:pt x="966" y="1573"/>
                      </a:lnTo>
                      <a:lnTo>
                        <a:pt x="940" y="1510"/>
                      </a:lnTo>
                      <a:lnTo>
                        <a:pt x="903" y="1455"/>
                      </a:lnTo>
                      <a:lnTo>
                        <a:pt x="867" y="1410"/>
                      </a:lnTo>
                      <a:lnTo>
                        <a:pt x="831" y="1365"/>
                      </a:lnTo>
                      <a:lnTo>
                        <a:pt x="795" y="1338"/>
                      </a:lnTo>
                      <a:lnTo>
                        <a:pt x="795" y="1690"/>
                      </a:lnTo>
                      <a:lnTo>
                        <a:pt x="732" y="1554"/>
                      </a:lnTo>
                      <a:lnTo>
                        <a:pt x="687" y="1491"/>
                      </a:lnTo>
                      <a:lnTo>
                        <a:pt x="677" y="1483"/>
                      </a:lnTo>
                      <a:lnTo>
                        <a:pt x="669" y="1483"/>
                      </a:lnTo>
                      <a:lnTo>
                        <a:pt x="669" y="1501"/>
                      </a:lnTo>
                      <a:lnTo>
                        <a:pt x="669" y="1528"/>
                      </a:lnTo>
                      <a:lnTo>
                        <a:pt x="677" y="1618"/>
                      </a:lnTo>
                      <a:lnTo>
                        <a:pt x="687" y="1736"/>
                      </a:lnTo>
                      <a:lnTo>
                        <a:pt x="695" y="1880"/>
                      </a:lnTo>
                      <a:lnTo>
                        <a:pt x="705" y="2044"/>
                      </a:lnTo>
                      <a:lnTo>
                        <a:pt x="695" y="1998"/>
                      </a:lnTo>
                      <a:lnTo>
                        <a:pt x="687" y="1935"/>
                      </a:lnTo>
                      <a:lnTo>
                        <a:pt x="669" y="1880"/>
                      </a:lnTo>
                      <a:lnTo>
                        <a:pt x="650" y="1808"/>
                      </a:lnTo>
                      <a:lnTo>
                        <a:pt x="632" y="1754"/>
                      </a:lnTo>
                      <a:lnTo>
                        <a:pt x="624" y="1700"/>
                      </a:lnTo>
                      <a:lnTo>
                        <a:pt x="614" y="1673"/>
                      </a:lnTo>
                      <a:lnTo>
                        <a:pt x="606" y="1655"/>
                      </a:lnTo>
                      <a:lnTo>
                        <a:pt x="578" y="1943"/>
                      </a:lnTo>
                      <a:lnTo>
                        <a:pt x="560" y="1935"/>
                      </a:lnTo>
                      <a:lnTo>
                        <a:pt x="551" y="1916"/>
                      </a:lnTo>
                      <a:lnTo>
                        <a:pt x="533" y="1898"/>
                      </a:lnTo>
                      <a:lnTo>
                        <a:pt x="524" y="1880"/>
                      </a:lnTo>
                      <a:lnTo>
                        <a:pt x="506" y="1862"/>
                      </a:lnTo>
                      <a:lnTo>
                        <a:pt x="488" y="1844"/>
                      </a:lnTo>
                      <a:lnTo>
                        <a:pt x="479" y="1817"/>
                      </a:lnTo>
                      <a:lnTo>
                        <a:pt x="460" y="1799"/>
                      </a:lnTo>
                      <a:lnTo>
                        <a:pt x="452" y="1763"/>
                      </a:lnTo>
                      <a:lnTo>
                        <a:pt x="442" y="1718"/>
                      </a:lnTo>
                      <a:lnTo>
                        <a:pt x="425" y="1681"/>
                      </a:lnTo>
                      <a:lnTo>
                        <a:pt x="407" y="1645"/>
                      </a:lnTo>
                      <a:lnTo>
                        <a:pt x="389" y="1609"/>
                      </a:lnTo>
                      <a:lnTo>
                        <a:pt x="361" y="1582"/>
                      </a:lnTo>
                      <a:lnTo>
                        <a:pt x="343" y="1546"/>
                      </a:lnTo>
                      <a:lnTo>
                        <a:pt x="316" y="1519"/>
                      </a:lnTo>
                      <a:lnTo>
                        <a:pt x="280" y="1501"/>
                      </a:lnTo>
                      <a:lnTo>
                        <a:pt x="235" y="1473"/>
                      </a:lnTo>
                      <a:lnTo>
                        <a:pt x="199" y="1455"/>
                      </a:lnTo>
                      <a:lnTo>
                        <a:pt x="154" y="1447"/>
                      </a:lnTo>
                      <a:lnTo>
                        <a:pt x="118" y="1428"/>
                      </a:lnTo>
                      <a:lnTo>
                        <a:pt x="73" y="1420"/>
                      </a:lnTo>
                      <a:lnTo>
                        <a:pt x="37" y="1402"/>
                      </a:lnTo>
                      <a:lnTo>
                        <a:pt x="0" y="1384"/>
                      </a:lnTo>
                      <a:lnTo>
                        <a:pt x="9" y="1347"/>
                      </a:lnTo>
                      <a:lnTo>
                        <a:pt x="37" y="1329"/>
                      </a:lnTo>
                      <a:lnTo>
                        <a:pt x="63" y="1319"/>
                      </a:lnTo>
                      <a:lnTo>
                        <a:pt x="100" y="1319"/>
                      </a:lnTo>
                      <a:lnTo>
                        <a:pt x="136" y="1319"/>
                      </a:lnTo>
                      <a:lnTo>
                        <a:pt x="163" y="1329"/>
                      </a:lnTo>
                      <a:lnTo>
                        <a:pt x="199" y="1329"/>
                      </a:lnTo>
                      <a:lnTo>
                        <a:pt x="235" y="1329"/>
                      </a:lnTo>
                      <a:lnTo>
                        <a:pt x="253" y="1329"/>
                      </a:lnTo>
                      <a:lnTo>
                        <a:pt x="271" y="1338"/>
                      </a:lnTo>
                      <a:lnTo>
                        <a:pt x="290" y="1347"/>
                      </a:lnTo>
                      <a:lnTo>
                        <a:pt x="308" y="1356"/>
                      </a:lnTo>
                      <a:lnTo>
                        <a:pt x="326" y="1365"/>
                      </a:lnTo>
                      <a:lnTo>
                        <a:pt x="343" y="1365"/>
                      </a:lnTo>
                      <a:lnTo>
                        <a:pt x="361" y="1356"/>
                      </a:lnTo>
                      <a:lnTo>
                        <a:pt x="379" y="1347"/>
                      </a:lnTo>
                      <a:lnTo>
                        <a:pt x="361" y="1319"/>
                      </a:lnTo>
                      <a:lnTo>
                        <a:pt x="334" y="1302"/>
                      </a:lnTo>
                      <a:lnTo>
                        <a:pt x="308" y="1284"/>
                      </a:lnTo>
                      <a:lnTo>
                        <a:pt x="280" y="1275"/>
                      </a:lnTo>
                      <a:lnTo>
                        <a:pt x="244" y="1266"/>
                      </a:lnTo>
                      <a:lnTo>
                        <a:pt x="217" y="1256"/>
                      </a:lnTo>
                      <a:lnTo>
                        <a:pt x="181" y="1256"/>
                      </a:lnTo>
                      <a:lnTo>
                        <a:pt x="154" y="1248"/>
                      </a:lnTo>
                      <a:lnTo>
                        <a:pt x="181" y="1230"/>
                      </a:lnTo>
                      <a:lnTo>
                        <a:pt x="208" y="1212"/>
                      </a:lnTo>
                      <a:lnTo>
                        <a:pt x="244" y="1193"/>
                      </a:lnTo>
                      <a:lnTo>
                        <a:pt x="271" y="1184"/>
                      </a:lnTo>
                      <a:lnTo>
                        <a:pt x="308" y="1167"/>
                      </a:lnTo>
                      <a:lnTo>
                        <a:pt x="343" y="1149"/>
                      </a:lnTo>
                      <a:lnTo>
                        <a:pt x="371" y="1121"/>
                      </a:lnTo>
                      <a:lnTo>
                        <a:pt x="389" y="1094"/>
                      </a:lnTo>
                      <a:lnTo>
                        <a:pt x="425" y="1076"/>
                      </a:lnTo>
                      <a:lnTo>
                        <a:pt x="460" y="1058"/>
                      </a:lnTo>
                      <a:lnTo>
                        <a:pt x="497" y="1040"/>
                      </a:lnTo>
                      <a:lnTo>
                        <a:pt x="524" y="1021"/>
                      </a:lnTo>
                      <a:lnTo>
                        <a:pt x="560" y="995"/>
                      </a:lnTo>
                      <a:lnTo>
                        <a:pt x="587" y="977"/>
                      </a:lnTo>
                      <a:lnTo>
                        <a:pt x="624" y="949"/>
                      </a:lnTo>
                      <a:lnTo>
                        <a:pt x="659" y="931"/>
                      </a:lnTo>
                      <a:lnTo>
                        <a:pt x="732" y="877"/>
                      </a:lnTo>
                      <a:lnTo>
                        <a:pt x="804" y="823"/>
                      </a:lnTo>
                      <a:lnTo>
                        <a:pt x="885" y="768"/>
                      </a:lnTo>
                      <a:lnTo>
                        <a:pt x="958" y="723"/>
                      </a:lnTo>
                      <a:lnTo>
                        <a:pt x="1029" y="669"/>
                      </a:lnTo>
                      <a:lnTo>
                        <a:pt x="1102" y="615"/>
                      </a:lnTo>
                      <a:lnTo>
                        <a:pt x="1175" y="552"/>
                      </a:lnTo>
                      <a:lnTo>
                        <a:pt x="1238" y="479"/>
                      </a:lnTo>
                      <a:lnTo>
                        <a:pt x="1256" y="479"/>
                      </a:lnTo>
                      <a:lnTo>
                        <a:pt x="1264" y="470"/>
                      </a:lnTo>
                      <a:lnTo>
                        <a:pt x="1282" y="461"/>
                      </a:lnTo>
                      <a:lnTo>
                        <a:pt x="1292" y="443"/>
                      </a:lnTo>
                      <a:lnTo>
                        <a:pt x="1301" y="434"/>
                      </a:lnTo>
                      <a:lnTo>
                        <a:pt x="1319" y="416"/>
                      </a:lnTo>
                      <a:lnTo>
                        <a:pt x="1327" y="407"/>
                      </a:lnTo>
                      <a:lnTo>
                        <a:pt x="1355" y="407"/>
                      </a:lnTo>
                      <a:lnTo>
                        <a:pt x="1391" y="361"/>
                      </a:lnTo>
                      <a:lnTo>
                        <a:pt x="1427" y="325"/>
                      </a:lnTo>
                      <a:lnTo>
                        <a:pt x="1472" y="290"/>
                      </a:lnTo>
                      <a:lnTo>
                        <a:pt x="1509" y="254"/>
                      </a:lnTo>
                      <a:lnTo>
                        <a:pt x="1554" y="217"/>
                      </a:lnTo>
                      <a:lnTo>
                        <a:pt x="1590" y="181"/>
                      </a:lnTo>
                      <a:lnTo>
                        <a:pt x="1635" y="136"/>
                      </a:lnTo>
                      <a:lnTo>
                        <a:pt x="1671" y="90"/>
                      </a:lnTo>
                      <a:lnTo>
                        <a:pt x="1671" y="72"/>
                      </a:lnTo>
                      <a:lnTo>
                        <a:pt x="1680" y="63"/>
                      </a:lnTo>
                      <a:lnTo>
                        <a:pt x="1680" y="55"/>
                      </a:lnTo>
                      <a:lnTo>
                        <a:pt x="1689" y="37"/>
                      </a:lnTo>
                      <a:lnTo>
                        <a:pt x="1698" y="27"/>
                      </a:lnTo>
                      <a:lnTo>
                        <a:pt x="1707" y="19"/>
                      </a:lnTo>
                      <a:lnTo>
                        <a:pt x="1716" y="9"/>
                      </a:lnTo>
                      <a:lnTo>
                        <a:pt x="1725" y="0"/>
                      </a:lnTo>
                      <a:lnTo>
                        <a:pt x="1743" y="63"/>
                      </a:lnTo>
                      <a:lnTo>
                        <a:pt x="1761" y="126"/>
                      </a:lnTo>
                      <a:lnTo>
                        <a:pt x="1788" y="189"/>
                      </a:lnTo>
                      <a:lnTo>
                        <a:pt x="1807" y="244"/>
                      </a:lnTo>
                      <a:lnTo>
                        <a:pt x="1833" y="298"/>
                      </a:lnTo>
                      <a:lnTo>
                        <a:pt x="1870" y="353"/>
                      </a:lnTo>
                      <a:lnTo>
                        <a:pt x="1906" y="407"/>
                      </a:lnTo>
                      <a:lnTo>
                        <a:pt x="1942" y="452"/>
                      </a:lnTo>
                      <a:close/>
                    </a:path>
                  </a:pathLst>
                </a:custGeom>
                <a:solidFill>
                  <a:srgbClr val="FFCC99"/>
                </a:solidFill>
                <a:ln w="9525">
                  <a:noFill/>
                  <a:round/>
                  <a:headEnd/>
                  <a:tailEnd/>
                </a:ln>
              </p:spPr>
              <p:txBody>
                <a:bodyPr>
                  <a:prstTxWarp prst="textNoShape">
                    <a:avLst/>
                  </a:prstTxWarp>
                </a:bodyPr>
                <a:lstStyle/>
                <a:p>
                  <a:endParaRPr lang="en-US"/>
                </a:p>
              </p:txBody>
            </p:sp>
            <p:sp>
              <p:nvSpPr>
                <p:cNvPr id="39055" name="Freeform 102"/>
                <p:cNvSpPr>
                  <a:spLocks noChangeAspect="1"/>
                </p:cNvSpPr>
                <p:nvPr/>
              </p:nvSpPr>
              <p:spPr bwMode="auto">
                <a:xfrm>
                  <a:off x="1079" y="3263"/>
                  <a:ext cx="560" cy="186"/>
                </a:xfrm>
                <a:custGeom>
                  <a:avLst/>
                  <a:gdLst>
                    <a:gd name="T0" fmla="*/ 4713 w 5607"/>
                    <a:gd name="T1" fmla="*/ 81 h 1863"/>
                    <a:gd name="T2" fmla="*/ 3548 w 5607"/>
                    <a:gd name="T3" fmla="*/ 308 h 1863"/>
                    <a:gd name="T4" fmla="*/ 2663 w 5607"/>
                    <a:gd name="T5" fmla="*/ 417 h 1863"/>
                    <a:gd name="T6" fmla="*/ 2492 w 5607"/>
                    <a:gd name="T7" fmla="*/ 615 h 1863"/>
                    <a:gd name="T8" fmla="*/ 2221 w 5607"/>
                    <a:gd name="T9" fmla="*/ 895 h 1863"/>
                    <a:gd name="T10" fmla="*/ 1634 w 5607"/>
                    <a:gd name="T11" fmla="*/ 994 h 1863"/>
                    <a:gd name="T12" fmla="*/ 830 w 5607"/>
                    <a:gd name="T13" fmla="*/ 950 h 1863"/>
                    <a:gd name="T14" fmla="*/ 352 w 5607"/>
                    <a:gd name="T15" fmla="*/ 759 h 1863"/>
                    <a:gd name="T16" fmla="*/ 298 w 5607"/>
                    <a:gd name="T17" fmla="*/ 669 h 1863"/>
                    <a:gd name="T18" fmla="*/ 235 w 5607"/>
                    <a:gd name="T19" fmla="*/ 733 h 1863"/>
                    <a:gd name="T20" fmla="*/ 198 w 5607"/>
                    <a:gd name="T21" fmla="*/ 804 h 1863"/>
                    <a:gd name="T22" fmla="*/ 144 w 5607"/>
                    <a:gd name="T23" fmla="*/ 859 h 1863"/>
                    <a:gd name="T24" fmla="*/ 27 w 5607"/>
                    <a:gd name="T25" fmla="*/ 1112 h 1863"/>
                    <a:gd name="T26" fmla="*/ 8 w 5607"/>
                    <a:gd name="T27" fmla="*/ 1420 h 1863"/>
                    <a:gd name="T28" fmla="*/ 135 w 5607"/>
                    <a:gd name="T29" fmla="*/ 1610 h 1863"/>
                    <a:gd name="T30" fmla="*/ 217 w 5607"/>
                    <a:gd name="T31" fmla="*/ 1464 h 1863"/>
                    <a:gd name="T32" fmla="*/ 379 w 5607"/>
                    <a:gd name="T33" fmla="*/ 1175 h 1863"/>
                    <a:gd name="T34" fmla="*/ 451 w 5607"/>
                    <a:gd name="T35" fmla="*/ 1158 h 1863"/>
                    <a:gd name="T36" fmla="*/ 488 w 5607"/>
                    <a:gd name="T37" fmla="*/ 1193 h 1863"/>
                    <a:gd name="T38" fmla="*/ 424 w 5607"/>
                    <a:gd name="T39" fmla="*/ 1211 h 1863"/>
                    <a:gd name="T40" fmla="*/ 324 w 5607"/>
                    <a:gd name="T41" fmla="*/ 1393 h 1863"/>
                    <a:gd name="T42" fmla="*/ 324 w 5607"/>
                    <a:gd name="T43" fmla="*/ 1610 h 1863"/>
                    <a:gd name="T44" fmla="*/ 379 w 5607"/>
                    <a:gd name="T45" fmla="*/ 1691 h 1863"/>
                    <a:gd name="T46" fmla="*/ 433 w 5607"/>
                    <a:gd name="T47" fmla="*/ 1699 h 1863"/>
                    <a:gd name="T48" fmla="*/ 514 w 5607"/>
                    <a:gd name="T49" fmla="*/ 1817 h 1863"/>
                    <a:gd name="T50" fmla="*/ 668 w 5607"/>
                    <a:gd name="T51" fmla="*/ 1845 h 1863"/>
                    <a:gd name="T52" fmla="*/ 668 w 5607"/>
                    <a:gd name="T53" fmla="*/ 1709 h 1863"/>
                    <a:gd name="T54" fmla="*/ 650 w 5607"/>
                    <a:gd name="T55" fmla="*/ 1582 h 1863"/>
                    <a:gd name="T56" fmla="*/ 723 w 5607"/>
                    <a:gd name="T57" fmla="*/ 1302 h 1863"/>
                    <a:gd name="T58" fmla="*/ 885 w 5607"/>
                    <a:gd name="T59" fmla="*/ 1221 h 1863"/>
                    <a:gd name="T60" fmla="*/ 812 w 5607"/>
                    <a:gd name="T61" fmla="*/ 1284 h 1863"/>
                    <a:gd name="T62" fmla="*/ 741 w 5607"/>
                    <a:gd name="T63" fmla="*/ 1464 h 1863"/>
                    <a:gd name="T64" fmla="*/ 749 w 5607"/>
                    <a:gd name="T65" fmla="*/ 1654 h 1863"/>
                    <a:gd name="T66" fmla="*/ 849 w 5607"/>
                    <a:gd name="T67" fmla="*/ 1790 h 1863"/>
                    <a:gd name="T68" fmla="*/ 939 w 5607"/>
                    <a:gd name="T69" fmla="*/ 1845 h 1863"/>
                    <a:gd name="T70" fmla="*/ 1110 w 5607"/>
                    <a:gd name="T71" fmla="*/ 1853 h 1863"/>
                    <a:gd name="T72" fmla="*/ 1255 w 5607"/>
                    <a:gd name="T73" fmla="*/ 1736 h 1863"/>
                    <a:gd name="T74" fmla="*/ 1345 w 5607"/>
                    <a:gd name="T75" fmla="*/ 1591 h 1863"/>
                    <a:gd name="T76" fmla="*/ 1418 w 5607"/>
                    <a:gd name="T77" fmla="*/ 1411 h 1863"/>
                    <a:gd name="T78" fmla="*/ 1707 w 5607"/>
                    <a:gd name="T79" fmla="*/ 1158 h 1863"/>
                    <a:gd name="T80" fmla="*/ 2275 w 5607"/>
                    <a:gd name="T81" fmla="*/ 994 h 1863"/>
                    <a:gd name="T82" fmla="*/ 3007 w 5607"/>
                    <a:gd name="T83" fmla="*/ 804 h 1863"/>
                    <a:gd name="T84" fmla="*/ 3621 w 5607"/>
                    <a:gd name="T85" fmla="*/ 633 h 1863"/>
                    <a:gd name="T86" fmla="*/ 4099 w 5607"/>
                    <a:gd name="T87" fmla="*/ 516 h 1863"/>
                    <a:gd name="T88" fmla="*/ 4172 w 5607"/>
                    <a:gd name="T89" fmla="*/ 525 h 1863"/>
                    <a:gd name="T90" fmla="*/ 4298 w 5607"/>
                    <a:gd name="T91" fmla="*/ 516 h 1863"/>
                    <a:gd name="T92" fmla="*/ 4470 w 5607"/>
                    <a:gd name="T93" fmla="*/ 452 h 1863"/>
                    <a:gd name="T94" fmla="*/ 4506 w 5607"/>
                    <a:gd name="T95" fmla="*/ 551 h 1863"/>
                    <a:gd name="T96" fmla="*/ 4614 w 5607"/>
                    <a:gd name="T97" fmla="*/ 579 h 1863"/>
                    <a:gd name="T98" fmla="*/ 4857 w 5607"/>
                    <a:gd name="T99" fmla="*/ 425 h 1863"/>
                    <a:gd name="T100" fmla="*/ 4984 w 5607"/>
                    <a:gd name="T101" fmla="*/ 417 h 1863"/>
                    <a:gd name="T102" fmla="*/ 5002 w 5607"/>
                    <a:gd name="T103" fmla="*/ 534 h 1863"/>
                    <a:gd name="T104" fmla="*/ 5039 w 5607"/>
                    <a:gd name="T105" fmla="*/ 516 h 1863"/>
                    <a:gd name="T106" fmla="*/ 5191 w 5607"/>
                    <a:gd name="T107" fmla="*/ 443 h 1863"/>
                    <a:gd name="T108" fmla="*/ 5400 w 5607"/>
                    <a:gd name="T109" fmla="*/ 326 h 1863"/>
                    <a:gd name="T110" fmla="*/ 5562 w 5607"/>
                    <a:gd name="T111" fmla="*/ 172 h 1863"/>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607"/>
                    <a:gd name="T169" fmla="*/ 0 h 1863"/>
                    <a:gd name="T170" fmla="*/ 5607 w 5607"/>
                    <a:gd name="T171" fmla="*/ 1863 h 1863"/>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607" h="1863">
                      <a:moveTo>
                        <a:pt x="5590" y="0"/>
                      </a:moveTo>
                      <a:lnTo>
                        <a:pt x="5047" y="0"/>
                      </a:lnTo>
                      <a:lnTo>
                        <a:pt x="5011" y="63"/>
                      </a:lnTo>
                      <a:lnTo>
                        <a:pt x="4857" y="73"/>
                      </a:lnTo>
                      <a:lnTo>
                        <a:pt x="4713" y="81"/>
                      </a:lnTo>
                      <a:lnTo>
                        <a:pt x="4559" y="99"/>
                      </a:lnTo>
                      <a:lnTo>
                        <a:pt x="4415" y="118"/>
                      </a:lnTo>
                      <a:lnTo>
                        <a:pt x="4126" y="181"/>
                      </a:lnTo>
                      <a:lnTo>
                        <a:pt x="3838" y="245"/>
                      </a:lnTo>
                      <a:lnTo>
                        <a:pt x="3548" y="308"/>
                      </a:lnTo>
                      <a:lnTo>
                        <a:pt x="3259" y="362"/>
                      </a:lnTo>
                      <a:lnTo>
                        <a:pt x="3115" y="389"/>
                      </a:lnTo>
                      <a:lnTo>
                        <a:pt x="2971" y="399"/>
                      </a:lnTo>
                      <a:lnTo>
                        <a:pt x="2817" y="417"/>
                      </a:lnTo>
                      <a:lnTo>
                        <a:pt x="2663" y="417"/>
                      </a:lnTo>
                      <a:lnTo>
                        <a:pt x="2663" y="452"/>
                      </a:lnTo>
                      <a:lnTo>
                        <a:pt x="2663" y="480"/>
                      </a:lnTo>
                      <a:lnTo>
                        <a:pt x="2600" y="516"/>
                      </a:lnTo>
                      <a:lnTo>
                        <a:pt x="2537" y="561"/>
                      </a:lnTo>
                      <a:lnTo>
                        <a:pt x="2492" y="615"/>
                      </a:lnTo>
                      <a:lnTo>
                        <a:pt x="2438" y="678"/>
                      </a:lnTo>
                      <a:lnTo>
                        <a:pt x="2392" y="741"/>
                      </a:lnTo>
                      <a:lnTo>
                        <a:pt x="2339" y="796"/>
                      </a:lnTo>
                      <a:lnTo>
                        <a:pt x="2284" y="850"/>
                      </a:lnTo>
                      <a:lnTo>
                        <a:pt x="2221" y="895"/>
                      </a:lnTo>
                      <a:lnTo>
                        <a:pt x="2149" y="922"/>
                      </a:lnTo>
                      <a:lnTo>
                        <a:pt x="2050" y="950"/>
                      </a:lnTo>
                      <a:lnTo>
                        <a:pt x="1924" y="976"/>
                      </a:lnTo>
                      <a:lnTo>
                        <a:pt x="1788" y="986"/>
                      </a:lnTo>
                      <a:lnTo>
                        <a:pt x="1634" y="994"/>
                      </a:lnTo>
                      <a:lnTo>
                        <a:pt x="1481" y="1004"/>
                      </a:lnTo>
                      <a:lnTo>
                        <a:pt x="1309" y="994"/>
                      </a:lnTo>
                      <a:lnTo>
                        <a:pt x="1146" y="986"/>
                      </a:lnTo>
                      <a:lnTo>
                        <a:pt x="984" y="968"/>
                      </a:lnTo>
                      <a:lnTo>
                        <a:pt x="830" y="950"/>
                      </a:lnTo>
                      <a:lnTo>
                        <a:pt x="695" y="913"/>
                      </a:lnTo>
                      <a:lnTo>
                        <a:pt x="569" y="877"/>
                      </a:lnTo>
                      <a:lnTo>
                        <a:pt x="460" y="841"/>
                      </a:lnTo>
                      <a:lnTo>
                        <a:pt x="379" y="787"/>
                      </a:lnTo>
                      <a:lnTo>
                        <a:pt x="352" y="759"/>
                      </a:lnTo>
                      <a:lnTo>
                        <a:pt x="334" y="733"/>
                      </a:lnTo>
                      <a:lnTo>
                        <a:pt x="316" y="705"/>
                      </a:lnTo>
                      <a:lnTo>
                        <a:pt x="316" y="669"/>
                      </a:lnTo>
                      <a:lnTo>
                        <a:pt x="307" y="669"/>
                      </a:lnTo>
                      <a:lnTo>
                        <a:pt x="298" y="669"/>
                      </a:lnTo>
                      <a:lnTo>
                        <a:pt x="289" y="687"/>
                      </a:lnTo>
                      <a:lnTo>
                        <a:pt x="271" y="696"/>
                      </a:lnTo>
                      <a:lnTo>
                        <a:pt x="261" y="705"/>
                      </a:lnTo>
                      <a:lnTo>
                        <a:pt x="253" y="723"/>
                      </a:lnTo>
                      <a:lnTo>
                        <a:pt x="235" y="733"/>
                      </a:lnTo>
                      <a:lnTo>
                        <a:pt x="225" y="741"/>
                      </a:lnTo>
                      <a:lnTo>
                        <a:pt x="207" y="759"/>
                      </a:lnTo>
                      <a:lnTo>
                        <a:pt x="198" y="769"/>
                      </a:lnTo>
                      <a:lnTo>
                        <a:pt x="207" y="787"/>
                      </a:lnTo>
                      <a:lnTo>
                        <a:pt x="198" y="804"/>
                      </a:lnTo>
                      <a:lnTo>
                        <a:pt x="190" y="814"/>
                      </a:lnTo>
                      <a:lnTo>
                        <a:pt x="172" y="823"/>
                      </a:lnTo>
                      <a:lnTo>
                        <a:pt x="162" y="832"/>
                      </a:lnTo>
                      <a:lnTo>
                        <a:pt x="144" y="841"/>
                      </a:lnTo>
                      <a:lnTo>
                        <a:pt x="144" y="859"/>
                      </a:lnTo>
                      <a:lnTo>
                        <a:pt x="144" y="877"/>
                      </a:lnTo>
                      <a:lnTo>
                        <a:pt x="99" y="922"/>
                      </a:lnTo>
                      <a:lnTo>
                        <a:pt x="72" y="976"/>
                      </a:lnTo>
                      <a:lnTo>
                        <a:pt x="45" y="1039"/>
                      </a:lnTo>
                      <a:lnTo>
                        <a:pt x="27" y="1112"/>
                      </a:lnTo>
                      <a:lnTo>
                        <a:pt x="18" y="1175"/>
                      </a:lnTo>
                      <a:lnTo>
                        <a:pt x="8" y="1239"/>
                      </a:lnTo>
                      <a:lnTo>
                        <a:pt x="0" y="1311"/>
                      </a:lnTo>
                      <a:lnTo>
                        <a:pt x="0" y="1375"/>
                      </a:lnTo>
                      <a:lnTo>
                        <a:pt x="8" y="1420"/>
                      </a:lnTo>
                      <a:lnTo>
                        <a:pt x="27" y="1456"/>
                      </a:lnTo>
                      <a:lnTo>
                        <a:pt x="45" y="1501"/>
                      </a:lnTo>
                      <a:lnTo>
                        <a:pt x="72" y="1546"/>
                      </a:lnTo>
                      <a:lnTo>
                        <a:pt x="99" y="1582"/>
                      </a:lnTo>
                      <a:lnTo>
                        <a:pt x="135" y="1610"/>
                      </a:lnTo>
                      <a:lnTo>
                        <a:pt x="180" y="1636"/>
                      </a:lnTo>
                      <a:lnTo>
                        <a:pt x="225" y="1663"/>
                      </a:lnTo>
                      <a:lnTo>
                        <a:pt x="207" y="1591"/>
                      </a:lnTo>
                      <a:lnTo>
                        <a:pt x="207" y="1528"/>
                      </a:lnTo>
                      <a:lnTo>
                        <a:pt x="217" y="1464"/>
                      </a:lnTo>
                      <a:lnTo>
                        <a:pt x="235" y="1401"/>
                      </a:lnTo>
                      <a:lnTo>
                        <a:pt x="271" y="1338"/>
                      </a:lnTo>
                      <a:lnTo>
                        <a:pt x="298" y="1284"/>
                      </a:lnTo>
                      <a:lnTo>
                        <a:pt x="334" y="1229"/>
                      </a:lnTo>
                      <a:lnTo>
                        <a:pt x="379" y="1175"/>
                      </a:lnTo>
                      <a:lnTo>
                        <a:pt x="397" y="1175"/>
                      </a:lnTo>
                      <a:lnTo>
                        <a:pt x="407" y="1166"/>
                      </a:lnTo>
                      <a:lnTo>
                        <a:pt x="424" y="1166"/>
                      </a:lnTo>
                      <a:lnTo>
                        <a:pt x="442" y="1158"/>
                      </a:lnTo>
                      <a:lnTo>
                        <a:pt x="451" y="1158"/>
                      </a:lnTo>
                      <a:lnTo>
                        <a:pt x="470" y="1158"/>
                      </a:lnTo>
                      <a:lnTo>
                        <a:pt x="478" y="1158"/>
                      </a:lnTo>
                      <a:lnTo>
                        <a:pt x="496" y="1166"/>
                      </a:lnTo>
                      <a:lnTo>
                        <a:pt x="488" y="1175"/>
                      </a:lnTo>
                      <a:lnTo>
                        <a:pt x="488" y="1193"/>
                      </a:lnTo>
                      <a:lnTo>
                        <a:pt x="470" y="1193"/>
                      </a:lnTo>
                      <a:lnTo>
                        <a:pt x="460" y="1203"/>
                      </a:lnTo>
                      <a:lnTo>
                        <a:pt x="451" y="1203"/>
                      </a:lnTo>
                      <a:lnTo>
                        <a:pt x="433" y="1211"/>
                      </a:lnTo>
                      <a:lnTo>
                        <a:pt x="424" y="1211"/>
                      </a:lnTo>
                      <a:lnTo>
                        <a:pt x="407" y="1211"/>
                      </a:lnTo>
                      <a:lnTo>
                        <a:pt x="388" y="1257"/>
                      </a:lnTo>
                      <a:lnTo>
                        <a:pt x="361" y="1292"/>
                      </a:lnTo>
                      <a:lnTo>
                        <a:pt x="343" y="1338"/>
                      </a:lnTo>
                      <a:lnTo>
                        <a:pt x="324" y="1393"/>
                      </a:lnTo>
                      <a:lnTo>
                        <a:pt x="307" y="1438"/>
                      </a:lnTo>
                      <a:lnTo>
                        <a:pt x="307" y="1483"/>
                      </a:lnTo>
                      <a:lnTo>
                        <a:pt x="307" y="1537"/>
                      </a:lnTo>
                      <a:lnTo>
                        <a:pt x="316" y="1591"/>
                      </a:lnTo>
                      <a:lnTo>
                        <a:pt x="324" y="1610"/>
                      </a:lnTo>
                      <a:lnTo>
                        <a:pt x="334" y="1628"/>
                      </a:lnTo>
                      <a:lnTo>
                        <a:pt x="343" y="1646"/>
                      </a:lnTo>
                      <a:lnTo>
                        <a:pt x="352" y="1663"/>
                      </a:lnTo>
                      <a:lnTo>
                        <a:pt x="361" y="1681"/>
                      </a:lnTo>
                      <a:lnTo>
                        <a:pt x="379" y="1691"/>
                      </a:lnTo>
                      <a:lnTo>
                        <a:pt x="397" y="1691"/>
                      </a:lnTo>
                      <a:lnTo>
                        <a:pt x="415" y="1673"/>
                      </a:lnTo>
                      <a:lnTo>
                        <a:pt x="424" y="1681"/>
                      </a:lnTo>
                      <a:lnTo>
                        <a:pt x="433" y="1691"/>
                      </a:lnTo>
                      <a:lnTo>
                        <a:pt x="433" y="1699"/>
                      </a:lnTo>
                      <a:lnTo>
                        <a:pt x="442" y="1727"/>
                      </a:lnTo>
                      <a:lnTo>
                        <a:pt x="451" y="1754"/>
                      </a:lnTo>
                      <a:lnTo>
                        <a:pt x="470" y="1782"/>
                      </a:lnTo>
                      <a:lnTo>
                        <a:pt x="496" y="1799"/>
                      </a:lnTo>
                      <a:lnTo>
                        <a:pt x="514" y="1817"/>
                      </a:lnTo>
                      <a:lnTo>
                        <a:pt x="541" y="1826"/>
                      </a:lnTo>
                      <a:lnTo>
                        <a:pt x="569" y="1845"/>
                      </a:lnTo>
                      <a:lnTo>
                        <a:pt x="596" y="1853"/>
                      </a:lnTo>
                      <a:lnTo>
                        <a:pt x="632" y="1853"/>
                      </a:lnTo>
                      <a:lnTo>
                        <a:pt x="668" y="1845"/>
                      </a:lnTo>
                      <a:lnTo>
                        <a:pt x="686" y="1835"/>
                      </a:lnTo>
                      <a:lnTo>
                        <a:pt x="695" y="1826"/>
                      </a:lnTo>
                      <a:lnTo>
                        <a:pt x="704" y="1790"/>
                      </a:lnTo>
                      <a:lnTo>
                        <a:pt x="686" y="1754"/>
                      </a:lnTo>
                      <a:lnTo>
                        <a:pt x="668" y="1709"/>
                      </a:lnTo>
                      <a:lnTo>
                        <a:pt x="650" y="1663"/>
                      </a:lnTo>
                      <a:lnTo>
                        <a:pt x="640" y="1646"/>
                      </a:lnTo>
                      <a:lnTo>
                        <a:pt x="640" y="1628"/>
                      </a:lnTo>
                      <a:lnTo>
                        <a:pt x="640" y="1600"/>
                      </a:lnTo>
                      <a:lnTo>
                        <a:pt x="650" y="1582"/>
                      </a:lnTo>
                      <a:lnTo>
                        <a:pt x="659" y="1528"/>
                      </a:lnTo>
                      <a:lnTo>
                        <a:pt x="668" y="1464"/>
                      </a:lnTo>
                      <a:lnTo>
                        <a:pt x="677" y="1411"/>
                      </a:lnTo>
                      <a:lnTo>
                        <a:pt x="695" y="1357"/>
                      </a:lnTo>
                      <a:lnTo>
                        <a:pt x="723" y="1302"/>
                      </a:lnTo>
                      <a:lnTo>
                        <a:pt x="758" y="1266"/>
                      </a:lnTo>
                      <a:lnTo>
                        <a:pt x="804" y="1229"/>
                      </a:lnTo>
                      <a:lnTo>
                        <a:pt x="867" y="1211"/>
                      </a:lnTo>
                      <a:lnTo>
                        <a:pt x="875" y="1221"/>
                      </a:lnTo>
                      <a:lnTo>
                        <a:pt x="885" y="1221"/>
                      </a:lnTo>
                      <a:lnTo>
                        <a:pt x="885" y="1229"/>
                      </a:lnTo>
                      <a:lnTo>
                        <a:pt x="885" y="1239"/>
                      </a:lnTo>
                      <a:lnTo>
                        <a:pt x="885" y="1248"/>
                      </a:lnTo>
                      <a:lnTo>
                        <a:pt x="849" y="1266"/>
                      </a:lnTo>
                      <a:lnTo>
                        <a:pt x="812" y="1284"/>
                      </a:lnTo>
                      <a:lnTo>
                        <a:pt x="794" y="1311"/>
                      </a:lnTo>
                      <a:lnTo>
                        <a:pt x="776" y="1347"/>
                      </a:lnTo>
                      <a:lnTo>
                        <a:pt x="758" y="1383"/>
                      </a:lnTo>
                      <a:lnTo>
                        <a:pt x="749" y="1420"/>
                      </a:lnTo>
                      <a:lnTo>
                        <a:pt x="741" y="1464"/>
                      </a:lnTo>
                      <a:lnTo>
                        <a:pt x="731" y="1501"/>
                      </a:lnTo>
                      <a:lnTo>
                        <a:pt x="731" y="1537"/>
                      </a:lnTo>
                      <a:lnTo>
                        <a:pt x="741" y="1573"/>
                      </a:lnTo>
                      <a:lnTo>
                        <a:pt x="749" y="1618"/>
                      </a:lnTo>
                      <a:lnTo>
                        <a:pt x="749" y="1654"/>
                      </a:lnTo>
                      <a:lnTo>
                        <a:pt x="767" y="1691"/>
                      </a:lnTo>
                      <a:lnTo>
                        <a:pt x="786" y="1727"/>
                      </a:lnTo>
                      <a:lnTo>
                        <a:pt x="804" y="1754"/>
                      </a:lnTo>
                      <a:lnTo>
                        <a:pt x="840" y="1772"/>
                      </a:lnTo>
                      <a:lnTo>
                        <a:pt x="849" y="1790"/>
                      </a:lnTo>
                      <a:lnTo>
                        <a:pt x="857" y="1808"/>
                      </a:lnTo>
                      <a:lnTo>
                        <a:pt x="875" y="1817"/>
                      </a:lnTo>
                      <a:lnTo>
                        <a:pt x="893" y="1826"/>
                      </a:lnTo>
                      <a:lnTo>
                        <a:pt x="921" y="1835"/>
                      </a:lnTo>
                      <a:lnTo>
                        <a:pt x="939" y="1845"/>
                      </a:lnTo>
                      <a:lnTo>
                        <a:pt x="966" y="1853"/>
                      </a:lnTo>
                      <a:lnTo>
                        <a:pt x="984" y="1853"/>
                      </a:lnTo>
                      <a:lnTo>
                        <a:pt x="1029" y="1863"/>
                      </a:lnTo>
                      <a:lnTo>
                        <a:pt x="1074" y="1863"/>
                      </a:lnTo>
                      <a:lnTo>
                        <a:pt x="1110" y="1853"/>
                      </a:lnTo>
                      <a:lnTo>
                        <a:pt x="1146" y="1845"/>
                      </a:lnTo>
                      <a:lnTo>
                        <a:pt x="1174" y="1817"/>
                      </a:lnTo>
                      <a:lnTo>
                        <a:pt x="1201" y="1799"/>
                      </a:lnTo>
                      <a:lnTo>
                        <a:pt x="1228" y="1763"/>
                      </a:lnTo>
                      <a:lnTo>
                        <a:pt x="1255" y="1736"/>
                      </a:lnTo>
                      <a:lnTo>
                        <a:pt x="1282" y="1709"/>
                      </a:lnTo>
                      <a:lnTo>
                        <a:pt x="1300" y="1681"/>
                      </a:lnTo>
                      <a:lnTo>
                        <a:pt x="1318" y="1654"/>
                      </a:lnTo>
                      <a:lnTo>
                        <a:pt x="1336" y="1628"/>
                      </a:lnTo>
                      <a:lnTo>
                        <a:pt x="1345" y="1591"/>
                      </a:lnTo>
                      <a:lnTo>
                        <a:pt x="1363" y="1564"/>
                      </a:lnTo>
                      <a:lnTo>
                        <a:pt x="1373" y="1537"/>
                      </a:lnTo>
                      <a:lnTo>
                        <a:pt x="1381" y="1510"/>
                      </a:lnTo>
                      <a:lnTo>
                        <a:pt x="1399" y="1456"/>
                      </a:lnTo>
                      <a:lnTo>
                        <a:pt x="1418" y="1411"/>
                      </a:lnTo>
                      <a:lnTo>
                        <a:pt x="1444" y="1375"/>
                      </a:lnTo>
                      <a:lnTo>
                        <a:pt x="1472" y="1329"/>
                      </a:lnTo>
                      <a:lnTo>
                        <a:pt x="1535" y="1266"/>
                      </a:lnTo>
                      <a:lnTo>
                        <a:pt x="1616" y="1203"/>
                      </a:lnTo>
                      <a:lnTo>
                        <a:pt x="1707" y="1158"/>
                      </a:lnTo>
                      <a:lnTo>
                        <a:pt x="1797" y="1122"/>
                      </a:lnTo>
                      <a:lnTo>
                        <a:pt x="1887" y="1085"/>
                      </a:lnTo>
                      <a:lnTo>
                        <a:pt x="1977" y="1057"/>
                      </a:lnTo>
                      <a:lnTo>
                        <a:pt x="2122" y="1022"/>
                      </a:lnTo>
                      <a:lnTo>
                        <a:pt x="2275" y="994"/>
                      </a:lnTo>
                      <a:lnTo>
                        <a:pt x="2420" y="958"/>
                      </a:lnTo>
                      <a:lnTo>
                        <a:pt x="2564" y="931"/>
                      </a:lnTo>
                      <a:lnTo>
                        <a:pt x="2718" y="895"/>
                      </a:lnTo>
                      <a:lnTo>
                        <a:pt x="2862" y="859"/>
                      </a:lnTo>
                      <a:lnTo>
                        <a:pt x="3007" y="804"/>
                      </a:lnTo>
                      <a:lnTo>
                        <a:pt x="3151" y="751"/>
                      </a:lnTo>
                      <a:lnTo>
                        <a:pt x="3277" y="741"/>
                      </a:lnTo>
                      <a:lnTo>
                        <a:pt x="3395" y="715"/>
                      </a:lnTo>
                      <a:lnTo>
                        <a:pt x="3512" y="678"/>
                      </a:lnTo>
                      <a:lnTo>
                        <a:pt x="3621" y="633"/>
                      </a:lnTo>
                      <a:lnTo>
                        <a:pt x="3738" y="597"/>
                      </a:lnTo>
                      <a:lnTo>
                        <a:pt x="3846" y="561"/>
                      </a:lnTo>
                      <a:lnTo>
                        <a:pt x="3964" y="534"/>
                      </a:lnTo>
                      <a:lnTo>
                        <a:pt x="4091" y="516"/>
                      </a:lnTo>
                      <a:lnTo>
                        <a:pt x="4099" y="516"/>
                      </a:lnTo>
                      <a:lnTo>
                        <a:pt x="4117" y="516"/>
                      </a:lnTo>
                      <a:lnTo>
                        <a:pt x="4136" y="516"/>
                      </a:lnTo>
                      <a:lnTo>
                        <a:pt x="4144" y="516"/>
                      </a:lnTo>
                      <a:lnTo>
                        <a:pt x="4162" y="525"/>
                      </a:lnTo>
                      <a:lnTo>
                        <a:pt x="4172" y="525"/>
                      </a:lnTo>
                      <a:lnTo>
                        <a:pt x="4180" y="534"/>
                      </a:lnTo>
                      <a:lnTo>
                        <a:pt x="4190" y="551"/>
                      </a:lnTo>
                      <a:lnTo>
                        <a:pt x="4225" y="543"/>
                      </a:lnTo>
                      <a:lnTo>
                        <a:pt x="4262" y="534"/>
                      </a:lnTo>
                      <a:lnTo>
                        <a:pt x="4298" y="516"/>
                      </a:lnTo>
                      <a:lnTo>
                        <a:pt x="4324" y="498"/>
                      </a:lnTo>
                      <a:lnTo>
                        <a:pt x="4361" y="480"/>
                      </a:lnTo>
                      <a:lnTo>
                        <a:pt x="4397" y="470"/>
                      </a:lnTo>
                      <a:lnTo>
                        <a:pt x="4433" y="452"/>
                      </a:lnTo>
                      <a:lnTo>
                        <a:pt x="4470" y="452"/>
                      </a:lnTo>
                      <a:lnTo>
                        <a:pt x="4488" y="470"/>
                      </a:lnTo>
                      <a:lnTo>
                        <a:pt x="4496" y="488"/>
                      </a:lnTo>
                      <a:lnTo>
                        <a:pt x="4506" y="506"/>
                      </a:lnTo>
                      <a:lnTo>
                        <a:pt x="4506" y="534"/>
                      </a:lnTo>
                      <a:lnTo>
                        <a:pt x="4506" y="551"/>
                      </a:lnTo>
                      <a:lnTo>
                        <a:pt x="4506" y="579"/>
                      </a:lnTo>
                      <a:lnTo>
                        <a:pt x="4506" y="606"/>
                      </a:lnTo>
                      <a:lnTo>
                        <a:pt x="4515" y="624"/>
                      </a:lnTo>
                      <a:lnTo>
                        <a:pt x="4559" y="606"/>
                      </a:lnTo>
                      <a:lnTo>
                        <a:pt x="4614" y="579"/>
                      </a:lnTo>
                      <a:lnTo>
                        <a:pt x="4668" y="551"/>
                      </a:lnTo>
                      <a:lnTo>
                        <a:pt x="4713" y="525"/>
                      </a:lnTo>
                      <a:lnTo>
                        <a:pt x="4758" y="498"/>
                      </a:lnTo>
                      <a:lnTo>
                        <a:pt x="4812" y="462"/>
                      </a:lnTo>
                      <a:lnTo>
                        <a:pt x="4857" y="425"/>
                      </a:lnTo>
                      <a:lnTo>
                        <a:pt x="4903" y="389"/>
                      </a:lnTo>
                      <a:lnTo>
                        <a:pt x="4939" y="371"/>
                      </a:lnTo>
                      <a:lnTo>
                        <a:pt x="4966" y="371"/>
                      </a:lnTo>
                      <a:lnTo>
                        <a:pt x="4984" y="389"/>
                      </a:lnTo>
                      <a:lnTo>
                        <a:pt x="4984" y="417"/>
                      </a:lnTo>
                      <a:lnTo>
                        <a:pt x="4984" y="452"/>
                      </a:lnTo>
                      <a:lnTo>
                        <a:pt x="4984" y="498"/>
                      </a:lnTo>
                      <a:lnTo>
                        <a:pt x="4993" y="525"/>
                      </a:lnTo>
                      <a:lnTo>
                        <a:pt x="5002" y="551"/>
                      </a:lnTo>
                      <a:lnTo>
                        <a:pt x="5002" y="534"/>
                      </a:lnTo>
                      <a:lnTo>
                        <a:pt x="5011" y="525"/>
                      </a:lnTo>
                      <a:lnTo>
                        <a:pt x="5011" y="516"/>
                      </a:lnTo>
                      <a:lnTo>
                        <a:pt x="5021" y="516"/>
                      </a:lnTo>
                      <a:lnTo>
                        <a:pt x="5029" y="516"/>
                      </a:lnTo>
                      <a:lnTo>
                        <a:pt x="5039" y="516"/>
                      </a:lnTo>
                      <a:lnTo>
                        <a:pt x="5047" y="516"/>
                      </a:lnTo>
                      <a:lnTo>
                        <a:pt x="5057" y="516"/>
                      </a:lnTo>
                      <a:lnTo>
                        <a:pt x="5102" y="488"/>
                      </a:lnTo>
                      <a:lnTo>
                        <a:pt x="5147" y="470"/>
                      </a:lnTo>
                      <a:lnTo>
                        <a:pt x="5191" y="443"/>
                      </a:lnTo>
                      <a:lnTo>
                        <a:pt x="5237" y="425"/>
                      </a:lnTo>
                      <a:lnTo>
                        <a:pt x="5274" y="399"/>
                      </a:lnTo>
                      <a:lnTo>
                        <a:pt x="5318" y="380"/>
                      </a:lnTo>
                      <a:lnTo>
                        <a:pt x="5363" y="353"/>
                      </a:lnTo>
                      <a:lnTo>
                        <a:pt x="5400" y="326"/>
                      </a:lnTo>
                      <a:lnTo>
                        <a:pt x="5444" y="308"/>
                      </a:lnTo>
                      <a:lnTo>
                        <a:pt x="5481" y="281"/>
                      </a:lnTo>
                      <a:lnTo>
                        <a:pt x="5517" y="245"/>
                      </a:lnTo>
                      <a:lnTo>
                        <a:pt x="5544" y="217"/>
                      </a:lnTo>
                      <a:lnTo>
                        <a:pt x="5562" y="172"/>
                      </a:lnTo>
                      <a:lnTo>
                        <a:pt x="5580" y="136"/>
                      </a:lnTo>
                      <a:lnTo>
                        <a:pt x="5598" y="91"/>
                      </a:lnTo>
                      <a:lnTo>
                        <a:pt x="5607" y="45"/>
                      </a:lnTo>
                      <a:lnTo>
                        <a:pt x="5590" y="0"/>
                      </a:lnTo>
                      <a:close/>
                    </a:path>
                  </a:pathLst>
                </a:custGeom>
                <a:solidFill>
                  <a:srgbClr val="9E4F2B"/>
                </a:solidFill>
                <a:ln w="9525">
                  <a:noFill/>
                  <a:round/>
                  <a:headEnd/>
                  <a:tailEnd/>
                </a:ln>
              </p:spPr>
              <p:txBody>
                <a:bodyPr>
                  <a:prstTxWarp prst="textNoShape">
                    <a:avLst/>
                  </a:prstTxWarp>
                </a:bodyPr>
                <a:lstStyle/>
                <a:p>
                  <a:endParaRPr lang="en-US"/>
                </a:p>
              </p:txBody>
            </p:sp>
            <p:sp>
              <p:nvSpPr>
                <p:cNvPr id="39056" name="Freeform 103"/>
                <p:cNvSpPr>
                  <a:spLocks noChangeAspect="1"/>
                </p:cNvSpPr>
                <p:nvPr/>
              </p:nvSpPr>
              <p:spPr bwMode="auto">
                <a:xfrm>
                  <a:off x="1373" y="3367"/>
                  <a:ext cx="281" cy="331"/>
                </a:xfrm>
                <a:custGeom>
                  <a:avLst/>
                  <a:gdLst>
                    <a:gd name="T0" fmla="*/ 2331 w 2809"/>
                    <a:gd name="T1" fmla="*/ 525 h 3309"/>
                    <a:gd name="T2" fmla="*/ 2167 w 2809"/>
                    <a:gd name="T3" fmla="*/ 832 h 3309"/>
                    <a:gd name="T4" fmla="*/ 2041 w 2809"/>
                    <a:gd name="T5" fmla="*/ 2007 h 3309"/>
                    <a:gd name="T6" fmla="*/ 2005 w 2809"/>
                    <a:gd name="T7" fmla="*/ 2432 h 3309"/>
                    <a:gd name="T8" fmla="*/ 1843 w 2809"/>
                    <a:gd name="T9" fmla="*/ 2513 h 3309"/>
                    <a:gd name="T10" fmla="*/ 1734 w 2809"/>
                    <a:gd name="T11" fmla="*/ 2596 h 3309"/>
                    <a:gd name="T12" fmla="*/ 1634 w 2809"/>
                    <a:gd name="T13" fmla="*/ 2659 h 3309"/>
                    <a:gd name="T14" fmla="*/ 1201 w 2809"/>
                    <a:gd name="T15" fmla="*/ 2649 h 3309"/>
                    <a:gd name="T16" fmla="*/ 1120 w 2809"/>
                    <a:gd name="T17" fmla="*/ 2622 h 3309"/>
                    <a:gd name="T18" fmla="*/ 994 w 2809"/>
                    <a:gd name="T19" fmla="*/ 2460 h 3309"/>
                    <a:gd name="T20" fmla="*/ 867 w 2809"/>
                    <a:gd name="T21" fmla="*/ 2369 h 3309"/>
                    <a:gd name="T22" fmla="*/ 714 w 2809"/>
                    <a:gd name="T23" fmla="*/ 2369 h 3309"/>
                    <a:gd name="T24" fmla="*/ 289 w 2809"/>
                    <a:gd name="T25" fmla="*/ 2478 h 3309"/>
                    <a:gd name="T26" fmla="*/ 10 w 2809"/>
                    <a:gd name="T27" fmla="*/ 2803 h 3309"/>
                    <a:gd name="T28" fmla="*/ 18 w 2809"/>
                    <a:gd name="T29" fmla="*/ 2957 h 3309"/>
                    <a:gd name="T30" fmla="*/ 180 w 2809"/>
                    <a:gd name="T31" fmla="*/ 2794 h 3309"/>
                    <a:gd name="T32" fmla="*/ 506 w 2809"/>
                    <a:gd name="T33" fmla="*/ 2640 h 3309"/>
                    <a:gd name="T34" fmla="*/ 624 w 2809"/>
                    <a:gd name="T35" fmla="*/ 2649 h 3309"/>
                    <a:gd name="T36" fmla="*/ 614 w 2809"/>
                    <a:gd name="T37" fmla="*/ 2703 h 3309"/>
                    <a:gd name="T38" fmla="*/ 425 w 2809"/>
                    <a:gd name="T39" fmla="*/ 2748 h 3309"/>
                    <a:gd name="T40" fmla="*/ 245 w 2809"/>
                    <a:gd name="T41" fmla="*/ 2875 h 3309"/>
                    <a:gd name="T42" fmla="*/ 163 w 2809"/>
                    <a:gd name="T43" fmla="*/ 3092 h 3309"/>
                    <a:gd name="T44" fmla="*/ 226 w 2809"/>
                    <a:gd name="T45" fmla="*/ 3192 h 3309"/>
                    <a:gd name="T46" fmla="*/ 281 w 2809"/>
                    <a:gd name="T47" fmla="*/ 3173 h 3309"/>
                    <a:gd name="T48" fmla="*/ 289 w 2809"/>
                    <a:gd name="T49" fmla="*/ 3102 h 3309"/>
                    <a:gd name="T50" fmla="*/ 515 w 2809"/>
                    <a:gd name="T51" fmla="*/ 2884 h 3309"/>
                    <a:gd name="T52" fmla="*/ 814 w 2809"/>
                    <a:gd name="T53" fmla="*/ 2831 h 3309"/>
                    <a:gd name="T54" fmla="*/ 849 w 2809"/>
                    <a:gd name="T55" fmla="*/ 2875 h 3309"/>
                    <a:gd name="T56" fmla="*/ 741 w 2809"/>
                    <a:gd name="T57" fmla="*/ 2912 h 3309"/>
                    <a:gd name="T58" fmla="*/ 597 w 2809"/>
                    <a:gd name="T59" fmla="*/ 2948 h 3309"/>
                    <a:gd name="T60" fmla="*/ 415 w 2809"/>
                    <a:gd name="T61" fmla="*/ 3102 h 3309"/>
                    <a:gd name="T62" fmla="*/ 425 w 2809"/>
                    <a:gd name="T63" fmla="*/ 3255 h 3309"/>
                    <a:gd name="T64" fmla="*/ 506 w 2809"/>
                    <a:gd name="T65" fmla="*/ 3309 h 3309"/>
                    <a:gd name="T66" fmla="*/ 750 w 2809"/>
                    <a:gd name="T67" fmla="*/ 3255 h 3309"/>
                    <a:gd name="T68" fmla="*/ 1047 w 2809"/>
                    <a:gd name="T69" fmla="*/ 3165 h 3309"/>
                    <a:gd name="T70" fmla="*/ 1454 w 2809"/>
                    <a:gd name="T71" fmla="*/ 3155 h 3309"/>
                    <a:gd name="T72" fmla="*/ 1616 w 2809"/>
                    <a:gd name="T73" fmla="*/ 3183 h 3309"/>
                    <a:gd name="T74" fmla="*/ 1762 w 2809"/>
                    <a:gd name="T75" fmla="*/ 3192 h 3309"/>
                    <a:gd name="T76" fmla="*/ 2104 w 2809"/>
                    <a:gd name="T77" fmla="*/ 3255 h 3309"/>
                    <a:gd name="T78" fmla="*/ 2285 w 2809"/>
                    <a:gd name="T79" fmla="*/ 3236 h 3309"/>
                    <a:gd name="T80" fmla="*/ 2366 w 2809"/>
                    <a:gd name="T81" fmla="*/ 3219 h 3309"/>
                    <a:gd name="T82" fmla="*/ 2610 w 2809"/>
                    <a:gd name="T83" fmla="*/ 3020 h 3309"/>
                    <a:gd name="T84" fmla="*/ 2718 w 2809"/>
                    <a:gd name="T85" fmla="*/ 2559 h 3309"/>
                    <a:gd name="T86" fmla="*/ 2754 w 2809"/>
                    <a:gd name="T87" fmla="*/ 2270 h 3309"/>
                    <a:gd name="T88" fmla="*/ 2809 w 2809"/>
                    <a:gd name="T89" fmla="*/ 2242 h 3309"/>
                    <a:gd name="T90" fmla="*/ 2791 w 2809"/>
                    <a:gd name="T91" fmla="*/ 2179 h 3309"/>
                    <a:gd name="T92" fmla="*/ 2736 w 2809"/>
                    <a:gd name="T93" fmla="*/ 1899 h 3309"/>
                    <a:gd name="T94" fmla="*/ 2682 w 2809"/>
                    <a:gd name="T95" fmla="*/ 1618 h 3309"/>
                    <a:gd name="T96" fmla="*/ 2647 w 2809"/>
                    <a:gd name="T97" fmla="*/ 1537 h 3309"/>
                    <a:gd name="T98" fmla="*/ 2637 w 2809"/>
                    <a:gd name="T99" fmla="*/ 1366 h 3309"/>
                    <a:gd name="T100" fmla="*/ 2529 w 2809"/>
                    <a:gd name="T101" fmla="*/ 1130 h 3309"/>
                    <a:gd name="T102" fmla="*/ 2519 w 2809"/>
                    <a:gd name="T103" fmla="*/ 1022 h 3309"/>
                    <a:gd name="T104" fmla="*/ 2511 w 2809"/>
                    <a:gd name="T105" fmla="*/ 895 h 3309"/>
                    <a:gd name="T106" fmla="*/ 2493 w 2809"/>
                    <a:gd name="T107" fmla="*/ 724 h 3309"/>
                    <a:gd name="T108" fmla="*/ 2475 w 2809"/>
                    <a:gd name="T109" fmla="*/ 670 h 3309"/>
                    <a:gd name="T110" fmla="*/ 2475 w 2809"/>
                    <a:gd name="T111" fmla="*/ 607 h 3309"/>
                    <a:gd name="T112" fmla="*/ 2547 w 2809"/>
                    <a:gd name="T113" fmla="*/ 607 h 3309"/>
                    <a:gd name="T114" fmla="*/ 2564 w 2809"/>
                    <a:gd name="T115" fmla="*/ 525 h 3309"/>
                    <a:gd name="T116" fmla="*/ 2519 w 2809"/>
                    <a:gd name="T117" fmla="*/ 253 h 3309"/>
                    <a:gd name="T118" fmla="*/ 2475 w 2809"/>
                    <a:gd name="T119" fmla="*/ 136 h 3309"/>
                    <a:gd name="T120" fmla="*/ 2457 w 2809"/>
                    <a:gd name="T121" fmla="*/ 46 h 3309"/>
                    <a:gd name="T122" fmla="*/ 2420 w 2809"/>
                    <a:gd name="T123" fmla="*/ 18 h 3309"/>
                    <a:gd name="T124" fmla="*/ 2384 w 2809"/>
                    <a:gd name="T125" fmla="*/ 10 h 330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2809"/>
                    <a:gd name="T190" fmla="*/ 0 h 3309"/>
                    <a:gd name="T191" fmla="*/ 2809 w 2809"/>
                    <a:gd name="T192" fmla="*/ 3309 h 330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2809" h="3309">
                      <a:moveTo>
                        <a:pt x="2384" y="109"/>
                      </a:moveTo>
                      <a:lnTo>
                        <a:pt x="2384" y="172"/>
                      </a:lnTo>
                      <a:lnTo>
                        <a:pt x="2375" y="281"/>
                      </a:lnTo>
                      <a:lnTo>
                        <a:pt x="2357" y="399"/>
                      </a:lnTo>
                      <a:lnTo>
                        <a:pt x="2331" y="525"/>
                      </a:lnTo>
                      <a:lnTo>
                        <a:pt x="2303" y="642"/>
                      </a:lnTo>
                      <a:lnTo>
                        <a:pt x="2258" y="743"/>
                      </a:lnTo>
                      <a:lnTo>
                        <a:pt x="2230" y="787"/>
                      </a:lnTo>
                      <a:lnTo>
                        <a:pt x="2204" y="814"/>
                      </a:lnTo>
                      <a:lnTo>
                        <a:pt x="2167" y="832"/>
                      </a:lnTo>
                      <a:lnTo>
                        <a:pt x="2131" y="842"/>
                      </a:lnTo>
                      <a:lnTo>
                        <a:pt x="2131" y="1790"/>
                      </a:lnTo>
                      <a:lnTo>
                        <a:pt x="2096" y="1854"/>
                      </a:lnTo>
                      <a:lnTo>
                        <a:pt x="2059" y="1926"/>
                      </a:lnTo>
                      <a:lnTo>
                        <a:pt x="2041" y="2007"/>
                      </a:lnTo>
                      <a:lnTo>
                        <a:pt x="2023" y="2098"/>
                      </a:lnTo>
                      <a:lnTo>
                        <a:pt x="2013" y="2189"/>
                      </a:lnTo>
                      <a:lnTo>
                        <a:pt x="2013" y="2278"/>
                      </a:lnTo>
                      <a:lnTo>
                        <a:pt x="2005" y="2361"/>
                      </a:lnTo>
                      <a:lnTo>
                        <a:pt x="2005" y="2432"/>
                      </a:lnTo>
                      <a:lnTo>
                        <a:pt x="1978" y="2432"/>
                      </a:lnTo>
                      <a:lnTo>
                        <a:pt x="1950" y="2450"/>
                      </a:lnTo>
                      <a:lnTo>
                        <a:pt x="1914" y="2469"/>
                      </a:lnTo>
                      <a:lnTo>
                        <a:pt x="1879" y="2495"/>
                      </a:lnTo>
                      <a:lnTo>
                        <a:pt x="1843" y="2513"/>
                      </a:lnTo>
                      <a:lnTo>
                        <a:pt x="1815" y="2532"/>
                      </a:lnTo>
                      <a:lnTo>
                        <a:pt x="1780" y="2550"/>
                      </a:lnTo>
                      <a:lnTo>
                        <a:pt x="1752" y="2559"/>
                      </a:lnTo>
                      <a:lnTo>
                        <a:pt x="1752" y="2577"/>
                      </a:lnTo>
                      <a:lnTo>
                        <a:pt x="1734" y="2596"/>
                      </a:lnTo>
                      <a:lnTo>
                        <a:pt x="1716" y="2604"/>
                      </a:lnTo>
                      <a:lnTo>
                        <a:pt x="1689" y="2622"/>
                      </a:lnTo>
                      <a:lnTo>
                        <a:pt x="1671" y="2631"/>
                      </a:lnTo>
                      <a:lnTo>
                        <a:pt x="1644" y="2649"/>
                      </a:lnTo>
                      <a:lnTo>
                        <a:pt x="1634" y="2659"/>
                      </a:lnTo>
                      <a:lnTo>
                        <a:pt x="1626" y="2685"/>
                      </a:lnTo>
                      <a:lnTo>
                        <a:pt x="1247" y="2685"/>
                      </a:lnTo>
                      <a:lnTo>
                        <a:pt x="1229" y="2667"/>
                      </a:lnTo>
                      <a:lnTo>
                        <a:pt x="1219" y="2659"/>
                      </a:lnTo>
                      <a:lnTo>
                        <a:pt x="1201" y="2649"/>
                      </a:lnTo>
                      <a:lnTo>
                        <a:pt x="1183" y="2640"/>
                      </a:lnTo>
                      <a:lnTo>
                        <a:pt x="1165" y="2631"/>
                      </a:lnTo>
                      <a:lnTo>
                        <a:pt x="1148" y="2622"/>
                      </a:lnTo>
                      <a:lnTo>
                        <a:pt x="1130" y="2622"/>
                      </a:lnTo>
                      <a:lnTo>
                        <a:pt x="1120" y="2622"/>
                      </a:lnTo>
                      <a:lnTo>
                        <a:pt x="1102" y="2596"/>
                      </a:lnTo>
                      <a:lnTo>
                        <a:pt x="1084" y="2559"/>
                      </a:lnTo>
                      <a:lnTo>
                        <a:pt x="1057" y="2532"/>
                      </a:lnTo>
                      <a:lnTo>
                        <a:pt x="1021" y="2495"/>
                      </a:lnTo>
                      <a:lnTo>
                        <a:pt x="994" y="2460"/>
                      </a:lnTo>
                      <a:lnTo>
                        <a:pt x="966" y="2424"/>
                      </a:lnTo>
                      <a:lnTo>
                        <a:pt x="948" y="2396"/>
                      </a:lnTo>
                      <a:lnTo>
                        <a:pt x="931" y="2369"/>
                      </a:lnTo>
                      <a:lnTo>
                        <a:pt x="895" y="2369"/>
                      </a:lnTo>
                      <a:lnTo>
                        <a:pt x="867" y="2369"/>
                      </a:lnTo>
                      <a:lnTo>
                        <a:pt x="831" y="2361"/>
                      </a:lnTo>
                      <a:lnTo>
                        <a:pt x="804" y="2361"/>
                      </a:lnTo>
                      <a:lnTo>
                        <a:pt x="768" y="2369"/>
                      </a:lnTo>
                      <a:lnTo>
                        <a:pt x="741" y="2369"/>
                      </a:lnTo>
                      <a:lnTo>
                        <a:pt x="714" y="2369"/>
                      </a:lnTo>
                      <a:lnTo>
                        <a:pt x="678" y="2378"/>
                      </a:lnTo>
                      <a:lnTo>
                        <a:pt x="579" y="2387"/>
                      </a:lnTo>
                      <a:lnTo>
                        <a:pt x="479" y="2406"/>
                      </a:lnTo>
                      <a:lnTo>
                        <a:pt x="380" y="2432"/>
                      </a:lnTo>
                      <a:lnTo>
                        <a:pt x="289" y="2478"/>
                      </a:lnTo>
                      <a:lnTo>
                        <a:pt x="208" y="2532"/>
                      </a:lnTo>
                      <a:lnTo>
                        <a:pt x="136" y="2596"/>
                      </a:lnTo>
                      <a:lnTo>
                        <a:pt x="73" y="2677"/>
                      </a:lnTo>
                      <a:lnTo>
                        <a:pt x="28" y="2766"/>
                      </a:lnTo>
                      <a:lnTo>
                        <a:pt x="10" y="2803"/>
                      </a:lnTo>
                      <a:lnTo>
                        <a:pt x="10" y="2831"/>
                      </a:lnTo>
                      <a:lnTo>
                        <a:pt x="0" y="2866"/>
                      </a:lnTo>
                      <a:lnTo>
                        <a:pt x="0" y="2894"/>
                      </a:lnTo>
                      <a:lnTo>
                        <a:pt x="10" y="2920"/>
                      </a:lnTo>
                      <a:lnTo>
                        <a:pt x="18" y="2957"/>
                      </a:lnTo>
                      <a:lnTo>
                        <a:pt x="28" y="2983"/>
                      </a:lnTo>
                      <a:lnTo>
                        <a:pt x="55" y="3011"/>
                      </a:lnTo>
                      <a:lnTo>
                        <a:pt x="99" y="2912"/>
                      </a:lnTo>
                      <a:lnTo>
                        <a:pt x="136" y="2849"/>
                      </a:lnTo>
                      <a:lnTo>
                        <a:pt x="180" y="2794"/>
                      </a:lnTo>
                      <a:lnTo>
                        <a:pt x="235" y="2748"/>
                      </a:lnTo>
                      <a:lnTo>
                        <a:pt x="298" y="2713"/>
                      </a:lnTo>
                      <a:lnTo>
                        <a:pt x="371" y="2677"/>
                      </a:lnTo>
                      <a:lnTo>
                        <a:pt x="434" y="2659"/>
                      </a:lnTo>
                      <a:lnTo>
                        <a:pt x="506" y="2640"/>
                      </a:lnTo>
                      <a:lnTo>
                        <a:pt x="579" y="2622"/>
                      </a:lnTo>
                      <a:lnTo>
                        <a:pt x="587" y="2622"/>
                      </a:lnTo>
                      <a:lnTo>
                        <a:pt x="605" y="2631"/>
                      </a:lnTo>
                      <a:lnTo>
                        <a:pt x="614" y="2640"/>
                      </a:lnTo>
                      <a:lnTo>
                        <a:pt x="624" y="2649"/>
                      </a:lnTo>
                      <a:lnTo>
                        <a:pt x="632" y="2659"/>
                      </a:lnTo>
                      <a:lnTo>
                        <a:pt x="642" y="2667"/>
                      </a:lnTo>
                      <a:lnTo>
                        <a:pt x="650" y="2677"/>
                      </a:lnTo>
                      <a:lnTo>
                        <a:pt x="650" y="2685"/>
                      </a:lnTo>
                      <a:lnTo>
                        <a:pt x="614" y="2703"/>
                      </a:lnTo>
                      <a:lnTo>
                        <a:pt x="579" y="2713"/>
                      </a:lnTo>
                      <a:lnTo>
                        <a:pt x="542" y="2722"/>
                      </a:lnTo>
                      <a:lnTo>
                        <a:pt x="498" y="2722"/>
                      </a:lnTo>
                      <a:lnTo>
                        <a:pt x="461" y="2731"/>
                      </a:lnTo>
                      <a:lnTo>
                        <a:pt x="425" y="2748"/>
                      </a:lnTo>
                      <a:lnTo>
                        <a:pt x="389" y="2758"/>
                      </a:lnTo>
                      <a:lnTo>
                        <a:pt x="352" y="2785"/>
                      </a:lnTo>
                      <a:lnTo>
                        <a:pt x="316" y="2812"/>
                      </a:lnTo>
                      <a:lnTo>
                        <a:pt x="281" y="2849"/>
                      </a:lnTo>
                      <a:lnTo>
                        <a:pt x="245" y="2875"/>
                      </a:lnTo>
                      <a:lnTo>
                        <a:pt x="217" y="2920"/>
                      </a:lnTo>
                      <a:lnTo>
                        <a:pt x="199" y="2957"/>
                      </a:lnTo>
                      <a:lnTo>
                        <a:pt x="180" y="3001"/>
                      </a:lnTo>
                      <a:lnTo>
                        <a:pt x="172" y="3047"/>
                      </a:lnTo>
                      <a:lnTo>
                        <a:pt x="163" y="3092"/>
                      </a:lnTo>
                      <a:lnTo>
                        <a:pt x="172" y="3110"/>
                      </a:lnTo>
                      <a:lnTo>
                        <a:pt x="190" y="3129"/>
                      </a:lnTo>
                      <a:lnTo>
                        <a:pt x="199" y="3155"/>
                      </a:lnTo>
                      <a:lnTo>
                        <a:pt x="208" y="3173"/>
                      </a:lnTo>
                      <a:lnTo>
                        <a:pt x="226" y="3192"/>
                      </a:lnTo>
                      <a:lnTo>
                        <a:pt x="245" y="3201"/>
                      </a:lnTo>
                      <a:lnTo>
                        <a:pt x="263" y="3210"/>
                      </a:lnTo>
                      <a:lnTo>
                        <a:pt x="289" y="3210"/>
                      </a:lnTo>
                      <a:lnTo>
                        <a:pt x="281" y="3192"/>
                      </a:lnTo>
                      <a:lnTo>
                        <a:pt x="281" y="3173"/>
                      </a:lnTo>
                      <a:lnTo>
                        <a:pt x="281" y="3165"/>
                      </a:lnTo>
                      <a:lnTo>
                        <a:pt x="281" y="3147"/>
                      </a:lnTo>
                      <a:lnTo>
                        <a:pt x="281" y="3129"/>
                      </a:lnTo>
                      <a:lnTo>
                        <a:pt x="281" y="3110"/>
                      </a:lnTo>
                      <a:lnTo>
                        <a:pt x="289" y="3102"/>
                      </a:lnTo>
                      <a:lnTo>
                        <a:pt x="298" y="3084"/>
                      </a:lnTo>
                      <a:lnTo>
                        <a:pt x="344" y="3020"/>
                      </a:lnTo>
                      <a:lnTo>
                        <a:pt x="389" y="2966"/>
                      </a:lnTo>
                      <a:lnTo>
                        <a:pt x="452" y="2920"/>
                      </a:lnTo>
                      <a:lnTo>
                        <a:pt x="515" y="2884"/>
                      </a:lnTo>
                      <a:lnTo>
                        <a:pt x="579" y="2857"/>
                      </a:lnTo>
                      <a:lnTo>
                        <a:pt x="650" y="2831"/>
                      </a:lnTo>
                      <a:lnTo>
                        <a:pt x="731" y="2821"/>
                      </a:lnTo>
                      <a:lnTo>
                        <a:pt x="804" y="2821"/>
                      </a:lnTo>
                      <a:lnTo>
                        <a:pt x="814" y="2831"/>
                      </a:lnTo>
                      <a:lnTo>
                        <a:pt x="822" y="2839"/>
                      </a:lnTo>
                      <a:lnTo>
                        <a:pt x="831" y="2849"/>
                      </a:lnTo>
                      <a:lnTo>
                        <a:pt x="840" y="2857"/>
                      </a:lnTo>
                      <a:lnTo>
                        <a:pt x="849" y="2866"/>
                      </a:lnTo>
                      <a:lnTo>
                        <a:pt x="849" y="2875"/>
                      </a:lnTo>
                      <a:lnTo>
                        <a:pt x="849" y="2884"/>
                      </a:lnTo>
                      <a:lnTo>
                        <a:pt x="822" y="2894"/>
                      </a:lnTo>
                      <a:lnTo>
                        <a:pt x="804" y="2902"/>
                      </a:lnTo>
                      <a:lnTo>
                        <a:pt x="777" y="2912"/>
                      </a:lnTo>
                      <a:lnTo>
                        <a:pt x="741" y="2912"/>
                      </a:lnTo>
                      <a:lnTo>
                        <a:pt x="714" y="2912"/>
                      </a:lnTo>
                      <a:lnTo>
                        <a:pt x="687" y="2912"/>
                      </a:lnTo>
                      <a:lnTo>
                        <a:pt x="660" y="2920"/>
                      </a:lnTo>
                      <a:lnTo>
                        <a:pt x="642" y="2930"/>
                      </a:lnTo>
                      <a:lnTo>
                        <a:pt x="597" y="2948"/>
                      </a:lnTo>
                      <a:lnTo>
                        <a:pt x="561" y="2975"/>
                      </a:lnTo>
                      <a:lnTo>
                        <a:pt x="515" y="3001"/>
                      </a:lnTo>
                      <a:lnTo>
                        <a:pt x="479" y="3029"/>
                      </a:lnTo>
                      <a:lnTo>
                        <a:pt x="443" y="3066"/>
                      </a:lnTo>
                      <a:lnTo>
                        <a:pt x="415" y="3102"/>
                      </a:lnTo>
                      <a:lnTo>
                        <a:pt x="407" y="3147"/>
                      </a:lnTo>
                      <a:lnTo>
                        <a:pt x="397" y="3201"/>
                      </a:lnTo>
                      <a:lnTo>
                        <a:pt x="407" y="3219"/>
                      </a:lnTo>
                      <a:lnTo>
                        <a:pt x="415" y="3236"/>
                      </a:lnTo>
                      <a:lnTo>
                        <a:pt x="425" y="3255"/>
                      </a:lnTo>
                      <a:lnTo>
                        <a:pt x="434" y="3273"/>
                      </a:lnTo>
                      <a:lnTo>
                        <a:pt x="452" y="3291"/>
                      </a:lnTo>
                      <a:lnTo>
                        <a:pt x="470" y="3301"/>
                      </a:lnTo>
                      <a:lnTo>
                        <a:pt x="488" y="3309"/>
                      </a:lnTo>
                      <a:lnTo>
                        <a:pt x="506" y="3309"/>
                      </a:lnTo>
                      <a:lnTo>
                        <a:pt x="561" y="3291"/>
                      </a:lnTo>
                      <a:lnTo>
                        <a:pt x="605" y="3282"/>
                      </a:lnTo>
                      <a:lnTo>
                        <a:pt x="660" y="3273"/>
                      </a:lnTo>
                      <a:lnTo>
                        <a:pt x="705" y="3264"/>
                      </a:lnTo>
                      <a:lnTo>
                        <a:pt x="750" y="3255"/>
                      </a:lnTo>
                      <a:lnTo>
                        <a:pt x="795" y="3236"/>
                      </a:lnTo>
                      <a:lnTo>
                        <a:pt x="840" y="3219"/>
                      </a:lnTo>
                      <a:lnTo>
                        <a:pt x="885" y="3201"/>
                      </a:lnTo>
                      <a:lnTo>
                        <a:pt x="966" y="3173"/>
                      </a:lnTo>
                      <a:lnTo>
                        <a:pt x="1047" y="3165"/>
                      </a:lnTo>
                      <a:lnTo>
                        <a:pt x="1130" y="3155"/>
                      </a:lnTo>
                      <a:lnTo>
                        <a:pt x="1211" y="3155"/>
                      </a:lnTo>
                      <a:lnTo>
                        <a:pt x="1292" y="3155"/>
                      </a:lnTo>
                      <a:lnTo>
                        <a:pt x="1373" y="3155"/>
                      </a:lnTo>
                      <a:lnTo>
                        <a:pt x="1454" y="3155"/>
                      </a:lnTo>
                      <a:lnTo>
                        <a:pt x="1545" y="3155"/>
                      </a:lnTo>
                      <a:lnTo>
                        <a:pt x="1553" y="3173"/>
                      </a:lnTo>
                      <a:lnTo>
                        <a:pt x="1572" y="3173"/>
                      </a:lnTo>
                      <a:lnTo>
                        <a:pt x="1598" y="3183"/>
                      </a:lnTo>
                      <a:lnTo>
                        <a:pt x="1616" y="3183"/>
                      </a:lnTo>
                      <a:lnTo>
                        <a:pt x="1634" y="3183"/>
                      </a:lnTo>
                      <a:lnTo>
                        <a:pt x="1653" y="3183"/>
                      </a:lnTo>
                      <a:lnTo>
                        <a:pt x="1671" y="3183"/>
                      </a:lnTo>
                      <a:lnTo>
                        <a:pt x="1689" y="3192"/>
                      </a:lnTo>
                      <a:lnTo>
                        <a:pt x="1762" y="3192"/>
                      </a:lnTo>
                      <a:lnTo>
                        <a:pt x="1833" y="3192"/>
                      </a:lnTo>
                      <a:lnTo>
                        <a:pt x="1897" y="3210"/>
                      </a:lnTo>
                      <a:lnTo>
                        <a:pt x="1969" y="3228"/>
                      </a:lnTo>
                      <a:lnTo>
                        <a:pt x="2032" y="3236"/>
                      </a:lnTo>
                      <a:lnTo>
                        <a:pt x="2104" y="3255"/>
                      </a:lnTo>
                      <a:lnTo>
                        <a:pt x="2177" y="3264"/>
                      </a:lnTo>
                      <a:lnTo>
                        <a:pt x="2248" y="3255"/>
                      </a:lnTo>
                      <a:lnTo>
                        <a:pt x="2258" y="3246"/>
                      </a:lnTo>
                      <a:lnTo>
                        <a:pt x="2266" y="3236"/>
                      </a:lnTo>
                      <a:lnTo>
                        <a:pt x="2285" y="3236"/>
                      </a:lnTo>
                      <a:lnTo>
                        <a:pt x="2303" y="3236"/>
                      </a:lnTo>
                      <a:lnTo>
                        <a:pt x="2321" y="3236"/>
                      </a:lnTo>
                      <a:lnTo>
                        <a:pt x="2339" y="3236"/>
                      </a:lnTo>
                      <a:lnTo>
                        <a:pt x="2348" y="3236"/>
                      </a:lnTo>
                      <a:lnTo>
                        <a:pt x="2366" y="3219"/>
                      </a:lnTo>
                      <a:lnTo>
                        <a:pt x="2430" y="3192"/>
                      </a:lnTo>
                      <a:lnTo>
                        <a:pt x="2493" y="3155"/>
                      </a:lnTo>
                      <a:lnTo>
                        <a:pt x="2538" y="3119"/>
                      </a:lnTo>
                      <a:lnTo>
                        <a:pt x="2582" y="3066"/>
                      </a:lnTo>
                      <a:lnTo>
                        <a:pt x="2610" y="3020"/>
                      </a:lnTo>
                      <a:lnTo>
                        <a:pt x="2637" y="2957"/>
                      </a:lnTo>
                      <a:lnTo>
                        <a:pt x="2664" y="2894"/>
                      </a:lnTo>
                      <a:lnTo>
                        <a:pt x="2682" y="2831"/>
                      </a:lnTo>
                      <a:lnTo>
                        <a:pt x="2700" y="2695"/>
                      </a:lnTo>
                      <a:lnTo>
                        <a:pt x="2718" y="2559"/>
                      </a:lnTo>
                      <a:lnTo>
                        <a:pt x="2728" y="2424"/>
                      </a:lnTo>
                      <a:lnTo>
                        <a:pt x="2736" y="2288"/>
                      </a:lnTo>
                      <a:lnTo>
                        <a:pt x="2746" y="2278"/>
                      </a:lnTo>
                      <a:lnTo>
                        <a:pt x="2746" y="2270"/>
                      </a:lnTo>
                      <a:lnTo>
                        <a:pt x="2754" y="2270"/>
                      </a:lnTo>
                      <a:lnTo>
                        <a:pt x="2764" y="2260"/>
                      </a:lnTo>
                      <a:lnTo>
                        <a:pt x="2773" y="2260"/>
                      </a:lnTo>
                      <a:lnTo>
                        <a:pt x="2781" y="2260"/>
                      </a:lnTo>
                      <a:lnTo>
                        <a:pt x="2799" y="2252"/>
                      </a:lnTo>
                      <a:lnTo>
                        <a:pt x="2809" y="2242"/>
                      </a:lnTo>
                      <a:lnTo>
                        <a:pt x="2809" y="2234"/>
                      </a:lnTo>
                      <a:lnTo>
                        <a:pt x="2799" y="2215"/>
                      </a:lnTo>
                      <a:lnTo>
                        <a:pt x="2799" y="2207"/>
                      </a:lnTo>
                      <a:lnTo>
                        <a:pt x="2791" y="2189"/>
                      </a:lnTo>
                      <a:lnTo>
                        <a:pt x="2791" y="2179"/>
                      </a:lnTo>
                      <a:lnTo>
                        <a:pt x="2799" y="2161"/>
                      </a:lnTo>
                      <a:lnTo>
                        <a:pt x="2781" y="2098"/>
                      </a:lnTo>
                      <a:lnTo>
                        <a:pt x="2764" y="2035"/>
                      </a:lnTo>
                      <a:lnTo>
                        <a:pt x="2754" y="1962"/>
                      </a:lnTo>
                      <a:lnTo>
                        <a:pt x="2736" y="1899"/>
                      </a:lnTo>
                      <a:lnTo>
                        <a:pt x="2728" y="1836"/>
                      </a:lnTo>
                      <a:lnTo>
                        <a:pt x="2718" y="1764"/>
                      </a:lnTo>
                      <a:lnTo>
                        <a:pt x="2710" y="1701"/>
                      </a:lnTo>
                      <a:lnTo>
                        <a:pt x="2682" y="1628"/>
                      </a:lnTo>
                      <a:lnTo>
                        <a:pt x="2682" y="1618"/>
                      </a:lnTo>
                      <a:lnTo>
                        <a:pt x="2673" y="1601"/>
                      </a:lnTo>
                      <a:lnTo>
                        <a:pt x="2664" y="1583"/>
                      </a:lnTo>
                      <a:lnTo>
                        <a:pt x="2655" y="1565"/>
                      </a:lnTo>
                      <a:lnTo>
                        <a:pt x="2647" y="1547"/>
                      </a:lnTo>
                      <a:lnTo>
                        <a:pt x="2647" y="1537"/>
                      </a:lnTo>
                      <a:lnTo>
                        <a:pt x="2655" y="1519"/>
                      </a:lnTo>
                      <a:lnTo>
                        <a:pt x="2682" y="1510"/>
                      </a:lnTo>
                      <a:lnTo>
                        <a:pt x="2664" y="1466"/>
                      </a:lnTo>
                      <a:lnTo>
                        <a:pt x="2655" y="1411"/>
                      </a:lnTo>
                      <a:lnTo>
                        <a:pt x="2637" y="1366"/>
                      </a:lnTo>
                      <a:lnTo>
                        <a:pt x="2610" y="1320"/>
                      </a:lnTo>
                      <a:lnTo>
                        <a:pt x="2592" y="1276"/>
                      </a:lnTo>
                      <a:lnTo>
                        <a:pt x="2574" y="1221"/>
                      </a:lnTo>
                      <a:lnTo>
                        <a:pt x="2547" y="1176"/>
                      </a:lnTo>
                      <a:lnTo>
                        <a:pt x="2529" y="1130"/>
                      </a:lnTo>
                      <a:lnTo>
                        <a:pt x="2519" y="1113"/>
                      </a:lnTo>
                      <a:lnTo>
                        <a:pt x="2519" y="1085"/>
                      </a:lnTo>
                      <a:lnTo>
                        <a:pt x="2519" y="1067"/>
                      </a:lnTo>
                      <a:lnTo>
                        <a:pt x="2519" y="1041"/>
                      </a:lnTo>
                      <a:lnTo>
                        <a:pt x="2519" y="1022"/>
                      </a:lnTo>
                      <a:lnTo>
                        <a:pt x="2511" y="995"/>
                      </a:lnTo>
                      <a:lnTo>
                        <a:pt x="2511" y="978"/>
                      </a:lnTo>
                      <a:lnTo>
                        <a:pt x="2501" y="950"/>
                      </a:lnTo>
                      <a:lnTo>
                        <a:pt x="2501" y="923"/>
                      </a:lnTo>
                      <a:lnTo>
                        <a:pt x="2511" y="895"/>
                      </a:lnTo>
                      <a:lnTo>
                        <a:pt x="2511" y="860"/>
                      </a:lnTo>
                      <a:lnTo>
                        <a:pt x="2511" y="824"/>
                      </a:lnTo>
                      <a:lnTo>
                        <a:pt x="2501" y="787"/>
                      </a:lnTo>
                      <a:lnTo>
                        <a:pt x="2501" y="760"/>
                      </a:lnTo>
                      <a:lnTo>
                        <a:pt x="2493" y="724"/>
                      </a:lnTo>
                      <a:lnTo>
                        <a:pt x="2493" y="697"/>
                      </a:lnTo>
                      <a:lnTo>
                        <a:pt x="2483" y="706"/>
                      </a:lnTo>
                      <a:lnTo>
                        <a:pt x="2483" y="697"/>
                      </a:lnTo>
                      <a:lnTo>
                        <a:pt x="2475" y="679"/>
                      </a:lnTo>
                      <a:lnTo>
                        <a:pt x="2475" y="670"/>
                      </a:lnTo>
                      <a:lnTo>
                        <a:pt x="2475" y="652"/>
                      </a:lnTo>
                      <a:lnTo>
                        <a:pt x="2465" y="642"/>
                      </a:lnTo>
                      <a:lnTo>
                        <a:pt x="2465" y="624"/>
                      </a:lnTo>
                      <a:lnTo>
                        <a:pt x="2465" y="615"/>
                      </a:lnTo>
                      <a:lnTo>
                        <a:pt x="2475" y="607"/>
                      </a:lnTo>
                      <a:lnTo>
                        <a:pt x="2493" y="597"/>
                      </a:lnTo>
                      <a:lnTo>
                        <a:pt x="2501" y="597"/>
                      </a:lnTo>
                      <a:lnTo>
                        <a:pt x="2519" y="607"/>
                      </a:lnTo>
                      <a:lnTo>
                        <a:pt x="2529" y="607"/>
                      </a:lnTo>
                      <a:lnTo>
                        <a:pt x="2547" y="607"/>
                      </a:lnTo>
                      <a:lnTo>
                        <a:pt x="2556" y="615"/>
                      </a:lnTo>
                      <a:lnTo>
                        <a:pt x="2564" y="624"/>
                      </a:lnTo>
                      <a:lnTo>
                        <a:pt x="2574" y="634"/>
                      </a:lnTo>
                      <a:lnTo>
                        <a:pt x="2564" y="579"/>
                      </a:lnTo>
                      <a:lnTo>
                        <a:pt x="2564" y="525"/>
                      </a:lnTo>
                      <a:lnTo>
                        <a:pt x="2556" y="471"/>
                      </a:lnTo>
                      <a:lnTo>
                        <a:pt x="2547" y="417"/>
                      </a:lnTo>
                      <a:lnTo>
                        <a:pt x="2538" y="362"/>
                      </a:lnTo>
                      <a:lnTo>
                        <a:pt x="2529" y="308"/>
                      </a:lnTo>
                      <a:lnTo>
                        <a:pt x="2519" y="253"/>
                      </a:lnTo>
                      <a:lnTo>
                        <a:pt x="2511" y="200"/>
                      </a:lnTo>
                      <a:lnTo>
                        <a:pt x="2493" y="190"/>
                      </a:lnTo>
                      <a:lnTo>
                        <a:pt x="2483" y="182"/>
                      </a:lnTo>
                      <a:lnTo>
                        <a:pt x="2475" y="164"/>
                      </a:lnTo>
                      <a:lnTo>
                        <a:pt x="2475" y="136"/>
                      </a:lnTo>
                      <a:lnTo>
                        <a:pt x="2475" y="119"/>
                      </a:lnTo>
                      <a:lnTo>
                        <a:pt x="2475" y="91"/>
                      </a:lnTo>
                      <a:lnTo>
                        <a:pt x="2465" y="73"/>
                      </a:lnTo>
                      <a:lnTo>
                        <a:pt x="2465" y="55"/>
                      </a:lnTo>
                      <a:lnTo>
                        <a:pt x="2457" y="46"/>
                      </a:lnTo>
                      <a:lnTo>
                        <a:pt x="2447" y="37"/>
                      </a:lnTo>
                      <a:lnTo>
                        <a:pt x="2438" y="37"/>
                      </a:lnTo>
                      <a:lnTo>
                        <a:pt x="2438" y="28"/>
                      </a:lnTo>
                      <a:lnTo>
                        <a:pt x="2430" y="18"/>
                      </a:lnTo>
                      <a:lnTo>
                        <a:pt x="2420" y="18"/>
                      </a:lnTo>
                      <a:lnTo>
                        <a:pt x="2412" y="10"/>
                      </a:lnTo>
                      <a:lnTo>
                        <a:pt x="2412" y="0"/>
                      </a:lnTo>
                      <a:lnTo>
                        <a:pt x="2402" y="10"/>
                      </a:lnTo>
                      <a:lnTo>
                        <a:pt x="2394" y="10"/>
                      </a:lnTo>
                      <a:lnTo>
                        <a:pt x="2384" y="10"/>
                      </a:lnTo>
                      <a:lnTo>
                        <a:pt x="2384" y="46"/>
                      </a:lnTo>
                      <a:lnTo>
                        <a:pt x="2384" y="73"/>
                      </a:lnTo>
                      <a:lnTo>
                        <a:pt x="2357" y="109"/>
                      </a:lnTo>
                      <a:lnTo>
                        <a:pt x="2384" y="109"/>
                      </a:lnTo>
                      <a:close/>
                    </a:path>
                  </a:pathLst>
                </a:custGeom>
                <a:solidFill>
                  <a:srgbClr val="9E4F2B"/>
                </a:solidFill>
                <a:ln w="9525">
                  <a:noFill/>
                  <a:round/>
                  <a:headEnd/>
                  <a:tailEnd/>
                </a:ln>
              </p:spPr>
              <p:txBody>
                <a:bodyPr>
                  <a:prstTxWarp prst="textNoShape">
                    <a:avLst/>
                  </a:prstTxWarp>
                </a:bodyPr>
                <a:lstStyle/>
                <a:p>
                  <a:endParaRPr lang="en-US"/>
                </a:p>
              </p:txBody>
            </p:sp>
            <p:sp>
              <p:nvSpPr>
                <p:cNvPr id="39057" name="Freeform 104"/>
                <p:cNvSpPr>
                  <a:spLocks noChangeAspect="1"/>
                </p:cNvSpPr>
                <p:nvPr/>
              </p:nvSpPr>
              <p:spPr bwMode="auto">
                <a:xfrm>
                  <a:off x="1894" y="3255"/>
                  <a:ext cx="295" cy="432"/>
                </a:xfrm>
                <a:custGeom>
                  <a:avLst/>
                  <a:gdLst>
                    <a:gd name="T0" fmla="*/ 1859 w 2943"/>
                    <a:gd name="T1" fmla="*/ 786 h 4321"/>
                    <a:gd name="T2" fmla="*/ 1932 w 2943"/>
                    <a:gd name="T3" fmla="*/ 1075 h 4321"/>
                    <a:gd name="T4" fmla="*/ 1932 w 2943"/>
                    <a:gd name="T5" fmla="*/ 1482 h 4321"/>
                    <a:gd name="T6" fmla="*/ 1968 w 2943"/>
                    <a:gd name="T7" fmla="*/ 2124 h 4321"/>
                    <a:gd name="T8" fmla="*/ 2040 w 2943"/>
                    <a:gd name="T9" fmla="*/ 3182 h 4321"/>
                    <a:gd name="T10" fmla="*/ 1987 w 2943"/>
                    <a:gd name="T11" fmla="*/ 3236 h 4321"/>
                    <a:gd name="T12" fmla="*/ 1760 w 2943"/>
                    <a:gd name="T13" fmla="*/ 3408 h 4321"/>
                    <a:gd name="T14" fmla="*/ 1128 w 2943"/>
                    <a:gd name="T15" fmla="*/ 3489 h 4321"/>
                    <a:gd name="T16" fmla="*/ 713 w 2943"/>
                    <a:gd name="T17" fmla="*/ 3489 h 4321"/>
                    <a:gd name="T18" fmla="*/ 640 w 2943"/>
                    <a:gd name="T19" fmla="*/ 3453 h 4321"/>
                    <a:gd name="T20" fmla="*/ 514 w 2943"/>
                    <a:gd name="T21" fmla="*/ 3462 h 4321"/>
                    <a:gd name="T22" fmla="*/ 235 w 2943"/>
                    <a:gd name="T23" fmla="*/ 3526 h 4321"/>
                    <a:gd name="T24" fmla="*/ 26 w 2943"/>
                    <a:gd name="T25" fmla="*/ 3688 h 4321"/>
                    <a:gd name="T26" fmla="*/ 36 w 2943"/>
                    <a:gd name="T27" fmla="*/ 3878 h 4321"/>
                    <a:gd name="T28" fmla="*/ 108 w 2943"/>
                    <a:gd name="T29" fmla="*/ 3923 h 4321"/>
                    <a:gd name="T30" fmla="*/ 162 w 2943"/>
                    <a:gd name="T31" fmla="*/ 3868 h 4321"/>
                    <a:gd name="T32" fmla="*/ 541 w 2943"/>
                    <a:gd name="T33" fmla="*/ 3633 h 4321"/>
                    <a:gd name="T34" fmla="*/ 703 w 2943"/>
                    <a:gd name="T35" fmla="*/ 3661 h 4321"/>
                    <a:gd name="T36" fmla="*/ 749 w 2943"/>
                    <a:gd name="T37" fmla="*/ 3716 h 4321"/>
                    <a:gd name="T38" fmla="*/ 658 w 2943"/>
                    <a:gd name="T39" fmla="*/ 3724 h 4321"/>
                    <a:gd name="T40" fmla="*/ 405 w 2943"/>
                    <a:gd name="T41" fmla="*/ 3779 h 4321"/>
                    <a:gd name="T42" fmla="*/ 225 w 2943"/>
                    <a:gd name="T43" fmla="*/ 4032 h 4321"/>
                    <a:gd name="T44" fmla="*/ 369 w 2943"/>
                    <a:gd name="T45" fmla="*/ 4212 h 4321"/>
                    <a:gd name="T46" fmla="*/ 586 w 2943"/>
                    <a:gd name="T47" fmla="*/ 4257 h 4321"/>
                    <a:gd name="T48" fmla="*/ 640 w 2943"/>
                    <a:gd name="T49" fmla="*/ 4186 h 4321"/>
                    <a:gd name="T50" fmla="*/ 686 w 2943"/>
                    <a:gd name="T51" fmla="*/ 4032 h 4321"/>
                    <a:gd name="T52" fmla="*/ 938 w 2943"/>
                    <a:gd name="T53" fmla="*/ 3851 h 4321"/>
                    <a:gd name="T54" fmla="*/ 1056 w 2943"/>
                    <a:gd name="T55" fmla="*/ 3842 h 4321"/>
                    <a:gd name="T56" fmla="*/ 1083 w 2943"/>
                    <a:gd name="T57" fmla="*/ 3905 h 4321"/>
                    <a:gd name="T58" fmla="*/ 984 w 2943"/>
                    <a:gd name="T59" fmla="*/ 3923 h 4321"/>
                    <a:gd name="T60" fmla="*/ 893 w 2943"/>
                    <a:gd name="T61" fmla="*/ 3951 h 4321"/>
                    <a:gd name="T62" fmla="*/ 749 w 2943"/>
                    <a:gd name="T63" fmla="*/ 4113 h 4321"/>
                    <a:gd name="T64" fmla="*/ 767 w 2943"/>
                    <a:gd name="T65" fmla="*/ 4257 h 4321"/>
                    <a:gd name="T66" fmla="*/ 857 w 2943"/>
                    <a:gd name="T67" fmla="*/ 4312 h 4321"/>
                    <a:gd name="T68" fmla="*/ 1002 w 2943"/>
                    <a:gd name="T69" fmla="*/ 4312 h 4321"/>
                    <a:gd name="T70" fmla="*/ 1543 w 2943"/>
                    <a:gd name="T71" fmla="*/ 4004 h 4321"/>
                    <a:gd name="T72" fmla="*/ 2131 w 2943"/>
                    <a:gd name="T73" fmla="*/ 3805 h 4321"/>
                    <a:gd name="T74" fmla="*/ 2618 w 2943"/>
                    <a:gd name="T75" fmla="*/ 3526 h 4321"/>
                    <a:gd name="T76" fmla="*/ 2907 w 2943"/>
                    <a:gd name="T77" fmla="*/ 3209 h 4321"/>
                    <a:gd name="T78" fmla="*/ 2853 w 2943"/>
                    <a:gd name="T79" fmla="*/ 2784 h 4321"/>
                    <a:gd name="T80" fmla="*/ 2519 w 2943"/>
                    <a:gd name="T81" fmla="*/ 2305 h 4321"/>
                    <a:gd name="T82" fmla="*/ 2329 w 2943"/>
                    <a:gd name="T83" fmla="*/ 1871 h 4321"/>
                    <a:gd name="T84" fmla="*/ 2275 w 2943"/>
                    <a:gd name="T85" fmla="*/ 1735 h 4321"/>
                    <a:gd name="T86" fmla="*/ 2257 w 2943"/>
                    <a:gd name="T87" fmla="*/ 1691 h 4321"/>
                    <a:gd name="T88" fmla="*/ 2384 w 2943"/>
                    <a:gd name="T89" fmla="*/ 1681 h 4321"/>
                    <a:gd name="T90" fmla="*/ 2392 w 2943"/>
                    <a:gd name="T91" fmla="*/ 1735 h 4321"/>
                    <a:gd name="T92" fmla="*/ 2437 w 2943"/>
                    <a:gd name="T93" fmla="*/ 1808 h 4321"/>
                    <a:gd name="T94" fmla="*/ 2473 w 2943"/>
                    <a:gd name="T95" fmla="*/ 1754 h 4321"/>
                    <a:gd name="T96" fmla="*/ 2402 w 2943"/>
                    <a:gd name="T97" fmla="*/ 1266 h 4321"/>
                    <a:gd name="T98" fmla="*/ 2420 w 2943"/>
                    <a:gd name="T99" fmla="*/ 1175 h 4321"/>
                    <a:gd name="T100" fmla="*/ 2519 w 2943"/>
                    <a:gd name="T101" fmla="*/ 1229 h 4321"/>
                    <a:gd name="T102" fmla="*/ 2528 w 2943"/>
                    <a:gd name="T103" fmla="*/ 931 h 4321"/>
                    <a:gd name="T104" fmla="*/ 2554 w 2943"/>
                    <a:gd name="T105" fmla="*/ 334 h 4321"/>
                    <a:gd name="T106" fmla="*/ 2402 w 2943"/>
                    <a:gd name="T107" fmla="*/ 54 h 4321"/>
                    <a:gd name="T108" fmla="*/ 2149 w 2943"/>
                    <a:gd name="T109" fmla="*/ 109 h 4321"/>
                    <a:gd name="T110" fmla="*/ 1886 w 2943"/>
                    <a:gd name="T111" fmla="*/ 289 h 4321"/>
                    <a:gd name="T112" fmla="*/ 1679 w 2943"/>
                    <a:gd name="T113" fmla="*/ 434 h 4321"/>
                    <a:gd name="T114" fmla="*/ 1652 w 2943"/>
                    <a:gd name="T115" fmla="*/ 461 h 4321"/>
                    <a:gd name="T116" fmla="*/ 1706 w 2943"/>
                    <a:gd name="T117" fmla="*/ 480 h 4321"/>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2943"/>
                    <a:gd name="T178" fmla="*/ 0 h 4321"/>
                    <a:gd name="T179" fmla="*/ 2943 w 2943"/>
                    <a:gd name="T180" fmla="*/ 4321 h 4321"/>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2943" h="4321">
                      <a:moveTo>
                        <a:pt x="1724" y="470"/>
                      </a:moveTo>
                      <a:lnTo>
                        <a:pt x="1724" y="506"/>
                      </a:lnTo>
                      <a:lnTo>
                        <a:pt x="1752" y="561"/>
                      </a:lnTo>
                      <a:lnTo>
                        <a:pt x="1778" y="632"/>
                      </a:lnTo>
                      <a:lnTo>
                        <a:pt x="1823" y="714"/>
                      </a:lnTo>
                      <a:lnTo>
                        <a:pt x="1859" y="786"/>
                      </a:lnTo>
                      <a:lnTo>
                        <a:pt x="1896" y="850"/>
                      </a:lnTo>
                      <a:lnTo>
                        <a:pt x="1922" y="895"/>
                      </a:lnTo>
                      <a:lnTo>
                        <a:pt x="1941" y="913"/>
                      </a:lnTo>
                      <a:lnTo>
                        <a:pt x="1941" y="958"/>
                      </a:lnTo>
                      <a:lnTo>
                        <a:pt x="1941" y="1012"/>
                      </a:lnTo>
                      <a:lnTo>
                        <a:pt x="1932" y="1075"/>
                      </a:lnTo>
                      <a:lnTo>
                        <a:pt x="1922" y="1130"/>
                      </a:lnTo>
                      <a:lnTo>
                        <a:pt x="1922" y="1193"/>
                      </a:lnTo>
                      <a:lnTo>
                        <a:pt x="1914" y="1247"/>
                      </a:lnTo>
                      <a:lnTo>
                        <a:pt x="1914" y="1302"/>
                      </a:lnTo>
                      <a:lnTo>
                        <a:pt x="1914" y="1356"/>
                      </a:lnTo>
                      <a:lnTo>
                        <a:pt x="1932" y="1482"/>
                      </a:lnTo>
                      <a:lnTo>
                        <a:pt x="1941" y="1609"/>
                      </a:lnTo>
                      <a:lnTo>
                        <a:pt x="1932" y="1735"/>
                      </a:lnTo>
                      <a:lnTo>
                        <a:pt x="1932" y="1853"/>
                      </a:lnTo>
                      <a:lnTo>
                        <a:pt x="1932" y="1970"/>
                      </a:lnTo>
                      <a:lnTo>
                        <a:pt x="1950" y="2079"/>
                      </a:lnTo>
                      <a:lnTo>
                        <a:pt x="1968" y="2124"/>
                      </a:lnTo>
                      <a:lnTo>
                        <a:pt x="1995" y="2179"/>
                      </a:lnTo>
                      <a:lnTo>
                        <a:pt x="2031" y="2233"/>
                      </a:lnTo>
                      <a:lnTo>
                        <a:pt x="2068" y="2278"/>
                      </a:lnTo>
                      <a:lnTo>
                        <a:pt x="2103" y="3137"/>
                      </a:lnTo>
                      <a:lnTo>
                        <a:pt x="2040" y="3163"/>
                      </a:lnTo>
                      <a:lnTo>
                        <a:pt x="2040" y="3182"/>
                      </a:lnTo>
                      <a:lnTo>
                        <a:pt x="2031" y="3200"/>
                      </a:lnTo>
                      <a:lnTo>
                        <a:pt x="2022" y="3200"/>
                      </a:lnTo>
                      <a:lnTo>
                        <a:pt x="2013" y="3200"/>
                      </a:lnTo>
                      <a:lnTo>
                        <a:pt x="2004" y="3209"/>
                      </a:lnTo>
                      <a:lnTo>
                        <a:pt x="2004" y="3228"/>
                      </a:lnTo>
                      <a:lnTo>
                        <a:pt x="1987" y="3236"/>
                      </a:lnTo>
                      <a:lnTo>
                        <a:pt x="1950" y="3254"/>
                      </a:lnTo>
                      <a:lnTo>
                        <a:pt x="1914" y="3281"/>
                      </a:lnTo>
                      <a:lnTo>
                        <a:pt x="1869" y="3317"/>
                      </a:lnTo>
                      <a:lnTo>
                        <a:pt x="1823" y="3345"/>
                      </a:lnTo>
                      <a:lnTo>
                        <a:pt x="1787" y="3380"/>
                      </a:lnTo>
                      <a:lnTo>
                        <a:pt x="1760" y="3408"/>
                      </a:lnTo>
                      <a:lnTo>
                        <a:pt x="1752" y="3426"/>
                      </a:lnTo>
                      <a:lnTo>
                        <a:pt x="1652" y="3426"/>
                      </a:lnTo>
                      <a:lnTo>
                        <a:pt x="1535" y="3435"/>
                      </a:lnTo>
                      <a:lnTo>
                        <a:pt x="1399" y="3453"/>
                      </a:lnTo>
                      <a:lnTo>
                        <a:pt x="1264" y="3471"/>
                      </a:lnTo>
                      <a:lnTo>
                        <a:pt x="1128" y="3489"/>
                      </a:lnTo>
                      <a:lnTo>
                        <a:pt x="993" y="3498"/>
                      </a:lnTo>
                      <a:lnTo>
                        <a:pt x="857" y="3516"/>
                      </a:lnTo>
                      <a:lnTo>
                        <a:pt x="731" y="3516"/>
                      </a:lnTo>
                      <a:lnTo>
                        <a:pt x="731" y="3507"/>
                      </a:lnTo>
                      <a:lnTo>
                        <a:pt x="721" y="3498"/>
                      </a:lnTo>
                      <a:lnTo>
                        <a:pt x="713" y="3489"/>
                      </a:lnTo>
                      <a:lnTo>
                        <a:pt x="703" y="3481"/>
                      </a:lnTo>
                      <a:lnTo>
                        <a:pt x="695" y="3462"/>
                      </a:lnTo>
                      <a:lnTo>
                        <a:pt x="677" y="3453"/>
                      </a:lnTo>
                      <a:lnTo>
                        <a:pt x="658" y="3444"/>
                      </a:lnTo>
                      <a:lnTo>
                        <a:pt x="650" y="3453"/>
                      </a:lnTo>
                      <a:lnTo>
                        <a:pt x="640" y="3453"/>
                      </a:lnTo>
                      <a:lnTo>
                        <a:pt x="632" y="3453"/>
                      </a:lnTo>
                      <a:lnTo>
                        <a:pt x="622" y="3453"/>
                      </a:lnTo>
                      <a:lnTo>
                        <a:pt x="622" y="3444"/>
                      </a:lnTo>
                      <a:lnTo>
                        <a:pt x="614" y="3444"/>
                      </a:lnTo>
                      <a:lnTo>
                        <a:pt x="559" y="3453"/>
                      </a:lnTo>
                      <a:lnTo>
                        <a:pt x="514" y="3462"/>
                      </a:lnTo>
                      <a:lnTo>
                        <a:pt x="470" y="3471"/>
                      </a:lnTo>
                      <a:lnTo>
                        <a:pt x="424" y="3481"/>
                      </a:lnTo>
                      <a:lnTo>
                        <a:pt x="379" y="3498"/>
                      </a:lnTo>
                      <a:lnTo>
                        <a:pt x="334" y="3507"/>
                      </a:lnTo>
                      <a:lnTo>
                        <a:pt x="288" y="3516"/>
                      </a:lnTo>
                      <a:lnTo>
                        <a:pt x="235" y="3526"/>
                      </a:lnTo>
                      <a:lnTo>
                        <a:pt x="198" y="3552"/>
                      </a:lnTo>
                      <a:lnTo>
                        <a:pt x="154" y="3570"/>
                      </a:lnTo>
                      <a:lnTo>
                        <a:pt x="117" y="3598"/>
                      </a:lnTo>
                      <a:lnTo>
                        <a:pt x="89" y="3625"/>
                      </a:lnTo>
                      <a:lnTo>
                        <a:pt x="53" y="3652"/>
                      </a:lnTo>
                      <a:lnTo>
                        <a:pt x="26" y="3688"/>
                      </a:lnTo>
                      <a:lnTo>
                        <a:pt x="8" y="3724"/>
                      </a:lnTo>
                      <a:lnTo>
                        <a:pt x="0" y="3769"/>
                      </a:lnTo>
                      <a:lnTo>
                        <a:pt x="8" y="3797"/>
                      </a:lnTo>
                      <a:lnTo>
                        <a:pt x="18" y="3823"/>
                      </a:lnTo>
                      <a:lnTo>
                        <a:pt x="26" y="3851"/>
                      </a:lnTo>
                      <a:lnTo>
                        <a:pt x="36" y="3878"/>
                      </a:lnTo>
                      <a:lnTo>
                        <a:pt x="53" y="3896"/>
                      </a:lnTo>
                      <a:lnTo>
                        <a:pt x="71" y="3914"/>
                      </a:lnTo>
                      <a:lnTo>
                        <a:pt x="89" y="3932"/>
                      </a:lnTo>
                      <a:lnTo>
                        <a:pt x="108" y="3951"/>
                      </a:lnTo>
                      <a:lnTo>
                        <a:pt x="108" y="3941"/>
                      </a:lnTo>
                      <a:lnTo>
                        <a:pt x="108" y="3923"/>
                      </a:lnTo>
                      <a:lnTo>
                        <a:pt x="117" y="3914"/>
                      </a:lnTo>
                      <a:lnTo>
                        <a:pt x="126" y="3905"/>
                      </a:lnTo>
                      <a:lnTo>
                        <a:pt x="135" y="3896"/>
                      </a:lnTo>
                      <a:lnTo>
                        <a:pt x="144" y="3886"/>
                      </a:lnTo>
                      <a:lnTo>
                        <a:pt x="154" y="3878"/>
                      </a:lnTo>
                      <a:lnTo>
                        <a:pt x="162" y="3868"/>
                      </a:lnTo>
                      <a:lnTo>
                        <a:pt x="217" y="3815"/>
                      </a:lnTo>
                      <a:lnTo>
                        <a:pt x="270" y="3760"/>
                      </a:lnTo>
                      <a:lnTo>
                        <a:pt x="334" y="3716"/>
                      </a:lnTo>
                      <a:lnTo>
                        <a:pt x="397" y="3679"/>
                      </a:lnTo>
                      <a:lnTo>
                        <a:pt x="470" y="3652"/>
                      </a:lnTo>
                      <a:lnTo>
                        <a:pt x="541" y="3633"/>
                      </a:lnTo>
                      <a:lnTo>
                        <a:pt x="577" y="3633"/>
                      </a:lnTo>
                      <a:lnTo>
                        <a:pt x="614" y="3633"/>
                      </a:lnTo>
                      <a:lnTo>
                        <a:pt x="650" y="3643"/>
                      </a:lnTo>
                      <a:lnTo>
                        <a:pt x="686" y="3652"/>
                      </a:lnTo>
                      <a:lnTo>
                        <a:pt x="695" y="3661"/>
                      </a:lnTo>
                      <a:lnTo>
                        <a:pt x="703" y="3661"/>
                      </a:lnTo>
                      <a:lnTo>
                        <a:pt x="713" y="3670"/>
                      </a:lnTo>
                      <a:lnTo>
                        <a:pt x="731" y="3679"/>
                      </a:lnTo>
                      <a:lnTo>
                        <a:pt x="740" y="3679"/>
                      </a:lnTo>
                      <a:lnTo>
                        <a:pt x="740" y="3688"/>
                      </a:lnTo>
                      <a:lnTo>
                        <a:pt x="749" y="3706"/>
                      </a:lnTo>
                      <a:lnTo>
                        <a:pt x="749" y="3716"/>
                      </a:lnTo>
                      <a:lnTo>
                        <a:pt x="740" y="3716"/>
                      </a:lnTo>
                      <a:lnTo>
                        <a:pt x="721" y="3724"/>
                      </a:lnTo>
                      <a:lnTo>
                        <a:pt x="713" y="3724"/>
                      </a:lnTo>
                      <a:lnTo>
                        <a:pt x="695" y="3724"/>
                      </a:lnTo>
                      <a:lnTo>
                        <a:pt x="677" y="3724"/>
                      </a:lnTo>
                      <a:lnTo>
                        <a:pt x="658" y="3724"/>
                      </a:lnTo>
                      <a:lnTo>
                        <a:pt x="650" y="3716"/>
                      </a:lnTo>
                      <a:lnTo>
                        <a:pt x="632" y="3706"/>
                      </a:lnTo>
                      <a:lnTo>
                        <a:pt x="569" y="3706"/>
                      </a:lnTo>
                      <a:lnTo>
                        <a:pt x="514" y="3724"/>
                      </a:lnTo>
                      <a:lnTo>
                        <a:pt x="460" y="3742"/>
                      </a:lnTo>
                      <a:lnTo>
                        <a:pt x="405" y="3779"/>
                      </a:lnTo>
                      <a:lnTo>
                        <a:pt x="352" y="3815"/>
                      </a:lnTo>
                      <a:lnTo>
                        <a:pt x="306" y="3860"/>
                      </a:lnTo>
                      <a:lnTo>
                        <a:pt x="261" y="3905"/>
                      </a:lnTo>
                      <a:lnTo>
                        <a:pt x="225" y="3951"/>
                      </a:lnTo>
                      <a:lnTo>
                        <a:pt x="225" y="3995"/>
                      </a:lnTo>
                      <a:lnTo>
                        <a:pt x="225" y="4032"/>
                      </a:lnTo>
                      <a:lnTo>
                        <a:pt x="235" y="4068"/>
                      </a:lnTo>
                      <a:lnTo>
                        <a:pt x="253" y="4103"/>
                      </a:lnTo>
                      <a:lnTo>
                        <a:pt x="279" y="4131"/>
                      </a:lnTo>
                      <a:lnTo>
                        <a:pt x="306" y="4158"/>
                      </a:lnTo>
                      <a:lnTo>
                        <a:pt x="334" y="4186"/>
                      </a:lnTo>
                      <a:lnTo>
                        <a:pt x="369" y="4212"/>
                      </a:lnTo>
                      <a:lnTo>
                        <a:pt x="405" y="4222"/>
                      </a:lnTo>
                      <a:lnTo>
                        <a:pt x="442" y="4239"/>
                      </a:lnTo>
                      <a:lnTo>
                        <a:pt x="478" y="4249"/>
                      </a:lnTo>
                      <a:lnTo>
                        <a:pt x="514" y="4257"/>
                      </a:lnTo>
                      <a:lnTo>
                        <a:pt x="551" y="4257"/>
                      </a:lnTo>
                      <a:lnTo>
                        <a:pt x="586" y="4257"/>
                      </a:lnTo>
                      <a:lnTo>
                        <a:pt x="622" y="4249"/>
                      </a:lnTo>
                      <a:lnTo>
                        <a:pt x="658" y="4239"/>
                      </a:lnTo>
                      <a:lnTo>
                        <a:pt x="658" y="4230"/>
                      </a:lnTo>
                      <a:lnTo>
                        <a:pt x="650" y="4212"/>
                      </a:lnTo>
                      <a:lnTo>
                        <a:pt x="640" y="4204"/>
                      </a:lnTo>
                      <a:lnTo>
                        <a:pt x="640" y="4186"/>
                      </a:lnTo>
                      <a:lnTo>
                        <a:pt x="640" y="4167"/>
                      </a:lnTo>
                      <a:lnTo>
                        <a:pt x="640" y="4158"/>
                      </a:lnTo>
                      <a:lnTo>
                        <a:pt x="640" y="4140"/>
                      </a:lnTo>
                      <a:lnTo>
                        <a:pt x="650" y="4121"/>
                      </a:lnTo>
                      <a:lnTo>
                        <a:pt x="658" y="4077"/>
                      </a:lnTo>
                      <a:lnTo>
                        <a:pt x="686" y="4032"/>
                      </a:lnTo>
                      <a:lnTo>
                        <a:pt x="721" y="3986"/>
                      </a:lnTo>
                      <a:lnTo>
                        <a:pt x="758" y="3951"/>
                      </a:lnTo>
                      <a:lnTo>
                        <a:pt x="794" y="3914"/>
                      </a:lnTo>
                      <a:lnTo>
                        <a:pt x="839" y="3878"/>
                      </a:lnTo>
                      <a:lnTo>
                        <a:pt x="885" y="3860"/>
                      </a:lnTo>
                      <a:lnTo>
                        <a:pt x="938" y="3851"/>
                      </a:lnTo>
                      <a:lnTo>
                        <a:pt x="956" y="3851"/>
                      </a:lnTo>
                      <a:lnTo>
                        <a:pt x="974" y="3851"/>
                      </a:lnTo>
                      <a:lnTo>
                        <a:pt x="1002" y="3842"/>
                      </a:lnTo>
                      <a:lnTo>
                        <a:pt x="1019" y="3842"/>
                      </a:lnTo>
                      <a:lnTo>
                        <a:pt x="1037" y="3842"/>
                      </a:lnTo>
                      <a:lnTo>
                        <a:pt x="1056" y="3842"/>
                      </a:lnTo>
                      <a:lnTo>
                        <a:pt x="1074" y="3851"/>
                      </a:lnTo>
                      <a:lnTo>
                        <a:pt x="1092" y="3860"/>
                      </a:lnTo>
                      <a:lnTo>
                        <a:pt x="1110" y="3886"/>
                      </a:lnTo>
                      <a:lnTo>
                        <a:pt x="1110" y="3896"/>
                      </a:lnTo>
                      <a:lnTo>
                        <a:pt x="1102" y="3905"/>
                      </a:lnTo>
                      <a:lnTo>
                        <a:pt x="1083" y="3905"/>
                      </a:lnTo>
                      <a:lnTo>
                        <a:pt x="1065" y="3905"/>
                      </a:lnTo>
                      <a:lnTo>
                        <a:pt x="1047" y="3905"/>
                      </a:lnTo>
                      <a:lnTo>
                        <a:pt x="1029" y="3914"/>
                      </a:lnTo>
                      <a:lnTo>
                        <a:pt x="1011" y="3923"/>
                      </a:lnTo>
                      <a:lnTo>
                        <a:pt x="1002" y="3923"/>
                      </a:lnTo>
                      <a:lnTo>
                        <a:pt x="984" y="3923"/>
                      </a:lnTo>
                      <a:lnTo>
                        <a:pt x="966" y="3923"/>
                      </a:lnTo>
                      <a:lnTo>
                        <a:pt x="956" y="3932"/>
                      </a:lnTo>
                      <a:lnTo>
                        <a:pt x="938" y="3941"/>
                      </a:lnTo>
                      <a:lnTo>
                        <a:pt x="930" y="3941"/>
                      </a:lnTo>
                      <a:lnTo>
                        <a:pt x="911" y="3951"/>
                      </a:lnTo>
                      <a:lnTo>
                        <a:pt x="893" y="3951"/>
                      </a:lnTo>
                      <a:lnTo>
                        <a:pt x="867" y="3969"/>
                      </a:lnTo>
                      <a:lnTo>
                        <a:pt x="839" y="3995"/>
                      </a:lnTo>
                      <a:lnTo>
                        <a:pt x="803" y="4014"/>
                      </a:lnTo>
                      <a:lnTo>
                        <a:pt x="786" y="4050"/>
                      </a:lnTo>
                      <a:lnTo>
                        <a:pt x="758" y="4077"/>
                      </a:lnTo>
                      <a:lnTo>
                        <a:pt x="749" y="4113"/>
                      </a:lnTo>
                      <a:lnTo>
                        <a:pt x="740" y="4149"/>
                      </a:lnTo>
                      <a:lnTo>
                        <a:pt x="740" y="4186"/>
                      </a:lnTo>
                      <a:lnTo>
                        <a:pt x="740" y="4204"/>
                      </a:lnTo>
                      <a:lnTo>
                        <a:pt x="749" y="4222"/>
                      </a:lnTo>
                      <a:lnTo>
                        <a:pt x="758" y="4239"/>
                      </a:lnTo>
                      <a:lnTo>
                        <a:pt x="767" y="4257"/>
                      </a:lnTo>
                      <a:lnTo>
                        <a:pt x="786" y="4275"/>
                      </a:lnTo>
                      <a:lnTo>
                        <a:pt x="794" y="4293"/>
                      </a:lnTo>
                      <a:lnTo>
                        <a:pt x="812" y="4303"/>
                      </a:lnTo>
                      <a:lnTo>
                        <a:pt x="821" y="4312"/>
                      </a:lnTo>
                      <a:lnTo>
                        <a:pt x="839" y="4312"/>
                      </a:lnTo>
                      <a:lnTo>
                        <a:pt x="857" y="4312"/>
                      </a:lnTo>
                      <a:lnTo>
                        <a:pt x="875" y="4321"/>
                      </a:lnTo>
                      <a:lnTo>
                        <a:pt x="903" y="4321"/>
                      </a:lnTo>
                      <a:lnTo>
                        <a:pt x="930" y="4321"/>
                      </a:lnTo>
                      <a:lnTo>
                        <a:pt x="948" y="4321"/>
                      </a:lnTo>
                      <a:lnTo>
                        <a:pt x="974" y="4321"/>
                      </a:lnTo>
                      <a:lnTo>
                        <a:pt x="1002" y="4312"/>
                      </a:lnTo>
                      <a:lnTo>
                        <a:pt x="1092" y="4267"/>
                      </a:lnTo>
                      <a:lnTo>
                        <a:pt x="1183" y="4222"/>
                      </a:lnTo>
                      <a:lnTo>
                        <a:pt x="1272" y="4167"/>
                      </a:lnTo>
                      <a:lnTo>
                        <a:pt x="1363" y="4113"/>
                      </a:lnTo>
                      <a:lnTo>
                        <a:pt x="1453" y="4058"/>
                      </a:lnTo>
                      <a:lnTo>
                        <a:pt x="1543" y="4004"/>
                      </a:lnTo>
                      <a:lnTo>
                        <a:pt x="1634" y="3959"/>
                      </a:lnTo>
                      <a:lnTo>
                        <a:pt x="1733" y="3923"/>
                      </a:lnTo>
                      <a:lnTo>
                        <a:pt x="1833" y="3896"/>
                      </a:lnTo>
                      <a:lnTo>
                        <a:pt x="1932" y="3868"/>
                      </a:lnTo>
                      <a:lnTo>
                        <a:pt x="2031" y="3842"/>
                      </a:lnTo>
                      <a:lnTo>
                        <a:pt x="2131" y="3805"/>
                      </a:lnTo>
                      <a:lnTo>
                        <a:pt x="2230" y="3769"/>
                      </a:lnTo>
                      <a:lnTo>
                        <a:pt x="2320" y="3724"/>
                      </a:lnTo>
                      <a:lnTo>
                        <a:pt x="2420" y="3679"/>
                      </a:lnTo>
                      <a:lnTo>
                        <a:pt x="2510" y="3633"/>
                      </a:lnTo>
                      <a:lnTo>
                        <a:pt x="2564" y="3580"/>
                      </a:lnTo>
                      <a:lnTo>
                        <a:pt x="2618" y="3526"/>
                      </a:lnTo>
                      <a:lnTo>
                        <a:pt x="2672" y="3481"/>
                      </a:lnTo>
                      <a:lnTo>
                        <a:pt x="2726" y="3435"/>
                      </a:lnTo>
                      <a:lnTo>
                        <a:pt x="2771" y="3380"/>
                      </a:lnTo>
                      <a:lnTo>
                        <a:pt x="2826" y="3335"/>
                      </a:lnTo>
                      <a:lnTo>
                        <a:pt x="2862" y="3272"/>
                      </a:lnTo>
                      <a:lnTo>
                        <a:pt x="2907" y="3209"/>
                      </a:lnTo>
                      <a:lnTo>
                        <a:pt x="2934" y="3137"/>
                      </a:lnTo>
                      <a:lnTo>
                        <a:pt x="2943" y="3064"/>
                      </a:lnTo>
                      <a:lnTo>
                        <a:pt x="2934" y="2991"/>
                      </a:lnTo>
                      <a:lnTo>
                        <a:pt x="2916" y="2920"/>
                      </a:lnTo>
                      <a:lnTo>
                        <a:pt x="2889" y="2847"/>
                      </a:lnTo>
                      <a:lnTo>
                        <a:pt x="2853" y="2784"/>
                      </a:lnTo>
                      <a:lnTo>
                        <a:pt x="2817" y="2721"/>
                      </a:lnTo>
                      <a:lnTo>
                        <a:pt x="2781" y="2657"/>
                      </a:lnTo>
                      <a:lnTo>
                        <a:pt x="2700" y="2576"/>
                      </a:lnTo>
                      <a:lnTo>
                        <a:pt x="2637" y="2486"/>
                      </a:lnTo>
                      <a:lnTo>
                        <a:pt x="2573" y="2396"/>
                      </a:lnTo>
                      <a:lnTo>
                        <a:pt x="2519" y="2305"/>
                      </a:lnTo>
                      <a:lnTo>
                        <a:pt x="2473" y="2205"/>
                      </a:lnTo>
                      <a:lnTo>
                        <a:pt x="2428" y="2106"/>
                      </a:lnTo>
                      <a:lnTo>
                        <a:pt x="2392" y="2015"/>
                      </a:lnTo>
                      <a:lnTo>
                        <a:pt x="2356" y="1916"/>
                      </a:lnTo>
                      <a:lnTo>
                        <a:pt x="2338" y="1898"/>
                      </a:lnTo>
                      <a:lnTo>
                        <a:pt x="2329" y="1871"/>
                      </a:lnTo>
                      <a:lnTo>
                        <a:pt x="2320" y="1853"/>
                      </a:lnTo>
                      <a:lnTo>
                        <a:pt x="2311" y="1826"/>
                      </a:lnTo>
                      <a:lnTo>
                        <a:pt x="2302" y="1808"/>
                      </a:lnTo>
                      <a:lnTo>
                        <a:pt x="2293" y="1780"/>
                      </a:lnTo>
                      <a:lnTo>
                        <a:pt x="2284" y="1754"/>
                      </a:lnTo>
                      <a:lnTo>
                        <a:pt x="2275" y="1735"/>
                      </a:lnTo>
                      <a:lnTo>
                        <a:pt x="2266" y="1735"/>
                      </a:lnTo>
                      <a:lnTo>
                        <a:pt x="2257" y="1735"/>
                      </a:lnTo>
                      <a:lnTo>
                        <a:pt x="2248" y="1735"/>
                      </a:lnTo>
                      <a:lnTo>
                        <a:pt x="2248" y="1727"/>
                      </a:lnTo>
                      <a:lnTo>
                        <a:pt x="2248" y="1699"/>
                      </a:lnTo>
                      <a:lnTo>
                        <a:pt x="2257" y="1691"/>
                      </a:lnTo>
                      <a:lnTo>
                        <a:pt x="2275" y="1691"/>
                      </a:lnTo>
                      <a:lnTo>
                        <a:pt x="2293" y="1691"/>
                      </a:lnTo>
                      <a:lnTo>
                        <a:pt x="2311" y="1691"/>
                      </a:lnTo>
                      <a:lnTo>
                        <a:pt x="2338" y="1699"/>
                      </a:lnTo>
                      <a:lnTo>
                        <a:pt x="2356" y="1691"/>
                      </a:lnTo>
                      <a:lnTo>
                        <a:pt x="2384" y="1681"/>
                      </a:lnTo>
                      <a:lnTo>
                        <a:pt x="2392" y="1691"/>
                      </a:lnTo>
                      <a:lnTo>
                        <a:pt x="2402" y="1699"/>
                      </a:lnTo>
                      <a:lnTo>
                        <a:pt x="2402" y="1709"/>
                      </a:lnTo>
                      <a:lnTo>
                        <a:pt x="2402" y="1717"/>
                      </a:lnTo>
                      <a:lnTo>
                        <a:pt x="2392" y="1727"/>
                      </a:lnTo>
                      <a:lnTo>
                        <a:pt x="2392" y="1735"/>
                      </a:lnTo>
                      <a:lnTo>
                        <a:pt x="2392" y="1744"/>
                      </a:lnTo>
                      <a:lnTo>
                        <a:pt x="2392" y="1754"/>
                      </a:lnTo>
                      <a:lnTo>
                        <a:pt x="2402" y="1762"/>
                      </a:lnTo>
                      <a:lnTo>
                        <a:pt x="2410" y="1780"/>
                      </a:lnTo>
                      <a:lnTo>
                        <a:pt x="2428" y="1799"/>
                      </a:lnTo>
                      <a:lnTo>
                        <a:pt x="2437" y="1808"/>
                      </a:lnTo>
                      <a:lnTo>
                        <a:pt x="2455" y="1817"/>
                      </a:lnTo>
                      <a:lnTo>
                        <a:pt x="2473" y="1826"/>
                      </a:lnTo>
                      <a:lnTo>
                        <a:pt x="2491" y="1835"/>
                      </a:lnTo>
                      <a:lnTo>
                        <a:pt x="2510" y="1844"/>
                      </a:lnTo>
                      <a:lnTo>
                        <a:pt x="2510" y="1826"/>
                      </a:lnTo>
                      <a:lnTo>
                        <a:pt x="2473" y="1754"/>
                      </a:lnTo>
                      <a:lnTo>
                        <a:pt x="2447" y="1672"/>
                      </a:lnTo>
                      <a:lnTo>
                        <a:pt x="2437" y="1591"/>
                      </a:lnTo>
                      <a:lnTo>
                        <a:pt x="2428" y="1509"/>
                      </a:lnTo>
                      <a:lnTo>
                        <a:pt x="2420" y="1419"/>
                      </a:lnTo>
                      <a:lnTo>
                        <a:pt x="2420" y="1338"/>
                      </a:lnTo>
                      <a:lnTo>
                        <a:pt x="2402" y="1266"/>
                      </a:lnTo>
                      <a:lnTo>
                        <a:pt x="2384" y="1184"/>
                      </a:lnTo>
                      <a:lnTo>
                        <a:pt x="2384" y="1175"/>
                      </a:lnTo>
                      <a:lnTo>
                        <a:pt x="2392" y="1175"/>
                      </a:lnTo>
                      <a:lnTo>
                        <a:pt x="2402" y="1175"/>
                      </a:lnTo>
                      <a:lnTo>
                        <a:pt x="2410" y="1175"/>
                      </a:lnTo>
                      <a:lnTo>
                        <a:pt x="2420" y="1175"/>
                      </a:lnTo>
                      <a:lnTo>
                        <a:pt x="2428" y="1175"/>
                      </a:lnTo>
                      <a:lnTo>
                        <a:pt x="2447" y="1175"/>
                      </a:lnTo>
                      <a:lnTo>
                        <a:pt x="2465" y="1184"/>
                      </a:lnTo>
                      <a:lnTo>
                        <a:pt x="2483" y="1203"/>
                      </a:lnTo>
                      <a:lnTo>
                        <a:pt x="2501" y="1211"/>
                      </a:lnTo>
                      <a:lnTo>
                        <a:pt x="2519" y="1229"/>
                      </a:lnTo>
                      <a:lnTo>
                        <a:pt x="2528" y="1247"/>
                      </a:lnTo>
                      <a:lnTo>
                        <a:pt x="2536" y="1266"/>
                      </a:lnTo>
                      <a:lnTo>
                        <a:pt x="2554" y="1284"/>
                      </a:lnTo>
                      <a:lnTo>
                        <a:pt x="2536" y="1166"/>
                      </a:lnTo>
                      <a:lnTo>
                        <a:pt x="2528" y="1049"/>
                      </a:lnTo>
                      <a:lnTo>
                        <a:pt x="2528" y="931"/>
                      </a:lnTo>
                      <a:lnTo>
                        <a:pt x="2536" y="814"/>
                      </a:lnTo>
                      <a:lnTo>
                        <a:pt x="2536" y="705"/>
                      </a:lnTo>
                      <a:lnTo>
                        <a:pt x="2554" y="587"/>
                      </a:lnTo>
                      <a:lnTo>
                        <a:pt x="2573" y="480"/>
                      </a:lnTo>
                      <a:lnTo>
                        <a:pt x="2591" y="371"/>
                      </a:lnTo>
                      <a:lnTo>
                        <a:pt x="2554" y="334"/>
                      </a:lnTo>
                      <a:lnTo>
                        <a:pt x="2519" y="289"/>
                      </a:lnTo>
                      <a:lnTo>
                        <a:pt x="2491" y="245"/>
                      </a:lnTo>
                      <a:lnTo>
                        <a:pt x="2465" y="199"/>
                      </a:lnTo>
                      <a:lnTo>
                        <a:pt x="2437" y="154"/>
                      </a:lnTo>
                      <a:lnTo>
                        <a:pt x="2420" y="99"/>
                      </a:lnTo>
                      <a:lnTo>
                        <a:pt x="2402" y="54"/>
                      </a:lnTo>
                      <a:lnTo>
                        <a:pt x="2392" y="0"/>
                      </a:lnTo>
                      <a:lnTo>
                        <a:pt x="2338" y="18"/>
                      </a:lnTo>
                      <a:lnTo>
                        <a:pt x="2293" y="45"/>
                      </a:lnTo>
                      <a:lnTo>
                        <a:pt x="2238" y="63"/>
                      </a:lnTo>
                      <a:lnTo>
                        <a:pt x="2194" y="81"/>
                      </a:lnTo>
                      <a:lnTo>
                        <a:pt x="2149" y="109"/>
                      </a:lnTo>
                      <a:lnTo>
                        <a:pt x="2103" y="136"/>
                      </a:lnTo>
                      <a:lnTo>
                        <a:pt x="2058" y="162"/>
                      </a:lnTo>
                      <a:lnTo>
                        <a:pt x="2013" y="208"/>
                      </a:lnTo>
                      <a:lnTo>
                        <a:pt x="1968" y="226"/>
                      </a:lnTo>
                      <a:lnTo>
                        <a:pt x="1932" y="253"/>
                      </a:lnTo>
                      <a:lnTo>
                        <a:pt x="1886" y="289"/>
                      </a:lnTo>
                      <a:lnTo>
                        <a:pt x="1851" y="316"/>
                      </a:lnTo>
                      <a:lnTo>
                        <a:pt x="1815" y="352"/>
                      </a:lnTo>
                      <a:lnTo>
                        <a:pt x="1770" y="379"/>
                      </a:lnTo>
                      <a:lnTo>
                        <a:pt x="1724" y="407"/>
                      </a:lnTo>
                      <a:lnTo>
                        <a:pt x="1688" y="434"/>
                      </a:lnTo>
                      <a:lnTo>
                        <a:pt x="1679" y="434"/>
                      </a:lnTo>
                      <a:lnTo>
                        <a:pt x="1679" y="443"/>
                      </a:lnTo>
                      <a:lnTo>
                        <a:pt x="1669" y="443"/>
                      </a:lnTo>
                      <a:lnTo>
                        <a:pt x="1661" y="443"/>
                      </a:lnTo>
                      <a:lnTo>
                        <a:pt x="1661" y="452"/>
                      </a:lnTo>
                      <a:lnTo>
                        <a:pt x="1652" y="452"/>
                      </a:lnTo>
                      <a:lnTo>
                        <a:pt x="1652" y="461"/>
                      </a:lnTo>
                      <a:lnTo>
                        <a:pt x="1661" y="470"/>
                      </a:lnTo>
                      <a:lnTo>
                        <a:pt x="1669" y="480"/>
                      </a:lnTo>
                      <a:lnTo>
                        <a:pt x="1679" y="480"/>
                      </a:lnTo>
                      <a:lnTo>
                        <a:pt x="1688" y="488"/>
                      </a:lnTo>
                      <a:lnTo>
                        <a:pt x="1697" y="480"/>
                      </a:lnTo>
                      <a:lnTo>
                        <a:pt x="1706" y="480"/>
                      </a:lnTo>
                      <a:lnTo>
                        <a:pt x="1724" y="470"/>
                      </a:lnTo>
                      <a:close/>
                    </a:path>
                  </a:pathLst>
                </a:custGeom>
                <a:solidFill>
                  <a:srgbClr val="9E4F2B"/>
                </a:solidFill>
                <a:ln w="9525">
                  <a:noFill/>
                  <a:round/>
                  <a:headEnd/>
                  <a:tailEnd/>
                </a:ln>
              </p:spPr>
              <p:txBody>
                <a:bodyPr>
                  <a:prstTxWarp prst="textNoShape">
                    <a:avLst/>
                  </a:prstTxWarp>
                </a:bodyPr>
                <a:lstStyle/>
                <a:p>
                  <a:endParaRPr lang="en-US"/>
                </a:p>
              </p:txBody>
            </p:sp>
            <p:sp>
              <p:nvSpPr>
                <p:cNvPr id="39058" name="Freeform 105"/>
                <p:cNvSpPr>
                  <a:spLocks noChangeAspect="1" noEditPoints="1"/>
                </p:cNvSpPr>
                <p:nvPr/>
              </p:nvSpPr>
              <p:spPr bwMode="auto">
                <a:xfrm>
                  <a:off x="2073" y="3127"/>
                  <a:ext cx="494" cy="527"/>
                </a:xfrm>
                <a:custGeom>
                  <a:avLst/>
                  <a:gdLst>
                    <a:gd name="T0" fmla="*/ 1020 w 4939"/>
                    <a:gd name="T1" fmla="*/ 407 h 5279"/>
                    <a:gd name="T2" fmla="*/ 2059 w 4939"/>
                    <a:gd name="T3" fmla="*/ 705 h 5279"/>
                    <a:gd name="T4" fmla="*/ 2221 w 4939"/>
                    <a:gd name="T5" fmla="*/ 1122 h 5279"/>
                    <a:gd name="T6" fmla="*/ 2493 w 4939"/>
                    <a:gd name="T7" fmla="*/ 1681 h 5279"/>
                    <a:gd name="T8" fmla="*/ 3296 w 4939"/>
                    <a:gd name="T9" fmla="*/ 2613 h 5279"/>
                    <a:gd name="T10" fmla="*/ 4597 w 4939"/>
                    <a:gd name="T11" fmla="*/ 3724 h 5279"/>
                    <a:gd name="T12" fmla="*/ 4741 w 4939"/>
                    <a:gd name="T13" fmla="*/ 4077 h 5279"/>
                    <a:gd name="T14" fmla="*/ 4895 w 4939"/>
                    <a:gd name="T15" fmla="*/ 4403 h 5279"/>
                    <a:gd name="T16" fmla="*/ 4939 w 4939"/>
                    <a:gd name="T17" fmla="*/ 4728 h 5279"/>
                    <a:gd name="T18" fmla="*/ 4832 w 4939"/>
                    <a:gd name="T19" fmla="*/ 4882 h 5279"/>
                    <a:gd name="T20" fmla="*/ 4650 w 4939"/>
                    <a:gd name="T21" fmla="*/ 4899 h 5279"/>
                    <a:gd name="T22" fmla="*/ 4497 w 4939"/>
                    <a:gd name="T23" fmla="*/ 4728 h 5279"/>
                    <a:gd name="T24" fmla="*/ 4452 w 4939"/>
                    <a:gd name="T25" fmla="*/ 4529 h 5279"/>
                    <a:gd name="T26" fmla="*/ 4479 w 4939"/>
                    <a:gd name="T27" fmla="*/ 4312 h 5279"/>
                    <a:gd name="T28" fmla="*/ 4443 w 4939"/>
                    <a:gd name="T29" fmla="*/ 4294 h 5279"/>
                    <a:gd name="T30" fmla="*/ 4380 w 4939"/>
                    <a:gd name="T31" fmla="*/ 4457 h 5279"/>
                    <a:gd name="T32" fmla="*/ 4416 w 4939"/>
                    <a:gd name="T33" fmla="*/ 4782 h 5279"/>
                    <a:gd name="T34" fmla="*/ 4533 w 4939"/>
                    <a:gd name="T35" fmla="*/ 4927 h 5279"/>
                    <a:gd name="T36" fmla="*/ 4714 w 4939"/>
                    <a:gd name="T37" fmla="*/ 4990 h 5279"/>
                    <a:gd name="T38" fmla="*/ 4741 w 4939"/>
                    <a:gd name="T39" fmla="*/ 5063 h 5279"/>
                    <a:gd name="T40" fmla="*/ 4723 w 4939"/>
                    <a:gd name="T41" fmla="*/ 5135 h 5279"/>
                    <a:gd name="T42" fmla="*/ 4678 w 4939"/>
                    <a:gd name="T43" fmla="*/ 5152 h 5279"/>
                    <a:gd name="T44" fmla="*/ 4560 w 4939"/>
                    <a:gd name="T45" fmla="*/ 5198 h 5279"/>
                    <a:gd name="T46" fmla="*/ 4352 w 4939"/>
                    <a:gd name="T47" fmla="*/ 5135 h 5279"/>
                    <a:gd name="T48" fmla="*/ 4244 w 4939"/>
                    <a:gd name="T49" fmla="*/ 4981 h 5279"/>
                    <a:gd name="T50" fmla="*/ 4172 w 4939"/>
                    <a:gd name="T51" fmla="*/ 4800 h 5279"/>
                    <a:gd name="T52" fmla="*/ 4172 w 4939"/>
                    <a:gd name="T53" fmla="*/ 4565 h 5279"/>
                    <a:gd name="T54" fmla="*/ 4163 w 4939"/>
                    <a:gd name="T55" fmla="*/ 4512 h 5279"/>
                    <a:gd name="T56" fmla="*/ 4099 w 4939"/>
                    <a:gd name="T57" fmla="*/ 4565 h 5279"/>
                    <a:gd name="T58" fmla="*/ 4091 w 4939"/>
                    <a:gd name="T59" fmla="*/ 4864 h 5279"/>
                    <a:gd name="T60" fmla="*/ 4208 w 4939"/>
                    <a:gd name="T61" fmla="*/ 5107 h 5279"/>
                    <a:gd name="T62" fmla="*/ 4433 w 4939"/>
                    <a:gd name="T63" fmla="*/ 5261 h 5279"/>
                    <a:gd name="T64" fmla="*/ 4127 w 4939"/>
                    <a:gd name="T65" fmla="*/ 5198 h 5279"/>
                    <a:gd name="T66" fmla="*/ 3874 w 4939"/>
                    <a:gd name="T67" fmla="*/ 4963 h 5279"/>
                    <a:gd name="T68" fmla="*/ 3783 w 4939"/>
                    <a:gd name="T69" fmla="*/ 4565 h 5279"/>
                    <a:gd name="T70" fmla="*/ 3549 w 4939"/>
                    <a:gd name="T71" fmla="*/ 3724 h 5279"/>
                    <a:gd name="T72" fmla="*/ 3007 w 4939"/>
                    <a:gd name="T73" fmla="*/ 2929 h 5279"/>
                    <a:gd name="T74" fmla="*/ 2294 w 4939"/>
                    <a:gd name="T75" fmla="*/ 2315 h 5279"/>
                    <a:gd name="T76" fmla="*/ 1842 w 4939"/>
                    <a:gd name="T77" fmla="*/ 2070 h 5279"/>
                    <a:gd name="T78" fmla="*/ 1634 w 4939"/>
                    <a:gd name="T79" fmla="*/ 1899 h 5279"/>
                    <a:gd name="T80" fmla="*/ 1500 w 4939"/>
                    <a:gd name="T81" fmla="*/ 2007 h 5279"/>
                    <a:gd name="T82" fmla="*/ 1418 w 4939"/>
                    <a:gd name="T83" fmla="*/ 1971 h 5279"/>
                    <a:gd name="T84" fmla="*/ 1111 w 4939"/>
                    <a:gd name="T85" fmla="*/ 1808 h 5279"/>
                    <a:gd name="T86" fmla="*/ 850 w 4939"/>
                    <a:gd name="T87" fmla="*/ 1582 h 5279"/>
                    <a:gd name="T88" fmla="*/ 704 w 4939"/>
                    <a:gd name="T89" fmla="*/ 1311 h 5279"/>
                    <a:gd name="T90" fmla="*/ 660 w 4939"/>
                    <a:gd name="T91" fmla="*/ 1103 h 5279"/>
                    <a:gd name="T92" fmla="*/ 650 w 4939"/>
                    <a:gd name="T93" fmla="*/ 950 h 5279"/>
                    <a:gd name="T94" fmla="*/ 587 w 4939"/>
                    <a:gd name="T95" fmla="*/ 932 h 5279"/>
                    <a:gd name="T96" fmla="*/ 497 w 4939"/>
                    <a:gd name="T97" fmla="*/ 1004 h 5279"/>
                    <a:gd name="T98" fmla="*/ 443 w 4939"/>
                    <a:gd name="T99" fmla="*/ 1130 h 5279"/>
                    <a:gd name="T100" fmla="*/ 117 w 4939"/>
                    <a:gd name="T101" fmla="*/ 841 h 5279"/>
                    <a:gd name="T102" fmla="*/ 54 w 4939"/>
                    <a:gd name="T103" fmla="*/ 569 h 5279"/>
                    <a:gd name="T104" fmla="*/ 82 w 4939"/>
                    <a:gd name="T105" fmla="*/ 290 h 5279"/>
                    <a:gd name="T106" fmla="*/ 217 w 4939"/>
                    <a:gd name="T107" fmla="*/ 37 h 5279"/>
                    <a:gd name="T108" fmla="*/ 0 w 4939"/>
                    <a:gd name="T109" fmla="*/ 705 h 5279"/>
                    <a:gd name="T110" fmla="*/ 9 w 4939"/>
                    <a:gd name="T111" fmla="*/ 787 h 5279"/>
                    <a:gd name="T112" fmla="*/ 9 w 4939"/>
                    <a:gd name="T113" fmla="*/ 841 h 5279"/>
                    <a:gd name="T114" fmla="*/ 28 w 4939"/>
                    <a:gd name="T115" fmla="*/ 127 h 5279"/>
                    <a:gd name="T116" fmla="*/ 18 w 4939"/>
                    <a:gd name="T117" fmla="*/ 235 h 5279"/>
                    <a:gd name="T118" fmla="*/ 0 w 4939"/>
                    <a:gd name="T119" fmla="*/ 334 h 5279"/>
                    <a:gd name="T120" fmla="*/ 0 w 4939"/>
                    <a:gd name="T121" fmla="*/ 407 h 5279"/>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4939"/>
                    <a:gd name="T184" fmla="*/ 0 h 5279"/>
                    <a:gd name="T185" fmla="*/ 4939 w 4939"/>
                    <a:gd name="T186" fmla="*/ 5279 h 5279"/>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4939" h="5279">
                      <a:moveTo>
                        <a:pt x="190" y="63"/>
                      </a:moveTo>
                      <a:lnTo>
                        <a:pt x="398" y="145"/>
                      </a:lnTo>
                      <a:lnTo>
                        <a:pt x="605" y="227"/>
                      </a:lnTo>
                      <a:lnTo>
                        <a:pt x="813" y="316"/>
                      </a:lnTo>
                      <a:lnTo>
                        <a:pt x="1020" y="407"/>
                      </a:lnTo>
                      <a:lnTo>
                        <a:pt x="1219" y="498"/>
                      </a:lnTo>
                      <a:lnTo>
                        <a:pt x="1436" y="579"/>
                      </a:lnTo>
                      <a:lnTo>
                        <a:pt x="1652" y="642"/>
                      </a:lnTo>
                      <a:lnTo>
                        <a:pt x="1869" y="705"/>
                      </a:lnTo>
                      <a:lnTo>
                        <a:pt x="2059" y="705"/>
                      </a:lnTo>
                      <a:lnTo>
                        <a:pt x="2059" y="733"/>
                      </a:lnTo>
                      <a:lnTo>
                        <a:pt x="2122" y="733"/>
                      </a:lnTo>
                      <a:lnTo>
                        <a:pt x="2149" y="868"/>
                      </a:lnTo>
                      <a:lnTo>
                        <a:pt x="2185" y="995"/>
                      </a:lnTo>
                      <a:lnTo>
                        <a:pt x="2221" y="1122"/>
                      </a:lnTo>
                      <a:lnTo>
                        <a:pt x="2266" y="1239"/>
                      </a:lnTo>
                      <a:lnTo>
                        <a:pt x="2321" y="1357"/>
                      </a:lnTo>
                      <a:lnTo>
                        <a:pt x="2375" y="1474"/>
                      </a:lnTo>
                      <a:lnTo>
                        <a:pt x="2430" y="1582"/>
                      </a:lnTo>
                      <a:lnTo>
                        <a:pt x="2493" y="1681"/>
                      </a:lnTo>
                      <a:lnTo>
                        <a:pt x="2628" y="1890"/>
                      </a:lnTo>
                      <a:lnTo>
                        <a:pt x="2782" y="2088"/>
                      </a:lnTo>
                      <a:lnTo>
                        <a:pt x="2944" y="2270"/>
                      </a:lnTo>
                      <a:lnTo>
                        <a:pt x="3116" y="2441"/>
                      </a:lnTo>
                      <a:lnTo>
                        <a:pt x="3296" y="2613"/>
                      </a:lnTo>
                      <a:lnTo>
                        <a:pt x="3477" y="2776"/>
                      </a:lnTo>
                      <a:lnTo>
                        <a:pt x="3666" y="2938"/>
                      </a:lnTo>
                      <a:lnTo>
                        <a:pt x="3856" y="3101"/>
                      </a:lnTo>
                      <a:lnTo>
                        <a:pt x="4235" y="3408"/>
                      </a:lnTo>
                      <a:lnTo>
                        <a:pt x="4597" y="3724"/>
                      </a:lnTo>
                      <a:lnTo>
                        <a:pt x="4615" y="3806"/>
                      </a:lnTo>
                      <a:lnTo>
                        <a:pt x="4642" y="3870"/>
                      </a:lnTo>
                      <a:lnTo>
                        <a:pt x="4668" y="3941"/>
                      </a:lnTo>
                      <a:lnTo>
                        <a:pt x="4705" y="4014"/>
                      </a:lnTo>
                      <a:lnTo>
                        <a:pt x="4741" y="4077"/>
                      </a:lnTo>
                      <a:lnTo>
                        <a:pt x="4777" y="4149"/>
                      </a:lnTo>
                      <a:lnTo>
                        <a:pt x="4813" y="4212"/>
                      </a:lnTo>
                      <a:lnTo>
                        <a:pt x="4850" y="4275"/>
                      </a:lnTo>
                      <a:lnTo>
                        <a:pt x="4876" y="4340"/>
                      </a:lnTo>
                      <a:lnTo>
                        <a:pt x="4895" y="4403"/>
                      </a:lnTo>
                      <a:lnTo>
                        <a:pt x="4913" y="4466"/>
                      </a:lnTo>
                      <a:lnTo>
                        <a:pt x="4931" y="4529"/>
                      </a:lnTo>
                      <a:lnTo>
                        <a:pt x="4939" y="4593"/>
                      </a:lnTo>
                      <a:lnTo>
                        <a:pt x="4939" y="4656"/>
                      </a:lnTo>
                      <a:lnTo>
                        <a:pt x="4939" y="4728"/>
                      </a:lnTo>
                      <a:lnTo>
                        <a:pt x="4921" y="4791"/>
                      </a:lnTo>
                      <a:lnTo>
                        <a:pt x="4913" y="4828"/>
                      </a:lnTo>
                      <a:lnTo>
                        <a:pt x="4885" y="4854"/>
                      </a:lnTo>
                      <a:lnTo>
                        <a:pt x="4858" y="4873"/>
                      </a:lnTo>
                      <a:lnTo>
                        <a:pt x="4832" y="4882"/>
                      </a:lnTo>
                      <a:lnTo>
                        <a:pt x="4804" y="4891"/>
                      </a:lnTo>
                      <a:lnTo>
                        <a:pt x="4768" y="4899"/>
                      </a:lnTo>
                      <a:lnTo>
                        <a:pt x="4732" y="4899"/>
                      </a:lnTo>
                      <a:lnTo>
                        <a:pt x="4705" y="4909"/>
                      </a:lnTo>
                      <a:lnTo>
                        <a:pt x="4650" y="4899"/>
                      </a:lnTo>
                      <a:lnTo>
                        <a:pt x="4605" y="4882"/>
                      </a:lnTo>
                      <a:lnTo>
                        <a:pt x="4569" y="4854"/>
                      </a:lnTo>
                      <a:lnTo>
                        <a:pt x="4542" y="4818"/>
                      </a:lnTo>
                      <a:lnTo>
                        <a:pt x="4516" y="4773"/>
                      </a:lnTo>
                      <a:lnTo>
                        <a:pt x="4497" y="4728"/>
                      </a:lnTo>
                      <a:lnTo>
                        <a:pt x="4470" y="4682"/>
                      </a:lnTo>
                      <a:lnTo>
                        <a:pt x="4452" y="4646"/>
                      </a:lnTo>
                      <a:lnTo>
                        <a:pt x="4452" y="4611"/>
                      </a:lnTo>
                      <a:lnTo>
                        <a:pt x="4452" y="4565"/>
                      </a:lnTo>
                      <a:lnTo>
                        <a:pt x="4452" y="4529"/>
                      </a:lnTo>
                      <a:lnTo>
                        <a:pt x="4452" y="4484"/>
                      </a:lnTo>
                      <a:lnTo>
                        <a:pt x="4461" y="4439"/>
                      </a:lnTo>
                      <a:lnTo>
                        <a:pt x="4461" y="4403"/>
                      </a:lnTo>
                      <a:lnTo>
                        <a:pt x="4470" y="4358"/>
                      </a:lnTo>
                      <a:lnTo>
                        <a:pt x="4479" y="4312"/>
                      </a:lnTo>
                      <a:lnTo>
                        <a:pt x="4470" y="4312"/>
                      </a:lnTo>
                      <a:lnTo>
                        <a:pt x="4470" y="4303"/>
                      </a:lnTo>
                      <a:lnTo>
                        <a:pt x="4461" y="4303"/>
                      </a:lnTo>
                      <a:lnTo>
                        <a:pt x="4452" y="4294"/>
                      </a:lnTo>
                      <a:lnTo>
                        <a:pt x="4443" y="4294"/>
                      </a:lnTo>
                      <a:lnTo>
                        <a:pt x="4433" y="4294"/>
                      </a:lnTo>
                      <a:lnTo>
                        <a:pt x="4425" y="4294"/>
                      </a:lnTo>
                      <a:lnTo>
                        <a:pt x="4407" y="4312"/>
                      </a:lnTo>
                      <a:lnTo>
                        <a:pt x="4389" y="4384"/>
                      </a:lnTo>
                      <a:lnTo>
                        <a:pt x="4380" y="4457"/>
                      </a:lnTo>
                      <a:lnTo>
                        <a:pt x="4370" y="4529"/>
                      </a:lnTo>
                      <a:lnTo>
                        <a:pt x="4370" y="4611"/>
                      </a:lnTo>
                      <a:lnTo>
                        <a:pt x="4380" y="4682"/>
                      </a:lnTo>
                      <a:lnTo>
                        <a:pt x="4398" y="4755"/>
                      </a:lnTo>
                      <a:lnTo>
                        <a:pt x="4416" y="4782"/>
                      </a:lnTo>
                      <a:lnTo>
                        <a:pt x="4433" y="4818"/>
                      </a:lnTo>
                      <a:lnTo>
                        <a:pt x="4452" y="4846"/>
                      </a:lnTo>
                      <a:lnTo>
                        <a:pt x="4479" y="4873"/>
                      </a:lnTo>
                      <a:lnTo>
                        <a:pt x="4506" y="4909"/>
                      </a:lnTo>
                      <a:lnTo>
                        <a:pt x="4533" y="4927"/>
                      </a:lnTo>
                      <a:lnTo>
                        <a:pt x="4560" y="4954"/>
                      </a:lnTo>
                      <a:lnTo>
                        <a:pt x="4597" y="4963"/>
                      </a:lnTo>
                      <a:lnTo>
                        <a:pt x="4633" y="4981"/>
                      </a:lnTo>
                      <a:lnTo>
                        <a:pt x="4668" y="4990"/>
                      </a:lnTo>
                      <a:lnTo>
                        <a:pt x="4714" y="4990"/>
                      </a:lnTo>
                      <a:lnTo>
                        <a:pt x="4749" y="5000"/>
                      </a:lnTo>
                      <a:lnTo>
                        <a:pt x="4759" y="5017"/>
                      </a:lnTo>
                      <a:lnTo>
                        <a:pt x="4759" y="5035"/>
                      </a:lnTo>
                      <a:lnTo>
                        <a:pt x="4749" y="5053"/>
                      </a:lnTo>
                      <a:lnTo>
                        <a:pt x="4741" y="5063"/>
                      </a:lnTo>
                      <a:lnTo>
                        <a:pt x="4732" y="5071"/>
                      </a:lnTo>
                      <a:lnTo>
                        <a:pt x="4723" y="5089"/>
                      </a:lnTo>
                      <a:lnTo>
                        <a:pt x="4714" y="5099"/>
                      </a:lnTo>
                      <a:lnTo>
                        <a:pt x="4732" y="5117"/>
                      </a:lnTo>
                      <a:lnTo>
                        <a:pt x="4723" y="5135"/>
                      </a:lnTo>
                      <a:lnTo>
                        <a:pt x="4714" y="5135"/>
                      </a:lnTo>
                      <a:lnTo>
                        <a:pt x="4705" y="5144"/>
                      </a:lnTo>
                      <a:lnTo>
                        <a:pt x="4696" y="5144"/>
                      </a:lnTo>
                      <a:lnTo>
                        <a:pt x="4686" y="5144"/>
                      </a:lnTo>
                      <a:lnTo>
                        <a:pt x="4678" y="5152"/>
                      </a:lnTo>
                      <a:lnTo>
                        <a:pt x="4678" y="5162"/>
                      </a:lnTo>
                      <a:lnTo>
                        <a:pt x="4678" y="5180"/>
                      </a:lnTo>
                      <a:lnTo>
                        <a:pt x="4642" y="5189"/>
                      </a:lnTo>
                      <a:lnTo>
                        <a:pt x="4605" y="5198"/>
                      </a:lnTo>
                      <a:lnTo>
                        <a:pt x="4560" y="5198"/>
                      </a:lnTo>
                      <a:lnTo>
                        <a:pt x="4516" y="5198"/>
                      </a:lnTo>
                      <a:lnTo>
                        <a:pt x="4470" y="5189"/>
                      </a:lnTo>
                      <a:lnTo>
                        <a:pt x="4425" y="5170"/>
                      </a:lnTo>
                      <a:lnTo>
                        <a:pt x="4389" y="5152"/>
                      </a:lnTo>
                      <a:lnTo>
                        <a:pt x="4352" y="5135"/>
                      </a:lnTo>
                      <a:lnTo>
                        <a:pt x="4326" y="5107"/>
                      </a:lnTo>
                      <a:lnTo>
                        <a:pt x="4299" y="5081"/>
                      </a:lnTo>
                      <a:lnTo>
                        <a:pt x="4281" y="5044"/>
                      </a:lnTo>
                      <a:lnTo>
                        <a:pt x="4263" y="5017"/>
                      </a:lnTo>
                      <a:lnTo>
                        <a:pt x="4244" y="4981"/>
                      </a:lnTo>
                      <a:lnTo>
                        <a:pt x="4226" y="4945"/>
                      </a:lnTo>
                      <a:lnTo>
                        <a:pt x="4208" y="4917"/>
                      </a:lnTo>
                      <a:lnTo>
                        <a:pt x="4190" y="4882"/>
                      </a:lnTo>
                      <a:lnTo>
                        <a:pt x="4181" y="4836"/>
                      </a:lnTo>
                      <a:lnTo>
                        <a:pt x="4172" y="4800"/>
                      </a:lnTo>
                      <a:lnTo>
                        <a:pt x="4163" y="4755"/>
                      </a:lnTo>
                      <a:lnTo>
                        <a:pt x="4163" y="4710"/>
                      </a:lnTo>
                      <a:lnTo>
                        <a:pt x="4154" y="4656"/>
                      </a:lnTo>
                      <a:lnTo>
                        <a:pt x="4163" y="4611"/>
                      </a:lnTo>
                      <a:lnTo>
                        <a:pt x="4172" y="4565"/>
                      </a:lnTo>
                      <a:lnTo>
                        <a:pt x="4190" y="4529"/>
                      </a:lnTo>
                      <a:lnTo>
                        <a:pt x="4181" y="4520"/>
                      </a:lnTo>
                      <a:lnTo>
                        <a:pt x="4172" y="4520"/>
                      </a:lnTo>
                      <a:lnTo>
                        <a:pt x="4172" y="4512"/>
                      </a:lnTo>
                      <a:lnTo>
                        <a:pt x="4163" y="4512"/>
                      </a:lnTo>
                      <a:lnTo>
                        <a:pt x="4154" y="4512"/>
                      </a:lnTo>
                      <a:lnTo>
                        <a:pt x="4145" y="4512"/>
                      </a:lnTo>
                      <a:lnTo>
                        <a:pt x="4136" y="4512"/>
                      </a:lnTo>
                      <a:lnTo>
                        <a:pt x="4136" y="4520"/>
                      </a:lnTo>
                      <a:lnTo>
                        <a:pt x="4099" y="4565"/>
                      </a:lnTo>
                      <a:lnTo>
                        <a:pt x="4082" y="4619"/>
                      </a:lnTo>
                      <a:lnTo>
                        <a:pt x="4073" y="4682"/>
                      </a:lnTo>
                      <a:lnTo>
                        <a:pt x="4073" y="4746"/>
                      </a:lnTo>
                      <a:lnTo>
                        <a:pt x="4082" y="4800"/>
                      </a:lnTo>
                      <a:lnTo>
                        <a:pt x="4091" y="4864"/>
                      </a:lnTo>
                      <a:lnTo>
                        <a:pt x="4109" y="4917"/>
                      </a:lnTo>
                      <a:lnTo>
                        <a:pt x="4127" y="4963"/>
                      </a:lnTo>
                      <a:lnTo>
                        <a:pt x="4145" y="5017"/>
                      </a:lnTo>
                      <a:lnTo>
                        <a:pt x="4172" y="5063"/>
                      </a:lnTo>
                      <a:lnTo>
                        <a:pt x="4208" y="5107"/>
                      </a:lnTo>
                      <a:lnTo>
                        <a:pt x="4244" y="5152"/>
                      </a:lnTo>
                      <a:lnTo>
                        <a:pt x="4289" y="5189"/>
                      </a:lnTo>
                      <a:lnTo>
                        <a:pt x="4334" y="5225"/>
                      </a:lnTo>
                      <a:lnTo>
                        <a:pt x="4380" y="5243"/>
                      </a:lnTo>
                      <a:lnTo>
                        <a:pt x="4433" y="5261"/>
                      </a:lnTo>
                      <a:lnTo>
                        <a:pt x="4362" y="5279"/>
                      </a:lnTo>
                      <a:lnTo>
                        <a:pt x="4299" y="5270"/>
                      </a:lnTo>
                      <a:lnTo>
                        <a:pt x="4235" y="5261"/>
                      </a:lnTo>
                      <a:lnTo>
                        <a:pt x="4181" y="5235"/>
                      </a:lnTo>
                      <a:lnTo>
                        <a:pt x="4127" y="5198"/>
                      </a:lnTo>
                      <a:lnTo>
                        <a:pt x="4073" y="5162"/>
                      </a:lnTo>
                      <a:lnTo>
                        <a:pt x="4028" y="5126"/>
                      </a:lnTo>
                      <a:lnTo>
                        <a:pt x="3973" y="5089"/>
                      </a:lnTo>
                      <a:lnTo>
                        <a:pt x="3910" y="5035"/>
                      </a:lnTo>
                      <a:lnTo>
                        <a:pt x="3874" y="4963"/>
                      </a:lnTo>
                      <a:lnTo>
                        <a:pt x="3838" y="4891"/>
                      </a:lnTo>
                      <a:lnTo>
                        <a:pt x="3820" y="4810"/>
                      </a:lnTo>
                      <a:lnTo>
                        <a:pt x="3801" y="4728"/>
                      </a:lnTo>
                      <a:lnTo>
                        <a:pt x="3793" y="4646"/>
                      </a:lnTo>
                      <a:lnTo>
                        <a:pt x="3783" y="4565"/>
                      </a:lnTo>
                      <a:lnTo>
                        <a:pt x="3766" y="4493"/>
                      </a:lnTo>
                      <a:lnTo>
                        <a:pt x="3730" y="4285"/>
                      </a:lnTo>
                      <a:lnTo>
                        <a:pt x="3684" y="4095"/>
                      </a:lnTo>
                      <a:lnTo>
                        <a:pt x="3621" y="3905"/>
                      </a:lnTo>
                      <a:lnTo>
                        <a:pt x="3549" y="3724"/>
                      </a:lnTo>
                      <a:lnTo>
                        <a:pt x="3459" y="3552"/>
                      </a:lnTo>
                      <a:lnTo>
                        <a:pt x="3359" y="3382"/>
                      </a:lnTo>
                      <a:lnTo>
                        <a:pt x="3251" y="3228"/>
                      </a:lnTo>
                      <a:lnTo>
                        <a:pt x="3133" y="3074"/>
                      </a:lnTo>
                      <a:lnTo>
                        <a:pt x="3007" y="2929"/>
                      </a:lnTo>
                      <a:lnTo>
                        <a:pt x="2872" y="2793"/>
                      </a:lnTo>
                      <a:lnTo>
                        <a:pt x="2736" y="2667"/>
                      </a:lnTo>
                      <a:lnTo>
                        <a:pt x="2592" y="2540"/>
                      </a:lnTo>
                      <a:lnTo>
                        <a:pt x="2438" y="2422"/>
                      </a:lnTo>
                      <a:lnTo>
                        <a:pt x="2294" y="2315"/>
                      </a:lnTo>
                      <a:lnTo>
                        <a:pt x="2140" y="2215"/>
                      </a:lnTo>
                      <a:lnTo>
                        <a:pt x="1987" y="2124"/>
                      </a:lnTo>
                      <a:lnTo>
                        <a:pt x="1932" y="2116"/>
                      </a:lnTo>
                      <a:lnTo>
                        <a:pt x="1887" y="2098"/>
                      </a:lnTo>
                      <a:lnTo>
                        <a:pt x="1842" y="2070"/>
                      </a:lnTo>
                      <a:lnTo>
                        <a:pt x="1798" y="2034"/>
                      </a:lnTo>
                      <a:lnTo>
                        <a:pt x="1752" y="1998"/>
                      </a:lnTo>
                      <a:lnTo>
                        <a:pt x="1716" y="1962"/>
                      </a:lnTo>
                      <a:lnTo>
                        <a:pt x="1680" y="1926"/>
                      </a:lnTo>
                      <a:lnTo>
                        <a:pt x="1634" y="1899"/>
                      </a:lnTo>
                      <a:lnTo>
                        <a:pt x="1608" y="1908"/>
                      </a:lnTo>
                      <a:lnTo>
                        <a:pt x="1571" y="1926"/>
                      </a:lnTo>
                      <a:lnTo>
                        <a:pt x="1553" y="1953"/>
                      </a:lnTo>
                      <a:lnTo>
                        <a:pt x="1526" y="1989"/>
                      </a:lnTo>
                      <a:lnTo>
                        <a:pt x="1500" y="2007"/>
                      </a:lnTo>
                      <a:lnTo>
                        <a:pt x="1482" y="2025"/>
                      </a:lnTo>
                      <a:lnTo>
                        <a:pt x="1463" y="2017"/>
                      </a:lnTo>
                      <a:lnTo>
                        <a:pt x="1454" y="2017"/>
                      </a:lnTo>
                      <a:lnTo>
                        <a:pt x="1436" y="1998"/>
                      </a:lnTo>
                      <a:lnTo>
                        <a:pt x="1418" y="1971"/>
                      </a:lnTo>
                      <a:lnTo>
                        <a:pt x="1355" y="1953"/>
                      </a:lnTo>
                      <a:lnTo>
                        <a:pt x="1292" y="1916"/>
                      </a:lnTo>
                      <a:lnTo>
                        <a:pt x="1229" y="1890"/>
                      </a:lnTo>
                      <a:lnTo>
                        <a:pt x="1174" y="1853"/>
                      </a:lnTo>
                      <a:lnTo>
                        <a:pt x="1111" y="1808"/>
                      </a:lnTo>
                      <a:lnTo>
                        <a:pt x="1057" y="1772"/>
                      </a:lnTo>
                      <a:lnTo>
                        <a:pt x="994" y="1727"/>
                      </a:lnTo>
                      <a:lnTo>
                        <a:pt x="939" y="1681"/>
                      </a:lnTo>
                      <a:lnTo>
                        <a:pt x="894" y="1628"/>
                      </a:lnTo>
                      <a:lnTo>
                        <a:pt x="850" y="1582"/>
                      </a:lnTo>
                      <a:lnTo>
                        <a:pt x="813" y="1537"/>
                      </a:lnTo>
                      <a:lnTo>
                        <a:pt x="777" y="1483"/>
                      </a:lnTo>
                      <a:lnTo>
                        <a:pt x="741" y="1428"/>
                      </a:lnTo>
                      <a:lnTo>
                        <a:pt x="723" y="1365"/>
                      </a:lnTo>
                      <a:lnTo>
                        <a:pt x="704" y="1311"/>
                      </a:lnTo>
                      <a:lnTo>
                        <a:pt x="696" y="1248"/>
                      </a:lnTo>
                      <a:lnTo>
                        <a:pt x="686" y="1211"/>
                      </a:lnTo>
                      <a:lnTo>
                        <a:pt x="678" y="1175"/>
                      </a:lnTo>
                      <a:lnTo>
                        <a:pt x="668" y="1140"/>
                      </a:lnTo>
                      <a:lnTo>
                        <a:pt x="660" y="1103"/>
                      </a:lnTo>
                      <a:lnTo>
                        <a:pt x="660" y="1067"/>
                      </a:lnTo>
                      <a:lnTo>
                        <a:pt x="650" y="1031"/>
                      </a:lnTo>
                      <a:lnTo>
                        <a:pt x="650" y="995"/>
                      </a:lnTo>
                      <a:lnTo>
                        <a:pt x="650" y="958"/>
                      </a:lnTo>
                      <a:lnTo>
                        <a:pt x="650" y="950"/>
                      </a:lnTo>
                      <a:lnTo>
                        <a:pt x="633" y="940"/>
                      </a:lnTo>
                      <a:lnTo>
                        <a:pt x="623" y="940"/>
                      </a:lnTo>
                      <a:lnTo>
                        <a:pt x="615" y="932"/>
                      </a:lnTo>
                      <a:lnTo>
                        <a:pt x="605" y="932"/>
                      </a:lnTo>
                      <a:lnTo>
                        <a:pt x="587" y="932"/>
                      </a:lnTo>
                      <a:lnTo>
                        <a:pt x="578" y="940"/>
                      </a:lnTo>
                      <a:lnTo>
                        <a:pt x="569" y="950"/>
                      </a:lnTo>
                      <a:lnTo>
                        <a:pt x="542" y="968"/>
                      </a:lnTo>
                      <a:lnTo>
                        <a:pt x="524" y="986"/>
                      </a:lnTo>
                      <a:lnTo>
                        <a:pt x="497" y="1004"/>
                      </a:lnTo>
                      <a:lnTo>
                        <a:pt x="488" y="1031"/>
                      </a:lnTo>
                      <a:lnTo>
                        <a:pt x="470" y="1058"/>
                      </a:lnTo>
                      <a:lnTo>
                        <a:pt x="461" y="1085"/>
                      </a:lnTo>
                      <a:lnTo>
                        <a:pt x="451" y="1112"/>
                      </a:lnTo>
                      <a:lnTo>
                        <a:pt x="443" y="1130"/>
                      </a:lnTo>
                      <a:lnTo>
                        <a:pt x="398" y="1221"/>
                      </a:lnTo>
                      <a:lnTo>
                        <a:pt x="181" y="995"/>
                      </a:lnTo>
                      <a:lnTo>
                        <a:pt x="154" y="950"/>
                      </a:lnTo>
                      <a:lnTo>
                        <a:pt x="135" y="895"/>
                      </a:lnTo>
                      <a:lnTo>
                        <a:pt x="117" y="841"/>
                      </a:lnTo>
                      <a:lnTo>
                        <a:pt x="99" y="787"/>
                      </a:lnTo>
                      <a:lnTo>
                        <a:pt x="82" y="733"/>
                      </a:lnTo>
                      <a:lnTo>
                        <a:pt x="72" y="678"/>
                      </a:lnTo>
                      <a:lnTo>
                        <a:pt x="64" y="624"/>
                      </a:lnTo>
                      <a:lnTo>
                        <a:pt x="54" y="569"/>
                      </a:lnTo>
                      <a:lnTo>
                        <a:pt x="64" y="506"/>
                      </a:lnTo>
                      <a:lnTo>
                        <a:pt x="64" y="452"/>
                      </a:lnTo>
                      <a:lnTo>
                        <a:pt x="72" y="399"/>
                      </a:lnTo>
                      <a:lnTo>
                        <a:pt x="72" y="344"/>
                      </a:lnTo>
                      <a:lnTo>
                        <a:pt x="82" y="290"/>
                      </a:lnTo>
                      <a:lnTo>
                        <a:pt x="82" y="235"/>
                      </a:lnTo>
                      <a:lnTo>
                        <a:pt x="91" y="181"/>
                      </a:lnTo>
                      <a:lnTo>
                        <a:pt x="99" y="127"/>
                      </a:lnTo>
                      <a:lnTo>
                        <a:pt x="217" y="127"/>
                      </a:lnTo>
                      <a:lnTo>
                        <a:pt x="217" y="37"/>
                      </a:lnTo>
                      <a:lnTo>
                        <a:pt x="190" y="0"/>
                      </a:lnTo>
                      <a:lnTo>
                        <a:pt x="154" y="0"/>
                      </a:lnTo>
                      <a:lnTo>
                        <a:pt x="190" y="63"/>
                      </a:lnTo>
                      <a:close/>
                      <a:moveTo>
                        <a:pt x="0" y="850"/>
                      </a:moveTo>
                      <a:lnTo>
                        <a:pt x="0" y="705"/>
                      </a:lnTo>
                      <a:lnTo>
                        <a:pt x="0" y="723"/>
                      </a:lnTo>
                      <a:lnTo>
                        <a:pt x="0" y="741"/>
                      </a:lnTo>
                      <a:lnTo>
                        <a:pt x="0" y="760"/>
                      </a:lnTo>
                      <a:lnTo>
                        <a:pt x="9" y="769"/>
                      </a:lnTo>
                      <a:lnTo>
                        <a:pt x="9" y="787"/>
                      </a:lnTo>
                      <a:lnTo>
                        <a:pt x="18" y="804"/>
                      </a:lnTo>
                      <a:lnTo>
                        <a:pt x="18" y="823"/>
                      </a:lnTo>
                      <a:lnTo>
                        <a:pt x="28" y="841"/>
                      </a:lnTo>
                      <a:lnTo>
                        <a:pt x="18" y="841"/>
                      </a:lnTo>
                      <a:lnTo>
                        <a:pt x="9" y="841"/>
                      </a:lnTo>
                      <a:lnTo>
                        <a:pt x="9" y="850"/>
                      </a:lnTo>
                      <a:lnTo>
                        <a:pt x="0" y="850"/>
                      </a:lnTo>
                      <a:close/>
                      <a:moveTo>
                        <a:pt x="0" y="425"/>
                      </a:moveTo>
                      <a:lnTo>
                        <a:pt x="0" y="127"/>
                      </a:lnTo>
                      <a:lnTo>
                        <a:pt x="28" y="127"/>
                      </a:lnTo>
                      <a:lnTo>
                        <a:pt x="28" y="154"/>
                      </a:lnTo>
                      <a:lnTo>
                        <a:pt x="28" y="172"/>
                      </a:lnTo>
                      <a:lnTo>
                        <a:pt x="18" y="199"/>
                      </a:lnTo>
                      <a:lnTo>
                        <a:pt x="18" y="217"/>
                      </a:lnTo>
                      <a:lnTo>
                        <a:pt x="18" y="235"/>
                      </a:lnTo>
                      <a:lnTo>
                        <a:pt x="9" y="263"/>
                      </a:lnTo>
                      <a:lnTo>
                        <a:pt x="9" y="281"/>
                      </a:lnTo>
                      <a:lnTo>
                        <a:pt x="9" y="308"/>
                      </a:lnTo>
                      <a:lnTo>
                        <a:pt x="9" y="316"/>
                      </a:lnTo>
                      <a:lnTo>
                        <a:pt x="0" y="334"/>
                      </a:lnTo>
                      <a:lnTo>
                        <a:pt x="0" y="353"/>
                      </a:lnTo>
                      <a:lnTo>
                        <a:pt x="0" y="362"/>
                      </a:lnTo>
                      <a:lnTo>
                        <a:pt x="0" y="380"/>
                      </a:lnTo>
                      <a:lnTo>
                        <a:pt x="0" y="389"/>
                      </a:lnTo>
                      <a:lnTo>
                        <a:pt x="0" y="407"/>
                      </a:lnTo>
                      <a:lnTo>
                        <a:pt x="0" y="425"/>
                      </a:lnTo>
                      <a:close/>
                    </a:path>
                  </a:pathLst>
                </a:custGeom>
                <a:solidFill>
                  <a:srgbClr val="964C26"/>
                </a:solidFill>
                <a:ln w="9525">
                  <a:noFill/>
                  <a:round/>
                  <a:headEnd/>
                  <a:tailEnd/>
                </a:ln>
              </p:spPr>
              <p:txBody>
                <a:bodyPr>
                  <a:prstTxWarp prst="textNoShape">
                    <a:avLst/>
                  </a:prstTxWarp>
                </a:bodyPr>
                <a:lstStyle/>
                <a:p>
                  <a:endParaRPr lang="en-US"/>
                </a:p>
              </p:txBody>
            </p:sp>
            <p:sp>
              <p:nvSpPr>
                <p:cNvPr id="39059" name="Freeform 106"/>
                <p:cNvSpPr>
                  <a:spLocks noChangeAspect="1"/>
                </p:cNvSpPr>
                <p:nvPr/>
              </p:nvSpPr>
              <p:spPr bwMode="auto">
                <a:xfrm>
                  <a:off x="2256" y="2700"/>
                  <a:ext cx="131" cy="328"/>
                </a:xfrm>
                <a:custGeom>
                  <a:avLst/>
                  <a:gdLst>
                    <a:gd name="T0" fmla="*/ 1229 w 1310"/>
                    <a:gd name="T1" fmla="*/ 344 h 3282"/>
                    <a:gd name="T2" fmla="*/ 1156 w 1310"/>
                    <a:gd name="T3" fmla="*/ 814 h 3282"/>
                    <a:gd name="T4" fmla="*/ 1120 w 1310"/>
                    <a:gd name="T5" fmla="*/ 1248 h 3282"/>
                    <a:gd name="T6" fmla="*/ 1283 w 1310"/>
                    <a:gd name="T7" fmla="*/ 1420 h 3282"/>
                    <a:gd name="T8" fmla="*/ 1174 w 1310"/>
                    <a:gd name="T9" fmla="*/ 1664 h 3282"/>
                    <a:gd name="T10" fmla="*/ 1120 w 1310"/>
                    <a:gd name="T11" fmla="*/ 1890 h 3282"/>
                    <a:gd name="T12" fmla="*/ 813 w 1310"/>
                    <a:gd name="T13" fmla="*/ 1981 h 3282"/>
                    <a:gd name="T14" fmla="*/ 524 w 1310"/>
                    <a:gd name="T15" fmla="*/ 2044 h 3282"/>
                    <a:gd name="T16" fmla="*/ 578 w 1310"/>
                    <a:gd name="T17" fmla="*/ 2080 h 3282"/>
                    <a:gd name="T18" fmla="*/ 533 w 1310"/>
                    <a:gd name="T19" fmla="*/ 2161 h 3282"/>
                    <a:gd name="T20" fmla="*/ 370 w 1310"/>
                    <a:gd name="T21" fmla="*/ 2224 h 3282"/>
                    <a:gd name="T22" fmla="*/ 253 w 1310"/>
                    <a:gd name="T23" fmla="*/ 2288 h 3282"/>
                    <a:gd name="T24" fmla="*/ 226 w 1310"/>
                    <a:gd name="T25" fmla="*/ 2333 h 3282"/>
                    <a:gd name="T26" fmla="*/ 271 w 1310"/>
                    <a:gd name="T27" fmla="*/ 2342 h 3282"/>
                    <a:gd name="T28" fmla="*/ 325 w 1310"/>
                    <a:gd name="T29" fmla="*/ 2360 h 3282"/>
                    <a:gd name="T30" fmla="*/ 344 w 1310"/>
                    <a:gd name="T31" fmla="*/ 2424 h 3282"/>
                    <a:gd name="T32" fmla="*/ 235 w 1310"/>
                    <a:gd name="T33" fmla="*/ 2704 h 3282"/>
                    <a:gd name="T34" fmla="*/ 163 w 1310"/>
                    <a:gd name="T35" fmla="*/ 2912 h 3282"/>
                    <a:gd name="T36" fmla="*/ 163 w 1310"/>
                    <a:gd name="T37" fmla="*/ 2965 h 3282"/>
                    <a:gd name="T38" fmla="*/ 299 w 1310"/>
                    <a:gd name="T39" fmla="*/ 3048 h 3282"/>
                    <a:gd name="T40" fmla="*/ 433 w 1310"/>
                    <a:gd name="T41" fmla="*/ 3119 h 3282"/>
                    <a:gd name="T42" fmla="*/ 533 w 1310"/>
                    <a:gd name="T43" fmla="*/ 3174 h 3282"/>
                    <a:gd name="T44" fmla="*/ 524 w 1310"/>
                    <a:gd name="T45" fmla="*/ 3192 h 3282"/>
                    <a:gd name="T46" fmla="*/ 506 w 1310"/>
                    <a:gd name="T47" fmla="*/ 3218 h 3282"/>
                    <a:gd name="T48" fmla="*/ 488 w 1310"/>
                    <a:gd name="T49" fmla="*/ 3255 h 3282"/>
                    <a:gd name="T50" fmla="*/ 479 w 1310"/>
                    <a:gd name="T51" fmla="*/ 3282 h 3282"/>
                    <a:gd name="T52" fmla="*/ 443 w 1310"/>
                    <a:gd name="T53" fmla="*/ 3237 h 3282"/>
                    <a:gd name="T54" fmla="*/ 407 w 1310"/>
                    <a:gd name="T55" fmla="*/ 3183 h 3282"/>
                    <a:gd name="T56" fmla="*/ 344 w 1310"/>
                    <a:gd name="T57" fmla="*/ 3119 h 3282"/>
                    <a:gd name="T58" fmla="*/ 235 w 1310"/>
                    <a:gd name="T59" fmla="*/ 3038 h 3282"/>
                    <a:gd name="T60" fmla="*/ 135 w 1310"/>
                    <a:gd name="T61" fmla="*/ 2975 h 3282"/>
                    <a:gd name="T62" fmla="*/ 54 w 1310"/>
                    <a:gd name="T63" fmla="*/ 2821 h 3282"/>
                    <a:gd name="T64" fmla="*/ 18 w 1310"/>
                    <a:gd name="T65" fmla="*/ 2604 h 3282"/>
                    <a:gd name="T66" fmla="*/ 0 w 1310"/>
                    <a:gd name="T67" fmla="*/ 2387 h 3282"/>
                    <a:gd name="T68" fmla="*/ 0 w 1310"/>
                    <a:gd name="T69" fmla="*/ 2035 h 3282"/>
                    <a:gd name="T70" fmla="*/ 28 w 1310"/>
                    <a:gd name="T71" fmla="*/ 1673 h 3282"/>
                    <a:gd name="T72" fmla="*/ 99 w 1310"/>
                    <a:gd name="T73" fmla="*/ 1420 h 3282"/>
                    <a:gd name="T74" fmla="*/ 127 w 1310"/>
                    <a:gd name="T75" fmla="*/ 1384 h 3282"/>
                    <a:gd name="T76" fmla="*/ 145 w 1310"/>
                    <a:gd name="T77" fmla="*/ 1339 h 3282"/>
                    <a:gd name="T78" fmla="*/ 172 w 1310"/>
                    <a:gd name="T79" fmla="*/ 1429 h 3282"/>
                    <a:gd name="T80" fmla="*/ 199 w 1310"/>
                    <a:gd name="T81" fmla="*/ 1582 h 3282"/>
                    <a:gd name="T82" fmla="*/ 262 w 1310"/>
                    <a:gd name="T83" fmla="*/ 1646 h 3282"/>
                    <a:gd name="T84" fmla="*/ 325 w 1310"/>
                    <a:gd name="T85" fmla="*/ 1511 h 3282"/>
                    <a:gd name="T86" fmla="*/ 407 w 1310"/>
                    <a:gd name="T87" fmla="*/ 1122 h 3282"/>
                    <a:gd name="T88" fmla="*/ 533 w 1310"/>
                    <a:gd name="T89" fmla="*/ 760 h 3282"/>
                    <a:gd name="T90" fmla="*/ 660 w 1310"/>
                    <a:gd name="T91" fmla="*/ 525 h 3282"/>
                    <a:gd name="T92" fmla="*/ 767 w 1310"/>
                    <a:gd name="T93" fmla="*/ 353 h 3282"/>
                    <a:gd name="T94" fmla="*/ 885 w 1310"/>
                    <a:gd name="T95" fmla="*/ 200 h 3282"/>
                    <a:gd name="T96" fmla="*/ 876 w 1310"/>
                    <a:gd name="T97" fmla="*/ 263 h 3282"/>
                    <a:gd name="T98" fmla="*/ 850 w 1310"/>
                    <a:gd name="T99" fmla="*/ 353 h 3282"/>
                    <a:gd name="T100" fmla="*/ 850 w 1310"/>
                    <a:gd name="T101" fmla="*/ 426 h 3282"/>
                    <a:gd name="T102" fmla="*/ 876 w 1310"/>
                    <a:gd name="T103" fmla="*/ 444 h 3282"/>
                    <a:gd name="T104" fmla="*/ 913 w 1310"/>
                    <a:gd name="T105" fmla="*/ 444 h 3282"/>
                    <a:gd name="T106" fmla="*/ 984 w 1310"/>
                    <a:gd name="T107" fmla="*/ 318 h 3282"/>
                    <a:gd name="T108" fmla="*/ 1102 w 1310"/>
                    <a:gd name="T109" fmla="*/ 154 h 3282"/>
                    <a:gd name="T110" fmla="*/ 1229 w 1310"/>
                    <a:gd name="T111" fmla="*/ 0 h 3282"/>
                    <a:gd name="T112" fmla="*/ 1237 w 1310"/>
                    <a:gd name="T113" fmla="*/ 19 h 3282"/>
                    <a:gd name="T114" fmla="*/ 1247 w 1310"/>
                    <a:gd name="T115" fmla="*/ 46 h 3282"/>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310"/>
                    <a:gd name="T175" fmla="*/ 0 h 3282"/>
                    <a:gd name="T176" fmla="*/ 1310 w 1310"/>
                    <a:gd name="T177" fmla="*/ 3282 h 3282"/>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310" h="3282">
                      <a:moveTo>
                        <a:pt x="1247" y="46"/>
                      </a:moveTo>
                      <a:lnTo>
                        <a:pt x="1237" y="191"/>
                      </a:lnTo>
                      <a:lnTo>
                        <a:pt x="1229" y="344"/>
                      </a:lnTo>
                      <a:lnTo>
                        <a:pt x="1201" y="498"/>
                      </a:lnTo>
                      <a:lnTo>
                        <a:pt x="1183" y="660"/>
                      </a:lnTo>
                      <a:lnTo>
                        <a:pt x="1156" y="814"/>
                      </a:lnTo>
                      <a:lnTo>
                        <a:pt x="1138" y="968"/>
                      </a:lnTo>
                      <a:lnTo>
                        <a:pt x="1120" y="1112"/>
                      </a:lnTo>
                      <a:lnTo>
                        <a:pt x="1120" y="1248"/>
                      </a:lnTo>
                      <a:lnTo>
                        <a:pt x="1310" y="1248"/>
                      </a:lnTo>
                      <a:lnTo>
                        <a:pt x="1300" y="1329"/>
                      </a:lnTo>
                      <a:lnTo>
                        <a:pt x="1283" y="1420"/>
                      </a:lnTo>
                      <a:lnTo>
                        <a:pt x="1247" y="1501"/>
                      </a:lnTo>
                      <a:lnTo>
                        <a:pt x="1210" y="1582"/>
                      </a:lnTo>
                      <a:lnTo>
                        <a:pt x="1174" y="1664"/>
                      </a:lnTo>
                      <a:lnTo>
                        <a:pt x="1147" y="1736"/>
                      </a:lnTo>
                      <a:lnTo>
                        <a:pt x="1129" y="1818"/>
                      </a:lnTo>
                      <a:lnTo>
                        <a:pt x="1120" y="1890"/>
                      </a:lnTo>
                      <a:lnTo>
                        <a:pt x="1020" y="1918"/>
                      </a:lnTo>
                      <a:lnTo>
                        <a:pt x="921" y="1953"/>
                      </a:lnTo>
                      <a:lnTo>
                        <a:pt x="813" y="1981"/>
                      </a:lnTo>
                      <a:lnTo>
                        <a:pt x="704" y="2007"/>
                      </a:lnTo>
                      <a:lnTo>
                        <a:pt x="605" y="2025"/>
                      </a:lnTo>
                      <a:lnTo>
                        <a:pt x="524" y="2044"/>
                      </a:lnTo>
                      <a:lnTo>
                        <a:pt x="470" y="2062"/>
                      </a:lnTo>
                      <a:lnTo>
                        <a:pt x="451" y="2080"/>
                      </a:lnTo>
                      <a:lnTo>
                        <a:pt x="578" y="2080"/>
                      </a:lnTo>
                      <a:lnTo>
                        <a:pt x="578" y="2107"/>
                      </a:lnTo>
                      <a:lnTo>
                        <a:pt x="578" y="2143"/>
                      </a:lnTo>
                      <a:lnTo>
                        <a:pt x="533" y="2161"/>
                      </a:lnTo>
                      <a:lnTo>
                        <a:pt x="479" y="2179"/>
                      </a:lnTo>
                      <a:lnTo>
                        <a:pt x="425" y="2206"/>
                      </a:lnTo>
                      <a:lnTo>
                        <a:pt x="370" y="2224"/>
                      </a:lnTo>
                      <a:lnTo>
                        <a:pt x="316" y="2242"/>
                      </a:lnTo>
                      <a:lnTo>
                        <a:pt x="271" y="2270"/>
                      </a:lnTo>
                      <a:lnTo>
                        <a:pt x="253" y="2288"/>
                      </a:lnTo>
                      <a:lnTo>
                        <a:pt x="235" y="2297"/>
                      </a:lnTo>
                      <a:lnTo>
                        <a:pt x="235" y="2315"/>
                      </a:lnTo>
                      <a:lnTo>
                        <a:pt x="226" y="2333"/>
                      </a:lnTo>
                      <a:lnTo>
                        <a:pt x="244" y="2333"/>
                      </a:lnTo>
                      <a:lnTo>
                        <a:pt x="253" y="2333"/>
                      </a:lnTo>
                      <a:lnTo>
                        <a:pt x="271" y="2342"/>
                      </a:lnTo>
                      <a:lnTo>
                        <a:pt x="289" y="2351"/>
                      </a:lnTo>
                      <a:lnTo>
                        <a:pt x="307" y="2351"/>
                      </a:lnTo>
                      <a:lnTo>
                        <a:pt x="325" y="2360"/>
                      </a:lnTo>
                      <a:lnTo>
                        <a:pt x="344" y="2360"/>
                      </a:lnTo>
                      <a:lnTo>
                        <a:pt x="352" y="2360"/>
                      </a:lnTo>
                      <a:lnTo>
                        <a:pt x="344" y="2424"/>
                      </a:lnTo>
                      <a:lnTo>
                        <a:pt x="316" y="2505"/>
                      </a:lnTo>
                      <a:lnTo>
                        <a:pt x="281" y="2604"/>
                      </a:lnTo>
                      <a:lnTo>
                        <a:pt x="235" y="2704"/>
                      </a:lnTo>
                      <a:lnTo>
                        <a:pt x="199" y="2794"/>
                      </a:lnTo>
                      <a:lnTo>
                        <a:pt x="172" y="2876"/>
                      </a:lnTo>
                      <a:lnTo>
                        <a:pt x="163" y="2912"/>
                      </a:lnTo>
                      <a:lnTo>
                        <a:pt x="154" y="2939"/>
                      </a:lnTo>
                      <a:lnTo>
                        <a:pt x="154" y="2957"/>
                      </a:lnTo>
                      <a:lnTo>
                        <a:pt x="163" y="2965"/>
                      </a:lnTo>
                      <a:lnTo>
                        <a:pt x="208" y="2993"/>
                      </a:lnTo>
                      <a:lnTo>
                        <a:pt x="253" y="3020"/>
                      </a:lnTo>
                      <a:lnTo>
                        <a:pt x="299" y="3048"/>
                      </a:lnTo>
                      <a:lnTo>
                        <a:pt x="344" y="3074"/>
                      </a:lnTo>
                      <a:lnTo>
                        <a:pt x="388" y="3101"/>
                      </a:lnTo>
                      <a:lnTo>
                        <a:pt x="433" y="3119"/>
                      </a:lnTo>
                      <a:lnTo>
                        <a:pt x="488" y="3147"/>
                      </a:lnTo>
                      <a:lnTo>
                        <a:pt x="533" y="3165"/>
                      </a:lnTo>
                      <a:lnTo>
                        <a:pt x="533" y="3174"/>
                      </a:lnTo>
                      <a:lnTo>
                        <a:pt x="524" y="3174"/>
                      </a:lnTo>
                      <a:lnTo>
                        <a:pt x="524" y="3183"/>
                      </a:lnTo>
                      <a:lnTo>
                        <a:pt x="524" y="3192"/>
                      </a:lnTo>
                      <a:lnTo>
                        <a:pt x="515" y="3200"/>
                      </a:lnTo>
                      <a:lnTo>
                        <a:pt x="515" y="3210"/>
                      </a:lnTo>
                      <a:lnTo>
                        <a:pt x="506" y="3218"/>
                      </a:lnTo>
                      <a:lnTo>
                        <a:pt x="497" y="3228"/>
                      </a:lnTo>
                      <a:lnTo>
                        <a:pt x="497" y="3237"/>
                      </a:lnTo>
                      <a:lnTo>
                        <a:pt x="488" y="3255"/>
                      </a:lnTo>
                      <a:lnTo>
                        <a:pt x="488" y="3264"/>
                      </a:lnTo>
                      <a:lnTo>
                        <a:pt x="488" y="3273"/>
                      </a:lnTo>
                      <a:lnTo>
                        <a:pt x="479" y="3282"/>
                      </a:lnTo>
                      <a:lnTo>
                        <a:pt x="470" y="3264"/>
                      </a:lnTo>
                      <a:lnTo>
                        <a:pt x="451" y="3255"/>
                      </a:lnTo>
                      <a:lnTo>
                        <a:pt x="443" y="3237"/>
                      </a:lnTo>
                      <a:lnTo>
                        <a:pt x="433" y="3218"/>
                      </a:lnTo>
                      <a:lnTo>
                        <a:pt x="416" y="3200"/>
                      </a:lnTo>
                      <a:lnTo>
                        <a:pt x="407" y="3183"/>
                      </a:lnTo>
                      <a:lnTo>
                        <a:pt x="388" y="3165"/>
                      </a:lnTo>
                      <a:lnTo>
                        <a:pt x="380" y="3147"/>
                      </a:lnTo>
                      <a:lnTo>
                        <a:pt x="344" y="3119"/>
                      </a:lnTo>
                      <a:lnTo>
                        <a:pt x="307" y="3092"/>
                      </a:lnTo>
                      <a:lnTo>
                        <a:pt x="271" y="3066"/>
                      </a:lnTo>
                      <a:lnTo>
                        <a:pt x="235" y="3038"/>
                      </a:lnTo>
                      <a:lnTo>
                        <a:pt x="208" y="3020"/>
                      </a:lnTo>
                      <a:lnTo>
                        <a:pt x="172" y="2993"/>
                      </a:lnTo>
                      <a:lnTo>
                        <a:pt x="135" y="2975"/>
                      </a:lnTo>
                      <a:lnTo>
                        <a:pt x="91" y="2957"/>
                      </a:lnTo>
                      <a:lnTo>
                        <a:pt x="72" y="2894"/>
                      </a:lnTo>
                      <a:lnTo>
                        <a:pt x="54" y="2821"/>
                      </a:lnTo>
                      <a:lnTo>
                        <a:pt x="36" y="2748"/>
                      </a:lnTo>
                      <a:lnTo>
                        <a:pt x="28" y="2685"/>
                      </a:lnTo>
                      <a:lnTo>
                        <a:pt x="18" y="2604"/>
                      </a:lnTo>
                      <a:lnTo>
                        <a:pt x="9" y="2532"/>
                      </a:lnTo>
                      <a:lnTo>
                        <a:pt x="0" y="2459"/>
                      </a:lnTo>
                      <a:lnTo>
                        <a:pt x="0" y="2387"/>
                      </a:lnTo>
                      <a:lnTo>
                        <a:pt x="0" y="2270"/>
                      </a:lnTo>
                      <a:lnTo>
                        <a:pt x="0" y="2153"/>
                      </a:lnTo>
                      <a:lnTo>
                        <a:pt x="0" y="2035"/>
                      </a:lnTo>
                      <a:lnTo>
                        <a:pt x="9" y="1908"/>
                      </a:lnTo>
                      <a:lnTo>
                        <a:pt x="18" y="1790"/>
                      </a:lnTo>
                      <a:lnTo>
                        <a:pt x="28" y="1673"/>
                      </a:lnTo>
                      <a:lnTo>
                        <a:pt x="54" y="1547"/>
                      </a:lnTo>
                      <a:lnTo>
                        <a:pt x="91" y="1438"/>
                      </a:lnTo>
                      <a:lnTo>
                        <a:pt x="99" y="1420"/>
                      </a:lnTo>
                      <a:lnTo>
                        <a:pt x="109" y="1411"/>
                      </a:lnTo>
                      <a:lnTo>
                        <a:pt x="117" y="1393"/>
                      </a:lnTo>
                      <a:lnTo>
                        <a:pt x="127" y="1384"/>
                      </a:lnTo>
                      <a:lnTo>
                        <a:pt x="135" y="1375"/>
                      </a:lnTo>
                      <a:lnTo>
                        <a:pt x="145" y="1357"/>
                      </a:lnTo>
                      <a:lnTo>
                        <a:pt x="145" y="1339"/>
                      </a:lnTo>
                      <a:lnTo>
                        <a:pt x="154" y="1329"/>
                      </a:lnTo>
                      <a:lnTo>
                        <a:pt x="163" y="1375"/>
                      </a:lnTo>
                      <a:lnTo>
                        <a:pt x="172" y="1429"/>
                      </a:lnTo>
                      <a:lnTo>
                        <a:pt x="181" y="1483"/>
                      </a:lnTo>
                      <a:lnTo>
                        <a:pt x="190" y="1537"/>
                      </a:lnTo>
                      <a:lnTo>
                        <a:pt x="199" y="1582"/>
                      </a:lnTo>
                      <a:lnTo>
                        <a:pt x="226" y="1619"/>
                      </a:lnTo>
                      <a:lnTo>
                        <a:pt x="235" y="1637"/>
                      </a:lnTo>
                      <a:lnTo>
                        <a:pt x="262" y="1646"/>
                      </a:lnTo>
                      <a:lnTo>
                        <a:pt x="281" y="1646"/>
                      </a:lnTo>
                      <a:lnTo>
                        <a:pt x="316" y="1646"/>
                      </a:lnTo>
                      <a:lnTo>
                        <a:pt x="325" y="1511"/>
                      </a:lnTo>
                      <a:lnTo>
                        <a:pt x="344" y="1384"/>
                      </a:lnTo>
                      <a:lnTo>
                        <a:pt x="370" y="1248"/>
                      </a:lnTo>
                      <a:lnTo>
                        <a:pt x="407" y="1122"/>
                      </a:lnTo>
                      <a:lnTo>
                        <a:pt x="443" y="1004"/>
                      </a:lnTo>
                      <a:lnTo>
                        <a:pt x="488" y="877"/>
                      </a:lnTo>
                      <a:lnTo>
                        <a:pt x="533" y="760"/>
                      </a:lnTo>
                      <a:lnTo>
                        <a:pt x="587" y="642"/>
                      </a:lnTo>
                      <a:lnTo>
                        <a:pt x="633" y="588"/>
                      </a:lnTo>
                      <a:lnTo>
                        <a:pt x="660" y="525"/>
                      </a:lnTo>
                      <a:lnTo>
                        <a:pt x="696" y="470"/>
                      </a:lnTo>
                      <a:lnTo>
                        <a:pt x="732" y="417"/>
                      </a:lnTo>
                      <a:lnTo>
                        <a:pt x="767" y="353"/>
                      </a:lnTo>
                      <a:lnTo>
                        <a:pt x="804" y="299"/>
                      </a:lnTo>
                      <a:lnTo>
                        <a:pt x="850" y="245"/>
                      </a:lnTo>
                      <a:lnTo>
                        <a:pt x="885" y="200"/>
                      </a:lnTo>
                      <a:lnTo>
                        <a:pt x="885" y="217"/>
                      </a:lnTo>
                      <a:lnTo>
                        <a:pt x="885" y="245"/>
                      </a:lnTo>
                      <a:lnTo>
                        <a:pt x="876" y="263"/>
                      </a:lnTo>
                      <a:lnTo>
                        <a:pt x="867" y="290"/>
                      </a:lnTo>
                      <a:lnTo>
                        <a:pt x="850" y="326"/>
                      </a:lnTo>
                      <a:lnTo>
                        <a:pt x="850" y="353"/>
                      </a:lnTo>
                      <a:lnTo>
                        <a:pt x="840" y="389"/>
                      </a:lnTo>
                      <a:lnTo>
                        <a:pt x="840" y="417"/>
                      </a:lnTo>
                      <a:lnTo>
                        <a:pt x="850" y="426"/>
                      </a:lnTo>
                      <a:lnTo>
                        <a:pt x="858" y="435"/>
                      </a:lnTo>
                      <a:lnTo>
                        <a:pt x="867" y="444"/>
                      </a:lnTo>
                      <a:lnTo>
                        <a:pt x="876" y="444"/>
                      </a:lnTo>
                      <a:lnTo>
                        <a:pt x="885" y="444"/>
                      </a:lnTo>
                      <a:lnTo>
                        <a:pt x="903" y="444"/>
                      </a:lnTo>
                      <a:lnTo>
                        <a:pt x="913" y="444"/>
                      </a:lnTo>
                      <a:lnTo>
                        <a:pt x="921" y="435"/>
                      </a:lnTo>
                      <a:lnTo>
                        <a:pt x="957" y="381"/>
                      </a:lnTo>
                      <a:lnTo>
                        <a:pt x="984" y="318"/>
                      </a:lnTo>
                      <a:lnTo>
                        <a:pt x="1020" y="263"/>
                      </a:lnTo>
                      <a:lnTo>
                        <a:pt x="1066" y="209"/>
                      </a:lnTo>
                      <a:lnTo>
                        <a:pt x="1102" y="154"/>
                      </a:lnTo>
                      <a:lnTo>
                        <a:pt x="1147" y="100"/>
                      </a:lnTo>
                      <a:lnTo>
                        <a:pt x="1183" y="46"/>
                      </a:lnTo>
                      <a:lnTo>
                        <a:pt x="1229" y="0"/>
                      </a:lnTo>
                      <a:lnTo>
                        <a:pt x="1237" y="0"/>
                      </a:lnTo>
                      <a:lnTo>
                        <a:pt x="1237" y="10"/>
                      </a:lnTo>
                      <a:lnTo>
                        <a:pt x="1237" y="19"/>
                      </a:lnTo>
                      <a:lnTo>
                        <a:pt x="1237" y="28"/>
                      </a:lnTo>
                      <a:lnTo>
                        <a:pt x="1247" y="37"/>
                      </a:lnTo>
                      <a:lnTo>
                        <a:pt x="1247" y="46"/>
                      </a:lnTo>
                      <a:close/>
                    </a:path>
                  </a:pathLst>
                </a:custGeom>
                <a:solidFill>
                  <a:srgbClr val="8C4726"/>
                </a:solidFill>
                <a:ln w="9525">
                  <a:noFill/>
                  <a:round/>
                  <a:headEnd/>
                  <a:tailEnd/>
                </a:ln>
              </p:spPr>
              <p:txBody>
                <a:bodyPr>
                  <a:prstTxWarp prst="textNoShape">
                    <a:avLst/>
                  </a:prstTxWarp>
                </a:bodyPr>
                <a:lstStyle/>
                <a:p>
                  <a:endParaRPr lang="en-US"/>
                </a:p>
              </p:txBody>
            </p:sp>
            <p:sp>
              <p:nvSpPr>
                <p:cNvPr id="39060" name="Freeform 107"/>
                <p:cNvSpPr>
                  <a:spLocks noChangeAspect="1"/>
                </p:cNvSpPr>
                <p:nvPr/>
              </p:nvSpPr>
              <p:spPr bwMode="auto">
                <a:xfrm>
                  <a:off x="1577" y="3213"/>
                  <a:ext cx="530" cy="186"/>
                </a:xfrm>
                <a:custGeom>
                  <a:avLst/>
                  <a:gdLst>
                    <a:gd name="T0" fmla="*/ 4632 w 5301"/>
                    <a:gd name="T1" fmla="*/ 325 h 1854"/>
                    <a:gd name="T2" fmla="*/ 4569 w 5301"/>
                    <a:gd name="T3" fmla="*/ 361 h 1854"/>
                    <a:gd name="T4" fmla="*/ 4515 w 5301"/>
                    <a:gd name="T5" fmla="*/ 416 h 1854"/>
                    <a:gd name="T6" fmla="*/ 4479 w 5301"/>
                    <a:gd name="T7" fmla="*/ 489 h 1854"/>
                    <a:gd name="T8" fmla="*/ 4460 w 5301"/>
                    <a:gd name="T9" fmla="*/ 542 h 1854"/>
                    <a:gd name="T10" fmla="*/ 4406 w 5301"/>
                    <a:gd name="T11" fmla="*/ 588 h 1854"/>
                    <a:gd name="T12" fmla="*/ 4343 w 5301"/>
                    <a:gd name="T13" fmla="*/ 651 h 1854"/>
                    <a:gd name="T14" fmla="*/ 4280 w 5301"/>
                    <a:gd name="T15" fmla="*/ 705 h 1854"/>
                    <a:gd name="T16" fmla="*/ 4235 w 5301"/>
                    <a:gd name="T17" fmla="*/ 760 h 1854"/>
                    <a:gd name="T18" fmla="*/ 4172 w 5301"/>
                    <a:gd name="T19" fmla="*/ 823 h 1854"/>
                    <a:gd name="T20" fmla="*/ 4055 w 5301"/>
                    <a:gd name="T21" fmla="*/ 886 h 1854"/>
                    <a:gd name="T22" fmla="*/ 3873 w 5301"/>
                    <a:gd name="T23" fmla="*/ 940 h 1854"/>
                    <a:gd name="T24" fmla="*/ 3711 w 5301"/>
                    <a:gd name="T25" fmla="*/ 1003 h 1854"/>
                    <a:gd name="T26" fmla="*/ 3476 w 5301"/>
                    <a:gd name="T27" fmla="*/ 1048 h 1854"/>
                    <a:gd name="T28" fmla="*/ 3124 w 5301"/>
                    <a:gd name="T29" fmla="*/ 1076 h 1854"/>
                    <a:gd name="T30" fmla="*/ 2583 w 5301"/>
                    <a:gd name="T31" fmla="*/ 1157 h 1854"/>
                    <a:gd name="T32" fmla="*/ 2032 w 5301"/>
                    <a:gd name="T33" fmla="*/ 1248 h 1854"/>
                    <a:gd name="T34" fmla="*/ 1661 w 5301"/>
                    <a:gd name="T35" fmla="*/ 1284 h 1854"/>
                    <a:gd name="T36" fmla="*/ 1282 w 5301"/>
                    <a:gd name="T37" fmla="*/ 1293 h 1854"/>
                    <a:gd name="T38" fmla="*/ 912 w 5301"/>
                    <a:gd name="T39" fmla="*/ 1266 h 1854"/>
                    <a:gd name="T40" fmla="*/ 732 w 5301"/>
                    <a:gd name="T41" fmla="*/ 1166 h 1854"/>
                    <a:gd name="T42" fmla="*/ 614 w 5301"/>
                    <a:gd name="T43" fmla="*/ 1121 h 1854"/>
                    <a:gd name="T44" fmla="*/ 497 w 5301"/>
                    <a:gd name="T45" fmla="*/ 1076 h 1854"/>
                    <a:gd name="T46" fmla="*/ 397 w 5301"/>
                    <a:gd name="T47" fmla="*/ 1031 h 1854"/>
                    <a:gd name="T48" fmla="*/ 298 w 5301"/>
                    <a:gd name="T49" fmla="*/ 985 h 1854"/>
                    <a:gd name="T50" fmla="*/ 217 w 5301"/>
                    <a:gd name="T51" fmla="*/ 1031 h 1854"/>
                    <a:gd name="T52" fmla="*/ 144 w 5301"/>
                    <a:gd name="T53" fmla="*/ 1066 h 1854"/>
                    <a:gd name="T54" fmla="*/ 73 w 5301"/>
                    <a:gd name="T55" fmla="*/ 1103 h 1854"/>
                    <a:gd name="T56" fmla="*/ 0 w 5301"/>
                    <a:gd name="T57" fmla="*/ 1139 h 1854"/>
                    <a:gd name="T58" fmla="*/ 81 w 5301"/>
                    <a:gd name="T59" fmla="*/ 1202 h 1854"/>
                    <a:gd name="T60" fmla="*/ 217 w 5301"/>
                    <a:gd name="T61" fmla="*/ 1311 h 1854"/>
                    <a:gd name="T62" fmla="*/ 343 w 5301"/>
                    <a:gd name="T63" fmla="*/ 1419 h 1854"/>
                    <a:gd name="T64" fmla="*/ 488 w 5301"/>
                    <a:gd name="T65" fmla="*/ 1519 h 1854"/>
                    <a:gd name="T66" fmla="*/ 606 w 5301"/>
                    <a:gd name="T67" fmla="*/ 1528 h 1854"/>
                    <a:gd name="T68" fmla="*/ 695 w 5301"/>
                    <a:gd name="T69" fmla="*/ 1528 h 1854"/>
                    <a:gd name="T70" fmla="*/ 786 w 5301"/>
                    <a:gd name="T71" fmla="*/ 1564 h 1854"/>
                    <a:gd name="T72" fmla="*/ 876 w 5301"/>
                    <a:gd name="T73" fmla="*/ 1609 h 1854"/>
                    <a:gd name="T74" fmla="*/ 966 w 5301"/>
                    <a:gd name="T75" fmla="*/ 1645 h 1854"/>
                    <a:gd name="T76" fmla="*/ 1048 w 5301"/>
                    <a:gd name="T77" fmla="*/ 1700 h 1854"/>
                    <a:gd name="T78" fmla="*/ 1183 w 5301"/>
                    <a:gd name="T79" fmla="*/ 1745 h 1854"/>
                    <a:gd name="T80" fmla="*/ 1373 w 5301"/>
                    <a:gd name="T81" fmla="*/ 1772 h 1854"/>
                    <a:gd name="T82" fmla="*/ 1562 w 5301"/>
                    <a:gd name="T83" fmla="*/ 1808 h 1854"/>
                    <a:gd name="T84" fmla="*/ 1807 w 5301"/>
                    <a:gd name="T85" fmla="*/ 1844 h 1854"/>
                    <a:gd name="T86" fmla="*/ 2113 w 5301"/>
                    <a:gd name="T87" fmla="*/ 1844 h 1854"/>
                    <a:gd name="T88" fmla="*/ 2429 w 5301"/>
                    <a:gd name="T89" fmla="*/ 1808 h 1854"/>
                    <a:gd name="T90" fmla="*/ 2736 w 5301"/>
                    <a:gd name="T91" fmla="*/ 1763 h 1854"/>
                    <a:gd name="T92" fmla="*/ 3016 w 5301"/>
                    <a:gd name="T93" fmla="*/ 1700 h 1854"/>
                    <a:gd name="T94" fmla="*/ 3287 w 5301"/>
                    <a:gd name="T95" fmla="*/ 1600 h 1854"/>
                    <a:gd name="T96" fmla="*/ 3539 w 5301"/>
                    <a:gd name="T97" fmla="*/ 1483 h 1854"/>
                    <a:gd name="T98" fmla="*/ 3792 w 5301"/>
                    <a:gd name="T99" fmla="*/ 1365 h 1854"/>
                    <a:gd name="T100" fmla="*/ 4081 w 5301"/>
                    <a:gd name="T101" fmla="*/ 1256 h 1854"/>
                    <a:gd name="T102" fmla="*/ 4460 w 5301"/>
                    <a:gd name="T103" fmla="*/ 1031 h 1854"/>
                    <a:gd name="T104" fmla="*/ 4867 w 5301"/>
                    <a:gd name="T105" fmla="*/ 768 h 1854"/>
                    <a:gd name="T106" fmla="*/ 5192 w 5301"/>
                    <a:gd name="T107" fmla="*/ 542 h 1854"/>
                    <a:gd name="T108" fmla="*/ 5273 w 5301"/>
                    <a:gd name="T109" fmla="*/ 407 h 1854"/>
                    <a:gd name="T110" fmla="*/ 5192 w 5301"/>
                    <a:gd name="T111" fmla="*/ 290 h 1854"/>
                    <a:gd name="T112" fmla="*/ 5102 w 5301"/>
                    <a:gd name="T113" fmla="*/ 181 h 1854"/>
                    <a:gd name="T114" fmla="*/ 5039 w 5301"/>
                    <a:gd name="T115" fmla="*/ 64 h 1854"/>
                    <a:gd name="T116" fmla="*/ 4975 w 5301"/>
                    <a:gd name="T117" fmla="*/ 19 h 1854"/>
                    <a:gd name="T118" fmla="*/ 4885 w 5301"/>
                    <a:gd name="T119" fmla="*/ 64 h 1854"/>
                    <a:gd name="T120" fmla="*/ 4786 w 5301"/>
                    <a:gd name="T121" fmla="*/ 118 h 1854"/>
                    <a:gd name="T122" fmla="*/ 4695 w 5301"/>
                    <a:gd name="T123" fmla="*/ 181 h 1854"/>
                    <a:gd name="T124" fmla="*/ 4669 w 5301"/>
                    <a:gd name="T125" fmla="*/ 307 h 185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5301"/>
                    <a:gd name="T190" fmla="*/ 0 h 1854"/>
                    <a:gd name="T191" fmla="*/ 5301 w 5301"/>
                    <a:gd name="T192" fmla="*/ 1854 h 185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5301" h="1854">
                      <a:moveTo>
                        <a:pt x="4669" y="307"/>
                      </a:moveTo>
                      <a:lnTo>
                        <a:pt x="4632" y="325"/>
                      </a:lnTo>
                      <a:lnTo>
                        <a:pt x="4596" y="343"/>
                      </a:lnTo>
                      <a:lnTo>
                        <a:pt x="4569" y="361"/>
                      </a:lnTo>
                      <a:lnTo>
                        <a:pt x="4533" y="389"/>
                      </a:lnTo>
                      <a:lnTo>
                        <a:pt x="4515" y="416"/>
                      </a:lnTo>
                      <a:lnTo>
                        <a:pt x="4497" y="452"/>
                      </a:lnTo>
                      <a:lnTo>
                        <a:pt x="4479" y="489"/>
                      </a:lnTo>
                      <a:lnTo>
                        <a:pt x="4479" y="533"/>
                      </a:lnTo>
                      <a:lnTo>
                        <a:pt x="4460" y="542"/>
                      </a:lnTo>
                      <a:lnTo>
                        <a:pt x="4434" y="560"/>
                      </a:lnTo>
                      <a:lnTo>
                        <a:pt x="4406" y="588"/>
                      </a:lnTo>
                      <a:lnTo>
                        <a:pt x="4379" y="615"/>
                      </a:lnTo>
                      <a:lnTo>
                        <a:pt x="4343" y="651"/>
                      </a:lnTo>
                      <a:lnTo>
                        <a:pt x="4307" y="678"/>
                      </a:lnTo>
                      <a:lnTo>
                        <a:pt x="4280" y="705"/>
                      </a:lnTo>
                      <a:lnTo>
                        <a:pt x="4253" y="724"/>
                      </a:lnTo>
                      <a:lnTo>
                        <a:pt x="4235" y="760"/>
                      </a:lnTo>
                      <a:lnTo>
                        <a:pt x="4207" y="795"/>
                      </a:lnTo>
                      <a:lnTo>
                        <a:pt x="4172" y="823"/>
                      </a:lnTo>
                      <a:lnTo>
                        <a:pt x="4136" y="850"/>
                      </a:lnTo>
                      <a:lnTo>
                        <a:pt x="4055" y="886"/>
                      </a:lnTo>
                      <a:lnTo>
                        <a:pt x="3964" y="922"/>
                      </a:lnTo>
                      <a:lnTo>
                        <a:pt x="3873" y="940"/>
                      </a:lnTo>
                      <a:lnTo>
                        <a:pt x="3784" y="967"/>
                      </a:lnTo>
                      <a:lnTo>
                        <a:pt x="3711" y="1003"/>
                      </a:lnTo>
                      <a:lnTo>
                        <a:pt x="3648" y="1040"/>
                      </a:lnTo>
                      <a:lnTo>
                        <a:pt x="3476" y="1048"/>
                      </a:lnTo>
                      <a:lnTo>
                        <a:pt x="3305" y="1058"/>
                      </a:lnTo>
                      <a:lnTo>
                        <a:pt x="3124" y="1076"/>
                      </a:lnTo>
                      <a:lnTo>
                        <a:pt x="2943" y="1103"/>
                      </a:lnTo>
                      <a:lnTo>
                        <a:pt x="2583" y="1157"/>
                      </a:lnTo>
                      <a:lnTo>
                        <a:pt x="2212" y="1220"/>
                      </a:lnTo>
                      <a:lnTo>
                        <a:pt x="2032" y="1248"/>
                      </a:lnTo>
                      <a:lnTo>
                        <a:pt x="1842" y="1266"/>
                      </a:lnTo>
                      <a:lnTo>
                        <a:pt x="1661" y="1284"/>
                      </a:lnTo>
                      <a:lnTo>
                        <a:pt x="1472" y="1293"/>
                      </a:lnTo>
                      <a:lnTo>
                        <a:pt x="1282" y="1293"/>
                      </a:lnTo>
                      <a:lnTo>
                        <a:pt x="1102" y="1284"/>
                      </a:lnTo>
                      <a:lnTo>
                        <a:pt x="912" y="1266"/>
                      </a:lnTo>
                      <a:lnTo>
                        <a:pt x="732" y="1230"/>
                      </a:lnTo>
                      <a:lnTo>
                        <a:pt x="732" y="1166"/>
                      </a:lnTo>
                      <a:lnTo>
                        <a:pt x="669" y="1149"/>
                      </a:lnTo>
                      <a:lnTo>
                        <a:pt x="614" y="1121"/>
                      </a:lnTo>
                      <a:lnTo>
                        <a:pt x="551" y="1103"/>
                      </a:lnTo>
                      <a:lnTo>
                        <a:pt x="497" y="1076"/>
                      </a:lnTo>
                      <a:lnTo>
                        <a:pt x="442" y="1058"/>
                      </a:lnTo>
                      <a:lnTo>
                        <a:pt x="397" y="1031"/>
                      </a:lnTo>
                      <a:lnTo>
                        <a:pt x="343" y="1013"/>
                      </a:lnTo>
                      <a:lnTo>
                        <a:pt x="298" y="985"/>
                      </a:lnTo>
                      <a:lnTo>
                        <a:pt x="253" y="1003"/>
                      </a:lnTo>
                      <a:lnTo>
                        <a:pt x="217" y="1031"/>
                      </a:lnTo>
                      <a:lnTo>
                        <a:pt x="181" y="1048"/>
                      </a:lnTo>
                      <a:lnTo>
                        <a:pt x="144" y="1066"/>
                      </a:lnTo>
                      <a:lnTo>
                        <a:pt x="108" y="1085"/>
                      </a:lnTo>
                      <a:lnTo>
                        <a:pt x="73" y="1103"/>
                      </a:lnTo>
                      <a:lnTo>
                        <a:pt x="37" y="1121"/>
                      </a:lnTo>
                      <a:lnTo>
                        <a:pt x="0" y="1139"/>
                      </a:lnTo>
                      <a:lnTo>
                        <a:pt x="18" y="1157"/>
                      </a:lnTo>
                      <a:lnTo>
                        <a:pt x="81" y="1202"/>
                      </a:lnTo>
                      <a:lnTo>
                        <a:pt x="154" y="1256"/>
                      </a:lnTo>
                      <a:lnTo>
                        <a:pt x="217" y="1311"/>
                      </a:lnTo>
                      <a:lnTo>
                        <a:pt x="280" y="1365"/>
                      </a:lnTo>
                      <a:lnTo>
                        <a:pt x="343" y="1419"/>
                      </a:lnTo>
                      <a:lnTo>
                        <a:pt x="416" y="1465"/>
                      </a:lnTo>
                      <a:lnTo>
                        <a:pt x="488" y="1519"/>
                      </a:lnTo>
                      <a:lnTo>
                        <a:pt x="560" y="1554"/>
                      </a:lnTo>
                      <a:lnTo>
                        <a:pt x="606" y="1528"/>
                      </a:lnTo>
                      <a:lnTo>
                        <a:pt x="650" y="1528"/>
                      </a:lnTo>
                      <a:lnTo>
                        <a:pt x="695" y="1528"/>
                      </a:lnTo>
                      <a:lnTo>
                        <a:pt x="740" y="1546"/>
                      </a:lnTo>
                      <a:lnTo>
                        <a:pt x="786" y="1564"/>
                      </a:lnTo>
                      <a:lnTo>
                        <a:pt x="831" y="1591"/>
                      </a:lnTo>
                      <a:lnTo>
                        <a:pt x="876" y="1609"/>
                      </a:lnTo>
                      <a:lnTo>
                        <a:pt x="922" y="1619"/>
                      </a:lnTo>
                      <a:lnTo>
                        <a:pt x="966" y="1645"/>
                      </a:lnTo>
                      <a:lnTo>
                        <a:pt x="1003" y="1672"/>
                      </a:lnTo>
                      <a:lnTo>
                        <a:pt x="1048" y="1700"/>
                      </a:lnTo>
                      <a:lnTo>
                        <a:pt x="1092" y="1718"/>
                      </a:lnTo>
                      <a:lnTo>
                        <a:pt x="1183" y="1745"/>
                      </a:lnTo>
                      <a:lnTo>
                        <a:pt x="1273" y="1763"/>
                      </a:lnTo>
                      <a:lnTo>
                        <a:pt x="1373" y="1772"/>
                      </a:lnTo>
                      <a:lnTo>
                        <a:pt x="1463" y="1781"/>
                      </a:lnTo>
                      <a:lnTo>
                        <a:pt x="1562" y="1808"/>
                      </a:lnTo>
                      <a:lnTo>
                        <a:pt x="1653" y="1835"/>
                      </a:lnTo>
                      <a:lnTo>
                        <a:pt x="1807" y="1844"/>
                      </a:lnTo>
                      <a:lnTo>
                        <a:pt x="1959" y="1854"/>
                      </a:lnTo>
                      <a:lnTo>
                        <a:pt x="2113" y="1844"/>
                      </a:lnTo>
                      <a:lnTo>
                        <a:pt x="2267" y="1835"/>
                      </a:lnTo>
                      <a:lnTo>
                        <a:pt x="2429" y="1808"/>
                      </a:lnTo>
                      <a:lnTo>
                        <a:pt x="2583" y="1789"/>
                      </a:lnTo>
                      <a:lnTo>
                        <a:pt x="2736" y="1763"/>
                      </a:lnTo>
                      <a:lnTo>
                        <a:pt x="2880" y="1736"/>
                      </a:lnTo>
                      <a:lnTo>
                        <a:pt x="3016" y="1700"/>
                      </a:lnTo>
                      <a:lnTo>
                        <a:pt x="3152" y="1655"/>
                      </a:lnTo>
                      <a:lnTo>
                        <a:pt x="3287" y="1600"/>
                      </a:lnTo>
                      <a:lnTo>
                        <a:pt x="3413" y="1546"/>
                      </a:lnTo>
                      <a:lnTo>
                        <a:pt x="3539" y="1483"/>
                      </a:lnTo>
                      <a:lnTo>
                        <a:pt x="3666" y="1428"/>
                      </a:lnTo>
                      <a:lnTo>
                        <a:pt x="3792" y="1365"/>
                      </a:lnTo>
                      <a:lnTo>
                        <a:pt x="3928" y="1320"/>
                      </a:lnTo>
                      <a:lnTo>
                        <a:pt x="4081" y="1256"/>
                      </a:lnTo>
                      <a:lnTo>
                        <a:pt x="4262" y="1157"/>
                      </a:lnTo>
                      <a:lnTo>
                        <a:pt x="4460" y="1031"/>
                      </a:lnTo>
                      <a:lnTo>
                        <a:pt x="4669" y="904"/>
                      </a:lnTo>
                      <a:lnTo>
                        <a:pt x="4867" y="768"/>
                      </a:lnTo>
                      <a:lnTo>
                        <a:pt x="5048" y="642"/>
                      </a:lnTo>
                      <a:lnTo>
                        <a:pt x="5192" y="542"/>
                      </a:lnTo>
                      <a:lnTo>
                        <a:pt x="5301" y="461"/>
                      </a:lnTo>
                      <a:lnTo>
                        <a:pt x="5273" y="407"/>
                      </a:lnTo>
                      <a:lnTo>
                        <a:pt x="5238" y="343"/>
                      </a:lnTo>
                      <a:lnTo>
                        <a:pt x="5192" y="290"/>
                      </a:lnTo>
                      <a:lnTo>
                        <a:pt x="5147" y="235"/>
                      </a:lnTo>
                      <a:lnTo>
                        <a:pt x="5102" y="181"/>
                      </a:lnTo>
                      <a:lnTo>
                        <a:pt x="5066" y="127"/>
                      </a:lnTo>
                      <a:lnTo>
                        <a:pt x="5039" y="64"/>
                      </a:lnTo>
                      <a:lnTo>
                        <a:pt x="5029" y="0"/>
                      </a:lnTo>
                      <a:lnTo>
                        <a:pt x="4975" y="19"/>
                      </a:lnTo>
                      <a:lnTo>
                        <a:pt x="4930" y="37"/>
                      </a:lnTo>
                      <a:lnTo>
                        <a:pt x="4885" y="64"/>
                      </a:lnTo>
                      <a:lnTo>
                        <a:pt x="4839" y="90"/>
                      </a:lnTo>
                      <a:lnTo>
                        <a:pt x="4786" y="118"/>
                      </a:lnTo>
                      <a:lnTo>
                        <a:pt x="4740" y="154"/>
                      </a:lnTo>
                      <a:lnTo>
                        <a:pt x="4695" y="181"/>
                      </a:lnTo>
                      <a:lnTo>
                        <a:pt x="4659" y="208"/>
                      </a:lnTo>
                      <a:lnTo>
                        <a:pt x="4669" y="307"/>
                      </a:lnTo>
                      <a:close/>
                    </a:path>
                  </a:pathLst>
                </a:custGeom>
                <a:solidFill>
                  <a:srgbClr val="DADADA"/>
                </a:solidFill>
                <a:ln w="9525">
                  <a:noFill/>
                  <a:round/>
                  <a:headEnd/>
                  <a:tailEnd/>
                </a:ln>
              </p:spPr>
              <p:txBody>
                <a:bodyPr>
                  <a:prstTxWarp prst="textNoShape">
                    <a:avLst/>
                  </a:prstTxWarp>
                </a:bodyPr>
                <a:lstStyle/>
                <a:p>
                  <a:endParaRPr lang="en-US"/>
                </a:p>
              </p:txBody>
            </p:sp>
            <p:sp>
              <p:nvSpPr>
                <p:cNvPr id="39061" name="Freeform 108"/>
                <p:cNvSpPr>
                  <a:spLocks noChangeAspect="1"/>
                </p:cNvSpPr>
                <p:nvPr/>
              </p:nvSpPr>
              <p:spPr bwMode="auto">
                <a:xfrm>
                  <a:off x="1577" y="3213"/>
                  <a:ext cx="530" cy="186"/>
                </a:xfrm>
                <a:custGeom>
                  <a:avLst/>
                  <a:gdLst>
                    <a:gd name="T0" fmla="*/ 4632 w 5301"/>
                    <a:gd name="T1" fmla="*/ 325 h 1854"/>
                    <a:gd name="T2" fmla="*/ 4569 w 5301"/>
                    <a:gd name="T3" fmla="*/ 361 h 1854"/>
                    <a:gd name="T4" fmla="*/ 4515 w 5301"/>
                    <a:gd name="T5" fmla="*/ 416 h 1854"/>
                    <a:gd name="T6" fmla="*/ 4479 w 5301"/>
                    <a:gd name="T7" fmla="*/ 489 h 1854"/>
                    <a:gd name="T8" fmla="*/ 4460 w 5301"/>
                    <a:gd name="T9" fmla="*/ 542 h 1854"/>
                    <a:gd name="T10" fmla="*/ 4406 w 5301"/>
                    <a:gd name="T11" fmla="*/ 588 h 1854"/>
                    <a:gd name="T12" fmla="*/ 4343 w 5301"/>
                    <a:gd name="T13" fmla="*/ 651 h 1854"/>
                    <a:gd name="T14" fmla="*/ 4280 w 5301"/>
                    <a:gd name="T15" fmla="*/ 705 h 1854"/>
                    <a:gd name="T16" fmla="*/ 4235 w 5301"/>
                    <a:gd name="T17" fmla="*/ 760 h 1854"/>
                    <a:gd name="T18" fmla="*/ 4172 w 5301"/>
                    <a:gd name="T19" fmla="*/ 823 h 1854"/>
                    <a:gd name="T20" fmla="*/ 4055 w 5301"/>
                    <a:gd name="T21" fmla="*/ 886 h 1854"/>
                    <a:gd name="T22" fmla="*/ 3873 w 5301"/>
                    <a:gd name="T23" fmla="*/ 940 h 1854"/>
                    <a:gd name="T24" fmla="*/ 3711 w 5301"/>
                    <a:gd name="T25" fmla="*/ 1003 h 1854"/>
                    <a:gd name="T26" fmla="*/ 3476 w 5301"/>
                    <a:gd name="T27" fmla="*/ 1048 h 1854"/>
                    <a:gd name="T28" fmla="*/ 3124 w 5301"/>
                    <a:gd name="T29" fmla="*/ 1076 h 1854"/>
                    <a:gd name="T30" fmla="*/ 2583 w 5301"/>
                    <a:gd name="T31" fmla="*/ 1157 h 1854"/>
                    <a:gd name="T32" fmla="*/ 2032 w 5301"/>
                    <a:gd name="T33" fmla="*/ 1248 h 1854"/>
                    <a:gd name="T34" fmla="*/ 1661 w 5301"/>
                    <a:gd name="T35" fmla="*/ 1284 h 1854"/>
                    <a:gd name="T36" fmla="*/ 1282 w 5301"/>
                    <a:gd name="T37" fmla="*/ 1293 h 1854"/>
                    <a:gd name="T38" fmla="*/ 912 w 5301"/>
                    <a:gd name="T39" fmla="*/ 1266 h 1854"/>
                    <a:gd name="T40" fmla="*/ 732 w 5301"/>
                    <a:gd name="T41" fmla="*/ 1166 h 1854"/>
                    <a:gd name="T42" fmla="*/ 614 w 5301"/>
                    <a:gd name="T43" fmla="*/ 1121 h 1854"/>
                    <a:gd name="T44" fmla="*/ 497 w 5301"/>
                    <a:gd name="T45" fmla="*/ 1076 h 1854"/>
                    <a:gd name="T46" fmla="*/ 397 w 5301"/>
                    <a:gd name="T47" fmla="*/ 1031 h 1854"/>
                    <a:gd name="T48" fmla="*/ 298 w 5301"/>
                    <a:gd name="T49" fmla="*/ 985 h 1854"/>
                    <a:gd name="T50" fmla="*/ 217 w 5301"/>
                    <a:gd name="T51" fmla="*/ 1031 h 1854"/>
                    <a:gd name="T52" fmla="*/ 144 w 5301"/>
                    <a:gd name="T53" fmla="*/ 1066 h 1854"/>
                    <a:gd name="T54" fmla="*/ 73 w 5301"/>
                    <a:gd name="T55" fmla="*/ 1103 h 1854"/>
                    <a:gd name="T56" fmla="*/ 0 w 5301"/>
                    <a:gd name="T57" fmla="*/ 1139 h 1854"/>
                    <a:gd name="T58" fmla="*/ 81 w 5301"/>
                    <a:gd name="T59" fmla="*/ 1202 h 1854"/>
                    <a:gd name="T60" fmla="*/ 217 w 5301"/>
                    <a:gd name="T61" fmla="*/ 1311 h 1854"/>
                    <a:gd name="T62" fmla="*/ 343 w 5301"/>
                    <a:gd name="T63" fmla="*/ 1419 h 1854"/>
                    <a:gd name="T64" fmla="*/ 488 w 5301"/>
                    <a:gd name="T65" fmla="*/ 1519 h 1854"/>
                    <a:gd name="T66" fmla="*/ 606 w 5301"/>
                    <a:gd name="T67" fmla="*/ 1528 h 1854"/>
                    <a:gd name="T68" fmla="*/ 695 w 5301"/>
                    <a:gd name="T69" fmla="*/ 1528 h 1854"/>
                    <a:gd name="T70" fmla="*/ 786 w 5301"/>
                    <a:gd name="T71" fmla="*/ 1564 h 1854"/>
                    <a:gd name="T72" fmla="*/ 876 w 5301"/>
                    <a:gd name="T73" fmla="*/ 1609 h 1854"/>
                    <a:gd name="T74" fmla="*/ 966 w 5301"/>
                    <a:gd name="T75" fmla="*/ 1645 h 1854"/>
                    <a:gd name="T76" fmla="*/ 1048 w 5301"/>
                    <a:gd name="T77" fmla="*/ 1700 h 1854"/>
                    <a:gd name="T78" fmla="*/ 1183 w 5301"/>
                    <a:gd name="T79" fmla="*/ 1745 h 1854"/>
                    <a:gd name="T80" fmla="*/ 1373 w 5301"/>
                    <a:gd name="T81" fmla="*/ 1772 h 1854"/>
                    <a:gd name="T82" fmla="*/ 1562 w 5301"/>
                    <a:gd name="T83" fmla="*/ 1808 h 1854"/>
                    <a:gd name="T84" fmla="*/ 1807 w 5301"/>
                    <a:gd name="T85" fmla="*/ 1844 h 1854"/>
                    <a:gd name="T86" fmla="*/ 2113 w 5301"/>
                    <a:gd name="T87" fmla="*/ 1844 h 1854"/>
                    <a:gd name="T88" fmla="*/ 2429 w 5301"/>
                    <a:gd name="T89" fmla="*/ 1808 h 1854"/>
                    <a:gd name="T90" fmla="*/ 2736 w 5301"/>
                    <a:gd name="T91" fmla="*/ 1763 h 1854"/>
                    <a:gd name="T92" fmla="*/ 3016 w 5301"/>
                    <a:gd name="T93" fmla="*/ 1700 h 1854"/>
                    <a:gd name="T94" fmla="*/ 3287 w 5301"/>
                    <a:gd name="T95" fmla="*/ 1600 h 1854"/>
                    <a:gd name="T96" fmla="*/ 3539 w 5301"/>
                    <a:gd name="T97" fmla="*/ 1483 h 1854"/>
                    <a:gd name="T98" fmla="*/ 3792 w 5301"/>
                    <a:gd name="T99" fmla="*/ 1365 h 1854"/>
                    <a:gd name="T100" fmla="*/ 4081 w 5301"/>
                    <a:gd name="T101" fmla="*/ 1256 h 1854"/>
                    <a:gd name="T102" fmla="*/ 4460 w 5301"/>
                    <a:gd name="T103" fmla="*/ 1031 h 1854"/>
                    <a:gd name="T104" fmla="*/ 4867 w 5301"/>
                    <a:gd name="T105" fmla="*/ 768 h 1854"/>
                    <a:gd name="T106" fmla="*/ 5192 w 5301"/>
                    <a:gd name="T107" fmla="*/ 542 h 1854"/>
                    <a:gd name="T108" fmla="*/ 5273 w 5301"/>
                    <a:gd name="T109" fmla="*/ 407 h 1854"/>
                    <a:gd name="T110" fmla="*/ 5192 w 5301"/>
                    <a:gd name="T111" fmla="*/ 290 h 1854"/>
                    <a:gd name="T112" fmla="*/ 5102 w 5301"/>
                    <a:gd name="T113" fmla="*/ 181 h 1854"/>
                    <a:gd name="T114" fmla="*/ 5039 w 5301"/>
                    <a:gd name="T115" fmla="*/ 64 h 1854"/>
                    <a:gd name="T116" fmla="*/ 4975 w 5301"/>
                    <a:gd name="T117" fmla="*/ 19 h 1854"/>
                    <a:gd name="T118" fmla="*/ 4885 w 5301"/>
                    <a:gd name="T119" fmla="*/ 64 h 1854"/>
                    <a:gd name="T120" fmla="*/ 4786 w 5301"/>
                    <a:gd name="T121" fmla="*/ 118 h 1854"/>
                    <a:gd name="T122" fmla="*/ 4695 w 5301"/>
                    <a:gd name="T123" fmla="*/ 181 h 1854"/>
                    <a:gd name="T124" fmla="*/ 4669 w 5301"/>
                    <a:gd name="T125" fmla="*/ 307 h 185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5301"/>
                    <a:gd name="T190" fmla="*/ 0 h 1854"/>
                    <a:gd name="T191" fmla="*/ 5301 w 5301"/>
                    <a:gd name="T192" fmla="*/ 1854 h 185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5301" h="1854">
                      <a:moveTo>
                        <a:pt x="4669" y="307"/>
                      </a:moveTo>
                      <a:lnTo>
                        <a:pt x="4632" y="325"/>
                      </a:lnTo>
                      <a:lnTo>
                        <a:pt x="4596" y="343"/>
                      </a:lnTo>
                      <a:lnTo>
                        <a:pt x="4569" y="361"/>
                      </a:lnTo>
                      <a:lnTo>
                        <a:pt x="4533" y="389"/>
                      </a:lnTo>
                      <a:lnTo>
                        <a:pt x="4515" y="416"/>
                      </a:lnTo>
                      <a:lnTo>
                        <a:pt x="4497" y="452"/>
                      </a:lnTo>
                      <a:lnTo>
                        <a:pt x="4479" y="489"/>
                      </a:lnTo>
                      <a:lnTo>
                        <a:pt x="4479" y="533"/>
                      </a:lnTo>
                      <a:lnTo>
                        <a:pt x="4460" y="542"/>
                      </a:lnTo>
                      <a:lnTo>
                        <a:pt x="4434" y="560"/>
                      </a:lnTo>
                      <a:lnTo>
                        <a:pt x="4406" y="588"/>
                      </a:lnTo>
                      <a:lnTo>
                        <a:pt x="4379" y="615"/>
                      </a:lnTo>
                      <a:lnTo>
                        <a:pt x="4343" y="651"/>
                      </a:lnTo>
                      <a:lnTo>
                        <a:pt x="4307" y="678"/>
                      </a:lnTo>
                      <a:lnTo>
                        <a:pt x="4280" y="705"/>
                      </a:lnTo>
                      <a:lnTo>
                        <a:pt x="4253" y="724"/>
                      </a:lnTo>
                      <a:lnTo>
                        <a:pt x="4235" y="760"/>
                      </a:lnTo>
                      <a:lnTo>
                        <a:pt x="4207" y="795"/>
                      </a:lnTo>
                      <a:lnTo>
                        <a:pt x="4172" y="823"/>
                      </a:lnTo>
                      <a:lnTo>
                        <a:pt x="4136" y="850"/>
                      </a:lnTo>
                      <a:lnTo>
                        <a:pt x="4055" y="886"/>
                      </a:lnTo>
                      <a:lnTo>
                        <a:pt x="3964" y="922"/>
                      </a:lnTo>
                      <a:lnTo>
                        <a:pt x="3873" y="940"/>
                      </a:lnTo>
                      <a:lnTo>
                        <a:pt x="3784" y="967"/>
                      </a:lnTo>
                      <a:lnTo>
                        <a:pt x="3711" y="1003"/>
                      </a:lnTo>
                      <a:lnTo>
                        <a:pt x="3648" y="1040"/>
                      </a:lnTo>
                      <a:lnTo>
                        <a:pt x="3476" y="1048"/>
                      </a:lnTo>
                      <a:lnTo>
                        <a:pt x="3305" y="1058"/>
                      </a:lnTo>
                      <a:lnTo>
                        <a:pt x="3124" y="1076"/>
                      </a:lnTo>
                      <a:lnTo>
                        <a:pt x="2943" y="1103"/>
                      </a:lnTo>
                      <a:lnTo>
                        <a:pt x="2583" y="1157"/>
                      </a:lnTo>
                      <a:lnTo>
                        <a:pt x="2212" y="1220"/>
                      </a:lnTo>
                      <a:lnTo>
                        <a:pt x="2032" y="1248"/>
                      </a:lnTo>
                      <a:lnTo>
                        <a:pt x="1842" y="1266"/>
                      </a:lnTo>
                      <a:lnTo>
                        <a:pt x="1661" y="1284"/>
                      </a:lnTo>
                      <a:lnTo>
                        <a:pt x="1472" y="1293"/>
                      </a:lnTo>
                      <a:lnTo>
                        <a:pt x="1282" y="1293"/>
                      </a:lnTo>
                      <a:lnTo>
                        <a:pt x="1102" y="1284"/>
                      </a:lnTo>
                      <a:lnTo>
                        <a:pt x="912" y="1266"/>
                      </a:lnTo>
                      <a:lnTo>
                        <a:pt x="732" y="1230"/>
                      </a:lnTo>
                      <a:lnTo>
                        <a:pt x="732" y="1166"/>
                      </a:lnTo>
                      <a:lnTo>
                        <a:pt x="669" y="1149"/>
                      </a:lnTo>
                      <a:lnTo>
                        <a:pt x="614" y="1121"/>
                      </a:lnTo>
                      <a:lnTo>
                        <a:pt x="551" y="1103"/>
                      </a:lnTo>
                      <a:lnTo>
                        <a:pt x="497" y="1076"/>
                      </a:lnTo>
                      <a:lnTo>
                        <a:pt x="442" y="1058"/>
                      </a:lnTo>
                      <a:lnTo>
                        <a:pt x="397" y="1031"/>
                      </a:lnTo>
                      <a:lnTo>
                        <a:pt x="343" y="1013"/>
                      </a:lnTo>
                      <a:lnTo>
                        <a:pt x="298" y="985"/>
                      </a:lnTo>
                      <a:lnTo>
                        <a:pt x="253" y="1003"/>
                      </a:lnTo>
                      <a:lnTo>
                        <a:pt x="217" y="1031"/>
                      </a:lnTo>
                      <a:lnTo>
                        <a:pt x="181" y="1048"/>
                      </a:lnTo>
                      <a:lnTo>
                        <a:pt x="144" y="1066"/>
                      </a:lnTo>
                      <a:lnTo>
                        <a:pt x="108" y="1085"/>
                      </a:lnTo>
                      <a:lnTo>
                        <a:pt x="73" y="1103"/>
                      </a:lnTo>
                      <a:lnTo>
                        <a:pt x="37" y="1121"/>
                      </a:lnTo>
                      <a:lnTo>
                        <a:pt x="0" y="1139"/>
                      </a:lnTo>
                      <a:lnTo>
                        <a:pt x="18" y="1157"/>
                      </a:lnTo>
                      <a:lnTo>
                        <a:pt x="81" y="1202"/>
                      </a:lnTo>
                      <a:lnTo>
                        <a:pt x="154" y="1256"/>
                      </a:lnTo>
                      <a:lnTo>
                        <a:pt x="217" y="1311"/>
                      </a:lnTo>
                      <a:lnTo>
                        <a:pt x="280" y="1365"/>
                      </a:lnTo>
                      <a:lnTo>
                        <a:pt x="343" y="1419"/>
                      </a:lnTo>
                      <a:lnTo>
                        <a:pt x="416" y="1465"/>
                      </a:lnTo>
                      <a:lnTo>
                        <a:pt x="488" y="1519"/>
                      </a:lnTo>
                      <a:lnTo>
                        <a:pt x="560" y="1554"/>
                      </a:lnTo>
                      <a:lnTo>
                        <a:pt x="606" y="1528"/>
                      </a:lnTo>
                      <a:lnTo>
                        <a:pt x="650" y="1528"/>
                      </a:lnTo>
                      <a:lnTo>
                        <a:pt x="695" y="1528"/>
                      </a:lnTo>
                      <a:lnTo>
                        <a:pt x="740" y="1546"/>
                      </a:lnTo>
                      <a:lnTo>
                        <a:pt x="786" y="1564"/>
                      </a:lnTo>
                      <a:lnTo>
                        <a:pt x="831" y="1591"/>
                      </a:lnTo>
                      <a:lnTo>
                        <a:pt x="876" y="1609"/>
                      </a:lnTo>
                      <a:lnTo>
                        <a:pt x="922" y="1619"/>
                      </a:lnTo>
                      <a:lnTo>
                        <a:pt x="966" y="1645"/>
                      </a:lnTo>
                      <a:lnTo>
                        <a:pt x="1003" y="1672"/>
                      </a:lnTo>
                      <a:lnTo>
                        <a:pt x="1048" y="1700"/>
                      </a:lnTo>
                      <a:lnTo>
                        <a:pt x="1092" y="1718"/>
                      </a:lnTo>
                      <a:lnTo>
                        <a:pt x="1183" y="1745"/>
                      </a:lnTo>
                      <a:lnTo>
                        <a:pt x="1273" y="1763"/>
                      </a:lnTo>
                      <a:lnTo>
                        <a:pt x="1373" y="1772"/>
                      </a:lnTo>
                      <a:lnTo>
                        <a:pt x="1463" y="1781"/>
                      </a:lnTo>
                      <a:lnTo>
                        <a:pt x="1562" y="1808"/>
                      </a:lnTo>
                      <a:lnTo>
                        <a:pt x="1653" y="1835"/>
                      </a:lnTo>
                      <a:lnTo>
                        <a:pt x="1807" y="1844"/>
                      </a:lnTo>
                      <a:lnTo>
                        <a:pt x="1959" y="1854"/>
                      </a:lnTo>
                      <a:lnTo>
                        <a:pt x="2113" y="1844"/>
                      </a:lnTo>
                      <a:lnTo>
                        <a:pt x="2267" y="1835"/>
                      </a:lnTo>
                      <a:lnTo>
                        <a:pt x="2429" y="1808"/>
                      </a:lnTo>
                      <a:lnTo>
                        <a:pt x="2583" y="1789"/>
                      </a:lnTo>
                      <a:lnTo>
                        <a:pt x="2736" y="1763"/>
                      </a:lnTo>
                      <a:lnTo>
                        <a:pt x="2880" y="1736"/>
                      </a:lnTo>
                      <a:lnTo>
                        <a:pt x="3016" y="1700"/>
                      </a:lnTo>
                      <a:lnTo>
                        <a:pt x="3152" y="1655"/>
                      </a:lnTo>
                      <a:lnTo>
                        <a:pt x="3287" y="1600"/>
                      </a:lnTo>
                      <a:lnTo>
                        <a:pt x="3413" y="1546"/>
                      </a:lnTo>
                      <a:lnTo>
                        <a:pt x="3539" y="1483"/>
                      </a:lnTo>
                      <a:lnTo>
                        <a:pt x="3666" y="1428"/>
                      </a:lnTo>
                      <a:lnTo>
                        <a:pt x="3792" y="1365"/>
                      </a:lnTo>
                      <a:lnTo>
                        <a:pt x="3928" y="1320"/>
                      </a:lnTo>
                      <a:lnTo>
                        <a:pt x="4081" y="1256"/>
                      </a:lnTo>
                      <a:lnTo>
                        <a:pt x="4262" y="1157"/>
                      </a:lnTo>
                      <a:lnTo>
                        <a:pt x="4460" y="1031"/>
                      </a:lnTo>
                      <a:lnTo>
                        <a:pt x="4669" y="904"/>
                      </a:lnTo>
                      <a:lnTo>
                        <a:pt x="4867" y="768"/>
                      </a:lnTo>
                      <a:lnTo>
                        <a:pt x="5048" y="642"/>
                      </a:lnTo>
                      <a:lnTo>
                        <a:pt x="5192" y="542"/>
                      </a:lnTo>
                      <a:lnTo>
                        <a:pt x="5301" y="461"/>
                      </a:lnTo>
                      <a:lnTo>
                        <a:pt x="5273" y="407"/>
                      </a:lnTo>
                      <a:lnTo>
                        <a:pt x="5238" y="343"/>
                      </a:lnTo>
                      <a:lnTo>
                        <a:pt x="5192" y="290"/>
                      </a:lnTo>
                      <a:lnTo>
                        <a:pt x="5147" y="235"/>
                      </a:lnTo>
                      <a:lnTo>
                        <a:pt x="5102" y="181"/>
                      </a:lnTo>
                      <a:lnTo>
                        <a:pt x="5066" y="127"/>
                      </a:lnTo>
                      <a:lnTo>
                        <a:pt x="5039" y="64"/>
                      </a:lnTo>
                      <a:lnTo>
                        <a:pt x="5029" y="0"/>
                      </a:lnTo>
                      <a:lnTo>
                        <a:pt x="4975" y="19"/>
                      </a:lnTo>
                      <a:lnTo>
                        <a:pt x="4930" y="37"/>
                      </a:lnTo>
                      <a:lnTo>
                        <a:pt x="4885" y="64"/>
                      </a:lnTo>
                      <a:lnTo>
                        <a:pt x="4839" y="90"/>
                      </a:lnTo>
                      <a:lnTo>
                        <a:pt x="4786" y="118"/>
                      </a:lnTo>
                      <a:lnTo>
                        <a:pt x="4740" y="154"/>
                      </a:lnTo>
                      <a:lnTo>
                        <a:pt x="4695" y="181"/>
                      </a:lnTo>
                      <a:lnTo>
                        <a:pt x="4659" y="208"/>
                      </a:lnTo>
                      <a:lnTo>
                        <a:pt x="4669" y="307"/>
                      </a:lnTo>
                      <a:close/>
                    </a:path>
                  </a:pathLst>
                </a:custGeom>
                <a:solidFill>
                  <a:srgbClr val="000000"/>
                </a:solidFill>
                <a:ln w="9525">
                  <a:noFill/>
                  <a:round/>
                  <a:headEnd/>
                  <a:tailEnd/>
                </a:ln>
              </p:spPr>
              <p:txBody>
                <a:bodyPr>
                  <a:prstTxWarp prst="textNoShape">
                    <a:avLst/>
                  </a:prstTxWarp>
                </a:bodyPr>
                <a:lstStyle/>
                <a:p>
                  <a:endParaRPr lang="en-US"/>
                </a:p>
              </p:txBody>
            </p:sp>
            <p:sp>
              <p:nvSpPr>
                <p:cNvPr id="39062" name="Freeform 109"/>
                <p:cNvSpPr>
                  <a:spLocks noChangeAspect="1"/>
                </p:cNvSpPr>
                <p:nvPr/>
              </p:nvSpPr>
              <p:spPr bwMode="auto">
                <a:xfrm>
                  <a:off x="1577" y="3217"/>
                  <a:ext cx="529" cy="182"/>
                </a:xfrm>
                <a:custGeom>
                  <a:avLst/>
                  <a:gdLst>
                    <a:gd name="T0" fmla="*/ 5264 w 5291"/>
                    <a:gd name="T1" fmla="*/ 442 h 1817"/>
                    <a:gd name="T2" fmla="*/ 5210 w 5291"/>
                    <a:gd name="T3" fmla="*/ 470 h 1817"/>
                    <a:gd name="T4" fmla="*/ 5157 w 5291"/>
                    <a:gd name="T5" fmla="*/ 488 h 1817"/>
                    <a:gd name="T6" fmla="*/ 4713 w 5291"/>
                    <a:gd name="T7" fmla="*/ 822 h 1817"/>
                    <a:gd name="T8" fmla="*/ 4244 w 5291"/>
                    <a:gd name="T9" fmla="*/ 1102 h 1817"/>
                    <a:gd name="T10" fmla="*/ 3792 w 5291"/>
                    <a:gd name="T11" fmla="*/ 1328 h 1817"/>
                    <a:gd name="T12" fmla="*/ 3413 w 5291"/>
                    <a:gd name="T13" fmla="*/ 1509 h 1817"/>
                    <a:gd name="T14" fmla="*/ 3016 w 5291"/>
                    <a:gd name="T15" fmla="*/ 1663 h 1817"/>
                    <a:gd name="T16" fmla="*/ 2637 w 5291"/>
                    <a:gd name="T17" fmla="*/ 1735 h 1817"/>
                    <a:gd name="T18" fmla="*/ 2267 w 5291"/>
                    <a:gd name="T19" fmla="*/ 1789 h 1817"/>
                    <a:gd name="T20" fmla="*/ 1888 w 5291"/>
                    <a:gd name="T21" fmla="*/ 1817 h 1817"/>
                    <a:gd name="T22" fmla="*/ 1824 w 5291"/>
                    <a:gd name="T23" fmla="*/ 1817 h 1817"/>
                    <a:gd name="T24" fmla="*/ 1770 w 5291"/>
                    <a:gd name="T25" fmla="*/ 1807 h 1817"/>
                    <a:gd name="T26" fmla="*/ 1724 w 5291"/>
                    <a:gd name="T27" fmla="*/ 1807 h 1817"/>
                    <a:gd name="T28" fmla="*/ 1698 w 5291"/>
                    <a:gd name="T29" fmla="*/ 1798 h 1817"/>
                    <a:gd name="T30" fmla="*/ 1671 w 5291"/>
                    <a:gd name="T31" fmla="*/ 1798 h 1817"/>
                    <a:gd name="T32" fmla="*/ 1607 w 5291"/>
                    <a:gd name="T33" fmla="*/ 1780 h 1817"/>
                    <a:gd name="T34" fmla="*/ 1454 w 5291"/>
                    <a:gd name="T35" fmla="*/ 1744 h 1817"/>
                    <a:gd name="T36" fmla="*/ 1301 w 5291"/>
                    <a:gd name="T37" fmla="*/ 1726 h 1817"/>
                    <a:gd name="T38" fmla="*/ 1228 w 5291"/>
                    <a:gd name="T39" fmla="*/ 1717 h 1817"/>
                    <a:gd name="T40" fmla="*/ 1183 w 5291"/>
                    <a:gd name="T41" fmla="*/ 1708 h 1817"/>
                    <a:gd name="T42" fmla="*/ 1147 w 5291"/>
                    <a:gd name="T43" fmla="*/ 1699 h 1817"/>
                    <a:gd name="T44" fmla="*/ 1056 w 5291"/>
                    <a:gd name="T45" fmla="*/ 1663 h 1817"/>
                    <a:gd name="T46" fmla="*/ 975 w 5291"/>
                    <a:gd name="T47" fmla="*/ 1618 h 1817"/>
                    <a:gd name="T48" fmla="*/ 922 w 5291"/>
                    <a:gd name="T49" fmla="*/ 1582 h 1817"/>
                    <a:gd name="T50" fmla="*/ 786 w 5291"/>
                    <a:gd name="T51" fmla="*/ 1527 h 1817"/>
                    <a:gd name="T52" fmla="*/ 650 w 5291"/>
                    <a:gd name="T53" fmla="*/ 1491 h 1817"/>
                    <a:gd name="T54" fmla="*/ 488 w 5291"/>
                    <a:gd name="T55" fmla="*/ 1482 h 1817"/>
                    <a:gd name="T56" fmla="*/ 280 w 5291"/>
                    <a:gd name="T57" fmla="*/ 1328 h 1817"/>
                    <a:gd name="T58" fmla="*/ 81 w 5291"/>
                    <a:gd name="T59" fmla="*/ 1165 h 1817"/>
                    <a:gd name="T60" fmla="*/ 37 w 5291"/>
                    <a:gd name="T61" fmla="*/ 1084 h 1817"/>
                    <a:gd name="T62" fmla="*/ 144 w 5291"/>
                    <a:gd name="T63" fmla="*/ 1029 h 1817"/>
                    <a:gd name="T64" fmla="*/ 244 w 5291"/>
                    <a:gd name="T65" fmla="*/ 976 h 1817"/>
                    <a:gd name="T66" fmla="*/ 290 w 5291"/>
                    <a:gd name="T67" fmla="*/ 948 h 1817"/>
                    <a:gd name="T68" fmla="*/ 397 w 5291"/>
                    <a:gd name="T69" fmla="*/ 994 h 1817"/>
                    <a:gd name="T70" fmla="*/ 551 w 5291"/>
                    <a:gd name="T71" fmla="*/ 1066 h 1817"/>
                    <a:gd name="T72" fmla="*/ 732 w 5291"/>
                    <a:gd name="T73" fmla="*/ 1129 h 1817"/>
                    <a:gd name="T74" fmla="*/ 1102 w 5291"/>
                    <a:gd name="T75" fmla="*/ 1247 h 1817"/>
                    <a:gd name="T76" fmla="*/ 1661 w 5291"/>
                    <a:gd name="T77" fmla="*/ 1247 h 1817"/>
                    <a:gd name="T78" fmla="*/ 2212 w 5291"/>
                    <a:gd name="T79" fmla="*/ 1183 h 1817"/>
                    <a:gd name="T80" fmla="*/ 3124 w 5291"/>
                    <a:gd name="T81" fmla="*/ 1039 h 1817"/>
                    <a:gd name="T82" fmla="*/ 3648 w 5291"/>
                    <a:gd name="T83" fmla="*/ 1003 h 1817"/>
                    <a:gd name="T84" fmla="*/ 3873 w 5291"/>
                    <a:gd name="T85" fmla="*/ 903 h 1817"/>
                    <a:gd name="T86" fmla="*/ 4136 w 5291"/>
                    <a:gd name="T87" fmla="*/ 813 h 1817"/>
                    <a:gd name="T88" fmla="*/ 4235 w 5291"/>
                    <a:gd name="T89" fmla="*/ 723 h 1817"/>
                    <a:gd name="T90" fmla="*/ 4307 w 5291"/>
                    <a:gd name="T91" fmla="*/ 641 h 1817"/>
                    <a:gd name="T92" fmla="*/ 4406 w 5291"/>
                    <a:gd name="T93" fmla="*/ 551 h 1817"/>
                    <a:gd name="T94" fmla="*/ 4479 w 5291"/>
                    <a:gd name="T95" fmla="*/ 496 h 1817"/>
                    <a:gd name="T96" fmla="*/ 4515 w 5291"/>
                    <a:gd name="T97" fmla="*/ 379 h 1817"/>
                    <a:gd name="T98" fmla="*/ 4596 w 5291"/>
                    <a:gd name="T99" fmla="*/ 306 h 1817"/>
                    <a:gd name="T100" fmla="*/ 4659 w 5291"/>
                    <a:gd name="T101" fmla="*/ 189 h 1817"/>
                    <a:gd name="T102" fmla="*/ 4786 w 5291"/>
                    <a:gd name="T103" fmla="*/ 108 h 1817"/>
                    <a:gd name="T104" fmla="*/ 4912 w 5291"/>
                    <a:gd name="T105" fmla="*/ 35 h 1817"/>
                    <a:gd name="T106" fmla="*/ 5021 w 5291"/>
                    <a:gd name="T107" fmla="*/ 63 h 1817"/>
                    <a:gd name="T108" fmla="*/ 5138 w 5291"/>
                    <a:gd name="T109" fmla="*/ 217 h 1817"/>
                    <a:gd name="T110" fmla="*/ 5264 w 5291"/>
                    <a:gd name="T111" fmla="*/ 370 h 1817"/>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291"/>
                    <a:gd name="T169" fmla="*/ 0 h 1817"/>
                    <a:gd name="T170" fmla="*/ 5291 w 5291"/>
                    <a:gd name="T171" fmla="*/ 1817 h 1817"/>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291" h="1817">
                      <a:moveTo>
                        <a:pt x="5291" y="424"/>
                      </a:moveTo>
                      <a:lnTo>
                        <a:pt x="5273" y="433"/>
                      </a:lnTo>
                      <a:lnTo>
                        <a:pt x="5264" y="442"/>
                      </a:lnTo>
                      <a:lnTo>
                        <a:pt x="5246" y="452"/>
                      </a:lnTo>
                      <a:lnTo>
                        <a:pt x="5228" y="460"/>
                      </a:lnTo>
                      <a:lnTo>
                        <a:pt x="5210" y="470"/>
                      </a:lnTo>
                      <a:lnTo>
                        <a:pt x="5192" y="478"/>
                      </a:lnTo>
                      <a:lnTo>
                        <a:pt x="5174" y="488"/>
                      </a:lnTo>
                      <a:lnTo>
                        <a:pt x="5157" y="488"/>
                      </a:lnTo>
                      <a:lnTo>
                        <a:pt x="5011" y="605"/>
                      </a:lnTo>
                      <a:lnTo>
                        <a:pt x="4867" y="723"/>
                      </a:lnTo>
                      <a:lnTo>
                        <a:pt x="4713" y="822"/>
                      </a:lnTo>
                      <a:lnTo>
                        <a:pt x="4560" y="922"/>
                      </a:lnTo>
                      <a:lnTo>
                        <a:pt x="4397" y="1011"/>
                      </a:lnTo>
                      <a:lnTo>
                        <a:pt x="4244" y="1102"/>
                      </a:lnTo>
                      <a:lnTo>
                        <a:pt x="4081" y="1193"/>
                      </a:lnTo>
                      <a:lnTo>
                        <a:pt x="3928" y="1283"/>
                      </a:lnTo>
                      <a:lnTo>
                        <a:pt x="3792" y="1328"/>
                      </a:lnTo>
                      <a:lnTo>
                        <a:pt x="3666" y="1391"/>
                      </a:lnTo>
                      <a:lnTo>
                        <a:pt x="3539" y="1446"/>
                      </a:lnTo>
                      <a:lnTo>
                        <a:pt x="3413" y="1509"/>
                      </a:lnTo>
                      <a:lnTo>
                        <a:pt x="3287" y="1563"/>
                      </a:lnTo>
                      <a:lnTo>
                        <a:pt x="3152" y="1618"/>
                      </a:lnTo>
                      <a:lnTo>
                        <a:pt x="3016" y="1663"/>
                      </a:lnTo>
                      <a:lnTo>
                        <a:pt x="2880" y="1699"/>
                      </a:lnTo>
                      <a:lnTo>
                        <a:pt x="2763" y="1717"/>
                      </a:lnTo>
                      <a:lnTo>
                        <a:pt x="2637" y="1735"/>
                      </a:lnTo>
                      <a:lnTo>
                        <a:pt x="2520" y="1762"/>
                      </a:lnTo>
                      <a:lnTo>
                        <a:pt x="2393" y="1771"/>
                      </a:lnTo>
                      <a:lnTo>
                        <a:pt x="2267" y="1789"/>
                      </a:lnTo>
                      <a:lnTo>
                        <a:pt x="2140" y="1798"/>
                      </a:lnTo>
                      <a:lnTo>
                        <a:pt x="2014" y="1807"/>
                      </a:lnTo>
                      <a:lnTo>
                        <a:pt x="1888" y="1817"/>
                      </a:lnTo>
                      <a:lnTo>
                        <a:pt x="1870" y="1817"/>
                      </a:lnTo>
                      <a:lnTo>
                        <a:pt x="1851" y="1817"/>
                      </a:lnTo>
                      <a:lnTo>
                        <a:pt x="1824" y="1817"/>
                      </a:lnTo>
                      <a:lnTo>
                        <a:pt x="1807" y="1807"/>
                      </a:lnTo>
                      <a:lnTo>
                        <a:pt x="1788" y="1807"/>
                      </a:lnTo>
                      <a:lnTo>
                        <a:pt x="1770" y="1807"/>
                      </a:lnTo>
                      <a:lnTo>
                        <a:pt x="1752" y="1807"/>
                      </a:lnTo>
                      <a:lnTo>
                        <a:pt x="1734" y="1807"/>
                      </a:lnTo>
                      <a:lnTo>
                        <a:pt x="1724" y="1807"/>
                      </a:lnTo>
                      <a:lnTo>
                        <a:pt x="1716" y="1807"/>
                      </a:lnTo>
                      <a:lnTo>
                        <a:pt x="1706" y="1807"/>
                      </a:lnTo>
                      <a:lnTo>
                        <a:pt x="1698" y="1798"/>
                      </a:lnTo>
                      <a:lnTo>
                        <a:pt x="1689" y="1798"/>
                      </a:lnTo>
                      <a:lnTo>
                        <a:pt x="1679" y="1798"/>
                      </a:lnTo>
                      <a:lnTo>
                        <a:pt x="1671" y="1798"/>
                      </a:lnTo>
                      <a:lnTo>
                        <a:pt x="1661" y="1798"/>
                      </a:lnTo>
                      <a:lnTo>
                        <a:pt x="1653" y="1798"/>
                      </a:lnTo>
                      <a:lnTo>
                        <a:pt x="1607" y="1780"/>
                      </a:lnTo>
                      <a:lnTo>
                        <a:pt x="1562" y="1762"/>
                      </a:lnTo>
                      <a:lnTo>
                        <a:pt x="1508" y="1752"/>
                      </a:lnTo>
                      <a:lnTo>
                        <a:pt x="1454" y="1744"/>
                      </a:lnTo>
                      <a:lnTo>
                        <a:pt x="1408" y="1735"/>
                      </a:lnTo>
                      <a:lnTo>
                        <a:pt x="1355" y="1726"/>
                      </a:lnTo>
                      <a:lnTo>
                        <a:pt x="1301" y="1726"/>
                      </a:lnTo>
                      <a:lnTo>
                        <a:pt x="1256" y="1717"/>
                      </a:lnTo>
                      <a:lnTo>
                        <a:pt x="1238" y="1717"/>
                      </a:lnTo>
                      <a:lnTo>
                        <a:pt x="1228" y="1717"/>
                      </a:lnTo>
                      <a:lnTo>
                        <a:pt x="1210" y="1717"/>
                      </a:lnTo>
                      <a:lnTo>
                        <a:pt x="1201" y="1708"/>
                      </a:lnTo>
                      <a:lnTo>
                        <a:pt x="1183" y="1708"/>
                      </a:lnTo>
                      <a:lnTo>
                        <a:pt x="1173" y="1708"/>
                      </a:lnTo>
                      <a:lnTo>
                        <a:pt x="1156" y="1699"/>
                      </a:lnTo>
                      <a:lnTo>
                        <a:pt x="1147" y="1699"/>
                      </a:lnTo>
                      <a:lnTo>
                        <a:pt x="1120" y="1681"/>
                      </a:lnTo>
                      <a:lnTo>
                        <a:pt x="1084" y="1671"/>
                      </a:lnTo>
                      <a:lnTo>
                        <a:pt x="1056" y="1663"/>
                      </a:lnTo>
                      <a:lnTo>
                        <a:pt x="1029" y="1645"/>
                      </a:lnTo>
                      <a:lnTo>
                        <a:pt x="1003" y="1635"/>
                      </a:lnTo>
                      <a:lnTo>
                        <a:pt x="975" y="1618"/>
                      </a:lnTo>
                      <a:lnTo>
                        <a:pt x="948" y="1600"/>
                      </a:lnTo>
                      <a:lnTo>
                        <a:pt x="930" y="1582"/>
                      </a:lnTo>
                      <a:lnTo>
                        <a:pt x="922" y="1582"/>
                      </a:lnTo>
                      <a:lnTo>
                        <a:pt x="876" y="1572"/>
                      </a:lnTo>
                      <a:lnTo>
                        <a:pt x="831" y="1554"/>
                      </a:lnTo>
                      <a:lnTo>
                        <a:pt x="786" y="1527"/>
                      </a:lnTo>
                      <a:lnTo>
                        <a:pt x="740" y="1509"/>
                      </a:lnTo>
                      <a:lnTo>
                        <a:pt x="695" y="1491"/>
                      </a:lnTo>
                      <a:lnTo>
                        <a:pt x="650" y="1491"/>
                      </a:lnTo>
                      <a:lnTo>
                        <a:pt x="606" y="1491"/>
                      </a:lnTo>
                      <a:lnTo>
                        <a:pt x="560" y="1517"/>
                      </a:lnTo>
                      <a:lnTo>
                        <a:pt x="488" y="1482"/>
                      </a:lnTo>
                      <a:lnTo>
                        <a:pt x="416" y="1428"/>
                      </a:lnTo>
                      <a:lnTo>
                        <a:pt x="343" y="1382"/>
                      </a:lnTo>
                      <a:lnTo>
                        <a:pt x="280" y="1328"/>
                      </a:lnTo>
                      <a:lnTo>
                        <a:pt x="217" y="1274"/>
                      </a:lnTo>
                      <a:lnTo>
                        <a:pt x="154" y="1219"/>
                      </a:lnTo>
                      <a:lnTo>
                        <a:pt x="81" y="1165"/>
                      </a:lnTo>
                      <a:lnTo>
                        <a:pt x="18" y="1120"/>
                      </a:lnTo>
                      <a:lnTo>
                        <a:pt x="0" y="1102"/>
                      </a:lnTo>
                      <a:lnTo>
                        <a:pt x="37" y="1084"/>
                      </a:lnTo>
                      <a:lnTo>
                        <a:pt x="73" y="1066"/>
                      </a:lnTo>
                      <a:lnTo>
                        <a:pt x="108" y="1048"/>
                      </a:lnTo>
                      <a:lnTo>
                        <a:pt x="144" y="1029"/>
                      </a:lnTo>
                      <a:lnTo>
                        <a:pt x="181" y="1011"/>
                      </a:lnTo>
                      <a:lnTo>
                        <a:pt x="207" y="994"/>
                      </a:lnTo>
                      <a:lnTo>
                        <a:pt x="244" y="976"/>
                      </a:lnTo>
                      <a:lnTo>
                        <a:pt x="280" y="958"/>
                      </a:lnTo>
                      <a:lnTo>
                        <a:pt x="290" y="958"/>
                      </a:lnTo>
                      <a:lnTo>
                        <a:pt x="290" y="948"/>
                      </a:lnTo>
                      <a:lnTo>
                        <a:pt x="298" y="948"/>
                      </a:lnTo>
                      <a:lnTo>
                        <a:pt x="343" y="976"/>
                      </a:lnTo>
                      <a:lnTo>
                        <a:pt x="397" y="994"/>
                      </a:lnTo>
                      <a:lnTo>
                        <a:pt x="442" y="1021"/>
                      </a:lnTo>
                      <a:lnTo>
                        <a:pt x="497" y="1039"/>
                      </a:lnTo>
                      <a:lnTo>
                        <a:pt x="551" y="1066"/>
                      </a:lnTo>
                      <a:lnTo>
                        <a:pt x="614" y="1084"/>
                      </a:lnTo>
                      <a:lnTo>
                        <a:pt x="669" y="1112"/>
                      </a:lnTo>
                      <a:lnTo>
                        <a:pt x="732" y="1129"/>
                      </a:lnTo>
                      <a:lnTo>
                        <a:pt x="732" y="1193"/>
                      </a:lnTo>
                      <a:lnTo>
                        <a:pt x="912" y="1229"/>
                      </a:lnTo>
                      <a:lnTo>
                        <a:pt x="1102" y="1247"/>
                      </a:lnTo>
                      <a:lnTo>
                        <a:pt x="1282" y="1256"/>
                      </a:lnTo>
                      <a:lnTo>
                        <a:pt x="1472" y="1256"/>
                      </a:lnTo>
                      <a:lnTo>
                        <a:pt x="1661" y="1247"/>
                      </a:lnTo>
                      <a:lnTo>
                        <a:pt x="1842" y="1229"/>
                      </a:lnTo>
                      <a:lnTo>
                        <a:pt x="2032" y="1211"/>
                      </a:lnTo>
                      <a:lnTo>
                        <a:pt x="2212" y="1183"/>
                      </a:lnTo>
                      <a:lnTo>
                        <a:pt x="2583" y="1120"/>
                      </a:lnTo>
                      <a:lnTo>
                        <a:pt x="2943" y="1066"/>
                      </a:lnTo>
                      <a:lnTo>
                        <a:pt x="3124" y="1039"/>
                      </a:lnTo>
                      <a:lnTo>
                        <a:pt x="3305" y="1021"/>
                      </a:lnTo>
                      <a:lnTo>
                        <a:pt x="3476" y="1011"/>
                      </a:lnTo>
                      <a:lnTo>
                        <a:pt x="3648" y="1003"/>
                      </a:lnTo>
                      <a:lnTo>
                        <a:pt x="3711" y="966"/>
                      </a:lnTo>
                      <a:lnTo>
                        <a:pt x="3784" y="930"/>
                      </a:lnTo>
                      <a:lnTo>
                        <a:pt x="3873" y="903"/>
                      </a:lnTo>
                      <a:lnTo>
                        <a:pt x="3964" y="885"/>
                      </a:lnTo>
                      <a:lnTo>
                        <a:pt x="4055" y="849"/>
                      </a:lnTo>
                      <a:lnTo>
                        <a:pt x="4136" y="813"/>
                      </a:lnTo>
                      <a:lnTo>
                        <a:pt x="4172" y="786"/>
                      </a:lnTo>
                      <a:lnTo>
                        <a:pt x="4207" y="758"/>
                      </a:lnTo>
                      <a:lnTo>
                        <a:pt x="4235" y="723"/>
                      </a:lnTo>
                      <a:lnTo>
                        <a:pt x="4253" y="687"/>
                      </a:lnTo>
                      <a:lnTo>
                        <a:pt x="4280" y="668"/>
                      </a:lnTo>
                      <a:lnTo>
                        <a:pt x="4307" y="641"/>
                      </a:lnTo>
                      <a:lnTo>
                        <a:pt x="4343" y="614"/>
                      </a:lnTo>
                      <a:lnTo>
                        <a:pt x="4379" y="578"/>
                      </a:lnTo>
                      <a:lnTo>
                        <a:pt x="4406" y="551"/>
                      </a:lnTo>
                      <a:lnTo>
                        <a:pt x="4434" y="523"/>
                      </a:lnTo>
                      <a:lnTo>
                        <a:pt x="4460" y="505"/>
                      </a:lnTo>
                      <a:lnTo>
                        <a:pt x="4479" y="496"/>
                      </a:lnTo>
                      <a:lnTo>
                        <a:pt x="4479" y="452"/>
                      </a:lnTo>
                      <a:lnTo>
                        <a:pt x="4497" y="415"/>
                      </a:lnTo>
                      <a:lnTo>
                        <a:pt x="4515" y="379"/>
                      </a:lnTo>
                      <a:lnTo>
                        <a:pt x="4533" y="352"/>
                      </a:lnTo>
                      <a:lnTo>
                        <a:pt x="4569" y="324"/>
                      </a:lnTo>
                      <a:lnTo>
                        <a:pt x="4596" y="306"/>
                      </a:lnTo>
                      <a:lnTo>
                        <a:pt x="4632" y="288"/>
                      </a:lnTo>
                      <a:lnTo>
                        <a:pt x="4669" y="270"/>
                      </a:lnTo>
                      <a:lnTo>
                        <a:pt x="4659" y="189"/>
                      </a:lnTo>
                      <a:lnTo>
                        <a:pt x="4705" y="162"/>
                      </a:lnTo>
                      <a:lnTo>
                        <a:pt x="4740" y="134"/>
                      </a:lnTo>
                      <a:lnTo>
                        <a:pt x="4786" y="108"/>
                      </a:lnTo>
                      <a:lnTo>
                        <a:pt x="4831" y="81"/>
                      </a:lnTo>
                      <a:lnTo>
                        <a:pt x="4876" y="63"/>
                      </a:lnTo>
                      <a:lnTo>
                        <a:pt x="4912" y="35"/>
                      </a:lnTo>
                      <a:lnTo>
                        <a:pt x="4966" y="17"/>
                      </a:lnTo>
                      <a:lnTo>
                        <a:pt x="5011" y="0"/>
                      </a:lnTo>
                      <a:lnTo>
                        <a:pt x="5021" y="63"/>
                      </a:lnTo>
                      <a:lnTo>
                        <a:pt x="5056" y="117"/>
                      </a:lnTo>
                      <a:lnTo>
                        <a:pt x="5092" y="171"/>
                      </a:lnTo>
                      <a:lnTo>
                        <a:pt x="5138" y="217"/>
                      </a:lnTo>
                      <a:lnTo>
                        <a:pt x="5183" y="261"/>
                      </a:lnTo>
                      <a:lnTo>
                        <a:pt x="5228" y="316"/>
                      </a:lnTo>
                      <a:lnTo>
                        <a:pt x="5264" y="370"/>
                      </a:lnTo>
                      <a:lnTo>
                        <a:pt x="5291" y="424"/>
                      </a:lnTo>
                      <a:close/>
                    </a:path>
                  </a:pathLst>
                </a:custGeom>
                <a:solidFill>
                  <a:srgbClr val="C7976E"/>
                </a:solidFill>
                <a:ln w="9525">
                  <a:noFill/>
                  <a:round/>
                  <a:headEnd/>
                  <a:tailEnd/>
                </a:ln>
              </p:spPr>
              <p:txBody>
                <a:bodyPr>
                  <a:prstTxWarp prst="textNoShape">
                    <a:avLst/>
                  </a:prstTxWarp>
                </a:bodyPr>
                <a:lstStyle/>
                <a:p>
                  <a:endParaRPr lang="en-US"/>
                </a:p>
              </p:txBody>
            </p:sp>
            <p:sp>
              <p:nvSpPr>
                <p:cNvPr id="39063" name="Freeform 110"/>
                <p:cNvSpPr>
                  <a:spLocks noChangeAspect="1"/>
                </p:cNvSpPr>
                <p:nvPr/>
              </p:nvSpPr>
              <p:spPr bwMode="auto">
                <a:xfrm>
                  <a:off x="1527" y="2890"/>
                  <a:ext cx="620" cy="180"/>
                </a:xfrm>
                <a:custGeom>
                  <a:avLst/>
                  <a:gdLst>
                    <a:gd name="T0" fmla="*/ 326 w 6204"/>
                    <a:gd name="T1" fmla="*/ 272 h 1799"/>
                    <a:gd name="T2" fmla="*/ 10 w 6204"/>
                    <a:gd name="T3" fmla="*/ 488 h 1799"/>
                    <a:gd name="T4" fmla="*/ 271 w 6204"/>
                    <a:gd name="T5" fmla="*/ 750 h 1799"/>
                    <a:gd name="T6" fmla="*/ 669 w 6204"/>
                    <a:gd name="T7" fmla="*/ 958 h 1799"/>
                    <a:gd name="T8" fmla="*/ 984 w 6204"/>
                    <a:gd name="T9" fmla="*/ 1084 h 1799"/>
                    <a:gd name="T10" fmla="*/ 1047 w 6204"/>
                    <a:gd name="T11" fmla="*/ 1130 h 1799"/>
                    <a:gd name="T12" fmla="*/ 1418 w 6204"/>
                    <a:gd name="T13" fmla="*/ 1130 h 1799"/>
                    <a:gd name="T14" fmla="*/ 1707 w 6204"/>
                    <a:gd name="T15" fmla="*/ 1220 h 1799"/>
                    <a:gd name="T16" fmla="*/ 2222 w 6204"/>
                    <a:gd name="T17" fmla="*/ 1374 h 1799"/>
                    <a:gd name="T18" fmla="*/ 2113 w 6204"/>
                    <a:gd name="T19" fmla="*/ 1338 h 1799"/>
                    <a:gd name="T20" fmla="*/ 2384 w 6204"/>
                    <a:gd name="T21" fmla="*/ 1428 h 1799"/>
                    <a:gd name="T22" fmla="*/ 2746 w 6204"/>
                    <a:gd name="T23" fmla="*/ 1483 h 1799"/>
                    <a:gd name="T24" fmla="*/ 3107 w 6204"/>
                    <a:gd name="T25" fmla="*/ 1564 h 1799"/>
                    <a:gd name="T26" fmla="*/ 3603 w 6204"/>
                    <a:gd name="T27" fmla="*/ 1672 h 1799"/>
                    <a:gd name="T28" fmla="*/ 3937 w 6204"/>
                    <a:gd name="T29" fmla="*/ 1754 h 1799"/>
                    <a:gd name="T30" fmla="*/ 4181 w 6204"/>
                    <a:gd name="T31" fmla="*/ 1772 h 1799"/>
                    <a:gd name="T32" fmla="*/ 4063 w 6204"/>
                    <a:gd name="T33" fmla="*/ 1672 h 1799"/>
                    <a:gd name="T34" fmla="*/ 4452 w 6204"/>
                    <a:gd name="T35" fmla="*/ 1600 h 1799"/>
                    <a:gd name="T36" fmla="*/ 4732 w 6204"/>
                    <a:gd name="T37" fmla="*/ 1573 h 1799"/>
                    <a:gd name="T38" fmla="*/ 4606 w 6204"/>
                    <a:gd name="T39" fmla="*/ 1483 h 1799"/>
                    <a:gd name="T40" fmla="*/ 4353 w 6204"/>
                    <a:gd name="T41" fmla="*/ 1301 h 1799"/>
                    <a:gd name="T42" fmla="*/ 4750 w 6204"/>
                    <a:gd name="T43" fmla="*/ 1212 h 1799"/>
                    <a:gd name="T44" fmla="*/ 5256 w 6204"/>
                    <a:gd name="T45" fmla="*/ 1157 h 1799"/>
                    <a:gd name="T46" fmla="*/ 5752 w 6204"/>
                    <a:gd name="T47" fmla="*/ 995 h 1799"/>
                    <a:gd name="T48" fmla="*/ 5644 w 6204"/>
                    <a:gd name="T49" fmla="*/ 886 h 1799"/>
                    <a:gd name="T50" fmla="*/ 5744 w 6204"/>
                    <a:gd name="T51" fmla="*/ 849 h 1799"/>
                    <a:gd name="T52" fmla="*/ 6096 w 6204"/>
                    <a:gd name="T53" fmla="*/ 742 h 1799"/>
                    <a:gd name="T54" fmla="*/ 6141 w 6204"/>
                    <a:gd name="T55" fmla="*/ 723 h 1799"/>
                    <a:gd name="T56" fmla="*/ 6186 w 6204"/>
                    <a:gd name="T57" fmla="*/ 687 h 1799"/>
                    <a:gd name="T58" fmla="*/ 6186 w 6204"/>
                    <a:gd name="T59" fmla="*/ 660 h 1799"/>
                    <a:gd name="T60" fmla="*/ 6123 w 6204"/>
                    <a:gd name="T61" fmla="*/ 651 h 1799"/>
                    <a:gd name="T62" fmla="*/ 5924 w 6204"/>
                    <a:gd name="T63" fmla="*/ 651 h 1799"/>
                    <a:gd name="T64" fmla="*/ 5527 w 6204"/>
                    <a:gd name="T65" fmla="*/ 660 h 1799"/>
                    <a:gd name="T66" fmla="*/ 4958 w 6204"/>
                    <a:gd name="T67" fmla="*/ 742 h 1799"/>
                    <a:gd name="T68" fmla="*/ 4353 w 6204"/>
                    <a:gd name="T69" fmla="*/ 1003 h 1799"/>
                    <a:gd name="T70" fmla="*/ 4181 w 6204"/>
                    <a:gd name="T71" fmla="*/ 1076 h 1799"/>
                    <a:gd name="T72" fmla="*/ 3874 w 6204"/>
                    <a:gd name="T73" fmla="*/ 1212 h 1799"/>
                    <a:gd name="T74" fmla="*/ 3477 w 6204"/>
                    <a:gd name="T75" fmla="*/ 1347 h 1799"/>
                    <a:gd name="T76" fmla="*/ 3793 w 6204"/>
                    <a:gd name="T77" fmla="*/ 1465 h 1799"/>
                    <a:gd name="T78" fmla="*/ 3937 w 6204"/>
                    <a:gd name="T79" fmla="*/ 1473 h 1799"/>
                    <a:gd name="T80" fmla="*/ 3919 w 6204"/>
                    <a:gd name="T81" fmla="*/ 1519 h 1799"/>
                    <a:gd name="T82" fmla="*/ 3729 w 6204"/>
                    <a:gd name="T83" fmla="*/ 1510 h 1799"/>
                    <a:gd name="T84" fmla="*/ 3070 w 6204"/>
                    <a:gd name="T85" fmla="*/ 1293 h 1799"/>
                    <a:gd name="T86" fmla="*/ 2872 w 6204"/>
                    <a:gd name="T87" fmla="*/ 1248 h 1799"/>
                    <a:gd name="T88" fmla="*/ 2610 w 6204"/>
                    <a:gd name="T89" fmla="*/ 1167 h 1799"/>
                    <a:gd name="T90" fmla="*/ 2240 w 6204"/>
                    <a:gd name="T91" fmla="*/ 1066 h 1799"/>
                    <a:gd name="T92" fmla="*/ 2014 w 6204"/>
                    <a:gd name="T93" fmla="*/ 1021 h 1799"/>
                    <a:gd name="T94" fmla="*/ 1689 w 6204"/>
                    <a:gd name="T95" fmla="*/ 949 h 1799"/>
                    <a:gd name="T96" fmla="*/ 1572 w 6204"/>
                    <a:gd name="T97" fmla="*/ 831 h 1799"/>
                    <a:gd name="T98" fmla="*/ 1562 w 6204"/>
                    <a:gd name="T99" fmla="*/ 760 h 1799"/>
                    <a:gd name="T100" fmla="*/ 1454 w 6204"/>
                    <a:gd name="T101" fmla="*/ 786 h 1799"/>
                    <a:gd name="T102" fmla="*/ 1147 w 6204"/>
                    <a:gd name="T103" fmla="*/ 750 h 1799"/>
                    <a:gd name="T104" fmla="*/ 796 w 6204"/>
                    <a:gd name="T105" fmla="*/ 615 h 1799"/>
                    <a:gd name="T106" fmla="*/ 524 w 6204"/>
                    <a:gd name="T107" fmla="*/ 416 h 1799"/>
                    <a:gd name="T108" fmla="*/ 669 w 6204"/>
                    <a:gd name="T109" fmla="*/ 398 h 1799"/>
                    <a:gd name="T110" fmla="*/ 415 w 6204"/>
                    <a:gd name="T111" fmla="*/ 226 h 1799"/>
                    <a:gd name="T112" fmla="*/ 199 w 6204"/>
                    <a:gd name="T113" fmla="*/ 72 h 1799"/>
                    <a:gd name="T114" fmla="*/ 109 w 6204"/>
                    <a:gd name="T115" fmla="*/ 0 h 1799"/>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6204"/>
                    <a:gd name="T175" fmla="*/ 0 h 1799"/>
                    <a:gd name="T176" fmla="*/ 6204 w 6204"/>
                    <a:gd name="T177" fmla="*/ 1799 h 1799"/>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6204" h="1799">
                      <a:moveTo>
                        <a:pt x="109" y="0"/>
                      </a:moveTo>
                      <a:lnTo>
                        <a:pt x="145" y="45"/>
                      </a:lnTo>
                      <a:lnTo>
                        <a:pt x="190" y="100"/>
                      </a:lnTo>
                      <a:lnTo>
                        <a:pt x="235" y="154"/>
                      </a:lnTo>
                      <a:lnTo>
                        <a:pt x="280" y="208"/>
                      </a:lnTo>
                      <a:lnTo>
                        <a:pt x="326" y="272"/>
                      </a:lnTo>
                      <a:lnTo>
                        <a:pt x="362" y="325"/>
                      </a:lnTo>
                      <a:lnTo>
                        <a:pt x="379" y="389"/>
                      </a:lnTo>
                      <a:lnTo>
                        <a:pt x="389" y="434"/>
                      </a:lnTo>
                      <a:lnTo>
                        <a:pt x="0" y="434"/>
                      </a:lnTo>
                      <a:lnTo>
                        <a:pt x="0" y="461"/>
                      </a:lnTo>
                      <a:lnTo>
                        <a:pt x="10" y="488"/>
                      </a:lnTo>
                      <a:lnTo>
                        <a:pt x="28" y="515"/>
                      </a:lnTo>
                      <a:lnTo>
                        <a:pt x="46" y="543"/>
                      </a:lnTo>
                      <a:lnTo>
                        <a:pt x="91" y="596"/>
                      </a:lnTo>
                      <a:lnTo>
                        <a:pt x="145" y="651"/>
                      </a:lnTo>
                      <a:lnTo>
                        <a:pt x="208" y="705"/>
                      </a:lnTo>
                      <a:lnTo>
                        <a:pt x="271" y="750"/>
                      </a:lnTo>
                      <a:lnTo>
                        <a:pt x="334" y="786"/>
                      </a:lnTo>
                      <a:lnTo>
                        <a:pt x="379" y="823"/>
                      </a:lnTo>
                      <a:lnTo>
                        <a:pt x="452" y="859"/>
                      </a:lnTo>
                      <a:lnTo>
                        <a:pt x="515" y="895"/>
                      </a:lnTo>
                      <a:lnTo>
                        <a:pt x="596" y="931"/>
                      </a:lnTo>
                      <a:lnTo>
                        <a:pt x="669" y="958"/>
                      </a:lnTo>
                      <a:lnTo>
                        <a:pt x="741" y="995"/>
                      </a:lnTo>
                      <a:lnTo>
                        <a:pt x="813" y="1021"/>
                      </a:lnTo>
                      <a:lnTo>
                        <a:pt x="895" y="1040"/>
                      </a:lnTo>
                      <a:lnTo>
                        <a:pt x="966" y="1066"/>
                      </a:lnTo>
                      <a:lnTo>
                        <a:pt x="976" y="1076"/>
                      </a:lnTo>
                      <a:lnTo>
                        <a:pt x="984" y="1084"/>
                      </a:lnTo>
                      <a:lnTo>
                        <a:pt x="994" y="1094"/>
                      </a:lnTo>
                      <a:lnTo>
                        <a:pt x="1003" y="1103"/>
                      </a:lnTo>
                      <a:lnTo>
                        <a:pt x="1012" y="1103"/>
                      </a:lnTo>
                      <a:lnTo>
                        <a:pt x="1012" y="1112"/>
                      </a:lnTo>
                      <a:lnTo>
                        <a:pt x="1021" y="1121"/>
                      </a:lnTo>
                      <a:lnTo>
                        <a:pt x="1047" y="1130"/>
                      </a:lnTo>
                      <a:lnTo>
                        <a:pt x="1066" y="1121"/>
                      </a:lnTo>
                      <a:lnTo>
                        <a:pt x="1112" y="1112"/>
                      </a:lnTo>
                      <a:lnTo>
                        <a:pt x="1183" y="1112"/>
                      </a:lnTo>
                      <a:lnTo>
                        <a:pt x="1264" y="1121"/>
                      </a:lnTo>
                      <a:lnTo>
                        <a:pt x="1345" y="1121"/>
                      </a:lnTo>
                      <a:lnTo>
                        <a:pt x="1418" y="1130"/>
                      </a:lnTo>
                      <a:lnTo>
                        <a:pt x="1472" y="1130"/>
                      </a:lnTo>
                      <a:lnTo>
                        <a:pt x="1509" y="1130"/>
                      </a:lnTo>
                      <a:lnTo>
                        <a:pt x="1535" y="1157"/>
                      </a:lnTo>
                      <a:lnTo>
                        <a:pt x="1590" y="1184"/>
                      </a:lnTo>
                      <a:lnTo>
                        <a:pt x="1644" y="1202"/>
                      </a:lnTo>
                      <a:lnTo>
                        <a:pt x="1707" y="1220"/>
                      </a:lnTo>
                      <a:lnTo>
                        <a:pt x="1779" y="1238"/>
                      </a:lnTo>
                      <a:lnTo>
                        <a:pt x="1843" y="1248"/>
                      </a:lnTo>
                      <a:lnTo>
                        <a:pt x="1896" y="1256"/>
                      </a:lnTo>
                      <a:lnTo>
                        <a:pt x="1942" y="1266"/>
                      </a:lnTo>
                      <a:lnTo>
                        <a:pt x="2240" y="1374"/>
                      </a:lnTo>
                      <a:lnTo>
                        <a:pt x="2222" y="1374"/>
                      </a:lnTo>
                      <a:lnTo>
                        <a:pt x="2204" y="1374"/>
                      </a:lnTo>
                      <a:lnTo>
                        <a:pt x="2185" y="1365"/>
                      </a:lnTo>
                      <a:lnTo>
                        <a:pt x="2167" y="1356"/>
                      </a:lnTo>
                      <a:lnTo>
                        <a:pt x="2149" y="1347"/>
                      </a:lnTo>
                      <a:lnTo>
                        <a:pt x="2131" y="1338"/>
                      </a:lnTo>
                      <a:lnTo>
                        <a:pt x="2113" y="1338"/>
                      </a:lnTo>
                      <a:lnTo>
                        <a:pt x="2096" y="1338"/>
                      </a:lnTo>
                      <a:lnTo>
                        <a:pt x="2131" y="1365"/>
                      </a:lnTo>
                      <a:lnTo>
                        <a:pt x="2185" y="1392"/>
                      </a:lnTo>
                      <a:lnTo>
                        <a:pt x="2248" y="1410"/>
                      </a:lnTo>
                      <a:lnTo>
                        <a:pt x="2313" y="1419"/>
                      </a:lnTo>
                      <a:lnTo>
                        <a:pt x="2384" y="1428"/>
                      </a:lnTo>
                      <a:lnTo>
                        <a:pt x="2447" y="1437"/>
                      </a:lnTo>
                      <a:lnTo>
                        <a:pt x="2511" y="1437"/>
                      </a:lnTo>
                      <a:lnTo>
                        <a:pt x="2564" y="1446"/>
                      </a:lnTo>
                      <a:lnTo>
                        <a:pt x="2629" y="1455"/>
                      </a:lnTo>
                      <a:lnTo>
                        <a:pt x="2682" y="1473"/>
                      </a:lnTo>
                      <a:lnTo>
                        <a:pt x="2746" y="1483"/>
                      </a:lnTo>
                      <a:lnTo>
                        <a:pt x="2799" y="1501"/>
                      </a:lnTo>
                      <a:lnTo>
                        <a:pt x="2862" y="1519"/>
                      </a:lnTo>
                      <a:lnTo>
                        <a:pt x="2917" y="1528"/>
                      </a:lnTo>
                      <a:lnTo>
                        <a:pt x="2971" y="1546"/>
                      </a:lnTo>
                      <a:lnTo>
                        <a:pt x="3034" y="1554"/>
                      </a:lnTo>
                      <a:lnTo>
                        <a:pt x="3107" y="1564"/>
                      </a:lnTo>
                      <a:lnTo>
                        <a:pt x="3188" y="1582"/>
                      </a:lnTo>
                      <a:lnTo>
                        <a:pt x="3279" y="1591"/>
                      </a:lnTo>
                      <a:lnTo>
                        <a:pt x="3360" y="1609"/>
                      </a:lnTo>
                      <a:lnTo>
                        <a:pt x="3441" y="1627"/>
                      </a:lnTo>
                      <a:lnTo>
                        <a:pt x="3522" y="1645"/>
                      </a:lnTo>
                      <a:lnTo>
                        <a:pt x="3603" y="1672"/>
                      </a:lnTo>
                      <a:lnTo>
                        <a:pt x="3666" y="1700"/>
                      </a:lnTo>
                      <a:lnTo>
                        <a:pt x="3666" y="1718"/>
                      </a:lnTo>
                      <a:lnTo>
                        <a:pt x="3729" y="1718"/>
                      </a:lnTo>
                      <a:lnTo>
                        <a:pt x="3802" y="1726"/>
                      </a:lnTo>
                      <a:lnTo>
                        <a:pt x="3865" y="1744"/>
                      </a:lnTo>
                      <a:lnTo>
                        <a:pt x="3937" y="1754"/>
                      </a:lnTo>
                      <a:lnTo>
                        <a:pt x="4000" y="1772"/>
                      </a:lnTo>
                      <a:lnTo>
                        <a:pt x="4073" y="1789"/>
                      </a:lnTo>
                      <a:lnTo>
                        <a:pt x="4136" y="1799"/>
                      </a:lnTo>
                      <a:lnTo>
                        <a:pt x="4199" y="1799"/>
                      </a:lnTo>
                      <a:lnTo>
                        <a:pt x="4199" y="1781"/>
                      </a:lnTo>
                      <a:lnTo>
                        <a:pt x="4181" y="1772"/>
                      </a:lnTo>
                      <a:lnTo>
                        <a:pt x="4163" y="1763"/>
                      </a:lnTo>
                      <a:lnTo>
                        <a:pt x="4136" y="1744"/>
                      </a:lnTo>
                      <a:lnTo>
                        <a:pt x="4118" y="1736"/>
                      </a:lnTo>
                      <a:lnTo>
                        <a:pt x="4091" y="1718"/>
                      </a:lnTo>
                      <a:lnTo>
                        <a:pt x="4073" y="1700"/>
                      </a:lnTo>
                      <a:lnTo>
                        <a:pt x="4063" y="1672"/>
                      </a:lnTo>
                      <a:lnTo>
                        <a:pt x="4010" y="1618"/>
                      </a:lnTo>
                      <a:lnTo>
                        <a:pt x="4100" y="1618"/>
                      </a:lnTo>
                      <a:lnTo>
                        <a:pt x="4181" y="1618"/>
                      </a:lnTo>
                      <a:lnTo>
                        <a:pt x="4271" y="1609"/>
                      </a:lnTo>
                      <a:lnTo>
                        <a:pt x="4362" y="1609"/>
                      </a:lnTo>
                      <a:lnTo>
                        <a:pt x="4452" y="1600"/>
                      </a:lnTo>
                      <a:lnTo>
                        <a:pt x="4543" y="1600"/>
                      </a:lnTo>
                      <a:lnTo>
                        <a:pt x="4632" y="1600"/>
                      </a:lnTo>
                      <a:lnTo>
                        <a:pt x="4713" y="1591"/>
                      </a:lnTo>
                      <a:lnTo>
                        <a:pt x="4723" y="1582"/>
                      </a:lnTo>
                      <a:lnTo>
                        <a:pt x="4723" y="1573"/>
                      </a:lnTo>
                      <a:lnTo>
                        <a:pt x="4732" y="1573"/>
                      </a:lnTo>
                      <a:lnTo>
                        <a:pt x="4741" y="1564"/>
                      </a:lnTo>
                      <a:lnTo>
                        <a:pt x="4741" y="1554"/>
                      </a:lnTo>
                      <a:lnTo>
                        <a:pt x="4741" y="1537"/>
                      </a:lnTo>
                      <a:lnTo>
                        <a:pt x="4723" y="1528"/>
                      </a:lnTo>
                      <a:lnTo>
                        <a:pt x="4669" y="1510"/>
                      </a:lnTo>
                      <a:lnTo>
                        <a:pt x="4606" y="1483"/>
                      </a:lnTo>
                      <a:lnTo>
                        <a:pt x="4533" y="1446"/>
                      </a:lnTo>
                      <a:lnTo>
                        <a:pt x="4470" y="1410"/>
                      </a:lnTo>
                      <a:lnTo>
                        <a:pt x="4407" y="1365"/>
                      </a:lnTo>
                      <a:lnTo>
                        <a:pt x="4379" y="1347"/>
                      </a:lnTo>
                      <a:lnTo>
                        <a:pt x="4362" y="1319"/>
                      </a:lnTo>
                      <a:lnTo>
                        <a:pt x="4353" y="1301"/>
                      </a:lnTo>
                      <a:lnTo>
                        <a:pt x="4353" y="1284"/>
                      </a:lnTo>
                      <a:lnTo>
                        <a:pt x="4416" y="1248"/>
                      </a:lnTo>
                      <a:lnTo>
                        <a:pt x="4488" y="1230"/>
                      </a:lnTo>
                      <a:lnTo>
                        <a:pt x="4569" y="1220"/>
                      </a:lnTo>
                      <a:lnTo>
                        <a:pt x="4660" y="1212"/>
                      </a:lnTo>
                      <a:lnTo>
                        <a:pt x="4750" y="1212"/>
                      </a:lnTo>
                      <a:lnTo>
                        <a:pt x="4840" y="1212"/>
                      </a:lnTo>
                      <a:lnTo>
                        <a:pt x="4930" y="1212"/>
                      </a:lnTo>
                      <a:lnTo>
                        <a:pt x="5003" y="1202"/>
                      </a:lnTo>
                      <a:lnTo>
                        <a:pt x="5084" y="1184"/>
                      </a:lnTo>
                      <a:lnTo>
                        <a:pt x="5165" y="1175"/>
                      </a:lnTo>
                      <a:lnTo>
                        <a:pt x="5256" y="1157"/>
                      </a:lnTo>
                      <a:lnTo>
                        <a:pt x="5345" y="1139"/>
                      </a:lnTo>
                      <a:lnTo>
                        <a:pt x="5446" y="1121"/>
                      </a:lnTo>
                      <a:lnTo>
                        <a:pt x="5527" y="1103"/>
                      </a:lnTo>
                      <a:lnTo>
                        <a:pt x="5617" y="1084"/>
                      </a:lnTo>
                      <a:lnTo>
                        <a:pt x="5698" y="1066"/>
                      </a:lnTo>
                      <a:lnTo>
                        <a:pt x="5752" y="995"/>
                      </a:lnTo>
                      <a:lnTo>
                        <a:pt x="5752" y="914"/>
                      </a:lnTo>
                      <a:lnTo>
                        <a:pt x="5734" y="904"/>
                      </a:lnTo>
                      <a:lnTo>
                        <a:pt x="5716" y="904"/>
                      </a:lnTo>
                      <a:lnTo>
                        <a:pt x="5689" y="895"/>
                      </a:lnTo>
                      <a:lnTo>
                        <a:pt x="5671" y="886"/>
                      </a:lnTo>
                      <a:lnTo>
                        <a:pt x="5644" y="886"/>
                      </a:lnTo>
                      <a:lnTo>
                        <a:pt x="5617" y="877"/>
                      </a:lnTo>
                      <a:lnTo>
                        <a:pt x="5598" y="877"/>
                      </a:lnTo>
                      <a:lnTo>
                        <a:pt x="5572" y="877"/>
                      </a:lnTo>
                      <a:lnTo>
                        <a:pt x="5617" y="868"/>
                      </a:lnTo>
                      <a:lnTo>
                        <a:pt x="5671" y="868"/>
                      </a:lnTo>
                      <a:lnTo>
                        <a:pt x="5744" y="849"/>
                      </a:lnTo>
                      <a:lnTo>
                        <a:pt x="5825" y="831"/>
                      </a:lnTo>
                      <a:lnTo>
                        <a:pt x="5906" y="813"/>
                      </a:lnTo>
                      <a:lnTo>
                        <a:pt x="5978" y="795"/>
                      </a:lnTo>
                      <a:lnTo>
                        <a:pt x="6032" y="768"/>
                      </a:lnTo>
                      <a:lnTo>
                        <a:pt x="6078" y="742"/>
                      </a:lnTo>
                      <a:lnTo>
                        <a:pt x="6096" y="742"/>
                      </a:lnTo>
                      <a:lnTo>
                        <a:pt x="6104" y="742"/>
                      </a:lnTo>
                      <a:lnTo>
                        <a:pt x="6113" y="732"/>
                      </a:lnTo>
                      <a:lnTo>
                        <a:pt x="6123" y="732"/>
                      </a:lnTo>
                      <a:lnTo>
                        <a:pt x="6131" y="732"/>
                      </a:lnTo>
                      <a:lnTo>
                        <a:pt x="6131" y="723"/>
                      </a:lnTo>
                      <a:lnTo>
                        <a:pt x="6141" y="723"/>
                      </a:lnTo>
                      <a:lnTo>
                        <a:pt x="6141" y="714"/>
                      </a:lnTo>
                      <a:lnTo>
                        <a:pt x="6159" y="705"/>
                      </a:lnTo>
                      <a:lnTo>
                        <a:pt x="6167" y="705"/>
                      </a:lnTo>
                      <a:lnTo>
                        <a:pt x="6177" y="696"/>
                      </a:lnTo>
                      <a:lnTo>
                        <a:pt x="6186" y="696"/>
                      </a:lnTo>
                      <a:lnTo>
                        <a:pt x="6186" y="687"/>
                      </a:lnTo>
                      <a:lnTo>
                        <a:pt x="6195" y="678"/>
                      </a:lnTo>
                      <a:lnTo>
                        <a:pt x="6204" y="678"/>
                      </a:lnTo>
                      <a:lnTo>
                        <a:pt x="6195" y="669"/>
                      </a:lnTo>
                      <a:lnTo>
                        <a:pt x="6195" y="660"/>
                      </a:lnTo>
                      <a:lnTo>
                        <a:pt x="6195" y="651"/>
                      </a:lnTo>
                      <a:lnTo>
                        <a:pt x="6186" y="660"/>
                      </a:lnTo>
                      <a:lnTo>
                        <a:pt x="6177" y="660"/>
                      </a:lnTo>
                      <a:lnTo>
                        <a:pt x="6159" y="660"/>
                      </a:lnTo>
                      <a:lnTo>
                        <a:pt x="6149" y="660"/>
                      </a:lnTo>
                      <a:lnTo>
                        <a:pt x="6141" y="660"/>
                      </a:lnTo>
                      <a:lnTo>
                        <a:pt x="6131" y="660"/>
                      </a:lnTo>
                      <a:lnTo>
                        <a:pt x="6123" y="651"/>
                      </a:lnTo>
                      <a:lnTo>
                        <a:pt x="6113" y="642"/>
                      </a:lnTo>
                      <a:lnTo>
                        <a:pt x="6078" y="642"/>
                      </a:lnTo>
                      <a:lnTo>
                        <a:pt x="6041" y="642"/>
                      </a:lnTo>
                      <a:lnTo>
                        <a:pt x="6005" y="651"/>
                      </a:lnTo>
                      <a:lnTo>
                        <a:pt x="5960" y="651"/>
                      </a:lnTo>
                      <a:lnTo>
                        <a:pt x="5924" y="651"/>
                      </a:lnTo>
                      <a:lnTo>
                        <a:pt x="5879" y="651"/>
                      </a:lnTo>
                      <a:lnTo>
                        <a:pt x="5843" y="642"/>
                      </a:lnTo>
                      <a:lnTo>
                        <a:pt x="5807" y="633"/>
                      </a:lnTo>
                      <a:lnTo>
                        <a:pt x="5716" y="651"/>
                      </a:lnTo>
                      <a:lnTo>
                        <a:pt x="5617" y="660"/>
                      </a:lnTo>
                      <a:lnTo>
                        <a:pt x="5527" y="660"/>
                      </a:lnTo>
                      <a:lnTo>
                        <a:pt x="5428" y="669"/>
                      </a:lnTo>
                      <a:lnTo>
                        <a:pt x="5337" y="678"/>
                      </a:lnTo>
                      <a:lnTo>
                        <a:pt x="5246" y="678"/>
                      </a:lnTo>
                      <a:lnTo>
                        <a:pt x="5156" y="687"/>
                      </a:lnTo>
                      <a:lnTo>
                        <a:pt x="5066" y="705"/>
                      </a:lnTo>
                      <a:lnTo>
                        <a:pt x="4958" y="742"/>
                      </a:lnTo>
                      <a:lnTo>
                        <a:pt x="4859" y="778"/>
                      </a:lnTo>
                      <a:lnTo>
                        <a:pt x="4759" y="823"/>
                      </a:lnTo>
                      <a:lnTo>
                        <a:pt x="4650" y="868"/>
                      </a:lnTo>
                      <a:lnTo>
                        <a:pt x="4551" y="914"/>
                      </a:lnTo>
                      <a:lnTo>
                        <a:pt x="4452" y="958"/>
                      </a:lnTo>
                      <a:lnTo>
                        <a:pt x="4353" y="1003"/>
                      </a:lnTo>
                      <a:lnTo>
                        <a:pt x="4253" y="1040"/>
                      </a:lnTo>
                      <a:lnTo>
                        <a:pt x="4235" y="1048"/>
                      </a:lnTo>
                      <a:lnTo>
                        <a:pt x="4217" y="1048"/>
                      </a:lnTo>
                      <a:lnTo>
                        <a:pt x="4209" y="1058"/>
                      </a:lnTo>
                      <a:lnTo>
                        <a:pt x="4190" y="1066"/>
                      </a:lnTo>
                      <a:lnTo>
                        <a:pt x="4181" y="1076"/>
                      </a:lnTo>
                      <a:lnTo>
                        <a:pt x="4163" y="1076"/>
                      </a:lnTo>
                      <a:lnTo>
                        <a:pt x="4146" y="1084"/>
                      </a:lnTo>
                      <a:lnTo>
                        <a:pt x="4136" y="1084"/>
                      </a:lnTo>
                      <a:lnTo>
                        <a:pt x="4045" y="1139"/>
                      </a:lnTo>
                      <a:lnTo>
                        <a:pt x="3964" y="1175"/>
                      </a:lnTo>
                      <a:lnTo>
                        <a:pt x="3874" y="1212"/>
                      </a:lnTo>
                      <a:lnTo>
                        <a:pt x="3775" y="1238"/>
                      </a:lnTo>
                      <a:lnTo>
                        <a:pt x="3684" y="1256"/>
                      </a:lnTo>
                      <a:lnTo>
                        <a:pt x="3595" y="1284"/>
                      </a:lnTo>
                      <a:lnTo>
                        <a:pt x="3504" y="1311"/>
                      </a:lnTo>
                      <a:lnTo>
                        <a:pt x="3423" y="1329"/>
                      </a:lnTo>
                      <a:lnTo>
                        <a:pt x="3477" y="1347"/>
                      </a:lnTo>
                      <a:lnTo>
                        <a:pt x="3531" y="1365"/>
                      </a:lnTo>
                      <a:lnTo>
                        <a:pt x="3585" y="1383"/>
                      </a:lnTo>
                      <a:lnTo>
                        <a:pt x="3639" y="1402"/>
                      </a:lnTo>
                      <a:lnTo>
                        <a:pt x="3684" y="1419"/>
                      </a:lnTo>
                      <a:lnTo>
                        <a:pt x="3739" y="1437"/>
                      </a:lnTo>
                      <a:lnTo>
                        <a:pt x="3793" y="1465"/>
                      </a:lnTo>
                      <a:lnTo>
                        <a:pt x="3847" y="1473"/>
                      </a:lnTo>
                      <a:lnTo>
                        <a:pt x="3911" y="1465"/>
                      </a:lnTo>
                      <a:lnTo>
                        <a:pt x="3919" y="1465"/>
                      </a:lnTo>
                      <a:lnTo>
                        <a:pt x="3929" y="1465"/>
                      </a:lnTo>
                      <a:lnTo>
                        <a:pt x="3937" y="1465"/>
                      </a:lnTo>
                      <a:lnTo>
                        <a:pt x="3937" y="1473"/>
                      </a:lnTo>
                      <a:lnTo>
                        <a:pt x="3946" y="1473"/>
                      </a:lnTo>
                      <a:lnTo>
                        <a:pt x="3946" y="1483"/>
                      </a:lnTo>
                      <a:lnTo>
                        <a:pt x="3946" y="1491"/>
                      </a:lnTo>
                      <a:lnTo>
                        <a:pt x="3937" y="1501"/>
                      </a:lnTo>
                      <a:lnTo>
                        <a:pt x="3929" y="1510"/>
                      </a:lnTo>
                      <a:lnTo>
                        <a:pt x="3919" y="1519"/>
                      </a:lnTo>
                      <a:lnTo>
                        <a:pt x="3901" y="1528"/>
                      </a:lnTo>
                      <a:lnTo>
                        <a:pt x="3883" y="1528"/>
                      </a:lnTo>
                      <a:lnTo>
                        <a:pt x="3874" y="1528"/>
                      </a:lnTo>
                      <a:lnTo>
                        <a:pt x="3856" y="1537"/>
                      </a:lnTo>
                      <a:lnTo>
                        <a:pt x="3847" y="1537"/>
                      </a:lnTo>
                      <a:lnTo>
                        <a:pt x="3729" y="1510"/>
                      </a:lnTo>
                      <a:lnTo>
                        <a:pt x="3621" y="1473"/>
                      </a:lnTo>
                      <a:lnTo>
                        <a:pt x="3512" y="1446"/>
                      </a:lnTo>
                      <a:lnTo>
                        <a:pt x="3405" y="1410"/>
                      </a:lnTo>
                      <a:lnTo>
                        <a:pt x="3287" y="1365"/>
                      </a:lnTo>
                      <a:lnTo>
                        <a:pt x="3179" y="1329"/>
                      </a:lnTo>
                      <a:lnTo>
                        <a:pt x="3070" y="1293"/>
                      </a:lnTo>
                      <a:lnTo>
                        <a:pt x="2963" y="1256"/>
                      </a:lnTo>
                      <a:lnTo>
                        <a:pt x="2953" y="1256"/>
                      </a:lnTo>
                      <a:lnTo>
                        <a:pt x="2935" y="1256"/>
                      </a:lnTo>
                      <a:lnTo>
                        <a:pt x="2917" y="1248"/>
                      </a:lnTo>
                      <a:lnTo>
                        <a:pt x="2899" y="1248"/>
                      </a:lnTo>
                      <a:lnTo>
                        <a:pt x="2872" y="1248"/>
                      </a:lnTo>
                      <a:lnTo>
                        <a:pt x="2854" y="1238"/>
                      </a:lnTo>
                      <a:lnTo>
                        <a:pt x="2845" y="1230"/>
                      </a:lnTo>
                      <a:lnTo>
                        <a:pt x="2827" y="1220"/>
                      </a:lnTo>
                      <a:lnTo>
                        <a:pt x="2754" y="1202"/>
                      </a:lnTo>
                      <a:lnTo>
                        <a:pt x="2682" y="1184"/>
                      </a:lnTo>
                      <a:lnTo>
                        <a:pt x="2610" y="1167"/>
                      </a:lnTo>
                      <a:lnTo>
                        <a:pt x="2546" y="1149"/>
                      </a:lnTo>
                      <a:lnTo>
                        <a:pt x="2475" y="1130"/>
                      </a:lnTo>
                      <a:lnTo>
                        <a:pt x="2412" y="1112"/>
                      </a:lnTo>
                      <a:lnTo>
                        <a:pt x="2339" y="1103"/>
                      </a:lnTo>
                      <a:lnTo>
                        <a:pt x="2267" y="1094"/>
                      </a:lnTo>
                      <a:lnTo>
                        <a:pt x="2240" y="1066"/>
                      </a:lnTo>
                      <a:lnTo>
                        <a:pt x="2204" y="1058"/>
                      </a:lnTo>
                      <a:lnTo>
                        <a:pt x="2167" y="1048"/>
                      </a:lnTo>
                      <a:lnTo>
                        <a:pt x="2131" y="1040"/>
                      </a:lnTo>
                      <a:lnTo>
                        <a:pt x="2096" y="1031"/>
                      </a:lnTo>
                      <a:lnTo>
                        <a:pt x="2060" y="1031"/>
                      </a:lnTo>
                      <a:lnTo>
                        <a:pt x="2014" y="1021"/>
                      </a:lnTo>
                      <a:lnTo>
                        <a:pt x="1978" y="1013"/>
                      </a:lnTo>
                      <a:lnTo>
                        <a:pt x="1914" y="995"/>
                      </a:lnTo>
                      <a:lnTo>
                        <a:pt x="1861" y="985"/>
                      </a:lnTo>
                      <a:lnTo>
                        <a:pt x="1797" y="977"/>
                      </a:lnTo>
                      <a:lnTo>
                        <a:pt x="1744" y="967"/>
                      </a:lnTo>
                      <a:lnTo>
                        <a:pt x="1689" y="949"/>
                      </a:lnTo>
                      <a:lnTo>
                        <a:pt x="1635" y="931"/>
                      </a:lnTo>
                      <a:lnTo>
                        <a:pt x="1590" y="904"/>
                      </a:lnTo>
                      <a:lnTo>
                        <a:pt x="1535" y="868"/>
                      </a:lnTo>
                      <a:lnTo>
                        <a:pt x="1545" y="849"/>
                      </a:lnTo>
                      <a:lnTo>
                        <a:pt x="1562" y="841"/>
                      </a:lnTo>
                      <a:lnTo>
                        <a:pt x="1572" y="831"/>
                      </a:lnTo>
                      <a:lnTo>
                        <a:pt x="1580" y="823"/>
                      </a:lnTo>
                      <a:lnTo>
                        <a:pt x="1590" y="813"/>
                      </a:lnTo>
                      <a:lnTo>
                        <a:pt x="1598" y="805"/>
                      </a:lnTo>
                      <a:lnTo>
                        <a:pt x="1590" y="795"/>
                      </a:lnTo>
                      <a:lnTo>
                        <a:pt x="1580" y="778"/>
                      </a:lnTo>
                      <a:lnTo>
                        <a:pt x="1562" y="760"/>
                      </a:lnTo>
                      <a:lnTo>
                        <a:pt x="1545" y="750"/>
                      </a:lnTo>
                      <a:lnTo>
                        <a:pt x="1527" y="750"/>
                      </a:lnTo>
                      <a:lnTo>
                        <a:pt x="1509" y="760"/>
                      </a:lnTo>
                      <a:lnTo>
                        <a:pt x="1491" y="768"/>
                      </a:lnTo>
                      <a:lnTo>
                        <a:pt x="1472" y="778"/>
                      </a:lnTo>
                      <a:lnTo>
                        <a:pt x="1454" y="786"/>
                      </a:lnTo>
                      <a:lnTo>
                        <a:pt x="1436" y="786"/>
                      </a:lnTo>
                      <a:lnTo>
                        <a:pt x="1382" y="778"/>
                      </a:lnTo>
                      <a:lnTo>
                        <a:pt x="1319" y="768"/>
                      </a:lnTo>
                      <a:lnTo>
                        <a:pt x="1264" y="760"/>
                      </a:lnTo>
                      <a:lnTo>
                        <a:pt x="1211" y="760"/>
                      </a:lnTo>
                      <a:lnTo>
                        <a:pt x="1147" y="750"/>
                      </a:lnTo>
                      <a:lnTo>
                        <a:pt x="1093" y="742"/>
                      </a:lnTo>
                      <a:lnTo>
                        <a:pt x="1039" y="723"/>
                      </a:lnTo>
                      <a:lnTo>
                        <a:pt x="984" y="687"/>
                      </a:lnTo>
                      <a:lnTo>
                        <a:pt x="922" y="669"/>
                      </a:lnTo>
                      <a:lnTo>
                        <a:pt x="859" y="642"/>
                      </a:lnTo>
                      <a:lnTo>
                        <a:pt x="796" y="615"/>
                      </a:lnTo>
                      <a:lnTo>
                        <a:pt x="731" y="588"/>
                      </a:lnTo>
                      <a:lnTo>
                        <a:pt x="669" y="551"/>
                      </a:lnTo>
                      <a:lnTo>
                        <a:pt x="614" y="515"/>
                      </a:lnTo>
                      <a:lnTo>
                        <a:pt x="561" y="479"/>
                      </a:lnTo>
                      <a:lnTo>
                        <a:pt x="506" y="434"/>
                      </a:lnTo>
                      <a:lnTo>
                        <a:pt x="524" y="416"/>
                      </a:lnTo>
                      <a:lnTo>
                        <a:pt x="551" y="398"/>
                      </a:lnTo>
                      <a:lnTo>
                        <a:pt x="569" y="398"/>
                      </a:lnTo>
                      <a:lnTo>
                        <a:pt x="596" y="398"/>
                      </a:lnTo>
                      <a:lnTo>
                        <a:pt x="624" y="398"/>
                      </a:lnTo>
                      <a:lnTo>
                        <a:pt x="650" y="398"/>
                      </a:lnTo>
                      <a:lnTo>
                        <a:pt x="669" y="398"/>
                      </a:lnTo>
                      <a:lnTo>
                        <a:pt x="695" y="380"/>
                      </a:lnTo>
                      <a:lnTo>
                        <a:pt x="632" y="361"/>
                      </a:lnTo>
                      <a:lnTo>
                        <a:pt x="579" y="335"/>
                      </a:lnTo>
                      <a:lnTo>
                        <a:pt x="524" y="298"/>
                      </a:lnTo>
                      <a:lnTo>
                        <a:pt x="470" y="262"/>
                      </a:lnTo>
                      <a:lnTo>
                        <a:pt x="415" y="226"/>
                      </a:lnTo>
                      <a:lnTo>
                        <a:pt x="362" y="189"/>
                      </a:lnTo>
                      <a:lnTo>
                        <a:pt x="308" y="154"/>
                      </a:lnTo>
                      <a:lnTo>
                        <a:pt x="253" y="118"/>
                      </a:lnTo>
                      <a:lnTo>
                        <a:pt x="235" y="108"/>
                      </a:lnTo>
                      <a:lnTo>
                        <a:pt x="217" y="90"/>
                      </a:lnTo>
                      <a:lnTo>
                        <a:pt x="199" y="72"/>
                      </a:lnTo>
                      <a:lnTo>
                        <a:pt x="190" y="63"/>
                      </a:lnTo>
                      <a:lnTo>
                        <a:pt x="172" y="45"/>
                      </a:lnTo>
                      <a:lnTo>
                        <a:pt x="154" y="27"/>
                      </a:lnTo>
                      <a:lnTo>
                        <a:pt x="136" y="19"/>
                      </a:lnTo>
                      <a:lnTo>
                        <a:pt x="118" y="0"/>
                      </a:lnTo>
                      <a:lnTo>
                        <a:pt x="109" y="0"/>
                      </a:lnTo>
                      <a:close/>
                    </a:path>
                  </a:pathLst>
                </a:custGeom>
                <a:solidFill>
                  <a:srgbClr val="E07038"/>
                </a:solidFill>
                <a:ln w="9525">
                  <a:noFill/>
                  <a:round/>
                  <a:headEnd/>
                  <a:tailEnd/>
                </a:ln>
              </p:spPr>
              <p:txBody>
                <a:bodyPr>
                  <a:prstTxWarp prst="textNoShape">
                    <a:avLst/>
                  </a:prstTxWarp>
                </a:bodyPr>
                <a:lstStyle/>
                <a:p>
                  <a:endParaRPr lang="en-US"/>
                </a:p>
              </p:txBody>
            </p:sp>
            <p:sp>
              <p:nvSpPr>
                <p:cNvPr id="39064" name="Freeform 111"/>
                <p:cNvSpPr>
                  <a:spLocks noChangeAspect="1" noEditPoints="1"/>
                </p:cNvSpPr>
                <p:nvPr/>
              </p:nvSpPr>
              <p:spPr bwMode="auto">
                <a:xfrm>
                  <a:off x="1104" y="2366"/>
                  <a:ext cx="359" cy="92"/>
                </a:xfrm>
                <a:custGeom>
                  <a:avLst/>
                  <a:gdLst>
                    <a:gd name="T0" fmla="*/ 144 w 3593"/>
                    <a:gd name="T1" fmla="*/ 895 h 913"/>
                    <a:gd name="T2" fmla="*/ 361 w 3593"/>
                    <a:gd name="T3" fmla="*/ 832 h 913"/>
                    <a:gd name="T4" fmla="*/ 713 w 3593"/>
                    <a:gd name="T5" fmla="*/ 759 h 913"/>
                    <a:gd name="T6" fmla="*/ 1029 w 3593"/>
                    <a:gd name="T7" fmla="*/ 660 h 913"/>
                    <a:gd name="T8" fmla="*/ 1138 w 3593"/>
                    <a:gd name="T9" fmla="*/ 606 h 913"/>
                    <a:gd name="T10" fmla="*/ 1254 w 3593"/>
                    <a:gd name="T11" fmla="*/ 579 h 913"/>
                    <a:gd name="T12" fmla="*/ 1336 w 3593"/>
                    <a:gd name="T13" fmla="*/ 543 h 913"/>
                    <a:gd name="T14" fmla="*/ 1462 w 3593"/>
                    <a:gd name="T15" fmla="*/ 543 h 913"/>
                    <a:gd name="T16" fmla="*/ 1553 w 3593"/>
                    <a:gd name="T17" fmla="*/ 597 h 913"/>
                    <a:gd name="T18" fmla="*/ 1598 w 3593"/>
                    <a:gd name="T19" fmla="*/ 660 h 913"/>
                    <a:gd name="T20" fmla="*/ 1607 w 3593"/>
                    <a:gd name="T21" fmla="*/ 678 h 913"/>
                    <a:gd name="T22" fmla="*/ 1625 w 3593"/>
                    <a:gd name="T23" fmla="*/ 696 h 913"/>
                    <a:gd name="T24" fmla="*/ 1625 w 3593"/>
                    <a:gd name="T25" fmla="*/ 723 h 913"/>
                    <a:gd name="T26" fmla="*/ 1625 w 3593"/>
                    <a:gd name="T27" fmla="*/ 696 h 913"/>
                    <a:gd name="T28" fmla="*/ 1625 w 3593"/>
                    <a:gd name="T29" fmla="*/ 670 h 913"/>
                    <a:gd name="T30" fmla="*/ 1616 w 3593"/>
                    <a:gd name="T31" fmla="*/ 524 h 913"/>
                    <a:gd name="T32" fmla="*/ 1598 w 3593"/>
                    <a:gd name="T33" fmla="*/ 344 h 913"/>
                    <a:gd name="T34" fmla="*/ 1562 w 3593"/>
                    <a:gd name="T35" fmla="*/ 163 h 913"/>
                    <a:gd name="T36" fmla="*/ 1309 w 3593"/>
                    <a:gd name="T37" fmla="*/ 190 h 913"/>
                    <a:gd name="T38" fmla="*/ 1065 w 3593"/>
                    <a:gd name="T39" fmla="*/ 235 h 913"/>
                    <a:gd name="T40" fmla="*/ 867 w 3593"/>
                    <a:gd name="T41" fmla="*/ 299 h 913"/>
                    <a:gd name="T42" fmla="*/ 749 w 3593"/>
                    <a:gd name="T43" fmla="*/ 334 h 913"/>
                    <a:gd name="T44" fmla="*/ 632 w 3593"/>
                    <a:gd name="T45" fmla="*/ 371 h 913"/>
                    <a:gd name="T46" fmla="*/ 433 w 3593"/>
                    <a:gd name="T47" fmla="*/ 461 h 913"/>
                    <a:gd name="T48" fmla="*/ 207 w 3593"/>
                    <a:gd name="T49" fmla="*/ 579 h 913"/>
                    <a:gd name="T50" fmla="*/ 0 w 3593"/>
                    <a:gd name="T51" fmla="*/ 705 h 913"/>
                    <a:gd name="T52" fmla="*/ 36 w 3593"/>
                    <a:gd name="T53" fmla="*/ 741 h 913"/>
                    <a:gd name="T54" fmla="*/ 108 w 3593"/>
                    <a:gd name="T55" fmla="*/ 741 h 913"/>
                    <a:gd name="T56" fmla="*/ 154 w 3593"/>
                    <a:gd name="T57" fmla="*/ 769 h 913"/>
                    <a:gd name="T58" fmla="*/ 108 w 3593"/>
                    <a:gd name="T59" fmla="*/ 805 h 913"/>
                    <a:gd name="T60" fmla="*/ 71 w 3593"/>
                    <a:gd name="T61" fmla="*/ 859 h 913"/>
                    <a:gd name="T62" fmla="*/ 63 w 3593"/>
                    <a:gd name="T63" fmla="*/ 895 h 913"/>
                    <a:gd name="T64" fmla="*/ 90 w 3593"/>
                    <a:gd name="T65" fmla="*/ 905 h 913"/>
                    <a:gd name="T66" fmla="*/ 117 w 3593"/>
                    <a:gd name="T67" fmla="*/ 905 h 913"/>
                    <a:gd name="T68" fmla="*/ 135 w 3593"/>
                    <a:gd name="T69" fmla="*/ 913 h 913"/>
                    <a:gd name="T70" fmla="*/ 2257 w 3593"/>
                    <a:gd name="T71" fmla="*/ 633 h 913"/>
                    <a:gd name="T72" fmla="*/ 2366 w 3593"/>
                    <a:gd name="T73" fmla="*/ 597 h 913"/>
                    <a:gd name="T74" fmla="*/ 2473 w 3593"/>
                    <a:gd name="T75" fmla="*/ 552 h 913"/>
                    <a:gd name="T76" fmla="*/ 2627 w 3593"/>
                    <a:gd name="T77" fmla="*/ 516 h 913"/>
                    <a:gd name="T78" fmla="*/ 2789 w 3593"/>
                    <a:gd name="T79" fmla="*/ 480 h 913"/>
                    <a:gd name="T80" fmla="*/ 2935 w 3593"/>
                    <a:gd name="T81" fmla="*/ 443 h 913"/>
                    <a:gd name="T82" fmla="*/ 3070 w 3593"/>
                    <a:gd name="T83" fmla="*/ 389 h 913"/>
                    <a:gd name="T84" fmla="*/ 3205 w 3593"/>
                    <a:gd name="T85" fmla="*/ 352 h 913"/>
                    <a:gd name="T86" fmla="*/ 3314 w 3593"/>
                    <a:gd name="T87" fmla="*/ 389 h 913"/>
                    <a:gd name="T88" fmla="*/ 3449 w 3593"/>
                    <a:gd name="T89" fmla="*/ 435 h 913"/>
                    <a:gd name="T90" fmla="*/ 3567 w 3593"/>
                    <a:gd name="T91" fmla="*/ 452 h 913"/>
                    <a:gd name="T92" fmla="*/ 3585 w 3593"/>
                    <a:gd name="T93" fmla="*/ 480 h 913"/>
                    <a:gd name="T94" fmla="*/ 3575 w 3593"/>
                    <a:gd name="T95" fmla="*/ 443 h 913"/>
                    <a:gd name="T96" fmla="*/ 3539 w 3593"/>
                    <a:gd name="T97" fmla="*/ 326 h 913"/>
                    <a:gd name="T98" fmla="*/ 3485 w 3593"/>
                    <a:gd name="T99" fmla="*/ 208 h 913"/>
                    <a:gd name="T100" fmla="*/ 3340 w 3593"/>
                    <a:gd name="T101" fmla="*/ 0 h 913"/>
                    <a:gd name="T102" fmla="*/ 3295 w 3593"/>
                    <a:gd name="T103" fmla="*/ 0 h 913"/>
                    <a:gd name="T104" fmla="*/ 3269 w 3593"/>
                    <a:gd name="T105" fmla="*/ 0 h 913"/>
                    <a:gd name="T106" fmla="*/ 2961 w 3593"/>
                    <a:gd name="T107" fmla="*/ 63 h 913"/>
                    <a:gd name="T108" fmla="*/ 2573 w 3593"/>
                    <a:gd name="T109" fmla="*/ 245 h 913"/>
                    <a:gd name="T110" fmla="*/ 2203 w 3593"/>
                    <a:gd name="T111" fmla="*/ 480 h 913"/>
                    <a:gd name="T112" fmla="*/ 2157 w 3593"/>
                    <a:gd name="T113" fmla="*/ 552 h 913"/>
                    <a:gd name="T114" fmla="*/ 2104 w 3593"/>
                    <a:gd name="T115" fmla="*/ 615 h 913"/>
                    <a:gd name="T116" fmla="*/ 2068 w 3593"/>
                    <a:gd name="T117" fmla="*/ 642 h 913"/>
                    <a:gd name="T118" fmla="*/ 2121 w 3593"/>
                    <a:gd name="T119" fmla="*/ 642 h 913"/>
                    <a:gd name="T120" fmla="*/ 2167 w 3593"/>
                    <a:gd name="T121" fmla="*/ 652 h 913"/>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3593"/>
                    <a:gd name="T184" fmla="*/ 0 h 913"/>
                    <a:gd name="T185" fmla="*/ 3593 w 3593"/>
                    <a:gd name="T186" fmla="*/ 913 h 913"/>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3593" h="913">
                      <a:moveTo>
                        <a:pt x="135" y="913"/>
                      </a:moveTo>
                      <a:lnTo>
                        <a:pt x="135" y="905"/>
                      </a:lnTo>
                      <a:lnTo>
                        <a:pt x="144" y="895"/>
                      </a:lnTo>
                      <a:lnTo>
                        <a:pt x="144" y="886"/>
                      </a:lnTo>
                      <a:lnTo>
                        <a:pt x="253" y="859"/>
                      </a:lnTo>
                      <a:lnTo>
                        <a:pt x="361" y="832"/>
                      </a:lnTo>
                      <a:lnTo>
                        <a:pt x="478" y="814"/>
                      </a:lnTo>
                      <a:lnTo>
                        <a:pt x="596" y="787"/>
                      </a:lnTo>
                      <a:lnTo>
                        <a:pt x="713" y="759"/>
                      </a:lnTo>
                      <a:lnTo>
                        <a:pt x="821" y="733"/>
                      </a:lnTo>
                      <a:lnTo>
                        <a:pt x="930" y="696"/>
                      </a:lnTo>
                      <a:lnTo>
                        <a:pt x="1029" y="660"/>
                      </a:lnTo>
                      <a:lnTo>
                        <a:pt x="1065" y="642"/>
                      </a:lnTo>
                      <a:lnTo>
                        <a:pt x="1102" y="624"/>
                      </a:lnTo>
                      <a:lnTo>
                        <a:pt x="1138" y="606"/>
                      </a:lnTo>
                      <a:lnTo>
                        <a:pt x="1173" y="597"/>
                      </a:lnTo>
                      <a:lnTo>
                        <a:pt x="1219" y="587"/>
                      </a:lnTo>
                      <a:lnTo>
                        <a:pt x="1254" y="579"/>
                      </a:lnTo>
                      <a:lnTo>
                        <a:pt x="1291" y="569"/>
                      </a:lnTo>
                      <a:lnTo>
                        <a:pt x="1327" y="552"/>
                      </a:lnTo>
                      <a:lnTo>
                        <a:pt x="1336" y="543"/>
                      </a:lnTo>
                      <a:lnTo>
                        <a:pt x="1381" y="534"/>
                      </a:lnTo>
                      <a:lnTo>
                        <a:pt x="1418" y="534"/>
                      </a:lnTo>
                      <a:lnTo>
                        <a:pt x="1462" y="543"/>
                      </a:lnTo>
                      <a:lnTo>
                        <a:pt x="1499" y="552"/>
                      </a:lnTo>
                      <a:lnTo>
                        <a:pt x="1525" y="569"/>
                      </a:lnTo>
                      <a:lnTo>
                        <a:pt x="1553" y="597"/>
                      </a:lnTo>
                      <a:lnTo>
                        <a:pt x="1580" y="624"/>
                      </a:lnTo>
                      <a:lnTo>
                        <a:pt x="1588" y="660"/>
                      </a:lnTo>
                      <a:lnTo>
                        <a:pt x="1598" y="660"/>
                      </a:lnTo>
                      <a:lnTo>
                        <a:pt x="1598" y="670"/>
                      </a:lnTo>
                      <a:lnTo>
                        <a:pt x="1598" y="678"/>
                      </a:lnTo>
                      <a:lnTo>
                        <a:pt x="1607" y="678"/>
                      </a:lnTo>
                      <a:lnTo>
                        <a:pt x="1607" y="687"/>
                      </a:lnTo>
                      <a:lnTo>
                        <a:pt x="1616" y="696"/>
                      </a:lnTo>
                      <a:lnTo>
                        <a:pt x="1625" y="696"/>
                      </a:lnTo>
                      <a:lnTo>
                        <a:pt x="1625" y="705"/>
                      </a:lnTo>
                      <a:lnTo>
                        <a:pt x="1625" y="715"/>
                      </a:lnTo>
                      <a:lnTo>
                        <a:pt x="1625" y="723"/>
                      </a:lnTo>
                      <a:lnTo>
                        <a:pt x="1625" y="715"/>
                      </a:lnTo>
                      <a:lnTo>
                        <a:pt x="1625" y="705"/>
                      </a:lnTo>
                      <a:lnTo>
                        <a:pt x="1625" y="696"/>
                      </a:lnTo>
                      <a:lnTo>
                        <a:pt x="1625" y="687"/>
                      </a:lnTo>
                      <a:lnTo>
                        <a:pt x="1625" y="678"/>
                      </a:lnTo>
                      <a:lnTo>
                        <a:pt x="1625" y="670"/>
                      </a:lnTo>
                      <a:lnTo>
                        <a:pt x="1625" y="660"/>
                      </a:lnTo>
                      <a:lnTo>
                        <a:pt x="1616" y="597"/>
                      </a:lnTo>
                      <a:lnTo>
                        <a:pt x="1616" y="524"/>
                      </a:lnTo>
                      <a:lnTo>
                        <a:pt x="1616" y="461"/>
                      </a:lnTo>
                      <a:lnTo>
                        <a:pt x="1607" y="407"/>
                      </a:lnTo>
                      <a:lnTo>
                        <a:pt x="1598" y="344"/>
                      </a:lnTo>
                      <a:lnTo>
                        <a:pt x="1588" y="281"/>
                      </a:lnTo>
                      <a:lnTo>
                        <a:pt x="1580" y="217"/>
                      </a:lnTo>
                      <a:lnTo>
                        <a:pt x="1562" y="163"/>
                      </a:lnTo>
                      <a:lnTo>
                        <a:pt x="1481" y="172"/>
                      </a:lnTo>
                      <a:lnTo>
                        <a:pt x="1390" y="182"/>
                      </a:lnTo>
                      <a:lnTo>
                        <a:pt x="1309" y="190"/>
                      </a:lnTo>
                      <a:lnTo>
                        <a:pt x="1228" y="199"/>
                      </a:lnTo>
                      <a:lnTo>
                        <a:pt x="1146" y="217"/>
                      </a:lnTo>
                      <a:lnTo>
                        <a:pt x="1065" y="235"/>
                      </a:lnTo>
                      <a:lnTo>
                        <a:pt x="984" y="253"/>
                      </a:lnTo>
                      <a:lnTo>
                        <a:pt x="903" y="281"/>
                      </a:lnTo>
                      <a:lnTo>
                        <a:pt x="867" y="299"/>
                      </a:lnTo>
                      <a:lnTo>
                        <a:pt x="821" y="308"/>
                      </a:lnTo>
                      <a:lnTo>
                        <a:pt x="786" y="316"/>
                      </a:lnTo>
                      <a:lnTo>
                        <a:pt x="749" y="334"/>
                      </a:lnTo>
                      <a:lnTo>
                        <a:pt x="704" y="344"/>
                      </a:lnTo>
                      <a:lnTo>
                        <a:pt x="668" y="352"/>
                      </a:lnTo>
                      <a:lnTo>
                        <a:pt x="632" y="371"/>
                      </a:lnTo>
                      <a:lnTo>
                        <a:pt x="587" y="398"/>
                      </a:lnTo>
                      <a:lnTo>
                        <a:pt x="514" y="425"/>
                      </a:lnTo>
                      <a:lnTo>
                        <a:pt x="433" y="461"/>
                      </a:lnTo>
                      <a:lnTo>
                        <a:pt x="361" y="498"/>
                      </a:lnTo>
                      <a:lnTo>
                        <a:pt x="288" y="534"/>
                      </a:lnTo>
                      <a:lnTo>
                        <a:pt x="207" y="579"/>
                      </a:lnTo>
                      <a:lnTo>
                        <a:pt x="135" y="615"/>
                      </a:lnTo>
                      <a:lnTo>
                        <a:pt x="63" y="660"/>
                      </a:lnTo>
                      <a:lnTo>
                        <a:pt x="0" y="705"/>
                      </a:lnTo>
                      <a:lnTo>
                        <a:pt x="0" y="741"/>
                      </a:lnTo>
                      <a:lnTo>
                        <a:pt x="18" y="741"/>
                      </a:lnTo>
                      <a:lnTo>
                        <a:pt x="36" y="741"/>
                      </a:lnTo>
                      <a:lnTo>
                        <a:pt x="63" y="741"/>
                      </a:lnTo>
                      <a:lnTo>
                        <a:pt x="81" y="741"/>
                      </a:lnTo>
                      <a:lnTo>
                        <a:pt x="108" y="741"/>
                      </a:lnTo>
                      <a:lnTo>
                        <a:pt x="126" y="741"/>
                      </a:lnTo>
                      <a:lnTo>
                        <a:pt x="144" y="751"/>
                      </a:lnTo>
                      <a:lnTo>
                        <a:pt x="154" y="769"/>
                      </a:lnTo>
                      <a:lnTo>
                        <a:pt x="144" y="778"/>
                      </a:lnTo>
                      <a:lnTo>
                        <a:pt x="126" y="796"/>
                      </a:lnTo>
                      <a:lnTo>
                        <a:pt x="108" y="805"/>
                      </a:lnTo>
                      <a:lnTo>
                        <a:pt x="99" y="822"/>
                      </a:lnTo>
                      <a:lnTo>
                        <a:pt x="81" y="841"/>
                      </a:lnTo>
                      <a:lnTo>
                        <a:pt x="71" y="859"/>
                      </a:lnTo>
                      <a:lnTo>
                        <a:pt x="63" y="877"/>
                      </a:lnTo>
                      <a:lnTo>
                        <a:pt x="54" y="886"/>
                      </a:lnTo>
                      <a:lnTo>
                        <a:pt x="63" y="895"/>
                      </a:lnTo>
                      <a:lnTo>
                        <a:pt x="71" y="895"/>
                      </a:lnTo>
                      <a:lnTo>
                        <a:pt x="81" y="895"/>
                      </a:lnTo>
                      <a:lnTo>
                        <a:pt x="90" y="905"/>
                      </a:lnTo>
                      <a:lnTo>
                        <a:pt x="99" y="905"/>
                      </a:lnTo>
                      <a:lnTo>
                        <a:pt x="108" y="905"/>
                      </a:lnTo>
                      <a:lnTo>
                        <a:pt x="117" y="905"/>
                      </a:lnTo>
                      <a:lnTo>
                        <a:pt x="126" y="905"/>
                      </a:lnTo>
                      <a:lnTo>
                        <a:pt x="135" y="905"/>
                      </a:lnTo>
                      <a:lnTo>
                        <a:pt x="135" y="913"/>
                      </a:lnTo>
                      <a:close/>
                      <a:moveTo>
                        <a:pt x="2185" y="670"/>
                      </a:moveTo>
                      <a:lnTo>
                        <a:pt x="2220" y="652"/>
                      </a:lnTo>
                      <a:lnTo>
                        <a:pt x="2257" y="633"/>
                      </a:lnTo>
                      <a:lnTo>
                        <a:pt x="2293" y="624"/>
                      </a:lnTo>
                      <a:lnTo>
                        <a:pt x="2329" y="606"/>
                      </a:lnTo>
                      <a:lnTo>
                        <a:pt x="2366" y="597"/>
                      </a:lnTo>
                      <a:lnTo>
                        <a:pt x="2402" y="579"/>
                      </a:lnTo>
                      <a:lnTo>
                        <a:pt x="2437" y="569"/>
                      </a:lnTo>
                      <a:lnTo>
                        <a:pt x="2473" y="552"/>
                      </a:lnTo>
                      <a:lnTo>
                        <a:pt x="2528" y="543"/>
                      </a:lnTo>
                      <a:lnTo>
                        <a:pt x="2573" y="524"/>
                      </a:lnTo>
                      <a:lnTo>
                        <a:pt x="2627" y="516"/>
                      </a:lnTo>
                      <a:lnTo>
                        <a:pt x="2682" y="506"/>
                      </a:lnTo>
                      <a:lnTo>
                        <a:pt x="2736" y="498"/>
                      </a:lnTo>
                      <a:lnTo>
                        <a:pt x="2789" y="480"/>
                      </a:lnTo>
                      <a:lnTo>
                        <a:pt x="2844" y="470"/>
                      </a:lnTo>
                      <a:lnTo>
                        <a:pt x="2889" y="452"/>
                      </a:lnTo>
                      <a:lnTo>
                        <a:pt x="2935" y="443"/>
                      </a:lnTo>
                      <a:lnTo>
                        <a:pt x="2979" y="425"/>
                      </a:lnTo>
                      <a:lnTo>
                        <a:pt x="3024" y="407"/>
                      </a:lnTo>
                      <a:lnTo>
                        <a:pt x="3070" y="389"/>
                      </a:lnTo>
                      <a:lnTo>
                        <a:pt x="3115" y="380"/>
                      </a:lnTo>
                      <a:lnTo>
                        <a:pt x="3160" y="362"/>
                      </a:lnTo>
                      <a:lnTo>
                        <a:pt x="3205" y="352"/>
                      </a:lnTo>
                      <a:lnTo>
                        <a:pt x="3259" y="352"/>
                      </a:lnTo>
                      <a:lnTo>
                        <a:pt x="3277" y="371"/>
                      </a:lnTo>
                      <a:lnTo>
                        <a:pt x="3314" y="389"/>
                      </a:lnTo>
                      <a:lnTo>
                        <a:pt x="3358" y="407"/>
                      </a:lnTo>
                      <a:lnTo>
                        <a:pt x="3404" y="417"/>
                      </a:lnTo>
                      <a:lnTo>
                        <a:pt x="3449" y="435"/>
                      </a:lnTo>
                      <a:lnTo>
                        <a:pt x="3504" y="443"/>
                      </a:lnTo>
                      <a:lnTo>
                        <a:pt x="3539" y="452"/>
                      </a:lnTo>
                      <a:lnTo>
                        <a:pt x="3567" y="452"/>
                      </a:lnTo>
                      <a:lnTo>
                        <a:pt x="3575" y="470"/>
                      </a:lnTo>
                      <a:lnTo>
                        <a:pt x="3575" y="480"/>
                      </a:lnTo>
                      <a:lnTo>
                        <a:pt x="3585" y="480"/>
                      </a:lnTo>
                      <a:lnTo>
                        <a:pt x="3585" y="488"/>
                      </a:lnTo>
                      <a:lnTo>
                        <a:pt x="3593" y="488"/>
                      </a:lnTo>
                      <a:lnTo>
                        <a:pt x="3575" y="443"/>
                      </a:lnTo>
                      <a:lnTo>
                        <a:pt x="3567" y="407"/>
                      </a:lnTo>
                      <a:lnTo>
                        <a:pt x="3548" y="362"/>
                      </a:lnTo>
                      <a:lnTo>
                        <a:pt x="3539" y="326"/>
                      </a:lnTo>
                      <a:lnTo>
                        <a:pt x="3521" y="281"/>
                      </a:lnTo>
                      <a:lnTo>
                        <a:pt x="3504" y="245"/>
                      </a:lnTo>
                      <a:lnTo>
                        <a:pt x="3485" y="208"/>
                      </a:lnTo>
                      <a:lnTo>
                        <a:pt x="3467" y="163"/>
                      </a:lnTo>
                      <a:lnTo>
                        <a:pt x="3350" y="0"/>
                      </a:lnTo>
                      <a:lnTo>
                        <a:pt x="3340" y="0"/>
                      </a:lnTo>
                      <a:lnTo>
                        <a:pt x="3322" y="0"/>
                      </a:lnTo>
                      <a:lnTo>
                        <a:pt x="3314" y="0"/>
                      </a:lnTo>
                      <a:lnTo>
                        <a:pt x="3295" y="0"/>
                      </a:lnTo>
                      <a:lnTo>
                        <a:pt x="3287" y="0"/>
                      </a:lnTo>
                      <a:lnTo>
                        <a:pt x="3277" y="0"/>
                      </a:lnTo>
                      <a:lnTo>
                        <a:pt x="3269" y="0"/>
                      </a:lnTo>
                      <a:lnTo>
                        <a:pt x="3259" y="10"/>
                      </a:lnTo>
                      <a:lnTo>
                        <a:pt x="3105" y="28"/>
                      </a:lnTo>
                      <a:lnTo>
                        <a:pt x="2961" y="63"/>
                      </a:lnTo>
                      <a:lnTo>
                        <a:pt x="2826" y="117"/>
                      </a:lnTo>
                      <a:lnTo>
                        <a:pt x="2700" y="182"/>
                      </a:lnTo>
                      <a:lnTo>
                        <a:pt x="2573" y="245"/>
                      </a:lnTo>
                      <a:lnTo>
                        <a:pt x="2447" y="326"/>
                      </a:lnTo>
                      <a:lnTo>
                        <a:pt x="2329" y="407"/>
                      </a:lnTo>
                      <a:lnTo>
                        <a:pt x="2203" y="480"/>
                      </a:lnTo>
                      <a:lnTo>
                        <a:pt x="2194" y="506"/>
                      </a:lnTo>
                      <a:lnTo>
                        <a:pt x="2176" y="524"/>
                      </a:lnTo>
                      <a:lnTo>
                        <a:pt x="2157" y="552"/>
                      </a:lnTo>
                      <a:lnTo>
                        <a:pt x="2139" y="579"/>
                      </a:lnTo>
                      <a:lnTo>
                        <a:pt x="2121" y="597"/>
                      </a:lnTo>
                      <a:lnTo>
                        <a:pt x="2104" y="615"/>
                      </a:lnTo>
                      <a:lnTo>
                        <a:pt x="2076" y="633"/>
                      </a:lnTo>
                      <a:lnTo>
                        <a:pt x="2050" y="633"/>
                      </a:lnTo>
                      <a:lnTo>
                        <a:pt x="2068" y="642"/>
                      </a:lnTo>
                      <a:lnTo>
                        <a:pt x="2086" y="642"/>
                      </a:lnTo>
                      <a:lnTo>
                        <a:pt x="2104" y="642"/>
                      </a:lnTo>
                      <a:lnTo>
                        <a:pt x="2121" y="642"/>
                      </a:lnTo>
                      <a:lnTo>
                        <a:pt x="2131" y="642"/>
                      </a:lnTo>
                      <a:lnTo>
                        <a:pt x="2149" y="642"/>
                      </a:lnTo>
                      <a:lnTo>
                        <a:pt x="2167" y="652"/>
                      </a:lnTo>
                      <a:lnTo>
                        <a:pt x="2185" y="660"/>
                      </a:lnTo>
                      <a:lnTo>
                        <a:pt x="2185" y="670"/>
                      </a:lnTo>
                      <a:close/>
                    </a:path>
                  </a:pathLst>
                </a:custGeom>
                <a:solidFill>
                  <a:srgbClr val="E07038"/>
                </a:solidFill>
                <a:ln w="9525">
                  <a:noFill/>
                  <a:round/>
                  <a:headEnd/>
                  <a:tailEnd/>
                </a:ln>
              </p:spPr>
              <p:txBody>
                <a:bodyPr>
                  <a:prstTxWarp prst="textNoShape">
                    <a:avLst/>
                  </a:prstTxWarp>
                </a:bodyPr>
                <a:lstStyle/>
                <a:p>
                  <a:endParaRPr lang="en-US"/>
                </a:p>
              </p:txBody>
            </p:sp>
          </p:grpSp>
          <p:grpSp>
            <p:nvGrpSpPr>
              <p:cNvPr id="38920" name="Group 112"/>
              <p:cNvGrpSpPr>
                <a:grpSpLocks noChangeAspect="1"/>
              </p:cNvGrpSpPr>
              <p:nvPr/>
            </p:nvGrpSpPr>
            <p:grpSpPr bwMode="auto">
              <a:xfrm>
                <a:off x="2130" y="3385"/>
                <a:ext cx="484" cy="575"/>
                <a:chOff x="977" y="2352"/>
                <a:chExt cx="952" cy="1146"/>
              </a:xfrm>
            </p:grpSpPr>
            <p:sp>
              <p:nvSpPr>
                <p:cNvPr id="38922" name="AutoShape 113"/>
                <p:cNvSpPr>
                  <a:spLocks noChangeAspect="1" noChangeArrowheads="1" noTextEdit="1"/>
                </p:cNvSpPr>
                <p:nvPr/>
              </p:nvSpPr>
              <p:spPr bwMode="auto">
                <a:xfrm>
                  <a:off x="977" y="2352"/>
                  <a:ext cx="952" cy="1146"/>
                </a:xfrm>
                <a:prstGeom prst="rect">
                  <a:avLst/>
                </a:prstGeom>
                <a:noFill/>
                <a:ln w="9525">
                  <a:noFill/>
                  <a:miter lim="800000"/>
                  <a:headEnd/>
                  <a:tailEnd/>
                </a:ln>
              </p:spPr>
              <p:txBody>
                <a:bodyPr>
                  <a:prstTxWarp prst="textNoShape">
                    <a:avLst/>
                  </a:prstTxWarp>
                </a:bodyPr>
                <a:lstStyle/>
                <a:p>
                  <a:endParaRPr lang="en-US"/>
                </a:p>
              </p:txBody>
            </p:sp>
            <p:sp>
              <p:nvSpPr>
                <p:cNvPr id="38923" name="Freeform 114"/>
                <p:cNvSpPr>
                  <a:spLocks noChangeAspect="1" noEditPoints="1"/>
                </p:cNvSpPr>
                <p:nvPr/>
              </p:nvSpPr>
              <p:spPr bwMode="auto">
                <a:xfrm>
                  <a:off x="981" y="2358"/>
                  <a:ext cx="880" cy="1062"/>
                </a:xfrm>
                <a:custGeom>
                  <a:avLst/>
                  <a:gdLst>
                    <a:gd name="T0" fmla="*/ 836 w 880"/>
                    <a:gd name="T1" fmla="*/ 386 h 1062"/>
                    <a:gd name="T2" fmla="*/ 788 w 880"/>
                    <a:gd name="T3" fmla="*/ 310 h 1062"/>
                    <a:gd name="T4" fmla="*/ 720 w 880"/>
                    <a:gd name="T5" fmla="*/ 220 h 1062"/>
                    <a:gd name="T6" fmla="*/ 760 w 880"/>
                    <a:gd name="T7" fmla="*/ 158 h 1062"/>
                    <a:gd name="T8" fmla="*/ 750 w 880"/>
                    <a:gd name="T9" fmla="*/ 122 h 1062"/>
                    <a:gd name="T10" fmla="*/ 724 w 880"/>
                    <a:gd name="T11" fmla="*/ 100 h 1062"/>
                    <a:gd name="T12" fmla="*/ 716 w 880"/>
                    <a:gd name="T13" fmla="*/ 56 h 1062"/>
                    <a:gd name="T14" fmla="*/ 690 w 880"/>
                    <a:gd name="T15" fmla="*/ 36 h 1062"/>
                    <a:gd name="T16" fmla="*/ 642 w 880"/>
                    <a:gd name="T17" fmla="*/ 0 h 1062"/>
                    <a:gd name="T18" fmla="*/ 584 w 880"/>
                    <a:gd name="T19" fmla="*/ 8 h 1062"/>
                    <a:gd name="T20" fmla="*/ 538 w 880"/>
                    <a:gd name="T21" fmla="*/ 40 h 1062"/>
                    <a:gd name="T22" fmla="*/ 470 w 880"/>
                    <a:gd name="T23" fmla="*/ 74 h 1062"/>
                    <a:gd name="T24" fmla="*/ 470 w 880"/>
                    <a:gd name="T25" fmla="*/ 106 h 1062"/>
                    <a:gd name="T26" fmla="*/ 478 w 880"/>
                    <a:gd name="T27" fmla="*/ 148 h 1062"/>
                    <a:gd name="T28" fmla="*/ 552 w 880"/>
                    <a:gd name="T29" fmla="*/ 148 h 1062"/>
                    <a:gd name="T30" fmla="*/ 514 w 880"/>
                    <a:gd name="T31" fmla="*/ 238 h 1062"/>
                    <a:gd name="T32" fmla="*/ 514 w 880"/>
                    <a:gd name="T33" fmla="*/ 334 h 1062"/>
                    <a:gd name="T34" fmla="*/ 536 w 880"/>
                    <a:gd name="T35" fmla="*/ 386 h 1062"/>
                    <a:gd name="T36" fmla="*/ 550 w 880"/>
                    <a:gd name="T37" fmla="*/ 416 h 1062"/>
                    <a:gd name="T38" fmla="*/ 520 w 880"/>
                    <a:gd name="T39" fmla="*/ 480 h 1062"/>
                    <a:gd name="T40" fmla="*/ 416 w 880"/>
                    <a:gd name="T41" fmla="*/ 534 h 1062"/>
                    <a:gd name="T42" fmla="*/ 264 w 880"/>
                    <a:gd name="T43" fmla="*/ 528 h 1062"/>
                    <a:gd name="T44" fmla="*/ 218 w 880"/>
                    <a:gd name="T45" fmla="*/ 550 h 1062"/>
                    <a:gd name="T46" fmla="*/ 30 w 880"/>
                    <a:gd name="T47" fmla="*/ 734 h 1062"/>
                    <a:gd name="T48" fmla="*/ 44 w 880"/>
                    <a:gd name="T49" fmla="*/ 792 h 1062"/>
                    <a:gd name="T50" fmla="*/ 84 w 880"/>
                    <a:gd name="T51" fmla="*/ 878 h 1062"/>
                    <a:gd name="T52" fmla="*/ 112 w 880"/>
                    <a:gd name="T53" fmla="*/ 914 h 1062"/>
                    <a:gd name="T54" fmla="*/ 152 w 880"/>
                    <a:gd name="T55" fmla="*/ 872 h 1062"/>
                    <a:gd name="T56" fmla="*/ 202 w 880"/>
                    <a:gd name="T57" fmla="*/ 896 h 1062"/>
                    <a:gd name="T58" fmla="*/ 260 w 880"/>
                    <a:gd name="T59" fmla="*/ 870 h 1062"/>
                    <a:gd name="T60" fmla="*/ 290 w 880"/>
                    <a:gd name="T61" fmla="*/ 838 h 1062"/>
                    <a:gd name="T62" fmla="*/ 350 w 880"/>
                    <a:gd name="T63" fmla="*/ 862 h 1062"/>
                    <a:gd name="T64" fmla="*/ 356 w 880"/>
                    <a:gd name="T65" fmla="*/ 838 h 1062"/>
                    <a:gd name="T66" fmla="*/ 404 w 880"/>
                    <a:gd name="T67" fmla="*/ 844 h 1062"/>
                    <a:gd name="T68" fmla="*/ 398 w 880"/>
                    <a:gd name="T69" fmla="*/ 802 h 1062"/>
                    <a:gd name="T70" fmla="*/ 404 w 880"/>
                    <a:gd name="T71" fmla="*/ 780 h 1062"/>
                    <a:gd name="T72" fmla="*/ 448 w 880"/>
                    <a:gd name="T73" fmla="*/ 774 h 1062"/>
                    <a:gd name="T74" fmla="*/ 456 w 880"/>
                    <a:gd name="T75" fmla="*/ 844 h 1062"/>
                    <a:gd name="T76" fmla="*/ 452 w 880"/>
                    <a:gd name="T77" fmla="*/ 890 h 1062"/>
                    <a:gd name="T78" fmla="*/ 470 w 880"/>
                    <a:gd name="T79" fmla="*/ 900 h 1062"/>
                    <a:gd name="T80" fmla="*/ 520 w 880"/>
                    <a:gd name="T81" fmla="*/ 924 h 1062"/>
                    <a:gd name="T82" fmla="*/ 592 w 880"/>
                    <a:gd name="T83" fmla="*/ 888 h 1062"/>
                    <a:gd name="T84" fmla="*/ 598 w 880"/>
                    <a:gd name="T85" fmla="*/ 902 h 1062"/>
                    <a:gd name="T86" fmla="*/ 610 w 880"/>
                    <a:gd name="T87" fmla="*/ 916 h 1062"/>
                    <a:gd name="T88" fmla="*/ 604 w 880"/>
                    <a:gd name="T89" fmla="*/ 982 h 1062"/>
                    <a:gd name="T90" fmla="*/ 526 w 880"/>
                    <a:gd name="T91" fmla="*/ 998 h 1062"/>
                    <a:gd name="T92" fmla="*/ 466 w 880"/>
                    <a:gd name="T93" fmla="*/ 984 h 1062"/>
                    <a:gd name="T94" fmla="*/ 442 w 880"/>
                    <a:gd name="T95" fmla="*/ 1036 h 1062"/>
                    <a:gd name="T96" fmla="*/ 546 w 880"/>
                    <a:gd name="T97" fmla="*/ 1042 h 1062"/>
                    <a:gd name="T98" fmla="*/ 650 w 880"/>
                    <a:gd name="T99" fmla="*/ 1058 h 1062"/>
                    <a:gd name="T100" fmla="*/ 688 w 880"/>
                    <a:gd name="T101" fmla="*/ 1046 h 1062"/>
                    <a:gd name="T102" fmla="*/ 776 w 880"/>
                    <a:gd name="T103" fmla="*/ 1038 h 1062"/>
                    <a:gd name="T104" fmla="*/ 840 w 880"/>
                    <a:gd name="T105" fmla="*/ 1018 h 1062"/>
                    <a:gd name="T106" fmla="*/ 730 w 880"/>
                    <a:gd name="T107" fmla="*/ 998 h 1062"/>
                    <a:gd name="T108" fmla="*/ 654 w 880"/>
                    <a:gd name="T109" fmla="*/ 918 h 1062"/>
                    <a:gd name="T110" fmla="*/ 692 w 880"/>
                    <a:gd name="T111" fmla="*/ 904 h 1062"/>
                    <a:gd name="T112" fmla="*/ 778 w 880"/>
                    <a:gd name="T113" fmla="*/ 790 h 1062"/>
                    <a:gd name="T114" fmla="*/ 824 w 880"/>
                    <a:gd name="T115" fmla="*/ 726 h 1062"/>
                    <a:gd name="T116" fmla="*/ 880 w 880"/>
                    <a:gd name="T117" fmla="*/ 568 h 1062"/>
                    <a:gd name="T118" fmla="*/ 432 w 880"/>
                    <a:gd name="T119" fmla="*/ 730 h 1062"/>
                    <a:gd name="T120" fmla="*/ 458 w 880"/>
                    <a:gd name="T121" fmla="*/ 722 h 1062"/>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880"/>
                    <a:gd name="T184" fmla="*/ 0 h 1062"/>
                    <a:gd name="T185" fmla="*/ 880 w 880"/>
                    <a:gd name="T186" fmla="*/ 1062 h 1062"/>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880" h="1062">
                      <a:moveTo>
                        <a:pt x="878" y="542"/>
                      </a:moveTo>
                      <a:lnTo>
                        <a:pt x="876" y="516"/>
                      </a:lnTo>
                      <a:lnTo>
                        <a:pt x="876" y="502"/>
                      </a:lnTo>
                      <a:lnTo>
                        <a:pt x="874" y="486"/>
                      </a:lnTo>
                      <a:lnTo>
                        <a:pt x="872" y="472"/>
                      </a:lnTo>
                      <a:lnTo>
                        <a:pt x="868" y="460"/>
                      </a:lnTo>
                      <a:lnTo>
                        <a:pt x="864" y="446"/>
                      </a:lnTo>
                      <a:lnTo>
                        <a:pt x="858" y="434"/>
                      </a:lnTo>
                      <a:lnTo>
                        <a:pt x="852" y="422"/>
                      </a:lnTo>
                      <a:lnTo>
                        <a:pt x="846" y="410"/>
                      </a:lnTo>
                      <a:lnTo>
                        <a:pt x="844" y="404"/>
                      </a:lnTo>
                      <a:lnTo>
                        <a:pt x="842" y="396"/>
                      </a:lnTo>
                      <a:lnTo>
                        <a:pt x="838" y="392"/>
                      </a:lnTo>
                      <a:lnTo>
                        <a:pt x="836" y="386"/>
                      </a:lnTo>
                      <a:lnTo>
                        <a:pt x="834" y="380"/>
                      </a:lnTo>
                      <a:lnTo>
                        <a:pt x="830" y="374"/>
                      </a:lnTo>
                      <a:lnTo>
                        <a:pt x="826" y="368"/>
                      </a:lnTo>
                      <a:lnTo>
                        <a:pt x="822" y="364"/>
                      </a:lnTo>
                      <a:lnTo>
                        <a:pt x="820" y="358"/>
                      </a:lnTo>
                      <a:lnTo>
                        <a:pt x="818" y="354"/>
                      </a:lnTo>
                      <a:lnTo>
                        <a:pt x="818" y="348"/>
                      </a:lnTo>
                      <a:lnTo>
                        <a:pt x="814" y="344"/>
                      </a:lnTo>
                      <a:lnTo>
                        <a:pt x="810" y="338"/>
                      </a:lnTo>
                      <a:lnTo>
                        <a:pt x="808" y="332"/>
                      </a:lnTo>
                      <a:lnTo>
                        <a:pt x="804" y="326"/>
                      </a:lnTo>
                      <a:lnTo>
                        <a:pt x="798" y="320"/>
                      </a:lnTo>
                      <a:lnTo>
                        <a:pt x="792" y="314"/>
                      </a:lnTo>
                      <a:lnTo>
                        <a:pt x="788" y="310"/>
                      </a:lnTo>
                      <a:lnTo>
                        <a:pt x="782" y="304"/>
                      </a:lnTo>
                      <a:lnTo>
                        <a:pt x="776" y="300"/>
                      </a:lnTo>
                      <a:lnTo>
                        <a:pt x="770" y="288"/>
                      </a:lnTo>
                      <a:lnTo>
                        <a:pt x="762" y="278"/>
                      </a:lnTo>
                      <a:lnTo>
                        <a:pt x="750" y="268"/>
                      </a:lnTo>
                      <a:lnTo>
                        <a:pt x="740" y="260"/>
                      </a:lnTo>
                      <a:lnTo>
                        <a:pt x="728" y="250"/>
                      </a:lnTo>
                      <a:lnTo>
                        <a:pt x="720" y="240"/>
                      </a:lnTo>
                      <a:lnTo>
                        <a:pt x="714" y="230"/>
                      </a:lnTo>
                      <a:lnTo>
                        <a:pt x="710" y="216"/>
                      </a:lnTo>
                      <a:lnTo>
                        <a:pt x="712" y="218"/>
                      </a:lnTo>
                      <a:lnTo>
                        <a:pt x="714" y="218"/>
                      </a:lnTo>
                      <a:lnTo>
                        <a:pt x="718" y="218"/>
                      </a:lnTo>
                      <a:lnTo>
                        <a:pt x="720" y="220"/>
                      </a:lnTo>
                      <a:lnTo>
                        <a:pt x="722" y="220"/>
                      </a:lnTo>
                      <a:lnTo>
                        <a:pt x="724" y="220"/>
                      </a:lnTo>
                      <a:lnTo>
                        <a:pt x="728" y="220"/>
                      </a:lnTo>
                      <a:lnTo>
                        <a:pt x="730" y="220"/>
                      </a:lnTo>
                      <a:lnTo>
                        <a:pt x="736" y="216"/>
                      </a:lnTo>
                      <a:lnTo>
                        <a:pt x="742" y="210"/>
                      </a:lnTo>
                      <a:lnTo>
                        <a:pt x="748" y="206"/>
                      </a:lnTo>
                      <a:lnTo>
                        <a:pt x="752" y="200"/>
                      </a:lnTo>
                      <a:lnTo>
                        <a:pt x="756" y="194"/>
                      </a:lnTo>
                      <a:lnTo>
                        <a:pt x="758" y="186"/>
                      </a:lnTo>
                      <a:lnTo>
                        <a:pt x="760" y="180"/>
                      </a:lnTo>
                      <a:lnTo>
                        <a:pt x="762" y="172"/>
                      </a:lnTo>
                      <a:lnTo>
                        <a:pt x="762" y="166"/>
                      </a:lnTo>
                      <a:lnTo>
                        <a:pt x="760" y="158"/>
                      </a:lnTo>
                      <a:lnTo>
                        <a:pt x="756" y="152"/>
                      </a:lnTo>
                      <a:lnTo>
                        <a:pt x="754" y="146"/>
                      </a:lnTo>
                      <a:lnTo>
                        <a:pt x="748" y="140"/>
                      </a:lnTo>
                      <a:lnTo>
                        <a:pt x="744" y="136"/>
                      </a:lnTo>
                      <a:lnTo>
                        <a:pt x="738" y="132"/>
                      </a:lnTo>
                      <a:lnTo>
                        <a:pt x="732" y="128"/>
                      </a:lnTo>
                      <a:lnTo>
                        <a:pt x="732" y="126"/>
                      </a:lnTo>
                      <a:lnTo>
                        <a:pt x="734" y="126"/>
                      </a:lnTo>
                      <a:lnTo>
                        <a:pt x="736" y="124"/>
                      </a:lnTo>
                      <a:lnTo>
                        <a:pt x="738" y="124"/>
                      </a:lnTo>
                      <a:lnTo>
                        <a:pt x="740" y="122"/>
                      </a:lnTo>
                      <a:lnTo>
                        <a:pt x="744" y="122"/>
                      </a:lnTo>
                      <a:lnTo>
                        <a:pt x="746" y="122"/>
                      </a:lnTo>
                      <a:lnTo>
                        <a:pt x="750" y="122"/>
                      </a:lnTo>
                      <a:lnTo>
                        <a:pt x="752" y="122"/>
                      </a:lnTo>
                      <a:lnTo>
                        <a:pt x="754" y="122"/>
                      </a:lnTo>
                      <a:lnTo>
                        <a:pt x="756" y="120"/>
                      </a:lnTo>
                      <a:lnTo>
                        <a:pt x="758" y="118"/>
                      </a:lnTo>
                      <a:lnTo>
                        <a:pt x="756" y="112"/>
                      </a:lnTo>
                      <a:lnTo>
                        <a:pt x="752" y="110"/>
                      </a:lnTo>
                      <a:lnTo>
                        <a:pt x="748" y="108"/>
                      </a:lnTo>
                      <a:lnTo>
                        <a:pt x="742" y="106"/>
                      </a:lnTo>
                      <a:lnTo>
                        <a:pt x="736" y="106"/>
                      </a:lnTo>
                      <a:lnTo>
                        <a:pt x="730" y="106"/>
                      </a:lnTo>
                      <a:lnTo>
                        <a:pt x="724" y="106"/>
                      </a:lnTo>
                      <a:lnTo>
                        <a:pt x="720" y="104"/>
                      </a:lnTo>
                      <a:lnTo>
                        <a:pt x="722" y="102"/>
                      </a:lnTo>
                      <a:lnTo>
                        <a:pt x="724" y="100"/>
                      </a:lnTo>
                      <a:lnTo>
                        <a:pt x="728" y="96"/>
                      </a:lnTo>
                      <a:lnTo>
                        <a:pt x="726" y="92"/>
                      </a:lnTo>
                      <a:lnTo>
                        <a:pt x="694" y="92"/>
                      </a:lnTo>
                      <a:lnTo>
                        <a:pt x="698" y="86"/>
                      </a:lnTo>
                      <a:lnTo>
                        <a:pt x="700" y="80"/>
                      </a:lnTo>
                      <a:lnTo>
                        <a:pt x="704" y="76"/>
                      </a:lnTo>
                      <a:lnTo>
                        <a:pt x="710" y="72"/>
                      </a:lnTo>
                      <a:lnTo>
                        <a:pt x="714" y="70"/>
                      </a:lnTo>
                      <a:lnTo>
                        <a:pt x="720" y="66"/>
                      </a:lnTo>
                      <a:lnTo>
                        <a:pt x="726" y="66"/>
                      </a:lnTo>
                      <a:lnTo>
                        <a:pt x="732" y="64"/>
                      </a:lnTo>
                      <a:lnTo>
                        <a:pt x="732" y="62"/>
                      </a:lnTo>
                      <a:lnTo>
                        <a:pt x="724" y="58"/>
                      </a:lnTo>
                      <a:lnTo>
                        <a:pt x="716" y="56"/>
                      </a:lnTo>
                      <a:lnTo>
                        <a:pt x="710" y="56"/>
                      </a:lnTo>
                      <a:lnTo>
                        <a:pt x="702" y="56"/>
                      </a:lnTo>
                      <a:lnTo>
                        <a:pt x="694" y="58"/>
                      </a:lnTo>
                      <a:lnTo>
                        <a:pt x="686" y="60"/>
                      </a:lnTo>
                      <a:lnTo>
                        <a:pt x="680" y="62"/>
                      </a:lnTo>
                      <a:lnTo>
                        <a:pt x="672" y="66"/>
                      </a:lnTo>
                      <a:lnTo>
                        <a:pt x="670" y="64"/>
                      </a:lnTo>
                      <a:lnTo>
                        <a:pt x="674" y="60"/>
                      </a:lnTo>
                      <a:lnTo>
                        <a:pt x="678" y="58"/>
                      </a:lnTo>
                      <a:lnTo>
                        <a:pt x="682" y="54"/>
                      </a:lnTo>
                      <a:lnTo>
                        <a:pt x="684" y="50"/>
                      </a:lnTo>
                      <a:lnTo>
                        <a:pt x="686" y="46"/>
                      </a:lnTo>
                      <a:lnTo>
                        <a:pt x="688" y="40"/>
                      </a:lnTo>
                      <a:lnTo>
                        <a:pt x="690" y="36"/>
                      </a:lnTo>
                      <a:lnTo>
                        <a:pt x="690" y="32"/>
                      </a:lnTo>
                      <a:lnTo>
                        <a:pt x="690" y="28"/>
                      </a:lnTo>
                      <a:lnTo>
                        <a:pt x="688" y="22"/>
                      </a:lnTo>
                      <a:lnTo>
                        <a:pt x="686" y="20"/>
                      </a:lnTo>
                      <a:lnTo>
                        <a:pt x="682" y="16"/>
                      </a:lnTo>
                      <a:lnTo>
                        <a:pt x="678" y="12"/>
                      </a:lnTo>
                      <a:lnTo>
                        <a:pt x="676" y="10"/>
                      </a:lnTo>
                      <a:lnTo>
                        <a:pt x="672" y="6"/>
                      </a:lnTo>
                      <a:lnTo>
                        <a:pt x="668" y="6"/>
                      </a:lnTo>
                      <a:lnTo>
                        <a:pt x="664" y="4"/>
                      </a:lnTo>
                      <a:lnTo>
                        <a:pt x="658" y="2"/>
                      </a:lnTo>
                      <a:lnTo>
                        <a:pt x="652" y="2"/>
                      </a:lnTo>
                      <a:lnTo>
                        <a:pt x="648" y="0"/>
                      </a:lnTo>
                      <a:lnTo>
                        <a:pt x="642" y="0"/>
                      </a:lnTo>
                      <a:lnTo>
                        <a:pt x="638" y="0"/>
                      </a:lnTo>
                      <a:lnTo>
                        <a:pt x="632" y="0"/>
                      </a:lnTo>
                      <a:lnTo>
                        <a:pt x="628" y="0"/>
                      </a:lnTo>
                      <a:lnTo>
                        <a:pt x="624" y="2"/>
                      </a:lnTo>
                      <a:lnTo>
                        <a:pt x="620" y="6"/>
                      </a:lnTo>
                      <a:lnTo>
                        <a:pt x="618" y="10"/>
                      </a:lnTo>
                      <a:lnTo>
                        <a:pt x="620" y="14"/>
                      </a:lnTo>
                      <a:lnTo>
                        <a:pt x="614" y="14"/>
                      </a:lnTo>
                      <a:lnTo>
                        <a:pt x="610" y="12"/>
                      </a:lnTo>
                      <a:lnTo>
                        <a:pt x="604" y="12"/>
                      </a:lnTo>
                      <a:lnTo>
                        <a:pt x="600" y="12"/>
                      </a:lnTo>
                      <a:lnTo>
                        <a:pt x="594" y="10"/>
                      </a:lnTo>
                      <a:lnTo>
                        <a:pt x="590" y="8"/>
                      </a:lnTo>
                      <a:lnTo>
                        <a:pt x="584" y="8"/>
                      </a:lnTo>
                      <a:lnTo>
                        <a:pt x="580" y="6"/>
                      </a:lnTo>
                      <a:lnTo>
                        <a:pt x="572" y="6"/>
                      </a:lnTo>
                      <a:lnTo>
                        <a:pt x="566" y="6"/>
                      </a:lnTo>
                      <a:lnTo>
                        <a:pt x="560" y="8"/>
                      </a:lnTo>
                      <a:lnTo>
                        <a:pt x="554" y="10"/>
                      </a:lnTo>
                      <a:lnTo>
                        <a:pt x="548" y="12"/>
                      </a:lnTo>
                      <a:lnTo>
                        <a:pt x="542" y="16"/>
                      </a:lnTo>
                      <a:lnTo>
                        <a:pt x="538" y="20"/>
                      </a:lnTo>
                      <a:lnTo>
                        <a:pt x="534" y="26"/>
                      </a:lnTo>
                      <a:lnTo>
                        <a:pt x="532" y="30"/>
                      </a:lnTo>
                      <a:lnTo>
                        <a:pt x="534" y="32"/>
                      </a:lnTo>
                      <a:lnTo>
                        <a:pt x="538" y="36"/>
                      </a:lnTo>
                      <a:lnTo>
                        <a:pt x="540" y="38"/>
                      </a:lnTo>
                      <a:lnTo>
                        <a:pt x="538" y="40"/>
                      </a:lnTo>
                      <a:lnTo>
                        <a:pt x="534" y="40"/>
                      </a:lnTo>
                      <a:lnTo>
                        <a:pt x="532" y="42"/>
                      </a:lnTo>
                      <a:lnTo>
                        <a:pt x="528" y="42"/>
                      </a:lnTo>
                      <a:lnTo>
                        <a:pt x="526" y="42"/>
                      </a:lnTo>
                      <a:lnTo>
                        <a:pt x="522" y="44"/>
                      </a:lnTo>
                      <a:lnTo>
                        <a:pt x="520" y="44"/>
                      </a:lnTo>
                      <a:lnTo>
                        <a:pt x="516" y="46"/>
                      </a:lnTo>
                      <a:lnTo>
                        <a:pt x="510" y="48"/>
                      </a:lnTo>
                      <a:lnTo>
                        <a:pt x="502" y="52"/>
                      </a:lnTo>
                      <a:lnTo>
                        <a:pt x="496" y="54"/>
                      </a:lnTo>
                      <a:lnTo>
                        <a:pt x="488" y="58"/>
                      </a:lnTo>
                      <a:lnTo>
                        <a:pt x="482" y="62"/>
                      </a:lnTo>
                      <a:lnTo>
                        <a:pt x="476" y="68"/>
                      </a:lnTo>
                      <a:lnTo>
                        <a:pt x="470" y="74"/>
                      </a:lnTo>
                      <a:lnTo>
                        <a:pt x="466" y="82"/>
                      </a:lnTo>
                      <a:lnTo>
                        <a:pt x="468" y="84"/>
                      </a:lnTo>
                      <a:lnTo>
                        <a:pt x="470" y="86"/>
                      </a:lnTo>
                      <a:lnTo>
                        <a:pt x="472" y="86"/>
                      </a:lnTo>
                      <a:lnTo>
                        <a:pt x="474" y="88"/>
                      </a:lnTo>
                      <a:lnTo>
                        <a:pt x="478" y="88"/>
                      </a:lnTo>
                      <a:lnTo>
                        <a:pt x="480" y="88"/>
                      </a:lnTo>
                      <a:lnTo>
                        <a:pt x="482" y="88"/>
                      </a:lnTo>
                      <a:lnTo>
                        <a:pt x="484" y="88"/>
                      </a:lnTo>
                      <a:lnTo>
                        <a:pt x="482" y="92"/>
                      </a:lnTo>
                      <a:lnTo>
                        <a:pt x="478" y="96"/>
                      </a:lnTo>
                      <a:lnTo>
                        <a:pt x="474" y="100"/>
                      </a:lnTo>
                      <a:lnTo>
                        <a:pt x="472" y="102"/>
                      </a:lnTo>
                      <a:lnTo>
                        <a:pt x="470" y="106"/>
                      </a:lnTo>
                      <a:lnTo>
                        <a:pt x="466" y="110"/>
                      </a:lnTo>
                      <a:lnTo>
                        <a:pt x="464" y="116"/>
                      </a:lnTo>
                      <a:lnTo>
                        <a:pt x="462" y="120"/>
                      </a:lnTo>
                      <a:lnTo>
                        <a:pt x="460" y="128"/>
                      </a:lnTo>
                      <a:lnTo>
                        <a:pt x="458" y="134"/>
                      </a:lnTo>
                      <a:lnTo>
                        <a:pt x="456" y="142"/>
                      </a:lnTo>
                      <a:lnTo>
                        <a:pt x="460" y="150"/>
                      </a:lnTo>
                      <a:lnTo>
                        <a:pt x="466" y="150"/>
                      </a:lnTo>
                      <a:lnTo>
                        <a:pt x="470" y="148"/>
                      </a:lnTo>
                      <a:lnTo>
                        <a:pt x="474" y="146"/>
                      </a:lnTo>
                      <a:lnTo>
                        <a:pt x="478" y="142"/>
                      </a:lnTo>
                      <a:lnTo>
                        <a:pt x="478" y="144"/>
                      </a:lnTo>
                      <a:lnTo>
                        <a:pt x="478" y="146"/>
                      </a:lnTo>
                      <a:lnTo>
                        <a:pt x="478" y="148"/>
                      </a:lnTo>
                      <a:lnTo>
                        <a:pt x="476" y="150"/>
                      </a:lnTo>
                      <a:lnTo>
                        <a:pt x="476" y="160"/>
                      </a:lnTo>
                      <a:lnTo>
                        <a:pt x="476" y="170"/>
                      </a:lnTo>
                      <a:lnTo>
                        <a:pt x="478" y="180"/>
                      </a:lnTo>
                      <a:lnTo>
                        <a:pt x="486" y="188"/>
                      </a:lnTo>
                      <a:lnTo>
                        <a:pt x="498" y="188"/>
                      </a:lnTo>
                      <a:lnTo>
                        <a:pt x="508" y="184"/>
                      </a:lnTo>
                      <a:lnTo>
                        <a:pt x="516" y="176"/>
                      </a:lnTo>
                      <a:lnTo>
                        <a:pt x="524" y="168"/>
                      </a:lnTo>
                      <a:lnTo>
                        <a:pt x="530" y="160"/>
                      </a:lnTo>
                      <a:lnTo>
                        <a:pt x="538" y="150"/>
                      </a:lnTo>
                      <a:lnTo>
                        <a:pt x="548" y="144"/>
                      </a:lnTo>
                      <a:lnTo>
                        <a:pt x="558" y="142"/>
                      </a:lnTo>
                      <a:lnTo>
                        <a:pt x="552" y="148"/>
                      </a:lnTo>
                      <a:lnTo>
                        <a:pt x="548" y="154"/>
                      </a:lnTo>
                      <a:lnTo>
                        <a:pt x="542" y="160"/>
                      </a:lnTo>
                      <a:lnTo>
                        <a:pt x="538" y="166"/>
                      </a:lnTo>
                      <a:lnTo>
                        <a:pt x="534" y="174"/>
                      </a:lnTo>
                      <a:lnTo>
                        <a:pt x="530" y="180"/>
                      </a:lnTo>
                      <a:lnTo>
                        <a:pt x="526" y="186"/>
                      </a:lnTo>
                      <a:lnTo>
                        <a:pt x="522" y="194"/>
                      </a:lnTo>
                      <a:lnTo>
                        <a:pt x="520" y="198"/>
                      </a:lnTo>
                      <a:lnTo>
                        <a:pt x="520" y="204"/>
                      </a:lnTo>
                      <a:lnTo>
                        <a:pt x="520" y="210"/>
                      </a:lnTo>
                      <a:lnTo>
                        <a:pt x="524" y="212"/>
                      </a:lnTo>
                      <a:lnTo>
                        <a:pt x="520" y="220"/>
                      </a:lnTo>
                      <a:lnTo>
                        <a:pt x="516" y="230"/>
                      </a:lnTo>
                      <a:lnTo>
                        <a:pt x="514" y="238"/>
                      </a:lnTo>
                      <a:lnTo>
                        <a:pt x="512" y="246"/>
                      </a:lnTo>
                      <a:lnTo>
                        <a:pt x="514" y="244"/>
                      </a:lnTo>
                      <a:lnTo>
                        <a:pt x="516" y="244"/>
                      </a:lnTo>
                      <a:lnTo>
                        <a:pt x="516" y="242"/>
                      </a:lnTo>
                      <a:lnTo>
                        <a:pt x="518" y="240"/>
                      </a:lnTo>
                      <a:lnTo>
                        <a:pt x="516" y="252"/>
                      </a:lnTo>
                      <a:lnTo>
                        <a:pt x="514" y="264"/>
                      </a:lnTo>
                      <a:lnTo>
                        <a:pt x="512" y="276"/>
                      </a:lnTo>
                      <a:lnTo>
                        <a:pt x="512" y="290"/>
                      </a:lnTo>
                      <a:lnTo>
                        <a:pt x="514" y="290"/>
                      </a:lnTo>
                      <a:lnTo>
                        <a:pt x="514" y="300"/>
                      </a:lnTo>
                      <a:lnTo>
                        <a:pt x="514" y="312"/>
                      </a:lnTo>
                      <a:lnTo>
                        <a:pt x="514" y="322"/>
                      </a:lnTo>
                      <a:lnTo>
                        <a:pt x="514" y="334"/>
                      </a:lnTo>
                      <a:lnTo>
                        <a:pt x="516" y="334"/>
                      </a:lnTo>
                      <a:lnTo>
                        <a:pt x="518" y="334"/>
                      </a:lnTo>
                      <a:lnTo>
                        <a:pt x="520" y="338"/>
                      </a:lnTo>
                      <a:lnTo>
                        <a:pt x="520" y="346"/>
                      </a:lnTo>
                      <a:lnTo>
                        <a:pt x="520" y="350"/>
                      </a:lnTo>
                      <a:lnTo>
                        <a:pt x="520" y="356"/>
                      </a:lnTo>
                      <a:lnTo>
                        <a:pt x="524" y="358"/>
                      </a:lnTo>
                      <a:lnTo>
                        <a:pt x="526" y="362"/>
                      </a:lnTo>
                      <a:lnTo>
                        <a:pt x="528" y="366"/>
                      </a:lnTo>
                      <a:lnTo>
                        <a:pt x="528" y="372"/>
                      </a:lnTo>
                      <a:lnTo>
                        <a:pt x="530" y="372"/>
                      </a:lnTo>
                      <a:lnTo>
                        <a:pt x="534" y="376"/>
                      </a:lnTo>
                      <a:lnTo>
                        <a:pt x="534" y="380"/>
                      </a:lnTo>
                      <a:lnTo>
                        <a:pt x="536" y="386"/>
                      </a:lnTo>
                      <a:lnTo>
                        <a:pt x="538" y="390"/>
                      </a:lnTo>
                      <a:lnTo>
                        <a:pt x="540" y="390"/>
                      </a:lnTo>
                      <a:lnTo>
                        <a:pt x="540" y="388"/>
                      </a:lnTo>
                      <a:lnTo>
                        <a:pt x="542" y="388"/>
                      </a:lnTo>
                      <a:lnTo>
                        <a:pt x="544" y="392"/>
                      </a:lnTo>
                      <a:lnTo>
                        <a:pt x="544" y="398"/>
                      </a:lnTo>
                      <a:lnTo>
                        <a:pt x="544" y="404"/>
                      </a:lnTo>
                      <a:lnTo>
                        <a:pt x="544" y="410"/>
                      </a:lnTo>
                      <a:lnTo>
                        <a:pt x="546" y="410"/>
                      </a:lnTo>
                      <a:lnTo>
                        <a:pt x="548" y="410"/>
                      </a:lnTo>
                      <a:lnTo>
                        <a:pt x="548" y="408"/>
                      </a:lnTo>
                      <a:lnTo>
                        <a:pt x="548" y="406"/>
                      </a:lnTo>
                      <a:lnTo>
                        <a:pt x="550" y="416"/>
                      </a:lnTo>
                      <a:lnTo>
                        <a:pt x="548" y="424"/>
                      </a:lnTo>
                      <a:lnTo>
                        <a:pt x="544" y="432"/>
                      </a:lnTo>
                      <a:lnTo>
                        <a:pt x="542" y="440"/>
                      </a:lnTo>
                      <a:lnTo>
                        <a:pt x="544" y="440"/>
                      </a:lnTo>
                      <a:lnTo>
                        <a:pt x="546" y="438"/>
                      </a:lnTo>
                      <a:lnTo>
                        <a:pt x="548" y="436"/>
                      </a:lnTo>
                      <a:lnTo>
                        <a:pt x="548" y="440"/>
                      </a:lnTo>
                      <a:lnTo>
                        <a:pt x="548" y="444"/>
                      </a:lnTo>
                      <a:lnTo>
                        <a:pt x="546" y="446"/>
                      </a:lnTo>
                      <a:lnTo>
                        <a:pt x="544" y="450"/>
                      </a:lnTo>
                      <a:lnTo>
                        <a:pt x="536" y="460"/>
                      </a:lnTo>
                      <a:lnTo>
                        <a:pt x="530" y="470"/>
                      </a:lnTo>
                      <a:lnTo>
                        <a:pt x="520" y="480"/>
                      </a:lnTo>
                      <a:lnTo>
                        <a:pt x="512" y="490"/>
                      </a:lnTo>
                      <a:lnTo>
                        <a:pt x="504" y="500"/>
                      </a:lnTo>
                      <a:lnTo>
                        <a:pt x="494" y="510"/>
                      </a:lnTo>
                      <a:lnTo>
                        <a:pt x="484" y="518"/>
                      </a:lnTo>
                      <a:lnTo>
                        <a:pt x="474" y="526"/>
                      </a:lnTo>
                      <a:lnTo>
                        <a:pt x="472" y="528"/>
                      </a:lnTo>
                      <a:lnTo>
                        <a:pt x="468" y="528"/>
                      </a:lnTo>
                      <a:lnTo>
                        <a:pt x="466" y="530"/>
                      </a:lnTo>
                      <a:lnTo>
                        <a:pt x="464" y="532"/>
                      </a:lnTo>
                      <a:lnTo>
                        <a:pt x="454" y="532"/>
                      </a:lnTo>
                      <a:lnTo>
                        <a:pt x="446" y="532"/>
                      </a:lnTo>
                      <a:lnTo>
                        <a:pt x="436" y="534"/>
                      </a:lnTo>
                      <a:lnTo>
                        <a:pt x="426" y="534"/>
                      </a:lnTo>
                      <a:lnTo>
                        <a:pt x="416" y="534"/>
                      </a:lnTo>
                      <a:lnTo>
                        <a:pt x="406" y="534"/>
                      </a:lnTo>
                      <a:lnTo>
                        <a:pt x="394" y="536"/>
                      </a:lnTo>
                      <a:lnTo>
                        <a:pt x="384" y="536"/>
                      </a:lnTo>
                      <a:lnTo>
                        <a:pt x="372" y="536"/>
                      </a:lnTo>
                      <a:lnTo>
                        <a:pt x="362" y="536"/>
                      </a:lnTo>
                      <a:lnTo>
                        <a:pt x="352" y="536"/>
                      </a:lnTo>
                      <a:lnTo>
                        <a:pt x="340" y="536"/>
                      </a:lnTo>
                      <a:lnTo>
                        <a:pt x="330" y="536"/>
                      </a:lnTo>
                      <a:lnTo>
                        <a:pt x="318" y="534"/>
                      </a:lnTo>
                      <a:lnTo>
                        <a:pt x="308" y="534"/>
                      </a:lnTo>
                      <a:lnTo>
                        <a:pt x="298" y="532"/>
                      </a:lnTo>
                      <a:lnTo>
                        <a:pt x="288" y="532"/>
                      </a:lnTo>
                      <a:lnTo>
                        <a:pt x="276" y="530"/>
                      </a:lnTo>
                      <a:lnTo>
                        <a:pt x="264" y="528"/>
                      </a:lnTo>
                      <a:lnTo>
                        <a:pt x="252" y="526"/>
                      </a:lnTo>
                      <a:lnTo>
                        <a:pt x="242" y="526"/>
                      </a:lnTo>
                      <a:lnTo>
                        <a:pt x="230" y="528"/>
                      </a:lnTo>
                      <a:lnTo>
                        <a:pt x="220" y="530"/>
                      </a:lnTo>
                      <a:lnTo>
                        <a:pt x="210" y="536"/>
                      </a:lnTo>
                      <a:lnTo>
                        <a:pt x="210" y="538"/>
                      </a:lnTo>
                      <a:lnTo>
                        <a:pt x="210" y="540"/>
                      </a:lnTo>
                      <a:lnTo>
                        <a:pt x="212" y="540"/>
                      </a:lnTo>
                      <a:lnTo>
                        <a:pt x="214" y="540"/>
                      </a:lnTo>
                      <a:lnTo>
                        <a:pt x="212" y="542"/>
                      </a:lnTo>
                      <a:lnTo>
                        <a:pt x="210" y="544"/>
                      </a:lnTo>
                      <a:lnTo>
                        <a:pt x="210" y="546"/>
                      </a:lnTo>
                      <a:lnTo>
                        <a:pt x="208" y="548"/>
                      </a:lnTo>
                      <a:lnTo>
                        <a:pt x="218" y="550"/>
                      </a:lnTo>
                      <a:lnTo>
                        <a:pt x="204" y="560"/>
                      </a:lnTo>
                      <a:lnTo>
                        <a:pt x="188" y="570"/>
                      </a:lnTo>
                      <a:lnTo>
                        <a:pt x="172" y="580"/>
                      </a:lnTo>
                      <a:lnTo>
                        <a:pt x="156" y="592"/>
                      </a:lnTo>
                      <a:lnTo>
                        <a:pt x="142" y="604"/>
                      </a:lnTo>
                      <a:lnTo>
                        <a:pt x="126" y="616"/>
                      </a:lnTo>
                      <a:lnTo>
                        <a:pt x="112" y="630"/>
                      </a:lnTo>
                      <a:lnTo>
                        <a:pt x="98" y="644"/>
                      </a:lnTo>
                      <a:lnTo>
                        <a:pt x="86" y="658"/>
                      </a:lnTo>
                      <a:lnTo>
                        <a:pt x="74" y="672"/>
                      </a:lnTo>
                      <a:lnTo>
                        <a:pt x="62" y="688"/>
                      </a:lnTo>
                      <a:lnTo>
                        <a:pt x="50" y="702"/>
                      </a:lnTo>
                      <a:lnTo>
                        <a:pt x="40" y="718"/>
                      </a:lnTo>
                      <a:lnTo>
                        <a:pt x="30" y="734"/>
                      </a:lnTo>
                      <a:lnTo>
                        <a:pt x="22" y="750"/>
                      </a:lnTo>
                      <a:lnTo>
                        <a:pt x="14" y="768"/>
                      </a:lnTo>
                      <a:lnTo>
                        <a:pt x="8" y="784"/>
                      </a:lnTo>
                      <a:lnTo>
                        <a:pt x="4" y="798"/>
                      </a:lnTo>
                      <a:lnTo>
                        <a:pt x="2" y="814"/>
                      </a:lnTo>
                      <a:lnTo>
                        <a:pt x="0" y="828"/>
                      </a:lnTo>
                      <a:lnTo>
                        <a:pt x="4" y="844"/>
                      </a:lnTo>
                      <a:lnTo>
                        <a:pt x="8" y="844"/>
                      </a:lnTo>
                      <a:lnTo>
                        <a:pt x="12" y="844"/>
                      </a:lnTo>
                      <a:lnTo>
                        <a:pt x="16" y="840"/>
                      </a:lnTo>
                      <a:lnTo>
                        <a:pt x="18" y="838"/>
                      </a:lnTo>
                      <a:lnTo>
                        <a:pt x="26" y="822"/>
                      </a:lnTo>
                      <a:lnTo>
                        <a:pt x="36" y="806"/>
                      </a:lnTo>
                      <a:lnTo>
                        <a:pt x="44" y="792"/>
                      </a:lnTo>
                      <a:lnTo>
                        <a:pt x="54" y="776"/>
                      </a:lnTo>
                      <a:lnTo>
                        <a:pt x="66" y="762"/>
                      </a:lnTo>
                      <a:lnTo>
                        <a:pt x="78" y="748"/>
                      </a:lnTo>
                      <a:lnTo>
                        <a:pt x="90" y="734"/>
                      </a:lnTo>
                      <a:lnTo>
                        <a:pt x="102" y="722"/>
                      </a:lnTo>
                      <a:lnTo>
                        <a:pt x="98" y="740"/>
                      </a:lnTo>
                      <a:lnTo>
                        <a:pt x="92" y="758"/>
                      </a:lnTo>
                      <a:lnTo>
                        <a:pt x="88" y="776"/>
                      </a:lnTo>
                      <a:lnTo>
                        <a:pt x="84" y="794"/>
                      </a:lnTo>
                      <a:lnTo>
                        <a:pt x="82" y="814"/>
                      </a:lnTo>
                      <a:lnTo>
                        <a:pt x="80" y="834"/>
                      </a:lnTo>
                      <a:lnTo>
                        <a:pt x="80" y="854"/>
                      </a:lnTo>
                      <a:lnTo>
                        <a:pt x="82" y="874"/>
                      </a:lnTo>
                      <a:lnTo>
                        <a:pt x="84" y="878"/>
                      </a:lnTo>
                      <a:lnTo>
                        <a:pt x="84" y="880"/>
                      </a:lnTo>
                      <a:lnTo>
                        <a:pt x="86" y="882"/>
                      </a:lnTo>
                      <a:lnTo>
                        <a:pt x="88" y="882"/>
                      </a:lnTo>
                      <a:lnTo>
                        <a:pt x="92" y="880"/>
                      </a:lnTo>
                      <a:lnTo>
                        <a:pt x="94" y="878"/>
                      </a:lnTo>
                      <a:lnTo>
                        <a:pt x="94" y="874"/>
                      </a:lnTo>
                      <a:lnTo>
                        <a:pt x="96" y="870"/>
                      </a:lnTo>
                      <a:lnTo>
                        <a:pt x="98" y="876"/>
                      </a:lnTo>
                      <a:lnTo>
                        <a:pt x="100" y="884"/>
                      </a:lnTo>
                      <a:lnTo>
                        <a:pt x="102" y="890"/>
                      </a:lnTo>
                      <a:lnTo>
                        <a:pt x="104" y="896"/>
                      </a:lnTo>
                      <a:lnTo>
                        <a:pt x="106" y="902"/>
                      </a:lnTo>
                      <a:lnTo>
                        <a:pt x="110" y="908"/>
                      </a:lnTo>
                      <a:lnTo>
                        <a:pt x="112" y="914"/>
                      </a:lnTo>
                      <a:lnTo>
                        <a:pt x="116" y="918"/>
                      </a:lnTo>
                      <a:lnTo>
                        <a:pt x="118" y="920"/>
                      </a:lnTo>
                      <a:lnTo>
                        <a:pt x="122" y="920"/>
                      </a:lnTo>
                      <a:lnTo>
                        <a:pt x="124" y="920"/>
                      </a:lnTo>
                      <a:lnTo>
                        <a:pt x="126" y="918"/>
                      </a:lnTo>
                      <a:lnTo>
                        <a:pt x="130" y="894"/>
                      </a:lnTo>
                      <a:lnTo>
                        <a:pt x="132" y="868"/>
                      </a:lnTo>
                      <a:lnTo>
                        <a:pt x="136" y="844"/>
                      </a:lnTo>
                      <a:lnTo>
                        <a:pt x="140" y="820"/>
                      </a:lnTo>
                      <a:lnTo>
                        <a:pt x="142" y="816"/>
                      </a:lnTo>
                      <a:lnTo>
                        <a:pt x="144" y="830"/>
                      </a:lnTo>
                      <a:lnTo>
                        <a:pt x="146" y="844"/>
                      </a:lnTo>
                      <a:lnTo>
                        <a:pt x="148" y="858"/>
                      </a:lnTo>
                      <a:lnTo>
                        <a:pt x="152" y="872"/>
                      </a:lnTo>
                      <a:lnTo>
                        <a:pt x="156" y="884"/>
                      </a:lnTo>
                      <a:lnTo>
                        <a:pt x="162" y="898"/>
                      </a:lnTo>
                      <a:lnTo>
                        <a:pt x="168" y="910"/>
                      </a:lnTo>
                      <a:lnTo>
                        <a:pt x="176" y="922"/>
                      </a:lnTo>
                      <a:lnTo>
                        <a:pt x="180" y="924"/>
                      </a:lnTo>
                      <a:lnTo>
                        <a:pt x="182" y="928"/>
                      </a:lnTo>
                      <a:lnTo>
                        <a:pt x="186" y="932"/>
                      </a:lnTo>
                      <a:lnTo>
                        <a:pt x="190" y="936"/>
                      </a:lnTo>
                      <a:lnTo>
                        <a:pt x="194" y="940"/>
                      </a:lnTo>
                      <a:lnTo>
                        <a:pt x="198" y="942"/>
                      </a:lnTo>
                      <a:lnTo>
                        <a:pt x="202" y="942"/>
                      </a:lnTo>
                      <a:lnTo>
                        <a:pt x="206" y="942"/>
                      </a:lnTo>
                      <a:lnTo>
                        <a:pt x="204" y="920"/>
                      </a:lnTo>
                      <a:lnTo>
                        <a:pt x="202" y="896"/>
                      </a:lnTo>
                      <a:lnTo>
                        <a:pt x="200" y="874"/>
                      </a:lnTo>
                      <a:lnTo>
                        <a:pt x="200" y="850"/>
                      </a:lnTo>
                      <a:lnTo>
                        <a:pt x="200" y="836"/>
                      </a:lnTo>
                      <a:lnTo>
                        <a:pt x="202" y="818"/>
                      </a:lnTo>
                      <a:lnTo>
                        <a:pt x="204" y="804"/>
                      </a:lnTo>
                      <a:lnTo>
                        <a:pt x="210" y="788"/>
                      </a:lnTo>
                      <a:lnTo>
                        <a:pt x="212" y="796"/>
                      </a:lnTo>
                      <a:lnTo>
                        <a:pt x="216" y="804"/>
                      </a:lnTo>
                      <a:lnTo>
                        <a:pt x="220" y="812"/>
                      </a:lnTo>
                      <a:lnTo>
                        <a:pt x="224" y="820"/>
                      </a:lnTo>
                      <a:lnTo>
                        <a:pt x="232" y="832"/>
                      </a:lnTo>
                      <a:lnTo>
                        <a:pt x="242" y="846"/>
                      </a:lnTo>
                      <a:lnTo>
                        <a:pt x="250" y="858"/>
                      </a:lnTo>
                      <a:lnTo>
                        <a:pt x="260" y="870"/>
                      </a:lnTo>
                      <a:lnTo>
                        <a:pt x="270" y="880"/>
                      </a:lnTo>
                      <a:lnTo>
                        <a:pt x="282" y="890"/>
                      </a:lnTo>
                      <a:lnTo>
                        <a:pt x="294" y="900"/>
                      </a:lnTo>
                      <a:lnTo>
                        <a:pt x="308" y="906"/>
                      </a:lnTo>
                      <a:lnTo>
                        <a:pt x="312" y="906"/>
                      </a:lnTo>
                      <a:lnTo>
                        <a:pt x="316" y="906"/>
                      </a:lnTo>
                      <a:lnTo>
                        <a:pt x="320" y="904"/>
                      </a:lnTo>
                      <a:lnTo>
                        <a:pt x="322" y="900"/>
                      </a:lnTo>
                      <a:lnTo>
                        <a:pt x="316" y="890"/>
                      </a:lnTo>
                      <a:lnTo>
                        <a:pt x="310" y="880"/>
                      </a:lnTo>
                      <a:lnTo>
                        <a:pt x="304" y="870"/>
                      </a:lnTo>
                      <a:lnTo>
                        <a:pt x="300" y="858"/>
                      </a:lnTo>
                      <a:lnTo>
                        <a:pt x="294" y="848"/>
                      </a:lnTo>
                      <a:lnTo>
                        <a:pt x="290" y="838"/>
                      </a:lnTo>
                      <a:lnTo>
                        <a:pt x="288" y="826"/>
                      </a:lnTo>
                      <a:lnTo>
                        <a:pt x="284" y="814"/>
                      </a:lnTo>
                      <a:lnTo>
                        <a:pt x="284" y="806"/>
                      </a:lnTo>
                      <a:lnTo>
                        <a:pt x="284" y="798"/>
                      </a:lnTo>
                      <a:lnTo>
                        <a:pt x="284" y="790"/>
                      </a:lnTo>
                      <a:lnTo>
                        <a:pt x="284" y="782"/>
                      </a:lnTo>
                      <a:lnTo>
                        <a:pt x="290" y="794"/>
                      </a:lnTo>
                      <a:lnTo>
                        <a:pt x="296" y="804"/>
                      </a:lnTo>
                      <a:lnTo>
                        <a:pt x="302" y="816"/>
                      </a:lnTo>
                      <a:lnTo>
                        <a:pt x="310" y="828"/>
                      </a:lnTo>
                      <a:lnTo>
                        <a:pt x="318" y="838"/>
                      </a:lnTo>
                      <a:lnTo>
                        <a:pt x="328" y="846"/>
                      </a:lnTo>
                      <a:lnTo>
                        <a:pt x="338" y="856"/>
                      </a:lnTo>
                      <a:lnTo>
                        <a:pt x="350" y="862"/>
                      </a:lnTo>
                      <a:lnTo>
                        <a:pt x="354" y="864"/>
                      </a:lnTo>
                      <a:lnTo>
                        <a:pt x="358" y="866"/>
                      </a:lnTo>
                      <a:lnTo>
                        <a:pt x="362" y="868"/>
                      </a:lnTo>
                      <a:lnTo>
                        <a:pt x="366" y="870"/>
                      </a:lnTo>
                      <a:lnTo>
                        <a:pt x="370" y="870"/>
                      </a:lnTo>
                      <a:lnTo>
                        <a:pt x="374" y="870"/>
                      </a:lnTo>
                      <a:lnTo>
                        <a:pt x="378" y="870"/>
                      </a:lnTo>
                      <a:lnTo>
                        <a:pt x="380" y="866"/>
                      </a:lnTo>
                      <a:lnTo>
                        <a:pt x="376" y="862"/>
                      </a:lnTo>
                      <a:lnTo>
                        <a:pt x="372" y="858"/>
                      </a:lnTo>
                      <a:lnTo>
                        <a:pt x="368" y="852"/>
                      </a:lnTo>
                      <a:lnTo>
                        <a:pt x="364" y="846"/>
                      </a:lnTo>
                      <a:lnTo>
                        <a:pt x="360" y="842"/>
                      </a:lnTo>
                      <a:lnTo>
                        <a:pt x="356" y="838"/>
                      </a:lnTo>
                      <a:lnTo>
                        <a:pt x="352" y="832"/>
                      </a:lnTo>
                      <a:lnTo>
                        <a:pt x="350" y="826"/>
                      </a:lnTo>
                      <a:lnTo>
                        <a:pt x="350" y="824"/>
                      </a:lnTo>
                      <a:lnTo>
                        <a:pt x="354" y="828"/>
                      </a:lnTo>
                      <a:lnTo>
                        <a:pt x="360" y="832"/>
                      </a:lnTo>
                      <a:lnTo>
                        <a:pt x="368" y="836"/>
                      </a:lnTo>
                      <a:lnTo>
                        <a:pt x="374" y="838"/>
                      </a:lnTo>
                      <a:lnTo>
                        <a:pt x="380" y="840"/>
                      </a:lnTo>
                      <a:lnTo>
                        <a:pt x="388" y="842"/>
                      </a:lnTo>
                      <a:lnTo>
                        <a:pt x="394" y="846"/>
                      </a:lnTo>
                      <a:lnTo>
                        <a:pt x="400" y="848"/>
                      </a:lnTo>
                      <a:lnTo>
                        <a:pt x="402" y="846"/>
                      </a:lnTo>
                      <a:lnTo>
                        <a:pt x="404" y="846"/>
                      </a:lnTo>
                      <a:lnTo>
                        <a:pt x="404" y="844"/>
                      </a:lnTo>
                      <a:lnTo>
                        <a:pt x="404" y="842"/>
                      </a:lnTo>
                      <a:lnTo>
                        <a:pt x="398" y="834"/>
                      </a:lnTo>
                      <a:lnTo>
                        <a:pt x="394" y="828"/>
                      </a:lnTo>
                      <a:lnTo>
                        <a:pt x="390" y="822"/>
                      </a:lnTo>
                      <a:lnTo>
                        <a:pt x="384" y="814"/>
                      </a:lnTo>
                      <a:lnTo>
                        <a:pt x="380" y="808"/>
                      </a:lnTo>
                      <a:lnTo>
                        <a:pt x="374" y="800"/>
                      </a:lnTo>
                      <a:lnTo>
                        <a:pt x="370" y="794"/>
                      </a:lnTo>
                      <a:lnTo>
                        <a:pt x="364" y="786"/>
                      </a:lnTo>
                      <a:lnTo>
                        <a:pt x="366" y="786"/>
                      </a:lnTo>
                      <a:lnTo>
                        <a:pt x="374" y="790"/>
                      </a:lnTo>
                      <a:lnTo>
                        <a:pt x="382" y="794"/>
                      </a:lnTo>
                      <a:lnTo>
                        <a:pt x="390" y="798"/>
                      </a:lnTo>
                      <a:lnTo>
                        <a:pt x="398" y="802"/>
                      </a:lnTo>
                      <a:lnTo>
                        <a:pt x="406" y="804"/>
                      </a:lnTo>
                      <a:lnTo>
                        <a:pt x="414" y="808"/>
                      </a:lnTo>
                      <a:lnTo>
                        <a:pt x="424" y="808"/>
                      </a:lnTo>
                      <a:lnTo>
                        <a:pt x="432" y="810"/>
                      </a:lnTo>
                      <a:lnTo>
                        <a:pt x="434" y="810"/>
                      </a:lnTo>
                      <a:lnTo>
                        <a:pt x="436" y="808"/>
                      </a:lnTo>
                      <a:lnTo>
                        <a:pt x="436" y="806"/>
                      </a:lnTo>
                      <a:lnTo>
                        <a:pt x="436" y="804"/>
                      </a:lnTo>
                      <a:lnTo>
                        <a:pt x="432" y="802"/>
                      </a:lnTo>
                      <a:lnTo>
                        <a:pt x="426" y="798"/>
                      </a:lnTo>
                      <a:lnTo>
                        <a:pt x="420" y="794"/>
                      </a:lnTo>
                      <a:lnTo>
                        <a:pt x="414" y="788"/>
                      </a:lnTo>
                      <a:lnTo>
                        <a:pt x="410" y="784"/>
                      </a:lnTo>
                      <a:lnTo>
                        <a:pt x="404" y="780"/>
                      </a:lnTo>
                      <a:lnTo>
                        <a:pt x="398" y="774"/>
                      </a:lnTo>
                      <a:lnTo>
                        <a:pt x="394" y="770"/>
                      </a:lnTo>
                      <a:lnTo>
                        <a:pt x="398" y="770"/>
                      </a:lnTo>
                      <a:lnTo>
                        <a:pt x="402" y="772"/>
                      </a:lnTo>
                      <a:lnTo>
                        <a:pt x="406" y="774"/>
                      </a:lnTo>
                      <a:lnTo>
                        <a:pt x="410" y="774"/>
                      </a:lnTo>
                      <a:lnTo>
                        <a:pt x="416" y="776"/>
                      </a:lnTo>
                      <a:lnTo>
                        <a:pt x="420" y="776"/>
                      </a:lnTo>
                      <a:lnTo>
                        <a:pt x="424" y="776"/>
                      </a:lnTo>
                      <a:lnTo>
                        <a:pt x="430" y="776"/>
                      </a:lnTo>
                      <a:lnTo>
                        <a:pt x="434" y="776"/>
                      </a:lnTo>
                      <a:lnTo>
                        <a:pt x="440" y="774"/>
                      </a:lnTo>
                      <a:lnTo>
                        <a:pt x="444" y="774"/>
                      </a:lnTo>
                      <a:lnTo>
                        <a:pt x="448" y="774"/>
                      </a:lnTo>
                      <a:lnTo>
                        <a:pt x="454" y="774"/>
                      </a:lnTo>
                      <a:lnTo>
                        <a:pt x="458" y="772"/>
                      </a:lnTo>
                      <a:lnTo>
                        <a:pt x="462" y="770"/>
                      </a:lnTo>
                      <a:lnTo>
                        <a:pt x="466" y="768"/>
                      </a:lnTo>
                      <a:lnTo>
                        <a:pt x="466" y="776"/>
                      </a:lnTo>
                      <a:lnTo>
                        <a:pt x="470" y="782"/>
                      </a:lnTo>
                      <a:lnTo>
                        <a:pt x="472" y="790"/>
                      </a:lnTo>
                      <a:lnTo>
                        <a:pt x="474" y="798"/>
                      </a:lnTo>
                      <a:lnTo>
                        <a:pt x="470" y="806"/>
                      </a:lnTo>
                      <a:lnTo>
                        <a:pt x="466" y="814"/>
                      </a:lnTo>
                      <a:lnTo>
                        <a:pt x="464" y="822"/>
                      </a:lnTo>
                      <a:lnTo>
                        <a:pt x="462" y="828"/>
                      </a:lnTo>
                      <a:lnTo>
                        <a:pt x="458" y="838"/>
                      </a:lnTo>
                      <a:lnTo>
                        <a:pt x="456" y="844"/>
                      </a:lnTo>
                      <a:lnTo>
                        <a:pt x="454" y="852"/>
                      </a:lnTo>
                      <a:lnTo>
                        <a:pt x="450" y="860"/>
                      </a:lnTo>
                      <a:lnTo>
                        <a:pt x="450" y="864"/>
                      </a:lnTo>
                      <a:lnTo>
                        <a:pt x="448" y="868"/>
                      </a:lnTo>
                      <a:lnTo>
                        <a:pt x="444" y="872"/>
                      </a:lnTo>
                      <a:lnTo>
                        <a:pt x="442" y="876"/>
                      </a:lnTo>
                      <a:lnTo>
                        <a:pt x="438" y="882"/>
                      </a:lnTo>
                      <a:lnTo>
                        <a:pt x="440" y="886"/>
                      </a:lnTo>
                      <a:lnTo>
                        <a:pt x="444" y="892"/>
                      </a:lnTo>
                      <a:lnTo>
                        <a:pt x="444" y="896"/>
                      </a:lnTo>
                      <a:lnTo>
                        <a:pt x="448" y="896"/>
                      </a:lnTo>
                      <a:lnTo>
                        <a:pt x="448" y="894"/>
                      </a:lnTo>
                      <a:lnTo>
                        <a:pt x="450" y="892"/>
                      </a:lnTo>
                      <a:lnTo>
                        <a:pt x="452" y="890"/>
                      </a:lnTo>
                      <a:lnTo>
                        <a:pt x="454" y="892"/>
                      </a:lnTo>
                      <a:lnTo>
                        <a:pt x="452" y="896"/>
                      </a:lnTo>
                      <a:lnTo>
                        <a:pt x="450" y="900"/>
                      </a:lnTo>
                      <a:lnTo>
                        <a:pt x="450" y="902"/>
                      </a:lnTo>
                      <a:lnTo>
                        <a:pt x="452" y="904"/>
                      </a:lnTo>
                      <a:lnTo>
                        <a:pt x="454" y="902"/>
                      </a:lnTo>
                      <a:lnTo>
                        <a:pt x="456" y="902"/>
                      </a:lnTo>
                      <a:lnTo>
                        <a:pt x="458" y="900"/>
                      </a:lnTo>
                      <a:lnTo>
                        <a:pt x="460" y="902"/>
                      </a:lnTo>
                      <a:lnTo>
                        <a:pt x="462" y="902"/>
                      </a:lnTo>
                      <a:lnTo>
                        <a:pt x="464" y="902"/>
                      </a:lnTo>
                      <a:lnTo>
                        <a:pt x="466" y="902"/>
                      </a:lnTo>
                      <a:lnTo>
                        <a:pt x="468" y="900"/>
                      </a:lnTo>
                      <a:lnTo>
                        <a:pt x="470" y="900"/>
                      </a:lnTo>
                      <a:lnTo>
                        <a:pt x="474" y="900"/>
                      </a:lnTo>
                      <a:lnTo>
                        <a:pt x="476" y="900"/>
                      </a:lnTo>
                      <a:lnTo>
                        <a:pt x="478" y="902"/>
                      </a:lnTo>
                      <a:lnTo>
                        <a:pt x="482" y="902"/>
                      </a:lnTo>
                      <a:lnTo>
                        <a:pt x="486" y="902"/>
                      </a:lnTo>
                      <a:lnTo>
                        <a:pt x="488" y="904"/>
                      </a:lnTo>
                      <a:lnTo>
                        <a:pt x="486" y="914"/>
                      </a:lnTo>
                      <a:lnTo>
                        <a:pt x="484" y="922"/>
                      </a:lnTo>
                      <a:lnTo>
                        <a:pt x="482" y="930"/>
                      </a:lnTo>
                      <a:lnTo>
                        <a:pt x="480" y="940"/>
                      </a:lnTo>
                      <a:lnTo>
                        <a:pt x="514" y="940"/>
                      </a:lnTo>
                      <a:lnTo>
                        <a:pt x="516" y="934"/>
                      </a:lnTo>
                      <a:lnTo>
                        <a:pt x="518" y="930"/>
                      </a:lnTo>
                      <a:lnTo>
                        <a:pt x="520" y="924"/>
                      </a:lnTo>
                      <a:lnTo>
                        <a:pt x="524" y="918"/>
                      </a:lnTo>
                      <a:lnTo>
                        <a:pt x="526" y="914"/>
                      </a:lnTo>
                      <a:lnTo>
                        <a:pt x="528" y="908"/>
                      </a:lnTo>
                      <a:lnTo>
                        <a:pt x="532" y="902"/>
                      </a:lnTo>
                      <a:lnTo>
                        <a:pt x="536" y="898"/>
                      </a:lnTo>
                      <a:lnTo>
                        <a:pt x="542" y="896"/>
                      </a:lnTo>
                      <a:lnTo>
                        <a:pt x="548" y="894"/>
                      </a:lnTo>
                      <a:lnTo>
                        <a:pt x="554" y="892"/>
                      </a:lnTo>
                      <a:lnTo>
                        <a:pt x="562" y="890"/>
                      </a:lnTo>
                      <a:lnTo>
                        <a:pt x="568" y="888"/>
                      </a:lnTo>
                      <a:lnTo>
                        <a:pt x="574" y="888"/>
                      </a:lnTo>
                      <a:lnTo>
                        <a:pt x="582" y="888"/>
                      </a:lnTo>
                      <a:lnTo>
                        <a:pt x="588" y="886"/>
                      </a:lnTo>
                      <a:lnTo>
                        <a:pt x="592" y="888"/>
                      </a:lnTo>
                      <a:lnTo>
                        <a:pt x="596" y="888"/>
                      </a:lnTo>
                      <a:lnTo>
                        <a:pt x="600" y="888"/>
                      </a:lnTo>
                      <a:lnTo>
                        <a:pt x="602" y="888"/>
                      </a:lnTo>
                      <a:lnTo>
                        <a:pt x="598" y="888"/>
                      </a:lnTo>
                      <a:lnTo>
                        <a:pt x="594" y="890"/>
                      </a:lnTo>
                      <a:lnTo>
                        <a:pt x="590" y="892"/>
                      </a:lnTo>
                      <a:lnTo>
                        <a:pt x="588" y="896"/>
                      </a:lnTo>
                      <a:lnTo>
                        <a:pt x="592" y="896"/>
                      </a:lnTo>
                      <a:lnTo>
                        <a:pt x="596" y="898"/>
                      </a:lnTo>
                      <a:lnTo>
                        <a:pt x="600" y="898"/>
                      </a:lnTo>
                      <a:lnTo>
                        <a:pt x="604" y="900"/>
                      </a:lnTo>
                      <a:lnTo>
                        <a:pt x="602" y="902"/>
                      </a:lnTo>
                      <a:lnTo>
                        <a:pt x="600" y="902"/>
                      </a:lnTo>
                      <a:lnTo>
                        <a:pt x="598" y="902"/>
                      </a:lnTo>
                      <a:lnTo>
                        <a:pt x="596" y="904"/>
                      </a:lnTo>
                      <a:lnTo>
                        <a:pt x="592" y="904"/>
                      </a:lnTo>
                      <a:lnTo>
                        <a:pt x="590" y="906"/>
                      </a:lnTo>
                      <a:lnTo>
                        <a:pt x="588" y="906"/>
                      </a:lnTo>
                      <a:lnTo>
                        <a:pt x="586" y="908"/>
                      </a:lnTo>
                      <a:lnTo>
                        <a:pt x="588" y="910"/>
                      </a:lnTo>
                      <a:lnTo>
                        <a:pt x="622" y="908"/>
                      </a:lnTo>
                      <a:lnTo>
                        <a:pt x="620" y="910"/>
                      </a:lnTo>
                      <a:lnTo>
                        <a:pt x="618" y="910"/>
                      </a:lnTo>
                      <a:lnTo>
                        <a:pt x="616" y="910"/>
                      </a:lnTo>
                      <a:lnTo>
                        <a:pt x="612" y="912"/>
                      </a:lnTo>
                      <a:lnTo>
                        <a:pt x="610" y="912"/>
                      </a:lnTo>
                      <a:lnTo>
                        <a:pt x="608" y="914"/>
                      </a:lnTo>
                      <a:lnTo>
                        <a:pt x="610" y="916"/>
                      </a:lnTo>
                      <a:lnTo>
                        <a:pt x="612" y="918"/>
                      </a:lnTo>
                      <a:lnTo>
                        <a:pt x="614" y="918"/>
                      </a:lnTo>
                      <a:lnTo>
                        <a:pt x="616" y="918"/>
                      </a:lnTo>
                      <a:lnTo>
                        <a:pt x="618" y="918"/>
                      </a:lnTo>
                      <a:lnTo>
                        <a:pt x="620" y="916"/>
                      </a:lnTo>
                      <a:lnTo>
                        <a:pt x="620" y="926"/>
                      </a:lnTo>
                      <a:lnTo>
                        <a:pt x="618" y="936"/>
                      </a:lnTo>
                      <a:lnTo>
                        <a:pt x="616" y="946"/>
                      </a:lnTo>
                      <a:lnTo>
                        <a:pt x="614" y="956"/>
                      </a:lnTo>
                      <a:lnTo>
                        <a:pt x="612" y="962"/>
                      </a:lnTo>
                      <a:lnTo>
                        <a:pt x="610" y="966"/>
                      </a:lnTo>
                      <a:lnTo>
                        <a:pt x="608" y="972"/>
                      </a:lnTo>
                      <a:lnTo>
                        <a:pt x="606" y="976"/>
                      </a:lnTo>
                      <a:lnTo>
                        <a:pt x="604" y="982"/>
                      </a:lnTo>
                      <a:lnTo>
                        <a:pt x="602" y="986"/>
                      </a:lnTo>
                      <a:lnTo>
                        <a:pt x="600" y="992"/>
                      </a:lnTo>
                      <a:lnTo>
                        <a:pt x="598" y="996"/>
                      </a:lnTo>
                      <a:lnTo>
                        <a:pt x="594" y="1004"/>
                      </a:lnTo>
                      <a:lnTo>
                        <a:pt x="588" y="1008"/>
                      </a:lnTo>
                      <a:lnTo>
                        <a:pt x="582" y="1010"/>
                      </a:lnTo>
                      <a:lnTo>
                        <a:pt x="576" y="1008"/>
                      </a:lnTo>
                      <a:lnTo>
                        <a:pt x="568" y="1006"/>
                      </a:lnTo>
                      <a:lnTo>
                        <a:pt x="560" y="1006"/>
                      </a:lnTo>
                      <a:lnTo>
                        <a:pt x="552" y="1004"/>
                      </a:lnTo>
                      <a:lnTo>
                        <a:pt x="546" y="1004"/>
                      </a:lnTo>
                      <a:lnTo>
                        <a:pt x="540" y="1002"/>
                      </a:lnTo>
                      <a:lnTo>
                        <a:pt x="534" y="1000"/>
                      </a:lnTo>
                      <a:lnTo>
                        <a:pt x="526" y="998"/>
                      </a:lnTo>
                      <a:lnTo>
                        <a:pt x="520" y="996"/>
                      </a:lnTo>
                      <a:lnTo>
                        <a:pt x="514" y="994"/>
                      </a:lnTo>
                      <a:lnTo>
                        <a:pt x="510" y="990"/>
                      </a:lnTo>
                      <a:lnTo>
                        <a:pt x="504" y="986"/>
                      </a:lnTo>
                      <a:lnTo>
                        <a:pt x="502" y="980"/>
                      </a:lnTo>
                      <a:lnTo>
                        <a:pt x="504" y="972"/>
                      </a:lnTo>
                      <a:lnTo>
                        <a:pt x="508" y="962"/>
                      </a:lnTo>
                      <a:lnTo>
                        <a:pt x="510" y="954"/>
                      </a:lnTo>
                      <a:lnTo>
                        <a:pt x="512" y="946"/>
                      </a:lnTo>
                      <a:lnTo>
                        <a:pt x="478" y="946"/>
                      </a:lnTo>
                      <a:lnTo>
                        <a:pt x="476" y="956"/>
                      </a:lnTo>
                      <a:lnTo>
                        <a:pt x="472" y="964"/>
                      </a:lnTo>
                      <a:lnTo>
                        <a:pt x="470" y="974"/>
                      </a:lnTo>
                      <a:lnTo>
                        <a:pt x="466" y="984"/>
                      </a:lnTo>
                      <a:lnTo>
                        <a:pt x="466" y="992"/>
                      </a:lnTo>
                      <a:lnTo>
                        <a:pt x="462" y="998"/>
                      </a:lnTo>
                      <a:lnTo>
                        <a:pt x="458" y="1002"/>
                      </a:lnTo>
                      <a:lnTo>
                        <a:pt x="452" y="1006"/>
                      </a:lnTo>
                      <a:lnTo>
                        <a:pt x="446" y="1010"/>
                      </a:lnTo>
                      <a:lnTo>
                        <a:pt x="440" y="1016"/>
                      </a:lnTo>
                      <a:lnTo>
                        <a:pt x="436" y="1020"/>
                      </a:lnTo>
                      <a:lnTo>
                        <a:pt x="432" y="1026"/>
                      </a:lnTo>
                      <a:lnTo>
                        <a:pt x="430" y="1028"/>
                      </a:lnTo>
                      <a:lnTo>
                        <a:pt x="430" y="1032"/>
                      </a:lnTo>
                      <a:lnTo>
                        <a:pt x="432" y="1036"/>
                      </a:lnTo>
                      <a:lnTo>
                        <a:pt x="434" y="1036"/>
                      </a:lnTo>
                      <a:lnTo>
                        <a:pt x="438" y="1036"/>
                      </a:lnTo>
                      <a:lnTo>
                        <a:pt x="442" y="1036"/>
                      </a:lnTo>
                      <a:lnTo>
                        <a:pt x="448" y="1036"/>
                      </a:lnTo>
                      <a:lnTo>
                        <a:pt x="452" y="1036"/>
                      </a:lnTo>
                      <a:lnTo>
                        <a:pt x="456" y="1036"/>
                      </a:lnTo>
                      <a:lnTo>
                        <a:pt x="460" y="1036"/>
                      </a:lnTo>
                      <a:lnTo>
                        <a:pt x="466" y="1036"/>
                      </a:lnTo>
                      <a:lnTo>
                        <a:pt x="470" y="1034"/>
                      </a:lnTo>
                      <a:lnTo>
                        <a:pt x="480" y="1034"/>
                      </a:lnTo>
                      <a:lnTo>
                        <a:pt x="490" y="1036"/>
                      </a:lnTo>
                      <a:lnTo>
                        <a:pt x="500" y="1036"/>
                      </a:lnTo>
                      <a:lnTo>
                        <a:pt x="508" y="1036"/>
                      </a:lnTo>
                      <a:lnTo>
                        <a:pt x="518" y="1038"/>
                      </a:lnTo>
                      <a:lnTo>
                        <a:pt x="528" y="1040"/>
                      </a:lnTo>
                      <a:lnTo>
                        <a:pt x="538" y="1040"/>
                      </a:lnTo>
                      <a:lnTo>
                        <a:pt x="546" y="1042"/>
                      </a:lnTo>
                      <a:lnTo>
                        <a:pt x="556" y="1044"/>
                      </a:lnTo>
                      <a:lnTo>
                        <a:pt x="566" y="1046"/>
                      </a:lnTo>
                      <a:lnTo>
                        <a:pt x="576" y="1046"/>
                      </a:lnTo>
                      <a:lnTo>
                        <a:pt x="584" y="1048"/>
                      </a:lnTo>
                      <a:lnTo>
                        <a:pt x="594" y="1050"/>
                      </a:lnTo>
                      <a:lnTo>
                        <a:pt x="604" y="1052"/>
                      </a:lnTo>
                      <a:lnTo>
                        <a:pt x="614" y="1054"/>
                      </a:lnTo>
                      <a:lnTo>
                        <a:pt x="622" y="1054"/>
                      </a:lnTo>
                      <a:lnTo>
                        <a:pt x="626" y="1056"/>
                      </a:lnTo>
                      <a:lnTo>
                        <a:pt x="630" y="1056"/>
                      </a:lnTo>
                      <a:lnTo>
                        <a:pt x="636" y="1056"/>
                      </a:lnTo>
                      <a:lnTo>
                        <a:pt x="638" y="1058"/>
                      </a:lnTo>
                      <a:lnTo>
                        <a:pt x="644" y="1058"/>
                      </a:lnTo>
                      <a:lnTo>
                        <a:pt x="650" y="1058"/>
                      </a:lnTo>
                      <a:lnTo>
                        <a:pt x="654" y="1060"/>
                      </a:lnTo>
                      <a:lnTo>
                        <a:pt x="660" y="1060"/>
                      </a:lnTo>
                      <a:lnTo>
                        <a:pt x="664" y="1062"/>
                      </a:lnTo>
                      <a:lnTo>
                        <a:pt x="670" y="1060"/>
                      </a:lnTo>
                      <a:lnTo>
                        <a:pt x="674" y="1058"/>
                      </a:lnTo>
                      <a:lnTo>
                        <a:pt x="678" y="1054"/>
                      </a:lnTo>
                      <a:lnTo>
                        <a:pt x="678" y="1052"/>
                      </a:lnTo>
                      <a:lnTo>
                        <a:pt x="676" y="1050"/>
                      </a:lnTo>
                      <a:lnTo>
                        <a:pt x="674" y="1048"/>
                      </a:lnTo>
                      <a:lnTo>
                        <a:pt x="672" y="1048"/>
                      </a:lnTo>
                      <a:lnTo>
                        <a:pt x="676" y="1046"/>
                      </a:lnTo>
                      <a:lnTo>
                        <a:pt x="680" y="1046"/>
                      </a:lnTo>
                      <a:lnTo>
                        <a:pt x="684" y="1046"/>
                      </a:lnTo>
                      <a:lnTo>
                        <a:pt x="688" y="1046"/>
                      </a:lnTo>
                      <a:lnTo>
                        <a:pt x="692" y="1046"/>
                      </a:lnTo>
                      <a:lnTo>
                        <a:pt x="696" y="1044"/>
                      </a:lnTo>
                      <a:lnTo>
                        <a:pt x="700" y="1044"/>
                      </a:lnTo>
                      <a:lnTo>
                        <a:pt x="704" y="1042"/>
                      </a:lnTo>
                      <a:lnTo>
                        <a:pt x="710" y="1042"/>
                      </a:lnTo>
                      <a:lnTo>
                        <a:pt x="718" y="1042"/>
                      </a:lnTo>
                      <a:lnTo>
                        <a:pt x="724" y="1042"/>
                      </a:lnTo>
                      <a:lnTo>
                        <a:pt x="732" y="1042"/>
                      </a:lnTo>
                      <a:lnTo>
                        <a:pt x="738" y="1040"/>
                      </a:lnTo>
                      <a:lnTo>
                        <a:pt x="746" y="1040"/>
                      </a:lnTo>
                      <a:lnTo>
                        <a:pt x="754" y="1040"/>
                      </a:lnTo>
                      <a:lnTo>
                        <a:pt x="762" y="1040"/>
                      </a:lnTo>
                      <a:lnTo>
                        <a:pt x="768" y="1040"/>
                      </a:lnTo>
                      <a:lnTo>
                        <a:pt x="776" y="1038"/>
                      </a:lnTo>
                      <a:lnTo>
                        <a:pt x="784" y="1038"/>
                      </a:lnTo>
                      <a:lnTo>
                        <a:pt x="790" y="1036"/>
                      </a:lnTo>
                      <a:lnTo>
                        <a:pt x="798" y="1036"/>
                      </a:lnTo>
                      <a:lnTo>
                        <a:pt x="804" y="1034"/>
                      </a:lnTo>
                      <a:lnTo>
                        <a:pt x="812" y="1032"/>
                      </a:lnTo>
                      <a:lnTo>
                        <a:pt x="818" y="1032"/>
                      </a:lnTo>
                      <a:lnTo>
                        <a:pt x="820" y="1028"/>
                      </a:lnTo>
                      <a:lnTo>
                        <a:pt x="822" y="1026"/>
                      </a:lnTo>
                      <a:lnTo>
                        <a:pt x="824" y="1024"/>
                      </a:lnTo>
                      <a:lnTo>
                        <a:pt x="826" y="1022"/>
                      </a:lnTo>
                      <a:lnTo>
                        <a:pt x="830" y="1022"/>
                      </a:lnTo>
                      <a:lnTo>
                        <a:pt x="834" y="1020"/>
                      </a:lnTo>
                      <a:lnTo>
                        <a:pt x="838" y="1020"/>
                      </a:lnTo>
                      <a:lnTo>
                        <a:pt x="840" y="1018"/>
                      </a:lnTo>
                      <a:lnTo>
                        <a:pt x="842" y="1016"/>
                      </a:lnTo>
                      <a:lnTo>
                        <a:pt x="846" y="1014"/>
                      </a:lnTo>
                      <a:lnTo>
                        <a:pt x="848" y="1012"/>
                      </a:lnTo>
                      <a:lnTo>
                        <a:pt x="846" y="1010"/>
                      </a:lnTo>
                      <a:lnTo>
                        <a:pt x="834" y="1006"/>
                      </a:lnTo>
                      <a:lnTo>
                        <a:pt x="822" y="1004"/>
                      </a:lnTo>
                      <a:lnTo>
                        <a:pt x="812" y="1002"/>
                      </a:lnTo>
                      <a:lnTo>
                        <a:pt x="800" y="1000"/>
                      </a:lnTo>
                      <a:lnTo>
                        <a:pt x="788" y="1000"/>
                      </a:lnTo>
                      <a:lnTo>
                        <a:pt x="776" y="1000"/>
                      </a:lnTo>
                      <a:lnTo>
                        <a:pt x="764" y="998"/>
                      </a:lnTo>
                      <a:lnTo>
                        <a:pt x="752" y="998"/>
                      </a:lnTo>
                      <a:lnTo>
                        <a:pt x="742" y="998"/>
                      </a:lnTo>
                      <a:lnTo>
                        <a:pt x="730" y="998"/>
                      </a:lnTo>
                      <a:lnTo>
                        <a:pt x="718" y="998"/>
                      </a:lnTo>
                      <a:lnTo>
                        <a:pt x="706" y="998"/>
                      </a:lnTo>
                      <a:lnTo>
                        <a:pt x="694" y="998"/>
                      </a:lnTo>
                      <a:lnTo>
                        <a:pt x="682" y="996"/>
                      </a:lnTo>
                      <a:lnTo>
                        <a:pt x="670" y="994"/>
                      </a:lnTo>
                      <a:lnTo>
                        <a:pt x="660" y="990"/>
                      </a:lnTo>
                      <a:lnTo>
                        <a:pt x="654" y="990"/>
                      </a:lnTo>
                      <a:lnTo>
                        <a:pt x="650" y="990"/>
                      </a:lnTo>
                      <a:lnTo>
                        <a:pt x="646" y="988"/>
                      </a:lnTo>
                      <a:lnTo>
                        <a:pt x="644" y="984"/>
                      </a:lnTo>
                      <a:lnTo>
                        <a:pt x="646" y="968"/>
                      </a:lnTo>
                      <a:lnTo>
                        <a:pt x="648" y="950"/>
                      </a:lnTo>
                      <a:lnTo>
                        <a:pt x="652" y="934"/>
                      </a:lnTo>
                      <a:lnTo>
                        <a:pt x="654" y="918"/>
                      </a:lnTo>
                      <a:lnTo>
                        <a:pt x="654" y="914"/>
                      </a:lnTo>
                      <a:lnTo>
                        <a:pt x="656" y="910"/>
                      </a:lnTo>
                      <a:lnTo>
                        <a:pt x="658" y="908"/>
                      </a:lnTo>
                      <a:lnTo>
                        <a:pt x="660" y="908"/>
                      </a:lnTo>
                      <a:lnTo>
                        <a:pt x="660" y="910"/>
                      </a:lnTo>
                      <a:lnTo>
                        <a:pt x="664" y="912"/>
                      </a:lnTo>
                      <a:lnTo>
                        <a:pt x="668" y="910"/>
                      </a:lnTo>
                      <a:lnTo>
                        <a:pt x="672" y="910"/>
                      </a:lnTo>
                      <a:lnTo>
                        <a:pt x="676" y="906"/>
                      </a:lnTo>
                      <a:lnTo>
                        <a:pt x="680" y="904"/>
                      </a:lnTo>
                      <a:lnTo>
                        <a:pt x="684" y="902"/>
                      </a:lnTo>
                      <a:lnTo>
                        <a:pt x="688" y="900"/>
                      </a:lnTo>
                      <a:lnTo>
                        <a:pt x="692" y="900"/>
                      </a:lnTo>
                      <a:lnTo>
                        <a:pt x="692" y="904"/>
                      </a:lnTo>
                      <a:lnTo>
                        <a:pt x="698" y="902"/>
                      </a:lnTo>
                      <a:lnTo>
                        <a:pt x="702" y="900"/>
                      </a:lnTo>
                      <a:lnTo>
                        <a:pt x="706" y="896"/>
                      </a:lnTo>
                      <a:lnTo>
                        <a:pt x="710" y="892"/>
                      </a:lnTo>
                      <a:lnTo>
                        <a:pt x="714" y="888"/>
                      </a:lnTo>
                      <a:lnTo>
                        <a:pt x="716" y="884"/>
                      </a:lnTo>
                      <a:lnTo>
                        <a:pt x="720" y="878"/>
                      </a:lnTo>
                      <a:lnTo>
                        <a:pt x="722" y="874"/>
                      </a:lnTo>
                      <a:lnTo>
                        <a:pt x="730" y="860"/>
                      </a:lnTo>
                      <a:lnTo>
                        <a:pt x="738" y="846"/>
                      </a:lnTo>
                      <a:lnTo>
                        <a:pt x="748" y="832"/>
                      </a:lnTo>
                      <a:lnTo>
                        <a:pt x="758" y="818"/>
                      </a:lnTo>
                      <a:lnTo>
                        <a:pt x="768" y="804"/>
                      </a:lnTo>
                      <a:lnTo>
                        <a:pt x="778" y="790"/>
                      </a:lnTo>
                      <a:lnTo>
                        <a:pt x="786" y="776"/>
                      </a:lnTo>
                      <a:lnTo>
                        <a:pt x="792" y="760"/>
                      </a:lnTo>
                      <a:lnTo>
                        <a:pt x="796" y="758"/>
                      </a:lnTo>
                      <a:lnTo>
                        <a:pt x="798" y="756"/>
                      </a:lnTo>
                      <a:lnTo>
                        <a:pt x="800" y="752"/>
                      </a:lnTo>
                      <a:lnTo>
                        <a:pt x="802" y="750"/>
                      </a:lnTo>
                      <a:lnTo>
                        <a:pt x="804" y="748"/>
                      </a:lnTo>
                      <a:lnTo>
                        <a:pt x="808" y="744"/>
                      </a:lnTo>
                      <a:lnTo>
                        <a:pt x="808" y="740"/>
                      </a:lnTo>
                      <a:lnTo>
                        <a:pt x="812" y="738"/>
                      </a:lnTo>
                      <a:lnTo>
                        <a:pt x="814" y="736"/>
                      </a:lnTo>
                      <a:lnTo>
                        <a:pt x="818" y="732"/>
                      </a:lnTo>
                      <a:lnTo>
                        <a:pt x="820" y="728"/>
                      </a:lnTo>
                      <a:lnTo>
                        <a:pt x="824" y="726"/>
                      </a:lnTo>
                      <a:lnTo>
                        <a:pt x="826" y="722"/>
                      </a:lnTo>
                      <a:lnTo>
                        <a:pt x="830" y="718"/>
                      </a:lnTo>
                      <a:lnTo>
                        <a:pt x="834" y="716"/>
                      </a:lnTo>
                      <a:lnTo>
                        <a:pt x="836" y="714"/>
                      </a:lnTo>
                      <a:lnTo>
                        <a:pt x="842" y="704"/>
                      </a:lnTo>
                      <a:lnTo>
                        <a:pt x="846" y="690"/>
                      </a:lnTo>
                      <a:lnTo>
                        <a:pt x="848" y="678"/>
                      </a:lnTo>
                      <a:lnTo>
                        <a:pt x="852" y="666"/>
                      </a:lnTo>
                      <a:lnTo>
                        <a:pt x="856" y="654"/>
                      </a:lnTo>
                      <a:lnTo>
                        <a:pt x="860" y="642"/>
                      </a:lnTo>
                      <a:lnTo>
                        <a:pt x="864" y="630"/>
                      </a:lnTo>
                      <a:lnTo>
                        <a:pt x="868" y="618"/>
                      </a:lnTo>
                      <a:lnTo>
                        <a:pt x="876" y="594"/>
                      </a:lnTo>
                      <a:lnTo>
                        <a:pt x="880" y="568"/>
                      </a:lnTo>
                      <a:lnTo>
                        <a:pt x="878" y="542"/>
                      </a:lnTo>
                      <a:close/>
                      <a:moveTo>
                        <a:pt x="470" y="724"/>
                      </a:moveTo>
                      <a:lnTo>
                        <a:pt x="468" y="738"/>
                      </a:lnTo>
                      <a:lnTo>
                        <a:pt x="466" y="752"/>
                      </a:lnTo>
                      <a:lnTo>
                        <a:pt x="464" y="766"/>
                      </a:lnTo>
                      <a:lnTo>
                        <a:pt x="460" y="762"/>
                      </a:lnTo>
                      <a:lnTo>
                        <a:pt x="456" y="760"/>
                      </a:lnTo>
                      <a:lnTo>
                        <a:pt x="452" y="758"/>
                      </a:lnTo>
                      <a:lnTo>
                        <a:pt x="448" y="756"/>
                      </a:lnTo>
                      <a:lnTo>
                        <a:pt x="444" y="754"/>
                      </a:lnTo>
                      <a:lnTo>
                        <a:pt x="440" y="752"/>
                      </a:lnTo>
                      <a:lnTo>
                        <a:pt x="436" y="748"/>
                      </a:lnTo>
                      <a:lnTo>
                        <a:pt x="436" y="742"/>
                      </a:lnTo>
                      <a:lnTo>
                        <a:pt x="432" y="730"/>
                      </a:lnTo>
                      <a:lnTo>
                        <a:pt x="436" y="732"/>
                      </a:lnTo>
                      <a:lnTo>
                        <a:pt x="440" y="736"/>
                      </a:lnTo>
                      <a:lnTo>
                        <a:pt x="442" y="740"/>
                      </a:lnTo>
                      <a:lnTo>
                        <a:pt x="446" y="744"/>
                      </a:lnTo>
                      <a:lnTo>
                        <a:pt x="448" y="744"/>
                      </a:lnTo>
                      <a:lnTo>
                        <a:pt x="450" y="744"/>
                      </a:lnTo>
                      <a:lnTo>
                        <a:pt x="452" y="744"/>
                      </a:lnTo>
                      <a:lnTo>
                        <a:pt x="452" y="742"/>
                      </a:lnTo>
                      <a:lnTo>
                        <a:pt x="450" y="738"/>
                      </a:lnTo>
                      <a:lnTo>
                        <a:pt x="450" y="734"/>
                      </a:lnTo>
                      <a:lnTo>
                        <a:pt x="450" y="730"/>
                      </a:lnTo>
                      <a:lnTo>
                        <a:pt x="452" y="726"/>
                      </a:lnTo>
                      <a:lnTo>
                        <a:pt x="454" y="724"/>
                      </a:lnTo>
                      <a:lnTo>
                        <a:pt x="458" y="722"/>
                      </a:lnTo>
                      <a:lnTo>
                        <a:pt x="462" y="718"/>
                      </a:lnTo>
                      <a:lnTo>
                        <a:pt x="464" y="716"/>
                      </a:lnTo>
                      <a:lnTo>
                        <a:pt x="474" y="710"/>
                      </a:lnTo>
                      <a:lnTo>
                        <a:pt x="470" y="724"/>
                      </a:lnTo>
                      <a:close/>
                    </a:path>
                  </a:pathLst>
                </a:custGeom>
                <a:solidFill>
                  <a:srgbClr val="000000"/>
                </a:solidFill>
                <a:ln w="9525">
                  <a:noFill/>
                  <a:round/>
                  <a:headEnd/>
                  <a:tailEnd/>
                </a:ln>
              </p:spPr>
              <p:txBody>
                <a:bodyPr>
                  <a:prstTxWarp prst="textNoShape">
                    <a:avLst/>
                  </a:prstTxWarp>
                </a:bodyPr>
                <a:lstStyle/>
                <a:p>
                  <a:endParaRPr lang="en-US"/>
                </a:p>
              </p:txBody>
            </p:sp>
            <p:sp>
              <p:nvSpPr>
                <p:cNvPr id="38924" name="Freeform 115"/>
                <p:cNvSpPr>
                  <a:spLocks noChangeAspect="1"/>
                </p:cNvSpPr>
                <p:nvPr/>
              </p:nvSpPr>
              <p:spPr bwMode="auto">
                <a:xfrm>
                  <a:off x="1459" y="3298"/>
                  <a:ext cx="36" cy="6"/>
                </a:xfrm>
                <a:custGeom>
                  <a:avLst/>
                  <a:gdLst>
                    <a:gd name="T0" fmla="*/ 36 w 36"/>
                    <a:gd name="T1" fmla="*/ 0 h 6"/>
                    <a:gd name="T2" fmla="*/ 2 w 36"/>
                    <a:gd name="T3" fmla="*/ 0 h 6"/>
                    <a:gd name="T4" fmla="*/ 2 w 36"/>
                    <a:gd name="T5" fmla="*/ 2 h 6"/>
                    <a:gd name="T6" fmla="*/ 0 w 36"/>
                    <a:gd name="T7" fmla="*/ 2 h 6"/>
                    <a:gd name="T8" fmla="*/ 0 w 36"/>
                    <a:gd name="T9" fmla="*/ 4 h 6"/>
                    <a:gd name="T10" fmla="*/ 0 w 36"/>
                    <a:gd name="T11" fmla="*/ 6 h 6"/>
                    <a:gd name="T12" fmla="*/ 34 w 36"/>
                    <a:gd name="T13" fmla="*/ 6 h 6"/>
                    <a:gd name="T14" fmla="*/ 34 w 36"/>
                    <a:gd name="T15" fmla="*/ 4 h 6"/>
                    <a:gd name="T16" fmla="*/ 36 w 36"/>
                    <a:gd name="T17" fmla="*/ 2 h 6"/>
                    <a:gd name="T18" fmla="*/ 36 w 36"/>
                    <a:gd name="T19" fmla="*/ 2 h 6"/>
                    <a:gd name="T20" fmla="*/ 36 w 36"/>
                    <a:gd name="T21" fmla="*/ 0 h 6"/>
                    <a:gd name="T22" fmla="*/ 36 w 36"/>
                    <a:gd name="T23" fmla="*/ 0 h 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6"/>
                    <a:gd name="T37" fmla="*/ 0 h 6"/>
                    <a:gd name="T38" fmla="*/ 36 w 36"/>
                    <a:gd name="T39" fmla="*/ 6 h 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6" h="6">
                      <a:moveTo>
                        <a:pt x="36" y="0"/>
                      </a:moveTo>
                      <a:lnTo>
                        <a:pt x="2" y="0"/>
                      </a:lnTo>
                      <a:lnTo>
                        <a:pt x="2" y="2"/>
                      </a:lnTo>
                      <a:lnTo>
                        <a:pt x="0" y="2"/>
                      </a:lnTo>
                      <a:lnTo>
                        <a:pt x="0" y="4"/>
                      </a:lnTo>
                      <a:lnTo>
                        <a:pt x="0" y="6"/>
                      </a:lnTo>
                      <a:lnTo>
                        <a:pt x="34" y="6"/>
                      </a:lnTo>
                      <a:lnTo>
                        <a:pt x="34" y="4"/>
                      </a:lnTo>
                      <a:lnTo>
                        <a:pt x="36" y="2"/>
                      </a:lnTo>
                      <a:lnTo>
                        <a:pt x="36" y="0"/>
                      </a:lnTo>
                      <a:close/>
                    </a:path>
                  </a:pathLst>
                </a:custGeom>
                <a:solidFill>
                  <a:srgbClr val="000000"/>
                </a:solidFill>
                <a:ln w="9525">
                  <a:noFill/>
                  <a:round/>
                  <a:headEnd/>
                  <a:tailEnd/>
                </a:ln>
              </p:spPr>
              <p:txBody>
                <a:bodyPr>
                  <a:prstTxWarp prst="textNoShape">
                    <a:avLst/>
                  </a:prstTxWarp>
                </a:bodyPr>
                <a:lstStyle/>
                <a:p>
                  <a:endParaRPr lang="en-US"/>
                </a:p>
              </p:txBody>
            </p:sp>
            <p:sp>
              <p:nvSpPr>
                <p:cNvPr id="38925" name="Freeform 116"/>
                <p:cNvSpPr>
                  <a:spLocks noChangeAspect="1"/>
                </p:cNvSpPr>
                <p:nvPr/>
              </p:nvSpPr>
              <p:spPr bwMode="auto">
                <a:xfrm>
                  <a:off x="1447" y="2364"/>
                  <a:ext cx="216" cy="174"/>
                </a:xfrm>
                <a:custGeom>
                  <a:avLst/>
                  <a:gdLst>
                    <a:gd name="T0" fmla="*/ 216 w 216"/>
                    <a:gd name="T1" fmla="*/ 22 h 174"/>
                    <a:gd name="T2" fmla="*/ 214 w 216"/>
                    <a:gd name="T3" fmla="*/ 32 h 174"/>
                    <a:gd name="T4" fmla="*/ 208 w 216"/>
                    <a:gd name="T5" fmla="*/ 40 h 174"/>
                    <a:gd name="T6" fmla="*/ 202 w 216"/>
                    <a:gd name="T7" fmla="*/ 48 h 174"/>
                    <a:gd name="T8" fmla="*/ 186 w 216"/>
                    <a:gd name="T9" fmla="*/ 52 h 174"/>
                    <a:gd name="T10" fmla="*/ 164 w 216"/>
                    <a:gd name="T11" fmla="*/ 56 h 174"/>
                    <a:gd name="T12" fmla="*/ 144 w 216"/>
                    <a:gd name="T13" fmla="*/ 64 h 174"/>
                    <a:gd name="T14" fmla="*/ 124 w 216"/>
                    <a:gd name="T15" fmla="*/ 74 h 174"/>
                    <a:gd name="T16" fmla="*/ 112 w 216"/>
                    <a:gd name="T17" fmla="*/ 84 h 174"/>
                    <a:gd name="T18" fmla="*/ 108 w 216"/>
                    <a:gd name="T19" fmla="*/ 96 h 174"/>
                    <a:gd name="T20" fmla="*/ 106 w 216"/>
                    <a:gd name="T21" fmla="*/ 106 h 174"/>
                    <a:gd name="T22" fmla="*/ 100 w 216"/>
                    <a:gd name="T23" fmla="*/ 118 h 174"/>
                    <a:gd name="T24" fmla="*/ 86 w 216"/>
                    <a:gd name="T25" fmla="*/ 126 h 174"/>
                    <a:gd name="T26" fmla="*/ 68 w 216"/>
                    <a:gd name="T27" fmla="*/ 136 h 174"/>
                    <a:gd name="T28" fmla="*/ 52 w 216"/>
                    <a:gd name="T29" fmla="*/ 154 h 174"/>
                    <a:gd name="T30" fmla="*/ 36 w 216"/>
                    <a:gd name="T31" fmla="*/ 168 h 174"/>
                    <a:gd name="T32" fmla="*/ 26 w 216"/>
                    <a:gd name="T33" fmla="*/ 174 h 174"/>
                    <a:gd name="T34" fmla="*/ 20 w 216"/>
                    <a:gd name="T35" fmla="*/ 170 h 174"/>
                    <a:gd name="T36" fmla="*/ 18 w 216"/>
                    <a:gd name="T37" fmla="*/ 156 h 174"/>
                    <a:gd name="T38" fmla="*/ 22 w 216"/>
                    <a:gd name="T39" fmla="*/ 136 h 174"/>
                    <a:gd name="T40" fmla="*/ 26 w 216"/>
                    <a:gd name="T41" fmla="*/ 124 h 174"/>
                    <a:gd name="T42" fmla="*/ 24 w 216"/>
                    <a:gd name="T43" fmla="*/ 122 h 174"/>
                    <a:gd name="T44" fmla="*/ 20 w 216"/>
                    <a:gd name="T45" fmla="*/ 120 h 174"/>
                    <a:gd name="T46" fmla="*/ 12 w 216"/>
                    <a:gd name="T47" fmla="*/ 124 h 174"/>
                    <a:gd name="T48" fmla="*/ 8 w 216"/>
                    <a:gd name="T49" fmla="*/ 128 h 174"/>
                    <a:gd name="T50" fmla="*/ 2 w 216"/>
                    <a:gd name="T51" fmla="*/ 134 h 174"/>
                    <a:gd name="T52" fmla="*/ 0 w 216"/>
                    <a:gd name="T53" fmla="*/ 128 h 174"/>
                    <a:gd name="T54" fmla="*/ 4 w 216"/>
                    <a:gd name="T55" fmla="*/ 116 h 174"/>
                    <a:gd name="T56" fmla="*/ 12 w 216"/>
                    <a:gd name="T57" fmla="*/ 106 h 174"/>
                    <a:gd name="T58" fmla="*/ 20 w 216"/>
                    <a:gd name="T59" fmla="*/ 94 h 174"/>
                    <a:gd name="T60" fmla="*/ 36 w 216"/>
                    <a:gd name="T61" fmla="*/ 76 h 174"/>
                    <a:gd name="T62" fmla="*/ 32 w 216"/>
                    <a:gd name="T63" fmla="*/ 72 h 174"/>
                    <a:gd name="T64" fmla="*/ 26 w 216"/>
                    <a:gd name="T65" fmla="*/ 70 h 174"/>
                    <a:gd name="T66" fmla="*/ 22 w 216"/>
                    <a:gd name="T67" fmla="*/ 72 h 174"/>
                    <a:gd name="T68" fmla="*/ 16 w 216"/>
                    <a:gd name="T69" fmla="*/ 72 h 174"/>
                    <a:gd name="T70" fmla="*/ 14 w 216"/>
                    <a:gd name="T71" fmla="*/ 74 h 174"/>
                    <a:gd name="T72" fmla="*/ 12 w 216"/>
                    <a:gd name="T73" fmla="*/ 74 h 174"/>
                    <a:gd name="T74" fmla="*/ 26 w 216"/>
                    <a:gd name="T75" fmla="*/ 60 h 174"/>
                    <a:gd name="T76" fmla="*/ 42 w 216"/>
                    <a:gd name="T77" fmla="*/ 52 h 174"/>
                    <a:gd name="T78" fmla="*/ 60 w 216"/>
                    <a:gd name="T79" fmla="*/ 44 h 174"/>
                    <a:gd name="T80" fmla="*/ 78 w 216"/>
                    <a:gd name="T81" fmla="*/ 40 h 174"/>
                    <a:gd name="T82" fmla="*/ 82 w 216"/>
                    <a:gd name="T83" fmla="*/ 38 h 174"/>
                    <a:gd name="T84" fmla="*/ 86 w 216"/>
                    <a:gd name="T85" fmla="*/ 34 h 174"/>
                    <a:gd name="T86" fmla="*/ 82 w 216"/>
                    <a:gd name="T87" fmla="*/ 26 h 174"/>
                    <a:gd name="T88" fmla="*/ 76 w 216"/>
                    <a:gd name="T89" fmla="*/ 20 h 174"/>
                    <a:gd name="T90" fmla="*/ 98 w 216"/>
                    <a:gd name="T91" fmla="*/ 10 h 174"/>
                    <a:gd name="T92" fmla="*/ 120 w 216"/>
                    <a:gd name="T93" fmla="*/ 10 h 174"/>
                    <a:gd name="T94" fmla="*/ 142 w 216"/>
                    <a:gd name="T95" fmla="*/ 16 h 174"/>
                    <a:gd name="T96" fmla="*/ 164 w 216"/>
                    <a:gd name="T97" fmla="*/ 14 h 174"/>
                    <a:gd name="T98" fmla="*/ 168 w 216"/>
                    <a:gd name="T99" fmla="*/ 10 h 174"/>
                    <a:gd name="T100" fmla="*/ 164 w 216"/>
                    <a:gd name="T101" fmla="*/ 6 h 174"/>
                    <a:gd name="T102" fmla="*/ 164 w 216"/>
                    <a:gd name="T103" fmla="*/ 4 h 174"/>
                    <a:gd name="T104" fmla="*/ 164 w 216"/>
                    <a:gd name="T105" fmla="*/ 2 h 174"/>
                    <a:gd name="T106" fmla="*/ 174 w 216"/>
                    <a:gd name="T107" fmla="*/ 0 h 174"/>
                    <a:gd name="T108" fmla="*/ 182 w 216"/>
                    <a:gd name="T109" fmla="*/ 0 h 174"/>
                    <a:gd name="T110" fmla="*/ 192 w 216"/>
                    <a:gd name="T111" fmla="*/ 4 h 174"/>
                    <a:gd name="T112" fmla="*/ 202 w 216"/>
                    <a:gd name="T113" fmla="*/ 6 h 174"/>
                    <a:gd name="T114" fmla="*/ 214 w 216"/>
                    <a:gd name="T115" fmla="*/ 18 h 174"/>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216"/>
                    <a:gd name="T175" fmla="*/ 0 h 174"/>
                    <a:gd name="T176" fmla="*/ 216 w 216"/>
                    <a:gd name="T177" fmla="*/ 174 h 174"/>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216" h="174">
                      <a:moveTo>
                        <a:pt x="214" y="18"/>
                      </a:moveTo>
                      <a:lnTo>
                        <a:pt x="216" y="22"/>
                      </a:lnTo>
                      <a:lnTo>
                        <a:pt x="214" y="28"/>
                      </a:lnTo>
                      <a:lnTo>
                        <a:pt x="214" y="32"/>
                      </a:lnTo>
                      <a:lnTo>
                        <a:pt x="212" y="36"/>
                      </a:lnTo>
                      <a:lnTo>
                        <a:pt x="208" y="40"/>
                      </a:lnTo>
                      <a:lnTo>
                        <a:pt x="206" y="44"/>
                      </a:lnTo>
                      <a:lnTo>
                        <a:pt x="202" y="48"/>
                      </a:lnTo>
                      <a:lnTo>
                        <a:pt x="198" y="52"/>
                      </a:lnTo>
                      <a:lnTo>
                        <a:pt x="186" y="52"/>
                      </a:lnTo>
                      <a:lnTo>
                        <a:pt x="176" y="52"/>
                      </a:lnTo>
                      <a:lnTo>
                        <a:pt x="164" y="56"/>
                      </a:lnTo>
                      <a:lnTo>
                        <a:pt x="154" y="58"/>
                      </a:lnTo>
                      <a:lnTo>
                        <a:pt x="144" y="64"/>
                      </a:lnTo>
                      <a:lnTo>
                        <a:pt x="134" y="68"/>
                      </a:lnTo>
                      <a:lnTo>
                        <a:pt x="124" y="74"/>
                      </a:lnTo>
                      <a:lnTo>
                        <a:pt x="114" y="78"/>
                      </a:lnTo>
                      <a:lnTo>
                        <a:pt x="112" y="84"/>
                      </a:lnTo>
                      <a:lnTo>
                        <a:pt x="110" y="90"/>
                      </a:lnTo>
                      <a:lnTo>
                        <a:pt x="108" y="96"/>
                      </a:lnTo>
                      <a:lnTo>
                        <a:pt x="106" y="102"/>
                      </a:lnTo>
                      <a:lnTo>
                        <a:pt x="106" y="106"/>
                      </a:lnTo>
                      <a:lnTo>
                        <a:pt x="104" y="112"/>
                      </a:lnTo>
                      <a:lnTo>
                        <a:pt x="100" y="118"/>
                      </a:lnTo>
                      <a:lnTo>
                        <a:pt x="98" y="122"/>
                      </a:lnTo>
                      <a:lnTo>
                        <a:pt x="86" y="126"/>
                      </a:lnTo>
                      <a:lnTo>
                        <a:pt x="76" y="130"/>
                      </a:lnTo>
                      <a:lnTo>
                        <a:pt x="68" y="136"/>
                      </a:lnTo>
                      <a:lnTo>
                        <a:pt x="60" y="144"/>
                      </a:lnTo>
                      <a:lnTo>
                        <a:pt x="52" y="154"/>
                      </a:lnTo>
                      <a:lnTo>
                        <a:pt x="44" y="162"/>
                      </a:lnTo>
                      <a:lnTo>
                        <a:pt x="36" y="168"/>
                      </a:lnTo>
                      <a:lnTo>
                        <a:pt x="28" y="174"/>
                      </a:lnTo>
                      <a:lnTo>
                        <a:pt x="26" y="174"/>
                      </a:lnTo>
                      <a:lnTo>
                        <a:pt x="24" y="172"/>
                      </a:lnTo>
                      <a:lnTo>
                        <a:pt x="20" y="170"/>
                      </a:lnTo>
                      <a:lnTo>
                        <a:pt x="20" y="168"/>
                      </a:lnTo>
                      <a:lnTo>
                        <a:pt x="18" y="156"/>
                      </a:lnTo>
                      <a:lnTo>
                        <a:pt x="20" y="146"/>
                      </a:lnTo>
                      <a:lnTo>
                        <a:pt x="22" y="136"/>
                      </a:lnTo>
                      <a:lnTo>
                        <a:pt x="26" y="126"/>
                      </a:lnTo>
                      <a:lnTo>
                        <a:pt x="26" y="124"/>
                      </a:lnTo>
                      <a:lnTo>
                        <a:pt x="24" y="122"/>
                      </a:lnTo>
                      <a:lnTo>
                        <a:pt x="22" y="120"/>
                      </a:lnTo>
                      <a:lnTo>
                        <a:pt x="20" y="120"/>
                      </a:lnTo>
                      <a:lnTo>
                        <a:pt x="16" y="122"/>
                      </a:lnTo>
                      <a:lnTo>
                        <a:pt x="12" y="124"/>
                      </a:lnTo>
                      <a:lnTo>
                        <a:pt x="10" y="126"/>
                      </a:lnTo>
                      <a:lnTo>
                        <a:pt x="8" y="128"/>
                      </a:lnTo>
                      <a:lnTo>
                        <a:pt x="4" y="132"/>
                      </a:lnTo>
                      <a:lnTo>
                        <a:pt x="2" y="134"/>
                      </a:lnTo>
                      <a:lnTo>
                        <a:pt x="0" y="136"/>
                      </a:lnTo>
                      <a:lnTo>
                        <a:pt x="0" y="128"/>
                      </a:lnTo>
                      <a:lnTo>
                        <a:pt x="2" y="124"/>
                      </a:lnTo>
                      <a:lnTo>
                        <a:pt x="4" y="116"/>
                      </a:lnTo>
                      <a:lnTo>
                        <a:pt x="8" y="112"/>
                      </a:lnTo>
                      <a:lnTo>
                        <a:pt x="12" y="106"/>
                      </a:lnTo>
                      <a:lnTo>
                        <a:pt x="16" y="100"/>
                      </a:lnTo>
                      <a:lnTo>
                        <a:pt x="20" y="94"/>
                      </a:lnTo>
                      <a:lnTo>
                        <a:pt x="24" y="90"/>
                      </a:lnTo>
                      <a:lnTo>
                        <a:pt x="36" y="76"/>
                      </a:lnTo>
                      <a:lnTo>
                        <a:pt x="34" y="74"/>
                      </a:lnTo>
                      <a:lnTo>
                        <a:pt x="32" y="72"/>
                      </a:lnTo>
                      <a:lnTo>
                        <a:pt x="30" y="72"/>
                      </a:lnTo>
                      <a:lnTo>
                        <a:pt x="26" y="70"/>
                      </a:lnTo>
                      <a:lnTo>
                        <a:pt x="24" y="70"/>
                      </a:lnTo>
                      <a:lnTo>
                        <a:pt x="22" y="72"/>
                      </a:lnTo>
                      <a:lnTo>
                        <a:pt x="18" y="72"/>
                      </a:lnTo>
                      <a:lnTo>
                        <a:pt x="16" y="72"/>
                      </a:lnTo>
                      <a:lnTo>
                        <a:pt x="14" y="74"/>
                      </a:lnTo>
                      <a:lnTo>
                        <a:pt x="12" y="74"/>
                      </a:lnTo>
                      <a:lnTo>
                        <a:pt x="18" y="66"/>
                      </a:lnTo>
                      <a:lnTo>
                        <a:pt x="26" y="60"/>
                      </a:lnTo>
                      <a:lnTo>
                        <a:pt x="34" y="56"/>
                      </a:lnTo>
                      <a:lnTo>
                        <a:pt x="42" y="52"/>
                      </a:lnTo>
                      <a:lnTo>
                        <a:pt x="52" y="48"/>
                      </a:lnTo>
                      <a:lnTo>
                        <a:pt x="60" y="44"/>
                      </a:lnTo>
                      <a:lnTo>
                        <a:pt x="70" y="42"/>
                      </a:lnTo>
                      <a:lnTo>
                        <a:pt x="78" y="40"/>
                      </a:lnTo>
                      <a:lnTo>
                        <a:pt x="80" y="40"/>
                      </a:lnTo>
                      <a:lnTo>
                        <a:pt x="82" y="38"/>
                      </a:lnTo>
                      <a:lnTo>
                        <a:pt x="84" y="36"/>
                      </a:lnTo>
                      <a:lnTo>
                        <a:pt x="86" y="34"/>
                      </a:lnTo>
                      <a:lnTo>
                        <a:pt x="86" y="30"/>
                      </a:lnTo>
                      <a:lnTo>
                        <a:pt x="82" y="26"/>
                      </a:lnTo>
                      <a:lnTo>
                        <a:pt x="80" y="24"/>
                      </a:lnTo>
                      <a:lnTo>
                        <a:pt x="76" y="20"/>
                      </a:lnTo>
                      <a:lnTo>
                        <a:pt x="88" y="14"/>
                      </a:lnTo>
                      <a:lnTo>
                        <a:pt x="98" y="10"/>
                      </a:lnTo>
                      <a:lnTo>
                        <a:pt x="108" y="10"/>
                      </a:lnTo>
                      <a:lnTo>
                        <a:pt x="120" y="10"/>
                      </a:lnTo>
                      <a:lnTo>
                        <a:pt x="132" y="14"/>
                      </a:lnTo>
                      <a:lnTo>
                        <a:pt x="142" y="16"/>
                      </a:lnTo>
                      <a:lnTo>
                        <a:pt x="154" y="16"/>
                      </a:lnTo>
                      <a:lnTo>
                        <a:pt x="164" y="14"/>
                      </a:lnTo>
                      <a:lnTo>
                        <a:pt x="166" y="12"/>
                      </a:lnTo>
                      <a:lnTo>
                        <a:pt x="168" y="10"/>
                      </a:lnTo>
                      <a:lnTo>
                        <a:pt x="166" y="8"/>
                      </a:lnTo>
                      <a:lnTo>
                        <a:pt x="164" y="6"/>
                      </a:lnTo>
                      <a:lnTo>
                        <a:pt x="164" y="4"/>
                      </a:lnTo>
                      <a:lnTo>
                        <a:pt x="164" y="2"/>
                      </a:lnTo>
                      <a:lnTo>
                        <a:pt x="168" y="0"/>
                      </a:lnTo>
                      <a:lnTo>
                        <a:pt x="174" y="0"/>
                      </a:lnTo>
                      <a:lnTo>
                        <a:pt x="178" y="0"/>
                      </a:lnTo>
                      <a:lnTo>
                        <a:pt x="182" y="0"/>
                      </a:lnTo>
                      <a:lnTo>
                        <a:pt x="188" y="2"/>
                      </a:lnTo>
                      <a:lnTo>
                        <a:pt x="192" y="4"/>
                      </a:lnTo>
                      <a:lnTo>
                        <a:pt x="198" y="6"/>
                      </a:lnTo>
                      <a:lnTo>
                        <a:pt x="202" y="6"/>
                      </a:lnTo>
                      <a:lnTo>
                        <a:pt x="214" y="18"/>
                      </a:lnTo>
                      <a:close/>
                    </a:path>
                  </a:pathLst>
                </a:custGeom>
                <a:solidFill>
                  <a:srgbClr val="FF0000"/>
                </a:solidFill>
                <a:ln w="9525">
                  <a:noFill/>
                  <a:round/>
                  <a:headEnd/>
                  <a:tailEnd/>
                </a:ln>
              </p:spPr>
              <p:txBody>
                <a:bodyPr>
                  <a:prstTxWarp prst="textNoShape">
                    <a:avLst/>
                  </a:prstTxWarp>
                </a:bodyPr>
                <a:lstStyle/>
                <a:p>
                  <a:endParaRPr lang="en-US"/>
                </a:p>
              </p:txBody>
            </p:sp>
            <p:sp>
              <p:nvSpPr>
                <p:cNvPr id="38926" name="Freeform 117"/>
                <p:cNvSpPr>
                  <a:spLocks noChangeAspect="1"/>
                </p:cNvSpPr>
                <p:nvPr/>
              </p:nvSpPr>
              <p:spPr bwMode="auto">
                <a:xfrm>
                  <a:off x="1657" y="2422"/>
                  <a:ext cx="64" cy="58"/>
                </a:xfrm>
                <a:custGeom>
                  <a:avLst/>
                  <a:gdLst>
                    <a:gd name="T0" fmla="*/ 34 w 64"/>
                    <a:gd name="T1" fmla="*/ 0 h 58"/>
                    <a:gd name="T2" fmla="*/ 30 w 64"/>
                    <a:gd name="T3" fmla="*/ 2 h 58"/>
                    <a:gd name="T4" fmla="*/ 26 w 64"/>
                    <a:gd name="T5" fmla="*/ 4 h 58"/>
                    <a:gd name="T6" fmla="*/ 22 w 64"/>
                    <a:gd name="T7" fmla="*/ 6 h 58"/>
                    <a:gd name="T8" fmla="*/ 18 w 64"/>
                    <a:gd name="T9" fmla="*/ 10 h 58"/>
                    <a:gd name="T10" fmla="*/ 16 w 64"/>
                    <a:gd name="T11" fmla="*/ 12 h 58"/>
                    <a:gd name="T12" fmla="*/ 14 w 64"/>
                    <a:gd name="T13" fmla="*/ 16 h 58"/>
                    <a:gd name="T14" fmla="*/ 10 w 64"/>
                    <a:gd name="T15" fmla="*/ 20 h 58"/>
                    <a:gd name="T16" fmla="*/ 10 w 64"/>
                    <a:gd name="T17" fmla="*/ 24 h 58"/>
                    <a:gd name="T18" fmla="*/ 10 w 64"/>
                    <a:gd name="T19" fmla="*/ 34 h 58"/>
                    <a:gd name="T20" fmla="*/ 12 w 64"/>
                    <a:gd name="T21" fmla="*/ 40 h 58"/>
                    <a:gd name="T22" fmla="*/ 16 w 64"/>
                    <a:gd name="T23" fmla="*/ 46 h 58"/>
                    <a:gd name="T24" fmla="*/ 22 w 64"/>
                    <a:gd name="T25" fmla="*/ 50 h 58"/>
                    <a:gd name="T26" fmla="*/ 28 w 64"/>
                    <a:gd name="T27" fmla="*/ 50 h 58"/>
                    <a:gd name="T28" fmla="*/ 34 w 64"/>
                    <a:gd name="T29" fmla="*/ 50 h 58"/>
                    <a:gd name="T30" fmla="*/ 38 w 64"/>
                    <a:gd name="T31" fmla="*/ 50 h 58"/>
                    <a:gd name="T32" fmla="*/ 44 w 64"/>
                    <a:gd name="T33" fmla="*/ 50 h 58"/>
                    <a:gd name="T34" fmla="*/ 48 w 64"/>
                    <a:gd name="T35" fmla="*/ 50 h 58"/>
                    <a:gd name="T36" fmla="*/ 54 w 64"/>
                    <a:gd name="T37" fmla="*/ 50 h 58"/>
                    <a:gd name="T38" fmla="*/ 60 w 64"/>
                    <a:gd name="T39" fmla="*/ 50 h 58"/>
                    <a:gd name="T40" fmla="*/ 64 w 64"/>
                    <a:gd name="T41" fmla="*/ 52 h 58"/>
                    <a:gd name="T42" fmla="*/ 64 w 64"/>
                    <a:gd name="T43" fmla="*/ 52 h 58"/>
                    <a:gd name="T44" fmla="*/ 62 w 64"/>
                    <a:gd name="T45" fmla="*/ 52 h 58"/>
                    <a:gd name="T46" fmla="*/ 60 w 64"/>
                    <a:gd name="T47" fmla="*/ 54 h 58"/>
                    <a:gd name="T48" fmla="*/ 58 w 64"/>
                    <a:gd name="T49" fmla="*/ 54 h 58"/>
                    <a:gd name="T50" fmla="*/ 54 w 64"/>
                    <a:gd name="T51" fmla="*/ 54 h 58"/>
                    <a:gd name="T52" fmla="*/ 52 w 64"/>
                    <a:gd name="T53" fmla="*/ 56 h 58"/>
                    <a:gd name="T54" fmla="*/ 48 w 64"/>
                    <a:gd name="T55" fmla="*/ 58 h 58"/>
                    <a:gd name="T56" fmla="*/ 46 w 64"/>
                    <a:gd name="T57" fmla="*/ 58 h 58"/>
                    <a:gd name="T58" fmla="*/ 44 w 64"/>
                    <a:gd name="T59" fmla="*/ 58 h 58"/>
                    <a:gd name="T60" fmla="*/ 40 w 64"/>
                    <a:gd name="T61" fmla="*/ 58 h 58"/>
                    <a:gd name="T62" fmla="*/ 36 w 64"/>
                    <a:gd name="T63" fmla="*/ 58 h 58"/>
                    <a:gd name="T64" fmla="*/ 32 w 64"/>
                    <a:gd name="T65" fmla="*/ 58 h 58"/>
                    <a:gd name="T66" fmla="*/ 30 w 64"/>
                    <a:gd name="T67" fmla="*/ 58 h 58"/>
                    <a:gd name="T68" fmla="*/ 26 w 64"/>
                    <a:gd name="T69" fmla="*/ 58 h 58"/>
                    <a:gd name="T70" fmla="*/ 22 w 64"/>
                    <a:gd name="T71" fmla="*/ 58 h 58"/>
                    <a:gd name="T72" fmla="*/ 20 w 64"/>
                    <a:gd name="T73" fmla="*/ 56 h 58"/>
                    <a:gd name="T74" fmla="*/ 16 w 64"/>
                    <a:gd name="T75" fmla="*/ 56 h 58"/>
                    <a:gd name="T76" fmla="*/ 12 w 64"/>
                    <a:gd name="T77" fmla="*/ 54 h 58"/>
                    <a:gd name="T78" fmla="*/ 8 w 64"/>
                    <a:gd name="T79" fmla="*/ 50 h 58"/>
                    <a:gd name="T80" fmla="*/ 6 w 64"/>
                    <a:gd name="T81" fmla="*/ 48 h 58"/>
                    <a:gd name="T82" fmla="*/ 6 w 64"/>
                    <a:gd name="T83" fmla="*/ 40 h 58"/>
                    <a:gd name="T84" fmla="*/ 6 w 64"/>
                    <a:gd name="T85" fmla="*/ 32 h 58"/>
                    <a:gd name="T86" fmla="*/ 4 w 64"/>
                    <a:gd name="T87" fmla="*/ 26 h 58"/>
                    <a:gd name="T88" fmla="*/ 0 w 64"/>
                    <a:gd name="T89" fmla="*/ 20 h 58"/>
                    <a:gd name="T90" fmla="*/ 2 w 64"/>
                    <a:gd name="T91" fmla="*/ 16 h 58"/>
                    <a:gd name="T92" fmla="*/ 2 w 64"/>
                    <a:gd name="T93" fmla="*/ 12 h 58"/>
                    <a:gd name="T94" fmla="*/ 4 w 64"/>
                    <a:gd name="T95" fmla="*/ 8 h 58"/>
                    <a:gd name="T96" fmla="*/ 6 w 64"/>
                    <a:gd name="T97" fmla="*/ 6 h 58"/>
                    <a:gd name="T98" fmla="*/ 10 w 64"/>
                    <a:gd name="T99" fmla="*/ 4 h 58"/>
                    <a:gd name="T100" fmla="*/ 14 w 64"/>
                    <a:gd name="T101" fmla="*/ 4 h 58"/>
                    <a:gd name="T102" fmla="*/ 16 w 64"/>
                    <a:gd name="T103" fmla="*/ 2 h 58"/>
                    <a:gd name="T104" fmla="*/ 20 w 64"/>
                    <a:gd name="T105" fmla="*/ 2 h 58"/>
                    <a:gd name="T106" fmla="*/ 24 w 64"/>
                    <a:gd name="T107" fmla="*/ 0 h 58"/>
                    <a:gd name="T108" fmla="*/ 26 w 64"/>
                    <a:gd name="T109" fmla="*/ 0 h 58"/>
                    <a:gd name="T110" fmla="*/ 30 w 64"/>
                    <a:gd name="T111" fmla="*/ 0 h 58"/>
                    <a:gd name="T112" fmla="*/ 34 w 64"/>
                    <a:gd name="T113" fmla="*/ 0 h 58"/>
                    <a:gd name="T114" fmla="*/ 34 w 64"/>
                    <a:gd name="T115" fmla="*/ 0 h 58"/>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64"/>
                    <a:gd name="T175" fmla="*/ 0 h 58"/>
                    <a:gd name="T176" fmla="*/ 64 w 64"/>
                    <a:gd name="T177" fmla="*/ 58 h 58"/>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64" h="58">
                      <a:moveTo>
                        <a:pt x="34" y="0"/>
                      </a:moveTo>
                      <a:lnTo>
                        <a:pt x="30" y="2"/>
                      </a:lnTo>
                      <a:lnTo>
                        <a:pt x="26" y="4"/>
                      </a:lnTo>
                      <a:lnTo>
                        <a:pt x="22" y="6"/>
                      </a:lnTo>
                      <a:lnTo>
                        <a:pt x="18" y="10"/>
                      </a:lnTo>
                      <a:lnTo>
                        <a:pt x="16" y="12"/>
                      </a:lnTo>
                      <a:lnTo>
                        <a:pt x="14" y="16"/>
                      </a:lnTo>
                      <a:lnTo>
                        <a:pt x="10" y="20"/>
                      </a:lnTo>
                      <a:lnTo>
                        <a:pt x="10" y="24"/>
                      </a:lnTo>
                      <a:lnTo>
                        <a:pt x="10" y="34"/>
                      </a:lnTo>
                      <a:lnTo>
                        <a:pt x="12" y="40"/>
                      </a:lnTo>
                      <a:lnTo>
                        <a:pt x="16" y="46"/>
                      </a:lnTo>
                      <a:lnTo>
                        <a:pt x="22" y="50"/>
                      </a:lnTo>
                      <a:lnTo>
                        <a:pt x="28" y="50"/>
                      </a:lnTo>
                      <a:lnTo>
                        <a:pt x="34" y="50"/>
                      </a:lnTo>
                      <a:lnTo>
                        <a:pt x="38" y="50"/>
                      </a:lnTo>
                      <a:lnTo>
                        <a:pt x="44" y="50"/>
                      </a:lnTo>
                      <a:lnTo>
                        <a:pt x="48" y="50"/>
                      </a:lnTo>
                      <a:lnTo>
                        <a:pt x="54" y="50"/>
                      </a:lnTo>
                      <a:lnTo>
                        <a:pt x="60" y="50"/>
                      </a:lnTo>
                      <a:lnTo>
                        <a:pt x="64" y="52"/>
                      </a:lnTo>
                      <a:lnTo>
                        <a:pt x="62" y="52"/>
                      </a:lnTo>
                      <a:lnTo>
                        <a:pt x="60" y="54"/>
                      </a:lnTo>
                      <a:lnTo>
                        <a:pt x="58" y="54"/>
                      </a:lnTo>
                      <a:lnTo>
                        <a:pt x="54" y="54"/>
                      </a:lnTo>
                      <a:lnTo>
                        <a:pt x="52" y="56"/>
                      </a:lnTo>
                      <a:lnTo>
                        <a:pt x="48" y="58"/>
                      </a:lnTo>
                      <a:lnTo>
                        <a:pt x="46" y="58"/>
                      </a:lnTo>
                      <a:lnTo>
                        <a:pt x="44" y="58"/>
                      </a:lnTo>
                      <a:lnTo>
                        <a:pt x="40" y="58"/>
                      </a:lnTo>
                      <a:lnTo>
                        <a:pt x="36" y="58"/>
                      </a:lnTo>
                      <a:lnTo>
                        <a:pt x="32" y="58"/>
                      </a:lnTo>
                      <a:lnTo>
                        <a:pt x="30" y="58"/>
                      </a:lnTo>
                      <a:lnTo>
                        <a:pt x="26" y="58"/>
                      </a:lnTo>
                      <a:lnTo>
                        <a:pt x="22" y="58"/>
                      </a:lnTo>
                      <a:lnTo>
                        <a:pt x="20" y="56"/>
                      </a:lnTo>
                      <a:lnTo>
                        <a:pt x="16" y="56"/>
                      </a:lnTo>
                      <a:lnTo>
                        <a:pt x="12" y="54"/>
                      </a:lnTo>
                      <a:lnTo>
                        <a:pt x="8" y="50"/>
                      </a:lnTo>
                      <a:lnTo>
                        <a:pt x="6" y="48"/>
                      </a:lnTo>
                      <a:lnTo>
                        <a:pt x="6" y="40"/>
                      </a:lnTo>
                      <a:lnTo>
                        <a:pt x="6" y="32"/>
                      </a:lnTo>
                      <a:lnTo>
                        <a:pt x="4" y="26"/>
                      </a:lnTo>
                      <a:lnTo>
                        <a:pt x="0" y="20"/>
                      </a:lnTo>
                      <a:lnTo>
                        <a:pt x="2" y="16"/>
                      </a:lnTo>
                      <a:lnTo>
                        <a:pt x="2" y="12"/>
                      </a:lnTo>
                      <a:lnTo>
                        <a:pt x="4" y="8"/>
                      </a:lnTo>
                      <a:lnTo>
                        <a:pt x="6" y="6"/>
                      </a:lnTo>
                      <a:lnTo>
                        <a:pt x="10" y="4"/>
                      </a:lnTo>
                      <a:lnTo>
                        <a:pt x="14" y="4"/>
                      </a:lnTo>
                      <a:lnTo>
                        <a:pt x="16" y="2"/>
                      </a:lnTo>
                      <a:lnTo>
                        <a:pt x="20" y="2"/>
                      </a:lnTo>
                      <a:lnTo>
                        <a:pt x="24" y="0"/>
                      </a:lnTo>
                      <a:lnTo>
                        <a:pt x="26" y="0"/>
                      </a:lnTo>
                      <a:lnTo>
                        <a:pt x="30" y="0"/>
                      </a:lnTo>
                      <a:lnTo>
                        <a:pt x="34" y="0"/>
                      </a:lnTo>
                      <a:close/>
                    </a:path>
                  </a:pathLst>
                </a:custGeom>
                <a:solidFill>
                  <a:srgbClr val="FF7F00"/>
                </a:solidFill>
                <a:ln w="9525">
                  <a:noFill/>
                  <a:round/>
                  <a:headEnd/>
                  <a:tailEnd/>
                </a:ln>
              </p:spPr>
              <p:txBody>
                <a:bodyPr>
                  <a:prstTxWarp prst="textNoShape">
                    <a:avLst/>
                  </a:prstTxWarp>
                </a:bodyPr>
                <a:lstStyle/>
                <a:p>
                  <a:endParaRPr lang="en-US"/>
                </a:p>
              </p:txBody>
            </p:sp>
            <p:sp>
              <p:nvSpPr>
                <p:cNvPr id="38927" name="Freeform 118"/>
                <p:cNvSpPr>
                  <a:spLocks noChangeAspect="1"/>
                </p:cNvSpPr>
                <p:nvPr/>
              </p:nvSpPr>
              <p:spPr bwMode="auto">
                <a:xfrm>
                  <a:off x="991" y="2426"/>
                  <a:ext cx="862" cy="860"/>
                </a:xfrm>
                <a:custGeom>
                  <a:avLst/>
                  <a:gdLst>
                    <a:gd name="T0" fmla="*/ 856 w 862"/>
                    <a:gd name="T1" fmla="*/ 404 h 860"/>
                    <a:gd name="T2" fmla="*/ 824 w 862"/>
                    <a:gd name="T3" fmla="*/ 332 h 860"/>
                    <a:gd name="T4" fmla="*/ 774 w 862"/>
                    <a:gd name="T5" fmla="*/ 272 h 860"/>
                    <a:gd name="T6" fmla="*/ 788 w 862"/>
                    <a:gd name="T7" fmla="*/ 272 h 860"/>
                    <a:gd name="T8" fmla="*/ 718 w 862"/>
                    <a:gd name="T9" fmla="*/ 198 h 860"/>
                    <a:gd name="T10" fmla="*/ 726 w 862"/>
                    <a:gd name="T11" fmla="*/ 198 h 860"/>
                    <a:gd name="T12" fmla="*/ 668 w 862"/>
                    <a:gd name="T13" fmla="*/ 120 h 860"/>
                    <a:gd name="T14" fmla="*/ 628 w 862"/>
                    <a:gd name="T15" fmla="*/ 82 h 860"/>
                    <a:gd name="T16" fmla="*/ 614 w 862"/>
                    <a:gd name="T17" fmla="*/ 10 h 860"/>
                    <a:gd name="T18" fmla="*/ 572 w 862"/>
                    <a:gd name="T19" fmla="*/ 44 h 860"/>
                    <a:gd name="T20" fmla="*/ 526 w 862"/>
                    <a:gd name="T21" fmla="*/ 126 h 860"/>
                    <a:gd name="T22" fmla="*/ 510 w 862"/>
                    <a:gd name="T23" fmla="*/ 206 h 860"/>
                    <a:gd name="T24" fmla="*/ 520 w 862"/>
                    <a:gd name="T25" fmla="*/ 232 h 860"/>
                    <a:gd name="T26" fmla="*/ 526 w 862"/>
                    <a:gd name="T27" fmla="*/ 274 h 860"/>
                    <a:gd name="T28" fmla="*/ 536 w 862"/>
                    <a:gd name="T29" fmla="*/ 310 h 860"/>
                    <a:gd name="T30" fmla="*/ 548 w 862"/>
                    <a:gd name="T31" fmla="*/ 326 h 860"/>
                    <a:gd name="T32" fmla="*/ 516 w 862"/>
                    <a:gd name="T33" fmla="*/ 420 h 860"/>
                    <a:gd name="T34" fmla="*/ 332 w 862"/>
                    <a:gd name="T35" fmla="*/ 474 h 860"/>
                    <a:gd name="T36" fmla="*/ 240 w 862"/>
                    <a:gd name="T37" fmla="*/ 478 h 860"/>
                    <a:gd name="T38" fmla="*/ 188 w 862"/>
                    <a:gd name="T39" fmla="*/ 504 h 860"/>
                    <a:gd name="T40" fmla="*/ 100 w 862"/>
                    <a:gd name="T41" fmla="*/ 574 h 860"/>
                    <a:gd name="T42" fmla="*/ 6 w 862"/>
                    <a:gd name="T43" fmla="*/ 714 h 860"/>
                    <a:gd name="T44" fmla="*/ 62 w 862"/>
                    <a:gd name="T45" fmla="*/ 674 h 860"/>
                    <a:gd name="T46" fmla="*/ 108 w 862"/>
                    <a:gd name="T47" fmla="*/ 644 h 860"/>
                    <a:gd name="T48" fmla="*/ 82 w 862"/>
                    <a:gd name="T49" fmla="*/ 792 h 860"/>
                    <a:gd name="T50" fmla="*/ 130 w 862"/>
                    <a:gd name="T51" fmla="*/ 720 h 860"/>
                    <a:gd name="T52" fmla="*/ 156 w 862"/>
                    <a:gd name="T53" fmla="*/ 816 h 860"/>
                    <a:gd name="T54" fmla="*/ 194 w 862"/>
                    <a:gd name="T55" fmla="*/ 710 h 860"/>
                    <a:gd name="T56" fmla="*/ 286 w 862"/>
                    <a:gd name="T57" fmla="*/ 822 h 860"/>
                    <a:gd name="T58" fmla="*/ 268 w 862"/>
                    <a:gd name="T59" fmla="*/ 706 h 860"/>
                    <a:gd name="T60" fmla="*/ 338 w 862"/>
                    <a:gd name="T61" fmla="*/ 784 h 860"/>
                    <a:gd name="T62" fmla="*/ 326 w 862"/>
                    <a:gd name="T63" fmla="*/ 728 h 860"/>
                    <a:gd name="T64" fmla="*/ 336 w 862"/>
                    <a:gd name="T65" fmla="*/ 704 h 860"/>
                    <a:gd name="T66" fmla="*/ 392 w 862"/>
                    <a:gd name="T67" fmla="*/ 724 h 860"/>
                    <a:gd name="T68" fmla="*/ 382 w 862"/>
                    <a:gd name="T69" fmla="*/ 692 h 860"/>
                    <a:gd name="T70" fmla="*/ 406 w 862"/>
                    <a:gd name="T71" fmla="*/ 682 h 860"/>
                    <a:gd name="T72" fmla="*/ 380 w 862"/>
                    <a:gd name="T73" fmla="*/ 628 h 860"/>
                    <a:gd name="T74" fmla="*/ 428 w 862"/>
                    <a:gd name="T75" fmla="*/ 654 h 860"/>
                    <a:gd name="T76" fmla="*/ 444 w 862"/>
                    <a:gd name="T77" fmla="*/ 582 h 860"/>
                    <a:gd name="T78" fmla="*/ 470 w 862"/>
                    <a:gd name="T79" fmla="*/ 632 h 860"/>
                    <a:gd name="T80" fmla="*/ 468 w 862"/>
                    <a:gd name="T81" fmla="*/ 664 h 860"/>
                    <a:gd name="T82" fmla="*/ 534 w 862"/>
                    <a:gd name="T83" fmla="*/ 678 h 860"/>
                    <a:gd name="T84" fmla="*/ 688 w 862"/>
                    <a:gd name="T85" fmla="*/ 570 h 860"/>
                    <a:gd name="T86" fmla="*/ 656 w 862"/>
                    <a:gd name="T87" fmla="*/ 412 h 860"/>
                    <a:gd name="T88" fmla="*/ 642 w 862"/>
                    <a:gd name="T89" fmla="*/ 402 h 860"/>
                    <a:gd name="T90" fmla="*/ 722 w 862"/>
                    <a:gd name="T91" fmla="*/ 448 h 860"/>
                    <a:gd name="T92" fmla="*/ 684 w 862"/>
                    <a:gd name="T93" fmla="*/ 610 h 860"/>
                    <a:gd name="T94" fmla="*/ 678 w 862"/>
                    <a:gd name="T95" fmla="*/ 706 h 860"/>
                    <a:gd name="T96" fmla="*/ 602 w 862"/>
                    <a:gd name="T97" fmla="*/ 802 h 860"/>
                    <a:gd name="T98" fmla="*/ 622 w 862"/>
                    <a:gd name="T99" fmla="*/ 806 h 860"/>
                    <a:gd name="T100" fmla="*/ 634 w 862"/>
                    <a:gd name="T101" fmla="*/ 814 h 860"/>
                    <a:gd name="T102" fmla="*/ 616 w 862"/>
                    <a:gd name="T103" fmla="*/ 826 h 860"/>
                    <a:gd name="T104" fmla="*/ 640 w 862"/>
                    <a:gd name="T105" fmla="*/ 828 h 860"/>
                    <a:gd name="T106" fmla="*/ 672 w 862"/>
                    <a:gd name="T107" fmla="*/ 824 h 860"/>
                    <a:gd name="T108" fmla="*/ 692 w 862"/>
                    <a:gd name="T109" fmla="*/ 816 h 860"/>
                    <a:gd name="T110" fmla="*/ 766 w 862"/>
                    <a:gd name="T111" fmla="*/ 676 h 860"/>
                    <a:gd name="T112" fmla="*/ 790 w 862"/>
                    <a:gd name="T113" fmla="*/ 634 h 860"/>
                    <a:gd name="T114" fmla="*/ 794 w 862"/>
                    <a:gd name="T115" fmla="*/ 640 h 860"/>
                    <a:gd name="T116" fmla="*/ 810 w 862"/>
                    <a:gd name="T117" fmla="*/ 628 h 860"/>
                    <a:gd name="T118" fmla="*/ 830 w 862"/>
                    <a:gd name="T119" fmla="*/ 566 h 860"/>
                    <a:gd name="T120" fmla="*/ 840 w 862"/>
                    <a:gd name="T121" fmla="*/ 524 h 860"/>
                    <a:gd name="T122" fmla="*/ 846 w 862"/>
                    <a:gd name="T123" fmla="*/ 472 h 860"/>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862"/>
                    <a:gd name="T187" fmla="*/ 0 h 860"/>
                    <a:gd name="T188" fmla="*/ 862 w 862"/>
                    <a:gd name="T189" fmla="*/ 860 h 860"/>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862" h="860">
                      <a:moveTo>
                        <a:pt x="862" y="466"/>
                      </a:moveTo>
                      <a:lnTo>
                        <a:pt x="858" y="450"/>
                      </a:lnTo>
                      <a:lnTo>
                        <a:pt x="856" y="434"/>
                      </a:lnTo>
                      <a:lnTo>
                        <a:pt x="850" y="420"/>
                      </a:lnTo>
                      <a:lnTo>
                        <a:pt x="844" y="406"/>
                      </a:lnTo>
                      <a:lnTo>
                        <a:pt x="846" y="406"/>
                      </a:lnTo>
                      <a:lnTo>
                        <a:pt x="846" y="404"/>
                      </a:lnTo>
                      <a:lnTo>
                        <a:pt x="848" y="404"/>
                      </a:lnTo>
                      <a:lnTo>
                        <a:pt x="850" y="404"/>
                      </a:lnTo>
                      <a:lnTo>
                        <a:pt x="854" y="406"/>
                      </a:lnTo>
                      <a:lnTo>
                        <a:pt x="856" y="410"/>
                      </a:lnTo>
                      <a:lnTo>
                        <a:pt x="856" y="414"/>
                      </a:lnTo>
                      <a:lnTo>
                        <a:pt x="858" y="418"/>
                      </a:lnTo>
                      <a:lnTo>
                        <a:pt x="856" y="404"/>
                      </a:lnTo>
                      <a:lnTo>
                        <a:pt x="852" y="392"/>
                      </a:lnTo>
                      <a:lnTo>
                        <a:pt x="846" y="380"/>
                      </a:lnTo>
                      <a:lnTo>
                        <a:pt x="840" y="368"/>
                      </a:lnTo>
                      <a:lnTo>
                        <a:pt x="834" y="358"/>
                      </a:lnTo>
                      <a:lnTo>
                        <a:pt x="826" y="346"/>
                      </a:lnTo>
                      <a:lnTo>
                        <a:pt x="816" y="336"/>
                      </a:lnTo>
                      <a:lnTo>
                        <a:pt x="806" y="326"/>
                      </a:lnTo>
                      <a:lnTo>
                        <a:pt x="806" y="322"/>
                      </a:lnTo>
                      <a:lnTo>
                        <a:pt x="810" y="322"/>
                      </a:lnTo>
                      <a:lnTo>
                        <a:pt x="812" y="324"/>
                      </a:lnTo>
                      <a:lnTo>
                        <a:pt x="816" y="324"/>
                      </a:lnTo>
                      <a:lnTo>
                        <a:pt x="818" y="326"/>
                      </a:lnTo>
                      <a:lnTo>
                        <a:pt x="820" y="328"/>
                      </a:lnTo>
                      <a:lnTo>
                        <a:pt x="824" y="332"/>
                      </a:lnTo>
                      <a:lnTo>
                        <a:pt x="826" y="334"/>
                      </a:lnTo>
                      <a:lnTo>
                        <a:pt x="828" y="338"/>
                      </a:lnTo>
                      <a:lnTo>
                        <a:pt x="826" y="332"/>
                      </a:lnTo>
                      <a:lnTo>
                        <a:pt x="822" y="326"/>
                      </a:lnTo>
                      <a:lnTo>
                        <a:pt x="818" y="318"/>
                      </a:lnTo>
                      <a:lnTo>
                        <a:pt x="814" y="310"/>
                      </a:lnTo>
                      <a:lnTo>
                        <a:pt x="808" y="302"/>
                      </a:lnTo>
                      <a:lnTo>
                        <a:pt x="804" y="296"/>
                      </a:lnTo>
                      <a:lnTo>
                        <a:pt x="798" y="288"/>
                      </a:lnTo>
                      <a:lnTo>
                        <a:pt x="790" y="284"/>
                      </a:lnTo>
                      <a:lnTo>
                        <a:pt x="782" y="278"/>
                      </a:lnTo>
                      <a:lnTo>
                        <a:pt x="780" y="278"/>
                      </a:lnTo>
                      <a:lnTo>
                        <a:pt x="778" y="274"/>
                      </a:lnTo>
                      <a:lnTo>
                        <a:pt x="774" y="272"/>
                      </a:lnTo>
                      <a:lnTo>
                        <a:pt x="772" y="270"/>
                      </a:lnTo>
                      <a:lnTo>
                        <a:pt x="770" y="268"/>
                      </a:lnTo>
                      <a:lnTo>
                        <a:pt x="768" y="266"/>
                      </a:lnTo>
                      <a:lnTo>
                        <a:pt x="766" y="262"/>
                      </a:lnTo>
                      <a:lnTo>
                        <a:pt x="764" y="260"/>
                      </a:lnTo>
                      <a:lnTo>
                        <a:pt x="764" y="258"/>
                      </a:lnTo>
                      <a:lnTo>
                        <a:pt x="766" y="256"/>
                      </a:lnTo>
                      <a:lnTo>
                        <a:pt x="768" y="256"/>
                      </a:lnTo>
                      <a:lnTo>
                        <a:pt x="770" y="258"/>
                      </a:lnTo>
                      <a:lnTo>
                        <a:pt x="774" y="260"/>
                      </a:lnTo>
                      <a:lnTo>
                        <a:pt x="778" y="264"/>
                      </a:lnTo>
                      <a:lnTo>
                        <a:pt x="780" y="266"/>
                      </a:lnTo>
                      <a:lnTo>
                        <a:pt x="784" y="270"/>
                      </a:lnTo>
                      <a:lnTo>
                        <a:pt x="788" y="272"/>
                      </a:lnTo>
                      <a:lnTo>
                        <a:pt x="792" y="274"/>
                      </a:lnTo>
                      <a:lnTo>
                        <a:pt x="796" y="278"/>
                      </a:lnTo>
                      <a:lnTo>
                        <a:pt x="798" y="280"/>
                      </a:lnTo>
                      <a:lnTo>
                        <a:pt x="792" y="268"/>
                      </a:lnTo>
                      <a:lnTo>
                        <a:pt x="782" y="256"/>
                      </a:lnTo>
                      <a:lnTo>
                        <a:pt x="772" y="248"/>
                      </a:lnTo>
                      <a:lnTo>
                        <a:pt x="760" y="240"/>
                      </a:lnTo>
                      <a:lnTo>
                        <a:pt x="750" y="232"/>
                      </a:lnTo>
                      <a:lnTo>
                        <a:pt x="738" y="224"/>
                      </a:lnTo>
                      <a:lnTo>
                        <a:pt x="728" y="216"/>
                      </a:lnTo>
                      <a:lnTo>
                        <a:pt x="718" y="206"/>
                      </a:lnTo>
                      <a:lnTo>
                        <a:pt x="718" y="204"/>
                      </a:lnTo>
                      <a:lnTo>
                        <a:pt x="718" y="202"/>
                      </a:lnTo>
                      <a:lnTo>
                        <a:pt x="718" y="198"/>
                      </a:lnTo>
                      <a:lnTo>
                        <a:pt x="720" y="198"/>
                      </a:lnTo>
                      <a:lnTo>
                        <a:pt x="724" y="200"/>
                      </a:lnTo>
                      <a:lnTo>
                        <a:pt x="728" y="202"/>
                      </a:lnTo>
                      <a:lnTo>
                        <a:pt x="732" y="206"/>
                      </a:lnTo>
                      <a:lnTo>
                        <a:pt x="736" y="210"/>
                      </a:lnTo>
                      <a:lnTo>
                        <a:pt x="738" y="214"/>
                      </a:lnTo>
                      <a:lnTo>
                        <a:pt x="742" y="216"/>
                      </a:lnTo>
                      <a:lnTo>
                        <a:pt x="744" y="220"/>
                      </a:lnTo>
                      <a:lnTo>
                        <a:pt x="750" y="222"/>
                      </a:lnTo>
                      <a:lnTo>
                        <a:pt x="746" y="218"/>
                      </a:lnTo>
                      <a:lnTo>
                        <a:pt x="742" y="212"/>
                      </a:lnTo>
                      <a:lnTo>
                        <a:pt x="738" y="208"/>
                      </a:lnTo>
                      <a:lnTo>
                        <a:pt x="734" y="204"/>
                      </a:lnTo>
                      <a:lnTo>
                        <a:pt x="726" y="198"/>
                      </a:lnTo>
                      <a:lnTo>
                        <a:pt x="718" y="192"/>
                      </a:lnTo>
                      <a:lnTo>
                        <a:pt x="710" y="186"/>
                      </a:lnTo>
                      <a:lnTo>
                        <a:pt x="704" y="178"/>
                      </a:lnTo>
                      <a:lnTo>
                        <a:pt x="698" y="170"/>
                      </a:lnTo>
                      <a:lnTo>
                        <a:pt x="692" y="162"/>
                      </a:lnTo>
                      <a:lnTo>
                        <a:pt x="690" y="152"/>
                      </a:lnTo>
                      <a:lnTo>
                        <a:pt x="690" y="142"/>
                      </a:lnTo>
                      <a:lnTo>
                        <a:pt x="686" y="140"/>
                      </a:lnTo>
                      <a:lnTo>
                        <a:pt x="682" y="138"/>
                      </a:lnTo>
                      <a:lnTo>
                        <a:pt x="680" y="134"/>
                      </a:lnTo>
                      <a:lnTo>
                        <a:pt x="676" y="132"/>
                      </a:lnTo>
                      <a:lnTo>
                        <a:pt x="674" y="128"/>
                      </a:lnTo>
                      <a:lnTo>
                        <a:pt x="672" y="124"/>
                      </a:lnTo>
                      <a:lnTo>
                        <a:pt x="668" y="120"/>
                      </a:lnTo>
                      <a:lnTo>
                        <a:pt x="668" y="116"/>
                      </a:lnTo>
                      <a:lnTo>
                        <a:pt x="664" y="116"/>
                      </a:lnTo>
                      <a:lnTo>
                        <a:pt x="660" y="118"/>
                      </a:lnTo>
                      <a:lnTo>
                        <a:pt x="658" y="118"/>
                      </a:lnTo>
                      <a:lnTo>
                        <a:pt x="654" y="116"/>
                      </a:lnTo>
                      <a:lnTo>
                        <a:pt x="650" y="116"/>
                      </a:lnTo>
                      <a:lnTo>
                        <a:pt x="648" y="116"/>
                      </a:lnTo>
                      <a:lnTo>
                        <a:pt x="644" y="116"/>
                      </a:lnTo>
                      <a:lnTo>
                        <a:pt x="642" y="114"/>
                      </a:lnTo>
                      <a:lnTo>
                        <a:pt x="634" y="110"/>
                      </a:lnTo>
                      <a:lnTo>
                        <a:pt x="630" y="102"/>
                      </a:lnTo>
                      <a:lnTo>
                        <a:pt x="630" y="92"/>
                      </a:lnTo>
                      <a:lnTo>
                        <a:pt x="630" y="82"/>
                      </a:lnTo>
                      <a:lnTo>
                        <a:pt x="628" y="82"/>
                      </a:lnTo>
                      <a:lnTo>
                        <a:pt x="626" y="82"/>
                      </a:lnTo>
                      <a:lnTo>
                        <a:pt x="624" y="82"/>
                      </a:lnTo>
                      <a:lnTo>
                        <a:pt x="622" y="82"/>
                      </a:lnTo>
                      <a:lnTo>
                        <a:pt x="614" y="78"/>
                      </a:lnTo>
                      <a:lnTo>
                        <a:pt x="608" y="70"/>
                      </a:lnTo>
                      <a:lnTo>
                        <a:pt x="604" y="64"/>
                      </a:lnTo>
                      <a:lnTo>
                        <a:pt x="602" y="56"/>
                      </a:lnTo>
                      <a:lnTo>
                        <a:pt x="600" y="46"/>
                      </a:lnTo>
                      <a:lnTo>
                        <a:pt x="600" y="38"/>
                      </a:lnTo>
                      <a:lnTo>
                        <a:pt x="598" y="28"/>
                      </a:lnTo>
                      <a:lnTo>
                        <a:pt x="598" y="20"/>
                      </a:lnTo>
                      <a:lnTo>
                        <a:pt x="604" y="16"/>
                      </a:lnTo>
                      <a:lnTo>
                        <a:pt x="608" y="12"/>
                      </a:lnTo>
                      <a:lnTo>
                        <a:pt x="614" y="10"/>
                      </a:lnTo>
                      <a:lnTo>
                        <a:pt x="620" y="8"/>
                      </a:lnTo>
                      <a:lnTo>
                        <a:pt x="626" y="8"/>
                      </a:lnTo>
                      <a:lnTo>
                        <a:pt x="632" y="6"/>
                      </a:lnTo>
                      <a:lnTo>
                        <a:pt x="638" y="4"/>
                      </a:lnTo>
                      <a:lnTo>
                        <a:pt x="644" y="2"/>
                      </a:lnTo>
                      <a:lnTo>
                        <a:pt x="634" y="0"/>
                      </a:lnTo>
                      <a:lnTo>
                        <a:pt x="624" y="4"/>
                      </a:lnTo>
                      <a:lnTo>
                        <a:pt x="614" y="8"/>
                      </a:lnTo>
                      <a:lnTo>
                        <a:pt x="604" y="10"/>
                      </a:lnTo>
                      <a:lnTo>
                        <a:pt x="594" y="14"/>
                      </a:lnTo>
                      <a:lnTo>
                        <a:pt x="586" y="20"/>
                      </a:lnTo>
                      <a:lnTo>
                        <a:pt x="578" y="26"/>
                      </a:lnTo>
                      <a:lnTo>
                        <a:pt x="574" y="34"/>
                      </a:lnTo>
                      <a:lnTo>
                        <a:pt x="572" y="44"/>
                      </a:lnTo>
                      <a:lnTo>
                        <a:pt x="570" y="50"/>
                      </a:lnTo>
                      <a:lnTo>
                        <a:pt x="568" y="54"/>
                      </a:lnTo>
                      <a:lnTo>
                        <a:pt x="566" y="58"/>
                      </a:lnTo>
                      <a:lnTo>
                        <a:pt x="566" y="62"/>
                      </a:lnTo>
                      <a:lnTo>
                        <a:pt x="562" y="70"/>
                      </a:lnTo>
                      <a:lnTo>
                        <a:pt x="556" y="78"/>
                      </a:lnTo>
                      <a:lnTo>
                        <a:pt x="548" y="86"/>
                      </a:lnTo>
                      <a:lnTo>
                        <a:pt x="544" y="94"/>
                      </a:lnTo>
                      <a:lnTo>
                        <a:pt x="536" y="102"/>
                      </a:lnTo>
                      <a:lnTo>
                        <a:pt x="532" y="110"/>
                      </a:lnTo>
                      <a:lnTo>
                        <a:pt x="526" y="118"/>
                      </a:lnTo>
                      <a:lnTo>
                        <a:pt x="522" y="126"/>
                      </a:lnTo>
                      <a:lnTo>
                        <a:pt x="524" y="126"/>
                      </a:lnTo>
                      <a:lnTo>
                        <a:pt x="526" y="126"/>
                      </a:lnTo>
                      <a:lnTo>
                        <a:pt x="528" y="126"/>
                      </a:lnTo>
                      <a:lnTo>
                        <a:pt x="528" y="128"/>
                      </a:lnTo>
                      <a:lnTo>
                        <a:pt x="528" y="134"/>
                      </a:lnTo>
                      <a:lnTo>
                        <a:pt x="524" y="140"/>
                      </a:lnTo>
                      <a:lnTo>
                        <a:pt x="522" y="144"/>
                      </a:lnTo>
                      <a:lnTo>
                        <a:pt x="518" y="150"/>
                      </a:lnTo>
                      <a:lnTo>
                        <a:pt x="518" y="154"/>
                      </a:lnTo>
                      <a:lnTo>
                        <a:pt x="516" y="158"/>
                      </a:lnTo>
                      <a:lnTo>
                        <a:pt x="518" y="162"/>
                      </a:lnTo>
                      <a:lnTo>
                        <a:pt x="522" y="162"/>
                      </a:lnTo>
                      <a:lnTo>
                        <a:pt x="518" y="174"/>
                      </a:lnTo>
                      <a:lnTo>
                        <a:pt x="514" y="184"/>
                      </a:lnTo>
                      <a:lnTo>
                        <a:pt x="510" y="196"/>
                      </a:lnTo>
                      <a:lnTo>
                        <a:pt x="510" y="206"/>
                      </a:lnTo>
                      <a:lnTo>
                        <a:pt x="510" y="202"/>
                      </a:lnTo>
                      <a:lnTo>
                        <a:pt x="512" y="200"/>
                      </a:lnTo>
                      <a:lnTo>
                        <a:pt x="514" y="196"/>
                      </a:lnTo>
                      <a:lnTo>
                        <a:pt x="518" y="194"/>
                      </a:lnTo>
                      <a:lnTo>
                        <a:pt x="520" y="196"/>
                      </a:lnTo>
                      <a:lnTo>
                        <a:pt x="516" y="210"/>
                      </a:lnTo>
                      <a:lnTo>
                        <a:pt x="512" y="222"/>
                      </a:lnTo>
                      <a:lnTo>
                        <a:pt x="510" y="236"/>
                      </a:lnTo>
                      <a:lnTo>
                        <a:pt x="510" y="252"/>
                      </a:lnTo>
                      <a:lnTo>
                        <a:pt x="512" y="246"/>
                      </a:lnTo>
                      <a:lnTo>
                        <a:pt x="514" y="242"/>
                      </a:lnTo>
                      <a:lnTo>
                        <a:pt x="516" y="236"/>
                      </a:lnTo>
                      <a:lnTo>
                        <a:pt x="518" y="232"/>
                      </a:lnTo>
                      <a:lnTo>
                        <a:pt x="520" y="232"/>
                      </a:lnTo>
                      <a:lnTo>
                        <a:pt x="522" y="232"/>
                      </a:lnTo>
                      <a:lnTo>
                        <a:pt x="522" y="234"/>
                      </a:lnTo>
                      <a:lnTo>
                        <a:pt x="520" y="244"/>
                      </a:lnTo>
                      <a:lnTo>
                        <a:pt x="518" y="252"/>
                      </a:lnTo>
                      <a:lnTo>
                        <a:pt x="516" y="262"/>
                      </a:lnTo>
                      <a:lnTo>
                        <a:pt x="516" y="272"/>
                      </a:lnTo>
                      <a:lnTo>
                        <a:pt x="518" y="266"/>
                      </a:lnTo>
                      <a:lnTo>
                        <a:pt x="520" y="264"/>
                      </a:lnTo>
                      <a:lnTo>
                        <a:pt x="520" y="260"/>
                      </a:lnTo>
                      <a:lnTo>
                        <a:pt x="522" y="258"/>
                      </a:lnTo>
                      <a:lnTo>
                        <a:pt x="526" y="258"/>
                      </a:lnTo>
                      <a:lnTo>
                        <a:pt x="526" y="266"/>
                      </a:lnTo>
                      <a:lnTo>
                        <a:pt x="526" y="274"/>
                      </a:lnTo>
                      <a:lnTo>
                        <a:pt x="524" y="282"/>
                      </a:lnTo>
                      <a:lnTo>
                        <a:pt x="524" y="290"/>
                      </a:lnTo>
                      <a:lnTo>
                        <a:pt x="524" y="286"/>
                      </a:lnTo>
                      <a:lnTo>
                        <a:pt x="526" y="282"/>
                      </a:lnTo>
                      <a:lnTo>
                        <a:pt x="528" y="278"/>
                      </a:lnTo>
                      <a:lnTo>
                        <a:pt x="528" y="276"/>
                      </a:lnTo>
                      <a:lnTo>
                        <a:pt x="532" y="278"/>
                      </a:lnTo>
                      <a:lnTo>
                        <a:pt x="532" y="284"/>
                      </a:lnTo>
                      <a:lnTo>
                        <a:pt x="532" y="290"/>
                      </a:lnTo>
                      <a:lnTo>
                        <a:pt x="532" y="296"/>
                      </a:lnTo>
                      <a:lnTo>
                        <a:pt x="534" y="298"/>
                      </a:lnTo>
                      <a:lnTo>
                        <a:pt x="536" y="304"/>
                      </a:lnTo>
                      <a:lnTo>
                        <a:pt x="536" y="308"/>
                      </a:lnTo>
                      <a:lnTo>
                        <a:pt x="536" y="310"/>
                      </a:lnTo>
                      <a:lnTo>
                        <a:pt x="540" y="304"/>
                      </a:lnTo>
                      <a:lnTo>
                        <a:pt x="544" y="308"/>
                      </a:lnTo>
                      <a:lnTo>
                        <a:pt x="544" y="316"/>
                      </a:lnTo>
                      <a:lnTo>
                        <a:pt x="542" y="322"/>
                      </a:lnTo>
                      <a:lnTo>
                        <a:pt x="542" y="328"/>
                      </a:lnTo>
                      <a:lnTo>
                        <a:pt x="544" y="328"/>
                      </a:lnTo>
                      <a:lnTo>
                        <a:pt x="544" y="330"/>
                      </a:lnTo>
                      <a:lnTo>
                        <a:pt x="544" y="332"/>
                      </a:lnTo>
                      <a:lnTo>
                        <a:pt x="544" y="334"/>
                      </a:lnTo>
                      <a:lnTo>
                        <a:pt x="544" y="332"/>
                      </a:lnTo>
                      <a:lnTo>
                        <a:pt x="544" y="330"/>
                      </a:lnTo>
                      <a:lnTo>
                        <a:pt x="546" y="328"/>
                      </a:lnTo>
                      <a:lnTo>
                        <a:pt x="548" y="326"/>
                      </a:lnTo>
                      <a:lnTo>
                        <a:pt x="550" y="326"/>
                      </a:lnTo>
                      <a:lnTo>
                        <a:pt x="552" y="328"/>
                      </a:lnTo>
                      <a:lnTo>
                        <a:pt x="554" y="330"/>
                      </a:lnTo>
                      <a:lnTo>
                        <a:pt x="552" y="338"/>
                      </a:lnTo>
                      <a:lnTo>
                        <a:pt x="550" y="346"/>
                      </a:lnTo>
                      <a:lnTo>
                        <a:pt x="548" y="354"/>
                      </a:lnTo>
                      <a:lnTo>
                        <a:pt x="548" y="362"/>
                      </a:lnTo>
                      <a:lnTo>
                        <a:pt x="550" y="366"/>
                      </a:lnTo>
                      <a:lnTo>
                        <a:pt x="548" y="370"/>
                      </a:lnTo>
                      <a:lnTo>
                        <a:pt x="546" y="376"/>
                      </a:lnTo>
                      <a:lnTo>
                        <a:pt x="544" y="382"/>
                      </a:lnTo>
                      <a:lnTo>
                        <a:pt x="534" y="394"/>
                      </a:lnTo>
                      <a:lnTo>
                        <a:pt x="526" y="408"/>
                      </a:lnTo>
                      <a:lnTo>
                        <a:pt x="516" y="420"/>
                      </a:lnTo>
                      <a:lnTo>
                        <a:pt x="504" y="434"/>
                      </a:lnTo>
                      <a:lnTo>
                        <a:pt x="494" y="446"/>
                      </a:lnTo>
                      <a:lnTo>
                        <a:pt x="482" y="456"/>
                      </a:lnTo>
                      <a:lnTo>
                        <a:pt x="468" y="466"/>
                      </a:lnTo>
                      <a:lnTo>
                        <a:pt x="454" y="472"/>
                      </a:lnTo>
                      <a:lnTo>
                        <a:pt x="440" y="474"/>
                      </a:lnTo>
                      <a:lnTo>
                        <a:pt x="428" y="474"/>
                      </a:lnTo>
                      <a:lnTo>
                        <a:pt x="414" y="474"/>
                      </a:lnTo>
                      <a:lnTo>
                        <a:pt x="400" y="474"/>
                      </a:lnTo>
                      <a:lnTo>
                        <a:pt x="388" y="474"/>
                      </a:lnTo>
                      <a:lnTo>
                        <a:pt x="374" y="476"/>
                      </a:lnTo>
                      <a:lnTo>
                        <a:pt x="360" y="476"/>
                      </a:lnTo>
                      <a:lnTo>
                        <a:pt x="346" y="476"/>
                      </a:lnTo>
                      <a:lnTo>
                        <a:pt x="332" y="474"/>
                      </a:lnTo>
                      <a:lnTo>
                        <a:pt x="320" y="474"/>
                      </a:lnTo>
                      <a:lnTo>
                        <a:pt x="306" y="474"/>
                      </a:lnTo>
                      <a:lnTo>
                        <a:pt x="294" y="472"/>
                      </a:lnTo>
                      <a:lnTo>
                        <a:pt x="280" y="472"/>
                      </a:lnTo>
                      <a:lnTo>
                        <a:pt x="266" y="470"/>
                      </a:lnTo>
                      <a:lnTo>
                        <a:pt x="254" y="468"/>
                      </a:lnTo>
                      <a:lnTo>
                        <a:pt x="240" y="468"/>
                      </a:lnTo>
                      <a:lnTo>
                        <a:pt x="232" y="470"/>
                      </a:lnTo>
                      <a:lnTo>
                        <a:pt x="236" y="470"/>
                      </a:lnTo>
                      <a:lnTo>
                        <a:pt x="240" y="470"/>
                      </a:lnTo>
                      <a:lnTo>
                        <a:pt x="242" y="472"/>
                      </a:lnTo>
                      <a:lnTo>
                        <a:pt x="244" y="474"/>
                      </a:lnTo>
                      <a:lnTo>
                        <a:pt x="242" y="476"/>
                      </a:lnTo>
                      <a:lnTo>
                        <a:pt x="240" y="478"/>
                      </a:lnTo>
                      <a:lnTo>
                        <a:pt x="238" y="478"/>
                      </a:lnTo>
                      <a:lnTo>
                        <a:pt x="234" y="478"/>
                      </a:lnTo>
                      <a:lnTo>
                        <a:pt x="232" y="478"/>
                      </a:lnTo>
                      <a:lnTo>
                        <a:pt x="230" y="480"/>
                      </a:lnTo>
                      <a:lnTo>
                        <a:pt x="226" y="480"/>
                      </a:lnTo>
                      <a:lnTo>
                        <a:pt x="224" y="482"/>
                      </a:lnTo>
                      <a:lnTo>
                        <a:pt x="222" y="484"/>
                      </a:lnTo>
                      <a:lnTo>
                        <a:pt x="218" y="486"/>
                      </a:lnTo>
                      <a:lnTo>
                        <a:pt x="216" y="488"/>
                      </a:lnTo>
                      <a:lnTo>
                        <a:pt x="214" y="490"/>
                      </a:lnTo>
                      <a:lnTo>
                        <a:pt x="206" y="494"/>
                      </a:lnTo>
                      <a:lnTo>
                        <a:pt x="202" y="496"/>
                      </a:lnTo>
                      <a:lnTo>
                        <a:pt x="194" y="500"/>
                      </a:lnTo>
                      <a:lnTo>
                        <a:pt x="188" y="504"/>
                      </a:lnTo>
                      <a:lnTo>
                        <a:pt x="182" y="508"/>
                      </a:lnTo>
                      <a:lnTo>
                        <a:pt x="176" y="512"/>
                      </a:lnTo>
                      <a:lnTo>
                        <a:pt x="170" y="516"/>
                      </a:lnTo>
                      <a:lnTo>
                        <a:pt x="164" y="520"/>
                      </a:lnTo>
                      <a:lnTo>
                        <a:pt x="160" y="524"/>
                      </a:lnTo>
                      <a:lnTo>
                        <a:pt x="154" y="530"/>
                      </a:lnTo>
                      <a:lnTo>
                        <a:pt x="148" y="534"/>
                      </a:lnTo>
                      <a:lnTo>
                        <a:pt x="142" y="538"/>
                      </a:lnTo>
                      <a:lnTo>
                        <a:pt x="136" y="542"/>
                      </a:lnTo>
                      <a:lnTo>
                        <a:pt x="130" y="548"/>
                      </a:lnTo>
                      <a:lnTo>
                        <a:pt x="124" y="552"/>
                      </a:lnTo>
                      <a:lnTo>
                        <a:pt x="118" y="558"/>
                      </a:lnTo>
                      <a:lnTo>
                        <a:pt x="108" y="566"/>
                      </a:lnTo>
                      <a:lnTo>
                        <a:pt x="100" y="574"/>
                      </a:lnTo>
                      <a:lnTo>
                        <a:pt x="92" y="582"/>
                      </a:lnTo>
                      <a:lnTo>
                        <a:pt x="82" y="592"/>
                      </a:lnTo>
                      <a:lnTo>
                        <a:pt x="74" y="600"/>
                      </a:lnTo>
                      <a:lnTo>
                        <a:pt x="66" y="610"/>
                      </a:lnTo>
                      <a:lnTo>
                        <a:pt x="60" y="620"/>
                      </a:lnTo>
                      <a:lnTo>
                        <a:pt x="52" y="630"/>
                      </a:lnTo>
                      <a:lnTo>
                        <a:pt x="46" y="640"/>
                      </a:lnTo>
                      <a:lnTo>
                        <a:pt x="40" y="650"/>
                      </a:lnTo>
                      <a:lnTo>
                        <a:pt x="32" y="660"/>
                      </a:lnTo>
                      <a:lnTo>
                        <a:pt x="28" y="672"/>
                      </a:lnTo>
                      <a:lnTo>
                        <a:pt x="22" y="682"/>
                      </a:lnTo>
                      <a:lnTo>
                        <a:pt x="16" y="692"/>
                      </a:lnTo>
                      <a:lnTo>
                        <a:pt x="12" y="704"/>
                      </a:lnTo>
                      <a:lnTo>
                        <a:pt x="6" y="714"/>
                      </a:lnTo>
                      <a:lnTo>
                        <a:pt x="4" y="726"/>
                      </a:lnTo>
                      <a:lnTo>
                        <a:pt x="0" y="740"/>
                      </a:lnTo>
                      <a:lnTo>
                        <a:pt x="0" y="754"/>
                      </a:lnTo>
                      <a:lnTo>
                        <a:pt x="2" y="766"/>
                      </a:lnTo>
                      <a:lnTo>
                        <a:pt x="6" y="756"/>
                      </a:lnTo>
                      <a:lnTo>
                        <a:pt x="12" y="746"/>
                      </a:lnTo>
                      <a:lnTo>
                        <a:pt x="16" y="738"/>
                      </a:lnTo>
                      <a:lnTo>
                        <a:pt x="22" y="728"/>
                      </a:lnTo>
                      <a:lnTo>
                        <a:pt x="28" y="718"/>
                      </a:lnTo>
                      <a:lnTo>
                        <a:pt x="34" y="710"/>
                      </a:lnTo>
                      <a:lnTo>
                        <a:pt x="40" y="702"/>
                      </a:lnTo>
                      <a:lnTo>
                        <a:pt x="48" y="692"/>
                      </a:lnTo>
                      <a:lnTo>
                        <a:pt x="54" y="684"/>
                      </a:lnTo>
                      <a:lnTo>
                        <a:pt x="62" y="674"/>
                      </a:lnTo>
                      <a:lnTo>
                        <a:pt x="70" y="666"/>
                      </a:lnTo>
                      <a:lnTo>
                        <a:pt x="76" y="658"/>
                      </a:lnTo>
                      <a:lnTo>
                        <a:pt x="84" y="650"/>
                      </a:lnTo>
                      <a:lnTo>
                        <a:pt x="92" y="642"/>
                      </a:lnTo>
                      <a:lnTo>
                        <a:pt x="100" y="634"/>
                      </a:lnTo>
                      <a:lnTo>
                        <a:pt x="108" y="626"/>
                      </a:lnTo>
                      <a:lnTo>
                        <a:pt x="112" y="626"/>
                      </a:lnTo>
                      <a:lnTo>
                        <a:pt x="114" y="626"/>
                      </a:lnTo>
                      <a:lnTo>
                        <a:pt x="116" y="628"/>
                      </a:lnTo>
                      <a:lnTo>
                        <a:pt x="118" y="630"/>
                      </a:lnTo>
                      <a:lnTo>
                        <a:pt x="118" y="632"/>
                      </a:lnTo>
                      <a:lnTo>
                        <a:pt x="114" y="636"/>
                      </a:lnTo>
                      <a:lnTo>
                        <a:pt x="112" y="640"/>
                      </a:lnTo>
                      <a:lnTo>
                        <a:pt x="108" y="644"/>
                      </a:lnTo>
                      <a:lnTo>
                        <a:pt x="106" y="648"/>
                      </a:lnTo>
                      <a:lnTo>
                        <a:pt x="104" y="652"/>
                      </a:lnTo>
                      <a:lnTo>
                        <a:pt x="102" y="656"/>
                      </a:lnTo>
                      <a:lnTo>
                        <a:pt x="100" y="662"/>
                      </a:lnTo>
                      <a:lnTo>
                        <a:pt x="98" y="666"/>
                      </a:lnTo>
                      <a:lnTo>
                        <a:pt x="94" y="682"/>
                      </a:lnTo>
                      <a:lnTo>
                        <a:pt x="90" y="698"/>
                      </a:lnTo>
                      <a:lnTo>
                        <a:pt x="86" y="714"/>
                      </a:lnTo>
                      <a:lnTo>
                        <a:pt x="84" y="730"/>
                      </a:lnTo>
                      <a:lnTo>
                        <a:pt x="80" y="746"/>
                      </a:lnTo>
                      <a:lnTo>
                        <a:pt x="80" y="764"/>
                      </a:lnTo>
                      <a:lnTo>
                        <a:pt x="78" y="780"/>
                      </a:lnTo>
                      <a:lnTo>
                        <a:pt x="80" y="796"/>
                      </a:lnTo>
                      <a:lnTo>
                        <a:pt x="82" y="792"/>
                      </a:lnTo>
                      <a:lnTo>
                        <a:pt x="84" y="788"/>
                      </a:lnTo>
                      <a:lnTo>
                        <a:pt x="86" y="786"/>
                      </a:lnTo>
                      <a:lnTo>
                        <a:pt x="88" y="782"/>
                      </a:lnTo>
                      <a:lnTo>
                        <a:pt x="94" y="788"/>
                      </a:lnTo>
                      <a:lnTo>
                        <a:pt x="94" y="802"/>
                      </a:lnTo>
                      <a:lnTo>
                        <a:pt x="98" y="814"/>
                      </a:lnTo>
                      <a:lnTo>
                        <a:pt x="104" y="828"/>
                      </a:lnTo>
                      <a:lnTo>
                        <a:pt x="110" y="840"/>
                      </a:lnTo>
                      <a:lnTo>
                        <a:pt x="112" y="812"/>
                      </a:lnTo>
                      <a:lnTo>
                        <a:pt x="116" y="786"/>
                      </a:lnTo>
                      <a:lnTo>
                        <a:pt x="120" y="758"/>
                      </a:lnTo>
                      <a:lnTo>
                        <a:pt x="124" y="734"/>
                      </a:lnTo>
                      <a:lnTo>
                        <a:pt x="128" y="726"/>
                      </a:lnTo>
                      <a:lnTo>
                        <a:pt x="130" y="720"/>
                      </a:lnTo>
                      <a:lnTo>
                        <a:pt x="132" y="712"/>
                      </a:lnTo>
                      <a:lnTo>
                        <a:pt x="134" y="706"/>
                      </a:lnTo>
                      <a:lnTo>
                        <a:pt x="136" y="704"/>
                      </a:lnTo>
                      <a:lnTo>
                        <a:pt x="138" y="704"/>
                      </a:lnTo>
                      <a:lnTo>
                        <a:pt x="142" y="706"/>
                      </a:lnTo>
                      <a:lnTo>
                        <a:pt x="144" y="708"/>
                      </a:lnTo>
                      <a:lnTo>
                        <a:pt x="142" y="722"/>
                      </a:lnTo>
                      <a:lnTo>
                        <a:pt x="142" y="736"/>
                      </a:lnTo>
                      <a:lnTo>
                        <a:pt x="142" y="750"/>
                      </a:lnTo>
                      <a:lnTo>
                        <a:pt x="144" y="764"/>
                      </a:lnTo>
                      <a:lnTo>
                        <a:pt x="146" y="778"/>
                      </a:lnTo>
                      <a:lnTo>
                        <a:pt x="148" y="790"/>
                      </a:lnTo>
                      <a:lnTo>
                        <a:pt x="152" y="804"/>
                      </a:lnTo>
                      <a:lnTo>
                        <a:pt x="156" y="816"/>
                      </a:lnTo>
                      <a:lnTo>
                        <a:pt x="162" y="828"/>
                      </a:lnTo>
                      <a:lnTo>
                        <a:pt x="168" y="838"/>
                      </a:lnTo>
                      <a:lnTo>
                        <a:pt x="176" y="850"/>
                      </a:lnTo>
                      <a:lnTo>
                        <a:pt x="184" y="860"/>
                      </a:lnTo>
                      <a:lnTo>
                        <a:pt x="186" y="860"/>
                      </a:lnTo>
                      <a:lnTo>
                        <a:pt x="182" y="836"/>
                      </a:lnTo>
                      <a:lnTo>
                        <a:pt x="180" y="812"/>
                      </a:lnTo>
                      <a:lnTo>
                        <a:pt x="180" y="786"/>
                      </a:lnTo>
                      <a:lnTo>
                        <a:pt x="182" y="762"/>
                      </a:lnTo>
                      <a:lnTo>
                        <a:pt x="184" y="750"/>
                      </a:lnTo>
                      <a:lnTo>
                        <a:pt x="184" y="736"/>
                      </a:lnTo>
                      <a:lnTo>
                        <a:pt x="186" y="722"/>
                      </a:lnTo>
                      <a:lnTo>
                        <a:pt x="192" y="712"/>
                      </a:lnTo>
                      <a:lnTo>
                        <a:pt x="194" y="710"/>
                      </a:lnTo>
                      <a:lnTo>
                        <a:pt x="198" y="710"/>
                      </a:lnTo>
                      <a:lnTo>
                        <a:pt x="200" y="708"/>
                      </a:lnTo>
                      <a:lnTo>
                        <a:pt x="202" y="710"/>
                      </a:lnTo>
                      <a:lnTo>
                        <a:pt x="210" y="724"/>
                      </a:lnTo>
                      <a:lnTo>
                        <a:pt x="218" y="740"/>
                      </a:lnTo>
                      <a:lnTo>
                        <a:pt x="226" y="754"/>
                      </a:lnTo>
                      <a:lnTo>
                        <a:pt x="234" y="768"/>
                      </a:lnTo>
                      <a:lnTo>
                        <a:pt x="242" y="782"/>
                      </a:lnTo>
                      <a:lnTo>
                        <a:pt x="252" y="794"/>
                      </a:lnTo>
                      <a:lnTo>
                        <a:pt x="264" y="806"/>
                      </a:lnTo>
                      <a:lnTo>
                        <a:pt x="278" y="818"/>
                      </a:lnTo>
                      <a:lnTo>
                        <a:pt x="280" y="820"/>
                      </a:lnTo>
                      <a:lnTo>
                        <a:pt x="282" y="820"/>
                      </a:lnTo>
                      <a:lnTo>
                        <a:pt x="286" y="822"/>
                      </a:lnTo>
                      <a:lnTo>
                        <a:pt x="288" y="824"/>
                      </a:lnTo>
                      <a:lnTo>
                        <a:pt x="290" y="826"/>
                      </a:lnTo>
                      <a:lnTo>
                        <a:pt x="294" y="828"/>
                      </a:lnTo>
                      <a:lnTo>
                        <a:pt x="296" y="828"/>
                      </a:lnTo>
                      <a:lnTo>
                        <a:pt x="298" y="828"/>
                      </a:lnTo>
                      <a:lnTo>
                        <a:pt x="290" y="816"/>
                      </a:lnTo>
                      <a:lnTo>
                        <a:pt x="284" y="800"/>
                      </a:lnTo>
                      <a:lnTo>
                        <a:pt x="278" y="786"/>
                      </a:lnTo>
                      <a:lnTo>
                        <a:pt x="274" y="772"/>
                      </a:lnTo>
                      <a:lnTo>
                        <a:pt x="270" y="758"/>
                      </a:lnTo>
                      <a:lnTo>
                        <a:pt x="266" y="742"/>
                      </a:lnTo>
                      <a:lnTo>
                        <a:pt x="266" y="726"/>
                      </a:lnTo>
                      <a:lnTo>
                        <a:pt x="266" y="710"/>
                      </a:lnTo>
                      <a:lnTo>
                        <a:pt x="268" y="706"/>
                      </a:lnTo>
                      <a:lnTo>
                        <a:pt x="268" y="700"/>
                      </a:lnTo>
                      <a:lnTo>
                        <a:pt x="268" y="696"/>
                      </a:lnTo>
                      <a:lnTo>
                        <a:pt x="270" y="692"/>
                      </a:lnTo>
                      <a:lnTo>
                        <a:pt x="272" y="690"/>
                      </a:lnTo>
                      <a:lnTo>
                        <a:pt x="274" y="690"/>
                      </a:lnTo>
                      <a:lnTo>
                        <a:pt x="276" y="692"/>
                      </a:lnTo>
                      <a:lnTo>
                        <a:pt x="278" y="692"/>
                      </a:lnTo>
                      <a:lnTo>
                        <a:pt x="282" y="708"/>
                      </a:lnTo>
                      <a:lnTo>
                        <a:pt x="288" y="722"/>
                      </a:lnTo>
                      <a:lnTo>
                        <a:pt x="296" y="736"/>
                      </a:lnTo>
                      <a:lnTo>
                        <a:pt x="304" y="750"/>
                      </a:lnTo>
                      <a:lnTo>
                        <a:pt x="314" y="762"/>
                      </a:lnTo>
                      <a:lnTo>
                        <a:pt x="326" y="774"/>
                      </a:lnTo>
                      <a:lnTo>
                        <a:pt x="338" y="784"/>
                      </a:lnTo>
                      <a:lnTo>
                        <a:pt x="352" y="790"/>
                      </a:lnTo>
                      <a:lnTo>
                        <a:pt x="346" y="784"/>
                      </a:lnTo>
                      <a:lnTo>
                        <a:pt x="342" y="776"/>
                      </a:lnTo>
                      <a:lnTo>
                        <a:pt x="336" y="768"/>
                      </a:lnTo>
                      <a:lnTo>
                        <a:pt x="330" y="760"/>
                      </a:lnTo>
                      <a:lnTo>
                        <a:pt x="326" y="752"/>
                      </a:lnTo>
                      <a:lnTo>
                        <a:pt x="320" y="744"/>
                      </a:lnTo>
                      <a:lnTo>
                        <a:pt x="316" y="734"/>
                      </a:lnTo>
                      <a:lnTo>
                        <a:pt x="312" y="726"/>
                      </a:lnTo>
                      <a:lnTo>
                        <a:pt x="314" y="724"/>
                      </a:lnTo>
                      <a:lnTo>
                        <a:pt x="316" y="724"/>
                      </a:lnTo>
                      <a:lnTo>
                        <a:pt x="318" y="722"/>
                      </a:lnTo>
                      <a:lnTo>
                        <a:pt x="320" y="722"/>
                      </a:lnTo>
                      <a:lnTo>
                        <a:pt x="326" y="728"/>
                      </a:lnTo>
                      <a:lnTo>
                        <a:pt x="332" y="734"/>
                      </a:lnTo>
                      <a:lnTo>
                        <a:pt x="338" y="742"/>
                      </a:lnTo>
                      <a:lnTo>
                        <a:pt x="346" y="748"/>
                      </a:lnTo>
                      <a:lnTo>
                        <a:pt x="352" y="754"/>
                      </a:lnTo>
                      <a:lnTo>
                        <a:pt x="360" y="760"/>
                      </a:lnTo>
                      <a:lnTo>
                        <a:pt x="366" y="762"/>
                      </a:lnTo>
                      <a:lnTo>
                        <a:pt x="376" y="764"/>
                      </a:lnTo>
                      <a:lnTo>
                        <a:pt x="370" y="756"/>
                      </a:lnTo>
                      <a:lnTo>
                        <a:pt x="364" y="748"/>
                      </a:lnTo>
                      <a:lnTo>
                        <a:pt x="358" y="738"/>
                      </a:lnTo>
                      <a:lnTo>
                        <a:pt x="352" y="730"/>
                      </a:lnTo>
                      <a:lnTo>
                        <a:pt x="346" y="722"/>
                      </a:lnTo>
                      <a:lnTo>
                        <a:pt x="340" y="714"/>
                      </a:lnTo>
                      <a:lnTo>
                        <a:pt x="336" y="704"/>
                      </a:lnTo>
                      <a:lnTo>
                        <a:pt x="332" y="696"/>
                      </a:lnTo>
                      <a:lnTo>
                        <a:pt x="334" y="694"/>
                      </a:lnTo>
                      <a:lnTo>
                        <a:pt x="336" y="692"/>
                      </a:lnTo>
                      <a:lnTo>
                        <a:pt x="338" y="692"/>
                      </a:lnTo>
                      <a:lnTo>
                        <a:pt x="340" y="692"/>
                      </a:lnTo>
                      <a:lnTo>
                        <a:pt x="346" y="698"/>
                      </a:lnTo>
                      <a:lnTo>
                        <a:pt x="352" y="704"/>
                      </a:lnTo>
                      <a:lnTo>
                        <a:pt x="358" y="710"/>
                      </a:lnTo>
                      <a:lnTo>
                        <a:pt x="366" y="714"/>
                      </a:lnTo>
                      <a:lnTo>
                        <a:pt x="374" y="718"/>
                      </a:lnTo>
                      <a:lnTo>
                        <a:pt x="382" y="722"/>
                      </a:lnTo>
                      <a:lnTo>
                        <a:pt x="390" y="724"/>
                      </a:lnTo>
                      <a:lnTo>
                        <a:pt x="398" y="728"/>
                      </a:lnTo>
                      <a:lnTo>
                        <a:pt x="392" y="724"/>
                      </a:lnTo>
                      <a:lnTo>
                        <a:pt x="388" y="718"/>
                      </a:lnTo>
                      <a:lnTo>
                        <a:pt x="384" y="714"/>
                      </a:lnTo>
                      <a:lnTo>
                        <a:pt x="378" y="710"/>
                      </a:lnTo>
                      <a:lnTo>
                        <a:pt x="374" y="704"/>
                      </a:lnTo>
                      <a:lnTo>
                        <a:pt x="370" y="698"/>
                      </a:lnTo>
                      <a:lnTo>
                        <a:pt x="364" y="694"/>
                      </a:lnTo>
                      <a:lnTo>
                        <a:pt x="360" y="688"/>
                      </a:lnTo>
                      <a:lnTo>
                        <a:pt x="360" y="686"/>
                      </a:lnTo>
                      <a:lnTo>
                        <a:pt x="362" y="684"/>
                      </a:lnTo>
                      <a:lnTo>
                        <a:pt x="364" y="684"/>
                      </a:lnTo>
                      <a:lnTo>
                        <a:pt x="366" y="682"/>
                      </a:lnTo>
                      <a:lnTo>
                        <a:pt x="374" y="688"/>
                      </a:lnTo>
                      <a:lnTo>
                        <a:pt x="382" y="692"/>
                      </a:lnTo>
                      <a:lnTo>
                        <a:pt x="390" y="694"/>
                      </a:lnTo>
                      <a:lnTo>
                        <a:pt x="400" y="698"/>
                      </a:lnTo>
                      <a:lnTo>
                        <a:pt x="408" y="698"/>
                      </a:lnTo>
                      <a:lnTo>
                        <a:pt x="416" y="698"/>
                      </a:lnTo>
                      <a:lnTo>
                        <a:pt x="426" y="698"/>
                      </a:lnTo>
                      <a:lnTo>
                        <a:pt x="434" y="698"/>
                      </a:lnTo>
                      <a:lnTo>
                        <a:pt x="432" y="696"/>
                      </a:lnTo>
                      <a:lnTo>
                        <a:pt x="428" y="694"/>
                      </a:lnTo>
                      <a:lnTo>
                        <a:pt x="424" y="692"/>
                      </a:lnTo>
                      <a:lnTo>
                        <a:pt x="420" y="690"/>
                      </a:lnTo>
                      <a:lnTo>
                        <a:pt x="418" y="688"/>
                      </a:lnTo>
                      <a:lnTo>
                        <a:pt x="414" y="686"/>
                      </a:lnTo>
                      <a:lnTo>
                        <a:pt x="410" y="684"/>
                      </a:lnTo>
                      <a:lnTo>
                        <a:pt x="406" y="682"/>
                      </a:lnTo>
                      <a:lnTo>
                        <a:pt x="398" y="674"/>
                      </a:lnTo>
                      <a:lnTo>
                        <a:pt x="390" y="666"/>
                      </a:lnTo>
                      <a:lnTo>
                        <a:pt x="384" y="656"/>
                      </a:lnTo>
                      <a:lnTo>
                        <a:pt x="378" y="646"/>
                      </a:lnTo>
                      <a:lnTo>
                        <a:pt x="374" y="636"/>
                      </a:lnTo>
                      <a:lnTo>
                        <a:pt x="372" y="626"/>
                      </a:lnTo>
                      <a:lnTo>
                        <a:pt x="372" y="614"/>
                      </a:lnTo>
                      <a:lnTo>
                        <a:pt x="372" y="602"/>
                      </a:lnTo>
                      <a:lnTo>
                        <a:pt x="374" y="602"/>
                      </a:lnTo>
                      <a:lnTo>
                        <a:pt x="376" y="604"/>
                      </a:lnTo>
                      <a:lnTo>
                        <a:pt x="378" y="606"/>
                      </a:lnTo>
                      <a:lnTo>
                        <a:pt x="378" y="618"/>
                      </a:lnTo>
                      <a:lnTo>
                        <a:pt x="380" y="628"/>
                      </a:lnTo>
                      <a:lnTo>
                        <a:pt x="384" y="640"/>
                      </a:lnTo>
                      <a:lnTo>
                        <a:pt x="390" y="650"/>
                      </a:lnTo>
                      <a:lnTo>
                        <a:pt x="396" y="658"/>
                      </a:lnTo>
                      <a:lnTo>
                        <a:pt x="404" y="668"/>
                      </a:lnTo>
                      <a:lnTo>
                        <a:pt x="412" y="674"/>
                      </a:lnTo>
                      <a:lnTo>
                        <a:pt x="420" y="680"/>
                      </a:lnTo>
                      <a:lnTo>
                        <a:pt x="418" y="672"/>
                      </a:lnTo>
                      <a:lnTo>
                        <a:pt x="414" y="664"/>
                      </a:lnTo>
                      <a:lnTo>
                        <a:pt x="412" y="654"/>
                      </a:lnTo>
                      <a:lnTo>
                        <a:pt x="416" y="646"/>
                      </a:lnTo>
                      <a:lnTo>
                        <a:pt x="418" y="646"/>
                      </a:lnTo>
                      <a:lnTo>
                        <a:pt x="422" y="648"/>
                      </a:lnTo>
                      <a:lnTo>
                        <a:pt x="426" y="650"/>
                      </a:lnTo>
                      <a:lnTo>
                        <a:pt x="428" y="654"/>
                      </a:lnTo>
                      <a:lnTo>
                        <a:pt x="424" y="640"/>
                      </a:lnTo>
                      <a:lnTo>
                        <a:pt x="422" y="628"/>
                      </a:lnTo>
                      <a:lnTo>
                        <a:pt x="424" y="616"/>
                      </a:lnTo>
                      <a:lnTo>
                        <a:pt x="426" y="604"/>
                      </a:lnTo>
                      <a:lnTo>
                        <a:pt x="430" y="592"/>
                      </a:lnTo>
                      <a:lnTo>
                        <a:pt x="436" y="580"/>
                      </a:lnTo>
                      <a:lnTo>
                        <a:pt x="442" y="570"/>
                      </a:lnTo>
                      <a:lnTo>
                        <a:pt x="450" y="560"/>
                      </a:lnTo>
                      <a:lnTo>
                        <a:pt x="452" y="560"/>
                      </a:lnTo>
                      <a:lnTo>
                        <a:pt x="452" y="562"/>
                      </a:lnTo>
                      <a:lnTo>
                        <a:pt x="454" y="562"/>
                      </a:lnTo>
                      <a:lnTo>
                        <a:pt x="448" y="572"/>
                      </a:lnTo>
                      <a:lnTo>
                        <a:pt x="444" y="582"/>
                      </a:lnTo>
                      <a:lnTo>
                        <a:pt x="438" y="594"/>
                      </a:lnTo>
                      <a:lnTo>
                        <a:pt x="434" y="606"/>
                      </a:lnTo>
                      <a:lnTo>
                        <a:pt x="432" y="618"/>
                      </a:lnTo>
                      <a:lnTo>
                        <a:pt x="432" y="630"/>
                      </a:lnTo>
                      <a:lnTo>
                        <a:pt x="434" y="642"/>
                      </a:lnTo>
                      <a:lnTo>
                        <a:pt x="438" y="654"/>
                      </a:lnTo>
                      <a:lnTo>
                        <a:pt x="442" y="650"/>
                      </a:lnTo>
                      <a:lnTo>
                        <a:pt x="446" y="646"/>
                      </a:lnTo>
                      <a:lnTo>
                        <a:pt x="450" y="644"/>
                      </a:lnTo>
                      <a:lnTo>
                        <a:pt x="454" y="642"/>
                      </a:lnTo>
                      <a:lnTo>
                        <a:pt x="458" y="638"/>
                      </a:lnTo>
                      <a:lnTo>
                        <a:pt x="462" y="636"/>
                      </a:lnTo>
                      <a:lnTo>
                        <a:pt x="466" y="634"/>
                      </a:lnTo>
                      <a:lnTo>
                        <a:pt x="470" y="632"/>
                      </a:lnTo>
                      <a:lnTo>
                        <a:pt x="472" y="630"/>
                      </a:lnTo>
                      <a:lnTo>
                        <a:pt x="474" y="630"/>
                      </a:lnTo>
                      <a:lnTo>
                        <a:pt x="476" y="632"/>
                      </a:lnTo>
                      <a:lnTo>
                        <a:pt x="478" y="632"/>
                      </a:lnTo>
                      <a:lnTo>
                        <a:pt x="476" y="634"/>
                      </a:lnTo>
                      <a:lnTo>
                        <a:pt x="478" y="634"/>
                      </a:lnTo>
                      <a:lnTo>
                        <a:pt x="478" y="636"/>
                      </a:lnTo>
                      <a:lnTo>
                        <a:pt x="478" y="638"/>
                      </a:lnTo>
                      <a:lnTo>
                        <a:pt x="476" y="640"/>
                      </a:lnTo>
                      <a:lnTo>
                        <a:pt x="474" y="640"/>
                      </a:lnTo>
                      <a:lnTo>
                        <a:pt x="472" y="652"/>
                      </a:lnTo>
                      <a:lnTo>
                        <a:pt x="468" y="664"/>
                      </a:lnTo>
                      <a:lnTo>
                        <a:pt x="466" y="674"/>
                      </a:lnTo>
                      <a:lnTo>
                        <a:pt x="466" y="686"/>
                      </a:lnTo>
                      <a:lnTo>
                        <a:pt x="468" y="688"/>
                      </a:lnTo>
                      <a:lnTo>
                        <a:pt x="470" y="688"/>
                      </a:lnTo>
                      <a:lnTo>
                        <a:pt x="472" y="688"/>
                      </a:lnTo>
                      <a:lnTo>
                        <a:pt x="474" y="688"/>
                      </a:lnTo>
                      <a:lnTo>
                        <a:pt x="476" y="690"/>
                      </a:lnTo>
                      <a:lnTo>
                        <a:pt x="478" y="690"/>
                      </a:lnTo>
                      <a:lnTo>
                        <a:pt x="480" y="690"/>
                      </a:lnTo>
                      <a:lnTo>
                        <a:pt x="482" y="690"/>
                      </a:lnTo>
                      <a:lnTo>
                        <a:pt x="496" y="686"/>
                      </a:lnTo>
                      <a:lnTo>
                        <a:pt x="508" y="684"/>
                      </a:lnTo>
                      <a:lnTo>
                        <a:pt x="522" y="680"/>
                      </a:lnTo>
                      <a:lnTo>
                        <a:pt x="534" y="678"/>
                      </a:lnTo>
                      <a:lnTo>
                        <a:pt x="546" y="674"/>
                      </a:lnTo>
                      <a:lnTo>
                        <a:pt x="558" y="670"/>
                      </a:lnTo>
                      <a:lnTo>
                        <a:pt x="572" y="666"/>
                      </a:lnTo>
                      <a:lnTo>
                        <a:pt x="584" y="660"/>
                      </a:lnTo>
                      <a:lnTo>
                        <a:pt x="596" y="656"/>
                      </a:lnTo>
                      <a:lnTo>
                        <a:pt x="606" y="650"/>
                      </a:lnTo>
                      <a:lnTo>
                        <a:pt x="618" y="644"/>
                      </a:lnTo>
                      <a:lnTo>
                        <a:pt x="630" y="638"/>
                      </a:lnTo>
                      <a:lnTo>
                        <a:pt x="640" y="630"/>
                      </a:lnTo>
                      <a:lnTo>
                        <a:pt x="650" y="622"/>
                      </a:lnTo>
                      <a:lnTo>
                        <a:pt x="660" y="612"/>
                      </a:lnTo>
                      <a:lnTo>
                        <a:pt x="670" y="604"/>
                      </a:lnTo>
                      <a:lnTo>
                        <a:pt x="680" y="586"/>
                      </a:lnTo>
                      <a:lnTo>
                        <a:pt x="688" y="570"/>
                      </a:lnTo>
                      <a:lnTo>
                        <a:pt x="696" y="550"/>
                      </a:lnTo>
                      <a:lnTo>
                        <a:pt x="702" y="532"/>
                      </a:lnTo>
                      <a:lnTo>
                        <a:pt x="706" y="514"/>
                      </a:lnTo>
                      <a:lnTo>
                        <a:pt x="710" y="494"/>
                      </a:lnTo>
                      <a:lnTo>
                        <a:pt x="710" y="474"/>
                      </a:lnTo>
                      <a:lnTo>
                        <a:pt x="710" y="454"/>
                      </a:lnTo>
                      <a:lnTo>
                        <a:pt x="706" y="448"/>
                      </a:lnTo>
                      <a:lnTo>
                        <a:pt x="698" y="440"/>
                      </a:lnTo>
                      <a:lnTo>
                        <a:pt x="692" y="436"/>
                      </a:lnTo>
                      <a:lnTo>
                        <a:pt x="686" y="430"/>
                      </a:lnTo>
                      <a:lnTo>
                        <a:pt x="678" y="426"/>
                      </a:lnTo>
                      <a:lnTo>
                        <a:pt x="670" y="422"/>
                      </a:lnTo>
                      <a:lnTo>
                        <a:pt x="662" y="418"/>
                      </a:lnTo>
                      <a:lnTo>
                        <a:pt x="656" y="412"/>
                      </a:lnTo>
                      <a:lnTo>
                        <a:pt x="652" y="410"/>
                      </a:lnTo>
                      <a:lnTo>
                        <a:pt x="648" y="410"/>
                      </a:lnTo>
                      <a:lnTo>
                        <a:pt x="646" y="412"/>
                      </a:lnTo>
                      <a:lnTo>
                        <a:pt x="642" y="412"/>
                      </a:lnTo>
                      <a:lnTo>
                        <a:pt x="638" y="414"/>
                      </a:lnTo>
                      <a:lnTo>
                        <a:pt x="634" y="414"/>
                      </a:lnTo>
                      <a:lnTo>
                        <a:pt x="632" y="414"/>
                      </a:lnTo>
                      <a:lnTo>
                        <a:pt x="628" y="412"/>
                      </a:lnTo>
                      <a:lnTo>
                        <a:pt x="628" y="410"/>
                      </a:lnTo>
                      <a:lnTo>
                        <a:pt x="630" y="408"/>
                      </a:lnTo>
                      <a:lnTo>
                        <a:pt x="630" y="406"/>
                      </a:lnTo>
                      <a:lnTo>
                        <a:pt x="636" y="404"/>
                      </a:lnTo>
                      <a:lnTo>
                        <a:pt x="642" y="402"/>
                      </a:lnTo>
                      <a:lnTo>
                        <a:pt x="648" y="402"/>
                      </a:lnTo>
                      <a:lnTo>
                        <a:pt x="654" y="402"/>
                      </a:lnTo>
                      <a:lnTo>
                        <a:pt x="660" y="404"/>
                      </a:lnTo>
                      <a:lnTo>
                        <a:pt x="664" y="406"/>
                      </a:lnTo>
                      <a:lnTo>
                        <a:pt x="670" y="410"/>
                      </a:lnTo>
                      <a:lnTo>
                        <a:pt x="676" y="412"/>
                      </a:lnTo>
                      <a:lnTo>
                        <a:pt x="682" y="416"/>
                      </a:lnTo>
                      <a:lnTo>
                        <a:pt x="688" y="420"/>
                      </a:lnTo>
                      <a:lnTo>
                        <a:pt x="694" y="424"/>
                      </a:lnTo>
                      <a:lnTo>
                        <a:pt x="702" y="428"/>
                      </a:lnTo>
                      <a:lnTo>
                        <a:pt x="708" y="432"/>
                      </a:lnTo>
                      <a:lnTo>
                        <a:pt x="714" y="436"/>
                      </a:lnTo>
                      <a:lnTo>
                        <a:pt x="718" y="442"/>
                      </a:lnTo>
                      <a:lnTo>
                        <a:pt x="722" y="448"/>
                      </a:lnTo>
                      <a:lnTo>
                        <a:pt x="722" y="464"/>
                      </a:lnTo>
                      <a:lnTo>
                        <a:pt x="722" y="482"/>
                      </a:lnTo>
                      <a:lnTo>
                        <a:pt x="720" y="498"/>
                      </a:lnTo>
                      <a:lnTo>
                        <a:pt x="718" y="516"/>
                      </a:lnTo>
                      <a:lnTo>
                        <a:pt x="714" y="532"/>
                      </a:lnTo>
                      <a:lnTo>
                        <a:pt x="710" y="548"/>
                      </a:lnTo>
                      <a:lnTo>
                        <a:pt x="704" y="564"/>
                      </a:lnTo>
                      <a:lnTo>
                        <a:pt x="698" y="580"/>
                      </a:lnTo>
                      <a:lnTo>
                        <a:pt x="696" y="584"/>
                      </a:lnTo>
                      <a:lnTo>
                        <a:pt x="694" y="590"/>
                      </a:lnTo>
                      <a:lnTo>
                        <a:pt x="690" y="594"/>
                      </a:lnTo>
                      <a:lnTo>
                        <a:pt x="688" y="600"/>
                      </a:lnTo>
                      <a:lnTo>
                        <a:pt x="686" y="604"/>
                      </a:lnTo>
                      <a:lnTo>
                        <a:pt x="684" y="610"/>
                      </a:lnTo>
                      <a:lnTo>
                        <a:pt x="680" y="616"/>
                      </a:lnTo>
                      <a:lnTo>
                        <a:pt x="678" y="620"/>
                      </a:lnTo>
                      <a:lnTo>
                        <a:pt x="680" y="626"/>
                      </a:lnTo>
                      <a:lnTo>
                        <a:pt x="682" y="634"/>
                      </a:lnTo>
                      <a:lnTo>
                        <a:pt x="682" y="640"/>
                      </a:lnTo>
                      <a:lnTo>
                        <a:pt x="682" y="646"/>
                      </a:lnTo>
                      <a:lnTo>
                        <a:pt x="686" y="652"/>
                      </a:lnTo>
                      <a:lnTo>
                        <a:pt x="686" y="660"/>
                      </a:lnTo>
                      <a:lnTo>
                        <a:pt x="684" y="666"/>
                      </a:lnTo>
                      <a:lnTo>
                        <a:pt x="684" y="672"/>
                      </a:lnTo>
                      <a:lnTo>
                        <a:pt x="688" y="680"/>
                      </a:lnTo>
                      <a:lnTo>
                        <a:pt x="686" y="690"/>
                      </a:lnTo>
                      <a:lnTo>
                        <a:pt x="682" y="698"/>
                      </a:lnTo>
                      <a:lnTo>
                        <a:pt x="678" y="706"/>
                      </a:lnTo>
                      <a:lnTo>
                        <a:pt x="676" y="714"/>
                      </a:lnTo>
                      <a:lnTo>
                        <a:pt x="674" y="724"/>
                      </a:lnTo>
                      <a:lnTo>
                        <a:pt x="672" y="732"/>
                      </a:lnTo>
                      <a:lnTo>
                        <a:pt x="668" y="740"/>
                      </a:lnTo>
                      <a:lnTo>
                        <a:pt x="664" y="748"/>
                      </a:lnTo>
                      <a:lnTo>
                        <a:pt x="658" y="756"/>
                      </a:lnTo>
                      <a:lnTo>
                        <a:pt x="652" y="762"/>
                      </a:lnTo>
                      <a:lnTo>
                        <a:pt x="646" y="770"/>
                      </a:lnTo>
                      <a:lnTo>
                        <a:pt x="640" y="776"/>
                      </a:lnTo>
                      <a:lnTo>
                        <a:pt x="632" y="782"/>
                      </a:lnTo>
                      <a:lnTo>
                        <a:pt x="624" y="788"/>
                      </a:lnTo>
                      <a:lnTo>
                        <a:pt x="616" y="794"/>
                      </a:lnTo>
                      <a:lnTo>
                        <a:pt x="608" y="798"/>
                      </a:lnTo>
                      <a:lnTo>
                        <a:pt x="602" y="802"/>
                      </a:lnTo>
                      <a:lnTo>
                        <a:pt x="594" y="806"/>
                      </a:lnTo>
                      <a:lnTo>
                        <a:pt x="586" y="810"/>
                      </a:lnTo>
                      <a:lnTo>
                        <a:pt x="592" y="808"/>
                      </a:lnTo>
                      <a:lnTo>
                        <a:pt x="596" y="806"/>
                      </a:lnTo>
                      <a:lnTo>
                        <a:pt x="602" y="804"/>
                      </a:lnTo>
                      <a:lnTo>
                        <a:pt x="608" y="802"/>
                      </a:lnTo>
                      <a:lnTo>
                        <a:pt x="614" y="802"/>
                      </a:lnTo>
                      <a:lnTo>
                        <a:pt x="620" y="800"/>
                      </a:lnTo>
                      <a:lnTo>
                        <a:pt x="626" y="798"/>
                      </a:lnTo>
                      <a:lnTo>
                        <a:pt x="630" y="794"/>
                      </a:lnTo>
                      <a:lnTo>
                        <a:pt x="634" y="798"/>
                      </a:lnTo>
                      <a:lnTo>
                        <a:pt x="630" y="800"/>
                      </a:lnTo>
                      <a:lnTo>
                        <a:pt x="626" y="802"/>
                      </a:lnTo>
                      <a:lnTo>
                        <a:pt x="622" y="806"/>
                      </a:lnTo>
                      <a:lnTo>
                        <a:pt x="618" y="808"/>
                      </a:lnTo>
                      <a:lnTo>
                        <a:pt x="614" y="808"/>
                      </a:lnTo>
                      <a:lnTo>
                        <a:pt x="610" y="810"/>
                      </a:lnTo>
                      <a:lnTo>
                        <a:pt x="606" y="812"/>
                      </a:lnTo>
                      <a:lnTo>
                        <a:pt x="602" y="812"/>
                      </a:lnTo>
                      <a:lnTo>
                        <a:pt x="606" y="812"/>
                      </a:lnTo>
                      <a:lnTo>
                        <a:pt x="610" y="812"/>
                      </a:lnTo>
                      <a:lnTo>
                        <a:pt x="614" y="812"/>
                      </a:lnTo>
                      <a:lnTo>
                        <a:pt x="620" y="812"/>
                      </a:lnTo>
                      <a:lnTo>
                        <a:pt x="624" y="810"/>
                      </a:lnTo>
                      <a:lnTo>
                        <a:pt x="628" y="810"/>
                      </a:lnTo>
                      <a:lnTo>
                        <a:pt x="634" y="810"/>
                      </a:lnTo>
                      <a:lnTo>
                        <a:pt x="638" y="810"/>
                      </a:lnTo>
                      <a:lnTo>
                        <a:pt x="634" y="814"/>
                      </a:lnTo>
                      <a:lnTo>
                        <a:pt x="630" y="816"/>
                      </a:lnTo>
                      <a:lnTo>
                        <a:pt x="624" y="818"/>
                      </a:lnTo>
                      <a:lnTo>
                        <a:pt x="620" y="820"/>
                      </a:lnTo>
                      <a:lnTo>
                        <a:pt x="614" y="822"/>
                      </a:lnTo>
                      <a:lnTo>
                        <a:pt x="608" y="822"/>
                      </a:lnTo>
                      <a:lnTo>
                        <a:pt x="604" y="824"/>
                      </a:lnTo>
                      <a:lnTo>
                        <a:pt x="598" y="826"/>
                      </a:lnTo>
                      <a:lnTo>
                        <a:pt x="600" y="826"/>
                      </a:lnTo>
                      <a:lnTo>
                        <a:pt x="604" y="826"/>
                      </a:lnTo>
                      <a:lnTo>
                        <a:pt x="606" y="826"/>
                      </a:lnTo>
                      <a:lnTo>
                        <a:pt x="608" y="826"/>
                      </a:lnTo>
                      <a:lnTo>
                        <a:pt x="610" y="826"/>
                      </a:lnTo>
                      <a:lnTo>
                        <a:pt x="614" y="826"/>
                      </a:lnTo>
                      <a:lnTo>
                        <a:pt x="616" y="826"/>
                      </a:lnTo>
                      <a:lnTo>
                        <a:pt x="620" y="824"/>
                      </a:lnTo>
                      <a:lnTo>
                        <a:pt x="624" y="824"/>
                      </a:lnTo>
                      <a:lnTo>
                        <a:pt x="626" y="824"/>
                      </a:lnTo>
                      <a:lnTo>
                        <a:pt x="630" y="822"/>
                      </a:lnTo>
                      <a:lnTo>
                        <a:pt x="632" y="822"/>
                      </a:lnTo>
                      <a:lnTo>
                        <a:pt x="636" y="820"/>
                      </a:lnTo>
                      <a:lnTo>
                        <a:pt x="642" y="816"/>
                      </a:lnTo>
                      <a:lnTo>
                        <a:pt x="644" y="816"/>
                      </a:lnTo>
                      <a:lnTo>
                        <a:pt x="648" y="818"/>
                      </a:lnTo>
                      <a:lnTo>
                        <a:pt x="646" y="820"/>
                      </a:lnTo>
                      <a:lnTo>
                        <a:pt x="646" y="822"/>
                      </a:lnTo>
                      <a:lnTo>
                        <a:pt x="644" y="822"/>
                      </a:lnTo>
                      <a:lnTo>
                        <a:pt x="642" y="824"/>
                      </a:lnTo>
                      <a:lnTo>
                        <a:pt x="640" y="828"/>
                      </a:lnTo>
                      <a:lnTo>
                        <a:pt x="636" y="828"/>
                      </a:lnTo>
                      <a:lnTo>
                        <a:pt x="632" y="830"/>
                      </a:lnTo>
                      <a:lnTo>
                        <a:pt x="630" y="832"/>
                      </a:lnTo>
                      <a:lnTo>
                        <a:pt x="638" y="832"/>
                      </a:lnTo>
                      <a:lnTo>
                        <a:pt x="642" y="832"/>
                      </a:lnTo>
                      <a:lnTo>
                        <a:pt x="646" y="830"/>
                      </a:lnTo>
                      <a:lnTo>
                        <a:pt x="650" y="828"/>
                      </a:lnTo>
                      <a:lnTo>
                        <a:pt x="654" y="826"/>
                      </a:lnTo>
                      <a:lnTo>
                        <a:pt x="658" y="822"/>
                      </a:lnTo>
                      <a:lnTo>
                        <a:pt x="662" y="820"/>
                      </a:lnTo>
                      <a:lnTo>
                        <a:pt x="666" y="818"/>
                      </a:lnTo>
                      <a:lnTo>
                        <a:pt x="672" y="816"/>
                      </a:lnTo>
                      <a:lnTo>
                        <a:pt x="674" y="820"/>
                      </a:lnTo>
                      <a:lnTo>
                        <a:pt x="672" y="824"/>
                      </a:lnTo>
                      <a:lnTo>
                        <a:pt x="668" y="826"/>
                      </a:lnTo>
                      <a:lnTo>
                        <a:pt x="666" y="828"/>
                      </a:lnTo>
                      <a:lnTo>
                        <a:pt x="668" y="828"/>
                      </a:lnTo>
                      <a:lnTo>
                        <a:pt x="672" y="826"/>
                      </a:lnTo>
                      <a:lnTo>
                        <a:pt x="674" y="824"/>
                      </a:lnTo>
                      <a:lnTo>
                        <a:pt x="676" y="822"/>
                      </a:lnTo>
                      <a:lnTo>
                        <a:pt x="680" y="820"/>
                      </a:lnTo>
                      <a:lnTo>
                        <a:pt x="682" y="818"/>
                      </a:lnTo>
                      <a:lnTo>
                        <a:pt x="684" y="816"/>
                      </a:lnTo>
                      <a:lnTo>
                        <a:pt x="684" y="812"/>
                      </a:lnTo>
                      <a:lnTo>
                        <a:pt x="688" y="810"/>
                      </a:lnTo>
                      <a:lnTo>
                        <a:pt x="690" y="812"/>
                      </a:lnTo>
                      <a:lnTo>
                        <a:pt x="692" y="812"/>
                      </a:lnTo>
                      <a:lnTo>
                        <a:pt x="692" y="816"/>
                      </a:lnTo>
                      <a:lnTo>
                        <a:pt x="704" y="806"/>
                      </a:lnTo>
                      <a:lnTo>
                        <a:pt x="712" y="792"/>
                      </a:lnTo>
                      <a:lnTo>
                        <a:pt x="720" y="778"/>
                      </a:lnTo>
                      <a:lnTo>
                        <a:pt x="728" y="764"/>
                      </a:lnTo>
                      <a:lnTo>
                        <a:pt x="738" y="752"/>
                      </a:lnTo>
                      <a:lnTo>
                        <a:pt x="748" y="738"/>
                      </a:lnTo>
                      <a:lnTo>
                        <a:pt x="756" y="724"/>
                      </a:lnTo>
                      <a:lnTo>
                        <a:pt x="766" y="710"/>
                      </a:lnTo>
                      <a:lnTo>
                        <a:pt x="774" y="698"/>
                      </a:lnTo>
                      <a:lnTo>
                        <a:pt x="774" y="690"/>
                      </a:lnTo>
                      <a:lnTo>
                        <a:pt x="774" y="684"/>
                      </a:lnTo>
                      <a:lnTo>
                        <a:pt x="772" y="678"/>
                      </a:lnTo>
                      <a:lnTo>
                        <a:pt x="768" y="674"/>
                      </a:lnTo>
                      <a:lnTo>
                        <a:pt x="766" y="676"/>
                      </a:lnTo>
                      <a:lnTo>
                        <a:pt x="762" y="678"/>
                      </a:lnTo>
                      <a:lnTo>
                        <a:pt x="760" y="680"/>
                      </a:lnTo>
                      <a:lnTo>
                        <a:pt x="758" y="684"/>
                      </a:lnTo>
                      <a:lnTo>
                        <a:pt x="756" y="684"/>
                      </a:lnTo>
                      <a:lnTo>
                        <a:pt x="752" y="686"/>
                      </a:lnTo>
                      <a:lnTo>
                        <a:pt x="750" y="686"/>
                      </a:lnTo>
                      <a:lnTo>
                        <a:pt x="748" y="684"/>
                      </a:lnTo>
                      <a:lnTo>
                        <a:pt x="754" y="678"/>
                      </a:lnTo>
                      <a:lnTo>
                        <a:pt x="762" y="672"/>
                      </a:lnTo>
                      <a:lnTo>
                        <a:pt x="768" y="664"/>
                      </a:lnTo>
                      <a:lnTo>
                        <a:pt x="774" y="658"/>
                      </a:lnTo>
                      <a:lnTo>
                        <a:pt x="780" y="650"/>
                      </a:lnTo>
                      <a:lnTo>
                        <a:pt x="784" y="642"/>
                      </a:lnTo>
                      <a:lnTo>
                        <a:pt x="790" y="634"/>
                      </a:lnTo>
                      <a:lnTo>
                        <a:pt x="794" y="626"/>
                      </a:lnTo>
                      <a:lnTo>
                        <a:pt x="798" y="614"/>
                      </a:lnTo>
                      <a:lnTo>
                        <a:pt x="800" y="602"/>
                      </a:lnTo>
                      <a:lnTo>
                        <a:pt x="802" y="590"/>
                      </a:lnTo>
                      <a:lnTo>
                        <a:pt x="804" y="578"/>
                      </a:lnTo>
                      <a:lnTo>
                        <a:pt x="808" y="580"/>
                      </a:lnTo>
                      <a:lnTo>
                        <a:pt x="808" y="582"/>
                      </a:lnTo>
                      <a:lnTo>
                        <a:pt x="810" y="584"/>
                      </a:lnTo>
                      <a:lnTo>
                        <a:pt x="810" y="586"/>
                      </a:lnTo>
                      <a:lnTo>
                        <a:pt x="810" y="598"/>
                      </a:lnTo>
                      <a:lnTo>
                        <a:pt x="808" y="610"/>
                      </a:lnTo>
                      <a:lnTo>
                        <a:pt x="804" y="620"/>
                      </a:lnTo>
                      <a:lnTo>
                        <a:pt x="800" y="630"/>
                      </a:lnTo>
                      <a:lnTo>
                        <a:pt x="794" y="640"/>
                      </a:lnTo>
                      <a:lnTo>
                        <a:pt x="788" y="650"/>
                      </a:lnTo>
                      <a:lnTo>
                        <a:pt x="782" y="660"/>
                      </a:lnTo>
                      <a:lnTo>
                        <a:pt x="774" y="668"/>
                      </a:lnTo>
                      <a:lnTo>
                        <a:pt x="778" y="672"/>
                      </a:lnTo>
                      <a:lnTo>
                        <a:pt x="780" y="676"/>
                      </a:lnTo>
                      <a:lnTo>
                        <a:pt x="780" y="680"/>
                      </a:lnTo>
                      <a:lnTo>
                        <a:pt x="782" y="684"/>
                      </a:lnTo>
                      <a:lnTo>
                        <a:pt x="786" y="680"/>
                      </a:lnTo>
                      <a:lnTo>
                        <a:pt x="788" y="678"/>
                      </a:lnTo>
                      <a:lnTo>
                        <a:pt x="792" y="674"/>
                      </a:lnTo>
                      <a:lnTo>
                        <a:pt x="794" y="670"/>
                      </a:lnTo>
                      <a:lnTo>
                        <a:pt x="800" y="656"/>
                      </a:lnTo>
                      <a:lnTo>
                        <a:pt x="804" y="642"/>
                      </a:lnTo>
                      <a:lnTo>
                        <a:pt x="810" y="628"/>
                      </a:lnTo>
                      <a:lnTo>
                        <a:pt x="814" y="614"/>
                      </a:lnTo>
                      <a:lnTo>
                        <a:pt x="816" y="600"/>
                      </a:lnTo>
                      <a:lnTo>
                        <a:pt x="820" y="584"/>
                      </a:lnTo>
                      <a:lnTo>
                        <a:pt x="822" y="570"/>
                      </a:lnTo>
                      <a:lnTo>
                        <a:pt x="824" y="554"/>
                      </a:lnTo>
                      <a:lnTo>
                        <a:pt x="824" y="552"/>
                      </a:lnTo>
                      <a:lnTo>
                        <a:pt x="826" y="550"/>
                      </a:lnTo>
                      <a:lnTo>
                        <a:pt x="826" y="548"/>
                      </a:lnTo>
                      <a:lnTo>
                        <a:pt x="828" y="548"/>
                      </a:lnTo>
                      <a:lnTo>
                        <a:pt x="830" y="550"/>
                      </a:lnTo>
                      <a:lnTo>
                        <a:pt x="830" y="552"/>
                      </a:lnTo>
                      <a:lnTo>
                        <a:pt x="832" y="552"/>
                      </a:lnTo>
                      <a:lnTo>
                        <a:pt x="832" y="554"/>
                      </a:lnTo>
                      <a:lnTo>
                        <a:pt x="830" y="566"/>
                      </a:lnTo>
                      <a:lnTo>
                        <a:pt x="828" y="578"/>
                      </a:lnTo>
                      <a:lnTo>
                        <a:pt x="826" y="592"/>
                      </a:lnTo>
                      <a:lnTo>
                        <a:pt x="824" y="604"/>
                      </a:lnTo>
                      <a:lnTo>
                        <a:pt x="820" y="616"/>
                      </a:lnTo>
                      <a:lnTo>
                        <a:pt x="818" y="628"/>
                      </a:lnTo>
                      <a:lnTo>
                        <a:pt x="814" y="640"/>
                      </a:lnTo>
                      <a:lnTo>
                        <a:pt x="810" y="652"/>
                      </a:lnTo>
                      <a:lnTo>
                        <a:pt x="820" y="636"/>
                      </a:lnTo>
                      <a:lnTo>
                        <a:pt x="828" y="620"/>
                      </a:lnTo>
                      <a:lnTo>
                        <a:pt x="832" y="600"/>
                      </a:lnTo>
                      <a:lnTo>
                        <a:pt x="836" y="582"/>
                      </a:lnTo>
                      <a:lnTo>
                        <a:pt x="840" y="562"/>
                      </a:lnTo>
                      <a:lnTo>
                        <a:pt x="840" y="544"/>
                      </a:lnTo>
                      <a:lnTo>
                        <a:pt x="840" y="524"/>
                      </a:lnTo>
                      <a:lnTo>
                        <a:pt x="840" y="506"/>
                      </a:lnTo>
                      <a:lnTo>
                        <a:pt x="842" y="504"/>
                      </a:lnTo>
                      <a:lnTo>
                        <a:pt x="844" y="504"/>
                      </a:lnTo>
                      <a:lnTo>
                        <a:pt x="846" y="506"/>
                      </a:lnTo>
                      <a:lnTo>
                        <a:pt x="846" y="508"/>
                      </a:lnTo>
                      <a:lnTo>
                        <a:pt x="848" y="510"/>
                      </a:lnTo>
                      <a:lnTo>
                        <a:pt x="848" y="524"/>
                      </a:lnTo>
                      <a:lnTo>
                        <a:pt x="848" y="538"/>
                      </a:lnTo>
                      <a:lnTo>
                        <a:pt x="848" y="552"/>
                      </a:lnTo>
                      <a:lnTo>
                        <a:pt x="846" y="566"/>
                      </a:lnTo>
                      <a:lnTo>
                        <a:pt x="850" y="552"/>
                      </a:lnTo>
                      <a:lnTo>
                        <a:pt x="850" y="524"/>
                      </a:lnTo>
                      <a:lnTo>
                        <a:pt x="848" y="498"/>
                      </a:lnTo>
                      <a:lnTo>
                        <a:pt x="846" y="472"/>
                      </a:lnTo>
                      <a:lnTo>
                        <a:pt x="842" y="446"/>
                      </a:lnTo>
                      <a:lnTo>
                        <a:pt x="844" y="444"/>
                      </a:lnTo>
                      <a:lnTo>
                        <a:pt x="848" y="448"/>
                      </a:lnTo>
                      <a:lnTo>
                        <a:pt x="852" y="468"/>
                      </a:lnTo>
                      <a:lnTo>
                        <a:pt x="856" y="488"/>
                      </a:lnTo>
                      <a:lnTo>
                        <a:pt x="858" y="508"/>
                      </a:lnTo>
                      <a:lnTo>
                        <a:pt x="858" y="528"/>
                      </a:lnTo>
                      <a:lnTo>
                        <a:pt x="860" y="514"/>
                      </a:lnTo>
                      <a:lnTo>
                        <a:pt x="862" y="498"/>
                      </a:lnTo>
                      <a:lnTo>
                        <a:pt x="862" y="482"/>
                      </a:lnTo>
                      <a:lnTo>
                        <a:pt x="862" y="466"/>
                      </a:lnTo>
                      <a:close/>
                    </a:path>
                  </a:pathLst>
                </a:custGeom>
                <a:solidFill>
                  <a:srgbClr val="7F2600"/>
                </a:solidFill>
                <a:ln w="9525">
                  <a:noFill/>
                  <a:round/>
                  <a:headEnd/>
                  <a:tailEnd/>
                </a:ln>
              </p:spPr>
              <p:txBody>
                <a:bodyPr>
                  <a:prstTxWarp prst="textNoShape">
                    <a:avLst/>
                  </a:prstTxWarp>
                </a:bodyPr>
                <a:lstStyle/>
                <a:p>
                  <a:endParaRPr lang="en-US"/>
                </a:p>
              </p:txBody>
            </p:sp>
            <p:sp>
              <p:nvSpPr>
                <p:cNvPr id="38928" name="Freeform 119"/>
                <p:cNvSpPr>
                  <a:spLocks noChangeAspect="1"/>
                </p:cNvSpPr>
                <p:nvPr/>
              </p:nvSpPr>
              <p:spPr bwMode="auto">
                <a:xfrm>
                  <a:off x="1597" y="2434"/>
                  <a:ext cx="58" cy="66"/>
                </a:xfrm>
                <a:custGeom>
                  <a:avLst/>
                  <a:gdLst>
                    <a:gd name="T0" fmla="*/ 50 w 58"/>
                    <a:gd name="T1" fmla="*/ 0 h 66"/>
                    <a:gd name="T2" fmla="*/ 50 w 58"/>
                    <a:gd name="T3" fmla="*/ 6 h 66"/>
                    <a:gd name="T4" fmla="*/ 50 w 58"/>
                    <a:gd name="T5" fmla="*/ 12 h 66"/>
                    <a:gd name="T6" fmla="*/ 54 w 58"/>
                    <a:gd name="T7" fmla="*/ 16 h 66"/>
                    <a:gd name="T8" fmla="*/ 56 w 58"/>
                    <a:gd name="T9" fmla="*/ 20 h 66"/>
                    <a:gd name="T10" fmla="*/ 54 w 58"/>
                    <a:gd name="T11" fmla="*/ 28 h 66"/>
                    <a:gd name="T12" fmla="*/ 54 w 58"/>
                    <a:gd name="T13" fmla="*/ 34 h 66"/>
                    <a:gd name="T14" fmla="*/ 54 w 58"/>
                    <a:gd name="T15" fmla="*/ 40 h 66"/>
                    <a:gd name="T16" fmla="*/ 58 w 58"/>
                    <a:gd name="T17" fmla="*/ 46 h 66"/>
                    <a:gd name="T18" fmla="*/ 54 w 58"/>
                    <a:gd name="T19" fmla="*/ 50 h 66"/>
                    <a:gd name="T20" fmla="*/ 50 w 58"/>
                    <a:gd name="T21" fmla="*/ 52 h 66"/>
                    <a:gd name="T22" fmla="*/ 44 w 58"/>
                    <a:gd name="T23" fmla="*/ 54 h 66"/>
                    <a:gd name="T24" fmla="*/ 40 w 58"/>
                    <a:gd name="T25" fmla="*/ 58 h 66"/>
                    <a:gd name="T26" fmla="*/ 34 w 58"/>
                    <a:gd name="T27" fmla="*/ 58 h 66"/>
                    <a:gd name="T28" fmla="*/ 30 w 58"/>
                    <a:gd name="T29" fmla="*/ 60 h 66"/>
                    <a:gd name="T30" fmla="*/ 24 w 58"/>
                    <a:gd name="T31" fmla="*/ 62 h 66"/>
                    <a:gd name="T32" fmla="*/ 20 w 58"/>
                    <a:gd name="T33" fmla="*/ 66 h 66"/>
                    <a:gd name="T34" fmla="*/ 14 w 58"/>
                    <a:gd name="T35" fmla="*/ 62 h 66"/>
                    <a:gd name="T36" fmla="*/ 10 w 58"/>
                    <a:gd name="T37" fmla="*/ 60 h 66"/>
                    <a:gd name="T38" fmla="*/ 6 w 58"/>
                    <a:gd name="T39" fmla="*/ 56 h 66"/>
                    <a:gd name="T40" fmla="*/ 4 w 58"/>
                    <a:gd name="T41" fmla="*/ 50 h 66"/>
                    <a:gd name="T42" fmla="*/ 2 w 58"/>
                    <a:gd name="T43" fmla="*/ 42 h 66"/>
                    <a:gd name="T44" fmla="*/ 2 w 58"/>
                    <a:gd name="T45" fmla="*/ 32 h 66"/>
                    <a:gd name="T46" fmla="*/ 0 w 58"/>
                    <a:gd name="T47" fmla="*/ 24 h 66"/>
                    <a:gd name="T48" fmla="*/ 0 w 58"/>
                    <a:gd name="T49" fmla="*/ 14 h 66"/>
                    <a:gd name="T50" fmla="*/ 6 w 58"/>
                    <a:gd name="T51" fmla="*/ 12 h 66"/>
                    <a:gd name="T52" fmla="*/ 10 w 58"/>
                    <a:gd name="T53" fmla="*/ 10 h 66"/>
                    <a:gd name="T54" fmla="*/ 16 w 58"/>
                    <a:gd name="T55" fmla="*/ 8 h 66"/>
                    <a:gd name="T56" fmla="*/ 20 w 58"/>
                    <a:gd name="T57" fmla="*/ 8 h 66"/>
                    <a:gd name="T58" fmla="*/ 26 w 58"/>
                    <a:gd name="T59" fmla="*/ 6 h 66"/>
                    <a:gd name="T60" fmla="*/ 32 w 58"/>
                    <a:gd name="T61" fmla="*/ 6 h 66"/>
                    <a:gd name="T62" fmla="*/ 36 w 58"/>
                    <a:gd name="T63" fmla="*/ 4 h 66"/>
                    <a:gd name="T64" fmla="*/ 40 w 58"/>
                    <a:gd name="T65" fmla="*/ 0 h 66"/>
                    <a:gd name="T66" fmla="*/ 50 w 58"/>
                    <a:gd name="T67" fmla="*/ 0 h 66"/>
                    <a:gd name="T68" fmla="*/ 50 w 58"/>
                    <a:gd name="T69" fmla="*/ 0 h 6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58"/>
                    <a:gd name="T106" fmla="*/ 0 h 66"/>
                    <a:gd name="T107" fmla="*/ 58 w 58"/>
                    <a:gd name="T108" fmla="*/ 66 h 6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58" h="66">
                      <a:moveTo>
                        <a:pt x="50" y="0"/>
                      </a:moveTo>
                      <a:lnTo>
                        <a:pt x="50" y="6"/>
                      </a:lnTo>
                      <a:lnTo>
                        <a:pt x="50" y="12"/>
                      </a:lnTo>
                      <a:lnTo>
                        <a:pt x="54" y="16"/>
                      </a:lnTo>
                      <a:lnTo>
                        <a:pt x="56" y="20"/>
                      </a:lnTo>
                      <a:lnTo>
                        <a:pt x="54" y="28"/>
                      </a:lnTo>
                      <a:lnTo>
                        <a:pt x="54" y="34"/>
                      </a:lnTo>
                      <a:lnTo>
                        <a:pt x="54" y="40"/>
                      </a:lnTo>
                      <a:lnTo>
                        <a:pt x="58" y="46"/>
                      </a:lnTo>
                      <a:lnTo>
                        <a:pt x="54" y="50"/>
                      </a:lnTo>
                      <a:lnTo>
                        <a:pt x="50" y="52"/>
                      </a:lnTo>
                      <a:lnTo>
                        <a:pt x="44" y="54"/>
                      </a:lnTo>
                      <a:lnTo>
                        <a:pt x="40" y="58"/>
                      </a:lnTo>
                      <a:lnTo>
                        <a:pt x="34" y="58"/>
                      </a:lnTo>
                      <a:lnTo>
                        <a:pt x="30" y="60"/>
                      </a:lnTo>
                      <a:lnTo>
                        <a:pt x="24" y="62"/>
                      </a:lnTo>
                      <a:lnTo>
                        <a:pt x="20" y="66"/>
                      </a:lnTo>
                      <a:lnTo>
                        <a:pt x="14" y="62"/>
                      </a:lnTo>
                      <a:lnTo>
                        <a:pt x="10" y="60"/>
                      </a:lnTo>
                      <a:lnTo>
                        <a:pt x="6" y="56"/>
                      </a:lnTo>
                      <a:lnTo>
                        <a:pt x="4" y="50"/>
                      </a:lnTo>
                      <a:lnTo>
                        <a:pt x="2" y="42"/>
                      </a:lnTo>
                      <a:lnTo>
                        <a:pt x="2" y="32"/>
                      </a:lnTo>
                      <a:lnTo>
                        <a:pt x="0" y="24"/>
                      </a:lnTo>
                      <a:lnTo>
                        <a:pt x="0" y="14"/>
                      </a:lnTo>
                      <a:lnTo>
                        <a:pt x="6" y="12"/>
                      </a:lnTo>
                      <a:lnTo>
                        <a:pt x="10" y="10"/>
                      </a:lnTo>
                      <a:lnTo>
                        <a:pt x="16" y="8"/>
                      </a:lnTo>
                      <a:lnTo>
                        <a:pt x="20" y="8"/>
                      </a:lnTo>
                      <a:lnTo>
                        <a:pt x="26" y="6"/>
                      </a:lnTo>
                      <a:lnTo>
                        <a:pt x="32" y="6"/>
                      </a:lnTo>
                      <a:lnTo>
                        <a:pt x="36" y="4"/>
                      </a:lnTo>
                      <a:lnTo>
                        <a:pt x="40" y="0"/>
                      </a:lnTo>
                      <a:lnTo>
                        <a:pt x="50" y="0"/>
                      </a:lnTo>
                      <a:close/>
                    </a:path>
                  </a:pathLst>
                </a:custGeom>
                <a:solidFill>
                  <a:srgbClr val="FFFFBF"/>
                </a:solidFill>
                <a:ln w="9525">
                  <a:noFill/>
                  <a:round/>
                  <a:headEnd/>
                  <a:tailEnd/>
                </a:ln>
              </p:spPr>
              <p:txBody>
                <a:bodyPr>
                  <a:prstTxWarp prst="textNoShape">
                    <a:avLst/>
                  </a:prstTxWarp>
                </a:bodyPr>
                <a:lstStyle/>
                <a:p>
                  <a:endParaRPr lang="en-US"/>
                </a:p>
              </p:txBody>
            </p:sp>
            <p:sp>
              <p:nvSpPr>
                <p:cNvPr id="38929" name="Freeform 120"/>
                <p:cNvSpPr>
                  <a:spLocks noChangeAspect="1"/>
                </p:cNvSpPr>
                <p:nvPr/>
              </p:nvSpPr>
              <p:spPr bwMode="auto">
                <a:xfrm>
                  <a:off x="1677" y="2456"/>
                  <a:ext cx="20" cy="8"/>
                </a:xfrm>
                <a:custGeom>
                  <a:avLst/>
                  <a:gdLst>
                    <a:gd name="T0" fmla="*/ 20 w 20"/>
                    <a:gd name="T1" fmla="*/ 0 h 8"/>
                    <a:gd name="T2" fmla="*/ 16 w 20"/>
                    <a:gd name="T3" fmla="*/ 2 h 8"/>
                    <a:gd name="T4" fmla="*/ 14 w 20"/>
                    <a:gd name="T5" fmla="*/ 6 h 8"/>
                    <a:gd name="T6" fmla="*/ 10 w 20"/>
                    <a:gd name="T7" fmla="*/ 8 h 8"/>
                    <a:gd name="T8" fmla="*/ 4 w 20"/>
                    <a:gd name="T9" fmla="*/ 6 h 8"/>
                    <a:gd name="T10" fmla="*/ 4 w 20"/>
                    <a:gd name="T11" fmla="*/ 6 h 8"/>
                    <a:gd name="T12" fmla="*/ 2 w 20"/>
                    <a:gd name="T13" fmla="*/ 4 h 8"/>
                    <a:gd name="T14" fmla="*/ 2 w 20"/>
                    <a:gd name="T15" fmla="*/ 4 h 8"/>
                    <a:gd name="T16" fmla="*/ 0 w 20"/>
                    <a:gd name="T17" fmla="*/ 4 h 8"/>
                    <a:gd name="T18" fmla="*/ 0 w 20"/>
                    <a:gd name="T19" fmla="*/ 2 h 8"/>
                    <a:gd name="T20" fmla="*/ 2 w 20"/>
                    <a:gd name="T21" fmla="*/ 0 h 8"/>
                    <a:gd name="T22" fmla="*/ 6 w 20"/>
                    <a:gd name="T23" fmla="*/ 0 h 8"/>
                    <a:gd name="T24" fmla="*/ 8 w 20"/>
                    <a:gd name="T25" fmla="*/ 0 h 8"/>
                    <a:gd name="T26" fmla="*/ 10 w 20"/>
                    <a:gd name="T27" fmla="*/ 0 h 8"/>
                    <a:gd name="T28" fmla="*/ 12 w 20"/>
                    <a:gd name="T29" fmla="*/ 0 h 8"/>
                    <a:gd name="T30" fmla="*/ 16 w 20"/>
                    <a:gd name="T31" fmla="*/ 0 h 8"/>
                    <a:gd name="T32" fmla="*/ 18 w 20"/>
                    <a:gd name="T33" fmla="*/ 0 h 8"/>
                    <a:gd name="T34" fmla="*/ 20 w 20"/>
                    <a:gd name="T35" fmla="*/ 0 h 8"/>
                    <a:gd name="T36" fmla="*/ 20 w 20"/>
                    <a:gd name="T37" fmla="*/ 0 h 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0"/>
                    <a:gd name="T58" fmla="*/ 0 h 8"/>
                    <a:gd name="T59" fmla="*/ 20 w 20"/>
                    <a:gd name="T60" fmla="*/ 8 h 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0" h="8">
                      <a:moveTo>
                        <a:pt x="20" y="0"/>
                      </a:moveTo>
                      <a:lnTo>
                        <a:pt x="16" y="2"/>
                      </a:lnTo>
                      <a:lnTo>
                        <a:pt x="14" y="6"/>
                      </a:lnTo>
                      <a:lnTo>
                        <a:pt x="10" y="8"/>
                      </a:lnTo>
                      <a:lnTo>
                        <a:pt x="4" y="6"/>
                      </a:lnTo>
                      <a:lnTo>
                        <a:pt x="2" y="4"/>
                      </a:lnTo>
                      <a:lnTo>
                        <a:pt x="0" y="4"/>
                      </a:lnTo>
                      <a:lnTo>
                        <a:pt x="0" y="2"/>
                      </a:lnTo>
                      <a:lnTo>
                        <a:pt x="2" y="0"/>
                      </a:lnTo>
                      <a:lnTo>
                        <a:pt x="6" y="0"/>
                      </a:lnTo>
                      <a:lnTo>
                        <a:pt x="8" y="0"/>
                      </a:lnTo>
                      <a:lnTo>
                        <a:pt x="10" y="0"/>
                      </a:lnTo>
                      <a:lnTo>
                        <a:pt x="12" y="0"/>
                      </a:lnTo>
                      <a:lnTo>
                        <a:pt x="16" y="0"/>
                      </a:lnTo>
                      <a:lnTo>
                        <a:pt x="18" y="0"/>
                      </a:lnTo>
                      <a:lnTo>
                        <a:pt x="20" y="0"/>
                      </a:lnTo>
                      <a:close/>
                    </a:path>
                  </a:pathLst>
                </a:custGeom>
                <a:solidFill>
                  <a:srgbClr val="FF7F7F"/>
                </a:solidFill>
                <a:ln w="9525">
                  <a:noFill/>
                  <a:round/>
                  <a:headEnd/>
                  <a:tailEnd/>
                </a:ln>
              </p:spPr>
              <p:txBody>
                <a:bodyPr>
                  <a:prstTxWarp prst="textNoShape">
                    <a:avLst/>
                  </a:prstTxWarp>
                </a:bodyPr>
                <a:lstStyle/>
                <a:p>
                  <a:endParaRPr lang="en-US"/>
                </a:p>
              </p:txBody>
            </p:sp>
            <p:sp>
              <p:nvSpPr>
                <p:cNvPr id="38930" name="Freeform 121"/>
                <p:cNvSpPr>
                  <a:spLocks noChangeAspect="1"/>
                </p:cNvSpPr>
                <p:nvPr/>
              </p:nvSpPr>
              <p:spPr bwMode="auto">
                <a:xfrm>
                  <a:off x="1651" y="2484"/>
                  <a:ext cx="84" cy="86"/>
                </a:xfrm>
                <a:custGeom>
                  <a:avLst/>
                  <a:gdLst>
                    <a:gd name="T0" fmla="*/ 68 w 84"/>
                    <a:gd name="T1" fmla="*/ 16 h 86"/>
                    <a:gd name="T2" fmla="*/ 74 w 84"/>
                    <a:gd name="T3" fmla="*/ 22 h 86"/>
                    <a:gd name="T4" fmla="*/ 78 w 84"/>
                    <a:gd name="T5" fmla="*/ 28 h 86"/>
                    <a:gd name="T6" fmla="*/ 82 w 84"/>
                    <a:gd name="T7" fmla="*/ 36 h 86"/>
                    <a:gd name="T8" fmla="*/ 84 w 84"/>
                    <a:gd name="T9" fmla="*/ 44 h 86"/>
                    <a:gd name="T10" fmla="*/ 82 w 84"/>
                    <a:gd name="T11" fmla="*/ 50 h 86"/>
                    <a:gd name="T12" fmla="*/ 80 w 84"/>
                    <a:gd name="T13" fmla="*/ 56 h 86"/>
                    <a:gd name="T14" fmla="*/ 78 w 84"/>
                    <a:gd name="T15" fmla="*/ 62 h 86"/>
                    <a:gd name="T16" fmla="*/ 76 w 84"/>
                    <a:gd name="T17" fmla="*/ 68 h 86"/>
                    <a:gd name="T18" fmla="*/ 72 w 84"/>
                    <a:gd name="T19" fmla="*/ 72 h 86"/>
                    <a:gd name="T20" fmla="*/ 68 w 84"/>
                    <a:gd name="T21" fmla="*/ 78 h 86"/>
                    <a:gd name="T22" fmla="*/ 64 w 84"/>
                    <a:gd name="T23" fmla="*/ 82 h 86"/>
                    <a:gd name="T24" fmla="*/ 58 w 84"/>
                    <a:gd name="T25" fmla="*/ 86 h 86"/>
                    <a:gd name="T26" fmla="*/ 52 w 84"/>
                    <a:gd name="T27" fmla="*/ 84 h 86"/>
                    <a:gd name="T28" fmla="*/ 46 w 84"/>
                    <a:gd name="T29" fmla="*/ 82 h 86"/>
                    <a:gd name="T30" fmla="*/ 40 w 84"/>
                    <a:gd name="T31" fmla="*/ 80 h 86"/>
                    <a:gd name="T32" fmla="*/ 34 w 84"/>
                    <a:gd name="T33" fmla="*/ 76 h 86"/>
                    <a:gd name="T34" fmla="*/ 28 w 84"/>
                    <a:gd name="T35" fmla="*/ 72 h 86"/>
                    <a:gd name="T36" fmla="*/ 24 w 84"/>
                    <a:gd name="T37" fmla="*/ 68 h 86"/>
                    <a:gd name="T38" fmla="*/ 20 w 84"/>
                    <a:gd name="T39" fmla="*/ 62 h 86"/>
                    <a:gd name="T40" fmla="*/ 16 w 84"/>
                    <a:gd name="T41" fmla="*/ 56 h 86"/>
                    <a:gd name="T42" fmla="*/ 14 w 84"/>
                    <a:gd name="T43" fmla="*/ 50 h 86"/>
                    <a:gd name="T44" fmla="*/ 12 w 84"/>
                    <a:gd name="T45" fmla="*/ 44 h 86"/>
                    <a:gd name="T46" fmla="*/ 12 w 84"/>
                    <a:gd name="T47" fmla="*/ 38 h 86"/>
                    <a:gd name="T48" fmla="*/ 10 w 84"/>
                    <a:gd name="T49" fmla="*/ 32 h 86"/>
                    <a:gd name="T50" fmla="*/ 8 w 84"/>
                    <a:gd name="T51" fmla="*/ 26 h 86"/>
                    <a:gd name="T52" fmla="*/ 6 w 84"/>
                    <a:gd name="T53" fmla="*/ 20 h 86"/>
                    <a:gd name="T54" fmla="*/ 4 w 84"/>
                    <a:gd name="T55" fmla="*/ 16 h 86"/>
                    <a:gd name="T56" fmla="*/ 0 w 84"/>
                    <a:gd name="T57" fmla="*/ 10 h 86"/>
                    <a:gd name="T58" fmla="*/ 4 w 84"/>
                    <a:gd name="T59" fmla="*/ 4 h 86"/>
                    <a:gd name="T60" fmla="*/ 10 w 84"/>
                    <a:gd name="T61" fmla="*/ 2 h 86"/>
                    <a:gd name="T62" fmla="*/ 16 w 84"/>
                    <a:gd name="T63" fmla="*/ 0 h 86"/>
                    <a:gd name="T64" fmla="*/ 22 w 84"/>
                    <a:gd name="T65" fmla="*/ 2 h 86"/>
                    <a:gd name="T66" fmla="*/ 30 w 84"/>
                    <a:gd name="T67" fmla="*/ 4 h 86"/>
                    <a:gd name="T68" fmla="*/ 36 w 84"/>
                    <a:gd name="T69" fmla="*/ 4 h 86"/>
                    <a:gd name="T70" fmla="*/ 44 w 84"/>
                    <a:gd name="T71" fmla="*/ 6 h 86"/>
                    <a:gd name="T72" fmla="*/ 50 w 84"/>
                    <a:gd name="T73" fmla="*/ 4 h 86"/>
                    <a:gd name="T74" fmla="*/ 68 w 84"/>
                    <a:gd name="T75" fmla="*/ 16 h 86"/>
                    <a:gd name="T76" fmla="*/ 68 w 84"/>
                    <a:gd name="T77" fmla="*/ 16 h 8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84"/>
                    <a:gd name="T118" fmla="*/ 0 h 86"/>
                    <a:gd name="T119" fmla="*/ 84 w 84"/>
                    <a:gd name="T120" fmla="*/ 86 h 8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84" h="86">
                      <a:moveTo>
                        <a:pt x="68" y="16"/>
                      </a:moveTo>
                      <a:lnTo>
                        <a:pt x="74" y="22"/>
                      </a:lnTo>
                      <a:lnTo>
                        <a:pt x="78" y="28"/>
                      </a:lnTo>
                      <a:lnTo>
                        <a:pt x="82" y="36"/>
                      </a:lnTo>
                      <a:lnTo>
                        <a:pt x="84" y="44"/>
                      </a:lnTo>
                      <a:lnTo>
                        <a:pt x="82" y="50"/>
                      </a:lnTo>
                      <a:lnTo>
                        <a:pt x="80" y="56"/>
                      </a:lnTo>
                      <a:lnTo>
                        <a:pt x="78" y="62"/>
                      </a:lnTo>
                      <a:lnTo>
                        <a:pt x="76" y="68"/>
                      </a:lnTo>
                      <a:lnTo>
                        <a:pt x="72" y="72"/>
                      </a:lnTo>
                      <a:lnTo>
                        <a:pt x="68" y="78"/>
                      </a:lnTo>
                      <a:lnTo>
                        <a:pt x="64" y="82"/>
                      </a:lnTo>
                      <a:lnTo>
                        <a:pt x="58" y="86"/>
                      </a:lnTo>
                      <a:lnTo>
                        <a:pt x="52" y="84"/>
                      </a:lnTo>
                      <a:lnTo>
                        <a:pt x="46" y="82"/>
                      </a:lnTo>
                      <a:lnTo>
                        <a:pt x="40" y="80"/>
                      </a:lnTo>
                      <a:lnTo>
                        <a:pt x="34" y="76"/>
                      </a:lnTo>
                      <a:lnTo>
                        <a:pt x="28" y="72"/>
                      </a:lnTo>
                      <a:lnTo>
                        <a:pt x="24" y="68"/>
                      </a:lnTo>
                      <a:lnTo>
                        <a:pt x="20" y="62"/>
                      </a:lnTo>
                      <a:lnTo>
                        <a:pt x="16" y="56"/>
                      </a:lnTo>
                      <a:lnTo>
                        <a:pt x="14" y="50"/>
                      </a:lnTo>
                      <a:lnTo>
                        <a:pt x="12" y="44"/>
                      </a:lnTo>
                      <a:lnTo>
                        <a:pt x="12" y="38"/>
                      </a:lnTo>
                      <a:lnTo>
                        <a:pt x="10" y="32"/>
                      </a:lnTo>
                      <a:lnTo>
                        <a:pt x="8" y="26"/>
                      </a:lnTo>
                      <a:lnTo>
                        <a:pt x="6" y="20"/>
                      </a:lnTo>
                      <a:lnTo>
                        <a:pt x="4" y="16"/>
                      </a:lnTo>
                      <a:lnTo>
                        <a:pt x="0" y="10"/>
                      </a:lnTo>
                      <a:lnTo>
                        <a:pt x="4" y="4"/>
                      </a:lnTo>
                      <a:lnTo>
                        <a:pt x="10" y="2"/>
                      </a:lnTo>
                      <a:lnTo>
                        <a:pt x="16" y="0"/>
                      </a:lnTo>
                      <a:lnTo>
                        <a:pt x="22" y="2"/>
                      </a:lnTo>
                      <a:lnTo>
                        <a:pt x="30" y="4"/>
                      </a:lnTo>
                      <a:lnTo>
                        <a:pt x="36" y="4"/>
                      </a:lnTo>
                      <a:lnTo>
                        <a:pt x="44" y="6"/>
                      </a:lnTo>
                      <a:lnTo>
                        <a:pt x="50" y="4"/>
                      </a:lnTo>
                      <a:lnTo>
                        <a:pt x="68" y="16"/>
                      </a:lnTo>
                      <a:close/>
                    </a:path>
                  </a:pathLst>
                </a:custGeom>
                <a:solidFill>
                  <a:srgbClr val="7F0000"/>
                </a:solidFill>
                <a:ln w="9525">
                  <a:noFill/>
                  <a:round/>
                  <a:headEnd/>
                  <a:tailEnd/>
                </a:ln>
              </p:spPr>
              <p:txBody>
                <a:bodyPr>
                  <a:prstTxWarp prst="textNoShape">
                    <a:avLst/>
                  </a:prstTxWarp>
                </a:bodyPr>
                <a:lstStyle/>
                <a:p>
                  <a:endParaRPr lang="en-US"/>
                </a:p>
              </p:txBody>
            </p:sp>
            <p:sp>
              <p:nvSpPr>
                <p:cNvPr id="38931" name="Freeform 122"/>
                <p:cNvSpPr>
                  <a:spLocks noChangeAspect="1"/>
                </p:cNvSpPr>
                <p:nvPr/>
              </p:nvSpPr>
              <p:spPr bwMode="auto">
                <a:xfrm>
                  <a:off x="1629" y="2500"/>
                  <a:ext cx="26" cy="34"/>
                </a:xfrm>
                <a:custGeom>
                  <a:avLst/>
                  <a:gdLst>
                    <a:gd name="T0" fmla="*/ 26 w 26"/>
                    <a:gd name="T1" fmla="*/ 32 h 34"/>
                    <a:gd name="T2" fmla="*/ 24 w 26"/>
                    <a:gd name="T3" fmla="*/ 34 h 34"/>
                    <a:gd name="T4" fmla="*/ 22 w 26"/>
                    <a:gd name="T5" fmla="*/ 34 h 34"/>
                    <a:gd name="T6" fmla="*/ 18 w 26"/>
                    <a:gd name="T7" fmla="*/ 34 h 34"/>
                    <a:gd name="T8" fmla="*/ 16 w 26"/>
                    <a:gd name="T9" fmla="*/ 34 h 34"/>
                    <a:gd name="T10" fmla="*/ 14 w 26"/>
                    <a:gd name="T11" fmla="*/ 34 h 34"/>
                    <a:gd name="T12" fmla="*/ 10 w 26"/>
                    <a:gd name="T13" fmla="*/ 34 h 34"/>
                    <a:gd name="T14" fmla="*/ 8 w 26"/>
                    <a:gd name="T15" fmla="*/ 32 h 34"/>
                    <a:gd name="T16" fmla="*/ 6 w 26"/>
                    <a:gd name="T17" fmla="*/ 32 h 34"/>
                    <a:gd name="T18" fmla="*/ 2 w 26"/>
                    <a:gd name="T19" fmla="*/ 26 h 34"/>
                    <a:gd name="T20" fmla="*/ 2 w 26"/>
                    <a:gd name="T21" fmla="*/ 18 h 34"/>
                    <a:gd name="T22" fmla="*/ 0 w 26"/>
                    <a:gd name="T23" fmla="*/ 10 h 34"/>
                    <a:gd name="T24" fmla="*/ 0 w 26"/>
                    <a:gd name="T25" fmla="*/ 4 h 34"/>
                    <a:gd name="T26" fmla="*/ 2 w 26"/>
                    <a:gd name="T27" fmla="*/ 2 h 34"/>
                    <a:gd name="T28" fmla="*/ 6 w 26"/>
                    <a:gd name="T29" fmla="*/ 0 h 34"/>
                    <a:gd name="T30" fmla="*/ 10 w 26"/>
                    <a:gd name="T31" fmla="*/ 0 h 34"/>
                    <a:gd name="T32" fmla="*/ 14 w 26"/>
                    <a:gd name="T33" fmla="*/ 0 h 34"/>
                    <a:gd name="T34" fmla="*/ 18 w 26"/>
                    <a:gd name="T35" fmla="*/ 6 h 34"/>
                    <a:gd name="T36" fmla="*/ 22 w 26"/>
                    <a:gd name="T37" fmla="*/ 14 h 34"/>
                    <a:gd name="T38" fmla="*/ 24 w 26"/>
                    <a:gd name="T39" fmla="*/ 22 h 34"/>
                    <a:gd name="T40" fmla="*/ 26 w 26"/>
                    <a:gd name="T41" fmla="*/ 32 h 34"/>
                    <a:gd name="T42" fmla="*/ 26 w 26"/>
                    <a:gd name="T43" fmla="*/ 32 h 3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6"/>
                    <a:gd name="T67" fmla="*/ 0 h 34"/>
                    <a:gd name="T68" fmla="*/ 26 w 26"/>
                    <a:gd name="T69" fmla="*/ 34 h 34"/>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6" h="34">
                      <a:moveTo>
                        <a:pt x="26" y="32"/>
                      </a:moveTo>
                      <a:lnTo>
                        <a:pt x="24" y="34"/>
                      </a:lnTo>
                      <a:lnTo>
                        <a:pt x="22" y="34"/>
                      </a:lnTo>
                      <a:lnTo>
                        <a:pt x="18" y="34"/>
                      </a:lnTo>
                      <a:lnTo>
                        <a:pt x="16" y="34"/>
                      </a:lnTo>
                      <a:lnTo>
                        <a:pt x="14" y="34"/>
                      </a:lnTo>
                      <a:lnTo>
                        <a:pt x="10" y="34"/>
                      </a:lnTo>
                      <a:lnTo>
                        <a:pt x="8" y="32"/>
                      </a:lnTo>
                      <a:lnTo>
                        <a:pt x="6" y="32"/>
                      </a:lnTo>
                      <a:lnTo>
                        <a:pt x="2" y="26"/>
                      </a:lnTo>
                      <a:lnTo>
                        <a:pt x="2" y="18"/>
                      </a:lnTo>
                      <a:lnTo>
                        <a:pt x="0" y="10"/>
                      </a:lnTo>
                      <a:lnTo>
                        <a:pt x="0" y="4"/>
                      </a:lnTo>
                      <a:lnTo>
                        <a:pt x="2" y="2"/>
                      </a:lnTo>
                      <a:lnTo>
                        <a:pt x="6" y="0"/>
                      </a:lnTo>
                      <a:lnTo>
                        <a:pt x="10" y="0"/>
                      </a:lnTo>
                      <a:lnTo>
                        <a:pt x="14" y="0"/>
                      </a:lnTo>
                      <a:lnTo>
                        <a:pt x="18" y="6"/>
                      </a:lnTo>
                      <a:lnTo>
                        <a:pt x="22" y="14"/>
                      </a:lnTo>
                      <a:lnTo>
                        <a:pt x="24" y="22"/>
                      </a:lnTo>
                      <a:lnTo>
                        <a:pt x="26" y="32"/>
                      </a:lnTo>
                      <a:close/>
                    </a:path>
                  </a:pathLst>
                </a:custGeom>
                <a:solidFill>
                  <a:srgbClr val="FF7F7F"/>
                </a:solidFill>
                <a:ln w="9525">
                  <a:noFill/>
                  <a:round/>
                  <a:headEnd/>
                  <a:tailEnd/>
                </a:ln>
              </p:spPr>
              <p:txBody>
                <a:bodyPr>
                  <a:prstTxWarp prst="textNoShape">
                    <a:avLst/>
                  </a:prstTxWarp>
                </a:bodyPr>
                <a:lstStyle/>
                <a:p>
                  <a:endParaRPr lang="en-US"/>
                </a:p>
              </p:txBody>
            </p:sp>
            <p:sp>
              <p:nvSpPr>
                <p:cNvPr id="38932" name="Freeform 123"/>
                <p:cNvSpPr>
                  <a:spLocks noChangeAspect="1"/>
                </p:cNvSpPr>
                <p:nvPr/>
              </p:nvSpPr>
              <p:spPr bwMode="auto">
                <a:xfrm>
                  <a:off x="1685" y="3020"/>
                  <a:ext cx="100" cy="122"/>
                </a:xfrm>
                <a:custGeom>
                  <a:avLst/>
                  <a:gdLst>
                    <a:gd name="T0" fmla="*/ 82 w 100"/>
                    <a:gd name="T1" fmla="*/ 34 h 122"/>
                    <a:gd name="T2" fmla="*/ 72 w 100"/>
                    <a:gd name="T3" fmla="*/ 46 h 122"/>
                    <a:gd name="T4" fmla="*/ 64 w 100"/>
                    <a:gd name="T5" fmla="*/ 58 h 122"/>
                    <a:gd name="T6" fmla="*/ 54 w 100"/>
                    <a:gd name="T7" fmla="*/ 70 h 122"/>
                    <a:gd name="T8" fmla="*/ 44 w 100"/>
                    <a:gd name="T9" fmla="*/ 82 h 122"/>
                    <a:gd name="T10" fmla="*/ 34 w 100"/>
                    <a:gd name="T11" fmla="*/ 92 h 122"/>
                    <a:gd name="T12" fmla="*/ 22 w 100"/>
                    <a:gd name="T13" fmla="*/ 102 h 122"/>
                    <a:gd name="T14" fmla="*/ 12 w 100"/>
                    <a:gd name="T15" fmla="*/ 112 h 122"/>
                    <a:gd name="T16" fmla="*/ 0 w 100"/>
                    <a:gd name="T17" fmla="*/ 122 h 122"/>
                    <a:gd name="T18" fmla="*/ 6 w 100"/>
                    <a:gd name="T19" fmla="*/ 114 h 122"/>
                    <a:gd name="T20" fmla="*/ 12 w 100"/>
                    <a:gd name="T21" fmla="*/ 108 h 122"/>
                    <a:gd name="T22" fmla="*/ 20 w 100"/>
                    <a:gd name="T23" fmla="*/ 100 h 122"/>
                    <a:gd name="T24" fmla="*/ 26 w 100"/>
                    <a:gd name="T25" fmla="*/ 92 h 122"/>
                    <a:gd name="T26" fmla="*/ 32 w 100"/>
                    <a:gd name="T27" fmla="*/ 84 h 122"/>
                    <a:gd name="T28" fmla="*/ 40 w 100"/>
                    <a:gd name="T29" fmla="*/ 78 h 122"/>
                    <a:gd name="T30" fmla="*/ 46 w 100"/>
                    <a:gd name="T31" fmla="*/ 70 h 122"/>
                    <a:gd name="T32" fmla="*/ 52 w 100"/>
                    <a:gd name="T33" fmla="*/ 62 h 122"/>
                    <a:gd name="T34" fmla="*/ 58 w 100"/>
                    <a:gd name="T35" fmla="*/ 54 h 122"/>
                    <a:gd name="T36" fmla="*/ 64 w 100"/>
                    <a:gd name="T37" fmla="*/ 46 h 122"/>
                    <a:gd name="T38" fmla="*/ 70 w 100"/>
                    <a:gd name="T39" fmla="*/ 40 h 122"/>
                    <a:gd name="T40" fmla="*/ 76 w 100"/>
                    <a:gd name="T41" fmla="*/ 32 h 122"/>
                    <a:gd name="T42" fmla="*/ 82 w 100"/>
                    <a:gd name="T43" fmla="*/ 24 h 122"/>
                    <a:gd name="T44" fmla="*/ 88 w 100"/>
                    <a:gd name="T45" fmla="*/ 16 h 122"/>
                    <a:gd name="T46" fmla="*/ 94 w 100"/>
                    <a:gd name="T47" fmla="*/ 8 h 122"/>
                    <a:gd name="T48" fmla="*/ 100 w 100"/>
                    <a:gd name="T49" fmla="*/ 0 h 122"/>
                    <a:gd name="T50" fmla="*/ 98 w 100"/>
                    <a:gd name="T51" fmla="*/ 4 h 122"/>
                    <a:gd name="T52" fmla="*/ 96 w 100"/>
                    <a:gd name="T53" fmla="*/ 10 h 122"/>
                    <a:gd name="T54" fmla="*/ 94 w 100"/>
                    <a:gd name="T55" fmla="*/ 14 h 122"/>
                    <a:gd name="T56" fmla="*/ 92 w 100"/>
                    <a:gd name="T57" fmla="*/ 18 h 122"/>
                    <a:gd name="T58" fmla="*/ 90 w 100"/>
                    <a:gd name="T59" fmla="*/ 22 h 122"/>
                    <a:gd name="T60" fmla="*/ 88 w 100"/>
                    <a:gd name="T61" fmla="*/ 26 h 122"/>
                    <a:gd name="T62" fmla="*/ 84 w 100"/>
                    <a:gd name="T63" fmla="*/ 30 h 122"/>
                    <a:gd name="T64" fmla="*/ 82 w 100"/>
                    <a:gd name="T65" fmla="*/ 34 h 122"/>
                    <a:gd name="T66" fmla="*/ 82 w 100"/>
                    <a:gd name="T67" fmla="*/ 34 h 122"/>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00"/>
                    <a:gd name="T103" fmla="*/ 0 h 122"/>
                    <a:gd name="T104" fmla="*/ 100 w 100"/>
                    <a:gd name="T105" fmla="*/ 122 h 122"/>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00" h="122">
                      <a:moveTo>
                        <a:pt x="82" y="34"/>
                      </a:moveTo>
                      <a:lnTo>
                        <a:pt x="72" y="46"/>
                      </a:lnTo>
                      <a:lnTo>
                        <a:pt x="64" y="58"/>
                      </a:lnTo>
                      <a:lnTo>
                        <a:pt x="54" y="70"/>
                      </a:lnTo>
                      <a:lnTo>
                        <a:pt x="44" y="82"/>
                      </a:lnTo>
                      <a:lnTo>
                        <a:pt x="34" y="92"/>
                      </a:lnTo>
                      <a:lnTo>
                        <a:pt x="22" y="102"/>
                      </a:lnTo>
                      <a:lnTo>
                        <a:pt x="12" y="112"/>
                      </a:lnTo>
                      <a:lnTo>
                        <a:pt x="0" y="122"/>
                      </a:lnTo>
                      <a:lnTo>
                        <a:pt x="6" y="114"/>
                      </a:lnTo>
                      <a:lnTo>
                        <a:pt x="12" y="108"/>
                      </a:lnTo>
                      <a:lnTo>
                        <a:pt x="20" y="100"/>
                      </a:lnTo>
                      <a:lnTo>
                        <a:pt x="26" y="92"/>
                      </a:lnTo>
                      <a:lnTo>
                        <a:pt x="32" y="84"/>
                      </a:lnTo>
                      <a:lnTo>
                        <a:pt x="40" y="78"/>
                      </a:lnTo>
                      <a:lnTo>
                        <a:pt x="46" y="70"/>
                      </a:lnTo>
                      <a:lnTo>
                        <a:pt x="52" y="62"/>
                      </a:lnTo>
                      <a:lnTo>
                        <a:pt x="58" y="54"/>
                      </a:lnTo>
                      <a:lnTo>
                        <a:pt x="64" y="46"/>
                      </a:lnTo>
                      <a:lnTo>
                        <a:pt x="70" y="40"/>
                      </a:lnTo>
                      <a:lnTo>
                        <a:pt x="76" y="32"/>
                      </a:lnTo>
                      <a:lnTo>
                        <a:pt x="82" y="24"/>
                      </a:lnTo>
                      <a:lnTo>
                        <a:pt x="88" y="16"/>
                      </a:lnTo>
                      <a:lnTo>
                        <a:pt x="94" y="8"/>
                      </a:lnTo>
                      <a:lnTo>
                        <a:pt x="100" y="0"/>
                      </a:lnTo>
                      <a:lnTo>
                        <a:pt x="98" y="4"/>
                      </a:lnTo>
                      <a:lnTo>
                        <a:pt x="96" y="10"/>
                      </a:lnTo>
                      <a:lnTo>
                        <a:pt x="94" y="14"/>
                      </a:lnTo>
                      <a:lnTo>
                        <a:pt x="92" y="18"/>
                      </a:lnTo>
                      <a:lnTo>
                        <a:pt x="90" y="22"/>
                      </a:lnTo>
                      <a:lnTo>
                        <a:pt x="88" y="26"/>
                      </a:lnTo>
                      <a:lnTo>
                        <a:pt x="84" y="30"/>
                      </a:lnTo>
                      <a:lnTo>
                        <a:pt x="82" y="34"/>
                      </a:lnTo>
                      <a:close/>
                    </a:path>
                  </a:pathLst>
                </a:custGeom>
                <a:solidFill>
                  <a:srgbClr val="000000"/>
                </a:solidFill>
                <a:ln w="9525">
                  <a:noFill/>
                  <a:round/>
                  <a:headEnd/>
                  <a:tailEnd/>
                </a:ln>
              </p:spPr>
              <p:txBody>
                <a:bodyPr>
                  <a:prstTxWarp prst="textNoShape">
                    <a:avLst/>
                  </a:prstTxWarp>
                </a:bodyPr>
                <a:lstStyle/>
                <a:p>
                  <a:endParaRPr lang="en-US"/>
                </a:p>
              </p:txBody>
            </p:sp>
            <p:sp>
              <p:nvSpPr>
                <p:cNvPr id="38933" name="Freeform 124"/>
                <p:cNvSpPr>
                  <a:spLocks noChangeAspect="1"/>
                </p:cNvSpPr>
                <p:nvPr/>
              </p:nvSpPr>
              <p:spPr bwMode="auto">
                <a:xfrm>
                  <a:off x="1427" y="3052"/>
                  <a:ext cx="242" cy="202"/>
                </a:xfrm>
                <a:custGeom>
                  <a:avLst/>
                  <a:gdLst>
                    <a:gd name="T0" fmla="*/ 236 w 242"/>
                    <a:gd name="T1" fmla="*/ 48 h 202"/>
                    <a:gd name="T2" fmla="*/ 230 w 242"/>
                    <a:gd name="T3" fmla="*/ 38 h 202"/>
                    <a:gd name="T4" fmla="*/ 236 w 242"/>
                    <a:gd name="T5" fmla="*/ 20 h 202"/>
                    <a:gd name="T6" fmla="*/ 232 w 242"/>
                    <a:gd name="T7" fmla="*/ 0 h 202"/>
                    <a:gd name="T8" fmla="*/ 206 w 242"/>
                    <a:gd name="T9" fmla="*/ 18 h 202"/>
                    <a:gd name="T10" fmla="*/ 178 w 242"/>
                    <a:gd name="T11" fmla="*/ 32 h 202"/>
                    <a:gd name="T12" fmla="*/ 150 w 242"/>
                    <a:gd name="T13" fmla="*/ 44 h 202"/>
                    <a:gd name="T14" fmla="*/ 122 w 242"/>
                    <a:gd name="T15" fmla="*/ 54 h 202"/>
                    <a:gd name="T16" fmla="*/ 92 w 242"/>
                    <a:gd name="T17" fmla="*/ 62 h 202"/>
                    <a:gd name="T18" fmla="*/ 68 w 242"/>
                    <a:gd name="T19" fmla="*/ 68 h 202"/>
                    <a:gd name="T20" fmla="*/ 50 w 242"/>
                    <a:gd name="T21" fmla="*/ 74 h 202"/>
                    <a:gd name="T22" fmla="*/ 30 w 242"/>
                    <a:gd name="T23" fmla="*/ 74 h 202"/>
                    <a:gd name="T24" fmla="*/ 34 w 242"/>
                    <a:gd name="T25" fmla="*/ 94 h 202"/>
                    <a:gd name="T26" fmla="*/ 30 w 242"/>
                    <a:gd name="T27" fmla="*/ 116 h 202"/>
                    <a:gd name="T28" fmla="*/ 20 w 242"/>
                    <a:gd name="T29" fmla="*/ 140 h 202"/>
                    <a:gd name="T30" fmla="*/ 12 w 242"/>
                    <a:gd name="T31" fmla="*/ 162 h 202"/>
                    <a:gd name="T32" fmla="*/ 24 w 242"/>
                    <a:gd name="T33" fmla="*/ 152 h 202"/>
                    <a:gd name="T34" fmla="*/ 28 w 242"/>
                    <a:gd name="T35" fmla="*/ 158 h 202"/>
                    <a:gd name="T36" fmla="*/ 20 w 242"/>
                    <a:gd name="T37" fmla="*/ 164 h 202"/>
                    <a:gd name="T38" fmla="*/ 12 w 242"/>
                    <a:gd name="T39" fmla="*/ 174 h 202"/>
                    <a:gd name="T40" fmla="*/ 2 w 242"/>
                    <a:gd name="T41" fmla="*/ 184 h 202"/>
                    <a:gd name="T42" fmla="*/ 4 w 242"/>
                    <a:gd name="T43" fmla="*/ 188 h 202"/>
                    <a:gd name="T44" fmla="*/ 16 w 242"/>
                    <a:gd name="T45" fmla="*/ 176 h 202"/>
                    <a:gd name="T46" fmla="*/ 30 w 242"/>
                    <a:gd name="T47" fmla="*/ 168 h 202"/>
                    <a:gd name="T48" fmla="*/ 38 w 242"/>
                    <a:gd name="T49" fmla="*/ 170 h 202"/>
                    <a:gd name="T50" fmla="*/ 38 w 242"/>
                    <a:gd name="T51" fmla="*/ 174 h 202"/>
                    <a:gd name="T52" fmla="*/ 30 w 242"/>
                    <a:gd name="T53" fmla="*/ 176 h 202"/>
                    <a:gd name="T54" fmla="*/ 18 w 242"/>
                    <a:gd name="T55" fmla="*/ 190 h 202"/>
                    <a:gd name="T56" fmla="*/ 52 w 242"/>
                    <a:gd name="T57" fmla="*/ 184 h 202"/>
                    <a:gd name="T58" fmla="*/ 50 w 242"/>
                    <a:gd name="T59" fmla="*/ 188 h 202"/>
                    <a:gd name="T60" fmla="*/ 40 w 242"/>
                    <a:gd name="T61" fmla="*/ 192 h 202"/>
                    <a:gd name="T62" fmla="*/ 30 w 242"/>
                    <a:gd name="T63" fmla="*/ 196 h 202"/>
                    <a:gd name="T64" fmla="*/ 20 w 242"/>
                    <a:gd name="T65" fmla="*/ 202 h 202"/>
                    <a:gd name="T66" fmla="*/ 36 w 242"/>
                    <a:gd name="T67" fmla="*/ 196 h 202"/>
                    <a:gd name="T68" fmla="*/ 50 w 242"/>
                    <a:gd name="T69" fmla="*/ 192 h 202"/>
                    <a:gd name="T70" fmla="*/ 64 w 242"/>
                    <a:gd name="T71" fmla="*/ 186 h 202"/>
                    <a:gd name="T72" fmla="*/ 72 w 242"/>
                    <a:gd name="T73" fmla="*/ 190 h 202"/>
                    <a:gd name="T74" fmla="*/ 96 w 242"/>
                    <a:gd name="T75" fmla="*/ 182 h 202"/>
                    <a:gd name="T76" fmla="*/ 104 w 242"/>
                    <a:gd name="T77" fmla="*/ 184 h 202"/>
                    <a:gd name="T78" fmla="*/ 108 w 242"/>
                    <a:gd name="T79" fmla="*/ 188 h 202"/>
                    <a:gd name="T80" fmla="*/ 114 w 242"/>
                    <a:gd name="T81" fmla="*/ 190 h 202"/>
                    <a:gd name="T82" fmla="*/ 128 w 242"/>
                    <a:gd name="T83" fmla="*/ 184 h 202"/>
                    <a:gd name="T84" fmla="*/ 152 w 242"/>
                    <a:gd name="T85" fmla="*/ 172 h 202"/>
                    <a:gd name="T86" fmla="*/ 176 w 242"/>
                    <a:gd name="T87" fmla="*/ 160 h 202"/>
                    <a:gd name="T88" fmla="*/ 196 w 242"/>
                    <a:gd name="T89" fmla="*/ 146 h 202"/>
                    <a:gd name="T90" fmla="*/ 214 w 242"/>
                    <a:gd name="T91" fmla="*/ 126 h 202"/>
                    <a:gd name="T92" fmla="*/ 228 w 242"/>
                    <a:gd name="T93" fmla="*/ 104 h 202"/>
                    <a:gd name="T94" fmla="*/ 232 w 242"/>
                    <a:gd name="T95" fmla="*/ 92 h 202"/>
                    <a:gd name="T96" fmla="*/ 212 w 242"/>
                    <a:gd name="T97" fmla="*/ 102 h 202"/>
                    <a:gd name="T98" fmla="*/ 224 w 242"/>
                    <a:gd name="T99" fmla="*/ 90 h 202"/>
                    <a:gd name="T100" fmla="*/ 224 w 242"/>
                    <a:gd name="T101" fmla="*/ 82 h 202"/>
                    <a:gd name="T102" fmla="*/ 232 w 242"/>
                    <a:gd name="T103" fmla="*/ 62 h 202"/>
                    <a:gd name="T104" fmla="*/ 240 w 242"/>
                    <a:gd name="T105" fmla="*/ 40 h 20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42"/>
                    <a:gd name="T160" fmla="*/ 0 h 202"/>
                    <a:gd name="T161" fmla="*/ 242 w 242"/>
                    <a:gd name="T162" fmla="*/ 202 h 202"/>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42" h="202">
                      <a:moveTo>
                        <a:pt x="240" y="38"/>
                      </a:moveTo>
                      <a:lnTo>
                        <a:pt x="238" y="42"/>
                      </a:lnTo>
                      <a:lnTo>
                        <a:pt x="236" y="48"/>
                      </a:lnTo>
                      <a:lnTo>
                        <a:pt x="232" y="52"/>
                      </a:lnTo>
                      <a:lnTo>
                        <a:pt x="228" y="46"/>
                      </a:lnTo>
                      <a:lnTo>
                        <a:pt x="230" y="38"/>
                      </a:lnTo>
                      <a:lnTo>
                        <a:pt x="232" y="32"/>
                      </a:lnTo>
                      <a:lnTo>
                        <a:pt x="236" y="26"/>
                      </a:lnTo>
                      <a:lnTo>
                        <a:pt x="236" y="20"/>
                      </a:lnTo>
                      <a:lnTo>
                        <a:pt x="236" y="14"/>
                      </a:lnTo>
                      <a:lnTo>
                        <a:pt x="236" y="6"/>
                      </a:lnTo>
                      <a:lnTo>
                        <a:pt x="232" y="0"/>
                      </a:lnTo>
                      <a:lnTo>
                        <a:pt x="224" y="6"/>
                      </a:lnTo>
                      <a:lnTo>
                        <a:pt x="216" y="12"/>
                      </a:lnTo>
                      <a:lnTo>
                        <a:pt x="206" y="18"/>
                      </a:lnTo>
                      <a:lnTo>
                        <a:pt x="198" y="22"/>
                      </a:lnTo>
                      <a:lnTo>
                        <a:pt x="188" y="26"/>
                      </a:lnTo>
                      <a:lnTo>
                        <a:pt x="178" y="32"/>
                      </a:lnTo>
                      <a:lnTo>
                        <a:pt x="170" y="36"/>
                      </a:lnTo>
                      <a:lnTo>
                        <a:pt x="160" y="40"/>
                      </a:lnTo>
                      <a:lnTo>
                        <a:pt x="150" y="44"/>
                      </a:lnTo>
                      <a:lnTo>
                        <a:pt x="140" y="46"/>
                      </a:lnTo>
                      <a:lnTo>
                        <a:pt x="130" y="50"/>
                      </a:lnTo>
                      <a:lnTo>
                        <a:pt x="122" y="54"/>
                      </a:lnTo>
                      <a:lnTo>
                        <a:pt x="110" y="56"/>
                      </a:lnTo>
                      <a:lnTo>
                        <a:pt x="100" y="60"/>
                      </a:lnTo>
                      <a:lnTo>
                        <a:pt x="92" y="62"/>
                      </a:lnTo>
                      <a:lnTo>
                        <a:pt x="80" y="66"/>
                      </a:lnTo>
                      <a:lnTo>
                        <a:pt x="74" y="66"/>
                      </a:lnTo>
                      <a:lnTo>
                        <a:pt x="68" y="68"/>
                      </a:lnTo>
                      <a:lnTo>
                        <a:pt x="62" y="70"/>
                      </a:lnTo>
                      <a:lnTo>
                        <a:pt x="56" y="72"/>
                      </a:lnTo>
                      <a:lnTo>
                        <a:pt x="50" y="74"/>
                      </a:lnTo>
                      <a:lnTo>
                        <a:pt x="44" y="74"/>
                      </a:lnTo>
                      <a:lnTo>
                        <a:pt x="36" y="74"/>
                      </a:lnTo>
                      <a:lnTo>
                        <a:pt x="30" y="74"/>
                      </a:lnTo>
                      <a:lnTo>
                        <a:pt x="30" y="80"/>
                      </a:lnTo>
                      <a:lnTo>
                        <a:pt x="32" y="88"/>
                      </a:lnTo>
                      <a:lnTo>
                        <a:pt x="34" y="94"/>
                      </a:lnTo>
                      <a:lnTo>
                        <a:pt x="36" y="102"/>
                      </a:lnTo>
                      <a:lnTo>
                        <a:pt x="34" y="110"/>
                      </a:lnTo>
                      <a:lnTo>
                        <a:pt x="30" y="116"/>
                      </a:lnTo>
                      <a:lnTo>
                        <a:pt x="26" y="124"/>
                      </a:lnTo>
                      <a:lnTo>
                        <a:pt x="24" y="132"/>
                      </a:lnTo>
                      <a:lnTo>
                        <a:pt x="20" y="140"/>
                      </a:lnTo>
                      <a:lnTo>
                        <a:pt x="18" y="148"/>
                      </a:lnTo>
                      <a:lnTo>
                        <a:pt x="16" y="156"/>
                      </a:lnTo>
                      <a:lnTo>
                        <a:pt x="12" y="162"/>
                      </a:lnTo>
                      <a:lnTo>
                        <a:pt x="20" y="152"/>
                      </a:lnTo>
                      <a:lnTo>
                        <a:pt x="24" y="152"/>
                      </a:lnTo>
                      <a:lnTo>
                        <a:pt x="28" y="154"/>
                      </a:lnTo>
                      <a:lnTo>
                        <a:pt x="28" y="156"/>
                      </a:lnTo>
                      <a:lnTo>
                        <a:pt x="28" y="158"/>
                      </a:lnTo>
                      <a:lnTo>
                        <a:pt x="24" y="160"/>
                      </a:lnTo>
                      <a:lnTo>
                        <a:pt x="22" y="162"/>
                      </a:lnTo>
                      <a:lnTo>
                        <a:pt x="20" y="164"/>
                      </a:lnTo>
                      <a:lnTo>
                        <a:pt x="16" y="166"/>
                      </a:lnTo>
                      <a:lnTo>
                        <a:pt x="14" y="170"/>
                      </a:lnTo>
                      <a:lnTo>
                        <a:pt x="12" y="174"/>
                      </a:lnTo>
                      <a:lnTo>
                        <a:pt x="8" y="176"/>
                      </a:lnTo>
                      <a:lnTo>
                        <a:pt x="6" y="180"/>
                      </a:lnTo>
                      <a:lnTo>
                        <a:pt x="2" y="184"/>
                      </a:lnTo>
                      <a:lnTo>
                        <a:pt x="2" y="188"/>
                      </a:lnTo>
                      <a:lnTo>
                        <a:pt x="0" y="190"/>
                      </a:lnTo>
                      <a:lnTo>
                        <a:pt x="4" y="188"/>
                      </a:lnTo>
                      <a:lnTo>
                        <a:pt x="8" y="184"/>
                      </a:lnTo>
                      <a:lnTo>
                        <a:pt x="12" y="180"/>
                      </a:lnTo>
                      <a:lnTo>
                        <a:pt x="16" y="176"/>
                      </a:lnTo>
                      <a:lnTo>
                        <a:pt x="20" y="174"/>
                      </a:lnTo>
                      <a:lnTo>
                        <a:pt x="26" y="170"/>
                      </a:lnTo>
                      <a:lnTo>
                        <a:pt x="30" y="168"/>
                      </a:lnTo>
                      <a:lnTo>
                        <a:pt x="36" y="168"/>
                      </a:lnTo>
                      <a:lnTo>
                        <a:pt x="38" y="170"/>
                      </a:lnTo>
                      <a:lnTo>
                        <a:pt x="38" y="172"/>
                      </a:lnTo>
                      <a:lnTo>
                        <a:pt x="38" y="174"/>
                      </a:lnTo>
                      <a:lnTo>
                        <a:pt x="36" y="176"/>
                      </a:lnTo>
                      <a:lnTo>
                        <a:pt x="32" y="176"/>
                      </a:lnTo>
                      <a:lnTo>
                        <a:pt x="30" y="176"/>
                      </a:lnTo>
                      <a:lnTo>
                        <a:pt x="26" y="180"/>
                      </a:lnTo>
                      <a:lnTo>
                        <a:pt x="20" y="184"/>
                      </a:lnTo>
                      <a:lnTo>
                        <a:pt x="18" y="190"/>
                      </a:lnTo>
                      <a:lnTo>
                        <a:pt x="16" y="196"/>
                      </a:lnTo>
                      <a:lnTo>
                        <a:pt x="48" y="180"/>
                      </a:lnTo>
                      <a:lnTo>
                        <a:pt x="52" y="184"/>
                      </a:lnTo>
                      <a:lnTo>
                        <a:pt x="52" y="186"/>
                      </a:lnTo>
                      <a:lnTo>
                        <a:pt x="50" y="186"/>
                      </a:lnTo>
                      <a:lnTo>
                        <a:pt x="50" y="188"/>
                      </a:lnTo>
                      <a:lnTo>
                        <a:pt x="48" y="190"/>
                      </a:lnTo>
                      <a:lnTo>
                        <a:pt x="44" y="190"/>
                      </a:lnTo>
                      <a:lnTo>
                        <a:pt x="40" y="192"/>
                      </a:lnTo>
                      <a:lnTo>
                        <a:pt x="36" y="194"/>
                      </a:lnTo>
                      <a:lnTo>
                        <a:pt x="32" y="194"/>
                      </a:lnTo>
                      <a:lnTo>
                        <a:pt x="30" y="196"/>
                      </a:lnTo>
                      <a:lnTo>
                        <a:pt x="26" y="198"/>
                      </a:lnTo>
                      <a:lnTo>
                        <a:pt x="22" y="200"/>
                      </a:lnTo>
                      <a:lnTo>
                        <a:pt x="20" y="202"/>
                      </a:lnTo>
                      <a:lnTo>
                        <a:pt x="24" y="200"/>
                      </a:lnTo>
                      <a:lnTo>
                        <a:pt x="30" y="198"/>
                      </a:lnTo>
                      <a:lnTo>
                        <a:pt x="36" y="196"/>
                      </a:lnTo>
                      <a:lnTo>
                        <a:pt x="40" y="194"/>
                      </a:lnTo>
                      <a:lnTo>
                        <a:pt x="46" y="194"/>
                      </a:lnTo>
                      <a:lnTo>
                        <a:pt x="50" y="192"/>
                      </a:lnTo>
                      <a:lnTo>
                        <a:pt x="56" y="190"/>
                      </a:lnTo>
                      <a:lnTo>
                        <a:pt x="60" y="186"/>
                      </a:lnTo>
                      <a:lnTo>
                        <a:pt x="64" y="186"/>
                      </a:lnTo>
                      <a:lnTo>
                        <a:pt x="68" y="186"/>
                      </a:lnTo>
                      <a:lnTo>
                        <a:pt x="70" y="186"/>
                      </a:lnTo>
                      <a:lnTo>
                        <a:pt x="72" y="190"/>
                      </a:lnTo>
                      <a:lnTo>
                        <a:pt x="92" y="180"/>
                      </a:lnTo>
                      <a:lnTo>
                        <a:pt x="94" y="180"/>
                      </a:lnTo>
                      <a:lnTo>
                        <a:pt x="96" y="182"/>
                      </a:lnTo>
                      <a:lnTo>
                        <a:pt x="96" y="184"/>
                      </a:lnTo>
                      <a:lnTo>
                        <a:pt x="104" y="184"/>
                      </a:lnTo>
                      <a:lnTo>
                        <a:pt x="106" y="184"/>
                      </a:lnTo>
                      <a:lnTo>
                        <a:pt x="106" y="186"/>
                      </a:lnTo>
                      <a:lnTo>
                        <a:pt x="108" y="188"/>
                      </a:lnTo>
                      <a:lnTo>
                        <a:pt x="106" y="190"/>
                      </a:lnTo>
                      <a:lnTo>
                        <a:pt x="110" y="190"/>
                      </a:lnTo>
                      <a:lnTo>
                        <a:pt x="114" y="190"/>
                      </a:lnTo>
                      <a:lnTo>
                        <a:pt x="118" y="188"/>
                      </a:lnTo>
                      <a:lnTo>
                        <a:pt x="120" y="186"/>
                      </a:lnTo>
                      <a:lnTo>
                        <a:pt x="128" y="184"/>
                      </a:lnTo>
                      <a:lnTo>
                        <a:pt x="136" y="180"/>
                      </a:lnTo>
                      <a:lnTo>
                        <a:pt x="144" y="176"/>
                      </a:lnTo>
                      <a:lnTo>
                        <a:pt x="152" y="172"/>
                      </a:lnTo>
                      <a:lnTo>
                        <a:pt x="160" y="168"/>
                      </a:lnTo>
                      <a:lnTo>
                        <a:pt x="168" y="164"/>
                      </a:lnTo>
                      <a:lnTo>
                        <a:pt x="176" y="160"/>
                      </a:lnTo>
                      <a:lnTo>
                        <a:pt x="182" y="156"/>
                      </a:lnTo>
                      <a:lnTo>
                        <a:pt x="190" y="150"/>
                      </a:lnTo>
                      <a:lnTo>
                        <a:pt x="196" y="146"/>
                      </a:lnTo>
                      <a:lnTo>
                        <a:pt x="204" y="140"/>
                      </a:lnTo>
                      <a:lnTo>
                        <a:pt x="210" y="134"/>
                      </a:lnTo>
                      <a:lnTo>
                        <a:pt x="214" y="126"/>
                      </a:lnTo>
                      <a:lnTo>
                        <a:pt x="220" y="120"/>
                      </a:lnTo>
                      <a:lnTo>
                        <a:pt x="224" y="112"/>
                      </a:lnTo>
                      <a:lnTo>
                        <a:pt x="228" y="104"/>
                      </a:lnTo>
                      <a:lnTo>
                        <a:pt x="228" y="100"/>
                      </a:lnTo>
                      <a:lnTo>
                        <a:pt x="230" y="96"/>
                      </a:lnTo>
                      <a:lnTo>
                        <a:pt x="232" y="92"/>
                      </a:lnTo>
                      <a:lnTo>
                        <a:pt x="232" y="90"/>
                      </a:lnTo>
                      <a:lnTo>
                        <a:pt x="214" y="108"/>
                      </a:lnTo>
                      <a:lnTo>
                        <a:pt x="212" y="102"/>
                      </a:lnTo>
                      <a:lnTo>
                        <a:pt x="216" y="98"/>
                      </a:lnTo>
                      <a:lnTo>
                        <a:pt x="220" y="92"/>
                      </a:lnTo>
                      <a:lnTo>
                        <a:pt x="224" y="90"/>
                      </a:lnTo>
                      <a:lnTo>
                        <a:pt x="222" y="90"/>
                      </a:lnTo>
                      <a:lnTo>
                        <a:pt x="220" y="88"/>
                      </a:lnTo>
                      <a:lnTo>
                        <a:pt x="224" y="82"/>
                      </a:lnTo>
                      <a:lnTo>
                        <a:pt x="226" y="74"/>
                      </a:lnTo>
                      <a:lnTo>
                        <a:pt x="228" y="68"/>
                      </a:lnTo>
                      <a:lnTo>
                        <a:pt x="232" y="62"/>
                      </a:lnTo>
                      <a:lnTo>
                        <a:pt x="236" y="54"/>
                      </a:lnTo>
                      <a:lnTo>
                        <a:pt x="238" y="48"/>
                      </a:lnTo>
                      <a:lnTo>
                        <a:pt x="240" y="40"/>
                      </a:lnTo>
                      <a:lnTo>
                        <a:pt x="242" y="32"/>
                      </a:lnTo>
                      <a:lnTo>
                        <a:pt x="240" y="38"/>
                      </a:lnTo>
                      <a:close/>
                    </a:path>
                  </a:pathLst>
                </a:custGeom>
                <a:solidFill>
                  <a:srgbClr val="7F2600"/>
                </a:solidFill>
                <a:ln w="9525">
                  <a:noFill/>
                  <a:round/>
                  <a:headEnd/>
                  <a:tailEnd/>
                </a:ln>
              </p:spPr>
              <p:txBody>
                <a:bodyPr>
                  <a:prstTxWarp prst="textNoShape">
                    <a:avLst/>
                  </a:prstTxWarp>
                </a:bodyPr>
                <a:lstStyle/>
                <a:p>
                  <a:endParaRPr lang="en-US"/>
                </a:p>
              </p:txBody>
            </p:sp>
            <p:sp>
              <p:nvSpPr>
                <p:cNvPr id="38934" name="Freeform 125"/>
                <p:cNvSpPr>
                  <a:spLocks noChangeAspect="1"/>
                </p:cNvSpPr>
                <p:nvPr/>
              </p:nvSpPr>
              <p:spPr bwMode="auto">
                <a:xfrm>
                  <a:off x="1653" y="3108"/>
                  <a:ext cx="16" cy="32"/>
                </a:xfrm>
                <a:custGeom>
                  <a:avLst/>
                  <a:gdLst>
                    <a:gd name="T0" fmla="*/ 0 w 16"/>
                    <a:gd name="T1" fmla="*/ 32 h 32"/>
                    <a:gd name="T2" fmla="*/ 16 w 16"/>
                    <a:gd name="T3" fmla="*/ 0 h 32"/>
                    <a:gd name="T4" fmla="*/ 16 w 16"/>
                    <a:gd name="T5" fmla="*/ 4 h 32"/>
                    <a:gd name="T6" fmla="*/ 14 w 16"/>
                    <a:gd name="T7" fmla="*/ 10 h 32"/>
                    <a:gd name="T8" fmla="*/ 14 w 16"/>
                    <a:gd name="T9" fmla="*/ 14 h 32"/>
                    <a:gd name="T10" fmla="*/ 12 w 16"/>
                    <a:gd name="T11" fmla="*/ 18 h 32"/>
                    <a:gd name="T12" fmla="*/ 10 w 16"/>
                    <a:gd name="T13" fmla="*/ 22 h 32"/>
                    <a:gd name="T14" fmla="*/ 6 w 16"/>
                    <a:gd name="T15" fmla="*/ 26 h 32"/>
                    <a:gd name="T16" fmla="*/ 2 w 16"/>
                    <a:gd name="T17" fmla="*/ 28 h 32"/>
                    <a:gd name="T18" fmla="*/ 0 w 16"/>
                    <a:gd name="T19" fmla="*/ 32 h 32"/>
                    <a:gd name="T20" fmla="*/ 0 w 16"/>
                    <a:gd name="T21" fmla="*/ 32 h 3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6"/>
                    <a:gd name="T34" fmla="*/ 0 h 32"/>
                    <a:gd name="T35" fmla="*/ 16 w 16"/>
                    <a:gd name="T36" fmla="*/ 32 h 3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6" h="32">
                      <a:moveTo>
                        <a:pt x="0" y="32"/>
                      </a:moveTo>
                      <a:lnTo>
                        <a:pt x="16" y="0"/>
                      </a:lnTo>
                      <a:lnTo>
                        <a:pt x="16" y="4"/>
                      </a:lnTo>
                      <a:lnTo>
                        <a:pt x="14" y="10"/>
                      </a:lnTo>
                      <a:lnTo>
                        <a:pt x="14" y="14"/>
                      </a:lnTo>
                      <a:lnTo>
                        <a:pt x="12" y="18"/>
                      </a:lnTo>
                      <a:lnTo>
                        <a:pt x="10" y="22"/>
                      </a:lnTo>
                      <a:lnTo>
                        <a:pt x="6" y="26"/>
                      </a:lnTo>
                      <a:lnTo>
                        <a:pt x="2" y="28"/>
                      </a:lnTo>
                      <a:lnTo>
                        <a:pt x="0" y="32"/>
                      </a:lnTo>
                      <a:close/>
                    </a:path>
                  </a:pathLst>
                </a:custGeom>
                <a:solidFill>
                  <a:srgbClr val="7F2600"/>
                </a:solidFill>
                <a:ln w="9525">
                  <a:noFill/>
                  <a:round/>
                  <a:headEnd/>
                  <a:tailEnd/>
                </a:ln>
              </p:spPr>
              <p:txBody>
                <a:bodyPr>
                  <a:prstTxWarp prst="textNoShape">
                    <a:avLst/>
                  </a:prstTxWarp>
                </a:bodyPr>
                <a:lstStyle/>
                <a:p>
                  <a:endParaRPr lang="en-US"/>
                </a:p>
              </p:txBody>
            </p:sp>
            <p:sp>
              <p:nvSpPr>
                <p:cNvPr id="38935" name="Freeform 126"/>
                <p:cNvSpPr>
                  <a:spLocks noChangeAspect="1"/>
                </p:cNvSpPr>
                <p:nvPr/>
              </p:nvSpPr>
              <p:spPr bwMode="auto">
                <a:xfrm>
                  <a:off x="1519" y="3244"/>
                  <a:ext cx="8" cy="2"/>
                </a:xfrm>
                <a:custGeom>
                  <a:avLst/>
                  <a:gdLst>
                    <a:gd name="T0" fmla="*/ 0 w 8"/>
                    <a:gd name="T1" fmla="*/ 2 h 2"/>
                    <a:gd name="T2" fmla="*/ 4 w 8"/>
                    <a:gd name="T3" fmla="*/ 0 h 2"/>
                    <a:gd name="T4" fmla="*/ 8 w 8"/>
                    <a:gd name="T5" fmla="*/ 0 h 2"/>
                    <a:gd name="T6" fmla="*/ 0 w 8"/>
                    <a:gd name="T7" fmla="*/ 2 h 2"/>
                    <a:gd name="T8" fmla="*/ 0 w 8"/>
                    <a:gd name="T9" fmla="*/ 2 h 2"/>
                    <a:gd name="T10" fmla="*/ 0 60000 65536"/>
                    <a:gd name="T11" fmla="*/ 0 60000 65536"/>
                    <a:gd name="T12" fmla="*/ 0 60000 65536"/>
                    <a:gd name="T13" fmla="*/ 0 60000 65536"/>
                    <a:gd name="T14" fmla="*/ 0 60000 65536"/>
                    <a:gd name="T15" fmla="*/ 0 w 8"/>
                    <a:gd name="T16" fmla="*/ 0 h 2"/>
                    <a:gd name="T17" fmla="*/ 8 w 8"/>
                    <a:gd name="T18" fmla="*/ 2 h 2"/>
                  </a:gdLst>
                  <a:ahLst/>
                  <a:cxnLst>
                    <a:cxn ang="T10">
                      <a:pos x="T0" y="T1"/>
                    </a:cxn>
                    <a:cxn ang="T11">
                      <a:pos x="T2" y="T3"/>
                    </a:cxn>
                    <a:cxn ang="T12">
                      <a:pos x="T4" y="T5"/>
                    </a:cxn>
                    <a:cxn ang="T13">
                      <a:pos x="T6" y="T7"/>
                    </a:cxn>
                    <a:cxn ang="T14">
                      <a:pos x="T8" y="T9"/>
                    </a:cxn>
                  </a:cxnLst>
                  <a:rect l="T15" t="T16" r="T17" b="T18"/>
                  <a:pathLst>
                    <a:path w="8" h="2">
                      <a:moveTo>
                        <a:pt x="0" y="2"/>
                      </a:moveTo>
                      <a:lnTo>
                        <a:pt x="4" y="0"/>
                      </a:lnTo>
                      <a:lnTo>
                        <a:pt x="8" y="0"/>
                      </a:lnTo>
                      <a:lnTo>
                        <a:pt x="0" y="2"/>
                      </a:lnTo>
                      <a:close/>
                    </a:path>
                  </a:pathLst>
                </a:custGeom>
                <a:solidFill>
                  <a:srgbClr val="7F2600"/>
                </a:solidFill>
                <a:ln w="9525">
                  <a:noFill/>
                  <a:round/>
                  <a:headEnd/>
                  <a:tailEnd/>
                </a:ln>
              </p:spPr>
              <p:txBody>
                <a:bodyPr>
                  <a:prstTxWarp prst="textNoShape">
                    <a:avLst/>
                  </a:prstTxWarp>
                </a:bodyPr>
                <a:lstStyle/>
                <a:p>
                  <a:endParaRPr lang="en-US"/>
                </a:p>
              </p:txBody>
            </p:sp>
            <p:sp>
              <p:nvSpPr>
                <p:cNvPr id="38936" name="Freeform 127"/>
                <p:cNvSpPr>
                  <a:spLocks noChangeAspect="1"/>
                </p:cNvSpPr>
                <p:nvPr/>
              </p:nvSpPr>
              <p:spPr bwMode="auto">
                <a:xfrm>
                  <a:off x="1485" y="3246"/>
                  <a:ext cx="4" cy="2"/>
                </a:xfrm>
                <a:custGeom>
                  <a:avLst/>
                  <a:gdLst>
                    <a:gd name="T0" fmla="*/ 4 w 4"/>
                    <a:gd name="T1" fmla="*/ 0 h 2"/>
                    <a:gd name="T2" fmla="*/ 0 w 4"/>
                    <a:gd name="T3" fmla="*/ 2 h 2"/>
                    <a:gd name="T4" fmla="*/ 4 w 4"/>
                    <a:gd name="T5" fmla="*/ 0 h 2"/>
                    <a:gd name="T6" fmla="*/ 4 w 4"/>
                    <a:gd name="T7" fmla="*/ 0 h 2"/>
                    <a:gd name="T8" fmla="*/ 0 60000 65536"/>
                    <a:gd name="T9" fmla="*/ 0 60000 65536"/>
                    <a:gd name="T10" fmla="*/ 0 60000 65536"/>
                    <a:gd name="T11" fmla="*/ 0 60000 65536"/>
                    <a:gd name="T12" fmla="*/ 0 w 4"/>
                    <a:gd name="T13" fmla="*/ 0 h 2"/>
                    <a:gd name="T14" fmla="*/ 4 w 4"/>
                    <a:gd name="T15" fmla="*/ 2 h 2"/>
                  </a:gdLst>
                  <a:ahLst/>
                  <a:cxnLst>
                    <a:cxn ang="T8">
                      <a:pos x="T0" y="T1"/>
                    </a:cxn>
                    <a:cxn ang="T9">
                      <a:pos x="T2" y="T3"/>
                    </a:cxn>
                    <a:cxn ang="T10">
                      <a:pos x="T4" y="T5"/>
                    </a:cxn>
                    <a:cxn ang="T11">
                      <a:pos x="T6" y="T7"/>
                    </a:cxn>
                  </a:cxnLst>
                  <a:rect l="T12" t="T13" r="T14" b="T15"/>
                  <a:pathLst>
                    <a:path w="4" h="2">
                      <a:moveTo>
                        <a:pt x="4" y="0"/>
                      </a:moveTo>
                      <a:lnTo>
                        <a:pt x="0" y="2"/>
                      </a:lnTo>
                      <a:lnTo>
                        <a:pt x="4" y="0"/>
                      </a:lnTo>
                      <a:close/>
                    </a:path>
                  </a:pathLst>
                </a:custGeom>
                <a:solidFill>
                  <a:srgbClr val="7F2600"/>
                </a:solidFill>
                <a:ln w="9525">
                  <a:noFill/>
                  <a:round/>
                  <a:headEnd/>
                  <a:tailEnd/>
                </a:ln>
              </p:spPr>
              <p:txBody>
                <a:bodyPr>
                  <a:prstTxWarp prst="textNoShape">
                    <a:avLst/>
                  </a:prstTxWarp>
                </a:bodyPr>
                <a:lstStyle/>
                <a:p>
                  <a:endParaRPr lang="en-US"/>
                </a:p>
              </p:txBody>
            </p:sp>
            <p:sp>
              <p:nvSpPr>
                <p:cNvPr id="38937" name="Freeform 128"/>
                <p:cNvSpPr>
                  <a:spLocks noChangeAspect="1"/>
                </p:cNvSpPr>
                <p:nvPr/>
              </p:nvSpPr>
              <p:spPr bwMode="auto">
                <a:xfrm>
                  <a:off x="1423" y="3250"/>
                  <a:ext cx="208" cy="158"/>
                </a:xfrm>
                <a:custGeom>
                  <a:avLst/>
                  <a:gdLst>
                    <a:gd name="T0" fmla="*/ 68 w 208"/>
                    <a:gd name="T1" fmla="*/ 8 h 158"/>
                    <a:gd name="T2" fmla="*/ 76 w 208"/>
                    <a:gd name="T3" fmla="*/ 6 h 158"/>
                    <a:gd name="T4" fmla="*/ 78 w 208"/>
                    <a:gd name="T5" fmla="*/ 8 h 158"/>
                    <a:gd name="T6" fmla="*/ 76 w 208"/>
                    <a:gd name="T7" fmla="*/ 14 h 158"/>
                    <a:gd name="T8" fmla="*/ 70 w 208"/>
                    <a:gd name="T9" fmla="*/ 28 h 158"/>
                    <a:gd name="T10" fmla="*/ 62 w 208"/>
                    <a:gd name="T11" fmla="*/ 48 h 158"/>
                    <a:gd name="T12" fmla="*/ 56 w 208"/>
                    <a:gd name="T13" fmla="*/ 68 h 158"/>
                    <a:gd name="T14" fmla="*/ 50 w 208"/>
                    <a:gd name="T15" fmla="*/ 88 h 158"/>
                    <a:gd name="T16" fmla="*/ 48 w 208"/>
                    <a:gd name="T17" fmla="*/ 106 h 158"/>
                    <a:gd name="T18" fmla="*/ 54 w 208"/>
                    <a:gd name="T19" fmla="*/ 118 h 158"/>
                    <a:gd name="T20" fmla="*/ 64 w 208"/>
                    <a:gd name="T21" fmla="*/ 122 h 158"/>
                    <a:gd name="T22" fmla="*/ 70 w 208"/>
                    <a:gd name="T23" fmla="*/ 124 h 158"/>
                    <a:gd name="T24" fmla="*/ 74 w 208"/>
                    <a:gd name="T25" fmla="*/ 128 h 158"/>
                    <a:gd name="T26" fmla="*/ 80 w 208"/>
                    <a:gd name="T27" fmla="*/ 130 h 158"/>
                    <a:gd name="T28" fmla="*/ 92 w 208"/>
                    <a:gd name="T29" fmla="*/ 132 h 158"/>
                    <a:gd name="T30" fmla="*/ 106 w 208"/>
                    <a:gd name="T31" fmla="*/ 134 h 158"/>
                    <a:gd name="T32" fmla="*/ 122 w 208"/>
                    <a:gd name="T33" fmla="*/ 136 h 158"/>
                    <a:gd name="T34" fmla="*/ 138 w 208"/>
                    <a:gd name="T35" fmla="*/ 140 h 158"/>
                    <a:gd name="T36" fmla="*/ 156 w 208"/>
                    <a:gd name="T37" fmla="*/ 142 h 158"/>
                    <a:gd name="T38" fmla="*/ 170 w 208"/>
                    <a:gd name="T39" fmla="*/ 146 h 158"/>
                    <a:gd name="T40" fmla="*/ 186 w 208"/>
                    <a:gd name="T41" fmla="*/ 150 h 158"/>
                    <a:gd name="T42" fmla="*/ 200 w 208"/>
                    <a:gd name="T43" fmla="*/ 154 h 158"/>
                    <a:gd name="T44" fmla="*/ 198 w 208"/>
                    <a:gd name="T45" fmla="*/ 156 h 158"/>
                    <a:gd name="T46" fmla="*/ 176 w 208"/>
                    <a:gd name="T47" fmla="*/ 154 h 158"/>
                    <a:gd name="T48" fmla="*/ 154 w 208"/>
                    <a:gd name="T49" fmla="*/ 150 h 158"/>
                    <a:gd name="T50" fmla="*/ 132 w 208"/>
                    <a:gd name="T51" fmla="*/ 146 h 158"/>
                    <a:gd name="T52" fmla="*/ 108 w 208"/>
                    <a:gd name="T53" fmla="*/ 144 h 158"/>
                    <a:gd name="T54" fmla="*/ 88 w 208"/>
                    <a:gd name="T55" fmla="*/ 140 h 158"/>
                    <a:gd name="T56" fmla="*/ 64 w 208"/>
                    <a:gd name="T57" fmla="*/ 138 h 158"/>
                    <a:gd name="T58" fmla="*/ 42 w 208"/>
                    <a:gd name="T59" fmla="*/ 136 h 158"/>
                    <a:gd name="T60" fmla="*/ 26 w 208"/>
                    <a:gd name="T61" fmla="*/ 136 h 158"/>
                    <a:gd name="T62" fmla="*/ 20 w 208"/>
                    <a:gd name="T63" fmla="*/ 136 h 158"/>
                    <a:gd name="T64" fmla="*/ 12 w 208"/>
                    <a:gd name="T65" fmla="*/ 138 h 158"/>
                    <a:gd name="T66" fmla="*/ 4 w 208"/>
                    <a:gd name="T67" fmla="*/ 136 h 158"/>
                    <a:gd name="T68" fmla="*/ 4 w 208"/>
                    <a:gd name="T69" fmla="*/ 132 h 158"/>
                    <a:gd name="T70" fmla="*/ 16 w 208"/>
                    <a:gd name="T71" fmla="*/ 122 h 158"/>
                    <a:gd name="T72" fmla="*/ 26 w 208"/>
                    <a:gd name="T73" fmla="*/ 114 h 158"/>
                    <a:gd name="T74" fmla="*/ 34 w 208"/>
                    <a:gd name="T75" fmla="*/ 102 h 158"/>
                    <a:gd name="T76" fmla="*/ 38 w 208"/>
                    <a:gd name="T77" fmla="*/ 84 h 158"/>
                    <a:gd name="T78" fmla="*/ 44 w 208"/>
                    <a:gd name="T79" fmla="*/ 62 h 158"/>
                    <a:gd name="T80" fmla="*/ 50 w 208"/>
                    <a:gd name="T81" fmla="*/ 42 h 158"/>
                    <a:gd name="T82" fmla="*/ 56 w 208"/>
                    <a:gd name="T83" fmla="*/ 20 h 158"/>
                    <a:gd name="T84" fmla="*/ 60 w 208"/>
                    <a:gd name="T85" fmla="*/ 6 h 158"/>
                    <a:gd name="T86" fmla="*/ 64 w 208"/>
                    <a:gd name="T87" fmla="*/ 4 h 158"/>
                    <a:gd name="T88" fmla="*/ 68 w 208"/>
                    <a:gd name="T89" fmla="*/ 2 h 158"/>
                    <a:gd name="T90" fmla="*/ 74 w 208"/>
                    <a:gd name="T91" fmla="*/ 0 h 158"/>
                    <a:gd name="T92" fmla="*/ 74 w 208"/>
                    <a:gd name="T93" fmla="*/ 0 h 158"/>
                    <a:gd name="T94" fmla="*/ 66 w 208"/>
                    <a:gd name="T95" fmla="*/ 4 h 158"/>
                    <a:gd name="T96" fmla="*/ 64 w 208"/>
                    <a:gd name="T97" fmla="*/ 8 h 15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08"/>
                    <a:gd name="T148" fmla="*/ 0 h 158"/>
                    <a:gd name="T149" fmla="*/ 208 w 208"/>
                    <a:gd name="T150" fmla="*/ 158 h 158"/>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08" h="158">
                      <a:moveTo>
                        <a:pt x="64" y="8"/>
                      </a:moveTo>
                      <a:lnTo>
                        <a:pt x="68" y="8"/>
                      </a:lnTo>
                      <a:lnTo>
                        <a:pt x="72" y="8"/>
                      </a:lnTo>
                      <a:lnTo>
                        <a:pt x="76" y="6"/>
                      </a:lnTo>
                      <a:lnTo>
                        <a:pt x="80" y="4"/>
                      </a:lnTo>
                      <a:lnTo>
                        <a:pt x="78" y="8"/>
                      </a:lnTo>
                      <a:lnTo>
                        <a:pt x="78" y="12"/>
                      </a:lnTo>
                      <a:lnTo>
                        <a:pt x="76" y="14"/>
                      </a:lnTo>
                      <a:lnTo>
                        <a:pt x="76" y="18"/>
                      </a:lnTo>
                      <a:lnTo>
                        <a:pt x="70" y="28"/>
                      </a:lnTo>
                      <a:lnTo>
                        <a:pt x="66" y="38"/>
                      </a:lnTo>
                      <a:lnTo>
                        <a:pt x="62" y="48"/>
                      </a:lnTo>
                      <a:lnTo>
                        <a:pt x="60" y="58"/>
                      </a:lnTo>
                      <a:lnTo>
                        <a:pt x="56" y="68"/>
                      </a:lnTo>
                      <a:lnTo>
                        <a:pt x="52" y="78"/>
                      </a:lnTo>
                      <a:lnTo>
                        <a:pt x="50" y="88"/>
                      </a:lnTo>
                      <a:lnTo>
                        <a:pt x="46" y="98"/>
                      </a:lnTo>
                      <a:lnTo>
                        <a:pt x="48" y="106"/>
                      </a:lnTo>
                      <a:lnTo>
                        <a:pt x="50" y="112"/>
                      </a:lnTo>
                      <a:lnTo>
                        <a:pt x="54" y="118"/>
                      </a:lnTo>
                      <a:lnTo>
                        <a:pt x="62" y="122"/>
                      </a:lnTo>
                      <a:lnTo>
                        <a:pt x="64" y="122"/>
                      </a:lnTo>
                      <a:lnTo>
                        <a:pt x="66" y="124"/>
                      </a:lnTo>
                      <a:lnTo>
                        <a:pt x="70" y="124"/>
                      </a:lnTo>
                      <a:lnTo>
                        <a:pt x="72" y="126"/>
                      </a:lnTo>
                      <a:lnTo>
                        <a:pt x="74" y="128"/>
                      </a:lnTo>
                      <a:lnTo>
                        <a:pt x="78" y="128"/>
                      </a:lnTo>
                      <a:lnTo>
                        <a:pt x="80" y="130"/>
                      </a:lnTo>
                      <a:lnTo>
                        <a:pt x="84" y="130"/>
                      </a:lnTo>
                      <a:lnTo>
                        <a:pt x="92" y="132"/>
                      </a:lnTo>
                      <a:lnTo>
                        <a:pt x="100" y="134"/>
                      </a:lnTo>
                      <a:lnTo>
                        <a:pt x="106" y="134"/>
                      </a:lnTo>
                      <a:lnTo>
                        <a:pt x="114" y="136"/>
                      </a:lnTo>
                      <a:lnTo>
                        <a:pt x="122" y="136"/>
                      </a:lnTo>
                      <a:lnTo>
                        <a:pt x="130" y="138"/>
                      </a:lnTo>
                      <a:lnTo>
                        <a:pt x="138" y="140"/>
                      </a:lnTo>
                      <a:lnTo>
                        <a:pt x="146" y="140"/>
                      </a:lnTo>
                      <a:lnTo>
                        <a:pt x="156" y="142"/>
                      </a:lnTo>
                      <a:lnTo>
                        <a:pt x="164" y="144"/>
                      </a:lnTo>
                      <a:lnTo>
                        <a:pt x="170" y="146"/>
                      </a:lnTo>
                      <a:lnTo>
                        <a:pt x="178" y="148"/>
                      </a:lnTo>
                      <a:lnTo>
                        <a:pt x="186" y="150"/>
                      </a:lnTo>
                      <a:lnTo>
                        <a:pt x="194" y="152"/>
                      </a:lnTo>
                      <a:lnTo>
                        <a:pt x="200" y="154"/>
                      </a:lnTo>
                      <a:lnTo>
                        <a:pt x="208" y="158"/>
                      </a:lnTo>
                      <a:lnTo>
                        <a:pt x="198" y="156"/>
                      </a:lnTo>
                      <a:lnTo>
                        <a:pt x="186" y="156"/>
                      </a:lnTo>
                      <a:lnTo>
                        <a:pt x="176" y="154"/>
                      </a:lnTo>
                      <a:lnTo>
                        <a:pt x="164" y="152"/>
                      </a:lnTo>
                      <a:lnTo>
                        <a:pt x="154" y="150"/>
                      </a:lnTo>
                      <a:lnTo>
                        <a:pt x="142" y="148"/>
                      </a:lnTo>
                      <a:lnTo>
                        <a:pt x="132" y="146"/>
                      </a:lnTo>
                      <a:lnTo>
                        <a:pt x="120" y="144"/>
                      </a:lnTo>
                      <a:lnTo>
                        <a:pt x="108" y="144"/>
                      </a:lnTo>
                      <a:lnTo>
                        <a:pt x="98" y="142"/>
                      </a:lnTo>
                      <a:lnTo>
                        <a:pt x="88" y="140"/>
                      </a:lnTo>
                      <a:lnTo>
                        <a:pt x="76" y="140"/>
                      </a:lnTo>
                      <a:lnTo>
                        <a:pt x="64" y="138"/>
                      </a:lnTo>
                      <a:lnTo>
                        <a:pt x="54" y="136"/>
                      </a:lnTo>
                      <a:lnTo>
                        <a:pt x="42" y="136"/>
                      </a:lnTo>
                      <a:lnTo>
                        <a:pt x="30" y="136"/>
                      </a:lnTo>
                      <a:lnTo>
                        <a:pt x="26" y="136"/>
                      </a:lnTo>
                      <a:lnTo>
                        <a:pt x="22" y="136"/>
                      </a:lnTo>
                      <a:lnTo>
                        <a:pt x="20" y="136"/>
                      </a:lnTo>
                      <a:lnTo>
                        <a:pt x="16" y="138"/>
                      </a:lnTo>
                      <a:lnTo>
                        <a:pt x="12" y="138"/>
                      </a:lnTo>
                      <a:lnTo>
                        <a:pt x="8" y="136"/>
                      </a:lnTo>
                      <a:lnTo>
                        <a:pt x="4" y="136"/>
                      </a:lnTo>
                      <a:lnTo>
                        <a:pt x="0" y="136"/>
                      </a:lnTo>
                      <a:lnTo>
                        <a:pt x="4" y="132"/>
                      </a:lnTo>
                      <a:lnTo>
                        <a:pt x="10" y="128"/>
                      </a:lnTo>
                      <a:lnTo>
                        <a:pt x="16" y="122"/>
                      </a:lnTo>
                      <a:lnTo>
                        <a:pt x="22" y="118"/>
                      </a:lnTo>
                      <a:lnTo>
                        <a:pt x="26" y="114"/>
                      </a:lnTo>
                      <a:lnTo>
                        <a:pt x="30" y="108"/>
                      </a:lnTo>
                      <a:lnTo>
                        <a:pt x="34" y="102"/>
                      </a:lnTo>
                      <a:lnTo>
                        <a:pt x="34" y="94"/>
                      </a:lnTo>
                      <a:lnTo>
                        <a:pt x="38" y="84"/>
                      </a:lnTo>
                      <a:lnTo>
                        <a:pt x="40" y="72"/>
                      </a:lnTo>
                      <a:lnTo>
                        <a:pt x="44" y="62"/>
                      </a:lnTo>
                      <a:lnTo>
                        <a:pt x="46" y="52"/>
                      </a:lnTo>
                      <a:lnTo>
                        <a:pt x="50" y="42"/>
                      </a:lnTo>
                      <a:lnTo>
                        <a:pt x="52" y="30"/>
                      </a:lnTo>
                      <a:lnTo>
                        <a:pt x="56" y="20"/>
                      </a:lnTo>
                      <a:lnTo>
                        <a:pt x="58" y="8"/>
                      </a:lnTo>
                      <a:lnTo>
                        <a:pt x="60" y="6"/>
                      </a:lnTo>
                      <a:lnTo>
                        <a:pt x="62" y="4"/>
                      </a:lnTo>
                      <a:lnTo>
                        <a:pt x="64" y="4"/>
                      </a:lnTo>
                      <a:lnTo>
                        <a:pt x="66" y="4"/>
                      </a:lnTo>
                      <a:lnTo>
                        <a:pt x="68" y="2"/>
                      </a:lnTo>
                      <a:lnTo>
                        <a:pt x="70" y="2"/>
                      </a:lnTo>
                      <a:lnTo>
                        <a:pt x="74" y="0"/>
                      </a:lnTo>
                      <a:lnTo>
                        <a:pt x="76" y="0"/>
                      </a:lnTo>
                      <a:lnTo>
                        <a:pt x="74" y="0"/>
                      </a:lnTo>
                      <a:lnTo>
                        <a:pt x="70" y="2"/>
                      </a:lnTo>
                      <a:lnTo>
                        <a:pt x="66" y="4"/>
                      </a:lnTo>
                      <a:lnTo>
                        <a:pt x="64" y="8"/>
                      </a:lnTo>
                      <a:close/>
                    </a:path>
                  </a:pathLst>
                </a:custGeom>
                <a:solidFill>
                  <a:srgbClr val="FF7F00"/>
                </a:solidFill>
                <a:ln w="9525">
                  <a:noFill/>
                  <a:round/>
                  <a:headEnd/>
                  <a:tailEnd/>
                </a:ln>
              </p:spPr>
              <p:txBody>
                <a:bodyPr>
                  <a:prstTxWarp prst="textNoShape">
                    <a:avLst/>
                  </a:prstTxWarp>
                </a:bodyPr>
                <a:lstStyle/>
                <a:p>
                  <a:endParaRPr lang="en-US"/>
                </a:p>
              </p:txBody>
            </p:sp>
            <p:sp>
              <p:nvSpPr>
                <p:cNvPr id="38938" name="Freeform 129"/>
                <p:cNvSpPr>
                  <a:spLocks noChangeAspect="1"/>
                </p:cNvSpPr>
                <p:nvPr/>
              </p:nvSpPr>
              <p:spPr bwMode="auto">
                <a:xfrm>
                  <a:off x="1583" y="3268"/>
                  <a:ext cx="190" cy="122"/>
                </a:xfrm>
                <a:custGeom>
                  <a:avLst/>
                  <a:gdLst>
                    <a:gd name="T0" fmla="*/ 42 w 190"/>
                    <a:gd name="T1" fmla="*/ 20 h 122"/>
                    <a:gd name="T2" fmla="*/ 34 w 190"/>
                    <a:gd name="T3" fmla="*/ 58 h 122"/>
                    <a:gd name="T4" fmla="*/ 32 w 190"/>
                    <a:gd name="T5" fmla="*/ 80 h 122"/>
                    <a:gd name="T6" fmla="*/ 38 w 190"/>
                    <a:gd name="T7" fmla="*/ 84 h 122"/>
                    <a:gd name="T8" fmla="*/ 46 w 190"/>
                    <a:gd name="T9" fmla="*/ 88 h 122"/>
                    <a:gd name="T10" fmla="*/ 54 w 190"/>
                    <a:gd name="T11" fmla="*/ 90 h 122"/>
                    <a:gd name="T12" fmla="*/ 64 w 190"/>
                    <a:gd name="T13" fmla="*/ 96 h 122"/>
                    <a:gd name="T14" fmla="*/ 80 w 190"/>
                    <a:gd name="T15" fmla="*/ 104 h 122"/>
                    <a:gd name="T16" fmla="*/ 96 w 190"/>
                    <a:gd name="T17" fmla="*/ 108 h 122"/>
                    <a:gd name="T18" fmla="*/ 112 w 190"/>
                    <a:gd name="T19" fmla="*/ 112 h 122"/>
                    <a:gd name="T20" fmla="*/ 130 w 190"/>
                    <a:gd name="T21" fmla="*/ 114 h 122"/>
                    <a:gd name="T22" fmla="*/ 146 w 190"/>
                    <a:gd name="T23" fmla="*/ 114 h 122"/>
                    <a:gd name="T24" fmla="*/ 164 w 190"/>
                    <a:gd name="T25" fmla="*/ 116 h 122"/>
                    <a:gd name="T26" fmla="*/ 180 w 190"/>
                    <a:gd name="T27" fmla="*/ 118 h 122"/>
                    <a:gd name="T28" fmla="*/ 180 w 190"/>
                    <a:gd name="T29" fmla="*/ 118 h 122"/>
                    <a:gd name="T30" fmla="*/ 162 w 190"/>
                    <a:gd name="T31" fmla="*/ 122 h 122"/>
                    <a:gd name="T32" fmla="*/ 142 w 190"/>
                    <a:gd name="T33" fmla="*/ 122 h 122"/>
                    <a:gd name="T34" fmla="*/ 120 w 190"/>
                    <a:gd name="T35" fmla="*/ 122 h 122"/>
                    <a:gd name="T36" fmla="*/ 106 w 190"/>
                    <a:gd name="T37" fmla="*/ 120 h 122"/>
                    <a:gd name="T38" fmla="*/ 98 w 190"/>
                    <a:gd name="T39" fmla="*/ 120 h 122"/>
                    <a:gd name="T40" fmla="*/ 88 w 190"/>
                    <a:gd name="T41" fmla="*/ 118 h 122"/>
                    <a:gd name="T42" fmla="*/ 76 w 190"/>
                    <a:gd name="T43" fmla="*/ 118 h 122"/>
                    <a:gd name="T44" fmla="*/ 64 w 190"/>
                    <a:gd name="T45" fmla="*/ 114 h 122"/>
                    <a:gd name="T46" fmla="*/ 54 w 190"/>
                    <a:gd name="T47" fmla="*/ 112 h 122"/>
                    <a:gd name="T48" fmla="*/ 42 w 190"/>
                    <a:gd name="T49" fmla="*/ 110 h 122"/>
                    <a:gd name="T50" fmla="*/ 30 w 190"/>
                    <a:gd name="T51" fmla="*/ 108 h 122"/>
                    <a:gd name="T52" fmla="*/ 18 w 190"/>
                    <a:gd name="T53" fmla="*/ 104 h 122"/>
                    <a:gd name="T54" fmla="*/ 6 w 190"/>
                    <a:gd name="T55" fmla="*/ 102 h 122"/>
                    <a:gd name="T56" fmla="*/ 4 w 190"/>
                    <a:gd name="T57" fmla="*/ 92 h 122"/>
                    <a:gd name="T58" fmla="*/ 12 w 190"/>
                    <a:gd name="T59" fmla="*/ 74 h 122"/>
                    <a:gd name="T60" fmla="*/ 20 w 190"/>
                    <a:gd name="T61" fmla="*/ 58 h 122"/>
                    <a:gd name="T62" fmla="*/ 24 w 190"/>
                    <a:gd name="T63" fmla="*/ 38 h 122"/>
                    <a:gd name="T64" fmla="*/ 26 w 190"/>
                    <a:gd name="T65" fmla="*/ 24 h 122"/>
                    <a:gd name="T66" fmla="*/ 28 w 190"/>
                    <a:gd name="T67" fmla="*/ 12 h 122"/>
                    <a:gd name="T68" fmla="*/ 32 w 190"/>
                    <a:gd name="T69" fmla="*/ 4 h 122"/>
                    <a:gd name="T70" fmla="*/ 42 w 190"/>
                    <a:gd name="T71" fmla="*/ 0 h 122"/>
                    <a:gd name="T72" fmla="*/ 46 w 190"/>
                    <a:gd name="T73" fmla="*/ 0 h 12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90"/>
                    <a:gd name="T112" fmla="*/ 0 h 122"/>
                    <a:gd name="T113" fmla="*/ 190 w 190"/>
                    <a:gd name="T114" fmla="*/ 122 h 12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90" h="122">
                      <a:moveTo>
                        <a:pt x="46" y="0"/>
                      </a:moveTo>
                      <a:lnTo>
                        <a:pt x="42" y="20"/>
                      </a:lnTo>
                      <a:lnTo>
                        <a:pt x="38" y="38"/>
                      </a:lnTo>
                      <a:lnTo>
                        <a:pt x="34" y="58"/>
                      </a:lnTo>
                      <a:lnTo>
                        <a:pt x="30" y="76"/>
                      </a:lnTo>
                      <a:lnTo>
                        <a:pt x="32" y="80"/>
                      </a:lnTo>
                      <a:lnTo>
                        <a:pt x="36" y="82"/>
                      </a:lnTo>
                      <a:lnTo>
                        <a:pt x="38" y="84"/>
                      </a:lnTo>
                      <a:lnTo>
                        <a:pt x="42" y="86"/>
                      </a:lnTo>
                      <a:lnTo>
                        <a:pt x="46" y="88"/>
                      </a:lnTo>
                      <a:lnTo>
                        <a:pt x="50" y="90"/>
                      </a:lnTo>
                      <a:lnTo>
                        <a:pt x="54" y="90"/>
                      </a:lnTo>
                      <a:lnTo>
                        <a:pt x="58" y="92"/>
                      </a:lnTo>
                      <a:lnTo>
                        <a:pt x="64" y="96"/>
                      </a:lnTo>
                      <a:lnTo>
                        <a:pt x="72" y="100"/>
                      </a:lnTo>
                      <a:lnTo>
                        <a:pt x="80" y="104"/>
                      </a:lnTo>
                      <a:lnTo>
                        <a:pt x="88" y="106"/>
                      </a:lnTo>
                      <a:lnTo>
                        <a:pt x="96" y="108"/>
                      </a:lnTo>
                      <a:lnTo>
                        <a:pt x="104" y="110"/>
                      </a:lnTo>
                      <a:lnTo>
                        <a:pt x="112" y="112"/>
                      </a:lnTo>
                      <a:lnTo>
                        <a:pt x="120" y="112"/>
                      </a:lnTo>
                      <a:lnTo>
                        <a:pt x="130" y="114"/>
                      </a:lnTo>
                      <a:lnTo>
                        <a:pt x="138" y="114"/>
                      </a:lnTo>
                      <a:lnTo>
                        <a:pt x="146" y="114"/>
                      </a:lnTo>
                      <a:lnTo>
                        <a:pt x="154" y="116"/>
                      </a:lnTo>
                      <a:lnTo>
                        <a:pt x="164" y="116"/>
                      </a:lnTo>
                      <a:lnTo>
                        <a:pt x="172" y="116"/>
                      </a:lnTo>
                      <a:lnTo>
                        <a:pt x="180" y="118"/>
                      </a:lnTo>
                      <a:lnTo>
                        <a:pt x="190" y="118"/>
                      </a:lnTo>
                      <a:lnTo>
                        <a:pt x="180" y="118"/>
                      </a:lnTo>
                      <a:lnTo>
                        <a:pt x="172" y="120"/>
                      </a:lnTo>
                      <a:lnTo>
                        <a:pt x="162" y="122"/>
                      </a:lnTo>
                      <a:lnTo>
                        <a:pt x="152" y="122"/>
                      </a:lnTo>
                      <a:lnTo>
                        <a:pt x="142" y="122"/>
                      </a:lnTo>
                      <a:lnTo>
                        <a:pt x="130" y="122"/>
                      </a:lnTo>
                      <a:lnTo>
                        <a:pt x="120" y="122"/>
                      </a:lnTo>
                      <a:lnTo>
                        <a:pt x="110" y="120"/>
                      </a:lnTo>
                      <a:lnTo>
                        <a:pt x="106" y="120"/>
                      </a:lnTo>
                      <a:lnTo>
                        <a:pt x="102" y="120"/>
                      </a:lnTo>
                      <a:lnTo>
                        <a:pt x="98" y="120"/>
                      </a:lnTo>
                      <a:lnTo>
                        <a:pt x="94" y="120"/>
                      </a:lnTo>
                      <a:lnTo>
                        <a:pt x="88" y="118"/>
                      </a:lnTo>
                      <a:lnTo>
                        <a:pt x="82" y="118"/>
                      </a:lnTo>
                      <a:lnTo>
                        <a:pt x="76" y="118"/>
                      </a:lnTo>
                      <a:lnTo>
                        <a:pt x="70" y="116"/>
                      </a:lnTo>
                      <a:lnTo>
                        <a:pt x="64" y="114"/>
                      </a:lnTo>
                      <a:lnTo>
                        <a:pt x="58" y="114"/>
                      </a:lnTo>
                      <a:lnTo>
                        <a:pt x="54" y="112"/>
                      </a:lnTo>
                      <a:lnTo>
                        <a:pt x="48" y="110"/>
                      </a:lnTo>
                      <a:lnTo>
                        <a:pt x="42" y="110"/>
                      </a:lnTo>
                      <a:lnTo>
                        <a:pt x="36" y="108"/>
                      </a:lnTo>
                      <a:lnTo>
                        <a:pt x="30" y="108"/>
                      </a:lnTo>
                      <a:lnTo>
                        <a:pt x="24" y="106"/>
                      </a:lnTo>
                      <a:lnTo>
                        <a:pt x="18" y="104"/>
                      </a:lnTo>
                      <a:lnTo>
                        <a:pt x="12" y="102"/>
                      </a:lnTo>
                      <a:lnTo>
                        <a:pt x="6" y="102"/>
                      </a:lnTo>
                      <a:lnTo>
                        <a:pt x="0" y="100"/>
                      </a:lnTo>
                      <a:lnTo>
                        <a:pt x="4" y="92"/>
                      </a:lnTo>
                      <a:lnTo>
                        <a:pt x="8" y="84"/>
                      </a:lnTo>
                      <a:lnTo>
                        <a:pt x="12" y="74"/>
                      </a:lnTo>
                      <a:lnTo>
                        <a:pt x="16" y="66"/>
                      </a:lnTo>
                      <a:lnTo>
                        <a:pt x="20" y="58"/>
                      </a:lnTo>
                      <a:lnTo>
                        <a:pt x="22" y="48"/>
                      </a:lnTo>
                      <a:lnTo>
                        <a:pt x="24" y="38"/>
                      </a:lnTo>
                      <a:lnTo>
                        <a:pt x="24" y="28"/>
                      </a:lnTo>
                      <a:lnTo>
                        <a:pt x="26" y="24"/>
                      </a:lnTo>
                      <a:lnTo>
                        <a:pt x="28" y="18"/>
                      </a:lnTo>
                      <a:lnTo>
                        <a:pt x="28" y="12"/>
                      </a:lnTo>
                      <a:lnTo>
                        <a:pt x="28" y="6"/>
                      </a:lnTo>
                      <a:lnTo>
                        <a:pt x="32" y="4"/>
                      </a:lnTo>
                      <a:lnTo>
                        <a:pt x="38" y="2"/>
                      </a:lnTo>
                      <a:lnTo>
                        <a:pt x="42" y="0"/>
                      </a:lnTo>
                      <a:lnTo>
                        <a:pt x="46" y="0"/>
                      </a:lnTo>
                      <a:close/>
                    </a:path>
                  </a:pathLst>
                </a:custGeom>
                <a:solidFill>
                  <a:srgbClr val="FF7F00"/>
                </a:solidFill>
                <a:ln w="9525">
                  <a:noFill/>
                  <a:round/>
                  <a:headEnd/>
                  <a:tailEnd/>
                </a:ln>
              </p:spPr>
              <p:txBody>
                <a:bodyPr>
                  <a:prstTxWarp prst="textNoShape">
                    <a:avLst/>
                  </a:prstTxWarp>
                </a:bodyPr>
                <a:lstStyle/>
                <a:p>
                  <a:endParaRPr lang="en-US"/>
                </a:p>
              </p:txBody>
            </p:sp>
            <p:sp>
              <p:nvSpPr>
                <p:cNvPr id="38939" name="Freeform 130"/>
                <p:cNvSpPr>
                  <a:spLocks noChangeAspect="1"/>
                </p:cNvSpPr>
                <p:nvPr/>
              </p:nvSpPr>
              <p:spPr bwMode="auto">
                <a:xfrm>
                  <a:off x="1479" y="3348"/>
                  <a:ext cx="186" cy="50"/>
                </a:xfrm>
                <a:custGeom>
                  <a:avLst/>
                  <a:gdLst>
                    <a:gd name="T0" fmla="*/ 110 w 186"/>
                    <a:gd name="T1" fmla="*/ 32 h 50"/>
                    <a:gd name="T2" fmla="*/ 120 w 186"/>
                    <a:gd name="T3" fmla="*/ 34 h 50"/>
                    <a:gd name="T4" fmla="*/ 128 w 186"/>
                    <a:gd name="T5" fmla="*/ 36 h 50"/>
                    <a:gd name="T6" fmla="*/ 138 w 186"/>
                    <a:gd name="T7" fmla="*/ 38 h 50"/>
                    <a:gd name="T8" fmla="*/ 148 w 186"/>
                    <a:gd name="T9" fmla="*/ 40 h 50"/>
                    <a:gd name="T10" fmla="*/ 158 w 186"/>
                    <a:gd name="T11" fmla="*/ 42 h 50"/>
                    <a:gd name="T12" fmla="*/ 166 w 186"/>
                    <a:gd name="T13" fmla="*/ 42 h 50"/>
                    <a:gd name="T14" fmla="*/ 176 w 186"/>
                    <a:gd name="T15" fmla="*/ 44 h 50"/>
                    <a:gd name="T16" fmla="*/ 186 w 186"/>
                    <a:gd name="T17" fmla="*/ 46 h 50"/>
                    <a:gd name="T18" fmla="*/ 182 w 186"/>
                    <a:gd name="T19" fmla="*/ 46 h 50"/>
                    <a:gd name="T20" fmla="*/ 176 w 186"/>
                    <a:gd name="T21" fmla="*/ 46 h 50"/>
                    <a:gd name="T22" fmla="*/ 172 w 186"/>
                    <a:gd name="T23" fmla="*/ 46 h 50"/>
                    <a:gd name="T24" fmla="*/ 168 w 186"/>
                    <a:gd name="T25" fmla="*/ 46 h 50"/>
                    <a:gd name="T26" fmla="*/ 164 w 186"/>
                    <a:gd name="T27" fmla="*/ 46 h 50"/>
                    <a:gd name="T28" fmla="*/ 160 w 186"/>
                    <a:gd name="T29" fmla="*/ 48 h 50"/>
                    <a:gd name="T30" fmla="*/ 156 w 186"/>
                    <a:gd name="T31" fmla="*/ 48 h 50"/>
                    <a:gd name="T32" fmla="*/ 154 w 186"/>
                    <a:gd name="T33" fmla="*/ 50 h 50"/>
                    <a:gd name="T34" fmla="*/ 146 w 186"/>
                    <a:gd name="T35" fmla="*/ 46 h 50"/>
                    <a:gd name="T36" fmla="*/ 138 w 186"/>
                    <a:gd name="T37" fmla="*/ 44 h 50"/>
                    <a:gd name="T38" fmla="*/ 132 w 186"/>
                    <a:gd name="T39" fmla="*/ 42 h 50"/>
                    <a:gd name="T40" fmla="*/ 124 w 186"/>
                    <a:gd name="T41" fmla="*/ 40 h 50"/>
                    <a:gd name="T42" fmla="*/ 116 w 186"/>
                    <a:gd name="T43" fmla="*/ 38 h 50"/>
                    <a:gd name="T44" fmla="*/ 110 w 186"/>
                    <a:gd name="T45" fmla="*/ 36 h 50"/>
                    <a:gd name="T46" fmla="*/ 102 w 186"/>
                    <a:gd name="T47" fmla="*/ 34 h 50"/>
                    <a:gd name="T48" fmla="*/ 94 w 186"/>
                    <a:gd name="T49" fmla="*/ 34 h 50"/>
                    <a:gd name="T50" fmla="*/ 86 w 186"/>
                    <a:gd name="T51" fmla="*/ 32 h 50"/>
                    <a:gd name="T52" fmla="*/ 78 w 186"/>
                    <a:gd name="T53" fmla="*/ 32 h 50"/>
                    <a:gd name="T54" fmla="*/ 70 w 186"/>
                    <a:gd name="T55" fmla="*/ 30 h 50"/>
                    <a:gd name="T56" fmla="*/ 62 w 186"/>
                    <a:gd name="T57" fmla="*/ 30 h 50"/>
                    <a:gd name="T58" fmla="*/ 56 w 186"/>
                    <a:gd name="T59" fmla="*/ 28 h 50"/>
                    <a:gd name="T60" fmla="*/ 48 w 186"/>
                    <a:gd name="T61" fmla="*/ 28 h 50"/>
                    <a:gd name="T62" fmla="*/ 40 w 186"/>
                    <a:gd name="T63" fmla="*/ 26 h 50"/>
                    <a:gd name="T64" fmla="*/ 32 w 186"/>
                    <a:gd name="T65" fmla="*/ 24 h 50"/>
                    <a:gd name="T66" fmla="*/ 28 w 186"/>
                    <a:gd name="T67" fmla="*/ 22 h 50"/>
                    <a:gd name="T68" fmla="*/ 22 w 186"/>
                    <a:gd name="T69" fmla="*/ 20 h 50"/>
                    <a:gd name="T70" fmla="*/ 18 w 186"/>
                    <a:gd name="T71" fmla="*/ 20 h 50"/>
                    <a:gd name="T72" fmla="*/ 12 w 186"/>
                    <a:gd name="T73" fmla="*/ 16 h 50"/>
                    <a:gd name="T74" fmla="*/ 6 w 186"/>
                    <a:gd name="T75" fmla="*/ 14 h 50"/>
                    <a:gd name="T76" fmla="*/ 4 w 186"/>
                    <a:gd name="T77" fmla="*/ 10 h 50"/>
                    <a:gd name="T78" fmla="*/ 2 w 186"/>
                    <a:gd name="T79" fmla="*/ 4 h 50"/>
                    <a:gd name="T80" fmla="*/ 0 w 186"/>
                    <a:gd name="T81" fmla="*/ 0 h 50"/>
                    <a:gd name="T82" fmla="*/ 6 w 186"/>
                    <a:gd name="T83" fmla="*/ 4 h 50"/>
                    <a:gd name="T84" fmla="*/ 12 w 186"/>
                    <a:gd name="T85" fmla="*/ 8 h 50"/>
                    <a:gd name="T86" fmla="*/ 18 w 186"/>
                    <a:gd name="T87" fmla="*/ 12 h 50"/>
                    <a:gd name="T88" fmla="*/ 24 w 186"/>
                    <a:gd name="T89" fmla="*/ 16 h 50"/>
                    <a:gd name="T90" fmla="*/ 30 w 186"/>
                    <a:gd name="T91" fmla="*/ 18 h 50"/>
                    <a:gd name="T92" fmla="*/ 38 w 186"/>
                    <a:gd name="T93" fmla="*/ 20 h 50"/>
                    <a:gd name="T94" fmla="*/ 44 w 186"/>
                    <a:gd name="T95" fmla="*/ 22 h 50"/>
                    <a:gd name="T96" fmla="*/ 52 w 186"/>
                    <a:gd name="T97" fmla="*/ 24 h 50"/>
                    <a:gd name="T98" fmla="*/ 60 w 186"/>
                    <a:gd name="T99" fmla="*/ 24 h 50"/>
                    <a:gd name="T100" fmla="*/ 66 w 186"/>
                    <a:gd name="T101" fmla="*/ 24 h 50"/>
                    <a:gd name="T102" fmla="*/ 74 w 186"/>
                    <a:gd name="T103" fmla="*/ 26 h 50"/>
                    <a:gd name="T104" fmla="*/ 82 w 186"/>
                    <a:gd name="T105" fmla="*/ 26 h 50"/>
                    <a:gd name="T106" fmla="*/ 88 w 186"/>
                    <a:gd name="T107" fmla="*/ 28 h 50"/>
                    <a:gd name="T108" fmla="*/ 96 w 186"/>
                    <a:gd name="T109" fmla="*/ 28 h 50"/>
                    <a:gd name="T110" fmla="*/ 104 w 186"/>
                    <a:gd name="T111" fmla="*/ 30 h 50"/>
                    <a:gd name="T112" fmla="*/ 110 w 186"/>
                    <a:gd name="T113" fmla="*/ 32 h 50"/>
                    <a:gd name="T114" fmla="*/ 110 w 186"/>
                    <a:gd name="T115" fmla="*/ 32 h 50"/>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86"/>
                    <a:gd name="T175" fmla="*/ 0 h 50"/>
                    <a:gd name="T176" fmla="*/ 186 w 186"/>
                    <a:gd name="T177" fmla="*/ 50 h 50"/>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86" h="50">
                      <a:moveTo>
                        <a:pt x="110" y="32"/>
                      </a:moveTo>
                      <a:lnTo>
                        <a:pt x="120" y="34"/>
                      </a:lnTo>
                      <a:lnTo>
                        <a:pt x="128" y="36"/>
                      </a:lnTo>
                      <a:lnTo>
                        <a:pt x="138" y="38"/>
                      </a:lnTo>
                      <a:lnTo>
                        <a:pt x="148" y="40"/>
                      </a:lnTo>
                      <a:lnTo>
                        <a:pt x="158" y="42"/>
                      </a:lnTo>
                      <a:lnTo>
                        <a:pt x="166" y="42"/>
                      </a:lnTo>
                      <a:lnTo>
                        <a:pt x="176" y="44"/>
                      </a:lnTo>
                      <a:lnTo>
                        <a:pt x="186" y="46"/>
                      </a:lnTo>
                      <a:lnTo>
                        <a:pt x="182" y="46"/>
                      </a:lnTo>
                      <a:lnTo>
                        <a:pt x="176" y="46"/>
                      </a:lnTo>
                      <a:lnTo>
                        <a:pt x="172" y="46"/>
                      </a:lnTo>
                      <a:lnTo>
                        <a:pt x="168" y="46"/>
                      </a:lnTo>
                      <a:lnTo>
                        <a:pt x="164" y="46"/>
                      </a:lnTo>
                      <a:lnTo>
                        <a:pt x="160" y="48"/>
                      </a:lnTo>
                      <a:lnTo>
                        <a:pt x="156" y="48"/>
                      </a:lnTo>
                      <a:lnTo>
                        <a:pt x="154" y="50"/>
                      </a:lnTo>
                      <a:lnTo>
                        <a:pt x="146" y="46"/>
                      </a:lnTo>
                      <a:lnTo>
                        <a:pt x="138" y="44"/>
                      </a:lnTo>
                      <a:lnTo>
                        <a:pt x="132" y="42"/>
                      </a:lnTo>
                      <a:lnTo>
                        <a:pt x="124" y="40"/>
                      </a:lnTo>
                      <a:lnTo>
                        <a:pt x="116" y="38"/>
                      </a:lnTo>
                      <a:lnTo>
                        <a:pt x="110" y="36"/>
                      </a:lnTo>
                      <a:lnTo>
                        <a:pt x="102" y="34"/>
                      </a:lnTo>
                      <a:lnTo>
                        <a:pt x="94" y="34"/>
                      </a:lnTo>
                      <a:lnTo>
                        <a:pt x="86" y="32"/>
                      </a:lnTo>
                      <a:lnTo>
                        <a:pt x="78" y="32"/>
                      </a:lnTo>
                      <a:lnTo>
                        <a:pt x="70" y="30"/>
                      </a:lnTo>
                      <a:lnTo>
                        <a:pt x="62" y="30"/>
                      </a:lnTo>
                      <a:lnTo>
                        <a:pt x="56" y="28"/>
                      </a:lnTo>
                      <a:lnTo>
                        <a:pt x="48" y="28"/>
                      </a:lnTo>
                      <a:lnTo>
                        <a:pt x="40" y="26"/>
                      </a:lnTo>
                      <a:lnTo>
                        <a:pt x="32" y="24"/>
                      </a:lnTo>
                      <a:lnTo>
                        <a:pt x="28" y="22"/>
                      </a:lnTo>
                      <a:lnTo>
                        <a:pt x="22" y="20"/>
                      </a:lnTo>
                      <a:lnTo>
                        <a:pt x="18" y="20"/>
                      </a:lnTo>
                      <a:lnTo>
                        <a:pt x="12" y="16"/>
                      </a:lnTo>
                      <a:lnTo>
                        <a:pt x="6" y="14"/>
                      </a:lnTo>
                      <a:lnTo>
                        <a:pt x="4" y="10"/>
                      </a:lnTo>
                      <a:lnTo>
                        <a:pt x="2" y="4"/>
                      </a:lnTo>
                      <a:lnTo>
                        <a:pt x="0" y="0"/>
                      </a:lnTo>
                      <a:lnTo>
                        <a:pt x="6" y="4"/>
                      </a:lnTo>
                      <a:lnTo>
                        <a:pt x="12" y="8"/>
                      </a:lnTo>
                      <a:lnTo>
                        <a:pt x="18" y="12"/>
                      </a:lnTo>
                      <a:lnTo>
                        <a:pt x="24" y="16"/>
                      </a:lnTo>
                      <a:lnTo>
                        <a:pt x="30" y="18"/>
                      </a:lnTo>
                      <a:lnTo>
                        <a:pt x="38" y="20"/>
                      </a:lnTo>
                      <a:lnTo>
                        <a:pt x="44" y="22"/>
                      </a:lnTo>
                      <a:lnTo>
                        <a:pt x="52" y="24"/>
                      </a:lnTo>
                      <a:lnTo>
                        <a:pt x="60" y="24"/>
                      </a:lnTo>
                      <a:lnTo>
                        <a:pt x="66" y="24"/>
                      </a:lnTo>
                      <a:lnTo>
                        <a:pt x="74" y="26"/>
                      </a:lnTo>
                      <a:lnTo>
                        <a:pt x="82" y="26"/>
                      </a:lnTo>
                      <a:lnTo>
                        <a:pt x="88" y="28"/>
                      </a:lnTo>
                      <a:lnTo>
                        <a:pt x="96" y="28"/>
                      </a:lnTo>
                      <a:lnTo>
                        <a:pt x="104" y="30"/>
                      </a:lnTo>
                      <a:lnTo>
                        <a:pt x="110" y="32"/>
                      </a:lnTo>
                      <a:close/>
                    </a:path>
                  </a:pathLst>
                </a:custGeom>
                <a:solidFill>
                  <a:srgbClr val="C44400"/>
                </a:solidFill>
                <a:ln w="9525">
                  <a:noFill/>
                  <a:round/>
                  <a:headEnd/>
                  <a:tailEnd/>
                </a:ln>
              </p:spPr>
              <p:txBody>
                <a:bodyPr>
                  <a:prstTxWarp prst="textNoShape">
                    <a:avLst/>
                  </a:prstTxWarp>
                </a:bodyPr>
                <a:lstStyle/>
                <a:p>
                  <a:endParaRPr lang="en-US"/>
                </a:p>
              </p:txBody>
            </p:sp>
            <p:sp>
              <p:nvSpPr>
                <p:cNvPr id="38940" name="Freeform 131"/>
                <p:cNvSpPr>
                  <a:spLocks noChangeAspect="1"/>
                </p:cNvSpPr>
                <p:nvPr/>
              </p:nvSpPr>
              <p:spPr bwMode="auto">
                <a:xfrm>
                  <a:off x="1665" y="3360"/>
                  <a:ext cx="140" cy="18"/>
                </a:xfrm>
                <a:custGeom>
                  <a:avLst/>
                  <a:gdLst>
                    <a:gd name="T0" fmla="*/ 140 w 140"/>
                    <a:gd name="T1" fmla="*/ 10 h 18"/>
                    <a:gd name="T2" fmla="*/ 134 w 140"/>
                    <a:gd name="T3" fmla="*/ 14 h 18"/>
                    <a:gd name="T4" fmla="*/ 128 w 140"/>
                    <a:gd name="T5" fmla="*/ 16 h 18"/>
                    <a:gd name="T6" fmla="*/ 120 w 140"/>
                    <a:gd name="T7" fmla="*/ 18 h 18"/>
                    <a:gd name="T8" fmla="*/ 112 w 140"/>
                    <a:gd name="T9" fmla="*/ 18 h 18"/>
                    <a:gd name="T10" fmla="*/ 104 w 140"/>
                    <a:gd name="T11" fmla="*/ 18 h 18"/>
                    <a:gd name="T12" fmla="*/ 96 w 140"/>
                    <a:gd name="T13" fmla="*/ 16 h 18"/>
                    <a:gd name="T14" fmla="*/ 88 w 140"/>
                    <a:gd name="T15" fmla="*/ 14 h 18"/>
                    <a:gd name="T16" fmla="*/ 82 w 140"/>
                    <a:gd name="T17" fmla="*/ 14 h 18"/>
                    <a:gd name="T18" fmla="*/ 70 w 140"/>
                    <a:gd name="T19" fmla="*/ 12 h 18"/>
                    <a:gd name="T20" fmla="*/ 60 w 140"/>
                    <a:gd name="T21" fmla="*/ 12 h 18"/>
                    <a:gd name="T22" fmla="*/ 50 w 140"/>
                    <a:gd name="T23" fmla="*/ 12 h 18"/>
                    <a:gd name="T24" fmla="*/ 40 w 140"/>
                    <a:gd name="T25" fmla="*/ 10 h 18"/>
                    <a:gd name="T26" fmla="*/ 28 w 140"/>
                    <a:gd name="T27" fmla="*/ 10 h 18"/>
                    <a:gd name="T28" fmla="*/ 18 w 140"/>
                    <a:gd name="T29" fmla="*/ 8 h 18"/>
                    <a:gd name="T30" fmla="*/ 8 w 140"/>
                    <a:gd name="T31" fmla="*/ 4 h 18"/>
                    <a:gd name="T32" fmla="*/ 0 w 140"/>
                    <a:gd name="T33" fmla="*/ 0 h 18"/>
                    <a:gd name="T34" fmla="*/ 8 w 140"/>
                    <a:gd name="T35" fmla="*/ 2 h 18"/>
                    <a:gd name="T36" fmla="*/ 18 w 140"/>
                    <a:gd name="T37" fmla="*/ 2 h 18"/>
                    <a:gd name="T38" fmla="*/ 26 w 140"/>
                    <a:gd name="T39" fmla="*/ 4 h 18"/>
                    <a:gd name="T40" fmla="*/ 34 w 140"/>
                    <a:gd name="T41" fmla="*/ 4 h 18"/>
                    <a:gd name="T42" fmla="*/ 44 w 140"/>
                    <a:gd name="T43" fmla="*/ 4 h 18"/>
                    <a:gd name="T44" fmla="*/ 52 w 140"/>
                    <a:gd name="T45" fmla="*/ 4 h 18"/>
                    <a:gd name="T46" fmla="*/ 62 w 140"/>
                    <a:gd name="T47" fmla="*/ 4 h 18"/>
                    <a:gd name="T48" fmla="*/ 70 w 140"/>
                    <a:gd name="T49" fmla="*/ 4 h 18"/>
                    <a:gd name="T50" fmla="*/ 80 w 140"/>
                    <a:gd name="T51" fmla="*/ 4 h 18"/>
                    <a:gd name="T52" fmla="*/ 88 w 140"/>
                    <a:gd name="T53" fmla="*/ 4 h 18"/>
                    <a:gd name="T54" fmla="*/ 96 w 140"/>
                    <a:gd name="T55" fmla="*/ 6 h 18"/>
                    <a:gd name="T56" fmla="*/ 106 w 140"/>
                    <a:gd name="T57" fmla="*/ 6 h 18"/>
                    <a:gd name="T58" fmla="*/ 114 w 140"/>
                    <a:gd name="T59" fmla="*/ 6 h 18"/>
                    <a:gd name="T60" fmla="*/ 124 w 140"/>
                    <a:gd name="T61" fmla="*/ 8 h 18"/>
                    <a:gd name="T62" fmla="*/ 132 w 140"/>
                    <a:gd name="T63" fmla="*/ 8 h 18"/>
                    <a:gd name="T64" fmla="*/ 140 w 140"/>
                    <a:gd name="T65" fmla="*/ 10 h 18"/>
                    <a:gd name="T66" fmla="*/ 140 w 140"/>
                    <a:gd name="T67" fmla="*/ 10 h 1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40"/>
                    <a:gd name="T103" fmla="*/ 0 h 18"/>
                    <a:gd name="T104" fmla="*/ 140 w 140"/>
                    <a:gd name="T105" fmla="*/ 18 h 1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40" h="18">
                      <a:moveTo>
                        <a:pt x="140" y="10"/>
                      </a:moveTo>
                      <a:lnTo>
                        <a:pt x="134" y="14"/>
                      </a:lnTo>
                      <a:lnTo>
                        <a:pt x="128" y="16"/>
                      </a:lnTo>
                      <a:lnTo>
                        <a:pt x="120" y="18"/>
                      </a:lnTo>
                      <a:lnTo>
                        <a:pt x="112" y="18"/>
                      </a:lnTo>
                      <a:lnTo>
                        <a:pt x="104" y="18"/>
                      </a:lnTo>
                      <a:lnTo>
                        <a:pt x="96" y="16"/>
                      </a:lnTo>
                      <a:lnTo>
                        <a:pt x="88" y="14"/>
                      </a:lnTo>
                      <a:lnTo>
                        <a:pt x="82" y="14"/>
                      </a:lnTo>
                      <a:lnTo>
                        <a:pt x="70" y="12"/>
                      </a:lnTo>
                      <a:lnTo>
                        <a:pt x="60" y="12"/>
                      </a:lnTo>
                      <a:lnTo>
                        <a:pt x="50" y="12"/>
                      </a:lnTo>
                      <a:lnTo>
                        <a:pt x="40" y="10"/>
                      </a:lnTo>
                      <a:lnTo>
                        <a:pt x="28" y="10"/>
                      </a:lnTo>
                      <a:lnTo>
                        <a:pt x="18" y="8"/>
                      </a:lnTo>
                      <a:lnTo>
                        <a:pt x="8" y="4"/>
                      </a:lnTo>
                      <a:lnTo>
                        <a:pt x="0" y="0"/>
                      </a:lnTo>
                      <a:lnTo>
                        <a:pt x="8" y="2"/>
                      </a:lnTo>
                      <a:lnTo>
                        <a:pt x="18" y="2"/>
                      </a:lnTo>
                      <a:lnTo>
                        <a:pt x="26" y="4"/>
                      </a:lnTo>
                      <a:lnTo>
                        <a:pt x="34" y="4"/>
                      </a:lnTo>
                      <a:lnTo>
                        <a:pt x="44" y="4"/>
                      </a:lnTo>
                      <a:lnTo>
                        <a:pt x="52" y="4"/>
                      </a:lnTo>
                      <a:lnTo>
                        <a:pt x="62" y="4"/>
                      </a:lnTo>
                      <a:lnTo>
                        <a:pt x="70" y="4"/>
                      </a:lnTo>
                      <a:lnTo>
                        <a:pt x="80" y="4"/>
                      </a:lnTo>
                      <a:lnTo>
                        <a:pt x="88" y="4"/>
                      </a:lnTo>
                      <a:lnTo>
                        <a:pt x="96" y="6"/>
                      </a:lnTo>
                      <a:lnTo>
                        <a:pt x="106" y="6"/>
                      </a:lnTo>
                      <a:lnTo>
                        <a:pt x="114" y="6"/>
                      </a:lnTo>
                      <a:lnTo>
                        <a:pt x="124" y="8"/>
                      </a:lnTo>
                      <a:lnTo>
                        <a:pt x="132" y="8"/>
                      </a:lnTo>
                      <a:lnTo>
                        <a:pt x="140" y="10"/>
                      </a:lnTo>
                      <a:close/>
                    </a:path>
                  </a:pathLst>
                </a:custGeom>
                <a:solidFill>
                  <a:srgbClr val="CE4F00"/>
                </a:solidFill>
                <a:ln w="9525">
                  <a:noFill/>
                  <a:round/>
                  <a:headEnd/>
                  <a:tailEnd/>
                </a:ln>
              </p:spPr>
              <p:txBody>
                <a:bodyPr>
                  <a:prstTxWarp prst="textNoShape">
                    <a:avLst/>
                  </a:prstTxWarp>
                </a:bodyPr>
                <a:lstStyle/>
                <a:p>
                  <a:endParaRPr lang="en-US"/>
                </a:p>
              </p:txBody>
            </p:sp>
            <p:sp>
              <p:nvSpPr>
                <p:cNvPr id="38941" name="Freeform 132"/>
                <p:cNvSpPr>
                  <a:spLocks noChangeAspect="1"/>
                </p:cNvSpPr>
                <p:nvPr/>
              </p:nvSpPr>
              <p:spPr bwMode="auto">
                <a:xfrm>
                  <a:off x="1609" y="2448"/>
                  <a:ext cx="32" cy="30"/>
                </a:xfrm>
                <a:custGeom>
                  <a:avLst/>
                  <a:gdLst>
                    <a:gd name="T0" fmla="*/ 16 w 32"/>
                    <a:gd name="T1" fmla="*/ 30 h 30"/>
                    <a:gd name="T2" fmla="*/ 22 w 32"/>
                    <a:gd name="T3" fmla="*/ 28 h 30"/>
                    <a:gd name="T4" fmla="*/ 28 w 32"/>
                    <a:gd name="T5" fmla="*/ 26 h 30"/>
                    <a:gd name="T6" fmla="*/ 30 w 32"/>
                    <a:gd name="T7" fmla="*/ 20 h 30"/>
                    <a:gd name="T8" fmla="*/ 32 w 32"/>
                    <a:gd name="T9" fmla="*/ 14 h 30"/>
                    <a:gd name="T10" fmla="*/ 30 w 32"/>
                    <a:gd name="T11" fmla="*/ 8 h 30"/>
                    <a:gd name="T12" fmla="*/ 28 w 32"/>
                    <a:gd name="T13" fmla="*/ 4 h 30"/>
                    <a:gd name="T14" fmla="*/ 22 w 32"/>
                    <a:gd name="T15" fmla="*/ 0 h 30"/>
                    <a:gd name="T16" fmla="*/ 16 w 32"/>
                    <a:gd name="T17" fmla="*/ 0 h 30"/>
                    <a:gd name="T18" fmla="*/ 10 w 32"/>
                    <a:gd name="T19" fmla="*/ 0 h 30"/>
                    <a:gd name="T20" fmla="*/ 6 w 32"/>
                    <a:gd name="T21" fmla="*/ 4 h 30"/>
                    <a:gd name="T22" fmla="*/ 2 w 32"/>
                    <a:gd name="T23" fmla="*/ 8 h 30"/>
                    <a:gd name="T24" fmla="*/ 0 w 32"/>
                    <a:gd name="T25" fmla="*/ 14 h 30"/>
                    <a:gd name="T26" fmla="*/ 2 w 32"/>
                    <a:gd name="T27" fmla="*/ 20 h 30"/>
                    <a:gd name="T28" fmla="*/ 6 w 32"/>
                    <a:gd name="T29" fmla="*/ 26 h 30"/>
                    <a:gd name="T30" fmla="*/ 10 w 32"/>
                    <a:gd name="T31" fmla="*/ 28 h 30"/>
                    <a:gd name="T32" fmla="*/ 16 w 32"/>
                    <a:gd name="T33" fmla="*/ 30 h 30"/>
                    <a:gd name="T34" fmla="*/ 16 w 32"/>
                    <a:gd name="T35" fmla="*/ 30 h 3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2"/>
                    <a:gd name="T55" fmla="*/ 0 h 30"/>
                    <a:gd name="T56" fmla="*/ 32 w 32"/>
                    <a:gd name="T57" fmla="*/ 30 h 30"/>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2" h="30">
                      <a:moveTo>
                        <a:pt x="16" y="30"/>
                      </a:moveTo>
                      <a:lnTo>
                        <a:pt x="22" y="28"/>
                      </a:lnTo>
                      <a:lnTo>
                        <a:pt x="28" y="26"/>
                      </a:lnTo>
                      <a:lnTo>
                        <a:pt x="30" y="20"/>
                      </a:lnTo>
                      <a:lnTo>
                        <a:pt x="32" y="14"/>
                      </a:lnTo>
                      <a:lnTo>
                        <a:pt x="30" y="8"/>
                      </a:lnTo>
                      <a:lnTo>
                        <a:pt x="28" y="4"/>
                      </a:lnTo>
                      <a:lnTo>
                        <a:pt x="22" y="0"/>
                      </a:lnTo>
                      <a:lnTo>
                        <a:pt x="16" y="0"/>
                      </a:lnTo>
                      <a:lnTo>
                        <a:pt x="10" y="0"/>
                      </a:lnTo>
                      <a:lnTo>
                        <a:pt x="6" y="4"/>
                      </a:lnTo>
                      <a:lnTo>
                        <a:pt x="2" y="8"/>
                      </a:lnTo>
                      <a:lnTo>
                        <a:pt x="0" y="14"/>
                      </a:lnTo>
                      <a:lnTo>
                        <a:pt x="2" y="20"/>
                      </a:lnTo>
                      <a:lnTo>
                        <a:pt x="6" y="26"/>
                      </a:lnTo>
                      <a:lnTo>
                        <a:pt x="10" y="28"/>
                      </a:lnTo>
                      <a:lnTo>
                        <a:pt x="16" y="30"/>
                      </a:lnTo>
                      <a:close/>
                    </a:path>
                  </a:pathLst>
                </a:custGeom>
                <a:solidFill>
                  <a:srgbClr val="FFFF00"/>
                </a:solidFill>
                <a:ln w="9525">
                  <a:noFill/>
                  <a:round/>
                  <a:headEnd/>
                  <a:tailEnd/>
                </a:ln>
              </p:spPr>
              <p:txBody>
                <a:bodyPr>
                  <a:prstTxWarp prst="textNoShape">
                    <a:avLst/>
                  </a:prstTxWarp>
                </a:bodyPr>
                <a:lstStyle/>
                <a:p>
                  <a:endParaRPr lang="en-US"/>
                </a:p>
              </p:txBody>
            </p:sp>
            <p:sp>
              <p:nvSpPr>
                <p:cNvPr id="38942" name="Freeform 133"/>
                <p:cNvSpPr>
                  <a:spLocks noChangeAspect="1"/>
                </p:cNvSpPr>
                <p:nvPr/>
              </p:nvSpPr>
              <p:spPr bwMode="auto">
                <a:xfrm>
                  <a:off x="1621" y="2456"/>
                  <a:ext cx="12" cy="14"/>
                </a:xfrm>
                <a:custGeom>
                  <a:avLst/>
                  <a:gdLst>
                    <a:gd name="T0" fmla="*/ 6 w 12"/>
                    <a:gd name="T1" fmla="*/ 14 h 14"/>
                    <a:gd name="T2" fmla="*/ 8 w 12"/>
                    <a:gd name="T3" fmla="*/ 14 h 14"/>
                    <a:gd name="T4" fmla="*/ 12 w 12"/>
                    <a:gd name="T5" fmla="*/ 12 h 14"/>
                    <a:gd name="T6" fmla="*/ 12 w 12"/>
                    <a:gd name="T7" fmla="*/ 10 h 14"/>
                    <a:gd name="T8" fmla="*/ 12 w 12"/>
                    <a:gd name="T9" fmla="*/ 6 h 14"/>
                    <a:gd name="T10" fmla="*/ 12 w 12"/>
                    <a:gd name="T11" fmla="*/ 4 h 14"/>
                    <a:gd name="T12" fmla="*/ 12 w 12"/>
                    <a:gd name="T13" fmla="*/ 2 h 14"/>
                    <a:gd name="T14" fmla="*/ 8 w 12"/>
                    <a:gd name="T15" fmla="*/ 0 h 14"/>
                    <a:gd name="T16" fmla="*/ 6 w 12"/>
                    <a:gd name="T17" fmla="*/ 0 h 14"/>
                    <a:gd name="T18" fmla="*/ 4 w 12"/>
                    <a:gd name="T19" fmla="*/ 0 h 14"/>
                    <a:gd name="T20" fmla="*/ 2 w 12"/>
                    <a:gd name="T21" fmla="*/ 2 h 14"/>
                    <a:gd name="T22" fmla="*/ 0 w 12"/>
                    <a:gd name="T23" fmla="*/ 4 h 14"/>
                    <a:gd name="T24" fmla="*/ 0 w 12"/>
                    <a:gd name="T25" fmla="*/ 6 h 14"/>
                    <a:gd name="T26" fmla="*/ 0 w 12"/>
                    <a:gd name="T27" fmla="*/ 10 h 14"/>
                    <a:gd name="T28" fmla="*/ 2 w 12"/>
                    <a:gd name="T29" fmla="*/ 12 h 14"/>
                    <a:gd name="T30" fmla="*/ 4 w 12"/>
                    <a:gd name="T31" fmla="*/ 14 h 14"/>
                    <a:gd name="T32" fmla="*/ 6 w 12"/>
                    <a:gd name="T33" fmla="*/ 14 h 14"/>
                    <a:gd name="T34" fmla="*/ 6 w 12"/>
                    <a:gd name="T35" fmla="*/ 14 h 1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
                    <a:gd name="T55" fmla="*/ 0 h 14"/>
                    <a:gd name="T56" fmla="*/ 12 w 12"/>
                    <a:gd name="T57" fmla="*/ 14 h 1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 h="14">
                      <a:moveTo>
                        <a:pt x="6" y="14"/>
                      </a:moveTo>
                      <a:lnTo>
                        <a:pt x="8" y="14"/>
                      </a:lnTo>
                      <a:lnTo>
                        <a:pt x="12" y="12"/>
                      </a:lnTo>
                      <a:lnTo>
                        <a:pt x="12" y="10"/>
                      </a:lnTo>
                      <a:lnTo>
                        <a:pt x="12" y="6"/>
                      </a:lnTo>
                      <a:lnTo>
                        <a:pt x="12" y="4"/>
                      </a:lnTo>
                      <a:lnTo>
                        <a:pt x="12" y="2"/>
                      </a:lnTo>
                      <a:lnTo>
                        <a:pt x="8" y="0"/>
                      </a:lnTo>
                      <a:lnTo>
                        <a:pt x="6" y="0"/>
                      </a:lnTo>
                      <a:lnTo>
                        <a:pt x="4" y="0"/>
                      </a:lnTo>
                      <a:lnTo>
                        <a:pt x="2" y="2"/>
                      </a:lnTo>
                      <a:lnTo>
                        <a:pt x="0" y="4"/>
                      </a:lnTo>
                      <a:lnTo>
                        <a:pt x="0" y="6"/>
                      </a:lnTo>
                      <a:lnTo>
                        <a:pt x="0" y="10"/>
                      </a:lnTo>
                      <a:lnTo>
                        <a:pt x="2" y="12"/>
                      </a:lnTo>
                      <a:lnTo>
                        <a:pt x="4" y="14"/>
                      </a:lnTo>
                      <a:lnTo>
                        <a:pt x="6" y="14"/>
                      </a:lnTo>
                      <a:close/>
                    </a:path>
                  </a:pathLst>
                </a:custGeom>
                <a:solidFill>
                  <a:srgbClr val="000000"/>
                </a:solidFill>
                <a:ln w="9525">
                  <a:noFill/>
                  <a:round/>
                  <a:headEnd/>
                  <a:tailEnd/>
                </a:ln>
              </p:spPr>
              <p:txBody>
                <a:bodyPr>
                  <a:prstTxWarp prst="textNoShape">
                    <a:avLst/>
                  </a:prstTxWarp>
                </a:bodyPr>
                <a:lstStyle/>
                <a:p>
                  <a:endParaRPr lang="en-US"/>
                </a:p>
              </p:txBody>
            </p:sp>
            <p:sp>
              <p:nvSpPr>
                <p:cNvPr id="38943" name="Freeform 134"/>
                <p:cNvSpPr>
                  <a:spLocks noChangeAspect="1"/>
                </p:cNvSpPr>
                <p:nvPr/>
              </p:nvSpPr>
              <p:spPr bwMode="auto">
                <a:xfrm>
                  <a:off x="1501" y="2390"/>
                  <a:ext cx="144" cy="114"/>
                </a:xfrm>
                <a:custGeom>
                  <a:avLst/>
                  <a:gdLst>
                    <a:gd name="T0" fmla="*/ 142 w 144"/>
                    <a:gd name="T1" fmla="*/ 26 h 114"/>
                    <a:gd name="T2" fmla="*/ 134 w 144"/>
                    <a:gd name="T3" fmla="*/ 26 h 114"/>
                    <a:gd name="T4" fmla="*/ 122 w 144"/>
                    <a:gd name="T5" fmla="*/ 28 h 114"/>
                    <a:gd name="T6" fmla="*/ 106 w 144"/>
                    <a:gd name="T7" fmla="*/ 30 h 114"/>
                    <a:gd name="T8" fmla="*/ 62 w 144"/>
                    <a:gd name="T9" fmla="*/ 54 h 114"/>
                    <a:gd name="T10" fmla="*/ 60 w 144"/>
                    <a:gd name="T11" fmla="*/ 60 h 114"/>
                    <a:gd name="T12" fmla="*/ 56 w 144"/>
                    <a:gd name="T13" fmla="*/ 74 h 114"/>
                    <a:gd name="T14" fmla="*/ 48 w 144"/>
                    <a:gd name="T15" fmla="*/ 88 h 114"/>
                    <a:gd name="T16" fmla="*/ 44 w 144"/>
                    <a:gd name="T17" fmla="*/ 96 h 114"/>
                    <a:gd name="T18" fmla="*/ 40 w 144"/>
                    <a:gd name="T19" fmla="*/ 98 h 114"/>
                    <a:gd name="T20" fmla="*/ 34 w 144"/>
                    <a:gd name="T21" fmla="*/ 100 h 114"/>
                    <a:gd name="T22" fmla="*/ 24 w 144"/>
                    <a:gd name="T23" fmla="*/ 104 h 114"/>
                    <a:gd name="T24" fmla="*/ 14 w 144"/>
                    <a:gd name="T25" fmla="*/ 110 h 114"/>
                    <a:gd name="T26" fmla="*/ 10 w 144"/>
                    <a:gd name="T27" fmla="*/ 112 h 114"/>
                    <a:gd name="T28" fmla="*/ 4 w 144"/>
                    <a:gd name="T29" fmla="*/ 114 h 114"/>
                    <a:gd name="T30" fmla="*/ 0 w 144"/>
                    <a:gd name="T31" fmla="*/ 110 h 114"/>
                    <a:gd name="T32" fmla="*/ 8 w 144"/>
                    <a:gd name="T33" fmla="*/ 96 h 114"/>
                    <a:gd name="T34" fmla="*/ 12 w 144"/>
                    <a:gd name="T35" fmla="*/ 92 h 114"/>
                    <a:gd name="T36" fmla="*/ 20 w 144"/>
                    <a:gd name="T37" fmla="*/ 80 h 114"/>
                    <a:gd name="T38" fmla="*/ 26 w 144"/>
                    <a:gd name="T39" fmla="*/ 70 h 114"/>
                    <a:gd name="T40" fmla="*/ 22 w 144"/>
                    <a:gd name="T41" fmla="*/ 66 h 114"/>
                    <a:gd name="T42" fmla="*/ 18 w 144"/>
                    <a:gd name="T43" fmla="*/ 66 h 114"/>
                    <a:gd name="T44" fmla="*/ 10 w 144"/>
                    <a:gd name="T45" fmla="*/ 66 h 114"/>
                    <a:gd name="T46" fmla="*/ 10 w 144"/>
                    <a:gd name="T47" fmla="*/ 64 h 114"/>
                    <a:gd name="T48" fmla="*/ 20 w 144"/>
                    <a:gd name="T49" fmla="*/ 52 h 114"/>
                    <a:gd name="T50" fmla="*/ 28 w 144"/>
                    <a:gd name="T51" fmla="*/ 50 h 114"/>
                    <a:gd name="T52" fmla="*/ 44 w 144"/>
                    <a:gd name="T53" fmla="*/ 44 h 114"/>
                    <a:gd name="T54" fmla="*/ 56 w 144"/>
                    <a:gd name="T55" fmla="*/ 38 h 114"/>
                    <a:gd name="T56" fmla="*/ 52 w 144"/>
                    <a:gd name="T57" fmla="*/ 32 h 114"/>
                    <a:gd name="T58" fmla="*/ 52 w 144"/>
                    <a:gd name="T59" fmla="*/ 30 h 114"/>
                    <a:gd name="T60" fmla="*/ 50 w 144"/>
                    <a:gd name="T61" fmla="*/ 28 h 114"/>
                    <a:gd name="T62" fmla="*/ 54 w 144"/>
                    <a:gd name="T63" fmla="*/ 26 h 114"/>
                    <a:gd name="T64" fmla="*/ 72 w 144"/>
                    <a:gd name="T65" fmla="*/ 26 h 114"/>
                    <a:gd name="T66" fmla="*/ 76 w 144"/>
                    <a:gd name="T67" fmla="*/ 24 h 114"/>
                    <a:gd name="T68" fmla="*/ 86 w 144"/>
                    <a:gd name="T69" fmla="*/ 18 h 114"/>
                    <a:gd name="T70" fmla="*/ 92 w 144"/>
                    <a:gd name="T71" fmla="*/ 14 h 114"/>
                    <a:gd name="T72" fmla="*/ 84 w 144"/>
                    <a:gd name="T73" fmla="*/ 10 h 114"/>
                    <a:gd name="T74" fmla="*/ 84 w 144"/>
                    <a:gd name="T75" fmla="*/ 8 h 114"/>
                    <a:gd name="T76" fmla="*/ 86 w 144"/>
                    <a:gd name="T77" fmla="*/ 6 h 114"/>
                    <a:gd name="T78" fmla="*/ 92 w 144"/>
                    <a:gd name="T79" fmla="*/ 6 h 114"/>
                    <a:gd name="T80" fmla="*/ 106 w 144"/>
                    <a:gd name="T81" fmla="*/ 10 h 114"/>
                    <a:gd name="T82" fmla="*/ 112 w 144"/>
                    <a:gd name="T83" fmla="*/ 10 h 114"/>
                    <a:gd name="T84" fmla="*/ 120 w 144"/>
                    <a:gd name="T85" fmla="*/ 12 h 114"/>
                    <a:gd name="T86" fmla="*/ 130 w 144"/>
                    <a:gd name="T87" fmla="*/ 10 h 114"/>
                    <a:gd name="T88" fmla="*/ 134 w 144"/>
                    <a:gd name="T89" fmla="*/ 4 h 114"/>
                    <a:gd name="T90" fmla="*/ 140 w 144"/>
                    <a:gd name="T91" fmla="*/ 0 h 114"/>
                    <a:gd name="T92" fmla="*/ 144 w 144"/>
                    <a:gd name="T93" fmla="*/ 26 h 114"/>
                    <a:gd name="T94" fmla="*/ 144 w 144"/>
                    <a:gd name="T95" fmla="*/ 26 h 11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44"/>
                    <a:gd name="T145" fmla="*/ 0 h 114"/>
                    <a:gd name="T146" fmla="*/ 144 w 144"/>
                    <a:gd name="T147" fmla="*/ 114 h 11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44" h="114">
                      <a:moveTo>
                        <a:pt x="144" y="26"/>
                      </a:moveTo>
                      <a:lnTo>
                        <a:pt x="142" y="26"/>
                      </a:lnTo>
                      <a:lnTo>
                        <a:pt x="140" y="26"/>
                      </a:lnTo>
                      <a:lnTo>
                        <a:pt x="134" y="26"/>
                      </a:lnTo>
                      <a:lnTo>
                        <a:pt x="128" y="26"/>
                      </a:lnTo>
                      <a:lnTo>
                        <a:pt x="122" y="28"/>
                      </a:lnTo>
                      <a:lnTo>
                        <a:pt x="114" y="28"/>
                      </a:lnTo>
                      <a:lnTo>
                        <a:pt x="106" y="30"/>
                      </a:lnTo>
                      <a:lnTo>
                        <a:pt x="98" y="34"/>
                      </a:lnTo>
                      <a:lnTo>
                        <a:pt x="62" y="54"/>
                      </a:lnTo>
                      <a:lnTo>
                        <a:pt x="60" y="56"/>
                      </a:lnTo>
                      <a:lnTo>
                        <a:pt x="60" y="60"/>
                      </a:lnTo>
                      <a:lnTo>
                        <a:pt x="58" y="66"/>
                      </a:lnTo>
                      <a:lnTo>
                        <a:pt x="56" y="74"/>
                      </a:lnTo>
                      <a:lnTo>
                        <a:pt x="52" y="82"/>
                      </a:lnTo>
                      <a:lnTo>
                        <a:pt x="48" y="88"/>
                      </a:lnTo>
                      <a:lnTo>
                        <a:pt x="46" y="94"/>
                      </a:lnTo>
                      <a:lnTo>
                        <a:pt x="44" y="96"/>
                      </a:lnTo>
                      <a:lnTo>
                        <a:pt x="42" y="96"/>
                      </a:lnTo>
                      <a:lnTo>
                        <a:pt x="40" y="98"/>
                      </a:lnTo>
                      <a:lnTo>
                        <a:pt x="38" y="98"/>
                      </a:lnTo>
                      <a:lnTo>
                        <a:pt x="34" y="100"/>
                      </a:lnTo>
                      <a:lnTo>
                        <a:pt x="28" y="102"/>
                      </a:lnTo>
                      <a:lnTo>
                        <a:pt x="24" y="104"/>
                      </a:lnTo>
                      <a:lnTo>
                        <a:pt x="18" y="106"/>
                      </a:lnTo>
                      <a:lnTo>
                        <a:pt x="14" y="110"/>
                      </a:lnTo>
                      <a:lnTo>
                        <a:pt x="12" y="112"/>
                      </a:lnTo>
                      <a:lnTo>
                        <a:pt x="10" y="112"/>
                      </a:lnTo>
                      <a:lnTo>
                        <a:pt x="6" y="114"/>
                      </a:lnTo>
                      <a:lnTo>
                        <a:pt x="4" y="114"/>
                      </a:lnTo>
                      <a:lnTo>
                        <a:pt x="0" y="112"/>
                      </a:lnTo>
                      <a:lnTo>
                        <a:pt x="0" y="110"/>
                      </a:lnTo>
                      <a:lnTo>
                        <a:pt x="2" y="104"/>
                      </a:lnTo>
                      <a:lnTo>
                        <a:pt x="8" y="96"/>
                      </a:lnTo>
                      <a:lnTo>
                        <a:pt x="12" y="92"/>
                      </a:lnTo>
                      <a:lnTo>
                        <a:pt x="16" y="86"/>
                      </a:lnTo>
                      <a:lnTo>
                        <a:pt x="20" y="80"/>
                      </a:lnTo>
                      <a:lnTo>
                        <a:pt x="24" y="74"/>
                      </a:lnTo>
                      <a:lnTo>
                        <a:pt x="26" y="70"/>
                      </a:lnTo>
                      <a:lnTo>
                        <a:pt x="26" y="66"/>
                      </a:lnTo>
                      <a:lnTo>
                        <a:pt x="22" y="66"/>
                      </a:lnTo>
                      <a:lnTo>
                        <a:pt x="20" y="66"/>
                      </a:lnTo>
                      <a:lnTo>
                        <a:pt x="18" y="66"/>
                      </a:lnTo>
                      <a:lnTo>
                        <a:pt x="14" y="68"/>
                      </a:lnTo>
                      <a:lnTo>
                        <a:pt x="10" y="66"/>
                      </a:lnTo>
                      <a:lnTo>
                        <a:pt x="8" y="66"/>
                      </a:lnTo>
                      <a:lnTo>
                        <a:pt x="10" y="64"/>
                      </a:lnTo>
                      <a:lnTo>
                        <a:pt x="12" y="60"/>
                      </a:lnTo>
                      <a:lnTo>
                        <a:pt x="20" y="52"/>
                      </a:lnTo>
                      <a:lnTo>
                        <a:pt x="22" y="52"/>
                      </a:lnTo>
                      <a:lnTo>
                        <a:pt x="28" y="50"/>
                      </a:lnTo>
                      <a:lnTo>
                        <a:pt x="34" y="48"/>
                      </a:lnTo>
                      <a:lnTo>
                        <a:pt x="44" y="44"/>
                      </a:lnTo>
                      <a:lnTo>
                        <a:pt x="50" y="40"/>
                      </a:lnTo>
                      <a:lnTo>
                        <a:pt x="56" y="38"/>
                      </a:lnTo>
                      <a:lnTo>
                        <a:pt x="56" y="34"/>
                      </a:lnTo>
                      <a:lnTo>
                        <a:pt x="52" y="32"/>
                      </a:lnTo>
                      <a:lnTo>
                        <a:pt x="52" y="30"/>
                      </a:lnTo>
                      <a:lnTo>
                        <a:pt x="50" y="30"/>
                      </a:lnTo>
                      <a:lnTo>
                        <a:pt x="50" y="28"/>
                      </a:lnTo>
                      <a:lnTo>
                        <a:pt x="52" y="28"/>
                      </a:lnTo>
                      <a:lnTo>
                        <a:pt x="54" y="26"/>
                      </a:lnTo>
                      <a:lnTo>
                        <a:pt x="60" y="26"/>
                      </a:lnTo>
                      <a:lnTo>
                        <a:pt x="72" y="26"/>
                      </a:lnTo>
                      <a:lnTo>
                        <a:pt x="76" y="24"/>
                      </a:lnTo>
                      <a:lnTo>
                        <a:pt x="82" y="22"/>
                      </a:lnTo>
                      <a:lnTo>
                        <a:pt x="86" y="18"/>
                      </a:lnTo>
                      <a:lnTo>
                        <a:pt x="90" y="16"/>
                      </a:lnTo>
                      <a:lnTo>
                        <a:pt x="92" y="14"/>
                      </a:lnTo>
                      <a:lnTo>
                        <a:pt x="90" y="10"/>
                      </a:lnTo>
                      <a:lnTo>
                        <a:pt x="84" y="10"/>
                      </a:lnTo>
                      <a:lnTo>
                        <a:pt x="84" y="8"/>
                      </a:lnTo>
                      <a:lnTo>
                        <a:pt x="86" y="6"/>
                      </a:lnTo>
                      <a:lnTo>
                        <a:pt x="88" y="6"/>
                      </a:lnTo>
                      <a:lnTo>
                        <a:pt x="92" y="6"/>
                      </a:lnTo>
                      <a:lnTo>
                        <a:pt x="98" y="6"/>
                      </a:lnTo>
                      <a:lnTo>
                        <a:pt x="106" y="10"/>
                      </a:lnTo>
                      <a:lnTo>
                        <a:pt x="108" y="10"/>
                      </a:lnTo>
                      <a:lnTo>
                        <a:pt x="112" y="10"/>
                      </a:lnTo>
                      <a:lnTo>
                        <a:pt x="116" y="12"/>
                      </a:lnTo>
                      <a:lnTo>
                        <a:pt x="120" y="12"/>
                      </a:lnTo>
                      <a:lnTo>
                        <a:pt x="126" y="12"/>
                      </a:lnTo>
                      <a:lnTo>
                        <a:pt x="130" y="10"/>
                      </a:lnTo>
                      <a:lnTo>
                        <a:pt x="134" y="8"/>
                      </a:lnTo>
                      <a:lnTo>
                        <a:pt x="134" y="4"/>
                      </a:lnTo>
                      <a:lnTo>
                        <a:pt x="136" y="2"/>
                      </a:lnTo>
                      <a:lnTo>
                        <a:pt x="140" y="0"/>
                      </a:lnTo>
                      <a:lnTo>
                        <a:pt x="144" y="6"/>
                      </a:lnTo>
                      <a:lnTo>
                        <a:pt x="144" y="26"/>
                      </a:lnTo>
                      <a:close/>
                    </a:path>
                  </a:pathLst>
                </a:custGeom>
                <a:solidFill>
                  <a:srgbClr val="7F0000"/>
                </a:solidFill>
                <a:ln w="9525">
                  <a:noFill/>
                  <a:round/>
                  <a:headEnd/>
                  <a:tailEnd/>
                </a:ln>
              </p:spPr>
              <p:txBody>
                <a:bodyPr>
                  <a:prstTxWarp prst="textNoShape">
                    <a:avLst/>
                  </a:prstTxWarp>
                </a:bodyPr>
                <a:lstStyle/>
                <a:p>
                  <a:endParaRPr lang="en-US"/>
                </a:p>
              </p:txBody>
            </p:sp>
            <p:sp>
              <p:nvSpPr>
                <p:cNvPr id="38944" name="Freeform 135"/>
                <p:cNvSpPr>
                  <a:spLocks noChangeAspect="1"/>
                </p:cNvSpPr>
                <p:nvPr/>
              </p:nvSpPr>
              <p:spPr bwMode="auto">
                <a:xfrm>
                  <a:off x="1671" y="2490"/>
                  <a:ext cx="52" cy="56"/>
                </a:xfrm>
                <a:custGeom>
                  <a:avLst/>
                  <a:gdLst>
                    <a:gd name="T0" fmla="*/ 48 w 52"/>
                    <a:gd name="T1" fmla="*/ 52 h 56"/>
                    <a:gd name="T2" fmla="*/ 52 w 52"/>
                    <a:gd name="T3" fmla="*/ 44 h 56"/>
                    <a:gd name="T4" fmla="*/ 52 w 52"/>
                    <a:gd name="T5" fmla="*/ 36 h 56"/>
                    <a:gd name="T6" fmla="*/ 50 w 52"/>
                    <a:gd name="T7" fmla="*/ 24 h 56"/>
                    <a:gd name="T8" fmla="*/ 42 w 52"/>
                    <a:gd name="T9" fmla="*/ 14 h 56"/>
                    <a:gd name="T10" fmla="*/ 38 w 52"/>
                    <a:gd name="T11" fmla="*/ 10 h 56"/>
                    <a:gd name="T12" fmla="*/ 34 w 52"/>
                    <a:gd name="T13" fmla="*/ 6 h 56"/>
                    <a:gd name="T14" fmla="*/ 28 w 52"/>
                    <a:gd name="T15" fmla="*/ 4 h 56"/>
                    <a:gd name="T16" fmla="*/ 24 w 52"/>
                    <a:gd name="T17" fmla="*/ 2 h 56"/>
                    <a:gd name="T18" fmla="*/ 18 w 52"/>
                    <a:gd name="T19" fmla="*/ 0 h 56"/>
                    <a:gd name="T20" fmla="*/ 14 w 52"/>
                    <a:gd name="T21" fmla="*/ 2 h 56"/>
                    <a:gd name="T22" fmla="*/ 10 w 52"/>
                    <a:gd name="T23" fmla="*/ 2 h 56"/>
                    <a:gd name="T24" fmla="*/ 6 w 52"/>
                    <a:gd name="T25" fmla="*/ 4 h 56"/>
                    <a:gd name="T26" fmla="*/ 0 w 52"/>
                    <a:gd name="T27" fmla="*/ 12 h 56"/>
                    <a:gd name="T28" fmla="*/ 0 w 52"/>
                    <a:gd name="T29" fmla="*/ 22 h 56"/>
                    <a:gd name="T30" fmla="*/ 4 w 52"/>
                    <a:gd name="T31" fmla="*/ 32 h 56"/>
                    <a:gd name="T32" fmla="*/ 10 w 52"/>
                    <a:gd name="T33" fmla="*/ 42 h 56"/>
                    <a:gd name="T34" fmla="*/ 16 w 52"/>
                    <a:gd name="T35" fmla="*/ 48 h 56"/>
                    <a:gd name="T36" fmla="*/ 20 w 52"/>
                    <a:gd name="T37" fmla="*/ 50 h 56"/>
                    <a:gd name="T38" fmla="*/ 26 w 52"/>
                    <a:gd name="T39" fmla="*/ 54 h 56"/>
                    <a:gd name="T40" fmla="*/ 30 w 52"/>
                    <a:gd name="T41" fmla="*/ 56 h 56"/>
                    <a:gd name="T42" fmla="*/ 34 w 52"/>
                    <a:gd name="T43" fmla="*/ 56 h 56"/>
                    <a:gd name="T44" fmla="*/ 40 w 52"/>
                    <a:gd name="T45" fmla="*/ 56 h 56"/>
                    <a:gd name="T46" fmla="*/ 44 w 52"/>
                    <a:gd name="T47" fmla="*/ 54 h 56"/>
                    <a:gd name="T48" fmla="*/ 48 w 52"/>
                    <a:gd name="T49" fmla="*/ 52 h 56"/>
                    <a:gd name="T50" fmla="*/ 48 w 52"/>
                    <a:gd name="T51" fmla="*/ 52 h 5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2"/>
                    <a:gd name="T79" fmla="*/ 0 h 56"/>
                    <a:gd name="T80" fmla="*/ 52 w 52"/>
                    <a:gd name="T81" fmla="*/ 56 h 5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2" h="56">
                      <a:moveTo>
                        <a:pt x="48" y="52"/>
                      </a:moveTo>
                      <a:lnTo>
                        <a:pt x="52" y="44"/>
                      </a:lnTo>
                      <a:lnTo>
                        <a:pt x="52" y="36"/>
                      </a:lnTo>
                      <a:lnTo>
                        <a:pt x="50" y="24"/>
                      </a:lnTo>
                      <a:lnTo>
                        <a:pt x="42" y="14"/>
                      </a:lnTo>
                      <a:lnTo>
                        <a:pt x="38" y="10"/>
                      </a:lnTo>
                      <a:lnTo>
                        <a:pt x="34" y="6"/>
                      </a:lnTo>
                      <a:lnTo>
                        <a:pt x="28" y="4"/>
                      </a:lnTo>
                      <a:lnTo>
                        <a:pt x="24" y="2"/>
                      </a:lnTo>
                      <a:lnTo>
                        <a:pt x="18" y="0"/>
                      </a:lnTo>
                      <a:lnTo>
                        <a:pt x="14" y="2"/>
                      </a:lnTo>
                      <a:lnTo>
                        <a:pt x="10" y="2"/>
                      </a:lnTo>
                      <a:lnTo>
                        <a:pt x="6" y="4"/>
                      </a:lnTo>
                      <a:lnTo>
                        <a:pt x="0" y="12"/>
                      </a:lnTo>
                      <a:lnTo>
                        <a:pt x="0" y="22"/>
                      </a:lnTo>
                      <a:lnTo>
                        <a:pt x="4" y="32"/>
                      </a:lnTo>
                      <a:lnTo>
                        <a:pt x="10" y="42"/>
                      </a:lnTo>
                      <a:lnTo>
                        <a:pt x="16" y="48"/>
                      </a:lnTo>
                      <a:lnTo>
                        <a:pt x="20" y="50"/>
                      </a:lnTo>
                      <a:lnTo>
                        <a:pt x="26" y="54"/>
                      </a:lnTo>
                      <a:lnTo>
                        <a:pt x="30" y="56"/>
                      </a:lnTo>
                      <a:lnTo>
                        <a:pt x="34" y="56"/>
                      </a:lnTo>
                      <a:lnTo>
                        <a:pt x="40" y="56"/>
                      </a:lnTo>
                      <a:lnTo>
                        <a:pt x="44" y="54"/>
                      </a:lnTo>
                      <a:lnTo>
                        <a:pt x="48" y="52"/>
                      </a:lnTo>
                      <a:close/>
                    </a:path>
                  </a:pathLst>
                </a:custGeom>
                <a:solidFill>
                  <a:srgbClr val="7F0000"/>
                </a:solidFill>
                <a:ln w="9525">
                  <a:noFill/>
                  <a:round/>
                  <a:headEnd/>
                  <a:tailEnd/>
                </a:ln>
              </p:spPr>
              <p:txBody>
                <a:bodyPr>
                  <a:prstTxWarp prst="textNoShape">
                    <a:avLst/>
                  </a:prstTxWarp>
                </a:bodyPr>
                <a:lstStyle/>
                <a:p>
                  <a:endParaRPr lang="en-US"/>
                </a:p>
              </p:txBody>
            </p:sp>
            <p:sp>
              <p:nvSpPr>
                <p:cNvPr id="38945" name="Freeform 136"/>
                <p:cNvSpPr>
                  <a:spLocks noChangeAspect="1"/>
                </p:cNvSpPr>
                <p:nvPr/>
              </p:nvSpPr>
              <p:spPr bwMode="auto">
                <a:xfrm>
                  <a:off x="1673" y="2492"/>
                  <a:ext cx="50" cy="52"/>
                </a:xfrm>
                <a:custGeom>
                  <a:avLst/>
                  <a:gdLst>
                    <a:gd name="T0" fmla="*/ 44 w 50"/>
                    <a:gd name="T1" fmla="*/ 48 h 52"/>
                    <a:gd name="T2" fmla="*/ 50 w 50"/>
                    <a:gd name="T3" fmla="*/ 42 h 52"/>
                    <a:gd name="T4" fmla="*/ 50 w 50"/>
                    <a:gd name="T5" fmla="*/ 34 h 52"/>
                    <a:gd name="T6" fmla="*/ 46 w 50"/>
                    <a:gd name="T7" fmla="*/ 22 h 52"/>
                    <a:gd name="T8" fmla="*/ 40 w 50"/>
                    <a:gd name="T9" fmla="*/ 12 h 52"/>
                    <a:gd name="T10" fmla="*/ 36 w 50"/>
                    <a:gd name="T11" fmla="*/ 8 h 52"/>
                    <a:gd name="T12" fmla="*/ 32 w 50"/>
                    <a:gd name="T13" fmla="*/ 4 h 52"/>
                    <a:gd name="T14" fmla="*/ 26 w 50"/>
                    <a:gd name="T15" fmla="*/ 2 h 52"/>
                    <a:gd name="T16" fmla="*/ 22 w 50"/>
                    <a:gd name="T17" fmla="*/ 0 h 52"/>
                    <a:gd name="T18" fmla="*/ 16 w 50"/>
                    <a:gd name="T19" fmla="*/ 0 h 52"/>
                    <a:gd name="T20" fmla="*/ 12 w 50"/>
                    <a:gd name="T21" fmla="*/ 0 h 52"/>
                    <a:gd name="T22" fmla="*/ 8 w 50"/>
                    <a:gd name="T23" fmla="*/ 2 h 52"/>
                    <a:gd name="T24" fmla="*/ 4 w 50"/>
                    <a:gd name="T25" fmla="*/ 4 h 52"/>
                    <a:gd name="T26" fmla="*/ 0 w 50"/>
                    <a:gd name="T27" fmla="*/ 10 h 52"/>
                    <a:gd name="T28" fmla="*/ 0 w 50"/>
                    <a:gd name="T29" fmla="*/ 20 h 52"/>
                    <a:gd name="T30" fmla="*/ 2 w 50"/>
                    <a:gd name="T31" fmla="*/ 30 h 52"/>
                    <a:gd name="T32" fmla="*/ 10 w 50"/>
                    <a:gd name="T33" fmla="*/ 40 h 52"/>
                    <a:gd name="T34" fmla="*/ 14 w 50"/>
                    <a:gd name="T35" fmla="*/ 44 h 52"/>
                    <a:gd name="T36" fmla="*/ 18 w 50"/>
                    <a:gd name="T37" fmla="*/ 48 h 52"/>
                    <a:gd name="T38" fmla="*/ 24 w 50"/>
                    <a:gd name="T39" fmla="*/ 50 h 52"/>
                    <a:gd name="T40" fmla="*/ 28 w 50"/>
                    <a:gd name="T41" fmla="*/ 52 h 52"/>
                    <a:gd name="T42" fmla="*/ 32 w 50"/>
                    <a:gd name="T43" fmla="*/ 52 h 52"/>
                    <a:gd name="T44" fmla="*/ 36 w 50"/>
                    <a:gd name="T45" fmla="*/ 52 h 52"/>
                    <a:gd name="T46" fmla="*/ 40 w 50"/>
                    <a:gd name="T47" fmla="*/ 50 h 52"/>
                    <a:gd name="T48" fmla="*/ 44 w 50"/>
                    <a:gd name="T49" fmla="*/ 48 h 52"/>
                    <a:gd name="T50" fmla="*/ 44 w 50"/>
                    <a:gd name="T51" fmla="*/ 48 h 5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0"/>
                    <a:gd name="T79" fmla="*/ 0 h 52"/>
                    <a:gd name="T80" fmla="*/ 50 w 50"/>
                    <a:gd name="T81" fmla="*/ 52 h 5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0" h="52">
                      <a:moveTo>
                        <a:pt x="44" y="48"/>
                      </a:moveTo>
                      <a:lnTo>
                        <a:pt x="50" y="42"/>
                      </a:lnTo>
                      <a:lnTo>
                        <a:pt x="50" y="34"/>
                      </a:lnTo>
                      <a:lnTo>
                        <a:pt x="46" y="22"/>
                      </a:lnTo>
                      <a:lnTo>
                        <a:pt x="40" y="12"/>
                      </a:lnTo>
                      <a:lnTo>
                        <a:pt x="36" y="8"/>
                      </a:lnTo>
                      <a:lnTo>
                        <a:pt x="32" y="4"/>
                      </a:lnTo>
                      <a:lnTo>
                        <a:pt x="26" y="2"/>
                      </a:lnTo>
                      <a:lnTo>
                        <a:pt x="22" y="0"/>
                      </a:lnTo>
                      <a:lnTo>
                        <a:pt x="16" y="0"/>
                      </a:lnTo>
                      <a:lnTo>
                        <a:pt x="12" y="0"/>
                      </a:lnTo>
                      <a:lnTo>
                        <a:pt x="8" y="2"/>
                      </a:lnTo>
                      <a:lnTo>
                        <a:pt x="4" y="4"/>
                      </a:lnTo>
                      <a:lnTo>
                        <a:pt x="0" y="10"/>
                      </a:lnTo>
                      <a:lnTo>
                        <a:pt x="0" y="20"/>
                      </a:lnTo>
                      <a:lnTo>
                        <a:pt x="2" y="30"/>
                      </a:lnTo>
                      <a:lnTo>
                        <a:pt x="10" y="40"/>
                      </a:lnTo>
                      <a:lnTo>
                        <a:pt x="14" y="44"/>
                      </a:lnTo>
                      <a:lnTo>
                        <a:pt x="18" y="48"/>
                      </a:lnTo>
                      <a:lnTo>
                        <a:pt x="24" y="50"/>
                      </a:lnTo>
                      <a:lnTo>
                        <a:pt x="28" y="52"/>
                      </a:lnTo>
                      <a:lnTo>
                        <a:pt x="32" y="52"/>
                      </a:lnTo>
                      <a:lnTo>
                        <a:pt x="36" y="52"/>
                      </a:lnTo>
                      <a:lnTo>
                        <a:pt x="40" y="50"/>
                      </a:lnTo>
                      <a:lnTo>
                        <a:pt x="44" y="48"/>
                      </a:lnTo>
                      <a:close/>
                    </a:path>
                  </a:pathLst>
                </a:custGeom>
                <a:solidFill>
                  <a:srgbClr val="890505"/>
                </a:solidFill>
                <a:ln w="9525">
                  <a:noFill/>
                  <a:round/>
                  <a:headEnd/>
                  <a:tailEnd/>
                </a:ln>
              </p:spPr>
              <p:txBody>
                <a:bodyPr>
                  <a:prstTxWarp prst="textNoShape">
                    <a:avLst/>
                  </a:prstTxWarp>
                </a:bodyPr>
                <a:lstStyle/>
                <a:p>
                  <a:endParaRPr lang="en-US"/>
                </a:p>
              </p:txBody>
            </p:sp>
            <p:sp>
              <p:nvSpPr>
                <p:cNvPr id="38946" name="Freeform 137"/>
                <p:cNvSpPr>
                  <a:spLocks noChangeAspect="1"/>
                </p:cNvSpPr>
                <p:nvPr/>
              </p:nvSpPr>
              <p:spPr bwMode="auto">
                <a:xfrm>
                  <a:off x="1675" y="2494"/>
                  <a:ext cx="46" cy="48"/>
                </a:xfrm>
                <a:custGeom>
                  <a:avLst/>
                  <a:gdLst>
                    <a:gd name="T0" fmla="*/ 42 w 46"/>
                    <a:gd name="T1" fmla="*/ 46 h 48"/>
                    <a:gd name="T2" fmla="*/ 46 w 46"/>
                    <a:gd name="T3" fmla="*/ 40 h 48"/>
                    <a:gd name="T4" fmla="*/ 46 w 46"/>
                    <a:gd name="T5" fmla="*/ 30 h 48"/>
                    <a:gd name="T6" fmla="*/ 42 w 46"/>
                    <a:gd name="T7" fmla="*/ 20 h 48"/>
                    <a:gd name="T8" fmla="*/ 38 w 46"/>
                    <a:gd name="T9" fmla="*/ 12 h 48"/>
                    <a:gd name="T10" fmla="*/ 34 w 46"/>
                    <a:gd name="T11" fmla="*/ 8 h 48"/>
                    <a:gd name="T12" fmla="*/ 28 w 46"/>
                    <a:gd name="T13" fmla="*/ 4 h 48"/>
                    <a:gd name="T14" fmla="*/ 24 w 46"/>
                    <a:gd name="T15" fmla="*/ 2 h 48"/>
                    <a:gd name="T16" fmla="*/ 20 w 46"/>
                    <a:gd name="T17" fmla="*/ 0 h 48"/>
                    <a:gd name="T18" fmla="*/ 16 w 46"/>
                    <a:gd name="T19" fmla="*/ 0 h 48"/>
                    <a:gd name="T20" fmla="*/ 10 w 46"/>
                    <a:gd name="T21" fmla="*/ 0 h 48"/>
                    <a:gd name="T22" fmla="*/ 8 w 46"/>
                    <a:gd name="T23" fmla="*/ 0 h 48"/>
                    <a:gd name="T24" fmla="*/ 4 w 46"/>
                    <a:gd name="T25" fmla="*/ 2 h 48"/>
                    <a:gd name="T26" fmla="*/ 0 w 46"/>
                    <a:gd name="T27" fmla="*/ 10 h 48"/>
                    <a:gd name="T28" fmla="*/ 0 w 46"/>
                    <a:gd name="T29" fmla="*/ 18 h 48"/>
                    <a:gd name="T30" fmla="*/ 2 w 46"/>
                    <a:gd name="T31" fmla="*/ 28 h 48"/>
                    <a:gd name="T32" fmla="*/ 8 w 46"/>
                    <a:gd name="T33" fmla="*/ 36 h 48"/>
                    <a:gd name="T34" fmla="*/ 12 w 46"/>
                    <a:gd name="T35" fmla="*/ 40 h 48"/>
                    <a:gd name="T36" fmla="*/ 16 w 46"/>
                    <a:gd name="T37" fmla="*/ 44 h 48"/>
                    <a:gd name="T38" fmla="*/ 22 w 46"/>
                    <a:gd name="T39" fmla="*/ 46 h 48"/>
                    <a:gd name="T40" fmla="*/ 26 w 46"/>
                    <a:gd name="T41" fmla="*/ 48 h 48"/>
                    <a:gd name="T42" fmla="*/ 30 w 46"/>
                    <a:gd name="T43" fmla="*/ 48 h 48"/>
                    <a:gd name="T44" fmla="*/ 34 w 46"/>
                    <a:gd name="T45" fmla="*/ 48 h 48"/>
                    <a:gd name="T46" fmla="*/ 38 w 46"/>
                    <a:gd name="T47" fmla="*/ 48 h 48"/>
                    <a:gd name="T48" fmla="*/ 42 w 46"/>
                    <a:gd name="T49" fmla="*/ 46 h 48"/>
                    <a:gd name="T50" fmla="*/ 42 w 46"/>
                    <a:gd name="T51" fmla="*/ 46 h 4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6"/>
                    <a:gd name="T79" fmla="*/ 0 h 48"/>
                    <a:gd name="T80" fmla="*/ 46 w 46"/>
                    <a:gd name="T81" fmla="*/ 48 h 48"/>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6" h="48">
                      <a:moveTo>
                        <a:pt x="42" y="46"/>
                      </a:moveTo>
                      <a:lnTo>
                        <a:pt x="46" y="40"/>
                      </a:lnTo>
                      <a:lnTo>
                        <a:pt x="46" y="30"/>
                      </a:lnTo>
                      <a:lnTo>
                        <a:pt x="42" y="20"/>
                      </a:lnTo>
                      <a:lnTo>
                        <a:pt x="38" y="12"/>
                      </a:lnTo>
                      <a:lnTo>
                        <a:pt x="34" y="8"/>
                      </a:lnTo>
                      <a:lnTo>
                        <a:pt x="28" y="4"/>
                      </a:lnTo>
                      <a:lnTo>
                        <a:pt x="24" y="2"/>
                      </a:lnTo>
                      <a:lnTo>
                        <a:pt x="20" y="0"/>
                      </a:lnTo>
                      <a:lnTo>
                        <a:pt x="16" y="0"/>
                      </a:lnTo>
                      <a:lnTo>
                        <a:pt x="10" y="0"/>
                      </a:lnTo>
                      <a:lnTo>
                        <a:pt x="8" y="0"/>
                      </a:lnTo>
                      <a:lnTo>
                        <a:pt x="4" y="2"/>
                      </a:lnTo>
                      <a:lnTo>
                        <a:pt x="0" y="10"/>
                      </a:lnTo>
                      <a:lnTo>
                        <a:pt x="0" y="18"/>
                      </a:lnTo>
                      <a:lnTo>
                        <a:pt x="2" y="28"/>
                      </a:lnTo>
                      <a:lnTo>
                        <a:pt x="8" y="36"/>
                      </a:lnTo>
                      <a:lnTo>
                        <a:pt x="12" y="40"/>
                      </a:lnTo>
                      <a:lnTo>
                        <a:pt x="16" y="44"/>
                      </a:lnTo>
                      <a:lnTo>
                        <a:pt x="22" y="46"/>
                      </a:lnTo>
                      <a:lnTo>
                        <a:pt x="26" y="48"/>
                      </a:lnTo>
                      <a:lnTo>
                        <a:pt x="30" y="48"/>
                      </a:lnTo>
                      <a:lnTo>
                        <a:pt x="34" y="48"/>
                      </a:lnTo>
                      <a:lnTo>
                        <a:pt x="38" y="48"/>
                      </a:lnTo>
                      <a:lnTo>
                        <a:pt x="42" y="46"/>
                      </a:lnTo>
                      <a:close/>
                    </a:path>
                  </a:pathLst>
                </a:custGeom>
                <a:solidFill>
                  <a:srgbClr val="930A0A"/>
                </a:solidFill>
                <a:ln w="9525">
                  <a:noFill/>
                  <a:round/>
                  <a:headEnd/>
                  <a:tailEnd/>
                </a:ln>
              </p:spPr>
              <p:txBody>
                <a:bodyPr>
                  <a:prstTxWarp prst="textNoShape">
                    <a:avLst/>
                  </a:prstTxWarp>
                </a:bodyPr>
                <a:lstStyle/>
                <a:p>
                  <a:endParaRPr lang="en-US"/>
                </a:p>
              </p:txBody>
            </p:sp>
            <p:sp>
              <p:nvSpPr>
                <p:cNvPr id="38947" name="Freeform 138"/>
                <p:cNvSpPr>
                  <a:spLocks noChangeAspect="1"/>
                </p:cNvSpPr>
                <p:nvPr/>
              </p:nvSpPr>
              <p:spPr bwMode="auto">
                <a:xfrm>
                  <a:off x="1675" y="2496"/>
                  <a:ext cx="44" cy="46"/>
                </a:xfrm>
                <a:custGeom>
                  <a:avLst/>
                  <a:gdLst>
                    <a:gd name="T0" fmla="*/ 40 w 44"/>
                    <a:gd name="T1" fmla="*/ 42 h 46"/>
                    <a:gd name="T2" fmla="*/ 44 w 44"/>
                    <a:gd name="T3" fmla="*/ 36 h 46"/>
                    <a:gd name="T4" fmla="*/ 44 w 44"/>
                    <a:gd name="T5" fmla="*/ 28 h 46"/>
                    <a:gd name="T6" fmla="*/ 42 w 44"/>
                    <a:gd name="T7" fmla="*/ 20 h 46"/>
                    <a:gd name="T8" fmla="*/ 36 w 44"/>
                    <a:gd name="T9" fmla="*/ 10 h 46"/>
                    <a:gd name="T10" fmla="*/ 32 w 44"/>
                    <a:gd name="T11" fmla="*/ 6 h 46"/>
                    <a:gd name="T12" fmla="*/ 28 w 44"/>
                    <a:gd name="T13" fmla="*/ 4 h 46"/>
                    <a:gd name="T14" fmla="*/ 24 w 44"/>
                    <a:gd name="T15" fmla="*/ 2 h 46"/>
                    <a:gd name="T16" fmla="*/ 20 w 44"/>
                    <a:gd name="T17" fmla="*/ 0 h 46"/>
                    <a:gd name="T18" fmla="*/ 16 w 44"/>
                    <a:gd name="T19" fmla="*/ 0 h 46"/>
                    <a:gd name="T20" fmla="*/ 12 w 44"/>
                    <a:gd name="T21" fmla="*/ 0 h 46"/>
                    <a:gd name="T22" fmla="*/ 8 w 44"/>
                    <a:gd name="T23" fmla="*/ 0 h 46"/>
                    <a:gd name="T24" fmla="*/ 4 w 44"/>
                    <a:gd name="T25" fmla="*/ 2 h 46"/>
                    <a:gd name="T26" fmla="*/ 0 w 44"/>
                    <a:gd name="T27" fmla="*/ 8 h 46"/>
                    <a:gd name="T28" fmla="*/ 0 w 44"/>
                    <a:gd name="T29" fmla="*/ 16 h 46"/>
                    <a:gd name="T30" fmla="*/ 4 w 44"/>
                    <a:gd name="T31" fmla="*/ 26 h 46"/>
                    <a:gd name="T32" fmla="*/ 8 w 44"/>
                    <a:gd name="T33" fmla="*/ 34 h 46"/>
                    <a:gd name="T34" fmla="*/ 14 w 44"/>
                    <a:gd name="T35" fmla="*/ 38 h 46"/>
                    <a:gd name="T36" fmla="*/ 18 w 44"/>
                    <a:gd name="T37" fmla="*/ 42 h 46"/>
                    <a:gd name="T38" fmla="*/ 22 w 44"/>
                    <a:gd name="T39" fmla="*/ 44 h 46"/>
                    <a:gd name="T40" fmla="*/ 26 w 44"/>
                    <a:gd name="T41" fmla="*/ 44 h 46"/>
                    <a:gd name="T42" fmla="*/ 30 w 44"/>
                    <a:gd name="T43" fmla="*/ 46 h 46"/>
                    <a:gd name="T44" fmla="*/ 34 w 44"/>
                    <a:gd name="T45" fmla="*/ 46 h 46"/>
                    <a:gd name="T46" fmla="*/ 38 w 44"/>
                    <a:gd name="T47" fmla="*/ 44 h 46"/>
                    <a:gd name="T48" fmla="*/ 40 w 44"/>
                    <a:gd name="T49" fmla="*/ 42 h 46"/>
                    <a:gd name="T50" fmla="*/ 40 w 44"/>
                    <a:gd name="T51" fmla="*/ 42 h 4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4"/>
                    <a:gd name="T79" fmla="*/ 0 h 46"/>
                    <a:gd name="T80" fmla="*/ 44 w 44"/>
                    <a:gd name="T81" fmla="*/ 46 h 4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4" h="46">
                      <a:moveTo>
                        <a:pt x="40" y="42"/>
                      </a:moveTo>
                      <a:lnTo>
                        <a:pt x="44" y="36"/>
                      </a:lnTo>
                      <a:lnTo>
                        <a:pt x="44" y="28"/>
                      </a:lnTo>
                      <a:lnTo>
                        <a:pt x="42" y="20"/>
                      </a:lnTo>
                      <a:lnTo>
                        <a:pt x="36" y="10"/>
                      </a:lnTo>
                      <a:lnTo>
                        <a:pt x="32" y="6"/>
                      </a:lnTo>
                      <a:lnTo>
                        <a:pt x="28" y="4"/>
                      </a:lnTo>
                      <a:lnTo>
                        <a:pt x="24" y="2"/>
                      </a:lnTo>
                      <a:lnTo>
                        <a:pt x="20" y="0"/>
                      </a:lnTo>
                      <a:lnTo>
                        <a:pt x="16" y="0"/>
                      </a:lnTo>
                      <a:lnTo>
                        <a:pt x="12" y="0"/>
                      </a:lnTo>
                      <a:lnTo>
                        <a:pt x="8" y="0"/>
                      </a:lnTo>
                      <a:lnTo>
                        <a:pt x="4" y="2"/>
                      </a:lnTo>
                      <a:lnTo>
                        <a:pt x="0" y="8"/>
                      </a:lnTo>
                      <a:lnTo>
                        <a:pt x="0" y="16"/>
                      </a:lnTo>
                      <a:lnTo>
                        <a:pt x="4" y="26"/>
                      </a:lnTo>
                      <a:lnTo>
                        <a:pt x="8" y="34"/>
                      </a:lnTo>
                      <a:lnTo>
                        <a:pt x="14" y="38"/>
                      </a:lnTo>
                      <a:lnTo>
                        <a:pt x="18" y="42"/>
                      </a:lnTo>
                      <a:lnTo>
                        <a:pt x="22" y="44"/>
                      </a:lnTo>
                      <a:lnTo>
                        <a:pt x="26" y="44"/>
                      </a:lnTo>
                      <a:lnTo>
                        <a:pt x="30" y="46"/>
                      </a:lnTo>
                      <a:lnTo>
                        <a:pt x="34" y="46"/>
                      </a:lnTo>
                      <a:lnTo>
                        <a:pt x="38" y="44"/>
                      </a:lnTo>
                      <a:lnTo>
                        <a:pt x="40" y="42"/>
                      </a:lnTo>
                      <a:close/>
                    </a:path>
                  </a:pathLst>
                </a:custGeom>
                <a:solidFill>
                  <a:srgbClr val="9E0F0F"/>
                </a:solidFill>
                <a:ln w="9525">
                  <a:noFill/>
                  <a:round/>
                  <a:headEnd/>
                  <a:tailEnd/>
                </a:ln>
              </p:spPr>
              <p:txBody>
                <a:bodyPr>
                  <a:prstTxWarp prst="textNoShape">
                    <a:avLst/>
                  </a:prstTxWarp>
                </a:bodyPr>
                <a:lstStyle/>
                <a:p>
                  <a:endParaRPr lang="en-US"/>
                </a:p>
              </p:txBody>
            </p:sp>
            <p:sp>
              <p:nvSpPr>
                <p:cNvPr id="38948" name="Freeform 139"/>
                <p:cNvSpPr>
                  <a:spLocks noChangeAspect="1"/>
                </p:cNvSpPr>
                <p:nvPr/>
              </p:nvSpPr>
              <p:spPr bwMode="auto">
                <a:xfrm>
                  <a:off x="1677" y="2496"/>
                  <a:ext cx="40" cy="44"/>
                </a:xfrm>
                <a:custGeom>
                  <a:avLst/>
                  <a:gdLst>
                    <a:gd name="T0" fmla="*/ 36 w 40"/>
                    <a:gd name="T1" fmla="*/ 42 h 44"/>
                    <a:gd name="T2" fmla="*/ 40 w 40"/>
                    <a:gd name="T3" fmla="*/ 36 h 44"/>
                    <a:gd name="T4" fmla="*/ 40 w 40"/>
                    <a:gd name="T5" fmla="*/ 28 h 44"/>
                    <a:gd name="T6" fmla="*/ 38 w 40"/>
                    <a:gd name="T7" fmla="*/ 20 h 44"/>
                    <a:gd name="T8" fmla="*/ 34 w 40"/>
                    <a:gd name="T9" fmla="*/ 12 h 44"/>
                    <a:gd name="T10" fmla="*/ 30 w 40"/>
                    <a:gd name="T11" fmla="*/ 8 h 44"/>
                    <a:gd name="T12" fmla="*/ 26 w 40"/>
                    <a:gd name="T13" fmla="*/ 4 h 44"/>
                    <a:gd name="T14" fmla="*/ 22 w 40"/>
                    <a:gd name="T15" fmla="*/ 2 h 44"/>
                    <a:gd name="T16" fmla="*/ 18 w 40"/>
                    <a:gd name="T17" fmla="*/ 2 h 44"/>
                    <a:gd name="T18" fmla="*/ 14 w 40"/>
                    <a:gd name="T19" fmla="*/ 0 h 44"/>
                    <a:gd name="T20" fmla="*/ 10 w 40"/>
                    <a:gd name="T21" fmla="*/ 0 h 44"/>
                    <a:gd name="T22" fmla="*/ 6 w 40"/>
                    <a:gd name="T23" fmla="*/ 2 h 44"/>
                    <a:gd name="T24" fmla="*/ 4 w 40"/>
                    <a:gd name="T25" fmla="*/ 4 h 44"/>
                    <a:gd name="T26" fmla="*/ 0 w 40"/>
                    <a:gd name="T27" fmla="*/ 10 h 44"/>
                    <a:gd name="T28" fmla="*/ 0 w 40"/>
                    <a:gd name="T29" fmla="*/ 18 h 44"/>
                    <a:gd name="T30" fmla="*/ 2 w 40"/>
                    <a:gd name="T31" fmla="*/ 26 h 44"/>
                    <a:gd name="T32" fmla="*/ 8 w 40"/>
                    <a:gd name="T33" fmla="*/ 34 h 44"/>
                    <a:gd name="T34" fmla="*/ 12 w 40"/>
                    <a:gd name="T35" fmla="*/ 36 h 44"/>
                    <a:gd name="T36" fmla="*/ 16 w 40"/>
                    <a:gd name="T37" fmla="*/ 40 h 44"/>
                    <a:gd name="T38" fmla="*/ 20 w 40"/>
                    <a:gd name="T39" fmla="*/ 42 h 44"/>
                    <a:gd name="T40" fmla="*/ 24 w 40"/>
                    <a:gd name="T41" fmla="*/ 42 h 44"/>
                    <a:gd name="T42" fmla="*/ 28 w 40"/>
                    <a:gd name="T43" fmla="*/ 44 h 44"/>
                    <a:gd name="T44" fmla="*/ 30 w 40"/>
                    <a:gd name="T45" fmla="*/ 44 h 44"/>
                    <a:gd name="T46" fmla="*/ 34 w 40"/>
                    <a:gd name="T47" fmla="*/ 42 h 44"/>
                    <a:gd name="T48" fmla="*/ 36 w 40"/>
                    <a:gd name="T49" fmla="*/ 42 h 44"/>
                    <a:gd name="T50" fmla="*/ 36 w 40"/>
                    <a:gd name="T51" fmla="*/ 42 h 4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0"/>
                    <a:gd name="T79" fmla="*/ 0 h 44"/>
                    <a:gd name="T80" fmla="*/ 40 w 40"/>
                    <a:gd name="T81" fmla="*/ 44 h 44"/>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0" h="44">
                      <a:moveTo>
                        <a:pt x="36" y="42"/>
                      </a:moveTo>
                      <a:lnTo>
                        <a:pt x="40" y="36"/>
                      </a:lnTo>
                      <a:lnTo>
                        <a:pt x="40" y="28"/>
                      </a:lnTo>
                      <a:lnTo>
                        <a:pt x="38" y="20"/>
                      </a:lnTo>
                      <a:lnTo>
                        <a:pt x="34" y="12"/>
                      </a:lnTo>
                      <a:lnTo>
                        <a:pt x="30" y="8"/>
                      </a:lnTo>
                      <a:lnTo>
                        <a:pt x="26" y="4"/>
                      </a:lnTo>
                      <a:lnTo>
                        <a:pt x="22" y="2"/>
                      </a:lnTo>
                      <a:lnTo>
                        <a:pt x="18" y="2"/>
                      </a:lnTo>
                      <a:lnTo>
                        <a:pt x="14" y="0"/>
                      </a:lnTo>
                      <a:lnTo>
                        <a:pt x="10" y="0"/>
                      </a:lnTo>
                      <a:lnTo>
                        <a:pt x="6" y="2"/>
                      </a:lnTo>
                      <a:lnTo>
                        <a:pt x="4" y="4"/>
                      </a:lnTo>
                      <a:lnTo>
                        <a:pt x="0" y="10"/>
                      </a:lnTo>
                      <a:lnTo>
                        <a:pt x="0" y="18"/>
                      </a:lnTo>
                      <a:lnTo>
                        <a:pt x="2" y="26"/>
                      </a:lnTo>
                      <a:lnTo>
                        <a:pt x="8" y="34"/>
                      </a:lnTo>
                      <a:lnTo>
                        <a:pt x="12" y="36"/>
                      </a:lnTo>
                      <a:lnTo>
                        <a:pt x="16" y="40"/>
                      </a:lnTo>
                      <a:lnTo>
                        <a:pt x="20" y="42"/>
                      </a:lnTo>
                      <a:lnTo>
                        <a:pt x="24" y="42"/>
                      </a:lnTo>
                      <a:lnTo>
                        <a:pt x="28" y="44"/>
                      </a:lnTo>
                      <a:lnTo>
                        <a:pt x="30" y="44"/>
                      </a:lnTo>
                      <a:lnTo>
                        <a:pt x="34" y="42"/>
                      </a:lnTo>
                      <a:lnTo>
                        <a:pt x="36" y="42"/>
                      </a:lnTo>
                      <a:close/>
                    </a:path>
                  </a:pathLst>
                </a:custGeom>
                <a:solidFill>
                  <a:srgbClr val="A51414"/>
                </a:solidFill>
                <a:ln w="9525">
                  <a:noFill/>
                  <a:round/>
                  <a:headEnd/>
                  <a:tailEnd/>
                </a:ln>
              </p:spPr>
              <p:txBody>
                <a:bodyPr>
                  <a:prstTxWarp prst="textNoShape">
                    <a:avLst/>
                  </a:prstTxWarp>
                </a:bodyPr>
                <a:lstStyle/>
                <a:p>
                  <a:endParaRPr lang="en-US"/>
                </a:p>
              </p:txBody>
            </p:sp>
            <p:sp>
              <p:nvSpPr>
                <p:cNvPr id="38949" name="Freeform 140"/>
                <p:cNvSpPr>
                  <a:spLocks noChangeAspect="1"/>
                </p:cNvSpPr>
                <p:nvPr/>
              </p:nvSpPr>
              <p:spPr bwMode="auto">
                <a:xfrm>
                  <a:off x="1679" y="2498"/>
                  <a:ext cx="38" cy="40"/>
                </a:xfrm>
                <a:custGeom>
                  <a:avLst/>
                  <a:gdLst>
                    <a:gd name="T0" fmla="*/ 34 w 38"/>
                    <a:gd name="T1" fmla="*/ 38 h 40"/>
                    <a:gd name="T2" fmla="*/ 38 w 38"/>
                    <a:gd name="T3" fmla="*/ 32 h 40"/>
                    <a:gd name="T4" fmla="*/ 38 w 38"/>
                    <a:gd name="T5" fmla="*/ 26 h 40"/>
                    <a:gd name="T6" fmla="*/ 36 w 38"/>
                    <a:gd name="T7" fmla="*/ 18 h 40"/>
                    <a:gd name="T8" fmla="*/ 30 w 38"/>
                    <a:gd name="T9" fmla="*/ 10 h 40"/>
                    <a:gd name="T10" fmla="*/ 26 w 38"/>
                    <a:gd name="T11" fmla="*/ 6 h 40"/>
                    <a:gd name="T12" fmla="*/ 24 w 38"/>
                    <a:gd name="T13" fmla="*/ 4 h 40"/>
                    <a:gd name="T14" fmla="*/ 20 w 38"/>
                    <a:gd name="T15" fmla="*/ 2 h 40"/>
                    <a:gd name="T16" fmla="*/ 16 w 38"/>
                    <a:gd name="T17" fmla="*/ 0 h 40"/>
                    <a:gd name="T18" fmla="*/ 12 w 38"/>
                    <a:gd name="T19" fmla="*/ 0 h 40"/>
                    <a:gd name="T20" fmla="*/ 10 w 38"/>
                    <a:gd name="T21" fmla="*/ 0 h 40"/>
                    <a:gd name="T22" fmla="*/ 6 w 38"/>
                    <a:gd name="T23" fmla="*/ 2 h 40"/>
                    <a:gd name="T24" fmla="*/ 4 w 38"/>
                    <a:gd name="T25" fmla="*/ 2 h 40"/>
                    <a:gd name="T26" fmla="*/ 0 w 38"/>
                    <a:gd name="T27" fmla="*/ 8 h 40"/>
                    <a:gd name="T28" fmla="*/ 0 w 38"/>
                    <a:gd name="T29" fmla="*/ 16 h 40"/>
                    <a:gd name="T30" fmla="*/ 2 w 38"/>
                    <a:gd name="T31" fmla="*/ 24 h 40"/>
                    <a:gd name="T32" fmla="*/ 6 w 38"/>
                    <a:gd name="T33" fmla="*/ 30 h 40"/>
                    <a:gd name="T34" fmla="*/ 10 w 38"/>
                    <a:gd name="T35" fmla="*/ 34 h 40"/>
                    <a:gd name="T36" fmla="*/ 14 w 38"/>
                    <a:gd name="T37" fmla="*/ 36 h 40"/>
                    <a:gd name="T38" fmla="*/ 18 w 38"/>
                    <a:gd name="T39" fmla="*/ 38 h 40"/>
                    <a:gd name="T40" fmla="*/ 22 w 38"/>
                    <a:gd name="T41" fmla="*/ 40 h 40"/>
                    <a:gd name="T42" fmla="*/ 24 w 38"/>
                    <a:gd name="T43" fmla="*/ 40 h 40"/>
                    <a:gd name="T44" fmla="*/ 28 w 38"/>
                    <a:gd name="T45" fmla="*/ 40 h 40"/>
                    <a:gd name="T46" fmla="*/ 30 w 38"/>
                    <a:gd name="T47" fmla="*/ 40 h 40"/>
                    <a:gd name="T48" fmla="*/ 34 w 38"/>
                    <a:gd name="T49" fmla="*/ 38 h 40"/>
                    <a:gd name="T50" fmla="*/ 34 w 38"/>
                    <a:gd name="T51" fmla="*/ 38 h 4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8"/>
                    <a:gd name="T79" fmla="*/ 0 h 40"/>
                    <a:gd name="T80" fmla="*/ 38 w 38"/>
                    <a:gd name="T81" fmla="*/ 40 h 40"/>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8" h="40">
                      <a:moveTo>
                        <a:pt x="34" y="38"/>
                      </a:moveTo>
                      <a:lnTo>
                        <a:pt x="38" y="32"/>
                      </a:lnTo>
                      <a:lnTo>
                        <a:pt x="38" y="26"/>
                      </a:lnTo>
                      <a:lnTo>
                        <a:pt x="36" y="18"/>
                      </a:lnTo>
                      <a:lnTo>
                        <a:pt x="30" y="10"/>
                      </a:lnTo>
                      <a:lnTo>
                        <a:pt x="26" y="6"/>
                      </a:lnTo>
                      <a:lnTo>
                        <a:pt x="24" y="4"/>
                      </a:lnTo>
                      <a:lnTo>
                        <a:pt x="20" y="2"/>
                      </a:lnTo>
                      <a:lnTo>
                        <a:pt x="16" y="0"/>
                      </a:lnTo>
                      <a:lnTo>
                        <a:pt x="12" y="0"/>
                      </a:lnTo>
                      <a:lnTo>
                        <a:pt x="10" y="0"/>
                      </a:lnTo>
                      <a:lnTo>
                        <a:pt x="6" y="2"/>
                      </a:lnTo>
                      <a:lnTo>
                        <a:pt x="4" y="2"/>
                      </a:lnTo>
                      <a:lnTo>
                        <a:pt x="0" y="8"/>
                      </a:lnTo>
                      <a:lnTo>
                        <a:pt x="0" y="16"/>
                      </a:lnTo>
                      <a:lnTo>
                        <a:pt x="2" y="24"/>
                      </a:lnTo>
                      <a:lnTo>
                        <a:pt x="6" y="30"/>
                      </a:lnTo>
                      <a:lnTo>
                        <a:pt x="10" y="34"/>
                      </a:lnTo>
                      <a:lnTo>
                        <a:pt x="14" y="36"/>
                      </a:lnTo>
                      <a:lnTo>
                        <a:pt x="18" y="38"/>
                      </a:lnTo>
                      <a:lnTo>
                        <a:pt x="22" y="40"/>
                      </a:lnTo>
                      <a:lnTo>
                        <a:pt x="24" y="40"/>
                      </a:lnTo>
                      <a:lnTo>
                        <a:pt x="28" y="40"/>
                      </a:lnTo>
                      <a:lnTo>
                        <a:pt x="30" y="40"/>
                      </a:lnTo>
                      <a:lnTo>
                        <a:pt x="34" y="38"/>
                      </a:lnTo>
                      <a:close/>
                    </a:path>
                  </a:pathLst>
                </a:custGeom>
                <a:solidFill>
                  <a:srgbClr val="AF1919"/>
                </a:solidFill>
                <a:ln w="9525">
                  <a:noFill/>
                  <a:round/>
                  <a:headEnd/>
                  <a:tailEnd/>
                </a:ln>
              </p:spPr>
              <p:txBody>
                <a:bodyPr>
                  <a:prstTxWarp prst="textNoShape">
                    <a:avLst/>
                  </a:prstTxWarp>
                </a:bodyPr>
                <a:lstStyle/>
                <a:p>
                  <a:endParaRPr lang="en-US"/>
                </a:p>
              </p:txBody>
            </p:sp>
            <p:sp>
              <p:nvSpPr>
                <p:cNvPr id="38950" name="Freeform 141"/>
                <p:cNvSpPr>
                  <a:spLocks noChangeAspect="1"/>
                </p:cNvSpPr>
                <p:nvPr/>
              </p:nvSpPr>
              <p:spPr bwMode="auto">
                <a:xfrm>
                  <a:off x="1679" y="2500"/>
                  <a:ext cx="36" cy="36"/>
                </a:xfrm>
                <a:custGeom>
                  <a:avLst/>
                  <a:gdLst>
                    <a:gd name="T0" fmla="*/ 32 w 36"/>
                    <a:gd name="T1" fmla="*/ 34 h 36"/>
                    <a:gd name="T2" fmla="*/ 36 w 36"/>
                    <a:gd name="T3" fmla="*/ 30 h 36"/>
                    <a:gd name="T4" fmla="*/ 36 w 36"/>
                    <a:gd name="T5" fmla="*/ 22 h 36"/>
                    <a:gd name="T6" fmla="*/ 34 w 36"/>
                    <a:gd name="T7" fmla="*/ 16 h 36"/>
                    <a:gd name="T8" fmla="*/ 30 w 36"/>
                    <a:gd name="T9" fmla="*/ 8 h 36"/>
                    <a:gd name="T10" fmla="*/ 26 w 36"/>
                    <a:gd name="T11" fmla="*/ 6 h 36"/>
                    <a:gd name="T12" fmla="*/ 24 w 36"/>
                    <a:gd name="T13" fmla="*/ 4 h 36"/>
                    <a:gd name="T14" fmla="*/ 20 w 36"/>
                    <a:gd name="T15" fmla="*/ 2 h 36"/>
                    <a:gd name="T16" fmla="*/ 16 w 36"/>
                    <a:gd name="T17" fmla="*/ 0 h 36"/>
                    <a:gd name="T18" fmla="*/ 14 w 36"/>
                    <a:gd name="T19" fmla="*/ 0 h 36"/>
                    <a:gd name="T20" fmla="*/ 10 w 36"/>
                    <a:gd name="T21" fmla="*/ 0 h 36"/>
                    <a:gd name="T22" fmla="*/ 6 w 36"/>
                    <a:gd name="T23" fmla="*/ 0 h 36"/>
                    <a:gd name="T24" fmla="*/ 4 w 36"/>
                    <a:gd name="T25" fmla="*/ 2 h 36"/>
                    <a:gd name="T26" fmla="*/ 2 w 36"/>
                    <a:gd name="T27" fmla="*/ 8 h 36"/>
                    <a:gd name="T28" fmla="*/ 0 w 36"/>
                    <a:gd name="T29" fmla="*/ 14 h 36"/>
                    <a:gd name="T30" fmla="*/ 4 w 36"/>
                    <a:gd name="T31" fmla="*/ 20 h 36"/>
                    <a:gd name="T32" fmla="*/ 8 w 36"/>
                    <a:gd name="T33" fmla="*/ 28 h 36"/>
                    <a:gd name="T34" fmla="*/ 10 w 36"/>
                    <a:gd name="T35" fmla="*/ 30 h 36"/>
                    <a:gd name="T36" fmla="*/ 14 w 36"/>
                    <a:gd name="T37" fmla="*/ 34 h 36"/>
                    <a:gd name="T38" fmla="*/ 18 w 36"/>
                    <a:gd name="T39" fmla="*/ 34 h 36"/>
                    <a:gd name="T40" fmla="*/ 22 w 36"/>
                    <a:gd name="T41" fmla="*/ 36 h 36"/>
                    <a:gd name="T42" fmla="*/ 24 w 36"/>
                    <a:gd name="T43" fmla="*/ 36 h 36"/>
                    <a:gd name="T44" fmla="*/ 28 w 36"/>
                    <a:gd name="T45" fmla="*/ 36 h 36"/>
                    <a:gd name="T46" fmla="*/ 30 w 36"/>
                    <a:gd name="T47" fmla="*/ 36 h 36"/>
                    <a:gd name="T48" fmla="*/ 32 w 36"/>
                    <a:gd name="T49" fmla="*/ 34 h 36"/>
                    <a:gd name="T50" fmla="*/ 32 w 36"/>
                    <a:gd name="T51" fmla="*/ 34 h 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6"/>
                    <a:gd name="T79" fmla="*/ 0 h 36"/>
                    <a:gd name="T80" fmla="*/ 36 w 36"/>
                    <a:gd name="T81" fmla="*/ 36 h 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6" h="36">
                      <a:moveTo>
                        <a:pt x="32" y="34"/>
                      </a:moveTo>
                      <a:lnTo>
                        <a:pt x="36" y="30"/>
                      </a:lnTo>
                      <a:lnTo>
                        <a:pt x="36" y="22"/>
                      </a:lnTo>
                      <a:lnTo>
                        <a:pt x="34" y="16"/>
                      </a:lnTo>
                      <a:lnTo>
                        <a:pt x="30" y="8"/>
                      </a:lnTo>
                      <a:lnTo>
                        <a:pt x="26" y="6"/>
                      </a:lnTo>
                      <a:lnTo>
                        <a:pt x="24" y="4"/>
                      </a:lnTo>
                      <a:lnTo>
                        <a:pt x="20" y="2"/>
                      </a:lnTo>
                      <a:lnTo>
                        <a:pt x="16" y="0"/>
                      </a:lnTo>
                      <a:lnTo>
                        <a:pt x="14" y="0"/>
                      </a:lnTo>
                      <a:lnTo>
                        <a:pt x="10" y="0"/>
                      </a:lnTo>
                      <a:lnTo>
                        <a:pt x="6" y="0"/>
                      </a:lnTo>
                      <a:lnTo>
                        <a:pt x="4" y="2"/>
                      </a:lnTo>
                      <a:lnTo>
                        <a:pt x="2" y="8"/>
                      </a:lnTo>
                      <a:lnTo>
                        <a:pt x="0" y="14"/>
                      </a:lnTo>
                      <a:lnTo>
                        <a:pt x="4" y="20"/>
                      </a:lnTo>
                      <a:lnTo>
                        <a:pt x="8" y="28"/>
                      </a:lnTo>
                      <a:lnTo>
                        <a:pt x="10" y="30"/>
                      </a:lnTo>
                      <a:lnTo>
                        <a:pt x="14" y="34"/>
                      </a:lnTo>
                      <a:lnTo>
                        <a:pt x="18" y="34"/>
                      </a:lnTo>
                      <a:lnTo>
                        <a:pt x="22" y="36"/>
                      </a:lnTo>
                      <a:lnTo>
                        <a:pt x="24" y="36"/>
                      </a:lnTo>
                      <a:lnTo>
                        <a:pt x="28" y="36"/>
                      </a:lnTo>
                      <a:lnTo>
                        <a:pt x="30" y="36"/>
                      </a:lnTo>
                      <a:lnTo>
                        <a:pt x="32" y="34"/>
                      </a:lnTo>
                      <a:close/>
                    </a:path>
                  </a:pathLst>
                </a:custGeom>
                <a:solidFill>
                  <a:srgbClr val="BA1C1C"/>
                </a:solidFill>
                <a:ln w="9525">
                  <a:noFill/>
                  <a:round/>
                  <a:headEnd/>
                  <a:tailEnd/>
                </a:ln>
              </p:spPr>
              <p:txBody>
                <a:bodyPr>
                  <a:prstTxWarp prst="textNoShape">
                    <a:avLst/>
                  </a:prstTxWarp>
                </a:bodyPr>
                <a:lstStyle/>
                <a:p>
                  <a:endParaRPr lang="en-US"/>
                </a:p>
              </p:txBody>
            </p:sp>
            <p:sp>
              <p:nvSpPr>
                <p:cNvPr id="38951" name="Freeform 142"/>
                <p:cNvSpPr>
                  <a:spLocks noChangeAspect="1"/>
                </p:cNvSpPr>
                <p:nvPr/>
              </p:nvSpPr>
              <p:spPr bwMode="auto">
                <a:xfrm>
                  <a:off x="1681" y="2500"/>
                  <a:ext cx="32" cy="36"/>
                </a:xfrm>
                <a:custGeom>
                  <a:avLst/>
                  <a:gdLst>
                    <a:gd name="T0" fmla="*/ 30 w 32"/>
                    <a:gd name="T1" fmla="*/ 34 h 36"/>
                    <a:gd name="T2" fmla="*/ 32 w 32"/>
                    <a:gd name="T3" fmla="*/ 28 h 36"/>
                    <a:gd name="T4" fmla="*/ 32 w 32"/>
                    <a:gd name="T5" fmla="*/ 22 h 36"/>
                    <a:gd name="T6" fmla="*/ 32 w 32"/>
                    <a:gd name="T7" fmla="*/ 16 h 36"/>
                    <a:gd name="T8" fmla="*/ 26 w 32"/>
                    <a:gd name="T9" fmla="*/ 10 h 36"/>
                    <a:gd name="T10" fmla="*/ 24 w 32"/>
                    <a:gd name="T11" fmla="*/ 6 h 36"/>
                    <a:gd name="T12" fmla="*/ 20 w 32"/>
                    <a:gd name="T13" fmla="*/ 4 h 36"/>
                    <a:gd name="T14" fmla="*/ 18 w 32"/>
                    <a:gd name="T15" fmla="*/ 2 h 36"/>
                    <a:gd name="T16" fmla="*/ 14 w 32"/>
                    <a:gd name="T17" fmla="*/ 2 h 36"/>
                    <a:gd name="T18" fmla="*/ 12 w 32"/>
                    <a:gd name="T19" fmla="*/ 0 h 36"/>
                    <a:gd name="T20" fmla="*/ 8 w 32"/>
                    <a:gd name="T21" fmla="*/ 0 h 36"/>
                    <a:gd name="T22" fmla="*/ 6 w 32"/>
                    <a:gd name="T23" fmla="*/ 2 h 36"/>
                    <a:gd name="T24" fmla="*/ 4 w 32"/>
                    <a:gd name="T25" fmla="*/ 4 h 36"/>
                    <a:gd name="T26" fmla="*/ 0 w 32"/>
                    <a:gd name="T27" fmla="*/ 8 h 36"/>
                    <a:gd name="T28" fmla="*/ 0 w 32"/>
                    <a:gd name="T29" fmla="*/ 14 h 36"/>
                    <a:gd name="T30" fmla="*/ 2 w 32"/>
                    <a:gd name="T31" fmla="*/ 20 h 36"/>
                    <a:gd name="T32" fmla="*/ 6 w 32"/>
                    <a:gd name="T33" fmla="*/ 28 h 36"/>
                    <a:gd name="T34" fmla="*/ 10 w 32"/>
                    <a:gd name="T35" fmla="*/ 30 h 36"/>
                    <a:gd name="T36" fmla="*/ 12 w 32"/>
                    <a:gd name="T37" fmla="*/ 32 h 36"/>
                    <a:gd name="T38" fmla="*/ 16 w 32"/>
                    <a:gd name="T39" fmla="*/ 34 h 36"/>
                    <a:gd name="T40" fmla="*/ 20 w 32"/>
                    <a:gd name="T41" fmla="*/ 34 h 36"/>
                    <a:gd name="T42" fmla="*/ 22 w 32"/>
                    <a:gd name="T43" fmla="*/ 36 h 36"/>
                    <a:gd name="T44" fmla="*/ 24 w 32"/>
                    <a:gd name="T45" fmla="*/ 36 h 36"/>
                    <a:gd name="T46" fmla="*/ 28 w 32"/>
                    <a:gd name="T47" fmla="*/ 34 h 36"/>
                    <a:gd name="T48" fmla="*/ 30 w 32"/>
                    <a:gd name="T49" fmla="*/ 34 h 36"/>
                    <a:gd name="T50" fmla="*/ 30 w 32"/>
                    <a:gd name="T51" fmla="*/ 34 h 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2"/>
                    <a:gd name="T79" fmla="*/ 0 h 36"/>
                    <a:gd name="T80" fmla="*/ 32 w 32"/>
                    <a:gd name="T81" fmla="*/ 36 h 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2" h="36">
                      <a:moveTo>
                        <a:pt x="30" y="34"/>
                      </a:moveTo>
                      <a:lnTo>
                        <a:pt x="32" y="28"/>
                      </a:lnTo>
                      <a:lnTo>
                        <a:pt x="32" y="22"/>
                      </a:lnTo>
                      <a:lnTo>
                        <a:pt x="32" y="16"/>
                      </a:lnTo>
                      <a:lnTo>
                        <a:pt x="26" y="10"/>
                      </a:lnTo>
                      <a:lnTo>
                        <a:pt x="24" y="6"/>
                      </a:lnTo>
                      <a:lnTo>
                        <a:pt x="20" y="4"/>
                      </a:lnTo>
                      <a:lnTo>
                        <a:pt x="18" y="2"/>
                      </a:lnTo>
                      <a:lnTo>
                        <a:pt x="14" y="2"/>
                      </a:lnTo>
                      <a:lnTo>
                        <a:pt x="12" y="0"/>
                      </a:lnTo>
                      <a:lnTo>
                        <a:pt x="8" y="0"/>
                      </a:lnTo>
                      <a:lnTo>
                        <a:pt x="6" y="2"/>
                      </a:lnTo>
                      <a:lnTo>
                        <a:pt x="4" y="4"/>
                      </a:lnTo>
                      <a:lnTo>
                        <a:pt x="0" y="8"/>
                      </a:lnTo>
                      <a:lnTo>
                        <a:pt x="0" y="14"/>
                      </a:lnTo>
                      <a:lnTo>
                        <a:pt x="2" y="20"/>
                      </a:lnTo>
                      <a:lnTo>
                        <a:pt x="6" y="28"/>
                      </a:lnTo>
                      <a:lnTo>
                        <a:pt x="10" y="30"/>
                      </a:lnTo>
                      <a:lnTo>
                        <a:pt x="12" y="32"/>
                      </a:lnTo>
                      <a:lnTo>
                        <a:pt x="16" y="34"/>
                      </a:lnTo>
                      <a:lnTo>
                        <a:pt x="20" y="34"/>
                      </a:lnTo>
                      <a:lnTo>
                        <a:pt x="22" y="36"/>
                      </a:lnTo>
                      <a:lnTo>
                        <a:pt x="24" y="36"/>
                      </a:lnTo>
                      <a:lnTo>
                        <a:pt x="28" y="34"/>
                      </a:lnTo>
                      <a:lnTo>
                        <a:pt x="30" y="34"/>
                      </a:lnTo>
                      <a:close/>
                    </a:path>
                  </a:pathLst>
                </a:custGeom>
                <a:solidFill>
                  <a:srgbClr val="C42121"/>
                </a:solidFill>
                <a:ln w="9525">
                  <a:noFill/>
                  <a:round/>
                  <a:headEnd/>
                  <a:tailEnd/>
                </a:ln>
              </p:spPr>
              <p:txBody>
                <a:bodyPr>
                  <a:prstTxWarp prst="textNoShape">
                    <a:avLst/>
                  </a:prstTxWarp>
                </a:bodyPr>
                <a:lstStyle/>
                <a:p>
                  <a:endParaRPr lang="en-US"/>
                </a:p>
              </p:txBody>
            </p:sp>
            <p:sp>
              <p:nvSpPr>
                <p:cNvPr id="38952" name="Freeform 143"/>
                <p:cNvSpPr>
                  <a:spLocks noChangeAspect="1"/>
                </p:cNvSpPr>
                <p:nvPr/>
              </p:nvSpPr>
              <p:spPr bwMode="auto">
                <a:xfrm>
                  <a:off x="1683" y="2502"/>
                  <a:ext cx="30" cy="32"/>
                </a:xfrm>
                <a:custGeom>
                  <a:avLst/>
                  <a:gdLst>
                    <a:gd name="T0" fmla="*/ 26 w 30"/>
                    <a:gd name="T1" fmla="*/ 30 h 32"/>
                    <a:gd name="T2" fmla="*/ 30 w 30"/>
                    <a:gd name="T3" fmla="*/ 26 h 32"/>
                    <a:gd name="T4" fmla="*/ 30 w 30"/>
                    <a:gd name="T5" fmla="*/ 20 h 32"/>
                    <a:gd name="T6" fmla="*/ 28 w 30"/>
                    <a:gd name="T7" fmla="*/ 14 h 32"/>
                    <a:gd name="T8" fmla="*/ 24 w 30"/>
                    <a:gd name="T9" fmla="*/ 8 h 32"/>
                    <a:gd name="T10" fmla="*/ 22 w 30"/>
                    <a:gd name="T11" fmla="*/ 6 h 32"/>
                    <a:gd name="T12" fmla="*/ 18 w 30"/>
                    <a:gd name="T13" fmla="*/ 4 h 32"/>
                    <a:gd name="T14" fmla="*/ 16 w 30"/>
                    <a:gd name="T15" fmla="*/ 2 h 32"/>
                    <a:gd name="T16" fmla="*/ 12 w 30"/>
                    <a:gd name="T17" fmla="*/ 2 h 32"/>
                    <a:gd name="T18" fmla="*/ 10 w 30"/>
                    <a:gd name="T19" fmla="*/ 0 h 32"/>
                    <a:gd name="T20" fmla="*/ 8 w 30"/>
                    <a:gd name="T21" fmla="*/ 0 h 32"/>
                    <a:gd name="T22" fmla="*/ 6 w 30"/>
                    <a:gd name="T23" fmla="*/ 2 h 32"/>
                    <a:gd name="T24" fmla="*/ 2 w 30"/>
                    <a:gd name="T25" fmla="*/ 2 h 32"/>
                    <a:gd name="T26" fmla="*/ 0 w 30"/>
                    <a:gd name="T27" fmla="*/ 6 h 32"/>
                    <a:gd name="T28" fmla="*/ 0 w 30"/>
                    <a:gd name="T29" fmla="*/ 12 h 32"/>
                    <a:gd name="T30" fmla="*/ 2 w 30"/>
                    <a:gd name="T31" fmla="*/ 18 h 32"/>
                    <a:gd name="T32" fmla="*/ 6 w 30"/>
                    <a:gd name="T33" fmla="*/ 24 h 32"/>
                    <a:gd name="T34" fmla="*/ 8 w 30"/>
                    <a:gd name="T35" fmla="*/ 26 h 32"/>
                    <a:gd name="T36" fmla="*/ 10 w 30"/>
                    <a:gd name="T37" fmla="*/ 28 h 32"/>
                    <a:gd name="T38" fmla="*/ 14 w 30"/>
                    <a:gd name="T39" fmla="*/ 30 h 32"/>
                    <a:gd name="T40" fmla="*/ 16 w 30"/>
                    <a:gd name="T41" fmla="*/ 32 h 32"/>
                    <a:gd name="T42" fmla="*/ 20 w 30"/>
                    <a:gd name="T43" fmla="*/ 32 h 32"/>
                    <a:gd name="T44" fmla="*/ 22 w 30"/>
                    <a:gd name="T45" fmla="*/ 32 h 32"/>
                    <a:gd name="T46" fmla="*/ 24 w 30"/>
                    <a:gd name="T47" fmla="*/ 32 h 32"/>
                    <a:gd name="T48" fmla="*/ 26 w 30"/>
                    <a:gd name="T49" fmla="*/ 30 h 32"/>
                    <a:gd name="T50" fmla="*/ 26 w 30"/>
                    <a:gd name="T51" fmla="*/ 30 h 3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0"/>
                    <a:gd name="T79" fmla="*/ 0 h 32"/>
                    <a:gd name="T80" fmla="*/ 30 w 30"/>
                    <a:gd name="T81" fmla="*/ 32 h 3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0" h="32">
                      <a:moveTo>
                        <a:pt x="26" y="30"/>
                      </a:moveTo>
                      <a:lnTo>
                        <a:pt x="30" y="26"/>
                      </a:lnTo>
                      <a:lnTo>
                        <a:pt x="30" y="20"/>
                      </a:lnTo>
                      <a:lnTo>
                        <a:pt x="28" y="14"/>
                      </a:lnTo>
                      <a:lnTo>
                        <a:pt x="24" y="8"/>
                      </a:lnTo>
                      <a:lnTo>
                        <a:pt x="22" y="6"/>
                      </a:lnTo>
                      <a:lnTo>
                        <a:pt x="18" y="4"/>
                      </a:lnTo>
                      <a:lnTo>
                        <a:pt x="16" y="2"/>
                      </a:lnTo>
                      <a:lnTo>
                        <a:pt x="12" y="2"/>
                      </a:lnTo>
                      <a:lnTo>
                        <a:pt x="10" y="0"/>
                      </a:lnTo>
                      <a:lnTo>
                        <a:pt x="8" y="0"/>
                      </a:lnTo>
                      <a:lnTo>
                        <a:pt x="6" y="2"/>
                      </a:lnTo>
                      <a:lnTo>
                        <a:pt x="2" y="2"/>
                      </a:lnTo>
                      <a:lnTo>
                        <a:pt x="0" y="6"/>
                      </a:lnTo>
                      <a:lnTo>
                        <a:pt x="0" y="12"/>
                      </a:lnTo>
                      <a:lnTo>
                        <a:pt x="2" y="18"/>
                      </a:lnTo>
                      <a:lnTo>
                        <a:pt x="6" y="24"/>
                      </a:lnTo>
                      <a:lnTo>
                        <a:pt x="8" y="26"/>
                      </a:lnTo>
                      <a:lnTo>
                        <a:pt x="10" y="28"/>
                      </a:lnTo>
                      <a:lnTo>
                        <a:pt x="14" y="30"/>
                      </a:lnTo>
                      <a:lnTo>
                        <a:pt x="16" y="32"/>
                      </a:lnTo>
                      <a:lnTo>
                        <a:pt x="20" y="32"/>
                      </a:lnTo>
                      <a:lnTo>
                        <a:pt x="22" y="32"/>
                      </a:lnTo>
                      <a:lnTo>
                        <a:pt x="24" y="32"/>
                      </a:lnTo>
                      <a:lnTo>
                        <a:pt x="26" y="30"/>
                      </a:lnTo>
                      <a:close/>
                    </a:path>
                  </a:pathLst>
                </a:custGeom>
                <a:solidFill>
                  <a:srgbClr val="CE2626"/>
                </a:solidFill>
                <a:ln w="9525">
                  <a:noFill/>
                  <a:round/>
                  <a:headEnd/>
                  <a:tailEnd/>
                </a:ln>
              </p:spPr>
              <p:txBody>
                <a:bodyPr>
                  <a:prstTxWarp prst="textNoShape">
                    <a:avLst/>
                  </a:prstTxWarp>
                </a:bodyPr>
                <a:lstStyle/>
                <a:p>
                  <a:endParaRPr lang="en-US"/>
                </a:p>
              </p:txBody>
            </p:sp>
            <p:sp>
              <p:nvSpPr>
                <p:cNvPr id="38953" name="Freeform 144"/>
                <p:cNvSpPr>
                  <a:spLocks noChangeAspect="1"/>
                </p:cNvSpPr>
                <p:nvPr/>
              </p:nvSpPr>
              <p:spPr bwMode="auto">
                <a:xfrm>
                  <a:off x="1683" y="2504"/>
                  <a:ext cx="28" cy="28"/>
                </a:xfrm>
                <a:custGeom>
                  <a:avLst/>
                  <a:gdLst>
                    <a:gd name="T0" fmla="*/ 26 w 28"/>
                    <a:gd name="T1" fmla="*/ 26 h 28"/>
                    <a:gd name="T2" fmla="*/ 28 w 28"/>
                    <a:gd name="T3" fmla="*/ 22 h 28"/>
                    <a:gd name="T4" fmla="*/ 28 w 28"/>
                    <a:gd name="T5" fmla="*/ 18 h 28"/>
                    <a:gd name="T6" fmla="*/ 26 w 28"/>
                    <a:gd name="T7" fmla="*/ 12 h 28"/>
                    <a:gd name="T8" fmla="*/ 22 w 28"/>
                    <a:gd name="T9" fmla="*/ 8 h 28"/>
                    <a:gd name="T10" fmla="*/ 20 w 28"/>
                    <a:gd name="T11" fmla="*/ 4 h 28"/>
                    <a:gd name="T12" fmla="*/ 18 w 28"/>
                    <a:gd name="T13" fmla="*/ 4 h 28"/>
                    <a:gd name="T14" fmla="*/ 16 w 28"/>
                    <a:gd name="T15" fmla="*/ 2 h 28"/>
                    <a:gd name="T16" fmla="*/ 14 w 28"/>
                    <a:gd name="T17" fmla="*/ 0 h 28"/>
                    <a:gd name="T18" fmla="*/ 10 w 28"/>
                    <a:gd name="T19" fmla="*/ 0 h 28"/>
                    <a:gd name="T20" fmla="*/ 8 w 28"/>
                    <a:gd name="T21" fmla="*/ 0 h 28"/>
                    <a:gd name="T22" fmla="*/ 6 w 28"/>
                    <a:gd name="T23" fmla="*/ 0 h 28"/>
                    <a:gd name="T24" fmla="*/ 4 w 28"/>
                    <a:gd name="T25" fmla="*/ 2 h 28"/>
                    <a:gd name="T26" fmla="*/ 2 w 28"/>
                    <a:gd name="T27" fmla="*/ 6 h 28"/>
                    <a:gd name="T28" fmla="*/ 0 w 28"/>
                    <a:gd name="T29" fmla="*/ 10 h 28"/>
                    <a:gd name="T30" fmla="*/ 2 w 28"/>
                    <a:gd name="T31" fmla="*/ 16 h 28"/>
                    <a:gd name="T32" fmla="*/ 6 w 28"/>
                    <a:gd name="T33" fmla="*/ 22 h 28"/>
                    <a:gd name="T34" fmla="*/ 8 w 28"/>
                    <a:gd name="T35" fmla="*/ 24 h 28"/>
                    <a:gd name="T36" fmla="*/ 10 w 28"/>
                    <a:gd name="T37" fmla="*/ 26 h 28"/>
                    <a:gd name="T38" fmla="*/ 14 w 28"/>
                    <a:gd name="T39" fmla="*/ 28 h 28"/>
                    <a:gd name="T40" fmla="*/ 16 w 28"/>
                    <a:gd name="T41" fmla="*/ 28 h 28"/>
                    <a:gd name="T42" fmla="*/ 18 w 28"/>
                    <a:gd name="T43" fmla="*/ 28 h 28"/>
                    <a:gd name="T44" fmla="*/ 22 w 28"/>
                    <a:gd name="T45" fmla="*/ 28 h 28"/>
                    <a:gd name="T46" fmla="*/ 24 w 28"/>
                    <a:gd name="T47" fmla="*/ 28 h 28"/>
                    <a:gd name="T48" fmla="*/ 26 w 28"/>
                    <a:gd name="T49" fmla="*/ 26 h 28"/>
                    <a:gd name="T50" fmla="*/ 26 w 28"/>
                    <a:gd name="T51" fmla="*/ 26 h 2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8"/>
                    <a:gd name="T79" fmla="*/ 0 h 28"/>
                    <a:gd name="T80" fmla="*/ 28 w 28"/>
                    <a:gd name="T81" fmla="*/ 28 h 28"/>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8" h="28">
                      <a:moveTo>
                        <a:pt x="26" y="26"/>
                      </a:moveTo>
                      <a:lnTo>
                        <a:pt x="28" y="22"/>
                      </a:lnTo>
                      <a:lnTo>
                        <a:pt x="28" y="18"/>
                      </a:lnTo>
                      <a:lnTo>
                        <a:pt x="26" y="12"/>
                      </a:lnTo>
                      <a:lnTo>
                        <a:pt x="22" y="8"/>
                      </a:lnTo>
                      <a:lnTo>
                        <a:pt x="20" y="4"/>
                      </a:lnTo>
                      <a:lnTo>
                        <a:pt x="18" y="4"/>
                      </a:lnTo>
                      <a:lnTo>
                        <a:pt x="16" y="2"/>
                      </a:lnTo>
                      <a:lnTo>
                        <a:pt x="14" y="0"/>
                      </a:lnTo>
                      <a:lnTo>
                        <a:pt x="10" y="0"/>
                      </a:lnTo>
                      <a:lnTo>
                        <a:pt x="8" y="0"/>
                      </a:lnTo>
                      <a:lnTo>
                        <a:pt x="6" y="0"/>
                      </a:lnTo>
                      <a:lnTo>
                        <a:pt x="4" y="2"/>
                      </a:lnTo>
                      <a:lnTo>
                        <a:pt x="2" y="6"/>
                      </a:lnTo>
                      <a:lnTo>
                        <a:pt x="0" y="10"/>
                      </a:lnTo>
                      <a:lnTo>
                        <a:pt x="2" y="16"/>
                      </a:lnTo>
                      <a:lnTo>
                        <a:pt x="6" y="22"/>
                      </a:lnTo>
                      <a:lnTo>
                        <a:pt x="8" y="24"/>
                      </a:lnTo>
                      <a:lnTo>
                        <a:pt x="10" y="26"/>
                      </a:lnTo>
                      <a:lnTo>
                        <a:pt x="14" y="28"/>
                      </a:lnTo>
                      <a:lnTo>
                        <a:pt x="16" y="28"/>
                      </a:lnTo>
                      <a:lnTo>
                        <a:pt x="18" y="28"/>
                      </a:lnTo>
                      <a:lnTo>
                        <a:pt x="22" y="28"/>
                      </a:lnTo>
                      <a:lnTo>
                        <a:pt x="24" y="28"/>
                      </a:lnTo>
                      <a:lnTo>
                        <a:pt x="26" y="26"/>
                      </a:lnTo>
                      <a:close/>
                    </a:path>
                  </a:pathLst>
                </a:custGeom>
                <a:solidFill>
                  <a:srgbClr val="D82B2B"/>
                </a:solidFill>
                <a:ln w="9525">
                  <a:noFill/>
                  <a:round/>
                  <a:headEnd/>
                  <a:tailEnd/>
                </a:ln>
              </p:spPr>
              <p:txBody>
                <a:bodyPr>
                  <a:prstTxWarp prst="textNoShape">
                    <a:avLst/>
                  </a:prstTxWarp>
                </a:bodyPr>
                <a:lstStyle/>
                <a:p>
                  <a:endParaRPr lang="en-US"/>
                </a:p>
              </p:txBody>
            </p:sp>
            <p:sp>
              <p:nvSpPr>
                <p:cNvPr id="38954" name="Freeform 145"/>
                <p:cNvSpPr>
                  <a:spLocks noChangeAspect="1"/>
                </p:cNvSpPr>
                <p:nvPr/>
              </p:nvSpPr>
              <p:spPr bwMode="auto">
                <a:xfrm>
                  <a:off x="1685" y="2506"/>
                  <a:ext cx="24" cy="24"/>
                </a:xfrm>
                <a:custGeom>
                  <a:avLst/>
                  <a:gdLst>
                    <a:gd name="T0" fmla="*/ 22 w 24"/>
                    <a:gd name="T1" fmla="*/ 24 h 24"/>
                    <a:gd name="T2" fmla="*/ 24 w 24"/>
                    <a:gd name="T3" fmla="*/ 20 h 24"/>
                    <a:gd name="T4" fmla="*/ 24 w 24"/>
                    <a:gd name="T5" fmla="*/ 16 h 24"/>
                    <a:gd name="T6" fmla="*/ 24 w 24"/>
                    <a:gd name="T7" fmla="*/ 10 h 24"/>
                    <a:gd name="T8" fmla="*/ 20 w 24"/>
                    <a:gd name="T9" fmla="*/ 6 h 24"/>
                    <a:gd name="T10" fmla="*/ 16 w 24"/>
                    <a:gd name="T11" fmla="*/ 2 h 24"/>
                    <a:gd name="T12" fmla="*/ 12 w 24"/>
                    <a:gd name="T13" fmla="*/ 0 h 24"/>
                    <a:gd name="T14" fmla="*/ 6 w 24"/>
                    <a:gd name="T15" fmla="*/ 0 h 24"/>
                    <a:gd name="T16" fmla="*/ 4 w 24"/>
                    <a:gd name="T17" fmla="*/ 2 h 24"/>
                    <a:gd name="T18" fmla="*/ 0 w 24"/>
                    <a:gd name="T19" fmla="*/ 4 h 24"/>
                    <a:gd name="T20" fmla="*/ 0 w 24"/>
                    <a:gd name="T21" fmla="*/ 10 h 24"/>
                    <a:gd name="T22" fmla="*/ 2 w 24"/>
                    <a:gd name="T23" fmla="*/ 14 h 24"/>
                    <a:gd name="T24" fmla="*/ 6 w 24"/>
                    <a:gd name="T25" fmla="*/ 20 h 24"/>
                    <a:gd name="T26" fmla="*/ 10 w 24"/>
                    <a:gd name="T27" fmla="*/ 22 h 24"/>
                    <a:gd name="T28" fmla="*/ 14 w 24"/>
                    <a:gd name="T29" fmla="*/ 24 h 24"/>
                    <a:gd name="T30" fmla="*/ 18 w 24"/>
                    <a:gd name="T31" fmla="*/ 24 h 24"/>
                    <a:gd name="T32" fmla="*/ 22 w 24"/>
                    <a:gd name="T33" fmla="*/ 24 h 24"/>
                    <a:gd name="T34" fmla="*/ 22 w 24"/>
                    <a:gd name="T35" fmla="*/ 24 h 2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4"/>
                    <a:gd name="T55" fmla="*/ 0 h 24"/>
                    <a:gd name="T56" fmla="*/ 24 w 24"/>
                    <a:gd name="T57" fmla="*/ 24 h 2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4" h="24">
                      <a:moveTo>
                        <a:pt x="22" y="24"/>
                      </a:moveTo>
                      <a:lnTo>
                        <a:pt x="24" y="20"/>
                      </a:lnTo>
                      <a:lnTo>
                        <a:pt x="24" y="16"/>
                      </a:lnTo>
                      <a:lnTo>
                        <a:pt x="24" y="10"/>
                      </a:lnTo>
                      <a:lnTo>
                        <a:pt x="20" y="6"/>
                      </a:lnTo>
                      <a:lnTo>
                        <a:pt x="16" y="2"/>
                      </a:lnTo>
                      <a:lnTo>
                        <a:pt x="12" y="0"/>
                      </a:lnTo>
                      <a:lnTo>
                        <a:pt x="6" y="0"/>
                      </a:lnTo>
                      <a:lnTo>
                        <a:pt x="4" y="2"/>
                      </a:lnTo>
                      <a:lnTo>
                        <a:pt x="0" y="4"/>
                      </a:lnTo>
                      <a:lnTo>
                        <a:pt x="0" y="10"/>
                      </a:lnTo>
                      <a:lnTo>
                        <a:pt x="2" y="14"/>
                      </a:lnTo>
                      <a:lnTo>
                        <a:pt x="6" y="20"/>
                      </a:lnTo>
                      <a:lnTo>
                        <a:pt x="10" y="22"/>
                      </a:lnTo>
                      <a:lnTo>
                        <a:pt x="14" y="24"/>
                      </a:lnTo>
                      <a:lnTo>
                        <a:pt x="18" y="24"/>
                      </a:lnTo>
                      <a:lnTo>
                        <a:pt x="22" y="24"/>
                      </a:lnTo>
                      <a:close/>
                    </a:path>
                  </a:pathLst>
                </a:custGeom>
                <a:solidFill>
                  <a:srgbClr val="E23030"/>
                </a:solidFill>
                <a:ln w="9525">
                  <a:noFill/>
                  <a:round/>
                  <a:headEnd/>
                  <a:tailEnd/>
                </a:ln>
              </p:spPr>
              <p:txBody>
                <a:bodyPr>
                  <a:prstTxWarp prst="textNoShape">
                    <a:avLst/>
                  </a:prstTxWarp>
                </a:bodyPr>
                <a:lstStyle/>
                <a:p>
                  <a:endParaRPr lang="en-US"/>
                </a:p>
              </p:txBody>
            </p:sp>
            <p:sp>
              <p:nvSpPr>
                <p:cNvPr id="38955" name="Freeform 146"/>
                <p:cNvSpPr>
                  <a:spLocks noChangeAspect="1"/>
                </p:cNvSpPr>
                <p:nvPr/>
              </p:nvSpPr>
              <p:spPr bwMode="auto">
                <a:xfrm>
                  <a:off x="1687" y="2508"/>
                  <a:ext cx="22" cy="22"/>
                </a:xfrm>
                <a:custGeom>
                  <a:avLst/>
                  <a:gdLst>
                    <a:gd name="T0" fmla="*/ 18 w 22"/>
                    <a:gd name="T1" fmla="*/ 20 h 22"/>
                    <a:gd name="T2" fmla="*/ 22 w 22"/>
                    <a:gd name="T3" fmla="*/ 18 h 22"/>
                    <a:gd name="T4" fmla="*/ 22 w 22"/>
                    <a:gd name="T5" fmla="*/ 14 h 22"/>
                    <a:gd name="T6" fmla="*/ 20 w 22"/>
                    <a:gd name="T7" fmla="*/ 10 h 22"/>
                    <a:gd name="T8" fmla="*/ 18 w 22"/>
                    <a:gd name="T9" fmla="*/ 4 h 22"/>
                    <a:gd name="T10" fmla="*/ 14 w 22"/>
                    <a:gd name="T11" fmla="*/ 0 h 22"/>
                    <a:gd name="T12" fmla="*/ 10 w 22"/>
                    <a:gd name="T13" fmla="*/ 0 h 22"/>
                    <a:gd name="T14" fmla="*/ 6 w 22"/>
                    <a:gd name="T15" fmla="*/ 0 h 22"/>
                    <a:gd name="T16" fmla="*/ 2 w 22"/>
                    <a:gd name="T17" fmla="*/ 0 h 22"/>
                    <a:gd name="T18" fmla="*/ 0 w 22"/>
                    <a:gd name="T19" fmla="*/ 4 h 22"/>
                    <a:gd name="T20" fmla="*/ 0 w 22"/>
                    <a:gd name="T21" fmla="*/ 8 h 22"/>
                    <a:gd name="T22" fmla="*/ 2 w 22"/>
                    <a:gd name="T23" fmla="*/ 12 h 22"/>
                    <a:gd name="T24" fmla="*/ 4 w 22"/>
                    <a:gd name="T25" fmla="*/ 16 h 22"/>
                    <a:gd name="T26" fmla="*/ 8 w 22"/>
                    <a:gd name="T27" fmla="*/ 20 h 22"/>
                    <a:gd name="T28" fmla="*/ 12 w 22"/>
                    <a:gd name="T29" fmla="*/ 22 h 22"/>
                    <a:gd name="T30" fmla="*/ 16 w 22"/>
                    <a:gd name="T31" fmla="*/ 22 h 22"/>
                    <a:gd name="T32" fmla="*/ 18 w 22"/>
                    <a:gd name="T33" fmla="*/ 20 h 22"/>
                    <a:gd name="T34" fmla="*/ 18 w 22"/>
                    <a:gd name="T35" fmla="*/ 20 h 2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2"/>
                    <a:gd name="T55" fmla="*/ 0 h 22"/>
                    <a:gd name="T56" fmla="*/ 22 w 22"/>
                    <a:gd name="T57" fmla="*/ 22 h 2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2" h="22">
                      <a:moveTo>
                        <a:pt x="18" y="20"/>
                      </a:moveTo>
                      <a:lnTo>
                        <a:pt x="22" y="18"/>
                      </a:lnTo>
                      <a:lnTo>
                        <a:pt x="22" y="14"/>
                      </a:lnTo>
                      <a:lnTo>
                        <a:pt x="20" y="10"/>
                      </a:lnTo>
                      <a:lnTo>
                        <a:pt x="18" y="4"/>
                      </a:lnTo>
                      <a:lnTo>
                        <a:pt x="14" y="0"/>
                      </a:lnTo>
                      <a:lnTo>
                        <a:pt x="10" y="0"/>
                      </a:lnTo>
                      <a:lnTo>
                        <a:pt x="6" y="0"/>
                      </a:lnTo>
                      <a:lnTo>
                        <a:pt x="2" y="0"/>
                      </a:lnTo>
                      <a:lnTo>
                        <a:pt x="0" y="4"/>
                      </a:lnTo>
                      <a:lnTo>
                        <a:pt x="0" y="8"/>
                      </a:lnTo>
                      <a:lnTo>
                        <a:pt x="2" y="12"/>
                      </a:lnTo>
                      <a:lnTo>
                        <a:pt x="4" y="16"/>
                      </a:lnTo>
                      <a:lnTo>
                        <a:pt x="8" y="20"/>
                      </a:lnTo>
                      <a:lnTo>
                        <a:pt x="12" y="22"/>
                      </a:lnTo>
                      <a:lnTo>
                        <a:pt x="16" y="22"/>
                      </a:lnTo>
                      <a:lnTo>
                        <a:pt x="18" y="20"/>
                      </a:lnTo>
                      <a:close/>
                    </a:path>
                  </a:pathLst>
                </a:custGeom>
                <a:solidFill>
                  <a:srgbClr val="EA3535"/>
                </a:solidFill>
                <a:ln w="9525">
                  <a:noFill/>
                  <a:round/>
                  <a:headEnd/>
                  <a:tailEnd/>
                </a:ln>
              </p:spPr>
              <p:txBody>
                <a:bodyPr>
                  <a:prstTxWarp prst="textNoShape">
                    <a:avLst/>
                  </a:prstTxWarp>
                </a:bodyPr>
                <a:lstStyle/>
                <a:p>
                  <a:endParaRPr lang="en-US"/>
                </a:p>
              </p:txBody>
            </p:sp>
            <p:sp>
              <p:nvSpPr>
                <p:cNvPr id="38956" name="Freeform 147"/>
                <p:cNvSpPr>
                  <a:spLocks noChangeAspect="1"/>
                </p:cNvSpPr>
                <p:nvPr/>
              </p:nvSpPr>
              <p:spPr bwMode="auto">
                <a:xfrm>
                  <a:off x="1689" y="2508"/>
                  <a:ext cx="18" cy="20"/>
                </a:xfrm>
                <a:custGeom>
                  <a:avLst/>
                  <a:gdLst>
                    <a:gd name="T0" fmla="*/ 16 w 18"/>
                    <a:gd name="T1" fmla="*/ 18 h 20"/>
                    <a:gd name="T2" fmla="*/ 18 w 18"/>
                    <a:gd name="T3" fmla="*/ 16 h 20"/>
                    <a:gd name="T4" fmla="*/ 18 w 18"/>
                    <a:gd name="T5" fmla="*/ 14 h 20"/>
                    <a:gd name="T6" fmla="*/ 16 w 18"/>
                    <a:gd name="T7" fmla="*/ 10 h 20"/>
                    <a:gd name="T8" fmla="*/ 14 w 18"/>
                    <a:gd name="T9" fmla="*/ 6 h 20"/>
                    <a:gd name="T10" fmla="*/ 10 w 18"/>
                    <a:gd name="T11" fmla="*/ 2 h 20"/>
                    <a:gd name="T12" fmla="*/ 8 w 18"/>
                    <a:gd name="T13" fmla="*/ 0 h 20"/>
                    <a:gd name="T14" fmla="*/ 4 w 18"/>
                    <a:gd name="T15" fmla="*/ 0 h 20"/>
                    <a:gd name="T16" fmla="*/ 2 w 18"/>
                    <a:gd name="T17" fmla="*/ 2 h 20"/>
                    <a:gd name="T18" fmla="*/ 0 w 18"/>
                    <a:gd name="T19" fmla="*/ 4 h 20"/>
                    <a:gd name="T20" fmla="*/ 0 w 18"/>
                    <a:gd name="T21" fmla="*/ 8 h 20"/>
                    <a:gd name="T22" fmla="*/ 0 w 18"/>
                    <a:gd name="T23" fmla="*/ 12 h 20"/>
                    <a:gd name="T24" fmla="*/ 4 w 18"/>
                    <a:gd name="T25" fmla="*/ 16 h 20"/>
                    <a:gd name="T26" fmla="*/ 6 w 18"/>
                    <a:gd name="T27" fmla="*/ 18 h 20"/>
                    <a:gd name="T28" fmla="*/ 10 w 18"/>
                    <a:gd name="T29" fmla="*/ 20 h 20"/>
                    <a:gd name="T30" fmla="*/ 12 w 18"/>
                    <a:gd name="T31" fmla="*/ 20 h 20"/>
                    <a:gd name="T32" fmla="*/ 16 w 18"/>
                    <a:gd name="T33" fmla="*/ 18 h 20"/>
                    <a:gd name="T34" fmla="*/ 16 w 18"/>
                    <a:gd name="T35" fmla="*/ 18 h 2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8"/>
                    <a:gd name="T55" fmla="*/ 0 h 20"/>
                    <a:gd name="T56" fmla="*/ 18 w 18"/>
                    <a:gd name="T57" fmla="*/ 20 h 20"/>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8" h="20">
                      <a:moveTo>
                        <a:pt x="16" y="18"/>
                      </a:moveTo>
                      <a:lnTo>
                        <a:pt x="18" y="16"/>
                      </a:lnTo>
                      <a:lnTo>
                        <a:pt x="18" y="14"/>
                      </a:lnTo>
                      <a:lnTo>
                        <a:pt x="16" y="10"/>
                      </a:lnTo>
                      <a:lnTo>
                        <a:pt x="14" y="6"/>
                      </a:lnTo>
                      <a:lnTo>
                        <a:pt x="10" y="2"/>
                      </a:lnTo>
                      <a:lnTo>
                        <a:pt x="8" y="0"/>
                      </a:lnTo>
                      <a:lnTo>
                        <a:pt x="4" y="0"/>
                      </a:lnTo>
                      <a:lnTo>
                        <a:pt x="2" y="2"/>
                      </a:lnTo>
                      <a:lnTo>
                        <a:pt x="0" y="4"/>
                      </a:lnTo>
                      <a:lnTo>
                        <a:pt x="0" y="8"/>
                      </a:lnTo>
                      <a:lnTo>
                        <a:pt x="0" y="12"/>
                      </a:lnTo>
                      <a:lnTo>
                        <a:pt x="4" y="16"/>
                      </a:lnTo>
                      <a:lnTo>
                        <a:pt x="6" y="18"/>
                      </a:lnTo>
                      <a:lnTo>
                        <a:pt x="10" y="20"/>
                      </a:lnTo>
                      <a:lnTo>
                        <a:pt x="12" y="20"/>
                      </a:lnTo>
                      <a:lnTo>
                        <a:pt x="16" y="18"/>
                      </a:lnTo>
                      <a:close/>
                    </a:path>
                  </a:pathLst>
                </a:custGeom>
                <a:solidFill>
                  <a:srgbClr val="F43A3A"/>
                </a:solidFill>
                <a:ln w="9525">
                  <a:noFill/>
                  <a:round/>
                  <a:headEnd/>
                  <a:tailEnd/>
                </a:ln>
              </p:spPr>
              <p:txBody>
                <a:bodyPr>
                  <a:prstTxWarp prst="textNoShape">
                    <a:avLst/>
                  </a:prstTxWarp>
                </a:bodyPr>
                <a:lstStyle/>
                <a:p>
                  <a:endParaRPr lang="en-US"/>
                </a:p>
              </p:txBody>
            </p:sp>
            <p:sp>
              <p:nvSpPr>
                <p:cNvPr id="38957" name="Freeform 148"/>
                <p:cNvSpPr>
                  <a:spLocks noChangeAspect="1"/>
                </p:cNvSpPr>
                <p:nvPr/>
              </p:nvSpPr>
              <p:spPr bwMode="auto">
                <a:xfrm>
                  <a:off x="1689" y="2510"/>
                  <a:ext cx="16" cy="16"/>
                </a:xfrm>
                <a:custGeom>
                  <a:avLst/>
                  <a:gdLst>
                    <a:gd name="T0" fmla="*/ 14 w 16"/>
                    <a:gd name="T1" fmla="*/ 16 h 16"/>
                    <a:gd name="T2" fmla="*/ 16 w 16"/>
                    <a:gd name="T3" fmla="*/ 14 h 16"/>
                    <a:gd name="T4" fmla="*/ 16 w 16"/>
                    <a:gd name="T5" fmla="*/ 10 h 16"/>
                    <a:gd name="T6" fmla="*/ 16 w 16"/>
                    <a:gd name="T7" fmla="*/ 8 h 16"/>
                    <a:gd name="T8" fmla="*/ 14 w 16"/>
                    <a:gd name="T9" fmla="*/ 4 h 16"/>
                    <a:gd name="T10" fmla="*/ 10 w 16"/>
                    <a:gd name="T11" fmla="*/ 2 h 16"/>
                    <a:gd name="T12" fmla="*/ 8 w 16"/>
                    <a:gd name="T13" fmla="*/ 0 h 16"/>
                    <a:gd name="T14" fmla="*/ 4 w 16"/>
                    <a:gd name="T15" fmla="*/ 0 h 16"/>
                    <a:gd name="T16" fmla="*/ 2 w 16"/>
                    <a:gd name="T17" fmla="*/ 2 h 16"/>
                    <a:gd name="T18" fmla="*/ 0 w 16"/>
                    <a:gd name="T19" fmla="*/ 4 h 16"/>
                    <a:gd name="T20" fmla="*/ 0 w 16"/>
                    <a:gd name="T21" fmla="*/ 6 h 16"/>
                    <a:gd name="T22" fmla="*/ 2 w 16"/>
                    <a:gd name="T23" fmla="*/ 10 h 16"/>
                    <a:gd name="T24" fmla="*/ 4 w 16"/>
                    <a:gd name="T25" fmla="*/ 12 h 16"/>
                    <a:gd name="T26" fmla="*/ 6 w 16"/>
                    <a:gd name="T27" fmla="*/ 16 h 16"/>
                    <a:gd name="T28" fmla="*/ 10 w 16"/>
                    <a:gd name="T29" fmla="*/ 16 h 16"/>
                    <a:gd name="T30" fmla="*/ 12 w 16"/>
                    <a:gd name="T31" fmla="*/ 16 h 16"/>
                    <a:gd name="T32" fmla="*/ 14 w 16"/>
                    <a:gd name="T33" fmla="*/ 16 h 16"/>
                    <a:gd name="T34" fmla="*/ 14 w 16"/>
                    <a:gd name="T35" fmla="*/ 16 h 1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6"/>
                    <a:gd name="T55" fmla="*/ 0 h 16"/>
                    <a:gd name="T56" fmla="*/ 16 w 16"/>
                    <a:gd name="T57" fmla="*/ 16 h 1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6" h="16">
                      <a:moveTo>
                        <a:pt x="14" y="16"/>
                      </a:moveTo>
                      <a:lnTo>
                        <a:pt x="16" y="14"/>
                      </a:lnTo>
                      <a:lnTo>
                        <a:pt x="16" y="10"/>
                      </a:lnTo>
                      <a:lnTo>
                        <a:pt x="16" y="8"/>
                      </a:lnTo>
                      <a:lnTo>
                        <a:pt x="14" y="4"/>
                      </a:lnTo>
                      <a:lnTo>
                        <a:pt x="10" y="2"/>
                      </a:lnTo>
                      <a:lnTo>
                        <a:pt x="8" y="0"/>
                      </a:lnTo>
                      <a:lnTo>
                        <a:pt x="4" y="0"/>
                      </a:lnTo>
                      <a:lnTo>
                        <a:pt x="2" y="2"/>
                      </a:lnTo>
                      <a:lnTo>
                        <a:pt x="0" y="4"/>
                      </a:lnTo>
                      <a:lnTo>
                        <a:pt x="0" y="6"/>
                      </a:lnTo>
                      <a:lnTo>
                        <a:pt x="2" y="10"/>
                      </a:lnTo>
                      <a:lnTo>
                        <a:pt x="4" y="12"/>
                      </a:lnTo>
                      <a:lnTo>
                        <a:pt x="6" y="16"/>
                      </a:lnTo>
                      <a:lnTo>
                        <a:pt x="10" y="16"/>
                      </a:lnTo>
                      <a:lnTo>
                        <a:pt x="12" y="16"/>
                      </a:lnTo>
                      <a:lnTo>
                        <a:pt x="14" y="16"/>
                      </a:lnTo>
                      <a:close/>
                    </a:path>
                  </a:pathLst>
                </a:custGeom>
                <a:solidFill>
                  <a:srgbClr val="FF3F3F"/>
                </a:solidFill>
                <a:ln w="9525">
                  <a:noFill/>
                  <a:round/>
                  <a:headEnd/>
                  <a:tailEnd/>
                </a:ln>
              </p:spPr>
              <p:txBody>
                <a:bodyPr>
                  <a:prstTxWarp prst="textNoShape">
                    <a:avLst/>
                  </a:prstTxWarp>
                </a:bodyPr>
                <a:lstStyle/>
                <a:p>
                  <a:endParaRPr lang="en-US"/>
                </a:p>
              </p:txBody>
            </p:sp>
            <p:sp>
              <p:nvSpPr>
                <p:cNvPr id="38958" name="Freeform 149"/>
                <p:cNvSpPr>
                  <a:spLocks noChangeAspect="1"/>
                </p:cNvSpPr>
                <p:nvPr/>
              </p:nvSpPr>
              <p:spPr bwMode="auto">
                <a:xfrm>
                  <a:off x="1663" y="2430"/>
                  <a:ext cx="10" cy="4"/>
                </a:xfrm>
                <a:custGeom>
                  <a:avLst/>
                  <a:gdLst>
                    <a:gd name="T0" fmla="*/ 4 w 10"/>
                    <a:gd name="T1" fmla="*/ 4 h 4"/>
                    <a:gd name="T2" fmla="*/ 6 w 10"/>
                    <a:gd name="T3" fmla="*/ 4 h 4"/>
                    <a:gd name="T4" fmla="*/ 8 w 10"/>
                    <a:gd name="T5" fmla="*/ 4 h 4"/>
                    <a:gd name="T6" fmla="*/ 8 w 10"/>
                    <a:gd name="T7" fmla="*/ 2 h 4"/>
                    <a:gd name="T8" fmla="*/ 10 w 10"/>
                    <a:gd name="T9" fmla="*/ 2 h 4"/>
                    <a:gd name="T10" fmla="*/ 8 w 10"/>
                    <a:gd name="T11" fmla="*/ 0 h 4"/>
                    <a:gd name="T12" fmla="*/ 8 w 10"/>
                    <a:gd name="T13" fmla="*/ 0 h 4"/>
                    <a:gd name="T14" fmla="*/ 6 w 10"/>
                    <a:gd name="T15" fmla="*/ 0 h 4"/>
                    <a:gd name="T16" fmla="*/ 4 w 10"/>
                    <a:gd name="T17" fmla="*/ 0 h 4"/>
                    <a:gd name="T18" fmla="*/ 4 w 10"/>
                    <a:gd name="T19" fmla="*/ 0 h 4"/>
                    <a:gd name="T20" fmla="*/ 2 w 10"/>
                    <a:gd name="T21" fmla="*/ 0 h 4"/>
                    <a:gd name="T22" fmla="*/ 0 w 10"/>
                    <a:gd name="T23" fmla="*/ 0 h 4"/>
                    <a:gd name="T24" fmla="*/ 0 w 10"/>
                    <a:gd name="T25" fmla="*/ 2 h 4"/>
                    <a:gd name="T26" fmla="*/ 0 w 10"/>
                    <a:gd name="T27" fmla="*/ 2 h 4"/>
                    <a:gd name="T28" fmla="*/ 2 w 10"/>
                    <a:gd name="T29" fmla="*/ 4 h 4"/>
                    <a:gd name="T30" fmla="*/ 4 w 10"/>
                    <a:gd name="T31" fmla="*/ 4 h 4"/>
                    <a:gd name="T32" fmla="*/ 4 w 10"/>
                    <a:gd name="T33" fmla="*/ 4 h 4"/>
                    <a:gd name="T34" fmla="*/ 4 w 10"/>
                    <a:gd name="T35" fmla="*/ 4 h 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0"/>
                    <a:gd name="T55" fmla="*/ 0 h 4"/>
                    <a:gd name="T56" fmla="*/ 10 w 10"/>
                    <a:gd name="T57" fmla="*/ 4 h 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0" h="4">
                      <a:moveTo>
                        <a:pt x="4" y="4"/>
                      </a:moveTo>
                      <a:lnTo>
                        <a:pt x="6" y="4"/>
                      </a:lnTo>
                      <a:lnTo>
                        <a:pt x="8" y="4"/>
                      </a:lnTo>
                      <a:lnTo>
                        <a:pt x="8" y="2"/>
                      </a:lnTo>
                      <a:lnTo>
                        <a:pt x="10" y="2"/>
                      </a:lnTo>
                      <a:lnTo>
                        <a:pt x="8" y="0"/>
                      </a:lnTo>
                      <a:lnTo>
                        <a:pt x="6" y="0"/>
                      </a:lnTo>
                      <a:lnTo>
                        <a:pt x="4" y="0"/>
                      </a:lnTo>
                      <a:lnTo>
                        <a:pt x="2" y="0"/>
                      </a:lnTo>
                      <a:lnTo>
                        <a:pt x="0" y="0"/>
                      </a:lnTo>
                      <a:lnTo>
                        <a:pt x="0" y="2"/>
                      </a:lnTo>
                      <a:lnTo>
                        <a:pt x="2" y="4"/>
                      </a:lnTo>
                      <a:lnTo>
                        <a:pt x="4" y="4"/>
                      </a:lnTo>
                      <a:close/>
                    </a:path>
                  </a:pathLst>
                </a:custGeom>
                <a:solidFill>
                  <a:srgbClr val="FF5900"/>
                </a:solidFill>
                <a:ln w="9525">
                  <a:noFill/>
                  <a:round/>
                  <a:headEnd/>
                  <a:tailEnd/>
                </a:ln>
              </p:spPr>
              <p:txBody>
                <a:bodyPr>
                  <a:prstTxWarp prst="textNoShape">
                    <a:avLst/>
                  </a:prstTxWarp>
                </a:bodyPr>
                <a:lstStyle/>
                <a:p>
                  <a:endParaRPr lang="en-US"/>
                </a:p>
              </p:txBody>
            </p:sp>
            <p:sp>
              <p:nvSpPr>
                <p:cNvPr id="38959" name="Freeform 150"/>
                <p:cNvSpPr>
                  <a:spLocks noChangeAspect="1"/>
                </p:cNvSpPr>
                <p:nvPr/>
              </p:nvSpPr>
              <p:spPr bwMode="auto">
                <a:xfrm>
                  <a:off x="1115" y="2904"/>
                  <a:ext cx="304" cy="184"/>
                </a:xfrm>
                <a:custGeom>
                  <a:avLst/>
                  <a:gdLst>
                    <a:gd name="T0" fmla="*/ 304 w 304"/>
                    <a:gd name="T1" fmla="*/ 14 h 184"/>
                    <a:gd name="T2" fmla="*/ 286 w 304"/>
                    <a:gd name="T3" fmla="*/ 20 h 184"/>
                    <a:gd name="T4" fmla="*/ 244 w 304"/>
                    <a:gd name="T5" fmla="*/ 26 h 184"/>
                    <a:gd name="T6" fmla="*/ 214 w 304"/>
                    <a:gd name="T7" fmla="*/ 16 h 184"/>
                    <a:gd name="T8" fmla="*/ 186 w 304"/>
                    <a:gd name="T9" fmla="*/ 8 h 184"/>
                    <a:gd name="T10" fmla="*/ 154 w 304"/>
                    <a:gd name="T11" fmla="*/ 0 h 184"/>
                    <a:gd name="T12" fmla="*/ 150 w 304"/>
                    <a:gd name="T13" fmla="*/ 10 h 184"/>
                    <a:gd name="T14" fmla="*/ 102 w 304"/>
                    <a:gd name="T15" fmla="*/ 48 h 184"/>
                    <a:gd name="T16" fmla="*/ 92 w 304"/>
                    <a:gd name="T17" fmla="*/ 50 h 184"/>
                    <a:gd name="T18" fmla="*/ 70 w 304"/>
                    <a:gd name="T19" fmla="*/ 60 h 184"/>
                    <a:gd name="T20" fmla="*/ 44 w 304"/>
                    <a:gd name="T21" fmla="*/ 72 h 184"/>
                    <a:gd name="T22" fmla="*/ 18 w 304"/>
                    <a:gd name="T23" fmla="*/ 86 h 184"/>
                    <a:gd name="T24" fmla="*/ 2 w 304"/>
                    <a:gd name="T25" fmla="*/ 98 h 184"/>
                    <a:gd name="T26" fmla="*/ 8 w 304"/>
                    <a:gd name="T27" fmla="*/ 100 h 184"/>
                    <a:gd name="T28" fmla="*/ 38 w 304"/>
                    <a:gd name="T29" fmla="*/ 92 h 184"/>
                    <a:gd name="T30" fmla="*/ 66 w 304"/>
                    <a:gd name="T31" fmla="*/ 92 h 184"/>
                    <a:gd name="T32" fmla="*/ 56 w 304"/>
                    <a:gd name="T33" fmla="*/ 108 h 184"/>
                    <a:gd name="T34" fmla="*/ 40 w 304"/>
                    <a:gd name="T35" fmla="*/ 142 h 184"/>
                    <a:gd name="T36" fmla="*/ 38 w 304"/>
                    <a:gd name="T37" fmla="*/ 160 h 184"/>
                    <a:gd name="T38" fmla="*/ 56 w 304"/>
                    <a:gd name="T39" fmla="*/ 128 h 184"/>
                    <a:gd name="T40" fmla="*/ 80 w 304"/>
                    <a:gd name="T41" fmla="*/ 96 h 184"/>
                    <a:gd name="T42" fmla="*/ 86 w 304"/>
                    <a:gd name="T43" fmla="*/ 102 h 184"/>
                    <a:gd name="T44" fmla="*/ 86 w 304"/>
                    <a:gd name="T45" fmla="*/ 142 h 184"/>
                    <a:gd name="T46" fmla="*/ 98 w 304"/>
                    <a:gd name="T47" fmla="*/ 184 h 184"/>
                    <a:gd name="T48" fmla="*/ 98 w 304"/>
                    <a:gd name="T49" fmla="*/ 154 h 184"/>
                    <a:gd name="T50" fmla="*/ 102 w 304"/>
                    <a:gd name="T51" fmla="*/ 104 h 184"/>
                    <a:gd name="T52" fmla="*/ 116 w 304"/>
                    <a:gd name="T53" fmla="*/ 90 h 184"/>
                    <a:gd name="T54" fmla="*/ 128 w 304"/>
                    <a:gd name="T55" fmla="*/ 120 h 184"/>
                    <a:gd name="T56" fmla="*/ 150 w 304"/>
                    <a:gd name="T57" fmla="*/ 156 h 184"/>
                    <a:gd name="T58" fmla="*/ 150 w 304"/>
                    <a:gd name="T59" fmla="*/ 144 h 184"/>
                    <a:gd name="T60" fmla="*/ 150 w 304"/>
                    <a:gd name="T61" fmla="*/ 114 h 184"/>
                    <a:gd name="T62" fmla="*/ 172 w 304"/>
                    <a:gd name="T63" fmla="*/ 128 h 184"/>
                    <a:gd name="T64" fmla="*/ 200 w 304"/>
                    <a:gd name="T65" fmla="*/ 144 h 184"/>
                    <a:gd name="T66" fmla="*/ 202 w 304"/>
                    <a:gd name="T67" fmla="*/ 140 h 184"/>
                    <a:gd name="T68" fmla="*/ 184 w 304"/>
                    <a:gd name="T69" fmla="*/ 114 h 184"/>
                    <a:gd name="T70" fmla="*/ 184 w 304"/>
                    <a:gd name="T71" fmla="*/ 76 h 184"/>
                    <a:gd name="T72" fmla="*/ 190 w 304"/>
                    <a:gd name="T73" fmla="*/ 80 h 184"/>
                    <a:gd name="T74" fmla="*/ 204 w 304"/>
                    <a:gd name="T75" fmla="*/ 90 h 184"/>
                    <a:gd name="T76" fmla="*/ 214 w 304"/>
                    <a:gd name="T77" fmla="*/ 94 h 184"/>
                    <a:gd name="T78" fmla="*/ 218 w 304"/>
                    <a:gd name="T79" fmla="*/ 76 h 184"/>
                    <a:gd name="T80" fmla="*/ 234 w 304"/>
                    <a:gd name="T81" fmla="*/ 58 h 184"/>
                    <a:gd name="T82" fmla="*/ 248 w 304"/>
                    <a:gd name="T83" fmla="*/ 62 h 184"/>
                    <a:gd name="T84" fmla="*/ 258 w 304"/>
                    <a:gd name="T85" fmla="*/ 76 h 184"/>
                    <a:gd name="T86" fmla="*/ 264 w 304"/>
                    <a:gd name="T87" fmla="*/ 60 h 184"/>
                    <a:gd name="T88" fmla="*/ 276 w 304"/>
                    <a:gd name="T89" fmla="*/ 44 h 184"/>
                    <a:gd name="T90" fmla="*/ 286 w 304"/>
                    <a:gd name="T91" fmla="*/ 40 h 184"/>
                    <a:gd name="T92" fmla="*/ 298 w 304"/>
                    <a:gd name="T93" fmla="*/ 28 h 184"/>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04"/>
                    <a:gd name="T142" fmla="*/ 0 h 184"/>
                    <a:gd name="T143" fmla="*/ 304 w 304"/>
                    <a:gd name="T144" fmla="*/ 184 h 184"/>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04" h="184">
                      <a:moveTo>
                        <a:pt x="302" y="24"/>
                      </a:moveTo>
                      <a:lnTo>
                        <a:pt x="304" y="20"/>
                      </a:lnTo>
                      <a:lnTo>
                        <a:pt x="304" y="14"/>
                      </a:lnTo>
                      <a:lnTo>
                        <a:pt x="302" y="16"/>
                      </a:lnTo>
                      <a:lnTo>
                        <a:pt x="296" y="18"/>
                      </a:lnTo>
                      <a:lnTo>
                        <a:pt x="286" y="20"/>
                      </a:lnTo>
                      <a:lnTo>
                        <a:pt x="272" y="24"/>
                      </a:lnTo>
                      <a:lnTo>
                        <a:pt x="260" y="24"/>
                      </a:lnTo>
                      <a:lnTo>
                        <a:pt x="244" y="26"/>
                      </a:lnTo>
                      <a:lnTo>
                        <a:pt x="230" y="24"/>
                      </a:lnTo>
                      <a:lnTo>
                        <a:pt x="216" y="18"/>
                      </a:lnTo>
                      <a:lnTo>
                        <a:pt x="214" y="16"/>
                      </a:lnTo>
                      <a:lnTo>
                        <a:pt x="206" y="14"/>
                      </a:lnTo>
                      <a:lnTo>
                        <a:pt x="196" y="12"/>
                      </a:lnTo>
                      <a:lnTo>
                        <a:pt x="186" y="8"/>
                      </a:lnTo>
                      <a:lnTo>
                        <a:pt x="174" y="4"/>
                      </a:lnTo>
                      <a:lnTo>
                        <a:pt x="162" y="2"/>
                      </a:lnTo>
                      <a:lnTo>
                        <a:pt x="154" y="0"/>
                      </a:lnTo>
                      <a:lnTo>
                        <a:pt x="148" y="2"/>
                      </a:lnTo>
                      <a:lnTo>
                        <a:pt x="148" y="4"/>
                      </a:lnTo>
                      <a:lnTo>
                        <a:pt x="150" y="10"/>
                      </a:lnTo>
                      <a:lnTo>
                        <a:pt x="150" y="16"/>
                      </a:lnTo>
                      <a:lnTo>
                        <a:pt x="146" y="22"/>
                      </a:lnTo>
                      <a:lnTo>
                        <a:pt x="102" y="48"/>
                      </a:lnTo>
                      <a:lnTo>
                        <a:pt x="100" y="48"/>
                      </a:lnTo>
                      <a:lnTo>
                        <a:pt x="98" y="50"/>
                      </a:lnTo>
                      <a:lnTo>
                        <a:pt x="92" y="50"/>
                      </a:lnTo>
                      <a:lnTo>
                        <a:pt x="86" y="54"/>
                      </a:lnTo>
                      <a:lnTo>
                        <a:pt x="78" y="56"/>
                      </a:lnTo>
                      <a:lnTo>
                        <a:pt x="70" y="60"/>
                      </a:lnTo>
                      <a:lnTo>
                        <a:pt x="62" y="64"/>
                      </a:lnTo>
                      <a:lnTo>
                        <a:pt x="52" y="68"/>
                      </a:lnTo>
                      <a:lnTo>
                        <a:pt x="44" y="72"/>
                      </a:lnTo>
                      <a:lnTo>
                        <a:pt x="34" y="76"/>
                      </a:lnTo>
                      <a:lnTo>
                        <a:pt x="26" y="80"/>
                      </a:lnTo>
                      <a:lnTo>
                        <a:pt x="18" y="86"/>
                      </a:lnTo>
                      <a:lnTo>
                        <a:pt x="12" y="90"/>
                      </a:lnTo>
                      <a:lnTo>
                        <a:pt x="6" y="94"/>
                      </a:lnTo>
                      <a:lnTo>
                        <a:pt x="2" y="98"/>
                      </a:lnTo>
                      <a:lnTo>
                        <a:pt x="0" y="102"/>
                      </a:lnTo>
                      <a:lnTo>
                        <a:pt x="2" y="100"/>
                      </a:lnTo>
                      <a:lnTo>
                        <a:pt x="8" y="100"/>
                      </a:lnTo>
                      <a:lnTo>
                        <a:pt x="16" y="98"/>
                      </a:lnTo>
                      <a:lnTo>
                        <a:pt x="26" y="96"/>
                      </a:lnTo>
                      <a:lnTo>
                        <a:pt x="38" y="92"/>
                      </a:lnTo>
                      <a:lnTo>
                        <a:pt x="50" y="92"/>
                      </a:lnTo>
                      <a:lnTo>
                        <a:pt x="60" y="90"/>
                      </a:lnTo>
                      <a:lnTo>
                        <a:pt x="66" y="92"/>
                      </a:lnTo>
                      <a:lnTo>
                        <a:pt x="66" y="94"/>
                      </a:lnTo>
                      <a:lnTo>
                        <a:pt x="62" y="100"/>
                      </a:lnTo>
                      <a:lnTo>
                        <a:pt x="56" y="108"/>
                      </a:lnTo>
                      <a:lnTo>
                        <a:pt x="52" y="118"/>
                      </a:lnTo>
                      <a:lnTo>
                        <a:pt x="46" y="130"/>
                      </a:lnTo>
                      <a:lnTo>
                        <a:pt x="40" y="142"/>
                      </a:lnTo>
                      <a:lnTo>
                        <a:pt x="36" y="152"/>
                      </a:lnTo>
                      <a:lnTo>
                        <a:pt x="36" y="162"/>
                      </a:lnTo>
                      <a:lnTo>
                        <a:pt x="38" y="160"/>
                      </a:lnTo>
                      <a:lnTo>
                        <a:pt x="42" y="152"/>
                      </a:lnTo>
                      <a:lnTo>
                        <a:pt x="48" y="140"/>
                      </a:lnTo>
                      <a:lnTo>
                        <a:pt x="56" y="128"/>
                      </a:lnTo>
                      <a:lnTo>
                        <a:pt x="64" y="116"/>
                      </a:lnTo>
                      <a:lnTo>
                        <a:pt x="72" y="104"/>
                      </a:lnTo>
                      <a:lnTo>
                        <a:pt x="80" y="96"/>
                      </a:lnTo>
                      <a:lnTo>
                        <a:pt x="88" y="92"/>
                      </a:lnTo>
                      <a:lnTo>
                        <a:pt x="88" y="96"/>
                      </a:lnTo>
                      <a:lnTo>
                        <a:pt x="86" y="102"/>
                      </a:lnTo>
                      <a:lnTo>
                        <a:pt x="86" y="114"/>
                      </a:lnTo>
                      <a:lnTo>
                        <a:pt x="86" y="128"/>
                      </a:lnTo>
                      <a:lnTo>
                        <a:pt x="86" y="142"/>
                      </a:lnTo>
                      <a:lnTo>
                        <a:pt x="88" y="158"/>
                      </a:lnTo>
                      <a:lnTo>
                        <a:pt x="92" y="172"/>
                      </a:lnTo>
                      <a:lnTo>
                        <a:pt x="98" y="184"/>
                      </a:lnTo>
                      <a:lnTo>
                        <a:pt x="98" y="180"/>
                      </a:lnTo>
                      <a:lnTo>
                        <a:pt x="98" y="168"/>
                      </a:lnTo>
                      <a:lnTo>
                        <a:pt x="98" y="154"/>
                      </a:lnTo>
                      <a:lnTo>
                        <a:pt x="98" y="136"/>
                      </a:lnTo>
                      <a:lnTo>
                        <a:pt x="100" y="120"/>
                      </a:lnTo>
                      <a:lnTo>
                        <a:pt x="102" y="104"/>
                      </a:lnTo>
                      <a:lnTo>
                        <a:pt x="108" y="92"/>
                      </a:lnTo>
                      <a:lnTo>
                        <a:pt x="114" y="88"/>
                      </a:lnTo>
                      <a:lnTo>
                        <a:pt x="116" y="90"/>
                      </a:lnTo>
                      <a:lnTo>
                        <a:pt x="118" y="96"/>
                      </a:lnTo>
                      <a:lnTo>
                        <a:pt x="122" y="108"/>
                      </a:lnTo>
                      <a:lnTo>
                        <a:pt x="128" y="120"/>
                      </a:lnTo>
                      <a:lnTo>
                        <a:pt x="134" y="134"/>
                      </a:lnTo>
                      <a:lnTo>
                        <a:pt x="142" y="146"/>
                      </a:lnTo>
                      <a:lnTo>
                        <a:pt x="150" y="156"/>
                      </a:lnTo>
                      <a:lnTo>
                        <a:pt x="158" y="164"/>
                      </a:lnTo>
                      <a:lnTo>
                        <a:pt x="156" y="158"/>
                      </a:lnTo>
                      <a:lnTo>
                        <a:pt x="150" y="144"/>
                      </a:lnTo>
                      <a:lnTo>
                        <a:pt x="148" y="128"/>
                      </a:lnTo>
                      <a:lnTo>
                        <a:pt x="148" y="114"/>
                      </a:lnTo>
                      <a:lnTo>
                        <a:pt x="150" y="114"/>
                      </a:lnTo>
                      <a:lnTo>
                        <a:pt x="156" y="118"/>
                      </a:lnTo>
                      <a:lnTo>
                        <a:pt x="162" y="124"/>
                      </a:lnTo>
                      <a:lnTo>
                        <a:pt x="172" y="128"/>
                      </a:lnTo>
                      <a:lnTo>
                        <a:pt x="182" y="134"/>
                      </a:lnTo>
                      <a:lnTo>
                        <a:pt x="192" y="140"/>
                      </a:lnTo>
                      <a:lnTo>
                        <a:pt x="200" y="144"/>
                      </a:lnTo>
                      <a:lnTo>
                        <a:pt x="208" y="146"/>
                      </a:lnTo>
                      <a:lnTo>
                        <a:pt x="206" y="144"/>
                      </a:lnTo>
                      <a:lnTo>
                        <a:pt x="202" y="140"/>
                      </a:lnTo>
                      <a:lnTo>
                        <a:pt x="196" y="132"/>
                      </a:lnTo>
                      <a:lnTo>
                        <a:pt x="190" y="124"/>
                      </a:lnTo>
                      <a:lnTo>
                        <a:pt x="184" y="114"/>
                      </a:lnTo>
                      <a:lnTo>
                        <a:pt x="180" y="102"/>
                      </a:lnTo>
                      <a:lnTo>
                        <a:pt x="180" y="88"/>
                      </a:lnTo>
                      <a:lnTo>
                        <a:pt x="184" y="76"/>
                      </a:lnTo>
                      <a:lnTo>
                        <a:pt x="186" y="78"/>
                      </a:lnTo>
                      <a:lnTo>
                        <a:pt x="190" y="80"/>
                      </a:lnTo>
                      <a:lnTo>
                        <a:pt x="194" y="84"/>
                      </a:lnTo>
                      <a:lnTo>
                        <a:pt x="200" y="86"/>
                      </a:lnTo>
                      <a:lnTo>
                        <a:pt x="204" y="90"/>
                      </a:lnTo>
                      <a:lnTo>
                        <a:pt x="208" y="92"/>
                      </a:lnTo>
                      <a:lnTo>
                        <a:pt x="214" y="96"/>
                      </a:lnTo>
                      <a:lnTo>
                        <a:pt x="214" y="94"/>
                      </a:lnTo>
                      <a:lnTo>
                        <a:pt x="214" y="90"/>
                      </a:lnTo>
                      <a:lnTo>
                        <a:pt x="214" y="84"/>
                      </a:lnTo>
                      <a:lnTo>
                        <a:pt x="218" y="76"/>
                      </a:lnTo>
                      <a:lnTo>
                        <a:pt x="220" y="70"/>
                      </a:lnTo>
                      <a:lnTo>
                        <a:pt x="226" y="62"/>
                      </a:lnTo>
                      <a:lnTo>
                        <a:pt x="234" y="58"/>
                      </a:lnTo>
                      <a:lnTo>
                        <a:pt x="244" y="56"/>
                      </a:lnTo>
                      <a:lnTo>
                        <a:pt x="246" y="58"/>
                      </a:lnTo>
                      <a:lnTo>
                        <a:pt x="248" y="62"/>
                      </a:lnTo>
                      <a:lnTo>
                        <a:pt x="252" y="68"/>
                      </a:lnTo>
                      <a:lnTo>
                        <a:pt x="258" y="76"/>
                      </a:lnTo>
                      <a:lnTo>
                        <a:pt x="260" y="72"/>
                      </a:lnTo>
                      <a:lnTo>
                        <a:pt x="262" y="66"/>
                      </a:lnTo>
                      <a:lnTo>
                        <a:pt x="264" y="60"/>
                      </a:lnTo>
                      <a:lnTo>
                        <a:pt x="268" y="54"/>
                      </a:lnTo>
                      <a:lnTo>
                        <a:pt x="272" y="48"/>
                      </a:lnTo>
                      <a:lnTo>
                        <a:pt x="276" y="44"/>
                      </a:lnTo>
                      <a:lnTo>
                        <a:pt x="282" y="42"/>
                      </a:lnTo>
                      <a:lnTo>
                        <a:pt x="284" y="42"/>
                      </a:lnTo>
                      <a:lnTo>
                        <a:pt x="286" y="40"/>
                      </a:lnTo>
                      <a:lnTo>
                        <a:pt x="290" y="36"/>
                      </a:lnTo>
                      <a:lnTo>
                        <a:pt x="294" y="34"/>
                      </a:lnTo>
                      <a:lnTo>
                        <a:pt x="298" y="28"/>
                      </a:lnTo>
                      <a:lnTo>
                        <a:pt x="302" y="24"/>
                      </a:lnTo>
                      <a:close/>
                    </a:path>
                  </a:pathLst>
                </a:custGeom>
                <a:solidFill>
                  <a:srgbClr val="BF7F7F"/>
                </a:solidFill>
                <a:ln w="9525">
                  <a:noFill/>
                  <a:round/>
                  <a:headEnd/>
                  <a:tailEnd/>
                </a:ln>
              </p:spPr>
              <p:txBody>
                <a:bodyPr>
                  <a:prstTxWarp prst="textNoShape">
                    <a:avLst/>
                  </a:prstTxWarp>
                </a:bodyPr>
                <a:lstStyle/>
                <a:p>
                  <a:endParaRPr lang="en-US"/>
                </a:p>
              </p:txBody>
            </p:sp>
            <p:sp>
              <p:nvSpPr>
                <p:cNvPr id="38960" name="Freeform 151"/>
                <p:cNvSpPr>
                  <a:spLocks noChangeAspect="1"/>
                </p:cNvSpPr>
                <p:nvPr/>
              </p:nvSpPr>
              <p:spPr bwMode="auto">
                <a:xfrm>
                  <a:off x="1653" y="3090"/>
                  <a:ext cx="112" cy="164"/>
                </a:xfrm>
                <a:custGeom>
                  <a:avLst/>
                  <a:gdLst>
                    <a:gd name="T0" fmla="*/ 106 w 112"/>
                    <a:gd name="T1" fmla="*/ 12 h 164"/>
                    <a:gd name="T2" fmla="*/ 110 w 112"/>
                    <a:gd name="T3" fmla="*/ 16 h 164"/>
                    <a:gd name="T4" fmla="*/ 112 w 112"/>
                    <a:gd name="T5" fmla="*/ 24 h 164"/>
                    <a:gd name="T6" fmla="*/ 110 w 112"/>
                    <a:gd name="T7" fmla="*/ 38 h 164"/>
                    <a:gd name="T8" fmla="*/ 102 w 112"/>
                    <a:gd name="T9" fmla="*/ 50 h 164"/>
                    <a:gd name="T10" fmla="*/ 86 w 112"/>
                    <a:gd name="T11" fmla="*/ 72 h 164"/>
                    <a:gd name="T12" fmla="*/ 66 w 112"/>
                    <a:gd name="T13" fmla="*/ 102 h 164"/>
                    <a:gd name="T14" fmla="*/ 50 w 112"/>
                    <a:gd name="T15" fmla="*/ 124 h 164"/>
                    <a:gd name="T16" fmla="*/ 48 w 112"/>
                    <a:gd name="T17" fmla="*/ 130 h 164"/>
                    <a:gd name="T18" fmla="*/ 46 w 112"/>
                    <a:gd name="T19" fmla="*/ 136 h 164"/>
                    <a:gd name="T20" fmla="*/ 42 w 112"/>
                    <a:gd name="T21" fmla="*/ 144 h 164"/>
                    <a:gd name="T22" fmla="*/ 34 w 112"/>
                    <a:gd name="T23" fmla="*/ 150 h 164"/>
                    <a:gd name="T24" fmla="*/ 26 w 112"/>
                    <a:gd name="T25" fmla="*/ 148 h 164"/>
                    <a:gd name="T26" fmla="*/ 24 w 112"/>
                    <a:gd name="T27" fmla="*/ 150 h 164"/>
                    <a:gd name="T28" fmla="*/ 18 w 112"/>
                    <a:gd name="T29" fmla="*/ 156 h 164"/>
                    <a:gd name="T30" fmla="*/ 10 w 112"/>
                    <a:gd name="T31" fmla="*/ 162 h 164"/>
                    <a:gd name="T32" fmla="*/ 4 w 112"/>
                    <a:gd name="T33" fmla="*/ 164 h 164"/>
                    <a:gd name="T34" fmla="*/ 0 w 112"/>
                    <a:gd name="T35" fmla="*/ 162 h 164"/>
                    <a:gd name="T36" fmla="*/ 2 w 112"/>
                    <a:gd name="T37" fmla="*/ 162 h 164"/>
                    <a:gd name="T38" fmla="*/ 8 w 112"/>
                    <a:gd name="T39" fmla="*/ 158 h 164"/>
                    <a:gd name="T40" fmla="*/ 10 w 112"/>
                    <a:gd name="T41" fmla="*/ 152 h 164"/>
                    <a:gd name="T42" fmla="*/ 6 w 112"/>
                    <a:gd name="T43" fmla="*/ 150 h 164"/>
                    <a:gd name="T44" fmla="*/ 6 w 112"/>
                    <a:gd name="T45" fmla="*/ 150 h 164"/>
                    <a:gd name="T46" fmla="*/ 14 w 112"/>
                    <a:gd name="T47" fmla="*/ 140 h 164"/>
                    <a:gd name="T48" fmla="*/ 34 w 112"/>
                    <a:gd name="T49" fmla="*/ 118 h 164"/>
                    <a:gd name="T50" fmla="*/ 52 w 112"/>
                    <a:gd name="T51" fmla="*/ 90 h 164"/>
                    <a:gd name="T52" fmla="*/ 64 w 112"/>
                    <a:gd name="T53" fmla="*/ 72 h 164"/>
                    <a:gd name="T54" fmla="*/ 58 w 112"/>
                    <a:gd name="T55" fmla="*/ 78 h 164"/>
                    <a:gd name="T56" fmla="*/ 46 w 112"/>
                    <a:gd name="T57" fmla="*/ 90 h 164"/>
                    <a:gd name="T58" fmla="*/ 32 w 112"/>
                    <a:gd name="T59" fmla="*/ 102 h 164"/>
                    <a:gd name="T60" fmla="*/ 24 w 112"/>
                    <a:gd name="T61" fmla="*/ 108 h 164"/>
                    <a:gd name="T62" fmla="*/ 28 w 112"/>
                    <a:gd name="T63" fmla="*/ 100 h 164"/>
                    <a:gd name="T64" fmla="*/ 38 w 112"/>
                    <a:gd name="T65" fmla="*/ 84 h 164"/>
                    <a:gd name="T66" fmla="*/ 48 w 112"/>
                    <a:gd name="T67" fmla="*/ 66 h 164"/>
                    <a:gd name="T68" fmla="*/ 50 w 112"/>
                    <a:gd name="T69" fmla="*/ 50 h 164"/>
                    <a:gd name="T70" fmla="*/ 38 w 112"/>
                    <a:gd name="T71" fmla="*/ 58 h 164"/>
                    <a:gd name="T72" fmla="*/ 48 w 112"/>
                    <a:gd name="T73" fmla="*/ 42 h 164"/>
                    <a:gd name="T74" fmla="*/ 52 w 112"/>
                    <a:gd name="T75" fmla="*/ 36 h 164"/>
                    <a:gd name="T76" fmla="*/ 60 w 112"/>
                    <a:gd name="T77" fmla="*/ 26 h 164"/>
                    <a:gd name="T78" fmla="*/ 72 w 112"/>
                    <a:gd name="T79" fmla="*/ 14 h 164"/>
                    <a:gd name="T80" fmla="*/ 82 w 112"/>
                    <a:gd name="T81" fmla="*/ 4 h 164"/>
                    <a:gd name="T82" fmla="*/ 84 w 112"/>
                    <a:gd name="T83" fmla="*/ 4 h 164"/>
                    <a:gd name="T84" fmla="*/ 84 w 112"/>
                    <a:gd name="T85" fmla="*/ 18 h 164"/>
                    <a:gd name="T86" fmla="*/ 86 w 112"/>
                    <a:gd name="T87" fmla="*/ 24 h 164"/>
                    <a:gd name="T88" fmla="*/ 86 w 112"/>
                    <a:gd name="T89" fmla="*/ 24 h 164"/>
                    <a:gd name="T90" fmla="*/ 90 w 112"/>
                    <a:gd name="T91" fmla="*/ 22 h 164"/>
                    <a:gd name="T92" fmla="*/ 100 w 112"/>
                    <a:gd name="T93" fmla="*/ 16 h 164"/>
                    <a:gd name="T94" fmla="*/ 106 w 112"/>
                    <a:gd name="T95" fmla="*/ 10 h 16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12"/>
                    <a:gd name="T145" fmla="*/ 0 h 164"/>
                    <a:gd name="T146" fmla="*/ 112 w 112"/>
                    <a:gd name="T147" fmla="*/ 164 h 16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12" h="164">
                      <a:moveTo>
                        <a:pt x="106" y="10"/>
                      </a:moveTo>
                      <a:lnTo>
                        <a:pt x="106" y="12"/>
                      </a:lnTo>
                      <a:lnTo>
                        <a:pt x="108" y="12"/>
                      </a:lnTo>
                      <a:lnTo>
                        <a:pt x="110" y="16"/>
                      </a:lnTo>
                      <a:lnTo>
                        <a:pt x="112" y="18"/>
                      </a:lnTo>
                      <a:lnTo>
                        <a:pt x="112" y="24"/>
                      </a:lnTo>
                      <a:lnTo>
                        <a:pt x="112" y="30"/>
                      </a:lnTo>
                      <a:lnTo>
                        <a:pt x="110" y="38"/>
                      </a:lnTo>
                      <a:lnTo>
                        <a:pt x="104" y="46"/>
                      </a:lnTo>
                      <a:lnTo>
                        <a:pt x="102" y="50"/>
                      </a:lnTo>
                      <a:lnTo>
                        <a:pt x="96" y="58"/>
                      </a:lnTo>
                      <a:lnTo>
                        <a:pt x="86" y="72"/>
                      </a:lnTo>
                      <a:lnTo>
                        <a:pt x="76" y="86"/>
                      </a:lnTo>
                      <a:lnTo>
                        <a:pt x="66" y="102"/>
                      </a:lnTo>
                      <a:lnTo>
                        <a:pt x="56" y="114"/>
                      </a:lnTo>
                      <a:lnTo>
                        <a:pt x="50" y="124"/>
                      </a:lnTo>
                      <a:lnTo>
                        <a:pt x="48" y="130"/>
                      </a:lnTo>
                      <a:lnTo>
                        <a:pt x="48" y="132"/>
                      </a:lnTo>
                      <a:lnTo>
                        <a:pt x="46" y="136"/>
                      </a:lnTo>
                      <a:lnTo>
                        <a:pt x="44" y="138"/>
                      </a:lnTo>
                      <a:lnTo>
                        <a:pt x="42" y="144"/>
                      </a:lnTo>
                      <a:lnTo>
                        <a:pt x="38" y="146"/>
                      </a:lnTo>
                      <a:lnTo>
                        <a:pt x="34" y="150"/>
                      </a:lnTo>
                      <a:lnTo>
                        <a:pt x="30" y="152"/>
                      </a:lnTo>
                      <a:lnTo>
                        <a:pt x="26" y="148"/>
                      </a:lnTo>
                      <a:lnTo>
                        <a:pt x="24" y="150"/>
                      </a:lnTo>
                      <a:lnTo>
                        <a:pt x="22" y="152"/>
                      </a:lnTo>
                      <a:lnTo>
                        <a:pt x="18" y="156"/>
                      </a:lnTo>
                      <a:lnTo>
                        <a:pt x="14" y="160"/>
                      </a:lnTo>
                      <a:lnTo>
                        <a:pt x="10" y="162"/>
                      </a:lnTo>
                      <a:lnTo>
                        <a:pt x="6" y="164"/>
                      </a:lnTo>
                      <a:lnTo>
                        <a:pt x="4" y="164"/>
                      </a:lnTo>
                      <a:lnTo>
                        <a:pt x="0" y="164"/>
                      </a:lnTo>
                      <a:lnTo>
                        <a:pt x="0" y="162"/>
                      </a:lnTo>
                      <a:lnTo>
                        <a:pt x="2" y="162"/>
                      </a:lnTo>
                      <a:lnTo>
                        <a:pt x="4" y="162"/>
                      </a:lnTo>
                      <a:lnTo>
                        <a:pt x="8" y="158"/>
                      </a:lnTo>
                      <a:lnTo>
                        <a:pt x="10" y="154"/>
                      </a:lnTo>
                      <a:lnTo>
                        <a:pt x="10" y="152"/>
                      </a:lnTo>
                      <a:lnTo>
                        <a:pt x="6" y="150"/>
                      </a:lnTo>
                      <a:lnTo>
                        <a:pt x="10" y="148"/>
                      </a:lnTo>
                      <a:lnTo>
                        <a:pt x="14" y="140"/>
                      </a:lnTo>
                      <a:lnTo>
                        <a:pt x="24" y="130"/>
                      </a:lnTo>
                      <a:lnTo>
                        <a:pt x="34" y="118"/>
                      </a:lnTo>
                      <a:lnTo>
                        <a:pt x="44" y="104"/>
                      </a:lnTo>
                      <a:lnTo>
                        <a:pt x="52" y="90"/>
                      </a:lnTo>
                      <a:lnTo>
                        <a:pt x="60" y="80"/>
                      </a:lnTo>
                      <a:lnTo>
                        <a:pt x="64" y="72"/>
                      </a:lnTo>
                      <a:lnTo>
                        <a:pt x="62" y="74"/>
                      </a:lnTo>
                      <a:lnTo>
                        <a:pt x="58" y="78"/>
                      </a:lnTo>
                      <a:lnTo>
                        <a:pt x="52" y="84"/>
                      </a:lnTo>
                      <a:lnTo>
                        <a:pt x="46" y="90"/>
                      </a:lnTo>
                      <a:lnTo>
                        <a:pt x="38" y="96"/>
                      </a:lnTo>
                      <a:lnTo>
                        <a:pt x="32" y="102"/>
                      </a:lnTo>
                      <a:lnTo>
                        <a:pt x="26" y="106"/>
                      </a:lnTo>
                      <a:lnTo>
                        <a:pt x="24" y="108"/>
                      </a:lnTo>
                      <a:lnTo>
                        <a:pt x="24" y="106"/>
                      </a:lnTo>
                      <a:lnTo>
                        <a:pt x="28" y="100"/>
                      </a:lnTo>
                      <a:lnTo>
                        <a:pt x="34" y="94"/>
                      </a:lnTo>
                      <a:lnTo>
                        <a:pt x="38" y="84"/>
                      </a:lnTo>
                      <a:lnTo>
                        <a:pt x="44" y="74"/>
                      </a:lnTo>
                      <a:lnTo>
                        <a:pt x="48" y="66"/>
                      </a:lnTo>
                      <a:lnTo>
                        <a:pt x="50" y="58"/>
                      </a:lnTo>
                      <a:lnTo>
                        <a:pt x="50" y="50"/>
                      </a:lnTo>
                      <a:lnTo>
                        <a:pt x="36" y="62"/>
                      </a:lnTo>
                      <a:lnTo>
                        <a:pt x="38" y="58"/>
                      </a:lnTo>
                      <a:lnTo>
                        <a:pt x="44" y="50"/>
                      </a:lnTo>
                      <a:lnTo>
                        <a:pt x="48" y="42"/>
                      </a:lnTo>
                      <a:lnTo>
                        <a:pt x="50" y="38"/>
                      </a:lnTo>
                      <a:lnTo>
                        <a:pt x="52" y="36"/>
                      </a:lnTo>
                      <a:lnTo>
                        <a:pt x="54" y="32"/>
                      </a:lnTo>
                      <a:lnTo>
                        <a:pt x="60" y="26"/>
                      </a:lnTo>
                      <a:lnTo>
                        <a:pt x="66" y="20"/>
                      </a:lnTo>
                      <a:lnTo>
                        <a:pt x="72" y="14"/>
                      </a:lnTo>
                      <a:lnTo>
                        <a:pt x="78" y="8"/>
                      </a:lnTo>
                      <a:lnTo>
                        <a:pt x="82" y="4"/>
                      </a:lnTo>
                      <a:lnTo>
                        <a:pt x="84" y="0"/>
                      </a:lnTo>
                      <a:lnTo>
                        <a:pt x="84" y="4"/>
                      </a:lnTo>
                      <a:lnTo>
                        <a:pt x="82" y="12"/>
                      </a:lnTo>
                      <a:lnTo>
                        <a:pt x="84" y="18"/>
                      </a:lnTo>
                      <a:lnTo>
                        <a:pt x="86" y="24"/>
                      </a:lnTo>
                      <a:lnTo>
                        <a:pt x="88" y="22"/>
                      </a:lnTo>
                      <a:lnTo>
                        <a:pt x="90" y="22"/>
                      </a:lnTo>
                      <a:lnTo>
                        <a:pt x="94" y="20"/>
                      </a:lnTo>
                      <a:lnTo>
                        <a:pt x="100" y="16"/>
                      </a:lnTo>
                      <a:lnTo>
                        <a:pt x="106" y="10"/>
                      </a:lnTo>
                      <a:close/>
                    </a:path>
                  </a:pathLst>
                </a:custGeom>
                <a:solidFill>
                  <a:srgbClr val="1E0000"/>
                </a:solidFill>
                <a:ln w="9525">
                  <a:noFill/>
                  <a:round/>
                  <a:headEnd/>
                  <a:tailEnd/>
                </a:ln>
              </p:spPr>
              <p:txBody>
                <a:bodyPr>
                  <a:prstTxWarp prst="textNoShape">
                    <a:avLst/>
                  </a:prstTxWarp>
                </a:bodyPr>
                <a:lstStyle/>
                <a:p>
                  <a:endParaRPr lang="en-US"/>
                </a:p>
              </p:txBody>
            </p:sp>
          </p:grpSp>
          <p:pic>
            <p:nvPicPr>
              <p:cNvPr id="38921" name="Picture 152" descr="cat walking2"/>
              <p:cNvPicPr preferRelativeResize="0">
                <a:picLocks noChangeAspect="1" noChangeArrowheads="1"/>
              </p:cNvPicPr>
              <p:nvPr/>
            </p:nvPicPr>
            <mc:AlternateContent>
              <mc:Choice xmlns:ma="http://schemas.microsoft.com/office/mac/drawingml/2008/main" Requires="ma">
                <p:blipFill>
                  <a:blip r:embed="rId7"/>
                  <a:srcRect/>
                  <a:stretch>
                    <a:fillRect/>
                  </a:stretch>
                </p:blipFill>
              </mc:Choice>
              <mc:Fallback>
                <p:blipFill>
                  <a:blip r:embed="rId8"/>
                  <a:srcRect/>
                  <a:stretch>
                    <a:fillRect/>
                  </a:stretch>
                </p:blipFill>
              </mc:Fallback>
            </mc:AlternateContent>
            <p:spPr bwMode="auto">
              <a:xfrm flipH="1">
                <a:off x="1056" y="3227"/>
                <a:ext cx="927" cy="644"/>
              </a:xfrm>
              <a:prstGeom prst="rect">
                <a:avLst/>
              </a:prstGeom>
              <a:noFill/>
              <a:ln w="9525">
                <a:noFill/>
                <a:miter lim="800000"/>
                <a:headEnd/>
                <a:tailEnd/>
              </a:ln>
            </p:spPr>
          </p:pic>
        </p:grpSp>
      </p:gr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in)">
                                      <p:cBhvr>
                                        <p:cTn id="7" dur="500"/>
                                        <p:tgtEl>
                                          <p:spTgt spid="2"/>
                                        </p:tgtEl>
                                      </p:cBhvr>
                                    </p:animEffect>
                                  </p:childTnLst>
                                </p:cTn>
                              </p:par>
                            </p:childTnLst>
                          </p:cTn>
                        </p:par>
                        <p:par>
                          <p:cTn id="8" fill="hold">
                            <p:stCondLst>
                              <p:cond delay="500"/>
                            </p:stCondLst>
                            <p:childTnLst>
                              <p:par>
                                <p:cTn id="9" presetID="3" presetClass="entr" presetSubtype="10" fill="hold" grpId="0" nodeType="afterEffect">
                                  <p:stCondLst>
                                    <p:cond delay="500"/>
                                  </p:stCondLst>
                                  <p:childTnLst>
                                    <p:set>
                                      <p:cBhvr>
                                        <p:cTn id="10" dur="1" fill="hold">
                                          <p:stCondLst>
                                            <p:cond delay="0"/>
                                          </p:stCondLst>
                                        </p:cTn>
                                        <p:tgtEl>
                                          <p:spTgt spid="144386"/>
                                        </p:tgtEl>
                                        <p:attrNameLst>
                                          <p:attrName>style.visibility</p:attrName>
                                        </p:attrNameLst>
                                      </p:cBhvr>
                                      <p:to>
                                        <p:strVal val="visible"/>
                                      </p:to>
                                    </p:set>
                                    <p:animEffect transition="in" filter="blinds(horizontal)">
                                      <p:cBhvr>
                                        <p:cTn id="11" dur="500"/>
                                        <p:tgtEl>
                                          <p:spTgt spid="1443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4386" grpId="0"/>
    </p:bld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0962" name="Picture 2" descr="forest2"/>
          <p:cNvPicPr>
            <a:picLocks noChangeAspect="1" noChangeArrowheads="1"/>
          </p:cNvPicPr>
          <p:nvPr/>
        </p:nvPicPr>
        <mc:AlternateContent>
          <mc:Choice xmlns:ma="http://schemas.microsoft.com/office/mac/drawingml/2008/main" Requires="ma">
            <p:blipFill>
              <a:blip r:embed="rId3"/>
              <a:srcRect/>
              <a:stretch>
                <a:fillRect/>
              </a:stretch>
            </p:blipFill>
          </mc:Choice>
          <mc:Fallback>
            <p:blipFill>
              <a:blip r:embed="rId4"/>
              <a:srcRect/>
              <a:stretch>
                <a:fillRect/>
              </a:stretch>
            </p:blipFill>
          </mc:Fallback>
        </mc:AlternateContent>
        <p:spPr bwMode="auto">
          <a:xfrm>
            <a:off x="1441450" y="1373188"/>
            <a:ext cx="6261100" cy="5484812"/>
          </a:xfrm>
          <a:prstGeom prst="rect">
            <a:avLst/>
          </a:prstGeom>
          <a:noFill/>
          <a:ln w="9525">
            <a:noFill/>
            <a:miter lim="800000"/>
            <a:headEnd/>
            <a:tailEnd/>
          </a:ln>
        </p:spPr>
      </p:pic>
      <p:sp>
        <p:nvSpPr>
          <p:cNvPr id="40963" name="Rectangle 3"/>
          <p:cNvSpPr>
            <a:spLocks noChangeArrowheads="1"/>
          </p:cNvSpPr>
          <p:nvPr/>
        </p:nvSpPr>
        <p:spPr bwMode="auto">
          <a:xfrm>
            <a:off x="3862388" y="5695950"/>
            <a:ext cx="1587" cy="3175"/>
          </a:xfrm>
          <a:prstGeom prst="rect">
            <a:avLst/>
          </a:prstGeom>
          <a:solidFill>
            <a:srgbClr val="000000"/>
          </a:solidFill>
          <a:ln w="9525">
            <a:noFill/>
            <a:miter lim="800000"/>
            <a:headEnd/>
            <a:tailEnd/>
          </a:ln>
        </p:spPr>
        <p:txBody>
          <a:bodyPr>
            <a:prstTxWarp prst="textNoShape">
              <a:avLst/>
            </a:prstTxWarp>
          </a:bodyPr>
          <a:lstStyle/>
          <a:p>
            <a:endParaRPr lang="en-US"/>
          </a:p>
        </p:txBody>
      </p:sp>
      <p:grpSp>
        <p:nvGrpSpPr>
          <p:cNvPr id="40964" name="Group 4"/>
          <p:cNvGrpSpPr>
            <a:grpSpLocks/>
          </p:cNvGrpSpPr>
          <p:nvPr/>
        </p:nvGrpSpPr>
        <p:grpSpPr bwMode="auto">
          <a:xfrm>
            <a:off x="3349625" y="2581275"/>
            <a:ext cx="3433763" cy="3903663"/>
            <a:chOff x="3482" y="1609"/>
            <a:chExt cx="2163" cy="2459"/>
          </a:xfrm>
        </p:grpSpPr>
        <p:grpSp>
          <p:nvGrpSpPr>
            <p:cNvPr id="41074" name="Group 5"/>
            <p:cNvGrpSpPr>
              <a:grpSpLocks/>
            </p:cNvGrpSpPr>
            <p:nvPr/>
          </p:nvGrpSpPr>
          <p:grpSpPr bwMode="auto">
            <a:xfrm>
              <a:off x="3482" y="1611"/>
              <a:ext cx="2145" cy="1429"/>
              <a:chOff x="3482" y="1611"/>
              <a:chExt cx="2145" cy="1429"/>
            </a:xfrm>
          </p:grpSpPr>
          <p:sp>
            <p:nvSpPr>
              <p:cNvPr id="73536" name="Freeform 6"/>
              <p:cNvSpPr>
                <a:spLocks/>
              </p:cNvSpPr>
              <p:nvPr/>
            </p:nvSpPr>
            <p:spPr bwMode="auto">
              <a:xfrm>
                <a:off x="3484" y="1611"/>
                <a:ext cx="2143" cy="1427"/>
              </a:xfrm>
              <a:custGeom>
                <a:avLst/>
                <a:gdLst>
                  <a:gd name="T0" fmla="*/ 4200 w 10713"/>
                  <a:gd name="T1" fmla="*/ 7125 h 7135"/>
                  <a:gd name="T2" fmla="*/ 3864 w 10713"/>
                  <a:gd name="T3" fmla="*/ 6818 h 7135"/>
                  <a:gd name="T4" fmla="*/ 3867 w 10713"/>
                  <a:gd name="T5" fmla="*/ 6155 h 7135"/>
                  <a:gd name="T6" fmla="*/ 2738 w 10713"/>
                  <a:gd name="T7" fmla="*/ 6486 h 7135"/>
                  <a:gd name="T8" fmla="*/ 2440 w 10713"/>
                  <a:gd name="T9" fmla="*/ 6155 h 7135"/>
                  <a:gd name="T10" fmla="*/ 2029 w 10713"/>
                  <a:gd name="T11" fmla="*/ 6121 h 7135"/>
                  <a:gd name="T12" fmla="*/ 1582 w 10713"/>
                  <a:gd name="T13" fmla="*/ 5796 h 7135"/>
                  <a:gd name="T14" fmla="*/ 1300 w 10713"/>
                  <a:gd name="T15" fmla="*/ 5562 h 7135"/>
                  <a:gd name="T16" fmla="*/ 666 w 10713"/>
                  <a:gd name="T17" fmla="*/ 5830 h 7135"/>
                  <a:gd name="T18" fmla="*/ 242 w 10713"/>
                  <a:gd name="T19" fmla="*/ 5592 h 7135"/>
                  <a:gd name="T20" fmla="*/ 17 w 10713"/>
                  <a:gd name="T21" fmla="*/ 4883 h 7135"/>
                  <a:gd name="T22" fmla="*/ 415 w 10713"/>
                  <a:gd name="T23" fmla="*/ 4393 h 7135"/>
                  <a:gd name="T24" fmla="*/ 596 w 10713"/>
                  <a:gd name="T25" fmla="*/ 3929 h 7135"/>
                  <a:gd name="T26" fmla="*/ 1014 w 10713"/>
                  <a:gd name="T27" fmla="*/ 3035 h 7135"/>
                  <a:gd name="T28" fmla="*/ 1081 w 10713"/>
                  <a:gd name="T29" fmla="*/ 2396 h 7135"/>
                  <a:gd name="T30" fmla="*/ 1735 w 10713"/>
                  <a:gd name="T31" fmla="*/ 2041 h 7135"/>
                  <a:gd name="T32" fmla="*/ 2147 w 10713"/>
                  <a:gd name="T33" fmla="*/ 1955 h 7135"/>
                  <a:gd name="T34" fmla="*/ 2313 w 10713"/>
                  <a:gd name="T35" fmla="*/ 1885 h 7135"/>
                  <a:gd name="T36" fmla="*/ 2792 w 10713"/>
                  <a:gd name="T37" fmla="*/ 1877 h 7135"/>
                  <a:gd name="T38" fmla="*/ 3181 w 10713"/>
                  <a:gd name="T39" fmla="*/ 2145 h 7135"/>
                  <a:gd name="T40" fmla="*/ 3783 w 10713"/>
                  <a:gd name="T41" fmla="*/ 1558 h 7135"/>
                  <a:gd name="T42" fmla="*/ 3974 w 10713"/>
                  <a:gd name="T43" fmla="*/ 1120 h 7135"/>
                  <a:gd name="T44" fmla="*/ 4630 w 10713"/>
                  <a:gd name="T45" fmla="*/ 731 h 7135"/>
                  <a:gd name="T46" fmla="*/ 4786 w 10713"/>
                  <a:gd name="T47" fmla="*/ 533 h 7135"/>
                  <a:gd name="T48" fmla="*/ 5163 w 10713"/>
                  <a:gd name="T49" fmla="*/ 95 h 7135"/>
                  <a:gd name="T50" fmla="*/ 5898 w 10713"/>
                  <a:gd name="T51" fmla="*/ 147 h 7135"/>
                  <a:gd name="T52" fmla="*/ 6506 w 10713"/>
                  <a:gd name="T53" fmla="*/ 380 h 7135"/>
                  <a:gd name="T54" fmla="*/ 6742 w 10713"/>
                  <a:gd name="T55" fmla="*/ 412 h 7135"/>
                  <a:gd name="T56" fmla="*/ 7263 w 10713"/>
                  <a:gd name="T57" fmla="*/ 441 h 7135"/>
                  <a:gd name="T58" fmla="*/ 7940 w 10713"/>
                  <a:gd name="T59" fmla="*/ 991 h 7135"/>
                  <a:gd name="T60" fmla="*/ 8123 w 10713"/>
                  <a:gd name="T61" fmla="*/ 1866 h 7135"/>
                  <a:gd name="T62" fmla="*/ 8200 w 10713"/>
                  <a:gd name="T63" fmla="*/ 2407 h 7135"/>
                  <a:gd name="T64" fmla="*/ 8230 w 10713"/>
                  <a:gd name="T65" fmla="*/ 2609 h 7135"/>
                  <a:gd name="T66" fmla="*/ 8486 w 10713"/>
                  <a:gd name="T67" fmla="*/ 2839 h 7135"/>
                  <a:gd name="T68" fmla="*/ 8744 w 10713"/>
                  <a:gd name="T69" fmla="*/ 3101 h 7135"/>
                  <a:gd name="T70" fmla="*/ 8864 w 10713"/>
                  <a:gd name="T71" fmla="*/ 3213 h 7135"/>
                  <a:gd name="T72" fmla="*/ 9073 w 10713"/>
                  <a:gd name="T73" fmla="*/ 2792 h 7135"/>
                  <a:gd name="T74" fmla="*/ 9174 w 10713"/>
                  <a:gd name="T75" fmla="*/ 2461 h 7135"/>
                  <a:gd name="T76" fmla="*/ 9647 w 10713"/>
                  <a:gd name="T77" fmla="*/ 2482 h 7135"/>
                  <a:gd name="T78" fmla="*/ 9803 w 10713"/>
                  <a:gd name="T79" fmla="*/ 2744 h 7135"/>
                  <a:gd name="T80" fmla="*/ 9917 w 10713"/>
                  <a:gd name="T81" fmla="*/ 3236 h 7135"/>
                  <a:gd name="T82" fmla="*/ 10180 w 10713"/>
                  <a:gd name="T83" fmla="*/ 3634 h 7135"/>
                  <a:gd name="T84" fmla="*/ 10557 w 10713"/>
                  <a:gd name="T85" fmla="*/ 4238 h 7135"/>
                  <a:gd name="T86" fmla="*/ 10702 w 10713"/>
                  <a:gd name="T87" fmla="*/ 4442 h 7135"/>
                  <a:gd name="T88" fmla="*/ 10612 w 10713"/>
                  <a:gd name="T89" fmla="*/ 5283 h 7135"/>
                  <a:gd name="T90" fmla="*/ 10431 w 10713"/>
                  <a:gd name="T91" fmla="*/ 6167 h 7135"/>
                  <a:gd name="T92" fmla="*/ 9883 w 10713"/>
                  <a:gd name="T93" fmla="*/ 6498 h 7135"/>
                  <a:gd name="T94" fmla="*/ 9483 w 10713"/>
                  <a:gd name="T95" fmla="*/ 6201 h 7135"/>
                  <a:gd name="T96" fmla="*/ 9128 w 10713"/>
                  <a:gd name="T97" fmla="*/ 6265 h 7135"/>
                  <a:gd name="T98" fmla="*/ 8451 w 10713"/>
                  <a:gd name="T99" fmla="*/ 6950 h 7135"/>
                  <a:gd name="T100" fmla="*/ 8267 w 10713"/>
                  <a:gd name="T101" fmla="*/ 7045 h 7135"/>
                  <a:gd name="T102" fmla="*/ 7757 w 10713"/>
                  <a:gd name="T103" fmla="*/ 6910 h 7135"/>
                  <a:gd name="T104" fmla="*/ 7684 w 10713"/>
                  <a:gd name="T105" fmla="*/ 6398 h 7135"/>
                  <a:gd name="T106" fmla="*/ 7362 w 10713"/>
                  <a:gd name="T107" fmla="*/ 6308 h 7135"/>
                  <a:gd name="T108" fmla="*/ 6610 w 10713"/>
                  <a:gd name="T109" fmla="*/ 6153 h 7135"/>
                  <a:gd name="T110" fmla="*/ 7119 w 10713"/>
                  <a:gd name="T111" fmla="*/ 5525 h 7135"/>
                  <a:gd name="T112" fmla="*/ 7005 w 10713"/>
                  <a:gd name="T113" fmla="*/ 4814 h 7135"/>
                  <a:gd name="T114" fmla="*/ 6584 w 10713"/>
                  <a:gd name="T115" fmla="*/ 4454 h 7135"/>
                  <a:gd name="T116" fmla="*/ 6336 w 10713"/>
                  <a:gd name="T117" fmla="*/ 3320 h 7135"/>
                  <a:gd name="T118" fmla="*/ 6143 w 10713"/>
                  <a:gd name="T119" fmla="*/ 2905 h 7135"/>
                  <a:gd name="T120" fmla="*/ 5739 w 10713"/>
                  <a:gd name="T121" fmla="*/ 2422 h 7135"/>
                  <a:gd name="T122" fmla="*/ 5406 w 10713"/>
                  <a:gd name="T123" fmla="*/ 2631 h 7135"/>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0713"/>
                  <a:gd name="T187" fmla="*/ 0 h 7135"/>
                  <a:gd name="T188" fmla="*/ 10713 w 10713"/>
                  <a:gd name="T189" fmla="*/ 7135 h 7135"/>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0713" h="7135">
                    <a:moveTo>
                      <a:pt x="4544" y="7030"/>
                    </a:moveTo>
                    <a:lnTo>
                      <a:pt x="4541" y="7034"/>
                    </a:lnTo>
                    <a:lnTo>
                      <a:pt x="4533" y="7043"/>
                    </a:lnTo>
                    <a:lnTo>
                      <a:pt x="4518" y="7051"/>
                    </a:lnTo>
                    <a:lnTo>
                      <a:pt x="4501" y="7065"/>
                    </a:lnTo>
                    <a:lnTo>
                      <a:pt x="4475" y="7080"/>
                    </a:lnTo>
                    <a:lnTo>
                      <a:pt x="4449" y="7097"/>
                    </a:lnTo>
                    <a:lnTo>
                      <a:pt x="4415" y="7112"/>
                    </a:lnTo>
                    <a:lnTo>
                      <a:pt x="4380" y="7123"/>
                    </a:lnTo>
                    <a:lnTo>
                      <a:pt x="4339" y="7131"/>
                    </a:lnTo>
                    <a:lnTo>
                      <a:pt x="4296" y="7135"/>
                    </a:lnTo>
                    <a:lnTo>
                      <a:pt x="4250" y="7135"/>
                    </a:lnTo>
                    <a:lnTo>
                      <a:pt x="4227" y="7131"/>
                    </a:lnTo>
                    <a:lnTo>
                      <a:pt x="4200" y="7125"/>
                    </a:lnTo>
                    <a:lnTo>
                      <a:pt x="4175" y="7120"/>
                    </a:lnTo>
                    <a:lnTo>
                      <a:pt x="4149" y="7112"/>
                    </a:lnTo>
                    <a:lnTo>
                      <a:pt x="4123" y="7099"/>
                    </a:lnTo>
                    <a:lnTo>
                      <a:pt x="4097" y="7086"/>
                    </a:lnTo>
                    <a:lnTo>
                      <a:pt x="4069" y="7071"/>
                    </a:lnTo>
                    <a:lnTo>
                      <a:pt x="4043" y="7051"/>
                    </a:lnTo>
                    <a:lnTo>
                      <a:pt x="4013" y="7030"/>
                    </a:lnTo>
                    <a:lnTo>
                      <a:pt x="3985" y="7005"/>
                    </a:lnTo>
                    <a:lnTo>
                      <a:pt x="3959" y="6979"/>
                    </a:lnTo>
                    <a:lnTo>
                      <a:pt x="3933" y="6950"/>
                    </a:lnTo>
                    <a:lnTo>
                      <a:pt x="3912" y="6918"/>
                    </a:lnTo>
                    <a:lnTo>
                      <a:pt x="3893" y="6886"/>
                    </a:lnTo>
                    <a:lnTo>
                      <a:pt x="3878" y="6852"/>
                    </a:lnTo>
                    <a:lnTo>
                      <a:pt x="3864" y="6818"/>
                    </a:lnTo>
                    <a:lnTo>
                      <a:pt x="3852" y="6783"/>
                    </a:lnTo>
                    <a:lnTo>
                      <a:pt x="3841" y="6746"/>
                    </a:lnTo>
                    <a:lnTo>
                      <a:pt x="3832" y="6708"/>
                    </a:lnTo>
                    <a:lnTo>
                      <a:pt x="3826" y="6671"/>
                    </a:lnTo>
                    <a:lnTo>
                      <a:pt x="3821" y="6596"/>
                    </a:lnTo>
                    <a:lnTo>
                      <a:pt x="3818" y="6521"/>
                    </a:lnTo>
                    <a:lnTo>
                      <a:pt x="3821" y="6446"/>
                    </a:lnTo>
                    <a:lnTo>
                      <a:pt x="3826" y="6377"/>
                    </a:lnTo>
                    <a:lnTo>
                      <a:pt x="3835" y="6311"/>
                    </a:lnTo>
                    <a:lnTo>
                      <a:pt x="3847" y="6250"/>
                    </a:lnTo>
                    <a:lnTo>
                      <a:pt x="3852" y="6224"/>
                    </a:lnTo>
                    <a:lnTo>
                      <a:pt x="3858" y="6199"/>
                    </a:lnTo>
                    <a:lnTo>
                      <a:pt x="3864" y="6175"/>
                    </a:lnTo>
                    <a:lnTo>
                      <a:pt x="3867" y="6155"/>
                    </a:lnTo>
                    <a:lnTo>
                      <a:pt x="3873" y="6138"/>
                    </a:lnTo>
                    <a:lnTo>
                      <a:pt x="3875" y="6123"/>
                    </a:lnTo>
                    <a:lnTo>
                      <a:pt x="3878" y="6112"/>
                    </a:lnTo>
                    <a:lnTo>
                      <a:pt x="3881" y="6101"/>
                    </a:lnTo>
                    <a:lnTo>
                      <a:pt x="3884" y="6098"/>
                    </a:lnTo>
                    <a:lnTo>
                      <a:pt x="3884" y="6095"/>
                    </a:lnTo>
                    <a:lnTo>
                      <a:pt x="3254" y="5770"/>
                    </a:lnTo>
                    <a:lnTo>
                      <a:pt x="3379" y="6400"/>
                    </a:lnTo>
                    <a:lnTo>
                      <a:pt x="2745" y="6527"/>
                    </a:lnTo>
                    <a:lnTo>
                      <a:pt x="2745" y="6521"/>
                    </a:lnTo>
                    <a:lnTo>
                      <a:pt x="2743" y="6515"/>
                    </a:lnTo>
                    <a:lnTo>
                      <a:pt x="2743" y="6510"/>
                    </a:lnTo>
                    <a:lnTo>
                      <a:pt x="2740" y="6498"/>
                    </a:lnTo>
                    <a:lnTo>
                      <a:pt x="2738" y="6486"/>
                    </a:lnTo>
                    <a:lnTo>
                      <a:pt x="2732" y="6461"/>
                    </a:lnTo>
                    <a:lnTo>
                      <a:pt x="2721" y="6429"/>
                    </a:lnTo>
                    <a:lnTo>
                      <a:pt x="2708" y="6392"/>
                    </a:lnTo>
                    <a:lnTo>
                      <a:pt x="2691" y="6355"/>
                    </a:lnTo>
                    <a:lnTo>
                      <a:pt x="2668" y="6317"/>
                    </a:lnTo>
                    <a:lnTo>
                      <a:pt x="2639" y="6280"/>
                    </a:lnTo>
                    <a:lnTo>
                      <a:pt x="2607" y="6245"/>
                    </a:lnTo>
                    <a:lnTo>
                      <a:pt x="2588" y="6228"/>
                    </a:lnTo>
                    <a:lnTo>
                      <a:pt x="2567" y="6213"/>
                    </a:lnTo>
                    <a:lnTo>
                      <a:pt x="2547" y="6199"/>
                    </a:lnTo>
                    <a:lnTo>
                      <a:pt x="2521" y="6184"/>
                    </a:lnTo>
                    <a:lnTo>
                      <a:pt x="2498" y="6173"/>
                    </a:lnTo>
                    <a:lnTo>
                      <a:pt x="2469" y="6162"/>
                    </a:lnTo>
                    <a:lnTo>
                      <a:pt x="2440" y="6155"/>
                    </a:lnTo>
                    <a:lnTo>
                      <a:pt x="2409" y="6147"/>
                    </a:lnTo>
                    <a:lnTo>
                      <a:pt x="2377" y="6144"/>
                    </a:lnTo>
                    <a:lnTo>
                      <a:pt x="2343" y="6144"/>
                    </a:lnTo>
                    <a:lnTo>
                      <a:pt x="2305" y="6144"/>
                    </a:lnTo>
                    <a:lnTo>
                      <a:pt x="2265" y="6147"/>
                    </a:lnTo>
                    <a:lnTo>
                      <a:pt x="2227" y="6149"/>
                    </a:lnTo>
                    <a:lnTo>
                      <a:pt x="2190" y="6153"/>
                    </a:lnTo>
                    <a:lnTo>
                      <a:pt x="2158" y="6153"/>
                    </a:lnTo>
                    <a:lnTo>
                      <a:pt x="2130" y="6149"/>
                    </a:lnTo>
                    <a:lnTo>
                      <a:pt x="2106" y="6147"/>
                    </a:lnTo>
                    <a:lnTo>
                      <a:pt x="2083" y="6141"/>
                    </a:lnTo>
                    <a:lnTo>
                      <a:pt x="2063" y="6136"/>
                    </a:lnTo>
                    <a:lnTo>
                      <a:pt x="2046" y="6130"/>
                    </a:lnTo>
                    <a:lnTo>
                      <a:pt x="2029" y="6121"/>
                    </a:lnTo>
                    <a:lnTo>
                      <a:pt x="2017" y="6110"/>
                    </a:lnTo>
                    <a:lnTo>
                      <a:pt x="2005" y="6101"/>
                    </a:lnTo>
                    <a:lnTo>
                      <a:pt x="1997" y="6089"/>
                    </a:lnTo>
                    <a:lnTo>
                      <a:pt x="1986" y="6067"/>
                    </a:lnTo>
                    <a:lnTo>
                      <a:pt x="1980" y="6040"/>
                    </a:lnTo>
                    <a:lnTo>
                      <a:pt x="1977" y="6014"/>
                    </a:lnTo>
                    <a:lnTo>
                      <a:pt x="1980" y="5988"/>
                    </a:lnTo>
                    <a:lnTo>
                      <a:pt x="1986" y="5966"/>
                    </a:lnTo>
                    <a:lnTo>
                      <a:pt x="1994" y="5943"/>
                    </a:lnTo>
                    <a:lnTo>
                      <a:pt x="1999" y="5923"/>
                    </a:lnTo>
                    <a:lnTo>
                      <a:pt x="2008" y="5908"/>
                    </a:lnTo>
                    <a:lnTo>
                      <a:pt x="2011" y="5899"/>
                    </a:lnTo>
                    <a:lnTo>
                      <a:pt x="2014" y="5896"/>
                    </a:lnTo>
                    <a:lnTo>
                      <a:pt x="1582" y="5796"/>
                    </a:lnTo>
                    <a:lnTo>
                      <a:pt x="1582" y="5792"/>
                    </a:lnTo>
                    <a:lnTo>
                      <a:pt x="1576" y="5784"/>
                    </a:lnTo>
                    <a:lnTo>
                      <a:pt x="1571" y="5770"/>
                    </a:lnTo>
                    <a:lnTo>
                      <a:pt x="1562" y="5753"/>
                    </a:lnTo>
                    <a:lnTo>
                      <a:pt x="1550" y="5732"/>
                    </a:lnTo>
                    <a:lnTo>
                      <a:pt x="1535" y="5709"/>
                    </a:lnTo>
                    <a:lnTo>
                      <a:pt x="1518" y="5686"/>
                    </a:lnTo>
                    <a:lnTo>
                      <a:pt x="1498" y="5663"/>
                    </a:lnTo>
                    <a:lnTo>
                      <a:pt x="1472" y="5640"/>
                    </a:lnTo>
                    <a:lnTo>
                      <a:pt x="1446" y="5618"/>
                    </a:lnTo>
                    <a:lnTo>
                      <a:pt x="1415" y="5597"/>
                    </a:lnTo>
                    <a:lnTo>
                      <a:pt x="1380" y="5582"/>
                    </a:lnTo>
                    <a:lnTo>
                      <a:pt x="1343" y="5571"/>
                    </a:lnTo>
                    <a:lnTo>
                      <a:pt x="1300" y="5562"/>
                    </a:lnTo>
                    <a:lnTo>
                      <a:pt x="1277" y="5562"/>
                    </a:lnTo>
                    <a:lnTo>
                      <a:pt x="1253" y="5562"/>
                    </a:lnTo>
                    <a:lnTo>
                      <a:pt x="1230" y="5565"/>
                    </a:lnTo>
                    <a:lnTo>
                      <a:pt x="1204" y="5568"/>
                    </a:lnTo>
                    <a:lnTo>
                      <a:pt x="1178" y="5573"/>
                    </a:lnTo>
                    <a:lnTo>
                      <a:pt x="1152" y="5582"/>
                    </a:lnTo>
                    <a:lnTo>
                      <a:pt x="1098" y="5603"/>
                    </a:lnTo>
                    <a:lnTo>
                      <a:pt x="1046" y="5629"/>
                    </a:lnTo>
                    <a:lnTo>
                      <a:pt x="991" y="5657"/>
                    </a:lnTo>
                    <a:lnTo>
                      <a:pt x="881" y="5724"/>
                    </a:lnTo>
                    <a:lnTo>
                      <a:pt x="827" y="5755"/>
                    </a:lnTo>
                    <a:lnTo>
                      <a:pt x="775" y="5787"/>
                    </a:lnTo>
                    <a:lnTo>
                      <a:pt x="720" y="5810"/>
                    </a:lnTo>
                    <a:lnTo>
                      <a:pt x="666" y="5830"/>
                    </a:lnTo>
                    <a:lnTo>
                      <a:pt x="637" y="5836"/>
                    </a:lnTo>
                    <a:lnTo>
                      <a:pt x="611" y="5842"/>
                    </a:lnTo>
                    <a:lnTo>
                      <a:pt x="582" y="5842"/>
                    </a:lnTo>
                    <a:lnTo>
                      <a:pt x="556" y="5842"/>
                    </a:lnTo>
                    <a:lnTo>
                      <a:pt x="531" y="5839"/>
                    </a:lnTo>
                    <a:lnTo>
                      <a:pt x="501" y="5833"/>
                    </a:lnTo>
                    <a:lnTo>
                      <a:pt x="475" y="5824"/>
                    </a:lnTo>
                    <a:lnTo>
                      <a:pt x="449" y="5810"/>
                    </a:lnTo>
                    <a:lnTo>
                      <a:pt x="421" y="5792"/>
                    </a:lnTo>
                    <a:lnTo>
                      <a:pt x="395" y="5773"/>
                    </a:lnTo>
                    <a:lnTo>
                      <a:pt x="369" y="5749"/>
                    </a:lnTo>
                    <a:lnTo>
                      <a:pt x="342" y="5721"/>
                    </a:lnTo>
                    <a:lnTo>
                      <a:pt x="291" y="5657"/>
                    </a:lnTo>
                    <a:lnTo>
                      <a:pt x="242" y="5592"/>
                    </a:lnTo>
                    <a:lnTo>
                      <a:pt x="193" y="5522"/>
                    </a:lnTo>
                    <a:lnTo>
                      <a:pt x="150" y="5453"/>
                    </a:lnTo>
                    <a:lnTo>
                      <a:pt x="110" y="5384"/>
                    </a:lnTo>
                    <a:lnTo>
                      <a:pt x="75" y="5311"/>
                    </a:lnTo>
                    <a:lnTo>
                      <a:pt x="43" y="5237"/>
                    </a:lnTo>
                    <a:lnTo>
                      <a:pt x="20" y="5165"/>
                    </a:lnTo>
                    <a:lnTo>
                      <a:pt x="11" y="5130"/>
                    </a:lnTo>
                    <a:lnTo>
                      <a:pt x="6" y="5093"/>
                    </a:lnTo>
                    <a:lnTo>
                      <a:pt x="3" y="5059"/>
                    </a:lnTo>
                    <a:lnTo>
                      <a:pt x="0" y="5021"/>
                    </a:lnTo>
                    <a:lnTo>
                      <a:pt x="0" y="4986"/>
                    </a:lnTo>
                    <a:lnTo>
                      <a:pt x="3" y="4952"/>
                    </a:lnTo>
                    <a:lnTo>
                      <a:pt x="9" y="4917"/>
                    </a:lnTo>
                    <a:lnTo>
                      <a:pt x="17" y="4883"/>
                    </a:lnTo>
                    <a:lnTo>
                      <a:pt x="26" y="4848"/>
                    </a:lnTo>
                    <a:lnTo>
                      <a:pt x="41" y="4817"/>
                    </a:lnTo>
                    <a:lnTo>
                      <a:pt x="58" y="4785"/>
                    </a:lnTo>
                    <a:lnTo>
                      <a:pt x="78" y="4754"/>
                    </a:lnTo>
                    <a:lnTo>
                      <a:pt x="101" y="4722"/>
                    </a:lnTo>
                    <a:lnTo>
                      <a:pt x="127" y="4690"/>
                    </a:lnTo>
                    <a:lnTo>
                      <a:pt x="155" y="4661"/>
                    </a:lnTo>
                    <a:lnTo>
                      <a:pt x="191" y="4632"/>
                    </a:lnTo>
                    <a:lnTo>
                      <a:pt x="225" y="4604"/>
                    </a:lnTo>
                    <a:lnTo>
                      <a:pt x="256" y="4575"/>
                    </a:lnTo>
                    <a:lnTo>
                      <a:pt x="288" y="4546"/>
                    </a:lnTo>
                    <a:lnTo>
                      <a:pt x="316" y="4514"/>
                    </a:lnTo>
                    <a:lnTo>
                      <a:pt x="369" y="4454"/>
                    </a:lnTo>
                    <a:lnTo>
                      <a:pt x="415" y="4393"/>
                    </a:lnTo>
                    <a:lnTo>
                      <a:pt x="452" y="4333"/>
                    </a:lnTo>
                    <a:lnTo>
                      <a:pt x="486" y="4275"/>
                    </a:lnTo>
                    <a:lnTo>
                      <a:pt x="513" y="4217"/>
                    </a:lnTo>
                    <a:lnTo>
                      <a:pt x="536" y="4166"/>
                    </a:lnTo>
                    <a:lnTo>
                      <a:pt x="553" y="4114"/>
                    </a:lnTo>
                    <a:lnTo>
                      <a:pt x="568" y="4068"/>
                    </a:lnTo>
                    <a:lnTo>
                      <a:pt x="579" y="4028"/>
                    </a:lnTo>
                    <a:lnTo>
                      <a:pt x="587" y="3993"/>
                    </a:lnTo>
                    <a:lnTo>
                      <a:pt x="591" y="3976"/>
                    </a:lnTo>
                    <a:lnTo>
                      <a:pt x="591" y="3965"/>
                    </a:lnTo>
                    <a:lnTo>
                      <a:pt x="593" y="3953"/>
                    </a:lnTo>
                    <a:lnTo>
                      <a:pt x="593" y="3942"/>
                    </a:lnTo>
                    <a:lnTo>
                      <a:pt x="596" y="3935"/>
                    </a:lnTo>
                    <a:lnTo>
                      <a:pt x="596" y="3929"/>
                    </a:lnTo>
                    <a:lnTo>
                      <a:pt x="596" y="3924"/>
                    </a:lnTo>
                    <a:lnTo>
                      <a:pt x="1126" y="3267"/>
                    </a:lnTo>
                    <a:lnTo>
                      <a:pt x="1126" y="3265"/>
                    </a:lnTo>
                    <a:lnTo>
                      <a:pt x="1120" y="3259"/>
                    </a:lnTo>
                    <a:lnTo>
                      <a:pt x="1115" y="3250"/>
                    </a:lnTo>
                    <a:lnTo>
                      <a:pt x="1109" y="3239"/>
                    </a:lnTo>
                    <a:lnTo>
                      <a:pt x="1098" y="3222"/>
                    </a:lnTo>
                    <a:lnTo>
                      <a:pt x="1089" y="3202"/>
                    </a:lnTo>
                    <a:lnTo>
                      <a:pt x="1077" y="3181"/>
                    </a:lnTo>
                    <a:lnTo>
                      <a:pt x="1064" y="3155"/>
                    </a:lnTo>
                    <a:lnTo>
                      <a:pt x="1051" y="3129"/>
                    </a:lnTo>
                    <a:lnTo>
                      <a:pt x="1040" y="3101"/>
                    </a:lnTo>
                    <a:lnTo>
                      <a:pt x="1026" y="3069"/>
                    </a:lnTo>
                    <a:lnTo>
                      <a:pt x="1014" y="3035"/>
                    </a:lnTo>
                    <a:lnTo>
                      <a:pt x="991" y="2962"/>
                    </a:lnTo>
                    <a:lnTo>
                      <a:pt x="971" y="2885"/>
                    </a:lnTo>
                    <a:lnTo>
                      <a:pt x="965" y="2845"/>
                    </a:lnTo>
                    <a:lnTo>
                      <a:pt x="959" y="2804"/>
                    </a:lnTo>
                    <a:lnTo>
                      <a:pt x="957" y="2764"/>
                    </a:lnTo>
                    <a:lnTo>
                      <a:pt x="957" y="2721"/>
                    </a:lnTo>
                    <a:lnTo>
                      <a:pt x="959" y="2680"/>
                    </a:lnTo>
                    <a:lnTo>
                      <a:pt x="965" y="2637"/>
                    </a:lnTo>
                    <a:lnTo>
                      <a:pt x="974" y="2594"/>
                    </a:lnTo>
                    <a:lnTo>
                      <a:pt x="988" y="2554"/>
                    </a:lnTo>
                    <a:lnTo>
                      <a:pt x="1006" y="2513"/>
                    </a:lnTo>
                    <a:lnTo>
                      <a:pt x="1026" y="2473"/>
                    </a:lnTo>
                    <a:lnTo>
                      <a:pt x="1051" y="2433"/>
                    </a:lnTo>
                    <a:lnTo>
                      <a:pt x="1081" y="2396"/>
                    </a:lnTo>
                    <a:lnTo>
                      <a:pt x="1115" y="2358"/>
                    </a:lnTo>
                    <a:lnTo>
                      <a:pt x="1156" y="2323"/>
                    </a:lnTo>
                    <a:lnTo>
                      <a:pt x="1202" y="2289"/>
                    </a:lnTo>
                    <a:lnTo>
                      <a:pt x="1253" y="2257"/>
                    </a:lnTo>
                    <a:lnTo>
                      <a:pt x="1309" y="2229"/>
                    </a:lnTo>
                    <a:lnTo>
                      <a:pt x="1360" y="2199"/>
                    </a:lnTo>
                    <a:lnTo>
                      <a:pt x="1412" y="2173"/>
                    </a:lnTo>
                    <a:lnTo>
                      <a:pt x="1461" y="2151"/>
                    </a:lnTo>
                    <a:lnTo>
                      <a:pt x="1509" y="2128"/>
                    </a:lnTo>
                    <a:lnTo>
                      <a:pt x="1559" y="2108"/>
                    </a:lnTo>
                    <a:lnTo>
                      <a:pt x="1605" y="2087"/>
                    </a:lnTo>
                    <a:lnTo>
                      <a:pt x="1648" y="2070"/>
                    </a:lnTo>
                    <a:lnTo>
                      <a:pt x="1691" y="2055"/>
                    </a:lnTo>
                    <a:lnTo>
                      <a:pt x="1735" y="2041"/>
                    </a:lnTo>
                    <a:lnTo>
                      <a:pt x="1775" y="2027"/>
                    </a:lnTo>
                    <a:lnTo>
                      <a:pt x="1812" y="2016"/>
                    </a:lnTo>
                    <a:lnTo>
                      <a:pt x="1850" y="2007"/>
                    </a:lnTo>
                    <a:lnTo>
                      <a:pt x="1887" y="1998"/>
                    </a:lnTo>
                    <a:lnTo>
                      <a:pt x="1922" y="1990"/>
                    </a:lnTo>
                    <a:lnTo>
                      <a:pt x="1954" y="1981"/>
                    </a:lnTo>
                    <a:lnTo>
                      <a:pt x="1982" y="1975"/>
                    </a:lnTo>
                    <a:lnTo>
                      <a:pt x="2011" y="1969"/>
                    </a:lnTo>
                    <a:lnTo>
                      <a:pt x="2040" y="1966"/>
                    </a:lnTo>
                    <a:lnTo>
                      <a:pt x="2066" y="1960"/>
                    </a:lnTo>
                    <a:lnTo>
                      <a:pt x="2089" y="1958"/>
                    </a:lnTo>
                    <a:lnTo>
                      <a:pt x="2109" y="1958"/>
                    </a:lnTo>
                    <a:lnTo>
                      <a:pt x="2130" y="1955"/>
                    </a:lnTo>
                    <a:lnTo>
                      <a:pt x="2147" y="1955"/>
                    </a:lnTo>
                    <a:lnTo>
                      <a:pt x="2164" y="1952"/>
                    </a:lnTo>
                    <a:lnTo>
                      <a:pt x="2175" y="1952"/>
                    </a:lnTo>
                    <a:lnTo>
                      <a:pt x="2190" y="1952"/>
                    </a:lnTo>
                    <a:lnTo>
                      <a:pt x="2199" y="1952"/>
                    </a:lnTo>
                    <a:lnTo>
                      <a:pt x="2207" y="1952"/>
                    </a:lnTo>
                    <a:lnTo>
                      <a:pt x="2210" y="1952"/>
                    </a:lnTo>
                    <a:lnTo>
                      <a:pt x="2216" y="1952"/>
                    </a:lnTo>
                    <a:lnTo>
                      <a:pt x="2222" y="1949"/>
                    </a:lnTo>
                    <a:lnTo>
                      <a:pt x="2224" y="1943"/>
                    </a:lnTo>
                    <a:lnTo>
                      <a:pt x="2233" y="1938"/>
                    </a:lnTo>
                    <a:lnTo>
                      <a:pt x="2242" y="1932"/>
                    </a:lnTo>
                    <a:lnTo>
                      <a:pt x="2253" y="1923"/>
                    </a:lnTo>
                    <a:lnTo>
                      <a:pt x="2279" y="1906"/>
                    </a:lnTo>
                    <a:lnTo>
                      <a:pt x="2313" y="1885"/>
                    </a:lnTo>
                    <a:lnTo>
                      <a:pt x="2351" y="1866"/>
                    </a:lnTo>
                    <a:lnTo>
                      <a:pt x="2394" y="1846"/>
                    </a:lnTo>
                    <a:lnTo>
                      <a:pt x="2440" y="1829"/>
                    </a:lnTo>
                    <a:lnTo>
                      <a:pt x="2489" y="1816"/>
                    </a:lnTo>
                    <a:lnTo>
                      <a:pt x="2545" y="1808"/>
                    </a:lnTo>
                    <a:lnTo>
                      <a:pt x="2570" y="1805"/>
                    </a:lnTo>
                    <a:lnTo>
                      <a:pt x="2599" y="1805"/>
                    </a:lnTo>
                    <a:lnTo>
                      <a:pt x="2625" y="1808"/>
                    </a:lnTo>
                    <a:lnTo>
                      <a:pt x="2654" y="1814"/>
                    </a:lnTo>
                    <a:lnTo>
                      <a:pt x="2682" y="1820"/>
                    </a:lnTo>
                    <a:lnTo>
                      <a:pt x="2708" y="1831"/>
                    </a:lnTo>
                    <a:lnTo>
                      <a:pt x="2738" y="1842"/>
                    </a:lnTo>
                    <a:lnTo>
                      <a:pt x="2766" y="1857"/>
                    </a:lnTo>
                    <a:lnTo>
                      <a:pt x="2792" y="1877"/>
                    </a:lnTo>
                    <a:lnTo>
                      <a:pt x="2820" y="1898"/>
                    </a:lnTo>
                    <a:lnTo>
                      <a:pt x="2846" y="1923"/>
                    </a:lnTo>
                    <a:lnTo>
                      <a:pt x="2872" y="1952"/>
                    </a:lnTo>
                    <a:lnTo>
                      <a:pt x="2899" y="1981"/>
                    </a:lnTo>
                    <a:lnTo>
                      <a:pt x="2925" y="2010"/>
                    </a:lnTo>
                    <a:lnTo>
                      <a:pt x="2951" y="2033"/>
                    </a:lnTo>
                    <a:lnTo>
                      <a:pt x="2979" y="2053"/>
                    </a:lnTo>
                    <a:lnTo>
                      <a:pt x="3005" y="2072"/>
                    </a:lnTo>
                    <a:lnTo>
                      <a:pt x="3031" y="2091"/>
                    </a:lnTo>
                    <a:lnTo>
                      <a:pt x="3057" y="2104"/>
                    </a:lnTo>
                    <a:lnTo>
                      <a:pt x="3080" y="2117"/>
                    </a:lnTo>
                    <a:lnTo>
                      <a:pt x="3106" y="2125"/>
                    </a:lnTo>
                    <a:lnTo>
                      <a:pt x="3132" y="2134"/>
                    </a:lnTo>
                    <a:lnTo>
                      <a:pt x="3181" y="2145"/>
                    </a:lnTo>
                    <a:lnTo>
                      <a:pt x="3224" y="2151"/>
                    </a:lnTo>
                    <a:lnTo>
                      <a:pt x="3267" y="2154"/>
                    </a:lnTo>
                    <a:lnTo>
                      <a:pt x="3308" y="2151"/>
                    </a:lnTo>
                    <a:lnTo>
                      <a:pt x="3345" y="2145"/>
                    </a:lnTo>
                    <a:lnTo>
                      <a:pt x="3377" y="2136"/>
                    </a:lnTo>
                    <a:lnTo>
                      <a:pt x="3403" y="2128"/>
                    </a:lnTo>
                    <a:lnTo>
                      <a:pt x="3426" y="2119"/>
                    </a:lnTo>
                    <a:lnTo>
                      <a:pt x="3441" y="2110"/>
                    </a:lnTo>
                    <a:lnTo>
                      <a:pt x="3452" y="2108"/>
                    </a:lnTo>
                    <a:lnTo>
                      <a:pt x="3454" y="2104"/>
                    </a:lnTo>
                    <a:lnTo>
                      <a:pt x="3783" y="1575"/>
                    </a:lnTo>
                    <a:lnTo>
                      <a:pt x="3783" y="1569"/>
                    </a:lnTo>
                    <a:lnTo>
                      <a:pt x="3783" y="1563"/>
                    </a:lnTo>
                    <a:lnTo>
                      <a:pt x="3783" y="1558"/>
                    </a:lnTo>
                    <a:lnTo>
                      <a:pt x="3781" y="1537"/>
                    </a:lnTo>
                    <a:lnTo>
                      <a:pt x="3781" y="1509"/>
                    </a:lnTo>
                    <a:lnTo>
                      <a:pt x="3783" y="1477"/>
                    </a:lnTo>
                    <a:lnTo>
                      <a:pt x="3787" y="1442"/>
                    </a:lnTo>
                    <a:lnTo>
                      <a:pt x="3792" y="1402"/>
                    </a:lnTo>
                    <a:lnTo>
                      <a:pt x="3804" y="1359"/>
                    </a:lnTo>
                    <a:lnTo>
                      <a:pt x="3818" y="1316"/>
                    </a:lnTo>
                    <a:lnTo>
                      <a:pt x="3835" y="1272"/>
                    </a:lnTo>
                    <a:lnTo>
                      <a:pt x="3861" y="1229"/>
                    </a:lnTo>
                    <a:lnTo>
                      <a:pt x="3893" y="1189"/>
                    </a:lnTo>
                    <a:lnTo>
                      <a:pt x="3910" y="1172"/>
                    </a:lnTo>
                    <a:lnTo>
                      <a:pt x="3931" y="1152"/>
                    </a:lnTo>
                    <a:lnTo>
                      <a:pt x="3950" y="1135"/>
                    </a:lnTo>
                    <a:lnTo>
                      <a:pt x="3974" y="1120"/>
                    </a:lnTo>
                    <a:lnTo>
                      <a:pt x="4000" y="1103"/>
                    </a:lnTo>
                    <a:lnTo>
                      <a:pt x="4028" y="1091"/>
                    </a:lnTo>
                    <a:lnTo>
                      <a:pt x="4056" y="1079"/>
                    </a:lnTo>
                    <a:lnTo>
                      <a:pt x="4088" y="1068"/>
                    </a:lnTo>
                    <a:lnTo>
                      <a:pt x="4155" y="1045"/>
                    </a:lnTo>
                    <a:lnTo>
                      <a:pt x="4219" y="1019"/>
                    </a:lnTo>
                    <a:lnTo>
                      <a:pt x="4279" y="987"/>
                    </a:lnTo>
                    <a:lnTo>
                      <a:pt x="4339" y="956"/>
                    </a:lnTo>
                    <a:lnTo>
                      <a:pt x="4397" y="918"/>
                    </a:lnTo>
                    <a:lnTo>
                      <a:pt x="4452" y="881"/>
                    </a:lnTo>
                    <a:lnTo>
                      <a:pt x="4501" y="841"/>
                    </a:lnTo>
                    <a:lnTo>
                      <a:pt x="4550" y="804"/>
                    </a:lnTo>
                    <a:lnTo>
                      <a:pt x="4593" y="766"/>
                    </a:lnTo>
                    <a:lnTo>
                      <a:pt x="4630" y="731"/>
                    </a:lnTo>
                    <a:lnTo>
                      <a:pt x="4665" y="700"/>
                    </a:lnTo>
                    <a:lnTo>
                      <a:pt x="4694" y="671"/>
                    </a:lnTo>
                    <a:lnTo>
                      <a:pt x="4714" y="647"/>
                    </a:lnTo>
                    <a:lnTo>
                      <a:pt x="4725" y="636"/>
                    </a:lnTo>
                    <a:lnTo>
                      <a:pt x="4731" y="628"/>
                    </a:lnTo>
                    <a:lnTo>
                      <a:pt x="4737" y="622"/>
                    </a:lnTo>
                    <a:lnTo>
                      <a:pt x="4742" y="616"/>
                    </a:lnTo>
                    <a:lnTo>
                      <a:pt x="4746" y="613"/>
                    </a:lnTo>
                    <a:lnTo>
                      <a:pt x="4746" y="610"/>
                    </a:lnTo>
                    <a:lnTo>
                      <a:pt x="4752" y="604"/>
                    </a:lnTo>
                    <a:lnTo>
                      <a:pt x="4754" y="593"/>
                    </a:lnTo>
                    <a:lnTo>
                      <a:pt x="4763" y="576"/>
                    </a:lnTo>
                    <a:lnTo>
                      <a:pt x="4772" y="556"/>
                    </a:lnTo>
                    <a:lnTo>
                      <a:pt x="4786" y="533"/>
                    </a:lnTo>
                    <a:lnTo>
                      <a:pt x="4797" y="509"/>
                    </a:lnTo>
                    <a:lnTo>
                      <a:pt x="4815" y="481"/>
                    </a:lnTo>
                    <a:lnTo>
                      <a:pt x="4832" y="452"/>
                    </a:lnTo>
                    <a:lnTo>
                      <a:pt x="4852" y="421"/>
                    </a:lnTo>
                    <a:lnTo>
                      <a:pt x="4875" y="385"/>
                    </a:lnTo>
                    <a:lnTo>
                      <a:pt x="4898" y="351"/>
                    </a:lnTo>
                    <a:lnTo>
                      <a:pt x="4927" y="316"/>
                    </a:lnTo>
                    <a:lnTo>
                      <a:pt x="4953" y="282"/>
                    </a:lnTo>
                    <a:lnTo>
                      <a:pt x="4985" y="251"/>
                    </a:lnTo>
                    <a:lnTo>
                      <a:pt x="5017" y="215"/>
                    </a:lnTo>
                    <a:lnTo>
                      <a:pt x="5051" y="185"/>
                    </a:lnTo>
                    <a:lnTo>
                      <a:pt x="5086" y="153"/>
                    </a:lnTo>
                    <a:lnTo>
                      <a:pt x="5124" y="124"/>
                    </a:lnTo>
                    <a:lnTo>
                      <a:pt x="5163" y="95"/>
                    </a:lnTo>
                    <a:lnTo>
                      <a:pt x="5206" y="71"/>
                    </a:lnTo>
                    <a:lnTo>
                      <a:pt x="5249" y="49"/>
                    </a:lnTo>
                    <a:lnTo>
                      <a:pt x="5292" y="32"/>
                    </a:lnTo>
                    <a:lnTo>
                      <a:pt x="5342" y="17"/>
                    </a:lnTo>
                    <a:lnTo>
                      <a:pt x="5391" y="6"/>
                    </a:lnTo>
                    <a:lnTo>
                      <a:pt x="5440" y="0"/>
                    </a:lnTo>
                    <a:lnTo>
                      <a:pt x="5492" y="0"/>
                    </a:lnTo>
                    <a:lnTo>
                      <a:pt x="5547" y="6"/>
                    </a:lnTo>
                    <a:lnTo>
                      <a:pt x="5601" y="15"/>
                    </a:lnTo>
                    <a:lnTo>
                      <a:pt x="5659" y="32"/>
                    </a:lnTo>
                    <a:lnTo>
                      <a:pt x="5719" y="54"/>
                    </a:lnTo>
                    <a:lnTo>
                      <a:pt x="5780" y="84"/>
                    </a:lnTo>
                    <a:lnTo>
                      <a:pt x="5840" y="116"/>
                    </a:lnTo>
                    <a:lnTo>
                      <a:pt x="5898" y="147"/>
                    </a:lnTo>
                    <a:lnTo>
                      <a:pt x="5956" y="172"/>
                    </a:lnTo>
                    <a:lnTo>
                      <a:pt x="6010" y="198"/>
                    </a:lnTo>
                    <a:lnTo>
                      <a:pt x="6063" y="224"/>
                    </a:lnTo>
                    <a:lnTo>
                      <a:pt x="6111" y="245"/>
                    </a:lnTo>
                    <a:lnTo>
                      <a:pt x="6160" y="265"/>
                    </a:lnTo>
                    <a:lnTo>
                      <a:pt x="6207" y="285"/>
                    </a:lnTo>
                    <a:lnTo>
                      <a:pt x="6253" y="303"/>
                    </a:lnTo>
                    <a:lnTo>
                      <a:pt x="6293" y="316"/>
                    </a:lnTo>
                    <a:lnTo>
                      <a:pt x="6334" y="331"/>
                    </a:lnTo>
                    <a:lnTo>
                      <a:pt x="6373" y="342"/>
                    </a:lnTo>
                    <a:lnTo>
                      <a:pt x="6408" y="354"/>
                    </a:lnTo>
                    <a:lnTo>
                      <a:pt x="6442" y="363"/>
                    </a:lnTo>
                    <a:lnTo>
                      <a:pt x="6474" y="372"/>
                    </a:lnTo>
                    <a:lnTo>
                      <a:pt x="6506" y="380"/>
                    </a:lnTo>
                    <a:lnTo>
                      <a:pt x="6535" y="385"/>
                    </a:lnTo>
                    <a:lnTo>
                      <a:pt x="6560" y="391"/>
                    </a:lnTo>
                    <a:lnTo>
                      <a:pt x="6586" y="397"/>
                    </a:lnTo>
                    <a:lnTo>
                      <a:pt x="6610" y="400"/>
                    </a:lnTo>
                    <a:lnTo>
                      <a:pt x="6630" y="404"/>
                    </a:lnTo>
                    <a:lnTo>
                      <a:pt x="6650" y="406"/>
                    </a:lnTo>
                    <a:lnTo>
                      <a:pt x="6667" y="409"/>
                    </a:lnTo>
                    <a:lnTo>
                      <a:pt x="6682" y="409"/>
                    </a:lnTo>
                    <a:lnTo>
                      <a:pt x="6696" y="412"/>
                    </a:lnTo>
                    <a:lnTo>
                      <a:pt x="6708" y="412"/>
                    </a:lnTo>
                    <a:lnTo>
                      <a:pt x="6725" y="412"/>
                    </a:lnTo>
                    <a:lnTo>
                      <a:pt x="6736" y="412"/>
                    </a:lnTo>
                    <a:lnTo>
                      <a:pt x="6740" y="412"/>
                    </a:lnTo>
                    <a:lnTo>
                      <a:pt x="6742" y="412"/>
                    </a:lnTo>
                    <a:lnTo>
                      <a:pt x="6751" y="409"/>
                    </a:lnTo>
                    <a:lnTo>
                      <a:pt x="6768" y="409"/>
                    </a:lnTo>
                    <a:lnTo>
                      <a:pt x="6788" y="406"/>
                    </a:lnTo>
                    <a:lnTo>
                      <a:pt x="6814" y="404"/>
                    </a:lnTo>
                    <a:lnTo>
                      <a:pt x="6843" y="404"/>
                    </a:lnTo>
                    <a:lnTo>
                      <a:pt x="6878" y="400"/>
                    </a:lnTo>
                    <a:lnTo>
                      <a:pt x="6915" y="400"/>
                    </a:lnTo>
                    <a:lnTo>
                      <a:pt x="6958" y="400"/>
                    </a:lnTo>
                    <a:lnTo>
                      <a:pt x="7005" y="404"/>
                    </a:lnTo>
                    <a:lnTo>
                      <a:pt x="7050" y="406"/>
                    </a:lnTo>
                    <a:lnTo>
                      <a:pt x="7102" y="412"/>
                    </a:lnTo>
                    <a:lnTo>
                      <a:pt x="7155" y="417"/>
                    </a:lnTo>
                    <a:lnTo>
                      <a:pt x="7209" y="429"/>
                    </a:lnTo>
                    <a:lnTo>
                      <a:pt x="7263" y="441"/>
                    </a:lnTo>
                    <a:lnTo>
                      <a:pt x="7319" y="455"/>
                    </a:lnTo>
                    <a:lnTo>
                      <a:pt x="7376" y="472"/>
                    </a:lnTo>
                    <a:lnTo>
                      <a:pt x="7431" y="495"/>
                    </a:lnTo>
                    <a:lnTo>
                      <a:pt x="7489" y="522"/>
                    </a:lnTo>
                    <a:lnTo>
                      <a:pt x="7544" y="550"/>
                    </a:lnTo>
                    <a:lnTo>
                      <a:pt x="7601" y="582"/>
                    </a:lnTo>
                    <a:lnTo>
                      <a:pt x="7652" y="619"/>
                    </a:lnTo>
                    <a:lnTo>
                      <a:pt x="7705" y="662"/>
                    </a:lnTo>
                    <a:lnTo>
                      <a:pt x="7753" y="709"/>
                    </a:lnTo>
                    <a:lnTo>
                      <a:pt x="7802" y="763"/>
                    </a:lnTo>
                    <a:lnTo>
                      <a:pt x="7846" y="821"/>
                    </a:lnTo>
                    <a:lnTo>
                      <a:pt x="7886" y="884"/>
                    </a:lnTo>
                    <a:lnTo>
                      <a:pt x="7923" y="953"/>
                    </a:lnTo>
                    <a:lnTo>
                      <a:pt x="7940" y="991"/>
                    </a:lnTo>
                    <a:lnTo>
                      <a:pt x="7959" y="1028"/>
                    </a:lnTo>
                    <a:lnTo>
                      <a:pt x="7972" y="1068"/>
                    </a:lnTo>
                    <a:lnTo>
                      <a:pt x="7987" y="1111"/>
                    </a:lnTo>
                    <a:lnTo>
                      <a:pt x="7998" y="1154"/>
                    </a:lnTo>
                    <a:lnTo>
                      <a:pt x="8010" y="1201"/>
                    </a:lnTo>
                    <a:lnTo>
                      <a:pt x="8022" y="1247"/>
                    </a:lnTo>
                    <a:lnTo>
                      <a:pt x="8030" y="1296"/>
                    </a:lnTo>
                    <a:lnTo>
                      <a:pt x="8047" y="1393"/>
                    </a:lnTo>
                    <a:lnTo>
                      <a:pt x="8062" y="1483"/>
                    </a:lnTo>
                    <a:lnTo>
                      <a:pt x="8077" y="1569"/>
                    </a:lnTo>
                    <a:lnTo>
                      <a:pt x="8088" y="1653"/>
                    </a:lnTo>
                    <a:lnTo>
                      <a:pt x="8103" y="1728"/>
                    </a:lnTo>
                    <a:lnTo>
                      <a:pt x="8114" y="1799"/>
                    </a:lnTo>
                    <a:lnTo>
                      <a:pt x="8123" y="1866"/>
                    </a:lnTo>
                    <a:lnTo>
                      <a:pt x="8134" y="1928"/>
                    </a:lnTo>
                    <a:lnTo>
                      <a:pt x="8142" y="1986"/>
                    </a:lnTo>
                    <a:lnTo>
                      <a:pt x="8151" y="2041"/>
                    </a:lnTo>
                    <a:lnTo>
                      <a:pt x="8157" y="2093"/>
                    </a:lnTo>
                    <a:lnTo>
                      <a:pt x="8166" y="2139"/>
                    </a:lnTo>
                    <a:lnTo>
                      <a:pt x="8172" y="2182"/>
                    </a:lnTo>
                    <a:lnTo>
                      <a:pt x="8177" y="2220"/>
                    </a:lnTo>
                    <a:lnTo>
                      <a:pt x="8183" y="2257"/>
                    </a:lnTo>
                    <a:lnTo>
                      <a:pt x="8185" y="2289"/>
                    </a:lnTo>
                    <a:lnTo>
                      <a:pt x="8191" y="2317"/>
                    </a:lnTo>
                    <a:lnTo>
                      <a:pt x="8194" y="2343"/>
                    </a:lnTo>
                    <a:lnTo>
                      <a:pt x="8198" y="2366"/>
                    </a:lnTo>
                    <a:lnTo>
                      <a:pt x="8200" y="2390"/>
                    </a:lnTo>
                    <a:lnTo>
                      <a:pt x="8200" y="2407"/>
                    </a:lnTo>
                    <a:lnTo>
                      <a:pt x="8204" y="2424"/>
                    </a:lnTo>
                    <a:lnTo>
                      <a:pt x="8206" y="2435"/>
                    </a:lnTo>
                    <a:lnTo>
                      <a:pt x="8206" y="2448"/>
                    </a:lnTo>
                    <a:lnTo>
                      <a:pt x="8209" y="2465"/>
                    </a:lnTo>
                    <a:lnTo>
                      <a:pt x="8209" y="2476"/>
                    </a:lnTo>
                    <a:lnTo>
                      <a:pt x="8209" y="2482"/>
                    </a:lnTo>
                    <a:lnTo>
                      <a:pt x="8209" y="2485"/>
                    </a:lnTo>
                    <a:lnTo>
                      <a:pt x="8209" y="2491"/>
                    </a:lnTo>
                    <a:lnTo>
                      <a:pt x="8209" y="2493"/>
                    </a:lnTo>
                    <a:lnTo>
                      <a:pt x="8211" y="2502"/>
                    </a:lnTo>
                    <a:lnTo>
                      <a:pt x="8211" y="2523"/>
                    </a:lnTo>
                    <a:lnTo>
                      <a:pt x="8217" y="2547"/>
                    </a:lnTo>
                    <a:lnTo>
                      <a:pt x="8223" y="2577"/>
                    </a:lnTo>
                    <a:lnTo>
                      <a:pt x="8230" y="2609"/>
                    </a:lnTo>
                    <a:lnTo>
                      <a:pt x="8241" y="2646"/>
                    </a:lnTo>
                    <a:lnTo>
                      <a:pt x="8252" y="2680"/>
                    </a:lnTo>
                    <a:lnTo>
                      <a:pt x="8267" y="2715"/>
                    </a:lnTo>
                    <a:lnTo>
                      <a:pt x="8286" y="2749"/>
                    </a:lnTo>
                    <a:lnTo>
                      <a:pt x="8310" y="2779"/>
                    </a:lnTo>
                    <a:lnTo>
                      <a:pt x="8336" y="2804"/>
                    </a:lnTo>
                    <a:lnTo>
                      <a:pt x="8350" y="2816"/>
                    </a:lnTo>
                    <a:lnTo>
                      <a:pt x="8365" y="2824"/>
                    </a:lnTo>
                    <a:lnTo>
                      <a:pt x="8382" y="2833"/>
                    </a:lnTo>
                    <a:lnTo>
                      <a:pt x="8402" y="2839"/>
                    </a:lnTo>
                    <a:lnTo>
                      <a:pt x="8419" y="2841"/>
                    </a:lnTo>
                    <a:lnTo>
                      <a:pt x="8439" y="2841"/>
                    </a:lnTo>
                    <a:lnTo>
                      <a:pt x="8462" y="2841"/>
                    </a:lnTo>
                    <a:lnTo>
                      <a:pt x="8486" y="2839"/>
                    </a:lnTo>
                    <a:lnTo>
                      <a:pt x="8509" y="2835"/>
                    </a:lnTo>
                    <a:lnTo>
                      <a:pt x="8531" y="2835"/>
                    </a:lnTo>
                    <a:lnTo>
                      <a:pt x="8552" y="2835"/>
                    </a:lnTo>
                    <a:lnTo>
                      <a:pt x="8569" y="2841"/>
                    </a:lnTo>
                    <a:lnTo>
                      <a:pt x="8589" y="2848"/>
                    </a:lnTo>
                    <a:lnTo>
                      <a:pt x="8606" y="2856"/>
                    </a:lnTo>
                    <a:lnTo>
                      <a:pt x="8621" y="2867"/>
                    </a:lnTo>
                    <a:lnTo>
                      <a:pt x="8636" y="2879"/>
                    </a:lnTo>
                    <a:lnTo>
                      <a:pt x="8664" y="2908"/>
                    </a:lnTo>
                    <a:lnTo>
                      <a:pt x="8684" y="2942"/>
                    </a:lnTo>
                    <a:lnTo>
                      <a:pt x="8705" y="2979"/>
                    </a:lnTo>
                    <a:lnTo>
                      <a:pt x="8722" y="3020"/>
                    </a:lnTo>
                    <a:lnTo>
                      <a:pt x="8733" y="3060"/>
                    </a:lnTo>
                    <a:lnTo>
                      <a:pt x="8744" y="3101"/>
                    </a:lnTo>
                    <a:lnTo>
                      <a:pt x="8750" y="3138"/>
                    </a:lnTo>
                    <a:lnTo>
                      <a:pt x="8756" y="3173"/>
                    </a:lnTo>
                    <a:lnTo>
                      <a:pt x="8763" y="3202"/>
                    </a:lnTo>
                    <a:lnTo>
                      <a:pt x="8763" y="3213"/>
                    </a:lnTo>
                    <a:lnTo>
                      <a:pt x="8763" y="3222"/>
                    </a:lnTo>
                    <a:lnTo>
                      <a:pt x="8765" y="3230"/>
                    </a:lnTo>
                    <a:lnTo>
                      <a:pt x="8765" y="3236"/>
                    </a:lnTo>
                    <a:lnTo>
                      <a:pt x="8765" y="3241"/>
                    </a:lnTo>
                    <a:lnTo>
                      <a:pt x="8768" y="3241"/>
                    </a:lnTo>
                    <a:lnTo>
                      <a:pt x="8780" y="3239"/>
                    </a:lnTo>
                    <a:lnTo>
                      <a:pt x="8794" y="3236"/>
                    </a:lnTo>
                    <a:lnTo>
                      <a:pt x="8814" y="3230"/>
                    </a:lnTo>
                    <a:lnTo>
                      <a:pt x="8837" y="3224"/>
                    </a:lnTo>
                    <a:lnTo>
                      <a:pt x="8864" y="3213"/>
                    </a:lnTo>
                    <a:lnTo>
                      <a:pt x="8888" y="3202"/>
                    </a:lnTo>
                    <a:lnTo>
                      <a:pt x="8920" y="3190"/>
                    </a:lnTo>
                    <a:lnTo>
                      <a:pt x="8950" y="3173"/>
                    </a:lnTo>
                    <a:lnTo>
                      <a:pt x="8978" y="3153"/>
                    </a:lnTo>
                    <a:lnTo>
                      <a:pt x="9008" y="3129"/>
                    </a:lnTo>
                    <a:lnTo>
                      <a:pt x="9030" y="3104"/>
                    </a:lnTo>
                    <a:lnTo>
                      <a:pt x="9053" y="3075"/>
                    </a:lnTo>
                    <a:lnTo>
                      <a:pt x="9073" y="3043"/>
                    </a:lnTo>
                    <a:lnTo>
                      <a:pt x="9085" y="3005"/>
                    </a:lnTo>
                    <a:lnTo>
                      <a:pt x="9094" y="2966"/>
                    </a:lnTo>
                    <a:lnTo>
                      <a:pt x="9096" y="2923"/>
                    </a:lnTo>
                    <a:lnTo>
                      <a:pt x="9090" y="2879"/>
                    </a:lnTo>
                    <a:lnTo>
                      <a:pt x="9082" y="2835"/>
                    </a:lnTo>
                    <a:lnTo>
                      <a:pt x="9073" y="2792"/>
                    </a:lnTo>
                    <a:lnTo>
                      <a:pt x="9051" y="2710"/>
                    </a:lnTo>
                    <a:lnTo>
                      <a:pt x="9042" y="2672"/>
                    </a:lnTo>
                    <a:lnTo>
                      <a:pt x="9036" y="2635"/>
                    </a:lnTo>
                    <a:lnTo>
                      <a:pt x="9036" y="2597"/>
                    </a:lnTo>
                    <a:lnTo>
                      <a:pt x="9038" y="2579"/>
                    </a:lnTo>
                    <a:lnTo>
                      <a:pt x="9045" y="2566"/>
                    </a:lnTo>
                    <a:lnTo>
                      <a:pt x="9051" y="2547"/>
                    </a:lnTo>
                    <a:lnTo>
                      <a:pt x="9062" y="2534"/>
                    </a:lnTo>
                    <a:lnTo>
                      <a:pt x="9073" y="2519"/>
                    </a:lnTo>
                    <a:lnTo>
                      <a:pt x="9085" y="2504"/>
                    </a:lnTo>
                    <a:lnTo>
                      <a:pt x="9102" y="2493"/>
                    </a:lnTo>
                    <a:lnTo>
                      <a:pt x="9122" y="2482"/>
                    </a:lnTo>
                    <a:lnTo>
                      <a:pt x="9148" y="2470"/>
                    </a:lnTo>
                    <a:lnTo>
                      <a:pt x="9174" y="2461"/>
                    </a:lnTo>
                    <a:lnTo>
                      <a:pt x="9206" y="2453"/>
                    </a:lnTo>
                    <a:lnTo>
                      <a:pt x="9240" y="2444"/>
                    </a:lnTo>
                    <a:lnTo>
                      <a:pt x="9277" y="2439"/>
                    </a:lnTo>
                    <a:lnTo>
                      <a:pt x="9321" y="2433"/>
                    </a:lnTo>
                    <a:lnTo>
                      <a:pt x="9365" y="2430"/>
                    </a:lnTo>
                    <a:lnTo>
                      <a:pt x="9404" y="2427"/>
                    </a:lnTo>
                    <a:lnTo>
                      <a:pt x="9445" y="2430"/>
                    </a:lnTo>
                    <a:lnTo>
                      <a:pt x="9479" y="2433"/>
                    </a:lnTo>
                    <a:lnTo>
                      <a:pt x="9514" y="2435"/>
                    </a:lnTo>
                    <a:lnTo>
                      <a:pt x="9543" y="2441"/>
                    </a:lnTo>
                    <a:lnTo>
                      <a:pt x="9572" y="2450"/>
                    </a:lnTo>
                    <a:lnTo>
                      <a:pt x="9601" y="2459"/>
                    </a:lnTo>
                    <a:lnTo>
                      <a:pt x="9623" y="2470"/>
                    </a:lnTo>
                    <a:lnTo>
                      <a:pt x="9647" y="2482"/>
                    </a:lnTo>
                    <a:lnTo>
                      <a:pt x="9666" y="2493"/>
                    </a:lnTo>
                    <a:lnTo>
                      <a:pt x="9685" y="2508"/>
                    </a:lnTo>
                    <a:lnTo>
                      <a:pt x="9716" y="2536"/>
                    </a:lnTo>
                    <a:lnTo>
                      <a:pt x="9741" y="2568"/>
                    </a:lnTo>
                    <a:lnTo>
                      <a:pt x="9762" y="2597"/>
                    </a:lnTo>
                    <a:lnTo>
                      <a:pt x="9776" y="2629"/>
                    </a:lnTo>
                    <a:lnTo>
                      <a:pt x="9788" y="2657"/>
                    </a:lnTo>
                    <a:lnTo>
                      <a:pt x="9793" y="2684"/>
                    </a:lnTo>
                    <a:lnTo>
                      <a:pt x="9799" y="2706"/>
                    </a:lnTo>
                    <a:lnTo>
                      <a:pt x="9803" y="2723"/>
                    </a:lnTo>
                    <a:lnTo>
                      <a:pt x="9803" y="2736"/>
                    </a:lnTo>
                    <a:lnTo>
                      <a:pt x="9803" y="2738"/>
                    </a:lnTo>
                    <a:lnTo>
                      <a:pt x="9803" y="2741"/>
                    </a:lnTo>
                    <a:lnTo>
                      <a:pt x="9803" y="2744"/>
                    </a:lnTo>
                    <a:lnTo>
                      <a:pt x="9805" y="2753"/>
                    </a:lnTo>
                    <a:lnTo>
                      <a:pt x="9805" y="2764"/>
                    </a:lnTo>
                    <a:lnTo>
                      <a:pt x="9808" y="2779"/>
                    </a:lnTo>
                    <a:lnTo>
                      <a:pt x="9810" y="2796"/>
                    </a:lnTo>
                    <a:lnTo>
                      <a:pt x="9814" y="2813"/>
                    </a:lnTo>
                    <a:lnTo>
                      <a:pt x="9817" y="2833"/>
                    </a:lnTo>
                    <a:lnTo>
                      <a:pt x="9820" y="2856"/>
                    </a:lnTo>
                    <a:lnTo>
                      <a:pt x="9825" y="2882"/>
                    </a:lnTo>
                    <a:lnTo>
                      <a:pt x="9834" y="2934"/>
                    </a:lnTo>
                    <a:lnTo>
                      <a:pt x="9848" y="2992"/>
                    </a:lnTo>
                    <a:lnTo>
                      <a:pt x="9863" y="3052"/>
                    </a:lnTo>
                    <a:lnTo>
                      <a:pt x="9877" y="3115"/>
                    </a:lnTo>
                    <a:lnTo>
                      <a:pt x="9898" y="3176"/>
                    </a:lnTo>
                    <a:lnTo>
                      <a:pt x="9917" y="3236"/>
                    </a:lnTo>
                    <a:lnTo>
                      <a:pt x="9941" y="3291"/>
                    </a:lnTo>
                    <a:lnTo>
                      <a:pt x="9964" y="3340"/>
                    </a:lnTo>
                    <a:lnTo>
                      <a:pt x="9978" y="3363"/>
                    </a:lnTo>
                    <a:lnTo>
                      <a:pt x="9992" y="3383"/>
                    </a:lnTo>
                    <a:lnTo>
                      <a:pt x="10007" y="3403"/>
                    </a:lnTo>
                    <a:lnTo>
                      <a:pt x="10021" y="3417"/>
                    </a:lnTo>
                    <a:lnTo>
                      <a:pt x="10036" y="3432"/>
                    </a:lnTo>
                    <a:lnTo>
                      <a:pt x="10053" y="3443"/>
                    </a:lnTo>
                    <a:lnTo>
                      <a:pt x="10085" y="3467"/>
                    </a:lnTo>
                    <a:lnTo>
                      <a:pt x="10111" y="3492"/>
                    </a:lnTo>
                    <a:lnTo>
                      <a:pt x="10130" y="3521"/>
                    </a:lnTo>
                    <a:lnTo>
                      <a:pt x="10151" y="3555"/>
                    </a:lnTo>
                    <a:lnTo>
                      <a:pt x="10165" y="3593"/>
                    </a:lnTo>
                    <a:lnTo>
                      <a:pt x="10180" y="3634"/>
                    </a:lnTo>
                    <a:lnTo>
                      <a:pt x="10199" y="3714"/>
                    </a:lnTo>
                    <a:lnTo>
                      <a:pt x="10218" y="3798"/>
                    </a:lnTo>
                    <a:lnTo>
                      <a:pt x="10229" y="3838"/>
                    </a:lnTo>
                    <a:lnTo>
                      <a:pt x="10237" y="3875"/>
                    </a:lnTo>
                    <a:lnTo>
                      <a:pt x="10252" y="3912"/>
                    </a:lnTo>
                    <a:lnTo>
                      <a:pt x="10266" y="3944"/>
                    </a:lnTo>
                    <a:lnTo>
                      <a:pt x="10283" y="3976"/>
                    </a:lnTo>
                    <a:lnTo>
                      <a:pt x="10306" y="4002"/>
                    </a:lnTo>
                    <a:lnTo>
                      <a:pt x="10332" y="4028"/>
                    </a:lnTo>
                    <a:lnTo>
                      <a:pt x="10362" y="4054"/>
                    </a:lnTo>
                    <a:lnTo>
                      <a:pt x="10390" y="4083"/>
                    </a:lnTo>
                    <a:lnTo>
                      <a:pt x="10425" y="4114"/>
                    </a:lnTo>
                    <a:lnTo>
                      <a:pt x="10491" y="4174"/>
                    </a:lnTo>
                    <a:lnTo>
                      <a:pt x="10557" y="4238"/>
                    </a:lnTo>
                    <a:lnTo>
                      <a:pt x="10588" y="4267"/>
                    </a:lnTo>
                    <a:lnTo>
                      <a:pt x="10618" y="4292"/>
                    </a:lnTo>
                    <a:lnTo>
                      <a:pt x="10644" y="4316"/>
                    </a:lnTo>
                    <a:lnTo>
                      <a:pt x="10667" y="4339"/>
                    </a:lnTo>
                    <a:lnTo>
                      <a:pt x="10687" y="4356"/>
                    </a:lnTo>
                    <a:lnTo>
                      <a:pt x="10702" y="4367"/>
                    </a:lnTo>
                    <a:lnTo>
                      <a:pt x="10710" y="4376"/>
                    </a:lnTo>
                    <a:lnTo>
                      <a:pt x="10713" y="4380"/>
                    </a:lnTo>
                    <a:lnTo>
                      <a:pt x="10713" y="4385"/>
                    </a:lnTo>
                    <a:lnTo>
                      <a:pt x="10710" y="4391"/>
                    </a:lnTo>
                    <a:lnTo>
                      <a:pt x="10710" y="4399"/>
                    </a:lnTo>
                    <a:lnTo>
                      <a:pt x="10707" y="4410"/>
                    </a:lnTo>
                    <a:lnTo>
                      <a:pt x="10704" y="4425"/>
                    </a:lnTo>
                    <a:lnTo>
                      <a:pt x="10702" y="4442"/>
                    </a:lnTo>
                    <a:lnTo>
                      <a:pt x="10698" y="4460"/>
                    </a:lnTo>
                    <a:lnTo>
                      <a:pt x="10693" y="4479"/>
                    </a:lnTo>
                    <a:lnTo>
                      <a:pt x="10689" y="4500"/>
                    </a:lnTo>
                    <a:lnTo>
                      <a:pt x="10681" y="4548"/>
                    </a:lnTo>
                    <a:lnTo>
                      <a:pt x="10672" y="4604"/>
                    </a:lnTo>
                    <a:lnTo>
                      <a:pt x="10664" y="4664"/>
                    </a:lnTo>
                    <a:lnTo>
                      <a:pt x="10652" y="4728"/>
                    </a:lnTo>
                    <a:lnTo>
                      <a:pt x="10644" y="4793"/>
                    </a:lnTo>
                    <a:lnTo>
                      <a:pt x="10635" y="4863"/>
                    </a:lnTo>
                    <a:lnTo>
                      <a:pt x="10626" y="4935"/>
                    </a:lnTo>
                    <a:lnTo>
                      <a:pt x="10618" y="5076"/>
                    </a:lnTo>
                    <a:lnTo>
                      <a:pt x="10612" y="5145"/>
                    </a:lnTo>
                    <a:lnTo>
                      <a:pt x="10612" y="5214"/>
                    </a:lnTo>
                    <a:lnTo>
                      <a:pt x="10612" y="5283"/>
                    </a:lnTo>
                    <a:lnTo>
                      <a:pt x="10612" y="5355"/>
                    </a:lnTo>
                    <a:lnTo>
                      <a:pt x="10612" y="5433"/>
                    </a:lnTo>
                    <a:lnTo>
                      <a:pt x="10612" y="5513"/>
                    </a:lnTo>
                    <a:lnTo>
                      <a:pt x="10607" y="5597"/>
                    </a:lnTo>
                    <a:lnTo>
                      <a:pt x="10601" y="5680"/>
                    </a:lnTo>
                    <a:lnTo>
                      <a:pt x="10588" y="5764"/>
                    </a:lnTo>
                    <a:lnTo>
                      <a:pt x="10571" y="5848"/>
                    </a:lnTo>
                    <a:lnTo>
                      <a:pt x="10545" y="5930"/>
                    </a:lnTo>
                    <a:lnTo>
                      <a:pt x="10532" y="5971"/>
                    </a:lnTo>
                    <a:lnTo>
                      <a:pt x="10517" y="6011"/>
                    </a:lnTo>
                    <a:lnTo>
                      <a:pt x="10497" y="6052"/>
                    </a:lnTo>
                    <a:lnTo>
                      <a:pt x="10476" y="6093"/>
                    </a:lnTo>
                    <a:lnTo>
                      <a:pt x="10453" y="6130"/>
                    </a:lnTo>
                    <a:lnTo>
                      <a:pt x="10431" y="6167"/>
                    </a:lnTo>
                    <a:lnTo>
                      <a:pt x="10401" y="6205"/>
                    </a:lnTo>
                    <a:lnTo>
                      <a:pt x="10373" y="6239"/>
                    </a:lnTo>
                    <a:lnTo>
                      <a:pt x="10338" y="6274"/>
                    </a:lnTo>
                    <a:lnTo>
                      <a:pt x="10304" y="6305"/>
                    </a:lnTo>
                    <a:lnTo>
                      <a:pt x="10266" y="6336"/>
                    </a:lnTo>
                    <a:lnTo>
                      <a:pt x="10223" y="6368"/>
                    </a:lnTo>
                    <a:lnTo>
                      <a:pt x="10180" y="6398"/>
                    </a:lnTo>
                    <a:lnTo>
                      <a:pt x="10130" y="6424"/>
                    </a:lnTo>
                    <a:lnTo>
                      <a:pt x="10081" y="6446"/>
                    </a:lnTo>
                    <a:lnTo>
                      <a:pt x="10036" y="6467"/>
                    </a:lnTo>
                    <a:lnTo>
                      <a:pt x="9995" y="6480"/>
                    </a:lnTo>
                    <a:lnTo>
                      <a:pt x="9954" y="6489"/>
                    </a:lnTo>
                    <a:lnTo>
                      <a:pt x="9917" y="6498"/>
                    </a:lnTo>
                    <a:lnTo>
                      <a:pt x="9883" y="6498"/>
                    </a:lnTo>
                    <a:lnTo>
                      <a:pt x="9848" y="6498"/>
                    </a:lnTo>
                    <a:lnTo>
                      <a:pt x="9820" y="6495"/>
                    </a:lnTo>
                    <a:lnTo>
                      <a:pt x="9791" y="6486"/>
                    </a:lnTo>
                    <a:lnTo>
                      <a:pt x="9762" y="6478"/>
                    </a:lnTo>
                    <a:lnTo>
                      <a:pt x="9739" y="6467"/>
                    </a:lnTo>
                    <a:lnTo>
                      <a:pt x="9716" y="6452"/>
                    </a:lnTo>
                    <a:lnTo>
                      <a:pt x="9693" y="6435"/>
                    </a:lnTo>
                    <a:lnTo>
                      <a:pt x="9672" y="6418"/>
                    </a:lnTo>
                    <a:lnTo>
                      <a:pt x="9632" y="6381"/>
                    </a:lnTo>
                    <a:lnTo>
                      <a:pt x="9597" y="6340"/>
                    </a:lnTo>
                    <a:lnTo>
                      <a:pt x="9566" y="6297"/>
                    </a:lnTo>
                    <a:lnTo>
                      <a:pt x="9531" y="6256"/>
                    </a:lnTo>
                    <a:lnTo>
                      <a:pt x="9500" y="6218"/>
                    </a:lnTo>
                    <a:lnTo>
                      <a:pt x="9483" y="6201"/>
                    </a:lnTo>
                    <a:lnTo>
                      <a:pt x="9468" y="6187"/>
                    </a:lnTo>
                    <a:lnTo>
                      <a:pt x="9448" y="6173"/>
                    </a:lnTo>
                    <a:lnTo>
                      <a:pt x="9431" y="6164"/>
                    </a:lnTo>
                    <a:lnTo>
                      <a:pt x="9410" y="6155"/>
                    </a:lnTo>
                    <a:lnTo>
                      <a:pt x="9390" y="6149"/>
                    </a:lnTo>
                    <a:lnTo>
                      <a:pt x="9370" y="6147"/>
                    </a:lnTo>
                    <a:lnTo>
                      <a:pt x="9347" y="6147"/>
                    </a:lnTo>
                    <a:lnTo>
                      <a:pt x="9321" y="6153"/>
                    </a:lnTo>
                    <a:lnTo>
                      <a:pt x="9296" y="6162"/>
                    </a:lnTo>
                    <a:lnTo>
                      <a:pt x="9264" y="6175"/>
                    </a:lnTo>
                    <a:lnTo>
                      <a:pt x="9232" y="6192"/>
                    </a:lnTo>
                    <a:lnTo>
                      <a:pt x="9200" y="6213"/>
                    </a:lnTo>
                    <a:lnTo>
                      <a:pt x="9165" y="6239"/>
                    </a:lnTo>
                    <a:lnTo>
                      <a:pt x="9128" y="6265"/>
                    </a:lnTo>
                    <a:lnTo>
                      <a:pt x="9090" y="6297"/>
                    </a:lnTo>
                    <a:lnTo>
                      <a:pt x="9051" y="6328"/>
                    </a:lnTo>
                    <a:lnTo>
                      <a:pt x="9013" y="6362"/>
                    </a:lnTo>
                    <a:lnTo>
                      <a:pt x="8932" y="6437"/>
                    </a:lnTo>
                    <a:lnTo>
                      <a:pt x="8851" y="6518"/>
                    </a:lnTo>
                    <a:lnTo>
                      <a:pt x="8771" y="6599"/>
                    </a:lnTo>
                    <a:lnTo>
                      <a:pt x="8693" y="6680"/>
                    </a:lnTo>
                    <a:lnTo>
                      <a:pt x="8621" y="6757"/>
                    </a:lnTo>
                    <a:lnTo>
                      <a:pt x="8589" y="6794"/>
                    </a:lnTo>
                    <a:lnTo>
                      <a:pt x="8557" y="6832"/>
                    </a:lnTo>
                    <a:lnTo>
                      <a:pt x="8526" y="6864"/>
                    </a:lnTo>
                    <a:lnTo>
                      <a:pt x="8500" y="6895"/>
                    </a:lnTo>
                    <a:lnTo>
                      <a:pt x="8473" y="6924"/>
                    </a:lnTo>
                    <a:lnTo>
                      <a:pt x="8451" y="6950"/>
                    </a:lnTo>
                    <a:lnTo>
                      <a:pt x="8430" y="6974"/>
                    </a:lnTo>
                    <a:lnTo>
                      <a:pt x="8417" y="6993"/>
                    </a:lnTo>
                    <a:lnTo>
                      <a:pt x="8402" y="7011"/>
                    </a:lnTo>
                    <a:lnTo>
                      <a:pt x="8393" y="7022"/>
                    </a:lnTo>
                    <a:lnTo>
                      <a:pt x="8387" y="7028"/>
                    </a:lnTo>
                    <a:lnTo>
                      <a:pt x="8385" y="7030"/>
                    </a:lnTo>
                    <a:lnTo>
                      <a:pt x="8382" y="7030"/>
                    </a:lnTo>
                    <a:lnTo>
                      <a:pt x="8376" y="7034"/>
                    </a:lnTo>
                    <a:lnTo>
                      <a:pt x="8367" y="7034"/>
                    </a:lnTo>
                    <a:lnTo>
                      <a:pt x="8353" y="7037"/>
                    </a:lnTo>
                    <a:lnTo>
                      <a:pt x="8336" y="7039"/>
                    </a:lnTo>
                    <a:lnTo>
                      <a:pt x="8316" y="7043"/>
                    </a:lnTo>
                    <a:lnTo>
                      <a:pt x="8292" y="7045"/>
                    </a:lnTo>
                    <a:lnTo>
                      <a:pt x="8267" y="7045"/>
                    </a:lnTo>
                    <a:lnTo>
                      <a:pt x="8241" y="7048"/>
                    </a:lnTo>
                    <a:lnTo>
                      <a:pt x="8211" y="7051"/>
                    </a:lnTo>
                    <a:lnTo>
                      <a:pt x="8148" y="7051"/>
                    </a:lnTo>
                    <a:lnTo>
                      <a:pt x="8082" y="7048"/>
                    </a:lnTo>
                    <a:lnTo>
                      <a:pt x="8016" y="7039"/>
                    </a:lnTo>
                    <a:lnTo>
                      <a:pt x="7981" y="7034"/>
                    </a:lnTo>
                    <a:lnTo>
                      <a:pt x="7950" y="7028"/>
                    </a:lnTo>
                    <a:lnTo>
                      <a:pt x="7916" y="7017"/>
                    </a:lnTo>
                    <a:lnTo>
                      <a:pt x="7886" y="7005"/>
                    </a:lnTo>
                    <a:lnTo>
                      <a:pt x="7854" y="6991"/>
                    </a:lnTo>
                    <a:lnTo>
                      <a:pt x="7826" y="6976"/>
                    </a:lnTo>
                    <a:lnTo>
                      <a:pt x="7800" y="6955"/>
                    </a:lnTo>
                    <a:lnTo>
                      <a:pt x="7777" y="6936"/>
                    </a:lnTo>
                    <a:lnTo>
                      <a:pt x="7757" y="6910"/>
                    </a:lnTo>
                    <a:lnTo>
                      <a:pt x="7736" y="6884"/>
                    </a:lnTo>
                    <a:lnTo>
                      <a:pt x="7722" y="6852"/>
                    </a:lnTo>
                    <a:lnTo>
                      <a:pt x="7710" y="6820"/>
                    </a:lnTo>
                    <a:lnTo>
                      <a:pt x="7702" y="6783"/>
                    </a:lnTo>
                    <a:lnTo>
                      <a:pt x="7696" y="6742"/>
                    </a:lnTo>
                    <a:lnTo>
                      <a:pt x="7696" y="6699"/>
                    </a:lnTo>
                    <a:lnTo>
                      <a:pt x="7702" y="6650"/>
                    </a:lnTo>
                    <a:lnTo>
                      <a:pt x="7708" y="6602"/>
                    </a:lnTo>
                    <a:lnTo>
                      <a:pt x="7710" y="6559"/>
                    </a:lnTo>
                    <a:lnTo>
                      <a:pt x="7710" y="6521"/>
                    </a:lnTo>
                    <a:lnTo>
                      <a:pt x="7708" y="6484"/>
                    </a:lnTo>
                    <a:lnTo>
                      <a:pt x="7702" y="6452"/>
                    </a:lnTo>
                    <a:lnTo>
                      <a:pt x="7693" y="6424"/>
                    </a:lnTo>
                    <a:lnTo>
                      <a:pt x="7684" y="6398"/>
                    </a:lnTo>
                    <a:lnTo>
                      <a:pt x="7673" y="6377"/>
                    </a:lnTo>
                    <a:lnTo>
                      <a:pt x="7661" y="6357"/>
                    </a:lnTo>
                    <a:lnTo>
                      <a:pt x="7647" y="6340"/>
                    </a:lnTo>
                    <a:lnTo>
                      <a:pt x="7630" y="6325"/>
                    </a:lnTo>
                    <a:lnTo>
                      <a:pt x="7615" y="6314"/>
                    </a:lnTo>
                    <a:lnTo>
                      <a:pt x="7598" y="6305"/>
                    </a:lnTo>
                    <a:lnTo>
                      <a:pt x="7578" y="6297"/>
                    </a:lnTo>
                    <a:lnTo>
                      <a:pt x="7561" y="6291"/>
                    </a:lnTo>
                    <a:lnTo>
                      <a:pt x="7540" y="6288"/>
                    </a:lnTo>
                    <a:lnTo>
                      <a:pt x="7500" y="6285"/>
                    </a:lnTo>
                    <a:lnTo>
                      <a:pt x="7463" y="6288"/>
                    </a:lnTo>
                    <a:lnTo>
                      <a:pt x="7426" y="6291"/>
                    </a:lnTo>
                    <a:lnTo>
                      <a:pt x="7390" y="6299"/>
                    </a:lnTo>
                    <a:lnTo>
                      <a:pt x="7362" y="6308"/>
                    </a:lnTo>
                    <a:lnTo>
                      <a:pt x="7351" y="6311"/>
                    </a:lnTo>
                    <a:lnTo>
                      <a:pt x="7342" y="6314"/>
                    </a:lnTo>
                    <a:lnTo>
                      <a:pt x="7333" y="6317"/>
                    </a:lnTo>
                    <a:lnTo>
                      <a:pt x="7327" y="6319"/>
                    </a:lnTo>
                    <a:lnTo>
                      <a:pt x="7321" y="6323"/>
                    </a:lnTo>
                    <a:lnTo>
                      <a:pt x="6512" y="6248"/>
                    </a:lnTo>
                    <a:lnTo>
                      <a:pt x="6515" y="6245"/>
                    </a:lnTo>
                    <a:lnTo>
                      <a:pt x="6517" y="6242"/>
                    </a:lnTo>
                    <a:lnTo>
                      <a:pt x="6526" y="6233"/>
                    </a:lnTo>
                    <a:lnTo>
                      <a:pt x="6538" y="6222"/>
                    </a:lnTo>
                    <a:lnTo>
                      <a:pt x="6552" y="6207"/>
                    </a:lnTo>
                    <a:lnTo>
                      <a:pt x="6569" y="6192"/>
                    </a:lnTo>
                    <a:lnTo>
                      <a:pt x="6590" y="6173"/>
                    </a:lnTo>
                    <a:lnTo>
                      <a:pt x="6610" y="6153"/>
                    </a:lnTo>
                    <a:lnTo>
                      <a:pt x="6633" y="6130"/>
                    </a:lnTo>
                    <a:lnTo>
                      <a:pt x="6659" y="6106"/>
                    </a:lnTo>
                    <a:lnTo>
                      <a:pt x="6685" y="6078"/>
                    </a:lnTo>
                    <a:lnTo>
                      <a:pt x="6713" y="6052"/>
                    </a:lnTo>
                    <a:lnTo>
                      <a:pt x="6768" y="5992"/>
                    </a:lnTo>
                    <a:lnTo>
                      <a:pt x="6829" y="5925"/>
                    </a:lnTo>
                    <a:lnTo>
                      <a:pt x="6889" y="5859"/>
                    </a:lnTo>
                    <a:lnTo>
                      <a:pt x="6944" y="5790"/>
                    </a:lnTo>
                    <a:lnTo>
                      <a:pt x="6999" y="5721"/>
                    </a:lnTo>
                    <a:lnTo>
                      <a:pt x="7048" y="5652"/>
                    </a:lnTo>
                    <a:lnTo>
                      <a:pt x="7068" y="5620"/>
                    </a:lnTo>
                    <a:lnTo>
                      <a:pt x="7088" y="5586"/>
                    </a:lnTo>
                    <a:lnTo>
                      <a:pt x="7106" y="5554"/>
                    </a:lnTo>
                    <a:lnTo>
                      <a:pt x="7119" y="5525"/>
                    </a:lnTo>
                    <a:lnTo>
                      <a:pt x="7131" y="5493"/>
                    </a:lnTo>
                    <a:lnTo>
                      <a:pt x="7140" y="5467"/>
                    </a:lnTo>
                    <a:lnTo>
                      <a:pt x="7143" y="5442"/>
                    </a:lnTo>
                    <a:lnTo>
                      <a:pt x="7145" y="5416"/>
                    </a:lnTo>
                    <a:lnTo>
                      <a:pt x="7143" y="5367"/>
                    </a:lnTo>
                    <a:lnTo>
                      <a:pt x="7140" y="5309"/>
                    </a:lnTo>
                    <a:lnTo>
                      <a:pt x="7131" y="5251"/>
                    </a:lnTo>
                    <a:lnTo>
                      <a:pt x="7123" y="5188"/>
                    </a:lnTo>
                    <a:lnTo>
                      <a:pt x="7108" y="5124"/>
                    </a:lnTo>
                    <a:lnTo>
                      <a:pt x="7093" y="5061"/>
                    </a:lnTo>
                    <a:lnTo>
                      <a:pt x="7074" y="4995"/>
                    </a:lnTo>
                    <a:lnTo>
                      <a:pt x="7054" y="4932"/>
                    </a:lnTo>
                    <a:lnTo>
                      <a:pt x="7031" y="4872"/>
                    </a:lnTo>
                    <a:lnTo>
                      <a:pt x="7005" y="4814"/>
                    </a:lnTo>
                    <a:lnTo>
                      <a:pt x="6975" y="4759"/>
                    </a:lnTo>
                    <a:lnTo>
                      <a:pt x="6944" y="4711"/>
                    </a:lnTo>
                    <a:lnTo>
                      <a:pt x="6910" y="4668"/>
                    </a:lnTo>
                    <a:lnTo>
                      <a:pt x="6889" y="4647"/>
                    </a:lnTo>
                    <a:lnTo>
                      <a:pt x="6872" y="4629"/>
                    </a:lnTo>
                    <a:lnTo>
                      <a:pt x="6852" y="4615"/>
                    </a:lnTo>
                    <a:lnTo>
                      <a:pt x="6831" y="4604"/>
                    </a:lnTo>
                    <a:lnTo>
                      <a:pt x="6811" y="4592"/>
                    </a:lnTo>
                    <a:lnTo>
                      <a:pt x="6792" y="4584"/>
                    </a:lnTo>
                    <a:lnTo>
                      <a:pt x="6749" y="4567"/>
                    </a:lnTo>
                    <a:lnTo>
                      <a:pt x="6708" y="4543"/>
                    </a:lnTo>
                    <a:lnTo>
                      <a:pt x="6665" y="4517"/>
                    </a:lnTo>
                    <a:lnTo>
                      <a:pt x="6624" y="4488"/>
                    </a:lnTo>
                    <a:lnTo>
                      <a:pt x="6584" y="4454"/>
                    </a:lnTo>
                    <a:lnTo>
                      <a:pt x="6547" y="4423"/>
                    </a:lnTo>
                    <a:lnTo>
                      <a:pt x="6512" y="4385"/>
                    </a:lnTo>
                    <a:lnTo>
                      <a:pt x="6478" y="4350"/>
                    </a:lnTo>
                    <a:lnTo>
                      <a:pt x="6448" y="4318"/>
                    </a:lnTo>
                    <a:lnTo>
                      <a:pt x="6420" y="4284"/>
                    </a:lnTo>
                    <a:lnTo>
                      <a:pt x="6397" y="4255"/>
                    </a:lnTo>
                    <a:lnTo>
                      <a:pt x="6377" y="4230"/>
                    </a:lnTo>
                    <a:lnTo>
                      <a:pt x="6360" y="4210"/>
                    </a:lnTo>
                    <a:lnTo>
                      <a:pt x="6347" y="4191"/>
                    </a:lnTo>
                    <a:lnTo>
                      <a:pt x="6341" y="4186"/>
                    </a:lnTo>
                    <a:lnTo>
                      <a:pt x="6339" y="4180"/>
                    </a:lnTo>
                    <a:lnTo>
                      <a:pt x="6336" y="4178"/>
                    </a:lnTo>
                    <a:lnTo>
                      <a:pt x="6840" y="3394"/>
                    </a:lnTo>
                    <a:lnTo>
                      <a:pt x="6336" y="3320"/>
                    </a:lnTo>
                    <a:lnTo>
                      <a:pt x="6336" y="3316"/>
                    </a:lnTo>
                    <a:lnTo>
                      <a:pt x="6334" y="3310"/>
                    </a:lnTo>
                    <a:lnTo>
                      <a:pt x="6328" y="3299"/>
                    </a:lnTo>
                    <a:lnTo>
                      <a:pt x="6322" y="3286"/>
                    </a:lnTo>
                    <a:lnTo>
                      <a:pt x="6313" y="3265"/>
                    </a:lnTo>
                    <a:lnTo>
                      <a:pt x="6304" y="3245"/>
                    </a:lnTo>
                    <a:lnTo>
                      <a:pt x="6293" y="3219"/>
                    </a:lnTo>
                    <a:lnTo>
                      <a:pt x="6281" y="3193"/>
                    </a:lnTo>
                    <a:lnTo>
                      <a:pt x="6267" y="3161"/>
                    </a:lnTo>
                    <a:lnTo>
                      <a:pt x="6253" y="3129"/>
                    </a:lnTo>
                    <a:lnTo>
                      <a:pt x="6238" y="3095"/>
                    </a:lnTo>
                    <a:lnTo>
                      <a:pt x="6221" y="3060"/>
                    </a:lnTo>
                    <a:lnTo>
                      <a:pt x="6184" y="2983"/>
                    </a:lnTo>
                    <a:lnTo>
                      <a:pt x="6143" y="2905"/>
                    </a:lnTo>
                    <a:lnTo>
                      <a:pt x="6100" y="2824"/>
                    </a:lnTo>
                    <a:lnTo>
                      <a:pt x="6057" y="2747"/>
                    </a:lnTo>
                    <a:lnTo>
                      <a:pt x="6010" y="2672"/>
                    </a:lnTo>
                    <a:lnTo>
                      <a:pt x="5962" y="2605"/>
                    </a:lnTo>
                    <a:lnTo>
                      <a:pt x="5939" y="2574"/>
                    </a:lnTo>
                    <a:lnTo>
                      <a:pt x="5915" y="2542"/>
                    </a:lnTo>
                    <a:lnTo>
                      <a:pt x="5892" y="2517"/>
                    </a:lnTo>
                    <a:lnTo>
                      <a:pt x="5870" y="2493"/>
                    </a:lnTo>
                    <a:lnTo>
                      <a:pt x="5846" y="2473"/>
                    </a:lnTo>
                    <a:lnTo>
                      <a:pt x="5823" y="2456"/>
                    </a:lnTo>
                    <a:lnTo>
                      <a:pt x="5803" y="2441"/>
                    </a:lnTo>
                    <a:lnTo>
                      <a:pt x="5780" y="2433"/>
                    </a:lnTo>
                    <a:lnTo>
                      <a:pt x="5760" y="2427"/>
                    </a:lnTo>
                    <a:lnTo>
                      <a:pt x="5739" y="2422"/>
                    </a:lnTo>
                    <a:lnTo>
                      <a:pt x="5700" y="2422"/>
                    </a:lnTo>
                    <a:lnTo>
                      <a:pt x="5662" y="2424"/>
                    </a:lnTo>
                    <a:lnTo>
                      <a:pt x="5627" y="2433"/>
                    </a:lnTo>
                    <a:lnTo>
                      <a:pt x="5593" y="2448"/>
                    </a:lnTo>
                    <a:lnTo>
                      <a:pt x="5561" y="2465"/>
                    </a:lnTo>
                    <a:lnTo>
                      <a:pt x="5532" y="2485"/>
                    </a:lnTo>
                    <a:lnTo>
                      <a:pt x="5506" y="2504"/>
                    </a:lnTo>
                    <a:lnTo>
                      <a:pt x="5483" y="2528"/>
                    </a:lnTo>
                    <a:lnTo>
                      <a:pt x="5463" y="2551"/>
                    </a:lnTo>
                    <a:lnTo>
                      <a:pt x="5446" y="2574"/>
                    </a:lnTo>
                    <a:lnTo>
                      <a:pt x="5431" y="2592"/>
                    </a:lnTo>
                    <a:lnTo>
                      <a:pt x="5417" y="2609"/>
                    </a:lnTo>
                    <a:lnTo>
                      <a:pt x="5408" y="2622"/>
                    </a:lnTo>
                    <a:lnTo>
                      <a:pt x="5406" y="2631"/>
                    </a:lnTo>
                    <a:lnTo>
                      <a:pt x="5403" y="2635"/>
                    </a:lnTo>
                    <a:lnTo>
                      <a:pt x="5806" y="3570"/>
                    </a:lnTo>
                    <a:lnTo>
                      <a:pt x="4720" y="3875"/>
                    </a:lnTo>
                    <a:lnTo>
                      <a:pt x="4619" y="3596"/>
                    </a:lnTo>
                    <a:lnTo>
                      <a:pt x="4213" y="3849"/>
                    </a:lnTo>
                    <a:lnTo>
                      <a:pt x="4316" y="4632"/>
                    </a:lnTo>
                    <a:lnTo>
                      <a:pt x="4872" y="5669"/>
                    </a:lnTo>
                    <a:lnTo>
                      <a:pt x="4544" y="7030"/>
                    </a:lnTo>
                    <a:close/>
                  </a:path>
                </a:pathLst>
              </a:custGeom>
              <a:solidFill>
                <a:srgbClr val="00863C"/>
              </a:solidFill>
              <a:ln w="9525">
                <a:noFill/>
                <a:round/>
                <a:headEnd/>
                <a:tailEnd/>
              </a:ln>
            </p:spPr>
            <p:txBody>
              <a:bodyPr>
                <a:prstTxWarp prst="textNoShape">
                  <a:avLst/>
                </a:prstTxWarp>
              </a:bodyPr>
              <a:lstStyle/>
              <a:p>
                <a:endParaRPr lang="en-US"/>
              </a:p>
            </p:txBody>
          </p:sp>
          <p:sp>
            <p:nvSpPr>
              <p:cNvPr id="73537" name="Freeform 7"/>
              <p:cNvSpPr>
                <a:spLocks/>
              </p:cNvSpPr>
              <p:nvPr/>
            </p:nvSpPr>
            <p:spPr bwMode="auto">
              <a:xfrm>
                <a:off x="4391" y="3016"/>
                <a:ext cx="3" cy="4"/>
              </a:xfrm>
              <a:custGeom>
                <a:avLst/>
                <a:gdLst>
                  <a:gd name="T0" fmla="*/ 0 w 15"/>
                  <a:gd name="T1" fmla="*/ 0 h 18"/>
                  <a:gd name="T2" fmla="*/ 15 w 15"/>
                  <a:gd name="T3" fmla="*/ 14 h 18"/>
                  <a:gd name="T4" fmla="*/ 11 w 15"/>
                  <a:gd name="T5" fmla="*/ 14 h 18"/>
                  <a:gd name="T6" fmla="*/ 11 w 15"/>
                  <a:gd name="T7" fmla="*/ 18 h 18"/>
                  <a:gd name="T8" fmla="*/ 0 w 15"/>
                  <a:gd name="T9" fmla="*/ 0 h 18"/>
                  <a:gd name="T10" fmla="*/ 0 60000 65536"/>
                  <a:gd name="T11" fmla="*/ 0 60000 65536"/>
                  <a:gd name="T12" fmla="*/ 0 60000 65536"/>
                  <a:gd name="T13" fmla="*/ 0 60000 65536"/>
                  <a:gd name="T14" fmla="*/ 0 60000 65536"/>
                  <a:gd name="T15" fmla="*/ 0 w 15"/>
                  <a:gd name="T16" fmla="*/ 0 h 18"/>
                  <a:gd name="T17" fmla="*/ 15 w 15"/>
                  <a:gd name="T18" fmla="*/ 18 h 18"/>
                </a:gdLst>
                <a:ahLst/>
                <a:cxnLst>
                  <a:cxn ang="T10">
                    <a:pos x="T0" y="T1"/>
                  </a:cxn>
                  <a:cxn ang="T11">
                    <a:pos x="T2" y="T3"/>
                  </a:cxn>
                  <a:cxn ang="T12">
                    <a:pos x="T4" y="T5"/>
                  </a:cxn>
                  <a:cxn ang="T13">
                    <a:pos x="T6" y="T7"/>
                  </a:cxn>
                  <a:cxn ang="T14">
                    <a:pos x="T8" y="T9"/>
                  </a:cxn>
                </a:cxnLst>
                <a:rect l="T15" t="T16" r="T17" b="T18"/>
                <a:pathLst>
                  <a:path w="15" h="18">
                    <a:moveTo>
                      <a:pt x="0" y="0"/>
                    </a:moveTo>
                    <a:lnTo>
                      <a:pt x="15" y="14"/>
                    </a:lnTo>
                    <a:lnTo>
                      <a:pt x="11" y="14"/>
                    </a:lnTo>
                    <a:lnTo>
                      <a:pt x="11" y="18"/>
                    </a:lnTo>
                    <a:lnTo>
                      <a:pt x="0" y="0"/>
                    </a:lnTo>
                    <a:close/>
                  </a:path>
                </a:pathLst>
              </a:custGeom>
              <a:solidFill>
                <a:srgbClr val="00863C"/>
              </a:solidFill>
              <a:ln w="9525">
                <a:noFill/>
                <a:round/>
                <a:headEnd/>
                <a:tailEnd/>
              </a:ln>
            </p:spPr>
            <p:txBody>
              <a:bodyPr>
                <a:prstTxWarp prst="textNoShape">
                  <a:avLst/>
                </a:prstTxWarp>
              </a:bodyPr>
              <a:lstStyle/>
              <a:p>
                <a:endParaRPr lang="en-US"/>
              </a:p>
            </p:txBody>
          </p:sp>
          <p:sp>
            <p:nvSpPr>
              <p:cNvPr id="73538" name="Freeform 8"/>
              <p:cNvSpPr>
                <a:spLocks/>
              </p:cNvSpPr>
              <p:nvPr/>
            </p:nvSpPr>
            <p:spPr bwMode="auto">
              <a:xfrm>
                <a:off x="4389" y="3016"/>
                <a:ext cx="4" cy="5"/>
              </a:xfrm>
              <a:custGeom>
                <a:avLst/>
                <a:gdLst>
                  <a:gd name="T0" fmla="*/ 8 w 19"/>
                  <a:gd name="T1" fmla="*/ 0 h 23"/>
                  <a:gd name="T2" fmla="*/ 19 w 19"/>
                  <a:gd name="T3" fmla="*/ 18 h 23"/>
                  <a:gd name="T4" fmla="*/ 11 w 19"/>
                  <a:gd name="T5" fmla="*/ 23 h 23"/>
                  <a:gd name="T6" fmla="*/ 0 w 19"/>
                  <a:gd name="T7" fmla="*/ 9 h 23"/>
                  <a:gd name="T8" fmla="*/ 8 w 19"/>
                  <a:gd name="T9" fmla="*/ 0 h 23"/>
                  <a:gd name="T10" fmla="*/ 0 60000 65536"/>
                  <a:gd name="T11" fmla="*/ 0 60000 65536"/>
                  <a:gd name="T12" fmla="*/ 0 60000 65536"/>
                  <a:gd name="T13" fmla="*/ 0 60000 65536"/>
                  <a:gd name="T14" fmla="*/ 0 60000 65536"/>
                  <a:gd name="T15" fmla="*/ 0 w 19"/>
                  <a:gd name="T16" fmla="*/ 0 h 23"/>
                  <a:gd name="T17" fmla="*/ 19 w 19"/>
                  <a:gd name="T18" fmla="*/ 23 h 23"/>
                </a:gdLst>
                <a:ahLst/>
                <a:cxnLst>
                  <a:cxn ang="T10">
                    <a:pos x="T0" y="T1"/>
                  </a:cxn>
                  <a:cxn ang="T11">
                    <a:pos x="T2" y="T3"/>
                  </a:cxn>
                  <a:cxn ang="T12">
                    <a:pos x="T4" y="T5"/>
                  </a:cxn>
                  <a:cxn ang="T13">
                    <a:pos x="T6" y="T7"/>
                  </a:cxn>
                  <a:cxn ang="T14">
                    <a:pos x="T8" y="T9"/>
                  </a:cxn>
                </a:cxnLst>
                <a:rect l="T15" t="T16" r="T17" b="T18"/>
                <a:pathLst>
                  <a:path w="19" h="23">
                    <a:moveTo>
                      <a:pt x="8" y="0"/>
                    </a:moveTo>
                    <a:lnTo>
                      <a:pt x="19" y="18"/>
                    </a:lnTo>
                    <a:lnTo>
                      <a:pt x="11" y="23"/>
                    </a:lnTo>
                    <a:lnTo>
                      <a:pt x="0" y="9"/>
                    </a:lnTo>
                    <a:lnTo>
                      <a:pt x="8" y="0"/>
                    </a:lnTo>
                    <a:close/>
                  </a:path>
                </a:pathLst>
              </a:custGeom>
              <a:solidFill>
                <a:srgbClr val="00863C"/>
              </a:solidFill>
              <a:ln w="9525">
                <a:noFill/>
                <a:round/>
                <a:headEnd/>
                <a:tailEnd/>
              </a:ln>
            </p:spPr>
            <p:txBody>
              <a:bodyPr>
                <a:prstTxWarp prst="textNoShape">
                  <a:avLst/>
                </a:prstTxWarp>
              </a:bodyPr>
              <a:lstStyle/>
              <a:p>
                <a:endParaRPr lang="en-US"/>
              </a:p>
            </p:txBody>
          </p:sp>
          <p:sp>
            <p:nvSpPr>
              <p:cNvPr id="73539" name="Freeform 9"/>
              <p:cNvSpPr>
                <a:spLocks/>
              </p:cNvSpPr>
              <p:nvPr/>
            </p:nvSpPr>
            <p:spPr bwMode="auto">
              <a:xfrm>
                <a:off x="4386" y="3018"/>
                <a:ext cx="6" cy="5"/>
              </a:xfrm>
              <a:custGeom>
                <a:avLst/>
                <a:gdLst>
                  <a:gd name="T0" fmla="*/ 15 w 26"/>
                  <a:gd name="T1" fmla="*/ 0 h 26"/>
                  <a:gd name="T2" fmla="*/ 26 w 26"/>
                  <a:gd name="T3" fmla="*/ 14 h 26"/>
                  <a:gd name="T4" fmla="*/ 12 w 26"/>
                  <a:gd name="T5" fmla="*/ 26 h 26"/>
                  <a:gd name="T6" fmla="*/ 0 w 26"/>
                  <a:gd name="T7" fmla="*/ 11 h 26"/>
                  <a:gd name="T8" fmla="*/ 15 w 26"/>
                  <a:gd name="T9" fmla="*/ 0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15" y="0"/>
                    </a:moveTo>
                    <a:lnTo>
                      <a:pt x="26" y="14"/>
                    </a:lnTo>
                    <a:lnTo>
                      <a:pt x="12" y="26"/>
                    </a:lnTo>
                    <a:lnTo>
                      <a:pt x="0" y="11"/>
                    </a:lnTo>
                    <a:lnTo>
                      <a:pt x="15" y="0"/>
                    </a:lnTo>
                    <a:close/>
                  </a:path>
                </a:pathLst>
              </a:custGeom>
              <a:solidFill>
                <a:srgbClr val="00863C"/>
              </a:solidFill>
              <a:ln w="9525">
                <a:noFill/>
                <a:round/>
                <a:headEnd/>
                <a:tailEnd/>
              </a:ln>
            </p:spPr>
            <p:txBody>
              <a:bodyPr>
                <a:prstTxWarp prst="textNoShape">
                  <a:avLst/>
                </a:prstTxWarp>
              </a:bodyPr>
              <a:lstStyle/>
              <a:p>
                <a:endParaRPr lang="en-US"/>
              </a:p>
            </p:txBody>
          </p:sp>
          <p:sp>
            <p:nvSpPr>
              <p:cNvPr id="73540" name="Freeform 10"/>
              <p:cNvSpPr>
                <a:spLocks/>
              </p:cNvSpPr>
              <p:nvPr/>
            </p:nvSpPr>
            <p:spPr bwMode="auto">
              <a:xfrm>
                <a:off x="4383" y="3020"/>
                <a:ext cx="6" cy="6"/>
              </a:xfrm>
              <a:custGeom>
                <a:avLst/>
                <a:gdLst>
                  <a:gd name="T0" fmla="*/ 17 w 29"/>
                  <a:gd name="T1" fmla="*/ 0 h 29"/>
                  <a:gd name="T2" fmla="*/ 29 w 29"/>
                  <a:gd name="T3" fmla="*/ 15 h 29"/>
                  <a:gd name="T4" fmla="*/ 12 w 29"/>
                  <a:gd name="T5" fmla="*/ 29 h 29"/>
                  <a:gd name="T6" fmla="*/ 8 w 29"/>
                  <a:gd name="T7" fmla="*/ 29 h 29"/>
                  <a:gd name="T8" fmla="*/ 0 w 29"/>
                  <a:gd name="T9" fmla="*/ 11 h 29"/>
                  <a:gd name="T10" fmla="*/ 17 w 29"/>
                  <a:gd name="T11" fmla="*/ 0 h 29"/>
                  <a:gd name="T12" fmla="*/ 0 60000 65536"/>
                  <a:gd name="T13" fmla="*/ 0 60000 65536"/>
                  <a:gd name="T14" fmla="*/ 0 60000 65536"/>
                  <a:gd name="T15" fmla="*/ 0 60000 65536"/>
                  <a:gd name="T16" fmla="*/ 0 60000 65536"/>
                  <a:gd name="T17" fmla="*/ 0 60000 65536"/>
                  <a:gd name="T18" fmla="*/ 0 w 29"/>
                  <a:gd name="T19" fmla="*/ 0 h 29"/>
                  <a:gd name="T20" fmla="*/ 29 w 29"/>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29" h="29">
                    <a:moveTo>
                      <a:pt x="17" y="0"/>
                    </a:moveTo>
                    <a:lnTo>
                      <a:pt x="29" y="15"/>
                    </a:lnTo>
                    <a:lnTo>
                      <a:pt x="12" y="29"/>
                    </a:lnTo>
                    <a:lnTo>
                      <a:pt x="8" y="29"/>
                    </a:lnTo>
                    <a:lnTo>
                      <a:pt x="0" y="11"/>
                    </a:lnTo>
                    <a:lnTo>
                      <a:pt x="17" y="0"/>
                    </a:lnTo>
                    <a:close/>
                  </a:path>
                </a:pathLst>
              </a:custGeom>
              <a:solidFill>
                <a:srgbClr val="00863C"/>
              </a:solidFill>
              <a:ln w="9525">
                <a:noFill/>
                <a:round/>
                <a:headEnd/>
                <a:tailEnd/>
              </a:ln>
            </p:spPr>
            <p:txBody>
              <a:bodyPr>
                <a:prstTxWarp prst="textNoShape">
                  <a:avLst/>
                </a:prstTxWarp>
              </a:bodyPr>
              <a:lstStyle/>
              <a:p>
                <a:endParaRPr lang="en-US"/>
              </a:p>
            </p:txBody>
          </p:sp>
          <p:sp>
            <p:nvSpPr>
              <p:cNvPr id="73541" name="Freeform 11"/>
              <p:cNvSpPr>
                <a:spLocks/>
              </p:cNvSpPr>
              <p:nvPr/>
            </p:nvSpPr>
            <p:spPr bwMode="auto">
              <a:xfrm>
                <a:off x="4378" y="3022"/>
                <a:ext cx="7" cy="7"/>
              </a:xfrm>
              <a:custGeom>
                <a:avLst/>
                <a:gdLst>
                  <a:gd name="T0" fmla="*/ 24 w 32"/>
                  <a:gd name="T1" fmla="*/ 0 h 32"/>
                  <a:gd name="T2" fmla="*/ 32 w 32"/>
                  <a:gd name="T3" fmla="*/ 18 h 32"/>
                  <a:gd name="T4" fmla="*/ 10 w 32"/>
                  <a:gd name="T5" fmla="*/ 32 h 32"/>
                  <a:gd name="T6" fmla="*/ 0 w 32"/>
                  <a:gd name="T7" fmla="*/ 15 h 32"/>
                  <a:gd name="T8" fmla="*/ 24 w 32"/>
                  <a:gd name="T9" fmla="*/ 0 h 32"/>
                  <a:gd name="T10" fmla="*/ 0 60000 65536"/>
                  <a:gd name="T11" fmla="*/ 0 60000 65536"/>
                  <a:gd name="T12" fmla="*/ 0 60000 65536"/>
                  <a:gd name="T13" fmla="*/ 0 60000 65536"/>
                  <a:gd name="T14" fmla="*/ 0 60000 65536"/>
                  <a:gd name="T15" fmla="*/ 0 w 32"/>
                  <a:gd name="T16" fmla="*/ 0 h 32"/>
                  <a:gd name="T17" fmla="*/ 32 w 32"/>
                  <a:gd name="T18" fmla="*/ 32 h 32"/>
                </a:gdLst>
                <a:ahLst/>
                <a:cxnLst>
                  <a:cxn ang="T10">
                    <a:pos x="T0" y="T1"/>
                  </a:cxn>
                  <a:cxn ang="T11">
                    <a:pos x="T2" y="T3"/>
                  </a:cxn>
                  <a:cxn ang="T12">
                    <a:pos x="T4" y="T5"/>
                  </a:cxn>
                  <a:cxn ang="T13">
                    <a:pos x="T6" y="T7"/>
                  </a:cxn>
                  <a:cxn ang="T14">
                    <a:pos x="T8" y="T9"/>
                  </a:cxn>
                </a:cxnLst>
                <a:rect l="T15" t="T16" r="T17" b="T18"/>
                <a:pathLst>
                  <a:path w="32" h="32">
                    <a:moveTo>
                      <a:pt x="24" y="0"/>
                    </a:moveTo>
                    <a:lnTo>
                      <a:pt x="32" y="18"/>
                    </a:lnTo>
                    <a:lnTo>
                      <a:pt x="10" y="32"/>
                    </a:lnTo>
                    <a:lnTo>
                      <a:pt x="0" y="15"/>
                    </a:lnTo>
                    <a:lnTo>
                      <a:pt x="24" y="0"/>
                    </a:lnTo>
                    <a:close/>
                  </a:path>
                </a:pathLst>
              </a:custGeom>
              <a:solidFill>
                <a:srgbClr val="00863C"/>
              </a:solidFill>
              <a:ln w="9525">
                <a:noFill/>
                <a:round/>
                <a:headEnd/>
                <a:tailEnd/>
              </a:ln>
            </p:spPr>
            <p:txBody>
              <a:bodyPr>
                <a:prstTxWarp prst="textNoShape">
                  <a:avLst/>
                </a:prstTxWarp>
              </a:bodyPr>
              <a:lstStyle/>
              <a:p>
                <a:endParaRPr lang="en-US"/>
              </a:p>
            </p:txBody>
          </p:sp>
          <p:sp>
            <p:nvSpPr>
              <p:cNvPr id="73542" name="Freeform 12"/>
              <p:cNvSpPr>
                <a:spLocks/>
              </p:cNvSpPr>
              <p:nvPr/>
            </p:nvSpPr>
            <p:spPr bwMode="auto">
              <a:xfrm>
                <a:off x="4373" y="3025"/>
                <a:ext cx="7" cy="7"/>
              </a:xfrm>
              <a:custGeom>
                <a:avLst/>
                <a:gdLst>
                  <a:gd name="T0" fmla="*/ 28 w 38"/>
                  <a:gd name="T1" fmla="*/ 0 h 34"/>
                  <a:gd name="T2" fmla="*/ 38 w 38"/>
                  <a:gd name="T3" fmla="*/ 17 h 34"/>
                  <a:gd name="T4" fmla="*/ 9 w 38"/>
                  <a:gd name="T5" fmla="*/ 34 h 34"/>
                  <a:gd name="T6" fmla="*/ 0 w 38"/>
                  <a:gd name="T7" fmla="*/ 17 h 34"/>
                  <a:gd name="T8" fmla="*/ 28 w 38"/>
                  <a:gd name="T9" fmla="*/ 0 h 34"/>
                  <a:gd name="T10" fmla="*/ 0 60000 65536"/>
                  <a:gd name="T11" fmla="*/ 0 60000 65536"/>
                  <a:gd name="T12" fmla="*/ 0 60000 65536"/>
                  <a:gd name="T13" fmla="*/ 0 60000 65536"/>
                  <a:gd name="T14" fmla="*/ 0 60000 65536"/>
                  <a:gd name="T15" fmla="*/ 0 w 38"/>
                  <a:gd name="T16" fmla="*/ 0 h 34"/>
                  <a:gd name="T17" fmla="*/ 38 w 38"/>
                  <a:gd name="T18" fmla="*/ 34 h 34"/>
                </a:gdLst>
                <a:ahLst/>
                <a:cxnLst>
                  <a:cxn ang="T10">
                    <a:pos x="T0" y="T1"/>
                  </a:cxn>
                  <a:cxn ang="T11">
                    <a:pos x="T2" y="T3"/>
                  </a:cxn>
                  <a:cxn ang="T12">
                    <a:pos x="T4" y="T5"/>
                  </a:cxn>
                  <a:cxn ang="T13">
                    <a:pos x="T6" y="T7"/>
                  </a:cxn>
                  <a:cxn ang="T14">
                    <a:pos x="T8" y="T9"/>
                  </a:cxn>
                </a:cxnLst>
                <a:rect l="T15" t="T16" r="T17" b="T18"/>
                <a:pathLst>
                  <a:path w="38" h="34">
                    <a:moveTo>
                      <a:pt x="28" y="0"/>
                    </a:moveTo>
                    <a:lnTo>
                      <a:pt x="38" y="17"/>
                    </a:lnTo>
                    <a:lnTo>
                      <a:pt x="9" y="34"/>
                    </a:lnTo>
                    <a:lnTo>
                      <a:pt x="0" y="17"/>
                    </a:lnTo>
                    <a:lnTo>
                      <a:pt x="28" y="0"/>
                    </a:lnTo>
                    <a:close/>
                  </a:path>
                </a:pathLst>
              </a:custGeom>
              <a:solidFill>
                <a:srgbClr val="00863C"/>
              </a:solidFill>
              <a:ln w="9525">
                <a:noFill/>
                <a:round/>
                <a:headEnd/>
                <a:tailEnd/>
              </a:ln>
            </p:spPr>
            <p:txBody>
              <a:bodyPr>
                <a:prstTxWarp prst="textNoShape">
                  <a:avLst/>
                </a:prstTxWarp>
              </a:bodyPr>
              <a:lstStyle/>
              <a:p>
                <a:endParaRPr lang="en-US"/>
              </a:p>
            </p:txBody>
          </p:sp>
          <p:sp>
            <p:nvSpPr>
              <p:cNvPr id="73543" name="Freeform 13"/>
              <p:cNvSpPr>
                <a:spLocks/>
              </p:cNvSpPr>
              <p:nvPr/>
            </p:nvSpPr>
            <p:spPr bwMode="auto">
              <a:xfrm>
                <a:off x="4366" y="3029"/>
                <a:ext cx="8" cy="6"/>
              </a:xfrm>
              <a:custGeom>
                <a:avLst/>
                <a:gdLst>
                  <a:gd name="T0" fmla="*/ 32 w 41"/>
                  <a:gd name="T1" fmla="*/ 0 h 32"/>
                  <a:gd name="T2" fmla="*/ 41 w 41"/>
                  <a:gd name="T3" fmla="*/ 17 h 32"/>
                  <a:gd name="T4" fmla="*/ 9 w 41"/>
                  <a:gd name="T5" fmla="*/ 32 h 32"/>
                  <a:gd name="T6" fmla="*/ 6 w 41"/>
                  <a:gd name="T7" fmla="*/ 32 h 32"/>
                  <a:gd name="T8" fmla="*/ 0 w 41"/>
                  <a:gd name="T9" fmla="*/ 11 h 32"/>
                  <a:gd name="T10" fmla="*/ 32 w 41"/>
                  <a:gd name="T11" fmla="*/ 0 h 32"/>
                  <a:gd name="T12" fmla="*/ 0 60000 65536"/>
                  <a:gd name="T13" fmla="*/ 0 60000 65536"/>
                  <a:gd name="T14" fmla="*/ 0 60000 65536"/>
                  <a:gd name="T15" fmla="*/ 0 60000 65536"/>
                  <a:gd name="T16" fmla="*/ 0 60000 65536"/>
                  <a:gd name="T17" fmla="*/ 0 60000 65536"/>
                  <a:gd name="T18" fmla="*/ 0 w 41"/>
                  <a:gd name="T19" fmla="*/ 0 h 32"/>
                  <a:gd name="T20" fmla="*/ 41 w 41"/>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41" h="32">
                    <a:moveTo>
                      <a:pt x="32" y="0"/>
                    </a:moveTo>
                    <a:lnTo>
                      <a:pt x="41" y="17"/>
                    </a:lnTo>
                    <a:lnTo>
                      <a:pt x="9" y="32"/>
                    </a:lnTo>
                    <a:lnTo>
                      <a:pt x="6" y="32"/>
                    </a:lnTo>
                    <a:lnTo>
                      <a:pt x="0" y="11"/>
                    </a:lnTo>
                    <a:lnTo>
                      <a:pt x="32" y="0"/>
                    </a:lnTo>
                    <a:close/>
                  </a:path>
                </a:pathLst>
              </a:custGeom>
              <a:solidFill>
                <a:srgbClr val="00863C"/>
              </a:solidFill>
              <a:ln w="9525">
                <a:noFill/>
                <a:round/>
                <a:headEnd/>
                <a:tailEnd/>
              </a:ln>
            </p:spPr>
            <p:txBody>
              <a:bodyPr>
                <a:prstTxWarp prst="textNoShape">
                  <a:avLst/>
                </a:prstTxWarp>
              </a:bodyPr>
              <a:lstStyle/>
              <a:p>
                <a:endParaRPr lang="en-US"/>
              </a:p>
            </p:txBody>
          </p:sp>
          <p:sp>
            <p:nvSpPr>
              <p:cNvPr id="73544" name="Freeform 14"/>
              <p:cNvSpPr>
                <a:spLocks/>
              </p:cNvSpPr>
              <p:nvPr/>
            </p:nvSpPr>
            <p:spPr bwMode="auto">
              <a:xfrm>
                <a:off x="4359" y="3031"/>
                <a:ext cx="8" cy="6"/>
              </a:xfrm>
              <a:custGeom>
                <a:avLst/>
                <a:gdLst>
                  <a:gd name="T0" fmla="*/ 35 w 41"/>
                  <a:gd name="T1" fmla="*/ 0 h 32"/>
                  <a:gd name="T2" fmla="*/ 41 w 41"/>
                  <a:gd name="T3" fmla="*/ 21 h 32"/>
                  <a:gd name="T4" fmla="*/ 7 w 41"/>
                  <a:gd name="T5" fmla="*/ 32 h 32"/>
                  <a:gd name="T6" fmla="*/ 0 w 41"/>
                  <a:gd name="T7" fmla="*/ 13 h 32"/>
                  <a:gd name="T8" fmla="*/ 35 w 41"/>
                  <a:gd name="T9" fmla="*/ 0 h 32"/>
                  <a:gd name="T10" fmla="*/ 0 60000 65536"/>
                  <a:gd name="T11" fmla="*/ 0 60000 65536"/>
                  <a:gd name="T12" fmla="*/ 0 60000 65536"/>
                  <a:gd name="T13" fmla="*/ 0 60000 65536"/>
                  <a:gd name="T14" fmla="*/ 0 60000 65536"/>
                  <a:gd name="T15" fmla="*/ 0 w 41"/>
                  <a:gd name="T16" fmla="*/ 0 h 32"/>
                  <a:gd name="T17" fmla="*/ 41 w 41"/>
                  <a:gd name="T18" fmla="*/ 32 h 32"/>
                </a:gdLst>
                <a:ahLst/>
                <a:cxnLst>
                  <a:cxn ang="T10">
                    <a:pos x="T0" y="T1"/>
                  </a:cxn>
                  <a:cxn ang="T11">
                    <a:pos x="T2" y="T3"/>
                  </a:cxn>
                  <a:cxn ang="T12">
                    <a:pos x="T4" y="T5"/>
                  </a:cxn>
                  <a:cxn ang="T13">
                    <a:pos x="T6" y="T7"/>
                  </a:cxn>
                  <a:cxn ang="T14">
                    <a:pos x="T8" y="T9"/>
                  </a:cxn>
                </a:cxnLst>
                <a:rect l="T15" t="T16" r="T17" b="T18"/>
                <a:pathLst>
                  <a:path w="41" h="32">
                    <a:moveTo>
                      <a:pt x="35" y="0"/>
                    </a:moveTo>
                    <a:lnTo>
                      <a:pt x="41" y="21"/>
                    </a:lnTo>
                    <a:lnTo>
                      <a:pt x="7" y="32"/>
                    </a:lnTo>
                    <a:lnTo>
                      <a:pt x="0" y="13"/>
                    </a:lnTo>
                    <a:lnTo>
                      <a:pt x="35" y="0"/>
                    </a:lnTo>
                    <a:close/>
                  </a:path>
                </a:pathLst>
              </a:custGeom>
              <a:solidFill>
                <a:srgbClr val="00863C"/>
              </a:solidFill>
              <a:ln w="9525">
                <a:noFill/>
                <a:round/>
                <a:headEnd/>
                <a:tailEnd/>
              </a:ln>
            </p:spPr>
            <p:txBody>
              <a:bodyPr>
                <a:prstTxWarp prst="textNoShape">
                  <a:avLst/>
                </a:prstTxWarp>
              </a:bodyPr>
              <a:lstStyle/>
              <a:p>
                <a:endParaRPr lang="en-US"/>
              </a:p>
            </p:txBody>
          </p:sp>
          <p:sp>
            <p:nvSpPr>
              <p:cNvPr id="73545" name="Freeform 15"/>
              <p:cNvSpPr>
                <a:spLocks/>
              </p:cNvSpPr>
              <p:nvPr/>
            </p:nvSpPr>
            <p:spPr bwMode="auto">
              <a:xfrm>
                <a:off x="4351" y="3033"/>
                <a:ext cx="10" cy="6"/>
              </a:xfrm>
              <a:custGeom>
                <a:avLst/>
                <a:gdLst>
                  <a:gd name="T0" fmla="*/ 39 w 46"/>
                  <a:gd name="T1" fmla="*/ 0 h 28"/>
                  <a:gd name="T2" fmla="*/ 46 w 46"/>
                  <a:gd name="T3" fmla="*/ 19 h 28"/>
                  <a:gd name="T4" fmla="*/ 5 w 46"/>
                  <a:gd name="T5" fmla="*/ 28 h 28"/>
                  <a:gd name="T6" fmla="*/ 2 w 46"/>
                  <a:gd name="T7" fmla="*/ 28 h 28"/>
                  <a:gd name="T8" fmla="*/ 0 w 46"/>
                  <a:gd name="T9" fmla="*/ 8 h 28"/>
                  <a:gd name="T10" fmla="*/ 39 w 46"/>
                  <a:gd name="T11" fmla="*/ 0 h 28"/>
                  <a:gd name="T12" fmla="*/ 0 60000 65536"/>
                  <a:gd name="T13" fmla="*/ 0 60000 65536"/>
                  <a:gd name="T14" fmla="*/ 0 60000 65536"/>
                  <a:gd name="T15" fmla="*/ 0 60000 65536"/>
                  <a:gd name="T16" fmla="*/ 0 60000 65536"/>
                  <a:gd name="T17" fmla="*/ 0 60000 65536"/>
                  <a:gd name="T18" fmla="*/ 0 w 46"/>
                  <a:gd name="T19" fmla="*/ 0 h 28"/>
                  <a:gd name="T20" fmla="*/ 46 w 46"/>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46" h="28">
                    <a:moveTo>
                      <a:pt x="39" y="0"/>
                    </a:moveTo>
                    <a:lnTo>
                      <a:pt x="46" y="19"/>
                    </a:lnTo>
                    <a:lnTo>
                      <a:pt x="5" y="28"/>
                    </a:lnTo>
                    <a:lnTo>
                      <a:pt x="2" y="28"/>
                    </a:lnTo>
                    <a:lnTo>
                      <a:pt x="0" y="8"/>
                    </a:lnTo>
                    <a:lnTo>
                      <a:pt x="39" y="0"/>
                    </a:lnTo>
                    <a:close/>
                  </a:path>
                </a:pathLst>
              </a:custGeom>
              <a:solidFill>
                <a:srgbClr val="00863C"/>
              </a:solidFill>
              <a:ln w="9525">
                <a:noFill/>
                <a:round/>
                <a:headEnd/>
                <a:tailEnd/>
              </a:ln>
            </p:spPr>
            <p:txBody>
              <a:bodyPr>
                <a:prstTxWarp prst="textNoShape">
                  <a:avLst/>
                </a:prstTxWarp>
              </a:bodyPr>
              <a:lstStyle/>
              <a:p>
                <a:endParaRPr lang="en-US"/>
              </a:p>
            </p:txBody>
          </p:sp>
          <p:sp>
            <p:nvSpPr>
              <p:cNvPr id="73546" name="Freeform 16"/>
              <p:cNvSpPr>
                <a:spLocks/>
              </p:cNvSpPr>
              <p:nvPr/>
            </p:nvSpPr>
            <p:spPr bwMode="auto">
              <a:xfrm>
                <a:off x="4343" y="3035"/>
                <a:ext cx="9" cy="5"/>
              </a:xfrm>
              <a:custGeom>
                <a:avLst/>
                <a:gdLst>
                  <a:gd name="T0" fmla="*/ 41 w 43"/>
                  <a:gd name="T1" fmla="*/ 0 h 26"/>
                  <a:gd name="T2" fmla="*/ 43 w 43"/>
                  <a:gd name="T3" fmla="*/ 20 h 26"/>
                  <a:gd name="T4" fmla="*/ 0 w 43"/>
                  <a:gd name="T5" fmla="*/ 26 h 26"/>
                  <a:gd name="T6" fmla="*/ 0 w 43"/>
                  <a:gd name="T7" fmla="*/ 5 h 26"/>
                  <a:gd name="T8" fmla="*/ 41 w 43"/>
                  <a:gd name="T9" fmla="*/ 0 h 26"/>
                  <a:gd name="T10" fmla="*/ 0 60000 65536"/>
                  <a:gd name="T11" fmla="*/ 0 60000 65536"/>
                  <a:gd name="T12" fmla="*/ 0 60000 65536"/>
                  <a:gd name="T13" fmla="*/ 0 60000 65536"/>
                  <a:gd name="T14" fmla="*/ 0 60000 65536"/>
                  <a:gd name="T15" fmla="*/ 0 w 43"/>
                  <a:gd name="T16" fmla="*/ 0 h 26"/>
                  <a:gd name="T17" fmla="*/ 43 w 43"/>
                  <a:gd name="T18" fmla="*/ 26 h 26"/>
                </a:gdLst>
                <a:ahLst/>
                <a:cxnLst>
                  <a:cxn ang="T10">
                    <a:pos x="T0" y="T1"/>
                  </a:cxn>
                  <a:cxn ang="T11">
                    <a:pos x="T2" y="T3"/>
                  </a:cxn>
                  <a:cxn ang="T12">
                    <a:pos x="T4" y="T5"/>
                  </a:cxn>
                  <a:cxn ang="T13">
                    <a:pos x="T6" y="T7"/>
                  </a:cxn>
                  <a:cxn ang="T14">
                    <a:pos x="T8" y="T9"/>
                  </a:cxn>
                </a:cxnLst>
                <a:rect l="T15" t="T16" r="T17" b="T18"/>
                <a:pathLst>
                  <a:path w="43" h="26">
                    <a:moveTo>
                      <a:pt x="41" y="0"/>
                    </a:moveTo>
                    <a:lnTo>
                      <a:pt x="43" y="20"/>
                    </a:lnTo>
                    <a:lnTo>
                      <a:pt x="0" y="26"/>
                    </a:lnTo>
                    <a:lnTo>
                      <a:pt x="0" y="5"/>
                    </a:lnTo>
                    <a:lnTo>
                      <a:pt x="41" y="0"/>
                    </a:lnTo>
                    <a:close/>
                  </a:path>
                </a:pathLst>
              </a:custGeom>
              <a:solidFill>
                <a:srgbClr val="00863C"/>
              </a:solidFill>
              <a:ln w="9525">
                <a:noFill/>
                <a:round/>
                <a:headEnd/>
                <a:tailEnd/>
              </a:ln>
            </p:spPr>
            <p:txBody>
              <a:bodyPr>
                <a:prstTxWarp prst="textNoShape">
                  <a:avLst/>
                </a:prstTxWarp>
              </a:bodyPr>
              <a:lstStyle/>
              <a:p>
                <a:endParaRPr lang="en-US"/>
              </a:p>
            </p:txBody>
          </p:sp>
          <p:sp>
            <p:nvSpPr>
              <p:cNvPr id="73547" name="Rectangle 17"/>
              <p:cNvSpPr>
                <a:spLocks noChangeArrowheads="1"/>
              </p:cNvSpPr>
              <p:nvPr/>
            </p:nvSpPr>
            <p:spPr bwMode="auto">
              <a:xfrm>
                <a:off x="4334" y="3036"/>
                <a:ext cx="9" cy="4"/>
              </a:xfrm>
              <a:prstGeom prst="rect">
                <a:avLst/>
              </a:prstGeom>
              <a:solidFill>
                <a:srgbClr val="00863C"/>
              </a:solidFill>
              <a:ln w="9525">
                <a:noFill/>
                <a:miter lim="800000"/>
                <a:headEnd/>
                <a:tailEnd/>
              </a:ln>
            </p:spPr>
            <p:txBody>
              <a:bodyPr>
                <a:prstTxWarp prst="textNoShape">
                  <a:avLst/>
                </a:prstTxWarp>
              </a:bodyPr>
              <a:lstStyle/>
              <a:p>
                <a:endParaRPr lang="en-US"/>
              </a:p>
            </p:txBody>
          </p:sp>
          <p:sp>
            <p:nvSpPr>
              <p:cNvPr id="73548" name="Freeform 18"/>
              <p:cNvSpPr>
                <a:spLocks/>
              </p:cNvSpPr>
              <p:nvPr/>
            </p:nvSpPr>
            <p:spPr bwMode="auto">
              <a:xfrm>
                <a:off x="4329" y="3036"/>
                <a:ext cx="5" cy="4"/>
              </a:xfrm>
              <a:custGeom>
                <a:avLst/>
                <a:gdLst>
                  <a:gd name="T0" fmla="*/ 26 w 26"/>
                  <a:gd name="T1" fmla="*/ 2 h 23"/>
                  <a:gd name="T2" fmla="*/ 26 w 26"/>
                  <a:gd name="T3" fmla="*/ 23 h 23"/>
                  <a:gd name="T4" fmla="*/ 0 w 26"/>
                  <a:gd name="T5" fmla="*/ 17 h 23"/>
                  <a:gd name="T6" fmla="*/ 3 w 26"/>
                  <a:gd name="T7" fmla="*/ 0 h 23"/>
                  <a:gd name="T8" fmla="*/ 26 w 26"/>
                  <a:gd name="T9" fmla="*/ 2 h 23"/>
                  <a:gd name="T10" fmla="*/ 0 60000 65536"/>
                  <a:gd name="T11" fmla="*/ 0 60000 65536"/>
                  <a:gd name="T12" fmla="*/ 0 60000 65536"/>
                  <a:gd name="T13" fmla="*/ 0 60000 65536"/>
                  <a:gd name="T14" fmla="*/ 0 60000 65536"/>
                  <a:gd name="T15" fmla="*/ 0 w 26"/>
                  <a:gd name="T16" fmla="*/ 0 h 23"/>
                  <a:gd name="T17" fmla="*/ 26 w 26"/>
                  <a:gd name="T18" fmla="*/ 23 h 23"/>
                </a:gdLst>
                <a:ahLst/>
                <a:cxnLst>
                  <a:cxn ang="T10">
                    <a:pos x="T0" y="T1"/>
                  </a:cxn>
                  <a:cxn ang="T11">
                    <a:pos x="T2" y="T3"/>
                  </a:cxn>
                  <a:cxn ang="T12">
                    <a:pos x="T4" y="T5"/>
                  </a:cxn>
                  <a:cxn ang="T13">
                    <a:pos x="T6" y="T7"/>
                  </a:cxn>
                  <a:cxn ang="T14">
                    <a:pos x="T8" y="T9"/>
                  </a:cxn>
                </a:cxnLst>
                <a:rect l="T15" t="T16" r="T17" b="T18"/>
                <a:pathLst>
                  <a:path w="26" h="23">
                    <a:moveTo>
                      <a:pt x="26" y="2"/>
                    </a:moveTo>
                    <a:lnTo>
                      <a:pt x="26" y="23"/>
                    </a:lnTo>
                    <a:lnTo>
                      <a:pt x="0" y="17"/>
                    </a:lnTo>
                    <a:lnTo>
                      <a:pt x="3" y="0"/>
                    </a:lnTo>
                    <a:lnTo>
                      <a:pt x="26" y="2"/>
                    </a:lnTo>
                    <a:close/>
                  </a:path>
                </a:pathLst>
              </a:custGeom>
              <a:solidFill>
                <a:srgbClr val="00863C"/>
              </a:solidFill>
              <a:ln w="9525">
                <a:noFill/>
                <a:round/>
                <a:headEnd/>
                <a:tailEnd/>
              </a:ln>
            </p:spPr>
            <p:txBody>
              <a:bodyPr>
                <a:prstTxWarp prst="textNoShape">
                  <a:avLst/>
                </a:prstTxWarp>
              </a:bodyPr>
              <a:lstStyle/>
              <a:p>
                <a:endParaRPr lang="en-US"/>
              </a:p>
            </p:txBody>
          </p:sp>
          <p:sp>
            <p:nvSpPr>
              <p:cNvPr id="73549" name="Freeform 19"/>
              <p:cNvSpPr>
                <a:spLocks/>
              </p:cNvSpPr>
              <p:nvPr/>
            </p:nvSpPr>
            <p:spPr bwMode="auto">
              <a:xfrm>
                <a:off x="4324" y="3035"/>
                <a:ext cx="5" cy="4"/>
              </a:xfrm>
              <a:custGeom>
                <a:avLst/>
                <a:gdLst>
                  <a:gd name="T0" fmla="*/ 29 w 29"/>
                  <a:gd name="T1" fmla="*/ 5 h 22"/>
                  <a:gd name="T2" fmla="*/ 26 w 29"/>
                  <a:gd name="T3" fmla="*/ 22 h 22"/>
                  <a:gd name="T4" fmla="*/ 0 w 29"/>
                  <a:gd name="T5" fmla="*/ 19 h 22"/>
                  <a:gd name="T6" fmla="*/ 6 w 29"/>
                  <a:gd name="T7" fmla="*/ 0 h 22"/>
                  <a:gd name="T8" fmla="*/ 29 w 29"/>
                  <a:gd name="T9" fmla="*/ 5 h 22"/>
                  <a:gd name="T10" fmla="*/ 0 60000 65536"/>
                  <a:gd name="T11" fmla="*/ 0 60000 65536"/>
                  <a:gd name="T12" fmla="*/ 0 60000 65536"/>
                  <a:gd name="T13" fmla="*/ 0 60000 65536"/>
                  <a:gd name="T14" fmla="*/ 0 60000 65536"/>
                  <a:gd name="T15" fmla="*/ 0 w 29"/>
                  <a:gd name="T16" fmla="*/ 0 h 22"/>
                  <a:gd name="T17" fmla="*/ 29 w 29"/>
                  <a:gd name="T18" fmla="*/ 22 h 22"/>
                </a:gdLst>
                <a:ahLst/>
                <a:cxnLst>
                  <a:cxn ang="T10">
                    <a:pos x="T0" y="T1"/>
                  </a:cxn>
                  <a:cxn ang="T11">
                    <a:pos x="T2" y="T3"/>
                  </a:cxn>
                  <a:cxn ang="T12">
                    <a:pos x="T4" y="T5"/>
                  </a:cxn>
                  <a:cxn ang="T13">
                    <a:pos x="T6" y="T7"/>
                  </a:cxn>
                  <a:cxn ang="T14">
                    <a:pos x="T8" y="T9"/>
                  </a:cxn>
                </a:cxnLst>
                <a:rect l="T15" t="T16" r="T17" b="T18"/>
                <a:pathLst>
                  <a:path w="29" h="22">
                    <a:moveTo>
                      <a:pt x="29" y="5"/>
                    </a:moveTo>
                    <a:lnTo>
                      <a:pt x="26" y="22"/>
                    </a:lnTo>
                    <a:lnTo>
                      <a:pt x="0" y="19"/>
                    </a:lnTo>
                    <a:lnTo>
                      <a:pt x="6" y="0"/>
                    </a:lnTo>
                    <a:lnTo>
                      <a:pt x="29" y="5"/>
                    </a:lnTo>
                    <a:close/>
                  </a:path>
                </a:pathLst>
              </a:custGeom>
              <a:solidFill>
                <a:srgbClr val="00863C"/>
              </a:solidFill>
              <a:ln w="9525">
                <a:noFill/>
                <a:round/>
                <a:headEnd/>
                <a:tailEnd/>
              </a:ln>
            </p:spPr>
            <p:txBody>
              <a:bodyPr>
                <a:prstTxWarp prst="textNoShape">
                  <a:avLst/>
                </a:prstTxWarp>
              </a:bodyPr>
              <a:lstStyle/>
              <a:p>
                <a:endParaRPr lang="en-US"/>
              </a:p>
            </p:txBody>
          </p:sp>
          <p:sp>
            <p:nvSpPr>
              <p:cNvPr id="73550" name="Freeform 20"/>
              <p:cNvSpPr>
                <a:spLocks/>
              </p:cNvSpPr>
              <p:nvPr/>
            </p:nvSpPr>
            <p:spPr bwMode="auto">
              <a:xfrm>
                <a:off x="4318" y="3033"/>
                <a:ext cx="7" cy="5"/>
              </a:xfrm>
              <a:custGeom>
                <a:avLst/>
                <a:gdLst>
                  <a:gd name="T0" fmla="*/ 32 w 32"/>
                  <a:gd name="T1" fmla="*/ 6 h 25"/>
                  <a:gd name="T2" fmla="*/ 26 w 32"/>
                  <a:gd name="T3" fmla="*/ 25 h 25"/>
                  <a:gd name="T4" fmla="*/ 0 w 32"/>
                  <a:gd name="T5" fmla="*/ 17 h 25"/>
                  <a:gd name="T6" fmla="*/ 6 w 32"/>
                  <a:gd name="T7" fmla="*/ 0 h 25"/>
                  <a:gd name="T8" fmla="*/ 32 w 32"/>
                  <a:gd name="T9" fmla="*/ 6 h 25"/>
                  <a:gd name="T10" fmla="*/ 0 60000 65536"/>
                  <a:gd name="T11" fmla="*/ 0 60000 65536"/>
                  <a:gd name="T12" fmla="*/ 0 60000 65536"/>
                  <a:gd name="T13" fmla="*/ 0 60000 65536"/>
                  <a:gd name="T14" fmla="*/ 0 60000 65536"/>
                  <a:gd name="T15" fmla="*/ 0 w 32"/>
                  <a:gd name="T16" fmla="*/ 0 h 25"/>
                  <a:gd name="T17" fmla="*/ 32 w 32"/>
                  <a:gd name="T18" fmla="*/ 25 h 25"/>
                </a:gdLst>
                <a:ahLst/>
                <a:cxnLst>
                  <a:cxn ang="T10">
                    <a:pos x="T0" y="T1"/>
                  </a:cxn>
                  <a:cxn ang="T11">
                    <a:pos x="T2" y="T3"/>
                  </a:cxn>
                  <a:cxn ang="T12">
                    <a:pos x="T4" y="T5"/>
                  </a:cxn>
                  <a:cxn ang="T13">
                    <a:pos x="T6" y="T7"/>
                  </a:cxn>
                  <a:cxn ang="T14">
                    <a:pos x="T8" y="T9"/>
                  </a:cxn>
                </a:cxnLst>
                <a:rect l="T15" t="T16" r="T17" b="T18"/>
                <a:pathLst>
                  <a:path w="32" h="25">
                    <a:moveTo>
                      <a:pt x="32" y="6"/>
                    </a:moveTo>
                    <a:lnTo>
                      <a:pt x="26" y="25"/>
                    </a:lnTo>
                    <a:lnTo>
                      <a:pt x="0" y="17"/>
                    </a:lnTo>
                    <a:lnTo>
                      <a:pt x="6" y="0"/>
                    </a:lnTo>
                    <a:lnTo>
                      <a:pt x="32" y="6"/>
                    </a:lnTo>
                    <a:close/>
                  </a:path>
                </a:pathLst>
              </a:custGeom>
              <a:solidFill>
                <a:srgbClr val="00863C"/>
              </a:solidFill>
              <a:ln w="9525">
                <a:noFill/>
                <a:round/>
                <a:headEnd/>
                <a:tailEnd/>
              </a:ln>
            </p:spPr>
            <p:txBody>
              <a:bodyPr>
                <a:prstTxWarp prst="textNoShape">
                  <a:avLst/>
                </a:prstTxWarp>
              </a:bodyPr>
              <a:lstStyle/>
              <a:p>
                <a:endParaRPr lang="en-US"/>
              </a:p>
            </p:txBody>
          </p:sp>
          <p:sp>
            <p:nvSpPr>
              <p:cNvPr id="73551" name="Freeform 21"/>
              <p:cNvSpPr>
                <a:spLocks/>
              </p:cNvSpPr>
              <p:nvPr/>
            </p:nvSpPr>
            <p:spPr bwMode="auto">
              <a:xfrm>
                <a:off x="4313" y="3032"/>
                <a:ext cx="7" cy="5"/>
              </a:xfrm>
              <a:custGeom>
                <a:avLst/>
                <a:gdLst>
                  <a:gd name="T0" fmla="*/ 32 w 32"/>
                  <a:gd name="T1" fmla="*/ 9 h 26"/>
                  <a:gd name="T2" fmla="*/ 26 w 32"/>
                  <a:gd name="T3" fmla="*/ 26 h 26"/>
                  <a:gd name="T4" fmla="*/ 0 w 32"/>
                  <a:gd name="T5" fmla="*/ 17 h 26"/>
                  <a:gd name="T6" fmla="*/ 9 w 32"/>
                  <a:gd name="T7" fmla="*/ 0 h 26"/>
                  <a:gd name="T8" fmla="*/ 32 w 32"/>
                  <a:gd name="T9" fmla="*/ 9 h 26"/>
                  <a:gd name="T10" fmla="*/ 0 60000 65536"/>
                  <a:gd name="T11" fmla="*/ 0 60000 65536"/>
                  <a:gd name="T12" fmla="*/ 0 60000 65536"/>
                  <a:gd name="T13" fmla="*/ 0 60000 65536"/>
                  <a:gd name="T14" fmla="*/ 0 60000 65536"/>
                  <a:gd name="T15" fmla="*/ 0 w 32"/>
                  <a:gd name="T16" fmla="*/ 0 h 26"/>
                  <a:gd name="T17" fmla="*/ 32 w 32"/>
                  <a:gd name="T18" fmla="*/ 26 h 26"/>
                </a:gdLst>
                <a:ahLst/>
                <a:cxnLst>
                  <a:cxn ang="T10">
                    <a:pos x="T0" y="T1"/>
                  </a:cxn>
                  <a:cxn ang="T11">
                    <a:pos x="T2" y="T3"/>
                  </a:cxn>
                  <a:cxn ang="T12">
                    <a:pos x="T4" y="T5"/>
                  </a:cxn>
                  <a:cxn ang="T13">
                    <a:pos x="T6" y="T7"/>
                  </a:cxn>
                  <a:cxn ang="T14">
                    <a:pos x="T8" y="T9"/>
                  </a:cxn>
                </a:cxnLst>
                <a:rect l="T15" t="T16" r="T17" b="T18"/>
                <a:pathLst>
                  <a:path w="32" h="26">
                    <a:moveTo>
                      <a:pt x="32" y="9"/>
                    </a:moveTo>
                    <a:lnTo>
                      <a:pt x="26" y="26"/>
                    </a:lnTo>
                    <a:lnTo>
                      <a:pt x="0" y="17"/>
                    </a:lnTo>
                    <a:lnTo>
                      <a:pt x="9" y="0"/>
                    </a:lnTo>
                    <a:lnTo>
                      <a:pt x="32" y="9"/>
                    </a:lnTo>
                    <a:close/>
                  </a:path>
                </a:pathLst>
              </a:custGeom>
              <a:solidFill>
                <a:srgbClr val="00863C"/>
              </a:solidFill>
              <a:ln w="9525">
                <a:noFill/>
                <a:round/>
                <a:headEnd/>
                <a:tailEnd/>
              </a:ln>
            </p:spPr>
            <p:txBody>
              <a:bodyPr>
                <a:prstTxWarp prst="textNoShape">
                  <a:avLst/>
                </a:prstTxWarp>
              </a:bodyPr>
              <a:lstStyle/>
              <a:p>
                <a:endParaRPr lang="en-US"/>
              </a:p>
            </p:txBody>
          </p:sp>
          <p:sp>
            <p:nvSpPr>
              <p:cNvPr id="73552" name="Freeform 22"/>
              <p:cNvSpPr>
                <a:spLocks/>
              </p:cNvSpPr>
              <p:nvPr/>
            </p:nvSpPr>
            <p:spPr bwMode="auto">
              <a:xfrm>
                <a:off x="4308" y="3029"/>
                <a:ext cx="7" cy="6"/>
              </a:xfrm>
              <a:custGeom>
                <a:avLst/>
                <a:gdLst>
                  <a:gd name="T0" fmla="*/ 35 w 35"/>
                  <a:gd name="T1" fmla="*/ 12 h 29"/>
                  <a:gd name="T2" fmla="*/ 26 w 35"/>
                  <a:gd name="T3" fmla="*/ 29 h 29"/>
                  <a:gd name="T4" fmla="*/ 0 w 35"/>
                  <a:gd name="T5" fmla="*/ 17 h 29"/>
                  <a:gd name="T6" fmla="*/ 9 w 35"/>
                  <a:gd name="T7" fmla="*/ 0 h 29"/>
                  <a:gd name="T8" fmla="*/ 35 w 35"/>
                  <a:gd name="T9" fmla="*/ 12 h 29"/>
                  <a:gd name="T10" fmla="*/ 0 60000 65536"/>
                  <a:gd name="T11" fmla="*/ 0 60000 65536"/>
                  <a:gd name="T12" fmla="*/ 0 60000 65536"/>
                  <a:gd name="T13" fmla="*/ 0 60000 65536"/>
                  <a:gd name="T14" fmla="*/ 0 60000 65536"/>
                  <a:gd name="T15" fmla="*/ 0 w 35"/>
                  <a:gd name="T16" fmla="*/ 0 h 29"/>
                  <a:gd name="T17" fmla="*/ 35 w 35"/>
                  <a:gd name="T18" fmla="*/ 29 h 29"/>
                </a:gdLst>
                <a:ahLst/>
                <a:cxnLst>
                  <a:cxn ang="T10">
                    <a:pos x="T0" y="T1"/>
                  </a:cxn>
                  <a:cxn ang="T11">
                    <a:pos x="T2" y="T3"/>
                  </a:cxn>
                  <a:cxn ang="T12">
                    <a:pos x="T4" y="T5"/>
                  </a:cxn>
                  <a:cxn ang="T13">
                    <a:pos x="T6" y="T7"/>
                  </a:cxn>
                  <a:cxn ang="T14">
                    <a:pos x="T8" y="T9"/>
                  </a:cxn>
                </a:cxnLst>
                <a:rect l="T15" t="T16" r="T17" b="T18"/>
                <a:pathLst>
                  <a:path w="35" h="29">
                    <a:moveTo>
                      <a:pt x="35" y="12"/>
                    </a:moveTo>
                    <a:lnTo>
                      <a:pt x="26" y="29"/>
                    </a:lnTo>
                    <a:lnTo>
                      <a:pt x="0" y="17"/>
                    </a:lnTo>
                    <a:lnTo>
                      <a:pt x="9" y="0"/>
                    </a:lnTo>
                    <a:lnTo>
                      <a:pt x="35" y="12"/>
                    </a:lnTo>
                    <a:close/>
                  </a:path>
                </a:pathLst>
              </a:custGeom>
              <a:solidFill>
                <a:srgbClr val="00863C"/>
              </a:solidFill>
              <a:ln w="9525">
                <a:noFill/>
                <a:round/>
                <a:headEnd/>
                <a:tailEnd/>
              </a:ln>
            </p:spPr>
            <p:txBody>
              <a:bodyPr>
                <a:prstTxWarp prst="textNoShape">
                  <a:avLst/>
                </a:prstTxWarp>
              </a:bodyPr>
              <a:lstStyle/>
              <a:p>
                <a:endParaRPr lang="en-US"/>
              </a:p>
            </p:txBody>
          </p:sp>
          <p:sp>
            <p:nvSpPr>
              <p:cNvPr id="73553" name="Freeform 23"/>
              <p:cNvSpPr>
                <a:spLocks/>
              </p:cNvSpPr>
              <p:nvPr/>
            </p:nvSpPr>
            <p:spPr bwMode="auto">
              <a:xfrm>
                <a:off x="4302" y="3026"/>
                <a:ext cx="8" cy="7"/>
              </a:xfrm>
              <a:custGeom>
                <a:avLst/>
                <a:gdLst>
                  <a:gd name="T0" fmla="*/ 37 w 37"/>
                  <a:gd name="T1" fmla="*/ 14 h 31"/>
                  <a:gd name="T2" fmla="*/ 28 w 37"/>
                  <a:gd name="T3" fmla="*/ 31 h 31"/>
                  <a:gd name="T4" fmla="*/ 0 w 37"/>
                  <a:gd name="T5" fmla="*/ 17 h 31"/>
                  <a:gd name="T6" fmla="*/ 9 w 37"/>
                  <a:gd name="T7" fmla="*/ 0 h 31"/>
                  <a:gd name="T8" fmla="*/ 37 w 37"/>
                  <a:gd name="T9" fmla="*/ 14 h 31"/>
                  <a:gd name="T10" fmla="*/ 0 60000 65536"/>
                  <a:gd name="T11" fmla="*/ 0 60000 65536"/>
                  <a:gd name="T12" fmla="*/ 0 60000 65536"/>
                  <a:gd name="T13" fmla="*/ 0 60000 65536"/>
                  <a:gd name="T14" fmla="*/ 0 60000 65536"/>
                  <a:gd name="T15" fmla="*/ 0 w 37"/>
                  <a:gd name="T16" fmla="*/ 0 h 31"/>
                  <a:gd name="T17" fmla="*/ 37 w 37"/>
                  <a:gd name="T18" fmla="*/ 31 h 31"/>
                </a:gdLst>
                <a:ahLst/>
                <a:cxnLst>
                  <a:cxn ang="T10">
                    <a:pos x="T0" y="T1"/>
                  </a:cxn>
                  <a:cxn ang="T11">
                    <a:pos x="T2" y="T3"/>
                  </a:cxn>
                  <a:cxn ang="T12">
                    <a:pos x="T4" y="T5"/>
                  </a:cxn>
                  <a:cxn ang="T13">
                    <a:pos x="T6" y="T7"/>
                  </a:cxn>
                  <a:cxn ang="T14">
                    <a:pos x="T8" y="T9"/>
                  </a:cxn>
                </a:cxnLst>
                <a:rect l="T15" t="T16" r="T17" b="T18"/>
                <a:pathLst>
                  <a:path w="37" h="31">
                    <a:moveTo>
                      <a:pt x="37" y="14"/>
                    </a:moveTo>
                    <a:lnTo>
                      <a:pt x="28" y="31"/>
                    </a:lnTo>
                    <a:lnTo>
                      <a:pt x="0" y="17"/>
                    </a:lnTo>
                    <a:lnTo>
                      <a:pt x="9" y="0"/>
                    </a:lnTo>
                    <a:lnTo>
                      <a:pt x="37" y="14"/>
                    </a:lnTo>
                    <a:close/>
                  </a:path>
                </a:pathLst>
              </a:custGeom>
              <a:solidFill>
                <a:srgbClr val="00863C"/>
              </a:solidFill>
              <a:ln w="9525">
                <a:noFill/>
                <a:round/>
                <a:headEnd/>
                <a:tailEnd/>
              </a:ln>
            </p:spPr>
            <p:txBody>
              <a:bodyPr>
                <a:prstTxWarp prst="textNoShape">
                  <a:avLst/>
                </a:prstTxWarp>
              </a:bodyPr>
              <a:lstStyle/>
              <a:p>
                <a:endParaRPr lang="en-US"/>
              </a:p>
            </p:txBody>
          </p:sp>
          <p:sp>
            <p:nvSpPr>
              <p:cNvPr id="73554" name="Freeform 24"/>
              <p:cNvSpPr>
                <a:spLocks/>
              </p:cNvSpPr>
              <p:nvPr/>
            </p:nvSpPr>
            <p:spPr bwMode="auto">
              <a:xfrm>
                <a:off x="4297" y="3023"/>
                <a:ext cx="7" cy="7"/>
              </a:xfrm>
              <a:custGeom>
                <a:avLst/>
                <a:gdLst>
                  <a:gd name="T0" fmla="*/ 38 w 38"/>
                  <a:gd name="T1" fmla="*/ 15 h 32"/>
                  <a:gd name="T2" fmla="*/ 29 w 38"/>
                  <a:gd name="T3" fmla="*/ 32 h 32"/>
                  <a:gd name="T4" fmla="*/ 2 w 38"/>
                  <a:gd name="T5" fmla="*/ 18 h 32"/>
                  <a:gd name="T6" fmla="*/ 0 w 38"/>
                  <a:gd name="T7" fmla="*/ 15 h 32"/>
                  <a:gd name="T8" fmla="*/ 12 w 38"/>
                  <a:gd name="T9" fmla="*/ 0 h 32"/>
                  <a:gd name="T10" fmla="*/ 38 w 38"/>
                  <a:gd name="T11" fmla="*/ 15 h 32"/>
                  <a:gd name="T12" fmla="*/ 0 60000 65536"/>
                  <a:gd name="T13" fmla="*/ 0 60000 65536"/>
                  <a:gd name="T14" fmla="*/ 0 60000 65536"/>
                  <a:gd name="T15" fmla="*/ 0 60000 65536"/>
                  <a:gd name="T16" fmla="*/ 0 60000 65536"/>
                  <a:gd name="T17" fmla="*/ 0 60000 65536"/>
                  <a:gd name="T18" fmla="*/ 0 w 38"/>
                  <a:gd name="T19" fmla="*/ 0 h 32"/>
                  <a:gd name="T20" fmla="*/ 38 w 38"/>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38" h="32">
                    <a:moveTo>
                      <a:pt x="38" y="15"/>
                    </a:moveTo>
                    <a:lnTo>
                      <a:pt x="29" y="32"/>
                    </a:lnTo>
                    <a:lnTo>
                      <a:pt x="2" y="18"/>
                    </a:lnTo>
                    <a:lnTo>
                      <a:pt x="0" y="15"/>
                    </a:lnTo>
                    <a:lnTo>
                      <a:pt x="12" y="0"/>
                    </a:lnTo>
                    <a:lnTo>
                      <a:pt x="38" y="15"/>
                    </a:lnTo>
                    <a:close/>
                  </a:path>
                </a:pathLst>
              </a:custGeom>
              <a:solidFill>
                <a:srgbClr val="00863C"/>
              </a:solidFill>
              <a:ln w="9525">
                <a:noFill/>
                <a:round/>
                <a:headEnd/>
                <a:tailEnd/>
              </a:ln>
            </p:spPr>
            <p:txBody>
              <a:bodyPr>
                <a:prstTxWarp prst="textNoShape">
                  <a:avLst/>
                </a:prstTxWarp>
              </a:bodyPr>
              <a:lstStyle/>
              <a:p>
                <a:endParaRPr lang="en-US"/>
              </a:p>
            </p:txBody>
          </p:sp>
          <p:sp>
            <p:nvSpPr>
              <p:cNvPr id="73555" name="Freeform 25"/>
              <p:cNvSpPr>
                <a:spLocks/>
              </p:cNvSpPr>
              <p:nvPr/>
            </p:nvSpPr>
            <p:spPr bwMode="auto">
              <a:xfrm>
                <a:off x="4291" y="3020"/>
                <a:ext cx="8" cy="6"/>
              </a:xfrm>
              <a:custGeom>
                <a:avLst/>
                <a:gdLst>
                  <a:gd name="T0" fmla="*/ 38 w 38"/>
                  <a:gd name="T1" fmla="*/ 19 h 34"/>
                  <a:gd name="T2" fmla="*/ 26 w 38"/>
                  <a:gd name="T3" fmla="*/ 34 h 34"/>
                  <a:gd name="T4" fmla="*/ 0 w 38"/>
                  <a:gd name="T5" fmla="*/ 17 h 34"/>
                  <a:gd name="T6" fmla="*/ 11 w 38"/>
                  <a:gd name="T7" fmla="*/ 0 h 34"/>
                  <a:gd name="T8" fmla="*/ 38 w 38"/>
                  <a:gd name="T9" fmla="*/ 19 h 34"/>
                  <a:gd name="T10" fmla="*/ 0 60000 65536"/>
                  <a:gd name="T11" fmla="*/ 0 60000 65536"/>
                  <a:gd name="T12" fmla="*/ 0 60000 65536"/>
                  <a:gd name="T13" fmla="*/ 0 60000 65536"/>
                  <a:gd name="T14" fmla="*/ 0 60000 65536"/>
                  <a:gd name="T15" fmla="*/ 0 w 38"/>
                  <a:gd name="T16" fmla="*/ 0 h 34"/>
                  <a:gd name="T17" fmla="*/ 38 w 38"/>
                  <a:gd name="T18" fmla="*/ 34 h 34"/>
                </a:gdLst>
                <a:ahLst/>
                <a:cxnLst>
                  <a:cxn ang="T10">
                    <a:pos x="T0" y="T1"/>
                  </a:cxn>
                  <a:cxn ang="T11">
                    <a:pos x="T2" y="T3"/>
                  </a:cxn>
                  <a:cxn ang="T12">
                    <a:pos x="T4" y="T5"/>
                  </a:cxn>
                  <a:cxn ang="T13">
                    <a:pos x="T6" y="T7"/>
                  </a:cxn>
                  <a:cxn ang="T14">
                    <a:pos x="T8" y="T9"/>
                  </a:cxn>
                </a:cxnLst>
                <a:rect l="T15" t="T16" r="T17" b="T18"/>
                <a:pathLst>
                  <a:path w="38" h="34">
                    <a:moveTo>
                      <a:pt x="38" y="19"/>
                    </a:moveTo>
                    <a:lnTo>
                      <a:pt x="26" y="34"/>
                    </a:lnTo>
                    <a:lnTo>
                      <a:pt x="0" y="17"/>
                    </a:lnTo>
                    <a:lnTo>
                      <a:pt x="11" y="0"/>
                    </a:lnTo>
                    <a:lnTo>
                      <a:pt x="38" y="19"/>
                    </a:lnTo>
                    <a:close/>
                  </a:path>
                </a:pathLst>
              </a:custGeom>
              <a:solidFill>
                <a:srgbClr val="00863C"/>
              </a:solidFill>
              <a:ln w="9525">
                <a:noFill/>
                <a:round/>
                <a:headEnd/>
                <a:tailEnd/>
              </a:ln>
            </p:spPr>
            <p:txBody>
              <a:bodyPr>
                <a:prstTxWarp prst="textNoShape">
                  <a:avLst/>
                </a:prstTxWarp>
              </a:bodyPr>
              <a:lstStyle/>
              <a:p>
                <a:endParaRPr lang="en-US"/>
              </a:p>
            </p:txBody>
          </p:sp>
          <p:sp>
            <p:nvSpPr>
              <p:cNvPr id="73556" name="Freeform 26"/>
              <p:cNvSpPr>
                <a:spLocks/>
              </p:cNvSpPr>
              <p:nvPr/>
            </p:nvSpPr>
            <p:spPr bwMode="auto">
              <a:xfrm>
                <a:off x="4286" y="3015"/>
                <a:ext cx="8" cy="8"/>
              </a:xfrm>
              <a:custGeom>
                <a:avLst/>
                <a:gdLst>
                  <a:gd name="T0" fmla="*/ 40 w 40"/>
                  <a:gd name="T1" fmla="*/ 21 h 38"/>
                  <a:gd name="T2" fmla="*/ 29 w 40"/>
                  <a:gd name="T3" fmla="*/ 38 h 38"/>
                  <a:gd name="T4" fmla="*/ 0 w 40"/>
                  <a:gd name="T5" fmla="*/ 15 h 38"/>
                  <a:gd name="T6" fmla="*/ 11 w 40"/>
                  <a:gd name="T7" fmla="*/ 0 h 38"/>
                  <a:gd name="T8" fmla="*/ 40 w 40"/>
                  <a:gd name="T9" fmla="*/ 21 h 38"/>
                  <a:gd name="T10" fmla="*/ 0 60000 65536"/>
                  <a:gd name="T11" fmla="*/ 0 60000 65536"/>
                  <a:gd name="T12" fmla="*/ 0 60000 65536"/>
                  <a:gd name="T13" fmla="*/ 0 60000 65536"/>
                  <a:gd name="T14" fmla="*/ 0 60000 65536"/>
                  <a:gd name="T15" fmla="*/ 0 w 40"/>
                  <a:gd name="T16" fmla="*/ 0 h 38"/>
                  <a:gd name="T17" fmla="*/ 40 w 40"/>
                  <a:gd name="T18" fmla="*/ 38 h 38"/>
                </a:gdLst>
                <a:ahLst/>
                <a:cxnLst>
                  <a:cxn ang="T10">
                    <a:pos x="T0" y="T1"/>
                  </a:cxn>
                  <a:cxn ang="T11">
                    <a:pos x="T2" y="T3"/>
                  </a:cxn>
                  <a:cxn ang="T12">
                    <a:pos x="T4" y="T5"/>
                  </a:cxn>
                  <a:cxn ang="T13">
                    <a:pos x="T6" y="T7"/>
                  </a:cxn>
                  <a:cxn ang="T14">
                    <a:pos x="T8" y="T9"/>
                  </a:cxn>
                </a:cxnLst>
                <a:rect l="T15" t="T16" r="T17" b="T18"/>
                <a:pathLst>
                  <a:path w="40" h="38">
                    <a:moveTo>
                      <a:pt x="40" y="21"/>
                    </a:moveTo>
                    <a:lnTo>
                      <a:pt x="29" y="38"/>
                    </a:lnTo>
                    <a:lnTo>
                      <a:pt x="0" y="15"/>
                    </a:lnTo>
                    <a:lnTo>
                      <a:pt x="11" y="0"/>
                    </a:lnTo>
                    <a:lnTo>
                      <a:pt x="40" y="21"/>
                    </a:lnTo>
                    <a:close/>
                  </a:path>
                </a:pathLst>
              </a:custGeom>
              <a:solidFill>
                <a:srgbClr val="00863C"/>
              </a:solidFill>
              <a:ln w="9525">
                <a:noFill/>
                <a:round/>
                <a:headEnd/>
                <a:tailEnd/>
              </a:ln>
            </p:spPr>
            <p:txBody>
              <a:bodyPr>
                <a:prstTxWarp prst="textNoShape">
                  <a:avLst/>
                </a:prstTxWarp>
              </a:bodyPr>
              <a:lstStyle/>
              <a:p>
                <a:endParaRPr lang="en-US"/>
              </a:p>
            </p:txBody>
          </p:sp>
          <p:sp>
            <p:nvSpPr>
              <p:cNvPr id="73557" name="Freeform 27"/>
              <p:cNvSpPr>
                <a:spLocks/>
              </p:cNvSpPr>
              <p:nvPr/>
            </p:nvSpPr>
            <p:spPr bwMode="auto">
              <a:xfrm>
                <a:off x="4280" y="3010"/>
                <a:ext cx="8" cy="8"/>
              </a:xfrm>
              <a:custGeom>
                <a:avLst/>
                <a:gdLst>
                  <a:gd name="T0" fmla="*/ 40 w 40"/>
                  <a:gd name="T1" fmla="*/ 26 h 41"/>
                  <a:gd name="T2" fmla="*/ 29 w 40"/>
                  <a:gd name="T3" fmla="*/ 41 h 41"/>
                  <a:gd name="T4" fmla="*/ 0 w 40"/>
                  <a:gd name="T5" fmla="*/ 17 h 41"/>
                  <a:gd name="T6" fmla="*/ 0 w 40"/>
                  <a:gd name="T7" fmla="*/ 15 h 41"/>
                  <a:gd name="T8" fmla="*/ 12 w 40"/>
                  <a:gd name="T9" fmla="*/ 0 h 41"/>
                  <a:gd name="T10" fmla="*/ 40 w 40"/>
                  <a:gd name="T11" fmla="*/ 26 h 41"/>
                  <a:gd name="T12" fmla="*/ 0 60000 65536"/>
                  <a:gd name="T13" fmla="*/ 0 60000 65536"/>
                  <a:gd name="T14" fmla="*/ 0 60000 65536"/>
                  <a:gd name="T15" fmla="*/ 0 60000 65536"/>
                  <a:gd name="T16" fmla="*/ 0 60000 65536"/>
                  <a:gd name="T17" fmla="*/ 0 60000 65536"/>
                  <a:gd name="T18" fmla="*/ 0 w 40"/>
                  <a:gd name="T19" fmla="*/ 0 h 41"/>
                  <a:gd name="T20" fmla="*/ 40 w 40"/>
                  <a:gd name="T21" fmla="*/ 41 h 41"/>
                </a:gdLst>
                <a:ahLst/>
                <a:cxnLst>
                  <a:cxn ang="T12">
                    <a:pos x="T0" y="T1"/>
                  </a:cxn>
                  <a:cxn ang="T13">
                    <a:pos x="T2" y="T3"/>
                  </a:cxn>
                  <a:cxn ang="T14">
                    <a:pos x="T4" y="T5"/>
                  </a:cxn>
                  <a:cxn ang="T15">
                    <a:pos x="T6" y="T7"/>
                  </a:cxn>
                  <a:cxn ang="T16">
                    <a:pos x="T8" y="T9"/>
                  </a:cxn>
                  <a:cxn ang="T17">
                    <a:pos x="T10" y="T11"/>
                  </a:cxn>
                </a:cxnLst>
                <a:rect l="T18" t="T19" r="T20" b="T21"/>
                <a:pathLst>
                  <a:path w="40" h="41">
                    <a:moveTo>
                      <a:pt x="40" y="26"/>
                    </a:moveTo>
                    <a:lnTo>
                      <a:pt x="29" y="41"/>
                    </a:lnTo>
                    <a:lnTo>
                      <a:pt x="0" y="17"/>
                    </a:lnTo>
                    <a:lnTo>
                      <a:pt x="0" y="15"/>
                    </a:lnTo>
                    <a:lnTo>
                      <a:pt x="12" y="0"/>
                    </a:lnTo>
                    <a:lnTo>
                      <a:pt x="40" y="26"/>
                    </a:lnTo>
                    <a:close/>
                  </a:path>
                </a:pathLst>
              </a:custGeom>
              <a:solidFill>
                <a:srgbClr val="00863C"/>
              </a:solidFill>
              <a:ln w="9525">
                <a:noFill/>
                <a:round/>
                <a:headEnd/>
                <a:tailEnd/>
              </a:ln>
            </p:spPr>
            <p:txBody>
              <a:bodyPr>
                <a:prstTxWarp prst="textNoShape">
                  <a:avLst/>
                </a:prstTxWarp>
              </a:bodyPr>
              <a:lstStyle/>
              <a:p>
                <a:endParaRPr lang="en-US"/>
              </a:p>
            </p:txBody>
          </p:sp>
          <p:sp>
            <p:nvSpPr>
              <p:cNvPr id="73558" name="Freeform 28"/>
              <p:cNvSpPr>
                <a:spLocks/>
              </p:cNvSpPr>
              <p:nvPr/>
            </p:nvSpPr>
            <p:spPr bwMode="auto">
              <a:xfrm>
                <a:off x="4274" y="3005"/>
                <a:ext cx="8" cy="8"/>
              </a:xfrm>
              <a:custGeom>
                <a:avLst/>
                <a:gdLst>
                  <a:gd name="T0" fmla="*/ 41 w 41"/>
                  <a:gd name="T1" fmla="*/ 26 h 41"/>
                  <a:gd name="T2" fmla="*/ 29 w 41"/>
                  <a:gd name="T3" fmla="*/ 41 h 41"/>
                  <a:gd name="T4" fmla="*/ 0 w 41"/>
                  <a:gd name="T5" fmla="*/ 15 h 41"/>
                  <a:gd name="T6" fmla="*/ 15 w 41"/>
                  <a:gd name="T7" fmla="*/ 0 h 41"/>
                  <a:gd name="T8" fmla="*/ 41 w 41"/>
                  <a:gd name="T9" fmla="*/ 26 h 41"/>
                  <a:gd name="T10" fmla="*/ 0 60000 65536"/>
                  <a:gd name="T11" fmla="*/ 0 60000 65536"/>
                  <a:gd name="T12" fmla="*/ 0 60000 65536"/>
                  <a:gd name="T13" fmla="*/ 0 60000 65536"/>
                  <a:gd name="T14" fmla="*/ 0 60000 65536"/>
                  <a:gd name="T15" fmla="*/ 0 w 41"/>
                  <a:gd name="T16" fmla="*/ 0 h 41"/>
                  <a:gd name="T17" fmla="*/ 41 w 41"/>
                  <a:gd name="T18" fmla="*/ 41 h 41"/>
                </a:gdLst>
                <a:ahLst/>
                <a:cxnLst>
                  <a:cxn ang="T10">
                    <a:pos x="T0" y="T1"/>
                  </a:cxn>
                  <a:cxn ang="T11">
                    <a:pos x="T2" y="T3"/>
                  </a:cxn>
                  <a:cxn ang="T12">
                    <a:pos x="T4" y="T5"/>
                  </a:cxn>
                  <a:cxn ang="T13">
                    <a:pos x="T6" y="T7"/>
                  </a:cxn>
                  <a:cxn ang="T14">
                    <a:pos x="T8" y="T9"/>
                  </a:cxn>
                </a:cxnLst>
                <a:rect l="T15" t="T16" r="T17" b="T18"/>
                <a:pathLst>
                  <a:path w="41" h="41">
                    <a:moveTo>
                      <a:pt x="41" y="26"/>
                    </a:moveTo>
                    <a:lnTo>
                      <a:pt x="29" y="41"/>
                    </a:lnTo>
                    <a:lnTo>
                      <a:pt x="0" y="15"/>
                    </a:lnTo>
                    <a:lnTo>
                      <a:pt x="15" y="0"/>
                    </a:lnTo>
                    <a:lnTo>
                      <a:pt x="41" y="26"/>
                    </a:lnTo>
                    <a:close/>
                  </a:path>
                </a:pathLst>
              </a:custGeom>
              <a:solidFill>
                <a:srgbClr val="00863C"/>
              </a:solidFill>
              <a:ln w="9525">
                <a:noFill/>
                <a:round/>
                <a:headEnd/>
                <a:tailEnd/>
              </a:ln>
            </p:spPr>
            <p:txBody>
              <a:bodyPr>
                <a:prstTxWarp prst="textNoShape">
                  <a:avLst/>
                </a:prstTxWarp>
              </a:bodyPr>
              <a:lstStyle/>
              <a:p>
                <a:endParaRPr lang="en-US"/>
              </a:p>
            </p:txBody>
          </p:sp>
          <p:sp>
            <p:nvSpPr>
              <p:cNvPr id="73559" name="Freeform 29"/>
              <p:cNvSpPr>
                <a:spLocks/>
              </p:cNvSpPr>
              <p:nvPr/>
            </p:nvSpPr>
            <p:spPr bwMode="auto">
              <a:xfrm>
                <a:off x="4269" y="2999"/>
                <a:ext cx="8" cy="9"/>
              </a:xfrm>
              <a:custGeom>
                <a:avLst/>
                <a:gdLst>
                  <a:gd name="T0" fmla="*/ 40 w 40"/>
                  <a:gd name="T1" fmla="*/ 28 h 43"/>
                  <a:gd name="T2" fmla="*/ 25 w 40"/>
                  <a:gd name="T3" fmla="*/ 43 h 43"/>
                  <a:gd name="T4" fmla="*/ 2 w 40"/>
                  <a:gd name="T5" fmla="*/ 13 h 43"/>
                  <a:gd name="T6" fmla="*/ 0 w 40"/>
                  <a:gd name="T7" fmla="*/ 13 h 43"/>
                  <a:gd name="T8" fmla="*/ 17 w 40"/>
                  <a:gd name="T9" fmla="*/ 0 h 43"/>
                  <a:gd name="T10" fmla="*/ 40 w 40"/>
                  <a:gd name="T11" fmla="*/ 28 h 43"/>
                  <a:gd name="T12" fmla="*/ 0 60000 65536"/>
                  <a:gd name="T13" fmla="*/ 0 60000 65536"/>
                  <a:gd name="T14" fmla="*/ 0 60000 65536"/>
                  <a:gd name="T15" fmla="*/ 0 60000 65536"/>
                  <a:gd name="T16" fmla="*/ 0 60000 65536"/>
                  <a:gd name="T17" fmla="*/ 0 60000 65536"/>
                  <a:gd name="T18" fmla="*/ 0 w 40"/>
                  <a:gd name="T19" fmla="*/ 0 h 43"/>
                  <a:gd name="T20" fmla="*/ 40 w 40"/>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40" h="43">
                    <a:moveTo>
                      <a:pt x="40" y="28"/>
                    </a:moveTo>
                    <a:lnTo>
                      <a:pt x="25" y="43"/>
                    </a:lnTo>
                    <a:lnTo>
                      <a:pt x="2" y="13"/>
                    </a:lnTo>
                    <a:lnTo>
                      <a:pt x="0" y="13"/>
                    </a:lnTo>
                    <a:lnTo>
                      <a:pt x="17" y="0"/>
                    </a:lnTo>
                    <a:lnTo>
                      <a:pt x="40" y="28"/>
                    </a:lnTo>
                    <a:close/>
                  </a:path>
                </a:pathLst>
              </a:custGeom>
              <a:solidFill>
                <a:srgbClr val="00863C"/>
              </a:solidFill>
              <a:ln w="9525">
                <a:noFill/>
                <a:round/>
                <a:headEnd/>
                <a:tailEnd/>
              </a:ln>
            </p:spPr>
            <p:txBody>
              <a:bodyPr>
                <a:prstTxWarp prst="textNoShape">
                  <a:avLst/>
                </a:prstTxWarp>
              </a:bodyPr>
              <a:lstStyle/>
              <a:p>
                <a:endParaRPr lang="en-US"/>
              </a:p>
            </p:txBody>
          </p:sp>
          <p:sp>
            <p:nvSpPr>
              <p:cNvPr id="73560" name="Freeform 30"/>
              <p:cNvSpPr>
                <a:spLocks/>
              </p:cNvSpPr>
              <p:nvPr/>
            </p:nvSpPr>
            <p:spPr bwMode="auto">
              <a:xfrm>
                <a:off x="4265" y="2993"/>
                <a:ext cx="7" cy="9"/>
              </a:xfrm>
              <a:custGeom>
                <a:avLst/>
                <a:gdLst>
                  <a:gd name="T0" fmla="*/ 38 w 38"/>
                  <a:gd name="T1" fmla="*/ 30 h 43"/>
                  <a:gd name="T2" fmla="*/ 21 w 38"/>
                  <a:gd name="T3" fmla="*/ 43 h 43"/>
                  <a:gd name="T4" fmla="*/ 0 w 38"/>
                  <a:gd name="T5" fmla="*/ 12 h 43"/>
                  <a:gd name="T6" fmla="*/ 17 w 38"/>
                  <a:gd name="T7" fmla="*/ 0 h 43"/>
                  <a:gd name="T8" fmla="*/ 38 w 38"/>
                  <a:gd name="T9" fmla="*/ 30 h 43"/>
                  <a:gd name="T10" fmla="*/ 0 60000 65536"/>
                  <a:gd name="T11" fmla="*/ 0 60000 65536"/>
                  <a:gd name="T12" fmla="*/ 0 60000 65536"/>
                  <a:gd name="T13" fmla="*/ 0 60000 65536"/>
                  <a:gd name="T14" fmla="*/ 0 60000 65536"/>
                  <a:gd name="T15" fmla="*/ 0 w 38"/>
                  <a:gd name="T16" fmla="*/ 0 h 43"/>
                  <a:gd name="T17" fmla="*/ 38 w 38"/>
                  <a:gd name="T18" fmla="*/ 43 h 43"/>
                </a:gdLst>
                <a:ahLst/>
                <a:cxnLst>
                  <a:cxn ang="T10">
                    <a:pos x="T0" y="T1"/>
                  </a:cxn>
                  <a:cxn ang="T11">
                    <a:pos x="T2" y="T3"/>
                  </a:cxn>
                  <a:cxn ang="T12">
                    <a:pos x="T4" y="T5"/>
                  </a:cxn>
                  <a:cxn ang="T13">
                    <a:pos x="T6" y="T7"/>
                  </a:cxn>
                  <a:cxn ang="T14">
                    <a:pos x="T8" y="T9"/>
                  </a:cxn>
                </a:cxnLst>
                <a:rect l="T15" t="T16" r="T17" b="T18"/>
                <a:pathLst>
                  <a:path w="38" h="43">
                    <a:moveTo>
                      <a:pt x="38" y="30"/>
                    </a:moveTo>
                    <a:lnTo>
                      <a:pt x="21" y="43"/>
                    </a:lnTo>
                    <a:lnTo>
                      <a:pt x="0" y="12"/>
                    </a:lnTo>
                    <a:lnTo>
                      <a:pt x="17" y="0"/>
                    </a:lnTo>
                    <a:lnTo>
                      <a:pt x="38" y="30"/>
                    </a:lnTo>
                    <a:close/>
                  </a:path>
                </a:pathLst>
              </a:custGeom>
              <a:solidFill>
                <a:srgbClr val="00863C"/>
              </a:solidFill>
              <a:ln w="9525">
                <a:noFill/>
                <a:round/>
                <a:headEnd/>
                <a:tailEnd/>
              </a:ln>
            </p:spPr>
            <p:txBody>
              <a:bodyPr>
                <a:prstTxWarp prst="textNoShape">
                  <a:avLst/>
                </a:prstTxWarp>
              </a:bodyPr>
              <a:lstStyle/>
              <a:p>
                <a:endParaRPr lang="en-US"/>
              </a:p>
            </p:txBody>
          </p:sp>
          <p:sp>
            <p:nvSpPr>
              <p:cNvPr id="73561" name="Freeform 31"/>
              <p:cNvSpPr>
                <a:spLocks/>
              </p:cNvSpPr>
              <p:nvPr/>
            </p:nvSpPr>
            <p:spPr bwMode="auto">
              <a:xfrm>
                <a:off x="4261" y="2987"/>
                <a:ext cx="7" cy="9"/>
              </a:xfrm>
              <a:custGeom>
                <a:avLst/>
                <a:gdLst>
                  <a:gd name="T0" fmla="*/ 37 w 37"/>
                  <a:gd name="T1" fmla="*/ 31 h 43"/>
                  <a:gd name="T2" fmla="*/ 20 w 37"/>
                  <a:gd name="T3" fmla="*/ 43 h 43"/>
                  <a:gd name="T4" fmla="*/ 0 w 37"/>
                  <a:gd name="T5" fmla="*/ 12 h 43"/>
                  <a:gd name="T6" fmla="*/ 0 w 37"/>
                  <a:gd name="T7" fmla="*/ 9 h 43"/>
                  <a:gd name="T8" fmla="*/ 17 w 37"/>
                  <a:gd name="T9" fmla="*/ 0 h 43"/>
                  <a:gd name="T10" fmla="*/ 37 w 37"/>
                  <a:gd name="T11" fmla="*/ 31 h 43"/>
                  <a:gd name="T12" fmla="*/ 0 60000 65536"/>
                  <a:gd name="T13" fmla="*/ 0 60000 65536"/>
                  <a:gd name="T14" fmla="*/ 0 60000 65536"/>
                  <a:gd name="T15" fmla="*/ 0 60000 65536"/>
                  <a:gd name="T16" fmla="*/ 0 60000 65536"/>
                  <a:gd name="T17" fmla="*/ 0 60000 65536"/>
                  <a:gd name="T18" fmla="*/ 0 w 37"/>
                  <a:gd name="T19" fmla="*/ 0 h 43"/>
                  <a:gd name="T20" fmla="*/ 37 w 37"/>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37" h="43">
                    <a:moveTo>
                      <a:pt x="37" y="31"/>
                    </a:moveTo>
                    <a:lnTo>
                      <a:pt x="20" y="43"/>
                    </a:lnTo>
                    <a:lnTo>
                      <a:pt x="0" y="12"/>
                    </a:lnTo>
                    <a:lnTo>
                      <a:pt x="0" y="9"/>
                    </a:lnTo>
                    <a:lnTo>
                      <a:pt x="17" y="0"/>
                    </a:lnTo>
                    <a:lnTo>
                      <a:pt x="37" y="31"/>
                    </a:lnTo>
                    <a:close/>
                  </a:path>
                </a:pathLst>
              </a:custGeom>
              <a:solidFill>
                <a:srgbClr val="00863C"/>
              </a:solidFill>
              <a:ln w="9525">
                <a:noFill/>
                <a:round/>
                <a:headEnd/>
                <a:tailEnd/>
              </a:ln>
            </p:spPr>
            <p:txBody>
              <a:bodyPr>
                <a:prstTxWarp prst="textNoShape">
                  <a:avLst/>
                </a:prstTxWarp>
              </a:bodyPr>
              <a:lstStyle/>
              <a:p>
                <a:endParaRPr lang="en-US"/>
              </a:p>
            </p:txBody>
          </p:sp>
          <p:sp>
            <p:nvSpPr>
              <p:cNvPr id="73562" name="Freeform 32"/>
              <p:cNvSpPr>
                <a:spLocks/>
              </p:cNvSpPr>
              <p:nvPr/>
            </p:nvSpPr>
            <p:spPr bwMode="auto">
              <a:xfrm>
                <a:off x="4257" y="2981"/>
                <a:ext cx="7" cy="8"/>
              </a:xfrm>
              <a:custGeom>
                <a:avLst/>
                <a:gdLst>
                  <a:gd name="T0" fmla="*/ 34 w 34"/>
                  <a:gd name="T1" fmla="*/ 32 h 41"/>
                  <a:gd name="T2" fmla="*/ 17 w 34"/>
                  <a:gd name="T3" fmla="*/ 41 h 41"/>
                  <a:gd name="T4" fmla="*/ 2 w 34"/>
                  <a:gd name="T5" fmla="*/ 9 h 41"/>
                  <a:gd name="T6" fmla="*/ 0 w 34"/>
                  <a:gd name="T7" fmla="*/ 9 h 41"/>
                  <a:gd name="T8" fmla="*/ 20 w 34"/>
                  <a:gd name="T9" fmla="*/ 0 h 41"/>
                  <a:gd name="T10" fmla="*/ 34 w 34"/>
                  <a:gd name="T11" fmla="*/ 32 h 41"/>
                  <a:gd name="T12" fmla="*/ 0 60000 65536"/>
                  <a:gd name="T13" fmla="*/ 0 60000 65536"/>
                  <a:gd name="T14" fmla="*/ 0 60000 65536"/>
                  <a:gd name="T15" fmla="*/ 0 60000 65536"/>
                  <a:gd name="T16" fmla="*/ 0 60000 65536"/>
                  <a:gd name="T17" fmla="*/ 0 60000 65536"/>
                  <a:gd name="T18" fmla="*/ 0 w 34"/>
                  <a:gd name="T19" fmla="*/ 0 h 41"/>
                  <a:gd name="T20" fmla="*/ 34 w 34"/>
                  <a:gd name="T21" fmla="*/ 41 h 41"/>
                </a:gdLst>
                <a:ahLst/>
                <a:cxnLst>
                  <a:cxn ang="T12">
                    <a:pos x="T0" y="T1"/>
                  </a:cxn>
                  <a:cxn ang="T13">
                    <a:pos x="T2" y="T3"/>
                  </a:cxn>
                  <a:cxn ang="T14">
                    <a:pos x="T4" y="T5"/>
                  </a:cxn>
                  <a:cxn ang="T15">
                    <a:pos x="T6" y="T7"/>
                  </a:cxn>
                  <a:cxn ang="T16">
                    <a:pos x="T8" y="T9"/>
                  </a:cxn>
                  <a:cxn ang="T17">
                    <a:pos x="T10" y="T11"/>
                  </a:cxn>
                </a:cxnLst>
                <a:rect l="T18" t="T19" r="T20" b="T21"/>
                <a:pathLst>
                  <a:path w="34" h="41">
                    <a:moveTo>
                      <a:pt x="34" y="32"/>
                    </a:moveTo>
                    <a:lnTo>
                      <a:pt x="17" y="41"/>
                    </a:lnTo>
                    <a:lnTo>
                      <a:pt x="2" y="9"/>
                    </a:lnTo>
                    <a:lnTo>
                      <a:pt x="0" y="9"/>
                    </a:lnTo>
                    <a:lnTo>
                      <a:pt x="20" y="0"/>
                    </a:lnTo>
                    <a:lnTo>
                      <a:pt x="34" y="32"/>
                    </a:lnTo>
                    <a:close/>
                  </a:path>
                </a:pathLst>
              </a:custGeom>
              <a:solidFill>
                <a:srgbClr val="00863C"/>
              </a:solidFill>
              <a:ln w="9525">
                <a:noFill/>
                <a:round/>
                <a:headEnd/>
                <a:tailEnd/>
              </a:ln>
            </p:spPr>
            <p:txBody>
              <a:bodyPr>
                <a:prstTxWarp prst="textNoShape">
                  <a:avLst/>
                </a:prstTxWarp>
              </a:bodyPr>
              <a:lstStyle/>
              <a:p>
                <a:endParaRPr lang="en-US"/>
              </a:p>
            </p:txBody>
          </p:sp>
          <p:sp>
            <p:nvSpPr>
              <p:cNvPr id="73563" name="Freeform 33"/>
              <p:cNvSpPr>
                <a:spLocks/>
              </p:cNvSpPr>
              <p:nvPr/>
            </p:nvSpPr>
            <p:spPr bwMode="auto">
              <a:xfrm>
                <a:off x="4254" y="2974"/>
                <a:ext cx="7" cy="9"/>
              </a:xfrm>
              <a:custGeom>
                <a:avLst/>
                <a:gdLst>
                  <a:gd name="T0" fmla="*/ 35 w 35"/>
                  <a:gd name="T1" fmla="*/ 34 h 43"/>
                  <a:gd name="T2" fmla="*/ 15 w 35"/>
                  <a:gd name="T3" fmla="*/ 43 h 43"/>
                  <a:gd name="T4" fmla="*/ 4 w 35"/>
                  <a:gd name="T5" fmla="*/ 5 h 43"/>
                  <a:gd name="T6" fmla="*/ 0 w 35"/>
                  <a:gd name="T7" fmla="*/ 5 h 43"/>
                  <a:gd name="T8" fmla="*/ 21 w 35"/>
                  <a:gd name="T9" fmla="*/ 0 h 43"/>
                  <a:gd name="T10" fmla="*/ 35 w 35"/>
                  <a:gd name="T11" fmla="*/ 34 h 43"/>
                  <a:gd name="T12" fmla="*/ 0 60000 65536"/>
                  <a:gd name="T13" fmla="*/ 0 60000 65536"/>
                  <a:gd name="T14" fmla="*/ 0 60000 65536"/>
                  <a:gd name="T15" fmla="*/ 0 60000 65536"/>
                  <a:gd name="T16" fmla="*/ 0 60000 65536"/>
                  <a:gd name="T17" fmla="*/ 0 60000 65536"/>
                  <a:gd name="T18" fmla="*/ 0 w 35"/>
                  <a:gd name="T19" fmla="*/ 0 h 43"/>
                  <a:gd name="T20" fmla="*/ 35 w 35"/>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35" h="43">
                    <a:moveTo>
                      <a:pt x="35" y="34"/>
                    </a:moveTo>
                    <a:lnTo>
                      <a:pt x="15" y="43"/>
                    </a:lnTo>
                    <a:lnTo>
                      <a:pt x="4" y="5"/>
                    </a:lnTo>
                    <a:lnTo>
                      <a:pt x="0" y="5"/>
                    </a:lnTo>
                    <a:lnTo>
                      <a:pt x="21" y="0"/>
                    </a:lnTo>
                    <a:lnTo>
                      <a:pt x="35" y="34"/>
                    </a:lnTo>
                    <a:close/>
                  </a:path>
                </a:pathLst>
              </a:custGeom>
              <a:solidFill>
                <a:srgbClr val="00863C"/>
              </a:solidFill>
              <a:ln w="9525">
                <a:noFill/>
                <a:round/>
                <a:headEnd/>
                <a:tailEnd/>
              </a:ln>
            </p:spPr>
            <p:txBody>
              <a:bodyPr>
                <a:prstTxWarp prst="textNoShape">
                  <a:avLst/>
                </a:prstTxWarp>
              </a:bodyPr>
              <a:lstStyle/>
              <a:p>
                <a:endParaRPr lang="en-US"/>
              </a:p>
            </p:txBody>
          </p:sp>
          <p:sp>
            <p:nvSpPr>
              <p:cNvPr id="73564" name="Freeform 34"/>
              <p:cNvSpPr>
                <a:spLocks/>
              </p:cNvSpPr>
              <p:nvPr/>
            </p:nvSpPr>
            <p:spPr bwMode="auto">
              <a:xfrm>
                <a:off x="4252" y="2967"/>
                <a:ext cx="7" cy="8"/>
              </a:xfrm>
              <a:custGeom>
                <a:avLst/>
                <a:gdLst>
                  <a:gd name="T0" fmla="*/ 32 w 32"/>
                  <a:gd name="T1" fmla="*/ 35 h 40"/>
                  <a:gd name="T2" fmla="*/ 11 w 32"/>
                  <a:gd name="T3" fmla="*/ 40 h 40"/>
                  <a:gd name="T4" fmla="*/ 0 w 32"/>
                  <a:gd name="T5" fmla="*/ 6 h 40"/>
                  <a:gd name="T6" fmla="*/ 20 w 32"/>
                  <a:gd name="T7" fmla="*/ 0 h 40"/>
                  <a:gd name="T8" fmla="*/ 32 w 32"/>
                  <a:gd name="T9" fmla="*/ 35 h 40"/>
                  <a:gd name="T10" fmla="*/ 0 60000 65536"/>
                  <a:gd name="T11" fmla="*/ 0 60000 65536"/>
                  <a:gd name="T12" fmla="*/ 0 60000 65536"/>
                  <a:gd name="T13" fmla="*/ 0 60000 65536"/>
                  <a:gd name="T14" fmla="*/ 0 60000 65536"/>
                  <a:gd name="T15" fmla="*/ 0 w 32"/>
                  <a:gd name="T16" fmla="*/ 0 h 40"/>
                  <a:gd name="T17" fmla="*/ 32 w 32"/>
                  <a:gd name="T18" fmla="*/ 40 h 40"/>
                </a:gdLst>
                <a:ahLst/>
                <a:cxnLst>
                  <a:cxn ang="T10">
                    <a:pos x="T0" y="T1"/>
                  </a:cxn>
                  <a:cxn ang="T11">
                    <a:pos x="T2" y="T3"/>
                  </a:cxn>
                  <a:cxn ang="T12">
                    <a:pos x="T4" y="T5"/>
                  </a:cxn>
                  <a:cxn ang="T13">
                    <a:pos x="T6" y="T7"/>
                  </a:cxn>
                  <a:cxn ang="T14">
                    <a:pos x="T8" y="T9"/>
                  </a:cxn>
                </a:cxnLst>
                <a:rect l="T15" t="T16" r="T17" b="T18"/>
                <a:pathLst>
                  <a:path w="32" h="40">
                    <a:moveTo>
                      <a:pt x="32" y="35"/>
                    </a:moveTo>
                    <a:lnTo>
                      <a:pt x="11" y="40"/>
                    </a:lnTo>
                    <a:lnTo>
                      <a:pt x="0" y="6"/>
                    </a:lnTo>
                    <a:lnTo>
                      <a:pt x="20" y="0"/>
                    </a:lnTo>
                    <a:lnTo>
                      <a:pt x="32" y="35"/>
                    </a:lnTo>
                    <a:close/>
                  </a:path>
                </a:pathLst>
              </a:custGeom>
              <a:solidFill>
                <a:srgbClr val="00863C"/>
              </a:solidFill>
              <a:ln w="9525">
                <a:noFill/>
                <a:round/>
                <a:headEnd/>
                <a:tailEnd/>
              </a:ln>
            </p:spPr>
            <p:txBody>
              <a:bodyPr>
                <a:prstTxWarp prst="textNoShape">
                  <a:avLst/>
                </a:prstTxWarp>
              </a:bodyPr>
              <a:lstStyle/>
              <a:p>
                <a:endParaRPr lang="en-US"/>
              </a:p>
            </p:txBody>
          </p:sp>
          <p:sp>
            <p:nvSpPr>
              <p:cNvPr id="73565" name="Freeform 35"/>
              <p:cNvSpPr>
                <a:spLocks/>
              </p:cNvSpPr>
              <p:nvPr/>
            </p:nvSpPr>
            <p:spPr bwMode="auto">
              <a:xfrm>
                <a:off x="4250" y="2959"/>
                <a:ext cx="6" cy="9"/>
              </a:xfrm>
              <a:custGeom>
                <a:avLst/>
                <a:gdLst>
                  <a:gd name="T0" fmla="*/ 29 w 29"/>
                  <a:gd name="T1" fmla="*/ 38 h 44"/>
                  <a:gd name="T2" fmla="*/ 9 w 29"/>
                  <a:gd name="T3" fmla="*/ 44 h 44"/>
                  <a:gd name="T4" fmla="*/ 0 w 29"/>
                  <a:gd name="T5" fmla="*/ 7 h 44"/>
                  <a:gd name="T6" fmla="*/ 20 w 29"/>
                  <a:gd name="T7" fmla="*/ 0 h 44"/>
                  <a:gd name="T8" fmla="*/ 29 w 29"/>
                  <a:gd name="T9" fmla="*/ 38 h 44"/>
                  <a:gd name="T10" fmla="*/ 0 60000 65536"/>
                  <a:gd name="T11" fmla="*/ 0 60000 65536"/>
                  <a:gd name="T12" fmla="*/ 0 60000 65536"/>
                  <a:gd name="T13" fmla="*/ 0 60000 65536"/>
                  <a:gd name="T14" fmla="*/ 0 60000 65536"/>
                  <a:gd name="T15" fmla="*/ 0 w 29"/>
                  <a:gd name="T16" fmla="*/ 0 h 44"/>
                  <a:gd name="T17" fmla="*/ 29 w 29"/>
                  <a:gd name="T18" fmla="*/ 44 h 44"/>
                </a:gdLst>
                <a:ahLst/>
                <a:cxnLst>
                  <a:cxn ang="T10">
                    <a:pos x="T0" y="T1"/>
                  </a:cxn>
                  <a:cxn ang="T11">
                    <a:pos x="T2" y="T3"/>
                  </a:cxn>
                  <a:cxn ang="T12">
                    <a:pos x="T4" y="T5"/>
                  </a:cxn>
                  <a:cxn ang="T13">
                    <a:pos x="T6" y="T7"/>
                  </a:cxn>
                  <a:cxn ang="T14">
                    <a:pos x="T8" y="T9"/>
                  </a:cxn>
                </a:cxnLst>
                <a:rect l="T15" t="T16" r="T17" b="T18"/>
                <a:pathLst>
                  <a:path w="29" h="44">
                    <a:moveTo>
                      <a:pt x="29" y="38"/>
                    </a:moveTo>
                    <a:lnTo>
                      <a:pt x="9" y="44"/>
                    </a:lnTo>
                    <a:lnTo>
                      <a:pt x="0" y="7"/>
                    </a:lnTo>
                    <a:lnTo>
                      <a:pt x="20" y="0"/>
                    </a:lnTo>
                    <a:lnTo>
                      <a:pt x="29" y="38"/>
                    </a:lnTo>
                    <a:close/>
                  </a:path>
                </a:pathLst>
              </a:custGeom>
              <a:solidFill>
                <a:srgbClr val="00863C"/>
              </a:solidFill>
              <a:ln w="9525">
                <a:noFill/>
                <a:round/>
                <a:headEnd/>
                <a:tailEnd/>
              </a:ln>
            </p:spPr>
            <p:txBody>
              <a:bodyPr>
                <a:prstTxWarp prst="textNoShape">
                  <a:avLst/>
                </a:prstTxWarp>
              </a:bodyPr>
              <a:lstStyle/>
              <a:p>
                <a:endParaRPr lang="en-US"/>
              </a:p>
            </p:txBody>
          </p:sp>
          <p:sp>
            <p:nvSpPr>
              <p:cNvPr id="73566" name="Freeform 36"/>
              <p:cNvSpPr>
                <a:spLocks/>
              </p:cNvSpPr>
              <p:nvPr/>
            </p:nvSpPr>
            <p:spPr bwMode="auto">
              <a:xfrm>
                <a:off x="4249" y="2953"/>
                <a:ext cx="5" cy="8"/>
              </a:xfrm>
              <a:custGeom>
                <a:avLst/>
                <a:gdLst>
                  <a:gd name="T0" fmla="*/ 28 w 28"/>
                  <a:gd name="T1" fmla="*/ 34 h 41"/>
                  <a:gd name="T2" fmla="*/ 8 w 28"/>
                  <a:gd name="T3" fmla="*/ 41 h 41"/>
                  <a:gd name="T4" fmla="*/ 0 w 28"/>
                  <a:gd name="T5" fmla="*/ 4 h 41"/>
                  <a:gd name="T6" fmla="*/ 19 w 28"/>
                  <a:gd name="T7" fmla="*/ 0 h 41"/>
                  <a:gd name="T8" fmla="*/ 28 w 28"/>
                  <a:gd name="T9" fmla="*/ 34 h 41"/>
                  <a:gd name="T10" fmla="*/ 0 60000 65536"/>
                  <a:gd name="T11" fmla="*/ 0 60000 65536"/>
                  <a:gd name="T12" fmla="*/ 0 60000 65536"/>
                  <a:gd name="T13" fmla="*/ 0 60000 65536"/>
                  <a:gd name="T14" fmla="*/ 0 60000 65536"/>
                  <a:gd name="T15" fmla="*/ 0 w 28"/>
                  <a:gd name="T16" fmla="*/ 0 h 41"/>
                  <a:gd name="T17" fmla="*/ 28 w 28"/>
                  <a:gd name="T18" fmla="*/ 41 h 41"/>
                </a:gdLst>
                <a:ahLst/>
                <a:cxnLst>
                  <a:cxn ang="T10">
                    <a:pos x="T0" y="T1"/>
                  </a:cxn>
                  <a:cxn ang="T11">
                    <a:pos x="T2" y="T3"/>
                  </a:cxn>
                  <a:cxn ang="T12">
                    <a:pos x="T4" y="T5"/>
                  </a:cxn>
                  <a:cxn ang="T13">
                    <a:pos x="T6" y="T7"/>
                  </a:cxn>
                  <a:cxn ang="T14">
                    <a:pos x="T8" y="T9"/>
                  </a:cxn>
                </a:cxnLst>
                <a:rect l="T15" t="T16" r="T17" b="T18"/>
                <a:pathLst>
                  <a:path w="28" h="41">
                    <a:moveTo>
                      <a:pt x="28" y="34"/>
                    </a:moveTo>
                    <a:lnTo>
                      <a:pt x="8" y="41"/>
                    </a:lnTo>
                    <a:lnTo>
                      <a:pt x="0" y="4"/>
                    </a:lnTo>
                    <a:lnTo>
                      <a:pt x="19" y="0"/>
                    </a:lnTo>
                    <a:lnTo>
                      <a:pt x="28" y="34"/>
                    </a:lnTo>
                    <a:close/>
                  </a:path>
                </a:pathLst>
              </a:custGeom>
              <a:solidFill>
                <a:srgbClr val="00863C"/>
              </a:solidFill>
              <a:ln w="9525">
                <a:noFill/>
                <a:round/>
                <a:headEnd/>
                <a:tailEnd/>
              </a:ln>
            </p:spPr>
            <p:txBody>
              <a:bodyPr>
                <a:prstTxWarp prst="textNoShape">
                  <a:avLst/>
                </a:prstTxWarp>
              </a:bodyPr>
              <a:lstStyle/>
              <a:p>
                <a:endParaRPr lang="en-US"/>
              </a:p>
            </p:txBody>
          </p:sp>
          <p:sp>
            <p:nvSpPr>
              <p:cNvPr id="73567" name="Freeform 37"/>
              <p:cNvSpPr>
                <a:spLocks/>
              </p:cNvSpPr>
              <p:nvPr/>
            </p:nvSpPr>
            <p:spPr bwMode="auto">
              <a:xfrm>
                <a:off x="4248" y="2945"/>
                <a:ext cx="5" cy="8"/>
              </a:xfrm>
              <a:custGeom>
                <a:avLst/>
                <a:gdLst>
                  <a:gd name="T0" fmla="*/ 25 w 25"/>
                  <a:gd name="T1" fmla="*/ 37 h 41"/>
                  <a:gd name="T2" fmla="*/ 6 w 25"/>
                  <a:gd name="T3" fmla="*/ 41 h 41"/>
                  <a:gd name="T4" fmla="*/ 0 w 25"/>
                  <a:gd name="T5" fmla="*/ 3 h 41"/>
                  <a:gd name="T6" fmla="*/ 0 w 25"/>
                  <a:gd name="T7" fmla="*/ 0 h 41"/>
                  <a:gd name="T8" fmla="*/ 20 w 25"/>
                  <a:gd name="T9" fmla="*/ 0 h 41"/>
                  <a:gd name="T10" fmla="*/ 25 w 25"/>
                  <a:gd name="T11" fmla="*/ 37 h 41"/>
                  <a:gd name="T12" fmla="*/ 0 60000 65536"/>
                  <a:gd name="T13" fmla="*/ 0 60000 65536"/>
                  <a:gd name="T14" fmla="*/ 0 60000 65536"/>
                  <a:gd name="T15" fmla="*/ 0 60000 65536"/>
                  <a:gd name="T16" fmla="*/ 0 60000 65536"/>
                  <a:gd name="T17" fmla="*/ 0 60000 65536"/>
                  <a:gd name="T18" fmla="*/ 0 w 25"/>
                  <a:gd name="T19" fmla="*/ 0 h 41"/>
                  <a:gd name="T20" fmla="*/ 25 w 25"/>
                  <a:gd name="T21" fmla="*/ 41 h 41"/>
                </a:gdLst>
                <a:ahLst/>
                <a:cxnLst>
                  <a:cxn ang="T12">
                    <a:pos x="T0" y="T1"/>
                  </a:cxn>
                  <a:cxn ang="T13">
                    <a:pos x="T2" y="T3"/>
                  </a:cxn>
                  <a:cxn ang="T14">
                    <a:pos x="T4" y="T5"/>
                  </a:cxn>
                  <a:cxn ang="T15">
                    <a:pos x="T6" y="T7"/>
                  </a:cxn>
                  <a:cxn ang="T16">
                    <a:pos x="T8" y="T9"/>
                  </a:cxn>
                  <a:cxn ang="T17">
                    <a:pos x="T10" y="T11"/>
                  </a:cxn>
                </a:cxnLst>
                <a:rect l="T18" t="T19" r="T20" b="T21"/>
                <a:pathLst>
                  <a:path w="25" h="41">
                    <a:moveTo>
                      <a:pt x="25" y="37"/>
                    </a:moveTo>
                    <a:lnTo>
                      <a:pt x="6" y="41"/>
                    </a:lnTo>
                    <a:lnTo>
                      <a:pt x="0" y="3"/>
                    </a:lnTo>
                    <a:lnTo>
                      <a:pt x="0" y="0"/>
                    </a:lnTo>
                    <a:lnTo>
                      <a:pt x="20" y="0"/>
                    </a:lnTo>
                    <a:lnTo>
                      <a:pt x="25" y="37"/>
                    </a:lnTo>
                    <a:close/>
                  </a:path>
                </a:pathLst>
              </a:custGeom>
              <a:solidFill>
                <a:srgbClr val="00863C"/>
              </a:solidFill>
              <a:ln w="9525">
                <a:noFill/>
                <a:round/>
                <a:headEnd/>
                <a:tailEnd/>
              </a:ln>
            </p:spPr>
            <p:txBody>
              <a:bodyPr>
                <a:prstTxWarp prst="textNoShape">
                  <a:avLst/>
                </a:prstTxWarp>
              </a:bodyPr>
              <a:lstStyle/>
              <a:p>
                <a:endParaRPr lang="en-US"/>
              </a:p>
            </p:txBody>
          </p:sp>
          <p:sp>
            <p:nvSpPr>
              <p:cNvPr id="73568" name="Freeform 38"/>
              <p:cNvSpPr>
                <a:spLocks/>
              </p:cNvSpPr>
              <p:nvPr/>
            </p:nvSpPr>
            <p:spPr bwMode="auto">
              <a:xfrm>
                <a:off x="4246" y="2930"/>
                <a:ext cx="6" cy="15"/>
              </a:xfrm>
              <a:custGeom>
                <a:avLst/>
                <a:gdLst>
                  <a:gd name="T0" fmla="*/ 29 w 29"/>
                  <a:gd name="T1" fmla="*/ 75 h 75"/>
                  <a:gd name="T2" fmla="*/ 9 w 29"/>
                  <a:gd name="T3" fmla="*/ 75 h 75"/>
                  <a:gd name="T4" fmla="*/ 0 w 29"/>
                  <a:gd name="T5" fmla="*/ 0 h 75"/>
                  <a:gd name="T6" fmla="*/ 21 w 29"/>
                  <a:gd name="T7" fmla="*/ 0 h 75"/>
                  <a:gd name="T8" fmla="*/ 29 w 29"/>
                  <a:gd name="T9" fmla="*/ 75 h 75"/>
                  <a:gd name="T10" fmla="*/ 0 60000 65536"/>
                  <a:gd name="T11" fmla="*/ 0 60000 65536"/>
                  <a:gd name="T12" fmla="*/ 0 60000 65536"/>
                  <a:gd name="T13" fmla="*/ 0 60000 65536"/>
                  <a:gd name="T14" fmla="*/ 0 60000 65536"/>
                  <a:gd name="T15" fmla="*/ 0 w 29"/>
                  <a:gd name="T16" fmla="*/ 0 h 75"/>
                  <a:gd name="T17" fmla="*/ 29 w 29"/>
                  <a:gd name="T18" fmla="*/ 75 h 75"/>
                </a:gdLst>
                <a:ahLst/>
                <a:cxnLst>
                  <a:cxn ang="T10">
                    <a:pos x="T0" y="T1"/>
                  </a:cxn>
                  <a:cxn ang="T11">
                    <a:pos x="T2" y="T3"/>
                  </a:cxn>
                  <a:cxn ang="T12">
                    <a:pos x="T4" y="T5"/>
                  </a:cxn>
                  <a:cxn ang="T13">
                    <a:pos x="T6" y="T7"/>
                  </a:cxn>
                  <a:cxn ang="T14">
                    <a:pos x="T8" y="T9"/>
                  </a:cxn>
                </a:cxnLst>
                <a:rect l="T15" t="T16" r="T17" b="T18"/>
                <a:pathLst>
                  <a:path w="29" h="75">
                    <a:moveTo>
                      <a:pt x="29" y="75"/>
                    </a:moveTo>
                    <a:lnTo>
                      <a:pt x="9" y="75"/>
                    </a:lnTo>
                    <a:lnTo>
                      <a:pt x="0" y="0"/>
                    </a:lnTo>
                    <a:lnTo>
                      <a:pt x="21" y="0"/>
                    </a:lnTo>
                    <a:lnTo>
                      <a:pt x="29" y="75"/>
                    </a:lnTo>
                    <a:close/>
                  </a:path>
                </a:pathLst>
              </a:custGeom>
              <a:solidFill>
                <a:srgbClr val="00863C"/>
              </a:solidFill>
              <a:ln w="9525">
                <a:noFill/>
                <a:round/>
                <a:headEnd/>
                <a:tailEnd/>
              </a:ln>
            </p:spPr>
            <p:txBody>
              <a:bodyPr>
                <a:prstTxWarp prst="textNoShape">
                  <a:avLst/>
                </a:prstTxWarp>
              </a:bodyPr>
              <a:lstStyle/>
              <a:p>
                <a:endParaRPr lang="en-US"/>
              </a:p>
            </p:txBody>
          </p:sp>
          <p:sp>
            <p:nvSpPr>
              <p:cNvPr id="73569" name="Freeform 39"/>
              <p:cNvSpPr>
                <a:spLocks/>
              </p:cNvSpPr>
              <p:nvPr/>
            </p:nvSpPr>
            <p:spPr bwMode="auto">
              <a:xfrm>
                <a:off x="4246" y="2915"/>
                <a:ext cx="4" cy="15"/>
              </a:xfrm>
              <a:custGeom>
                <a:avLst/>
                <a:gdLst>
                  <a:gd name="T0" fmla="*/ 21 w 21"/>
                  <a:gd name="T1" fmla="*/ 78 h 78"/>
                  <a:gd name="T2" fmla="*/ 0 w 21"/>
                  <a:gd name="T3" fmla="*/ 78 h 78"/>
                  <a:gd name="T4" fmla="*/ 0 w 21"/>
                  <a:gd name="T5" fmla="*/ 3 h 78"/>
                  <a:gd name="T6" fmla="*/ 0 w 21"/>
                  <a:gd name="T7" fmla="*/ 0 h 78"/>
                  <a:gd name="T8" fmla="*/ 21 w 21"/>
                  <a:gd name="T9" fmla="*/ 3 h 78"/>
                  <a:gd name="T10" fmla="*/ 21 w 21"/>
                  <a:gd name="T11" fmla="*/ 78 h 78"/>
                  <a:gd name="T12" fmla="*/ 0 60000 65536"/>
                  <a:gd name="T13" fmla="*/ 0 60000 65536"/>
                  <a:gd name="T14" fmla="*/ 0 60000 65536"/>
                  <a:gd name="T15" fmla="*/ 0 60000 65536"/>
                  <a:gd name="T16" fmla="*/ 0 60000 65536"/>
                  <a:gd name="T17" fmla="*/ 0 60000 65536"/>
                  <a:gd name="T18" fmla="*/ 0 w 21"/>
                  <a:gd name="T19" fmla="*/ 0 h 78"/>
                  <a:gd name="T20" fmla="*/ 21 w 21"/>
                  <a:gd name="T21" fmla="*/ 78 h 78"/>
                </a:gdLst>
                <a:ahLst/>
                <a:cxnLst>
                  <a:cxn ang="T12">
                    <a:pos x="T0" y="T1"/>
                  </a:cxn>
                  <a:cxn ang="T13">
                    <a:pos x="T2" y="T3"/>
                  </a:cxn>
                  <a:cxn ang="T14">
                    <a:pos x="T4" y="T5"/>
                  </a:cxn>
                  <a:cxn ang="T15">
                    <a:pos x="T6" y="T7"/>
                  </a:cxn>
                  <a:cxn ang="T16">
                    <a:pos x="T8" y="T9"/>
                  </a:cxn>
                  <a:cxn ang="T17">
                    <a:pos x="T10" y="T11"/>
                  </a:cxn>
                </a:cxnLst>
                <a:rect l="T18" t="T19" r="T20" b="T21"/>
                <a:pathLst>
                  <a:path w="21" h="78">
                    <a:moveTo>
                      <a:pt x="21" y="78"/>
                    </a:moveTo>
                    <a:lnTo>
                      <a:pt x="0" y="78"/>
                    </a:lnTo>
                    <a:lnTo>
                      <a:pt x="0" y="3"/>
                    </a:lnTo>
                    <a:lnTo>
                      <a:pt x="0" y="0"/>
                    </a:lnTo>
                    <a:lnTo>
                      <a:pt x="21" y="3"/>
                    </a:lnTo>
                    <a:lnTo>
                      <a:pt x="21" y="78"/>
                    </a:lnTo>
                    <a:close/>
                  </a:path>
                </a:pathLst>
              </a:custGeom>
              <a:solidFill>
                <a:srgbClr val="00863C"/>
              </a:solidFill>
              <a:ln w="9525">
                <a:noFill/>
                <a:round/>
                <a:headEnd/>
                <a:tailEnd/>
              </a:ln>
            </p:spPr>
            <p:txBody>
              <a:bodyPr>
                <a:prstTxWarp prst="textNoShape">
                  <a:avLst/>
                </a:prstTxWarp>
              </a:bodyPr>
              <a:lstStyle/>
              <a:p>
                <a:endParaRPr lang="en-US"/>
              </a:p>
            </p:txBody>
          </p:sp>
          <p:sp>
            <p:nvSpPr>
              <p:cNvPr id="73570" name="Freeform 40"/>
              <p:cNvSpPr>
                <a:spLocks/>
              </p:cNvSpPr>
              <p:nvPr/>
            </p:nvSpPr>
            <p:spPr bwMode="auto">
              <a:xfrm>
                <a:off x="4246" y="2900"/>
                <a:ext cx="4" cy="15"/>
              </a:xfrm>
              <a:custGeom>
                <a:avLst/>
                <a:gdLst>
                  <a:gd name="T0" fmla="*/ 21 w 23"/>
                  <a:gd name="T1" fmla="*/ 75 h 75"/>
                  <a:gd name="T2" fmla="*/ 0 w 23"/>
                  <a:gd name="T3" fmla="*/ 72 h 75"/>
                  <a:gd name="T4" fmla="*/ 2 w 23"/>
                  <a:gd name="T5" fmla="*/ 0 h 75"/>
                  <a:gd name="T6" fmla="*/ 23 w 23"/>
                  <a:gd name="T7" fmla="*/ 0 h 75"/>
                  <a:gd name="T8" fmla="*/ 21 w 23"/>
                  <a:gd name="T9" fmla="*/ 75 h 75"/>
                  <a:gd name="T10" fmla="*/ 0 60000 65536"/>
                  <a:gd name="T11" fmla="*/ 0 60000 65536"/>
                  <a:gd name="T12" fmla="*/ 0 60000 65536"/>
                  <a:gd name="T13" fmla="*/ 0 60000 65536"/>
                  <a:gd name="T14" fmla="*/ 0 60000 65536"/>
                  <a:gd name="T15" fmla="*/ 0 w 23"/>
                  <a:gd name="T16" fmla="*/ 0 h 75"/>
                  <a:gd name="T17" fmla="*/ 23 w 23"/>
                  <a:gd name="T18" fmla="*/ 75 h 75"/>
                </a:gdLst>
                <a:ahLst/>
                <a:cxnLst>
                  <a:cxn ang="T10">
                    <a:pos x="T0" y="T1"/>
                  </a:cxn>
                  <a:cxn ang="T11">
                    <a:pos x="T2" y="T3"/>
                  </a:cxn>
                  <a:cxn ang="T12">
                    <a:pos x="T4" y="T5"/>
                  </a:cxn>
                  <a:cxn ang="T13">
                    <a:pos x="T6" y="T7"/>
                  </a:cxn>
                  <a:cxn ang="T14">
                    <a:pos x="T8" y="T9"/>
                  </a:cxn>
                </a:cxnLst>
                <a:rect l="T15" t="T16" r="T17" b="T18"/>
                <a:pathLst>
                  <a:path w="23" h="75">
                    <a:moveTo>
                      <a:pt x="21" y="75"/>
                    </a:moveTo>
                    <a:lnTo>
                      <a:pt x="0" y="72"/>
                    </a:lnTo>
                    <a:lnTo>
                      <a:pt x="2" y="0"/>
                    </a:lnTo>
                    <a:lnTo>
                      <a:pt x="23" y="0"/>
                    </a:lnTo>
                    <a:lnTo>
                      <a:pt x="21" y="75"/>
                    </a:lnTo>
                    <a:close/>
                  </a:path>
                </a:pathLst>
              </a:custGeom>
              <a:solidFill>
                <a:srgbClr val="00863C"/>
              </a:solidFill>
              <a:ln w="9525">
                <a:noFill/>
                <a:round/>
                <a:headEnd/>
                <a:tailEnd/>
              </a:ln>
            </p:spPr>
            <p:txBody>
              <a:bodyPr>
                <a:prstTxWarp prst="textNoShape">
                  <a:avLst/>
                </a:prstTxWarp>
              </a:bodyPr>
              <a:lstStyle/>
              <a:p>
                <a:endParaRPr lang="en-US"/>
              </a:p>
            </p:txBody>
          </p:sp>
          <p:sp>
            <p:nvSpPr>
              <p:cNvPr id="73571" name="Freeform 41"/>
              <p:cNvSpPr>
                <a:spLocks/>
              </p:cNvSpPr>
              <p:nvPr/>
            </p:nvSpPr>
            <p:spPr bwMode="auto">
              <a:xfrm>
                <a:off x="4246" y="2886"/>
                <a:ext cx="6" cy="14"/>
              </a:xfrm>
              <a:custGeom>
                <a:avLst/>
                <a:gdLst>
                  <a:gd name="T0" fmla="*/ 21 w 27"/>
                  <a:gd name="T1" fmla="*/ 72 h 72"/>
                  <a:gd name="T2" fmla="*/ 0 w 27"/>
                  <a:gd name="T3" fmla="*/ 72 h 72"/>
                  <a:gd name="T4" fmla="*/ 7 w 27"/>
                  <a:gd name="T5" fmla="*/ 0 h 72"/>
                  <a:gd name="T6" fmla="*/ 27 w 27"/>
                  <a:gd name="T7" fmla="*/ 3 h 72"/>
                  <a:gd name="T8" fmla="*/ 21 w 27"/>
                  <a:gd name="T9" fmla="*/ 72 h 72"/>
                  <a:gd name="T10" fmla="*/ 0 60000 65536"/>
                  <a:gd name="T11" fmla="*/ 0 60000 65536"/>
                  <a:gd name="T12" fmla="*/ 0 60000 65536"/>
                  <a:gd name="T13" fmla="*/ 0 60000 65536"/>
                  <a:gd name="T14" fmla="*/ 0 60000 65536"/>
                  <a:gd name="T15" fmla="*/ 0 w 27"/>
                  <a:gd name="T16" fmla="*/ 0 h 72"/>
                  <a:gd name="T17" fmla="*/ 27 w 27"/>
                  <a:gd name="T18" fmla="*/ 72 h 72"/>
                </a:gdLst>
                <a:ahLst/>
                <a:cxnLst>
                  <a:cxn ang="T10">
                    <a:pos x="T0" y="T1"/>
                  </a:cxn>
                  <a:cxn ang="T11">
                    <a:pos x="T2" y="T3"/>
                  </a:cxn>
                  <a:cxn ang="T12">
                    <a:pos x="T4" y="T5"/>
                  </a:cxn>
                  <a:cxn ang="T13">
                    <a:pos x="T6" y="T7"/>
                  </a:cxn>
                  <a:cxn ang="T14">
                    <a:pos x="T8" y="T9"/>
                  </a:cxn>
                </a:cxnLst>
                <a:rect l="T15" t="T16" r="T17" b="T18"/>
                <a:pathLst>
                  <a:path w="27" h="72">
                    <a:moveTo>
                      <a:pt x="21" y="72"/>
                    </a:moveTo>
                    <a:lnTo>
                      <a:pt x="0" y="72"/>
                    </a:lnTo>
                    <a:lnTo>
                      <a:pt x="7" y="0"/>
                    </a:lnTo>
                    <a:lnTo>
                      <a:pt x="27" y="3"/>
                    </a:lnTo>
                    <a:lnTo>
                      <a:pt x="21" y="72"/>
                    </a:lnTo>
                    <a:close/>
                  </a:path>
                </a:pathLst>
              </a:custGeom>
              <a:solidFill>
                <a:srgbClr val="00863C"/>
              </a:solidFill>
              <a:ln w="9525">
                <a:noFill/>
                <a:round/>
                <a:headEnd/>
                <a:tailEnd/>
              </a:ln>
            </p:spPr>
            <p:txBody>
              <a:bodyPr>
                <a:prstTxWarp prst="textNoShape">
                  <a:avLst/>
                </a:prstTxWarp>
              </a:bodyPr>
              <a:lstStyle/>
              <a:p>
                <a:endParaRPr lang="en-US"/>
              </a:p>
            </p:txBody>
          </p:sp>
          <p:sp>
            <p:nvSpPr>
              <p:cNvPr id="73572" name="Freeform 42"/>
              <p:cNvSpPr>
                <a:spLocks/>
              </p:cNvSpPr>
              <p:nvPr/>
            </p:nvSpPr>
            <p:spPr bwMode="auto">
              <a:xfrm>
                <a:off x="4248" y="2873"/>
                <a:ext cx="5" cy="13"/>
              </a:xfrm>
              <a:custGeom>
                <a:avLst/>
                <a:gdLst>
                  <a:gd name="T0" fmla="*/ 20 w 29"/>
                  <a:gd name="T1" fmla="*/ 69 h 69"/>
                  <a:gd name="T2" fmla="*/ 0 w 29"/>
                  <a:gd name="T3" fmla="*/ 66 h 69"/>
                  <a:gd name="T4" fmla="*/ 8 w 29"/>
                  <a:gd name="T5" fmla="*/ 0 h 69"/>
                  <a:gd name="T6" fmla="*/ 29 w 29"/>
                  <a:gd name="T7" fmla="*/ 3 h 69"/>
                  <a:gd name="T8" fmla="*/ 20 w 29"/>
                  <a:gd name="T9" fmla="*/ 69 h 69"/>
                  <a:gd name="T10" fmla="*/ 0 60000 65536"/>
                  <a:gd name="T11" fmla="*/ 0 60000 65536"/>
                  <a:gd name="T12" fmla="*/ 0 60000 65536"/>
                  <a:gd name="T13" fmla="*/ 0 60000 65536"/>
                  <a:gd name="T14" fmla="*/ 0 60000 65536"/>
                  <a:gd name="T15" fmla="*/ 0 w 29"/>
                  <a:gd name="T16" fmla="*/ 0 h 69"/>
                  <a:gd name="T17" fmla="*/ 29 w 29"/>
                  <a:gd name="T18" fmla="*/ 69 h 69"/>
                </a:gdLst>
                <a:ahLst/>
                <a:cxnLst>
                  <a:cxn ang="T10">
                    <a:pos x="T0" y="T1"/>
                  </a:cxn>
                  <a:cxn ang="T11">
                    <a:pos x="T2" y="T3"/>
                  </a:cxn>
                  <a:cxn ang="T12">
                    <a:pos x="T4" y="T5"/>
                  </a:cxn>
                  <a:cxn ang="T13">
                    <a:pos x="T6" y="T7"/>
                  </a:cxn>
                  <a:cxn ang="T14">
                    <a:pos x="T8" y="T9"/>
                  </a:cxn>
                </a:cxnLst>
                <a:rect l="T15" t="T16" r="T17" b="T18"/>
                <a:pathLst>
                  <a:path w="29" h="69">
                    <a:moveTo>
                      <a:pt x="20" y="69"/>
                    </a:moveTo>
                    <a:lnTo>
                      <a:pt x="0" y="66"/>
                    </a:lnTo>
                    <a:lnTo>
                      <a:pt x="8" y="0"/>
                    </a:lnTo>
                    <a:lnTo>
                      <a:pt x="29" y="3"/>
                    </a:lnTo>
                    <a:lnTo>
                      <a:pt x="20" y="69"/>
                    </a:lnTo>
                    <a:close/>
                  </a:path>
                </a:pathLst>
              </a:custGeom>
              <a:solidFill>
                <a:srgbClr val="00863C"/>
              </a:solidFill>
              <a:ln w="9525">
                <a:noFill/>
                <a:round/>
                <a:headEnd/>
                <a:tailEnd/>
              </a:ln>
            </p:spPr>
            <p:txBody>
              <a:bodyPr>
                <a:prstTxWarp prst="textNoShape">
                  <a:avLst/>
                </a:prstTxWarp>
              </a:bodyPr>
              <a:lstStyle/>
              <a:p>
                <a:endParaRPr lang="en-US"/>
              </a:p>
            </p:txBody>
          </p:sp>
          <p:sp>
            <p:nvSpPr>
              <p:cNvPr id="73573" name="Freeform 43"/>
              <p:cNvSpPr>
                <a:spLocks/>
              </p:cNvSpPr>
              <p:nvPr/>
            </p:nvSpPr>
            <p:spPr bwMode="auto">
              <a:xfrm>
                <a:off x="4249" y="2861"/>
                <a:ext cx="6" cy="12"/>
              </a:xfrm>
              <a:custGeom>
                <a:avLst/>
                <a:gdLst>
                  <a:gd name="T0" fmla="*/ 21 w 30"/>
                  <a:gd name="T1" fmla="*/ 63 h 63"/>
                  <a:gd name="T2" fmla="*/ 0 w 30"/>
                  <a:gd name="T3" fmla="*/ 60 h 63"/>
                  <a:gd name="T4" fmla="*/ 12 w 30"/>
                  <a:gd name="T5" fmla="*/ 0 h 63"/>
                  <a:gd name="T6" fmla="*/ 30 w 30"/>
                  <a:gd name="T7" fmla="*/ 6 h 63"/>
                  <a:gd name="T8" fmla="*/ 21 w 30"/>
                  <a:gd name="T9" fmla="*/ 63 h 63"/>
                  <a:gd name="T10" fmla="*/ 0 60000 65536"/>
                  <a:gd name="T11" fmla="*/ 0 60000 65536"/>
                  <a:gd name="T12" fmla="*/ 0 60000 65536"/>
                  <a:gd name="T13" fmla="*/ 0 60000 65536"/>
                  <a:gd name="T14" fmla="*/ 0 60000 65536"/>
                  <a:gd name="T15" fmla="*/ 0 w 30"/>
                  <a:gd name="T16" fmla="*/ 0 h 63"/>
                  <a:gd name="T17" fmla="*/ 30 w 30"/>
                  <a:gd name="T18" fmla="*/ 63 h 63"/>
                </a:gdLst>
                <a:ahLst/>
                <a:cxnLst>
                  <a:cxn ang="T10">
                    <a:pos x="T0" y="T1"/>
                  </a:cxn>
                  <a:cxn ang="T11">
                    <a:pos x="T2" y="T3"/>
                  </a:cxn>
                  <a:cxn ang="T12">
                    <a:pos x="T4" y="T5"/>
                  </a:cxn>
                  <a:cxn ang="T13">
                    <a:pos x="T6" y="T7"/>
                  </a:cxn>
                  <a:cxn ang="T14">
                    <a:pos x="T8" y="T9"/>
                  </a:cxn>
                </a:cxnLst>
                <a:rect l="T15" t="T16" r="T17" b="T18"/>
                <a:pathLst>
                  <a:path w="30" h="63">
                    <a:moveTo>
                      <a:pt x="21" y="63"/>
                    </a:moveTo>
                    <a:lnTo>
                      <a:pt x="0" y="60"/>
                    </a:lnTo>
                    <a:lnTo>
                      <a:pt x="12" y="0"/>
                    </a:lnTo>
                    <a:lnTo>
                      <a:pt x="30" y="6"/>
                    </a:lnTo>
                    <a:lnTo>
                      <a:pt x="21" y="63"/>
                    </a:lnTo>
                    <a:close/>
                  </a:path>
                </a:pathLst>
              </a:custGeom>
              <a:solidFill>
                <a:srgbClr val="00863C"/>
              </a:solidFill>
              <a:ln w="9525">
                <a:noFill/>
                <a:round/>
                <a:headEnd/>
                <a:tailEnd/>
              </a:ln>
            </p:spPr>
            <p:txBody>
              <a:bodyPr>
                <a:prstTxWarp prst="textNoShape">
                  <a:avLst/>
                </a:prstTxWarp>
              </a:bodyPr>
              <a:lstStyle/>
              <a:p>
                <a:endParaRPr lang="en-US"/>
              </a:p>
            </p:txBody>
          </p:sp>
          <p:sp>
            <p:nvSpPr>
              <p:cNvPr id="73574" name="Freeform 44"/>
              <p:cNvSpPr>
                <a:spLocks/>
              </p:cNvSpPr>
              <p:nvPr/>
            </p:nvSpPr>
            <p:spPr bwMode="auto">
              <a:xfrm>
                <a:off x="4252" y="2855"/>
                <a:ext cx="4" cy="7"/>
              </a:xfrm>
              <a:custGeom>
                <a:avLst/>
                <a:gdLst>
                  <a:gd name="T0" fmla="*/ 18 w 23"/>
                  <a:gd name="T1" fmla="*/ 32 h 32"/>
                  <a:gd name="T2" fmla="*/ 0 w 23"/>
                  <a:gd name="T3" fmla="*/ 26 h 32"/>
                  <a:gd name="T4" fmla="*/ 3 w 23"/>
                  <a:gd name="T5" fmla="*/ 0 h 32"/>
                  <a:gd name="T6" fmla="*/ 23 w 23"/>
                  <a:gd name="T7" fmla="*/ 2 h 32"/>
                  <a:gd name="T8" fmla="*/ 18 w 23"/>
                  <a:gd name="T9" fmla="*/ 32 h 32"/>
                  <a:gd name="T10" fmla="*/ 0 60000 65536"/>
                  <a:gd name="T11" fmla="*/ 0 60000 65536"/>
                  <a:gd name="T12" fmla="*/ 0 60000 65536"/>
                  <a:gd name="T13" fmla="*/ 0 60000 65536"/>
                  <a:gd name="T14" fmla="*/ 0 60000 65536"/>
                  <a:gd name="T15" fmla="*/ 0 w 23"/>
                  <a:gd name="T16" fmla="*/ 0 h 32"/>
                  <a:gd name="T17" fmla="*/ 23 w 23"/>
                  <a:gd name="T18" fmla="*/ 32 h 32"/>
                </a:gdLst>
                <a:ahLst/>
                <a:cxnLst>
                  <a:cxn ang="T10">
                    <a:pos x="T0" y="T1"/>
                  </a:cxn>
                  <a:cxn ang="T11">
                    <a:pos x="T2" y="T3"/>
                  </a:cxn>
                  <a:cxn ang="T12">
                    <a:pos x="T4" y="T5"/>
                  </a:cxn>
                  <a:cxn ang="T13">
                    <a:pos x="T6" y="T7"/>
                  </a:cxn>
                  <a:cxn ang="T14">
                    <a:pos x="T8" y="T9"/>
                  </a:cxn>
                </a:cxnLst>
                <a:rect l="T15" t="T16" r="T17" b="T18"/>
                <a:pathLst>
                  <a:path w="23" h="32">
                    <a:moveTo>
                      <a:pt x="18" y="32"/>
                    </a:moveTo>
                    <a:lnTo>
                      <a:pt x="0" y="26"/>
                    </a:lnTo>
                    <a:lnTo>
                      <a:pt x="3" y="0"/>
                    </a:lnTo>
                    <a:lnTo>
                      <a:pt x="23" y="2"/>
                    </a:lnTo>
                    <a:lnTo>
                      <a:pt x="18" y="32"/>
                    </a:lnTo>
                    <a:close/>
                  </a:path>
                </a:pathLst>
              </a:custGeom>
              <a:solidFill>
                <a:srgbClr val="00863C"/>
              </a:solidFill>
              <a:ln w="9525">
                <a:noFill/>
                <a:round/>
                <a:headEnd/>
                <a:tailEnd/>
              </a:ln>
            </p:spPr>
            <p:txBody>
              <a:bodyPr>
                <a:prstTxWarp prst="textNoShape">
                  <a:avLst/>
                </a:prstTxWarp>
              </a:bodyPr>
              <a:lstStyle/>
              <a:p>
                <a:endParaRPr lang="en-US"/>
              </a:p>
            </p:txBody>
          </p:sp>
          <p:sp>
            <p:nvSpPr>
              <p:cNvPr id="73575" name="Freeform 45"/>
              <p:cNvSpPr>
                <a:spLocks/>
              </p:cNvSpPr>
              <p:nvPr/>
            </p:nvSpPr>
            <p:spPr bwMode="auto">
              <a:xfrm>
                <a:off x="4252" y="2850"/>
                <a:ext cx="5" cy="6"/>
              </a:xfrm>
              <a:custGeom>
                <a:avLst/>
                <a:gdLst>
                  <a:gd name="T0" fmla="*/ 20 w 26"/>
                  <a:gd name="T1" fmla="*/ 28 h 28"/>
                  <a:gd name="T2" fmla="*/ 0 w 26"/>
                  <a:gd name="T3" fmla="*/ 26 h 28"/>
                  <a:gd name="T4" fmla="*/ 6 w 26"/>
                  <a:gd name="T5" fmla="*/ 0 h 28"/>
                  <a:gd name="T6" fmla="*/ 26 w 26"/>
                  <a:gd name="T7" fmla="*/ 5 h 28"/>
                  <a:gd name="T8" fmla="*/ 20 w 26"/>
                  <a:gd name="T9" fmla="*/ 28 h 28"/>
                  <a:gd name="T10" fmla="*/ 0 60000 65536"/>
                  <a:gd name="T11" fmla="*/ 0 60000 65536"/>
                  <a:gd name="T12" fmla="*/ 0 60000 65536"/>
                  <a:gd name="T13" fmla="*/ 0 60000 65536"/>
                  <a:gd name="T14" fmla="*/ 0 60000 65536"/>
                  <a:gd name="T15" fmla="*/ 0 w 26"/>
                  <a:gd name="T16" fmla="*/ 0 h 28"/>
                  <a:gd name="T17" fmla="*/ 26 w 26"/>
                  <a:gd name="T18" fmla="*/ 28 h 28"/>
                </a:gdLst>
                <a:ahLst/>
                <a:cxnLst>
                  <a:cxn ang="T10">
                    <a:pos x="T0" y="T1"/>
                  </a:cxn>
                  <a:cxn ang="T11">
                    <a:pos x="T2" y="T3"/>
                  </a:cxn>
                  <a:cxn ang="T12">
                    <a:pos x="T4" y="T5"/>
                  </a:cxn>
                  <a:cxn ang="T13">
                    <a:pos x="T6" y="T7"/>
                  </a:cxn>
                  <a:cxn ang="T14">
                    <a:pos x="T8" y="T9"/>
                  </a:cxn>
                </a:cxnLst>
                <a:rect l="T15" t="T16" r="T17" b="T18"/>
                <a:pathLst>
                  <a:path w="26" h="28">
                    <a:moveTo>
                      <a:pt x="20" y="28"/>
                    </a:moveTo>
                    <a:lnTo>
                      <a:pt x="0" y="26"/>
                    </a:lnTo>
                    <a:lnTo>
                      <a:pt x="6" y="0"/>
                    </a:lnTo>
                    <a:lnTo>
                      <a:pt x="26" y="5"/>
                    </a:lnTo>
                    <a:lnTo>
                      <a:pt x="20" y="28"/>
                    </a:lnTo>
                    <a:close/>
                  </a:path>
                </a:pathLst>
              </a:custGeom>
              <a:solidFill>
                <a:srgbClr val="00863C"/>
              </a:solidFill>
              <a:ln w="9525">
                <a:noFill/>
                <a:round/>
                <a:headEnd/>
                <a:tailEnd/>
              </a:ln>
            </p:spPr>
            <p:txBody>
              <a:bodyPr>
                <a:prstTxWarp prst="textNoShape">
                  <a:avLst/>
                </a:prstTxWarp>
              </a:bodyPr>
              <a:lstStyle/>
              <a:p>
                <a:endParaRPr lang="en-US"/>
              </a:p>
            </p:txBody>
          </p:sp>
          <p:sp>
            <p:nvSpPr>
              <p:cNvPr id="73576" name="Freeform 46"/>
              <p:cNvSpPr>
                <a:spLocks/>
              </p:cNvSpPr>
              <p:nvPr/>
            </p:nvSpPr>
            <p:spPr bwMode="auto">
              <a:xfrm>
                <a:off x="4253" y="2846"/>
                <a:ext cx="6" cy="5"/>
              </a:xfrm>
              <a:custGeom>
                <a:avLst/>
                <a:gdLst>
                  <a:gd name="T0" fmla="*/ 20 w 26"/>
                  <a:gd name="T1" fmla="*/ 28 h 28"/>
                  <a:gd name="T2" fmla="*/ 0 w 26"/>
                  <a:gd name="T3" fmla="*/ 23 h 28"/>
                  <a:gd name="T4" fmla="*/ 5 w 26"/>
                  <a:gd name="T5" fmla="*/ 0 h 28"/>
                  <a:gd name="T6" fmla="*/ 26 w 26"/>
                  <a:gd name="T7" fmla="*/ 6 h 28"/>
                  <a:gd name="T8" fmla="*/ 20 w 26"/>
                  <a:gd name="T9" fmla="*/ 28 h 28"/>
                  <a:gd name="T10" fmla="*/ 0 60000 65536"/>
                  <a:gd name="T11" fmla="*/ 0 60000 65536"/>
                  <a:gd name="T12" fmla="*/ 0 60000 65536"/>
                  <a:gd name="T13" fmla="*/ 0 60000 65536"/>
                  <a:gd name="T14" fmla="*/ 0 60000 65536"/>
                  <a:gd name="T15" fmla="*/ 0 w 26"/>
                  <a:gd name="T16" fmla="*/ 0 h 28"/>
                  <a:gd name="T17" fmla="*/ 26 w 26"/>
                  <a:gd name="T18" fmla="*/ 28 h 28"/>
                </a:gdLst>
                <a:ahLst/>
                <a:cxnLst>
                  <a:cxn ang="T10">
                    <a:pos x="T0" y="T1"/>
                  </a:cxn>
                  <a:cxn ang="T11">
                    <a:pos x="T2" y="T3"/>
                  </a:cxn>
                  <a:cxn ang="T12">
                    <a:pos x="T4" y="T5"/>
                  </a:cxn>
                  <a:cxn ang="T13">
                    <a:pos x="T6" y="T7"/>
                  </a:cxn>
                  <a:cxn ang="T14">
                    <a:pos x="T8" y="T9"/>
                  </a:cxn>
                </a:cxnLst>
                <a:rect l="T15" t="T16" r="T17" b="T18"/>
                <a:pathLst>
                  <a:path w="26" h="28">
                    <a:moveTo>
                      <a:pt x="20" y="28"/>
                    </a:moveTo>
                    <a:lnTo>
                      <a:pt x="0" y="23"/>
                    </a:lnTo>
                    <a:lnTo>
                      <a:pt x="5" y="0"/>
                    </a:lnTo>
                    <a:lnTo>
                      <a:pt x="26" y="6"/>
                    </a:lnTo>
                    <a:lnTo>
                      <a:pt x="20" y="28"/>
                    </a:lnTo>
                    <a:close/>
                  </a:path>
                </a:pathLst>
              </a:custGeom>
              <a:solidFill>
                <a:srgbClr val="00863C"/>
              </a:solidFill>
              <a:ln w="9525">
                <a:noFill/>
                <a:round/>
                <a:headEnd/>
                <a:tailEnd/>
              </a:ln>
            </p:spPr>
            <p:txBody>
              <a:bodyPr>
                <a:prstTxWarp prst="textNoShape">
                  <a:avLst/>
                </a:prstTxWarp>
              </a:bodyPr>
              <a:lstStyle/>
              <a:p>
                <a:endParaRPr lang="en-US"/>
              </a:p>
            </p:txBody>
          </p:sp>
          <p:sp>
            <p:nvSpPr>
              <p:cNvPr id="73577" name="Freeform 47"/>
              <p:cNvSpPr>
                <a:spLocks/>
              </p:cNvSpPr>
              <p:nvPr/>
            </p:nvSpPr>
            <p:spPr bwMode="auto">
              <a:xfrm>
                <a:off x="4254" y="2842"/>
                <a:ext cx="6" cy="5"/>
              </a:xfrm>
              <a:custGeom>
                <a:avLst/>
                <a:gdLst>
                  <a:gd name="T0" fmla="*/ 21 w 26"/>
                  <a:gd name="T1" fmla="*/ 26 h 26"/>
                  <a:gd name="T2" fmla="*/ 0 w 26"/>
                  <a:gd name="T3" fmla="*/ 20 h 26"/>
                  <a:gd name="T4" fmla="*/ 6 w 26"/>
                  <a:gd name="T5" fmla="*/ 0 h 26"/>
                  <a:gd name="T6" fmla="*/ 26 w 26"/>
                  <a:gd name="T7" fmla="*/ 5 h 26"/>
                  <a:gd name="T8" fmla="*/ 21 w 26"/>
                  <a:gd name="T9" fmla="*/ 26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21" y="26"/>
                    </a:moveTo>
                    <a:lnTo>
                      <a:pt x="0" y="20"/>
                    </a:lnTo>
                    <a:lnTo>
                      <a:pt x="6" y="0"/>
                    </a:lnTo>
                    <a:lnTo>
                      <a:pt x="26" y="5"/>
                    </a:lnTo>
                    <a:lnTo>
                      <a:pt x="21" y="26"/>
                    </a:lnTo>
                    <a:close/>
                  </a:path>
                </a:pathLst>
              </a:custGeom>
              <a:solidFill>
                <a:srgbClr val="00863C"/>
              </a:solidFill>
              <a:ln w="9525">
                <a:noFill/>
                <a:round/>
                <a:headEnd/>
                <a:tailEnd/>
              </a:ln>
            </p:spPr>
            <p:txBody>
              <a:bodyPr>
                <a:prstTxWarp prst="textNoShape">
                  <a:avLst/>
                </a:prstTxWarp>
              </a:bodyPr>
              <a:lstStyle/>
              <a:p>
                <a:endParaRPr lang="en-US"/>
              </a:p>
            </p:txBody>
          </p:sp>
          <p:sp>
            <p:nvSpPr>
              <p:cNvPr id="73578" name="Freeform 48"/>
              <p:cNvSpPr>
                <a:spLocks/>
              </p:cNvSpPr>
              <p:nvPr/>
            </p:nvSpPr>
            <p:spPr bwMode="auto">
              <a:xfrm>
                <a:off x="4256" y="2838"/>
                <a:ext cx="4" cy="5"/>
              </a:xfrm>
              <a:custGeom>
                <a:avLst/>
                <a:gdLst>
                  <a:gd name="T0" fmla="*/ 20 w 23"/>
                  <a:gd name="T1" fmla="*/ 22 h 22"/>
                  <a:gd name="T2" fmla="*/ 0 w 23"/>
                  <a:gd name="T3" fmla="*/ 17 h 22"/>
                  <a:gd name="T4" fmla="*/ 3 w 23"/>
                  <a:gd name="T5" fmla="*/ 0 h 22"/>
                  <a:gd name="T6" fmla="*/ 23 w 23"/>
                  <a:gd name="T7" fmla="*/ 5 h 22"/>
                  <a:gd name="T8" fmla="*/ 20 w 23"/>
                  <a:gd name="T9" fmla="*/ 22 h 22"/>
                  <a:gd name="T10" fmla="*/ 0 60000 65536"/>
                  <a:gd name="T11" fmla="*/ 0 60000 65536"/>
                  <a:gd name="T12" fmla="*/ 0 60000 65536"/>
                  <a:gd name="T13" fmla="*/ 0 60000 65536"/>
                  <a:gd name="T14" fmla="*/ 0 60000 65536"/>
                  <a:gd name="T15" fmla="*/ 0 w 23"/>
                  <a:gd name="T16" fmla="*/ 0 h 22"/>
                  <a:gd name="T17" fmla="*/ 23 w 23"/>
                  <a:gd name="T18" fmla="*/ 22 h 22"/>
                </a:gdLst>
                <a:ahLst/>
                <a:cxnLst>
                  <a:cxn ang="T10">
                    <a:pos x="T0" y="T1"/>
                  </a:cxn>
                  <a:cxn ang="T11">
                    <a:pos x="T2" y="T3"/>
                  </a:cxn>
                  <a:cxn ang="T12">
                    <a:pos x="T4" y="T5"/>
                  </a:cxn>
                  <a:cxn ang="T13">
                    <a:pos x="T6" y="T7"/>
                  </a:cxn>
                  <a:cxn ang="T14">
                    <a:pos x="T8" y="T9"/>
                  </a:cxn>
                </a:cxnLst>
                <a:rect l="T15" t="T16" r="T17" b="T18"/>
                <a:pathLst>
                  <a:path w="23" h="22">
                    <a:moveTo>
                      <a:pt x="20" y="22"/>
                    </a:moveTo>
                    <a:lnTo>
                      <a:pt x="0" y="17"/>
                    </a:lnTo>
                    <a:lnTo>
                      <a:pt x="3" y="0"/>
                    </a:lnTo>
                    <a:lnTo>
                      <a:pt x="23" y="5"/>
                    </a:lnTo>
                    <a:lnTo>
                      <a:pt x="20" y="22"/>
                    </a:lnTo>
                    <a:close/>
                  </a:path>
                </a:pathLst>
              </a:custGeom>
              <a:solidFill>
                <a:srgbClr val="00863C"/>
              </a:solidFill>
              <a:ln w="9525">
                <a:noFill/>
                <a:round/>
                <a:headEnd/>
                <a:tailEnd/>
              </a:ln>
            </p:spPr>
            <p:txBody>
              <a:bodyPr>
                <a:prstTxWarp prst="textNoShape">
                  <a:avLst/>
                </a:prstTxWarp>
              </a:bodyPr>
              <a:lstStyle/>
              <a:p>
                <a:endParaRPr lang="en-US"/>
              </a:p>
            </p:txBody>
          </p:sp>
          <p:sp>
            <p:nvSpPr>
              <p:cNvPr id="73579" name="Freeform 49"/>
              <p:cNvSpPr>
                <a:spLocks/>
              </p:cNvSpPr>
              <p:nvPr/>
            </p:nvSpPr>
            <p:spPr bwMode="auto">
              <a:xfrm>
                <a:off x="4256" y="2835"/>
                <a:ext cx="5" cy="4"/>
              </a:xfrm>
              <a:custGeom>
                <a:avLst/>
                <a:gdLst>
                  <a:gd name="T0" fmla="*/ 20 w 26"/>
                  <a:gd name="T1" fmla="*/ 20 h 20"/>
                  <a:gd name="T2" fmla="*/ 0 w 26"/>
                  <a:gd name="T3" fmla="*/ 15 h 20"/>
                  <a:gd name="T4" fmla="*/ 6 w 26"/>
                  <a:gd name="T5" fmla="*/ 0 h 20"/>
                  <a:gd name="T6" fmla="*/ 26 w 26"/>
                  <a:gd name="T7" fmla="*/ 6 h 20"/>
                  <a:gd name="T8" fmla="*/ 20 w 26"/>
                  <a:gd name="T9" fmla="*/ 20 h 20"/>
                  <a:gd name="T10" fmla="*/ 0 60000 65536"/>
                  <a:gd name="T11" fmla="*/ 0 60000 65536"/>
                  <a:gd name="T12" fmla="*/ 0 60000 65536"/>
                  <a:gd name="T13" fmla="*/ 0 60000 65536"/>
                  <a:gd name="T14" fmla="*/ 0 60000 65536"/>
                  <a:gd name="T15" fmla="*/ 0 w 26"/>
                  <a:gd name="T16" fmla="*/ 0 h 20"/>
                  <a:gd name="T17" fmla="*/ 26 w 26"/>
                  <a:gd name="T18" fmla="*/ 20 h 20"/>
                </a:gdLst>
                <a:ahLst/>
                <a:cxnLst>
                  <a:cxn ang="T10">
                    <a:pos x="T0" y="T1"/>
                  </a:cxn>
                  <a:cxn ang="T11">
                    <a:pos x="T2" y="T3"/>
                  </a:cxn>
                  <a:cxn ang="T12">
                    <a:pos x="T4" y="T5"/>
                  </a:cxn>
                  <a:cxn ang="T13">
                    <a:pos x="T6" y="T7"/>
                  </a:cxn>
                  <a:cxn ang="T14">
                    <a:pos x="T8" y="T9"/>
                  </a:cxn>
                </a:cxnLst>
                <a:rect l="T15" t="T16" r="T17" b="T18"/>
                <a:pathLst>
                  <a:path w="26" h="20">
                    <a:moveTo>
                      <a:pt x="20" y="20"/>
                    </a:moveTo>
                    <a:lnTo>
                      <a:pt x="0" y="15"/>
                    </a:lnTo>
                    <a:lnTo>
                      <a:pt x="6" y="0"/>
                    </a:lnTo>
                    <a:lnTo>
                      <a:pt x="26" y="6"/>
                    </a:lnTo>
                    <a:lnTo>
                      <a:pt x="20" y="20"/>
                    </a:lnTo>
                    <a:close/>
                  </a:path>
                </a:pathLst>
              </a:custGeom>
              <a:solidFill>
                <a:srgbClr val="00863C"/>
              </a:solidFill>
              <a:ln w="9525">
                <a:noFill/>
                <a:round/>
                <a:headEnd/>
                <a:tailEnd/>
              </a:ln>
            </p:spPr>
            <p:txBody>
              <a:bodyPr>
                <a:prstTxWarp prst="textNoShape">
                  <a:avLst/>
                </a:prstTxWarp>
              </a:bodyPr>
              <a:lstStyle/>
              <a:p>
                <a:endParaRPr lang="en-US"/>
              </a:p>
            </p:txBody>
          </p:sp>
          <p:sp>
            <p:nvSpPr>
              <p:cNvPr id="73580" name="Freeform 50"/>
              <p:cNvSpPr>
                <a:spLocks/>
              </p:cNvSpPr>
              <p:nvPr/>
            </p:nvSpPr>
            <p:spPr bwMode="auto">
              <a:xfrm>
                <a:off x="4257" y="2833"/>
                <a:ext cx="5" cy="3"/>
              </a:xfrm>
              <a:custGeom>
                <a:avLst/>
                <a:gdLst>
                  <a:gd name="T0" fmla="*/ 20 w 23"/>
                  <a:gd name="T1" fmla="*/ 17 h 17"/>
                  <a:gd name="T2" fmla="*/ 0 w 23"/>
                  <a:gd name="T3" fmla="*/ 11 h 17"/>
                  <a:gd name="T4" fmla="*/ 2 w 23"/>
                  <a:gd name="T5" fmla="*/ 0 h 17"/>
                  <a:gd name="T6" fmla="*/ 23 w 23"/>
                  <a:gd name="T7" fmla="*/ 2 h 17"/>
                  <a:gd name="T8" fmla="*/ 20 w 23"/>
                  <a:gd name="T9" fmla="*/ 17 h 17"/>
                  <a:gd name="T10" fmla="*/ 0 60000 65536"/>
                  <a:gd name="T11" fmla="*/ 0 60000 65536"/>
                  <a:gd name="T12" fmla="*/ 0 60000 65536"/>
                  <a:gd name="T13" fmla="*/ 0 60000 65536"/>
                  <a:gd name="T14" fmla="*/ 0 60000 65536"/>
                  <a:gd name="T15" fmla="*/ 0 w 23"/>
                  <a:gd name="T16" fmla="*/ 0 h 17"/>
                  <a:gd name="T17" fmla="*/ 23 w 23"/>
                  <a:gd name="T18" fmla="*/ 17 h 17"/>
                </a:gdLst>
                <a:ahLst/>
                <a:cxnLst>
                  <a:cxn ang="T10">
                    <a:pos x="T0" y="T1"/>
                  </a:cxn>
                  <a:cxn ang="T11">
                    <a:pos x="T2" y="T3"/>
                  </a:cxn>
                  <a:cxn ang="T12">
                    <a:pos x="T4" y="T5"/>
                  </a:cxn>
                  <a:cxn ang="T13">
                    <a:pos x="T6" y="T7"/>
                  </a:cxn>
                  <a:cxn ang="T14">
                    <a:pos x="T8" y="T9"/>
                  </a:cxn>
                </a:cxnLst>
                <a:rect l="T15" t="T16" r="T17" b="T18"/>
                <a:pathLst>
                  <a:path w="23" h="17">
                    <a:moveTo>
                      <a:pt x="20" y="17"/>
                    </a:moveTo>
                    <a:lnTo>
                      <a:pt x="0" y="11"/>
                    </a:lnTo>
                    <a:lnTo>
                      <a:pt x="2" y="0"/>
                    </a:lnTo>
                    <a:lnTo>
                      <a:pt x="23" y="2"/>
                    </a:lnTo>
                    <a:lnTo>
                      <a:pt x="20" y="17"/>
                    </a:lnTo>
                    <a:close/>
                  </a:path>
                </a:pathLst>
              </a:custGeom>
              <a:solidFill>
                <a:srgbClr val="00863C"/>
              </a:solidFill>
              <a:ln w="9525">
                <a:noFill/>
                <a:round/>
                <a:headEnd/>
                <a:tailEnd/>
              </a:ln>
            </p:spPr>
            <p:txBody>
              <a:bodyPr>
                <a:prstTxWarp prst="textNoShape">
                  <a:avLst/>
                </a:prstTxWarp>
              </a:bodyPr>
              <a:lstStyle/>
              <a:p>
                <a:endParaRPr lang="en-US"/>
              </a:p>
            </p:txBody>
          </p:sp>
          <p:sp>
            <p:nvSpPr>
              <p:cNvPr id="73581" name="Freeform 51"/>
              <p:cNvSpPr>
                <a:spLocks/>
              </p:cNvSpPr>
              <p:nvPr/>
            </p:nvSpPr>
            <p:spPr bwMode="auto">
              <a:xfrm>
                <a:off x="4258" y="2831"/>
                <a:ext cx="5" cy="2"/>
              </a:xfrm>
              <a:custGeom>
                <a:avLst/>
                <a:gdLst>
                  <a:gd name="T0" fmla="*/ 21 w 24"/>
                  <a:gd name="T1" fmla="*/ 14 h 14"/>
                  <a:gd name="T2" fmla="*/ 0 w 24"/>
                  <a:gd name="T3" fmla="*/ 12 h 14"/>
                  <a:gd name="T4" fmla="*/ 4 w 24"/>
                  <a:gd name="T5" fmla="*/ 0 h 14"/>
                  <a:gd name="T6" fmla="*/ 24 w 24"/>
                  <a:gd name="T7" fmla="*/ 6 h 14"/>
                  <a:gd name="T8" fmla="*/ 21 w 24"/>
                  <a:gd name="T9" fmla="*/ 14 h 14"/>
                  <a:gd name="T10" fmla="*/ 0 60000 65536"/>
                  <a:gd name="T11" fmla="*/ 0 60000 65536"/>
                  <a:gd name="T12" fmla="*/ 0 60000 65536"/>
                  <a:gd name="T13" fmla="*/ 0 60000 65536"/>
                  <a:gd name="T14" fmla="*/ 0 60000 65536"/>
                  <a:gd name="T15" fmla="*/ 0 w 24"/>
                  <a:gd name="T16" fmla="*/ 0 h 14"/>
                  <a:gd name="T17" fmla="*/ 24 w 24"/>
                  <a:gd name="T18" fmla="*/ 14 h 14"/>
                </a:gdLst>
                <a:ahLst/>
                <a:cxnLst>
                  <a:cxn ang="T10">
                    <a:pos x="T0" y="T1"/>
                  </a:cxn>
                  <a:cxn ang="T11">
                    <a:pos x="T2" y="T3"/>
                  </a:cxn>
                  <a:cxn ang="T12">
                    <a:pos x="T4" y="T5"/>
                  </a:cxn>
                  <a:cxn ang="T13">
                    <a:pos x="T6" y="T7"/>
                  </a:cxn>
                  <a:cxn ang="T14">
                    <a:pos x="T8" y="T9"/>
                  </a:cxn>
                </a:cxnLst>
                <a:rect l="T15" t="T16" r="T17" b="T18"/>
                <a:pathLst>
                  <a:path w="24" h="14">
                    <a:moveTo>
                      <a:pt x="21" y="14"/>
                    </a:moveTo>
                    <a:lnTo>
                      <a:pt x="0" y="12"/>
                    </a:lnTo>
                    <a:lnTo>
                      <a:pt x="4" y="0"/>
                    </a:lnTo>
                    <a:lnTo>
                      <a:pt x="24" y="6"/>
                    </a:lnTo>
                    <a:lnTo>
                      <a:pt x="21" y="14"/>
                    </a:lnTo>
                    <a:close/>
                  </a:path>
                </a:pathLst>
              </a:custGeom>
              <a:solidFill>
                <a:srgbClr val="00863C"/>
              </a:solidFill>
              <a:ln w="9525">
                <a:noFill/>
                <a:round/>
                <a:headEnd/>
                <a:tailEnd/>
              </a:ln>
            </p:spPr>
            <p:txBody>
              <a:bodyPr>
                <a:prstTxWarp prst="textNoShape">
                  <a:avLst/>
                </a:prstTxWarp>
              </a:bodyPr>
              <a:lstStyle/>
              <a:p>
                <a:endParaRPr lang="en-US"/>
              </a:p>
            </p:txBody>
          </p:sp>
          <p:sp>
            <p:nvSpPr>
              <p:cNvPr id="73582" name="Freeform 52"/>
              <p:cNvSpPr>
                <a:spLocks/>
              </p:cNvSpPr>
              <p:nvPr/>
            </p:nvSpPr>
            <p:spPr bwMode="auto">
              <a:xfrm>
                <a:off x="4259" y="2830"/>
                <a:ext cx="4" cy="2"/>
              </a:xfrm>
              <a:custGeom>
                <a:avLst/>
                <a:gdLst>
                  <a:gd name="T0" fmla="*/ 20 w 20"/>
                  <a:gd name="T1" fmla="*/ 9 h 9"/>
                  <a:gd name="T2" fmla="*/ 0 w 20"/>
                  <a:gd name="T3" fmla="*/ 3 h 9"/>
                  <a:gd name="T4" fmla="*/ 0 w 20"/>
                  <a:gd name="T5" fmla="*/ 0 h 9"/>
                  <a:gd name="T6" fmla="*/ 2 w 20"/>
                  <a:gd name="T7" fmla="*/ 0 h 9"/>
                  <a:gd name="T8" fmla="*/ 20 w 20"/>
                  <a:gd name="T9" fmla="*/ 6 h 9"/>
                  <a:gd name="T10" fmla="*/ 20 w 20"/>
                  <a:gd name="T11" fmla="*/ 9 h 9"/>
                  <a:gd name="T12" fmla="*/ 0 60000 65536"/>
                  <a:gd name="T13" fmla="*/ 0 60000 65536"/>
                  <a:gd name="T14" fmla="*/ 0 60000 65536"/>
                  <a:gd name="T15" fmla="*/ 0 60000 65536"/>
                  <a:gd name="T16" fmla="*/ 0 60000 65536"/>
                  <a:gd name="T17" fmla="*/ 0 60000 65536"/>
                  <a:gd name="T18" fmla="*/ 0 w 20"/>
                  <a:gd name="T19" fmla="*/ 0 h 9"/>
                  <a:gd name="T20" fmla="*/ 20 w 20"/>
                  <a:gd name="T21" fmla="*/ 9 h 9"/>
                </a:gdLst>
                <a:ahLst/>
                <a:cxnLst>
                  <a:cxn ang="T12">
                    <a:pos x="T0" y="T1"/>
                  </a:cxn>
                  <a:cxn ang="T13">
                    <a:pos x="T2" y="T3"/>
                  </a:cxn>
                  <a:cxn ang="T14">
                    <a:pos x="T4" y="T5"/>
                  </a:cxn>
                  <a:cxn ang="T15">
                    <a:pos x="T6" y="T7"/>
                  </a:cxn>
                  <a:cxn ang="T16">
                    <a:pos x="T8" y="T9"/>
                  </a:cxn>
                  <a:cxn ang="T17">
                    <a:pos x="T10" y="T11"/>
                  </a:cxn>
                </a:cxnLst>
                <a:rect l="T18" t="T19" r="T20" b="T21"/>
                <a:pathLst>
                  <a:path w="20" h="9">
                    <a:moveTo>
                      <a:pt x="20" y="9"/>
                    </a:moveTo>
                    <a:lnTo>
                      <a:pt x="0" y="3"/>
                    </a:lnTo>
                    <a:lnTo>
                      <a:pt x="0" y="0"/>
                    </a:lnTo>
                    <a:lnTo>
                      <a:pt x="2" y="0"/>
                    </a:lnTo>
                    <a:lnTo>
                      <a:pt x="20" y="6"/>
                    </a:lnTo>
                    <a:lnTo>
                      <a:pt x="20" y="9"/>
                    </a:lnTo>
                    <a:close/>
                  </a:path>
                </a:pathLst>
              </a:custGeom>
              <a:solidFill>
                <a:srgbClr val="00863C"/>
              </a:solidFill>
              <a:ln w="9525">
                <a:noFill/>
                <a:round/>
                <a:headEnd/>
                <a:tailEnd/>
              </a:ln>
            </p:spPr>
            <p:txBody>
              <a:bodyPr>
                <a:prstTxWarp prst="textNoShape">
                  <a:avLst/>
                </a:prstTxWarp>
              </a:bodyPr>
              <a:lstStyle/>
              <a:p>
                <a:endParaRPr lang="en-US"/>
              </a:p>
            </p:txBody>
          </p:sp>
          <p:sp>
            <p:nvSpPr>
              <p:cNvPr id="73583" name="Freeform 53"/>
              <p:cNvSpPr>
                <a:spLocks/>
              </p:cNvSpPr>
              <p:nvPr/>
            </p:nvSpPr>
            <p:spPr bwMode="auto">
              <a:xfrm>
                <a:off x="4259" y="2828"/>
                <a:ext cx="4" cy="3"/>
              </a:xfrm>
              <a:custGeom>
                <a:avLst/>
                <a:gdLst>
                  <a:gd name="T0" fmla="*/ 18 w 18"/>
                  <a:gd name="T1" fmla="*/ 15 h 15"/>
                  <a:gd name="T2" fmla="*/ 0 w 18"/>
                  <a:gd name="T3" fmla="*/ 9 h 15"/>
                  <a:gd name="T4" fmla="*/ 0 w 18"/>
                  <a:gd name="T5" fmla="*/ 7 h 15"/>
                  <a:gd name="T6" fmla="*/ 9 w 18"/>
                  <a:gd name="T7" fmla="*/ 9 h 15"/>
                  <a:gd name="T8" fmla="*/ 15 w 18"/>
                  <a:gd name="T9" fmla="*/ 0 h 15"/>
                  <a:gd name="T10" fmla="*/ 18 w 18"/>
                  <a:gd name="T11" fmla="*/ 12 h 15"/>
                  <a:gd name="T12" fmla="*/ 18 w 18"/>
                  <a:gd name="T13" fmla="*/ 15 h 15"/>
                  <a:gd name="T14" fmla="*/ 0 60000 65536"/>
                  <a:gd name="T15" fmla="*/ 0 60000 65536"/>
                  <a:gd name="T16" fmla="*/ 0 60000 65536"/>
                  <a:gd name="T17" fmla="*/ 0 60000 65536"/>
                  <a:gd name="T18" fmla="*/ 0 60000 65536"/>
                  <a:gd name="T19" fmla="*/ 0 60000 65536"/>
                  <a:gd name="T20" fmla="*/ 0 60000 65536"/>
                  <a:gd name="T21" fmla="*/ 0 w 18"/>
                  <a:gd name="T22" fmla="*/ 0 h 15"/>
                  <a:gd name="T23" fmla="*/ 18 w 18"/>
                  <a:gd name="T24" fmla="*/ 15 h 1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8" h="15">
                    <a:moveTo>
                      <a:pt x="18" y="15"/>
                    </a:moveTo>
                    <a:lnTo>
                      <a:pt x="0" y="9"/>
                    </a:lnTo>
                    <a:lnTo>
                      <a:pt x="0" y="7"/>
                    </a:lnTo>
                    <a:lnTo>
                      <a:pt x="9" y="9"/>
                    </a:lnTo>
                    <a:lnTo>
                      <a:pt x="15" y="0"/>
                    </a:lnTo>
                    <a:lnTo>
                      <a:pt x="18" y="12"/>
                    </a:lnTo>
                    <a:lnTo>
                      <a:pt x="18" y="15"/>
                    </a:lnTo>
                    <a:close/>
                  </a:path>
                </a:pathLst>
              </a:custGeom>
              <a:solidFill>
                <a:srgbClr val="00863C"/>
              </a:solidFill>
              <a:ln w="9525">
                <a:noFill/>
                <a:round/>
                <a:headEnd/>
                <a:tailEnd/>
              </a:ln>
            </p:spPr>
            <p:txBody>
              <a:bodyPr>
                <a:prstTxWarp prst="textNoShape">
                  <a:avLst/>
                </a:prstTxWarp>
              </a:bodyPr>
              <a:lstStyle/>
              <a:p>
                <a:endParaRPr lang="en-US"/>
              </a:p>
            </p:txBody>
          </p:sp>
          <p:sp>
            <p:nvSpPr>
              <p:cNvPr id="73584" name="Freeform 54"/>
              <p:cNvSpPr>
                <a:spLocks/>
              </p:cNvSpPr>
              <p:nvPr/>
            </p:nvSpPr>
            <p:spPr bwMode="auto">
              <a:xfrm>
                <a:off x="4133" y="2763"/>
                <a:ext cx="129" cy="69"/>
              </a:xfrm>
              <a:custGeom>
                <a:avLst/>
                <a:gdLst>
                  <a:gd name="T0" fmla="*/ 646 w 646"/>
                  <a:gd name="T1" fmla="*/ 324 h 342"/>
                  <a:gd name="T2" fmla="*/ 640 w 646"/>
                  <a:gd name="T3" fmla="*/ 333 h 342"/>
                  <a:gd name="T4" fmla="*/ 634 w 646"/>
                  <a:gd name="T5" fmla="*/ 342 h 342"/>
                  <a:gd name="T6" fmla="*/ 23 w 646"/>
                  <a:gd name="T7" fmla="*/ 25 h 342"/>
                  <a:gd name="T8" fmla="*/ 0 w 646"/>
                  <a:gd name="T9" fmla="*/ 11 h 342"/>
                  <a:gd name="T10" fmla="*/ 15 w 646"/>
                  <a:gd name="T11" fmla="*/ 0 h 342"/>
                  <a:gd name="T12" fmla="*/ 646 w 646"/>
                  <a:gd name="T13" fmla="*/ 324 h 342"/>
                  <a:gd name="T14" fmla="*/ 0 60000 65536"/>
                  <a:gd name="T15" fmla="*/ 0 60000 65536"/>
                  <a:gd name="T16" fmla="*/ 0 60000 65536"/>
                  <a:gd name="T17" fmla="*/ 0 60000 65536"/>
                  <a:gd name="T18" fmla="*/ 0 60000 65536"/>
                  <a:gd name="T19" fmla="*/ 0 60000 65536"/>
                  <a:gd name="T20" fmla="*/ 0 60000 65536"/>
                  <a:gd name="T21" fmla="*/ 0 w 646"/>
                  <a:gd name="T22" fmla="*/ 0 h 342"/>
                  <a:gd name="T23" fmla="*/ 646 w 646"/>
                  <a:gd name="T24" fmla="*/ 342 h 34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646" h="342">
                    <a:moveTo>
                      <a:pt x="646" y="324"/>
                    </a:moveTo>
                    <a:lnTo>
                      <a:pt x="640" y="333"/>
                    </a:lnTo>
                    <a:lnTo>
                      <a:pt x="634" y="342"/>
                    </a:lnTo>
                    <a:lnTo>
                      <a:pt x="23" y="25"/>
                    </a:lnTo>
                    <a:lnTo>
                      <a:pt x="0" y="11"/>
                    </a:lnTo>
                    <a:lnTo>
                      <a:pt x="15" y="0"/>
                    </a:lnTo>
                    <a:lnTo>
                      <a:pt x="646" y="324"/>
                    </a:lnTo>
                    <a:close/>
                  </a:path>
                </a:pathLst>
              </a:custGeom>
              <a:solidFill>
                <a:srgbClr val="00863C"/>
              </a:solidFill>
              <a:ln w="9525">
                <a:noFill/>
                <a:round/>
                <a:headEnd/>
                <a:tailEnd/>
              </a:ln>
            </p:spPr>
            <p:txBody>
              <a:bodyPr>
                <a:prstTxWarp prst="textNoShape">
                  <a:avLst/>
                </a:prstTxWarp>
              </a:bodyPr>
              <a:lstStyle/>
              <a:p>
                <a:endParaRPr lang="en-US"/>
              </a:p>
            </p:txBody>
          </p:sp>
          <p:sp>
            <p:nvSpPr>
              <p:cNvPr id="73585" name="Freeform 55"/>
              <p:cNvSpPr>
                <a:spLocks/>
              </p:cNvSpPr>
              <p:nvPr/>
            </p:nvSpPr>
            <p:spPr bwMode="auto">
              <a:xfrm>
                <a:off x="4133" y="2766"/>
                <a:ext cx="29" cy="127"/>
              </a:xfrm>
              <a:custGeom>
                <a:avLst/>
                <a:gdLst>
                  <a:gd name="T0" fmla="*/ 0 w 144"/>
                  <a:gd name="T1" fmla="*/ 0 h 636"/>
                  <a:gd name="T2" fmla="*/ 23 w 144"/>
                  <a:gd name="T3" fmla="*/ 14 h 636"/>
                  <a:gd name="T4" fmla="*/ 144 w 144"/>
                  <a:gd name="T5" fmla="*/ 625 h 636"/>
                  <a:gd name="T6" fmla="*/ 139 w 144"/>
                  <a:gd name="T7" fmla="*/ 636 h 636"/>
                  <a:gd name="T8" fmla="*/ 124 w 144"/>
                  <a:gd name="T9" fmla="*/ 619 h 636"/>
                  <a:gd name="T10" fmla="*/ 0 w 144"/>
                  <a:gd name="T11" fmla="*/ 0 h 636"/>
                  <a:gd name="T12" fmla="*/ 0 60000 65536"/>
                  <a:gd name="T13" fmla="*/ 0 60000 65536"/>
                  <a:gd name="T14" fmla="*/ 0 60000 65536"/>
                  <a:gd name="T15" fmla="*/ 0 60000 65536"/>
                  <a:gd name="T16" fmla="*/ 0 60000 65536"/>
                  <a:gd name="T17" fmla="*/ 0 60000 65536"/>
                  <a:gd name="T18" fmla="*/ 0 w 144"/>
                  <a:gd name="T19" fmla="*/ 0 h 636"/>
                  <a:gd name="T20" fmla="*/ 144 w 144"/>
                  <a:gd name="T21" fmla="*/ 636 h 636"/>
                </a:gdLst>
                <a:ahLst/>
                <a:cxnLst>
                  <a:cxn ang="T12">
                    <a:pos x="T0" y="T1"/>
                  </a:cxn>
                  <a:cxn ang="T13">
                    <a:pos x="T2" y="T3"/>
                  </a:cxn>
                  <a:cxn ang="T14">
                    <a:pos x="T4" y="T5"/>
                  </a:cxn>
                  <a:cxn ang="T15">
                    <a:pos x="T6" y="T7"/>
                  </a:cxn>
                  <a:cxn ang="T16">
                    <a:pos x="T8" y="T9"/>
                  </a:cxn>
                  <a:cxn ang="T17">
                    <a:pos x="T10" y="T11"/>
                  </a:cxn>
                </a:cxnLst>
                <a:rect l="T18" t="T19" r="T20" b="T21"/>
                <a:pathLst>
                  <a:path w="144" h="636">
                    <a:moveTo>
                      <a:pt x="0" y="0"/>
                    </a:moveTo>
                    <a:lnTo>
                      <a:pt x="23" y="14"/>
                    </a:lnTo>
                    <a:lnTo>
                      <a:pt x="144" y="625"/>
                    </a:lnTo>
                    <a:lnTo>
                      <a:pt x="139" y="636"/>
                    </a:lnTo>
                    <a:lnTo>
                      <a:pt x="124" y="619"/>
                    </a:lnTo>
                    <a:lnTo>
                      <a:pt x="0" y="0"/>
                    </a:lnTo>
                    <a:close/>
                  </a:path>
                </a:pathLst>
              </a:custGeom>
              <a:solidFill>
                <a:srgbClr val="00863C"/>
              </a:solidFill>
              <a:ln w="9525">
                <a:noFill/>
                <a:round/>
                <a:headEnd/>
                <a:tailEnd/>
              </a:ln>
            </p:spPr>
            <p:txBody>
              <a:bodyPr>
                <a:prstTxWarp prst="textNoShape">
                  <a:avLst/>
                </a:prstTxWarp>
              </a:bodyPr>
              <a:lstStyle/>
              <a:p>
                <a:endParaRPr lang="en-US"/>
              </a:p>
            </p:txBody>
          </p:sp>
          <p:sp>
            <p:nvSpPr>
              <p:cNvPr id="73586" name="Freeform 56"/>
              <p:cNvSpPr>
                <a:spLocks/>
              </p:cNvSpPr>
              <p:nvPr/>
            </p:nvSpPr>
            <p:spPr bwMode="auto">
              <a:xfrm>
                <a:off x="4032" y="2889"/>
                <a:ext cx="129" cy="29"/>
              </a:xfrm>
              <a:custGeom>
                <a:avLst/>
                <a:gdLst>
                  <a:gd name="T0" fmla="*/ 630 w 645"/>
                  <a:gd name="T1" fmla="*/ 0 h 144"/>
                  <a:gd name="T2" fmla="*/ 645 w 645"/>
                  <a:gd name="T3" fmla="*/ 17 h 144"/>
                  <a:gd name="T4" fmla="*/ 11 w 645"/>
                  <a:gd name="T5" fmla="*/ 144 h 144"/>
                  <a:gd name="T6" fmla="*/ 0 w 645"/>
                  <a:gd name="T7" fmla="*/ 135 h 144"/>
                  <a:gd name="T8" fmla="*/ 7 w 645"/>
                  <a:gd name="T9" fmla="*/ 135 h 144"/>
                  <a:gd name="T10" fmla="*/ 5 w 645"/>
                  <a:gd name="T11" fmla="*/ 126 h 144"/>
                  <a:gd name="T12" fmla="*/ 630 w 645"/>
                  <a:gd name="T13" fmla="*/ 0 h 144"/>
                  <a:gd name="T14" fmla="*/ 0 60000 65536"/>
                  <a:gd name="T15" fmla="*/ 0 60000 65536"/>
                  <a:gd name="T16" fmla="*/ 0 60000 65536"/>
                  <a:gd name="T17" fmla="*/ 0 60000 65536"/>
                  <a:gd name="T18" fmla="*/ 0 60000 65536"/>
                  <a:gd name="T19" fmla="*/ 0 60000 65536"/>
                  <a:gd name="T20" fmla="*/ 0 60000 65536"/>
                  <a:gd name="T21" fmla="*/ 0 w 645"/>
                  <a:gd name="T22" fmla="*/ 0 h 144"/>
                  <a:gd name="T23" fmla="*/ 645 w 645"/>
                  <a:gd name="T24" fmla="*/ 144 h 14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645" h="144">
                    <a:moveTo>
                      <a:pt x="630" y="0"/>
                    </a:moveTo>
                    <a:lnTo>
                      <a:pt x="645" y="17"/>
                    </a:lnTo>
                    <a:lnTo>
                      <a:pt x="11" y="144"/>
                    </a:lnTo>
                    <a:lnTo>
                      <a:pt x="0" y="135"/>
                    </a:lnTo>
                    <a:lnTo>
                      <a:pt x="7" y="135"/>
                    </a:lnTo>
                    <a:lnTo>
                      <a:pt x="5" y="126"/>
                    </a:lnTo>
                    <a:lnTo>
                      <a:pt x="630" y="0"/>
                    </a:lnTo>
                    <a:close/>
                  </a:path>
                </a:pathLst>
              </a:custGeom>
              <a:solidFill>
                <a:srgbClr val="00863C"/>
              </a:solidFill>
              <a:ln w="9525">
                <a:noFill/>
                <a:round/>
                <a:headEnd/>
                <a:tailEnd/>
              </a:ln>
            </p:spPr>
            <p:txBody>
              <a:bodyPr>
                <a:prstTxWarp prst="textNoShape">
                  <a:avLst/>
                </a:prstTxWarp>
              </a:bodyPr>
              <a:lstStyle/>
              <a:p>
                <a:endParaRPr lang="en-US"/>
              </a:p>
            </p:txBody>
          </p:sp>
          <p:sp>
            <p:nvSpPr>
              <p:cNvPr id="73587" name="Freeform 57"/>
              <p:cNvSpPr>
                <a:spLocks/>
              </p:cNvSpPr>
              <p:nvPr/>
            </p:nvSpPr>
            <p:spPr bwMode="auto">
              <a:xfrm>
                <a:off x="4032" y="2916"/>
                <a:ext cx="3" cy="1"/>
              </a:xfrm>
              <a:custGeom>
                <a:avLst/>
                <a:gdLst>
                  <a:gd name="T0" fmla="*/ 17 w 17"/>
                  <a:gd name="T1" fmla="*/ 4 h 4"/>
                  <a:gd name="T2" fmla="*/ 7 w 17"/>
                  <a:gd name="T3" fmla="*/ 4 h 4"/>
                  <a:gd name="T4" fmla="*/ 0 w 17"/>
                  <a:gd name="T5" fmla="*/ 4 h 4"/>
                  <a:gd name="T6" fmla="*/ 17 w 17"/>
                  <a:gd name="T7" fmla="*/ 0 h 4"/>
                  <a:gd name="T8" fmla="*/ 17 w 17"/>
                  <a:gd name="T9" fmla="*/ 4 h 4"/>
                  <a:gd name="T10" fmla="*/ 0 60000 65536"/>
                  <a:gd name="T11" fmla="*/ 0 60000 65536"/>
                  <a:gd name="T12" fmla="*/ 0 60000 65536"/>
                  <a:gd name="T13" fmla="*/ 0 60000 65536"/>
                  <a:gd name="T14" fmla="*/ 0 60000 65536"/>
                  <a:gd name="T15" fmla="*/ 0 w 17"/>
                  <a:gd name="T16" fmla="*/ 0 h 4"/>
                  <a:gd name="T17" fmla="*/ 17 w 17"/>
                  <a:gd name="T18" fmla="*/ 4 h 4"/>
                </a:gdLst>
                <a:ahLst/>
                <a:cxnLst>
                  <a:cxn ang="T10">
                    <a:pos x="T0" y="T1"/>
                  </a:cxn>
                  <a:cxn ang="T11">
                    <a:pos x="T2" y="T3"/>
                  </a:cxn>
                  <a:cxn ang="T12">
                    <a:pos x="T4" y="T5"/>
                  </a:cxn>
                  <a:cxn ang="T13">
                    <a:pos x="T6" y="T7"/>
                  </a:cxn>
                  <a:cxn ang="T14">
                    <a:pos x="T8" y="T9"/>
                  </a:cxn>
                </a:cxnLst>
                <a:rect l="T15" t="T16" r="T17" b="T18"/>
                <a:pathLst>
                  <a:path w="17" h="4">
                    <a:moveTo>
                      <a:pt x="17" y="4"/>
                    </a:moveTo>
                    <a:lnTo>
                      <a:pt x="7" y="4"/>
                    </a:lnTo>
                    <a:lnTo>
                      <a:pt x="0" y="4"/>
                    </a:lnTo>
                    <a:lnTo>
                      <a:pt x="17" y="0"/>
                    </a:lnTo>
                    <a:lnTo>
                      <a:pt x="17" y="4"/>
                    </a:lnTo>
                    <a:close/>
                  </a:path>
                </a:pathLst>
              </a:custGeom>
              <a:solidFill>
                <a:srgbClr val="00863C"/>
              </a:solidFill>
              <a:ln w="9525">
                <a:noFill/>
                <a:round/>
                <a:headEnd/>
                <a:tailEnd/>
              </a:ln>
            </p:spPr>
            <p:txBody>
              <a:bodyPr>
                <a:prstTxWarp prst="textNoShape">
                  <a:avLst/>
                </a:prstTxWarp>
              </a:bodyPr>
              <a:lstStyle/>
              <a:p>
                <a:endParaRPr lang="en-US"/>
              </a:p>
            </p:txBody>
          </p:sp>
          <p:sp>
            <p:nvSpPr>
              <p:cNvPr id="73588" name="Freeform 58"/>
              <p:cNvSpPr>
                <a:spLocks/>
              </p:cNvSpPr>
              <p:nvPr/>
            </p:nvSpPr>
            <p:spPr bwMode="auto">
              <a:xfrm>
                <a:off x="4031" y="2915"/>
                <a:ext cx="4" cy="1"/>
              </a:xfrm>
              <a:custGeom>
                <a:avLst/>
                <a:gdLst>
                  <a:gd name="T0" fmla="*/ 21 w 21"/>
                  <a:gd name="T1" fmla="*/ 2 h 6"/>
                  <a:gd name="T2" fmla="*/ 4 w 21"/>
                  <a:gd name="T3" fmla="*/ 6 h 6"/>
                  <a:gd name="T4" fmla="*/ 0 w 21"/>
                  <a:gd name="T5" fmla="*/ 2 h 6"/>
                  <a:gd name="T6" fmla="*/ 21 w 21"/>
                  <a:gd name="T7" fmla="*/ 0 h 6"/>
                  <a:gd name="T8" fmla="*/ 21 w 21"/>
                  <a:gd name="T9" fmla="*/ 2 h 6"/>
                  <a:gd name="T10" fmla="*/ 0 60000 65536"/>
                  <a:gd name="T11" fmla="*/ 0 60000 65536"/>
                  <a:gd name="T12" fmla="*/ 0 60000 65536"/>
                  <a:gd name="T13" fmla="*/ 0 60000 65536"/>
                  <a:gd name="T14" fmla="*/ 0 60000 65536"/>
                  <a:gd name="T15" fmla="*/ 0 w 21"/>
                  <a:gd name="T16" fmla="*/ 0 h 6"/>
                  <a:gd name="T17" fmla="*/ 21 w 21"/>
                  <a:gd name="T18" fmla="*/ 6 h 6"/>
                </a:gdLst>
                <a:ahLst/>
                <a:cxnLst>
                  <a:cxn ang="T10">
                    <a:pos x="T0" y="T1"/>
                  </a:cxn>
                  <a:cxn ang="T11">
                    <a:pos x="T2" y="T3"/>
                  </a:cxn>
                  <a:cxn ang="T12">
                    <a:pos x="T4" y="T5"/>
                  </a:cxn>
                  <a:cxn ang="T13">
                    <a:pos x="T6" y="T7"/>
                  </a:cxn>
                  <a:cxn ang="T14">
                    <a:pos x="T8" y="T9"/>
                  </a:cxn>
                </a:cxnLst>
                <a:rect l="T15" t="T16" r="T17" b="T18"/>
                <a:pathLst>
                  <a:path w="21" h="6">
                    <a:moveTo>
                      <a:pt x="21" y="2"/>
                    </a:moveTo>
                    <a:lnTo>
                      <a:pt x="4" y="6"/>
                    </a:lnTo>
                    <a:lnTo>
                      <a:pt x="0" y="2"/>
                    </a:lnTo>
                    <a:lnTo>
                      <a:pt x="21" y="0"/>
                    </a:lnTo>
                    <a:lnTo>
                      <a:pt x="21" y="2"/>
                    </a:lnTo>
                    <a:close/>
                  </a:path>
                </a:pathLst>
              </a:custGeom>
              <a:solidFill>
                <a:srgbClr val="00863C"/>
              </a:solidFill>
              <a:ln w="9525">
                <a:noFill/>
                <a:round/>
                <a:headEnd/>
                <a:tailEnd/>
              </a:ln>
            </p:spPr>
            <p:txBody>
              <a:bodyPr>
                <a:prstTxWarp prst="textNoShape">
                  <a:avLst/>
                </a:prstTxWarp>
              </a:bodyPr>
              <a:lstStyle/>
              <a:p>
                <a:endParaRPr lang="en-US"/>
              </a:p>
            </p:txBody>
          </p:sp>
          <p:sp>
            <p:nvSpPr>
              <p:cNvPr id="73589" name="Freeform 59"/>
              <p:cNvSpPr>
                <a:spLocks/>
              </p:cNvSpPr>
              <p:nvPr/>
            </p:nvSpPr>
            <p:spPr bwMode="auto">
              <a:xfrm>
                <a:off x="4031" y="2914"/>
                <a:ext cx="4" cy="2"/>
              </a:xfrm>
              <a:custGeom>
                <a:avLst/>
                <a:gdLst>
                  <a:gd name="T0" fmla="*/ 21 w 21"/>
                  <a:gd name="T1" fmla="*/ 6 h 8"/>
                  <a:gd name="T2" fmla="*/ 0 w 21"/>
                  <a:gd name="T3" fmla="*/ 8 h 8"/>
                  <a:gd name="T4" fmla="*/ 0 w 21"/>
                  <a:gd name="T5" fmla="*/ 3 h 8"/>
                  <a:gd name="T6" fmla="*/ 21 w 21"/>
                  <a:gd name="T7" fmla="*/ 0 h 8"/>
                  <a:gd name="T8" fmla="*/ 21 w 21"/>
                  <a:gd name="T9" fmla="*/ 6 h 8"/>
                  <a:gd name="T10" fmla="*/ 0 60000 65536"/>
                  <a:gd name="T11" fmla="*/ 0 60000 65536"/>
                  <a:gd name="T12" fmla="*/ 0 60000 65536"/>
                  <a:gd name="T13" fmla="*/ 0 60000 65536"/>
                  <a:gd name="T14" fmla="*/ 0 60000 65536"/>
                  <a:gd name="T15" fmla="*/ 0 w 21"/>
                  <a:gd name="T16" fmla="*/ 0 h 8"/>
                  <a:gd name="T17" fmla="*/ 21 w 21"/>
                  <a:gd name="T18" fmla="*/ 8 h 8"/>
                </a:gdLst>
                <a:ahLst/>
                <a:cxnLst>
                  <a:cxn ang="T10">
                    <a:pos x="T0" y="T1"/>
                  </a:cxn>
                  <a:cxn ang="T11">
                    <a:pos x="T2" y="T3"/>
                  </a:cxn>
                  <a:cxn ang="T12">
                    <a:pos x="T4" y="T5"/>
                  </a:cxn>
                  <a:cxn ang="T13">
                    <a:pos x="T6" y="T7"/>
                  </a:cxn>
                  <a:cxn ang="T14">
                    <a:pos x="T8" y="T9"/>
                  </a:cxn>
                </a:cxnLst>
                <a:rect l="T15" t="T16" r="T17" b="T18"/>
                <a:pathLst>
                  <a:path w="21" h="8">
                    <a:moveTo>
                      <a:pt x="21" y="6"/>
                    </a:moveTo>
                    <a:lnTo>
                      <a:pt x="0" y="8"/>
                    </a:lnTo>
                    <a:lnTo>
                      <a:pt x="0" y="3"/>
                    </a:lnTo>
                    <a:lnTo>
                      <a:pt x="21" y="0"/>
                    </a:lnTo>
                    <a:lnTo>
                      <a:pt x="21" y="6"/>
                    </a:lnTo>
                    <a:close/>
                  </a:path>
                </a:pathLst>
              </a:custGeom>
              <a:solidFill>
                <a:srgbClr val="00863C"/>
              </a:solidFill>
              <a:ln w="9525">
                <a:noFill/>
                <a:round/>
                <a:headEnd/>
                <a:tailEnd/>
              </a:ln>
            </p:spPr>
            <p:txBody>
              <a:bodyPr>
                <a:prstTxWarp prst="textNoShape">
                  <a:avLst/>
                </a:prstTxWarp>
              </a:bodyPr>
              <a:lstStyle/>
              <a:p>
                <a:endParaRPr lang="en-US"/>
              </a:p>
            </p:txBody>
          </p:sp>
          <p:sp>
            <p:nvSpPr>
              <p:cNvPr id="73590" name="Freeform 60"/>
              <p:cNvSpPr>
                <a:spLocks/>
              </p:cNvSpPr>
              <p:nvPr/>
            </p:nvSpPr>
            <p:spPr bwMode="auto">
              <a:xfrm>
                <a:off x="4031" y="2912"/>
                <a:ext cx="4" cy="3"/>
              </a:xfrm>
              <a:custGeom>
                <a:avLst/>
                <a:gdLst>
                  <a:gd name="T0" fmla="*/ 21 w 21"/>
                  <a:gd name="T1" fmla="*/ 9 h 12"/>
                  <a:gd name="T2" fmla="*/ 0 w 21"/>
                  <a:gd name="T3" fmla="*/ 12 h 12"/>
                  <a:gd name="T4" fmla="*/ 0 w 21"/>
                  <a:gd name="T5" fmla="*/ 4 h 12"/>
                  <a:gd name="T6" fmla="*/ 17 w 21"/>
                  <a:gd name="T7" fmla="*/ 0 h 12"/>
                  <a:gd name="T8" fmla="*/ 21 w 21"/>
                  <a:gd name="T9" fmla="*/ 9 h 12"/>
                  <a:gd name="T10" fmla="*/ 0 60000 65536"/>
                  <a:gd name="T11" fmla="*/ 0 60000 65536"/>
                  <a:gd name="T12" fmla="*/ 0 60000 65536"/>
                  <a:gd name="T13" fmla="*/ 0 60000 65536"/>
                  <a:gd name="T14" fmla="*/ 0 60000 65536"/>
                  <a:gd name="T15" fmla="*/ 0 w 21"/>
                  <a:gd name="T16" fmla="*/ 0 h 12"/>
                  <a:gd name="T17" fmla="*/ 21 w 21"/>
                  <a:gd name="T18" fmla="*/ 12 h 12"/>
                </a:gdLst>
                <a:ahLst/>
                <a:cxnLst>
                  <a:cxn ang="T10">
                    <a:pos x="T0" y="T1"/>
                  </a:cxn>
                  <a:cxn ang="T11">
                    <a:pos x="T2" y="T3"/>
                  </a:cxn>
                  <a:cxn ang="T12">
                    <a:pos x="T4" y="T5"/>
                  </a:cxn>
                  <a:cxn ang="T13">
                    <a:pos x="T6" y="T7"/>
                  </a:cxn>
                  <a:cxn ang="T14">
                    <a:pos x="T8" y="T9"/>
                  </a:cxn>
                </a:cxnLst>
                <a:rect l="T15" t="T16" r="T17" b="T18"/>
                <a:pathLst>
                  <a:path w="21" h="12">
                    <a:moveTo>
                      <a:pt x="21" y="9"/>
                    </a:moveTo>
                    <a:lnTo>
                      <a:pt x="0" y="12"/>
                    </a:lnTo>
                    <a:lnTo>
                      <a:pt x="0" y="4"/>
                    </a:lnTo>
                    <a:lnTo>
                      <a:pt x="17" y="0"/>
                    </a:lnTo>
                    <a:lnTo>
                      <a:pt x="21" y="9"/>
                    </a:lnTo>
                    <a:close/>
                  </a:path>
                </a:pathLst>
              </a:custGeom>
              <a:solidFill>
                <a:srgbClr val="00863C"/>
              </a:solidFill>
              <a:ln w="9525">
                <a:noFill/>
                <a:round/>
                <a:headEnd/>
                <a:tailEnd/>
              </a:ln>
            </p:spPr>
            <p:txBody>
              <a:bodyPr>
                <a:prstTxWarp prst="textNoShape">
                  <a:avLst/>
                </a:prstTxWarp>
              </a:bodyPr>
              <a:lstStyle/>
              <a:p>
                <a:endParaRPr lang="en-US"/>
              </a:p>
            </p:txBody>
          </p:sp>
          <p:sp>
            <p:nvSpPr>
              <p:cNvPr id="73591" name="Freeform 61"/>
              <p:cNvSpPr>
                <a:spLocks/>
              </p:cNvSpPr>
              <p:nvPr/>
            </p:nvSpPr>
            <p:spPr bwMode="auto">
              <a:xfrm>
                <a:off x="4030" y="2910"/>
                <a:ext cx="4" cy="3"/>
              </a:xfrm>
              <a:custGeom>
                <a:avLst/>
                <a:gdLst>
                  <a:gd name="T0" fmla="*/ 19 w 19"/>
                  <a:gd name="T1" fmla="*/ 11 h 15"/>
                  <a:gd name="T2" fmla="*/ 2 w 19"/>
                  <a:gd name="T3" fmla="*/ 15 h 15"/>
                  <a:gd name="T4" fmla="*/ 0 w 19"/>
                  <a:gd name="T5" fmla="*/ 6 h 15"/>
                  <a:gd name="T6" fmla="*/ 19 w 19"/>
                  <a:gd name="T7" fmla="*/ 0 h 15"/>
                  <a:gd name="T8" fmla="*/ 19 w 19"/>
                  <a:gd name="T9" fmla="*/ 3 h 15"/>
                  <a:gd name="T10" fmla="*/ 19 w 19"/>
                  <a:gd name="T11" fmla="*/ 11 h 15"/>
                  <a:gd name="T12" fmla="*/ 0 60000 65536"/>
                  <a:gd name="T13" fmla="*/ 0 60000 65536"/>
                  <a:gd name="T14" fmla="*/ 0 60000 65536"/>
                  <a:gd name="T15" fmla="*/ 0 60000 65536"/>
                  <a:gd name="T16" fmla="*/ 0 60000 65536"/>
                  <a:gd name="T17" fmla="*/ 0 60000 65536"/>
                  <a:gd name="T18" fmla="*/ 0 w 19"/>
                  <a:gd name="T19" fmla="*/ 0 h 15"/>
                  <a:gd name="T20" fmla="*/ 19 w 19"/>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19" h="15">
                    <a:moveTo>
                      <a:pt x="19" y="11"/>
                    </a:moveTo>
                    <a:lnTo>
                      <a:pt x="2" y="15"/>
                    </a:lnTo>
                    <a:lnTo>
                      <a:pt x="0" y="6"/>
                    </a:lnTo>
                    <a:lnTo>
                      <a:pt x="19" y="0"/>
                    </a:lnTo>
                    <a:lnTo>
                      <a:pt x="19" y="3"/>
                    </a:lnTo>
                    <a:lnTo>
                      <a:pt x="19" y="11"/>
                    </a:lnTo>
                    <a:close/>
                  </a:path>
                </a:pathLst>
              </a:custGeom>
              <a:solidFill>
                <a:srgbClr val="00863C"/>
              </a:solidFill>
              <a:ln w="9525">
                <a:noFill/>
                <a:round/>
                <a:headEnd/>
                <a:tailEnd/>
              </a:ln>
            </p:spPr>
            <p:txBody>
              <a:bodyPr>
                <a:prstTxWarp prst="textNoShape">
                  <a:avLst/>
                </a:prstTxWarp>
              </a:bodyPr>
              <a:lstStyle/>
              <a:p>
                <a:endParaRPr lang="en-US"/>
              </a:p>
            </p:txBody>
          </p:sp>
          <p:sp>
            <p:nvSpPr>
              <p:cNvPr id="73592" name="Freeform 62"/>
              <p:cNvSpPr>
                <a:spLocks/>
              </p:cNvSpPr>
              <p:nvPr/>
            </p:nvSpPr>
            <p:spPr bwMode="auto">
              <a:xfrm>
                <a:off x="4030" y="2908"/>
                <a:ext cx="4" cy="3"/>
              </a:xfrm>
              <a:custGeom>
                <a:avLst/>
                <a:gdLst>
                  <a:gd name="T0" fmla="*/ 23 w 23"/>
                  <a:gd name="T1" fmla="*/ 11 h 17"/>
                  <a:gd name="T2" fmla="*/ 4 w 23"/>
                  <a:gd name="T3" fmla="*/ 17 h 17"/>
                  <a:gd name="T4" fmla="*/ 0 w 23"/>
                  <a:gd name="T5" fmla="*/ 5 h 17"/>
                  <a:gd name="T6" fmla="*/ 21 w 23"/>
                  <a:gd name="T7" fmla="*/ 0 h 17"/>
                  <a:gd name="T8" fmla="*/ 21 w 23"/>
                  <a:gd name="T9" fmla="*/ 2 h 17"/>
                  <a:gd name="T10" fmla="*/ 23 w 23"/>
                  <a:gd name="T11" fmla="*/ 11 h 17"/>
                  <a:gd name="T12" fmla="*/ 0 60000 65536"/>
                  <a:gd name="T13" fmla="*/ 0 60000 65536"/>
                  <a:gd name="T14" fmla="*/ 0 60000 65536"/>
                  <a:gd name="T15" fmla="*/ 0 60000 65536"/>
                  <a:gd name="T16" fmla="*/ 0 60000 65536"/>
                  <a:gd name="T17" fmla="*/ 0 60000 65536"/>
                  <a:gd name="T18" fmla="*/ 0 w 23"/>
                  <a:gd name="T19" fmla="*/ 0 h 17"/>
                  <a:gd name="T20" fmla="*/ 23 w 23"/>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23" h="17">
                    <a:moveTo>
                      <a:pt x="23" y="11"/>
                    </a:moveTo>
                    <a:lnTo>
                      <a:pt x="4" y="17"/>
                    </a:lnTo>
                    <a:lnTo>
                      <a:pt x="0" y="5"/>
                    </a:lnTo>
                    <a:lnTo>
                      <a:pt x="21" y="0"/>
                    </a:lnTo>
                    <a:lnTo>
                      <a:pt x="21" y="2"/>
                    </a:lnTo>
                    <a:lnTo>
                      <a:pt x="23" y="11"/>
                    </a:lnTo>
                    <a:close/>
                  </a:path>
                </a:pathLst>
              </a:custGeom>
              <a:solidFill>
                <a:srgbClr val="00863C"/>
              </a:solidFill>
              <a:ln w="9525">
                <a:noFill/>
                <a:round/>
                <a:headEnd/>
                <a:tailEnd/>
              </a:ln>
            </p:spPr>
            <p:txBody>
              <a:bodyPr>
                <a:prstTxWarp prst="textNoShape">
                  <a:avLst/>
                </a:prstTxWarp>
              </a:bodyPr>
              <a:lstStyle/>
              <a:p>
                <a:endParaRPr lang="en-US"/>
              </a:p>
            </p:txBody>
          </p:sp>
          <p:sp>
            <p:nvSpPr>
              <p:cNvPr id="73593" name="Freeform 63"/>
              <p:cNvSpPr>
                <a:spLocks/>
              </p:cNvSpPr>
              <p:nvPr/>
            </p:nvSpPr>
            <p:spPr bwMode="auto">
              <a:xfrm>
                <a:off x="4029" y="2903"/>
                <a:ext cx="5" cy="6"/>
              </a:xfrm>
              <a:custGeom>
                <a:avLst/>
                <a:gdLst>
                  <a:gd name="T0" fmla="*/ 26 w 26"/>
                  <a:gd name="T1" fmla="*/ 26 h 31"/>
                  <a:gd name="T2" fmla="*/ 5 w 26"/>
                  <a:gd name="T3" fmla="*/ 31 h 31"/>
                  <a:gd name="T4" fmla="*/ 0 w 26"/>
                  <a:gd name="T5" fmla="*/ 5 h 31"/>
                  <a:gd name="T6" fmla="*/ 17 w 26"/>
                  <a:gd name="T7" fmla="*/ 0 h 31"/>
                  <a:gd name="T8" fmla="*/ 26 w 26"/>
                  <a:gd name="T9" fmla="*/ 26 h 31"/>
                  <a:gd name="T10" fmla="*/ 0 60000 65536"/>
                  <a:gd name="T11" fmla="*/ 0 60000 65536"/>
                  <a:gd name="T12" fmla="*/ 0 60000 65536"/>
                  <a:gd name="T13" fmla="*/ 0 60000 65536"/>
                  <a:gd name="T14" fmla="*/ 0 60000 65536"/>
                  <a:gd name="T15" fmla="*/ 0 w 26"/>
                  <a:gd name="T16" fmla="*/ 0 h 31"/>
                  <a:gd name="T17" fmla="*/ 26 w 26"/>
                  <a:gd name="T18" fmla="*/ 31 h 31"/>
                </a:gdLst>
                <a:ahLst/>
                <a:cxnLst>
                  <a:cxn ang="T10">
                    <a:pos x="T0" y="T1"/>
                  </a:cxn>
                  <a:cxn ang="T11">
                    <a:pos x="T2" y="T3"/>
                  </a:cxn>
                  <a:cxn ang="T12">
                    <a:pos x="T4" y="T5"/>
                  </a:cxn>
                  <a:cxn ang="T13">
                    <a:pos x="T6" y="T7"/>
                  </a:cxn>
                  <a:cxn ang="T14">
                    <a:pos x="T8" y="T9"/>
                  </a:cxn>
                </a:cxnLst>
                <a:rect l="T15" t="T16" r="T17" b="T18"/>
                <a:pathLst>
                  <a:path w="26" h="31">
                    <a:moveTo>
                      <a:pt x="26" y="26"/>
                    </a:moveTo>
                    <a:lnTo>
                      <a:pt x="5" y="31"/>
                    </a:lnTo>
                    <a:lnTo>
                      <a:pt x="0" y="5"/>
                    </a:lnTo>
                    <a:lnTo>
                      <a:pt x="17" y="0"/>
                    </a:lnTo>
                    <a:lnTo>
                      <a:pt x="26" y="26"/>
                    </a:lnTo>
                    <a:close/>
                  </a:path>
                </a:pathLst>
              </a:custGeom>
              <a:solidFill>
                <a:srgbClr val="00863C"/>
              </a:solidFill>
              <a:ln w="9525">
                <a:noFill/>
                <a:round/>
                <a:headEnd/>
                <a:tailEnd/>
              </a:ln>
            </p:spPr>
            <p:txBody>
              <a:bodyPr>
                <a:prstTxWarp prst="textNoShape">
                  <a:avLst/>
                </a:prstTxWarp>
              </a:bodyPr>
              <a:lstStyle/>
              <a:p>
                <a:endParaRPr lang="en-US"/>
              </a:p>
            </p:txBody>
          </p:sp>
          <p:sp>
            <p:nvSpPr>
              <p:cNvPr id="73594" name="Freeform 64"/>
              <p:cNvSpPr>
                <a:spLocks/>
              </p:cNvSpPr>
              <p:nvPr/>
            </p:nvSpPr>
            <p:spPr bwMode="auto">
              <a:xfrm>
                <a:off x="4026" y="2896"/>
                <a:ext cx="6" cy="8"/>
              </a:xfrm>
              <a:custGeom>
                <a:avLst/>
                <a:gdLst>
                  <a:gd name="T0" fmla="*/ 29 w 29"/>
                  <a:gd name="T1" fmla="*/ 34 h 39"/>
                  <a:gd name="T2" fmla="*/ 12 w 29"/>
                  <a:gd name="T3" fmla="*/ 39 h 39"/>
                  <a:gd name="T4" fmla="*/ 0 w 29"/>
                  <a:gd name="T5" fmla="*/ 8 h 39"/>
                  <a:gd name="T6" fmla="*/ 21 w 29"/>
                  <a:gd name="T7" fmla="*/ 0 h 39"/>
                  <a:gd name="T8" fmla="*/ 21 w 29"/>
                  <a:gd name="T9" fmla="*/ 2 h 39"/>
                  <a:gd name="T10" fmla="*/ 29 w 29"/>
                  <a:gd name="T11" fmla="*/ 34 h 39"/>
                  <a:gd name="T12" fmla="*/ 0 60000 65536"/>
                  <a:gd name="T13" fmla="*/ 0 60000 65536"/>
                  <a:gd name="T14" fmla="*/ 0 60000 65536"/>
                  <a:gd name="T15" fmla="*/ 0 60000 65536"/>
                  <a:gd name="T16" fmla="*/ 0 60000 65536"/>
                  <a:gd name="T17" fmla="*/ 0 60000 65536"/>
                  <a:gd name="T18" fmla="*/ 0 w 29"/>
                  <a:gd name="T19" fmla="*/ 0 h 39"/>
                  <a:gd name="T20" fmla="*/ 29 w 29"/>
                  <a:gd name="T21" fmla="*/ 39 h 39"/>
                </a:gdLst>
                <a:ahLst/>
                <a:cxnLst>
                  <a:cxn ang="T12">
                    <a:pos x="T0" y="T1"/>
                  </a:cxn>
                  <a:cxn ang="T13">
                    <a:pos x="T2" y="T3"/>
                  </a:cxn>
                  <a:cxn ang="T14">
                    <a:pos x="T4" y="T5"/>
                  </a:cxn>
                  <a:cxn ang="T15">
                    <a:pos x="T6" y="T7"/>
                  </a:cxn>
                  <a:cxn ang="T16">
                    <a:pos x="T8" y="T9"/>
                  </a:cxn>
                  <a:cxn ang="T17">
                    <a:pos x="T10" y="T11"/>
                  </a:cxn>
                </a:cxnLst>
                <a:rect l="T18" t="T19" r="T20" b="T21"/>
                <a:pathLst>
                  <a:path w="29" h="39">
                    <a:moveTo>
                      <a:pt x="29" y="34"/>
                    </a:moveTo>
                    <a:lnTo>
                      <a:pt x="12" y="39"/>
                    </a:lnTo>
                    <a:lnTo>
                      <a:pt x="0" y="8"/>
                    </a:lnTo>
                    <a:lnTo>
                      <a:pt x="21" y="0"/>
                    </a:lnTo>
                    <a:lnTo>
                      <a:pt x="21" y="2"/>
                    </a:lnTo>
                    <a:lnTo>
                      <a:pt x="29" y="34"/>
                    </a:lnTo>
                    <a:close/>
                  </a:path>
                </a:pathLst>
              </a:custGeom>
              <a:solidFill>
                <a:srgbClr val="00863C"/>
              </a:solidFill>
              <a:ln w="9525">
                <a:noFill/>
                <a:round/>
                <a:headEnd/>
                <a:tailEnd/>
              </a:ln>
            </p:spPr>
            <p:txBody>
              <a:bodyPr>
                <a:prstTxWarp prst="textNoShape">
                  <a:avLst/>
                </a:prstTxWarp>
              </a:bodyPr>
              <a:lstStyle/>
              <a:p>
                <a:endParaRPr lang="en-US"/>
              </a:p>
            </p:txBody>
          </p:sp>
          <p:sp>
            <p:nvSpPr>
              <p:cNvPr id="73595" name="Freeform 65"/>
              <p:cNvSpPr>
                <a:spLocks/>
              </p:cNvSpPr>
              <p:nvPr/>
            </p:nvSpPr>
            <p:spPr bwMode="auto">
              <a:xfrm>
                <a:off x="4024" y="2889"/>
                <a:ext cx="6" cy="8"/>
              </a:xfrm>
              <a:custGeom>
                <a:avLst/>
                <a:gdLst>
                  <a:gd name="T0" fmla="*/ 32 w 32"/>
                  <a:gd name="T1" fmla="*/ 35 h 43"/>
                  <a:gd name="T2" fmla="*/ 11 w 32"/>
                  <a:gd name="T3" fmla="*/ 43 h 43"/>
                  <a:gd name="T4" fmla="*/ 0 w 32"/>
                  <a:gd name="T5" fmla="*/ 9 h 43"/>
                  <a:gd name="T6" fmla="*/ 17 w 32"/>
                  <a:gd name="T7" fmla="*/ 0 h 43"/>
                  <a:gd name="T8" fmla="*/ 32 w 32"/>
                  <a:gd name="T9" fmla="*/ 35 h 43"/>
                  <a:gd name="T10" fmla="*/ 0 60000 65536"/>
                  <a:gd name="T11" fmla="*/ 0 60000 65536"/>
                  <a:gd name="T12" fmla="*/ 0 60000 65536"/>
                  <a:gd name="T13" fmla="*/ 0 60000 65536"/>
                  <a:gd name="T14" fmla="*/ 0 60000 65536"/>
                  <a:gd name="T15" fmla="*/ 0 w 32"/>
                  <a:gd name="T16" fmla="*/ 0 h 43"/>
                  <a:gd name="T17" fmla="*/ 32 w 32"/>
                  <a:gd name="T18" fmla="*/ 43 h 43"/>
                </a:gdLst>
                <a:ahLst/>
                <a:cxnLst>
                  <a:cxn ang="T10">
                    <a:pos x="T0" y="T1"/>
                  </a:cxn>
                  <a:cxn ang="T11">
                    <a:pos x="T2" y="T3"/>
                  </a:cxn>
                  <a:cxn ang="T12">
                    <a:pos x="T4" y="T5"/>
                  </a:cxn>
                  <a:cxn ang="T13">
                    <a:pos x="T6" y="T7"/>
                  </a:cxn>
                  <a:cxn ang="T14">
                    <a:pos x="T8" y="T9"/>
                  </a:cxn>
                </a:cxnLst>
                <a:rect l="T15" t="T16" r="T17" b="T18"/>
                <a:pathLst>
                  <a:path w="32" h="43">
                    <a:moveTo>
                      <a:pt x="32" y="35"/>
                    </a:moveTo>
                    <a:lnTo>
                      <a:pt x="11" y="43"/>
                    </a:lnTo>
                    <a:lnTo>
                      <a:pt x="0" y="9"/>
                    </a:lnTo>
                    <a:lnTo>
                      <a:pt x="17" y="0"/>
                    </a:lnTo>
                    <a:lnTo>
                      <a:pt x="32" y="35"/>
                    </a:lnTo>
                    <a:close/>
                  </a:path>
                </a:pathLst>
              </a:custGeom>
              <a:solidFill>
                <a:srgbClr val="00863C"/>
              </a:solidFill>
              <a:ln w="9525">
                <a:noFill/>
                <a:round/>
                <a:headEnd/>
                <a:tailEnd/>
              </a:ln>
            </p:spPr>
            <p:txBody>
              <a:bodyPr>
                <a:prstTxWarp prst="textNoShape">
                  <a:avLst/>
                </a:prstTxWarp>
              </a:bodyPr>
              <a:lstStyle/>
              <a:p>
                <a:endParaRPr lang="en-US"/>
              </a:p>
            </p:txBody>
          </p:sp>
          <p:sp>
            <p:nvSpPr>
              <p:cNvPr id="73596" name="Freeform 66"/>
              <p:cNvSpPr>
                <a:spLocks/>
              </p:cNvSpPr>
              <p:nvPr/>
            </p:nvSpPr>
            <p:spPr bwMode="auto">
              <a:xfrm>
                <a:off x="4020" y="2881"/>
                <a:ext cx="7" cy="10"/>
              </a:xfrm>
              <a:custGeom>
                <a:avLst/>
                <a:gdLst>
                  <a:gd name="T0" fmla="*/ 37 w 37"/>
                  <a:gd name="T1" fmla="*/ 38 h 47"/>
                  <a:gd name="T2" fmla="*/ 20 w 37"/>
                  <a:gd name="T3" fmla="*/ 47 h 47"/>
                  <a:gd name="T4" fmla="*/ 0 w 37"/>
                  <a:gd name="T5" fmla="*/ 9 h 47"/>
                  <a:gd name="T6" fmla="*/ 20 w 37"/>
                  <a:gd name="T7" fmla="*/ 0 h 47"/>
                  <a:gd name="T8" fmla="*/ 37 w 37"/>
                  <a:gd name="T9" fmla="*/ 38 h 47"/>
                  <a:gd name="T10" fmla="*/ 0 60000 65536"/>
                  <a:gd name="T11" fmla="*/ 0 60000 65536"/>
                  <a:gd name="T12" fmla="*/ 0 60000 65536"/>
                  <a:gd name="T13" fmla="*/ 0 60000 65536"/>
                  <a:gd name="T14" fmla="*/ 0 60000 65536"/>
                  <a:gd name="T15" fmla="*/ 0 w 37"/>
                  <a:gd name="T16" fmla="*/ 0 h 47"/>
                  <a:gd name="T17" fmla="*/ 37 w 37"/>
                  <a:gd name="T18" fmla="*/ 47 h 47"/>
                </a:gdLst>
                <a:ahLst/>
                <a:cxnLst>
                  <a:cxn ang="T10">
                    <a:pos x="T0" y="T1"/>
                  </a:cxn>
                  <a:cxn ang="T11">
                    <a:pos x="T2" y="T3"/>
                  </a:cxn>
                  <a:cxn ang="T12">
                    <a:pos x="T4" y="T5"/>
                  </a:cxn>
                  <a:cxn ang="T13">
                    <a:pos x="T6" y="T7"/>
                  </a:cxn>
                  <a:cxn ang="T14">
                    <a:pos x="T8" y="T9"/>
                  </a:cxn>
                </a:cxnLst>
                <a:rect l="T15" t="T16" r="T17" b="T18"/>
                <a:pathLst>
                  <a:path w="37" h="47">
                    <a:moveTo>
                      <a:pt x="37" y="38"/>
                    </a:moveTo>
                    <a:lnTo>
                      <a:pt x="20" y="47"/>
                    </a:lnTo>
                    <a:lnTo>
                      <a:pt x="0" y="9"/>
                    </a:lnTo>
                    <a:lnTo>
                      <a:pt x="20" y="0"/>
                    </a:lnTo>
                    <a:lnTo>
                      <a:pt x="37" y="38"/>
                    </a:lnTo>
                    <a:close/>
                  </a:path>
                </a:pathLst>
              </a:custGeom>
              <a:solidFill>
                <a:srgbClr val="00863C"/>
              </a:solidFill>
              <a:ln w="9525">
                <a:noFill/>
                <a:round/>
                <a:headEnd/>
                <a:tailEnd/>
              </a:ln>
            </p:spPr>
            <p:txBody>
              <a:bodyPr>
                <a:prstTxWarp prst="textNoShape">
                  <a:avLst/>
                </a:prstTxWarp>
              </a:bodyPr>
              <a:lstStyle/>
              <a:p>
                <a:endParaRPr lang="en-US"/>
              </a:p>
            </p:txBody>
          </p:sp>
          <p:sp>
            <p:nvSpPr>
              <p:cNvPr id="73597" name="Freeform 67"/>
              <p:cNvSpPr>
                <a:spLocks/>
              </p:cNvSpPr>
              <p:nvPr/>
            </p:nvSpPr>
            <p:spPr bwMode="auto">
              <a:xfrm>
                <a:off x="4016" y="2873"/>
                <a:ext cx="8" cy="10"/>
              </a:xfrm>
              <a:custGeom>
                <a:avLst/>
                <a:gdLst>
                  <a:gd name="T0" fmla="*/ 41 w 41"/>
                  <a:gd name="T1" fmla="*/ 40 h 49"/>
                  <a:gd name="T2" fmla="*/ 21 w 41"/>
                  <a:gd name="T3" fmla="*/ 49 h 49"/>
                  <a:gd name="T4" fmla="*/ 0 w 41"/>
                  <a:gd name="T5" fmla="*/ 12 h 49"/>
                  <a:gd name="T6" fmla="*/ 17 w 41"/>
                  <a:gd name="T7" fmla="*/ 0 h 49"/>
                  <a:gd name="T8" fmla="*/ 41 w 41"/>
                  <a:gd name="T9" fmla="*/ 40 h 49"/>
                  <a:gd name="T10" fmla="*/ 0 60000 65536"/>
                  <a:gd name="T11" fmla="*/ 0 60000 65536"/>
                  <a:gd name="T12" fmla="*/ 0 60000 65536"/>
                  <a:gd name="T13" fmla="*/ 0 60000 65536"/>
                  <a:gd name="T14" fmla="*/ 0 60000 65536"/>
                  <a:gd name="T15" fmla="*/ 0 w 41"/>
                  <a:gd name="T16" fmla="*/ 0 h 49"/>
                  <a:gd name="T17" fmla="*/ 41 w 41"/>
                  <a:gd name="T18" fmla="*/ 49 h 49"/>
                </a:gdLst>
                <a:ahLst/>
                <a:cxnLst>
                  <a:cxn ang="T10">
                    <a:pos x="T0" y="T1"/>
                  </a:cxn>
                  <a:cxn ang="T11">
                    <a:pos x="T2" y="T3"/>
                  </a:cxn>
                  <a:cxn ang="T12">
                    <a:pos x="T4" y="T5"/>
                  </a:cxn>
                  <a:cxn ang="T13">
                    <a:pos x="T6" y="T7"/>
                  </a:cxn>
                  <a:cxn ang="T14">
                    <a:pos x="T8" y="T9"/>
                  </a:cxn>
                </a:cxnLst>
                <a:rect l="T15" t="T16" r="T17" b="T18"/>
                <a:pathLst>
                  <a:path w="41" h="49">
                    <a:moveTo>
                      <a:pt x="41" y="40"/>
                    </a:moveTo>
                    <a:lnTo>
                      <a:pt x="21" y="49"/>
                    </a:lnTo>
                    <a:lnTo>
                      <a:pt x="0" y="12"/>
                    </a:lnTo>
                    <a:lnTo>
                      <a:pt x="17" y="0"/>
                    </a:lnTo>
                    <a:lnTo>
                      <a:pt x="41" y="40"/>
                    </a:lnTo>
                    <a:close/>
                  </a:path>
                </a:pathLst>
              </a:custGeom>
              <a:solidFill>
                <a:srgbClr val="00863C"/>
              </a:solidFill>
              <a:ln w="9525">
                <a:noFill/>
                <a:round/>
                <a:headEnd/>
                <a:tailEnd/>
              </a:ln>
            </p:spPr>
            <p:txBody>
              <a:bodyPr>
                <a:prstTxWarp prst="textNoShape">
                  <a:avLst/>
                </a:prstTxWarp>
              </a:bodyPr>
              <a:lstStyle/>
              <a:p>
                <a:endParaRPr lang="en-US"/>
              </a:p>
            </p:txBody>
          </p:sp>
          <p:sp>
            <p:nvSpPr>
              <p:cNvPr id="73598" name="Freeform 68"/>
              <p:cNvSpPr>
                <a:spLocks/>
              </p:cNvSpPr>
              <p:nvPr/>
            </p:nvSpPr>
            <p:spPr bwMode="auto">
              <a:xfrm>
                <a:off x="4011" y="2866"/>
                <a:ext cx="8" cy="10"/>
              </a:xfrm>
              <a:custGeom>
                <a:avLst/>
                <a:gdLst>
                  <a:gd name="T0" fmla="*/ 43 w 43"/>
                  <a:gd name="T1" fmla="*/ 37 h 49"/>
                  <a:gd name="T2" fmla="*/ 26 w 43"/>
                  <a:gd name="T3" fmla="*/ 49 h 49"/>
                  <a:gd name="T4" fmla="*/ 0 w 43"/>
                  <a:gd name="T5" fmla="*/ 11 h 49"/>
                  <a:gd name="T6" fmla="*/ 15 w 43"/>
                  <a:gd name="T7" fmla="*/ 0 h 49"/>
                  <a:gd name="T8" fmla="*/ 43 w 43"/>
                  <a:gd name="T9" fmla="*/ 37 h 49"/>
                  <a:gd name="T10" fmla="*/ 0 60000 65536"/>
                  <a:gd name="T11" fmla="*/ 0 60000 65536"/>
                  <a:gd name="T12" fmla="*/ 0 60000 65536"/>
                  <a:gd name="T13" fmla="*/ 0 60000 65536"/>
                  <a:gd name="T14" fmla="*/ 0 60000 65536"/>
                  <a:gd name="T15" fmla="*/ 0 w 43"/>
                  <a:gd name="T16" fmla="*/ 0 h 49"/>
                  <a:gd name="T17" fmla="*/ 43 w 43"/>
                  <a:gd name="T18" fmla="*/ 49 h 49"/>
                </a:gdLst>
                <a:ahLst/>
                <a:cxnLst>
                  <a:cxn ang="T10">
                    <a:pos x="T0" y="T1"/>
                  </a:cxn>
                  <a:cxn ang="T11">
                    <a:pos x="T2" y="T3"/>
                  </a:cxn>
                  <a:cxn ang="T12">
                    <a:pos x="T4" y="T5"/>
                  </a:cxn>
                  <a:cxn ang="T13">
                    <a:pos x="T6" y="T7"/>
                  </a:cxn>
                  <a:cxn ang="T14">
                    <a:pos x="T8" y="T9"/>
                  </a:cxn>
                </a:cxnLst>
                <a:rect l="T15" t="T16" r="T17" b="T18"/>
                <a:pathLst>
                  <a:path w="43" h="49">
                    <a:moveTo>
                      <a:pt x="43" y="37"/>
                    </a:moveTo>
                    <a:lnTo>
                      <a:pt x="26" y="49"/>
                    </a:lnTo>
                    <a:lnTo>
                      <a:pt x="0" y="11"/>
                    </a:lnTo>
                    <a:lnTo>
                      <a:pt x="15" y="0"/>
                    </a:lnTo>
                    <a:lnTo>
                      <a:pt x="43" y="37"/>
                    </a:lnTo>
                    <a:close/>
                  </a:path>
                </a:pathLst>
              </a:custGeom>
              <a:solidFill>
                <a:srgbClr val="00863C"/>
              </a:solidFill>
              <a:ln w="9525">
                <a:noFill/>
                <a:round/>
                <a:headEnd/>
                <a:tailEnd/>
              </a:ln>
            </p:spPr>
            <p:txBody>
              <a:bodyPr>
                <a:prstTxWarp prst="textNoShape">
                  <a:avLst/>
                </a:prstTxWarp>
              </a:bodyPr>
              <a:lstStyle/>
              <a:p>
                <a:endParaRPr lang="en-US"/>
              </a:p>
            </p:txBody>
          </p:sp>
          <p:sp>
            <p:nvSpPr>
              <p:cNvPr id="73599" name="Freeform 69"/>
              <p:cNvSpPr>
                <a:spLocks/>
              </p:cNvSpPr>
              <p:nvPr/>
            </p:nvSpPr>
            <p:spPr bwMode="auto">
              <a:xfrm>
                <a:off x="4004" y="2858"/>
                <a:ext cx="10" cy="10"/>
              </a:xfrm>
              <a:custGeom>
                <a:avLst/>
                <a:gdLst>
                  <a:gd name="T0" fmla="*/ 49 w 49"/>
                  <a:gd name="T1" fmla="*/ 37 h 48"/>
                  <a:gd name="T2" fmla="*/ 34 w 49"/>
                  <a:gd name="T3" fmla="*/ 48 h 48"/>
                  <a:gd name="T4" fmla="*/ 0 w 49"/>
                  <a:gd name="T5" fmla="*/ 13 h 48"/>
                  <a:gd name="T6" fmla="*/ 15 w 49"/>
                  <a:gd name="T7" fmla="*/ 0 h 48"/>
                  <a:gd name="T8" fmla="*/ 49 w 49"/>
                  <a:gd name="T9" fmla="*/ 37 h 48"/>
                  <a:gd name="T10" fmla="*/ 0 60000 65536"/>
                  <a:gd name="T11" fmla="*/ 0 60000 65536"/>
                  <a:gd name="T12" fmla="*/ 0 60000 65536"/>
                  <a:gd name="T13" fmla="*/ 0 60000 65536"/>
                  <a:gd name="T14" fmla="*/ 0 60000 65536"/>
                  <a:gd name="T15" fmla="*/ 0 w 49"/>
                  <a:gd name="T16" fmla="*/ 0 h 48"/>
                  <a:gd name="T17" fmla="*/ 49 w 49"/>
                  <a:gd name="T18" fmla="*/ 48 h 48"/>
                </a:gdLst>
                <a:ahLst/>
                <a:cxnLst>
                  <a:cxn ang="T10">
                    <a:pos x="T0" y="T1"/>
                  </a:cxn>
                  <a:cxn ang="T11">
                    <a:pos x="T2" y="T3"/>
                  </a:cxn>
                  <a:cxn ang="T12">
                    <a:pos x="T4" y="T5"/>
                  </a:cxn>
                  <a:cxn ang="T13">
                    <a:pos x="T6" y="T7"/>
                  </a:cxn>
                  <a:cxn ang="T14">
                    <a:pos x="T8" y="T9"/>
                  </a:cxn>
                </a:cxnLst>
                <a:rect l="T15" t="T16" r="T17" b="T18"/>
                <a:pathLst>
                  <a:path w="49" h="48">
                    <a:moveTo>
                      <a:pt x="49" y="37"/>
                    </a:moveTo>
                    <a:lnTo>
                      <a:pt x="34" y="48"/>
                    </a:lnTo>
                    <a:lnTo>
                      <a:pt x="0" y="13"/>
                    </a:lnTo>
                    <a:lnTo>
                      <a:pt x="15" y="0"/>
                    </a:lnTo>
                    <a:lnTo>
                      <a:pt x="49" y="37"/>
                    </a:lnTo>
                    <a:close/>
                  </a:path>
                </a:pathLst>
              </a:custGeom>
              <a:solidFill>
                <a:srgbClr val="00863C"/>
              </a:solidFill>
              <a:ln w="9525">
                <a:noFill/>
                <a:round/>
                <a:headEnd/>
                <a:tailEnd/>
              </a:ln>
            </p:spPr>
            <p:txBody>
              <a:bodyPr>
                <a:prstTxWarp prst="textNoShape">
                  <a:avLst/>
                </a:prstTxWarp>
              </a:bodyPr>
              <a:lstStyle/>
              <a:p>
                <a:endParaRPr lang="en-US"/>
              </a:p>
            </p:txBody>
          </p:sp>
          <p:sp>
            <p:nvSpPr>
              <p:cNvPr id="73600" name="Freeform 70"/>
              <p:cNvSpPr>
                <a:spLocks/>
              </p:cNvSpPr>
              <p:nvPr/>
            </p:nvSpPr>
            <p:spPr bwMode="auto">
              <a:xfrm>
                <a:off x="4000" y="2855"/>
                <a:ext cx="7" cy="6"/>
              </a:xfrm>
              <a:custGeom>
                <a:avLst/>
                <a:gdLst>
                  <a:gd name="T0" fmla="*/ 32 w 32"/>
                  <a:gd name="T1" fmla="*/ 19 h 32"/>
                  <a:gd name="T2" fmla="*/ 17 w 32"/>
                  <a:gd name="T3" fmla="*/ 32 h 32"/>
                  <a:gd name="T4" fmla="*/ 0 w 32"/>
                  <a:gd name="T5" fmla="*/ 19 h 32"/>
                  <a:gd name="T6" fmla="*/ 12 w 32"/>
                  <a:gd name="T7" fmla="*/ 0 h 32"/>
                  <a:gd name="T8" fmla="*/ 14 w 32"/>
                  <a:gd name="T9" fmla="*/ 0 h 32"/>
                  <a:gd name="T10" fmla="*/ 32 w 32"/>
                  <a:gd name="T11" fmla="*/ 19 h 32"/>
                  <a:gd name="T12" fmla="*/ 0 60000 65536"/>
                  <a:gd name="T13" fmla="*/ 0 60000 65536"/>
                  <a:gd name="T14" fmla="*/ 0 60000 65536"/>
                  <a:gd name="T15" fmla="*/ 0 60000 65536"/>
                  <a:gd name="T16" fmla="*/ 0 60000 65536"/>
                  <a:gd name="T17" fmla="*/ 0 60000 65536"/>
                  <a:gd name="T18" fmla="*/ 0 w 32"/>
                  <a:gd name="T19" fmla="*/ 0 h 32"/>
                  <a:gd name="T20" fmla="*/ 32 w 32"/>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32" h="32">
                    <a:moveTo>
                      <a:pt x="32" y="19"/>
                    </a:moveTo>
                    <a:lnTo>
                      <a:pt x="17" y="32"/>
                    </a:lnTo>
                    <a:lnTo>
                      <a:pt x="0" y="19"/>
                    </a:lnTo>
                    <a:lnTo>
                      <a:pt x="12" y="0"/>
                    </a:lnTo>
                    <a:lnTo>
                      <a:pt x="14" y="0"/>
                    </a:lnTo>
                    <a:lnTo>
                      <a:pt x="32" y="19"/>
                    </a:lnTo>
                    <a:close/>
                  </a:path>
                </a:pathLst>
              </a:custGeom>
              <a:solidFill>
                <a:srgbClr val="00863C"/>
              </a:solidFill>
              <a:ln w="9525">
                <a:noFill/>
                <a:round/>
                <a:headEnd/>
                <a:tailEnd/>
              </a:ln>
            </p:spPr>
            <p:txBody>
              <a:bodyPr>
                <a:prstTxWarp prst="textNoShape">
                  <a:avLst/>
                </a:prstTxWarp>
              </a:bodyPr>
              <a:lstStyle/>
              <a:p>
                <a:endParaRPr lang="en-US"/>
              </a:p>
            </p:txBody>
          </p:sp>
          <p:sp>
            <p:nvSpPr>
              <p:cNvPr id="73601" name="Freeform 71"/>
              <p:cNvSpPr>
                <a:spLocks/>
              </p:cNvSpPr>
              <p:nvPr/>
            </p:nvSpPr>
            <p:spPr bwMode="auto">
              <a:xfrm>
                <a:off x="3996" y="2852"/>
                <a:ext cx="7" cy="6"/>
              </a:xfrm>
              <a:custGeom>
                <a:avLst/>
                <a:gdLst>
                  <a:gd name="T0" fmla="*/ 32 w 32"/>
                  <a:gd name="T1" fmla="*/ 13 h 32"/>
                  <a:gd name="T2" fmla="*/ 20 w 32"/>
                  <a:gd name="T3" fmla="*/ 32 h 32"/>
                  <a:gd name="T4" fmla="*/ 0 w 32"/>
                  <a:gd name="T5" fmla="*/ 13 h 32"/>
                  <a:gd name="T6" fmla="*/ 11 w 32"/>
                  <a:gd name="T7" fmla="*/ 0 h 32"/>
                  <a:gd name="T8" fmla="*/ 32 w 32"/>
                  <a:gd name="T9" fmla="*/ 13 h 32"/>
                  <a:gd name="T10" fmla="*/ 0 60000 65536"/>
                  <a:gd name="T11" fmla="*/ 0 60000 65536"/>
                  <a:gd name="T12" fmla="*/ 0 60000 65536"/>
                  <a:gd name="T13" fmla="*/ 0 60000 65536"/>
                  <a:gd name="T14" fmla="*/ 0 60000 65536"/>
                  <a:gd name="T15" fmla="*/ 0 w 32"/>
                  <a:gd name="T16" fmla="*/ 0 h 32"/>
                  <a:gd name="T17" fmla="*/ 32 w 32"/>
                  <a:gd name="T18" fmla="*/ 32 h 32"/>
                </a:gdLst>
                <a:ahLst/>
                <a:cxnLst>
                  <a:cxn ang="T10">
                    <a:pos x="T0" y="T1"/>
                  </a:cxn>
                  <a:cxn ang="T11">
                    <a:pos x="T2" y="T3"/>
                  </a:cxn>
                  <a:cxn ang="T12">
                    <a:pos x="T4" y="T5"/>
                  </a:cxn>
                  <a:cxn ang="T13">
                    <a:pos x="T6" y="T7"/>
                  </a:cxn>
                  <a:cxn ang="T14">
                    <a:pos x="T8" y="T9"/>
                  </a:cxn>
                </a:cxnLst>
                <a:rect l="T15" t="T16" r="T17" b="T18"/>
                <a:pathLst>
                  <a:path w="32" h="32">
                    <a:moveTo>
                      <a:pt x="32" y="13"/>
                    </a:moveTo>
                    <a:lnTo>
                      <a:pt x="20" y="32"/>
                    </a:lnTo>
                    <a:lnTo>
                      <a:pt x="0" y="13"/>
                    </a:lnTo>
                    <a:lnTo>
                      <a:pt x="11" y="0"/>
                    </a:lnTo>
                    <a:lnTo>
                      <a:pt x="32" y="13"/>
                    </a:lnTo>
                    <a:close/>
                  </a:path>
                </a:pathLst>
              </a:custGeom>
              <a:solidFill>
                <a:srgbClr val="00863C"/>
              </a:solidFill>
              <a:ln w="9525">
                <a:noFill/>
                <a:round/>
                <a:headEnd/>
                <a:tailEnd/>
              </a:ln>
            </p:spPr>
            <p:txBody>
              <a:bodyPr>
                <a:prstTxWarp prst="textNoShape">
                  <a:avLst/>
                </a:prstTxWarp>
              </a:bodyPr>
              <a:lstStyle/>
              <a:p>
                <a:endParaRPr lang="en-US"/>
              </a:p>
            </p:txBody>
          </p:sp>
          <p:sp>
            <p:nvSpPr>
              <p:cNvPr id="73602" name="Freeform 72"/>
              <p:cNvSpPr>
                <a:spLocks/>
              </p:cNvSpPr>
              <p:nvPr/>
            </p:nvSpPr>
            <p:spPr bwMode="auto">
              <a:xfrm>
                <a:off x="3992" y="2849"/>
                <a:ext cx="7" cy="6"/>
              </a:xfrm>
              <a:custGeom>
                <a:avLst/>
                <a:gdLst>
                  <a:gd name="T0" fmla="*/ 32 w 32"/>
                  <a:gd name="T1" fmla="*/ 15 h 28"/>
                  <a:gd name="T2" fmla="*/ 21 w 32"/>
                  <a:gd name="T3" fmla="*/ 28 h 28"/>
                  <a:gd name="T4" fmla="*/ 0 w 32"/>
                  <a:gd name="T5" fmla="*/ 17 h 28"/>
                  <a:gd name="T6" fmla="*/ 9 w 32"/>
                  <a:gd name="T7" fmla="*/ 0 h 28"/>
                  <a:gd name="T8" fmla="*/ 12 w 32"/>
                  <a:gd name="T9" fmla="*/ 0 h 28"/>
                  <a:gd name="T10" fmla="*/ 32 w 32"/>
                  <a:gd name="T11" fmla="*/ 15 h 28"/>
                  <a:gd name="T12" fmla="*/ 0 60000 65536"/>
                  <a:gd name="T13" fmla="*/ 0 60000 65536"/>
                  <a:gd name="T14" fmla="*/ 0 60000 65536"/>
                  <a:gd name="T15" fmla="*/ 0 60000 65536"/>
                  <a:gd name="T16" fmla="*/ 0 60000 65536"/>
                  <a:gd name="T17" fmla="*/ 0 60000 65536"/>
                  <a:gd name="T18" fmla="*/ 0 w 32"/>
                  <a:gd name="T19" fmla="*/ 0 h 28"/>
                  <a:gd name="T20" fmla="*/ 32 w 32"/>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32" h="28">
                    <a:moveTo>
                      <a:pt x="32" y="15"/>
                    </a:moveTo>
                    <a:lnTo>
                      <a:pt x="21" y="28"/>
                    </a:lnTo>
                    <a:lnTo>
                      <a:pt x="0" y="17"/>
                    </a:lnTo>
                    <a:lnTo>
                      <a:pt x="9" y="0"/>
                    </a:lnTo>
                    <a:lnTo>
                      <a:pt x="12" y="0"/>
                    </a:lnTo>
                    <a:lnTo>
                      <a:pt x="32" y="15"/>
                    </a:lnTo>
                    <a:close/>
                  </a:path>
                </a:pathLst>
              </a:custGeom>
              <a:solidFill>
                <a:srgbClr val="00863C"/>
              </a:solidFill>
              <a:ln w="9525">
                <a:noFill/>
                <a:round/>
                <a:headEnd/>
                <a:tailEnd/>
              </a:ln>
            </p:spPr>
            <p:txBody>
              <a:bodyPr>
                <a:prstTxWarp prst="textNoShape">
                  <a:avLst/>
                </a:prstTxWarp>
              </a:bodyPr>
              <a:lstStyle/>
              <a:p>
                <a:endParaRPr lang="en-US"/>
              </a:p>
            </p:txBody>
          </p:sp>
          <p:sp>
            <p:nvSpPr>
              <p:cNvPr id="73603" name="Freeform 73"/>
              <p:cNvSpPr>
                <a:spLocks/>
              </p:cNvSpPr>
              <p:nvPr/>
            </p:nvSpPr>
            <p:spPr bwMode="auto">
              <a:xfrm>
                <a:off x="3988" y="2846"/>
                <a:ext cx="6" cy="6"/>
              </a:xfrm>
              <a:custGeom>
                <a:avLst/>
                <a:gdLst>
                  <a:gd name="T0" fmla="*/ 31 w 31"/>
                  <a:gd name="T1" fmla="*/ 15 h 32"/>
                  <a:gd name="T2" fmla="*/ 22 w 31"/>
                  <a:gd name="T3" fmla="*/ 32 h 32"/>
                  <a:gd name="T4" fmla="*/ 0 w 31"/>
                  <a:gd name="T5" fmla="*/ 17 h 32"/>
                  <a:gd name="T6" fmla="*/ 8 w 31"/>
                  <a:gd name="T7" fmla="*/ 0 h 32"/>
                  <a:gd name="T8" fmla="*/ 31 w 31"/>
                  <a:gd name="T9" fmla="*/ 15 h 32"/>
                  <a:gd name="T10" fmla="*/ 0 60000 65536"/>
                  <a:gd name="T11" fmla="*/ 0 60000 65536"/>
                  <a:gd name="T12" fmla="*/ 0 60000 65536"/>
                  <a:gd name="T13" fmla="*/ 0 60000 65536"/>
                  <a:gd name="T14" fmla="*/ 0 60000 65536"/>
                  <a:gd name="T15" fmla="*/ 0 w 31"/>
                  <a:gd name="T16" fmla="*/ 0 h 32"/>
                  <a:gd name="T17" fmla="*/ 31 w 31"/>
                  <a:gd name="T18" fmla="*/ 32 h 32"/>
                </a:gdLst>
                <a:ahLst/>
                <a:cxnLst>
                  <a:cxn ang="T10">
                    <a:pos x="T0" y="T1"/>
                  </a:cxn>
                  <a:cxn ang="T11">
                    <a:pos x="T2" y="T3"/>
                  </a:cxn>
                  <a:cxn ang="T12">
                    <a:pos x="T4" y="T5"/>
                  </a:cxn>
                  <a:cxn ang="T13">
                    <a:pos x="T6" y="T7"/>
                  </a:cxn>
                  <a:cxn ang="T14">
                    <a:pos x="T8" y="T9"/>
                  </a:cxn>
                </a:cxnLst>
                <a:rect l="T15" t="T16" r="T17" b="T18"/>
                <a:pathLst>
                  <a:path w="31" h="32">
                    <a:moveTo>
                      <a:pt x="31" y="15"/>
                    </a:moveTo>
                    <a:lnTo>
                      <a:pt x="22" y="32"/>
                    </a:lnTo>
                    <a:lnTo>
                      <a:pt x="0" y="17"/>
                    </a:lnTo>
                    <a:lnTo>
                      <a:pt x="8" y="0"/>
                    </a:lnTo>
                    <a:lnTo>
                      <a:pt x="31" y="15"/>
                    </a:lnTo>
                    <a:close/>
                  </a:path>
                </a:pathLst>
              </a:custGeom>
              <a:solidFill>
                <a:srgbClr val="00863C"/>
              </a:solidFill>
              <a:ln w="9525">
                <a:noFill/>
                <a:round/>
                <a:headEnd/>
                <a:tailEnd/>
              </a:ln>
            </p:spPr>
            <p:txBody>
              <a:bodyPr>
                <a:prstTxWarp prst="textNoShape">
                  <a:avLst/>
                </a:prstTxWarp>
              </a:bodyPr>
              <a:lstStyle/>
              <a:p>
                <a:endParaRPr lang="en-US"/>
              </a:p>
            </p:txBody>
          </p:sp>
          <p:sp>
            <p:nvSpPr>
              <p:cNvPr id="73604" name="Freeform 74"/>
              <p:cNvSpPr>
                <a:spLocks/>
              </p:cNvSpPr>
              <p:nvPr/>
            </p:nvSpPr>
            <p:spPr bwMode="auto">
              <a:xfrm>
                <a:off x="3983" y="2844"/>
                <a:ext cx="6" cy="5"/>
              </a:xfrm>
              <a:custGeom>
                <a:avLst/>
                <a:gdLst>
                  <a:gd name="T0" fmla="*/ 34 w 34"/>
                  <a:gd name="T1" fmla="*/ 11 h 28"/>
                  <a:gd name="T2" fmla="*/ 26 w 34"/>
                  <a:gd name="T3" fmla="*/ 28 h 28"/>
                  <a:gd name="T4" fmla="*/ 0 w 34"/>
                  <a:gd name="T5" fmla="*/ 17 h 28"/>
                  <a:gd name="T6" fmla="*/ 8 w 34"/>
                  <a:gd name="T7" fmla="*/ 0 h 28"/>
                  <a:gd name="T8" fmla="*/ 34 w 34"/>
                  <a:gd name="T9" fmla="*/ 11 h 28"/>
                  <a:gd name="T10" fmla="*/ 0 60000 65536"/>
                  <a:gd name="T11" fmla="*/ 0 60000 65536"/>
                  <a:gd name="T12" fmla="*/ 0 60000 65536"/>
                  <a:gd name="T13" fmla="*/ 0 60000 65536"/>
                  <a:gd name="T14" fmla="*/ 0 60000 65536"/>
                  <a:gd name="T15" fmla="*/ 0 w 34"/>
                  <a:gd name="T16" fmla="*/ 0 h 28"/>
                  <a:gd name="T17" fmla="*/ 34 w 34"/>
                  <a:gd name="T18" fmla="*/ 28 h 28"/>
                </a:gdLst>
                <a:ahLst/>
                <a:cxnLst>
                  <a:cxn ang="T10">
                    <a:pos x="T0" y="T1"/>
                  </a:cxn>
                  <a:cxn ang="T11">
                    <a:pos x="T2" y="T3"/>
                  </a:cxn>
                  <a:cxn ang="T12">
                    <a:pos x="T4" y="T5"/>
                  </a:cxn>
                  <a:cxn ang="T13">
                    <a:pos x="T6" y="T7"/>
                  </a:cxn>
                  <a:cxn ang="T14">
                    <a:pos x="T8" y="T9"/>
                  </a:cxn>
                </a:cxnLst>
                <a:rect l="T15" t="T16" r="T17" b="T18"/>
                <a:pathLst>
                  <a:path w="34" h="28">
                    <a:moveTo>
                      <a:pt x="34" y="11"/>
                    </a:moveTo>
                    <a:lnTo>
                      <a:pt x="26" y="28"/>
                    </a:lnTo>
                    <a:lnTo>
                      <a:pt x="0" y="17"/>
                    </a:lnTo>
                    <a:lnTo>
                      <a:pt x="8" y="0"/>
                    </a:lnTo>
                    <a:lnTo>
                      <a:pt x="34" y="11"/>
                    </a:lnTo>
                    <a:close/>
                  </a:path>
                </a:pathLst>
              </a:custGeom>
              <a:solidFill>
                <a:srgbClr val="00863C"/>
              </a:solidFill>
              <a:ln w="9525">
                <a:noFill/>
                <a:round/>
                <a:headEnd/>
                <a:tailEnd/>
              </a:ln>
            </p:spPr>
            <p:txBody>
              <a:bodyPr>
                <a:prstTxWarp prst="textNoShape">
                  <a:avLst/>
                </a:prstTxWarp>
              </a:bodyPr>
              <a:lstStyle/>
              <a:p>
                <a:endParaRPr lang="en-US"/>
              </a:p>
            </p:txBody>
          </p:sp>
          <p:sp>
            <p:nvSpPr>
              <p:cNvPr id="73605" name="Freeform 75"/>
              <p:cNvSpPr>
                <a:spLocks/>
              </p:cNvSpPr>
              <p:nvPr/>
            </p:nvSpPr>
            <p:spPr bwMode="auto">
              <a:xfrm>
                <a:off x="3977" y="2842"/>
                <a:ext cx="7" cy="5"/>
              </a:xfrm>
              <a:custGeom>
                <a:avLst/>
                <a:gdLst>
                  <a:gd name="T0" fmla="*/ 34 w 34"/>
                  <a:gd name="T1" fmla="*/ 11 h 28"/>
                  <a:gd name="T2" fmla="*/ 26 w 34"/>
                  <a:gd name="T3" fmla="*/ 28 h 28"/>
                  <a:gd name="T4" fmla="*/ 0 w 34"/>
                  <a:gd name="T5" fmla="*/ 20 h 28"/>
                  <a:gd name="T6" fmla="*/ 5 w 34"/>
                  <a:gd name="T7" fmla="*/ 0 h 28"/>
                  <a:gd name="T8" fmla="*/ 34 w 34"/>
                  <a:gd name="T9" fmla="*/ 11 h 28"/>
                  <a:gd name="T10" fmla="*/ 0 60000 65536"/>
                  <a:gd name="T11" fmla="*/ 0 60000 65536"/>
                  <a:gd name="T12" fmla="*/ 0 60000 65536"/>
                  <a:gd name="T13" fmla="*/ 0 60000 65536"/>
                  <a:gd name="T14" fmla="*/ 0 60000 65536"/>
                  <a:gd name="T15" fmla="*/ 0 w 34"/>
                  <a:gd name="T16" fmla="*/ 0 h 28"/>
                  <a:gd name="T17" fmla="*/ 34 w 34"/>
                  <a:gd name="T18" fmla="*/ 28 h 28"/>
                </a:gdLst>
                <a:ahLst/>
                <a:cxnLst>
                  <a:cxn ang="T10">
                    <a:pos x="T0" y="T1"/>
                  </a:cxn>
                  <a:cxn ang="T11">
                    <a:pos x="T2" y="T3"/>
                  </a:cxn>
                  <a:cxn ang="T12">
                    <a:pos x="T4" y="T5"/>
                  </a:cxn>
                  <a:cxn ang="T13">
                    <a:pos x="T6" y="T7"/>
                  </a:cxn>
                  <a:cxn ang="T14">
                    <a:pos x="T8" y="T9"/>
                  </a:cxn>
                </a:cxnLst>
                <a:rect l="T15" t="T16" r="T17" b="T18"/>
                <a:pathLst>
                  <a:path w="34" h="28">
                    <a:moveTo>
                      <a:pt x="34" y="11"/>
                    </a:moveTo>
                    <a:lnTo>
                      <a:pt x="26" y="28"/>
                    </a:lnTo>
                    <a:lnTo>
                      <a:pt x="0" y="20"/>
                    </a:lnTo>
                    <a:lnTo>
                      <a:pt x="5" y="0"/>
                    </a:lnTo>
                    <a:lnTo>
                      <a:pt x="34" y="11"/>
                    </a:lnTo>
                    <a:close/>
                  </a:path>
                </a:pathLst>
              </a:custGeom>
              <a:solidFill>
                <a:srgbClr val="00863C"/>
              </a:solidFill>
              <a:ln w="9525">
                <a:noFill/>
                <a:round/>
                <a:headEnd/>
                <a:tailEnd/>
              </a:ln>
            </p:spPr>
            <p:txBody>
              <a:bodyPr>
                <a:prstTxWarp prst="textNoShape">
                  <a:avLst/>
                </a:prstTxWarp>
              </a:bodyPr>
              <a:lstStyle/>
              <a:p>
                <a:endParaRPr lang="en-US"/>
              </a:p>
            </p:txBody>
          </p:sp>
          <p:sp>
            <p:nvSpPr>
              <p:cNvPr id="73606" name="Freeform 76"/>
              <p:cNvSpPr>
                <a:spLocks/>
              </p:cNvSpPr>
              <p:nvPr/>
            </p:nvSpPr>
            <p:spPr bwMode="auto">
              <a:xfrm>
                <a:off x="3972" y="2840"/>
                <a:ext cx="6" cy="6"/>
              </a:xfrm>
              <a:custGeom>
                <a:avLst/>
                <a:gdLst>
                  <a:gd name="T0" fmla="*/ 34 w 34"/>
                  <a:gd name="T1" fmla="*/ 9 h 29"/>
                  <a:gd name="T2" fmla="*/ 29 w 34"/>
                  <a:gd name="T3" fmla="*/ 29 h 29"/>
                  <a:gd name="T4" fmla="*/ 0 w 34"/>
                  <a:gd name="T5" fmla="*/ 20 h 29"/>
                  <a:gd name="T6" fmla="*/ 6 w 34"/>
                  <a:gd name="T7" fmla="*/ 0 h 29"/>
                  <a:gd name="T8" fmla="*/ 34 w 34"/>
                  <a:gd name="T9" fmla="*/ 9 h 29"/>
                  <a:gd name="T10" fmla="*/ 0 60000 65536"/>
                  <a:gd name="T11" fmla="*/ 0 60000 65536"/>
                  <a:gd name="T12" fmla="*/ 0 60000 65536"/>
                  <a:gd name="T13" fmla="*/ 0 60000 65536"/>
                  <a:gd name="T14" fmla="*/ 0 60000 65536"/>
                  <a:gd name="T15" fmla="*/ 0 w 34"/>
                  <a:gd name="T16" fmla="*/ 0 h 29"/>
                  <a:gd name="T17" fmla="*/ 34 w 34"/>
                  <a:gd name="T18" fmla="*/ 29 h 29"/>
                </a:gdLst>
                <a:ahLst/>
                <a:cxnLst>
                  <a:cxn ang="T10">
                    <a:pos x="T0" y="T1"/>
                  </a:cxn>
                  <a:cxn ang="T11">
                    <a:pos x="T2" y="T3"/>
                  </a:cxn>
                  <a:cxn ang="T12">
                    <a:pos x="T4" y="T5"/>
                  </a:cxn>
                  <a:cxn ang="T13">
                    <a:pos x="T6" y="T7"/>
                  </a:cxn>
                  <a:cxn ang="T14">
                    <a:pos x="T8" y="T9"/>
                  </a:cxn>
                </a:cxnLst>
                <a:rect l="T15" t="T16" r="T17" b="T18"/>
                <a:pathLst>
                  <a:path w="34" h="29">
                    <a:moveTo>
                      <a:pt x="34" y="9"/>
                    </a:moveTo>
                    <a:lnTo>
                      <a:pt x="29" y="29"/>
                    </a:lnTo>
                    <a:lnTo>
                      <a:pt x="0" y="20"/>
                    </a:lnTo>
                    <a:lnTo>
                      <a:pt x="6" y="0"/>
                    </a:lnTo>
                    <a:lnTo>
                      <a:pt x="34" y="9"/>
                    </a:lnTo>
                    <a:close/>
                  </a:path>
                </a:pathLst>
              </a:custGeom>
              <a:solidFill>
                <a:srgbClr val="00863C"/>
              </a:solidFill>
              <a:ln w="9525">
                <a:noFill/>
                <a:round/>
                <a:headEnd/>
                <a:tailEnd/>
              </a:ln>
            </p:spPr>
            <p:txBody>
              <a:bodyPr>
                <a:prstTxWarp prst="textNoShape">
                  <a:avLst/>
                </a:prstTxWarp>
              </a:bodyPr>
              <a:lstStyle/>
              <a:p>
                <a:endParaRPr lang="en-US"/>
              </a:p>
            </p:txBody>
          </p:sp>
          <p:sp>
            <p:nvSpPr>
              <p:cNvPr id="73607" name="Freeform 77"/>
              <p:cNvSpPr>
                <a:spLocks/>
              </p:cNvSpPr>
              <p:nvPr/>
            </p:nvSpPr>
            <p:spPr bwMode="auto">
              <a:xfrm>
                <a:off x="3966" y="2839"/>
                <a:ext cx="7" cy="5"/>
              </a:xfrm>
              <a:custGeom>
                <a:avLst/>
                <a:gdLst>
                  <a:gd name="T0" fmla="*/ 35 w 35"/>
                  <a:gd name="T1" fmla="*/ 6 h 26"/>
                  <a:gd name="T2" fmla="*/ 29 w 35"/>
                  <a:gd name="T3" fmla="*/ 26 h 26"/>
                  <a:gd name="T4" fmla="*/ 0 w 35"/>
                  <a:gd name="T5" fmla="*/ 20 h 26"/>
                  <a:gd name="T6" fmla="*/ 3 w 35"/>
                  <a:gd name="T7" fmla="*/ 0 h 26"/>
                  <a:gd name="T8" fmla="*/ 35 w 35"/>
                  <a:gd name="T9" fmla="*/ 6 h 26"/>
                  <a:gd name="T10" fmla="*/ 0 60000 65536"/>
                  <a:gd name="T11" fmla="*/ 0 60000 65536"/>
                  <a:gd name="T12" fmla="*/ 0 60000 65536"/>
                  <a:gd name="T13" fmla="*/ 0 60000 65536"/>
                  <a:gd name="T14" fmla="*/ 0 60000 65536"/>
                  <a:gd name="T15" fmla="*/ 0 w 35"/>
                  <a:gd name="T16" fmla="*/ 0 h 26"/>
                  <a:gd name="T17" fmla="*/ 35 w 35"/>
                  <a:gd name="T18" fmla="*/ 26 h 26"/>
                </a:gdLst>
                <a:ahLst/>
                <a:cxnLst>
                  <a:cxn ang="T10">
                    <a:pos x="T0" y="T1"/>
                  </a:cxn>
                  <a:cxn ang="T11">
                    <a:pos x="T2" y="T3"/>
                  </a:cxn>
                  <a:cxn ang="T12">
                    <a:pos x="T4" y="T5"/>
                  </a:cxn>
                  <a:cxn ang="T13">
                    <a:pos x="T6" y="T7"/>
                  </a:cxn>
                  <a:cxn ang="T14">
                    <a:pos x="T8" y="T9"/>
                  </a:cxn>
                </a:cxnLst>
                <a:rect l="T15" t="T16" r="T17" b="T18"/>
                <a:pathLst>
                  <a:path w="35" h="26">
                    <a:moveTo>
                      <a:pt x="35" y="6"/>
                    </a:moveTo>
                    <a:lnTo>
                      <a:pt x="29" y="26"/>
                    </a:lnTo>
                    <a:lnTo>
                      <a:pt x="0" y="20"/>
                    </a:lnTo>
                    <a:lnTo>
                      <a:pt x="3" y="0"/>
                    </a:lnTo>
                    <a:lnTo>
                      <a:pt x="35" y="6"/>
                    </a:lnTo>
                    <a:close/>
                  </a:path>
                </a:pathLst>
              </a:custGeom>
              <a:solidFill>
                <a:srgbClr val="00863C"/>
              </a:solidFill>
              <a:ln w="9525">
                <a:noFill/>
                <a:round/>
                <a:headEnd/>
                <a:tailEnd/>
              </a:ln>
            </p:spPr>
            <p:txBody>
              <a:bodyPr>
                <a:prstTxWarp prst="textNoShape">
                  <a:avLst/>
                </a:prstTxWarp>
              </a:bodyPr>
              <a:lstStyle/>
              <a:p>
                <a:endParaRPr lang="en-US"/>
              </a:p>
            </p:txBody>
          </p:sp>
          <p:sp>
            <p:nvSpPr>
              <p:cNvPr id="73608" name="Freeform 78"/>
              <p:cNvSpPr>
                <a:spLocks/>
              </p:cNvSpPr>
              <p:nvPr/>
            </p:nvSpPr>
            <p:spPr bwMode="auto">
              <a:xfrm>
                <a:off x="3959" y="2838"/>
                <a:ext cx="7" cy="5"/>
              </a:xfrm>
              <a:custGeom>
                <a:avLst/>
                <a:gdLst>
                  <a:gd name="T0" fmla="*/ 35 w 35"/>
                  <a:gd name="T1" fmla="*/ 2 h 22"/>
                  <a:gd name="T2" fmla="*/ 32 w 35"/>
                  <a:gd name="T3" fmla="*/ 22 h 22"/>
                  <a:gd name="T4" fmla="*/ 0 w 35"/>
                  <a:gd name="T5" fmla="*/ 19 h 22"/>
                  <a:gd name="T6" fmla="*/ 0 w 35"/>
                  <a:gd name="T7" fmla="*/ 0 h 22"/>
                  <a:gd name="T8" fmla="*/ 35 w 35"/>
                  <a:gd name="T9" fmla="*/ 2 h 22"/>
                  <a:gd name="T10" fmla="*/ 0 60000 65536"/>
                  <a:gd name="T11" fmla="*/ 0 60000 65536"/>
                  <a:gd name="T12" fmla="*/ 0 60000 65536"/>
                  <a:gd name="T13" fmla="*/ 0 60000 65536"/>
                  <a:gd name="T14" fmla="*/ 0 60000 65536"/>
                  <a:gd name="T15" fmla="*/ 0 w 35"/>
                  <a:gd name="T16" fmla="*/ 0 h 22"/>
                  <a:gd name="T17" fmla="*/ 35 w 35"/>
                  <a:gd name="T18" fmla="*/ 22 h 22"/>
                </a:gdLst>
                <a:ahLst/>
                <a:cxnLst>
                  <a:cxn ang="T10">
                    <a:pos x="T0" y="T1"/>
                  </a:cxn>
                  <a:cxn ang="T11">
                    <a:pos x="T2" y="T3"/>
                  </a:cxn>
                  <a:cxn ang="T12">
                    <a:pos x="T4" y="T5"/>
                  </a:cxn>
                  <a:cxn ang="T13">
                    <a:pos x="T6" y="T7"/>
                  </a:cxn>
                  <a:cxn ang="T14">
                    <a:pos x="T8" y="T9"/>
                  </a:cxn>
                </a:cxnLst>
                <a:rect l="T15" t="T16" r="T17" b="T18"/>
                <a:pathLst>
                  <a:path w="35" h="22">
                    <a:moveTo>
                      <a:pt x="35" y="2"/>
                    </a:moveTo>
                    <a:lnTo>
                      <a:pt x="32" y="22"/>
                    </a:lnTo>
                    <a:lnTo>
                      <a:pt x="0" y="19"/>
                    </a:lnTo>
                    <a:lnTo>
                      <a:pt x="0" y="0"/>
                    </a:lnTo>
                    <a:lnTo>
                      <a:pt x="35" y="2"/>
                    </a:lnTo>
                    <a:close/>
                  </a:path>
                </a:pathLst>
              </a:custGeom>
              <a:solidFill>
                <a:srgbClr val="00863C"/>
              </a:solidFill>
              <a:ln w="9525">
                <a:noFill/>
                <a:round/>
                <a:headEnd/>
                <a:tailEnd/>
              </a:ln>
            </p:spPr>
            <p:txBody>
              <a:bodyPr>
                <a:prstTxWarp prst="textNoShape">
                  <a:avLst/>
                </a:prstTxWarp>
              </a:bodyPr>
              <a:lstStyle/>
              <a:p>
                <a:endParaRPr lang="en-US"/>
              </a:p>
            </p:txBody>
          </p:sp>
          <p:sp>
            <p:nvSpPr>
              <p:cNvPr id="73609" name="Freeform 79"/>
              <p:cNvSpPr>
                <a:spLocks/>
              </p:cNvSpPr>
              <p:nvPr/>
            </p:nvSpPr>
            <p:spPr bwMode="auto">
              <a:xfrm>
                <a:off x="3953" y="2837"/>
                <a:ext cx="6" cy="5"/>
              </a:xfrm>
              <a:custGeom>
                <a:avLst/>
                <a:gdLst>
                  <a:gd name="T0" fmla="*/ 34 w 34"/>
                  <a:gd name="T1" fmla="*/ 4 h 23"/>
                  <a:gd name="T2" fmla="*/ 34 w 34"/>
                  <a:gd name="T3" fmla="*/ 23 h 23"/>
                  <a:gd name="T4" fmla="*/ 0 w 34"/>
                  <a:gd name="T5" fmla="*/ 21 h 23"/>
                  <a:gd name="T6" fmla="*/ 0 w 34"/>
                  <a:gd name="T7" fmla="*/ 0 h 23"/>
                  <a:gd name="T8" fmla="*/ 34 w 34"/>
                  <a:gd name="T9" fmla="*/ 4 h 23"/>
                  <a:gd name="T10" fmla="*/ 0 60000 65536"/>
                  <a:gd name="T11" fmla="*/ 0 60000 65536"/>
                  <a:gd name="T12" fmla="*/ 0 60000 65536"/>
                  <a:gd name="T13" fmla="*/ 0 60000 65536"/>
                  <a:gd name="T14" fmla="*/ 0 60000 65536"/>
                  <a:gd name="T15" fmla="*/ 0 w 34"/>
                  <a:gd name="T16" fmla="*/ 0 h 23"/>
                  <a:gd name="T17" fmla="*/ 34 w 34"/>
                  <a:gd name="T18" fmla="*/ 23 h 23"/>
                </a:gdLst>
                <a:ahLst/>
                <a:cxnLst>
                  <a:cxn ang="T10">
                    <a:pos x="T0" y="T1"/>
                  </a:cxn>
                  <a:cxn ang="T11">
                    <a:pos x="T2" y="T3"/>
                  </a:cxn>
                  <a:cxn ang="T12">
                    <a:pos x="T4" y="T5"/>
                  </a:cxn>
                  <a:cxn ang="T13">
                    <a:pos x="T6" y="T7"/>
                  </a:cxn>
                  <a:cxn ang="T14">
                    <a:pos x="T8" y="T9"/>
                  </a:cxn>
                </a:cxnLst>
                <a:rect l="T15" t="T16" r="T17" b="T18"/>
                <a:pathLst>
                  <a:path w="34" h="23">
                    <a:moveTo>
                      <a:pt x="34" y="4"/>
                    </a:moveTo>
                    <a:lnTo>
                      <a:pt x="34" y="23"/>
                    </a:lnTo>
                    <a:lnTo>
                      <a:pt x="0" y="21"/>
                    </a:lnTo>
                    <a:lnTo>
                      <a:pt x="0" y="0"/>
                    </a:lnTo>
                    <a:lnTo>
                      <a:pt x="34" y="4"/>
                    </a:lnTo>
                    <a:close/>
                  </a:path>
                </a:pathLst>
              </a:custGeom>
              <a:solidFill>
                <a:srgbClr val="00863C"/>
              </a:solidFill>
              <a:ln w="9525">
                <a:noFill/>
                <a:round/>
                <a:headEnd/>
                <a:tailEnd/>
              </a:ln>
            </p:spPr>
            <p:txBody>
              <a:bodyPr>
                <a:prstTxWarp prst="textNoShape">
                  <a:avLst/>
                </a:prstTxWarp>
              </a:bodyPr>
              <a:lstStyle/>
              <a:p>
                <a:endParaRPr lang="en-US"/>
              </a:p>
            </p:txBody>
          </p:sp>
          <p:sp>
            <p:nvSpPr>
              <p:cNvPr id="73610" name="Freeform 80"/>
              <p:cNvSpPr>
                <a:spLocks/>
              </p:cNvSpPr>
              <p:nvPr/>
            </p:nvSpPr>
            <p:spPr bwMode="auto">
              <a:xfrm>
                <a:off x="3944" y="2837"/>
                <a:ext cx="9" cy="5"/>
              </a:xfrm>
              <a:custGeom>
                <a:avLst/>
                <a:gdLst>
                  <a:gd name="T0" fmla="*/ 41 w 41"/>
                  <a:gd name="T1" fmla="*/ 0 h 21"/>
                  <a:gd name="T2" fmla="*/ 41 w 41"/>
                  <a:gd name="T3" fmla="*/ 21 h 21"/>
                  <a:gd name="T4" fmla="*/ 3 w 41"/>
                  <a:gd name="T5" fmla="*/ 21 h 21"/>
                  <a:gd name="T6" fmla="*/ 0 w 41"/>
                  <a:gd name="T7" fmla="*/ 0 h 21"/>
                  <a:gd name="T8" fmla="*/ 3 w 41"/>
                  <a:gd name="T9" fmla="*/ 0 h 21"/>
                  <a:gd name="T10" fmla="*/ 41 w 41"/>
                  <a:gd name="T11" fmla="*/ 0 h 21"/>
                  <a:gd name="T12" fmla="*/ 0 60000 65536"/>
                  <a:gd name="T13" fmla="*/ 0 60000 65536"/>
                  <a:gd name="T14" fmla="*/ 0 60000 65536"/>
                  <a:gd name="T15" fmla="*/ 0 60000 65536"/>
                  <a:gd name="T16" fmla="*/ 0 60000 65536"/>
                  <a:gd name="T17" fmla="*/ 0 60000 65536"/>
                  <a:gd name="T18" fmla="*/ 0 w 41"/>
                  <a:gd name="T19" fmla="*/ 0 h 21"/>
                  <a:gd name="T20" fmla="*/ 41 w 41"/>
                  <a:gd name="T21" fmla="*/ 21 h 21"/>
                </a:gdLst>
                <a:ahLst/>
                <a:cxnLst>
                  <a:cxn ang="T12">
                    <a:pos x="T0" y="T1"/>
                  </a:cxn>
                  <a:cxn ang="T13">
                    <a:pos x="T2" y="T3"/>
                  </a:cxn>
                  <a:cxn ang="T14">
                    <a:pos x="T4" y="T5"/>
                  </a:cxn>
                  <a:cxn ang="T15">
                    <a:pos x="T6" y="T7"/>
                  </a:cxn>
                  <a:cxn ang="T16">
                    <a:pos x="T8" y="T9"/>
                  </a:cxn>
                  <a:cxn ang="T17">
                    <a:pos x="T10" y="T11"/>
                  </a:cxn>
                </a:cxnLst>
                <a:rect l="T18" t="T19" r="T20" b="T21"/>
                <a:pathLst>
                  <a:path w="41" h="21">
                    <a:moveTo>
                      <a:pt x="41" y="0"/>
                    </a:moveTo>
                    <a:lnTo>
                      <a:pt x="41" y="21"/>
                    </a:lnTo>
                    <a:lnTo>
                      <a:pt x="3" y="21"/>
                    </a:lnTo>
                    <a:lnTo>
                      <a:pt x="0" y="0"/>
                    </a:lnTo>
                    <a:lnTo>
                      <a:pt x="3" y="0"/>
                    </a:lnTo>
                    <a:lnTo>
                      <a:pt x="41" y="0"/>
                    </a:lnTo>
                    <a:close/>
                  </a:path>
                </a:pathLst>
              </a:custGeom>
              <a:solidFill>
                <a:srgbClr val="00863C"/>
              </a:solidFill>
              <a:ln w="9525">
                <a:noFill/>
                <a:round/>
                <a:headEnd/>
                <a:tailEnd/>
              </a:ln>
            </p:spPr>
            <p:txBody>
              <a:bodyPr>
                <a:prstTxWarp prst="textNoShape">
                  <a:avLst/>
                </a:prstTxWarp>
              </a:bodyPr>
              <a:lstStyle/>
              <a:p>
                <a:endParaRPr lang="en-US"/>
              </a:p>
            </p:txBody>
          </p:sp>
          <p:sp>
            <p:nvSpPr>
              <p:cNvPr id="73611" name="Freeform 81"/>
              <p:cNvSpPr>
                <a:spLocks/>
              </p:cNvSpPr>
              <p:nvPr/>
            </p:nvSpPr>
            <p:spPr bwMode="auto">
              <a:xfrm>
                <a:off x="3937" y="2837"/>
                <a:ext cx="8" cy="5"/>
              </a:xfrm>
              <a:custGeom>
                <a:avLst/>
                <a:gdLst>
                  <a:gd name="T0" fmla="*/ 37 w 40"/>
                  <a:gd name="T1" fmla="*/ 0 h 23"/>
                  <a:gd name="T2" fmla="*/ 40 w 40"/>
                  <a:gd name="T3" fmla="*/ 21 h 23"/>
                  <a:gd name="T4" fmla="*/ 0 w 40"/>
                  <a:gd name="T5" fmla="*/ 23 h 23"/>
                  <a:gd name="T6" fmla="*/ 0 w 40"/>
                  <a:gd name="T7" fmla="*/ 6 h 23"/>
                  <a:gd name="T8" fmla="*/ 37 w 40"/>
                  <a:gd name="T9" fmla="*/ 0 h 23"/>
                  <a:gd name="T10" fmla="*/ 0 60000 65536"/>
                  <a:gd name="T11" fmla="*/ 0 60000 65536"/>
                  <a:gd name="T12" fmla="*/ 0 60000 65536"/>
                  <a:gd name="T13" fmla="*/ 0 60000 65536"/>
                  <a:gd name="T14" fmla="*/ 0 60000 65536"/>
                  <a:gd name="T15" fmla="*/ 0 w 40"/>
                  <a:gd name="T16" fmla="*/ 0 h 23"/>
                  <a:gd name="T17" fmla="*/ 40 w 40"/>
                  <a:gd name="T18" fmla="*/ 23 h 23"/>
                </a:gdLst>
                <a:ahLst/>
                <a:cxnLst>
                  <a:cxn ang="T10">
                    <a:pos x="T0" y="T1"/>
                  </a:cxn>
                  <a:cxn ang="T11">
                    <a:pos x="T2" y="T3"/>
                  </a:cxn>
                  <a:cxn ang="T12">
                    <a:pos x="T4" y="T5"/>
                  </a:cxn>
                  <a:cxn ang="T13">
                    <a:pos x="T6" y="T7"/>
                  </a:cxn>
                  <a:cxn ang="T14">
                    <a:pos x="T8" y="T9"/>
                  </a:cxn>
                </a:cxnLst>
                <a:rect l="T15" t="T16" r="T17" b="T18"/>
                <a:pathLst>
                  <a:path w="40" h="23">
                    <a:moveTo>
                      <a:pt x="37" y="0"/>
                    </a:moveTo>
                    <a:lnTo>
                      <a:pt x="40" y="21"/>
                    </a:lnTo>
                    <a:lnTo>
                      <a:pt x="0" y="23"/>
                    </a:lnTo>
                    <a:lnTo>
                      <a:pt x="0" y="6"/>
                    </a:lnTo>
                    <a:lnTo>
                      <a:pt x="37" y="0"/>
                    </a:lnTo>
                    <a:close/>
                  </a:path>
                </a:pathLst>
              </a:custGeom>
              <a:solidFill>
                <a:srgbClr val="00863C"/>
              </a:solidFill>
              <a:ln w="9525">
                <a:noFill/>
                <a:round/>
                <a:headEnd/>
                <a:tailEnd/>
              </a:ln>
            </p:spPr>
            <p:txBody>
              <a:bodyPr>
                <a:prstTxWarp prst="textNoShape">
                  <a:avLst/>
                </a:prstTxWarp>
              </a:bodyPr>
              <a:lstStyle/>
              <a:p>
                <a:endParaRPr lang="en-US"/>
              </a:p>
            </p:txBody>
          </p:sp>
          <p:sp>
            <p:nvSpPr>
              <p:cNvPr id="73612" name="Freeform 82"/>
              <p:cNvSpPr>
                <a:spLocks/>
              </p:cNvSpPr>
              <p:nvPr/>
            </p:nvSpPr>
            <p:spPr bwMode="auto">
              <a:xfrm>
                <a:off x="3929" y="2839"/>
                <a:ext cx="8" cy="4"/>
              </a:xfrm>
              <a:custGeom>
                <a:avLst/>
                <a:gdLst>
                  <a:gd name="T0" fmla="*/ 41 w 41"/>
                  <a:gd name="T1" fmla="*/ 0 h 24"/>
                  <a:gd name="T2" fmla="*/ 41 w 41"/>
                  <a:gd name="T3" fmla="*/ 17 h 24"/>
                  <a:gd name="T4" fmla="*/ 3 w 41"/>
                  <a:gd name="T5" fmla="*/ 24 h 24"/>
                  <a:gd name="T6" fmla="*/ 0 w 41"/>
                  <a:gd name="T7" fmla="*/ 3 h 24"/>
                  <a:gd name="T8" fmla="*/ 41 w 41"/>
                  <a:gd name="T9" fmla="*/ 0 h 24"/>
                  <a:gd name="T10" fmla="*/ 0 60000 65536"/>
                  <a:gd name="T11" fmla="*/ 0 60000 65536"/>
                  <a:gd name="T12" fmla="*/ 0 60000 65536"/>
                  <a:gd name="T13" fmla="*/ 0 60000 65536"/>
                  <a:gd name="T14" fmla="*/ 0 60000 65536"/>
                  <a:gd name="T15" fmla="*/ 0 w 41"/>
                  <a:gd name="T16" fmla="*/ 0 h 24"/>
                  <a:gd name="T17" fmla="*/ 41 w 41"/>
                  <a:gd name="T18" fmla="*/ 24 h 24"/>
                </a:gdLst>
                <a:ahLst/>
                <a:cxnLst>
                  <a:cxn ang="T10">
                    <a:pos x="T0" y="T1"/>
                  </a:cxn>
                  <a:cxn ang="T11">
                    <a:pos x="T2" y="T3"/>
                  </a:cxn>
                  <a:cxn ang="T12">
                    <a:pos x="T4" y="T5"/>
                  </a:cxn>
                  <a:cxn ang="T13">
                    <a:pos x="T6" y="T7"/>
                  </a:cxn>
                  <a:cxn ang="T14">
                    <a:pos x="T8" y="T9"/>
                  </a:cxn>
                </a:cxnLst>
                <a:rect l="T15" t="T16" r="T17" b="T18"/>
                <a:pathLst>
                  <a:path w="41" h="24">
                    <a:moveTo>
                      <a:pt x="41" y="0"/>
                    </a:moveTo>
                    <a:lnTo>
                      <a:pt x="41" y="17"/>
                    </a:lnTo>
                    <a:lnTo>
                      <a:pt x="3" y="24"/>
                    </a:lnTo>
                    <a:lnTo>
                      <a:pt x="0" y="3"/>
                    </a:lnTo>
                    <a:lnTo>
                      <a:pt x="41" y="0"/>
                    </a:lnTo>
                    <a:close/>
                  </a:path>
                </a:pathLst>
              </a:custGeom>
              <a:solidFill>
                <a:srgbClr val="00863C"/>
              </a:solidFill>
              <a:ln w="9525">
                <a:noFill/>
                <a:round/>
                <a:headEnd/>
                <a:tailEnd/>
              </a:ln>
            </p:spPr>
            <p:txBody>
              <a:bodyPr>
                <a:prstTxWarp prst="textNoShape">
                  <a:avLst/>
                </a:prstTxWarp>
              </a:bodyPr>
              <a:lstStyle/>
              <a:p>
                <a:endParaRPr lang="en-US"/>
              </a:p>
            </p:txBody>
          </p:sp>
          <p:sp>
            <p:nvSpPr>
              <p:cNvPr id="73613" name="Freeform 83"/>
              <p:cNvSpPr>
                <a:spLocks/>
              </p:cNvSpPr>
              <p:nvPr/>
            </p:nvSpPr>
            <p:spPr bwMode="auto">
              <a:xfrm>
                <a:off x="3922" y="2839"/>
                <a:ext cx="7" cy="4"/>
              </a:xfrm>
              <a:custGeom>
                <a:avLst/>
                <a:gdLst>
                  <a:gd name="T0" fmla="*/ 34 w 37"/>
                  <a:gd name="T1" fmla="*/ 0 h 21"/>
                  <a:gd name="T2" fmla="*/ 37 w 37"/>
                  <a:gd name="T3" fmla="*/ 21 h 21"/>
                  <a:gd name="T4" fmla="*/ 3 w 37"/>
                  <a:gd name="T5" fmla="*/ 21 h 21"/>
                  <a:gd name="T6" fmla="*/ 0 w 37"/>
                  <a:gd name="T7" fmla="*/ 21 h 21"/>
                  <a:gd name="T8" fmla="*/ 0 w 37"/>
                  <a:gd name="T9" fmla="*/ 0 h 21"/>
                  <a:gd name="T10" fmla="*/ 34 w 37"/>
                  <a:gd name="T11" fmla="*/ 0 h 21"/>
                  <a:gd name="T12" fmla="*/ 0 60000 65536"/>
                  <a:gd name="T13" fmla="*/ 0 60000 65536"/>
                  <a:gd name="T14" fmla="*/ 0 60000 65536"/>
                  <a:gd name="T15" fmla="*/ 0 60000 65536"/>
                  <a:gd name="T16" fmla="*/ 0 60000 65536"/>
                  <a:gd name="T17" fmla="*/ 0 60000 65536"/>
                  <a:gd name="T18" fmla="*/ 0 w 37"/>
                  <a:gd name="T19" fmla="*/ 0 h 21"/>
                  <a:gd name="T20" fmla="*/ 37 w 37"/>
                  <a:gd name="T21" fmla="*/ 21 h 21"/>
                </a:gdLst>
                <a:ahLst/>
                <a:cxnLst>
                  <a:cxn ang="T12">
                    <a:pos x="T0" y="T1"/>
                  </a:cxn>
                  <a:cxn ang="T13">
                    <a:pos x="T2" y="T3"/>
                  </a:cxn>
                  <a:cxn ang="T14">
                    <a:pos x="T4" y="T5"/>
                  </a:cxn>
                  <a:cxn ang="T15">
                    <a:pos x="T6" y="T7"/>
                  </a:cxn>
                  <a:cxn ang="T16">
                    <a:pos x="T8" y="T9"/>
                  </a:cxn>
                  <a:cxn ang="T17">
                    <a:pos x="T10" y="T11"/>
                  </a:cxn>
                </a:cxnLst>
                <a:rect l="T18" t="T19" r="T20" b="T21"/>
                <a:pathLst>
                  <a:path w="37" h="21">
                    <a:moveTo>
                      <a:pt x="34" y="0"/>
                    </a:moveTo>
                    <a:lnTo>
                      <a:pt x="37" y="21"/>
                    </a:lnTo>
                    <a:lnTo>
                      <a:pt x="3" y="21"/>
                    </a:lnTo>
                    <a:lnTo>
                      <a:pt x="0" y="21"/>
                    </a:lnTo>
                    <a:lnTo>
                      <a:pt x="0" y="0"/>
                    </a:lnTo>
                    <a:lnTo>
                      <a:pt x="34" y="0"/>
                    </a:lnTo>
                    <a:close/>
                  </a:path>
                </a:pathLst>
              </a:custGeom>
              <a:solidFill>
                <a:srgbClr val="00863C"/>
              </a:solidFill>
              <a:ln w="9525">
                <a:noFill/>
                <a:round/>
                <a:headEnd/>
                <a:tailEnd/>
              </a:ln>
            </p:spPr>
            <p:txBody>
              <a:bodyPr>
                <a:prstTxWarp prst="textNoShape">
                  <a:avLst/>
                </a:prstTxWarp>
              </a:bodyPr>
              <a:lstStyle/>
              <a:p>
                <a:endParaRPr lang="en-US"/>
              </a:p>
            </p:txBody>
          </p:sp>
          <p:sp>
            <p:nvSpPr>
              <p:cNvPr id="73614" name="Freeform 84"/>
              <p:cNvSpPr>
                <a:spLocks/>
              </p:cNvSpPr>
              <p:nvPr/>
            </p:nvSpPr>
            <p:spPr bwMode="auto">
              <a:xfrm>
                <a:off x="3916" y="2839"/>
                <a:ext cx="6" cy="4"/>
              </a:xfrm>
              <a:custGeom>
                <a:avLst/>
                <a:gdLst>
                  <a:gd name="T0" fmla="*/ 32 w 32"/>
                  <a:gd name="T1" fmla="*/ 0 h 21"/>
                  <a:gd name="T2" fmla="*/ 32 w 32"/>
                  <a:gd name="T3" fmla="*/ 21 h 21"/>
                  <a:gd name="T4" fmla="*/ 0 w 32"/>
                  <a:gd name="T5" fmla="*/ 21 h 21"/>
                  <a:gd name="T6" fmla="*/ 3 w 32"/>
                  <a:gd name="T7" fmla="*/ 0 h 21"/>
                  <a:gd name="T8" fmla="*/ 32 w 32"/>
                  <a:gd name="T9" fmla="*/ 0 h 21"/>
                  <a:gd name="T10" fmla="*/ 0 60000 65536"/>
                  <a:gd name="T11" fmla="*/ 0 60000 65536"/>
                  <a:gd name="T12" fmla="*/ 0 60000 65536"/>
                  <a:gd name="T13" fmla="*/ 0 60000 65536"/>
                  <a:gd name="T14" fmla="*/ 0 60000 65536"/>
                  <a:gd name="T15" fmla="*/ 0 w 32"/>
                  <a:gd name="T16" fmla="*/ 0 h 21"/>
                  <a:gd name="T17" fmla="*/ 32 w 32"/>
                  <a:gd name="T18" fmla="*/ 21 h 21"/>
                </a:gdLst>
                <a:ahLst/>
                <a:cxnLst>
                  <a:cxn ang="T10">
                    <a:pos x="T0" y="T1"/>
                  </a:cxn>
                  <a:cxn ang="T11">
                    <a:pos x="T2" y="T3"/>
                  </a:cxn>
                  <a:cxn ang="T12">
                    <a:pos x="T4" y="T5"/>
                  </a:cxn>
                  <a:cxn ang="T13">
                    <a:pos x="T6" y="T7"/>
                  </a:cxn>
                  <a:cxn ang="T14">
                    <a:pos x="T8" y="T9"/>
                  </a:cxn>
                </a:cxnLst>
                <a:rect l="T15" t="T16" r="T17" b="T18"/>
                <a:pathLst>
                  <a:path w="32" h="21">
                    <a:moveTo>
                      <a:pt x="32" y="0"/>
                    </a:moveTo>
                    <a:lnTo>
                      <a:pt x="32" y="21"/>
                    </a:lnTo>
                    <a:lnTo>
                      <a:pt x="0" y="21"/>
                    </a:lnTo>
                    <a:lnTo>
                      <a:pt x="3" y="0"/>
                    </a:lnTo>
                    <a:lnTo>
                      <a:pt x="32" y="0"/>
                    </a:lnTo>
                    <a:close/>
                  </a:path>
                </a:pathLst>
              </a:custGeom>
              <a:solidFill>
                <a:srgbClr val="00863C"/>
              </a:solidFill>
              <a:ln w="9525">
                <a:noFill/>
                <a:round/>
                <a:headEnd/>
                <a:tailEnd/>
              </a:ln>
            </p:spPr>
            <p:txBody>
              <a:bodyPr>
                <a:prstTxWarp prst="textNoShape">
                  <a:avLst/>
                </a:prstTxWarp>
              </a:bodyPr>
              <a:lstStyle/>
              <a:p>
                <a:endParaRPr lang="en-US"/>
              </a:p>
            </p:txBody>
          </p:sp>
          <p:sp>
            <p:nvSpPr>
              <p:cNvPr id="73615" name="Freeform 85"/>
              <p:cNvSpPr>
                <a:spLocks/>
              </p:cNvSpPr>
              <p:nvPr/>
            </p:nvSpPr>
            <p:spPr bwMode="auto">
              <a:xfrm>
                <a:off x="3910" y="2839"/>
                <a:ext cx="6" cy="4"/>
              </a:xfrm>
              <a:custGeom>
                <a:avLst/>
                <a:gdLst>
                  <a:gd name="T0" fmla="*/ 31 w 31"/>
                  <a:gd name="T1" fmla="*/ 0 h 21"/>
                  <a:gd name="T2" fmla="*/ 28 w 31"/>
                  <a:gd name="T3" fmla="*/ 21 h 21"/>
                  <a:gd name="T4" fmla="*/ 0 w 31"/>
                  <a:gd name="T5" fmla="*/ 21 h 21"/>
                  <a:gd name="T6" fmla="*/ 2 w 31"/>
                  <a:gd name="T7" fmla="*/ 0 h 21"/>
                  <a:gd name="T8" fmla="*/ 31 w 31"/>
                  <a:gd name="T9" fmla="*/ 0 h 21"/>
                  <a:gd name="T10" fmla="*/ 0 60000 65536"/>
                  <a:gd name="T11" fmla="*/ 0 60000 65536"/>
                  <a:gd name="T12" fmla="*/ 0 60000 65536"/>
                  <a:gd name="T13" fmla="*/ 0 60000 65536"/>
                  <a:gd name="T14" fmla="*/ 0 60000 65536"/>
                  <a:gd name="T15" fmla="*/ 0 w 31"/>
                  <a:gd name="T16" fmla="*/ 0 h 21"/>
                  <a:gd name="T17" fmla="*/ 31 w 31"/>
                  <a:gd name="T18" fmla="*/ 21 h 21"/>
                </a:gdLst>
                <a:ahLst/>
                <a:cxnLst>
                  <a:cxn ang="T10">
                    <a:pos x="T0" y="T1"/>
                  </a:cxn>
                  <a:cxn ang="T11">
                    <a:pos x="T2" y="T3"/>
                  </a:cxn>
                  <a:cxn ang="T12">
                    <a:pos x="T4" y="T5"/>
                  </a:cxn>
                  <a:cxn ang="T13">
                    <a:pos x="T6" y="T7"/>
                  </a:cxn>
                  <a:cxn ang="T14">
                    <a:pos x="T8" y="T9"/>
                  </a:cxn>
                </a:cxnLst>
                <a:rect l="T15" t="T16" r="T17" b="T18"/>
                <a:pathLst>
                  <a:path w="31" h="21">
                    <a:moveTo>
                      <a:pt x="31" y="0"/>
                    </a:moveTo>
                    <a:lnTo>
                      <a:pt x="28" y="21"/>
                    </a:lnTo>
                    <a:lnTo>
                      <a:pt x="0" y="21"/>
                    </a:lnTo>
                    <a:lnTo>
                      <a:pt x="2" y="0"/>
                    </a:lnTo>
                    <a:lnTo>
                      <a:pt x="31" y="0"/>
                    </a:lnTo>
                    <a:close/>
                  </a:path>
                </a:pathLst>
              </a:custGeom>
              <a:solidFill>
                <a:srgbClr val="00863C"/>
              </a:solidFill>
              <a:ln w="9525">
                <a:noFill/>
                <a:round/>
                <a:headEnd/>
                <a:tailEnd/>
              </a:ln>
            </p:spPr>
            <p:txBody>
              <a:bodyPr>
                <a:prstTxWarp prst="textNoShape">
                  <a:avLst/>
                </a:prstTxWarp>
              </a:bodyPr>
              <a:lstStyle/>
              <a:p>
                <a:endParaRPr lang="en-US"/>
              </a:p>
            </p:txBody>
          </p:sp>
          <p:sp>
            <p:nvSpPr>
              <p:cNvPr id="73616" name="Freeform 86"/>
              <p:cNvSpPr>
                <a:spLocks/>
              </p:cNvSpPr>
              <p:nvPr/>
            </p:nvSpPr>
            <p:spPr bwMode="auto">
              <a:xfrm>
                <a:off x="3905" y="2839"/>
                <a:ext cx="5" cy="4"/>
              </a:xfrm>
              <a:custGeom>
                <a:avLst/>
                <a:gdLst>
                  <a:gd name="T0" fmla="*/ 28 w 28"/>
                  <a:gd name="T1" fmla="*/ 3 h 24"/>
                  <a:gd name="T2" fmla="*/ 26 w 28"/>
                  <a:gd name="T3" fmla="*/ 24 h 24"/>
                  <a:gd name="T4" fmla="*/ 0 w 28"/>
                  <a:gd name="T5" fmla="*/ 17 h 24"/>
                  <a:gd name="T6" fmla="*/ 2 w 28"/>
                  <a:gd name="T7" fmla="*/ 0 h 24"/>
                  <a:gd name="T8" fmla="*/ 28 w 28"/>
                  <a:gd name="T9" fmla="*/ 3 h 24"/>
                  <a:gd name="T10" fmla="*/ 0 60000 65536"/>
                  <a:gd name="T11" fmla="*/ 0 60000 65536"/>
                  <a:gd name="T12" fmla="*/ 0 60000 65536"/>
                  <a:gd name="T13" fmla="*/ 0 60000 65536"/>
                  <a:gd name="T14" fmla="*/ 0 60000 65536"/>
                  <a:gd name="T15" fmla="*/ 0 w 28"/>
                  <a:gd name="T16" fmla="*/ 0 h 24"/>
                  <a:gd name="T17" fmla="*/ 28 w 28"/>
                  <a:gd name="T18" fmla="*/ 24 h 24"/>
                </a:gdLst>
                <a:ahLst/>
                <a:cxnLst>
                  <a:cxn ang="T10">
                    <a:pos x="T0" y="T1"/>
                  </a:cxn>
                  <a:cxn ang="T11">
                    <a:pos x="T2" y="T3"/>
                  </a:cxn>
                  <a:cxn ang="T12">
                    <a:pos x="T4" y="T5"/>
                  </a:cxn>
                  <a:cxn ang="T13">
                    <a:pos x="T6" y="T7"/>
                  </a:cxn>
                  <a:cxn ang="T14">
                    <a:pos x="T8" y="T9"/>
                  </a:cxn>
                </a:cxnLst>
                <a:rect l="T15" t="T16" r="T17" b="T18"/>
                <a:pathLst>
                  <a:path w="28" h="24">
                    <a:moveTo>
                      <a:pt x="28" y="3"/>
                    </a:moveTo>
                    <a:lnTo>
                      <a:pt x="26" y="24"/>
                    </a:lnTo>
                    <a:lnTo>
                      <a:pt x="0" y="17"/>
                    </a:lnTo>
                    <a:lnTo>
                      <a:pt x="2" y="0"/>
                    </a:lnTo>
                    <a:lnTo>
                      <a:pt x="28" y="3"/>
                    </a:lnTo>
                    <a:close/>
                  </a:path>
                </a:pathLst>
              </a:custGeom>
              <a:solidFill>
                <a:srgbClr val="00863C"/>
              </a:solidFill>
              <a:ln w="9525">
                <a:noFill/>
                <a:round/>
                <a:headEnd/>
                <a:tailEnd/>
              </a:ln>
            </p:spPr>
            <p:txBody>
              <a:bodyPr>
                <a:prstTxWarp prst="textNoShape">
                  <a:avLst/>
                </a:prstTxWarp>
              </a:bodyPr>
              <a:lstStyle/>
              <a:p>
                <a:endParaRPr lang="en-US"/>
              </a:p>
            </p:txBody>
          </p:sp>
          <p:sp>
            <p:nvSpPr>
              <p:cNvPr id="73617" name="Freeform 87"/>
              <p:cNvSpPr>
                <a:spLocks/>
              </p:cNvSpPr>
              <p:nvPr/>
            </p:nvSpPr>
            <p:spPr bwMode="auto">
              <a:xfrm>
                <a:off x="3900" y="2837"/>
                <a:ext cx="5" cy="5"/>
              </a:xfrm>
              <a:custGeom>
                <a:avLst/>
                <a:gdLst>
                  <a:gd name="T0" fmla="*/ 26 w 26"/>
                  <a:gd name="T1" fmla="*/ 6 h 23"/>
                  <a:gd name="T2" fmla="*/ 24 w 26"/>
                  <a:gd name="T3" fmla="*/ 23 h 23"/>
                  <a:gd name="T4" fmla="*/ 0 w 26"/>
                  <a:gd name="T5" fmla="*/ 21 h 23"/>
                  <a:gd name="T6" fmla="*/ 7 w 26"/>
                  <a:gd name="T7" fmla="*/ 0 h 23"/>
                  <a:gd name="T8" fmla="*/ 26 w 26"/>
                  <a:gd name="T9" fmla="*/ 6 h 23"/>
                  <a:gd name="T10" fmla="*/ 0 60000 65536"/>
                  <a:gd name="T11" fmla="*/ 0 60000 65536"/>
                  <a:gd name="T12" fmla="*/ 0 60000 65536"/>
                  <a:gd name="T13" fmla="*/ 0 60000 65536"/>
                  <a:gd name="T14" fmla="*/ 0 60000 65536"/>
                  <a:gd name="T15" fmla="*/ 0 w 26"/>
                  <a:gd name="T16" fmla="*/ 0 h 23"/>
                  <a:gd name="T17" fmla="*/ 26 w 26"/>
                  <a:gd name="T18" fmla="*/ 23 h 23"/>
                </a:gdLst>
                <a:ahLst/>
                <a:cxnLst>
                  <a:cxn ang="T10">
                    <a:pos x="T0" y="T1"/>
                  </a:cxn>
                  <a:cxn ang="T11">
                    <a:pos x="T2" y="T3"/>
                  </a:cxn>
                  <a:cxn ang="T12">
                    <a:pos x="T4" y="T5"/>
                  </a:cxn>
                  <a:cxn ang="T13">
                    <a:pos x="T6" y="T7"/>
                  </a:cxn>
                  <a:cxn ang="T14">
                    <a:pos x="T8" y="T9"/>
                  </a:cxn>
                </a:cxnLst>
                <a:rect l="T15" t="T16" r="T17" b="T18"/>
                <a:pathLst>
                  <a:path w="26" h="23">
                    <a:moveTo>
                      <a:pt x="26" y="6"/>
                    </a:moveTo>
                    <a:lnTo>
                      <a:pt x="24" y="23"/>
                    </a:lnTo>
                    <a:lnTo>
                      <a:pt x="0" y="21"/>
                    </a:lnTo>
                    <a:lnTo>
                      <a:pt x="7" y="0"/>
                    </a:lnTo>
                    <a:lnTo>
                      <a:pt x="26" y="6"/>
                    </a:lnTo>
                    <a:close/>
                  </a:path>
                </a:pathLst>
              </a:custGeom>
              <a:solidFill>
                <a:srgbClr val="00863C"/>
              </a:solidFill>
              <a:ln w="9525">
                <a:noFill/>
                <a:round/>
                <a:headEnd/>
                <a:tailEnd/>
              </a:ln>
            </p:spPr>
            <p:txBody>
              <a:bodyPr>
                <a:prstTxWarp prst="textNoShape">
                  <a:avLst/>
                </a:prstTxWarp>
              </a:bodyPr>
              <a:lstStyle/>
              <a:p>
                <a:endParaRPr lang="en-US"/>
              </a:p>
            </p:txBody>
          </p:sp>
          <p:sp>
            <p:nvSpPr>
              <p:cNvPr id="73618" name="Freeform 88"/>
              <p:cNvSpPr>
                <a:spLocks/>
              </p:cNvSpPr>
              <p:nvPr/>
            </p:nvSpPr>
            <p:spPr bwMode="auto">
              <a:xfrm>
                <a:off x="3895" y="2836"/>
                <a:ext cx="6" cy="6"/>
              </a:xfrm>
              <a:custGeom>
                <a:avLst/>
                <a:gdLst>
                  <a:gd name="T0" fmla="*/ 30 w 30"/>
                  <a:gd name="T1" fmla="*/ 5 h 26"/>
                  <a:gd name="T2" fmla="*/ 23 w 30"/>
                  <a:gd name="T3" fmla="*/ 26 h 26"/>
                  <a:gd name="T4" fmla="*/ 4 w 30"/>
                  <a:gd name="T5" fmla="*/ 17 h 26"/>
                  <a:gd name="T6" fmla="*/ 0 w 30"/>
                  <a:gd name="T7" fmla="*/ 17 h 26"/>
                  <a:gd name="T8" fmla="*/ 9 w 30"/>
                  <a:gd name="T9" fmla="*/ 0 h 26"/>
                  <a:gd name="T10" fmla="*/ 30 w 30"/>
                  <a:gd name="T11" fmla="*/ 5 h 26"/>
                  <a:gd name="T12" fmla="*/ 0 60000 65536"/>
                  <a:gd name="T13" fmla="*/ 0 60000 65536"/>
                  <a:gd name="T14" fmla="*/ 0 60000 65536"/>
                  <a:gd name="T15" fmla="*/ 0 60000 65536"/>
                  <a:gd name="T16" fmla="*/ 0 60000 65536"/>
                  <a:gd name="T17" fmla="*/ 0 60000 65536"/>
                  <a:gd name="T18" fmla="*/ 0 w 30"/>
                  <a:gd name="T19" fmla="*/ 0 h 26"/>
                  <a:gd name="T20" fmla="*/ 30 w 30"/>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30" h="26">
                    <a:moveTo>
                      <a:pt x="30" y="5"/>
                    </a:moveTo>
                    <a:lnTo>
                      <a:pt x="23" y="26"/>
                    </a:lnTo>
                    <a:lnTo>
                      <a:pt x="4" y="17"/>
                    </a:lnTo>
                    <a:lnTo>
                      <a:pt x="0" y="17"/>
                    </a:lnTo>
                    <a:lnTo>
                      <a:pt x="9" y="0"/>
                    </a:lnTo>
                    <a:lnTo>
                      <a:pt x="30" y="5"/>
                    </a:lnTo>
                    <a:close/>
                  </a:path>
                </a:pathLst>
              </a:custGeom>
              <a:solidFill>
                <a:srgbClr val="00863C"/>
              </a:solidFill>
              <a:ln w="9525">
                <a:noFill/>
                <a:round/>
                <a:headEnd/>
                <a:tailEnd/>
              </a:ln>
            </p:spPr>
            <p:txBody>
              <a:bodyPr>
                <a:prstTxWarp prst="textNoShape">
                  <a:avLst/>
                </a:prstTxWarp>
              </a:bodyPr>
              <a:lstStyle/>
              <a:p>
                <a:endParaRPr lang="en-US"/>
              </a:p>
            </p:txBody>
          </p:sp>
          <p:sp>
            <p:nvSpPr>
              <p:cNvPr id="73619" name="Freeform 89"/>
              <p:cNvSpPr>
                <a:spLocks/>
              </p:cNvSpPr>
              <p:nvPr/>
            </p:nvSpPr>
            <p:spPr bwMode="auto">
              <a:xfrm>
                <a:off x="3892" y="2835"/>
                <a:ext cx="5" cy="5"/>
              </a:xfrm>
              <a:custGeom>
                <a:avLst/>
                <a:gdLst>
                  <a:gd name="T0" fmla="*/ 26 w 26"/>
                  <a:gd name="T1" fmla="*/ 9 h 26"/>
                  <a:gd name="T2" fmla="*/ 17 w 26"/>
                  <a:gd name="T3" fmla="*/ 26 h 26"/>
                  <a:gd name="T4" fmla="*/ 0 w 26"/>
                  <a:gd name="T5" fmla="*/ 20 h 26"/>
                  <a:gd name="T6" fmla="*/ 9 w 26"/>
                  <a:gd name="T7" fmla="*/ 0 h 26"/>
                  <a:gd name="T8" fmla="*/ 26 w 26"/>
                  <a:gd name="T9" fmla="*/ 9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26" y="9"/>
                    </a:moveTo>
                    <a:lnTo>
                      <a:pt x="17" y="26"/>
                    </a:lnTo>
                    <a:lnTo>
                      <a:pt x="0" y="20"/>
                    </a:lnTo>
                    <a:lnTo>
                      <a:pt x="9" y="0"/>
                    </a:lnTo>
                    <a:lnTo>
                      <a:pt x="26" y="9"/>
                    </a:lnTo>
                    <a:close/>
                  </a:path>
                </a:pathLst>
              </a:custGeom>
              <a:solidFill>
                <a:srgbClr val="00863C"/>
              </a:solidFill>
              <a:ln w="9525">
                <a:noFill/>
                <a:round/>
                <a:headEnd/>
                <a:tailEnd/>
              </a:ln>
            </p:spPr>
            <p:txBody>
              <a:bodyPr>
                <a:prstTxWarp prst="textNoShape">
                  <a:avLst/>
                </a:prstTxWarp>
              </a:bodyPr>
              <a:lstStyle/>
              <a:p>
                <a:endParaRPr lang="en-US"/>
              </a:p>
            </p:txBody>
          </p:sp>
          <p:sp>
            <p:nvSpPr>
              <p:cNvPr id="73620" name="Freeform 90"/>
              <p:cNvSpPr>
                <a:spLocks/>
              </p:cNvSpPr>
              <p:nvPr/>
            </p:nvSpPr>
            <p:spPr bwMode="auto">
              <a:xfrm>
                <a:off x="3889" y="2833"/>
                <a:ext cx="5" cy="6"/>
              </a:xfrm>
              <a:custGeom>
                <a:avLst/>
                <a:gdLst>
                  <a:gd name="T0" fmla="*/ 26 w 26"/>
                  <a:gd name="T1" fmla="*/ 6 h 26"/>
                  <a:gd name="T2" fmla="*/ 17 w 26"/>
                  <a:gd name="T3" fmla="*/ 26 h 26"/>
                  <a:gd name="T4" fmla="*/ 2 w 26"/>
                  <a:gd name="T5" fmla="*/ 18 h 26"/>
                  <a:gd name="T6" fmla="*/ 0 w 26"/>
                  <a:gd name="T7" fmla="*/ 15 h 26"/>
                  <a:gd name="T8" fmla="*/ 11 w 26"/>
                  <a:gd name="T9" fmla="*/ 0 h 26"/>
                  <a:gd name="T10" fmla="*/ 26 w 26"/>
                  <a:gd name="T11" fmla="*/ 6 h 26"/>
                  <a:gd name="T12" fmla="*/ 0 60000 65536"/>
                  <a:gd name="T13" fmla="*/ 0 60000 65536"/>
                  <a:gd name="T14" fmla="*/ 0 60000 65536"/>
                  <a:gd name="T15" fmla="*/ 0 60000 65536"/>
                  <a:gd name="T16" fmla="*/ 0 60000 65536"/>
                  <a:gd name="T17" fmla="*/ 0 60000 65536"/>
                  <a:gd name="T18" fmla="*/ 0 w 26"/>
                  <a:gd name="T19" fmla="*/ 0 h 26"/>
                  <a:gd name="T20" fmla="*/ 26 w 26"/>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26" h="26">
                    <a:moveTo>
                      <a:pt x="26" y="6"/>
                    </a:moveTo>
                    <a:lnTo>
                      <a:pt x="17" y="26"/>
                    </a:lnTo>
                    <a:lnTo>
                      <a:pt x="2" y="18"/>
                    </a:lnTo>
                    <a:lnTo>
                      <a:pt x="0" y="15"/>
                    </a:lnTo>
                    <a:lnTo>
                      <a:pt x="11" y="0"/>
                    </a:lnTo>
                    <a:lnTo>
                      <a:pt x="26" y="6"/>
                    </a:lnTo>
                    <a:close/>
                  </a:path>
                </a:pathLst>
              </a:custGeom>
              <a:solidFill>
                <a:srgbClr val="00863C"/>
              </a:solidFill>
              <a:ln w="9525">
                <a:noFill/>
                <a:round/>
                <a:headEnd/>
                <a:tailEnd/>
              </a:ln>
            </p:spPr>
            <p:txBody>
              <a:bodyPr>
                <a:prstTxWarp prst="textNoShape">
                  <a:avLst/>
                </a:prstTxWarp>
              </a:bodyPr>
              <a:lstStyle/>
              <a:p>
                <a:endParaRPr lang="en-US"/>
              </a:p>
            </p:txBody>
          </p:sp>
          <p:sp>
            <p:nvSpPr>
              <p:cNvPr id="73621" name="Freeform 91"/>
              <p:cNvSpPr>
                <a:spLocks/>
              </p:cNvSpPr>
              <p:nvPr/>
            </p:nvSpPr>
            <p:spPr bwMode="auto">
              <a:xfrm>
                <a:off x="3886" y="2832"/>
                <a:ext cx="5" cy="4"/>
              </a:xfrm>
              <a:custGeom>
                <a:avLst/>
                <a:gdLst>
                  <a:gd name="T0" fmla="*/ 26 w 26"/>
                  <a:gd name="T1" fmla="*/ 8 h 23"/>
                  <a:gd name="T2" fmla="*/ 15 w 26"/>
                  <a:gd name="T3" fmla="*/ 23 h 23"/>
                  <a:gd name="T4" fmla="*/ 3 w 26"/>
                  <a:gd name="T5" fmla="*/ 14 h 23"/>
                  <a:gd name="T6" fmla="*/ 0 w 26"/>
                  <a:gd name="T7" fmla="*/ 14 h 23"/>
                  <a:gd name="T8" fmla="*/ 15 w 26"/>
                  <a:gd name="T9" fmla="*/ 0 h 23"/>
                  <a:gd name="T10" fmla="*/ 26 w 26"/>
                  <a:gd name="T11" fmla="*/ 8 h 23"/>
                  <a:gd name="T12" fmla="*/ 0 60000 65536"/>
                  <a:gd name="T13" fmla="*/ 0 60000 65536"/>
                  <a:gd name="T14" fmla="*/ 0 60000 65536"/>
                  <a:gd name="T15" fmla="*/ 0 60000 65536"/>
                  <a:gd name="T16" fmla="*/ 0 60000 65536"/>
                  <a:gd name="T17" fmla="*/ 0 60000 65536"/>
                  <a:gd name="T18" fmla="*/ 0 w 26"/>
                  <a:gd name="T19" fmla="*/ 0 h 23"/>
                  <a:gd name="T20" fmla="*/ 26 w 26"/>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26" h="23">
                    <a:moveTo>
                      <a:pt x="26" y="8"/>
                    </a:moveTo>
                    <a:lnTo>
                      <a:pt x="15" y="23"/>
                    </a:lnTo>
                    <a:lnTo>
                      <a:pt x="3" y="14"/>
                    </a:lnTo>
                    <a:lnTo>
                      <a:pt x="0" y="14"/>
                    </a:lnTo>
                    <a:lnTo>
                      <a:pt x="15" y="0"/>
                    </a:lnTo>
                    <a:lnTo>
                      <a:pt x="26" y="8"/>
                    </a:lnTo>
                    <a:close/>
                  </a:path>
                </a:pathLst>
              </a:custGeom>
              <a:solidFill>
                <a:srgbClr val="00863C"/>
              </a:solidFill>
              <a:ln w="9525">
                <a:noFill/>
                <a:round/>
                <a:headEnd/>
                <a:tailEnd/>
              </a:ln>
            </p:spPr>
            <p:txBody>
              <a:bodyPr>
                <a:prstTxWarp prst="textNoShape">
                  <a:avLst/>
                </a:prstTxWarp>
              </a:bodyPr>
              <a:lstStyle/>
              <a:p>
                <a:endParaRPr lang="en-US"/>
              </a:p>
            </p:txBody>
          </p:sp>
          <p:sp>
            <p:nvSpPr>
              <p:cNvPr id="73622" name="Freeform 92"/>
              <p:cNvSpPr>
                <a:spLocks/>
              </p:cNvSpPr>
              <p:nvPr/>
            </p:nvSpPr>
            <p:spPr bwMode="auto">
              <a:xfrm>
                <a:off x="3883" y="2830"/>
                <a:ext cx="6" cy="5"/>
              </a:xfrm>
              <a:custGeom>
                <a:avLst/>
                <a:gdLst>
                  <a:gd name="T0" fmla="*/ 26 w 26"/>
                  <a:gd name="T1" fmla="*/ 11 h 25"/>
                  <a:gd name="T2" fmla="*/ 11 w 26"/>
                  <a:gd name="T3" fmla="*/ 25 h 25"/>
                  <a:gd name="T4" fmla="*/ 2 w 26"/>
                  <a:gd name="T5" fmla="*/ 13 h 25"/>
                  <a:gd name="T6" fmla="*/ 0 w 26"/>
                  <a:gd name="T7" fmla="*/ 13 h 25"/>
                  <a:gd name="T8" fmla="*/ 17 w 26"/>
                  <a:gd name="T9" fmla="*/ 0 h 25"/>
                  <a:gd name="T10" fmla="*/ 26 w 26"/>
                  <a:gd name="T11" fmla="*/ 11 h 25"/>
                  <a:gd name="T12" fmla="*/ 0 60000 65536"/>
                  <a:gd name="T13" fmla="*/ 0 60000 65536"/>
                  <a:gd name="T14" fmla="*/ 0 60000 65536"/>
                  <a:gd name="T15" fmla="*/ 0 60000 65536"/>
                  <a:gd name="T16" fmla="*/ 0 60000 65536"/>
                  <a:gd name="T17" fmla="*/ 0 60000 65536"/>
                  <a:gd name="T18" fmla="*/ 0 w 26"/>
                  <a:gd name="T19" fmla="*/ 0 h 25"/>
                  <a:gd name="T20" fmla="*/ 26 w 26"/>
                  <a:gd name="T21" fmla="*/ 25 h 25"/>
                </a:gdLst>
                <a:ahLst/>
                <a:cxnLst>
                  <a:cxn ang="T12">
                    <a:pos x="T0" y="T1"/>
                  </a:cxn>
                  <a:cxn ang="T13">
                    <a:pos x="T2" y="T3"/>
                  </a:cxn>
                  <a:cxn ang="T14">
                    <a:pos x="T4" y="T5"/>
                  </a:cxn>
                  <a:cxn ang="T15">
                    <a:pos x="T6" y="T7"/>
                  </a:cxn>
                  <a:cxn ang="T16">
                    <a:pos x="T8" y="T9"/>
                  </a:cxn>
                  <a:cxn ang="T17">
                    <a:pos x="T10" y="T11"/>
                  </a:cxn>
                </a:cxnLst>
                <a:rect l="T18" t="T19" r="T20" b="T21"/>
                <a:pathLst>
                  <a:path w="26" h="25">
                    <a:moveTo>
                      <a:pt x="26" y="11"/>
                    </a:moveTo>
                    <a:lnTo>
                      <a:pt x="11" y="25"/>
                    </a:lnTo>
                    <a:lnTo>
                      <a:pt x="2" y="13"/>
                    </a:lnTo>
                    <a:lnTo>
                      <a:pt x="0" y="13"/>
                    </a:lnTo>
                    <a:lnTo>
                      <a:pt x="17" y="0"/>
                    </a:lnTo>
                    <a:lnTo>
                      <a:pt x="26" y="11"/>
                    </a:lnTo>
                    <a:close/>
                  </a:path>
                </a:pathLst>
              </a:custGeom>
              <a:solidFill>
                <a:srgbClr val="00863C"/>
              </a:solidFill>
              <a:ln w="9525">
                <a:noFill/>
                <a:round/>
                <a:headEnd/>
                <a:tailEnd/>
              </a:ln>
            </p:spPr>
            <p:txBody>
              <a:bodyPr>
                <a:prstTxWarp prst="textNoShape">
                  <a:avLst/>
                </a:prstTxWarp>
              </a:bodyPr>
              <a:lstStyle/>
              <a:p>
                <a:endParaRPr lang="en-US"/>
              </a:p>
            </p:txBody>
          </p:sp>
          <p:sp>
            <p:nvSpPr>
              <p:cNvPr id="73623" name="Freeform 93"/>
              <p:cNvSpPr>
                <a:spLocks/>
              </p:cNvSpPr>
              <p:nvPr/>
            </p:nvSpPr>
            <p:spPr bwMode="auto">
              <a:xfrm>
                <a:off x="3882" y="2828"/>
                <a:ext cx="5" cy="4"/>
              </a:xfrm>
              <a:custGeom>
                <a:avLst/>
                <a:gdLst>
                  <a:gd name="T0" fmla="*/ 26 w 26"/>
                  <a:gd name="T1" fmla="*/ 9 h 22"/>
                  <a:gd name="T2" fmla="*/ 9 w 26"/>
                  <a:gd name="T3" fmla="*/ 22 h 22"/>
                  <a:gd name="T4" fmla="*/ 0 w 26"/>
                  <a:gd name="T5" fmla="*/ 11 h 22"/>
                  <a:gd name="T6" fmla="*/ 17 w 26"/>
                  <a:gd name="T7" fmla="*/ 0 h 22"/>
                  <a:gd name="T8" fmla="*/ 26 w 26"/>
                  <a:gd name="T9" fmla="*/ 9 h 22"/>
                  <a:gd name="T10" fmla="*/ 0 60000 65536"/>
                  <a:gd name="T11" fmla="*/ 0 60000 65536"/>
                  <a:gd name="T12" fmla="*/ 0 60000 65536"/>
                  <a:gd name="T13" fmla="*/ 0 60000 65536"/>
                  <a:gd name="T14" fmla="*/ 0 60000 65536"/>
                  <a:gd name="T15" fmla="*/ 0 w 26"/>
                  <a:gd name="T16" fmla="*/ 0 h 22"/>
                  <a:gd name="T17" fmla="*/ 26 w 26"/>
                  <a:gd name="T18" fmla="*/ 22 h 22"/>
                </a:gdLst>
                <a:ahLst/>
                <a:cxnLst>
                  <a:cxn ang="T10">
                    <a:pos x="T0" y="T1"/>
                  </a:cxn>
                  <a:cxn ang="T11">
                    <a:pos x="T2" y="T3"/>
                  </a:cxn>
                  <a:cxn ang="T12">
                    <a:pos x="T4" y="T5"/>
                  </a:cxn>
                  <a:cxn ang="T13">
                    <a:pos x="T6" y="T7"/>
                  </a:cxn>
                  <a:cxn ang="T14">
                    <a:pos x="T8" y="T9"/>
                  </a:cxn>
                </a:cxnLst>
                <a:rect l="T15" t="T16" r="T17" b="T18"/>
                <a:pathLst>
                  <a:path w="26" h="22">
                    <a:moveTo>
                      <a:pt x="26" y="9"/>
                    </a:moveTo>
                    <a:lnTo>
                      <a:pt x="9" y="22"/>
                    </a:lnTo>
                    <a:lnTo>
                      <a:pt x="0" y="11"/>
                    </a:lnTo>
                    <a:lnTo>
                      <a:pt x="17" y="0"/>
                    </a:lnTo>
                    <a:lnTo>
                      <a:pt x="26" y="9"/>
                    </a:lnTo>
                    <a:close/>
                  </a:path>
                </a:pathLst>
              </a:custGeom>
              <a:solidFill>
                <a:srgbClr val="00863C"/>
              </a:solidFill>
              <a:ln w="9525">
                <a:noFill/>
                <a:round/>
                <a:headEnd/>
                <a:tailEnd/>
              </a:ln>
            </p:spPr>
            <p:txBody>
              <a:bodyPr>
                <a:prstTxWarp prst="textNoShape">
                  <a:avLst/>
                </a:prstTxWarp>
              </a:bodyPr>
              <a:lstStyle/>
              <a:p>
                <a:endParaRPr lang="en-US"/>
              </a:p>
            </p:txBody>
          </p:sp>
          <p:sp>
            <p:nvSpPr>
              <p:cNvPr id="73624" name="Freeform 94"/>
              <p:cNvSpPr>
                <a:spLocks/>
              </p:cNvSpPr>
              <p:nvPr/>
            </p:nvSpPr>
            <p:spPr bwMode="auto">
              <a:xfrm>
                <a:off x="3879" y="2823"/>
                <a:ext cx="6" cy="7"/>
              </a:xfrm>
              <a:custGeom>
                <a:avLst/>
                <a:gdLst>
                  <a:gd name="T0" fmla="*/ 32 w 32"/>
                  <a:gd name="T1" fmla="*/ 23 h 34"/>
                  <a:gd name="T2" fmla="*/ 15 w 32"/>
                  <a:gd name="T3" fmla="*/ 34 h 34"/>
                  <a:gd name="T4" fmla="*/ 4 w 32"/>
                  <a:gd name="T5" fmla="*/ 8 h 34"/>
                  <a:gd name="T6" fmla="*/ 0 w 32"/>
                  <a:gd name="T7" fmla="*/ 6 h 34"/>
                  <a:gd name="T8" fmla="*/ 21 w 32"/>
                  <a:gd name="T9" fmla="*/ 0 h 34"/>
                  <a:gd name="T10" fmla="*/ 32 w 32"/>
                  <a:gd name="T11" fmla="*/ 23 h 34"/>
                  <a:gd name="T12" fmla="*/ 0 60000 65536"/>
                  <a:gd name="T13" fmla="*/ 0 60000 65536"/>
                  <a:gd name="T14" fmla="*/ 0 60000 65536"/>
                  <a:gd name="T15" fmla="*/ 0 60000 65536"/>
                  <a:gd name="T16" fmla="*/ 0 60000 65536"/>
                  <a:gd name="T17" fmla="*/ 0 60000 65536"/>
                  <a:gd name="T18" fmla="*/ 0 w 32"/>
                  <a:gd name="T19" fmla="*/ 0 h 34"/>
                  <a:gd name="T20" fmla="*/ 32 w 32"/>
                  <a:gd name="T21" fmla="*/ 34 h 34"/>
                </a:gdLst>
                <a:ahLst/>
                <a:cxnLst>
                  <a:cxn ang="T12">
                    <a:pos x="T0" y="T1"/>
                  </a:cxn>
                  <a:cxn ang="T13">
                    <a:pos x="T2" y="T3"/>
                  </a:cxn>
                  <a:cxn ang="T14">
                    <a:pos x="T4" y="T5"/>
                  </a:cxn>
                  <a:cxn ang="T15">
                    <a:pos x="T6" y="T7"/>
                  </a:cxn>
                  <a:cxn ang="T16">
                    <a:pos x="T8" y="T9"/>
                  </a:cxn>
                  <a:cxn ang="T17">
                    <a:pos x="T10" y="T11"/>
                  </a:cxn>
                </a:cxnLst>
                <a:rect l="T18" t="T19" r="T20" b="T21"/>
                <a:pathLst>
                  <a:path w="32" h="34">
                    <a:moveTo>
                      <a:pt x="32" y="23"/>
                    </a:moveTo>
                    <a:lnTo>
                      <a:pt x="15" y="34"/>
                    </a:lnTo>
                    <a:lnTo>
                      <a:pt x="4" y="8"/>
                    </a:lnTo>
                    <a:lnTo>
                      <a:pt x="0" y="6"/>
                    </a:lnTo>
                    <a:lnTo>
                      <a:pt x="21" y="0"/>
                    </a:lnTo>
                    <a:lnTo>
                      <a:pt x="32" y="23"/>
                    </a:lnTo>
                    <a:close/>
                  </a:path>
                </a:pathLst>
              </a:custGeom>
              <a:solidFill>
                <a:srgbClr val="00863C"/>
              </a:solidFill>
              <a:ln w="9525">
                <a:noFill/>
                <a:round/>
                <a:headEnd/>
                <a:tailEnd/>
              </a:ln>
            </p:spPr>
            <p:txBody>
              <a:bodyPr>
                <a:prstTxWarp prst="textNoShape">
                  <a:avLst/>
                </a:prstTxWarp>
              </a:bodyPr>
              <a:lstStyle/>
              <a:p>
                <a:endParaRPr lang="en-US"/>
              </a:p>
            </p:txBody>
          </p:sp>
          <p:sp>
            <p:nvSpPr>
              <p:cNvPr id="73625" name="Freeform 95"/>
              <p:cNvSpPr>
                <a:spLocks/>
              </p:cNvSpPr>
              <p:nvPr/>
            </p:nvSpPr>
            <p:spPr bwMode="auto">
              <a:xfrm>
                <a:off x="3878" y="2818"/>
                <a:ext cx="5" cy="6"/>
              </a:xfrm>
              <a:custGeom>
                <a:avLst/>
                <a:gdLst>
                  <a:gd name="T0" fmla="*/ 26 w 26"/>
                  <a:gd name="T1" fmla="*/ 24 h 30"/>
                  <a:gd name="T2" fmla="*/ 5 w 26"/>
                  <a:gd name="T3" fmla="*/ 30 h 30"/>
                  <a:gd name="T4" fmla="*/ 0 w 26"/>
                  <a:gd name="T5" fmla="*/ 6 h 30"/>
                  <a:gd name="T6" fmla="*/ 0 w 26"/>
                  <a:gd name="T7" fmla="*/ 3 h 30"/>
                  <a:gd name="T8" fmla="*/ 20 w 26"/>
                  <a:gd name="T9" fmla="*/ 0 h 30"/>
                  <a:gd name="T10" fmla="*/ 26 w 26"/>
                  <a:gd name="T11" fmla="*/ 24 h 30"/>
                  <a:gd name="T12" fmla="*/ 0 60000 65536"/>
                  <a:gd name="T13" fmla="*/ 0 60000 65536"/>
                  <a:gd name="T14" fmla="*/ 0 60000 65536"/>
                  <a:gd name="T15" fmla="*/ 0 60000 65536"/>
                  <a:gd name="T16" fmla="*/ 0 60000 65536"/>
                  <a:gd name="T17" fmla="*/ 0 60000 65536"/>
                  <a:gd name="T18" fmla="*/ 0 w 26"/>
                  <a:gd name="T19" fmla="*/ 0 h 30"/>
                  <a:gd name="T20" fmla="*/ 26 w 26"/>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26" h="30">
                    <a:moveTo>
                      <a:pt x="26" y="24"/>
                    </a:moveTo>
                    <a:lnTo>
                      <a:pt x="5" y="30"/>
                    </a:lnTo>
                    <a:lnTo>
                      <a:pt x="0" y="6"/>
                    </a:lnTo>
                    <a:lnTo>
                      <a:pt x="0" y="3"/>
                    </a:lnTo>
                    <a:lnTo>
                      <a:pt x="20" y="0"/>
                    </a:lnTo>
                    <a:lnTo>
                      <a:pt x="26" y="24"/>
                    </a:lnTo>
                    <a:close/>
                  </a:path>
                </a:pathLst>
              </a:custGeom>
              <a:solidFill>
                <a:srgbClr val="00863C"/>
              </a:solidFill>
              <a:ln w="9525">
                <a:noFill/>
                <a:round/>
                <a:headEnd/>
                <a:tailEnd/>
              </a:ln>
            </p:spPr>
            <p:txBody>
              <a:bodyPr>
                <a:prstTxWarp prst="textNoShape">
                  <a:avLst/>
                </a:prstTxWarp>
              </a:bodyPr>
              <a:lstStyle/>
              <a:p>
                <a:endParaRPr lang="en-US"/>
              </a:p>
            </p:txBody>
          </p:sp>
          <p:sp>
            <p:nvSpPr>
              <p:cNvPr id="73626" name="Freeform 96"/>
              <p:cNvSpPr>
                <a:spLocks/>
              </p:cNvSpPr>
              <p:nvPr/>
            </p:nvSpPr>
            <p:spPr bwMode="auto">
              <a:xfrm>
                <a:off x="3878" y="2813"/>
                <a:ext cx="4" cy="6"/>
              </a:xfrm>
              <a:custGeom>
                <a:avLst/>
                <a:gdLst>
                  <a:gd name="T0" fmla="*/ 20 w 20"/>
                  <a:gd name="T1" fmla="*/ 26 h 29"/>
                  <a:gd name="T2" fmla="*/ 0 w 20"/>
                  <a:gd name="T3" fmla="*/ 29 h 29"/>
                  <a:gd name="T4" fmla="*/ 0 w 20"/>
                  <a:gd name="T5" fmla="*/ 3 h 29"/>
                  <a:gd name="T6" fmla="*/ 0 w 20"/>
                  <a:gd name="T7" fmla="*/ 0 h 29"/>
                  <a:gd name="T8" fmla="*/ 20 w 20"/>
                  <a:gd name="T9" fmla="*/ 3 h 29"/>
                  <a:gd name="T10" fmla="*/ 20 w 20"/>
                  <a:gd name="T11" fmla="*/ 26 h 29"/>
                  <a:gd name="T12" fmla="*/ 0 60000 65536"/>
                  <a:gd name="T13" fmla="*/ 0 60000 65536"/>
                  <a:gd name="T14" fmla="*/ 0 60000 65536"/>
                  <a:gd name="T15" fmla="*/ 0 60000 65536"/>
                  <a:gd name="T16" fmla="*/ 0 60000 65536"/>
                  <a:gd name="T17" fmla="*/ 0 60000 65536"/>
                  <a:gd name="T18" fmla="*/ 0 w 20"/>
                  <a:gd name="T19" fmla="*/ 0 h 29"/>
                  <a:gd name="T20" fmla="*/ 20 w 20"/>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20" h="29">
                    <a:moveTo>
                      <a:pt x="20" y="26"/>
                    </a:moveTo>
                    <a:lnTo>
                      <a:pt x="0" y="29"/>
                    </a:lnTo>
                    <a:lnTo>
                      <a:pt x="0" y="3"/>
                    </a:lnTo>
                    <a:lnTo>
                      <a:pt x="0" y="0"/>
                    </a:lnTo>
                    <a:lnTo>
                      <a:pt x="20" y="3"/>
                    </a:lnTo>
                    <a:lnTo>
                      <a:pt x="20" y="26"/>
                    </a:lnTo>
                    <a:close/>
                  </a:path>
                </a:pathLst>
              </a:custGeom>
              <a:solidFill>
                <a:srgbClr val="00863C"/>
              </a:solidFill>
              <a:ln w="9525">
                <a:noFill/>
                <a:round/>
                <a:headEnd/>
                <a:tailEnd/>
              </a:ln>
            </p:spPr>
            <p:txBody>
              <a:bodyPr>
                <a:prstTxWarp prst="textNoShape">
                  <a:avLst/>
                </a:prstTxWarp>
              </a:bodyPr>
              <a:lstStyle/>
              <a:p>
                <a:endParaRPr lang="en-US"/>
              </a:p>
            </p:txBody>
          </p:sp>
          <p:sp>
            <p:nvSpPr>
              <p:cNvPr id="73627" name="Freeform 97"/>
              <p:cNvSpPr>
                <a:spLocks/>
              </p:cNvSpPr>
              <p:nvPr/>
            </p:nvSpPr>
            <p:spPr bwMode="auto">
              <a:xfrm>
                <a:off x="3878" y="2808"/>
                <a:ext cx="4" cy="6"/>
              </a:xfrm>
              <a:custGeom>
                <a:avLst/>
                <a:gdLst>
                  <a:gd name="T0" fmla="*/ 20 w 23"/>
                  <a:gd name="T1" fmla="*/ 28 h 28"/>
                  <a:gd name="T2" fmla="*/ 0 w 23"/>
                  <a:gd name="T3" fmla="*/ 25 h 28"/>
                  <a:gd name="T4" fmla="*/ 3 w 23"/>
                  <a:gd name="T5" fmla="*/ 2 h 28"/>
                  <a:gd name="T6" fmla="*/ 3 w 23"/>
                  <a:gd name="T7" fmla="*/ 0 h 28"/>
                  <a:gd name="T8" fmla="*/ 23 w 23"/>
                  <a:gd name="T9" fmla="*/ 6 h 28"/>
                  <a:gd name="T10" fmla="*/ 20 w 23"/>
                  <a:gd name="T11" fmla="*/ 28 h 28"/>
                  <a:gd name="T12" fmla="*/ 0 60000 65536"/>
                  <a:gd name="T13" fmla="*/ 0 60000 65536"/>
                  <a:gd name="T14" fmla="*/ 0 60000 65536"/>
                  <a:gd name="T15" fmla="*/ 0 60000 65536"/>
                  <a:gd name="T16" fmla="*/ 0 60000 65536"/>
                  <a:gd name="T17" fmla="*/ 0 60000 65536"/>
                  <a:gd name="T18" fmla="*/ 0 w 23"/>
                  <a:gd name="T19" fmla="*/ 0 h 28"/>
                  <a:gd name="T20" fmla="*/ 23 w 23"/>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23" h="28">
                    <a:moveTo>
                      <a:pt x="20" y="28"/>
                    </a:moveTo>
                    <a:lnTo>
                      <a:pt x="0" y="25"/>
                    </a:lnTo>
                    <a:lnTo>
                      <a:pt x="3" y="2"/>
                    </a:lnTo>
                    <a:lnTo>
                      <a:pt x="3" y="0"/>
                    </a:lnTo>
                    <a:lnTo>
                      <a:pt x="23" y="6"/>
                    </a:lnTo>
                    <a:lnTo>
                      <a:pt x="20" y="28"/>
                    </a:lnTo>
                    <a:close/>
                  </a:path>
                </a:pathLst>
              </a:custGeom>
              <a:solidFill>
                <a:srgbClr val="00863C"/>
              </a:solidFill>
              <a:ln w="9525">
                <a:noFill/>
                <a:round/>
                <a:headEnd/>
                <a:tailEnd/>
              </a:ln>
            </p:spPr>
            <p:txBody>
              <a:bodyPr>
                <a:prstTxWarp prst="textNoShape">
                  <a:avLst/>
                </a:prstTxWarp>
              </a:bodyPr>
              <a:lstStyle/>
              <a:p>
                <a:endParaRPr lang="en-US"/>
              </a:p>
            </p:txBody>
          </p:sp>
          <p:sp>
            <p:nvSpPr>
              <p:cNvPr id="73628" name="Freeform 98"/>
              <p:cNvSpPr>
                <a:spLocks/>
              </p:cNvSpPr>
              <p:nvPr/>
            </p:nvSpPr>
            <p:spPr bwMode="auto">
              <a:xfrm>
                <a:off x="3878" y="2803"/>
                <a:ext cx="5" cy="6"/>
              </a:xfrm>
              <a:custGeom>
                <a:avLst/>
                <a:gdLst>
                  <a:gd name="T0" fmla="*/ 20 w 26"/>
                  <a:gd name="T1" fmla="*/ 30 h 30"/>
                  <a:gd name="T2" fmla="*/ 0 w 26"/>
                  <a:gd name="T3" fmla="*/ 24 h 30"/>
                  <a:gd name="T4" fmla="*/ 6 w 26"/>
                  <a:gd name="T5" fmla="*/ 0 h 30"/>
                  <a:gd name="T6" fmla="*/ 26 w 26"/>
                  <a:gd name="T7" fmla="*/ 6 h 30"/>
                  <a:gd name="T8" fmla="*/ 20 w 26"/>
                  <a:gd name="T9" fmla="*/ 30 h 30"/>
                  <a:gd name="T10" fmla="*/ 0 60000 65536"/>
                  <a:gd name="T11" fmla="*/ 0 60000 65536"/>
                  <a:gd name="T12" fmla="*/ 0 60000 65536"/>
                  <a:gd name="T13" fmla="*/ 0 60000 65536"/>
                  <a:gd name="T14" fmla="*/ 0 60000 65536"/>
                  <a:gd name="T15" fmla="*/ 0 w 26"/>
                  <a:gd name="T16" fmla="*/ 0 h 30"/>
                  <a:gd name="T17" fmla="*/ 26 w 26"/>
                  <a:gd name="T18" fmla="*/ 30 h 30"/>
                </a:gdLst>
                <a:ahLst/>
                <a:cxnLst>
                  <a:cxn ang="T10">
                    <a:pos x="T0" y="T1"/>
                  </a:cxn>
                  <a:cxn ang="T11">
                    <a:pos x="T2" y="T3"/>
                  </a:cxn>
                  <a:cxn ang="T12">
                    <a:pos x="T4" y="T5"/>
                  </a:cxn>
                  <a:cxn ang="T13">
                    <a:pos x="T6" y="T7"/>
                  </a:cxn>
                  <a:cxn ang="T14">
                    <a:pos x="T8" y="T9"/>
                  </a:cxn>
                </a:cxnLst>
                <a:rect l="T15" t="T16" r="T17" b="T18"/>
                <a:pathLst>
                  <a:path w="26" h="30">
                    <a:moveTo>
                      <a:pt x="20" y="30"/>
                    </a:moveTo>
                    <a:lnTo>
                      <a:pt x="0" y="24"/>
                    </a:lnTo>
                    <a:lnTo>
                      <a:pt x="6" y="0"/>
                    </a:lnTo>
                    <a:lnTo>
                      <a:pt x="26" y="6"/>
                    </a:lnTo>
                    <a:lnTo>
                      <a:pt x="20" y="30"/>
                    </a:lnTo>
                    <a:close/>
                  </a:path>
                </a:pathLst>
              </a:custGeom>
              <a:solidFill>
                <a:srgbClr val="00863C"/>
              </a:solidFill>
              <a:ln w="9525">
                <a:noFill/>
                <a:round/>
                <a:headEnd/>
                <a:tailEnd/>
              </a:ln>
            </p:spPr>
            <p:txBody>
              <a:bodyPr>
                <a:prstTxWarp prst="textNoShape">
                  <a:avLst/>
                </a:prstTxWarp>
              </a:bodyPr>
              <a:lstStyle/>
              <a:p>
                <a:endParaRPr lang="en-US"/>
              </a:p>
            </p:txBody>
          </p:sp>
          <p:sp>
            <p:nvSpPr>
              <p:cNvPr id="73629" name="Freeform 99"/>
              <p:cNvSpPr>
                <a:spLocks/>
              </p:cNvSpPr>
              <p:nvPr/>
            </p:nvSpPr>
            <p:spPr bwMode="auto">
              <a:xfrm>
                <a:off x="3879" y="2799"/>
                <a:ext cx="6" cy="6"/>
              </a:xfrm>
              <a:custGeom>
                <a:avLst/>
                <a:gdLst>
                  <a:gd name="T0" fmla="*/ 20 w 26"/>
                  <a:gd name="T1" fmla="*/ 28 h 28"/>
                  <a:gd name="T2" fmla="*/ 0 w 26"/>
                  <a:gd name="T3" fmla="*/ 22 h 28"/>
                  <a:gd name="T4" fmla="*/ 5 w 26"/>
                  <a:gd name="T5" fmla="*/ 0 h 28"/>
                  <a:gd name="T6" fmla="*/ 26 w 26"/>
                  <a:gd name="T7" fmla="*/ 5 h 28"/>
                  <a:gd name="T8" fmla="*/ 20 w 26"/>
                  <a:gd name="T9" fmla="*/ 28 h 28"/>
                  <a:gd name="T10" fmla="*/ 0 60000 65536"/>
                  <a:gd name="T11" fmla="*/ 0 60000 65536"/>
                  <a:gd name="T12" fmla="*/ 0 60000 65536"/>
                  <a:gd name="T13" fmla="*/ 0 60000 65536"/>
                  <a:gd name="T14" fmla="*/ 0 60000 65536"/>
                  <a:gd name="T15" fmla="*/ 0 w 26"/>
                  <a:gd name="T16" fmla="*/ 0 h 28"/>
                  <a:gd name="T17" fmla="*/ 26 w 26"/>
                  <a:gd name="T18" fmla="*/ 28 h 28"/>
                </a:gdLst>
                <a:ahLst/>
                <a:cxnLst>
                  <a:cxn ang="T10">
                    <a:pos x="T0" y="T1"/>
                  </a:cxn>
                  <a:cxn ang="T11">
                    <a:pos x="T2" y="T3"/>
                  </a:cxn>
                  <a:cxn ang="T12">
                    <a:pos x="T4" y="T5"/>
                  </a:cxn>
                  <a:cxn ang="T13">
                    <a:pos x="T6" y="T7"/>
                  </a:cxn>
                  <a:cxn ang="T14">
                    <a:pos x="T8" y="T9"/>
                  </a:cxn>
                </a:cxnLst>
                <a:rect l="T15" t="T16" r="T17" b="T18"/>
                <a:pathLst>
                  <a:path w="26" h="28">
                    <a:moveTo>
                      <a:pt x="20" y="28"/>
                    </a:moveTo>
                    <a:lnTo>
                      <a:pt x="0" y="22"/>
                    </a:lnTo>
                    <a:lnTo>
                      <a:pt x="5" y="0"/>
                    </a:lnTo>
                    <a:lnTo>
                      <a:pt x="26" y="5"/>
                    </a:lnTo>
                    <a:lnTo>
                      <a:pt x="20" y="28"/>
                    </a:lnTo>
                    <a:close/>
                  </a:path>
                </a:pathLst>
              </a:custGeom>
              <a:solidFill>
                <a:srgbClr val="00863C"/>
              </a:solidFill>
              <a:ln w="9525">
                <a:noFill/>
                <a:round/>
                <a:headEnd/>
                <a:tailEnd/>
              </a:ln>
            </p:spPr>
            <p:txBody>
              <a:bodyPr>
                <a:prstTxWarp prst="textNoShape">
                  <a:avLst/>
                </a:prstTxWarp>
              </a:bodyPr>
              <a:lstStyle/>
              <a:p>
                <a:endParaRPr lang="en-US"/>
              </a:p>
            </p:txBody>
          </p:sp>
          <p:sp>
            <p:nvSpPr>
              <p:cNvPr id="73630" name="Freeform 100"/>
              <p:cNvSpPr>
                <a:spLocks/>
              </p:cNvSpPr>
              <p:nvPr/>
            </p:nvSpPr>
            <p:spPr bwMode="auto">
              <a:xfrm>
                <a:off x="3880" y="2795"/>
                <a:ext cx="6" cy="5"/>
              </a:xfrm>
              <a:custGeom>
                <a:avLst/>
                <a:gdLst>
                  <a:gd name="T0" fmla="*/ 21 w 26"/>
                  <a:gd name="T1" fmla="*/ 26 h 26"/>
                  <a:gd name="T2" fmla="*/ 0 w 26"/>
                  <a:gd name="T3" fmla="*/ 21 h 26"/>
                  <a:gd name="T4" fmla="*/ 9 w 26"/>
                  <a:gd name="T5" fmla="*/ 0 h 26"/>
                  <a:gd name="T6" fmla="*/ 26 w 26"/>
                  <a:gd name="T7" fmla="*/ 9 h 26"/>
                  <a:gd name="T8" fmla="*/ 21 w 26"/>
                  <a:gd name="T9" fmla="*/ 26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21" y="26"/>
                    </a:moveTo>
                    <a:lnTo>
                      <a:pt x="0" y="21"/>
                    </a:lnTo>
                    <a:lnTo>
                      <a:pt x="9" y="0"/>
                    </a:lnTo>
                    <a:lnTo>
                      <a:pt x="26" y="9"/>
                    </a:lnTo>
                    <a:lnTo>
                      <a:pt x="21" y="26"/>
                    </a:lnTo>
                    <a:close/>
                  </a:path>
                </a:pathLst>
              </a:custGeom>
              <a:solidFill>
                <a:srgbClr val="00863C"/>
              </a:solidFill>
              <a:ln w="9525">
                <a:noFill/>
                <a:round/>
                <a:headEnd/>
                <a:tailEnd/>
              </a:ln>
            </p:spPr>
            <p:txBody>
              <a:bodyPr>
                <a:prstTxWarp prst="textNoShape">
                  <a:avLst/>
                </a:prstTxWarp>
              </a:bodyPr>
              <a:lstStyle/>
              <a:p>
                <a:endParaRPr lang="en-US"/>
              </a:p>
            </p:txBody>
          </p:sp>
          <p:sp>
            <p:nvSpPr>
              <p:cNvPr id="73631" name="Freeform 101"/>
              <p:cNvSpPr>
                <a:spLocks/>
              </p:cNvSpPr>
              <p:nvPr/>
            </p:nvSpPr>
            <p:spPr bwMode="auto">
              <a:xfrm>
                <a:off x="3882" y="2792"/>
                <a:ext cx="5" cy="5"/>
              </a:xfrm>
              <a:custGeom>
                <a:avLst/>
                <a:gdLst>
                  <a:gd name="T0" fmla="*/ 17 w 26"/>
                  <a:gd name="T1" fmla="*/ 24 h 24"/>
                  <a:gd name="T2" fmla="*/ 0 w 26"/>
                  <a:gd name="T3" fmla="*/ 15 h 24"/>
                  <a:gd name="T4" fmla="*/ 6 w 26"/>
                  <a:gd name="T5" fmla="*/ 0 h 24"/>
                  <a:gd name="T6" fmla="*/ 8 w 26"/>
                  <a:gd name="T7" fmla="*/ 0 h 24"/>
                  <a:gd name="T8" fmla="*/ 26 w 26"/>
                  <a:gd name="T9" fmla="*/ 9 h 24"/>
                  <a:gd name="T10" fmla="*/ 17 w 26"/>
                  <a:gd name="T11" fmla="*/ 24 h 24"/>
                  <a:gd name="T12" fmla="*/ 0 60000 65536"/>
                  <a:gd name="T13" fmla="*/ 0 60000 65536"/>
                  <a:gd name="T14" fmla="*/ 0 60000 65536"/>
                  <a:gd name="T15" fmla="*/ 0 60000 65536"/>
                  <a:gd name="T16" fmla="*/ 0 60000 65536"/>
                  <a:gd name="T17" fmla="*/ 0 60000 65536"/>
                  <a:gd name="T18" fmla="*/ 0 w 26"/>
                  <a:gd name="T19" fmla="*/ 0 h 24"/>
                  <a:gd name="T20" fmla="*/ 26 w 26"/>
                  <a:gd name="T21" fmla="*/ 24 h 24"/>
                </a:gdLst>
                <a:ahLst/>
                <a:cxnLst>
                  <a:cxn ang="T12">
                    <a:pos x="T0" y="T1"/>
                  </a:cxn>
                  <a:cxn ang="T13">
                    <a:pos x="T2" y="T3"/>
                  </a:cxn>
                  <a:cxn ang="T14">
                    <a:pos x="T4" y="T5"/>
                  </a:cxn>
                  <a:cxn ang="T15">
                    <a:pos x="T6" y="T7"/>
                  </a:cxn>
                  <a:cxn ang="T16">
                    <a:pos x="T8" y="T9"/>
                  </a:cxn>
                  <a:cxn ang="T17">
                    <a:pos x="T10" y="T11"/>
                  </a:cxn>
                </a:cxnLst>
                <a:rect l="T18" t="T19" r="T20" b="T21"/>
                <a:pathLst>
                  <a:path w="26" h="24">
                    <a:moveTo>
                      <a:pt x="17" y="24"/>
                    </a:moveTo>
                    <a:lnTo>
                      <a:pt x="0" y="15"/>
                    </a:lnTo>
                    <a:lnTo>
                      <a:pt x="6" y="0"/>
                    </a:lnTo>
                    <a:lnTo>
                      <a:pt x="8" y="0"/>
                    </a:lnTo>
                    <a:lnTo>
                      <a:pt x="26" y="9"/>
                    </a:lnTo>
                    <a:lnTo>
                      <a:pt x="17" y="24"/>
                    </a:lnTo>
                    <a:close/>
                  </a:path>
                </a:pathLst>
              </a:custGeom>
              <a:solidFill>
                <a:srgbClr val="00863C"/>
              </a:solidFill>
              <a:ln w="9525">
                <a:noFill/>
                <a:round/>
                <a:headEnd/>
                <a:tailEnd/>
              </a:ln>
            </p:spPr>
            <p:txBody>
              <a:bodyPr>
                <a:prstTxWarp prst="textNoShape">
                  <a:avLst/>
                </a:prstTxWarp>
              </a:bodyPr>
              <a:lstStyle/>
              <a:p>
                <a:endParaRPr lang="en-US"/>
              </a:p>
            </p:txBody>
          </p:sp>
          <p:sp>
            <p:nvSpPr>
              <p:cNvPr id="73632" name="Freeform 102"/>
              <p:cNvSpPr>
                <a:spLocks/>
              </p:cNvSpPr>
              <p:nvPr/>
            </p:nvSpPr>
            <p:spPr bwMode="auto">
              <a:xfrm>
                <a:off x="3884" y="2790"/>
                <a:ext cx="4" cy="4"/>
              </a:xfrm>
              <a:custGeom>
                <a:avLst/>
                <a:gdLst>
                  <a:gd name="T0" fmla="*/ 18 w 21"/>
                  <a:gd name="T1" fmla="*/ 20 h 20"/>
                  <a:gd name="T2" fmla="*/ 0 w 21"/>
                  <a:gd name="T3" fmla="*/ 11 h 20"/>
                  <a:gd name="T4" fmla="*/ 4 w 21"/>
                  <a:gd name="T5" fmla="*/ 3 h 20"/>
                  <a:gd name="T6" fmla="*/ 4 w 21"/>
                  <a:gd name="T7" fmla="*/ 0 h 20"/>
                  <a:gd name="T8" fmla="*/ 21 w 21"/>
                  <a:gd name="T9" fmla="*/ 11 h 20"/>
                  <a:gd name="T10" fmla="*/ 18 w 21"/>
                  <a:gd name="T11" fmla="*/ 20 h 20"/>
                  <a:gd name="T12" fmla="*/ 0 60000 65536"/>
                  <a:gd name="T13" fmla="*/ 0 60000 65536"/>
                  <a:gd name="T14" fmla="*/ 0 60000 65536"/>
                  <a:gd name="T15" fmla="*/ 0 60000 65536"/>
                  <a:gd name="T16" fmla="*/ 0 60000 65536"/>
                  <a:gd name="T17" fmla="*/ 0 60000 65536"/>
                  <a:gd name="T18" fmla="*/ 0 w 21"/>
                  <a:gd name="T19" fmla="*/ 0 h 20"/>
                  <a:gd name="T20" fmla="*/ 21 w 21"/>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21" h="20">
                    <a:moveTo>
                      <a:pt x="18" y="20"/>
                    </a:moveTo>
                    <a:lnTo>
                      <a:pt x="0" y="11"/>
                    </a:lnTo>
                    <a:lnTo>
                      <a:pt x="4" y="3"/>
                    </a:lnTo>
                    <a:lnTo>
                      <a:pt x="4" y="0"/>
                    </a:lnTo>
                    <a:lnTo>
                      <a:pt x="21" y="11"/>
                    </a:lnTo>
                    <a:lnTo>
                      <a:pt x="18" y="20"/>
                    </a:lnTo>
                    <a:close/>
                  </a:path>
                </a:pathLst>
              </a:custGeom>
              <a:solidFill>
                <a:srgbClr val="00863C"/>
              </a:solidFill>
              <a:ln w="9525">
                <a:noFill/>
                <a:round/>
                <a:headEnd/>
                <a:tailEnd/>
              </a:ln>
            </p:spPr>
            <p:txBody>
              <a:bodyPr>
                <a:prstTxWarp prst="textNoShape">
                  <a:avLst/>
                </a:prstTxWarp>
              </a:bodyPr>
              <a:lstStyle/>
              <a:p>
                <a:endParaRPr lang="en-US"/>
              </a:p>
            </p:txBody>
          </p:sp>
          <p:sp>
            <p:nvSpPr>
              <p:cNvPr id="73633" name="Freeform 103"/>
              <p:cNvSpPr>
                <a:spLocks/>
              </p:cNvSpPr>
              <p:nvPr/>
            </p:nvSpPr>
            <p:spPr bwMode="auto">
              <a:xfrm>
                <a:off x="3885" y="2790"/>
                <a:ext cx="4" cy="2"/>
              </a:xfrm>
              <a:custGeom>
                <a:avLst/>
                <a:gdLst>
                  <a:gd name="T0" fmla="*/ 17 w 20"/>
                  <a:gd name="T1" fmla="*/ 11 h 11"/>
                  <a:gd name="T2" fmla="*/ 0 w 20"/>
                  <a:gd name="T3" fmla="*/ 0 h 11"/>
                  <a:gd name="T4" fmla="*/ 2 w 20"/>
                  <a:gd name="T5" fmla="*/ 0 h 11"/>
                  <a:gd name="T6" fmla="*/ 20 w 20"/>
                  <a:gd name="T7" fmla="*/ 9 h 11"/>
                  <a:gd name="T8" fmla="*/ 17 w 20"/>
                  <a:gd name="T9" fmla="*/ 11 h 11"/>
                  <a:gd name="T10" fmla="*/ 0 60000 65536"/>
                  <a:gd name="T11" fmla="*/ 0 60000 65536"/>
                  <a:gd name="T12" fmla="*/ 0 60000 65536"/>
                  <a:gd name="T13" fmla="*/ 0 60000 65536"/>
                  <a:gd name="T14" fmla="*/ 0 60000 65536"/>
                  <a:gd name="T15" fmla="*/ 0 w 20"/>
                  <a:gd name="T16" fmla="*/ 0 h 11"/>
                  <a:gd name="T17" fmla="*/ 20 w 20"/>
                  <a:gd name="T18" fmla="*/ 11 h 11"/>
                </a:gdLst>
                <a:ahLst/>
                <a:cxnLst>
                  <a:cxn ang="T10">
                    <a:pos x="T0" y="T1"/>
                  </a:cxn>
                  <a:cxn ang="T11">
                    <a:pos x="T2" y="T3"/>
                  </a:cxn>
                  <a:cxn ang="T12">
                    <a:pos x="T4" y="T5"/>
                  </a:cxn>
                  <a:cxn ang="T13">
                    <a:pos x="T6" y="T7"/>
                  </a:cxn>
                  <a:cxn ang="T14">
                    <a:pos x="T8" y="T9"/>
                  </a:cxn>
                </a:cxnLst>
                <a:rect l="T15" t="T16" r="T17" b="T18"/>
                <a:pathLst>
                  <a:path w="20" h="11">
                    <a:moveTo>
                      <a:pt x="17" y="11"/>
                    </a:moveTo>
                    <a:lnTo>
                      <a:pt x="0" y="0"/>
                    </a:lnTo>
                    <a:lnTo>
                      <a:pt x="2" y="0"/>
                    </a:lnTo>
                    <a:lnTo>
                      <a:pt x="20" y="9"/>
                    </a:lnTo>
                    <a:lnTo>
                      <a:pt x="17" y="11"/>
                    </a:lnTo>
                    <a:close/>
                  </a:path>
                </a:pathLst>
              </a:custGeom>
              <a:solidFill>
                <a:srgbClr val="00863C"/>
              </a:solidFill>
              <a:ln w="9525">
                <a:noFill/>
                <a:round/>
                <a:headEnd/>
                <a:tailEnd/>
              </a:ln>
            </p:spPr>
            <p:txBody>
              <a:bodyPr>
                <a:prstTxWarp prst="textNoShape">
                  <a:avLst/>
                </a:prstTxWarp>
              </a:bodyPr>
              <a:lstStyle/>
              <a:p>
                <a:endParaRPr lang="en-US"/>
              </a:p>
            </p:txBody>
          </p:sp>
          <p:sp>
            <p:nvSpPr>
              <p:cNvPr id="73634" name="Freeform 104"/>
              <p:cNvSpPr>
                <a:spLocks/>
              </p:cNvSpPr>
              <p:nvPr/>
            </p:nvSpPr>
            <p:spPr bwMode="auto">
              <a:xfrm>
                <a:off x="3885" y="2788"/>
                <a:ext cx="4" cy="3"/>
              </a:xfrm>
              <a:custGeom>
                <a:avLst/>
                <a:gdLst>
                  <a:gd name="T0" fmla="*/ 18 w 18"/>
                  <a:gd name="T1" fmla="*/ 15 h 15"/>
                  <a:gd name="T2" fmla="*/ 0 w 18"/>
                  <a:gd name="T3" fmla="*/ 6 h 15"/>
                  <a:gd name="T4" fmla="*/ 0 w 18"/>
                  <a:gd name="T5" fmla="*/ 4 h 15"/>
                  <a:gd name="T6" fmla="*/ 9 w 18"/>
                  <a:gd name="T7" fmla="*/ 9 h 15"/>
                  <a:gd name="T8" fmla="*/ 12 w 18"/>
                  <a:gd name="T9" fmla="*/ 0 h 15"/>
                  <a:gd name="T10" fmla="*/ 18 w 18"/>
                  <a:gd name="T11" fmla="*/ 15 h 15"/>
                  <a:gd name="T12" fmla="*/ 0 60000 65536"/>
                  <a:gd name="T13" fmla="*/ 0 60000 65536"/>
                  <a:gd name="T14" fmla="*/ 0 60000 65536"/>
                  <a:gd name="T15" fmla="*/ 0 60000 65536"/>
                  <a:gd name="T16" fmla="*/ 0 60000 65536"/>
                  <a:gd name="T17" fmla="*/ 0 60000 65536"/>
                  <a:gd name="T18" fmla="*/ 0 w 18"/>
                  <a:gd name="T19" fmla="*/ 0 h 15"/>
                  <a:gd name="T20" fmla="*/ 18 w 18"/>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18" h="15">
                    <a:moveTo>
                      <a:pt x="18" y="15"/>
                    </a:moveTo>
                    <a:lnTo>
                      <a:pt x="0" y="6"/>
                    </a:lnTo>
                    <a:lnTo>
                      <a:pt x="0" y="4"/>
                    </a:lnTo>
                    <a:lnTo>
                      <a:pt x="9" y="9"/>
                    </a:lnTo>
                    <a:lnTo>
                      <a:pt x="12" y="0"/>
                    </a:lnTo>
                    <a:lnTo>
                      <a:pt x="18" y="15"/>
                    </a:lnTo>
                    <a:close/>
                  </a:path>
                </a:pathLst>
              </a:custGeom>
              <a:solidFill>
                <a:srgbClr val="00863C"/>
              </a:solidFill>
              <a:ln w="9525">
                <a:noFill/>
                <a:round/>
                <a:headEnd/>
                <a:tailEnd/>
              </a:ln>
            </p:spPr>
            <p:txBody>
              <a:bodyPr>
                <a:prstTxWarp prst="textNoShape">
                  <a:avLst/>
                </a:prstTxWarp>
              </a:bodyPr>
              <a:lstStyle/>
              <a:p>
                <a:endParaRPr lang="en-US"/>
              </a:p>
            </p:txBody>
          </p:sp>
          <p:sp>
            <p:nvSpPr>
              <p:cNvPr id="73635" name="Freeform 105"/>
              <p:cNvSpPr>
                <a:spLocks/>
              </p:cNvSpPr>
              <p:nvPr/>
            </p:nvSpPr>
            <p:spPr bwMode="auto">
              <a:xfrm>
                <a:off x="3799" y="2768"/>
                <a:ext cx="88" cy="24"/>
              </a:xfrm>
              <a:custGeom>
                <a:avLst/>
                <a:gdLst>
                  <a:gd name="T0" fmla="*/ 444 w 444"/>
                  <a:gd name="T1" fmla="*/ 100 h 117"/>
                  <a:gd name="T2" fmla="*/ 441 w 444"/>
                  <a:gd name="T3" fmla="*/ 109 h 117"/>
                  <a:gd name="T4" fmla="*/ 438 w 444"/>
                  <a:gd name="T5" fmla="*/ 117 h 117"/>
                  <a:gd name="T6" fmla="*/ 6 w 444"/>
                  <a:gd name="T7" fmla="*/ 18 h 117"/>
                  <a:gd name="T8" fmla="*/ 0 w 444"/>
                  <a:gd name="T9" fmla="*/ 12 h 117"/>
                  <a:gd name="T10" fmla="*/ 9 w 444"/>
                  <a:gd name="T11" fmla="*/ 9 h 117"/>
                  <a:gd name="T12" fmla="*/ 11 w 444"/>
                  <a:gd name="T13" fmla="*/ 0 h 117"/>
                  <a:gd name="T14" fmla="*/ 444 w 444"/>
                  <a:gd name="T15" fmla="*/ 100 h 117"/>
                  <a:gd name="T16" fmla="*/ 0 60000 65536"/>
                  <a:gd name="T17" fmla="*/ 0 60000 65536"/>
                  <a:gd name="T18" fmla="*/ 0 60000 65536"/>
                  <a:gd name="T19" fmla="*/ 0 60000 65536"/>
                  <a:gd name="T20" fmla="*/ 0 60000 65536"/>
                  <a:gd name="T21" fmla="*/ 0 60000 65536"/>
                  <a:gd name="T22" fmla="*/ 0 60000 65536"/>
                  <a:gd name="T23" fmla="*/ 0 60000 65536"/>
                  <a:gd name="T24" fmla="*/ 0 w 444"/>
                  <a:gd name="T25" fmla="*/ 0 h 117"/>
                  <a:gd name="T26" fmla="*/ 444 w 444"/>
                  <a:gd name="T27" fmla="*/ 117 h 11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4" h="117">
                    <a:moveTo>
                      <a:pt x="444" y="100"/>
                    </a:moveTo>
                    <a:lnTo>
                      <a:pt x="441" y="109"/>
                    </a:lnTo>
                    <a:lnTo>
                      <a:pt x="438" y="117"/>
                    </a:lnTo>
                    <a:lnTo>
                      <a:pt x="6" y="18"/>
                    </a:lnTo>
                    <a:lnTo>
                      <a:pt x="0" y="12"/>
                    </a:lnTo>
                    <a:lnTo>
                      <a:pt x="9" y="9"/>
                    </a:lnTo>
                    <a:lnTo>
                      <a:pt x="11" y="0"/>
                    </a:lnTo>
                    <a:lnTo>
                      <a:pt x="444" y="100"/>
                    </a:lnTo>
                    <a:close/>
                  </a:path>
                </a:pathLst>
              </a:custGeom>
              <a:solidFill>
                <a:srgbClr val="00863C"/>
              </a:solidFill>
              <a:ln w="9525">
                <a:noFill/>
                <a:round/>
                <a:headEnd/>
                <a:tailEnd/>
              </a:ln>
            </p:spPr>
            <p:txBody>
              <a:bodyPr>
                <a:prstTxWarp prst="textNoShape">
                  <a:avLst/>
                </a:prstTxWarp>
              </a:bodyPr>
              <a:lstStyle/>
              <a:p>
                <a:endParaRPr lang="en-US"/>
              </a:p>
            </p:txBody>
          </p:sp>
          <p:sp>
            <p:nvSpPr>
              <p:cNvPr id="73636" name="Freeform 106"/>
              <p:cNvSpPr>
                <a:spLocks/>
              </p:cNvSpPr>
              <p:nvPr/>
            </p:nvSpPr>
            <p:spPr bwMode="auto">
              <a:xfrm>
                <a:off x="3798" y="2769"/>
                <a:ext cx="4" cy="2"/>
              </a:xfrm>
              <a:custGeom>
                <a:avLst/>
                <a:gdLst>
                  <a:gd name="T0" fmla="*/ 20 w 20"/>
                  <a:gd name="T1" fmla="*/ 2 h 9"/>
                  <a:gd name="T2" fmla="*/ 11 w 20"/>
                  <a:gd name="T3" fmla="*/ 6 h 9"/>
                  <a:gd name="T4" fmla="*/ 2 w 20"/>
                  <a:gd name="T5" fmla="*/ 9 h 9"/>
                  <a:gd name="T6" fmla="*/ 0 w 20"/>
                  <a:gd name="T7" fmla="*/ 6 h 9"/>
                  <a:gd name="T8" fmla="*/ 20 w 20"/>
                  <a:gd name="T9" fmla="*/ 0 h 9"/>
                  <a:gd name="T10" fmla="*/ 20 w 20"/>
                  <a:gd name="T11" fmla="*/ 2 h 9"/>
                  <a:gd name="T12" fmla="*/ 0 60000 65536"/>
                  <a:gd name="T13" fmla="*/ 0 60000 65536"/>
                  <a:gd name="T14" fmla="*/ 0 60000 65536"/>
                  <a:gd name="T15" fmla="*/ 0 60000 65536"/>
                  <a:gd name="T16" fmla="*/ 0 60000 65536"/>
                  <a:gd name="T17" fmla="*/ 0 60000 65536"/>
                  <a:gd name="T18" fmla="*/ 0 w 20"/>
                  <a:gd name="T19" fmla="*/ 0 h 9"/>
                  <a:gd name="T20" fmla="*/ 20 w 20"/>
                  <a:gd name="T21" fmla="*/ 9 h 9"/>
                </a:gdLst>
                <a:ahLst/>
                <a:cxnLst>
                  <a:cxn ang="T12">
                    <a:pos x="T0" y="T1"/>
                  </a:cxn>
                  <a:cxn ang="T13">
                    <a:pos x="T2" y="T3"/>
                  </a:cxn>
                  <a:cxn ang="T14">
                    <a:pos x="T4" y="T5"/>
                  </a:cxn>
                  <a:cxn ang="T15">
                    <a:pos x="T6" y="T7"/>
                  </a:cxn>
                  <a:cxn ang="T16">
                    <a:pos x="T8" y="T9"/>
                  </a:cxn>
                  <a:cxn ang="T17">
                    <a:pos x="T10" y="T11"/>
                  </a:cxn>
                </a:cxnLst>
                <a:rect l="T18" t="T19" r="T20" b="T21"/>
                <a:pathLst>
                  <a:path w="20" h="9">
                    <a:moveTo>
                      <a:pt x="20" y="2"/>
                    </a:moveTo>
                    <a:lnTo>
                      <a:pt x="11" y="6"/>
                    </a:lnTo>
                    <a:lnTo>
                      <a:pt x="2" y="9"/>
                    </a:lnTo>
                    <a:lnTo>
                      <a:pt x="0" y="6"/>
                    </a:lnTo>
                    <a:lnTo>
                      <a:pt x="20" y="0"/>
                    </a:lnTo>
                    <a:lnTo>
                      <a:pt x="20" y="2"/>
                    </a:lnTo>
                    <a:close/>
                  </a:path>
                </a:pathLst>
              </a:custGeom>
              <a:solidFill>
                <a:srgbClr val="00863C"/>
              </a:solidFill>
              <a:ln w="9525">
                <a:noFill/>
                <a:round/>
                <a:headEnd/>
                <a:tailEnd/>
              </a:ln>
            </p:spPr>
            <p:txBody>
              <a:bodyPr>
                <a:prstTxWarp prst="textNoShape">
                  <a:avLst/>
                </a:prstTxWarp>
              </a:bodyPr>
              <a:lstStyle/>
              <a:p>
                <a:endParaRPr lang="en-US"/>
              </a:p>
            </p:txBody>
          </p:sp>
          <p:sp>
            <p:nvSpPr>
              <p:cNvPr id="73637" name="Freeform 107"/>
              <p:cNvSpPr>
                <a:spLocks/>
              </p:cNvSpPr>
              <p:nvPr/>
            </p:nvSpPr>
            <p:spPr bwMode="auto">
              <a:xfrm>
                <a:off x="3797" y="2767"/>
                <a:ext cx="5" cy="3"/>
              </a:xfrm>
              <a:custGeom>
                <a:avLst/>
                <a:gdLst>
                  <a:gd name="T0" fmla="*/ 24 w 24"/>
                  <a:gd name="T1" fmla="*/ 11 h 17"/>
                  <a:gd name="T2" fmla="*/ 4 w 24"/>
                  <a:gd name="T3" fmla="*/ 17 h 17"/>
                  <a:gd name="T4" fmla="*/ 0 w 24"/>
                  <a:gd name="T5" fmla="*/ 8 h 17"/>
                  <a:gd name="T6" fmla="*/ 17 w 24"/>
                  <a:gd name="T7" fmla="*/ 0 h 17"/>
                  <a:gd name="T8" fmla="*/ 21 w 24"/>
                  <a:gd name="T9" fmla="*/ 2 h 17"/>
                  <a:gd name="T10" fmla="*/ 24 w 24"/>
                  <a:gd name="T11" fmla="*/ 11 h 17"/>
                  <a:gd name="T12" fmla="*/ 0 60000 65536"/>
                  <a:gd name="T13" fmla="*/ 0 60000 65536"/>
                  <a:gd name="T14" fmla="*/ 0 60000 65536"/>
                  <a:gd name="T15" fmla="*/ 0 60000 65536"/>
                  <a:gd name="T16" fmla="*/ 0 60000 65536"/>
                  <a:gd name="T17" fmla="*/ 0 60000 65536"/>
                  <a:gd name="T18" fmla="*/ 0 w 24"/>
                  <a:gd name="T19" fmla="*/ 0 h 17"/>
                  <a:gd name="T20" fmla="*/ 24 w 24"/>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24" h="17">
                    <a:moveTo>
                      <a:pt x="24" y="11"/>
                    </a:moveTo>
                    <a:lnTo>
                      <a:pt x="4" y="17"/>
                    </a:lnTo>
                    <a:lnTo>
                      <a:pt x="0" y="8"/>
                    </a:lnTo>
                    <a:lnTo>
                      <a:pt x="17" y="0"/>
                    </a:lnTo>
                    <a:lnTo>
                      <a:pt x="21" y="2"/>
                    </a:lnTo>
                    <a:lnTo>
                      <a:pt x="24" y="11"/>
                    </a:lnTo>
                    <a:close/>
                  </a:path>
                </a:pathLst>
              </a:custGeom>
              <a:solidFill>
                <a:srgbClr val="00863C"/>
              </a:solidFill>
              <a:ln w="9525">
                <a:noFill/>
                <a:round/>
                <a:headEnd/>
                <a:tailEnd/>
              </a:ln>
            </p:spPr>
            <p:txBody>
              <a:bodyPr>
                <a:prstTxWarp prst="textNoShape">
                  <a:avLst/>
                </a:prstTxWarp>
              </a:bodyPr>
              <a:lstStyle/>
              <a:p>
                <a:endParaRPr lang="en-US"/>
              </a:p>
            </p:txBody>
          </p:sp>
          <p:sp>
            <p:nvSpPr>
              <p:cNvPr id="73638" name="Freeform 108"/>
              <p:cNvSpPr>
                <a:spLocks/>
              </p:cNvSpPr>
              <p:nvPr/>
            </p:nvSpPr>
            <p:spPr bwMode="auto">
              <a:xfrm>
                <a:off x="3796" y="2764"/>
                <a:ext cx="5" cy="4"/>
              </a:xfrm>
              <a:custGeom>
                <a:avLst/>
                <a:gdLst>
                  <a:gd name="T0" fmla="*/ 22 w 22"/>
                  <a:gd name="T1" fmla="*/ 12 h 20"/>
                  <a:gd name="T2" fmla="*/ 5 w 22"/>
                  <a:gd name="T3" fmla="*/ 20 h 20"/>
                  <a:gd name="T4" fmla="*/ 0 w 22"/>
                  <a:gd name="T5" fmla="*/ 8 h 20"/>
                  <a:gd name="T6" fmla="*/ 17 w 22"/>
                  <a:gd name="T7" fmla="*/ 0 h 20"/>
                  <a:gd name="T8" fmla="*/ 22 w 22"/>
                  <a:gd name="T9" fmla="*/ 12 h 20"/>
                  <a:gd name="T10" fmla="*/ 0 60000 65536"/>
                  <a:gd name="T11" fmla="*/ 0 60000 65536"/>
                  <a:gd name="T12" fmla="*/ 0 60000 65536"/>
                  <a:gd name="T13" fmla="*/ 0 60000 65536"/>
                  <a:gd name="T14" fmla="*/ 0 60000 65536"/>
                  <a:gd name="T15" fmla="*/ 0 w 22"/>
                  <a:gd name="T16" fmla="*/ 0 h 20"/>
                  <a:gd name="T17" fmla="*/ 22 w 22"/>
                  <a:gd name="T18" fmla="*/ 20 h 20"/>
                </a:gdLst>
                <a:ahLst/>
                <a:cxnLst>
                  <a:cxn ang="T10">
                    <a:pos x="T0" y="T1"/>
                  </a:cxn>
                  <a:cxn ang="T11">
                    <a:pos x="T2" y="T3"/>
                  </a:cxn>
                  <a:cxn ang="T12">
                    <a:pos x="T4" y="T5"/>
                  </a:cxn>
                  <a:cxn ang="T13">
                    <a:pos x="T6" y="T7"/>
                  </a:cxn>
                  <a:cxn ang="T14">
                    <a:pos x="T8" y="T9"/>
                  </a:cxn>
                </a:cxnLst>
                <a:rect l="T15" t="T16" r="T17" b="T18"/>
                <a:pathLst>
                  <a:path w="22" h="20">
                    <a:moveTo>
                      <a:pt x="22" y="12"/>
                    </a:moveTo>
                    <a:lnTo>
                      <a:pt x="5" y="20"/>
                    </a:lnTo>
                    <a:lnTo>
                      <a:pt x="0" y="8"/>
                    </a:lnTo>
                    <a:lnTo>
                      <a:pt x="17" y="0"/>
                    </a:lnTo>
                    <a:lnTo>
                      <a:pt x="22" y="12"/>
                    </a:lnTo>
                    <a:close/>
                  </a:path>
                </a:pathLst>
              </a:custGeom>
              <a:solidFill>
                <a:srgbClr val="00863C"/>
              </a:solidFill>
              <a:ln w="9525">
                <a:noFill/>
                <a:round/>
                <a:headEnd/>
                <a:tailEnd/>
              </a:ln>
            </p:spPr>
            <p:txBody>
              <a:bodyPr>
                <a:prstTxWarp prst="textNoShape">
                  <a:avLst/>
                </a:prstTxWarp>
              </a:bodyPr>
              <a:lstStyle/>
              <a:p>
                <a:endParaRPr lang="en-US"/>
              </a:p>
            </p:txBody>
          </p:sp>
          <p:sp>
            <p:nvSpPr>
              <p:cNvPr id="73639" name="Freeform 109"/>
              <p:cNvSpPr>
                <a:spLocks/>
              </p:cNvSpPr>
              <p:nvPr/>
            </p:nvSpPr>
            <p:spPr bwMode="auto">
              <a:xfrm>
                <a:off x="3794" y="2760"/>
                <a:ext cx="6" cy="6"/>
              </a:xfrm>
              <a:custGeom>
                <a:avLst/>
                <a:gdLst>
                  <a:gd name="T0" fmla="*/ 27 w 27"/>
                  <a:gd name="T1" fmla="*/ 20 h 28"/>
                  <a:gd name="T2" fmla="*/ 10 w 27"/>
                  <a:gd name="T3" fmla="*/ 28 h 28"/>
                  <a:gd name="T4" fmla="*/ 0 w 27"/>
                  <a:gd name="T5" fmla="*/ 11 h 28"/>
                  <a:gd name="T6" fmla="*/ 19 w 27"/>
                  <a:gd name="T7" fmla="*/ 0 h 28"/>
                  <a:gd name="T8" fmla="*/ 19 w 27"/>
                  <a:gd name="T9" fmla="*/ 2 h 28"/>
                  <a:gd name="T10" fmla="*/ 27 w 27"/>
                  <a:gd name="T11" fmla="*/ 20 h 28"/>
                  <a:gd name="T12" fmla="*/ 0 60000 65536"/>
                  <a:gd name="T13" fmla="*/ 0 60000 65536"/>
                  <a:gd name="T14" fmla="*/ 0 60000 65536"/>
                  <a:gd name="T15" fmla="*/ 0 60000 65536"/>
                  <a:gd name="T16" fmla="*/ 0 60000 65536"/>
                  <a:gd name="T17" fmla="*/ 0 60000 65536"/>
                  <a:gd name="T18" fmla="*/ 0 w 27"/>
                  <a:gd name="T19" fmla="*/ 0 h 28"/>
                  <a:gd name="T20" fmla="*/ 27 w 27"/>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27" h="28">
                    <a:moveTo>
                      <a:pt x="27" y="20"/>
                    </a:moveTo>
                    <a:lnTo>
                      <a:pt x="10" y="28"/>
                    </a:lnTo>
                    <a:lnTo>
                      <a:pt x="0" y="11"/>
                    </a:lnTo>
                    <a:lnTo>
                      <a:pt x="19" y="0"/>
                    </a:lnTo>
                    <a:lnTo>
                      <a:pt x="19" y="2"/>
                    </a:lnTo>
                    <a:lnTo>
                      <a:pt x="27" y="20"/>
                    </a:lnTo>
                    <a:close/>
                  </a:path>
                </a:pathLst>
              </a:custGeom>
              <a:solidFill>
                <a:srgbClr val="00863C"/>
              </a:solidFill>
              <a:ln w="9525">
                <a:noFill/>
                <a:round/>
                <a:headEnd/>
                <a:tailEnd/>
              </a:ln>
            </p:spPr>
            <p:txBody>
              <a:bodyPr>
                <a:prstTxWarp prst="textNoShape">
                  <a:avLst/>
                </a:prstTxWarp>
              </a:bodyPr>
              <a:lstStyle/>
              <a:p>
                <a:endParaRPr lang="en-US"/>
              </a:p>
            </p:txBody>
          </p:sp>
          <p:sp>
            <p:nvSpPr>
              <p:cNvPr id="73640" name="Freeform 110"/>
              <p:cNvSpPr>
                <a:spLocks/>
              </p:cNvSpPr>
              <p:nvPr/>
            </p:nvSpPr>
            <p:spPr bwMode="auto">
              <a:xfrm>
                <a:off x="3792" y="2756"/>
                <a:ext cx="6" cy="7"/>
              </a:xfrm>
              <a:custGeom>
                <a:avLst/>
                <a:gdLst>
                  <a:gd name="T0" fmla="*/ 30 w 30"/>
                  <a:gd name="T1" fmla="*/ 21 h 32"/>
                  <a:gd name="T2" fmla="*/ 11 w 30"/>
                  <a:gd name="T3" fmla="*/ 32 h 32"/>
                  <a:gd name="T4" fmla="*/ 0 w 30"/>
                  <a:gd name="T5" fmla="*/ 12 h 32"/>
                  <a:gd name="T6" fmla="*/ 18 w 30"/>
                  <a:gd name="T7" fmla="*/ 0 h 32"/>
                  <a:gd name="T8" fmla="*/ 30 w 30"/>
                  <a:gd name="T9" fmla="*/ 21 h 32"/>
                  <a:gd name="T10" fmla="*/ 0 60000 65536"/>
                  <a:gd name="T11" fmla="*/ 0 60000 65536"/>
                  <a:gd name="T12" fmla="*/ 0 60000 65536"/>
                  <a:gd name="T13" fmla="*/ 0 60000 65536"/>
                  <a:gd name="T14" fmla="*/ 0 60000 65536"/>
                  <a:gd name="T15" fmla="*/ 0 w 30"/>
                  <a:gd name="T16" fmla="*/ 0 h 32"/>
                  <a:gd name="T17" fmla="*/ 30 w 30"/>
                  <a:gd name="T18" fmla="*/ 32 h 32"/>
                </a:gdLst>
                <a:ahLst/>
                <a:cxnLst>
                  <a:cxn ang="T10">
                    <a:pos x="T0" y="T1"/>
                  </a:cxn>
                  <a:cxn ang="T11">
                    <a:pos x="T2" y="T3"/>
                  </a:cxn>
                  <a:cxn ang="T12">
                    <a:pos x="T4" y="T5"/>
                  </a:cxn>
                  <a:cxn ang="T13">
                    <a:pos x="T6" y="T7"/>
                  </a:cxn>
                  <a:cxn ang="T14">
                    <a:pos x="T8" y="T9"/>
                  </a:cxn>
                </a:cxnLst>
                <a:rect l="T15" t="T16" r="T17" b="T18"/>
                <a:pathLst>
                  <a:path w="30" h="32">
                    <a:moveTo>
                      <a:pt x="30" y="21"/>
                    </a:moveTo>
                    <a:lnTo>
                      <a:pt x="11" y="32"/>
                    </a:lnTo>
                    <a:lnTo>
                      <a:pt x="0" y="12"/>
                    </a:lnTo>
                    <a:lnTo>
                      <a:pt x="18" y="0"/>
                    </a:lnTo>
                    <a:lnTo>
                      <a:pt x="30" y="21"/>
                    </a:lnTo>
                    <a:close/>
                  </a:path>
                </a:pathLst>
              </a:custGeom>
              <a:solidFill>
                <a:srgbClr val="00863C"/>
              </a:solidFill>
              <a:ln w="9525">
                <a:noFill/>
                <a:round/>
                <a:headEnd/>
                <a:tailEnd/>
              </a:ln>
            </p:spPr>
            <p:txBody>
              <a:bodyPr>
                <a:prstTxWarp prst="textNoShape">
                  <a:avLst/>
                </a:prstTxWarp>
              </a:bodyPr>
              <a:lstStyle/>
              <a:p>
                <a:endParaRPr lang="en-US"/>
              </a:p>
            </p:txBody>
          </p:sp>
          <p:sp>
            <p:nvSpPr>
              <p:cNvPr id="73641" name="Freeform 111"/>
              <p:cNvSpPr>
                <a:spLocks/>
              </p:cNvSpPr>
              <p:nvPr/>
            </p:nvSpPr>
            <p:spPr bwMode="auto">
              <a:xfrm>
                <a:off x="3790" y="2752"/>
                <a:ext cx="6" cy="7"/>
              </a:xfrm>
              <a:custGeom>
                <a:avLst/>
                <a:gdLst>
                  <a:gd name="T0" fmla="*/ 31 w 31"/>
                  <a:gd name="T1" fmla="*/ 22 h 34"/>
                  <a:gd name="T2" fmla="*/ 13 w 31"/>
                  <a:gd name="T3" fmla="*/ 34 h 34"/>
                  <a:gd name="T4" fmla="*/ 0 w 31"/>
                  <a:gd name="T5" fmla="*/ 11 h 34"/>
                  <a:gd name="T6" fmla="*/ 17 w 31"/>
                  <a:gd name="T7" fmla="*/ 0 h 34"/>
                  <a:gd name="T8" fmla="*/ 31 w 31"/>
                  <a:gd name="T9" fmla="*/ 22 h 34"/>
                  <a:gd name="T10" fmla="*/ 0 60000 65536"/>
                  <a:gd name="T11" fmla="*/ 0 60000 65536"/>
                  <a:gd name="T12" fmla="*/ 0 60000 65536"/>
                  <a:gd name="T13" fmla="*/ 0 60000 65536"/>
                  <a:gd name="T14" fmla="*/ 0 60000 65536"/>
                  <a:gd name="T15" fmla="*/ 0 w 31"/>
                  <a:gd name="T16" fmla="*/ 0 h 34"/>
                  <a:gd name="T17" fmla="*/ 31 w 31"/>
                  <a:gd name="T18" fmla="*/ 34 h 34"/>
                </a:gdLst>
                <a:ahLst/>
                <a:cxnLst>
                  <a:cxn ang="T10">
                    <a:pos x="T0" y="T1"/>
                  </a:cxn>
                  <a:cxn ang="T11">
                    <a:pos x="T2" y="T3"/>
                  </a:cxn>
                  <a:cxn ang="T12">
                    <a:pos x="T4" y="T5"/>
                  </a:cxn>
                  <a:cxn ang="T13">
                    <a:pos x="T6" y="T7"/>
                  </a:cxn>
                  <a:cxn ang="T14">
                    <a:pos x="T8" y="T9"/>
                  </a:cxn>
                </a:cxnLst>
                <a:rect l="T15" t="T16" r="T17" b="T18"/>
                <a:pathLst>
                  <a:path w="31" h="34">
                    <a:moveTo>
                      <a:pt x="31" y="22"/>
                    </a:moveTo>
                    <a:lnTo>
                      <a:pt x="13" y="34"/>
                    </a:lnTo>
                    <a:lnTo>
                      <a:pt x="0" y="11"/>
                    </a:lnTo>
                    <a:lnTo>
                      <a:pt x="17" y="0"/>
                    </a:lnTo>
                    <a:lnTo>
                      <a:pt x="31" y="22"/>
                    </a:lnTo>
                    <a:close/>
                  </a:path>
                </a:pathLst>
              </a:custGeom>
              <a:solidFill>
                <a:srgbClr val="00863C"/>
              </a:solidFill>
              <a:ln w="9525">
                <a:noFill/>
                <a:round/>
                <a:headEnd/>
                <a:tailEnd/>
              </a:ln>
            </p:spPr>
            <p:txBody>
              <a:bodyPr>
                <a:prstTxWarp prst="textNoShape">
                  <a:avLst/>
                </a:prstTxWarp>
              </a:bodyPr>
              <a:lstStyle/>
              <a:p>
                <a:endParaRPr lang="en-US"/>
              </a:p>
            </p:txBody>
          </p:sp>
          <p:sp>
            <p:nvSpPr>
              <p:cNvPr id="73642" name="Freeform 112"/>
              <p:cNvSpPr>
                <a:spLocks/>
              </p:cNvSpPr>
              <p:nvPr/>
            </p:nvSpPr>
            <p:spPr bwMode="auto">
              <a:xfrm>
                <a:off x="3786" y="2747"/>
                <a:ext cx="7" cy="7"/>
              </a:xfrm>
              <a:custGeom>
                <a:avLst/>
                <a:gdLst>
                  <a:gd name="T0" fmla="*/ 36 w 36"/>
                  <a:gd name="T1" fmla="*/ 24 h 35"/>
                  <a:gd name="T2" fmla="*/ 19 w 36"/>
                  <a:gd name="T3" fmla="*/ 35 h 35"/>
                  <a:gd name="T4" fmla="*/ 0 w 36"/>
                  <a:gd name="T5" fmla="*/ 12 h 35"/>
                  <a:gd name="T6" fmla="*/ 15 w 36"/>
                  <a:gd name="T7" fmla="*/ 0 h 35"/>
                  <a:gd name="T8" fmla="*/ 19 w 36"/>
                  <a:gd name="T9" fmla="*/ 0 h 35"/>
                  <a:gd name="T10" fmla="*/ 36 w 36"/>
                  <a:gd name="T11" fmla="*/ 24 h 35"/>
                  <a:gd name="T12" fmla="*/ 0 60000 65536"/>
                  <a:gd name="T13" fmla="*/ 0 60000 65536"/>
                  <a:gd name="T14" fmla="*/ 0 60000 65536"/>
                  <a:gd name="T15" fmla="*/ 0 60000 65536"/>
                  <a:gd name="T16" fmla="*/ 0 60000 65536"/>
                  <a:gd name="T17" fmla="*/ 0 60000 65536"/>
                  <a:gd name="T18" fmla="*/ 0 w 36"/>
                  <a:gd name="T19" fmla="*/ 0 h 35"/>
                  <a:gd name="T20" fmla="*/ 36 w 36"/>
                  <a:gd name="T21" fmla="*/ 35 h 35"/>
                </a:gdLst>
                <a:ahLst/>
                <a:cxnLst>
                  <a:cxn ang="T12">
                    <a:pos x="T0" y="T1"/>
                  </a:cxn>
                  <a:cxn ang="T13">
                    <a:pos x="T2" y="T3"/>
                  </a:cxn>
                  <a:cxn ang="T14">
                    <a:pos x="T4" y="T5"/>
                  </a:cxn>
                  <a:cxn ang="T15">
                    <a:pos x="T6" y="T7"/>
                  </a:cxn>
                  <a:cxn ang="T16">
                    <a:pos x="T8" y="T9"/>
                  </a:cxn>
                  <a:cxn ang="T17">
                    <a:pos x="T10" y="T11"/>
                  </a:cxn>
                </a:cxnLst>
                <a:rect l="T18" t="T19" r="T20" b="T21"/>
                <a:pathLst>
                  <a:path w="36" h="35">
                    <a:moveTo>
                      <a:pt x="36" y="24"/>
                    </a:moveTo>
                    <a:lnTo>
                      <a:pt x="19" y="35"/>
                    </a:lnTo>
                    <a:lnTo>
                      <a:pt x="0" y="12"/>
                    </a:lnTo>
                    <a:lnTo>
                      <a:pt x="15" y="0"/>
                    </a:lnTo>
                    <a:lnTo>
                      <a:pt x="19" y="0"/>
                    </a:lnTo>
                    <a:lnTo>
                      <a:pt x="36" y="24"/>
                    </a:lnTo>
                    <a:close/>
                  </a:path>
                </a:pathLst>
              </a:custGeom>
              <a:solidFill>
                <a:srgbClr val="00863C"/>
              </a:solidFill>
              <a:ln w="9525">
                <a:noFill/>
                <a:round/>
                <a:headEnd/>
                <a:tailEnd/>
              </a:ln>
            </p:spPr>
            <p:txBody>
              <a:bodyPr>
                <a:prstTxWarp prst="textNoShape">
                  <a:avLst/>
                </a:prstTxWarp>
              </a:bodyPr>
              <a:lstStyle/>
              <a:p>
                <a:endParaRPr lang="en-US"/>
              </a:p>
            </p:txBody>
          </p:sp>
          <p:sp>
            <p:nvSpPr>
              <p:cNvPr id="73643" name="Freeform 113"/>
              <p:cNvSpPr>
                <a:spLocks/>
              </p:cNvSpPr>
              <p:nvPr/>
            </p:nvSpPr>
            <p:spPr bwMode="auto">
              <a:xfrm>
                <a:off x="3782" y="2742"/>
                <a:ext cx="7" cy="7"/>
              </a:xfrm>
              <a:custGeom>
                <a:avLst/>
                <a:gdLst>
                  <a:gd name="T0" fmla="*/ 34 w 34"/>
                  <a:gd name="T1" fmla="*/ 25 h 37"/>
                  <a:gd name="T2" fmla="*/ 19 w 34"/>
                  <a:gd name="T3" fmla="*/ 37 h 37"/>
                  <a:gd name="T4" fmla="*/ 0 w 34"/>
                  <a:gd name="T5" fmla="*/ 14 h 37"/>
                  <a:gd name="T6" fmla="*/ 14 w 34"/>
                  <a:gd name="T7" fmla="*/ 0 h 37"/>
                  <a:gd name="T8" fmla="*/ 34 w 34"/>
                  <a:gd name="T9" fmla="*/ 25 h 37"/>
                  <a:gd name="T10" fmla="*/ 0 60000 65536"/>
                  <a:gd name="T11" fmla="*/ 0 60000 65536"/>
                  <a:gd name="T12" fmla="*/ 0 60000 65536"/>
                  <a:gd name="T13" fmla="*/ 0 60000 65536"/>
                  <a:gd name="T14" fmla="*/ 0 60000 65536"/>
                  <a:gd name="T15" fmla="*/ 0 w 34"/>
                  <a:gd name="T16" fmla="*/ 0 h 37"/>
                  <a:gd name="T17" fmla="*/ 34 w 34"/>
                  <a:gd name="T18" fmla="*/ 37 h 37"/>
                </a:gdLst>
                <a:ahLst/>
                <a:cxnLst>
                  <a:cxn ang="T10">
                    <a:pos x="T0" y="T1"/>
                  </a:cxn>
                  <a:cxn ang="T11">
                    <a:pos x="T2" y="T3"/>
                  </a:cxn>
                  <a:cxn ang="T12">
                    <a:pos x="T4" y="T5"/>
                  </a:cxn>
                  <a:cxn ang="T13">
                    <a:pos x="T6" y="T7"/>
                  </a:cxn>
                  <a:cxn ang="T14">
                    <a:pos x="T8" y="T9"/>
                  </a:cxn>
                </a:cxnLst>
                <a:rect l="T15" t="T16" r="T17" b="T18"/>
                <a:pathLst>
                  <a:path w="34" h="37">
                    <a:moveTo>
                      <a:pt x="34" y="25"/>
                    </a:moveTo>
                    <a:lnTo>
                      <a:pt x="19" y="37"/>
                    </a:lnTo>
                    <a:lnTo>
                      <a:pt x="0" y="14"/>
                    </a:lnTo>
                    <a:lnTo>
                      <a:pt x="14" y="0"/>
                    </a:lnTo>
                    <a:lnTo>
                      <a:pt x="34" y="25"/>
                    </a:lnTo>
                    <a:close/>
                  </a:path>
                </a:pathLst>
              </a:custGeom>
              <a:solidFill>
                <a:srgbClr val="00863C"/>
              </a:solidFill>
              <a:ln w="9525">
                <a:noFill/>
                <a:round/>
                <a:headEnd/>
                <a:tailEnd/>
              </a:ln>
            </p:spPr>
            <p:txBody>
              <a:bodyPr>
                <a:prstTxWarp prst="textNoShape">
                  <a:avLst/>
                </a:prstTxWarp>
              </a:bodyPr>
              <a:lstStyle/>
              <a:p>
                <a:endParaRPr lang="en-US"/>
              </a:p>
            </p:txBody>
          </p:sp>
          <p:sp>
            <p:nvSpPr>
              <p:cNvPr id="73644" name="Freeform 114"/>
              <p:cNvSpPr>
                <a:spLocks/>
              </p:cNvSpPr>
              <p:nvPr/>
            </p:nvSpPr>
            <p:spPr bwMode="auto">
              <a:xfrm>
                <a:off x="3777" y="2737"/>
                <a:ext cx="8" cy="8"/>
              </a:xfrm>
              <a:custGeom>
                <a:avLst/>
                <a:gdLst>
                  <a:gd name="T0" fmla="*/ 38 w 38"/>
                  <a:gd name="T1" fmla="*/ 24 h 38"/>
                  <a:gd name="T2" fmla="*/ 24 w 38"/>
                  <a:gd name="T3" fmla="*/ 38 h 38"/>
                  <a:gd name="T4" fmla="*/ 0 w 38"/>
                  <a:gd name="T5" fmla="*/ 15 h 38"/>
                  <a:gd name="T6" fmla="*/ 12 w 38"/>
                  <a:gd name="T7" fmla="*/ 0 h 38"/>
                  <a:gd name="T8" fmla="*/ 15 w 38"/>
                  <a:gd name="T9" fmla="*/ 0 h 38"/>
                  <a:gd name="T10" fmla="*/ 38 w 38"/>
                  <a:gd name="T11" fmla="*/ 24 h 38"/>
                  <a:gd name="T12" fmla="*/ 0 60000 65536"/>
                  <a:gd name="T13" fmla="*/ 0 60000 65536"/>
                  <a:gd name="T14" fmla="*/ 0 60000 65536"/>
                  <a:gd name="T15" fmla="*/ 0 60000 65536"/>
                  <a:gd name="T16" fmla="*/ 0 60000 65536"/>
                  <a:gd name="T17" fmla="*/ 0 60000 65536"/>
                  <a:gd name="T18" fmla="*/ 0 w 38"/>
                  <a:gd name="T19" fmla="*/ 0 h 38"/>
                  <a:gd name="T20" fmla="*/ 38 w 38"/>
                  <a:gd name="T21" fmla="*/ 38 h 38"/>
                </a:gdLst>
                <a:ahLst/>
                <a:cxnLst>
                  <a:cxn ang="T12">
                    <a:pos x="T0" y="T1"/>
                  </a:cxn>
                  <a:cxn ang="T13">
                    <a:pos x="T2" y="T3"/>
                  </a:cxn>
                  <a:cxn ang="T14">
                    <a:pos x="T4" y="T5"/>
                  </a:cxn>
                  <a:cxn ang="T15">
                    <a:pos x="T6" y="T7"/>
                  </a:cxn>
                  <a:cxn ang="T16">
                    <a:pos x="T8" y="T9"/>
                  </a:cxn>
                  <a:cxn ang="T17">
                    <a:pos x="T10" y="T11"/>
                  </a:cxn>
                </a:cxnLst>
                <a:rect l="T18" t="T19" r="T20" b="T21"/>
                <a:pathLst>
                  <a:path w="38" h="38">
                    <a:moveTo>
                      <a:pt x="38" y="24"/>
                    </a:moveTo>
                    <a:lnTo>
                      <a:pt x="24" y="38"/>
                    </a:lnTo>
                    <a:lnTo>
                      <a:pt x="0" y="15"/>
                    </a:lnTo>
                    <a:lnTo>
                      <a:pt x="12" y="0"/>
                    </a:lnTo>
                    <a:lnTo>
                      <a:pt x="15" y="0"/>
                    </a:lnTo>
                    <a:lnTo>
                      <a:pt x="38" y="24"/>
                    </a:lnTo>
                    <a:close/>
                  </a:path>
                </a:pathLst>
              </a:custGeom>
              <a:solidFill>
                <a:srgbClr val="00863C"/>
              </a:solidFill>
              <a:ln w="9525">
                <a:noFill/>
                <a:round/>
                <a:headEnd/>
                <a:tailEnd/>
              </a:ln>
            </p:spPr>
            <p:txBody>
              <a:bodyPr>
                <a:prstTxWarp prst="textNoShape">
                  <a:avLst/>
                </a:prstTxWarp>
              </a:bodyPr>
              <a:lstStyle/>
              <a:p>
                <a:endParaRPr lang="en-US"/>
              </a:p>
            </p:txBody>
          </p:sp>
          <p:sp>
            <p:nvSpPr>
              <p:cNvPr id="73645" name="Freeform 115"/>
              <p:cNvSpPr>
                <a:spLocks/>
              </p:cNvSpPr>
              <p:nvPr/>
            </p:nvSpPr>
            <p:spPr bwMode="auto">
              <a:xfrm>
                <a:off x="3772" y="2733"/>
                <a:ext cx="8" cy="7"/>
              </a:xfrm>
              <a:custGeom>
                <a:avLst/>
                <a:gdLst>
                  <a:gd name="T0" fmla="*/ 38 w 38"/>
                  <a:gd name="T1" fmla="*/ 22 h 37"/>
                  <a:gd name="T2" fmla="*/ 26 w 38"/>
                  <a:gd name="T3" fmla="*/ 37 h 37"/>
                  <a:gd name="T4" fmla="*/ 0 w 38"/>
                  <a:gd name="T5" fmla="*/ 17 h 37"/>
                  <a:gd name="T6" fmla="*/ 13 w 38"/>
                  <a:gd name="T7" fmla="*/ 0 h 37"/>
                  <a:gd name="T8" fmla="*/ 38 w 38"/>
                  <a:gd name="T9" fmla="*/ 22 h 37"/>
                  <a:gd name="T10" fmla="*/ 0 60000 65536"/>
                  <a:gd name="T11" fmla="*/ 0 60000 65536"/>
                  <a:gd name="T12" fmla="*/ 0 60000 65536"/>
                  <a:gd name="T13" fmla="*/ 0 60000 65536"/>
                  <a:gd name="T14" fmla="*/ 0 60000 65536"/>
                  <a:gd name="T15" fmla="*/ 0 w 38"/>
                  <a:gd name="T16" fmla="*/ 0 h 37"/>
                  <a:gd name="T17" fmla="*/ 38 w 38"/>
                  <a:gd name="T18" fmla="*/ 37 h 37"/>
                </a:gdLst>
                <a:ahLst/>
                <a:cxnLst>
                  <a:cxn ang="T10">
                    <a:pos x="T0" y="T1"/>
                  </a:cxn>
                  <a:cxn ang="T11">
                    <a:pos x="T2" y="T3"/>
                  </a:cxn>
                  <a:cxn ang="T12">
                    <a:pos x="T4" y="T5"/>
                  </a:cxn>
                  <a:cxn ang="T13">
                    <a:pos x="T6" y="T7"/>
                  </a:cxn>
                  <a:cxn ang="T14">
                    <a:pos x="T8" y="T9"/>
                  </a:cxn>
                </a:cxnLst>
                <a:rect l="T15" t="T16" r="T17" b="T18"/>
                <a:pathLst>
                  <a:path w="38" h="37">
                    <a:moveTo>
                      <a:pt x="38" y="22"/>
                    </a:moveTo>
                    <a:lnTo>
                      <a:pt x="26" y="37"/>
                    </a:lnTo>
                    <a:lnTo>
                      <a:pt x="0" y="17"/>
                    </a:lnTo>
                    <a:lnTo>
                      <a:pt x="13" y="0"/>
                    </a:lnTo>
                    <a:lnTo>
                      <a:pt x="38" y="22"/>
                    </a:lnTo>
                    <a:close/>
                  </a:path>
                </a:pathLst>
              </a:custGeom>
              <a:solidFill>
                <a:srgbClr val="00863C"/>
              </a:solidFill>
              <a:ln w="9525">
                <a:noFill/>
                <a:round/>
                <a:headEnd/>
                <a:tailEnd/>
              </a:ln>
            </p:spPr>
            <p:txBody>
              <a:bodyPr>
                <a:prstTxWarp prst="textNoShape">
                  <a:avLst/>
                </a:prstTxWarp>
              </a:bodyPr>
              <a:lstStyle/>
              <a:p>
                <a:endParaRPr lang="en-US"/>
              </a:p>
            </p:txBody>
          </p:sp>
          <p:sp>
            <p:nvSpPr>
              <p:cNvPr id="73646" name="Freeform 116"/>
              <p:cNvSpPr>
                <a:spLocks/>
              </p:cNvSpPr>
              <p:nvPr/>
            </p:nvSpPr>
            <p:spPr bwMode="auto">
              <a:xfrm>
                <a:off x="3766" y="2729"/>
                <a:ext cx="9" cy="7"/>
              </a:xfrm>
              <a:custGeom>
                <a:avLst/>
                <a:gdLst>
                  <a:gd name="T0" fmla="*/ 45 w 45"/>
                  <a:gd name="T1" fmla="*/ 21 h 38"/>
                  <a:gd name="T2" fmla="*/ 32 w 45"/>
                  <a:gd name="T3" fmla="*/ 38 h 38"/>
                  <a:gd name="T4" fmla="*/ 0 w 45"/>
                  <a:gd name="T5" fmla="*/ 17 h 38"/>
                  <a:gd name="T6" fmla="*/ 10 w 45"/>
                  <a:gd name="T7" fmla="*/ 0 h 38"/>
                  <a:gd name="T8" fmla="*/ 13 w 45"/>
                  <a:gd name="T9" fmla="*/ 0 h 38"/>
                  <a:gd name="T10" fmla="*/ 45 w 45"/>
                  <a:gd name="T11" fmla="*/ 21 h 38"/>
                  <a:gd name="T12" fmla="*/ 0 60000 65536"/>
                  <a:gd name="T13" fmla="*/ 0 60000 65536"/>
                  <a:gd name="T14" fmla="*/ 0 60000 65536"/>
                  <a:gd name="T15" fmla="*/ 0 60000 65536"/>
                  <a:gd name="T16" fmla="*/ 0 60000 65536"/>
                  <a:gd name="T17" fmla="*/ 0 60000 65536"/>
                  <a:gd name="T18" fmla="*/ 0 w 45"/>
                  <a:gd name="T19" fmla="*/ 0 h 38"/>
                  <a:gd name="T20" fmla="*/ 45 w 45"/>
                  <a:gd name="T21" fmla="*/ 38 h 38"/>
                </a:gdLst>
                <a:ahLst/>
                <a:cxnLst>
                  <a:cxn ang="T12">
                    <a:pos x="T0" y="T1"/>
                  </a:cxn>
                  <a:cxn ang="T13">
                    <a:pos x="T2" y="T3"/>
                  </a:cxn>
                  <a:cxn ang="T14">
                    <a:pos x="T4" y="T5"/>
                  </a:cxn>
                  <a:cxn ang="T15">
                    <a:pos x="T6" y="T7"/>
                  </a:cxn>
                  <a:cxn ang="T16">
                    <a:pos x="T8" y="T9"/>
                  </a:cxn>
                  <a:cxn ang="T17">
                    <a:pos x="T10" y="T11"/>
                  </a:cxn>
                </a:cxnLst>
                <a:rect l="T18" t="T19" r="T20" b="T21"/>
                <a:pathLst>
                  <a:path w="45" h="38">
                    <a:moveTo>
                      <a:pt x="45" y="21"/>
                    </a:moveTo>
                    <a:lnTo>
                      <a:pt x="32" y="38"/>
                    </a:lnTo>
                    <a:lnTo>
                      <a:pt x="0" y="17"/>
                    </a:lnTo>
                    <a:lnTo>
                      <a:pt x="10" y="0"/>
                    </a:lnTo>
                    <a:lnTo>
                      <a:pt x="13" y="0"/>
                    </a:lnTo>
                    <a:lnTo>
                      <a:pt x="45" y="21"/>
                    </a:lnTo>
                    <a:close/>
                  </a:path>
                </a:pathLst>
              </a:custGeom>
              <a:solidFill>
                <a:srgbClr val="00863C"/>
              </a:solidFill>
              <a:ln w="9525">
                <a:noFill/>
                <a:round/>
                <a:headEnd/>
                <a:tailEnd/>
              </a:ln>
            </p:spPr>
            <p:txBody>
              <a:bodyPr>
                <a:prstTxWarp prst="textNoShape">
                  <a:avLst/>
                </a:prstTxWarp>
              </a:bodyPr>
              <a:lstStyle/>
              <a:p>
                <a:endParaRPr lang="en-US"/>
              </a:p>
            </p:txBody>
          </p:sp>
          <p:sp>
            <p:nvSpPr>
              <p:cNvPr id="73647" name="Freeform 117"/>
              <p:cNvSpPr>
                <a:spLocks/>
              </p:cNvSpPr>
              <p:nvPr/>
            </p:nvSpPr>
            <p:spPr bwMode="auto">
              <a:xfrm>
                <a:off x="3760" y="2725"/>
                <a:ext cx="8" cy="7"/>
              </a:xfrm>
              <a:custGeom>
                <a:avLst/>
                <a:gdLst>
                  <a:gd name="T0" fmla="*/ 40 w 40"/>
                  <a:gd name="T1" fmla="*/ 17 h 34"/>
                  <a:gd name="T2" fmla="*/ 30 w 40"/>
                  <a:gd name="T3" fmla="*/ 34 h 34"/>
                  <a:gd name="T4" fmla="*/ 0 w 40"/>
                  <a:gd name="T5" fmla="*/ 21 h 34"/>
                  <a:gd name="T6" fmla="*/ 6 w 40"/>
                  <a:gd name="T7" fmla="*/ 0 h 34"/>
                  <a:gd name="T8" fmla="*/ 6 w 40"/>
                  <a:gd name="T9" fmla="*/ 2 h 34"/>
                  <a:gd name="T10" fmla="*/ 40 w 40"/>
                  <a:gd name="T11" fmla="*/ 17 h 34"/>
                  <a:gd name="T12" fmla="*/ 0 60000 65536"/>
                  <a:gd name="T13" fmla="*/ 0 60000 65536"/>
                  <a:gd name="T14" fmla="*/ 0 60000 65536"/>
                  <a:gd name="T15" fmla="*/ 0 60000 65536"/>
                  <a:gd name="T16" fmla="*/ 0 60000 65536"/>
                  <a:gd name="T17" fmla="*/ 0 60000 65536"/>
                  <a:gd name="T18" fmla="*/ 0 w 40"/>
                  <a:gd name="T19" fmla="*/ 0 h 34"/>
                  <a:gd name="T20" fmla="*/ 40 w 40"/>
                  <a:gd name="T21" fmla="*/ 34 h 34"/>
                </a:gdLst>
                <a:ahLst/>
                <a:cxnLst>
                  <a:cxn ang="T12">
                    <a:pos x="T0" y="T1"/>
                  </a:cxn>
                  <a:cxn ang="T13">
                    <a:pos x="T2" y="T3"/>
                  </a:cxn>
                  <a:cxn ang="T14">
                    <a:pos x="T4" y="T5"/>
                  </a:cxn>
                  <a:cxn ang="T15">
                    <a:pos x="T6" y="T7"/>
                  </a:cxn>
                  <a:cxn ang="T16">
                    <a:pos x="T8" y="T9"/>
                  </a:cxn>
                  <a:cxn ang="T17">
                    <a:pos x="T10" y="T11"/>
                  </a:cxn>
                </a:cxnLst>
                <a:rect l="T18" t="T19" r="T20" b="T21"/>
                <a:pathLst>
                  <a:path w="40" h="34">
                    <a:moveTo>
                      <a:pt x="40" y="17"/>
                    </a:moveTo>
                    <a:lnTo>
                      <a:pt x="30" y="34"/>
                    </a:lnTo>
                    <a:lnTo>
                      <a:pt x="0" y="21"/>
                    </a:lnTo>
                    <a:lnTo>
                      <a:pt x="6" y="0"/>
                    </a:lnTo>
                    <a:lnTo>
                      <a:pt x="6" y="2"/>
                    </a:lnTo>
                    <a:lnTo>
                      <a:pt x="40" y="17"/>
                    </a:lnTo>
                    <a:close/>
                  </a:path>
                </a:pathLst>
              </a:custGeom>
              <a:solidFill>
                <a:srgbClr val="00863C"/>
              </a:solidFill>
              <a:ln w="9525">
                <a:noFill/>
                <a:round/>
                <a:headEnd/>
                <a:tailEnd/>
              </a:ln>
            </p:spPr>
            <p:txBody>
              <a:bodyPr>
                <a:prstTxWarp prst="textNoShape">
                  <a:avLst/>
                </a:prstTxWarp>
              </a:bodyPr>
              <a:lstStyle/>
              <a:p>
                <a:endParaRPr lang="en-US"/>
              </a:p>
            </p:txBody>
          </p:sp>
          <p:sp>
            <p:nvSpPr>
              <p:cNvPr id="73648" name="Freeform 118"/>
              <p:cNvSpPr>
                <a:spLocks/>
              </p:cNvSpPr>
              <p:nvPr/>
            </p:nvSpPr>
            <p:spPr bwMode="auto">
              <a:xfrm>
                <a:off x="3752" y="2723"/>
                <a:ext cx="9" cy="6"/>
              </a:xfrm>
              <a:custGeom>
                <a:avLst/>
                <a:gdLst>
                  <a:gd name="T0" fmla="*/ 45 w 45"/>
                  <a:gd name="T1" fmla="*/ 11 h 32"/>
                  <a:gd name="T2" fmla="*/ 39 w 45"/>
                  <a:gd name="T3" fmla="*/ 32 h 32"/>
                  <a:gd name="T4" fmla="*/ 0 w 45"/>
                  <a:gd name="T5" fmla="*/ 20 h 32"/>
                  <a:gd name="T6" fmla="*/ 4 w 45"/>
                  <a:gd name="T7" fmla="*/ 0 h 32"/>
                  <a:gd name="T8" fmla="*/ 7 w 45"/>
                  <a:gd name="T9" fmla="*/ 0 h 32"/>
                  <a:gd name="T10" fmla="*/ 45 w 45"/>
                  <a:gd name="T11" fmla="*/ 11 h 32"/>
                  <a:gd name="T12" fmla="*/ 0 60000 65536"/>
                  <a:gd name="T13" fmla="*/ 0 60000 65536"/>
                  <a:gd name="T14" fmla="*/ 0 60000 65536"/>
                  <a:gd name="T15" fmla="*/ 0 60000 65536"/>
                  <a:gd name="T16" fmla="*/ 0 60000 65536"/>
                  <a:gd name="T17" fmla="*/ 0 60000 65536"/>
                  <a:gd name="T18" fmla="*/ 0 w 45"/>
                  <a:gd name="T19" fmla="*/ 0 h 32"/>
                  <a:gd name="T20" fmla="*/ 45 w 45"/>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45" h="32">
                    <a:moveTo>
                      <a:pt x="45" y="11"/>
                    </a:moveTo>
                    <a:lnTo>
                      <a:pt x="39" y="32"/>
                    </a:lnTo>
                    <a:lnTo>
                      <a:pt x="0" y="20"/>
                    </a:lnTo>
                    <a:lnTo>
                      <a:pt x="4" y="0"/>
                    </a:lnTo>
                    <a:lnTo>
                      <a:pt x="7" y="0"/>
                    </a:lnTo>
                    <a:lnTo>
                      <a:pt x="45" y="11"/>
                    </a:lnTo>
                    <a:close/>
                  </a:path>
                </a:pathLst>
              </a:custGeom>
              <a:solidFill>
                <a:srgbClr val="00863C"/>
              </a:solidFill>
              <a:ln w="9525">
                <a:noFill/>
                <a:round/>
                <a:headEnd/>
                <a:tailEnd/>
              </a:ln>
            </p:spPr>
            <p:txBody>
              <a:bodyPr>
                <a:prstTxWarp prst="textNoShape">
                  <a:avLst/>
                </a:prstTxWarp>
              </a:bodyPr>
              <a:lstStyle/>
              <a:p>
                <a:endParaRPr lang="en-US"/>
              </a:p>
            </p:txBody>
          </p:sp>
          <p:sp>
            <p:nvSpPr>
              <p:cNvPr id="73649" name="Freeform 119"/>
              <p:cNvSpPr>
                <a:spLocks/>
              </p:cNvSpPr>
              <p:nvPr/>
            </p:nvSpPr>
            <p:spPr bwMode="auto">
              <a:xfrm>
                <a:off x="3744" y="2722"/>
                <a:ext cx="9" cy="5"/>
              </a:xfrm>
              <a:custGeom>
                <a:avLst/>
                <a:gdLst>
                  <a:gd name="T0" fmla="*/ 43 w 43"/>
                  <a:gd name="T1" fmla="*/ 6 h 26"/>
                  <a:gd name="T2" fmla="*/ 39 w 43"/>
                  <a:gd name="T3" fmla="*/ 26 h 26"/>
                  <a:gd name="T4" fmla="*/ 0 w 43"/>
                  <a:gd name="T5" fmla="*/ 19 h 26"/>
                  <a:gd name="T6" fmla="*/ 0 w 43"/>
                  <a:gd name="T7" fmla="*/ 0 h 26"/>
                  <a:gd name="T8" fmla="*/ 2 w 43"/>
                  <a:gd name="T9" fmla="*/ 0 h 26"/>
                  <a:gd name="T10" fmla="*/ 43 w 43"/>
                  <a:gd name="T11" fmla="*/ 6 h 26"/>
                  <a:gd name="T12" fmla="*/ 0 60000 65536"/>
                  <a:gd name="T13" fmla="*/ 0 60000 65536"/>
                  <a:gd name="T14" fmla="*/ 0 60000 65536"/>
                  <a:gd name="T15" fmla="*/ 0 60000 65536"/>
                  <a:gd name="T16" fmla="*/ 0 60000 65536"/>
                  <a:gd name="T17" fmla="*/ 0 60000 65536"/>
                  <a:gd name="T18" fmla="*/ 0 w 43"/>
                  <a:gd name="T19" fmla="*/ 0 h 26"/>
                  <a:gd name="T20" fmla="*/ 43 w 43"/>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43" h="26">
                    <a:moveTo>
                      <a:pt x="43" y="6"/>
                    </a:moveTo>
                    <a:lnTo>
                      <a:pt x="39" y="26"/>
                    </a:lnTo>
                    <a:lnTo>
                      <a:pt x="0" y="19"/>
                    </a:lnTo>
                    <a:lnTo>
                      <a:pt x="0" y="0"/>
                    </a:lnTo>
                    <a:lnTo>
                      <a:pt x="2" y="0"/>
                    </a:lnTo>
                    <a:lnTo>
                      <a:pt x="43" y="6"/>
                    </a:lnTo>
                    <a:close/>
                  </a:path>
                </a:pathLst>
              </a:custGeom>
              <a:solidFill>
                <a:srgbClr val="00863C"/>
              </a:solidFill>
              <a:ln w="9525">
                <a:noFill/>
                <a:round/>
                <a:headEnd/>
                <a:tailEnd/>
              </a:ln>
            </p:spPr>
            <p:txBody>
              <a:bodyPr>
                <a:prstTxWarp prst="textNoShape">
                  <a:avLst/>
                </a:prstTxWarp>
              </a:bodyPr>
              <a:lstStyle/>
              <a:p>
                <a:endParaRPr lang="en-US"/>
              </a:p>
            </p:txBody>
          </p:sp>
          <p:sp>
            <p:nvSpPr>
              <p:cNvPr id="73650" name="Freeform 120"/>
              <p:cNvSpPr>
                <a:spLocks/>
              </p:cNvSpPr>
              <p:nvPr/>
            </p:nvSpPr>
            <p:spPr bwMode="auto">
              <a:xfrm>
                <a:off x="3739" y="2721"/>
                <a:ext cx="5" cy="5"/>
              </a:xfrm>
              <a:custGeom>
                <a:avLst/>
                <a:gdLst>
                  <a:gd name="T0" fmla="*/ 23 w 23"/>
                  <a:gd name="T1" fmla="*/ 3 h 22"/>
                  <a:gd name="T2" fmla="*/ 23 w 23"/>
                  <a:gd name="T3" fmla="*/ 22 h 22"/>
                  <a:gd name="T4" fmla="*/ 0 w 23"/>
                  <a:gd name="T5" fmla="*/ 20 h 22"/>
                  <a:gd name="T6" fmla="*/ 0 w 23"/>
                  <a:gd name="T7" fmla="*/ 0 h 22"/>
                  <a:gd name="T8" fmla="*/ 2 w 23"/>
                  <a:gd name="T9" fmla="*/ 0 h 22"/>
                  <a:gd name="T10" fmla="*/ 23 w 23"/>
                  <a:gd name="T11" fmla="*/ 3 h 22"/>
                  <a:gd name="T12" fmla="*/ 0 60000 65536"/>
                  <a:gd name="T13" fmla="*/ 0 60000 65536"/>
                  <a:gd name="T14" fmla="*/ 0 60000 65536"/>
                  <a:gd name="T15" fmla="*/ 0 60000 65536"/>
                  <a:gd name="T16" fmla="*/ 0 60000 65536"/>
                  <a:gd name="T17" fmla="*/ 0 60000 65536"/>
                  <a:gd name="T18" fmla="*/ 0 w 23"/>
                  <a:gd name="T19" fmla="*/ 0 h 22"/>
                  <a:gd name="T20" fmla="*/ 23 w 23"/>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23" h="22">
                    <a:moveTo>
                      <a:pt x="23" y="3"/>
                    </a:moveTo>
                    <a:lnTo>
                      <a:pt x="23" y="22"/>
                    </a:lnTo>
                    <a:lnTo>
                      <a:pt x="0" y="20"/>
                    </a:lnTo>
                    <a:lnTo>
                      <a:pt x="0" y="0"/>
                    </a:lnTo>
                    <a:lnTo>
                      <a:pt x="2" y="0"/>
                    </a:lnTo>
                    <a:lnTo>
                      <a:pt x="23" y="3"/>
                    </a:lnTo>
                    <a:close/>
                  </a:path>
                </a:pathLst>
              </a:custGeom>
              <a:solidFill>
                <a:srgbClr val="00863C"/>
              </a:solidFill>
              <a:ln w="9525">
                <a:noFill/>
                <a:round/>
                <a:headEnd/>
                <a:tailEnd/>
              </a:ln>
            </p:spPr>
            <p:txBody>
              <a:bodyPr>
                <a:prstTxWarp prst="textNoShape">
                  <a:avLst/>
                </a:prstTxWarp>
              </a:bodyPr>
              <a:lstStyle/>
              <a:p>
                <a:endParaRPr lang="en-US"/>
              </a:p>
            </p:txBody>
          </p:sp>
          <p:sp>
            <p:nvSpPr>
              <p:cNvPr id="73651" name="Rectangle 121"/>
              <p:cNvSpPr>
                <a:spLocks noChangeArrowheads="1"/>
              </p:cNvSpPr>
              <p:nvPr/>
            </p:nvSpPr>
            <p:spPr bwMode="auto">
              <a:xfrm>
                <a:off x="3735" y="2721"/>
                <a:ext cx="4" cy="4"/>
              </a:xfrm>
              <a:prstGeom prst="rect">
                <a:avLst/>
              </a:prstGeom>
              <a:solidFill>
                <a:srgbClr val="00863C"/>
              </a:solidFill>
              <a:ln w="9525">
                <a:noFill/>
                <a:miter lim="800000"/>
                <a:headEnd/>
                <a:tailEnd/>
              </a:ln>
            </p:spPr>
            <p:txBody>
              <a:bodyPr>
                <a:prstTxWarp prst="textNoShape">
                  <a:avLst/>
                </a:prstTxWarp>
              </a:bodyPr>
              <a:lstStyle/>
              <a:p>
                <a:endParaRPr lang="en-US"/>
              </a:p>
            </p:txBody>
          </p:sp>
          <p:sp>
            <p:nvSpPr>
              <p:cNvPr id="73652" name="Freeform 122"/>
              <p:cNvSpPr>
                <a:spLocks/>
              </p:cNvSpPr>
              <p:nvPr/>
            </p:nvSpPr>
            <p:spPr bwMode="auto">
              <a:xfrm>
                <a:off x="3729" y="2721"/>
                <a:ext cx="6" cy="5"/>
              </a:xfrm>
              <a:custGeom>
                <a:avLst/>
                <a:gdLst>
                  <a:gd name="T0" fmla="*/ 26 w 26"/>
                  <a:gd name="T1" fmla="*/ 0 h 22"/>
                  <a:gd name="T2" fmla="*/ 26 w 26"/>
                  <a:gd name="T3" fmla="*/ 20 h 22"/>
                  <a:gd name="T4" fmla="*/ 3 w 26"/>
                  <a:gd name="T5" fmla="*/ 22 h 22"/>
                  <a:gd name="T6" fmla="*/ 0 w 26"/>
                  <a:gd name="T7" fmla="*/ 3 h 22"/>
                  <a:gd name="T8" fmla="*/ 3 w 26"/>
                  <a:gd name="T9" fmla="*/ 3 h 22"/>
                  <a:gd name="T10" fmla="*/ 26 w 26"/>
                  <a:gd name="T11" fmla="*/ 0 h 22"/>
                  <a:gd name="T12" fmla="*/ 0 60000 65536"/>
                  <a:gd name="T13" fmla="*/ 0 60000 65536"/>
                  <a:gd name="T14" fmla="*/ 0 60000 65536"/>
                  <a:gd name="T15" fmla="*/ 0 60000 65536"/>
                  <a:gd name="T16" fmla="*/ 0 60000 65536"/>
                  <a:gd name="T17" fmla="*/ 0 60000 65536"/>
                  <a:gd name="T18" fmla="*/ 0 w 26"/>
                  <a:gd name="T19" fmla="*/ 0 h 22"/>
                  <a:gd name="T20" fmla="*/ 26 w 26"/>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26" h="22">
                    <a:moveTo>
                      <a:pt x="26" y="0"/>
                    </a:moveTo>
                    <a:lnTo>
                      <a:pt x="26" y="20"/>
                    </a:lnTo>
                    <a:lnTo>
                      <a:pt x="3" y="22"/>
                    </a:lnTo>
                    <a:lnTo>
                      <a:pt x="0" y="3"/>
                    </a:lnTo>
                    <a:lnTo>
                      <a:pt x="3" y="3"/>
                    </a:lnTo>
                    <a:lnTo>
                      <a:pt x="26" y="0"/>
                    </a:lnTo>
                    <a:close/>
                  </a:path>
                </a:pathLst>
              </a:custGeom>
              <a:solidFill>
                <a:srgbClr val="00863C"/>
              </a:solidFill>
              <a:ln w="9525">
                <a:noFill/>
                <a:round/>
                <a:headEnd/>
                <a:tailEnd/>
              </a:ln>
            </p:spPr>
            <p:txBody>
              <a:bodyPr>
                <a:prstTxWarp prst="textNoShape">
                  <a:avLst/>
                </a:prstTxWarp>
              </a:bodyPr>
              <a:lstStyle/>
              <a:p>
                <a:endParaRPr lang="en-US"/>
              </a:p>
            </p:txBody>
          </p:sp>
          <p:sp>
            <p:nvSpPr>
              <p:cNvPr id="73653" name="Freeform 123"/>
              <p:cNvSpPr>
                <a:spLocks/>
              </p:cNvSpPr>
              <p:nvPr/>
            </p:nvSpPr>
            <p:spPr bwMode="auto">
              <a:xfrm>
                <a:off x="3724" y="2722"/>
                <a:ext cx="6" cy="4"/>
              </a:xfrm>
              <a:custGeom>
                <a:avLst/>
                <a:gdLst>
                  <a:gd name="T0" fmla="*/ 25 w 28"/>
                  <a:gd name="T1" fmla="*/ 0 h 23"/>
                  <a:gd name="T2" fmla="*/ 28 w 28"/>
                  <a:gd name="T3" fmla="*/ 19 h 23"/>
                  <a:gd name="T4" fmla="*/ 6 w 28"/>
                  <a:gd name="T5" fmla="*/ 23 h 23"/>
                  <a:gd name="T6" fmla="*/ 0 w 28"/>
                  <a:gd name="T7" fmla="*/ 6 h 23"/>
                  <a:gd name="T8" fmla="*/ 25 w 28"/>
                  <a:gd name="T9" fmla="*/ 0 h 23"/>
                  <a:gd name="T10" fmla="*/ 0 60000 65536"/>
                  <a:gd name="T11" fmla="*/ 0 60000 65536"/>
                  <a:gd name="T12" fmla="*/ 0 60000 65536"/>
                  <a:gd name="T13" fmla="*/ 0 60000 65536"/>
                  <a:gd name="T14" fmla="*/ 0 60000 65536"/>
                  <a:gd name="T15" fmla="*/ 0 w 28"/>
                  <a:gd name="T16" fmla="*/ 0 h 23"/>
                  <a:gd name="T17" fmla="*/ 28 w 28"/>
                  <a:gd name="T18" fmla="*/ 23 h 23"/>
                </a:gdLst>
                <a:ahLst/>
                <a:cxnLst>
                  <a:cxn ang="T10">
                    <a:pos x="T0" y="T1"/>
                  </a:cxn>
                  <a:cxn ang="T11">
                    <a:pos x="T2" y="T3"/>
                  </a:cxn>
                  <a:cxn ang="T12">
                    <a:pos x="T4" y="T5"/>
                  </a:cxn>
                  <a:cxn ang="T13">
                    <a:pos x="T6" y="T7"/>
                  </a:cxn>
                  <a:cxn ang="T14">
                    <a:pos x="T8" y="T9"/>
                  </a:cxn>
                </a:cxnLst>
                <a:rect l="T15" t="T16" r="T17" b="T18"/>
                <a:pathLst>
                  <a:path w="28" h="23">
                    <a:moveTo>
                      <a:pt x="25" y="0"/>
                    </a:moveTo>
                    <a:lnTo>
                      <a:pt x="28" y="19"/>
                    </a:lnTo>
                    <a:lnTo>
                      <a:pt x="6" y="23"/>
                    </a:lnTo>
                    <a:lnTo>
                      <a:pt x="0" y="6"/>
                    </a:lnTo>
                    <a:lnTo>
                      <a:pt x="25" y="0"/>
                    </a:lnTo>
                    <a:close/>
                  </a:path>
                </a:pathLst>
              </a:custGeom>
              <a:solidFill>
                <a:srgbClr val="00863C"/>
              </a:solidFill>
              <a:ln w="9525">
                <a:noFill/>
                <a:round/>
                <a:headEnd/>
                <a:tailEnd/>
              </a:ln>
            </p:spPr>
            <p:txBody>
              <a:bodyPr>
                <a:prstTxWarp prst="textNoShape">
                  <a:avLst/>
                </a:prstTxWarp>
              </a:bodyPr>
              <a:lstStyle/>
              <a:p>
                <a:endParaRPr lang="en-US"/>
              </a:p>
            </p:txBody>
          </p:sp>
          <p:sp>
            <p:nvSpPr>
              <p:cNvPr id="73654" name="Freeform 124"/>
              <p:cNvSpPr>
                <a:spLocks/>
              </p:cNvSpPr>
              <p:nvPr/>
            </p:nvSpPr>
            <p:spPr bwMode="auto">
              <a:xfrm>
                <a:off x="3719" y="2723"/>
                <a:ext cx="7" cy="4"/>
              </a:xfrm>
              <a:custGeom>
                <a:avLst/>
                <a:gdLst>
                  <a:gd name="T0" fmla="*/ 26 w 32"/>
                  <a:gd name="T1" fmla="*/ 0 h 22"/>
                  <a:gd name="T2" fmla="*/ 32 w 32"/>
                  <a:gd name="T3" fmla="*/ 17 h 22"/>
                  <a:gd name="T4" fmla="*/ 6 w 32"/>
                  <a:gd name="T5" fmla="*/ 22 h 22"/>
                  <a:gd name="T6" fmla="*/ 0 w 32"/>
                  <a:gd name="T7" fmla="*/ 5 h 22"/>
                  <a:gd name="T8" fmla="*/ 26 w 32"/>
                  <a:gd name="T9" fmla="*/ 0 h 22"/>
                  <a:gd name="T10" fmla="*/ 0 60000 65536"/>
                  <a:gd name="T11" fmla="*/ 0 60000 65536"/>
                  <a:gd name="T12" fmla="*/ 0 60000 65536"/>
                  <a:gd name="T13" fmla="*/ 0 60000 65536"/>
                  <a:gd name="T14" fmla="*/ 0 60000 65536"/>
                  <a:gd name="T15" fmla="*/ 0 w 32"/>
                  <a:gd name="T16" fmla="*/ 0 h 22"/>
                  <a:gd name="T17" fmla="*/ 32 w 32"/>
                  <a:gd name="T18" fmla="*/ 22 h 22"/>
                </a:gdLst>
                <a:ahLst/>
                <a:cxnLst>
                  <a:cxn ang="T10">
                    <a:pos x="T0" y="T1"/>
                  </a:cxn>
                  <a:cxn ang="T11">
                    <a:pos x="T2" y="T3"/>
                  </a:cxn>
                  <a:cxn ang="T12">
                    <a:pos x="T4" y="T5"/>
                  </a:cxn>
                  <a:cxn ang="T13">
                    <a:pos x="T6" y="T7"/>
                  </a:cxn>
                  <a:cxn ang="T14">
                    <a:pos x="T8" y="T9"/>
                  </a:cxn>
                </a:cxnLst>
                <a:rect l="T15" t="T16" r="T17" b="T18"/>
                <a:pathLst>
                  <a:path w="32" h="22">
                    <a:moveTo>
                      <a:pt x="26" y="0"/>
                    </a:moveTo>
                    <a:lnTo>
                      <a:pt x="32" y="17"/>
                    </a:lnTo>
                    <a:lnTo>
                      <a:pt x="6" y="22"/>
                    </a:lnTo>
                    <a:lnTo>
                      <a:pt x="0" y="5"/>
                    </a:lnTo>
                    <a:lnTo>
                      <a:pt x="26" y="0"/>
                    </a:lnTo>
                    <a:close/>
                  </a:path>
                </a:pathLst>
              </a:custGeom>
              <a:solidFill>
                <a:srgbClr val="00863C"/>
              </a:solidFill>
              <a:ln w="9525">
                <a:noFill/>
                <a:round/>
                <a:headEnd/>
                <a:tailEnd/>
              </a:ln>
            </p:spPr>
            <p:txBody>
              <a:bodyPr>
                <a:prstTxWarp prst="textNoShape">
                  <a:avLst/>
                </a:prstTxWarp>
              </a:bodyPr>
              <a:lstStyle/>
              <a:p>
                <a:endParaRPr lang="en-US"/>
              </a:p>
            </p:txBody>
          </p:sp>
          <p:sp>
            <p:nvSpPr>
              <p:cNvPr id="73655" name="Freeform 125"/>
              <p:cNvSpPr>
                <a:spLocks/>
              </p:cNvSpPr>
              <p:nvPr/>
            </p:nvSpPr>
            <p:spPr bwMode="auto">
              <a:xfrm>
                <a:off x="3713" y="2724"/>
                <a:ext cx="7" cy="5"/>
              </a:xfrm>
              <a:custGeom>
                <a:avLst/>
                <a:gdLst>
                  <a:gd name="T0" fmla="*/ 29 w 35"/>
                  <a:gd name="T1" fmla="*/ 0 h 27"/>
                  <a:gd name="T2" fmla="*/ 35 w 35"/>
                  <a:gd name="T3" fmla="*/ 17 h 27"/>
                  <a:gd name="T4" fmla="*/ 9 w 35"/>
                  <a:gd name="T5" fmla="*/ 27 h 27"/>
                  <a:gd name="T6" fmla="*/ 0 w 35"/>
                  <a:gd name="T7" fmla="*/ 6 h 27"/>
                  <a:gd name="T8" fmla="*/ 3 w 35"/>
                  <a:gd name="T9" fmla="*/ 6 h 27"/>
                  <a:gd name="T10" fmla="*/ 29 w 35"/>
                  <a:gd name="T11" fmla="*/ 0 h 27"/>
                  <a:gd name="T12" fmla="*/ 0 60000 65536"/>
                  <a:gd name="T13" fmla="*/ 0 60000 65536"/>
                  <a:gd name="T14" fmla="*/ 0 60000 65536"/>
                  <a:gd name="T15" fmla="*/ 0 60000 65536"/>
                  <a:gd name="T16" fmla="*/ 0 60000 65536"/>
                  <a:gd name="T17" fmla="*/ 0 60000 65536"/>
                  <a:gd name="T18" fmla="*/ 0 w 35"/>
                  <a:gd name="T19" fmla="*/ 0 h 27"/>
                  <a:gd name="T20" fmla="*/ 35 w 35"/>
                  <a:gd name="T21" fmla="*/ 27 h 27"/>
                </a:gdLst>
                <a:ahLst/>
                <a:cxnLst>
                  <a:cxn ang="T12">
                    <a:pos x="T0" y="T1"/>
                  </a:cxn>
                  <a:cxn ang="T13">
                    <a:pos x="T2" y="T3"/>
                  </a:cxn>
                  <a:cxn ang="T14">
                    <a:pos x="T4" y="T5"/>
                  </a:cxn>
                  <a:cxn ang="T15">
                    <a:pos x="T6" y="T7"/>
                  </a:cxn>
                  <a:cxn ang="T16">
                    <a:pos x="T8" y="T9"/>
                  </a:cxn>
                  <a:cxn ang="T17">
                    <a:pos x="T10" y="T11"/>
                  </a:cxn>
                </a:cxnLst>
                <a:rect l="T18" t="T19" r="T20" b="T21"/>
                <a:pathLst>
                  <a:path w="35" h="27">
                    <a:moveTo>
                      <a:pt x="29" y="0"/>
                    </a:moveTo>
                    <a:lnTo>
                      <a:pt x="35" y="17"/>
                    </a:lnTo>
                    <a:lnTo>
                      <a:pt x="9" y="27"/>
                    </a:lnTo>
                    <a:lnTo>
                      <a:pt x="0" y="6"/>
                    </a:lnTo>
                    <a:lnTo>
                      <a:pt x="3" y="6"/>
                    </a:lnTo>
                    <a:lnTo>
                      <a:pt x="29" y="0"/>
                    </a:lnTo>
                    <a:close/>
                  </a:path>
                </a:pathLst>
              </a:custGeom>
              <a:solidFill>
                <a:srgbClr val="00863C"/>
              </a:solidFill>
              <a:ln w="9525">
                <a:noFill/>
                <a:round/>
                <a:headEnd/>
                <a:tailEnd/>
              </a:ln>
            </p:spPr>
            <p:txBody>
              <a:bodyPr>
                <a:prstTxWarp prst="textNoShape">
                  <a:avLst/>
                </a:prstTxWarp>
              </a:bodyPr>
              <a:lstStyle/>
              <a:p>
                <a:endParaRPr lang="en-US"/>
              </a:p>
            </p:txBody>
          </p:sp>
          <p:sp>
            <p:nvSpPr>
              <p:cNvPr id="73656" name="Freeform 126"/>
              <p:cNvSpPr>
                <a:spLocks/>
              </p:cNvSpPr>
              <p:nvPr/>
            </p:nvSpPr>
            <p:spPr bwMode="auto">
              <a:xfrm>
                <a:off x="3703" y="2725"/>
                <a:ext cx="12" cy="8"/>
              </a:xfrm>
              <a:custGeom>
                <a:avLst/>
                <a:gdLst>
                  <a:gd name="T0" fmla="*/ 52 w 61"/>
                  <a:gd name="T1" fmla="*/ 0 h 40"/>
                  <a:gd name="T2" fmla="*/ 61 w 61"/>
                  <a:gd name="T3" fmla="*/ 21 h 40"/>
                  <a:gd name="T4" fmla="*/ 8 w 61"/>
                  <a:gd name="T5" fmla="*/ 40 h 40"/>
                  <a:gd name="T6" fmla="*/ 0 w 61"/>
                  <a:gd name="T7" fmla="*/ 23 h 40"/>
                  <a:gd name="T8" fmla="*/ 52 w 61"/>
                  <a:gd name="T9" fmla="*/ 0 h 40"/>
                  <a:gd name="T10" fmla="*/ 0 60000 65536"/>
                  <a:gd name="T11" fmla="*/ 0 60000 65536"/>
                  <a:gd name="T12" fmla="*/ 0 60000 65536"/>
                  <a:gd name="T13" fmla="*/ 0 60000 65536"/>
                  <a:gd name="T14" fmla="*/ 0 60000 65536"/>
                  <a:gd name="T15" fmla="*/ 0 w 61"/>
                  <a:gd name="T16" fmla="*/ 0 h 40"/>
                  <a:gd name="T17" fmla="*/ 61 w 61"/>
                  <a:gd name="T18" fmla="*/ 40 h 40"/>
                </a:gdLst>
                <a:ahLst/>
                <a:cxnLst>
                  <a:cxn ang="T10">
                    <a:pos x="T0" y="T1"/>
                  </a:cxn>
                  <a:cxn ang="T11">
                    <a:pos x="T2" y="T3"/>
                  </a:cxn>
                  <a:cxn ang="T12">
                    <a:pos x="T4" y="T5"/>
                  </a:cxn>
                  <a:cxn ang="T13">
                    <a:pos x="T6" y="T7"/>
                  </a:cxn>
                  <a:cxn ang="T14">
                    <a:pos x="T8" y="T9"/>
                  </a:cxn>
                </a:cxnLst>
                <a:rect l="T15" t="T16" r="T17" b="T18"/>
                <a:pathLst>
                  <a:path w="61" h="40">
                    <a:moveTo>
                      <a:pt x="52" y="0"/>
                    </a:moveTo>
                    <a:lnTo>
                      <a:pt x="61" y="21"/>
                    </a:lnTo>
                    <a:lnTo>
                      <a:pt x="8" y="40"/>
                    </a:lnTo>
                    <a:lnTo>
                      <a:pt x="0" y="23"/>
                    </a:lnTo>
                    <a:lnTo>
                      <a:pt x="52" y="0"/>
                    </a:lnTo>
                    <a:close/>
                  </a:path>
                </a:pathLst>
              </a:custGeom>
              <a:solidFill>
                <a:srgbClr val="00863C"/>
              </a:solidFill>
              <a:ln w="9525">
                <a:noFill/>
                <a:round/>
                <a:headEnd/>
                <a:tailEnd/>
              </a:ln>
            </p:spPr>
            <p:txBody>
              <a:bodyPr>
                <a:prstTxWarp prst="textNoShape">
                  <a:avLst/>
                </a:prstTxWarp>
              </a:bodyPr>
              <a:lstStyle/>
              <a:p>
                <a:endParaRPr lang="en-US"/>
              </a:p>
            </p:txBody>
          </p:sp>
          <p:sp>
            <p:nvSpPr>
              <p:cNvPr id="73657" name="Freeform 127"/>
              <p:cNvSpPr>
                <a:spLocks/>
              </p:cNvSpPr>
              <p:nvPr/>
            </p:nvSpPr>
            <p:spPr bwMode="auto">
              <a:xfrm>
                <a:off x="3692" y="2730"/>
                <a:ext cx="13" cy="8"/>
              </a:xfrm>
              <a:custGeom>
                <a:avLst/>
                <a:gdLst>
                  <a:gd name="T0" fmla="*/ 55 w 63"/>
                  <a:gd name="T1" fmla="*/ 0 h 43"/>
                  <a:gd name="T2" fmla="*/ 63 w 63"/>
                  <a:gd name="T3" fmla="*/ 17 h 43"/>
                  <a:gd name="T4" fmla="*/ 9 w 63"/>
                  <a:gd name="T5" fmla="*/ 43 h 43"/>
                  <a:gd name="T6" fmla="*/ 0 w 63"/>
                  <a:gd name="T7" fmla="*/ 26 h 43"/>
                  <a:gd name="T8" fmla="*/ 55 w 63"/>
                  <a:gd name="T9" fmla="*/ 0 h 43"/>
                  <a:gd name="T10" fmla="*/ 0 60000 65536"/>
                  <a:gd name="T11" fmla="*/ 0 60000 65536"/>
                  <a:gd name="T12" fmla="*/ 0 60000 65536"/>
                  <a:gd name="T13" fmla="*/ 0 60000 65536"/>
                  <a:gd name="T14" fmla="*/ 0 60000 65536"/>
                  <a:gd name="T15" fmla="*/ 0 w 63"/>
                  <a:gd name="T16" fmla="*/ 0 h 43"/>
                  <a:gd name="T17" fmla="*/ 63 w 63"/>
                  <a:gd name="T18" fmla="*/ 43 h 43"/>
                </a:gdLst>
                <a:ahLst/>
                <a:cxnLst>
                  <a:cxn ang="T10">
                    <a:pos x="T0" y="T1"/>
                  </a:cxn>
                  <a:cxn ang="T11">
                    <a:pos x="T2" y="T3"/>
                  </a:cxn>
                  <a:cxn ang="T12">
                    <a:pos x="T4" y="T5"/>
                  </a:cxn>
                  <a:cxn ang="T13">
                    <a:pos x="T6" y="T7"/>
                  </a:cxn>
                  <a:cxn ang="T14">
                    <a:pos x="T8" y="T9"/>
                  </a:cxn>
                </a:cxnLst>
                <a:rect l="T15" t="T16" r="T17" b="T18"/>
                <a:pathLst>
                  <a:path w="63" h="43">
                    <a:moveTo>
                      <a:pt x="55" y="0"/>
                    </a:moveTo>
                    <a:lnTo>
                      <a:pt x="63" y="17"/>
                    </a:lnTo>
                    <a:lnTo>
                      <a:pt x="9" y="43"/>
                    </a:lnTo>
                    <a:lnTo>
                      <a:pt x="0" y="26"/>
                    </a:lnTo>
                    <a:lnTo>
                      <a:pt x="55" y="0"/>
                    </a:lnTo>
                    <a:close/>
                  </a:path>
                </a:pathLst>
              </a:custGeom>
              <a:solidFill>
                <a:srgbClr val="00863C"/>
              </a:solidFill>
              <a:ln w="9525">
                <a:noFill/>
                <a:round/>
                <a:headEnd/>
                <a:tailEnd/>
              </a:ln>
            </p:spPr>
            <p:txBody>
              <a:bodyPr>
                <a:prstTxWarp prst="textNoShape">
                  <a:avLst/>
                </a:prstTxWarp>
              </a:bodyPr>
              <a:lstStyle/>
              <a:p>
                <a:endParaRPr lang="en-US"/>
              </a:p>
            </p:txBody>
          </p:sp>
          <p:sp>
            <p:nvSpPr>
              <p:cNvPr id="73658" name="Freeform 128"/>
              <p:cNvSpPr>
                <a:spLocks/>
              </p:cNvSpPr>
              <p:nvPr/>
            </p:nvSpPr>
            <p:spPr bwMode="auto">
              <a:xfrm>
                <a:off x="3681" y="2735"/>
                <a:ext cx="13" cy="9"/>
              </a:xfrm>
              <a:custGeom>
                <a:avLst/>
                <a:gdLst>
                  <a:gd name="T0" fmla="*/ 55 w 64"/>
                  <a:gd name="T1" fmla="*/ 0 h 46"/>
                  <a:gd name="T2" fmla="*/ 64 w 64"/>
                  <a:gd name="T3" fmla="*/ 17 h 46"/>
                  <a:gd name="T4" fmla="*/ 12 w 64"/>
                  <a:gd name="T5" fmla="*/ 46 h 46"/>
                  <a:gd name="T6" fmla="*/ 0 w 64"/>
                  <a:gd name="T7" fmla="*/ 28 h 46"/>
                  <a:gd name="T8" fmla="*/ 55 w 64"/>
                  <a:gd name="T9" fmla="*/ 0 h 46"/>
                  <a:gd name="T10" fmla="*/ 0 60000 65536"/>
                  <a:gd name="T11" fmla="*/ 0 60000 65536"/>
                  <a:gd name="T12" fmla="*/ 0 60000 65536"/>
                  <a:gd name="T13" fmla="*/ 0 60000 65536"/>
                  <a:gd name="T14" fmla="*/ 0 60000 65536"/>
                  <a:gd name="T15" fmla="*/ 0 w 64"/>
                  <a:gd name="T16" fmla="*/ 0 h 46"/>
                  <a:gd name="T17" fmla="*/ 64 w 64"/>
                  <a:gd name="T18" fmla="*/ 46 h 46"/>
                </a:gdLst>
                <a:ahLst/>
                <a:cxnLst>
                  <a:cxn ang="T10">
                    <a:pos x="T0" y="T1"/>
                  </a:cxn>
                  <a:cxn ang="T11">
                    <a:pos x="T2" y="T3"/>
                  </a:cxn>
                  <a:cxn ang="T12">
                    <a:pos x="T4" y="T5"/>
                  </a:cxn>
                  <a:cxn ang="T13">
                    <a:pos x="T6" y="T7"/>
                  </a:cxn>
                  <a:cxn ang="T14">
                    <a:pos x="T8" y="T9"/>
                  </a:cxn>
                </a:cxnLst>
                <a:rect l="T15" t="T16" r="T17" b="T18"/>
                <a:pathLst>
                  <a:path w="64" h="46">
                    <a:moveTo>
                      <a:pt x="55" y="0"/>
                    </a:moveTo>
                    <a:lnTo>
                      <a:pt x="64" y="17"/>
                    </a:lnTo>
                    <a:lnTo>
                      <a:pt x="12" y="46"/>
                    </a:lnTo>
                    <a:lnTo>
                      <a:pt x="0" y="28"/>
                    </a:lnTo>
                    <a:lnTo>
                      <a:pt x="55" y="0"/>
                    </a:lnTo>
                    <a:close/>
                  </a:path>
                </a:pathLst>
              </a:custGeom>
              <a:solidFill>
                <a:srgbClr val="00863C"/>
              </a:solidFill>
              <a:ln w="9525">
                <a:noFill/>
                <a:round/>
                <a:headEnd/>
                <a:tailEnd/>
              </a:ln>
            </p:spPr>
            <p:txBody>
              <a:bodyPr>
                <a:prstTxWarp prst="textNoShape">
                  <a:avLst/>
                </a:prstTxWarp>
              </a:bodyPr>
              <a:lstStyle/>
              <a:p>
                <a:endParaRPr lang="en-US"/>
              </a:p>
            </p:txBody>
          </p:sp>
          <p:sp>
            <p:nvSpPr>
              <p:cNvPr id="73659" name="Freeform 129"/>
              <p:cNvSpPr>
                <a:spLocks/>
              </p:cNvSpPr>
              <p:nvPr/>
            </p:nvSpPr>
            <p:spPr bwMode="auto">
              <a:xfrm>
                <a:off x="3660" y="2741"/>
                <a:ext cx="23" cy="16"/>
              </a:xfrm>
              <a:custGeom>
                <a:avLst/>
                <a:gdLst>
                  <a:gd name="T0" fmla="*/ 106 w 118"/>
                  <a:gd name="T1" fmla="*/ 0 h 84"/>
                  <a:gd name="T2" fmla="*/ 118 w 118"/>
                  <a:gd name="T3" fmla="*/ 18 h 84"/>
                  <a:gd name="T4" fmla="*/ 9 w 118"/>
                  <a:gd name="T5" fmla="*/ 84 h 84"/>
                  <a:gd name="T6" fmla="*/ 0 w 118"/>
                  <a:gd name="T7" fmla="*/ 67 h 84"/>
                  <a:gd name="T8" fmla="*/ 106 w 118"/>
                  <a:gd name="T9" fmla="*/ 0 h 84"/>
                  <a:gd name="T10" fmla="*/ 0 60000 65536"/>
                  <a:gd name="T11" fmla="*/ 0 60000 65536"/>
                  <a:gd name="T12" fmla="*/ 0 60000 65536"/>
                  <a:gd name="T13" fmla="*/ 0 60000 65536"/>
                  <a:gd name="T14" fmla="*/ 0 60000 65536"/>
                  <a:gd name="T15" fmla="*/ 0 w 118"/>
                  <a:gd name="T16" fmla="*/ 0 h 84"/>
                  <a:gd name="T17" fmla="*/ 118 w 118"/>
                  <a:gd name="T18" fmla="*/ 84 h 84"/>
                </a:gdLst>
                <a:ahLst/>
                <a:cxnLst>
                  <a:cxn ang="T10">
                    <a:pos x="T0" y="T1"/>
                  </a:cxn>
                  <a:cxn ang="T11">
                    <a:pos x="T2" y="T3"/>
                  </a:cxn>
                  <a:cxn ang="T12">
                    <a:pos x="T4" y="T5"/>
                  </a:cxn>
                  <a:cxn ang="T13">
                    <a:pos x="T6" y="T7"/>
                  </a:cxn>
                  <a:cxn ang="T14">
                    <a:pos x="T8" y="T9"/>
                  </a:cxn>
                </a:cxnLst>
                <a:rect l="T15" t="T16" r="T17" b="T18"/>
                <a:pathLst>
                  <a:path w="118" h="84">
                    <a:moveTo>
                      <a:pt x="106" y="0"/>
                    </a:moveTo>
                    <a:lnTo>
                      <a:pt x="118" y="18"/>
                    </a:lnTo>
                    <a:lnTo>
                      <a:pt x="9" y="84"/>
                    </a:lnTo>
                    <a:lnTo>
                      <a:pt x="0" y="67"/>
                    </a:lnTo>
                    <a:lnTo>
                      <a:pt x="106" y="0"/>
                    </a:lnTo>
                    <a:close/>
                  </a:path>
                </a:pathLst>
              </a:custGeom>
              <a:solidFill>
                <a:srgbClr val="00863C"/>
              </a:solidFill>
              <a:ln w="9525">
                <a:noFill/>
                <a:round/>
                <a:headEnd/>
                <a:tailEnd/>
              </a:ln>
            </p:spPr>
            <p:txBody>
              <a:bodyPr>
                <a:prstTxWarp prst="textNoShape">
                  <a:avLst/>
                </a:prstTxWarp>
              </a:bodyPr>
              <a:lstStyle/>
              <a:p>
                <a:endParaRPr lang="en-US"/>
              </a:p>
            </p:txBody>
          </p:sp>
          <p:sp>
            <p:nvSpPr>
              <p:cNvPr id="73660" name="Freeform 130"/>
              <p:cNvSpPr>
                <a:spLocks/>
              </p:cNvSpPr>
              <p:nvPr/>
            </p:nvSpPr>
            <p:spPr bwMode="auto">
              <a:xfrm>
                <a:off x="3649" y="2754"/>
                <a:ext cx="13" cy="10"/>
              </a:xfrm>
              <a:custGeom>
                <a:avLst/>
                <a:gdLst>
                  <a:gd name="T0" fmla="*/ 55 w 64"/>
                  <a:gd name="T1" fmla="*/ 0 h 49"/>
                  <a:gd name="T2" fmla="*/ 64 w 64"/>
                  <a:gd name="T3" fmla="*/ 17 h 49"/>
                  <a:gd name="T4" fmla="*/ 8 w 64"/>
                  <a:gd name="T5" fmla="*/ 49 h 49"/>
                  <a:gd name="T6" fmla="*/ 0 w 64"/>
                  <a:gd name="T7" fmla="*/ 32 h 49"/>
                  <a:gd name="T8" fmla="*/ 55 w 64"/>
                  <a:gd name="T9" fmla="*/ 0 h 49"/>
                  <a:gd name="T10" fmla="*/ 0 60000 65536"/>
                  <a:gd name="T11" fmla="*/ 0 60000 65536"/>
                  <a:gd name="T12" fmla="*/ 0 60000 65536"/>
                  <a:gd name="T13" fmla="*/ 0 60000 65536"/>
                  <a:gd name="T14" fmla="*/ 0 60000 65536"/>
                  <a:gd name="T15" fmla="*/ 0 w 64"/>
                  <a:gd name="T16" fmla="*/ 0 h 49"/>
                  <a:gd name="T17" fmla="*/ 64 w 64"/>
                  <a:gd name="T18" fmla="*/ 49 h 49"/>
                </a:gdLst>
                <a:ahLst/>
                <a:cxnLst>
                  <a:cxn ang="T10">
                    <a:pos x="T0" y="T1"/>
                  </a:cxn>
                  <a:cxn ang="T11">
                    <a:pos x="T2" y="T3"/>
                  </a:cxn>
                  <a:cxn ang="T12">
                    <a:pos x="T4" y="T5"/>
                  </a:cxn>
                  <a:cxn ang="T13">
                    <a:pos x="T6" y="T7"/>
                  </a:cxn>
                  <a:cxn ang="T14">
                    <a:pos x="T8" y="T9"/>
                  </a:cxn>
                </a:cxnLst>
                <a:rect l="T15" t="T16" r="T17" b="T18"/>
                <a:pathLst>
                  <a:path w="64" h="49">
                    <a:moveTo>
                      <a:pt x="55" y="0"/>
                    </a:moveTo>
                    <a:lnTo>
                      <a:pt x="64" y="17"/>
                    </a:lnTo>
                    <a:lnTo>
                      <a:pt x="8" y="49"/>
                    </a:lnTo>
                    <a:lnTo>
                      <a:pt x="0" y="32"/>
                    </a:lnTo>
                    <a:lnTo>
                      <a:pt x="55" y="0"/>
                    </a:lnTo>
                    <a:close/>
                  </a:path>
                </a:pathLst>
              </a:custGeom>
              <a:solidFill>
                <a:srgbClr val="00863C"/>
              </a:solidFill>
              <a:ln w="9525">
                <a:noFill/>
                <a:round/>
                <a:headEnd/>
                <a:tailEnd/>
              </a:ln>
            </p:spPr>
            <p:txBody>
              <a:bodyPr>
                <a:prstTxWarp prst="textNoShape">
                  <a:avLst/>
                </a:prstTxWarp>
              </a:bodyPr>
              <a:lstStyle/>
              <a:p>
                <a:endParaRPr lang="en-US"/>
              </a:p>
            </p:txBody>
          </p:sp>
          <p:sp>
            <p:nvSpPr>
              <p:cNvPr id="73661" name="Freeform 131"/>
              <p:cNvSpPr>
                <a:spLocks/>
              </p:cNvSpPr>
              <p:nvPr/>
            </p:nvSpPr>
            <p:spPr bwMode="auto">
              <a:xfrm>
                <a:off x="3638" y="2760"/>
                <a:ext cx="12" cy="10"/>
              </a:xfrm>
              <a:custGeom>
                <a:avLst/>
                <a:gdLst>
                  <a:gd name="T0" fmla="*/ 55 w 63"/>
                  <a:gd name="T1" fmla="*/ 0 h 49"/>
                  <a:gd name="T2" fmla="*/ 63 w 63"/>
                  <a:gd name="T3" fmla="*/ 17 h 49"/>
                  <a:gd name="T4" fmla="*/ 9 w 63"/>
                  <a:gd name="T5" fmla="*/ 49 h 49"/>
                  <a:gd name="T6" fmla="*/ 0 w 63"/>
                  <a:gd name="T7" fmla="*/ 28 h 49"/>
                  <a:gd name="T8" fmla="*/ 55 w 63"/>
                  <a:gd name="T9" fmla="*/ 0 h 49"/>
                  <a:gd name="T10" fmla="*/ 0 60000 65536"/>
                  <a:gd name="T11" fmla="*/ 0 60000 65536"/>
                  <a:gd name="T12" fmla="*/ 0 60000 65536"/>
                  <a:gd name="T13" fmla="*/ 0 60000 65536"/>
                  <a:gd name="T14" fmla="*/ 0 60000 65536"/>
                  <a:gd name="T15" fmla="*/ 0 w 63"/>
                  <a:gd name="T16" fmla="*/ 0 h 49"/>
                  <a:gd name="T17" fmla="*/ 63 w 63"/>
                  <a:gd name="T18" fmla="*/ 49 h 49"/>
                </a:gdLst>
                <a:ahLst/>
                <a:cxnLst>
                  <a:cxn ang="T10">
                    <a:pos x="T0" y="T1"/>
                  </a:cxn>
                  <a:cxn ang="T11">
                    <a:pos x="T2" y="T3"/>
                  </a:cxn>
                  <a:cxn ang="T12">
                    <a:pos x="T4" y="T5"/>
                  </a:cxn>
                  <a:cxn ang="T13">
                    <a:pos x="T6" y="T7"/>
                  </a:cxn>
                  <a:cxn ang="T14">
                    <a:pos x="T8" y="T9"/>
                  </a:cxn>
                </a:cxnLst>
                <a:rect l="T15" t="T16" r="T17" b="T18"/>
                <a:pathLst>
                  <a:path w="63" h="49">
                    <a:moveTo>
                      <a:pt x="55" y="0"/>
                    </a:moveTo>
                    <a:lnTo>
                      <a:pt x="63" y="17"/>
                    </a:lnTo>
                    <a:lnTo>
                      <a:pt x="9" y="49"/>
                    </a:lnTo>
                    <a:lnTo>
                      <a:pt x="0" y="28"/>
                    </a:lnTo>
                    <a:lnTo>
                      <a:pt x="55" y="0"/>
                    </a:lnTo>
                    <a:close/>
                  </a:path>
                </a:pathLst>
              </a:custGeom>
              <a:solidFill>
                <a:srgbClr val="00863C"/>
              </a:solidFill>
              <a:ln w="9525">
                <a:noFill/>
                <a:round/>
                <a:headEnd/>
                <a:tailEnd/>
              </a:ln>
            </p:spPr>
            <p:txBody>
              <a:bodyPr>
                <a:prstTxWarp prst="textNoShape">
                  <a:avLst/>
                </a:prstTxWarp>
              </a:bodyPr>
              <a:lstStyle/>
              <a:p>
                <a:endParaRPr lang="en-US"/>
              </a:p>
            </p:txBody>
          </p:sp>
          <p:sp>
            <p:nvSpPr>
              <p:cNvPr id="73662" name="Freeform 132"/>
              <p:cNvSpPr>
                <a:spLocks/>
              </p:cNvSpPr>
              <p:nvPr/>
            </p:nvSpPr>
            <p:spPr bwMode="auto">
              <a:xfrm>
                <a:off x="3627" y="2766"/>
                <a:ext cx="13" cy="9"/>
              </a:xfrm>
              <a:custGeom>
                <a:avLst/>
                <a:gdLst>
                  <a:gd name="T0" fmla="*/ 55 w 64"/>
                  <a:gd name="T1" fmla="*/ 0 h 47"/>
                  <a:gd name="T2" fmla="*/ 64 w 64"/>
                  <a:gd name="T3" fmla="*/ 21 h 47"/>
                  <a:gd name="T4" fmla="*/ 10 w 64"/>
                  <a:gd name="T5" fmla="*/ 43 h 47"/>
                  <a:gd name="T6" fmla="*/ 10 w 64"/>
                  <a:gd name="T7" fmla="*/ 47 h 47"/>
                  <a:gd name="T8" fmla="*/ 0 w 64"/>
                  <a:gd name="T9" fmla="*/ 26 h 47"/>
                  <a:gd name="T10" fmla="*/ 55 w 64"/>
                  <a:gd name="T11" fmla="*/ 0 h 47"/>
                  <a:gd name="T12" fmla="*/ 0 60000 65536"/>
                  <a:gd name="T13" fmla="*/ 0 60000 65536"/>
                  <a:gd name="T14" fmla="*/ 0 60000 65536"/>
                  <a:gd name="T15" fmla="*/ 0 60000 65536"/>
                  <a:gd name="T16" fmla="*/ 0 60000 65536"/>
                  <a:gd name="T17" fmla="*/ 0 60000 65536"/>
                  <a:gd name="T18" fmla="*/ 0 w 64"/>
                  <a:gd name="T19" fmla="*/ 0 h 47"/>
                  <a:gd name="T20" fmla="*/ 64 w 64"/>
                  <a:gd name="T21" fmla="*/ 47 h 47"/>
                </a:gdLst>
                <a:ahLst/>
                <a:cxnLst>
                  <a:cxn ang="T12">
                    <a:pos x="T0" y="T1"/>
                  </a:cxn>
                  <a:cxn ang="T13">
                    <a:pos x="T2" y="T3"/>
                  </a:cxn>
                  <a:cxn ang="T14">
                    <a:pos x="T4" y="T5"/>
                  </a:cxn>
                  <a:cxn ang="T15">
                    <a:pos x="T6" y="T7"/>
                  </a:cxn>
                  <a:cxn ang="T16">
                    <a:pos x="T8" y="T9"/>
                  </a:cxn>
                  <a:cxn ang="T17">
                    <a:pos x="T10" y="T11"/>
                  </a:cxn>
                </a:cxnLst>
                <a:rect l="T18" t="T19" r="T20" b="T21"/>
                <a:pathLst>
                  <a:path w="64" h="47">
                    <a:moveTo>
                      <a:pt x="55" y="0"/>
                    </a:moveTo>
                    <a:lnTo>
                      <a:pt x="64" y="21"/>
                    </a:lnTo>
                    <a:lnTo>
                      <a:pt x="10" y="43"/>
                    </a:lnTo>
                    <a:lnTo>
                      <a:pt x="10" y="47"/>
                    </a:lnTo>
                    <a:lnTo>
                      <a:pt x="0" y="26"/>
                    </a:lnTo>
                    <a:lnTo>
                      <a:pt x="55" y="0"/>
                    </a:lnTo>
                    <a:close/>
                  </a:path>
                </a:pathLst>
              </a:custGeom>
              <a:solidFill>
                <a:srgbClr val="00863C"/>
              </a:solidFill>
              <a:ln w="9525">
                <a:noFill/>
                <a:round/>
                <a:headEnd/>
                <a:tailEnd/>
              </a:ln>
            </p:spPr>
            <p:txBody>
              <a:bodyPr>
                <a:prstTxWarp prst="textNoShape">
                  <a:avLst/>
                </a:prstTxWarp>
              </a:bodyPr>
              <a:lstStyle/>
              <a:p>
                <a:endParaRPr lang="en-US"/>
              </a:p>
            </p:txBody>
          </p:sp>
          <p:sp>
            <p:nvSpPr>
              <p:cNvPr id="73663" name="Freeform 133"/>
              <p:cNvSpPr>
                <a:spLocks/>
              </p:cNvSpPr>
              <p:nvPr/>
            </p:nvSpPr>
            <p:spPr bwMode="auto">
              <a:xfrm>
                <a:off x="3616" y="2771"/>
                <a:ext cx="13" cy="8"/>
              </a:xfrm>
              <a:custGeom>
                <a:avLst/>
                <a:gdLst>
                  <a:gd name="T0" fmla="*/ 52 w 62"/>
                  <a:gd name="T1" fmla="*/ 0 h 38"/>
                  <a:gd name="T2" fmla="*/ 62 w 62"/>
                  <a:gd name="T3" fmla="*/ 21 h 38"/>
                  <a:gd name="T4" fmla="*/ 6 w 62"/>
                  <a:gd name="T5" fmla="*/ 38 h 38"/>
                  <a:gd name="T6" fmla="*/ 4 w 62"/>
                  <a:gd name="T7" fmla="*/ 38 h 38"/>
                  <a:gd name="T8" fmla="*/ 0 w 62"/>
                  <a:gd name="T9" fmla="*/ 17 h 38"/>
                  <a:gd name="T10" fmla="*/ 52 w 62"/>
                  <a:gd name="T11" fmla="*/ 0 h 38"/>
                  <a:gd name="T12" fmla="*/ 0 60000 65536"/>
                  <a:gd name="T13" fmla="*/ 0 60000 65536"/>
                  <a:gd name="T14" fmla="*/ 0 60000 65536"/>
                  <a:gd name="T15" fmla="*/ 0 60000 65536"/>
                  <a:gd name="T16" fmla="*/ 0 60000 65536"/>
                  <a:gd name="T17" fmla="*/ 0 60000 65536"/>
                  <a:gd name="T18" fmla="*/ 0 w 62"/>
                  <a:gd name="T19" fmla="*/ 0 h 38"/>
                  <a:gd name="T20" fmla="*/ 62 w 62"/>
                  <a:gd name="T21" fmla="*/ 38 h 38"/>
                </a:gdLst>
                <a:ahLst/>
                <a:cxnLst>
                  <a:cxn ang="T12">
                    <a:pos x="T0" y="T1"/>
                  </a:cxn>
                  <a:cxn ang="T13">
                    <a:pos x="T2" y="T3"/>
                  </a:cxn>
                  <a:cxn ang="T14">
                    <a:pos x="T4" y="T5"/>
                  </a:cxn>
                  <a:cxn ang="T15">
                    <a:pos x="T6" y="T7"/>
                  </a:cxn>
                  <a:cxn ang="T16">
                    <a:pos x="T8" y="T9"/>
                  </a:cxn>
                  <a:cxn ang="T17">
                    <a:pos x="T10" y="T11"/>
                  </a:cxn>
                </a:cxnLst>
                <a:rect l="T18" t="T19" r="T20" b="T21"/>
                <a:pathLst>
                  <a:path w="62" h="38">
                    <a:moveTo>
                      <a:pt x="52" y="0"/>
                    </a:moveTo>
                    <a:lnTo>
                      <a:pt x="62" y="21"/>
                    </a:lnTo>
                    <a:lnTo>
                      <a:pt x="6" y="38"/>
                    </a:lnTo>
                    <a:lnTo>
                      <a:pt x="4" y="38"/>
                    </a:lnTo>
                    <a:lnTo>
                      <a:pt x="0" y="17"/>
                    </a:lnTo>
                    <a:lnTo>
                      <a:pt x="52" y="0"/>
                    </a:lnTo>
                    <a:close/>
                  </a:path>
                </a:pathLst>
              </a:custGeom>
              <a:solidFill>
                <a:srgbClr val="00863C"/>
              </a:solidFill>
              <a:ln w="9525">
                <a:noFill/>
                <a:round/>
                <a:headEnd/>
                <a:tailEnd/>
              </a:ln>
            </p:spPr>
            <p:txBody>
              <a:bodyPr>
                <a:prstTxWarp prst="textNoShape">
                  <a:avLst/>
                </a:prstTxWarp>
              </a:bodyPr>
              <a:lstStyle/>
              <a:p>
                <a:endParaRPr lang="en-US"/>
              </a:p>
            </p:txBody>
          </p:sp>
          <p:sp>
            <p:nvSpPr>
              <p:cNvPr id="73664" name="Freeform 134"/>
              <p:cNvSpPr>
                <a:spLocks/>
              </p:cNvSpPr>
              <p:nvPr/>
            </p:nvSpPr>
            <p:spPr bwMode="auto">
              <a:xfrm>
                <a:off x="3611" y="2775"/>
                <a:ext cx="6" cy="6"/>
              </a:xfrm>
              <a:custGeom>
                <a:avLst/>
                <a:gdLst>
                  <a:gd name="T0" fmla="*/ 25 w 29"/>
                  <a:gd name="T1" fmla="*/ 0 h 30"/>
                  <a:gd name="T2" fmla="*/ 29 w 29"/>
                  <a:gd name="T3" fmla="*/ 21 h 30"/>
                  <a:gd name="T4" fmla="*/ 3 w 29"/>
                  <a:gd name="T5" fmla="*/ 26 h 30"/>
                  <a:gd name="T6" fmla="*/ 3 w 29"/>
                  <a:gd name="T7" fmla="*/ 30 h 30"/>
                  <a:gd name="T8" fmla="*/ 0 w 29"/>
                  <a:gd name="T9" fmla="*/ 9 h 30"/>
                  <a:gd name="T10" fmla="*/ 25 w 29"/>
                  <a:gd name="T11" fmla="*/ 0 h 30"/>
                  <a:gd name="T12" fmla="*/ 0 60000 65536"/>
                  <a:gd name="T13" fmla="*/ 0 60000 65536"/>
                  <a:gd name="T14" fmla="*/ 0 60000 65536"/>
                  <a:gd name="T15" fmla="*/ 0 60000 65536"/>
                  <a:gd name="T16" fmla="*/ 0 60000 65536"/>
                  <a:gd name="T17" fmla="*/ 0 60000 65536"/>
                  <a:gd name="T18" fmla="*/ 0 w 29"/>
                  <a:gd name="T19" fmla="*/ 0 h 30"/>
                  <a:gd name="T20" fmla="*/ 29 w 29"/>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29" h="30">
                    <a:moveTo>
                      <a:pt x="25" y="0"/>
                    </a:moveTo>
                    <a:lnTo>
                      <a:pt x="29" y="21"/>
                    </a:lnTo>
                    <a:lnTo>
                      <a:pt x="3" y="26"/>
                    </a:lnTo>
                    <a:lnTo>
                      <a:pt x="3" y="30"/>
                    </a:lnTo>
                    <a:lnTo>
                      <a:pt x="0" y="9"/>
                    </a:lnTo>
                    <a:lnTo>
                      <a:pt x="25" y="0"/>
                    </a:lnTo>
                    <a:close/>
                  </a:path>
                </a:pathLst>
              </a:custGeom>
              <a:solidFill>
                <a:srgbClr val="00863C"/>
              </a:solidFill>
              <a:ln w="9525">
                <a:noFill/>
                <a:round/>
                <a:headEnd/>
                <a:tailEnd/>
              </a:ln>
            </p:spPr>
            <p:txBody>
              <a:bodyPr>
                <a:prstTxWarp prst="textNoShape">
                  <a:avLst/>
                </a:prstTxWarp>
              </a:bodyPr>
              <a:lstStyle/>
              <a:p>
                <a:endParaRPr lang="en-US"/>
              </a:p>
            </p:txBody>
          </p:sp>
          <p:sp>
            <p:nvSpPr>
              <p:cNvPr id="73665" name="Freeform 135"/>
              <p:cNvSpPr>
                <a:spLocks/>
              </p:cNvSpPr>
              <p:nvPr/>
            </p:nvSpPr>
            <p:spPr bwMode="auto">
              <a:xfrm>
                <a:off x="3606" y="2776"/>
                <a:ext cx="6" cy="5"/>
              </a:xfrm>
              <a:custGeom>
                <a:avLst/>
                <a:gdLst>
                  <a:gd name="T0" fmla="*/ 29 w 32"/>
                  <a:gd name="T1" fmla="*/ 0 h 23"/>
                  <a:gd name="T2" fmla="*/ 32 w 32"/>
                  <a:gd name="T3" fmla="*/ 21 h 23"/>
                  <a:gd name="T4" fmla="*/ 3 w 32"/>
                  <a:gd name="T5" fmla="*/ 23 h 23"/>
                  <a:gd name="T6" fmla="*/ 0 w 32"/>
                  <a:gd name="T7" fmla="*/ 3 h 23"/>
                  <a:gd name="T8" fmla="*/ 29 w 32"/>
                  <a:gd name="T9" fmla="*/ 0 h 23"/>
                  <a:gd name="T10" fmla="*/ 0 60000 65536"/>
                  <a:gd name="T11" fmla="*/ 0 60000 65536"/>
                  <a:gd name="T12" fmla="*/ 0 60000 65536"/>
                  <a:gd name="T13" fmla="*/ 0 60000 65536"/>
                  <a:gd name="T14" fmla="*/ 0 60000 65536"/>
                  <a:gd name="T15" fmla="*/ 0 w 32"/>
                  <a:gd name="T16" fmla="*/ 0 h 23"/>
                  <a:gd name="T17" fmla="*/ 32 w 32"/>
                  <a:gd name="T18" fmla="*/ 23 h 23"/>
                </a:gdLst>
                <a:ahLst/>
                <a:cxnLst>
                  <a:cxn ang="T10">
                    <a:pos x="T0" y="T1"/>
                  </a:cxn>
                  <a:cxn ang="T11">
                    <a:pos x="T2" y="T3"/>
                  </a:cxn>
                  <a:cxn ang="T12">
                    <a:pos x="T4" y="T5"/>
                  </a:cxn>
                  <a:cxn ang="T13">
                    <a:pos x="T6" y="T7"/>
                  </a:cxn>
                  <a:cxn ang="T14">
                    <a:pos x="T8" y="T9"/>
                  </a:cxn>
                </a:cxnLst>
                <a:rect l="T15" t="T16" r="T17" b="T18"/>
                <a:pathLst>
                  <a:path w="32" h="23">
                    <a:moveTo>
                      <a:pt x="29" y="0"/>
                    </a:moveTo>
                    <a:lnTo>
                      <a:pt x="32" y="21"/>
                    </a:lnTo>
                    <a:lnTo>
                      <a:pt x="3" y="23"/>
                    </a:lnTo>
                    <a:lnTo>
                      <a:pt x="0" y="3"/>
                    </a:lnTo>
                    <a:lnTo>
                      <a:pt x="29" y="0"/>
                    </a:lnTo>
                    <a:close/>
                  </a:path>
                </a:pathLst>
              </a:custGeom>
              <a:solidFill>
                <a:srgbClr val="00863C"/>
              </a:solidFill>
              <a:ln w="9525">
                <a:noFill/>
                <a:round/>
                <a:headEnd/>
                <a:tailEnd/>
              </a:ln>
            </p:spPr>
            <p:txBody>
              <a:bodyPr>
                <a:prstTxWarp prst="textNoShape">
                  <a:avLst/>
                </a:prstTxWarp>
              </a:bodyPr>
              <a:lstStyle/>
              <a:p>
                <a:endParaRPr lang="en-US"/>
              </a:p>
            </p:txBody>
          </p:sp>
          <p:sp>
            <p:nvSpPr>
              <p:cNvPr id="73666" name="Freeform 136"/>
              <p:cNvSpPr>
                <a:spLocks/>
              </p:cNvSpPr>
              <p:nvPr/>
            </p:nvSpPr>
            <p:spPr bwMode="auto">
              <a:xfrm>
                <a:off x="3600" y="2777"/>
                <a:ext cx="6" cy="5"/>
              </a:xfrm>
              <a:custGeom>
                <a:avLst/>
                <a:gdLst>
                  <a:gd name="T0" fmla="*/ 26 w 29"/>
                  <a:gd name="T1" fmla="*/ 0 h 23"/>
                  <a:gd name="T2" fmla="*/ 29 w 29"/>
                  <a:gd name="T3" fmla="*/ 20 h 23"/>
                  <a:gd name="T4" fmla="*/ 3 w 29"/>
                  <a:gd name="T5" fmla="*/ 23 h 23"/>
                  <a:gd name="T6" fmla="*/ 0 w 29"/>
                  <a:gd name="T7" fmla="*/ 23 h 23"/>
                  <a:gd name="T8" fmla="*/ 0 w 29"/>
                  <a:gd name="T9" fmla="*/ 3 h 23"/>
                  <a:gd name="T10" fmla="*/ 26 w 29"/>
                  <a:gd name="T11" fmla="*/ 0 h 23"/>
                  <a:gd name="T12" fmla="*/ 0 60000 65536"/>
                  <a:gd name="T13" fmla="*/ 0 60000 65536"/>
                  <a:gd name="T14" fmla="*/ 0 60000 65536"/>
                  <a:gd name="T15" fmla="*/ 0 60000 65536"/>
                  <a:gd name="T16" fmla="*/ 0 60000 65536"/>
                  <a:gd name="T17" fmla="*/ 0 60000 65536"/>
                  <a:gd name="T18" fmla="*/ 0 w 29"/>
                  <a:gd name="T19" fmla="*/ 0 h 23"/>
                  <a:gd name="T20" fmla="*/ 29 w 29"/>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29" h="23">
                    <a:moveTo>
                      <a:pt x="26" y="0"/>
                    </a:moveTo>
                    <a:lnTo>
                      <a:pt x="29" y="20"/>
                    </a:lnTo>
                    <a:lnTo>
                      <a:pt x="3" y="23"/>
                    </a:lnTo>
                    <a:lnTo>
                      <a:pt x="0" y="23"/>
                    </a:lnTo>
                    <a:lnTo>
                      <a:pt x="0" y="3"/>
                    </a:lnTo>
                    <a:lnTo>
                      <a:pt x="26" y="0"/>
                    </a:lnTo>
                    <a:close/>
                  </a:path>
                </a:pathLst>
              </a:custGeom>
              <a:solidFill>
                <a:srgbClr val="00863C"/>
              </a:solidFill>
              <a:ln w="9525">
                <a:noFill/>
                <a:round/>
                <a:headEnd/>
                <a:tailEnd/>
              </a:ln>
            </p:spPr>
            <p:txBody>
              <a:bodyPr>
                <a:prstTxWarp prst="textNoShape">
                  <a:avLst/>
                </a:prstTxWarp>
              </a:bodyPr>
              <a:lstStyle/>
              <a:p>
                <a:endParaRPr lang="en-US"/>
              </a:p>
            </p:txBody>
          </p:sp>
          <p:sp>
            <p:nvSpPr>
              <p:cNvPr id="73667" name="Rectangle 137"/>
              <p:cNvSpPr>
                <a:spLocks noChangeArrowheads="1"/>
              </p:cNvSpPr>
              <p:nvPr/>
            </p:nvSpPr>
            <p:spPr bwMode="auto">
              <a:xfrm>
                <a:off x="3595" y="2778"/>
                <a:ext cx="5" cy="4"/>
              </a:xfrm>
              <a:prstGeom prst="rect">
                <a:avLst/>
              </a:prstGeom>
              <a:solidFill>
                <a:srgbClr val="00863C"/>
              </a:solidFill>
              <a:ln w="9525">
                <a:noFill/>
                <a:miter lim="800000"/>
                <a:headEnd/>
                <a:tailEnd/>
              </a:ln>
            </p:spPr>
            <p:txBody>
              <a:bodyPr>
                <a:prstTxWarp prst="textNoShape">
                  <a:avLst/>
                </a:prstTxWarp>
              </a:bodyPr>
              <a:lstStyle/>
              <a:p>
                <a:endParaRPr lang="en-US"/>
              </a:p>
            </p:txBody>
          </p:sp>
          <p:sp>
            <p:nvSpPr>
              <p:cNvPr id="73668" name="Freeform 138"/>
              <p:cNvSpPr>
                <a:spLocks/>
              </p:cNvSpPr>
              <p:nvPr/>
            </p:nvSpPr>
            <p:spPr bwMode="auto">
              <a:xfrm>
                <a:off x="3589" y="2777"/>
                <a:ext cx="6" cy="5"/>
              </a:xfrm>
              <a:custGeom>
                <a:avLst/>
                <a:gdLst>
                  <a:gd name="T0" fmla="*/ 29 w 29"/>
                  <a:gd name="T1" fmla="*/ 3 h 23"/>
                  <a:gd name="T2" fmla="*/ 29 w 29"/>
                  <a:gd name="T3" fmla="*/ 23 h 23"/>
                  <a:gd name="T4" fmla="*/ 0 w 29"/>
                  <a:gd name="T5" fmla="*/ 20 h 23"/>
                  <a:gd name="T6" fmla="*/ 0 w 29"/>
                  <a:gd name="T7" fmla="*/ 18 h 23"/>
                  <a:gd name="T8" fmla="*/ 4 w 29"/>
                  <a:gd name="T9" fmla="*/ 0 h 23"/>
                  <a:gd name="T10" fmla="*/ 29 w 29"/>
                  <a:gd name="T11" fmla="*/ 3 h 23"/>
                  <a:gd name="T12" fmla="*/ 0 60000 65536"/>
                  <a:gd name="T13" fmla="*/ 0 60000 65536"/>
                  <a:gd name="T14" fmla="*/ 0 60000 65536"/>
                  <a:gd name="T15" fmla="*/ 0 60000 65536"/>
                  <a:gd name="T16" fmla="*/ 0 60000 65536"/>
                  <a:gd name="T17" fmla="*/ 0 60000 65536"/>
                  <a:gd name="T18" fmla="*/ 0 w 29"/>
                  <a:gd name="T19" fmla="*/ 0 h 23"/>
                  <a:gd name="T20" fmla="*/ 29 w 29"/>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29" h="23">
                    <a:moveTo>
                      <a:pt x="29" y="3"/>
                    </a:moveTo>
                    <a:lnTo>
                      <a:pt x="29" y="23"/>
                    </a:lnTo>
                    <a:lnTo>
                      <a:pt x="0" y="20"/>
                    </a:lnTo>
                    <a:lnTo>
                      <a:pt x="0" y="18"/>
                    </a:lnTo>
                    <a:lnTo>
                      <a:pt x="4" y="0"/>
                    </a:lnTo>
                    <a:lnTo>
                      <a:pt x="29" y="3"/>
                    </a:lnTo>
                    <a:close/>
                  </a:path>
                </a:pathLst>
              </a:custGeom>
              <a:solidFill>
                <a:srgbClr val="00863C"/>
              </a:solidFill>
              <a:ln w="9525">
                <a:noFill/>
                <a:round/>
                <a:headEnd/>
                <a:tailEnd/>
              </a:ln>
            </p:spPr>
            <p:txBody>
              <a:bodyPr>
                <a:prstTxWarp prst="textNoShape">
                  <a:avLst/>
                </a:prstTxWarp>
              </a:bodyPr>
              <a:lstStyle/>
              <a:p>
                <a:endParaRPr lang="en-US"/>
              </a:p>
            </p:txBody>
          </p:sp>
          <p:sp>
            <p:nvSpPr>
              <p:cNvPr id="73669" name="Freeform 139"/>
              <p:cNvSpPr>
                <a:spLocks/>
              </p:cNvSpPr>
              <p:nvPr/>
            </p:nvSpPr>
            <p:spPr bwMode="auto">
              <a:xfrm>
                <a:off x="3584" y="2776"/>
                <a:ext cx="6" cy="5"/>
              </a:xfrm>
              <a:custGeom>
                <a:avLst/>
                <a:gdLst>
                  <a:gd name="T0" fmla="*/ 32 w 32"/>
                  <a:gd name="T1" fmla="*/ 6 h 24"/>
                  <a:gd name="T2" fmla="*/ 28 w 32"/>
                  <a:gd name="T3" fmla="*/ 24 h 24"/>
                  <a:gd name="T4" fmla="*/ 2 w 32"/>
                  <a:gd name="T5" fmla="*/ 18 h 24"/>
                  <a:gd name="T6" fmla="*/ 0 w 32"/>
                  <a:gd name="T7" fmla="*/ 18 h 24"/>
                  <a:gd name="T8" fmla="*/ 6 w 32"/>
                  <a:gd name="T9" fmla="*/ 0 h 24"/>
                  <a:gd name="T10" fmla="*/ 32 w 32"/>
                  <a:gd name="T11" fmla="*/ 6 h 24"/>
                  <a:gd name="T12" fmla="*/ 0 60000 65536"/>
                  <a:gd name="T13" fmla="*/ 0 60000 65536"/>
                  <a:gd name="T14" fmla="*/ 0 60000 65536"/>
                  <a:gd name="T15" fmla="*/ 0 60000 65536"/>
                  <a:gd name="T16" fmla="*/ 0 60000 65536"/>
                  <a:gd name="T17" fmla="*/ 0 60000 65536"/>
                  <a:gd name="T18" fmla="*/ 0 w 32"/>
                  <a:gd name="T19" fmla="*/ 0 h 24"/>
                  <a:gd name="T20" fmla="*/ 32 w 32"/>
                  <a:gd name="T21" fmla="*/ 24 h 24"/>
                </a:gdLst>
                <a:ahLst/>
                <a:cxnLst>
                  <a:cxn ang="T12">
                    <a:pos x="T0" y="T1"/>
                  </a:cxn>
                  <a:cxn ang="T13">
                    <a:pos x="T2" y="T3"/>
                  </a:cxn>
                  <a:cxn ang="T14">
                    <a:pos x="T4" y="T5"/>
                  </a:cxn>
                  <a:cxn ang="T15">
                    <a:pos x="T6" y="T7"/>
                  </a:cxn>
                  <a:cxn ang="T16">
                    <a:pos x="T8" y="T9"/>
                  </a:cxn>
                  <a:cxn ang="T17">
                    <a:pos x="T10" y="T11"/>
                  </a:cxn>
                </a:cxnLst>
                <a:rect l="T18" t="T19" r="T20" b="T21"/>
                <a:pathLst>
                  <a:path w="32" h="24">
                    <a:moveTo>
                      <a:pt x="32" y="6"/>
                    </a:moveTo>
                    <a:lnTo>
                      <a:pt x="28" y="24"/>
                    </a:lnTo>
                    <a:lnTo>
                      <a:pt x="2" y="18"/>
                    </a:lnTo>
                    <a:lnTo>
                      <a:pt x="0" y="18"/>
                    </a:lnTo>
                    <a:lnTo>
                      <a:pt x="6" y="0"/>
                    </a:lnTo>
                    <a:lnTo>
                      <a:pt x="32" y="6"/>
                    </a:lnTo>
                    <a:close/>
                  </a:path>
                </a:pathLst>
              </a:custGeom>
              <a:solidFill>
                <a:srgbClr val="00863C"/>
              </a:solidFill>
              <a:ln w="9525">
                <a:noFill/>
                <a:round/>
                <a:headEnd/>
                <a:tailEnd/>
              </a:ln>
            </p:spPr>
            <p:txBody>
              <a:bodyPr>
                <a:prstTxWarp prst="textNoShape">
                  <a:avLst/>
                </a:prstTxWarp>
              </a:bodyPr>
              <a:lstStyle/>
              <a:p>
                <a:endParaRPr lang="en-US"/>
              </a:p>
            </p:txBody>
          </p:sp>
          <p:sp>
            <p:nvSpPr>
              <p:cNvPr id="73670" name="Freeform 140"/>
              <p:cNvSpPr>
                <a:spLocks/>
              </p:cNvSpPr>
              <p:nvPr/>
            </p:nvSpPr>
            <p:spPr bwMode="auto">
              <a:xfrm>
                <a:off x="3579" y="2774"/>
                <a:ext cx="6" cy="5"/>
              </a:xfrm>
              <a:custGeom>
                <a:avLst/>
                <a:gdLst>
                  <a:gd name="T0" fmla="*/ 32 w 32"/>
                  <a:gd name="T1" fmla="*/ 11 h 29"/>
                  <a:gd name="T2" fmla="*/ 26 w 32"/>
                  <a:gd name="T3" fmla="*/ 29 h 29"/>
                  <a:gd name="T4" fmla="*/ 0 w 32"/>
                  <a:gd name="T5" fmla="*/ 20 h 29"/>
                  <a:gd name="T6" fmla="*/ 6 w 32"/>
                  <a:gd name="T7" fmla="*/ 0 h 29"/>
                  <a:gd name="T8" fmla="*/ 32 w 32"/>
                  <a:gd name="T9" fmla="*/ 11 h 29"/>
                  <a:gd name="T10" fmla="*/ 0 60000 65536"/>
                  <a:gd name="T11" fmla="*/ 0 60000 65536"/>
                  <a:gd name="T12" fmla="*/ 0 60000 65536"/>
                  <a:gd name="T13" fmla="*/ 0 60000 65536"/>
                  <a:gd name="T14" fmla="*/ 0 60000 65536"/>
                  <a:gd name="T15" fmla="*/ 0 w 32"/>
                  <a:gd name="T16" fmla="*/ 0 h 29"/>
                  <a:gd name="T17" fmla="*/ 32 w 32"/>
                  <a:gd name="T18" fmla="*/ 29 h 29"/>
                </a:gdLst>
                <a:ahLst/>
                <a:cxnLst>
                  <a:cxn ang="T10">
                    <a:pos x="T0" y="T1"/>
                  </a:cxn>
                  <a:cxn ang="T11">
                    <a:pos x="T2" y="T3"/>
                  </a:cxn>
                  <a:cxn ang="T12">
                    <a:pos x="T4" y="T5"/>
                  </a:cxn>
                  <a:cxn ang="T13">
                    <a:pos x="T6" y="T7"/>
                  </a:cxn>
                  <a:cxn ang="T14">
                    <a:pos x="T8" y="T9"/>
                  </a:cxn>
                </a:cxnLst>
                <a:rect l="T15" t="T16" r="T17" b="T18"/>
                <a:pathLst>
                  <a:path w="32" h="29">
                    <a:moveTo>
                      <a:pt x="32" y="11"/>
                    </a:moveTo>
                    <a:lnTo>
                      <a:pt x="26" y="29"/>
                    </a:lnTo>
                    <a:lnTo>
                      <a:pt x="0" y="20"/>
                    </a:lnTo>
                    <a:lnTo>
                      <a:pt x="6" y="0"/>
                    </a:lnTo>
                    <a:lnTo>
                      <a:pt x="32" y="11"/>
                    </a:lnTo>
                    <a:close/>
                  </a:path>
                </a:pathLst>
              </a:custGeom>
              <a:solidFill>
                <a:srgbClr val="00863C"/>
              </a:solidFill>
              <a:ln w="9525">
                <a:noFill/>
                <a:round/>
                <a:headEnd/>
                <a:tailEnd/>
              </a:ln>
            </p:spPr>
            <p:txBody>
              <a:bodyPr>
                <a:prstTxWarp prst="textNoShape">
                  <a:avLst/>
                </a:prstTxWarp>
              </a:bodyPr>
              <a:lstStyle/>
              <a:p>
                <a:endParaRPr lang="en-US"/>
              </a:p>
            </p:txBody>
          </p:sp>
          <p:sp>
            <p:nvSpPr>
              <p:cNvPr id="73671" name="Freeform 141"/>
              <p:cNvSpPr>
                <a:spLocks/>
              </p:cNvSpPr>
              <p:nvPr/>
            </p:nvSpPr>
            <p:spPr bwMode="auto">
              <a:xfrm>
                <a:off x="3573" y="2771"/>
                <a:ext cx="7" cy="7"/>
              </a:xfrm>
              <a:custGeom>
                <a:avLst/>
                <a:gdLst>
                  <a:gd name="T0" fmla="*/ 36 w 36"/>
                  <a:gd name="T1" fmla="*/ 12 h 32"/>
                  <a:gd name="T2" fmla="*/ 30 w 36"/>
                  <a:gd name="T3" fmla="*/ 32 h 32"/>
                  <a:gd name="T4" fmla="*/ 0 w 36"/>
                  <a:gd name="T5" fmla="*/ 17 h 32"/>
                  <a:gd name="T6" fmla="*/ 9 w 36"/>
                  <a:gd name="T7" fmla="*/ 0 h 32"/>
                  <a:gd name="T8" fmla="*/ 36 w 36"/>
                  <a:gd name="T9" fmla="*/ 12 h 32"/>
                  <a:gd name="T10" fmla="*/ 0 60000 65536"/>
                  <a:gd name="T11" fmla="*/ 0 60000 65536"/>
                  <a:gd name="T12" fmla="*/ 0 60000 65536"/>
                  <a:gd name="T13" fmla="*/ 0 60000 65536"/>
                  <a:gd name="T14" fmla="*/ 0 60000 65536"/>
                  <a:gd name="T15" fmla="*/ 0 w 36"/>
                  <a:gd name="T16" fmla="*/ 0 h 32"/>
                  <a:gd name="T17" fmla="*/ 36 w 36"/>
                  <a:gd name="T18" fmla="*/ 32 h 32"/>
                </a:gdLst>
                <a:ahLst/>
                <a:cxnLst>
                  <a:cxn ang="T10">
                    <a:pos x="T0" y="T1"/>
                  </a:cxn>
                  <a:cxn ang="T11">
                    <a:pos x="T2" y="T3"/>
                  </a:cxn>
                  <a:cxn ang="T12">
                    <a:pos x="T4" y="T5"/>
                  </a:cxn>
                  <a:cxn ang="T13">
                    <a:pos x="T6" y="T7"/>
                  </a:cxn>
                  <a:cxn ang="T14">
                    <a:pos x="T8" y="T9"/>
                  </a:cxn>
                </a:cxnLst>
                <a:rect l="T15" t="T16" r="T17" b="T18"/>
                <a:pathLst>
                  <a:path w="36" h="32">
                    <a:moveTo>
                      <a:pt x="36" y="12"/>
                    </a:moveTo>
                    <a:lnTo>
                      <a:pt x="30" y="32"/>
                    </a:lnTo>
                    <a:lnTo>
                      <a:pt x="0" y="17"/>
                    </a:lnTo>
                    <a:lnTo>
                      <a:pt x="9" y="0"/>
                    </a:lnTo>
                    <a:lnTo>
                      <a:pt x="36" y="12"/>
                    </a:lnTo>
                    <a:close/>
                  </a:path>
                </a:pathLst>
              </a:custGeom>
              <a:solidFill>
                <a:srgbClr val="00863C"/>
              </a:solidFill>
              <a:ln w="9525">
                <a:noFill/>
                <a:round/>
                <a:headEnd/>
                <a:tailEnd/>
              </a:ln>
            </p:spPr>
            <p:txBody>
              <a:bodyPr>
                <a:prstTxWarp prst="textNoShape">
                  <a:avLst/>
                </a:prstTxWarp>
              </a:bodyPr>
              <a:lstStyle/>
              <a:p>
                <a:endParaRPr lang="en-US"/>
              </a:p>
            </p:txBody>
          </p:sp>
          <p:sp>
            <p:nvSpPr>
              <p:cNvPr id="73672" name="Freeform 142"/>
              <p:cNvSpPr>
                <a:spLocks/>
              </p:cNvSpPr>
              <p:nvPr/>
            </p:nvSpPr>
            <p:spPr bwMode="auto">
              <a:xfrm>
                <a:off x="3567" y="2768"/>
                <a:ext cx="7" cy="7"/>
              </a:xfrm>
              <a:custGeom>
                <a:avLst/>
                <a:gdLst>
                  <a:gd name="T0" fmla="*/ 37 w 37"/>
                  <a:gd name="T1" fmla="*/ 14 h 31"/>
                  <a:gd name="T2" fmla="*/ 28 w 37"/>
                  <a:gd name="T3" fmla="*/ 31 h 31"/>
                  <a:gd name="T4" fmla="*/ 2 w 37"/>
                  <a:gd name="T5" fmla="*/ 14 h 31"/>
                  <a:gd name="T6" fmla="*/ 0 w 37"/>
                  <a:gd name="T7" fmla="*/ 14 h 31"/>
                  <a:gd name="T8" fmla="*/ 11 w 37"/>
                  <a:gd name="T9" fmla="*/ 0 h 31"/>
                  <a:gd name="T10" fmla="*/ 37 w 37"/>
                  <a:gd name="T11" fmla="*/ 14 h 31"/>
                  <a:gd name="T12" fmla="*/ 0 60000 65536"/>
                  <a:gd name="T13" fmla="*/ 0 60000 65536"/>
                  <a:gd name="T14" fmla="*/ 0 60000 65536"/>
                  <a:gd name="T15" fmla="*/ 0 60000 65536"/>
                  <a:gd name="T16" fmla="*/ 0 60000 65536"/>
                  <a:gd name="T17" fmla="*/ 0 60000 65536"/>
                  <a:gd name="T18" fmla="*/ 0 w 37"/>
                  <a:gd name="T19" fmla="*/ 0 h 31"/>
                  <a:gd name="T20" fmla="*/ 37 w 37"/>
                  <a:gd name="T21" fmla="*/ 31 h 31"/>
                </a:gdLst>
                <a:ahLst/>
                <a:cxnLst>
                  <a:cxn ang="T12">
                    <a:pos x="T0" y="T1"/>
                  </a:cxn>
                  <a:cxn ang="T13">
                    <a:pos x="T2" y="T3"/>
                  </a:cxn>
                  <a:cxn ang="T14">
                    <a:pos x="T4" y="T5"/>
                  </a:cxn>
                  <a:cxn ang="T15">
                    <a:pos x="T6" y="T7"/>
                  </a:cxn>
                  <a:cxn ang="T16">
                    <a:pos x="T8" y="T9"/>
                  </a:cxn>
                  <a:cxn ang="T17">
                    <a:pos x="T10" y="T11"/>
                  </a:cxn>
                </a:cxnLst>
                <a:rect l="T18" t="T19" r="T20" b="T21"/>
                <a:pathLst>
                  <a:path w="37" h="31">
                    <a:moveTo>
                      <a:pt x="37" y="14"/>
                    </a:moveTo>
                    <a:lnTo>
                      <a:pt x="28" y="31"/>
                    </a:lnTo>
                    <a:lnTo>
                      <a:pt x="2" y="14"/>
                    </a:lnTo>
                    <a:lnTo>
                      <a:pt x="0" y="14"/>
                    </a:lnTo>
                    <a:lnTo>
                      <a:pt x="11" y="0"/>
                    </a:lnTo>
                    <a:lnTo>
                      <a:pt x="37" y="14"/>
                    </a:lnTo>
                    <a:close/>
                  </a:path>
                </a:pathLst>
              </a:custGeom>
              <a:solidFill>
                <a:srgbClr val="00863C"/>
              </a:solidFill>
              <a:ln w="9525">
                <a:noFill/>
                <a:round/>
                <a:headEnd/>
                <a:tailEnd/>
              </a:ln>
            </p:spPr>
            <p:txBody>
              <a:bodyPr>
                <a:prstTxWarp prst="textNoShape">
                  <a:avLst/>
                </a:prstTxWarp>
              </a:bodyPr>
              <a:lstStyle/>
              <a:p>
                <a:endParaRPr lang="en-US"/>
              </a:p>
            </p:txBody>
          </p:sp>
          <p:sp>
            <p:nvSpPr>
              <p:cNvPr id="73673" name="Freeform 143"/>
              <p:cNvSpPr>
                <a:spLocks/>
              </p:cNvSpPr>
              <p:nvPr/>
            </p:nvSpPr>
            <p:spPr bwMode="auto">
              <a:xfrm>
                <a:off x="3562" y="2764"/>
                <a:ext cx="7" cy="7"/>
              </a:xfrm>
              <a:custGeom>
                <a:avLst/>
                <a:gdLst>
                  <a:gd name="T0" fmla="*/ 37 w 37"/>
                  <a:gd name="T1" fmla="*/ 20 h 34"/>
                  <a:gd name="T2" fmla="*/ 26 w 37"/>
                  <a:gd name="T3" fmla="*/ 34 h 34"/>
                  <a:gd name="T4" fmla="*/ 0 w 37"/>
                  <a:gd name="T5" fmla="*/ 14 h 34"/>
                  <a:gd name="T6" fmla="*/ 15 w 37"/>
                  <a:gd name="T7" fmla="*/ 0 h 34"/>
                  <a:gd name="T8" fmla="*/ 37 w 37"/>
                  <a:gd name="T9" fmla="*/ 20 h 34"/>
                  <a:gd name="T10" fmla="*/ 0 60000 65536"/>
                  <a:gd name="T11" fmla="*/ 0 60000 65536"/>
                  <a:gd name="T12" fmla="*/ 0 60000 65536"/>
                  <a:gd name="T13" fmla="*/ 0 60000 65536"/>
                  <a:gd name="T14" fmla="*/ 0 60000 65536"/>
                  <a:gd name="T15" fmla="*/ 0 w 37"/>
                  <a:gd name="T16" fmla="*/ 0 h 34"/>
                  <a:gd name="T17" fmla="*/ 37 w 37"/>
                  <a:gd name="T18" fmla="*/ 34 h 34"/>
                </a:gdLst>
                <a:ahLst/>
                <a:cxnLst>
                  <a:cxn ang="T10">
                    <a:pos x="T0" y="T1"/>
                  </a:cxn>
                  <a:cxn ang="T11">
                    <a:pos x="T2" y="T3"/>
                  </a:cxn>
                  <a:cxn ang="T12">
                    <a:pos x="T4" y="T5"/>
                  </a:cxn>
                  <a:cxn ang="T13">
                    <a:pos x="T6" y="T7"/>
                  </a:cxn>
                  <a:cxn ang="T14">
                    <a:pos x="T8" y="T9"/>
                  </a:cxn>
                </a:cxnLst>
                <a:rect l="T15" t="T16" r="T17" b="T18"/>
                <a:pathLst>
                  <a:path w="37" h="34">
                    <a:moveTo>
                      <a:pt x="37" y="20"/>
                    </a:moveTo>
                    <a:lnTo>
                      <a:pt x="26" y="34"/>
                    </a:lnTo>
                    <a:lnTo>
                      <a:pt x="0" y="14"/>
                    </a:lnTo>
                    <a:lnTo>
                      <a:pt x="15" y="0"/>
                    </a:lnTo>
                    <a:lnTo>
                      <a:pt x="37" y="20"/>
                    </a:lnTo>
                    <a:close/>
                  </a:path>
                </a:pathLst>
              </a:custGeom>
              <a:solidFill>
                <a:srgbClr val="00863C"/>
              </a:solidFill>
              <a:ln w="9525">
                <a:noFill/>
                <a:round/>
                <a:headEnd/>
                <a:tailEnd/>
              </a:ln>
            </p:spPr>
            <p:txBody>
              <a:bodyPr>
                <a:prstTxWarp prst="textNoShape">
                  <a:avLst/>
                </a:prstTxWarp>
              </a:bodyPr>
              <a:lstStyle/>
              <a:p>
                <a:endParaRPr lang="en-US"/>
              </a:p>
            </p:txBody>
          </p:sp>
          <p:sp>
            <p:nvSpPr>
              <p:cNvPr id="73674" name="Freeform 144"/>
              <p:cNvSpPr>
                <a:spLocks/>
              </p:cNvSpPr>
              <p:nvPr/>
            </p:nvSpPr>
            <p:spPr bwMode="auto">
              <a:xfrm>
                <a:off x="3557" y="2759"/>
                <a:ext cx="8" cy="8"/>
              </a:xfrm>
              <a:custGeom>
                <a:avLst/>
                <a:gdLst>
                  <a:gd name="T0" fmla="*/ 41 w 41"/>
                  <a:gd name="T1" fmla="*/ 26 h 40"/>
                  <a:gd name="T2" fmla="*/ 26 w 41"/>
                  <a:gd name="T3" fmla="*/ 40 h 40"/>
                  <a:gd name="T4" fmla="*/ 0 w 41"/>
                  <a:gd name="T5" fmla="*/ 14 h 40"/>
                  <a:gd name="T6" fmla="*/ 15 w 41"/>
                  <a:gd name="T7" fmla="*/ 0 h 40"/>
                  <a:gd name="T8" fmla="*/ 41 w 41"/>
                  <a:gd name="T9" fmla="*/ 26 h 40"/>
                  <a:gd name="T10" fmla="*/ 0 60000 65536"/>
                  <a:gd name="T11" fmla="*/ 0 60000 65536"/>
                  <a:gd name="T12" fmla="*/ 0 60000 65536"/>
                  <a:gd name="T13" fmla="*/ 0 60000 65536"/>
                  <a:gd name="T14" fmla="*/ 0 60000 65536"/>
                  <a:gd name="T15" fmla="*/ 0 w 41"/>
                  <a:gd name="T16" fmla="*/ 0 h 40"/>
                  <a:gd name="T17" fmla="*/ 41 w 41"/>
                  <a:gd name="T18" fmla="*/ 40 h 40"/>
                </a:gdLst>
                <a:ahLst/>
                <a:cxnLst>
                  <a:cxn ang="T10">
                    <a:pos x="T0" y="T1"/>
                  </a:cxn>
                  <a:cxn ang="T11">
                    <a:pos x="T2" y="T3"/>
                  </a:cxn>
                  <a:cxn ang="T12">
                    <a:pos x="T4" y="T5"/>
                  </a:cxn>
                  <a:cxn ang="T13">
                    <a:pos x="T6" y="T7"/>
                  </a:cxn>
                  <a:cxn ang="T14">
                    <a:pos x="T8" y="T9"/>
                  </a:cxn>
                </a:cxnLst>
                <a:rect l="T15" t="T16" r="T17" b="T18"/>
                <a:pathLst>
                  <a:path w="41" h="40">
                    <a:moveTo>
                      <a:pt x="41" y="26"/>
                    </a:moveTo>
                    <a:lnTo>
                      <a:pt x="26" y="40"/>
                    </a:lnTo>
                    <a:lnTo>
                      <a:pt x="0" y="14"/>
                    </a:lnTo>
                    <a:lnTo>
                      <a:pt x="15" y="0"/>
                    </a:lnTo>
                    <a:lnTo>
                      <a:pt x="41" y="26"/>
                    </a:lnTo>
                    <a:close/>
                  </a:path>
                </a:pathLst>
              </a:custGeom>
              <a:solidFill>
                <a:srgbClr val="00863C"/>
              </a:solidFill>
              <a:ln w="9525">
                <a:noFill/>
                <a:round/>
                <a:headEnd/>
                <a:tailEnd/>
              </a:ln>
            </p:spPr>
            <p:txBody>
              <a:bodyPr>
                <a:prstTxWarp prst="textNoShape">
                  <a:avLst/>
                </a:prstTxWarp>
              </a:bodyPr>
              <a:lstStyle/>
              <a:p>
                <a:endParaRPr lang="en-US"/>
              </a:p>
            </p:txBody>
          </p:sp>
          <p:sp>
            <p:nvSpPr>
              <p:cNvPr id="73675" name="Freeform 145"/>
              <p:cNvSpPr>
                <a:spLocks/>
              </p:cNvSpPr>
              <p:nvPr/>
            </p:nvSpPr>
            <p:spPr bwMode="auto">
              <a:xfrm>
                <a:off x="3551" y="2754"/>
                <a:ext cx="9" cy="8"/>
              </a:xfrm>
              <a:custGeom>
                <a:avLst/>
                <a:gdLst>
                  <a:gd name="T0" fmla="*/ 43 w 43"/>
                  <a:gd name="T1" fmla="*/ 26 h 40"/>
                  <a:gd name="T2" fmla="*/ 28 w 43"/>
                  <a:gd name="T3" fmla="*/ 40 h 40"/>
                  <a:gd name="T4" fmla="*/ 0 w 43"/>
                  <a:gd name="T5" fmla="*/ 11 h 40"/>
                  <a:gd name="T6" fmla="*/ 17 w 43"/>
                  <a:gd name="T7" fmla="*/ 0 h 40"/>
                  <a:gd name="T8" fmla="*/ 43 w 43"/>
                  <a:gd name="T9" fmla="*/ 26 h 40"/>
                  <a:gd name="T10" fmla="*/ 0 60000 65536"/>
                  <a:gd name="T11" fmla="*/ 0 60000 65536"/>
                  <a:gd name="T12" fmla="*/ 0 60000 65536"/>
                  <a:gd name="T13" fmla="*/ 0 60000 65536"/>
                  <a:gd name="T14" fmla="*/ 0 60000 65536"/>
                  <a:gd name="T15" fmla="*/ 0 w 43"/>
                  <a:gd name="T16" fmla="*/ 0 h 40"/>
                  <a:gd name="T17" fmla="*/ 43 w 43"/>
                  <a:gd name="T18" fmla="*/ 40 h 40"/>
                </a:gdLst>
                <a:ahLst/>
                <a:cxnLst>
                  <a:cxn ang="T10">
                    <a:pos x="T0" y="T1"/>
                  </a:cxn>
                  <a:cxn ang="T11">
                    <a:pos x="T2" y="T3"/>
                  </a:cxn>
                  <a:cxn ang="T12">
                    <a:pos x="T4" y="T5"/>
                  </a:cxn>
                  <a:cxn ang="T13">
                    <a:pos x="T6" y="T7"/>
                  </a:cxn>
                  <a:cxn ang="T14">
                    <a:pos x="T8" y="T9"/>
                  </a:cxn>
                </a:cxnLst>
                <a:rect l="T15" t="T16" r="T17" b="T18"/>
                <a:pathLst>
                  <a:path w="43" h="40">
                    <a:moveTo>
                      <a:pt x="43" y="26"/>
                    </a:moveTo>
                    <a:lnTo>
                      <a:pt x="28" y="40"/>
                    </a:lnTo>
                    <a:lnTo>
                      <a:pt x="0" y="11"/>
                    </a:lnTo>
                    <a:lnTo>
                      <a:pt x="17" y="0"/>
                    </a:lnTo>
                    <a:lnTo>
                      <a:pt x="43" y="26"/>
                    </a:lnTo>
                    <a:close/>
                  </a:path>
                </a:pathLst>
              </a:custGeom>
              <a:solidFill>
                <a:srgbClr val="00863C"/>
              </a:solidFill>
              <a:ln w="9525">
                <a:noFill/>
                <a:round/>
                <a:headEnd/>
                <a:tailEnd/>
              </a:ln>
            </p:spPr>
            <p:txBody>
              <a:bodyPr>
                <a:prstTxWarp prst="textNoShape">
                  <a:avLst/>
                </a:prstTxWarp>
              </a:bodyPr>
              <a:lstStyle/>
              <a:p>
                <a:endParaRPr lang="en-US"/>
              </a:p>
            </p:txBody>
          </p:sp>
          <p:sp>
            <p:nvSpPr>
              <p:cNvPr id="73676" name="Freeform 146"/>
              <p:cNvSpPr>
                <a:spLocks/>
              </p:cNvSpPr>
              <p:nvPr/>
            </p:nvSpPr>
            <p:spPr bwMode="auto">
              <a:xfrm>
                <a:off x="3540" y="2741"/>
                <a:ext cx="14" cy="15"/>
              </a:xfrm>
              <a:custGeom>
                <a:avLst/>
                <a:gdLst>
                  <a:gd name="T0" fmla="*/ 70 w 70"/>
                  <a:gd name="T1" fmla="*/ 63 h 74"/>
                  <a:gd name="T2" fmla="*/ 53 w 70"/>
                  <a:gd name="T3" fmla="*/ 74 h 74"/>
                  <a:gd name="T4" fmla="*/ 0 w 70"/>
                  <a:gd name="T5" fmla="*/ 11 h 74"/>
                  <a:gd name="T6" fmla="*/ 17 w 70"/>
                  <a:gd name="T7" fmla="*/ 0 h 74"/>
                  <a:gd name="T8" fmla="*/ 70 w 70"/>
                  <a:gd name="T9" fmla="*/ 63 h 74"/>
                  <a:gd name="T10" fmla="*/ 0 60000 65536"/>
                  <a:gd name="T11" fmla="*/ 0 60000 65536"/>
                  <a:gd name="T12" fmla="*/ 0 60000 65536"/>
                  <a:gd name="T13" fmla="*/ 0 60000 65536"/>
                  <a:gd name="T14" fmla="*/ 0 60000 65536"/>
                  <a:gd name="T15" fmla="*/ 0 w 70"/>
                  <a:gd name="T16" fmla="*/ 0 h 74"/>
                  <a:gd name="T17" fmla="*/ 70 w 70"/>
                  <a:gd name="T18" fmla="*/ 74 h 74"/>
                </a:gdLst>
                <a:ahLst/>
                <a:cxnLst>
                  <a:cxn ang="T10">
                    <a:pos x="T0" y="T1"/>
                  </a:cxn>
                  <a:cxn ang="T11">
                    <a:pos x="T2" y="T3"/>
                  </a:cxn>
                  <a:cxn ang="T12">
                    <a:pos x="T4" y="T5"/>
                  </a:cxn>
                  <a:cxn ang="T13">
                    <a:pos x="T6" y="T7"/>
                  </a:cxn>
                  <a:cxn ang="T14">
                    <a:pos x="T8" y="T9"/>
                  </a:cxn>
                </a:cxnLst>
                <a:rect l="T15" t="T16" r="T17" b="T18"/>
                <a:pathLst>
                  <a:path w="70" h="74">
                    <a:moveTo>
                      <a:pt x="70" y="63"/>
                    </a:moveTo>
                    <a:lnTo>
                      <a:pt x="53" y="74"/>
                    </a:lnTo>
                    <a:lnTo>
                      <a:pt x="0" y="11"/>
                    </a:lnTo>
                    <a:lnTo>
                      <a:pt x="17" y="0"/>
                    </a:lnTo>
                    <a:lnTo>
                      <a:pt x="70" y="63"/>
                    </a:lnTo>
                    <a:close/>
                  </a:path>
                </a:pathLst>
              </a:custGeom>
              <a:solidFill>
                <a:srgbClr val="00863C"/>
              </a:solidFill>
              <a:ln w="9525">
                <a:noFill/>
                <a:round/>
                <a:headEnd/>
                <a:tailEnd/>
              </a:ln>
            </p:spPr>
            <p:txBody>
              <a:bodyPr>
                <a:prstTxWarp prst="textNoShape">
                  <a:avLst/>
                </a:prstTxWarp>
              </a:bodyPr>
              <a:lstStyle/>
              <a:p>
                <a:endParaRPr lang="en-US"/>
              </a:p>
            </p:txBody>
          </p:sp>
          <p:sp>
            <p:nvSpPr>
              <p:cNvPr id="73677" name="Freeform 147"/>
              <p:cNvSpPr>
                <a:spLocks/>
              </p:cNvSpPr>
              <p:nvPr/>
            </p:nvSpPr>
            <p:spPr bwMode="auto">
              <a:xfrm>
                <a:off x="3531" y="2728"/>
                <a:ext cx="13" cy="16"/>
              </a:xfrm>
              <a:custGeom>
                <a:avLst/>
                <a:gdLst>
                  <a:gd name="T0" fmla="*/ 65 w 65"/>
                  <a:gd name="T1" fmla="*/ 66 h 77"/>
                  <a:gd name="T2" fmla="*/ 48 w 65"/>
                  <a:gd name="T3" fmla="*/ 77 h 77"/>
                  <a:gd name="T4" fmla="*/ 0 w 65"/>
                  <a:gd name="T5" fmla="*/ 11 h 77"/>
                  <a:gd name="T6" fmla="*/ 17 w 65"/>
                  <a:gd name="T7" fmla="*/ 0 h 77"/>
                  <a:gd name="T8" fmla="*/ 65 w 65"/>
                  <a:gd name="T9" fmla="*/ 66 h 77"/>
                  <a:gd name="T10" fmla="*/ 0 60000 65536"/>
                  <a:gd name="T11" fmla="*/ 0 60000 65536"/>
                  <a:gd name="T12" fmla="*/ 0 60000 65536"/>
                  <a:gd name="T13" fmla="*/ 0 60000 65536"/>
                  <a:gd name="T14" fmla="*/ 0 60000 65536"/>
                  <a:gd name="T15" fmla="*/ 0 w 65"/>
                  <a:gd name="T16" fmla="*/ 0 h 77"/>
                  <a:gd name="T17" fmla="*/ 65 w 65"/>
                  <a:gd name="T18" fmla="*/ 77 h 77"/>
                </a:gdLst>
                <a:ahLst/>
                <a:cxnLst>
                  <a:cxn ang="T10">
                    <a:pos x="T0" y="T1"/>
                  </a:cxn>
                  <a:cxn ang="T11">
                    <a:pos x="T2" y="T3"/>
                  </a:cxn>
                  <a:cxn ang="T12">
                    <a:pos x="T4" y="T5"/>
                  </a:cxn>
                  <a:cxn ang="T13">
                    <a:pos x="T6" y="T7"/>
                  </a:cxn>
                  <a:cxn ang="T14">
                    <a:pos x="T8" y="T9"/>
                  </a:cxn>
                </a:cxnLst>
                <a:rect l="T15" t="T16" r="T17" b="T18"/>
                <a:pathLst>
                  <a:path w="65" h="77">
                    <a:moveTo>
                      <a:pt x="65" y="66"/>
                    </a:moveTo>
                    <a:lnTo>
                      <a:pt x="48" y="77"/>
                    </a:lnTo>
                    <a:lnTo>
                      <a:pt x="0" y="11"/>
                    </a:lnTo>
                    <a:lnTo>
                      <a:pt x="17" y="0"/>
                    </a:lnTo>
                    <a:lnTo>
                      <a:pt x="65" y="66"/>
                    </a:lnTo>
                    <a:close/>
                  </a:path>
                </a:pathLst>
              </a:custGeom>
              <a:solidFill>
                <a:srgbClr val="00863C"/>
              </a:solidFill>
              <a:ln w="9525">
                <a:noFill/>
                <a:round/>
                <a:headEnd/>
                <a:tailEnd/>
              </a:ln>
            </p:spPr>
            <p:txBody>
              <a:bodyPr>
                <a:prstTxWarp prst="textNoShape">
                  <a:avLst/>
                </a:prstTxWarp>
              </a:bodyPr>
              <a:lstStyle/>
              <a:p>
                <a:endParaRPr lang="en-US"/>
              </a:p>
            </p:txBody>
          </p:sp>
          <p:sp>
            <p:nvSpPr>
              <p:cNvPr id="73678" name="Freeform 148"/>
              <p:cNvSpPr>
                <a:spLocks/>
              </p:cNvSpPr>
              <p:nvPr/>
            </p:nvSpPr>
            <p:spPr bwMode="auto">
              <a:xfrm>
                <a:off x="3521" y="2714"/>
                <a:ext cx="13" cy="16"/>
              </a:xfrm>
              <a:custGeom>
                <a:avLst/>
                <a:gdLst>
                  <a:gd name="T0" fmla="*/ 66 w 66"/>
                  <a:gd name="T1" fmla="*/ 69 h 80"/>
                  <a:gd name="T2" fmla="*/ 49 w 66"/>
                  <a:gd name="T3" fmla="*/ 80 h 80"/>
                  <a:gd name="T4" fmla="*/ 0 w 66"/>
                  <a:gd name="T5" fmla="*/ 11 h 80"/>
                  <a:gd name="T6" fmla="*/ 17 w 66"/>
                  <a:gd name="T7" fmla="*/ 0 h 80"/>
                  <a:gd name="T8" fmla="*/ 66 w 66"/>
                  <a:gd name="T9" fmla="*/ 69 h 80"/>
                  <a:gd name="T10" fmla="*/ 0 60000 65536"/>
                  <a:gd name="T11" fmla="*/ 0 60000 65536"/>
                  <a:gd name="T12" fmla="*/ 0 60000 65536"/>
                  <a:gd name="T13" fmla="*/ 0 60000 65536"/>
                  <a:gd name="T14" fmla="*/ 0 60000 65536"/>
                  <a:gd name="T15" fmla="*/ 0 w 66"/>
                  <a:gd name="T16" fmla="*/ 0 h 80"/>
                  <a:gd name="T17" fmla="*/ 66 w 66"/>
                  <a:gd name="T18" fmla="*/ 80 h 80"/>
                </a:gdLst>
                <a:ahLst/>
                <a:cxnLst>
                  <a:cxn ang="T10">
                    <a:pos x="T0" y="T1"/>
                  </a:cxn>
                  <a:cxn ang="T11">
                    <a:pos x="T2" y="T3"/>
                  </a:cxn>
                  <a:cxn ang="T12">
                    <a:pos x="T4" y="T5"/>
                  </a:cxn>
                  <a:cxn ang="T13">
                    <a:pos x="T6" y="T7"/>
                  </a:cxn>
                  <a:cxn ang="T14">
                    <a:pos x="T8" y="T9"/>
                  </a:cxn>
                </a:cxnLst>
                <a:rect l="T15" t="T16" r="T17" b="T18"/>
                <a:pathLst>
                  <a:path w="66" h="80">
                    <a:moveTo>
                      <a:pt x="66" y="69"/>
                    </a:moveTo>
                    <a:lnTo>
                      <a:pt x="49" y="80"/>
                    </a:lnTo>
                    <a:lnTo>
                      <a:pt x="0" y="11"/>
                    </a:lnTo>
                    <a:lnTo>
                      <a:pt x="17" y="0"/>
                    </a:lnTo>
                    <a:lnTo>
                      <a:pt x="66" y="69"/>
                    </a:lnTo>
                    <a:close/>
                  </a:path>
                </a:pathLst>
              </a:custGeom>
              <a:solidFill>
                <a:srgbClr val="00863C"/>
              </a:solidFill>
              <a:ln w="9525">
                <a:noFill/>
                <a:round/>
                <a:headEnd/>
                <a:tailEnd/>
              </a:ln>
            </p:spPr>
            <p:txBody>
              <a:bodyPr>
                <a:prstTxWarp prst="textNoShape">
                  <a:avLst/>
                </a:prstTxWarp>
              </a:bodyPr>
              <a:lstStyle/>
              <a:p>
                <a:endParaRPr lang="en-US"/>
              </a:p>
            </p:txBody>
          </p:sp>
          <p:sp>
            <p:nvSpPr>
              <p:cNvPr id="73679" name="Freeform 149"/>
              <p:cNvSpPr>
                <a:spLocks/>
              </p:cNvSpPr>
              <p:nvPr/>
            </p:nvSpPr>
            <p:spPr bwMode="auto">
              <a:xfrm>
                <a:off x="3512" y="2701"/>
                <a:ext cx="12" cy="16"/>
              </a:xfrm>
              <a:custGeom>
                <a:avLst/>
                <a:gdLst>
                  <a:gd name="T0" fmla="*/ 61 w 61"/>
                  <a:gd name="T1" fmla="*/ 69 h 80"/>
                  <a:gd name="T2" fmla="*/ 44 w 61"/>
                  <a:gd name="T3" fmla="*/ 80 h 80"/>
                  <a:gd name="T4" fmla="*/ 0 w 61"/>
                  <a:gd name="T5" fmla="*/ 11 h 80"/>
                  <a:gd name="T6" fmla="*/ 18 w 61"/>
                  <a:gd name="T7" fmla="*/ 0 h 80"/>
                  <a:gd name="T8" fmla="*/ 61 w 61"/>
                  <a:gd name="T9" fmla="*/ 69 h 80"/>
                  <a:gd name="T10" fmla="*/ 0 60000 65536"/>
                  <a:gd name="T11" fmla="*/ 0 60000 65536"/>
                  <a:gd name="T12" fmla="*/ 0 60000 65536"/>
                  <a:gd name="T13" fmla="*/ 0 60000 65536"/>
                  <a:gd name="T14" fmla="*/ 0 60000 65536"/>
                  <a:gd name="T15" fmla="*/ 0 w 61"/>
                  <a:gd name="T16" fmla="*/ 0 h 80"/>
                  <a:gd name="T17" fmla="*/ 61 w 61"/>
                  <a:gd name="T18" fmla="*/ 80 h 80"/>
                </a:gdLst>
                <a:ahLst/>
                <a:cxnLst>
                  <a:cxn ang="T10">
                    <a:pos x="T0" y="T1"/>
                  </a:cxn>
                  <a:cxn ang="T11">
                    <a:pos x="T2" y="T3"/>
                  </a:cxn>
                  <a:cxn ang="T12">
                    <a:pos x="T4" y="T5"/>
                  </a:cxn>
                  <a:cxn ang="T13">
                    <a:pos x="T6" y="T7"/>
                  </a:cxn>
                  <a:cxn ang="T14">
                    <a:pos x="T8" y="T9"/>
                  </a:cxn>
                </a:cxnLst>
                <a:rect l="T15" t="T16" r="T17" b="T18"/>
                <a:pathLst>
                  <a:path w="61" h="80">
                    <a:moveTo>
                      <a:pt x="61" y="69"/>
                    </a:moveTo>
                    <a:lnTo>
                      <a:pt x="44" y="80"/>
                    </a:lnTo>
                    <a:lnTo>
                      <a:pt x="0" y="11"/>
                    </a:lnTo>
                    <a:lnTo>
                      <a:pt x="18" y="0"/>
                    </a:lnTo>
                    <a:lnTo>
                      <a:pt x="61" y="69"/>
                    </a:lnTo>
                    <a:close/>
                  </a:path>
                </a:pathLst>
              </a:custGeom>
              <a:solidFill>
                <a:srgbClr val="00863C"/>
              </a:solidFill>
              <a:ln w="9525">
                <a:noFill/>
                <a:round/>
                <a:headEnd/>
                <a:tailEnd/>
              </a:ln>
            </p:spPr>
            <p:txBody>
              <a:bodyPr>
                <a:prstTxWarp prst="textNoShape">
                  <a:avLst/>
                </a:prstTxWarp>
              </a:bodyPr>
              <a:lstStyle/>
              <a:p>
                <a:endParaRPr lang="en-US"/>
              </a:p>
            </p:txBody>
          </p:sp>
          <p:sp>
            <p:nvSpPr>
              <p:cNvPr id="73680" name="Freeform 150"/>
              <p:cNvSpPr>
                <a:spLocks/>
              </p:cNvSpPr>
              <p:nvPr/>
            </p:nvSpPr>
            <p:spPr bwMode="auto">
              <a:xfrm>
                <a:off x="3504" y="2687"/>
                <a:ext cx="12" cy="16"/>
              </a:xfrm>
              <a:custGeom>
                <a:avLst/>
                <a:gdLst>
                  <a:gd name="T0" fmla="*/ 58 w 58"/>
                  <a:gd name="T1" fmla="*/ 70 h 81"/>
                  <a:gd name="T2" fmla="*/ 40 w 58"/>
                  <a:gd name="T3" fmla="*/ 81 h 81"/>
                  <a:gd name="T4" fmla="*/ 0 w 58"/>
                  <a:gd name="T5" fmla="*/ 8 h 81"/>
                  <a:gd name="T6" fmla="*/ 17 w 58"/>
                  <a:gd name="T7" fmla="*/ 0 h 81"/>
                  <a:gd name="T8" fmla="*/ 58 w 58"/>
                  <a:gd name="T9" fmla="*/ 70 h 81"/>
                  <a:gd name="T10" fmla="*/ 0 60000 65536"/>
                  <a:gd name="T11" fmla="*/ 0 60000 65536"/>
                  <a:gd name="T12" fmla="*/ 0 60000 65536"/>
                  <a:gd name="T13" fmla="*/ 0 60000 65536"/>
                  <a:gd name="T14" fmla="*/ 0 60000 65536"/>
                  <a:gd name="T15" fmla="*/ 0 w 58"/>
                  <a:gd name="T16" fmla="*/ 0 h 81"/>
                  <a:gd name="T17" fmla="*/ 58 w 58"/>
                  <a:gd name="T18" fmla="*/ 81 h 81"/>
                </a:gdLst>
                <a:ahLst/>
                <a:cxnLst>
                  <a:cxn ang="T10">
                    <a:pos x="T0" y="T1"/>
                  </a:cxn>
                  <a:cxn ang="T11">
                    <a:pos x="T2" y="T3"/>
                  </a:cxn>
                  <a:cxn ang="T12">
                    <a:pos x="T4" y="T5"/>
                  </a:cxn>
                  <a:cxn ang="T13">
                    <a:pos x="T6" y="T7"/>
                  </a:cxn>
                  <a:cxn ang="T14">
                    <a:pos x="T8" y="T9"/>
                  </a:cxn>
                </a:cxnLst>
                <a:rect l="T15" t="T16" r="T17" b="T18"/>
                <a:pathLst>
                  <a:path w="58" h="81">
                    <a:moveTo>
                      <a:pt x="58" y="70"/>
                    </a:moveTo>
                    <a:lnTo>
                      <a:pt x="40" y="81"/>
                    </a:lnTo>
                    <a:lnTo>
                      <a:pt x="0" y="8"/>
                    </a:lnTo>
                    <a:lnTo>
                      <a:pt x="17" y="0"/>
                    </a:lnTo>
                    <a:lnTo>
                      <a:pt x="58" y="70"/>
                    </a:lnTo>
                    <a:close/>
                  </a:path>
                </a:pathLst>
              </a:custGeom>
              <a:solidFill>
                <a:srgbClr val="00863C"/>
              </a:solidFill>
              <a:ln w="9525">
                <a:noFill/>
                <a:round/>
                <a:headEnd/>
                <a:tailEnd/>
              </a:ln>
            </p:spPr>
            <p:txBody>
              <a:bodyPr>
                <a:prstTxWarp prst="textNoShape">
                  <a:avLst/>
                </a:prstTxWarp>
              </a:bodyPr>
              <a:lstStyle/>
              <a:p>
                <a:endParaRPr lang="en-US"/>
              </a:p>
            </p:txBody>
          </p:sp>
          <p:sp>
            <p:nvSpPr>
              <p:cNvPr id="73681" name="Freeform 151"/>
              <p:cNvSpPr>
                <a:spLocks/>
              </p:cNvSpPr>
              <p:nvPr/>
            </p:nvSpPr>
            <p:spPr bwMode="auto">
              <a:xfrm>
                <a:off x="3497" y="2672"/>
                <a:ext cx="11" cy="16"/>
              </a:xfrm>
              <a:custGeom>
                <a:avLst/>
                <a:gdLst>
                  <a:gd name="T0" fmla="*/ 54 w 54"/>
                  <a:gd name="T1" fmla="*/ 72 h 80"/>
                  <a:gd name="T2" fmla="*/ 37 w 54"/>
                  <a:gd name="T3" fmla="*/ 80 h 80"/>
                  <a:gd name="T4" fmla="*/ 0 w 54"/>
                  <a:gd name="T5" fmla="*/ 9 h 80"/>
                  <a:gd name="T6" fmla="*/ 20 w 54"/>
                  <a:gd name="T7" fmla="*/ 0 h 80"/>
                  <a:gd name="T8" fmla="*/ 54 w 54"/>
                  <a:gd name="T9" fmla="*/ 72 h 80"/>
                  <a:gd name="T10" fmla="*/ 0 60000 65536"/>
                  <a:gd name="T11" fmla="*/ 0 60000 65536"/>
                  <a:gd name="T12" fmla="*/ 0 60000 65536"/>
                  <a:gd name="T13" fmla="*/ 0 60000 65536"/>
                  <a:gd name="T14" fmla="*/ 0 60000 65536"/>
                  <a:gd name="T15" fmla="*/ 0 w 54"/>
                  <a:gd name="T16" fmla="*/ 0 h 80"/>
                  <a:gd name="T17" fmla="*/ 54 w 54"/>
                  <a:gd name="T18" fmla="*/ 80 h 80"/>
                </a:gdLst>
                <a:ahLst/>
                <a:cxnLst>
                  <a:cxn ang="T10">
                    <a:pos x="T0" y="T1"/>
                  </a:cxn>
                  <a:cxn ang="T11">
                    <a:pos x="T2" y="T3"/>
                  </a:cxn>
                  <a:cxn ang="T12">
                    <a:pos x="T4" y="T5"/>
                  </a:cxn>
                  <a:cxn ang="T13">
                    <a:pos x="T6" y="T7"/>
                  </a:cxn>
                  <a:cxn ang="T14">
                    <a:pos x="T8" y="T9"/>
                  </a:cxn>
                </a:cxnLst>
                <a:rect l="T15" t="T16" r="T17" b="T18"/>
                <a:pathLst>
                  <a:path w="54" h="80">
                    <a:moveTo>
                      <a:pt x="54" y="72"/>
                    </a:moveTo>
                    <a:lnTo>
                      <a:pt x="37" y="80"/>
                    </a:lnTo>
                    <a:lnTo>
                      <a:pt x="0" y="9"/>
                    </a:lnTo>
                    <a:lnTo>
                      <a:pt x="20" y="0"/>
                    </a:lnTo>
                    <a:lnTo>
                      <a:pt x="54" y="72"/>
                    </a:lnTo>
                    <a:close/>
                  </a:path>
                </a:pathLst>
              </a:custGeom>
              <a:solidFill>
                <a:srgbClr val="00863C"/>
              </a:solidFill>
              <a:ln w="9525">
                <a:noFill/>
                <a:round/>
                <a:headEnd/>
                <a:tailEnd/>
              </a:ln>
            </p:spPr>
            <p:txBody>
              <a:bodyPr>
                <a:prstTxWarp prst="textNoShape">
                  <a:avLst/>
                </a:prstTxWarp>
              </a:bodyPr>
              <a:lstStyle/>
              <a:p>
                <a:endParaRPr lang="en-US"/>
              </a:p>
            </p:txBody>
          </p:sp>
          <p:sp>
            <p:nvSpPr>
              <p:cNvPr id="73682" name="Freeform 152"/>
              <p:cNvSpPr>
                <a:spLocks/>
              </p:cNvSpPr>
              <p:nvPr/>
            </p:nvSpPr>
            <p:spPr bwMode="auto">
              <a:xfrm>
                <a:off x="3491" y="2658"/>
                <a:ext cx="10" cy="16"/>
              </a:xfrm>
              <a:custGeom>
                <a:avLst/>
                <a:gdLst>
                  <a:gd name="T0" fmla="*/ 50 w 50"/>
                  <a:gd name="T1" fmla="*/ 72 h 81"/>
                  <a:gd name="T2" fmla="*/ 30 w 50"/>
                  <a:gd name="T3" fmla="*/ 81 h 81"/>
                  <a:gd name="T4" fmla="*/ 0 w 50"/>
                  <a:gd name="T5" fmla="*/ 8 h 81"/>
                  <a:gd name="T6" fmla="*/ 0 w 50"/>
                  <a:gd name="T7" fmla="*/ 6 h 81"/>
                  <a:gd name="T8" fmla="*/ 20 w 50"/>
                  <a:gd name="T9" fmla="*/ 0 h 81"/>
                  <a:gd name="T10" fmla="*/ 50 w 50"/>
                  <a:gd name="T11" fmla="*/ 72 h 81"/>
                  <a:gd name="T12" fmla="*/ 0 60000 65536"/>
                  <a:gd name="T13" fmla="*/ 0 60000 65536"/>
                  <a:gd name="T14" fmla="*/ 0 60000 65536"/>
                  <a:gd name="T15" fmla="*/ 0 60000 65536"/>
                  <a:gd name="T16" fmla="*/ 0 60000 65536"/>
                  <a:gd name="T17" fmla="*/ 0 60000 65536"/>
                  <a:gd name="T18" fmla="*/ 0 w 50"/>
                  <a:gd name="T19" fmla="*/ 0 h 81"/>
                  <a:gd name="T20" fmla="*/ 50 w 50"/>
                  <a:gd name="T21" fmla="*/ 81 h 81"/>
                </a:gdLst>
                <a:ahLst/>
                <a:cxnLst>
                  <a:cxn ang="T12">
                    <a:pos x="T0" y="T1"/>
                  </a:cxn>
                  <a:cxn ang="T13">
                    <a:pos x="T2" y="T3"/>
                  </a:cxn>
                  <a:cxn ang="T14">
                    <a:pos x="T4" y="T5"/>
                  </a:cxn>
                  <a:cxn ang="T15">
                    <a:pos x="T6" y="T7"/>
                  </a:cxn>
                  <a:cxn ang="T16">
                    <a:pos x="T8" y="T9"/>
                  </a:cxn>
                  <a:cxn ang="T17">
                    <a:pos x="T10" y="T11"/>
                  </a:cxn>
                </a:cxnLst>
                <a:rect l="T18" t="T19" r="T20" b="T21"/>
                <a:pathLst>
                  <a:path w="50" h="81">
                    <a:moveTo>
                      <a:pt x="50" y="72"/>
                    </a:moveTo>
                    <a:lnTo>
                      <a:pt x="30" y="81"/>
                    </a:lnTo>
                    <a:lnTo>
                      <a:pt x="0" y="8"/>
                    </a:lnTo>
                    <a:lnTo>
                      <a:pt x="0" y="6"/>
                    </a:lnTo>
                    <a:lnTo>
                      <a:pt x="20" y="0"/>
                    </a:lnTo>
                    <a:lnTo>
                      <a:pt x="50" y="72"/>
                    </a:lnTo>
                    <a:close/>
                  </a:path>
                </a:pathLst>
              </a:custGeom>
              <a:solidFill>
                <a:srgbClr val="00863C"/>
              </a:solidFill>
              <a:ln w="9525">
                <a:noFill/>
                <a:round/>
                <a:headEnd/>
                <a:tailEnd/>
              </a:ln>
            </p:spPr>
            <p:txBody>
              <a:bodyPr>
                <a:prstTxWarp prst="textNoShape">
                  <a:avLst/>
                </a:prstTxWarp>
              </a:bodyPr>
              <a:lstStyle/>
              <a:p>
                <a:endParaRPr lang="en-US"/>
              </a:p>
            </p:txBody>
          </p:sp>
          <p:sp>
            <p:nvSpPr>
              <p:cNvPr id="73683" name="Freeform 153"/>
              <p:cNvSpPr>
                <a:spLocks/>
              </p:cNvSpPr>
              <p:nvPr/>
            </p:nvSpPr>
            <p:spPr bwMode="auto">
              <a:xfrm>
                <a:off x="3486" y="2643"/>
                <a:ext cx="9" cy="16"/>
              </a:xfrm>
              <a:custGeom>
                <a:avLst/>
                <a:gdLst>
                  <a:gd name="T0" fmla="*/ 43 w 43"/>
                  <a:gd name="T1" fmla="*/ 72 h 78"/>
                  <a:gd name="T2" fmla="*/ 23 w 43"/>
                  <a:gd name="T3" fmla="*/ 78 h 78"/>
                  <a:gd name="T4" fmla="*/ 0 w 43"/>
                  <a:gd name="T5" fmla="*/ 6 h 78"/>
                  <a:gd name="T6" fmla="*/ 21 w 43"/>
                  <a:gd name="T7" fmla="*/ 0 h 78"/>
                  <a:gd name="T8" fmla="*/ 43 w 43"/>
                  <a:gd name="T9" fmla="*/ 72 h 78"/>
                  <a:gd name="T10" fmla="*/ 0 60000 65536"/>
                  <a:gd name="T11" fmla="*/ 0 60000 65536"/>
                  <a:gd name="T12" fmla="*/ 0 60000 65536"/>
                  <a:gd name="T13" fmla="*/ 0 60000 65536"/>
                  <a:gd name="T14" fmla="*/ 0 60000 65536"/>
                  <a:gd name="T15" fmla="*/ 0 w 43"/>
                  <a:gd name="T16" fmla="*/ 0 h 78"/>
                  <a:gd name="T17" fmla="*/ 43 w 43"/>
                  <a:gd name="T18" fmla="*/ 78 h 78"/>
                </a:gdLst>
                <a:ahLst/>
                <a:cxnLst>
                  <a:cxn ang="T10">
                    <a:pos x="T0" y="T1"/>
                  </a:cxn>
                  <a:cxn ang="T11">
                    <a:pos x="T2" y="T3"/>
                  </a:cxn>
                  <a:cxn ang="T12">
                    <a:pos x="T4" y="T5"/>
                  </a:cxn>
                  <a:cxn ang="T13">
                    <a:pos x="T6" y="T7"/>
                  </a:cxn>
                  <a:cxn ang="T14">
                    <a:pos x="T8" y="T9"/>
                  </a:cxn>
                </a:cxnLst>
                <a:rect l="T15" t="T16" r="T17" b="T18"/>
                <a:pathLst>
                  <a:path w="43" h="78">
                    <a:moveTo>
                      <a:pt x="43" y="72"/>
                    </a:moveTo>
                    <a:lnTo>
                      <a:pt x="23" y="78"/>
                    </a:lnTo>
                    <a:lnTo>
                      <a:pt x="0" y="6"/>
                    </a:lnTo>
                    <a:lnTo>
                      <a:pt x="21" y="0"/>
                    </a:lnTo>
                    <a:lnTo>
                      <a:pt x="43" y="72"/>
                    </a:lnTo>
                    <a:close/>
                  </a:path>
                </a:pathLst>
              </a:custGeom>
              <a:solidFill>
                <a:srgbClr val="00863C"/>
              </a:solidFill>
              <a:ln w="9525">
                <a:noFill/>
                <a:round/>
                <a:headEnd/>
                <a:tailEnd/>
              </a:ln>
            </p:spPr>
            <p:txBody>
              <a:bodyPr>
                <a:prstTxWarp prst="textNoShape">
                  <a:avLst/>
                </a:prstTxWarp>
              </a:bodyPr>
              <a:lstStyle/>
              <a:p>
                <a:endParaRPr lang="en-US"/>
              </a:p>
            </p:txBody>
          </p:sp>
          <p:sp>
            <p:nvSpPr>
              <p:cNvPr id="73684" name="Freeform 154"/>
              <p:cNvSpPr>
                <a:spLocks/>
              </p:cNvSpPr>
              <p:nvPr/>
            </p:nvSpPr>
            <p:spPr bwMode="auto">
              <a:xfrm>
                <a:off x="3485" y="2637"/>
                <a:ext cx="5" cy="8"/>
              </a:xfrm>
              <a:custGeom>
                <a:avLst/>
                <a:gdLst>
                  <a:gd name="T0" fmla="*/ 29 w 29"/>
                  <a:gd name="T1" fmla="*/ 34 h 40"/>
                  <a:gd name="T2" fmla="*/ 8 w 29"/>
                  <a:gd name="T3" fmla="*/ 40 h 40"/>
                  <a:gd name="T4" fmla="*/ 0 w 29"/>
                  <a:gd name="T5" fmla="*/ 2 h 40"/>
                  <a:gd name="T6" fmla="*/ 20 w 29"/>
                  <a:gd name="T7" fmla="*/ 0 h 40"/>
                  <a:gd name="T8" fmla="*/ 29 w 29"/>
                  <a:gd name="T9" fmla="*/ 34 h 40"/>
                  <a:gd name="T10" fmla="*/ 0 60000 65536"/>
                  <a:gd name="T11" fmla="*/ 0 60000 65536"/>
                  <a:gd name="T12" fmla="*/ 0 60000 65536"/>
                  <a:gd name="T13" fmla="*/ 0 60000 65536"/>
                  <a:gd name="T14" fmla="*/ 0 60000 65536"/>
                  <a:gd name="T15" fmla="*/ 0 w 29"/>
                  <a:gd name="T16" fmla="*/ 0 h 40"/>
                  <a:gd name="T17" fmla="*/ 29 w 29"/>
                  <a:gd name="T18" fmla="*/ 40 h 40"/>
                </a:gdLst>
                <a:ahLst/>
                <a:cxnLst>
                  <a:cxn ang="T10">
                    <a:pos x="T0" y="T1"/>
                  </a:cxn>
                  <a:cxn ang="T11">
                    <a:pos x="T2" y="T3"/>
                  </a:cxn>
                  <a:cxn ang="T12">
                    <a:pos x="T4" y="T5"/>
                  </a:cxn>
                  <a:cxn ang="T13">
                    <a:pos x="T6" y="T7"/>
                  </a:cxn>
                  <a:cxn ang="T14">
                    <a:pos x="T8" y="T9"/>
                  </a:cxn>
                </a:cxnLst>
                <a:rect l="T15" t="T16" r="T17" b="T18"/>
                <a:pathLst>
                  <a:path w="29" h="40">
                    <a:moveTo>
                      <a:pt x="29" y="34"/>
                    </a:moveTo>
                    <a:lnTo>
                      <a:pt x="8" y="40"/>
                    </a:lnTo>
                    <a:lnTo>
                      <a:pt x="0" y="2"/>
                    </a:lnTo>
                    <a:lnTo>
                      <a:pt x="20" y="0"/>
                    </a:lnTo>
                    <a:lnTo>
                      <a:pt x="29" y="34"/>
                    </a:lnTo>
                    <a:close/>
                  </a:path>
                </a:pathLst>
              </a:custGeom>
              <a:solidFill>
                <a:srgbClr val="00863C"/>
              </a:solidFill>
              <a:ln w="9525">
                <a:noFill/>
                <a:round/>
                <a:headEnd/>
                <a:tailEnd/>
              </a:ln>
            </p:spPr>
            <p:txBody>
              <a:bodyPr>
                <a:prstTxWarp prst="textNoShape">
                  <a:avLst/>
                </a:prstTxWarp>
              </a:bodyPr>
              <a:lstStyle/>
              <a:p>
                <a:endParaRPr lang="en-US"/>
              </a:p>
            </p:txBody>
          </p:sp>
          <p:sp>
            <p:nvSpPr>
              <p:cNvPr id="73685" name="Freeform 155"/>
              <p:cNvSpPr>
                <a:spLocks/>
              </p:cNvSpPr>
              <p:nvPr/>
            </p:nvSpPr>
            <p:spPr bwMode="auto">
              <a:xfrm>
                <a:off x="3483" y="2630"/>
                <a:ext cx="6" cy="7"/>
              </a:xfrm>
              <a:custGeom>
                <a:avLst/>
                <a:gdLst>
                  <a:gd name="T0" fmla="*/ 26 w 26"/>
                  <a:gd name="T1" fmla="*/ 35 h 37"/>
                  <a:gd name="T2" fmla="*/ 6 w 26"/>
                  <a:gd name="T3" fmla="*/ 37 h 37"/>
                  <a:gd name="T4" fmla="*/ 0 w 26"/>
                  <a:gd name="T5" fmla="*/ 3 h 37"/>
                  <a:gd name="T6" fmla="*/ 20 w 26"/>
                  <a:gd name="T7" fmla="*/ 0 h 37"/>
                  <a:gd name="T8" fmla="*/ 26 w 26"/>
                  <a:gd name="T9" fmla="*/ 35 h 37"/>
                  <a:gd name="T10" fmla="*/ 0 60000 65536"/>
                  <a:gd name="T11" fmla="*/ 0 60000 65536"/>
                  <a:gd name="T12" fmla="*/ 0 60000 65536"/>
                  <a:gd name="T13" fmla="*/ 0 60000 65536"/>
                  <a:gd name="T14" fmla="*/ 0 60000 65536"/>
                  <a:gd name="T15" fmla="*/ 0 w 26"/>
                  <a:gd name="T16" fmla="*/ 0 h 37"/>
                  <a:gd name="T17" fmla="*/ 26 w 26"/>
                  <a:gd name="T18" fmla="*/ 37 h 37"/>
                </a:gdLst>
                <a:ahLst/>
                <a:cxnLst>
                  <a:cxn ang="T10">
                    <a:pos x="T0" y="T1"/>
                  </a:cxn>
                  <a:cxn ang="T11">
                    <a:pos x="T2" y="T3"/>
                  </a:cxn>
                  <a:cxn ang="T12">
                    <a:pos x="T4" y="T5"/>
                  </a:cxn>
                  <a:cxn ang="T13">
                    <a:pos x="T6" y="T7"/>
                  </a:cxn>
                  <a:cxn ang="T14">
                    <a:pos x="T8" y="T9"/>
                  </a:cxn>
                </a:cxnLst>
                <a:rect l="T15" t="T16" r="T17" b="T18"/>
                <a:pathLst>
                  <a:path w="26" h="37">
                    <a:moveTo>
                      <a:pt x="26" y="35"/>
                    </a:moveTo>
                    <a:lnTo>
                      <a:pt x="6" y="37"/>
                    </a:lnTo>
                    <a:lnTo>
                      <a:pt x="0" y="3"/>
                    </a:lnTo>
                    <a:lnTo>
                      <a:pt x="20" y="0"/>
                    </a:lnTo>
                    <a:lnTo>
                      <a:pt x="26" y="35"/>
                    </a:lnTo>
                    <a:close/>
                  </a:path>
                </a:pathLst>
              </a:custGeom>
              <a:solidFill>
                <a:srgbClr val="00863C"/>
              </a:solidFill>
              <a:ln w="9525">
                <a:noFill/>
                <a:round/>
                <a:headEnd/>
                <a:tailEnd/>
              </a:ln>
            </p:spPr>
            <p:txBody>
              <a:bodyPr>
                <a:prstTxWarp prst="textNoShape">
                  <a:avLst/>
                </a:prstTxWarp>
              </a:bodyPr>
              <a:lstStyle/>
              <a:p>
                <a:endParaRPr lang="en-US"/>
              </a:p>
            </p:txBody>
          </p:sp>
          <p:sp>
            <p:nvSpPr>
              <p:cNvPr id="73686" name="Freeform 156"/>
              <p:cNvSpPr>
                <a:spLocks/>
              </p:cNvSpPr>
              <p:nvPr/>
            </p:nvSpPr>
            <p:spPr bwMode="auto">
              <a:xfrm>
                <a:off x="3482" y="2622"/>
                <a:ext cx="5" cy="8"/>
              </a:xfrm>
              <a:custGeom>
                <a:avLst/>
                <a:gdLst>
                  <a:gd name="T0" fmla="*/ 26 w 26"/>
                  <a:gd name="T1" fmla="*/ 38 h 41"/>
                  <a:gd name="T2" fmla="*/ 6 w 26"/>
                  <a:gd name="T3" fmla="*/ 41 h 41"/>
                  <a:gd name="T4" fmla="*/ 0 w 26"/>
                  <a:gd name="T5" fmla="*/ 4 h 41"/>
                  <a:gd name="T6" fmla="*/ 20 w 26"/>
                  <a:gd name="T7" fmla="*/ 0 h 41"/>
                  <a:gd name="T8" fmla="*/ 26 w 26"/>
                  <a:gd name="T9" fmla="*/ 38 h 41"/>
                  <a:gd name="T10" fmla="*/ 0 60000 65536"/>
                  <a:gd name="T11" fmla="*/ 0 60000 65536"/>
                  <a:gd name="T12" fmla="*/ 0 60000 65536"/>
                  <a:gd name="T13" fmla="*/ 0 60000 65536"/>
                  <a:gd name="T14" fmla="*/ 0 60000 65536"/>
                  <a:gd name="T15" fmla="*/ 0 w 26"/>
                  <a:gd name="T16" fmla="*/ 0 h 41"/>
                  <a:gd name="T17" fmla="*/ 26 w 26"/>
                  <a:gd name="T18" fmla="*/ 41 h 41"/>
                </a:gdLst>
                <a:ahLst/>
                <a:cxnLst>
                  <a:cxn ang="T10">
                    <a:pos x="T0" y="T1"/>
                  </a:cxn>
                  <a:cxn ang="T11">
                    <a:pos x="T2" y="T3"/>
                  </a:cxn>
                  <a:cxn ang="T12">
                    <a:pos x="T4" y="T5"/>
                  </a:cxn>
                  <a:cxn ang="T13">
                    <a:pos x="T6" y="T7"/>
                  </a:cxn>
                  <a:cxn ang="T14">
                    <a:pos x="T8" y="T9"/>
                  </a:cxn>
                </a:cxnLst>
                <a:rect l="T15" t="T16" r="T17" b="T18"/>
                <a:pathLst>
                  <a:path w="26" h="41">
                    <a:moveTo>
                      <a:pt x="26" y="38"/>
                    </a:moveTo>
                    <a:lnTo>
                      <a:pt x="6" y="41"/>
                    </a:lnTo>
                    <a:lnTo>
                      <a:pt x="0" y="4"/>
                    </a:lnTo>
                    <a:lnTo>
                      <a:pt x="20" y="0"/>
                    </a:lnTo>
                    <a:lnTo>
                      <a:pt x="26" y="38"/>
                    </a:lnTo>
                    <a:close/>
                  </a:path>
                </a:pathLst>
              </a:custGeom>
              <a:solidFill>
                <a:srgbClr val="00863C"/>
              </a:solidFill>
              <a:ln w="9525">
                <a:noFill/>
                <a:round/>
                <a:headEnd/>
                <a:tailEnd/>
              </a:ln>
            </p:spPr>
            <p:txBody>
              <a:bodyPr>
                <a:prstTxWarp prst="textNoShape">
                  <a:avLst/>
                </a:prstTxWarp>
              </a:bodyPr>
              <a:lstStyle/>
              <a:p>
                <a:endParaRPr lang="en-US"/>
              </a:p>
            </p:txBody>
          </p:sp>
          <p:sp>
            <p:nvSpPr>
              <p:cNvPr id="73687" name="Freeform 157"/>
              <p:cNvSpPr>
                <a:spLocks/>
              </p:cNvSpPr>
              <p:nvPr/>
            </p:nvSpPr>
            <p:spPr bwMode="auto">
              <a:xfrm>
                <a:off x="3482" y="2615"/>
                <a:ext cx="4" cy="8"/>
              </a:xfrm>
              <a:custGeom>
                <a:avLst/>
                <a:gdLst>
                  <a:gd name="T0" fmla="*/ 22 w 22"/>
                  <a:gd name="T1" fmla="*/ 34 h 38"/>
                  <a:gd name="T2" fmla="*/ 2 w 22"/>
                  <a:gd name="T3" fmla="*/ 38 h 38"/>
                  <a:gd name="T4" fmla="*/ 0 w 22"/>
                  <a:gd name="T5" fmla="*/ 3 h 38"/>
                  <a:gd name="T6" fmla="*/ 0 w 22"/>
                  <a:gd name="T7" fmla="*/ 0 h 38"/>
                  <a:gd name="T8" fmla="*/ 20 w 22"/>
                  <a:gd name="T9" fmla="*/ 0 h 38"/>
                  <a:gd name="T10" fmla="*/ 22 w 22"/>
                  <a:gd name="T11" fmla="*/ 34 h 38"/>
                  <a:gd name="T12" fmla="*/ 0 60000 65536"/>
                  <a:gd name="T13" fmla="*/ 0 60000 65536"/>
                  <a:gd name="T14" fmla="*/ 0 60000 65536"/>
                  <a:gd name="T15" fmla="*/ 0 60000 65536"/>
                  <a:gd name="T16" fmla="*/ 0 60000 65536"/>
                  <a:gd name="T17" fmla="*/ 0 60000 65536"/>
                  <a:gd name="T18" fmla="*/ 0 w 22"/>
                  <a:gd name="T19" fmla="*/ 0 h 38"/>
                  <a:gd name="T20" fmla="*/ 22 w 22"/>
                  <a:gd name="T21" fmla="*/ 38 h 38"/>
                </a:gdLst>
                <a:ahLst/>
                <a:cxnLst>
                  <a:cxn ang="T12">
                    <a:pos x="T0" y="T1"/>
                  </a:cxn>
                  <a:cxn ang="T13">
                    <a:pos x="T2" y="T3"/>
                  </a:cxn>
                  <a:cxn ang="T14">
                    <a:pos x="T4" y="T5"/>
                  </a:cxn>
                  <a:cxn ang="T15">
                    <a:pos x="T6" y="T7"/>
                  </a:cxn>
                  <a:cxn ang="T16">
                    <a:pos x="T8" y="T9"/>
                  </a:cxn>
                  <a:cxn ang="T17">
                    <a:pos x="T10" y="T11"/>
                  </a:cxn>
                </a:cxnLst>
                <a:rect l="T18" t="T19" r="T20" b="T21"/>
                <a:pathLst>
                  <a:path w="22" h="38">
                    <a:moveTo>
                      <a:pt x="22" y="34"/>
                    </a:moveTo>
                    <a:lnTo>
                      <a:pt x="2" y="38"/>
                    </a:lnTo>
                    <a:lnTo>
                      <a:pt x="0" y="3"/>
                    </a:lnTo>
                    <a:lnTo>
                      <a:pt x="0" y="0"/>
                    </a:lnTo>
                    <a:lnTo>
                      <a:pt x="20" y="0"/>
                    </a:lnTo>
                    <a:lnTo>
                      <a:pt x="22" y="34"/>
                    </a:lnTo>
                    <a:close/>
                  </a:path>
                </a:pathLst>
              </a:custGeom>
              <a:solidFill>
                <a:srgbClr val="00863C"/>
              </a:solidFill>
              <a:ln w="9525">
                <a:noFill/>
                <a:round/>
                <a:headEnd/>
                <a:tailEnd/>
              </a:ln>
            </p:spPr>
            <p:txBody>
              <a:bodyPr>
                <a:prstTxWarp prst="textNoShape">
                  <a:avLst/>
                </a:prstTxWarp>
              </a:bodyPr>
              <a:lstStyle/>
              <a:p>
                <a:endParaRPr lang="en-US"/>
              </a:p>
            </p:txBody>
          </p:sp>
          <p:sp>
            <p:nvSpPr>
              <p:cNvPr id="73688" name="Freeform 158"/>
              <p:cNvSpPr>
                <a:spLocks/>
              </p:cNvSpPr>
              <p:nvPr/>
            </p:nvSpPr>
            <p:spPr bwMode="auto">
              <a:xfrm>
                <a:off x="3482" y="2608"/>
                <a:ext cx="4" cy="7"/>
              </a:xfrm>
              <a:custGeom>
                <a:avLst/>
                <a:gdLst>
                  <a:gd name="T0" fmla="*/ 20 w 20"/>
                  <a:gd name="T1" fmla="*/ 35 h 35"/>
                  <a:gd name="T2" fmla="*/ 0 w 20"/>
                  <a:gd name="T3" fmla="*/ 35 h 35"/>
                  <a:gd name="T4" fmla="*/ 2 w 20"/>
                  <a:gd name="T5" fmla="*/ 0 h 35"/>
                  <a:gd name="T6" fmla="*/ 20 w 20"/>
                  <a:gd name="T7" fmla="*/ 0 h 35"/>
                  <a:gd name="T8" fmla="*/ 20 w 20"/>
                  <a:gd name="T9" fmla="*/ 35 h 35"/>
                  <a:gd name="T10" fmla="*/ 0 60000 65536"/>
                  <a:gd name="T11" fmla="*/ 0 60000 65536"/>
                  <a:gd name="T12" fmla="*/ 0 60000 65536"/>
                  <a:gd name="T13" fmla="*/ 0 60000 65536"/>
                  <a:gd name="T14" fmla="*/ 0 60000 65536"/>
                  <a:gd name="T15" fmla="*/ 0 w 20"/>
                  <a:gd name="T16" fmla="*/ 0 h 35"/>
                  <a:gd name="T17" fmla="*/ 20 w 20"/>
                  <a:gd name="T18" fmla="*/ 35 h 35"/>
                </a:gdLst>
                <a:ahLst/>
                <a:cxnLst>
                  <a:cxn ang="T10">
                    <a:pos x="T0" y="T1"/>
                  </a:cxn>
                  <a:cxn ang="T11">
                    <a:pos x="T2" y="T3"/>
                  </a:cxn>
                  <a:cxn ang="T12">
                    <a:pos x="T4" y="T5"/>
                  </a:cxn>
                  <a:cxn ang="T13">
                    <a:pos x="T6" y="T7"/>
                  </a:cxn>
                  <a:cxn ang="T14">
                    <a:pos x="T8" y="T9"/>
                  </a:cxn>
                </a:cxnLst>
                <a:rect l="T15" t="T16" r="T17" b="T18"/>
                <a:pathLst>
                  <a:path w="20" h="35">
                    <a:moveTo>
                      <a:pt x="20" y="35"/>
                    </a:moveTo>
                    <a:lnTo>
                      <a:pt x="0" y="35"/>
                    </a:lnTo>
                    <a:lnTo>
                      <a:pt x="2" y="0"/>
                    </a:lnTo>
                    <a:lnTo>
                      <a:pt x="20" y="0"/>
                    </a:lnTo>
                    <a:lnTo>
                      <a:pt x="20" y="35"/>
                    </a:lnTo>
                    <a:close/>
                  </a:path>
                </a:pathLst>
              </a:custGeom>
              <a:solidFill>
                <a:srgbClr val="00863C"/>
              </a:solidFill>
              <a:ln w="9525">
                <a:noFill/>
                <a:round/>
                <a:headEnd/>
                <a:tailEnd/>
              </a:ln>
            </p:spPr>
            <p:txBody>
              <a:bodyPr>
                <a:prstTxWarp prst="textNoShape">
                  <a:avLst/>
                </a:prstTxWarp>
              </a:bodyPr>
              <a:lstStyle/>
              <a:p>
                <a:endParaRPr lang="en-US"/>
              </a:p>
            </p:txBody>
          </p:sp>
          <p:sp>
            <p:nvSpPr>
              <p:cNvPr id="73689" name="Freeform 159"/>
              <p:cNvSpPr>
                <a:spLocks/>
              </p:cNvSpPr>
              <p:nvPr/>
            </p:nvSpPr>
            <p:spPr bwMode="auto">
              <a:xfrm>
                <a:off x="3482" y="2601"/>
                <a:ext cx="4" cy="7"/>
              </a:xfrm>
              <a:custGeom>
                <a:avLst/>
                <a:gdLst>
                  <a:gd name="T0" fmla="*/ 18 w 20"/>
                  <a:gd name="T1" fmla="*/ 37 h 37"/>
                  <a:gd name="T2" fmla="*/ 0 w 20"/>
                  <a:gd name="T3" fmla="*/ 37 h 37"/>
                  <a:gd name="T4" fmla="*/ 0 w 20"/>
                  <a:gd name="T5" fmla="*/ 3 h 37"/>
                  <a:gd name="T6" fmla="*/ 0 w 20"/>
                  <a:gd name="T7" fmla="*/ 0 h 37"/>
                  <a:gd name="T8" fmla="*/ 20 w 20"/>
                  <a:gd name="T9" fmla="*/ 3 h 37"/>
                  <a:gd name="T10" fmla="*/ 18 w 20"/>
                  <a:gd name="T11" fmla="*/ 37 h 37"/>
                  <a:gd name="T12" fmla="*/ 0 60000 65536"/>
                  <a:gd name="T13" fmla="*/ 0 60000 65536"/>
                  <a:gd name="T14" fmla="*/ 0 60000 65536"/>
                  <a:gd name="T15" fmla="*/ 0 60000 65536"/>
                  <a:gd name="T16" fmla="*/ 0 60000 65536"/>
                  <a:gd name="T17" fmla="*/ 0 60000 65536"/>
                  <a:gd name="T18" fmla="*/ 0 w 20"/>
                  <a:gd name="T19" fmla="*/ 0 h 37"/>
                  <a:gd name="T20" fmla="*/ 20 w 20"/>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20" h="37">
                    <a:moveTo>
                      <a:pt x="18" y="37"/>
                    </a:moveTo>
                    <a:lnTo>
                      <a:pt x="0" y="37"/>
                    </a:lnTo>
                    <a:lnTo>
                      <a:pt x="0" y="3"/>
                    </a:lnTo>
                    <a:lnTo>
                      <a:pt x="0" y="0"/>
                    </a:lnTo>
                    <a:lnTo>
                      <a:pt x="20" y="3"/>
                    </a:lnTo>
                    <a:lnTo>
                      <a:pt x="18" y="37"/>
                    </a:lnTo>
                    <a:close/>
                  </a:path>
                </a:pathLst>
              </a:custGeom>
              <a:solidFill>
                <a:srgbClr val="00863C"/>
              </a:solidFill>
              <a:ln w="9525">
                <a:noFill/>
                <a:round/>
                <a:headEnd/>
                <a:tailEnd/>
              </a:ln>
            </p:spPr>
            <p:txBody>
              <a:bodyPr>
                <a:prstTxWarp prst="textNoShape">
                  <a:avLst/>
                </a:prstTxWarp>
              </a:bodyPr>
              <a:lstStyle/>
              <a:p>
                <a:endParaRPr lang="en-US"/>
              </a:p>
            </p:txBody>
          </p:sp>
          <p:sp>
            <p:nvSpPr>
              <p:cNvPr id="73690" name="Freeform 160"/>
              <p:cNvSpPr>
                <a:spLocks/>
              </p:cNvSpPr>
              <p:nvPr/>
            </p:nvSpPr>
            <p:spPr bwMode="auto">
              <a:xfrm>
                <a:off x="3482" y="2594"/>
                <a:ext cx="5" cy="7"/>
              </a:xfrm>
              <a:custGeom>
                <a:avLst/>
                <a:gdLst>
                  <a:gd name="T0" fmla="*/ 20 w 26"/>
                  <a:gd name="T1" fmla="*/ 37 h 37"/>
                  <a:gd name="T2" fmla="*/ 0 w 26"/>
                  <a:gd name="T3" fmla="*/ 34 h 37"/>
                  <a:gd name="T4" fmla="*/ 6 w 26"/>
                  <a:gd name="T5" fmla="*/ 0 h 37"/>
                  <a:gd name="T6" fmla="*/ 26 w 26"/>
                  <a:gd name="T7" fmla="*/ 5 h 37"/>
                  <a:gd name="T8" fmla="*/ 20 w 26"/>
                  <a:gd name="T9" fmla="*/ 37 h 37"/>
                  <a:gd name="T10" fmla="*/ 0 60000 65536"/>
                  <a:gd name="T11" fmla="*/ 0 60000 65536"/>
                  <a:gd name="T12" fmla="*/ 0 60000 65536"/>
                  <a:gd name="T13" fmla="*/ 0 60000 65536"/>
                  <a:gd name="T14" fmla="*/ 0 60000 65536"/>
                  <a:gd name="T15" fmla="*/ 0 w 26"/>
                  <a:gd name="T16" fmla="*/ 0 h 37"/>
                  <a:gd name="T17" fmla="*/ 26 w 26"/>
                  <a:gd name="T18" fmla="*/ 37 h 37"/>
                </a:gdLst>
                <a:ahLst/>
                <a:cxnLst>
                  <a:cxn ang="T10">
                    <a:pos x="T0" y="T1"/>
                  </a:cxn>
                  <a:cxn ang="T11">
                    <a:pos x="T2" y="T3"/>
                  </a:cxn>
                  <a:cxn ang="T12">
                    <a:pos x="T4" y="T5"/>
                  </a:cxn>
                  <a:cxn ang="T13">
                    <a:pos x="T6" y="T7"/>
                  </a:cxn>
                  <a:cxn ang="T14">
                    <a:pos x="T8" y="T9"/>
                  </a:cxn>
                </a:cxnLst>
                <a:rect l="T15" t="T16" r="T17" b="T18"/>
                <a:pathLst>
                  <a:path w="26" h="37">
                    <a:moveTo>
                      <a:pt x="20" y="37"/>
                    </a:moveTo>
                    <a:lnTo>
                      <a:pt x="0" y="34"/>
                    </a:lnTo>
                    <a:lnTo>
                      <a:pt x="6" y="0"/>
                    </a:lnTo>
                    <a:lnTo>
                      <a:pt x="26" y="5"/>
                    </a:lnTo>
                    <a:lnTo>
                      <a:pt x="20" y="37"/>
                    </a:lnTo>
                    <a:close/>
                  </a:path>
                </a:pathLst>
              </a:custGeom>
              <a:solidFill>
                <a:srgbClr val="00863C"/>
              </a:solidFill>
              <a:ln w="9525">
                <a:noFill/>
                <a:round/>
                <a:headEnd/>
                <a:tailEnd/>
              </a:ln>
            </p:spPr>
            <p:txBody>
              <a:bodyPr>
                <a:prstTxWarp prst="textNoShape">
                  <a:avLst/>
                </a:prstTxWarp>
              </a:bodyPr>
              <a:lstStyle/>
              <a:p>
                <a:endParaRPr lang="en-US"/>
              </a:p>
            </p:txBody>
          </p:sp>
          <p:sp>
            <p:nvSpPr>
              <p:cNvPr id="73691" name="Freeform 161"/>
              <p:cNvSpPr>
                <a:spLocks/>
              </p:cNvSpPr>
              <p:nvPr/>
            </p:nvSpPr>
            <p:spPr bwMode="auto">
              <a:xfrm>
                <a:off x="3483" y="2587"/>
                <a:ext cx="6" cy="8"/>
              </a:xfrm>
              <a:custGeom>
                <a:avLst/>
                <a:gdLst>
                  <a:gd name="T0" fmla="*/ 20 w 29"/>
                  <a:gd name="T1" fmla="*/ 40 h 40"/>
                  <a:gd name="T2" fmla="*/ 0 w 29"/>
                  <a:gd name="T3" fmla="*/ 35 h 40"/>
                  <a:gd name="T4" fmla="*/ 9 w 29"/>
                  <a:gd name="T5" fmla="*/ 0 h 40"/>
                  <a:gd name="T6" fmla="*/ 29 w 29"/>
                  <a:gd name="T7" fmla="*/ 6 h 40"/>
                  <a:gd name="T8" fmla="*/ 20 w 29"/>
                  <a:gd name="T9" fmla="*/ 40 h 40"/>
                  <a:gd name="T10" fmla="*/ 0 60000 65536"/>
                  <a:gd name="T11" fmla="*/ 0 60000 65536"/>
                  <a:gd name="T12" fmla="*/ 0 60000 65536"/>
                  <a:gd name="T13" fmla="*/ 0 60000 65536"/>
                  <a:gd name="T14" fmla="*/ 0 60000 65536"/>
                  <a:gd name="T15" fmla="*/ 0 w 29"/>
                  <a:gd name="T16" fmla="*/ 0 h 40"/>
                  <a:gd name="T17" fmla="*/ 29 w 29"/>
                  <a:gd name="T18" fmla="*/ 40 h 40"/>
                </a:gdLst>
                <a:ahLst/>
                <a:cxnLst>
                  <a:cxn ang="T10">
                    <a:pos x="T0" y="T1"/>
                  </a:cxn>
                  <a:cxn ang="T11">
                    <a:pos x="T2" y="T3"/>
                  </a:cxn>
                  <a:cxn ang="T12">
                    <a:pos x="T4" y="T5"/>
                  </a:cxn>
                  <a:cxn ang="T13">
                    <a:pos x="T6" y="T7"/>
                  </a:cxn>
                  <a:cxn ang="T14">
                    <a:pos x="T8" y="T9"/>
                  </a:cxn>
                </a:cxnLst>
                <a:rect l="T15" t="T16" r="T17" b="T18"/>
                <a:pathLst>
                  <a:path w="29" h="40">
                    <a:moveTo>
                      <a:pt x="20" y="40"/>
                    </a:moveTo>
                    <a:lnTo>
                      <a:pt x="0" y="35"/>
                    </a:lnTo>
                    <a:lnTo>
                      <a:pt x="9" y="0"/>
                    </a:lnTo>
                    <a:lnTo>
                      <a:pt x="29" y="6"/>
                    </a:lnTo>
                    <a:lnTo>
                      <a:pt x="20" y="40"/>
                    </a:lnTo>
                    <a:close/>
                  </a:path>
                </a:pathLst>
              </a:custGeom>
              <a:solidFill>
                <a:srgbClr val="00863C"/>
              </a:solidFill>
              <a:ln w="9525">
                <a:noFill/>
                <a:round/>
                <a:headEnd/>
                <a:tailEnd/>
              </a:ln>
            </p:spPr>
            <p:txBody>
              <a:bodyPr>
                <a:prstTxWarp prst="textNoShape">
                  <a:avLst/>
                </a:prstTxWarp>
              </a:bodyPr>
              <a:lstStyle/>
              <a:p>
                <a:endParaRPr lang="en-US"/>
              </a:p>
            </p:txBody>
          </p:sp>
          <p:sp>
            <p:nvSpPr>
              <p:cNvPr id="73692" name="Freeform 162"/>
              <p:cNvSpPr>
                <a:spLocks/>
              </p:cNvSpPr>
              <p:nvPr/>
            </p:nvSpPr>
            <p:spPr bwMode="auto">
              <a:xfrm>
                <a:off x="3485" y="2580"/>
                <a:ext cx="6" cy="8"/>
              </a:xfrm>
              <a:custGeom>
                <a:avLst/>
                <a:gdLst>
                  <a:gd name="T0" fmla="*/ 20 w 31"/>
                  <a:gd name="T1" fmla="*/ 40 h 40"/>
                  <a:gd name="T2" fmla="*/ 0 w 31"/>
                  <a:gd name="T3" fmla="*/ 34 h 40"/>
                  <a:gd name="T4" fmla="*/ 11 w 31"/>
                  <a:gd name="T5" fmla="*/ 0 h 40"/>
                  <a:gd name="T6" fmla="*/ 31 w 31"/>
                  <a:gd name="T7" fmla="*/ 9 h 40"/>
                  <a:gd name="T8" fmla="*/ 20 w 31"/>
                  <a:gd name="T9" fmla="*/ 40 h 40"/>
                  <a:gd name="T10" fmla="*/ 0 60000 65536"/>
                  <a:gd name="T11" fmla="*/ 0 60000 65536"/>
                  <a:gd name="T12" fmla="*/ 0 60000 65536"/>
                  <a:gd name="T13" fmla="*/ 0 60000 65536"/>
                  <a:gd name="T14" fmla="*/ 0 60000 65536"/>
                  <a:gd name="T15" fmla="*/ 0 w 31"/>
                  <a:gd name="T16" fmla="*/ 0 h 40"/>
                  <a:gd name="T17" fmla="*/ 31 w 31"/>
                  <a:gd name="T18" fmla="*/ 40 h 40"/>
                </a:gdLst>
                <a:ahLst/>
                <a:cxnLst>
                  <a:cxn ang="T10">
                    <a:pos x="T0" y="T1"/>
                  </a:cxn>
                  <a:cxn ang="T11">
                    <a:pos x="T2" y="T3"/>
                  </a:cxn>
                  <a:cxn ang="T12">
                    <a:pos x="T4" y="T5"/>
                  </a:cxn>
                  <a:cxn ang="T13">
                    <a:pos x="T6" y="T7"/>
                  </a:cxn>
                  <a:cxn ang="T14">
                    <a:pos x="T8" y="T9"/>
                  </a:cxn>
                </a:cxnLst>
                <a:rect l="T15" t="T16" r="T17" b="T18"/>
                <a:pathLst>
                  <a:path w="31" h="40">
                    <a:moveTo>
                      <a:pt x="20" y="40"/>
                    </a:moveTo>
                    <a:lnTo>
                      <a:pt x="0" y="34"/>
                    </a:lnTo>
                    <a:lnTo>
                      <a:pt x="11" y="0"/>
                    </a:lnTo>
                    <a:lnTo>
                      <a:pt x="31" y="9"/>
                    </a:lnTo>
                    <a:lnTo>
                      <a:pt x="20" y="40"/>
                    </a:lnTo>
                    <a:close/>
                  </a:path>
                </a:pathLst>
              </a:custGeom>
              <a:solidFill>
                <a:srgbClr val="00863C"/>
              </a:solidFill>
              <a:ln w="9525">
                <a:noFill/>
                <a:round/>
                <a:headEnd/>
                <a:tailEnd/>
              </a:ln>
            </p:spPr>
            <p:txBody>
              <a:bodyPr>
                <a:prstTxWarp prst="textNoShape">
                  <a:avLst/>
                </a:prstTxWarp>
              </a:bodyPr>
              <a:lstStyle/>
              <a:p>
                <a:endParaRPr lang="en-US"/>
              </a:p>
            </p:txBody>
          </p:sp>
          <p:sp>
            <p:nvSpPr>
              <p:cNvPr id="73693" name="Freeform 163"/>
              <p:cNvSpPr>
                <a:spLocks/>
              </p:cNvSpPr>
              <p:nvPr/>
            </p:nvSpPr>
            <p:spPr bwMode="auto">
              <a:xfrm>
                <a:off x="3487" y="2573"/>
                <a:ext cx="7" cy="9"/>
              </a:xfrm>
              <a:custGeom>
                <a:avLst/>
                <a:gdLst>
                  <a:gd name="T0" fmla="*/ 20 w 32"/>
                  <a:gd name="T1" fmla="*/ 45 h 45"/>
                  <a:gd name="T2" fmla="*/ 0 w 32"/>
                  <a:gd name="T3" fmla="*/ 36 h 45"/>
                  <a:gd name="T4" fmla="*/ 15 w 32"/>
                  <a:gd name="T5" fmla="*/ 4 h 45"/>
                  <a:gd name="T6" fmla="*/ 15 w 32"/>
                  <a:gd name="T7" fmla="*/ 0 h 45"/>
                  <a:gd name="T8" fmla="*/ 32 w 32"/>
                  <a:gd name="T9" fmla="*/ 9 h 45"/>
                  <a:gd name="T10" fmla="*/ 20 w 32"/>
                  <a:gd name="T11" fmla="*/ 45 h 45"/>
                  <a:gd name="T12" fmla="*/ 0 60000 65536"/>
                  <a:gd name="T13" fmla="*/ 0 60000 65536"/>
                  <a:gd name="T14" fmla="*/ 0 60000 65536"/>
                  <a:gd name="T15" fmla="*/ 0 60000 65536"/>
                  <a:gd name="T16" fmla="*/ 0 60000 65536"/>
                  <a:gd name="T17" fmla="*/ 0 60000 65536"/>
                  <a:gd name="T18" fmla="*/ 0 w 32"/>
                  <a:gd name="T19" fmla="*/ 0 h 45"/>
                  <a:gd name="T20" fmla="*/ 32 w 32"/>
                  <a:gd name="T21" fmla="*/ 45 h 45"/>
                </a:gdLst>
                <a:ahLst/>
                <a:cxnLst>
                  <a:cxn ang="T12">
                    <a:pos x="T0" y="T1"/>
                  </a:cxn>
                  <a:cxn ang="T13">
                    <a:pos x="T2" y="T3"/>
                  </a:cxn>
                  <a:cxn ang="T14">
                    <a:pos x="T4" y="T5"/>
                  </a:cxn>
                  <a:cxn ang="T15">
                    <a:pos x="T6" y="T7"/>
                  </a:cxn>
                  <a:cxn ang="T16">
                    <a:pos x="T8" y="T9"/>
                  </a:cxn>
                  <a:cxn ang="T17">
                    <a:pos x="T10" y="T11"/>
                  </a:cxn>
                </a:cxnLst>
                <a:rect l="T18" t="T19" r="T20" b="T21"/>
                <a:pathLst>
                  <a:path w="32" h="45">
                    <a:moveTo>
                      <a:pt x="20" y="45"/>
                    </a:moveTo>
                    <a:lnTo>
                      <a:pt x="0" y="36"/>
                    </a:lnTo>
                    <a:lnTo>
                      <a:pt x="15" y="4"/>
                    </a:lnTo>
                    <a:lnTo>
                      <a:pt x="15" y="0"/>
                    </a:lnTo>
                    <a:lnTo>
                      <a:pt x="32" y="9"/>
                    </a:lnTo>
                    <a:lnTo>
                      <a:pt x="20" y="45"/>
                    </a:lnTo>
                    <a:close/>
                  </a:path>
                </a:pathLst>
              </a:custGeom>
              <a:solidFill>
                <a:srgbClr val="00863C"/>
              </a:solidFill>
              <a:ln w="9525">
                <a:noFill/>
                <a:round/>
                <a:headEnd/>
                <a:tailEnd/>
              </a:ln>
            </p:spPr>
            <p:txBody>
              <a:bodyPr>
                <a:prstTxWarp prst="textNoShape">
                  <a:avLst/>
                </a:prstTxWarp>
              </a:bodyPr>
              <a:lstStyle/>
              <a:p>
                <a:endParaRPr lang="en-US"/>
              </a:p>
            </p:txBody>
          </p:sp>
          <p:sp>
            <p:nvSpPr>
              <p:cNvPr id="73694" name="Freeform 164"/>
              <p:cNvSpPr>
                <a:spLocks/>
              </p:cNvSpPr>
              <p:nvPr/>
            </p:nvSpPr>
            <p:spPr bwMode="auto">
              <a:xfrm>
                <a:off x="3490" y="2567"/>
                <a:ext cx="7" cy="8"/>
              </a:xfrm>
              <a:custGeom>
                <a:avLst/>
                <a:gdLst>
                  <a:gd name="T0" fmla="*/ 17 w 34"/>
                  <a:gd name="T1" fmla="*/ 39 h 39"/>
                  <a:gd name="T2" fmla="*/ 0 w 34"/>
                  <a:gd name="T3" fmla="*/ 30 h 39"/>
                  <a:gd name="T4" fmla="*/ 17 w 34"/>
                  <a:gd name="T5" fmla="*/ 0 h 39"/>
                  <a:gd name="T6" fmla="*/ 34 w 34"/>
                  <a:gd name="T7" fmla="*/ 8 h 39"/>
                  <a:gd name="T8" fmla="*/ 17 w 34"/>
                  <a:gd name="T9" fmla="*/ 39 h 39"/>
                  <a:gd name="T10" fmla="*/ 0 60000 65536"/>
                  <a:gd name="T11" fmla="*/ 0 60000 65536"/>
                  <a:gd name="T12" fmla="*/ 0 60000 65536"/>
                  <a:gd name="T13" fmla="*/ 0 60000 65536"/>
                  <a:gd name="T14" fmla="*/ 0 60000 65536"/>
                  <a:gd name="T15" fmla="*/ 0 w 34"/>
                  <a:gd name="T16" fmla="*/ 0 h 39"/>
                  <a:gd name="T17" fmla="*/ 34 w 34"/>
                  <a:gd name="T18" fmla="*/ 39 h 39"/>
                </a:gdLst>
                <a:ahLst/>
                <a:cxnLst>
                  <a:cxn ang="T10">
                    <a:pos x="T0" y="T1"/>
                  </a:cxn>
                  <a:cxn ang="T11">
                    <a:pos x="T2" y="T3"/>
                  </a:cxn>
                  <a:cxn ang="T12">
                    <a:pos x="T4" y="T5"/>
                  </a:cxn>
                  <a:cxn ang="T13">
                    <a:pos x="T6" y="T7"/>
                  </a:cxn>
                  <a:cxn ang="T14">
                    <a:pos x="T8" y="T9"/>
                  </a:cxn>
                </a:cxnLst>
                <a:rect l="T15" t="T16" r="T17" b="T18"/>
                <a:pathLst>
                  <a:path w="34" h="39">
                    <a:moveTo>
                      <a:pt x="17" y="39"/>
                    </a:moveTo>
                    <a:lnTo>
                      <a:pt x="0" y="30"/>
                    </a:lnTo>
                    <a:lnTo>
                      <a:pt x="17" y="0"/>
                    </a:lnTo>
                    <a:lnTo>
                      <a:pt x="34" y="8"/>
                    </a:lnTo>
                    <a:lnTo>
                      <a:pt x="17" y="39"/>
                    </a:lnTo>
                    <a:close/>
                  </a:path>
                </a:pathLst>
              </a:custGeom>
              <a:solidFill>
                <a:srgbClr val="00863C"/>
              </a:solidFill>
              <a:ln w="9525">
                <a:noFill/>
                <a:round/>
                <a:headEnd/>
                <a:tailEnd/>
              </a:ln>
            </p:spPr>
            <p:txBody>
              <a:bodyPr>
                <a:prstTxWarp prst="textNoShape">
                  <a:avLst/>
                </a:prstTxWarp>
              </a:bodyPr>
              <a:lstStyle/>
              <a:p>
                <a:endParaRPr lang="en-US"/>
              </a:p>
            </p:txBody>
          </p:sp>
          <p:sp>
            <p:nvSpPr>
              <p:cNvPr id="73695" name="Freeform 165"/>
              <p:cNvSpPr>
                <a:spLocks/>
              </p:cNvSpPr>
              <p:nvPr/>
            </p:nvSpPr>
            <p:spPr bwMode="auto">
              <a:xfrm>
                <a:off x="3494" y="2561"/>
                <a:ext cx="7" cy="8"/>
              </a:xfrm>
              <a:custGeom>
                <a:avLst/>
                <a:gdLst>
                  <a:gd name="T0" fmla="*/ 17 w 37"/>
                  <a:gd name="T1" fmla="*/ 40 h 40"/>
                  <a:gd name="T2" fmla="*/ 0 w 37"/>
                  <a:gd name="T3" fmla="*/ 32 h 40"/>
                  <a:gd name="T4" fmla="*/ 20 w 37"/>
                  <a:gd name="T5" fmla="*/ 0 h 40"/>
                  <a:gd name="T6" fmla="*/ 37 w 37"/>
                  <a:gd name="T7" fmla="*/ 11 h 40"/>
                  <a:gd name="T8" fmla="*/ 17 w 37"/>
                  <a:gd name="T9" fmla="*/ 40 h 40"/>
                  <a:gd name="T10" fmla="*/ 0 60000 65536"/>
                  <a:gd name="T11" fmla="*/ 0 60000 65536"/>
                  <a:gd name="T12" fmla="*/ 0 60000 65536"/>
                  <a:gd name="T13" fmla="*/ 0 60000 65536"/>
                  <a:gd name="T14" fmla="*/ 0 60000 65536"/>
                  <a:gd name="T15" fmla="*/ 0 w 37"/>
                  <a:gd name="T16" fmla="*/ 0 h 40"/>
                  <a:gd name="T17" fmla="*/ 37 w 37"/>
                  <a:gd name="T18" fmla="*/ 40 h 40"/>
                </a:gdLst>
                <a:ahLst/>
                <a:cxnLst>
                  <a:cxn ang="T10">
                    <a:pos x="T0" y="T1"/>
                  </a:cxn>
                  <a:cxn ang="T11">
                    <a:pos x="T2" y="T3"/>
                  </a:cxn>
                  <a:cxn ang="T12">
                    <a:pos x="T4" y="T5"/>
                  </a:cxn>
                  <a:cxn ang="T13">
                    <a:pos x="T6" y="T7"/>
                  </a:cxn>
                  <a:cxn ang="T14">
                    <a:pos x="T8" y="T9"/>
                  </a:cxn>
                </a:cxnLst>
                <a:rect l="T15" t="T16" r="T17" b="T18"/>
                <a:pathLst>
                  <a:path w="37" h="40">
                    <a:moveTo>
                      <a:pt x="17" y="40"/>
                    </a:moveTo>
                    <a:lnTo>
                      <a:pt x="0" y="32"/>
                    </a:lnTo>
                    <a:lnTo>
                      <a:pt x="20" y="0"/>
                    </a:lnTo>
                    <a:lnTo>
                      <a:pt x="37" y="11"/>
                    </a:lnTo>
                    <a:lnTo>
                      <a:pt x="17" y="40"/>
                    </a:lnTo>
                    <a:close/>
                  </a:path>
                </a:pathLst>
              </a:custGeom>
              <a:solidFill>
                <a:srgbClr val="00863C"/>
              </a:solidFill>
              <a:ln w="9525">
                <a:noFill/>
                <a:round/>
                <a:headEnd/>
                <a:tailEnd/>
              </a:ln>
            </p:spPr>
            <p:txBody>
              <a:bodyPr>
                <a:prstTxWarp prst="textNoShape">
                  <a:avLst/>
                </a:prstTxWarp>
              </a:bodyPr>
              <a:lstStyle/>
              <a:p>
                <a:endParaRPr lang="en-US"/>
              </a:p>
            </p:txBody>
          </p:sp>
          <p:sp>
            <p:nvSpPr>
              <p:cNvPr id="73696" name="Freeform 166"/>
              <p:cNvSpPr>
                <a:spLocks/>
              </p:cNvSpPr>
              <p:nvPr/>
            </p:nvSpPr>
            <p:spPr bwMode="auto">
              <a:xfrm>
                <a:off x="3498" y="2554"/>
                <a:ext cx="7" cy="9"/>
              </a:xfrm>
              <a:custGeom>
                <a:avLst/>
                <a:gdLst>
                  <a:gd name="T0" fmla="*/ 17 w 38"/>
                  <a:gd name="T1" fmla="*/ 43 h 43"/>
                  <a:gd name="T2" fmla="*/ 0 w 38"/>
                  <a:gd name="T3" fmla="*/ 32 h 43"/>
                  <a:gd name="T4" fmla="*/ 23 w 38"/>
                  <a:gd name="T5" fmla="*/ 0 h 43"/>
                  <a:gd name="T6" fmla="*/ 38 w 38"/>
                  <a:gd name="T7" fmla="*/ 12 h 43"/>
                  <a:gd name="T8" fmla="*/ 17 w 38"/>
                  <a:gd name="T9" fmla="*/ 43 h 43"/>
                  <a:gd name="T10" fmla="*/ 0 60000 65536"/>
                  <a:gd name="T11" fmla="*/ 0 60000 65536"/>
                  <a:gd name="T12" fmla="*/ 0 60000 65536"/>
                  <a:gd name="T13" fmla="*/ 0 60000 65536"/>
                  <a:gd name="T14" fmla="*/ 0 60000 65536"/>
                  <a:gd name="T15" fmla="*/ 0 w 38"/>
                  <a:gd name="T16" fmla="*/ 0 h 43"/>
                  <a:gd name="T17" fmla="*/ 38 w 38"/>
                  <a:gd name="T18" fmla="*/ 43 h 43"/>
                </a:gdLst>
                <a:ahLst/>
                <a:cxnLst>
                  <a:cxn ang="T10">
                    <a:pos x="T0" y="T1"/>
                  </a:cxn>
                  <a:cxn ang="T11">
                    <a:pos x="T2" y="T3"/>
                  </a:cxn>
                  <a:cxn ang="T12">
                    <a:pos x="T4" y="T5"/>
                  </a:cxn>
                  <a:cxn ang="T13">
                    <a:pos x="T6" y="T7"/>
                  </a:cxn>
                  <a:cxn ang="T14">
                    <a:pos x="T8" y="T9"/>
                  </a:cxn>
                </a:cxnLst>
                <a:rect l="T15" t="T16" r="T17" b="T18"/>
                <a:pathLst>
                  <a:path w="38" h="43">
                    <a:moveTo>
                      <a:pt x="17" y="43"/>
                    </a:moveTo>
                    <a:lnTo>
                      <a:pt x="0" y="32"/>
                    </a:lnTo>
                    <a:lnTo>
                      <a:pt x="23" y="0"/>
                    </a:lnTo>
                    <a:lnTo>
                      <a:pt x="38" y="12"/>
                    </a:lnTo>
                    <a:lnTo>
                      <a:pt x="17" y="43"/>
                    </a:lnTo>
                    <a:close/>
                  </a:path>
                </a:pathLst>
              </a:custGeom>
              <a:solidFill>
                <a:srgbClr val="00863C"/>
              </a:solidFill>
              <a:ln w="9525">
                <a:noFill/>
                <a:round/>
                <a:headEnd/>
                <a:tailEnd/>
              </a:ln>
            </p:spPr>
            <p:txBody>
              <a:bodyPr>
                <a:prstTxWarp prst="textNoShape">
                  <a:avLst/>
                </a:prstTxWarp>
              </a:bodyPr>
              <a:lstStyle/>
              <a:p>
                <a:endParaRPr lang="en-US"/>
              </a:p>
            </p:txBody>
          </p:sp>
          <p:sp>
            <p:nvSpPr>
              <p:cNvPr id="73697" name="Freeform 167"/>
              <p:cNvSpPr>
                <a:spLocks/>
              </p:cNvSpPr>
              <p:nvPr/>
            </p:nvSpPr>
            <p:spPr bwMode="auto">
              <a:xfrm>
                <a:off x="3502" y="2548"/>
                <a:ext cx="9" cy="9"/>
              </a:xfrm>
              <a:custGeom>
                <a:avLst/>
                <a:gdLst>
                  <a:gd name="T0" fmla="*/ 15 w 43"/>
                  <a:gd name="T1" fmla="*/ 43 h 43"/>
                  <a:gd name="T2" fmla="*/ 0 w 43"/>
                  <a:gd name="T3" fmla="*/ 31 h 43"/>
                  <a:gd name="T4" fmla="*/ 26 w 43"/>
                  <a:gd name="T5" fmla="*/ 0 h 43"/>
                  <a:gd name="T6" fmla="*/ 29 w 43"/>
                  <a:gd name="T7" fmla="*/ 0 h 43"/>
                  <a:gd name="T8" fmla="*/ 43 w 43"/>
                  <a:gd name="T9" fmla="*/ 13 h 43"/>
                  <a:gd name="T10" fmla="*/ 15 w 43"/>
                  <a:gd name="T11" fmla="*/ 43 h 43"/>
                  <a:gd name="T12" fmla="*/ 0 60000 65536"/>
                  <a:gd name="T13" fmla="*/ 0 60000 65536"/>
                  <a:gd name="T14" fmla="*/ 0 60000 65536"/>
                  <a:gd name="T15" fmla="*/ 0 60000 65536"/>
                  <a:gd name="T16" fmla="*/ 0 60000 65536"/>
                  <a:gd name="T17" fmla="*/ 0 60000 65536"/>
                  <a:gd name="T18" fmla="*/ 0 w 43"/>
                  <a:gd name="T19" fmla="*/ 0 h 43"/>
                  <a:gd name="T20" fmla="*/ 43 w 43"/>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43" h="43">
                    <a:moveTo>
                      <a:pt x="15" y="43"/>
                    </a:moveTo>
                    <a:lnTo>
                      <a:pt x="0" y="31"/>
                    </a:lnTo>
                    <a:lnTo>
                      <a:pt x="26" y="0"/>
                    </a:lnTo>
                    <a:lnTo>
                      <a:pt x="29" y="0"/>
                    </a:lnTo>
                    <a:lnTo>
                      <a:pt x="43" y="13"/>
                    </a:lnTo>
                    <a:lnTo>
                      <a:pt x="15" y="43"/>
                    </a:lnTo>
                    <a:close/>
                  </a:path>
                </a:pathLst>
              </a:custGeom>
              <a:solidFill>
                <a:srgbClr val="00863C"/>
              </a:solidFill>
              <a:ln w="9525">
                <a:noFill/>
                <a:round/>
                <a:headEnd/>
                <a:tailEnd/>
              </a:ln>
            </p:spPr>
            <p:txBody>
              <a:bodyPr>
                <a:prstTxWarp prst="textNoShape">
                  <a:avLst/>
                </a:prstTxWarp>
              </a:bodyPr>
              <a:lstStyle/>
              <a:p>
                <a:endParaRPr lang="en-US"/>
              </a:p>
            </p:txBody>
          </p:sp>
          <p:sp>
            <p:nvSpPr>
              <p:cNvPr id="73698" name="Freeform 168"/>
              <p:cNvSpPr>
                <a:spLocks/>
              </p:cNvSpPr>
              <p:nvPr/>
            </p:nvSpPr>
            <p:spPr bwMode="auto">
              <a:xfrm>
                <a:off x="3508" y="2542"/>
                <a:ext cx="9" cy="9"/>
              </a:xfrm>
              <a:custGeom>
                <a:avLst/>
                <a:gdLst>
                  <a:gd name="T0" fmla="*/ 14 w 43"/>
                  <a:gd name="T1" fmla="*/ 45 h 45"/>
                  <a:gd name="T2" fmla="*/ 0 w 43"/>
                  <a:gd name="T3" fmla="*/ 32 h 45"/>
                  <a:gd name="T4" fmla="*/ 29 w 43"/>
                  <a:gd name="T5" fmla="*/ 2 h 45"/>
                  <a:gd name="T6" fmla="*/ 29 w 43"/>
                  <a:gd name="T7" fmla="*/ 0 h 45"/>
                  <a:gd name="T8" fmla="*/ 43 w 43"/>
                  <a:gd name="T9" fmla="*/ 17 h 45"/>
                  <a:gd name="T10" fmla="*/ 14 w 43"/>
                  <a:gd name="T11" fmla="*/ 45 h 45"/>
                  <a:gd name="T12" fmla="*/ 0 60000 65536"/>
                  <a:gd name="T13" fmla="*/ 0 60000 65536"/>
                  <a:gd name="T14" fmla="*/ 0 60000 65536"/>
                  <a:gd name="T15" fmla="*/ 0 60000 65536"/>
                  <a:gd name="T16" fmla="*/ 0 60000 65536"/>
                  <a:gd name="T17" fmla="*/ 0 60000 65536"/>
                  <a:gd name="T18" fmla="*/ 0 w 43"/>
                  <a:gd name="T19" fmla="*/ 0 h 45"/>
                  <a:gd name="T20" fmla="*/ 43 w 43"/>
                  <a:gd name="T21" fmla="*/ 45 h 45"/>
                </a:gdLst>
                <a:ahLst/>
                <a:cxnLst>
                  <a:cxn ang="T12">
                    <a:pos x="T0" y="T1"/>
                  </a:cxn>
                  <a:cxn ang="T13">
                    <a:pos x="T2" y="T3"/>
                  </a:cxn>
                  <a:cxn ang="T14">
                    <a:pos x="T4" y="T5"/>
                  </a:cxn>
                  <a:cxn ang="T15">
                    <a:pos x="T6" y="T7"/>
                  </a:cxn>
                  <a:cxn ang="T16">
                    <a:pos x="T8" y="T9"/>
                  </a:cxn>
                  <a:cxn ang="T17">
                    <a:pos x="T10" y="T11"/>
                  </a:cxn>
                </a:cxnLst>
                <a:rect l="T18" t="T19" r="T20" b="T21"/>
                <a:pathLst>
                  <a:path w="43" h="45">
                    <a:moveTo>
                      <a:pt x="14" y="45"/>
                    </a:moveTo>
                    <a:lnTo>
                      <a:pt x="0" y="32"/>
                    </a:lnTo>
                    <a:lnTo>
                      <a:pt x="29" y="2"/>
                    </a:lnTo>
                    <a:lnTo>
                      <a:pt x="29" y="0"/>
                    </a:lnTo>
                    <a:lnTo>
                      <a:pt x="43" y="17"/>
                    </a:lnTo>
                    <a:lnTo>
                      <a:pt x="14" y="45"/>
                    </a:lnTo>
                    <a:close/>
                  </a:path>
                </a:pathLst>
              </a:custGeom>
              <a:solidFill>
                <a:srgbClr val="00863C"/>
              </a:solidFill>
              <a:ln w="9525">
                <a:noFill/>
                <a:round/>
                <a:headEnd/>
                <a:tailEnd/>
              </a:ln>
            </p:spPr>
            <p:txBody>
              <a:bodyPr>
                <a:prstTxWarp prst="textNoShape">
                  <a:avLst/>
                </a:prstTxWarp>
              </a:bodyPr>
              <a:lstStyle/>
              <a:p>
                <a:endParaRPr lang="en-US"/>
              </a:p>
            </p:txBody>
          </p:sp>
          <p:sp>
            <p:nvSpPr>
              <p:cNvPr id="73699" name="Freeform 169"/>
              <p:cNvSpPr>
                <a:spLocks/>
              </p:cNvSpPr>
              <p:nvPr/>
            </p:nvSpPr>
            <p:spPr bwMode="auto">
              <a:xfrm>
                <a:off x="3514" y="2536"/>
                <a:ext cx="9" cy="9"/>
              </a:xfrm>
              <a:custGeom>
                <a:avLst/>
                <a:gdLst>
                  <a:gd name="T0" fmla="*/ 14 w 46"/>
                  <a:gd name="T1" fmla="*/ 47 h 47"/>
                  <a:gd name="T2" fmla="*/ 0 w 46"/>
                  <a:gd name="T3" fmla="*/ 30 h 47"/>
                  <a:gd name="T4" fmla="*/ 35 w 46"/>
                  <a:gd name="T5" fmla="*/ 0 h 47"/>
                  <a:gd name="T6" fmla="*/ 46 w 46"/>
                  <a:gd name="T7" fmla="*/ 18 h 47"/>
                  <a:gd name="T8" fmla="*/ 14 w 46"/>
                  <a:gd name="T9" fmla="*/ 47 h 47"/>
                  <a:gd name="T10" fmla="*/ 0 60000 65536"/>
                  <a:gd name="T11" fmla="*/ 0 60000 65536"/>
                  <a:gd name="T12" fmla="*/ 0 60000 65536"/>
                  <a:gd name="T13" fmla="*/ 0 60000 65536"/>
                  <a:gd name="T14" fmla="*/ 0 60000 65536"/>
                  <a:gd name="T15" fmla="*/ 0 w 46"/>
                  <a:gd name="T16" fmla="*/ 0 h 47"/>
                  <a:gd name="T17" fmla="*/ 46 w 46"/>
                  <a:gd name="T18" fmla="*/ 47 h 47"/>
                </a:gdLst>
                <a:ahLst/>
                <a:cxnLst>
                  <a:cxn ang="T10">
                    <a:pos x="T0" y="T1"/>
                  </a:cxn>
                  <a:cxn ang="T11">
                    <a:pos x="T2" y="T3"/>
                  </a:cxn>
                  <a:cxn ang="T12">
                    <a:pos x="T4" y="T5"/>
                  </a:cxn>
                  <a:cxn ang="T13">
                    <a:pos x="T6" y="T7"/>
                  </a:cxn>
                  <a:cxn ang="T14">
                    <a:pos x="T8" y="T9"/>
                  </a:cxn>
                </a:cxnLst>
                <a:rect l="T15" t="T16" r="T17" b="T18"/>
                <a:pathLst>
                  <a:path w="46" h="47">
                    <a:moveTo>
                      <a:pt x="14" y="47"/>
                    </a:moveTo>
                    <a:lnTo>
                      <a:pt x="0" y="30"/>
                    </a:lnTo>
                    <a:lnTo>
                      <a:pt x="35" y="0"/>
                    </a:lnTo>
                    <a:lnTo>
                      <a:pt x="46" y="18"/>
                    </a:lnTo>
                    <a:lnTo>
                      <a:pt x="14" y="47"/>
                    </a:lnTo>
                    <a:close/>
                  </a:path>
                </a:pathLst>
              </a:custGeom>
              <a:solidFill>
                <a:srgbClr val="00863C"/>
              </a:solidFill>
              <a:ln w="9525">
                <a:noFill/>
                <a:round/>
                <a:headEnd/>
                <a:tailEnd/>
              </a:ln>
            </p:spPr>
            <p:txBody>
              <a:bodyPr>
                <a:prstTxWarp prst="textNoShape">
                  <a:avLst/>
                </a:prstTxWarp>
              </a:bodyPr>
              <a:lstStyle/>
              <a:p>
                <a:endParaRPr lang="en-US"/>
              </a:p>
            </p:txBody>
          </p:sp>
          <p:sp>
            <p:nvSpPr>
              <p:cNvPr id="73700" name="Freeform 170"/>
              <p:cNvSpPr>
                <a:spLocks/>
              </p:cNvSpPr>
              <p:nvPr/>
            </p:nvSpPr>
            <p:spPr bwMode="auto">
              <a:xfrm>
                <a:off x="3521" y="2530"/>
                <a:ext cx="9" cy="9"/>
              </a:xfrm>
              <a:custGeom>
                <a:avLst/>
                <a:gdLst>
                  <a:gd name="T0" fmla="*/ 11 w 45"/>
                  <a:gd name="T1" fmla="*/ 46 h 46"/>
                  <a:gd name="T2" fmla="*/ 0 w 45"/>
                  <a:gd name="T3" fmla="*/ 28 h 46"/>
                  <a:gd name="T4" fmla="*/ 34 w 45"/>
                  <a:gd name="T5" fmla="*/ 0 h 46"/>
                  <a:gd name="T6" fmla="*/ 45 w 45"/>
                  <a:gd name="T7" fmla="*/ 17 h 46"/>
                  <a:gd name="T8" fmla="*/ 11 w 45"/>
                  <a:gd name="T9" fmla="*/ 46 h 46"/>
                  <a:gd name="T10" fmla="*/ 0 60000 65536"/>
                  <a:gd name="T11" fmla="*/ 0 60000 65536"/>
                  <a:gd name="T12" fmla="*/ 0 60000 65536"/>
                  <a:gd name="T13" fmla="*/ 0 60000 65536"/>
                  <a:gd name="T14" fmla="*/ 0 60000 65536"/>
                  <a:gd name="T15" fmla="*/ 0 w 45"/>
                  <a:gd name="T16" fmla="*/ 0 h 46"/>
                  <a:gd name="T17" fmla="*/ 45 w 45"/>
                  <a:gd name="T18" fmla="*/ 46 h 46"/>
                </a:gdLst>
                <a:ahLst/>
                <a:cxnLst>
                  <a:cxn ang="T10">
                    <a:pos x="T0" y="T1"/>
                  </a:cxn>
                  <a:cxn ang="T11">
                    <a:pos x="T2" y="T3"/>
                  </a:cxn>
                  <a:cxn ang="T12">
                    <a:pos x="T4" y="T5"/>
                  </a:cxn>
                  <a:cxn ang="T13">
                    <a:pos x="T6" y="T7"/>
                  </a:cxn>
                  <a:cxn ang="T14">
                    <a:pos x="T8" y="T9"/>
                  </a:cxn>
                </a:cxnLst>
                <a:rect l="T15" t="T16" r="T17" b="T18"/>
                <a:pathLst>
                  <a:path w="45" h="46">
                    <a:moveTo>
                      <a:pt x="11" y="46"/>
                    </a:moveTo>
                    <a:lnTo>
                      <a:pt x="0" y="28"/>
                    </a:lnTo>
                    <a:lnTo>
                      <a:pt x="34" y="0"/>
                    </a:lnTo>
                    <a:lnTo>
                      <a:pt x="45" y="17"/>
                    </a:lnTo>
                    <a:lnTo>
                      <a:pt x="11" y="46"/>
                    </a:lnTo>
                    <a:close/>
                  </a:path>
                </a:pathLst>
              </a:custGeom>
              <a:solidFill>
                <a:srgbClr val="00863C"/>
              </a:solidFill>
              <a:ln w="9525">
                <a:noFill/>
                <a:round/>
                <a:headEnd/>
                <a:tailEnd/>
              </a:ln>
            </p:spPr>
            <p:txBody>
              <a:bodyPr>
                <a:prstTxWarp prst="textNoShape">
                  <a:avLst/>
                </a:prstTxWarp>
              </a:bodyPr>
              <a:lstStyle/>
              <a:p>
                <a:endParaRPr lang="en-US"/>
              </a:p>
            </p:txBody>
          </p:sp>
          <p:sp>
            <p:nvSpPr>
              <p:cNvPr id="73701" name="Freeform 171"/>
              <p:cNvSpPr>
                <a:spLocks/>
              </p:cNvSpPr>
              <p:nvPr/>
            </p:nvSpPr>
            <p:spPr bwMode="auto">
              <a:xfrm>
                <a:off x="3528" y="2524"/>
                <a:ext cx="9" cy="9"/>
              </a:xfrm>
              <a:custGeom>
                <a:avLst/>
                <a:gdLst>
                  <a:gd name="T0" fmla="*/ 11 w 46"/>
                  <a:gd name="T1" fmla="*/ 45 h 45"/>
                  <a:gd name="T2" fmla="*/ 0 w 46"/>
                  <a:gd name="T3" fmla="*/ 28 h 45"/>
                  <a:gd name="T4" fmla="*/ 32 w 46"/>
                  <a:gd name="T5" fmla="*/ 0 h 45"/>
                  <a:gd name="T6" fmla="*/ 46 w 46"/>
                  <a:gd name="T7" fmla="*/ 13 h 45"/>
                  <a:gd name="T8" fmla="*/ 46 w 46"/>
                  <a:gd name="T9" fmla="*/ 17 h 45"/>
                  <a:gd name="T10" fmla="*/ 11 w 46"/>
                  <a:gd name="T11" fmla="*/ 45 h 45"/>
                  <a:gd name="T12" fmla="*/ 0 60000 65536"/>
                  <a:gd name="T13" fmla="*/ 0 60000 65536"/>
                  <a:gd name="T14" fmla="*/ 0 60000 65536"/>
                  <a:gd name="T15" fmla="*/ 0 60000 65536"/>
                  <a:gd name="T16" fmla="*/ 0 60000 65536"/>
                  <a:gd name="T17" fmla="*/ 0 60000 65536"/>
                  <a:gd name="T18" fmla="*/ 0 w 46"/>
                  <a:gd name="T19" fmla="*/ 0 h 45"/>
                  <a:gd name="T20" fmla="*/ 46 w 46"/>
                  <a:gd name="T21" fmla="*/ 45 h 45"/>
                </a:gdLst>
                <a:ahLst/>
                <a:cxnLst>
                  <a:cxn ang="T12">
                    <a:pos x="T0" y="T1"/>
                  </a:cxn>
                  <a:cxn ang="T13">
                    <a:pos x="T2" y="T3"/>
                  </a:cxn>
                  <a:cxn ang="T14">
                    <a:pos x="T4" y="T5"/>
                  </a:cxn>
                  <a:cxn ang="T15">
                    <a:pos x="T6" y="T7"/>
                  </a:cxn>
                  <a:cxn ang="T16">
                    <a:pos x="T8" y="T9"/>
                  </a:cxn>
                  <a:cxn ang="T17">
                    <a:pos x="T10" y="T11"/>
                  </a:cxn>
                </a:cxnLst>
                <a:rect l="T18" t="T19" r="T20" b="T21"/>
                <a:pathLst>
                  <a:path w="46" h="45">
                    <a:moveTo>
                      <a:pt x="11" y="45"/>
                    </a:moveTo>
                    <a:lnTo>
                      <a:pt x="0" y="28"/>
                    </a:lnTo>
                    <a:lnTo>
                      <a:pt x="32" y="0"/>
                    </a:lnTo>
                    <a:lnTo>
                      <a:pt x="46" y="13"/>
                    </a:lnTo>
                    <a:lnTo>
                      <a:pt x="46" y="17"/>
                    </a:lnTo>
                    <a:lnTo>
                      <a:pt x="11" y="45"/>
                    </a:lnTo>
                    <a:close/>
                  </a:path>
                </a:pathLst>
              </a:custGeom>
              <a:solidFill>
                <a:srgbClr val="00863C"/>
              </a:solidFill>
              <a:ln w="9525">
                <a:noFill/>
                <a:round/>
                <a:headEnd/>
                <a:tailEnd/>
              </a:ln>
            </p:spPr>
            <p:txBody>
              <a:bodyPr>
                <a:prstTxWarp prst="textNoShape">
                  <a:avLst/>
                </a:prstTxWarp>
              </a:bodyPr>
              <a:lstStyle/>
              <a:p>
                <a:endParaRPr lang="en-US"/>
              </a:p>
            </p:txBody>
          </p:sp>
          <p:sp>
            <p:nvSpPr>
              <p:cNvPr id="73702" name="Freeform 172"/>
              <p:cNvSpPr>
                <a:spLocks/>
              </p:cNvSpPr>
              <p:nvPr/>
            </p:nvSpPr>
            <p:spPr bwMode="auto">
              <a:xfrm>
                <a:off x="3534" y="2518"/>
                <a:ext cx="9" cy="9"/>
              </a:xfrm>
              <a:custGeom>
                <a:avLst/>
                <a:gdLst>
                  <a:gd name="T0" fmla="*/ 14 w 46"/>
                  <a:gd name="T1" fmla="*/ 43 h 43"/>
                  <a:gd name="T2" fmla="*/ 0 w 46"/>
                  <a:gd name="T3" fmla="*/ 30 h 43"/>
                  <a:gd name="T4" fmla="*/ 31 w 46"/>
                  <a:gd name="T5" fmla="*/ 0 h 43"/>
                  <a:gd name="T6" fmla="*/ 46 w 46"/>
                  <a:gd name="T7" fmla="*/ 15 h 43"/>
                  <a:gd name="T8" fmla="*/ 43 w 46"/>
                  <a:gd name="T9" fmla="*/ 15 h 43"/>
                  <a:gd name="T10" fmla="*/ 14 w 46"/>
                  <a:gd name="T11" fmla="*/ 43 h 43"/>
                  <a:gd name="T12" fmla="*/ 0 60000 65536"/>
                  <a:gd name="T13" fmla="*/ 0 60000 65536"/>
                  <a:gd name="T14" fmla="*/ 0 60000 65536"/>
                  <a:gd name="T15" fmla="*/ 0 60000 65536"/>
                  <a:gd name="T16" fmla="*/ 0 60000 65536"/>
                  <a:gd name="T17" fmla="*/ 0 60000 65536"/>
                  <a:gd name="T18" fmla="*/ 0 w 46"/>
                  <a:gd name="T19" fmla="*/ 0 h 43"/>
                  <a:gd name="T20" fmla="*/ 46 w 46"/>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46" h="43">
                    <a:moveTo>
                      <a:pt x="14" y="43"/>
                    </a:moveTo>
                    <a:lnTo>
                      <a:pt x="0" y="30"/>
                    </a:lnTo>
                    <a:lnTo>
                      <a:pt x="31" y="0"/>
                    </a:lnTo>
                    <a:lnTo>
                      <a:pt x="46" y="15"/>
                    </a:lnTo>
                    <a:lnTo>
                      <a:pt x="43" y="15"/>
                    </a:lnTo>
                    <a:lnTo>
                      <a:pt x="14" y="43"/>
                    </a:lnTo>
                    <a:close/>
                  </a:path>
                </a:pathLst>
              </a:custGeom>
              <a:solidFill>
                <a:srgbClr val="00863C"/>
              </a:solidFill>
              <a:ln w="9525">
                <a:noFill/>
                <a:round/>
                <a:headEnd/>
                <a:tailEnd/>
              </a:ln>
            </p:spPr>
            <p:txBody>
              <a:bodyPr>
                <a:prstTxWarp prst="textNoShape">
                  <a:avLst/>
                </a:prstTxWarp>
              </a:bodyPr>
              <a:lstStyle/>
              <a:p>
                <a:endParaRPr lang="en-US"/>
              </a:p>
            </p:txBody>
          </p:sp>
          <p:sp>
            <p:nvSpPr>
              <p:cNvPr id="73703" name="Freeform 173"/>
              <p:cNvSpPr>
                <a:spLocks/>
              </p:cNvSpPr>
              <p:nvPr/>
            </p:nvSpPr>
            <p:spPr bwMode="auto">
              <a:xfrm>
                <a:off x="3540" y="2513"/>
                <a:ext cx="9" cy="8"/>
              </a:xfrm>
              <a:custGeom>
                <a:avLst/>
                <a:gdLst>
                  <a:gd name="T0" fmla="*/ 15 w 43"/>
                  <a:gd name="T1" fmla="*/ 43 h 43"/>
                  <a:gd name="T2" fmla="*/ 0 w 43"/>
                  <a:gd name="T3" fmla="*/ 28 h 43"/>
                  <a:gd name="T4" fmla="*/ 26 w 43"/>
                  <a:gd name="T5" fmla="*/ 0 h 43"/>
                  <a:gd name="T6" fmla="*/ 43 w 43"/>
                  <a:gd name="T7" fmla="*/ 15 h 43"/>
                  <a:gd name="T8" fmla="*/ 41 w 43"/>
                  <a:gd name="T9" fmla="*/ 15 h 43"/>
                  <a:gd name="T10" fmla="*/ 15 w 43"/>
                  <a:gd name="T11" fmla="*/ 43 h 43"/>
                  <a:gd name="T12" fmla="*/ 0 60000 65536"/>
                  <a:gd name="T13" fmla="*/ 0 60000 65536"/>
                  <a:gd name="T14" fmla="*/ 0 60000 65536"/>
                  <a:gd name="T15" fmla="*/ 0 60000 65536"/>
                  <a:gd name="T16" fmla="*/ 0 60000 65536"/>
                  <a:gd name="T17" fmla="*/ 0 60000 65536"/>
                  <a:gd name="T18" fmla="*/ 0 w 43"/>
                  <a:gd name="T19" fmla="*/ 0 h 43"/>
                  <a:gd name="T20" fmla="*/ 43 w 43"/>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43" h="43">
                    <a:moveTo>
                      <a:pt x="15" y="43"/>
                    </a:moveTo>
                    <a:lnTo>
                      <a:pt x="0" y="28"/>
                    </a:lnTo>
                    <a:lnTo>
                      <a:pt x="26" y="0"/>
                    </a:lnTo>
                    <a:lnTo>
                      <a:pt x="43" y="15"/>
                    </a:lnTo>
                    <a:lnTo>
                      <a:pt x="41" y="15"/>
                    </a:lnTo>
                    <a:lnTo>
                      <a:pt x="15" y="43"/>
                    </a:lnTo>
                    <a:close/>
                  </a:path>
                </a:pathLst>
              </a:custGeom>
              <a:solidFill>
                <a:srgbClr val="00863C"/>
              </a:solidFill>
              <a:ln w="9525">
                <a:noFill/>
                <a:round/>
                <a:headEnd/>
                <a:tailEnd/>
              </a:ln>
            </p:spPr>
            <p:txBody>
              <a:bodyPr>
                <a:prstTxWarp prst="textNoShape">
                  <a:avLst/>
                </a:prstTxWarp>
              </a:bodyPr>
              <a:lstStyle/>
              <a:p>
                <a:endParaRPr lang="en-US"/>
              </a:p>
            </p:txBody>
          </p:sp>
          <p:sp>
            <p:nvSpPr>
              <p:cNvPr id="73704" name="Freeform 174"/>
              <p:cNvSpPr>
                <a:spLocks/>
              </p:cNvSpPr>
              <p:nvPr/>
            </p:nvSpPr>
            <p:spPr bwMode="auto">
              <a:xfrm>
                <a:off x="3546" y="2501"/>
                <a:ext cx="14" cy="15"/>
              </a:xfrm>
              <a:custGeom>
                <a:avLst/>
                <a:gdLst>
                  <a:gd name="T0" fmla="*/ 17 w 70"/>
                  <a:gd name="T1" fmla="*/ 75 h 75"/>
                  <a:gd name="T2" fmla="*/ 0 w 70"/>
                  <a:gd name="T3" fmla="*/ 60 h 75"/>
                  <a:gd name="T4" fmla="*/ 53 w 70"/>
                  <a:gd name="T5" fmla="*/ 0 h 75"/>
                  <a:gd name="T6" fmla="*/ 70 w 70"/>
                  <a:gd name="T7" fmla="*/ 11 h 75"/>
                  <a:gd name="T8" fmla="*/ 70 w 70"/>
                  <a:gd name="T9" fmla="*/ 13 h 75"/>
                  <a:gd name="T10" fmla="*/ 17 w 70"/>
                  <a:gd name="T11" fmla="*/ 75 h 75"/>
                  <a:gd name="T12" fmla="*/ 0 60000 65536"/>
                  <a:gd name="T13" fmla="*/ 0 60000 65536"/>
                  <a:gd name="T14" fmla="*/ 0 60000 65536"/>
                  <a:gd name="T15" fmla="*/ 0 60000 65536"/>
                  <a:gd name="T16" fmla="*/ 0 60000 65536"/>
                  <a:gd name="T17" fmla="*/ 0 60000 65536"/>
                  <a:gd name="T18" fmla="*/ 0 w 70"/>
                  <a:gd name="T19" fmla="*/ 0 h 75"/>
                  <a:gd name="T20" fmla="*/ 70 w 70"/>
                  <a:gd name="T21" fmla="*/ 75 h 75"/>
                </a:gdLst>
                <a:ahLst/>
                <a:cxnLst>
                  <a:cxn ang="T12">
                    <a:pos x="T0" y="T1"/>
                  </a:cxn>
                  <a:cxn ang="T13">
                    <a:pos x="T2" y="T3"/>
                  </a:cxn>
                  <a:cxn ang="T14">
                    <a:pos x="T4" y="T5"/>
                  </a:cxn>
                  <a:cxn ang="T15">
                    <a:pos x="T6" y="T7"/>
                  </a:cxn>
                  <a:cxn ang="T16">
                    <a:pos x="T8" y="T9"/>
                  </a:cxn>
                  <a:cxn ang="T17">
                    <a:pos x="T10" y="T11"/>
                  </a:cxn>
                </a:cxnLst>
                <a:rect l="T18" t="T19" r="T20" b="T21"/>
                <a:pathLst>
                  <a:path w="70" h="75">
                    <a:moveTo>
                      <a:pt x="17" y="75"/>
                    </a:moveTo>
                    <a:lnTo>
                      <a:pt x="0" y="60"/>
                    </a:lnTo>
                    <a:lnTo>
                      <a:pt x="53" y="0"/>
                    </a:lnTo>
                    <a:lnTo>
                      <a:pt x="70" y="11"/>
                    </a:lnTo>
                    <a:lnTo>
                      <a:pt x="70" y="13"/>
                    </a:lnTo>
                    <a:lnTo>
                      <a:pt x="17" y="75"/>
                    </a:lnTo>
                    <a:close/>
                  </a:path>
                </a:pathLst>
              </a:custGeom>
              <a:solidFill>
                <a:srgbClr val="00863C"/>
              </a:solidFill>
              <a:ln w="9525">
                <a:noFill/>
                <a:round/>
                <a:headEnd/>
                <a:tailEnd/>
              </a:ln>
            </p:spPr>
            <p:txBody>
              <a:bodyPr>
                <a:prstTxWarp prst="textNoShape">
                  <a:avLst/>
                </a:prstTxWarp>
              </a:bodyPr>
              <a:lstStyle/>
              <a:p>
                <a:endParaRPr lang="en-US"/>
              </a:p>
            </p:txBody>
          </p:sp>
          <p:sp>
            <p:nvSpPr>
              <p:cNvPr id="73705" name="Freeform 175"/>
              <p:cNvSpPr>
                <a:spLocks/>
              </p:cNvSpPr>
              <p:nvPr/>
            </p:nvSpPr>
            <p:spPr bwMode="auto">
              <a:xfrm>
                <a:off x="3556" y="2489"/>
                <a:ext cx="13" cy="14"/>
              </a:xfrm>
              <a:custGeom>
                <a:avLst/>
                <a:gdLst>
                  <a:gd name="T0" fmla="*/ 17 w 62"/>
                  <a:gd name="T1" fmla="*/ 72 h 72"/>
                  <a:gd name="T2" fmla="*/ 0 w 62"/>
                  <a:gd name="T3" fmla="*/ 61 h 72"/>
                  <a:gd name="T4" fmla="*/ 45 w 62"/>
                  <a:gd name="T5" fmla="*/ 0 h 72"/>
                  <a:gd name="T6" fmla="*/ 62 w 62"/>
                  <a:gd name="T7" fmla="*/ 11 h 72"/>
                  <a:gd name="T8" fmla="*/ 17 w 62"/>
                  <a:gd name="T9" fmla="*/ 72 h 72"/>
                  <a:gd name="T10" fmla="*/ 0 60000 65536"/>
                  <a:gd name="T11" fmla="*/ 0 60000 65536"/>
                  <a:gd name="T12" fmla="*/ 0 60000 65536"/>
                  <a:gd name="T13" fmla="*/ 0 60000 65536"/>
                  <a:gd name="T14" fmla="*/ 0 60000 65536"/>
                  <a:gd name="T15" fmla="*/ 0 w 62"/>
                  <a:gd name="T16" fmla="*/ 0 h 72"/>
                  <a:gd name="T17" fmla="*/ 62 w 62"/>
                  <a:gd name="T18" fmla="*/ 72 h 72"/>
                </a:gdLst>
                <a:ahLst/>
                <a:cxnLst>
                  <a:cxn ang="T10">
                    <a:pos x="T0" y="T1"/>
                  </a:cxn>
                  <a:cxn ang="T11">
                    <a:pos x="T2" y="T3"/>
                  </a:cxn>
                  <a:cxn ang="T12">
                    <a:pos x="T4" y="T5"/>
                  </a:cxn>
                  <a:cxn ang="T13">
                    <a:pos x="T6" y="T7"/>
                  </a:cxn>
                  <a:cxn ang="T14">
                    <a:pos x="T8" y="T9"/>
                  </a:cxn>
                </a:cxnLst>
                <a:rect l="T15" t="T16" r="T17" b="T18"/>
                <a:pathLst>
                  <a:path w="62" h="72">
                    <a:moveTo>
                      <a:pt x="17" y="72"/>
                    </a:moveTo>
                    <a:lnTo>
                      <a:pt x="0" y="61"/>
                    </a:lnTo>
                    <a:lnTo>
                      <a:pt x="45" y="0"/>
                    </a:lnTo>
                    <a:lnTo>
                      <a:pt x="62" y="11"/>
                    </a:lnTo>
                    <a:lnTo>
                      <a:pt x="17" y="72"/>
                    </a:lnTo>
                    <a:close/>
                  </a:path>
                </a:pathLst>
              </a:custGeom>
              <a:solidFill>
                <a:srgbClr val="00863C"/>
              </a:solidFill>
              <a:ln w="9525">
                <a:noFill/>
                <a:round/>
                <a:headEnd/>
                <a:tailEnd/>
              </a:ln>
            </p:spPr>
            <p:txBody>
              <a:bodyPr>
                <a:prstTxWarp prst="textNoShape">
                  <a:avLst/>
                </a:prstTxWarp>
              </a:bodyPr>
              <a:lstStyle/>
              <a:p>
                <a:endParaRPr lang="en-US"/>
              </a:p>
            </p:txBody>
          </p:sp>
          <p:sp>
            <p:nvSpPr>
              <p:cNvPr id="73706" name="Freeform 176"/>
              <p:cNvSpPr>
                <a:spLocks/>
              </p:cNvSpPr>
              <p:nvPr/>
            </p:nvSpPr>
            <p:spPr bwMode="auto">
              <a:xfrm>
                <a:off x="3565" y="2477"/>
                <a:ext cx="11" cy="14"/>
              </a:xfrm>
              <a:custGeom>
                <a:avLst/>
                <a:gdLst>
                  <a:gd name="T0" fmla="*/ 17 w 56"/>
                  <a:gd name="T1" fmla="*/ 69 h 69"/>
                  <a:gd name="T2" fmla="*/ 0 w 56"/>
                  <a:gd name="T3" fmla="*/ 58 h 69"/>
                  <a:gd name="T4" fmla="*/ 37 w 56"/>
                  <a:gd name="T5" fmla="*/ 0 h 69"/>
                  <a:gd name="T6" fmla="*/ 56 w 56"/>
                  <a:gd name="T7" fmla="*/ 9 h 69"/>
                  <a:gd name="T8" fmla="*/ 17 w 56"/>
                  <a:gd name="T9" fmla="*/ 69 h 69"/>
                  <a:gd name="T10" fmla="*/ 0 60000 65536"/>
                  <a:gd name="T11" fmla="*/ 0 60000 65536"/>
                  <a:gd name="T12" fmla="*/ 0 60000 65536"/>
                  <a:gd name="T13" fmla="*/ 0 60000 65536"/>
                  <a:gd name="T14" fmla="*/ 0 60000 65536"/>
                  <a:gd name="T15" fmla="*/ 0 w 56"/>
                  <a:gd name="T16" fmla="*/ 0 h 69"/>
                  <a:gd name="T17" fmla="*/ 56 w 56"/>
                  <a:gd name="T18" fmla="*/ 69 h 69"/>
                </a:gdLst>
                <a:ahLst/>
                <a:cxnLst>
                  <a:cxn ang="T10">
                    <a:pos x="T0" y="T1"/>
                  </a:cxn>
                  <a:cxn ang="T11">
                    <a:pos x="T2" y="T3"/>
                  </a:cxn>
                  <a:cxn ang="T12">
                    <a:pos x="T4" y="T5"/>
                  </a:cxn>
                  <a:cxn ang="T13">
                    <a:pos x="T6" y="T7"/>
                  </a:cxn>
                  <a:cxn ang="T14">
                    <a:pos x="T8" y="T9"/>
                  </a:cxn>
                </a:cxnLst>
                <a:rect l="T15" t="T16" r="T17" b="T18"/>
                <a:pathLst>
                  <a:path w="56" h="69">
                    <a:moveTo>
                      <a:pt x="17" y="69"/>
                    </a:moveTo>
                    <a:lnTo>
                      <a:pt x="0" y="58"/>
                    </a:lnTo>
                    <a:lnTo>
                      <a:pt x="37" y="0"/>
                    </a:lnTo>
                    <a:lnTo>
                      <a:pt x="56" y="9"/>
                    </a:lnTo>
                    <a:lnTo>
                      <a:pt x="17" y="69"/>
                    </a:lnTo>
                    <a:close/>
                  </a:path>
                </a:pathLst>
              </a:custGeom>
              <a:solidFill>
                <a:srgbClr val="00863C"/>
              </a:solidFill>
              <a:ln w="9525">
                <a:noFill/>
                <a:round/>
                <a:headEnd/>
                <a:tailEnd/>
              </a:ln>
            </p:spPr>
            <p:txBody>
              <a:bodyPr>
                <a:prstTxWarp prst="textNoShape">
                  <a:avLst/>
                </a:prstTxWarp>
              </a:bodyPr>
              <a:lstStyle/>
              <a:p>
                <a:endParaRPr lang="en-US"/>
              </a:p>
            </p:txBody>
          </p:sp>
          <p:sp>
            <p:nvSpPr>
              <p:cNvPr id="73707" name="Freeform 177"/>
              <p:cNvSpPr>
                <a:spLocks/>
              </p:cNvSpPr>
              <p:nvPr/>
            </p:nvSpPr>
            <p:spPr bwMode="auto">
              <a:xfrm>
                <a:off x="3573" y="2465"/>
                <a:ext cx="10" cy="14"/>
              </a:xfrm>
              <a:custGeom>
                <a:avLst/>
                <a:gdLst>
                  <a:gd name="T0" fmla="*/ 19 w 53"/>
                  <a:gd name="T1" fmla="*/ 69 h 69"/>
                  <a:gd name="T2" fmla="*/ 0 w 53"/>
                  <a:gd name="T3" fmla="*/ 60 h 69"/>
                  <a:gd name="T4" fmla="*/ 36 w 53"/>
                  <a:gd name="T5" fmla="*/ 0 h 69"/>
                  <a:gd name="T6" fmla="*/ 53 w 53"/>
                  <a:gd name="T7" fmla="*/ 11 h 69"/>
                  <a:gd name="T8" fmla="*/ 19 w 53"/>
                  <a:gd name="T9" fmla="*/ 69 h 69"/>
                  <a:gd name="T10" fmla="*/ 0 60000 65536"/>
                  <a:gd name="T11" fmla="*/ 0 60000 65536"/>
                  <a:gd name="T12" fmla="*/ 0 60000 65536"/>
                  <a:gd name="T13" fmla="*/ 0 60000 65536"/>
                  <a:gd name="T14" fmla="*/ 0 60000 65536"/>
                  <a:gd name="T15" fmla="*/ 0 w 53"/>
                  <a:gd name="T16" fmla="*/ 0 h 69"/>
                  <a:gd name="T17" fmla="*/ 53 w 53"/>
                  <a:gd name="T18" fmla="*/ 69 h 69"/>
                </a:gdLst>
                <a:ahLst/>
                <a:cxnLst>
                  <a:cxn ang="T10">
                    <a:pos x="T0" y="T1"/>
                  </a:cxn>
                  <a:cxn ang="T11">
                    <a:pos x="T2" y="T3"/>
                  </a:cxn>
                  <a:cxn ang="T12">
                    <a:pos x="T4" y="T5"/>
                  </a:cxn>
                  <a:cxn ang="T13">
                    <a:pos x="T6" y="T7"/>
                  </a:cxn>
                  <a:cxn ang="T14">
                    <a:pos x="T8" y="T9"/>
                  </a:cxn>
                </a:cxnLst>
                <a:rect l="T15" t="T16" r="T17" b="T18"/>
                <a:pathLst>
                  <a:path w="53" h="69">
                    <a:moveTo>
                      <a:pt x="19" y="69"/>
                    </a:moveTo>
                    <a:lnTo>
                      <a:pt x="0" y="60"/>
                    </a:lnTo>
                    <a:lnTo>
                      <a:pt x="36" y="0"/>
                    </a:lnTo>
                    <a:lnTo>
                      <a:pt x="53" y="11"/>
                    </a:lnTo>
                    <a:lnTo>
                      <a:pt x="19" y="69"/>
                    </a:lnTo>
                    <a:close/>
                  </a:path>
                </a:pathLst>
              </a:custGeom>
              <a:solidFill>
                <a:srgbClr val="00863C"/>
              </a:solidFill>
              <a:ln w="9525">
                <a:noFill/>
                <a:round/>
                <a:headEnd/>
                <a:tailEnd/>
              </a:ln>
            </p:spPr>
            <p:txBody>
              <a:bodyPr>
                <a:prstTxWarp prst="textNoShape">
                  <a:avLst/>
                </a:prstTxWarp>
              </a:bodyPr>
              <a:lstStyle/>
              <a:p>
                <a:endParaRPr lang="en-US"/>
              </a:p>
            </p:txBody>
          </p:sp>
          <p:sp>
            <p:nvSpPr>
              <p:cNvPr id="73708" name="Freeform 178"/>
              <p:cNvSpPr>
                <a:spLocks/>
              </p:cNvSpPr>
              <p:nvPr/>
            </p:nvSpPr>
            <p:spPr bwMode="auto">
              <a:xfrm>
                <a:off x="3580" y="2454"/>
                <a:ext cx="8" cy="13"/>
              </a:xfrm>
              <a:custGeom>
                <a:avLst/>
                <a:gdLst>
                  <a:gd name="T0" fmla="*/ 17 w 43"/>
                  <a:gd name="T1" fmla="*/ 66 h 66"/>
                  <a:gd name="T2" fmla="*/ 0 w 43"/>
                  <a:gd name="T3" fmla="*/ 55 h 66"/>
                  <a:gd name="T4" fmla="*/ 26 w 43"/>
                  <a:gd name="T5" fmla="*/ 0 h 66"/>
                  <a:gd name="T6" fmla="*/ 43 w 43"/>
                  <a:gd name="T7" fmla="*/ 8 h 66"/>
                  <a:gd name="T8" fmla="*/ 17 w 43"/>
                  <a:gd name="T9" fmla="*/ 66 h 66"/>
                  <a:gd name="T10" fmla="*/ 0 60000 65536"/>
                  <a:gd name="T11" fmla="*/ 0 60000 65536"/>
                  <a:gd name="T12" fmla="*/ 0 60000 65536"/>
                  <a:gd name="T13" fmla="*/ 0 60000 65536"/>
                  <a:gd name="T14" fmla="*/ 0 60000 65536"/>
                  <a:gd name="T15" fmla="*/ 0 w 43"/>
                  <a:gd name="T16" fmla="*/ 0 h 66"/>
                  <a:gd name="T17" fmla="*/ 43 w 43"/>
                  <a:gd name="T18" fmla="*/ 66 h 66"/>
                </a:gdLst>
                <a:ahLst/>
                <a:cxnLst>
                  <a:cxn ang="T10">
                    <a:pos x="T0" y="T1"/>
                  </a:cxn>
                  <a:cxn ang="T11">
                    <a:pos x="T2" y="T3"/>
                  </a:cxn>
                  <a:cxn ang="T12">
                    <a:pos x="T4" y="T5"/>
                  </a:cxn>
                  <a:cxn ang="T13">
                    <a:pos x="T6" y="T7"/>
                  </a:cxn>
                  <a:cxn ang="T14">
                    <a:pos x="T8" y="T9"/>
                  </a:cxn>
                </a:cxnLst>
                <a:rect l="T15" t="T16" r="T17" b="T18"/>
                <a:pathLst>
                  <a:path w="43" h="66">
                    <a:moveTo>
                      <a:pt x="17" y="66"/>
                    </a:moveTo>
                    <a:lnTo>
                      <a:pt x="0" y="55"/>
                    </a:lnTo>
                    <a:lnTo>
                      <a:pt x="26" y="0"/>
                    </a:lnTo>
                    <a:lnTo>
                      <a:pt x="43" y="8"/>
                    </a:lnTo>
                    <a:lnTo>
                      <a:pt x="17" y="66"/>
                    </a:lnTo>
                    <a:close/>
                  </a:path>
                </a:pathLst>
              </a:custGeom>
              <a:solidFill>
                <a:srgbClr val="00863C"/>
              </a:solidFill>
              <a:ln w="9525">
                <a:noFill/>
                <a:round/>
                <a:headEnd/>
                <a:tailEnd/>
              </a:ln>
            </p:spPr>
            <p:txBody>
              <a:bodyPr>
                <a:prstTxWarp prst="textNoShape">
                  <a:avLst/>
                </a:prstTxWarp>
              </a:bodyPr>
              <a:lstStyle/>
              <a:p>
                <a:endParaRPr lang="en-US"/>
              </a:p>
            </p:txBody>
          </p:sp>
          <p:sp>
            <p:nvSpPr>
              <p:cNvPr id="73709" name="Freeform 179"/>
              <p:cNvSpPr>
                <a:spLocks/>
              </p:cNvSpPr>
              <p:nvPr/>
            </p:nvSpPr>
            <p:spPr bwMode="auto">
              <a:xfrm>
                <a:off x="3585" y="2443"/>
                <a:ext cx="8" cy="13"/>
              </a:xfrm>
              <a:custGeom>
                <a:avLst/>
                <a:gdLst>
                  <a:gd name="T0" fmla="*/ 17 w 39"/>
                  <a:gd name="T1" fmla="*/ 62 h 62"/>
                  <a:gd name="T2" fmla="*/ 0 w 39"/>
                  <a:gd name="T3" fmla="*/ 54 h 62"/>
                  <a:gd name="T4" fmla="*/ 22 w 39"/>
                  <a:gd name="T5" fmla="*/ 0 h 62"/>
                  <a:gd name="T6" fmla="*/ 39 w 39"/>
                  <a:gd name="T7" fmla="*/ 8 h 62"/>
                  <a:gd name="T8" fmla="*/ 17 w 39"/>
                  <a:gd name="T9" fmla="*/ 62 h 62"/>
                  <a:gd name="T10" fmla="*/ 0 60000 65536"/>
                  <a:gd name="T11" fmla="*/ 0 60000 65536"/>
                  <a:gd name="T12" fmla="*/ 0 60000 65536"/>
                  <a:gd name="T13" fmla="*/ 0 60000 65536"/>
                  <a:gd name="T14" fmla="*/ 0 60000 65536"/>
                  <a:gd name="T15" fmla="*/ 0 w 39"/>
                  <a:gd name="T16" fmla="*/ 0 h 62"/>
                  <a:gd name="T17" fmla="*/ 39 w 39"/>
                  <a:gd name="T18" fmla="*/ 62 h 62"/>
                </a:gdLst>
                <a:ahLst/>
                <a:cxnLst>
                  <a:cxn ang="T10">
                    <a:pos x="T0" y="T1"/>
                  </a:cxn>
                  <a:cxn ang="T11">
                    <a:pos x="T2" y="T3"/>
                  </a:cxn>
                  <a:cxn ang="T12">
                    <a:pos x="T4" y="T5"/>
                  </a:cxn>
                  <a:cxn ang="T13">
                    <a:pos x="T6" y="T7"/>
                  </a:cxn>
                  <a:cxn ang="T14">
                    <a:pos x="T8" y="T9"/>
                  </a:cxn>
                </a:cxnLst>
                <a:rect l="T15" t="T16" r="T17" b="T18"/>
                <a:pathLst>
                  <a:path w="39" h="62">
                    <a:moveTo>
                      <a:pt x="17" y="62"/>
                    </a:moveTo>
                    <a:lnTo>
                      <a:pt x="0" y="54"/>
                    </a:lnTo>
                    <a:lnTo>
                      <a:pt x="22" y="0"/>
                    </a:lnTo>
                    <a:lnTo>
                      <a:pt x="39" y="8"/>
                    </a:lnTo>
                    <a:lnTo>
                      <a:pt x="17" y="62"/>
                    </a:lnTo>
                    <a:close/>
                  </a:path>
                </a:pathLst>
              </a:custGeom>
              <a:solidFill>
                <a:srgbClr val="00863C"/>
              </a:solidFill>
              <a:ln w="9525">
                <a:noFill/>
                <a:round/>
                <a:headEnd/>
                <a:tailEnd/>
              </a:ln>
            </p:spPr>
            <p:txBody>
              <a:bodyPr>
                <a:prstTxWarp prst="textNoShape">
                  <a:avLst/>
                </a:prstTxWarp>
              </a:bodyPr>
              <a:lstStyle/>
              <a:p>
                <a:endParaRPr lang="en-US"/>
              </a:p>
            </p:txBody>
          </p:sp>
          <p:sp>
            <p:nvSpPr>
              <p:cNvPr id="73710" name="Freeform 180"/>
              <p:cNvSpPr>
                <a:spLocks/>
              </p:cNvSpPr>
              <p:nvPr/>
            </p:nvSpPr>
            <p:spPr bwMode="auto">
              <a:xfrm>
                <a:off x="3589" y="2433"/>
                <a:ext cx="8" cy="12"/>
              </a:xfrm>
              <a:custGeom>
                <a:avLst/>
                <a:gdLst>
                  <a:gd name="T0" fmla="*/ 17 w 38"/>
                  <a:gd name="T1" fmla="*/ 58 h 58"/>
                  <a:gd name="T2" fmla="*/ 0 w 38"/>
                  <a:gd name="T3" fmla="*/ 50 h 58"/>
                  <a:gd name="T4" fmla="*/ 17 w 38"/>
                  <a:gd name="T5" fmla="*/ 0 h 58"/>
                  <a:gd name="T6" fmla="*/ 38 w 38"/>
                  <a:gd name="T7" fmla="*/ 6 h 58"/>
                  <a:gd name="T8" fmla="*/ 17 w 38"/>
                  <a:gd name="T9" fmla="*/ 58 h 58"/>
                  <a:gd name="T10" fmla="*/ 0 60000 65536"/>
                  <a:gd name="T11" fmla="*/ 0 60000 65536"/>
                  <a:gd name="T12" fmla="*/ 0 60000 65536"/>
                  <a:gd name="T13" fmla="*/ 0 60000 65536"/>
                  <a:gd name="T14" fmla="*/ 0 60000 65536"/>
                  <a:gd name="T15" fmla="*/ 0 w 38"/>
                  <a:gd name="T16" fmla="*/ 0 h 58"/>
                  <a:gd name="T17" fmla="*/ 38 w 38"/>
                  <a:gd name="T18" fmla="*/ 58 h 58"/>
                </a:gdLst>
                <a:ahLst/>
                <a:cxnLst>
                  <a:cxn ang="T10">
                    <a:pos x="T0" y="T1"/>
                  </a:cxn>
                  <a:cxn ang="T11">
                    <a:pos x="T2" y="T3"/>
                  </a:cxn>
                  <a:cxn ang="T12">
                    <a:pos x="T4" y="T5"/>
                  </a:cxn>
                  <a:cxn ang="T13">
                    <a:pos x="T6" y="T7"/>
                  </a:cxn>
                  <a:cxn ang="T14">
                    <a:pos x="T8" y="T9"/>
                  </a:cxn>
                </a:cxnLst>
                <a:rect l="T15" t="T16" r="T17" b="T18"/>
                <a:pathLst>
                  <a:path w="38" h="58">
                    <a:moveTo>
                      <a:pt x="17" y="58"/>
                    </a:moveTo>
                    <a:lnTo>
                      <a:pt x="0" y="50"/>
                    </a:lnTo>
                    <a:lnTo>
                      <a:pt x="17" y="0"/>
                    </a:lnTo>
                    <a:lnTo>
                      <a:pt x="38" y="6"/>
                    </a:lnTo>
                    <a:lnTo>
                      <a:pt x="17" y="58"/>
                    </a:lnTo>
                    <a:close/>
                  </a:path>
                </a:pathLst>
              </a:custGeom>
              <a:solidFill>
                <a:srgbClr val="00863C"/>
              </a:solidFill>
              <a:ln w="9525">
                <a:noFill/>
                <a:round/>
                <a:headEnd/>
                <a:tailEnd/>
              </a:ln>
            </p:spPr>
            <p:txBody>
              <a:bodyPr>
                <a:prstTxWarp prst="textNoShape">
                  <a:avLst/>
                </a:prstTxWarp>
              </a:bodyPr>
              <a:lstStyle/>
              <a:p>
                <a:endParaRPr lang="en-US"/>
              </a:p>
            </p:txBody>
          </p:sp>
          <p:sp>
            <p:nvSpPr>
              <p:cNvPr id="73711" name="Freeform 181"/>
              <p:cNvSpPr>
                <a:spLocks/>
              </p:cNvSpPr>
              <p:nvPr/>
            </p:nvSpPr>
            <p:spPr bwMode="auto">
              <a:xfrm>
                <a:off x="3593" y="2424"/>
                <a:ext cx="7" cy="10"/>
              </a:xfrm>
              <a:custGeom>
                <a:avLst/>
                <a:gdLst>
                  <a:gd name="T0" fmla="*/ 21 w 35"/>
                  <a:gd name="T1" fmla="*/ 51 h 51"/>
                  <a:gd name="T2" fmla="*/ 0 w 35"/>
                  <a:gd name="T3" fmla="*/ 45 h 51"/>
                  <a:gd name="T4" fmla="*/ 15 w 35"/>
                  <a:gd name="T5" fmla="*/ 0 h 51"/>
                  <a:gd name="T6" fmla="*/ 35 w 35"/>
                  <a:gd name="T7" fmla="*/ 5 h 51"/>
                  <a:gd name="T8" fmla="*/ 21 w 35"/>
                  <a:gd name="T9" fmla="*/ 51 h 51"/>
                  <a:gd name="T10" fmla="*/ 0 60000 65536"/>
                  <a:gd name="T11" fmla="*/ 0 60000 65536"/>
                  <a:gd name="T12" fmla="*/ 0 60000 65536"/>
                  <a:gd name="T13" fmla="*/ 0 60000 65536"/>
                  <a:gd name="T14" fmla="*/ 0 60000 65536"/>
                  <a:gd name="T15" fmla="*/ 0 w 35"/>
                  <a:gd name="T16" fmla="*/ 0 h 51"/>
                  <a:gd name="T17" fmla="*/ 35 w 35"/>
                  <a:gd name="T18" fmla="*/ 51 h 51"/>
                </a:gdLst>
                <a:ahLst/>
                <a:cxnLst>
                  <a:cxn ang="T10">
                    <a:pos x="T0" y="T1"/>
                  </a:cxn>
                  <a:cxn ang="T11">
                    <a:pos x="T2" y="T3"/>
                  </a:cxn>
                  <a:cxn ang="T12">
                    <a:pos x="T4" y="T5"/>
                  </a:cxn>
                  <a:cxn ang="T13">
                    <a:pos x="T6" y="T7"/>
                  </a:cxn>
                  <a:cxn ang="T14">
                    <a:pos x="T8" y="T9"/>
                  </a:cxn>
                </a:cxnLst>
                <a:rect l="T15" t="T16" r="T17" b="T18"/>
                <a:pathLst>
                  <a:path w="35" h="51">
                    <a:moveTo>
                      <a:pt x="21" y="51"/>
                    </a:moveTo>
                    <a:lnTo>
                      <a:pt x="0" y="45"/>
                    </a:lnTo>
                    <a:lnTo>
                      <a:pt x="15" y="0"/>
                    </a:lnTo>
                    <a:lnTo>
                      <a:pt x="35" y="5"/>
                    </a:lnTo>
                    <a:lnTo>
                      <a:pt x="21" y="51"/>
                    </a:lnTo>
                    <a:close/>
                  </a:path>
                </a:pathLst>
              </a:custGeom>
              <a:solidFill>
                <a:srgbClr val="00863C"/>
              </a:solidFill>
              <a:ln w="9525">
                <a:noFill/>
                <a:round/>
                <a:headEnd/>
                <a:tailEnd/>
              </a:ln>
            </p:spPr>
            <p:txBody>
              <a:bodyPr>
                <a:prstTxWarp prst="textNoShape">
                  <a:avLst/>
                </a:prstTxWarp>
              </a:bodyPr>
              <a:lstStyle/>
              <a:p>
                <a:endParaRPr lang="en-US"/>
              </a:p>
            </p:txBody>
          </p:sp>
          <p:sp>
            <p:nvSpPr>
              <p:cNvPr id="73712" name="Freeform 182"/>
              <p:cNvSpPr>
                <a:spLocks/>
              </p:cNvSpPr>
              <p:nvPr/>
            </p:nvSpPr>
            <p:spPr bwMode="auto">
              <a:xfrm>
                <a:off x="3596" y="2416"/>
                <a:ext cx="5" cy="9"/>
              </a:xfrm>
              <a:custGeom>
                <a:avLst/>
                <a:gdLst>
                  <a:gd name="T0" fmla="*/ 20 w 28"/>
                  <a:gd name="T1" fmla="*/ 46 h 46"/>
                  <a:gd name="T2" fmla="*/ 0 w 28"/>
                  <a:gd name="T3" fmla="*/ 41 h 46"/>
                  <a:gd name="T4" fmla="*/ 11 w 28"/>
                  <a:gd name="T5" fmla="*/ 0 h 46"/>
                  <a:gd name="T6" fmla="*/ 28 w 28"/>
                  <a:gd name="T7" fmla="*/ 5 h 46"/>
                  <a:gd name="T8" fmla="*/ 20 w 28"/>
                  <a:gd name="T9" fmla="*/ 46 h 46"/>
                  <a:gd name="T10" fmla="*/ 0 60000 65536"/>
                  <a:gd name="T11" fmla="*/ 0 60000 65536"/>
                  <a:gd name="T12" fmla="*/ 0 60000 65536"/>
                  <a:gd name="T13" fmla="*/ 0 60000 65536"/>
                  <a:gd name="T14" fmla="*/ 0 60000 65536"/>
                  <a:gd name="T15" fmla="*/ 0 w 28"/>
                  <a:gd name="T16" fmla="*/ 0 h 46"/>
                  <a:gd name="T17" fmla="*/ 28 w 28"/>
                  <a:gd name="T18" fmla="*/ 46 h 46"/>
                </a:gdLst>
                <a:ahLst/>
                <a:cxnLst>
                  <a:cxn ang="T10">
                    <a:pos x="T0" y="T1"/>
                  </a:cxn>
                  <a:cxn ang="T11">
                    <a:pos x="T2" y="T3"/>
                  </a:cxn>
                  <a:cxn ang="T12">
                    <a:pos x="T4" y="T5"/>
                  </a:cxn>
                  <a:cxn ang="T13">
                    <a:pos x="T6" y="T7"/>
                  </a:cxn>
                  <a:cxn ang="T14">
                    <a:pos x="T8" y="T9"/>
                  </a:cxn>
                </a:cxnLst>
                <a:rect l="T15" t="T16" r="T17" b="T18"/>
                <a:pathLst>
                  <a:path w="28" h="46">
                    <a:moveTo>
                      <a:pt x="20" y="46"/>
                    </a:moveTo>
                    <a:lnTo>
                      <a:pt x="0" y="41"/>
                    </a:lnTo>
                    <a:lnTo>
                      <a:pt x="11" y="0"/>
                    </a:lnTo>
                    <a:lnTo>
                      <a:pt x="28" y="5"/>
                    </a:lnTo>
                    <a:lnTo>
                      <a:pt x="20" y="46"/>
                    </a:lnTo>
                    <a:close/>
                  </a:path>
                </a:pathLst>
              </a:custGeom>
              <a:solidFill>
                <a:srgbClr val="00863C"/>
              </a:solidFill>
              <a:ln w="9525">
                <a:noFill/>
                <a:round/>
                <a:headEnd/>
                <a:tailEnd/>
              </a:ln>
            </p:spPr>
            <p:txBody>
              <a:bodyPr>
                <a:prstTxWarp prst="textNoShape">
                  <a:avLst/>
                </a:prstTxWarp>
              </a:bodyPr>
              <a:lstStyle/>
              <a:p>
                <a:endParaRPr lang="en-US"/>
              </a:p>
            </p:txBody>
          </p:sp>
          <p:sp>
            <p:nvSpPr>
              <p:cNvPr id="73713" name="Freeform 183"/>
              <p:cNvSpPr>
                <a:spLocks/>
              </p:cNvSpPr>
              <p:nvPr/>
            </p:nvSpPr>
            <p:spPr bwMode="auto">
              <a:xfrm>
                <a:off x="3598" y="2409"/>
                <a:ext cx="5" cy="8"/>
              </a:xfrm>
              <a:custGeom>
                <a:avLst/>
                <a:gdLst>
                  <a:gd name="T0" fmla="*/ 17 w 26"/>
                  <a:gd name="T1" fmla="*/ 39 h 39"/>
                  <a:gd name="T2" fmla="*/ 0 w 26"/>
                  <a:gd name="T3" fmla="*/ 34 h 39"/>
                  <a:gd name="T4" fmla="*/ 6 w 26"/>
                  <a:gd name="T5" fmla="*/ 0 h 39"/>
                  <a:gd name="T6" fmla="*/ 26 w 26"/>
                  <a:gd name="T7" fmla="*/ 2 h 39"/>
                  <a:gd name="T8" fmla="*/ 17 w 26"/>
                  <a:gd name="T9" fmla="*/ 39 h 39"/>
                  <a:gd name="T10" fmla="*/ 0 60000 65536"/>
                  <a:gd name="T11" fmla="*/ 0 60000 65536"/>
                  <a:gd name="T12" fmla="*/ 0 60000 65536"/>
                  <a:gd name="T13" fmla="*/ 0 60000 65536"/>
                  <a:gd name="T14" fmla="*/ 0 60000 65536"/>
                  <a:gd name="T15" fmla="*/ 0 w 26"/>
                  <a:gd name="T16" fmla="*/ 0 h 39"/>
                  <a:gd name="T17" fmla="*/ 26 w 26"/>
                  <a:gd name="T18" fmla="*/ 39 h 39"/>
                </a:gdLst>
                <a:ahLst/>
                <a:cxnLst>
                  <a:cxn ang="T10">
                    <a:pos x="T0" y="T1"/>
                  </a:cxn>
                  <a:cxn ang="T11">
                    <a:pos x="T2" y="T3"/>
                  </a:cxn>
                  <a:cxn ang="T12">
                    <a:pos x="T4" y="T5"/>
                  </a:cxn>
                  <a:cxn ang="T13">
                    <a:pos x="T6" y="T7"/>
                  </a:cxn>
                  <a:cxn ang="T14">
                    <a:pos x="T8" y="T9"/>
                  </a:cxn>
                </a:cxnLst>
                <a:rect l="T15" t="T16" r="T17" b="T18"/>
                <a:pathLst>
                  <a:path w="26" h="39">
                    <a:moveTo>
                      <a:pt x="17" y="39"/>
                    </a:moveTo>
                    <a:lnTo>
                      <a:pt x="0" y="34"/>
                    </a:lnTo>
                    <a:lnTo>
                      <a:pt x="6" y="0"/>
                    </a:lnTo>
                    <a:lnTo>
                      <a:pt x="26" y="2"/>
                    </a:lnTo>
                    <a:lnTo>
                      <a:pt x="17" y="39"/>
                    </a:lnTo>
                    <a:close/>
                  </a:path>
                </a:pathLst>
              </a:custGeom>
              <a:solidFill>
                <a:srgbClr val="00863C"/>
              </a:solidFill>
              <a:ln w="9525">
                <a:noFill/>
                <a:round/>
                <a:headEnd/>
                <a:tailEnd/>
              </a:ln>
            </p:spPr>
            <p:txBody>
              <a:bodyPr>
                <a:prstTxWarp prst="textNoShape">
                  <a:avLst/>
                </a:prstTxWarp>
              </a:bodyPr>
              <a:lstStyle/>
              <a:p>
                <a:endParaRPr lang="en-US"/>
              </a:p>
            </p:txBody>
          </p:sp>
          <p:sp>
            <p:nvSpPr>
              <p:cNvPr id="73714" name="Freeform 184"/>
              <p:cNvSpPr>
                <a:spLocks/>
              </p:cNvSpPr>
              <p:nvPr/>
            </p:nvSpPr>
            <p:spPr bwMode="auto">
              <a:xfrm>
                <a:off x="3599" y="2406"/>
                <a:ext cx="5" cy="4"/>
              </a:xfrm>
              <a:custGeom>
                <a:avLst/>
                <a:gdLst>
                  <a:gd name="T0" fmla="*/ 20 w 23"/>
                  <a:gd name="T1" fmla="*/ 17 h 17"/>
                  <a:gd name="T2" fmla="*/ 0 w 23"/>
                  <a:gd name="T3" fmla="*/ 15 h 17"/>
                  <a:gd name="T4" fmla="*/ 3 w 23"/>
                  <a:gd name="T5" fmla="*/ 0 h 17"/>
                  <a:gd name="T6" fmla="*/ 23 w 23"/>
                  <a:gd name="T7" fmla="*/ 3 h 17"/>
                  <a:gd name="T8" fmla="*/ 20 w 23"/>
                  <a:gd name="T9" fmla="*/ 17 h 17"/>
                  <a:gd name="T10" fmla="*/ 0 60000 65536"/>
                  <a:gd name="T11" fmla="*/ 0 60000 65536"/>
                  <a:gd name="T12" fmla="*/ 0 60000 65536"/>
                  <a:gd name="T13" fmla="*/ 0 60000 65536"/>
                  <a:gd name="T14" fmla="*/ 0 60000 65536"/>
                  <a:gd name="T15" fmla="*/ 0 w 23"/>
                  <a:gd name="T16" fmla="*/ 0 h 17"/>
                  <a:gd name="T17" fmla="*/ 23 w 23"/>
                  <a:gd name="T18" fmla="*/ 17 h 17"/>
                </a:gdLst>
                <a:ahLst/>
                <a:cxnLst>
                  <a:cxn ang="T10">
                    <a:pos x="T0" y="T1"/>
                  </a:cxn>
                  <a:cxn ang="T11">
                    <a:pos x="T2" y="T3"/>
                  </a:cxn>
                  <a:cxn ang="T12">
                    <a:pos x="T4" y="T5"/>
                  </a:cxn>
                  <a:cxn ang="T13">
                    <a:pos x="T6" y="T7"/>
                  </a:cxn>
                  <a:cxn ang="T14">
                    <a:pos x="T8" y="T9"/>
                  </a:cxn>
                </a:cxnLst>
                <a:rect l="T15" t="T16" r="T17" b="T18"/>
                <a:pathLst>
                  <a:path w="23" h="17">
                    <a:moveTo>
                      <a:pt x="20" y="17"/>
                    </a:moveTo>
                    <a:lnTo>
                      <a:pt x="0" y="15"/>
                    </a:lnTo>
                    <a:lnTo>
                      <a:pt x="3" y="0"/>
                    </a:lnTo>
                    <a:lnTo>
                      <a:pt x="23" y="3"/>
                    </a:lnTo>
                    <a:lnTo>
                      <a:pt x="20" y="17"/>
                    </a:lnTo>
                    <a:close/>
                  </a:path>
                </a:pathLst>
              </a:custGeom>
              <a:solidFill>
                <a:srgbClr val="00863C"/>
              </a:solidFill>
              <a:ln w="9525">
                <a:noFill/>
                <a:round/>
                <a:headEnd/>
                <a:tailEnd/>
              </a:ln>
            </p:spPr>
            <p:txBody>
              <a:bodyPr>
                <a:prstTxWarp prst="textNoShape">
                  <a:avLst/>
                </a:prstTxWarp>
              </a:bodyPr>
              <a:lstStyle/>
              <a:p>
                <a:endParaRPr lang="en-US"/>
              </a:p>
            </p:txBody>
          </p:sp>
          <p:sp>
            <p:nvSpPr>
              <p:cNvPr id="73715" name="Freeform 185"/>
              <p:cNvSpPr>
                <a:spLocks/>
              </p:cNvSpPr>
              <p:nvPr/>
            </p:nvSpPr>
            <p:spPr bwMode="auto">
              <a:xfrm>
                <a:off x="3600" y="2403"/>
                <a:ext cx="4" cy="4"/>
              </a:xfrm>
              <a:custGeom>
                <a:avLst/>
                <a:gdLst>
                  <a:gd name="T0" fmla="*/ 20 w 23"/>
                  <a:gd name="T1" fmla="*/ 18 h 18"/>
                  <a:gd name="T2" fmla="*/ 0 w 23"/>
                  <a:gd name="T3" fmla="*/ 15 h 18"/>
                  <a:gd name="T4" fmla="*/ 3 w 23"/>
                  <a:gd name="T5" fmla="*/ 0 h 18"/>
                  <a:gd name="T6" fmla="*/ 23 w 23"/>
                  <a:gd name="T7" fmla="*/ 4 h 18"/>
                  <a:gd name="T8" fmla="*/ 20 w 23"/>
                  <a:gd name="T9" fmla="*/ 18 h 18"/>
                  <a:gd name="T10" fmla="*/ 0 60000 65536"/>
                  <a:gd name="T11" fmla="*/ 0 60000 65536"/>
                  <a:gd name="T12" fmla="*/ 0 60000 65536"/>
                  <a:gd name="T13" fmla="*/ 0 60000 65536"/>
                  <a:gd name="T14" fmla="*/ 0 60000 65536"/>
                  <a:gd name="T15" fmla="*/ 0 w 23"/>
                  <a:gd name="T16" fmla="*/ 0 h 18"/>
                  <a:gd name="T17" fmla="*/ 23 w 23"/>
                  <a:gd name="T18" fmla="*/ 18 h 18"/>
                </a:gdLst>
                <a:ahLst/>
                <a:cxnLst>
                  <a:cxn ang="T10">
                    <a:pos x="T0" y="T1"/>
                  </a:cxn>
                  <a:cxn ang="T11">
                    <a:pos x="T2" y="T3"/>
                  </a:cxn>
                  <a:cxn ang="T12">
                    <a:pos x="T4" y="T5"/>
                  </a:cxn>
                  <a:cxn ang="T13">
                    <a:pos x="T6" y="T7"/>
                  </a:cxn>
                  <a:cxn ang="T14">
                    <a:pos x="T8" y="T9"/>
                  </a:cxn>
                </a:cxnLst>
                <a:rect l="T15" t="T16" r="T17" b="T18"/>
                <a:pathLst>
                  <a:path w="23" h="18">
                    <a:moveTo>
                      <a:pt x="20" y="18"/>
                    </a:moveTo>
                    <a:lnTo>
                      <a:pt x="0" y="15"/>
                    </a:lnTo>
                    <a:lnTo>
                      <a:pt x="3" y="0"/>
                    </a:lnTo>
                    <a:lnTo>
                      <a:pt x="23" y="4"/>
                    </a:lnTo>
                    <a:lnTo>
                      <a:pt x="20" y="18"/>
                    </a:lnTo>
                    <a:close/>
                  </a:path>
                </a:pathLst>
              </a:custGeom>
              <a:solidFill>
                <a:srgbClr val="00863C"/>
              </a:solidFill>
              <a:ln w="9525">
                <a:noFill/>
                <a:round/>
                <a:headEnd/>
                <a:tailEnd/>
              </a:ln>
            </p:spPr>
            <p:txBody>
              <a:bodyPr>
                <a:prstTxWarp prst="textNoShape">
                  <a:avLst/>
                </a:prstTxWarp>
              </a:bodyPr>
              <a:lstStyle/>
              <a:p>
                <a:endParaRPr lang="en-US"/>
              </a:p>
            </p:txBody>
          </p:sp>
          <p:sp>
            <p:nvSpPr>
              <p:cNvPr id="73716" name="Freeform 186"/>
              <p:cNvSpPr>
                <a:spLocks/>
              </p:cNvSpPr>
              <p:nvPr/>
            </p:nvSpPr>
            <p:spPr bwMode="auto">
              <a:xfrm>
                <a:off x="3600" y="2401"/>
                <a:ext cx="4" cy="3"/>
              </a:xfrm>
              <a:custGeom>
                <a:avLst/>
                <a:gdLst>
                  <a:gd name="T0" fmla="*/ 20 w 20"/>
                  <a:gd name="T1" fmla="*/ 15 h 15"/>
                  <a:gd name="T2" fmla="*/ 0 w 20"/>
                  <a:gd name="T3" fmla="*/ 11 h 15"/>
                  <a:gd name="T4" fmla="*/ 0 w 20"/>
                  <a:gd name="T5" fmla="*/ 0 h 15"/>
                  <a:gd name="T6" fmla="*/ 20 w 20"/>
                  <a:gd name="T7" fmla="*/ 3 h 15"/>
                  <a:gd name="T8" fmla="*/ 20 w 20"/>
                  <a:gd name="T9" fmla="*/ 15 h 15"/>
                  <a:gd name="T10" fmla="*/ 0 60000 65536"/>
                  <a:gd name="T11" fmla="*/ 0 60000 65536"/>
                  <a:gd name="T12" fmla="*/ 0 60000 65536"/>
                  <a:gd name="T13" fmla="*/ 0 60000 65536"/>
                  <a:gd name="T14" fmla="*/ 0 60000 65536"/>
                  <a:gd name="T15" fmla="*/ 0 w 20"/>
                  <a:gd name="T16" fmla="*/ 0 h 15"/>
                  <a:gd name="T17" fmla="*/ 20 w 20"/>
                  <a:gd name="T18" fmla="*/ 15 h 15"/>
                </a:gdLst>
                <a:ahLst/>
                <a:cxnLst>
                  <a:cxn ang="T10">
                    <a:pos x="T0" y="T1"/>
                  </a:cxn>
                  <a:cxn ang="T11">
                    <a:pos x="T2" y="T3"/>
                  </a:cxn>
                  <a:cxn ang="T12">
                    <a:pos x="T4" y="T5"/>
                  </a:cxn>
                  <a:cxn ang="T13">
                    <a:pos x="T6" y="T7"/>
                  </a:cxn>
                  <a:cxn ang="T14">
                    <a:pos x="T8" y="T9"/>
                  </a:cxn>
                </a:cxnLst>
                <a:rect l="T15" t="T16" r="T17" b="T18"/>
                <a:pathLst>
                  <a:path w="20" h="15">
                    <a:moveTo>
                      <a:pt x="20" y="15"/>
                    </a:moveTo>
                    <a:lnTo>
                      <a:pt x="0" y="11"/>
                    </a:lnTo>
                    <a:lnTo>
                      <a:pt x="0" y="0"/>
                    </a:lnTo>
                    <a:lnTo>
                      <a:pt x="20" y="3"/>
                    </a:lnTo>
                    <a:lnTo>
                      <a:pt x="20" y="15"/>
                    </a:lnTo>
                    <a:close/>
                  </a:path>
                </a:pathLst>
              </a:custGeom>
              <a:solidFill>
                <a:srgbClr val="00863C"/>
              </a:solidFill>
              <a:ln w="9525">
                <a:noFill/>
                <a:round/>
                <a:headEnd/>
                <a:tailEnd/>
              </a:ln>
            </p:spPr>
            <p:txBody>
              <a:bodyPr>
                <a:prstTxWarp prst="textNoShape">
                  <a:avLst/>
                </a:prstTxWarp>
              </a:bodyPr>
              <a:lstStyle/>
              <a:p>
                <a:endParaRPr lang="en-US"/>
              </a:p>
            </p:txBody>
          </p:sp>
          <p:sp>
            <p:nvSpPr>
              <p:cNvPr id="73717" name="Freeform 187"/>
              <p:cNvSpPr>
                <a:spLocks/>
              </p:cNvSpPr>
              <p:nvPr/>
            </p:nvSpPr>
            <p:spPr bwMode="auto">
              <a:xfrm>
                <a:off x="3600" y="2399"/>
                <a:ext cx="5" cy="3"/>
              </a:xfrm>
              <a:custGeom>
                <a:avLst/>
                <a:gdLst>
                  <a:gd name="T0" fmla="*/ 20 w 24"/>
                  <a:gd name="T1" fmla="*/ 11 h 11"/>
                  <a:gd name="T2" fmla="*/ 0 w 24"/>
                  <a:gd name="T3" fmla="*/ 8 h 11"/>
                  <a:gd name="T4" fmla="*/ 3 w 24"/>
                  <a:gd name="T5" fmla="*/ 0 h 11"/>
                  <a:gd name="T6" fmla="*/ 24 w 24"/>
                  <a:gd name="T7" fmla="*/ 2 h 11"/>
                  <a:gd name="T8" fmla="*/ 20 w 24"/>
                  <a:gd name="T9" fmla="*/ 11 h 11"/>
                  <a:gd name="T10" fmla="*/ 0 60000 65536"/>
                  <a:gd name="T11" fmla="*/ 0 60000 65536"/>
                  <a:gd name="T12" fmla="*/ 0 60000 65536"/>
                  <a:gd name="T13" fmla="*/ 0 60000 65536"/>
                  <a:gd name="T14" fmla="*/ 0 60000 65536"/>
                  <a:gd name="T15" fmla="*/ 0 w 24"/>
                  <a:gd name="T16" fmla="*/ 0 h 11"/>
                  <a:gd name="T17" fmla="*/ 24 w 24"/>
                  <a:gd name="T18" fmla="*/ 11 h 11"/>
                </a:gdLst>
                <a:ahLst/>
                <a:cxnLst>
                  <a:cxn ang="T10">
                    <a:pos x="T0" y="T1"/>
                  </a:cxn>
                  <a:cxn ang="T11">
                    <a:pos x="T2" y="T3"/>
                  </a:cxn>
                  <a:cxn ang="T12">
                    <a:pos x="T4" y="T5"/>
                  </a:cxn>
                  <a:cxn ang="T13">
                    <a:pos x="T6" y="T7"/>
                  </a:cxn>
                  <a:cxn ang="T14">
                    <a:pos x="T8" y="T9"/>
                  </a:cxn>
                </a:cxnLst>
                <a:rect l="T15" t="T16" r="T17" b="T18"/>
                <a:pathLst>
                  <a:path w="24" h="11">
                    <a:moveTo>
                      <a:pt x="20" y="11"/>
                    </a:moveTo>
                    <a:lnTo>
                      <a:pt x="0" y="8"/>
                    </a:lnTo>
                    <a:lnTo>
                      <a:pt x="3" y="0"/>
                    </a:lnTo>
                    <a:lnTo>
                      <a:pt x="24" y="2"/>
                    </a:lnTo>
                    <a:lnTo>
                      <a:pt x="20" y="11"/>
                    </a:lnTo>
                    <a:close/>
                  </a:path>
                </a:pathLst>
              </a:custGeom>
              <a:solidFill>
                <a:srgbClr val="00863C"/>
              </a:solidFill>
              <a:ln w="9525">
                <a:noFill/>
                <a:round/>
                <a:headEnd/>
                <a:tailEnd/>
              </a:ln>
            </p:spPr>
            <p:txBody>
              <a:bodyPr>
                <a:prstTxWarp prst="textNoShape">
                  <a:avLst/>
                </a:prstTxWarp>
              </a:bodyPr>
              <a:lstStyle/>
              <a:p>
                <a:endParaRPr lang="en-US"/>
              </a:p>
            </p:txBody>
          </p:sp>
          <p:sp>
            <p:nvSpPr>
              <p:cNvPr id="73718" name="Freeform 188"/>
              <p:cNvSpPr>
                <a:spLocks/>
              </p:cNvSpPr>
              <p:nvPr/>
            </p:nvSpPr>
            <p:spPr bwMode="auto">
              <a:xfrm>
                <a:off x="3601" y="2398"/>
                <a:ext cx="4" cy="2"/>
              </a:xfrm>
              <a:custGeom>
                <a:avLst/>
                <a:gdLst>
                  <a:gd name="T0" fmla="*/ 21 w 21"/>
                  <a:gd name="T1" fmla="*/ 11 h 11"/>
                  <a:gd name="T2" fmla="*/ 0 w 21"/>
                  <a:gd name="T3" fmla="*/ 9 h 11"/>
                  <a:gd name="T4" fmla="*/ 0 w 21"/>
                  <a:gd name="T5" fmla="*/ 0 h 11"/>
                  <a:gd name="T6" fmla="*/ 21 w 21"/>
                  <a:gd name="T7" fmla="*/ 2 h 11"/>
                  <a:gd name="T8" fmla="*/ 21 w 21"/>
                  <a:gd name="T9" fmla="*/ 11 h 11"/>
                  <a:gd name="T10" fmla="*/ 0 60000 65536"/>
                  <a:gd name="T11" fmla="*/ 0 60000 65536"/>
                  <a:gd name="T12" fmla="*/ 0 60000 65536"/>
                  <a:gd name="T13" fmla="*/ 0 60000 65536"/>
                  <a:gd name="T14" fmla="*/ 0 60000 65536"/>
                  <a:gd name="T15" fmla="*/ 0 w 21"/>
                  <a:gd name="T16" fmla="*/ 0 h 11"/>
                  <a:gd name="T17" fmla="*/ 21 w 21"/>
                  <a:gd name="T18" fmla="*/ 11 h 11"/>
                </a:gdLst>
                <a:ahLst/>
                <a:cxnLst>
                  <a:cxn ang="T10">
                    <a:pos x="T0" y="T1"/>
                  </a:cxn>
                  <a:cxn ang="T11">
                    <a:pos x="T2" y="T3"/>
                  </a:cxn>
                  <a:cxn ang="T12">
                    <a:pos x="T4" y="T5"/>
                  </a:cxn>
                  <a:cxn ang="T13">
                    <a:pos x="T6" y="T7"/>
                  </a:cxn>
                  <a:cxn ang="T14">
                    <a:pos x="T8" y="T9"/>
                  </a:cxn>
                </a:cxnLst>
                <a:rect l="T15" t="T16" r="T17" b="T18"/>
                <a:pathLst>
                  <a:path w="21" h="11">
                    <a:moveTo>
                      <a:pt x="21" y="11"/>
                    </a:moveTo>
                    <a:lnTo>
                      <a:pt x="0" y="9"/>
                    </a:lnTo>
                    <a:lnTo>
                      <a:pt x="0" y="0"/>
                    </a:lnTo>
                    <a:lnTo>
                      <a:pt x="21" y="2"/>
                    </a:lnTo>
                    <a:lnTo>
                      <a:pt x="21" y="11"/>
                    </a:lnTo>
                    <a:close/>
                  </a:path>
                </a:pathLst>
              </a:custGeom>
              <a:solidFill>
                <a:srgbClr val="00863C"/>
              </a:solidFill>
              <a:ln w="9525">
                <a:noFill/>
                <a:round/>
                <a:headEnd/>
                <a:tailEnd/>
              </a:ln>
            </p:spPr>
            <p:txBody>
              <a:bodyPr>
                <a:prstTxWarp prst="textNoShape">
                  <a:avLst/>
                </a:prstTxWarp>
              </a:bodyPr>
              <a:lstStyle/>
              <a:p>
                <a:endParaRPr lang="en-US"/>
              </a:p>
            </p:txBody>
          </p:sp>
          <p:sp>
            <p:nvSpPr>
              <p:cNvPr id="73719" name="Freeform 189"/>
              <p:cNvSpPr>
                <a:spLocks/>
              </p:cNvSpPr>
              <p:nvPr/>
            </p:nvSpPr>
            <p:spPr bwMode="auto">
              <a:xfrm>
                <a:off x="3601" y="2396"/>
                <a:ext cx="4" cy="2"/>
              </a:xfrm>
              <a:custGeom>
                <a:avLst/>
                <a:gdLst>
                  <a:gd name="T0" fmla="*/ 21 w 21"/>
                  <a:gd name="T1" fmla="*/ 8 h 8"/>
                  <a:gd name="T2" fmla="*/ 0 w 21"/>
                  <a:gd name="T3" fmla="*/ 6 h 8"/>
                  <a:gd name="T4" fmla="*/ 0 w 21"/>
                  <a:gd name="T5" fmla="*/ 0 h 8"/>
                  <a:gd name="T6" fmla="*/ 21 w 21"/>
                  <a:gd name="T7" fmla="*/ 2 h 8"/>
                  <a:gd name="T8" fmla="*/ 21 w 21"/>
                  <a:gd name="T9" fmla="*/ 8 h 8"/>
                  <a:gd name="T10" fmla="*/ 0 60000 65536"/>
                  <a:gd name="T11" fmla="*/ 0 60000 65536"/>
                  <a:gd name="T12" fmla="*/ 0 60000 65536"/>
                  <a:gd name="T13" fmla="*/ 0 60000 65536"/>
                  <a:gd name="T14" fmla="*/ 0 60000 65536"/>
                  <a:gd name="T15" fmla="*/ 0 w 21"/>
                  <a:gd name="T16" fmla="*/ 0 h 8"/>
                  <a:gd name="T17" fmla="*/ 21 w 21"/>
                  <a:gd name="T18" fmla="*/ 8 h 8"/>
                </a:gdLst>
                <a:ahLst/>
                <a:cxnLst>
                  <a:cxn ang="T10">
                    <a:pos x="T0" y="T1"/>
                  </a:cxn>
                  <a:cxn ang="T11">
                    <a:pos x="T2" y="T3"/>
                  </a:cxn>
                  <a:cxn ang="T12">
                    <a:pos x="T4" y="T5"/>
                  </a:cxn>
                  <a:cxn ang="T13">
                    <a:pos x="T6" y="T7"/>
                  </a:cxn>
                  <a:cxn ang="T14">
                    <a:pos x="T8" y="T9"/>
                  </a:cxn>
                </a:cxnLst>
                <a:rect l="T15" t="T16" r="T17" b="T18"/>
                <a:pathLst>
                  <a:path w="21" h="8">
                    <a:moveTo>
                      <a:pt x="21" y="8"/>
                    </a:moveTo>
                    <a:lnTo>
                      <a:pt x="0" y="6"/>
                    </a:lnTo>
                    <a:lnTo>
                      <a:pt x="0" y="0"/>
                    </a:lnTo>
                    <a:lnTo>
                      <a:pt x="21" y="2"/>
                    </a:lnTo>
                    <a:lnTo>
                      <a:pt x="21" y="8"/>
                    </a:lnTo>
                    <a:close/>
                  </a:path>
                </a:pathLst>
              </a:custGeom>
              <a:solidFill>
                <a:srgbClr val="00863C"/>
              </a:solidFill>
              <a:ln w="9525">
                <a:noFill/>
                <a:round/>
                <a:headEnd/>
                <a:tailEnd/>
              </a:ln>
            </p:spPr>
            <p:txBody>
              <a:bodyPr>
                <a:prstTxWarp prst="textNoShape">
                  <a:avLst/>
                </a:prstTxWarp>
              </a:bodyPr>
              <a:lstStyle/>
              <a:p>
                <a:endParaRPr lang="en-US"/>
              </a:p>
            </p:txBody>
          </p:sp>
          <p:sp>
            <p:nvSpPr>
              <p:cNvPr id="73720" name="Freeform 190"/>
              <p:cNvSpPr>
                <a:spLocks/>
              </p:cNvSpPr>
              <p:nvPr/>
            </p:nvSpPr>
            <p:spPr bwMode="auto">
              <a:xfrm>
                <a:off x="3601" y="2396"/>
                <a:ext cx="4" cy="1"/>
              </a:xfrm>
              <a:custGeom>
                <a:avLst/>
                <a:gdLst>
                  <a:gd name="T0" fmla="*/ 21 w 21"/>
                  <a:gd name="T1" fmla="*/ 5 h 5"/>
                  <a:gd name="T2" fmla="*/ 0 w 21"/>
                  <a:gd name="T3" fmla="*/ 3 h 5"/>
                  <a:gd name="T4" fmla="*/ 2 w 21"/>
                  <a:gd name="T5" fmla="*/ 0 h 5"/>
                  <a:gd name="T6" fmla="*/ 21 w 21"/>
                  <a:gd name="T7" fmla="*/ 3 h 5"/>
                  <a:gd name="T8" fmla="*/ 21 w 21"/>
                  <a:gd name="T9" fmla="*/ 5 h 5"/>
                  <a:gd name="T10" fmla="*/ 0 60000 65536"/>
                  <a:gd name="T11" fmla="*/ 0 60000 65536"/>
                  <a:gd name="T12" fmla="*/ 0 60000 65536"/>
                  <a:gd name="T13" fmla="*/ 0 60000 65536"/>
                  <a:gd name="T14" fmla="*/ 0 60000 65536"/>
                  <a:gd name="T15" fmla="*/ 0 w 21"/>
                  <a:gd name="T16" fmla="*/ 0 h 5"/>
                  <a:gd name="T17" fmla="*/ 21 w 21"/>
                  <a:gd name="T18" fmla="*/ 5 h 5"/>
                </a:gdLst>
                <a:ahLst/>
                <a:cxnLst>
                  <a:cxn ang="T10">
                    <a:pos x="T0" y="T1"/>
                  </a:cxn>
                  <a:cxn ang="T11">
                    <a:pos x="T2" y="T3"/>
                  </a:cxn>
                  <a:cxn ang="T12">
                    <a:pos x="T4" y="T5"/>
                  </a:cxn>
                  <a:cxn ang="T13">
                    <a:pos x="T6" y="T7"/>
                  </a:cxn>
                  <a:cxn ang="T14">
                    <a:pos x="T8" y="T9"/>
                  </a:cxn>
                </a:cxnLst>
                <a:rect l="T15" t="T16" r="T17" b="T18"/>
                <a:pathLst>
                  <a:path w="21" h="5">
                    <a:moveTo>
                      <a:pt x="21" y="5"/>
                    </a:moveTo>
                    <a:lnTo>
                      <a:pt x="0" y="3"/>
                    </a:lnTo>
                    <a:lnTo>
                      <a:pt x="2" y="0"/>
                    </a:lnTo>
                    <a:lnTo>
                      <a:pt x="21" y="3"/>
                    </a:lnTo>
                    <a:lnTo>
                      <a:pt x="21" y="5"/>
                    </a:lnTo>
                    <a:close/>
                  </a:path>
                </a:pathLst>
              </a:custGeom>
              <a:solidFill>
                <a:srgbClr val="00863C"/>
              </a:solidFill>
              <a:ln w="9525">
                <a:noFill/>
                <a:round/>
                <a:headEnd/>
                <a:tailEnd/>
              </a:ln>
            </p:spPr>
            <p:txBody>
              <a:bodyPr>
                <a:prstTxWarp prst="textNoShape">
                  <a:avLst/>
                </a:prstTxWarp>
              </a:bodyPr>
              <a:lstStyle/>
              <a:p>
                <a:endParaRPr lang="en-US"/>
              </a:p>
            </p:txBody>
          </p:sp>
          <p:sp>
            <p:nvSpPr>
              <p:cNvPr id="73721" name="Freeform 191"/>
              <p:cNvSpPr>
                <a:spLocks/>
              </p:cNvSpPr>
              <p:nvPr/>
            </p:nvSpPr>
            <p:spPr bwMode="auto">
              <a:xfrm>
                <a:off x="3601" y="2395"/>
                <a:ext cx="4" cy="1"/>
              </a:xfrm>
              <a:custGeom>
                <a:avLst/>
                <a:gdLst>
                  <a:gd name="T0" fmla="*/ 19 w 19"/>
                  <a:gd name="T1" fmla="*/ 9 h 9"/>
                  <a:gd name="T2" fmla="*/ 0 w 19"/>
                  <a:gd name="T3" fmla="*/ 6 h 9"/>
                  <a:gd name="T4" fmla="*/ 0 w 19"/>
                  <a:gd name="T5" fmla="*/ 0 h 9"/>
                  <a:gd name="T6" fmla="*/ 9 w 19"/>
                  <a:gd name="T7" fmla="*/ 6 h 9"/>
                  <a:gd name="T8" fmla="*/ 19 w 19"/>
                  <a:gd name="T9" fmla="*/ 6 h 9"/>
                  <a:gd name="T10" fmla="*/ 19 w 19"/>
                  <a:gd name="T11" fmla="*/ 9 h 9"/>
                  <a:gd name="T12" fmla="*/ 0 60000 65536"/>
                  <a:gd name="T13" fmla="*/ 0 60000 65536"/>
                  <a:gd name="T14" fmla="*/ 0 60000 65536"/>
                  <a:gd name="T15" fmla="*/ 0 60000 65536"/>
                  <a:gd name="T16" fmla="*/ 0 60000 65536"/>
                  <a:gd name="T17" fmla="*/ 0 60000 65536"/>
                  <a:gd name="T18" fmla="*/ 0 w 19"/>
                  <a:gd name="T19" fmla="*/ 0 h 9"/>
                  <a:gd name="T20" fmla="*/ 19 w 19"/>
                  <a:gd name="T21" fmla="*/ 9 h 9"/>
                </a:gdLst>
                <a:ahLst/>
                <a:cxnLst>
                  <a:cxn ang="T12">
                    <a:pos x="T0" y="T1"/>
                  </a:cxn>
                  <a:cxn ang="T13">
                    <a:pos x="T2" y="T3"/>
                  </a:cxn>
                  <a:cxn ang="T14">
                    <a:pos x="T4" y="T5"/>
                  </a:cxn>
                  <a:cxn ang="T15">
                    <a:pos x="T6" y="T7"/>
                  </a:cxn>
                  <a:cxn ang="T16">
                    <a:pos x="T8" y="T9"/>
                  </a:cxn>
                  <a:cxn ang="T17">
                    <a:pos x="T10" y="T11"/>
                  </a:cxn>
                </a:cxnLst>
                <a:rect l="T18" t="T19" r="T20" b="T21"/>
                <a:pathLst>
                  <a:path w="19" h="9">
                    <a:moveTo>
                      <a:pt x="19" y="9"/>
                    </a:moveTo>
                    <a:lnTo>
                      <a:pt x="0" y="6"/>
                    </a:lnTo>
                    <a:lnTo>
                      <a:pt x="0" y="0"/>
                    </a:lnTo>
                    <a:lnTo>
                      <a:pt x="9" y="6"/>
                    </a:lnTo>
                    <a:lnTo>
                      <a:pt x="19" y="6"/>
                    </a:lnTo>
                    <a:lnTo>
                      <a:pt x="19" y="9"/>
                    </a:lnTo>
                    <a:close/>
                  </a:path>
                </a:pathLst>
              </a:custGeom>
              <a:solidFill>
                <a:srgbClr val="00863C"/>
              </a:solidFill>
              <a:ln w="9525">
                <a:noFill/>
                <a:round/>
                <a:headEnd/>
                <a:tailEnd/>
              </a:ln>
            </p:spPr>
            <p:txBody>
              <a:bodyPr>
                <a:prstTxWarp prst="textNoShape">
                  <a:avLst/>
                </a:prstTxWarp>
              </a:bodyPr>
              <a:lstStyle/>
              <a:p>
                <a:endParaRPr lang="en-US"/>
              </a:p>
            </p:txBody>
          </p:sp>
          <p:sp>
            <p:nvSpPr>
              <p:cNvPr id="73722" name="Freeform 192"/>
              <p:cNvSpPr>
                <a:spLocks/>
              </p:cNvSpPr>
              <p:nvPr/>
            </p:nvSpPr>
            <p:spPr bwMode="auto">
              <a:xfrm>
                <a:off x="3601" y="2263"/>
                <a:ext cx="110" cy="134"/>
              </a:xfrm>
              <a:custGeom>
                <a:avLst/>
                <a:gdLst>
                  <a:gd name="T0" fmla="*/ 19 w 548"/>
                  <a:gd name="T1" fmla="*/ 667 h 667"/>
                  <a:gd name="T2" fmla="*/ 9 w 548"/>
                  <a:gd name="T3" fmla="*/ 662 h 667"/>
                  <a:gd name="T4" fmla="*/ 0 w 548"/>
                  <a:gd name="T5" fmla="*/ 656 h 667"/>
                  <a:gd name="T6" fmla="*/ 531 w 548"/>
                  <a:gd name="T7" fmla="*/ 0 h 667"/>
                  <a:gd name="T8" fmla="*/ 539 w 548"/>
                  <a:gd name="T9" fmla="*/ 5 h 667"/>
                  <a:gd name="T10" fmla="*/ 548 w 548"/>
                  <a:gd name="T11" fmla="*/ 0 h 667"/>
                  <a:gd name="T12" fmla="*/ 548 w 548"/>
                  <a:gd name="T13" fmla="*/ 11 h 667"/>
                  <a:gd name="T14" fmla="*/ 19 w 548"/>
                  <a:gd name="T15" fmla="*/ 667 h 667"/>
                  <a:gd name="T16" fmla="*/ 0 60000 65536"/>
                  <a:gd name="T17" fmla="*/ 0 60000 65536"/>
                  <a:gd name="T18" fmla="*/ 0 60000 65536"/>
                  <a:gd name="T19" fmla="*/ 0 60000 65536"/>
                  <a:gd name="T20" fmla="*/ 0 60000 65536"/>
                  <a:gd name="T21" fmla="*/ 0 60000 65536"/>
                  <a:gd name="T22" fmla="*/ 0 60000 65536"/>
                  <a:gd name="T23" fmla="*/ 0 60000 65536"/>
                  <a:gd name="T24" fmla="*/ 0 w 548"/>
                  <a:gd name="T25" fmla="*/ 0 h 667"/>
                  <a:gd name="T26" fmla="*/ 548 w 548"/>
                  <a:gd name="T27" fmla="*/ 667 h 66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48" h="667">
                    <a:moveTo>
                      <a:pt x="19" y="667"/>
                    </a:moveTo>
                    <a:lnTo>
                      <a:pt x="9" y="662"/>
                    </a:lnTo>
                    <a:lnTo>
                      <a:pt x="0" y="656"/>
                    </a:lnTo>
                    <a:lnTo>
                      <a:pt x="531" y="0"/>
                    </a:lnTo>
                    <a:lnTo>
                      <a:pt x="539" y="5"/>
                    </a:lnTo>
                    <a:lnTo>
                      <a:pt x="548" y="0"/>
                    </a:lnTo>
                    <a:lnTo>
                      <a:pt x="548" y="11"/>
                    </a:lnTo>
                    <a:lnTo>
                      <a:pt x="19" y="667"/>
                    </a:lnTo>
                    <a:close/>
                  </a:path>
                </a:pathLst>
              </a:custGeom>
              <a:solidFill>
                <a:srgbClr val="00863C"/>
              </a:solidFill>
              <a:ln w="9525">
                <a:noFill/>
                <a:round/>
                <a:headEnd/>
                <a:tailEnd/>
              </a:ln>
            </p:spPr>
            <p:txBody>
              <a:bodyPr>
                <a:prstTxWarp prst="textNoShape">
                  <a:avLst/>
                </a:prstTxWarp>
              </a:bodyPr>
              <a:lstStyle/>
              <a:p>
                <a:endParaRPr lang="en-US"/>
              </a:p>
            </p:txBody>
          </p:sp>
          <p:sp>
            <p:nvSpPr>
              <p:cNvPr id="73723" name="Freeform 193"/>
              <p:cNvSpPr>
                <a:spLocks/>
              </p:cNvSpPr>
              <p:nvPr/>
            </p:nvSpPr>
            <p:spPr bwMode="auto">
              <a:xfrm>
                <a:off x="3708" y="2263"/>
                <a:ext cx="3" cy="3"/>
              </a:xfrm>
              <a:custGeom>
                <a:avLst/>
                <a:gdLst>
                  <a:gd name="T0" fmla="*/ 17 w 17"/>
                  <a:gd name="T1" fmla="*/ 3 h 14"/>
                  <a:gd name="T2" fmla="*/ 8 w 17"/>
                  <a:gd name="T3" fmla="*/ 8 h 14"/>
                  <a:gd name="T4" fmla="*/ 0 w 17"/>
                  <a:gd name="T5" fmla="*/ 14 h 14"/>
                  <a:gd name="T6" fmla="*/ 0 w 17"/>
                  <a:gd name="T7" fmla="*/ 12 h 14"/>
                  <a:gd name="T8" fmla="*/ 15 w 17"/>
                  <a:gd name="T9" fmla="*/ 0 h 14"/>
                  <a:gd name="T10" fmla="*/ 17 w 17"/>
                  <a:gd name="T11" fmla="*/ 3 h 14"/>
                  <a:gd name="T12" fmla="*/ 0 60000 65536"/>
                  <a:gd name="T13" fmla="*/ 0 60000 65536"/>
                  <a:gd name="T14" fmla="*/ 0 60000 65536"/>
                  <a:gd name="T15" fmla="*/ 0 60000 65536"/>
                  <a:gd name="T16" fmla="*/ 0 60000 65536"/>
                  <a:gd name="T17" fmla="*/ 0 60000 65536"/>
                  <a:gd name="T18" fmla="*/ 0 w 17"/>
                  <a:gd name="T19" fmla="*/ 0 h 14"/>
                  <a:gd name="T20" fmla="*/ 17 w 17"/>
                  <a:gd name="T21" fmla="*/ 14 h 14"/>
                </a:gdLst>
                <a:ahLst/>
                <a:cxnLst>
                  <a:cxn ang="T12">
                    <a:pos x="T0" y="T1"/>
                  </a:cxn>
                  <a:cxn ang="T13">
                    <a:pos x="T2" y="T3"/>
                  </a:cxn>
                  <a:cxn ang="T14">
                    <a:pos x="T4" y="T5"/>
                  </a:cxn>
                  <a:cxn ang="T15">
                    <a:pos x="T6" y="T7"/>
                  </a:cxn>
                  <a:cxn ang="T16">
                    <a:pos x="T8" y="T9"/>
                  </a:cxn>
                  <a:cxn ang="T17">
                    <a:pos x="T10" y="T11"/>
                  </a:cxn>
                </a:cxnLst>
                <a:rect l="T18" t="T19" r="T20" b="T21"/>
                <a:pathLst>
                  <a:path w="17" h="14">
                    <a:moveTo>
                      <a:pt x="17" y="3"/>
                    </a:moveTo>
                    <a:lnTo>
                      <a:pt x="8" y="8"/>
                    </a:lnTo>
                    <a:lnTo>
                      <a:pt x="0" y="14"/>
                    </a:lnTo>
                    <a:lnTo>
                      <a:pt x="0" y="12"/>
                    </a:lnTo>
                    <a:lnTo>
                      <a:pt x="15" y="0"/>
                    </a:lnTo>
                    <a:lnTo>
                      <a:pt x="17" y="3"/>
                    </a:lnTo>
                    <a:close/>
                  </a:path>
                </a:pathLst>
              </a:custGeom>
              <a:solidFill>
                <a:srgbClr val="00863C"/>
              </a:solidFill>
              <a:ln w="9525">
                <a:noFill/>
                <a:round/>
                <a:headEnd/>
                <a:tailEnd/>
              </a:ln>
            </p:spPr>
            <p:txBody>
              <a:bodyPr>
                <a:prstTxWarp prst="textNoShape">
                  <a:avLst/>
                </a:prstTxWarp>
              </a:bodyPr>
              <a:lstStyle/>
              <a:p>
                <a:endParaRPr lang="en-US"/>
              </a:p>
            </p:txBody>
          </p:sp>
          <p:sp>
            <p:nvSpPr>
              <p:cNvPr id="73724" name="Freeform 194"/>
              <p:cNvSpPr>
                <a:spLocks/>
              </p:cNvSpPr>
              <p:nvPr/>
            </p:nvSpPr>
            <p:spPr bwMode="auto">
              <a:xfrm>
                <a:off x="3706" y="2262"/>
                <a:ext cx="5" cy="3"/>
              </a:xfrm>
              <a:custGeom>
                <a:avLst/>
                <a:gdLst>
                  <a:gd name="T0" fmla="*/ 21 w 21"/>
                  <a:gd name="T1" fmla="*/ 5 h 17"/>
                  <a:gd name="T2" fmla="*/ 6 w 21"/>
                  <a:gd name="T3" fmla="*/ 17 h 17"/>
                  <a:gd name="T4" fmla="*/ 0 w 21"/>
                  <a:gd name="T5" fmla="*/ 11 h 17"/>
                  <a:gd name="T6" fmla="*/ 17 w 21"/>
                  <a:gd name="T7" fmla="*/ 0 h 17"/>
                  <a:gd name="T8" fmla="*/ 21 w 21"/>
                  <a:gd name="T9" fmla="*/ 5 h 17"/>
                  <a:gd name="T10" fmla="*/ 0 60000 65536"/>
                  <a:gd name="T11" fmla="*/ 0 60000 65536"/>
                  <a:gd name="T12" fmla="*/ 0 60000 65536"/>
                  <a:gd name="T13" fmla="*/ 0 60000 65536"/>
                  <a:gd name="T14" fmla="*/ 0 60000 65536"/>
                  <a:gd name="T15" fmla="*/ 0 w 21"/>
                  <a:gd name="T16" fmla="*/ 0 h 17"/>
                  <a:gd name="T17" fmla="*/ 21 w 21"/>
                  <a:gd name="T18" fmla="*/ 17 h 17"/>
                </a:gdLst>
                <a:ahLst/>
                <a:cxnLst>
                  <a:cxn ang="T10">
                    <a:pos x="T0" y="T1"/>
                  </a:cxn>
                  <a:cxn ang="T11">
                    <a:pos x="T2" y="T3"/>
                  </a:cxn>
                  <a:cxn ang="T12">
                    <a:pos x="T4" y="T5"/>
                  </a:cxn>
                  <a:cxn ang="T13">
                    <a:pos x="T6" y="T7"/>
                  </a:cxn>
                  <a:cxn ang="T14">
                    <a:pos x="T8" y="T9"/>
                  </a:cxn>
                </a:cxnLst>
                <a:rect l="T15" t="T16" r="T17" b="T18"/>
                <a:pathLst>
                  <a:path w="21" h="17">
                    <a:moveTo>
                      <a:pt x="21" y="5"/>
                    </a:moveTo>
                    <a:lnTo>
                      <a:pt x="6" y="17"/>
                    </a:lnTo>
                    <a:lnTo>
                      <a:pt x="0" y="11"/>
                    </a:lnTo>
                    <a:lnTo>
                      <a:pt x="17" y="0"/>
                    </a:lnTo>
                    <a:lnTo>
                      <a:pt x="21" y="5"/>
                    </a:lnTo>
                    <a:close/>
                  </a:path>
                </a:pathLst>
              </a:custGeom>
              <a:solidFill>
                <a:srgbClr val="00863C"/>
              </a:solidFill>
              <a:ln w="9525">
                <a:noFill/>
                <a:round/>
                <a:headEnd/>
                <a:tailEnd/>
              </a:ln>
            </p:spPr>
            <p:txBody>
              <a:bodyPr>
                <a:prstTxWarp prst="textNoShape">
                  <a:avLst/>
                </a:prstTxWarp>
              </a:bodyPr>
              <a:lstStyle/>
              <a:p>
                <a:endParaRPr lang="en-US"/>
              </a:p>
            </p:txBody>
          </p:sp>
          <p:sp>
            <p:nvSpPr>
              <p:cNvPr id="73725" name="Freeform 195"/>
              <p:cNvSpPr>
                <a:spLocks/>
              </p:cNvSpPr>
              <p:nvPr/>
            </p:nvSpPr>
            <p:spPr bwMode="auto">
              <a:xfrm>
                <a:off x="3705" y="2260"/>
                <a:ext cx="5" cy="4"/>
              </a:xfrm>
              <a:custGeom>
                <a:avLst/>
                <a:gdLst>
                  <a:gd name="T0" fmla="*/ 22 w 22"/>
                  <a:gd name="T1" fmla="*/ 9 h 20"/>
                  <a:gd name="T2" fmla="*/ 5 w 22"/>
                  <a:gd name="T3" fmla="*/ 20 h 20"/>
                  <a:gd name="T4" fmla="*/ 0 w 22"/>
                  <a:gd name="T5" fmla="*/ 11 h 20"/>
                  <a:gd name="T6" fmla="*/ 17 w 22"/>
                  <a:gd name="T7" fmla="*/ 0 h 20"/>
                  <a:gd name="T8" fmla="*/ 22 w 22"/>
                  <a:gd name="T9" fmla="*/ 9 h 20"/>
                  <a:gd name="T10" fmla="*/ 0 60000 65536"/>
                  <a:gd name="T11" fmla="*/ 0 60000 65536"/>
                  <a:gd name="T12" fmla="*/ 0 60000 65536"/>
                  <a:gd name="T13" fmla="*/ 0 60000 65536"/>
                  <a:gd name="T14" fmla="*/ 0 60000 65536"/>
                  <a:gd name="T15" fmla="*/ 0 w 22"/>
                  <a:gd name="T16" fmla="*/ 0 h 20"/>
                  <a:gd name="T17" fmla="*/ 22 w 22"/>
                  <a:gd name="T18" fmla="*/ 20 h 20"/>
                </a:gdLst>
                <a:ahLst/>
                <a:cxnLst>
                  <a:cxn ang="T10">
                    <a:pos x="T0" y="T1"/>
                  </a:cxn>
                  <a:cxn ang="T11">
                    <a:pos x="T2" y="T3"/>
                  </a:cxn>
                  <a:cxn ang="T12">
                    <a:pos x="T4" y="T5"/>
                  </a:cxn>
                  <a:cxn ang="T13">
                    <a:pos x="T6" y="T7"/>
                  </a:cxn>
                  <a:cxn ang="T14">
                    <a:pos x="T8" y="T9"/>
                  </a:cxn>
                </a:cxnLst>
                <a:rect l="T15" t="T16" r="T17" b="T18"/>
                <a:pathLst>
                  <a:path w="22" h="20">
                    <a:moveTo>
                      <a:pt x="22" y="9"/>
                    </a:moveTo>
                    <a:lnTo>
                      <a:pt x="5" y="20"/>
                    </a:lnTo>
                    <a:lnTo>
                      <a:pt x="0" y="11"/>
                    </a:lnTo>
                    <a:lnTo>
                      <a:pt x="17" y="0"/>
                    </a:lnTo>
                    <a:lnTo>
                      <a:pt x="22" y="9"/>
                    </a:lnTo>
                    <a:close/>
                  </a:path>
                </a:pathLst>
              </a:custGeom>
              <a:solidFill>
                <a:srgbClr val="00863C"/>
              </a:solidFill>
              <a:ln w="9525">
                <a:noFill/>
                <a:round/>
                <a:headEnd/>
                <a:tailEnd/>
              </a:ln>
            </p:spPr>
            <p:txBody>
              <a:bodyPr>
                <a:prstTxWarp prst="textNoShape">
                  <a:avLst/>
                </a:prstTxWarp>
              </a:bodyPr>
              <a:lstStyle/>
              <a:p>
                <a:endParaRPr lang="en-US"/>
              </a:p>
            </p:txBody>
          </p:sp>
          <p:sp>
            <p:nvSpPr>
              <p:cNvPr id="73726" name="Freeform 196"/>
              <p:cNvSpPr>
                <a:spLocks/>
              </p:cNvSpPr>
              <p:nvPr/>
            </p:nvSpPr>
            <p:spPr bwMode="auto">
              <a:xfrm>
                <a:off x="3704" y="2258"/>
                <a:ext cx="5" cy="4"/>
              </a:xfrm>
              <a:custGeom>
                <a:avLst/>
                <a:gdLst>
                  <a:gd name="T0" fmla="*/ 23 w 23"/>
                  <a:gd name="T1" fmla="*/ 12 h 23"/>
                  <a:gd name="T2" fmla="*/ 6 w 23"/>
                  <a:gd name="T3" fmla="*/ 23 h 23"/>
                  <a:gd name="T4" fmla="*/ 0 w 23"/>
                  <a:gd name="T5" fmla="*/ 8 h 23"/>
                  <a:gd name="T6" fmla="*/ 17 w 23"/>
                  <a:gd name="T7" fmla="*/ 0 h 23"/>
                  <a:gd name="T8" fmla="*/ 23 w 23"/>
                  <a:gd name="T9" fmla="*/ 12 h 23"/>
                  <a:gd name="T10" fmla="*/ 0 60000 65536"/>
                  <a:gd name="T11" fmla="*/ 0 60000 65536"/>
                  <a:gd name="T12" fmla="*/ 0 60000 65536"/>
                  <a:gd name="T13" fmla="*/ 0 60000 65536"/>
                  <a:gd name="T14" fmla="*/ 0 60000 65536"/>
                  <a:gd name="T15" fmla="*/ 0 w 23"/>
                  <a:gd name="T16" fmla="*/ 0 h 23"/>
                  <a:gd name="T17" fmla="*/ 23 w 23"/>
                  <a:gd name="T18" fmla="*/ 23 h 23"/>
                </a:gdLst>
                <a:ahLst/>
                <a:cxnLst>
                  <a:cxn ang="T10">
                    <a:pos x="T0" y="T1"/>
                  </a:cxn>
                  <a:cxn ang="T11">
                    <a:pos x="T2" y="T3"/>
                  </a:cxn>
                  <a:cxn ang="T12">
                    <a:pos x="T4" y="T5"/>
                  </a:cxn>
                  <a:cxn ang="T13">
                    <a:pos x="T6" y="T7"/>
                  </a:cxn>
                  <a:cxn ang="T14">
                    <a:pos x="T8" y="T9"/>
                  </a:cxn>
                </a:cxnLst>
                <a:rect l="T15" t="T16" r="T17" b="T18"/>
                <a:pathLst>
                  <a:path w="23" h="23">
                    <a:moveTo>
                      <a:pt x="23" y="12"/>
                    </a:moveTo>
                    <a:lnTo>
                      <a:pt x="6" y="23"/>
                    </a:lnTo>
                    <a:lnTo>
                      <a:pt x="0" y="8"/>
                    </a:lnTo>
                    <a:lnTo>
                      <a:pt x="17" y="0"/>
                    </a:lnTo>
                    <a:lnTo>
                      <a:pt x="23" y="12"/>
                    </a:lnTo>
                    <a:close/>
                  </a:path>
                </a:pathLst>
              </a:custGeom>
              <a:solidFill>
                <a:srgbClr val="00863C"/>
              </a:solidFill>
              <a:ln w="9525">
                <a:noFill/>
                <a:round/>
                <a:headEnd/>
                <a:tailEnd/>
              </a:ln>
            </p:spPr>
            <p:txBody>
              <a:bodyPr>
                <a:prstTxWarp prst="textNoShape">
                  <a:avLst/>
                </a:prstTxWarp>
              </a:bodyPr>
              <a:lstStyle/>
              <a:p>
                <a:endParaRPr lang="en-US"/>
              </a:p>
            </p:txBody>
          </p:sp>
          <p:sp>
            <p:nvSpPr>
              <p:cNvPr id="73727" name="Freeform 197"/>
              <p:cNvSpPr>
                <a:spLocks/>
              </p:cNvSpPr>
              <p:nvPr/>
            </p:nvSpPr>
            <p:spPr bwMode="auto">
              <a:xfrm>
                <a:off x="3702" y="2254"/>
                <a:ext cx="6" cy="5"/>
              </a:xfrm>
              <a:custGeom>
                <a:avLst/>
                <a:gdLst>
                  <a:gd name="T0" fmla="*/ 29 w 29"/>
                  <a:gd name="T1" fmla="*/ 17 h 25"/>
                  <a:gd name="T2" fmla="*/ 12 w 29"/>
                  <a:gd name="T3" fmla="*/ 25 h 25"/>
                  <a:gd name="T4" fmla="*/ 0 w 29"/>
                  <a:gd name="T5" fmla="*/ 12 h 25"/>
                  <a:gd name="T6" fmla="*/ 18 w 29"/>
                  <a:gd name="T7" fmla="*/ 0 h 25"/>
                  <a:gd name="T8" fmla="*/ 29 w 29"/>
                  <a:gd name="T9" fmla="*/ 17 h 25"/>
                  <a:gd name="T10" fmla="*/ 0 60000 65536"/>
                  <a:gd name="T11" fmla="*/ 0 60000 65536"/>
                  <a:gd name="T12" fmla="*/ 0 60000 65536"/>
                  <a:gd name="T13" fmla="*/ 0 60000 65536"/>
                  <a:gd name="T14" fmla="*/ 0 60000 65536"/>
                  <a:gd name="T15" fmla="*/ 0 w 29"/>
                  <a:gd name="T16" fmla="*/ 0 h 25"/>
                  <a:gd name="T17" fmla="*/ 29 w 29"/>
                  <a:gd name="T18" fmla="*/ 25 h 25"/>
                </a:gdLst>
                <a:ahLst/>
                <a:cxnLst>
                  <a:cxn ang="T10">
                    <a:pos x="T0" y="T1"/>
                  </a:cxn>
                  <a:cxn ang="T11">
                    <a:pos x="T2" y="T3"/>
                  </a:cxn>
                  <a:cxn ang="T12">
                    <a:pos x="T4" y="T5"/>
                  </a:cxn>
                  <a:cxn ang="T13">
                    <a:pos x="T6" y="T7"/>
                  </a:cxn>
                  <a:cxn ang="T14">
                    <a:pos x="T8" y="T9"/>
                  </a:cxn>
                </a:cxnLst>
                <a:rect l="T15" t="T16" r="T17" b="T18"/>
                <a:pathLst>
                  <a:path w="29" h="25">
                    <a:moveTo>
                      <a:pt x="29" y="17"/>
                    </a:moveTo>
                    <a:lnTo>
                      <a:pt x="12" y="25"/>
                    </a:lnTo>
                    <a:lnTo>
                      <a:pt x="0" y="12"/>
                    </a:lnTo>
                    <a:lnTo>
                      <a:pt x="18" y="0"/>
                    </a:lnTo>
                    <a:lnTo>
                      <a:pt x="29" y="17"/>
                    </a:lnTo>
                    <a:close/>
                  </a:path>
                </a:pathLst>
              </a:custGeom>
              <a:solidFill>
                <a:srgbClr val="00863C"/>
              </a:solidFill>
              <a:ln w="9525">
                <a:noFill/>
                <a:round/>
                <a:headEnd/>
                <a:tailEnd/>
              </a:ln>
            </p:spPr>
            <p:txBody>
              <a:bodyPr>
                <a:prstTxWarp prst="textNoShape">
                  <a:avLst/>
                </a:prstTxWarp>
              </a:bodyPr>
              <a:lstStyle/>
              <a:p>
                <a:endParaRPr lang="en-US"/>
              </a:p>
            </p:txBody>
          </p:sp>
          <p:sp>
            <p:nvSpPr>
              <p:cNvPr id="73728" name="Freeform 198"/>
              <p:cNvSpPr>
                <a:spLocks/>
              </p:cNvSpPr>
              <p:nvPr/>
            </p:nvSpPr>
            <p:spPr bwMode="auto">
              <a:xfrm>
                <a:off x="3700" y="2251"/>
                <a:ext cx="5" cy="6"/>
              </a:xfrm>
              <a:custGeom>
                <a:avLst/>
                <a:gdLst>
                  <a:gd name="T0" fmla="*/ 26 w 26"/>
                  <a:gd name="T1" fmla="*/ 18 h 30"/>
                  <a:gd name="T2" fmla="*/ 8 w 26"/>
                  <a:gd name="T3" fmla="*/ 30 h 30"/>
                  <a:gd name="T4" fmla="*/ 0 w 26"/>
                  <a:gd name="T5" fmla="*/ 9 h 30"/>
                  <a:gd name="T6" fmla="*/ 17 w 26"/>
                  <a:gd name="T7" fmla="*/ 0 h 30"/>
                  <a:gd name="T8" fmla="*/ 26 w 26"/>
                  <a:gd name="T9" fmla="*/ 18 h 30"/>
                  <a:gd name="T10" fmla="*/ 0 60000 65536"/>
                  <a:gd name="T11" fmla="*/ 0 60000 65536"/>
                  <a:gd name="T12" fmla="*/ 0 60000 65536"/>
                  <a:gd name="T13" fmla="*/ 0 60000 65536"/>
                  <a:gd name="T14" fmla="*/ 0 60000 65536"/>
                  <a:gd name="T15" fmla="*/ 0 w 26"/>
                  <a:gd name="T16" fmla="*/ 0 h 30"/>
                  <a:gd name="T17" fmla="*/ 26 w 26"/>
                  <a:gd name="T18" fmla="*/ 30 h 30"/>
                </a:gdLst>
                <a:ahLst/>
                <a:cxnLst>
                  <a:cxn ang="T10">
                    <a:pos x="T0" y="T1"/>
                  </a:cxn>
                  <a:cxn ang="T11">
                    <a:pos x="T2" y="T3"/>
                  </a:cxn>
                  <a:cxn ang="T12">
                    <a:pos x="T4" y="T5"/>
                  </a:cxn>
                  <a:cxn ang="T13">
                    <a:pos x="T6" y="T7"/>
                  </a:cxn>
                  <a:cxn ang="T14">
                    <a:pos x="T8" y="T9"/>
                  </a:cxn>
                </a:cxnLst>
                <a:rect l="T15" t="T16" r="T17" b="T18"/>
                <a:pathLst>
                  <a:path w="26" h="30">
                    <a:moveTo>
                      <a:pt x="26" y="18"/>
                    </a:moveTo>
                    <a:lnTo>
                      <a:pt x="8" y="30"/>
                    </a:lnTo>
                    <a:lnTo>
                      <a:pt x="0" y="9"/>
                    </a:lnTo>
                    <a:lnTo>
                      <a:pt x="17" y="0"/>
                    </a:lnTo>
                    <a:lnTo>
                      <a:pt x="26" y="18"/>
                    </a:lnTo>
                    <a:close/>
                  </a:path>
                </a:pathLst>
              </a:custGeom>
              <a:solidFill>
                <a:srgbClr val="00863C"/>
              </a:solidFill>
              <a:ln w="9525">
                <a:noFill/>
                <a:round/>
                <a:headEnd/>
                <a:tailEnd/>
              </a:ln>
            </p:spPr>
            <p:txBody>
              <a:bodyPr>
                <a:prstTxWarp prst="textNoShape">
                  <a:avLst/>
                </a:prstTxWarp>
              </a:bodyPr>
              <a:lstStyle/>
              <a:p>
                <a:endParaRPr lang="en-US"/>
              </a:p>
            </p:txBody>
          </p:sp>
          <p:sp>
            <p:nvSpPr>
              <p:cNvPr id="73729" name="Freeform 199"/>
              <p:cNvSpPr>
                <a:spLocks/>
              </p:cNvSpPr>
              <p:nvPr/>
            </p:nvSpPr>
            <p:spPr bwMode="auto">
              <a:xfrm>
                <a:off x="3698" y="2246"/>
                <a:ext cx="6" cy="6"/>
              </a:xfrm>
              <a:custGeom>
                <a:avLst/>
                <a:gdLst>
                  <a:gd name="T0" fmla="*/ 29 w 29"/>
                  <a:gd name="T1" fmla="*/ 22 h 31"/>
                  <a:gd name="T2" fmla="*/ 12 w 29"/>
                  <a:gd name="T3" fmla="*/ 31 h 31"/>
                  <a:gd name="T4" fmla="*/ 0 w 29"/>
                  <a:gd name="T5" fmla="*/ 9 h 31"/>
                  <a:gd name="T6" fmla="*/ 17 w 29"/>
                  <a:gd name="T7" fmla="*/ 0 h 31"/>
                  <a:gd name="T8" fmla="*/ 29 w 29"/>
                  <a:gd name="T9" fmla="*/ 22 h 31"/>
                  <a:gd name="T10" fmla="*/ 0 60000 65536"/>
                  <a:gd name="T11" fmla="*/ 0 60000 65536"/>
                  <a:gd name="T12" fmla="*/ 0 60000 65536"/>
                  <a:gd name="T13" fmla="*/ 0 60000 65536"/>
                  <a:gd name="T14" fmla="*/ 0 60000 65536"/>
                  <a:gd name="T15" fmla="*/ 0 w 29"/>
                  <a:gd name="T16" fmla="*/ 0 h 31"/>
                  <a:gd name="T17" fmla="*/ 29 w 29"/>
                  <a:gd name="T18" fmla="*/ 31 h 31"/>
                </a:gdLst>
                <a:ahLst/>
                <a:cxnLst>
                  <a:cxn ang="T10">
                    <a:pos x="T0" y="T1"/>
                  </a:cxn>
                  <a:cxn ang="T11">
                    <a:pos x="T2" y="T3"/>
                  </a:cxn>
                  <a:cxn ang="T12">
                    <a:pos x="T4" y="T5"/>
                  </a:cxn>
                  <a:cxn ang="T13">
                    <a:pos x="T6" y="T7"/>
                  </a:cxn>
                  <a:cxn ang="T14">
                    <a:pos x="T8" y="T9"/>
                  </a:cxn>
                </a:cxnLst>
                <a:rect l="T15" t="T16" r="T17" b="T18"/>
                <a:pathLst>
                  <a:path w="29" h="31">
                    <a:moveTo>
                      <a:pt x="29" y="22"/>
                    </a:moveTo>
                    <a:lnTo>
                      <a:pt x="12" y="31"/>
                    </a:lnTo>
                    <a:lnTo>
                      <a:pt x="0" y="9"/>
                    </a:lnTo>
                    <a:lnTo>
                      <a:pt x="17" y="0"/>
                    </a:lnTo>
                    <a:lnTo>
                      <a:pt x="29" y="22"/>
                    </a:lnTo>
                    <a:close/>
                  </a:path>
                </a:pathLst>
              </a:custGeom>
              <a:solidFill>
                <a:srgbClr val="00863C"/>
              </a:solidFill>
              <a:ln w="9525">
                <a:noFill/>
                <a:round/>
                <a:headEnd/>
                <a:tailEnd/>
              </a:ln>
            </p:spPr>
            <p:txBody>
              <a:bodyPr>
                <a:prstTxWarp prst="textNoShape">
                  <a:avLst/>
                </a:prstTxWarp>
              </a:bodyPr>
              <a:lstStyle/>
              <a:p>
                <a:endParaRPr lang="en-US"/>
              </a:p>
            </p:txBody>
          </p:sp>
          <p:sp>
            <p:nvSpPr>
              <p:cNvPr id="73730" name="Freeform 200"/>
              <p:cNvSpPr>
                <a:spLocks/>
              </p:cNvSpPr>
              <p:nvPr/>
            </p:nvSpPr>
            <p:spPr bwMode="auto">
              <a:xfrm>
                <a:off x="3695" y="2242"/>
                <a:ext cx="6" cy="6"/>
              </a:xfrm>
              <a:custGeom>
                <a:avLst/>
                <a:gdLst>
                  <a:gd name="T0" fmla="*/ 31 w 31"/>
                  <a:gd name="T1" fmla="*/ 23 h 32"/>
                  <a:gd name="T2" fmla="*/ 14 w 31"/>
                  <a:gd name="T3" fmla="*/ 32 h 32"/>
                  <a:gd name="T4" fmla="*/ 0 w 31"/>
                  <a:gd name="T5" fmla="*/ 8 h 32"/>
                  <a:gd name="T6" fmla="*/ 20 w 31"/>
                  <a:gd name="T7" fmla="*/ 0 h 32"/>
                  <a:gd name="T8" fmla="*/ 31 w 31"/>
                  <a:gd name="T9" fmla="*/ 23 h 32"/>
                  <a:gd name="T10" fmla="*/ 0 60000 65536"/>
                  <a:gd name="T11" fmla="*/ 0 60000 65536"/>
                  <a:gd name="T12" fmla="*/ 0 60000 65536"/>
                  <a:gd name="T13" fmla="*/ 0 60000 65536"/>
                  <a:gd name="T14" fmla="*/ 0 60000 65536"/>
                  <a:gd name="T15" fmla="*/ 0 w 31"/>
                  <a:gd name="T16" fmla="*/ 0 h 32"/>
                  <a:gd name="T17" fmla="*/ 31 w 31"/>
                  <a:gd name="T18" fmla="*/ 32 h 32"/>
                </a:gdLst>
                <a:ahLst/>
                <a:cxnLst>
                  <a:cxn ang="T10">
                    <a:pos x="T0" y="T1"/>
                  </a:cxn>
                  <a:cxn ang="T11">
                    <a:pos x="T2" y="T3"/>
                  </a:cxn>
                  <a:cxn ang="T12">
                    <a:pos x="T4" y="T5"/>
                  </a:cxn>
                  <a:cxn ang="T13">
                    <a:pos x="T6" y="T7"/>
                  </a:cxn>
                  <a:cxn ang="T14">
                    <a:pos x="T8" y="T9"/>
                  </a:cxn>
                </a:cxnLst>
                <a:rect l="T15" t="T16" r="T17" b="T18"/>
                <a:pathLst>
                  <a:path w="31" h="32">
                    <a:moveTo>
                      <a:pt x="31" y="23"/>
                    </a:moveTo>
                    <a:lnTo>
                      <a:pt x="14" y="32"/>
                    </a:lnTo>
                    <a:lnTo>
                      <a:pt x="0" y="8"/>
                    </a:lnTo>
                    <a:lnTo>
                      <a:pt x="20" y="0"/>
                    </a:lnTo>
                    <a:lnTo>
                      <a:pt x="31" y="23"/>
                    </a:lnTo>
                    <a:close/>
                  </a:path>
                </a:pathLst>
              </a:custGeom>
              <a:solidFill>
                <a:srgbClr val="00863C"/>
              </a:solidFill>
              <a:ln w="9525">
                <a:noFill/>
                <a:round/>
                <a:headEnd/>
                <a:tailEnd/>
              </a:ln>
            </p:spPr>
            <p:txBody>
              <a:bodyPr>
                <a:prstTxWarp prst="textNoShape">
                  <a:avLst/>
                </a:prstTxWarp>
              </a:bodyPr>
              <a:lstStyle/>
              <a:p>
                <a:endParaRPr lang="en-US"/>
              </a:p>
            </p:txBody>
          </p:sp>
          <p:sp>
            <p:nvSpPr>
              <p:cNvPr id="73731" name="Freeform 201"/>
              <p:cNvSpPr>
                <a:spLocks/>
              </p:cNvSpPr>
              <p:nvPr/>
            </p:nvSpPr>
            <p:spPr bwMode="auto">
              <a:xfrm>
                <a:off x="3693" y="2236"/>
                <a:ext cx="6" cy="7"/>
              </a:xfrm>
              <a:custGeom>
                <a:avLst/>
                <a:gdLst>
                  <a:gd name="T0" fmla="*/ 32 w 32"/>
                  <a:gd name="T1" fmla="*/ 30 h 38"/>
                  <a:gd name="T2" fmla="*/ 12 w 32"/>
                  <a:gd name="T3" fmla="*/ 38 h 38"/>
                  <a:gd name="T4" fmla="*/ 0 w 32"/>
                  <a:gd name="T5" fmla="*/ 9 h 38"/>
                  <a:gd name="T6" fmla="*/ 17 w 32"/>
                  <a:gd name="T7" fmla="*/ 0 h 38"/>
                  <a:gd name="T8" fmla="*/ 32 w 32"/>
                  <a:gd name="T9" fmla="*/ 30 h 38"/>
                  <a:gd name="T10" fmla="*/ 0 60000 65536"/>
                  <a:gd name="T11" fmla="*/ 0 60000 65536"/>
                  <a:gd name="T12" fmla="*/ 0 60000 65536"/>
                  <a:gd name="T13" fmla="*/ 0 60000 65536"/>
                  <a:gd name="T14" fmla="*/ 0 60000 65536"/>
                  <a:gd name="T15" fmla="*/ 0 w 32"/>
                  <a:gd name="T16" fmla="*/ 0 h 38"/>
                  <a:gd name="T17" fmla="*/ 32 w 32"/>
                  <a:gd name="T18" fmla="*/ 38 h 38"/>
                </a:gdLst>
                <a:ahLst/>
                <a:cxnLst>
                  <a:cxn ang="T10">
                    <a:pos x="T0" y="T1"/>
                  </a:cxn>
                  <a:cxn ang="T11">
                    <a:pos x="T2" y="T3"/>
                  </a:cxn>
                  <a:cxn ang="T12">
                    <a:pos x="T4" y="T5"/>
                  </a:cxn>
                  <a:cxn ang="T13">
                    <a:pos x="T6" y="T7"/>
                  </a:cxn>
                  <a:cxn ang="T14">
                    <a:pos x="T8" y="T9"/>
                  </a:cxn>
                </a:cxnLst>
                <a:rect l="T15" t="T16" r="T17" b="T18"/>
                <a:pathLst>
                  <a:path w="32" h="38">
                    <a:moveTo>
                      <a:pt x="32" y="30"/>
                    </a:moveTo>
                    <a:lnTo>
                      <a:pt x="12" y="38"/>
                    </a:lnTo>
                    <a:lnTo>
                      <a:pt x="0" y="9"/>
                    </a:lnTo>
                    <a:lnTo>
                      <a:pt x="17" y="0"/>
                    </a:lnTo>
                    <a:lnTo>
                      <a:pt x="32" y="30"/>
                    </a:lnTo>
                    <a:close/>
                  </a:path>
                </a:pathLst>
              </a:custGeom>
              <a:solidFill>
                <a:srgbClr val="00863C"/>
              </a:solidFill>
              <a:ln w="9525">
                <a:noFill/>
                <a:round/>
                <a:headEnd/>
                <a:tailEnd/>
              </a:ln>
            </p:spPr>
            <p:txBody>
              <a:bodyPr>
                <a:prstTxWarp prst="textNoShape">
                  <a:avLst/>
                </a:prstTxWarp>
              </a:bodyPr>
              <a:lstStyle/>
              <a:p>
                <a:endParaRPr lang="en-US"/>
              </a:p>
            </p:txBody>
          </p:sp>
          <p:sp>
            <p:nvSpPr>
              <p:cNvPr id="73732" name="Freeform 202"/>
              <p:cNvSpPr>
                <a:spLocks/>
              </p:cNvSpPr>
              <p:nvPr/>
            </p:nvSpPr>
            <p:spPr bwMode="auto">
              <a:xfrm>
                <a:off x="3690" y="2230"/>
                <a:ext cx="6" cy="7"/>
              </a:xfrm>
              <a:custGeom>
                <a:avLst/>
                <a:gdLst>
                  <a:gd name="T0" fmla="*/ 31 w 31"/>
                  <a:gd name="T1" fmla="*/ 28 h 37"/>
                  <a:gd name="T2" fmla="*/ 14 w 31"/>
                  <a:gd name="T3" fmla="*/ 37 h 37"/>
                  <a:gd name="T4" fmla="*/ 0 w 31"/>
                  <a:gd name="T5" fmla="*/ 9 h 37"/>
                  <a:gd name="T6" fmla="*/ 20 w 31"/>
                  <a:gd name="T7" fmla="*/ 0 h 37"/>
                  <a:gd name="T8" fmla="*/ 31 w 31"/>
                  <a:gd name="T9" fmla="*/ 28 h 37"/>
                  <a:gd name="T10" fmla="*/ 0 60000 65536"/>
                  <a:gd name="T11" fmla="*/ 0 60000 65536"/>
                  <a:gd name="T12" fmla="*/ 0 60000 65536"/>
                  <a:gd name="T13" fmla="*/ 0 60000 65536"/>
                  <a:gd name="T14" fmla="*/ 0 60000 65536"/>
                  <a:gd name="T15" fmla="*/ 0 w 31"/>
                  <a:gd name="T16" fmla="*/ 0 h 37"/>
                  <a:gd name="T17" fmla="*/ 31 w 31"/>
                  <a:gd name="T18" fmla="*/ 37 h 37"/>
                </a:gdLst>
                <a:ahLst/>
                <a:cxnLst>
                  <a:cxn ang="T10">
                    <a:pos x="T0" y="T1"/>
                  </a:cxn>
                  <a:cxn ang="T11">
                    <a:pos x="T2" y="T3"/>
                  </a:cxn>
                  <a:cxn ang="T12">
                    <a:pos x="T4" y="T5"/>
                  </a:cxn>
                  <a:cxn ang="T13">
                    <a:pos x="T6" y="T7"/>
                  </a:cxn>
                  <a:cxn ang="T14">
                    <a:pos x="T8" y="T9"/>
                  </a:cxn>
                </a:cxnLst>
                <a:rect l="T15" t="T16" r="T17" b="T18"/>
                <a:pathLst>
                  <a:path w="31" h="37">
                    <a:moveTo>
                      <a:pt x="31" y="28"/>
                    </a:moveTo>
                    <a:lnTo>
                      <a:pt x="14" y="37"/>
                    </a:lnTo>
                    <a:lnTo>
                      <a:pt x="0" y="9"/>
                    </a:lnTo>
                    <a:lnTo>
                      <a:pt x="20" y="0"/>
                    </a:lnTo>
                    <a:lnTo>
                      <a:pt x="31" y="28"/>
                    </a:lnTo>
                    <a:close/>
                  </a:path>
                </a:pathLst>
              </a:custGeom>
              <a:solidFill>
                <a:srgbClr val="00863C"/>
              </a:solidFill>
              <a:ln w="9525">
                <a:noFill/>
                <a:round/>
                <a:headEnd/>
                <a:tailEnd/>
              </a:ln>
            </p:spPr>
            <p:txBody>
              <a:bodyPr>
                <a:prstTxWarp prst="textNoShape">
                  <a:avLst/>
                </a:prstTxWarp>
              </a:bodyPr>
              <a:lstStyle/>
              <a:p>
                <a:endParaRPr lang="en-US"/>
              </a:p>
            </p:txBody>
          </p:sp>
          <p:sp>
            <p:nvSpPr>
              <p:cNvPr id="73733" name="Freeform 203"/>
              <p:cNvSpPr>
                <a:spLocks/>
              </p:cNvSpPr>
              <p:nvPr/>
            </p:nvSpPr>
            <p:spPr bwMode="auto">
              <a:xfrm>
                <a:off x="3687" y="2224"/>
                <a:ext cx="7" cy="8"/>
              </a:xfrm>
              <a:custGeom>
                <a:avLst/>
                <a:gdLst>
                  <a:gd name="T0" fmla="*/ 32 w 32"/>
                  <a:gd name="T1" fmla="*/ 32 h 41"/>
                  <a:gd name="T2" fmla="*/ 12 w 32"/>
                  <a:gd name="T3" fmla="*/ 41 h 41"/>
                  <a:gd name="T4" fmla="*/ 0 w 32"/>
                  <a:gd name="T5" fmla="*/ 9 h 41"/>
                  <a:gd name="T6" fmla="*/ 17 w 32"/>
                  <a:gd name="T7" fmla="*/ 0 h 41"/>
                  <a:gd name="T8" fmla="*/ 32 w 32"/>
                  <a:gd name="T9" fmla="*/ 32 h 41"/>
                  <a:gd name="T10" fmla="*/ 0 60000 65536"/>
                  <a:gd name="T11" fmla="*/ 0 60000 65536"/>
                  <a:gd name="T12" fmla="*/ 0 60000 65536"/>
                  <a:gd name="T13" fmla="*/ 0 60000 65536"/>
                  <a:gd name="T14" fmla="*/ 0 60000 65536"/>
                  <a:gd name="T15" fmla="*/ 0 w 32"/>
                  <a:gd name="T16" fmla="*/ 0 h 41"/>
                  <a:gd name="T17" fmla="*/ 32 w 32"/>
                  <a:gd name="T18" fmla="*/ 41 h 41"/>
                </a:gdLst>
                <a:ahLst/>
                <a:cxnLst>
                  <a:cxn ang="T10">
                    <a:pos x="T0" y="T1"/>
                  </a:cxn>
                  <a:cxn ang="T11">
                    <a:pos x="T2" y="T3"/>
                  </a:cxn>
                  <a:cxn ang="T12">
                    <a:pos x="T4" y="T5"/>
                  </a:cxn>
                  <a:cxn ang="T13">
                    <a:pos x="T6" y="T7"/>
                  </a:cxn>
                  <a:cxn ang="T14">
                    <a:pos x="T8" y="T9"/>
                  </a:cxn>
                </a:cxnLst>
                <a:rect l="T15" t="T16" r="T17" b="T18"/>
                <a:pathLst>
                  <a:path w="32" h="41">
                    <a:moveTo>
                      <a:pt x="32" y="32"/>
                    </a:moveTo>
                    <a:lnTo>
                      <a:pt x="12" y="41"/>
                    </a:lnTo>
                    <a:lnTo>
                      <a:pt x="0" y="9"/>
                    </a:lnTo>
                    <a:lnTo>
                      <a:pt x="17" y="0"/>
                    </a:lnTo>
                    <a:lnTo>
                      <a:pt x="32" y="32"/>
                    </a:lnTo>
                    <a:close/>
                  </a:path>
                </a:pathLst>
              </a:custGeom>
              <a:solidFill>
                <a:srgbClr val="00863C"/>
              </a:solidFill>
              <a:ln w="9525">
                <a:noFill/>
                <a:round/>
                <a:headEnd/>
                <a:tailEnd/>
              </a:ln>
            </p:spPr>
            <p:txBody>
              <a:bodyPr>
                <a:prstTxWarp prst="textNoShape">
                  <a:avLst/>
                </a:prstTxWarp>
              </a:bodyPr>
              <a:lstStyle/>
              <a:p>
                <a:endParaRPr lang="en-US"/>
              </a:p>
            </p:txBody>
          </p:sp>
          <p:sp>
            <p:nvSpPr>
              <p:cNvPr id="73734" name="Freeform 204"/>
              <p:cNvSpPr>
                <a:spLocks/>
              </p:cNvSpPr>
              <p:nvPr/>
            </p:nvSpPr>
            <p:spPr bwMode="auto">
              <a:xfrm>
                <a:off x="3684" y="2217"/>
                <a:ext cx="7" cy="8"/>
              </a:xfrm>
              <a:custGeom>
                <a:avLst/>
                <a:gdLst>
                  <a:gd name="T0" fmla="*/ 32 w 32"/>
                  <a:gd name="T1" fmla="*/ 31 h 40"/>
                  <a:gd name="T2" fmla="*/ 15 w 32"/>
                  <a:gd name="T3" fmla="*/ 40 h 40"/>
                  <a:gd name="T4" fmla="*/ 0 w 32"/>
                  <a:gd name="T5" fmla="*/ 5 h 40"/>
                  <a:gd name="T6" fmla="*/ 21 w 32"/>
                  <a:gd name="T7" fmla="*/ 0 h 40"/>
                  <a:gd name="T8" fmla="*/ 32 w 32"/>
                  <a:gd name="T9" fmla="*/ 31 h 40"/>
                  <a:gd name="T10" fmla="*/ 0 60000 65536"/>
                  <a:gd name="T11" fmla="*/ 0 60000 65536"/>
                  <a:gd name="T12" fmla="*/ 0 60000 65536"/>
                  <a:gd name="T13" fmla="*/ 0 60000 65536"/>
                  <a:gd name="T14" fmla="*/ 0 60000 65536"/>
                  <a:gd name="T15" fmla="*/ 0 w 32"/>
                  <a:gd name="T16" fmla="*/ 0 h 40"/>
                  <a:gd name="T17" fmla="*/ 32 w 32"/>
                  <a:gd name="T18" fmla="*/ 40 h 40"/>
                </a:gdLst>
                <a:ahLst/>
                <a:cxnLst>
                  <a:cxn ang="T10">
                    <a:pos x="T0" y="T1"/>
                  </a:cxn>
                  <a:cxn ang="T11">
                    <a:pos x="T2" y="T3"/>
                  </a:cxn>
                  <a:cxn ang="T12">
                    <a:pos x="T4" y="T5"/>
                  </a:cxn>
                  <a:cxn ang="T13">
                    <a:pos x="T6" y="T7"/>
                  </a:cxn>
                  <a:cxn ang="T14">
                    <a:pos x="T8" y="T9"/>
                  </a:cxn>
                </a:cxnLst>
                <a:rect l="T15" t="T16" r="T17" b="T18"/>
                <a:pathLst>
                  <a:path w="32" h="40">
                    <a:moveTo>
                      <a:pt x="32" y="31"/>
                    </a:moveTo>
                    <a:lnTo>
                      <a:pt x="15" y="40"/>
                    </a:lnTo>
                    <a:lnTo>
                      <a:pt x="0" y="5"/>
                    </a:lnTo>
                    <a:lnTo>
                      <a:pt x="21" y="0"/>
                    </a:lnTo>
                    <a:lnTo>
                      <a:pt x="32" y="31"/>
                    </a:lnTo>
                    <a:close/>
                  </a:path>
                </a:pathLst>
              </a:custGeom>
              <a:solidFill>
                <a:srgbClr val="00863C"/>
              </a:solidFill>
              <a:ln w="9525">
                <a:noFill/>
                <a:round/>
                <a:headEnd/>
                <a:tailEnd/>
              </a:ln>
            </p:spPr>
            <p:txBody>
              <a:bodyPr>
                <a:prstTxWarp prst="textNoShape">
                  <a:avLst/>
                </a:prstTxWarp>
              </a:bodyPr>
              <a:lstStyle/>
              <a:p>
                <a:endParaRPr lang="en-US"/>
              </a:p>
            </p:txBody>
          </p:sp>
          <p:sp>
            <p:nvSpPr>
              <p:cNvPr id="73735" name="Freeform 205"/>
              <p:cNvSpPr>
                <a:spLocks/>
              </p:cNvSpPr>
              <p:nvPr/>
            </p:nvSpPr>
            <p:spPr bwMode="auto">
              <a:xfrm>
                <a:off x="3680" y="2203"/>
                <a:ext cx="9" cy="15"/>
              </a:xfrm>
              <a:custGeom>
                <a:avLst/>
                <a:gdLst>
                  <a:gd name="T0" fmla="*/ 43 w 43"/>
                  <a:gd name="T1" fmla="*/ 72 h 77"/>
                  <a:gd name="T2" fmla="*/ 22 w 43"/>
                  <a:gd name="T3" fmla="*/ 77 h 77"/>
                  <a:gd name="T4" fmla="*/ 0 w 43"/>
                  <a:gd name="T5" fmla="*/ 6 h 77"/>
                  <a:gd name="T6" fmla="*/ 20 w 43"/>
                  <a:gd name="T7" fmla="*/ 0 h 77"/>
                  <a:gd name="T8" fmla="*/ 43 w 43"/>
                  <a:gd name="T9" fmla="*/ 72 h 77"/>
                  <a:gd name="T10" fmla="*/ 0 60000 65536"/>
                  <a:gd name="T11" fmla="*/ 0 60000 65536"/>
                  <a:gd name="T12" fmla="*/ 0 60000 65536"/>
                  <a:gd name="T13" fmla="*/ 0 60000 65536"/>
                  <a:gd name="T14" fmla="*/ 0 60000 65536"/>
                  <a:gd name="T15" fmla="*/ 0 w 43"/>
                  <a:gd name="T16" fmla="*/ 0 h 77"/>
                  <a:gd name="T17" fmla="*/ 43 w 43"/>
                  <a:gd name="T18" fmla="*/ 77 h 77"/>
                </a:gdLst>
                <a:ahLst/>
                <a:cxnLst>
                  <a:cxn ang="T10">
                    <a:pos x="T0" y="T1"/>
                  </a:cxn>
                  <a:cxn ang="T11">
                    <a:pos x="T2" y="T3"/>
                  </a:cxn>
                  <a:cxn ang="T12">
                    <a:pos x="T4" y="T5"/>
                  </a:cxn>
                  <a:cxn ang="T13">
                    <a:pos x="T6" y="T7"/>
                  </a:cxn>
                  <a:cxn ang="T14">
                    <a:pos x="T8" y="T9"/>
                  </a:cxn>
                </a:cxnLst>
                <a:rect l="T15" t="T16" r="T17" b="T18"/>
                <a:pathLst>
                  <a:path w="43" h="77">
                    <a:moveTo>
                      <a:pt x="43" y="72"/>
                    </a:moveTo>
                    <a:lnTo>
                      <a:pt x="22" y="77"/>
                    </a:lnTo>
                    <a:lnTo>
                      <a:pt x="0" y="6"/>
                    </a:lnTo>
                    <a:lnTo>
                      <a:pt x="20" y="0"/>
                    </a:lnTo>
                    <a:lnTo>
                      <a:pt x="43" y="72"/>
                    </a:lnTo>
                    <a:close/>
                  </a:path>
                </a:pathLst>
              </a:custGeom>
              <a:solidFill>
                <a:srgbClr val="00863C"/>
              </a:solidFill>
              <a:ln w="9525">
                <a:noFill/>
                <a:round/>
                <a:headEnd/>
                <a:tailEnd/>
              </a:ln>
            </p:spPr>
            <p:txBody>
              <a:bodyPr>
                <a:prstTxWarp prst="textNoShape">
                  <a:avLst/>
                </a:prstTxWarp>
              </a:bodyPr>
              <a:lstStyle/>
              <a:p>
                <a:endParaRPr lang="en-US"/>
              </a:p>
            </p:txBody>
          </p:sp>
        </p:grpSp>
        <p:grpSp>
          <p:nvGrpSpPr>
            <p:cNvPr id="41075" name="Group 206"/>
            <p:cNvGrpSpPr>
              <a:grpSpLocks/>
            </p:cNvGrpSpPr>
            <p:nvPr/>
          </p:nvGrpSpPr>
          <p:grpSpPr bwMode="auto">
            <a:xfrm>
              <a:off x="3674" y="1609"/>
              <a:ext cx="1159" cy="595"/>
              <a:chOff x="3674" y="1609"/>
              <a:chExt cx="1159" cy="595"/>
            </a:xfrm>
          </p:grpSpPr>
          <p:sp>
            <p:nvSpPr>
              <p:cNvPr id="73336" name="Freeform 207"/>
              <p:cNvSpPr>
                <a:spLocks/>
              </p:cNvSpPr>
              <p:nvPr/>
            </p:nvSpPr>
            <p:spPr bwMode="auto">
              <a:xfrm>
                <a:off x="3677" y="2188"/>
                <a:ext cx="7" cy="16"/>
              </a:xfrm>
              <a:custGeom>
                <a:avLst/>
                <a:gdLst>
                  <a:gd name="T0" fmla="*/ 37 w 37"/>
                  <a:gd name="T1" fmla="*/ 75 h 81"/>
                  <a:gd name="T2" fmla="*/ 17 w 37"/>
                  <a:gd name="T3" fmla="*/ 81 h 81"/>
                  <a:gd name="T4" fmla="*/ 0 w 37"/>
                  <a:gd name="T5" fmla="*/ 3 h 81"/>
                  <a:gd name="T6" fmla="*/ 19 w 37"/>
                  <a:gd name="T7" fmla="*/ 0 h 81"/>
                  <a:gd name="T8" fmla="*/ 37 w 37"/>
                  <a:gd name="T9" fmla="*/ 75 h 81"/>
                  <a:gd name="T10" fmla="*/ 0 60000 65536"/>
                  <a:gd name="T11" fmla="*/ 0 60000 65536"/>
                  <a:gd name="T12" fmla="*/ 0 60000 65536"/>
                  <a:gd name="T13" fmla="*/ 0 60000 65536"/>
                  <a:gd name="T14" fmla="*/ 0 60000 65536"/>
                  <a:gd name="T15" fmla="*/ 0 w 37"/>
                  <a:gd name="T16" fmla="*/ 0 h 81"/>
                  <a:gd name="T17" fmla="*/ 37 w 37"/>
                  <a:gd name="T18" fmla="*/ 81 h 81"/>
                </a:gdLst>
                <a:ahLst/>
                <a:cxnLst>
                  <a:cxn ang="T10">
                    <a:pos x="T0" y="T1"/>
                  </a:cxn>
                  <a:cxn ang="T11">
                    <a:pos x="T2" y="T3"/>
                  </a:cxn>
                  <a:cxn ang="T12">
                    <a:pos x="T4" y="T5"/>
                  </a:cxn>
                  <a:cxn ang="T13">
                    <a:pos x="T6" y="T7"/>
                  </a:cxn>
                  <a:cxn ang="T14">
                    <a:pos x="T8" y="T9"/>
                  </a:cxn>
                </a:cxnLst>
                <a:rect l="T15" t="T16" r="T17" b="T18"/>
                <a:pathLst>
                  <a:path w="37" h="81">
                    <a:moveTo>
                      <a:pt x="37" y="75"/>
                    </a:moveTo>
                    <a:lnTo>
                      <a:pt x="17" y="81"/>
                    </a:lnTo>
                    <a:lnTo>
                      <a:pt x="0" y="3"/>
                    </a:lnTo>
                    <a:lnTo>
                      <a:pt x="19" y="0"/>
                    </a:lnTo>
                    <a:lnTo>
                      <a:pt x="37" y="75"/>
                    </a:lnTo>
                    <a:close/>
                  </a:path>
                </a:pathLst>
              </a:custGeom>
              <a:noFill/>
              <a:ln w="9525">
                <a:noFill/>
                <a:round/>
                <a:headEnd/>
                <a:tailEnd/>
              </a:ln>
            </p:spPr>
            <p:txBody>
              <a:bodyPr>
                <a:prstTxWarp prst="textNoShape">
                  <a:avLst/>
                </a:prstTxWarp>
              </a:bodyPr>
              <a:lstStyle/>
              <a:p>
                <a:endParaRPr lang="en-US"/>
              </a:p>
            </p:txBody>
          </p:sp>
          <p:sp>
            <p:nvSpPr>
              <p:cNvPr id="73337" name="Freeform 208"/>
              <p:cNvSpPr>
                <a:spLocks/>
              </p:cNvSpPr>
              <p:nvPr/>
            </p:nvSpPr>
            <p:spPr bwMode="auto">
              <a:xfrm>
                <a:off x="3675" y="2180"/>
                <a:ext cx="5" cy="9"/>
              </a:xfrm>
              <a:custGeom>
                <a:avLst/>
                <a:gdLst>
                  <a:gd name="T0" fmla="*/ 28 w 28"/>
                  <a:gd name="T1" fmla="*/ 40 h 43"/>
                  <a:gd name="T2" fmla="*/ 9 w 28"/>
                  <a:gd name="T3" fmla="*/ 43 h 43"/>
                  <a:gd name="T4" fmla="*/ 0 w 28"/>
                  <a:gd name="T5" fmla="*/ 3 h 43"/>
                  <a:gd name="T6" fmla="*/ 20 w 28"/>
                  <a:gd name="T7" fmla="*/ 0 h 43"/>
                  <a:gd name="T8" fmla="*/ 28 w 28"/>
                  <a:gd name="T9" fmla="*/ 40 h 43"/>
                  <a:gd name="T10" fmla="*/ 0 60000 65536"/>
                  <a:gd name="T11" fmla="*/ 0 60000 65536"/>
                  <a:gd name="T12" fmla="*/ 0 60000 65536"/>
                  <a:gd name="T13" fmla="*/ 0 60000 65536"/>
                  <a:gd name="T14" fmla="*/ 0 60000 65536"/>
                  <a:gd name="T15" fmla="*/ 0 w 28"/>
                  <a:gd name="T16" fmla="*/ 0 h 43"/>
                  <a:gd name="T17" fmla="*/ 28 w 28"/>
                  <a:gd name="T18" fmla="*/ 43 h 43"/>
                </a:gdLst>
                <a:ahLst/>
                <a:cxnLst>
                  <a:cxn ang="T10">
                    <a:pos x="T0" y="T1"/>
                  </a:cxn>
                  <a:cxn ang="T11">
                    <a:pos x="T2" y="T3"/>
                  </a:cxn>
                  <a:cxn ang="T12">
                    <a:pos x="T4" y="T5"/>
                  </a:cxn>
                  <a:cxn ang="T13">
                    <a:pos x="T6" y="T7"/>
                  </a:cxn>
                  <a:cxn ang="T14">
                    <a:pos x="T8" y="T9"/>
                  </a:cxn>
                </a:cxnLst>
                <a:rect l="T15" t="T16" r="T17" b="T18"/>
                <a:pathLst>
                  <a:path w="28" h="43">
                    <a:moveTo>
                      <a:pt x="28" y="40"/>
                    </a:moveTo>
                    <a:lnTo>
                      <a:pt x="9" y="43"/>
                    </a:lnTo>
                    <a:lnTo>
                      <a:pt x="0" y="3"/>
                    </a:lnTo>
                    <a:lnTo>
                      <a:pt x="20" y="0"/>
                    </a:lnTo>
                    <a:lnTo>
                      <a:pt x="28" y="40"/>
                    </a:lnTo>
                    <a:close/>
                  </a:path>
                </a:pathLst>
              </a:custGeom>
              <a:noFill/>
              <a:ln w="9525">
                <a:noFill/>
                <a:round/>
                <a:headEnd/>
                <a:tailEnd/>
              </a:ln>
            </p:spPr>
            <p:txBody>
              <a:bodyPr>
                <a:prstTxWarp prst="textNoShape">
                  <a:avLst/>
                </a:prstTxWarp>
              </a:bodyPr>
              <a:lstStyle/>
              <a:p>
                <a:endParaRPr lang="en-US"/>
              </a:p>
            </p:txBody>
          </p:sp>
          <p:sp>
            <p:nvSpPr>
              <p:cNvPr id="73338" name="Freeform 209"/>
              <p:cNvSpPr>
                <a:spLocks/>
              </p:cNvSpPr>
              <p:nvPr/>
            </p:nvSpPr>
            <p:spPr bwMode="auto">
              <a:xfrm>
                <a:off x="3674" y="2172"/>
                <a:ext cx="5" cy="9"/>
              </a:xfrm>
              <a:custGeom>
                <a:avLst/>
                <a:gdLst>
                  <a:gd name="T0" fmla="*/ 24 w 24"/>
                  <a:gd name="T1" fmla="*/ 41 h 44"/>
                  <a:gd name="T2" fmla="*/ 4 w 24"/>
                  <a:gd name="T3" fmla="*/ 44 h 44"/>
                  <a:gd name="T4" fmla="*/ 0 w 24"/>
                  <a:gd name="T5" fmla="*/ 0 h 44"/>
                  <a:gd name="T6" fmla="*/ 21 w 24"/>
                  <a:gd name="T7" fmla="*/ 0 h 44"/>
                  <a:gd name="T8" fmla="*/ 24 w 24"/>
                  <a:gd name="T9" fmla="*/ 41 h 44"/>
                  <a:gd name="T10" fmla="*/ 0 60000 65536"/>
                  <a:gd name="T11" fmla="*/ 0 60000 65536"/>
                  <a:gd name="T12" fmla="*/ 0 60000 65536"/>
                  <a:gd name="T13" fmla="*/ 0 60000 65536"/>
                  <a:gd name="T14" fmla="*/ 0 60000 65536"/>
                  <a:gd name="T15" fmla="*/ 0 w 24"/>
                  <a:gd name="T16" fmla="*/ 0 h 44"/>
                  <a:gd name="T17" fmla="*/ 24 w 24"/>
                  <a:gd name="T18" fmla="*/ 44 h 44"/>
                </a:gdLst>
                <a:ahLst/>
                <a:cxnLst>
                  <a:cxn ang="T10">
                    <a:pos x="T0" y="T1"/>
                  </a:cxn>
                  <a:cxn ang="T11">
                    <a:pos x="T2" y="T3"/>
                  </a:cxn>
                  <a:cxn ang="T12">
                    <a:pos x="T4" y="T5"/>
                  </a:cxn>
                  <a:cxn ang="T13">
                    <a:pos x="T6" y="T7"/>
                  </a:cxn>
                  <a:cxn ang="T14">
                    <a:pos x="T8" y="T9"/>
                  </a:cxn>
                </a:cxnLst>
                <a:rect l="T15" t="T16" r="T17" b="T18"/>
                <a:pathLst>
                  <a:path w="24" h="44">
                    <a:moveTo>
                      <a:pt x="24" y="41"/>
                    </a:moveTo>
                    <a:lnTo>
                      <a:pt x="4" y="44"/>
                    </a:lnTo>
                    <a:lnTo>
                      <a:pt x="0" y="0"/>
                    </a:lnTo>
                    <a:lnTo>
                      <a:pt x="21" y="0"/>
                    </a:lnTo>
                    <a:lnTo>
                      <a:pt x="24" y="41"/>
                    </a:lnTo>
                    <a:close/>
                  </a:path>
                </a:pathLst>
              </a:custGeom>
              <a:noFill/>
              <a:ln w="9525">
                <a:noFill/>
                <a:round/>
                <a:headEnd/>
                <a:tailEnd/>
              </a:ln>
            </p:spPr>
            <p:txBody>
              <a:bodyPr>
                <a:prstTxWarp prst="textNoShape">
                  <a:avLst/>
                </a:prstTxWarp>
              </a:bodyPr>
              <a:lstStyle/>
              <a:p>
                <a:endParaRPr lang="en-US"/>
              </a:p>
            </p:txBody>
          </p:sp>
          <p:sp>
            <p:nvSpPr>
              <p:cNvPr id="73339" name="Freeform 210"/>
              <p:cNvSpPr>
                <a:spLocks/>
              </p:cNvSpPr>
              <p:nvPr/>
            </p:nvSpPr>
            <p:spPr bwMode="auto">
              <a:xfrm>
                <a:off x="3674" y="2164"/>
                <a:ext cx="4" cy="8"/>
              </a:xfrm>
              <a:custGeom>
                <a:avLst/>
                <a:gdLst>
                  <a:gd name="T0" fmla="*/ 23 w 23"/>
                  <a:gd name="T1" fmla="*/ 40 h 40"/>
                  <a:gd name="T2" fmla="*/ 2 w 23"/>
                  <a:gd name="T3" fmla="*/ 40 h 40"/>
                  <a:gd name="T4" fmla="*/ 0 w 23"/>
                  <a:gd name="T5" fmla="*/ 0 h 40"/>
                  <a:gd name="T6" fmla="*/ 20 w 23"/>
                  <a:gd name="T7" fmla="*/ 0 h 40"/>
                  <a:gd name="T8" fmla="*/ 23 w 23"/>
                  <a:gd name="T9" fmla="*/ 40 h 40"/>
                  <a:gd name="T10" fmla="*/ 0 60000 65536"/>
                  <a:gd name="T11" fmla="*/ 0 60000 65536"/>
                  <a:gd name="T12" fmla="*/ 0 60000 65536"/>
                  <a:gd name="T13" fmla="*/ 0 60000 65536"/>
                  <a:gd name="T14" fmla="*/ 0 60000 65536"/>
                  <a:gd name="T15" fmla="*/ 0 w 23"/>
                  <a:gd name="T16" fmla="*/ 0 h 40"/>
                  <a:gd name="T17" fmla="*/ 23 w 23"/>
                  <a:gd name="T18" fmla="*/ 40 h 40"/>
                </a:gdLst>
                <a:ahLst/>
                <a:cxnLst>
                  <a:cxn ang="T10">
                    <a:pos x="T0" y="T1"/>
                  </a:cxn>
                  <a:cxn ang="T11">
                    <a:pos x="T2" y="T3"/>
                  </a:cxn>
                  <a:cxn ang="T12">
                    <a:pos x="T4" y="T5"/>
                  </a:cxn>
                  <a:cxn ang="T13">
                    <a:pos x="T6" y="T7"/>
                  </a:cxn>
                  <a:cxn ang="T14">
                    <a:pos x="T8" y="T9"/>
                  </a:cxn>
                </a:cxnLst>
                <a:rect l="T15" t="T16" r="T17" b="T18"/>
                <a:pathLst>
                  <a:path w="23" h="40">
                    <a:moveTo>
                      <a:pt x="23" y="40"/>
                    </a:moveTo>
                    <a:lnTo>
                      <a:pt x="2" y="40"/>
                    </a:lnTo>
                    <a:lnTo>
                      <a:pt x="0" y="0"/>
                    </a:lnTo>
                    <a:lnTo>
                      <a:pt x="20" y="0"/>
                    </a:lnTo>
                    <a:lnTo>
                      <a:pt x="23" y="40"/>
                    </a:lnTo>
                    <a:close/>
                  </a:path>
                </a:pathLst>
              </a:custGeom>
              <a:noFill/>
              <a:ln w="9525">
                <a:noFill/>
                <a:round/>
                <a:headEnd/>
                <a:tailEnd/>
              </a:ln>
            </p:spPr>
            <p:txBody>
              <a:bodyPr>
                <a:prstTxWarp prst="textNoShape">
                  <a:avLst/>
                </a:prstTxWarp>
              </a:bodyPr>
              <a:lstStyle/>
              <a:p>
                <a:endParaRPr lang="en-US"/>
              </a:p>
            </p:txBody>
          </p:sp>
          <p:sp>
            <p:nvSpPr>
              <p:cNvPr id="73340" name="Rectangle 211"/>
              <p:cNvSpPr>
                <a:spLocks noChangeArrowheads="1"/>
              </p:cNvSpPr>
              <p:nvPr/>
            </p:nvSpPr>
            <p:spPr bwMode="auto">
              <a:xfrm>
                <a:off x="3674" y="2155"/>
                <a:ext cx="4" cy="9"/>
              </a:xfrm>
              <a:prstGeom prst="rect">
                <a:avLst/>
              </a:prstGeom>
              <a:noFill/>
              <a:ln w="9525">
                <a:noFill/>
                <a:miter lim="800000"/>
                <a:headEnd/>
                <a:tailEnd/>
              </a:ln>
            </p:spPr>
            <p:txBody>
              <a:bodyPr>
                <a:prstTxWarp prst="textNoShape">
                  <a:avLst/>
                </a:prstTxWarp>
              </a:bodyPr>
              <a:lstStyle/>
              <a:p>
                <a:endParaRPr lang="en-US"/>
              </a:p>
            </p:txBody>
          </p:sp>
          <p:sp>
            <p:nvSpPr>
              <p:cNvPr id="73341" name="Freeform 212"/>
              <p:cNvSpPr>
                <a:spLocks/>
              </p:cNvSpPr>
              <p:nvPr/>
            </p:nvSpPr>
            <p:spPr bwMode="auto">
              <a:xfrm>
                <a:off x="3674" y="2147"/>
                <a:ext cx="4" cy="8"/>
              </a:xfrm>
              <a:custGeom>
                <a:avLst/>
                <a:gdLst>
                  <a:gd name="T0" fmla="*/ 20 w 23"/>
                  <a:gd name="T1" fmla="*/ 43 h 43"/>
                  <a:gd name="T2" fmla="*/ 0 w 23"/>
                  <a:gd name="T3" fmla="*/ 43 h 43"/>
                  <a:gd name="T4" fmla="*/ 2 w 23"/>
                  <a:gd name="T5" fmla="*/ 0 h 43"/>
                  <a:gd name="T6" fmla="*/ 23 w 23"/>
                  <a:gd name="T7" fmla="*/ 2 h 43"/>
                  <a:gd name="T8" fmla="*/ 20 w 23"/>
                  <a:gd name="T9" fmla="*/ 43 h 43"/>
                  <a:gd name="T10" fmla="*/ 0 60000 65536"/>
                  <a:gd name="T11" fmla="*/ 0 60000 65536"/>
                  <a:gd name="T12" fmla="*/ 0 60000 65536"/>
                  <a:gd name="T13" fmla="*/ 0 60000 65536"/>
                  <a:gd name="T14" fmla="*/ 0 60000 65536"/>
                  <a:gd name="T15" fmla="*/ 0 w 23"/>
                  <a:gd name="T16" fmla="*/ 0 h 43"/>
                  <a:gd name="T17" fmla="*/ 23 w 23"/>
                  <a:gd name="T18" fmla="*/ 43 h 43"/>
                </a:gdLst>
                <a:ahLst/>
                <a:cxnLst>
                  <a:cxn ang="T10">
                    <a:pos x="T0" y="T1"/>
                  </a:cxn>
                  <a:cxn ang="T11">
                    <a:pos x="T2" y="T3"/>
                  </a:cxn>
                  <a:cxn ang="T12">
                    <a:pos x="T4" y="T5"/>
                  </a:cxn>
                  <a:cxn ang="T13">
                    <a:pos x="T6" y="T7"/>
                  </a:cxn>
                  <a:cxn ang="T14">
                    <a:pos x="T8" y="T9"/>
                  </a:cxn>
                </a:cxnLst>
                <a:rect l="T15" t="T16" r="T17" b="T18"/>
                <a:pathLst>
                  <a:path w="23" h="43">
                    <a:moveTo>
                      <a:pt x="20" y="43"/>
                    </a:moveTo>
                    <a:lnTo>
                      <a:pt x="0" y="43"/>
                    </a:lnTo>
                    <a:lnTo>
                      <a:pt x="2" y="0"/>
                    </a:lnTo>
                    <a:lnTo>
                      <a:pt x="23" y="2"/>
                    </a:lnTo>
                    <a:lnTo>
                      <a:pt x="20" y="43"/>
                    </a:lnTo>
                    <a:close/>
                  </a:path>
                </a:pathLst>
              </a:custGeom>
              <a:noFill/>
              <a:ln w="9525">
                <a:noFill/>
                <a:round/>
                <a:headEnd/>
                <a:tailEnd/>
              </a:ln>
            </p:spPr>
            <p:txBody>
              <a:bodyPr>
                <a:prstTxWarp prst="textNoShape">
                  <a:avLst/>
                </a:prstTxWarp>
              </a:bodyPr>
              <a:lstStyle/>
              <a:p>
                <a:endParaRPr lang="en-US"/>
              </a:p>
            </p:txBody>
          </p:sp>
          <p:sp>
            <p:nvSpPr>
              <p:cNvPr id="73342" name="Freeform 213"/>
              <p:cNvSpPr>
                <a:spLocks/>
              </p:cNvSpPr>
              <p:nvPr/>
            </p:nvSpPr>
            <p:spPr bwMode="auto">
              <a:xfrm>
                <a:off x="3674" y="2138"/>
                <a:ext cx="5" cy="9"/>
              </a:xfrm>
              <a:custGeom>
                <a:avLst/>
                <a:gdLst>
                  <a:gd name="T0" fmla="*/ 21 w 26"/>
                  <a:gd name="T1" fmla="*/ 45 h 45"/>
                  <a:gd name="T2" fmla="*/ 0 w 26"/>
                  <a:gd name="T3" fmla="*/ 43 h 45"/>
                  <a:gd name="T4" fmla="*/ 7 w 26"/>
                  <a:gd name="T5" fmla="*/ 0 h 45"/>
                  <a:gd name="T6" fmla="*/ 26 w 26"/>
                  <a:gd name="T7" fmla="*/ 5 h 45"/>
                  <a:gd name="T8" fmla="*/ 21 w 26"/>
                  <a:gd name="T9" fmla="*/ 45 h 45"/>
                  <a:gd name="T10" fmla="*/ 0 60000 65536"/>
                  <a:gd name="T11" fmla="*/ 0 60000 65536"/>
                  <a:gd name="T12" fmla="*/ 0 60000 65536"/>
                  <a:gd name="T13" fmla="*/ 0 60000 65536"/>
                  <a:gd name="T14" fmla="*/ 0 60000 65536"/>
                  <a:gd name="T15" fmla="*/ 0 w 26"/>
                  <a:gd name="T16" fmla="*/ 0 h 45"/>
                  <a:gd name="T17" fmla="*/ 26 w 26"/>
                  <a:gd name="T18" fmla="*/ 45 h 45"/>
                </a:gdLst>
                <a:ahLst/>
                <a:cxnLst>
                  <a:cxn ang="T10">
                    <a:pos x="T0" y="T1"/>
                  </a:cxn>
                  <a:cxn ang="T11">
                    <a:pos x="T2" y="T3"/>
                  </a:cxn>
                  <a:cxn ang="T12">
                    <a:pos x="T4" y="T5"/>
                  </a:cxn>
                  <a:cxn ang="T13">
                    <a:pos x="T6" y="T7"/>
                  </a:cxn>
                  <a:cxn ang="T14">
                    <a:pos x="T8" y="T9"/>
                  </a:cxn>
                </a:cxnLst>
                <a:rect l="T15" t="T16" r="T17" b="T18"/>
                <a:pathLst>
                  <a:path w="26" h="45">
                    <a:moveTo>
                      <a:pt x="21" y="45"/>
                    </a:moveTo>
                    <a:lnTo>
                      <a:pt x="0" y="43"/>
                    </a:lnTo>
                    <a:lnTo>
                      <a:pt x="7" y="0"/>
                    </a:lnTo>
                    <a:lnTo>
                      <a:pt x="26" y="5"/>
                    </a:lnTo>
                    <a:lnTo>
                      <a:pt x="21" y="45"/>
                    </a:lnTo>
                    <a:close/>
                  </a:path>
                </a:pathLst>
              </a:custGeom>
              <a:noFill/>
              <a:ln w="9525">
                <a:noFill/>
                <a:round/>
                <a:headEnd/>
                <a:tailEnd/>
              </a:ln>
            </p:spPr>
            <p:txBody>
              <a:bodyPr>
                <a:prstTxWarp prst="textNoShape">
                  <a:avLst/>
                </a:prstTxWarp>
              </a:bodyPr>
              <a:lstStyle/>
              <a:p>
                <a:endParaRPr lang="en-US"/>
              </a:p>
            </p:txBody>
          </p:sp>
          <p:sp>
            <p:nvSpPr>
              <p:cNvPr id="73343" name="Freeform 214"/>
              <p:cNvSpPr>
                <a:spLocks/>
              </p:cNvSpPr>
              <p:nvPr/>
            </p:nvSpPr>
            <p:spPr bwMode="auto">
              <a:xfrm>
                <a:off x="3675" y="2129"/>
                <a:ext cx="6" cy="10"/>
              </a:xfrm>
              <a:custGeom>
                <a:avLst/>
                <a:gdLst>
                  <a:gd name="T0" fmla="*/ 19 w 28"/>
                  <a:gd name="T1" fmla="*/ 48 h 48"/>
                  <a:gd name="T2" fmla="*/ 0 w 28"/>
                  <a:gd name="T3" fmla="*/ 43 h 48"/>
                  <a:gd name="T4" fmla="*/ 8 w 28"/>
                  <a:gd name="T5" fmla="*/ 2 h 48"/>
                  <a:gd name="T6" fmla="*/ 8 w 28"/>
                  <a:gd name="T7" fmla="*/ 0 h 48"/>
                  <a:gd name="T8" fmla="*/ 28 w 28"/>
                  <a:gd name="T9" fmla="*/ 5 h 48"/>
                  <a:gd name="T10" fmla="*/ 19 w 28"/>
                  <a:gd name="T11" fmla="*/ 48 h 48"/>
                  <a:gd name="T12" fmla="*/ 0 60000 65536"/>
                  <a:gd name="T13" fmla="*/ 0 60000 65536"/>
                  <a:gd name="T14" fmla="*/ 0 60000 65536"/>
                  <a:gd name="T15" fmla="*/ 0 60000 65536"/>
                  <a:gd name="T16" fmla="*/ 0 60000 65536"/>
                  <a:gd name="T17" fmla="*/ 0 60000 65536"/>
                  <a:gd name="T18" fmla="*/ 0 w 28"/>
                  <a:gd name="T19" fmla="*/ 0 h 48"/>
                  <a:gd name="T20" fmla="*/ 28 w 28"/>
                  <a:gd name="T21" fmla="*/ 48 h 48"/>
                </a:gdLst>
                <a:ahLst/>
                <a:cxnLst>
                  <a:cxn ang="T12">
                    <a:pos x="T0" y="T1"/>
                  </a:cxn>
                  <a:cxn ang="T13">
                    <a:pos x="T2" y="T3"/>
                  </a:cxn>
                  <a:cxn ang="T14">
                    <a:pos x="T4" y="T5"/>
                  </a:cxn>
                  <a:cxn ang="T15">
                    <a:pos x="T6" y="T7"/>
                  </a:cxn>
                  <a:cxn ang="T16">
                    <a:pos x="T8" y="T9"/>
                  </a:cxn>
                  <a:cxn ang="T17">
                    <a:pos x="T10" y="T11"/>
                  </a:cxn>
                </a:cxnLst>
                <a:rect l="T18" t="T19" r="T20" b="T21"/>
                <a:pathLst>
                  <a:path w="28" h="48">
                    <a:moveTo>
                      <a:pt x="19" y="48"/>
                    </a:moveTo>
                    <a:lnTo>
                      <a:pt x="0" y="43"/>
                    </a:lnTo>
                    <a:lnTo>
                      <a:pt x="8" y="2"/>
                    </a:lnTo>
                    <a:lnTo>
                      <a:pt x="8" y="0"/>
                    </a:lnTo>
                    <a:lnTo>
                      <a:pt x="28" y="5"/>
                    </a:lnTo>
                    <a:lnTo>
                      <a:pt x="19" y="48"/>
                    </a:lnTo>
                    <a:close/>
                  </a:path>
                </a:pathLst>
              </a:custGeom>
              <a:noFill/>
              <a:ln w="9525">
                <a:noFill/>
                <a:round/>
                <a:headEnd/>
                <a:tailEnd/>
              </a:ln>
            </p:spPr>
            <p:txBody>
              <a:bodyPr>
                <a:prstTxWarp prst="textNoShape">
                  <a:avLst/>
                </a:prstTxWarp>
              </a:bodyPr>
              <a:lstStyle/>
              <a:p>
                <a:endParaRPr lang="en-US"/>
              </a:p>
            </p:txBody>
          </p:sp>
          <p:sp>
            <p:nvSpPr>
              <p:cNvPr id="73344" name="Freeform 215"/>
              <p:cNvSpPr>
                <a:spLocks/>
              </p:cNvSpPr>
              <p:nvPr/>
            </p:nvSpPr>
            <p:spPr bwMode="auto">
              <a:xfrm>
                <a:off x="3677" y="2121"/>
                <a:ext cx="6" cy="9"/>
              </a:xfrm>
              <a:custGeom>
                <a:avLst/>
                <a:gdLst>
                  <a:gd name="T0" fmla="*/ 20 w 32"/>
                  <a:gd name="T1" fmla="*/ 46 h 46"/>
                  <a:gd name="T2" fmla="*/ 0 w 32"/>
                  <a:gd name="T3" fmla="*/ 41 h 46"/>
                  <a:gd name="T4" fmla="*/ 15 w 32"/>
                  <a:gd name="T5" fmla="*/ 0 h 46"/>
                  <a:gd name="T6" fmla="*/ 32 w 32"/>
                  <a:gd name="T7" fmla="*/ 6 h 46"/>
                  <a:gd name="T8" fmla="*/ 20 w 32"/>
                  <a:gd name="T9" fmla="*/ 46 h 46"/>
                  <a:gd name="T10" fmla="*/ 0 60000 65536"/>
                  <a:gd name="T11" fmla="*/ 0 60000 65536"/>
                  <a:gd name="T12" fmla="*/ 0 60000 65536"/>
                  <a:gd name="T13" fmla="*/ 0 60000 65536"/>
                  <a:gd name="T14" fmla="*/ 0 60000 65536"/>
                  <a:gd name="T15" fmla="*/ 0 w 32"/>
                  <a:gd name="T16" fmla="*/ 0 h 46"/>
                  <a:gd name="T17" fmla="*/ 32 w 32"/>
                  <a:gd name="T18" fmla="*/ 46 h 46"/>
                </a:gdLst>
                <a:ahLst/>
                <a:cxnLst>
                  <a:cxn ang="T10">
                    <a:pos x="T0" y="T1"/>
                  </a:cxn>
                  <a:cxn ang="T11">
                    <a:pos x="T2" y="T3"/>
                  </a:cxn>
                  <a:cxn ang="T12">
                    <a:pos x="T4" y="T5"/>
                  </a:cxn>
                  <a:cxn ang="T13">
                    <a:pos x="T6" y="T7"/>
                  </a:cxn>
                  <a:cxn ang="T14">
                    <a:pos x="T8" y="T9"/>
                  </a:cxn>
                </a:cxnLst>
                <a:rect l="T15" t="T16" r="T17" b="T18"/>
                <a:pathLst>
                  <a:path w="32" h="46">
                    <a:moveTo>
                      <a:pt x="20" y="46"/>
                    </a:moveTo>
                    <a:lnTo>
                      <a:pt x="0" y="41"/>
                    </a:lnTo>
                    <a:lnTo>
                      <a:pt x="15" y="0"/>
                    </a:lnTo>
                    <a:lnTo>
                      <a:pt x="32" y="6"/>
                    </a:lnTo>
                    <a:lnTo>
                      <a:pt x="20" y="46"/>
                    </a:lnTo>
                    <a:close/>
                  </a:path>
                </a:pathLst>
              </a:custGeom>
              <a:noFill/>
              <a:ln w="9525">
                <a:noFill/>
                <a:round/>
                <a:headEnd/>
                <a:tailEnd/>
              </a:ln>
            </p:spPr>
            <p:txBody>
              <a:bodyPr>
                <a:prstTxWarp prst="textNoShape">
                  <a:avLst/>
                </a:prstTxWarp>
              </a:bodyPr>
              <a:lstStyle/>
              <a:p>
                <a:endParaRPr lang="en-US"/>
              </a:p>
            </p:txBody>
          </p:sp>
          <p:sp>
            <p:nvSpPr>
              <p:cNvPr id="73345" name="Freeform 216"/>
              <p:cNvSpPr>
                <a:spLocks/>
              </p:cNvSpPr>
              <p:nvPr/>
            </p:nvSpPr>
            <p:spPr bwMode="auto">
              <a:xfrm>
                <a:off x="3680" y="2113"/>
                <a:ext cx="7" cy="9"/>
              </a:xfrm>
              <a:custGeom>
                <a:avLst/>
                <a:gdLst>
                  <a:gd name="T0" fmla="*/ 17 w 34"/>
                  <a:gd name="T1" fmla="*/ 49 h 49"/>
                  <a:gd name="T2" fmla="*/ 0 w 34"/>
                  <a:gd name="T3" fmla="*/ 43 h 49"/>
                  <a:gd name="T4" fmla="*/ 15 w 34"/>
                  <a:gd name="T5" fmla="*/ 0 h 49"/>
                  <a:gd name="T6" fmla="*/ 17 w 34"/>
                  <a:gd name="T7" fmla="*/ 0 h 49"/>
                  <a:gd name="T8" fmla="*/ 34 w 34"/>
                  <a:gd name="T9" fmla="*/ 9 h 49"/>
                  <a:gd name="T10" fmla="*/ 17 w 34"/>
                  <a:gd name="T11" fmla="*/ 49 h 49"/>
                  <a:gd name="T12" fmla="*/ 0 60000 65536"/>
                  <a:gd name="T13" fmla="*/ 0 60000 65536"/>
                  <a:gd name="T14" fmla="*/ 0 60000 65536"/>
                  <a:gd name="T15" fmla="*/ 0 60000 65536"/>
                  <a:gd name="T16" fmla="*/ 0 60000 65536"/>
                  <a:gd name="T17" fmla="*/ 0 60000 65536"/>
                  <a:gd name="T18" fmla="*/ 0 w 34"/>
                  <a:gd name="T19" fmla="*/ 0 h 49"/>
                  <a:gd name="T20" fmla="*/ 34 w 34"/>
                  <a:gd name="T21" fmla="*/ 49 h 49"/>
                </a:gdLst>
                <a:ahLst/>
                <a:cxnLst>
                  <a:cxn ang="T12">
                    <a:pos x="T0" y="T1"/>
                  </a:cxn>
                  <a:cxn ang="T13">
                    <a:pos x="T2" y="T3"/>
                  </a:cxn>
                  <a:cxn ang="T14">
                    <a:pos x="T4" y="T5"/>
                  </a:cxn>
                  <a:cxn ang="T15">
                    <a:pos x="T6" y="T7"/>
                  </a:cxn>
                  <a:cxn ang="T16">
                    <a:pos x="T8" y="T9"/>
                  </a:cxn>
                  <a:cxn ang="T17">
                    <a:pos x="T10" y="T11"/>
                  </a:cxn>
                </a:cxnLst>
                <a:rect l="T18" t="T19" r="T20" b="T21"/>
                <a:pathLst>
                  <a:path w="34" h="49">
                    <a:moveTo>
                      <a:pt x="17" y="49"/>
                    </a:moveTo>
                    <a:lnTo>
                      <a:pt x="0" y="43"/>
                    </a:lnTo>
                    <a:lnTo>
                      <a:pt x="15" y="0"/>
                    </a:lnTo>
                    <a:lnTo>
                      <a:pt x="17" y="0"/>
                    </a:lnTo>
                    <a:lnTo>
                      <a:pt x="34" y="9"/>
                    </a:lnTo>
                    <a:lnTo>
                      <a:pt x="17" y="49"/>
                    </a:lnTo>
                    <a:close/>
                  </a:path>
                </a:pathLst>
              </a:custGeom>
              <a:noFill/>
              <a:ln w="9525">
                <a:noFill/>
                <a:round/>
                <a:headEnd/>
                <a:tailEnd/>
              </a:ln>
            </p:spPr>
            <p:txBody>
              <a:bodyPr>
                <a:prstTxWarp prst="textNoShape">
                  <a:avLst/>
                </a:prstTxWarp>
              </a:bodyPr>
              <a:lstStyle/>
              <a:p>
                <a:endParaRPr lang="en-US"/>
              </a:p>
            </p:txBody>
          </p:sp>
          <p:sp>
            <p:nvSpPr>
              <p:cNvPr id="73346" name="Freeform 217"/>
              <p:cNvSpPr>
                <a:spLocks/>
              </p:cNvSpPr>
              <p:nvPr/>
            </p:nvSpPr>
            <p:spPr bwMode="auto">
              <a:xfrm>
                <a:off x="3683" y="2104"/>
                <a:ext cx="8" cy="10"/>
              </a:xfrm>
              <a:custGeom>
                <a:avLst/>
                <a:gdLst>
                  <a:gd name="T0" fmla="*/ 17 w 37"/>
                  <a:gd name="T1" fmla="*/ 50 h 50"/>
                  <a:gd name="T2" fmla="*/ 0 w 37"/>
                  <a:gd name="T3" fmla="*/ 41 h 50"/>
                  <a:gd name="T4" fmla="*/ 20 w 37"/>
                  <a:gd name="T5" fmla="*/ 0 h 50"/>
                  <a:gd name="T6" fmla="*/ 37 w 37"/>
                  <a:gd name="T7" fmla="*/ 9 h 50"/>
                  <a:gd name="T8" fmla="*/ 17 w 37"/>
                  <a:gd name="T9" fmla="*/ 50 h 50"/>
                  <a:gd name="T10" fmla="*/ 0 60000 65536"/>
                  <a:gd name="T11" fmla="*/ 0 60000 65536"/>
                  <a:gd name="T12" fmla="*/ 0 60000 65536"/>
                  <a:gd name="T13" fmla="*/ 0 60000 65536"/>
                  <a:gd name="T14" fmla="*/ 0 60000 65536"/>
                  <a:gd name="T15" fmla="*/ 0 w 37"/>
                  <a:gd name="T16" fmla="*/ 0 h 50"/>
                  <a:gd name="T17" fmla="*/ 37 w 37"/>
                  <a:gd name="T18" fmla="*/ 50 h 50"/>
                </a:gdLst>
                <a:ahLst/>
                <a:cxnLst>
                  <a:cxn ang="T10">
                    <a:pos x="T0" y="T1"/>
                  </a:cxn>
                  <a:cxn ang="T11">
                    <a:pos x="T2" y="T3"/>
                  </a:cxn>
                  <a:cxn ang="T12">
                    <a:pos x="T4" y="T5"/>
                  </a:cxn>
                  <a:cxn ang="T13">
                    <a:pos x="T6" y="T7"/>
                  </a:cxn>
                  <a:cxn ang="T14">
                    <a:pos x="T8" y="T9"/>
                  </a:cxn>
                </a:cxnLst>
                <a:rect l="T15" t="T16" r="T17" b="T18"/>
                <a:pathLst>
                  <a:path w="37" h="50">
                    <a:moveTo>
                      <a:pt x="17" y="50"/>
                    </a:moveTo>
                    <a:lnTo>
                      <a:pt x="0" y="41"/>
                    </a:lnTo>
                    <a:lnTo>
                      <a:pt x="20" y="0"/>
                    </a:lnTo>
                    <a:lnTo>
                      <a:pt x="37" y="9"/>
                    </a:lnTo>
                    <a:lnTo>
                      <a:pt x="17" y="50"/>
                    </a:lnTo>
                    <a:close/>
                  </a:path>
                </a:pathLst>
              </a:custGeom>
              <a:noFill/>
              <a:ln w="9525">
                <a:noFill/>
                <a:round/>
                <a:headEnd/>
                <a:tailEnd/>
              </a:ln>
            </p:spPr>
            <p:txBody>
              <a:bodyPr>
                <a:prstTxWarp prst="textNoShape">
                  <a:avLst/>
                </a:prstTxWarp>
              </a:bodyPr>
              <a:lstStyle/>
              <a:p>
                <a:endParaRPr lang="en-US"/>
              </a:p>
            </p:txBody>
          </p:sp>
          <p:sp>
            <p:nvSpPr>
              <p:cNvPr id="73347" name="Freeform 218"/>
              <p:cNvSpPr>
                <a:spLocks/>
              </p:cNvSpPr>
              <p:nvPr/>
            </p:nvSpPr>
            <p:spPr bwMode="auto">
              <a:xfrm>
                <a:off x="3687" y="2096"/>
                <a:ext cx="9" cy="10"/>
              </a:xfrm>
              <a:custGeom>
                <a:avLst/>
                <a:gdLst>
                  <a:gd name="T0" fmla="*/ 17 w 43"/>
                  <a:gd name="T1" fmla="*/ 49 h 49"/>
                  <a:gd name="T2" fmla="*/ 0 w 43"/>
                  <a:gd name="T3" fmla="*/ 40 h 49"/>
                  <a:gd name="T4" fmla="*/ 26 w 43"/>
                  <a:gd name="T5" fmla="*/ 0 h 49"/>
                  <a:gd name="T6" fmla="*/ 43 w 43"/>
                  <a:gd name="T7" fmla="*/ 12 h 49"/>
                  <a:gd name="T8" fmla="*/ 17 w 43"/>
                  <a:gd name="T9" fmla="*/ 49 h 49"/>
                  <a:gd name="T10" fmla="*/ 0 60000 65536"/>
                  <a:gd name="T11" fmla="*/ 0 60000 65536"/>
                  <a:gd name="T12" fmla="*/ 0 60000 65536"/>
                  <a:gd name="T13" fmla="*/ 0 60000 65536"/>
                  <a:gd name="T14" fmla="*/ 0 60000 65536"/>
                  <a:gd name="T15" fmla="*/ 0 w 43"/>
                  <a:gd name="T16" fmla="*/ 0 h 49"/>
                  <a:gd name="T17" fmla="*/ 43 w 43"/>
                  <a:gd name="T18" fmla="*/ 49 h 49"/>
                </a:gdLst>
                <a:ahLst/>
                <a:cxnLst>
                  <a:cxn ang="T10">
                    <a:pos x="T0" y="T1"/>
                  </a:cxn>
                  <a:cxn ang="T11">
                    <a:pos x="T2" y="T3"/>
                  </a:cxn>
                  <a:cxn ang="T12">
                    <a:pos x="T4" y="T5"/>
                  </a:cxn>
                  <a:cxn ang="T13">
                    <a:pos x="T6" y="T7"/>
                  </a:cxn>
                  <a:cxn ang="T14">
                    <a:pos x="T8" y="T9"/>
                  </a:cxn>
                </a:cxnLst>
                <a:rect l="T15" t="T16" r="T17" b="T18"/>
                <a:pathLst>
                  <a:path w="43" h="49">
                    <a:moveTo>
                      <a:pt x="17" y="49"/>
                    </a:moveTo>
                    <a:lnTo>
                      <a:pt x="0" y="40"/>
                    </a:lnTo>
                    <a:lnTo>
                      <a:pt x="26" y="0"/>
                    </a:lnTo>
                    <a:lnTo>
                      <a:pt x="43" y="12"/>
                    </a:lnTo>
                    <a:lnTo>
                      <a:pt x="17" y="49"/>
                    </a:lnTo>
                    <a:close/>
                  </a:path>
                </a:pathLst>
              </a:custGeom>
              <a:noFill/>
              <a:ln w="9525">
                <a:noFill/>
                <a:round/>
                <a:headEnd/>
                <a:tailEnd/>
              </a:ln>
            </p:spPr>
            <p:txBody>
              <a:bodyPr>
                <a:prstTxWarp prst="textNoShape">
                  <a:avLst/>
                </a:prstTxWarp>
              </a:bodyPr>
              <a:lstStyle/>
              <a:p>
                <a:endParaRPr lang="en-US"/>
              </a:p>
            </p:txBody>
          </p:sp>
          <p:sp>
            <p:nvSpPr>
              <p:cNvPr id="73348" name="Freeform 219"/>
              <p:cNvSpPr>
                <a:spLocks/>
              </p:cNvSpPr>
              <p:nvPr/>
            </p:nvSpPr>
            <p:spPr bwMode="auto">
              <a:xfrm>
                <a:off x="3693" y="2088"/>
                <a:ext cx="9" cy="11"/>
              </a:xfrm>
              <a:custGeom>
                <a:avLst/>
                <a:gdLst>
                  <a:gd name="T0" fmla="*/ 17 w 46"/>
                  <a:gd name="T1" fmla="*/ 53 h 53"/>
                  <a:gd name="T2" fmla="*/ 0 w 46"/>
                  <a:gd name="T3" fmla="*/ 41 h 53"/>
                  <a:gd name="T4" fmla="*/ 29 w 46"/>
                  <a:gd name="T5" fmla="*/ 4 h 53"/>
                  <a:gd name="T6" fmla="*/ 32 w 46"/>
                  <a:gd name="T7" fmla="*/ 0 h 53"/>
                  <a:gd name="T8" fmla="*/ 46 w 46"/>
                  <a:gd name="T9" fmla="*/ 15 h 53"/>
                  <a:gd name="T10" fmla="*/ 17 w 46"/>
                  <a:gd name="T11" fmla="*/ 53 h 53"/>
                  <a:gd name="T12" fmla="*/ 0 60000 65536"/>
                  <a:gd name="T13" fmla="*/ 0 60000 65536"/>
                  <a:gd name="T14" fmla="*/ 0 60000 65536"/>
                  <a:gd name="T15" fmla="*/ 0 60000 65536"/>
                  <a:gd name="T16" fmla="*/ 0 60000 65536"/>
                  <a:gd name="T17" fmla="*/ 0 60000 65536"/>
                  <a:gd name="T18" fmla="*/ 0 w 46"/>
                  <a:gd name="T19" fmla="*/ 0 h 53"/>
                  <a:gd name="T20" fmla="*/ 46 w 46"/>
                  <a:gd name="T21" fmla="*/ 53 h 53"/>
                </a:gdLst>
                <a:ahLst/>
                <a:cxnLst>
                  <a:cxn ang="T12">
                    <a:pos x="T0" y="T1"/>
                  </a:cxn>
                  <a:cxn ang="T13">
                    <a:pos x="T2" y="T3"/>
                  </a:cxn>
                  <a:cxn ang="T14">
                    <a:pos x="T4" y="T5"/>
                  </a:cxn>
                  <a:cxn ang="T15">
                    <a:pos x="T6" y="T7"/>
                  </a:cxn>
                  <a:cxn ang="T16">
                    <a:pos x="T8" y="T9"/>
                  </a:cxn>
                  <a:cxn ang="T17">
                    <a:pos x="T10" y="T11"/>
                  </a:cxn>
                </a:cxnLst>
                <a:rect l="T18" t="T19" r="T20" b="T21"/>
                <a:pathLst>
                  <a:path w="46" h="53">
                    <a:moveTo>
                      <a:pt x="17" y="53"/>
                    </a:moveTo>
                    <a:lnTo>
                      <a:pt x="0" y="41"/>
                    </a:lnTo>
                    <a:lnTo>
                      <a:pt x="29" y="4"/>
                    </a:lnTo>
                    <a:lnTo>
                      <a:pt x="32" y="0"/>
                    </a:lnTo>
                    <a:lnTo>
                      <a:pt x="46" y="15"/>
                    </a:lnTo>
                    <a:lnTo>
                      <a:pt x="17" y="53"/>
                    </a:lnTo>
                    <a:close/>
                  </a:path>
                </a:pathLst>
              </a:custGeom>
              <a:noFill/>
              <a:ln w="9525">
                <a:noFill/>
                <a:round/>
                <a:headEnd/>
                <a:tailEnd/>
              </a:ln>
            </p:spPr>
            <p:txBody>
              <a:bodyPr>
                <a:prstTxWarp prst="textNoShape">
                  <a:avLst/>
                </a:prstTxWarp>
              </a:bodyPr>
              <a:lstStyle/>
              <a:p>
                <a:endParaRPr lang="en-US"/>
              </a:p>
            </p:txBody>
          </p:sp>
          <p:sp>
            <p:nvSpPr>
              <p:cNvPr id="73349" name="Freeform 220"/>
              <p:cNvSpPr>
                <a:spLocks/>
              </p:cNvSpPr>
              <p:nvPr/>
            </p:nvSpPr>
            <p:spPr bwMode="auto">
              <a:xfrm>
                <a:off x="3699" y="2081"/>
                <a:ext cx="10" cy="10"/>
              </a:xfrm>
              <a:custGeom>
                <a:avLst/>
                <a:gdLst>
                  <a:gd name="T0" fmla="*/ 14 w 49"/>
                  <a:gd name="T1" fmla="*/ 52 h 52"/>
                  <a:gd name="T2" fmla="*/ 0 w 49"/>
                  <a:gd name="T3" fmla="*/ 37 h 52"/>
                  <a:gd name="T4" fmla="*/ 34 w 49"/>
                  <a:gd name="T5" fmla="*/ 3 h 52"/>
                  <a:gd name="T6" fmla="*/ 34 w 49"/>
                  <a:gd name="T7" fmla="*/ 0 h 52"/>
                  <a:gd name="T8" fmla="*/ 49 w 49"/>
                  <a:gd name="T9" fmla="*/ 15 h 52"/>
                  <a:gd name="T10" fmla="*/ 14 w 49"/>
                  <a:gd name="T11" fmla="*/ 52 h 52"/>
                  <a:gd name="T12" fmla="*/ 0 60000 65536"/>
                  <a:gd name="T13" fmla="*/ 0 60000 65536"/>
                  <a:gd name="T14" fmla="*/ 0 60000 65536"/>
                  <a:gd name="T15" fmla="*/ 0 60000 65536"/>
                  <a:gd name="T16" fmla="*/ 0 60000 65536"/>
                  <a:gd name="T17" fmla="*/ 0 60000 65536"/>
                  <a:gd name="T18" fmla="*/ 0 w 49"/>
                  <a:gd name="T19" fmla="*/ 0 h 52"/>
                  <a:gd name="T20" fmla="*/ 49 w 49"/>
                  <a:gd name="T21" fmla="*/ 52 h 52"/>
                </a:gdLst>
                <a:ahLst/>
                <a:cxnLst>
                  <a:cxn ang="T12">
                    <a:pos x="T0" y="T1"/>
                  </a:cxn>
                  <a:cxn ang="T13">
                    <a:pos x="T2" y="T3"/>
                  </a:cxn>
                  <a:cxn ang="T14">
                    <a:pos x="T4" y="T5"/>
                  </a:cxn>
                  <a:cxn ang="T15">
                    <a:pos x="T6" y="T7"/>
                  </a:cxn>
                  <a:cxn ang="T16">
                    <a:pos x="T8" y="T9"/>
                  </a:cxn>
                  <a:cxn ang="T17">
                    <a:pos x="T10" y="T11"/>
                  </a:cxn>
                </a:cxnLst>
                <a:rect l="T18" t="T19" r="T20" b="T21"/>
                <a:pathLst>
                  <a:path w="49" h="52">
                    <a:moveTo>
                      <a:pt x="14" y="52"/>
                    </a:moveTo>
                    <a:lnTo>
                      <a:pt x="0" y="37"/>
                    </a:lnTo>
                    <a:lnTo>
                      <a:pt x="34" y="3"/>
                    </a:lnTo>
                    <a:lnTo>
                      <a:pt x="34" y="0"/>
                    </a:lnTo>
                    <a:lnTo>
                      <a:pt x="49" y="15"/>
                    </a:lnTo>
                    <a:lnTo>
                      <a:pt x="14" y="52"/>
                    </a:lnTo>
                    <a:close/>
                  </a:path>
                </a:pathLst>
              </a:custGeom>
              <a:noFill/>
              <a:ln w="9525">
                <a:noFill/>
                <a:round/>
                <a:headEnd/>
                <a:tailEnd/>
              </a:ln>
            </p:spPr>
            <p:txBody>
              <a:bodyPr>
                <a:prstTxWarp prst="textNoShape">
                  <a:avLst/>
                </a:prstTxWarp>
              </a:bodyPr>
              <a:lstStyle/>
              <a:p>
                <a:endParaRPr lang="en-US"/>
              </a:p>
            </p:txBody>
          </p:sp>
          <p:sp>
            <p:nvSpPr>
              <p:cNvPr id="73350" name="Freeform 221"/>
              <p:cNvSpPr>
                <a:spLocks/>
              </p:cNvSpPr>
              <p:nvPr/>
            </p:nvSpPr>
            <p:spPr bwMode="auto">
              <a:xfrm>
                <a:off x="3706" y="2074"/>
                <a:ext cx="10" cy="10"/>
              </a:xfrm>
              <a:custGeom>
                <a:avLst/>
                <a:gdLst>
                  <a:gd name="T0" fmla="*/ 15 w 52"/>
                  <a:gd name="T1" fmla="*/ 49 h 49"/>
                  <a:gd name="T2" fmla="*/ 0 w 52"/>
                  <a:gd name="T3" fmla="*/ 34 h 49"/>
                  <a:gd name="T4" fmla="*/ 41 w 52"/>
                  <a:gd name="T5" fmla="*/ 0 h 49"/>
                  <a:gd name="T6" fmla="*/ 52 w 52"/>
                  <a:gd name="T7" fmla="*/ 14 h 49"/>
                  <a:gd name="T8" fmla="*/ 15 w 52"/>
                  <a:gd name="T9" fmla="*/ 49 h 49"/>
                  <a:gd name="T10" fmla="*/ 0 60000 65536"/>
                  <a:gd name="T11" fmla="*/ 0 60000 65536"/>
                  <a:gd name="T12" fmla="*/ 0 60000 65536"/>
                  <a:gd name="T13" fmla="*/ 0 60000 65536"/>
                  <a:gd name="T14" fmla="*/ 0 60000 65536"/>
                  <a:gd name="T15" fmla="*/ 0 w 52"/>
                  <a:gd name="T16" fmla="*/ 0 h 49"/>
                  <a:gd name="T17" fmla="*/ 52 w 52"/>
                  <a:gd name="T18" fmla="*/ 49 h 49"/>
                </a:gdLst>
                <a:ahLst/>
                <a:cxnLst>
                  <a:cxn ang="T10">
                    <a:pos x="T0" y="T1"/>
                  </a:cxn>
                  <a:cxn ang="T11">
                    <a:pos x="T2" y="T3"/>
                  </a:cxn>
                  <a:cxn ang="T12">
                    <a:pos x="T4" y="T5"/>
                  </a:cxn>
                  <a:cxn ang="T13">
                    <a:pos x="T6" y="T7"/>
                  </a:cxn>
                  <a:cxn ang="T14">
                    <a:pos x="T8" y="T9"/>
                  </a:cxn>
                </a:cxnLst>
                <a:rect l="T15" t="T16" r="T17" b="T18"/>
                <a:pathLst>
                  <a:path w="52" h="49">
                    <a:moveTo>
                      <a:pt x="15" y="49"/>
                    </a:moveTo>
                    <a:lnTo>
                      <a:pt x="0" y="34"/>
                    </a:lnTo>
                    <a:lnTo>
                      <a:pt x="41" y="0"/>
                    </a:lnTo>
                    <a:lnTo>
                      <a:pt x="52" y="14"/>
                    </a:lnTo>
                    <a:lnTo>
                      <a:pt x="15" y="49"/>
                    </a:lnTo>
                    <a:close/>
                  </a:path>
                </a:pathLst>
              </a:custGeom>
              <a:noFill/>
              <a:ln w="9525">
                <a:noFill/>
                <a:round/>
                <a:headEnd/>
                <a:tailEnd/>
              </a:ln>
            </p:spPr>
            <p:txBody>
              <a:bodyPr>
                <a:prstTxWarp prst="textNoShape">
                  <a:avLst/>
                </a:prstTxWarp>
              </a:bodyPr>
              <a:lstStyle/>
              <a:p>
                <a:endParaRPr lang="en-US"/>
              </a:p>
            </p:txBody>
          </p:sp>
          <p:sp>
            <p:nvSpPr>
              <p:cNvPr id="73351" name="Freeform 222"/>
              <p:cNvSpPr>
                <a:spLocks/>
              </p:cNvSpPr>
              <p:nvPr/>
            </p:nvSpPr>
            <p:spPr bwMode="auto">
              <a:xfrm>
                <a:off x="3714" y="2067"/>
                <a:ext cx="12" cy="10"/>
              </a:xfrm>
              <a:custGeom>
                <a:avLst/>
                <a:gdLst>
                  <a:gd name="T0" fmla="*/ 11 w 58"/>
                  <a:gd name="T1" fmla="*/ 49 h 49"/>
                  <a:gd name="T2" fmla="*/ 0 w 58"/>
                  <a:gd name="T3" fmla="*/ 35 h 49"/>
                  <a:gd name="T4" fmla="*/ 45 w 58"/>
                  <a:gd name="T5" fmla="*/ 0 h 49"/>
                  <a:gd name="T6" fmla="*/ 58 w 58"/>
                  <a:gd name="T7" fmla="*/ 18 h 49"/>
                  <a:gd name="T8" fmla="*/ 11 w 58"/>
                  <a:gd name="T9" fmla="*/ 49 h 49"/>
                  <a:gd name="T10" fmla="*/ 0 60000 65536"/>
                  <a:gd name="T11" fmla="*/ 0 60000 65536"/>
                  <a:gd name="T12" fmla="*/ 0 60000 65536"/>
                  <a:gd name="T13" fmla="*/ 0 60000 65536"/>
                  <a:gd name="T14" fmla="*/ 0 60000 65536"/>
                  <a:gd name="T15" fmla="*/ 0 w 58"/>
                  <a:gd name="T16" fmla="*/ 0 h 49"/>
                  <a:gd name="T17" fmla="*/ 58 w 58"/>
                  <a:gd name="T18" fmla="*/ 49 h 49"/>
                </a:gdLst>
                <a:ahLst/>
                <a:cxnLst>
                  <a:cxn ang="T10">
                    <a:pos x="T0" y="T1"/>
                  </a:cxn>
                  <a:cxn ang="T11">
                    <a:pos x="T2" y="T3"/>
                  </a:cxn>
                  <a:cxn ang="T12">
                    <a:pos x="T4" y="T5"/>
                  </a:cxn>
                  <a:cxn ang="T13">
                    <a:pos x="T6" y="T7"/>
                  </a:cxn>
                  <a:cxn ang="T14">
                    <a:pos x="T8" y="T9"/>
                  </a:cxn>
                </a:cxnLst>
                <a:rect l="T15" t="T16" r="T17" b="T18"/>
                <a:pathLst>
                  <a:path w="58" h="49">
                    <a:moveTo>
                      <a:pt x="11" y="49"/>
                    </a:moveTo>
                    <a:lnTo>
                      <a:pt x="0" y="35"/>
                    </a:lnTo>
                    <a:lnTo>
                      <a:pt x="45" y="0"/>
                    </a:lnTo>
                    <a:lnTo>
                      <a:pt x="58" y="18"/>
                    </a:lnTo>
                    <a:lnTo>
                      <a:pt x="11" y="49"/>
                    </a:lnTo>
                    <a:close/>
                  </a:path>
                </a:pathLst>
              </a:custGeom>
              <a:noFill/>
              <a:ln w="9525">
                <a:noFill/>
                <a:round/>
                <a:headEnd/>
                <a:tailEnd/>
              </a:ln>
            </p:spPr>
            <p:txBody>
              <a:bodyPr>
                <a:prstTxWarp prst="textNoShape">
                  <a:avLst/>
                </a:prstTxWarp>
              </a:bodyPr>
              <a:lstStyle/>
              <a:p>
                <a:endParaRPr lang="en-US"/>
              </a:p>
            </p:txBody>
          </p:sp>
          <p:sp>
            <p:nvSpPr>
              <p:cNvPr id="73352" name="Freeform 223"/>
              <p:cNvSpPr>
                <a:spLocks/>
              </p:cNvSpPr>
              <p:nvPr/>
            </p:nvSpPr>
            <p:spPr bwMode="auto">
              <a:xfrm>
                <a:off x="3723" y="2061"/>
                <a:ext cx="13" cy="10"/>
              </a:xfrm>
              <a:custGeom>
                <a:avLst/>
                <a:gdLst>
                  <a:gd name="T0" fmla="*/ 13 w 64"/>
                  <a:gd name="T1" fmla="*/ 50 h 50"/>
                  <a:gd name="T2" fmla="*/ 0 w 64"/>
                  <a:gd name="T3" fmla="*/ 32 h 50"/>
                  <a:gd name="T4" fmla="*/ 52 w 64"/>
                  <a:gd name="T5" fmla="*/ 0 h 50"/>
                  <a:gd name="T6" fmla="*/ 64 w 64"/>
                  <a:gd name="T7" fmla="*/ 18 h 50"/>
                  <a:gd name="T8" fmla="*/ 13 w 64"/>
                  <a:gd name="T9" fmla="*/ 50 h 50"/>
                  <a:gd name="T10" fmla="*/ 0 60000 65536"/>
                  <a:gd name="T11" fmla="*/ 0 60000 65536"/>
                  <a:gd name="T12" fmla="*/ 0 60000 65536"/>
                  <a:gd name="T13" fmla="*/ 0 60000 65536"/>
                  <a:gd name="T14" fmla="*/ 0 60000 65536"/>
                  <a:gd name="T15" fmla="*/ 0 w 64"/>
                  <a:gd name="T16" fmla="*/ 0 h 50"/>
                  <a:gd name="T17" fmla="*/ 64 w 64"/>
                  <a:gd name="T18" fmla="*/ 50 h 50"/>
                </a:gdLst>
                <a:ahLst/>
                <a:cxnLst>
                  <a:cxn ang="T10">
                    <a:pos x="T0" y="T1"/>
                  </a:cxn>
                  <a:cxn ang="T11">
                    <a:pos x="T2" y="T3"/>
                  </a:cxn>
                  <a:cxn ang="T12">
                    <a:pos x="T4" y="T5"/>
                  </a:cxn>
                  <a:cxn ang="T13">
                    <a:pos x="T6" y="T7"/>
                  </a:cxn>
                  <a:cxn ang="T14">
                    <a:pos x="T8" y="T9"/>
                  </a:cxn>
                </a:cxnLst>
                <a:rect l="T15" t="T16" r="T17" b="T18"/>
                <a:pathLst>
                  <a:path w="64" h="50">
                    <a:moveTo>
                      <a:pt x="13" y="50"/>
                    </a:moveTo>
                    <a:lnTo>
                      <a:pt x="0" y="32"/>
                    </a:lnTo>
                    <a:lnTo>
                      <a:pt x="52" y="0"/>
                    </a:lnTo>
                    <a:lnTo>
                      <a:pt x="64" y="18"/>
                    </a:lnTo>
                    <a:lnTo>
                      <a:pt x="13" y="50"/>
                    </a:lnTo>
                    <a:close/>
                  </a:path>
                </a:pathLst>
              </a:custGeom>
              <a:noFill/>
              <a:ln w="9525">
                <a:noFill/>
                <a:round/>
                <a:headEnd/>
                <a:tailEnd/>
              </a:ln>
            </p:spPr>
            <p:txBody>
              <a:bodyPr>
                <a:prstTxWarp prst="textNoShape">
                  <a:avLst/>
                </a:prstTxWarp>
              </a:bodyPr>
              <a:lstStyle/>
              <a:p>
                <a:endParaRPr lang="en-US"/>
              </a:p>
            </p:txBody>
          </p:sp>
          <p:sp>
            <p:nvSpPr>
              <p:cNvPr id="73353" name="Freeform 224"/>
              <p:cNvSpPr>
                <a:spLocks/>
              </p:cNvSpPr>
              <p:nvPr/>
            </p:nvSpPr>
            <p:spPr bwMode="auto">
              <a:xfrm>
                <a:off x="3733" y="2055"/>
                <a:ext cx="13" cy="9"/>
              </a:xfrm>
              <a:custGeom>
                <a:avLst/>
                <a:gdLst>
                  <a:gd name="T0" fmla="*/ 12 w 64"/>
                  <a:gd name="T1" fmla="*/ 46 h 46"/>
                  <a:gd name="T2" fmla="*/ 0 w 64"/>
                  <a:gd name="T3" fmla="*/ 28 h 46"/>
                  <a:gd name="T4" fmla="*/ 55 w 64"/>
                  <a:gd name="T5" fmla="*/ 0 h 46"/>
                  <a:gd name="T6" fmla="*/ 64 w 64"/>
                  <a:gd name="T7" fmla="*/ 17 h 46"/>
                  <a:gd name="T8" fmla="*/ 12 w 64"/>
                  <a:gd name="T9" fmla="*/ 46 h 46"/>
                  <a:gd name="T10" fmla="*/ 0 60000 65536"/>
                  <a:gd name="T11" fmla="*/ 0 60000 65536"/>
                  <a:gd name="T12" fmla="*/ 0 60000 65536"/>
                  <a:gd name="T13" fmla="*/ 0 60000 65536"/>
                  <a:gd name="T14" fmla="*/ 0 60000 65536"/>
                  <a:gd name="T15" fmla="*/ 0 w 64"/>
                  <a:gd name="T16" fmla="*/ 0 h 46"/>
                  <a:gd name="T17" fmla="*/ 64 w 64"/>
                  <a:gd name="T18" fmla="*/ 46 h 46"/>
                </a:gdLst>
                <a:ahLst/>
                <a:cxnLst>
                  <a:cxn ang="T10">
                    <a:pos x="T0" y="T1"/>
                  </a:cxn>
                  <a:cxn ang="T11">
                    <a:pos x="T2" y="T3"/>
                  </a:cxn>
                  <a:cxn ang="T12">
                    <a:pos x="T4" y="T5"/>
                  </a:cxn>
                  <a:cxn ang="T13">
                    <a:pos x="T6" y="T7"/>
                  </a:cxn>
                  <a:cxn ang="T14">
                    <a:pos x="T8" y="T9"/>
                  </a:cxn>
                </a:cxnLst>
                <a:rect l="T15" t="T16" r="T17" b="T18"/>
                <a:pathLst>
                  <a:path w="64" h="46">
                    <a:moveTo>
                      <a:pt x="12" y="46"/>
                    </a:moveTo>
                    <a:lnTo>
                      <a:pt x="0" y="28"/>
                    </a:lnTo>
                    <a:lnTo>
                      <a:pt x="55" y="0"/>
                    </a:lnTo>
                    <a:lnTo>
                      <a:pt x="64" y="17"/>
                    </a:lnTo>
                    <a:lnTo>
                      <a:pt x="12" y="46"/>
                    </a:lnTo>
                    <a:close/>
                  </a:path>
                </a:pathLst>
              </a:custGeom>
              <a:noFill/>
              <a:ln w="9525">
                <a:noFill/>
                <a:round/>
                <a:headEnd/>
                <a:tailEnd/>
              </a:ln>
            </p:spPr>
            <p:txBody>
              <a:bodyPr>
                <a:prstTxWarp prst="textNoShape">
                  <a:avLst/>
                </a:prstTxWarp>
              </a:bodyPr>
              <a:lstStyle/>
              <a:p>
                <a:endParaRPr lang="en-US"/>
              </a:p>
            </p:txBody>
          </p:sp>
          <p:sp>
            <p:nvSpPr>
              <p:cNvPr id="73354" name="Freeform 225"/>
              <p:cNvSpPr>
                <a:spLocks/>
              </p:cNvSpPr>
              <p:nvPr/>
            </p:nvSpPr>
            <p:spPr bwMode="auto">
              <a:xfrm>
                <a:off x="3744" y="2049"/>
                <a:ext cx="13" cy="9"/>
              </a:xfrm>
              <a:custGeom>
                <a:avLst/>
                <a:gdLst>
                  <a:gd name="T0" fmla="*/ 9 w 63"/>
                  <a:gd name="T1" fmla="*/ 46 h 46"/>
                  <a:gd name="T2" fmla="*/ 0 w 63"/>
                  <a:gd name="T3" fmla="*/ 29 h 46"/>
                  <a:gd name="T4" fmla="*/ 52 w 63"/>
                  <a:gd name="T5" fmla="*/ 0 h 46"/>
                  <a:gd name="T6" fmla="*/ 63 w 63"/>
                  <a:gd name="T7" fmla="*/ 17 h 46"/>
                  <a:gd name="T8" fmla="*/ 9 w 63"/>
                  <a:gd name="T9" fmla="*/ 46 h 46"/>
                  <a:gd name="T10" fmla="*/ 0 60000 65536"/>
                  <a:gd name="T11" fmla="*/ 0 60000 65536"/>
                  <a:gd name="T12" fmla="*/ 0 60000 65536"/>
                  <a:gd name="T13" fmla="*/ 0 60000 65536"/>
                  <a:gd name="T14" fmla="*/ 0 60000 65536"/>
                  <a:gd name="T15" fmla="*/ 0 w 63"/>
                  <a:gd name="T16" fmla="*/ 0 h 46"/>
                  <a:gd name="T17" fmla="*/ 63 w 63"/>
                  <a:gd name="T18" fmla="*/ 46 h 46"/>
                </a:gdLst>
                <a:ahLst/>
                <a:cxnLst>
                  <a:cxn ang="T10">
                    <a:pos x="T0" y="T1"/>
                  </a:cxn>
                  <a:cxn ang="T11">
                    <a:pos x="T2" y="T3"/>
                  </a:cxn>
                  <a:cxn ang="T12">
                    <a:pos x="T4" y="T5"/>
                  </a:cxn>
                  <a:cxn ang="T13">
                    <a:pos x="T6" y="T7"/>
                  </a:cxn>
                  <a:cxn ang="T14">
                    <a:pos x="T8" y="T9"/>
                  </a:cxn>
                </a:cxnLst>
                <a:rect l="T15" t="T16" r="T17" b="T18"/>
                <a:pathLst>
                  <a:path w="63" h="46">
                    <a:moveTo>
                      <a:pt x="9" y="46"/>
                    </a:moveTo>
                    <a:lnTo>
                      <a:pt x="0" y="29"/>
                    </a:lnTo>
                    <a:lnTo>
                      <a:pt x="52" y="0"/>
                    </a:lnTo>
                    <a:lnTo>
                      <a:pt x="63" y="17"/>
                    </a:lnTo>
                    <a:lnTo>
                      <a:pt x="9" y="46"/>
                    </a:lnTo>
                    <a:close/>
                  </a:path>
                </a:pathLst>
              </a:custGeom>
              <a:noFill/>
              <a:ln w="9525">
                <a:noFill/>
                <a:round/>
                <a:headEnd/>
                <a:tailEnd/>
              </a:ln>
            </p:spPr>
            <p:txBody>
              <a:bodyPr>
                <a:prstTxWarp prst="textNoShape">
                  <a:avLst/>
                </a:prstTxWarp>
              </a:bodyPr>
              <a:lstStyle/>
              <a:p>
                <a:endParaRPr lang="en-US"/>
              </a:p>
            </p:txBody>
          </p:sp>
          <p:sp>
            <p:nvSpPr>
              <p:cNvPr id="73355" name="Freeform 226"/>
              <p:cNvSpPr>
                <a:spLocks/>
              </p:cNvSpPr>
              <p:nvPr/>
            </p:nvSpPr>
            <p:spPr bwMode="auto">
              <a:xfrm>
                <a:off x="3755" y="2044"/>
                <a:ext cx="12" cy="9"/>
              </a:xfrm>
              <a:custGeom>
                <a:avLst/>
                <a:gdLst>
                  <a:gd name="T0" fmla="*/ 11 w 61"/>
                  <a:gd name="T1" fmla="*/ 43 h 43"/>
                  <a:gd name="T2" fmla="*/ 0 w 61"/>
                  <a:gd name="T3" fmla="*/ 26 h 43"/>
                  <a:gd name="T4" fmla="*/ 52 w 61"/>
                  <a:gd name="T5" fmla="*/ 0 h 43"/>
                  <a:gd name="T6" fmla="*/ 61 w 61"/>
                  <a:gd name="T7" fmla="*/ 17 h 43"/>
                  <a:gd name="T8" fmla="*/ 11 w 61"/>
                  <a:gd name="T9" fmla="*/ 43 h 43"/>
                  <a:gd name="T10" fmla="*/ 0 60000 65536"/>
                  <a:gd name="T11" fmla="*/ 0 60000 65536"/>
                  <a:gd name="T12" fmla="*/ 0 60000 65536"/>
                  <a:gd name="T13" fmla="*/ 0 60000 65536"/>
                  <a:gd name="T14" fmla="*/ 0 60000 65536"/>
                  <a:gd name="T15" fmla="*/ 0 w 61"/>
                  <a:gd name="T16" fmla="*/ 0 h 43"/>
                  <a:gd name="T17" fmla="*/ 61 w 61"/>
                  <a:gd name="T18" fmla="*/ 43 h 43"/>
                </a:gdLst>
                <a:ahLst/>
                <a:cxnLst>
                  <a:cxn ang="T10">
                    <a:pos x="T0" y="T1"/>
                  </a:cxn>
                  <a:cxn ang="T11">
                    <a:pos x="T2" y="T3"/>
                  </a:cxn>
                  <a:cxn ang="T12">
                    <a:pos x="T4" y="T5"/>
                  </a:cxn>
                  <a:cxn ang="T13">
                    <a:pos x="T6" y="T7"/>
                  </a:cxn>
                  <a:cxn ang="T14">
                    <a:pos x="T8" y="T9"/>
                  </a:cxn>
                </a:cxnLst>
                <a:rect l="T15" t="T16" r="T17" b="T18"/>
                <a:pathLst>
                  <a:path w="61" h="43">
                    <a:moveTo>
                      <a:pt x="11" y="43"/>
                    </a:moveTo>
                    <a:lnTo>
                      <a:pt x="0" y="26"/>
                    </a:lnTo>
                    <a:lnTo>
                      <a:pt x="52" y="0"/>
                    </a:lnTo>
                    <a:lnTo>
                      <a:pt x="61" y="17"/>
                    </a:lnTo>
                    <a:lnTo>
                      <a:pt x="11" y="43"/>
                    </a:lnTo>
                    <a:close/>
                  </a:path>
                </a:pathLst>
              </a:custGeom>
              <a:noFill/>
              <a:ln w="9525">
                <a:noFill/>
                <a:round/>
                <a:headEnd/>
                <a:tailEnd/>
              </a:ln>
            </p:spPr>
            <p:txBody>
              <a:bodyPr>
                <a:prstTxWarp prst="textNoShape">
                  <a:avLst/>
                </a:prstTxWarp>
              </a:bodyPr>
              <a:lstStyle/>
              <a:p>
                <a:endParaRPr lang="en-US"/>
              </a:p>
            </p:txBody>
          </p:sp>
          <p:sp>
            <p:nvSpPr>
              <p:cNvPr id="73356" name="Freeform 227"/>
              <p:cNvSpPr>
                <a:spLocks/>
              </p:cNvSpPr>
              <p:nvPr/>
            </p:nvSpPr>
            <p:spPr bwMode="auto">
              <a:xfrm>
                <a:off x="3765" y="2039"/>
                <a:ext cx="12" cy="8"/>
              </a:xfrm>
              <a:custGeom>
                <a:avLst/>
                <a:gdLst>
                  <a:gd name="T0" fmla="*/ 9 w 60"/>
                  <a:gd name="T1" fmla="*/ 40 h 40"/>
                  <a:gd name="T2" fmla="*/ 0 w 60"/>
                  <a:gd name="T3" fmla="*/ 23 h 40"/>
                  <a:gd name="T4" fmla="*/ 52 w 60"/>
                  <a:gd name="T5" fmla="*/ 0 h 40"/>
                  <a:gd name="T6" fmla="*/ 60 w 60"/>
                  <a:gd name="T7" fmla="*/ 18 h 40"/>
                  <a:gd name="T8" fmla="*/ 9 w 60"/>
                  <a:gd name="T9" fmla="*/ 40 h 40"/>
                  <a:gd name="T10" fmla="*/ 0 60000 65536"/>
                  <a:gd name="T11" fmla="*/ 0 60000 65536"/>
                  <a:gd name="T12" fmla="*/ 0 60000 65536"/>
                  <a:gd name="T13" fmla="*/ 0 60000 65536"/>
                  <a:gd name="T14" fmla="*/ 0 60000 65536"/>
                  <a:gd name="T15" fmla="*/ 0 w 60"/>
                  <a:gd name="T16" fmla="*/ 0 h 40"/>
                  <a:gd name="T17" fmla="*/ 60 w 60"/>
                  <a:gd name="T18" fmla="*/ 40 h 40"/>
                </a:gdLst>
                <a:ahLst/>
                <a:cxnLst>
                  <a:cxn ang="T10">
                    <a:pos x="T0" y="T1"/>
                  </a:cxn>
                  <a:cxn ang="T11">
                    <a:pos x="T2" y="T3"/>
                  </a:cxn>
                  <a:cxn ang="T12">
                    <a:pos x="T4" y="T5"/>
                  </a:cxn>
                  <a:cxn ang="T13">
                    <a:pos x="T6" y="T7"/>
                  </a:cxn>
                  <a:cxn ang="T14">
                    <a:pos x="T8" y="T9"/>
                  </a:cxn>
                </a:cxnLst>
                <a:rect l="T15" t="T16" r="T17" b="T18"/>
                <a:pathLst>
                  <a:path w="60" h="40">
                    <a:moveTo>
                      <a:pt x="9" y="40"/>
                    </a:moveTo>
                    <a:lnTo>
                      <a:pt x="0" y="23"/>
                    </a:lnTo>
                    <a:lnTo>
                      <a:pt x="52" y="0"/>
                    </a:lnTo>
                    <a:lnTo>
                      <a:pt x="60" y="18"/>
                    </a:lnTo>
                    <a:lnTo>
                      <a:pt x="9" y="40"/>
                    </a:lnTo>
                    <a:close/>
                  </a:path>
                </a:pathLst>
              </a:custGeom>
              <a:noFill/>
              <a:ln w="9525">
                <a:noFill/>
                <a:round/>
                <a:headEnd/>
                <a:tailEnd/>
              </a:ln>
            </p:spPr>
            <p:txBody>
              <a:bodyPr>
                <a:prstTxWarp prst="textNoShape">
                  <a:avLst/>
                </a:prstTxWarp>
              </a:bodyPr>
              <a:lstStyle/>
              <a:p>
                <a:endParaRPr lang="en-US"/>
              </a:p>
            </p:txBody>
          </p:sp>
          <p:sp>
            <p:nvSpPr>
              <p:cNvPr id="73357" name="Freeform 228"/>
              <p:cNvSpPr>
                <a:spLocks/>
              </p:cNvSpPr>
              <p:nvPr/>
            </p:nvSpPr>
            <p:spPr bwMode="auto">
              <a:xfrm>
                <a:off x="3776" y="2035"/>
                <a:ext cx="11" cy="8"/>
              </a:xfrm>
              <a:custGeom>
                <a:avLst/>
                <a:gdLst>
                  <a:gd name="T0" fmla="*/ 8 w 57"/>
                  <a:gd name="T1" fmla="*/ 41 h 41"/>
                  <a:gd name="T2" fmla="*/ 0 w 57"/>
                  <a:gd name="T3" fmla="*/ 23 h 41"/>
                  <a:gd name="T4" fmla="*/ 49 w 57"/>
                  <a:gd name="T5" fmla="*/ 0 h 41"/>
                  <a:gd name="T6" fmla="*/ 57 w 57"/>
                  <a:gd name="T7" fmla="*/ 17 h 41"/>
                  <a:gd name="T8" fmla="*/ 8 w 57"/>
                  <a:gd name="T9" fmla="*/ 41 h 41"/>
                  <a:gd name="T10" fmla="*/ 0 60000 65536"/>
                  <a:gd name="T11" fmla="*/ 0 60000 65536"/>
                  <a:gd name="T12" fmla="*/ 0 60000 65536"/>
                  <a:gd name="T13" fmla="*/ 0 60000 65536"/>
                  <a:gd name="T14" fmla="*/ 0 60000 65536"/>
                  <a:gd name="T15" fmla="*/ 0 w 57"/>
                  <a:gd name="T16" fmla="*/ 0 h 41"/>
                  <a:gd name="T17" fmla="*/ 57 w 57"/>
                  <a:gd name="T18" fmla="*/ 41 h 41"/>
                </a:gdLst>
                <a:ahLst/>
                <a:cxnLst>
                  <a:cxn ang="T10">
                    <a:pos x="T0" y="T1"/>
                  </a:cxn>
                  <a:cxn ang="T11">
                    <a:pos x="T2" y="T3"/>
                  </a:cxn>
                  <a:cxn ang="T12">
                    <a:pos x="T4" y="T5"/>
                  </a:cxn>
                  <a:cxn ang="T13">
                    <a:pos x="T6" y="T7"/>
                  </a:cxn>
                  <a:cxn ang="T14">
                    <a:pos x="T8" y="T9"/>
                  </a:cxn>
                </a:cxnLst>
                <a:rect l="T15" t="T16" r="T17" b="T18"/>
                <a:pathLst>
                  <a:path w="57" h="41">
                    <a:moveTo>
                      <a:pt x="8" y="41"/>
                    </a:moveTo>
                    <a:lnTo>
                      <a:pt x="0" y="23"/>
                    </a:lnTo>
                    <a:lnTo>
                      <a:pt x="49" y="0"/>
                    </a:lnTo>
                    <a:lnTo>
                      <a:pt x="57" y="17"/>
                    </a:lnTo>
                    <a:lnTo>
                      <a:pt x="8" y="41"/>
                    </a:lnTo>
                    <a:close/>
                  </a:path>
                </a:pathLst>
              </a:custGeom>
              <a:noFill/>
              <a:ln w="9525">
                <a:noFill/>
                <a:round/>
                <a:headEnd/>
                <a:tailEnd/>
              </a:ln>
            </p:spPr>
            <p:txBody>
              <a:bodyPr>
                <a:prstTxWarp prst="textNoShape">
                  <a:avLst/>
                </a:prstTxWarp>
              </a:bodyPr>
              <a:lstStyle/>
              <a:p>
                <a:endParaRPr lang="en-US"/>
              </a:p>
            </p:txBody>
          </p:sp>
          <p:sp>
            <p:nvSpPr>
              <p:cNvPr id="73358" name="Freeform 229"/>
              <p:cNvSpPr>
                <a:spLocks/>
              </p:cNvSpPr>
              <p:nvPr/>
            </p:nvSpPr>
            <p:spPr bwMode="auto">
              <a:xfrm>
                <a:off x="3785" y="2031"/>
                <a:ext cx="11" cy="7"/>
              </a:xfrm>
              <a:custGeom>
                <a:avLst/>
                <a:gdLst>
                  <a:gd name="T0" fmla="*/ 8 w 55"/>
                  <a:gd name="T1" fmla="*/ 37 h 37"/>
                  <a:gd name="T2" fmla="*/ 0 w 55"/>
                  <a:gd name="T3" fmla="*/ 20 h 37"/>
                  <a:gd name="T4" fmla="*/ 45 w 55"/>
                  <a:gd name="T5" fmla="*/ 0 h 37"/>
                  <a:gd name="T6" fmla="*/ 49 w 55"/>
                  <a:gd name="T7" fmla="*/ 0 h 37"/>
                  <a:gd name="T8" fmla="*/ 55 w 55"/>
                  <a:gd name="T9" fmla="*/ 18 h 37"/>
                  <a:gd name="T10" fmla="*/ 8 w 55"/>
                  <a:gd name="T11" fmla="*/ 37 h 37"/>
                  <a:gd name="T12" fmla="*/ 0 60000 65536"/>
                  <a:gd name="T13" fmla="*/ 0 60000 65536"/>
                  <a:gd name="T14" fmla="*/ 0 60000 65536"/>
                  <a:gd name="T15" fmla="*/ 0 60000 65536"/>
                  <a:gd name="T16" fmla="*/ 0 60000 65536"/>
                  <a:gd name="T17" fmla="*/ 0 60000 65536"/>
                  <a:gd name="T18" fmla="*/ 0 w 55"/>
                  <a:gd name="T19" fmla="*/ 0 h 37"/>
                  <a:gd name="T20" fmla="*/ 55 w 55"/>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55" h="37">
                    <a:moveTo>
                      <a:pt x="8" y="37"/>
                    </a:moveTo>
                    <a:lnTo>
                      <a:pt x="0" y="20"/>
                    </a:lnTo>
                    <a:lnTo>
                      <a:pt x="45" y="0"/>
                    </a:lnTo>
                    <a:lnTo>
                      <a:pt x="49" y="0"/>
                    </a:lnTo>
                    <a:lnTo>
                      <a:pt x="55" y="18"/>
                    </a:lnTo>
                    <a:lnTo>
                      <a:pt x="8" y="37"/>
                    </a:lnTo>
                    <a:close/>
                  </a:path>
                </a:pathLst>
              </a:custGeom>
              <a:noFill/>
              <a:ln w="9525">
                <a:noFill/>
                <a:round/>
                <a:headEnd/>
                <a:tailEnd/>
              </a:ln>
            </p:spPr>
            <p:txBody>
              <a:bodyPr>
                <a:prstTxWarp prst="textNoShape">
                  <a:avLst/>
                </a:prstTxWarp>
              </a:bodyPr>
              <a:lstStyle/>
              <a:p>
                <a:endParaRPr lang="en-US"/>
              </a:p>
            </p:txBody>
          </p:sp>
          <p:sp>
            <p:nvSpPr>
              <p:cNvPr id="73359" name="Freeform 230"/>
              <p:cNvSpPr>
                <a:spLocks/>
              </p:cNvSpPr>
              <p:nvPr/>
            </p:nvSpPr>
            <p:spPr bwMode="auto">
              <a:xfrm>
                <a:off x="3795" y="2027"/>
                <a:ext cx="11" cy="7"/>
              </a:xfrm>
              <a:custGeom>
                <a:avLst/>
                <a:gdLst>
                  <a:gd name="T0" fmla="*/ 6 w 52"/>
                  <a:gd name="T1" fmla="*/ 38 h 38"/>
                  <a:gd name="T2" fmla="*/ 0 w 52"/>
                  <a:gd name="T3" fmla="*/ 20 h 38"/>
                  <a:gd name="T4" fmla="*/ 46 w 52"/>
                  <a:gd name="T5" fmla="*/ 0 h 38"/>
                  <a:gd name="T6" fmla="*/ 52 w 52"/>
                  <a:gd name="T7" fmla="*/ 20 h 38"/>
                  <a:gd name="T8" fmla="*/ 6 w 52"/>
                  <a:gd name="T9" fmla="*/ 38 h 38"/>
                  <a:gd name="T10" fmla="*/ 0 60000 65536"/>
                  <a:gd name="T11" fmla="*/ 0 60000 65536"/>
                  <a:gd name="T12" fmla="*/ 0 60000 65536"/>
                  <a:gd name="T13" fmla="*/ 0 60000 65536"/>
                  <a:gd name="T14" fmla="*/ 0 60000 65536"/>
                  <a:gd name="T15" fmla="*/ 0 w 52"/>
                  <a:gd name="T16" fmla="*/ 0 h 38"/>
                  <a:gd name="T17" fmla="*/ 52 w 52"/>
                  <a:gd name="T18" fmla="*/ 38 h 38"/>
                </a:gdLst>
                <a:ahLst/>
                <a:cxnLst>
                  <a:cxn ang="T10">
                    <a:pos x="T0" y="T1"/>
                  </a:cxn>
                  <a:cxn ang="T11">
                    <a:pos x="T2" y="T3"/>
                  </a:cxn>
                  <a:cxn ang="T12">
                    <a:pos x="T4" y="T5"/>
                  </a:cxn>
                  <a:cxn ang="T13">
                    <a:pos x="T6" y="T7"/>
                  </a:cxn>
                  <a:cxn ang="T14">
                    <a:pos x="T8" y="T9"/>
                  </a:cxn>
                </a:cxnLst>
                <a:rect l="T15" t="T16" r="T17" b="T18"/>
                <a:pathLst>
                  <a:path w="52" h="38">
                    <a:moveTo>
                      <a:pt x="6" y="38"/>
                    </a:moveTo>
                    <a:lnTo>
                      <a:pt x="0" y="20"/>
                    </a:lnTo>
                    <a:lnTo>
                      <a:pt x="46" y="0"/>
                    </a:lnTo>
                    <a:lnTo>
                      <a:pt x="52" y="20"/>
                    </a:lnTo>
                    <a:lnTo>
                      <a:pt x="6" y="38"/>
                    </a:lnTo>
                    <a:close/>
                  </a:path>
                </a:pathLst>
              </a:custGeom>
              <a:noFill/>
              <a:ln w="9525">
                <a:noFill/>
                <a:round/>
                <a:headEnd/>
                <a:tailEnd/>
              </a:ln>
            </p:spPr>
            <p:txBody>
              <a:bodyPr>
                <a:prstTxWarp prst="textNoShape">
                  <a:avLst/>
                </a:prstTxWarp>
              </a:bodyPr>
              <a:lstStyle/>
              <a:p>
                <a:endParaRPr lang="en-US"/>
              </a:p>
            </p:txBody>
          </p:sp>
          <p:sp>
            <p:nvSpPr>
              <p:cNvPr id="73360" name="Freeform 231"/>
              <p:cNvSpPr>
                <a:spLocks/>
              </p:cNvSpPr>
              <p:nvPr/>
            </p:nvSpPr>
            <p:spPr bwMode="auto">
              <a:xfrm>
                <a:off x="3804" y="2023"/>
                <a:ext cx="11" cy="8"/>
              </a:xfrm>
              <a:custGeom>
                <a:avLst/>
                <a:gdLst>
                  <a:gd name="T0" fmla="*/ 6 w 51"/>
                  <a:gd name="T1" fmla="*/ 38 h 38"/>
                  <a:gd name="T2" fmla="*/ 0 w 51"/>
                  <a:gd name="T3" fmla="*/ 18 h 38"/>
                  <a:gd name="T4" fmla="*/ 43 w 51"/>
                  <a:gd name="T5" fmla="*/ 0 h 38"/>
                  <a:gd name="T6" fmla="*/ 51 w 51"/>
                  <a:gd name="T7" fmla="*/ 21 h 38"/>
                  <a:gd name="T8" fmla="*/ 6 w 51"/>
                  <a:gd name="T9" fmla="*/ 38 h 38"/>
                  <a:gd name="T10" fmla="*/ 0 60000 65536"/>
                  <a:gd name="T11" fmla="*/ 0 60000 65536"/>
                  <a:gd name="T12" fmla="*/ 0 60000 65536"/>
                  <a:gd name="T13" fmla="*/ 0 60000 65536"/>
                  <a:gd name="T14" fmla="*/ 0 60000 65536"/>
                  <a:gd name="T15" fmla="*/ 0 w 51"/>
                  <a:gd name="T16" fmla="*/ 0 h 38"/>
                  <a:gd name="T17" fmla="*/ 51 w 51"/>
                  <a:gd name="T18" fmla="*/ 38 h 38"/>
                </a:gdLst>
                <a:ahLst/>
                <a:cxnLst>
                  <a:cxn ang="T10">
                    <a:pos x="T0" y="T1"/>
                  </a:cxn>
                  <a:cxn ang="T11">
                    <a:pos x="T2" y="T3"/>
                  </a:cxn>
                  <a:cxn ang="T12">
                    <a:pos x="T4" y="T5"/>
                  </a:cxn>
                  <a:cxn ang="T13">
                    <a:pos x="T6" y="T7"/>
                  </a:cxn>
                  <a:cxn ang="T14">
                    <a:pos x="T8" y="T9"/>
                  </a:cxn>
                </a:cxnLst>
                <a:rect l="T15" t="T16" r="T17" b="T18"/>
                <a:pathLst>
                  <a:path w="51" h="38">
                    <a:moveTo>
                      <a:pt x="6" y="38"/>
                    </a:moveTo>
                    <a:lnTo>
                      <a:pt x="0" y="18"/>
                    </a:lnTo>
                    <a:lnTo>
                      <a:pt x="43" y="0"/>
                    </a:lnTo>
                    <a:lnTo>
                      <a:pt x="51" y="21"/>
                    </a:lnTo>
                    <a:lnTo>
                      <a:pt x="6" y="38"/>
                    </a:lnTo>
                    <a:close/>
                  </a:path>
                </a:pathLst>
              </a:custGeom>
              <a:noFill/>
              <a:ln w="9525">
                <a:noFill/>
                <a:round/>
                <a:headEnd/>
                <a:tailEnd/>
              </a:ln>
            </p:spPr>
            <p:txBody>
              <a:bodyPr>
                <a:prstTxWarp prst="textNoShape">
                  <a:avLst/>
                </a:prstTxWarp>
              </a:bodyPr>
              <a:lstStyle/>
              <a:p>
                <a:endParaRPr lang="en-US"/>
              </a:p>
            </p:txBody>
          </p:sp>
          <p:sp>
            <p:nvSpPr>
              <p:cNvPr id="73361" name="Freeform 232"/>
              <p:cNvSpPr>
                <a:spLocks/>
              </p:cNvSpPr>
              <p:nvPr/>
            </p:nvSpPr>
            <p:spPr bwMode="auto">
              <a:xfrm>
                <a:off x="3813" y="2021"/>
                <a:ext cx="11" cy="6"/>
              </a:xfrm>
              <a:custGeom>
                <a:avLst/>
                <a:gdLst>
                  <a:gd name="T0" fmla="*/ 8 w 53"/>
                  <a:gd name="T1" fmla="*/ 34 h 34"/>
                  <a:gd name="T2" fmla="*/ 0 w 53"/>
                  <a:gd name="T3" fmla="*/ 13 h 34"/>
                  <a:gd name="T4" fmla="*/ 44 w 53"/>
                  <a:gd name="T5" fmla="*/ 0 h 34"/>
                  <a:gd name="T6" fmla="*/ 53 w 53"/>
                  <a:gd name="T7" fmla="*/ 17 h 34"/>
                  <a:gd name="T8" fmla="*/ 8 w 53"/>
                  <a:gd name="T9" fmla="*/ 34 h 34"/>
                  <a:gd name="T10" fmla="*/ 0 60000 65536"/>
                  <a:gd name="T11" fmla="*/ 0 60000 65536"/>
                  <a:gd name="T12" fmla="*/ 0 60000 65536"/>
                  <a:gd name="T13" fmla="*/ 0 60000 65536"/>
                  <a:gd name="T14" fmla="*/ 0 60000 65536"/>
                  <a:gd name="T15" fmla="*/ 0 w 53"/>
                  <a:gd name="T16" fmla="*/ 0 h 34"/>
                  <a:gd name="T17" fmla="*/ 53 w 53"/>
                  <a:gd name="T18" fmla="*/ 34 h 34"/>
                </a:gdLst>
                <a:ahLst/>
                <a:cxnLst>
                  <a:cxn ang="T10">
                    <a:pos x="T0" y="T1"/>
                  </a:cxn>
                  <a:cxn ang="T11">
                    <a:pos x="T2" y="T3"/>
                  </a:cxn>
                  <a:cxn ang="T12">
                    <a:pos x="T4" y="T5"/>
                  </a:cxn>
                  <a:cxn ang="T13">
                    <a:pos x="T6" y="T7"/>
                  </a:cxn>
                  <a:cxn ang="T14">
                    <a:pos x="T8" y="T9"/>
                  </a:cxn>
                </a:cxnLst>
                <a:rect l="T15" t="T16" r="T17" b="T18"/>
                <a:pathLst>
                  <a:path w="53" h="34">
                    <a:moveTo>
                      <a:pt x="8" y="34"/>
                    </a:moveTo>
                    <a:lnTo>
                      <a:pt x="0" y="13"/>
                    </a:lnTo>
                    <a:lnTo>
                      <a:pt x="44" y="0"/>
                    </a:lnTo>
                    <a:lnTo>
                      <a:pt x="53" y="17"/>
                    </a:lnTo>
                    <a:lnTo>
                      <a:pt x="8" y="34"/>
                    </a:lnTo>
                    <a:close/>
                  </a:path>
                </a:pathLst>
              </a:custGeom>
              <a:noFill/>
              <a:ln w="9525">
                <a:noFill/>
                <a:round/>
                <a:headEnd/>
                <a:tailEnd/>
              </a:ln>
            </p:spPr>
            <p:txBody>
              <a:bodyPr>
                <a:prstTxWarp prst="textNoShape">
                  <a:avLst/>
                </a:prstTxWarp>
              </a:bodyPr>
              <a:lstStyle/>
              <a:p>
                <a:endParaRPr lang="en-US"/>
              </a:p>
            </p:txBody>
          </p:sp>
          <p:sp>
            <p:nvSpPr>
              <p:cNvPr id="73362" name="Freeform 233"/>
              <p:cNvSpPr>
                <a:spLocks/>
              </p:cNvSpPr>
              <p:nvPr/>
            </p:nvSpPr>
            <p:spPr bwMode="auto">
              <a:xfrm>
                <a:off x="3822" y="2018"/>
                <a:ext cx="9" cy="6"/>
              </a:xfrm>
              <a:custGeom>
                <a:avLst/>
                <a:gdLst>
                  <a:gd name="T0" fmla="*/ 9 w 48"/>
                  <a:gd name="T1" fmla="*/ 32 h 32"/>
                  <a:gd name="T2" fmla="*/ 0 w 48"/>
                  <a:gd name="T3" fmla="*/ 15 h 32"/>
                  <a:gd name="T4" fmla="*/ 43 w 48"/>
                  <a:gd name="T5" fmla="*/ 0 h 32"/>
                  <a:gd name="T6" fmla="*/ 48 w 48"/>
                  <a:gd name="T7" fmla="*/ 17 h 32"/>
                  <a:gd name="T8" fmla="*/ 9 w 48"/>
                  <a:gd name="T9" fmla="*/ 32 h 32"/>
                  <a:gd name="T10" fmla="*/ 0 60000 65536"/>
                  <a:gd name="T11" fmla="*/ 0 60000 65536"/>
                  <a:gd name="T12" fmla="*/ 0 60000 65536"/>
                  <a:gd name="T13" fmla="*/ 0 60000 65536"/>
                  <a:gd name="T14" fmla="*/ 0 60000 65536"/>
                  <a:gd name="T15" fmla="*/ 0 w 48"/>
                  <a:gd name="T16" fmla="*/ 0 h 32"/>
                  <a:gd name="T17" fmla="*/ 48 w 48"/>
                  <a:gd name="T18" fmla="*/ 32 h 32"/>
                </a:gdLst>
                <a:ahLst/>
                <a:cxnLst>
                  <a:cxn ang="T10">
                    <a:pos x="T0" y="T1"/>
                  </a:cxn>
                  <a:cxn ang="T11">
                    <a:pos x="T2" y="T3"/>
                  </a:cxn>
                  <a:cxn ang="T12">
                    <a:pos x="T4" y="T5"/>
                  </a:cxn>
                  <a:cxn ang="T13">
                    <a:pos x="T6" y="T7"/>
                  </a:cxn>
                  <a:cxn ang="T14">
                    <a:pos x="T8" y="T9"/>
                  </a:cxn>
                </a:cxnLst>
                <a:rect l="T15" t="T16" r="T17" b="T18"/>
                <a:pathLst>
                  <a:path w="48" h="32">
                    <a:moveTo>
                      <a:pt x="9" y="32"/>
                    </a:moveTo>
                    <a:lnTo>
                      <a:pt x="0" y="15"/>
                    </a:lnTo>
                    <a:lnTo>
                      <a:pt x="43" y="0"/>
                    </a:lnTo>
                    <a:lnTo>
                      <a:pt x="48" y="17"/>
                    </a:lnTo>
                    <a:lnTo>
                      <a:pt x="9" y="32"/>
                    </a:lnTo>
                    <a:close/>
                  </a:path>
                </a:pathLst>
              </a:custGeom>
              <a:noFill/>
              <a:ln w="9525">
                <a:noFill/>
                <a:round/>
                <a:headEnd/>
                <a:tailEnd/>
              </a:ln>
            </p:spPr>
            <p:txBody>
              <a:bodyPr>
                <a:prstTxWarp prst="textNoShape">
                  <a:avLst/>
                </a:prstTxWarp>
              </a:bodyPr>
              <a:lstStyle/>
              <a:p>
                <a:endParaRPr lang="en-US"/>
              </a:p>
            </p:txBody>
          </p:sp>
          <p:sp>
            <p:nvSpPr>
              <p:cNvPr id="73363" name="Freeform 234"/>
              <p:cNvSpPr>
                <a:spLocks/>
              </p:cNvSpPr>
              <p:nvPr/>
            </p:nvSpPr>
            <p:spPr bwMode="auto">
              <a:xfrm>
                <a:off x="3830" y="2015"/>
                <a:ext cx="10" cy="6"/>
              </a:xfrm>
              <a:custGeom>
                <a:avLst/>
                <a:gdLst>
                  <a:gd name="T0" fmla="*/ 5 w 46"/>
                  <a:gd name="T1" fmla="*/ 32 h 32"/>
                  <a:gd name="T2" fmla="*/ 0 w 46"/>
                  <a:gd name="T3" fmla="*/ 15 h 32"/>
                  <a:gd name="T4" fmla="*/ 40 w 46"/>
                  <a:gd name="T5" fmla="*/ 0 h 32"/>
                  <a:gd name="T6" fmla="*/ 46 w 46"/>
                  <a:gd name="T7" fmla="*/ 20 h 32"/>
                  <a:gd name="T8" fmla="*/ 5 w 46"/>
                  <a:gd name="T9" fmla="*/ 32 h 32"/>
                  <a:gd name="T10" fmla="*/ 0 60000 65536"/>
                  <a:gd name="T11" fmla="*/ 0 60000 65536"/>
                  <a:gd name="T12" fmla="*/ 0 60000 65536"/>
                  <a:gd name="T13" fmla="*/ 0 60000 65536"/>
                  <a:gd name="T14" fmla="*/ 0 60000 65536"/>
                  <a:gd name="T15" fmla="*/ 0 w 46"/>
                  <a:gd name="T16" fmla="*/ 0 h 32"/>
                  <a:gd name="T17" fmla="*/ 46 w 46"/>
                  <a:gd name="T18" fmla="*/ 32 h 32"/>
                </a:gdLst>
                <a:ahLst/>
                <a:cxnLst>
                  <a:cxn ang="T10">
                    <a:pos x="T0" y="T1"/>
                  </a:cxn>
                  <a:cxn ang="T11">
                    <a:pos x="T2" y="T3"/>
                  </a:cxn>
                  <a:cxn ang="T12">
                    <a:pos x="T4" y="T5"/>
                  </a:cxn>
                  <a:cxn ang="T13">
                    <a:pos x="T6" y="T7"/>
                  </a:cxn>
                  <a:cxn ang="T14">
                    <a:pos x="T8" y="T9"/>
                  </a:cxn>
                </a:cxnLst>
                <a:rect l="T15" t="T16" r="T17" b="T18"/>
                <a:pathLst>
                  <a:path w="46" h="32">
                    <a:moveTo>
                      <a:pt x="5" y="32"/>
                    </a:moveTo>
                    <a:lnTo>
                      <a:pt x="0" y="15"/>
                    </a:lnTo>
                    <a:lnTo>
                      <a:pt x="40" y="0"/>
                    </a:lnTo>
                    <a:lnTo>
                      <a:pt x="46" y="20"/>
                    </a:lnTo>
                    <a:lnTo>
                      <a:pt x="5" y="32"/>
                    </a:lnTo>
                    <a:close/>
                  </a:path>
                </a:pathLst>
              </a:custGeom>
              <a:noFill/>
              <a:ln w="9525">
                <a:noFill/>
                <a:round/>
                <a:headEnd/>
                <a:tailEnd/>
              </a:ln>
            </p:spPr>
            <p:txBody>
              <a:bodyPr>
                <a:prstTxWarp prst="textNoShape">
                  <a:avLst/>
                </a:prstTxWarp>
              </a:bodyPr>
              <a:lstStyle/>
              <a:p>
                <a:endParaRPr lang="en-US"/>
              </a:p>
            </p:txBody>
          </p:sp>
          <p:sp>
            <p:nvSpPr>
              <p:cNvPr id="73364" name="Freeform 235"/>
              <p:cNvSpPr>
                <a:spLocks/>
              </p:cNvSpPr>
              <p:nvPr/>
            </p:nvSpPr>
            <p:spPr bwMode="auto">
              <a:xfrm>
                <a:off x="3838" y="2012"/>
                <a:ext cx="9" cy="7"/>
              </a:xfrm>
              <a:custGeom>
                <a:avLst/>
                <a:gdLst>
                  <a:gd name="T0" fmla="*/ 6 w 44"/>
                  <a:gd name="T1" fmla="*/ 31 h 31"/>
                  <a:gd name="T2" fmla="*/ 0 w 44"/>
                  <a:gd name="T3" fmla="*/ 11 h 31"/>
                  <a:gd name="T4" fmla="*/ 38 w 44"/>
                  <a:gd name="T5" fmla="*/ 0 h 31"/>
                  <a:gd name="T6" fmla="*/ 40 w 44"/>
                  <a:gd name="T7" fmla="*/ 0 h 31"/>
                  <a:gd name="T8" fmla="*/ 44 w 44"/>
                  <a:gd name="T9" fmla="*/ 20 h 31"/>
                  <a:gd name="T10" fmla="*/ 6 w 44"/>
                  <a:gd name="T11" fmla="*/ 31 h 31"/>
                  <a:gd name="T12" fmla="*/ 0 60000 65536"/>
                  <a:gd name="T13" fmla="*/ 0 60000 65536"/>
                  <a:gd name="T14" fmla="*/ 0 60000 65536"/>
                  <a:gd name="T15" fmla="*/ 0 60000 65536"/>
                  <a:gd name="T16" fmla="*/ 0 60000 65536"/>
                  <a:gd name="T17" fmla="*/ 0 60000 65536"/>
                  <a:gd name="T18" fmla="*/ 0 w 44"/>
                  <a:gd name="T19" fmla="*/ 0 h 31"/>
                  <a:gd name="T20" fmla="*/ 44 w 44"/>
                  <a:gd name="T21" fmla="*/ 31 h 31"/>
                </a:gdLst>
                <a:ahLst/>
                <a:cxnLst>
                  <a:cxn ang="T12">
                    <a:pos x="T0" y="T1"/>
                  </a:cxn>
                  <a:cxn ang="T13">
                    <a:pos x="T2" y="T3"/>
                  </a:cxn>
                  <a:cxn ang="T14">
                    <a:pos x="T4" y="T5"/>
                  </a:cxn>
                  <a:cxn ang="T15">
                    <a:pos x="T6" y="T7"/>
                  </a:cxn>
                  <a:cxn ang="T16">
                    <a:pos x="T8" y="T9"/>
                  </a:cxn>
                  <a:cxn ang="T17">
                    <a:pos x="T10" y="T11"/>
                  </a:cxn>
                </a:cxnLst>
                <a:rect l="T18" t="T19" r="T20" b="T21"/>
                <a:pathLst>
                  <a:path w="44" h="31">
                    <a:moveTo>
                      <a:pt x="6" y="31"/>
                    </a:moveTo>
                    <a:lnTo>
                      <a:pt x="0" y="11"/>
                    </a:lnTo>
                    <a:lnTo>
                      <a:pt x="38" y="0"/>
                    </a:lnTo>
                    <a:lnTo>
                      <a:pt x="40" y="0"/>
                    </a:lnTo>
                    <a:lnTo>
                      <a:pt x="44" y="20"/>
                    </a:lnTo>
                    <a:lnTo>
                      <a:pt x="6" y="31"/>
                    </a:lnTo>
                    <a:close/>
                  </a:path>
                </a:pathLst>
              </a:custGeom>
              <a:noFill/>
              <a:ln w="9525">
                <a:noFill/>
                <a:round/>
                <a:headEnd/>
                <a:tailEnd/>
              </a:ln>
            </p:spPr>
            <p:txBody>
              <a:bodyPr>
                <a:prstTxWarp prst="textNoShape">
                  <a:avLst/>
                </a:prstTxWarp>
              </a:bodyPr>
              <a:lstStyle/>
              <a:p>
                <a:endParaRPr lang="en-US"/>
              </a:p>
            </p:txBody>
          </p:sp>
          <p:sp>
            <p:nvSpPr>
              <p:cNvPr id="73365" name="Freeform 236"/>
              <p:cNvSpPr>
                <a:spLocks/>
              </p:cNvSpPr>
              <p:nvPr/>
            </p:nvSpPr>
            <p:spPr bwMode="auto">
              <a:xfrm>
                <a:off x="3846" y="2010"/>
                <a:ext cx="9" cy="6"/>
              </a:xfrm>
              <a:custGeom>
                <a:avLst/>
                <a:gdLst>
                  <a:gd name="T0" fmla="*/ 4 w 41"/>
                  <a:gd name="T1" fmla="*/ 32 h 32"/>
                  <a:gd name="T2" fmla="*/ 0 w 41"/>
                  <a:gd name="T3" fmla="*/ 12 h 32"/>
                  <a:gd name="T4" fmla="*/ 35 w 41"/>
                  <a:gd name="T5" fmla="*/ 0 h 32"/>
                  <a:gd name="T6" fmla="*/ 38 w 41"/>
                  <a:gd name="T7" fmla="*/ 0 h 32"/>
                  <a:gd name="T8" fmla="*/ 41 w 41"/>
                  <a:gd name="T9" fmla="*/ 21 h 32"/>
                  <a:gd name="T10" fmla="*/ 4 w 41"/>
                  <a:gd name="T11" fmla="*/ 32 h 32"/>
                  <a:gd name="T12" fmla="*/ 0 60000 65536"/>
                  <a:gd name="T13" fmla="*/ 0 60000 65536"/>
                  <a:gd name="T14" fmla="*/ 0 60000 65536"/>
                  <a:gd name="T15" fmla="*/ 0 60000 65536"/>
                  <a:gd name="T16" fmla="*/ 0 60000 65536"/>
                  <a:gd name="T17" fmla="*/ 0 60000 65536"/>
                  <a:gd name="T18" fmla="*/ 0 w 41"/>
                  <a:gd name="T19" fmla="*/ 0 h 32"/>
                  <a:gd name="T20" fmla="*/ 41 w 41"/>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41" h="32">
                    <a:moveTo>
                      <a:pt x="4" y="32"/>
                    </a:moveTo>
                    <a:lnTo>
                      <a:pt x="0" y="12"/>
                    </a:lnTo>
                    <a:lnTo>
                      <a:pt x="35" y="0"/>
                    </a:lnTo>
                    <a:lnTo>
                      <a:pt x="38" y="0"/>
                    </a:lnTo>
                    <a:lnTo>
                      <a:pt x="41" y="21"/>
                    </a:lnTo>
                    <a:lnTo>
                      <a:pt x="4" y="32"/>
                    </a:lnTo>
                    <a:close/>
                  </a:path>
                </a:pathLst>
              </a:custGeom>
              <a:noFill/>
              <a:ln w="9525">
                <a:noFill/>
                <a:round/>
                <a:headEnd/>
                <a:tailEnd/>
              </a:ln>
            </p:spPr>
            <p:txBody>
              <a:bodyPr>
                <a:prstTxWarp prst="textNoShape">
                  <a:avLst/>
                </a:prstTxWarp>
              </a:bodyPr>
              <a:lstStyle/>
              <a:p>
                <a:endParaRPr lang="en-US"/>
              </a:p>
            </p:txBody>
          </p:sp>
          <p:sp>
            <p:nvSpPr>
              <p:cNvPr id="73366" name="Freeform 237"/>
              <p:cNvSpPr>
                <a:spLocks/>
              </p:cNvSpPr>
              <p:nvPr/>
            </p:nvSpPr>
            <p:spPr bwMode="auto">
              <a:xfrm>
                <a:off x="3854" y="2008"/>
                <a:ext cx="8" cy="6"/>
              </a:xfrm>
              <a:custGeom>
                <a:avLst/>
                <a:gdLst>
                  <a:gd name="T0" fmla="*/ 3 w 40"/>
                  <a:gd name="T1" fmla="*/ 30 h 30"/>
                  <a:gd name="T2" fmla="*/ 0 w 40"/>
                  <a:gd name="T3" fmla="*/ 9 h 30"/>
                  <a:gd name="T4" fmla="*/ 35 w 40"/>
                  <a:gd name="T5" fmla="*/ 0 h 30"/>
                  <a:gd name="T6" fmla="*/ 40 w 40"/>
                  <a:gd name="T7" fmla="*/ 21 h 30"/>
                  <a:gd name="T8" fmla="*/ 3 w 40"/>
                  <a:gd name="T9" fmla="*/ 30 h 30"/>
                  <a:gd name="T10" fmla="*/ 0 60000 65536"/>
                  <a:gd name="T11" fmla="*/ 0 60000 65536"/>
                  <a:gd name="T12" fmla="*/ 0 60000 65536"/>
                  <a:gd name="T13" fmla="*/ 0 60000 65536"/>
                  <a:gd name="T14" fmla="*/ 0 60000 65536"/>
                  <a:gd name="T15" fmla="*/ 0 w 40"/>
                  <a:gd name="T16" fmla="*/ 0 h 30"/>
                  <a:gd name="T17" fmla="*/ 40 w 40"/>
                  <a:gd name="T18" fmla="*/ 30 h 30"/>
                </a:gdLst>
                <a:ahLst/>
                <a:cxnLst>
                  <a:cxn ang="T10">
                    <a:pos x="T0" y="T1"/>
                  </a:cxn>
                  <a:cxn ang="T11">
                    <a:pos x="T2" y="T3"/>
                  </a:cxn>
                  <a:cxn ang="T12">
                    <a:pos x="T4" y="T5"/>
                  </a:cxn>
                  <a:cxn ang="T13">
                    <a:pos x="T6" y="T7"/>
                  </a:cxn>
                  <a:cxn ang="T14">
                    <a:pos x="T8" y="T9"/>
                  </a:cxn>
                </a:cxnLst>
                <a:rect l="T15" t="T16" r="T17" b="T18"/>
                <a:pathLst>
                  <a:path w="40" h="30">
                    <a:moveTo>
                      <a:pt x="3" y="30"/>
                    </a:moveTo>
                    <a:lnTo>
                      <a:pt x="0" y="9"/>
                    </a:lnTo>
                    <a:lnTo>
                      <a:pt x="35" y="0"/>
                    </a:lnTo>
                    <a:lnTo>
                      <a:pt x="40" y="21"/>
                    </a:lnTo>
                    <a:lnTo>
                      <a:pt x="3" y="30"/>
                    </a:lnTo>
                    <a:close/>
                  </a:path>
                </a:pathLst>
              </a:custGeom>
              <a:noFill/>
              <a:ln w="9525">
                <a:noFill/>
                <a:round/>
                <a:headEnd/>
                <a:tailEnd/>
              </a:ln>
            </p:spPr>
            <p:txBody>
              <a:bodyPr>
                <a:prstTxWarp prst="textNoShape">
                  <a:avLst/>
                </a:prstTxWarp>
              </a:bodyPr>
              <a:lstStyle/>
              <a:p>
                <a:endParaRPr lang="en-US"/>
              </a:p>
            </p:txBody>
          </p:sp>
          <p:sp>
            <p:nvSpPr>
              <p:cNvPr id="73367" name="Freeform 238"/>
              <p:cNvSpPr>
                <a:spLocks/>
              </p:cNvSpPr>
              <p:nvPr/>
            </p:nvSpPr>
            <p:spPr bwMode="auto">
              <a:xfrm>
                <a:off x="3861" y="2007"/>
                <a:ext cx="7" cy="5"/>
              </a:xfrm>
              <a:custGeom>
                <a:avLst/>
                <a:gdLst>
                  <a:gd name="T0" fmla="*/ 5 w 37"/>
                  <a:gd name="T1" fmla="*/ 29 h 29"/>
                  <a:gd name="T2" fmla="*/ 0 w 37"/>
                  <a:gd name="T3" fmla="*/ 8 h 29"/>
                  <a:gd name="T4" fmla="*/ 34 w 37"/>
                  <a:gd name="T5" fmla="*/ 0 h 29"/>
                  <a:gd name="T6" fmla="*/ 37 w 37"/>
                  <a:gd name="T7" fmla="*/ 20 h 29"/>
                  <a:gd name="T8" fmla="*/ 5 w 37"/>
                  <a:gd name="T9" fmla="*/ 29 h 29"/>
                  <a:gd name="T10" fmla="*/ 0 60000 65536"/>
                  <a:gd name="T11" fmla="*/ 0 60000 65536"/>
                  <a:gd name="T12" fmla="*/ 0 60000 65536"/>
                  <a:gd name="T13" fmla="*/ 0 60000 65536"/>
                  <a:gd name="T14" fmla="*/ 0 60000 65536"/>
                  <a:gd name="T15" fmla="*/ 0 w 37"/>
                  <a:gd name="T16" fmla="*/ 0 h 29"/>
                  <a:gd name="T17" fmla="*/ 37 w 37"/>
                  <a:gd name="T18" fmla="*/ 29 h 29"/>
                </a:gdLst>
                <a:ahLst/>
                <a:cxnLst>
                  <a:cxn ang="T10">
                    <a:pos x="T0" y="T1"/>
                  </a:cxn>
                  <a:cxn ang="T11">
                    <a:pos x="T2" y="T3"/>
                  </a:cxn>
                  <a:cxn ang="T12">
                    <a:pos x="T4" y="T5"/>
                  </a:cxn>
                  <a:cxn ang="T13">
                    <a:pos x="T6" y="T7"/>
                  </a:cxn>
                  <a:cxn ang="T14">
                    <a:pos x="T8" y="T9"/>
                  </a:cxn>
                </a:cxnLst>
                <a:rect l="T15" t="T16" r="T17" b="T18"/>
                <a:pathLst>
                  <a:path w="37" h="29">
                    <a:moveTo>
                      <a:pt x="5" y="29"/>
                    </a:moveTo>
                    <a:lnTo>
                      <a:pt x="0" y="8"/>
                    </a:lnTo>
                    <a:lnTo>
                      <a:pt x="34" y="0"/>
                    </a:lnTo>
                    <a:lnTo>
                      <a:pt x="37" y="20"/>
                    </a:lnTo>
                    <a:lnTo>
                      <a:pt x="5" y="29"/>
                    </a:lnTo>
                    <a:close/>
                  </a:path>
                </a:pathLst>
              </a:custGeom>
              <a:noFill/>
              <a:ln w="9525">
                <a:noFill/>
                <a:round/>
                <a:headEnd/>
                <a:tailEnd/>
              </a:ln>
            </p:spPr>
            <p:txBody>
              <a:bodyPr>
                <a:prstTxWarp prst="textNoShape">
                  <a:avLst/>
                </a:prstTxWarp>
              </a:bodyPr>
              <a:lstStyle/>
              <a:p>
                <a:endParaRPr lang="en-US"/>
              </a:p>
            </p:txBody>
          </p:sp>
          <p:sp>
            <p:nvSpPr>
              <p:cNvPr id="73368" name="Freeform 239"/>
              <p:cNvSpPr>
                <a:spLocks/>
              </p:cNvSpPr>
              <p:nvPr/>
            </p:nvSpPr>
            <p:spPr bwMode="auto">
              <a:xfrm>
                <a:off x="3868" y="2006"/>
                <a:ext cx="7" cy="5"/>
              </a:xfrm>
              <a:custGeom>
                <a:avLst/>
                <a:gdLst>
                  <a:gd name="T0" fmla="*/ 3 w 35"/>
                  <a:gd name="T1" fmla="*/ 25 h 25"/>
                  <a:gd name="T2" fmla="*/ 0 w 35"/>
                  <a:gd name="T3" fmla="*/ 5 h 25"/>
                  <a:gd name="T4" fmla="*/ 32 w 35"/>
                  <a:gd name="T5" fmla="*/ 0 h 25"/>
                  <a:gd name="T6" fmla="*/ 35 w 35"/>
                  <a:gd name="T7" fmla="*/ 19 h 25"/>
                  <a:gd name="T8" fmla="*/ 3 w 35"/>
                  <a:gd name="T9" fmla="*/ 25 h 25"/>
                  <a:gd name="T10" fmla="*/ 0 60000 65536"/>
                  <a:gd name="T11" fmla="*/ 0 60000 65536"/>
                  <a:gd name="T12" fmla="*/ 0 60000 65536"/>
                  <a:gd name="T13" fmla="*/ 0 60000 65536"/>
                  <a:gd name="T14" fmla="*/ 0 60000 65536"/>
                  <a:gd name="T15" fmla="*/ 0 w 35"/>
                  <a:gd name="T16" fmla="*/ 0 h 25"/>
                  <a:gd name="T17" fmla="*/ 35 w 35"/>
                  <a:gd name="T18" fmla="*/ 25 h 25"/>
                </a:gdLst>
                <a:ahLst/>
                <a:cxnLst>
                  <a:cxn ang="T10">
                    <a:pos x="T0" y="T1"/>
                  </a:cxn>
                  <a:cxn ang="T11">
                    <a:pos x="T2" y="T3"/>
                  </a:cxn>
                  <a:cxn ang="T12">
                    <a:pos x="T4" y="T5"/>
                  </a:cxn>
                  <a:cxn ang="T13">
                    <a:pos x="T6" y="T7"/>
                  </a:cxn>
                  <a:cxn ang="T14">
                    <a:pos x="T8" y="T9"/>
                  </a:cxn>
                </a:cxnLst>
                <a:rect l="T15" t="T16" r="T17" b="T18"/>
                <a:pathLst>
                  <a:path w="35" h="25">
                    <a:moveTo>
                      <a:pt x="3" y="25"/>
                    </a:moveTo>
                    <a:lnTo>
                      <a:pt x="0" y="5"/>
                    </a:lnTo>
                    <a:lnTo>
                      <a:pt x="32" y="0"/>
                    </a:lnTo>
                    <a:lnTo>
                      <a:pt x="35" y="19"/>
                    </a:lnTo>
                    <a:lnTo>
                      <a:pt x="3" y="25"/>
                    </a:lnTo>
                    <a:close/>
                  </a:path>
                </a:pathLst>
              </a:custGeom>
              <a:noFill/>
              <a:ln w="9525">
                <a:noFill/>
                <a:round/>
                <a:headEnd/>
                <a:tailEnd/>
              </a:ln>
            </p:spPr>
            <p:txBody>
              <a:bodyPr>
                <a:prstTxWarp prst="textNoShape">
                  <a:avLst/>
                </a:prstTxWarp>
              </a:bodyPr>
              <a:lstStyle/>
              <a:p>
                <a:endParaRPr lang="en-US"/>
              </a:p>
            </p:txBody>
          </p:sp>
          <p:sp>
            <p:nvSpPr>
              <p:cNvPr id="73369" name="Freeform 240"/>
              <p:cNvSpPr>
                <a:spLocks/>
              </p:cNvSpPr>
              <p:nvPr/>
            </p:nvSpPr>
            <p:spPr bwMode="auto">
              <a:xfrm>
                <a:off x="3874" y="2004"/>
                <a:ext cx="7" cy="5"/>
              </a:xfrm>
              <a:custGeom>
                <a:avLst/>
                <a:gdLst>
                  <a:gd name="T0" fmla="*/ 3 w 35"/>
                  <a:gd name="T1" fmla="*/ 26 h 26"/>
                  <a:gd name="T2" fmla="*/ 0 w 35"/>
                  <a:gd name="T3" fmla="*/ 7 h 26"/>
                  <a:gd name="T4" fmla="*/ 31 w 35"/>
                  <a:gd name="T5" fmla="*/ 0 h 26"/>
                  <a:gd name="T6" fmla="*/ 35 w 35"/>
                  <a:gd name="T7" fmla="*/ 20 h 26"/>
                  <a:gd name="T8" fmla="*/ 3 w 35"/>
                  <a:gd name="T9" fmla="*/ 26 h 26"/>
                  <a:gd name="T10" fmla="*/ 0 60000 65536"/>
                  <a:gd name="T11" fmla="*/ 0 60000 65536"/>
                  <a:gd name="T12" fmla="*/ 0 60000 65536"/>
                  <a:gd name="T13" fmla="*/ 0 60000 65536"/>
                  <a:gd name="T14" fmla="*/ 0 60000 65536"/>
                  <a:gd name="T15" fmla="*/ 0 w 35"/>
                  <a:gd name="T16" fmla="*/ 0 h 26"/>
                  <a:gd name="T17" fmla="*/ 35 w 35"/>
                  <a:gd name="T18" fmla="*/ 26 h 26"/>
                </a:gdLst>
                <a:ahLst/>
                <a:cxnLst>
                  <a:cxn ang="T10">
                    <a:pos x="T0" y="T1"/>
                  </a:cxn>
                  <a:cxn ang="T11">
                    <a:pos x="T2" y="T3"/>
                  </a:cxn>
                  <a:cxn ang="T12">
                    <a:pos x="T4" y="T5"/>
                  </a:cxn>
                  <a:cxn ang="T13">
                    <a:pos x="T6" y="T7"/>
                  </a:cxn>
                  <a:cxn ang="T14">
                    <a:pos x="T8" y="T9"/>
                  </a:cxn>
                </a:cxnLst>
                <a:rect l="T15" t="T16" r="T17" b="T18"/>
                <a:pathLst>
                  <a:path w="35" h="26">
                    <a:moveTo>
                      <a:pt x="3" y="26"/>
                    </a:moveTo>
                    <a:lnTo>
                      <a:pt x="0" y="7"/>
                    </a:lnTo>
                    <a:lnTo>
                      <a:pt x="31" y="0"/>
                    </a:lnTo>
                    <a:lnTo>
                      <a:pt x="35" y="20"/>
                    </a:lnTo>
                    <a:lnTo>
                      <a:pt x="3" y="26"/>
                    </a:lnTo>
                    <a:close/>
                  </a:path>
                </a:pathLst>
              </a:custGeom>
              <a:noFill/>
              <a:ln w="9525">
                <a:noFill/>
                <a:round/>
                <a:headEnd/>
                <a:tailEnd/>
              </a:ln>
            </p:spPr>
            <p:txBody>
              <a:bodyPr>
                <a:prstTxWarp prst="textNoShape">
                  <a:avLst/>
                </a:prstTxWarp>
              </a:bodyPr>
              <a:lstStyle/>
              <a:p>
                <a:endParaRPr lang="en-US"/>
              </a:p>
            </p:txBody>
          </p:sp>
          <p:sp>
            <p:nvSpPr>
              <p:cNvPr id="73370" name="Freeform 241"/>
              <p:cNvSpPr>
                <a:spLocks/>
              </p:cNvSpPr>
              <p:nvPr/>
            </p:nvSpPr>
            <p:spPr bwMode="auto">
              <a:xfrm>
                <a:off x="3880" y="2003"/>
                <a:ext cx="7" cy="5"/>
              </a:xfrm>
              <a:custGeom>
                <a:avLst/>
                <a:gdLst>
                  <a:gd name="T0" fmla="*/ 4 w 32"/>
                  <a:gd name="T1" fmla="*/ 26 h 26"/>
                  <a:gd name="T2" fmla="*/ 0 w 32"/>
                  <a:gd name="T3" fmla="*/ 6 h 26"/>
                  <a:gd name="T4" fmla="*/ 29 w 32"/>
                  <a:gd name="T5" fmla="*/ 0 h 26"/>
                  <a:gd name="T6" fmla="*/ 32 w 32"/>
                  <a:gd name="T7" fmla="*/ 21 h 26"/>
                  <a:gd name="T8" fmla="*/ 4 w 32"/>
                  <a:gd name="T9" fmla="*/ 26 h 26"/>
                  <a:gd name="T10" fmla="*/ 0 60000 65536"/>
                  <a:gd name="T11" fmla="*/ 0 60000 65536"/>
                  <a:gd name="T12" fmla="*/ 0 60000 65536"/>
                  <a:gd name="T13" fmla="*/ 0 60000 65536"/>
                  <a:gd name="T14" fmla="*/ 0 60000 65536"/>
                  <a:gd name="T15" fmla="*/ 0 w 32"/>
                  <a:gd name="T16" fmla="*/ 0 h 26"/>
                  <a:gd name="T17" fmla="*/ 32 w 32"/>
                  <a:gd name="T18" fmla="*/ 26 h 26"/>
                </a:gdLst>
                <a:ahLst/>
                <a:cxnLst>
                  <a:cxn ang="T10">
                    <a:pos x="T0" y="T1"/>
                  </a:cxn>
                  <a:cxn ang="T11">
                    <a:pos x="T2" y="T3"/>
                  </a:cxn>
                  <a:cxn ang="T12">
                    <a:pos x="T4" y="T5"/>
                  </a:cxn>
                  <a:cxn ang="T13">
                    <a:pos x="T6" y="T7"/>
                  </a:cxn>
                  <a:cxn ang="T14">
                    <a:pos x="T8" y="T9"/>
                  </a:cxn>
                </a:cxnLst>
                <a:rect l="T15" t="T16" r="T17" b="T18"/>
                <a:pathLst>
                  <a:path w="32" h="26">
                    <a:moveTo>
                      <a:pt x="4" y="26"/>
                    </a:moveTo>
                    <a:lnTo>
                      <a:pt x="0" y="6"/>
                    </a:lnTo>
                    <a:lnTo>
                      <a:pt x="29" y="0"/>
                    </a:lnTo>
                    <a:lnTo>
                      <a:pt x="32" y="21"/>
                    </a:lnTo>
                    <a:lnTo>
                      <a:pt x="4" y="26"/>
                    </a:lnTo>
                    <a:close/>
                  </a:path>
                </a:pathLst>
              </a:custGeom>
              <a:noFill/>
              <a:ln w="9525">
                <a:noFill/>
                <a:round/>
                <a:headEnd/>
                <a:tailEnd/>
              </a:ln>
            </p:spPr>
            <p:txBody>
              <a:bodyPr>
                <a:prstTxWarp prst="textNoShape">
                  <a:avLst/>
                </a:prstTxWarp>
              </a:bodyPr>
              <a:lstStyle/>
              <a:p>
                <a:endParaRPr lang="en-US"/>
              </a:p>
            </p:txBody>
          </p:sp>
          <p:sp>
            <p:nvSpPr>
              <p:cNvPr id="73371" name="Freeform 242"/>
              <p:cNvSpPr>
                <a:spLocks/>
              </p:cNvSpPr>
              <p:nvPr/>
            </p:nvSpPr>
            <p:spPr bwMode="auto">
              <a:xfrm>
                <a:off x="3886" y="2002"/>
                <a:ext cx="6" cy="5"/>
              </a:xfrm>
              <a:custGeom>
                <a:avLst/>
                <a:gdLst>
                  <a:gd name="T0" fmla="*/ 3 w 29"/>
                  <a:gd name="T1" fmla="*/ 26 h 26"/>
                  <a:gd name="T2" fmla="*/ 0 w 29"/>
                  <a:gd name="T3" fmla="*/ 5 h 26"/>
                  <a:gd name="T4" fmla="*/ 26 w 29"/>
                  <a:gd name="T5" fmla="*/ 0 h 26"/>
                  <a:gd name="T6" fmla="*/ 29 w 29"/>
                  <a:gd name="T7" fmla="*/ 20 h 26"/>
                  <a:gd name="T8" fmla="*/ 3 w 29"/>
                  <a:gd name="T9" fmla="*/ 26 h 26"/>
                  <a:gd name="T10" fmla="*/ 0 60000 65536"/>
                  <a:gd name="T11" fmla="*/ 0 60000 65536"/>
                  <a:gd name="T12" fmla="*/ 0 60000 65536"/>
                  <a:gd name="T13" fmla="*/ 0 60000 65536"/>
                  <a:gd name="T14" fmla="*/ 0 60000 65536"/>
                  <a:gd name="T15" fmla="*/ 0 w 29"/>
                  <a:gd name="T16" fmla="*/ 0 h 26"/>
                  <a:gd name="T17" fmla="*/ 29 w 29"/>
                  <a:gd name="T18" fmla="*/ 26 h 26"/>
                </a:gdLst>
                <a:ahLst/>
                <a:cxnLst>
                  <a:cxn ang="T10">
                    <a:pos x="T0" y="T1"/>
                  </a:cxn>
                  <a:cxn ang="T11">
                    <a:pos x="T2" y="T3"/>
                  </a:cxn>
                  <a:cxn ang="T12">
                    <a:pos x="T4" y="T5"/>
                  </a:cxn>
                  <a:cxn ang="T13">
                    <a:pos x="T6" y="T7"/>
                  </a:cxn>
                  <a:cxn ang="T14">
                    <a:pos x="T8" y="T9"/>
                  </a:cxn>
                </a:cxnLst>
                <a:rect l="T15" t="T16" r="T17" b="T18"/>
                <a:pathLst>
                  <a:path w="29" h="26">
                    <a:moveTo>
                      <a:pt x="3" y="26"/>
                    </a:moveTo>
                    <a:lnTo>
                      <a:pt x="0" y="5"/>
                    </a:lnTo>
                    <a:lnTo>
                      <a:pt x="26" y="0"/>
                    </a:lnTo>
                    <a:lnTo>
                      <a:pt x="29" y="20"/>
                    </a:lnTo>
                    <a:lnTo>
                      <a:pt x="3" y="26"/>
                    </a:lnTo>
                    <a:close/>
                  </a:path>
                </a:pathLst>
              </a:custGeom>
              <a:noFill/>
              <a:ln w="9525">
                <a:noFill/>
                <a:round/>
                <a:headEnd/>
                <a:tailEnd/>
              </a:ln>
            </p:spPr>
            <p:txBody>
              <a:bodyPr>
                <a:prstTxWarp prst="textNoShape">
                  <a:avLst/>
                </a:prstTxWarp>
              </a:bodyPr>
              <a:lstStyle/>
              <a:p>
                <a:endParaRPr lang="en-US"/>
              </a:p>
            </p:txBody>
          </p:sp>
          <p:sp>
            <p:nvSpPr>
              <p:cNvPr id="73372" name="Freeform 243"/>
              <p:cNvSpPr>
                <a:spLocks/>
              </p:cNvSpPr>
              <p:nvPr/>
            </p:nvSpPr>
            <p:spPr bwMode="auto">
              <a:xfrm>
                <a:off x="3891" y="2001"/>
                <a:ext cx="6" cy="5"/>
              </a:xfrm>
              <a:custGeom>
                <a:avLst/>
                <a:gdLst>
                  <a:gd name="T0" fmla="*/ 3 w 29"/>
                  <a:gd name="T1" fmla="*/ 23 h 23"/>
                  <a:gd name="T2" fmla="*/ 0 w 29"/>
                  <a:gd name="T3" fmla="*/ 3 h 23"/>
                  <a:gd name="T4" fmla="*/ 26 w 29"/>
                  <a:gd name="T5" fmla="*/ 0 h 23"/>
                  <a:gd name="T6" fmla="*/ 29 w 29"/>
                  <a:gd name="T7" fmla="*/ 21 h 23"/>
                  <a:gd name="T8" fmla="*/ 3 w 29"/>
                  <a:gd name="T9" fmla="*/ 23 h 23"/>
                  <a:gd name="T10" fmla="*/ 0 60000 65536"/>
                  <a:gd name="T11" fmla="*/ 0 60000 65536"/>
                  <a:gd name="T12" fmla="*/ 0 60000 65536"/>
                  <a:gd name="T13" fmla="*/ 0 60000 65536"/>
                  <a:gd name="T14" fmla="*/ 0 60000 65536"/>
                  <a:gd name="T15" fmla="*/ 0 w 29"/>
                  <a:gd name="T16" fmla="*/ 0 h 23"/>
                  <a:gd name="T17" fmla="*/ 29 w 29"/>
                  <a:gd name="T18" fmla="*/ 23 h 23"/>
                </a:gdLst>
                <a:ahLst/>
                <a:cxnLst>
                  <a:cxn ang="T10">
                    <a:pos x="T0" y="T1"/>
                  </a:cxn>
                  <a:cxn ang="T11">
                    <a:pos x="T2" y="T3"/>
                  </a:cxn>
                  <a:cxn ang="T12">
                    <a:pos x="T4" y="T5"/>
                  </a:cxn>
                  <a:cxn ang="T13">
                    <a:pos x="T6" y="T7"/>
                  </a:cxn>
                  <a:cxn ang="T14">
                    <a:pos x="T8" y="T9"/>
                  </a:cxn>
                </a:cxnLst>
                <a:rect l="T15" t="T16" r="T17" b="T18"/>
                <a:pathLst>
                  <a:path w="29" h="23">
                    <a:moveTo>
                      <a:pt x="3" y="23"/>
                    </a:moveTo>
                    <a:lnTo>
                      <a:pt x="0" y="3"/>
                    </a:lnTo>
                    <a:lnTo>
                      <a:pt x="26" y="0"/>
                    </a:lnTo>
                    <a:lnTo>
                      <a:pt x="29" y="21"/>
                    </a:lnTo>
                    <a:lnTo>
                      <a:pt x="3" y="23"/>
                    </a:lnTo>
                    <a:close/>
                  </a:path>
                </a:pathLst>
              </a:custGeom>
              <a:noFill/>
              <a:ln w="9525">
                <a:noFill/>
                <a:round/>
                <a:headEnd/>
                <a:tailEnd/>
              </a:ln>
            </p:spPr>
            <p:txBody>
              <a:bodyPr>
                <a:prstTxWarp prst="textNoShape">
                  <a:avLst/>
                </a:prstTxWarp>
              </a:bodyPr>
              <a:lstStyle/>
              <a:p>
                <a:endParaRPr lang="en-US"/>
              </a:p>
            </p:txBody>
          </p:sp>
          <p:sp>
            <p:nvSpPr>
              <p:cNvPr id="73373" name="Freeform 244"/>
              <p:cNvSpPr>
                <a:spLocks/>
              </p:cNvSpPr>
              <p:nvPr/>
            </p:nvSpPr>
            <p:spPr bwMode="auto">
              <a:xfrm>
                <a:off x="3897" y="2001"/>
                <a:ext cx="5" cy="5"/>
              </a:xfrm>
              <a:custGeom>
                <a:avLst/>
                <a:gdLst>
                  <a:gd name="T0" fmla="*/ 3 w 26"/>
                  <a:gd name="T1" fmla="*/ 24 h 24"/>
                  <a:gd name="T2" fmla="*/ 0 w 26"/>
                  <a:gd name="T3" fmla="*/ 3 h 24"/>
                  <a:gd name="T4" fmla="*/ 24 w 26"/>
                  <a:gd name="T5" fmla="*/ 0 h 24"/>
                  <a:gd name="T6" fmla="*/ 26 w 26"/>
                  <a:gd name="T7" fmla="*/ 20 h 24"/>
                  <a:gd name="T8" fmla="*/ 3 w 26"/>
                  <a:gd name="T9" fmla="*/ 24 h 24"/>
                  <a:gd name="T10" fmla="*/ 0 60000 65536"/>
                  <a:gd name="T11" fmla="*/ 0 60000 65536"/>
                  <a:gd name="T12" fmla="*/ 0 60000 65536"/>
                  <a:gd name="T13" fmla="*/ 0 60000 65536"/>
                  <a:gd name="T14" fmla="*/ 0 60000 65536"/>
                  <a:gd name="T15" fmla="*/ 0 w 26"/>
                  <a:gd name="T16" fmla="*/ 0 h 24"/>
                  <a:gd name="T17" fmla="*/ 26 w 26"/>
                  <a:gd name="T18" fmla="*/ 24 h 24"/>
                </a:gdLst>
                <a:ahLst/>
                <a:cxnLst>
                  <a:cxn ang="T10">
                    <a:pos x="T0" y="T1"/>
                  </a:cxn>
                  <a:cxn ang="T11">
                    <a:pos x="T2" y="T3"/>
                  </a:cxn>
                  <a:cxn ang="T12">
                    <a:pos x="T4" y="T5"/>
                  </a:cxn>
                  <a:cxn ang="T13">
                    <a:pos x="T6" y="T7"/>
                  </a:cxn>
                  <a:cxn ang="T14">
                    <a:pos x="T8" y="T9"/>
                  </a:cxn>
                </a:cxnLst>
                <a:rect l="T15" t="T16" r="T17" b="T18"/>
                <a:pathLst>
                  <a:path w="26" h="24">
                    <a:moveTo>
                      <a:pt x="3" y="24"/>
                    </a:moveTo>
                    <a:lnTo>
                      <a:pt x="0" y="3"/>
                    </a:lnTo>
                    <a:lnTo>
                      <a:pt x="24" y="0"/>
                    </a:lnTo>
                    <a:lnTo>
                      <a:pt x="26" y="20"/>
                    </a:lnTo>
                    <a:lnTo>
                      <a:pt x="3" y="24"/>
                    </a:lnTo>
                    <a:close/>
                  </a:path>
                </a:pathLst>
              </a:custGeom>
              <a:noFill/>
              <a:ln w="9525">
                <a:noFill/>
                <a:round/>
                <a:headEnd/>
                <a:tailEnd/>
              </a:ln>
            </p:spPr>
            <p:txBody>
              <a:bodyPr>
                <a:prstTxWarp prst="textNoShape">
                  <a:avLst/>
                </a:prstTxWarp>
              </a:bodyPr>
              <a:lstStyle/>
              <a:p>
                <a:endParaRPr lang="en-US"/>
              </a:p>
            </p:txBody>
          </p:sp>
          <p:sp>
            <p:nvSpPr>
              <p:cNvPr id="73374" name="Freeform 245"/>
              <p:cNvSpPr>
                <a:spLocks/>
              </p:cNvSpPr>
              <p:nvPr/>
            </p:nvSpPr>
            <p:spPr bwMode="auto">
              <a:xfrm>
                <a:off x="3901" y="2000"/>
                <a:ext cx="5" cy="5"/>
              </a:xfrm>
              <a:custGeom>
                <a:avLst/>
                <a:gdLst>
                  <a:gd name="T0" fmla="*/ 2 w 25"/>
                  <a:gd name="T1" fmla="*/ 22 h 22"/>
                  <a:gd name="T2" fmla="*/ 0 w 25"/>
                  <a:gd name="T3" fmla="*/ 2 h 22"/>
                  <a:gd name="T4" fmla="*/ 22 w 25"/>
                  <a:gd name="T5" fmla="*/ 0 h 22"/>
                  <a:gd name="T6" fmla="*/ 25 w 25"/>
                  <a:gd name="T7" fmla="*/ 19 h 22"/>
                  <a:gd name="T8" fmla="*/ 2 w 25"/>
                  <a:gd name="T9" fmla="*/ 22 h 22"/>
                  <a:gd name="T10" fmla="*/ 0 60000 65536"/>
                  <a:gd name="T11" fmla="*/ 0 60000 65536"/>
                  <a:gd name="T12" fmla="*/ 0 60000 65536"/>
                  <a:gd name="T13" fmla="*/ 0 60000 65536"/>
                  <a:gd name="T14" fmla="*/ 0 60000 65536"/>
                  <a:gd name="T15" fmla="*/ 0 w 25"/>
                  <a:gd name="T16" fmla="*/ 0 h 22"/>
                  <a:gd name="T17" fmla="*/ 25 w 25"/>
                  <a:gd name="T18" fmla="*/ 22 h 22"/>
                </a:gdLst>
                <a:ahLst/>
                <a:cxnLst>
                  <a:cxn ang="T10">
                    <a:pos x="T0" y="T1"/>
                  </a:cxn>
                  <a:cxn ang="T11">
                    <a:pos x="T2" y="T3"/>
                  </a:cxn>
                  <a:cxn ang="T12">
                    <a:pos x="T4" y="T5"/>
                  </a:cxn>
                  <a:cxn ang="T13">
                    <a:pos x="T6" y="T7"/>
                  </a:cxn>
                  <a:cxn ang="T14">
                    <a:pos x="T8" y="T9"/>
                  </a:cxn>
                </a:cxnLst>
                <a:rect l="T15" t="T16" r="T17" b="T18"/>
                <a:pathLst>
                  <a:path w="25" h="22">
                    <a:moveTo>
                      <a:pt x="2" y="22"/>
                    </a:moveTo>
                    <a:lnTo>
                      <a:pt x="0" y="2"/>
                    </a:lnTo>
                    <a:lnTo>
                      <a:pt x="22" y="0"/>
                    </a:lnTo>
                    <a:lnTo>
                      <a:pt x="25" y="19"/>
                    </a:lnTo>
                    <a:lnTo>
                      <a:pt x="2" y="22"/>
                    </a:lnTo>
                    <a:close/>
                  </a:path>
                </a:pathLst>
              </a:custGeom>
              <a:noFill/>
              <a:ln w="9525">
                <a:noFill/>
                <a:round/>
                <a:headEnd/>
                <a:tailEnd/>
              </a:ln>
            </p:spPr>
            <p:txBody>
              <a:bodyPr>
                <a:prstTxWarp prst="textNoShape">
                  <a:avLst/>
                </a:prstTxWarp>
              </a:bodyPr>
              <a:lstStyle/>
              <a:p>
                <a:endParaRPr lang="en-US"/>
              </a:p>
            </p:txBody>
          </p:sp>
          <p:sp>
            <p:nvSpPr>
              <p:cNvPr id="73375" name="Freeform 246"/>
              <p:cNvSpPr>
                <a:spLocks/>
              </p:cNvSpPr>
              <p:nvPr/>
            </p:nvSpPr>
            <p:spPr bwMode="auto">
              <a:xfrm>
                <a:off x="3906" y="2000"/>
                <a:ext cx="4" cy="4"/>
              </a:xfrm>
              <a:custGeom>
                <a:avLst/>
                <a:gdLst>
                  <a:gd name="T0" fmla="*/ 3 w 21"/>
                  <a:gd name="T1" fmla="*/ 19 h 19"/>
                  <a:gd name="T2" fmla="*/ 0 w 21"/>
                  <a:gd name="T3" fmla="*/ 0 h 19"/>
                  <a:gd name="T4" fmla="*/ 21 w 21"/>
                  <a:gd name="T5" fmla="*/ 0 h 19"/>
                  <a:gd name="T6" fmla="*/ 21 w 21"/>
                  <a:gd name="T7" fmla="*/ 17 h 19"/>
                  <a:gd name="T8" fmla="*/ 3 w 21"/>
                  <a:gd name="T9" fmla="*/ 19 h 19"/>
                  <a:gd name="T10" fmla="*/ 0 60000 65536"/>
                  <a:gd name="T11" fmla="*/ 0 60000 65536"/>
                  <a:gd name="T12" fmla="*/ 0 60000 65536"/>
                  <a:gd name="T13" fmla="*/ 0 60000 65536"/>
                  <a:gd name="T14" fmla="*/ 0 60000 65536"/>
                  <a:gd name="T15" fmla="*/ 0 w 21"/>
                  <a:gd name="T16" fmla="*/ 0 h 19"/>
                  <a:gd name="T17" fmla="*/ 21 w 21"/>
                  <a:gd name="T18" fmla="*/ 19 h 19"/>
                </a:gdLst>
                <a:ahLst/>
                <a:cxnLst>
                  <a:cxn ang="T10">
                    <a:pos x="T0" y="T1"/>
                  </a:cxn>
                  <a:cxn ang="T11">
                    <a:pos x="T2" y="T3"/>
                  </a:cxn>
                  <a:cxn ang="T12">
                    <a:pos x="T4" y="T5"/>
                  </a:cxn>
                  <a:cxn ang="T13">
                    <a:pos x="T6" y="T7"/>
                  </a:cxn>
                  <a:cxn ang="T14">
                    <a:pos x="T8" y="T9"/>
                  </a:cxn>
                </a:cxnLst>
                <a:rect l="T15" t="T16" r="T17" b="T18"/>
                <a:pathLst>
                  <a:path w="21" h="19">
                    <a:moveTo>
                      <a:pt x="3" y="19"/>
                    </a:moveTo>
                    <a:lnTo>
                      <a:pt x="0" y="0"/>
                    </a:lnTo>
                    <a:lnTo>
                      <a:pt x="21" y="0"/>
                    </a:lnTo>
                    <a:lnTo>
                      <a:pt x="21" y="17"/>
                    </a:lnTo>
                    <a:lnTo>
                      <a:pt x="3" y="19"/>
                    </a:lnTo>
                    <a:close/>
                  </a:path>
                </a:pathLst>
              </a:custGeom>
              <a:noFill/>
              <a:ln w="9525">
                <a:noFill/>
                <a:round/>
                <a:headEnd/>
                <a:tailEnd/>
              </a:ln>
            </p:spPr>
            <p:txBody>
              <a:bodyPr>
                <a:prstTxWarp prst="textNoShape">
                  <a:avLst/>
                </a:prstTxWarp>
              </a:bodyPr>
              <a:lstStyle/>
              <a:p>
                <a:endParaRPr lang="en-US"/>
              </a:p>
            </p:txBody>
          </p:sp>
          <p:sp>
            <p:nvSpPr>
              <p:cNvPr id="73376" name="Freeform 247"/>
              <p:cNvSpPr>
                <a:spLocks/>
              </p:cNvSpPr>
              <p:nvPr/>
            </p:nvSpPr>
            <p:spPr bwMode="auto">
              <a:xfrm>
                <a:off x="3910" y="2000"/>
                <a:ext cx="3" cy="4"/>
              </a:xfrm>
              <a:custGeom>
                <a:avLst/>
                <a:gdLst>
                  <a:gd name="T0" fmla="*/ 0 w 17"/>
                  <a:gd name="T1" fmla="*/ 21 h 21"/>
                  <a:gd name="T2" fmla="*/ 0 w 17"/>
                  <a:gd name="T3" fmla="*/ 4 h 21"/>
                  <a:gd name="T4" fmla="*/ 17 w 17"/>
                  <a:gd name="T5" fmla="*/ 0 h 21"/>
                  <a:gd name="T6" fmla="*/ 17 w 17"/>
                  <a:gd name="T7" fmla="*/ 21 h 21"/>
                  <a:gd name="T8" fmla="*/ 0 w 17"/>
                  <a:gd name="T9" fmla="*/ 21 h 21"/>
                  <a:gd name="T10" fmla="*/ 0 60000 65536"/>
                  <a:gd name="T11" fmla="*/ 0 60000 65536"/>
                  <a:gd name="T12" fmla="*/ 0 60000 65536"/>
                  <a:gd name="T13" fmla="*/ 0 60000 65536"/>
                  <a:gd name="T14" fmla="*/ 0 60000 65536"/>
                  <a:gd name="T15" fmla="*/ 0 w 17"/>
                  <a:gd name="T16" fmla="*/ 0 h 21"/>
                  <a:gd name="T17" fmla="*/ 17 w 17"/>
                  <a:gd name="T18" fmla="*/ 21 h 21"/>
                </a:gdLst>
                <a:ahLst/>
                <a:cxnLst>
                  <a:cxn ang="T10">
                    <a:pos x="T0" y="T1"/>
                  </a:cxn>
                  <a:cxn ang="T11">
                    <a:pos x="T2" y="T3"/>
                  </a:cxn>
                  <a:cxn ang="T12">
                    <a:pos x="T4" y="T5"/>
                  </a:cxn>
                  <a:cxn ang="T13">
                    <a:pos x="T6" y="T7"/>
                  </a:cxn>
                  <a:cxn ang="T14">
                    <a:pos x="T8" y="T9"/>
                  </a:cxn>
                </a:cxnLst>
                <a:rect l="T15" t="T16" r="T17" b="T18"/>
                <a:pathLst>
                  <a:path w="17" h="21">
                    <a:moveTo>
                      <a:pt x="0" y="21"/>
                    </a:moveTo>
                    <a:lnTo>
                      <a:pt x="0" y="4"/>
                    </a:lnTo>
                    <a:lnTo>
                      <a:pt x="17" y="0"/>
                    </a:lnTo>
                    <a:lnTo>
                      <a:pt x="17" y="21"/>
                    </a:lnTo>
                    <a:lnTo>
                      <a:pt x="0" y="21"/>
                    </a:lnTo>
                    <a:close/>
                  </a:path>
                </a:pathLst>
              </a:custGeom>
              <a:noFill/>
              <a:ln w="9525">
                <a:noFill/>
                <a:round/>
                <a:headEnd/>
                <a:tailEnd/>
              </a:ln>
            </p:spPr>
            <p:txBody>
              <a:bodyPr>
                <a:prstTxWarp prst="textNoShape">
                  <a:avLst/>
                </a:prstTxWarp>
              </a:bodyPr>
              <a:lstStyle/>
              <a:p>
                <a:endParaRPr lang="en-US"/>
              </a:p>
            </p:txBody>
          </p:sp>
          <p:sp>
            <p:nvSpPr>
              <p:cNvPr id="73377" name="Rectangle 248"/>
              <p:cNvSpPr>
                <a:spLocks noChangeArrowheads="1"/>
              </p:cNvSpPr>
              <p:nvPr/>
            </p:nvSpPr>
            <p:spPr bwMode="auto">
              <a:xfrm>
                <a:off x="3913" y="2000"/>
                <a:ext cx="4" cy="4"/>
              </a:xfrm>
              <a:prstGeom prst="rect">
                <a:avLst/>
              </a:prstGeom>
              <a:noFill/>
              <a:ln w="9525">
                <a:noFill/>
                <a:miter lim="800000"/>
                <a:headEnd/>
                <a:tailEnd/>
              </a:ln>
            </p:spPr>
            <p:txBody>
              <a:bodyPr>
                <a:prstTxWarp prst="textNoShape">
                  <a:avLst/>
                </a:prstTxWarp>
              </a:bodyPr>
              <a:lstStyle/>
              <a:p>
                <a:endParaRPr lang="en-US"/>
              </a:p>
            </p:txBody>
          </p:sp>
          <p:sp>
            <p:nvSpPr>
              <p:cNvPr id="73378" name="Freeform 249"/>
              <p:cNvSpPr>
                <a:spLocks/>
              </p:cNvSpPr>
              <p:nvPr/>
            </p:nvSpPr>
            <p:spPr bwMode="auto">
              <a:xfrm>
                <a:off x="3917" y="2000"/>
                <a:ext cx="3" cy="4"/>
              </a:xfrm>
              <a:custGeom>
                <a:avLst/>
                <a:gdLst>
                  <a:gd name="T0" fmla="*/ 0 w 14"/>
                  <a:gd name="T1" fmla="*/ 21 h 21"/>
                  <a:gd name="T2" fmla="*/ 0 w 14"/>
                  <a:gd name="T3" fmla="*/ 0 h 21"/>
                  <a:gd name="T4" fmla="*/ 11 w 14"/>
                  <a:gd name="T5" fmla="*/ 0 h 21"/>
                  <a:gd name="T6" fmla="*/ 14 w 14"/>
                  <a:gd name="T7" fmla="*/ 17 h 21"/>
                  <a:gd name="T8" fmla="*/ 0 w 14"/>
                  <a:gd name="T9" fmla="*/ 21 h 21"/>
                  <a:gd name="T10" fmla="*/ 0 60000 65536"/>
                  <a:gd name="T11" fmla="*/ 0 60000 65536"/>
                  <a:gd name="T12" fmla="*/ 0 60000 65536"/>
                  <a:gd name="T13" fmla="*/ 0 60000 65536"/>
                  <a:gd name="T14" fmla="*/ 0 60000 65536"/>
                  <a:gd name="T15" fmla="*/ 0 w 14"/>
                  <a:gd name="T16" fmla="*/ 0 h 21"/>
                  <a:gd name="T17" fmla="*/ 14 w 14"/>
                  <a:gd name="T18" fmla="*/ 21 h 21"/>
                </a:gdLst>
                <a:ahLst/>
                <a:cxnLst>
                  <a:cxn ang="T10">
                    <a:pos x="T0" y="T1"/>
                  </a:cxn>
                  <a:cxn ang="T11">
                    <a:pos x="T2" y="T3"/>
                  </a:cxn>
                  <a:cxn ang="T12">
                    <a:pos x="T4" y="T5"/>
                  </a:cxn>
                  <a:cxn ang="T13">
                    <a:pos x="T6" y="T7"/>
                  </a:cxn>
                  <a:cxn ang="T14">
                    <a:pos x="T8" y="T9"/>
                  </a:cxn>
                </a:cxnLst>
                <a:rect l="T15" t="T16" r="T17" b="T18"/>
                <a:pathLst>
                  <a:path w="14" h="21">
                    <a:moveTo>
                      <a:pt x="0" y="21"/>
                    </a:moveTo>
                    <a:lnTo>
                      <a:pt x="0" y="0"/>
                    </a:lnTo>
                    <a:lnTo>
                      <a:pt x="11" y="0"/>
                    </a:lnTo>
                    <a:lnTo>
                      <a:pt x="14" y="17"/>
                    </a:lnTo>
                    <a:lnTo>
                      <a:pt x="0" y="21"/>
                    </a:lnTo>
                    <a:close/>
                  </a:path>
                </a:pathLst>
              </a:custGeom>
              <a:noFill/>
              <a:ln w="9525">
                <a:noFill/>
                <a:round/>
                <a:headEnd/>
                <a:tailEnd/>
              </a:ln>
            </p:spPr>
            <p:txBody>
              <a:bodyPr>
                <a:prstTxWarp prst="textNoShape">
                  <a:avLst/>
                </a:prstTxWarp>
              </a:bodyPr>
              <a:lstStyle/>
              <a:p>
                <a:endParaRPr lang="en-US"/>
              </a:p>
            </p:txBody>
          </p:sp>
          <p:sp>
            <p:nvSpPr>
              <p:cNvPr id="73379" name="Freeform 250"/>
              <p:cNvSpPr>
                <a:spLocks/>
              </p:cNvSpPr>
              <p:nvPr/>
            </p:nvSpPr>
            <p:spPr bwMode="auto">
              <a:xfrm>
                <a:off x="3919" y="1999"/>
                <a:ext cx="3" cy="4"/>
              </a:xfrm>
              <a:custGeom>
                <a:avLst/>
                <a:gdLst>
                  <a:gd name="T0" fmla="*/ 3 w 15"/>
                  <a:gd name="T1" fmla="*/ 19 h 19"/>
                  <a:gd name="T2" fmla="*/ 0 w 15"/>
                  <a:gd name="T3" fmla="*/ 2 h 19"/>
                  <a:gd name="T4" fmla="*/ 15 w 15"/>
                  <a:gd name="T5" fmla="*/ 0 h 19"/>
                  <a:gd name="T6" fmla="*/ 15 w 15"/>
                  <a:gd name="T7" fmla="*/ 19 h 19"/>
                  <a:gd name="T8" fmla="*/ 3 w 15"/>
                  <a:gd name="T9" fmla="*/ 19 h 19"/>
                  <a:gd name="T10" fmla="*/ 0 60000 65536"/>
                  <a:gd name="T11" fmla="*/ 0 60000 65536"/>
                  <a:gd name="T12" fmla="*/ 0 60000 65536"/>
                  <a:gd name="T13" fmla="*/ 0 60000 65536"/>
                  <a:gd name="T14" fmla="*/ 0 60000 65536"/>
                  <a:gd name="T15" fmla="*/ 0 w 15"/>
                  <a:gd name="T16" fmla="*/ 0 h 19"/>
                  <a:gd name="T17" fmla="*/ 15 w 15"/>
                  <a:gd name="T18" fmla="*/ 19 h 19"/>
                </a:gdLst>
                <a:ahLst/>
                <a:cxnLst>
                  <a:cxn ang="T10">
                    <a:pos x="T0" y="T1"/>
                  </a:cxn>
                  <a:cxn ang="T11">
                    <a:pos x="T2" y="T3"/>
                  </a:cxn>
                  <a:cxn ang="T12">
                    <a:pos x="T4" y="T5"/>
                  </a:cxn>
                  <a:cxn ang="T13">
                    <a:pos x="T6" y="T7"/>
                  </a:cxn>
                  <a:cxn ang="T14">
                    <a:pos x="T8" y="T9"/>
                  </a:cxn>
                </a:cxnLst>
                <a:rect l="T15" t="T16" r="T17" b="T18"/>
                <a:pathLst>
                  <a:path w="15" h="19">
                    <a:moveTo>
                      <a:pt x="3" y="19"/>
                    </a:moveTo>
                    <a:lnTo>
                      <a:pt x="0" y="2"/>
                    </a:lnTo>
                    <a:lnTo>
                      <a:pt x="15" y="0"/>
                    </a:lnTo>
                    <a:lnTo>
                      <a:pt x="15" y="19"/>
                    </a:lnTo>
                    <a:lnTo>
                      <a:pt x="3" y="19"/>
                    </a:lnTo>
                    <a:close/>
                  </a:path>
                </a:pathLst>
              </a:custGeom>
              <a:noFill/>
              <a:ln w="9525">
                <a:noFill/>
                <a:round/>
                <a:headEnd/>
                <a:tailEnd/>
              </a:ln>
            </p:spPr>
            <p:txBody>
              <a:bodyPr>
                <a:prstTxWarp prst="textNoShape">
                  <a:avLst/>
                </a:prstTxWarp>
              </a:bodyPr>
              <a:lstStyle/>
              <a:p>
                <a:endParaRPr lang="en-US"/>
              </a:p>
            </p:txBody>
          </p:sp>
          <p:sp>
            <p:nvSpPr>
              <p:cNvPr id="73380" name="Rectangle 251"/>
              <p:cNvSpPr>
                <a:spLocks noChangeArrowheads="1"/>
              </p:cNvSpPr>
              <p:nvPr/>
            </p:nvSpPr>
            <p:spPr bwMode="auto">
              <a:xfrm>
                <a:off x="3922" y="1999"/>
                <a:ext cx="2" cy="4"/>
              </a:xfrm>
              <a:prstGeom prst="rect">
                <a:avLst/>
              </a:prstGeom>
              <a:noFill/>
              <a:ln w="9525">
                <a:noFill/>
                <a:miter lim="800000"/>
                <a:headEnd/>
                <a:tailEnd/>
              </a:ln>
            </p:spPr>
            <p:txBody>
              <a:bodyPr>
                <a:prstTxWarp prst="textNoShape">
                  <a:avLst/>
                </a:prstTxWarp>
              </a:bodyPr>
              <a:lstStyle/>
              <a:p>
                <a:endParaRPr lang="en-US"/>
              </a:p>
            </p:txBody>
          </p:sp>
          <p:sp>
            <p:nvSpPr>
              <p:cNvPr id="73381" name="Rectangle 252"/>
              <p:cNvSpPr>
                <a:spLocks noChangeArrowheads="1"/>
              </p:cNvSpPr>
              <p:nvPr/>
            </p:nvSpPr>
            <p:spPr bwMode="auto">
              <a:xfrm>
                <a:off x="3924" y="1999"/>
                <a:ext cx="1" cy="4"/>
              </a:xfrm>
              <a:prstGeom prst="rect">
                <a:avLst/>
              </a:prstGeom>
              <a:noFill/>
              <a:ln w="9525">
                <a:noFill/>
                <a:miter lim="800000"/>
                <a:headEnd/>
                <a:tailEnd/>
              </a:ln>
            </p:spPr>
            <p:txBody>
              <a:bodyPr>
                <a:prstTxWarp prst="textNoShape">
                  <a:avLst/>
                </a:prstTxWarp>
              </a:bodyPr>
              <a:lstStyle/>
              <a:p>
                <a:endParaRPr lang="en-US"/>
              </a:p>
            </p:txBody>
          </p:sp>
          <p:sp>
            <p:nvSpPr>
              <p:cNvPr id="73382" name="Freeform 253"/>
              <p:cNvSpPr>
                <a:spLocks/>
              </p:cNvSpPr>
              <p:nvPr/>
            </p:nvSpPr>
            <p:spPr bwMode="auto">
              <a:xfrm>
                <a:off x="3925" y="1999"/>
                <a:ext cx="1" cy="4"/>
              </a:xfrm>
              <a:custGeom>
                <a:avLst/>
                <a:gdLst>
                  <a:gd name="T0" fmla="*/ 0 w 5"/>
                  <a:gd name="T1" fmla="*/ 19 h 19"/>
                  <a:gd name="T2" fmla="*/ 0 w 5"/>
                  <a:gd name="T3" fmla="*/ 0 h 19"/>
                  <a:gd name="T4" fmla="*/ 5 w 5"/>
                  <a:gd name="T5" fmla="*/ 0 h 19"/>
                  <a:gd name="T6" fmla="*/ 3 w 5"/>
                  <a:gd name="T7" fmla="*/ 19 h 19"/>
                  <a:gd name="T8" fmla="*/ 0 w 5"/>
                  <a:gd name="T9" fmla="*/ 19 h 19"/>
                  <a:gd name="T10" fmla="*/ 0 60000 65536"/>
                  <a:gd name="T11" fmla="*/ 0 60000 65536"/>
                  <a:gd name="T12" fmla="*/ 0 60000 65536"/>
                  <a:gd name="T13" fmla="*/ 0 60000 65536"/>
                  <a:gd name="T14" fmla="*/ 0 60000 65536"/>
                  <a:gd name="T15" fmla="*/ 0 w 5"/>
                  <a:gd name="T16" fmla="*/ 0 h 19"/>
                  <a:gd name="T17" fmla="*/ 5 w 5"/>
                  <a:gd name="T18" fmla="*/ 19 h 19"/>
                </a:gdLst>
                <a:ahLst/>
                <a:cxnLst>
                  <a:cxn ang="T10">
                    <a:pos x="T0" y="T1"/>
                  </a:cxn>
                  <a:cxn ang="T11">
                    <a:pos x="T2" y="T3"/>
                  </a:cxn>
                  <a:cxn ang="T12">
                    <a:pos x="T4" y="T5"/>
                  </a:cxn>
                  <a:cxn ang="T13">
                    <a:pos x="T6" y="T7"/>
                  </a:cxn>
                  <a:cxn ang="T14">
                    <a:pos x="T8" y="T9"/>
                  </a:cxn>
                </a:cxnLst>
                <a:rect l="T15" t="T16" r="T17" b="T18"/>
                <a:pathLst>
                  <a:path w="5" h="19">
                    <a:moveTo>
                      <a:pt x="0" y="19"/>
                    </a:moveTo>
                    <a:lnTo>
                      <a:pt x="0" y="0"/>
                    </a:lnTo>
                    <a:lnTo>
                      <a:pt x="5" y="0"/>
                    </a:lnTo>
                    <a:lnTo>
                      <a:pt x="3" y="19"/>
                    </a:lnTo>
                    <a:lnTo>
                      <a:pt x="0" y="19"/>
                    </a:lnTo>
                    <a:close/>
                  </a:path>
                </a:pathLst>
              </a:custGeom>
              <a:noFill/>
              <a:ln w="9525">
                <a:noFill/>
                <a:round/>
                <a:headEnd/>
                <a:tailEnd/>
              </a:ln>
            </p:spPr>
            <p:txBody>
              <a:bodyPr>
                <a:prstTxWarp prst="textNoShape">
                  <a:avLst/>
                </a:prstTxWarp>
              </a:bodyPr>
              <a:lstStyle/>
              <a:p>
                <a:endParaRPr lang="en-US"/>
              </a:p>
            </p:txBody>
          </p:sp>
          <p:sp>
            <p:nvSpPr>
              <p:cNvPr id="73383" name="Freeform 254"/>
              <p:cNvSpPr>
                <a:spLocks/>
              </p:cNvSpPr>
              <p:nvPr/>
            </p:nvSpPr>
            <p:spPr bwMode="auto">
              <a:xfrm>
                <a:off x="3926" y="1999"/>
                <a:ext cx="1" cy="4"/>
              </a:xfrm>
              <a:custGeom>
                <a:avLst/>
                <a:gdLst>
                  <a:gd name="T0" fmla="*/ 0 w 6"/>
                  <a:gd name="T1" fmla="*/ 19 h 19"/>
                  <a:gd name="T2" fmla="*/ 2 w 6"/>
                  <a:gd name="T3" fmla="*/ 0 h 19"/>
                  <a:gd name="T4" fmla="*/ 6 w 6"/>
                  <a:gd name="T5" fmla="*/ 0 h 19"/>
                  <a:gd name="T6" fmla="*/ 2 w 6"/>
                  <a:gd name="T7" fmla="*/ 19 h 19"/>
                  <a:gd name="T8" fmla="*/ 0 w 6"/>
                  <a:gd name="T9" fmla="*/ 19 h 19"/>
                  <a:gd name="T10" fmla="*/ 0 60000 65536"/>
                  <a:gd name="T11" fmla="*/ 0 60000 65536"/>
                  <a:gd name="T12" fmla="*/ 0 60000 65536"/>
                  <a:gd name="T13" fmla="*/ 0 60000 65536"/>
                  <a:gd name="T14" fmla="*/ 0 60000 65536"/>
                  <a:gd name="T15" fmla="*/ 0 w 6"/>
                  <a:gd name="T16" fmla="*/ 0 h 19"/>
                  <a:gd name="T17" fmla="*/ 6 w 6"/>
                  <a:gd name="T18" fmla="*/ 19 h 19"/>
                </a:gdLst>
                <a:ahLst/>
                <a:cxnLst>
                  <a:cxn ang="T10">
                    <a:pos x="T0" y="T1"/>
                  </a:cxn>
                  <a:cxn ang="T11">
                    <a:pos x="T2" y="T3"/>
                  </a:cxn>
                  <a:cxn ang="T12">
                    <a:pos x="T4" y="T5"/>
                  </a:cxn>
                  <a:cxn ang="T13">
                    <a:pos x="T6" y="T7"/>
                  </a:cxn>
                  <a:cxn ang="T14">
                    <a:pos x="T8" y="T9"/>
                  </a:cxn>
                </a:cxnLst>
                <a:rect l="T15" t="T16" r="T17" b="T18"/>
                <a:pathLst>
                  <a:path w="6" h="19">
                    <a:moveTo>
                      <a:pt x="0" y="19"/>
                    </a:moveTo>
                    <a:lnTo>
                      <a:pt x="2" y="0"/>
                    </a:lnTo>
                    <a:lnTo>
                      <a:pt x="6" y="0"/>
                    </a:lnTo>
                    <a:lnTo>
                      <a:pt x="2" y="19"/>
                    </a:lnTo>
                    <a:lnTo>
                      <a:pt x="0" y="19"/>
                    </a:lnTo>
                    <a:close/>
                  </a:path>
                </a:pathLst>
              </a:custGeom>
              <a:noFill/>
              <a:ln w="9525">
                <a:noFill/>
                <a:round/>
                <a:headEnd/>
                <a:tailEnd/>
              </a:ln>
            </p:spPr>
            <p:txBody>
              <a:bodyPr>
                <a:prstTxWarp prst="textNoShape">
                  <a:avLst/>
                </a:prstTxWarp>
              </a:bodyPr>
              <a:lstStyle/>
              <a:p>
                <a:endParaRPr lang="en-US"/>
              </a:p>
            </p:txBody>
          </p:sp>
          <p:sp>
            <p:nvSpPr>
              <p:cNvPr id="73384" name="Freeform 255"/>
              <p:cNvSpPr>
                <a:spLocks/>
              </p:cNvSpPr>
              <p:nvPr/>
            </p:nvSpPr>
            <p:spPr bwMode="auto">
              <a:xfrm>
                <a:off x="3926" y="1999"/>
                <a:ext cx="2" cy="4"/>
              </a:xfrm>
              <a:custGeom>
                <a:avLst/>
                <a:gdLst>
                  <a:gd name="T0" fmla="*/ 0 w 10"/>
                  <a:gd name="T1" fmla="*/ 19 h 19"/>
                  <a:gd name="T2" fmla="*/ 4 w 10"/>
                  <a:gd name="T3" fmla="*/ 0 h 19"/>
                  <a:gd name="T4" fmla="*/ 4 w 10"/>
                  <a:gd name="T5" fmla="*/ 2 h 19"/>
                  <a:gd name="T6" fmla="*/ 4 w 10"/>
                  <a:gd name="T7" fmla="*/ 11 h 19"/>
                  <a:gd name="T8" fmla="*/ 10 w 10"/>
                  <a:gd name="T9" fmla="*/ 19 h 19"/>
                  <a:gd name="T10" fmla="*/ 4 w 10"/>
                  <a:gd name="T11" fmla="*/ 19 h 19"/>
                  <a:gd name="T12" fmla="*/ 0 w 10"/>
                  <a:gd name="T13" fmla="*/ 19 h 19"/>
                  <a:gd name="T14" fmla="*/ 0 60000 65536"/>
                  <a:gd name="T15" fmla="*/ 0 60000 65536"/>
                  <a:gd name="T16" fmla="*/ 0 60000 65536"/>
                  <a:gd name="T17" fmla="*/ 0 60000 65536"/>
                  <a:gd name="T18" fmla="*/ 0 60000 65536"/>
                  <a:gd name="T19" fmla="*/ 0 60000 65536"/>
                  <a:gd name="T20" fmla="*/ 0 60000 65536"/>
                  <a:gd name="T21" fmla="*/ 0 w 10"/>
                  <a:gd name="T22" fmla="*/ 0 h 19"/>
                  <a:gd name="T23" fmla="*/ 10 w 10"/>
                  <a:gd name="T24" fmla="*/ 19 h 1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0" h="19">
                    <a:moveTo>
                      <a:pt x="0" y="19"/>
                    </a:moveTo>
                    <a:lnTo>
                      <a:pt x="4" y="0"/>
                    </a:lnTo>
                    <a:lnTo>
                      <a:pt x="4" y="2"/>
                    </a:lnTo>
                    <a:lnTo>
                      <a:pt x="4" y="11"/>
                    </a:lnTo>
                    <a:lnTo>
                      <a:pt x="10" y="19"/>
                    </a:lnTo>
                    <a:lnTo>
                      <a:pt x="4" y="19"/>
                    </a:lnTo>
                    <a:lnTo>
                      <a:pt x="0" y="19"/>
                    </a:lnTo>
                    <a:close/>
                  </a:path>
                </a:pathLst>
              </a:custGeom>
              <a:noFill/>
              <a:ln w="9525">
                <a:noFill/>
                <a:round/>
                <a:headEnd/>
                <a:tailEnd/>
              </a:ln>
            </p:spPr>
            <p:txBody>
              <a:bodyPr>
                <a:prstTxWarp prst="textNoShape">
                  <a:avLst/>
                </a:prstTxWarp>
              </a:bodyPr>
              <a:lstStyle/>
              <a:p>
                <a:endParaRPr lang="en-US"/>
              </a:p>
            </p:txBody>
          </p:sp>
          <p:sp>
            <p:nvSpPr>
              <p:cNvPr id="73385" name="Freeform 256"/>
              <p:cNvSpPr>
                <a:spLocks/>
              </p:cNvSpPr>
              <p:nvPr/>
            </p:nvSpPr>
            <p:spPr bwMode="auto">
              <a:xfrm>
                <a:off x="3926" y="2000"/>
                <a:ext cx="3" cy="3"/>
              </a:xfrm>
              <a:custGeom>
                <a:avLst/>
                <a:gdLst>
                  <a:gd name="T0" fmla="*/ 12 w 14"/>
                  <a:gd name="T1" fmla="*/ 17 h 17"/>
                  <a:gd name="T2" fmla="*/ 6 w 14"/>
                  <a:gd name="T3" fmla="*/ 9 h 17"/>
                  <a:gd name="T4" fmla="*/ 0 w 14"/>
                  <a:gd name="T5" fmla="*/ 0 h 17"/>
                  <a:gd name="T6" fmla="*/ 14 w 14"/>
                  <a:gd name="T7" fmla="*/ 15 h 17"/>
                  <a:gd name="T8" fmla="*/ 12 w 14"/>
                  <a:gd name="T9" fmla="*/ 17 h 17"/>
                  <a:gd name="T10" fmla="*/ 0 60000 65536"/>
                  <a:gd name="T11" fmla="*/ 0 60000 65536"/>
                  <a:gd name="T12" fmla="*/ 0 60000 65536"/>
                  <a:gd name="T13" fmla="*/ 0 60000 65536"/>
                  <a:gd name="T14" fmla="*/ 0 60000 65536"/>
                  <a:gd name="T15" fmla="*/ 0 w 14"/>
                  <a:gd name="T16" fmla="*/ 0 h 17"/>
                  <a:gd name="T17" fmla="*/ 14 w 14"/>
                  <a:gd name="T18" fmla="*/ 17 h 17"/>
                </a:gdLst>
                <a:ahLst/>
                <a:cxnLst>
                  <a:cxn ang="T10">
                    <a:pos x="T0" y="T1"/>
                  </a:cxn>
                  <a:cxn ang="T11">
                    <a:pos x="T2" y="T3"/>
                  </a:cxn>
                  <a:cxn ang="T12">
                    <a:pos x="T4" y="T5"/>
                  </a:cxn>
                  <a:cxn ang="T13">
                    <a:pos x="T6" y="T7"/>
                  </a:cxn>
                  <a:cxn ang="T14">
                    <a:pos x="T8" y="T9"/>
                  </a:cxn>
                </a:cxnLst>
                <a:rect l="T15" t="T16" r="T17" b="T18"/>
                <a:pathLst>
                  <a:path w="14" h="17">
                    <a:moveTo>
                      <a:pt x="12" y="17"/>
                    </a:moveTo>
                    <a:lnTo>
                      <a:pt x="6" y="9"/>
                    </a:lnTo>
                    <a:lnTo>
                      <a:pt x="0" y="0"/>
                    </a:lnTo>
                    <a:lnTo>
                      <a:pt x="14" y="15"/>
                    </a:lnTo>
                    <a:lnTo>
                      <a:pt x="12" y="17"/>
                    </a:lnTo>
                    <a:close/>
                  </a:path>
                </a:pathLst>
              </a:custGeom>
              <a:noFill/>
              <a:ln w="9525">
                <a:noFill/>
                <a:round/>
                <a:headEnd/>
                <a:tailEnd/>
              </a:ln>
            </p:spPr>
            <p:txBody>
              <a:bodyPr>
                <a:prstTxWarp prst="textNoShape">
                  <a:avLst/>
                </a:prstTxWarp>
              </a:bodyPr>
              <a:lstStyle/>
              <a:p>
                <a:endParaRPr lang="en-US"/>
              </a:p>
            </p:txBody>
          </p:sp>
          <p:sp>
            <p:nvSpPr>
              <p:cNvPr id="73386" name="Freeform 257"/>
              <p:cNvSpPr>
                <a:spLocks/>
              </p:cNvSpPr>
              <p:nvPr/>
            </p:nvSpPr>
            <p:spPr bwMode="auto">
              <a:xfrm>
                <a:off x="3926" y="1999"/>
                <a:ext cx="3" cy="4"/>
              </a:xfrm>
              <a:custGeom>
                <a:avLst/>
                <a:gdLst>
                  <a:gd name="T0" fmla="*/ 14 w 17"/>
                  <a:gd name="T1" fmla="*/ 17 h 17"/>
                  <a:gd name="T2" fmla="*/ 0 w 17"/>
                  <a:gd name="T3" fmla="*/ 2 h 17"/>
                  <a:gd name="T4" fmla="*/ 2 w 17"/>
                  <a:gd name="T5" fmla="*/ 0 h 17"/>
                  <a:gd name="T6" fmla="*/ 17 w 17"/>
                  <a:gd name="T7" fmla="*/ 14 h 17"/>
                  <a:gd name="T8" fmla="*/ 14 w 17"/>
                  <a:gd name="T9" fmla="*/ 17 h 17"/>
                  <a:gd name="T10" fmla="*/ 0 60000 65536"/>
                  <a:gd name="T11" fmla="*/ 0 60000 65536"/>
                  <a:gd name="T12" fmla="*/ 0 60000 65536"/>
                  <a:gd name="T13" fmla="*/ 0 60000 65536"/>
                  <a:gd name="T14" fmla="*/ 0 60000 65536"/>
                  <a:gd name="T15" fmla="*/ 0 w 17"/>
                  <a:gd name="T16" fmla="*/ 0 h 17"/>
                  <a:gd name="T17" fmla="*/ 17 w 17"/>
                  <a:gd name="T18" fmla="*/ 17 h 17"/>
                </a:gdLst>
                <a:ahLst/>
                <a:cxnLst>
                  <a:cxn ang="T10">
                    <a:pos x="T0" y="T1"/>
                  </a:cxn>
                  <a:cxn ang="T11">
                    <a:pos x="T2" y="T3"/>
                  </a:cxn>
                  <a:cxn ang="T12">
                    <a:pos x="T4" y="T5"/>
                  </a:cxn>
                  <a:cxn ang="T13">
                    <a:pos x="T6" y="T7"/>
                  </a:cxn>
                  <a:cxn ang="T14">
                    <a:pos x="T8" y="T9"/>
                  </a:cxn>
                </a:cxnLst>
                <a:rect l="T15" t="T16" r="T17" b="T18"/>
                <a:pathLst>
                  <a:path w="17" h="17">
                    <a:moveTo>
                      <a:pt x="14" y="17"/>
                    </a:moveTo>
                    <a:lnTo>
                      <a:pt x="0" y="2"/>
                    </a:lnTo>
                    <a:lnTo>
                      <a:pt x="2" y="0"/>
                    </a:lnTo>
                    <a:lnTo>
                      <a:pt x="17" y="14"/>
                    </a:lnTo>
                    <a:lnTo>
                      <a:pt x="14" y="17"/>
                    </a:lnTo>
                    <a:close/>
                  </a:path>
                </a:pathLst>
              </a:custGeom>
              <a:noFill/>
              <a:ln w="9525">
                <a:noFill/>
                <a:round/>
                <a:headEnd/>
                <a:tailEnd/>
              </a:ln>
            </p:spPr>
            <p:txBody>
              <a:bodyPr>
                <a:prstTxWarp prst="textNoShape">
                  <a:avLst/>
                </a:prstTxWarp>
              </a:bodyPr>
              <a:lstStyle/>
              <a:p>
                <a:endParaRPr lang="en-US"/>
              </a:p>
            </p:txBody>
          </p:sp>
          <p:sp>
            <p:nvSpPr>
              <p:cNvPr id="73387" name="Freeform 258"/>
              <p:cNvSpPr>
                <a:spLocks/>
              </p:cNvSpPr>
              <p:nvPr/>
            </p:nvSpPr>
            <p:spPr bwMode="auto">
              <a:xfrm>
                <a:off x="3926" y="1999"/>
                <a:ext cx="5" cy="3"/>
              </a:xfrm>
              <a:custGeom>
                <a:avLst/>
                <a:gdLst>
                  <a:gd name="T0" fmla="*/ 15 w 21"/>
                  <a:gd name="T1" fmla="*/ 17 h 17"/>
                  <a:gd name="T2" fmla="*/ 0 w 21"/>
                  <a:gd name="T3" fmla="*/ 3 h 17"/>
                  <a:gd name="T4" fmla="*/ 6 w 21"/>
                  <a:gd name="T5" fmla="*/ 0 h 17"/>
                  <a:gd name="T6" fmla="*/ 21 w 21"/>
                  <a:gd name="T7" fmla="*/ 14 h 17"/>
                  <a:gd name="T8" fmla="*/ 15 w 21"/>
                  <a:gd name="T9" fmla="*/ 17 h 17"/>
                  <a:gd name="T10" fmla="*/ 0 60000 65536"/>
                  <a:gd name="T11" fmla="*/ 0 60000 65536"/>
                  <a:gd name="T12" fmla="*/ 0 60000 65536"/>
                  <a:gd name="T13" fmla="*/ 0 60000 65536"/>
                  <a:gd name="T14" fmla="*/ 0 60000 65536"/>
                  <a:gd name="T15" fmla="*/ 0 w 21"/>
                  <a:gd name="T16" fmla="*/ 0 h 17"/>
                  <a:gd name="T17" fmla="*/ 21 w 21"/>
                  <a:gd name="T18" fmla="*/ 17 h 17"/>
                </a:gdLst>
                <a:ahLst/>
                <a:cxnLst>
                  <a:cxn ang="T10">
                    <a:pos x="T0" y="T1"/>
                  </a:cxn>
                  <a:cxn ang="T11">
                    <a:pos x="T2" y="T3"/>
                  </a:cxn>
                  <a:cxn ang="T12">
                    <a:pos x="T4" y="T5"/>
                  </a:cxn>
                  <a:cxn ang="T13">
                    <a:pos x="T6" y="T7"/>
                  </a:cxn>
                  <a:cxn ang="T14">
                    <a:pos x="T8" y="T9"/>
                  </a:cxn>
                </a:cxnLst>
                <a:rect l="T15" t="T16" r="T17" b="T18"/>
                <a:pathLst>
                  <a:path w="21" h="17">
                    <a:moveTo>
                      <a:pt x="15" y="17"/>
                    </a:moveTo>
                    <a:lnTo>
                      <a:pt x="0" y="3"/>
                    </a:lnTo>
                    <a:lnTo>
                      <a:pt x="6" y="0"/>
                    </a:lnTo>
                    <a:lnTo>
                      <a:pt x="21" y="14"/>
                    </a:lnTo>
                    <a:lnTo>
                      <a:pt x="15" y="17"/>
                    </a:lnTo>
                    <a:close/>
                  </a:path>
                </a:pathLst>
              </a:custGeom>
              <a:noFill/>
              <a:ln w="9525">
                <a:noFill/>
                <a:round/>
                <a:headEnd/>
                <a:tailEnd/>
              </a:ln>
            </p:spPr>
            <p:txBody>
              <a:bodyPr>
                <a:prstTxWarp prst="textNoShape">
                  <a:avLst/>
                </a:prstTxWarp>
              </a:bodyPr>
              <a:lstStyle/>
              <a:p>
                <a:endParaRPr lang="en-US"/>
              </a:p>
            </p:txBody>
          </p:sp>
          <p:sp>
            <p:nvSpPr>
              <p:cNvPr id="73388" name="Freeform 259"/>
              <p:cNvSpPr>
                <a:spLocks/>
              </p:cNvSpPr>
              <p:nvPr/>
            </p:nvSpPr>
            <p:spPr bwMode="auto">
              <a:xfrm>
                <a:off x="3928" y="1997"/>
                <a:ext cx="4" cy="4"/>
              </a:xfrm>
              <a:custGeom>
                <a:avLst/>
                <a:gdLst>
                  <a:gd name="T0" fmla="*/ 15 w 21"/>
                  <a:gd name="T1" fmla="*/ 20 h 20"/>
                  <a:gd name="T2" fmla="*/ 0 w 21"/>
                  <a:gd name="T3" fmla="*/ 6 h 20"/>
                  <a:gd name="T4" fmla="*/ 9 w 21"/>
                  <a:gd name="T5" fmla="*/ 0 h 20"/>
                  <a:gd name="T6" fmla="*/ 21 w 21"/>
                  <a:gd name="T7" fmla="*/ 15 h 20"/>
                  <a:gd name="T8" fmla="*/ 15 w 21"/>
                  <a:gd name="T9" fmla="*/ 20 h 20"/>
                  <a:gd name="T10" fmla="*/ 0 60000 65536"/>
                  <a:gd name="T11" fmla="*/ 0 60000 65536"/>
                  <a:gd name="T12" fmla="*/ 0 60000 65536"/>
                  <a:gd name="T13" fmla="*/ 0 60000 65536"/>
                  <a:gd name="T14" fmla="*/ 0 60000 65536"/>
                  <a:gd name="T15" fmla="*/ 0 w 21"/>
                  <a:gd name="T16" fmla="*/ 0 h 20"/>
                  <a:gd name="T17" fmla="*/ 21 w 21"/>
                  <a:gd name="T18" fmla="*/ 20 h 20"/>
                </a:gdLst>
                <a:ahLst/>
                <a:cxnLst>
                  <a:cxn ang="T10">
                    <a:pos x="T0" y="T1"/>
                  </a:cxn>
                  <a:cxn ang="T11">
                    <a:pos x="T2" y="T3"/>
                  </a:cxn>
                  <a:cxn ang="T12">
                    <a:pos x="T4" y="T5"/>
                  </a:cxn>
                  <a:cxn ang="T13">
                    <a:pos x="T6" y="T7"/>
                  </a:cxn>
                  <a:cxn ang="T14">
                    <a:pos x="T8" y="T9"/>
                  </a:cxn>
                </a:cxnLst>
                <a:rect l="T15" t="T16" r="T17" b="T18"/>
                <a:pathLst>
                  <a:path w="21" h="20">
                    <a:moveTo>
                      <a:pt x="15" y="20"/>
                    </a:moveTo>
                    <a:lnTo>
                      <a:pt x="0" y="6"/>
                    </a:lnTo>
                    <a:lnTo>
                      <a:pt x="9" y="0"/>
                    </a:lnTo>
                    <a:lnTo>
                      <a:pt x="21" y="15"/>
                    </a:lnTo>
                    <a:lnTo>
                      <a:pt x="15" y="20"/>
                    </a:lnTo>
                    <a:close/>
                  </a:path>
                </a:pathLst>
              </a:custGeom>
              <a:noFill/>
              <a:ln w="9525">
                <a:noFill/>
                <a:round/>
                <a:headEnd/>
                <a:tailEnd/>
              </a:ln>
            </p:spPr>
            <p:txBody>
              <a:bodyPr>
                <a:prstTxWarp prst="textNoShape">
                  <a:avLst/>
                </a:prstTxWarp>
              </a:bodyPr>
              <a:lstStyle/>
              <a:p>
                <a:endParaRPr lang="en-US"/>
              </a:p>
            </p:txBody>
          </p:sp>
          <p:sp>
            <p:nvSpPr>
              <p:cNvPr id="73389" name="Freeform 260"/>
              <p:cNvSpPr>
                <a:spLocks/>
              </p:cNvSpPr>
              <p:nvPr/>
            </p:nvSpPr>
            <p:spPr bwMode="auto">
              <a:xfrm>
                <a:off x="3929" y="1996"/>
                <a:ext cx="5" cy="4"/>
              </a:xfrm>
              <a:custGeom>
                <a:avLst/>
                <a:gdLst>
                  <a:gd name="T0" fmla="*/ 12 w 21"/>
                  <a:gd name="T1" fmla="*/ 24 h 24"/>
                  <a:gd name="T2" fmla="*/ 0 w 21"/>
                  <a:gd name="T3" fmla="*/ 9 h 24"/>
                  <a:gd name="T4" fmla="*/ 9 w 21"/>
                  <a:gd name="T5" fmla="*/ 0 h 24"/>
                  <a:gd name="T6" fmla="*/ 21 w 21"/>
                  <a:gd name="T7" fmla="*/ 18 h 24"/>
                  <a:gd name="T8" fmla="*/ 12 w 21"/>
                  <a:gd name="T9" fmla="*/ 24 h 24"/>
                  <a:gd name="T10" fmla="*/ 0 60000 65536"/>
                  <a:gd name="T11" fmla="*/ 0 60000 65536"/>
                  <a:gd name="T12" fmla="*/ 0 60000 65536"/>
                  <a:gd name="T13" fmla="*/ 0 60000 65536"/>
                  <a:gd name="T14" fmla="*/ 0 60000 65536"/>
                  <a:gd name="T15" fmla="*/ 0 w 21"/>
                  <a:gd name="T16" fmla="*/ 0 h 24"/>
                  <a:gd name="T17" fmla="*/ 21 w 21"/>
                  <a:gd name="T18" fmla="*/ 24 h 24"/>
                </a:gdLst>
                <a:ahLst/>
                <a:cxnLst>
                  <a:cxn ang="T10">
                    <a:pos x="T0" y="T1"/>
                  </a:cxn>
                  <a:cxn ang="T11">
                    <a:pos x="T2" y="T3"/>
                  </a:cxn>
                  <a:cxn ang="T12">
                    <a:pos x="T4" y="T5"/>
                  </a:cxn>
                  <a:cxn ang="T13">
                    <a:pos x="T6" y="T7"/>
                  </a:cxn>
                  <a:cxn ang="T14">
                    <a:pos x="T8" y="T9"/>
                  </a:cxn>
                </a:cxnLst>
                <a:rect l="T15" t="T16" r="T17" b="T18"/>
                <a:pathLst>
                  <a:path w="21" h="24">
                    <a:moveTo>
                      <a:pt x="12" y="24"/>
                    </a:moveTo>
                    <a:lnTo>
                      <a:pt x="0" y="9"/>
                    </a:lnTo>
                    <a:lnTo>
                      <a:pt x="9" y="0"/>
                    </a:lnTo>
                    <a:lnTo>
                      <a:pt x="21" y="18"/>
                    </a:lnTo>
                    <a:lnTo>
                      <a:pt x="12" y="24"/>
                    </a:lnTo>
                    <a:close/>
                  </a:path>
                </a:pathLst>
              </a:custGeom>
              <a:noFill/>
              <a:ln w="9525">
                <a:noFill/>
                <a:round/>
                <a:headEnd/>
                <a:tailEnd/>
              </a:ln>
            </p:spPr>
            <p:txBody>
              <a:bodyPr>
                <a:prstTxWarp prst="textNoShape">
                  <a:avLst/>
                </a:prstTxWarp>
              </a:bodyPr>
              <a:lstStyle/>
              <a:p>
                <a:endParaRPr lang="en-US"/>
              </a:p>
            </p:txBody>
          </p:sp>
          <p:sp>
            <p:nvSpPr>
              <p:cNvPr id="73390" name="Freeform 261"/>
              <p:cNvSpPr>
                <a:spLocks/>
              </p:cNvSpPr>
              <p:nvPr/>
            </p:nvSpPr>
            <p:spPr bwMode="auto">
              <a:xfrm>
                <a:off x="3931" y="1994"/>
                <a:ext cx="5" cy="5"/>
              </a:xfrm>
              <a:custGeom>
                <a:avLst/>
                <a:gdLst>
                  <a:gd name="T0" fmla="*/ 12 w 23"/>
                  <a:gd name="T1" fmla="*/ 26 h 26"/>
                  <a:gd name="T2" fmla="*/ 0 w 23"/>
                  <a:gd name="T3" fmla="*/ 8 h 26"/>
                  <a:gd name="T4" fmla="*/ 12 w 23"/>
                  <a:gd name="T5" fmla="*/ 0 h 26"/>
                  <a:gd name="T6" fmla="*/ 23 w 23"/>
                  <a:gd name="T7" fmla="*/ 17 h 26"/>
                  <a:gd name="T8" fmla="*/ 12 w 23"/>
                  <a:gd name="T9" fmla="*/ 26 h 26"/>
                  <a:gd name="T10" fmla="*/ 0 60000 65536"/>
                  <a:gd name="T11" fmla="*/ 0 60000 65536"/>
                  <a:gd name="T12" fmla="*/ 0 60000 65536"/>
                  <a:gd name="T13" fmla="*/ 0 60000 65536"/>
                  <a:gd name="T14" fmla="*/ 0 60000 65536"/>
                  <a:gd name="T15" fmla="*/ 0 w 23"/>
                  <a:gd name="T16" fmla="*/ 0 h 26"/>
                  <a:gd name="T17" fmla="*/ 23 w 23"/>
                  <a:gd name="T18" fmla="*/ 26 h 26"/>
                </a:gdLst>
                <a:ahLst/>
                <a:cxnLst>
                  <a:cxn ang="T10">
                    <a:pos x="T0" y="T1"/>
                  </a:cxn>
                  <a:cxn ang="T11">
                    <a:pos x="T2" y="T3"/>
                  </a:cxn>
                  <a:cxn ang="T12">
                    <a:pos x="T4" y="T5"/>
                  </a:cxn>
                  <a:cxn ang="T13">
                    <a:pos x="T6" y="T7"/>
                  </a:cxn>
                  <a:cxn ang="T14">
                    <a:pos x="T8" y="T9"/>
                  </a:cxn>
                </a:cxnLst>
                <a:rect l="T15" t="T16" r="T17" b="T18"/>
                <a:pathLst>
                  <a:path w="23" h="26">
                    <a:moveTo>
                      <a:pt x="12" y="26"/>
                    </a:moveTo>
                    <a:lnTo>
                      <a:pt x="0" y="8"/>
                    </a:lnTo>
                    <a:lnTo>
                      <a:pt x="12" y="0"/>
                    </a:lnTo>
                    <a:lnTo>
                      <a:pt x="23" y="17"/>
                    </a:lnTo>
                    <a:lnTo>
                      <a:pt x="12" y="26"/>
                    </a:lnTo>
                    <a:close/>
                  </a:path>
                </a:pathLst>
              </a:custGeom>
              <a:noFill/>
              <a:ln w="9525">
                <a:noFill/>
                <a:round/>
                <a:headEnd/>
                <a:tailEnd/>
              </a:ln>
            </p:spPr>
            <p:txBody>
              <a:bodyPr>
                <a:prstTxWarp prst="textNoShape">
                  <a:avLst/>
                </a:prstTxWarp>
              </a:bodyPr>
              <a:lstStyle/>
              <a:p>
                <a:endParaRPr lang="en-US"/>
              </a:p>
            </p:txBody>
          </p:sp>
          <p:sp>
            <p:nvSpPr>
              <p:cNvPr id="73391" name="Freeform 262"/>
              <p:cNvSpPr>
                <a:spLocks/>
              </p:cNvSpPr>
              <p:nvPr/>
            </p:nvSpPr>
            <p:spPr bwMode="auto">
              <a:xfrm>
                <a:off x="3934" y="1991"/>
                <a:ext cx="7" cy="6"/>
              </a:xfrm>
              <a:custGeom>
                <a:avLst/>
                <a:gdLst>
                  <a:gd name="T0" fmla="*/ 11 w 37"/>
                  <a:gd name="T1" fmla="*/ 34 h 34"/>
                  <a:gd name="T2" fmla="*/ 0 w 37"/>
                  <a:gd name="T3" fmla="*/ 17 h 34"/>
                  <a:gd name="T4" fmla="*/ 26 w 37"/>
                  <a:gd name="T5" fmla="*/ 0 h 34"/>
                  <a:gd name="T6" fmla="*/ 37 w 37"/>
                  <a:gd name="T7" fmla="*/ 17 h 34"/>
                  <a:gd name="T8" fmla="*/ 11 w 37"/>
                  <a:gd name="T9" fmla="*/ 34 h 34"/>
                  <a:gd name="T10" fmla="*/ 0 60000 65536"/>
                  <a:gd name="T11" fmla="*/ 0 60000 65536"/>
                  <a:gd name="T12" fmla="*/ 0 60000 65536"/>
                  <a:gd name="T13" fmla="*/ 0 60000 65536"/>
                  <a:gd name="T14" fmla="*/ 0 60000 65536"/>
                  <a:gd name="T15" fmla="*/ 0 w 37"/>
                  <a:gd name="T16" fmla="*/ 0 h 34"/>
                  <a:gd name="T17" fmla="*/ 37 w 37"/>
                  <a:gd name="T18" fmla="*/ 34 h 34"/>
                </a:gdLst>
                <a:ahLst/>
                <a:cxnLst>
                  <a:cxn ang="T10">
                    <a:pos x="T0" y="T1"/>
                  </a:cxn>
                  <a:cxn ang="T11">
                    <a:pos x="T2" y="T3"/>
                  </a:cxn>
                  <a:cxn ang="T12">
                    <a:pos x="T4" y="T5"/>
                  </a:cxn>
                  <a:cxn ang="T13">
                    <a:pos x="T6" y="T7"/>
                  </a:cxn>
                  <a:cxn ang="T14">
                    <a:pos x="T8" y="T9"/>
                  </a:cxn>
                </a:cxnLst>
                <a:rect l="T15" t="T16" r="T17" b="T18"/>
                <a:pathLst>
                  <a:path w="37" h="34">
                    <a:moveTo>
                      <a:pt x="11" y="34"/>
                    </a:moveTo>
                    <a:lnTo>
                      <a:pt x="0" y="17"/>
                    </a:lnTo>
                    <a:lnTo>
                      <a:pt x="26" y="0"/>
                    </a:lnTo>
                    <a:lnTo>
                      <a:pt x="37" y="17"/>
                    </a:lnTo>
                    <a:lnTo>
                      <a:pt x="11" y="34"/>
                    </a:lnTo>
                    <a:close/>
                  </a:path>
                </a:pathLst>
              </a:custGeom>
              <a:noFill/>
              <a:ln w="9525">
                <a:noFill/>
                <a:round/>
                <a:headEnd/>
                <a:tailEnd/>
              </a:ln>
            </p:spPr>
            <p:txBody>
              <a:bodyPr>
                <a:prstTxWarp prst="textNoShape">
                  <a:avLst/>
                </a:prstTxWarp>
              </a:bodyPr>
              <a:lstStyle/>
              <a:p>
                <a:endParaRPr lang="en-US"/>
              </a:p>
            </p:txBody>
          </p:sp>
          <p:sp>
            <p:nvSpPr>
              <p:cNvPr id="73392" name="Freeform 263"/>
              <p:cNvSpPr>
                <a:spLocks/>
              </p:cNvSpPr>
              <p:nvPr/>
            </p:nvSpPr>
            <p:spPr bwMode="auto">
              <a:xfrm>
                <a:off x="3939" y="1986"/>
                <a:ext cx="8" cy="8"/>
              </a:xfrm>
              <a:custGeom>
                <a:avLst/>
                <a:gdLst>
                  <a:gd name="T0" fmla="*/ 11 w 43"/>
                  <a:gd name="T1" fmla="*/ 38 h 38"/>
                  <a:gd name="T2" fmla="*/ 0 w 43"/>
                  <a:gd name="T3" fmla="*/ 21 h 38"/>
                  <a:gd name="T4" fmla="*/ 34 w 43"/>
                  <a:gd name="T5" fmla="*/ 0 h 38"/>
                  <a:gd name="T6" fmla="*/ 43 w 43"/>
                  <a:gd name="T7" fmla="*/ 17 h 38"/>
                  <a:gd name="T8" fmla="*/ 11 w 43"/>
                  <a:gd name="T9" fmla="*/ 38 h 38"/>
                  <a:gd name="T10" fmla="*/ 0 60000 65536"/>
                  <a:gd name="T11" fmla="*/ 0 60000 65536"/>
                  <a:gd name="T12" fmla="*/ 0 60000 65536"/>
                  <a:gd name="T13" fmla="*/ 0 60000 65536"/>
                  <a:gd name="T14" fmla="*/ 0 60000 65536"/>
                  <a:gd name="T15" fmla="*/ 0 w 43"/>
                  <a:gd name="T16" fmla="*/ 0 h 38"/>
                  <a:gd name="T17" fmla="*/ 43 w 43"/>
                  <a:gd name="T18" fmla="*/ 38 h 38"/>
                </a:gdLst>
                <a:ahLst/>
                <a:cxnLst>
                  <a:cxn ang="T10">
                    <a:pos x="T0" y="T1"/>
                  </a:cxn>
                  <a:cxn ang="T11">
                    <a:pos x="T2" y="T3"/>
                  </a:cxn>
                  <a:cxn ang="T12">
                    <a:pos x="T4" y="T5"/>
                  </a:cxn>
                  <a:cxn ang="T13">
                    <a:pos x="T6" y="T7"/>
                  </a:cxn>
                  <a:cxn ang="T14">
                    <a:pos x="T8" y="T9"/>
                  </a:cxn>
                </a:cxnLst>
                <a:rect l="T15" t="T16" r="T17" b="T18"/>
                <a:pathLst>
                  <a:path w="43" h="38">
                    <a:moveTo>
                      <a:pt x="11" y="38"/>
                    </a:moveTo>
                    <a:lnTo>
                      <a:pt x="0" y="21"/>
                    </a:lnTo>
                    <a:lnTo>
                      <a:pt x="34" y="0"/>
                    </a:lnTo>
                    <a:lnTo>
                      <a:pt x="43" y="17"/>
                    </a:lnTo>
                    <a:lnTo>
                      <a:pt x="11" y="38"/>
                    </a:lnTo>
                    <a:close/>
                  </a:path>
                </a:pathLst>
              </a:custGeom>
              <a:noFill/>
              <a:ln w="9525">
                <a:noFill/>
                <a:round/>
                <a:headEnd/>
                <a:tailEnd/>
              </a:ln>
            </p:spPr>
            <p:txBody>
              <a:bodyPr>
                <a:prstTxWarp prst="textNoShape">
                  <a:avLst/>
                </a:prstTxWarp>
              </a:bodyPr>
              <a:lstStyle/>
              <a:p>
                <a:endParaRPr lang="en-US"/>
              </a:p>
            </p:txBody>
          </p:sp>
          <p:sp>
            <p:nvSpPr>
              <p:cNvPr id="73393" name="Freeform 264"/>
              <p:cNvSpPr>
                <a:spLocks/>
              </p:cNvSpPr>
              <p:nvPr/>
            </p:nvSpPr>
            <p:spPr bwMode="auto">
              <a:xfrm>
                <a:off x="3946" y="1982"/>
                <a:ext cx="9" cy="8"/>
              </a:xfrm>
              <a:custGeom>
                <a:avLst/>
                <a:gdLst>
                  <a:gd name="T0" fmla="*/ 9 w 46"/>
                  <a:gd name="T1" fmla="*/ 37 h 37"/>
                  <a:gd name="T2" fmla="*/ 0 w 46"/>
                  <a:gd name="T3" fmla="*/ 20 h 37"/>
                  <a:gd name="T4" fmla="*/ 37 w 46"/>
                  <a:gd name="T5" fmla="*/ 0 h 37"/>
                  <a:gd name="T6" fmla="*/ 46 w 46"/>
                  <a:gd name="T7" fmla="*/ 17 h 37"/>
                  <a:gd name="T8" fmla="*/ 9 w 46"/>
                  <a:gd name="T9" fmla="*/ 37 h 37"/>
                  <a:gd name="T10" fmla="*/ 0 60000 65536"/>
                  <a:gd name="T11" fmla="*/ 0 60000 65536"/>
                  <a:gd name="T12" fmla="*/ 0 60000 65536"/>
                  <a:gd name="T13" fmla="*/ 0 60000 65536"/>
                  <a:gd name="T14" fmla="*/ 0 60000 65536"/>
                  <a:gd name="T15" fmla="*/ 0 w 46"/>
                  <a:gd name="T16" fmla="*/ 0 h 37"/>
                  <a:gd name="T17" fmla="*/ 46 w 46"/>
                  <a:gd name="T18" fmla="*/ 37 h 37"/>
                </a:gdLst>
                <a:ahLst/>
                <a:cxnLst>
                  <a:cxn ang="T10">
                    <a:pos x="T0" y="T1"/>
                  </a:cxn>
                  <a:cxn ang="T11">
                    <a:pos x="T2" y="T3"/>
                  </a:cxn>
                  <a:cxn ang="T12">
                    <a:pos x="T4" y="T5"/>
                  </a:cxn>
                  <a:cxn ang="T13">
                    <a:pos x="T6" y="T7"/>
                  </a:cxn>
                  <a:cxn ang="T14">
                    <a:pos x="T8" y="T9"/>
                  </a:cxn>
                </a:cxnLst>
                <a:rect l="T15" t="T16" r="T17" b="T18"/>
                <a:pathLst>
                  <a:path w="46" h="37">
                    <a:moveTo>
                      <a:pt x="9" y="37"/>
                    </a:moveTo>
                    <a:lnTo>
                      <a:pt x="0" y="20"/>
                    </a:lnTo>
                    <a:lnTo>
                      <a:pt x="37" y="0"/>
                    </a:lnTo>
                    <a:lnTo>
                      <a:pt x="46" y="17"/>
                    </a:lnTo>
                    <a:lnTo>
                      <a:pt x="9" y="37"/>
                    </a:lnTo>
                    <a:close/>
                  </a:path>
                </a:pathLst>
              </a:custGeom>
              <a:noFill/>
              <a:ln w="9525">
                <a:noFill/>
                <a:round/>
                <a:headEnd/>
                <a:tailEnd/>
              </a:ln>
            </p:spPr>
            <p:txBody>
              <a:bodyPr>
                <a:prstTxWarp prst="textNoShape">
                  <a:avLst/>
                </a:prstTxWarp>
              </a:bodyPr>
              <a:lstStyle/>
              <a:p>
                <a:endParaRPr lang="en-US"/>
              </a:p>
            </p:txBody>
          </p:sp>
          <p:sp>
            <p:nvSpPr>
              <p:cNvPr id="73394" name="Freeform 265"/>
              <p:cNvSpPr>
                <a:spLocks/>
              </p:cNvSpPr>
              <p:nvPr/>
            </p:nvSpPr>
            <p:spPr bwMode="auto">
              <a:xfrm>
                <a:off x="3953" y="1978"/>
                <a:ext cx="10" cy="8"/>
              </a:xfrm>
              <a:custGeom>
                <a:avLst/>
                <a:gdLst>
                  <a:gd name="T0" fmla="*/ 9 w 52"/>
                  <a:gd name="T1" fmla="*/ 37 h 37"/>
                  <a:gd name="T2" fmla="*/ 0 w 52"/>
                  <a:gd name="T3" fmla="*/ 20 h 37"/>
                  <a:gd name="T4" fmla="*/ 43 w 52"/>
                  <a:gd name="T5" fmla="*/ 0 h 37"/>
                  <a:gd name="T6" fmla="*/ 47 w 52"/>
                  <a:gd name="T7" fmla="*/ 0 h 37"/>
                  <a:gd name="T8" fmla="*/ 52 w 52"/>
                  <a:gd name="T9" fmla="*/ 17 h 37"/>
                  <a:gd name="T10" fmla="*/ 9 w 52"/>
                  <a:gd name="T11" fmla="*/ 37 h 37"/>
                  <a:gd name="T12" fmla="*/ 0 60000 65536"/>
                  <a:gd name="T13" fmla="*/ 0 60000 65536"/>
                  <a:gd name="T14" fmla="*/ 0 60000 65536"/>
                  <a:gd name="T15" fmla="*/ 0 60000 65536"/>
                  <a:gd name="T16" fmla="*/ 0 60000 65536"/>
                  <a:gd name="T17" fmla="*/ 0 60000 65536"/>
                  <a:gd name="T18" fmla="*/ 0 w 52"/>
                  <a:gd name="T19" fmla="*/ 0 h 37"/>
                  <a:gd name="T20" fmla="*/ 52 w 52"/>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52" h="37">
                    <a:moveTo>
                      <a:pt x="9" y="37"/>
                    </a:moveTo>
                    <a:lnTo>
                      <a:pt x="0" y="20"/>
                    </a:lnTo>
                    <a:lnTo>
                      <a:pt x="43" y="0"/>
                    </a:lnTo>
                    <a:lnTo>
                      <a:pt x="47" y="0"/>
                    </a:lnTo>
                    <a:lnTo>
                      <a:pt x="52" y="17"/>
                    </a:lnTo>
                    <a:lnTo>
                      <a:pt x="9" y="37"/>
                    </a:lnTo>
                    <a:close/>
                  </a:path>
                </a:pathLst>
              </a:custGeom>
              <a:noFill/>
              <a:ln w="9525">
                <a:noFill/>
                <a:round/>
                <a:headEnd/>
                <a:tailEnd/>
              </a:ln>
            </p:spPr>
            <p:txBody>
              <a:bodyPr>
                <a:prstTxWarp prst="textNoShape">
                  <a:avLst/>
                </a:prstTxWarp>
              </a:bodyPr>
              <a:lstStyle/>
              <a:p>
                <a:endParaRPr lang="en-US"/>
              </a:p>
            </p:txBody>
          </p:sp>
          <p:sp>
            <p:nvSpPr>
              <p:cNvPr id="73395" name="Freeform 266"/>
              <p:cNvSpPr>
                <a:spLocks/>
              </p:cNvSpPr>
              <p:nvPr/>
            </p:nvSpPr>
            <p:spPr bwMode="auto">
              <a:xfrm>
                <a:off x="3962" y="1975"/>
                <a:ext cx="11" cy="7"/>
              </a:xfrm>
              <a:custGeom>
                <a:avLst/>
                <a:gdLst>
                  <a:gd name="T0" fmla="*/ 5 w 52"/>
                  <a:gd name="T1" fmla="*/ 34 h 34"/>
                  <a:gd name="T2" fmla="*/ 0 w 52"/>
                  <a:gd name="T3" fmla="*/ 17 h 34"/>
                  <a:gd name="T4" fmla="*/ 46 w 52"/>
                  <a:gd name="T5" fmla="*/ 0 h 34"/>
                  <a:gd name="T6" fmla="*/ 52 w 52"/>
                  <a:gd name="T7" fmla="*/ 20 h 34"/>
                  <a:gd name="T8" fmla="*/ 5 w 52"/>
                  <a:gd name="T9" fmla="*/ 34 h 34"/>
                  <a:gd name="T10" fmla="*/ 0 60000 65536"/>
                  <a:gd name="T11" fmla="*/ 0 60000 65536"/>
                  <a:gd name="T12" fmla="*/ 0 60000 65536"/>
                  <a:gd name="T13" fmla="*/ 0 60000 65536"/>
                  <a:gd name="T14" fmla="*/ 0 60000 65536"/>
                  <a:gd name="T15" fmla="*/ 0 w 52"/>
                  <a:gd name="T16" fmla="*/ 0 h 34"/>
                  <a:gd name="T17" fmla="*/ 52 w 52"/>
                  <a:gd name="T18" fmla="*/ 34 h 34"/>
                </a:gdLst>
                <a:ahLst/>
                <a:cxnLst>
                  <a:cxn ang="T10">
                    <a:pos x="T0" y="T1"/>
                  </a:cxn>
                  <a:cxn ang="T11">
                    <a:pos x="T2" y="T3"/>
                  </a:cxn>
                  <a:cxn ang="T12">
                    <a:pos x="T4" y="T5"/>
                  </a:cxn>
                  <a:cxn ang="T13">
                    <a:pos x="T6" y="T7"/>
                  </a:cxn>
                  <a:cxn ang="T14">
                    <a:pos x="T8" y="T9"/>
                  </a:cxn>
                </a:cxnLst>
                <a:rect l="T15" t="T16" r="T17" b="T18"/>
                <a:pathLst>
                  <a:path w="52" h="34">
                    <a:moveTo>
                      <a:pt x="5" y="34"/>
                    </a:moveTo>
                    <a:lnTo>
                      <a:pt x="0" y="17"/>
                    </a:lnTo>
                    <a:lnTo>
                      <a:pt x="46" y="0"/>
                    </a:lnTo>
                    <a:lnTo>
                      <a:pt x="52" y="20"/>
                    </a:lnTo>
                    <a:lnTo>
                      <a:pt x="5" y="34"/>
                    </a:lnTo>
                    <a:close/>
                  </a:path>
                </a:pathLst>
              </a:custGeom>
              <a:noFill/>
              <a:ln w="9525">
                <a:noFill/>
                <a:round/>
                <a:headEnd/>
                <a:tailEnd/>
              </a:ln>
            </p:spPr>
            <p:txBody>
              <a:bodyPr>
                <a:prstTxWarp prst="textNoShape">
                  <a:avLst/>
                </a:prstTxWarp>
              </a:bodyPr>
              <a:lstStyle/>
              <a:p>
                <a:endParaRPr lang="en-US"/>
              </a:p>
            </p:txBody>
          </p:sp>
          <p:sp>
            <p:nvSpPr>
              <p:cNvPr id="73396" name="Freeform 267"/>
              <p:cNvSpPr>
                <a:spLocks/>
              </p:cNvSpPr>
              <p:nvPr/>
            </p:nvSpPr>
            <p:spPr bwMode="auto">
              <a:xfrm>
                <a:off x="3972" y="1972"/>
                <a:ext cx="11" cy="7"/>
              </a:xfrm>
              <a:custGeom>
                <a:avLst/>
                <a:gdLst>
                  <a:gd name="T0" fmla="*/ 6 w 55"/>
                  <a:gd name="T1" fmla="*/ 35 h 35"/>
                  <a:gd name="T2" fmla="*/ 0 w 55"/>
                  <a:gd name="T3" fmla="*/ 15 h 35"/>
                  <a:gd name="T4" fmla="*/ 51 w 55"/>
                  <a:gd name="T5" fmla="*/ 0 h 35"/>
                  <a:gd name="T6" fmla="*/ 55 w 55"/>
                  <a:gd name="T7" fmla="*/ 20 h 35"/>
                  <a:gd name="T8" fmla="*/ 6 w 55"/>
                  <a:gd name="T9" fmla="*/ 35 h 35"/>
                  <a:gd name="T10" fmla="*/ 0 60000 65536"/>
                  <a:gd name="T11" fmla="*/ 0 60000 65536"/>
                  <a:gd name="T12" fmla="*/ 0 60000 65536"/>
                  <a:gd name="T13" fmla="*/ 0 60000 65536"/>
                  <a:gd name="T14" fmla="*/ 0 60000 65536"/>
                  <a:gd name="T15" fmla="*/ 0 w 55"/>
                  <a:gd name="T16" fmla="*/ 0 h 35"/>
                  <a:gd name="T17" fmla="*/ 55 w 55"/>
                  <a:gd name="T18" fmla="*/ 35 h 35"/>
                </a:gdLst>
                <a:ahLst/>
                <a:cxnLst>
                  <a:cxn ang="T10">
                    <a:pos x="T0" y="T1"/>
                  </a:cxn>
                  <a:cxn ang="T11">
                    <a:pos x="T2" y="T3"/>
                  </a:cxn>
                  <a:cxn ang="T12">
                    <a:pos x="T4" y="T5"/>
                  </a:cxn>
                  <a:cxn ang="T13">
                    <a:pos x="T6" y="T7"/>
                  </a:cxn>
                  <a:cxn ang="T14">
                    <a:pos x="T8" y="T9"/>
                  </a:cxn>
                </a:cxnLst>
                <a:rect l="T15" t="T16" r="T17" b="T18"/>
                <a:pathLst>
                  <a:path w="55" h="35">
                    <a:moveTo>
                      <a:pt x="6" y="35"/>
                    </a:moveTo>
                    <a:lnTo>
                      <a:pt x="0" y="15"/>
                    </a:lnTo>
                    <a:lnTo>
                      <a:pt x="51" y="0"/>
                    </a:lnTo>
                    <a:lnTo>
                      <a:pt x="55" y="20"/>
                    </a:lnTo>
                    <a:lnTo>
                      <a:pt x="6" y="35"/>
                    </a:lnTo>
                    <a:close/>
                  </a:path>
                </a:pathLst>
              </a:custGeom>
              <a:noFill/>
              <a:ln w="9525">
                <a:noFill/>
                <a:round/>
                <a:headEnd/>
                <a:tailEnd/>
              </a:ln>
            </p:spPr>
            <p:txBody>
              <a:bodyPr>
                <a:prstTxWarp prst="textNoShape">
                  <a:avLst/>
                </a:prstTxWarp>
              </a:bodyPr>
              <a:lstStyle/>
              <a:p>
                <a:endParaRPr lang="en-US"/>
              </a:p>
            </p:txBody>
          </p:sp>
          <p:sp>
            <p:nvSpPr>
              <p:cNvPr id="73397" name="Freeform 268"/>
              <p:cNvSpPr>
                <a:spLocks/>
              </p:cNvSpPr>
              <p:nvPr/>
            </p:nvSpPr>
            <p:spPr bwMode="auto">
              <a:xfrm>
                <a:off x="3982" y="1970"/>
                <a:ext cx="11" cy="6"/>
              </a:xfrm>
              <a:custGeom>
                <a:avLst/>
                <a:gdLst>
                  <a:gd name="T0" fmla="*/ 4 w 56"/>
                  <a:gd name="T1" fmla="*/ 28 h 28"/>
                  <a:gd name="T2" fmla="*/ 0 w 56"/>
                  <a:gd name="T3" fmla="*/ 8 h 28"/>
                  <a:gd name="T4" fmla="*/ 52 w 56"/>
                  <a:gd name="T5" fmla="*/ 0 h 28"/>
                  <a:gd name="T6" fmla="*/ 56 w 56"/>
                  <a:gd name="T7" fmla="*/ 19 h 28"/>
                  <a:gd name="T8" fmla="*/ 4 w 56"/>
                  <a:gd name="T9" fmla="*/ 28 h 28"/>
                  <a:gd name="T10" fmla="*/ 0 60000 65536"/>
                  <a:gd name="T11" fmla="*/ 0 60000 65536"/>
                  <a:gd name="T12" fmla="*/ 0 60000 65536"/>
                  <a:gd name="T13" fmla="*/ 0 60000 65536"/>
                  <a:gd name="T14" fmla="*/ 0 60000 65536"/>
                  <a:gd name="T15" fmla="*/ 0 w 56"/>
                  <a:gd name="T16" fmla="*/ 0 h 28"/>
                  <a:gd name="T17" fmla="*/ 56 w 56"/>
                  <a:gd name="T18" fmla="*/ 28 h 28"/>
                </a:gdLst>
                <a:ahLst/>
                <a:cxnLst>
                  <a:cxn ang="T10">
                    <a:pos x="T0" y="T1"/>
                  </a:cxn>
                  <a:cxn ang="T11">
                    <a:pos x="T2" y="T3"/>
                  </a:cxn>
                  <a:cxn ang="T12">
                    <a:pos x="T4" y="T5"/>
                  </a:cxn>
                  <a:cxn ang="T13">
                    <a:pos x="T6" y="T7"/>
                  </a:cxn>
                  <a:cxn ang="T14">
                    <a:pos x="T8" y="T9"/>
                  </a:cxn>
                </a:cxnLst>
                <a:rect l="T15" t="T16" r="T17" b="T18"/>
                <a:pathLst>
                  <a:path w="56" h="28">
                    <a:moveTo>
                      <a:pt x="4" y="28"/>
                    </a:moveTo>
                    <a:lnTo>
                      <a:pt x="0" y="8"/>
                    </a:lnTo>
                    <a:lnTo>
                      <a:pt x="52" y="0"/>
                    </a:lnTo>
                    <a:lnTo>
                      <a:pt x="56" y="19"/>
                    </a:lnTo>
                    <a:lnTo>
                      <a:pt x="4" y="28"/>
                    </a:lnTo>
                    <a:close/>
                  </a:path>
                </a:pathLst>
              </a:custGeom>
              <a:noFill/>
              <a:ln w="9525">
                <a:noFill/>
                <a:round/>
                <a:headEnd/>
                <a:tailEnd/>
              </a:ln>
            </p:spPr>
            <p:txBody>
              <a:bodyPr>
                <a:prstTxWarp prst="textNoShape">
                  <a:avLst/>
                </a:prstTxWarp>
              </a:bodyPr>
              <a:lstStyle/>
              <a:p>
                <a:endParaRPr lang="en-US"/>
              </a:p>
            </p:txBody>
          </p:sp>
          <p:sp>
            <p:nvSpPr>
              <p:cNvPr id="73398" name="Freeform 269"/>
              <p:cNvSpPr>
                <a:spLocks/>
              </p:cNvSpPr>
              <p:nvPr/>
            </p:nvSpPr>
            <p:spPr bwMode="auto">
              <a:xfrm>
                <a:off x="3992" y="1970"/>
                <a:ext cx="6" cy="4"/>
              </a:xfrm>
              <a:custGeom>
                <a:avLst/>
                <a:gdLst>
                  <a:gd name="T0" fmla="*/ 4 w 29"/>
                  <a:gd name="T1" fmla="*/ 19 h 19"/>
                  <a:gd name="T2" fmla="*/ 0 w 29"/>
                  <a:gd name="T3" fmla="*/ 0 h 19"/>
                  <a:gd name="T4" fmla="*/ 29 w 29"/>
                  <a:gd name="T5" fmla="*/ 0 h 19"/>
                  <a:gd name="T6" fmla="*/ 29 w 29"/>
                  <a:gd name="T7" fmla="*/ 19 h 19"/>
                  <a:gd name="T8" fmla="*/ 4 w 29"/>
                  <a:gd name="T9" fmla="*/ 19 h 19"/>
                  <a:gd name="T10" fmla="*/ 0 60000 65536"/>
                  <a:gd name="T11" fmla="*/ 0 60000 65536"/>
                  <a:gd name="T12" fmla="*/ 0 60000 65536"/>
                  <a:gd name="T13" fmla="*/ 0 60000 65536"/>
                  <a:gd name="T14" fmla="*/ 0 60000 65536"/>
                  <a:gd name="T15" fmla="*/ 0 w 29"/>
                  <a:gd name="T16" fmla="*/ 0 h 19"/>
                  <a:gd name="T17" fmla="*/ 29 w 29"/>
                  <a:gd name="T18" fmla="*/ 19 h 19"/>
                </a:gdLst>
                <a:ahLst/>
                <a:cxnLst>
                  <a:cxn ang="T10">
                    <a:pos x="T0" y="T1"/>
                  </a:cxn>
                  <a:cxn ang="T11">
                    <a:pos x="T2" y="T3"/>
                  </a:cxn>
                  <a:cxn ang="T12">
                    <a:pos x="T4" y="T5"/>
                  </a:cxn>
                  <a:cxn ang="T13">
                    <a:pos x="T6" y="T7"/>
                  </a:cxn>
                  <a:cxn ang="T14">
                    <a:pos x="T8" y="T9"/>
                  </a:cxn>
                </a:cxnLst>
                <a:rect l="T15" t="T16" r="T17" b="T18"/>
                <a:pathLst>
                  <a:path w="29" h="19">
                    <a:moveTo>
                      <a:pt x="4" y="19"/>
                    </a:moveTo>
                    <a:lnTo>
                      <a:pt x="0" y="0"/>
                    </a:lnTo>
                    <a:lnTo>
                      <a:pt x="29" y="0"/>
                    </a:lnTo>
                    <a:lnTo>
                      <a:pt x="29" y="19"/>
                    </a:lnTo>
                    <a:lnTo>
                      <a:pt x="4" y="19"/>
                    </a:lnTo>
                    <a:close/>
                  </a:path>
                </a:pathLst>
              </a:custGeom>
              <a:noFill/>
              <a:ln w="9525">
                <a:noFill/>
                <a:round/>
                <a:headEnd/>
                <a:tailEnd/>
              </a:ln>
            </p:spPr>
            <p:txBody>
              <a:bodyPr>
                <a:prstTxWarp prst="textNoShape">
                  <a:avLst/>
                </a:prstTxWarp>
              </a:bodyPr>
              <a:lstStyle/>
              <a:p>
                <a:endParaRPr lang="en-US"/>
              </a:p>
            </p:txBody>
          </p:sp>
          <p:sp>
            <p:nvSpPr>
              <p:cNvPr id="73399" name="Freeform 270"/>
              <p:cNvSpPr>
                <a:spLocks/>
              </p:cNvSpPr>
              <p:nvPr/>
            </p:nvSpPr>
            <p:spPr bwMode="auto">
              <a:xfrm>
                <a:off x="3998" y="1970"/>
                <a:ext cx="6" cy="4"/>
              </a:xfrm>
              <a:custGeom>
                <a:avLst/>
                <a:gdLst>
                  <a:gd name="T0" fmla="*/ 0 w 29"/>
                  <a:gd name="T1" fmla="*/ 19 h 19"/>
                  <a:gd name="T2" fmla="*/ 0 w 29"/>
                  <a:gd name="T3" fmla="*/ 0 h 19"/>
                  <a:gd name="T4" fmla="*/ 29 w 29"/>
                  <a:gd name="T5" fmla="*/ 0 h 19"/>
                  <a:gd name="T6" fmla="*/ 26 w 29"/>
                  <a:gd name="T7" fmla="*/ 19 h 19"/>
                  <a:gd name="T8" fmla="*/ 0 w 29"/>
                  <a:gd name="T9" fmla="*/ 19 h 19"/>
                  <a:gd name="T10" fmla="*/ 0 60000 65536"/>
                  <a:gd name="T11" fmla="*/ 0 60000 65536"/>
                  <a:gd name="T12" fmla="*/ 0 60000 65536"/>
                  <a:gd name="T13" fmla="*/ 0 60000 65536"/>
                  <a:gd name="T14" fmla="*/ 0 60000 65536"/>
                  <a:gd name="T15" fmla="*/ 0 w 29"/>
                  <a:gd name="T16" fmla="*/ 0 h 19"/>
                  <a:gd name="T17" fmla="*/ 29 w 29"/>
                  <a:gd name="T18" fmla="*/ 19 h 19"/>
                </a:gdLst>
                <a:ahLst/>
                <a:cxnLst>
                  <a:cxn ang="T10">
                    <a:pos x="T0" y="T1"/>
                  </a:cxn>
                  <a:cxn ang="T11">
                    <a:pos x="T2" y="T3"/>
                  </a:cxn>
                  <a:cxn ang="T12">
                    <a:pos x="T4" y="T5"/>
                  </a:cxn>
                  <a:cxn ang="T13">
                    <a:pos x="T6" y="T7"/>
                  </a:cxn>
                  <a:cxn ang="T14">
                    <a:pos x="T8" y="T9"/>
                  </a:cxn>
                </a:cxnLst>
                <a:rect l="T15" t="T16" r="T17" b="T18"/>
                <a:pathLst>
                  <a:path w="29" h="19">
                    <a:moveTo>
                      <a:pt x="0" y="19"/>
                    </a:moveTo>
                    <a:lnTo>
                      <a:pt x="0" y="0"/>
                    </a:lnTo>
                    <a:lnTo>
                      <a:pt x="29" y="0"/>
                    </a:lnTo>
                    <a:lnTo>
                      <a:pt x="26" y="19"/>
                    </a:lnTo>
                    <a:lnTo>
                      <a:pt x="0" y="19"/>
                    </a:lnTo>
                    <a:close/>
                  </a:path>
                </a:pathLst>
              </a:custGeom>
              <a:noFill/>
              <a:ln w="9525">
                <a:noFill/>
                <a:round/>
                <a:headEnd/>
                <a:tailEnd/>
              </a:ln>
            </p:spPr>
            <p:txBody>
              <a:bodyPr>
                <a:prstTxWarp prst="textNoShape">
                  <a:avLst/>
                </a:prstTxWarp>
              </a:bodyPr>
              <a:lstStyle/>
              <a:p>
                <a:endParaRPr lang="en-US"/>
              </a:p>
            </p:txBody>
          </p:sp>
          <p:sp>
            <p:nvSpPr>
              <p:cNvPr id="73400" name="Freeform 271"/>
              <p:cNvSpPr>
                <a:spLocks/>
              </p:cNvSpPr>
              <p:nvPr/>
            </p:nvSpPr>
            <p:spPr bwMode="auto">
              <a:xfrm>
                <a:off x="4003" y="1970"/>
                <a:ext cx="7" cy="5"/>
              </a:xfrm>
              <a:custGeom>
                <a:avLst/>
                <a:gdLst>
                  <a:gd name="T0" fmla="*/ 0 w 32"/>
                  <a:gd name="T1" fmla="*/ 19 h 23"/>
                  <a:gd name="T2" fmla="*/ 3 w 32"/>
                  <a:gd name="T3" fmla="*/ 0 h 23"/>
                  <a:gd name="T4" fmla="*/ 32 w 32"/>
                  <a:gd name="T5" fmla="*/ 2 h 23"/>
                  <a:gd name="T6" fmla="*/ 29 w 32"/>
                  <a:gd name="T7" fmla="*/ 23 h 23"/>
                  <a:gd name="T8" fmla="*/ 0 w 32"/>
                  <a:gd name="T9" fmla="*/ 19 h 23"/>
                  <a:gd name="T10" fmla="*/ 0 60000 65536"/>
                  <a:gd name="T11" fmla="*/ 0 60000 65536"/>
                  <a:gd name="T12" fmla="*/ 0 60000 65536"/>
                  <a:gd name="T13" fmla="*/ 0 60000 65536"/>
                  <a:gd name="T14" fmla="*/ 0 60000 65536"/>
                  <a:gd name="T15" fmla="*/ 0 w 32"/>
                  <a:gd name="T16" fmla="*/ 0 h 23"/>
                  <a:gd name="T17" fmla="*/ 32 w 32"/>
                  <a:gd name="T18" fmla="*/ 23 h 23"/>
                </a:gdLst>
                <a:ahLst/>
                <a:cxnLst>
                  <a:cxn ang="T10">
                    <a:pos x="T0" y="T1"/>
                  </a:cxn>
                  <a:cxn ang="T11">
                    <a:pos x="T2" y="T3"/>
                  </a:cxn>
                  <a:cxn ang="T12">
                    <a:pos x="T4" y="T5"/>
                  </a:cxn>
                  <a:cxn ang="T13">
                    <a:pos x="T6" y="T7"/>
                  </a:cxn>
                  <a:cxn ang="T14">
                    <a:pos x="T8" y="T9"/>
                  </a:cxn>
                </a:cxnLst>
                <a:rect l="T15" t="T16" r="T17" b="T18"/>
                <a:pathLst>
                  <a:path w="32" h="23">
                    <a:moveTo>
                      <a:pt x="0" y="19"/>
                    </a:moveTo>
                    <a:lnTo>
                      <a:pt x="3" y="0"/>
                    </a:lnTo>
                    <a:lnTo>
                      <a:pt x="32" y="2"/>
                    </a:lnTo>
                    <a:lnTo>
                      <a:pt x="29" y="23"/>
                    </a:lnTo>
                    <a:lnTo>
                      <a:pt x="0" y="19"/>
                    </a:lnTo>
                    <a:close/>
                  </a:path>
                </a:pathLst>
              </a:custGeom>
              <a:noFill/>
              <a:ln w="9525">
                <a:noFill/>
                <a:round/>
                <a:headEnd/>
                <a:tailEnd/>
              </a:ln>
            </p:spPr>
            <p:txBody>
              <a:bodyPr>
                <a:prstTxWarp prst="textNoShape">
                  <a:avLst/>
                </a:prstTxWarp>
              </a:bodyPr>
              <a:lstStyle/>
              <a:p>
                <a:endParaRPr lang="en-US"/>
              </a:p>
            </p:txBody>
          </p:sp>
          <p:sp>
            <p:nvSpPr>
              <p:cNvPr id="73401" name="Freeform 272"/>
              <p:cNvSpPr>
                <a:spLocks/>
              </p:cNvSpPr>
              <p:nvPr/>
            </p:nvSpPr>
            <p:spPr bwMode="auto">
              <a:xfrm>
                <a:off x="4009" y="1971"/>
                <a:ext cx="6" cy="4"/>
              </a:xfrm>
              <a:custGeom>
                <a:avLst/>
                <a:gdLst>
                  <a:gd name="T0" fmla="*/ 0 w 32"/>
                  <a:gd name="T1" fmla="*/ 21 h 23"/>
                  <a:gd name="T2" fmla="*/ 3 w 32"/>
                  <a:gd name="T3" fmla="*/ 0 h 23"/>
                  <a:gd name="T4" fmla="*/ 29 w 32"/>
                  <a:gd name="T5" fmla="*/ 4 h 23"/>
                  <a:gd name="T6" fmla="*/ 32 w 32"/>
                  <a:gd name="T7" fmla="*/ 6 h 23"/>
                  <a:gd name="T8" fmla="*/ 26 w 32"/>
                  <a:gd name="T9" fmla="*/ 23 h 23"/>
                  <a:gd name="T10" fmla="*/ 0 w 32"/>
                  <a:gd name="T11" fmla="*/ 21 h 23"/>
                  <a:gd name="T12" fmla="*/ 0 60000 65536"/>
                  <a:gd name="T13" fmla="*/ 0 60000 65536"/>
                  <a:gd name="T14" fmla="*/ 0 60000 65536"/>
                  <a:gd name="T15" fmla="*/ 0 60000 65536"/>
                  <a:gd name="T16" fmla="*/ 0 60000 65536"/>
                  <a:gd name="T17" fmla="*/ 0 60000 65536"/>
                  <a:gd name="T18" fmla="*/ 0 w 32"/>
                  <a:gd name="T19" fmla="*/ 0 h 23"/>
                  <a:gd name="T20" fmla="*/ 32 w 32"/>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32" h="23">
                    <a:moveTo>
                      <a:pt x="0" y="21"/>
                    </a:moveTo>
                    <a:lnTo>
                      <a:pt x="3" y="0"/>
                    </a:lnTo>
                    <a:lnTo>
                      <a:pt x="29" y="4"/>
                    </a:lnTo>
                    <a:lnTo>
                      <a:pt x="32" y="6"/>
                    </a:lnTo>
                    <a:lnTo>
                      <a:pt x="26" y="23"/>
                    </a:lnTo>
                    <a:lnTo>
                      <a:pt x="0" y="21"/>
                    </a:lnTo>
                    <a:close/>
                  </a:path>
                </a:pathLst>
              </a:custGeom>
              <a:noFill/>
              <a:ln w="9525">
                <a:noFill/>
                <a:round/>
                <a:headEnd/>
                <a:tailEnd/>
              </a:ln>
            </p:spPr>
            <p:txBody>
              <a:bodyPr>
                <a:prstTxWarp prst="textNoShape">
                  <a:avLst/>
                </a:prstTxWarp>
              </a:bodyPr>
              <a:lstStyle/>
              <a:p>
                <a:endParaRPr lang="en-US"/>
              </a:p>
            </p:txBody>
          </p:sp>
          <p:sp>
            <p:nvSpPr>
              <p:cNvPr id="73402" name="Freeform 273"/>
              <p:cNvSpPr>
                <a:spLocks/>
              </p:cNvSpPr>
              <p:nvPr/>
            </p:nvSpPr>
            <p:spPr bwMode="auto">
              <a:xfrm>
                <a:off x="4014" y="1972"/>
                <a:ext cx="7" cy="5"/>
              </a:xfrm>
              <a:custGeom>
                <a:avLst/>
                <a:gdLst>
                  <a:gd name="T0" fmla="*/ 0 w 34"/>
                  <a:gd name="T1" fmla="*/ 17 h 26"/>
                  <a:gd name="T2" fmla="*/ 6 w 34"/>
                  <a:gd name="T3" fmla="*/ 0 h 26"/>
                  <a:gd name="T4" fmla="*/ 31 w 34"/>
                  <a:gd name="T5" fmla="*/ 6 h 26"/>
                  <a:gd name="T6" fmla="*/ 34 w 34"/>
                  <a:gd name="T7" fmla="*/ 6 h 26"/>
                  <a:gd name="T8" fmla="*/ 29 w 34"/>
                  <a:gd name="T9" fmla="*/ 26 h 26"/>
                  <a:gd name="T10" fmla="*/ 0 w 34"/>
                  <a:gd name="T11" fmla="*/ 17 h 26"/>
                  <a:gd name="T12" fmla="*/ 0 60000 65536"/>
                  <a:gd name="T13" fmla="*/ 0 60000 65536"/>
                  <a:gd name="T14" fmla="*/ 0 60000 65536"/>
                  <a:gd name="T15" fmla="*/ 0 60000 65536"/>
                  <a:gd name="T16" fmla="*/ 0 60000 65536"/>
                  <a:gd name="T17" fmla="*/ 0 60000 65536"/>
                  <a:gd name="T18" fmla="*/ 0 w 34"/>
                  <a:gd name="T19" fmla="*/ 0 h 26"/>
                  <a:gd name="T20" fmla="*/ 34 w 34"/>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34" h="26">
                    <a:moveTo>
                      <a:pt x="0" y="17"/>
                    </a:moveTo>
                    <a:lnTo>
                      <a:pt x="6" y="0"/>
                    </a:lnTo>
                    <a:lnTo>
                      <a:pt x="31" y="6"/>
                    </a:lnTo>
                    <a:lnTo>
                      <a:pt x="34" y="6"/>
                    </a:lnTo>
                    <a:lnTo>
                      <a:pt x="29" y="26"/>
                    </a:lnTo>
                    <a:lnTo>
                      <a:pt x="0" y="17"/>
                    </a:lnTo>
                    <a:close/>
                  </a:path>
                </a:pathLst>
              </a:custGeom>
              <a:noFill/>
              <a:ln w="9525">
                <a:noFill/>
                <a:round/>
                <a:headEnd/>
                <a:tailEnd/>
              </a:ln>
            </p:spPr>
            <p:txBody>
              <a:bodyPr>
                <a:prstTxWarp prst="textNoShape">
                  <a:avLst/>
                </a:prstTxWarp>
              </a:bodyPr>
              <a:lstStyle/>
              <a:p>
                <a:endParaRPr lang="en-US"/>
              </a:p>
            </p:txBody>
          </p:sp>
          <p:sp>
            <p:nvSpPr>
              <p:cNvPr id="73403" name="Freeform 274"/>
              <p:cNvSpPr>
                <a:spLocks/>
              </p:cNvSpPr>
              <p:nvPr/>
            </p:nvSpPr>
            <p:spPr bwMode="auto">
              <a:xfrm>
                <a:off x="4020" y="1973"/>
                <a:ext cx="7" cy="6"/>
              </a:xfrm>
              <a:custGeom>
                <a:avLst/>
                <a:gdLst>
                  <a:gd name="T0" fmla="*/ 0 w 34"/>
                  <a:gd name="T1" fmla="*/ 20 h 29"/>
                  <a:gd name="T2" fmla="*/ 5 w 34"/>
                  <a:gd name="T3" fmla="*/ 0 h 29"/>
                  <a:gd name="T4" fmla="*/ 31 w 34"/>
                  <a:gd name="T5" fmla="*/ 9 h 29"/>
                  <a:gd name="T6" fmla="*/ 34 w 34"/>
                  <a:gd name="T7" fmla="*/ 9 h 29"/>
                  <a:gd name="T8" fmla="*/ 26 w 34"/>
                  <a:gd name="T9" fmla="*/ 29 h 29"/>
                  <a:gd name="T10" fmla="*/ 0 w 34"/>
                  <a:gd name="T11" fmla="*/ 20 h 29"/>
                  <a:gd name="T12" fmla="*/ 0 60000 65536"/>
                  <a:gd name="T13" fmla="*/ 0 60000 65536"/>
                  <a:gd name="T14" fmla="*/ 0 60000 65536"/>
                  <a:gd name="T15" fmla="*/ 0 60000 65536"/>
                  <a:gd name="T16" fmla="*/ 0 60000 65536"/>
                  <a:gd name="T17" fmla="*/ 0 60000 65536"/>
                  <a:gd name="T18" fmla="*/ 0 w 34"/>
                  <a:gd name="T19" fmla="*/ 0 h 29"/>
                  <a:gd name="T20" fmla="*/ 34 w 34"/>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34" h="29">
                    <a:moveTo>
                      <a:pt x="0" y="20"/>
                    </a:moveTo>
                    <a:lnTo>
                      <a:pt x="5" y="0"/>
                    </a:lnTo>
                    <a:lnTo>
                      <a:pt x="31" y="9"/>
                    </a:lnTo>
                    <a:lnTo>
                      <a:pt x="34" y="9"/>
                    </a:lnTo>
                    <a:lnTo>
                      <a:pt x="26" y="29"/>
                    </a:lnTo>
                    <a:lnTo>
                      <a:pt x="0" y="20"/>
                    </a:lnTo>
                    <a:close/>
                  </a:path>
                </a:pathLst>
              </a:custGeom>
              <a:noFill/>
              <a:ln w="9525">
                <a:noFill/>
                <a:round/>
                <a:headEnd/>
                <a:tailEnd/>
              </a:ln>
            </p:spPr>
            <p:txBody>
              <a:bodyPr>
                <a:prstTxWarp prst="textNoShape">
                  <a:avLst/>
                </a:prstTxWarp>
              </a:bodyPr>
              <a:lstStyle/>
              <a:p>
                <a:endParaRPr lang="en-US"/>
              </a:p>
            </p:txBody>
          </p:sp>
          <p:sp>
            <p:nvSpPr>
              <p:cNvPr id="73404" name="Freeform 275"/>
              <p:cNvSpPr>
                <a:spLocks/>
              </p:cNvSpPr>
              <p:nvPr/>
            </p:nvSpPr>
            <p:spPr bwMode="auto">
              <a:xfrm>
                <a:off x="4025" y="1975"/>
                <a:ext cx="8" cy="6"/>
              </a:xfrm>
              <a:custGeom>
                <a:avLst/>
                <a:gdLst>
                  <a:gd name="T0" fmla="*/ 0 w 37"/>
                  <a:gd name="T1" fmla="*/ 20 h 31"/>
                  <a:gd name="T2" fmla="*/ 8 w 37"/>
                  <a:gd name="T3" fmla="*/ 0 h 31"/>
                  <a:gd name="T4" fmla="*/ 34 w 37"/>
                  <a:gd name="T5" fmla="*/ 14 h 31"/>
                  <a:gd name="T6" fmla="*/ 37 w 37"/>
                  <a:gd name="T7" fmla="*/ 14 h 31"/>
                  <a:gd name="T8" fmla="*/ 26 w 37"/>
                  <a:gd name="T9" fmla="*/ 31 h 31"/>
                  <a:gd name="T10" fmla="*/ 0 w 37"/>
                  <a:gd name="T11" fmla="*/ 20 h 31"/>
                  <a:gd name="T12" fmla="*/ 0 60000 65536"/>
                  <a:gd name="T13" fmla="*/ 0 60000 65536"/>
                  <a:gd name="T14" fmla="*/ 0 60000 65536"/>
                  <a:gd name="T15" fmla="*/ 0 60000 65536"/>
                  <a:gd name="T16" fmla="*/ 0 60000 65536"/>
                  <a:gd name="T17" fmla="*/ 0 60000 65536"/>
                  <a:gd name="T18" fmla="*/ 0 w 37"/>
                  <a:gd name="T19" fmla="*/ 0 h 31"/>
                  <a:gd name="T20" fmla="*/ 37 w 37"/>
                  <a:gd name="T21" fmla="*/ 31 h 31"/>
                </a:gdLst>
                <a:ahLst/>
                <a:cxnLst>
                  <a:cxn ang="T12">
                    <a:pos x="T0" y="T1"/>
                  </a:cxn>
                  <a:cxn ang="T13">
                    <a:pos x="T2" y="T3"/>
                  </a:cxn>
                  <a:cxn ang="T14">
                    <a:pos x="T4" y="T5"/>
                  </a:cxn>
                  <a:cxn ang="T15">
                    <a:pos x="T6" y="T7"/>
                  </a:cxn>
                  <a:cxn ang="T16">
                    <a:pos x="T8" y="T9"/>
                  </a:cxn>
                  <a:cxn ang="T17">
                    <a:pos x="T10" y="T11"/>
                  </a:cxn>
                </a:cxnLst>
                <a:rect l="T18" t="T19" r="T20" b="T21"/>
                <a:pathLst>
                  <a:path w="37" h="31">
                    <a:moveTo>
                      <a:pt x="0" y="20"/>
                    </a:moveTo>
                    <a:lnTo>
                      <a:pt x="8" y="0"/>
                    </a:lnTo>
                    <a:lnTo>
                      <a:pt x="34" y="14"/>
                    </a:lnTo>
                    <a:lnTo>
                      <a:pt x="37" y="14"/>
                    </a:lnTo>
                    <a:lnTo>
                      <a:pt x="26" y="31"/>
                    </a:lnTo>
                    <a:lnTo>
                      <a:pt x="0" y="20"/>
                    </a:lnTo>
                    <a:close/>
                  </a:path>
                </a:pathLst>
              </a:custGeom>
              <a:noFill/>
              <a:ln w="9525">
                <a:noFill/>
                <a:round/>
                <a:headEnd/>
                <a:tailEnd/>
              </a:ln>
            </p:spPr>
            <p:txBody>
              <a:bodyPr>
                <a:prstTxWarp prst="textNoShape">
                  <a:avLst/>
                </a:prstTxWarp>
              </a:bodyPr>
              <a:lstStyle/>
              <a:p>
                <a:endParaRPr lang="en-US"/>
              </a:p>
            </p:txBody>
          </p:sp>
          <p:sp>
            <p:nvSpPr>
              <p:cNvPr id="73405" name="Freeform 276"/>
              <p:cNvSpPr>
                <a:spLocks/>
              </p:cNvSpPr>
              <p:nvPr/>
            </p:nvSpPr>
            <p:spPr bwMode="auto">
              <a:xfrm>
                <a:off x="4030" y="1978"/>
                <a:ext cx="8" cy="6"/>
              </a:xfrm>
              <a:custGeom>
                <a:avLst/>
                <a:gdLst>
                  <a:gd name="T0" fmla="*/ 0 w 40"/>
                  <a:gd name="T1" fmla="*/ 17 h 32"/>
                  <a:gd name="T2" fmla="*/ 11 w 40"/>
                  <a:gd name="T3" fmla="*/ 0 h 32"/>
                  <a:gd name="T4" fmla="*/ 37 w 40"/>
                  <a:gd name="T5" fmla="*/ 14 h 32"/>
                  <a:gd name="T6" fmla="*/ 40 w 40"/>
                  <a:gd name="T7" fmla="*/ 14 h 32"/>
                  <a:gd name="T8" fmla="*/ 28 w 40"/>
                  <a:gd name="T9" fmla="*/ 32 h 32"/>
                  <a:gd name="T10" fmla="*/ 0 w 40"/>
                  <a:gd name="T11" fmla="*/ 17 h 32"/>
                  <a:gd name="T12" fmla="*/ 0 60000 65536"/>
                  <a:gd name="T13" fmla="*/ 0 60000 65536"/>
                  <a:gd name="T14" fmla="*/ 0 60000 65536"/>
                  <a:gd name="T15" fmla="*/ 0 60000 65536"/>
                  <a:gd name="T16" fmla="*/ 0 60000 65536"/>
                  <a:gd name="T17" fmla="*/ 0 60000 65536"/>
                  <a:gd name="T18" fmla="*/ 0 w 40"/>
                  <a:gd name="T19" fmla="*/ 0 h 32"/>
                  <a:gd name="T20" fmla="*/ 40 w 40"/>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40" h="32">
                    <a:moveTo>
                      <a:pt x="0" y="17"/>
                    </a:moveTo>
                    <a:lnTo>
                      <a:pt x="11" y="0"/>
                    </a:lnTo>
                    <a:lnTo>
                      <a:pt x="37" y="14"/>
                    </a:lnTo>
                    <a:lnTo>
                      <a:pt x="40" y="14"/>
                    </a:lnTo>
                    <a:lnTo>
                      <a:pt x="28" y="32"/>
                    </a:lnTo>
                    <a:lnTo>
                      <a:pt x="0" y="17"/>
                    </a:lnTo>
                    <a:close/>
                  </a:path>
                </a:pathLst>
              </a:custGeom>
              <a:noFill/>
              <a:ln w="9525">
                <a:noFill/>
                <a:round/>
                <a:headEnd/>
                <a:tailEnd/>
              </a:ln>
            </p:spPr>
            <p:txBody>
              <a:bodyPr>
                <a:prstTxWarp prst="textNoShape">
                  <a:avLst/>
                </a:prstTxWarp>
              </a:bodyPr>
              <a:lstStyle/>
              <a:p>
                <a:endParaRPr lang="en-US"/>
              </a:p>
            </p:txBody>
          </p:sp>
          <p:sp>
            <p:nvSpPr>
              <p:cNvPr id="73406" name="Freeform 277"/>
              <p:cNvSpPr>
                <a:spLocks/>
              </p:cNvSpPr>
              <p:nvPr/>
            </p:nvSpPr>
            <p:spPr bwMode="auto">
              <a:xfrm>
                <a:off x="4036" y="1981"/>
                <a:ext cx="8" cy="7"/>
              </a:xfrm>
              <a:custGeom>
                <a:avLst/>
                <a:gdLst>
                  <a:gd name="T0" fmla="*/ 0 w 38"/>
                  <a:gd name="T1" fmla="*/ 18 h 35"/>
                  <a:gd name="T2" fmla="*/ 12 w 38"/>
                  <a:gd name="T3" fmla="*/ 0 h 35"/>
                  <a:gd name="T4" fmla="*/ 38 w 38"/>
                  <a:gd name="T5" fmla="*/ 20 h 35"/>
                  <a:gd name="T6" fmla="*/ 26 w 38"/>
                  <a:gd name="T7" fmla="*/ 35 h 35"/>
                  <a:gd name="T8" fmla="*/ 0 w 38"/>
                  <a:gd name="T9" fmla="*/ 18 h 35"/>
                  <a:gd name="T10" fmla="*/ 0 60000 65536"/>
                  <a:gd name="T11" fmla="*/ 0 60000 65536"/>
                  <a:gd name="T12" fmla="*/ 0 60000 65536"/>
                  <a:gd name="T13" fmla="*/ 0 60000 65536"/>
                  <a:gd name="T14" fmla="*/ 0 60000 65536"/>
                  <a:gd name="T15" fmla="*/ 0 w 38"/>
                  <a:gd name="T16" fmla="*/ 0 h 35"/>
                  <a:gd name="T17" fmla="*/ 38 w 38"/>
                  <a:gd name="T18" fmla="*/ 35 h 35"/>
                </a:gdLst>
                <a:ahLst/>
                <a:cxnLst>
                  <a:cxn ang="T10">
                    <a:pos x="T0" y="T1"/>
                  </a:cxn>
                  <a:cxn ang="T11">
                    <a:pos x="T2" y="T3"/>
                  </a:cxn>
                  <a:cxn ang="T12">
                    <a:pos x="T4" y="T5"/>
                  </a:cxn>
                  <a:cxn ang="T13">
                    <a:pos x="T6" y="T7"/>
                  </a:cxn>
                  <a:cxn ang="T14">
                    <a:pos x="T8" y="T9"/>
                  </a:cxn>
                </a:cxnLst>
                <a:rect l="T15" t="T16" r="T17" b="T18"/>
                <a:pathLst>
                  <a:path w="38" h="35">
                    <a:moveTo>
                      <a:pt x="0" y="18"/>
                    </a:moveTo>
                    <a:lnTo>
                      <a:pt x="12" y="0"/>
                    </a:lnTo>
                    <a:lnTo>
                      <a:pt x="38" y="20"/>
                    </a:lnTo>
                    <a:lnTo>
                      <a:pt x="26" y="35"/>
                    </a:lnTo>
                    <a:lnTo>
                      <a:pt x="0" y="18"/>
                    </a:lnTo>
                    <a:close/>
                  </a:path>
                </a:pathLst>
              </a:custGeom>
              <a:noFill/>
              <a:ln w="9525">
                <a:noFill/>
                <a:round/>
                <a:headEnd/>
                <a:tailEnd/>
              </a:ln>
            </p:spPr>
            <p:txBody>
              <a:bodyPr>
                <a:prstTxWarp prst="textNoShape">
                  <a:avLst/>
                </a:prstTxWarp>
              </a:bodyPr>
              <a:lstStyle/>
              <a:p>
                <a:endParaRPr lang="en-US"/>
              </a:p>
            </p:txBody>
          </p:sp>
          <p:sp>
            <p:nvSpPr>
              <p:cNvPr id="73407" name="Freeform 278"/>
              <p:cNvSpPr>
                <a:spLocks/>
              </p:cNvSpPr>
              <p:nvPr/>
            </p:nvSpPr>
            <p:spPr bwMode="auto">
              <a:xfrm>
                <a:off x="4041" y="1985"/>
                <a:ext cx="8" cy="7"/>
              </a:xfrm>
              <a:custGeom>
                <a:avLst/>
                <a:gdLst>
                  <a:gd name="T0" fmla="*/ 0 w 41"/>
                  <a:gd name="T1" fmla="*/ 15 h 38"/>
                  <a:gd name="T2" fmla="*/ 12 w 41"/>
                  <a:gd name="T3" fmla="*/ 0 h 38"/>
                  <a:gd name="T4" fmla="*/ 41 w 41"/>
                  <a:gd name="T5" fmla="*/ 21 h 38"/>
                  <a:gd name="T6" fmla="*/ 41 w 41"/>
                  <a:gd name="T7" fmla="*/ 23 h 38"/>
                  <a:gd name="T8" fmla="*/ 26 w 41"/>
                  <a:gd name="T9" fmla="*/ 38 h 38"/>
                  <a:gd name="T10" fmla="*/ 0 w 41"/>
                  <a:gd name="T11" fmla="*/ 15 h 38"/>
                  <a:gd name="T12" fmla="*/ 0 60000 65536"/>
                  <a:gd name="T13" fmla="*/ 0 60000 65536"/>
                  <a:gd name="T14" fmla="*/ 0 60000 65536"/>
                  <a:gd name="T15" fmla="*/ 0 60000 65536"/>
                  <a:gd name="T16" fmla="*/ 0 60000 65536"/>
                  <a:gd name="T17" fmla="*/ 0 60000 65536"/>
                  <a:gd name="T18" fmla="*/ 0 w 41"/>
                  <a:gd name="T19" fmla="*/ 0 h 38"/>
                  <a:gd name="T20" fmla="*/ 41 w 41"/>
                  <a:gd name="T21" fmla="*/ 38 h 38"/>
                </a:gdLst>
                <a:ahLst/>
                <a:cxnLst>
                  <a:cxn ang="T12">
                    <a:pos x="T0" y="T1"/>
                  </a:cxn>
                  <a:cxn ang="T13">
                    <a:pos x="T2" y="T3"/>
                  </a:cxn>
                  <a:cxn ang="T14">
                    <a:pos x="T4" y="T5"/>
                  </a:cxn>
                  <a:cxn ang="T15">
                    <a:pos x="T6" y="T7"/>
                  </a:cxn>
                  <a:cxn ang="T16">
                    <a:pos x="T8" y="T9"/>
                  </a:cxn>
                  <a:cxn ang="T17">
                    <a:pos x="T10" y="T11"/>
                  </a:cxn>
                </a:cxnLst>
                <a:rect l="T18" t="T19" r="T20" b="T21"/>
                <a:pathLst>
                  <a:path w="41" h="38">
                    <a:moveTo>
                      <a:pt x="0" y="15"/>
                    </a:moveTo>
                    <a:lnTo>
                      <a:pt x="12" y="0"/>
                    </a:lnTo>
                    <a:lnTo>
                      <a:pt x="41" y="21"/>
                    </a:lnTo>
                    <a:lnTo>
                      <a:pt x="41" y="23"/>
                    </a:lnTo>
                    <a:lnTo>
                      <a:pt x="26" y="38"/>
                    </a:lnTo>
                    <a:lnTo>
                      <a:pt x="0" y="15"/>
                    </a:lnTo>
                    <a:close/>
                  </a:path>
                </a:pathLst>
              </a:custGeom>
              <a:noFill/>
              <a:ln w="9525">
                <a:noFill/>
                <a:round/>
                <a:headEnd/>
                <a:tailEnd/>
              </a:ln>
            </p:spPr>
            <p:txBody>
              <a:bodyPr>
                <a:prstTxWarp prst="textNoShape">
                  <a:avLst/>
                </a:prstTxWarp>
              </a:bodyPr>
              <a:lstStyle/>
              <a:p>
                <a:endParaRPr lang="en-US"/>
              </a:p>
            </p:txBody>
          </p:sp>
          <p:sp>
            <p:nvSpPr>
              <p:cNvPr id="73408" name="Freeform 279"/>
              <p:cNvSpPr>
                <a:spLocks/>
              </p:cNvSpPr>
              <p:nvPr/>
            </p:nvSpPr>
            <p:spPr bwMode="auto">
              <a:xfrm>
                <a:off x="4046" y="1989"/>
                <a:ext cx="8" cy="8"/>
              </a:xfrm>
              <a:custGeom>
                <a:avLst/>
                <a:gdLst>
                  <a:gd name="T0" fmla="*/ 0 w 40"/>
                  <a:gd name="T1" fmla="*/ 15 h 37"/>
                  <a:gd name="T2" fmla="*/ 15 w 40"/>
                  <a:gd name="T3" fmla="*/ 0 h 37"/>
                  <a:gd name="T4" fmla="*/ 40 w 40"/>
                  <a:gd name="T5" fmla="*/ 24 h 37"/>
                  <a:gd name="T6" fmla="*/ 40 w 40"/>
                  <a:gd name="T7" fmla="*/ 26 h 37"/>
                  <a:gd name="T8" fmla="*/ 26 w 40"/>
                  <a:gd name="T9" fmla="*/ 37 h 37"/>
                  <a:gd name="T10" fmla="*/ 0 w 40"/>
                  <a:gd name="T11" fmla="*/ 15 h 37"/>
                  <a:gd name="T12" fmla="*/ 0 60000 65536"/>
                  <a:gd name="T13" fmla="*/ 0 60000 65536"/>
                  <a:gd name="T14" fmla="*/ 0 60000 65536"/>
                  <a:gd name="T15" fmla="*/ 0 60000 65536"/>
                  <a:gd name="T16" fmla="*/ 0 60000 65536"/>
                  <a:gd name="T17" fmla="*/ 0 60000 65536"/>
                  <a:gd name="T18" fmla="*/ 0 w 40"/>
                  <a:gd name="T19" fmla="*/ 0 h 37"/>
                  <a:gd name="T20" fmla="*/ 40 w 40"/>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40" h="37">
                    <a:moveTo>
                      <a:pt x="0" y="15"/>
                    </a:moveTo>
                    <a:lnTo>
                      <a:pt x="15" y="0"/>
                    </a:lnTo>
                    <a:lnTo>
                      <a:pt x="40" y="24"/>
                    </a:lnTo>
                    <a:lnTo>
                      <a:pt x="40" y="26"/>
                    </a:lnTo>
                    <a:lnTo>
                      <a:pt x="26" y="37"/>
                    </a:lnTo>
                    <a:lnTo>
                      <a:pt x="0" y="15"/>
                    </a:lnTo>
                    <a:close/>
                  </a:path>
                </a:pathLst>
              </a:custGeom>
              <a:noFill/>
              <a:ln w="9525">
                <a:noFill/>
                <a:round/>
                <a:headEnd/>
                <a:tailEnd/>
              </a:ln>
            </p:spPr>
            <p:txBody>
              <a:bodyPr>
                <a:prstTxWarp prst="textNoShape">
                  <a:avLst/>
                </a:prstTxWarp>
              </a:bodyPr>
              <a:lstStyle/>
              <a:p>
                <a:endParaRPr lang="en-US"/>
              </a:p>
            </p:txBody>
          </p:sp>
          <p:sp>
            <p:nvSpPr>
              <p:cNvPr id="73409" name="Freeform 280"/>
              <p:cNvSpPr>
                <a:spLocks/>
              </p:cNvSpPr>
              <p:nvPr/>
            </p:nvSpPr>
            <p:spPr bwMode="auto">
              <a:xfrm>
                <a:off x="4052" y="1994"/>
                <a:ext cx="8" cy="9"/>
              </a:xfrm>
              <a:custGeom>
                <a:avLst/>
                <a:gdLst>
                  <a:gd name="T0" fmla="*/ 0 w 44"/>
                  <a:gd name="T1" fmla="*/ 11 h 41"/>
                  <a:gd name="T2" fmla="*/ 14 w 44"/>
                  <a:gd name="T3" fmla="*/ 0 h 41"/>
                  <a:gd name="T4" fmla="*/ 44 w 44"/>
                  <a:gd name="T5" fmla="*/ 30 h 41"/>
                  <a:gd name="T6" fmla="*/ 27 w 44"/>
                  <a:gd name="T7" fmla="*/ 41 h 41"/>
                  <a:gd name="T8" fmla="*/ 0 w 44"/>
                  <a:gd name="T9" fmla="*/ 11 h 41"/>
                  <a:gd name="T10" fmla="*/ 0 60000 65536"/>
                  <a:gd name="T11" fmla="*/ 0 60000 65536"/>
                  <a:gd name="T12" fmla="*/ 0 60000 65536"/>
                  <a:gd name="T13" fmla="*/ 0 60000 65536"/>
                  <a:gd name="T14" fmla="*/ 0 60000 65536"/>
                  <a:gd name="T15" fmla="*/ 0 w 44"/>
                  <a:gd name="T16" fmla="*/ 0 h 41"/>
                  <a:gd name="T17" fmla="*/ 44 w 44"/>
                  <a:gd name="T18" fmla="*/ 41 h 41"/>
                </a:gdLst>
                <a:ahLst/>
                <a:cxnLst>
                  <a:cxn ang="T10">
                    <a:pos x="T0" y="T1"/>
                  </a:cxn>
                  <a:cxn ang="T11">
                    <a:pos x="T2" y="T3"/>
                  </a:cxn>
                  <a:cxn ang="T12">
                    <a:pos x="T4" y="T5"/>
                  </a:cxn>
                  <a:cxn ang="T13">
                    <a:pos x="T6" y="T7"/>
                  </a:cxn>
                  <a:cxn ang="T14">
                    <a:pos x="T8" y="T9"/>
                  </a:cxn>
                </a:cxnLst>
                <a:rect l="T15" t="T16" r="T17" b="T18"/>
                <a:pathLst>
                  <a:path w="44" h="41">
                    <a:moveTo>
                      <a:pt x="0" y="11"/>
                    </a:moveTo>
                    <a:lnTo>
                      <a:pt x="14" y="0"/>
                    </a:lnTo>
                    <a:lnTo>
                      <a:pt x="44" y="30"/>
                    </a:lnTo>
                    <a:lnTo>
                      <a:pt x="27" y="41"/>
                    </a:lnTo>
                    <a:lnTo>
                      <a:pt x="0" y="11"/>
                    </a:lnTo>
                    <a:close/>
                  </a:path>
                </a:pathLst>
              </a:custGeom>
              <a:noFill/>
              <a:ln w="9525">
                <a:noFill/>
                <a:round/>
                <a:headEnd/>
                <a:tailEnd/>
              </a:ln>
            </p:spPr>
            <p:txBody>
              <a:bodyPr>
                <a:prstTxWarp prst="textNoShape">
                  <a:avLst/>
                </a:prstTxWarp>
              </a:bodyPr>
              <a:lstStyle/>
              <a:p>
                <a:endParaRPr lang="en-US"/>
              </a:p>
            </p:txBody>
          </p:sp>
          <p:sp>
            <p:nvSpPr>
              <p:cNvPr id="73410" name="Freeform 281"/>
              <p:cNvSpPr>
                <a:spLocks/>
              </p:cNvSpPr>
              <p:nvPr/>
            </p:nvSpPr>
            <p:spPr bwMode="auto">
              <a:xfrm>
                <a:off x="4057" y="2000"/>
                <a:ext cx="9" cy="9"/>
              </a:xfrm>
              <a:custGeom>
                <a:avLst/>
                <a:gdLst>
                  <a:gd name="T0" fmla="*/ 0 w 43"/>
                  <a:gd name="T1" fmla="*/ 11 h 43"/>
                  <a:gd name="T2" fmla="*/ 17 w 43"/>
                  <a:gd name="T3" fmla="*/ 0 h 43"/>
                  <a:gd name="T4" fmla="*/ 43 w 43"/>
                  <a:gd name="T5" fmla="*/ 28 h 43"/>
                  <a:gd name="T6" fmla="*/ 28 w 43"/>
                  <a:gd name="T7" fmla="*/ 43 h 43"/>
                  <a:gd name="T8" fmla="*/ 0 w 43"/>
                  <a:gd name="T9" fmla="*/ 11 h 43"/>
                  <a:gd name="T10" fmla="*/ 0 60000 65536"/>
                  <a:gd name="T11" fmla="*/ 0 60000 65536"/>
                  <a:gd name="T12" fmla="*/ 0 60000 65536"/>
                  <a:gd name="T13" fmla="*/ 0 60000 65536"/>
                  <a:gd name="T14" fmla="*/ 0 60000 65536"/>
                  <a:gd name="T15" fmla="*/ 0 w 43"/>
                  <a:gd name="T16" fmla="*/ 0 h 43"/>
                  <a:gd name="T17" fmla="*/ 43 w 43"/>
                  <a:gd name="T18" fmla="*/ 43 h 43"/>
                </a:gdLst>
                <a:ahLst/>
                <a:cxnLst>
                  <a:cxn ang="T10">
                    <a:pos x="T0" y="T1"/>
                  </a:cxn>
                  <a:cxn ang="T11">
                    <a:pos x="T2" y="T3"/>
                  </a:cxn>
                  <a:cxn ang="T12">
                    <a:pos x="T4" y="T5"/>
                  </a:cxn>
                  <a:cxn ang="T13">
                    <a:pos x="T6" y="T7"/>
                  </a:cxn>
                  <a:cxn ang="T14">
                    <a:pos x="T8" y="T9"/>
                  </a:cxn>
                </a:cxnLst>
                <a:rect l="T15" t="T16" r="T17" b="T18"/>
                <a:pathLst>
                  <a:path w="43" h="43">
                    <a:moveTo>
                      <a:pt x="0" y="11"/>
                    </a:moveTo>
                    <a:lnTo>
                      <a:pt x="17" y="0"/>
                    </a:lnTo>
                    <a:lnTo>
                      <a:pt x="43" y="28"/>
                    </a:lnTo>
                    <a:lnTo>
                      <a:pt x="28" y="43"/>
                    </a:lnTo>
                    <a:lnTo>
                      <a:pt x="0" y="11"/>
                    </a:lnTo>
                    <a:close/>
                  </a:path>
                </a:pathLst>
              </a:custGeom>
              <a:noFill/>
              <a:ln w="9525">
                <a:noFill/>
                <a:round/>
                <a:headEnd/>
                <a:tailEnd/>
              </a:ln>
            </p:spPr>
            <p:txBody>
              <a:bodyPr>
                <a:prstTxWarp prst="textNoShape">
                  <a:avLst/>
                </a:prstTxWarp>
              </a:bodyPr>
              <a:lstStyle/>
              <a:p>
                <a:endParaRPr lang="en-US"/>
              </a:p>
            </p:txBody>
          </p:sp>
          <p:sp>
            <p:nvSpPr>
              <p:cNvPr id="73411" name="Freeform 282"/>
              <p:cNvSpPr>
                <a:spLocks/>
              </p:cNvSpPr>
              <p:nvPr/>
            </p:nvSpPr>
            <p:spPr bwMode="auto">
              <a:xfrm>
                <a:off x="4063" y="2006"/>
                <a:ext cx="8" cy="8"/>
              </a:xfrm>
              <a:custGeom>
                <a:avLst/>
                <a:gdLst>
                  <a:gd name="T0" fmla="*/ 0 w 41"/>
                  <a:gd name="T1" fmla="*/ 15 h 41"/>
                  <a:gd name="T2" fmla="*/ 15 w 41"/>
                  <a:gd name="T3" fmla="*/ 0 h 41"/>
                  <a:gd name="T4" fmla="*/ 41 w 41"/>
                  <a:gd name="T5" fmla="*/ 26 h 41"/>
                  <a:gd name="T6" fmla="*/ 26 w 41"/>
                  <a:gd name="T7" fmla="*/ 41 h 41"/>
                  <a:gd name="T8" fmla="*/ 0 w 41"/>
                  <a:gd name="T9" fmla="*/ 15 h 41"/>
                  <a:gd name="T10" fmla="*/ 0 60000 65536"/>
                  <a:gd name="T11" fmla="*/ 0 60000 65536"/>
                  <a:gd name="T12" fmla="*/ 0 60000 65536"/>
                  <a:gd name="T13" fmla="*/ 0 60000 65536"/>
                  <a:gd name="T14" fmla="*/ 0 60000 65536"/>
                  <a:gd name="T15" fmla="*/ 0 w 41"/>
                  <a:gd name="T16" fmla="*/ 0 h 41"/>
                  <a:gd name="T17" fmla="*/ 41 w 41"/>
                  <a:gd name="T18" fmla="*/ 41 h 41"/>
                </a:gdLst>
                <a:ahLst/>
                <a:cxnLst>
                  <a:cxn ang="T10">
                    <a:pos x="T0" y="T1"/>
                  </a:cxn>
                  <a:cxn ang="T11">
                    <a:pos x="T2" y="T3"/>
                  </a:cxn>
                  <a:cxn ang="T12">
                    <a:pos x="T4" y="T5"/>
                  </a:cxn>
                  <a:cxn ang="T13">
                    <a:pos x="T6" y="T7"/>
                  </a:cxn>
                  <a:cxn ang="T14">
                    <a:pos x="T8" y="T9"/>
                  </a:cxn>
                </a:cxnLst>
                <a:rect l="T15" t="T16" r="T17" b="T18"/>
                <a:pathLst>
                  <a:path w="41" h="41">
                    <a:moveTo>
                      <a:pt x="0" y="15"/>
                    </a:moveTo>
                    <a:lnTo>
                      <a:pt x="15" y="0"/>
                    </a:lnTo>
                    <a:lnTo>
                      <a:pt x="41" y="26"/>
                    </a:lnTo>
                    <a:lnTo>
                      <a:pt x="26" y="41"/>
                    </a:lnTo>
                    <a:lnTo>
                      <a:pt x="0" y="15"/>
                    </a:lnTo>
                    <a:close/>
                  </a:path>
                </a:pathLst>
              </a:custGeom>
              <a:noFill/>
              <a:ln w="9525">
                <a:noFill/>
                <a:round/>
                <a:headEnd/>
                <a:tailEnd/>
              </a:ln>
            </p:spPr>
            <p:txBody>
              <a:bodyPr>
                <a:prstTxWarp prst="textNoShape">
                  <a:avLst/>
                </a:prstTxWarp>
              </a:bodyPr>
              <a:lstStyle/>
              <a:p>
                <a:endParaRPr lang="en-US"/>
              </a:p>
            </p:txBody>
          </p:sp>
          <p:sp>
            <p:nvSpPr>
              <p:cNvPr id="73412" name="Freeform 283"/>
              <p:cNvSpPr>
                <a:spLocks/>
              </p:cNvSpPr>
              <p:nvPr/>
            </p:nvSpPr>
            <p:spPr bwMode="auto">
              <a:xfrm>
                <a:off x="4068" y="2011"/>
                <a:ext cx="8" cy="8"/>
              </a:xfrm>
              <a:custGeom>
                <a:avLst/>
                <a:gdLst>
                  <a:gd name="T0" fmla="*/ 0 w 40"/>
                  <a:gd name="T1" fmla="*/ 15 h 40"/>
                  <a:gd name="T2" fmla="*/ 15 w 40"/>
                  <a:gd name="T3" fmla="*/ 0 h 40"/>
                  <a:gd name="T4" fmla="*/ 40 w 40"/>
                  <a:gd name="T5" fmla="*/ 23 h 40"/>
                  <a:gd name="T6" fmla="*/ 26 w 40"/>
                  <a:gd name="T7" fmla="*/ 40 h 40"/>
                  <a:gd name="T8" fmla="*/ 26 w 40"/>
                  <a:gd name="T9" fmla="*/ 37 h 40"/>
                  <a:gd name="T10" fmla="*/ 0 w 40"/>
                  <a:gd name="T11" fmla="*/ 15 h 40"/>
                  <a:gd name="T12" fmla="*/ 0 60000 65536"/>
                  <a:gd name="T13" fmla="*/ 0 60000 65536"/>
                  <a:gd name="T14" fmla="*/ 0 60000 65536"/>
                  <a:gd name="T15" fmla="*/ 0 60000 65536"/>
                  <a:gd name="T16" fmla="*/ 0 60000 65536"/>
                  <a:gd name="T17" fmla="*/ 0 60000 65536"/>
                  <a:gd name="T18" fmla="*/ 0 w 40"/>
                  <a:gd name="T19" fmla="*/ 0 h 40"/>
                  <a:gd name="T20" fmla="*/ 40 w 40"/>
                  <a:gd name="T21" fmla="*/ 40 h 40"/>
                </a:gdLst>
                <a:ahLst/>
                <a:cxnLst>
                  <a:cxn ang="T12">
                    <a:pos x="T0" y="T1"/>
                  </a:cxn>
                  <a:cxn ang="T13">
                    <a:pos x="T2" y="T3"/>
                  </a:cxn>
                  <a:cxn ang="T14">
                    <a:pos x="T4" y="T5"/>
                  </a:cxn>
                  <a:cxn ang="T15">
                    <a:pos x="T6" y="T7"/>
                  </a:cxn>
                  <a:cxn ang="T16">
                    <a:pos x="T8" y="T9"/>
                  </a:cxn>
                  <a:cxn ang="T17">
                    <a:pos x="T10" y="T11"/>
                  </a:cxn>
                </a:cxnLst>
                <a:rect l="T18" t="T19" r="T20" b="T21"/>
                <a:pathLst>
                  <a:path w="40" h="40">
                    <a:moveTo>
                      <a:pt x="0" y="15"/>
                    </a:moveTo>
                    <a:lnTo>
                      <a:pt x="15" y="0"/>
                    </a:lnTo>
                    <a:lnTo>
                      <a:pt x="40" y="23"/>
                    </a:lnTo>
                    <a:lnTo>
                      <a:pt x="26" y="40"/>
                    </a:lnTo>
                    <a:lnTo>
                      <a:pt x="26" y="37"/>
                    </a:lnTo>
                    <a:lnTo>
                      <a:pt x="0" y="15"/>
                    </a:lnTo>
                    <a:close/>
                  </a:path>
                </a:pathLst>
              </a:custGeom>
              <a:noFill/>
              <a:ln w="9525">
                <a:noFill/>
                <a:round/>
                <a:headEnd/>
                <a:tailEnd/>
              </a:ln>
            </p:spPr>
            <p:txBody>
              <a:bodyPr>
                <a:prstTxWarp prst="textNoShape">
                  <a:avLst/>
                </a:prstTxWarp>
              </a:bodyPr>
              <a:lstStyle/>
              <a:p>
                <a:endParaRPr lang="en-US"/>
              </a:p>
            </p:txBody>
          </p:sp>
          <p:sp>
            <p:nvSpPr>
              <p:cNvPr id="73413" name="Freeform 284"/>
              <p:cNvSpPr>
                <a:spLocks/>
              </p:cNvSpPr>
              <p:nvPr/>
            </p:nvSpPr>
            <p:spPr bwMode="auto">
              <a:xfrm>
                <a:off x="4073" y="2016"/>
                <a:ext cx="8" cy="7"/>
              </a:xfrm>
              <a:custGeom>
                <a:avLst/>
                <a:gdLst>
                  <a:gd name="T0" fmla="*/ 0 w 40"/>
                  <a:gd name="T1" fmla="*/ 17 h 37"/>
                  <a:gd name="T2" fmla="*/ 14 w 40"/>
                  <a:gd name="T3" fmla="*/ 0 h 37"/>
                  <a:gd name="T4" fmla="*/ 40 w 40"/>
                  <a:gd name="T5" fmla="*/ 24 h 37"/>
                  <a:gd name="T6" fmla="*/ 28 w 40"/>
                  <a:gd name="T7" fmla="*/ 37 h 37"/>
                  <a:gd name="T8" fmla="*/ 26 w 40"/>
                  <a:gd name="T9" fmla="*/ 37 h 37"/>
                  <a:gd name="T10" fmla="*/ 0 w 40"/>
                  <a:gd name="T11" fmla="*/ 17 h 37"/>
                  <a:gd name="T12" fmla="*/ 0 60000 65536"/>
                  <a:gd name="T13" fmla="*/ 0 60000 65536"/>
                  <a:gd name="T14" fmla="*/ 0 60000 65536"/>
                  <a:gd name="T15" fmla="*/ 0 60000 65536"/>
                  <a:gd name="T16" fmla="*/ 0 60000 65536"/>
                  <a:gd name="T17" fmla="*/ 0 60000 65536"/>
                  <a:gd name="T18" fmla="*/ 0 w 40"/>
                  <a:gd name="T19" fmla="*/ 0 h 37"/>
                  <a:gd name="T20" fmla="*/ 40 w 40"/>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40" h="37">
                    <a:moveTo>
                      <a:pt x="0" y="17"/>
                    </a:moveTo>
                    <a:lnTo>
                      <a:pt x="14" y="0"/>
                    </a:lnTo>
                    <a:lnTo>
                      <a:pt x="40" y="24"/>
                    </a:lnTo>
                    <a:lnTo>
                      <a:pt x="28" y="37"/>
                    </a:lnTo>
                    <a:lnTo>
                      <a:pt x="26" y="37"/>
                    </a:lnTo>
                    <a:lnTo>
                      <a:pt x="0" y="17"/>
                    </a:lnTo>
                    <a:close/>
                  </a:path>
                </a:pathLst>
              </a:custGeom>
              <a:noFill/>
              <a:ln w="9525">
                <a:noFill/>
                <a:round/>
                <a:headEnd/>
                <a:tailEnd/>
              </a:ln>
            </p:spPr>
            <p:txBody>
              <a:bodyPr>
                <a:prstTxWarp prst="textNoShape">
                  <a:avLst/>
                </a:prstTxWarp>
              </a:bodyPr>
              <a:lstStyle/>
              <a:p>
                <a:endParaRPr lang="en-US"/>
              </a:p>
            </p:txBody>
          </p:sp>
          <p:sp>
            <p:nvSpPr>
              <p:cNvPr id="73414" name="Freeform 285"/>
              <p:cNvSpPr>
                <a:spLocks/>
              </p:cNvSpPr>
              <p:nvPr/>
            </p:nvSpPr>
            <p:spPr bwMode="auto">
              <a:xfrm>
                <a:off x="4079" y="2021"/>
                <a:ext cx="7" cy="6"/>
              </a:xfrm>
              <a:custGeom>
                <a:avLst/>
                <a:gdLst>
                  <a:gd name="T0" fmla="*/ 0 w 38"/>
                  <a:gd name="T1" fmla="*/ 13 h 34"/>
                  <a:gd name="T2" fmla="*/ 12 w 38"/>
                  <a:gd name="T3" fmla="*/ 0 h 34"/>
                  <a:gd name="T4" fmla="*/ 38 w 38"/>
                  <a:gd name="T5" fmla="*/ 17 h 34"/>
                  <a:gd name="T6" fmla="*/ 26 w 38"/>
                  <a:gd name="T7" fmla="*/ 34 h 34"/>
                  <a:gd name="T8" fmla="*/ 0 w 38"/>
                  <a:gd name="T9" fmla="*/ 13 h 34"/>
                  <a:gd name="T10" fmla="*/ 0 60000 65536"/>
                  <a:gd name="T11" fmla="*/ 0 60000 65536"/>
                  <a:gd name="T12" fmla="*/ 0 60000 65536"/>
                  <a:gd name="T13" fmla="*/ 0 60000 65536"/>
                  <a:gd name="T14" fmla="*/ 0 60000 65536"/>
                  <a:gd name="T15" fmla="*/ 0 w 38"/>
                  <a:gd name="T16" fmla="*/ 0 h 34"/>
                  <a:gd name="T17" fmla="*/ 38 w 38"/>
                  <a:gd name="T18" fmla="*/ 34 h 34"/>
                </a:gdLst>
                <a:ahLst/>
                <a:cxnLst>
                  <a:cxn ang="T10">
                    <a:pos x="T0" y="T1"/>
                  </a:cxn>
                  <a:cxn ang="T11">
                    <a:pos x="T2" y="T3"/>
                  </a:cxn>
                  <a:cxn ang="T12">
                    <a:pos x="T4" y="T5"/>
                  </a:cxn>
                  <a:cxn ang="T13">
                    <a:pos x="T6" y="T7"/>
                  </a:cxn>
                  <a:cxn ang="T14">
                    <a:pos x="T8" y="T9"/>
                  </a:cxn>
                </a:cxnLst>
                <a:rect l="T15" t="T16" r="T17" b="T18"/>
                <a:pathLst>
                  <a:path w="38" h="34">
                    <a:moveTo>
                      <a:pt x="0" y="13"/>
                    </a:moveTo>
                    <a:lnTo>
                      <a:pt x="12" y="0"/>
                    </a:lnTo>
                    <a:lnTo>
                      <a:pt x="38" y="17"/>
                    </a:lnTo>
                    <a:lnTo>
                      <a:pt x="26" y="34"/>
                    </a:lnTo>
                    <a:lnTo>
                      <a:pt x="0" y="13"/>
                    </a:lnTo>
                    <a:close/>
                  </a:path>
                </a:pathLst>
              </a:custGeom>
              <a:noFill/>
              <a:ln w="9525">
                <a:noFill/>
                <a:round/>
                <a:headEnd/>
                <a:tailEnd/>
              </a:ln>
            </p:spPr>
            <p:txBody>
              <a:bodyPr>
                <a:prstTxWarp prst="textNoShape">
                  <a:avLst/>
                </a:prstTxWarp>
              </a:bodyPr>
              <a:lstStyle/>
              <a:p>
                <a:endParaRPr lang="en-US"/>
              </a:p>
            </p:txBody>
          </p:sp>
          <p:sp>
            <p:nvSpPr>
              <p:cNvPr id="73415" name="Freeform 286"/>
              <p:cNvSpPr>
                <a:spLocks/>
              </p:cNvSpPr>
              <p:nvPr/>
            </p:nvSpPr>
            <p:spPr bwMode="auto">
              <a:xfrm>
                <a:off x="4084" y="2024"/>
                <a:ext cx="7" cy="7"/>
              </a:xfrm>
              <a:custGeom>
                <a:avLst/>
                <a:gdLst>
                  <a:gd name="T0" fmla="*/ 0 w 35"/>
                  <a:gd name="T1" fmla="*/ 17 h 34"/>
                  <a:gd name="T2" fmla="*/ 12 w 35"/>
                  <a:gd name="T3" fmla="*/ 0 h 34"/>
                  <a:gd name="T4" fmla="*/ 35 w 35"/>
                  <a:gd name="T5" fmla="*/ 17 h 34"/>
                  <a:gd name="T6" fmla="*/ 27 w 35"/>
                  <a:gd name="T7" fmla="*/ 34 h 34"/>
                  <a:gd name="T8" fmla="*/ 0 w 35"/>
                  <a:gd name="T9" fmla="*/ 17 h 34"/>
                  <a:gd name="T10" fmla="*/ 0 60000 65536"/>
                  <a:gd name="T11" fmla="*/ 0 60000 65536"/>
                  <a:gd name="T12" fmla="*/ 0 60000 65536"/>
                  <a:gd name="T13" fmla="*/ 0 60000 65536"/>
                  <a:gd name="T14" fmla="*/ 0 60000 65536"/>
                  <a:gd name="T15" fmla="*/ 0 w 35"/>
                  <a:gd name="T16" fmla="*/ 0 h 34"/>
                  <a:gd name="T17" fmla="*/ 35 w 35"/>
                  <a:gd name="T18" fmla="*/ 34 h 34"/>
                </a:gdLst>
                <a:ahLst/>
                <a:cxnLst>
                  <a:cxn ang="T10">
                    <a:pos x="T0" y="T1"/>
                  </a:cxn>
                  <a:cxn ang="T11">
                    <a:pos x="T2" y="T3"/>
                  </a:cxn>
                  <a:cxn ang="T12">
                    <a:pos x="T4" y="T5"/>
                  </a:cxn>
                  <a:cxn ang="T13">
                    <a:pos x="T6" y="T7"/>
                  </a:cxn>
                  <a:cxn ang="T14">
                    <a:pos x="T8" y="T9"/>
                  </a:cxn>
                </a:cxnLst>
                <a:rect l="T15" t="T16" r="T17" b="T18"/>
                <a:pathLst>
                  <a:path w="35" h="34">
                    <a:moveTo>
                      <a:pt x="0" y="17"/>
                    </a:moveTo>
                    <a:lnTo>
                      <a:pt x="12" y="0"/>
                    </a:lnTo>
                    <a:lnTo>
                      <a:pt x="35" y="17"/>
                    </a:lnTo>
                    <a:lnTo>
                      <a:pt x="27" y="34"/>
                    </a:lnTo>
                    <a:lnTo>
                      <a:pt x="0" y="17"/>
                    </a:lnTo>
                    <a:close/>
                  </a:path>
                </a:pathLst>
              </a:custGeom>
              <a:noFill/>
              <a:ln w="9525">
                <a:noFill/>
                <a:round/>
                <a:headEnd/>
                <a:tailEnd/>
              </a:ln>
            </p:spPr>
            <p:txBody>
              <a:bodyPr>
                <a:prstTxWarp prst="textNoShape">
                  <a:avLst/>
                </a:prstTxWarp>
              </a:bodyPr>
              <a:lstStyle/>
              <a:p>
                <a:endParaRPr lang="en-US"/>
              </a:p>
            </p:txBody>
          </p:sp>
          <p:sp>
            <p:nvSpPr>
              <p:cNvPr id="73416" name="Freeform 287"/>
              <p:cNvSpPr>
                <a:spLocks/>
              </p:cNvSpPr>
              <p:nvPr/>
            </p:nvSpPr>
            <p:spPr bwMode="auto">
              <a:xfrm>
                <a:off x="4089" y="2027"/>
                <a:ext cx="7" cy="7"/>
              </a:xfrm>
              <a:custGeom>
                <a:avLst/>
                <a:gdLst>
                  <a:gd name="T0" fmla="*/ 0 w 34"/>
                  <a:gd name="T1" fmla="*/ 17 h 31"/>
                  <a:gd name="T2" fmla="*/ 8 w 34"/>
                  <a:gd name="T3" fmla="*/ 0 h 31"/>
                  <a:gd name="T4" fmla="*/ 34 w 34"/>
                  <a:gd name="T5" fmla="*/ 11 h 31"/>
                  <a:gd name="T6" fmla="*/ 26 w 34"/>
                  <a:gd name="T7" fmla="*/ 31 h 31"/>
                  <a:gd name="T8" fmla="*/ 0 w 34"/>
                  <a:gd name="T9" fmla="*/ 17 h 31"/>
                  <a:gd name="T10" fmla="*/ 0 60000 65536"/>
                  <a:gd name="T11" fmla="*/ 0 60000 65536"/>
                  <a:gd name="T12" fmla="*/ 0 60000 65536"/>
                  <a:gd name="T13" fmla="*/ 0 60000 65536"/>
                  <a:gd name="T14" fmla="*/ 0 60000 65536"/>
                  <a:gd name="T15" fmla="*/ 0 w 34"/>
                  <a:gd name="T16" fmla="*/ 0 h 31"/>
                  <a:gd name="T17" fmla="*/ 34 w 34"/>
                  <a:gd name="T18" fmla="*/ 31 h 31"/>
                </a:gdLst>
                <a:ahLst/>
                <a:cxnLst>
                  <a:cxn ang="T10">
                    <a:pos x="T0" y="T1"/>
                  </a:cxn>
                  <a:cxn ang="T11">
                    <a:pos x="T2" y="T3"/>
                  </a:cxn>
                  <a:cxn ang="T12">
                    <a:pos x="T4" y="T5"/>
                  </a:cxn>
                  <a:cxn ang="T13">
                    <a:pos x="T6" y="T7"/>
                  </a:cxn>
                  <a:cxn ang="T14">
                    <a:pos x="T8" y="T9"/>
                  </a:cxn>
                </a:cxnLst>
                <a:rect l="T15" t="T16" r="T17" b="T18"/>
                <a:pathLst>
                  <a:path w="34" h="31">
                    <a:moveTo>
                      <a:pt x="0" y="17"/>
                    </a:moveTo>
                    <a:lnTo>
                      <a:pt x="8" y="0"/>
                    </a:lnTo>
                    <a:lnTo>
                      <a:pt x="34" y="11"/>
                    </a:lnTo>
                    <a:lnTo>
                      <a:pt x="26" y="31"/>
                    </a:lnTo>
                    <a:lnTo>
                      <a:pt x="0" y="17"/>
                    </a:lnTo>
                    <a:close/>
                  </a:path>
                </a:pathLst>
              </a:custGeom>
              <a:noFill/>
              <a:ln w="9525">
                <a:noFill/>
                <a:round/>
                <a:headEnd/>
                <a:tailEnd/>
              </a:ln>
            </p:spPr>
            <p:txBody>
              <a:bodyPr>
                <a:prstTxWarp prst="textNoShape">
                  <a:avLst/>
                </a:prstTxWarp>
              </a:bodyPr>
              <a:lstStyle/>
              <a:p>
                <a:endParaRPr lang="en-US"/>
              </a:p>
            </p:txBody>
          </p:sp>
          <p:sp>
            <p:nvSpPr>
              <p:cNvPr id="73417" name="Freeform 288"/>
              <p:cNvSpPr>
                <a:spLocks/>
              </p:cNvSpPr>
              <p:nvPr/>
            </p:nvSpPr>
            <p:spPr bwMode="auto">
              <a:xfrm>
                <a:off x="4094" y="2030"/>
                <a:ext cx="7" cy="6"/>
              </a:xfrm>
              <a:custGeom>
                <a:avLst/>
                <a:gdLst>
                  <a:gd name="T0" fmla="*/ 0 w 34"/>
                  <a:gd name="T1" fmla="*/ 20 h 32"/>
                  <a:gd name="T2" fmla="*/ 8 w 34"/>
                  <a:gd name="T3" fmla="*/ 0 h 32"/>
                  <a:gd name="T4" fmla="*/ 34 w 34"/>
                  <a:gd name="T5" fmla="*/ 15 h 32"/>
                  <a:gd name="T6" fmla="*/ 26 w 34"/>
                  <a:gd name="T7" fmla="*/ 32 h 32"/>
                  <a:gd name="T8" fmla="*/ 0 w 34"/>
                  <a:gd name="T9" fmla="*/ 20 h 32"/>
                  <a:gd name="T10" fmla="*/ 0 60000 65536"/>
                  <a:gd name="T11" fmla="*/ 0 60000 65536"/>
                  <a:gd name="T12" fmla="*/ 0 60000 65536"/>
                  <a:gd name="T13" fmla="*/ 0 60000 65536"/>
                  <a:gd name="T14" fmla="*/ 0 60000 65536"/>
                  <a:gd name="T15" fmla="*/ 0 w 34"/>
                  <a:gd name="T16" fmla="*/ 0 h 32"/>
                  <a:gd name="T17" fmla="*/ 34 w 34"/>
                  <a:gd name="T18" fmla="*/ 32 h 32"/>
                </a:gdLst>
                <a:ahLst/>
                <a:cxnLst>
                  <a:cxn ang="T10">
                    <a:pos x="T0" y="T1"/>
                  </a:cxn>
                  <a:cxn ang="T11">
                    <a:pos x="T2" y="T3"/>
                  </a:cxn>
                  <a:cxn ang="T12">
                    <a:pos x="T4" y="T5"/>
                  </a:cxn>
                  <a:cxn ang="T13">
                    <a:pos x="T6" y="T7"/>
                  </a:cxn>
                  <a:cxn ang="T14">
                    <a:pos x="T8" y="T9"/>
                  </a:cxn>
                </a:cxnLst>
                <a:rect l="T15" t="T16" r="T17" b="T18"/>
                <a:pathLst>
                  <a:path w="34" h="32">
                    <a:moveTo>
                      <a:pt x="0" y="20"/>
                    </a:moveTo>
                    <a:lnTo>
                      <a:pt x="8" y="0"/>
                    </a:lnTo>
                    <a:lnTo>
                      <a:pt x="34" y="15"/>
                    </a:lnTo>
                    <a:lnTo>
                      <a:pt x="26" y="32"/>
                    </a:lnTo>
                    <a:lnTo>
                      <a:pt x="0" y="20"/>
                    </a:lnTo>
                    <a:close/>
                  </a:path>
                </a:pathLst>
              </a:custGeom>
              <a:noFill/>
              <a:ln w="9525">
                <a:noFill/>
                <a:round/>
                <a:headEnd/>
                <a:tailEnd/>
              </a:ln>
            </p:spPr>
            <p:txBody>
              <a:bodyPr>
                <a:prstTxWarp prst="textNoShape">
                  <a:avLst/>
                </a:prstTxWarp>
              </a:bodyPr>
              <a:lstStyle/>
              <a:p>
                <a:endParaRPr lang="en-US"/>
              </a:p>
            </p:txBody>
          </p:sp>
          <p:sp>
            <p:nvSpPr>
              <p:cNvPr id="73418" name="Freeform 289"/>
              <p:cNvSpPr>
                <a:spLocks/>
              </p:cNvSpPr>
              <p:nvPr/>
            </p:nvSpPr>
            <p:spPr bwMode="auto">
              <a:xfrm>
                <a:off x="4100" y="2033"/>
                <a:ext cx="6" cy="5"/>
              </a:xfrm>
              <a:custGeom>
                <a:avLst/>
                <a:gdLst>
                  <a:gd name="T0" fmla="*/ 0 w 31"/>
                  <a:gd name="T1" fmla="*/ 17 h 28"/>
                  <a:gd name="T2" fmla="*/ 8 w 31"/>
                  <a:gd name="T3" fmla="*/ 0 h 28"/>
                  <a:gd name="T4" fmla="*/ 31 w 31"/>
                  <a:gd name="T5" fmla="*/ 9 h 28"/>
                  <a:gd name="T6" fmla="*/ 25 w 31"/>
                  <a:gd name="T7" fmla="*/ 28 h 28"/>
                  <a:gd name="T8" fmla="*/ 0 w 31"/>
                  <a:gd name="T9" fmla="*/ 17 h 28"/>
                  <a:gd name="T10" fmla="*/ 0 60000 65536"/>
                  <a:gd name="T11" fmla="*/ 0 60000 65536"/>
                  <a:gd name="T12" fmla="*/ 0 60000 65536"/>
                  <a:gd name="T13" fmla="*/ 0 60000 65536"/>
                  <a:gd name="T14" fmla="*/ 0 60000 65536"/>
                  <a:gd name="T15" fmla="*/ 0 w 31"/>
                  <a:gd name="T16" fmla="*/ 0 h 28"/>
                  <a:gd name="T17" fmla="*/ 31 w 31"/>
                  <a:gd name="T18" fmla="*/ 28 h 28"/>
                </a:gdLst>
                <a:ahLst/>
                <a:cxnLst>
                  <a:cxn ang="T10">
                    <a:pos x="T0" y="T1"/>
                  </a:cxn>
                  <a:cxn ang="T11">
                    <a:pos x="T2" y="T3"/>
                  </a:cxn>
                  <a:cxn ang="T12">
                    <a:pos x="T4" y="T5"/>
                  </a:cxn>
                  <a:cxn ang="T13">
                    <a:pos x="T6" y="T7"/>
                  </a:cxn>
                  <a:cxn ang="T14">
                    <a:pos x="T8" y="T9"/>
                  </a:cxn>
                </a:cxnLst>
                <a:rect l="T15" t="T16" r="T17" b="T18"/>
                <a:pathLst>
                  <a:path w="31" h="28">
                    <a:moveTo>
                      <a:pt x="0" y="17"/>
                    </a:moveTo>
                    <a:lnTo>
                      <a:pt x="8" y="0"/>
                    </a:lnTo>
                    <a:lnTo>
                      <a:pt x="31" y="9"/>
                    </a:lnTo>
                    <a:lnTo>
                      <a:pt x="25" y="28"/>
                    </a:lnTo>
                    <a:lnTo>
                      <a:pt x="0" y="17"/>
                    </a:lnTo>
                    <a:close/>
                  </a:path>
                </a:pathLst>
              </a:custGeom>
              <a:noFill/>
              <a:ln w="9525">
                <a:noFill/>
                <a:round/>
                <a:headEnd/>
                <a:tailEnd/>
              </a:ln>
            </p:spPr>
            <p:txBody>
              <a:bodyPr>
                <a:prstTxWarp prst="textNoShape">
                  <a:avLst/>
                </a:prstTxWarp>
              </a:bodyPr>
              <a:lstStyle/>
              <a:p>
                <a:endParaRPr lang="en-US"/>
              </a:p>
            </p:txBody>
          </p:sp>
          <p:sp>
            <p:nvSpPr>
              <p:cNvPr id="73419" name="Freeform 290"/>
              <p:cNvSpPr>
                <a:spLocks/>
              </p:cNvSpPr>
              <p:nvPr/>
            </p:nvSpPr>
            <p:spPr bwMode="auto">
              <a:xfrm>
                <a:off x="4105" y="2034"/>
                <a:ext cx="6" cy="6"/>
              </a:xfrm>
              <a:custGeom>
                <a:avLst/>
                <a:gdLst>
                  <a:gd name="T0" fmla="*/ 0 w 31"/>
                  <a:gd name="T1" fmla="*/ 19 h 28"/>
                  <a:gd name="T2" fmla="*/ 6 w 31"/>
                  <a:gd name="T3" fmla="*/ 0 h 28"/>
                  <a:gd name="T4" fmla="*/ 31 w 31"/>
                  <a:gd name="T5" fmla="*/ 8 h 28"/>
                  <a:gd name="T6" fmla="*/ 26 w 31"/>
                  <a:gd name="T7" fmla="*/ 28 h 28"/>
                  <a:gd name="T8" fmla="*/ 0 w 31"/>
                  <a:gd name="T9" fmla="*/ 19 h 28"/>
                  <a:gd name="T10" fmla="*/ 0 60000 65536"/>
                  <a:gd name="T11" fmla="*/ 0 60000 65536"/>
                  <a:gd name="T12" fmla="*/ 0 60000 65536"/>
                  <a:gd name="T13" fmla="*/ 0 60000 65536"/>
                  <a:gd name="T14" fmla="*/ 0 60000 65536"/>
                  <a:gd name="T15" fmla="*/ 0 w 31"/>
                  <a:gd name="T16" fmla="*/ 0 h 28"/>
                  <a:gd name="T17" fmla="*/ 31 w 31"/>
                  <a:gd name="T18" fmla="*/ 28 h 28"/>
                </a:gdLst>
                <a:ahLst/>
                <a:cxnLst>
                  <a:cxn ang="T10">
                    <a:pos x="T0" y="T1"/>
                  </a:cxn>
                  <a:cxn ang="T11">
                    <a:pos x="T2" y="T3"/>
                  </a:cxn>
                  <a:cxn ang="T12">
                    <a:pos x="T4" y="T5"/>
                  </a:cxn>
                  <a:cxn ang="T13">
                    <a:pos x="T6" y="T7"/>
                  </a:cxn>
                  <a:cxn ang="T14">
                    <a:pos x="T8" y="T9"/>
                  </a:cxn>
                </a:cxnLst>
                <a:rect l="T15" t="T16" r="T17" b="T18"/>
                <a:pathLst>
                  <a:path w="31" h="28">
                    <a:moveTo>
                      <a:pt x="0" y="19"/>
                    </a:moveTo>
                    <a:lnTo>
                      <a:pt x="6" y="0"/>
                    </a:lnTo>
                    <a:lnTo>
                      <a:pt x="31" y="8"/>
                    </a:lnTo>
                    <a:lnTo>
                      <a:pt x="26" y="28"/>
                    </a:lnTo>
                    <a:lnTo>
                      <a:pt x="0" y="19"/>
                    </a:lnTo>
                    <a:close/>
                  </a:path>
                </a:pathLst>
              </a:custGeom>
              <a:noFill/>
              <a:ln w="9525">
                <a:noFill/>
                <a:round/>
                <a:headEnd/>
                <a:tailEnd/>
              </a:ln>
            </p:spPr>
            <p:txBody>
              <a:bodyPr>
                <a:prstTxWarp prst="textNoShape">
                  <a:avLst/>
                </a:prstTxWarp>
              </a:bodyPr>
              <a:lstStyle/>
              <a:p>
                <a:endParaRPr lang="en-US"/>
              </a:p>
            </p:txBody>
          </p:sp>
          <p:sp>
            <p:nvSpPr>
              <p:cNvPr id="73420" name="Freeform 291"/>
              <p:cNvSpPr>
                <a:spLocks/>
              </p:cNvSpPr>
              <p:nvPr/>
            </p:nvSpPr>
            <p:spPr bwMode="auto">
              <a:xfrm>
                <a:off x="4110" y="2036"/>
                <a:ext cx="10" cy="6"/>
              </a:xfrm>
              <a:custGeom>
                <a:avLst/>
                <a:gdLst>
                  <a:gd name="T0" fmla="*/ 0 w 52"/>
                  <a:gd name="T1" fmla="*/ 20 h 31"/>
                  <a:gd name="T2" fmla="*/ 5 w 52"/>
                  <a:gd name="T3" fmla="*/ 0 h 31"/>
                  <a:gd name="T4" fmla="*/ 52 w 52"/>
                  <a:gd name="T5" fmla="*/ 11 h 31"/>
                  <a:gd name="T6" fmla="*/ 50 w 52"/>
                  <a:gd name="T7" fmla="*/ 31 h 31"/>
                  <a:gd name="T8" fmla="*/ 0 w 52"/>
                  <a:gd name="T9" fmla="*/ 20 h 31"/>
                  <a:gd name="T10" fmla="*/ 0 60000 65536"/>
                  <a:gd name="T11" fmla="*/ 0 60000 65536"/>
                  <a:gd name="T12" fmla="*/ 0 60000 65536"/>
                  <a:gd name="T13" fmla="*/ 0 60000 65536"/>
                  <a:gd name="T14" fmla="*/ 0 60000 65536"/>
                  <a:gd name="T15" fmla="*/ 0 w 52"/>
                  <a:gd name="T16" fmla="*/ 0 h 31"/>
                  <a:gd name="T17" fmla="*/ 52 w 52"/>
                  <a:gd name="T18" fmla="*/ 31 h 31"/>
                </a:gdLst>
                <a:ahLst/>
                <a:cxnLst>
                  <a:cxn ang="T10">
                    <a:pos x="T0" y="T1"/>
                  </a:cxn>
                  <a:cxn ang="T11">
                    <a:pos x="T2" y="T3"/>
                  </a:cxn>
                  <a:cxn ang="T12">
                    <a:pos x="T4" y="T5"/>
                  </a:cxn>
                  <a:cxn ang="T13">
                    <a:pos x="T6" y="T7"/>
                  </a:cxn>
                  <a:cxn ang="T14">
                    <a:pos x="T8" y="T9"/>
                  </a:cxn>
                </a:cxnLst>
                <a:rect l="T15" t="T16" r="T17" b="T18"/>
                <a:pathLst>
                  <a:path w="52" h="31">
                    <a:moveTo>
                      <a:pt x="0" y="20"/>
                    </a:moveTo>
                    <a:lnTo>
                      <a:pt x="5" y="0"/>
                    </a:lnTo>
                    <a:lnTo>
                      <a:pt x="52" y="11"/>
                    </a:lnTo>
                    <a:lnTo>
                      <a:pt x="50" y="31"/>
                    </a:lnTo>
                    <a:lnTo>
                      <a:pt x="0" y="20"/>
                    </a:lnTo>
                    <a:close/>
                  </a:path>
                </a:pathLst>
              </a:custGeom>
              <a:noFill/>
              <a:ln w="9525">
                <a:noFill/>
                <a:round/>
                <a:headEnd/>
                <a:tailEnd/>
              </a:ln>
            </p:spPr>
            <p:txBody>
              <a:bodyPr>
                <a:prstTxWarp prst="textNoShape">
                  <a:avLst/>
                </a:prstTxWarp>
              </a:bodyPr>
              <a:lstStyle/>
              <a:p>
                <a:endParaRPr lang="en-US"/>
              </a:p>
            </p:txBody>
          </p:sp>
          <p:sp>
            <p:nvSpPr>
              <p:cNvPr id="73421" name="Freeform 292"/>
              <p:cNvSpPr>
                <a:spLocks/>
              </p:cNvSpPr>
              <p:nvPr/>
            </p:nvSpPr>
            <p:spPr bwMode="auto">
              <a:xfrm>
                <a:off x="4120" y="2038"/>
                <a:ext cx="9" cy="5"/>
              </a:xfrm>
              <a:custGeom>
                <a:avLst/>
                <a:gdLst>
                  <a:gd name="T0" fmla="*/ 0 w 48"/>
                  <a:gd name="T1" fmla="*/ 20 h 26"/>
                  <a:gd name="T2" fmla="*/ 2 w 48"/>
                  <a:gd name="T3" fmla="*/ 0 h 26"/>
                  <a:gd name="T4" fmla="*/ 48 w 48"/>
                  <a:gd name="T5" fmla="*/ 6 h 26"/>
                  <a:gd name="T6" fmla="*/ 45 w 48"/>
                  <a:gd name="T7" fmla="*/ 26 h 26"/>
                  <a:gd name="T8" fmla="*/ 0 w 48"/>
                  <a:gd name="T9" fmla="*/ 20 h 26"/>
                  <a:gd name="T10" fmla="*/ 0 60000 65536"/>
                  <a:gd name="T11" fmla="*/ 0 60000 65536"/>
                  <a:gd name="T12" fmla="*/ 0 60000 65536"/>
                  <a:gd name="T13" fmla="*/ 0 60000 65536"/>
                  <a:gd name="T14" fmla="*/ 0 60000 65536"/>
                  <a:gd name="T15" fmla="*/ 0 w 48"/>
                  <a:gd name="T16" fmla="*/ 0 h 26"/>
                  <a:gd name="T17" fmla="*/ 48 w 48"/>
                  <a:gd name="T18" fmla="*/ 26 h 26"/>
                </a:gdLst>
                <a:ahLst/>
                <a:cxnLst>
                  <a:cxn ang="T10">
                    <a:pos x="T0" y="T1"/>
                  </a:cxn>
                  <a:cxn ang="T11">
                    <a:pos x="T2" y="T3"/>
                  </a:cxn>
                  <a:cxn ang="T12">
                    <a:pos x="T4" y="T5"/>
                  </a:cxn>
                  <a:cxn ang="T13">
                    <a:pos x="T6" y="T7"/>
                  </a:cxn>
                  <a:cxn ang="T14">
                    <a:pos x="T8" y="T9"/>
                  </a:cxn>
                </a:cxnLst>
                <a:rect l="T15" t="T16" r="T17" b="T18"/>
                <a:pathLst>
                  <a:path w="48" h="26">
                    <a:moveTo>
                      <a:pt x="0" y="20"/>
                    </a:moveTo>
                    <a:lnTo>
                      <a:pt x="2" y="0"/>
                    </a:lnTo>
                    <a:lnTo>
                      <a:pt x="48" y="6"/>
                    </a:lnTo>
                    <a:lnTo>
                      <a:pt x="45" y="26"/>
                    </a:lnTo>
                    <a:lnTo>
                      <a:pt x="0" y="20"/>
                    </a:lnTo>
                    <a:close/>
                  </a:path>
                </a:pathLst>
              </a:custGeom>
              <a:noFill/>
              <a:ln w="9525">
                <a:noFill/>
                <a:round/>
                <a:headEnd/>
                <a:tailEnd/>
              </a:ln>
            </p:spPr>
            <p:txBody>
              <a:bodyPr>
                <a:prstTxWarp prst="textNoShape">
                  <a:avLst/>
                </a:prstTxWarp>
              </a:bodyPr>
              <a:lstStyle/>
              <a:p>
                <a:endParaRPr lang="en-US"/>
              </a:p>
            </p:txBody>
          </p:sp>
          <p:sp>
            <p:nvSpPr>
              <p:cNvPr id="73422" name="Freeform 293"/>
              <p:cNvSpPr>
                <a:spLocks/>
              </p:cNvSpPr>
              <p:nvPr/>
            </p:nvSpPr>
            <p:spPr bwMode="auto">
              <a:xfrm>
                <a:off x="4129" y="2039"/>
                <a:ext cx="9" cy="4"/>
              </a:xfrm>
              <a:custGeom>
                <a:avLst/>
                <a:gdLst>
                  <a:gd name="T0" fmla="*/ 0 w 47"/>
                  <a:gd name="T1" fmla="*/ 20 h 20"/>
                  <a:gd name="T2" fmla="*/ 3 w 47"/>
                  <a:gd name="T3" fmla="*/ 0 h 20"/>
                  <a:gd name="T4" fmla="*/ 43 w 47"/>
                  <a:gd name="T5" fmla="*/ 0 h 20"/>
                  <a:gd name="T6" fmla="*/ 47 w 47"/>
                  <a:gd name="T7" fmla="*/ 20 h 20"/>
                  <a:gd name="T8" fmla="*/ 43 w 47"/>
                  <a:gd name="T9" fmla="*/ 20 h 20"/>
                  <a:gd name="T10" fmla="*/ 0 w 47"/>
                  <a:gd name="T11" fmla="*/ 20 h 20"/>
                  <a:gd name="T12" fmla="*/ 0 60000 65536"/>
                  <a:gd name="T13" fmla="*/ 0 60000 65536"/>
                  <a:gd name="T14" fmla="*/ 0 60000 65536"/>
                  <a:gd name="T15" fmla="*/ 0 60000 65536"/>
                  <a:gd name="T16" fmla="*/ 0 60000 65536"/>
                  <a:gd name="T17" fmla="*/ 0 60000 65536"/>
                  <a:gd name="T18" fmla="*/ 0 w 47"/>
                  <a:gd name="T19" fmla="*/ 0 h 20"/>
                  <a:gd name="T20" fmla="*/ 47 w 47"/>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47" h="20">
                    <a:moveTo>
                      <a:pt x="0" y="20"/>
                    </a:moveTo>
                    <a:lnTo>
                      <a:pt x="3" y="0"/>
                    </a:lnTo>
                    <a:lnTo>
                      <a:pt x="43" y="0"/>
                    </a:lnTo>
                    <a:lnTo>
                      <a:pt x="47" y="20"/>
                    </a:lnTo>
                    <a:lnTo>
                      <a:pt x="43" y="20"/>
                    </a:lnTo>
                    <a:lnTo>
                      <a:pt x="0" y="20"/>
                    </a:lnTo>
                    <a:close/>
                  </a:path>
                </a:pathLst>
              </a:custGeom>
              <a:noFill/>
              <a:ln w="9525">
                <a:noFill/>
                <a:round/>
                <a:headEnd/>
                <a:tailEnd/>
              </a:ln>
            </p:spPr>
            <p:txBody>
              <a:bodyPr>
                <a:prstTxWarp prst="textNoShape">
                  <a:avLst/>
                </a:prstTxWarp>
              </a:bodyPr>
              <a:lstStyle/>
              <a:p>
                <a:endParaRPr lang="en-US"/>
              </a:p>
            </p:txBody>
          </p:sp>
          <p:sp>
            <p:nvSpPr>
              <p:cNvPr id="73423" name="Freeform 294"/>
              <p:cNvSpPr>
                <a:spLocks/>
              </p:cNvSpPr>
              <p:nvPr/>
            </p:nvSpPr>
            <p:spPr bwMode="auto">
              <a:xfrm>
                <a:off x="4137" y="2039"/>
                <a:ext cx="9" cy="4"/>
              </a:xfrm>
              <a:custGeom>
                <a:avLst/>
                <a:gdLst>
                  <a:gd name="T0" fmla="*/ 4 w 43"/>
                  <a:gd name="T1" fmla="*/ 23 h 23"/>
                  <a:gd name="T2" fmla="*/ 0 w 43"/>
                  <a:gd name="T3" fmla="*/ 3 h 23"/>
                  <a:gd name="T4" fmla="*/ 41 w 43"/>
                  <a:gd name="T5" fmla="*/ 0 h 23"/>
                  <a:gd name="T6" fmla="*/ 43 w 43"/>
                  <a:gd name="T7" fmla="*/ 21 h 23"/>
                  <a:gd name="T8" fmla="*/ 41 w 43"/>
                  <a:gd name="T9" fmla="*/ 21 h 23"/>
                  <a:gd name="T10" fmla="*/ 4 w 43"/>
                  <a:gd name="T11" fmla="*/ 23 h 23"/>
                  <a:gd name="T12" fmla="*/ 0 60000 65536"/>
                  <a:gd name="T13" fmla="*/ 0 60000 65536"/>
                  <a:gd name="T14" fmla="*/ 0 60000 65536"/>
                  <a:gd name="T15" fmla="*/ 0 60000 65536"/>
                  <a:gd name="T16" fmla="*/ 0 60000 65536"/>
                  <a:gd name="T17" fmla="*/ 0 60000 65536"/>
                  <a:gd name="T18" fmla="*/ 0 w 43"/>
                  <a:gd name="T19" fmla="*/ 0 h 23"/>
                  <a:gd name="T20" fmla="*/ 43 w 43"/>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43" h="23">
                    <a:moveTo>
                      <a:pt x="4" y="23"/>
                    </a:moveTo>
                    <a:lnTo>
                      <a:pt x="0" y="3"/>
                    </a:lnTo>
                    <a:lnTo>
                      <a:pt x="41" y="0"/>
                    </a:lnTo>
                    <a:lnTo>
                      <a:pt x="43" y="21"/>
                    </a:lnTo>
                    <a:lnTo>
                      <a:pt x="41" y="21"/>
                    </a:lnTo>
                    <a:lnTo>
                      <a:pt x="4" y="23"/>
                    </a:lnTo>
                    <a:close/>
                  </a:path>
                </a:pathLst>
              </a:custGeom>
              <a:noFill/>
              <a:ln w="9525">
                <a:noFill/>
                <a:round/>
                <a:headEnd/>
                <a:tailEnd/>
              </a:ln>
            </p:spPr>
            <p:txBody>
              <a:bodyPr>
                <a:prstTxWarp prst="textNoShape">
                  <a:avLst/>
                </a:prstTxWarp>
              </a:bodyPr>
              <a:lstStyle/>
              <a:p>
                <a:endParaRPr lang="en-US"/>
              </a:p>
            </p:txBody>
          </p:sp>
          <p:sp>
            <p:nvSpPr>
              <p:cNvPr id="73424" name="Freeform 295"/>
              <p:cNvSpPr>
                <a:spLocks/>
              </p:cNvSpPr>
              <p:nvPr/>
            </p:nvSpPr>
            <p:spPr bwMode="auto">
              <a:xfrm>
                <a:off x="4146" y="2038"/>
                <a:ext cx="8" cy="5"/>
              </a:xfrm>
              <a:custGeom>
                <a:avLst/>
                <a:gdLst>
                  <a:gd name="T0" fmla="*/ 2 w 40"/>
                  <a:gd name="T1" fmla="*/ 26 h 26"/>
                  <a:gd name="T2" fmla="*/ 0 w 40"/>
                  <a:gd name="T3" fmla="*/ 5 h 26"/>
                  <a:gd name="T4" fmla="*/ 34 w 40"/>
                  <a:gd name="T5" fmla="*/ 0 h 26"/>
                  <a:gd name="T6" fmla="*/ 40 w 40"/>
                  <a:gd name="T7" fmla="*/ 20 h 26"/>
                  <a:gd name="T8" fmla="*/ 37 w 40"/>
                  <a:gd name="T9" fmla="*/ 20 h 26"/>
                  <a:gd name="T10" fmla="*/ 2 w 40"/>
                  <a:gd name="T11" fmla="*/ 26 h 26"/>
                  <a:gd name="T12" fmla="*/ 0 60000 65536"/>
                  <a:gd name="T13" fmla="*/ 0 60000 65536"/>
                  <a:gd name="T14" fmla="*/ 0 60000 65536"/>
                  <a:gd name="T15" fmla="*/ 0 60000 65536"/>
                  <a:gd name="T16" fmla="*/ 0 60000 65536"/>
                  <a:gd name="T17" fmla="*/ 0 60000 65536"/>
                  <a:gd name="T18" fmla="*/ 0 w 40"/>
                  <a:gd name="T19" fmla="*/ 0 h 26"/>
                  <a:gd name="T20" fmla="*/ 40 w 40"/>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40" h="26">
                    <a:moveTo>
                      <a:pt x="2" y="26"/>
                    </a:moveTo>
                    <a:lnTo>
                      <a:pt x="0" y="5"/>
                    </a:lnTo>
                    <a:lnTo>
                      <a:pt x="34" y="0"/>
                    </a:lnTo>
                    <a:lnTo>
                      <a:pt x="40" y="20"/>
                    </a:lnTo>
                    <a:lnTo>
                      <a:pt x="37" y="20"/>
                    </a:lnTo>
                    <a:lnTo>
                      <a:pt x="2" y="26"/>
                    </a:lnTo>
                    <a:close/>
                  </a:path>
                </a:pathLst>
              </a:custGeom>
              <a:noFill/>
              <a:ln w="9525">
                <a:noFill/>
                <a:round/>
                <a:headEnd/>
                <a:tailEnd/>
              </a:ln>
            </p:spPr>
            <p:txBody>
              <a:bodyPr>
                <a:prstTxWarp prst="textNoShape">
                  <a:avLst/>
                </a:prstTxWarp>
              </a:bodyPr>
              <a:lstStyle/>
              <a:p>
                <a:endParaRPr lang="en-US"/>
              </a:p>
            </p:txBody>
          </p:sp>
          <p:sp>
            <p:nvSpPr>
              <p:cNvPr id="73425" name="Freeform 296"/>
              <p:cNvSpPr>
                <a:spLocks/>
              </p:cNvSpPr>
              <p:nvPr/>
            </p:nvSpPr>
            <p:spPr bwMode="auto">
              <a:xfrm>
                <a:off x="4152" y="2036"/>
                <a:ext cx="8" cy="6"/>
              </a:xfrm>
              <a:custGeom>
                <a:avLst/>
                <a:gdLst>
                  <a:gd name="T0" fmla="*/ 6 w 37"/>
                  <a:gd name="T1" fmla="*/ 29 h 29"/>
                  <a:gd name="T2" fmla="*/ 0 w 37"/>
                  <a:gd name="T3" fmla="*/ 9 h 29"/>
                  <a:gd name="T4" fmla="*/ 32 w 37"/>
                  <a:gd name="T5" fmla="*/ 0 h 29"/>
                  <a:gd name="T6" fmla="*/ 37 w 37"/>
                  <a:gd name="T7" fmla="*/ 20 h 29"/>
                  <a:gd name="T8" fmla="*/ 6 w 37"/>
                  <a:gd name="T9" fmla="*/ 29 h 29"/>
                  <a:gd name="T10" fmla="*/ 0 60000 65536"/>
                  <a:gd name="T11" fmla="*/ 0 60000 65536"/>
                  <a:gd name="T12" fmla="*/ 0 60000 65536"/>
                  <a:gd name="T13" fmla="*/ 0 60000 65536"/>
                  <a:gd name="T14" fmla="*/ 0 60000 65536"/>
                  <a:gd name="T15" fmla="*/ 0 w 37"/>
                  <a:gd name="T16" fmla="*/ 0 h 29"/>
                  <a:gd name="T17" fmla="*/ 37 w 37"/>
                  <a:gd name="T18" fmla="*/ 29 h 29"/>
                </a:gdLst>
                <a:ahLst/>
                <a:cxnLst>
                  <a:cxn ang="T10">
                    <a:pos x="T0" y="T1"/>
                  </a:cxn>
                  <a:cxn ang="T11">
                    <a:pos x="T2" y="T3"/>
                  </a:cxn>
                  <a:cxn ang="T12">
                    <a:pos x="T4" y="T5"/>
                  </a:cxn>
                  <a:cxn ang="T13">
                    <a:pos x="T6" y="T7"/>
                  </a:cxn>
                  <a:cxn ang="T14">
                    <a:pos x="T8" y="T9"/>
                  </a:cxn>
                </a:cxnLst>
                <a:rect l="T15" t="T16" r="T17" b="T18"/>
                <a:pathLst>
                  <a:path w="37" h="29">
                    <a:moveTo>
                      <a:pt x="6" y="29"/>
                    </a:moveTo>
                    <a:lnTo>
                      <a:pt x="0" y="9"/>
                    </a:lnTo>
                    <a:lnTo>
                      <a:pt x="32" y="0"/>
                    </a:lnTo>
                    <a:lnTo>
                      <a:pt x="37" y="20"/>
                    </a:lnTo>
                    <a:lnTo>
                      <a:pt x="6" y="29"/>
                    </a:lnTo>
                    <a:close/>
                  </a:path>
                </a:pathLst>
              </a:custGeom>
              <a:noFill/>
              <a:ln w="9525">
                <a:noFill/>
                <a:round/>
                <a:headEnd/>
                <a:tailEnd/>
              </a:ln>
            </p:spPr>
            <p:txBody>
              <a:bodyPr>
                <a:prstTxWarp prst="textNoShape">
                  <a:avLst/>
                </a:prstTxWarp>
              </a:bodyPr>
              <a:lstStyle/>
              <a:p>
                <a:endParaRPr lang="en-US"/>
              </a:p>
            </p:txBody>
          </p:sp>
          <p:sp>
            <p:nvSpPr>
              <p:cNvPr id="73426" name="Freeform 297"/>
              <p:cNvSpPr>
                <a:spLocks/>
              </p:cNvSpPr>
              <p:nvPr/>
            </p:nvSpPr>
            <p:spPr bwMode="auto">
              <a:xfrm>
                <a:off x="4159" y="2035"/>
                <a:ext cx="6" cy="5"/>
              </a:xfrm>
              <a:custGeom>
                <a:avLst/>
                <a:gdLst>
                  <a:gd name="T0" fmla="*/ 5 w 31"/>
                  <a:gd name="T1" fmla="*/ 26 h 26"/>
                  <a:gd name="T2" fmla="*/ 0 w 31"/>
                  <a:gd name="T3" fmla="*/ 6 h 26"/>
                  <a:gd name="T4" fmla="*/ 26 w 31"/>
                  <a:gd name="T5" fmla="*/ 0 h 26"/>
                  <a:gd name="T6" fmla="*/ 31 w 31"/>
                  <a:gd name="T7" fmla="*/ 17 h 26"/>
                  <a:gd name="T8" fmla="*/ 5 w 31"/>
                  <a:gd name="T9" fmla="*/ 26 h 26"/>
                  <a:gd name="T10" fmla="*/ 0 60000 65536"/>
                  <a:gd name="T11" fmla="*/ 0 60000 65536"/>
                  <a:gd name="T12" fmla="*/ 0 60000 65536"/>
                  <a:gd name="T13" fmla="*/ 0 60000 65536"/>
                  <a:gd name="T14" fmla="*/ 0 60000 65536"/>
                  <a:gd name="T15" fmla="*/ 0 w 31"/>
                  <a:gd name="T16" fmla="*/ 0 h 26"/>
                  <a:gd name="T17" fmla="*/ 31 w 31"/>
                  <a:gd name="T18" fmla="*/ 26 h 26"/>
                </a:gdLst>
                <a:ahLst/>
                <a:cxnLst>
                  <a:cxn ang="T10">
                    <a:pos x="T0" y="T1"/>
                  </a:cxn>
                  <a:cxn ang="T11">
                    <a:pos x="T2" y="T3"/>
                  </a:cxn>
                  <a:cxn ang="T12">
                    <a:pos x="T4" y="T5"/>
                  </a:cxn>
                  <a:cxn ang="T13">
                    <a:pos x="T6" y="T7"/>
                  </a:cxn>
                  <a:cxn ang="T14">
                    <a:pos x="T8" y="T9"/>
                  </a:cxn>
                </a:cxnLst>
                <a:rect l="T15" t="T16" r="T17" b="T18"/>
                <a:pathLst>
                  <a:path w="31" h="26">
                    <a:moveTo>
                      <a:pt x="5" y="26"/>
                    </a:moveTo>
                    <a:lnTo>
                      <a:pt x="0" y="6"/>
                    </a:lnTo>
                    <a:lnTo>
                      <a:pt x="26" y="0"/>
                    </a:lnTo>
                    <a:lnTo>
                      <a:pt x="31" y="17"/>
                    </a:lnTo>
                    <a:lnTo>
                      <a:pt x="5" y="26"/>
                    </a:lnTo>
                    <a:close/>
                  </a:path>
                </a:pathLst>
              </a:custGeom>
              <a:noFill/>
              <a:ln w="9525">
                <a:noFill/>
                <a:round/>
                <a:headEnd/>
                <a:tailEnd/>
              </a:ln>
            </p:spPr>
            <p:txBody>
              <a:bodyPr>
                <a:prstTxWarp prst="textNoShape">
                  <a:avLst/>
                </a:prstTxWarp>
              </a:bodyPr>
              <a:lstStyle/>
              <a:p>
                <a:endParaRPr lang="en-US"/>
              </a:p>
            </p:txBody>
          </p:sp>
          <p:sp>
            <p:nvSpPr>
              <p:cNvPr id="73427" name="Freeform 298"/>
              <p:cNvSpPr>
                <a:spLocks/>
              </p:cNvSpPr>
              <p:nvPr/>
            </p:nvSpPr>
            <p:spPr bwMode="auto">
              <a:xfrm>
                <a:off x="4164" y="2033"/>
                <a:ext cx="6" cy="5"/>
              </a:xfrm>
              <a:custGeom>
                <a:avLst/>
                <a:gdLst>
                  <a:gd name="T0" fmla="*/ 5 w 29"/>
                  <a:gd name="T1" fmla="*/ 26 h 26"/>
                  <a:gd name="T2" fmla="*/ 0 w 29"/>
                  <a:gd name="T3" fmla="*/ 9 h 26"/>
                  <a:gd name="T4" fmla="*/ 20 w 29"/>
                  <a:gd name="T5" fmla="*/ 0 h 26"/>
                  <a:gd name="T6" fmla="*/ 29 w 29"/>
                  <a:gd name="T7" fmla="*/ 18 h 26"/>
                  <a:gd name="T8" fmla="*/ 5 w 29"/>
                  <a:gd name="T9" fmla="*/ 26 h 26"/>
                  <a:gd name="T10" fmla="*/ 0 60000 65536"/>
                  <a:gd name="T11" fmla="*/ 0 60000 65536"/>
                  <a:gd name="T12" fmla="*/ 0 60000 65536"/>
                  <a:gd name="T13" fmla="*/ 0 60000 65536"/>
                  <a:gd name="T14" fmla="*/ 0 60000 65536"/>
                  <a:gd name="T15" fmla="*/ 0 w 29"/>
                  <a:gd name="T16" fmla="*/ 0 h 26"/>
                  <a:gd name="T17" fmla="*/ 29 w 29"/>
                  <a:gd name="T18" fmla="*/ 26 h 26"/>
                </a:gdLst>
                <a:ahLst/>
                <a:cxnLst>
                  <a:cxn ang="T10">
                    <a:pos x="T0" y="T1"/>
                  </a:cxn>
                  <a:cxn ang="T11">
                    <a:pos x="T2" y="T3"/>
                  </a:cxn>
                  <a:cxn ang="T12">
                    <a:pos x="T4" y="T5"/>
                  </a:cxn>
                  <a:cxn ang="T13">
                    <a:pos x="T6" y="T7"/>
                  </a:cxn>
                  <a:cxn ang="T14">
                    <a:pos x="T8" y="T9"/>
                  </a:cxn>
                </a:cxnLst>
                <a:rect l="T15" t="T16" r="T17" b="T18"/>
                <a:pathLst>
                  <a:path w="29" h="26">
                    <a:moveTo>
                      <a:pt x="5" y="26"/>
                    </a:moveTo>
                    <a:lnTo>
                      <a:pt x="0" y="9"/>
                    </a:lnTo>
                    <a:lnTo>
                      <a:pt x="20" y="0"/>
                    </a:lnTo>
                    <a:lnTo>
                      <a:pt x="29" y="18"/>
                    </a:lnTo>
                    <a:lnTo>
                      <a:pt x="5" y="26"/>
                    </a:lnTo>
                    <a:close/>
                  </a:path>
                </a:pathLst>
              </a:custGeom>
              <a:noFill/>
              <a:ln w="9525">
                <a:noFill/>
                <a:round/>
                <a:headEnd/>
                <a:tailEnd/>
              </a:ln>
            </p:spPr>
            <p:txBody>
              <a:bodyPr>
                <a:prstTxWarp prst="textNoShape">
                  <a:avLst/>
                </a:prstTxWarp>
              </a:bodyPr>
              <a:lstStyle/>
              <a:p>
                <a:endParaRPr lang="en-US"/>
              </a:p>
            </p:txBody>
          </p:sp>
          <p:sp>
            <p:nvSpPr>
              <p:cNvPr id="73428" name="Freeform 299"/>
              <p:cNvSpPr>
                <a:spLocks/>
              </p:cNvSpPr>
              <p:nvPr/>
            </p:nvSpPr>
            <p:spPr bwMode="auto">
              <a:xfrm>
                <a:off x="4168" y="2031"/>
                <a:ext cx="5" cy="6"/>
              </a:xfrm>
              <a:custGeom>
                <a:avLst/>
                <a:gdLst>
                  <a:gd name="T0" fmla="*/ 9 w 26"/>
                  <a:gd name="T1" fmla="*/ 26 h 26"/>
                  <a:gd name="T2" fmla="*/ 0 w 26"/>
                  <a:gd name="T3" fmla="*/ 8 h 26"/>
                  <a:gd name="T4" fmla="*/ 17 w 26"/>
                  <a:gd name="T5" fmla="*/ 0 h 26"/>
                  <a:gd name="T6" fmla="*/ 26 w 26"/>
                  <a:gd name="T7" fmla="*/ 20 h 26"/>
                  <a:gd name="T8" fmla="*/ 9 w 26"/>
                  <a:gd name="T9" fmla="*/ 26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9" y="26"/>
                    </a:moveTo>
                    <a:lnTo>
                      <a:pt x="0" y="8"/>
                    </a:lnTo>
                    <a:lnTo>
                      <a:pt x="17" y="0"/>
                    </a:lnTo>
                    <a:lnTo>
                      <a:pt x="26" y="20"/>
                    </a:lnTo>
                    <a:lnTo>
                      <a:pt x="9" y="26"/>
                    </a:lnTo>
                    <a:close/>
                  </a:path>
                </a:pathLst>
              </a:custGeom>
              <a:noFill/>
              <a:ln w="9525">
                <a:noFill/>
                <a:round/>
                <a:headEnd/>
                <a:tailEnd/>
              </a:ln>
            </p:spPr>
            <p:txBody>
              <a:bodyPr>
                <a:prstTxWarp prst="textNoShape">
                  <a:avLst/>
                </a:prstTxWarp>
              </a:bodyPr>
              <a:lstStyle/>
              <a:p>
                <a:endParaRPr lang="en-US"/>
              </a:p>
            </p:txBody>
          </p:sp>
          <p:sp>
            <p:nvSpPr>
              <p:cNvPr id="73429" name="Freeform 300"/>
              <p:cNvSpPr>
                <a:spLocks/>
              </p:cNvSpPr>
              <p:nvPr/>
            </p:nvSpPr>
            <p:spPr bwMode="auto">
              <a:xfrm>
                <a:off x="4171" y="2031"/>
                <a:ext cx="4" cy="4"/>
              </a:xfrm>
              <a:custGeom>
                <a:avLst/>
                <a:gdLst>
                  <a:gd name="T0" fmla="*/ 9 w 17"/>
                  <a:gd name="T1" fmla="*/ 23 h 23"/>
                  <a:gd name="T2" fmla="*/ 0 w 17"/>
                  <a:gd name="T3" fmla="*/ 3 h 23"/>
                  <a:gd name="T4" fmla="*/ 9 w 17"/>
                  <a:gd name="T5" fmla="*/ 0 h 23"/>
                  <a:gd name="T6" fmla="*/ 17 w 17"/>
                  <a:gd name="T7" fmla="*/ 18 h 23"/>
                  <a:gd name="T8" fmla="*/ 9 w 17"/>
                  <a:gd name="T9" fmla="*/ 23 h 23"/>
                  <a:gd name="T10" fmla="*/ 0 60000 65536"/>
                  <a:gd name="T11" fmla="*/ 0 60000 65536"/>
                  <a:gd name="T12" fmla="*/ 0 60000 65536"/>
                  <a:gd name="T13" fmla="*/ 0 60000 65536"/>
                  <a:gd name="T14" fmla="*/ 0 60000 65536"/>
                  <a:gd name="T15" fmla="*/ 0 w 17"/>
                  <a:gd name="T16" fmla="*/ 0 h 23"/>
                  <a:gd name="T17" fmla="*/ 17 w 17"/>
                  <a:gd name="T18" fmla="*/ 23 h 23"/>
                </a:gdLst>
                <a:ahLst/>
                <a:cxnLst>
                  <a:cxn ang="T10">
                    <a:pos x="T0" y="T1"/>
                  </a:cxn>
                  <a:cxn ang="T11">
                    <a:pos x="T2" y="T3"/>
                  </a:cxn>
                  <a:cxn ang="T12">
                    <a:pos x="T4" y="T5"/>
                  </a:cxn>
                  <a:cxn ang="T13">
                    <a:pos x="T6" y="T7"/>
                  </a:cxn>
                  <a:cxn ang="T14">
                    <a:pos x="T8" y="T9"/>
                  </a:cxn>
                </a:cxnLst>
                <a:rect l="T15" t="T16" r="T17" b="T18"/>
                <a:pathLst>
                  <a:path w="17" h="23">
                    <a:moveTo>
                      <a:pt x="9" y="23"/>
                    </a:moveTo>
                    <a:lnTo>
                      <a:pt x="0" y="3"/>
                    </a:lnTo>
                    <a:lnTo>
                      <a:pt x="9" y="0"/>
                    </a:lnTo>
                    <a:lnTo>
                      <a:pt x="17" y="18"/>
                    </a:lnTo>
                    <a:lnTo>
                      <a:pt x="9" y="23"/>
                    </a:lnTo>
                    <a:close/>
                  </a:path>
                </a:pathLst>
              </a:custGeom>
              <a:noFill/>
              <a:ln w="9525">
                <a:noFill/>
                <a:round/>
                <a:headEnd/>
                <a:tailEnd/>
              </a:ln>
            </p:spPr>
            <p:txBody>
              <a:bodyPr>
                <a:prstTxWarp prst="textNoShape">
                  <a:avLst/>
                </a:prstTxWarp>
              </a:bodyPr>
              <a:lstStyle/>
              <a:p>
                <a:endParaRPr lang="en-US"/>
              </a:p>
            </p:txBody>
          </p:sp>
          <p:sp>
            <p:nvSpPr>
              <p:cNvPr id="73430" name="Freeform 301"/>
              <p:cNvSpPr>
                <a:spLocks/>
              </p:cNvSpPr>
              <p:nvPr/>
            </p:nvSpPr>
            <p:spPr bwMode="auto">
              <a:xfrm>
                <a:off x="4173" y="2030"/>
                <a:ext cx="3" cy="4"/>
              </a:xfrm>
              <a:custGeom>
                <a:avLst/>
                <a:gdLst>
                  <a:gd name="T0" fmla="*/ 8 w 12"/>
                  <a:gd name="T1" fmla="*/ 21 h 21"/>
                  <a:gd name="T2" fmla="*/ 0 w 12"/>
                  <a:gd name="T3" fmla="*/ 3 h 21"/>
                  <a:gd name="T4" fmla="*/ 3 w 12"/>
                  <a:gd name="T5" fmla="*/ 0 h 21"/>
                  <a:gd name="T6" fmla="*/ 12 w 12"/>
                  <a:gd name="T7" fmla="*/ 17 h 21"/>
                  <a:gd name="T8" fmla="*/ 8 w 12"/>
                  <a:gd name="T9" fmla="*/ 21 h 21"/>
                  <a:gd name="T10" fmla="*/ 0 60000 65536"/>
                  <a:gd name="T11" fmla="*/ 0 60000 65536"/>
                  <a:gd name="T12" fmla="*/ 0 60000 65536"/>
                  <a:gd name="T13" fmla="*/ 0 60000 65536"/>
                  <a:gd name="T14" fmla="*/ 0 60000 65536"/>
                  <a:gd name="T15" fmla="*/ 0 w 12"/>
                  <a:gd name="T16" fmla="*/ 0 h 21"/>
                  <a:gd name="T17" fmla="*/ 12 w 12"/>
                  <a:gd name="T18" fmla="*/ 21 h 21"/>
                </a:gdLst>
                <a:ahLst/>
                <a:cxnLst>
                  <a:cxn ang="T10">
                    <a:pos x="T0" y="T1"/>
                  </a:cxn>
                  <a:cxn ang="T11">
                    <a:pos x="T2" y="T3"/>
                  </a:cxn>
                  <a:cxn ang="T12">
                    <a:pos x="T4" y="T5"/>
                  </a:cxn>
                  <a:cxn ang="T13">
                    <a:pos x="T6" y="T7"/>
                  </a:cxn>
                  <a:cxn ang="T14">
                    <a:pos x="T8" y="T9"/>
                  </a:cxn>
                </a:cxnLst>
                <a:rect l="T15" t="T16" r="T17" b="T18"/>
                <a:pathLst>
                  <a:path w="12" h="21">
                    <a:moveTo>
                      <a:pt x="8" y="21"/>
                    </a:moveTo>
                    <a:lnTo>
                      <a:pt x="0" y="3"/>
                    </a:lnTo>
                    <a:lnTo>
                      <a:pt x="3" y="0"/>
                    </a:lnTo>
                    <a:lnTo>
                      <a:pt x="12" y="17"/>
                    </a:lnTo>
                    <a:lnTo>
                      <a:pt x="8" y="21"/>
                    </a:lnTo>
                    <a:close/>
                  </a:path>
                </a:pathLst>
              </a:custGeom>
              <a:noFill/>
              <a:ln w="9525">
                <a:noFill/>
                <a:round/>
                <a:headEnd/>
                <a:tailEnd/>
              </a:ln>
            </p:spPr>
            <p:txBody>
              <a:bodyPr>
                <a:prstTxWarp prst="textNoShape">
                  <a:avLst/>
                </a:prstTxWarp>
              </a:bodyPr>
              <a:lstStyle/>
              <a:p>
                <a:endParaRPr lang="en-US"/>
              </a:p>
            </p:txBody>
          </p:sp>
          <p:sp>
            <p:nvSpPr>
              <p:cNvPr id="73431" name="Freeform 302"/>
              <p:cNvSpPr>
                <a:spLocks/>
              </p:cNvSpPr>
              <p:nvPr/>
            </p:nvSpPr>
            <p:spPr bwMode="auto">
              <a:xfrm>
                <a:off x="4174" y="2030"/>
                <a:ext cx="3" cy="4"/>
              </a:xfrm>
              <a:custGeom>
                <a:avLst/>
                <a:gdLst>
                  <a:gd name="T0" fmla="*/ 9 w 14"/>
                  <a:gd name="T1" fmla="*/ 17 h 17"/>
                  <a:gd name="T2" fmla="*/ 0 w 14"/>
                  <a:gd name="T3" fmla="*/ 0 h 17"/>
                  <a:gd name="T4" fmla="*/ 5 w 14"/>
                  <a:gd name="T5" fmla="*/ 8 h 17"/>
                  <a:gd name="T6" fmla="*/ 14 w 14"/>
                  <a:gd name="T7" fmla="*/ 14 h 17"/>
                  <a:gd name="T8" fmla="*/ 12 w 14"/>
                  <a:gd name="T9" fmla="*/ 17 h 17"/>
                  <a:gd name="T10" fmla="*/ 9 w 14"/>
                  <a:gd name="T11" fmla="*/ 17 h 17"/>
                  <a:gd name="T12" fmla="*/ 0 60000 65536"/>
                  <a:gd name="T13" fmla="*/ 0 60000 65536"/>
                  <a:gd name="T14" fmla="*/ 0 60000 65536"/>
                  <a:gd name="T15" fmla="*/ 0 60000 65536"/>
                  <a:gd name="T16" fmla="*/ 0 60000 65536"/>
                  <a:gd name="T17" fmla="*/ 0 60000 65536"/>
                  <a:gd name="T18" fmla="*/ 0 w 14"/>
                  <a:gd name="T19" fmla="*/ 0 h 17"/>
                  <a:gd name="T20" fmla="*/ 14 w 14"/>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14" h="17">
                    <a:moveTo>
                      <a:pt x="9" y="17"/>
                    </a:moveTo>
                    <a:lnTo>
                      <a:pt x="0" y="0"/>
                    </a:lnTo>
                    <a:lnTo>
                      <a:pt x="5" y="8"/>
                    </a:lnTo>
                    <a:lnTo>
                      <a:pt x="14" y="14"/>
                    </a:lnTo>
                    <a:lnTo>
                      <a:pt x="12" y="17"/>
                    </a:lnTo>
                    <a:lnTo>
                      <a:pt x="9" y="17"/>
                    </a:lnTo>
                    <a:close/>
                  </a:path>
                </a:pathLst>
              </a:custGeom>
              <a:noFill/>
              <a:ln w="9525">
                <a:noFill/>
                <a:round/>
                <a:headEnd/>
                <a:tailEnd/>
              </a:ln>
            </p:spPr>
            <p:txBody>
              <a:bodyPr>
                <a:prstTxWarp prst="textNoShape">
                  <a:avLst/>
                </a:prstTxWarp>
              </a:bodyPr>
              <a:lstStyle/>
              <a:p>
                <a:endParaRPr lang="en-US"/>
              </a:p>
            </p:txBody>
          </p:sp>
          <p:sp>
            <p:nvSpPr>
              <p:cNvPr id="73432" name="Freeform 303"/>
              <p:cNvSpPr>
                <a:spLocks/>
              </p:cNvSpPr>
              <p:nvPr/>
            </p:nvSpPr>
            <p:spPr bwMode="auto">
              <a:xfrm>
                <a:off x="4173" y="1925"/>
                <a:ext cx="69" cy="108"/>
              </a:xfrm>
              <a:custGeom>
                <a:avLst/>
                <a:gdLst>
                  <a:gd name="T0" fmla="*/ 17 w 346"/>
                  <a:gd name="T1" fmla="*/ 541 h 541"/>
                  <a:gd name="T2" fmla="*/ 8 w 346"/>
                  <a:gd name="T3" fmla="*/ 535 h 541"/>
                  <a:gd name="T4" fmla="*/ 0 w 346"/>
                  <a:gd name="T5" fmla="*/ 530 h 541"/>
                  <a:gd name="T6" fmla="*/ 328 w 346"/>
                  <a:gd name="T7" fmla="*/ 0 h 541"/>
                  <a:gd name="T8" fmla="*/ 337 w 346"/>
                  <a:gd name="T9" fmla="*/ 6 h 541"/>
                  <a:gd name="T10" fmla="*/ 346 w 346"/>
                  <a:gd name="T11" fmla="*/ 6 h 541"/>
                  <a:gd name="T12" fmla="*/ 346 w 346"/>
                  <a:gd name="T13" fmla="*/ 11 h 541"/>
                  <a:gd name="T14" fmla="*/ 17 w 346"/>
                  <a:gd name="T15" fmla="*/ 541 h 541"/>
                  <a:gd name="T16" fmla="*/ 0 60000 65536"/>
                  <a:gd name="T17" fmla="*/ 0 60000 65536"/>
                  <a:gd name="T18" fmla="*/ 0 60000 65536"/>
                  <a:gd name="T19" fmla="*/ 0 60000 65536"/>
                  <a:gd name="T20" fmla="*/ 0 60000 65536"/>
                  <a:gd name="T21" fmla="*/ 0 60000 65536"/>
                  <a:gd name="T22" fmla="*/ 0 60000 65536"/>
                  <a:gd name="T23" fmla="*/ 0 60000 65536"/>
                  <a:gd name="T24" fmla="*/ 0 w 346"/>
                  <a:gd name="T25" fmla="*/ 0 h 541"/>
                  <a:gd name="T26" fmla="*/ 346 w 346"/>
                  <a:gd name="T27" fmla="*/ 541 h 54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46" h="541">
                    <a:moveTo>
                      <a:pt x="17" y="541"/>
                    </a:moveTo>
                    <a:lnTo>
                      <a:pt x="8" y="535"/>
                    </a:lnTo>
                    <a:lnTo>
                      <a:pt x="0" y="530"/>
                    </a:lnTo>
                    <a:lnTo>
                      <a:pt x="328" y="0"/>
                    </a:lnTo>
                    <a:lnTo>
                      <a:pt x="337" y="6"/>
                    </a:lnTo>
                    <a:lnTo>
                      <a:pt x="346" y="6"/>
                    </a:lnTo>
                    <a:lnTo>
                      <a:pt x="346" y="11"/>
                    </a:lnTo>
                    <a:lnTo>
                      <a:pt x="17" y="541"/>
                    </a:lnTo>
                    <a:close/>
                  </a:path>
                </a:pathLst>
              </a:custGeom>
              <a:noFill/>
              <a:ln w="9525">
                <a:noFill/>
                <a:round/>
                <a:headEnd/>
                <a:tailEnd/>
              </a:ln>
            </p:spPr>
            <p:txBody>
              <a:bodyPr>
                <a:prstTxWarp prst="textNoShape">
                  <a:avLst/>
                </a:prstTxWarp>
              </a:bodyPr>
              <a:lstStyle/>
              <a:p>
                <a:endParaRPr lang="en-US"/>
              </a:p>
            </p:txBody>
          </p:sp>
          <p:sp>
            <p:nvSpPr>
              <p:cNvPr id="73433" name="Freeform 304"/>
              <p:cNvSpPr>
                <a:spLocks/>
              </p:cNvSpPr>
              <p:nvPr/>
            </p:nvSpPr>
            <p:spPr bwMode="auto">
              <a:xfrm>
                <a:off x="4239" y="1925"/>
                <a:ext cx="3" cy="1"/>
              </a:xfrm>
              <a:custGeom>
                <a:avLst/>
                <a:gdLst>
                  <a:gd name="T0" fmla="*/ 18 w 18"/>
                  <a:gd name="T1" fmla="*/ 3 h 3"/>
                  <a:gd name="T2" fmla="*/ 9 w 18"/>
                  <a:gd name="T3" fmla="*/ 3 h 3"/>
                  <a:gd name="T4" fmla="*/ 0 w 18"/>
                  <a:gd name="T5" fmla="*/ 3 h 3"/>
                  <a:gd name="T6" fmla="*/ 18 w 18"/>
                  <a:gd name="T7" fmla="*/ 0 h 3"/>
                  <a:gd name="T8" fmla="*/ 18 w 18"/>
                  <a:gd name="T9" fmla="*/ 3 h 3"/>
                  <a:gd name="T10" fmla="*/ 0 60000 65536"/>
                  <a:gd name="T11" fmla="*/ 0 60000 65536"/>
                  <a:gd name="T12" fmla="*/ 0 60000 65536"/>
                  <a:gd name="T13" fmla="*/ 0 60000 65536"/>
                  <a:gd name="T14" fmla="*/ 0 60000 65536"/>
                  <a:gd name="T15" fmla="*/ 0 w 18"/>
                  <a:gd name="T16" fmla="*/ 0 h 3"/>
                  <a:gd name="T17" fmla="*/ 18 w 18"/>
                  <a:gd name="T18" fmla="*/ 3 h 3"/>
                </a:gdLst>
                <a:ahLst/>
                <a:cxnLst>
                  <a:cxn ang="T10">
                    <a:pos x="T0" y="T1"/>
                  </a:cxn>
                  <a:cxn ang="T11">
                    <a:pos x="T2" y="T3"/>
                  </a:cxn>
                  <a:cxn ang="T12">
                    <a:pos x="T4" y="T5"/>
                  </a:cxn>
                  <a:cxn ang="T13">
                    <a:pos x="T6" y="T7"/>
                  </a:cxn>
                  <a:cxn ang="T14">
                    <a:pos x="T8" y="T9"/>
                  </a:cxn>
                </a:cxnLst>
                <a:rect l="T15" t="T16" r="T17" b="T18"/>
                <a:pathLst>
                  <a:path w="18" h="3">
                    <a:moveTo>
                      <a:pt x="18" y="3"/>
                    </a:moveTo>
                    <a:lnTo>
                      <a:pt x="9" y="3"/>
                    </a:lnTo>
                    <a:lnTo>
                      <a:pt x="0" y="3"/>
                    </a:lnTo>
                    <a:lnTo>
                      <a:pt x="18" y="0"/>
                    </a:lnTo>
                    <a:lnTo>
                      <a:pt x="18" y="3"/>
                    </a:lnTo>
                    <a:close/>
                  </a:path>
                </a:pathLst>
              </a:custGeom>
              <a:noFill/>
              <a:ln w="9525">
                <a:noFill/>
                <a:round/>
                <a:headEnd/>
                <a:tailEnd/>
              </a:ln>
            </p:spPr>
            <p:txBody>
              <a:bodyPr>
                <a:prstTxWarp prst="textNoShape">
                  <a:avLst/>
                </a:prstTxWarp>
              </a:bodyPr>
              <a:lstStyle/>
              <a:p>
                <a:endParaRPr lang="en-US"/>
              </a:p>
            </p:txBody>
          </p:sp>
          <p:sp>
            <p:nvSpPr>
              <p:cNvPr id="73434" name="Freeform 305"/>
              <p:cNvSpPr>
                <a:spLocks/>
              </p:cNvSpPr>
              <p:nvPr/>
            </p:nvSpPr>
            <p:spPr bwMode="auto">
              <a:xfrm>
                <a:off x="4238" y="1925"/>
                <a:ext cx="4" cy="1"/>
              </a:xfrm>
              <a:custGeom>
                <a:avLst/>
                <a:gdLst>
                  <a:gd name="T0" fmla="*/ 20 w 20"/>
                  <a:gd name="T1" fmla="*/ 3 h 6"/>
                  <a:gd name="T2" fmla="*/ 2 w 20"/>
                  <a:gd name="T3" fmla="*/ 6 h 6"/>
                  <a:gd name="T4" fmla="*/ 0 w 20"/>
                  <a:gd name="T5" fmla="*/ 3 h 6"/>
                  <a:gd name="T6" fmla="*/ 20 w 20"/>
                  <a:gd name="T7" fmla="*/ 0 h 6"/>
                  <a:gd name="T8" fmla="*/ 20 w 20"/>
                  <a:gd name="T9" fmla="*/ 3 h 6"/>
                  <a:gd name="T10" fmla="*/ 0 60000 65536"/>
                  <a:gd name="T11" fmla="*/ 0 60000 65536"/>
                  <a:gd name="T12" fmla="*/ 0 60000 65536"/>
                  <a:gd name="T13" fmla="*/ 0 60000 65536"/>
                  <a:gd name="T14" fmla="*/ 0 60000 65536"/>
                  <a:gd name="T15" fmla="*/ 0 w 20"/>
                  <a:gd name="T16" fmla="*/ 0 h 6"/>
                  <a:gd name="T17" fmla="*/ 20 w 20"/>
                  <a:gd name="T18" fmla="*/ 6 h 6"/>
                </a:gdLst>
                <a:ahLst/>
                <a:cxnLst>
                  <a:cxn ang="T10">
                    <a:pos x="T0" y="T1"/>
                  </a:cxn>
                  <a:cxn ang="T11">
                    <a:pos x="T2" y="T3"/>
                  </a:cxn>
                  <a:cxn ang="T12">
                    <a:pos x="T4" y="T5"/>
                  </a:cxn>
                  <a:cxn ang="T13">
                    <a:pos x="T6" y="T7"/>
                  </a:cxn>
                  <a:cxn ang="T14">
                    <a:pos x="T8" y="T9"/>
                  </a:cxn>
                </a:cxnLst>
                <a:rect l="T15" t="T16" r="T17" b="T18"/>
                <a:pathLst>
                  <a:path w="20" h="6">
                    <a:moveTo>
                      <a:pt x="20" y="3"/>
                    </a:moveTo>
                    <a:lnTo>
                      <a:pt x="2" y="6"/>
                    </a:lnTo>
                    <a:lnTo>
                      <a:pt x="0" y="3"/>
                    </a:lnTo>
                    <a:lnTo>
                      <a:pt x="20" y="0"/>
                    </a:lnTo>
                    <a:lnTo>
                      <a:pt x="20" y="3"/>
                    </a:lnTo>
                    <a:close/>
                  </a:path>
                </a:pathLst>
              </a:custGeom>
              <a:noFill/>
              <a:ln w="9525">
                <a:noFill/>
                <a:round/>
                <a:headEnd/>
                <a:tailEnd/>
              </a:ln>
            </p:spPr>
            <p:txBody>
              <a:bodyPr>
                <a:prstTxWarp prst="textNoShape">
                  <a:avLst/>
                </a:prstTxWarp>
              </a:bodyPr>
              <a:lstStyle/>
              <a:p>
                <a:endParaRPr lang="en-US"/>
              </a:p>
            </p:txBody>
          </p:sp>
          <p:sp>
            <p:nvSpPr>
              <p:cNvPr id="73435" name="Freeform 306"/>
              <p:cNvSpPr>
                <a:spLocks/>
              </p:cNvSpPr>
              <p:nvPr/>
            </p:nvSpPr>
            <p:spPr bwMode="auto">
              <a:xfrm>
                <a:off x="4238" y="1924"/>
                <a:ext cx="4" cy="1"/>
              </a:xfrm>
              <a:custGeom>
                <a:avLst/>
                <a:gdLst>
                  <a:gd name="T0" fmla="*/ 20 w 20"/>
                  <a:gd name="T1" fmla="*/ 6 h 9"/>
                  <a:gd name="T2" fmla="*/ 0 w 20"/>
                  <a:gd name="T3" fmla="*/ 9 h 9"/>
                  <a:gd name="T4" fmla="*/ 0 w 20"/>
                  <a:gd name="T5" fmla="*/ 3 h 9"/>
                  <a:gd name="T6" fmla="*/ 20 w 20"/>
                  <a:gd name="T7" fmla="*/ 0 h 9"/>
                  <a:gd name="T8" fmla="*/ 20 w 20"/>
                  <a:gd name="T9" fmla="*/ 6 h 9"/>
                  <a:gd name="T10" fmla="*/ 0 60000 65536"/>
                  <a:gd name="T11" fmla="*/ 0 60000 65536"/>
                  <a:gd name="T12" fmla="*/ 0 60000 65536"/>
                  <a:gd name="T13" fmla="*/ 0 60000 65536"/>
                  <a:gd name="T14" fmla="*/ 0 60000 65536"/>
                  <a:gd name="T15" fmla="*/ 0 w 20"/>
                  <a:gd name="T16" fmla="*/ 0 h 9"/>
                  <a:gd name="T17" fmla="*/ 20 w 20"/>
                  <a:gd name="T18" fmla="*/ 9 h 9"/>
                </a:gdLst>
                <a:ahLst/>
                <a:cxnLst>
                  <a:cxn ang="T10">
                    <a:pos x="T0" y="T1"/>
                  </a:cxn>
                  <a:cxn ang="T11">
                    <a:pos x="T2" y="T3"/>
                  </a:cxn>
                  <a:cxn ang="T12">
                    <a:pos x="T4" y="T5"/>
                  </a:cxn>
                  <a:cxn ang="T13">
                    <a:pos x="T6" y="T7"/>
                  </a:cxn>
                  <a:cxn ang="T14">
                    <a:pos x="T8" y="T9"/>
                  </a:cxn>
                </a:cxnLst>
                <a:rect l="T15" t="T16" r="T17" b="T18"/>
                <a:pathLst>
                  <a:path w="20" h="9">
                    <a:moveTo>
                      <a:pt x="20" y="6"/>
                    </a:moveTo>
                    <a:lnTo>
                      <a:pt x="0" y="9"/>
                    </a:lnTo>
                    <a:lnTo>
                      <a:pt x="0" y="3"/>
                    </a:lnTo>
                    <a:lnTo>
                      <a:pt x="20" y="0"/>
                    </a:lnTo>
                    <a:lnTo>
                      <a:pt x="20" y="6"/>
                    </a:lnTo>
                    <a:close/>
                  </a:path>
                </a:pathLst>
              </a:custGeom>
              <a:noFill/>
              <a:ln w="9525">
                <a:noFill/>
                <a:round/>
                <a:headEnd/>
                <a:tailEnd/>
              </a:ln>
            </p:spPr>
            <p:txBody>
              <a:bodyPr>
                <a:prstTxWarp prst="textNoShape">
                  <a:avLst/>
                </a:prstTxWarp>
              </a:bodyPr>
              <a:lstStyle/>
              <a:p>
                <a:endParaRPr lang="en-US"/>
              </a:p>
            </p:txBody>
          </p:sp>
          <p:sp>
            <p:nvSpPr>
              <p:cNvPr id="73436" name="Freeform 307"/>
              <p:cNvSpPr>
                <a:spLocks/>
              </p:cNvSpPr>
              <p:nvPr/>
            </p:nvSpPr>
            <p:spPr bwMode="auto">
              <a:xfrm>
                <a:off x="4238" y="1923"/>
                <a:ext cx="4" cy="1"/>
              </a:xfrm>
              <a:custGeom>
                <a:avLst/>
                <a:gdLst>
                  <a:gd name="T0" fmla="*/ 20 w 20"/>
                  <a:gd name="T1" fmla="*/ 5 h 8"/>
                  <a:gd name="T2" fmla="*/ 0 w 20"/>
                  <a:gd name="T3" fmla="*/ 8 h 8"/>
                  <a:gd name="T4" fmla="*/ 0 w 20"/>
                  <a:gd name="T5" fmla="*/ 0 h 8"/>
                  <a:gd name="T6" fmla="*/ 20 w 20"/>
                  <a:gd name="T7" fmla="*/ 0 h 8"/>
                  <a:gd name="T8" fmla="*/ 20 w 20"/>
                  <a:gd name="T9" fmla="*/ 5 h 8"/>
                  <a:gd name="T10" fmla="*/ 0 60000 65536"/>
                  <a:gd name="T11" fmla="*/ 0 60000 65536"/>
                  <a:gd name="T12" fmla="*/ 0 60000 65536"/>
                  <a:gd name="T13" fmla="*/ 0 60000 65536"/>
                  <a:gd name="T14" fmla="*/ 0 60000 65536"/>
                  <a:gd name="T15" fmla="*/ 0 w 20"/>
                  <a:gd name="T16" fmla="*/ 0 h 8"/>
                  <a:gd name="T17" fmla="*/ 20 w 20"/>
                  <a:gd name="T18" fmla="*/ 8 h 8"/>
                </a:gdLst>
                <a:ahLst/>
                <a:cxnLst>
                  <a:cxn ang="T10">
                    <a:pos x="T0" y="T1"/>
                  </a:cxn>
                  <a:cxn ang="T11">
                    <a:pos x="T2" y="T3"/>
                  </a:cxn>
                  <a:cxn ang="T12">
                    <a:pos x="T4" y="T5"/>
                  </a:cxn>
                  <a:cxn ang="T13">
                    <a:pos x="T6" y="T7"/>
                  </a:cxn>
                  <a:cxn ang="T14">
                    <a:pos x="T8" y="T9"/>
                  </a:cxn>
                </a:cxnLst>
                <a:rect l="T15" t="T16" r="T17" b="T18"/>
                <a:pathLst>
                  <a:path w="20" h="8">
                    <a:moveTo>
                      <a:pt x="20" y="5"/>
                    </a:moveTo>
                    <a:lnTo>
                      <a:pt x="0" y="8"/>
                    </a:lnTo>
                    <a:lnTo>
                      <a:pt x="0" y="0"/>
                    </a:lnTo>
                    <a:lnTo>
                      <a:pt x="20" y="0"/>
                    </a:lnTo>
                    <a:lnTo>
                      <a:pt x="20" y="5"/>
                    </a:lnTo>
                    <a:close/>
                  </a:path>
                </a:pathLst>
              </a:custGeom>
              <a:noFill/>
              <a:ln w="9525">
                <a:noFill/>
                <a:round/>
                <a:headEnd/>
                <a:tailEnd/>
              </a:ln>
            </p:spPr>
            <p:txBody>
              <a:bodyPr>
                <a:prstTxWarp prst="textNoShape">
                  <a:avLst/>
                </a:prstTxWarp>
              </a:bodyPr>
              <a:lstStyle/>
              <a:p>
                <a:endParaRPr lang="en-US"/>
              </a:p>
            </p:txBody>
          </p:sp>
          <p:sp>
            <p:nvSpPr>
              <p:cNvPr id="73437" name="Rectangle 308"/>
              <p:cNvSpPr>
                <a:spLocks noChangeArrowheads="1"/>
              </p:cNvSpPr>
              <p:nvPr/>
            </p:nvSpPr>
            <p:spPr bwMode="auto">
              <a:xfrm>
                <a:off x="4238" y="1918"/>
                <a:ext cx="4" cy="5"/>
              </a:xfrm>
              <a:prstGeom prst="rect">
                <a:avLst/>
              </a:prstGeom>
              <a:noFill/>
              <a:ln w="9525">
                <a:noFill/>
                <a:miter lim="800000"/>
                <a:headEnd/>
                <a:tailEnd/>
              </a:ln>
            </p:spPr>
            <p:txBody>
              <a:bodyPr>
                <a:prstTxWarp prst="textNoShape">
                  <a:avLst/>
                </a:prstTxWarp>
              </a:bodyPr>
              <a:lstStyle/>
              <a:p>
                <a:endParaRPr lang="en-US"/>
              </a:p>
            </p:txBody>
          </p:sp>
          <p:sp>
            <p:nvSpPr>
              <p:cNvPr id="73438" name="Rectangle 309"/>
              <p:cNvSpPr>
                <a:spLocks noChangeArrowheads="1"/>
              </p:cNvSpPr>
              <p:nvPr/>
            </p:nvSpPr>
            <p:spPr bwMode="auto">
              <a:xfrm>
                <a:off x="4238" y="1913"/>
                <a:ext cx="4" cy="5"/>
              </a:xfrm>
              <a:prstGeom prst="rect">
                <a:avLst/>
              </a:prstGeom>
              <a:noFill/>
              <a:ln w="9525">
                <a:noFill/>
                <a:miter lim="800000"/>
                <a:headEnd/>
                <a:tailEnd/>
              </a:ln>
            </p:spPr>
            <p:txBody>
              <a:bodyPr>
                <a:prstTxWarp prst="textNoShape">
                  <a:avLst/>
                </a:prstTxWarp>
              </a:bodyPr>
              <a:lstStyle/>
              <a:p>
                <a:endParaRPr lang="en-US"/>
              </a:p>
            </p:txBody>
          </p:sp>
          <p:sp>
            <p:nvSpPr>
              <p:cNvPr id="73439" name="Rectangle 310"/>
              <p:cNvSpPr>
                <a:spLocks noChangeArrowheads="1"/>
              </p:cNvSpPr>
              <p:nvPr/>
            </p:nvSpPr>
            <p:spPr bwMode="auto">
              <a:xfrm>
                <a:off x="4238" y="1906"/>
                <a:ext cx="4" cy="7"/>
              </a:xfrm>
              <a:prstGeom prst="rect">
                <a:avLst/>
              </a:prstGeom>
              <a:noFill/>
              <a:ln w="9525">
                <a:noFill/>
                <a:miter lim="800000"/>
                <a:headEnd/>
                <a:tailEnd/>
              </a:ln>
            </p:spPr>
            <p:txBody>
              <a:bodyPr>
                <a:prstTxWarp prst="textNoShape">
                  <a:avLst/>
                </a:prstTxWarp>
              </a:bodyPr>
              <a:lstStyle/>
              <a:p>
                <a:endParaRPr lang="en-US"/>
              </a:p>
            </p:txBody>
          </p:sp>
          <p:sp>
            <p:nvSpPr>
              <p:cNvPr id="73440" name="Freeform 311"/>
              <p:cNvSpPr>
                <a:spLocks/>
              </p:cNvSpPr>
              <p:nvPr/>
            </p:nvSpPr>
            <p:spPr bwMode="auto">
              <a:xfrm>
                <a:off x="4238" y="1899"/>
                <a:ext cx="6" cy="7"/>
              </a:xfrm>
              <a:custGeom>
                <a:avLst/>
                <a:gdLst>
                  <a:gd name="T0" fmla="*/ 20 w 26"/>
                  <a:gd name="T1" fmla="*/ 37 h 37"/>
                  <a:gd name="T2" fmla="*/ 0 w 26"/>
                  <a:gd name="T3" fmla="*/ 37 h 37"/>
                  <a:gd name="T4" fmla="*/ 5 w 26"/>
                  <a:gd name="T5" fmla="*/ 0 h 37"/>
                  <a:gd name="T6" fmla="*/ 26 w 26"/>
                  <a:gd name="T7" fmla="*/ 2 h 37"/>
                  <a:gd name="T8" fmla="*/ 20 w 26"/>
                  <a:gd name="T9" fmla="*/ 37 h 37"/>
                  <a:gd name="T10" fmla="*/ 0 60000 65536"/>
                  <a:gd name="T11" fmla="*/ 0 60000 65536"/>
                  <a:gd name="T12" fmla="*/ 0 60000 65536"/>
                  <a:gd name="T13" fmla="*/ 0 60000 65536"/>
                  <a:gd name="T14" fmla="*/ 0 60000 65536"/>
                  <a:gd name="T15" fmla="*/ 0 w 26"/>
                  <a:gd name="T16" fmla="*/ 0 h 37"/>
                  <a:gd name="T17" fmla="*/ 26 w 26"/>
                  <a:gd name="T18" fmla="*/ 37 h 37"/>
                </a:gdLst>
                <a:ahLst/>
                <a:cxnLst>
                  <a:cxn ang="T10">
                    <a:pos x="T0" y="T1"/>
                  </a:cxn>
                  <a:cxn ang="T11">
                    <a:pos x="T2" y="T3"/>
                  </a:cxn>
                  <a:cxn ang="T12">
                    <a:pos x="T4" y="T5"/>
                  </a:cxn>
                  <a:cxn ang="T13">
                    <a:pos x="T6" y="T7"/>
                  </a:cxn>
                  <a:cxn ang="T14">
                    <a:pos x="T8" y="T9"/>
                  </a:cxn>
                </a:cxnLst>
                <a:rect l="T15" t="T16" r="T17" b="T18"/>
                <a:pathLst>
                  <a:path w="26" h="37">
                    <a:moveTo>
                      <a:pt x="20" y="37"/>
                    </a:moveTo>
                    <a:lnTo>
                      <a:pt x="0" y="37"/>
                    </a:lnTo>
                    <a:lnTo>
                      <a:pt x="5" y="0"/>
                    </a:lnTo>
                    <a:lnTo>
                      <a:pt x="26" y="2"/>
                    </a:lnTo>
                    <a:lnTo>
                      <a:pt x="20" y="37"/>
                    </a:lnTo>
                    <a:close/>
                  </a:path>
                </a:pathLst>
              </a:custGeom>
              <a:noFill/>
              <a:ln w="9525">
                <a:noFill/>
                <a:round/>
                <a:headEnd/>
                <a:tailEnd/>
              </a:ln>
            </p:spPr>
            <p:txBody>
              <a:bodyPr>
                <a:prstTxWarp prst="textNoShape">
                  <a:avLst/>
                </a:prstTxWarp>
              </a:bodyPr>
              <a:lstStyle/>
              <a:p>
                <a:endParaRPr lang="en-US"/>
              </a:p>
            </p:txBody>
          </p:sp>
          <p:sp>
            <p:nvSpPr>
              <p:cNvPr id="73441" name="Freeform 312"/>
              <p:cNvSpPr>
                <a:spLocks/>
              </p:cNvSpPr>
              <p:nvPr/>
            </p:nvSpPr>
            <p:spPr bwMode="auto">
              <a:xfrm>
                <a:off x="4239" y="1891"/>
                <a:ext cx="6" cy="8"/>
              </a:xfrm>
              <a:custGeom>
                <a:avLst/>
                <a:gdLst>
                  <a:gd name="T0" fmla="*/ 21 w 27"/>
                  <a:gd name="T1" fmla="*/ 43 h 43"/>
                  <a:gd name="T2" fmla="*/ 0 w 27"/>
                  <a:gd name="T3" fmla="*/ 41 h 43"/>
                  <a:gd name="T4" fmla="*/ 6 w 27"/>
                  <a:gd name="T5" fmla="*/ 0 h 43"/>
                  <a:gd name="T6" fmla="*/ 27 w 27"/>
                  <a:gd name="T7" fmla="*/ 3 h 43"/>
                  <a:gd name="T8" fmla="*/ 21 w 27"/>
                  <a:gd name="T9" fmla="*/ 43 h 43"/>
                  <a:gd name="T10" fmla="*/ 0 60000 65536"/>
                  <a:gd name="T11" fmla="*/ 0 60000 65536"/>
                  <a:gd name="T12" fmla="*/ 0 60000 65536"/>
                  <a:gd name="T13" fmla="*/ 0 60000 65536"/>
                  <a:gd name="T14" fmla="*/ 0 60000 65536"/>
                  <a:gd name="T15" fmla="*/ 0 w 27"/>
                  <a:gd name="T16" fmla="*/ 0 h 43"/>
                  <a:gd name="T17" fmla="*/ 27 w 27"/>
                  <a:gd name="T18" fmla="*/ 43 h 43"/>
                </a:gdLst>
                <a:ahLst/>
                <a:cxnLst>
                  <a:cxn ang="T10">
                    <a:pos x="T0" y="T1"/>
                  </a:cxn>
                  <a:cxn ang="T11">
                    <a:pos x="T2" y="T3"/>
                  </a:cxn>
                  <a:cxn ang="T12">
                    <a:pos x="T4" y="T5"/>
                  </a:cxn>
                  <a:cxn ang="T13">
                    <a:pos x="T6" y="T7"/>
                  </a:cxn>
                  <a:cxn ang="T14">
                    <a:pos x="T8" y="T9"/>
                  </a:cxn>
                </a:cxnLst>
                <a:rect l="T15" t="T16" r="T17" b="T18"/>
                <a:pathLst>
                  <a:path w="27" h="43">
                    <a:moveTo>
                      <a:pt x="21" y="43"/>
                    </a:moveTo>
                    <a:lnTo>
                      <a:pt x="0" y="41"/>
                    </a:lnTo>
                    <a:lnTo>
                      <a:pt x="6" y="0"/>
                    </a:lnTo>
                    <a:lnTo>
                      <a:pt x="27" y="3"/>
                    </a:lnTo>
                    <a:lnTo>
                      <a:pt x="21" y="43"/>
                    </a:lnTo>
                    <a:close/>
                  </a:path>
                </a:pathLst>
              </a:custGeom>
              <a:noFill/>
              <a:ln w="9525">
                <a:noFill/>
                <a:round/>
                <a:headEnd/>
                <a:tailEnd/>
              </a:ln>
            </p:spPr>
            <p:txBody>
              <a:bodyPr>
                <a:prstTxWarp prst="textNoShape">
                  <a:avLst/>
                </a:prstTxWarp>
              </a:bodyPr>
              <a:lstStyle/>
              <a:p>
                <a:endParaRPr lang="en-US"/>
              </a:p>
            </p:txBody>
          </p:sp>
          <p:sp>
            <p:nvSpPr>
              <p:cNvPr id="73442" name="Freeform 313"/>
              <p:cNvSpPr>
                <a:spLocks/>
              </p:cNvSpPr>
              <p:nvPr/>
            </p:nvSpPr>
            <p:spPr bwMode="auto">
              <a:xfrm>
                <a:off x="4241" y="1882"/>
                <a:ext cx="5" cy="9"/>
              </a:xfrm>
              <a:custGeom>
                <a:avLst/>
                <a:gdLst>
                  <a:gd name="T0" fmla="*/ 21 w 28"/>
                  <a:gd name="T1" fmla="*/ 46 h 46"/>
                  <a:gd name="T2" fmla="*/ 0 w 28"/>
                  <a:gd name="T3" fmla="*/ 43 h 46"/>
                  <a:gd name="T4" fmla="*/ 11 w 28"/>
                  <a:gd name="T5" fmla="*/ 0 h 46"/>
                  <a:gd name="T6" fmla="*/ 28 w 28"/>
                  <a:gd name="T7" fmla="*/ 6 h 46"/>
                  <a:gd name="T8" fmla="*/ 21 w 28"/>
                  <a:gd name="T9" fmla="*/ 46 h 46"/>
                  <a:gd name="T10" fmla="*/ 0 60000 65536"/>
                  <a:gd name="T11" fmla="*/ 0 60000 65536"/>
                  <a:gd name="T12" fmla="*/ 0 60000 65536"/>
                  <a:gd name="T13" fmla="*/ 0 60000 65536"/>
                  <a:gd name="T14" fmla="*/ 0 60000 65536"/>
                  <a:gd name="T15" fmla="*/ 0 w 28"/>
                  <a:gd name="T16" fmla="*/ 0 h 46"/>
                  <a:gd name="T17" fmla="*/ 28 w 28"/>
                  <a:gd name="T18" fmla="*/ 46 h 46"/>
                </a:gdLst>
                <a:ahLst/>
                <a:cxnLst>
                  <a:cxn ang="T10">
                    <a:pos x="T0" y="T1"/>
                  </a:cxn>
                  <a:cxn ang="T11">
                    <a:pos x="T2" y="T3"/>
                  </a:cxn>
                  <a:cxn ang="T12">
                    <a:pos x="T4" y="T5"/>
                  </a:cxn>
                  <a:cxn ang="T13">
                    <a:pos x="T6" y="T7"/>
                  </a:cxn>
                  <a:cxn ang="T14">
                    <a:pos x="T8" y="T9"/>
                  </a:cxn>
                </a:cxnLst>
                <a:rect l="T15" t="T16" r="T17" b="T18"/>
                <a:pathLst>
                  <a:path w="28" h="46">
                    <a:moveTo>
                      <a:pt x="21" y="46"/>
                    </a:moveTo>
                    <a:lnTo>
                      <a:pt x="0" y="43"/>
                    </a:lnTo>
                    <a:lnTo>
                      <a:pt x="11" y="0"/>
                    </a:lnTo>
                    <a:lnTo>
                      <a:pt x="28" y="6"/>
                    </a:lnTo>
                    <a:lnTo>
                      <a:pt x="21" y="46"/>
                    </a:lnTo>
                    <a:close/>
                  </a:path>
                </a:pathLst>
              </a:custGeom>
              <a:noFill/>
              <a:ln w="9525">
                <a:noFill/>
                <a:round/>
                <a:headEnd/>
                <a:tailEnd/>
              </a:ln>
            </p:spPr>
            <p:txBody>
              <a:bodyPr>
                <a:prstTxWarp prst="textNoShape">
                  <a:avLst/>
                </a:prstTxWarp>
              </a:bodyPr>
              <a:lstStyle/>
              <a:p>
                <a:endParaRPr lang="en-US"/>
              </a:p>
            </p:txBody>
          </p:sp>
          <p:sp>
            <p:nvSpPr>
              <p:cNvPr id="73443" name="Freeform 314"/>
              <p:cNvSpPr>
                <a:spLocks/>
              </p:cNvSpPr>
              <p:nvPr/>
            </p:nvSpPr>
            <p:spPr bwMode="auto">
              <a:xfrm>
                <a:off x="4243" y="1874"/>
                <a:ext cx="6" cy="9"/>
              </a:xfrm>
              <a:custGeom>
                <a:avLst/>
                <a:gdLst>
                  <a:gd name="T0" fmla="*/ 17 w 32"/>
                  <a:gd name="T1" fmla="*/ 49 h 49"/>
                  <a:gd name="T2" fmla="*/ 0 w 32"/>
                  <a:gd name="T3" fmla="*/ 43 h 49"/>
                  <a:gd name="T4" fmla="*/ 15 w 32"/>
                  <a:gd name="T5" fmla="*/ 0 h 49"/>
                  <a:gd name="T6" fmla="*/ 32 w 32"/>
                  <a:gd name="T7" fmla="*/ 6 h 49"/>
                  <a:gd name="T8" fmla="*/ 17 w 32"/>
                  <a:gd name="T9" fmla="*/ 49 h 49"/>
                  <a:gd name="T10" fmla="*/ 0 60000 65536"/>
                  <a:gd name="T11" fmla="*/ 0 60000 65536"/>
                  <a:gd name="T12" fmla="*/ 0 60000 65536"/>
                  <a:gd name="T13" fmla="*/ 0 60000 65536"/>
                  <a:gd name="T14" fmla="*/ 0 60000 65536"/>
                  <a:gd name="T15" fmla="*/ 0 w 32"/>
                  <a:gd name="T16" fmla="*/ 0 h 49"/>
                  <a:gd name="T17" fmla="*/ 32 w 32"/>
                  <a:gd name="T18" fmla="*/ 49 h 49"/>
                </a:gdLst>
                <a:ahLst/>
                <a:cxnLst>
                  <a:cxn ang="T10">
                    <a:pos x="T0" y="T1"/>
                  </a:cxn>
                  <a:cxn ang="T11">
                    <a:pos x="T2" y="T3"/>
                  </a:cxn>
                  <a:cxn ang="T12">
                    <a:pos x="T4" y="T5"/>
                  </a:cxn>
                  <a:cxn ang="T13">
                    <a:pos x="T6" y="T7"/>
                  </a:cxn>
                  <a:cxn ang="T14">
                    <a:pos x="T8" y="T9"/>
                  </a:cxn>
                </a:cxnLst>
                <a:rect l="T15" t="T16" r="T17" b="T18"/>
                <a:pathLst>
                  <a:path w="32" h="49">
                    <a:moveTo>
                      <a:pt x="17" y="49"/>
                    </a:moveTo>
                    <a:lnTo>
                      <a:pt x="0" y="43"/>
                    </a:lnTo>
                    <a:lnTo>
                      <a:pt x="15" y="0"/>
                    </a:lnTo>
                    <a:lnTo>
                      <a:pt x="32" y="6"/>
                    </a:lnTo>
                    <a:lnTo>
                      <a:pt x="17" y="49"/>
                    </a:lnTo>
                    <a:close/>
                  </a:path>
                </a:pathLst>
              </a:custGeom>
              <a:noFill/>
              <a:ln w="9525">
                <a:noFill/>
                <a:round/>
                <a:headEnd/>
                <a:tailEnd/>
              </a:ln>
            </p:spPr>
            <p:txBody>
              <a:bodyPr>
                <a:prstTxWarp prst="textNoShape">
                  <a:avLst/>
                </a:prstTxWarp>
              </a:bodyPr>
              <a:lstStyle/>
              <a:p>
                <a:endParaRPr lang="en-US"/>
              </a:p>
            </p:txBody>
          </p:sp>
          <p:sp>
            <p:nvSpPr>
              <p:cNvPr id="73444" name="Freeform 315"/>
              <p:cNvSpPr>
                <a:spLocks/>
              </p:cNvSpPr>
              <p:nvPr/>
            </p:nvSpPr>
            <p:spPr bwMode="auto">
              <a:xfrm>
                <a:off x="4246" y="1864"/>
                <a:ext cx="7" cy="11"/>
              </a:xfrm>
              <a:custGeom>
                <a:avLst/>
                <a:gdLst>
                  <a:gd name="T0" fmla="*/ 17 w 38"/>
                  <a:gd name="T1" fmla="*/ 53 h 53"/>
                  <a:gd name="T2" fmla="*/ 0 w 38"/>
                  <a:gd name="T3" fmla="*/ 47 h 53"/>
                  <a:gd name="T4" fmla="*/ 17 w 38"/>
                  <a:gd name="T5" fmla="*/ 4 h 53"/>
                  <a:gd name="T6" fmla="*/ 17 w 38"/>
                  <a:gd name="T7" fmla="*/ 0 h 53"/>
                  <a:gd name="T8" fmla="*/ 38 w 38"/>
                  <a:gd name="T9" fmla="*/ 13 h 53"/>
                  <a:gd name="T10" fmla="*/ 17 w 38"/>
                  <a:gd name="T11" fmla="*/ 53 h 53"/>
                  <a:gd name="T12" fmla="*/ 0 60000 65536"/>
                  <a:gd name="T13" fmla="*/ 0 60000 65536"/>
                  <a:gd name="T14" fmla="*/ 0 60000 65536"/>
                  <a:gd name="T15" fmla="*/ 0 60000 65536"/>
                  <a:gd name="T16" fmla="*/ 0 60000 65536"/>
                  <a:gd name="T17" fmla="*/ 0 60000 65536"/>
                  <a:gd name="T18" fmla="*/ 0 w 38"/>
                  <a:gd name="T19" fmla="*/ 0 h 53"/>
                  <a:gd name="T20" fmla="*/ 38 w 38"/>
                  <a:gd name="T21" fmla="*/ 53 h 53"/>
                </a:gdLst>
                <a:ahLst/>
                <a:cxnLst>
                  <a:cxn ang="T12">
                    <a:pos x="T0" y="T1"/>
                  </a:cxn>
                  <a:cxn ang="T13">
                    <a:pos x="T2" y="T3"/>
                  </a:cxn>
                  <a:cxn ang="T14">
                    <a:pos x="T4" y="T5"/>
                  </a:cxn>
                  <a:cxn ang="T15">
                    <a:pos x="T6" y="T7"/>
                  </a:cxn>
                  <a:cxn ang="T16">
                    <a:pos x="T8" y="T9"/>
                  </a:cxn>
                  <a:cxn ang="T17">
                    <a:pos x="T10" y="T11"/>
                  </a:cxn>
                </a:cxnLst>
                <a:rect l="T18" t="T19" r="T20" b="T21"/>
                <a:pathLst>
                  <a:path w="38" h="53">
                    <a:moveTo>
                      <a:pt x="17" y="53"/>
                    </a:moveTo>
                    <a:lnTo>
                      <a:pt x="0" y="47"/>
                    </a:lnTo>
                    <a:lnTo>
                      <a:pt x="17" y="4"/>
                    </a:lnTo>
                    <a:lnTo>
                      <a:pt x="17" y="0"/>
                    </a:lnTo>
                    <a:lnTo>
                      <a:pt x="38" y="13"/>
                    </a:lnTo>
                    <a:lnTo>
                      <a:pt x="17" y="53"/>
                    </a:lnTo>
                    <a:close/>
                  </a:path>
                </a:pathLst>
              </a:custGeom>
              <a:noFill/>
              <a:ln w="9525">
                <a:noFill/>
                <a:round/>
                <a:headEnd/>
                <a:tailEnd/>
              </a:ln>
            </p:spPr>
            <p:txBody>
              <a:bodyPr>
                <a:prstTxWarp prst="textNoShape">
                  <a:avLst/>
                </a:prstTxWarp>
              </a:bodyPr>
              <a:lstStyle/>
              <a:p>
                <a:endParaRPr lang="en-US"/>
              </a:p>
            </p:txBody>
          </p:sp>
          <p:sp>
            <p:nvSpPr>
              <p:cNvPr id="73445" name="Freeform 316"/>
              <p:cNvSpPr>
                <a:spLocks/>
              </p:cNvSpPr>
              <p:nvPr/>
            </p:nvSpPr>
            <p:spPr bwMode="auto">
              <a:xfrm>
                <a:off x="4249" y="1856"/>
                <a:ext cx="9" cy="11"/>
              </a:xfrm>
              <a:custGeom>
                <a:avLst/>
                <a:gdLst>
                  <a:gd name="T0" fmla="*/ 21 w 43"/>
                  <a:gd name="T1" fmla="*/ 56 h 56"/>
                  <a:gd name="T2" fmla="*/ 0 w 43"/>
                  <a:gd name="T3" fmla="*/ 43 h 56"/>
                  <a:gd name="T4" fmla="*/ 26 w 43"/>
                  <a:gd name="T5" fmla="*/ 4 h 56"/>
                  <a:gd name="T6" fmla="*/ 26 w 43"/>
                  <a:gd name="T7" fmla="*/ 0 h 56"/>
                  <a:gd name="T8" fmla="*/ 43 w 43"/>
                  <a:gd name="T9" fmla="*/ 12 h 56"/>
                  <a:gd name="T10" fmla="*/ 21 w 43"/>
                  <a:gd name="T11" fmla="*/ 56 h 56"/>
                  <a:gd name="T12" fmla="*/ 0 60000 65536"/>
                  <a:gd name="T13" fmla="*/ 0 60000 65536"/>
                  <a:gd name="T14" fmla="*/ 0 60000 65536"/>
                  <a:gd name="T15" fmla="*/ 0 60000 65536"/>
                  <a:gd name="T16" fmla="*/ 0 60000 65536"/>
                  <a:gd name="T17" fmla="*/ 0 60000 65536"/>
                  <a:gd name="T18" fmla="*/ 0 w 43"/>
                  <a:gd name="T19" fmla="*/ 0 h 56"/>
                  <a:gd name="T20" fmla="*/ 43 w 43"/>
                  <a:gd name="T21" fmla="*/ 56 h 56"/>
                </a:gdLst>
                <a:ahLst/>
                <a:cxnLst>
                  <a:cxn ang="T12">
                    <a:pos x="T0" y="T1"/>
                  </a:cxn>
                  <a:cxn ang="T13">
                    <a:pos x="T2" y="T3"/>
                  </a:cxn>
                  <a:cxn ang="T14">
                    <a:pos x="T4" y="T5"/>
                  </a:cxn>
                  <a:cxn ang="T15">
                    <a:pos x="T6" y="T7"/>
                  </a:cxn>
                  <a:cxn ang="T16">
                    <a:pos x="T8" y="T9"/>
                  </a:cxn>
                  <a:cxn ang="T17">
                    <a:pos x="T10" y="T11"/>
                  </a:cxn>
                </a:cxnLst>
                <a:rect l="T18" t="T19" r="T20" b="T21"/>
                <a:pathLst>
                  <a:path w="43" h="56">
                    <a:moveTo>
                      <a:pt x="21" y="56"/>
                    </a:moveTo>
                    <a:lnTo>
                      <a:pt x="0" y="43"/>
                    </a:lnTo>
                    <a:lnTo>
                      <a:pt x="26" y="4"/>
                    </a:lnTo>
                    <a:lnTo>
                      <a:pt x="26" y="0"/>
                    </a:lnTo>
                    <a:lnTo>
                      <a:pt x="43" y="12"/>
                    </a:lnTo>
                    <a:lnTo>
                      <a:pt x="21" y="56"/>
                    </a:lnTo>
                    <a:close/>
                  </a:path>
                </a:pathLst>
              </a:custGeom>
              <a:noFill/>
              <a:ln w="9525">
                <a:noFill/>
                <a:round/>
                <a:headEnd/>
                <a:tailEnd/>
              </a:ln>
            </p:spPr>
            <p:txBody>
              <a:bodyPr>
                <a:prstTxWarp prst="textNoShape">
                  <a:avLst/>
                </a:prstTxWarp>
              </a:bodyPr>
              <a:lstStyle/>
              <a:p>
                <a:endParaRPr lang="en-US"/>
              </a:p>
            </p:txBody>
          </p:sp>
          <p:sp>
            <p:nvSpPr>
              <p:cNvPr id="73446" name="Freeform 317"/>
              <p:cNvSpPr>
                <a:spLocks/>
              </p:cNvSpPr>
              <p:nvPr/>
            </p:nvSpPr>
            <p:spPr bwMode="auto">
              <a:xfrm>
                <a:off x="4254" y="1848"/>
                <a:ext cx="10" cy="10"/>
              </a:xfrm>
              <a:custGeom>
                <a:avLst/>
                <a:gdLst>
                  <a:gd name="T0" fmla="*/ 17 w 47"/>
                  <a:gd name="T1" fmla="*/ 51 h 51"/>
                  <a:gd name="T2" fmla="*/ 0 w 47"/>
                  <a:gd name="T3" fmla="*/ 39 h 51"/>
                  <a:gd name="T4" fmla="*/ 32 w 47"/>
                  <a:gd name="T5" fmla="*/ 0 h 51"/>
                  <a:gd name="T6" fmla="*/ 47 w 47"/>
                  <a:gd name="T7" fmla="*/ 11 h 51"/>
                  <a:gd name="T8" fmla="*/ 17 w 47"/>
                  <a:gd name="T9" fmla="*/ 51 h 51"/>
                  <a:gd name="T10" fmla="*/ 0 60000 65536"/>
                  <a:gd name="T11" fmla="*/ 0 60000 65536"/>
                  <a:gd name="T12" fmla="*/ 0 60000 65536"/>
                  <a:gd name="T13" fmla="*/ 0 60000 65536"/>
                  <a:gd name="T14" fmla="*/ 0 60000 65536"/>
                  <a:gd name="T15" fmla="*/ 0 w 47"/>
                  <a:gd name="T16" fmla="*/ 0 h 51"/>
                  <a:gd name="T17" fmla="*/ 47 w 47"/>
                  <a:gd name="T18" fmla="*/ 51 h 51"/>
                </a:gdLst>
                <a:ahLst/>
                <a:cxnLst>
                  <a:cxn ang="T10">
                    <a:pos x="T0" y="T1"/>
                  </a:cxn>
                  <a:cxn ang="T11">
                    <a:pos x="T2" y="T3"/>
                  </a:cxn>
                  <a:cxn ang="T12">
                    <a:pos x="T4" y="T5"/>
                  </a:cxn>
                  <a:cxn ang="T13">
                    <a:pos x="T6" y="T7"/>
                  </a:cxn>
                  <a:cxn ang="T14">
                    <a:pos x="T8" y="T9"/>
                  </a:cxn>
                </a:cxnLst>
                <a:rect l="T15" t="T16" r="T17" b="T18"/>
                <a:pathLst>
                  <a:path w="47" h="51">
                    <a:moveTo>
                      <a:pt x="17" y="51"/>
                    </a:moveTo>
                    <a:lnTo>
                      <a:pt x="0" y="39"/>
                    </a:lnTo>
                    <a:lnTo>
                      <a:pt x="32" y="0"/>
                    </a:lnTo>
                    <a:lnTo>
                      <a:pt x="47" y="11"/>
                    </a:lnTo>
                    <a:lnTo>
                      <a:pt x="17" y="51"/>
                    </a:lnTo>
                    <a:close/>
                  </a:path>
                </a:pathLst>
              </a:custGeom>
              <a:noFill/>
              <a:ln w="9525">
                <a:noFill/>
                <a:round/>
                <a:headEnd/>
                <a:tailEnd/>
              </a:ln>
            </p:spPr>
            <p:txBody>
              <a:bodyPr>
                <a:prstTxWarp prst="textNoShape">
                  <a:avLst/>
                </a:prstTxWarp>
              </a:bodyPr>
              <a:lstStyle/>
              <a:p>
                <a:endParaRPr lang="en-US"/>
              </a:p>
            </p:txBody>
          </p:sp>
          <p:sp>
            <p:nvSpPr>
              <p:cNvPr id="73447" name="Freeform 318"/>
              <p:cNvSpPr>
                <a:spLocks/>
              </p:cNvSpPr>
              <p:nvPr/>
            </p:nvSpPr>
            <p:spPr bwMode="auto">
              <a:xfrm>
                <a:off x="4261" y="1844"/>
                <a:ext cx="6" cy="6"/>
              </a:xfrm>
              <a:custGeom>
                <a:avLst/>
                <a:gdLst>
                  <a:gd name="T0" fmla="*/ 15 w 32"/>
                  <a:gd name="T1" fmla="*/ 32 h 32"/>
                  <a:gd name="T2" fmla="*/ 0 w 32"/>
                  <a:gd name="T3" fmla="*/ 21 h 32"/>
                  <a:gd name="T4" fmla="*/ 17 w 32"/>
                  <a:gd name="T5" fmla="*/ 0 h 32"/>
                  <a:gd name="T6" fmla="*/ 32 w 32"/>
                  <a:gd name="T7" fmla="*/ 15 h 32"/>
                  <a:gd name="T8" fmla="*/ 15 w 32"/>
                  <a:gd name="T9" fmla="*/ 32 h 32"/>
                  <a:gd name="T10" fmla="*/ 0 60000 65536"/>
                  <a:gd name="T11" fmla="*/ 0 60000 65536"/>
                  <a:gd name="T12" fmla="*/ 0 60000 65536"/>
                  <a:gd name="T13" fmla="*/ 0 60000 65536"/>
                  <a:gd name="T14" fmla="*/ 0 60000 65536"/>
                  <a:gd name="T15" fmla="*/ 0 w 32"/>
                  <a:gd name="T16" fmla="*/ 0 h 32"/>
                  <a:gd name="T17" fmla="*/ 32 w 32"/>
                  <a:gd name="T18" fmla="*/ 32 h 32"/>
                </a:gdLst>
                <a:ahLst/>
                <a:cxnLst>
                  <a:cxn ang="T10">
                    <a:pos x="T0" y="T1"/>
                  </a:cxn>
                  <a:cxn ang="T11">
                    <a:pos x="T2" y="T3"/>
                  </a:cxn>
                  <a:cxn ang="T12">
                    <a:pos x="T4" y="T5"/>
                  </a:cxn>
                  <a:cxn ang="T13">
                    <a:pos x="T6" y="T7"/>
                  </a:cxn>
                  <a:cxn ang="T14">
                    <a:pos x="T8" y="T9"/>
                  </a:cxn>
                </a:cxnLst>
                <a:rect l="T15" t="T16" r="T17" b="T18"/>
                <a:pathLst>
                  <a:path w="32" h="32">
                    <a:moveTo>
                      <a:pt x="15" y="32"/>
                    </a:moveTo>
                    <a:lnTo>
                      <a:pt x="0" y="21"/>
                    </a:lnTo>
                    <a:lnTo>
                      <a:pt x="17" y="0"/>
                    </a:lnTo>
                    <a:lnTo>
                      <a:pt x="32" y="15"/>
                    </a:lnTo>
                    <a:lnTo>
                      <a:pt x="15" y="32"/>
                    </a:lnTo>
                    <a:close/>
                  </a:path>
                </a:pathLst>
              </a:custGeom>
              <a:noFill/>
              <a:ln w="9525">
                <a:noFill/>
                <a:round/>
                <a:headEnd/>
                <a:tailEnd/>
              </a:ln>
            </p:spPr>
            <p:txBody>
              <a:bodyPr>
                <a:prstTxWarp prst="textNoShape">
                  <a:avLst/>
                </a:prstTxWarp>
              </a:bodyPr>
              <a:lstStyle/>
              <a:p>
                <a:endParaRPr lang="en-US"/>
              </a:p>
            </p:txBody>
          </p:sp>
          <p:sp>
            <p:nvSpPr>
              <p:cNvPr id="73448" name="Freeform 319"/>
              <p:cNvSpPr>
                <a:spLocks/>
              </p:cNvSpPr>
              <p:nvPr/>
            </p:nvSpPr>
            <p:spPr bwMode="auto">
              <a:xfrm>
                <a:off x="4264" y="1840"/>
                <a:ext cx="7" cy="7"/>
              </a:xfrm>
              <a:custGeom>
                <a:avLst/>
                <a:gdLst>
                  <a:gd name="T0" fmla="*/ 15 w 35"/>
                  <a:gd name="T1" fmla="*/ 32 h 32"/>
                  <a:gd name="T2" fmla="*/ 0 w 35"/>
                  <a:gd name="T3" fmla="*/ 17 h 32"/>
                  <a:gd name="T4" fmla="*/ 20 w 35"/>
                  <a:gd name="T5" fmla="*/ 0 h 32"/>
                  <a:gd name="T6" fmla="*/ 35 w 35"/>
                  <a:gd name="T7" fmla="*/ 14 h 32"/>
                  <a:gd name="T8" fmla="*/ 15 w 35"/>
                  <a:gd name="T9" fmla="*/ 32 h 32"/>
                  <a:gd name="T10" fmla="*/ 0 60000 65536"/>
                  <a:gd name="T11" fmla="*/ 0 60000 65536"/>
                  <a:gd name="T12" fmla="*/ 0 60000 65536"/>
                  <a:gd name="T13" fmla="*/ 0 60000 65536"/>
                  <a:gd name="T14" fmla="*/ 0 60000 65536"/>
                  <a:gd name="T15" fmla="*/ 0 w 35"/>
                  <a:gd name="T16" fmla="*/ 0 h 32"/>
                  <a:gd name="T17" fmla="*/ 35 w 35"/>
                  <a:gd name="T18" fmla="*/ 32 h 32"/>
                </a:gdLst>
                <a:ahLst/>
                <a:cxnLst>
                  <a:cxn ang="T10">
                    <a:pos x="T0" y="T1"/>
                  </a:cxn>
                  <a:cxn ang="T11">
                    <a:pos x="T2" y="T3"/>
                  </a:cxn>
                  <a:cxn ang="T12">
                    <a:pos x="T4" y="T5"/>
                  </a:cxn>
                  <a:cxn ang="T13">
                    <a:pos x="T6" y="T7"/>
                  </a:cxn>
                  <a:cxn ang="T14">
                    <a:pos x="T8" y="T9"/>
                  </a:cxn>
                </a:cxnLst>
                <a:rect l="T15" t="T16" r="T17" b="T18"/>
                <a:pathLst>
                  <a:path w="35" h="32">
                    <a:moveTo>
                      <a:pt x="15" y="32"/>
                    </a:moveTo>
                    <a:lnTo>
                      <a:pt x="0" y="17"/>
                    </a:lnTo>
                    <a:lnTo>
                      <a:pt x="20" y="0"/>
                    </a:lnTo>
                    <a:lnTo>
                      <a:pt x="35" y="14"/>
                    </a:lnTo>
                    <a:lnTo>
                      <a:pt x="15" y="32"/>
                    </a:lnTo>
                    <a:close/>
                  </a:path>
                </a:pathLst>
              </a:custGeom>
              <a:noFill/>
              <a:ln w="9525">
                <a:noFill/>
                <a:round/>
                <a:headEnd/>
                <a:tailEnd/>
              </a:ln>
            </p:spPr>
            <p:txBody>
              <a:bodyPr>
                <a:prstTxWarp prst="textNoShape">
                  <a:avLst/>
                </a:prstTxWarp>
              </a:bodyPr>
              <a:lstStyle/>
              <a:p>
                <a:endParaRPr lang="en-US"/>
              </a:p>
            </p:txBody>
          </p:sp>
          <p:sp>
            <p:nvSpPr>
              <p:cNvPr id="73449" name="Freeform 320"/>
              <p:cNvSpPr>
                <a:spLocks/>
              </p:cNvSpPr>
              <p:nvPr/>
            </p:nvSpPr>
            <p:spPr bwMode="auto">
              <a:xfrm>
                <a:off x="4268" y="1836"/>
                <a:ext cx="7" cy="7"/>
              </a:xfrm>
              <a:custGeom>
                <a:avLst/>
                <a:gdLst>
                  <a:gd name="T0" fmla="*/ 15 w 36"/>
                  <a:gd name="T1" fmla="*/ 34 h 34"/>
                  <a:gd name="T2" fmla="*/ 0 w 36"/>
                  <a:gd name="T3" fmla="*/ 20 h 34"/>
                  <a:gd name="T4" fmla="*/ 23 w 36"/>
                  <a:gd name="T5" fmla="*/ 0 h 34"/>
                  <a:gd name="T6" fmla="*/ 36 w 36"/>
                  <a:gd name="T7" fmla="*/ 17 h 34"/>
                  <a:gd name="T8" fmla="*/ 15 w 36"/>
                  <a:gd name="T9" fmla="*/ 34 h 34"/>
                  <a:gd name="T10" fmla="*/ 0 60000 65536"/>
                  <a:gd name="T11" fmla="*/ 0 60000 65536"/>
                  <a:gd name="T12" fmla="*/ 0 60000 65536"/>
                  <a:gd name="T13" fmla="*/ 0 60000 65536"/>
                  <a:gd name="T14" fmla="*/ 0 60000 65536"/>
                  <a:gd name="T15" fmla="*/ 0 w 36"/>
                  <a:gd name="T16" fmla="*/ 0 h 34"/>
                  <a:gd name="T17" fmla="*/ 36 w 36"/>
                  <a:gd name="T18" fmla="*/ 34 h 34"/>
                </a:gdLst>
                <a:ahLst/>
                <a:cxnLst>
                  <a:cxn ang="T10">
                    <a:pos x="T0" y="T1"/>
                  </a:cxn>
                  <a:cxn ang="T11">
                    <a:pos x="T2" y="T3"/>
                  </a:cxn>
                  <a:cxn ang="T12">
                    <a:pos x="T4" y="T5"/>
                  </a:cxn>
                  <a:cxn ang="T13">
                    <a:pos x="T6" y="T7"/>
                  </a:cxn>
                  <a:cxn ang="T14">
                    <a:pos x="T8" y="T9"/>
                  </a:cxn>
                </a:cxnLst>
                <a:rect l="T15" t="T16" r="T17" b="T18"/>
                <a:pathLst>
                  <a:path w="36" h="34">
                    <a:moveTo>
                      <a:pt x="15" y="34"/>
                    </a:moveTo>
                    <a:lnTo>
                      <a:pt x="0" y="20"/>
                    </a:lnTo>
                    <a:lnTo>
                      <a:pt x="23" y="0"/>
                    </a:lnTo>
                    <a:lnTo>
                      <a:pt x="36" y="17"/>
                    </a:lnTo>
                    <a:lnTo>
                      <a:pt x="15" y="34"/>
                    </a:lnTo>
                    <a:close/>
                  </a:path>
                </a:pathLst>
              </a:custGeom>
              <a:noFill/>
              <a:ln w="9525">
                <a:noFill/>
                <a:round/>
                <a:headEnd/>
                <a:tailEnd/>
              </a:ln>
            </p:spPr>
            <p:txBody>
              <a:bodyPr>
                <a:prstTxWarp prst="textNoShape">
                  <a:avLst/>
                </a:prstTxWarp>
              </a:bodyPr>
              <a:lstStyle/>
              <a:p>
                <a:endParaRPr lang="en-US"/>
              </a:p>
            </p:txBody>
          </p:sp>
          <p:sp>
            <p:nvSpPr>
              <p:cNvPr id="73450" name="Freeform 321"/>
              <p:cNvSpPr>
                <a:spLocks/>
              </p:cNvSpPr>
              <p:nvPr/>
            </p:nvSpPr>
            <p:spPr bwMode="auto">
              <a:xfrm>
                <a:off x="4273" y="1833"/>
                <a:ext cx="7" cy="7"/>
              </a:xfrm>
              <a:custGeom>
                <a:avLst/>
                <a:gdLst>
                  <a:gd name="T0" fmla="*/ 13 w 35"/>
                  <a:gd name="T1" fmla="*/ 32 h 32"/>
                  <a:gd name="T2" fmla="*/ 0 w 35"/>
                  <a:gd name="T3" fmla="*/ 15 h 32"/>
                  <a:gd name="T4" fmla="*/ 24 w 35"/>
                  <a:gd name="T5" fmla="*/ 0 h 32"/>
                  <a:gd name="T6" fmla="*/ 35 w 35"/>
                  <a:gd name="T7" fmla="*/ 17 h 32"/>
                  <a:gd name="T8" fmla="*/ 13 w 35"/>
                  <a:gd name="T9" fmla="*/ 32 h 32"/>
                  <a:gd name="T10" fmla="*/ 0 60000 65536"/>
                  <a:gd name="T11" fmla="*/ 0 60000 65536"/>
                  <a:gd name="T12" fmla="*/ 0 60000 65536"/>
                  <a:gd name="T13" fmla="*/ 0 60000 65536"/>
                  <a:gd name="T14" fmla="*/ 0 60000 65536"/>
                  <a:gd name="T15" fmla="*/ 0 w 35"/>
                  <a:gd name="T16" fmla="*/ 0 h 32"/>
                  <a:gd name="T17" fmla="*/ 35 w 35"/>
                  <a:gd name="T18" fmla="*/ 32 h 32"/>
                </a:gdLst>
                <a:ahLst/>
                <a:cxnLst>
                  <a:cxn ang="T10">
                    <a:pos x="T0" y="T1"/>
                  </a:cxn>
                  <a:cxn ang="T11">
                    <a:pos x="T2" y="T3"/>
                  </a:cxn>
                  <a:cxn ang="T12">
                    <a:pos x="T4" y="T5"/>
                  </a:cxn>
                  <a:cxn ang="T13">
                    <a:pos x="T6" y="T7"/>
                  </a:cxn>
                  <a:cxn ang="T14">
                    <a:pos x="T8" y="T9"/>
                  </a:cxn>
                </a:cxnLst>
                <a:rect l="T15" t="T16" r="T17" b="T18"/>
                <a:pathLst>
                  <a:path w="35" h="32">
                    <a:moveTo>
                      <a:pt x="13" y="32"/>
                    </a:moveTo>
                    <a:lnTo>
                      <a:pt x="0" y="15"/>
                    </a:lnTo>
                    <a:lnTo>
                      <a:pt x="24" y="0"/>
                    </a:lnTo>
                    <a:lnTo>
                      <a:pt x="35" y="17"/>
                    </a:lnTo>
                    <a:lnTo>
                      <a:pt x="13" y="32"/>
                    </a:lnTo>
                    <a:close/>
                  </a:path>
                </a:pathLst>
              </a:custGeom>
              <a:noFill/>
              <a:ln w="9525">
                <a:noFill/>
                <a:round/>
                <a:headEnd/>
                <a:tailEnd/>
              </a:ln>
            </p:spPr>
            <p:txBody>
              <a:bodyPr>
                <a:prstTxWarp prst="textNoShape">
                  <a:avLst/>
                </a:prstTxWarp>
              </a:bodyPr>
              <a:lstStyle/>
              <a:p>
                <a:endParaRPr lang="en-US"/>
              </a:p>
            </p:txBody>
          </p:sp>
          <p:sp>
            <p:nvSpPr>
              <p:cNvPr id="73451" name="Freeform 322"/>
              <p:cNvSpPr>
                <a:spLocks/>
              </p:cNvSpPr>
              <p:nvPr/>
            </p:nvSpPr>
            <p:spPr bwMode="auto">
              <a:xfrm>
                <a:off x="4278" y="1830"/>
                <a:ext cx="7" cy="7"/>
              </a:xfrm>
              <a:custGeom>
                <a:avLst/>
                <a:gdLst>
                  <a:gd name="T0" fmla="*/ 11 w 37"/>
                  <a:gd name="T1" fmla="*/ 34 h 34"/>
                  <a:gd name="T2" fmla="*/ 0 w 37"/>
                  <a:gd name="T3" fmla="*/ 17 h 34"/>
                  <a:gd name="T4" fmla="*/ 26 w 37"/>
                  <a:gd name="T5" fmla="*/ 0 h 34"/>
                  <a:gd name="T6" fmla="*/ 37 w 37"/>
                  <a:gd name="T7" fmla="*/ 17 h 34"/>
                  <a:gd name="T8" fmla="*/ 11 w 37"/>
                  <a:gd name="T9" fmla="*/ 34 h 34"/>
                  <a:gd name="T10" fmla="*/ 0 60000 65536"/>
                  <a:gd name="T11" fmla="*/ 0 60000 65536"/>
                  <a:gd name="T12" fmla="*/ 0 60000 65536"/>
                  <a:gd name="T13" fmla="*/ 0 60000 65536"/>
                  <a:gd name="T14" fmla="*/ 0 60000 65536"/>
                  <a:gd name="T15" fmla="*/ 0 w 37"/>
                  <a:gd name="T16" fmla="*/ 0 h 34"/>
                  <a:gd name="T17" fmla="*/ 37 w 37"/>
                  <a:gd name="T18" fmla="*/ 34 h 34"/>
                </a:gdLst>
                <a:ahLst/>
                <a:cxnLst>
                  <a:cxn ang="T10">
                    <a:pos x="T0" y="T1"/>
                  </a:cxn>
                  <a:cxn ang="T11">
                    <a:pos x="T2" y="T3"/>
                  </a:cxn>
                  <a:cxn ang="T12">
                    <a:pos x="T4" y="T5"/>
                  </a:cxn>
                  <a:cxn ang="T13">
                    <a:pos x="T6" y="T7"/>
                  </a:cxn>
                  <a:cxn ang="T14">
                    <a:pos x="T8" y="T9"/>
                  </a:cxn>
                </a:cxnLst>
                <a:rect l="T15" t="T16" r="T17" b="T18"/>
                <a:pathLst>
                  <a:path w="37" h="34">
                    <a:moveTo>
                      <a:pt x="11" y="34"/>
                    </a:moveTo>
                    <a:lnTo>
                      <a:pt x="0" y="17"/>
                    </a:lnTo>
                    <a:lnTo>
                      <a:pt x="26" y="0"/>
                    </a:lnTo>
                    <a:lnTo>
                      <a:pt x="37" y="17"/>
                    </a:lnTo>
                    <a:lnTo>
                      <a:pt x="11" y="34"/>
                    </a:lnTo>
                    <a:close/>
                  </a:path>
                </a:pathLst>
              </a:custGeom>
              <a:noFill/>
              <a:ln w="9525">
                <a:noFill/>
                <a:round/>
                <a:headEnd/>
                <a:tailEnd/>
              </a:ln>
            </p:spPr>
            <p:txBody>
              <a:bodyPr>
                <a:prstTxWarp prst="textNoShape">
                  <a:avLst/>
                </a:prstTxWarp>
              </a:bodyPr>
              <a:lstStyle/>
              <a:p>
                <a:endParaRPr lang="en-US"/>
              </a:p>
            </p:txBody>
          </p:sp>
          <p:sp>
            <p:nvSpPr>
              <p:cNvPr id="73452" name="Freeform 323"/>
              <p:cNvSpPr>
                <a:spLocks/>
              </p:cNvSpPr>
              <p:nvPr/>
            </p:nvSpPr>
            <p:spPr bwMode="auto">
              <a:xfrm>
                <a:off x="4283" y="1827"/>
                <a:ext cx="7" cy="6"/>
              </a:xfrm>
              <a:custGeom>
                <a:avLst/>
                <a:gdLst>
                  <a:gd name="T0" fmla="*/ 11 w 37"/>
                  <a:gd name="T1" fmla="*/ 32 h 32"/>
                  <a:gd name="T2" fmla="*/ 0 w 37"/>
                  <a:gd name="T3" fmla="*/ 15 h 32"/>
                  <a:gd name="T4" fmla="*/ 28 w 37"/>
                  <a:gd name="T5" fmla="*/ 4 h 32"/>
                  <a:gd name="T6" fmla="*/ 28 w 37"/>
                  <a:gd name="T7" fmla="*/ 0 h 32"/>
                  <a:gd name="T8" fmla="*/ 37 w 37"/>
                  <a:gd name="T9" fmla="*/ 21 h 32"/>
                  <a:gd name="T10" fmla="*/ 11 w 37"/>
                  <a:gd name="T11" fmla="*/ 32 h 32"/>
                  <a:gd name="T12" fmla="*/ 0 60000 65536"/>
                  <a:gd name="T13" fmla="*/ 0 60000 65536"/>
                  <a:gd name="T14" fmla="*/ 0 60000 65536"/>
                  <a:gd name="T15" fmla="*/ 0 60000 65536"/>
                  <a:gd name="T16" fmla="*/ 0 60000 65536"/>
                  <a:gd name="T17" fmla="*/ 0 60000 65536"/>
                  <a:gd name="T18" fmla="*/ 0 w 37"/>
                  <a:gd name="T19" fmla="*/ 0 h 32"/>
                  <a:gd name="T20" fmla="*/ 37 w 37"/>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37" h="32">
                    <a:moveTo>
                      <a:pt x="11" y="32"/>
                    </a:moveTo>
                    <a:lnTo>
                      <a:pt x="0" y="15"/>
                    </a:lnTo>
                    <a:lnTo>
                      <a:pt x="28" y="4"/>
                    </a:lnTo>
                    <a:lnTo>
                      <a:pt x="28" y="0"/>
                    </a:lnTo>
                    <a:lnTo>
                      <a:pt x="37" y="21"/>
                    </a:lnTo>
                    <a:lnTo>
                      <a:pt x="11" y="32"/>
                    </a:lnTo>
                    <a:close/>
                  </a:path>
                </a:pathLst>
              </a:custGeom>
              <a:noFill/>
              <a:ln w="9525">
                <a:noFill/>
                <a:round/>
                <a:headEnd/>
                <a:tailEnd/>
              </a:ln>
            </p:spPr>
            <p:txBody>
              <a:bodyPr>
                <a:prstTxWarp prst="textNoShape">
                  <a:avLst/>
                </a:prstTxWarp>
              </a:bodyPr>
              <a:lstStyle/>
              <a:p>
                <a:endParaRPr lang="en-US"/>
              </a:p>
            </p:txBody>
          </p:sp>
          <p:sp>
            <p:nvSpPr>
              <p:cNvPr id="73453" name="Freeform 324"/>
              <p:cNvSpPr>
                <a:spLocks/>
              </p:cNvSpPr>
              <p:nvPr/>
            </p:nvSpPr>
            <p:spPr bwMode="auto">
              <a:xfrm>
                <a:off x="4288" y="1825"/>
                <a:ext cx="8" cy="6"/>
              </a:xfrm>
              <a:custGeom>
                <a:avLst/>
                <a:gdLst>
                  <a:gd name="T0" fmla="*/ 9 w 38"/>
                  <a:gd name="T1" fmla="*/ 32 h 32"/>
                  <a:gd name="T2" fmla="*/ 0 w 38"/>
                  <a:gd name="T3" fmla="*/ 11 h 32"/>
                  <a:gd name="T4" fmla="*/ 32 w 38"/>
                  <a:gd name="T5" fmla="*/ 0 h 32"/>
                  <a:gd name="T6" fmla="*/ 38 w 38"/>
                  <a:gd name="T7" fmla="*/ 20 h 32"/>
                  <a:gd name="T8" fmla="*/ 9 w 38"/>
                  <a:gd name="T9" fmla="*/ 32 h 32"/>
                  <a:gd name="T10" fmla="*/ 0 60000 65536"/>
                  <a:gd name="T11" fmla="*/ 0 60000 65536"/>
                  <a:gd name="T12" fmla="*/ 0 60000 65536"/>
                  <a:gd name="T13" fmla="*/ 0 60000 65536"/>
                  <a:gd name="T14" fmla="*/ 0 60000 65536"/>
                  <a:gd name="T15" fmla="*/ 0 w 38"/>
                  <a:gd name="T16" fmla="*/ 0 h 32"/>
                  <a:gd name="T17" fmla="*/ 38 w 38"/>
                  <a:gd name="T18" fmla="*/ 32 h 32"/>
                </a:gdLst>
                <a:ahLst/>
                <a:cxnLst>
                  <a:cxn ang="T10">
                    <a:pos x="T0" y="T1"/>
                  </a:cxn>
                  <a:cxn ang="T11">
                    <a:pos x="T2" y="T3"/>
                  </a:cxn>
                  <a:cxn ang="T12">
                    <a:pos x="T4" y="T5"/>
                  </a:cxn>
                  <a:cxn ang="T13">
                    <a:pos x="T6" y="T7"/>
                  </a:cxn>
                  <a:cxn ang="T14">
                    <a:pos x="T8" y="T9"/>
                  </a:cxn>
                </a:cxnLst>
                <a:rect l="T15" t="T16" r="T17" b="T18"/>
                <a:pathLst>
                  <a:path w="38" h="32">
                    <a:moveTo>
                      <a:pt x="9" y="32"/>
                    </a:moveTo>
                    <a:lnTo>
                      <a:pt x="0" y="11"/>
                    </a:lnTo>
                    <a:lnTo>
                      <a:pt x="32" y="0"/>
                    </a:lnTo>
                    <a:lnTo>
                      <a:pt x="38" y="20"/>
                    </a:lnTo>
                    <a:lnTo>
                      <a:pt x="9" y="32"/>
                    </a:lnTo>
                    <a:close/>
                  </a:path>
                </a:pathLst>
              </a:custGeom>
              <a:noFill/>
              <a:ln w="9525">
                <a:noFill/>
                <a:round/>
                <a:headEnd/>
                <a:tailEnd/>
              </a:ln>
            </p:spPr>
            <p:txBody>
              <a:bodyPr>
                <a:prstTxWarp prst="textNoShape">
                  <a:avLst/>
                </a:prstTxWarp>
              </a:bodyPr>
              <a:lstStyle/>
              <a:p>
                <a:endParaRPr lang="en-US"/>
              </a:p>
            </p:txBody>
          </p:sp>
          <p:sp>
            <p:nvSpPr>
              <p:cNvPr id="73454" name="Freeform 325"/>
              <p:cNvSpPr>
                <a:spLocks/>
              </p:cNvSpPr>
              <p:nvPr/>
            </p:nvSpPr>
            <p:spPr bwMode="auto">
              <a:xfrm>
                <a:off x="4295" y="1823"/>
                <a:ext cx="7" cy="6"/>
              </a:xfrm>
              <a:custGeom>
                <a:avLst/>
                <a:gdLst>
                  <a:gd name="T0" fmla="*/ 6 w 38"/>
                  <a:gd name="T1" fmla="*/ 28 h 28"/>
                  <a:gd name="T2" fmla="*/ 0 w 38"/>
                  <a:gd name="T3" fmla="*/ 8 h 28"/>
                  <a:gd name="T4" fmla="*/ 32 w 38"/>
                  <a:gd name="T5" fmla="*/ 0 h 28"/>
                  <a:gd name="T6" fmla="*/ 38 w 38"/>
                  <a:gd name="T7" fmla="*/ 17 h 28"/>
                  <a:gd name="T8" fmla="*/ 6 w 38"/>
                  <a:gd name="T9" fmla="*/ 28 h 28"/>
                  <a:gd name="T10" fmla="*/ 0 60000 65536"/>
                  <a:gd name="T11" fmla="*/ 0 60000 65536"/>
                  <a:gd name="T12" fmla="*/ 0 60000 65536"/>
                  <a:gd name="T13" fmla="*/ 0 60000 65536"/>
                  <a:gd name="T14" fmla="*/ 0 60000 65536"/>
                  <a:gd name="T15" fmla="*/ 0 w 38"/>
                  <a:gd name="T16" fmla="*/ 0 h 28"/>
                  <a:gd name="T17" fmla="*/ 38 w 38"/>
                  <a:gd name="T18" fmla="*/ 28 h 28"/>
                </a:gdLst>
                <a:ahLst/>
                <a:cxnLst>
                  <a:cxn ang="T10">
                    <a:pos x="T0" y="T1"/>
                  </a:cxn>
                  <a:cxn ang="T11">
                    <a:pos x="T2" y="T3"/>
                  </a:cxn>
                  <a:cxn ang="T12">
                    <a:pos x="T4" y="T5"/>
                  </a:cxn>
                  <a:cxn ang="T13">
                    <a:pos x="T6" y="T7"/>
                  </a:cxn>
                  <a:cxn ang="T14">
                    <a:pos x="T8" y="T9"/>
                  </a:cxn>
                </a:cxnLst>
                <a:rect l="T15" t="T16" r="T17" b="T18"/>
                <a:pathLst>
                  <a:path w="38" h="28">
                    <a:moveTo>
                      <a:pt x="6" y="28"/>
                    </a:moveTo>
                    <a:lnTo>
                      <a:pt x="0" y="8"/>
                    </a:lnTo>
                    <a:lnTo>
                      <a:pt x="32" y="0"/>
                    </a:lnTo>
                    <a:lnTo>
                      <a:pt x="38" y="17"/>
                    </a:lnTo>
                    <a:lnTo>
                      <a:pt x="6" y="28"/>
                    </a:lnTo>
                    <a:close/>
                  </a:path>
                </a:pathLst>
              </a:custGeom>
              <a:noFill/>
              <a:ln w="9525">
                <a:noFill/>
                <a:round/>
                <a:headEnd/>
                <a:tailEnd/>
              </a:ln>
            </p:spPr>
            <p:txBody>
              <a:bodyPr>
                <a:prstTxWarp prst="textNoShape">
                  <a:avLst/>
                </a:prstTxWarp>
              </a:bodyPr>
              <a:lstStyle/>
              <a:p>
                <a:endParaRPr lang="en-US"/>
              </a:p>
            </p:txBody>
          </p:sp>
          <p:sp>
            <p:nvSpPr>
              <p:cNvPr id="73455" name="Freeform 326"/>
              <p:cNvSpPr>
                <a:spLocks/>
              </p:cNvSpPr>
              <p:nvPr/>
            </p:nvSpPr>
            <p:spPr bwMode="auto">
              <a:xfrm>
                <a:off x="4301" y="1818"/>
                <a:ext cx="14" cy="8"/>
              </a:xfrm>
              <a:custGeom>
                <a:avLst/>
                <a:gdLst>
                  <a:gd name="T0" fmla="*/ 6 w 71"/>
                  <a:gd name="T1" fmla="*/ 41 h 41"/>
                  <a:gd name="T2" fmla="*/ 0 w 71"/>
                  <a:gd name="T3" fmla="*/ 24 h 41"/>
                  <a:gd name="T4" fmla="*/ 63 w 71"/>
                  <a:gd name="T5" fmla="*/ 0 h 41"/>
                  <a:gd name="T6" fmla="*/ 71 w 71"/>
                  <a:gd name="T7" fmla="*/ 21 h 41"/>
                  <a:gd name="T8" fmla="*/ 6 w 71"/>
                  <a:gd name="T9" fmla="*/ 41 h 41"/>
                  <a:gd name="T10" fmla="*/ 0 60000 65536"/>
                  <a:gd name="T11" fmla="*/ 0 60000 65536"/>
                  <a:gd name="T12" fmla="*/ 0 60000 65536"/>
                  <a:gd name="T13" fmla="*/ 0 60000 65536"/>
                  <a:gd name="T14" fmla="*/ 0 60000 65536"/>
                  <a:gd name="T15" fmla="*/ 0 w 71"/>
                  <a:gd name="T16" fmla="*/ 0 h 41"/>
                  <a:gd name="T17" fmla="*/ 71 w 71"/>
                  <a:gd name="T18" fmla="*/ 41 h 41"/>
                </a:gdLst>
                <a:ahLst/>
                <a:cxnLst>
                  <a:cxn ang="T10">
                    <a:pos x="T0" y="T1"/>
                  </a:cxn>
                  <a:cxn ang="T11">
                    <a:pos x="T2" y="T3"/>
                  </a:cxn>
                  <a:cxn ang="T12">
                    <a:pos x="T4" y="T5"/>
                  </a:cxn>
                  <a:cxn ang="T13">
                    <a:pos x="T6" y="T7"/>
                  </a:cxn>
                  <a:cxn ang="T14">
                    <a:pos x="T8" y="T9"/>
                  </a:cxn>
                </a:cxnLst>
                <a:rect l="T15" t="T16" r="T17" b="T18"/>
                <a:pathLst>
                  <a:path w="71" h="41">
                    <a:moveTo>
                      <a:pt x="6" y="41"/>
                    </a:moveTo>
                    <a:lnTo>
                      <a:pt x="0" y="24"/>
                    </a:lnTo>
                    <a:lnTo>
                      <a:pt x="63" y="0"/>
                    </a:lnTo>
                    <a:lnTo>
                      <a:pt x="71" y="21"/>
                    </a:lnTo>
                    <a:lnTo>
                      <a:pt x="6" y="41"/>
                    </a:lnTo>
                    <a:close/>
                  </a:path>
                </a:pathLst>
              </a:custGeom>
              <a:noFill/>
              <a:ln w="9525">
                <a:noFill/>
                <a:round/>
                <a:headEnd/>
                <a:tailEnd/>
              </a:ln>
            </p:spPr>
            <p:txBody>
              <a:bodyPr>
                <a:prstTxWarp prst="textNoShape">
                  <a:avLst/>
                </a:prstTxWarp>
              </a:bodyPr>
              <a:lstStyle/>
              <a:p>
                <a:endParaRPr lang="en-US"/>
              </a:p>
            </p:txBody>
          </p:sp>
          <p:sp>
            <p:nvSpPr>
              <p:cNvPr id="73456" name="Freeform 327"/>
              <p:cNvSpPr>
                <a:spLocks/>
              </p:cNvSpPr>
              <p:nvPr/>
            </p:nvSpPr>
            <p:spPr bwMode="auto">
              <a:xfrm>
                <a:off x="4314" y="1813"/>
                <a:ext cx="14" cy="9"/>
              </a:xfrm>
              <a:custGeom>
                <a:avLst/>
                <a:gdLst>
                  <a:gd name="T0" fmla="*/ 8 w 72"/>
                  <a:gd name="T1" fmla="*/ 47 h 47"/>
                  <a:gd name="T2" fmla="*/ 0 w 72"/>
                  <a:gd name="T3" fmla="*/ 26 h 47"/>
                  <a:gd name="T4" fmla="*/ 64 w 72"/>
                  <a:gd name="T5" fmla="*/ 0 h 47"/>
                  <a:gd name="T6" fmla="*/ 72 w 72"/>
                  <a:gd name="T7" fmla="*/ 18 h 47"/>
                  <a:gd name="T8" fmla="*/ 8 w 72"/>
                  <a:gd name="T9" fmla="*/ 47 h 47"/>
                  <a:gd name="T10" fmla="*/ 0 60000 65536"/>
                  <a:gd name="T11" fmla="*/ 0 60000 65536"/>
                  <a:gd name="T12" fmla="*/ 0 60000 65536"/>
                  <a:gd name="T13" fmla="*/ 0 60000 65536"/>
                  <a:gd name="T14" fmla="*/ 0 60000 65536"/>
                  <a:gd name="T15" fmla="*/ 0 w 72"/>
                  <a:gd name="T16" fmla="*/ 0 h 47"/>
                  <a:gd name="T17" fmla="*/ 72 w 72"/>
                  <a:gd name="T18" fmla="*/ 47 h 47"/>
                </a:gdLst>
                <a:ahLst/>
                <a:cxnLst>
                  <a:cxn ang="T10">
                    <a:pos x="T0" y="T1"/>
                  </a:cxn>
                  <a:cxn ang="T11">
                    <a:pos x="T2" y="T3"/>
                  </a:cxn>
                  <a:cxn ang="T12">
                    <a:pos x="T4" y="T5"/>
                  </a:cxn>
                  <a:cxn ang="T13">
                    <a:pos x="T6" y="T7"/>
                  </a:cxn>
                  <a:cxn ang="T14">
                    <a:pos x="T8" y="T9"/>
                  </a:cxn>
                </a:cxnLst>
                <a:rect l="T15" t="T16" r="T17" b="T18"/>
                <a:pathLst>
                  <a:path w="72" h="47">
                    <a:moveTo>
                      <a:pt x="8" y="47"/>
                    </a:moveTo>
                    <a:lnTo>
                      <a:pt x="0" y="26"/>
                    </a:lnTo>
                    <a:lnTo>
                      <a:pt x="64" y="0"/>
                    </a:lnTo>
                    <a:lnTo>
                      <a:pt x="72" y="18"/>
                    </a:lnTo>
                    <a:lnTo>
                      <a:pt x="8" y="47"/>
                    </a:lnTo>
                    <a:close/>
                  </a:path>
                </a:pathLst>
              </a:custGeom>
              <a:noFill/>
              <a:ln w="9525">
                <a:noFill/>
                <a:round/>
                <a:headEnd/>
                <a:tailEnd/>
              </a:ln>
            </p:spPr>
            <p:txBody>
              <a:bodyPr>
                <a:prstTxWarp prst="textNoShape">
                  <a:avLst/>
                </a:prstTxWarp>
              </a:bodyPr>
              <a:lstStyle/>
              <a:p>
                <a:endParaRPr lang="en-US"/>
              </a:p>
            </p:txBody>
          </p:sp>
          <p:sp>
            <p:nvSpPr>
              <p:cNvPr id="73457" name="Freeform 328"/>
              <p:cNvSpPr>
                <a:spLocks/>
              </p:cNvSpPr>
              <p:nvPr/>
            </p:nvSpPr>
            <p:spPr bwMode="auto">
              <a:xfrm>
                <a:off x="4327" y="1807"/>
                <a:ext cx="14" cy="10"/>
              </a:xfrm>
              <a:custGeom>
                <a:avLst/>
                <a:gdLst>
                  <a:gd name="T0" fmla="*/ 8 w 71"/>
                  <a:gd name="T1" fmla="*/ 50 h 50"/>
                  <a:gd name="T2" fmla="*/ 0 w 71"/>
                  <a:gd name="T3" fmla="*/ 32 h 50"/>
                  <a:gd name="T4" fmla="*/ 63 w 71"/>
                  <a:gd name="T5" fmla="*/ 0 h 50"/>
                  <a:gd name="T6" fmla="*/ 71 w 71"/>
                  <a:gd name="T7" fmla="*/ 19 h 50"/>
                  <a:gd name="T8" fmla="*/ 71 w 71"/>
                  <a:gd name="T9" fmla="*/ 21 h 50"/>
                  <a:gd name="T10" fmla="*/ 8 w 71"/>
                  <a:gd name="T11" fmla="*/ 50 h 50"/>
                  <a:gd name="T12" fmla="*/ 0 60000 65536"/>
                  <a:gd name="T13" fmla="*/ 0 60000 65536"/>
                  <a:gd name="T14" fmla="*/ 0 60000 65536"/>
                  <a:gd name="T15" fmla="*/ 0 60000 65536"/>
                  <a:gd name="T16" fmla="*/ 0 60000 65536"/>
                  <a:gd name="T17" fmla="*/ 0 60000 65536"/>
                  <a:gd name="T18" fmla="*/ 0 w 71"/>
                  <a:gd name="T19" fmla="*/ 0 h 50"/>
                  <a:gd name="T20" fmla="*/ 71 w 71"/>
                  <a:gd name="T21" fmla="*/ 50 h 50"/>
                </a:gdLst>
                <a:ahLst/>
                <a:cxnLst>
                  <a:cxn ang="T12">
                    <a:pos x="T0" y="T1"/>
                  </a:cxn>
                  <a:cxn ang="T13">
                    <a:pos x="T2" y="T3"/>
                  </a:cxn>
                  <a:cxn ang="T14">
                    <a:pos x="T4" y="T5"/>
                  </a:cxn>
                  <a:cxn ang="T15">
                    <a:pos x="T6" y="T7"/>
                  </a:cxn>
                  <a:cxn ang="T16">
                    <a:pos x="T8" y="T9"/>
                  </a:cxn>
                  <a:cxn ang="T17">
                    <a:pos x="T10" y="T11"/>
                  </a:cxn>
                </a:cxnLst>
                <a:rect l="T18" t="T19" r="T20" b="T21"/>
                <a:pathLst>
                  <a:path w="71" h="50">
                    <a:moveTo>
                      <a:pt x="8" y="50"/>
                    </a:moveTo>
                    <a:lnTo>
                      <a:pt x="0" y="32"/>
                    </a:lnTo>
                    <a:lnTo>
                      <a:pt x="63" y="0"/>
                    </a:lnTo>
                    <a:lnTo>
                      <a:pt x="71" y="19"/>
                    </a:lnTo>
                    <a:lnTo>
                      <a:pt x="71" y="21"/>
                    </a:lnTo>
                    <a:lnTo>
                      <a:pt x="8" y="50"/>
                    </a:lnTo>
                    <a:close/>
                  </a:path>
                </a:pathLst>
              </a:custGeom>
              <a:noFill/>
              <a:ln w="9525">
                <a:noFill/>
                <a:round/>
                <a:headEnd/>
                <a:tailEnd/>
              </a:ln>
            </p:spPr>
            <p:txBody>
              <a:bodyPr>
                <a:prstTxWarp prst="textNoShape">
                  <a:avLst/>
                </a:prstTxWarp>
              </a:bodyPr>
              <a:lstStyle/>
              <a:p>
                <a:endParaRPr lang="en-US"/>
              </a:p>
            </p:txBody>
          </p:sp>
          <p:sp>
            <p:nvSpPr>
              <p:cNvPr id="73458" name="Freeform 329"/>
              <p:cNvSpPr>
                <a:spLocks/>
              </p:cNvSpPr>
              <p:nvPr/>
            </p:nvSpPr>
            <p:spPr bwMode="auto">
              <a:xfrm>
                <a:off x="4339" y="1800"/>
                <a:ext cx="14" cy="10"/>
              </a:xfrm>
              <a:custGeom>
                <a:avLst/>
                <a:gdLst>
                  <a:gd name="T0" fmla="*/ 8 w 70"/>
                  <a:gd name="T1" fmla="*/ 50 h 50"/>
                  <a:gd name="T2" fmla="*/ 0 w 70"/>
                  <a:gd name="T3" fmla="*/ 31 h 50"/>
                  <a:gd name="T4" fmla="*/ 57 w 70"/>
                  <a:gd name="T5" fmla="*/ 0 h 50"/>
                  <a:gd name="T6" fmla="*/ 70 w 70"/>
                  <a:gd name="T7" fmla="*/ 14 h 50"/>
                  <a:gd name="T8" fmla="*/ 70 w 70"/>
                  <a:gd name="T9" fmla="*/ 18 h 50"/>
                  <a:gd name="T10" fmla="*/ 8 w 70"/>
                  <a:gd name="T11" fmla="*/ 50 h 50"/>
                  <a:gd name="T12" fmla="*/ 0 60000 65536"/>
                  <a:gd name="T13" fmla="*/ 0 60000 65536"/>
                  <a:gd name="T14" fmla="*/ 0 60000 65536"/>
                  <a:gd name="T15" fmla="*/ 0 60000 65536"/>
                  <a:gd name="T16" fmla="*/ 0 60000 65536"/>
                  <a:gd name="T17" fmla="*/ 0 60000 65536"/>
                  <a:gd name="T18" fmla="*/ 0 w 70"/>
                  <a:gd name="T19" fmla="*/ 0 h 50"/>
                  <a:gd name="T20" fmla="*/ 70 w 70"/>
                  <a:gd name="T21" fmla="*/ 50 h 50"/>
                </a:gdLst>
                <a:ahLst/>
                <a:cxnLst>
                  <a:cxn ang="T12">
                    <a:pos x="T0" y="T1"/>
                  </a:cxn>
                  <a:cxn ang="T13">
                    <a:pos x="T2" y="T3"/>
                  </a:cxn>
                  <a:cxn ang="T14">
                    <a:pos x="T4" y="T5"/>
                  </a:cxn>
                  <a:cxn ang="T15">
                    <a:pos x="T6" y="T7"/>
                  </a:cxn>
                  <a:cxn ang="T16">
                    <a:pos x="T8" y="T9"/>
                  </a:cxn>
                  <a:cxn ang="T17">
                    <a:pos x="T10" y="T11"/>
                  </a:cxn>
                </a:cxnLst>
                <a:rect l="T18" t="T19" r="T20" b="T21"/>
                <a:pathLst>
                  <a:path w="70" h="50">
                    <a:moveTo>
                      <a:pt x="8" y="50"/>
                    </a:moveTo>
                    <a:lnTo>
                      <a:pt x="0" y="31"/>
                    </a:lnTo>
                    <a:lnTo>
                      <a:pt x="57" y="0"/>
                    </a:lnTo>
                    <a:lnTo>
                      <a:pt x="70" y="14"/>
                    </a:lnTo>
                    <a:lnTo>
                      <a:pt x="70" y="18"/>
                    </a:lnTo>
                    <a:lnTo>
                      <a:pt x="8" y="50"/>
                    </a:lnTo>
                    <a:close/>
                  </a:path>
                </a:pathLst>
              </a:custGeom>
              <a:noFill/>
              <a:ln w="9525">
                <a:noFill/>
                <a:round/>
                <a:headEnd/>
                <a:tailEnd/>
              </a:ln>
            </p:spPr>
            <p:txBody>
              <a:bodyPr>
                <a:prstTxWarp prst="textNoShape">
                  <a:avLst/>
                </a:prstTxWarp>
              </a:bodyPr>
              <a:lstStyle/>
              <a:p>
                <a:endParaRPr lang="en-US"/>
              </a:p>
            </p:txBody>
          </p:sp>
          <p:sp>
            <p:nvSpPr>
              <p:cNvPr id="73459" name="Freeform 330"/>
              <p:cNvSpPr>
                <a:spLocks/>
              </p:cNvSpPr>
              <p:nvPr/>
            </p:nvSpPr>
            <p:spPr bwMode="auto">
              <a:xfrm>
                <a:off x="4351" y="1793"/>
                <a:ext cx="13" cy="10"/>
              </a:xfrm>
              <a:custGeom>
                <a:avLst/>
                <a:gdLst>
                  <a:gd name="T0" fmla="*/ 13 w 69"/>
                  <a:gd name="T1" fmla="*/ 52 h 52"/>
                  <a:gd name="T2" fmla="*/ 0 w 69"/>
                  <a:gd name="T3" fmla="*/ 38 h 52"/>
                  <a:gd name="T4" fmla="*/ 58 w 69"/>
                  <a:gd name="T5" fmla="*/ 0 h 52"/>
                  <a:gd name="T6" fmla="*/ 69 w 69"/>
                  <a:gd name="T7" fmla="*/ 18 h 52"/>
                  <a:gd name="T8" fmla="*/ 13 w 69"/>
                  <a:gd name="T9" fmla="*/ 52 h 52"/>
                  <a:gd name="T10" fmla="*/ 0 60000 65536"/>
                  <a:gd name="T11" fmla="*/ 0 60000 65536"/>
                  <a:gd name="T12" fmla="*/ 0 60000 65536"/>
                  <a:gd name="T13" fmla="*/ 0 60000 65536"/>
                  <a:gd name="T14" fmla="*/ 0 60000 65536"/>
                  <a:gd name="T15" fmla="*/ 0 w 69"/>
                  <a:gd name="T16" fmla="*/ 0 h 52"/>
                  <a:gd name="T17" fmla="*/ 69 w 69"/>
                  <a:gd name="T18" fmla="*/ 52 h 52"/>
                </a:gdLst>
                <a:ahLst/>
                <a:cxnLst>
                  <a:cxn ang="T10">
                    <a:pos x="T0" y="T1"/>
                  </a:cxn>
                  <a:cxn ang="T11">
                    <a:pos x="T2" y="T3"/>
                  </a:cxn>
                  <a:cxn ang="T12">
                    <a:pos x="T4" y="T5"/>
                  </a:cxn>
                  <a:cxn ang="T13">
                    <a:pos x="T6" y="T7"/>
                  </a:cxn>
                  <a:cxn ang="T14">
                    <a:pos x="T8" y="T9"/>
                  </a:cxn>
                </a:cxnLst>
                <a:rect l="T15" t="T16" r="T17" b="T18"/>
                <a:pathLst>
                  <a:path w="69" h="52">
                    <a:moveTo>
                      <a:pt x="13" y="52"/>
                    </a:moveTo>
                    <a:lnTo>
                      <a:pt x="0" y="38"/>
                    </a:lnTo>
                    <a:lnTo>
                      <a:pt x="58" y="0"/>
                    </a:lnTo>
                    <a:lnTo>
                      <a:pt x="69" y="18"/>
                    </a:lnTo>
                    <a:lnTo>
                      <a:pt x="13" y="52"/>
                    </a:lnTo>
                    <a:close/>
                  </a:path>
                </a:pathLst>
              </a:custGeom>
              <a:noFill/>
              <a:ln w="9525">
                <a:noFill/>
                <a:round/>
                <a:headEnd/>
                <a:tailEnd/>
              </a:ln>
            </p:spPr>
            <p:txBody>
              <a:bodyPr>
                <a:prstTxWarp prst="textNoShape">
                  <a:avLst/>
                </a:prstTxWarp>
              </a:bodyPr>
              <a:lstStyle/>
              <a:p>
                <a:endParaRPr lang="en-US"/>
              </a:p>
            </p:txBody>
          </p:sp>
          <p:sp>
            <p:nvSpPr>
              <p:cNvPr id="73460" name="Freeform 331"/>
              <p:cNvSpPr>
                <a:spLocks/>
              </p:cNvSpPr>
              <p:nvPr/>
            </p:nvSpPr>
            <p:spPr bwMode="auto">
              <a:xfrm>
                <a:off x="4362" y="1785"/>
                <a:ext cx="14" cy="11"/>
              </a:xfrm>
              <a:custGeom>
                <a:avLst/>
                <a:gdLst>
                  <a:gd name="T0" fmla="*/ 11 w 67"/>
                  <a:gd name="T1" fmla="*/ 55 h 55"/>
                  <a:gd name="T2" fmla="*/ 0 w 67"/>
                  <a:gd name="T3" fmla="*/ 37 h 55"/>
                  <a:gd name="T4" fmla="*/ 54 w 67"/>
                  <a:gd name="T5" fmla="*/ 0 h 55"/>
                  <a:gd name="T6" fmla="*/ 67 w 67"/>
                  <a:gd name="T7" fmla="*/ 15 h 55"/>
                  <a:gd name="T8" fmla="*/ 11 w 67"/>
                  <a:gd name="T9" fmla="*/ 55 h 55"/>
                  <a:gd name="T10" fmla="*/ 0 60000 65536"/>
                  <a:gd name="T11" fmla="*/ 0 60000 65536"/>
                  <a:gd name="T12" fmla="*/ 0 60000 65536"/>
                  <a:gd name="T13" fmla="*/ 0 60000 65536"/>
                  <a:gd name="T14" fmla="*/ 0 60000 65536"/>
                  <a:gd name="T15" fmla="*/ 0 w 67"/>
                  <a:gd name="T16" fmla="*/ 0 h 55"/>
                  <a:gd name="T17" fmla="*/ 67 w 67"/>
                  <a:gd name="T18" fmla="*/ 55 h 55"/>
                </a:gdLst>
                <a:ahLst/>
                <a:cxnLst>
                  <a:cxn ang="T10">
                    <a:pos x="T0" y="T1"/>
                  </a:cxn>
                  <a:cxn ang="T11">
                    <a:pos x="T2" y="T3"/>
                  </a:cxn>
                  <a:cxn ang="T12">
                    <a:pos x="T4" y="T5"/>
                  </a:cxn>
                  <a:cxn ang="T13">
                    <a:pos x="T6" y="T7"/>
                  </a:cxn>
                  <a:cxn ang="T14">
                    <a:pos x="T8" y="T9"/>
                  </a:cxn>
                </a:cxnLst>
                <a:rect l="T15" t="T16" r="T17" b="T18"/>
                <a:pathLst>
                  <a:path w="67" h="55">
                    <a:moveTo>
                      <a:pt x="11" y="55"/>
                    </a:moveTo>
                    <a:lnTo>
                      <a:pt x="0" y="37"/>
                    </a:lnTo>
                    <a:lnTo>
                      <a:pt x="54" y="0"/>
                    </a:lnTo>
                    <a:lnTo>
                      <a:pt x="67" y="15"/>
                    </a:lnTo>
                    <a:lnTo>
                      <a:pt x="11" y="55"/>
                    </a:lnTo>
                    <a:close/>
                  </a:path>
                </a:pathLst>
              </a:custGeom>
              <a:noFill/>
              <a:ln w="9525">
                <a:noFill/>
                <a:round/>
                <a:headEnd/>
                <a:tailEnd/>
              </a:ln>
            </p:spPr>
            <p:txBody>
              <a:bodyPr>
                <a:prstTxWarp prst="textNoShape">
                  <a:avLst/>
                </a:prstTxWarp>
              </a:bodyPr>
              <a:lstStyle/>
              <a:p>
                <a:endParaRPr lang="en-US"/>
              </a:p>
            </p:txBody>
          </p:sp>
          <p:sp>
            <p:nvSpPr>
              <p:cNvPr id="73461" name="Freeform 332"/>
              <p:cNvSpPr>
                <a:spLocks/>
              </p:cNvSpPr>
              <p:nvPr/>
            </p:nvSpPr>
            <p:spPr bwMode="auto">
              <a:xfrm>
                <a:off x="4373" y="1777"/>
                <a:ext cx="13" cy="11"/>
              </a:xfrm>
              <a:custGeom>
                <a:avLst/>
                <a:gdLst>
                  <a:gd name="T0" fmla="*/ 13 w 64"/>
                  <a:gd name="T1" fmla="*/ 55 h 55"/>
                  <a:gd name="T2" fmla="*/ 0 w 64"/>
                  <a:gd name="T3" fmla="*/ 40 h 55"/>
                  <a:gd name="T4" fmla="*/ 50 w 64"/>
                  <a:gd name="T5" fmla="*/ 0 h 55"/>
                  <a:gd name="T6" fmla="*/ 64 w 64"/>
                  <a:gd name="T7" fmla="*/ 17 h 55"/>
                  <a:gd name="T8" fmla="*/ 13 w 64"/>
                  <a:gd name="T9" fmla="*/ 55 h 55"/>
                  <a:gd name="T10" fmla="*/ 0 60000 65536"/>
                  <a:gd name="T11" fmla="*/ 0 60000 65536"/>
                  <a:gd name="T12" fmla="*/ 0 60000 65536"/>
                  <a:gd name="T13" fmla="*/ 0 60000 65536"/>
                  <a:gd name="T14" fmla="*/ 0 60000 65536"/>
                  <a:gd name="T15" fmla="*/ 0 w 64"/>
                  <a:gd name="T16" fmla="*/ 0 h 55"/>
                  <a:gd name="T17" fmla="*/ 64 w 64"/>
                  <a:gd name="T18" fmla="*/ 55 h 55"/>
                </a:gdLst>
                <a:ahLst/>
                <a:cxnLst>
                  <a:cxn ang="T10">
                    <a:pos x="T0" y="T1"/>
                  </a:cxn>
                  <a:cxn ang="T11">
                    <a:pos x="T2" y="T3"/>
                  </a:cxn>
                  <a:cxn ang="T12">
                    <a:pos x="T4" y="T5"/>
                  </a:cxn>
                  <a:cxn ang="T13">
                    <a:pos x="T6" y="T7"/>
                  </a:cxn>
                  <a:cxn ang="T14">
                    <a:pos x="T8" y="T9"/>
                  </a:cxn>
                </a:cxnLst>
                <a:rect l="T15" t="T16" r="T17" b="T18"/>
                <a:pathLst>
                  <a:path w="64" h="55">
                    <a:moveTo>
                      <a:pt x="13" y="55"/>
                    </a:moveTo>
                    <a:lnTo>
                      <a:pt x="0" y="40"/>
                    </a:lnTo>
                    <a:lnTo>
                      <a:pt x="50" y="0"/>
                    </a:lnTo>
                    <a:lnTo>
                      <a:pt x="64" y="17"/>
                    </a:lnTo>
                    <a:lnTo>
                      <a:pt x="13" y="55"/>
                    </a:lnTo>
                    <a:close/>
                  </a:path>
                </a:pathLst>
              </a:custGeom>
              <a:noFill/>
              <a:ln w="9525">
                <a:noFill/>
                <a:round/>
                <a:headEnd/>
                <a:tailEnd/>
              </a:ln>
            </p:spPr>
            <p:txBody>
              <a:bodyPr>
                <a:prstTxWarp prst="textNoShape">
                  <a:avLst/>
                </a:prstTxWarp>
              </a:bodyPr>
              <a:lstStyle/>
              <a:p>
                <a:endParaRPr lang="en-US"/>
              </a:p>
            </p:txBody>
          </p:sp>
          <p:sp>
            <p:nvSpPr>
              <p:cNvPr id="73462" name="Freeform 333"/>
              <p:cNvSpPr>
                <a:spLocks/>
              </p:cNvSpPr>
              <p:nvPr/>
            </p:nvSpPr>
            <p:spPr bwMode="auto">
              <a:xfrm>
                <a:off x="4383" y="1770"/>
                <a:ext cx="12" cy="11"/>
              </a:xfrm>
              <a:custGeom>
                <a:avLst/>
                <a:gdLst>
                  <a:gd name="T0" fmla="*/ 14 w 60"/>
                  <a:gd name="T1" fmla="*/ 54 h 54"/>
                  <a:gd name="T2" fmla="*/ 0 w 60"/>
                  <a:gd name="T3" fmla="*/ 37 h 54"/>
                  <a:gd name="T4" fmla="*/ 49 w 60"/>
                  <a:gd name="T5" fmla="*/ 0 h 54"/>
                  <a:gd name="T6" fmla="*/ 60 w 60"/>
                  <a:gd name="T7" fmla="*/ 14 h 54"/>
                  <a:gd name="T8" fmla="*/ 60 w 60"/>
                  <a:gd name="T9" fmla="*/ 17 h 54"/>
                  <a:gd name="T10" fmla="*/ 14 w 60"/>
                  <a:gd name="T11" fmla="*/ 54 h 54"/>
                  <a:gd name="T12" fmla="*/ 0 60000 65536"/>
                  <a:gd name="T13" fmla="*/ 0 60000 65536"/>
                  <a:gd name="T14" fmla="*/ 0 60000 65536"/>
                  <a:gd name="T15" fmla="*/ 0 60000 65536"/>
                  <a:gd name="T16" fmla="*/ 0 60000 65536"/>
                  <a:gd name="T17" fmla="*/ 0 60000 65536"/>
                  <a:gd name="T18" fmla="*/ 0 w 60"/>
                  <a:gd name="T19" fmla="*/ 0 h 54"/>
                  <a:gd name="T20" fmla="*/ 60 w 60"/>
                  <a:gd name="T21" fmla="*/ 54 h 54"/>
                </a:gdLst>
                <a:ahLst/>
                <a:cxnLst>
                  <a:cxn ang="T12">
                    <a:pos x="T0" y="T1"/>
                  </a:cxn>
                  <a:cxn ang="T13">
                    <a:pos x="T2" y="T3"/>
                  </a:cxn>
                  <a:cxn ang="T14">
                    <a:pos x="T4" y="T5"/>
                  </a:cxn>
                  <a:cxn ang="T15">
                    <a:pos x="T6" y="T7"/>
                  </a:cxn>
                  <a:cxn ang="T16">
                    <a:pos x="T8" y="T9"/>
                  </a:cxn>
                  <a:cxn ang="T17">
                    <a:pos x="T10" y="T11"/>
                  </a:cxn>
                </a:cxnLst>
                <a:rect l="T18" t="T19" r="T20" b="T21"/>
                <a:pathLst>
                  <a:path w="60" h="54">
                    <a:moveTo>
                      <a:pt x="14" y="54"/>
                    </a:moveTo>
                    <a:lnTo>
                      <a:pt x="0" y="37"/>
                    </a:lnTo>
                    <a:lnTo>
                      <a:pt x="49" y="0"/>
                    </a:lnTo>
                    <a:lnTo>
                      <a:pt x="60" y="14"/>
                    </a:lnTo>
                    <a:lnTo>
                      <a:pt x="60" y="17"/>
                    </a:lnTo>
                    <a:lnTo>
                      <a:pt x="14" y="54"/>
                    </a:lnTo>
                    <a:close/>
                  </a:path>
                </a:pathLst>
              </a:custGeom>
              <a:noFill/>
              <a:ln w="9525">
                <a:noFill/>
                <a:round/>
                <a:headEnd/>
                <a:tailEnd/>
              </a:ln>
            </p:spPr>
            <p:txBody>
              <a:bodyPr>
                <a:prstTxWarp prst="textNoShape">
                  <a:avLst/>
                </a:prstTxWarp>
              </a:bodyPr>
              <a:lstStyle/>
              <a:p>
                <a:endParaRPr lang="en-US"/>
              </a:p>
            </p:txBody>
          </p:sp>
          <p:sp>
            <p:nvSpPr>
              <p:cNvPr id="73463" name="Freeform 334"/>
              <p:cNvSpPr>
                <a:spLocks/>
              </p:cNvSpPr>
              <p:nvPr/>
            </p:nvSpPr>
            <p:spPr bwMode="auto">
              <a:xfrm>
                <a:off x="4393" y="1762"/>
                <a:ext cx="11" cy="11"/>
              </a:xfrm>
              <a:custGeom>
                <a:avLst/>
                <a:gdLst>
                  <a:gd name="T0" fmla="*/ 11 w 54"/>
                  <a:gd name="T1" fmla="*/ 52 h 52"/>
                  <a:gd name="T2" fmla="*/ 0 w 54"/>
                  <a:gd name="T3" fmla="*/ 38 h 52"/>
                  <a:gd name="T4" fmla="*/ 40 w 54"/>
                  <a:gd name="T5" fmla="*/ 0 h 52"/>
                  <a:gd name="T6" fmla="*/ 54 w 54"/>
                  <a:gd name="T7" fmla="*/ 17 h 52"/>
                  <a:gd name="T8" fmla="*/ 11 w 54"/>
                  <a:gd name="T9" fmla="*/ 52 h 52"/>
                  <a:gd name="T10" fmla="*/ 0 60000 65536"/>
                  <a:gd name="T11" fmla="*/ 0 60000 65536"/>
                  <a:gd name="T12" fmla="*/ 0 60000 65536"/>
                  <a:gd name="T13" fmla="*/ 0 60000 65536"/>
                  <a:gd name="T14" fmla="*/ 0 60000 65536"/>
                  <a:gd name="T15" fmla="*/ 0 w 54"/>
                  <a:gd name="T16" fmla="*/ 0 h 52"/>
                  <a:gd name="T17" fmla="*/ 54 w 54"/>
                  <a:gd name="T18" fmla="*/ 52 h 52"/>
                </a:gdLst>
                <a:ahLst/>
                <a:cxnLst>
                  <a:cxn ang="T10">
                    <a:pos x="T0" y="T1"/>
                  </a:cxn>
                  <a:cxn ang="T11">
                    <a:pos x="T2" y="T3"/>
                  </a:cxn>
                  <a:cxn ang="T12">
                    <a:pos x="T4" y="T5"/>
                  </a:cxn>
                  <a:cxn ang="T13">
                    <a:pos x="T6" y="T7"/>
                  </a:cxn>
                  <a:cxn ang="T14">
                    <a:pos x="T8" y="T9"/>
                  </a:cxn>
                </a:cxnLst>
                <a:rect l="T15" t="T16" r="T17" b="T18"/>
                <a:pathLst>
                  <a:path w="54" h="52">
                    <a:moveTo>
                      <a:pt x="11" y="52"/>
                    </a:moveTo>
                    <a:lnTo>
                      <a:pt x="0" y="38"/>
                    </a:lnTo>
                    <a:lnTo>
                      <a:pt x="40" y="0"/>
                    </a:lnTo>
                    <a:lnTo>
                      <a:pt x="54" y="17"/>
                    </a:lnTo>
                    <a:lnTo>
                      <a:pt x="11" y="52"/>
                    </a:lnTo>
                    <a:close/>
                  </a:path>
                </a:pathLst>
              </a:custGeom>
              <a:noFill/>
              <a:ln w="9525">
                <a:noFill/>
                <a:round/>
                <a:headEnd/>
                <a:tailEnd/>
              </a:ln>
            </p:spPr>
            <p:txBody>
              <a:bodyPr>
                <a:prstTxWarp prst="textNoShape">
                  <a:avLst/>
                </a:prstTxWarp>
              </a:bodyPr>
              <a:lstStyle/>
              <a:p>
                <a:endParaRPr lang="en-US"/>
              </a:p>
            </p:txBody>
          </p:sp>
          <p:sp>
            <p:nvSpPr>
              <p:cNvPr id="73464" name="Freeform 335"/>
              <p:cNvSpPr>
                <a:spLocks/>
              </p:cNvSpPr>
              <p:nvPr/>
            </p:nvSpPr>
            <p:spPr bwMode="auto">
              <a:xfrm>
                <a:off x="4401" y="1755"/>
                <a:ext cx="10" cy="11"/>
              </a:xfrm>
              <a:custGeom>
                <a:avLst/>
                <a:gdLst>
                  <a:gd name="T0" fmla="*/ 14 w 52"/>
                  <a:gd name="T1" fmla="*/ 52 h 52"/>
                  <a:gd name="T2" fmla="*/ 0 w 52"/>
                  <a:gd name="T3" fmla="*/ 35 h 52"/>
                  <a:gd name="T4" fmla="*/ 41 w 52"/>
                  <a:gd name="T5" fmla="*/ 0 h 52"/>
                  <a:gd name="T6" fmla="*/ 52 w 52"/>
                  <a:gd name="T7" fmla="*/ 15 h 52"/>
                  <a:gd name="T8" fmla="*/ 14 w 52"/>
                  <a:gd name="T9" fmla="*/ 52 h 52"/>
                  <a:gd name="T10" fmla="*/ 0 60000 65536"/>
                  <a:gd name="T11" fmla="*/ 0 60000 65536"/>
                  <a:gd name="T12" fmla="*/ 0 60000 65536"/>
                  <a:gd name="T13" fmla="*/ 0 60000 65536"/>
                  <a:gd name="T14" fmla="*/ 0 60000 65536"/>
                  <a:gd name="T15" fmla="*/ 0 w 52"/>
                  <a:gd name="T16" fmla="*/ 0 h 52"/>
                  <a:gd name="T17" fmla="*/ 52 w 52"/>
                  <a:gd name="T18" fmla="*/ 52 h 52"/>
                </a:gdLst>
                <a:ahLst/>
                <a:cxnLst>
                  <a:cxn ang="T10">
                    <a:pos x="T0" y="T1"/>
                  </a:cxn>
                  <a:cxn ang="T11">
                    <a:pos x="T2" y="T3"/>
                  </a:cxn>
                  <a:cxn ang="T12">
                    <a:pos x="T4" y="T5"/>
                  </a:cxn>
                  <a:cxn ang="T13">
                    <a:pos x="T6" y="T7"/>
                  </a:cxn>
                  <a:cxn ang="T14">
                    <a:pos x="T8" y="T9"/>
                  </a:cxn>
                </a:cxnLst>
                <a:rect l="T15" t="T16" r="T17" b="T18"/>
                <a:pathLst>
                  <a:path w="52" h="52">
                    <a:moveTo>
                      <a:pt x="14" y="52"/>
                    </a:moveTo>
                    <a:lnTo>
                      <a:pt x="0" y="35"/>
                    </a:lnTo>
                    <a:lnTo>
                      <a:pt x="41" y="0"/>
                    </a:lnTo>
                    <a:lnTo>
                      <a:pt x="52" y="15"/>
                    </a:lnTo>
                    <a:lnTo>
                      <a:pt x="14" y="52"/>
                    </a:lnTo>
                    <a:close/>
                  </a:path>
                </a:pathLst>
              </a:custGeom>
              <a:noFill/>
              <a:ln w="9525">
                <a:noFill/>
                <a:round/>
                <a:headEnd/>
                <a:tailEnd/>
              </a:ln>
            </p:spPr>
            <p:txBody>
              <a:bodyPr>
                <a:prstTxWarp prst="textNoShape">
                  <a:avLst/>
                </a:prstTxWarp>
              </a:bodyPr>
              <a:lstStyle/>
              <a:p>
                <a:endParaRPr lang="en-US"/>
              </a:p>
            </p:txBody>
          </p:sp>
          <p:sp>
            <p:nvSpPr>
              <p:cNvPr id="73465" name="Freeform 336"/>
              <p:cNvSpPr>
                <a:spLocks/>
              </p:cNvSpPr>
              <p:nvPr/>
            </p:nvSpPr>
            <p:spPr bwMode="auto">
              <a:xfrm>
                <a:off x="4409" y="1749"/>
                <a:ext cx="9" cy="9"/>
              </a:xfrm>
              <a:custGeom>
                <a:avLst/>
                <a:gdLst>
                  <a:gd name="T0" fmla="*/ 11 w 46"/>
                  <a:gd name="T1" fmla="*/ 47 h 47"/>
                  <a:gd name="T2" fmla="*/ 0 w 46"/>
                  <a:gd name="T3" fmla="*/ 32 h 47"/>
                  <a:gd name="T4" fmla="*/ 31 w 46"/>
                  <a:gd name="T5" fmla="*/ 0 h 47"/>
                  <a:gd name="T6" fmla="*/ 46 w 46"/>
                  <a:gd name="T7" fmla="*/ 15 h 47"/>
                  <a:gd name="T8" fmla="*/ 11 w 46"/>
                  <a:gd name="T9" fmla="*/ 47 h 47"/>
                  <a:gd name="T10" fmla="*/ 0 60000 65536"/>
                  <a:gd name="T11" fmla="*/ 0 60000 65536"/>
                  <a:gd name="T12" fmla="*/ 0 60000 65536"/>
                  <a:gd name="T13" fmla="*/ 0 60000 65536"/>
                  <a:gd name="T14" fmla="*/ 0 60000 65536"/>
                  <a:gd name="T15" fmla="*/ 0 w 46"/>
                  <a:gd name="T16" fmla="*/ 0 h 47"/>
                  <a:gd name="T17" fmla="*/ 46 w 46"/>
                  <a:gd name="T18" fmla="*/ 47 h 47"/>
                </a:gdLst>
                <a:ahLst/>
                <a:cxnLst>
                  <a:cxn ang="T10">
                    <a:pos x="T0" y="T1"/>
                  </a:cxn>
                  <a:cxn ang="T11">
                    <a:pos x="T2" y="T3"/>
                  </a:cxn>
                  <a:cxn ang="T12">
                    <a:pos x="T4" y="T5"/>
                  </a:cxn>
                  <a:cxn ang="T13">
                    <a:pos x="T6" y="T7"/>
                  </a:cxn>
                  <a:cxn ang="T14">
                    <a:pos x="T8" y="T9"/>
                  </a:cxn>
                </a:cxnLst>
                <a:rect l="T15" t="T16" r="T17" b="T18"/>
                <a:pathLst>
                  <a:path w="46" h="47">
                    <a:moveTo>
                      <a:pt x="11" y="47"/>
                    </a:moveTo>
                    <a:lnTo>
                      <a:pt x="0" y="32"/>
                    </a:lnTo>
                    <a:lnTo>
                      <a:pt x="31" y="0"/>
                    </a:lnTo>
                    <a:lnTo>
                      <a:pt x="46" y="15"/>
                    </a:lnTo>
                    <a:lnTo>
                      <a:pt x="11" y="47"/>
                    </a:lnTo>
                    <a:close/>
                  </a:path>
                </a:pathLst>
              </a:custGeom>
              <a:noFill/>
              <a:ln w="9525">
                <a:noFill/>
                <a:round/>
                <a:headEnd/>
                <a:tailEnd/>
              </a:ln>
            </p:spPr>
            <p:txBody>
              <a:bodyPr>
                <a:prstTxWarp prst="textNoShape">
                  <a:avLst/>
                </a:prstTxWarp>
              </a:bodyPr>
              <a:lstStyle/>
              <a:p>
                <a:endParaRPr lang="en-US"/>
              </a:p>
            </p:txBody>
          </p:sp>
          <p:sp>
            <p:nvSpPr>
              <p:cNvPr id="73466" name="Freeform 337"/>
              <p:cNvSpPr>
                <a:spLocks/>
              </p:cNvSpPr>
              <p:nvPr/>
            </p:nvSpPr>
            <p:spPr bwMode="auto">
              <a:xfrm>
                <a:off x="4415" y="1743"/>
                <a:ext cx="9" cy="9"/>
              </a:xfrm>
              <a:custGeom>
                <a:avLst/>
                <a:gdLst>
                  <a:gd name="T0" fmla="*/ 15 w 43"/>
                  <a:gd name="T1" fmla="*/ 43 h 43"/>
                  <a:gd name="T2" fmla="*/ 0 w 43"/>
                  <a:gd name="T3" fmla="*/ 28 h 43"/>
                  <a:gd name="T4" fmla="*/ 29 w 43"/>
                  <a:gd name="T5" fmla="*/ 0 h 43"/>
                  <a:gd name="T6" fmla="*/ 43 w 43"/>
                  <a:gd name="T7" fmla="*/ 15 h 43"/>
                  <a:gd name="T8" fmla="*/ 15 w 43"/>
                  <a:gd name="T9" fmla="*/ 43 h 43"/>
                  <a:gd name="T10" fmla="*/ 0 60000 65536"/>
                  <a:gd name="T11" fmla="*/ 0 60000 65536"/>
                  <a:gd name="T12" fmla="*/ 0 60000 65536"/>
                  <a:gd name="T13" fmla="*/ 0 60000 65536"/>
                  <a:gd name="T14" fmla="*/ 0 60000 65536"/>
                  <a:gd name="T15" fmla="*/ 0 w 43"/>
                  <a:gd name="T16" fmla="*/ 0 h 43"/>
                  <a:gd name="T17" fmla="*/ 43 w 43"/>
                  <a:gd name="T18" fmla="*/ 43 h 43"/>
                </a:gdLst>
                <a:ahLst/>
                <a:cxnLst>
                  <a:cxn ang="T10">
                    <a:pos x="T0" y="T1"/>
                  </a:cxn>
                  <a:cxn ang="T11">
                    <a:pos x="T2" y="T3"/>
                  </a:cxn>
                  <a:cxn ang="T12">
                    <a:pos x="T4" y="T5"/>
                  </a:cxn>
                  <a:cxn ang="T13">
                    <a:pos x="T6" y="T7"/>
                  </a:cxn>
                  <a:cxn ang="T14">
                    <a:pos x="T8" y="T9"/>
                  </a:cxn>
                </a:cxnLst>
                <a:rect l="T15" t="T16" r="T17" b="T18"/>
                <a:pathLst>
                  <a:path w="43" h="43">
                    <a:moveTo>
                      <a:pt x="15" y="43"/>
                    </a:moveTo>
                    <a:lnTo>
                      <a:pt x="0" y="28"/>
                    </a:lnTo>
                    <a:lnTo>
                      <a:pt x="29" y="0"/>
                    </a:lnTo>
                    <a:lnTo>
                      <a:pt x="43" y="15"/>
                    </a:lnTo>
                    <a:lnTo>
                      <a:pt x="15" y="43"/>
                    </a:lnTo>
                    <a:close/>
                  </a:path>
                </a:pathLst>
              </a:custGeom>
              <a:noFill/>
              <a:ln w="9525">
                <a:noFill/>
                <a:round/>
                <a:headEnd/>
                <a:tailEnd/>
              </a:ln>
            </p:spPr>
            <p:txBody>
              <a:bodyPr>
                <a:prstTxWarp prst="textNoShape">
                  <a:avLst/>
                </a:prstTxWarp>
              </a:bodyPr>
              <a:lstStyle/>
              <a:p>
                <a:endParaRPr lang="en-US"/>
              </a:p>
            </p:txBody>
          </p:sp>
          <p:sp>
            <p:nvSpPr>
              <p:cNvPr id="73467" name="Freeform 338"/>
              <p:cNvSpPr>
                <a:spLocks/>
              </p:cNvSpPr>
              <p:nvPr/>
            </p:nvSpPr>
            <p:spPr bwMode="auto">
              <a:xfrm>
                <a:off x="4421" y="1739"/>
                <a:ext cx="7" cy="7"/>
              </a:xfrm>
              <a:custGeom>
                <a:avLst/>
                <a:gdLst>
                  <a:gd name="T0" fmla="*/ 14 w 37"/>
                  <a:gd name="T1" fmla="*/ 38 h 38"/>
                  <a:gd name="T2" fmla="*/ 0 w 37"/>
                  <a:gd name="T3" fmla="*/ 23 h 38"/>
                  <a:gd name="T4" fmla="*/ 23 w 37"/>
                  <a:gd name="T5" fmla="*/ 0 h 38"/>
                  <a:gd name="T6" fmla="*/ 37 w 37"/>
                  <a:gd name="T7" fmla="*/ 14 h 38"/>
                  <a:gd name="T8" fmla="*/ 14 w 37"/>
                  <a:gd name="T9" fmla="*/ 38 h 38"/>
                  <a:gd name="T10" fmla="*/ 0 60000 65536"/>
                  <a:gd name="T11" fmla="*/ 0 60000 65536"/>
                  <a:gd name="T12" fmla="*/ 0 60000 65536"/>
                  <a:gd name="T13" fmla="*/ 0 60000 65536"/>
                  <a:gd name="T14" fmla="*/ 0 60000 65536"/>
                  <a:gd name="T15" fmla="*/ 0 w 37"/>
                  <a:gd name="T16" fmla="*/ 0 h 38"/>
                  <a:gd name="T17" fmla="*/ 37 w 37"/>
                  <a:gd name="T18" fmla="*/ 38 h 38"/>
                </a:gdLst>
                <a:ahLst/>
                <a:cxnLst>
                  <a:cxn ang="T10">
                    <a:pos x="T0" y="T1"/>
                  </a:cxn>
                  <a:cxn ang="T11">
                    <a:pos x="T2" y="T3"/>
                  </a:cxn>
                  <a:cxn ang="T12">
                    <a:pos x="T4" y="T5"/>
                  </a:cxn>
                  <a:cxn ang="T13">
                    <a:pos x="T6" y="T7"/>
                  </a:cxn>
                  <a:cxn ang="T14">
                    <a:pos x="T8" y="T9"/>
                  </a:cxn>
                </a:cxnLst>
                <a:rect l="T15" t="T16" r="T17" b="T18"/>
                <a:pathLst>
                  <a:path w="37" h="38">
                    <a:moveTo>
                      <a:pt x="14" y="38"/>
                    </a:moveTo>
                    <a:lnTo>
                      <a:pt x="0" y="23"/>
                    </a:lnTo>
                    <a:lnTo>
                      <a:pt x="23" y="0"/>
                    </a:lnTo>
                    <a:lnTo>
                      <a:pt x="37" y="14"/>
                    </a:lnTo>
                    <a:lnTo>
                      <a:pt x="14" y="38"/>
                    </a:lnTo>
                    <a:close/>
                  </a:path>
                </a:pathLst>
              </a:custGeom>
              <a:noFill/>
              <a:ln w="9525">
                <a:noFill/>
                <a:round/>
                <a:headEnd/>
                <a:tailEnd/>
              </a:ln>
            </p:spPr>
            <p:txBody>
              <a:bodyPr>
                <a:prstTxWarp prst="textNoShape">
                  <a:avLst/>
                </a:prstTxWarp>
              </a:bodyPr>
              <a:lstStyle/>
              <a:p>
                <a:endParaRPr lang="en-US"/>
              </a:p>
            </p:txBody>
          </p:sp>
          <p:sp>
            <p:nvSpPr>
              <p:cNvPr id="73468" name="Freeform 339"/>
              <p:cNvSpPr>
                <a:spLocks/>
              </p:cNvSpPr>
              <p:nvPr/>
            </p:nvSpPr>
            <p:spPr bwMode="auto">
              <a:xfrm>
                <a:off x="4426" y="1737"/>
                <a:ext cx="4" cy="5"/>
              </a:xfrm>
              <a:custGeom>
                <a:avLst/>
                <a:gdLst>
                  <a:gd name="T0" fmla="*/ 14 w 23"/>
                  <a:gd name="T1" fmla="*/ 23 h 23"/>
                  <a:gd name="T2" fmla="*/ 0 w 23"/>
                  <a:gd name="T3" fmla="*/ 9 h 23"/>
                  <a:gd name="T4" fmla="*/ 8 w 23"/>
                  <a:gd name="T5" fmla="*/ 0 h 23"/>
                  <a:gd name="T6" fmla="*/ 23 w 23"/>
                  <a:gd name="T7" fmla="*/ 15 h 23"/>
                  <a:gd name="T8" fmla="*/ 14 w 23"/>
                  <a:gd name="T9" fmla="*/ 23 h 23"/>
                  <a:gd name="T10" fmla="*/ 0 60000 65536"/>
                  <a:gd name="T11" fmla="*/ 0 60000 65536"/>
                  <a:gd name="T12" fmla="*/ 0 60000 65536"/>
                  <a:gd name="T13" fmla="*/ 0 60000 65536"/>
                  <a:gd name="T14" fmla="*/ 0 60000 65536"/>
                  <a:gd name="T15" fmla="*/ 0 w 23"/>
                  <a:gd name="T16" fmla="*/ 0 h 23"/>
                  <a:gd name="T17" fmla="*/ 23 w 23"/>
                  <a:gd name="T18" fmla="*/ 23 h 23"/>
                </a:gdLst>
                <a:ahLst/>
                <a:cxnLst>
                  <a:cxn ang="T10">
                    <a:pos x="T0" y="T1"/>
                  </a:cxn>
                  <a:cxn ang="T11">
                    <a:pos x="T2" y="T3"/>
                  </a:cxn>
                  <a:cxn ang="T12">
                    <a:pos x="T4" y="T5"/>
                  </a:cxn>
                  <a:cxn ang="T13">
                    <a:pos x="T6" y="T7"/>
                  </a:cxn>
                  <a:cxn ang="T14">
                    <a:pos x="T8" y="T9"/>
                  </a:cxn>
                </a:cxnLst>
                <a:rect l="T15" t="T16" r="T17" b="T18"/>
                <a:pathLst>
                  <a:path w="23" h="23">
                    <a:moveTo>
                      <a:pt x="14" y="23"/>
                    </a:moveTo>
                    <a:lnTo>
                      <a:pt x="0" y="9"/>
                    </a:lnTo>
                    <a:lnTo>
                      <a:pt x="8" y="0"/>
                    </a:lnTo>
                    <a:lnTo>
                      <a:pt x="23" y="15"/>
                    </a:lnTo>
                    <a:lnTo>
                      <a:pt x="14" y="23"/>
                    </a:lnTo>
                    <a:close/>
                  </a:path>
                </a:pathLst>
              </a:custGeom>
              <a:noFill/>
              <a:ln w="9525">
                <a:noFill/>
                <a:round/>
                <a:headEnd/>
                <a:tailEnd/>
              </a:ln>
            </p:spPr>
            <p:txBody>
              <a:bodyPr>
                <a:prstTxWarp prst="textNoShape">
                  <a:avLst/>
                </a:prstTxWarp>
              </a:bodyPr>
              <a:lstStyle/>
              <a:p>
                <a:endParaRPr lang="en-US"/>
              </a:p>
            </p:txBody>
          </p:sp>
          <p:sp>
            <p:nvSpPr>
              <p:cNvPr id="73469" name="Freeform 340"/>
              <p:cNvSpPr>
                <a:spLocks/>
              </p:cNvSpPr>
              <p:nvPr/>
            </p:nvSpPr>
            <p:spPr bwMode="auto">
              <a:xfrm>
                <a:off x="4427" y="1735"/>
                <a:ext cx="5" cy="5"/>
              </a:xfrm>
              <a:custGeom>
                <a:avLst/>
                <a:gdLst>
                  <a:gd name="T0" fmla="*/ 15 w 24"/>
                  <a:gd name="T1" fmla="*/ 23 h 23"/>
                  <a:gd name="T2" fmla="*/ 0 w 24"/>
                  <a:gd name="T3" fmla="*/ 8 h 23"/>
                  <a:gd name="T4" fmla="*/ 9 w 24"/>
                  <a:gd name="T5" fmla="*/ 0 h 23"/>
                  <a:gd name="T6" fmla="*/ 24 w 24"/>
                  <a:gd name="T7" fmla="*/ 14 h 23"/>
                  <a:gd name="T8" fmla="*/ 15 w 24"/>
                  <a:gd name="T9" fmla="*/ 23 h 23"/>
                  <a:gd name="T10" fmla="*/ 0 60000 65536"/>
                  <a:gd name="T11" fmla="*/ 0 60000 65536"/>
                  <a:gd name="T12" fmla="*/ 0 60000 65536"/>
                  <a:gd name="T13" fmla="*/ 0 60000 65536"/>
                  <a:gd name="T14" fmla="*/ 0 60000 65536"/>
                  <a:gd name="T15" fmla="*/ 0 w 24"/>
                  <a:gd name="T16" fmla="*/ 0 h 23"/>
                  <a:gd name="T17" fmla="*/ 24 w 24"/>
                  <a:gd name="T18" fmla="*/ 23 h 23"/>
                </a:gdLst>
                <a:ahLst/>
                <a:cxnLst>
                  <a:cxn ang="T10">
                    <a:pos x="T0" y="T1"/>
                  </a:cxn>
                  <a:cxn ang="T11">
                    <a:pos x="T2" y="T3"/>
                  </a:cxn>
                  <a:cxn ang="T12">
                    <a:pos x="T4" y="T5"/>
                  </a:cxn>
                  <a:cxn ang="T13">
                    <a:pos x="T6" y="T7"/>
                  </a:cxn>
                  <a:cxn ang="T14">
                    <a:pos x="T8" y="T9"/>
                  </a:cxn>
                </a:cxnLst>
                <a:rect l="T15" t="T16" r="T17" b="T18"/>
                <a:pathLst>
                  <a:path w="24" h="23">
                    <a:moveTo>
                      <a:pt x="15" y="23"/>
                    </a:moveTo>
                    <a:lnTo>
                      <a:pt x="0" y="8"/>
                    </a:lnTo>
                    <a:lnTo>
                      <a:pt x="9" y="0"/>
                    </a:lnTo>
                    <a:lnTo>
                      <a:pt x="24" y="14"/>
                    </a:lnTo>
                    <a:lnTo>
                      <a:pt x="15" y="23"/>
                    </a:lnTo>
                    <a:close/>
                  </a:path>
                </a:pathLst>
              </a:custGeom>
              <a:noFill/>
              <a:ln w="9525">
                <a:noFill/>
                <a:round/>
                <a:headEnd/>
                <a:tailEnd/>
              </a:ln>
            </p:spPr>
            <p:txBody>
              <a:bodyPr>
                <a:prstTxWarp prst="textNoShape">
                  <a:avLst/>
                </a:prstTxWarp>
              </a:bodyPr>
              <a:lstStyle/>
              <a:p>
                <a:endParaRPr lang="en-US"/>
              </a:p>
            </p:txBody>
          </p:sp>
          <p:sp>
            <p:nvSpPr>
              <p:cNvPr id="73470" name="Freeform 341"/>
              <p:cNvSpPr>
                <a:spLocks/>
              </p:cNvSpPr>
              <p:nvPr/>
            </p:nvSpPr>
            <p:spPr bwMode="auto">
              <a:xfrm>
                <a:off x="4429" y="1734"/>
                <a:ext cx="4" cy="4"/>
              </a:xfrm>
              <a:custGeom>
                <a:avLst/>
                <a:gdLst>
                  <a:gd name="T0" fmla="*/ 15 w 21"/>
                  <a:gd name="T1" fmla="*/ 20 h 20"/>
                  <a:gd name="T2" fmla="*/ 0 w 21"/>
                  <a:gd name="T3" fmla="*/ 6 h 20"/>
                  <a:gd name="T4" fmla="*/ 6 w 21"/>
                  <a:gd name="T5" fmla="*/ 0 h 20"/>
                  <a:gd name="T6" fmla="*/ 21 w 21"/>
                  <a:gd name="T7" fmla="*/ 12 h 20"/>
                  <a:gd name="T8" fmla="*/ 15 w 21"/>
                  <a:gd name="T9" fmla="*/ 20 h 20"/>
                  <a:gd name="T10" fmla="*/ 0 60000 65536"/>
                  <a:gd name="T11" fmla="*/ 0 60000 65536"/>
                  <a:gd name="T12" fmla="*/ 0 60000 65536"/>
                  <a:gd name="T13" fmla="*/ 0 60000 65536"/>
                  <a:gd name="T14" fmla="*/ 0 60000 65536"/>
                  <a:gd name="T15" fmla="*/ 0 w 21"/>
                  <a:gd name="T16" fmla="*/ 0 h 20"/>
                  <a:gd name="T17" fmla="*/ 21 w 21"/>
                  <a:gd name="T18" fmla="*/ 20 h 20"/>
                </a:gdLst>
                <a:ahLst/>
                <a:cxnLst>
                  <a:cxn ang="T10">
                    <a:pos x="T0" y="T1"/>
                  </a:cxn>
                  <a:cxn ang="T11">
                    <a:pos x="T2" y="T3"/>
                  </a:cxn>
                  <a:cxn ang="T12">
                    <a:pos x="T4" y="T5"/>
                  </a:cxn>
                  <a:cxn ang="T13">
                    <a:pos x="T6" y="T7"/>
                  </a:cxn>
                  <a:cxn ang="T14">
                    <a:pos x="T8" y="T9"/>
                  </a:cxn>
                </a:cxnLst>
                <a:rect l="T15" t="T16" r="T17" b="T18"/>
                <a:pathLst>
                  <a:path w="21" h="20">
                    <a:moveTo>
                      <a:pt x="15" y="20"/>
                    </a:moveTo>
                    <a:lnTo>
                      <a:pt x="0" y="6"/>
                    </a:lnTo>
                    <a:lnTo>
                      <a:pt x="6" y="0"/>
                    </a:lnTo>
                    <a:lnTo>
                      <a:pt x="21" y="12"/>
                    </a:lnTo>
                    <a:lnTo>
                      <a:pt x="15" y="20"/>
                    </a:lnTo>
                    <a:close/>
                  </a:path>
                </a:pathLst>
              </a:custGeom>
              <a:noFill/>
              <a:ln w="9525">
                <a:noFill/>
                <a:round/>
                <a:headEnd/>
                <a:tailEnd/>
              </a:ln>
            </p:spPr>
            <p:txBody>
              <a:bodyPr>
                <a:prstTxWarp prst="textNoShape">
                  <a:avLst/>
                </a:prstTxWarp>
              </a:bodyPr>
              <a:lstStyle/>
              <a:p>
                <a:endParaRPr lang="en-US"/>
              </a:p>
            </p:txBody>
          </p:sp>
          <p:sp>
            <p:nvSpPr>
              <p:cNvPr id="73471" name="Freeform 342"/>
              <p:cNvSpPr>
                <a:spLocks/>
              </p:cNvSpPr>
              <p:nvPr/>
            </p:nvSpPr>
            <p:spPr bwMode="auto">
              <a:xfrm>
                <a:off x="4430" y="1733"/>
                <a:ext cx="4" cy="4"/>
              </a:xfrm>
              <a:custGeom>
                <a:avLst/>
                <a:gdLst>
                  <a:gd name="T0" fmla="*/ 15 w 17"/>
                  <a:gd name="T1" fmla="*/ 18 h 18"/>
                  <a:gd name="T2" fmla="*/ 0 w 17"/>
                  <a:gd name="T3" fmla="*/ 6 h 18"/>
                  <a:gd name="T4" fmla="*/ 4 w 17"/>
                  <a:gd name="T5" fmla="*/ 0 h 18"/>
                  <a:gd name="T6" fmla="*/ 17 w 17"/>
                  <a:gd name="T7" fmla="*/ 15 h 18"/>
                  <a:gd name="T8" fmla="*/ 15 w 17"/>
                  <a:gd name="T9" fmla="*/ 18 h 18"/>
                  <a:gd name="T10" fmla="*/ 0 60000 65536"/>
                  <a:gd name="T11" fmla="*/ 0 60000 65536"/>
                  <a:gd name="T12" fmla="*/ 0 60000 65536"/>
                  <a:gd name="T13" fmla="*/ 0 60000 65536"/>
                  <a:gd name="T14" fmla="*/ 0 60000 65536"/>
                  <a:gd name="T15" fmla="*/ 0 w 17"/>
                  <a:gd name="T16" fmla="*/ 0 h 18"/>
                  <a:gd name="T17" fmla="*/ 17 w 17"/>
                  <a:gd name="T18" fmla="*/ 18 h 18"/>
                </a:gdLst>
                <a:ahLst/>
                <a:cxnLst>
                  <a:cxn ang="T10">
                    <a:pos x="T0" y="T1"/>
                  </a:cxn>
                  <a:cxn ang="T11">
                    <a:pos x="T2" y="T3"/>
                  </a:cxn>
                  <a:cxn ang="T12">
                    <a:pos x="T4" y="T5"/>
                  </a:cxn>
                  <a:cxn ang="T13">
                    <a:pos x="T6" y="T7"/>
                  </a:cxn>
                  <a:cxn ang="T14">
                    <a:pos x="T8" y="T9"/>
                  </a:cxn>
                </a:cxnLst>
                <a:rect l="T15" t="T16" r="T17" b="T18"/>
                <a:pathLst>
                  <a:path w="17" h="18">
                    <a:moveTo>
                      <a:pt x="15" y="18"/>
                    </a:moveTo>
                    <a:lnTo>
                      <a:pt x="0" y="6"/>
                    </a:lnTo>
                    <a:lnTo>
                      <a:pt x="4" y="0"/>
                    </a:lnTo>
                    <a:lnTo>
                      <a:pt x="17" y="15"/>
                    </a:lnTo>
                    <a:lnTo>
                      <a:pt x="15" y="18"/>
                    </a:lnTo>
                    <a:close/>
                  </a:path>
                </a:pathLst>
              </a:custGeom>
              <a:noFill/>
              <a:ln w="9525">
                <a:noFill/>
                <a:round/>
                <a:headEnd/>
                <a:tailEnd/>
              </a:ln>
            </p:spPr>
            <p:txBody>
              <a:bodyPr>
                <a:prstTxWarp prst="textNoShape">
                  <a:avLst/>
                </a:prstTxWarp>
              </a:bodyPr>
              <a:lstStyle/>
              <a:p>
                <a:endParaRPr lang="en-US"/>
              </a:p>
            </p:txBody>
          </p:sp>
          <p:sp>
            <p:nvSpPr>
              <p:cNvPr id="73472" name="Freeform 343"/>
              <p:cNvSpPr>
                <a:spLocks/>
              </p:cNvSpPr>
              <p:nvPr/>
            </p:nvSpPr>
            <p:spPr bwMode="auto">
              <a:xfrm>
                <a:off x="4431" y="1733"/>
                <a:ext cx="3" cy="3"/>
              </a:xfrm>
              <a:custGeom>
                <a:avLst/>
                <a:gdLst>
                  <a:gd name="T0" fmla="*/ 13 w 17"/>
                  <a:gd name="T1" fmla="*/ 17 h 17"/>
                  <a:gd name="T2" fmla="*/ 0 w 17"/>
                  <a:gd name="T3" fmla="*/ 2 h 17"/>
                  <a:gd name="T4" fmla="*/ 2 w 17"/>
                  <a:gd name="T5" fmla="*/ 0 h 17"/>
                  <a:gd name="T6" fmla="*/ 17 w 17"/>
                  <a:gd name="T7" fmla="*/ 14 h 17"/>
                  <a:gd name="T8" fmla="*/ 13 w 17"/>
                  <a:gd name="T9" fmla="*/ 17 h 17"/>
                  <a:gd name="T10" fmla="*/ 0 60000 65536"/>
                  <a:gd name="T11" fmla="*/ 0 60000 65536"/>
                  <a:gd name="T12" fmla="*/ 0 60000 65536"/>
                  <a:gd name="T13" fmla="*/ 0 60000 65536"/>
                  <a:gd name="T14" fmla="*/ 0 60000 65536"/>
                  <a:gd name="T15" fmla="*/ 0 w 17"/>
                  <a:gd name="T16" fmla="*/ 0 h 17"/>
                  <a:gd name="T17" fmla="*/ 17 w 17"/>
                  <a:gd name="T18" fmla="*/ 17 h 17"/>
                </a:gdLst>
                <a:ahLst/>
                <a:cxnLst>
                  <a:cxn ang="T10">
                    <a:pos x="T0" y="T1"/>
                  </a:cxn>
                  <a:cxn ang="T11">
                    <a:pos x="T2" y="T3"/>
                  </a:cxn>
                  <a:cxn ang="T12">
                    <a:pos x="T4" y="T5"/>
                  </a:cxn>
                  <a:cxn ang="T13">
                    <a:pos x="T6" y="T7"/>
                  </a:cxn>
                  <a:cxn ang="T14">
                    <a:pos x="T8" y="T9"/>
                  </a:cxn>
                </a:cxnLst>
                <a:rect l="T15" t="T16" r="T17" b="T18"/>
                <a:pathLst>
                  <a:path w="17" h="17">
                    <a:moveTo>
                      <a:pt x="13" y="17"/>
                    </a:moveTo>
                    <a:lnTo>
                      <a:pt x="0" y="2"/>
                    </a:lnTo>
                    <a:lnTo>
                      <a:pt x="2" y="0"/>
                    </a:lnTo>
                    <a:lnTo>
                      <a:pt x="17" y="14"/>
                    </a:lnTo>
                    <a:lnTo>
                      <a:pt x="13" y="17"/>
                    </a:lnTo>
                    <a:close/>
                  </a:path>
                </a:pathLst>
              </a:custGeom>
              <a:noFill/>
              <a:ln w="9525">
                <a:noFill/>
                <a:round/>
                <a:headEnd/>
                <a:tailEnd/>
              </a:ln>
            </p:spPr>
            <p:txBody>
              <a:bodyPr>
                <a:prstTxWarp prst="textNoShape">
                  <a:avLst/>
                </a:prstTxWarp>
              </a:bodyPr>
              <a:lstStyle/>
              <a:p>
                <a:endParaRPr lang="en-US"/>
              </a:p>
            </p:txBody>
          </p:sp>
          <p:sp>
            <p:nvSpPr>
              <p:cNvPr id="73473" name="Freeform 344"/>
              <p:cNvSpPr>
                <a:spLocks/>
              </p:cNvSpPr>
              <p:nvPr/>
            </p:nvSpPr>
            <p:spPr bwMode="auto">
              <a:xfrm>
                <a:off x="4431" y="1733"/>
                <a:ext cx="4" cy="2"/>
              </a:xfrm>
              <a:custGeom>
                <a:avLst/>
                <a:gdLst>
                  <a:gd name="T0" fmla="*/ 15 w 17"/>
                  <a:gd name="T1" fmla="*/ 14 h 14"/>
                  <a:gd name="T2" fmla="*/ 0 w 17"/>
                  <a:gd name="T3" fmla="*/ 0 h 14"/>
                  <a:gd name="T4" fmla="*/ 9 w 17"/>
                  <a:gd name="T5" fmla="*/ 5 h 14"/>
                  <a:gd name="T6" fmla="*/ 17 w 17"/>
                  <a:gd name="T7" fmla="*/ 8 h 14"/>
                  <a:gd name="T8" fmla="*/ 17 w 17"/>
                  <a:gd name="T9" fmla="*/ 11 h 14"/>
                  <a:gd name="T10" fmla="*/ 15 w 17"/>
                  <a:gd name="T11" fmla="*/ 14 h 14"/>
                  <a:gd name="T12" fmla="*/ 0 60000 65536"/>
                  <a:gd name="T13" fmla="*/ 0 60000 65536"/>
                  <a:gd name="T14" fmla="*/ 0 60000 65536"/>
                  <a:gd name="T15" fmla="*/ 0 60000 65536"/>
                  <a:gd name="T16" fmla="*/ 0 60000 65536"/>
                  <a:gd name="T17" fmla="*/ 0 60000 65536"/>
                  <a:gd name="T18" fmla="*/ 0 w 17"/>
                  <a:gd name="T19" fmla="*/ 0 h 14"/>
                  <a:gd name="T20" fmla="*/ 17 w 17"/>
                  <a:gd name="T21" fmla="*/ 14 h 14"/>
                </a:gdLst>
                <a:ahLst/>
                <a:cxnLst>
                  <a:cxn ang="T12">
                    <a:pos x="T0" y="T1"/>
                  </a:cxn>
                  <a:cxn ang="T13">
                    <a:pos x="T2" y="T3"/>
                  </a:cxn>
                  <a:cxn ang="T14">
                    <a:pos x="T4" y="T5"/>
                  </a:cxn>
                  <a:cxn ang="T15">
                    <a:pos x="T6" y="T7"/>
                  </a:cxn>
                  <a:cxn ang="T16">
                    <a:pos x="T8" y="T9"/>
                  </a:cxn>
                  <a:cxn ang="T17">
                    <a:pos x="T10" y="T11"/>
                  </a:cxn>
                </a:cxnLst>
                <a:rect l="T18" t="T19" r="T20" b="T21"/>
                <a:pathLst>
                  <a:path w="17" h="14">
                    <a:moveTo>
                      <a:pt x="15" y="14"/>
                    </a:moveTo>
                    <a:lnTo>
                      <a:pt x="0" y="0"/>
                    </a:lnTo>
                    <a:lnTo>
                      <a:pt x="9" y="5"/>
                    </a:lnTo>
                    <a:lnTo>
                      <a:pt x="17" y="8"/>
                    </a:lnTo>
                    <a:lnTo>
                      <a:pt x="17" y="11"/>
                    </a:lnTo>
                    <a:lnTo>
                      <a:pt x="15" y="14"/>
                    </a:lnTo>
                    <a:close/>
                  </a:path>
                </a:pathLst>
              </a:custGeom>
              <a:noFill/>
              <a:ln w="9525">
                <a:noFill/>
                <a:round/>
                <a:headEnd/>
                <a:tailEnd/>
              </a:ln>
            </p:spPr>
            <p:txBody>
              <a:bodyPr>
                <a:prstTxWarp prst="textNoShape">
                  <a:avLst/>
                </a:prstTxWarp>
              </a:bodyPr>
              <a:lstStyle/>
              <a:p>
                <a:endParaRPr lang="en-US"/>
              </a:p>
            </p:txBody>
          </p:sp>
          <p:sp>
            <p:nvSpPr>
              <p:cNvPr id="73474" name="Freeform 345"/>
              <p:cNvSpPr>
                <a:spLocks/>
              </p:cNvSpPr>
              <p:nvPr/>
            </p:nvSpPr>
            <p:spPr bwMode="auto">
              <a:xfrm>
                <a:off x="4431" y="1733"/>
                <a:ext cx="4" cy="1"/>
              </a:xfrm>
              <a:custGeom>
                <a:avLst/>
                <a:gdLst>
                  <a:gd name="T0" fmla="*/ 17 w 20"/>
                  <a:gd name="T1" fmla="*/ 8 h 8"/>
                  <a:gd name="T2" fmla="*/ 9 w 20"/>
                  <a:gd name="T3" fmla="*/ 5 h 8"/>
                  <a:gd name="T4" fmla="*/ 0 w 20"/>
                  <a:gd name="T5" fmla="*/ 2 h 8"/>
                  <a:gd name="T6" fmla="*/ 0 w 20"/>
                  <a:gd name="T7" fmla="*/ 0 h 8"/>
                  <a:gd name="T8" fmla="*/ 20 w 20"/>
                  <a:gd name="T9" fmla="*/ 8 h 8"/>
                  <a:gd name="T10" fmla="*/ 17 w 20"/>
                  <a:gd name="T11" fmla="*/ 8 h 8"/>
                  <a:gd name="T12" fmla="*/ 0 60000 65536"/>
                  <a:gd name="T13" fmla="*/ 0 60000 65536"/>
                  <a:gd name="T14" fmla="*/ 0 60000 65536"/>
                  <a:gd name="T15" fmla="*/ 0 60000 65536"/>
                  <a:gd name="T16" fmla="*/ 0 60000 65536"/>
                  <a:gd name="T17" fmla="*/ 0 60000 65536"/>
                  <a:gd name="T18" fmla="*/ 0 w 20"/>
                  <a:gd name="T19" fmla="*/ 0 h 8"/>
                  <a:gd name="T20" fmla="*/ 20 w 20"/>
                  <a:gd name="T21" fmla="*/ 8 h 8"/>
                </a:gdLst>
                <a:ahLst/>
                <a:cxnLst>
                  <a:cxn ang="T12">
                    <a:pos x="T0" y="T1"/>
                  </a:cxn>
                  <a:cxn ang="T13">
                    <a:pos x="T2" y="T3"/>
                  </a:cxn>
                  <a:cxn ang="T14">
                    <a:pos x="T4" y="T5"/>
                  </a:cxn>
                  <a:cxn ang="T15">
                    <a:pos x="T6" y="T7"/>
                  </a:cxn>
                  <a:cxn ang="T16">
                    <a:pos x="T8" y="T9"/>
                  </a:cxn>
                  <a:cxn ang="T17">
                    <a:pos x="T10" y="T11"/>
                  </a:cxn>
                </a:cxnLst>
                <a:rect l="T18" t="T19" r="T20" b="T21"/>
                <a:pathLst>
                  <a:path w="20" h="8">
                    <a:moveTo>
                      <a:pt x="17" y="8"/>
                    </a:moveTo>
                    <a:lnTo>
                      <a:pt x="9" y="5"/>
                    </a:lnTo>
                    <a:lnTo>
                      <a:pt x="0" y="2"/>
                    </a:lnTo>
                    <a:lnTo>
                      <a:pt x="0" y="0"/>
                    </a:lnTo>
                    <a:lnTo>
                      <a:pt x="20" y="8"/>
                    </a:lnTo>
                    <a:lnTo>
                      <a:pt x="17" y="8"/>
                    </a:lnTo>
                    <a:close/>
                  </a:path>
                </a:pathLst>
              </a:custGeom>
              <a:noFill/>
              <a:ln w="9525">
                <a:noFill/>
                <a:round/>
                <a:headEnd/>
                <a:tailEnd/>
              </a:ln>
            </p:spPr>
            <p:txBody>
              <a:bodyPr>
                <a:prstTxWarp prst="textNoShape">
                  <a:avLst/>
                </a:prstTxWarp>
              </a:bodyPr>
              <a:lstStyle/>
              <a:p>
                <a:endParaRPr lang="en-US"/>
              </a:p>
            </p:txBody>
          </p:sp>
          <p:sp>
            <p:nvSpPr>
              <p:cNvPr id="73475" name="Freeform 346"/>
              <p:cNvSpPr>
                <a:spLocks/>
              </p:cNvSpPr>
              <p:nvPr/>
            </p:nvSpPr>
            <p:spPr bwMode="auto">
              <a:xfrm>
                <a:off x="4431" y="1731"/>
                <a:ext cx="5" cy="3"/>
              </a:xfrm>
              <a:custGeom>
                <a:avLst/>
                <a:gdLst>
                  <a:gd name="T0" fmla="*/ 20 w 23"/>
                  <a:gd name="T1" fmla="*/ 17 h 17"/>
                  <a:gd name="T2" fmla="*/ 0 w 23"/>
                  <a:gd name="T3" fmla="*/ 9 h 17"/>
                  <a:gd name="T4" fmla="*/ 3 w 23"/>
                  <a:gd name="T5" fmla="*/ 0 h 17"/>
                  <a:gd name="T6" fmla="*/ 23 w 23"/>
                  <a:gd name="T7" fmla="*/ 9 h 17"/>
                  <a:gd name="T8" fmla="*/ 20 w 23"/>
                  <a:gd name="T9" fmla="*/ 17 h 17"/>
                  <a:gd name="T10" fmla="*/ 0 60000 65536"/>
                  <a:gd name="T11" fmla="*/ 0 60000 65536"/>
                  <a:gd name="T12" fmla="*/ 0 60000 65536"/>
                  <a:gd name="T13" fmla="*/ 0 60000 65536"/>
                  <a:gd name="T14" fmla="*/ 0 60000 65536"/>
                  <a:gd name="T15" fmla="*/ 0 w 23"/>
                  <a:gd name="T16" fmla="*/ 0 h 17"/>
                  <a:gd name="T17" fmla="*/ 23 w 23"/>
                  <a:gd name="T18" fmla="*/ 17 h 17"/>
                </a:gdLst>
                <a:ahLst/>
                <a:cxnLst>
                  <a:cxn ang="T10">
                    <a:pos x="T0" y="T1"/>
                  </a:cxn>
                  <a:cxn ang="T11">
                    <a:pos x="T2" y="T3"/>
                  </a:cxn>
                  <a:cxn ang="T12">
                    <a:pos x="T4" y="T5"/>
                  </a:cxn>
                  <a:cxn ang="T13">
                    <a:pos x="T6" y="T7"/>
                  </a:cxn>
                  <a:cxn ang="T14">
                    <a:pos x="T8" y="T9"/>
                  </a:cxn>
                </a:cxnLst>
                <a:rect l="T15" t="T16" r="T17" b="T18"/>
                <a:pathLst>
                  <a:path w="23" h="17">
                    <a:moveTo>
                      <a:pt x="20" y="17"/>
                    </a:moveTo>
                    <a:lnTo>
                      <a:pt x="0" y="9"/>
                    </a:lnTo>
                    <a:lnTo>
                      <a:pt x="3" y="0"/>
                    </a:lnTo>
                    <a:lnTo>
                      <a:pt x="23" y="9"/>
                    </a:lnTo>
                    <a:lnTo>
                      <a:pt x="20" y="17"/>
                    </a:lnTo>
                    <a:close/>
                  </a:path>
                </a:pathLst>
              </a:custGeom>
              <a:noFill/>
              <a:ln w="9525">
                <a:noFill/>
                <a:round/>
                <a:headEnd/>
                <a:tailEnd/>
              </a:ln>
            </p:spPr>
            <p:txBody>
              <a:bodyPr>
                <a:prstTxWarp prst="textNoShape">
                  <a:avLst/>
                </a:prstTxWarp>
              </a:bodyPr>
              <a:lstStyle/>
              <a:p>
                <a:endParaRPr lang="en-US"/>
              </a:p>
            </p:txBody>
          </p:sp>
          <p:sp>
            <p:nvSpPr>
              <p:cNvPr id="73476" name="Freeform 347"/>
              <p:cNvSpPr>
                <a:spLocks/>
              </p:cNvSpPr>
              <p:nvPr/>
            </p:nvSpPr>
            <p:spPr bwMode="auto">
              <a:xfrm>
                <a:off x="4432" y="1728"/>
                <a:ext cx="5" cy="5"/>
              </a:xfrm>
              <a:custGeom>
                <a:avLst/>
                <a:gdLst>
                  <a:gd name="T0" fmla="*/ 20 w 25"/>
                  <a:gd name="T1" fmla="*/ 21 h 21"/>
                  <a:gd name="T2" fmla="*/ 0 w 25"/>
                  <a:gd name="T3" fmla="*/ 12 h 21"/>
                  <a:gd name="T4" fmla="*/ 6 w 25"/>
                  <a:gd name="T5" fmla="*/ 0 h 21"/>
                  <a:gd name="T6" fmla="*/ 25 w 25"/>
                  <a:gd name="T7" fmla="*/ 9 h 21"/>
                  <a:gd name="T8" fmla="*/ 20 w 25"/>
                  <a:gd name="T9" fmla="*/ 21 h 21"/>
                  <a:gd name="T10" fmla="*/ 0 60000 65536"/>
                  <a:gd name="T11" fmla="*/ 0 60000 65536"/>
                  <a:gd name="T12" fmla="*/ 0 60000 65536"/>
                  <a:gd name="T13" fmla="*/ 0 60000 65536"/>
                  <a:gd name="T14" fmla="*/ 0 60000 65536"/>
                  <a:gd name="T15" fmla="*/ 0 w 25"/>
                  <a:gd name="T16" fmla="*/ 0 h 21"/>
                  <a:gd name="T17" fmla="*/ 25 w 25"/>
                  <a:gd name="T18" fmla="*/ 21 h 21"/>
                </a:gdLst>
                <a:ahLst/>
                <a:cxnLst>
                  <a:cxn ang="T10">
                    <a:pos x="T0" y="T1"/>
                  </a:cxn>
                  <a:cxn ang="T11">
                    <a:pos x="T2" y="T3"/>
                  </a:cxn>
                  <a:cxn ang="T12">
                    <a:pos x="T4" y="T5"/>
                  </a:cxn>
                  <a:cxn ang="T13">
                    <a:pos x="T6" y="T7"/>
                  </a:cxn>
                  <a:cxn ang="T14">
                    <a:pos x="T8" y="T9"/>
                  </a:cxn>
                </a:cxnLst>
                <a:rect l="T15" t="T16" r="T17" b="T18"/>
                <a:pathLst>
                  <a:path w="25" h="21">
                    <a:moveTo>
                      <a:pt x="20" y="21"/>
                    </a:moveTo>
                    <a:lnTo>
                      <a:pt x="0" y="12"/>
                    </a:lnTo>
                    <a:lnTo>
                      <a:pt x="6" y="0"/>
                    </a:lnTo>
                    <a:lnTo>
                      <a:pt x="25" y="9"/>
                    </a:lnTo>
                    <a:lnTo>
                      <a:pt x="20" y="21"/>
                    </a:lnTo>
                    <a:close/>
                  </a:path>
                </a:pathLst>
              </a:custGeom>
              <a:noFill/>
              <a:ln w="9525">
                <a:noFill/>
                <a:round/>
                <a:headEnd/>
                <a:tailEnd/>
              </a:ln>
            </p:spPr>
            <p:txBody>
              <a:bodyPr>
                <a:prstTxWarp prst="textNoShape">
                  <a:avLst/>
                </a:prstTxWarp>
              </a:bodyPr>
              <a:lstStyle/>
              <a:p>
                <a:endParaRPr lang="en-US"/>
              </a:p>
            </p:txBody>
          </p:sp>
          <p:sp>
            <p:nvSpPr>
              <p:cNvPr id="73477" name="Freeform 348"/>
              <p:cNvSpPr>
                <a:spLocks/>
              </p:cNvSpPr>
              <p:nvPr/>
            </p:nvSpPr>
            <p:spPr bwMode="auto">
              <a:xfrm>
                <a:off x="4433" y="1725"/>
                <a:ext cx="5" cy="5"/>
              </a:xfrm>
              <a:custGeom>
                <a:avLst/>
                <a:gdLst>
                  <a:gd name="T0" fmla="*/ 19 w 26"/>
                  <a:gd name="T1" fmla="*/ 26 h 26"/>
                  <a:gd name="T2" fmla="*/ 0 w 26"/>
                  <a:gd name="T3" fmla="*/ 17 h 26"/>
                  <a:gd name="T4" fmla="*/ 8 w 26"/>
                  <a:gd name="T5" fmla="*/ 3 h 26"/>
                  <a:gd name="T6" fmla="*/ 8 w 26"/>
                  <a:gd name="T7" fmla="*/ 0 h 26"/>
                  <a:gd name="T8" fmla="*/ 26 w 26"/>
                  <a:gd name="T9" fmla="*/ 12 h 26"/>
                  <a:gd name="T10" fmla="*/ 19 w 26"/>
                  <a:gd name="T11" fmla="*/ 26 h 26"/>
                  <a:gd name="T12" fmla="*/ 0 60000 65536"/>
                  <a:gd name="T13" fmla="*/ 0 60000 65536"/>
                  <a:gd name="T14" fmla="*/ 0 60000 65536"/>
                  <a:gd name="T15" fmla="*/ 0 60000 65536"/>
                  <a:gd name="T16" fmla="*/ 0 60000 65536"/>
                  <a:gd name="T17" fmla="*/ 0 60000 65536"/>
                  <a:gd name="T18" fmla="*/ 0 w 26"/>
                  <a:gd name="T19" fmla="*/ 0 h 26"/>
                  <a:gd name="T20" fmla="*/ 26 w 26"/>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26" h="26">
                    <a:moveTo>
                      <a:pt x="19" y="26"/>
                    </a:moveTo>
                    <a:lnTo>
                      <a:pt x="0" y="17"/>
                    </a:lnTo>
                    <a:lnTo>
                      <a:pt x="8" y="3"/>
                    </a:lnTo>
                    <a:lnTo>
                      <a:pt x="8" y="0"/>
                    </a:lnTo>
                    <a:lnTo>
                      <a:pt x="26" y="12"/>
                    </a:lnTo>
                    <a:lnTo>
                      <a:pt x="19" y="26"/>
                    </a:lnTo>
                    <a:close/>
                  </a:path>
                </a:pathLst>
              </a:custGeom>
              <a:noFill/>
              <a:ln w="9525">
                <a:noFill/>
                <a:round/>
                <a:headEnd/>
                <a:tailEnd/>
              </a:ln>
            </p:spPr>
            <p:txBody>
              <a:bodyPr>
                <a:prstTxWarp prst="textNoShape">
                  <a:avLst/>
                </a:prstTxWarp>
              </a:bodyPr>
              <a:lstStyle/>
              <a:p>
                <a:endParaRPr lang="en-US"/>
              </a:p>
            </p:txBody>
          </p:sp>
          <p:sp>
            <p:nvSpPr>
              <p:cNvPr id="73478" name="Freeform 349"/>
              <p:cNvSpPr>
                <a:spLocks/>
              </p:cNvSpPr>
              <p:nvPr/>
            </p:nvSpPr>
            <p:spPr bwMode="auto">
              <a:xfrm>
                <a:off x="4435" y="1722"/>
                <a:ext cx="6" cy="5"/>
              </a:xfrm>
              <a:custGeom>
                <a:avLst/>
                <a:gdLst>
                  <a:gd name="T0" fmla="*/ 18 w 29"/>
                  <a:gd name="T1" fmla="*/ 29 h 29"/>
                  <a:gd name="T2" fmla="*/ 0 w 29"/>
                  <a:gd name="T3" fmla="*/ 17 h 29"/>
                  <a:gd name="T4" fmla="*/ 9 w 29"/>
                  <a:gd name="T5" fmla="*/ 0 h 29"/>
                  <a:gd name="T6" fmla="*/ 29 w 29"/>
                  <a:gd name="T7" fmla="*/ 8 h 29"/>
                  <a:gd name="T8" fmla="*/ 18 w 29"/>
                  <a:gd name="T9" fmla="*/ 29 h 29"/>
                  <a:gd name="T10" fmla="*/ 0 60000 65536"/>
                  <a:gd name="T11" fmla="*/ 0 60000 65536"/>
                  <a:gd name="T12" fmla="*/ 0 60000 65536"/>
                  <a:gd name="T13" fmla="*/ 0 60000 65536"/>
                  <a:gd name="T14" fmla="*/ 0 60000 65536"/>
                  <a:gd name="T15" fmla="*/ 0 w 29"/>
                  <a:gd name="T16" fmla="*/ 0 h 29"/>
                  <a:gd name="T17" fmla="*/ 29 w 29"/>
                  <a:gd name="T18" fmla="*/ 29 h 29"/>
                </a:gdLst>
                <a:ahLst/>
                <a:cxnLst>
                  <a:cxn ang="T10">
                    <a:pos x="T0" y="T1"/>
                  </a:cxn>
                  <a:cxn ang="T11">
                    <a:pos x="T2" y="T3"/>
                  </a:cxn>
                  <a:cxn ang="T12">
                    <a:pos x="T4" y="T5"/>
                  </a:cxn>
                  <a:cxn ang="T13">
                    <a:pos x="T6" y="T7"/>
                  </a:cxn>
                  <a:cxn ang="T14">
                    <a:pos x="T8" y="T9"/>
                  </a:cxn>
                </a:cxnLst>
                <a:rect l="T15" t="T16" r="T17" b="T18"/>
                <a:pathLst>
                  <a:path w="29" h="29">
                    <a:moveTo>
                      <a:pt x="18" y="29"/>
                    </a:moveTo>
                    <a:lnTo>
                      <a:pt x="0" y="17"/>
                    </a:lnTo>
                    <a:lnTo>
                      <a:pt x="9" y="0"/>
                    </a:lnTo>
                    <a:lnTo>
                      <a:pt x="29" y="8"/>
                    </a:lnTo>
                    <a:lnTo>
                      <a:pt x="18" y="29"/>
                    </a:lnTo>
                    <a:close/>
                  </a:path>
                </a:pathLst>
              </a:custGeom>
              <a:noFill/>
              <a:ln w="9525">
                <a:noFill/>
                <a:round/>
                <a:headEnd/>
                <a:tailEnd/>
              </a:ln>
            </p:spPr>
            <p:txBody>
              <a:bodyPr>
                <a:prstTxWarp prst="textNoShape">
                  <a:avLst/>
                </a:prstTxWarp>
              </a:bodyPr>
              <a:lstStyle/>
              <a:p>
                <a:endParaRPr lang="en-US"/>
              </a:p>
            </p:txBody>
          </p:sp>
          <p:sp>
            <p:nvSpPr>
              <p:cNvPr id="73479" name="Freeform 350"/>
              <p:cNvSpPr>
                <a:spLocks/>
              </p:cNvSpPr>
              <p:nvPr/>
            </p:nvSpPr>
            <p:spPr bwMode="auto">
              <a:xfrm>
                <a:off x="4437" y="1717"/>
                <a:ext cx="6" cy="6"/>
              </a:xfrm>
              <a:custGeom>
                <a:avLst/>
                <a:gdLst>
                  <a:gd name="T0" fmla="*/ 20 w 32"/>
                  <a:gd name="T1" fmla="*/ 32 h 32"/>
                  <a:gd name="T2" fmla="*/ 0 w 32"/>
                  <a:gd name="T3" fmla="*/ 24 h 32"/>
                  <a:gd name="T4" fmla="*/ 15 w 32"/>
                  <a:gd name="T5" fmla="*/ 0 h 32"/>
                  <a:gd name="T6" fmla="*/ 32 w 32"/>
                  <a:gd name="T7" fmla="*/ 10 h 32"/>
                  <a:gd name="T8" fmla="*/ 20 w 32"/>
                  <a:gd name="T9" fmla="*/ 32 h 32"/>
                  <a:gd name="T10" fmla="*/ 0 60000 65536"/>
                  <a:gd name="T11" fmla="*/ 0 60000 65536"/>
                  <a:gd name="T12" fmla="*/ 0 60000 65536"/>
                  <a:gd name="T13" fmla="*/ 0 60000 65536"/>
                  <a:gd name="T14" fmla="*/ 0 60000 65536"/>
                  <a:gd name="T15" fmla="*/ 0 w 32"/>
                  <a:gd name="T16" fmla="*/ 0 h 32"/>
                  <a:gd name="T17" fmla="*/ 32 w 32"/>
                  <a:gd name="T18" fmla="*/ 32 h 32"/>
                </a:gdLst>
                <a:ahLst/>
                <a:cxnLst>
                  <a:cxn ang="T10">
                    <a:pos x="T0" y="T1"/>
                  </a:cxn>
                  <a:cxn ang="T11">
                    <a:pos x="T2" y="T3"/>
                  </a:cxn>
                  <a:cxn ang="T12">
                    <a:pos x="T4" y="T5"/>
                  </a:cxn>
                  <a:cxn ang="T13">
                    <a:pos x="T6" y="T7"/>
                  </a:cxn>
                  <a:cxn ang="T14">
                    <a:pos x="T8" y="T9"/>
                  </a:cxn>
                </a:cxnLst>
                <a:rect l="T15" t="T16" r="T17" b="T18"/>
                <a:pathLst>
                  <a:path w="32" h="32">
                    <a:moveTo>
                      <a:pt x="20" y="32"/>
                    </a:moveTo>
                    <a:lnTo>
                      <a:pt x="0" y="24"/>
                    </a:lnTo>
                    <a:lnTo>
                      <a:pt x="15" y="0"/>
                    </a:lnTo>
                    <a:lnTo>
                      <a:pt x="32" y="10"/>
                    </a:lnTo>
                    <a:lnTo>
                      <a:pt x="20" y="32"/>
                    </a:lnTo>
                    <a:close/>
                  </a:path>
                </a:pathLst>
              </a:custGeom>
              <a:noFill/>
              <a:ln w="9525">
                <a:noFill/>
                <a:round/>
                <a:headEnd/>
                <a:tailEnd/>
              </a:ln>
            </p:spPr>
            <p:txBody>
              <a:bodyPr>
                <a:prstTxWarp prst="textNoShape">
                  <a:avLst/>
                </a:prstTxWarp>
              </a:bodyPr>
              <a:lstStyle/>
              <a:p>
                <a:endParaRPr lang="en-US"/>
              </a:p>
            </p:txBody>
          </p:sp>
          <p:sp>
            <p:nvSpPr>
              <p:cNvPr id="73480" name="Freeform 351"/>
              <p:cNvSpPr>
                <a:spLocks/>
              </p:cNvSpPr>
              <p:nvPr/>
            </p:nvSpPr>
            <p:spPr bwMode="auto">
              <a:xfrm>
                <a:off x="4440" y="1712"/>
                <a:ext cx="6" cy="7"/>
              </a:xfrm>
              <a:custGeom>
                <a:avLst/>
                <a:gdLst>
                  <a:gd name="T0" fmla="*/ 17 w 31"/>
                  <a:gd name="T1" fmla="*/ 36 h 36"/>
                  <a:gd name="T2" fmla="*/ 0 w 31"/>
                  <a:gd name="T3" fmla="*/ 26 h 36"/>
                  <a:gd name="T4" fmla="*/ 11 w 31"/>
                  <a:gd name="T5" fmla="*/ 0 h 36"/>
                  <a:gd name="T6" fmla="*/ 31 w 31"/>
                  <a:gd name="T7" fmla="*/ 9 h 36"/>
                  <a:gd name="T8" fmla="*/ 17 w 31"/>
                  <a:gd name="T9" fmla="*/ 36 h 36"/>
                  <a:gd name="T10" fmla="*/ 0 60000 65536"/>
                  <a:gd name="T11" fmla="*/ 0 60000 65536"/>
                  <a:gd name="T12" fmla="*/ 0 60000 65536"/>
                  <a:gd name="T13" fmla="*/ 0 60000 65536"/>
                  <a:gd name="T14" fmla="*/ 0 60000 65536"/>
                  <a:gd name="T15" fmla="*/ 0 w 31"/>
                  <a:gd name="T16" fmla="*/ 0 h 36"/>
                  <a:gd name="T17" fmla="*/ 31 w 31"/>
                  <a:gd name="T18" fmla="*/ 36 h 36"/>
                </a:gdLst>
                <a:ahLst/>
                <a:cxnLst>
                  <a:cxn ang="T10">
                    <a:pos x="T0" y="T1"/>
                  </a:cxn>
                  <a:cxn ang="T11">
                    <a:pos x="T2" y="T3"/>
                  </a:cxn>
                  <a:cxn ang="T12">
                    <a:pos x="T4" y="T5"/>
                  </a:cxn>
                  <a:cxn ang="T13">
                    <a:pos x="T6" y="T7"/>
                  </a:cxn>
                  <a:cxn ang="T14">
                    <a:pos x="T8" y="T9"/>
                  </a:cxn>
                </a:cxnLst>
                <a:rect l="T15" t="T16" r="T17" b="T18"/>
                <a:pathLst>
                  <a:path w="31" h="36">
                    <a:moveTo>
                      <a:pt x="17" y="36"/>
                    </a:moveTo>
                    <a:lnTo>
                      <a:pt x="0" y="26"/>
                    </a:lnTo>
                    <a:lnTo>
                      <a:pt x="11" y="0"/>
                    </a:lnTo>
                    <a:lnTo>
                      <a:pt x="31" y="9"/>
                    </a:lnTo>
                    <a:lnTo>
                      <a:pt x="17" y="36"/>
                    </a:lnTo>
                    <a:close/>
                  </a:path>
                </a:pathLst>
              </a:custGeom>
              <a:noFill/>
              <a:ln w="9525">
                <a:noFill/>
                <a:round/>
                <a:headEnd/>
                <a:tailEnd/>
              </a:ln>
            </p:spPr>
            <p:txBody>
              <a:bodyPr>
                <a:prstTxWarp prst="textNoShape">
                  <a:avLst/>
                </a:prstTxWarp>
              </a:bodyPr>
              <a:lstStyle/>
              <a:p>
                <a:endParaRPr lang="en-US"/>
              </a:p>
            </p:txBody>
          </p:sp>
          <p:sp>
            <p:nvSpPr>
              <p:cNvPr id="73481" name="Freeform 352"/>
              <p:cNvSpPr>
                <a:spLocks/>
              </p:cNvSpPr>
              <p:nvPr/>
            </p:nvSpPr>
            <p:spPr bwMode="auto">
              <a:xfrm>
                <a:off x="4442" y="1706"/>
                <a:ext cx="7" cy="7"/>
              </a:xfrm>
              <a:custGeom>
                <a:avLst/>
                <a:gdLst>
                  <a:gd name="T0" fmla="*/ 20 w 34"/>
                  <a:gd name="T1" fmla="*/ 37 h 37"/>
                  <a:gd name="T2" fmla="*/ 0 w 34"/>
                  <a:gd name="T3" fmla="*/ 28 h 37"/>
                  <a:gd name="T4" fmla="*/ 17 w 34"/>
                  <a:gd name="T5" fmla="*/ 0 h 37"/>
                  <a:gd name="T6" fmla="*/ 34 w 34"/>
                  <a:gd name="T7" fmla="*/ 11 h 37"/>
                  <a:gd name="T8" fmla="*/ 20 w 34"/>
                  <a:gd name="T9" fmla="*/ 37 h 37"/>
                  <a:gd name="T10" fmla="*/ 0 60000 65536"/>
                  <a:gd name="T11" fmla="*/ 0 60000 65536"/>
                  <a:gd name="T12" fmla="*/ 0 60000 65536"/>
                  <a:gd name="T13" fmla="*/ 0 60000 65536"/>
                  <a:gd name="T14" fmla="*/ 0 60000 65536"/>
                  <a:gd name="T15" fmla="*/ 0 w 34"/>
                  <a:gd name="T16" fmla="*/ 0 h 37"/>
                  <a:gd name="T17" fmla="*/ 34 w 34"/>
                  <a:gd name="T18" fmla="*/ 37 h 37"/>
                </a:gdLst>
                <a:ahLst/>
                <a:cxnLst>
                  <a:cxn ang="T10">
                    <a:pos x="T0" y="T1"/>
                  </a:cxn>
                  <a:cxn ang="T11">
                    <a:pos x="T2" y="T3"/>
                  </a:cxn>
                  <a:cxn ang="T12">
                    <a:pos x="T4" y="T5"/>
                  </a:cxn>
                  <a:cxn ang="T13">
                    <a:pos x="T6" y="T7"/>
                  </a:cxn>
                  <a:cxn ang="T14">
                    <a:pos x="T8" y="T9"/>
                  </a:cxn>
                </a:cxnLst>
                <a:rect l="T15" t="T16" r="T17" b="T18"/>
                <a:pathLst>
                  <a:path w="34" h="37">
                    <a:moveTo>
                      <a:pt x="20" y="37"/>
                    </a:moveTo>
                    <a:lnTo>
                      <a:pt x="0" y="28"/>
                    </a:lnTo>
                    <a:lnTo>
                      <a:pt x="17" y="0"/>
                    </a:lnTo>
                    <a:lnTo>
                      <a:pt x="34" y="11"/>
                    </a:lnTo>
                    <a:lnTo>
                      <a:pt x="20" y="37"/>
                    </a:lnTo>
                    <a:close/>
                  </a:path>
                </a:pathLst>
              </a:custGeom>
              <a:noFill/>
              <a:ln w="9525">
                <a:noFill/>
                <a:round/>
                <a:headEnd/>
                <a:tailEnd/>
              </a:ln>
            </p:spPr>
            <p:txBody>
              <a:bodyPr>
                <a:prstTxWarp prst="textNoShape">
                  <a:avLst/>
                </a:prstTxWarp>
              </a:bodyPr>
              <a:lstStyle/>
              <a:p>
                <a:endParaRPr lang="en-US"/>
              </a:p>
            </p:txBody>
          </p:sp>
          <p:sp>
            <p:nvSpPr>
              <p:cNvPr id="73482" name="Freeform 353"/>
              <p:cNvSpPr>
                <a:spLocks/>
              </p:cNvSpPr>
              <p:nvPr/>
            </p:nvSpPr>
            <p:spPr bwMode="auto">
              <a:xfrm>
                <a:off x="4445" y="1700"/>
                <a:ext cx="7" cy="8"/>
              </a:xfrm>
              <a:custGeom>
                <a:avLst/>
                <a:gdLst>
                  <a:gd name="T0" fmla="*/ 17 w 35"/>
                  <a:gd name="T1" fmla="*/ 39 h 39"/>
                  <a:gd name="T2" fmla="*/ 0 w 35"/>
                  <a:gd name="T3" fmla="*/ 28 h 39"/>
                  <a:gd name="T4" fmla="*/ 17 w 35"/>
                  <a:gd name="T5" fmla="*/ 0 h 39"/>
                  <a:gd name="T6" fmla="*/ 35 w 35"/>
                  <a:gd name="T7" fmla="*/ 8 h 39"/>
                  <a:gd name="T8" fmla="*/ 17 w 35"/>
                  <a:gd name="T9" fmla="*/ 39 h 39"/>
                  <a:gd name="T10" fmla="*/ 0 60000 65536"/>
                  <a:gd name="T11" fmla="*/ 0 60000 65536"/>
                  <a:gd name="T12" fmla="*/ 0 60000 65536"/>
                  <a:gd name="T13" fmla="*/ 0 60000 65536"/>
                  <a:gd name="T14" fmla="*/ 0 60000 65536"/>
                  <a:gd name="T15" fmla="*/ 0 w 35"/>
                  <a:gd name="T16" fmla="*/ 0 h 39"/>
                  <a:gd name="T17" fmla="*/ 35 w 35"/>
                  <a:gd name="T18" fmla="*/ 39 h 39"/>
                </a:gdLst>
                <a:ahLst/>
                <a:cxnLst>
                  <a:cxn ang="T10">
                    <a:pos x="T0" y="T1"/>
                  </a:cxn>
                  <a:cxn ang="T11">
                    <a:pos x="T2" y="T3"/>
                  </a:cxn>
                  <a:cxn ang="T12">
                    <a:pos x="T4" y="T5"/>
                  </a:cxn>
                  <a:cxn ang="T13">
                    <a:pos x="T6" y="T7"/>
                  </a:cxn>
                  <a:cxn ang="T14">
                    <a:pos x="T8" y="T9"/>
                  </a:cxn>
                </a:cxnLst>
                <a:rect l="T15" t="T16" r="T17" b="T18"/>
                <a:pathLst>
                  <a:path w="35" h="39">
                    <a:moveTo>
                      <a:pt x="17" y="39"/>
                    </a:moveTo>
                    <a:lnTo>
                      <a:pt x="0" y="28"/>
                    </a:lnTo>
                    <a:lnTo>
                      <a:pt x="17" y="0"/>
                    </a:lnTo>
                    <a:lnTo>
                      <a:pt x="35" y="8"/>
                    </a:lnTo>
                    <a:lnTo>
                      <a:pt x="17" y="39"/>
                    </a:lnTo>
                    <a:close/>
                  </a:path>
                </a:pathLst>
              </a:custGeom>
              <a:noFill/>
              <a:ln w="9525">
                <a:noFill/>
                <a:round/>
                <a:headEnd/>
                <a:tailEnd/>
              </a:ln>
            </p:spPr>
            <p:txBody>
              <a:bodyPr>
                <a:prstTxWarp prst="textNoShape">
                  <a:avLst/>
                </a:prstTxWarp>
              </a:bodyPr>
              <a:lstStyle/>
              <a:p>
                <a:endParaRPr lang="en-US"/>
              </a:p>
            </p:txBody>
          </p:sp>
          <p:sp>
            <p:nvSpPr>
              <p:cNvPr id="73483" name="Freeform 354"/>
              <p:cNvSpPr>
                <a:spLocks/>
              </p:cNvSpPr>
              <p:nvPr/>
            </p:nvSpPr>
            <p:spPr bwMode="auto">
              <a:xfrm>
                <a:off x="4449" y="1694"/>
                <a:ext cx="7" cy="8"/>
              </a:xfrm>
              <a:custGeom>
                <a:avLst/>
                <a:gdLst>
                  <a:gd name="T0" fmla="*/ 18 w 37"/>
                  <a:gd name="T1" fmla="*/ 40 h 40"/>
                  <a:gd name="T2" fmla="*/ 0 w 37"/>
                  <a:gd name="T3" fmla="*/ 32 h 40"/>
                  <a:gd name="T4" fmla="*/ 20 w 37"/>
                  <a:gd name="T5" fmla="*/ 0 h 40"/>
                  <a:gd name="T6" fmla="*/ 37 w 37"/>
                  <a:gd name="T7" fmla="*/ 8 h 40"/>
                  <a:gd name="T8" fmla="*/ 18 w 37"/>
                  <a:gd name="T9" fmla="*/ 40 h 40"/>
                  <a:gd name="T10" fmla="*/ 0 60000 65536"/>
                  <a:gd name="T11" fmla="*/ 0 60000 65536"/>
                  <a:gd name="T12" fmla="*/ 0 60000 65536"/>
                  <a:gd name="T13" fmla="*/ 0 60000 65536"/>
                  <a:gd name="T14" fmla="*/ 0 60000 65536"/>
                  <a:gd name="T15" fmla="*/ 0 w 37"/>
                  <a:gd name="T16" fmla="*/ 0 h 40"/>
                  <a:gd name="T17" fmla="*/ 37 w 37"/>
                  <a:gd name="T18" fmla="*/ 40 h 40"/>
                </a:gdLst>
                <a:ahLst/>
                <a:cxnLst>
                  <a:cxn ang="T10">
                    <a:pos x="T0" y="T1"/>
                  </a:cxn>
                  <a:cxn ang="T11">
                    <a:pos x="T2" y="T3"/>
                  </a:cxn>
                  <a:cxn ang="T12">
                    <a:pos x="T4" y="T5"/>
                  </a:cxn>
                  <a:cxn ang="T13">
                    <a:pos x="T6" y="T7"/>
                  </a:cxn>
                  <a:cxn ang="T14">
                    <a:pos x="T8" y="T9"/>
                  </a:cxn>
                </a:cxnLst>
                <a:rect l="T15" t="T16" r="T17" b="T18"/>
                <a:pathLst>
                  <a:path w="37" h="40">
                    <a:moveTo>
                      <a:pt x="18" y="40"/>
                    </a:moveTo>
                    <a:lnTo>
                      <a:pt x="0" y="32"/>
                    </a:lnTo>
                    <a:lnTo>
                      <a:pt x="20" y="0"/>
                    </a:lnTo>
                    <a:lnTo>
                      <a:pt x="37" y="8"/>
                    </a:lnTo>
                    <a:lnTo>
                      <a:pt x="18" y="40"/>
                    </a:lnTo>
                    <a:close/>
                  </a:path>
                </a:pathLst>
              </a:custGeom>
              <a:noFill/>
              <a:ln w="9525">
                <a:noFill/>
                <a:round/>
                <a:headEnd/>
                <a:tailEnd/>
              </a:ln>
            </p:spPr>
            <p:txBody>
              <a:bodyPr>
                <a:prstTxWarp prst="textNoShape">
                  <a:avLst/>
                </a:prstTxWarp>
              </a:bodyPr>
              <a:lstStyle/>
              <a:p>
                <a:endParaRPr lang="en-US"/>
              </a:p>
            </p:txBody>
          </p:sp>
          <p:sp>
            <p:nvSpPr>
              <p:cNvPr id="73484" name="Freeform 355"/>
              <p:cNvSpPr>
                <a:spLocks/>
              </p:cNvSpPr>
              <p:nvPr/>
            </p:nvSpPr>
            <p:spPr bwMode="auto">
              <a:xfrm>
                <a:off x="4453" y="1687"/>
                <a:ext cx="8" cy="9"/>
              </a:xfrm>
              <a:custGeom>
                <a:avLst/>
                <a:gdLst>
                  <a:gd name="T0" fmla="*/ 17 w 41"/>
                  <a:gd name="T1" fmla="*/ 43 h 43"/>
                  <a:gd name="T2" fmla="*/ 0 w 41"/>
                  <a:gd name="T3" fmla="*/ 35 h 43"/>
                  <a:gd name="T4" fmla="*/ 23 w 41"/>
                  <a:gd name="T5" fmla="*/ 0 h 43"/>
                  <a:gd name="T6" fmla="*/ 41 w 41"/>
                  <a:gd name="T7" fmla="*/ 11 h 43"/>
                  <a:gd name="T8" fmla="*/ 17 w 41"/>
                  <a:gd name="T9" fmla="*/ 43 h 43"/>
                  <a:gd name="T10" fmla="*/ 0 60000 65536"/>
                  <a:gd name="T11" fmla="*/ 0 60000 65536"/>
                  <a:gd name="T12" fmla="*/ 0 60000 65536"/>
                  <a:gd name="T13" fmla="*/ 0 60000 65536"/>
                  <a:gd name="T14" fmla="*/ 0 60000 65536"/>
                  <a:gd name="T15" fmla="*/ 0 w 41"/>
                  <a:gd name="T16" fmla="*/ 0 h 43"/>
                  <a:gd name="T17" fmla="*/ 41 w 41"/>
                  <a:gd name="T18" fmla="*/ 43 h 43"/>
                </a:gdLst>
                <a:ahLst/>
                <a:cxnLst>
                  <a:cxn ang="T10">
                    <a:pos x="T0" y="T1"/>
                  </a:cxn>
                  <a:cxn ang="T11">
                    <a:pos x="T2" y="T3"/>
                  </a:cxn>
                  <a:cxn ang="T12">
                    <a:pos x="T4" y="T5"/>
                  </a:cxn>
                  <a:cxn ang="T13">
                    <a:pos x="T6" y="T7"/>
                  </a:cxn>
                  <a:cxn ang="T14">
                    <a:pos x="T8" y="T9"/>
                  </a:cxn>
                </a:cxnLst>
                <a:rect l="T15" t="T16" r="T17" b="T18"/>
                <a:pathLst>
                  <a:path w="41" h="43">
                    <a:moveTo>
                      <a:pt x="17" y="43"/>
                    </a:moveTo>
                    <a:lnTo>
                      <a:pt x="0" y="35"/>
                    </a:lnTo>
                    <a:lnTo>
                      <a:pt x="23" y="0"/>
                    </a:lnTo>
                    <a:lnTo>
                      <a:pt x="41" y="11"/>
                    </a:lnTo>
                    <a:lnTo>
                      <a:pt x="17" y="43"/>
                    </a:lnTo>
                    <a:close/>
                  </a:path>
                </a:pathLst>
              </a:custGeom>
              <a:noFill/>
              <a:ln w="9525">
                <a:noFill/>
                <a:round/>
                <a:headEnd/>
                <a:tailEnd/>
              </a:ln>
            </p:spPr>
            <p:txBody>
              <a:bodyPr>
                <a:prstTxWarp prst="textNoShape">
                  <a:avLst/>
                </a:prstTxWarp>
              </a:bodyPr>
              <a:lstStyle/>
              <a:p>
                <a:endParaRPr lang="en-US"/>
              </a:p>
            </p:txBody>
          </p:sp>
          <p:sp>
            <p:nvSpPr>
              <p:cNvPr id="73485" name="Freeform 356"/>
              <p:cNvSpPr>
                <a:spLocks/>
              </p:cNvSpPr>
              <p:nvPr/>
            </p:nvSpPr>
            <p:spPr bwMode="auto">
              <a:xfrm>
                <a:off x="4457" y="1680"/>
                <a:ext cx="8" cy="9"/>
              </a:xfrm>
              <a:custGeom>
                <a:avLst/>
                <a:gdLst>
                  <a:gd name="T0" fmla="*/ 18 w 41"/>
                  <a:gd name="T1" fmla="*/ 45 h 45"/>
                  <a:gd name="T2" fmla="*/ 0 w 41"/>
                  <a:gd name="T3" fmla="*/ 34 h 45"/>
                  <a:gd name="T4" fmla="*/ 26 w 41"/>
                  <a:gd name="T5" fmla="*/ 0 h 45"/>
                  <a:gd name="T6" fmla="*/ 41 w 41"/>
                  <a:gd name="T7" fmla="*/ 11 h 45"/>
                  <a:gd name="T8" fmla="*/ 18 w 41"/>
                  <a:gd name="T9" fmla="*/ 45 h 45"/>
                  <a:gd name="T10" fmla="*/ 0 60000 65536"/>
                  <a:gd name="T11" fmla="*/ 0 60000 65536"/>
                  <a:gd name="T12" fmla="*/ 0 60000 65536"/>
                  <a:gd name="T13" fmla="*/ 0 60000 65536"/>
                  <a:gd name="T14" fmla="*/ 0 60000 65536"/>
                  <a:gd name="T15" fmla="*/ 0 w 41"/>
                  <a:gd name="T16" fmla="*/ 0 h 45"/>
                  <a:gd name="T17" fmla="*/ 41 w 41"/>
                  <a:gd name="T18" fmla="*/ 45 h 45"/>
                </a:gdLst>
                <a:ahLst/>
                <a:cxnLst>
                  <a:cxn ang="T10">
                    <a:pos x="T0" y="T1"/>
                  </a:cxn>
                  <a:cxn ang="T11">
                    <a:pos x="T2" y="T3"/>
                  </a:cxn>
                  <a:cxn ang="T12">
                    <a:pos x="T4" y="T5"/>
                  </a:cxn>
                  <a:cxn ang="T13">
                    <a:pos x="T6" y="T7"/>
                  </a:cxn>
                  <a:cxn ang="T14">
                    <a:pos x="T8" y="T9"/>
                  </a:cxn>
                </a:cxnLst>
                <a:rect l="T15" t="T16" r="T17" b="T18"/>
                <a:pathLst>
                  <a:path w="41" h="45">
                    <a:moveTo>
                      <a:pt x="18" y="45"/>
                    </a:moveTo>
                    <a:lnTo>
                      <a:pt x="0" y="34"/>
                    </a:lnTo>
                    <a:lnTo>
                      <a:pt x="26" y="0"/>
                    </a:lnTo>
                    <a:lnTo>
                      <a:pt x="41" y="11"/>
                    </a:lnTo>
                    <a:lnTo>
                      <a:pt x="18" y="45"/>
                    </a:lnTo>
                    <a:close/>
                  </a:path>
                </a:pathLst>
              </a:custGeom>
              <a:noFill/>
              <a:ln w="9525">
                <a:noFill/>
                <a:round/>
                <a:headEnd/>
                <a:tailEnd/>
              </a:ln>
            </p:spPr>
            <p:txBody>
              <a:bodyPr>
                <a:prstTxWarp prst="textNoShape">
                  <a:avLst/>
                </a:prstTxWarp>
              </a:bodyPr>
              <a:lstStyle/>
              <a:p>
                <a:endParaRPr lang="en-US"/>
              </a:p>
            </p:txBody>
          </p:sp>
          <p:sp>
            <p:nvSpPr>
              <p:cNvPr id="73486" name="Freeform 357"/>
              <p:cNvSpPr>
                <a:spLocks/>
              </p:cNvSpPr>
              <p:nvPr/>
            </p:nvSpPr>
            <p:spPr bwMode="auto">
              <a:xfrm>
                <a:off x="4462" y="1673"/>
                <a:ext cx="9" cy="9"/>
              </a:xfrm>
              <a:custGeom>
                <a:avLst/>
                <a:gdLst>
                  <a:gd name="T0" fmla="*/ 15 w 41"/>
                  <a:gd name="T1" fmla="*/ 46 h 46"/>
                  <a:gd name="T2" fmla="*/ 0 w 41"/>
                  <a:gd name="T3" fmla="*/ 35 h 46"/>
                  <a:gd name="T4" fmla="*/ 26 w 41"/>
                  <a:gd name="T5" fmla="*/ 0 h 46"/>
                  <a:gd name="T6" fmla="*/ 41 w 41"/>
                  <a:gd name="T7" fmla="*/ 14 h 46"/>
                  <a:gd name="T8" fmla="*/ 15 w 41"/>
                  <a:gd name="T9" fmla="*/ 46 h 46"/>
                  <a:gd name="T10" fmla="*/ 0 60000 65536"/>
                  <a:gd name="T11" fmla="*/ 0 60000 65536"/>
                  <a:gd name="T12" fmla="*/ 0 60000 65536"/>
                  <a:gd name="T13" fmla="*/ 0 60000 65536"/>
                  <a:gd name="T14" fmla="*/ 0 60000 65536"/>
                  <a:gd name="T15" fmla="*/ 0 w 41"/>
                  <a:gd name="T16" fmla="*/ 0 h 46"/>
                  <a:gd name="T17" fmla="*/ 41 w 41"/>
                  <a:gd name="T18" fmla="*/ 46 h 46"/>
                </a:gdLst>
                <a:ahLst/>
                <a:cxnLst>
                  <a:cxn ang="T10">
                    <a:pos x="T0" y="T1"/>
                  </a:cxn>
                  <a:cxn ang="T11">
                    <a:pos x="T2" y="T3"/>
                  </a:cxn>
                  <a:cxn ang="T12">
                    <a:pos x="T4" y="T5"/>
                  </a:cxn>
                  <a:cxn ang="T13">
                    <a:pos x="T6" y="T7"/>
                  </a:cxn>
                  <a:cxn ang="T14">
                    <a:pos x="T8" y="T9"/>
                  </a:cxn>
                </a:cxnLst>
                <a:rect l="T15" t="T16" r="T17" b="T18"/>
                <a:pathLst>
                  <a:path w="41" h="46">
                    <a:moveTo>
                      <a:pt x="15" y="46"/>
                    </a:moveTo>
                    <a:lnTo>
                      <a:pt x="0" y="35"/>
                    </a:lnTo>
                    <a:lnTo>
                      <a:pt x="26" y="0"/>
                    </a:lnTo>
                    <a:lnTo>
                      <a:pt x="41" y="14"/>
                    </a:lnTo>
                    <a:lnTo>
                      <a:pt x="15" y="46"/>
                    </a:lnTo>
                    <a:close/>
                  </a:path>
                </a:pathLst>
              </a:custGeom>
              <a:noFill/>
              <a:ln w="9525">
                <a:noFill/>
                <a:round/>
                <a:headEnd/>
                <a:tailEnd/>
              </a:ln>
            </p:spPr>
            <p:txBody>
              <a:bodyPr>
                <a:prstTxWarp prst="textNoShape">
                  <a:avLst/>
                </a:prstTxWarp>
              </a:bodyPr>
              <a:lstStyle/>
              <a:p>
                <a:endParaRPr lang="en-US"/>
              </a:p>
            </p:txBody>
          </p:sp>
          <p:sp>
            <p:nvSpPr>
              <p:cNvPr id="73487" name="Freeform 358"/>
              <p:cNvSpPr>
                <a:spLocks/>
              </p:cNvSpPr>
              <p:nvPr/>
            </p:nvSpPr>
            <p:spPr bwMode="auto">
              <a:xfrm>
                <a:off x="4468" y="1666"/>
                <a:ext cx="8" cy="10"/>
              </a:xfrm>
              <a:custGeom>
                <a:avLst/>
                <a:gdLst>
                  <a:gd name="T0" fmla="*/ 15 w 43"/>
                  <a:gd name="T1" fmla="*/ 48 h 48"/>
                  <a:gd name="T2" fmla="*/ 0 w 43"/>
                  <a:gd name="T3" fmla="*/ 34 h 48"/>
                  <a:gd name="T4" fmla="*/ 30 w 43"/>
                  <a:gd name="T5" fmla="*/ 0 h 48"/>
                  <a:gd name="T6" fmla="*/ 43 w 43"/>
                  <a:gd name="T7" fmla="*/ 13 h 48"/>
                  <a:gd name="T8" fmla="*/ 15 w 43"/>
                  <a:gd name="T9" fmla="*/ 48 h 48"/>
                  <a:gd name="T10" fmla="*/ 0 60000 65536"/>
                  <a:gd name="T11" fmla="*/ 0 60000 65536"/>
                  <a:gd name="T12" fmla="*/ 0 60000 65536"/>
                  <a:gd name="T13" fmla="*/ 0 60000 65536"/>
                  <a:gd name="T14" fmla="*/ 0 60000 65536"/>
                  <a:gd name="T15" fmla="*/ 0 w 43"/>
                  <a:gd name="T16" fmla="*/ 0 h 48"/>
                  <a:gd name="T17" fmla="*/ 43 w 43"/>
                  <a:gd name="T18" fmla="*/ 48 h 48"/>
                </a:gdLst>
                <a:ahLst/>
                <a:cxnLst>
                  <a:cxn ang="T10">
                    <a:pos x="T0" y="T1"/>
                  </a:cxn>
                  <a:cxn ang="T11">
                    <a:pos x="T2" y="T3"/>
                  </a:cxn>
                  <a:cxn ang="T12">
                    <a:pos x="T4" y="T5"/>
                  </a:cxn>
                  <a:cxn ang="T13">
                    <a:pos x="T6" y="T7"/>
                  </a:cxn>
                  <a:cxn ang="T14">
                    <a:pos x="T8" y="T9"/>
                  </a:cxn>
                </a:cxnLst>
                <a:rect l="T15" t="T16" r="T17" b="T18"/>
                <a:pathLst>
                  <a:path w="43" h="48">
                    <a:moveTo>
                      <a:pt x="15" y="48"/>
                    </a:moveTo>
                    <a:lnTo>
                      <a:pt x="0" y="34"/>
                    </a:lnTo>
                    <a:lnTo>
                      <a:pt x="30" y="0"/>
                    </a:lnTo>
                    <a:lnTo>
                      <a:pt x="43" y="13"/>
                    </a:lnTo>
                    <a:lnTo>
                      <a:pt x="15" y="48"/>
                    </a:lnTo>
                    <a:close/>
                  </a:path>
                </a:pathLst>
              </a:custGeom>
              <a:noFill/>
              <a:ln w="9525">
                <a:noFill/>
                <a:round/>
                <a:headEnd/>
                <a:tailEnd/>
              </a:ln>
            </p:spPr>
            <p:txBody>
              <a:bodyPr>
                <a:prstTxWarp prst="textNoShape">
                  <a:avLst/>
                </a:prstTxWarp>
              </a:bodyPr>
              <a:lstStyle/>
              <a:p>
                <a:endParaRPr lang="en-US"/>
              </a:p>
            </p:txBody>
          </p:sp>
          <p:sp>
            <p:nvSpPr>
              <p:cNvPr id="73488" name="Freeform 359"/>
              <p:cNvSpPr>
                <a:spLocks/>
              </p:cNvSpPr>
              <p:nvPr/>
            </p:nvSpPr>
            <p:spPr bwMode="auto">
              <a:xfrm>
                <a:off x="4474" y="1659"/>
                <a:ext cx="8" cy="10"/>
              </a:xfrm>
              <a:custGeom>
                <a:avLst/>
                <a:gdLst>
                  <a:gd name="T0" fmla="*/ 13 w 43"/>
                  <a:gd name="T1" fmla="*/ 49 h 49"/>
                  <a:gd name="T2" fmla="*/ 0 w 43"/>
                  <a:gd name="T3" fmla="*/ 36 h 49"/>
                  <a:gd name="T4" fmla="*/ 28 w 43"/>
                  <a:gd name="T5" fmla="*/ 0 h 49"/>
                  <a:gd name="T6" fmla="*/ 43 w 43"/>
                  <a:gd name="T7" fmla="*/ 15 h 49"/>
                  <a:gd name="T8" fmla="*/ 13 w 43"/>
                  <a:gd name="T9" fmla="*/ 49 h 49"/>
                  <a:gd name="T10" fmla="*/ 0 60000 65536"/>
                  <a:gd name="T11" fmla="*/ 0 60000 65536"/>
                  <a:gd name="T12" fmla="*/ 0 60000 65536"/>
                  <a:gd name="T13" fmla="*/ 0 60000 65536"/>
                  <a:gd name="T14" fmla="*/ 0 60000 65536"/>
                  <a:gd name="T15" fmla="*/ 0 w 43"/>
                  <a:gd name="T16" fmla="*/ 0 h 49"/>
                  <a:gd name="T17" fmla="*/ 43 w 43"/>
                  <a:gd name="T18" fmla="*/ 49 h 49"/>
                </a:gdLst>
                <a:ahLst/>
                <a:cxnLst>
                  <a:cxn ang="T10">
                    <a:pos x="T0" y="T1"/>
                  </a:cxn>
                  <a:cxn ang="T11">
                    <a:pos x="T2" y="T3"/>
                  </a:cxn>
                  <a:cxn ang="T12">
                    <a:pos x="T4" y="T5"/>
                  </a:cxn>
                  <a:cxn ang="T13">
                    <a:pos x="T6" y="T7"/>
                  </a:cxn>
                  <a:cxn ang="T14">
                    <a:pos x="T8" y="T9"/>
                  </a:cxn>
                </a:cxnLst>
                <a:rect l="T15" t="T16" r="T17" b="T18"/>
                <a:pathLst>
                  <a:path w="43" h="49">
                    <a:moveTo>
                      <a:pt x="13" y="49"/>
                    </a:moveTo>
                    <a:lnTo>
                      <a:pt x="0" y="36"/>
                    </a:lnTo>
                    <a:lnTo>
                      <a:pt x="28" y="0"/>
                    </a:lnTo>
                    <a:lnTo>
                      <a:pt x="43" y="15"/>
                    </a:lnTo>
                    <a:lnTo>
                      <a:pt x="13" y="49"/>
                    </a:lnTo>
                    <a:close/>
                  </a:path>
                </a:pathLst>
              </a:custGeom>
              <a:noFill/>
              <a:ln w="9525">
                <a:noFill/>
                <a:round/>
                <a:headEnd/>
                <a:tailEnd/>
              </a:ln>
            </p:spPr>
            <p:txBody>
              <a:bodyPr>
                <a:prstTxWarp prst="textNoShape">
                  <a:avLst/>
                </a:prstTxWarp>
              </a:bodyPr>
              <a:lstStyle/>
              <a:p>
                <a:endParaRPr lang="en-US"/>
              </a:p>
            </p:txBody>
          </p:sp>
          <p:sp>
            <p:nvSpPr>
              <p:cNvPr id="73489" name="Freeform 360"/>
              <p:cNvSpPr>
                <a:spLocks/>
              </p:cNvSpPr>
              <p:nvPr/>
            </p:nvSpPr>
            <p:spPr bwMode="auto">
              <a:xfrm>
                <a:off x="4479" y="1652"/>
                <a:ext cx="10" cy="10"/>
              </a:xfrm>
              <a:custGeom>
                <a:avLst/>
                <a:gdLst>
                  <a:gd name="T0" fmla="*/ 15 w 47"/>
                  <a:gd name="T1" fmla="*/ 49 h 49"/>
                  <a:gd name="T2" fmla="*/ 0 w 47"/>
                  <a:gd name="T3" fmla="*/ 34 h 49"/>
                  <a:gd name="T4" fmla="*/ 34 w 47"/>
                  <a:gd name="T5" fmla="*/ 0 h 49"/>
                  <a:gd name="T6" fmla="*/ 47 w 47"/>
                  <a:gd name="T7" fmla="*/ 15 h 49"/>
                  <a:gd name="T8" fmla="*/ 15 w 47"/>
                  <a:gd name="T9" fmla="*/ 49 h 49"/>
                  <a:gd name="T10" fmla="*/ 0 60000 65536"/>
                  <a:gd name="T11" fmla="*/ 0 60000 65536"/>
                  <a:gd name="T12" fmla="*/ 0 60000 65536"/>
                  <a:gd name="T13" fmla="*/ 0 60000 65536"/>
                  <a:gd name="T14" fmla="*/ 0 60000 65536"/>
                  <a:gd name="T15" fmla="*/ 0 w 47"/>
                  <a:gd name="T16" fmla="*/ 0 h 49"/>
                  <a:gd name="T17" fmla="*/ 47 w 47"/>
                  <a:gd name="T18" fmla="*/ 49 h 49"/>
                </a:gdLst>
                <a:ahLst/>
                <a:cxnLst>
                  <a:cxn ang="T10">
                    <a:pos x="T0" y="T1"/>
                  </a:cxn>
                  <a:cxn ang="T11">
                    <a:pos x="T2" y="T3"/>
                  </a:cxn>
                  <a:cxn ang="T12">
                    <a:pos x="T4" y="T5"/>
                  </a:cxn>
                  <a:cxn ang="T13">
                    <a:pos x="T6" y="T7"/>
                  </a:cxn>
                  <a:cxn ang="T14">
                    <a:pos x="T8" y="T9"/>
                  </a:cxn>
                </a:cxnLst>
                <a:rect l="T15" t="T16" r="T17" b="T18"/>
                <a:pathLst>
                  <a:path w="47" h="49">
                    <a:moveTo>
                      <a:pt x="15" y="49"/>
                    </a:moveTo>
                    <a:lnTo>
                      <a:pt x="0" y="34"/>
                    </a:lnTo>
                    <a:lnTo>
                      <a:pt x="34" y="0"/>
                    </a:lnTo>
                    <a:lnTo>
                      <a:pt x="47" y="15"/>
                    </a:lnTo>
                    <a:lnTo>
                      <a:pt x="15" y="49"/>
                    </a:lnTo>
                    <a:close/>
                  </a:path>
                </a:pathLst>
              </a:custGeom>
              <a:noFill/>
              <a:ln w="9525">
                <a:noFill/>
                <a:round/>
                <a:headEnd/>
                <a:tailEnd/>
              </a:ln>
            </p:spPr>
            <p:txBody>
              <a:bodyPr>
                <a:prstTxWarp prst="textNoShape">
                  <a:avLst/>
                </a:prstTxWarp>
              </a:bodyPr>
              <a:lstStyle/>
              <a:p>
                <a:endParaRPr lang="en-US"/>
              </a:p>
            </p:txBody>
          </p:sp>
          <p:sp>
            <p:nvSpPr>
              <p:cNvPr id="73490" name="Freeform 361"/>
              <p:cNvSpPr>
                <a:spLocks/>
              </p:cNvSpPr>
              <p:nvPr/>
            </p:nvSpPr>
            <p:spPr bwMode="auto">
              <a:xfrm>
                <a:off x="4486" y="1646"/>
                <a:ext cx="9" cy="9"/>
              </a:xfrm>
              <a:custGeom>
                <a:avLst/>
                <a:gdLst>
                  <a:gd name="T0" fmla="*/ 13 w 47"/>
                  <a:gd name="T1" fmla="*/ 46 h 46"/>
                  <a:gd name="T2" fmla="*/ 0 w 47"/>
                  <a:gd name="T3" fmla="*/ 31 h 46"/>
                  <a:gd name="T4" fmla="*/ 32 w 47"/>
                  <a:gd name="T5" fmla="*/ 0 h 46"/>
                  <a:gd name="T6" fmla="*/ 35 w 47"/>
                  <a:gd name="T7" fmla="*/ 0 h 46"/>
                  <a:gd name="T8" fmla="*/ 47 w 47"/>
                  <a:gd name="T9" fmla="*/ 14 h 46"/>
                  <a:gd name="T10" fmla="*/ 13 w 47"/>
                  <a:gd name="T11" fmla="*/ 46 h 46"/>
                  <a:gd name="T12" fmla="*/ 0 60000 65536"/>
                  <a:gd name="T13" fmla="*/ 0 60000 65536"/>
                  <a:gd name="T14" fmla="*/ 0 60000 65536"/>
                  <a:gd name="T15" fmla="*/ 0 60000 65536"/>
                  <a:gd name="T16" fmla="*/ 0 60000 65536"/>
                  <a:gd name="T17" fmla="*/ 0 60000 65536"/>
                  <a:gd name="T18" fmla="*/ 0 w 47"/>
                  <a:gd name="T19" fmla="*/ 0 h 46"/>
                  <a:gd name="T20" fmla="*/ 47 w 47"/>
                  <a:gd name="T21" fmla="*/ 46 h 46"/>
                </a:gdLst>
                <a:ahLst/>
                <a:cxnLst>
                  <a:cxn ang="T12">
                    <a:pos x="T0" y="T1"/>
                  </a:cxn>
                  <a:cxn ang="T13">
                    <a:pos x="T2" y="T3"/>
                  </a:cxn>
                  <a:cxn ang="T14">
                    <a:pos x="T4" y="T5"/>
                  </a:cxn>
                  <a:cxn ang="T15">
                    <a:pos x="T6" y="T7"/>
                  </a:cxn>
                  <a:cxn ang="T16">
                    <a:pos x="T8" y="T9"/>
                  </a:cxn>
                  <a:cxn ang="T17">
                    <a:pos x="T10" y="T11"/>
                  </a:cxn>
                </a:cxnLst>
                <a:rect l="T18" t="T19" r="T20" b="T21"/>
                <a:pathLst>
                  <a:path w="47" h="46">
                    <a:moveTo>
                      <a:pt x="13" y="46"/>
                    </a:moveTo>
                    <a:lnTo>
                      <a:pt x="0" y="31"/>
                    </a:lnTo>
                    <a:lnTo>
                      <a:pt x="32" y="0"/>
                    </a:lnTo>
                    <a:lnTo>
                      <a:pt x="35" y="0"/>
                    </a:lnTo>
                    <a:lnTo>
                      <a:pt x="47" y="14"/>
                    </a:lnTo>
                    <a:lnTo>
                      <a:pt x="13" y="46"/>
                    </a:lnTo>
                    <a:close/>
                  </a:path>
                </a:pathLst>
              </a:custGeom>
              <a:noFill/>
              <a:ln w="9525">
                <a:noFill/>
                <a:round/>
                <a:headEnd/>
                <a:tailEnd/>
              </a:ln>
            </p:spPr>
            <p:txBody>
              <a:bodyPr>
                <a:prstTxWarp prst="textNoShape">
                  <a:avLst/>
                </a:prstTxWarp>
              </a:bodyPr>
              <a:lstStyle/>
              <a:p>
                <a:endParaRPr lang="en-US"/>
              </a:p>
            </p:txBody>
          </p:sp>
          <p:sp>
            <p:nvSpPr>
              <p:cNvPr id="73491" name="Freeform 362"/>
              <p:cNvSpPr>
                <a:spLocks/>
              </p:cNvSpPr>
              <p:nvPr/>
            </p:nvSpPr>
            <p:spPr bwMode="auto">
              <a:xfrm>
                <a:off x="4493" y="1640"/>
                <a:ext cx="10" cy="9"/>
              </a:xfrm>
              <a:custGeom>
                <a:avLst/>
                <a:gdLst>
                  <a:gd name="T0" fmla="*/ 12 w 49"/>
                  <a:gd name="T1" fmla="*/ 46 h 46"/>
                  <a:gd name="T2" fmla="*/ 0 w 49"/>
                  <a:gd name="T3" fmla="*/ 32 h 46"/>
                  <a:gd name="T4" fmla="*/ 34 w 49"/>
                  <a:gd name="T5" fmla="*/ 0 h 46"/>
                  <a:gd name="T6" fmla="*/ 49 w 49"/>
                  <a:gd name="T7" fmla="*/ 15 h 46"/>
                  <a:gd name="T8" fmla="*/ 12 w 49"/>
                  <a:gd name="T9" fmla="*/ 46 h 46"/>
                  <a:gd name="T10" fmla="*/ 0 60000 65536"/>
                  <a:gd name="T11" fmla="*/ 0 60000 65536"/>
                  <a:gd name="T12" fmla="*/ 0 60000 65536"/>
                  <a:gd name="T13" fmla="*/ 0 60000 65536"/>
                  <a:gd name="T14" fmla="*/ 0 60000 65536"/>
                  <a:gd name="T15" fmla="*/ 0 w 49"/>
                  <a:gd name="T16" fmla="*/ 0 h 46"/>
                  <a:gd name="T17" fmla="*/ 49 w 49"/>
                  <a:gd name="T18" fmla="*/ 46 h 46"/>
                </a:gdLst>
                <a:ahLst/>
                <a:cxnLst>
                  <a:cxn ang="T10">
                    <a:pos x="T0" y="T1"/>
                  </a:cxn>
                  <a:cxn ang="T11">
                    <a:pos x="T2" y="T3"/>
                  </a:cxn>
                  <a:cxn ang="T12">
                    <a:pos x="T4" y="T5"/>
                  </a:cxn>
                  <a:cxn ang="T13">
                    <a:pos x="T6" y="T7"/>
                  </a:cxn>
                  <a:cxn ang="T14">
                    <a:pos x="T8" y="T9"/>
                  </a:cxn>
                </a:cxnLst>
                <a:rect l="T15" t="T16" r="T17" b="T18"/>
                <a:pathLst>
                  <a:path w="49" h="46">
                    <a:moveTo>
                      <a:pt x="12" y="46"/>
                    </a:moveTo>
                    <a:lnTo>
                      <a:pt x="0" y="32"/>
                    </a:lnTo>
                    <a:lnTo>
                      <a:pt x="34" y="0"/>
                    </a:lnTo>
                    <a:lnTo>
                      <a:pt x="49" y="15"/>
                    </a:lnTo>
                    <a:lnTo>
                      <a:pt x="12" y="46"/>
                    </a:lnTo>
                    <a:close/>
                  </a:path>
                </a:pathLst>
              </a:custGeom>
              <a:noFill/>
              <a:ln w="9525">
                <a:noFill/>
                <a:round/>
                <a:headEnd/>
                <a:tailEnd/>
              </a:ln>
            </p:spPr>
            <p:txBody>
              <a:bodyPr>
                <a:prstTxWarp prst="textNoShape">
                  <a:avLst/>
                </a:prstTxWarp>
              </a:bodyPr>
              <a:lstStyle/>
              <a:p>
                <a:endParaRPr lang="en-US"/>
              </a:p>
            </p:txBody>
          </p:sp>
          <p:sp>
            <p:nvSpPr>
              <p:cNvPr id="73492" name="Freeform 363"/>
              <p:cNvSpPr>
                <a:spLocks/>
              </p:cNvSpPr>
              <p:nvPr/>
            </p:nvSpPr>
            <p:spPr bwMode="auto">
              <a:xfrm>
                <a:off x="4500" y="1634"/>
                <a:ext cx="10" cy="9"/>
              </a:xfrm>
              <a:custGeom>
                <a:avLst/>
                <a:gdLst>
                  <a:gd name="T0" fmla="*/ 15 w 52"/>
                  <a:gd name="T1" fmla="*/ 43 h 43"/>
                  <a:gd name="T2" fmla="*/ 0 w 52"/>
                  <a:gd name="T3" fmla="*/ 28 h 43"/>
                  <a:gd name="T4" fmla="*/ 38 w 52"/>
                  <a:gd name="T5" fmla="*/ 0 h 43"/>
                  <a:gd name="T6" fmla="*/ 52 w 52"/>
                  <a:gd name="T7" fmla="*/ 13 h 43"/>
                  <a:gd name="T8" fmla="*/ 15 w 52"/>
                  <a:gd name="T9" fmla="*/ 43 h 43"/>
                  <a:gd name="T10" fmla="*/ 0 60000 65536"/>
                  <a:gd name="T11" fmla="*/ 0 60000 65536"/>
                  <a:gd name="T12" fmla="*/ 0 60000 65536"/>
                  <a:gd name="T13" fmla="*/ 0 60000 65536"/>
                  <a:gd name="T14" fmla="*/ 0 60000 65536"/>
                  <a:gd name="T15" fmla="*/ 0 w 52"/>
                  <a:gd name="T16" fmla="*/ 0 h 43"/>
                  <a:gd name="T17" fmla="*/ 52 w 52"/>
                  <a:gd name="T18" fmla="*/ 43 h 43"/>
                </a:gdLst>
                <a:ahLst/>
                <a:cxnLst>
                  <a:cxn ang="T10">
                    <a:pos x="T0" y="T1"/>
                  </a:cxn>
                  <a:cxn ang="T11">
                    <a:pos x="T2" y="T3"/>
                  </a:cxn>
                  <a:cxn ang="T12">
                    <a:pos x="T4" y="T5"/>
                  </a:cxn>
                  <a:cxn ang="T13">
                    <a:pos x="T6" y="T7"/>
                  </a:cxn>
                  <a:cxn ang="T14">
                    <a:pos x="T8" y="T9"/>
                  </a:cxn>
                </a:cxnLst>
                <a:rect l="T15" t="T16" r="T17" b="T18"/>
                <a:pathLst>
                  <a:path w="52" h="43">
                    <a:moveTo>
                      <a:pt x="15" y="43"/>
                    </a:moveTo>
                    <a:lnTo>
                      <a:pt x="0" y="28"/>
                    </a:lnTo>
                    <a:lnTo>
                      <a:pt x="38" y="0"/>
                    </a:lnTo>
                    <a:lnTo>
                      <a:pt x="52" y="13"/>
                    </a:lnTo>
                    <a:lnTo>
                      <a:pt x="15" y="43"/>
                    </a:lnTo>
                    <a:close/>
                  </a:path>
                </a:pathLst>
              </a:custGeom>
              <a:noFill/>
              <a:ln w="9525">
                <a:noFill/>
                <a:round/>
                <a:headEnd/>
                <a:tailEnd/>
              </a:ln>
            </p:spPr>
            <p:txBody>
              <a:bodyPr>
                <a:prstTxWarp prst="textNoShape">
                  <a:avLst/>
                </a:prstTxWarp>
              </a:bodyPr>
              <a:lstStyle/>
              <a:p>
                <a:endParaRPr lang="en-US"/>
              </a:p>
            </p:txBody>
          </p:sp>
          <p:sp>
            <p:nvSpPr>
              <p:cNvPr id="73493" name="Freeform 364"/>
              <p:cNvSpPr>
                <a:spLocks/>
              </p:cNvSpPr>
              <p:nvPr/>
            </p:nvSpPr>
            <p:spPr bwMode="auto">
              <a:xfrm>
                <a:off x="4507" y="1628"/>
                <a:ext cx="11" cy="9"/>
              </a:xfrm>
              <a:custGeom>
                <a:avLst/>
                <a:gdLst>
                  <a:gd name="T0" fmla="*/ 14 w 52"/>
                  <a:gd name="T1" fmla="*/ 43 h 43"/>
                  <a:gd name="T2" fmla="*/ 0 w 52"/>
                  <a:gd name="T3" fmla="*/ 30 h 43"/>
                  <a:gd name="T4" fmla="*/ 41 w 52"/>
                  <a:gd name="T5" fmla="*/ 0 h 43"/>
                  <a:gd name="T6" fmla="*/ 52 w 52"/>
                  <a:gd name="T7" fmla="*/ 17 h 43"/>
                  <a:gd name="T8" fmla="*/ 14 w 52"/>
                  <a:gd name="T9" fmla="*/ 43 h 43"/>
                  <a:gd name="T10" fmla="*/ 0 60000 65536"/>
                  <a:gd name="T11" fmla="*/ 0 60000 65536"/>
                  <a:gd name="T12" fmla="*/ 0 60000 65536"/>
                  <a:gd name="T13" fmla="*/ 0 60000 65536"/>
                  <a:gd name="T14" fmla="*/ 0 60000 65536"/>
                  <a:gd name="T15" fmla="*/ 0 w 52"/>
                  <a:gd name="T16" fmla="*/ 0 h 43"/>
                  <a:gd name="T17" fmla="*/ 52 w 52"/>
                  <a:gd name="T18" fmla="*/ 43 h 43"/>
                </a:gdLst>
                <a:ahLst/>
                <a:cxnLst>
                  <a:cxn ang="T10">
                    <a:pos x="T0" y="T1"/>
                  </a:cxn>
                  <a:cxn ang="T11">
                    <a:pos x="T2" y="T3"/>
                  </a:cxn>
                  <a:cxn ang="T12">
                    <a:pos x="T4" y="T5"/>
                  </a:cxn>
                  <a:cxn ang="T13">
                    <a:pos x="T6" y="T7"/>
                  </a:cxn>
                  <a:cxn ang="T14">
                    <a:pos x="T8" y="T9"/>
                  </a:cxn>
                </a:cxnLst>
                <a:rect l="T15" t="T16" r="T17" b="T18"/>
                <a:pathLst>
                  <a:path w="52" h="43">
                    <a:moveTo>
                      <a:pt x="14" y="43"/>
                    </a:moveTo>
                    <a:lnTo>
                      <a:pt x="0" y="30"/>
                    </a:lnTo>
                    <a:lnTo>
                      <a:pt x="41" y="0"/>
                    </a:lnTo>
                    <a:lnTo>
                      <a:pt x="52" y="17"/>
                    </a:lnTo>
                    <a:lnTo>
                      <a:pt x="14" y="43"/>
                    </a:lnTo>
                    <a:close/>
                  </a:path>
                </a:pathLst>
              </a:custGeom>
              <a:noFill/>
              <a:ln w="9525">
                <a:noFill/>
                <a:round/>
                <a:headEnd/>
                <a:tailEnd/>
              </a:ln>
            </p:spPr>
            <p:txBody>
              <a:bodyPr>
                <a:prstTxWarp prst="textNoShape">
                  <a:avLst/>
                </a:prstTxWarp>
              </a:bodyPr>
              <a:lstStyle/>
              <a:p>
                <a:endParaRPr lang="en-US"/>
              </a:p>
            </p:txBody>
          </p:sp>
          <p:sp>
            <p:nvSpPr>
              <p:cNvPr id="73494" name="Freeform 365"/>
              <p:cNvSpPr>
                <a:spLocks/>
              </p:cNvSpPr>
              <p:nvPr/>
            </p:nvSpPr>
            <p:spPr bwMode="auto">
              <a:xfrm>
                <a:off x="4516" y="1624"/>
                <a:ext cx="10" cy="8"/>
              </a:xfrm>
              <a:custGeom>
                <a:avLst/>
                <a:gdLst>
                  <a:gd name="T0" fmla="*/ 11 w 52"/>
                  <a:gd name="T1" fmla="*/ 40 h 40"/>
                  <a:gd name="T2" fmla="*/ 0 w 52"/>
                  <a:gd name="T3" fmla="*/ 23 h 40"/>
                  <a:gd name="T4" fmla="*/ 43 w 52"/>
                  <a:gd name="T5" fmla="*/ 0 h 40"/>
                  <a:gd name="T6" fmla="*/ 52 w 52"/>
                  <a:gd name="T7" fmla="*/ 17 h 40"/>
                  <a:gd name="T8" fmla="*/ 11 w 52"/>
                  <a:gd name="T9" fmla="*/ 40 h 40"/>
                  <a:gd name="T10" fmla="*/ 0 60000 65536"/>
                  <a:gd name="T11" fmla="*/ 0 60000 65536"/>
                  <a:gd name="T12" fmla="*/ 0 60000 65536"/>
                  <a:gd name="T13" fmla="*/ 0 60000 65536"/>
                  <a:gd name="T14" fmla="*/ 0 60000 65536"/>
                  <a:gd name="T15" fmla="*/ 0 w 52"/>
                  <a:gd name="T16" fmla="*/ 0 h 40"/>
                  <a:gd name="T17" fmla="*/ 52 w 52"/>
                  <a:gd name="T18" fmla="*/ 40 h 40"/>
                </a:gdLst>
                <a:ahLst/>
                <a:cxnLst>
                  <a:cxn ang="T10">
                    <a:pos x="T0" y="T1"/>
                  </a:cxn>
                  <a:cxn ang="T11">
                    <a:pos x="T2" y="T3"/>
                  </a:cxn>
                  <a:cxn ang="T12">
                    <a:pos x="T4" y="T5"/>
                  </a:cxn>
                  <a:cxn ang="T13">
                    <a:pos x="T6" y="T7"/>
                  </a:cxn>
                  <a:cxn ang="T14">
                    <a:pos x="T8" y="T9"/>
                  </a:cxn>
                </a:cxnLst>
                <a:rect l="T15" t="T16" r="T17" b="T18"/>
                <a:pathLst>
                  <a:path w="52" h="40">
                    <a:moveTo>
                      <a:pt x="11" y="40"/>
                    </a:moveTo>
                    <a:lnTo>
                      <a:pt x="0" y="23"/>
                    </a:lnTo>
                    <a:lnTo>
                      <a:pt x="43" y="0"/>
                    </a:lnTo>
                    <a:lnTo>
                      <a:pt x="52" y="17"/>
                    </a:lnTo>
                    <a:lnTo>
                      <a:pt x="11" y="40"/>
                    </a:lnTo>
                    <a:close/>
                  </a:path>
                </a:pathLst>
              </a:custGeom>
              <a:noFill/>
              <a:ln w="9525">
                <a:noFill/>
                <a:round/>
                <a:headEnd/>
                <a:tailEnd/>
              </a:ln>
            </p:spPr>
            <p:txBody>
              <a:bodyPr>
                <a:prstTxWarp prst="textNoShape">
                  <a:avLst/>
                </a:prstTxWarp>
              </a:bodyPr>
              <a:lstStyle/>
              <a:p>
                <a:endParaRPr lang="en-US"/>
              </a:p>
            </p:txBody>
          </p:sp>
          <p:sp>
            <p:nvSpPr>
              <p:cNvPr id="73495" name="Freeform 366"/>
              <p:cNvSpPr>
                <a:spLocks/>
              </p:cNvSpPr>
              <p:nvPr/>
            </p:nvSpPr>
            <p:spPr bwMode="auto">
              <a:xfrm>
                <a:off x="4524" y="1619"/>
                <a:ext cx="11" cy="8"/>
              </a:xfrm>
              <a:custGeom>
                <a:avLst/>
                <a:gdLst>
                  <a:gd name="T0" fmla="*/ 9 w 52"/>
                  <a:gd name="T1" fmla="*/ 39 h 39"/>
                  <a:gd name="T2" fmla="*/ 0 w 52"/>
                  <a:gd name="T3" fmla="*/ 22 h 39"/>
                  <a:gd name="T4" fmla="*/ 43 w 52"/>
                  <a:gd name="T5" fmla="*/ 0 h 39"/>
                  <a:gd name="T6" fmla="*/ 52 w 52"/>
                  <a:gd name="T7" fmla="*/ 17 h 39"/>
                  <a:gd name="T8" fmla="*/ 9 w 52"/>
                  <a:gd name="T9" fmla="*/ 39 h 39"/>
                  <a:gd name="T10" fmla="*/ 0 60000 65536"/>
                  <a:gd name="T11" fmla="*/ 0 60000 65536"/>
                  <a:gd name="T12" fmla="*/ 0 60000 65536"/>
                  <a:gd name="T13" fmla="*/ 0 60000 65536"/>
                  <a:gd name="T14" fmla="*/ 0 60000 65536"/>
                  <a:gd name="T15" fmla="*/ 0 w 52"/>
                  <a:gd name="T16" fmla="*/ 0 h 39"/>
                  <a:gd name="T17" fmla="*/ 52 w 52"/>
                  <a:gd name="T18" fmla="*/ 39 h 39"/>
                </a:gdLst>
                <a:ahLst/>
                <a:cxnLst>
                  <a:cxn ang="T10">
                    <a:pos x="T0" y="T1"/>
                  </a:cxn>
                  <a:cxn ang="T11">
                    <a:pos x="T2" y="T3"/>
                  </a:cxn>
                  <a:cxn ang="T12">
                    <a:pos x="T4" y="T5"/>
                  </a:cxn>
                  <a:cxn ang="T13">
                    <a:pos x="T6" y="T7"/>
                  </a:cxn>
                  <a:cxn ang="T14">
                    <a:pos x="T8" y="T9"/>
                  </a:cxn>
                </a:cxnLst>
                <a:rect l="T15" t="T16" r="T17" b="T18"/>
                <a:pathLst>
                  <a:path w="52" h="39">
                    <a:moveTo>
                      <a:pt x="9" y="39"/>
                    </a:moveTo>
                    <a:lnTo>
                      <a:pt x="0" y="22"/>
                    </a:lnTo>
                    <a:lnTo>
                      <a:pt x="43" y="0"/>
                    </a:lnTo>
                    <a:lnTo>
                      <a:pt x="52" y="17"/>
                    </a:lnTo>
                    <a:lnTo>
                      <a:pt x="9" y="39"/>
                    </a:lnTo>
                    <a:close/>
                  </a:path>
                </a:pathLst>
              </a:custGeom>
              <a:noFill/>
              <a:ln w="9525">
                <a:noFill/>
                <a:round/>
                <a:headEnd/>
                <a:tailEnd/>
              </a:ln>
            </p:spPr>
            <p:txBody>
              <a:bodyPr>
                <a:prstTxWarp prst="textNoShape">
                  <a:avLst/>
                </a:prstTxWarp>
              </a:bodyPr>
              <a:lstStyle/>
              <a:p>
                <a:endParaRPr lang="en-US"/>
              </a:p>
            </p:txBody>
          </p:sp>
          <p:sp>
            <p:nvSpPr>
              <p:cNvPr id="73496" name="Freeform 367"/>
              <p:cNvSpPr>
                <a:spLocks/>
              </p:cNvSpPr>
              <p:nvPr/>
            </p:nvSpPr>
            <p:spPr bwMode="auto">
              <a:xfrm>
                <a:off x="4533" y="1616"/>
                <a:ext cx="11" cy="7"/>
              </a:xfrm>
              <a:custGeom>
                <a:avLst/>
                <a:gdLst>
                  <a:gd name="T0" fmla="*/ 9 w 55"/>
                  <a:gd name="T1" fmla="*/ 35 h 35"/>
                  <a:gd name="T2" fmla="*/ 0 w 55"/>
                  <a:gd name="T3" fmla="*/ 18 h 35"/>
                  <a:gd name="T4" fmla="*/ 46 w 55"/>
                  <a:gd name="T5" fmla="*/ 0 h 35"/>
                  <a:gd name="T6" fmla="*/ 55 w 55"/>
                  <a:gd name="T7" fmla="*/ 18 h 35"/>
                  <a:gd name="T8" fmla="*/ 9 w 55"/>
                  <a:gd name="T9" fmla="*/ 35 h 35"/>
                  <a:gd name="T10" fmla="*/ 0 60000 65536"/>
                  <a:gd name="T11" fmla="*/ 0 60000 65536"/>
                  <a:gd name="T12" fmla="*/ 0 60000 65536"/>
                  <a:gd name="T13" fmla="*/ 0 60000 65536"/>
                  <a:gd name="T14" fmla="*/ 0 60000 65536"/>
                  <a:gd name="T15" fmla="*/ 0 w 55"/>
                  <a:gd name="T16" fmla="*/ 0 h 35"/>
                  <a:gd name="T17" fmla="*/ 55 w 55"/>
                  <a:gd name="T18" fmla="*/ 35 h 35"/>
                </a:gdLst>
                <a:ahLst/>
                <a:cxnLst>
                  <a:cxn ang="T10">
                    <a:pos x="T0" y="T1"/>
                  </a:cxn>
                  <a:cxn ang="T11">
                    <a:pos x="T2" y="T3"/>
                  </a:cxn>
                  <a:cxn ang="T12">
                    <a:pos x="T4" y="T5"/>
                  </a:cxn>
                  <a:cxn ang="T13">
                    <a:pos x="T6" y="T7"/>
                  </a:cxn>
                  <a:cxn ang="T14">
                    <a:pos x="T8" y="T9"/>
                  </a:cxn>
                </a:cxnLst>
                <a:rect l="T15" t="T16" r="T17" b="T18"/>
                <a:pathLst>
                  <a:path w="55" h="35">
                    <a:moveTo>
                      <a:pt x="9" y="35"/>
                    </a:moveTo>
                    <a:lnTo>
                      <a:pt x="0" y="18"/>
                    </a:lnTo>
                    <a:lnTo>
                      <a:pt x="46" y="0"/>
                    </a:lnTo>
                    <a:lnTo>
                      <a:pt x="55" y="18"/>
                    </a:lnTo>
                    <a:lnTo>
                      <a:pt x="9" y="35"/>
                    </a:lnTo>
                    <a:close/>
                  </a:path>
                </a:pathLst>
              </a:custGeom>
              <a:noFill/>
              <a:ln w="9525">
                <a:noFill/>
                <a:round/>
                <a:headEnd/>
                <a:tailEnd/>
              </a:ln>
            </p:spPr>
            <p:txBody>
              <a:bodyPr>
                <a:prstTxWarp prst="textNoShape">
                  <a:avLst/>
                </a:prstTxWarp>
              </a:bodyPr>
              <a:lstStyle/>
              <a:p>
                <a:endParaRPr lang="en-US"/>
              </a:p>
            </p:txBody>
          </p:sp>
          <p:sp>
            <p:nvSpPr>
              <p:cNvPr id="73497" name="Freeform 368"/>
              <p:cNvSpPr>
                <a:spLocks/>
              </p:cNvSpPr>
              <p:nvPr/>
            </p:nvSpPr>
            <p:spPr bwMode="auto">
              <a:xfrm>
                <a:off x="4542" y="1612"/>
                <a:ext cx="11" cy="7"/>
              </a:xfrm>
              <a:custGeom>
                <a:avLst/>
                <a:gdLst>
                  <a:gd name="T0" fmla="*/ 9 w 55"/>
                  <a:gd name="T1" fmla="*/ 35 h 35"/>
                  <a:gd name="T2" fmla="*/ 0 w 55"/>
                  <a:gd name="T3" fmla="*/ 17 h 35"/>
                  <a:gd name="T4" fmla="*/ 49 w 55"/>
                  <a:gd name="T5" fmla="*/ 3 h 35"/>
                  <a:gd name="T6" fmla="*/ 49 w 55"/>
                  <a:gd name="T7" fmla="*/ 0 h 35"/>
                  <a:gd name="T8" fmla="*/ 55 w 55"/>
                  <a:gd name="T9" fmla="*/ 20 h 35"/>
                  <a:gd name="T10" fmla="*/ 9 w 55"/>
                  <a:gd name="T11" fmla="*/ 35 h 35"/>
                  <a:gd name="T12" fmla="*/ 0 60000 65536"/>
                  <a:gd name="T13" fmla="*/ 0 60000 65536"/>
                  <a:gd name="T14" fmla="*/ 0 60000 65536"/>
                  <a:gd name="T15" fmla="*/ 0 60000 65536"/>
                  <a:gd name="T16" fmla="*/ 0 60000 65536"/>
                  <a:gd name="T17" fmla="*/ 0 60000 65536"/>
                  <a:gd name="T18" fmla="*/ 0 w 55"/>
                  <a:gd name="T19" fmla="*/ 0 h 35"/>
                  <a:gd name="T20" fmla="*/ 55 w 55"/>
                  <a:gd name="T21" fmla="*/ 35 h 35"/>
                </a:gdLst>
                <a:ahLst/>
                <a:cxnLst>
                  <a:cxn ang="T12">
                    <a:pos x="T0" y="T1"/>
                  </a:cxn>
                  <a:cxn ang="T13">
                    <a:pos x="T2" y="T3"/>
                  </a:cxn>
                  <a:cxn ang="T14">
                    <a:pos x="T4" y="T5"/>
                  </a:cxn>
                  <a:cxn ang="T15">
                    <a:pos x="T6" y="T7"/>
                  </a:cxn>
                  <a:cxn ang="T16">
                    <a:pos x="T8" y="T9"/>
                  </a:cxn>
                  <a:cxn ang="T17">
                    <a:pos x="T10" y="T11"/>
                  </a:cxn>
                </a:cxnLst>
                <a:rect l="T18" t="T19" r="T20" b="T21"/>
                <a:pathLst>
                  <a:path w="55" h="35">
                    <a:moveTo>
                      <a:pt x="9" y="35"/>
                    </a:moveTo>
                    <a:lnTo>
                      <a:pt x="0" y="17"/>
                    </a:lnTo>
                    <a:lnTo>
                      <a:pt x="49" y="3"/>
                    </a:lnTo>
                    <a:lnTo>
                      <a:pt x="49" y="0"/>
                    </a:lnTo>
                    <a:lnTo>
                      <a:pt x="55" y="20"/>
                    </a:lnTo>
                    <a:lnTo>
                      <a:pt x="9" y="35"/>
                    </a:lnTo>
                    <a:close/>
                  </a:path>
                </a:pathLst>
              </a:custGeom>
              <a:noFill/>
              <a:ln w="9525">
                <a:noFill/>
                <a:round/>
                <a:headEnd/>
                <a:tailEnd/>
              </a:ln>
            </p:spPr>
            <p:txBody>
              <a:bodyPr>
                <a:prstTxWarp prst="textNoShape">
                  <a:avLst/>
                </a:prstTxWarp>
              </a:bodyPr>
              <a:lstStyle/>
              <a:p>
                <a:endParaRPr lang="en-US"/>
              </a:p>
            </p:txBody>
          </p:sp>
          <p:sp>
            <p:nvSpPr>
              <p:cNvPr id="73498" name="Freeform 369"/>
              <p:cNvSpPr>
                <a:spLocks/>
              </p:cNvSpPr>
              <p:nvPr/>
            </p:nvSpPr>
            <p:spPr bwMode="auto">
              <a:xfrm>
                <a:off x="4552" y="1610"/>
                <a:ext cx="10" cy="6"/>
              </a:xfrm>
              <a:custGeom>
                <a:avLst/>
                <a:gdLst>
                  <a:gd name="T0" fmla="*/ 6 w 52"/>
                  <a:gd name="T1" fmla="*/ 29 h 29"/>
                  <a:gd name="T2" fmla="*/ 0 w 52"/>
                  <a:gd name="T3" fmla="*/ 9 h 29"/>
                  <a:gd name="T4" fmla="*/ 49 w 52"/>
                  <a:gd name="T5" fmla="*/ 0 h 29"/>
                  <a:gd name="T6" fmla="*/ 52 w 52"/>
                  <a:gd name="T7" fmla="*/ 20 h 29"/>
                  <a:gd name="T8" fmla="*/ 6 w 52"/>
                  <a:gd name="T9" fmla="*/ 29 h 29"/>
                  <a:gd name="T10" fmla="*/ 0 60000 65536"/>
                  <a:gd name="T11" fmla="*/ 0 60000 65536"/>
                  <a:gd name="T12" fmla="*/ 0 60000 65536"/>
                  <a:gd name="T13" fmla="*/ 0 60000 65536"/>
                  <a:gd name="T14" fmla="*/ 0 60000 65536"/>
                  <a:gd name="T15" fmla="*/ 0 w 52"/>
                  <a:gd name="T16" fmla="*/ 0 h 29"/>
                  <a:gd name="T17" fmla="*/ 52 w 52"/>
                  <a:gd name="T18" fmla="*/ 29 h 29"/>
                </a:gdLst>
                <a:ahLst/>
                <a:cxnLst>
                  <a:cxn ang="T10">
                    <a:pos x="T0" y="T1"/>
                  </a:cxn>
                  <a:cxn ang="T11">
                    <a:pos x="T2" y="T3"/>
                  </a:cxn>
                  <a:cxn ang="T12">
                    <a:pos x="T4" y="T5"/>
                  </a:cxn>
                  <a:cxn ang="T13">
                    <a:pos x="T6" y="T7"/>
                  </a:cxn>
                  <a:cxn ang="T14">
                    <a:pos x="T8" y="T9"/>
                  </a:cxn>
                </a:cxnLst>
                <a:rect l="T15" t="T16" r="T17" b="T18"/>
                <a:pathLst>
                  <a:path w="52" h="29">
                    <a:moveTo>
                      <a:pt x="6" y="29"/>
                    </a:moveTo>
                    <a:lnTo>
                      <a:pt x="0" y="9"/>
                    </a:lnTo>
                    <a:lnTo>
                      <a:pt x="49" y="0"/>
                    </a:lnTo>
                    <a:lnTo>
                      <a:pt x="52" y="20"/>
                    </a:lnTo>
                    <a:lnTo>
                      <a:pt x="6" y="29"/>
                    </a:lnTo>
                    <a:close/>
                  </a:path>
                </a:pathLst>
              </a:custGeom>
              <a:noFill/>
              <a:ln w="9525">
                <a:noFill/>
                <a:round/>
                <a:headEnd/>
                <a:tailEnd/>
              </a:ln>
            </p:spPr>
            <p:txBody>
              <a:bodyPr>
                <a:prstTxWarp prst="textNoShape">
                  <a:avLst/>
                </a:prstTxWarp>
              </a:bodyPr>
              <a:lstStyle/>
              <a:p>
                <a:endParaRPr lang="en-US"/>
              </a:p>
            </p:txBody>
          </p:sp>
          <p:sp>
            <p:nvSpPr>
              <p:cNvPr id="73499" name="Freeform 370"/>
              <p:cNvSpPr>
                <a:spLocks/>
              </p:cNvSpPr>
              <p:nvPr/>
            </p:nvSpPr>
            <p:spPr bwMode="auto">
              <a:xfrm>
                <a:off x="4562" y="1609"/>
                <a:ext cx="10" cy="5"/>
              </a:xfrm>
              <a:custGeom>
                <a:avLst/>
                <a:gdLst>
                  <a:gd name="T0" fmla="*/ 3 w 52"/>
                  <a:gd name="T1" fmla="*/ 26 h 26"/>
                  <a:gd name="T2" fmla="*/ 0 w 52"/>
                  <a:gd name="T3" fmla="*/ 6 h 26"/>
                  <a:gd name="T4" fmla="*/ 52 w 52"/>
                  <a:gd name="T5" fmla="*/ 0 h 26"/>
                  <a:gd name="T6" fmla="*/ 52 w 52"/>
                  <a:gd name="T7" fmla="*/ 20 h 26"/>
                  <a:gd name="T8" fmla="*/ 3 w 52"/>
                  <a:gd name="T9" fmla="*/ 26 h 26"/>
                  <a:gd name="T10" fmla="*/ 0 60000 65536"/>
                  <a:gd name="T11" fmla="*/ 0 60000 65536"/>
                  <a:gd name="T12" fmla="*/ 0 60000 65536"/>
                  <a:gd name="T13" fmla="*/ 0 60000 65536"/>
                  <a:gd name="T14" fmla="*/ 0 60000 65536"/>
                  <a:gd name="T15" fmla="*/ 0 w 52"/>
                  <a:gd name="T16" fmla="*/ 0 h 26"/>
                  <a:gd name="T17" fmla="*/ 52 w 52"/>
                  <a:gd name="T18" fmla="*/ 26 h 26"/>
                </a:gdLst>
                <a:ahLst/>
                <a:cxnLst>
                  <a:cxn ang="T10">
                    <a:pos x="T0" y="T1"/>
                  </a:cxn>
                  <a:cxn ang="T11">
                    <a:pos x="T2" y="T3"/>
                  </a:cxn>
                  <a:cxn ang="T12">
                    <a:pos x="T4" y="T5"/>
                  </a:cxn>
                  <a:cxn ang="T13">
                    <a:pos x="T6" y="T7"/>
                  </a:cxn>
                  <a:cxn ang="T14">
                    <a:pos x="T8" y="T9"/>
                  </a:cxn>
                </a:cxnLst>
                <a:rect l="T15" t="T16" r="T17" b="T18"/>
                <a:pathLst>
                  <a:path w="52" h="26">
                    <a:moveTo>
                      <a:pt x="3" y="26"/>
                    </a:moveTo>
                    <a:lnTo>
                      <a:pt x="0" y="6"/>
                    </a:lnTo>
                    <a:lnTo>
                      <a:pt x="52" y="0"/>
                    </a:lnTo>
                    <a:lnTo>
                      <a:pt x="52" y="20"/>
                    </a:lnTo>
                    <a:lnTo>
                      <a:pt x="3" y="26"/>
                    </a:lnTo>
                    <a:close/>
                  </a:path>
                </a:pathLst>
              </a:custGeom>
              <a:noFill/>
              <a:ln w="9525">
                <a:noFill/>
                <a:round/>
                <a:headEnd/>
                <a:tailEnd/>
              </a:ln>
            </p:spPr>
            <p:txBody>
              <a:bodyPr>
                <a:prstTxWarp prst="textNoShape">
                  <a:avLst/>
                </a:prstTxWarp>
              </a:bodyPr>
              <a:lstStyle/>
              <a:p>
                <a:endParaRPr lang="en-US"/>
              </a:p>
            </p:txBody>
          </p:sp>
          <p:sp>
            <p:nvSpPr>
              <p:cNvPr id="73500" name="Freeform 371"/>
              <p:cNvSpPr>
                <a:spLocks/>
              </p:cNvSpPr>
              <p:nvPr/>
            </p:nvSpPr>
            <p:spPr bwMode="auto">
              <a:xfrm>
                <a:off x="4572" y="1609"/>
                <a:ext cx="11" cy="4"/>
              </a:xfrm>
              <a:custGeom>
                <a:avLst/>
                <a:gdLst>
                  <a:gd name="T0" fmla="*/ 0 w 54"/>
                  <a:gd name="T1" fmla="*/ 20 h 20"/>
                  <a:gd name="T2" fmla="*/ 0 w 54"/>
                  <a:gd name="T3" fmla="*/ 0 h 20"/>
                  <a:gd name="T4" fmla="*/ 52 w 54"/>
                  <a:gd name="T5" fmla="*/ 0 h 20"/>
                  <a:gd name="T6" fmla="*/ 54 w 54"/>
                  <a:gd name="T7" fmla="*/ 0 h 20"/>
                  <a:gd name="T8" fmla="*/ 52 w 54"/>
                  <a:gd name="T9" fmla="*/ 18 h 20"/>
                  <a:gd name="T10" fmla="*/ 0 w 54"/>
                  <a:gd name="T11" fmla="*/ 20 h 20"/>
                  <a:gd name="T12" fmla="*/ 0 60000 65536"/>
                  <a:gd name="T13" fmla="*/ 0 60000 65536"/>
                  <a:gd name="T14" fmla="*/ 0 60000 65536"/>
                  <a:gd name="T15" fmla="*/ 0 60000 65536"/>
                  <a:gd name="T16" fmla="*/ 0 60000 65536"/>
                  <a:gd name="T17" fmla="*/ 0 60000 65536"/>
                  <a:gd name="T18" fmla="*/ 0 w 54"/>
                  <a:gd name="T19" fmla="*/ 0 h 20"/>
                  <a:gd name="T20" fmla="*/ 54 w 54"/>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54" h="20">
                    <a:moveTo>
                      <a:pt x="0" y="20"/>
                    </a:moveTo>
                    <a:lnTo>
                      <a:pt x="0" y="0"/>
                    </a:lnTo>
                    <a:lnTo>
                      <a:pt x="52" y="0"/>
                    </a:lnTo>
                    <a:lnTo>
                      <a:pt x="54" y="0"/>
                    </a:lnTo>
                    <a:lnTo>
                      <a:pt x="52" y="18"/>
                    </a:lnTo>
                    <a:lnTo>
                      <a:pt x="0" y="20"/>
                    </a:lnTo>
                    <a:close/>
                  </a:path>
                </a:pathLst>
              </a:custGeom>
              <a:noFill/>
              <a:ln w="9525">
                <a:noFill/>
                <a:round/>
                <a:headEnd/>
                <a:tailEnd/>
              </a:ln>
            </p:spPr>
            <p:txBody>
              <a:bodyPr>
                <a:prstTxWarp prst="textNoShape">
                  <a:avLst/>
                </a:prstTxWarp>
              </a:bodyPr>
              <a:lstStyle/>
              <a:p>
                <a:endParaRPr lang="en-US"/>
              </a:p>
            </p:txBody>
          </p:sp>
          <p:sp>
            <p:nvSpPr>
              <p:cNvPr id="73501" name="Freeform 372"/>
              <p:cNvSpPr>
                <a:spLocks/>
              </p:cNvSpPr>
              <p:nvPr/>
            </p:nvSpPr>
            <p:spPr bwMode="auto">
              <a:xfrm>
                <a:off x="4582" y="1609"/>
                <a:ext cx="12" cy="5"/>
              </a:xfrm>
              <a:custGeom>
                <a:avLst/>
                <a:gdLst>
                  <a:gd name="T0" fmla="*/ 0 w 58"/>
                  <a:gd name="T1" fmla="*/ 18 h 24"/>
                  <a:gd name="T2" fmla="*/ 2 w 58"/>
                  <a:gd name="T3" fmla="*/ 0 h 24"/>
                  <a:gd name="T4" fmla="*/ 55 w 58"/>
                  <a:gd name="T5" fmla="*/ 3 h 24"/>
                  <a:gd name="T6" fmla="*/ 58 w 58"/>
                  <a:gd name="T7" fmla="*/ 3 h 24"/>
                  <a:gd name="T8" fmla="*/ 55 w 58"/>
                  <a:gd name="T9" fmla="*/ 24 h 24"/>
                  <a:gd name="T10" fmla="*/ 0 w 58"/>
                  <a:gd name="T11" fmla="*/ 18 h 24"/>
                  <a:gd name="T12" fmla="*/ 0 60000 65536"/>
                  <a:gd name="T13" fmla="*/ 0 60000 65536"/>
                  <a:gd name="T14" fmla="*/ 0 60000 65536"/>
                  <a:gd name="T15" fmla="*/ 0 60000 65536"/>
                  <a:gd name="T16" fmla="*/ 0 60000 65536"/>
                  <a:gd name="T17" fmla="*/ 0 60000 65536"/>
                  <a:gd name="T18" fmla="*/ 0 w 58"/>
                  <a:gd name="T19" fmla="*/ 0 h 24"/>
                  <a:gd name="T20" fmla="*/ 58 w 58"/>
                  <a:gd name="T21" fmla="*/ 24 h 24"/>
                </a:gdLst>
                <a:ahLst/>
                <a:cxnLst>
                  <a:cxn ang="T12">
                    <a:pos x="T0" y="T1"/>
                  </a:cxn>
                  <a:cxn ang="T13">
                    <a:pos x="T2" y="T3"/>
                  </a:cxn>
                  <a:cxn ang="T14">
                    <a:pos x="T4" y="T5"/>
                  </a:cxn>
                  <a:cxn ang="T15">
                    <a:pos x="T6" y="T7"/>
                  </a:cxn>
                  <a:cxn ang="T16">
                    <a:pos x="T8" y="T9"/>
                  </a:cxn>
                  <a:cxn ang="T17">
                    <a:pos x="T10" y="T11"/>
                  </a:cxn>
                </a:cxnLst>
                <a:rect l="T18" t="T19" r="T20" b="T21"/>
                <a:pathLst>
                  <a:path w="58" h="24">
                    <a:moveTo>
                      <a:pt x="0" y="18"/>
                    </a:moveTo>
                    <a:lnTo>
                      <a:pt x="2" y="0"/>
                    </a:lnTo>
                    <a:lnTo>
                      <a:pt x="55" y="3"/>
                    </a:lnTo>
                    <a:lnTo>
                      <a:pt x="58" y="3"/>
                    </a:lnTo>
                    <a:lnTo>
                      <a:pt x="55" y="24"/>
                    </a:lnTo>
                    <a:lnTo>
                      <a:pt x="0" y="18"/>
                    </a:lnTo>
                    <a:close/>
                  </a:path>
                </a:pathLst>
              </a:custGeom>
              <a:noFill/>
              <a:ln w="9525">
                <a:noFill/>
                <a:round/>
                <a:headEnd/>
                <a:tailEnd/>
              </a:ln>
            </p:spPr>
            <p:txBody>
              <a:bodyPr>
                <a:prstTxWarp prst="textNoShape">
                  <a:avLst/>
                </a:prstTxWarp>
              </a:bodyPr>
              <a:lstStyle/>
              <a:p>
                <a:endParaRPr lang="en-US"/>
              </a:p>
            </p:txBody>
          </p:sp>
          <p:sp>
            <p:nvSpPr>
              <p:cNvPr id="73502" name="Freeform 373"/>
              <p:cNvSpPr>
                <a:spLocks/>
              </p:cNvSpPr>
              <p:nvPr/>
            </p:nvSpPr>
            <p:spPr bwMode="auto">
              <a:xfrm>
                <a:off x="4593" y="1610"/>
                <a:ext cx="12" cy="6"/>
              </a:xfrm>
              <a:custGeom>
                <a:avLst/>
                <a:gdLst>
                  <a:gd name="T0" fmla="*/ 0 w 57"/>
                  <a:gd name="T1" fmla="*/ 21 h 32"/>
                  <a:gd name="T2" fmla="*/ 3 w 57"/>
                  <a:gd name="T3" fmla="*/ 0 h 32"/>
                  <a:gd name="T4" fmla="*/ 57 w 57"/>
                  <a:gd name="T5" fmla="*/ 12 h 32"/>
                  <a:gd name="T6" fmla="*/ 54 w 57"/>
                  <a:gd name="T7" fmla="*/ 32 h 32"/>
                  <a:gd name="T8" fmla="*/ 0 w 57"/>
                  <a:gd name="T9" fmla="*/ 21 h 32"/>
                  <a:gd name="T10" fmla="*/ 0 60000 65536"/>
                  <a:gd name="T11" fmla="*/ 0 60000 65536"/>
                  <a:gd name="T12" fmla="*/ 0 60000 65536"/>
                  <a:gd name="T13" fmla="*/ 0 60000 65536"/>
                  <a:gd name="T14" fmla="*/ 0 60000 65536"/>
                  <a:gd name="T15" fmla="*/ 0 w 57"/>
                  <a:gd name="T16" fmla="*/ 0 h 32"/>
                  <a:gd name="T17" fmla="*/ 57 w 57"/>
                  <a:gd name="T18" fmla="*/ 32 h 32"/>
                </a:gdLst>
                <a:ahLst/>
                <a:cxnLst>
                  <a:cxn ang="T10">
                    <a:pos x="T0" y="T1"/>
                  </a:cxn>
                  <a:cxn ang="T11">
                    <a:pos x="T2" y="T3"/>
                  </a:cxn>
                  <a:cxn ang="T12">
                    <a:pos x="T4" y="T5"/>
                  </a:cxn>
                  <a:cxn ang="T13">
                    <a:pos x="T6" y="T7"/>
                  </a:cxn>
                  <a:cxn ang="T14">
                    <a:pos x="T8" y="T9"/>
                  </a:cxn>
                </a:cxnLst>
                <a:rect l="T15" t="T16" r="T17" b="T18"/>
                <a:pathLst>
                  <a:path w="57" h="32">
                    <a:moveTo>
                      <a:pt x="0" y="21"/>
                    </a:moveTo>
                    <a:lnTo>
                      <a:pt x="3" y="0"/>
                    </a:lnTo>
                    <a:lnTo>
                      <a:pt x="57" y="12"/>
                    </a:lnTo>
                    <a:lnTo>
                      <a:pt x="54" y="32"/>
                    </a:lnTo>
                    <a:lnTo>
                      <a:pt x="0" y="21"/>
                    </a:lnTo>
                    <a:close/>
                  </a:path>
                </a:pathLst>
              </a:custGeom>
              <a:noFill/>
              <a:ln w="9525">
                <a:noFill/>
                <a:round/>
                <a:headEnd/>
                <a:tailEnd/>
              </a:ln>
            </p:spPr>
            <p:txBody>
              <a:bodyPr>
                <a:prstTxWarp prst="textNoShape">
                  <a:avLst/>
                </a:prstTxWarp>
              </a:bodyPr>
              <a:lstStyle/>
              <a:p>
                <a:endParaRPr lang="en-US"/>
              </a:p>
            </p:txBody>
          </p:sp>
          <p:sp>
            <p:nvSpPr>
              <p:cNvPr id="73503" name="Freeform 374"/>
              <p:cNvSpPr>
                <a:spLocks/>
              </p:cNvSpPr>
              <p:nvPr/>
            </p:nvSpPr>
            <p:spPr bwMode="auto">
              <a:xfrm>
                <a:off x="4604" y="1612"/>
                <a:ext cx="13" cy="7"/>
              </a:xfrm>
              <a:custGeom>
                <a:avLst/>
                <a:gdLst>
                  <a:gd name="T0" fmla="*/ 0 w 63"/>
                  <a:gd name="T1" fmla="*/ 20 h 35"/>
                  <a:gd name="T2" fmla="*/ 3 w 63"/>
                  <a:gd name="T3" fmla="*/ 0 h 35"/>
                  <a:gd name="T4" fmla="*/ 61 w 63"/>
                  <a:gd name="T5" fmla="*/ 14 h 35"/>
                  <a:gd name="T6" fmla="*/ 63 w 63"/>
                  <a:gd name="T7" fmla="*/ 17 h 35"/>
                  <a:gd name="T8" fmla="*/ 56 w 63"/>
                  <a:gd name="T9" fmla="*/ 35 h 35"/>
                  <a:gd name="T10" fmla="*/ 0 w 63"/>
                  <a:gd name="T11" fmla="*/ 20 h 35"/>
                  <a:gd name="T12" fmla="*/ 0 60000 65536"/>
                  <a:gd name="T13" fmla="*/ 0 60000 65536"/>
                  <a:gd name="T14" fmla="*/ 0 60000 65536"/>
                  <a:gd name="T15" fmla="*/ 0 60000 65536"/>
                  <a:gd name="T16" fmla="*/ 0 60000 65536"/>
                  <a:gd name="T17" fmla="*/ 0 60000 65536"/>
                  <a:gd name="T18" fmla="*/ 0 w 63"/>
                  <a:gd name="T19" fmla="*/ 0 h 35"/>
                  <a:gd name="T20" fmla="*/ 63 w 63"/>
                  <a:gd name="T21" fmla="*/ 35 h 35"/>
                </a:gdLst>
                <a:ahLst/>
                <a:cxnLst>
                  <a:cxn ang="T12">
                    <a:pos x="T0" y="T1"/>
                  </a:cxn>
                  <a:cxn ang="T13">
                    <a:pos x="T2" y="T3"/>
                  </a:cxn>
                  <a:cxn ang="T14">
                    <a:pos x="T4" y="T5"/>
                  </a:cxn>
                  <a:cxn ang="T15">
                    <a:pos x="T6" y="T7"/>
                  </a:cxn>
                  <a:cxn ang="T16">
                    <a:pos x="T8" y="T9"/>
                  </a:cxn>
                  <a:cxn ang="T17">
                    <a:pos x="T10" y="T11"/>
                  </a:cxn>
                </a:cxnLst>
                <a:rect l="T18" t="T19" r="T20" b="T21"/>
                <a:pathLst>
                  <a:path w="63" h="35">
                    <a:moveTo>
                      <a:pt x="0" y="20"/>
                    </a:moveTo>
                    <a:lnTo>
                      <a:pt x="3" y="0"/>
                    </a:lnTo>
                    <a:lnTo>
                      <a:pt x="61" y="14"/>
                    </a:lnTo>
                    <a:lnTo>
                      <a:pt x="63" y="17"/>
                    </a:lnTo>
                    <a:lnTo>
                      <a:pt x="56" y="35"/>
                    </a:lnTo>
                    <a:lnTo>
                      <a:pt x="0" y="20"/>
                    </a:lnTo>
                    <a:close/>
                  </a:path>
                </a:pathLst>
              </a:custGeom>
              <a:noFill/>
              <a:ln w="9525">
                <a:noFill/>
                <a:round/>
                <a:headEnd/>
                <a:tailEnd/>
              </a:ln>
            </p:spPr>
            <p:txBody>
              <a:bodyPr>
                <a:prstTxWarp prst="textNoShape">
                  <a:avLst/>
                </a:prstTxWarp>
              </a:bodyPr>
              <a:lstStyle/>
              <a:p>
                <a:endParaRPr lang="en-US"/>
              </a:p>
            </p:txBody>
          </p:sp>
          <p:sp>
            <p:nvSpPr>
              <p:cNvPr id="73504" name="Freeform 375"/>
              <p:cNvSpPr>
                <a:spLocks/>
              </p:cNvSpPr>
              <p:nvPr/>
            </p:nvSpPr>
            <p:spPr bwMode="auto">
              <a:xfrm>
                <a:off x="4615" y="1616"/>
                <a:ext cx="13" cy="8"/>
              </a:xfrm>
              <a:custGeom>
                <a:avLst/>
                <a:gdLst>
                  <a:gd name="T0" fmla="*/ 0 w 65"/>
                  <a:gd name="T1" fmla="*/ 18 h 40"/>
                  <a:gd name="T2" fmla="*/ 7 w 65"/>
                  <a:gd name="T3" fmla="*/ 0 h 40"/>
                  <a:gd name="T4" fmla="*/ 65 w 65"/>
                  <a:gd name="T5" fmla="*/ 20 h 40"/>
                  <a:gd name="T6" fmla="*/ 65 w 65"/>
                  <a:gd name="T7" fmla="*/ 23 h 40"/>
                  <a:gd name="T8" fmla="*/ 60 w 65"/>
                  <a:gd name="T9" fmla="*/ 40 h 40"/>
                  <a:gd name="T10" fmla="*/ 0 w 65"/>
                  <a:gd name="T11" fmla="*/ 18 h 40"/>
                  <a:gd name="T12" fmla="*/ 0 60000 65536"/>
                  <a:gd name="T13" fmla="*/ 0 60000 65536"/>
                  <a:gd name="T14" fmla="*/ 0 60000 65536"/>
                  <a:gd name="T15" fmla="*/ 0 60000 65536"/>
                  <a:gd name="T16" fmla="*/ 0 60000 65536"/>
                  <a:gd name="T17" fmla="*/ 0 60000 65536"/>
                  <a:gd name="T18" fmla="*/ 0 w 65"/>
                  <a:gd name="T19" fmla="*/ 0 h 40"/>
                  <a:gd name="T20" fmla="*/ 65 w 65"/>
                  <a:gd name="T21" fmla="*/ 40 h 40"/>
                </a:gdLst>
                <a:ahLst/>
                <a:cxnLst>
                  <a:cxn ang="T12">
                    <a:pos x="T0" y="T1"/>
                  </a:cxn>
                  <a:cxn ang="T13">
                    <a:pos x="T2" y="T3"/>
                  </a:cxn>
                  <a:cxn ang="T14">
                    <a:pos x="T4" y="T5"/>
                  </a:cxn>
                  <a:cxn ang="T15">
                    <a:pos x="T6" y="T7"/>
                  </a:cxn>
                  <a:cxn ang="T16">
                    <a:pos x="T8" y="T9"/>
                  </a:cxn>
                  <a:cxn ang="T17">
                    <a:pos x="T10" y="T11"/>
                  </a:cxn>
                </a:cxnLst>
                <a:rect l="T18" t="T19" r="T20" b="T21"/>
                <a:pathLst>
                  <a:path w="65" h="40">
                    <a:moveTo>
                      <a:pt x="0" y="18"/>
                    </a:moveTo>
                    <a:lnTo>
                      <a:pt x="7" y="0"/>
                    </a:lnTo>
                    <a:lnTo>
                      <a:pt x="65" y="20"/>
                    </a:lnTo>
                    <a:lnTo>
                      <a:pt x="65" y="23"/>
                    </a:lnTo>
                    <a:lnTo>
                      <a:pt x="60" y="40"/>
                    </a:lnTo>
                    <a:lnTo>
                      <a:pt x="0" y="18"/>
                    </a:lnTo>
                    <a:close/>
                  </a:path>
                </a:pathLst>
              </a:custGeom>
              <a:noFill/>
              <a:ln w="9525">
                <a:noFill/>
                <a:round/>
                <a:headEnd/>
                <a:tailEnd/>
              </a:ln>
            </p:spPr>
            <p:txBody>
              <a:bodyPr>
                <a:prstTxWarp prst="textNoShape">
                  <a:avLst/>
                </a:prstTxWarp>
              </a:bodyPr>
              <a:lstStyle/>
              <a:p>
                <a:endParaRPr lang="en-US"/>
              </a:p>
            </p:txBody>
          </p:sp>
          <p:sp>
            <p:nvSpPr>
              <p:cNvPr id="73505" name="Freeform 376"/>
              <p:cNvSpPr>
                <a:spLocks/>
              </p:cNvSpPr>
              <p:nvPr/>
            </p:nvSpPr>
            <p:spPr bwMode="auto">
              <a:xfrm>
                <a:off x="4627" y="1620"/>
                <a:ext cx="14" cy="9"/>
              </a:xfrm>
              <a:custGeom>
                <a:avLst/>
                <a:gdLst>
                  <a:gd name="T0" fmla="*/ 0 w 69"/>
                  <a:gd name="T1" fmla="*/ 17 h 46"/>
                  <a:gd name="T2" fmla="*/ 5 w 69"/>
                  <a:gd name="T3" fmla="*/ 0 h 46"/>
                  <a:gd name="T4" fmla="*/ 69 w 69"/>
                  <a:gd name="T5" fmla="*/ 29 h 46"/>
                  <a:gd name="T6" fmla="*/ 57 w 69"/>
                  <a:gd name="T7" fmla="*/ 46 h 46"/>
                  <a:gd name="T8" fmla="*/ 0 w 69"/>
                  <a:gd name="T9" fmla="*/ 17 h 46"/>
                  <a:gd name="T10" fmla="*/ 0 60000 65536"/>
                  <a:gd name="T11" fmla="*/ 0 60000 65536"/>
                  <a:gd name="T12" fmla="*/ 0 60000 65536"/>
                  <a:gd name="T13" fmla="*/ 0 60000 65536"/>
                  <a:gd name="T14" fmla="*/ 0 60000 65536"/>
                  <a:gd name="T15" fmla="*/ 0 w 69"/>
                  <a:gd name="T16" fmla="*/ 0 h 46"/>
                  <a:gd name="T17" fmla="*/ 69 w 69"/>
                  <a:gd name="T18" fmla="*/ 46 h 46"/>
                </a:gdLst>
                <a:ahLst/>
                <a:cxnLst>
                  <a:cxn ang="T10">
                    <a:pos x="T0" y="T1"/>
                  </a:cxn>
                  <a:cxn ang="T11">
                    <a:pos x="T2" y="T3"/>
                  </a:cxn>
                  <a:cxn ang="T12">
                    <a:pos x="T4" y="T5"/>
                  </a:cxn>
                  <a:cxn ang="T13">
                    <a:pos x="T6" y="T7"/>
                  </a:cxn>
                  <a:cxn ang="T14">
                    <a:pos x="T8" y="T9"/>
                  </a:cxn>
                </a:cxnLst>
                <a:rect l="T15" t="T16" r="T17" b="T18"/>
                <a:pathLst>
                  <a:path w="69" h="46">
                    <a:moveTo>
                      <a:pt x="0" y="17"/>
                    </a:moveTo>
                    <a:lnTo>
                      <a:pt x="5" y="0"/>
                    </a:lnTo>
                    <a:lnTo>
                      <a:pt x="69" y="29"/>
                    </a:lnTo>
                    <a:lnTo>
                      <a:pt x="57" y="46"/>
                    </a:lnTo>
                    <a:lnTo>
                      <a:pt x="0" y="17"/>
                    </a:lnTo>
                    <a:close/>
                  </a:path>
                </a:pathLst>
              </a:custGeom>
              <a:noFill/>
              <a:ln w="9525">
                <a:noFill/>
                <a:round/>
                <a:headEnd/>
                <a:tailEnd/>
              </a:ln>
            </p:spPr>
            <p:txBody>
              <a:bodyPr>
                <a:prstTxWarp prst="textNoShape">
                  <a:avLst/>
                </a:prstTxWarp>
              </a:bodyPr>
              <a:lstStyle/>
              <a:p>
                <a:endParaRPr lang="en-US"/>
              </a:p>
            </p:txBody>
          </p:sp>
          <p:sp>
            <p:nvSpPr>
              <p:cNvPr id="73506" name="Freeform 377"/>
              <p:cNvSpPr>
                <a:spLocks/>
              </p:cNvSpPr>
              <p:nvPr/>
            </p:nvSpPr>
            <p:spPr bwMode="auto">
              <a:xfrm>
                <a:off x="4639" y="1626"/>
                <a:ext cx="14" cy="10"/>
              </a:xfrm>
              <a:custGeom>
                <a:avLst/>
                <a:gdLst>
                  <a:gd name="T0" fmla="*/ 0 w 72"/>
                  <a:gd name="T1" fmla="*/ 17 h 49"/>
                  <a:gd name="T2" fmla="*/ 12 w 72"/>
                  <a:gd name="T3" fmla="*/ 0 h 49"/>
                  <a:gd name="T4" fmla="*/ 72 w 72"/>
                  <a:gd name="T5" fmla="*/ 32 h 49"/>
                  <a:gd name="T6" fmla="*/ 61 w 72"/>
                  <a:gd name="T7" fmla="*/ 49 h 49"/>
                  <a:gd name="T8" fmla="*/ 0 w 72"/>
                  <a:gd name="T9" fmla="*/ 17 h 49"/>
                  <a:gd name="T10" fmla="*/ 0 60000 65536"/>
                  <a:gd name="T11" fmla="*/ 0 60000 65536"/>
                  <a:gd name="T12" fmla="*/ 0 60000 65536"/>
                  <a:gd name="T13" fmla="*/ 0 60000 65536"/>
                  <a:gd name="T14" fmla="*/ 0 60000 65536"/>
                  <a:gd name="T15" fmla="*/ 0 w 72"/>
                  <a:gd name="T16" fmla="*/ 0 h 49"/>
                  <a:gd name="T17" fmla="*/ 72 w 72"/>
                  <a:gd name="T18" fmla="*/ 49 h 49"/>
                </a:gdLst>
                <a:ahLst/>
                <a:cxnLst>
                  <a:cxn ang="T10">
                    <a:pos x="T0" y="T1"/>
                  </a:cxn>
                  <a:cxn ang="T11">
                    <a:pos x="T2" y="T3"/>
                  </a:cxn>
                  <a:cxn ang="T12">
                    <a:pos x="T4" y="T5"/>
                  </a:cxn>
                  <a:cxn ang="T13">
                    <a:pos x="T6" y="T7"/>
                  </a:cxn>
                  <a:cxn ang="T14">
                    <a:pos x="T8" y="T9"/>
                  </a:cxn>
                </a:cxnLst>
                <a:rect l="T15" t="T16" r="T17" b="T18"/>
                <a:pathLst>
                  <a:path w="72" h="49">
                    <a:moveTo>
                      <a:pt x="0" y="17"/>
                    </a:moveTo>
                    <a:lnTo>
                      <a:pt x="12" y="0"/>
                    </a:lnTo>
                    <a:lnTo>
                      <a:pt x="72" y="32"/>
                    </a:lnTo>
                    <a:lnTo>
                      <a:pt x="61" y="49"/>
                    </a:lnTo>
                    <a:lnTo>
                      <a:pt x="0" y="17"/>
                    </a:lnTo>
                    <a:close/>
                  </a:path>
                </a:pathLst>
              </a:custGeom>
              <a:noFill/>
              <a:ln w="9525">
                <a:noFill/>
                <a:round/>
                <a:headEnd/>
                <a:tailEnd/>
              </a:ln>
            </p:spPr>
            <p:txBody>
              <a:bodyPr>
                <a:prstTxWarp prst="textNoShape">
                  <a:avLst/>
                </a:prstTxWarp>
              </a:bodyPr>
              <a:lstStyle/>
              <a:p>
                <a:endParaRPr lang="en-US"/>
              </a:p>
            </p:txBody>
          </p:sp>
          <p:sp>
            <p:nvSpPr>
              <p:cNvPr id="73507" name="Freeform 378"/>
              <p:cNvSpPr>
                <a:spLocks/>
              </p:cNvSpPr>
              <p:nvPr/>
            </p:nvSpPr>
            <p:spPr bwMode="auto">
              <a:xfrm>
                <a:off x="4651" y="1632"/>
                <a:ext cx="14" cy="10"/>
              </a:xfrm>
              <a:custGeom>
                <a:avLst/>
                <a:gdLst>
                  <a:gd name="T0" fmla="*/ 0 w 69"/>
                  <a:gd name="T1" fmla="*/ 17 h 48"/>
                  <a:gd name="T2" fmla="*/ 11 w 69"/>
                  <a:gd name="T3" fmla="*/ 0 h 48"/>
                  <a:gd name="T4" fmla="*/ 69 w 69"/>
                  <a:gd name="T5" fmla="*/ 28 h 48"/>
                  <a:gd name="T6" fmla="*/ 60 w 69"/>
                  <a:gd name="T7" fmla="*/ 48 h 48"/>
                  <a:gd name="T8" fmla="*/ 0 w 69"/>
                  <a:gd name="T9" fmla="*/ 17 h 48"/>
                  <a:gd name="T10" fmla="*/ 0 60000 65536"/>
                  <a:gd name="T11" fmla="*/ 0 60000 65536"/>
                  <a:gd name="T12" fmla="*/ 0 60000 65536"/>
                  <a:gd name="T13" fmla="*/ 0 60000 65536"/>
                  <a:gd name="T14" fmla="*/ 0 60000 65536"/>
                  <a:gd name="T15" fmla="*/ 0 w 69"/>
                  <a:gd name="T16" fmla="*/ 0 h 48"/>
                  <a:gd name="T17" fmla="*/ 69 w 69"/>
                  <a:gd name="T18" fmla="*/ 48 h 48"/>
                </a:gdLst>
                <a:ahLst/>
                <a:cxnLst>
                  <a:cxn ang="T10">
                    <a:pos x="T0" y="T1"/>
                  </a:cxn>
                  <a:cxn ang="T11">
                    <a:pos x="T2" y="T3"/>
                  </a:cxn>
                  <a:cxn ang="T12">
                    <a:pos x="T4" y="T5"/>
                  </a:cxn>
                  <a:cxn ang="T13">
                    <a:pos x="T6" y="T7"/>
                  </a:cxn>
                  <a:cxn ang="T14">
                    <a:pos x="T8" y="T9"/>
                  </a:cxn>
                </a:cxnLst>
                <a:rect l="T15" t="T16" r="T17" b="T18"/>
                <a:pathLst>
                  <a:path w="69" h="48">
                    <a:moveTo>
                      <a:pt x="0" y="17"/>
                    </a:moveTo>
                    <a:lnTo>
                      <a:pt x="11" y="0"/>
                    </a:lnTo>
                    <a:lnTo>
                      <a:pt x="69" y="28"/>
                    </a:lnTo>
                    <a:lnTo>
                      <a:pt x="60" y="48"/>
                    </a:lnTo>
                    <a:lnTo>
                      <a:pt x="0" y="17"/>
                    </a:lnTo>
                    <a:close/>
                  </a:path>
                </a:pathLst>
              </a:custGeom>
              <a:noFill/>
              <a:ln w="9525">
                <a:noFill/>
                <a:round/>
                <a:headEnd/>
                <a:tailEnd/>
              </a:ln>
            </p:spPr>
            <p:txBody>
              <a:bodyPr>
                <a:prstTxWarp prst="textNoShape">
                  <a:avLst/>
                </a:prstTxWarp>
              </a:bodyPr>
              <a:lstStyle/>
              <a:p>
                <a:endParaRPr lang="en-US"/>
              </a:p>
            </p:txBody>
          </p:sp>
          <p:sp>
            <p:nvSpPr>
              <p:cNvPr id="73508" name="Freeform 379"/>
              <p:cNvSpPr>
                <a:spLocks/>
              </p:cNvSpPr>
              <p:nvPr/>
            </p:nvSpPr>
            <p:spPr bwMode="auto">
              <a:xfrm>
                <a:off x="4663" y="1638"/>
                <a:ext cx="13" cy="9"/>
              </a:xfrm>
              <a:custGeom>
                <a:avLst/>
                <a:gdLst>
                  <a:gd name="T0" fmla="*/ 0 w 63"/>
                  <a:gd name="T1" fmla="*/ 20 h 46"/>
                  <a:gd name="T2" fmla="*/ 9 w 63"/>
                  <a:gd name="T3" fmla="*/ 0 h 46"/>
                  <a:gd name="T4" fmla="*/ 63 w 63"/>
                  <a:gd name="T5" fmla="*/ 29 h 46"/>
                  <a:gd name="T6" fmla="*/ 55 w 63"/>
                  <a:gd name="T7" fmla="*/ 46 h 46"/>
                  <a:gd name="T8" fmla="*/ 0 w 63"/>
                  <a:gd name="T9" fmla="*/ 20 h 46"/>
                  <a:gd name="T10" fmla="*/ 0 60000 65536"/>
                  <a:gd name="T11" fmla="*/ 0 60000 65536"/>
                  <a:gd name="T12" fmla="*/ 0 60000 65536"/>
                  <a:gd name="T13" fmla="*/ 0 60000 65536"/>
                  <a:gd name="T14" fmla="*/ 0 60000 65536"/>
                  <a:gd name="T15" fmla="*/ 0 w 63"/>
                  <a:gd name="T16" fmla="*/ 0 h 46"/>
                  <a:gd name="T17" fmla="*/ 63 w 63"/>
                  <a:gd name="T18" fmla="*/ 46 h 46"/>
                </a:gdLst>
                <a:ahLst/>
                <a:cxnLst>
                  <a:cxn ang="T10">
                    <a:pos x="T0" y="T1"/>
                  </a:cxn>
                  <a:cxn ang="T11">
                    <a:pos x="T2" y="T3"/>
                  </a:cxn>
                  <a:cxn ang="T12">
                    <a:pos x="T4" y="T5"/>
                  </a:cxn>
                  <a:cxn ang="T13">
                    <a:pos x="T6" y="T7"/>
                  </a:cxn>
                  <a:cxn ang="T14">
                    <a:pos x="T8" y="T9"/>
                  </a:cxn>
                </a:cxnLst>
                <a:rect l="T15" t="T16" r="T17" b="T18"/>
                <a:pathLst>
                  <a:path w="63" h="46">
                    <a:moveTo>
                      <a:pt x="0" y="20"/>
                    </a:moveTo>
                    <a:lnTo>
                      <a:pt x="9" y="0"/>
                    </a:lnTo>
                    <a:lnTo>
                      <a:pt x="63" y="29"/>
                    </a:lnTo>
                    <a:lnTo>
                      <a:pt x="55" y="46"/>
                    </a:lnTo>
                    <a:lnTo>
                      <a:pt x="0" y="20"/>
                    </a:lnTo>
                    <a:close/>
                  </a:path>
                </a:pathLst>
              </a:custGeom>
              <a:noFill/>
              <a:ln w="9525">
                <a:noFill/>
                <a:round/>
                <a:headEnd/>
                <a:tailEnd/>
              </a:ln>
            </p:spPr>
            <p:txBody>
              <a:bodyPr>
                <a:prstTxWarp prst="textNoShape">
                  <a:avLst/>
                </a:prstTxWarp>
              </a:bodyPr>
              <a:lstStyle/>
              <a:p>
                <a:endParaRPr lang="en-US"/>
              </a:p>
            </p:txBody>
          </p:sp>
          <p:sp>
            <p:nvSpPr>
              <p:cNvPr id="73509" name="Freeform 380"/>
              <p:cNvSpPr>
                <a:spLocks/>
              </p:cNvSpPr>
              <p:nvPr/>
            </p:nvSpPr>
            <p:spPr bwMode="auto">
              <a:xfrm>
                <a:off x="4674" y="1644"/>
                <a:ext cx="13" cy="8"/>
              </a:xfrm>
              <a:custGeom>
                <a:avLst/>
                <a:gdLst>
                  <a:gd name="T0" fmla="*/ 0 w 64"/>
                  <a:gd name="T1" fmla="*/ 17 h 43"/>
                  <a:gd name="T2" fmla="*/ 8 w 64"/>
                  <a:gd name="T3" fmla="*/ 0 h 43"/>
                  <a:gd name="T4" fmla="*/ 64 w 64"/>
                  <a:gd name="T5" fmla="*/ 26 h 43"/>
                  <a:gd name="T6" fmla="*/ 55 w 64"/>
                  <a:gd name="T7" fmla="*/ 43 h 43"/>
                  <a:gd name="T8" fmla="*/ 0 w 64"/>
                  <a:gd name="T9" fmla="*/ 17 h 43"/>
                  <a:gd name="T10" fmla="*/ 0 60000 65536"/>
                  <a:gd name="T11" fmla="*/ 0 60000 65536"/>
                  <a:gd name="T12" fmla="*/ 0 60000 65536"/>
                  <a:gd name="T13" fmla="*/ 0 60000 65536"/>
                  <a:gd name="T14" fmla="*/ 0 60000 65536"/>
                  <a:gd name="T15" fmla="*/ 0 w 64"/>
                  <a:gd name="T16" fmla="*/ 0 h 43"/>
                  <a:gd name="T17" fmla="*/ 64 w 64"/>
                  <a:gd name="T18" fmla="*/ 43 h 43"/>
                </a:gdLst>
                <a:ahLst/>
                <a:cxnLst>
                  <a:cxn ang="T10">
                    <a:pos x="T0" y="T1"/>
                  </a:cxn>
                  <a:cxn ang="T11">
                    <a:pos x="T2" y="T3"/>
                  </a:cxn>
                  <a:cxn ang="T12">
                    <a:pos x="T4" y="T5"/>
                  </a:cxn>
                  <a:cxn ang="T13">
                    <a:pos x="T6" y="T7"/>
                  </a:cxn>
                  <a:cxn ang="T14">
                    <a:pos x="T8" y="T9"/>
                  </a:cxn>
                </a:cxnLst>
                <a:rect l="T15" t="T16" r="T17" b="T18"/>
                <a:pathLst>
                  <a:path w="64" h="43">
                    <a:moveTo>
                      <a:pt x="0" y="17"/>
                    </a:moveTo>
                    <a:lnTo>
                      <a:pt x="8" y="0"/>
                    </a:lnTo>
                    <a:lnTo>
                      <a:pt x="64" y="26"/>
                    </a:lnTo>
                    <a:lnTo>
                      <a:pt x="55" y="43"/>
                    </a:lnTo>
                    <a:lnTo>
                      <a:pt x="0" y="17"/>
                    </a:lnTo>
                    <a:close/>
                  </a:path>
                </a:pathLst>
              </a:custGeom>
              <a:noFill/>
              <a:ln w="9525">
                <a:noFill/>
                <a:round/>
                <a:headEnd/>
                <a:tailEnd/>
              </a:ln>
            </p:spPr>
            <p:txBody>
              <a:bodyPr>
                <a:prstTxWarp prst="textNoShape">
                  <a:avLst/>
                </a:prstTxWarp>
              </a:bodyPr>
              <a:lstStyle/>
              <a:p>
                <a:endParaRPr lang="en-US"/>
              </a:p>
            </p:txBody>
          </p:sp>
          <p:sp>
            <p:nvSpPr>
              <p:cNvPr id="73510" name="Freeform 381"/>
              <p:cNvSpPr>
                <a:spLocks/>
              </p:cNvSpPr>
              <p:nvPr/>
            </p:nvSpPr>
            <p:spPr bwMode="auto">
              <a:xfrm>
                <a:off x="4685" y="1649"/>
                <a:ext cx="12" cy="9"/>
              </a:xfrm>
              <a:custGeom>
                <a:avLst/>
                <a:gdLst>
                  <a:gd name="T0" fmla="*/ 0 w 60"/>
                  <a:gd name="T1" fmla="*/ 17 h 44"/>
                  <a:gd name="T2" fmla="*/ 9 w 60"/>
                  <a:gd name="T3" fmla="*/ 0 h 44"/>
                  <a:gd name="T4" fmla="*/ 60 w 60"/>
                  <a:gd name="T5" fmla="*/ 23 h 44"/>
                  <a:gd name="T6" fmla="*/ 54 w 60"/>
                  <a:gd name="T7" fmla="*/ 44 h 44"/>
                  <a:gd name="T8" fmla="*/ 0 w 60"/>
                  <a:gd name="T9" fmla="*/ 17 h 44"/>
                  <a:gd name="T10" fmla="*/ 0 60000 65536"/>
                  <a:gd name="T11" fmla="*/ 0 60000 65536"/>
                  <a:gd name="T12" fmla="*/ 0 60000 65536"/>
                  <a:gd name="T13" fmla="*/ 0 60000 65536"/>
                  <a:gd name="T14" fmla="*/ 0 60000 65536"/>
                  <a:gd name="T15" fmla="*/ 0 w 60"/>
                  <a:gd name="T16" fmla="*/ 0 h 44"/>
                  <a:gd name="T17" fmla="*/ 60 w 60"/>
                  <a:gd name="T18" fmla="*/ 44 h 44"/>
                </a:gdLst>
                <a:ahLst/>
                <a:cxnLst>
                  <a:cxn ang="T10">
                    <a:pos x="T0" y="T1"/>
                  </a:cxn>
                  <a:cxn ang="T11">
                    <a:pos x="T2" y="T3"/>
                  </a:cxn>
                  <a:cxn ang="T12">
                    <a:pos x="T4" y="T5"/>
                  </a:cxn>
                  <a:cxn ang="T13">
                    <a:pos x="T6" y="T7"/>
                  </a:cxn>
                  <a:cxn ang="T14">
                    <a:pos x="T8" y="T9"/>
                  </a:cxn>
                </a:cxnLst>
                <a:rect l="T15" t="T16" r="T17" b="T18"/>
                <a:pathLst>
                  <a:path w="60" h="44">
                    <a:moveTo>
                      <a:pt x="0" y="17"/>
                    </a:moveTo>
                    <a:lnTo>
                      <a:pt x="9" y="0"/>
                    </a:lnTo>
                    <a:lnTo>
                      <a:pt x="60" y="23"/>
                    </a:lnTo>
                    <a:lnTo>
                      <a:pt x="54" y="44"/>
                    </a:lnTo>
                    <a:lnTo>
                      <a:pt x="0" y="17"/>
                    </a:lnTo>
                    <a:close/>
                  </a:path>
                </a:pathLst>
              </a:custGeom>
              <a:noFill/>
              <a:ln w="9525">
                <a:noFill/>
                <a:round/>
                <a:headEnd/>
                <a:tailEnd/>
              </a:ln>
            </p:spPr>
            <p:txBody>
              <a:bodyPr>
                <a:prstTxWarp prst="textNoShape">
                  <a:avLst/>
                </a:prstTxWarp>
              </a:bodyPr>
              <a:lstStyle/>
              <a:p>
                <a:endParaRPr lang="en-US"/>
              </a:p>
            </p:txBody>
          </p:sp>
          <p:sp>
            <p:nvSpPr>
              <p:cNvPr id="73511" name="Freeform 382"/>
              <p:cNvSpPr>
                <a:spLocks/>
              </p:cNvSpPr>
              <p:nvPr/>
            </p:nvSpPr>
            <p:spPr bwMode="auto">
              <a:xfrm>
                <a:off x="4696" y="1654"/>
                <a:ext cx="11" cy="8"/>
              </a:xfrm>
              <a:custGeom>
                <a:avLst/>
                <a:gdLst>
                  <a:gd name="T0" fmla="*/ 0 w 58"/>
                  <a:gd name="T1" fmla="*/ 21 h 40"/>
                  <a:gd name="T2" fmla="*/ 6 w 58"/>
                  <a:gd name="T3" fmla="*/ 0 h 40"/>
                  <a:gd name="T4" fmla="*/ 58 w 58"/>
                  <a:gd name="T5" fmla="*/ 23 h 40"/>
                  <a:gd name="T6" fmla="*/ 49 w 58"/>
                  <a:gd name="T7" fmla="*/ 40 h 40"/>
                  <a:gd name="T8" fmla="*/ 0 w 58"/>
                  <a:gd name="T9" fmla="*/ 21 h 40"/>
                  <a:gd name="T10" fmla="*/ 0 60000 65536"/>
                  <a:gd name="T11" fmla="*/ 0 60000 65536"/>
                  <a:gd name="T12" fmla="*/ 0 60000 65536"/>
                  <a:gd name="T13" fmla="*/ 0 60000 65536"/>
                  <a:gd name="T14" fmla="*/ 0 60000 65536"/>
                  <a:gd name="T15" fmla="*/ 0 w 58"/>
                  <a:gd name="T16" fmla="*/ 0 h 40"/>
                  <a:gd name="T17" fmla="*/ 58 w 58"/>
                  <a:gd name="T18" fmla="*/ 40 h 40"/>
                </a:gdLst>
                <a:ahLst/>
                <a:cxnLst>
                  <a:cxn ang="T10">
                    <a:pos x="T0" y="T1"/>
                  </a:cxn>
                  <a:cxn ang="T11">
                    <a:pos x="T2" y="T3"/>
                  </a:cxn>
                  <a:cxn ang="T12">
                    <a:pos x="T4" y="T5"/>
                  </a:cxn>
                  <a:cxn ang="T13">
                    <a:pos x="T6" y="T7"/>
                  </a:cxn>
                  <a:cxn ang="T14">
                    <a:pos x="T8" y="T9"/>
                  </a:cxn>
                </a:cxnLst>
                <a:rect l="T15" t="T16" r="T17" b="T18"/>
                <a:pathLst>
                  <a:path w="58" h="40">
                    <a:moveTo>
                      <a:pt x="0" y="21"/>
                    </a:moveTo>
                    <a:lnTo>
                      <a:pt x="6" y="0"/>
                    </a:lnTo>
                    <a:lnTo>
                      <a:pt x="58" y="23"/>
                    </a:lnTo>
                    <a:lnTo>
                      <a:pt x="49" y="40"/>
                    </a:lnTo>
                    <a:lnTo>
                      <a:pt x="0" y="21"/>
                    </a:lnTo>
                    <a:close/>
                  </a:path>
                </a:pathLst>
              </a:custGeom>
              <a:noFill/>
              <a:ln w="9525">
                <a:noFill/>
                <a:round/>
                <a:headEnd/>
                <a:tailEnd/>
              </a:ln>
            </p:spPr>
            <p:txBody>
              <a:bodyPr>
                <a:prstTxWarp prst="textNoShape">
                  <a:avLst/>
                </a:prstTxWarp>
              </a:bodyPr>
              <a:lstStyle/>
              <a:p>
                <a:endParaRPr lang="en-US"/>
              </a:p>
            </p:txBody>
          </p:sp>
          <p:sp>
            <p:nvSpPr>
              <p:cNvPr id="73512" name="Freeform 383"/>
              <p:cNvSpPr>
                <a:spLocks/>
              </p:cNvSpPr>
              <p:nvPr/>
            </p:nvSpPr>
            <p:spPr bwMode="auto">
              <a:xfrm>
                <a:off x="4706" y="1658"/>
                <a:ext cx="11" cy="8"/>
              </a:xfrm>
              <a:custGeom>
                <a:avLst/>
                <a:gdLst>
                  <a:gd name="T0" fmla="*/ 0 w 58"/>
                  <a:gd name="T1" fmla="*/ 17 h 37"/>
                  <a:gd name="T2" fmla="*/ 9 w 58"/>
                  <a:gd name="T3" fmla="*/ 0 h 37"/>
                  <a:gd name="T4" fmla="*/ 58 w 58"/>
                  <a:gd name="T5" fmla="*/ 20 h 37"/>
                  <a:gd name="T6" fmla="*/ 50 w 58"/>
                  <a:gd name="T7" fmla="*/ 37 h 37"/>
                  <a:gd name="T8" fmla="*/ 0 w 58"/>
                  <a:gd name="T9" fmla="*/ 17 h 37"/>
                  <a:gd name="T10" fmla="*/ 0 60000 65536"/>
                  <a:gd name="T11" fmla="*/ 0 60000 65536"/>
                  <a:gd name="T12" fmla="*/ 0 60000 65536"/>
                  <a:gd name="T13" fmla="*/ 0 60000 65536"/>
                  <a:gd name="T14" fmla="*/ 0 60000 65536"/>
                  <a:gd name="T15" fmla="*/ 0 w 58"/>
                  <a:gd name="T16" fmla="*/ 0 h 37"/>
                  <a:gd name="T17" fmla="*/ 58 w 58"/>
                  <a:gd name="T18" fmla="*/ 37 h 37"/>
                </a:gdLst>
                <a:ahLst/>
                <a:cxnLst>
                  <a:cxn ang="T10">
                    <a:pos x="T0" y="T1"/>
                  </a:cxn>
                  <a:cxn ang="T11">
                    <a:pos x="T2" y="T3"/>
                  </a:cxn>
                  <a:cxn ang="T12">
                    <a:pos x="T4" y="T5"/>
                  </a:cxn>
                  <a:cxn ang="T13">
                    <a:pos x="T6" y="T7"/>
                  </a:cxn>
                  <a:cxn ang="T14">
                    <a:pos x="T8" y="T9"/>
                  </a:cxn>
                </a:cxnLst>
                <a:rect l="T15" t="T16" r="T17" b="T18"/>
                <a:pathLst>
                  <a:path w="58" h="37">
                    <a:moveTo>
                      <a:pt x="0" y="17"/>
                    </a:moveTo>
                    <a:lnTo>
                      <a:pt x="9" y="0"/>
                    </a:lnTo>
                    <a:lnTo>
                      <a:pt x="58" y="20"/>
                    </a:lnTo>
                    <a:lnTo>
                      <a:pt x="50" y="37"/>
                    </a:lnTo>
                    <a:lnTo>
                      <a:pt x="0" y="17"/>
                    </a:lnTo>
                    <a:close/>
                  </a:path>
                </a:pathLst>
              </a:custGeom>
              <a:noFill/>
              <a:ln w="9525">
                <a:noFill/>
                <a:round/>
                <a:headEnd/>
                <a:tailEnd/>
              </a:ln>
            </p:spPr>
            <p:txBody>
              <a:bodyPr>
                <a:prstTxWarp prst="textNoShape">
                  <a:avLst/>
                </a:prstTxWarp>
              </a:bodyPr>
              <a:lstStyle/>
              <a:p>
                <a:endParaRPr lang="en-US"/>
              </a:p>
            </p:txBody>
          </p:sp>
          <p:sp>
            <p:nvSpPr>
              <p:cNvPr id="73513" name="Freeform 384"/>
              <p:cNvSpPr>
                <a:spLocks/>
              </p:cNvSpPr>
              <p:nvPr/>
            </p:nvSpPr>
            <p:spPr bwMode="auto">
              <a:xfrm>
                <a:off x="4716" y="1662"/>
                <a:ext cx="10" cy="8"/>
              </a:xfrm>
              <a:custGeom>
                <a:avLst/>
                <a:gdLst>
                  <a:gd name="T0" fmla="*/ 0 w 54"/>
                  <a:gd name="T1" fmla="*/ 17 h 38"/>
                  <a:gd name="T2" fmla="*/ 8 w 54"/>
                  <a:gd name="T3" fmla="*/ 0 h 38"/>
                  <a:gd name="T4" fmla="*/ 54 w 54"/>
                  <a:gd name="T5" fmla="*/ 17 h 38"/>
                  <a:gd name="T6" fmla="*/ 45 w 54"/>
                  <a:gd name="T7" fmla="*/ 38 h 38"/>
                  <a:gd name="T8" fmla="*/ 0 w 54"/>
                  <a:gd name="T9" fmla="*/ 17 h 38"/>
                  <a:gd name="T10" fmla="*/ 0 60000 65536"/>
                  <a:gd name="T11" fmla="*/ 0 60000 65536"/>
                  <a:gd name="T12" fmla="*/ 0 60000 65536"/>
                  <a:gd name="T13" fmla="*/ 0 60000 65536"/>
                  <a:gd name="T14" fmla="*/ 0 60000 65536"/>
                  <a:gd name="T15" fmla="*/ 0 w 54"/>
                  <a:gd name="T16" fmla="*/ 0 h 38"/>
                  <a:gd name="T17" fmla="*/ 54 w 54"/>
                  <a:gd name="T18" fmla="*/ 38 h 38"/>
                </a:gdLst>
                <a:ahLst/>
                <a:cxnLst>
                  <a:cxn ang="T10">
                    <a:pos x="T0" y="T1"/>
                  </a:cxn>
                  <a:cxn ang="T11">
                    <a:pos x="T2" y="T3"/>
                  </a:cxn>
                  <a:cxn ang="T12">
                    <a:pos x="T4" y="T5"/>
                  </a:cxn>
                  <a:cxn ang="T13">
                    <a:pos x="T6" y="T7"/>
                  </a:cxn>
                  <a:cxn ang="T14">
                    <a:pos x="T8" y="T9"/>
                  </a:cxn>
                </a:cxnLst>
                <a:rect l="T15" t="T16" r="T17" b="T18"/>
                <a:pathLst>
                  <a:path w="54" h="38">
                    <a:moveTo>
                      <a:pt x="0" y="17"/>
                    </a:moveTo>
                    <a:lnTo>
                      <a:pt x="8" y="0"/>
                    </a:lnTo>
                    <a:lnTo>
                      <a:pt x="54" y="17"/>
                    </a:lnTo>
                    <a:lnTo>
                      <a:pt x="45" y="38"/>
                    </a:lnTo>
                    <a:lnTo>
                      <a:pt x="0" y="17"/>
                    </a:lnTo>
                    <a:close/>
                  </a:path>
                </a:pathLst>
              </a:custGeom>
              <a:noFill/>
              <a:ln w="9525">
                <a:noFill/>
                <a:round/>
                <a:headEnd/>
                <a:tailEnd/>
              </a:ln>
            </p:spPr>
            <p:txBody>
              <a:bodyPr>
                <a:prstTxWarp prst="textNoShape">
                  <a:avLst/>
                </a:prstTxWarp>
              </a:bodyPr>
              <a:lstStyle/>
              <a:p>
                <a:endParaRPr lang="en-US"/>
              </a:p>
            </p:txBody>
          </p:sp>
          <p:sp>
            <p:nvSpPr>
              <p:cNvPr id="73514" name="Freeform 385"/>
              <p:cNvSpPr>
                <a:spLocks/>
              </p:cNvSpPr>
              <p:nvPr/>
            </p:nvSpPr>
            <p:spPr bwMode="auto">
              <a:xfrm>
                <a:off x="4725" y="1666"/>
                <a:ext cx="10" cy="7"/>
              </a:xfrm>
              <a:custGeom>
                <a:avLst/>
                <a:gdLst>
                  <a:gd name="T0" fmla="*/ 0 w 52"/>
                  <a:gd name="T1" fmla="*/ 21 h 38"/>
                  <a:gd name="T2" fmla="*/ 9 w 52"/>
                  <a:gd name="T3" fmla="*/ 0 h 38"/>
                  <a:gd name="T4" fmla="*/ 52 w 52"/>
                  <a:gd name="T5" fmla="*/ 17 h 38"/>
                  <a:gd name="T6" fmla="*/ 43 w 52"/>
                  <a:gd name="T7" fmla="*/ 38 h 38"/>
                  <a:gd name="T8" fmla="*/ 0 w 52"/>
                  <a:gd name="T9" fmla="*/ 21 h 38"/>
                  <a:gd name="T10" fmla="*/ 0 60000 65536"/>
                  <a:gd name="T11" fmla="*/ 0 60000 65536"/>
                  <a:gd name="T12" fmla="*/ 0 60000 65536"/>
                  <a:gd name="T13" fmla="*/ 0 60000 65536"/>
                  <a:gd name="T14" fmla="*/ 0 60000 65536"/>
                  <a:gd name="T15" fmla="*/ 0 w 52"/>
                  <a:gd name="T16" fmla="*/ 0 h 38"/>
                  <a:gd name="T17" fmla="*/ 52 w 52"/>
                  <a:gd name="T18" fmla="*/ 38 h 38"/>
                </a:gdLst>
                <a:ahLst/>
                <a:cxnLst>
                  <a:cxn ang="T10">
                    <a:pos x="T0" y="T1"/>
                  </a:cxn>
                  <a:cxn ang="T11">
                    <a:pos x="T2" y="T3"/>
                  </a:cxn>
                  <a:cxn ang="T12">
                    <a:pos x="T4" y="T5"/>
                  </a:cxn>
                  <a:cxn ang="T13">
                    <a:pos x="T6" y="T7"/>
                  </a:cxn>
                  <a:cxn ang="T14">
                    <a:pos x="T8" y="T9"/>
                  </a:cxn>
                </a:cxnLst>
                <a:rect l="T15" t="T16" r="T17" b="T18"/>
                <a:pathLst>
                  <a:path w="52" h="38">
                    <a:moveTo>
                      <a:pt x="0" y="21"/>
                    </a:moveTo>
                    <a:lnTo>
                      <a:pt x="9" y="0"/>
                    </a:lnTo>
                    <a:lnTo>
                      <a:pt x="52" y="17"/>
                    </a:lnTo>
                    <a:lnTo>
                      <a:pt x="43" y="38"/>
                    </a:lnTo>
                    <a:lnTo>
                      <a:pt x="0" y="21"/>
                    </a:lnTo>
                    <a:close/>
                  </a:path>
                </a:pathLst>
              </a:custGeom>
              <a:noFill/>
              <a:ln w="9525">
                <a:noFill/>
                <a:round/>
                <a:headEnd/>
                <a:tailEnd/>
              </a:ln>
            </p:spPr>
            <p:txBody>
              <a:bodyPr>
                <a:prstTxWarp prst="textNoShape">
                  <a:avLst/>
                </a:prstTxWarp>
              </a:bodyPr>
              <a:lstStyle/>
              <a:p>
                <a:endParaRPr lang="en-US"/>
              </a:p>
            </p:txBody>
          </p:sp>
          <p:sp>
            <p:nvSpPr>
              <p:cNvPr id="73515" name="Freeform 386"/>
              <p:cNvSpPr>
                <a:spLocks/>
              </p:cNvSpPr>
              <p:nvPr/>
            </p:nvSpPr>
            <p:spPr bwMode="auto">
              <a:xfrm>
                <a:off x="4733" y="1669"/>
                <a:ext cx="10" cy="7"/>
              </a:xfrm>
              <a:custGeom>
                <a:avLst/>
                <a:gdLst>
                  <a:gd name="T0" fmla="*/ 0 w 50"/>
                  <a:gd name="T1" fmla="*/ 21 h 35"/>
                  <a:gd name="T2" fmla="*/ 9 w 50"/>
                  <a:gd name="T3" fmla="*/ 0 h 35"/>
                  <a:gd name="T4" fmla="*/ 50 w 50"/>
                  <a:gd name="T5" fmla="*/ 18 h 35"/>
                  <a:gd name="T6" fmla="*/ 44 w 50"/>
                  <a:gd name="T7" fmla="*/ 35 h 35"/>
                  <a:gd name="T8" fmla="*/ 0 w 50"/>
                  <a:gd name="T9" fmla="*/ 21 h 35"/>
                  <a:gd name="T10" fmla="*/ 0 60000 65536"/>
                  <a:gd name="T11" fmla="*/ 0 60000 65536"/>
                  <a:gd name="T12" fmla="*/ 0 60000 65536"/>
                  <a:gd name="T13" fmla="*/ 0 60000 65536"/>
                  <a:gd name="T14" fmla="*/ 0 60000 65536"/>
                  <a:gd name="T15" fmla="*/ 0 w 50"/>
                  <a:gd name="T16" fmla="*/ 0 h 35"/>
                  <a:gd name="T17" fmla="*/ 50 w 50"/>
                  <a:gd name="T18" fmla="*/ 35 h 35"/>
                </a:gdLst>
                <a:ahLst/>
                <a:cxnLst>
                  <a:cxn ang="T10">
                    <a:pos x="T0" y="T1"/>
                  </a:cxn>
                  <a:cxn ang="T11">
                    <a:pos x="T2" y="T3"/>
                  </a:cxn>
                  <a:cxn ang="T12">
                    <a:pos x="T4" y="T5"/>
                  </a:cxn>
                  <a:cxn ang="T13">
                    <a:pos x="T6" y="T7"/>
                  </a:cxn>
                  <a:cxn ang="T14">
                    <a:pos x="T8" y="T9"/>
                  </a:cxn>
                </a:cxnLst>
                <a:rect l="T15" t="T16" r="T17" b="T18"/>
                <a:pathLst>
                  <a:path w="50" h="35">
                    <a:moveTo>
                      <a:pt x="0" y="21"/>
                    </a:moveTo>
                    <a:lnTo>
                      <a:pt x="9" y="0"/>
                    </a:lnTo>
                    <a:lnTo>
                      <a:pt x="50" y="18"/>
                    </a:lnTo>
                    <a:lnTo>
                      <a:pt x="44" y="35"/>
                    </a:lnTo>
                    <a:lnTo>
                      <a:pt x="0" y="21"/>
                    </a:lnTo>
                    <a:close/>
                  </a:path>
                </a:pathLst>
              </a:custGeom>
              <a:noFill/>
              <a:ln w="9525">
                <a:noFill/>
                <a:round/>
                <a:headEnd/>
                <a:tailEnd/>
              </a:ln>
            </p:spPr>
            <p:txBody>
              <a:bodyPr>
                <a:prstTxWarp prst="textNoShape">
                  <a:avLst/>
                </a:prstTxWarp>
              </a:bodyPr>
              <a:lstStyle/>
              <a:p>
                <a:endParaRPr lang="en-US"/>
              </a:p>
            </p:txBody>
          </p:sp>
          <p:sp>
            <p:nvSpPr>
              <p:cNvPr id="73516" name="Freeform 387"/>
              <p:cNvSpPr>
                <a:spLocks/>
              </p:cNvSpPr>
              <p:nvPr/>
            </p:nvSpPr>
            <p:spPr bwMode="auto">
              <a:xfrm>
                <a:off x="4742" y="1673"/>
                <a:ext cx="9" cy="6"/>
              </a:xfrm>
              <a:custGeom>
                <a:avLst/>
                <a:gdLst>
                  <a:gd name="T0" fmla="*/ 0 w 46"/>
                  <a:gd name="T1" fmla="*/ 17 h 32"/>
                  <a:gd name="T2" fmla="*/ 6 w 46"/>
                  <a:gd name="T3" fmla="*/ 0 h 32"/>
                  <a:gd name="T4" fmla="*/ 46 w 46"/>
                  <a:gd name="T5" fmla="*/ 12 h 32"/>
                  <a:gd name="T6" fmla="*/ 40 w 46"/>
                  <a:gd name="T7" fmla="*/ 32 h 32"/>
                  <a:gd name="T8" fmla="*/ 0 w 46"/>
                  <a:gd name="T9" fmla="*/ 17 h 32"/>
                  <a:gd name="T10" fmla="*/ 0 60000 65536"/>
                  <a:gd name="T11" fmla="*/ 0 60000 65536"/>
                  <a:gd name="T12" fmla="*/ 0 60000 65536"/>
                  <a:gd name="T13" fmla="*/ 0 60000 65536"/>
                  <a:gd name="T14" fmla="*/ 0 60000 65536"/>
                  <a:gd name="T15" fmla="*/ 0 w 46"/>
                  <a:gd name="T16" fmla="*/ 0 h 32"/>
                  <a:gd name="T17" fmla="*/ 46 w 46"/>
                  <a:gd name="T18" fmla="*/ 32 h 32"/>
                </a:gdLst>
                <a:ahLst/>
                <a:cxnLst>
                  <a:cxn ang="T10">
                    <a:pos x="T0" y="T1"/>
                  </a:cxn>
                  <a:cxn ang="T11">
                    <a:pos x="T2" y="T3"/>
                  </a:cxn>
                  <a:cxn ang="T12">
                    <a:pos x="T4" y="T5"/>
                  </a:cxn>
                  <a:cxn ang="T13">
                    <a:pos x="T6" y="T7"/>
                  </a:cxn>
                  <a:cxn ang="T14">
                    <a:pos x="T8" y="T9"/>
                  </a:cxn>
                </a:cxnLst>
                <a:rect l="T15" t="T16" r="T17" b="T18"/>
                <a:pathLst>
                  <a:path w="46" h="32">
                    <a:moveTo>
                      <a:pt x="0" y="17"/>
                    </a:moveTo>
                    <a:lnTo>
                      <a:pt x="6" y="0"/>
                    </a:lnTo>
                    <a:lnTo>
                      <a:pt x="46" y="12"/>
                    </a:lnTo>
                    <a:lnTo>
                      <a:pt x="40" y="32"/>
                    </a:lnTo>
                    <a:lnTo>
                      <a:pt x="0" y="17"/>
                    </a:lnTo>
                    <a:close/>
                  </a:path>
                </a:pathLst>
              </a:custGeom>
              <a:noFill/>
              <a:ln w="9525">
                <a:noFill/>
                <a:round/>
                <a:headEnd/>
                <a:tailEnd/>
              </a:ln>
            </p:spPr>
            <p:txBody>
              <a:bodyPr>
                <a:prstTxWarp prst="textNoShape">
                  <a:avLst/>
                </a:prstTxWarp>
              </a:bodyPr>
              <a:lstStyle/>
              <a:p>
                <a:endParaRPr lang="en-US"/>
              </a:p>
            </p:txBody>
          </p:sp>
          <p:sp>
            <p:nvSpPr>
              <p:cNvPr id="73517" name="Freeform 388"/>
              <p:cNvSpPr>
                <a:spLocks/>
              </p:cNvSpPr>
              <p:nvPr/>
            </p:nvSpPr>
            <p:spPr bwMode="auto">
              <a:xfrm>
                <a:off x="4750" y="1675"/>
                <a:ext cx="9" cy="6"/>
              </a:xfrm>
              <a:custGeom>
                <a:avLst/>
                <a:gdLst>
                  <a:gd name="T0" fmla="*/ 0 w 47"/>
                  <a:gd name="T1" fmla="*/ 20 h 31"/>
                  <a:gd name="T2" fmla="*/ 6 w 47"/>
                  <a:gd name="T3" fmla="*/ 0 h 31"/>
                  <a:gd name="T4" fmla="*/ 47 w 47"/>
                  <a:gd name="T5" fmla="*/ 14 h 31"/>
                  <a:gd name="T6" fmla="*/ 41 w 47"/>
                  <a:gd name="T7" fmla="*/ 31 h 31"/>
                  <a:gd name="T8" fmla="*/ 38 w 47"/>
                  <a:gd name="T9" fmla="*/ 31 h 31"/>
                  <a:gd name="T10" fmla="*/ 0 w 47"/>
                  <a:gd name="T11" fmla="*/ 20 h 31"/>
                  <a:gd name="T12" fmla="*/ 0 60000 65536"/>
                  <a:gd name="T13" fmla="*/ 0 60000 65536"/>
                  <a:gd name="T14" fmla="*/ 0 60000 65536"/>
                  <a:gd name="T15" fmla="*/ 0 60000 65536"/>
                  <a:gd name="T16" fmla="*/ 0 60000 65536"/>
                  <a:gd name="T17" fmla="*/ 0 60000 65536"/>
                  <a:gd name="T18" fmla="*/ 0 w 47"/>
                  <a:gd name="T19" fmla="*/ 0 h 31"/>
                  <a:gd name="T20" fmla="*/ 47 w 47"/>
                  <a:gd name="T21" fmla="*/ 31 h 31"/>
                </a:gdLst>
                <a:ahLst/>
                <a:cxnLst>
                  <a:cxn ang="T12">
                    <a:pos x="T0" y="T1"/>
                  </a:cxn>
                  <a:cxn ang="T13">
                    <a:pos x="T2" y="T3"/>
                  </a:cxn>
                  <a:cxn ang="T14">
                    <a:pos x="T4" y="T5"/>
                  </a:cxn>
                  <a:cxn ang="T15">
                    <a:pos x="T6" y="T7"/>
                  </a:cxn>
                  <a:cxn ang="T16">
                    <a:pos x="T8" y="T9"/>
                  </a:cxn>
                  <a:cxn ang="T17">
                    <a:pos x="T10" y="T11"/>
                  </a:cxn>
                </a:cxnLst>
                <a:rect l="T18" t="T19" r="T20" b="T21"/>
                <a:pathLst>
                  <a:path w="47" h="31">
                    <a:moveTo>
                      <a:pt x="0" y="20"/>
                    </a:moveTo>
                    <a:lnTo>
                      <a:pt x="6" y="0"/>
                    </a:lnTo>
                    <a:lnTo>
                      <a:pt x="47" y="14"/>
                    </a:lnTo>
                    <a:lnTo>
                      <a:pt x="41" y="31"/>
                    </a:lnTo>
                    <a:lnTo>
                      <a:pt x="38" y="31"/>
                    </a:lnTo>
                    <a:lnTo>
                      <a:pt x="0" y="20"/>
                    </a:lnTo>
                    <a:close/>
                  </a:path>
                </a:pathLst>
              </a:custGeom>
              <a:noFill/>
              <a:ln w="9525">
                <a:noFill/>
                <a:round/>
                <a:headEnd/>
                <a:tailEnd/>
              </a:ln>
            </p:spPr>
            <p:txBody>
              <a:bodyPr>
                <a:prstTxWarp prst="textNoShape">
                  <a:avLst/>
                </a:prstTxWarp>
              </a:bodyPr>
              <a:lstStyle/>
              <a:p>
                <a:endParaRPr lang="en-US"/>
              </a:p>
            </p:txBody>
          </p:sp>
          <p:sp>
            <p:nvSpPr>
              <p:cNvPr id="73518" name="Freeform 389"/>
              <p:cNvSpPr>
                <a:spLocks/>
              </p:cNvSpPr>
              <p:nvPr/>
            </p:nvSpPr>
            <p:spPr bwMode="auto">
              <a:xfrm>
                <a:off x="4758" y="1678"/>
                <a:ext cx="8" cy="6"/>
              </a:xfrm>
              <a:custGeom>
                <a:avLst/>
                <a:gdLst>
                  <a:gd name="T0" fmla="*/ 0 w 40"/>
                  <a:gd name="T1" fmla="*/ 17 h 29"/>
                  <a:gd name="T2" fmla="*/ 6 w 40"/>
                  <a:gd name="T3" fmla="*/ 0 h 29"/>
                  <a:gd name="T4" fmla="*/ 40 w 40"/>
                  <a:gd name="T5" fmla="*/ 12 h 29"/>
                  <a:gd name="T6" fmla="*/ 34 w 40"/>
                  <a:gd name="T7" fmla="*/ 29 h 29"/>
                  <a:gd name="T8" fmla="*/ 0 w 40"/>
                  <a:gd name="T9" fmla="*/ 17 h 29"/>
                  <a:gd name="T10" fmla="*/ 0 60000 65536"/>
                  <a:gd name="T11" fmla="*/ 0 60000 65536"/>
                  <a:gd name="T12" fmla="*/ 0 60000 65536"/>
                  <a:gd name="T13" fmla="*/ 0 60000 65536"/>
                  <a:gd name="T14" fmla="*/ 0 60000 65536"/>
                  <a:gd name="T15" fmla="*/ 0 w 40"/>
                  <a:gd name="T16" fmla="*/ 0 h 29"/>
                  <a:gd name="T17" fmla="*/ 40 w 40"/>
                  <a:gd name="T18" fmla="*/ 29 h 29"/>
                </a:gdLst>
                <a:ahLst/>
                <a:cxnLst>
                  <a:cxn ang="T10">
                    <a:pos x="T0" y="T1"/>
                  </a:cxn>
                  <a:cxn ang="T11">
                    <a:pos x="T2" y="T3"/>
                  </a:cxn>
                  <a:cxn ang="T12">
                    <a:pos x="T4" y="T5"/>
                  </a:cxn>
                  <a:cxn ang="T13">
                    <a:pos x="T6" y="T7"/>
                  </a:cxn>
                  <a:cxn ang="T14">
                    <a:pos x="T8" y="T9"/>
                  </a:cxn>
                </a:cxnLst>
                <a:rect l="T15" t="T16" r="T17" b="T18"/>
                <a:pathLst>
                  <a:path w="40" h="29">
                    <a:moveTo>
                      <a:pt x="0" y="17"/>
                    </a:moveTo>
                    <a:lnTo>
                      <a:pt x="6" y="0"/>
                    </a:lnTo>
                    <a:lnTo>
                      <a:pt x="40" y="12"/>
                    </a:lnTo>
                    <a:lnTo>
                      <a:pt x="34" y="29"/>
                    </a:lnTo>
                    <a:lnTo>
                      <a:pt x="0" y="17"/>
                    </a:lnTo>
                    <a:close/>
                  </a:path>
                </a:pathLst>
              </a:custGeom>
              <a:noFill/>
              <a:ln w="9525">
                <a:noFill/>
                <a:round/>
                <a:headEnd/>
                <a:tailEnd/>
              </a:ln>
            </p:spPr>
            <p:txBody>
              <a:bodyPr>
                <a:prstTxWarp prst="textNoShape">
                  <a:avLst/>
                </a:prstTxWarp>
              </a:bodyPr>
              <a:lstStyle/>
              <a:p>
                <a:endParaRPr lang="en-US"/>
              </a:p>
            </p:txBody>
          </p:sp>
          <p:sp>
            <p:nvSpPr>
              <p:cNvPr id="73519" name="Freeform 390"/>
              <p:cNvSpPr>
                <a:spLocks/>
              </p:cNvSpPr>
              <p:nvPr/>
            </p:nvSpPr>
            <p:spPr bwMode="auto">
              <a:xfrm>
                <a:off x="4765" y="1680"/>
                <a:ext cx="8" cy="6"/>
              </a:xfrm>
              <a:custGeom>
                <a:avLst/>
                <a:gdLst>
                  <a:gd name="T0" fmla="*/ 0 w 41"/>
                  <a:gd name="T1" fmla="*/ 17 h 28"/>
                  <a:gd name="T2" fmla="*/ 6 w 41"/>
                  <a:gd name="T3" fmla="*/ 0 h 28"/>
                  <a:gd name="T4" fmla="*/ 41 w 41"/>
                  <a:gd name="T5" fmla="*/ 8 h 28"/>
                  <a:gd name="T6" fmla="*/ 35 w 41"/>
                  <a:gd name="T7" fmla="*/ 28 h 28"/>
                  <a:gd name="T8" fmla="*/ 0 w 41"/>
                  <a:gd name="T9" fmla="*/ 17 h 28"/>
                  <a:gd name="T10" fmla="*/ 0 60000 65536"/>
                  <a:gd name="T11" fmla="*/ 0 60000 65536"/>
                  <a:gd name="T12" fmla="*/ 0 60000 65536"/>
                  <a:gd name="T13" fmla="*/ 0 60000 65536"/>
                  <a:gd name="T14" fmla="*/ 0 60000 65536"/>
                  <a:gd name="T15" fmla="*/ 0 w 41"/>
                  <a:gd name="T16" fmla="*/ 0 h 28"/>
                  <a:gd name="T17" fmla="*/ 41 w 41"/>
                  <a:gd name="T18" fmla="*/ 28 h 28"/>
                </a:gdLst>
                <a:ahLst/>
                <a:cxnLst>
                  <a:cxn ang="T10">
                    <a:pos x="T0" y="T1"/>
                  </a:cxn>
                  <a:cxn ang="T11">
                    <a:pos x="T2" y="T3"/>
                  </a:cxn>
                  <a:cxn ang="T12">
                    <a:pos x="T4" y="T5"/>
                  </a:cxn>
                  <a:cxn ang="T13">
                    <a:pos x="T6" y="T7"/>
                  </a:cxn>
                  <a:cxn ang="T14">
                    <a:pos x="T8" y="T9"/>
                  </a:cxn>
                </a:cxnLst>
                <a:rect l="T15" t="T16" r="T17" b="T18"/>
                <a:pathLst>
                  <a:path w="41" h="28">
                    <a:moveTo>
                      <a:pt x="0" y="17"/>
                    </a:moveTo>
                    <a:lnTo>
                      <a:pt x="6" y="0"/>
                    </a:lnTo>
                    <a:lnTo>
                      <a:pt x="41" y="8"/>
                    </a:lnTo>
                    <a:lnTo>
                      <a:pt x="35" y="28"/>
                    </a:lnTo>
                    <a:lnTo>
                      <a:pt x="0" y="17"/>
                    </a:lnTo>
                    <a:close/>
                  </a:path>
                </a:pathLst>
              </a:custGeom>
              <a:noFill/>
              <a:ln w="9525">
                <a:noFill/>
                <a:round/>
                <a:headEnd/>
                <a:tailEnd/>
              </a:ln>
            </p:spPr>
            <p:txBody>
              <a:bodyPr>
                <a:prstTxWarp prst="textNoShape">
                  <a:avLst/>
                </a:prstTxWarp>
              </a:bodyPr>
              <a:lstStyle/>
              <a:p>
                <a:endParaRPr lang="en-US"/>
              </a:p>
            </p:txBody>
          </p:sp>
          <p:sp>
            <p:nvSpPr>
              <p:cNvPr id="73520" name="Freeform 391"/>
              <p:cNvSpPr>
                <a:spLocks/>
              </p:cNvSpPr>
              <p:nvPr/>
            </p:nvSpPr>
            <p:spPr bwMode="auto">
              <a:xfrm>
                <a:off x="4772" y="1682"/>
                <a:ext cx="8" cy="6"/>
              </a:xfrm>
              <a:custGeom>
                <a:avLst/>
                <a:gdLst>
                  <a:gd name="T0" fmla="*/ 0 w 38"/>
                  <a:gd name="T1" fmla="*/ 20 h 29"/>
                  <a:gd name="T2" fmla="*/ 6 w 38"/>
                  <a:gd name="T3" fmla="*/ 0 h 29"/>
                  <a:gd name="T4" fmla="*/ 38 w 38"/>
                  <a:gd name="T5" fmla="*/ 9 h 29"/>
                  <a:gd name="T6" fmla="*/ 34 w 38"/>
                  <a:gd name="T7" fmla="*/ 29 h 29"/>
                  <a:gd name="T8" fmla="*/ 0 w 38"/>
                  <a:gd name="T9" fmla="*/ 20 h 29"/>
                  <a:gd name="T10" fmla="*/ 0 60000 65536"/>
                  <a:gd name="T11" fmla="*/ 0 60000 65536"/>
                  <a:gd name="T12" fmla="*/ 0 60000 65536"/>
                  <a:gd name="T13" fmla="*/ 0 60000 65536"/>
                  <a:gd name="T14" fmla="*/ 0 60000 65536"/>
                  <a:gd name="T15" fmla="*/ 0 w 38"/>
                  <a:gd name="T16" fmla="*/ 0 h 29"/>
                  <a:gd name="T17" fmla="*/ 38 w 38"/>
                  <a:gd name="T18" fmla="*/ 29 h 29"/>
                </a:gdLst>
                <a:ahLst/>
                <a:cxnLst>
                  <a:cxn ang="T10">
                    <a:pos x="T0" y="T1"/>
                  </a:cxn>
                  <a:cxn ang="T11">
                    <a:pos x="T2" y="T3"/>
                  </a:cxn>
                  <a:cxn ang="T12">
                    <a:pos x="T4" y="T5"/>
                  </a:cxn>
                  <a:cxn ang="T13">
                    <a:pos x="T6" y="T7"/>
                  </a:cxn>
                  <a:cxn ang="T14">
                    <a:pos x="T8" y="T9"/>
                  </a:cxn>
                </a:cxnLst>
                <a:rect l="T15" t="T16" r="T17" b="T18"/>
                <a:pathLst>
                  <a:path w="38" h="29">
                    <a:moveTo>
                      <a:pt x="0" y="20"/>
                    </a:moveTo>
                    <a:lnTo>
                      <a:pt x="6" y="0"/>
                    </a:lnTo>
                    <a:lnTo>
                      <a:pt x="38" y="9"/>
                    </a:lnTo>
                    <a:lnTo>
                      <a:pt x="34" y="29"/>
                    </a:lnTo>
                    <a:lnTo>
                      <a:pt x="0" y="20"/>
                    </a:lnTo>
                    <a:close/>
                  </a:path>
                </a:pathLst>
              </a:custGeom>
              <a:noFill/>
              <a:ln w="9525">
                <a:noFill/>
                <a:round/>
                <a:headEnd/>
                <a:tailEnd/>
              </a:ln>
            </p:spPr>
            <p:txBody>
              <a:bodyPr>
                <a:prstTxWarp prst="textNoShape">
                  <a:avLst/>
                </a:prstTxWarp>
              </a:bodyPr>
              <a:lstStyle/>
              <a:p>
                <a:endParaRPr lang="en-US"/>
              </a:p>
            </p:txBody>
          </p:sp>
          <p:sp>
            <p:nvSpPr>
              <p:cNvPr id="73521" name="Freeform 392"/>
              <p:cNvSpPr>
                <a:spLocks/>
              </p:cNvSpPr>
              <p:nvPr/>
            </p:nvSpPr>
            <p:spPr bwMode="auto">
              <a:xfrm>
                <a:off x="4779" y="1684"/>
                <a:ext cx="7" cy="5"/>
              </a:xfrm>
              <a:custGeom>
                <a:avLst/>
                <a:gdLst>
                  <a:gd name="T0" fmla="*/ 0 w 35"/>
                  <a:gd name="T1" fmla="*/ 20 h 26"/>
                  <a:gd name="T2" fmla="*/ 4 w 35"/>
                  <a:gd name="T3" fmla="*/ 0 h 26"/>
                  <a:gd name="T4" fmla="*/ 35 w 35"/>
                  <a:gd name="T5" fmla="*/ 9 h 26"/>
                  <a:gd name="T6" fmla="*/ 30 w 35"/>
                  <a:gd name="T7" fmla="*/ 26 h 26"/>
                  <a:gd name="T8" fmla="*/ 0 w 35"/>
                  <a:gd name="T9" fmla="*/ 20 h 26"/>
                  <a:gd name="T10" fmla="*/ 0 60000 65536"/>
                  <a:gd name="T11" fmla="*/ 0 60000 65536"/>
                  <a:gd name="T12" fmla="*/ 0 60000 65536"/>
                  <a:gd name="T13" fmla="*/ 0 60000 65536"/>
                  <a:gd name="T14" fmla="*/ 0 60000 65536"/>
                  <a:gd name="T15" fmla="*/ 0 w 35"/>
                  <a:gd name="T16" fmla="*/ 0 h 26"/>
                  <a:gd name="T17" fmla="*/ 35 w 35"/>
                  <a:gd name="T18" fmla="*/ 26 h 26"/>
                </a:gdLst>
                <a:ahLst/>
                <a:cxnLst>
                  <a:cxn ang="T10">
                    <a:pos x="T0" y="T1"/>
                  </a:cxn>
                  <a:cxn ang="T11">
                    <a:pos x="T2" y="T3"/>
                  </a:cxn>
                  <a:cxn ang="T12">
                    <a:pos x="T4" y="T5"/>
                  </a:cxn>
                  <a:cxn ang="T13">
                    <a:pos x="T6" y="T7"/>
                  </a:cxn>
                  <a:cxn ang="T14">
                    <a:pos x="T8" y="T9"/>
                  </a:cxn>
                </a:cxnLst>
                <a:rect l="T15" t="T16" r="T17" b="T18"/>
                <a:pathLst>
                  <a:path w="35" h="26">
                    <a:moveTo>
                      <a:pt x="0" y="20"/>
                    </a:moveTo>
                    <a:lnTo>
                      <a:pt x="4" y="0"/>
                    </a:lnTo>
                    <a:lnTo>
                      <a:pt x="35" y="9"/>
                    </a:lnTo>
                    <a:lnTo>
                      <a:pt x="30" y="26"/>
                    </a:lnTo>
                    <a:lnTo>
                      <a:pt x="0" y="20"/>
                    </a:lnTo>
                    <a:close/>
                  </a:path>
                </a:pathLst>
              </a:custGeom>
              <a:noFill/>
              <a:ln w="9525">
                <a:noFill/>
                <a:round/>
                <a:headEnd/>
                <a:tailEnd/>
              </a:ln>
            </p:spPr>
            <p:txBody>
              <a:bodyPr>
                <a:prstTxWarp prst="textNoShape">
                  <a:avLst/>
                </a:prstTxWarp>
              </a:bodyPr>
              <a:lstStyle/>
              <a:p>
                <a:endParaRPr lang="en-US"/>
              </a:p>
            </p:txBody>
          </p:sp>
          <p:sp>
            <p:nvSpPr>
              <p:cNvPr id="73522" name="Freeform 393"/>
              <p:cNvSpPr>
                <a:spLocks/>
              </p:cNvSpPr>
              <p:nvPr/>
            </p:nvSpPr>
            <p:spPr bwMode="auto">
              <a:xfrm>
                <a:off x="4785" y="1685"/>
                <a:ext cx="7" cy="5"/>
              </a:xfrm>
              <a:custGeom>
                <a:avLst/>
                <a:gdLst>
                  <a:gd name="T0" fmla="*/ 0 w 34"/>
                  <a:gd name="T1" fmla="*/ 17 h 25"/>
                  <a:gd name="T2" fmla="*/ 5 w 34"/>
                  <a:gd name="T3" fmla="*/ 0 h 25"/>
                  <a:gd name="T4" fmla="*/ 34 w 34"/>
                  <a:gd name="T5" fmla="*/ 6 h 25"/>
                  <a:gd name="T6" fmla="*/ 28 w 34"/>
                  <a:gd name="T7" fmla="*/ 25 h 25"/>
                  <a:gd name="T8" fmla="*/ 0 w 34"/>
                  <a:gd name="T9" fmla="*/ 17 h 25"/>
                  <a:gd name="T10" fmla="*/ 0 60000 65536"/>
                  <a:gd name="T11" fmla="*/ 0 60000 65536"/>
                  <a:gd name="T12" fmla="*/ 0 60000 65536"/>
                  <a:gd name="T13" fmla="*/ 0 60000 65536"/>
                  <a:gd name="T14" fmla="*/ 0 60000 65536"/>
                  <a:gd name="T15" fmla="*/ 0 w 34"/>
                  <a:gd name="T16" fmla="*/ 0 h 25"/>
                  <a:gd name="T17" fmla="*/ 34 w 34"/>
                  <a:gd name="T18" fmla="*/ 25 h 25"/>
                </a:gdLst>
                <a:ahLst/>
                <a:cxnLst>
                  <a:cxn ang="T10">
                    <a:pos x="T0" y="T1"/>
                  </a:cxn>
                  <a:cxn ang="T11">
                    <a:pos x="T2" y="T3"/>
                  </a:cxn>
                  <a:cxn ang="T12">
                    <a:pos x="T4" y="T5"/>
                  </a:cxn>
                  <a:cxn ang="T13">
                    <a:pos x="T6" y="T7"/>
                  </a:cxn>
                  <a:cxn ang="T14">
                    <a:pos x="T8" y="T9"/>
                  </a:cxn>
                </a:cxnLst>
                <a:rect l="T15" t="T16" r="T17" b="T18"/>
                <a:pathLst>
                  <a:path w="34" h="25">
                    <a:moveTo>
                      <a:pt x="0" y="17"/>
                    </a:moveTo>
                    <a:lnTo>
                      <a:pt x="5" y="0"/>
                    </a:lnTo>
                    <a:lnTo>
                      <a:pt x="34" y="6"/>
                    </a:lnTo>
                    <a:lnTo>
                      <a:pt x="28" y="25"/>
                    </a:lnTo>
                    <a:lnTo>
                      <a:pt x="0" y="17"/>
                    </a:lnTo>
                    <a:close/>
                  </a:path>
                </a:pathLst>
              </a:custGeom>
              <a:noFill/>
              <a:ln w="9525">
                <a:noFill/>
                <a:round/>
                <a:headEnd/>
                <a:tailEnd/>
              </a:ln>
            </p:spPr>
            <p:txBody>
              <a:bodyPr>
                <a:prstTxWarp prst="textNoShape">
                  <a:avLst/>
                </a:prstTxWarp>
              </a:bodyPr>
              <a:lstStyle/>
              <a:p>
                <a:endParaRPr lang="en-US"/>
              </a:p>
            </p:txBody>
          </p:sp>
          <p:sp>
            <p:nvSpPr>
              <p:cNvPr id="73523" name="Freeform 394"/>
              <p:cNvSpPr>
                <a:spLocks/>
              </p:cNvSpPr>
              <p:nvPr/>
            </p:nvSpPr>
            <p:spPr bwMode="auto">
              <a:xfrm>
                <a:off x="4790" y="1687"/>
                <a:ext cx="7" cy="5"/>
              </a:xfrm>
              <a:custGeom>
                <a:avLst/>
                <a:gdLst>
                  <a:gd name="T0" fmla="*/ 0 w 32"/>
                  <a:gd name="T1" fmla="*/ 19 h 26"/>
                  <a:gd name="T2" fmla="*/ 6 w 32"/>
                  <a:gd name="T3" fmla="*/ 0 h 26"/>
                  <a:gd name="T4" fmla="*/ 32 w 32"/>
                  <a:gd name="T5" fmla="*/ 5 h 26"/>
                  <a:gd name="T6" fmla="*/ 28 w 32"/>
                  <a:gd name="T7" fmla="*/ 26 h 26"/>
                  <a:gd name="T8" fmla="*/ 0 w 32"/>
                  <a:gd name="T9" fmla="*/ 19 h 26"/>
                  <a:gd name="T10" fmla="*/ 0 60000 65536"/>
                  <a:gd name="T11" fmla="*/ 0 60000 65536"/>
                  <a:gd name="T12" fmla="*/ 0 60000 65536"/>
                  <a:gd name="T13" fmla="*/ 0 60000 65536"/>
                  <a:gd name="T14" fmla="*/ 0 60000 65536"/>
                  <a:gd name="T15" fmla="*/ 0 w 32"/>
                  <a:gd name="T16" fmla="*/ 0 h 26"/>
                  <a:gd name="T17" fmla="*/ 32 w 32"/>
                  <a:gd name="T18" fmla="*/ 26 h 26"/>
                </a:gdLst>
                <a:ahLst/>
                <a:cxnLst>
                  <a:cxn ang="T10">
                    <a:pos x="T0" y="T1"/>
                  </a:cxn>
                  <a:cxn ang="T11">
                    <a:pos x="T2" y="T3"/>
                  </a:cxn>
                  <a:cxn ang="T12">
                    <a:pos x="T4" y="T5"/>
                  </a:cxn>
                  <a:cxn ang="T13">
                    <a:pos x="T6" y="T7"/>
                  </a:cxn>
                  <a:cxn ang="T14">
                    <a:pos x="T8" y="T9"/>
                  </a:cxn>
                </a:cxnLst>
                <a:rect l="T15" t="T16" r="T17" b="T18"/>
                <a:pathLst>
                  <a:path w="32" h="26">
                    <a:moveTo>
                      <a:pt x="0" y="19"/>
                    </a:moveTo>
                    <a:lnTo>
                      <a:pt x="6" y="0"/>
                    </a:lnTo>
                    <a:lnTo>
                      <a:pt x="32" y="5"/>
                    </a:lnTo>
                    <a:lnTo>
                      <a:pt x="28" y="26"/>
                    </a:lnTo>
                    <a:lnTo>
                      <a:pt x="0" y="19"/>
                    </a:lnTo>
                    <a:close/>
                  </a:path>
                </a:pathLst>
              </a:custGeom>
              <a:noFill/>
              <a:ln w="9525">
                <a:noFill/>
                <a:round/>
                <a:headEnd/>
                <a:tailEnd/>
              </a:ln>
            </p:spPr>
            <p:txBody>
              <a:bodyPr>
                <a:prstTxWarp prst="textNoShape">
                  <a:avLst/>
                </a:prstTxWarp>
              </a:bodyPr>
              <a:lstStyle/>
              <a:p>
                <a:endParaRPr lang="en-US"/>
              </a:p>
            </p:txBody>
          </p:sp>
          <p:sp>
            <p:nvSpPr>
              <p:cNvPr id="73524" name="Freeform 395"/>
              <p:cNvSpPr>
                <a:spLocks/>
              </p:cNvSpPr>
              <p:nvPr/>
            </p:nvSpPr>
            <p:spPr bwMode="auto">
              <a:xfrm>
                <a:off x="4796" y="1688"/>
                <a:ext cx="5" cy="4"/>
              </a:xfrm>
              <a:custGeom>
                <a:avLst/>
                <a:gdLst>
                  <a:gd name="T0" fmla="*/ 0 w 26"/>
                  <a:gd name="T1" fmla="*/ 21 h 23"/>
                  <a:gd name="T2" fmla="*/ 4 w 26"/>
                  <a:gd name="T3" fmla="*/ 0 h 23"/>
                  <a:gd name="T4" fmla="*/ 26 w 26"/>
                  <a:gd name="T5" fmla="*/ 6 h 23"/>
                  <a:gd name="T6" fmla="*/ 24 w 26"/>
                  <a:gd name="T7" fmla="*/ 23 h 23"/>
                  <a:gd name="T8" fmla="*/ 0 w 26"/>
                  <a:gd name="T9" fmla="*/ 21 h 23"/>
                  <a:gd name="T10" fmla="*/ 0 60000 65536"/>
                  <a:gd name="T11" fmla="*/ 0 60000 65536"/>
                  <a:gd name="T12" fmla="*/ 0 60000 65536"/>
                  <a:gd name="T13" fmla="*/ 0 60000 65536"/>
                  <a:gd name="T14" fmla="*/ 0 60000 65536"/>
                  <a:gd name="T15" fmla="*/ 0 w 26"/>
                  <a:gd name="T16" fmla="*/ 0 h 23"/>
                  <a:gd name="T17" fmla="*/ 26 w 26"/>
                  <a:gd name="T18" fmla="*/ 23 h 23"/>
                </a:gdLst>
                <a:ahLst/>
                <a:cxnLst>
                  <a:cxn ang="T10">
                    <a:pos x="T0" y="T1"/>
                  </a:cxn>
                  <a:cxn ang="T11">
                    <a:pos x="T2" y="T3"/>
                  </a:cxn>
                  <a:cxn ang="T12">
                    <a:pos x="T4" y="T5"/>
                  </a:cxn>
                  <a:cxn ang="T13">
                    <a:pos x="T6" y="T7"/>
                  </a:cxn>
                  <a:cxn ang="T14">
                    <a:pos x="T8" y="T9"/>
                  </a:cxn>
                </a:cxnLst>
                <a:rect l="T15" t="T16" r="T17" b="T18"/>
                <a:pathLst>
                  <a:path w="26" h="23">
                    <a:moveTo>
                      <a:pt x="0" y="21"/>
                    </a:moveTo>
                    <a:lnTo>
                      <a:pt x="4" y="0"/>
                    </a:lnTo>
                    <a:lnTo>
                      <a:pt x="26" y="6"/>
                    </a:lnTo>
                    <a:lnTo>
                      <a:pt x="24" y="23"/>
                    </a:lnTo>
                    <a:lnTo>
                      <a:pt x="0" y="21"/>
                    </a:lnTo>
                    <a:close/>
                  </a:path>
                </a:pathLst>
              </a:custGeom>
              <a:noFill/>
              <a:ln w="9525">
                <a:noFill/>
                <a:round/>
                <a:headEnd/>
                <a:tailEnd/>
              </a:ln>
            </p:spPr>
            <p:txBody>
              <a:bodyPr>
                <a:prstTxWarp prst="textNoShape">
                  <a:avLst/>
                </a:prstTxWarp>
              </a:bodyPr>
              <a:lstStyle/>
              <a:p>
                <a:endParaRPr lang="en-US"/>
              </a:p>
            </p:txBody>
          </p:sp>
          <p:sp>
            <p:nvSpPr>
              <p:cNvPr id="73525" name="Freeform 396"/>
              <p:cNvSpPr>
                <a:spLocks/>
              </p:cNvSpPr>
              <p:nvPr/>
            </p:nvSpPr>
            <p:spPr bwMode="auto">
              <a:xfrm>
                <a:off x="4801" y="1689"/>
                <a:ext cx="5" cy="4"/>
              </a:xfrm>
              <a:custGeom>
                <a:avLst/>
                <a:gdLst>
                  <a:gd name="T0" fmla="*/ 0 w 26"/>
                  <a:gd name="T1" fmla="*/ 17 h 23"/>
                  <a:gd name="T2" fmla="*/ 2 w 26"/>
                  <a:gd name="T3" fmla="*/ 0 h 23"/>
                  <a:gd name="T4" fmla="*/ 26 w 26"/>
                  <a:gd name="T5" fmla="*/ 2 h 23"/>
                  <a:gd name="T6" fmla="*/ 23 w 26"/>
                  <a:gd name="T7" fmla="*/ 23 h 23"/>
                  <a:gd name="T8" fmla="*/ 0 w 26"/>
                  <a:gd name="T9" fmla="*/ 17 h 23"/>
                  <a:gd name="T10" fmla="*/ 0 60000 65536"/>
                  <a:gd name="T11" fmla="*/ 0 60000 65536"/>
                  <a:gd name="T12" fmla="*/ 0 60000 65536"/>
                  <a:gd name="T13" fmla="*/ 0 60000 65536"/>
                  <a:gd name="T14" fmla="*/ 0 60000 65536"/>
                  <a:gd name="T15" fmla="*/ 0 w 26"/>
                  <a:gd name="T16" fmla="*/ 0 h 23"/>
                  <a:gd name="T17" fmla="*/ 26 w 26"/>
                  <a:gd name="T18" fmla="*/ 23 h 23"/>
                </a:gdLst>
                <a:ahLst/>
                <a:cxnLst>
                  <a:cxn ang="T10">
                    <a:pos x="T0" y="T1"/>
                  </a:cxn>
                  <a:cxn ang="T11">
                    <a:pos x="T2" y="T3"/>
                  </a:cxn>
                  <a:cxn ang="T12">
                    <a:pos x="T4" y="T5"/>
                  </a:cxn>
                  <a:cxn ang="T13">
                    <a:pos x="T6" y="T7"/>
                  </a:cxn>
                  <a:cxn ang="T14">
                    <a:pos x="T8" y="T9"/>
                  </a:cxn>
                </a:cxnLst>
                <a:rect l="T15" t="T16" r="T17" b="T18"/>
                <a:pathLst>
                  <a:path w="26" h="23">
                    <a:moveTo>
                      <a:pt x="0" y="17"/>
                    </a:moveTo>
                    <a:lnTo>
                      <a:pt x="2" y="0"/>
                    </a:lnTo>
                    <a:lnTo>
                      <a:pt x="26" y="2"/>
                    </a:lnTo>
                    <a:lnTo>
                      <a:pt x="23" y="23"/>
                    </a:lnTo>
                    <a:lnTo>
                      <a:pt x="0" y="17"/>
                    </a:lnTo>
                    <a:close/>
                  </a:path>
                </a:pathLst>
              </a:custGeom>
              <a:noFill/>
              <a:ln w="9525">
                <a:noFill/>
                <a:round/>
                <a:headEnd/>
                <a:tailEnd/>
              </a:ln>
            </p:spPr>
            <p:txBody>
              <a:bodyPr>
                <a:prstTxWarp prst="textNoShape">
                  <a:avLst/>
                </a:prstTxWarp>
              </a:bodyPr>
              <a:lstStyle/>
              <a:p>
                <a:endParaRPr lang="en-US"/>
              </a:p>
            </p:txBody>
          </p:sp>
          <p:sp>
            <p:nvSpPr>
              <p:cNvPr id="73526" name="Freeform 397"/>
              <p:cNvSpPr>
                <a:spLocks/>
              </p:cNvSpPr>
              <p:nvPr/>
            </p:nvSpPr>
            <p:spPr bwMode="auto">
              <a:xfrm>
                <a:off x="4805" y="1689"/>
                <a:ext cx="6" cy="5"/>
              </a:xfrm>
              <a:custGeom>
                <a:avLst/>
                <a:gdLst>
                  <a:gd name="T0" fmla="*/ 0 w 26"/>
                  <a:gd name="T1" fmla="*/ 21 h 24"/>
                  <a:gd name="T2" fmla="*/ 3 w 26"/>
                  <a:gd name="T3" fmla="*/ 0 h 24"/>
                  <a:gd name="T4" fmla="*/ 26 w 26"/>
                  <a:gd name="T5" fmla="*/ 4 h 24"/>
                  <a:gd name="T6" fmla="*/ 23 w 26"/>
                  <a:gd name="T7" fmla="*/ 24 h 24"/>
                  <a:gd name="T8" fmla="*/ 0 w 26"/>
                  <a:gd name="T9" fmla="*/ 21 h 24"/>
                  <a:gd name="T10" fmla="*/ 0 60000 65536"/>
                  <a:gd name="T11" fmla="*/ 0 60000 65536"/>
                  <a:gd name="T12" fmla="*/ 0 60000 65536"/>
                  <a:gd name="T13" fmla="*/ 0 60000 65536"/>
                  <a:gd name="T14" fmla="*/ 0 60000 65536"/>
                  <a:gd name="T15" fmla="*/ 0 w 26"/>
                  <a:gd name="T16" fmla="*/ 0 h 24"/>
                  <a:gd name="T17" fmla="*/ 26 w 26"/>
                  <a:gd name="T18" fmla="*/ 24 h 24"/>
                </a:gdLst>
                <a:ahLst/>
                <a:cxnLst>
                  <a:cxn ang="T10">
                    <a:pos x="T0" y="T1"/>
                  </a:cxn>
                  <a:cxn ang="T11">
                    <a:pos x="T2" y="T3"/>
                  </a:cxn>
                  <a:cxn ang="T12">
                    <a:pos x="T4" y="T5"/>
                  </a:cxn>
                  <a:cxn ang="T13">
                    <a:pos x="T6" y="T7"/>
                  </a:cxn>
                  <a:cxn ang="T14">
                    <a:pos x="T8" y="T9"/>
                  </a:cxn>
                </a:cxnLst>
                <a:rect l="T15" t="T16" r="T17" b="T18"/>
                <a:pathLst>
                  <a:path w="26" h="24">
                    <a:moveTo>
                      <a:pt x="0" y="21"/>
                    </a:moveTo>
                    <a:lnTo>
                      <a:pt x="3" y="0"/>
                    </a:lnTo>
                    <a:lnTo>
                      <a:pt x="26" y="4"/>
                    </a:lnTo>
                    <a:lnTo>
                      <a:pt x="23" y="24"/>
                    </a:lnTo>
                    <a:lnTo>
                      <a:pt x="0" y="21"/>
                    </a:lnTo>
                    <a:close/>
                  </a:path>
                </a:pathLst>
              </a:custGeom>
              <a:noFill/>
              <a:ln w="9525">
                <a:noFill/>
                <a:round/>
                <a:headEnd/>
                <a:tailEnd/>
              </a:ln>
            </p:spPr>
            <p:txBody>
              <a:bodyPr>
                <a:prstTxWarp prst="textNoShape">
                  <a:avLst/>
                </a:prstTxWarp>
              </a:bodyPr>
              <a:lstStyle/>
              <a:p>
                <a:endParaRPr lang="en-US"/>
              </a:p>
            </p:txBody>
          </p:sp>
          <p:sp>
            <p:nvSpPr>
              <p:cNvPr id="73527" name="Freeform 398"/>
              <p:cNvSpPr>
                <a:spLocks/>
              </p:cNvSpPr>
              <p:nvPr/>
            </p:nvSpPr>
            <p:spPr bwMode="auto">
              <a:xfrm>
                <a:off x="4810" y="1690"/>
                <a:ext cx="4" cy="4"/>
              </a:xfrm>
              <a:custGeom>
                <a:avLst/>
                <a:gdLst>
                  <a:gd name="T0" fmla="*/ 0 w 20"/>
                  <a:gd name="T1" fmla="*/ 20 h 22"/>
                  <a:gd name="T2" fmla="*/ 3 w 20"/>
                  <a:gd name="T3" fmla="*/ 0 h 22"/>
                  <a:gd name="T4" fmla="*/ 20 w 20"/>
                  <a:gd name="T5" fmla="*/ 2 h 22"/>
                  <a:gd name="T6" fmla="*/ 18 w 20"/>
                  <a:gd name="T7" fmla="*/ 22 h 22"/>
                  <a:gd name="T8" fmla="*/ 0 w 20"/>
                  <a:gd name="T9" fmla="*/ 20 h 22"/>
                  <a:gd name="T10" fmla="*/ 0 60000 65536"/>
                  <a:gd name="T11" fmla="*/ 0 60000 65536"/>
                  <a:gd name="T12" fmla="*/ 0 60000 65536"/>
                  <a:gd name="T13" fmla="*/ 0 60000 65536"/>
                  <a:gd name="T14" fmla="*/ 0 60000 65536"/>
                  <a:gd name="T15" fmla="*/ 0 w 20"/>
                  <a:gd name="T16" fmla="*/ 0 h 22"/>
                  <a:gd name="T17" fmla="*/ 20 w 20"/>
                  <a:gd name="T18" fmla="*/ 22 h 22"/>
                </a:gdLst>
                <a:ahLst/>
                <a:cxnLst>
                  <a:cxn ang="T10">
                    <a:pos x="T0" y="T1"/>
                  </a:cxn>
                  <a:cxn ang="T11">
                    <a:pos x="T2" y="T3"/>
                  </a:cxn>
                  <a:cxn ang="T12">
                    <a:pos x="T4" y="T5"/>
                  </a:cxn>
                  <a:cxn ang="T13">
                    <a:pos x="T6" y="T7"/>
                  </a:cxn>
                  <a:cxn ang="T14">
                    <a:pos x="T8" y="T9"/>
                  </a:cxn>
                </a:cxnLst>
                <a:rect l="T15" t="T16" r="T17" b="T18"/>
                <a:pathLst>
                  <a:path w="20" h="22">
                    <a:moveTo>
                      <a:pt x="0" y="20"/>
                    </a:moveTo>
                    <a:lnTo>
                      <a:pt x="3" y="0"/>
                    </a:lnTo>
                    <a:lnTo>
                      <a:pt x="20" y="2"/>
                    </a:lnTo>
                    <a:lnTo>
                      <a:pt x="18" y="22"/>
                    </a:lnTo>
                    <a:lnTo>
                      <a:pt x="0" y="20"/>
                    </a:lnTo>
                    <a:close/>
                  </a:path>
                </a:pathLst>
              </a:custGeom>
              <a:noFill/>
              <a:ln w="9525">
                <a:noFill/>
                <a:round/>
                <a:headEnd/>
                <a:tailEnd/>
              </a:ln>
            </p:spPr>
            <p:txBody>
              <a:bodyPr>
                <a:prstTxWarp prst="textNoShape">
                  <a:avLst/>
                </a:prstTxWarp>
              </a:bodyPr>
              <a:lstStyle/>
              <a:p>
                <a:endParaRPr lang="en-US"/>
              </a:p>
            </p:txBody>
          </p:sp>
          <p:sp>
            <p:nvSpPr>
              <p:cNvPr id="73528" name="Freeform 399"/>
              <p:cNvSpPr>
                <a:spLocks/>
              </p:cNvSpPr>
              <p:nvPr/>
            </p:nvSpPr>
            <p:spPr bwMode="auto">
              <a:xfrm>
                <a:off x="4814" y="1690"/>
                <a:ext cx="3" cy="4"/>
              </a:xfrm>
              <a:custGeom>
                <a:avLst/>
                <a:gdLst>
                  <a:gd name="T0" fmla="*/ 0 w 19"/>
                  <a:gd name="T1" fmla="*/ 20 h 20"/>
                  <a:gd name="T2" fmla="*/ 2 w 19"/>
                  <a:gd name="T3" fmla="*/ 0 h 20"/>
                  <a:gd name="T4" fmla="*/ 19 w 19"/>
                  <a:gd name="T5" fmla="*/ 3 h 20"/>
                  <a:gd name="T6" fmla="*/ 17 w 19"/>
                  <a:gd name="T7" fmla="*/ 20 h 20"/>
                  <a:gd name="T8" fmla="*/ 0 w 19"/>
                  <a:gd name="T9" fmla="*/ 20 h 20"/>
                  <a:gd name="T10" fmla="*/ 0 60000 65536"/>
                  <a:gd name="T11" fmla="*/ 0 60000 65536"/>
                  <a:gd name="T12" fmla="*/ 0 60000 65536"/>
                  <a:gd name="T13" fmla="*/ 0 60000 65536"/>
                  <a:gd name="T14" fmla="*/ 0 60000 65536"/>
                  <a:gd name="T15" fmla="*/ 0 w 19"/>
                  <a:gd name="T16" fmla="*/ 0 h 20"/>
                  <a:gd name="T17" fmla="*/ 19 w 19"/>
                  <a:gd name="T18" fmla="*/ 20 h 20"/>
                </a:gdLst>
                <a:ahLst/>
                <a:cxnLst>
                  <a:cxn ang="T10">
                    <a:pos x="T0" y="T1"/>
                  </a:cxn>
                  <a:cxn ang="T11">
                    <a:pos x="T2" y="T3"/>
                  </a:cxn>
                  <a:cxn ang="T12">
                    <a:pos x="T4" y="T5"/>
                  </a:cxn>
                  <a:cxn ang="T13">
                    <a:pos x="T6" y="T7"/>
                  </a:cxn>
                  <a:cxn ang="T14">
                    <a:pos x="T8" y="T9"/>
                  </a:cxn>
                </a:cxnLst>
                <a:rect l="T15" t="T16" r="T17" b="T18"/>
                <a:pathLst>
                  <a:path w="19" h="20">
                    <a:moveTo>
                      <a:pt x="0" y="20"/>
                    </a:moveTo>
                    <a:lnTo>
                      <a:pt x="2" y="0"/>
                    </a:lnTo>
                    <a:lnTo>
                      <a:pt x="19" y="3"/>
                    </a:lnTo>
                    <a:lnTo>
                      <a:pt x="17" y="20"/>
                    </a:lnTo>
                    <a:lnTo>
                      <a:pt x="0" y="20"/>
                    </a:lnTo>
                    <a:close/>
                  </a:path>
                </a:pathLst>
              </a:custGeom>
              <a:noFill/>
              <a:ln w="9525">
                <a:noFill/>
                <a:round/>
                <a:headEnd/>
                <a:tailEnd/>
              </a:ln>
            </p:spPr>
            <p:txBody>
              <a:bodyPr>
                <a:prstTxWarp prst="textNoShape">
                  <a:avLst/>
                </a:prstTxWarp>
              </a:bodyPr>
              <a:lstStyle/>
              <a:p>
                <a:endParaRPr lang="en-US"/>
              </a:p>
            </p:txBody>
          </p:sp>
          <p:sp>
            <p:nvSpPr>
              <p:cNvPr id="73529" name="Freeform 400"/>
              <p:cNvSpPr>
                <a:spLocks/>
              </p:cNvSpPr>
              <p:nvPr/>
            </p:nvSpPr>
            <p:spPr bwMode="auto">
              <a:xfrm>
                <a:off x="4817" y="1691"/>
                <a:ext cx="3" cy="4"/>
              </a:xfrm>
              <a:custGeom>
                <a:avLst/>
                <a:gdLst>
                  <a:gd name="T0" fmla="*/ 0 w 17"/>
                  <a:gd name="T1" fmla="*/ 17 h 21"/>
                  <a:gd name="T2" fmla="*/ 2 w 17"/>
                  <a:gd name="T3" fmla="*/ 0 h 21"/>
                  <a:gd name="T4" fmla="*/ 17 w 17"/>
                  <a:gd name="T5" fmla="*/ 0 h 21"/>
                  <a:gd name="T6" fmla="*/ 17 w 17"/>
                  <a:gd name="T7" fmla="*/ 21 h 21"/>
                  <a:gd name="T8" fmla="*/ 0 w 17"/>
                  <a:gd name="T9" fmla="*/ 17 h 21"/>
                  <a:gd name="T10" fmla="*/ 0 60000 65536"/>
                  <a:gd name="T11" fmla="*/ 0 60000 65536"/>
                  <a:gd name="T12" fmla="*/ 0 60000 65536"/>
                  <a:gd name="T13" fmla="*/ 0 60000 65536"/>
                  <a:gd name="T14" fmla="*/ 0 60000 65536"/>
                  <a:gd name="T15" fmla="*/ 0 w 17"/>
                  <a:gd name="T16" fmla="*/ 0 h 21"/>
                  <a:gd name="T17" fmla="*/ 17 w 17"/>
                  <a:gd name="T18" fmla="*/ 21 h 21"/>
                </a:gdLst>
                <a:ahLst/>
                <a:cxnLst>
                  <a:cxn ang="T10">
                    <a:pos x="T0" y="T1"/>
                  </a:cxn>
                  <a:cxn ang="T11">
                    <a:pos x="T2" y="T3"/>
                  </a:cxn>
                  <a:cxn ang="T12">
                    <a:pos x="T4" y="T5"/>
                  </a:cxn>
                  <a:cxn ang="T13">
                    <a:pos x="T6" y="T7"/>
                  </a:cxn>
                  <a:cxn ang="T14">
                    <a:pos x="T8" y="T9"/>
                  </a:cxn>
                </a:cxnLst>
                <a:rect l="T15" t="T16" r="T17" b="T18"/>
                <a:pathLst>
                  <a:path w="17" h="21">
                    <a:moveTo>
                      <a:pt x="0" y="17"/>
                    </a:moveTo>
                    <a:lnTo>
                      <a:pt x="2" y="0"/>
                    </a:lnTo>
                    <a:lnTo>
                      <a:pt x="17" y="0"/>
                    </a:lnTo>
                    <a:lnTo>
                      <a:pt x="17" y="21"/>
                    </a:lnTo>
                    <a:lnTo>
                      <a:pt x="0" y="17"/>
                    </a:lnTo>
                    <a:close/>
                  </a:path>
                </a:pathLst>
              </a:custGeom>
              <a:noFill/>
              <a:ln w="9525">
                <a:noFill/>
                <a:round/>
                <a:headEnd/>
                <a:tailEnd/>
              </a:ln>
            </p:spPr>
            <p:txBody>
              <a:bodyPr>
                <a:prstTxWarp prst="textNoShape">
                  <a:avLst/>
                </a:prstTxWarp>
              </a:bodyPr>
              <a:lstStyle/>
              <a:p>
                <a:endParaRPr lang="en-US"/>
              </a:p>
            </p:txBody>
          </p:sp>
          <p:sp>
            <p:nvSpPr>
              <p:cNvPr id="73530" name="Rectangle 401"/>
              <p:cNvSpPr>
                <a:spLocks noChangeArrowheads="1"/>
              </p:cNvSpPr>
              <p:nvPr/>
            </p:nvSpPr>
            <p:spPr bwMode="auto">
              <a:xfrm>
                <a:off x="4820" y="1691"/>
                <a:ext cx="3" cy="4"/>
              </a:xfrm>
              <a:prstGeom prst="rect">
                <a:avLst/>
              </a:prstGeom>
              <a:noFill/>
              <a:ln w="9525">
                <a:noFill/>
                <a:miter lim="800000"/>
                <a:headEnd/>
                <a:tailEnd/>
              </a:ln>
            </p:spPr>
            <p:txBody>
              <a:bodyPr>
                <a:prstTxWarp prst="textNoShape">
                  <a:avLst/>
                </a:prstTxWarp>
              </a:bodyPr>
              <a:lstStyle/>
              <a:p>
                <a:endParaRPr lang="en-US"/>
              </a:p>
            </p:txBody>
          </p:sp>
          <p:sp>
            <p:nvSpPr>
              <p:cNvPr id="73531" name="Freeform 402"/>
              <p:cNvSpPr>
                <a:spLocks/>
              </p:cNvSpPr>
              <p:nvPr/>
            </p:nvSpPr>
            <p:spPr bwMode="auto">
              <a:xfrm>
                <a:off x="4823" y="1691"/>
                <a:ext cx="3" cy="4"/>
              </a:xfrm>
              <a:custGeom>
                <a:avLst/>
                <a:gdLst>
                  <a:gd name="T0" fmla="*/ 0 w 12"/>
                  <a:gd name="T1" fmla="*/ 21 h 21"/>
                  <a:gd name="T2" fmla="*/ 0 w 12"/>
                  <a:gd name="T3" fmla="*/ 0 h 21"/>
                  <a:gd name="T4" fmla="*/ 12 w 12"/>
                  <a:gd name="T5" fmla="*/ 4 h 21"/>
                  <a:gd name="T6" fmla="*/ 12 w 12"/>
                  <a:gd name="T7" fmla="*/ 21 h 21"/>
                  <a:gd name="T8" fmla="*/ 0 w 12"/>
                  <a:gd name="T9" fmla="*/ 21 h 21"/>
                  <a:gd name="T10" fmla="*/ 0 60000 65536"/>
                  <a:gd name="T11" fmla="*/ 0 60000 65536"/>
                  <a:gd name="T12" fmla="*/ 0 60000 65536"/>
                  <a:gd name="T13" fmla="*/ 0 60000 65536"/>
                  <a:gd name="T14" fmla="*/ 0 60000 65536"/>
                  <a:gd name="T15" fmla="*/ 0 w 12"/>
                  <a:gd name="T16" fmla="*/ 0 h 21"/>
                  <a:gd name="T17" fmla="*/ 12 w 12"/>
                  <a:gd name="T18" fmla="*/ 21 h 21"/>
                </a:gdLst>
                <a:ahLst/>
                <a:cxnLst>
                  <a:cxn ang="T10">
                    <a:pos x="T0" y="T1"/>
                  </a:cxn>
                  <a:cxn ang="T11">
                    <a:pos x="T2" y="T3"/>
                  </a:cxn>
                  <a:cxn ang="T12">
                    <a:pos x="T4" y="T5"/>
                  </a:cxn>
                  <a:cxn ang="T13">
                    <a:pos x="T6" y="T7"/>
                  </a:cxn>
                  <a:cxn ang="T14">
                    <a:pos x="T8" y="T9"/>
                  </a:cxn>
                </a:cxnLst>
                <a:rect l="T15" t="T16" r="T17" b="T18"/>
                <a:pathLst>
                  <a:path w="12" h="21">
                    <a:moveTo>
                      <a:pt x="0" y="21"/>
                    </a:moveTo>
                    <a:lnTo>
                      <a:pt x="0" y="0"/>
                    </a:lnTo>
                    <a:lnTo>
                      <a:pt x="12" y="4"/>
                    </a:lnTo>
                    <a:lnTo>
                      <a:pt x="12" y="21"/>
                    </a:lnTo>
                    <a:lnTo>
                      <a:pt x="0" y="21"/>
                    </a:lnTo>
                    <a:close/>
                  </a:path>
                </a:pathLst>
              </a:custGeom>
              <a:noFill/>
              <a:ln w="9525">
                <a:noFill/>
                <a:round/>
                <a:headEnd/>
                <a:tailEnd/>
              </a:ln>
            </p:spPr>
            <p:txBody>
              <a:bodyPr>
                <a:prstTxWarp prst="textNoShape">
                  <a:avLst/>
                </a:prstTxWarp>
              </a:bodyPr>
              <a:lstStyle/>
              <a:p>
                <a:endParaRPr lang="en-US"/>
              </a:p>
            </p:txBody>
          </p:sp>
          <p:sp>
            <p:nvSpPr>
              <p:cNvPr id="73532" name="Freeform 403"/>
              <p:cNvSpPr>
                <a:spLocks/>
              </p:cNvSpPr>
              <p:nvPr/>
            </p:nvSpPr>
            <p:spPr bwMode="auto">
              <a:xfrm>
                <a:off x="4826" y="1692"/>
                <a:ext cx="3" cy="4"/>
              </a:xfrm>
              <a:custGeom>
                <a:avLst/>
                <a:gdLst>
                  <a:gd name="T0" fmla="*/ 0 w 17"/>
                  <a:gd name="T1" fmla="*/ 17 h 19"/>
                  <a:gd name="T2" fmla="*/ 0 w 17"/>
                  <a:gd name="T3" fmla="*/ 0 h 19"/>
                  <a:gd name="T4" fmla="*/ 17 w 17"/>
                  <a:gd name="T5" fmla="*/ 0 h 19"/>
                  <a:gd name="T6" fmla="*/ 17 w 17"/>
                  <a:gd name="T7" fmla="*/ 19 h 19"/>
                  <a:gd name="T8" fmla="*/ 0 w 17"/>
                  <a:gd name="T9" fmla="*/ 17 h 19"/>
                  <a:gd name="T10" fmla="*/ 0 60000 65536"/>
                  <a:gd name="T11" fmla="*/ 0 60000 65536"/>
                  <a:gd name="T12" fmla="*/ 0 60000 65536"/>
                  <a:gd name="T13" fmla="*/ 0 60000 65536"/>
                  <a:gd name="T14" fmla="*/ 0 60000 65536"/>
                  <a:gd name="T15" fmla="*/ 0 w 17"/>
                  <a:gd name="T16" fmla="*/ 0 h 19"/>
                  <a:gd name="T17" fmla="*/ 17 w 17"/>
                  <a:gd name="T18" fmla="*/ 19 h 19"/>
                </a:gdLst>
                <a:ahLst/>
                <a:cxnLst>
                  <a:cxn ang="T10">
                    <a:pos x="T0" y="T1"/>
                  </a:cxn>
                  <a:cxn ang="T11">
                    <a:pos x="T2" y="T3"/>
                  </a:cxn>
                  <a:cxn ang="T12">
                    <a:pos x="T4" y="T5"/>
                  </a:cxn>
                  <a:cxn ang="T13">
                    <a:pos x="T6" y="T7"/>
                  </a:cxn>
                  <a:cxn ang="T14">
                    <a:pos x="T8" y="T9"/>
                  </a:cxn>
                </a:cxnLst>
                <a:rect l="T15" t="T16" r="T17" b="T18"/>
                <a:pathLst>
                  <a:path w="17" h="19">
                    <a:moveTo>
                      <a:pt x="0" y="17"/>
                    </a:moveTo>
                    <a:lnTo>
                      <a:pt x="0" y="0"/>
                    </a:lnTo>
                    <a:lnTo>
                      <a:pt x="17" y="0"/>
                    </a:lnTo>
                    <a:lnTo>
                      <a:pt x="17" y="19"/>
                    </a:lnTo>
                    <a:lnTo>
                      <a:pt x="0" y="17"/>
                    </a:lnTo>
                    <a:close/>
                  </a:path>
                </a:pathLst>
              </a:custGeom>
              <a:noFill/>
              <a:ln w="9525">
                <a:noFill/>
                <a:round/>
                <a:headEnd/>
                <a:tailEnd/>
              </a:ln>
            </p:spPr>
            <p:txBody>
              <a:bodyPr>
                <a:prstTxWarp prst="textNoShape">
                  <a:avLst/>
                </a:prstTxWarp>
              </a:bodyPr>
              <a:lstStyle/>
              <a:p>
                <a:endParaRPr lang="en-US"/>
              </a:p>
            </p:txBody>
          </p:sp>
          <p:sp>
            <p:nvSpPr>
              <p:cNvPr id="73533" name="Rectangle 404"/>
              <p:cNvSpPr>
                <a:spLocks noChangeArrowheads="1"/>
              </p:cNvSpPr>
              <p:nvPr/>
            </p:nvSpPr>
            <p:spPr bwMode="auto">
              <a:xfrm>
                <a:off x="4829" y="1692"/>
                <a:ext cx="2" cy="4"/>
              </a:xfrm>
              <a:prstGeom prst="rect">
                <a:avLst/>
              </a:prstGeom>
              <a:noFill/>
              <a:ln w="9525">
                <a:noFill/>
                <a:miter lim="800000"/>
                <a:headEnd/>
                <a:tailEnd/>
              </a:ln>
            </p:spPr>
            <p:txBody>
              <a:bodyPr>
                <a:prstTxWarp prst="textNoShape">
                  <a:avLst/>
                </a:prstTxWarp>
              </a:bodyPr>
              <a:lstStyle/>
              <a:p>
                <a:endParaRPr lang="en-US"/>
              </a:p>
            </p:txBody>
          </p:sp>
          <p:sp>
            <p:nvSpPr>
              <p:cNvPr id="73534" name="Freeform 405"/>
              <p:cNvSpPr>
                <a:spLocks/>
              </p:cNvSpPr>
              <p:nvPr/>
            </p:nvSpPr>
            <p:spPr bwMode="auto">
              <a:xfrm>
                <a:off x="4831" y="1692"/>
                <a:ext cx="1" cy="4"/>
              </a:xfrm>
              <a:custGeom>
                <a:avLst/>
                <a:gdLst>
                  <a:gd name="T0" fmla="*/ 0 w 6"/>
                  <a:gd name="T1" fmla="*/ 19 h 19"/>
                  <a:gd name="T2" fmla="*/ 0 w 6"/>
                  <a:gd name="T3" fmla="*/ 0 h 19"/>
                  <a:gd name="T4" fmla="*/ 4 w 6"/>
                  <a:gd name="T5" fmla="*/ 0 h 19"/>
                  <a:gd name="T6" fmla="*/ 6 w 6"/>
                  <a:gd name="T7" fmla="*/ 17 h 19"/>
                  <a:gd name="T8" fmla="*/ 4 w 6"/>
                  <a:gd name="T9" fmla="*/ 17 h 19"/>
                  <a:gd name="T10" fmla="*/ 0 w 6"/>
                  <a:gd name="T11" fmla="*/ 19 h 19"/>
                  <a:gd name="T12" fmla="*/ 0 60000 65536"/>
                  <a:gd name="T13" fmla="*/ 0 60000 65536"/>
                  <a:gd name="T14" fmla="*/ 0 60000 65536"/>
                  <a:gd name="T15" fmla="*/ 0 60000 65536"/>
                  <a:gd name="T16" fmla="*/ 0 60000 65536"/>
                  <a:gd name="T17" fmla="*/ 0 60000 65536"/>
                  <a:gd name="T18" fmla="*/ 0 w 6"/>
                  <a:gd name="T19" fmla="*/ 0 h 19"/>
                  <a:gd name="T20" fmla="*/ 6 w 6"/>
                  <a:gd name="T21" fmla="*/ 19 h 19"/>
                </a:gdLst>
                <a:ahLst/>
                <a:cxnLst>
                  <a:cxn ang="T12">
                    <a:pos x="T0" y="T1"/>
                  </a:cxn>
                  <a:cxn ang="T13">
                    <a:pos x="T2" y="T3"/>
                  </a:cxn>
                  <a:cxn ang="T14">
                    <a:pos x="T4" y="T5"/>
                  </a:cxn>
                  <a:cxn ang="T15">
                    <a:pos x="T6" y="T7"/>
                  </a:cxn>
                  <a:cxn ang="T16">
                    <a:pos x="T8" y="T9"/>
                  </a:cxn>
                  <a:cxn ang="T17">
                    <a:pos x="T10" y="T11"/>
                  </a:cxn>
                </a:cxnLst>
                <a:rect l="T18" t="T19" r="T20" b="T21"/>
                <a:pathLst>
                  <a:path w="6" h="19">
                    <a:moveTo>
                      <a:pt x="0" y="19"/>
                    </a:moveTo>
                    <a:lnTo>
                      <a:pt x="0" y="0"/>
                    </a:lnTo>
                    <a:lnTo>
                      <a:pt x="4" y="0"/>
                    </a:lnTo>
                    <a:lnTo>
                      <a:pt x="6" y="17"/>
                    </a:lnTo>
                    <a:lnTo>
                      <a:pt x="4" y="17"/>
                    </a:lnTo>
                    <a:lnTo>
                      <a:pt x="0" y="19"/>
                    </a:lnTo>
                    <a:close/>
                  </a:path>
                </a:pathLst>
              </a:custGeom>
              <a:noFill/>
              <a:ln w="9525">
                <a:noFill/>
                <a:round/>
                <a:headEnd/>
                <a:tailEnd/>
              </a:ln>
            </p:spPr>
            <p:txBody>
              <a:bodyPr>
                <a:prstTxWarp prst="textNoShape">
                  <a:avLst/>
                </a:prstTxWarp>
              </a:bodyPr>
              <a:lstStyle/>
              <a:p>
                <a:endParaRPr lang="en-US"/>
              </a:p>
            </p:txBody>
          </p:sp>
          <p:sp>
            <p:nvSpPr>
              <p:cNvPr id="73535" name="Freeform 406"/>
              <p:cNvSpPr>
                <a:spLocks/>
              </p:cNvSpPr>
              <p:nvPr/>
            </p:nvSpPr>
            <p:spPr bwMode="auto">
              <a:xfrm>
                <a:off x="4832" y="1691"/>
                <a:ext cx="1" cy="4"/>
              </a:xfrm>
              <a:custGeom>
                <a:avLst/>
                <a:gdLst>
                  <a:gd name="T0" fmla="*/ 2 w 5"/>
                  <a:gd name="T1" fmla="*/ 21 h 21"/>
                  <a:gd name="T2" fmla="*/ 0 w 5"/>
                  <a:gd name="T3" fmla="*/ 4 h 21"/>
                  <a:gd name="T4" fmla="*/ 2 w 5"/>
                  <a:gd name="T5" fmla="*/ 0 h 21"/>
                  <a:gd name="T6" fmla="*/ 5 w 5"/>
                  <a:gd name="T7" fmla="*/ 21 h 21"/>
                  <a:gd name="T8" fmla="*/ 2 w 5"/>
                  <a:gd name="T9" fmla="*/ 21 h 21"/>
                  <a:gd name="T10" fmla="*/ 0 60000 65536"/>
                  <a:gd name="T11" fmla="*/ 0 60000 65536"/>
                  <a:gd name="T12" fmla="*/ 0 60000 65536"/>
                  <a:gd name="T13" fmla="*/ 0 60000 65536"/>
                  <a:gd name="T14" fmla="*/ 0 60000 65536"/>
                  <a:gd name="T15" fmla="*/ 0 w 5"/>
                  <a:gd name="T16" fmla="*/ 0 h 21"/>
                  <a:gd name="T17" fmla="*/ 5 w 5"/>
                  <a:gd name="T18" fmla="*/ 21 h 21"/>
                </a:gdLst>
                <a:ahLst/>
                <a:cxnLst>
                  <a:cxn ang="T10">
                    <a:pos x="T0" y="T1"/>
                  </a:cxn>
                  <a:cxn ang="T11">
                    <a:pos x="T2" y="T3"/>
                  </a:cxn>
                  <a:cxn ang="T12">
                    <a:pos x="T4" y="T5"/>
                  </a:cxn>
                  <a:cxn ang="T13">
                    <a:pos x="T6" y="T7"/>
                  </a:cxn>
                  <a:cxn ang="T14">
                    <a:pos x="T8" y="T9"/>
                  </a:cxn>
                </a:cxnLst>
                <a:rect l="T15" t="T16" r="T17" b="T18"/>
                <a:pathLst>
                  <a:path w="5" h="21">
                    <a:moveTo>
                      <a:pt x="2" y="21"/>
                    </a:moveTo>
                    <a:lnTo>
                      <a:pt x="0" y="4"/>
                    </a:lnTo>
                    <a:lnTo>
                      <a:pt x="2" y="0"/>
                    </a:lnTo>
                    <a:lnTo>
                      <a:pt x="5" y="21"/>
                    </a:lnTo>
                    <a:lnTo>
                      <a:pt x="2" y="21"/>
                    </a:lnTo>
                    <a:close/>
                  </a:path>
                </a:pathLst>
              </a:custGeom>
              <a:noFill/>
              <a:ln w="9525">
                <a:noFill/>
                <a:round/>
                <a:headEnd/>
                <a:tailEnd/>
              </a:ln>
            </p:spPr>
            <p:txBody>
              <a:bodyPr>
                <a:prstTxWarp prst="textNoShape">
                  <a:avLst/>
                </a:prstTxWarp>
              </a:bodyPr>
              <a:lstStyle/>
              <a:p>
                <a:endParaRPr lang="en-US"/>
              </a:p>
            </p:txBody>
          </p:sp>
        </p:grpSp>
        <p:grpSp>
          <p:nvGrpSpPr>
            <p:cNvPr id="41076" name="Group 407"/>
            <p:cNvGrpSpPr>
              <a:grpSpLocks/>
            </p:cNvGrpSpPr>
            <p:nvPr/>
          </p:nvGrpSpPr>
          <p:grpSpPr bwMode="auto">
            <a:xfrm>
              <a:off x="4832" y="1689"/>
              <a:ext cx="694" cy="665"/>
              <a:chOff x="4832" y="1689"/>
              <a:chExt cx="694" cy="665"/>
            </a:xfrm>
          </p:grpSpPr>
          <p:sp>
            <p:nvSpPr>
              <p:cNvPr id="73136" name="Freeform 408"/>
              <p:cNvSpPr>
                <a:spLocks/>
              </p:cNvSpPr>
              <p:nvPr/>
            </p:nvSpPr>
            <p:spPr bwMode="auto">
              <a:xfrm>
                <a:off x="4832" y="1691"/>
                <a:ext cx="3" cy="4"/>
              </a:xfrm>
              <a:custGeom>
                <a:avLst/>
                <a:gdLst>
                  <a:gd name="T0" fmla="*/ 3 w 12"/>
                  <a:gd name="T1" fmla="*/ 21 h 21"/>
                  <a:gd name="T2" fmla="*/ 0 w 12"/>
                  <a:gd name="T3" fmla="*/ 0 h 21"/>
                  <a:gd name="T4" fmla="*/ 9 w 12"/>
                  <a:gd name="T5" fmla="*/ 0 h 21"/>
                  <a:gd name="T6" fmla="*/ 12 w 12"/>
                  <a:gd name="T7" fmla="*/ 21 h 21"/>
                  <a:gd name="T8" fmla="*/ 3 w 12"/>
                  <a:gd name="T9" fmla="*/ 21 h 21"/>
                  <a:gd name="T10" fmla="*/ 0 60000 65536"/>
                  <a:gd name="T11" fmla="*/ 0 60000 65536"/>
                  <a:gd name="T12" fmla="*/ 0 60000 65536"/>
                  <a:gd name="T13" fmla="*/ 0 60000 65536"/>
                  <a:gd name="T14" fmla="*/ 0 60000 65536"/>
                  <a:gd name="T15" fmla="*/ 0 w 12"/>
                  <a:gd name="T16" fmla="*/ 0 h 21"/>
                  <a:gd name="T17" fmla="*/ 12 w 12"/>
                  <a:gd name="T18" fmla="*/ 21 h 21"/>
                </a:gdLst>
                <a:ahLst/>
                <a:cxnLst>
                  <a:cxn ang="T10">
                    <a:pos x="T0" y="T1"/>
                  </a:cxn>
                  <a:cxn ang="T11">
                    <a:pos x="T2" y="T3"/>
                  </a:cxn>
                  <a:cxn ang="T12">
                    <a:pos x="T4" y="T5"/>
                  </a:cxn>
                  <a:cxn ang="T13">
                    <a:pos x="T6" y="T7"/>
                  </a:cxn>
                  <a:cxn ang="T14">
                    <a:pos x="T8" y="T9"/>
                  </a:cxn>
                </a:cxnLst>
                <a:rect l="T15" t="T16" r="T17" b="T18"/>
                <a:pathLst>
                  <a:path w="12" h="21">
                    <a:moveTo>
                      <a:pt x="3" y="21"/>
                    </a:moveTo>
                    <a:lnTo>
                      <a:pt x="0" y="0"/>
                    </a:lnTo>
                    <a:lnTo>
                      <a:pt x="9" y="0"/>
                    </a:lnTo>
                    <a:lnTo>
                      <a:pt x="12" y="21"/>
                    </a:lnTo>
                    <a:lnTo>
                      <a:pt x="3" y="21"/>
                    </a:lnTo>
                    <a:close/>
                  </a:path>
                </a:pathLst>
              </a:custGeom>
              <a:noFill/>
              <a:ln w="9525">
                <a:noFill/>
                <a:round/>
                <a:headEnd/>
                <a:tailEnd/>
              </a:ln>
            </p:spPr>
            <p:txBody>
              <a:bodyPr>
                <a:prstTxWarp prst="textNoShape">
                  <a:avLst/>
                </a:prstTxWarp>
              </a:bodyPr>
              <a:lstStyle/>
              <a:p>
                <a:endParaRPr lang="en-US"/>
              </a:p>
            </p:txBody>
          </p:sp>
          <p:sp>
            <p:nvSpPr>
              <p:cNvPr id="73137" name="Freeform 409"/>
              <p:cNvSpPr>
                <a:spLocks/>
              </p:cNvSpPr>
              <p:nvPr/>
            </p:nvSpPr>
            <p:spPr bwMode="auto">
              <a:xfrm>
                <a:off x="4834" y="1690"/>
                <a:ext cx="4" cy="5"/>
              </a:xfrm>
              <a:custGeom>
                <a:avLst/>
                <a:gdLst>
                  <a:gd name="T0" fmla="*/ 3 w 17"/>
                  <a:gd name="T1" fmla="*/ 24 h 24"/>
                  <a:gd name="T2" fmla="*/ 0 w 17"/>
                  <a:gd name="T3" fmla="*/ 3 h 24"/>
                  <a:gd name="T4" fmla="*/ 15 w 17"/>
                  <a:gd name="T5" fmla="*/ 0 h 24"/>
                  <a:gd name="T6" fmla="*/ 17 w 17"/>
                  <a:gd name="T7" fmla="*/ 20 h 24"/>
                  <a:gd name="T8" fmla="*/ 3 w 17"/>
                  <a:gd name="T9" fmla="*/ 24 h 24"/>
                  <a:gd name="T10" fmla="*/ 0 60000 65536"/>
                  <a:gd name="T11" fmla="*/ 0 60000 65536"/>
                  <a:gd name="T12" fmla="*/ 0 60000 65536"/>
                  <a:gd name="T13" fmla="*/ 0 60000 65536"/>
                  <a:gd name="T14" fmla="*/ 0 60000 65536"/>
                  <a:gd name="T15" fmla="*/ 0 w 17"/>
                  <a:gd name="T16" fmla="*/ 0 h 24"/>
                  <a:gd name="T17" fmla="*/ 17 w 17"/>
                  <a:gd name="T18" fmla="*/ 24 h 24"/>
                </a:gdLst>
                <a:ahLst/>
                <a:cxnLst>
                  <a:cxn ang="T10">
                    <a:pos x="T0" y="T1"/>
                  </a:cxn>
                  <a:cxn ang="T11">
                    <a:pos x="T2" y="T3"/>
                  </a:cxn>
                  <a:cxn ang="T12">
                    <a:pos x="T4" y="T5"/>
                  </a:cxn>
                  <a:cxn ang="T13">
                    <a:pos x="T6" y="T7"/>
                  </a:cxn>
                  <a:cxn ang="T14">
                    <a:pos x="T8" y="T9"/>
                  </a:cxn>
                </a:cxnLst>
                <a:rect l="T15" t="T16" r="T17" b="T18"/>
                <a:pathLst>
                  <a:path w="17" h="24">
                    <a:moveTo>
                      <a:pt x="3" y="24"/>
                    </a:moveTo>
                    <a:lnTo>
                      <a:pt x="0" y="3"/>
                    </a:lnTo>
                    <a:lnTo>
                      <a:pt x="15" y="0"/>
                    </a:lnTo>
                    <a:lnTo>
                      <a:pt x="17" y="20"/>
                    </a:lnTo>
                    <a:lnTo>
                      <a:pt x="3" y="24"/>
                    </a:lnTo>
                    <a:close/>
                  </a:path>
                </a:pathLst>
              </a:custGeom>
              <a:noFill/>
              <a:ln w="9525">
                <a:noFill/>
                <a:round/>
                <a:headEnd/>
                <a:tailEnd/>
              </a:ln>
            </p:spPr>
            <p:txBody>
              <a:bodyPr>
                <a:prstTxWarp prst="textNoShape">
                  <a:avLst/>
                </a:prstTxWarp>
              </a:bodyPr>
              <a:lstStyle/>
              <a:p>
                <a:endParaRPr lang="en-US"/>
              </a:p>
            </p:txBody>
          </p:sp>
          <p:sp>
            <p:nvSpPr>
              <p:cNvPr id="73138" name="Freeform 410"/>
              <p:cNvSpPr>
                <a:spLocks/>
              </p:cNvSpPr>
              <p:nvPr/>
            </p:nvSpPr>
            <p:spPr bwMode="auto">
              <a:xfrm>
                <a:off x="4837" y="1690"/>
                <a:ext cx="5" cy="4"/>
              </a:xfrm>
              <a:custGeom>
                <a:avLst/>
                <a:gdLst>
                  <a:gd name="T0" fmla="*/ 2 w 22"/>
                  <a:gd name="T1" fmla="*/ 20 h 20"/>
                  <a:gd name="T2" fmla="*/ 0 w 22"/>
                  <a:gd name="T3" fmla="*/ 0 h 20"/>
                  <a:gd name="T4" fmla="*/ 20 w 22"/>
                  <a:gd name="T5" fmla="*/ 0 h 20"/>
                  <a:gd name="T6" fmla="*/ 22 w 22"/>
                  <a:gd name="T7" fmla="*/ 20 h 20"/>
                  <a:gd name="T8" fmla="*/ 2 w 22"/>
                  <a:gd name="T9" fmla="*/ 20 h 20"/>
                  <a:gd name="T10" fmla="*/ 0 60000 65536"/>
                  <a:gd name="T11" fmla="*/ 0 60000 65536"/>
                  <a:gd name="T12" fmla="*/ 0 60000 65536"/>
                  <a:gd name="T13" fmla="*/ 0 60000 65536"/>
                  <a:gd name="T14" fmla="*/ 0 60000 65536"/>
                  <a:gd name="T15" fmla="*/ 0 w 22"/>
                  <a:gd name="T16" fmla="*/ 0 h 20"/>
                  <a:gd name="T17" fmla="*/ 22 w 22"/>
                  <a:gd name="T18" fmla="*/ 20 h 20"/>
                </a:gdLst>
                <a:ahLst/>
                <a:cxnLst>
                  <a:cxn ang="T10">
                    <a:pos x="T0" y="T1"/>
                  </a:cxn>
                  <a:cxn ang="T11">
                    <a:pos x="T2" y="T3"/>
                  </a:cxn>
                  <a:cxn ang="T12">
                    <a:pos x="T4" y="T5"/>
                  </a:cxn>
                  <a:cxn ang="T13">
                    <a:pos x="T6" y="T7"/>
                  </a:cxn>
                  <a:cxn ang="T14">
                    <a:pos x="T8" y="T9"/>
                  </a:cxn>
                </a:cxnLst>
                <a:rect l="T15" t="T16" r="T17" b="T18"/>
                <a:pathLst>
                  <a:path w="22" h="20">
                    <a:moveTo>
                      <a:pt x="2" y="20"/>
                    </a:moveTo>
                    <a:lnTo>
                      <a:pt x="0" y="0"/>
                    </a:lnTo>
                    <a:lnTo>
                      <a:pt x="20" y="0"/>
                    </a:lnTo>
                    <a:lnTo>
                      <a:pt x="22" y="20"/>
                    </a:lnTo>
                    <a:lnTo>
                      <a:pt x="2" y="20"/>
                    </a:lnTo>
                    <a:close/>
                  </a:path>
                </a:pathLst>
              </a:custGeom>
              <a:noFill/>
              <a:ln w="9525">
                <a:noFill/>
                <a:round/>
                <a:headEnd/>
                <a:tailEnd/>
              </a:ln>
            </p:spPr>
            <p:txBody>
              <a:bodyPr>
                <a:prstTxWarp prst="textNoShape">
                  <a:avLst/>
                </a:prstTxWarp>
              </a:bodyPr>
              <a:lstStyle/>
              <a:p>
                <a:endParaRPr lang="en-US"/>
              </a:p>
            </p:txBody>
          </p:sp>
          <p:sp>
            <p:nvSpPr>
              <p:cNvPr id="73139" name="Freeform 411"/>
              <p:cNvSpPr>
                <a:spLocks/>
              </p:cNvSpPr>
              <p:nvPr/>
            </p:nvSpPr>
            <p:spPr bwMode="auto">
              <a:xfrm>
                <a:off x="4841" y="1690"/>
                <a:ext cx="6" cy="4"/>
              </a:xfrm>
              <a:custGeom>
                <a:avLst/>
                <a:gdLst>
                  <a:gd name="T0" fmla="*/ 2 w 28"/>
                  <a:gd name="T1" fmla="*/ 22 h 22"/>
                  <a:gd name="T2" fmla="*/ 0 w 28"/>
                  <a:gd name="T3" fmla="*/ 2 h 22"/>
                  <a:gd name="T4" fmla="*/ 25 w 28"/>
                  <a:gd name="T5" fmla="*/ 0 h 22"/>
                  <a:gd name="T6" fmla="*/ 28 w 28"/>
                  <a:gd name="T7" fmla="*/ 20 h 22"/>
                  <a:gd name="T8" fmla="*/ 2 w 28"/>
                  <a:gd name="T9" fmla="*/ 22 h 22"/>
                  <a:gd name="T10" fmla="*/ 0 60000 65536"/>
                  <a:gd name="T11" fmla="*/ 0 60000 65536"/>
                  <a:gd name="T12" fmla="*/ 0 60000 65536"/>
                  <a:gd name="T13" fmla="*/ 0 60000 65536"/>
                  <a:gd name="T14" fmla="*/ 0 60000 65536"/>
                  <a:gd name="T15" fmla="*/ 0 w 28"/>
                  <a:gd name="T16" fmla="*/ 0 h 22"/>
                  <a:gd name="T17" fmla="*/ 28 w 28"/>
                  <a:gd name="T18" fmla="*/ 22 h 22"/>
                </a:gdLst>
                <a:ahLst/>
                <a:cxnLst>
                  <a:cxn ang="T10">
                    <a:pos x="T0" y="T1"/>
                  </a:cxn>
                  <a:cxn ang="T11">
                    <a:pos x="T2" y="T3"/>
                  </a:cxn>
                  <a:cxn ang="T12">
                    <a:pos x="T4" y="T5"/>
                  </a:cxn>
                  <a:cxn ang="T13">
                    <a:pos x="T6" y="T7"/>
                  </a:cxn>
                  <a:cxn ang="T14">
                    <a:pos x="T8" y="T9"/>
                  </a:cxn>
                </a:cxnLst>
                <a:rect l="T15" t="T16" r="T17" b="T18"/>
                <a:pathLst>
                  <a:path w="28" h="22">
                    <a:moveTo>
                      <a:pt x="2" y="22"/>
                    </a:moveTo>
                    <a:lnTo>
                      <a:pt x="0" y="2"/>
                    </a:lnTo>
                    <a:lnTo>
                      <a:pt x="25" y="0"/>
                    </a:lnTo>
                    <a:lnTo>
                      <a:pt x="28" y="20"/>
                    </a:lnTo>
                    <a:lnTo>
                      <a:pt x="2" y="22"/>
                    </a:lnTo>
                    <a:close/>
                  </a:path>
                </a:pathLst>
              </a:custGeom>
              <a:noFill/>
              <a:ln w="9525">
                <a:noFill/>
                <a:round/>
                <a:headEnd/>
                <a:tailEnd/>
              </a:ln>
            </p:spPr>
            <p:txBody>
              <a:bodyPr>
                <a:prstTxWarp prst="textNoShape">
                  <a:avLst/>
                </a:prstTxWarp>
              </a:bodyPr>
              <a:lstStyle/>
              <a:p>
                <a:endParaRPr lang="en-US"/>
              </a:p>
            </p:txBody>
          </p:sp>
          <p:sp>
            <p:nvSpPr>
              <p:cNvPr id="73140" name="Freeform 412"/>
              <p:cNvSpPr>
                <a:spLocks/>
              </p:cNvSpPr>
              <p:nvPr/>
            </p:nvSpPr>
            <p:spPr bwMode="auto">
              <a:xfrm>
                <a:off x="4846" y="1689"/>
                <a:ext cx="7" cy="5"/>
              </a:xfrm>
              <a:custGeom>
                <a:avLst/>
                <a:gdLst>
                  <a:gd name="T0" fmla="*/ 3 w 32"/>
                  <a:gd name="T1" fmla="*/ 24 h 24"/>
                  <a:gd name="T2" fmla="*/ 0 w 32"/>
                  <a:gd name="T3" fmla="*/ 4 h 24"/>
                  <a:gd name="T4" fmla="*/ 32 w 32"/>
                  <a:gd name="T5" fmla="*/ 0 h 24"/>
                  <a:gd name="T6" fmla="*/ 32 w 32"/>
                  <a:gd name="T7" fmla="*/ 21 h 24"/>
                  <a:gd name="T8" fmla="*/ 3 w 32"/>
                  <a:gd name="T9" fmla="*/ 24 h 24"/>
                  <a:gd name="T10" fmla="*/ 0 60000 65536"/>
                  <a:gd name="T11" fmla="*/ 0 60000 65536"/>
                  <a:gd name="T12" fmla="*/ 0 60000 65536"/>
                  <a:gd name="T13" fmla="*/ 0 60000 65536"/>
                  <a:gd name="T14" fmla="*/ 0 60000 65536"/>
                  <a:gd name="T15" fmla="*/ 0 w 32"/>
                  <a:gd name="T16" fmla="*/ 0 h 24"/>
                  <a:gd name="T17" fmla="*/ 32 w 32"/>
                  <a:gd name="T18" fmla="*/ 24 h 24"/>
                </a:gdLst>
                <a:ahLst/>
                <a:cxnLst>
                  <a:cxn ang="T10">
                    <a:pos x="T0" y="T1"/>
                  </a:cxn>
                  <a:cxn ang="T11">
                    <a:pos x="T2" y="T3"/>
                  </a:cxn>
                  <a:cxn ang="T12">
                    <a:pos x="T4" y="T5"/>
                  </a:cxn>
                  <a:cxn ang="T13">
                    <a:pos x="T6" y="T7"/>
                  </a:cxn>
                  <a:cxn ang="T14">
                    <a:pos x="T8" y="T9"/>
                  </a:cxn>
                </a:cxnLst>
                <a:rect l="T15" t="T16" r="T17" b="T18"/>
                <a:pathLst>
                  <a:path w="32" h="24">
                    <a:moveTo>
                      <a:pt x="3" y="24"/>
                    </a:moveTo>
                    <a:lnTo>
                      <a:pt x="0" y="4"/>
                    </a:lnTo>
                    <a:lnTo>
                      <a:pt x="32" y="0"/>
                    </a:lnTo>
                    <a:lnTo>
                      <a:pt x="32" y="21"/>
                    </a:lnTo>
                    <a:lnTo>
                      <a:pt x="3" y="24"/>
                    </a:lnTo>
                    <a:close/>
                  </a:path>
                </a:pathLst>
              </a:custGeom>
              <a:noFill/>
              <a:ln w="9525">
                <a:noFill/>
                <a:round/>
                <a:headEnd/>
                <a:tailEnd/>
              </a:ln>
            </p:spPr>
            <p:txBody>
              <a:bodyPr>
                <a:prstTxWarp prst="textNoShape">
                  <a:avLst/>
                </a:prstTxWarp>
              </a:bodyPr>
              <a:lstStyle/>
              <a:p>
                <a:endParaRPr lang="en-US"/>
              </a:p>
            </p:txBody>
          </p:sp>
          <p:sp>
            <p:nvSpPr>
              <p:cNvPr id="73141" name="Rectangle 413"/>
              <p:cNvSpPr>
                <a:spLocks noChangeArrowheads="1"/>
              </p:cNvSpPr>
              <p:nvPr/>
            </p:nvSpPr>
            <p:spPr bwMode="auto">
              <a:xfrm>
                <a:off x="4853" y="1689"/>
                <a:ext cx="7" cy="4"/>
              </a:xfrm>
              <a:prstGeom prst="rect">
                <a:avLst/>
              </a:prstGeom>
              <a:noFill/>
              <a:ln w="9525">
                <a:noFill/>
                <a:miter lim="800000"/>
                <a:headEnd/>
                <a:tailEnd/>
              </a:ln>
            </p:spPr>
            <p:txBody>
              <a:bodyPr>
                <a:prstTxWarp prst="textNoShape">
                  <a:avLst/>
                </a:prstTxWarp>
              </a:bodyPr>
              <a:lstStyle/>
              <a:p>
                <a:endParaRPr lang="en-US"/>
              </a:p>
            </p:txBody>
          </p:sp>
          <p:sp>
            <p:nvSpPr>
              <p:cNvPr id="73142" name="Rectangle 414"/>
              <p:cNvSpPr>
                <a:spLocks noChangeArrowheads="1"/>
              </p:cNvSpPr>
              <p:nvPr/>
            </p:nvSpPr>
            <p:spPr bwMode="auto">
              <a:xfrm>
                <a:off x="4860" y="1689"/>
                <a:ext cx="7" cy="4"/>
              </a:xfrm>
              <a:prstGeom prst="rect">
                <a:avLst/>
              </a:prstGeom>
              <a:noFill/>
              <a:ln w="9525">
                <a:noFill/>
                <a:miter lim="800000"/>
                <a:headEnd/>
                <a:tailEnd/>
              </a:ln>
            </p:spPr>
            <p:txBody>
              <a:bodyPr>
                <a:prstTxWarp prst="textNoShape">
                  <a:avLst/>
                </a:prstTxWarp>
              </a:bodyPr>
              <a:lstStyle/>
              <a:p>
                <a:endParaRPr lang="en-US"/>
              </a:p>
            </p:txBody>
          </p:sp>
          <p:sp>
            <p:nvSpPr>
              <p:cNvPr id="73143" name="Rectangle 415"/>
              <p:cNvSpPr>
                <a:spLocks noChangeArrowheads="1"/>
              </p:cNvSpPr>
              <p:nvPr/>
            </p:nvSpPr>
            <p:spPr bwMode="auto">
              <a:xfrm>
                <a:off x="4867" y="1689"/>
                <a:ext cx="9" cy="4"/>
              </a:xfrm>
              <a:prstGeom prst="rect">
                <a:avLst/>
              </a:prstGeom>
              <a:noFill/>
              <a:ln w="9525">
                <a:noFill/>
                <a:miter lim="800000"/>
                <a:headEnd/>
                <a:tailEnd/>
              </a:ln>
            </p:spPr>
            <p:txBody>
              <a:bodyPr>
                <a:prstTxWarp prst="textNoShape">
                  <a:avLst/>
                </a:prstTxWarp>
              </a:bodyPr>
              <a:lstStyle/>
              <a:p>
                <a:endParaRPr lang="en-US"/>
              </a:p>
            </p:txBody>
          </p:sp>
          <p:sp>
            <p:nvSpPr>
              <p:cNvPr id="73144" name="Freeform 416"/>
              <p:cNvSpPr>
                <a:spLocks/>
              </p:cNvSpPr>
              <p:nvPr/>
            </p:nvSpPr>
            <p:spPr bwMode="auto">
              <a:xfrm>
                <a:off x="4876" y="1689"/>
                <a:ext cx="9" cy="4"/>
              </a:xfrm>
              <a:custGeom>
                <a:avLst/>
                <a:gdLst>
                  <a:gd name="T0" fmla="*/ 0 w 47"/>
                  <a:gd name="T1" fmla="*/ 21 h 21"/>
                  <a:gd name="T2" fmla="*/ 0 w 47"/>
                  <a:gd name="T3" fmla="*/ 0 h 21"/>
                  <a:gd name="T4" fmla="*/ 47 w 47"/>
                  <a:gd name="T5" fmla="*/ 0 h 21"/>
                  <a:gd name="T6" fmla="*/ 43 w 47"/>
                  <a:gd name="T7" fmla="*/ 21 h 21"/>
                  <a:gd name="T8" fmla="*/ 0 w 47"/>
                  <a:gd name="T9" fmla="*/ 21 h 21"/>
                  <a:gd name="T10" fmla="*/ 0 60000 65536"/>
                  <a:gd name="T11" fmla="*/ 0 60000 65536"/>
                  <a:gd name="T12" fmla="*/ 0 60000 65536"/>
                  <a:gd name="T13" fmla="*/ 0 60000 65536"/>
                  <a:gd name="T14" fmla="*/ 0 60000 65536"/>
                  <a:gd name="T15" fmla="*/ 0 w 47"/>
                  <a:gd name="T16" fmla="*/ 0 h 21"/>
                  <a:gd name="T17" fmla="*/ 47 w 47"/>
                  <a:gd name="T18" fmla="*/ 21 h 21"/>
                </a:gdLst>
                <a:ahLst/>
                <a:cxnLst>
                  <a:cxn ang="T10">
                    <a:pos x="T0" y="T1"/>
                  </a:cxn>
                  <a:cxn ang="T11">
                    <a:pos x="T2" y="T3"/>
                  </a:cxn>
                  <a:cxn ang="T12">
                    <a:pos x="T4" y="T5"/>
                  </a:cxn>
                  <a:cxn ang="T13">
                    <a:pos x="T6" y="T7"/>
                  </a:cxn>
                  <a:cxn ang="T14">
                    <a:pos x="T8" y="T9"/>
                  </a:cxn>
                </a:cxnLst>
                <a:rect l="T15" t="T16" r="T17" b="T18"/>
                <a:pathLst>
                  <a:path w="47" h="21">
                    <a:moveTo>
                      <a:pt x="0" y="21"/>
                    </a:moveTo>
                    <a:lnTo>
                      <a:pt x="0" y="0"/>
                    </a:lnTo>
                    <a:lnTo>
                      <a:pt x="47" y="0"/>
                    </a:lnTo>
                    <a:lnTo>
                      <a:pt x="43" y="21"/>
                    </a:lnTo>
                    <a:lnTo>
                      <a:pt x="0" y="21"/>
                    </a:lnTo>
                    <a:close/>
                  </a:path>
                </a:pathLst>
              </a:custGeom>
              <a:noFill/>
              <a:ln w="9525">
                <a:noFill/>
                <a:round/>
                <a:headEnd/>
                <a:tailEnd/>
              </a:ln>
            </p:spPr>
            <p:txBody>
              <a:bodyPr>
                <a:prstTxWarp prst="textNoShape">
                  <a:avLst/>
                </a:prstTxWarp>
              </a:bodyPr>
              <a:lstStyle/>
              <a:p>
                <a:endParaRPr lang="en-US"/>
              </a:p>
            </p:txBody>
          </p:sp>
          <p:sp>
            <p:nvSpPr>
              <p:cNvPr id="73145" name="Freeform 417"/>
              <p:cNvSpPr>
                <a:spLocks/>
              </p:cNvSpPr>
              <p:nvPr/>
            </p:nvSpPr>
            <p:spPr bwMode="auto">
              <a:xfrm>
                <a:off x="4884" y="1689"/>
                <a:ext cx="11" cy="5"/>
              </a:xfrm>
              <a:custGeom>
                <a:avLst/>
                <a:gdLst>
                  <a:gd name="T0" fmla="*/ 0 w 53"/>
                  <a:gd name="T1" fmla="*/ 21 h 24"/>
                  <a:gd name="T2" fmla="*/ 4 w 53"/>
                  <a:gd name="T3" fmla="*/ 0 h 24"/>
                  <a:gd name="T4" fmla="*/ 49 w 53"/>
                  <a:gd name="T5" fmla="*/ 6 h 24"/>
                  <a:gd name="T6" fmla="*/ 53 w 53"/>
                  <a:gd name="T7" fmla="*/ 6 h 24"/>
                  <a:gd name="T8" fmla="*/ 49 w 53"/>
                  <a:gd name="T9" fmla="*/ 24 h 24"/>
                  <a:gd name="T10" fmla="*/ 0 w 53"/>
                  <a:gd name="T11" fmla="*/ 21 h 24"/>
                  <a:gd name="T12" fmla="*/ 0 60000 65536"/>
                  <a:gd name="T13" fmla="*/ 0 60000 65536"/>
                  <a:gd name="T14" fmla="*/ 0 60000 65536"/>
                  <a:gd name="T15" fmla="*/ 0 60000 65536"/>
                  <a:gd name="T16" fmla="*/ 0 60000 65536"/>
                  <a:gd name="T17" fmla="*/ 0 60000 65536"/>
                  <a:gd name="T18" fmla="*/ 0 w 53"/>
                  <a:gd name="T19" fmla="*/ 0 h 24"/>
                  <a:gd name="T20" fmla="*/ 53 w 53"/>
                  <a:gd name="T21" fmla="*/ 24 h 24"/>
                </a:gdLst>
                <a:ahLst/>
                <a:cxnLst>
                  <a:cxn ang="T12">
                    <a:pos x="T0" y="T1"/>
                  </a:cxn>
                  <a:cxn ang="T13">
                    <a:pos x="T2" y="T3"/>
                  </a:cxn>
                  <a:cxn ang="T14">
                    <a:pos x="T4" y="T5"/>
                  </a:cxn>
                  <a:cxn ang="T15">
                    <a:pos x="T6" y="T7"/>
                  </a:cxn>
                  <a:cxn ang="T16">
                    <a:pos x="T8" y="T9"/>
                  </a:cxn>
                  <a:cxn ang="T17">
                    <a:pos x="T10" y="T11"/>
                  </a:cxn>
                </a:cxnLst>
                <a:rect l="T18" t="T19" r="T20" b="T21"/>
                <a:pathLst>
                  <a:path w="53" h="24">
                    <a:moveTo>
                      <a:pt x="0" y="21"/>
                    </a:moveTo>
                    <a:lnTo>
                      <a:pt x="4" y="0"/>
                    </a:lnTo>
                    <a:lnTo>
                      <a:pt x="49" y="6"/>
                    </a:lnTo>
                    <a:lnTo>
                      <a:pt x="53" y="6"/>
                    </a:lnTo>
                    <a:lnTo>
                      <a:pt x="49" y="24"/>
                    </a:lnTo>
                    <a:lnTo>
                      <a:pt x="0" y="21"/>
                    </a:lnTo>
                    <a:close/>
                  </a:path>
                </a:pathLst>
              </a:custGeom>
              <a:noFill/>
              <a:ln w="9525">
                <a:noFill/>
                <a:round/>
                <a:headEnd/>
                <a:tailEnd/>
              </a:ln>
            </p:spPr>
            <p:txBody>
              <a:bodyPr>
                <a:prstTxWarp prst="textNoShape">
                  <a:avLst/>
                </a:prstTxWarp>
              </a:bodyPr>
              <a:lstStyle/>
              <a:p>
                <a:endParaRPr lang="en-US"/>
              </a:p>
            </p:txBody>
          </p:sp>
          <p:sp>
            <p:nvSpPr>
              <p:cNvPr id="73146" name="Freeform 418"/>
              <p:cNvSpPr>
                <a:spLocks/>
              </p:cNvSpPr>
              <p:nvPr/>
            </p:nvSpPr>
            <p:spPr bwMode="auto">
              <a:xfrm>
                <a:off x="4894" y="1690"/>
                <a:ext cx="10" cy="5"/>
              </a:xfrm>
              <a:custGeom>
                <a:avLst/>
                <a:gdLst>
                  <a:gd name="T0" fmla="*/ 0 w 52"/>
                  <a:gd name="T1" fmla="*/ 18 h 24"/>
                  <a:gd name="T2" fmla="*/ 4 w 52"/>
                  <a:gd name="T3" fmla="*/ 0 h 24"/>
                  <a:gd name="T4" fmla="*/ 52 w 52"/>
                  <a:gd name="T5" fmla="*/ 3 h 24"/>
                  <a:gd name="T6" fmla="*/ 50 w 52"/>
                  <a:gd name="T7" fmla="*/ 24 h 24"/>
                  <a:gd name="T8" fmla="*/ 0 w 52"/>
                  <a:gd name="T9" fmla="*/ 18 h 24"/>
                  <a:gd name="T10" fmla="*/ 0 60000 65536"/>
                  <a:gd name="T11" fmla="*/ 0 60000 65536"/>
                  <a:gd name="T12" fmla="*/ 0 60000 65536"/>
                  <a:gd name="T13" fmla="*/ 0 60000 65536"/>
                  <a:gd name="T14" fmla="*/ 0 60000 65536"/>
                  <a:gd name="T15" fmla="*/ 0 w 52"/>
                  <a:gd name="T16" fmla="*/ 0 h 24"/>
                  <a:gd name="T17" fmla="*/ 52 w 52"/>
                  <a:gd name="T18" fmla="*/ 24 h 24"/>
                </a:gdLst>
                <a:ahLst/>
                <a:cxnLst>
                  <a:cxn ang="T10">
                    <a:pos x="T0" y="T1"/>
                  </a:cxn>
                  <a:cxn ang="T11">
                    <a:pos x="T2" y="T3"/>
                  </a:cxn>
                  <a:cxn ang="T12">
                    <a:pos x="T4" y="T5"/>
                  </a:cxn>
                  <a:cxn ang="T13">
                    <a:pos x="T6" y="T7"/>
                  </a:cxn>
                  <a:cxn ang="T14">
                    <a:pos x="T8" y="T9"/>
                  </a:cxn>
                </a:cxnLst>
                <a:rect l="T15" t="T16" r="T17" b="T18"/>
                <a:pathLst>
                  <a:path w="52" h="24">
                    <a:moveTo>
                      <a:pt x="0" y="18"/>
                    </a:moveTo>
                    <a:lnTo>
                      <a:pt x="4" y="0"/>
                    </a:lnTo>
                    <a:lnTo>
                      <a:pt x="52" y="3"/>
                    </a:lnTo>
                    <a:lnTo>
                      <a:pt x="50" y="24"/>
                    </a:lnTo>
                    <a:lnTo>
                      <a:pt x="0" y="18"/>
                    </a:lnTo>
                    <a:close/>
                  </a:path>
                </a:pathLst>
              </a:custGeom>
              <a:noFill/>
              <a:ln w="9525">
                <a:noFill/>
                <a:round/>
                <a:headEnd/>
                <a:tailEnd/>
              </a:ln>
            </p:spPr>
            <p:txBody>
              <a:bodyPr>
                <a:prstTxWarp prst="textNoShape">
                  <a:avLst/>
                </a:prstTxWarp>
              </a:bodyPr>
              <a:lstStyle/>
              <a:p>
                <a:endParaRPr lang="en-US"/>
              </a:p>
            </p:txBody>
          </p:sp>
          <p:sp>
            <p:nvSpPr>
              <p:cNvPr id="73147" name="Freeform 419"/>
              <p:cNvSpPr>
                <a:spLocks/>
              </p:cNvSpPr>
              <p:nvPr/>
            </p:nvSpPr>
            <p:spPr bwMode="auto">
              <a:xfrm>
                <a:off x="4904" y="1691"/>
                <a:ext cx="11" cy="6"/>
              </a:xfrm>
              <a:custGeom>
                <a:avLst/>
                <a:gdLst>
                  <a:gd name="T0" fmla="*/ 0 w 55"/>
                  <a:gd name="T1" fmla="*/ 21 h 29"/>
                  <a:gd name="T2" fmla="*/ 2 w 55"/>
                  <a:gd name="T3" fmla="*/ 0 h 29"/>
                  <a:gd name="T4" fmla="*/ 55 w 55"/>
                  <a:gd name="T5" fmla="*/ 9 h 29"/>
                  <a:gd name="T6" fmla="*/ 51 w 55"/>
                  <a:gd name="T7" fmla="*/ 29 h 29"/>
                  <a:gd name="T8" fmla="*/ 0 w 55"/>
                  <a:gd name="T9" fmla="*/ 21 h 29"/>
                  <a:gd name="T10" fmla="*/ 0 60000 65536"/>
                  <a:gd name="T11" fmla="*/ 0 60000 65536"/>
                  <a:gd name="T12" fmla="*/ 0 60000 65536"/>
                  <a:gd name="T13" fmla="*/ 0 60000 65536"/>
                  <a:gd name="T14" fmla="*/ 0 60000 65536"/>
                  <a:gd name="T15" fmla="*/ 0 w 55"/>
                  <a:gd name="T16" fmla="*/ 0 h 29"/>
                  <a:gd name="T17" fmla="*/ 55 w 55"/>
                  <a:gd name="T18" fmla="*/ 29 h 29"/>
                </a:gdLst>
                <a:ahLst/>
                <a:cxnLst>
                  <a:cxn ang="T10">
                    <a:pos x="T0" y="T1"/>
                  </a:cxn>
                  <a:cxn ang="T11">
                    <a:pos x="T2" y="T3"/>
                  </a:cxn>
                  <a:cxn ang="T12">
                    <a:pos x="T4" y="T5"/>
                  </a:cxn>
                  <a:cxn ang="T13">
                    <a:pos x="T6" y="T7"/>
                  </a:cxn>
                  <a:cxn ang="T14">
                    <a:pos x="T8" y="T9"/>
                  </a:cxn>
                </a:cxnLst>
                <a:rect l="T15" t="T16" r="T17" b="T18"/>
                <a:pathLst>
                  <a:path w="55" h="29">
                    <a:moveTo>
                      <a:pt x="0" y="21"/>
                    </a:moveTo>
                    <a:lnTo>
                      <a:pt x="2" y="0"/>
                    </a:lnTo>
                    <a:lnTo>
                      <a:pt x="55" y="9"/>
                    </a:lnTo>
                    <a:lnTo>
                      <a:pt x="51" y="29"/>
                    </a:lnTo>
                    <a:lnTo>
                      <a:pt x="0" y="21"/>
                    </a:lnTo>
                    <a:close/>
                  </a:path>
                </a:pathLst>
              </a:custGeom>
              <a:noFill/>
              <a:ln w="9525">
                <a:noFill/>
                <a:round/>
                <a:headEnd/>
                <a:tailEnd/>
              </a:ln>
            </p:spPr>
            <p:txBody>
              <a:bodyPr>
                <a:prstTxWarp prst="textNoShape">
                  <a:avLst/>
                </a:prstTxWarp>
              </a:bodyPr>
              <a:lstStyle/>
              <a:p>
                <a:endParaRPr lang="en-US"/>
              </a:p>
            </p:txBody>
          </p:sp>
          <p:sp>
            <p:nvSpPr>
              <p:cNvPr id="73148" name="Freeform 420"/>
              <p:cNvSpPr>
                <a:spLocks/>
              </p:cNvSpPr>
              <p:nvPr/>
            </p:nvSpPr>
            <p:spPr bwMode="auto">
              <a:xfrm>
                <a:off x="4914" y="1693"/>
                <a:ext cx="12" cy="6"/>
              </a:xfrm>
              <a:custGeom>
                <a:avLst/>
                <a:gdLst>
                  <a:gd name="T0" fmla="*/ 0 w 58"/>
                  <a:gd name="T1" fmla="*/ 20 h 29"/>
                  <a:gd name="T2" fmla="*/ 4 w 58"/>
                  <a:gd name="T3" fmla="*/ 0 h 29"/>
                  <a:gd name="T4" fmla="*/ 58 w 58"/>
                  <a:gd name="T5" fmla="*/ 8 h 29"/>
                  <a:gd name="T6" fmla="*/ 56 w 58"/>
                  <a:gd name="T7" fmla="*/ 29 h 29"/>
                  <a:gd name="T8" fmla="*/ 0 w 58"/>
                  <a:gd name="T9" fmla="*/ 20 h 29"/>
                  <a:gd name="T10" fmla="*/ 0 60000 65536"/>
                  <a:gd name="T11" fmla="*/ 0 60000 65536"/>
                  <a:gd name="T12" fmla="*/ 0 60000 65536"/>
                  <a:gd name="T13" fmla="*/ 0 60000 65536"/>
                  <a:gd name="T14" fmla="*/ 0 60000 65536"/>
                  <a:gd name="T15" fmla="*/ 0 w 58"/>
                  <a:gd name="T16" fmla="*/ 0 h 29"/>
                  <a:gd name="T17" fmla="*/ 58 w 58"/>
                  <a:gd name="T18" fmla="*/ 29 h 29"/>
                </a:gdLst>
                <a:ahLst/>
                <a:cxnLst>
                  <a:cxn ang="T10">
                    <a:pos x="T0" y="T1"/>
                  </a:cxn>
                  <a:cxn ang="T11">
                    <a:pos x="T2" y="T3"/>
                  </a:cxn>
                  <a:cxn ang="T12">
                    <a:pos x="T4" y="T5"/>
                  </a:cxn>
                  <a:cxn ang="T13">
                    <a:pos x="T6" y="T7"/>
                  </a:cxn>
                  <a:cxn ang="T14">
                    <a:pos x="T8" y="T9"/>
                  </a:cxn>
                </a:cxnLst>
                <a:rect l="T15" t="T16" r="T17" b="T18"/>
                <a:pathLst>
                  <a:path w="58" h="29">
                    <a:moveTo>
                      <a:pt x="0" y="20"/>
                    </a:moveTo>
                    <a:lnTo>
                      <a:pt x="4" y="0"/>
                    </a:lnTo>
                    <a:lnTo>
                      <a:pt x="58" y="8"/>
                    </a:lnTo>
                    <a:lnTo>
                      <a:pt x="56" y="29"/>
                    </a:lnTo>
                    <a:lnTo>
                      <a:pt x="0" y="20"/>
                    </a:lnTo>
                    <a:close/>
                  </a:path>
                </a:pathLst>
              </a:custGeom>
              <a:noFill/>
              <a:ln w="9525">
                <a:noFill/>
                <a:round/>
                <a:headEnd/>
                <a:tailEnd/>
              </a:ln>
            </p:spPr>
            <p:txBody>
              <a:bodyPr>
                <a:prstTxWarp prst="textNoShape">
                  <a:avLst/>
                </a:prstTxWarp>
              </a:bodyPr>
              <a:lstStyle/>
              <a:p>
                <a:endParaRPr lang="en-US"/>
              </a:p>
            </p:txBody>
          </p:sp>
          <p:sp>
            <p:nvSpPr>
              <p:cNvPr id="73149" name="Freeform 421"/>
              <p:cNvSpPr>
                <a:spLocks/>
              </p:cNvSpPr>
              <p:nvPr/>
            </p:nvSpPr>
            <p:spPr bwMode="auto">
              <a:xfrm>
                <a:off x="4925" y="1694"/>
                <a:ext cx="12" cy="7"/>
              </a:xfrm>
              <a:custGeom>
                <a:avLst/>
                <a:gdLst>
                  <a:gd name="T0" fmla="*/ 0 w 60"/>
                  <a:gd name="T1" fmla="*/ 21 h 32"/>
                  <a:gd name="T2" fmla="*/ 2 w 60"/>
                  <a:gd name="T3" fmla="*/ 0 h 32"/>
                  <a:gd name="T4" fmla="*/ 56 w 60"/>
                  <a:gd name="T5" fmla="*/ 12 h 32"/>
                  <a:gd name="T6" fmla="*/ 60 w 60"/>
                  <a:gd name="T7" fmla="*/ 15 h 32"/>
                  <a:gd name="T8" fmla="*/ 54 w 60"/>
                  <a:gd name="T9" fmla="*/ 32 h 32"/>
                  <a:gd name="T10" fmla="*/ 0 w 60"/>
                  <a:gd name="T11" fmla="*/ 21 h 32"/>
                  <a:gd name="T12" fmla="*/ 0 60000 65536"/>
                  <a:gd name="T13" fmla="*/ 0 60000 65536"/>
                  <a:gd name="T14" fmla="*/ 0 60000 65536"/>
                  <a:gd name="T15" fmla="*/ 0 60000 65536"/>
                  <a:gd name="T16" fmla="*/ 0 60000 65536"/>
                  <a:gd name="T17" fmla="*/ 0 60000 65536"/>
                  <a:gd name="T18" fmla="*/ 0 w 60"/>
                  <a:gd name="T19" fmla="*/ 0 h 32"/>
                  <a:gd name="T20" fmla="*/ 60 w 60"/>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60" h="32">
                    <a:moveTo>
                      <a:pt x="0" y="21"/>
                    </a:moveTo>
                    <a:lnTo>
                      <a:pt x="2" y="0"/>
                    </a:lnTo>
                    <a:lnTo>
                      <a:pt x="56" y="12"/>
                    </a:lnTo>
                    <a:lnTo>
                      <a:pt x="60" y="15"/>
                    </a:lnTo>
                    <a:lnTo>
                      <a:pt x="54" y="32"/>
                    </a:lnTo>
                    <a:lnTo>
                      <a:pt x="0" y="21"/>
                    </a:lnTo>
                    <a:close/>
                  </a:path>
                </a:pathLst>
              </a:custGeom>
              <a:noFill/>
              <a:ln w="9525">
                <a:noFill/>
                <a:round/>
                <a:headEnd/>
                <a:tailEnd/>
              </a:ln>
            </p:spPr>
            <p:txBody>
              <a:bodyPr>
                <a:prstTxWarp prst="textNoShape">
                  <a:avLst/>
                </a:prstTxWarp>
              </a:bodyPr>
              <a:lstStyle/>
              <a:p>
                <a:endParaRPr lang="en-US"/>
              </a:p>
            </p:txBody>
          </p:sp>
          <p:sp>
            <p:nvSpPr>
              <p:cNvPr id="73150" name="Freeform 422"/>
              <p:cNvSpPr>
                <a:spLocks/>
              </p:cNvSpPr>
              <p:nvPr/>
            </p:nvSpPr>
            <p:spPr bwMode="auto">
              <a:xfrm>
                <a:off x="4936" y="1697"/>
                <a:ext cx="12" cy="7"/>
              </a:xfrm>
              <a:custGeom>
                <a:avLst/>
                <a:gdLst>
                  <a:gd name="T0" fmla="*/ 0 w 60"/>
                  <a:gd name="T1" fmla="*/ 17 h 32"/>
                  <a:gd name="T2" fmla="*/ 6 w 60"/>
                  <a:gd name="T3" fmla="*/ 0 h 32"/>
                  <a:gd name="T4" fmla="*/ 60 w 60"/>
                  <a:gd name="T5" fmla="*/ 15 h 32"/>
                  <a:gd name="T6" fmla="*/ 55 w 60"/>
                  <a:gd name="T7" fmla="*/ 32 h 32"/>
                  <a:gd name="T8" fmla="*/ 0 w 60"/>
                  <a:gd name="T9" fmla="*/ 17 h 32"/>
                  <a:gd name="T10" fmla="*/ 0 60000 65536"/>
                  <a:gd name="T11" fmla="*/ 0 60000 65536"/>
                  <a:gd name="T12" fmla="*/ 0 60000 65536"/>
                  <a:gd name="T13" fmla="*/ 0 60000 65536"/>
                  <a:gd name="T14" fmla="*/ 0 60000 65536"/>
                  <a:gd name="T15" fmla="*/ 0 w 60"/>
                  <a:gd name="T16" fmla="*/ 0 h 32"/>
                  <a:gd name="T17" fmla="*/ 60 w 60"/>
                  <a:gd name="T18" fmla="*/ 32 h 32"/>
                </a:gdLst>
                <a:ahLst/>
                <a:cxnLst>
                  <a:cxn ang="T10">
                    <a:pos x="T0" y="T1"/>
                  </a:cxn>
                  <a:cxn ang="T11">
                    <a:pos x="T2" y="T3"/>
                  </a:cxn>
                  <a:cxn ang="T12">
                    <a:pos x="T4" y="T5"/>
                  </a:cxn>
                  <a:cxn ang="T13">
                    <a:pos x="T6" y="T7"/>
                  </a:cxn>
                  <a:cxn ang="T14">
                    <a:pos x="T8" y="T9"/>
                  </a:cxn>
                </a:cxnLst>
                <a:rect l="T15" t="T16" r="T17" b="T18"/>
                <a:pathLst>
                  <a:path w="60" h="32">
                    <a:moveTo>
                      <a:pt x="0" y="17"/>
                    </a:moveTo>
                    <a:lnTo>
                      <a:pt x="6" y="0"/>
                    </a:lnTo>
                    <a:lnTo>
                      <a:pt x="60" y="15"/>
                    </a:lnTo>
                    <a:lnTo>
                      <a:pt x="55" y="32"/>
                    </a:lnTo>
                    <a:lnTo>
                      <a:pt x="0" y="17"/>
                    </a:lnTo>
                    <a:close/>
                  </a:path>
                </a:pathLst>
              </a:custGeom>
              <a:noFill/>
              <a:ln w="9525">
                <a:noFill/>
                <a:round/>
                <a:headEnd/>
                <a:tailEnd/>
              </a:ln>
            </p:spPr>
            <p:txBody>
              <a:bodyPr>
                <a:prstTxWarp prst="textNoShape">
                  <a:avLst/>
                </a:prstTxWarp>
              </a:bodyPr>
              <a:lstStyle/>
              <a:p>
                <a:endParaRPr lang="en-US"/>
              </a:p>
            </p:txBody>
          </p:sp>
          <p:sp>
            <p:nvSpPr>
              <p:cNvPr id="73151" name="Freeform 423"/>
              <p:cNvSpPr>
                <a:spLocks/>
              </p:cNvSpPr>
              <p:nvPr/>
            </p:nvSpPr>
            <p:spPr bwMode="auto">
              <a:xfrm>
                <a:off x="4947" y="1700"/>
                <a:ext cx="13" cy="8"/>
              </a:xfrm>
              <a:custGeom>
                <a:avLst/>
                <a:gdLst>
                  <a:gd name="T0" fmla="*/ 0 w 63"/>
                  <a:gd name="T1" fmla="*/ 17 h 37"/>
                  <a:gd name="T2" fmla="*/ 5 w 63"/>
                  <a:gd name="T3" fmla="*/ 0 h 37"/>
                  <a:gd name="T4" fmla="*/ 63 w 63"/>
                  <a:gd name="T5" fmla="*/ 17 h 37"/>
                  <a:gd name="T6" fmla="*/ 57 w 63"/>
                  <a:gd name="T7" fmla="*/ 37 h 37"/>
                  <a:gd name="T8" fmla="*/ 0 w 63"/>
                  <a:gd name="T9" fmla="*/ 17 h 37"/>
                  <a:gd name="T10" fmla="*/ 0 60000 65536"/>
                  <a:gd name="T11" fmla="*/ 0 60000 65536"/>
                  <a:gd name="T12" fmla="*/ 0 60000 65536"/>
                  <a:gd name="T13" fmla="*/ 0 60000 65536"/>
                  <a:gd name="T14" fmla="*/ 0 60000 65536"/>
                  <a:gd name="T15" fmla="*/ 0 w 63"/>
                  <a:gd name="T16" fmla="*/ 0 h 37"/>
                  <a:gd name="T17" fmla="*/ 63 w 63"/>
                  <a:gd name="T18" fmla="*/ 37 h 37"/>
                </a:gdLst>
                <a:ahLst/>
                <a:cxnLst>
                  <a:cxn ang="T10">
                    <a:pos x="T0" y="T1"/>
                  </a:cxn>
                  <a:cxn ang="T11">
                    <a:pos x="T2" y="T3"/>
                  </a:cxn>
                  <a:cxn ang="T12">
                    <a:pos x="T4" y="T5"/>
                  </a:cxn>
                  <a:cxn ang="T13">
                    <a:pos x="T6" y="T7"/>
                  </a:cxn>
                  <a:cxn ang="T14">
                    <a:pos x="T8" y="T9"/>
                  </a:cxn>
                </a:cxnLst>
                <a:rect l="T15" t="T16" r="T17" b="T18"/>
                <a:pathLst>
                  <a:path w="63" h="37">
                    <a:moveTo>
                      <a:pt x="0" y="17"/>
                    </a:moveTo>
                    <a:lnTo>
                      <a:pt x="5" y="0"/>
                    </a:lnTo>
                    <a:lnTo>
                      <a:pt x="63" y="17"/>
                    </a:lnTo>
                    <a:lnTo>
                      <a:pt x="57" y="37"/>
                    </a:lnTo>
                    <a:lnTo>
                      <a:pt x="0" y="17"/>
                    </a:lnTo>
                    <a:close/>
                  </a:path>
                </a:pathLst>
              </a:custGeom>
              <a:noFill/>
              <a:ln w="9525">
                <a:noFill/>
                <a:round/>
                <a:headEnd/>
                <a:tailEnd/>
              </a:ln>
            </p:spPr>
            <p:txBody>
              <a:bodyPr>
                <a:prstTxWarp prst="textNoShape">
                  <a:avLst/>
                </a:prstTxWarp>
              </a:bodyPr>
              <a:lstStyle/>
              <a:p>
                <a:endParaRPr lang="en-US"/>
              </a:p>
            </p:txBody>
          </p:sp>
          <p:sp>
            <p:nvSpPr>
              <p:cNvPr id="73152" name="Freeform 424"/>
              <p:cNvSpPr>
                <a:spLocks/>
              </p:cNvSpPr>
              <p:nvPr/>
            </p:nvSpPr>
            <p:spPr bwMode="auto">
              <a:xfrm>
                <a:off x="4959" y="1704"/>
                <a:ext cx="12" cy="8"/>
              </a:xfrm>
              <a:custGeom>
                <a:avLst/>
                <a:gdLst>
                  <a:gd name="T0" fmla="*/ 0 w 64"/>
                  <a:gd name="T1" fmla="*/ 20 h 39"/>
                  <a:gd name="T2" fmla="*/ 6 w 64"/>
                  <a:gd name="T3" fmla="*/ 0 h 39"/>
                  <a:gd name="T4" fmla="*/ 64 w 64"/>
                  <a:gd name="T5" fmla="*/ 22 h 39"/>
                  <a:gd name="T6" fmla="*/ 55 w 64"/>
                  <a:gd name="T7" fmla="*/ 39 h 39"/>
                  <a:gd name="T8" fmla="*/ 0 w 64"/>
                  <a:gd name="T9" fmla="*/ 20 h 39"/>
                  <a:gd name="T10" fmla="*/ 0 60000 65536"/>
                  <a:gd name="T11" fmla="*/ 0 60000 65536"/>
                  <a:gd name="T12" fmla="*/ 0 60000 65536"/>
                  <a:gd name="T13" fmla="*/ 0 60000 65536"/>
                  <a:gd name="T14" fmla="*/ 0 60000 65536"/>
                  <a:gd name="T15" fmla="*/ 0 w 64"/>
                  <a:gd name="T16" fmla="*/ 0 h 39"/>
                  <a:gd name="T17" fmla="*/ 64 w 64"/>
                  <a:gd name="T18" fmla="*/ 39 h 39"/>
                </a:gdLst>
                <a:ahLst/>
                <a:cxnLst>
                  <a:cxn ang="T10">
                    <a:pos x="T0" y="T1"/>
                  </a:cxn>
                  <a:cxn ang="T11">
                    <a:pos x="T2" y="T3"/>
                  </a:cxn>
                  <a:cxn ang="T12">
                    <a:pos x="T4" y="T5"/>
                  </a:cxn>
                  <a:cxn ang="T13">
                    <a:pos x="T6" y="T7"/>
                  </a:cxn>
                  <a:cxn ang="T14">
                    <a:pos x="T8" y="T9"/>
                  </a:cxn>
                </a:cxnLst>
                <a:rect l="T15" t="T16" r="T17" b="T18"/>
                <a:pathLst>
                  <a:path w="64" h="39">
                    <a:moveTo>
                      <a:pt x="0" y="20"/>
                    </a:moveTo>
                    <a:lnTo>
                      <a:pt x="6" y="0"/>
                    </a:lnTo>
                    <a:lnTo>
                      <a:pt x="64" y="22"/>
                    </a:lnTo>
                    <a:lnTo>
                      <a:pt x="55" y="39"/>
                    </a:lnTo>
                    <a:lnTo>
                      <a:pt x="0" y="20"/>
                    </a:lnTo>
                    <a:close/>
                  </a:path>
                </a:pathLst>
              </a:custGeom>
              <a:noFill/>
              <a:ln w="9525">
                <a:noFill/>
                <a:round/>
                <a:headEnd/>
                <a:tailEnd/>
              </a:ln>
            </p:spPr>
            <p:txBody>
              <a:bodyPr>
                <a:prstTxWarp prst="textNoShape">
                  <a:avLst/>
                </a:prstTxWarp>
              </a:bodyPr>
              <a:lstStyle/>
              <a:p>
                <a:endParaRPr lang="en-US"/>
              </a:p>
            </p:txBody>
          </p:sp>
          <p:sp>
            <p:nvSpPr>
              <p:cNvPr id="73153" name="Freeform 425"/>
              <p:cNvSpPr>
                <a:spLocks/>
              </p:cNvSpPr>
              <p:nvPr/>
            </p:nvSpPr>
            <p:spPr bwMode="auto">
              <a:xfrm>
                <a:off x="4970" y="1708"/>
                <a:ext cx="13" cy="9"/>
              </a:xfrm>
              <a:custGeom>
                <a:avLst/>
                <a:gdLst>
                  <a:gd name="T0" fmla="*/ 0 w 67"/>
                  <a:gd name="T1" fmla="*/ 17 h 43"/>
                  <a:gd name="T2" fmla="*/ 9 w 67"/>
                  <a:gd name="T3" fmla="*/ 0 h 43"/>
                  <a:gd name="T4" fmla="*/ 63 w 67"/>
                  <a:gd name="T5" fmla="*/ 23 h 43"/>
                  <a:gd name="T6" fmla="*/ 67 w 67"/>
                  <a:gd name="T7" fmla="*/ 26 h 43"/>
                  <a:gd name="T8" fmla="*/ 58 w 67"/>
                  <a:gd name="T9" fmla="*/ 43 h 43"/>
                  <a:gd name="T10" fmla="*/ 0 w 67"/>
                  <a:gd name="T11" fmla="*/ 17 h 43"/>
                  <a:gd name="T12" fmla="*/ 0 60000 65536"/>
                  <a:gd name="T13" fmla="*/ 0 60000 65536"/>
                  <a:gd name="T14" fmla="*/ 0 60000 65536"/>
                  <a:gd name="T15" fmla="*/ 0 60000 65536"/>
                  <a:gd name="T16" fmla="*/ 0 60000 65536"/>
                  <a:gd name="T17" fmla="*/ 0 60000 65536"/>
                  <a:gd name="T18" fmla="*/ 0 w 67"/>
                  <a:gd name="T19" fmla="*/ 0 h 43"/>
                  <a:gd name="T20" fmla="*/ 67 w 67"/>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67" h="43">
                    <a:moveTo>
                      <a:pt x="0" y="17"/>
                    </a:moveTo>
                    <a:lnTo>
                      <a:pt x="9" y="0"/>
                    </a:lnTo>
                    <a:lnTo>
                      <a:pt x="63" y="23"/>
                    </a:lnTo>
                    <a:lnTo>
                      <a:pt x="67" y="26"/>
                    </a:lnTo>
                    <a:lnTo>
                      <a:pt x="58" y="43"/>
                    </a:lnTo>
                    <a:lnTo>
                      <a:pt x="0" y="17"/>
                    </a:lnTo>
                    <a:close/>
                  </a:path>
                </a:pathLst>
              </a:custGeom>
              <a:noFill/>
              <a:ln w="9525">
                <a:noFill/>
                <a:round/>
                <a:headEnd/>
                <a:tailEnd/>
              </a:ln>
            </p:spPr>
            <p:txBody>
              <a:bodyPr>
                <a:prstTxWarp prst="textNoShape">
                  <a:avLst/>
                </a:prstTxWarp>
              </a:bodyPr>
              <a:lstStyle/>
              <a:p>
                <a:endParaRPr lang="en-US"/>
              </a:p>
            </p:txBody>
          </p:sp>
          <p:sp>
            <p:nvSpPr>
              <p:cNvPr id="73154" name="Freeform 426"/>
              <p:cNvSpPr>
                <a:spLocks/>
              </p:cNvSpPr>
              <p:nvPr/>
            </p:nvSpPr>
            <p:spPr bwMode="auto">
              <a:xfrm>
                <a:off x="4981" y="1713"/>
                <a:ext cx="13" cy="10"/>
              </a:xfrm>
              <a:custGeom>
                <a:avLst/>
                <a:gdLst>
                  <a:gd name="T0" fmla="*/ 0 w 63"/>
                  <a:gd name="T1" fmla="*/ 17 h 47"/>
                  <a:gd name="T2" fmla="*/ 9 w 63"/>
                  <a:gd name="T3" fmla="*/ 0 h 47"/>
                  <a:gd name="T4" fmla="*/ 63 w 63"/>
                  <a:gd name="T5" fmla="*/ 29 h 47"/>
                  <a:gd name="T6" fmla="*/ 54 w 63"/>
                  <a:gd name="T7" fmla="*/ 47 h 47"/>
                  <a:gd name="T8" fmla="*/ 0 w 63"/>
                  <a:gd name="T9" fmla="*/ 17 h 47"/>
                  <a:gd name="T10" fmla="*/ 0 60000 65536"/>
                  <a:gd name="T11" fmla="*/ 0 60000 65536"/>
                  <a:gd name="T12" fmla="*/ 0 60000 65536"/>
                  <a:gd name="T13" fmla="*/ 0 60000 65536"/>
                  <a:gd name="T14" fmla="*/ 0 60000 65536"/>
                  <a:gd name="T15" fmla="*/ 0 w 63"/>
                  <a:gd name="T16" fmla="*/ 0 h 47"/>
                  <a:gd name="T17" fmla="*/ 63 w 63"/>
                  <a:gd name="T18" fmla="*/ 47 h 47"/>
                </a:gdLst>
                <a:ahLst/>
                <a:cxnLst>
                  <a:cxn ang="T10">
                    <a:pos x="T0" y="T1"/>
                  </a:cxn>
                  <a:cxn ang="T11">
                    <a:pos x="T2" y="T3"/>
                  </a:cxn>
                  <a:cxn ang="T12">
                    <a:pos x="T4" y="T5"/>
                  </a:cxn>
                  <a:cxn ang="T13">
                    <a:pos x="T6" y="T7"/>
                  </a:cxn>
                  <a:cxn ang="T14">
                    <a:pos x="T8" y="T9"/>
                  </a:cxn>
                </a:cxnLst>
                <a:rect l="T15" t="T16" r="T17" b="T18"/>
                <a:pathLst>
                  <a:path w="63" h="47">
                    <a:moveTo>
                      <a:pt x="0" y="17"/>
                    </a:moveTo>
                    <a:lnTo>
                      <a:pt x="9" y="0"/>
                    </a:lnTo>
                    <a:lnTo>
                      <a:pt x="63" y="29"/>
                    </a:lnTo>
                    <a:lnTo>
                      <a:pt x="54" y="47"/>
                    </a:lnTo>
                    <a:lnTo>
                      <a:pt x="0" y="17"/>
                    </a:lnTo>
                    <a:close/>
                  </a:path>
                </a:pathLst>
              </a:custGeom>
              <a:noFill/>
              <a:ln w="9525">
                <a:noFill/>
                <a:round/>
                <a:headEnd/>
                <a:tailEnd/>
              </a:ln>
            </p:spPr>
            <p:txBody>
              <a:bodyPr>
                <a:prstTxWarp prst="textNoShape">
                  <a:avLst/>
                </a:prstTxWarp>
              </a:bodyPr>
              <a:lstStyle/>
              <a:p>
                <a:endParaRPr lang="en-US"/>
              </a:p>
            </p:txBody>
          </p:sp>
          <p:sp>
            <p:nvSpPr>
              <p:cNvPr id="73155" name="Freeform 427"/>
              <p:cNvSpPr>
                <a:spLocks/>
              </p:cNvSpPr>
              <p:nvPr/>
            </p:nvSpPr>
            <p:spPr bwMode="auto">
              <a:xfrm>
                <a:off x="4992" y="1719"/>
                <a:ext cx="13" cy="10"/>
              </a:xfrm>
              <a:custGeom>
                <a:avLst/>
                <a:gdLst>
                  <a:gd name="T0" fmla="*/ 0 w 67"/>
                  <a:gd name="T1" fmla="*/ 18 h 50"/>
                  <a:gd name="T2" fmla="*/ 9 w 67"/>
                  <a:gd name="T3" fmla="*/ 0 h 50"/>
                  <a:gd name="T4" fmla="*/ 64 w 67"/>
                  <a:gd name="T5" fmla="*/ 32 h 50"/>
                  <a:gd name="T6" fmla="*/ 67 w 67"/>
                  <a:gd name="T7" fmla="*/ 32 h 50"/>
                  <a:gd name="T8" fmla="*/ 56 w 67"/>
                  <a:gd name="T9" fmla="*/ 50 h 50"/>
                  <a:gd name="T10" fmla="*/ 0 w 67"/>
                  <a:gd name="T11" fmla="*/ 18 h 50"/>
                  <a:gd name="T12" fmla="*/ 0 60000 65536"/>
                  <a:gd name="T13" fmla="*/ 0 60000 65536"/>
                  <a:gd name="T14" fmla="*/ 0 60000 65536"/>
                  <a:gd name="T15" fmla="*/ 0 60000 65536"/>
                  <a:gd name="T16" fmla="*/ 0 60000 65536"/>
                  <a:gd name="T17" fmla="*/ 0 60000 65536"/>
                  <a:gd name="T18" fmla="*/ 0 w 67"/>
                  <a:gd name="T19" fmla="*/ 0 h 50"/>
                  <a:gd name="T20" fmla="*/ 67 w 67"/>
                  <a:gd name="T21" fmla="*/ 50 h 50"/>
                </a:gdLst>
                <a:ahLst/>
                <a:cxnLst>
                  <a:cxn ang="T12">
                    <a:pos x="T0" y="T1"/>
                  </a:cxn>
                  <a:cxn ang="T13">
                    <a:pos x="T2" y="T3"/>
                  </a:cxn>
                  <a:cxn ang="T14">
                    <a:pos x="T4" y="T5"/>
                  </a:cxn>
                  <a:cxn ang="T15">
                    <a:pos x="T6" y="T7"/>
                  </a:cxn>
                  <a:cxn ang="T16">
                    <a:pos x="T8" y="T9"/>
                  </a:cxn>
                  <a:cxn ang="T17">
                    <a:pos x="T10" y="T11"/>
                  </a:cxn>
                </a:cxnLst>
                <a:rect l="T18" t="T19" r="T20" b="T21"/>
                <a:pathLst>
                  <a:path w="67" h="50">
                    <a:moveTo>
                      <a:pt x="0" y="18"/>
                    </a:moveTo>
                    <a:lnTo>
                      <a:pt x="9" y="0"/>
                    </a:lnTo>
                    <a:lnTo>
                      <a:pt x="64" y="32"/>
                    </a:lnTo>
                    <a:lnTo>
                      <a:pt x="67" y="32"/>
                    </a:lnTo>
                    <a:lnTo>
                      <a:pt x="56" y="50"/>
                    </a:lnTo>
                    <a:lnTo>
                      <a:pt x="0" y="18"/>
                    </a:lnTo>
                    <a:close/>
                  </a:path>
                </a:pathLst>
              </a:custGeom>
              <a:noFill/>
              <a:ln w="9525">
                <a:noFill/>
                <a:round/>
                <a:headEnd/>
                <a:tailEnd/>
              </a:ln>
            </p:spPr>
            <p:txBody>
              <a:bodyPr>
                <a:prstTxWarp prst="textNoShape">
                  <a:avLst/>
                </a:prstTxWarp>
              </a:bodyPr>
              <a:lstStyle/>
              <a:p>
                <a:endParaRPr lang="en-US"/>
              </a:p>
            </p:txBody>
          </p:sp>
          <p:sp>
            <p:nvSpPr>
              <p:cNvPr id="73156" name="Freeform 428"/>
              <p:cNvSpPr>
                <a:spLocks/>
              </p:cNvSpPr>
              <p:nvPr/>
            </p:nvSpPr>
            <p:spPr bwMode="auto">
              <a:xfrm>
                <a:off x="5003" y="1726"/>
                <a:ext cx="13" cy="11"/>
              </a:xfrm>
              <a:custGeom>
                <a:avLst/>
                <a:gdLst>
                  <a:gd name="T0" fmla="*/ 0 w 62"/>
                  <a:gd name="T1" fmla="*/ 18 h 55"/>
                  <a:gd name="T2" fmla="*/ 11 w 62"/>
                  <a:gd name="T3" fmla="*/ 0 h 55"/>
                  <a:gd name="T4" fmla="*/ 62 w 62"/>
                  <a:gd name="T5" fmla="*/ 37 h 55"/>
                  <a:gd name="T6" fmla="*/ 62 w 62"/>
                  <a:gd name="T7" fmla="*/ 40 h 55"/>
                  <a:gd name="T8" fmla="*/ 51 w 62"/>
                  <a:gd name="T9" fmla="*/ 55 h 55"/>
                  <a:gd name="T10" fmla="*/ 0 w 62"/>
                  <a:gd name="T11" fmla="*/ 18 h 55"/>
                  <a:gd name="T12" fmla="*/ 0 60000 65536"/>
                  <a:gd name="T13" fmla="*/ 0 60000 65536"/>
                  <a:gd name="T14" fmla="*/ 0 60000 65536"/>
                  <a:gd name="T15" fmla="*/ 0 60000 65536"/>
                  <a:gd name="T16" fmla="*/ 0 60000 65536"/>
                  <a:gd name="T17" fmla="*/ 0 60000 65536"/>
                  <a:gd name="T18" fmla="*/ 0 w 62"/>
                  <a:gd name="T19" fmla="*/ 0 h 55"/>
                  <a:gd name="T20" fmla="*/ 62 w 62"/>
                  <a:gd name="T21" fmla="*/ 55 h 55"/>
                </a:gdLst>
                <a:ahLst/>
                <a:cxnLst>
                  <a:cxn ang="T12">
                    <a:pos x="T0" y="T1"/>
                  </a:cxn>
                  <a:cxn ang="T13">
                    <a:pos x="T2" y="T3"/>
                  </a:cxn>
                  <a:cxn ang="T14">
                    <a:pos x="T4" y="T5"/>
                  </a:cxn>
                  <a:cxn ang="T15">
                    <a:pos x="T6" y="T7"/>
                  </a:cxn>
                  <a:cxn ang="T16">
                    <a:pos x="T8" y="T9"/>
                  </a:cxn>
                  <a:cxn ang="T17">
                    <a:pos x="T10" y="T11"/>
                  </a:cxn>
                </a:cxnLst>
                <a:rect l="T18" t="T19" r="T20" b="T21"/>
                <a:pathLst>
                  <a:path w="62" h="55">
                    <a:moveTo>
                      <a:pt x="0" y="18"/>
                    </a:moveTo>
                    <a:lnTo>
                      <a:pt x="11" y="0"/>
                    </a:lnTo>
                    <a:lnTo>
                      <a:pt x="62" y="37"/>
                    </a:lnTo>
                    <a:lnTo>
                      <a:pt x="62" y="40"/>
                    </a:lnTo>
                    <a:lnTo>
                      <a:pt x="51" y="55"/>
                    </a:lnTo>
                    <a:lnTo>
                      <a:pt x="0" y="18"/>
                    </a:lnTo>
                    <a:close/>
                  </a:path>
                </a:pathLst>
              </a:custGeom>
              <a:noFill/>
              <a:ln w="9525">
                <a:noFill/>
                <a:round/>
                <a:headEnd/>
                <a:tailEnd/>
              </a:ln>
            </p:spPr>
            <p:txBody>
              <a:bodyPr>
                <a:prstTxWarp prst="textNoShape">
                  <a:avLst/>
                </a:prstTxWarp>
              </a:bodyPr>
              <a:lstStyle/>
              <a:p>
                <a:endParaRPr lang="en-US"/>
              </a:p>
            </p:txBody>
          </p:sp>
          <p:sp>
            <p:nvSpPr>
              <p:cNvPr id="73157" name="Freeform 429"/>
              <p:cNvSpPr>
                <a:spLocks/>
              </p:cNvSpPr>
              <p:nvPr/>
            </p:nvSpPr>
            <p:spPr bwMode="auto">
              <a:xfrm>
                <a:off x="5013" y="1734"/>
                <a:ext cx="13" cy="11"/>
              </a:xfrm>
              <a:custGeom>
                <a:avLst/>
                <a:gdLst>
                  <a:gd name="T0" fmla="*/ 0 w 63"/>
                  <a:gd name="T1" fmla="*/ 15 h 58"/>
                  <a:gd name="T2" fmla="*/ 11 w 63"/>
                  <a:gd name="T3" fmla="*/ 0 h 58"/>
                  <a:gd name="T4" fmla="*/ 63 w 63"/>
                  <a:gd name="T5" fmla="*/ 40 h 58"/>
                  <a:gd name="T6" fmla="*/ 52 w 63"/>
                  <a:gd name="T7" fmla="*/ 58 h 58"/>
                  <a:gd name="T8" fmla="*/ 0 w 63"/>
                  <a:gd name="T9" fmla="*/ 15 h 58"/>
                  <a:gd name="T10" fmla="*/ 0 60000 65536"/>
                  <a:gd name="T11" fmla="*/ 0 60000 65536"/>
                  <a:gd name="T12" fmla="*/ 0 60000 65536"/>
                  <a:gd name="T13" fmla="*/ 0 60000 65536"/>
                  <a:gd name="T14" fmla="*/ 0 60000 65536"/>
                  <a:gd name="T15" fmla="*/ 0 w 63"/>
                  <a:gd name="T16" fmla="*/ 0 h 58"/>
                  <a:gd name="T17" fmla="*/ 63 w 63"/>
                  <a:gd name="T18" fmla="*/ 58 h 58"/>
                </a:gdLst>
                <a:ahLst/>
                <a:cxnLst>
                  <a:cxn ang="T10">
                    <a:pos x="T0" y="T1"/>
                  </a:cxn>
                  <a:cxn ang="T11">
                    <a:pos x="T2" y="T3"/>
                  </a:cxn>
                  <a:cxn ang="T12">
                    <a:pos x="T4" y="T5"/>
                  </a:cxn>
                  <a:cxn ang="T13">
                    <a:pos x="T6" y="T7"/>
                  </a:cxn>
                  <a:cxn ang="T14">
                    <a:pos x="T8" y="T9"/>
                  </a:cxn>
                </a:cxnLst>
                <a:rect l="T15" t="T16" r="T17" b="T18"/>
                <a:pathLst>
                  <a:path w="63" h="58">
                    <a:moveTo>
                      <a:pt x="0" y="15"/>
                    </a:moveTo>
                    <a:lnTo>
                      <a:pt x="11" y="0"/>
                    </a:lnTo>
                    <a:lnTo>
                      <a:pt x="63" y="40"/>
                    </a:lnTo>
                    <a:lnTo>
                      <a:pt x="52" y="58"/>
                    </a:lnTo>
                    <a:lnTo>
                      <a:pt x="0" y="15"/>
                    </a:lnTo>
                    <a:close/>
                  </a:path>
                </a:pathLst>
              </a:custGeom>
              <a:noFill/>
              <a:ln w="9525">
                <a:noFill/>
                <a:round/>
                <a:headEnd/>
                <a:tailEnd/>
              </a:ln>
            </p:spPr>
            <p:txBody>
              <a:bodyPr>
                <a:prstTxWarp prst="textNoShape">
                  <a:avLst/>
                </a:prstTxWarp>
              </a:bodyPr>
              <a:lstStyle/>
              <a:p>
                <a:endParaRPr lang="en-US"/>
              </a:p>
            </p:txBody>
          </p:sp>
          <p:sp>
            <p:nvSpPr>
              <p:cNvPr id="73158" name="Freeform 430"/>
              <p:cNvSpPr>
                <a:spLocks/>
              </p:cNvSpPr>
              <p:nvPr/>
            </p:nvSpPr>
            <p:spPr bwMode="auto">
              <a:xfrm>
                <a:off x="5024" y="1742"/>
                <a:ext cx="12" cy="12"/>
              </a:xfrm>
              <a:custGeom>
                <a:avLst/>
                <a:gdLst>
                  <a:gd name="T0" fmla="*/ 0 w 63"/>
                  <a:gd name="T1" fmla="*/ 18 h 64"/>
                  <a:gd name="T2" fmla="*/ 11 w 63"/>
                  <a:gd name="T3" fmla="*/ 0 h 64"/>
                  <a:gd name="T4" fmla="*/ 63 w 63"/>
                  <a:gd name="T5" fmla="*/ 50 h 64"/>
                  <a:gd name="T6" fmla="*/ 49 w 63"/>
                  <a:gd name="T7" fmla="*/ 64 h 64"/>
                  <a:gd name="T8" fmla="*/ 0 w 63"/>
                  <a:gd name="T9" fmla="*/ 18 h 64"/>
                  <a:gd name="T10" fmla="*/ 0 60000 65536"/>
                  <a:gd name="T11" fmla="*/ 0 60000 65536"/>
                  <a:gd name="T12" fmla="*/ 0 60000 65536"/>
                  <a:gd name="T13" fmla="*/ 0 60000 65536"/>
                  <a:gd name="T14" fmla="*/ 0 60000 65536"/>
                  <a:gd name="T15" fmla="*/ 0 w 63"/>
                  <a:gd name="T16" fmla="*/ 0 h 64"/>
                  <a:gd name="T17" fmla="*/ 63 w 63"/>
                  <a:gd name="T18" fmla="*/ 64 h 64"/>
                </a:gdLst>
                <a:ahLst/>
                <a:cxnLst>
                  <a:cxn ang="T10">
                    <a:pos x="T0" y="T1"/>
                  </a:cxn>
                  <a:cxn ang="T11">
                    <a:pos x="T2" y="T3"/>
                  </a:cxn>
                  <a:cxn ang="T12">
                    <a:pos x="T4" y="T5"/>
                  </a:cxn>
                  <a:cxn ang="T13">
                    <a:pos x="T6" y="T7"/>
                  </a:cxn>
                  <a:cxn ang="T14">
                    <a:pos x="T8" y="T9"/>
                  </a:cxn>
                </a:cxnLst>
                <a:rect l="T15" t="T16" r="T17" b="T18"/>
                <a:pathLst>
                  <a:path w="63" h="64">
                    <a:moveTo>
                      <a:pt x="0" y="18"/>
                    </a:moveTo>
                    <a:lnTo>
                      <a:pt x="11" y="0"/>
                    </a:lnTo>
                    <a:lnTo>
                      <a:pt x="63" y="50"/>
                    </a:lnTo>
                    <a:lnTo>
                      <a:pt x="49" y="64"/>
                    </a:lnTo>
                    <a:lnTo>
                      <a:pt x="0" y="18"/>
                    </a:lnTo>
                    <a:close/>
                  </a:path>
                </a:pathLst>
              </a:custGeom>
              <a:noFill/>
              <a:ln w="9525">
                <a:noFill/>
                <a:round/>
                <a:headEnd/>
                <a:tailEnd/>
              </a:ln>
            </p:spPr>
            <p:txBody>
              <a:bodyPr>
                <a:prstTxWarp prst="textNoShape">
                  <a:avLst/>
                </a:prstTxWarp>
              </a:bodyPr>
              <a:lstStyle/>
              <a:p>
                <a:endParaRPr lang="en-US"/>
              </a:p>
            </p:txBody>
          </p:sp>
          <p:sp>
            <p:nvSpPr>
              <p:cNvPr id="73159" name="Freeform 431"/>
              <p:cNvSpPr>
                <a:spLocks/>
              </p:cNvSpPr>
              <p:nvPr/>
            </p:nvSpPr>
            <p:spPr bwMode="auto">
              <a:xfrm>
                <a:off x="5034" y="1752"/>
                <a:ext cx="12" cy="13"/>
              </a:xfrm>
              <a:custGeom>
                <a:avLst/>
                <a:gdLst>
                  <a:gd name="T0" fmla="*/ 0 w 61"/>
                  <a:gd name="T1" fmla="*/ 14 h 66"/>
                  <a:gd name="T2" fmla="*/ 14 w 61"/>
                  <a:gd name="T3" fmla="*/ 0 h 66"/>
                  <a:gd name="T4" fmla="*/ 61 w 61"/>
                  <a:gd name="T5" fmla="*/ 51 h 66"/>
                  <a:gd name="T6" fmla="*/ 46 w 61"/>
                  <a:gd name="T7" fmla="*/ 66 h 66"/>
                  <a:gd name="T8" fmla="*/ 0 w 61"/>
                  <a:gd name="T9" fmla="*/ 14 h 66"/>
                  <a:gd name="T10" fmla="*/ 0 60000 65536"/>
                  <a:gd name="T11" fmla="*/ 0 60000 65536"/>
                  <a:gd name="T12" fmla="*/ 0 60000 65536"/>
                  <a:gd name="T13" fmla="*/ 0 60000 65536"/>
                  <a:gd name="T14" fmla="*/ 0 60000 65536"/>
                  <a:gd name="T15" fmla="*/ 0 w 61"/>
                  <a:gd name="T16" fmla="*/ 0 h 66"/>
                  <a:gd name="T17" fmla="*/ 61 w 61"/>
                  <a:gd name="T18" fmla="*/ 66 h 66"/>
                </a:gdLst>
                <a:ahLst/>
                <a:cxnLst>
                  <a:cxn ang="T10">
                    <a:pos x="T0" y="T1"/>
                  </a:cxn>
                  <a:cxn ang="T11">
                    <a:pos x="T2" y="T3"/>
                  </a:cxn>
                  <a:cxn ang="T12">
                    <a:pos x="T4" y="T5"/>
                  </a:cxn>
                  <a:cxn ang="T13">
                    <a:pos x="T6" y="T7"/>
                  </a:cxn>
                  <a:cxn ang="T14">
                    <a:pos x="T8" y="T9"/>
                  </a:cxn>
                </a:cxnLst>
                <a:rect l="T15" t="T16" r="T17" b="T18"/>
                <a:pathLst>
                  <a:path w="61" h="66">
                    <a:moveTo>
                      <a:pt x="0" y="14"/>
                    </a:moveTo>
                    <a:lnTo>
                      <a:pt x="14" y="0"/>
                    </a:lnTo>
                    <a:lnTo>
                      <a:pt x="61" y="51"/>
                    </a:lnTo>
                    <a:lnTo>
                      <a:pt x="46" y="66"/>
                    </a:lnTo>
                    <a:lnTo>
                      <a:pt x="0" y="14"/>
                    </a:lnTo>
                    <a:close/>
                  </a:path>
                </a:pathLst>
              </a:custGeom>
              <a:noFill/>
              <a:ln w="9525">
                <a:noFill/>
                <a:round/>
                <a:headEnd/>
                <a:tailEnd/>
              </a:ln>
            </p:spPr>
            <p:txBody>
              <a:bodyPr>
                <a:prstTxWarp prst="textNoShape">
                  <a:avLst/>
                </a:prstTxWarp>
              </a:bodyPr>
              <a:lstStyle/>
              <a:p>
                <a:endParaRPr lang="en-US"/>
              </a:p>
            </p:txBody>
          </p:sp>
          <p:sp>
            <p:nvSpPr>
              <p:cNvPr id="73160" name="Freeform 432"/>
              <p:cNvSpPr>
                <a:spLocks/>
              </p:cNvSpPr>
              <p:nvPr/>
            </p:nvSpPr>
            <p:spPr bwMode="auto">
              <a:xfrm>
                <a:off x="5043" y="1762"/>
                <a:ext cx="12" cy="14"/>
              </a:xfrm>
              <a:custGeom>
                <a:avLst/>
                <a:gdLst>
                  <a:gd name="T0" fmla="*/ 0 w 60"/>
                  <a:gd name="T1" fmla="*/ 15 h 72"/>
                  <a:gd name="T2" fmla="*/ 15 w 60"/>
                  <a:gd name="T3" fmla="*/ 0 h 72"/>
                  <a:gd name="T4" fmla="*/ 60 w 60"/>
                  <a:gd name="T5" fmla="*/ 61 h 72"/>
                  <a:gd name="T6" fmla="*/ 43 w 60"/>
                  <a:gd name="T7" fmla="*/ 72 h 72"/>
                  <a:gd name="T8" fmla="*/ 0 w 60"/>
                  <a:gd name="T9" fmla="*/ 15 h 72"/>
                  <a:gd name="T10" fmla="*/ 0 60000 65536"/>
                  <a:gd name="T11" fmla="*/ 0 60000 65536"/>
                  <a:gd name="T12" fmla="*/ 0 60000 65536"/>
                  <a:gd name="T13" fmla="*/ 0 60000 65536"/>
                  <a:gd name="T14" fmla="*/ 0 60000 65536"/>
                  <a:gd name="T15" fmla="*/ 0 w 60"/>
                  <a:gd name="T16" fmla="*/ 0 h 72"/>
                  <a:gd name="T17" fmla="*/ 60 w 60"/>
                  <a:gd name="T18" fmla="*/ 72 h 72"/>
                </a:gdLst>
                <a:ahLst/>
                <a:cxnLst>
                  <a:cxn ang="T10">
                    <a:pos x="T0" y="T1"/>
                  </a:cxn>
                  <a:cxn ang="T11">
                    <a:pos x="T2" y="T3"/>
                  </a:cxn>
                  <a:cxn ang="T12">
                    <a:pos x="T4" y="T5"/>
                  </a:cxn>
                  <a:cxn ang="T13">
                    <a:pos x="T6" y="T7"/>
                  </a:cxn>
                  <a:cxn ang="T14">
                    <a:pos x="T8" y="T9"/>
                  </a:cxn>
                </a:cxnLst>
                <a:rect l="T15" t="T16" r="T17" b="T18"/>
                <a:pathLst>
                  <a:path w="60" h="72">
                    <a:moveTo>
                      <a:pt x="0" y="15"/>
                    </a:moveTo>
                    <a:lnTo>
                      <a:pt x="15" y="0"/>
                    </a:lnTo>
                    <a:lnTo>
                      <a:pt x="60" y="61"/>
                    </a:lnTo>
                    <a:lnTo>
                      <a:pt x="43" y="72"/>
                    </a:lnTo>
                    <a:lnTo>
                      <a:pt x="0" y="15"/>
                    </a:lnTo>
                    <a:close/>
                  </a:path>
                </a:pathLst>
              </a:custGeom>
              <a:noFill/>
              <a:ln w="9525">
                <a:noFill/>
                <a:round/>
                <a:headEnd/>
                <a:tailEnd/>
              </a:ln>
            </p:spPr>
            <p:txBody>
              <a:bodyPr>
                <a:prstTxWarp prst="textNoShape">
                  <a:avLst/>
                </a:prstTxWarp>
              </a:bodyPr>
              <a:lstStyle/>
              <a:p>
                <a:endParaRPr lang="en-US"/>
              </a:p>
            </p:txBody>
          </p:sp>
          <p:sp>
            <p:nvSpPr>
              <p:cNvPr id="73161" name="Freeform 433"/>
              <p:cNvSpPr>
                <a:spLocks/>
              </p:cNvSpPr>
              <p:nvPr/>
            </p:nvSpPr>
            <p:spPr bwMode="auto">
              <a:xfrm>
                <a:off x="5051" y="1774"/>
                <a:ext cx="12" cy="14"/>
              </a:xfrm>
              <a:custGeom>
                <a:avLst/>
                <a:gdLst>
                  <a:gd name="T0" fmla="*/ 0 w 58"/>
                  <a:gd name="T1" fmla="*/ 11 h 72"/>
                  <a:gd name="T2" fmla="*/ 17 w 58"/>
                  <a:gd name="T3" fmla="*/ 0 h 72"/>
                  <a:gd name="T4" fmla="*/ 58 w 58"/>
                  <a:gd name="T5" fmla="*/ 64 h 72"/>
                  <a:gd name="T6" fmla="*/ 41 w 58"/>
                  <a:gd name="T7" fmla="*/ 72 h 72"/>
                  <a:gd name="T8" fmla="*/ 0 w 58"/>
                  <a:gd name="T9" fmla="*/ 11 h 72"/>
                  <a:gd name="T10" fmla="*/ 0 60000 65536"/>
                  <a:gd name="T11" fmla="*/ 0 60000 65536"/>
                  <a:gd name="T12" fmla="*/ 0 60000 65536"/>
                  <a:gd name="T13" fmla="*/ 0 60000 65536"/>
                  <a:gd name="T14" fmla="*/ 0 60000 65536"/>
                  <a:gd name="T15" fmla="*/ 0 w 58"/>
                  <a:gd name="T16" fmla="*/ 0 h 72"/>
                  <a:gd name="T17" fmla="*/ 58 w 58"/>
                  <a:gd name="T18" fmla="*/ 72 h 72"/>
                </a:gdLst>
                <a:ahLst/>
                <a:cxnLst>
                  <a:cxn ang="T10">
                    <a:pos x="T0" y="T1"/>
                  </a:cxn>
                  <a:cxn ang="T11">
                    <a:pos x="T2" y="T3"/>
                  </a:cxn>
                  <a:cxn ang="T12">
                    <a:pos x="T4" y="T5"/>
                  </a:cxn>
                  <a:cxn ang="T13">
                    <a:pos x="T6" y="T7"/>
                  </a:cxn>
                  <a:cxn ang="T14">
                    <a:pos x="T8" y="T9"/>
                  </a:cxn>
                </a:cxnLst>
                <a:rect l="T15" t="T16" r="T17" b="T18"/>
                <a:pathLst>
                  <a:path w="58" h="72">
                    <a:moveTo>
                      <a:pt x="0" y="11"/>
                    </a:moveTo>
                    <a:lnTo>
                      <a:pt x="17" y="0"/>
                    </a:lnTo>
                    <a:lnTo>
                      <a:pt x="58" y="64"/>
                    </a:lnTo>
                    <a:lnTo>
                      <a:pt x="41" y="72"/>
                    </a:lnTo>
                    <a:lnTo>
                      <a:pt x="0" y="11"/>
                    </a:lnTo>
                    <a:close/>
                  </a:path>
                </a:pathLst>
              </a:custGeom>
              <a:noFill/>
              <a:ln w="9525">
                <a:noFill/>
                <a:round/>
                <a:headEnd/>
                <a:tailEnd/>
              </a:ln>
            </p:spPr>
            <p:txBody>
              <a:bodyPr>
                <a:prstTxWarp prst="textNoShape">
                  <a:avLst/>
                </a:prstTxWarp>
              </a:bodyPr>
              <a:lstStyle/>
              <a:p>
                <a:endParaRPr lang="en-US"/>
              </a:p>
            </p:txBody>
          </p:sp>
          <p:sp>
            <p:nvSpPr>
              <p:cNvPr id="73162" name="Freeform 434"/>
              <p:cNvSpPr>
                <a:spLocks/>
              </p:cNvSpPr>
              <p:nvPr/>
            </p:nvSpPr>
            <p:spPr bwMode="auto">
              <a:xfrm>
                <a:off x="5060" y="1787"/>
                <a:ext cx="11" cy="15"/>
              </a:xfrm>
              <a:custGeom>
                <a:avLst/>
                <a:gdLst>
                  <a:gd name="T0" fmla="*/ 0 w 55"/>
                  <a:gd name="T1" fmla="*/ 8 h 77"/>
                  <a:gd name="T2" fmla="*/ 17 w 55"/>
                  <a:gd name="T3" fmla="*/ 0 h 77"/>
                  <a:gd name="T4" fmla="*/ 55 w 55"/>
                  <a:gd name="T5" fmla="*/ 68 h 77"/>
                  <a:gd name="T6" fmla="*/ 38 w 55"/>
                  <a:gd name="T7" fmla="*/ 77 h 77"/>
                  <a:gd name="T8" fmla="*/ 0 w 55"/>
                  <a:gd name="T9" fmla="*/ 8 h 77"/>
                  <a:gd name="T10" fmla="*/ 0 60000 65536"/>
                  <a:gd name="T11" fmla="*/ 0 60000 65536"/>
                  <a:gd name="T12" fmla="*/ 0 60000 65536"/>
                  <a:gd name="T13" fmla="*/ 0 60000 65536"/>
                  <a:gd name="T14" fmla="*/ 0 60000 65536"/>
                  <a:gd name="T15" fmla="*/ 0 w 55"/>
                  <a:gd name="T16" fmla="*/ 0 h 77"/>
                  <a:gd name="T17" fmla="*/ 55 w 55"/>
                  <a:gd name="T18" fmla="*/ 77 h 77"/>
                </a:gdLst>
                <a:ahLst/>
                <a:cxnLst>
                  <a:cxn ang="T10">
                    <a:pos x="T0" y="T1"/>
                  </a:cxn>
                  <a:cxn ang="T11">
                    <a:pos x="T2" y="T3"/>
                  </a:cxn>
                  <a:cxn ang="T12">
                    <a:pos x="T4" y="T5"/>
                  </a:cxn>
                  <a:cxn ang="T13">
                    <a:pos x="T6" y="T7"/>
                  </a:cxn>
                  <a:cxn ang="T14">
                    <a:pos x="T8" y="T9"/>
                  </a:cxn>
                </a:cxnLst>
                <a:rect l="T15" t="T16" r="T17" b="T18"/>
                <a:pathLst>
                  <a:path w="55" h="77">
                    <a:moveTo>
                      <a:pt x="0" y="8"/>
                    </a:moveTo>
                    <a:lnTo>
                      <a:pt x="17" y="0"/>
                    </a:lnTo>
                    <a:lnTo>
                      <a:pt x="55" y="68"/>
                    </a:lnTo>
                    <a:lnTo>
                      <a:pt x="38" y="77"/>
                    </a:lnTo>
                    <a:lnTo>
                      <a:pt x="0" y="8"/>
                    </a:lnTo>
                    <a:close/>
                  </a:path>
                </a:pathLst>
              </a:custGeom>
              <a:noFill/>
              <a:ln w="9525">
                <a:noFill/>
                <a:round/>
                <a:headEnd/>
                <a:tailEnd/>
              </a:ln>
            </p:spPr>
            <p:txBody>
              <a:bodyPr>
                <a:prstTxWarp prst="textNoShape">
                  <a:avLst/>
                </a:prstTxWarp>
              </a:bodyPr>
              <a:lstStyle/>
              <a:p>
                <a:endParaRPr lang="en-US"/>
              </a:p>
            </p:txBody>
          </p:sp>
          <p:sp>
            <p:nvSpPr>
              <p:cNvPr id="73163" name="Freeform 435"/>
              <p:cNvSpPr>
                <a:spLocks/>
              </p:cNvSpPr>
              <p:nvPr/>
            </p:nvSpPr>
            <p:spPr bwMode="auto">
              <a:xfrm>
                <a:off x="5067" y="1800"/>
                <a:ext cx="7" cy="10"/>
              </a:xfrm>
              <a:custGeom>
                <a:avLst/>
                <a:gdLst>
                  <a:gd name="T0" fmla="*/ 0 w 34"/>
                  <a:gd name="T1" fmla="*/ 9 h 46"/>
                  <a:gd name="T2" fmla="*/ 17 w 34"/>
                  <a:gd name="T3" fmla="*/ 0 h 46"/>
                  <a:gd name="T4" fmla="*/ 34 w 34"/>
                  <a:gd name="T5" fmla="*/ 38 h 46"/>
                  <a:gd name="T6" fmla="*/ 17 w 34"/>
                  <a:gd name="T7" fmla="*/ 46 h 46"/>
                  <a:gd name="T8" fmla="*/ 0 w 34"/>
                  <a:gd name="T9" fmla="*/ 9 h 46"/>
                  <a:gd name="T10" fmla="*/ 0 60000 65536"/>
                  <a:gd name="T11" fmla="*/ 0 60000 65536"/>
                  <a:gd name="T12" fmla="*/ 0 60000 65536"/>
                  <a:gd name="T13" fmla="*/ 0 60000 65536"/>
                  <a:gd name="T14" fmla="*/ 0 60000 65536"/>
                  <a:gd name="T15" fmla="*/ 0 w 34"/>
                  <a:gd name="T16" fmla="*/ 0 h 46"/>
                  <a:gd name="T17" fmla="*/ 34 w 34"/>
                  <a:gd name="T18" fmla="*/ 46 h 46"/>
                </a:gdLst>
                <a:ahLst/>
                <a:cxnLst>
                  <a:cxn ang="T10">
                    <a:pos x="T0" y="T1"/>
                  </a:cxn>
                  <a:cxn ang="T11">
                    <a:pos x="T2" y="T3"/>
                  </a:cxn>
                  <a:cxn ang="T12">
                    <a:pos x="T4" y="T5"/>
                  </a:cxn>
                  <a:cxn ang="T13">
                    <a:pos x="T6" y="T7"/>
                  </a:cxn>
                  <a:cxn ang="T14">
                    <a:pos x="T8" y="T9"/>
                  </a:cxn>
                </a:cxnLst>
                <a:rect l="T15" t="T16" r="T17" b="T18"/>
                <a:pathLst>
                  <a:path w="34" h="46">
                    <a:moveTo>
                      <a:pt x="0" y="9"/>
                    </a:moveTo>
                    <a:lnTo>
                      <a:pt x="17" y="0"/>
                    </a:lnTo>
                    <a:lnTo>
                      <a:pt x="34" y="38"/>
                    </a:lnTo>
                    <a:lnTo>
                      <a:pt x="17" y="46"/>
                    </a:lnTo>
                    <a:lnTo>
                      <a:pt x="0" y="9"/>
                    </a:lnTo>
                    <a:close/>
                  </a:path>
                </a:pathLst>
              </a:custGeom>
              <a:noFill/>
              <a:ln w="9525">
                <a:noFill/>
                <a:round/>
                <a:headEnd/>
                <a:tailEnd/>
              </a:ln>
            </p:spPr>
            <p:txBody>
              <a:bodyPr>
                <a:prstTxWarp prst="textNoShape">
                  <a:avLst/>
                </a:prstTxWarp>
              </a:bodyPr>
              <a:lstStyle/>
              <a:p>
                <a:endParaRPr lang="en-US"/>
              </a:p>
            </p:txBody>
          </p:sp>
          <p:sp>
            <p:nvSpPr>
              <p:cNvPr id="73164" name="Freeform 436"/>
              <p:cNvSpPr>
                <a:spLocks/>
              </p:cNvSpPr>
              <p:nvPr/>
            </p:nvSpPr>
            <p:spPr bwMode="auto">
              <a:xfrm>
                <a:off x="5071" y="1808"/>
                <a:ext cx="6" cy="9"/>
              </a:xfrm>
              <a:custGeom>
                <a:avLst/>
                <a:gdLst>
                  <a:gd name="T0" fmla="*/ 0 w 34"/>
                  <a:gd name="T1" fmla="*/ 8 h 46"/>
                  <a:gd name="T2" fmla="*/ 17 w 34"/>
                  <a:gd name="T3" fmla="*/ 0 h 46"/>
                  <a:gd name="T4" fmla="*/ 34 w 34"/>
                  <a:gd name="T5" fmla="*/ 40 h 46"/>
                  <a:gd name="T6" fmla="*/ 17 w 34"/>
                  <a:gd name="T7" fmla="*/ 46 h 46"/>
                  <a:gd name="T8" fmla="*/ 0 w 34"/>
                  <a:gd name="T9" fmla="*/ 8 h 46"/>
                  <a:gd name="T10" fmla="*/ 0 60000 65536"/>
                  <a:gd name="T11" fmla="*/ 0 60000 65536"/>
                  <a:gd name="T12" fmla="*/ 0 60000 65536"/>
                  <a:gd name="T13" fmla="*/ 0 60000 65536"/>
                  <a:gd name="T14" fmla="*/ 0 60000 65536"/>
                  <a:gd name="T15" fmla="*/ 0 w 34"/>
                  <a:gd name="T16" fmla="*/ 0 h 46"/>
                  <a:gd name="T17" fmla="*/ 34 w 34"/>
                  <a:gd name="T18" fmla="*/ 46 h 46"/>
                </a:gdLst>
                <a:ahLst/>
                <a:cxnLst>
                  <a:cxn ang="T10">
                    <a:pos x="T0" y="T1"/>
                  </a:cxn>
                  <a:cxn ang="T11">
                    <a:pos x="T2" y="T3"/>
                  </a:cxn>
                  <a:cxn ang="T12">
                    <a:pos x="T4" y="T5"/>
                  </a:cxn>
                  <a:cxn ang="T13">
                    <a:pos x="T6" y="T7"/>
                  </a:cxn>
                  <a:cxn ang="T14">
                    <a:pos x="T8" y="T9"/>
                  </a:cxn>
                </a:cxnLst>
                <a:rect l="T15" t="T16" r="T17" b="T18"/>
                <a:pathLst>
                  <a:path w="34" h="46">
                    <a:moveTo>
                      <a:pt x="0" y="8"/>
                    </a:moveTo>
                    <a:lnTo>
                      <a:pt x="17" y="0"/>
                    </a:lnTo>
                    <a:lnTo>
                      <a:pt x="34" y="40"/>
                    </a:lnTo>
                    <a:lnTo>
                      <a:pt x="17" y="46"/>
                    </a:lnTo>
                    <a:lnTo>
                      <a:pt x="0" y="8"/>
                    </a:lnTo>
                    <a:close/>
                  </a:path>
                </a:pathLst>
              </a:custGeom>
              <a:noFill/>
              <a:ln w="9525">
                <a:noFill/>
                <a:round/>
                <a:headEnd/>
                <a:tailEnd/>
              </a:ln>
            </p:spPr>
            <p:txBody>
              <a:bodyPr>
                <a:prstTxWarp prst="textNoShape">
                  <a:avLst/>
                </a:prstTxWarp>
              </a:bodyPr>
              <a:lstStyle/>
              <a:p>
                <a:endParaRPr lang="en-US"/>
              </a:p>
            </p:txBody>
          </p:sp>
          <p:sp>
            <p:nvSpPr>
              <p:cNvPr id="73165" name="Freeform 437"/>
              <p:cNvSpPr>
                <a:spLocks/>
              </p:cNvSpPr>
              <p:nvPr/>
            </p:nvSpPr>
            <p:spPr bwMode="auto">
              <a:xfrm>
                <a:off x="5074" y="1816"/>
                <a:ext cx="6" cy="9"/>
              </a:xfrm>
              <a:custGeom>
                <a:avLst/>
                <a:gdLst>
                  <a:gd name="T0" fmla="*/ 0 w 31"/>
                  <a:gd name="T1" fmla="*/ 6 h 46"/>
                  <a:gd name="T2" fmla="*/ 17 w 31"/>
                  <a:gd name="T3" fmla="*/ 0 h 46"/>
                  <a:gd name="T4" fmla="*/ 31 w 31"/>
                  <a:gd name="T5" fmla="*/ 41 h 46"/>
                  <a:gd name="T6" fmla="*/ 14 w 31"/>
                  <a:gd name="T7" fmla="*/ 46 h 46"/>
                  <a:gd name="T8" fmla="*/ 0 w 31"/>
                  <a:gd name="T9" fmla="*/ 6 h 46"/>
                  <a:gd name="T10" fmla="*/ 0 60000 65536"/>
                  <a:gd name="T11" fmla="*/ 0 60000 65536"/>
                  <a:gd name="T12" fmla="*/ 0 60000 65536"/>
                  <a:gd name="T13" fmla="*/ 0 60000 65536"/>
                  <a:gd name="T14" fmla="*/ 0 60000 65536"/>
                  <a:gd name="T15" fmla="*/ 0 w 31"/>
                  <a:gd name="T16" fmla="*/ 0 h 46"/>
                  <a:gd name="T17" fmla="*/ 31 w 31"/>
                  <a:gd name="T18" fmla="*/ 46 h 46"/>
                </a:gdLst>
                <a:ahLst/>
                <a:cxnLst>
                  <a:cxn ang="T10">
                    <a:pos x="T0" y="T1"/>
                  </a:cxn>
                  <a:cxn ang="T11">
                    <a:pos x="T2" y="T3"/>
                  </a:cxn>
                  <a:cxn ang="T12">
                    <a:pos x="T4" y="T5"/>
                  </a:cxn>
                  <a:cxn ang="T13">
                    <a:pos x="T6" y="T7"/>
                  </a:cxn>
                  <a:cxn ang="T14">
                    <a:pos x="T8" y="T9"/>
                  </a:cxn>
                </a:cxnLst>
                <a:rect l="T15" t="T16" r="T17" b="T18"/>
                <a:pathLst>
                  <a:path w="31" h="46">
                    <a:moveTo>
                      <a:pt x="0" y="6"/>
                    </a:moveTo>
                    <a:lnTo>
                      <a:pt x="17" y="0"/>
                    </a:lnTo>
                    <a:lnTo>
                      <a:pt x="31" y="41"/>
                    </a:lnTo>
                    <a:lnTo>
                      <a:pt x="14" y="46"/>
                    </a:lnTo>
                    <a:lnTo>
                      <a:pt x="0" y="6"/>
                    </a:lnTo>
                    <a:close/>
                  </a:path>
                </a:pathLst>
              </a:custGeom>
              <a:noFill/>
              <a:ln w="9525">
                <a:noFill/>
                <a:round/>
                <a:headEnd/>
                <a:tailEnd/>
              </a:ln>
            </p:spPr>
            <p:txBody>
              <a:bodyPr>
                <a:prstTxWarp prst="textNoShape">
                  <a:avLst/>
                </a:prstTxWarp>
              </a:bodyPr>
              <a:lstStyle/>
              <a:p>
                <a:endParaRPr lang="en-US"/>
              </a:p>
            </p:txBody>
          </p:sp>
          <p:sp>
            <p:nvSpPr>
              <p:cNvPr id="73166" name="Freeform 438"/>
              <p:cNvSpPr>
                <a:spLocks/>
              </p:cNvSpPr>
              <p:nvPr/>
            </p:nvSpPr>
            <p:spPr bwMode="auto">
              <a:xfrm>
                <a:off x="5077" y="1824"/>
                <a:ext cx="6" cy="10"/>
              </a:xfrm>
              <a:custGeom>
                <a:avLst/>
                <a:gdLst>
                  <a:gd name="T0" fmla="*/ 0 w 32"/>
                  <a:gd name="T1" fmla="*/ 5 h 48"/>
                  <a:gd name="T2" fmla="*/ 17 w 32"/>
                  <a:gd name="T3" fmla="*/ 0 h 48"/>
                  <a:gd name="T4" fmla="*/ 32 w 32"/>
                  <a:gd name="T5" fmla="*/ 43 h 48"/>
                  <a:gd name="T6" fmla="*/ 14 w 32"/>
                  <a:gd name="T7" fmla="*/ 48 h 48"/>
                  <a:gd name="T8" fmla="*/ 0 w 32"/>
                  <a:gd name="T9" fmla="*/ 5 h 48"/>
                  <a:gd name="T10" fmla="*/ 0 60000 65536"/>
                  <a:gd name="T11" fmla="*/ 0 60000 65536"/>
                  <a:gd name="T12" fmla="*/ 0 60000 65536"/>
                  <a:gd name="T13" fmla="*/ 0 60000 65536"/>
                  <a:gd name="T14" fmla="*/ 0 60000 65536"/>
                  <a:gd name="T15" fmla="*/ 0 w 32"/>
                  <a:gd name="T16" fmla="*/ 0 h 48"/>
                  <a:gd name="T17" fmla="*/ 32 w 32"/>
                  <a:gd name="T18" fmla="*/ 48 h 48"/>
                </a:gdLst>
                <a:ahLst/>
                <a:cxnLst>
                  <a:cxn ang="T10">
                    <a:pos x="T0" y="T1"/>
                  </a:cxn>
                  <a:cxn ang="T11">
                    <a:pos x="T2" y="T3"/>
                  </a:cxn>
                  <a:cxn ang="T12">
                    <a:pos x="T4" y="T5"/>
                  </a:cxn>
                  <a:cxn ang="T13">
                    <a:pos x="T6" y="T7"/>
                  </a:cxn>
                  <a:cxn ang="T14">
                    <a:pos x="T8" y="T9"/>
                  </a:cxn>
                </a:cxnLst>
                <a:rect l="T15" t="T16" r="T17" b="T18"/>
                <a:pathLst>
                  <a:path w="32" h="48">
                    <a:moveTo>
                      <a:pt x="0" y="5"/>
                    </a:moveTo>
                    <a:lnTo>
                      <a:pt x="17" y="0"/>
                    </a:lnTo>
                    <a:lnTo>
                      <a:pt x="32" y="43"/>
                    </a:lnTo>
                    <a:lnTo>
                      <a:pt x="14" y="48"/>
                    </a:lnTo>
                    <a:lnTo>
                      <a:pt x="0" y="5"/>
                    </a:lnTo>
                    <a:close/>
                  </a:path>
                </a:pathLst>
              </a:custGeom>
              <a:noFill/>
              <a:ln w="9525">
                <a:noFill/>
                <a:round/>
                <a:headEnd/>
                <a:tailEnd/>
              </a:ln>
            </p:spPr>
            <p:txBody>
              <a:bodyPr>
                <a:prstTxWarp prst="textNoShape">
                  <a:avLst/>
                </a:prstTxWarp>
              </a:bodyPr>
              <a:lstStyle/>
              <a:p>
                <a:endParaRPr lang="en-US"/>
              </a:p>
            </p:txBody>
          </p:sp>
          <p:sp>
            <p:nvSpPr>
              <p:cNvPr id="73167" name="Freeform 439"/>
              <p:cNvSpPr>
                <a:spLocks/>
              </p:cNvSpPr>
              <p:nvPr/>
            </p:nvSpPr>
            <p:spPr bwMode="auto">
              <a:xfrm>
                <a:off x="5080" y="1833"/>
                <a:ext cx="6" cy="10"/>
              </a:xfrm>
              <a:custGeom>
                <a:avLst/>
                <a:gdLst>
                  <a:gd name="T0" fmla="*/ 0 w 32"/>
                  <a:gd name="T1" fmla="*/ 5 h 49"/>
                  <a:gd name="T2" fmla="*/ 18 w 32"/>
                  <a:gd name="T3" fmla="*/ 0 h 49"/>
                  <a:gd name="T4" fmla="*/ 32 w 32"/>
                  <a:gd name="T5" fmla="*/ 43 h 49"/>
                  <a:gd name="T6" fmla="*/ 12 w 32"/>
                  <a:gd name="T7" fmla="*/ 49 h 49"/>
                  <a:gd name="T8" fmla="*/ 0 w 32"/>
                  <a:gd name="T9" fmla="*/ 5 h 49"/>
                  <a:gd name="T10" fmla="*/ 0 60000 65536"/>
                  <a:gd name="T11" fmla="*/ 0 60000 65536"/>
                  <a:gd name="T12" fmla="*/ 0 60000 65536"/>
                  <a:gd name="T13" fmla="*/ 0 60000 65536"/>
                  <a:gd name="T14" fmla="*/ 0 60000 65536"/>
                  <a:gd name="T15" fmla="*/ 0 w 32"/>
                  <a:gd name="T16" fmla="*/ 0 h 49"/>
                  <a:gd name="T17" fmla="*/ 32 w 32"/>
                  <a:gd name="T18" fmla="*/ 49 h 49"/>
                </a:gdLst>
                <a:ahLst/>
                <a:cxnLst>
                  <a:cxn ang="T10">
                    <a:pos x="T0" y="T1"/>
                  </a:cxn>
                  <a:cxn ang="T11">
                    <a:pos x="T2" y="T3"/>
                  </a:cxn>
                  <a:cxn ang="T12">
                    <a:pos x="T4" y="T5"/>
                  </a:cxn>
                  <a:cxn ang="T13">
                    <a:pos x="T6" y="T7"/>
                  </a:cxn>
                  <a:cxn ang="T14">
                    <a:pos x="T8" y="T9"/>
                  </a:cxn>
                </a:cxnLst>
                <a:rect l="T15" t="T16" r="T17" b="T18"/>
                <a:pathLst>
                  <a:path w="32" h="49">
                    <a:moveTo>
                      <a:pt x="0" y="5"/>
                    </a:moveTo>
                    <a:lnTo>
                      <a:pt x="18" y="0"/>
                    </a:lnTo>
                    <a:lnTo>
                      <a:pt x="32" y="43"/>
                    </a:lnTo>
                    <a:lnTo>
                      <a:pt x="12" y="49"/>
                    </a:lnTo>
                    <a:lnTo>
                      <a:pt x="0" y="5"/>
                    </a:lnTo>
                    <a:close/>
                  </a:path>
                </a:pathLst>
              </a:custGeom>
              <a:noFill/>
              <a:ln w="9525">
                <a:noFill/>
                <a:round/>
                <a:headEnd/>
                <a:tailEnd/>
              </a:ln>
            </p:spPr>
            <p:txBody>
              <a:bodyPr>
                <a:prstTxWarp prst="textNoShape">
                  <a:avLst/>
                </a:prstTxWarp>
              </a:bodyPr>
              <a:lstStyle/>
              <a:p>
                <a:endParaRPr lang="en-US"/>
              </a:p>
            </p:txBody>
          </p:sp>
          <p:sp>
            <p:nvSpPr>
              <p:cNvPr id="73168" name="Freeform 440"/>
              <p:cNvSpPr>
                <a:spLocks/>
              </p:cNvSpPr>
              <p:nvPr/>
            </p:nvSpPr>
            <p:spPr bwMode="auto">
              <a:xfrm>
                <a:off x="5082" y="1841"/>
                <a:ext cx="6" cy="10"/>
              </a:xfrm>
              <a:custGeom>
                <a:avLst/>
                <a:gdLst>
                  <a:gd name="T0" fmla="*/ 0 w 32"/>
                  <a:gd name="T1" fmla="*/ 6 h 49"/>
                  <a:gd name="T2" fmla="*/ 20 w 32"/>
                  <a:gd name="T3" fmla="*/ 0 h 49"/>
                  <a:gd name="T4" fmla="*/ 32 w 32"/>
                  <a:gd name="T5" fmla="*/ 45 h 49"/>
                  <a:gd name="T6" fmla="*/ 12 w 32"/>
                  <a:gd name="T7" fmla="*/ 49 h 49"/>
                  <a:gd name="T8" fmla="*/ 0 w 32"/>
                  <a:gd name="T9" fmla="*/ 6 h 49"/>
                  <a:gd name="T10" fmla="*/ 0 60000 65536"/>
                  <a:gd name="T11" fmla="*/ 0 60000 65536"/>
                  <a:gd name="T12" fmla="*/ 0 60000 65536"/>
                  <a:gd name="T13" fmla="*/ 0 60000 65536"/>
                  <a:gd name="T14" fmla="*/ 0 60000 65536"/>
                  <a:gd name="T15" fmla="*/ 0 w 32"/>
                  <a:gd name="T16" fmla="*/ 0 h 49"/>
                  <a:gd name="T17" fmla="*/ 32 w 32"/>
                  <a:gd name="T18" fmla="*/ 49 h 49"/>
                </a:gdLst>
                <a:ahLst/>
                <a:cxnLst>
                  <a:cxn ang="T10">
                    <a:pos x="T0" y="T1"/>
                  </a:cxn>
                  <a:cxn ang="T11">
                    <a:pos x="T2" y="T3"/>
                  </a:cxn>
                  <a:cxn ang="T12">
                    <a:pos x="T4" y="T5"/>
                  </a:cxn>
                  <a:cxn ang="T13">
                    <a:pos x="T6" y="T7"/>
                  </a:cxn>
                  <a:cxn ang="T14">
                    <a:pos x="T8" y="T9"/>
                  </a:cxn>
                </a:cxnLst>
                <a:rect l="T15" t="T16" r="T17" b="T18"/>
                <a:pathLst>
                  <a:path w="32" h="49">
                    <a:moveTo>
                      <a:pt x="0" y="6"/>
                    </a:moveTo>
                    <a:lnTo>
                      <a:pt x="20" y="0"/>
                    </a:lnTo>
                    <a:lnTo>
                      <a:pt x="32" y="45"/>
                    </a:lnTo>
                    <a:lnTo>
                      <a:pt x="12" y="49"/>
                    </a:lnTo>
                    <a:lnTo>
                      <a:pt x="0" y="6"/>
                    </a:lnTo>
                    <a:close/>
                  </a:path>
                </a:pathLst>
              </a:custGeom>
              <a:noFill/>
              <a:ln w="9525">
                <a:noFill/>
                <a:round/>
                <a:headEnd/>
                <a:tailEnd/>
              </a:ln>
            </p:spPr>
            <p:txBody>
              <a:bodyPr>
                <a:prstTxWarp prst="textNoShape">
                  <a:avLst/>
                </a:prstTxWarp>
              </a:bodyPr>
              <a:lstStyle/>
              <a:p>
                <a:endParaRPr lang="en-US"/>
              </a:p>
            </p:txBody>
          </p:sp>
          <p:sp>
            <p:nvSpPr>
              <p:cNvPr id="73169" name="Freeform 441"/>
              <p:cNvSpPr>
                <a:spLocks/>
              </p:cNvSpPr>
              <p:nvPr/>
            </p:nvSpPr>
            <p:spPr bwMode="auto">
              <a:xfrm>
                <a:off x="5084" y="1850"/>
                <a:ext cx="6" cy="11"/>
              </a:xfrm>
              <a:custGeom>
                <a:avLst/>
                <a:gdLst>
                  <a:gd name="T0" fmla="*/ 0 w 28"/>
                  <a:gd name="T1" fmla="*/ 4 h 52"/>
                  <a:gd name="T2" fmla="*/ 20 w 28"/>
                  <a:gd name="T3" fmla="*/ 0 h 52"/>
                  <a:gd name="T4" fmla="*/ 28 w 28"/>
                  <a:gd name="T5" fmla="*/ 47 h 52"/>
                  <a:gd name="T6" fmla="*/ 11 w 28"/>
                  <a:gd name="T7" fmla="*/ 52 h 52"/>
                  <a:gd name="T8" fmla="*/ 0 w 28"/>
                  <a:gd name="T9" fmla="*/ 4 h 52"/>
                  <a:gd name="T10" fmla="*/ 0 60000 65536"/>
                  <a:gd name="T11" fmla="*/ 0 60000 65536"/>
                  <a:gd name="T12" fmla="*/ 0 60000 65536"/>
                  <a:gd name="T13" fmla="*/ 0 60000 65536"/>
                  <a:gd name="T14" fmla="*/ 0 60000 65536"/>
                  <a:gd name="T15" fmla="*/ 0 w 28"/>
                  <a:gd name="T16" fmla="*/ 0 h 52"/>
                  <a:gd name="T17" fmla="*/ 28 w 28"/>
                  <a:gd name="T18" fmla="*/ 52 h 52"/>
                </a:gdLst>
                <a:ahLst/>
                <a:cxnLst>
                  <a:cxn ang="T10">
                    <a:pos x="T0" y="T1"/>
                  </a:cxn>
                  <a:cxn ang="T11">
                    <a:pos x="T2" y="T3"/>
                  </a:cxn>
                  <a:cxn ang="T12">
                    <a:pos x="T4" y="T5"/>
                  </a:cxn>
                  <a:cxn ang="T13">
                    <a:pos x="T6" y="T7"/>
                  </a:cxn>
                  <a:cxn ang="T14">
                    <a:pos x="T8" y="T9"/>
                  </a:cxn>
                </a:cxnLst>
                <a:rect l="T15" t="T16" r="T17" b="T18"/>
                <a:pathLst>
                  <a:path w="28" h="52">
                    <a:moveTo>
                      <a:pt x="0" y="4"/>
                    </a:moveTo>
                    <a:lnTo>
                      <a:pt x="20" y="0"/>
                    </a:lnTo>
                    <a:lnTo>
                      <a:pt x="28" y="47"/>
                    </a:lnTo>
                    <a:lnTo>
                      <a:pt x="11" y="52"/>
                    </a:lnTo>
                    <a:lnTo>
                      <a:pt x="0" y="4"/>
                    </a:lnTo>
                    <a:close/>
                  </a:path>
                </a:pathLst>
              </a:custGeom>
              <a:noFill/>
              <a:ln w="9525">
                <a:noFill/>
                <a:round/>
                <a:headEnd/>
                <a:tailEnd/>
              </a:ln>
            </p:spPr>
            <p:txBody>
              <a:bodyPr>
                <a:prstTxWarp prst="textNoShape">
                  <a:avLst/>
                </a:prstTxWarp>
              </a:bodyPr>
              <a:lstStyle/>
              <a:p>
                <a:endParaRPr lang="en-US"/>
              </a:p>
            </p:txBody>
          </p:sp>
          <p:sp>
            <p:nvSpPr>
              <p:cNvPr id="73170" name="Freeform 442"/>
              <p:cNvSpPr>
                <a:spLocks/>
              </p:cNvSpPr>
              <p:nvPr/>
            </p:nvSpPr>
            <p:spPr bwMode="auto">
              <a:xfrm>
                <a:off x="5087" y="1860"/>
                <a:ext cx="5" cy="11"/>
              </a:xfrm>
              <a:custGeom>
                <a:avLst/>
                <a:gdLst>
                  <a:gd name="T0" fmla="*/ 0 w 26"/>
                  <a:gd name="T1" fmla="*/ 5 h 54"/>
                  <a:gd name="T2" fmla="*/ 17 w 26"/>
                  <a:gd name="T3" fmla="*/ 0 h 54"/>
                  <a:gd name="T4" fmla="*/ 26 w 26"/>
                  <a:gd name="T5" fmla="*/ 48 h 54"/>
                  <a:gd name="T6" fmla="*/ 9 w 26"/>
                  <a:gd name="T7" fmla="*/ 54 h 54"/>
                  <a:gd name="T8" fmla="*/ 0 w 26"/>
                  <a:gd name="T9" fmla="*/ 5 h 54"/>
                  <a:gd name="T10" fmla="*/ 0 60000 65536"/>
                  <a:gd name="T11" fmla="*/ 0 60000 65536"/>
                  <a:gd name="T12" fmla="*/ 0 60000 65536"/>
                  <a:gd name="T13" fmla="*/ 0 60000 65536"/>
                  <a:gd name="T14" fmla="*/ 0 60000 65536"/>
                  <a:gd name="T15" fmla="*/ 0 w 26"/>
                  <a:gd name="T16" fmla="*/ 0 h 54"/>
                  <a:gd name="T17" fmla="*/ 26 w 26"/>
                  <a:gd name="T18" fmla="*/ 54 h 54"/>
                </a:gdLst>
                <a:ahLst/>
                <a:cxnLst>
                  <a:cxn ang="T10">
                    <a:pos x="T0" y="T1"/>
                  </a:cxn>
                  <a:cxn ang="T11">
                    <a:pos x="T2" y="T3"/>
                  </a:cxn>
                  <a:cxn ang="T12">
                    <a:pos x="T4" y="T5"/>
                  </a:cxn>
                  <a:cxn ang="T13">
                    <a:pos x="T6" y="T7"/>
                  </a:cxn>
                  <a:cxn ang="T14">
                    <a:pos x="T8" y="T9"/>
                  </a:cxn>
                </a:cxnLst>
                <a:rect l="T15" t="T16" r="T17" b="T18"/>
                <a:pathLst>
                  <a:path w="26" h="54">
                    <a:moveTo>
                      <a:pt x="0" y="5"/>
                    </a:moveTo>
                    <a:lnTo>
                      <a:pt x="17" y="0"/>
                    </a:lnTo>
                    <a:lnTo>
                      <a:pt x="26" y="48"/>
                    </a:lnTo>
                    <a:lnTo>
                      <a:pt x="9" y="54"/>
                    </a:lnTo>
                    <a:lnTo>
                      <a:pt x="0" y="5"/>
                    </a:lnTo>
                    <a:close/>
                  </a:path>
                </a:pathLst>
              </a:custGeom>
              <a:noFill/>
              <a:ln w="9525">
                <a:noFill/>
                <a:round/>
                <a:headEnd/>
                <a:tailEnd/>
              </a:ln>
            </p:spPr>
            <p:txBody>
              <a:bodyPr>
                <a:prstTxWarp prst="textNoShape">
                  <a:avLst/>
                </a:prstTxWarp>
              </a:bodyPr>
              <a:lstStyle/>
              <a:p>
                <a:endParaRPr lang="en-US"/>
              </a:p>
            </p:txBody>
          </p:sp>
          <p:sp>
            <p:nvSpPr>
              <p:cNvPr id="73171" name="Freeform 443"/>
              <p:cNvSpPr>
                <a:spLocks/>
              </p:cNvSpPr>
              <p:nvPr/>
            </p:nvSpPr>
            <p:spPr bwMode="auto">
              <a:xfrm>
                <a:off x="5088" y="1869"/>
                <a:ext cx="7" cy="21"/>
              </a:xfrm>
              <a:custGeom>
                <a:avLst/>
                <a:gdLst>
                  <a:gd name="T0" fmla="*/ 0 w 34"/>
                  <a:gd name="T1" fmla="*/ 6 h 101"/>
                  <a:gd name="T2" fmla="*/ 17 w 34"/>
                  <a:gd name="T3" fmla="*/ 0 h 101"/>
                  <a:gd name="T4" fmla="*/ 34 w 34"/>
                  <a:gd name="T5" fmla="*/ 99 h 101"/>
                  <a:gd name="T6" fmla="*/ 14 w 34"/>
                  <a:gd name="T7" fmla="*/ 101 h 101"/>
                  <a:gd name="T8" fmla="*/ 0 w 34"/>
                  <a:gd name="T9" fmla="*/ 6 h 101"/>
                  <a:gd name="T10" fmla="*/ 0 60000 65536"/>
                  <a:gd name="T11" fmla="*/ 0 60000 65536"/>
                  <a:gd name="T12" fmla="*/ 0 60000 65536"/>
                  <a:gd name="T13" fmla="*/ 0 60000 65536"/>
                  <a:gd name="T14" fmla="*/ 0 60000 65536"/>
                  <a:gd name="T15" fmla="*/ 0 w 34"/>
                  <a:gd name="T16" fmla="*/ 0 h 101"/>
                  <a:gd name="T17" fmla="*/ 34 w 34"/>
                  <a:gd name="T18" fmla="*/ 101 h 101"/>
                </a:gdLst>
                <a:ahLst/>
                <a:cxnLst>
                  <a:cxn ang="T10">
                    <a:pos x="T0" y="T1"/>
                  </a:cxn>
                  <a:cxn ang="T11">
                    <a:pos x="T2" y="T3"/>
                  </a:cxn>
                  <a:cxn ang="T12">
                    <a:pos x="T4" y="T5"/>
                  </a:cxn>
                  <a:cxn ang="T13">
                    <a:pos x="T6" y="T7"/>
                  </a:cxn>
                  <a:cxn ang="T14">
                    <a:pos x="T8" y="T9"/>
                  </a:cxn>
                </a:cxnLst>
                <a:rect l="T15" t="T16" r="T17" b="T18"/>
                <a:pathLst>
                  <a:path w="34" h="101">
                    <a:moveTo>
                      <a:pt x="0" y="6"/>
                    </a:moveTo>
                    <a:lnTo>
                      <a:pt x="17" y="0"/>
                    </a:lnTo>
                    <a:lnTo>
                      <a:pt x="34" y="99"/>
                    </a:lnTo>
                    <a:lnTo>
                      <a:pt x="14" y="101"/>
                    </a:lnTo>
                    <a:lnTo>
                      <a:pt x="0" y="6"/>
                    </a:lnTo>
                    <a:close/>
                  </a:path>
                </a:pathLst>
              </a:custGeom>
              <a:noFill/>
              <a:ln w="9525">
                <a:noFill/>
                <a:round/>
                <a:headEnd/>
                <a:tailEnd/>
              </a:ln>
            </p:spPr>
            <p:txBody>
              <a:bodyPr>
                <a:prstTxWarp prst="textNoShape">
                  <a:avLst/>
                </a:prstTxWarp>
              </a:bodyPr>
              <a:lstStyle/>
              <a:p>
                <a:endParaRPr lang="en-US"/>
              </a:p>
            </p:txBody>
          </p:sp>
          <p:sp>
            <p:nvSpPr>
              <p:cNvPr id="73172" name="Freeform 444"/>
              <p:cNvSpPr>
                <a:spLocks/>
              </p:cNvSpPr>
              <p:nvPr/>
            </p:nvSpPr>
            <p:spPr bwMode="auto">
              <a:xfrm>
                <a:off x="5091" y="1889"/>
                <a:ext cx="7" cy="19"/>
              </a:xfrm>
              <a:custGeom>
                <a:avLst/>
                <a:gdLst>
                  <a:gd name="T0" fmla="*/ 0 w 35"/>
                  <a:gd name="T1" fmla="*/ 2 h 94"/>
                  <a:gd name="T2" fmla="*/ 20 w 35"/>
                  <a:gd name="T3" fmla="*/ 0 h 94"/>
                  <a:gd name="T4" fmla="*/ 35 w 35"/>
                  <a:gd name="T5" fmla="*/ 92 h 94"/>
                  <a:gd name="T6" fmla="*/ 18 w 35"/>
                  <a:gd name="T7" fmla="*/ 94 h 94"/>
                  <a:gd name="T8" fmla="*/ 0 w 35"/>
                  <a:gd name="T9" fmla="*/ 2 h 94"/>
                  <a:gd name="T10" fmla="*/ 0 60000 65536"/>
                  <a:gd name="T11" fmla="*/ 0 60000 65536"/>
                  <a:gd name="T12" fmla="*/ 0 60000 65536"/>
                  <a:gd name="T13" fmla="*/ 0 60000 65536"/>
                  <a:gd name="T14" fmla="*/ 0 60000 65536"/>
                  <a:gd name="T15" fmla="*/ 0 w 35"/>
                  <a:gd name="T16" fmla="*/ 0 h 94"/>
                  <a:gd name="T17" fmla="*/ 35 w 35"/>
                  <a:gd name="T18" fmla="*/ 94 h 94"/>
                </a:gdLst>
                <a:ahLst/>
                <a:cxnLst>
                  <a:cxn ang="T10">
                    <a:pos x="T0" y="T1"/>
                  </a:cxn>
                  <a:cxn ang="T11">
                    <a:pos x="T2" y="T3"/>
                  </a:cxn>
                  <a:cxn ang="T12">
                    <a:pos x="T4" y="T5"/>
                  </a:cxn>
                  <a:cxn ang="T13">
                    <a:pos x="T6" y="T7"/>
                  </a:cxn>
                  <a:cxn ang="T14">
                    <a:pos x="T8" y="T9"/>
                  </a:cxn>
                </a:cxnLst>
                <a:rect l="T15" t="T16" r="T17" b="T18"/>
                <a:pathLst>
                  <a:path w="35" h="94">
                    <a:moveTo>
                      <a:pt x="0" y="2"/>
                    </a:moveTo>
                    <a:lnTo>
                      <a:pt x="20" y="0"/>
                    </a:lnTo>
                    <a:lnTo>
                      <a:pt x="35" y="92"/>
                    </a:lnTo>
                    <a:lnTo>
                      <a:pt x="18" y="94"/>
                    </a:lnTo>
                    <a:lnTo>
                      <a:pt x="0" y="2"/>
                    </a:lnTo>
                    <a:close/>
                  </a:path>
                </a:pathLst>
              </a:custGeom>
              <a:noFill/>
              <a:ln w="9525">
                <a:noFill/>
                <a:round/>
                <a:headEnd/>
                <a:tailEnd/>
              </a:ln>
            </p:spPr>
            <p:txBody>
              <a:bodyPr>
                <a:prstTxWarp prst="textNoShape">
                  <a:avLst/>
                </a:prstTxWarp>
              </a:bodyPr>
              <a:lstStyle/>
              <a:p>
                <a:endParaRPr lang="en-US"/>
              </a:p>
            </p:txBody>
          </p:sp>
          <p:sp>
            <p:nvSpPr>
              <p:cNvPr id="73173" name="Freeform 445"/>
              <p:cNvSpPr>
                <a:spLocks/>
              </p:cNvSpPr>
              <p:nvPr/>
            </p:nvSpPr>
            <p:spPr bwMode="auto">
              <a:xfrm>
                <a:off x="5095" y="1908"/>
                <a:ext cx="6" cy="17"/>
              </a:xfrm>
              <a:custGeom>
                <a:avLst/>
                <a:gdLst>
                  <a:gd name="T0" fmla="*/ 0 w 30"/>
                  <a:gd name="T1" fmla="*/ 2 h 89"/>
                  <a:gd name="T2" fmla="*/ 17 w 30"/>
                  <a:gd name="T3" fmla="*/ 0 h 89"/>
                  <a:gd name="T4" fmla="*/ 30 w 30"/>
                  <a:gd name="T5" fmla="*/ 86 h 89"/>
                  <a:gd name="T6" fmla="*/ 11 w 30"/>
                  <a:gd name="T7" fmla="*/ 89 h 89"/>
                  <a:gd name="T8" fmla="*/ 0 w 30"/>
                  <a:gd name="T9" fmla="*/ 2 h 89"/>
                  <a:gd name="T10" fmla="*/ 0 60000 65536"/>
                  <a:gd name="T11" fmla="*/ 0 60000 65536"/>
                  <a:gd name="T12" fmla="*/ 0 60000 65536"/>
                  <a:gd name="T13" fmla="*/ 0 60000 65536"/>
                  <a:gd name="T14" fmla="*/ 0 60000 65536"/>
                  <a:gd name="T15" fmla="*/ 0 w 30"/>
                  <a:gd name="T16" fmla="*/ 0 h 89"/>
                  <a:gd name="T17" fmla="*/ 30 w 30"/>
                  <a:gd name="T18" fmla="*/ 89 h 89"/>
                </a:gdLst>
                <a:ahLst/>
                <a:cxnLst>
                  <a:cxn ang="T10">
                    <a:pos x="T0" y="T1"/>
                  </a:cxn>
                  <a:cxn ang="T11">
                    <a:pos x="T2" y="T3"/>
                  </a:cxn>
                  <a:cxn ang="T12">
                    <a:pos x="T4" y="T5"/>
                  </a:cxn>
                  <a:cxn ang="T13">
                    <a:pos x="T6" y="T7"/>
                  </a:cxn>
                  <a:cxn ang="T14">
                    <a:pos x="T8" y="T9"/>
                  </a:cxn>
                </a:cxnLst>
                <a:rect l="T15" t="T16" r="T17" b="T18"/>
                <a:pathLst>
                  <a:path w="30" h="89">
                    <a:moveTo>
                      <a:pt x="0" y="2"/>
                    </a:moveTo>
                    <a:lnTo>
                      <a:pt x="17" y="0"/>
                    </a:lnTo>
                    <a:lnTo>
                      <a:pt x="30" y="86"/>
                    </a:lnTo>
                    <a:lnTo>
                      <a:pt x="11" y="89"/>
                    </a:lnTo>
                    <a:lnTo>
                      <a:pt x="0" y="2"/>
                    </a:lnTo>
                    <a:close/>
                  </a:path>
                </a:pathLst>
              </a:custGeom>
              <a:noFill/>
              <a:ln w="9525">
                <a:noFill/>
                <a:round/>
                <a:headEnd/>
                <a:tailEnd/>
              </a:ln>
            </p:spPr>
            <p:txBody>
              <a:bodyPr>
                <a:prstTxWarp prst="textNoShape">
                  <a:avLst/>
                </a:prstTxWarp>
              </a:bodyPr>
              <a:lstStyle/>
              <a:p>
                <a:endParaRPr lang="en-US"/>
              </a:p>
            </p:txBody>
          </p:sp>
          <p:sp>
            <p:nvSpPr>
              <p:cNvPr id="73174" name="Freeform 446"/>
              <p:cNvSpPr>
                <a:spLocks/>
              </p:cNvSpPr>
              <p:nvPr/>
            </p:nvSpPr>
            <p:spPr bwMode="auto">
              <a:xfrm>
                <a:off x="5097" y="1925"/>
                <a:ext cx="7" cy="17"/>
              </a:xfrm>
              <a:custGeom>
                <a:avLst/>
                <a:gdLst>
                  <a:gd name="T0" fmla="*/ 0 w 34"/>
                  <a:gd name="T1" fmla="*/ 3 h 84"/>
                  <a:gd name="T2" fmla="*/ 19 w 34"/>
                  <a:gd name="T3" fmla="*/ 0 h 84"/>
                  <a:gd name="T4" fmla="*/ 34 w 34"/>
                  <a:gd name="T5" fmla="*/ 81 h 84"/>
                  <a:gd name="T6" fmla="*/ 14 w 34"/>
                  <a:gd name="T7" fmla="*/ 84 h 84"/>
                  <a:gd name="T8" fmla="*/ 0 w 34"/>
                  <a:gd name="T9" fmla="*/ 3 h 84"/>
                  <a:gd name="T10" fmla="*/ 0 60000 65536"/>
                  <a:gd name="T11" fmla="*/ 0 60000 65536"/>
                  <a:gd name="T12" fmla="*/ 0 60000 65536"/>
                  <a:gd name="T13" fmla="*/ 0 60000 65536"/>
                  <a:gd name="T14" fmla="*/ 0 60000 65536"/>
                  <a:gd name="T15" fmla="*/ 0 w 34"/>
                  <a:gd name="T16" fmla="*/ 0 h 84"/>
                  <a:gd name="T17" fmla="*/ 34 w 34"/>
                  <a:gd name="T18" fmla="*/ 84 h 84"/>
                </a:gdLst>
                <a:ahLst/>
                <a:cxnLst>
                  <a:cxn ang="T10">
                    <a:pos x="T0" y="T1"/>
                  </a:cxn>
                  <a:cxn ang="T11">
                    <a:pos x="T2" y="T3"/>
                  </a:cxn>
                  <a:cxn ang="T12">
                    <a:pos x="T4" y="T5"/>
                  </a:cxn>
                  <a:cxn ang="T13">
                    <a:pos x="T6" y="T7"/>
                  </a:cxn>
                  <a:cxn ang="T14">
                    <a:pos x="T8" y="T9"/>
                  </a:cxn>
                </a:cxnLst>
                <a:rect l="T15" t="T16" r="T17" b="T18"/>
                <a:pathLst>
                  <a:path w="34" h="84">
                    <a:moveTo>
                      <a:pt x="0" y="3"/>
                    </a:moveTo>
                    <a:lnTo>
                      <a:pt x="19" y="0"/>
                    </a:lnTo>
                    <a:lnTo>
                      <a:pt x="34" y="81"/>
                    </a:lnTo>
                    <a:lnTo>
                      <a:pt x="14" y="84"/>
                    </a:lnTo>
                    <a:lnTo>
                      <a:pt x="0" y="3"/>
                    </a:lnTo>
                    <a:close/>
                  </a:path>
                </a:pathLst>
              </a:custGeom>
              <a:noFill/>
              <a:ln w="9525">
                <a:noFill/>
                <a:round/>
                <a:headEnd/>
                <a:tailEnd/>
              </a:ln>
            </p:spPr>
            <p:txBody>
              <a:bodyPr>
                <a:prstTxWarp prst="textNoShape">
                  <a:avLst/>
                </a:prstTxWarp>
              </a:bodyPr>
              <a:lstStyle/>
              <a:p>
                <a:endParaRPr lang="en-US"/>
              </a:p>
            </p:txBody>
          </p:sp>
          <p:sp>
            <p:nvSpPr>
              <p:cNvPr id="73175" name="Freeform 447"/>
              <p:cNvSpPr>
                <a:spLocks/>
              </p:cNvSpPr>
              <p:nvPr/>
            </p:nvSpPr>
            <p:spPr bwMode="auto">
              <a:xfrm>
                <a:off x="5100" y="1941"/>
                <a:ext cx="6" cy="16"/>
              </a:xfrm>
              <a:custGeom>
                <a:avLst/>
                <a:gdLst>
                  <a:gd name="T0" fmla="*/ 0 w 32"/>
                  <a:gd name="T1" fmla="*/ 3 h 80"/>
                  <a:gd name="T2" fmla="*/ 20 w 32"/>
                  <a:gd name="T3" fmla="*/ 0 h 80"/>
                  <a:gd name="T4" fmla="*/ 32 w 32"/>
                  <a:gd name="T5" fmla="*/ 78 h 80"/>
                  <a:gd name="T6" fmla="*/ 12 w 32"/>
                  <a:gd name="T7" fmla="*/ 80 h 80"/>
                  <a:gd name="T8" fmla="*/ 0 w 32"/>
                  <a:gd name="T9" fmla="*/ 3 h 80"/>
                  <a:gd name="T10" fmla="*/ 0 60000 65536"/>
                  <a:gd name="T11" fmla="*/ 0 60000 65536"/>
                  <a:gd name="T12" fmla="*/ 0 60000 65536"/>
                  <a:gd name="T13" fmla="*/ 0 60000 65536"/>
                  <a:gd name="T14" fmla="*/ 0 60000 65536"/>
                  <a:gd name="T15" fmla="*/ 0 w 32"/>
                  <a:gd name="T16" fmla="*/ 0 h 80"/>
                  <a:gd name="T17" fmla="*/ 32 w 32"/>
                  <a:gd name="T18" fmla="*/ 80 h 80"/>
                </a:gdLst>
                <a:ahLst/>
                <a:cxnLst>
                  <a:cxn ang="T10">
                    <a:pos x="T0" y="T1"/>
                  </a:cxn>
                  <a:cxn ang="T11">
                    <a:pos x="T2" y="T3"/>
                  </a:cxn>
                  <a:cxn ang="T12">
                    <a:pos x="T4" y="T5"/>
                  </a:cxn>
                  <a:cxn ang="T13">
                    <a:pos x="T6" y="T7"/>
                  </a:cxn>
                  <a:cxn ang="T14">
                    <a:pos x="T8" y="T9"/>
                  </a:cxn>
                </a:cxnLst>
                <a:rect l="T15" t="T16" r="T17" b="T18"/>
                <a:pathLst>
                  <a:path w="32" h="80">
                    <a:moveTo>
                      <a:pt x="0" y="3"/>
                    </a:moveTo>
                    <a:lnTo>
                      <a:pt x="20" y="0"/>
                    </a:lnTo>
                    <a:lnTo>
                      <a:pt x="32" y="78"/>
                    </a:lnTo>
                    <a:lnTo>
                      <a:pt x="12" y="80"/>
                    </a:lnTo>
                    <a:lnTo>
                      <a:pt x="0" y="3"/>
                    </a:lnTo>
                    <a:close/>
                  </a:path>
                </a:pathLst>
              </a:custGeom>
              <a:noFill/>
              <a:ln w="9525">
                <a:noFill/>
                <a:round/>
                <a:headEnd/>
                <a:tailEnd/>
              </a:ln>
            </p:spPr>
            <p:txBody>
              <a:bodyPr>
                <a:prstTxWarp prst="textNoShape">
                  <a:avLst/>
                </a:prstTxWarp>
              </a:bodyPr>
              <a:lstStyle/>
              <a:p>
                <a:endParaRPr lang="en-US"/>
              </a:p>
            </p:txBody>
          </p:sp>
          <p:sp>
            <p:nvSpPr>
              <p:cNvPr id="73176" name="Freeform 448"/>
              <p:cNvSpPr>
                <a:spLocks/>
              </p:cNvSpPr>
              <p:nvPr/>
            </p:nvSpPr>
            <p:spPr bwMode="auto">
              <a:xfrm>
                <a:off x="5102" y="1957"/>
                <a:ext cx="7" cy="15"/>
              </a:xfrm>
              <a:custGeom>
                <a:avLst/>
                <a:gdLst>
                  <a:gd name="T0" fmla="*/ 0 w 32"/>
                  <a:gd name="T1" fmla="*/ 2 h 75"/>
                  <a:gd name="T2" fmla="*/ 20 w 32"/>
                  <a:gd name="T3" fmla="*/ 0 h 75"/>
                  <a:gd name="T4" fmla="*/ 32 w 32"/>
                  <a:gd name="T5" fmla="*/ 71 h 75"/>
                  <a:gd name="T6" fmla="*/ 12 w 32"/>
                  <a:gd name="T7" fmla="*/ 75 h 75"/>
                  <a:gd name="T8" fmla="*/ 0 w 32"/>
                  <a:gd name="T9" fmla="*/ 2 h 75"/>
                  <a:gd name="T10" fmla="*/ 0 60000 65536"/>
                  <a:gd name="T11" fmla="*/ 0 60000 65536"/>
                  <a:gd name="T12" fmla="*/ 0 60000 65536"/>
                  <a:gd name="T13" fmla="*/ 0 60000 65536"/>
                  <a:gd name="T14" fmla="*/ 0 60000 65536"/>
                  <a:gd name="T15" fmla="*/ 0 w 32"/>
                  <a:gd name="T16" fmla="*/ 0 h 75"/>
                  <a:gd name="T17" fmla="*/ 32 w 32"/>
                  <a:gd name="T18" fmla="*/ 75 h 75"/>
                </a:gdLst>
                <a:ahLst/>
                <a:cxnLst>
                  <a:cxn ang="T10">
                    <a:pos x="T0" y="T1"/>
                  </a:cxn>
                  <a:cxn ang="T11">
                    <a:pos x="T2" y="T3"/>
                  </a:cxn>
                  <a:cxn ang="T12">
                    <a:pos x="T4" y="T5"/>
                  </a:cxn>
                  <a:cxn ang="T13">
                    <a:pos x="T6" y="T7"/>
                  </a:cxn>
                  <a:cxn ang="T14">
                    <a:pos x="T8" y="T9"/>
                  </a:cxn>
                </a:cxnLst>
                <a:rect l="T15" t="T16" r="T17" b="T18"/>
                <a:pathLst>
                  <a:path w="32" h="75">
                    <a:moveTo>
                      <a:pt x="0" y="2"/>
                    </a:moveTo>
                    <a:lnTo>
                      <a:pt x="20" y="0"/>
                    </a:lnTo>
                    <a:lnTo>
                      <a:pt x="32" y="71"/>
                    </a:lnTo>
                    <a:lnTo>
                      <a:pt x="12" y="75"/>
                    </a:lnTo>
                    <a:lnTo>
                      <a:pt x="0" y="2"/>
                    </a:lnTo>
                    <a:close/>
                  </a:path>
                </a:pathLst>
              </a:custGeom>
              <a:noFill/>
              <a:ln w="9525">
                <a:noFill/>
                <a:round/>
                <a:headEnd/>
                <a:tailEnd/>
              </a:ln>
            </p:spPr>
            <p:txBody>
              <a:bodyPr>
                <a:prstTxWarp prst="textNoShape">
                  <a:avLst/>
                </a:prstTxWarp>
              </a:bodyPr>
              <a:lstStyle/>
              <a:p>
                <a:endParaRPr lang="en-US"/>
              </a:p>
            </p:txBody>
          </p:sp>
          <p:sp>
            <p:nvSpPr>
              <p:cNvPr id="73177" name="Freeform 449"/>
              <p:cNvSpPr>
                <a:spLocks/>
              </p:cNvSpPr>
              <p:nvPr/>
            </p:nvSpPr>
            <p:spPr bwMode="auto">
              <a:xfrm>
                <a:off x="5105" y="1971"/>
                <a:ext cx="6" cy="14"/>
              </a:xfrm>
              <a:custGeom>
                <a:avLst/>
                <a:gdLst>
                  <a:gd name="T0" fmla="*/ 0 w 31"/>
                  <a:gd name="T1" fmla="*/ 4 h 69"/>
                  <a:gd name="T2" fmla="*/ 20 w 31"/>
                  <a:gd name="T3" fmla="*/ 0 h 69"/>
                  <a:gd name="T4" fmla="*/ 31 w 31"/>
                  <a:gd name="T5" fmla="*/ 67 h 69"/>
                  <a:gd name="T6" fmla="*/ 11 w 31"/>
                  <a:gd name="T7" fmla="*/ 69 h 69"/>
                  <a:gd name="T8" fmla="*/ 0 w 31"/>
                  <a:gd name="T9" fmla="*/ 4 h 69"/>
                  <a:gd name="T10" fmla="*/ 0 60000 65536"/>
                  <a:gd name="T11" fmla="*/ 0 60000 65536"/>
                  <a:gd name="T12" fmla="*/ 0 60000 65536"/>
                  <a:gd name="T13" fmla="*/ 0 60000 65536"/>
                  <a:gd name="T14" fmla="*/ 0 60000 65536"/>
                  <a:gd name="T15" fmla="*/ 0 w 31"/>
                  <a:gd name="T16" fmla="*/ 0 h 69"/>
                  <a:gd name="T17" fmla="*/ 31 w 31"/>
                  <a:gd name="T18" fmla="*/ 69 h 69"/>
                </a:gdLst>
                <a:ahLst/>
                <a:cxnLst>
                  <a:cxn ang="T10">
                    <a:pos x="T0" y="T1"/>
                  </a:cxn>
                  <a:cxn ang="T11">
                    <a:pos x="T2" y="T3"/>
                  </a:cxn>
                  <a:cxn ang="T12">
                    <a:pos x="T4" y="T5"/>
                  </a:cxn>
                  <a:cxn ang="T13">
                    <a:pos x="T6" y="T7"/>
                  </a:cxn>
                  <a:cxn ang="T14">
                    <a:pos x="T8" y="T9"/>
                  </a:cxn>
                </a:cxnLst>
                <a:rect l="T15" t="T16" r="T17" b="T18"/>
                <a:pathLst>
                  <a:path w="31" h="69">
                    <a:moveTo>
                      <a:pt x="0" y="4"/>
                    </a:moveTo>
                    <a:lnTo>
                      <a:pt x="20" y="0"/>
                    </a:lnTo>
                    <a:lnTo>
                      <a:pt x="31" y="67"/>
                    </a:lnTo>
                    <a:lnTo>
                      <a:pt x="11" y="69"/>
                    </a:lnTo>
                    <a:lnTo>
                      <a:pt x="0" y="4"/>
                    </a:lnTo>
                    <a:close/>
                  </a:path>
                </a:pathLst>
              </a:custGeom>
              <a:noFill/>
              <a:ln w="9525">
                <a:noFill/>
                <a:round/>
                <a:headEnd/>
                <a:tailEnd/>
              </a:ln>
            </p:spPr>
            <p:txBody>
              <a:bodyPr>
                <a:prstTxWarp prst="textNoShape">
                  <a:avLst/>
                </a:prstTxWarp>
              </a:bodyPr>
              <a:lstStyle/>
              <a:p>
                <a:endParaRPr lang="en-US"/>
              </a:p>
            </p:txBody>
          </p:sp>
          <p:sp>
            <p:nvSpPr>
              <p:cNvPr id="73178" name="Freeform 450"/>
              <p:cNvSpPr>
                <a:spLocks/>
              </p:cNvSpPr>
              <p:nvPr/>
            </p:nvSpPr>
            <p:spPr bwMode="auto">
              <a:xfrm>
                <a:off x="5107" y="1984"/>
                <a:ext cx="5" cy="13"/>
              </a:xfrm>
              <a:custGeom>
                <a:avLst/>
                <a:gdLst>
                  <a:gd name="T0" fmla="*/ 0 w 28"/>
                  <a:gd name="T1" fmla="*/ 2 h 66"/>
                  <a:gd name="T2" fmla="*/ 20 w 28"/>
                  <a:gd name="T3" fmla="*/ 0 h 66"/>
                  <a:gd name="T4" fmla="*/ 28 w 28"/>
                  <a:gd name="T5" fmla="*/ 62 h 66"/>
                  <a:gd name="T6" fmla="*/ 9 w 28"/>
                  <a:gd name="T7" fmla="*/ 66 h 66"/>
                  <a:gd name="T8" fmla="*/ 0 w 28"/>
                  <a:gd name="T9" fmla="*/ 2 h 66"/>
                  <a:gd name="T10" fmla="*/ 0 60000 65536"/>
                  <a:gd name="T11" fmla="*/ 0 60000 65536"/>
                  <a:gd name="T12" fmla="*/ 0 60000 65536"/>
                  <a:gd name="T13" fmla="*/ 0 60000 65536"/>
                  <a:gd name="T14" fmla="*/ 0 60000 65536"/>
                  <a:gd name="T15" fmla="*/ 0 w 28"/>
                  <a:gd name="T16" fmla="*/ 0 h 66"/>
                  <a:gd name="T17" fmla="*/ 28 w 28"/>
                  <a:gd name="T18" fmla="*/ 66 h 66"/>
                </a:gdLst>
                <a:ahLst/>
                <a:cxnLst>
                  <a:cxn ang="T10">
                    <a:pos x="T0" y="T1"/>
                  </a:cxn>
                  <a:cxn ang="T11">
                    <a:pos x="T2" y="T3"/>
                  </a:cxn>
                  <a:cxn ang="T12">
                    <a:pos x="T4" y="T5"/>
                  </a:cxn>
                  <a:cxn ang="T13">
                    <a:pos x="T6" y="T7"/>
                  </a:cxn>
                  <a:cxn ang="T14">
                    <a:pos x="T8" y="T9"/>
                  </a:cxn>
                </a:cxnLst>
                <a:rect l="T15" t="T16" r="T17" b="T18"/>
                <a:pathLst>
                  <a:path w="28" h="66">
                    <a:moveTo>
                      <a:pt x="0" y="2"/>
                    </a:moveTo>
                    <a:lnTo>
                      <a:pt x="20" y="0"/>
                    </a:lnTo>
                    <a:lnTo>
                      <a:pt x="28" y="62"/>
                    </a:lnTo>
                    <a:lnTo>
                      <a:pt x="9" y="66"/>
                    </a:lnTo>
                    <a:lnTo>
                      <a:pt x="0" y="2"/>
                    </a:lnTo>
                    <a:close/>
                  </a:path>
                </a:pathLst>
              </a:custGeom>
              <a:noFill/>
              <a:ln w="9525">
                <a:noFill/>
                <a:round/>
                <a:headEnd/>
                <a:tailEnd/>
              </a:ln>
            </p:spPr>
            <p:txBody>
              <a:bodyPr>
                <a:prstTxWarp prst="textNoShape">
                  <a:avLst/>
                </a:prstTxWarp>
              </a:bodyPr>
              <a:lstStyle/>
              <a:p>
                <a:endParaRPr lang="en-US"/>
              </a:p>
            </p:txBody>
          </p:sp>
          <p:sp>
            <p:nvSpPr>
              <p:cNvPr id="73179" name="Freeform 451"/>
              <p:cNvSpPr>
                <a:spLocks/>
              </p:cNvSpPr>
              <p:nvPr/>
            </p:nvSpPr>
            <p:spPr bwMode="auto">
              <a:xfrm>
                <a:off x="5109" y="1997"/>
                <a:ext cx="5" cy="12"/>
              </a:xfrm>
              <a:custGeom>
                <a:avLst/>
                <a:gdLst>
                  <a:gd name="T0" fmla="*/ 0 w 28"/>
                  <a:gd name="T1" fmla="*/ 4 h 62"/>
                  <a:gd name="T2" fmla="*/ 19 w 28"/>
                  <a:gd name="T3" fmla="*/ 0 h 62"/>
                  <a:gd name="T4" fmla="*/ 28 w 28"/>
                  <a:gd name="T5" fmla="*/ 58 h 62"/>
                  <a:gd name="T6" fmla="*/ 11 w 28"/>
                  <a:gd name="T7" fmla="*/ 62 h 62"/>
                  <a:gd name="T8" fmla="*/ 0 w 28"/>
                  <a:gd name="T9" fmla="*/ 4 h 62"/>
                  <a:gd name="T10" fmla="*/ 0 60000 65536"/>
                  <a:gd name="T11" fmla="*/ 0 60000 65536"/>
                  <a:gd name="T12" fmla="*/ 0 60000 65536"/>
                  <a:gd name="T13" fmla="*/ 0 60000 65536"/>
                  <a:gd name="T14" fmla="*/ 0 60000 65536"/>
                  <a:gd name="T15" fmla="*/ 0 w 28"/>
                  <a:gd name="T16" fmla="*/ 0 h 62"/>
                  <a:gd name="T17" fmla="*/ 28 w 28"/>
                  <a:gd name="T18" fmla="*/ 62 h 62"/>
                </a:gdLst>
                <a:ahLst/>
                <a:cxnLst>
                  <a:cxn ang="T10">
                    <a:pos x="T0" y="T1"/>
                  </a:cxn>
                  <a:cxn ang="T11">
                    <a:pos x="T2" y="T3"/>
                  </a:cxn>
                  <a:cxn ang="T12">
                    <a:pos x="T4" y="T5"/>
                  </a:cxn>
                  <a:cxn ang="T13">
                    <a:pos x="T6" y="T7"/>
                  </a:cxn>
                  <a:cxn ang="T14">
                    <a:pos x="T8" y="T9"/>
                  </a:cxn>
                </a:cxnLst>
                <a:rect l="T15" t="T16" r="T17" b="T18"/>
                <a:pathLst>
                  <a:path w="28" h="62">
                    <a:moveTo>
                      <a:pt x="0" y="4"/>
                    </a:moveTo>
                    <a:lnTo>
                      <a:pt x="19" y="0"/>
                    </a:lnTo>
                    <a:lnTo>
                      <a:pt x="28" y="58"/>
                    </a:lnTo>
                    <a:lnTo>
                      <a:pt x="11" y="62"/>
                    </a:lnTo>
                    <a:lnTo>
                      <a:pt x="0" y="4"/>
                    </a:lnTo>
                    <a:close/>
                  </a:path>
                </a:pathLst>
              </a:custGeom>
              <a:noFill/>
              <a:ln w="9525">
                <a:noFill/>
                <a:round/>
                <a:headEnd/>
                <a:tailEnd/>
              </a:ln>
            </p:spPr>
            <p:txBody>
              <a:bodyPr>
                <a:prstTxWarp prst="textNoShape">
                  <a:avLst/>
                </a:prstTxWarp>
              </a:bodyPr>
              <a:lstStyle/>
              <a:p>
                <a:endParaRPr lang="en-US"/>
              </a:p>
            </p:txBody>
          </p:sp>
          <p:sp>
            <p:nvSpPr>
              <p:cNvPr id="73180" name="Freeform 452"/>
              <p:cNvSpPr>
                <a:spLocks/>
              </p:cNvSpPr>
              <p:nvPr/>
            </p:nvSpPr>
            <p:spPr bwMode="auto">
              <a:xfrm>
                <a:off x="5111" y="2008"/>
                <a:ext cx="5" cy="12"/>
              </a:xfrm>
              <a:custGeom>
                <a:avLst/>
                <a:gdLst>
                  <a:gd name="T0" fmla="*/ 0 w 26"/>
                  <a:gd name="T1" fmla="*/ 4 h 58"/>
                  <a:gd name="T2" fmla="*/ 17 w 26"/>
                  <a:gd name="T3" fmla="*/ 0 h 58"/>
                  <a:gd name="T4" fmla="*/ 26 w 26"/>
                  <a:gd name="T5" fmla="*/ 55 h 58"/>
                  <a:gd name="T6" fmla="*/ 6 w 26"/>
                  <a:gd name="T7" fmla="*/ 58 h 58"/>
                  <a:gd name="T8" fmla="*/ 0 w 26"/>
                  <a:gd name="T9" fmla="*/ 4 h 58"/>
                  <a:gd name="T10" fmla="*/ 0 60000 65536"/>
                  <a:gd name="T11" fmla="*/ 0 60000 65536"/>
                  <a:gd name="T12" fmla="*/ 0 60000 65536"/>
                  <a:gd name="T13" fmla="*/ 0 60000 65536"/>
                  <a:gd name="T14" fmla="*/ 0 60000 65536"/>
                  <a:gd name="T15" fmla="*/ 0 w 26"/>
                  <a:gd name="T16" fmla="*/ 0 h 58"/>
                  <a:gd name="T17" fmla="*/ 26 w 26"/>
                  <a:gd name="T18" fmla="*/ 58 h 58"/>
                </a:gdLst>
                <a:ahLst/>
                <a:cxnLst>
                  <a:cxn ang="T10">
                    <a:pos x="T0" y="T1"/>
                  </a:cxn>
                  <a:cxn ang="T11">
                    <a:pos x="T2" y="T3"/>
                  </a:cxn>
                  <a:cxn ang="T12">
                    <a:pos x="T4" y="T5"/>
                  </a:cxn>
                  <a:cxn ang="T13">
                    <a:pos x="T6" y="T7"/>
                  </a:cxn>
                  <a:cxn ang="T14">
                    <a:pos x="T8" y="T9"/>
                  </a:cxn>
                </a:cxnLst>
                <a:rect l="T15" t="T16" r="T17" b="T18"/>
                <a:pathLst>
                  <a:path w="26" h="58">
                    <a:moveTo>
                      <a:pt x="0" y="4"/>
                    </a:moveTo>
                    <a:lnTo>
                      <a:pt x="17" y="0"/>
                    </a:lnTo>
                    <a:lnTo>
                      <a:pt x="26" y="55"/>
                    </a:lnTo>
                    <a:lnTo>
                      <a:pt x="6" y="58"/>
                    </a:lnTo>
                    <a:lnTo>
                      <a:pt x="0" y="4"/>
                    </a:lnTo>
                    <a:close/>
                  </a:path>
                </a:pathLst>
              </a:custGeom>
              <a:noFill/>
              <a:ln w="9525">
                <a:noFill/>
                <a:round/>
                <a:headEnd/>
                <a:tailEnd/>
              </a:ln>
            </p:spPr>
            <p:txBody>
              <a:bodyPr>
                <a:prstTxWarp prst="textNoShape">
                  <a:avLst/>
                </a:prstTxWarp>
              </a:bodyPr>
              <a:lstStyle/>
              <a:p>
                <a:endParaRPr lang="en-US"/>
              </a:p>
            </p:txBody>
          </p:sp>
          <p:sp>
            <p:nvSpPr>
              <p:cNvPr id="73181" name="Freeform 453"/>
              <p:cNvSpPr>
                <a:spLocks/>
              </p:cNvSpPr>
              <p:nvPr/>
            </p:nvSpPr>
            <p:spPr bwMode="auto">
              <a:xfrm>
                <a:off x="5112" y="2019"/>
                <a:ext cx="6" cy="11"/>
              </a:xfrm>
              <a:custGeom>
                <a:avLst/>
                <a:gdLst>
                  <a:gd name="T0" fmla="*/ 0 w 28"/>
                  <a:gd name="T1" fmla="*/ 3 h 52"/>
                  <a:gd name="T2" fmla="*/ 20 w 28"/>
                  <a:gd name="T3" fmla="*/ 0 h 52"/>
                  <a:gd name="T4" fmla="*/ 28 w 28"/>
                  <a:gd name="T5" fmla="*/ 50 h 52"/>
                  <a:gd name="T6" fmla="*/ 8 w 28"/>
                  <a:gd name="T7" fmla="*/ 52 h 52"/>
                  <a:gd name="T8" fmla="*/ 0 w 28"/>
                  <a:gd name="T9" fmla="*/ 3 h 52"/>
                  <a:gd name="T10" fmla="*/ 0 60000 65536"/>
                  <a:gd name="T11" fmla="*/ 0 60000 65536"/>
                  <a:gd name="T12" fmla="*/ 0 60000 65536"/>
                  <a:gd name="T13" fmla="*/ 0 60000 65536"/>
                  <a:gd name="T14" fmla="*/ 0 60000 65536"/>
                  <a:gd name="T15" fmla="*/ 0 w 28"/>
                  <a:gd name="T16" fmla="*/ 0 h 52"/>
                  <a:gd name="T17" fmla="*/ 28 w 28"/>
                  <a:gd name="T18" fmla="*/ 52 h 52"/>
                </a:gdLst>
                <a:ahLst/>
                <a:cxnLst>
                  <a:cxn ang="T10">
                    <a:pos x="T0" y="T1"/>
                  </a:cxn>
                  <a:cxn ang="T11">
                    <a:pos x="T2" y="T3"/>
                  </a:cxn>
                  <a:cxn ang="T12">
                    <a:pos x="T4" y="T5"/>
                  </a:cxn>
                  <a:cxn ang="T13">
                    <a:pos x="T6" y="T7"/>
                  </a:cxn>
                  <a:cxn ang="T14">
                    <a:pos x="T8" y="T9"/>
                  </a:cxn>
                </a:cxnLst>
                <a:rect l="T15" t="T16" r="T17" b="T18"/>
                <a:pathLst>
                  <a:path w="28" h="52">
                    <a:moveTo>
                      <a:pt x="0" y="3"/>
                    </a:moveTo>
                    <a:lnTo>
                      <a:pt x="20" y="0"/>
                    </a:lnTo>
                    <a:lnTo>
                      <a:pt x="28" y="50"/>
                    </a:lnTo>
                    <a:lnTo>
                      <a:pt x="8" y="52"/>
                    </a:lnTo>
                    <a:lnTo>
                      <a:pt x="0" y="3"/>
                    </a:lnTo>
                    <a:close/>
                  </a:path>
                </a:pathLst>
              </a:custGeom>
              <a:noFill/>
              <a:ln w="9525">
                <a:noFill/>
                <a:round/>
                <a:headEnd/>
                <a:tailEnd/>
              </a:ln>
            </p:spPr>
            <p:txBody>
              <a:bodyPr>
                <a:prstTxWarp prst="textNoShape">
                  <a:avLst/>
                </a:prstTxWarp>
              </a:bodyPr>
              <a:lstStyle/>
              <a:p>
                <a:endParaRPr lang="en-US"/>
              </a:p>
            </p:txBody>
          </p:sp>
          <p:sp>
            <p:nvSpPr>
              <p:cNvPr id="73182" name="Freeform 454"/>
              <p:cNvSpPr>
                <a:spLocks/>
              </p:cNvSpPr>
              <p:nvPr/>
            </p:nvSpPr>
            <p:spPr bwMode="auto">
              <a:xfrm>
                <a:off x="5114" y="2029"/>
                <a:ext cx="5" cy="10"/>
              </a:xfrm>
              <a:custGeom>
                <a:avLst/>
                <a:gdLst>
                  <a:gd name="T0" fmla="*/ 0 w 26"/>
                  <a:gd name="T1" fmla="*/ 2 h 48"/>
                  <a:gd name="T2" fmla="*/ 20 w 26"/>
                  <a:gd name="T3" fmla="*/ 0 h 48"/>
                  <a:gd name="T4" fmla="*/ 26 w 26"/>
                  <a:gd name="T5" fmla="*/ 45 h 48"/>
                  <a:gd name="T6" fmla="*/ 6 w 26"/>
                  <a:gd name="T7" fmla="*/ 48 h 48"/>
                  <a:gd name="T8" fmla="*/ 0 w 26"/>
                  <a:gd name="T9" fmla="*/ 2 h 48"/>
                  <a:gd name="T10" fmla="*/ 0 60000 65536"/>
                  <a:gd name="T11" fmla="*/ 0 60000 65536"/>
                  <a:gd name="T12" fmla="*/ 0 60000 65536"/>
                  <a:gd name="T13" fmla="*/ 0 60000 65536"/>
                  <a:gd name="T14" fmla="*/ 0 60000 65536"/>
                  <a:gd name="T15" fmla="*/ 0 w 26"/>
                  <a:gd name="T16" fmla="*/ 0 h 48"/>
                  <a:gd name="T17" fmla="*/ 26 w 26"/>
                  <a:gd name="T18" fmla="*/ 48 h 48"/>
                </a:gdLst>
                <a:ahLst/>
                <a:cxnLst>
                  <a:cxn ang="T10">
                    <a:pos x="T0" y="T1"/>
                  </a:cxn>
                  <a:cxn ang="T11">
                    <a:pos x="T2" y="T3"/>
                  </a:cxn>
                  <a:cxn ang="T12">
                    <a:pos x="T4" y="T5"/>
                  </a:cxn>
                  <a:cxn ang="T13">
                    <a:pos x="T6" y="T7"/>
                  </a:cxn>
                  <a:cxn ang="T14">
                    <a:pos x="T8" y="T9"/>
                  </a:cxn>
                </a:cxnLst>
                <a:rect l="T15" t="T16" r="T17" b="T18"/>
                <a:pathLst>
                  <a:path w="26" h="48">
                    <a:moveTo>
                      <a:pt x="0" y="2"/>
                    </a:moveTo>
                    <a:lnTo>
                      <a:pt x="20" y="0"/>
                    </a:lnTo>
                    <a:lnTo>
                      <a:pt x="26" y="45"/>
                    </a:lnTo>
                    <a:lnTo>
                      <a:pt x="6" y="48"/>
                    </a:lnTo>
                    <a:lnTo>
                      <a:pt x="0" y="2"/>
                    </a:lnTo>
                    <a:close/>
                  </a:path>
                </a:pathLst>
              </a:custGeom>
              <a:noFill/>
              <a:ln w="9525">
                <a:noFill/>
                <a:round/>
                <a:headEnd/>
                <a:tailEnd/>
              </a:ln>
            </p:spPr>
            <p:txBody>
              <a:bodyPr>
                <a:prstTxWarp prst="textNoShape">
                  <a:avLst/>
                </a:prstTxWarp>
              </a:bodyPr>
              <a:lstStyle/>
              <a:p>
                <a:endParaRPr lang="en-US"/>
              </a:p>
            </p:txBody>
          </p:sp>
          <p:sp>
            <p:nvSpPr>
              <p:cNvPr id="73183" name="Freeform 455"/>
              <p:cNvSpPr>
                <a:spLocks/>
              </p:cNvSpPr>
              <p:nvPr/>
            </p:nvSpPr>
            <p:spPr bwMode="auto">
              <a:xfrm>
                <a:off x="5115" y="2038"/>
                <a:ext cx="5" cy="9"/>
              </a:xfrm>
              <a:custGeom>
                <a:avLst/>
                <a:gdLst>
                  <a:gd name="T0" fmla="*/ 0 w 26"/>
                  <a:gd name="T1" fmla="*/ 3 h 46"/>
                  <a:gd name="T2" fmla="*/ 20 w 26"/>
                  <a:gd name="T3" fmla="*/ 0 h 46"/>
                  <a:gd name="T4" fmla="*/ 26 w 26"/>
                  <a:gd name="T5" fmla="*/ 43 h 46"/>
                  <a:gd name="T6" fmla="*/ 9 w 26"/>
                  <a:gd name="T7" fmla="*/ 46 h 46"/>
                  <a:gd name="T8" fmla="*/ 0 w 26"/>
                  <a:gd name="T9" fmla="*/ 3 h 46"/>
                  <a:gd name="T10" fmla="*/ 0 60000 65536"/>
                  <a:gd name="T11" fmla="*/ 0 60000 65536"/>
                  <a:gd name="T12" fmla="*/ 0 60000 65536"/>
                  <a:gd name="T13" fmla="*/ 0 60000 65536"/>
                  <a:gd name="T14" fmla="*/ 0 60000 65536"/>
                  <a:gd name="T15" fmla="*/ 0 w 26"/>
                  <a:gd name="T16" fmla="*/ 0 h 46"/>
                  <a:gd name="T17" fmla="*/ 26 w 26"/>
                  <a:gd name="T18" fmla="*/ 46 h 46"/>
                </a:gdLst>
                <a:ahLst/>
                <a:cxnLst>
                  <a:cxn ang="T10">
                    <a:pos x="T0" y="T1"/>
                  </a:cxn>
                  <a:cxn ang="T11">
                    <a:pos x="T2" y="T3"/>
                  </a:cxn>
                  <a:cxn ang="T12">
                    <a:pos x="T4" y="T5"/>
                  </a:cxn>
                  <a:cxn ang="T13">
                    <a:pos x="T6" y="T7"/>
                  </a:cxn>
                  <a:cxn ang="T14">
                    <a:pos x="T8" y="T9"/>
                  </a:cxn>
                </a:cxnLst>
                <a:rect l="T15" t="T16" r="T17" b="T18"/>
                <a:pathLst>
                  <a:path w="26" h="46">
                    <a:moveTo>
                      <a:pt x="0" y="3"/>
                    </a:moveTo>
                    <a:lnTo>
                      <a:pt x="20" y="0"/>
                    </a:lnTo>
                    <a:lnTo>
                      <a:pt x="26" y="43"/>
                    </a:lnTo>
                    <a:lnTo>
                      <a:pt x="9" y="46"/>
                    </a:lnTo>
                    <a:lnTo>
                      <a:pt x="0" y="3"/>
                    </a:lnTo>
                    <a:close/>
                  </a:path>
                </a:pathLst>
              </a:custGeom>
              <a:noFill/>
              <a:ln w="9525">
                <a:noFill/>
                <a:round/>
                <a:headEnd/>
                <a:tailEnd/>
              </a:ln>
            </p:spPr>
            <p:txBody>
              <a:bodyPr>
                <a:prstTxWarp prst="textNoShape">
                  <a:avLst/>
                </a:prstTxWarp>
              </a:bodyPr>
              <a:lstStyle/>
              <a:p>
                <a:endParaRPr lang="en-US"/>
              </a:p>
            </p:txBody>
          </p:sp>
          <p:sp>
            <p:nvSpPr>
              <p:cNvPr id="73184" name="Freeform 456"/>
              <p:cNvSpPr>
                <a:spLocks/>
              </p:cNvSpPr>
              <p:nvPr/>
            </p:nvSpPr>
            <p:spPr bwMode="auto">
              <a:xfrm>
                <a:off x="5117" y="2047"/>
                <a:ext cx="4" cy="8"/>
              </a:xfrm>
              <a:custGeom>
                <a:avLst/>
                <a:gdLst>
                  <a:gd name="T0" fmla="*/ 0 w 22"/>
                  <a:gd name="T1" fmla="*/ 3 h 43"/>
                  <a:gd name="T2" fmla="*/ 17 w 22"/>
                  <a:gd name="T3" fmla="*/ 0 h 43"/>
                  <a:gd name="T4" fmla="*/ 22 w 22"/>
                  <a:gd name="T5" fmla="*/ 41 h 43"/>
                  <a:gd name="T6" fmla="*/ 5 w 22"/>
                  <a:gd name="T7" fmla="*/ 43 h 43"/>
                  <a:gd name="T8" fmla="*/ 0 w 22"/>
                  <a:gd name="T9" fmla="*/ 3 h 43"/>
                  <a:gd name="T10" fmla="*/ 0 60000 65536"/>
                  <a:gd name="T11" fmla="*/ 0 60000 65536"/>
                  <a:gd name="T12" fmla="*/ 0 60000 65536"/>
                  <a:gd name="T13" fmla="*/ 0 60000 65536"/>
                  <a:gd name="T14" fmla="*/ 0 60000 65536"/>
                  <a:gd name="T15" fmla="*/ 0 w 22"/>
                  <a:gd name="T16" fmla="*/ 0 h 43"/>
                  <a:gd name="T17" fmla="*/ 22 w 22"/>
                  <a:gd name="T18" fmla="*/ 43 h 43"/>
                </a:gdLst>
                <a:ahLst/>
                <a:cxnLst>
                  <a:cxn ang="T10">
                    <a:pos x="T0" y="T1"/>
                  </a:cxn>
                  <a:cxn ang="T11">
                    <a:pos x="T2" y="T3"/>
                  </a:cxn>
                  <a:cxn ang="T12">
                    <a:pos x="T4" y="T5"/>
                  </a:cxn>
                  <a:cxn ang="T13">
                    <a:pos x="T6" y="T7"/>
                  </a:cxn>
                  <a:cxn ang="T14">
                    <a:pos x="T8" y="T9"/>
                  </a:cxn>
                </a:cxnLst>
                <a:rect l="T15" t="T16" r="T17" b="T18"/>
                <a:pathLst>
                  <a:path w="22" h="43">
                    <a:moveTo>
                      <a:pt x="0" y="3"/>
                    </a:moveTo>
                    <a:lnTo>
                      <a:pt x="17" y="0"/>
                    </a:lnTo>
                    <a:lnTo>
                      <a:pt x="22" y="41"/>
                    </a:lnTo>
                    <a:lnTo>
                      <a:pt x="5" y="43"/>
                    </a:lnTo>
                    <a:lnTo>
                      <a:pt x="0" y="3"/>
                    </a:lnTo>
                    <a:close/>
                  </a:path>
                </a:pathLst>
              </a:custGeom>
              <a:noFill/>
              <a:ln w="9525">
                <a:noFill/>
                <a:round/>
                <a:headEnd/>
                <a:tailEnd/>
              </a:ln>
            </p:spPr>
            <p:txBody>
              <a:bodyPr>
                <a:prstTxWarp prst="textNoShape">
                  <a:avLst/>
                </a:prstTxWarp>
              </a:bodyPr>
              <a:lstStyle/>
              <a:p>
                <a:endParaRPr lang="en-US"/>
              </a:p>
            </p:txBody>
          </p:sp>
          <p:sp>
            <p:nvSpPr>
              <p:cNvPr id="73185" name="Freeform 457"/>
              <p:cNvSpPr>
                <a:spLocks/>
              </p:cNvSpPr>
              <p:nvPr/>
            </p:nvSpPr>
            <p:spPr bwMode="auto">
              <a:xfrm>
                <a:off x="5118" y="2055"/>
                <a:ext cx="4" cy="7"/>
              </a:xfrm>
              <a:custGeom>
                <a:avLst/>
                <a:gdLst>
                  <a:gd name="T0" fmla="*/ 0 w 23"/>
                  <a:gd name="T1" fmla="*/ 2 h 37"/>
                  <a:gd name="T2" fmla="*/ 17 w 23"/>
                  <a:gd name="T3" fmla="*/ 0 h 37"/>
                  <a:gd name="T4" fmla="*/ 23 w 23"/>
                  <a:gd name="T5" fmla="*/ 34 h 37"/>
                  <a:gd name="T6" fmla="*/ 4 w 23"/>
                  <a:gd name="T7" fmla="*/ 37 h 37"/>
                  <a:gd name="T8" fmla="*/ 0 w 23"/>
                  <a:gd name="T9" fmla="*/ 2 h 37"/>
                  <a:gd name="T10" fmla="*/ 0 60000 65536"/>
                  <a:gd name="T11" fmla="*/ 0 60000 65536"/>
                  <a:gd name="T12" fmla="*/ 0 60000 65536"/>
                  <a:gd name="T13" fmla="*/ 0 60000 65536"/>
                  <a:gd name="T14" fmla="*/ 0 60000 65536"/>
                  <a:gd name="T15" fmla="*/ 0 w 23"/>
                  <a:gd name="T16" fmla="*/ 0 h 37"/>
                  <a:gd name="T17" fmla="*/ 23 w 23"/>
                  <a:gd name="T18" fmla="*/ 37 h 37"/>
                </a:gdLst>
                <a:ahLst/>
                <a:cxnLst>
                  <a:cxn ang="T10">
                    <a:pos x="T0" y="T1"/>
                  </a:cxn>
                  <a:cxn ang="T11">
                    <a:pos x="T2" y="T3"/>
                  </a:cxn>
                  <a:cxn ang="T12">
                    <a:pos x="T4" y="T5"/>
                  </a:cxn>
                  <a:cxn ang="T13">
                    <a:pos x="T6" y="T7"/>
                  </a:cxn>
                  <a:cxn ang="T14">
                    <a:pos x="T8" y="T9"/>
                  </a:cxn>
                </a:cxnLst>
                <a:rect l="T15" t="T16" r="T17" b="T18"/>
                <a:pathLst>
                  <a:path w="23" h="37">
                    <a:moveTo>
                      <a:pt x="0" y="2"/>
                    </a:moveTo>
                    <a:lnTo>
                      <a:pt x="17" y="0"/>
                    </a:lnTo>
                    <a:lnTo>
                      <a:pt x="23" y="34"/>
                    </a:lnTo>
                    <a:lnTo>
                      <a:pt x="4" y="37"/>
                    </a:lnTo>
                    <a:lnTo>
                      <a:pt x="0" y="2"/>
                    </a:lnTo>
                    <a:close/>
                  </a:path>
                </a:pathLst>
              </a:custGeom>
              <a:noFill/>
              <a:ln w="9525">
                <a:noFill/>
                <a:round/>
                <a:headEnd/>
                <a:tailEnd/>
              </a:ln>
            </p:spPr>
            <p:txBody>
              <a:bodyPr>
                <a:prstTxWarp prst="textNoShape">
                  <a:avLst/>
                </a:prstTxWarp>
              </a:bodyPr>
              <a:lstStyle/>
              <a:p>
                <a:endParaRPr lang="en-US"/>
              </a:p>
            </p:txBody>
          </p:sp>
          <p:sp>
            <p:nvSpPr>
              <p:cNvPr id="73186" name="Freeform 458"/>
              <p:cNvSpPr>
                <a:spLocks/>
              </p:cNvSpPr>
              <p:nvPr/>
            </p:nvSpPr>
            <p:spPr bwMode="auto">
              <a:xfrm>
                <a:off x="5118" y="2062"/>
                <a:ext cx="6" cy="7"/>
              </a:xfrm>
              <a:custGeom>
                <a:avLst/>
                <a:gdLst>
                  <a:gd name="T0" fmla="*/ 0 w 26"/>
                  <a:gd name="T1" fmla="*/ 3 h 35"/>
                  <a:gd name="T2" fmla="*/ 19 w 26"/>
                  <a:gd name="T3" fmla="*/ 0 h 35"/>
                  <a:gd name="T4" fmla="*/ 26 w 26"/>
                  <a:gd name="T5" fmla="*/ 32 h 35"/>
                  <a:gd name="T6" fmla="*/ 5 w 26"/>
                  <a:gd name="T7" fmla="*/ 35 h 35"/>
                  <a:gd name="T8" fmla="*/ 0 w 26"/>
                  <a:gd name="T9" fmla="*/ 3 h 35"/>
                  <a:gd name="T10" fmla="*/ 0 60000 65536"/>
                  <a:gd name="T11" fmla="*/ 0 60000 65536"/>
                  <a:gd name="T12" fmla="*/ 0 60000 65536"/>
                  <a:gd name="T13" fmla="*/ 0 60000 65536"/>
                  <a:gd name="T14" fmla="*/ 0 60000 65536"/>
                  <a:gd name="T15" fmla="*/ 0 w 26"/>
                  <a:gd name="T16" fmla="*/ 0 h 35"/>
                  <a:gd name="T17" fmla="*/ 26 w 26"/>
                  <a:gd name="T18" fmla="*/ 35 h 35"/>
                </a:gdLst>
                <a:ahLst/>
                <a:cxnLst>
                  <a:cxn ang="T10">
                    <a:pos x="T0" y="T1"/>
                  </a:cxn>
                  <a:cxn ang="T11">
                    <a:pos x="T2" y="T3"/>
                  </a:cxn>
                  <a:cxn ang="T12">
                    <a:pos x="T4" y="T5"/>
                  </a:cxn>
                  <a:cxn ang="T13">
                    <a:pos x="T6" y="T7"/>
                  </a:cxn>
                  <a:cxn ang="T14">
                    <a:pos x="T8" y="T9"/>
                  </a:cxn>
                </a:cxnLst>
                <a:rect l="T15" t="T16" r="T17" b="T18"/>
                <a:pathLst>
                  <a:path w="26" h="35">
                    <a:moveTo>
                      <a:pt x="0" y="3"/>
                    </a:moveTo>
                    <a:lnTo>
                      <a:pt x="19" y="0"/>
                    </a:lnTo>
                    <a:lnTo>
                      <a:pt x="26" y="32"/>
                    </a:lnTo>
                    <a:lnTo>
                      <a:pt x="5" y="35"/>
                    </a:lnTo>
                    <a:lnTo>
                      <a:pt x="0" y="3"/>
                    </a:lnTo>
                    <a:close/>
                  </a:path>
                </a:pathLst>
              </a:custGeom>
              <a:noFill/>
              <a:ln w="9525">
                <a:noFill/>
                <a:round/>
                <a:headEnd/>
                <a:tailEnd/>
              </a:ln>
            </p:spPr>
            <p:txBody>
              <a:bodyPr>
                <a:prstTxWarp prst="textNoShape">
                  <a:avLst/>
                </a:prstTxWarp>
              </a:bodyPr>
              <a:lstStyle/>
              <a:p>
                <a:endParaRPr lang="en-US"/>
              </a:p>
            </p:txBody>
          </p:sp>
          <p:sp>
            <p:nvSpPr>
              <p:cNvPr id="73187" name="Freeform 459"/>
              <p:cNvSpPr>
                <a:spLocks/>
              </p:cNvSpPr>
              <p:nvPr/>
            </p:nvSpPr>
            <p:spPr bwMode="auto">
              <a:xfrm>
                <a:off x="5119" y="2068"/>
                <a:ext cx="5" cy="6"/>
              </a:xfrm>
              <a:custGeom>
                <a:avLst/>
                <a:gdLst>
                  <a:gd name="T0" fmla="*/ 0 w 23"/>
                  <a:gd name="T1" fmla="*/ 3 h 31"/>
                  <a:gd name="T2" fmla="*/ 21 w 23"/>
                  <a:gd name="T3" fmla="*/ 0 h 31"/>
                  <a:gd name="T4" fmla="*/ 23 w 23"/>
                  <a:gd name="T5" fmla="*/ 31 h 31"/>
                  <a:gd name="T6" fmla="*/ 3 w 23"/>
                  <a:gd name="T7" fmla="*/ 31 h 31"/>
                  <a:gd name="T8" fmla="*/ 0 w 23"/>
                  <a:gd name="T9" fmla="*/ 3 h 31"/>
                  <a:gd name="T10" fmla="*/ 0 60000 65536"/>
                  <a:gd name="T11" fmla="*/ 0 60000 65536"/>
                  <a:gd name="T12" fmla="*/ 0 60000 65536"/>
                  <a:gd name="T13" fmla="*/ 0 60000 65536"/>
                  <a:gd name="T14" fmla="*/ 0 60000 65536"/>
                  <a:gd name="T15" fmla="*/ 0 w 23"/>
                  <a:gd name="T16" fmla="*/ 0 h 31"/>
                  <a:gd name="T17" fmla="*/ 23 w 23"/>
                  <a:gd name="T18" fmla="*/ 31 h 31"/>
                </a:gdLst>
                <a:ahLst/>
                <a:cxnLst>
                  <a:cxn ang="T10">
                    <a:pos x="T0" y="T1"/>
                  </a:cxn>
                  <a:cxn ang="T11">
                    <a:pos x="T2" y="T3"/>
                  </a:cxn>
                  <a:cxn ang="T12">
                    <a:pos x="T4" y="T5"/>
                  </a:cxn>
                  <a:cxn ang="T13">
                    <a:pos x="T6" y="T7"/>
                  </a:cxn>
                  <a:cxn ang="T14">
                    <a:pos x="T8" y="T9"/>
                  </a:cxn>
                </a:cxnLst>
                <a:rect l="T15" t="T16" r="T17" b="T18"/>
                <a:pathLst>
                  <a:path w="23" h="31">
                    <a:moveTo>
                      <a:pt x="0" y="3"/>
                    </a:moveTo>
                    <a:lnTo>
                      <a:pt x="21" y="0"/>
                    </a:lnTo>
                    <a:lnTo>
                      <a:pt x="23" y="31"/>
                    </a:lnTo>
                    <a:lnTo>
                      <a:pt x="3" y="31"/>
                    </a:lnTo>
                    <a:lnTo>
                      <a:pt x="0" y="3"/>
                    </a:lnTo>
                    <a:close/>
                  </a:path>
                </a:pathLst>
              </a:custGeom>
              <a:noFill/>
              <a:ln w="9525">
                <a:noFill/>
                <a:round/>
                <a:headEnd/>
                <a:tailEnd/>
              </a:ln>
            </p:spPr>
            <p:txBody>
              <a:bodyPr>
                <a:prstTxWarp prst="textNoShape">
                  <a:avLst/>
                </a:prstTxWarp>
              </a:bodyPr>
              <a:lstStyle/>
              <a:p>
                <a:endParaRPr lang="en-US"/>
              </a:p>
            </p:txBody>
          </p:sp>
          <p:sp>
            <p:nvSpPr>
              <p:cNvPr id="73188" name="Freeform 460"/>
              <p:cNvSpPr>
                <a:spLocks/>
              </p:cNvSpPr>
              <p:nvPr/>
            </p:nvSpPr>
            <p:spPr bwMode="auto">
              <a:xfrm>
                <a:off x="5120" y="2074"/>
                <a:ext cx="5" cy="6"/>
              </a:xfrm>
              <a:custGeom>
                <a:avLst/>
                <a:gdLst>
                  <a:gd name="T0" fmla="*/ 0 w 24"/>
                  <a:gd name="T1" fmla="*/ 0 h 30"/>
                  <a:gd name="T2" fmla="*/ 20 w 24"/>
                  <a:gd name="T3" fmla="*/ 0 h 30"/>
                  <a:gd name="T4" fmla="*/ 24 w 24"/>
                  <a:gd name="T5" fmla="*/ 26 h 30"/>
                  <a:gd name="T6" fmla="*/ 3 w 24"/>
                  <a:gd name="T7" fmla="*/ 30 h 30"/>
                  <a:gd name="T8" fmla="*/ 0 w 24"/>
                  <a:gd name="T9" fmla="*/ 0 h 30"/>
                  <a:gd name="T10" fmla="*/ 0 60000 65536"/>
                  <a:gd name="T11" fmla="*/ 0 60000 65536"/>
                  <a:gd name="T12" fmla="*/ 0 60000 65536"/>
                  <a:gd name="T13" fmla="*/ 0 60000 65536"/>
                  <a:gd name="T14" fmla="*/ 0 60000 65536"/>
                  <a:gd name="T15" fmla="*/ 0 w 24"/>
                  <a:gd name="T16" fmla="*/ 0 h 30"/>
                  <a:gd name="T17" fmla="*/ 24 w 24"/>
                  <a:gd name="T18" fmla="*/ 30 h 30"/>
                </a:gdLst>
                <a:ahLst/>
                <a:cxnLst>
                  <a:cxn ang="T10">
                    <a:pos x="T0" y="T1"/>
                  </a:cxn>
                  <a:cxn ang="T11">
                    <a:pos x="T2" y="T3"/>
                  </a:cxn>
                  <a:cxn ang="T12">
                    <a:pos x="T4" y="T5"/>
                  </a:cxn>
                  <a:cxn ang="T13">
                    <a:pos x="T6" y="T7"/>
                  </a:cxn>
                  <a:cxn ang="T14">
                    <a:pos x="T8" y="T9"/>
                  </a:cxn>
                </a:cxnLst>
                <a:rect l="T15" t="T16" r="T17" b="T18"/>
                <a:pathLst>
                  <a:path w="24" h="30">
                    <a:moveTo>
                      <a:pt x="0" y="0"/>
                    </a:moveTo>
                    <a:lnTo>
                      <a:pt x="20" y="0"/>
                    </a:lnTo>
                    <a:lnTo>
                      <a:pt x="24" y="26"/>
                    </a:lnTo>
                    <a:lnTo>
                      <a:pt x="3" y="30"/>
                    </a:lnTo>
                    <a:lnTo>
                      <a:pt x="0" y="0"/>
                    </a:lnTo>
                    <a:close/>
                  </a:path>
                </a:pathLst>
              </a:custGeom>
              <a:noFill/>
              <a:ln w="9525">
                <a:noFill/>
                <a:round/>
                <a:headEnd/>
                <a:tailEnd/>
              </a:ln>
            </p:spPr>
            <p:txBody>
              <a:bodyPr>
                <a:prstTxWarp prst="textNoShape">
                  <a:avLst/>
                </a:prstTxWarp>
              </a:bodyPr>
              <a:lstStyle/>
              <a:p>
                <a:endParaRPr lang="en-US"/>
              </a:p>
            </p:txBody>
          </p:sp>
          <p:sp>
            <p:nvSpPr>
              <p:cNvPr id="73189" name="Freeform 461"/>
              <p:cNvSpPr>
                <a:spLocks/>
              </p:cNvSpPr>
              <p:nvPr/>
            </p:nvSpPr>
            <p:spPr bwMode="auto">
              <a:xfrm>
                <a:off x="5121" y="2080"/>
                <a:ext cx="4" cy="5"/>
              </a:xfrm>
              <a:custGeom>
                <a:avLst/>
                <a:gdLst>
                  <a:gd name="T0" fmla="*/ 0 w 23"/>
                  <a:gd name="T1" fmla="*/ 4 h 26"/>
                  <a:gd name="T2" fmla="*/ 21 w 23"/>
                  <a:gd name="T3" fmla="*/ 0 h 26"/>
                  <a:gd name="T4" fmla="*/ 23 w 23"/>
                  <a:gd name="T5" fmla="*/ 23 h 26"/>
                  <a:gd name="T6" fmla="*/ 2 w 23"/>
                  <a:gd name="T7" fmla="*/ 26 h 26"/>
                  <a:gd name="T8" fmla="*/ 0 w 23"/>
                  <a:gd name="T9" fmla="*/ 4 h 26"/>
                  <a:gd name="T10" fmla="*/ 0 60000 65536"/>
                  <a:gd name="T11" fmla="*/ 0 60000 65536"/>
                  <a:gd name="T12" fmla="*/ 0 60000 65536"/>
                  <a:gd name="T13" fmla="*/ 0 60000 65536"/>
                  <a:gd name="T14" fmla="*/ 0 60000 65536"/>
                  <a:gd name="T15" fmla="*/ 0 w 23"/>
                  <a:gd name="T16" fmla="*/ 0 h 26"/>
                  <a:gd name="T17" fmla="*/ 23 w 23"/>
                  <a:gd name="T18" fmla="*/ 26 h 26"/>
                </a:gdLst>
                <a:ahLst/>
                <a:cxnLst>
                  <a:cxn ang="T10">
                    <a:pos x="T0" y="T1"/>
                  </a:cxn>
                  <a:cxn ang="T11">
                    <a:pos x="T2" y="T3"/>
                  </a:cxn>
                  <a:cxn ang="T12">
                    <a:pos x="T4" y="T5"/>
                  </a:cxn>
                  <a:cxn ang="T13">
                    <a:pos x="T6" y="T7"/>
                  </a:cxn>
                  <a:cxn ang="T14">
                    <a:pos x="T8" y="T9"/>
                  </a:cxn>
                </a:cxnLst>
                <a:rect l="T15" t="T16" r="T17" b="T18"/>
                <a:pathLst>
                  <a:path w="23" h="26">
                    <a:moveTo>
                      <a:pt x="0" y="4"/>
                    </a:moveTo>
                    <a:lnTo>
                      <a:pt x="21" y="0"/>
                    </a:lnTo>
                    <a:lnTo>
                      <a:pt x="23" y="23"/>
                    </a:lnTo>
                    <a:lnTo>
                      <a:pt x="2" y="26"/>
                    </a:lnTo>
                    <a:lnTo>
                      <a:pt x="0" y="4"/>
                    </a:lnTo>
                    <a:close/>
                  </a:path>
                </a:pathLst>
              </a:custGeom>
              <a:noFill/>
              <a:ln w="9525">
                <a:noFill/>
                <a:round/>
                <a:headEnd/>
                <a:tailEnd/>
              </a:ln>
            </p:spPr>
            <p:txBody>
              <a:bodyPr>
                <a:prstTxWarp prst="textNoShape">
                  <a:avLst/>
                </a:prstTxWarp>
              </a:bodyPr>
              <a:lstStyle/>
              <a:p>
                <a:endParaRPr lang="en-US"/>
              </a:p>
            </p:txBody>
          </p:sp>
          <p:sp>
            <p:nvSpPr>
              <p:cNvPr id="73190" name="Freeform 462"/>
              <p:cNvSpPr>
                <a:spLocks/>
              </p:cNvSpPr>
              <p:nvPr/>
            </p:nvSpPr>
            <p:spPr bwMode="auto">
              <a:xfrm>
                <a:off x="5121" y="2084"/>
                <a:ext cx="5" cy="5"/>
              </a:xfrm>
              <a:custGeom>
                <a:avLst/>
                <a:gdLst>
                  <a:gd name="T0" fmla="*/ 0 w 24"/>
                  <a:gd name="T1" fmla="*/ 3 h 24"/>
                  <a:gd name="T2" fmla="*/ 21 w 24"/>
                  <a:gd name="T3" fmla="*/ 0 h 24"/>
                  <a:gd name="T4" fmla="*/ 24 w 24"/>
                  <a:gd name="T5" fmla="*/ 20 h 24"/>
                  <a:gd name="T6" fmla="*/ 4 w 24"/>
                  <a:gd name="T7" fmla="*/ 24 h 24"/>
                  <a:gd name="T8" fmla="*/ 0 w 24"/>
                  <a:gd name="T9" fmla="*/ 3 h 24"/>
                  <a:gd name="T10" fmla="*/ 0 60000 65536"/>
                  <a:gd name="T11" fmla="*/ 0 60000 65536"/>
                  <a:gd name="T12" fmla="*/ 0 60000 65536"/>
                  <a:gd name="T13" fmla="*/ 0 60000 65536"/>
                  <a:gd name="T14" fmla="*/ 0 60000 65536"/>
                  <a:gd name="T15" fmla="*/ 0 w 24"/>
                  <a:gd name="T16" fmla="*/ 0 h 24"/>
                  <a:gd name="T17" fmla="*/ 24 w 24"/>
                  <a:gd name="T18" fmla="*/ 24 h 24"/>
                </a:gdLst>
                <a:ahLst/>
                <a:cxnLst>
                  <a:cxn ang="T10">
                    <a:pos x="T0" y="T1"/>
                  </a:cxn>
                  <a:cxn ang="T11">
                    <a:pos x="T2" y="T3"/>
                  </a:cxn>
                  <a:cxn ang="T12">
                    <a:pos x="T4" y="T5"/>
                  </a:cxn>
                  <a:cxn ang="T13">
                    <a:pos x="T6" y="T7"/>
                  </a:cxn>
                  <a:cxn ang="T14">
                    <a:pos x="T8" y="T9"/>
                  </a:cxn>
                </a:cxnLst>
                <a:rect l="T15" t="T16" r="T17" b="T18"/>
                <a:pathLst>
                  <a:path w="24" h="24">
                    <a:moveTo>
                      <a:pt x="0" y="3"/>
                    </a:moveTo>
                    <a:lnTo>
                      <a:pt x="21" y="0"/>
                    </a:lnTo>
                    <a:lnTo>
                      <a:pt x="24" y="20"/>
                    </a:lnTo>
                    <a:lnTo>
                      <a:pt x="4" y="24"/>
                    </a:lnTo>
                    <a:lnTo>
                      <a:pt x="0" y="3"/>
                    </a:lnTo>
                    <a:close/>
                  </a:path>
                </a:pathLst>
              </a:custGeom>
              <a:noFill/>
              <a:ln w="9525">
                <a:noFill/>
                <a:round/>
                <a:headEnd/>
                <a:tailEnd/>
              </a:ln>
            </p:spPr>
            <p:txBody>
              <a:bodyPr>
                <a:prstTxWarp prst="textNoShape">
                  <a:avLst/>
                </a:prstTxWarp>
              </a:bodyPr>
              <a:lstStyle/>
              <a:p>
                <a:endParaRPr lang="en-US"/>
              </a:p>
            </p:txBody>
          </p:sp>
          <p:sp>
            <p:nvSpPr>
              <p:cNvPr id="73191" name="Freeform 463"/>
              <p:cNvSpPr>
                <a:spLocks/>
              </p:cNvSpPr>
              <p:nvPr/>
            </p:nvSpPr>
            <p:spPr bwMode="auto">
              <a:xfrm>
                <a:off x="5122" y="2088"/>
                <a:ext cx="4" cy="4"/>
              </a:xfrm>
              <a:custGeom>
                <a:avLst/>
                <a:gdLst>
                  <a:gd name="T0" fmla="*/ 0 w 22"/>
                  <a:gd name="T1" fmla="*/ 4 h 21"/>
                  <a:gd name="T2" fmla="*/ 20 w 22"/>
                  <a:gd name="T3" fmla="*/ 0 h 21"/>
                  <a:gd name="T4" fmla="*/ 22 w 22"/>
                  <a:gd name="T5" fmla="*/ 21 h 21"/>
                  <a:gd name="T6" fmla="*/ 2 w 22"/>
                  <a:gd name="T7" fmla="*/ 21 h 21"/>
                  <a:gd name="T8" fmla="*/ 0 w 22"/>
                  <a:gd name="T9" fmla="*/ 4 h 21"/>
                  <a:gd name="T10" fmla="*/ 0 60000 65536"/>
                  <a:gd name="T11" fmla="*/ 0 60000 65536"/>
                  <a:gd name="T12" fmla="*/ 0 60000 65536"/>
                  <a:gd name="T13" fmla="*/ 0 60000 65536"/>
                  <a:gd name="T14" fmla="*/ 0 60000 65536"/>
                  <a:gd name="T15" fmla="*/ 0 w 22"/>
                  <a:gd name="T16" fmla="*/ 0 h 21"/>
                  <a:gd name="T17" fmla="*/ 22 w 22"/>
                  <a:gd name="T18" fmla="*/ 21 h 21"/>
                </a:gdLst>
                <a:ahLst/>
                <a:cxnLst>
                  <a:cxn ang="T10">
                    <a:pos x="T0" y="T1"/>
                  </a:cxn>
                  <a:cxn ang="T11">
                    <a:pos x="T2" y="T3"/>
                  </a:cxn>
                  <a:cxn ang="T12">
                    <a:pos x="T4" y="T5"/>
                  </a:cxn>
                  <a:cxn ang="T13">
                    <a:pos x="T6" y="T7"/>
                  </a:cxn>
                  <a:cxn ang="T14">
                    <a:pos x="T8" y="T9"/>
                  </a:cxn>
                </a:cxnLst>
                <a:rect l="T15" t="T16" r="T17" b="T18"/>
                <a:pathLst>
                  <a:path w="22" h="21">
                    <a:moveTo>
                      <a:pt x="0" y="4"/>
                    </a:moveTo>
                    <a:lnTo>
                      <a:pt x="20" y="0"/>
                    </a:lnTo>
                    <a:lnTo>
                      <a:pt x="22" y="21"/>
                    </a:lnTo>
                    <a:lnTo>
                      <a:pt x="2" y="21"/>
                    </a:lnTo>
                    <a:lnTo>
                      <a:pt x="0" y="4"/>
                    </a:lnTo>
                    <a:close/>
                  </a:path>
                </a:pathLst>
              </a:custGeom>
              <a:noFill/>
              <a:ln w="9525">
                <a:noFill/>
                <a:round/>
                <a:headEnd/>
                <a:tailEnd/>
              </a:ln>
            </p:spPr>
            <p:txBody>
              <a:bodyPr>
                <a:prstTxWarp prst="textNoShape">
                  <a:avLst/>
                </a:prstTxWarp>
              </a:bodyPr>
              <a:lstStyle/>
              <a:p>
                <a:endParaRPr lang="en-US"/>
              </a:p>
            </p:txBody>
          </p:sp>
          <p:sp>
            <p:nvSpPr>
              <p:cNvPr id="73192" name="Freeform 464"/>
              <p:cNvSpPr>
                <a:spLocks/>
              </p:cNvSpPr>
              <p:nvPr/>
            </p:nvSpPr>
            <p:spPr bwMode="auto">
              <a:xfrm>
                <a:off x="5122" y="2092"/>
                <a:ext cx="5" cy="4"/>
              </a:xfrm>
              <a:custGeom>
                <a:avLst/>
                <a:gdLst>
                  <a:gd name="T0" fmla="*/ 0 w 24"/>
                  <a:gd name="T1" fmla="*/ 0 h 17"/>
                  <a:gd name="T2" fmla="*/ 20 w 24"/>
                  <a:gd name="T3" fmla="*/ 0 h 17"/>
                  <a:gd name="T4" fmla="*/ 24 w 24"/>
                  <a:gd name="T5" fmla="*/ 15 h 17"/>
                  <a:gd name="T6" fmla="*/ 3 w 24"/>
                  <a:gd name="T7" fmla="*/ 17 h 17"/>
                  <a:gd name="T8" fmla="*/ 0 w 24"/>
                  <a:gd name="T9" fmla="*/ 0 h 17"/>
                  <a:gd name="T10" fmla="*/ 0 60000 65536"/>
                  <a:gd name="T11" fmla="*/ 0 60000 65536"/>
                  <a:gd name="T12" fmla="*/ 0 60000 65536"/>
                  <a:gd name="T13" fmla="*/ 0 60000 65536"/>
                  <a:gd name="T14" fmla="*/ 0 60000 65536"/>
                  <a:gd name="T15" fmla="*/ 0 w 24"/>
                  <a:gd name="T16" fmla="*/ 0 h 17"/>
                  <a:gd name="T17" fmla="*/ 24 w 24"/>
                  <a:gd name="T18" fmla="*/ 17 h 17"/>
                </a:gdLst>
                <a:ahLst/>
                <a:cxnLst>
                  <a:cxn ang="T10">
                    <a:pos x="T0" y="T1"/>
                  </a:cxn>
                  <a:cxn ang="T11">
                    <a:pos x="T2" y="T3"/>
                  </a:cxn>
                  <a:cxn ang="T12">
                    <a:pos x="T4" y="T5"/>
                  </a:cxn>
                  <a:cxn ang="T13">
                    <a:pos x="T6" y="T7"/>
                  </a:cxn>
                  <a:cxn ang="T14">
                    <a:pos x="T8" y="T9"/>
                  </a:cxn>
                </a:cxnLst>
                <a:rect l="T15" t="T16" r="T17" b="T18"/>
                <a:pathLst>
                  <a:path w="24" h="17">
                    <a:moveTo>
                      <a:pt x="0" y="0"/>
                    </a:moveTo>
                    <a:lnTo>
                      <a:pt x="20" y="0"/>
                    </a:lnTo>
                    <a:lnTo>
                      <a:pt x="24" y="15"/>
                    </a:lnTo>
                    <a:lnTo>
                      <a:pt x="3" y="17"/>
                    </a:lnTo>
                    <a:lnTo>
                      <a:pt x="0" y="0"/>
                    </a:lnTo>
                    <a:close/>
                  </a:path>
                </a:pathLst>
              </a:custGeom>
              <a:noFill/>
              <a:ln w="9525">
                <a:noFill/>
                <a:round/>
                <a:headEnd/>
                <a:tailEnd/>
              </a:ln>
            </p:spPr>
            <p:txBody>
              <a:bodyPr>
                <a:prstTxWarp prst="textNoShape">
                  <a:avLst/>
                </a:prstTxWarp>
              </a:bodyPr>
              <a:lstStyle/>
              <a:p>
                <a:endParaRPr lang="en-US"/>
              </a:p>
            </p:txBody>
          </p:sp>
          <p:sp>
            <p:nvSpPr>
              <p:cNvPr id="73193" name="Freeform 465"/>
              <p:cNvSpPr>
                <a:spLocks/>
              </p:cNvSpPr>
              <p:nvPr/>
            </p:nvSpPr>
            <p:spPr bwMode="auto">
              <a:xfrm>
                <a:off x="5123" y="2095"/>
                <a:ext cx="4" cy="4"/>
              </a:xfrm>
              <a:custGeom>
                <a:avLst/>
                <a:gdLst>
                  <a:gd name="T0" fmla="*/ 0 w 21"/>
                  <a:gd name="T1" fmla="*/ 2 h 17"/>
                  <a:gd name="T2" fmla="*/ 21 w 21"/>
                  <a:gd name="T3" fmla="*/ 0 h 17"/>
                  <a:gd name="T4" fmla="*/ 21 w 21"/>
                  <a:gd name="T5" fmla="*/ 13 h 17"/>
                  <a:gd name="T6" fmla="*/ 0 w 21"/>
                  <a:gd name="T7" fmla="*/ 17 h 17"/>
                  <a:gd name="T8" fmla="*/ 0 w 21"/>
                  <a:gd name="T9" fmla="*/ 2 h 17"/>
                  <a:gd name="T10" fmla="*/ 0 60000 65536"/>
                  <a:gd name="T11" fmla="*/ 0 60000 65536"/>
                  <a:gd name="T12" fmla="*/ 0 60000 65536"/>
                  <a:gd name="T13" fmla="*/ 0 60000 65536"/>
                  <a:gd name="T14" fmla="*/ 0 60000 65536"/>
                  <a:gd name="T15" fmla="*/ 0 w 21"/>
                  <a:gd name="T16" fmla="*/ 0 h 17"/>
                  <a:gd name="T17" fmla="*/ 21 w 21"/>
                  <a:gd name="T18" fmla="*/ 17 h 17"/>
                </a:gdLst>
                <a:ahLst/>
                <a:cxnLst>
                  <a:cxn ang="T10">
                    <a:pos x="T0" y="T1"/>
                  </a:cxn>
                  <a:cxn ang="T11">
                    <a:pos x="T2" y="T3"/>
                  </a:cxn>
                  <a:cxn ang="T12">
                    <a:pos x="T4" y="T5"/>
                  </a:cxn>
                  <a:cxn ang="T13">
                    <a:pos x="T6" y="T7"/>
                  </a:cxn>
                  <a:cxn ang="T14">
                    <a:pos x="T8" y="T9"/>
                  </a:cxn>
                </a:cxnLst>
                <a:rect l="T15" t="T16" r="T17" b="T18"/>
                <a:pathLst>
                  <a:path w="21" h="17">
                    <a:moveTo>
                      <a:pt x="0" y="2"/>
                    </a:moveTo>
                    <a:lnTo>
                      <a:pt x="21" y="0"/>
                    </a:lnTo>
                    <a:lnTo>
                      <a:pt x="21" y="13"/>
                    </a:lnTo>
                    <a:lnTo>
                      <a:pt x="0" y="17"/>
                    </a:lnTo>
                    <a:lnTo>
                      <a:pt x="0" y="2"/>
                    </a:lnTo>
                    <a:close/>
                  </a:path>
                </a:pathLst>
              </a:custGeom>
              <a:noFill/>
              <a:ln w="9525">
                <a:noFill/>
                <a:round/>
                <a:headEnd/>
                <a:tailEnd/>
              </a:ln>
            </p:spPr>
            <p:txBody>
              <a:bodyPr>
                <a:prstTxWarp prst="textNoShape">
                  <a:avLst/>
                </a:prstTxWarp>
              </a:bodyPr>
              <a:lstStyle/>
              <a:p>
                <a:endParaRPr lang="en-US"/>
              </a:p>
            </p:txBody>
          </p:sp>
          <p:sp>
            <p:nvSpPr>
              <p:cNvPr id="73194" name="Freeform 466"/>
              <p:cNvSpPr>
                <a:spLocks/>
              </p:cNvSpPr>
              <p:nvPr/>
            </p:nvSpPr>
            <p:spPr bwMode="auto">
              <a:xfrm>
                <a:off x="5123" y="2098"/>
                <a:ext cx="4" cy="3"/>
              </a:xfrm>
              <a:custGeom>
                <a:avLst/>
                <a:gdLst>
                  <a:gd name="T0" fmla="*/ 0 w 23"/>
                  <a:gd name="T1" fmla="*/ 4 h 15"/>
                  <a:gd name="T2" fmla="*/ 21 w 23"/>
                  <a:gd name="T3" fmla="*/ 0 h 15"/>
                  <a:gd name="T4" fmla="*/ 23 w 23"/>
                  <a:gd name="T5" fmla="*/ 13 h 15"/>
                  <a:gd name="T6" fmla="*/ 4 w 23"/>
                  <a:gd name="T7" fmla="*/ 15 h 15"/>
                  <a:gd name="T8" fmla="*/ 0 w 23"/>
                  <a:gd name="T9" fmla="*/ 4 h 15"/>
                  <a:gd name="T10" fmla="*/ 0 60000 65536"/>
                  <a:gd name="T11" fmla="*/ 0 60000 65536"/>
                  <a:gd name="T12" fmla="*/ 0 60000 65536"/>
                  <a:gd name="T13" fmla="*/ 0 60000 65536"/>
                  <a:gd name="T14" fmla="*/ 0 60000 65536"/>
                  <a:gd name="T15" fmla="*/ 0 w 23"/>
                  <a:gd name="T16" fmla="*/ 0 h 15"/>
                  <a:gd name="T17" fmla="*/ 23 w 23"/>
                  <a:gd name="T18" fmla="*/ 15 h 15"/>
                </a:gdLst>
                <a:ahLst/>
                <a:cxnLst>
                  <a:cxn ang="T10">
                    <a:pos x="T0" y="T1"/>
                  </a:cxn>
                  <a:cxn ang="T11">
                    <a:pos x="T2" y="T3"/>
                  </a:cxn>
                  <a:cxn ang="T12">
                    <a:pos x="T4" y="T5"/>
                  </a:cxn>
                  <a:cxn ang="T13">
                    <a:pos x="T6" y="T7"/>
                  </a:cxn>
                  <a:cxn ang="T14">
                    <a:pos x="T8" y="T9"/>
                  </a:cxn>
                </a:cxnLst>
                <a:rect l="T15" t="T16" r="T17" b="T18"/>
                <a:pathLst>
                  <a:path w="23" h="15">
                    <a:moveTo>
                      <a:pt x="0" y="4"/>
                    </a:moveTo>
                    <a:lnTo>
                      <a:pt x="21" y="0"/>
                    </a:lnTo>
                    <a:lnTo>
                      <a:pt x="23" y="13"/>
                    </a:lnTo>
                    <a:lnTo>
                      <a:pt x="4" y="15"/>
                    </a:lnTo>
                    <a:lnTo>
                      <a:pt x="0" y="4"/>
                    </a:lnTo>
                    <a:close/>
                  </a:path>
                </a:pathLst>
              </a:custGeom>
              <a:noFill/>
              <a:ln w="9525">
                <a:noFill/>
                <a:round/>
                <a:headEnd/>
                <a:tailEnd/>
              </a:ln>
            </p:spPr>
            <p:txBody>
              <a:bodyPr>
                <a:prstTxWarp prst="textNoShape">
                  <a:avLst/>
                </a:prstTxWarp>
              </a:bodyPr>
              <a:lstStyle/>
              <a:p>
                <a:endParaRPr lang="en-US"/>
              </a:p>
            </p:txBody>
          </p:sp>
          <p:sp>
            <p:nvSpPr>
              <p:cNvPr id="73195" name="Freeform 467"/>
              <p:cNvSpPr>
                <a:spLocks/>
              </p:cNvSpPr>
              <p:nvPr/>
            </p:nvSpPr>
            <p:spPr bwMode="auto">
              <a:xfrm>
                <a:off x="5124" y="2101"/>
                <a:ext cx="3" cy="3"/>
              </a:xfrm>
              <a:custGeom>
                <a:avLst/>
                <a:gdLst>
                  <a:gd name="T0" fmla="*/ 0 w 19"/>
                  <a:gd name="T1" fmla="*/ 2 h 19"/>
                  <a:gd name="T2" fmla="*/ 19 w 19"/>
                  <a:gd name="T3" fmla="*/ 0 h 19"/>
                  <a:gd name="T4" fmla="*/ 19 w 19"/>
                  <a:gd name="T5" fmla="*/ 17 h 19"/>
                  <a:gd name="T6" fmla="*/ 0 w 19"/>
                  <a:gd name="T7" fmla="*/ 19 h 19"/>
                  <a:gd name="T8" fmla="*/ 0 w 19"/>
                  <a:gd name="T9" fmla="*/ 2 h 19"/>
                  <a:gd name="T10" fmla="*/ 0 60000 65536"/>
                  <a:gd name="T11" fmla="*/ 0 60000 65536"/>
                  <a:gd name="T12" fmla="*/ 0 60000 65536"/>
                  <a:gd name="T13" fmla="*/ 0 60000 65536"/>
                  <a:gd name="T14" fmla="*/ 0 60000 65536"/>
                  <a:gd name="T15" fmla="*/ 0 w 19"/>
                  <a:gd name="T16" fmla="*/ 0 h 19"/>
                  <a:gd name="T17" fmla="*/ 19 w 19"/>
                  <a:gd name="T18" fmla="*/ 19 h 19"/>
                </a:gdLst>
                <a:ahLst/>
                <a:cxnLst>
                  <a:cxn ang="T10">
                    <a:pos x="T0" y="T1"/>
                  </a:cxn>
                  <a:cxn ang="T11">
                    <a:pos x="T2" y="T3"/>
                  </a:cxn>
                  <a:cxn ang="T12">
                    <a:pos x="T4" y="T5"/>
                  </a:cxn>
                  <a:cxn ang="T13">
                    <a:pos x="T6" y="T7"/>
                  </a:cxn>
                  <a:cxn ang="T14">
                    <a:pos x="T8" y="T9"/>
                  </a:cxn>
                </a:cxnLst>
                <a:rect l="T15" t="T16" r="T17" b="T18"/>
                <a:pathLst>
                  <a:path w="19" h="19">
                    <a:moveTo>
                      <a:pt x="0" y="2"/>
                    </a:moveTo>
                    <a:lnTo>
                      <a:pt x="19" y="0"/>
                    </a:lnTo>
                    <a:lnTo>
                      <a:pt x="19" y="17"/>
                    </a:lnTo>
                    <a:lnTo>
                      <a:pt x="0" y="19"/>
                    </a:lnTo>
                    <a:lnTo>
                      <a:pt x="0" y="2"/>
                    </a:lnTo>
                    <a:close/>
                  </a:path>
                </a:pathLst>
              </a:custGeom>
              <a:noFill/>
              <a:ln w="9525">
                <a:noFill/>
                <a:round/>
                <a:headEnd/>
                <a:tailEnd/>
              </a:ln>
            </p:spPr>
            <p:txBody>
              <a:bodyPr>
                <a:prstTxWarp prst="textNoShape">
                  <a:avLst/>
                </a:prstTxWarp>
              </a:bodyPr>
              <a:lstStyle/>
              <a:p>
                <a:endParaRPr lang="en-US"/>
              </a:p>
            </p:txBody>
          </p:sp>
          <p:sp>
            <p:nvSpPr>
              <p:cNvPr id="73196" name="Freeform 468"/>
              <p:cNvSpPr>
                <a:spLocks/>
              </p:cNvSpPr>
              <p:nvPr/>
            </p:nvSpPr>
            <p:spPr bwMode="auto">
              <a:xfrm>
                <a:off x="5124" y="2104"/>
                <a:ext cx="3" cy="3"/>
              </a:xfrm>
              <a:custGeom>
                <a:avLst/>
                <a:gdLst>
                  <a:gd name="T0" fmla="*/ 0 w 19"/>
                  <a:gd name="T1" fmla="*/ 2 h 14"/>
                  <a:gd name="T2" fmla="*/ 19 w 19"/>
                  <a:gd name="T3" fmla="*/ 0 h 14"/>
                  <a:gd name="T4" fmla="*/ 19 w 19"/>
                  <a:gd name="T5" fmla="*/ 11 h 14"/>
                  <a:gd name="T6" fmla="*/ 0 w 19"/>
                  <a:gd name="T7" fmla="*/ 14 h 14"/>
                  <a:gd name="T8" fmla="*/ 0 w 19"/>
                  <a:gd name="T9" fmla="*/ 2 h 14"/>
                  <a:gd name="T10" fmla="*/ 0 60000 65536"/>
                  <a:gd name="T11" fmla="*/ 0 60000 65536"/>
                  <a:gd name="T12" fmla="*/ 0 60000 65536"/>
                  <a:gd name="T13" fmla="*/ 0 60000 65536"/>
                  <a:gd name="T14" fmla="*/ 0 60000 65536"/>
                  <a:gd name="T15" fmla="*/ 0 w 19"/>
                  <a:gd name="T16" fmla="*/ 0 h 14"/>
                  <a:gd name="T17" fmla="*/ 19 w 19"/>
                  <a:gd name="T18" fmla="*/ 14 h 14"/>
                </a:gdLst>
                <a:ahLst/>
                <a:cxnLst>
                  <a:cxn ang="T10">
                    <a:pos x="T0" y="T1"/>
                  </a:cxn>
                  <a:cxn ang="T11">
                    <a:pos x="T2" y="T3"/>
                  </a:cxn>
                  <a:cxn ang="T12">
                    <a:pos x="T4" y="T5"/>
                  </a:cxn>
                  <a:cxn ang="T13">
                    <a:pos x="T6" y="T7"/>
                  </a:cxn>
                  <a:cxn ang="T14">
                    <a:pos x="T8" y="T9"/>
                  </a:cxn>
                </a:cxnLst>
                <a:rect l="T15" t="T16" r="T17" b="T18"/>
                <a:pathLst>
                  <a:path w="19" h="14">
                    <a:moveTo>
                      <a:pt x="0" y="2"/>
                    </a:moveTo>
                    <a:lnTo>
                      <a:pt x="19" y="0"/>
                    </a:lnTo>
                    <a:lnTo>
                      <a:pt x="19" y="11"/>
                    </a:lnTo>
                    <a:lnTo>
                      <a:pt x="0" y="14"/>
                    </a:lnTo>
                    <a:lnTo>
                      <a:pt x="0" y="2"/>
                    </a:lnTo>
                    <a:close/>
                  </a:path>
                </a:pathLst>
              </a:custGeom>
              <a:noFill/>
              <a:ln w="9525">
                <a:noFill/>
                <a:round/>
                <a:headEnd/>
                <a:tailEnd/>
              </a:ln>
            </p:spPr>
            <p:txBody>
              <a:bodyPr>
                <a:prstTxWarp prst="textNoShape">
                  <a:avLst/>
                </a:prstTxWarp>
              </a:bodyPr>
              <a:lstStyle/>
              <a:p>
                <a:endParaRPr lang="en-US"/>
              </a:p>
            </p:txBody>
          </p:sp>
          <p:sp>
            <p:nvSpPr>
              <p:cNvPr id="73197" name="Freeform 469"/>
              <p:cNvSpPr>
                <a:spLocks/>
              </p:cNvSpPr>
              <p:nvPr/>
            </p:nvSpPr>
            <p:spPr bwMode="auto">
              <a:xfrm>
                <a:off x="5124" y="2106"/>
                <a:ext cx="3" cy="2"/>
              </a:xfrm>
              <a:custGeom>
                <a:avLst/>
                <a:gdLst>
                  <a:gd name="T0" fmla="*/ 0 w 19"/>
                  <a:gd name="T1" fmla="*/ 3 h 9"/>
                  <a:gd name="T2" fmla="*/ 19 w 19"/>
                  <a:gd name="T3" fmla="*/ 0 h 9"/>
                  <a:gd name="T4" fmla="*/ 19 w 19"/>
                  <a:gd name="T5" fmla="*/ 6 h 9"/>
                  <a:gd name="T6" fmla="*/ 2 w 19"/>
                  <a:gd name="T7" fmla="*/ 9 h 9"/>
                  <a:gd name="T8" fmla="*/ 0 w 19"/>
                  <a:gd name="T9" fmla="*/ 3 h 9"/>
                  <a:gd name="T10" fmla="*/ 0 60000 65536"/>
                  <a:gd name="T11" fmla="*/ 0 60000 65536"/>
                  <a:gd name="T12" fmla="*/ 0 60000 65536"/>
                  <a:gd name="T13" fmla="*/ 0 60000 65536"/>
                  <a:gd name="T14" fmla="*/ 0 60000 65536"/>
                  <a:gd name="T15" fmla="*/ 0 w 19"/>
                  <a:gd name="T16" fmla="*/ 0 h 9"/>
                  <a:gd name="T17" fmla="*/ 19 w 19"/>
                  <a:gd name="T18" fmla="*/ 9 h 9"/>
                </a:gdLst>
                <a:ahLst/>
                <a:cxnLst>
                  <a:cxn ang="T10">
                    <a:pos x="T0" y="T1"/>
                  </a:cxn>
                  <a:cxn ang="T11">
                    <a:pos x="T2" y="T3"/>
                  </a:cxn>
                  <a:cxn ang="T12">
                    <a:pos x="T4" y="T5"/>
                  </a:cxn>
                  <a:cxn ang="T13">
                    <a:pos x="T6" y="T7"/>
                  </a:cxn>
                  <a:cxn ang="T14">
                    <a:pos x="T8" y="T9"/>
                  </a:cxn>
                </a:cxnLst>
                <a:rect l="T15" t="T16" r="T17" b="T18"/>
                <a:pathLst>
                  <a:path w="19" h="9">
                    <a:moveTo>
                      <a:pt x="0" y="3"/>
                    </a:moveTo>
                    <a:lnTo>
                      <a:pt x="19" y="0"/>
                    </a:lnTo>
                    <a:lnTo>
                      <a:pt x="19" y="6"/>
                    </a:lnTo>
                    <a:lnTo>
                      <a:pt x="2" y="9"/>
                    </a:lnTo>
                    <a:lnTo>
                      <a:pt x="0" y="3"/>
                    </a:lnTo>
                    <a:close/>
                  </a:path>
                </a:pathLst>
              </a:custGeom>
              <a:noFill/>
              <a:ln w="9525">
                <a:noFill/>
                <a:round/>
                <a:headEnd/>
                <a:tailEnd/>
              </a:ln>
            </p:spPr>
            <p:txBody>
              <a:bodyPr>
                <a:prstTxWarp prst="textNoShape">
                  <a:avLst/>
                </a:prstTxWarp>
              </a:bodyPr>
              <a:lstStyle/>
              <a:p>
                <a:endParaRPr lang="en-US"/>
              </a:p>
            </p:txBody>
          </p:sp>
          <p:sp>
            <p:nvSpPr>
              <p:cNvPr id="73198" name="Freeform 470"/>
              <p:cNvSpPr>
                <a:spLocks/>
              </p:cNvSpPr>
              <p:nvPr/>
            </p:nvSpPr>
            <p:spPr bwMode="auto">
              <a:xfrm>
                <a:off x="5124" y="2107"/>
                <a:ext cx="3" cy="1"/>
              </a:xfrm>
              <a:custGeom>
                <a:avLst/>
                <a:gdLst>
                  <a:gd name="T0" fmla="*/ 0 w 17"/>
                  <a:gd name="T1" fmla="*/ 3 h 3"/>
                  <a:gd name="T2" fmla="*/ 17 w 17"/>
                  <a:gd name="T3" fmla="*/ 0 h 3"/>
                  <a:gd name="T4" fmla="*/ 17 w 17"/>
                  <a:gd name="T5" fmla="*/ 3 h 3"/>
                  <a:gd name="T6" fmla="*/ 0 w 17"/>
                  <a:gd name="T7" fmla="*/ 3 h 3"/>
                  <a:gd name="T8" fmla="*/ 0 60000 65536"/>
                  <a:gd name="T9" fmla="*/ 0 60000 65536"/>
                  <a:gd name="T10" fmla="*/ 0 60000 65536"/>
                  <a:gd name="T11" fmla="*/ 0 60000 65536"/>
                  <a:gd name="T12" fmla="*/ 0 w 17"/>
                  <a:gd name="T13" fmla="*/ 0 h 3"/>
                  <a:gd name="T14" fmla="*/ 17 w 17"/>
                  <a:gd name="T15" fmla="*/ 3 h 3"/>
                </a:gdLst>
                <a:ahLst/>
                <a:cxnLst>
                  <a:cxn ang="T8">
                    <a:pos x="T0" y="T1"/>
                  </a:cxn>
                  <a:cxn ang="T9">
                    <a:pos x="T2" y="T3"/>
                  </a:cxn>
                  <a:cxn ang="T10">
                    <a:pos x="T4" y="T5"/>
                  </a:cxn>
                  <a:cxn ang="T11">
                    <a:pos x="T6" y="T7"/>
                  </a:cxn>
                </a:cxnLst>
                <a:rect l="T12" t="T13" r="T14" b="T15"/>
                <a:pathLst>
                  <a:path w="17" h="3">
                    <a:moveTo>
                      <a:pt x="0" y="3"/>
                    </a:moveTo>
                    <a:lnTo>
                      <a:pt x="17" y="0"/>
                    </a:lnTo>
                    <a:lnTo>
                      <a:pt x="17" y="3"/>
                    </a:lnTo>
                    <a:lnTo>
                      <a:pt x="0" y="3"/>
                    </a:lnTo>
                    <a:close/>
                  </a:path>
                </a:pathLst>
              </a:custGeom>
              <a:noFill/>
              <a:ln w="9525">
                <a:noFill/>
                <a:round/>
                <a:headEnd/>
                <a:tailEnd/>
              </a:ln>
            </p:spPr>
            <p:txBody>
              <a:bodyPr>
                <a:prstTxWarp prst="textNoShape">
                  <a:avLst/>
                </a:prstTxWarp>
              </a:bodyPr>
              <a:lstStyle/>
              <a:p>
                <a:endParaRPr lang="en-US"/>
              </a:p>
            </p:txBody>
          </p:sp>
          <p:sp>
            <p:nvSpPr>
              <p:cNvPr id="73199" name="Freeform 471"/>
              <p:cNvSpPr>
                <a:spLocks/>
              </p:cNvSpPr>
              <p:nvPr/>
            </p:nvSpPr>
            <p:spPr bwMode="auto">
              <a:xfrm>
                <a:off x="5124" y="2108"/>
                <a:ext cx="4" cy="1"/>
              </a:xfrm>
              <a:custGeom>
                <a:avLst/>
                <a:gdLst>
                  <a:gd name="T0" fmla="*/ 0 w 21"/>
                  <a:gd name="T1" fmla="*/ 0 h 2"/>
                  <a:gd name="T2" fmla="*/ 17 w 21"/>
                  <a:gd name="T3" fmla="*/ 0 h 2"/>
                  <a:gd name="T4" fmla="*/ 21 w 21"/>
                  <a:gd name="T5" fmla="*/ 0 h 2"/>
                  <a:gd name="T6" fmla="*/ 0 w 21"/>
                  <a:gd name="T7" fmla="*/ 2 h 2"/>
                  <a:gd name="T8" fmla="*/ 0 w 21"/>
                  <a:gd name="T9" fmla="*/ 0 h 2"/>
                  <a:gd name="T10" fmla="*/ 0 60000 65536"/>
                  <a:gd name="T11" fmla="*/ 0 60000 65536"/>
                  <a:gd name="T12" fmla="*/ 0 60000 65536"/>
                  <a:gd name="T13" fmla="*/ 0 60000 65536"/>
                  <a:gd name="T14" fmla="*/ 0 60000 65536"/>
                  <a:gd name="T15" fmla="*/ 0 w 21"/>
                  <a:gd name="T16" fmla="*/ 0 h 2"/>
                  <a:gd name="T17" fmla="*/ 21 w 21"/>
                  <a:gd name="T18" fmla="*/ 2 h 2"/>
                </a:gdLst>
                <a:ahLst/>
                <a:cxnLst>
                  <a:cxn ang="T10">
                    <a:pos x="T0" y="T1"/>
                  </a:cxn>
                  <a:cxn ang="T11">
                    <a:pos x="T2" y="T3"/>
                  </a:cxn>
                  <a:cxn ang="T12">
                    <a:pos x="T4" y="T5"/>
                  </a:cxn>
                  <a:cxn ang="T13">
                    <a:pos x="T6" y="T7"/>
                  </a:cxn>
                  <a:cxn ang="T14">
                    <a:pos x="T8" y="T9"/>
                  </a:cxn>
                </a:cxnLst>
                <a:rect l="T15" t="T16" r="T17" b="T18"/>
                <a:pathLst>
                  <a:path w="21" h="2">
                    <a:moveTo>
                      <a:pt x="0" y="0"/>
                    </a:moveTo>
                    <a:lnTo>
                      <a:pt x="17" y="0"/>
                    </a:lnTo>
                    <a:lnTo>
                      <a:pt x="21" y="0"/>
                    </a:lnTo>
                    <a:lnTo>
                      <a:pt x="0" y="2"/>
                    </a:lnTo>
                    <a:lnTo>
                      <a:pt x="0" y="0"/>
                    </a:lnTo>
                    <a:close/>
                  </a:path>
                </a:pathLst>
              </a:custGeom>
              <a:noFill/>
              <a:ln w="9525">
                <a:noFill/>
                <a:round/>
                <a:headEnd/>
                <a:tailEnd/>
              </a:ln>
            </p:spPr>
            <p:txBody>
              <a:bodyPr>
                <a:prstTxWarp prst="textNoShape">
                  <a:avLst/>
                </a:prstTxWarp>
              </a:bodyPr>
              <a:lstStyle/>
              <a:p>
                <a:endParaRPr lang="en-US"/>
              </a:p>
            </p:txBody>
          </p:sp>
          <p:sp>
            <p:nvSpPr>
              <p:cNvPr id="73200" name="Freeform 472"/>
              <p:cNvSpPr>
                <a:spLocks/>
              </p:cNvSpPr>
              <p:nvPr/>
            </p:nvSpPr>
            <p:spPr bwMode="auto">
              <a:xfrm>
                <a:off x="5124" y="2108"/>
                <a:ext cx="4" cy="1"/>
              </a:xfrm>
              <a:custGeom>
                <a:avLst/>
                <a:gdLst>
                  <a:gd name="T0" fmla="*/ 0 w 21"/>
                  <a:gd name="T1" fmla="*/ 2 h 6"/>
                  <a:gd name="T2" fmla="*/ 21 w 21"/>
                  <a:gd name="T3" fmla="*/ 0 h 6"/>
                  <a:gd name="T4" fmla="*/ 21 w 21"/>
                  <a:gd name="T5" fmla="*/ 2 h 6"/>
                  <a:gd name="T6" fmla="*/ 0 w 21"/>
                  <a:gd name="T7" fmla="*/ 6 h 6"/>
                  <a:gd name="T8" fmla="*/ 0 w 21"/>
                  <a:gd name="T9" fmla="*/ 2 h 6"/>
                  <a:gd name="T10" fmla="*/ 0 60000 65536"/>
                  <a:gd name="T11" fmla="*/ 0 60000 65536"/>
                  <a:gd name="T12" fmla="*/ 0 60000 65536"/>
                  <a:gd name="T13" fmla="*/ 0 60000 65536"/>
                  <a:gd name="T14" fmla="*/ 0 60000 65536"/>
                  <a:gd name="T15" fmla="*/ 0 w 21"/>
                  <a:gd name="T16" fmla="*/ 0 h 6"/>
                  <a:gd name="T17" fmla="*/ 21 w 21"/>
                  <a:gd name="T18" fmla="*/ 6 h 6"/>
                </a:gdLst>
                <a:ahLst/>
                <a:cxnLst>
                  <a:cxn ang="T10">
                    <a:pos x="T0" y="T1"/>
                  </a:cxn>
                  <a:cxn ang="T11">
                    <a:pos x="T2" y="T3"/>
                  </a:cxn>
                  <a:cxn ang="T12">
                    <a:pos x="T4" y="T5"/>
                  </a:cxn>
                  <a:cxn ang="T13">
                    <a:pos x="T6" y="T7"/>
                  </a:cxn>
                  <a:cxn ang="T14">
                    <a:pos x="T8" y="T9"/>
                  </a:cxn>
                </a:cxnLst>
                <a:rect l="T15" t="T16" r="T17" b="T18"/>
                <a:pathLst>
                  <a:path w="21" h="6">
                    <a:moveTo>
                      <a:pt x="0" y="2"/>
                    </a:moveTo>
                    <a:lnTo>
                      <a:pt x="21" y="0"/>
                    </a:lnTo>
                    <a:lnTo>
                      <a:pt x="21" y="2"/>
                    </a:lnTo>
                    <a:lnTo>
                      <a:pt x="0" y="6"/>
                    </a:lnTo>
                    <a:lnTo>
                      <a:pt x="0" y="2"/>
                    </a:lnTo>
                    <a:close/>
                  </a:path>
                </a:pathLst>
              </a:custGeom>
              <a:noFill/>
              <a:ln w="9525">
                <a:noFill/>
                <a:round/>
                <a:headEnd/>
                <a:tailEnd/>
              </a:ln>
            </p:spPr>
            <p:txBody>
              <a:bodyPr>
                <a:prstTxWarp prst="textNoShape">
                  <a:avLst/>
                </a:prstTxWarp>
              </a:bodyPr>
              <a:lstStyle/>
              <a:p>
                <a:endParaRPr lang="en-US"/>
              </a:p>
            </p:txBody>
          </p:sp>
          <p:sp>
            <p:nvSpPr>
              <p:cNvPr id="73201" name="Freeform 473"/>
              <p:cNvSpPr>
                <a:spLocks/>
              </p:cNvSpPr>
              <p:nvPr/>
            </p:nvSpPr>
            <p:spPr bwMode="auto">
              <a:xfrm>
                <a:off x="5124" y="2108"/>
                <a:ext cx="4" cy="2"/>
              </a:xfrm>
              <a:custGeom>
                <a:avLst/>
                <a:gdLst>
                  <a:gd name="T0" fmla="*/ 0 w 21"/>
                  <a:gd name="T1" fmla="*/ 4 h 9"/>
                  <a:gd name="T2" fmla="*/ 21 w 21"/>
                  <a:gd name="T3" fmla="*/ 0 h 9"/>
                  <a:gd name="T4" fmla="*/ 21 w 21"/>
                  <a:gd name="T5" fmla="*/ 6 h 9"/>
                  <a:gd name="T6" fmla="*/ 0 w 21"/>
                  <a:gd name="T7" fmla="*/ 9 h 9"/>
                  <a:gd name="T8" fmla="*/ 0 w 21"/>
                  <a:gd name="T9" fmla="*/ 4 h 9"/>
                  <a:gd name="T10" fmla="*/ 0 60000 65536"/>
                  <a:gd name="T11" fmla="*/ 0 60000 65536"/>
                  <a:gd name="T12" fmla="*/ 0 60000 65536"/>
                  <a:gd name="T13" fmla="*/ 0 60000 65536"/>
                  <a:gd name="T14" fmla="*/ 0 60000 65536"/>
                  <a:gd name="T15" fmla="*/ 0 w 21"/>
                  <a:gd name="T16" fmla="*/ 0 h 9"/>
                  <a:gd name="T17" fmla="*/ 21 w 21"/>
                  <a:gd name="T18" fmla="*/ 9 h 9"/>
                </a:gdLst>
                <a:ahLst/>
                <a:cxnLst>
                  <a:cxn ang="T10">
                    <a:pos x="T0" y="T1"/>
                  </a:cxn>
                  <a:cxn ang="T11">
                    <a:pos x="T2" y="T3"/>
                  </a:cxn>
                  <a:cxn ang="T12">
                    <a:pos x="T4" y="T5"/>
                  </a:cxn>
                  <a:cxn ang="T13">
                    <a:pos x="T6" y="T7"/>
                  </a:cxn>
                  <a:cxn ang="T14">
                    <a:pos x="T8" y="T9"/>
                  </a:cxn>
                </a:cxnLst>
                <a:rect l="T15" t="T16" r="T17" b="T18"/>
                <a:pathLst>
                  <a:path w="21" h="9">
                    <a:moveTo>
                      <a:pt x="0" y="4"/>
                    </a:moveTo>
                    <a:lnTo>
                      <a:pt x="21" y="0"/>
                    </a:lnTo>
                    <a:lnTo>
                      <a:pt x="21" y="6"/>
                    </a:lnTo>
                    <a:lnTo>
                      <a:pt x="0" y="9"/>
                    </a:lnTo>
                    <a:lnTo>
                      <a:pt x="0" y="4"/>
                    </a:lnTo>
                    <a:close/>
                  </a:path>
                </a:pathLst>
              </a:custGeom>
              <a:noFill/>
              <a:ln w="9525">
                <a:noFill/>
                <a:round/>
                <a:headEnd/>
                <a:tailEnd/>
              </a:ln>
            </p:spPr>
            <p:txBody>
              <a:bodyPr>
                <a:prstTxWarp prst="textNoShape">
                  <a:avLst/>
                </a:prstTxWarp>
              </a:bodyPr>
              <a:lstStyle/>
              <a:p>
                <a:endParaRPr lang="en-US"/>
              </a:p>
            </p:txBody>
          </p:sp>
          <p:sp>
            <p:nvSpPr>
              <p:cNvPr id="73202" name="Freeform 474"/>
              <p:cNvSpPr>
                <a:spLocks/>
              </p:cNvSpPr>
              <p:nvPr/>
            </p:nvSpPr>
            <p:spPr bwMode="auto">
              <a:xfrm>
                <a:off x="5124" y="2110"/>
                <a:ext cx="4" cy="1"/>
              </a:xfrm>
              <a:custGeom>
                <a:avLst/>
                <a:gdLst>
                  <a:gd name="T0" fmla="*/ 0 w 21"/>
                  <a:gd name="T1" fmla="*/ 3 h 9"/>
                  <a:gd name="T2" fmla="*/ 21 w 21"/>
                  <a:gd name="T3" fmla="*/ 0 h 9"/>
                  <a:gd name="T4" fmla="*/ 21 w 21"/>
                  <a:gd name="T5" fmla="*/ 9 h 9"/>
                  <a:gd name="T6" fmla="*/ 0 w 21"/>
                  <a:gd name="T7" fmla="*/ 9 h 9"/>
                  <a:gd name="T8" fmla="*/ 0 w 21"/>
                  <a:gd name="T9" fmla="*/ 3 h 9"/>
                  <a:gd name="T10" fmla="*/ 0 60000 65536"/>
                  <a:gd name="T11" fmla="*/ 0 60000 65536"/>
                  <a:gd name="T12" fmla="*/ 0 60000 65536"/>
                  <a:gd name="T13" fmla="*/ 0 60000 65536"/>
                  <a:gd name="T14" fmla="*/ 0 60000 65536"/>
                  <a:gd name="T15" fmla="*/ 0 w 21"/>
                  <a:gd name="T16" fmla="*/ 0 h 9"/>
                  <a:gd name="T17" fmla="*/ 21 w 21"/>
                  <a:gd name="T18" fmla="*/ 9 h 9"/>
                </a:gdLst>
                <a:ahLst/>
                <a:cxnLst>
                  <a:cxn ang="T10">
                    <a:pos x="T0" y="T1"/>
                  </a:cxn>
                  <a:cxn ang="T11">
                    <a:pos x="T2" y="T3"/>
                  </a:cxn>
                  <a:cxn ang="T12">
                    <a:pos x="T4" y="T5"/>
                  </a:cxn>
                  <a:cxn ang="T13">
                    <a:pos x="T6" y="T7"/>
                  </a:cxn>
                  <a:cxn ang="T14">
                    <a:pos x="T8" y="T9"/>
                  </a:cxn>
                </a:cxnLst>
                <a:rect l="T15" t="T16" r="T17" b="T18"/>
                <a:pathLst>
                  <a:path w="21" h="9">
                    <a:moveTo>
                      <a:pt x="0" y="3"/>
                    </a:moveTo>
                    <a:lnTo>
                      <a:pt x="21" y="0"/>
                    </a:lnTo>
                    <a:lnTo>
                      <a:pt x="21" y="9"/>
                    </a:lnTo>
                    <a:lnTo>
                      <a:pt x="0" y="9"/>
                    </a:lnTo>
                    <a:lnTo>
                      <a:pt x="0" y="3"/>
                    </a:lnTo>
                    <a:close/>
                  </a:path>
                </a:pathLst>
              </a:custGeom>
              <a:noFill/>
              <a:ln w="9525">
                <a:noFill/>
                <a:round/>
                <a:headEnd/>
                <a:tailEnd/>
              </a:ln>
            </p:spPr>
            <p:txBody>
              <a:bodyPr>
                <a:prstTxWarp prst="textNoShape">
                  <a:avLst/>
                </a:prstTxWarp>
              </a:bodyPr>
              <a:lstStyle/>
              <a:p>
                <a:endParaRPr lang="en-US"/>
              </a:p>
            </p:txBody>
          </p:sp>
          <p:sp>
            <p:nvSpPr>
              <p:cNvPr id="73203" name="Freeform 475"/>
              <p:cNvSpPr>
                <a:spLocks/>
              </p:cNvSpPr>
              <p:nvPr/>
            </p:nvSpPr>
            <p:spPr bwMode="auto">
              <a:xfrm>
                <a:off x="5124" y="2111"/>
                <a:ext cx="5" cy="5"/>
              </a:xfrm>
              <a:custGeom>
                <a:avLst/>
                <a:gdLst>
                  <a:gd name="T0" fmla="*/ 0 w 23"/>
                  <a:gd name="T1" fmla="*/ 0 h 21"/>
                  <a:gd name="T2" fmla="*/ 21 w 23"/>
                  <a:gd name="T3" fmla="*/ 0 h 21"/>
                  <a:gd name="T4" fmla="*/ 23 w 23"/>
                  <a:gd name="T5" fmla="*/ 17 h 21"/>
                  <a:gd name="T6" fmla="*/ 4 w 23"/>
                  <a:gd name="T7" fmla="*/ 21 h 21"/>
                  <a:gd name="T8" fmla="*/ 0 w 23"/>
                  <a:gd name="T9" fmla="*/ 0 h 21"/>
                  <a:gd name="T10" fmla="*/ 0 60000 65536"/>
                  <a:gd name="T11" fmla="*/ 0 60000 65536"/>
                  <a:gd name="T12" fmla="*/ 0 60000 65536"/>
                  <a:gd name="T13" fmla="*/ 0 60000 65536"/>
                  <a:gd name="T14" fmla="*/ 0 60000 65536"/>
                  <a:gd name="T15" fmla="*/ 0 w 23"/>
                  <a:gd name="T16" fmla="*/ 0 h 21"/>
                  <a:gd name="T17" fmla="*/ 23 w 23"/>
                  <a:gd name="T18" fmla="*/ 21 h 21"/>
                </a:gdLst>
                <a:ahLst/>
                <a:cxnLst>
                  <a:cxn ang="T10">
                    <a:pos x="T0" y="T1"/>
                  </a:cxn>
                  <a:cxn ang="T11">
                    <a:pos x="T2" y="T3"/>
                  </a:cxn>
                  <a:cxn ang="T12">
                    <a:pos x="T4" y="T5"/>
                  </a:cxn>
                  <a:cxn ang="T13">
                    <a:pos x="T6" y="T7"/>
                  </a:cxn>
                  <a:cxn ang="T14">
                    <a:pos x="T8" y="T9"/>
                  </a:cxn>
                </a:cxnLst>
                <a:rect l="T15" t="T16" r="T17" b="T18"/>
                <a:pathLst>
                  <a:path w="23" h="21">
                    <a:moveTo>
                      <a:pt x="0" y="0"/>
                    </a:moveTo>
                    <a:lnTo>
                      <a:pt x="21" y="0"/>
                    </a:lnTo>
                    <a:lnTo>
                      <a:pt x="23" y="17"/>
                    </a:lnTo>
                    <a:lnTo>
                      <a:pt x="4" y="21"/>
                    </a:lnTo>
                    <a:lnTo>
                      <a:pt x="0" y="0"/>
                    </a:lnTo>
                    <a:close/>
                  </a:path>
                </a:pathLst>
              </a:custGeom>
              <a:noFill/>
              <a:ln w="9525">
                <a:noFill/>
                <a:round/>
                <a:headEnd/>
                <a:tailEnd/>
              </a:ln>
            </p:spPr>
            <p:txBody>
              <a:bodyPr>
                <a:prstTxWarp prst="textNoShape">
                  <a:avLst/>
                </a:prstTxWarp>
              </a:bodyPr>
              <a:lstStyle/>
              <a:p>
                <a:endParaRPr lang="en-US"/>
              </a:p>
            </p:txBody>
          </p:sp>
          <p:sp>
            <p:nvSpPr>
              <p:cNvPr id="73204" name="Freeform 476"/>
              <p:cNvSpPr>
                <a:spLocks/>
              </p:cNvSpPr>
              <p:nvPr/>
            </p:nvSpPr>
            <p:spPr bwMode="auto">
              <a:xfrm>
                <a:off x="5125" y="2115"/>
                <a:ext cx="4" cy="5"/>
              </a:xfrm>
              <a:custGeom>
                <a:avLst/>
                <a:gdLst>
                  <a:gd name="T0" fmla="*/ 0 w 22"/>
                  <a:gd name="T1" fmla="*/ 4 h 28"/>
                  <a:gd name="T2" fmla="*/ 19 w 22"/>
                  <a:gd name="T3" fmla="*/ 0 h 28"/>
                  <a:gd name="T4" fmla="*/ 22 w 22"/>
                  <a:gd name="T5" fmla="*/ 26 h 28"/>
                  <a:gd name="T6" fmla="*/ 2 w 22"/>
                  <a:gd name="T7" fmla="*/ 28 h 28"/>
                  <a:gd name="T8" fmla="*/ 0 w 22"/>
                  <a:gd name="T9" fmla="*/ 4 h 28"/>
                  <a:gd name="T10" fmla="*/ 0 60000 65536"/>
                  <a:gd name="T11" fmla="*/ 0 60000 65536"/>
                  <a:gd name="T12" fmla="*/ 0 60000 65536"/>
                  <a:gd name="T13" fmla="*/ 0 60000 65536"/>
                  <a:gd name="T14" fmla="*/ 0 60000 65536"/>
                  <a:gd name="T15" fmla="*/ 0 w 22"/>
                  <a:gd name="T16" fmla="*/ 0 h 28"/>
                  <a:gd name="T17" fmla="*/ 22 w 22"/>
                  <a:gd name="T18" fmla="*/ 28 h 28"/>
                </a:gdLst>
                <a:ahLst/>
                <a:cxnLst>
                  <a:cxn ang="T10">
                    <a:pos x="T0" y="T1"/>
                  </a:cxn>
                  <a:cxn ang="T11">
                    <a:pos x="T2" y="T3"/>
                  </a:cxn>
                  <a:cxn ang="T12">
                    <a:pos x="T4" y="T5"/>
                  </a:cxn>
                  <a:cxn ang="T13">
                    <a:pos x="T6" y="T7"/>
                  </a:cxn>
                  <a:cxn ang="T14">
                    <a:pos x="T8" y="T9"/>
                  </a:cxn>
                </a:cxnLst>
                <a:rect l="T15" t="T16" r="T17" b="T18"/>
                <a:pathLst>
                  <a:path w="22" h="28">
                    <a:moveTo>
                      <a:pt x="0" y="4"/>
                    </a:moveTo>
                    <a:lnTo>
                      <a:pt x="19" y="0"/>
                    </a:lnTo>
                    <a:lnTo>
                      <a:pt x="22" y="26"/>
                    </a:lnTo>
                    <a:lnTo>
                      <a:pt x="2" y="28"/>
                    </a:lnTo>
                    <a:lnTo>
                      <a:pt x="0" y="4"/>
                    </a:lnTo>
                    <a:close/>
                  </a:path>
                </a:pathLst>
              </a:custGeom>
              <a:noFill/>
              <a:ln w="9525">
                <a:noFill/>
                <a:round/>
                <a:headEnd/>
                <a:tailEnd/>
              </a:ln>
            </p:spPr>
            <p:txBody>
              <a:bodyPr>
                <a:prstTxWarp prst="textNoShape">
                  <a:avLst/>
                </a:prstTxWarp>
              </a:bodyPr>
              <a:lstStyle/>
              <a:p>
                <a:endParaRPr lang="en-US"/>
              </a:p>
            </p:txBody>
          </p:sp>
          <p:sp>
            <p:nvSpPr>
              <p:cNvPr id="73205" name="Freeform 477"/>
              <p:cNvSpPr>
                <a:spLocks/>
              </p:cNvSpPr>
              <p:nvPr/>
            </p:nvSpPr>
            <p:spPr bwMode="auto">
              <a:xfrm>
                <a:off x="5125" y="2120"/>
                <a:ext cx="5" cy="7"/>
              </a:xfrm>
              <a:custGeom>
                <a:avLst/>
                <a:gdLst>
                  <a:gd name="T0" fmla="*/ 0 w 26"/>
                  <a:gd name="T1" fmla="*/ 2 h 34"/>
                  <a:gd name="T2" fmla="*/ 20 w 26"/>
                  <a:gd name="T3" fmla="*/ 0 h 34"/>
                  <a:gd name="T4" fmla="*/ 26 w 26"/>
                  <a:gd name="T5" fmla="*/ 29 h 34"/>
                  <a:gd name="T6" fmla="*/ 5 w 26"/>
                  <a:gd name="T7" fmla="*/ 34 h 34"/>
                  <a:gd name="T8" fmla="*/ 0 w 26"/>
                  <a:gd name="T9" fmla="*/ 2 h 34"/>
                  <a:gd name="T10" fmla="*/ 0 60000 65536"/>
                  <a:gd name="T11" fmla="*/ 0 60000 65536"/>
                  <a:gd name="T12" fmla="*/ 0 60000 65536"/>
                  <a:gd name="T13" fmla="*/ 0 60000 65536"/>
                  <a:gd name="T14" fmla="*/ 0 60000 65536"/>
                  <a:gd name="T15" fmla="*/ 0 w 26"/>
                  <a:gd name="T16" fmla="*/ 0 h 34"/>
                  <a:gd name="T17" fmla="*/ 26 w 26"/>
                  <a:gd name="T18" fmla="*/ 34 h 34"/>
                </a:gdLst>
                <a:ahLst/>
                <a:cxnLst>
                  <a:cxn ang="T10">
                    <a:pos x="T0" y="T1"/>
                  </a:cxn>
                  <a:cxn ang="T11">
                    <a:pos x="T2" y="T3"/>
                  </a:cxn>
                  <a:cxn ang="T12">
                    <a:pos x="T4" y="T5"/>
                  </a:cxn>
                  <a:cxn ang="T13">
                    <a:pos x="T6" y="T7"/>
                  </a:cxn>
                  <a:cxn ang="T14">
                    <a:pos x="T8" y="T9"/>
                  </a:cxn>
                </a:cxnLst>
                <a:rect l="T15" t="T16" r="T17" b="T18"/>
                <a:pathLst>
                  <a:path w="26" h="34">
                    <a:moveTo>
                      <a:pt x="0" y="2"/>
                    </a:moveTo>
                    <a:lnTo>
                      <a:pt x="20" y="0"/>
                    </a:lnTo>
                    <a:lnTo>
                      <a:pt x="26" y="29"/>
                    </a:lnTo>
                    <a:lnTo>
                      <a:pt x="5" y="34"/>
                    </a:lnTo>
                    <a:lnTo>
                      <a:pt x="0" y="2"/>
                    </a:lnTo>
                    <a:close/>
                  </a:path>
                </a:pathLst>
              </a:custGeom>
              <a:noFill/>
              <a:ln w="9525">
                <a:noFill/>
                <a:round/>
                <a:headEnd/>
                <a:tailEnd/>
              </a:ln>
            </p:spPr>
            <p:txBody>
              <a:bodyPr>
                <a:prstTxWarp prst="textNoShape">
                  <a:avLst/>
                </a:prstTxWarp>
              </a:bodyPr>
              <a:lstStyle/>
              <a:p>
                <a:endParaRPr lang="en-US"/>
              </a:p>
            </p:txBody>
          </p:sp>
          <p:sp>
            <p:nvSpPr>
              <p:cNvPr id="73206" name="Freeform 478"/>
              <p:cNvSpPr>
                <a:spLocks/>
              </p:cNvSpPr>
              <p:nvPr/>
            </p:nvSpPr>
            <p:spPr bwMode="auto">
              <a:xfrm>
                <a:off x="5126" y="2126"/>
                <a:ext cx="6" cy="7"/>
              </a:xfrm>
              <a:custGeom>
                <a:avLst/>
                <a:gdLst>
                  <a:gd name="T0" fmla="*/ 0 w 30"/>
                  <a:gd name="T1" fmla="*/ 5 h 37"/>
                  <a:gd name="T2" fmla="*/ 21 w 30"/>
                  <a:gd name="T3" fmla="*/ 0 h 37"/>
                  <a:gd name="T4" fmla="*/ 30 w 30"/>
                  <a:gd name="T5" fmla="*/ 35 h 37"/>
                  <a:gd name="T6" fmla="*/ 10 w 30"/>
                  <a:gd name="T7" fmla="*/ 37 h 37"/>
                  <a:gd name="T8" fmla="*/ 0 w 30"/>
                  <a:gd name="T9" fmla="*/ 5 h 37"/>
                  <a:gd name="T10" fmla="*/ 0 60000 65536"/>
                  <a:gd name="T11" fmla="*/ 0 60000 65536"/>
                  <a:gd name="T12" fmla="*/ 0 60000 65536"/>
                  <a:gd name="T13" fmla="*/ 0 60000 65536"/>
                  <a:gd name="T14" fmla="*/ 0 60000 65536"/>
                  <a:gd name="T15" fmla="*/ 0 w 30"/>
                  <a:gd name="T16" fmla="*/ 0 h 37"/>
                  <a:gd name="T17" fmla="*/ 30 w 30"/>
                  <a:gd name="T18" fmla="*/ 37 h 37"/>
                </a:gdLst>
                <a:ahLst/>
                <a:cxnLst>
                  <a:cxn ang="T10">
                    <a:pos x="T0" y="T1"/>
                  </a:cxn>
                  <a:cxn ang="T11">
                    <a:pos x="T2" y="T3"/>
                  </a:cxn>
                  <a:cxn ang="T12">
                    <a:pos x="T4" y="T5"/>
                  </a:cxn>
                  <a:cxn ang="T13">
                    <a:pos x="T6" y="T7"/>
                  </a:cxn>
                  <a:cxn ang="T14">
                    <a:pos x="T8" y="T9"/>
                  </a:cxn>
                </a:cxnLst>
                <a:rect l="T15" t="T16" r="T17" b="T18"/>
                <a:pathLst>
                  <a:path w="30" h="37">
                    <a:moveTo>
                      <a:pt x="0" y="5"/>
                    </a:moveTo>
                    <a:lnTo>
                      <a:pt x="21" y="0"/>
                    </a:lnTo>
                    <a:lnTo>
                      <a:pt x="30" y="35"/>
                    </a:lnTo>
                    <a:lnTo>
                      <a:pt x="10" y="37"/>
                    </a:lnTo>
                    <a:lnTo>
                      <a:pt x="0" y="5"/>
                    </a:lnTo>
                    <a:close/>
                  </a:path>
                </a:pathLst>
              </a:custGeom>
              <a:noFill/>
              <a:ln w="9525">
                <a:noFill/>
                <a:round/>
                <a:headEnd/>
                <a:tailEnd/>
              </a:ln>
            </p:spPr>
            <p:txBody>
              <a:bodyPr>
                <a:prstTxWarp prst="textNoShape">
                  <a:avLst/>
                </a:prstTxWarp>
              </a:bodyPr>
              <a:lstStyle/>
              <a:p>
                <a:endParaRPr lang="en-US"/>
              </a:p>
            </p:txBody>
          </p:sp>
          <p:sp>
            <p:nvSpPr>
              <p:cNvPr id="73207" name="Freeform 479"/>
              <p:cNvSpPr>
                <a:spLocks/>
              </p:cNvSpPr>
              <p:nvPr/>
            </p:nvSpPr>
            <p:spPr bwMode="auto">
              <a:xfrm>
                <a:off x="5128" y="2133"/>
                <a:ext cx="6" cy="8"/>
              </a:xfrm>
              <a:custGeom>
                <a:avLst/>
                <a:gdLst>
                  <a:gd name="T0" fmla="*/ 0 w 28"/>
                  <a:gd name="T1" fmla="*/ 2 h 39"/>
                  <a:gd name="T2" fmla="*/ 20 w 28"/>
                  <a:gd name="T3" fmla="*/ 0 h 39"/>
                  <a:gd name="T4" fmla="*/ 28 w 28"/>
                  <a:gd name="T5" fmla="*/ 31 h 39"/>
                  <a:gd name="T6" fmla="*/ 9 w 28"/>
                  <a:gd name="T7" fmla="*/ 39 h 39"/>
                  <a:gd name="T8" fmla="*/ 9 w 28"/>
                  <a:gd name="T9" fmla="*/ 37 h 39"/>
                  <a:gd name="T10" fmla="*/ 0 w 28"/>
                  <a:gd name="T11" fmla="*/ 2 h 39"/>
                  <a:gd name="T12" fmla="*/ 0 60000 65536"/>
                  <a:gd name="T13" fmla="*/ 0 60000 65536"/>
                  <a:gd name="T14" fmla="*/ 0 60000 65536"/>
                  <a:gd name="T15" fmla="*/ 0 60000 65536"/>
                  <a:gd name="T16" fmla="*/ 0 60000 65536"/>
                  <a:gd name="T17" fmla="*/ 0 60000 65536"/>
                  <a:gd name="T18" fmla="*/ 0 w 28"/>
                  <a:gd name="T19" fmla="*/ 0 h 39"/>
                  <a:gd name="T20" fmla="*/ 28 w 28"/>
                  <a:gd name="T21" fmla="*/ 39 h 39"/>
                </a:gdLst>
                <a:ahLst/>
                <a:cxnLst>
                  <a:cxn ang="T12">
                    <a:pos x="T0" y="T1"/>
                  </a:cxn>
                  <a:cxn ang="T13">
                    <a:pos x="T2" y="T3"/>
                  </a:cxn>
                  <a:cxn ang="T14">
                    <a:pos x="T4" y="T5"/>
                  </a:cxn>
                  <a:cxn ang="T15">
                    <a:pos x="T6" y="T7"/>
                  </a:cxn>
                  <a:cxn ang="T16">
                    <a:pos x="T8" y="T9"/>
                  </a:cxn>
                  <a:cxn ang="T17">
                    <a:pos x="T10" y="T11"/>
                  </a:cxn>
                </a:cxnLst>
                <a:rect l="T18" t="T19" r="T20" b="T21"/>
                <a:pathLst>
                  <a:path w="28" h="39">
                    <a:moveTo>
                      <a:pt x="0" y="2"/>
                    </a:moveTo>
                    <a:lnTo>
                      <a:pt x="20" y="0"/>
                    </a:lnTo>
                    <a:lnTo>
                      <a:pt x="28" y="31"/>
                    </a:lnTo>
                    <a:lnTo>
                      <a:pt x="9" y="39"/>
                    </a:lnTo>
                    <a:lnTo>
                      <a:pt x="9" y="37"/>
                    </a:lnTo>
                    <a:lnTo>
                      <a:pt x="0" y="2"/>
                    </a:lnTo>
                    <a:close/>
                  </a:path>
                </a:pathLst>
              </a:custGeom>
              <a:noFill/>
              <a:ln w="9525">
                <a:noFill/>
                <a:round/>
                <a:headEnd/>
                <a:tailEnd/>
              </a:ln>
            </p:spPr>
            <p:txBody>
              <a:bodyPr>
                <a:prstTxWarp prst="textNoShape">
                  <a:avLst/>
                </a:prstTxWarp>
              </a:bodyPr>
              <a:lstStyle/>
              <a:p>
                <a:endParaRPr lang="en-US"/>
              </a:p>
            </p:txBody>
          </p:sp>
          <p:sp>
            <p:nvSpPr>
              <p:cNvPr id="73208" name="Freeform 480"/>
              <p:cNvSpPr>
                <a:spLocks/>
              </p:cNvSpPr>
              <p:nvPr/>
            </p:nvSpPr>
            <p:spPr bwMode="auto">
              <a:xfrm>
                <a:off x="5130" y="2139"/>
                <a:ext cx="6" cy="9"/>
              </a:xfrm>
              <a:custGeom>
                <a:avLst/>
                <a:gdLst>
                  <a:gd name="T0" fmla="*/ 0 w 30"/>
                  <a:gd name="T1" fmla="*/ 8 h 44"/>
                  <a:gd name="T2" fmla="*/ 19 w 30"/>
                  <a:gd name="T3" fmla="*/ 0 h 44"/>
                  <a:gd name="T4" fmla="*/ 30 w 30"/>
                  <a:gd name="T5" fmla="*/ 38 h 44"/>
                  <a:gd name="T6" fmla="*/ 13 w 30"/>
                  <a:gd name="T7" fmla="*/ 44 h 44"/>
                  <a:gd name="T8" fmla="*/ 0 w 30"/>
                  <a:gd name="T9" fmla="*/ 8 h 44"/>
                  <a:gd name="T10" fmla="*/ 0 60000 65536"/>
                  <a:gd name="T11" fmla="*/ 0 60000 65536"/>
                  <a:gd name="T12" fmla="*/ 0 60000 65536"/>
                  <a:gd name="T13" fmla="*/ 0 60000 65536"/>
                  <a:gd name="T14" fmla="*/ 0 60000 65536"/>
                  <a:gd name="T15" fmla="*/ 0 w 30"/>
                  <a:gd name="T16" fmla="*/ 0 h 44"/>
                  <a:gd name="T17" fmla="*/ 30 w 30"/>
                  <a:gd name="T18" fmla="*/ 44 h 44"/>
                </a:gdLst>
                <a:ahLst/>
                <a:cxnLst>
                  <a:cxn ang="T10">
                    <a:pos x="T0" y="T1"/>
                  </a:cxn>
                  <a:cxn ang="T11">
                    <a:pos x="T2" y="T3"/>
                  </a:cxn>
                  <a:cxn ang="T12">
                    <a:pos x="T4" y="T5"/>
                  </a:cxn>
                  <a:cxn ang="T13">
                    <a:pos x="T6" y="T7"/>
                  </a:cxn>
                  <a:cxn ang="T14">
                    <a:pos x="T8" y="T9"/>
                  </a:cxn>
                </a:cxnLst>
                <a:rect l="T15" t="T16" r="T17" b="T18"/>
                <a:pathLst>
                  <a:path w="30" h="44">
                    <a:moveTo>
                      <a:pt x="0" y="8"/>
                    </a:moveTo>
                    <a:lnTo>
                      <a:pt x="19" y="0"/>
                    </a:lnTo>
                    <a:lnTo>
                      <a:pt x="30" y="38"/>
                    </a:lnTo>
                    <a:lnTo>
                      <a:pt x="13" y="44"/>
                    </a:lnTo>
                    <a:lnTo>
                      <a:pt x="0" y="8"/>
                    </a:lnTo>
                    <a:close/>
                  </a:path>
                </a:pathLst>
              </a:custGeom>
              <a:noFill/>
              <a:ln w="9525">
                <a:noFill/>
                <a:round/>
                <a:headEnd/>
                <a:tailEnd/>
              </a:ln>
            </p:spPr>
            <p:txBody>
              <a:bodyPr>
                <a:prstTxWarp prst="textNoShape">
                  <a:avLst/>
                </a:prstTxWarp>
              </a:bodyPr>
              <a:lstStyle/>
              <a:p>
                <a:endParaRPr lang="en-US"/>
              </a:p>
            </p:txBody>
          </p:sp>
          <p:sp>
            <p:nvSpPr>
              <p:cNvPr id="73209" name="Freeform 481"/>
              <p:cNvSpPr>
                <a:spLocks/>
              </p:cNvSpPr>
              <p:nvPr/>
            </p:nvSpPr>
            <p:spPr bwMode="auto">
              <a:xfrm>
                <a:off x="5133" y="2147"/>
                <a:ext cx="7" cy="8"/>
              </a:xfrm>
              <a:custGeom>
                <a:avLst/>
                <a:gdLst>
                  <a:gd name="T0" fmla="*/ 0 w 35"/>
                  <a:gd name="T1" fmla="*/ 6 h 43"/>
                  <a:gd name="T2" fmla="*/ 17 w 35"/>
                  <a:gd name="T3" fmla="*/ 0 h 43"/>
                  <a:gd name="T4" fmla="*/ 35 w 35"/>
                  <a:gd name="T5" fmla="*/ 32 h 43"/>
                  <a:gd name="T6" fmla="*/ 15 w 35"/>
                  <a:gd name="T7" fmla="*/ 43 h 43"/>
                  <a:gd name="T8" fmla="*/ 15 w 35"/>
                  <a:gd name="T9" fmla="*/ 40 h 43"/>
                  <a:gd name="T10" fmla="*/ 0 w 35"/>
                  <a:gd name="T11" fmla="*/ 6 h 43"/>
                  <a:gd name="T12" fmla="*/ 0 60000 65536"/>
                  <a:gd name="T13" fmla="*/ 0 60000 65536"/>
                  <a:gd name="T14" fmla="*/ 0 60000 65536"/>
                  <a:gd name="T15" fmla="*/ 0 60000 65536"/>
                  <a:gd name="T16" fmla="*/ 0 60000 65536"/>
                  <a:gd name="T17" fmla="*/ 0 60000 65536"/>
                  <a:gd name="T18" fmla="*/ 0 w 35"/>
                  <a:gd name="T19" fmla="*/ 0 h 43"/>
                  <a:gd name="T20" fmla="*/ 35 w 35"/>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35" h="43">
                    <a:moveTo>
                      <a:pt x="0" y="6"/>
                    </a:moveTo>
                    <a:lnTo>
                      <a:pt x="17" y="0"/>
                    </a:lnTo>
                    <a:lnTo>
                      <a:pt x="35" y="32"/>
                    </a:lnTo>
                    <a:lnTo>
                      <a:pt x="15" y="43"/>
                    </a:lnTo>
                    <a:lnTo>
                      <a:pt x="15" y="40"/>
                    </a:lnTo>
                    <a:lnTo>
                      <a:pt x="0" y="6"/>
                    </a:lnTo>
                    <a:close/>
                  </a:path>
                </a:pathLst>
              </a:custGeom>
              <a:noFill/>
              <a:ln w="9525">
                <a:noFill/>
                <a:round/>
                <a:headEnd/>
                <a:tailEnd/>
              </a:ln>
            </p:spPr>
            <p:txBody>
              <a:bodyPr>
                <a:prstTxWarp prst="textNoShape">
                  <a:avLst/>
                </a:prstTxWarp>
              </a:bodyPr>
              <a:lstStyle/>
              <a:p>
                <a:endParaRPr lang="en-US"/>
              </a:p>
            </p:txBody>
          </p:sp>
          <p:sp>
            <p:nvSpPr>
              <p:cNvPr id="73210" name="Freeform 482"/>
              <p:cNvSpPr>
                <a:spLocks/>
              </p:cNvSpPr>
              <p:nvPr/>
            </p:nvSpPr>
            <p:spPr bwMode="auto">
              <a:xfrm>
                <a:off x="5136" y="2153"/>
                <a:ext cx="7" cy="9"/>
              </a:xfrm>
              <a:custGeom>
                <a:avLst/>
                <a:gdLst>
                  <a:gd name="T0" fmla="*/ 0 w 37"/>
                  <a:gd name="T1" fmla="*/ 11 h 45"/>
                  <a:gd name="T2" fmla="*/ 20 w 37"/>
                  <a:gd name="T3" fmla="*/ 0 h 45"/>
                  <a:gd name="T4" fmla="*/ 37 w 37"/>
                  <a:gd name="T5" fmla="*/ 34 h 45"/>
                  <a:gd name="T6" fmla="*/ 20 w 37"/>
                  <a:gd name="T7" fmla="*/ 45 h 45"/>
                  <a:gd name="T8" fmla="*/ 20 w 37"/>
                  <a:gd name="T9" fmla="*/ 43 h 45"/>
                  <a:gd name="T10" fmla="*/ 0 w 37"/>
                  <a:gd name="T11" fmla="*/ 11 h 45"/>
                  <a:gd name="T12" fmla="*/ 0 60000 65536"/>
                  <a:gd name="T13" fmla="*/ 0 60000 65536"/>
                  <a:gd name="T14" fmla="*/ 0 60000 65536"/>
                  <a:gd name="T15" fmla="*/ 0 60000 65536"/>
                  <a:gd name="T16" fmla="*/ 0 60000 65536"/>
                  <a:gd name="T17" fmla="*/ 0 60000 65536"/>
                  <a:gd name="T18" fmla="*/ 0 w 37"/>
                  <a:gd name="T19" fmla="*/ 0 h 45"/>
                  <a:gd name="T20" fmla="*/ 37 w 37"/>
                  <a:gd name="T21" fmla="*/ 45 h 45"/>
                </a:gdLst>
                <a:ahLst/>
                <a:cxnLst>
                  <a:cxn ang="T12">
                    <a:pos x="T0" y="T1"/>
                  </a:cxn>
                  <a:cxn ang="T13">
                    <a:pos x="T2" y="T3"/>
                  </a:cxn>
                  <a:cxn ang="T14">
                    <a:pos x="T4" y="T5"/>
                  </a:cxn>
                  <a:cxn ang="T15">
                    <a:pos x="T6" y="T7"/>
                  </a:cxn>
                  <a:cxn ang="T16">
                    <a:pos x="T8" y="T9"/>
                  </a:cxn>
                  <a:cxn ang="T17">
                    <a:pos x="T10" y="T11"/>
                  </a:cxn>
                </a:cxnLst>
                <a:rect l="T18" t="T19" r="T20" b="T21"/>
                <a:pathLst>
                  <a:path w="37" h="45">
                    <a:moveTo>
                      <a:pt x="0" y="11"/>
                    </a:moveTo>
                    <a:lnTo>
                      <a:pt x="20" y="0"/>
                    </a:lnTo>
                    <a:lnTo>
                      <a:pt x="37" y="34"/>
                    </a:lnTo>
                    <a:lnTo>
                      <a:pt x="20" y="45"/>
                    </a:lnTo>
                    <a:lnTo>
                      <a:pt x="20" y="43"/>
                    </a:lnTo>
                    <a:lnTo>
                      <a:pt x="0" y="11"/>
                    </a:lnTo>
                    <a:close/>
                  </a:path>
                </a:pathLst>
              </a:custGeom>
              <a:noFill/>
              <a:ln w="9525">
                <a:noFill/>
                <a:round/>
                <a:headEnd/>
                <a:tailEnd/>
              </a:ln>
            </p:spPr>
            <p:txBody>
              <a:bodyPr>
                <a:prstTxWarp prst="textNoShape">
                  <a:avLst/>
                </a:prstTxWarp>
              </a:bodyPr>
              <a:lstStyle/>
              <a:p>
                <a:endParaRPr lang="en-US"/>
              </a:p>
            </p:txBody>
          </p:sp>
          <p:sp>
            <p:nvSpPr>
              <p:cNvPr id="73211" name="Freeform 483"/>
              <p:cNvSpPr>
                <a:spLocks/>
              </p:cNvSpPr>
              <p:nvPr/>
            </p:nvSpPr>
            <p:spPr bwMode="auto">
              <a:xfrm>
                <a:off x="5140" y="2160"/>
                <a:ext cx="7" cy="8"/>
              </a:xfrm>
              <a:custGeom>
                <a:avLst/>
                <a:gdLst>
                  <a:gd name="T0" fmla="*/ 0 w 38"/>
                  <a:gd name="T1" fmla="*/ 11 h 40"/>
                  <a:gd name="T2" fmla="*/ 17 w 38"/>
                  <a:gd name="T3" fmla="*/ 0 h 40"/>
                  <a:gd name="T4" fmla="*/ 38 w 38"/>
                  <a:gd name="T5" fmla="*/ 29 h 40"/>
                  <a:gd name="T6" fmla="*/ 23 w 38"/>
                  <a:gd name="T7" fmla="*/ 40 h 40"/>
                  <a:gd name="T8" fmla="*/ 0 w 38"/>
                  <a:gd name="T9" fmla="*/ 11 h 40"/>
                  <a:gd name="T10" fmla="*/ 0 60000 65536"/>
                  <a:gd name="T11" fmla="*/ 0 60000 65536"/>
                  <a:gd name="T12" fmla="*/ 0 60000 65536"/>
                  <a:gd name="T13" fmla="*/ 0 60000 65536"/>
                  <a:gd name="T14" fmla="*/ 0 60000 65536"/>
                  <a:gd name="T15" fmla="*/ 0 w 38"/>
                  <a:gd name="T16" fmla="*/ 0 h 40"/>
                  <a:gd name="T17" fmla="*/ 38 w 38"/>
                  <a:gd name="T18" fmla="*/ 40 h 40"/>
                </a:gdLst>
                <a:ahLst/>
                <a:cxnLst>
                  <a:cxn ang="T10">
                    <a:pos x="T0" y="T1"/>
                  </a:cxn>
                  <a:cxn ang="T11">
                    <a:pos x="T2" y="T3"/>
                  </a:cxn>
                  <a:cxn ang="T12">
                    <a:pos x="T4" y="T5"/>
                  </a:cxn>
                  <a:cxn ang="T13">
                    <a:pos x="T6" y="T7"/>
                  </a:cxn>
                  <a:cxn ang="T14">
                    <a:pos x="T8" y="T9"/>
                  </a:cxn>
                </a:cxnLst>
                <a:rect l="T15" t="T16" r="T17" b="T18"/>
                <a:pathLst>
                  <a:path w="38" h="40">
                    <a:moveTo>
                      <a:pt x="0" y="11"/>
                    </a:moveTo>
                    <a:lnTo>
                      <a:pt x="17" y="0"/>
                    </a:lnTo>
                    <a:lnTo>
                      <a:pt x="38" y="29"/>
                    </a:lnTo>
                    <a:lnTo>
                      <a:pt x="23" y="40"/>
                    </a:lnTo>
                    <a:lnTo>
                      <a:pt x="0" y="11"/>
                    </a:lnTo>
                    <a:close/>
                  </a:path>
                </a:pathLst>
              </a:custGeom>
              <a:noFill/>
              <a:ln w="9525">
                <a:noFill/>
                <a:round/>
                <a:headEnd/>
                <a:tailEnd/>
              </a:ln>
            </p:spPr>
            <p:txBody>
              <a:bodyPr>
                <a:prstTxWarp prst="textNoShape">
                  <a:avLst/>
                </a:prstTxWarp>
              </a:bodyPr>
              <a:lstStyle/>
              <a:p>
                <a:endParaRPr lang="en-US"/>
              </a:p>
            </p:txBody>
          </p:sp>
          <p:sp>
            <p:nvSpPr>
              <p:cNvPr id="73212" name="Freeform 484"/>
              <p:cNvSpPr>
                <a:spLocks/>
              </p:cNvSpPr>
              <p:nvPr/>
            </p:nvSpPr>
            <p:spPr bwMode="auto">
              <a:xfrm>
                <a:off x="5144" y="2166"/>
                <a:ext cx="8" cy="8"/>
              </a:xfrm>
              <a:custGeom>
                <a:avLst/>
                <a:gdLst>
                  <a:gd name="T0" fmla="*/ 0 w 41"/>
                  <a:gd name="T1" fmla="*/ 11 h 40"/>
                  <a:gd name="T2" fmla="*/ 15 w 41"/>
                  <a:gd name="T3" fmla="*/ 0 h 40"/>
                  <a:gd name="T4" fmla="*/ 41 w 41"/>
                  <a:gd name="T5" fmla="*/ 23 h 40"/>
                  <a:gd name="T6" fmla="*/ 28 w 41"/>
                  <a:gd name="T7" fmla="*/ 40 h 40"/>
                  <a:gd name="T8" fmla="*/ 26 w 41"/>
                  <a:gd name="T9" fmla="*/ 37 h 40"/>
                  <a:gd name="T10" fmla="*/ 0 w 41"/>
                  <a:gd name="T11" fmla="*/ 11 h 40"/>
                  <a:gd name="T12" fmla="*/ 0 60000 65536"/>
                  <a:gd name="T13" fmla="*/ 0 60000 65536"/>
                  <a:gd name="T14" fmla="*/ 0 60000 65536"/>
                  <a:gd name="T15" fmla="*/ 0 60000 65536"/>
                  <a:gd name="T16" fmla="*/ 0 60000 65536"/>
                  <a:gd name="T17" fmla="*/ 0 60000 65536"/>
                  <a:gd name="T18" fmla="*/ 0 w 41"/>
                  <a:gd name="T19" fmla="*/ 0 h 40"/>
                  <a:gd name="T20" fmla="*/ 41 w 41"/>
                  <a:gd name="T21" fmla="*/ 40 h 40"/>
                </a:gdLst>
                <a:ahLst/>
                <a:cxnLst>
                  <a:cxn ang="T12">
                    <a:pos x="T0" y="T1"/>
                  </a:cxn>
                  <a:cxn ang="T13">
                    <a:pos x="T2" y="T3"/>
                  </a:cxn>
                  <a:cxn ang="T14">
                    <a:pos x="T4" y="T5"/>
                  </a:cxn>
                  <a:cxn ang="T15">
                    <a:pos x="T6" y="T7"/>
                  </a:cxn>
                  <a:cxn ang="T16">
                    <a:pos x="T8" y="T9"/>
                  </a:cxn>
                  <a:cxn ang="T17">
                    <a:pos x="T10" y="T11"/>
                  </a:cxn>
                </a:cxnLst>
                <a:rect l="T18" t="T19" r="T20" b="T21"/>
                <a:pathLst>
                  <a:path w="41" h="40">
                    <a:moveTo>
                      <a:pt x="0" y="11"/>
                    </a:moveTo>
                    <a:lnTo>
                      <a:pt x="15" y="0"/>
                    </a:lnTo>
                    <a:lnTo>
                      <a:pt x="41" y="23"/>
                    </a:lnTo>
                    <a:lnTo>
                      <a:pt x="28" y="40"/>
                    </a:lnTo>
                    <a:lnTo>
                      <a:pt x="26" y="37"/>
                    </a:lnTo>
                    <a:lnTo>
                      <a:pt x="0" y="11"/>
                    </a:lnTo>
                    <a:close/>
                  </a:path>
                </a:pathLst>
              </a:custGeom>
              <a:noFill/>
              <a:ln w="9525">
                <a:noFill/>
                <a:round/>
                <a:headEnd/>
                <a:tailEnd/>
              </a:ln>
            </p:spPr>
            <p:txBody>
              <a:bodyPr>
                <a:prstTxWarp prst="textNoShape">
                  <a:avLst/>
                </a:prstTxWarp>
              </a:bodyPr>
              <a:lstStyle/>
              <a:p>
                <a:endParaRPr lang="en-US"/>
              </a:p>
            </p:txBody>
          </p:sp>
          <p:sp>
            <p:nvSpPr>
              <p:cNvPr id="73213" name="Freeform 485"/>
              <p:cNvSpPr>
                <a:spLocks/>
              </p:cNvSpPr>
              <p:nvPr/>
            </p:nvSpPr>
            <p:spPr bwMode="auto">
              <a:xfrm>
                <a:off x="5150" y="2170"/>
                <a:ext cx="5" cy="6"/>
              </a:xfrm>
              <a:custGeom>
                <a:avLst/>
                <a:gdLst>
                  <a:gd name="T0" fmla="*/ 0 w 27"/>
                  <a:gd name="T1" fmla="*/ 17 h 28"/>
                  <a:gd name="T2" fmla="*/ 13 w 27"/>
                  <a:gd name="T3" fmla="*/ 0 h 28"/>
                  <a:gd name="T4" fmla="*/ 27 w 27"/>
                  <a:gd name="T5" fmla="*/ 11 h 28"/>
                  <a:gd name="T6" fmla="*/ 15 w 27"/>
                  <a:gd name="T7" fmla="*/ 28 h 28"/>
                  <a:gd name="T8" fmla="*/ 0 w 27"/>
                  <a:gd name="T9" fmla="*/ 17 h 28"/>
                  <a:gd name="T10" fmla="*/ 0 60000 65536"/>
                  <a:gd name="T11" fmla="*/ 0 60000 65536"/>
                  <a:gd name="T12" fmla="*/ 0 60000 65536"/>
                  <a:gd name="T13" fmla="*/ 0 60000 65536"/>
                  <a:gd name="T14" fmla="*/ 0 60000 65536"/>
                  <a:gd name="T15" fmla="*/ 0 w 27"/>
                  <a:gd name="T16" fmla="*/ 0 h 28"/>
                  <a:gd name="T17" fmla="*/ 27 w 27"/>
                  <a:gd name="T18" fmla="*/ 28 h 28"/>
                </a:gdLst>
                <a:ahLst/>
                <a:cxnLst>
                  <a:cxn ang="T10">
                    <a:pos x="T0" y="T1"/>
                  </a:cxn>
                  <a:cxn ang="T11">
                    <a:pos x="T2" y="T3"/>
                  </a:cxn>
                  <a:cxn ang="T12">
                    <a:pos x="T4" y="T5"/>
                  </a:cxn>
                  <a:cxn ang="T13">
                    <a:pos x="T6" y="T7"/>
                  </a:cxn>
                  <a:cxn ang="T14">
                    <a:pos x="T8" y="T9"/>
                  </a:cxn>
                </a:cxnLst>
                <a:rect l="T15" t="T16" r="T17" b="T18"/>
                <a:pathLst>
                  <a:path w="27" h="28">
                    <a:moveTo>
                      <a:pt x="0" y="17"/>
                    </a:moveTo>
                    <a:lnTo>
                      <a:pt x="13" y="0"/>
                    </a:lnTo>
                    <a:lnTo>
                      <a:pt x="27" y="11"/>
                    </a:lnTo>
                    <a:lnTo>
                      <a:pt x="15" y="28"/>
                    </a:lnTo>
                    <a:lnTo>
                      <a:pt x="0" y="17"/>
                    </a:lnTo>
                    <a:close/>
                  </a:path>
                </a:pathLst>
              </a:custGeom>
              <a:noFill/>
              <a:ln w="9525">
                <a:noFill/>
                <a:round/>
                <a:headEnd/>
                <a:tailEnd/>
              </a:ln>
            </p:spPr>
            <p:txBody>
              <a:bodyPr>
                <a:prstTxWarp prst="textNoShape">
                  <a:avLst/>
                </a:prstTxWarp>
              </a:bodyPr>
              <a:lstStyle/>
              <a:p>
                <a:endParaRPr lang="en-US"/>
              </a:p>
            </p:txBody>
          </p:sp>
          <p:sp>
            <p:nvSpPr>
              <p:cNvPr id="73214" name="Freeform 486"/>
              <p:cNvSpPr>
                <a:spLocks/>
              </p:cNvSpPr>
              <p:nvPr/>
            </p:nvSpPr>
            <p:spPr bwMode="auto">
              <a:xfrm>
                <a:off x="5153" y="2172"/>
                <a:ext cx="5" cy="6"/>
              </a:xfrm>
              <a:custGeom>
                <a:avLst/>
                <a:gdLst>
                  <a:gd name="T0" fmla="*/ 0 w 26"/>
                  <a:gd name="T1" fmla="*/ 17 h 26"/>
                  <a:gd name="T2" fmla="*/ 12 w 26"/>
                  <a:gd name="T3" fmla="*/ 0 h 26"/>
                  <a:gd name="T4" fmla="*/ 26 w 26"/>
                  <a:gd name="T5" fmla="*/ 9 h 26"/>
                  <a:gd name="T6" fmla="*/ 17 w 26"/>
                  <a:gd name="T7" fmla="*/ 26 h 26"/>
                  <a:gd name="T8" fmla="*/ 0 w 26"/>
                  <a:gd name="T9" fmla="*/ 17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0" y="17"/>
                    </a:moveTo>
                    <a:lnTo>
                      <a:pt x="12" y="0"/>
                    </a:lnTo>
                    <a:lnTo>
                      <a:pt x="26" y="9"/>
                    </a:lnTo>
                    <a:lnTo>
                      <a:pt x="17" y="26"/>
                    </a:lnTo>
                    <a:lnTo>
                      <a:pt x="0" y="17"/>
                    </a:lnTo>
                    <a:close/>
                  </a:path>
                </a:pathLst>
              </a:custGeom>
              <a:noFill/>
              <a:ln w="9525">
                <a:noFill/>
                <a:round/>
                <a:headEnd/>
                <a:tailEnd/>
              </a:ln>
            </p:spPr>
            <p:txBody>
              <a:bodyPr>
                <a:prstTxWarp prst="textNoShape">
                  <a:avLst/>
                </a:prstTxWarp>
              </a:bodyPr>
              <a:lstStyle/>
              <a:p>
                <a:endParaRPr lang="en-US"/>
              </a:p>
            </p:txBody>
          </p:sp>
          <p:sp>
            <p:nvSpPr>
              <p:cNvPr id="73215" name="Freeform 487"/>
              <p:cNvSpPr>
                <a:spLocks/>
              </p:cNvSpPr>
              <p:nvPr/>
            </p:nvSpPr>
            <p:spPr bwMode="auto">
              <a:xfrm>
                <a:off x="5156" y="2174"/>
                <a:ext cx="5" cy="5"/>
              </a:xfrm>
              <a:custGeom>
                <a:avLst/>
                <a:gdLst>
                  <a:gd name="T0" fmla="*/ 0 w 26"/>
                  <a:gd name="T1" fmla="*/ 17 h 25"/>
                  <a:gd name="T2" fmla="*/ 9 w 26"/>
                  <a:gd name="T3" fmla="*/ 0 h 25"/>
                  <a:gd name="T4" fmla="*/ 26 w 26"/>
                  <a:gd name="T5" fmla="*/ 6 h 25"/>
                  <a:gd name="T6" fmla="*/ 18 w 26"/>
                  <a:gd name="T7" fmla="*/ 25 h 25"/>
                  <a:gd name="T8" fmla="*/ 0 w 26"/>
                  <a:gd name="T9" fmla="*/ 17 h 25"/>
                  <a:gd name="T10" fmla="*/ 0 60000 65536"/>
                  <a:gd name="T11" fmla="*/ 0 60000 65536"/>
                  <a:gd name="T12" fmla="*/ 0 60000 65536"/>
                  <a:gd name="T13" fmla="*/ 0 60000 65536"/>
                  <a:gd name="T14" fmla="*/ 0 60000 65536"/>
                  <a:gd name="T15" fmla="*/ 0 w 26"/>
                  <a:gd name="T16" fmla="*/ 0 h 25"/>
                  <a:gd name="T17" fmla="*/ 26 w 26"/>
                  <a:gd name="T18" fmla="*/ 25 h 25"/>
                </a:gdLst>
                <a:ahLst/>
                <a:cxnLst>
                  <a:cxn ang="T10">
                    <a:pos x="T0" y="T1"/>
                  </a:cxn>
                  <a:cxn ang="T11">
                    <a:pos x="T2" y="T3"/>
                  </a:cxn>
                  <a:cxn ang="T12">
                    <a:pos x="T4" y="T5"/>
                  </a:cxn>
                  <a:cxn ang="T13">
                    <a:pos x="T6" y="T7"/>
                  </a:cxn>
                  <a:cxn ang="T14">
                    <a:pos x="T8" y="T9"/>
                  </a:cxn>
                </a:cxnLst>
                <a:rect l="T15" t="T16" r="T17" b="T18"/>
                <a:pathLst>
                  <a:path w="26" h="25">
                    <a:moveTo>
                      <a:pt x="0" y="17"/>
                    </a:moveTo>
                    <a:lnTo>
                      <a:pt x="9" y="0"/>
                    </a:lnTo>
                    <a:lnTo>
                      <a:pt x="26" y="6"/>
                    </a:lnTo>
                    <a:lnTo>
                      <a:pt x="18" y="25"/>
                    </a:lnTo>
                    <a:lnTo>
                      <a:pt x="0" y="17"/>
                    </a:lnTo>
                    <a:close/>
                  </a:path>
                </a:pathLst>
              </a:custGeom>
              <a:noFill/>
              <a:ln w="9525">
                <a:noFill/>
                <a:round/>
                <a:headEnd/>
                <a:tailEnd/>
              </a:ln>
            </p:spPr>
            <p:txBody>
              <a:bodyPr>
                <a:prstTxWarp prst="textNoShape">
                  <a:avLst/>
                </a:prstTxWarp>
              </a:bodyPr>
              <a:lstStyle/>
              <a:p>
                <a:endParaRPr lang="en-US"/>
              </a:p>
            </p:txBody>
          </p:sp>
          <p:sp>
            <p:nvSpPr>
              <p:cNvPr id="73216" name="Freeform 488"/>
              <p:cNvSpPr>
                <a:spLocks/>
              </p:cNvSpPr>
              <p:nvPr/>
            </p:nvSpPr>
            <p:spPr bwMode="auto">
              <a:xfrm>
                <a:off x="5160" y="2175"/>
                <a:ext cx="4" cy="6"/>
              </a:xfrm>
              <a:custGeom>
                <a:avLst/>
                <a:gdLst>
                  <a:gd name="T0" fmla="*/ 0 w 23"/>
                  <a:gd name="T1" fmla="*/ 19 h 26"/>
                  <a:gd name="T2" fmla="*/ 8 w 23"/>
                  <a:gd name="T3" fmla="*/ 0 h 26"/>
                  <a:gd name="T4" fmla="*/ 23 w 23"/>
                  <a:gd name="T5" fmla="*/ 6 h 26"/>
                  <a:gd name="T6" fmla="*/ 20 w 23"/>
                  <a:gd name="T7" fmla="*/ 26 h 26"/>
                  <a:gd name="T8" fmla="*/ 0 w 23"/>
                  <a:gd name="T9" fmla="*/ 19 h 26"/>
                  <a:gd name="T10" fmla="*/ 0 60000 65536"/>
                  <a:gd name="T11" fmla="*/ 0 60000 65536"/>
                  <a:gd name="T12" fmla="*/ 0 60000 65536"/>
                  <a:gd name="T13" fmla="*/ 0 60000 65536"/>
                  <a:gd name="T14" fmla="*/ 0 60000 65536"/>
                  <a:gd name="T15" fmla="*/ 0 w 23"/>
                  <a:gd name="T16" fmla="*/ 0 h 26"/>
                  <a:gd name="T17" fmla="*/ 23 w 23"/>
                  <a:gd name="T18" fmla="*/ 26 h 26"/>
                </a:gdLst>
                <a:ahLst/>
                <a:cxnLst>
                  <a:cxn ang="T10">
                    <a:pos x="T0" y="T1"/>
                  </a:cxn>
                  <a:cxn ang="T11">
                    <a:pos x="T2" y="T3"/>
                  </a:cxn>
                  <a:cxn ang="T12">
                    <a:pos x="T4" y="T5"/>
                  </a:cxn>
                  <a:cxn ang="T13">
                    <a:pos x="T6" y="T7"/>
                  </a:cxn>
                  <a:cxn ang="T14">
                    <a:pos x="T8" y="T9"/>
                  </a:cxn>
                </a:cxnLst>
                <a:rect l="T15" t="T16" r="T17" b="T18"/>
                <a:pathLst>
                  <a:path w="23" h="26">
                    <a:moveTo>
                      <a:pt x="0" y="19"/>
                    </a:moveTo>
                    <a:lnTo>
                      <a:pt x="8" y="0"/>
                    </a:lnTo>
                    <a:lnTo>
                      <a:pt x="23" y="6"/>
                    </a:lnTo>
                    <a:lnTo>
                      <a:pt x="20" y="26"/>
                    </a:lnTo>
                    <a:lnTo>
                      <a:pt x="0" y="19"/>
                    </a:lnTo>
                    <a:close/>
                  </a:path>
                </a:pathLst>
              </a:custGeom>
              <a:noFill/>
              <a:ln w="9525">
                <a:noFill/>
                <a:round/>
                <a:headEnd/>
                <a:tailEnd/>
              </a:ln>
            </p:spPr>
            <p:txBody>
              <a:bodyPr>
                <a:prstTxWarp prst="textNoShape">
                  <a:avLst/>
                </a:prstTxWarp>
              </a:bodyPr>
              <a:lstStyle/>
              <a:p>
                <a:endParaRPr lang="en-US"/>
              </a:p>
            </p:txBody>
          </p:sp>
          <p:sp>
            <p:nvSpPr>
              <p:cNvPr id="73217" name="Freeform 489"/>
              <p:cNvSpPr>
                <a:spLocks/>
              </p:cNvSpPr>
              <p:nvPr/>
            </p:nvSpPr>
            <p:spPr bwMode="auto">
              <a:xfrm>
                <a:off x="5164" y="2177"/>
                <a:ext cx="4" cy="4"/>
              </a:xfrm>
              <a:custGeom>
                <a:avLst/>
                <a:gdLst>
                  <a:gd name="T0" fmla="*/ 0 w 23"/>
                  <a:gd name="T1" fmla="*/ 20 h 22"/>
                  <a:gd name="T2" fmla="*/ 3 w 23"/>
                  <a:gd name="T3" fmla="*/ 0 h 22"/>
                  <a:gd name="T4" fmla="*/ 23 w 23"/>
                  <a:gd name="T5" fmla="*/ 2 h 22"/>
                  <a:gd name="T6" fmla="*/ 20 w 23"/>
                  <a:gd name="T7" fmla="*/ 22 h 22"/>
                  <a:gd name="T8" fmla="*/ 0 w 23"/>
                  <a:gd name="T9" fmla="*/ 20 h 22"/>
                  <a:gd name="T10" fmla="*/ 0 60000 65536"/>
                  <a:gd name="T11" fmla="*/ 0 60000 65536"/>
                  <a:gd name="T12" fmla="*/ 0 60000 65536"/>
                  <a:gd name="T13" fmla="*/ 0 60000 65536"/>
                  <a:gd name="T14" fmla="*/ 0 60000 65536"/>
                  <a:gd name="T15" fmla="*/ 0 w 23"/>
                  <a:gd name="T16" fmla="*/ 0 h 22"/>
                  <a:gd name="T17" fmla="*/ 23 w 23"/>
                  <a:gd name="T18" fmla="*/ 22 h 22"/>
                </a:gdLst>
                <a:ahLst/>
                <a:cxnLst>
                  <a:cxn ang="T10">
                    <a:pos x="T0" y="T1"/>
                  </a:cxn>
                  <a:cxn ang="T11">
                    <a:pos x="T2" y="T3"/>
                  </a:cxn>
                  <a:cxn ang="T12">
                    <a:pos x="T4" y="T5"/>
                  </a:cxn>
                  <a:cxn ang="T13">
                    <a:pos x="T6" y="T7"/>
                  </a:cxn>
                  <a:cxn ang="T14">
                    <a:pos x="T8" y="T9"/>
                  </a:cxn>
                </a:cxnLst>
                <a:rect l="T15" t="T16" r="T17" b="T18"/>
                <a:pathLst>
                  <a:path w="23" h="22">
                    <a:moveTo>
                      <a:pt x="0" y="20"/>
                    </a:moveTo>
                    <a:lnTo>
                      <a:pt x="3" y="0"/>
                    </a:lnTo>
                    <a:lnTo>
                      <a:pt x="23" y="2"/>
                    </a:lnTo>
                    <a:lnTo>
                      <a:pt x="20" y="22"/>
                    </a:lnTo>
                    <a:lnTo>
                      <a:pt x="0" y="20"/>
                    </a:lnTo>
                    <a:close/>
                  </a:path>
                </a:pathLst>
              </a:custGeom>
              <a:noFill/>
              <a:ln w="9525">
                <a:noFill/>
                <a:round/>
                <a:headEnd/>
                <a:tailEnd/>
              </a:ln>
            </p:spPr>
            <p:txBody>
              <a:bodyPr>
                <a:prstTxWarp prst="textNoShape">
                  <a:avLst/>
                </a:prstTxWarp>
              </a:bodyPr>
              <a:lstStyle/>
              <a:p>
                <a:endParaRPr lang="en-US"/>
              </a:p>
            </p:txBody>
          </p:sp>
          <p:sp>
            <p:nvSpPr>
              <p:cNvPr id="73218" name="Freeform 490"/>
              <p:cNvSpPr>
                <a:spLocks/>
              </p:cNvSpPr>
              <p:nvPr/>
            </p:nvSpPr>
            <p:spPr bwMode="auto">
              <a:xfrm>
                <a:off x="5168" y="2177"/>
                <a:ext cx="5" cy="5"/>
              </a:xfrm>
              <a:custGeom>
                <a:avLst/>
                <a:gdLst>
                  <a:gd name="T0" fmla="*/ 0 w 24"/>
                  <a:gd name="T1" fmla="*/ 20 h 24"/>
                  <a:gd name="T2" fmla="*/ 3 w 24"/>
                  <a:gd name="T3" fmla="*/ 0 h 24"/>
                  <a:gd name="T4" fmla="*/ 24 w 24"/>
                  <a:gd name="T5" fmla="*/ 3 h 24"/>
                  <a:gd name="T6" fmla="*/ 24 w 24"/>
                  <a:gd name="T7" fmla="*/ 24 h 24"/>
                  <a:gd name="T8" fmla="*/ 20 w 24"/>
                  <a:gd name="T9" fmla="*/ 24 h 24"/>
                  <a:gd name="T10" fmla="*/ 0 w 24"/>
                  <a:gd name="T11" fmla="*/ 20 h 24"/>
                  <a:gd name="T12" fmla="*/ 0 60000 65536"/>
                  <a:gd name="T13" fmla="*/ 0 60000 65536"/>
                  <a:gd name="T14" fmla="*/ 0 60000 65536"/>
                  <a:gd name="T15" fmla="*/ 0 60000 65536"/>
                  <a:gd name="T16" fmla="*/ 0 60000 65536"/>
                  <a:gd name="T17" fmla="*/ 0 60000 65536"/>
                  <a:gd name="T18" fmla="*/ 0 w 24"/>
                  <a:gd name="T19" fmla="*/ 0 h 24"/>
                  <a:gd name="T20" fmla="*/ 24 w 24"/>
                  <a:gd name="T21" fmla="*/ 24 h 24"/>
                </a:gdLst>
                <a:ahLst/>
                <a:cxnLst>
                  <a:cxn ang="T12">
                    <a:pos x="T0" y="T1"/>
                  </a:cxn>
                  <a:cxn ang="T13">
                    <a:pos x="T2" y="T3"/>
                  </a:cxn>
                  <a:cxn ang="T14">
                    <a:pos x="T4" y="T5"/>
                  </a:cxn>
                  <a:cxn ang="T15">
                    <a:pos x="T6" y="T7"/>
                  </a:cxn>
                  <a:cxn ang="T16">
                    <a:pos x="T8" y="T9"/>
                  </a:cxn>
                  <a:cxn ang="T17">
                    <a:pos x="T10" y="T11"/>
                  </a:cxn>
                </a:cxnLst>
                <a:rect l="T18" t="T19" r="T20" b="T21"/>
                <a:pathLst>
                  <a:path w="24" h="24">
                    <a:moveTo>
                      <a:pt x="0" y="20"/>
                    </a:moveTo>
                    <a:lnTo>
                      <a:pt x="3" y="0"/>
                    </a:lnTo>
                    <a:lnTo>
                      <a:pt x="24" y="3"/>
                    </a:lnTo>
                    <a:lnTo>
                      <a:pt x="24" y="24"/>
                    </a:lnTo>
                    <a:lnTo>
                      <a:pt x="20" y="24"/>
                    </a:lnTo>
                    <a:lnTo>
                      <a:pt x="0" y="20"/>
                    </a:lnTo>
                    <a:close/>
                  </a:path>
                </a:pathLst>
              </a:custGeom>
              <a:noFill/>
              <a:ln w="9525">
                <a:noFill/>
                <a:round/>
                <a:headEnd/>
                <a:tailEnd/>
              </a:ln>
            </p:spPr>
            <p:txBody>
              <a:bodyPr>
                <a:prstTxWarp prst="textNoShape">
                  <a:avLst/>
                </a:prstTxWarp>
              </a:bodyPr>
              <a:lstStyle/>
              <a:p>
                <a:endParaRPr lang="en-US"/>
              </a:p>
            </p:txBody>
          </p:sp>
          <p:sp>
            <p:nvSpPr>
              <p:cNvPr id="73219" name="Rectangle 491"/>
              <p:cNvSpPr>
                <a:spLocks noChangeArrowheads="1"/>
              </p:cNvSpPr>
              <p:nvPr/>
            </p:nvSpPr>
            <p:spPr bwMode="auto">
              <a:xfrm>
                <a:off x="5173" y="2178"/>
                <a:ext cx="3" cy="4"/>
              </a:xfrm>
              <a:prstGeom prst="rect">
                <a:avLst/>
              </a:prstGeom>
              <a:noFill/>
              <a:ln w="9525">
                <a:noFill/>
                <a:miter lim="800000"/>
                <a:headEnd/>
                <a:tailEnd/>
              </a:ln>
            </p:spPr>
            <p:txBody>
              <a:bodyPr>
                <a:prstTxWarp prst="textNoShape">
                  <a:avLst/>
                </a:prstTxWarp>
              </a:bodyPr>
              <a:lstStyle/>
              <a:p>
                <a:endParaRPr lang="en-US"/>
              </a:p>
            </p:txBody>
          </p:sp>
          <p:sp>
            <p:nvSpPr>
              <p:cNvPr id="73220" name="Freeform 492"/>
              <p:cNvSpPr>
                <a:spLocks/>
              </p:cNvSpPr>
              <p:nvPr/>
            </p:nvSpPr>
            <p:spPr bwMode="auto">
              <a:xfrm>
                <a:off x="5176" y="2177"/>
                <a:ext cx="6" cy="5"/>
              </a:xfrm>
              <a:custGeom>
                <a:avLst/>
                <a:gdLst>
                  <a:gd name="T0" fmla="*/ 0 w 26"/>
                  <a:gd name="T1" fmla="*/ 24 h 24"/>
                  <a:gd name="T2" fmla="*/ 0 w 26"/>
                  <a:gd name="T3" fmla="*/ 3 h 24"/>
                  <a:gd name="T4" fmla="*/ 24 w 26"/>
                  <a:gd name="T5" fmla="*/ 0 h 24"/>
                  <a:gd name="T6" fmla="*/ 26 w 26"/>
                  <a:gd name="T7" fmla="*/ 18 h 24"/>
                  <a:gd name="T8" fmla="*/ 0 w 26"/>
                  <a:gd name="T9" fmla="*/ 24 h 24"/>
                  <a:gd name="T10" fmla="*/ 0 60000 65536"/>
                  <a:gd name="T11" fmla="*/ 0 60000 65536"/>
                  <a:gd name="T12" fmla="*/ 0 60000 65536"/>
                  <a:gd name="T13" fmla="*/ 0 60000 65536"/>
                  <a:gd name="T14" fmla="*/ 0 60000 65536"/>
                  <a:gd name="T15" fmla="*/ 0 w 26"/>
                  <a:gd name="T16" fmla="*/ 0 h 24"/>
                  <a:gd name="T17" fmla="*/ 26 w 26"/>
                  <a:gd name="T18" fmla="*/ 24 h 24"/>
                </a:gdLst>
                <a:ahLst/>
                <a:cxnLst>
                  <a:cxn ang="T10">
                    <a:pos x="T0" y="T1"/>
                  </a:cxn>
                  <a:cxn ang="T11">
                    <a:pos x="T2" y="T3"/>
                  </a:cxn>
                  <a:cxn ang="T12">
                    <a:pos x="T4" y="T5"/>
                  </a:cxn>
                  <a:cxn ang="T13">
                    <a:pos x="T6" y="T7"/>
                  </a:cxn>
                  <a:cxn ang="T14">
                    <a:pos x="T8" y="T9"/>
                  </a:cxn>
                </a:cxnLst>
                <a:rect l="T15" t="T16" r="T17" b="T18"/>
                <a:pathLst>
                  <a:path w="26" h="24">
                    <a:moveTo>
                      <a:pt x="0" y="24"/>
                    </a:moveTo>
                    <a:lnTo>
                      <a:pt x="0" y="3"/>
                    </a:lnTo>
                    <a:lnTo>
                      <a:pt x="24" y="0"/>
                    </a:lnTo>
                    <a:lnTo>
                      <a:pt x="26" y="18"/>
                    </a:lnTo>
                    <a:lnTo>
                      <a:pt x="0" y="24"/>
                    </a:lnTo>
                    <a:close/>
                  </a:path>
                </a:pathLst>
              </a:custGeom>
              <a:noFill/>
              <a:ln w="9525">
                <a:noFill/>
                <a:round/>
                <a:headEnd/>
                <a:tailEnd/>
              </a:ln>
            </p:spPr>
            <p:txBody>
              <a:bodyPr>
                <a:prstTxWarp prst="textNoShape">
                  <a:avLst/>
                </a:prstTxWarp>
              </a:bodyPr>
              <a:lstStyle/>
              <a:p>
                <a:endParaRPr lang="en-US"/>
              </a:p>
            </p:txBody>
          </p:sp>
          <p:sp>
            <p:nvSpPr>
              <p:cNvPr id="73221" name="Freeform 493"/>
              <p:cNvSpPr>
                <a:spLocks/>
              </p:cNvSpPr>
              <p:nvPr/>
            </p:nvSpPr>
            <p:spPr bwMode="auto">
              <a:xfrm>
                <a:off x="5181" y="2176"/>
                <a:ext cx="5" cy="5"/>
              </a:xfrm>
              <a:custGeom>
                <a:avLst/>
                <a:gdLst>
                  <a:gd name="T0" fmla="*/ 2 w 23"/>
                  <a:gd name="T1" fmla="*/ 24 h 24"/>
                  <a:gd name="T2" fmla="*/ 0 w 23"/>
                  <a:gd name="T3" fmla="*/ 6 h 24"/>
                  <a:gd name="T4" fmla="*/ 23 w 23"/>
                  <a:gd name="T5" fmla="*/ 0 h 24"/>
                  <a:gd name="T6" fmla="*/ 23 w 23"/>
                  <a:gd name="T7" fmla="*/ 21 h 24"/>
                  <a:gd name="T8" fmla="*/ 2 w 23"/>
                  <a:gd name="T9" fmla="*/ 24 h 24"/>
                  <a:gd name="T10" fmla="*/ 0 60000 65536"/>
                  <a:gd name="T11" fmla="*/ 0 60000 65536"/>
                  <a:gd name="T12" fmla="*/ 0 60000 65536"/>
                  <a:gd name="T13" fmla="*/ 0 60000 65536"/>
                  <a:gd name="T14" fmla="*/ 0 60000 65536"/>
                  <a:gd name="T15" fmla="*/ 0 w 23"/>
                  <a:gd name="T16" fmla="*/ 0 h 24"/>
                  <a:gd name="T17" fmla="*/ 23 w 23"/>
                  <a:gd name="T18" fmla="*/ 24 h 24"/>
                </a:gdLst>
                <a:ahLst/>
                <a:cxnLst>
                  <a:cxn ang="T10">
                    <a:pos x="T0" y="T1"/>
                  </a:cxn>
                  <a:cxn ang="T11">
                    <a:pos x="T2" y="T3"/>
                  </a:cxn>
                  <a:cxn ang="T12">
                    <a:pos x="T4" y="T5"/>
                  </a:cxn>
                  <a:cxn ang="T13">
                    <a:pos x="T6" y="T7"/>
                  </a:cxn>
                  <a:cxn ang="T14">
                    <a:pos x="T8" y="T9"/>
                  </a:cxn>
                </a:cxnLst>
                <a:rect l="T15" t="T16" r="T17" b="T18"/>
                <a:pathLst>
                  <a:path w="23" h="24">
                    <a:moveTo>
                      <a:pt x="2" y="24"/>
                    </a:moveTo>
                    <a:lnTo>
                      <a:pt x="0" y="6"/>
                    </a:lnTo>
                    <a:lnTo>
                      <a:pt x="23" y="0"/>
                    </a:lnTo>
                    <a:lnTo>
                      <a:pt x="23" y="21"/>
                    </a:lnTo>
                    <a:lnTo>
                      <a:pt x="2" y="24"/>
                    </a:lnTo>
                    <a:close/>
                  </a:path>
                </a:pathLst>
              </a:custGeom>
              <a:noFill/>
              <a:ln w="9525">
                <a:noFill/>
                <a:round/>
                <a:headEnd/>
                <a:tailEnd/>
              </a:ln>
            </p:spPr>
            <p:txBody>
              <a:bodyPr>
                <a:prstTxWarp prst="textNoShape">
                  <a:avLst/>
                </a:prstTxWarp>
              </a:bodyPr>
              <a:lstStyle/>
              <a:p>
                <a:endParaRPr lang="en-US"/>
              </a:p>
            </p:txBody>
          </p:sp>
          <p:sp>
            <p:nvSpPr>
              <p:cNvPr id="73222" name="Freeform 494"/>
              <p:cNvSpPr>
                <a:spLocks/>
              </p:cNvSpPr>
              <p:nvPr/>
            </p:nvSpPr>
            <p:spPr bwMode="auto">
              <a:xfrm>
                <a:off x="5186" y="2176"/>
                <a:ext cx="4" cy="4"/>
              </a:xfrm>
              <a:custGeom>
                <a:avLst/>
                <a:gdLst>
                  <a:gd name="T0" fmla="*/ 0 w 22"/>
                  <a:gd name="T1" fmla="*/ 21 h 21"/>
                  <a:gd name="T2" fmla="*/ 0 w 22"/>
                  <a:gd name="T3" fmla="*/ 0 h 21"/>
                  <a:gd name="T4" fmla="*/ 22 w 22"/>
                  <a:gd name="T5" fmla="*/ 0 h 21"/>
                  <a:gd name="T6" fmla="*/ 20 w 22"/>
                  <a:gd name="T7" fmla="*/ 21 h 21"/>
                  <a:gd name="T8" fmla="*/ 0 w 22"/>
                  <a:gd name="T9" fmla="*/ 21 h 21"/>
                  <a:gd name="T10" fmla="*/ 0 60000 65536"/>
                  <a:gd name="T11" fmla="*/ 0 60000 65536"/>
                  <a:gd name="T12" fmla="*/ 0 60000 65536"/>
                  <a:gd name="T13" fmla="*/ 0 60000 65536"/>
                  <a:gd name="T14" fmla="*/ 0 60000 65536"/>
                  <a:gd name="T15" fmla="*/ 0 w 22"/>
                  <a:gd name="T16" fmla="*/ 0 h 21"/>
                  <a:gd name="T17" fmla="*/ 22 w 22"/>
                  <a:gd name="T18" fmla="*/ 21 h 21"/>
                </a:gdLst>
                <a:ahLst/>
                <a:cxnLst>
                  <a:cxn ang="T10">
                    <a:pos x="T0" y="T1"/>
                  </a:cxn>
                  <a:cxn ang="T11">
                    <a:pos x="T2" y="T3"/>
                  </a:cxn>
                  <a:cxn ang="T12">
                    <a:pos x="T4" y="T5"/>
                  </a:cxn>
                  <a:cxn ang="T13">
                    <a:pos x="T6" y="T7"/>
                  </a:cxn>
                  <a:cxn ang="T14">
                    <a:pos x="T8" y="T9"/>
                  </a:cxn>
                </a:cxnLst>
                <a:rect l="T15" t="T16" r="T17" b="T18"/>
                <a:pathLst>
                  <a:path w="22" h="21">
                    <a:moveTo>
                      <a:pt x="0" y="21"/>
                    </a:moveTo>
                    <a:lnTo>
                      <a:pt x="0" y="0"/>
                    </a:lnTo>
                    <a:lnTo>
                      <a:pt x="22" y="0"/>
                    </a:lnTo>
                    <a:lnTo>
                      <a:pt x="20" y="21"/>
                    </a:lnTo>
                    <a:lnTo>
                      <a:pt x="0" y="21"/>
                    </a:lnTo>
                    <a:close/>
                  </a:path>
                </a:pathLst>
              </a:custGeom>
              <a:noFill/>
              <a:ln w="9525">
                <a:noFill/>
                <a:round/>
                <a:headEnd/>
                <a:tailEnd/>
              </a:ln>
            </p:spPr>
            <p:txBody>
              <a:bodyPr>
                <a:prstTxWarp prst="textNoShape">
                  <a:avLst/>
                </a:prstTxWarp>
              </a:bodyPr>
              <a:lstStyle/>
              <a:p>
                <a:endParaRPr lang="en-US"/>
              </a:p>
            </p:txBody>
          </p:sp>
          <p:sp>
            <p:nvSpPr>
              <p:cNvPr id="73223" name="Freeform 495"/>
              <p:cNvSpPr>
                <a:spLocks/>
              </p:cNvSpPr>
              <p:nvPr/>
            </p:nvSpPr>
            <p:spPr bwMode="auto">
              <a:xfrm>
                <a:off x="5190" y="2176"/>
                <a:ext cx="5" cy="5"/>
              </a:xfrm>
              <a:custGeom>
                <a:avLst/>
                <a:gdLst>
                  <a:gd name="T0" fmla="*/ 0 w 26"/>
                  <a:gd name="T1" fmla="*/ 21 h 24"/>
                  <a:gd name="T2" fmla="*/ 2 w 26"/>
                  <a:gd name="T3" fmla="*/ 0 h 24"/>
                  <a:gd name="T4" fmla="*/ 23 w 26"/>
                  <a:gd name="T5" fmla="*/ 4 h 24"/>
                  <a:gd name="T6" fmla="*/ 26 w 26"/>
                  <a:gd name="T7" fmla="*/ 4 h 24"/>
                  <a:gd name="T8" fmla="*/ 20 w 26"/>
                  <a:gd name="T9" fmla="*/ 24 h 24"/>
                  <a:gd name="T10" fmla="*/ 0 w 26"/>
                  <a:gd name="T11" fmla="*/ 21 h 24"/>
                  <a:gd name="T12" fmla="*/ 0 60000 65536"/>
                  <a:gd name="T13" fmla="*/ 0 60000 65536"/>
                  <a:gd name="T14" fmla="*/ 0 60000 65536"/>
                  <a:gd name="T15" fmla="*/ 0 60000 65536"/>
                  <a:gd name="T16" fmla="*/ 0 60000 65536"/>
                  <a:gd name="T17" fmla="*/ 0 60000 65536"/>
                  <a:gd name="T18" fmla="*/ 0 w 26"/>
                  <a:gd name="T19" fmla="*/ 0 h 24"/>
                  <a:gd name="T20" fmla="*/ 26 w 26"/>
                  <a:gd name="T21" fmla="*/ 24 h 24"/>
                </a:gdLst>
                <a:ahLst/>
                <a:cxnLst>
                  <a:cxn ang="T12">
                    <a:pos x="T0" y="T1"/>
                  </a:cxn>
                  <a:cxn ang="T13">
                    <a:pos x="T2" y="T3"/>
                  </a:cxn>
                  <a:cxn ang="T14">
                    <a:pos x="T4" y="T5"/>
                  </a:cxn>
                  <a:cxn ang="T15">
                    <a:pos x="T6" y="T7"/>
                  </a:cxn>
                  <a:cxn ang="T16">
                    <a:pos x="T8" y="T9"/>
                  </a:cxn>
                  <a:cxn ang="T17">
                    <a:pos x="T10" y="T11"/>
                  </a:cxn>
                </a:cxnLst>
                <a:rect l="T18" t="T19" r="T20" b="T21"/>
                <a:pathLst>
                  <a:path w="26" h="24">
                    <a:moveTo>
                      <a:pt x="0" y="21"/>
                    </a:moveTo>
                    <a:lnTo>
                      <a:pt x="2" y="0"/>
                    </a:lnTo>
                    <a:lnTo>
                      <a:pt x="23" y="4"/>
                    </a:lnTo>
                    <a:lnTo>
                      <a:pt x="26" y="4"/>
                    </a:lnTo>
                    <a:lnTo>
                      <a:pt x="20" y="24"/>
                    </a:lnTo>
                    <a:lnTo>
                      <a:pt x="0" y="21"/>
                    </a:lnTo>
                    <a:close/>
                  </a:path>
                </a:pathLst>
              </a:custGeom>
              <a:noFill/>
              <a:ln w="9525">
                <a:noFill/>
                <a:round/>
                <a:headEnd/>
                <a:tailEnd/>
              </a:ln>
            </p:spPr>
            <p:txBody>
              <a:bodyPr>
                <a:prstTxWarp prst="textNoShape">
                  <a:avLst/>
                </a:prstTxWarp>
              </a:bodyPr>
              <a:lstStyle/>
              <a:p>
                <a:endParaRPr lang="en-US"/>
              </a:p>
            </p:txBody>
          </p:sp>
          <p:sp>
            <p:nvSpPr>
              <p:cNvPr id="73224" name="Freeform 496"/>
              <p:cNvSpPr>
                <a:spLocks/>
              </p:cNvSpPr>
              <p:nvPr/>
            </p:nvSpPr>
            <p:spPr bwMode="auto">
              <a:xfrm>
                <a:off x="5194" y="2177"/>
                <a:ext cx="5" cy="4"/>
              </a:xfrm>
              <a:custGeom>
                <a:avLst/>
                <a:gdLst>
                  <a:gd name="T0" fmla="*/ 0 w 25"/>
                  <a:gd name="T1" fmla="*/ 20 h 22"/>
                  <a:gd name="T2" fmla="*/ 6 w 25"/>
                  <a:gd name="T3" fmla="*/ 0 h 22"/>
                  <a:gd name="T4" fmla="*/ 23 w 25"/>
                  <a:gd name="T5" fmla="*/ 2 h 22"/>
                  <a:gd name="T6" fmla="*/ 25 w 25"/>
                  <a:gd name="T7" fmla="*/ 5 h 22"/>
                  <a:gd name="T8" fmla="*/ 17 w 25"/>
                  <a:gd name="T9" fmla="*/ 22 h 22"/>
                  <a:gd name="T10" fmla="*/ 0 w 25"/>
                  <a:gd name="T11" fmla="*/ 20 h 22"/>
                  <a:gd name="T12" fmla="*/ 0 60000 65536"/>
                  <a:gd name="T13" fmla="*/ 0 60000 65536"/>
                  <a:gd name="T14" fmla="*/ 0 60000 65536"/>
                  <a:gd name="T15" fmla="*/ 0 60000 65536"/>
                  <a:gd name="T16" fmla="*/ 0 60000 65536"/>
                  <a:gd name="T17" fmla="*/ 0 60000 65536"/>
                  <a:gd name="T18" fmla="*/ 0 w 25"/>
                  <a:gd name="T19" fmla="*/ 0 h 22"/>
                  <a:gd name="T20" fmla="*/ 25 w 25"/>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25" h="22">
                    <a:moveTo>
                      <a:pt x="0" y="20"/>
                    </a:moveTo>
                    <a:lnTo>
                      <a:pt x="6" y="0"/>
                    </a:lnTo>
                    <a:lnTo>
                      <a:pt x="23" y="2"/>
                    </a:lnTo>
                    <a:lnTo>
                      <a:pt x="25" y="5"/>
                    </a:lnTo>
                    <a:lnTo>
                      <a:pt x="17" y="22"/>
                    </a:lnTo>
                    <a:lnTo>
                      <a:pt x="0" y="20"/>
                    </a:lnTo>
                    <a:close/>
                  </a:path>
                </a:pathLst>
              </a:custGeom>
              <a:noFill/>
              <a:ln w="9525">
                <a:noFill/>
                <a:round/>
                <a:headEnd/>
                <a:tailEnd/>
              </a:ln>
            </p:spPr>
            <p:txBody>
              <a:bodyPr>
                <a:prstTxWarp prst="textNoShape">
                  <a:avLst/>
                </a:prstTxWarp>
              </a:bodyPr>
              <a:lstStyle/>
              <a:p>
                <a:endParaRPr lang="en-US"/>
              </a:p>
            </p:txBody>
          </p:sp>
          <p:sp>
            <p:nvSpPr>
              <p:cNvPr id="73225" name="Freeform 497"/>
              <p:cNvSpPr>
                <a:spLocks/>
              </p:cNvSpPr>
              <p:nvPr/>
            </p:nvSpPr>
            <p:spPr bwMode="auto">
              <a:xfrm>
                <a:off x="5197" y="2178"/>
                <a:ext cx="6" cy="4"/>
              </a:xfrm>
              <a:custGeom>
                <a:avLst/>
                <a:gdLst>
                  <a:gd name="T0" fmla="*/ 0 w 27"/>
                  <a:gd name="T1" fmla="*/ 17 h 23"/>
                  <a:gd name="T2" fmla="*/ 8 w 27"/>
                  <a:gd name="T3" fmla="*/ 0 h 23"/>
                  <a:gd name="T4" fmla="*/ 27 w 27"/>
                  <a:gd name="T5" fmla="*/ 6 h 23"/>
                  <a:gd name="T6" fmla="*/ 17 w 27"/>
                  <a:gd name="T7" fmla="*/ 23 h 23"/>
                  <a:gd name="T8" fmla="*/ 0 w 27"/>
                  <a:gd name="T9" fmla="*/ 17 h 23"/>
                  <a:gd name="T10" fmla="*/ 0 60000 65536"/>
                  <a:gd name="T11" fmla="*/ 0 60000 65536"/>
                  <a:gd name="T12" fmla="*/ 0 60000 65536"/>
                  <a:gd name="T13" fmla="*/ 0 60000 65536"/>
                  <a:gd name="T14" fmla="*/ 0 60000 65536"/>
                  <a:gd name="T15" fmla="*/ 0 w 27"/>
                  <a:gd name="T16" fmla="*/ 0 h 23"/>
                  <a:gd name="T17" fmla="*/ 27 w 27"/>
                  <a:gd name="T18" fmla="*/ 23 h 23"/>
                </a:gdLst>
                <a:ahLst/>
                <a:cxnLst>
                  <a:cxn ang="T10">
                    <a:pos x="T0" y="T1"/>
                  </a:cxn>
                  <a:cxn ang="T11">
                    <a:pos x="T2" y="T3"/>
                  </a:cxn>
                  <a:cxn ang="T12">
                    <a:pos x="T4" y="T5"/>
                  </a:cxn>
                  <a:cxn ang="T13">
                    <a:pos x="T6" y="T7"/>
                  </a:cxn>
                  <a:cxn ang="T14">
                    <a:pos x="T8" y="T9"/>
                  </a:cxn>
                </a:cxnLst>
                <a:rect l="T15" t="T16" r="T17" b="T18"/>
                <a:pathLst>
                  <a:path w="27" h="23">
                    <a:moveTo>
                      <a:pt x="0" y="17"/>
                    </a:moveTo>
                    <a:lnTo>
                      <a:pt x="8" y="0"/>
                    </a:lnTo>
                    <a:lnTo>
                      <a:pt x="27" y="6"/>
                    </a:lnTo>
                    <a:lnTo>
                      <a:pt x="17" y="23"/>
                    </a:lnTo>
                    <a:lnTo>
                      <a:pt x="0" y="17"/>
                    </a:lnTo>
                    <a:close/>
                  </a:path>
                </a:pathLst>
              </a:custGeom>
              <a:noFill/>
              <a:ln w="9525">
                <a:noFill/>
                <a:round/>
                <a:headEnd/>
                <a:tailEnd/>
              </a:ln>
            </p:spPr>
            <p:txBody>
              <a:bodyPr>
                <a:prstTxWarp prst="textNoShape">
                  <a:avLst/>
                </a:prstTxWarp>
              </a:bodyPr>
              <a:lstStyle/>
              <a:p>
                <a:endParaRPr lang="en-US"/>
              </a:p>
            </p:txBody>
          </p:sp>
          <p:sp>
            <p:nvSpPr>
              <p:cNvPr id="73226" name="Freeform 498"/>
              <p:cNvSpPr>
                <a:spLocks/>
              </p:cNvSpPr>
              <p:nvPr/>
            </p:nvSpPr>
            <p:spPr bwMode="auto">
              <a:xfrm>
                <a:off x="5201" y="2179"/>
                <a:ext cx="5" cy="5"/>
              </a:xfrm>
              <a:custGeom>
                <a:avLst/>
                <a:gdLst>
                  <a:gd name="T0" fmla="*/ 0 w 29"/>
                  <a:gd name="T1" fmla="*/ 17 h 26"/>
                  <a:gd name="T2" fmla="*/ 10 w 29"/>
                  <a:gd name="T3" fmla="*/ 0 h 26"/>
                  <a:gd name="T4" fmla="*/ 27 w 29"/>
                  <a:gd name="T5" fmla="*/ 9 h 26"/>
                  <a:gd name="T6" fmla="*/ 29 w 29"/>
                  <a:gd name="T7" fmla="*/ 9 h 26"/>
                  <a:gd name="T8" fmla="*/ 17 w 29"/>
                  <a:gd name="T9" fmla="*/ 26 h 26"/>
                  <a:gd name="T10" fmla="*/ 0 w 29"/>
                  <a:gd name="T11" fmla="*/ 17 h 26"/>
                  <a:gd name="T12" fmla="*/ 0 60000 65536"/>
                  <a:gd name="T13" fmla="*/ 0 60000 65536"/>
                  <a:gd name="T14" fmla="*/ 0 60000 65536"/>
                  <a:gd name="T15" fmla="*/ 0 60000 65536"/>
                  <a:gd name="T16" fmla="*/ 0 60000 65536"/>
                  <a:gd name="T17" fmla="*/ 0 60000 65536"/>
                  <a:gd name="T18" fmla="*/ 0 w 29"/>
                  <a:gd name="T19" fmla="*/ 0 h 26"/>
                  <a:gd name="T20" fmla="*/ 29 w 29"/>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29" h="26">
                    <a:moveTo>
                      <a:pt x="0" y="17"/>
                    </a:moveTo>
                    <a:lnTo>
                      <a:pt x="10" y="0"/>
                    </a:lnTo>
                    <a:lnTo>
                      <a:pt x="27" y="9"/>
                    </a:lnTo>
                    <a:lnTo>
                      <a:pt x="29" y="9"/>
                    </a:lnTo>
                    <a:lnTo>
                      <a:pt x="17" y="26"/>
                    </a:lnTo>
                    <a:lnTo>
                      <a:pt x="0" y="17"/>
                    </a:lnTo>
                    <a:close/>
                  </a:path>
                </a:pathLst>
              </a:custGeom>
              <a:noFill/>
              <a:ln w="9525">
                <a:noFill/>
                <a:round/>
                <a:headEnd/>
                <a:tailEnd/>
              </a:ln>
            </p:spPr>
            <p:txBody>
              <a:bodyPr>
                <a:prstTxWarp prst="textNoShape">
                  <a:avLst/>
                </a:prstTxWarp>
              </a:bodyPr>
              <a:lstStyle/>
              <a:p>
                <a:endParaRPr lang="en-US"/>
              </a:p>
            </p:txBody>
          </p:sp>
          <p:sp>
            <p:nvSpPr>
              <p:cNvPr id="73227" name="Freeform 499"/>
              <p:cNvSpPr>
                <a:spLocks/>
              </p:cNvSpPr>
              <p:nvPr/>
            </p:nvSpPr>
            <p:spPr bwMode="auto">
              <a:xfrm>
                <a:off x="5204" y="2181"/>
                <a:ext cx="5" cy="5"/>
              </a:xfrm>
              <a:custGeom>
                <a:avLst/>
                <a:gdLst>
                  <a:gd name="T0" fmla="*/ 0 w 27"/>
                  <a:gd name="T1" fmla="*/ 17 h 28"/>
                  <a:gd name="T2" fmla="*/ 12 w 27"/>
                  <a:gd name="T3" fmla="*/ 0 h 28"/>
                  <a:gd name="T4" fmla="*/ 27 w 27"/>
                  <a:gd name="T5" fmla="*/ 11 h 28"/>
                  <a:gd name="T6" fmla="*/ 15 w 27"/>
                  <a:gd name="T7" fmla="*/ 28 h 28"/>
                  <a:gd name="T8" fmla="*/ 0 w 27"/>
                  <a:gd name="T9" fmla="*/ 17 h 28"/>
                  <a:gd name="T10" fmla="*/ 0 60000 65536"/>
                  <a:gd name="T11" fmla="*/ 0 60000 65536"/>
                  <a:gd name="T12" fmla="*/ 0 60000 65536"/>
                  <a:gd name="T13" fmla="*/ 0 60000 65536"/>
                  <a:gd name="T14" fmla="*/ 0 60000 65536"/>
                  <a:gd name="T15" fmla="*/ 0 w 27"/>
                  <a:gd name="T16" fmla="*/ 0 h 28"/>
                  <a:gd name="T17" fmla="*/ 27 w 27"/>
                  <a:gd name="T18" fmla="*/ 28 h 28"/>
                </a:gdLst>
                <a:ahLst/>
                <a:cxnLst>
                  <a:cxn ang="T10">
                    <a:pos x="T0" y="T1"/>
                  </a:cxn>
                  <a:cxn ang="T11">
                    <a:pos x="T2" y="T3"/>
                  </a:cxn>
                  <a:cxn ang="T12">
                    <a:pos x="T4" y="T5"/>
                  </a:cxn>
                  <a:cxn ang="T13">
                    <a:pos x="T6" y="T7"/>
                  </a:cxn>
                  <a:cxn ang="T14">
                    <a:pos x="T8" y="T9"/>
                  </a:cxn>
                </a:cxnLst>
                <a:rect l="T15" t="T16" r="T17" b="T18"/>
                <a:pathLst>
                  <a:path w="27" h="28">
                    <a:moveTo>
                      <a:pt x="0" y="17"/>
                    </a:moveTo>
                    <a:lnTo>
                      <a:pt x="12" y="0"/>
                    </a:lnTo>
                    <a:lnTo>
                      <a:pt x="27" y="11"/>
                    </a:lnTo>
                    <a:lnTo>
                      <a:pt x="15" y="28"/>
                    </a:lnTo>
                    <a:lnTo>
                      <a:pt x="0" y="17"/>
                    </a:lnTo>
                    <a:close/>
                  </a:path>
                </a:pathLst>
              </a:custGeom>
              <a:noFill/>
              <a:ln w="9525">
                <a:noFill/>
                <a:round/>
                <a:headEnd/>
                <a:tailEnd/>
              </a:ln>
            </p:spPr>
            <p:txBody>
              <a:bodyPr>
                <a:prstTxWarp prst="textNoShape">
                  <a:avLst/>
                </a:prstTxWarp>
              </a:bodyPr>
              <a:lstStyle/>
              <a:p>
                <a:endParaRPr lang="en-US"/>
              </a:p>
            </p:txBody>
          </p:sp>
          <p:sp>
            <p:nvSpPr>
              <p:cNvPr id="73228" name="Freeform 500"/>
              <p:cNvSpPr>
                <a:spLocks/>
              </p:cNvSpPr>
              <p:nvPr/>
            </p:nvSpPr>
            <p:spPr bwMode="auto">
              <a:xfrm>
                <a:off x="5207" y="2183"/>
                <a:ext cx="6" cy="6"/>
              </a:xfrm>
              <a:custGeom>
                <a:avLst/>
                <a:gdLst>
                  <a:gd name="T0" fmla="*/ 0 w 29"/>
                  <a:gd name="T1" fmla="*/ 17 h 29"/>
                  <a:gd name="T2" fmla="*/ 12 w 29"/>
                  <a:gd name="T3" fmla="*/ 0 h 29"/>
                  <a:gd name="T4" fmla="*/ 29 w 29"/>
                  <a:gd name="T5" fmla="*/ 14 h 29"/>
                  <a:gd name="T6" fmla="*/ 15 w 29"/>
                  <a:gd name="T7" fmla="*/ 29 h 29"/>
                  <a:gd name="T8" fmla="*/ 0 w 29"/>
                  <a:gd name="T9" fmla="*/ 17 h 29"/>
                  <a:gd name="T10" fmla="*/ 0 60000 65536"/>
                  <a:gd name="T11" fmla="*/ 0 60000 65536"/>
                  <a:gd name="T12" fmla="*/ 0 60000 65536"/>
                  <a:gd name="T13" fmla="*/ 0 60000 65536"/>
                  <a:gd name="T14" fmla="*/ 0 60000 65536"/>
                  <a:gd name="T15" fmla="*/ 0 w 29"/>
                  <a:gd name="T16" fmla="*/ 0 h 29"/>
                  <a:gd name="T17" fmla="*/ 29 w 29"/>
                  <a:gd name="T18" fmla="*/ 29 h 29"/>
                </a:gdLst>
                <a:ahLst/>
                <a:cxnLst>
                  <a:cxn ang="T10">
                    <a:pos x="T0" y="T1"/>
                  </a:cxn>
                  <a:cxn ang="T11">
                    <a:pos x="T2" y="T3"/>
                  </a:cxn>
                  <a:cxn ang="T12">
                    <a:pos x="T4" y="T5"/>
                  </a:cxn>
                  <a:cxn ang="T13">
                    <a:pos x="T6" y="T7"/>
                  </a:cxn>
                  <a:cxn ang="T14">
                    <a:pos x="T8" y="T9"/>
                  </a:cxn>
                </a:cxnLst>
                <a:rect l="T15" t="T16" r="T17" b="T18"/>
                <a:pathLst>
                  <a:path w="29" h="29">
                    <a:moveTo>
                      <a:pt x="0" y="17"/>
                    </a:moveTo>
                    <a:lnTo>
                      <a:pt x="12" y="0"/>
                    </a:lnTo>
                    <a:lnTo>
                      <a:pt x="29" y="14"/>
                    </a:lnTo>
                    <a:lnTo>
                      <a:pt x="15" y="29"/>
                    </a:lnTo>
                    <a:lnTo>
                      <a:pt x="0" y="17"/>
                    </a:lnTo>
                    <a:close/>
                  </a:path>
                </a:pathLst>
              </a:custGeom>
              <a:noFill/>
              <a:ln w="9525">
                <a:noFill/>
                <a:round/>
                <a:headEnd/>
                <a:tailEnd/>
              </a:ln>
            </p:spPr>
            <p:txBody>
              <a:bodyPr>
                <a:prstTxWarp prst="textNoShape">
                  <a:avLst/>
                </a:prstTxWarp>
              </a:bodyPr>
              <a:lstStyle/>
              <a:p>
                <a:endParaRPr lang="en-US"/>
              </a:p>
            </p:txBody>
          </p:sp>
          <p:sp>
            <p:nvSpPr>
              <p:cNvPr id="73229" name="Freeform 501"/>
              <p:cNvSpPr>
                <a:spLocks/>
              </p:cNvSpPr>
              <p:nvPr/>
            </p:nvSpPr>
            <p:spPr bwMode="auto">
              <a:xfrm>
                <a:off x="5210" y="2186"/>
                <a:ext cx="8" cy="8"/>
              </a:xfrm>
              <a:custGeom>
                <a:avLst/>
                <a:gdLst>
                  <a:gd name="T0" fmla="*/ 0 w 40"/>
                  <a:gd name="T1" fmla="*/ 15 h 44"/>
                  <a:gd name="T2" fmla="*/ 14 w 40"/>
                  <a:gd name="T3" fmla="*/ 0 h 44"/>
                  <a:gd name="T4" fmla="*/ 40 w 40"/>
                  <a:gd name="T5" fmla="*/ 29 h 44"/>
                  <a:gd name="T6" fmla="*/ 40 w 40"/>
                  <a:gd name="T7" fmla="*/ 32 h 44"/>
                  <a:gd name="T8" fmla="*/ 26 w 40"/>
                  <a:gd name="T9" fmla="*/ 44 h 44"/>
                  <a:gd name="T10" fmla="*/ 0 w 40"/>
                  <a:gd name="T11" fmla="*/ 15 h 44"/>
                  <a:gd name="T12" fmla="*/ 0 60000 65536"/>
                  <a:gd name="T13" fmla="*/ 0 60000 65536"/>
                  <a:gd name="T14" fmla="*/ 0 60000 65536"/>
                  <a:gd name="T15" fmla="*/ 0 60000 65536"/>
                  <a:gd name="T16" fmla="*/ 0 60000 65536"/>
                  <a:gd name="T17" fmla="*/ 0 60000 65536"/>
                  <a:gd name="T18" fmla="*/ 0 w 40"/>
                  <a:gd name="T19" fmla="*/ 0 h 44"/>
                  <a:gd name="T20" fmla="*/ 40 w 40"/>
                  <a:gd name="T21" fmla="*/ 44 h 44"/>
                </a:gdLst>
                <a:ahLst/>
                <a:cxnLst>
                  <a:cxn ang="T12">
                    <a:pos x="T0" y="T1"/>
                  </a:cxn>
                  <a:cxn ang="T13">
                    <a:pos x="T2" y="T3"/>
                  </a:cxn>
                  <a:cxn ang="T14">
                    <a:pos x="T4" y="T5"/>
                  </a:cxn>
                  <a:cxn ang="T15">
                    <a:pos x="T6" y="T7"/>
                  </a:cxn>
                  <a:cxn ang="T16">
                    <a:pos x="T8" y="T9"/>
                  </a:cxn>
                  <a:cxn ang="T17">
                    <a:pos x="T10" y="T11"/>
                  </a:cxn>
                </a:cxnLst>
                <a:rect l="T18" t="T19" r="T20" b="T21"/>
                <a:pathLst>
                  <a:path w="40" h="44">
                    <a:moveTo>
                      <a:pt x="0" y="15"/>
                    </a:moveTo>
                    <a:lnTo>
                      <a:pt x="14" y="0"/>
                    </a:lnTo>
                    <a:lnTo>
                      <a:pt x="40" y="29"/>
                    </a:lnTo>
                    <a:lnTo>
                      <a:pt x="40" y="32"/>
                    </a:lnTo>
                    <a:lnTo>
                      <a:pt x="26" y="44"/>
                    </a:lnTo>
                    <a:lnTo>
                      <a:pt x="0" y="15"/>
                    </a:lnTo>
                    <a:close/>
                  </a:path>
                </a:pathLst>
              </a:custGeom>
              <a:noFill/>
              <a:ln w="9525">
                <a:noFill/>
                <a:round/>
                <a:headEnd/>
                <a:tailEnd/>
              </a:ln>
            </p:spPr>
            <p:txBody>
              <a:bodyPr>
                <a:prstTxWarp prst="textNoShape">
                  <a:avLst/>
                </a:prstTxWarp>
              </a:bodyPr>
              <a:lstStyle/>
              <a:p>
                <a:endParaRPr lang="en-US"/>
              </a:p>
            </p:txBody>
          </p:sp>
          <p:sp>
            <p:nvSpPr>
              <p:cNvPr id="73230" name="Freeform 502"/>
              <p:cNvSpPr>
                <a:spLocks/>
              </p:cNvSpPr>
              <p:nvPr/>
            </p:nvSpPr>
            <p:spPr bwMode="auto">
              <a:xfrm>
                <a:off x="5215" y="2192"/>
                <a:ext cx="8" cy="9"/>
              </a:xfrm>
              <a:custGeom>
                <a:avLst/>
                <a:gdLst>
                  <a:gd name="T0" fmla="*/ 0 w 37"/>
                  <a:gd name="T1" fmla="*/ 12 h 43"/>
                  <a:gd name="T2" fmla="*/ 14 w 37"/>
                  <a:gd name="T3" fmla="*/ 0 h 43"/>
                  <a:gd name="T4" fmla="*/ 37 w 37"/>
                  <a:gd name="T5" fmla="*/ 31 h 43"/>
                  <a:gd name="T6" fmla="*/ 37 w 37"/>
                  <a:gd name="T7" fmla="*/ 35 h 43"/>
                  <a:gd name="T8" fmla="*/ 19 w 37"/>
                  <a:gd name="T9" fmla="*/ 43 h 43"/>
                  <a:gd name="T10" fmla="*/ 0 w 37"/>
                  <a:gd name="T11" fmla="*/ 12 h 43"/>
                  <a:gd name="T12" fmla="*/ 0 60000 65536"/>
                  <a:gd name="T13" fmla="*/ 0 60000 65536"/>
                  <a:gd name="T14" fmla="*/ 0 60000 65536"/>
                  <a:gd name="T15" fmla="*/ 0 60000 65536"/>
                  <a:gd name="T16" fmla="*/ 0 60000 65536"/>
                  <a:gd name="T17" fmla="*/ 0 60000 65536"/>
                  <a:gd name="T18" fmla="*/ 0 w 37"/>
                  <a:gd name="T19" fmla="*/ 0 h 43"/>
                  <a:gd name="T20" fmla="*/ 37 w 37"/>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37" h="43">
                    <a:moveTo>
                      <a:pt x="0" y="12"/>
                    </a:moveTo>
                    <a:lnTo>
                      <a:pt x="14" y="0"/>
                    </a:lnTo>
                    <a:lnTo>
                      <a:pt x="37" y="31"/>
                    </a:lnTo>
                    <a:lnTo>
                      <a:pt x="37" y="35"/>
                    </a:lnTo>
                    <a:lnTo>
                      <a:pt x="19" y="43"/>
                    </a:lnTo>
                    <a:lnTo>
                      <a:pt x="0" y="12"/>
                    </a:lnTo>
                    <a:close/>
                  </a:path>
                </a:pathLst>
              </a:custGeom>
              <a:noFill/>
              <a:ln w="9525">
                <a:noFill/>
                <a:round/>
                <a:headEnd/>
                <a:tailEnd/>
              </a:ln>
            </p:spPr>
            <p:txBody>
              <a:bodyPr>
                <a:prstTxWarp prst="textNoShape">
                  <a:avLst/>
                </a:prstTxWarp>
              </a:bodyPr>
              <a:lstStyle/>
              <a:p>
                <a:endParaRPr lang="en-US"/>
              </a:p>
            </p:txBody>
          </p:sp>
          <p:sp>
            <p:nvSpPr>
              <p:cNvPr id="73231" name="Freeform 503"/>
              <p:cNvSpPr>
                <a:spLocks/>
              </p:cNvSpPr>
              <p:nvPr/>
            </p:nvSpPr>
            <p:spPr bwMode="auto">
              <a:xfrm>
                <a:off x="5219" y="2199"/>
                <a:ext cx="8" cy="9"/>
              </a:xfrm>
              <a:custGeom>
                <a:avLst/>
                <a:gdLst>
                  <a:gd name="T0" fmla="*/ 0 w 38"/>
                  <a:gd name="T1" fmla="*/ 8 h 45"/>
                  <a:gd name="T2" fmla="*/ 18 w 38"/>
                  <a:gd name="T3" fmla="*/ 0 h 45"/>
                  <a:gd name="T4" fmla="*/ 38 w 38"/>
                  <a:gd name="T5" fmla="*/ 37 h 45"/>
                  <a:gd name="T6" fmla="*/ 21 w 38"/>
                  <a:gd name="T7" fmla="*/ 45 h 45"/>
                  <a:gd name="T8" fmla="*/ 0 w 38"/>
                  <a:gd name="T9" fmla="*/ 8 h 45"/>
                  <a:gd name="T10" fmla="*/ 0 60000 65536"/>
                  <a:gd name="T11" fmla="*/ 0 60000 65536"/>
                  <a:gd name="T12" fmla="*/ 0 60000 65536"/>
                  <a:gd name="T13" fmla="*/ 0 60000 65536"/>
                  <a:gd name="T14" fmla="*/ 0 60000 65536"/>
                  <a:gd name="T15" fmla="*/ 0 w 38"/>
                  <a:gd name="T16" fmla="*/ 0 h 45"/>
                  <a:gd name="T17" fmla="*/ 38 w 38"/>
                  <a:gd name="T18" fmla="*/ 45 h 45"/>
                </a:gdLst>
                <a:ahLst/>
                <a:cxnLst>
                  <a:cxn ang="T10">
                    <a:pos x="T0" y="T1"/>
                  </a:cxn>
                  <a:cxn ang="T11">
                    <a:pos x="T2" y="T3"/>
                  </a:cxn>
                  <a:cxn ang="T12">
                    <a:pos x="T4" y="T5"/>
                  </a:cxn>
                  <a:cxn ang="T13">
                    <a:pos x="T6" y="T7"/>
                  </a:cxn>
                  <a:cxn ang="T14">
                    <a:pos x="T8" y="T9"/>
                  </a:cxn>
                </a:cxnLst>
                <a:rect l="T15" t="T16" r="T17" b="T18"/>
                <a:pathLst>
                  <a:path w="38" h="45">
                    <a:moveTo>
                      <a:pt x="0" y="8"/>
                    </a:moveTo>
                    <a:lnTo>
                      <a:pt x="18" y="0"/>
                    </a:lnTo>
                    <a:lnTo>
                      <a:pt x="38" y="37"/>
                    </a:lnTo>
                    <a:lnTo>
                      <a:pt x="21" y="45"/>
                    </a:lnTo>
                    <a:lnTo>
                      <a:pt x="0" y="8"/>
                    </a:lnTo>
                    <a:close/>
                  </a:path>
                </a:pathLst>
              </a:custGeom>
              <a:noFill/>
              <a:ln w="9525">
                <a:noFill/>
                <a:round/>
                <a:headEnd/>
                <a:tailEnd/>
              </a:ln>
            </p:spPr>
            <p:txBody>
              <a:bodyPr>
                <a:prstTxWarp prst="textNoShape">
                  <a:avLst/>
                </a:prstTxWarp>
              </a:bodyPr>
              <a:lstStyle/>
              <a:p>
                <a:endParaRPr lang="en-US"/>
              </a:p>
            </p:txBody>
          </p:sp>
          <p:sp>
            <p:nvSpPr>
              <p:cNvPr id="73232" name="Freeform 504"/>
              <p:cNvSpPr>
                <a:spLocks/>
              </p:cNvSpPr>
              <p:nvPr/>
            </p:nvSpPr>
            <p:spPr bwMode="auto">
              <a:xfrm>
                <a:off x="5223" y="2206"/>
                <a:ext cx="7" cy="10"/>
              </a:xfrm>
              <a:custGeom>
                <a:avLst/>
                <a:gdLst>
                  <a:gd name="T0" fmla="*/ 0 w 35"/>
                  <a:gd name="T1" fmla="*/ 8 h 46"/>
                  <a:gd name="T2" fmla="*/ 17 w 35"/>
                  <a:gd name="T3" fmla="*/ 0 h 46"/>
                  <a:gd name="T4" fmla="*/ 35 w 35"/>
                  <a:gd name="T5" fmla="*/ 40 h 46"/>
                  <a:gd name="T6" fmla="*/ 14 w 35"/>
                  <a:gd name="T7" fmla="*/ 46 h 46"/>
                  <a:gd name="T8" fmla="*/ 0 w 35"/>
                  <a:gd name="T9" fmla="*/ 8 h 46"/>
                  <a:gd name="T10" fmla="*/ 0 60000 65536"/>
                  <a:gd name="T11" fmla="*/ 0 60000 65536"/>
                  <a:gd name="T12" fmla="*/ 0 60000 65536"/>
                  <a:gd name="T13" fmla="*/ 0 60000 65536"/>
                  <a:gd name="T14" fmla="*/ 0 60000 65536"/>
                  <a:gd name="T15" fmla="*/ 0 w 35"/>
                  <a:gd name="T16" fmla="*/ 0 h 46"/>
                  <a:gd name="T17" fmla="*/ 35 w 35"/>
                  <a:gd name="T18" fmla="*/ 46 h 46"/>
                </a:gdLst>
                <a:ahLst/>
                <a:cxnLst>
                  <a:cxn ang="T10">
                    <a:pos x="T0" y="T1"/>
                  </a:cxn>
                  <a:cxn ang="T11">
                    <a:pos x="T2" y="T3"/>
                  </a:cxn>
                  <a:cxn ang="T12">
                    <a:pos x="T4" y="T5"/>
                  </a:cxn>
                  <a:cxn ang="T13">
                    <a:pos x="T6" y="T7"/>
                  </a:cxn>
                  <a:cxn ang="T14">
                    <a:pos x="T8" y="T9"/>
                  </a:cxn>
                </a:cxnLst>
                <a:rect l="T15" t="T16" r="T17" b="T18"/>
                <a:pathLst>
                  <a:path w="35" h="46">
                    <a:moveTo>
                      <a:pt x="0" y="8"/>
                    </a:moveTo>
                    <a:lnTo>
                      <a:pt x="17" y="0"/>
                    </a:lnTo>
                    <a:lnTo>
                      <a:pt x="35" y="40"/>
                    </a:lnTo>
                    <a:lnTo>
                      <a:pt x="14" y="46"/>
                    </a:lnTo>
                    <a:lnTo>
                      <a:pt x="0" y="8"/>
                    </a:lnTo>
                    <a:close/>
                  </a:path>
                </a:pathLst>
              </a:custGeom>
              <a:noFill/>
              <a:ln w="9525">
                <a:noFill/>
                <a:round/>
                <a:headEnd/>
                <a:tailEnd/>
              </a:ln>
            </p:spPr>
            <p:txBody>
              <a:bodyPr>
                <a:prstTxWarp prst="textNoShape">
                  <a:avLst/>
                </a:prstTxWarp>
              </a:bodyPr>
              <a:lstStyle/>
              <a:p>
                <a:endParaRPr lang="en-US"/>
              </a:p>
            </p:txBody>
          </p:sp>
          <p:sp>
            <p:nvSpPr>
              <p:cNvPr id="73233" name="Freeform 505"/>
              <p:cNvSpPr>
                <a:spLocks/>
              </p:cNvSpPr>
              <p:nvPr/>
            </p:nvSpPr>
            <p:spPr bwMode="auto">
              <a:xfrm>
                <a:off x="5226" y="2214"/>
                <a:ext cx="6" cy="10"/>
              </a:xfrm>
              <a:custGeom>
                <a:avLst/>
                <a:gdLst>
                  <a:gd name="T0" fmla="*/ 0 w 32"/>
                  <a:gd name="T1" fmla="*/ 6 h 46"/>
                  <a:gd name="T2" fmla="*/ 21 w 32"/>
                  <a:gd name="T3" fmla="*/ 0 h 46"/>
                  <a:gd name="T4" fmla="*/ 32 w 32"/>
                  <a:gd name="T5" fmla="*/ 41 h 46"/>
                  <a:gd name="T6" fmla="*/ 15 w 32"/>
                  <a:gd name="T7" fmla="*/ 46 h 46"/>
                  <a:gd name="T8" fmla="*/ 0 w 32"/>
                  <a:gd name="T9" fmla="*/ 6 h 46"/>
                  <a:gd name="T10" fmla="*/ 0 60000 65536"/>
                  <a:gd name="T11" fmla="*/ 0 60000 65536"/>
                  <a:gd name="T12" fmla="*/ 0 60000 65536"/>
                  <a:gd name="T13" fmla="*/ 0 60000 65536"/>
                  <a:gd name="T14" fmla="*/ 0 60000 65536"/>
                  <a:gd name="T15" fmla="*/ 0 w 32"/>
                  <a:gd name="T16" fmla="*/ 0 h 46"/>
                  <a:gd name="T17" fmla="*/ 32 w 32"/>
                  <a:gd name="T18" fmla="*/ 46 h 46"/>
                </a:gdLst>
                <a:ahLst/>
                <a:cxnLst>
                  <a:cxn ang="T10">
                    <a:pos x="T0" y="T1"/>
                  </a:cxn>
                  <a:cxn ang="T11">
                    <a:pos x="T2" y="T3"/>
                  </a:cxn>
                  <a:cxn ang="T12">
                    <a:pos x="T4" y="T5"/>
                  </a:cxn>
                  <a:cxn ang="T13">
                    <a:pos x="T6" y="T7"/>
                  </a:cxn>
                  <a:cxn ang="T14">
                    <a:pos x="T8" y="T9"/>
                  </a:cxn>
                </a:cxnLst>
                <a:rect l="T15" t="T16" r="T17" b="T18"/>
                <a:pathLst>
                  <a:path w="32" h="46">
                    <a:moveTo>
                      <a:pt x="0" y="6"/>
                    </a:moveTo>
                    <a:lnTo>
                      <a:pt x="21" y="0"/>
                    </a:lnTo>
                    <a:lnTo>
                      <a:pt x="32" y="41"/>
                    </a:lnTo>
                    <a:lnTo>
                      <a:pt x="15" y="46"/>
                    </a:lnTo>
                    <a:lnTo>
                      <a:pt x="0" y="6"/>
                    </a:lnTo>
                    <a:close/>
                  </a:path>
                </a:pathLst>
              </a:custGeom>
              <a:noFill/>
              <a:ln w="9525">
                <a:noFill/>
                <a:round/>
                <a:headEnd/>
                <a:tailEnd/>
              </a:ln>
            </p:spPr>
            <p:txBody>
              <a:bodyPr>
                <a:prstTxWarp prst="textNoShape">
                  <a:avLst/>
                </a:prstTxWarp>
              </a:bodyPr>
              <a:lstStyle/>
              <a:p>
                <a:endParaRPr lang="en-US"/>
              </a:p>
            </p:txBody>
          </p:sp>
          <p:sp>
            <p:nvSpPr>
              <p:cNvPr id="73234" name="Freeform 506"/>
              <p:cNvSpPr>
                <a:spLocks/>
              </p:cNvSpPr>
              <p:nvPr/>
            </p:nvSpPr>
            <p:spPr bwMode="auto">
              <a:xfrm>
                <a:off x="5229" y="2223"/>
                <a:ext cx="6" cy="9"/>
              </a:xfrm>
              <a:custGeom>
                <a:avLst/>
                <a:gdLst>
                  <a:gd name="T0" fmla="*/ 0 w 29"/>
                  <a:gd name="T1" fmla="*/ 5 h 46"/>
                  <a:gd name="T2" fmla="*/ 17 w 29"/>
                  <a:gd name="T3" fmla="*/ 0 h 46"/>
                  <a:gd name="T4" fmla="*/ 29 w 29"/>
                  <a:gd name="T5" fmla="*/ 39 h 46"/>
                  <a:gd name="T6" fmla="*/ 8 w 29"/>
                  <a:gd name="T7" fmla="*/ 46 h 46"/>
                  <a:gd name="T8" fmla="*/ 0 w 29"/>
                  <a:gd name="T9" fmla="*/ 5 h 46"/>
                  <a:gd name="T10" fmla="*/ 0 60000 65536"/>
                  <a:gd name="T11" fmla="*/ 0 60000 65536"/>
                  <a:gd name="T12" fmla="*/ 0 60000 65536"/>
                  <a:gd name="T13" fmla="*/ 0 60000 65536"/>
                  <a:gd name="T14" fmla="*/ 0 60000 65536"/>
                  <a:gd name="T15" fmla="*/ 0 w 29"/>
                  <a:gd name="T16" fmla="*/ 0 h 46"/>
                  <a:gd name="T17" fmla="*/ 29 w 29"/>
                  <a:gd name="T18" fmla="*/ 46 h 46"/>
                </a:gdLst>
                <a:ahLst/>
                <a:cxnLst>
                  <a:cxn ang="T10">
                    <a:pos x="T0" y="T1"/>
                  </a:cxn>
                  <a:cxn ang="T11">
                    <a:pos x="T2" y="T3"/>
                  </a:cxn>
                  <a:cxn ang="T12">
                    <a:pos x="T4" y="T5"/>
                  </a:cxn>
                  <a:cxn ang="T13">
                    <a:pos x="T6" y="T7"/>
                  </a:cxn>
                  <a:cxn ang="T14">
                    <a:pos x="T8" y="T9"/>
                  </a:cxn>
                </a:cxnLst>
                <a:rect l="T15" t="T16" r="T17" b="T18"/>
                <a:pathLst>
                  <a:path w="29" h="46">
                    <a:moveTo>
                      <a:pt x="0" y="5"/>
                    </a:moveTo>
                    <a:lnTo>
                      <a:pt x="17" y="0"/>
                    </a:lnTo>
                    <a:lnTo>
                      <a:pt x="29" y="39"/>
                    </a:lnTo>
                    <a:lnTo>
                      <a:pt x="8" y="46"/>
                    </a:lnTo>
                    <a:lnTo>
                      <a:pt x="0" y="5"/>
                    </a:lnTo>
                    <a:close/>
                  </a:path>
                </a:pathLst>
              </a:custGeom>
              <a:noFill/>
              <a:ln w="9525">
                <a:noFill/>
                <a:round/>
                <a:headEnd/>
                <a:tailEnd/>
              </a:ln>
            </p:spPr>
            <p:txBody>
              <a:bodyPr>
                <a:prstTxWarp prst="textNoShape">
                  <a:avLst/>
                </a:prstTxWarp>
              </a:bodyPr>
              <a:lstStyle/>
              <a:p>
                <a:endParaRPr lang="en-US"/>
              </a:p>
            </p:txBody>
          </p:sp>
          <p:sp>
            <p:nvSpPr>
              <p:cNvPr id="73235" name="Freeform 507"/>
              <p:cNvSpPr>
                <a:spLocks/>
              </p:cNvSpPr>
              <p:nvPr/>
            </p:nvSpPr>
            <p:spPr bwMode="auto">
              <a:xfrm>
                <a:off x="5231" y="2230"/>
                <a:ext cx="6" cy="9"/>
              </a:xfrm>
              <a:custGeom>
                <a:avLst/>
                <a:gdLst>
                  <a:gd name="T0" fmla="*/ 0 w 30"/>
                  <a:gd name="T1" fmla="*/ 7 h 45"/>
                  <a:gd name="T2" fmla="*/ 21 w 30"/>
                  <a:gd name="T3" fmla="*/ 0 h 45"/>
                  <a:gd name="T4" fmla="*/ 30 w 30"/>
                  <a:gd name="T5" fmla="*/ 39 h 45"/>
                  <a:gd name="T6" fmla="*/ 9 w 30"/>
                  <a:gd name="T7" fmla="*/ 45 h 45"/>
                  <a:gd name="T8" fmla="*/ 0 w 30"/>
                  <a:gd name="T9" fmla="*/ 7 h 45"/>
                  <a:gd name="T10" fmla="*/ 0 60000 65536"/>
                  <a:gd name="T11" fmla="*/ 0 60000 65536"/>
                  <a:gd name="T12" fmla="*/ 0 60000 65536"/>
                  <a:gd name="T13" fmla="*/ 0 60000 65536"/>
                  <a:gd name="T14" fmla="*/ 0 60000 65536"/>
                  <a:gd name="T15" fmla="*/ 0 w 30"/>
                  <a:gd name="T16" fmla="*/ 0 h 45"/>
                  <a:gd name="T17" fmla="*/ 30 w 30"/>
                  <a:gd name="T18" fmla="*/ 45 h 45"/>
                </a:gdLst>
                <a:ahLst/>
                <a:cxnLst>
                  <a:cxn ang="T10">
                    <a:pos x="T0" y="T1"/>
                  </a:cxn>
                  <a:cxn ang="T11">
                    <a:pos x="T2" y="T3"/>
                  </a:cxn>
                  <a:cxn ang="T12">
                    <a:pos x="T4" y="T5"/>
                  </a:cxn>
                  <a:cxn ang="T13">
                    <a:pos x="T6" y="T7"/>
                  </a:cxn>
                  <a:cxn ang="T14">
                    <a:pos x="T8" y="T9"/>
                  </a:cxn>
                </a:cxnLst>
                <a:rect l="T15" t="T16" r="T17" b="T18"/>
                <a:pathLst>
                  <a:path w="30" h="45">
                    <a:moveTo>
                      <a:pt x="0" y="7"/>
                    </a:moveTo>
                    <a:lnTo>
                      <a:pt x="21" y="0"/>
                    </a:lnTo>
                    <a:lnTo>
                      <a:pt x="30" y="39"/>
                    </a:lnTo>
                    <a:lnTo>
                      <a:pt x="9" y="45"/>
                    </a:lnTo>
                    <a:lnTo>
                      <a:pt x="0" y="7"/>
                    </a:lnTo>
                    <a:close/>
                  </a:path>
                </a:pathLst>
              </a:custGeom>
              <a:noFill/>
              <a:ln w="9525">
                <a:noFill/>
                <a:round/>
                <a:headEnd/>
                <a:tailEnd/>
              </a:ln>
            </p:spPr>
            <p:txBody>
              <a:bodyPr>
                <a:prstTxWarp prst="textNoShape">
                  <a:avLst/>
                </a:prstTxWarp>
              </a:bodyPr>
              <a:lstStyle/>
              <a:p>
                <a:endParaRPr lang="en-US"/>
              </a:p>
            </p:txBody>
          </p:sp>
          <p:sp>
            <p:nvSpPr>
              <p:cNvPr id="73236" name="Freeform 508"/>
              <p:cNvSpPr>
                <a:spLocks/>
              </p:cNvSpPr>
              <p:nvPr/>
            </p:nvSpPr>
            <p:spPr bwMode="auto">
              <a:xfrm>
                <a:off x="5232" y="2238"/>
                <a:ext cx="6" cy="8"/>
              </a:xfrm>
              <a:custGeom>
                <a:avLst/>
                <a:gdLst>
                  <a:gd name="T0" fmla="*/ 0 w 26"/>
                  <a:gd name="T1" fmla="*/ 6 h 37"/>
                  <a:gd name="T2" fmla="*/ 21 w 26"/>
                  <a:gd name="T3" fmla="*/ 0 h 37"/>
                  <a:gd name="T4" fmla="*/ 26 w 26"/>
                  <a:gd name="T5" fmla="*/ 34 h 37"/>
                  <a:gd name="T6" fmla="*/ 6 w 26"/>
                  <a:gd name="T7" fmla="*/ 37 h 37"/>
                  <a:gd name="T8" fmla="*/ 0 w 26"/>
                  <a:gd name="T9" fmla="*/ 6 h 37"/>
                  <a:gd name="T10" fmla="*/ 0 60000 65536"/>
                  <a:gd name="T11" fmla="*/ 0 60000 65536"/>
                  <a:gd name="T12" fmla="*/ 0 60000 65536"/>
                  <a:gd name="T13" fmla="*/ 0 60000 65536"/>
                  <a:gd name="T14" fmla="*/ 0 60000 65536"/>
                  <a:gd name="T15" fmla="*/ 0 w 26"/>
                  <a:gd name="T16" fmla="*/ 0 h 37"/>
                  <a:gd name="T17" fmla="*/ 26 w 26"/>
                  <a:gd name="T18" fmla="*/ 37 h 37"/>
                </a:gdLst>
                <a:ahLst/>
                <a:cxnLst>
                  <a:cxn ang="T10">
                    <a:pos x="T0" y="T1"/>
                  </a:cxn>
                  <a:cxn ang="T11">
                    <a:pos x="T2" y="T3"/>
                  </a:cxn>
                  <a:cxn ang="T12">
                    <a:pos x="T4" y="T5"/>
                  </a:cxn>
                  <a:cxn ang="T13">
                    <a:pos x="T6" y="T7"/>
                  </a:cxn>
                  <a:cxn ang="T14">
                    <a:pos x="T8" y="T9"/>
                  </a:cxn>
                </a:cxnLst>
                <a:rect l="T15" t="T16" r="T17" b="T18"/>
                <a:pathLst>
                  <a:path w="26" h="37">
                    <a:moveTo>
                      <a:pt x="0" y="6"/>
                    </a:moveTo>
                    <a:lnTo>
                      <a:pt x="21" y="0"/>
                    </a:lnTo>
                    <a:lnTo>
                      <a:pt x="26" y="34"/>
                    </a:lnTo>
                    <a:lnTo>
                      <a:pt x="6" y="37"/>
                    </a:lnTo>
                    <a:lnTo>
                      <a:pt x="0" y="6"/>
                    </a:lnTo>
                    <a:close/>
                  </a:path>
                </a:pathLst>
              </a:custGeom>
              <a:noFill/>
              <a:ln w="9525">
                <a:noFill/>
                <a:round/>
                <a:headEnd/>
                <a:tailEnd/>
              </a:ln>
            </p:spPr>
            <p:txBody>
              <a:bodyPr>
                <a:prstTxWarp prst="textNoShape">
                  <a:avLst/>
                </a:prstTxWarp>
              </a:bodyPr>
              <a:lstStyle/>
              <a:p>
                <a:endParaRPr lang="en-US"/>
              </a:p>
            </p:txBody>
          </p:sp>
          <p:sp>
            <p:nvSpPr>
              <p:cNvPr id="73237" name="Freeform 509"/>
              <p:cNvSpPr>
                <a:spLocks/>
              </p:cNvSpPr>
              <p:nvPr/>
            </p:nvSpPr>
            <p:spPr bwMode="auto">
              <a:xfrm>
                <a:off x="5234" y="2245"/>
                <a:ext cx="4" cy="6"/>
              </a:xfrm>
              <a:custGeom>
                <a:avLst/>
                <a:gdLst>
                  <a:gd name="T0" fmla="*/ 0 w 23"/>
                  <a:gd name="T1" fmla="*/ 3 h 32"/>
                  <a:gd name="T2" fmla="*/ 20 w 23"/>
                  <a:gd name="T3" fmla="*/ 0 h 32"/>
                  <a:gd name="T4" fmla="*/ 23 w 23"/>
                  <a:gd name="T5" fmla="*/ 28 h 32"/>
                  <a:gd name="T6" fmla="*/ 2 w 23"/>
                  <a:gd name="T7" fmla="*/ 32 h 32"/>
                  <a:gd name="T8" fmla="*/ 0 w 23"/>
                  <a:gd name="T9" fmla="*/ 3 h 32"/>
                  <a:gd name="T10" fmla="*/ 0 60000 65536"/>
                  <a:gd name="T11" fmla="*/ 0 60000 65536"/>
                  <a:gd name="T12" fmla="*/ 0 60000 65536"/>
                  <a:gd name="T13" fmla="*/ 0 60000 65536"/>
                  <a:gd name="T14" fmla="*/ 0 60000 65536"/>
                  <a:gd name="T15" fmla="*/ 0 w 23"/>
                  <a:gd name="T16" fmla="*/ 0 h 32"/>
                  <a:gd name="T17" fmla="*/ 23 w 23"/>
                  <a:gd name="T18" fmla="*/ 32 h 32"/>
                </a:gdLst>
                <a:ahLst/>
                <a:cxnLst>
                  <a:cxn ang="T10">
                    <a:pos x="T0" y="T1"/>
                  </a:cxn>
                  <a:cxn ang="T11">
                    <a:pos x="T2" y="T3"/>
                  </a:cxn>
                  <a:cxn ang="T12">
                    <a:pos x="T4" y="T5"/>
                  </a:cxn>
                  <a:cxn ang="T13">
                    <a:pos x="T6" y="T7"/>
                  </a:cxn>
                  <a:cxn ang="T14">
                    <a:pos x="T8" y="T9"/>
                  </a:cxn>
                </a:cxnLst>
                <a:rect l="T15" t="T16" r="T17" b="T18"/>
                <a:pathLst>
                  <a:path w="23" h="32">
                    <a:moveTo>
                      <a:pt x="0" y="3"/>
                    </a:moveTo>
                    <a:lnTo>
                      <a:pt x="20" y="0"/>
                    </a:lnTo>
                    <a:lnTo>
                      <a:pt x="23" y="28"/>
                    </a:lnTo>
                    <a:lnTo>
                      <a:pt x="2" y="32"/>
                    </a:lnTo>
                    <a:lnTo>
                      <a:pt x="0" y="3"/>
                    </a:lnTo>
                    <a:close/>
                  </a:path>
                </a:pathLst>
              </a:custGeom>
              <a:noFill/>
              <a:ln w="9525">
                <a:noFill/>
                <a:round/>
                <a:headEnd/>
                <a:tailEnd/>
              </a:ln>
            </p:spPr>
            <p:txBody>
              <a:bodyPr>
                <a:prstTxWarp prst="textNoShape">
                  <a:avLst/>
                </a:prstTxWarp>
              </a:bodyPr>
              <a:lstStyle/>
              <a:p>
                <a:endParaRPr lang="en-US"/>
              </a:p>
            </p:txBody>
          </p:sp>
          <p:sp>
            <p:nvSpPr>
              <p:cNvPr id="73238" name="Freeform 510"/>
              <p:cNvSpPr>
                <a:spLocks/>
              </p:cNvSpPr>
              <p:nvPr/>
            </p:nvSpPr>
            <p:spPr bwMode="auto">
              <a:xfrm>
                <a:off x="5234" y="2251"/>
                <a:ext cx="5" cy="3"/>
              </a:xfrm>
              <a:custGeom>
                <a:avLst/>
                <a:gdLst>
                  <a:gd name="T0" fmla="*/ 0 w 24"/>
                  <a:gd name="T1" fmla="*/ 4 h 15"/>
                  <a:gd name="T2" fmla="*/ 21 w 24"/>
                  <a:gd name="T3" fmla="*/ 0 h 15"/>
                  <a:gd name="T4" fmla="*/ 24 w 24"/>
                  <a:gd name="T5" fmla="*/ 13 h 15"/>
                  <a:gd name="T6" fmla="*/ 4 w 24"/>
                  <a:gd name="T7" fmla="*/ 15 h 15"/>
                  <a:gd name="T8" fmla="*/ 0 w 24"/>
                  <a:gd name="T9" fmla="*/ 4 h 15"/>
                  <a:gd name="T10" fmla="*/ 0 60000 65536"/>
                  <a:gd name="T11" fmla="*/ 0 60000 65536"/>
                  <a:gd name="T12" fmla="*/ 0 60000 65536"/>
                  <a:gd name="T13" fmla="*/ 0 60000 65536"/>
                  <a:gd name="T14" fmla="*/ 0 60000 65536"/>
                  <a:gd name="T15" fmla="*/ 0 w 24"/>
                  <a:gd name="T16" fmla="*/ 0 h 15"/>
                  <a:gd name="T17" fmla="*/ 24 w 24"/>
                  <a:gd name="T18" fmla="*/ 15 h 15"/>
                </a:gdLst>
                <a:ahLst/>
                <a:cxnLst>
                  <a:cxn ang="T10">
                    <a:pos x="T0" y="T1"/>
                  </a:cxn>
                  <a:cxn ang="T11">
                    <a:pos x="T2" y="T3"/>
                  </a:cxn>
                  <a:cxn ang="T12">
                    <a:pos x="T4" y="T5"/>
                  </a:cxn>
                  <a:cxn ang="T13">
                    <a:pos x="T6" y="T7"/>
                  </a:cxn>
                  <a:cxn ang="T14">
                    <a:pos x="T8" y="T9"/>
                  </a:cxn>
                </a:cxnLst>
                <a:rect l="T15" t="T16" r="T17" b="T18"/>
                <a:pathLst>
                  <a:path w="24" h="15">
                    <a:moveTo>
                      <a:pt x="0" y="4"/>
                    </a:moveTo>
                    <a:lnTo>
                      <a:pt x="21" y="0"/>
                    </a:lnTo>
                    <a:lnTo>
                      <a:pt x="24" y="13"/>
                    </a:lnTo>
                    <a:lnTo>
                      <a:pt x="4" y="15"/>
                    </a:lnTo>
                    <a:lnTo>
                      <a:pt x="0" y="4"/>
                    </a:lnTo>
                    <a:close/>
                  </a:path>
                </a:pathLst>
              </a:custGeom>
              <a:noFill/>
              <a:ln w="9525">
                <a:noFill/>
                <a:round/>
                <a:headEnd/>
                <a:tailEnd/>
              </a:ln>
            </p:spPr>
            <p:txBody>
              <a:bodyPr>
                <a:prstTxWarp prst="textNoShape">
                  <a:avLst/>
                </a:prstTxWarp>
              </a:bodyPr>
              <a:lstStyle/>
              <a:p>
                <a:endParaRPr lang="en-US"/>
              </a:p>
            </p:txBody>
          </p:sp>
          <p:sp>
            <p:nvSpPr>
              <p:cNvPr id="73239" name="Freeform 511"/>
              <p:cNvSpPr>
                <a:spLocks/>
              </p:cNvSpPr>
              <p:nvPr/>
            </p:nvSpPr>
            <p:spPr bwMode="auto">
              <a:xfrm>
                <a:off x="5235" y="2253"/>
                <a:ext cx="4" cy="3"/>
              </a:xfrm>
              <a:custGeom>
                <a:avLst/>
                <a:gdLst>
                  <a:gd name="T0" fmla="*/ 0 w 20"/>
                  <a:gd name="T1" fmla="*/ 2 h 13"/>
                  <a:gd name="T2" fmla="*/ 20 w 20"/>
                  <a:gd name="T3" fmla="*/ 0 h 13"/>
                  <a:gd name="T4" fmla="*/ 20 w 20"/>
                  <a:gd name="T5" fmla="*/ 11 h 13"/>
                  <a:gd name="T6" fmla="*/ 0 w 20"/>
                  <a:gd name="T7" fmla="*/ 13 h 13"/>
                  <a:gd name="T8" fmla="*/ 0 w 20"/>
                  <a:gd name="T9" fmla="*/ 2 h 13"/>
                  <a:gd name="T10" fmla="*/ 0 60000 65536"/>
                  <a:gd name="T11" fmla="*/ 0 60000 65536"/>
                  <a:gd name="T12" fmla="*/ 0 60000 65536"/>
                  <a:gd name="T13" fmla="*/ 0 60000 65536"/>
                  <a:gd name="T14" fmla="*/ 0 60000 65536"/>
                  <a:gd name="T15" fmla="*/ 0 w 20"/>
                  <a:gd name="T16" fmla="*/ 0 h 13"/>
                  <a:gd name="T17" fmla="*/ 20 w 20"/>
                  <a:gd name="T18" fmla="*/ 13 h 13"/>
                </a:gdLst>
                <a:ahLst/>
                <a:cxnLst>
                  <a:cxn ang="T10">
                    <a:pos x="T0" y="T1"/>
                  </a:cxn>
                  <a:cxn ang="T11">
                    <a:pos x="T2" y="T3"/>
                  </a:cxn>
                  <a:cxn ang="T12">
                    <a:pos x="T4" y="T5"/>
                  </a:cxn>
                  <a:cxn ang="T13">
                    <a:pos x="T6" y="T7"/>
                  </a:cxn>
                  <a:cxn ang="T14">
                    <a:pos x="T8" y="T9"/>
                  </a:cxn>
                </a:cxnLst>
                <a:rect l="T15" t="T16" r="T17" b="T18"/>
                <a:pathLst>
                  <a:path w="20" h="13">
                    <a:moveTo>
                      <a:pt x="0" y="2"/>
                    </a:moveTo>
                    <a:lnTo>
                      <a:pt x="20" y="0"/>
                    </a:lnTo>
                    <a:lnTo>
                      <a:pt x="20" y="11"/>
                    </a:lnTo>
                    <a:lnTo>
                      <a:pt x="0" y="13"/>
                    </a:lnTo>
                    <a:lnTo>
                      <a:pt x="0" y="2"/>
                    </a:lnTo>
                    <a:close/>
                  </a:path>
                </a:pathLst>
              </a:custGeom>
              <a:noFill/>
              <a:ln w="9525">
                <a:noFill/>
                <a:round/>
                <a:headEnd/>
                <a:tailEnd/>
              </a:ln>
            </p:spPr>
            <p:txBody>
              <a:bodyPr>
                <a:prstTxWarp prst="textNoShape">
                  <a:avLst/>
                </a:prstTxWarp>
              </a:bodyPr>
              <a:lstStyle/>
              <a:p>
                <a:endParaRPr lang="en-US"/>
              </a:p>
            </p:txBody>
          </p:sp>
          <p:sp>
            <p:nvSpPr>
              <p:cNvPr id="73240" name="Freeform 512"/>
              <p:cNvSpPr>
                <a:spLocks/>
              </p:cNvSpPr>
              <p:nvPr/>
            </p:nvSpPr>
            <p:spPr bwMode="auto">
              <a:xfrm>
                <a:off x="5235" y="2255"/>
                <a:ext cx="4" cy="2"/>
              </a:xfrm>
              <a:custGeom>
                <a:avLst/>
                <a:gdLst>
                  <a:gd name="T0" fmla="*/ 0 w 20"/>
                  <a:gd name="T1" fmla="*/ 2 h 8"/>
                  <a:gd name="T2" fmla="*/ 20 w 20"/>
                  <a:gd name="T3" fmla="*/ 0 h 8"/>
                  <a:gd name="T4" fmla="*/ 20 w 20"/>
                  <a:gd name="T5" fmla="*/ 8 h 8"/>
                  <a:gd name="T6" fmla="*/ 0 w 20"/>
                  <a:gd name="T7" fmla="*/ 8 h 8"/>
                  <a:gd name="T8" fmla="*/ 0 w 20"/>
                  <a:gd name="T9" fmla="*/ 2 h 8"/>
                  <a:gd name="T10" fmla="*/ 0 60000 65536"/>
                  <a:gd name="T11" fmla="*/ 0 60000 65536"/>
                  <a:gd name="T12" fmla="*/ 0 60000 65536"/>
                  <a:gd name="T13" fmla="*/ 0 60000 65536"/>
                  <a:gd name="T14" fmla="*/ 0 60000 65536"/>
                  <a:gd name="T15" fmla="*/ 0 w 20"/>
                  <a:gd name="T16" fmla="*/ 0 h 8"/>
                  <a:gd name="T17" fmla="*/ 20 w 20"/>
                  <a:gd name="T18" fmla="*/ 8 h 8"/>
                </a:gdLst>
                <a:ahLst/>
                <a:cxnLst>
                  <a:cxn ang="T10">
                    <a:pos x="T0" y="T1"/>
                  </a:cxn>
                  <a:cxn ang="T11">
                    <a:pos x="T2" y="T3"/>
                  </a:cxn>
                  <a:cxn ang="T12">
                    <a:pos x="T4" y="T5"/>
                  </a:cxn>
                  <a:cxn ang="T13">
                    <a:pos x="T6" y="T7"/>
                  </a:cxn>
                  <a:cxn ang="T14">
                    <a:pos x="T8" y="T9"/>
                  </a:cxn>
                </a:cxnLst>
                <a:rect l="T15" t="T16" r="T17" b="T18"/>
                <a:pathLst>
                  <a:path w="20" h="8">
                    <a:moveTo>
                      <a:pt x="0" y="2"/>
                    </a:moveTo>
                    <a:lnTo>
                      <a:pt x="20" y="0"/>
                    </a:lnTo>
                    <a:lnTo>
                      <a:pt x="20" y="8"/>
                    </a:lnTo>
                    <a:lnTo>
                      <a:pt x="0" y="8"/>
                    </a:lnTo>
                    <a:lnTo>
                      <a:pt x="0" y="2"/>
                    </a:lnTo>
                    <a:close/>
                  </a:path>
                </a:pathLst>
              </a:custGeom>
              <a:noFill/>
              <a:ln w="9525">
                <a:noFill/>
                <a:round/>
                <a:headEnd/>
                <a:tailEnd/>
              </a:ln>
            </p:spPr>
            <p:txBody>
              <a:bodyPr>
                <a:prstTxWarp prst="textNoShape">
                  <a:avLst/>
                </a:prstTxWarp>
              </a:bodyPr>
              <a:lstStyle/>
              <a:p>
                <a:endParaRPr lang="en-US"/>
              </a:p>
            </p:txBody>
          </p:sp>
          <p:sp>
            <p:nvSpPr>
              <p:cNvPr id="73241" name="Rectangle 513"/>
              <p:cNvSpPr>
                <a:spLocks noChangeArrowheads="1"/>
              </p:cNvSpPr>
              <p:nvPr/>
            </p:nvSpPr>
            <p:spPr bwMode="auto">
              <a:xfrm>
                <a:off x="5235" y="2257"/>
                <a:ext cx="4" cy="1"/>
              </a:xfrm>
              <a:prstGeom prst="rect">
                <a:avLst/>
              </a:prstGeom>
              <a:noFill/>
              <a:ln w="9525">
                <a:noFill/>
                <a:miter lim="800000"/>
                <a:headEnd/>
                <a:tailEnd/>
              </a:ln>
            </p:spPr>
            <p:txBody>
              <a:bodyPr>
                <a:prstTxWarp prst="textNoShape">
                  <a:avLst/>
                </a:prstTxWarp>
              </a:bodyPr>
              <a:lstStyle/>
              <a:p>
                <a:endParaRPr lang="en-US"/>
              </a:p>
            </p:txBody>
          </p:sp>
          <p:sp>
            <p:nvSpPr>
              <p:cNvPr id="73242" name="Freeform 514"/>
              <p:cNvSpPr>
                <a:spLocks/>
              </p:cNvSpPr>
              <p:nvPr/>
            </p:nvSpPr>
            <p:spPr bwMode="auto">
              <a:xfrm>
                <a:off x="5235" y="2258"/>
                <a:ext cx="4" cy="1"/>
              </a:xfrm>
              <a:custGeom>
                <a:avLst/>
                <a:gdLst>
                  <a:gd name="T0" fmla="*/ 0 w 20"/>
                  <a:gd name="T1" fmla="*/ 0 h 5"/>
                  <a:gd name="T2" fmla="*/ 20 w 20"/>
                  <a:gd name="T3" fmla="*/ 0 h 5"/>
                  <a:gd name="T4" fmla="*/ 20 w 20"/>
                  <a:gd name="T5" fmla="*/ 3 h 5"/>
                  <a:gd name="T6" fmla="*/ 2 w 20"/>
                  <a:gd name="T7" fmla="*/ 5 h 5"/>
                  <a:gd name="T8" fmla="*/ 0 w 20"/>
                  <a:gd name="T9" fmla="*/ 0 h 5"/>
                  <a:gd name="T10" fmla="*/ 0 60000 65536"/>
                  <a:gd name="T11" fmla="*/ 0 60000 65536"/>
                  <a:gd name="T12" fmla="*/ 0 60000 65536"/>
                  <a:gd name="T13" fmla="*/ 0 60000 65536"/>
                  <a:gd name="T14" fmla="*/ 0 60000 65536"/>
                  <a:gd name="T15" fmla="*/ 0 w 20"/>
                  <a:gd name="T16" fmla="*/ 0 h 5"/>
                  <a:gd name="T17" fmla="*/ 20 w 20"/>
                  <a:gd name="T18" fmla="*/ 5 h 5"/>
                </a:gdLst>
                <a:ahLst/>
                <a:cxnLst>
                  <a:cxn ang="T10">
                    <a:pos x="T0" y="T1"/>
                  </a:cxn>
                  <a:cxn ang="T11">
                    <a:pos x="T2" y="T3"/>
                  </a:cxn>
                  <a:cxn ang="T12">
                    <a:pos x="T4" y="T5"/>
                  </a:cxn>
                  <a:cxn ang="T13">
                    <a:pos x="T6" y="T7"/>
                  </a:cxn>
                  <a:cxn ang="T14">
                    <a:pos x="T8" y="T9"/>
                  </a:cxn>
                </a:cxnLst>
                <a:rect l="T15" t="T16" r="T17" b="T18"/>
                <a:pathLst>
                  <a:path w="20" h="5">
                    <a:moveTo>
                      <a:pt x="0" y="0"/>
                    </a:moveTo>
                    <a:lnTo>
                      <a:pt x="20" y="0"/>
                    </a:lnTo>
                    <a:lnTo>
                      <a:pt x="20" y="3"/>
                    </a:lnTo>
                    <a:lnTo>
                      <a:pt x="2" y="5"/>
                    </a:lnTo>
                    <a:lnTo>
                      <a:pt x="0" y="0"/>
                    </a:lnTo>
                    <a:close/>
                  </a:path>
                </a:pathLst>
              </a:custGeom>
              <a:noFill/>
              <a:ln w="9525">
                <a:noFill/>
                <a:round/>
                <a:headEnd/>
                <a:tailEnd/>
              </a:ln>
            </p:spPr>
            <p:txBody>
              <a:bodyPr>
                <a:prstTxWarp prst="textNoShape">
                  <a:avLst/>
                </a:prstTxWarp>
              </a:bodyPr>
              <a:lstStyle/>
              <a:p>
                <a:endParaRPr lang="en-US"/>
              </a:p>
            </p:txBody>
          </p:sp>
          <p:sp>
            <p:nvSpPr>
              <p:cNvPr id="73243" name="Freeform 515"/>
              <p:cNvSpPr>
                <a:spLocks/>
              </p:cNvSpPr>
              <p:nvPr/>
            </p:nvSpPr>
            <p:spPr bwMode="auto">
              <a:xfrm>
                <a:off x="5235" y="2259"/>
                <a:ext cx="4" cy="2"/>
              </a:xfrm>
              <a:custGeom>
                <a:avLst/>
                <a:gdLst>
                  <a:gd name="T0" fmla="*/ 0 w 18"/>
                  <a:gd name="T1" fmla="*/ 2 h 11"/>
                  <a:gd name="T2" fmla="*/ 18 w 18"/>
                  <a:gd name="T3" fmla="*/ 0 h 11"/>
                  <a:gd name="T4" fmla="*/ 18 w 18"/>
                  <a:gd name="T5" fmla="*/ 2 h 11"/>
                  <a:gd name="T6" fmla="*/ 9 w 18"/>
                  <a:gd name="T7" fmla="*/ 2 h 11"/>
                  <a:gd name="T8" fmla="*/ 12 w 18"/>
                  <a:gd name="T9" fmla="*/ 11 h 11"/>
                  <a:gd name="T10" fmla="*/ 0 w 18"/>
                  <a:gd name="T11" fmla="*/ 2 h 11"/>
                  <a:gd name="T12" fmla="*/ 0 60000 65536"/>
                  <a:gd name="T13" fmla="*/ 0 60000 65536"/>
                  <a:gd name="T14" fmla="*/ 0 60000 65536"/>
                  <a:gd name="T15" fmla="*/ 0 60000 65536"/>
                  <a:gd name="T16" fmla="*/ 0 60000 65536"/>
                  <a:gd name="T17" fmla="*/ 0 60000 65536"/>
                  <a:gd name="T18" fmla="*/ 0 w 18"/>
                  <a:gd name="T19" fmla="*/ 0 h 11"/>
                  <a:gd name="T20" fmla="*/ 18 w 18"/>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18" h="11">
                    <a:moveTo>
                      <a:pt x="0" y="2"/>
                    </a:moveTo>
                    <a:lnTo>
                      <a:pt x="18" y="0"/>
                    </a:lnTo>
                    <a:lnTo>
                      <a:pt x="18" y="2"/>
                    </a:lnTo>
                    <a:lnTo>
                      <a:pt x="9" y="2"/>
                    </a:lnTo>
                    <a:lnTo>
                      <a:pt x="12" y="11"/>
                    </a:lnTo>
                    <a:lnTo>
                      <a:pt x="0" y="2"/>
                    </a:lnTo>
                    <a:close/>
                  </a:path>
                </a:pathLst>
              </a:custGeom>
              <a:noFill/>
              <a:ln w="9525">
                <a:noFill/>
                <a:round/>
                <a:headEnd/>
                <a:tailEnd/>
              </a:ln>
            </p:spPr>
            <p:txBody>
              <a:bodyPr>
                <a:prstTxWarp prst="textNoShape">
                  <a:avLst/>
                </a:prstTxWarp>
              </a:bodyPr>
              <a:lstStyle/>
              <a:p>
                <a:endParaRPr lang="en-US"/>
              </a:p>
            </p:txBody>
          </p:sp>
          <p:sp>
            <p:nvSpPr>
              <p:cNvPr id="73244" name="Freeform 516"/>
              <p:cNvSpPr>
                <a:spLocks/>
              </p:cNvSpPr>
              <p:nvPr/>
            </p:nvSpPr>
            <p:spPr bwMode="auto">
              <a:xfrm>
                <a:off x="5237" y="2257"/>
                <a:ext cx="1" cy="4"/>
              </a:xfrm>
              <a:custGeom>
                <a:avLst/>
                <a:gdLst>
                  <a:gd name="T0" fmla="*/ 5 w 8"/>
                  <a:gd name="T1" fmla="*/ 20 h 20"/>
                  <a:gd name="T2" fmla="*/ 2 w 8"/>
                  <a:gd name="T3" fmla="*/ 11 h 20"/>
                  <a:gd name="T4" fmla="*/ 0 w 8"/>
                  <a:gd name="T5" fmla="*/ 3 h 20"/>
                  <a:gd name="T6" fmla="*/ 5 w 8"/>
                  <a:gd name="T7" fmla="*/ 0 h 20"/>
                  <a:gd name="T8" fmla="*/ 8 w 8"/>
                  <a:gd name="T9" fmla="*/ 20 h 20"/>
                  <a:gd name="T10" fmla="*/ 5 w 8"/>
                  <a:gd name="T11" fmla="*/ 20 h 20"/>
                  <a:gd name="T12" fmla="*/ 0 60000 65536"/>
                  <a:gd name="T13" fmla="*/ 0 60000 65536"/>
                  <a:gd name="T14" fmla="*/ 0 60000 65536"/>
                  <a:gd name="T15" fmla="*/ 0 60000 65536"/>
                  <a:gd name="T16" fmla="*/ 0 60000 65536"/>
                  <a:gd name="T17" fmla="*/ 0 60000 65536"/>
                  <a:gd name="T18" fmla="*/ 0 w 8"/>
                  <a:gd name="T19" fmla="*/ 0 h 20"/>
                  <a:gd name="T20" fmla="*/ 8 w 8"/>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8" h="20">
                    <a:moveTo>
                      <a:pt x="5" y="20"/>
                    </a:moveTo>
                    <a:lnTo>
                      <a:pt x="2" y="11"/>
                    </a:lnTo>
                    <a:lnTo>
                      <a:pt x="0" y="3"/>
                    </a:lnTo>
                    <a:lnTo>
                      <a:pt x="5" y="0"/>
                    </a:lnTo>
                    <a:lnTo>
                      <a:pt x="8" y="20"/>
                    </a:lnTo>
                    <a:lnTo>
                      <a:pt x="5" y="20"/>
                    </a:lnTo>
                    <a:close/>
                  </a:path>
                </a:pathLst>
              </a:custGeom>
              <a:noFill/>
              <a:ln w="9525">
                <a:noFill/>
                <a:round/>
                <a:headEnd/>
                <a:tailEnd/>
              </a:ln>
            </p:spPr>
            <p:txBody>
              <a:bodyPr>
                <a:prstTxWarp prst="textNoShape">
                  <a:avLst/>
                </a:prstTxWarp>
              </a:bodyPr>
              <a:lstStyle/>
              <a:p>
                <a:endParaRPr lang="en-US"/>
              </a:p>
            </p:txBody>
          </p:sp>
          <p:sp>
            <p:nvSpPr>
              <p:cNvPr id="73245" name="Freeform 517"/>
              <p:cNvSpPr>
                <a:spLocks/>
              </p:cNvSpPr>
              <p:nvPr/>
            </p:nvSpPr>
            <p:spPr bwMode="auto">
              <a:xfrm>
                <a:off x="5238" y="2257"/>
                <a:ext cx="2" cy="4"/>
              </a:xfrm>
              <a:custGeom>
                <a:avLst/>
                <a:gdLst>
                  <a:gd name="T0" fmla="*/ 3 w 12"/>
                  <a:gd name="T1" fmla="*/ 20 h 20"/>
                  <a:gd name="T2" fmla="*/ 0 w 12"/>
                  <a:gd name="T3" fmla="*/ 0 h 20"/>
                  <a:gd name="T4" fmla="*/ 8 w 12"/>
                  <a:gd name="T5" fmla="*/ 0 h 20"/>
                  <a:gd name="T6" fmla="*/ 12 w 12"/>
                  <a:gd name="T7" fmla="*/ 18 h 20"/>
                  <a:gd name="T8" fmla="*/ 12 w 12"/>
                  <a:gd name="T9" fmla="*/ 20 h 20"/>
                  <a:gd name="T10" fmla="*/ 3 w 12"/>
                  <a:gd name="T11" fmla="*/ 20 h 20"/>
                  <a:gd name="T12" fmla="*/ 0 60000 65536"/>
                  <a:gd name="T13" fmla="*/ 0 60000 65536"/>
                  <a:gd name="T14" fmla="*/ 0 60000 65536"/>
                  <a:gd name="T15" fmla="*/ 0 60000 65536"/>
                  <a:gd name="T16" fmla="*/ 0 60000 65536"/>
                  <a:gd name="T17" fmla="*/ 0 60000 65536"/>
                  <a:gd name="T18" fmla="*/ 0 w 12"/>
                  <a:gd name="T19" fmla="*/ 0 h 20"/>
                  <a:gd name="T20" fmla="*/ 12 w 12"/>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12" h="20">
                    <a:moveTo>
                      <a:pt x="3" y="20"/>
                    </a:moveTo>
                    <a:lnTo>
                      <a:pt x="0" y="0"/>
                    </a:lnTo>
                    <a:lnTo>
                      <a:pt x="8" y="0"/>
                    </a:lnTo>
                    <a:lnTo>
                      <a:pt x="12" y="18"/>
                    </a:lnTo>
                    <a:lnTo>
                      <a:pt x="12" y="20"/>
                    </a:lnTo>
                    <a:lnTo>
                      <a:pt x="3" y="20"/>
                    </a:lnTo>
                    <a:close/>
                  </a:path>
                </a:pathLst>
              </a:custGeom>
              <a:noFill/>
              <a:ln w="9525">
                <a:noFill/>
                <a:round/>
                <a:headEnd/>
                <a:tailEnd/>
              </a:ln>
            </p:spPr>
            <p:txBody>
              <a:bodyPr>
                <a:prstTxWarp prst="textNoShape">
                  <a:avLst/>
                </a:prstTxWarp>
              </a:bodyPr>
              <a:lstStyle/>
              <a:p>
                <a:endParaRPr lang="en-US"/>
              </a:p>
            </p:txBody>
          </p:sp>
          <p:sp>
            <p:nvSpPr>
              <p:cNvPr id="73246" name="Freeform 518"/>
              <p:cNvSpPr>
                <a:spLocks/>
              </p:cNvSpPr>
              <p:nvPr/>
            </p:nvSpPr>
            <p:spPr bwMode="auto">
              <a:xfrm>
                <a:off x="5239" y="2257"/>
                <a:ext cx="4" cy="4"/>
              </a:xfrm>
              <a:custGeom>
                <a:avLst/>
                <a:gdLst>
                  <a:gd name="T0" fmla="*/ 4 w 21"/>
                  <a:gd name="T1" fmla="*/ 20 h 20"/>
                  <a:gd name="T2" fmla="*/ 0 w 21"/>
                  <a:gd name="T3" fmla="*/ 2 h 20"/>
                  <a:gd name="T4" fmla="*/ 15 w 21"/>
                  <a:gd name="T5" fmla="*/ 0 h 20"/>
                  <a:gd name="T6" fmla="*/ 21 w 21"/>
                  <a:gd name="T7" fmla="*/ 17 h 20"/>
                  <a:gd name="T8" fmla="*/ 4 w 21"/>
                  <a:gd name="T9" fmla="*/ 20 h 20"/>
                  <a:gd name="T10" fmla="*/ 0 60000 65536"/>
                  <a:gd name="T11" fmla="*/ 0 60000 65536"/>
                  <a:gd name="T12" fmla="*/ 0 60000 65536"/>
                  <a:gd name="T13" fmla="*/ 0 60000 65536"/>
                  <a:gd name="T14" fmla="*/ 0 60000 65536"/>
                  <a:gd name="T15" fmla="*/ 0 w 21"/>
                  <a:gd name="T16" fmla="*/ 0 h 20"/>
                  <a:gd name="T17" fmla="*/ 21 w 21"/>
                  <a:gd name="T18" fmla="*/ 20 h 20"/>
                </a:gdLst>
                <a:ahLst/>
                <a:cxnLst>
                  <a:cxn ang="T10">
                    <a:pos x="T0" y="T1"/>
                  </a:cxn>
                  <a:cxn ang="T11">
                    <a:pos x="T2" y="T3"/>
                  </a:cxn>
                  <a:cxn ang="T12">
                    <a:pos x="T4" y="T5"/>
                  </a:cxn>
                  <a:cxn ang="T13">
                    <a:pos x="T6" y="T7"/>
                  </a:cxn>
                  <a:cxn ang="T14">
                    <a:pos x="T8" y="T9"/>
                  </a:cxn>
                </a:cxnLst>
                <a:rect l="T15" t="T16" r="T17" b="T18"/>
                <a:pathLst>
                  <a:path w="21" h="20">
                    <a:moveTo>
                      <a:pt x="4" y="20"/>
                    </a:moveTo>
                    <a:lnTo>
                      <a:pt x="0" y="2"/>
                    </a:lnTo>
                    <a:lnTo>
                      <a:pt x="15" y="0"/>
                    </a:lnTo>
                    <a:lnTo>
                      <a:pt x="21" y="17"/>
                    </a:lnTo>
                    <a:lnTo>
                      <a:pt x="4" y="20"/>
                    </a:lnTo>
                    <a:close/>
                  </a:path>
                </a:pathLst>
              </a:custGeom>
              <a:noFill/>
              <a:ln w="9525">
                <a:noFill/>
                <a:round/>
                <a:headEnd/>
                <a:tailEnd/>
              </a:ln>
            </p:spPr>
            <p:txBody>
              <a:bodyPr>
                <a:prstTxWarp prst="textNoShape">
                  <a:avLst/>
                </a:prstTxWarp>
              </a:bodyPr>
              <a:lstStyle/>
              <a:p>
                <a:endParaRPr lang="en-US"/>
              </a:p>
            </p:txBody>
          </p:sp>
          <p:sp>
            <p:nvSpPr>
              <p:cNvPr id="73247" name="Freeform 519"/>
              <p:cNvSpPr>
                <a:spLocks/>
              </p:cNvSpPr>
              <p:nvPr/>
            </p:nvSpPr>
            <p:spPr bwMode="auto">
              <a:xfrm>
                <a:off x="5242" y="2255"/>
                <a:ext cx="5" cy="5"/>
              </a:xfrm>
              <a:custGeom>
                <a:avLst/>
                <a:gdLst>
                  <a:gd name="T0" fmla="*/ 6 w 26"/>
                  <a:gd name="T1" fmla="*/ 23 h 23"/>
                  <a:gd name="T2" fmla="*/ 0 w 26"/>
                  <a:gd name="T3" fmla="*/ 6 h 23"/>
                  <a:gd name="T4" fmla="*/ 20 w 26"/>
                  <a:gd name="T5" fmla="*/ 0 h 23"/>
                  <a:gd name="T6" fmla="*/ 26 w 26"/>
                  <a:gd name="T7" fmla="*/ 17 h 23"/>
                  <a:gd name="T8" fmla="*/ 23 w 26"/>
                  <a:gd name="T9" fmla="*/ 17 h 23"/>
                  <a:gd name="T10" fmla="*/ 6 w 26"/>
                  <a:gd name="T11" fmla="*/ 23 h 23"/>
                  <a:gd name="T12" fmla="*/ 0 60000 65536"/>
                  <a:gd name="T13" fmla="*/ 0 60000 65536"/>
                  <a:gd name="T14" fmla="*/ 0 60000 65536"/>
                  <a:gd name="T15" fmla="*/ 0 60000 65536"/>
                  <a:gd name="T16" fmla="*/ 0 60000 65536"/>
                  <a:gd name="T17" fmla="*/ 0 60000 65536"/>
                  <a:gd name="T18" fmla="*/ 0 w 26"/>
                  <a:gd name="T19" fmla="*/ 0 h 23"/>
                  <a:gd name="T20" fmla="*/ 26 w 26"/>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26" h="23">
                    <a:moveTo>
                      <a:pt x="6" y="23"/>
                    </a:moveTo>
                    <a:lnTo>
                      <a:pt x="0" y="6"/>
                    </a:lnTo>
                    <a:lnTo>
                      <a:pt x="20" y="0"/>
                    </a:lnTo>
                    <a:lnTo>
                      <a:pt x="26" y="17"/>
                    </a:lnTo>
                    <a:lnTo>
                      <a:pt x="23" y="17"/>
                    </a:lnTo>
                    <a:lnTo>
                      <a:pt x="6" y="23"/>
                    </a:lnTo>
                    <a:close/>
                  </a:path>
                </a:pathLst>
              </a:custGeom>
              <a:noFill/>
              <a:ln w="9525">
                <a:noFill/>
                <a:round/>
                <a:headEnd/>
                <a:tailEnd/>
              </a:ln>
            </p:spPr>
            <p:txBody>
              <a:bodyPr>
                <a:prstTxWarp prst="textNoShape">
                  <a:avLst/>
                </a:prstTxWarp>
              </a:bodyPr>
              <a:lstStyle/>
              <a:p>
                <a:endParaRPr lang="en-US"/>
              </a:p>
            </p:txBody>
          </p:sp>
          <p:sp>
            <p:nvSpPr>
              <p:cNvPr id="73248" name="Freeform 520"/>
              <p:cNvSpPr>
                <a:spLocks/>
              </p:cNvSpPr>
              <p:nvPr/>
            </p:nvSpPr>
            <p:spPr bwMode="auto">
              <a:xfrm>
                <a:off x="5246" y="2254"/>
                <a:ext cx="6" cy="5"/>
              </a:xfrm>
              <a:custGeom>
                <a:avLst/>
                <a:gdLst>
                  <a:gd name="T0" fmla="*/ 6 w 29"/>
                  <a:gd name="T1" fmla="*/ 26 h 26"/>
                  <a:gd name="T2" fmla="*/ 0 w 29"/>
                  <a:gd name="T3" fmla="*/ 9 h 26"/>
                  <a:gd name="T4" fmla="*/ 23 w 29"/>
                  <a:gd name="T5" fmla="*/ 0 h 26"/>
                  <a:gd name="T6" fmla="*/ 29 w 29"/>
                  <a:gd name="T7" fmla="*/ 20 h 26"/>
                  <a:gd name="T8" fmla="*/ 6 w 29"/>
                  <a:gd name="T9" fmla="*/ 26 h 26"/>
                  <a:gd name="T10" fmla="*/ 0 60000 65536"/>
                  <a:gd name="T11" fmla="*/ 0 60000 65536"/>
                  <a:gd name="T12" fmla="*/ 0 60000 65536"/>
                  <a:gd name="T13" fmla="*/ 0 60000 65536"/>
                  <a:gd name="T14" fmla="*/ 0 60000 65536"/>
                  <a:gd name="T15" fmla="*/ 0 w 29"/>
                  <a:gd name="T16" fmla="*/ 0 h 26"/>
                  <a:gd name="T17" fmla="*/ 29 w 29"/>
                  <a:gd name="T18" fmla="*/ 26 h 26"/>
                </a:gdLst>
                <a:ahLst/>
                <a:cxnLst>
                  <a:cxn ang="T10">
                    <a:pos x="T0" y="T1"/>
                  </a:cxn>
                  <a:cxn ang="T11">
                    <a:pos x="T2" y="T3"/>
                  </a:cxn>
                  <a:cxn ang="T12">
                    <a:pos x="T4" y="T5"/>
                  </a:cxn>
                  <a:cxn ang="T13">
                    <a:pos x="T6" y="T7"/>
                  </a:cxn>
                  <a:cxn ang="T14">
                    <a:pos x="T8" y="T9"/>
                  </a:cxn>
                </a:cxnLst>
                <a:rect l="T15" t="T16" r="T17" b="T18"/>
                <a:pathLst>
                  <a:path w="29" h="26">
                    <a:moveTo>
                      <a:pt x="6" y="26"/>
                    </a:moveTo>
                    <a:lnTo>
                      <a:pt x="0" y="9"/>
                    </a:lnTo>
                    <a:lnTo>
                      <a:pt x="23" y="0"/>
                    </a:lnTo>
                    <a:lnTo>
                      <a:pt x="29" y="20"/>
                    </a:lnTo>
                    <a:lnTo>
                      <a:pt x="6" y="26"/>
                    </a:lnTo>
                    <a:close/>
                  </a:path>
                </a:pathLst>
              </a:custGeom>
              <a:noFill/>
              <a:ln w="9525">
                <a:noFill/>
                <a:round/>
                <a:headEnd/>
                <a:tailEnd/>
              </a:ln>
            </p:spPr>
            <p:txBody>
              <a:bodyPr>
                <a:prstTxWarp prst="textNoShape">
                  <a:avLst/>
                </a:prstTxWarp>
              </a:bodyPr>
              <a:lstStyle/>
              <a:p>
                <a:endParaRPr lang="en-US"/>
              </a:p>
            </p:txBody>
          </p:sp>
          <p:sp>
            <p:nvSpPr>
              <p:cNvPr id="73249" name="Freeform 521"/>
              <p:cNvSpPr>
                <a:spLocks/>
              </p:cNvSpPr>
              <p:nvPr/>
            </p:nvSpPr>
            <p:spPr bwMode="auto">
              <a:xfrm>
                <a:off x="5251" y="2252"/>
                <a:ext cx="6" cy="6"/>
              </a:xfrm>
              <a:custGeom>
                <a:avLst/>
                <a:gdLst>
                  <a:gd name="T0" fmla="*/ 6 w 32"/>
                  <a:gd name="T1" fmla="*/ 29 h 29"/>
                  <a:gd name="T2" fmla="*/ 0 w 32"/>
                  <a:gd name="T3" fmla="*/ 9 h 29"/>
                  <a:gd name="T4" fmla="*/ 23 w 32"/>
                  <a:gd name="T5" fmla="*/ 0 h 29"/>
                  <a:gd name="T6" fmla="*/ 32 w 32"/>
                  <a:gd name="T7" fmla="*/ 20 h 29"/>
                  <a:gd name="T8" fmla="*/ 6 w 32"/>
                  <a:gd name="T9" fmla="*/ 29 h 29"/>
                  <a:gd name="T10" fmla="*/ 0 60000 65536"/>
                  <a:gd name="T11" fmla="*/ 0 60000 65536"/>
                  <a:gd name="T12" fmla="*/ 0 60000 65536"/>
                  <a:gd name="T13" fmla="*/ 0 60000 65536"/>
                  <a:gd name="T14" fmla="*/ 0 60000 65536"/>
                  <a:gd name="T15" fmla="*/ 0 w 32"/>
                  <a:gd name="T16" fmla="*/ 0 h 29"/>
                  <a:gd name="T17" fmla="*/ 32 w 32"/>
                  <a:gd name="T18" fmla="*/ 29 h 29"/>
                </a:gdLst>
                <a:ahLst/>
                <a:cxnLst>
                  <a:cxn ang="T10">
                    <a:pos x="T0" y="T1"/>
                  </a:cxn>
                  <a:cxn ang="T11">
                    <a:pos x="T2" y="T3"/>
                  </a:cxn>
                  <a:cxn ang="T12">
                    <a:pos x="T4" y="T5"/>
                  </a:cxn>
                  <a:cxn ang="T13">
                    <a:pos x="T6" y="T7"/>
                  </a:cxn>
                  <a:cxn ang="T14">
                    <a:pos x="T8" y="T9"/>
                  </a:cxn>
                </a:cxnLst>
                <a:rect l="T15" t="T16" r="T17" b="T18"/>
                <a:pathLst>
                  <a:path w="32" h="29">
                    <a:moveTo>
                      <a:pt x="6" y="29"/>
                    </a:moveTo>
                    <a:lnTo>
                      <a:pt x="0" y="9"/>
                    </a:lnTo>
                    <a:lnTo>
                      <a:pt x="23" y="0"/>
                    </a:lnTo>
                    <a:lnTo>
                      <a:pt x="32" y="20"/>
                    </a:lnTo>
                    <a:lnTo>
                      <a:pt x="6" y="29"/>
                    </a:lnTo>
                    <a:close/>
                  </a:path>
                </a:pathLst>
              </a:custGeom>
              <a:noFill/>
              <a:ln w="9525">
                <a:noFill/>
                <a:round/>
                <a:headEnd/>
                <a:tailEnd/>
              </a:ln>
            </p:spPr>
            <p:txBody>
              <a:bodyPr>
                <a:prstTxWarp prst="textNoShape">
                  <a:avLst/>
                </a:prstTxWarp>
              </a:bodyPr>
              <a:lstStyle/>
              <a:p>
                <a:endParaRPr lang="en-US"/>
              </a:p>
            </p:txBody>
          </p:sp>
          <p:sp>
            <p:nvSpPr>
              <p:cNvPr id="73250" name="Freeform 522"/>
              <p:cNvSpPr>
                <a:spLocks/>
              </p:cNvSpPr>
              <p:nvPr/>
            </p:nvSpPr>
            <p:spPr bwMode="auto">
              <a:xfrm>
                <a:off x="5255" y="2250"/>
                <a:ext cx="8" cy="6"/>
              </a:xfrm>
              <a:custGeom>
                <a:avLst/>
                <a:gdLst>
                  <a:gd name="T0" fmla="*/ 9 w 37"/>
                  <a:gd name="T1" fmla="*/ 31 h 31"/>
                  <a:gd name="T2" fmla="*/ 0 w 37"/>
                  <a:gd name="T3" fmla="*/ 11 h 31"/>
                  <a:gd name="T4" fmla="*/ 29 w 37"/>
                  <a:gd name="T5" fmla="*/ 0 h 31"/>
                  <a:gd name="T6" fmla="*/ 37 w 37"/>
                  <a:gd name="T7" fmla="*/ 20 h 31"/>
                  <a:gd name="T8" fmla="*/ 9 w 37"/>
                  <a:gd name="T9" fmla="*/ 31 h 31"/>
                  <a:gd name="T10" fmla="*/ 0 60000 65536"/>
                  <a:gd name="T11" fmla="*/ 0 60000 65536"/>
                  <a:gd name="T12" fmla="*/ 0 60000 65536"/>
                  <a:gd name="T13" fmla="*/ 0 60000 65536"/>
                  <a:gd name="T14" fmla="*/ 0 60000 65536"/>
                  <a:gd name="T15" fmla="*/ 0 w 37"/>
                  <a:gd name="T16" fmla="*/ 0 h 31"/>
                  <a:gd name="T17" fmla="*/ 37 w 37"/>
                  <a:gd name="T18" fmla="*/ 31 h 31"/>
                </a:gdLst>
                <a:ahLst/>
                <a:cxnLst>
                  <a:cxn ang="T10">
                    <a:pos x="T0" y="T1"/>
                  </a:cxn>
                  <a:cxn ang="T11">
                    <a:pos x="T2" y="T3"/>
                  </a:cxn>
                  <a:cxn ang="T12">
                    <a:pos x="T4" y="T5"/>
                  </a:cxn>
                  <a:cxn ang="T13">
                    <a:pos x="T6" y="T7"/>
                  </a:cxn>
                  <a:cxn ang="T14">
                    <a:pos x="T8" y="T9"/>
                  </a:cxn>
                </a:cxnLst>
                <a:rect l="T15" t="T16" r="T17" b="T18"/>
                <a:pathLst>
                  <a:path w="37" h="31">
                    <a:moveTo>
                      <a:pt x="9" y="31"/>
                    </a:moveTo>
                    <a:lnTo>
                      <a:pt x="0" y="11"/>
                    </a:lnTo>
                    <a:lnTo>
                      <a:pt x="29" y="0"/>
                    </a:lnTo>
                    <a:lnTo>
                      <a:pt x="37" y="20"/>
                    </a:lnTo>
                    <a:lnTo>
                      <a:pt x="9" y="31"/>
                    </a:lnTo>
                    <a:close/>
                  </a:path>
                </a:pathLst>
              </a:custGeom>
              <a:noFill/>
              <a:ln w="9525">
                <a:noFill/>
                <a:round/>
                <a:headEnd/>
                <a:tailEnd/>
              </a:ln>
            </p:spPr>
            <p:txBody>
              <a:bodyPr>
                <a:prstTxWarp prst="textNoShape">
                  <a:avLst/>
                </a:prstTxWarp>
              </a:bodyPr>
              <a:lstStyle/>
              <a:p>
                <a:endParaRPr lang="en-US"/>
              </a:p>
            </p:txBody>
          </p:sp>
          <p:sp>
            <p:nvSpPr>
              <p:cNvPr id="73251" name="Freeform 523"/>
              <p:cNvSpPr>
                <a:spLocks/>
              </p:cNvSpPr>
              <p:nvPr/>
            </p:nvSpPr>
            <p:spPr bwMode="auto">
              <a:xfrm>
                <a:off x="5261" y="2247"/>
                <a:ext cx="8" cy="7"/>
              </a:xfrm>
              <a:custGeom>
                <a:avLst/>
                <a:gdLst>
                  <a:gd name="T0" fmla="*/ 8 w 38"/>
                  <a:gd name="T1" fmla="*/ 32 h 32"/>
                  <a:gd name="T2" fmla="*/ 0 w 38"/>
                  <a:gd name="T3" fmla="*/ 12 h 32"/>
                  <a:gd name="T4" fmla="*/ 29 w 38"/>
                  <a:gd name="T5" fmla="*/ 0 h 32"/>
                  <a:gd name="T6" fmla="*/ 38 w 38"/>
                  <a:gd name="T7" fmla="*/ 17 h 32"/>
                  <a:gd name="T8" fmla="*/ 8 w 38"/>
                  <a:gd name="T9" fmla="*/ 32 h 32"/>
                  <a:gd name="T10" fmla="*/ 0 60000 65536"/>
                  <a:gd name="T11" fmla="*/ 0 60000 65536"/>
                  <a:gd name="T12" fmla="*/ 0 60000 65536"/>
                  <a:gd name="T13" fmla="*/ 0 60000 65536"/>
                  <a:gd name="T14" fmla="*/ 0 60000 65536"/>
                  <a:gd name="T15" fmla="*/ 0 w 38"/>
                  <a:gd name="T16" fmla="*/ 0 h 32"/>
                  <a:gd name="T17" fmla="*/ 38 w 38"/>
                  <a:gd name="T18" fmla="*/ 32 h 32"/>
                </a:gdLst>
                <a:ahLst/>
                <a:cxnLst>
                  <a:cxn ang="T10">
                    <a:pos x="T0" y="T1"/>
                  </a:cxn>
                  <a:cxn ang="T11">
                    <a:pos x="T2" y="T3"/>
                  </a:cxn>
                  <a:cxn ang="T12">
                    <a:pos x="T4" y="T5"/>
                  </a:cxn>
                  <a:cxn ang="T13">
                    <a:pos x="T6" y="T7"/>
                  </a:cxn>
                  <a:cxn ang="T14">
                    <a:pos x="T8" y="T9"/>
                  </a:cxn>
                </a:cxnLst>
                <a:rect l="T15" t="T16" r="T17" b="T18"/>
                <a:pathLst>
                  <a:path w="38" h="32">
                    <a:moveTo>
                      <a:pt x="8" y="32"/>
                    </a:moveTo>
                    <a:lnTo>
                      <a:pt x="0" y="12"/>
                    </a:lnTo>
                    <a:lnTo>
                      <a:pt x="29" y="0"/>
                    </a:lnTo>
                    <a:lnTo>
                      <a:pt x="38" y="17"/>
                    </a:lnTo>
                    <a:lnTo>
                      <a:pt x="8" y="32"/>
                    </a:lnTo>
                    <a:close/>
                  </a:path>
                </a:pathLst>
              </a:custGeom>
              <a:noFill/>
              <a:ln w="9525">
                <a:noFill/>
                <a:round/>
                <a:headEnd/>
                <a:tailEnd/>
              </a:ln>
            </p:spPr>
            <p:txBody>
              <a:bodyPr>
                <a:prstTxWarp prst="textNoShape">
                  <a:avLst/>
                </a:prstTxWarp>
              </a:bodyPr>
              <a:lstStyle/>
              <a:p>
                <a:endParaRPr lang="en-US"/>
              </a:p>
            </p:txBody>
          </p:sp>
          <p:sp>
            <p:nvSpPr>
              <p:cNvPr id="73252" name="Freeform 524"/>
              <p:cNvSpPr>
                <a:spLocks/>
              </p:cNvSpPr>
              <p:nvPr/>
            </p:nvSpPr>
            <p:spPr bwMode="auto">
              <a:xfrm>
                <a:off x="5267" y="2244"/>
                <a:ext cx="8" cy="7"/>
              </a:xfrm>
              <a:custGeom>
                <a:avLst/>
                <a:gdLst>
                  <a:gd name="T0" fmla="*/ 9 w 40"/>
                  <a:gd name="T1" fmla="*/ 34 h 34"/>
                  <a:gd name="T2" fmla="*/ 0 w 40"/>
                  <a:gd name="T3" fmla="*/ 17 h 34"/>
                  <a:gd name="T4" fmla="*/ 29 w 40"/>
                  <a:gd name="T5" fmla="*/ 0 h 34"/>
                  <a:gd name="T6" fmla="*/ 40 w 40"/>
                  <a:gd name="T7" fmla="*/ 17 h 34"/>
                  <a:gd name="T8" fmla="*/ 9 w 40"/>
                  <a:gd name="T9" fmla="*/ 34 h 34"/>
                  <a:gd name="T10" fmla="*/ 0 60000 65536"/>
                  <a:gd name="T11" fmla="*/ 0 60000 65536"/>
                  <a:gd name="T12" fmla="*/ 0 60000 65536"/>
                  <a:gd name="T13" fmla="*/ 0 60000 65536"/>
                  <a:gd name="T14" fmla="*/ 0 60000 65536"/>
                  <a:gd name="T15" fmla="*/ 0 w 40"/>
                  <a:gd name="T16" fmla="*/ 0 h 34"/>
                  <a:gd name="T17" fmla="*/ 40 w 40"/>
                  <a:gd name="T18" fmla="*/ 34 h 34"/>
                </a:gdLst>
                <a:ahLst/>
                <a:cxnLst>
                  <a:cxn ang="T10">
                    <a:pos x="T0" y="T1"/>
                  </a:cxn>
                  <a:cxn ang="T11">
                    <a:pos x="T2" y="T3"/>
                  </a:cxn>
                  <a:cxn ang="T12">
                    <a:pos x="T4" y="T5"/>
                  </a:cxn>
                  <a:cxn ang="T13">
                    <a:pos x="T6" y="T7"/>
                  </a:cxn>
                  <a:cxn ang="T14">
                    <a:pos x="T8" y="T9"/>
                  </a:cxn>
                </a:cxnLst>
                <a:rect l="T15" t="T16" r="T17" b="T18"/>
                <a:pathLst>
                  <a:path w="40" h="34">
                    <a:moveTo>
                      <a:pt x="9" y="34"/>
                    </a:moveTo>
                    <a:lnTo>
                      <a:pt x="0" y="17"/>
                    </a:lnTo>
                    <a:lnTo>
                      <a:pt x="29" y="0"/>
                    </a:lnTo>
                    <a:lnTo>
                      <a:pt x="40" y="17"/>
                    </a:lnTo>
                    <a:lnTo>
                      <a:pt x="9" y="34"/>
                    </a:lnTo>
                    <a:close/>
                  </a:path>
                </a:pathLst>
              </a:custGeom>
              <a:noFill/>
              <a:ln w="9525">
                <a:noFill/>
                <a:round/>
                <a:headEnd/>
                <a:tailEnd/>
              </a:ln>
            </p:spPr>
            <p:txBody>
              <a:bodyPr>
                <a:prstTxWarp prst="textNoShape">
                  <a:avLst/>
                </a:prstTxWarp>
              </a:bodyPr>
              <a:lstStyle/>
              <a:p>
                <a:endParaRPr lang="en-US"/>
              </a:p>
            </p:txBody>
          </p:sp>
          <p:sp>
            <p:nvSpPr>
              <p:cNvPr id="73253" name="Freeform 525"/>
              <p:cNvSpPr>
                <a:spLocks/>
              </p:cNvSpPr>
              <p:nvPr/>
            </p:nvSpPr>
            <p:spPr bwMode="auto">
              <a:xfrm>
                <a:off x="5273" y="2240"/>
                <a:ext cx="8" cy="7"/>
              </a:xfrm>
              <a:custGeom>
                <a:avLst/>
                <a:gdLst>
                  <a:gd name="T0" fmla="*/ 11 w 40"/>
                  <a:gd name="T1" fmla="*/ 37 h 37"/>
                  <a:gd name="T2" fmla="*/ 0 w 40"/>
                  <a:gd name="T3" fmla="*/ 20 h 37"/>
                  <a:gd name="T4" fmla="*/ 28 w 40"/>
                  <a:gd name="T5" fmla="*/ 0 h 37"/>
                  <a:gd name="T6" fmla="*/ 40 w 40"/>
                  <a:gd name="T7" fmla="*/ 17 h 37"/>
                  <a:gd name="T8" fmla="*/ 11 w 40"/>
                  <a:gd name="T9" fmla="*/ 37 h 37"/>
                  <a:gd name="T10" fmla="*/ 0 60000 65536"/>
                  <a:gd name="T11" fmla="*/ 0 60000 65536"/>
                  <a:gd name="T12" fmla="*/ 0 60000 65536"/>
                  <a:gd name="T13" fmla="*/ 0 60000 65536"/>
                  <a:gd name="T14" fmla="*/ 0 60000 65536"/>
                  <a:gd name="T15" fmla="*/ 0 w 40"/>
                  <a:gd name="T16" fmla="*/ 0 h 37"/>
                  <a:gd name="T17" fmla="*/ 40 w 40"/>
                  <a:gd name="T18" fmla="*/ 37 h 37"/>
                </a:gdLst>
                <a:ahLst/>
                <a:cxnLst>
                  <a:cxn ang="T10">
                    <a:pos x="T0" y="T1"/>
                  </a:cxn>
                  <a:cxn ang="T11">
                    <a:pos x="T2" y="T3"/>
                  </a:cxn>
                  <a:cxn ang="T12">
                    <a:pos x="T4" y="T5"/>
                  </a:cxn>
                  <a:cxn ang="T13">
                    <a:pos x="T6" y="T7"/>
                  </a:cxn>
                  <a:cxn ang="T14">
                    <a:pos x="T8" y="T9"/>
                  </a:cxn>
                </a:cxnLst>
                <a:rect l="T15" t="T16" r="T17" b="T18"/>
                <a:pathLst>
                  <a:path w="40" h="37">
                    <a:moveTo>
                      <a:pt x="11" y="37"/>
                    </a:moveTo>
                    <a:lnTo>
                      <a:pt x="0" y="20"/>
                    </a:lnTo>
                    <a:lnTo>
                      <a:pt x="28" y="0"/>
                    </a:lnTo>
                    <a:lnTo>
                      <a:pt x="40" y="17"/>
                    </a:lnTo>
                    <a:lnTo>
                      <a:pt x="11" y="37"/>
                    </a:lnTo>
                    <a:close/>
                  </a:path>
                </a:pathLst>
              </a:custGeom>
              <a:noFill/>
              <a:ln w="9525">
                <a:noFill/>
                <a:round/>
                <a:headEnd/>
                <a:tailEnd/>
              </a:ln>
            </p:spPr>
            <p:txBody>
              <a:bodyPr>
                <a:prstTxWarp prst="textNoShape">
                  <a:avLst/>
                </a:prstTxWarp>
              </a:bodyPr>
              <a:lstStyle/>
              <a:p>
                <a:endParaRPr lang="en-US"/>
              </a:p>
            </p:txBody>
          </p:sp>
          <p:sp>
            <p:nvSpPr>
              <p:cNvPr id="73254" name="Freeform 526"/>
              <p:cNvSpPr>
                <a:spLocks/>
              </p:cNvSpPr>
              <p:nvPr/>
            </p:nvSpPr>
            <p:spPr bwMode="auto">
              <a:xfrm>
                <a:off x="5278" y="2236"/>
                <a:ext cx="9" cy="7"/>
              </a:xfrm>
              <a:custGeom>
                <a:avLst/>
                <a:gdLst>
                  <a:gd name="T0" fmla="*/ 12 w 41"/>
                  <a:gd name="T1" fmla="*/ 38 h 38"/>
                  <a:gd name="T2" fmla="*/ 0 w 41"/>
                  <a:gd name="T3" fmla="*/ 21 h 38"/>
                  <a:gd name="T4" fmla="*/ 26 w 41"/>
                  <a:gd name="T5" fmla="*/ 0 h 38"/>
                  <a:gd name="T6" fmla="*/ 41 w 41"/>
                  <a:gd name="T7" fmla="*/ 15 h 38"/>
                  <a:gd name="T8" fmla="*/ 12 w 41"/>
                  <a:gd name="T9" fmla="*/ 38 h 38"/>
                  <a:gd name="T10" fmla="*/ 0 60000 65536"/>
                  <a:gd name="T11" fmla="*/ 0 60000 65536"/>
                  <a:gd name="T12" fmla="*/ 0 60000 65536"/>
                  <a:gd name="T13" fmla="*/ 0 60000 65536"/>
                  <a:gd name="T14" fmla="*/ 0 60000 65536"/>
                  <a:gd name="T15" fmla="*/ 0 w 41"/>
                  <a:gd name="T16" fmla="*/ 0 h 38"/>
                  <a:gd name="T17" fmla="*/ 41 w 41"/>
                  <a:gd name="T18" fmla="*/ 38 h 38"/>
                </a:gdLst>
                <a:ahLst/>
                <a:cxnLst>
                  <a:cxn ang="T10">
                    <a:pos x="T0" y="T1"/>
                  </a:cxn>
                  <a:cxn ang="T11">
                    <a:pos x="T2" y="T3"/>
                  </a:cxn>
                  <a:cxn ang="T12">
                    <a:pos x="T4" y="T5"/>
                  </a:cxn>
                  <a:cxn ang="T13">
                    <a:pos x="T6" y="T7"/>
                  </a:cxn>
                  <a:cxn ang="T14">
                    <a:pos x="T8" y="T9"/>
                  </a:cxn>
                </a:cxnLst>
                <a:rect l="T15" t="T16" r="T17" b="T18"/>
                <a:pathLst>
                  <a:path w="41" h="38">
                    <a:moveTo>
                      <a:pt x="12" y="38"/>
                    </a:moveTo>
                    <a:lnTo>
                      <a:pt x="0" y="21"/>
                    </a:lnTo>
                    <a:lnTo>
                      <a:pt x="26" y="0"/>
                    </a:lnTo>
                    <a:lnTo>
                      <a:pt x="41" y="15"/>
                    </a:lnTo>
                    <a:lnTo>
                      <a:pt x="12" y="38"/>
                    </a:lnTo>
                    <a:close/>
                  </a:path>
                </a:pathLst>
              </a:custGeom>
              <a:noFill/>
              <a:ln w="9525">
                <a:noFill/>
                <a:round/>
                <a:headEnd/>
                <a:tailEnd/>
              </a:ln>
            </p:spPr>
            <p:txBody>
              <a:bodyPr>
                <a:prstTxWarp prst="textNoShape">
                  <a:avLst/>
                </a:prstTxWarp>
              </a:bodyPr>
              <a:lstStyle/>
              <a:p>
                <a:endParaRPr lang="en-US"/>
              </a:p>
            </p:txBody>
          </p:sp>
          <p:sp>
            <p:nvSpPr>
              <p:cNvPr id="73255" name="Freeform 527"/>
              <p:cNvSpPr>
                <a:spLocks/>
              </p:cNvSpPr>
              <p:nvPr/>
            </p:nvSpPr>
            <p:spPr bwMode="auto">
              <a:xfrm>
                <a:off x="5284" y="2230"/>
                <a:ext cx="8" cy="9"/>
              </a:xfrm>
              <a:custGeom>
                <a:avLst/>
                <a:gdLst>
                  <a:gd name="T0" fmla="*/ 15 w 40"/>
                  <a:gd name="T1" fmla="*/ 41 h 41"/>
                  <a:gd name="T2" fmla="*/ 0 w 40"/>
                  <a:gd name="T3" fmla="*/ 26 h 41"/>
                  <a:gd name="T4" fmla="*/ 27 w 40"/>
                  <a:gd name="T5" fmla="*/ 0 h 41"/>
                  <a:gd name="T6" fmla="*/ 40 w 40"/>
                  <a:gd name="T7" fmla="*/ 13 h 41"/>
                  <a:gd name="T8" fmla="*/ 40 w 40"/>
                  <a:gd name="T9" fmla="*/ 15 h 41"/>
                  <a:gd name="T10" fmla="*/ 15 w 40"/>
                  <a:gd name="T11" fmla="*/ 41 h 41"/>
                  <a:gd name="T12" fmla="*/ 0 60000 65536"/>
                  <a:gd name="T13" fmla="*/ 0 60000 65536"/>
                  <a:gd name="T14" fmla="*/ 0 60000 65536"/>
                  <a:gd name="T15" fmla="*/ 0 60000 65536"/>
                  <a:gd name="T16" fmla="*/ 0 60000 65536"/>
                  <a:gd name="T17" fmla="*/ 0 60000 65536"/>
                  <a:gd name="T18" fmla="*/ 0 w 40"/>
                  <a:gd name="T19" fmla="*/ 0 h 41"/>
                  <a:gd name="T20" fmla="*/ 40 w 40"/>
                  <a:gd name="T21" fmla="*/ 41 h 41"/>
                </a:gdLst>
                <a:ahLst/>
                <a:cxnLst>
                  <a:cxn ang="T12">
                    <a:pos x="T0" y="T1"/>
                  </a:cxn>
                  <a:cxn ang="T13">
                    <a:pos x="T2" y="T3"/>
                  </a:cxn>
                  <a:cxn ang="T14">
                    <a:pos x="T4" y="T5"/>
                  </a:cxn>
                  <a:cxn ang="T15">
                    <a:pos x="T6" y="T7"/>
                  </a:cxn>
                  <a:cxn ang="T16">
                    <a:pos x="T8" y="T9"/>
                  </a:cxn>
                  <a:cxn ang="T17">
                    <a:pos x="T10" y="T11"/>
                  </a:cxn>
                </a:cxnLst>
                <a:rect l="T18" t="T19" r="T20" b="T21"/>
                <a:pathLst>
                  <a:path w="40" h="41">
                    <a:moveTo>
                      <a:pt x="15" y="41"/>
                    </a:moveTo>
                    <a:lnTo>
                      <a:pt x="0" y="26"/>
                    </a:lnTo>
                    <a:lnTo>
                      <a:pt x="27" y="0"/>
                    </a:lnTo>
                    <a:lnTo>
                      <a:pt x="40" y="13"/>
                    </a:lnTo>
                    <a:lnTo>
                      <a:pt x="40" y="15"/>
                    </a:lnTo>
                    <a:lnTo>
                      <a:pt x="15" y="41"/>
                    </a:lnTo>
                    <a:close/>
                  </a:path>
                </a:pathLst>
              </a:custGeom>
              <a:noFill/>
              <a:ln w="9525">
                <a:noFill/>
                <a:round/>
                <a:headEnd/>
                <a:tailEnd/>
              </a:ln>
            </p:spPr>
            <p:txBody>
              <a:bodyPr>
                <a:prstTxWarp prst="textNoShape">
                  <a:avLst/>
                </a:prstTxWarp>
              </a:bodyPr>
              <a:lstStyle/>
              <a:p>
                <a:endParaRPr lang="en-US"/>
              </a:p>
            </p:txBody>
          </p:sp>
          <p:sp>
            <p:nvSpPr>
              <p:cNvPr id="73256" name="Freeform 528"/>
              <p:cNvSpPr>
                <a:spLocks/>
              </p:cNvSpPr>
              <p:nvPr/>
            </p:nvSpPr>
            <p:spPr bwMode="auto">
              <a:xfrm>
                <a:off x="5289" y="2225"/>
                <a:ext cx="7" cy="8"/>
              </a:xfrm>
              <a:custGeom>
                <a:avLst/>
                <a:gdLst>
                  <a:gd name="T0" fmla="*/ 13 w 37"/>
                  <a:gd name="T1" fmla="*/ 41 h 41"/>
                  <a:gd name="T2" fmla="*/ 0 w 37"/>
                  <a:gd name="T3" fmla="*/ 28 h 41"/>
                  <a:gd name="T4" fmla="*/ 20 w 37"/>
                  <a:gd name="T5" fmla="*/ 0 h 41"/>
                  <a:gd name="T6" fmla="*/ 37 w 37"/>
                  <a:gd name="T7" fmla="*/ 11 h 41"/>
                  <a:gd name="T8" fmla="*/ 13 w 37"/>
                  <a:gd name="T9" fmla="*/ 41 h 41"/>
                  <a:gd name="T10" fmla="*/ 0 60000 65536"/>
                  <a:gd name="T11" fmla="*/ 0 60000 65536"/>
                  <a:gd name="T12" fmla="*/ 0 60000 65536"/>
                  <a:gd name="T13" fmla="*/ 0 60000 65536"/>
                  <a:gd name="T14" fmla="*/ 0 60000 65536"/>
                  <a:gd name="T15" fmla="*/ 0 w 37"/>
                  <a:gd name="T16" fmla="*/ 0 h 41"/>
                  <a:gd name="T17" fmla="*/ 37 w 37"/>
                  <a:gd name="T18" fmla="*/ 41 h 41"/>
                </a:gdLst>
                <a:ahLst/>
                <a:cxnLst>
                  <a:cxn ang="T10">
                    <a:pos x="T0" y="T1"/>
                  </a:cxn>
                  <a:cxn ang="T11">
                    <a:pos x="T2" y="T3"/>
                  </a:cxn>
                  <a:cxn ang="T12">
                    <a:pos x="T4" y="T5"/>
                  </a:cxn>
                  <a:cxn ang="T13">
                    <a:pos x="T6" y="T7"/>
                  </a:cxn>
                  <a:cxn ang="T14">
                    <a:pos x="T8" y="T9"/>
                  </a:cxn>
                </a:cxnLst>
                <a:rect l="T15" t="T16" r="T17" b="T18"/>
                <a:pathLst>
                  <a:path w="37" h="41">
                    <a:moveTo>
                      <a:pt x="13" y="41"/>
                    </a:moveTo>
                    <a:lnTo>
                      <a:pt x="0" y="28"/>
                    </a:lnTo>
                    <a:lnTo>
                      <a:pt x="20" y="0"/>
                    </a:lnTo>
                    <a:lnTo>
                      <a:pt x="37" y="11"/>
                    </a:lnTo>
                    <a:lnTo>
                      <a:pt x="13" y="41"/>
                    </a:lnTo>
                    <a:close/>
                  </a:path>
                </a:pathLst>
              </a:custGeom>
              <a:noFill/>
              <a:ln w="9525">
                <a:noFill/>
                <a:round/>
                <a:headEnd/>
                <a:tailEnd/>
              </a:ln>
            </p:spPr>
            <p:txBody>
              <a:bodyPr>
                <a:prstTxWarp prst="textNoShape">
                  <a:avLst/>
                </a:prstTxWarp>
              </a:bodyPr>
              <a:lstStyle/>
              <a:p>
                <a:endParaRPr lang="en-US"/>
              </a:p>
            </p:txBody>
          </p:sp>
          <p:sp>
            <p:nvSpPr>
              <p:cNvPr id="73257" name="Freeform 529"/>
              <p:cNvSpPr>
                <a:spLocks/>
              </p:cNvSpPr>
              <p:nvPr/>
            </p:nvSpPr>
            <p:spPr bwMode="auto">
              <a:xfrm>
                <a:off x="5293" y="2218"/>
                <a:ext cx="7" cy="9"/>
              </a:xfrm>
              <a:custGeom>
                <a:avLst/>
                <a:gdLst>
                  <a:gd name="T0" fmla="*/ 17 w 37"/>
                  <a:gd name="T1" fmla="*/ 43 h 43"/>
                  <a:gd name="T2" fmla="*/ 0 w 37"/>
                  <a:gd name="T3" fmla="*/ 32 h 43"/>
                  <a:gd name="T4" fmla="*/ 17 w 37"/>
                  <a:gd name="T5" fmla="*/ 0 h 43"/>
                  <a:gd name="T6" fmla="*/ 37 w 37"/>
                  <a:gd name="T7" fmla="*/ 9 h 43"/>
                  <a:gd name="T8" fmla="*/ 17 w 37"/>
                  <a:gd name="T9" fmla="*/ 43 h 43"/>
                  <a:gd name="T10" fmla="*/ 0 60000 65536"/>
                  <a:gd name="T11" fmla="*/ 0 60000 65536"/>
                  <a:gd name="T12" fmla="*/ 0 60000 65536"/>
                  <a:gd name="T13" fmla="*/ 0 60000 65536"/>
                  <a:gd name="T14" fmla="*/ 0 60000 65536"/>
                  <a:gd name="T15" fmla="*/ 0 w 37"/>
                  <a:gd name="T16" fmla="*/ 0 h 43"/>
                  <a:gd name="T17" fmla="*/ 37 w 37"/>
                  <a:gd name="T18" fmla="*/ 43 h 43"/>
                </a:gdLst>
                <a:ahLst/>
                <a:cxnLst>
                  <a:cxn ang="T10">
                    <a:pos x="T0" y="T1"/>
                  </a:cxn>
                  <a:cxn ang="T11">
                    <a:pos x="T2" y="T3"/>
                  </a:cxn>
                  <a:cxn ang="T12">
                    <a:pos x="T4" y="T5"/>
                  </a:cxn>
                  <a:cxn ang="T13">
                    <a:pos x="T6" y="T7"/>
                  </a:cxn>
                  <a:cxn ang="T14">
                    <a:pos x="T8" y="T9"/>
                  </a:cxn>
                </a:cxnLst>
                <a:rect l="T15" t="T16" r="T17" b="T18"/>
                <a:pathLst>
                  <a:path w="37" h="43">
                    <a:moveTo>
                      <a:pt x="17" y="43"/>
                    </a:moveTo>
                    <a:lnTo>
                      <a:pt x="0" y="32"/>
                    </a:lnTo>
                    <a:lnTo>
                      <a:pt x="17" y="0"/>
                    </a:lnTo>
                    <a:lnTo>
                      <a:pt x="37" y="9"/>
                    </a:lnTo>
                    <a:lnTo>
                      <a:pt x="17" y="43"/>
                    </a:lnTo>
                    <a:close/>
                  </a:path>
                </a:pathLst>
              </a:custGeom>
              <a:noFill/>
              <a:ln w="9525">
                <a:noFill/>
                <a:round/>
                <a:headEnd/>
                <a:tailEnd/>
              </a:ln>
            </p:spPr>
            <p:txBody>
              <a:bodyPr>
                <a:prstTxWarp prst="textNoShape">
                  <a:avLst/>
                </a:prstTxWarp>
              </a:bodyPr>
              <a:lstStyle/>
              <a:p>
                <a:endParaRPr lang="en-US"/>
              </a:p>
            </p:txBody>
          </p:sp>
          <p:sp>
            <p:nvSpPr>
              <p:cNvPr id="73258" name="Freeform 530"/>
              <p:cNvSpPr>
                <a:spLocks/>
              </p:cNvSpPr>
              <p:nvPr/>
            </p:nvSpPr>
            <p:spPr bwMode="auto">
              <a:xfrm>
                <a:off x="5296" y="2212"/>
                <a:ext cx="7" cy="8"/>
              </a:xfrm>
              <a:custGeom>
                <a:avLst/>
                <a:gdLst>
                  <a:gd name="T0" fmla="*/ 20 w 34"/>
                  <a:gd name="T1" fmla="*/ 43 h 43"/>
                  <a:gd name="T2" fmla="*/ 0 w 34"/>
                  <a:gd name="T3" fmla="*/ 34 h 43"/>
                  <a:gd name="T4" fmla="*/ 15 w 34"/>
                  <a:gd name="T5" fmla="*/ 0 h 43"/>
                  <a:gd name="T6" fmla="*/ 34 w 34"/>
                  <a:gd name="T7" fmla="*/ 6 h 43"/>
                  <a:gd name="T8" fmla="*/ 20 w 34"/>
                  <a:gd name="T9" fmla="*/ 43 h 43"/>
                  <a:gd name="T10" fmla="*/ 0 60000 65536"/>
                  <a:gd name="T11" fmla="*/ 0 60000 65536"/>
                  <a:gd name="T12" fmla="*/ 0 60000 65536"/>
                  <a:gd name="T13" fmla="*/ 0 60000 65536"/>
                  <a:gd name="T14" fmla="*/ 0 60000 65536"/>
                  <a:gd name="T15" fmla="*/ 0 w 34"/>
                  <a:gd name="T16" fmla="*/ 0 h 43"/>
                  <a:gd name="T17" fmla="*/ 34 w 34"/>
                  <a:gd name="T18" fmla="*/ 43 h 43"/>
                </a:gdLst>
                <a:ahLst/>
                <a:cxnLst>
                  <a:cxn ang="T10">
                    <a:pos x="T0" y="T1"/>
                  </a:cxn>
                  <a:cxn ang="T11">
                    <a:pos x="T2" y="T3"/>
                  </a:cxn>
                  <a:cxn ang="T12">
                    <a:pos x="T4" y="T5"/>
                  </a:cxn>
                  <a:cxn ang="T13">
                    <a:pos x="T6" y="T7"/>
                  </a:cxn>
                  <a:cxn ang="T14">
                    <a:pos x="T8" y="T9"/>
                  </a:cxn>
                </a:cxnLst>
                <a:rect l="T15" t="T16" r="T17" b="T18"/>
                <a:pathLst>
                  <a:path w="34" h="43">
                    <a:moveTo>
                      <a:pt x="20" y="43"/>
                    </a:moveTo>
                    <a:lnTo>
                      <a:pt x="0" y="34"/>
                    </a:lnTo>
                    <a:lnTo>
                      <a:pt x="15" y="0"/>
                    </a:lnTo>
                    <a:lnTo>
                      <a:pt x="34" y="6"/>
                    </a:lnTo>
                    <a:lnTo>
                      <a:pt x="20" y="43"/>
                    </a:lnTo>
                    <a:close/>
                  </a:path>
                </a:pathLst>
              </a:custGeom>
              <a:noFill/>
              <a:ln w="9525">
                <a:noFill/>
                <a:round/>
                <a:headEnd/>
                <a:tailEnd/>
              </a:ln>
            </p:spPr>
            <p:txBody>
              <a:bodyPr>
                <a:prstTxWarp prst="textNoShape">
                  <a:avLst/>
                </a:prstTxWarp>
              </a:bodyPr>
              <a:lstStyle/>
              <a:p>
                <a:endParaRPr lang="en-US"/>
              </a:p>
            </p:txBody>
          </p:sp>
          <p:sp>
            <p:nvSpPr>
              <p:cNvPr id="73259" name="Freeform 531"/>
              <p:cNvSpPr>
                <a:spLocks/>
              </p:cNvSpPr>
              <p:nvPr/>
            </p:nvSpPr>
            <p:spPr bwMode="auto">
              <a:xfrm>
                <a:off x="5299" y="2204"/>
                <a:ext cx="5" cy="9"/>
              </a:xfrm>
              <a:custGeom>
                <a:avLst/>
                <a:gdLst>
                  <a:gd name="T0" fmla="*/ 19 w 25"/>
                  <a:gd name="T1" fmla="*/ 43 h 43"/>
                  <a:gd name="T2" fmla="*/ 0 w 25"/>
                  <a:gd name="T3" fmla="*/ 37 h 43"/>
                  <a:gd name="T4" fmla="*/ 8 w 25"/>
                  <a:gd name="T5" fmla="*/ 0 h 43"/>
                  <a:gd name="T6" fmla="*/ 25 w 25"/>
                  <a:gd name="T7" fmla="*/ 0 h 43"/>
                  <a:gd name="T8" fmla="*/ 25 w 25"/>
                  <a:gd name="T9" fmla="*/ 2 h 43"/>
                  <a:gd name="T10" fmla="*/ 19 w 25"/>
                  <a:gd name="T11" fmla="*/ 43 h 43"/>
                  <a:gd name="T12" fmla="*/ 0 60000 65536"/>
                  <a:gd name="T13" fmla="*/ 0 60000 65536"/>
                  <a:gd name="T14" fmla="*/ 0 60000 65536"/>
                  <a:gd name="T15" fmla="*/ 0 60000 65536"/>
                  <a:gd name="T16" fmla="*/ 0 60000 65536"/>
                  <a:gd name="T17" fmla="*/ 0 60000 65536"/>
                  <a:gd name="T18" fmla="*/ 0 w 25"/>
                  <a:gd name="T19" fmla="*/ 0 h 43"/>
                  <a:gd name="T20" fmla="*/ 25 w 25"/>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25" h="43">
                    <a:moveTo>
                      <a:pt x="19" y="43"/>
                    </a:moveTo>
                    <a:lnTo>
                      <a:pt x="0" y="37"/>
                    </a:lnTo>
                    <a:lnTo>
                      <a:pt x="8" y="0"/>
                    </a:lnTo>
                    <a:lnTo>
                      <a:pt x="25" y="0"/>
                    </a:lnTo>
                    <a:lnTo>
                      <a:pt x="25" y="2"/>
                    </a:lnTo>
                    <a:lnTo>
                      <a:pt x="19" y="43"/>
                    </a:lnTo>
                    <a:close/>
                  </a:path>
                </a:pathLst>
              </a:custGeom>
              <a:noFill/>
              <a:ln w="9525">
                <a:noFill/>
                <a:round/>
                <a:headEnd/>
                <a:tailEnd/>
              </a:ln>
            </p:spPr>
            <p:txBody>
              <a:bodyPr>
                <a:prstTxWarp prst="textNoShape">
                  <a:avLst/>
                </a:prstTxWarp>
              </a:bodyPr>
              <a:lstStyle/>
              <a:p>
                <a:endParaRPr lang="en-US"/>
              </a:p>
            </p:txBody>
          </p:sp>
          <p:sp>
            <p:nvSpPr>
              <p:cNvPr id="73260" name="Freeform 532"/>
              <p:cNvSpPr>
                <a:spLocks/>
              </p:cNvSpPr>
              <p:nvPr/>
            </p:nvSpPr>
            <p:spPr bwMode="auto">
              <a:xfrm>
                <a:off x="5301" y="2196"/>
                <a:ext cx="4" cy="8"/>
              </a:xfrm>
              <a:custGeom>
                <a:avLst/>
                <a:gdLst>
                  <a:gd name="T0" fmla="*/ 17 w 20"/>
                  <a:gd name="T1" fmla="*/ 43 h 43"/>
                  <a:gd name="T2" fmla="*/ 0 w 20"/>
                  <a:gd name="T3" fmla="*/ 43 h 43"/>
                  <a:gd name="T4" fmla="*/ 0 w 20"/>
                  <a:gd name="T5" fmla="*/ 0 h 43"/>
                  <a:gd name="T6" fmla="*/ 20 w 20"/>
                  <a:gd name="T7" fmla="*/ 0 h 43"/>
                  <a:gd name="T8" fmla="*/ 17 w 20"/>
                  <a:gd name="T9" fmla="*/ 43 h 43"/>
                  <a:gd name="T10" fmla="*/ 0 60000 65536"/>
                  <a:gd name="T11" fmla="*/ 0 60000 65536"/>
                  <a:gd name="T12" fmla="*/ 0 60000 65536"/>
                  <a:gd name="T13" fmla="*/ 0 60000 65536"/>
                  <a:gd name="T14" fmla="*/ 0 60000 65536"/>
                  <a:gd name="T15" fmla="*/ 0 w 20"/>
                  <a:gd name="T16" fmla="*/ 0 h 43"/>
                  <a:gd name="T17" fmla="*/ 20 w 20"/>
                  <a:gd name="T18" fmla="*/ 43 h 43"/>
                </a:gdLst>
                <a:ahLst/>
                <a:cxnLst>
                  <a:cxn ang="T10">
                    <a:pos x="T0" y="T1"/>
                  </a:cxn>
                  <a:cxn ang="T11">
                    <a:pos x="T2" y="T3"/>
                  </a:cxn>
                  <a:cxn ang="T12">
                    <a:pos x="T4" y="T5"/>
                  </a:cxn>
                  <a:cxn ang="T13">
                    <a:pos x="T6" y="T7"/>
                  </a:cxn>
                  <a:cxn ang="T14">
                    <a:pos x="T8" y="T9"/>
                  </a:cxn>
                </a:cxnLst>
                <a:rect l="T15" t="T16" r="T17" b="T18"/>
                <a:pathLst>
                  <a:path w="20" h="43">
                    <a:moveTo>
                      <a:pt x="17" y="43"/>
                    </a:moveTo>
                    <a:lnTo>
                      <a:pt x="0" y="43"/>
                    </a:lnTo>
                    <a:lnTo>
                      <a:pt x="0" y="0"/>
                    </a:lnTo>
                    <a:lnTo>
                      <a:pt x="20" y="0"/>
                    </a:lnTo>
                    <a:lnTo>
                      <a:pt x="17" y="43"/>
                    </a:lnTo>
                    <a:close/>
                  </a:path>
                </a:pathLst>
              </a:custGeom>
              <a:noFill/>
              <a:ln w="9525">
                <a:noFill/>
                <a:round/>
                <a:headEnd/>
                <a:tailEnd/>
              </a:ln>
            </p:spPr>
            <p:txBody>
              <a:bodyPr>
                <a:prstTxWarp prst="textNoShape">
                  <a:avLst/>
                </a:prstTxWarp>
              </a:bodyPr>
              <a:lstStyle/>
              <a:p>
                <a:endParaRPr lang="en-US"/>
              </a:p>
            </p:txBody>
          </p:sp>
          <p:sp>
            <p:nvSpPr>
              <p:cNvPr id="73261" name="Freeform 533"/>
              <p:cNvSpPr>
                <a:spLocks/>
              </p:cNvSpPr>
              <p:nvPr/>
            </p:nvSpPr>
            <p:spPr bwMode="auto">
              <a:xfrm>
                <a:off x="5300" y="2186"/>
                <a:ext cx="5" cy="10"/>
              </a:xfrm>
              <a:custGeom>
                <a:avLst/>
                <a:gdLst>
                  <a:gd name="T0" fmla="*/ 23 w 23"/>
                  <a:gd name="T1" fmla="*/ 47 h 47"/>
                  <a:gd name="T2" fmla="*/ 3 w 23"/>
                  <a:gd name="T3" fmla="*/ 47 h 47"/>
                  <a:gd name="T4" fmla="*/ 0 w 23"/>
                  <a:gd name="T5" fmla="*/ 6 h 47"/>
                  <a:gd name="T6" fmla="*/ 20 w 23"/>
                  <a:gd name="T7" fmla="*/ 0 h 47"/>
                  <a:gd name="T8" fmla="*/ 20 w 23"/>
                  <a:gd name="T9" fmla="*/ 3 h 47"/>
                  <a:gd name="T10" fmla="*/ 23 w 23"/>
                  <a:gd name="T11" fmla="*/ 47 h 47"/>
                  <a:gd name="T12" fmla="*/ 0 60000 65536"/>
                  <a:gd name="T13" fmla="*/ 0 60000 65536"/>
                  <a:gd name="T14" fmla="*/ 0 60000 65536"/>
                  <a:gd name="T15" fmla="*/ 0 60000 65536"/>
                  <a:gd name="T16" fmla="*/ 0 60000 65536"/>
                  <a:gd name="T17" fmla="*/ 0 60000 65536"/>
                  <a:gd name="T18" fmla="*/ 0 w 23"/>
                  <a:gd name="T19" fmla="*/ 0 h 47"/>
                  <a:gd name="T20" fmla="*/ 23 w 23"/>
                  <a:gd name="T21" fmla="*/ 47 h 47"/>
                </a:gdLst>
                <a:ahLst/>
                <a:cxnLst>
                  <a:cxn ang="T12">
                    <a:pos x="T0" y="T1"/>
                  </a:cxn>
                  <a:cxn ang="T13">
                    <a:pos x="T2" y="T3"/>
                  </a:cxn>
                  <a:cxn ang="T14">
                    <a:pos x="T4" y="T5"/>
                  </a:cxn>
                  <a:cxn ang="T15">
                    <a:pos x="T6" y="T7"/>
                  </a:cxn>
                  <a:cxn ang="T16">
                    <a:pos x="T8" y="T9"/>
                  </a:cxn>
                  <a:cxn ang="T17">
                    <a:pos x="T10" y="T11"/>
                  </a:cxn>
                </a:cxnLst>
                <a:rect l="T18" t="T19" r="T20" b="T21"/>
                <a:pathLst>
                  <a:path w="23" h="47">
                    <a:moveTo>
                      <a:pt x="23" y="47"/>
                    </a:moveTo>
                    <a:lnTo>
                      <a:pt x="3" y="47"/>
                    </a:lnTo>
                    <a:lnTo>
                      <a:pt x="0" y="6"/>
                    </a:lnTo>
                    <a:lnTo>
                      <a:pt x="20" y="0"/>
                    </a:lnTo>
                    <a:lnTo>
                      <a:pt x="20" y="3"/>
                    </a:lnTo>
                    <a:lnTo>
                      <a:pt x="23" y="47"/>
                    </a:lnTo>
                    <a:close/>
                  </a:path>
                </a:pathLst>
              </a:custGeom>
              <a:noFill/>
              <a:ln w="9525">
                <a:noFill/>
                <a:round/>
                <a:headEnd/>
                <a:tailEnd/>
              </a:ln>
            </p:spPr>
            <p:txBody>
              <a:bodyPr>
                <a:prstTxWarp prst="textNoShape">
                  <a:avLst/>
                </a:prstTxWarp>
              </a:bodyPr>
              <a:lstStyle/>
              <a:p>
                <a:endParaRPr lang="en-US"/>
              </a:p>
            </p:txBody>
          </p:sp>
          <p:sp>
            <p:nvSpPr>
              <p:cNvPr id="73262" name="Freeform 534"/>
              <p:cNvSpPr>
                <a:spLocks/>
              </p:cNvSpPr>
              <p:nvPr/>
            </p:nvSpPr>
            <p:spPr bwMode="auto">
              <a:xfrm>
                <a:off x="5299" y="2178"/>
                <a:ext cx="5" cy="9"/>
              </a:xfrm>
              <a:custGeom>
                <a:avLst/>
                <a:gdLst>
                  <a:gd name="T0" fmla="*/ 29 w 29"/>
                  <a:gd name="T1" fmla="*/ 43 h 49"/>
                  <a:gd name="T2" fmla="*/ 9 w 29"/>
                  <a:gd name="T3" fmla="*/ 49 h 49"/>
                  <a:gd name="T4" fmla="*/ 0 w 29"/>
                  <a:gd name="T5" fmla="*/ 6 h 49"/>
                  <a:gd name="T6" fmla="*/ 21 w 29"/>
                  <a:gd name="T7" fmla="*/ 0 h 49"/>
                  <a:gd name="T8" fmla="*/ 29 w 29"/>
                  <a:gd name="T9" fmla="*/ 43 h 49"/>
                  <a:gd name="T10" fmla="*/ 0 60000 65536"/>
                  <a:gd name="T11" fmla="*/ 0 60000 65536"/>
                  <a:gd name="T12" fmla="*/ 0 60000 65536"/>
                  <a:gd name="T13" fmla="*/ 0 60000 65536"/>
                  <a:gd name="T14" fmla="*/ 0 60000 65536"/>
                  <a:gd name="T15" fmla="*/ 0 w 29"/>
                  <a:gd name="T16" fmla="*/ 0 h 49"/>
                  <a:gd name="T17" fmla="*/ 29 w 29"/>
                  <a:gd name="T18" fmla="*/ 49 h 49"/>
                </a:gdLst>
                <a:ahLst/>
                <a:cxnLst>
                  <a:cxn ang="T10">
                    <a:pos x="T0" y="T1"/>
                  </a:cxn>
                  <a:cxn ang="T11">
                    <a:pos x="T2" y="T3"/>
                  </a:cxn>
                  <a:cxn ang="T12">
                    <a:pos x="T4" y="T5"/>
                  </a:cxn>
                  <a:cxn ang="T13">
                    <a:pos x="T6" y="T7"/>
                  </a:cxn>
                  <a:cxn ang="T14">
                    <a:pos x="T8" y="T9"/>
                  </a:cxn>
                </a:cxnLst>
                <a:rect l="T15" t="T16" r="T17" b="T18"/>
                <a:pathLst>
                  <a:path w="29" h="49">
                    <a:moveTo>
                      <a:pt x="29" y="43"/>
                    </a:moveTo>
                    <a:lnTo>
                      <a:pt x="9" y="49"/>
                    </a:lnTo>
                    <a:lnTo>
                      <a:pt x="0" y="6"/>
                    </a:lnTo>
                    <a:lnTo>
                      <a:pt x="21" y="0"/>
                    </a:lnTo>
                    <a:lnTo>
                      <a:pt x="29" y="43"/>
                    </a:lnTo>
                    <a:close/>
                  </a:path>
                </a:pathLst>
              </a:custGeom>
              <a:noFill/>
              <a:ln w="9525">
                <a:noFill/>
                <a:round/>
                <a:headEnd/>
                <a:tailEnd/>
              </a:ln>
            </p:spPr>
            <p:txBody>
              <a:bodyPr>
                <a:prstTxWarp prst="textNoShape">
                  <a:avLst/>
                </a:prstTxWarp>
              </a:bodyPr>
              <a:lstStyle/>
              <a:p>
                <a:endParaRPr lang="en-US"/>
              </a:p>
            </p:txBody>
          </p:sp>
          <p:sp>
            <p:nvSpPr>
              <p:cNvPr id="73263" name="Freeform 535"/>
              <p:cNvSpPr>
                <a:spLocks/>
              </p:cNvSpPr>
              <p:nvPr/>
            </p:nvSpPr>
            <p:spPr bwMode="auto">
              <a:xfrm>
                <a:off x="5296" y="2169"/>
                <a:ext cx="7" cy="10"/>
              </a:xfrm>
              <a:custGeom>
                <a:avLst/>
                <a:gdLst>
                  <a:gd name="T0" fmla="*/ 32 w 32"/>
                  <a:gd name="T1" fmla="*/ 43 h 49"/>
                  <a:gd name="T2" fmla="*/ 11 w 32"/>
                  <a:gd name="T3" fmla="*/ 49 h 49"/>
                  <a:gd name="T4" fmla="*/ 0 w 32"/>
                  <a:gd name="T5" fmla="*/ 6 h 49"/>
                  <a:gd name="T6" fmla="*/ 20 w 32"/>
                  <a:gd name="T7" fmla="*/ 0 h 49"/>
                  <a:gd name="T8" fmla="*/ 32 w 32"/>
                  <a:gd name="T9" fmla="*/ 43 h 49"/>
                  <a:gd name="T10" fmla="*/ 0 60000 65536"/>
                  <a:gd name="T11" fmla="*/ 0 60000 65536"/>
                  <a:gd name="T12" fmla="*/ 0 60000 65536"/>
                  <a:gd name="T13" fmla="*/ 0 60000 65536"/>
                  <a:gd name="T14" fmla="*/ 0 60000 65536"/>
                  <a:gd name="T15" fmla="*/ 0 w 32"/>
                  <a:gd name="T16" fmla="*/ 0 h 49"/>
                  <a:gd name="T17" fmla="*/ 32 w 32"/>
                  <a:gd name="T18" fmla="*/ 49 h 49"/>
                </a:gdLst>
                <a:ahLst/>
                <a:cxnLst>
                  <a:cxn ang="T10">
                    <a:pos x="T0" y="T1"/>
                  </a:cxn>
                  <a:cxn ang="T11">
                    <a:pos x="T2" y="T3"/>
                  </a:cxn>
                  <a:cxn ang="T12">
                    <a:pos x="T4" y="T5"/>
                  </a:cxn>
                  <a:cxn ang="T13">
                    <a:pos x="T6" y="T7"/>
                  </a:cxn>
                  <a:cxn ang="T14">
                    <a:pos x="T8" y="T9"/>
                  </a:cxn>
                </a:cxnLst>
                <a:rect l="T15" t="T16" r="T17" b="T18"/>
                <a:pathLst>
                  <a:path w="32" h="49">
                    <a:moveTo>
                      <a:pt x="32" y="43"/>
                    </a:moveTo>
                    <a:lnTo>
                      <a:pt x="11" y="49"/>
                    </a:lnTo>
                    <a:lnTo>
                      <a:pt x="0" y="6"/>
                    </a:lnTo>
                    <a:lnTo>
                      <a:pt x="20" y="0"/>
                    </a:lnTo>
                    <a:lnTo>
                      <a:pt x="32" y="43"/>
                    </a:lnTo>
                    <a:close/>
                  </a:path>
                </a:pathLst>
              </a:custGeom>
              <a:noFill/>
              <a:ln w="9525">
                <a:noFill/>
                <a:round/>
                <a:headEnd/>
                <a:tailEnd/>
              </a:ln>
            </p:spPr>
            <p:txBody>
              <a:bodyPr>
                <a:prstTxWarp prst="textNoShape">
                  <a:avLst/>
                </a:prstTxWarp>
              </a:bodyPr>
              <a:lstStyle/>
              <a:p>
                <a:endParaRPr lang="en-US"/>
              </a:p>
            </p:txBody>
          </p:sp>
          <p:sp>
            <p:nvSpPr>
              <p:cNvPr id="73264" name="Freeform 536"/>
              <p:cNvSpPr>
                <a:spLocks/>
              </p:cNvSpPr>
              <p:nvPr/>
            </p:nvSpPr>
            <p:spPr bwMode="auto">
              <a:xfrm>
                <a:off x="5292" y="2153"/>
                <a:ext cx="8" cy="17"/>
              </a:xfrm>
              <a:custGeom>
                <a:avLst/>
                <a:gdLst>
                  <a:gd name="T0" fmla="*/ 40 w 40"/>
                  <a:gd name="T1" fmla="*/ 80 h 86"/>
                  <a:gd name="T2" fmla="*/ 20 w 40"/>
                  <a:gd name="T3" fmla="*/ 86 h 86"/>
                  <a:gd name="T4" fmla="*/ 0 w 40"/>
                  <a:gd name="T5" fmla="*/ 2 h 86"/>
                  <a:gd name="T6" fmla="*/ 17 w 40"/>
                  <a:gd name="T7" fmla="*/ 0 h 86"/>
                  <a:gd name="T8" fmla="*/ 40 w 40"/>
                  <a:gd name="T9" fmla="*/ 80 h 86"/>
                  <a:gd name="T10" fmla="*/ 0 60000 65536"/>
                  <a:gd name="T11" fmla="*/ 0 60000 65536"/>
                  <a:gd name="T12" fmla="*/ 0 60000 65536"/>
                  <a:gd name="T13" fmla="*/ 0 60000 65536"/>
                  <a:gd name="T14" fmla="*/ 0 60000 65536"/>
                  <a:gd name="T15" fmla="*/ 0 w 40"/>
                  <a:gd name="T16" fmla="*/ 0 h 86"/>
                  <a:gd name="T17" fmla="*/ 40 w 40"/>
                  <a:gd name="T18" fmla="*/ 86 h 86"/>
                </a:gdLst>
                <a:ahLst/>
                <a:cxnLst>
                  <a:cxn ang="T10">
                    <a:pos x="T0" y="T1"/>
                  </a:cxn>
                  <a:cxn ang="T11">
                    <a:pos x="T2" y="T3"/>
                  </a:cxn>
                  <a:cxn ang="T12">
                    <a:pos x="T4" y="T5"/>
                  </a:cxn>
                  <a:cxn ang="T13">
                    <a:pos x="T6" y="T7"/>
                  </a:cxn>
                  <a:cxn ang="T14">
                    <a:pos x="T8" y="T9"/>
                  </a:cxn>
                </a:cxnLst>
                <a:rect l="T15" t="T16" r="T17" b="T18"/>
                <a:pathLst>
                  <a:path w="40" h="86">
                    <a:moveTo>
                      <a:pt x="40" y="80"/>
                    </a:moveTo>
                    <a:lnTo>
                      <a:pt x="20" y="86"/>
                    </a:lnTo>
                    <a:lnTo>
                      <a:pt x="0" y="2"/>
                    </a:lnTo>
                    <a:lnTo>
                      <a:pt x="17" y="0"/>
                    </a:lnTo>
                    <a:lnTo>
                      <a:pt x="40" y="80"/>
                    </a:lnTo>
                    <a:close/>
                  </a:path>
                </a:pathLst>
              </a:custGeom>
              <a:noFill/>
              <a:ln w="9525">
                <a:noFill/>
                <a:round/>
                <a:headEnd/>
                <a:tailEnd/>
              </a:ln>
            </p:spPr>
            <p:txBody>
              <a:bodyPr>
                <a:prstTxWarp prst="textNoShape">
                  <a:avLst/>
                </a:prstTxWarp>
              </a:bodyPr>
              <a:lstStyle/>
              <a:p>
                <a:endParaRPr lang="en-US"/>
              </a:p>
            </p:txBody>
          </p:sp>
          <p:sp>
            <p:nvSpPr>
              <p:cNvPr id="73265" name="Freeform 537"/>
              <p:cNvSpPr>
                <a:spLocks/>
              </p:cNvSpPr>
              <p:nvPr/>
            </p:nvSpPr>
            <p:spPr bwMode="auto">
              <a:xfrm>
                <a:off x="5290" y="2145"/>
                <a:ext cx="6" cy="8"/>
              </a:xfrm>
              <a:custGeom>
                <a:avLst/>
                <a:gdLst>
                  <a:gd name="T0" fmla="*/ 29 w 29"/>
                  <a:gd name="T1" fmla="*/ 41 h 43"/>
                  <a:gd name="T2" fmla="*/ 12 w 29"/>
                  <a:gd name="T3" fmla="*/ 43 h 43"/>
                  <a:gd name="T4" fmla="*/ 3 w 29"/>
                  <a:gd name="T5" fmla="*/ 3 h 43"/>
                  <a:gd name="T6" fmla="*/ 0 w 29"/>
                  <a:gd name="T7" fmla="*/ 3 h 43"/>
                  <a:gd name="T8" fmla="*/ 21 w 29"/>
                  <a:gd name="T9" fmla="*/ 0 h 43"/>
                  <a:gd name="T10" fmla="*/ 29 w 29"/>
                  <a:gd name="T11" fmla="*/ 41 h 43"/>
                  <a:gd name="T12" fmla="*/ 0 60000 65536"/>
                  <a:gd name="T13" fmla="*/ 0 60000 65536"/>
                  <a:gd name="T14" fmla="*/ 0 60000 65536"/>
                  <a:gd name="T15" fmla="*/ 0 60000 65536"/>
                  <a:gd name="T16" fmla="*/ 0 60000 65536"/>
                  <a:gd name="T17" fmla="*/ 0 60000 65536"/>
                  <a:gd name="T18" fmla="*/ 0 w 29"/>
                  <a:gd name="T19" fmla="*/ 0 h 43"/>
                  <a:gd name="T20" fmla="*/ 29 w 29"/>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29" h="43">
                    <a:moveTo>
                      <a:pt x="29" y="41"/>
                    </a:moveTo>
                    <a:lnTo>
                      <a:pt x="12" y="43"/>
                    </a:lnTo>
                    <a:lnTo>
                      <a:pt x="3" y="3"/>
                    </a:lnTo>
                    <a:lnTo>
                      <a:pt x="0" y="3"/>
                    </a:lnTo>
                    <a:lnTo>
                      <a:pt x="21" y="0"/>
                    </a:lnTo>
                    <a:lnTo>
                      <a:pt x="29" y="41"/>
                    </a:lnTo>
                    <a:close/>
                  </a:path>
                </a:pathLst>
              </a:custGeom>
              <a:noFill/>
              <a:ln w="9525">
                <a:noFill/>
                <a:round/>
                <a:headEnd/>
                <a:tailEnd/>
              </a:ln>
            </p:spPr>
            <p:txBody>
              <a:bodyPr>
                <a:prstTxWarp prst="textNoShape">
                  <a:avLst/>
                </a:prstTxWarp>
              </a:bodyPr>
              <a:lstStyle/>
              <a:p>
                <a:endParaRPr lang="en-US"/>
              </a:p>
            </p:txBody>
          </p:sp>
          <p:sp>
            <p:nvSpPr>
              <p:cNvPr id="73266" name="Freeform 538"/>
              <p:cNvSpPr>
                <a:spLocks/>
              </p:cNvSpPr>
              <p:nvPr/>
            </p:nvSpPr>
            <p:spPr bwMode="auto">
              <a:xfrm>
                <a:off x="5289" y="2137"/>
                <a:ext cx="5" cy="8"/>
              </a:xfrm>
              <a:custGeom>
                <a:avLst/>
                <a:gdLst>
                  <a:gd name="T0" fmla="*/ 24 w 24"/>
                  <a:gd name="T1" fmla="*/ 38 h 41"/>
                  <a:gd name="T2" fmla="*/ 3 w 24"/>
                  <a:gd name="T3" fmla="*/ 41 h 41"/>
                  <a:gd name="T4" fmla="*/ 0 w 24"/>
                  <a:gd name="T5" fmla="*/ 4 h 41"/>
                  <a:gd name="T6" fmla="*/ 20 w 24"/>
                  <a:gd name="T7" fmla="*/ 0 h 41"/>
                  <a:gd name="T8" fmla="*/ 24 w 24"/>
                  <a:gd name="T9" fmla="*/ 38 h 41"/>
                  <a:gd name="T10" fmla="*/ 0 60000 65536"/>
                  <a:gd name="T11" fmla="*/ 0 60000 65536"/>
                  <a:gd name="T12" fmla="*/ 0 60000 65536"/>
                  <a:gd name="T13" fmla="*/ 0 60000 65536"/>
                  <a:gd name="T14" fmla="*/ 0 60000 65536"/>
                  <a:gd name="T15" fmla="*/ 0 w 24"/>
                  <a:gd name="T16" fmla="*/ 0 h 41"/>
                  <a:gd name="T17" fmla="*/ 24 w 24"/>
                  <a:gd name="T18" fmla="*/ 41 h 41"/>
                </a:gdLst>
                <a:ahLst/>
                <a:cxnLst>
                  <a:cxn ang="T10">
                    <a:pos x="T0" y="T1"/>
                  </a:cxn>
                  <a:cxn ang="T11">
                    <a:pos x="T2" y="T3"/>
                  </a:cxn>
                  <a:cxn ang="T12">
                    <a:pos x="T4" y="T5"/>
                  </a:cxn>
                  <a:cxn ang="T13">
                    <a:pos x="T6" y="T7"/>
                  </a:cxn>
                  <a:cxn ang="T14">
                    <a:pos x="T8" y="T9"/>
                  </a:cxn>
                </a:cxnLst>
                <a:rect l="T15" t="T16" r="T17" b="T18"/>
                <a:pathLst>
                  <a:path w="24" h="41">
                    <a:moveTo>
                      <a:pt x="24" y="38"/>
                    </a:moveTo>
                    <a:lnTo>
                      <a:pt x="3" y="41"/>
                    </a:lnTo>
                    <a:lnTo>
                      <a:pt x="0" y="4"/>
                    </a:lnTo>
                    <a:lnTo>
                      <a:pt x="20" y="0"/>
                    </a:lnTo>
                    <a:lnTo>
                      <a:pt x="24" y="38"/>
                    </a:lnTo>
                    <a:close/>
                  </a:path>
                </a:pathLst>
              </a:custGeom>
              <a:noFill/>
              <a:ln w="9525">
                <a:noFill/>
                <a:round/>
                <a:headEnd/>
                <a:tailEnd/>
              </a:ln>
            </p:spPr>
            <p:txBody>
              <a:bodyPr>
                <a:prstTxWarp prst="textNoShape">
                  <a:avLst/>
                </a:prstTxWarp>
              </a:bodyPr>
              <a:lstStyle/>
              <a:p>
                <a:endParaRPr lang="en-US"/>
              </a:p>
            </p:txBody>
          </p:sp>
          <p:sp>
            <p:nvSpPr>
              <p:cNvPr id="73267" name="Freeform 539"/>
              <p:cNvSpPr>
                <a:spLocks/>
              </p:cNvSpPr>
              <p:nvPr/>
            </p:nvSpPr>
            <p:spPr bwMode="auto">
              <a:xfrm>
                <a:off x="5289" y="2130"/>
                <a:ext cx="4" cy="8"/>
              </a:xfrm>
              <a:custGeom>
                <a:avLst/>
                <a:gdLst>
                  <a:gd name="T0" fmla="*/ 20 w 20"/>
                  <a:gd name="T1" fmla="*/ 34 h 38"/>
                  <a:gd name="T2" fmla="*/ 0 w 20"/>
                  <a:gd name="T3" fmla="*/ 38 h 38"/>
                  <a:gd name="T4" fmla="*/ 0 w 20"/>
                  <a:gd name="T5" fmla="*/ 0 h 38"/>
                  <a:gd name="T6" fmla="*/ 20 w 20"/>
                  <a:gd name="T7" fmla="*/ 0 h 38"/>
                  <a:gd name="T8" fmla="*/ 20 w 20"/>
                  <a:gd name="T9" fmla="*/ 34 h 38"/>
                  <a:gd name="T10" fmla="*/ 0 60000 65536"/>
                  <a:gd name="T11" fmla="*/ 0 60000 65536"/>
                  <a:gd name="T12" fmla="*/ 0 60000 65536"/>
                  <a:gd name="T13" fmla="*/ 0 60000 65536"/>
                  <a:gd name="T14" fmla="*/ 0 60000 65536"/>
                  <a:gd name="T15" fmla="*/ 0 w 20"/>
                  <a:gd name="T16" fmla="*/ 0 h 38"/>
                  <a:gd name="T17" fmla="*/ 20 w 20"/>
                  <a:gd name="T18" fmla="*/ 38 h 38"/>
                </a:gdLst>
                <a:ahLst/>
                <a:cxnLst>
                  <a:cxn ang="T10">
                    <a:pos x="T0" y="T1"/>
                  </a:cxn>
                  <a:cxn ang="T11">
                    <a:pos x="T2" y="T3"/>
                  </a:cxn>
                  <a:cxn ang="T12">
                    <a:pos x="T4" y="T5"/>
                  </a:cxn>
                  <a:cxn ang="T13">
                    <a:pos x="T6" y="T7"/>
                  </a:cxn>
                  <a:cxn ang="T14">
                    <a:pos x="T8" y="T9"/>
                  </a:cxn>
                </a:cxnLst>
                <a:rect l="T15" t="T16" r="T17" b="T18"/>
                <a:pathLst>
                  <a:path w="20" h="38">
                    <a:moveTo>
                      <a:pt x="20" y="34"/>
                    </a:moveTo>
                    <a:lnTo>
                      <a:pt x="0" y="38"/>
                    </a:lnTo>
                    <a:lnTo>
                      <a:pt x="0" y="0"/>
                    </a:lnTo>
                    <a:lnTo>
                      <a:pt x="20" y="0"/>
                    </a:lnTo>
                    <a:lnTo>
                      <a:pt x="20" y="34"/>
                    </a:lnTo>
                    <a:close/>
                  </a:path>
                </a:pathLst>
              </a:custGeom>
              <a:noFill/>
              <a:ln w="9525">
                <a:noFill/>
                <a:round/>
                <a:headEnd/>
                <a:tailEnd/>
              </a:ln>
            </p:spPr>
            <p:txBody>
              <a:bodyPr>
                <a:prstTxWarp prst="textNoShape">
                  <a:avLst/>
                </a:prstTxWarp>
              </a:bodyPr>
              <a:lstStyle/>
              <a:p>
                <a:endParaRPr lang="en-US"/>
              </a:p>
            </p:txBody>
          </p:sp>
          <p:sp>
            <p:nvSpPr>
              <p:cNvPr id="73268" name="Freeform 540"/>
              <p:cNvSpPr>
                <a:spLocks/>
              </p:cNvSpPr>
              <p:nvPr/>
            </p:nvSpPr>
            <p:spPr bwMode="auto">
              <a:xfrm>
                <a:off x="5289" y="2126"/>
                <a:ext cx="5" cy="4"/>
              </a:xfrm>
              <a:custGeom>
                <a:avLst/>
                <a:gdLst>
                  <a:gd name="T0" fmla="*/ 20 w 24"/>
                  <a:gd name="T1" fmla="*/ 20 h 20"/>
                  <a:gd name="T2" fmla="*/ 0 w 24"/>
                  <a:gd name="T3" fmla="*/ 20 h 20"/>
                  <a:gd name="T4" fmla="*/ 3 w 24"/>
                  <a:gd name="T5" fmla="*/ 2 h 20"/>
                  <a:gd name="T6" fmla="*/ 3 w 24"/>
                  <a:gd name="T7" fmla="*/ 0 h 20"/>
                  <a:gd name="T8" fmla="*/ 24 w 24"/>
                  <a:gd name="T9" fmla="*/ 6 h 20"/>
                  <a:gd name="T10" fmla="*/ 20 w 24"/>
                  <a:gd name="T11" fmla="*/ 20 h 20"/>
                  <a:gd name="T12" fmla="*/ 0 60000 65536"/>
                  <a:gd name="T13" fmla="*/ 0 60000 65536"/>
                  <a:gd name="T14" fmla="*/ 0 60000 65536"/>
                  <a:gd name="T15" fmla="*/ 0 60000 65536"/>
                  <a:gd name="T16" fmla="*/ 0 60000 65536"/>
                  <a:gd name="T17" fmla="*/ 0 60000 65536"/>
                  <a:gd name="T18" fmla="*/ 0 w 24"/>
                  <a:gd name="T19" fmla="*/ 0 h 20"/>
                  <a:gd name="T20" fmla="*/ 24 w 24"/>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24" h="20">
                    <a:moveTo>
                      <a:pt x="20" y="20"/>
                    </a:moveTo>
                    <a:lnTo>
                      <a:pt x="0" y="20"/>
                    </a:lnTo>
                    <a:lnTo>
                      <a:pt x="3" y="2"/>
                    </a:lnTo>
                    <a:lnTo>
                      <a:pt x="3" y="0"/>
                    </a:lnTo>
                    <a:lnTo>
                      <a:pt x="24" y="6"/>
                    </a:lnTo>
                    <a:lnTo>
                      <a:pt x="20" y="20"/>
                    </a:lnTo>
                    <a:close/>
                  </a:path>
                </a:pathLst>
              </a:custGeom>
              <a:noFill/>
              <a:ln w="9525">
                <a:noFill/>
                <a:round/>
                <a:headEnd/>
                <a:tailEnd/>
              </a:ln>
            </p:spPr>
            <p:txBody>
              <a:bodyPr>
                <a:prstTxWarp prst="textNoShape">
                  <a:avLst/>
                </a:prstTxWarp>
              </a:bodyPr>
              <a:lstStyle/>
              <a:p>
                <a:endParaRPr lang="en-US"/>
              </a:p>
            </p:txBody>
          </p:sp>
          <p:sp>
            <p:nvSpPr>
              <p:cNvPr id="73269" name="Freeform 541"/>
              <p:cNvSpPr>
                <a:spLocks/>
              </p:cNvSpPr>
              <p:nvPr/>
            </p:nvSpPr>
            <p:spPr bwMode="auto">
              <a:xfrm>
                <a:off x="5290" y="2123"/>
                <a:ext cx="5" cy="5"/>
              </a:xfrm>
              <a:custGeom>
                <a:avLst/>
                <a:gdLst>
                  <a:gd name="T0" fmla="*/ 21 w 23"/>
                  <a:gd name="T1" fmla="*/ 23 h 23"/>
                  <a:gd name="T2" fmla="*/ 0 w 23"/>
                  <a:gd name="T3" fmla="*/ 17 h 23"/>
                  <a:gd name="T4" fmla="*/ 6 w 23"/>
                  <a:gd name="T5" fmla="*/ 2 h 23"/>
                  <a:gd name="T6" fmla="*/ 6 w 23"/>
                  <a:gd name="T7" fmla="*/ 0 h 23"/>
                  <a:gd name="T8" fmla="*/ 23 w 23"/>
                  <a:gd name="T9" fmla="*/ 8 h 23"/>
                  <a:gd name="T10" fmla="*/ 21 w 23"/>
                  <a:gd name="T11" fmla="*/ 23 h 23"/>
                  <a:gd name="T12" fmla="*/ 0 60000 65536"/>
                  <a:gd name="T13" fmla="*/ 0 60000 65536"/>
                  <a:gd name="T14" fmla="*/ 0 60000 65536"/>
                  <a:gd name="T15" fmla="*/ 0 60000 65536"/>
                  <a:gd name="T16" fmla="*/ 0 60000 65536"/>
                  <a:gd name="T17" fmla="*/ 0 60000 65536"/>
                  <a:gd name="T18" fmla="*/ 0 w 23"/>
                  <a:gd name="T19" fmla="*/ 0 h 23"/>
                  <a:gd name="T20" fmla="*/ 23 w 23"/>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23" h="23">
                    <a:moveTo>
                      <a:pt x="21" y="23"/>
                    </a:moveTo>
                    <a:lnTo>
                      <a:pt x="0" y="17"/>
                    </a:lnTo>
                    <a:lnTo>
                      <a:pt x="6" y="2"/>
                    </a:lnTo>
                    <a:lnTo>
                      <a:pt x="6" y="0"/>
                    </a:lnTo>
                    <a:lnTo>
                      <a:pt x="23" y="8"/>
                    </a:lnTo>
                    <a:lnTo>
                      <a:pt x="21" y="23"/>
                    </a:lnTo>
                    <a:close/>
                  </a:path>
                </a:pathLst>
              </a:custGeom>
              <a:noFill/>
              <a:ln w="9525">
                <a:noFill/>
                <a:round/>
                <a:headEnd/>
                <a:tailEnd/>
              </a:ln>
            </p:spPr>
            <p:txBody>
              <a:bodyPr>
                <a:prstTxWarp prst="textNoShape">
                  <a:avLst/>
                </a:prstTxWarp>
              </a:bodyPr>
              <a:lstStyle/>
              <a:p>
                <a:endParaRPr lang="en-US"/>
              </a:p>
            </p:txBody>
          </p:sp>
          <p:sp>
            <p:nvSpPr>
              <p:cNvPr id="73270" name="Freeform 542"/>
              <p:cNvSpPr>
                <a:spLocks/>
              </p:cNvSpPr>
              <p:nvPr/>
            </p:nvSpPr>
            <p:spPr bwMode="auto">
              <a:xfrm>
                <a:off x="5291" y="2119"/>
                <a:ext cx="5" cy="6"/>
              </a:xfrm>
              <a:custGeom>
                <a:avLst/>
                <a:gdLst>
                  <a:gd name="T0" fmla="*/ 17 w 23"/>
                  <a:gd name="T1" fmla="*/ 26 h 26"/>
                  <a:gd name="T2" fmla="*/ 0 w 23"/>
                  <a:gd name="T3" fmla="*/ 18 h 26"/>
                  <a:gd name="T4" fmla="*/ 6 w 23"/>
                  <a:gd name="T5" fmla="*/ 3 h 26"/>
                  <a:gd name="T6" fmla="*/ 6 w 23"/>
                  <a:gd name="T7" fmla="*/ 0 h 26"/>
                  <a:gd name="T8" fmla="*/ 23 w 23"/>
                  <a:gd name="T9" fmla="*/ 12 h 26"/>
                  <a:gd name="T10" fmla="*/ 17 w 23"/>
                  <a:gd name="T11" fmla="*/ 26 h 26"/>
                  <a:gd name="T12" fmla="*/ 0 60000 65536"/>
                  <a:gd name="T13" fmla="*/ 0 60000 65536"/>
                  <a:gd name="T14" fmla="*/ 0 60000 65536"/>
                  <a:gd name="T15" fmla="*/ 0 60000 65536"/>
                  <a:gd name="T16" fmla="*/ 0 60000 65536"/>
                  <a:gd name="T17" fmla="*/ 0 60000 65536"/>
                  <a:gd name="T18" fmla="*/ 0 w 23"/>
                  <a:gd name="T19" fmla="*/ 0 h 26"/>
                  <a:gd name="T20" fmla="*/ 23 w 23"/>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23" h="26">
                    <a:moveTo>
                      <a:pt x="17" y="26"/>
                    </a:moveTo>
                    <a:lnTo>
                      <a:pt x="0" y="18"/>
                    </a:lnTo>
                    <a:lnTo>
                      <a:pt x="6" y="3"/>
                    </a:lnTo>
                    <a:lnTo>
                      <a:pt x="6" y="0"/>
                    </a:lnTo>
                    <a:lnTo>
                      <a:pt x="23" y="12"/>
                    </a:lnTo>
                    <a:lnTo>
                      <a:pt x="17" y="26"/>
                    </a:lnTo>
                    <a:close/>
                  </a:path>
                </a:pathLst>
              </a:custGeom>
              <a:noFill/>
              <a:ln w="9525">
                <a:noFill/>
                <a:round/>
                <a:headEnd/>
                <a:tailEnd/>
              </a:ln>
            </p:spPr>
            <p:txBody>
              <a:bodyPr>
                <a:prstTxWarp prst="textNoShape">
                  <a:avLst/>
                </a:prstTxWarp>
              </a:bodyPr>
              <a:lstStyle/>
              <a:p>
                <a:endParaRPr lang="en-US"/>
              </a:p>
            </p:txBody>
          </p:sp>
          <p:sp>
            <p:nvSpPr>
              <p:cNvPr id="73271" name="Freeform 543"/>
              <p:cNvSpPr>
                <a:spLocks/>
              </p:cNvSpPr>
              <p:nvPr/>
            </p:nvSpPr>
            <p:spPr bwMode="auto">
              <a:xfrm>
                <a:off x="5292" y="2117"/>
                <a:ext cx="6" cy="5"/>
              </a:xfrm>
              <a:custGeom>
                <a:avLst/>
                <a:gdLst>
                  <a:gd name="T0" fmla="*/ 17 w 26"/>
                  <a:gd name="T1" fmla="*/ 26 h 26"/>
                  <a:gd name="T2" fmla="*/ 0 w 26"/>
                  <a:gd name="T3" fmla="*/ 14 h 26"/>
                  <a:gd name="T4" fmla="*/ 11 w 26"/>
                  <a:gd name="T5" fmla="*/ 0 h 26"/>
                  <a:gd name="T6" fmla="*/ 26 w 26"/>
                  <a:gd name="T7" fmla="*/ 12 h 26"/>
                  <a:gd name="T8" fmla="*/ 17 w 26"/>
                  <a:gd name="T9" fmla="*/ 26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17" y="26"/>
                    </a:moveTo>
                    <a:lnTo>
                      <a:pt x="0" y="14"/>
                    </a:lnTo>
                    <a:lnTo>
                      <a:pt x="11" y="0"/>
                    </a:lnTo>
                    <a:lnTo>
                      <a:pt x="26" y="12"/>
                    </a:lnTo>
                    <a:lnTo>
                      <a:pt x="17" y="26"/>
                    </a:lnTo>
                    <a:close/>
                  </a:path>
                </a:pathLst>
              </a:custGeom>
              <a:noFill/>
              <a:ln w="9525">
                <a:noFill/>
                <a:round/>
                <a:headEnd/>
                <a:tailEnd/>
              </a:ln>
            </p:spPr>
            <p:txBody>
              <a:bodyPr>
                <a:prstTxWarp prst="textNoShape">
                  <a:avLst/>
                </a:prstTxWarp>
              </a:bodyPr>
              <a:lstStyle/>
              <a:p>
                <a:endParaRPr lang="en-US"/>
              </a:p>
            </p:txBody>
          </p:sp>
          <p:sp>
            <p:nvSpPr>
              <p:cNvPr id="73272" name="Freeform 544"/>
              <p:cNvSpPr>
                <a:spLocks/>
              </p:cNvSpPr>
              <p:nvPr/>
            </p:nvSpPr>
            <p:spPr bwMode="auto">
              <a:xfrm>
                <a:off x="5295" y="2113"/>
                <a:ext cx="5" cy="6"/>
              </a:xfrm>
              <a:custGeom>
                <a:avLst/>
                <a:gdLst>
                  <a:gd name="T0" fmla="*/ 15 w 26"/>
                  <a:gd name="T1" fmla="*/ 30 h 30"/>
                  <a:gd name="T2" fmla="*/ 0 w 26"/>
                  <a:gd name="T3" fmla="*/ 18 h 30"/>
                  <a:gd name="T4" fmla="*/ 11 w 26"/>
                  <a:gd name="T5" fmla="*/ 3 h 30"/>
                  <a:gd name="T6" fmla="*/ 11 w 26"/>
                  <a:gd name="T7" fmla="*/ 0 h 30"/>
                  <a:gd name="T8" fmla="*/ 26 w 26"/>
                  <a:gd name="T9" fmla="*/ 15 h 30"/>
                  <a:gd name="T10" fmla="*/ 15 w 26"/>
                  <a:gd name="T11" fmla="*/ 30 h 30"/>
                  <a:gd name="T12" fmla="*/ 0 60000 65536"/>
                  <a:gd name="T13" fmla="*/ 0 60000 65536"/>
                  <a:gd name="T14" fmla="*/ 0 60000 65536"/>
                  <a:gd name="T15" fmla="*/ 0 60000 65536"/>
                  <a:gd name="T16" fmla="*/ 0 60000 65536"/>
                  <a:gd name="T17" fmla="*/ 0 60000 65536"/>
                  <a:gd name="T18" fmla="*/ 0 w 26"/>
                  <a:gd name="T19" fmla="*/ 0 h 30"/>
                  <a:gd name="T20" fmla="*/ 26 w 26"/>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26" h="30">
                    <a:moveTo>
                      <a:pt x="15" y="30"/>
                    </a:moveTo>
                    <a:lnTo>
                      <a:pt x="0" y="18"/>
                    </a:lnTo>
                    <a:lnTo>
                      <a:pt x="11" y="3"/>
                    </a:lnTo>
                    <a:lnTo>
                      <a:pt x="11" y="0"/>
                    </a:lnTo>
                    <a:lnTo>
                      <a:pt x="26" y="15"/>
                    </a:lnTo>
                    <a:lnTo>
                      <a:pt x="15" y="30"/>
                    </a:lnTo>
                    <a:close/>
                  </a:path>
                </a:pathLst>
              </a:custGeom>
              <a:noFill/>
              <a:ln w="9525">
                <a:noFill/>
                <a:round/>
                <a:headEnd/>
                <a:tailEnd/>
              </a:ln>
            </p:spPr>
            <p:txBody>
              <a:bodyPr>
                <a:prstTxWarp prst="textNoShape">
                  <a:avLst/>
                </a:prstTxWarp>
              </a:bodyPr>
              <a:lstStyle/>
              <a:p>
                <a:endParaRPr lang="en-US"/>
              </a:p>
            </p:txBody>
          </p:sp>
          <p:sp>
            <p:nvSpPr>
              <p:cNvPr id="73273" name="Freeform 545"/>
              <p:cNvSpPr>
                <a:spLocks/>
              </p:cNvSpPr>
              <p:nvPr/>
            </p:nvSpPr>
            <p:spPr bwMode="auto">
              <a:xfrm>
                <a:off x="5297" y="2111"/>
                <a:ext cx="6" cy="5"/>
              </a:xfrm>
              <a:custGeom>
                <a:avLst/>
                <a:gdLst>
                  <a:gd name="T0" fmla="*/ 15 w 30"/>
                  <a:gd name="T1" fmla="*/ 26 h 26"/>
                  <a:gd name="T2" fmla="*/ 0 w 30"/>
                  <a:gd name="T3" fmla="*/ 11 h 26"/>
                  <a:gd name="T4" fmla="*/ 15 w 30"/>
                  <a:gd name="T5" fmla="*/ 0 h 26"/>
                  <a:gd name="T6" fmla="*/ 30 w 30"/>
                  <a:gd name="T7" fmla="*/ 14 h 26"/>
                  <a:gd name="T8" fmla="*/ 15 w 30"/>
                  <a:gd name="T9" fmla="*/ 26 h 26"/>
                  <a:gd name="T10" fmla="*/ 0 60000 65536"/>
                  <a:gd name="T11" fmla="*/ 0 60000 65536"/>
                  <a:gd name="T12" fmla="*/ 0 60000 65536"/>
                  <a:gd name="T13" fmla="*/ 0 60000 65536"/>
                  <a:gd name="T14" fmla="*/ 0 60000 65536"/>
                  <a:gd name="T15" fmla="*/ 0 w 30"/>
                  <a:gd name="T16" fmla="*/ 0 h 26"/>
                  <a:gd name="T17" fmla="*/ 30 w 30"/>
                  <a:gd name="T18" fmla="*/ 26 h 26"/>
                </a:gdLst>
                <a:ahLst/>
                <a:cxnLst>
                  <a:cxn ang="T10">
                    <a:pos x="T0" y="T1"/>
                  </a:cxn>
                  <a:cxn ang="T11">
                    <a:pos x="T2" y="T3"/>
                  </a:cxn>
                  <a:cxn ang="T12">
                    <a:pos x="T4" y="T5"/>
                  </a:cxn>
                  <a:cxn ang="T13">
                    <a:pos x="T6" y="T7"/>
                  </a:cxn>
                  <a:cxn ang="T14">
                    <a:pos x="T8" y="T9"/>
                  </a:cxn>
                </a:cxnLst>
                <a:rect l="T15" t="T16" r="T17" b="T18"/>
                <a:pathLst>
                  <a:path w="30" h="26">
                    <a:moveTo>
                      <a:pt x="15" y="26"/>
                    </a:moveTo>
                    <a:lnTo>
                      <a:pt x="0" y="11"/>
                    </a:lnTo>
                    <a:lnTo>
                      <a:pt x="15" y="0"/>
                    </a:lnTo>
                    <a:lnTo>
                      <a:pt x="30" y="14"/>
                    </a:lnTo>
                    <a:lnTo>
                      <a:pt x="15" y="26"/>
                    </a:lnTo>
                    <a:close/>
                  </a:path>
                </a:pathLst>
              </a:custGeom>
              <a:noFill/>
              <a:ln w="9525">
                <a:noFill/>
                <a:round/>
                <a:headEnd/>
                <a:tailEnd/>
              </a:ln>
            </p:spPr>
            <p:txBody>
              <a:bodyPr>
                <a:prstTxWarp prst="textNoShape">
                  <a:avLst/>
                </a:prstTxWarp>
              </a:bodyPr>
              <a:lstStyle/>
              <a:p>
                <a:endParaRPr lang="en-US"/>
              </a:p>
            </p:txBody>
          </p:sp>
          <p:sp>
            <p:nvSpPr>
              <p:cNvPr id="73274" name="Freeform 546"/>
              <p:cNvSpPr>
                <a:spLocks/>
              </p:cNvSpPr>
              <p:nvPr/>
            </p:nvSpPr>
            <p:spPr bwMode="auto">
              <a:xfrm>
                <a:off x="5300" y="2108"/>
                <a:ext cx="5" cy="6"/>
              </a:xfrm>
              <a:custGeom>
                <a:avLst/>
                <a:gdLst>
                  <a:gd name="T0" fmla="*/ 15 w 28"/>
                  <a:gd name="T1" fmla="*/ 28 h 28"/>
                  <a:gd name="T2" fmla="*/ 0 w 28"/>
                  <a:gd name="T3" fmla="*/ 14 h 28"/>
                  <a:gd name="T4" fmla="*/ 17 w 28"/>
                  <a:gd name="T5" fmla="*/ 0 h 28"/>
                  <a:gd name="T6" fmla="*/ 20 w 28"/>
                  <a:gd name="T7" fmla="*/ 0 h 28"/>
                  <a:gd name="T8" fmla="*/ 28 w 28"/>
                  <a:gd name="T9" fmla="*/ 17 h 28"/>
                  <a:gd name="T10" fmla="*/ 15 w 28"/>
                  <a:gd name="T11" fmla="*/ 28 h 28"/>
                  <a:gd name="T12" fmla="*/ 0 60000 65536"/>
                  <a:gd name="T13" fmla="*/ 0 60000 65536"/>
                  <a:gd name="T14" fmla="*/ 0 60000 65536"/>
                  <a:gd name="T15" fmla="*/ 0 60000 65536"/>
                  <a:gd name="T16" fmla="*/ 0 60000 65536"/>
                  <a:gd name="T17" fmla="*/ 0 60000 65536"/>
                  <a:gd name="T18" fmla="*/ 0 w 28"/>
                  <a:gd name="T19" fmla="*/ 0 h 28"/>
                  <a:gd name="T20" fmla="*/ 28 w 28"/>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28" h="28">
                    <a:moveTo>
                      <a:pt x="15" y="28"/>
                    </a:moveTo>
                    <a:lnTo>
                      <a:pt x="0" y="14"/>
                    </a:lnTo>
                    <a:lnTo>
                      <a:pt x="17" y="0"/>
                    </a:lnTo>
                    <a:lnTo>
                      <a:pt x="20" y="0"/>
                    </a:lnTo>
                    <a:lnTo>
                      <a:pt x="28" y="17"/>
                    </a:lnTo>
                    <a:lnTo>
                      <a:pt x="15" y="28"/>
                    </a:lnTo>
                    <a:close/>
                  </a:path>
                </a:pathLst>
              </a:custGeom>
              <a:noFill/>
              <a:ln w="9525">
                <a:noFill/>
                <a:round/>
                <a:headEnd/>
                <a:tailEnd/>
              </a:ln>
            </p:spPr>
            <p:txBody>
              <a:bodyPr>
                <a:prstTxWarp prst="textNoShape">
                  <a:avLst/>
                </a:prstTxWarp>
              </a:bodyPr>
              <a:lstStyle/>
              <a:p>
                <a:endParaRPr lang="en-US"/>
              </a:p>
            </p:txBody>
          </p:sp>
          <p:sp>
            <p:nvSpPr>
              <p:cNvPr id="73275" name="Freeform 547"/>
              <p:cNvSpPr>
                <a:spLocks/>
              </p:cNvSpPr>
              <p:nvPr/>
            </p:nvSpPr>
            <p:spPr bwMode="auto">
              <a:xfrm>
                <a:off x="5304" y="2106"/>
                <a:ext cx="6" cy="5"/>
              </a:xfrm>
              <a:custGeom>
                <a:avLst/>
                <a:gdLst>
                  <a:gd name="T0" fmla="*/ 8 w 29"/>
                  <a:gd name="T1" fmla="*/ 29 h 29"/>
                  <a:gd name="T2" fmla="*/ 0 w 29"/>
                  <a:gd name="T3" fmla="*/ 12 h 29"/>
                  <a:gd name="T4" fmla="*/ 21 w 29"/>
                  <a:gd name="T5" fmla="*/ 0 h 29"/>
                  <a:gd name="T6" fmla="*/ 29 w 29"/>
                  <a:gd name="T7" fmla="*/ 18 h 29"/>
                  <a:gd name="T8" fmla="*/ 8 w 29"/>
                  <a:gd name="T9" fmla="*/ 29 h 29"/>
                  <a:gd name="T10" fmla="*/ 0 60000 65536"/>
                  <a:gd name="T11" fmla="*/ 0 60000 65536"/>
                  <a:gd name="T12" fmla="*/ 0 60000 65536"/>
                  <a:gd name="T13" fmla="*/ 0 60000 65536"/>
                  <a:gd name="T14" fmla="*/ 0 60000 65536"/>
                  <a:gd name="T15" fmla="*/ 0 w 29"/>
                  <a:gd name="T16" fmla="*/ 0 h 29"/>
                  <a:gd name="T17" fmla="*/ 29 w 29"/>
                  <a:gd name="T18" fmla="*/ 29 h 29"/>
                </a:gdLst>
                <a:ahLst/>
                <a:cxnLst>
                  <a:cxn ang="T10">
                    <a:pos x="T0" y="T1"/>
                  </a:cxn>
                  <a:cxn ang="T11">
                    <a:pos x="T2" y="T3"/>
                  </a:cxn>
                  <a:cxn ang="T12">
                    <a:pos x="T4" y="T5"/>
                  </a:cxn>
                  <a:cxn ang="T13">
                    <a:pos x="T6" y="T7"/>
                  </a:cxn>
                  <a:cxn ang="T14">
                    <a:pos x="T8" y="T9"/>
                  </a:cxn>
                </a:cxnLst>
                <a:rect l="T15" t="T16" r="T17" b="T18"/>
                <a:pathLst>
                  <a:path w="29" h="29">
                    <a:moveTo>
                      <a:pt x="8" y="29"/>
                    </a:moveTo>
                    <a:lnTo>
                      <a:pt x="0" y="12"/>
                    </a:lnTo>
                    <a:lnTo>
                      <a:pt x="21" y="0"/>
                    </a:lnTo>
                    <a:lnTo>
                      <a:pt x="29" y="18"/>
                    </a:lnTo>
                    <a:lnTo>
                      <a:pt x="8" y="29"/>
                    </a:lnTo>
                    <a:close/>
                  </a:path>
                </a:pathLst>
              </a:custGeom>
              <a:noFill/>
              <a:ln w="9525">
                <a:noFill/>
                <a:round/>
                <a:headEnd/>
                <a:tailEnd/>
              </a:ln>
            </p:spPr>
            <p:txBody>
              <a:bodyPr>
                <a:prstTxWarp prst="textNoShape">
                  <a:avLst/>
                </a:prstTxWarp>
              </a:bodyPr>
              <a:lstStyle/>
              <a:p>
                <a:endParaRPr lang="en-US"/>
              </a:p>
            </p:txBody>
          </p:sp>
          <p:sp>
            <p:nvSpPr>
              <p:cNvPr id="73276" name="Freeform 548"/>
              <p:cNvSpPr>
                <a:spLocks/>
              </p:cNvSpPr>
              <p:nvPr/>
            </p:nvSpPr>
            <p:spPr bwMode="auto">
              <a:xfrm>
                <a:off x="5308" y="2103"/>
                <a:ext cx="6" cy="6"/>
              </a:xfrm>
              <a:custGeom>
                <a:avLst/>
                <a:gdLst>
                  <a:gd name="T0" fmla="*/ 8 w 32"/>
                  <a:gd name="T1" fmla="*/ 30 h 30"/>
                  <a:gd name="T2" fmla="*/ 0 w 32"/>
                  <a:gd name="T3" fmla="*/ 12 h 30"/>
                  <a:gd name="T4" fmla="*/ 23 w 32"/>
                  <a:gd name="T5" fmla="*/ 0 h 30"/>
                  <a:gd name="T6" fmla="*/ 32 w 32"/>
                  <a:gd name="T7" fmla="*/ 18 h 30"/>
                  <a:gd name="T8" fmla="*/ 8 w 32"/>
                  <a:gd name="T9" fmla="*/ 30 h 30"/>
                  <a:gd name="T10" fmla="*/ 0 60000 65536"/>
                  <a:gd name="T11" fmla="*/ 0 60000 65536"/>
                  <a:gd name="T12" fmla="*/ 0 60000 65536"/>
                  <a:gd name="T13" fmla="*/ 0 60000 65536"/>
                  <a:gd name="T14" fmla="*/ 0 60000 65536"/>
                  <a:gd name="T15" fmla="*/ 0 w 32"/>
                  <a:gd name="T16" fmla="*/ 0 h 30"/>
                  <a:gd name="T17" fmla="*/ 32 w 32"/>
                  <a:gd name="T18" fmla="*/ 30 h 30"/>
                </a:gdLst>
                <a:ahLst/>
                <a:cxnLst>
                  <a:cxn ang="T10">
                    <a:pos x="T0" y="T1"/>
                  </a:cxn>
                  <a:cxn ang="T11">
                    <a:pos x="T2" y="T3"/>
                  </a:cxn>
                  <a:cxn ang="T12">
                    <a:pos x="T4" y="T5"/>
                  </a:cxn>
                  <a:cxn ang="T13">
                    <a:pos x="T6" y="T7"/>
                  </a:cxn>
                  <a:cxn ang="T14">
                    <a:pos x="T8" y="T9"/>
                  </a:cxn>
                </a:cxnLst>
                <a:rect l="T15" t="T16" r="T17" b="T18"/>
                <a:pathLst>
                  <a:path w="32" h="30">
                    <a:moveTo>
                      <a:pt x="8" y="30"/>
                    </a:moveTo>
                    <a:lnTo>
                      <a:pt x="0" y="12"/>
                    </a:lnTo>
                    <a:lnTo>
                      <a:pt x="23" y="0"/>
                    </a:lnTo>
                    <a:lnTo>
                      <a:pt x="32" y="18"/>
                    </a:lnTo>
                    <a:lnTo>
                      <a:pt x="8" y="30"/>
                    </a:lnTo>
                    <a:close/>
                  </a:path>
                </a:pathLst>
              </a:custGeom>
              <a:noFill/>
              <a:ln w="9525">
                <a:noFill/>
                <a:round/>
                <a:headEnd/>
                <a:tailEnd/>
              </a:ln>
            </p:spPr>
            <p:txBody>
              <a:bodyPr>
                <a:prstTxWarp prst="textNoShape">
                  <a:avLst/>
                </a:prstTxWarp>
              </a:bodyPr>
              <a:lstStyle/>
              <a:p>
                <a:endParaRPr lang="en-US"/>
              </a:p>
            </p:txBody>
          </p:sp>
          <p:sp>
            <p:nvSpPr>
              <p:cNvPr id="73277" name="Freeform 549"/>
              <p:cNvSpPr>
                <a:spLocks/>
              </p:cNvSpPr>
              <p:nvPr/>
            </p:nvSpPr>
            <p:spPr bwMode="auto">
              <a:xfrm>
                <a:off x="5313" y="2102"/>
                <a:ext cx="6" cy="5"/>
              </a:xfrm>
              <a:custGeom>
                <a:avLst/>
                <a:gdLst>
                  <a:gd name="T0" fmla="*/ 9 w 34"/>
                  <a:gd name="T1" fmla="*/ 26 h 26"/>
                  <a:gd name="T2" fmla="*/ 0 w 34"/>
                  <a:gd name="T3" fmla="*/ 8 h 26"/>
                  <a:gd name="T4" fmla="*/ 28 w 34"/>
                  <a:gd name="T5" fmla="*/ 0 h 26"/>
                  <a:gd name="T6" fmla="*/ 34 w 34"/>
                  <a:gd name="T7" fmla="*/ 17 h 26"/>
                  <a:gd name="T8" fmla="*/ 9 w 34"/>
                  <a:gd name="T9" fmla="*/ 26 h 26"/>
                  <a:gd name="T10" fmla="*/ 0 60000 65536"/>
                  <a:gd name="T11" fmla="*/ 0 60000 65536"/>
                  <a:gd name="T12" fmla="*/ 0 60000 65536"/>
                  <a:gd name="T13" fmla="*/ 0 60000 65536"/>
                  <a:gd name="T14" fmla="*/ 0 60000 65536"/>
                  <a:gd name="T15" fmla="*/ 0 w 34"/>
                  <a:gd name="T16" fmla="*/ 0 h 26"/>
                  <a:gd name="T17" fmla="*/ 34 w 34"/>
                  <a:gd name="T18" fmla="*/ 26 h 26"/>
                </a:gdLst>
                <a:ahLst/>
                <a:cxnLst>
                  <a:cxn ang="T10">
                    <a:pos x="T0" y="T1"/>
                  </a:cxn>
                  <a:cxn ang="T11">
                    <a:pos x="T2" y="T3"/>
                  </a:cxn>
                  <a:cxn ang="T12">
                    <a:pos x="T4" y="T5"/>
                  </a:cxn>
                  <a:cxn ang="T13">
                    <a:pos x="T6" y="T7"/>
                  </a:cxn>
                  <a:cxn ang="T14">
                    <a:pos x="T8" y="T9"/>
                  </a:cxn>
                </a:cxnLst>
                <a:rect l="T15" t="T16" r="T17" b="T18"/>
                <a:pathLst>
                  <a:path w="34" h="26">
                    <a:moveTo>
                      <a:pt x="9" y="26"/>
                    </a:moveTo>
                    <a:lnTo>
                      <a:pt x="0" y="8"/>
                    </a:lnTo>
                    <a:lnTo>
                      <a:pt x="28" y="0"/>
                    </a:lnTo>
                    <a:lnTo>
                      <a:pt x="34" y="17"/>
                    </a:lnTo>
                    <a:lnTo>
                      <a:pt x="9" y="26"/>
                    </a:lnTo>
                    <a:close/>
                  </a:path>
                </a:pathLst>
              </a:custGeom>
              <a:noFill/>
              <a:ln w="9525">
                <a:noFill/>
                <a:round/>
                <a:headEnd/>
                <a:tailEnd/>
              </a:ln>
            </p:spPr>
            <p:txBody>
              <a:bodyPr>
                <a:prstTxWarp prst="textNoShape">
                  <a:avLst/>
                </a:prstTxWarp>
              </a:bodyPr>
              <a:lstStyle/>
              <a:p>
                <a:endParaRPr lang="en-US"/>
              </a:p>
            </p:txBody>
          </p:sp>
          <p:sp>
            <p:nvSpPr>
              <p:cNvPr id="73278" name="Freeform 550"/>
              <p:cNvSpPr>
                <a:spLocks/>
              </p:cNvSpPr>
              <p:nvPr/>
            </p:nvSpPr>
            <p:spPr bwMode="auto">
              <a:xfrm>
                <a:off x="5318" y="2099"/>
                <a:ext cx="8" cy="6"/>
              </a:xfrm>
              <a:custGeom>
                <a:avLst/>
                <a:gdLst>
                  <a:gd name="T0" fmla="*/ 6 w 37"/>
                  <a:gd name="T1" fmla="*/ 29 h 29"/>
                  <a:gd name="T2" fmla="*/ 0 w 37"/>
                  <a:gd name="T3" fmla="*/ 12 h 29"/>
                  <a:gd name="T4" fmla="*/ 32 w 37"/>
                  <a:gd name="T5" fmla="*/ 0 h 29"/>
                  <a:gd name="T6" fmla="*/ 37 w 37"/>
                  <a:gd name="T7" fmla="*/ 20 h 29"/>
                  <a:gd name="T8" fmla="*/ 6 w 37"/>
                  <a:gd name="T9" fmla="*/ 29 h 29"/>
                  <a:gd name="T10" fmla="*/ 0 60000 65536"/>
                  <a:gd name="T11" fmla="*/ 0 60000 65536"/>
                  <a:gd name="T12" fmla="*/ 0 60000 65536"/>
                  <a:gd name="T13" fmla="*/ 0 60000 65536"/>
                  <a:gd name="T14" fmla="*/ 0 60000 65536"/>
                  <a:gd name="T15" fmla="*/ 0 w 37"/>
                  <a:gd name="T16" fmla="*/ 0 h 29"/>
                  <a:gd name="T17" fmla="*/ 37 w 37"/>
                  <a:gd name="T18" fmla="*/ 29 h 29"/>
                </a:gdLst>
                <a:ahLst/>
                <a:cxnLst>
                  <a:cxn ang="T10">
                    <a:pos x="T0" y="T1"/>
                  </a:cxn>
                  <a:cxn ang="T11">
                    <a:pos x="T2" y="T3"/>
                  </a:cxn>
                  <a:cxn ang="T12">
                    <a:pos x="T4" y="T5"/>
                  </a:cxn>
                  <a:cxn ang="T13">
                    <a:pos x="T6" y="T7"/>
                  </a:cxn>
                  <a:cxn ang="T14">
                    <a:pos x="T8" y="T9"/>
                  </a:cxn>
                </a:cxnLst>
                <a:rect l="T15" t="T16" r="T17" b="T18"/>
                <a:pathLst>
                  <a:path w="37" h="29">
                    <a:moveTo>
                      <a:pt x="6" y="29"/>
                    </a:moveTo>
                    <a:lnTo>
                      <a:pt x="0" y="12"/>
                    </a:lnTo>
                    <a:lnTo>
                      <a:pt x="32" y="0"/>
                    </a:lnTo>
                    <a:lnTo>
                      <a:pt x="37" y="20"/>
                    </a:lnTo>
                    <a:lnTo>
                      <a:pt x="6" y="29"/>
                    </a:lnTo>
                    <a:close/>
                  </a:path>
                </a:pathLst>
              </a:custGeom>
              <a:noFill/>
              <a:ln w="9525">
                <a:noFill/>
                <a:round/>
                <a:headEnd/>
                <a:tailEnd/>
              </a:ln>
            </p:spPr>
            <p:txBody>
              <a:bodyPr>
                <a:prstTxWarp prst="textNoShape">
                  <a:avLst/>
                </a:prstTxWarp>
              </a:bodyPr>
              <a:lstStyle/>
              <a:p>
                <a:endParaRPr lang="en-US"/>
              </a:p>
            </p:txBody>
          </p:sp>
          <p:sp>
            <p:nvSpPr>
              <p:cNvPr id="73279" name="Freeform 551"/>
              <p:cNvSpPr>
                <a:spLocks/>
              </p:cNvSpPr>
              <p:nvPr/>
            </p:nvSpPr>
            <p:spPr bwMode="auto">
              <a:xfrm>
                <a:off x="5325" y="2098"/>
                <a:ext cx="7" cy="5"/>
              </a:xfrm>
              <a:custGeom>
                <a:avLst/>
                <a:gdLst>
                  <a:gd name="T0" fmla="*/ 5 w 37"/>
                  <a:gd name="T1" fmla="*/ 26 h 26"/>
                  <a:gd name="T2" fmla="*/ 0 w 37"/>
                  <a:gd name="T3" fmla="*/ 6 h 26"/>
                  <a:gd name="T4" fmla="*/ 35 w 37"/>
                  <a:gd name="T5" fmla="*/ 0 h 26"/>
                  <a:gd name="T6" fmla="*/ 37 w 37"/>
                  <a:gd name="T7" fmla="*/ 21 h 26"/>
                  <a:gd name="T8" fmla="*/ 5 w 37"/>
                  <a:gd name="T9" fmla="*/ 26 h 26"/>
                  <a:gd name="T10" fmla="*/ 0 60000 65536"/>
                  <a:gd name="T11" fmla="*/ 0 60000 65536"/>
                  <a:gd name="T12" fmla="*/ 0 60000 65536"/>
                  <a:gd name="T13" fmla="*/ 0 60000 65536"/>
                  <a:gd name="T14" fmla="*/ 0 60000 65536"/>
                  <a:gd name="T15" fmla="*/ 0 w 37"/>
                  <a:gd name="T16" fmla="*/ 0 h 26"/>
                  <a:gd name="T17" fmla="*/ 37 w 37"/>
                  <a:gd name="T18" fmla="*/ 26 h 26"/>
                </a:gdLst>
                <a:ahLst/>
                <a:cxnLst>
                  <a:cxn ang="T10">
                    <a:pos x="T0" y="T1"/>
                  </a:cxn>
                  <a:cxn ang="T11">
                    <a:pos x="T2" y="T3"/>
                  </a:cxn>
                  <a:cxn ang="T12">
                    <a:pos x="T4" y="T5"/>
                  </a:cxn>
                  <a:cxn ang="T13">
                    <a:pos x="T6" y="T7"/>
                  </a:cxn>
                  <a:cxn ang="T14">
                    <a:pos x="T8" y="T9"/>
                  </a:cxn>
                </a:cxnLst>
                <a:rect l="T15" t="T16" r="T17" b="T18"/>
                <a:pathLst>
                  <a:path w="37" h="26">
                    <a:moveTo>
                      <a:pt x="5" y="26"/>
                    </a:moveTo>
                    <a:lnTo>
                      <a:pt x="0" y="6"/>
                    </a:lnTo>
                    <a:lnTo>
                      <a:pt x="35" y="0"/>
                    </a:lnTo>
                    <a:lnTo>
                      <a:pt x="37" y="21"/>
                    </a:lnTo>
                    <a:lnTo>
                      <a:pt x="5" y="26"/>
                    </a:lnTo>
                    <a:close/>
                  </a:path>
                </a:pathLst>
              </a:custGeom>
              <a:noFill/>
              <a:ln w="9525">
                <a:noFill/>
                <a:round/>
                <a:headEnd/>
                <a:tailEnd/>
              </a:ln>
            </p:spPr>
            <p:txBody>
              <a:bodyPr>
                <a:prstTxWarp prst="textNoShape">
                  <a:avLst/>
                </a:prstTxWarp>
              </a:bodyPr>
              <a:lstStyle/>
              <a:p>
                <a:endParaRPr lang="en-US"/>
              </a:p>
            </p:txBody>
          </p:sp>
          <p:sp>
            <p:nvSpPr>
              <p:cNvPr id="73280" name="Freeform 552"/>
              <p:cNvSpPr>
                <a:spLocks/>
              </p:cNvSpPr>
              <p:nvPr/>
            </p:nvSpPr>
            <p:spPr bwMode="auto">
              <a:xfrm>
                <a:off x="5332" y="2096"/>
                <a:ext cx="8" cy="6"/>
              </a:xfrm>
              <a:custGeom>
                <a:avLst/>
                <a:gdLst>
                  <a:gd name="T0" fmla="*/ 2 w 43"/>
                  <a:gd name="T1" fmla="*/ 29 h 29"/>
                  <a:gd name="T2" fmla="*/ 0 w 43"/>
                  <a:gd name="T3" fmla="*/ 8 h 29"/>
                  <a:gd name="T4" fmla="*/ 39 w 43"/>
                  <a:gd name="T5" fmla="*/ 0 h 29"/>
                  <a:gd name="T6" fmla="*/ 43 w 43"/>
                  <a:gd name="T7" fmla="*/ 21 h 29"/>
                  <a:gd name="T8" fmla="*/ 2 w 43"/>
                  <a:gd name="T9" fmla="*/ 29 h 29"/>
                  <a:gd name="T10" fmla="*/ 0 60000 65536"/>
                  <a:gd name="T11" fmla="*/ 0 60000 65536"/>
                  <a:gd name="T12" fmla="*/ 0 60000 65536"/>
                  <a:gd name="T13" fmla="*/ 0 60000 65536"/>
                  <a:gd name="T14" fmla="*/ 0 60000 65536"/>
                  <a:gd name="T15" fmla="*/ 0 w 43"/>
                  <a:gd name="T16" fmla="*/ 0 h 29"/>
                  <a:gd name="T17" fmla="*/ 43 w 43"/>
                  <a:gd name="T18" fmla="*/ 29 h 29"/>
                </a:gdLst>
                <a:ahLst/>
                <a:cxnLst>
                  <a:cxn ang="T10">
                    <a:pos x="T0" y="T1"/>
                  </a:cxn>
                  <a:cxn ang="T11">
                    <a:pos x="T2" y="T3"/>
                  </a:cxn>
                  <a:cxn ang="T12">
                    <a:pos x="T4" y="T5"/>
                  </a:cxn>
                  <a:cxn ang="T13">
                    <a:pos x="T6" y="T7"/>
                  </a:cxn>
                  <a:cxn ang="T14">
                    <a:pos x="T8" y="T9"/>
                  </a:cxn>
                </a:cxnLst>
                <a:rect l="T15" t="T16" r="T17" b="T18"/>
                <a:pathLst>
                  <a:path w="43" h="29">
                    <a:moveTo>
                      <a:pt x="2" y="29"/>
                    </a:moveTo>
                    <a:lnTo>
                      <a:pt x="0" y="8"/>
                    </a:lnTo>
                    <a:lnTo>
                      <a:pt x="39" y="0"/>
                    </a:lnTo>
                    <a:lnTo>
                      <a:pt x="43" y="21"/>
                    </a:lnTo>
                    <a:lnTo>
                      <a:pt x="2" y="29"/>
                    </a:lnTo>
                    <a:close/>
                  </a:path>
                </a:pathLst>
              </a:custGeom>
              <a:noFill/>
              <a:ln w="9525">
                <a:noFill/>
                <a:round/>
                <a:headEnd/>
                <a:tailEnd/>
              </a:ln>
            </p:spPr>
            <p:txBody>
              <a:bodyPr>
                <a:prstTxWarp prst="textNoShape">
                  <a:avLst/>
                </a:prstTxWarp>
              </a:bodyPr>
              <a:lstStyle/>
              <a:p>
                <a:endParaRPr lang="en-US"/>
              </a:p>
            </p:txBody>
          </p:sp>
          <p:sp>
            <p:nvSpPr>
              <p:cNvPr id="73281" name="Freeform 553"/>
              <p:cNvSpPr>
                <a:spLocks/>
              </p:cNvSpPr>
              <p:nvPr/>
            </p:nvSpPr>
            <p:spPr bwMode="auto">
              <a:xfrm>
                <a:off x="5339" y="2096"/>
                <a:ext cx="9" cy="5"/>
              </a:xfrm>
              <a:custGeom>
                <a:avLst/>
                <a:gdLst>
                  <a:gd name="T0" fmla="*/ 4 w 44"/>
                  <a:gd name="T1" fmla="*/ 24 h 24"/>
                  <a:gd name="T2" fmla="*/ 0 w 44"/>
                  <a:gd name="T3" fmla="*/ 3 h 24"/>
                  <a:gd name="T4" fmla="*/ 44 w 44"/>
                  <a:gd name="T5" fmla="*/ 0 h 24"/>
                  <a:gd name="T6" fmla="*/ 44 w 44"/>
                  <a:gd name="T7" fmla="*/ 17 h 24"/>
                  <a:gd name="T8" fmla="*/ 4 w 44"/>
                  <a:gd name="T9" fmla="*/ 24 h 24"/>
                  <a:gd name="T10" fmla="*/ 0 60000 65536"/>
                  <a:gd name="T11" fmla="*/ 0 60000 65536"/>
                  <a:gd name="T12" fmla="*/ 0 60000 65536"/>
                  <a:gd name="T13" fmla="*/ 0 60000 65536"/>
                  <a:gd name="T14" fmla="*/ 0 60000 65536"/>
                  <a:gd name="T15" fmla="*/ 0 w 44"/>
                  <a:gd name="T16" fmla="*/ 0 h 24"/>
                  <a:gd name="T17" fmla="*/ 44 w 44"/>
                  <a:gd name="T18" fmla="*/ 24 h 24"/>
                </a:gdLst>
                <a:ahLst/>
                <a:cxnLst>
                  <a:cxn ang="T10">
                    <a:pos x="T0" y="T1"/>
                  </a:cxn>
                  <a:cxn ang="T11">
                    <a:pos x="T2" y="T3"/>
                  </a:cxn>
                  <a:cxn ang="T12">
                    <a:pos x="T4" y="T5"/>
                  </a:cxn>
                  <a:cxn ang="T13">
                    <a:pos x="T6" y="T7"/>
                  </a:cxn>
                  <a:cxn ang="T14">
                    <a:pos x="T8" y="T9"/>
                  </a:cxn>
                </a:cxnLst>
                <a:rect l="T15" t="T16" r="T17" b="T18"/>
                <a:pathLst>
                  <a:path w="44" h="24">
                    <a:moveTo>
                      <a:pt x="4" y="24"/>
                    </a:moveTo>
                    <a:lnTo>
                      <a:pt x="0" y="3"/>
                    </a:lnTo>
                    <a:lnTo>
                      <a:pt x="44" y="0"/>
                    </a:lnTo>
                    <a:lnTo>
                      <a:pt x="44" y="17"/>
                    </a:lnTo>
                    <a:lnTo>
                      <a:pt x="4" y="24"/>
                    </a:lnTo>
                    <a:close/>
                  </a:path>
                </a:pathLst>
              </a:custGeom>
              <a:noFill/>
              <a:ln w="9525">
                <a:noFill/>
                <a:round/>
                <a:headEnd/>
                <a:tailEnd/>
              </a:ln>
            </p:spPr>
            <p:txBody>
              <a:bodyPr>
                <a:prstTxWarp prst="textNoShape">
                  <a:avLst/>
                </a:prstTxWarp>
              </a:bodyPr>
              <a:lstStyle/>
              <a:p>
                <a:endParaRPr lang="en-US"/>
              </a:p>
            </p:txBody>
          </p:sp>
          <p:sp>
            <p:nvSpPr>
              <p:cNvPr id="73282" name="Freeform 554"/>
              <p:cNvSpPr>
                <a:spLocks/>
              </p:cNvSpPr>
              <p:nvPr/>
            </p:nvSpPr>
            <p:spPr bwMode="auto">
              <a:xfrm>
                <a:off x="5348" y="2095"/>
                <a:ext cx="9" cy="4"/>
              </a:xfrm>
              <a:custGeom>
                <a:avLst/>
                <a:gdLst>
                  <a:gd name="T0" fmla="*/ 0 w 44"/>
                  <a:gd name="T1" fmla="*/ 23 h 23"/>
                  <a:gd name="T2" fmla="*/ 0 w 44"/>
                  <a:gd name="T3" fmla="*/ 6 h 23"/>
                  <a:gd name="T4" fmla="*/ 44 w 44"/>
                  <a:gd name="T5" fmla="*/ 0 h 23"/>
                  <a:gd name="T6" fmla="*/ 44 w 44"/>
                  <a:gd name="T7" fmla="*/ 21 h 23"/>
                  <a:gd name="T8" fmla="*/ 0 w 44"/>
                  <a:gd name="T9" fmla="*/ 23 h 23"/>
                  <a:gd name="T10" fmla="*/ 0 60000 65536"/>
                  <a:gd name="T11" fmla="*/ 0 60000 65536"/>
                  <a:gd name="T12" fmla="*/ 0 60000 65536"/>
                  <a:gd name="T13" fmla="*/ 0 60000 65536"/>
                  <a:gd name="T14" fmla="*/ 0 60000 65536"/>
                  <a:gd name="T15" fmla="*/ 0 w 44"/>
                  <a:gd name="T16" fmla="*/ 0 h 23"/>
                  <a:gd name="T17" fmla="*/ 44 w 44"/>
                  <a:gd name="T18" fmla="*/ 23 h 23"/>
                </a:gdLst>
                <a:ahLst/>
                <a:cxnLst>
                  <a:cxn ang="T10">
                    <a:pos x="T0" y="T1"/>
                  </a:cxn>
                  <a:cxn ang="T11">
                    <a:pos x="T2" y="T3"/>
                  </a:cxn>
                  <a:cxn ang="T12">
                    <a:pos x="T4" y="T5"/>
                  </a:cxn>
                  <a:cxn ang="T13">
                    <a:pos x="T6" y="T7"/>
                  </a:cxn>
                  <a:cxn ang="T14">
                    <a:pos x="T8" y="T9"/>
                  </a:cxn>
                </a:cxnLst>
                <a:rect l="T15" t="T16" r="T17" b="T18"/>
                <a:pathLst>
                  <a:path w="44" h="23">
                    <a:moveTo>
                      <a:pt x="0" y="23"/>
                    </a:moveTo>
                    <a:lnTo>
                      <a:pt x="0" y="6"/>
                    </a:lnTo>
                    <a:lnTo>
                      <a:pt x="44" y="0"/>
                    </a:lnTo>
                    <a:lnTo>
                      <a:pt x="44" y="21"/>
                    </a:lnTo>
                    <a:lnTo>
                      <a:pt x="0" y="23"/>
                    </a:lnTo>
                    <a:close/>
                  </a:path>
                </a:pathLst>
              </a:custGeom>
              <a:noFill/>
              <a:ln w="9525">
                <a:noFill/>
                <a:round/>
                <a:headEnd/>
                <a:tailEnd/>
              </a:ln>
            </p:spPr>
            <p:txBody>
              <a:bodyPr>
                <a:prstTxWarp prst="textNoShape">
                  <a:avLst/>
                </a:prstTxWarp>
              </a:bodyPr>
              <a:lstStyle/>
              <a:p>
                <a:endParaRPr lang="en-US"/>
              </a:p>
            </p:txBody>
          </p:sp>
          <p:sp>
            <p:nvSpPr>
              <p:cNvPr id="73283" name="Rectangle 555"/>
              <p:cNvSpPr>
                <a:spLocks noChangeArrowheads="1"/>
              </p:cNvSpPr>
              <p:nvPr/>
            </p:nvSpPr>
            <p:spPr bwMode="auto">
              <a:xfrm>
                <a:off x="5357" y="2095"/>
                <a:ext cx="8" cy="4"/>
              </a:xfrm>
              <a:prstGeom prst="rect">
                <a:avLst/>
              </a:prstGeom>
              <a:noFill/>
              <a:ln w="9525">
                <a:noFill/>
                <a:miter lim="800000"/>
                <a:headEnd/>
                <a:tailEnd/>
              </a:ln>
            </p:spPr>
            <p:txBody>
              <a:bodyPr>
                <a:prstTxWarp prst="textNoShape">
                  <a:avLst/>
                </a:prstTxWarp>
              </a:bodyPr>
              <a:lstStyle/>
              <a:p>
                <a:endParaRPr lang="en-US"/>
              </a:p>
            </p:txBody>
          </p:sp>
          <p:sp>
            <p:nvSpPr>
              <p:cNvPr id="73284" name="Rectangle 556"/>
              <p:cNvSpPr>
                <a:spLocks noChangeArrowheads="1"/>
              </p:cNvSpPr>
              <p:nvPr/>
            </p:nvSpPr>
            <p:spPr bwMode="auto">
              <a:xfrm>
                <a:off x="5365" y="2095"/>
                <a:ext cx="8" cy="4"/>
              </a:xfrm>
              <a:prstGeom prst="rect">
                <a:avLst/>
              </a:prstGeom>
              <a:noFill/>
              <a:ln w="9525">
                <a:noFill/>
                <a:miter lim="800000"/>
                <a:headEnd/>
                <a:tailEnd/>
              </a:ln>
            </p:spPr>
            <p:txBody>
              <a:bodyPr>
                <a:prstTxWarp prst="textNoShape">
                  <a:avLst/>
                </a:prstTxWarp>
              </a:bodyPr>
              <a:lstStyle/>
              <a:p>
                <a:endParaRPr lang="en-US"/>
              </a:p>
            </p:txBody>
          </p:sp>
          <p:sp>
            <p:nvSpPr>
              <p:cNvPr id="73285" name="Freeform 557"/>
              <p:cNvSpPr>
                <a:spLocks/>
              </p:cNvSpPr>
              <p:nvPr/>
            </p:nvSpPr>
            <p:spPr bwMode="auto">
              <a:xfrm>
                <a:off x="5373" y="2095"/>
                <a:ext cx="8" cy="4"/>
              </a:xfrm>
              <a:custGeom>
                <a:avLst/>
                <a:gdLst>
                  <a:gd name="T0" fmla="*/ 0 w 38"/>
                  <a:gd name="T1" fmla="*/ 21 h 23"/>
                  <a:gd name="T2" fmla="*/ 0 w 38"/>
                  <a:gd name="T3" fmla="*/ 0 h 23"/>
                  <a:gd name="T4" fmla="*/ 34 w 38"/>
                  <a:gd name="T5" fmla="*/ 4 h 23"/>
                  <a:gd name="T6" fmla="*/ 38 w 38"/>
                  <a:gd name="T7" fmla="*/ 4 h 23"/>
                  <a:gd name="T8" fmla="*/ 34 w 38"/>
                  <a:gd name="T9" fmla="*/ 23 h 23"/>
                  <a:gd name="T10" fmla="*/ 0 w 38"/>
                  <a:gd name="T11" fmla="*/ 21 h 23"/>
                  <a:gd name="T12" fmla="*/ 0 60000 65536"/>
                  <a:gd name="T13" fmla="*/ 0 60000 65536"/>
                  <a:gd name="T14" fmla="*/ 0 60000 65536"/>
                  <a:gd name="T15" fmla="*/ 0 60000 65536"/>
                  <a:gd name="T16" fmla="*/ 0 60000 65536"/>
                  <a:gd name="T17" fmla="*/ 0 60000 65536"/>
                  <a:gd name="T18" fmla="*/ 0 w 38"/>
                  <a:gd name="T19" fmla="*/ 0 h 23"/>
                  <a:gd name="T20" fmla="*/ 38 w 38"/>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38" h="23">
                    <a:moveTo>
                      <a:pt x="0" y="21"/>
                    </a:moveTo>
                    <a:lnTo>
                      <a:pt x="0" y="0"/>
                    </a:lnTo>
                    <a:lnTo>
                      <a:pt x="34" y="4"/>
                    </a:lnTo>
                    <a:lnTo>
                      <a:pt x="38" y="4"/>
                    </a:lnTo>
                    <a:lnTo>
                      <a:pt x="34" y="23"/>
                    </a:lnTo>
                    <a:lnTo>
                      <a:pt x="0" y="21"/>
                    </a:lnTo>
                    <a:close/>
                  </a:path>
                </a:pathLst>
              </a:custGeom>
              <a:noFill/>
              <a:ln w="9525">
                <a:noFill/>
                <a:round/>
                <a:headEnd/>
                <a:tailEnd/>
              </a:ln>
            </p:spPr>
            <p:txBody>
              <a:bodyPr>
                <a:prstTxWarp prst="textNoShape">
                  <a:avLst/>
                </a:prstTxWarp>
              </a:bodyPr>
              <a:lstStyle/>
              <a:p>
                <a:endParaRPr lang="en-US"/>
              </a:p>
            </p:txBody>
          </p:sp>
          <p:sp>
            <p:nvSpPr>
              <p:cNvPr id="73286" name="Freeform 558"/>
              <p:cNvSpPr>
                <a:spLocks/>
              </p:cNvSpPr>
              <p:nvPr/>
            </p:nvSpPr>
            <p:spPr bwMode="auto">
              <a:xfrm>
                <a:off x="5380" y="2095"/>
                <a:ext cx="7" cy="6"/>
              </a:xfrm>
              <a:custGeom>
                <a:avLst/>
                <a:gdLst>
                  <a:gd name="T0" fmla="*/ 0 w 35"/>
                  <a:gd name="T1" fmla="*/ 19 h 26"/>
                  <a:gd name="T2" fmla="*/ 4 w 35"/>
                  <a:gd name="T3" fmla="*/ 0 h 26"/>
                  <a:gd name="T4" fmla="*/ 35 w 35"/>
                  <a:gd name="T5" fmla="*/ 5 h 26"/>
                  <a:gd name="T6" fmla="*/ 32 w 35"/>
                  <a:gd name="T7" fmla="*/ 26 h 26"/>
                  <a:gd name="T8" fmla="*/ 0 w 35"/>
                  <a:gd name="T9" fmla="*/ 19 h 26"/>
                  <a:gd name="T10" fmla="*/ 0 60000 65536"/>
                  <a:gd name="T11" fmla="*/ 0 60000 65536"/>
                  <a:gd name="T12" fmla="*/ 0 60000 65536"/>
                  <a:gd name="T13" fmla="*/ 0 60000 65536"/>
                  <a:gd name="T14" fmla="*/ 0 60000 65536"/>
                  <a:gd name="T15" fmla="*/ 0 w 35"/>
                  <a:gd name="T16" fmla="*/ 0 h 26"/>
                  <a:gd name="T17" fmla="*/ 35 w 35"/>
                  <a:gd name="T18" fmla="*/ 26 h 26"/>
                </a:gdLst>
                <a:ahLst/>
                <a:cxnLst>
                  <a:cxn ang="T10">
                    <a:pos x="T0" y="T1"/>
                  </a:cxn>
                  <a:cxn ang="T11">
                    <a:pos x="T2" y="T3"/>
                  </a:cxn>
                  <a:cxn ang="T12">
                    <a:pos x="T4" y="T5"/>
                  </a:cxn>
                  <a:cxn ang="T13">
                    <a:pos x="T6" y="T7"/>
                  </a:cxn>
                  <a:cxn ang="T14">
                    <a:pos x="T8" y="T9"/>
                  </a:cxn>
                </a:cxnLst>
                <a:rect l="T15" t="T16" r="T17" b="T18"/>
                <a:pathLst>
                  <a:path w="35" h="26">
                    <a:moveTo>
                      <a:pt x="0" y="19"/>
                    </a:moveTo>
                    <a:lnTo>
                      <a:pt x="4" y="0"/>
                    </a:lnTo>
                    <a:lnTo>
                      <a:pt x="35" y="5"/>
                    </a:lnTo>
                    <a:lnTo>
                      <a:pt x="32" y="26"/>
                    </a:lnTo>
                    <a:lnTo>
                      <a:pt x="0" y="19"/>
                    </a:lnTo>
                    <a:close/>
                  </a:path>
                </a:pathLst>
              </a:custGeom>
              <a:noFill/>
              <a:ln w="9525">
                <a:noFill/>
                <a:round/>
                <a:headEnd/>
                <a:tailEnd/>
              </a:ln>
            </p:spPr>
            <p:txBody>
              <a:bodyPr>
                <a:prstTxWarp prst="textNoShape">
                  <a:avLst/>
                </a:prstTxWarp>
              </a:bodyPr>
              <a:lstStyle/>
              <a:p>
                <a:endParaRPr lang="en-US"/>
              </a:p>
            </p:txBody>
          </p:sp>
          <p:sp>
            <p:nvSpPr>
              <p:cNvPr id="73287" name="Freeform 559"/>
              <p:cNvSpPr>
                <a:spLocks/>
              </p:cNvSpPr>
              <p:nvPr/>
            </p:nvSpPr>
            <p:spPr bwMode="auto">
              <a:xfrm>
                <a:off x="5386" y="2096"/>
                <a:ext cx="7" cy="6"/>
              </a:xfrm>
              <a:custGeom>
                <a:avLst/>
                <a:gdLst>
                  <a:gd name="T0" fmla="*/ 0 w 35"/>
                  <a:gd name="T1" fmla="*/ 21 h 26"/>
                  <a:gd name="T2" fmla="*/ 3 w 35"/>
                  <a:gd name="T3" fmla="*/ 0 h 26"/>
                  <a:gd name="T4" fmla="*/ 35 w 35"/>
                  <a:gd name="T5" fmla="*/ 6 h 26"/>
                  <a:gd name="T6" fmla="*/ 32 w 35"/>
                  <a:gd name="T7" fmla="*/ 26 h 26"/>
                  <a:gd name="T8" fmla="*/ 0 w 35"/>
                  <a:gd name="T9" fmla="*/ 21 h 26"/>
                  <a:gd name="T10" fmla="*/ 0 60000 65536"/>
                  <a:gd name="T11" fmla="*/ 0 60000 65536"/>
                  <a:gd name="T12" fmla="*/ 0 60000 65536"/>
                  <a:gd name="T13" fmla="*/ 0 60000 65536"/>
                  <a:gd name="T14" fmla="*/ 0 60000 65536"/>
                  <a:gd name="T15" fmla="*/ 0 w 35"/>
                  <a:gd name="T16" fmla="*/ 0 h 26"/>
                  <a:gd name="T17" fmla="*/ 35 w 35"/>
                  <a:gd name="T18" fmla="*/ 26 h 26"/>
                </a:gdLst>
                <a:ahLst/>
                <a:cxnLst>
                  <a:cxn ang="T10">
                    <a:pos x="T0" y="T1"/>
                  </a:cxn>
                  <a:cxn ang="T11">
                    <a:pos x="T2" y="T3"/>
                  </a:cxn>
                  <a:cxn ang="T12">
                    <a:pos x="T4" y="T5"/>
                  </a:cxn>
                  <a:cxn ang="T13">
                    <a:pos x="T6" y="T7"/>
                  </a:cxn>
                  <a:cxn ang="T14">
                    <a:pos x="T8" y="T9"/>
                  </a:cxn>
                </a:cxnLst>
                <a:rect l="T15" t="T16" r="T17" b="T18"/>
                <a:pathLst>
                  <a:path w="35" h="26">
                    <a:moveTo>
                      <a:pt x="0" y="21"/>
                    </a:moveTo>
                    <a:lnTo>
                      <a:pt x="3" y="0"/>
                    </a:lnTo>
                    <a:lnTo>
                      <a:pt x="35" y="6"/>
                    </a:lnTo>
                    <a:lnTo>
                      <a:pt x="32" y="26"/>
                    </a:lnTo>
                    <a:lnTo>
                      <a:pt x="0" y="21"/>
                    </a:lnTo>
                    <a:close/>
                  </a:path>
                </a:pathLst>
              </a:custGeom>
              <a:noFill/>
              <a:ln w="9525">
                <a:noFill/>
                <a:round/>
                <a:headEnd/>
                <a:tailEnd/>
              </a:ln>
            </p:spPr>
            <p:txBody>
              <a:bodyPr>
                <a:prstTxWarp prst="textNoShape">
                  <a:avLst/>
                </a:prstTxWarp>
              </a:bodyPr>
              <a:lstStyle/>
              <a:p>
                <a:endParaRPr lang="en-US"/>
              </a:p>
            </p:txBody>
          </p:sp>
          <p:sp>
            <p:nvSpPr>
              <p:cNvPr id="73288" name="Freeform 560"/>
              <p:cNvSpPr>
                <a:spLocks/>
              </p:cNvSpPr>
              <p:nvPr/>
            </p:nvSpPr>
            <p:spPr bwMode="auto">
              <a:xfrm>
                <a:off x="5393" y="2098"/>
                <a:ext cx="7" cy="5"/>
              </a:xfrm>
              <a:custGeom>
                <a:avLst/>
                <a:gdLst>
                  <a:gd name="T0" fmla="*/ 0 w 35"/>
                  <a:gd name="T1" fmla="*/ 20 h 26"/>
                  <a:gd name="T2" fmla="*/ 3 w 35"/>
                  <a:gd name="T3" fmla="*/ 0 h 26"/>
                  <a:gd name="T4" fmla="*/ 32 w 35"/>
                  <a:gd name="T5" fmla="*/ 8 h 26"/>
                  <a:gd name="T6" fmla="*/ 35 w 35"/>
                  <a:gd name="T7" fmla="*/ 8 h 26"/>
                  <a:gd name="T8" fmla="*/ 26 w 35"/>
                  <a:gd name="T9" fmla="*/ 26 h 26"/>
                  <a:gd name="T10" fmla="*/ 0 w 35"/>
                  <a:gd name="T11" fmla="*/ 20 h 26"/>
                  <a:gd name="T12" fmla="*/ 0 60000 65536"/>
                  <a:gd name="T13" fmla="*/ 0 60000 65536"/>
                  <a:gd name="T14" fmla="*/ 0 60000 65536"/>
                  <a:gd name="T15" fmla="*/ 0 60000 65536"/>
                  <a:gd name="T16" fmla="*/ 0 60000 65536"/>
                  <a:gd name="T17" fmla="*/ 0 60000 65536"/>
                  <a:gd name="T18" fmla="*/ 0 w 35"/>
                  <a:gd name="T19" fmla="*/ 0 h 26"/>
                  <a:gd name="T20" fmla="*/ 35 w 35"/>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35" h="26">
                    <a:moveTo>
                      <a:pt x="0" y="20"/>
                    </a:moveTo>
                    <a:lnTo>
                      <a:pt x="3" y="0"/>
                    </a:lnTo>
                    <a:lnTo>
                      <a:pt x="32" y="8"/>
                    </a:lnTo>
                    <a:lnTo>
                      <a:pt x="35" y="8"/>
                    </a:lnTo>
                    <a:lnTo>
                      <a:pt x="26" y="26"/>
                    </a:lnTo>
                    <a:lnTo>
                      <a:pt x="0" y="20"/>
                    </a:lnTo>
                    <a:close/>
                  </a:path>
                </a:pathLst>
              </a:custGeom>
              <a:noFill/>
              <a:ln w="9525">
                <a:noFill/>
                <a:round/>
                <a:headEnd/>
                <a:tailEnd/>
              </a:ln>
            </p:spPr>
            <p:txBody>
              <a:bodyPr>
                <a:prstTxWarp prst="textNoShape">
                  <a:avLst/>
                </a:prstTxWarp>
              </a:bodyPr>
              <a:lstStyle/>
              <a:p>
                <a:endParaRPr lang="en-US"/>
              </a:p>
            </p:txBody>
          </p:sp>
          <p:sp>
            <p:nvSpPr>
              <p:cNvPr id="73289" name="Freeform 561"/>
              <p:cNvSpPr>
                <a:spLocks/>
              </p:cNvSpPr>
              <p:nvPr/>
            </p:nvSpPr>
            <p:spPr bwMode="auto">
              <a:xfrm>
                <a:off x="5398" y="2099"/>
                <a:ext cx="7" cy="6"/>
              </a:xfrm>
              <a:custGeom>
                <a:avLst/>
                <a:gdLst>
                  <a:gd name="T0" fmla="*/ 0 w 34"/>
                  <a:gd name="T1" fmla="*/ 18 h 29"/>
                  <a:gd name="T2" fmla="*/ 9 w 34"/>
                  <a:gd name="T3" fmla="*/ 0 h 29"/>
                  <a:gd name="T4" fmla="*/ 34 w 34"/>
                  <a:gd name="T5" fmla="*/ 9 h 29"/>
                  <a:gd name="T6" fmla="*/ 26 w 34"/>
                  <a:gd name="T7" fmla="*/ 29 h 29"/>
                  <a:gd name="T8" fmla="*/ 0 w 34"/>
                  <a:gd name="T9" fmla="*/ 18 h 29"/>
                  <a:gd name="T10" fmla="*/ 0 60000 65536"/>
                  <a:gd name="T11" fmla="*/ 0 60000 65536"/>
                  <a:gd name="T12" fmla="*/ 0 60000 65536"/>
                  <a:gd name="T13" fmla="*/ 0 60000 65536"/>
                  <a:gd name="T14" fmla="*/ 0 60000 65536"/>
                  <a:gd name="T15" fmla="*/ 0 w 34"/>
                  <a:gd name="T16" fmla="*/ 0 h 29"/>
                  <a:gd name="T17" fmla="*/ 34 w 34"/>
                  <a:gd name="T18" fmla="*/ 29 h 29"/>
                </a:gdLst>
                <a:ahLst/>
                <a:cxnLst>
                  <a:cxn ang="T10">
                    <a:pos x="T0" y="T1"/>
                  </a:cxn>
                  <a:cxn ang="T11">
                    <a:pos x="T2" y="T3"/>
                  </a:cxn>
                  <a:cxn ang="T12">
                    <a:pos x="T4" y="T5"/>
                  </a:cxn>
                  <a:cxn ang="T13">
                    <a:pos x="T6" y="T7"/>
                  </a:cxn>
                  <a:cxn ang="T14">
                    <a:pos x="T8" y="T9"/>
                  </a:cxn>
                </a:cxnLst>
                <a:rect l="T15" t="T16" r="T17" b="T18"/>
                <a:pathLst>
                  <a:path w="34" h="29">
                    <a:moveTo>
                      <a:pt x="0" y="18"/>
                    </a:moveTo>
                    <a:lnTo>
                      <a:pt x="9" y="0"/>
                    </a:lnTo>
                    <a:lnTo>
                      <a:pt x="34" y="9"/>
                    </a:lnTo>
                    <a:lnTo>
                      <a:pt x="26" y="29"/>
                    </a:lnTo>
                    <a:lnTo>
                      <a:pt x="0" y="18"/>
                    </a:lnTo>
                    <a:close/>
                  </a:path>
                </a:pathLst>
              </a:custGeom>
              <a:noFill/>
              <a:ln w="9525">
                <a:noFill/>
                <a:round/>
                <a:headEnd/>
                <a:tailEnd/>
              </a:ln>
            </p:spPr>
            <p:txBody>
              <a:bodyPr>
                <a:prstTxWarp prst="textNoShape">
                  <a:avLst/>
                </a:prstTxWarp>
              </a:bodyPr>
              <a:lstStyle/>
              <a:p>
                <a:endParaRPr lang="en-US"/>
              </a:p>
            </p:txBody>
          </p:sp>
          <p:sp>
            <p:nvSpPr>
              <p:cNvPr id="73290" name="Freeform 562"/>
              <p:cNvSpPr>
                <a:spLocks/>
              </p:cNvSpPr>
              <p:nvPr/>
            </p:nvSpPr>
            <p:spPr bwMode="auto">
              <a:xfrm>
                <a:off x="5403" y="2101"/>
                <a:ext cx="7" cy="6"/>
              </a:xfrm>
              <a:custGeom>
                <a:avLst/>
                <a:gdLst>
                  <a:gd name="T0" fmla="*/ 0 w 34"/>
                  <a:gd name="T1" fmla="*/ 20 h 29"/>
                  <a:gd name="T2" fmla="*/ 8 w 34"/>
                  <a:gd name="T3" fmla="*/ 0 h 29"/>
                  <a:gd name="T4" fmla="*/ 32 w 34"/>
                  <a:gd name="T5" fmla="*/ 11 h 29"/>
                  <a:gd name="T6" fmla="*/ 34 w 34"/>
                  <a:gd name="T7" fmla="*/ 11 h 29"/>
                  <a:gd name="T8" fmla="*/ 26 w 34"/>
                  <a:gd name="T9" fmla="*/ 29 h 29"/>
                  <a:gd name="T10" fmla="*/ 0 w 34"/>
                  <a:gd name="T11" fmla="*/ 20 h 29"/>
                  <a:gd name="T12" fmla="*/ 0 60000 65536"/>
                  <a:gd name="T13" fmla="*/ 0 60000 65536"/>
                  <a:gd name="T14" fmla="*/ 0 60000 65536"/>
                  <a:gd name="T15" fmla="*/ 0 60000 65536"/>
                  <a:gd name="T16" fmla="*/ 0 60000 65536"/>
                  <a:gd name="T17" fmla="*/ 0 60000 65536"/>
                  <a:gd name="T18" fmla="*/ 0 w 34"/>
                  <a:gd name="T19" fmla="*/ 0 h 29"/>
                  <a:gd name="T20" fmla="*/ 34 w 34"/>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34" h="29">
                    <a:moveTo>
                      <a:pt x="0" y="20"/>
                    </a:moveTo>
                    <a:lnTo>
                      <a:pt x="8" y="0"/>
                    </a:lnTo>
                    <a:lnTo>
                      <a:pt x="32" y="11"/>
                    </a:lnTo>
                    <a:lnTo>
                      <a:pt x="34" y="11"/>
                    </a:lnTo>
                    <a:lnTo>
                      <a:pt x="26" y="29"/>
                    </a:lnTo>
                    <a:lnTo>
                      <a:pt x="0" y="20"/>
                    </a:lnTo>
                    <a:close/>
                  </a:path>
                </a:pathLst>
              </a:custGeom>
              <a:noFill/>
              <a:ln w="9525">
                <a:noFill/>
                <a:round/>
                <a:headEnd/>
                <a:tailEnd/>
              </a:ln>
            </p:spPr>
            <p:txBody>
              <a:bodyPr>
                <a:prstTxWarp prst="textNoShape">
                  <a:avLst/>
                </a:prstTxWarp>
              </a:bodyPr>
              <a:lstStyle/>
              <a:p>
                <a:endParaRPr lang="en-US"/>
              </a:p>
            </p:txBody>
          </p:sp>
          <p:sp>
            <p:nvSpPr>
              <p:cNvPr id="73291" name="Freeform 563"/>
              <p:cNvSpPr>
                <a:spLocks/>
              </p:cNvSpPr>
              <p:nvPr/>
            </p:nvSpPr>
            <p:spPr bwMode="auto">
              <a:xfrm>
                <a:off x="5408" y="2103"/>
                <a:ext cx="7" cy="6"/>
              </a:xfrm>
              <a:custGeom>
                <a:avLst/>
                <a:gdLst>
                  <a:gd name="T0" fmla="*/ 0 w 32"/>
                  <a:gd name="T1" fmla="*/ 18 h 30"/>
                  <a:gd name="T2" fmla="*/ 8 w 32"/>
                  <a:gd name="T3" fmla="*/ 0 h 30"/>
                  <a:gd name="T4" fmla="*/ 28 w 32"/>
                  <a:gd name="T5" fmla="*/ 12 h 30"/>
                  <a:gd name="T6" fmla="*/ 32 w 32"/>
                  <a:gd name="T7" fmla="*/ 12 h 30"/>
                  <a:gd name="T8" fmla="*/ 20 w 32"/>
                  <a:gd name="T9" fmla="*/ 30 h 30"/>
                  <a:gd name="T10" fmla="*/ 0 w 32"/>
                  <a:gd name="T11" fmla="*/ 18 h 30"/>
                  <a:gd name="T12" fmla="*/ 0 60000 65536"/>
                  <a:gd name="T13" fmla="*/ 0 60000 65536"/>
                  <a:gd name="T14" fmla="*/ 0 60000 65536"/>
                  <a:gd name="T15" fmla="*/ 0 60000 65536"/>
                  <a:gd name="T16" fmla="*/ 0 60000 65536"/>
                  <a:gd name="T17" fmla="*/ 0 60000 65536"/>
                  <a:gd name="T18" fmla="*/ 0 w 32"/>
                  <a:gd name="T19" fmla="*/ 0 h 30"/>
                  <a:gd name="T20" fmla="*/ 32 w 32"/>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32" h="30">
                    <a:moveTo>
                      <a:pt x="0" y="18"/>
                    </a:moveTo>
                    <a:lnTo>
                      <a:pt x="8" y="0"/>
                    </a:lnTo>
                    <a:lnTo>
                      <a:pt x="28" y="12"/>
                    </a:lnTo>
                    <a:lnTo>
                      <a:pt x="32" y="12"/>
                    </a:lnTo>
                    <a:lnTo>
                      <a:pt x="20" y="30"/>
                    </a:lnTo>
                    <a:lnTo>
                      <a:pt x="0" y="18"/>
                    </a:lnTo>
                    <a:close/>
                  </a:path>
                </a:pathLst>
              </a:custGeom>
              <a:noFill/>
              <a:ln w="9525">
                <a:noFill/>
                <a:round/>
                <a:headEnd/>
                <a:tailEnd/>
              </a:ln>
            </p:spPr>
            <p:txBody>
              <a:bodyPr>
                <a:prstTxWarp prst="textNoShape">
                  <a:avLst/>
                </a:prstTxWarp>
              </a:bodyPr>
              <a:lstStyle/>
              <a:p>
                <a:endParaRPr lang="en-US"/>
              </a:p>
            </p:txBody>
          </p:sp>
          <p:sp>
            <p:nvSpPr>
              <p:cNvPr id="73292" name="Freeform 564"/>
              <p:cNvSpPr>
                <a:spLocks/>
              </p:cNvSpPr>
              <p:nvPr/>
            </p:nvSpPr>
            <p:spPr bwMode="auto">
              <a:xfrm>
                <a:off x="5412" y="2106"/>
                <a:ext cx="6" cy="5"/>
              </a:xfrm>
              <a:custGeom>
                <a:avLst/>
                <a:gdLst>
                  <a:gd name="T0" fmla="*/ 0 w 31"/>
                  <a:gd name="T1" fmla="*/ 18 h 29"/>
                  <a:gd name="T2" fmla="*/ 12 w 31"/>
                  <a:gd name="T3" fmla="*/ 0 h 29"/>
                  <a:gd name="T4" fmla="*/ 31 w 31"/>
                  <a:gd name="T5" fmla="*/ 12 h 29"/>
                  <a:gd name="T6" fmla="*/ 31 w 31"/>
                  <a:gd name="T7" fmla="*/ 14 h 29"/>
                  <a:gd name="T8" fmla="*/ 20 w 31"/>
                  <a:gd name="T9" fmla="*/ 29 h 29"/>
                  <a:gd name="T10" fmla="*/ 0 w 31"/>
                  <a:gd name="T11" fmla="*/ 18 h 29"/>
                  <a:gd name="T12" fmla="*/ 0 60000 65536"/>
                  <a:gd name="T13" fmla="*/ 0 60000 65536"/>
                  <a:gd name="T14" fmla="*/ 0 60000 65536"/>
                  <a:gd name="T15" fmla="*/ 0 60000 65536"/>
                  <a:gd name="T16" fmla="*/ 0 60000 65536"/>
                  <a:gd name="T17" fmla="*/ 0 60000 65536"/>
                  <a:gd name="T18" fmla="*/ 0 w 31"/>
                  <a:gd name="T19" fmla="*/ 0 h 29"/>
                  <a:gd name="T20" fmla="*/ 31 w 31"/>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31" h="29">
                    <a:moveTo>
                      <a:pt x="0" y="18"/>
                    </a:moveTo>
                    <a:lnTo>
                      <a:pt x="12" y="0"/>
                    </a:lnTo>
                    <a:lnTo>
                      <a:pt x="31" y="12"/>
                    </a:lnTo>
                    <a:lnTo>
                      <a:pt x="31" y="14"/>
                    </a:lnTo>
                    <a:lnTo>
                      <a:pt x="20" y="29"/>
                    </a:lnTo>
                    <a:lnTo>
                      <a:pt x="0" y="18"/>
                    </a:lnTo>
                    <a:close/>
                  </a:path>
                </a:pathLst>
              </a:custGeom>
              <a:noFill/>
              <a:ln w="9525">
                <a:noFill/>
                <a:round/>
                <a:headEnd/>
                <a:tailEnd/>
              </a:ln>
            </p:spPr>
            <p:txBody>
              <a:bodyPr>
                <a:prstTxWarp prst="textNoShape">
                  <a:avLst/>
                </a:prstTxWarp>
              </a:bodyPr>
              <a:lstStyle/>
              <a:p>
                <a:endParaRPr lang="en-US"/>
              </a:p>
            </p:txBody>
          </p:sp>
          <p:sp>
            <p:nvSpPr>
              <p:cNvPr id="73293" name="Freeform 565"/>
              <p:cNvSpPr>
                <a:spLocks/>
              </p:cNvSpPr>
              <p:nvPr/>
            </p:nvSpPr>
            <p:spPr bwMode="auto">
              <a:xfrm>
                <a:off x="5416" y="2108"/>
                <a:ext cx="7" cy="6"/>
              </a:xfrm>
              <a:custGeom>
                <a:avLst/>
                <a:gdLst>
                  <a:gd name="T0" fmla="*/ 0 w 32"/>
                  <a:gd name="T1" fmla="*/ 15 h 30"/>
                  <a:gd name="T2" fmla="*/ 11 w 32"/>
                  <a:gd name="T3" fmla="*/ 0 h 30"/>
                  <a:gd name="T4" fmla="*/ 29 w 32"/>
                  <a:gd name="T5" fmla="*/ 12 h 30"/>
                  <a:gd name="T6" fmla="*/ 32 w 32"/>
                  <a:gd name="T7" fmla="*/ 12 h 30"/>
                  <a:gd name="T8" fmla="*/ 18 w 32"/>
                  <a:gd name="T9" fmla="*/ 30 h 30"/>
                  <a:gd name="T10" fmla="*/ 0 w 32"/>
                  <a:gd name="T11" fmla="*/ 15 h 30"/>
                  <a:gd name="T12" fmla="*/ 0 60000 65536"/>
                  <a:gd name="T13" fmla="*/ 0 60000 65536"/>
                  <a:gd name="T14" fmla="*/ 0 60000 65536"/>
                  <a:gd name="T15" fmla="*/ 0 60000 65536"/>
                  <a:gd name="T16" fmla="*/ 0 60000 65536"/>
                  <a:gd name="T17" fmla="*/ 0 60000 65536"/>
                  <a:gd name="T18" fmla="*/ 0 w 32"/>
                  <a:gd name="T19" fmla="*/ 0 h 30"/>
                  <a:gd name="T20" fmla="*/ 32 w 32"/>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32" h="30">
                    <a:moveTo>
                      <a:pt x="0" y="15"/>
                    </a:moveTo>
                    <a:lnTo>
                      <a:pt x="11" y="0"/>
                    </a:lnTo>
                    <a:lnTo>
                      <a:pt x="29" y="12"/>
                    </a:lnTo>
                    <a:lnTo>
                      <a:pt x="32" y="12"/>
                    </a:lnTo>
                    <a:lnTo>
                      <a:pt x="18" y="30"/>
                    </a:lnTo>
                    <a:lnTo>
                      <a:pt x="0" y="15"/>
                    </a:lnTo>
                    <a:close/>
                  </a:path>
                </a:pathLst>
              </a:custGeom>
              <a:noFill/>
              <a:ln w="9525">
                <a:noFill/>
                <a:round/>
                <a:headEnd/>
                <a:tailEnd/>
              </a:ln>
            </p:spPr>
            <p:txBody>
              <a:bodyPr>
                <a:prstTxWarp prst="textNoShape">
                  <a:avLst/>
                </a:prstTxWarp>
              </a:bodyPr>
              <a:lstStyle/>
              <a:p>
                <a:endParaRPr lang="en-US"/>
              </a:p>
            </p:txBody>
          </p:sp>
          <p:sp>
            <p:nvSpPr>
              <p:cNvPr id="73294" name="Freeform 566"/>
              <p:cNvSpPr>
                <a:spLocks/>
              </p:cNvSpPr>
              <p:nvPr/>
            </p:nvSpPr>
            <p:spPr bwMode="auto">
              <a:xfrm>
                <a:off x="5420" y="2111"/>
                <a:ext cx="9" cy="8"/>
              </a:xfrm>
              <a:custGeom>
                <a:avLst/>
                <a:gdLst>
                  <a:gd name="T0" fmla="*/ 0 w 45"/>
                  <a:gd name="T1" fmla="*/ 18 h 43"/>
                  <a:gd name="T2" fmla="*/ 14 w 45"/>
                  <a:gd name="T3" fmla="*/ 0 h 43"/>
                  <a:gd name="T4" fmla="*/ 45 w 45"/>
                  <a:gd name="T5" fmla="*/ 29 h 43"/>
                  <a:gd name="T6" fmla="*/ 45 w 45"/>
                  <a:gd name="T7" fmla="*/ 31 h 43"/>
                  <a:gd name="T8" fmla="*/ 31 w 45"/>
                  <a:gd name="T9" fmla="*/ 43 h 43"/>
                  <a:gd name="T10" fmla="*/ 0 w 45"/>
                  <a:gd name="T11" fmla="*/ 18 h 43"/>
                  <a:gd name="T12" fmla="*/ 0 60000 65536"/>
                  <a:gd name="T13" fmla="*/ 0 60000 65536"/>
                  <a:gd name="T14" fmla="*/ 0 60000 65536"/>
                  <a:gd name="T15" fmla="*/ 0 60000 65536"/>
                  <a:gd name="T16" fmla="*/ 0 60000 65536"/>
                  <a:gd name="T17" fmla="*/ 0 60000 65536"/>
                  <a:gd name="T18" fmla="*/ 0 w 45"/>
                  <a:gd name="T19" fmla="*/ 0 h 43"/>
                  <a:gd name="T20" fmla="*/ 45 w 45"/>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45" h="43">
                    <a:moveTo>
                      <a:pt x="0" y="18"/>
                    </a:moveTo>
                    <a:lnTo>
                      <a:pt x="14" y="0"/>
                    </a:lnTo>
                    <a:lnTo>
                      <a:pt x="45" y="29"/>
                    </a:lnTo>
                    <a:lnTo>
                      <a:pt x="45" y="31"/>
                    </a:lnTo>
                    <a:lnTo>
                      <a:pt x="31" y="43"/>
                    </a:lnTo>
                    <a:lnTo>
                      <a:pt x="0" y="18"/>
                    </a:lnTo>
                    <a:close/>
                  </a:path>
                </a:pathLst>
              </a:custGeom>
              <a:noFill/>
              <a:ln w="9525">
                <a:noFill/>
                <a:round/>
                <a:headEnd/>
                <a:tailEnd/>
              </a:ln>
            </p:spPr>
            <p:txBody>
              <a:bodyPr>
                <a:prstTxWarp prst="textNoShape">
                  <a:avLst/>
                </a:prstTxWarp>
              </a:bodyPr>
              <a:lstStyle/>
              <a:p>
                <a:endParaRPr lang="en-US"/>
              </a:p>
            </p:txBody>
          </p:sp>
          <p:sp>
            <p:nvSpPr>
              <p:cNvPr id="73295" name="Freeform 567"/>
              <p:cNvSpPr>
                <a:spLocks/>
              </p:cNvSpPr>
              <p:nvPr/>
            </p:nvSpPr>
            <p:spPr bwMode="auto">
              <a:xfrm>
                <a:off x="5426" y="2117"/>
                <a:ext cx="8" cy="9"/>
              </a:xfrm>
              <a:custGeom>
                <a:avLst/>
                <a:gdLst>
                  <a:gd name="T0" fmla="*/ 0 w 40"/>
                  <a:gd name="T1" fmla="*/ 12 h 44"/>
                  <a:gd name="T2" fmla="*/ 14 w 40"/>
                  <a:gd name="T3" fmla="*/ 0 h 44"/>
                  <a:gd name="T4" fmla="*/ 40 w 40"/>
                  <a:gd name="T5" fmla="*/ 30 h 44"/>
                  <a:gd name="T6" fmla="*/ 40 w 40"/>
                  <a:gd name="T7" fmla="*/ 32 h 44"/>
                  <a:gd name="T8" fmla="*/ 23 w 40"/>
                  <a:gd name="T9" fmla="*/ 44 h 44"/>
                  <a:gd name="T10" fmla="*/ 0 w 40"/>
                  <a:gd name="T11" fmla="*/ 12 h 44"/>
                  <a:gd name="T12" fmla="*/ 0 60000 65536"/>
                  <a:gd name="T13" fmla="*/ 0 60000 65536"/>
                  <a:gd name="T14" fmla="*/ 0 60000 65536"/>
                  <a:gd name="T15" fmla="*/ 0 60000 65536"/>
                  <a:gd name="T16" fmla="*/ 0 60000 65536"/>
                  <a:gd name="T17" fmla="*/ 0 60000 65536"/>
                  <a:gd name="T18" fmla="*/ 0 w 40"/>
                  <a:gd name="T19" fmla="*/ 0 h 44"/>
                  <a:gd name="T20" fmla="*/ 40 w 40"/>
                  <a:gd name="T21" fmla="*/ 44 h 44"/>
                </a:gdLst>
                <a:ahLst/>
                <a:cxnLst>
                  <a:cxn ang="T12">
                    <a:pos x="T0" y="T1"/>
                  </a:cxn>
                  <a:cxn ang="T13">
                    <a:pos x="T2" y="T3"/>
                  </a:cxn>
                  <a:cxn ang="T14">
                    <a:pos x="T4" y="T5"/>
                  </a:cxn>
                  <a:cxn ang="T15">
                    <a:pos x="T6" y="T7"/>
                  </a:cxn>
                  <a:cxn ang="T16">
                    <a:pos x="T8" y="T9"/>
                  </a:cxn>
                  <a:cxn ang="T17">
                    <a:pos x="T10" y="T11"/>
                  </a:cxn>
                </a:cxnLst>
                <a:rect l="T18" t="T19" r="T20" b="T21"/>
                <a:pathLst>
                  <a:path w="40" h="44">
                    <a:moveTo>
                      <a:pt x="0" y="12"/>
                    </a:moveTo>
                    <a:lnTo>
                      <a:pt x="14" y="0"/>
                    </a:lnTo>
                    <a:lnTo>
                      <a:pt x="40" y="30"/>
                    </a:lnTo>
                    <a:lnTo>
                      <a:pt x="40" y="32"/>
                    </a:lnTo>
                    <a:lnTo>
                      <a:pt x="23" y="44"/>
                    </a:lnTo>
                    <a:lnTo>
                      <a:pt x="0" y="12"/>
                    </a:lnTo>
                    <a:close/>
                  </a:path>
                </a:pathLst>
              </a:custGeom>
              <a:noFill/>
              <a:ln w="9525">
                <a:noFill/>
                <a:round/>
                <a:headEnd/>
                <a:tailEnd/>
              </a:ln>
            </p:spPr>
            <p:txBody>
              <a:bodyPr>
                <a:prstTxWarp prst="textNoShape">
                  <a:avLst/>
                </a:prstTxWarp>
              </a:bodyPr>
              <a:lstStyle/>
              <a:p>
                <a:endParaRPr lang="en-US"/>
              </a:p>
            </p:txBody>
          </p:sp>
          <p:sp>
            <p:nvSpPr>
              <p:cNvPr id="73296" name="Freeform 568"/>
              <p:cNvSpPr>
                <a:spLocks/>
              </p:cNvSpPr>
              <p:nvPr/>
            </p:nvSpPr>
            <p:spPr bwMode="auto">
              <a:xfrm>
                <a:off x="5431" y="2123"/>
                <a:ext cx="7" cy="9"/>
              </a:xfrm>
              <a:custGeom>
                <a:avLst/>
                <a:gdLst>
                  <a:gd name="T0" fmla="*/ 0 w 38"/>
                  <a:gd name="T1" fmla="*/ 12 h 41"/>
                  <a:gd name="T2" fmla="*/ 17 w 38"/>
                  <a:gd name="T3" fmla="*/ 0 h 41"/>
                  <a:gd name="T4" fmla="*/ 38 w 38"/>
                  <a:gd name="T5" fmla="*/ 30 h 41"/>
                  <a:gd name="T6" fmla="*/ 38 w 38"/>
                  <a:gd name="T7" fmla="*/ 32 h 41"/>
                  <a:gd name="T8" fmla="*/ 21 w 38"/>
                  <a:gd name="T9" fmla="*/ 41 h 41"/>
                  <a:gd name="T10" fmla="*/ 0 w 38"/>
                  <a:gd name="T11" fmla="*/ 12 h 41"/>
                  <a:gd name="T12" fmla="*/ 0 60000 65536"/>
                  <a:gd name="T13" fmla="*/ 0 60000 65536"/>
                  <a:gd name="T14" fmla="*/ 0 60000 65536"/>
                  <a:gd name="T15" fmla="*/ 0 60000 65536"/>
                  <a:gd name="T16" fmla="*/ 0 60000 65536"/>
                  <a:gd name="T17" fmla="*/ 0 60000 65536"/>
                  <a:gd name="T18" fmla="*/ 0 w 38"/>
                  <a:gd name="T19" fmla="*/ 0 h 41"/>
                  <a:gd name="T20" fmla="*/ 38 w 38"/>
                  <a:gd name="T21" fmla="*/ 41 h 41"/>
                </a:gdLst>
                <a:ahLst/>
                <a:cxnLst>
                  <a:cxn ang="T12">
                    <a:pos x="T0" y="T1"/>
                  </a:cxn>
                  <a:cxn ang="T13">
                    <a:pos x="T2" y="T3"/>
                  </a:cxn>
                  <a:cxn ang="T14">
                    <a:pos x="T4" y="T5"/>
                  </a:cxn>
                  <a:cxn ang="T15">
                    <a:pos x="T6" y="T7"/>
                  </a:cxn>
                  <a:cxn ang="T16">
                    <a:pos x="T8" y="T9"/>
                  </a:cxn>
                  <a:cxn ang="T17">
                    <a:pos x="T10" y="T11"/>
                  </a:cxn>
                </a:cxnLst>
                <a:rect l="T18" t="T19" r="T20" b="T21"/>
                <a:pathLst>
                  <a:path w="38" h="41">
                    <a:moveTo>
                      <a:pt x="0" y="12"/>
                    </a:moveTo>
                    <a:lnTo>
                      <a:pt x="17" y="0"/>
                    </a:lnTo>
                    <a:lnTo>
                      <a:pt x="38" y="30"/>
                    </a:lnTo>
                    <a:lnTo>
                      <a:pt x="38" y="32"/>
                    </a:lnTo>
                    <a:lnTo>
                      <a:pt x="21" y="41"/>
                    </a:lnTo>
                    <a:lnTo>
                      <a:pt x="0" y="12"/>
                    </a:lnTo>
                    <a:close/>
                  </a:path>
                </a:pathLst>
              </a:custGeom>
              <a:noFill/>
              <a:ln w="9525">
                <a:noFill/>
                <a:round/>
                <a:headEnd/>
                <a:tailEnd/>
              </a:ln>
            </p:spPr>
            <p:txBody>
              <a:bodyPr>
                <a:prstTxWarp prst="textNoShape">
                  <a:avLst/>
                </a:prstTxWarp>
              </a:bodyPr>
              <a:lstStyle/>
              <a:p>
                <a:endParaRPr lang="en-US"/>
              </a:p>
            </p:txBody>
          </p:sp>
          <p:sp>
            <p:nvSpPr>
              <p:cNvPr id="73297" name="Freeform 569"/>
              <p:cNvSpPr>
                <a:spLocks/>
              </p:cNvSpPr>
              <p:nvPr/>
            </p:nvSpPr>
            <p:spPr bwMode="auto">
              <a:xfrm>
                <a:off x="5435" y="2130"/>
                <a:ext cx="6" cy="7"/>
              </a:xfrm>
              <a:custGeom>
                <a:avLst/>
                <a:gdLst>
                  <a:gd name="T0" fmla="*/ 0 w 32"/>
                  <a:gd name="T1" fmla="*/ 9 h 37"/>
                  <a:gd name="T2" fmla="*/ 17 w 32"/>
                  <a:gd name="T3" fmla="*/ 0 h 37"/>
                  <a:gd name="T4" fmla="*/ 32 w 32"/>
                  <a:gd name="T5" fmla="*/ 28 h 37"/>
                  <a:gd name="T6" fmla="*/ 32 w 32"/>
                  <a:gd name="T7" fmla="*/ 32 h 37"/>
                  <a:gd name="T8" fmla="*/ 13 w 32"/>
                  <a:gd name="T9" fmla="*/ 37 h 37"/>
                  <a:gd name="T10" fmla="*/ 0 w 32"/>
                  <a:gd name="T11" fmla="*/ 9 h 37"/>
                  <a:gd name="T12" fmla="*/ 0 60000 65536"/>
                  <a:gd name="T13" fmla="*/ 0 60000 65536"/>
                  <a:gd name="T14" fmla="*/ 0 60000 65536"/>
                  <a:gd name="T15" fmla="*/ 0 60000 65536"/>
                  <a:gd name="T16" fmla="*/ 0 60000 65536"/>
                  <a:gd name="T17" fmla="*/ 0 60000 65536"/>
                  <a:gd name="T18" fmla="*/ 0 w 32"/>
                  <a:gd name="T19" fmla="*/ 0 h 37"/>
                  <a:gd name="T20" fmla="*/ 32 w 32"/>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32" h="37">
                    <a:moveTo>
                      <a:pt x="0" y="9"/>
                    </a:moveTo>
                    <a:lnTo>
                      <a:pt x="17" y="0"/>
                    </a:lnTo>
                    <a:lnTo>
                      <a:pt x="32" y="28"/>
                    </a:lnTo>
                    <a:lnTo>
                      <a:pt x="32" y="32"/>
                    </a:lnTo>
                    <a:lnTo>
                      <a:pt x="13" y="37"/>
                    </a:lnTo>
                    <a:lnTo>
                      <a:pt x="0" y="9"/>
                    </a:lnTo>
                    <a:close/>
                  </a:path>
                </a:pathLst>
              </a:custGeom>
              <a:noFill/>
              <a:ln w="9525">
                <a:noFill/>
                <a:round/>
                <a:headEnd/>
                <a:tailEnd/>
              </a:ln>
            </p:spPr>
            <p:txBody>
              <a:bodyPr>
                <a:prstTxWarp prst="textNoShape">
                  <a:avLst/>
                </a:prstTxWarp>
              </a:bodyPr>
              <a:lstStyle/>
              <a:p>
                <a:endParaRPr lang="en-US"/>
              </a:p>
            </p:txBody>
          </p:sp>
          <p:sp>
            <p:nvSpPr>
              <p:cNvPr id="73298" name="Freeform 570"/>
              <p:cNvSpPr>
                <a:spLocks/>
              </p:cNvSpPr>
              <p:nvPr/>
            </p:nvSpPr>
            <p:spPr bwMode="auto">
              <a:xfrm>
                <a:off x="5437" y="2136"/>
                <a:ext cx="6" cy="7"/>
              </a:xfrm>
              <a:custGeom>
                <a:avLst/>
                <a:gdLst>
                  <a:gd name="T0" fmla="*/ 0 w 30"/>
                  <a:gd name="T1" fmla="*/ 5 h 34"/>
                  <a:gd name="T2" fmla="*/ 19 w 30"/>
                  <a:gd name="T3" fmla="*/ 0 h 34"/>
                  <a:gd name="T4" fmla="*/ 30 w 30"/>
                  <a:gd name="T5" fmla="*/ 28 h 34"/>
                  <a:gd name="T6" fmla="*/ 12 w 30"/>
                  <a:gd name="T7" fmla="*/ 34 h 34"/>
                  <a:gd name="T8" fmla="*/ 0 w 30"/>
                  <a:gd name="T9" fmla="*/ 5 h 34"/>
                  <a:gd name="T10" fmla="*/ 0 60000 65536"/>
                  <a:gd name="T11" fmla="*/ 0 60000 65536"/>
                  <a:gd name="T12" fmla="*/ 0 60000 65536"/>
                  <a:gd name="T13" fmla="*/ 0 60000 65536"/>
                  <a:gd name="T14" fmla="*/ 0 60000 65536"/>
                  <a:gd name="T15" fmla="*/ 0 w 30"/>
                  <a:gd name="T16" fmla="*/ 0 h 34"/>
                  <a:gd name="T17" fmla="*/ 30 w 30"/>
                  <a:gd name="T18" fmla="*/ 34 h 34"/>
                </a:gdLst>
                <a:ahLst/>
                <a:cxnLst>
                  <a:cxn ang="T10">
                    <a:pos x="T0" y="T1"/>
                  </a:cxn>
                  <a:cxn ang="T11">
                    <a:pos x="T2" y="T3"/>
                  </a:cxn>
                  <a:cxn ang="T12">
                    <a:pos x="T4" y="T5"/>
                  </a:cxn>
                  <a:cxn ang="T13">
                    <a:pos x="T6" y="T7"/>
                  </a:cxn>
                  <a:cxn ang="T14">
                    <a:pos x="T8" y="T9"/>
                  </a:cxn>
                </a:cxnLst>
                <a:rect l="T15" t="T16" r="T17" b="T18"/>
                <a:pathLst>
                  <a:path w="30" h="34">
                    <a:moveTo>
                      <a:pt x="0" y="5"/>
                    </a:moveTo>
                    <a:lnTo>
                      <a:pt x="19" y="0"/>
                    </a:lnTo>
                    <a:lnTo>
                      <a:pt x="30" y="28"/>
                    </a:lnTo>
                    <a:lnTo>
                      <a:pt x="12" y="34"/>
                    </a:lnTo>
                    <a:lnTo>
                      <a:pt x="0" y="5"/>
                    </a:lnTo>
                    <a:close/>
                  </a:path>
                </a:pathLst>
              </a:custGeom>
              <a:noFill/>
              <a:ln w="9525">
                <a:noFill/>
                <a:round/>
                <a:headEnd/>
                <a:tailEnd/>
              </a:ln>
            </p:spPr>
            <p:txBody>
              <a:bodyPr>
                <a:prstTxWarp prst="textNoShape">
                  <a:avLst/>
                </a:prstTxWarp>
              </a:bodyPr>
              <a:lstStyle/>
              <a:p>
                <a:endParaRPr lang="en-US"/>
              </a:p>
            </p:txBody>
          </p:sp>
          <p:sp>
            <p:nvSpPr>
              <p:cNvPr id="73299" name="Freeform 571"/>
              <p:cNvSpPr>
                <a:spLocks/>
              </p:cNvSpPr>
              <p:nvPr/>
            </p:nvSpPr>
            <p:spPr bwMode="auto">
              <a:xfrm>
                <a:off x="5440" y="2142"/>
                <a:ext cx="5" cy="6"/>
              </a:xfrm>
              <a:custGeom>
                <a:avLst/>
                <a:gdLst>
                  <a:gd name="T0" fmla="*/ 0 w 26"/>
                  <a:gd name="T1" fmla="*/ 6 h 32"/>
                  <a:gd name="T2" fmla="*/ 18 w 26"/>
                  <a:gd name="T3" fmla="*/ 0 h 32"/>
                  <a:gd name="T4" fmla="*/ 26 w 26"/>
                  <a:gd name="T5" fmla="*/ 26 h 32"/>
                  <a:gd name="T6" fmla="*/ 7 w 26"/>
                  <a:gd name="T7" fmla="*/ 32 h 32"/>
                  <a:gd name="T8" fmla="*/ 0 w 26"/>
                  <a:gd name="T9" fmla="*/ 6 h 32"/>
                  <a:gd name="T10" fmla="*/ 0 60000 65536"/>
                  <a:gd name="T11" fmla="*/ 0 60000 65536"/>
                  <a:gd name="T12" fmla="*/ 0 60000 65536"/>
                  <a:gd name="T13" fmla="*/ 0 60000 65536"/>
                  <a:gd name="T14" fmla="*/ 0 60000 65536"/>
                  <a:gd name="T15" fmla="*/ 0 w 26"/>
                  <a:gd name="T16" fmla="*/ 0 h 32"/>
                  <a:gd name="T17" fmla="*/ 26 w 26"/>
                  <a:gd name="T18" fmla="*/ 32 h 32"/>
                </a:gdLst>
                <a:ahLst/>
                <a:cxnLst>
                  <a:cxn ang="T10">
                    <a:pos x="T0" y="T1"/>
                  </a:cxn>
                  <a:cxn ang="T11">
                    <a:pos x="T2" y="T3"/>
                  </a:cxn>
                  <a:cxn ang="T12">
                    <a:pos x="T4" y="T5"/>
                  </a:cxn>
                  <a:cxn ang="T13">
                    <a:pos x="T6" y="T7"/>
                  </a:cxn>
                  <a:cxn ang="T14">
                    <a:pos x="T8" y="T9"/>
                  </a:cxn>
                </a:cxnLst>
                <a:rect l="T15" t="T16" r="T17" b="T18"/>
                <a:pathLst>
                  <a:path w="26" h="32">
                    <a:moveTo>
                      <a:pt x="0" y="6"/>
                    </a:moveTo>
                    <a:lnTo>
                      <a:pt x="18" y="0"/>
                    </a:lnTo>
                    <a:lnTo>
                      <a:pt x="26" y="26"/>
                    </a:lnTo>
                    <a:lnTo>
                      <a:pt x="7" y="32"/>
                    </a:lnTo>
                    <a:lnTo>
                      <a:pt x="0" y="6"/>
                    </a:lnTo>
                    <a:close/>
                  </a:path>
                </a:pathLst>
              </a:custGeom>
              <a:noFill/>
              <a:ln w="9525">
                <a:noFill/>
                <a:round/>
                <a:headEnd/>
                <a:tailEnd/>
              </a:ln>
            </p:spPr>
            <p:txBody>
              <a:bodyPr>
                <a:prstTxWarp prst="textNoShape">
                  <a:avLst/>
                </a:prstTxWarp>
              </a:bodyPr>
              <a:lstStyle/>
              <a:p>
                <a:endParaRPr lang="en-US"/>
              </a:p>
            </p:txBody>
          </p:sp>
          <p:sp>
            <p:nvSpPr>
              <p:cNvPr id="73300" name="Freeform 572"/>
              <p:cNvSpPr>
                <a:spLocks/>
              </p:cNvSpPr>
              <p:nvPr/>
            </p:nvSpPr>
            <p:spPr bwMode="auto">
              <a:xfrm>
                <a:off x="5441" y="2147"/>
                <a:ext cx="5" cy="5"/>
              </a:xfrm>
              <a:custGeom>
                <a:avLst/>
                <a:gdLst>
                  <a:gd name="T0" fmla="*/ 0 w 22"/>
                  <a:gd name="T1" fmla="*/ 6 h 26"/>
                  <a:gd name="T2" fmla="*/ 19 w 22"/>
                  <a:gd name="T3" fmla="*/ 0 h 26"/>
                  <a:gd name="T4" fmla="*/ 22 w 22"/>
                  <a:gd name="T5" fmla="*/ 24 h 26"/>
                  <a:gd name="T6" fmla="*/ 2 w 22"/>
                  <a:gd name="T7" fmla="*/ 26 h 26"/>
                  <a:gd name="T8" fmla="*/ 0 w 22"/>
                  <a:gd name="T9" fmla="*/ 6 h 26"/>
                  <a:gd name="T10" fmla="*/ 0 60000 65536"/>
                  <a:gd name="T11" fmla="*/ 0 60000 65536"/>
                  <a:gd name="T12" fmla="*/ 0 60000 65536"/>
                  <a:gd name="T13" fmla="*/ 0 60000 65536"/>
                  <a:gd name="T14" fmla="*/ 0 60000 65536"/>
                  <a:gd name="T15" fmla="*/ 0 w 22"/>
                  <a:gd name="T16" fmla="*/ 0 h 26"/>
                  <a:gd name="T17" fmla="*/ 22 w 22"/>
                  <a:gd name="T18" fmla="*/ 26 h 26"/>
                </a:gdLst>
                <a:ahLst/>
                <a:cxnLst>
                  <a:cxn ang="T10">
                    <a:pos x="T0" y="T1"/>
                  </a:cxn>
                  <a:cxn ang="T11">
                    <a:pos x="T2" y="T3"/>
                  </a:cxn>
                  <a:cxn ang="T12">
                    <a:pos x="T4" y="T5"/>
                  </a:cxn>
                  <a:cxn ang="T13">
                    <a:pos x="T6" y="T7"/>
                  </a:cxn>
                  <a:cxn ang="T14">
                    <a:pos x="T8" y="T9"/>
                  </a:cxn>
                </a:cxnLst>
                <a:rect l="T15" t="T16" r="T17" b="T18"/>
                <a:pathLst>
                  <a:path w="22" h="26">
                    <a:moveTo>
                      <a:pt x="0" y="6"/>
                    </a:moveTo>
                    <a:lnTo>
                      <a:pt x="19" y="0"/>
                    </a:lnTo>
                    <a:lnTo>
                      <a:pt x="22" y="24"/>
                    </a:lnTo>
                    <a:lnTo>
                      <a:pt x="2" y="26"/>
                    </a:lnTo>
                    <a:lnTo>
                      <a:pt x="0" y="6"/>
                    </a:lnTo>
                    <a:close/>
                  </a:path>
                </a:pathLst>
              </a:custGeom>
              <a:noFill/>
              <a:ln w="9525">
                <a:noFill/>
                <a:round/>
                <a:headEnd/>
                <a:tailEnd/>
              </a:ln>
            </p:spPr>
            <p:txBody>
              <a:bodyPr>
                <a:prstTxWarp prst="textNoShape">
                  <a:avLst/>
                </a:prstTxWarp>
              </a:bodyPr>
              <a:lstStyle/>
              <a:p>
                <a:endParaRPr lang="en-US"/>
              </a:p>
            </p:txBody>
          </p:sp>
          <p:sp>
            <p:nvSpPr>
              <p:cNvPr id="73301" name="Freeform 573"/>
              <p:cNvSpPr>
                <a:spLocks/>
              </p:cNvSpPr>
              <p:nvPr/>
            </p:nvSpPr>
            <p:spPr bwMode="auto">
              <a:xfrm>
                <a:off x="5442" y="2152"/>
                <a:ext cx="4" cy="4"/>
              </a:xfrm>
              <a:custGeom>
                <a:avLst/>
                <a:gdLst>
                  <a:gd name="T0" fmla="*/ 0 w 22"/>
                  <a:gd name="T1" fmla="*/ 2 h 19"/>
                  <a:gd name="T2" fmla="*/ 20 w 22"/>
                  <a:gd name="T3" fmla="*/ 0 h 19"/>
                  <a:gd name="T4" fmla="*/ 22 w 22"/>
                  <a:gd name="T5" fmla="*/ 17 h 19"/>
                  <a:gd name="T6" fmla="*/ 3 w 22"/>
                  <a:gd name="T7" fmla="*/ 19 h 19"/>
                  <a:gd name="T8" fmla="*/ 0 w 22"/>
                  <a:gd name="T9" fmla="*/ 2 h 19"/>
                  <a:gd name="T10" fmla="*/ 0 60000 65536"/>
                  <a:gd name="T11" fmla="*/ 0 60000 65536"/>
                  <a:gd name="T12" fmla="*/ 0 60000 65536"/>
                  <a:gd name="T13" fmla="*/ 0 60000 65536"/>
                  <a:gd name="T14" fmla="*/ 0 60000 65536"/>
                  <a:gd name="T15" fmla="*/ 0 w 22"/>
                  <a:gd name="T16" fmla="*/ 0 h 19"/>
                  <a:gd name="T17" fmla="*/ 22 w 22"/>
                  <a:gd name="T18" fmla="*/ 19 h 19"/>
                </a:gdLst>
                <a:ahLst/>
                <a:cxnLst>
                  <a:cxn ang="T10">
                    <a:pos x="T0" y="T1"/>
                  </a:cxn>
                  <a:cxn ang="T11">
                    <a:pos x="T2" y="T3"/>
                  </a:cxn>
                  <a:cxn ang="T12">
                    <a:pos x="T4" y="T5"/>
                  </a:cxn>
                  <a:cxn ang="T13">
                    <a:pos x="T6" y="T7"/>
                  </a:cxn>
                  <a:cxn ang="T14">
                    <a:pos x="T8" y="T9"/>
                  </a:cxn>
                </a:cxnLst>
                <a:rect l="T15" t="T16" r="T17" b="T18"/>
                <a:pathLst>
                  <a:path w="22" h="19">
                    <a:moveTo>
                      <a:pt x="0" y="2"/>
                    </a:moveTo>
                    <a:lnTo>
                      <a:pt x="20" y="0"/>
                    </a:lnTo>
                    <a:lnTo>
                      <a:pt x="22" y="17"/>
                    </a:lnTo>
                    <a:lnTo>
                      <a:pt x="3" y="19"/>
                    </a:lnTo>
                    <a:lnTo>
                      <a:pt x="0" y="2"/>
                    </a:lnTo>
                    <a:close/>
                  </a:path>
                </a:pathLst>
              </a:custGeom>
              <a:noFill/>
              <a:ln w="9525">
                <a:noFill/>
                <a:round/>
                <a:headEnd/>
                <a:tailEnd/>
              </a:ln>
            </p:spPr>
            <p:txBody>
              <a:bodyPr>
                <a:prstTxWarp prst="textNoShape">
                  <a:avLst/>
                </a:prstTxWarp>
              </a:bodyPr>
              <a:lstStyle/>
              <a:p>
                <a:endParaRPr lang="en-US"/>
              </a:p>
            </p:txBody>
          </p:sp>
          <p:sp>
            <p:nvSpPr>
              <p:cNvPr id="73302" name="Freeform 574"/>
              <p:cNvSpPr>
                <a:spLocks/>
              </p:cNvSpPr>
              <p:nvPr/>
            </p:nvSpPr>
            <p:spPr bwMode="auto">
              <a:xfrm>
                <a:off x="5442" y="2155"/>
                <a:ext cx="4" cy="3"/>
              </a:xfrm>
              <a:custGeom>
                <a:avLst/>
                <a:gdLst>
                  <a:gd name="T0" fmla="*/ 0 w 19"/>
                  <a:gd name="T1" fmla="*/ 2 h 15"/>
                  <a:gd name="T2" fmla="*/ 19 w 19"/>
                  <a:gd name="T3" fmla="*/ 0 h 15"/>
                  <a:gd name="T4" fmla="*/ 19 w 19"/>
                  <a:gd name="T5" fmla="*/ 11 h 15"/>
                  <a:gd name="T6" fmla="*/ 2 w 19"/>
                  <a:gd name="T7" fmla="*/ 15 h 15"/>
                  <a:gd name="T8" fmla="*/ 0 w 19"/>
                  <a:gd name="T9" fmla="*/ 2 h 15"/>
                  <a:gd name="T10" fmla="*/ 0 60000 65536"/>
                  <a:gd name="T11" fmla="*/ 0 60000 65536"/>
                  <a:gd name="T12" fmla="*/ 0 60000 65536"/>
                  <a:gd name="T13" fmla="*/ 0 60000 65536"/>
                  <a:gd name="T14" fmla="*/ 0 60000 65536"/>
                  <a:gd name="T15" fmla="*/ 0 w 19"/>
                  <a:gd name="T16" fmla="*/ 0 h 15"/>
                  <a:gd name="T17" fmla="*/ 19 w 19"/>
                  <a:gd name="T18" fmla="*/ 15 h 15"/>
                </a:gdLst>
                <a:ahLst/>
                <a:cxnLst>
                  <a:cxn ang="T10">
                    <a:pos x="T0" y="T1"/>
                  </a:cxn>
                  <a:cxn ang="T11">
                    <a:pos x="T2" y="T3"/>
                  </a:cxn>
                  <a:cxn ang="T12">
                    <a:pos x="T4" y="T5"/>
                  </a:cxn>
                  <a:cxn ang="T13">
                    <a:pos x="T6" y="T7"/>
                  </a:cxn>
                  <a:cxn ang="T14">
                    <a:pos x="T8" y="T9"/>
                  </a:cxn>
                </a:cxnLst>
                <a:rect l="T15" t="T16" r="T17" b="T18"/>
                <a:pathLst>
                  <a:path w="19" h="15">
                    <a:moveTo>
                      <a:pt x="0" y="2"/>
                    </a:moveTo>
                    <a:lnTo>
                      <a:pt x="19" y="0"/>
                    </a:lnTo>
                    <a:lnTo>
                      <a:pt x="19" y="11"/>
                    </a:lnTo>
                    <a:lnTo>
                      <a:pt x="2" y="15"/>
                    </a:lnTo>
                    <a:lnTo>
                      <a:pt x="0" y="2"/>
                    </a:lnTo>
                    <a:close/>
                  </a:path>
                </a:pathLst>
              </a:custGeom>
              <a:noFill/>
              <a:ln w="9525">
                <a:noFill/>
                <a:round/>
                <a:headEnd/>
                <a:tailEnd/>
              </a:ln>
            </p:spPr>
            <p:txBody>
              <a:bodyPr>
                <a:prstTxWarp prst="textNoShape">
                  <a:avLst/>
                </a:prstTxWarp>
              </a:bodyPr>
              <a:lstStyle/>
              <a:p>
                <a:endParaRPr lang="en-US"/>
              </a:p>
            </p:txBody>
          </p:sp>
          <p:sp>
            <p:nvSpPr>
              <p:cNvPr id="73303" name="Freeform 575"/>
              <p:cNvSpPr>
                <a:spLocks/>
              </p:cNvSpPr>
              <p:nvPr/>
            </p:nvSpPr>
            <p:spPr bwMode="auto">
              <a:xfrm>
                <a:off x="5443" y="2157"/>
                <a:ext cx="3" cy="2"/>
              </a:xfrm>
              <a:custGeom>
                <a:avLst/>
                <a:gdLst>
                  <a:gd name="T0" fmla="*/ 0 w 17"/>
                  <a:gd name="T1" fmla="*/ 4 h 6"/>
                  <a:gd name="T2" fmla="*/ 17 w 17"/>
                  <a:gd name="T3" fmla="*/ 0 h 6"/>
                  <a:gd name="T4" fmla="*/ 17 w 17"/>
                  <a:gd name="T5" fmla="*/ 6 h 6"/>
                  <a:gd name="T6" fmla="*/ 0 w 17"/>
                  <a:gd name="T7" fmla="*/ 6 h 6"/>
                  <a:gd name="T8" fmla="*/ 0 w 17"/>
                  <a:gd name="T9" fmla="*/ 4 h 6"/>
                  <a:gd name="T10" fmla="*/ 0 60000 65536"/>
                  <a:gd name="T11" fmla="*/ 0 60000 65536"/>
                  <a:gd name="T12" fmla="*/ 0 60000 65536"/>
                  <a:gd name="T13" fmla="*/ 0 60000 65536"/>
                  <a:gd name="T14" fmla="*/ 0 60000 65536"/>
                  <a:gd name="T15" fmla="*/ 0 w 17"/>
                  <a:gd name="T16" fmla="*/ 0 h 6"/>
                  <a:gd name="T17" fmla="*/ 17 w 17"/>
                  <a:gd name="T18" fmla="*/ 6 h 6"/>
                </a:gdLst>
                <a:ahLst/>
                <a:cxnLst>
                  <a:cxn ang="T10">
                    <a:pos x="T0" y="T1"/>
                  </a:cxn>
                  <a:cxn ang="T11">
                    <a:pos x="T2" y="T3"/>
                  </a:cxn>
                  <a:cxn ang="T12">
                    <a:pos x="T4" y="T5"/>
                  </a:cxn>
                  <a:cxn ang="T13">
                    <a:pos x="T6" y="T7"/>
                  </a:cxn>
                  <a:cxn ang="T14">
                    <a:pos x="T8" y="T9"/>
                  </a:cxn>
                </a:cxnLst>
                <a:rect l="T15" t="T16" r="T17" b="T18"/>
                <a:pathLst>
                  <a:path w="17" h="6">
                    <a:moveTo>
                      <a:pt x="0" y="4"/>
                    </a:moveTo>
                    <a:lnTo>
                      <a:pt x="17" y="0"/>
                    </a:lnTo>
                    <a:lnTo>
                      <a:pt x="17" y="6"/>
                    </a:lnTo>
                    <a:lnTo>
                      <a:pt x="0" y="6"/>
                    </a:lnTo>
                    <a:lnTo>
                      <a:pt x="0" y="4"/>
                    </a:lnTo>
                    <a:close/>
                  </a:path>
                </a:pathLst>
              </a:custGeom>
              <a:noFill/>
              <a:ln w="9525">
                <a:noFill/>
                <a:round/>
                <a:headEnd/>
                <a:tailEnd/>
              </a:ln>
            </p:spPr>
            <p:txBody>
              <a:bodyPr>
                <a:prstTxWarp prst="textNoShape">
                  <a:avLst/>
                </a:prstTxWarp>
              </a:bodyPr>
              <a:lstStyle/>
              <a:p>
                <a:endParaRPr lang="en-US"/>
              </a:p>
            </p:txBody>
          </p:sp>
          <p:sp>
            <p:nvSpPr>
              <p:cNvPr id="73304" name="Freeform 576"/>
              <p:cNvSpPr>
                <a:spLocks/>
              </p:cNvSpPr>
              <p:nvPr/>
            </p:nvSpPr>
            <p:spPr bwMode="auto">
              <a:xfrm>
                <a:off x="5443" y="2159"/>
                <a:ext cx="3" cy="1"/>
              </a:xfrm>
              <a:custGeom>
                <a:avLst/>
                <a:gdLst>
                  <a:gd name="T0" fmla="*/ 0 w 17"/>
                  <a:gd name="T1" fmla="*/ 0 h 1"/>
                  <a:gd name="T2" fmla="*/ 17 w 17"/>
                  <a:gd name="T3" fmla="*/ 0 h 1"/>
                  <a:gd name="T4" fmla="*/ 10 w 17"/>
                  <a:gd name="T5" fmla="*/ 0 h 1"/>
                  <a:gd name="T6" fmla="*/ 0 w 17"/>
                  <a:gd name="T7" fmla="*/ 0 h 1"/>
                  <a:gd name="T8" fmla="*/ 0 60000 65536"/>
                  <a:gd name="T9" fmla="*/ 0 60000 65536"/>
                  <a:gd name="T10" fmla="*/ 0 60000 65536"/>
                  <a:gd name="T11" fmla="*/ 0 60000 65536"/>
                  <a:gd name="T12" fmla="*/ 0 w 17"/>
                  <a:gd name="T13" fmla="*/ 0 h 1"/>
                  <a:gd name="T14" fmla="*/ 17 w 17"/>
                  <a:gd name="T15" fmla="*/ 1 h 1"/>
                </a:gdLst>
                <a:ahLst/>
                <a:cxnLst>
                  <a:cxn ang="T8">
                    <a:pos x="T0" y="T1"/>
                  </a:cxn>
                  <a:cxn ang="T9">
                    <a:pos x="T2" y="T3"/>
                  </a:cxn>
                  <a:cxn ang="T10">
                    <a:pos x="T4" y="T5"/>
                  </a:cxn>
                  <a:cxn ang="T11">
                    <a:pos x="T6" y="T7"/>
                  </a:cxn>
                </a:cxnLst>
                <a:rect l="T12" t="T13" r="T14" b="T15"/>
                <a:pathLst>
                  <a:path w="17" h="1">
                    <a:moveTo>
                      <a:pt x="0" y="0"/>
                    </a:moveTo>
                    <a:lnTo>
                      <a:pt x="17" y="0"/>
                    </a:lnTo>
                    <a:lnTo>
                      <a:pt x="10" y="0"/>
                    </a:lnTo>
                    <a:lnTo>
                      <a:pt x="0" y="0"/>
                    </a:lnTo>
                    <a:close/>
                  </a:path>
                </a:pathLst>
              </a:custGeom>
              <a:noFill/>
              <a:ln w="9525">
                <a:noFill/>
                <a:round/>
                <a:headEnd/>
                <a:tailEnd/>
              </a:ln>
            </p:spPr>
            <p:txBody>
              <a:bodyPr>
                <a:prstTxWarp prst="textNoShape">
                  <a:avLst/>
                </a:prstTxWarp>
              </a:bodyPr>
              <a:lstStyle/>
              <a:p>
                <a:endParaRPr lang="en-US"/>
              </a:p>
            </p:txBody>
          </p:sp>
          <p:sp>
            <p:nvSpPr>
              <p:cNvPr id="73305" name="Freeform 577"/>
              <p:cNvSpPr>
                <a:spLocks/>
              </p:cNvSpPr>
              <p:nvPr/>
            </p:nvSpPr>
            <p:spPr bwMode="auto">
              <a:xfrm>
                <a:off x="5443" y="2159"/>
                <a:ext cx="4" cy="1"/>
              </a:xfrm>
              <a:custGeom>
                <a:avLst/>
                <a:gdLst>
                  <a:gd name="T0" fmla="*/ 0 w 21"/>
                  <a:gd name="T1" fmla="*/ 0 h 3"/>
                  <a:gd name="T2" fmla="*/ 10 w 21"/>
                  <a:gd name="T3" fmla="*/ 0 h 3"/>
                  <a:gd name="T4" fmla="*/ 17 w 21"/>
                  <a:gd name="T5" fmla="*/ 0 h 3"/>
                  <a:gd name="T6" fmla="*/ 21 w 21"/>
                  <a:gd name="T7" fmla="*/ 0 h 3"/>
                  <a:gd name="T8" fmla="*/ 0 w 21"/>
                  <a:gd name="T9" fmla="*/ 3 h 3"/>
                  <a:gd name="T10" fmla="*/ 0 w 21"/>
                  <a:gd name="T11" fmla="*/ 0 h 3"/>
                  <a:gd name="T12" fmla="*/ 0 60000 65536"/>
                  <a:gd name="T13" fmla="*/ 0 60000 65536"/>
                  <a:gd name="T14" fmla="*/ 0 60000 65536"/>
                  <a:gd name="T15" fmla="*/ 0 60000 65536"/>
                  <a:gd name="T16" fmla="*/ 0 60000 65536"/>
                  <a:gd name="T17" fmla="*/ 0 60000 65536"/>
                  <a:gd name="T18" fmla="*/ 0 w 21"/>
                  <a:gd name="T19" fmla="*/ 0 h 3"/>
                  <a:gd name="T20" fmla="*/ 21 w 21"/>
                  <a:gd name="T21" fmla="*/ 3 h 3"/>
                </a:gdLst>
                <a:ahLst/>
                <a:cxnLst>
                  <a:cxn ang="T12">
                    <a:pos x="T0" y="T1"/>
                  </a:cxn>
                  <a:cxn ang="T13">
                    <a:pos x="T2" y="T3"/>
                  </a:cxn>
                  <a:cxn ang="T14">
                    <a:pos x="T4" y="T5"/>
                  </a:cxn>
                  <a:cxn ang="T15">
                    <a:pos x="T6" y="T7"/>
                  </a:cxn>
                  <a:cxn ang="T16">
                    <a:pos x="T8" y="T9"/>
                  </a:cxn>
                  <a:cxn ang="T17">
                    <a:pos x="T10" y="T11"/>
                  </a:cxn>
                </a:cxnLst>
                <a:rect l="T18" t="T19" r="T20" b="T21"/>
                <a:pathLst>
                  <a:path w="21" h="3">
                    <a:moveTo>
                      <a:pt x="0" y="0"/>
                    </a:moveTo>
                    <a:lnTo>
                      <a:pt x="10" y="0"/>
                    </a:lnTo>
                    <a:lnTo>
                      <a:pt x="17" y="0"/>
                    </a:lnTo>
                    <a:lnTo>
                      <a:pt x="21" y="0"/>
                    </a:lnTo>
                    <a:lnTo>
                      <a:pt x="0" y="3"/>
                    </a:lnTo>
                    <a:lnTo>
                      <a:pt x="0" y="0"/>
                    </a:lnTo>
                    <a:close/>
                  </a:path>
                </a:pathLst>
              </a:custGeom>
              <a:noFill/>
              <a:ln w="9525">
                <a:noFill/>
                <a:round/>
                <a:headEnd/>
                <a:tailEnd/>
              </a:ln>
            </p:spPr>
            <p:txBody>
              <a:bodyPr>
                <a:prstTxWarp prst="textNoShape">
                  <a:avLst/>
                </a:prstTxWarp>
              </a:bodyPr>
              <a:lstStyle/>
              <a:p>
                <a:endParaRPr lang="en-US"/>
              </a:p>
            </p:txBody>
          </p:sp>
          <p:sp>
            <p:nvSpPr>
              <p:cNvPr id="73306" name="Freeform 578"/>
              <p:cNvSpPr>
                <a:spLocks/>
              </p:cNvSpPr>
              <p:nvPr/>
            </p:nvSpPr>
            <p:spPr bwMode="auto">
              <a:xfrm>
                <a:off x="5443" y="2159"/>
                <a:ext cx="4" cy="1"/>
              </a:xfrm>
              <a:custGeom>
                <a:avLst/>
                <a:gdLst>
                  <a:gd name="T0" fmla="*/ 0 w 21"/>
                  <a:gd name="T1" fmla="*/ 3 h 9"/>
                  <a:gd name="T2" fmla="*/ 21 w 21"/>
                  <a:gd name="T3" fmla="*/ 0 h 9"/>
                  <a:gd name="T4" fmla="*/ 21 w 21"/>
                  <a:gd name="T5" fmla="*/ 6 h 9"/>
                  <a:gd name="T6" fmla="*/ 0 w 21"/>
                  <a:gd name="T7" fmla="*/ 9 h 9"/>
                  <a:gd name="T8" fmla="*/ 0 w 21"/>
                  <a:gd name="T9" fmla="*/ 3 h 9"/>
                  <a:gd name="T10" fmla="*/ 0 60000 65536"/>
                  <a:gd name="T11" fmla="*/ 0 60000 65536"/>
                  <a:gd name="T12" fmla="*/ 0 60000 65536"/>
                  <a:gd name="T13" fmla="*/ 0 60000 65536"/>
                  <a:gd name="T14" fmla="*/ 0 60000 65536"/>
                  <a:gd name="T15" fmla="*/ 0 w 21"/>
                  <a:gd name="T16" fmla="*/ 0 h 9"/>
                  <a:gd name="T17" fmla="*/ 21 w 21"/>
                  <a:gd name="T18" fmla="*/ 9 h 9"/>
                </a:gdLst>
                <a:ahLst/>
                <a:cxnLst>
                  <a:cxn ang="T10">
                    <a:pos x="T0" y="T1"/>
                  </a:cxn>
                  <a:cxn ang="T11">
                    <a:pos x="T2" y="T3"/>
                  </a:cxn>
                  <a:cxn ang="T12">
                    <a:pos x="T4" y="T5"/>
                  </a:cxn>
                  <a:cxn ang="T13">
                    <a:pos x="T6" y="T7"/>
                  </a:cxn>
                  <a:cxn ang="T14">
                    <a:pos x="T8" y="T9"/>
                  </a:cxn>
                </a:cxnLst>
                <a:rect l="T15" t="T16" r="T17" b="T18"/>
                <a:pathLst>
                  <a:path w="21" h="9">
                    <a:moveTo>
                      <a:pt x="0" y="3"/>
                    </a:moveTo>
                    <a:lnTo>
                      <a:pt x="21" y="0"/>
                    </a:lnTo>
                    <a:lnTo>
                      <a:pt x="21" y="6"/>
                    </a:lnTo>
                    <a:lnTo>
                      <a:pt x="0" y="9"/>
                    </a:lnTo>
                    <a:lnTo>
                      <a:pt x="0" y="3"/>
                    </a:lnTo>
                    <a:close/>
                  </a:path>
                </a:pathLst>
              </a:custGeom>
              <a:noFill/>
              <a:ln w="9525">
                <a:noFill/>
                <a:round/>
                <a:headEnd/>
                <a:tailEnd/>
              </a:ln>
            </p:spPr>
            <p:txBody>
              <a:bodyPr>
                <a:prstTxWarp prst="textNoShape">
                  <a:avLst/>
                </a:prstTxWarp>
              </a:bodyPr>
              <a:lstStyle/>
              <a:p>
                <a:endParaRPr lang="en-US"/>
              </a:p>
            </p:txBody>
          </p:sp>
          <p:sp>
            <p:nvSpPr>
              <p:cNvPr id="73307" name="Freeform 579"/>
              <p:cNvSpPr>
                <a:spLocks/>
              </p:cNvSpPr>
              <p:nvPr/>
            </p:nvSpPr>
            <p:spPr bwMode="auto">
              <a:xfrm>
                <a:off x="5443" y="2160"/>
                <a:ext cx="4" cy="2"/>
              </a:xfrm>
              <a:custGeom>
                <a:avLst/>
                <a:gdLst>
                  <a:gd name="T0" fmla="*/ 0 w 21"/>
                  <a:gd name="T1" fmla="*/ 3 h 11"/>
                  <a:gd name="T2" fmla="*/ 21 w 21"/>
                  <a:gd name="T3" fmla="*/ 0 h 11"/>
                  <a:gd name="T4" fmla="*/ 21 w 21"/>
                  <a:gd name="T5" fmla="*/ 9 h 11"/>
                  <a:gd name="T6" fmla="*/ 0 w 21"/>
                  <a:gd name="T7" fmla="*/ 11 h 11"/>
                  <a:gd name="T8" fmla="*/ 0 w 21"/>
                  <a:gd name="T9" fmla="*/ 3 h 11"/>
                  <a:gd name="T10" fmla="*/ 0 60000 65536"/>
                  <a:gd name="T11" fmla="*/ 0 60000 65536"/>
                  <a:gd name="T12" fmla="*/ 0 60000 65536"/>
                  <a:gd name="T13" fmla="*/ 0 60000 65536"/>
                  <a:gd name="T14" fmla="*/ 0 60000 65536"/>
                  <a:gd name="T15" fmla="*/ 0 w 21"/>
                  <a:gd name="T16" fmla="*/ 0 h 11"/>
                  <a:gd name="T17" fmla="*/ 21 w 21"/>
                  <a:gd name="T18" fmla="*/ 11 h 11"/>
                </a:gdLst>
                <a:ahLst/>
                <a:cxnLst>
                  <a:cxn ang="T10">
                    <a:pos x="T0" y="T1"/>
                  </a:cxn>
                  <a:cxn ang="T11">
                    <a:pos x="T2" y="T3"/>
                  </a:cxn>
                  <a:cxn ang="T12">
                    <a:pos x="T4" y="T5"/>
                  </a:cxn>
                  <a:cxn ang="T13">
                    <a:pos x="T6" y="T7"/>
                  </a:cxn>
                  <a:cxn ang="T14">
                    <a:pos x="T8" y="T9"/>
                  </a:cxn>
                </a:cxnLst>
                <a:rect l="T15" t="T16" r="T17" b="T18"/>
                <a:pathLst>
                  <a:path w="21" h="11">
                    <a:moveTo>
                      <a:pt x="0" y="3"/>
                    </a:moveTo>
                    <a:lnTo>
                      <a:pt x="21" y="0"/>
                    </a:lnTo>
                    <a:lnTo>
                      <a:pt x="21" y="9"/>
                    </a:lnTo>
                    <a:lnTo>
                      <a:pt x="0" y="11"/>
                    </a:lnTo>
                    <a:lnTo>
                      <a:pt x="0" y="3"/>
                    </a:lnTo>
                    <a:close/>
                  </a:path>
                </a:pathLst>
              </a:custGeom>
              <a:noFill/>
              <a:ln w="9525">
                <a:noFill/>
                <a:round/>
                <a:headEnd/>
                <a:tailEnd/>
              </a:ln>
            </p:spPr>
            <p:txBody>
              <a:bodyPr>
                <a:prstTxWarp prst="textNoShape">
                  <a:avLst/>
                </a:prstTxWarp>
              </a:bodyPr>
              <a:lstStyle/>
              <a:p>
                <a:endParaRPr lang="en-US"/>
              </a:p>
            </p:txBody>
          </p:sp>
          <p:sp>
            <p:nvSpPr>
              <p:cNvPr id="73308" name="Freeform 580"/>
              <p:cNvSpPr>
                <a:spLocks/>
              </p:cNvSpPr>
              <p:nvPr/>
            </p:nvSpPr>
            <p:spPr bwMode="auto">
              <a:xfrm>
                <a:off x="5443" y="2162"/>
                <a:ext cx="4" cy="2"/>
              </a:xfrm>
              <a:custGeom>
                <a:avLst/>
                <a:gdLst>
                  <a:gd name="T0" fmla="*/ 0 w 24"/>
                  <a:gd name="T1" fmla="*/ 2 h 13"/>
                  <a:gd name="T2" fmla="*/ 21 w 24"/>
                  <a:gd name="T3" fmla="*/ 0 h 13"/>
                  <a:gd name="T4" fmla="*/ 24 w 24"/>
                  <a:gd name="T5" fmla="*/ 11 h 13"/>
                  <a:gd name="T6" fmla="*/ 4 w 24"/>
                  <a:gd name="T7" fmla="*/ 13 h 13"/>
                  <a:gd name="T8" fmla="*/ 0 w 24"/>
                  <a:gd name="T9" fmla="*/ 2 h 13"/>
                  <a:gd name="T10" fmla="*/ 0 60000 65536"/>
                  <a:gd name="T11" fmla="*/ 0 60000 65536"/>
                  <a:gd name="T12" fmla="*/ 0 60000 65536"/>
                  <a:gd name="T13" fmla="*/ 0 60000 65536"/>
                  <a:gd name="T14" fmla="*/ 0 60000 65536"/>
                  <a:gd name="T15" fmla="*/ 0 w 24"/>
                  <a:gd name="T16" fmla="*/ 0 h 13"/>
                  <a:gd name="T17" fmla="*/ 24 w 24"/>
                  <a:gd name="T18" fmla="*/ 13 h 13"/>
                </a:gdLst>
                <a:ahLst/>
                <a:cxnLst>
                  <a:cxn ang="T10">
                    <a:pos x="T0" y="T1"/>
                  </a:cxn>
                  <a:cxn ang="T11">
                    <a:pos x="T2" y="T3"/>
                  </a:cxn>
                  <a:cxn ang="T12">
                    <a:pos x="T4" y="T5"/>
                  </a:cxn>
                  <a:cxn ang="T13">
                    <a:pos x="T6" y="T7"/>
                  </a:cxn>
                  <a:cxn ang="T14">
                    <a:pos x="T8" y="T9"/>
                  </a:cxn>
                </a:cxnLst>
                <a:rect l="T15" t="T16" r="T17" b="T18"/>
                <a:pathLst>
                  <a:path w="24" h="13">
                    <a:moveTo>
                      <a:pt x="0" y="2"/>
                    </a:moveTo>
                    <a:lnTo>
                      <a:pt x="21" y="0"/>
                    </a:lnTo>
                    <a:lnTo>
                      <a:pt x="24" y="11"/>
                    </a:lnTo>
                    <a:lnTo>
                      <a:pt x="4" y="13"/>
                    </a:lnTo>
                    <a:lnTo>
                      <a:pt x="0" y="2"/>
                    </a:lnTo>
                    <a:close/>
                  </a:path>
                </a:pathLst>
              </a:custGeom>
              <a:noFill/>
              <a:ln w="9525">
                <a:noFill/>
                <a:round/>
                <a:headEnd/>
                <a:tailEnd/>
              </a:ln>
            </p:spPr>
            <p:txBody>
              <a:bodyPr>
                <a:prstTxWarp prst="textNoShape">
                  <a:avLst/>
                </a:prstTxWarp>
              </a:bodyPr>
              <a:lstStyle/>
              <a:p>
                <a:endParaRPr lang="en-US"/>
              </a:p>
            </p:txBody>
          </p:sp>
          <p:sp>
            <p:nvSpPr>
              <p:cNvPr id="73309" name="Freeform 581"/>
              <p:cNvSpPr>
                <a:spLocks/>
              </p:cNvSpPr>
              <p:nvPr/>
            </p:nvSpPr>
            <p:spPr bwMode="auto">
              <a:xfrm>
                <a:off x="5443" y="2164"/>
                <a:ext cx="4" cy="3"/>
              </a:xfrm>
              <a:custGeom>
                <a:avLst/>
                <a:gdLst>
                  <a:gd name="T0" fmla="*/ 0 w 20"/>
                  <a:gd name="T1" fmla="*/ 2 h 15"/>
                  <a:gd name="T2" fmla="*/ 20 w 20"/>
                  <a:gd name="T3" fmla="*/ 0 h 15"/>
                  <a:gd name="T4" fmla="*/ 20 w 20"/>
                  <a:gd name="T5" fmla="*/ 11 h 15"/>
                  <a:gd name="T6" fmla="*/ 2 w 20"/>
                  <a:gd name="T7" fmla="*/ 15 h 15"/>
                  <a:gd name="T8" fmla="*/ 0 w 20"/>
                  <a:gd name="T9" fmla="*/ 2 h 15"/>
                  <a:gd name="T10" fmla="*/ 0 60000 65536"/>
                  <a:gd name="T11" fmla="*/ 0 60000 65536"/>
                  <a:gd name="T12" fmla="*/ 0 60000 65536"/>
                  <a:gd name="T13" fmla="*/ 0 60000 65536"/>
                  <a:gd name="T14" fmla="*/ 0 60000 65536"/>
                  <a:gd name="T15" fmla="*/ 0 w 20"/>
                  <a:gd name="T16" fmla="*/ 0 h 15"/>
                  <a:gd name="T17" fmla="*/ 20 w 20"/>
                  <a:gd name="T18" fmla="*/ 15 h 15"/>
                </a:gdLst>
                <a:ahLst/>
                <a:cxnLst>
                  <a:cxn ang="T10">
                    <a:pos x="T0" y="T1"/>
                  </a:cxn>
                  <a:cxn ang="T11">
                    <a:pos x="T2" y="T3"/>
                  </a:cxn>
                  <a:cxn ang="T12">
                    <a:pos x="T4" y="T5"/>
                  </a:cxn>
                  <a:cxn ang="T13">
                    <a:pos x="T6" y="T7"/>
                  </a:cxn>
                  <a:cxn ang="T14">
                    <a:pos x="T8" y="T9"/>
                  </a:cxn>
                </a:cxnLst>
                <a:rect l="T15" t="T16" r="T17" b="T18"/>
                <a:pathLst>
                  <a:path w="20" h="15">
                    <a:moveTo>
                      <a:pt x="0" y="2"/>
                    </a:moveTo>
                    <a:lnTo>
                      <a:pt x="20" y="0"/>
                    </a:lnTo>
                    <a:lnTo>
                      <a:pt x="20" y="11"/>
                    </a:lnTo>
                    <a:lnTo>
                      <a:pt x="2" y="15"/>
                    </a:lnTo>
                    <a:lnTo>
                      <a:pt x="0" y="2"/>
                    </a:lnTo>
                    <a:close/>
                  </a:path>
                </a:pathLst>
              </a:custGeom>
              <a:noFill/>
              <a:ln w="9525">
                <a:noFill/>
                <a:round/>
                <a:headEnd/>
                <a:tailEnd/>
              </a:ln>
            </p:spPr>
            <p:txBody>
              <a:bodyPr>
                <a:prstTxWarp prst="textNoShape">
                  <a:avLst/>
                </a:prstTxWarp>
              </a:bodyPr>
              <a:lstStyle/>
              <a:p>
                <a:endParaRPr lang="en-US"/>
              </a:p>
            </p:txBody>
          </p:sp>
          <p:sp>
            <p:nvSpPr>
              <p:cNvPr id="73310" name="Freeform 582"/>
              <p:cNvSpPr>
                <a:spLocks/>
              </p:cNvSpPr>
              <p:nvPr/>
            </p:nvSpPr>
            <p:spPr bwMode="auto">
              <a:xfrm>
                <a:off x="5444" y="2166"/>
                <a:ext cx="4" cy="4"/>
              </a:xfrm>
              <a:custGeom>
                <a:avLst/>
                <a:gdLst>
                  <a:gd name="T0" fmla="*/ 0 w 21"/>
                  <a:gd name="T1" fmla="*/ 4 h 21"/>
                  <a:gd name="T2" fmla="*/ 18 w 21"/>
                  <a:gd name="T3" fmla="*/ 0 h 21"/>
                  <a:gd name="T4" fmla="*/ 21 w 21"/>
                  <a:gd name="T5" fmla="*/ 17 h 21"/>
                  <a:gd name="T6" fmla="*/ 0 w 21"/>
                  <a:gd name="T7" fmla="*/ 21 h 21"/>
                  <a:gd name="T8" fmla="*/ 0 w 21"/>
                  <a:gd name="T9" fmla="*/ 4 h 21"/>
                  <a:gd name="T10" fmla="*/ 0 60000 65536"/>
                  <a:gd name="T11" fmla="*/ 0 60000 65536"/>
                  <a:gd name="T12" fmla="*/ 0 60000 65536"/>
                  <a:gd name="T13" fmla="*/ 0 60000 65536"/>
                  <a:gd name="T14" fmla="*/ 0 60000 65536"/>
                  <a:gd name="T15" fmla="*/ 0 w 21"/>
                  <a:gd name="T16" fmla="*/ 0 h 21"/>
                  <a:gd name="T17" fmla="*/ 21 w 21"/>
                  <a:gd name="T18" fmla="*/ 21 h 21"/>
                </a:gdLst>
                <a:ahLst/>
                <a:cxnLst>
                  <a:cxn ang="T10">
                    <a:pos x="T0" y="T1"/>
                  </a:cxn>
                  <a:cxn ang="T11">
                    <a:pos x="T2" y="T3"/>
                  </a:cxn>
                  <a:cxn ang="T12">
                    <a:pos x="T4" y="T5"/>
                  </a:cxn>
                  <a:cxn ang="T13">
                    <a:pos x="T6" y="T7"/>
                  </a:cxn>
                  <a:cxn ang="T14">
                    <a:pos x="T8" y="T9"/>
                  </a:cxn>
                </a:cxnLst>
                <a:rect l="T15" t="T16" r="T17" b="T18"/>
                <a:pathLst>
                  <a:path w="21" h="21">
                    <a:moveTo>
                      <a:pt x="0" y="4"/>
                    </a:moveTo>
                    <a:lnTo>
                      <a:pt x="18" y="0"/>
                    </a:lnTo>
                    <a:lnTo>
                      <a:pt x="21" y="17"/>
                    </a:lnTo>
                    <a:lnTo>
                      <a:pt x="0" y="21"/>
                    </a:lnTo>
                    <a:lnTo>
                      <a:pt x="0" y="4"/>
                    </a:lnTo>
                    <a:close/>
                  </a:path>
                </a:pathLst>
              </a:custGeom>
              <a:noFill/>
              <a:ln w="9525">
                <a:noFill/>
                <a:round/>
                <a:headEnd/>
                <a:tailEnd/>
              </a:ln>
            </p:spPr>
            <p:txBody>
              <a:bodyPr>
                <a:prstTxWarp prst="textNoShape">
                  <a:avLst/>
                </a:prstTxWarp>
              </a:bodyPr>
              <a:lstStyle/>
              <a:p>
                <a:endParaRPr lang="en-US"/>
              </a:p>
            </p:txBody>
          </p:sp>
          <p:sp>
            <p:nvSpPr>
              <p:cNvPr id="73311" name="Freeform 583"/>
              <p:cNvSpPr>
                <a:spLocks/>
              </p:cNvSpPr>
              <p:nvPr/>
            </p:nvSpPr>
            <p:spPr bwMode="auto">
              <a:xfrm>
                <a:off x="5444" y="2169"/>
                <a:ext cx="5" cy="5"/>
              </a:xfrm>
              <a:custGeom>
                <a:avLst/>
                <a:gdLst>
                  <a:gd name="T0" fmla="*/ 0 w 24"/>
                  <a:gd name="T1" fmla="*/ 4 h 24"/>
                  <a:gd name="T2" fmla="*/ 21 w 24"/>
                  <a:gd name="T3" fmla="*/ 0 h 24"/>
                  <a:gd name="T4" fmla="*/ 24 w 24"/>
                  <a:gd name="T5" fmla="*/ 21 h 24"/>
                  <a:gd name="T6" fmla="*/ 4 w 24"/>
                  <a:gd name="T7" fmla="*/ 24 h 24"/>
                  <a:gd name="T8" fmla="*/ 0 w 24"/>
                  <a:gd name="T9" fmla="*/ 4 h 24"/>
                  <a:gd name="T10" fmla="*/ 0 60000 65536"/>
                  <a:gd name="T11" fmla="*/ 0 60000 65536"/>
                  <a:gd name="T12" fmla="*/ 0 60000 65536"/>
                  <a:gd name="T13" fmla="*/ 0 60000 65536"/>
                  <a:gd name="T14" fmla="*/ 0 60000 65536"/>
                  <a:gd name="T15" fmla="*/ 0 w 24"/>
                  <a:gd name="T16" fmla="*/ 0 h 24"/>
                  <a:gd name="T17" fmla="*/ 24 w 24"/>
                  <a:gd name="T18" fmla="*/ 24 h 24"/>
                </a:gdLst>
                <a:ahLst/>
                <a:cxnLst>
                  <a:cxn ang="T10">
                    <a:pos x="T0" y="T1"/>
                  </a:cxn>
                  <a:cxn ang="T11">
                    <a:pos x="T2" y="T3"/>
                  </a:cxn>
                  <a:cxn ang="T12">
                    <a:pos x="T4" y="T5"/>
                  </a:cxn>
                  <a:cxn ang="T13">
                    <a:pos x="T6" y="T7"/>
                  </a:cxn>
                  <a:cxn ang="T14">
                    <a:pos x="T8" y="T9"/>
                  </a:cxn>
                </a:cxnLst>
                <a:rect l="T15" t="T16" r="T17" b="T18"/>
                <a:pathLst>
                  <a:path w="24" h="24">
                    <a:moveTo>
                      <a:pt x="0" y="4"/>
                    </a:moveTo>
                    <a:lnTo>
                      <a:pt x="21" y="0"/>
                    </a:lnTo>
                    <a:lnTo>
                      <a:pt x="24" y="21"/>
                    </a:lnTo>
                    <a:lnTo>
                      <a:pt x="4" y="24"/>
                    </a:lnTo>
                    <a:lnTo>
                      <a:pt x="0" y="4"/>
                    </a:lnTo>
                    <a:close/>
                  </a:path>
                </a:pathLst>
              </a:custGeom>
              <a:noFill/>
              <a:ln w="9525">
                <a:noFill/>
                <a:round/>
                <a:headEnd/>
                <a:tailEnd/>
              </a:ln>
            </p:spPr>
            <p:txBody>
              <a:bodyPr>
                <a:prstTxWarp prst="textNoShape">
                  <a:avLst/>
                </a:prstTxWarp>
              </a:bodyPr>
              <a:lstStyle/>
              <a:p>
                <a:endParaRPr lang="en-US"/>
              </a:p>
            </p:txBody>
          </p:sp>
          <p:sp>
            <p:nvSpPr>
              <p:cNvPr id="73312" name="Freeform 584"/>
              <p:cNvSpPr>
                <a:spLocks/>
              </p:cNvSpPr>
              <p:nvPr/>
            </p:nvSpPr>
            <p:spPr bwMode="auto">
              <a:xfrm>
                <a:off x="5445" y="2174"/>
                <a:ext cx="4" cy="4"/>
              </a:xfrm>
              <a:custGeom>
                <a:avLst/>
                <a:gdLst>
                  <a:gd name="T0" fmla="*/ 0 w 22"/>
                  <a:gd name="T1" fmla="*/ 3 h 22"/>
                  <a:gd name="T2" fmla="*/ 20 w 22"/>
                  <a:gd name="T3" fmla="*/ 0 h 22"/>
                  <a:gd name="T4" fmla="*/ 22 w 22"/>
                  <a:gd name="T5" fmla="*/ 20 h 22"/>
                  <a:gd name="T6" fmla="*/ 5 w 22"/>
                  <a:gd name="T7" fmla="*/ 22 h 22"/>
                  <a:gd name="T8" fmla="*/ 0 w 22"/>
                  <a:gd name="T9" fmla="*/ 3 h 22"/>
                  <a:gd name="T10" fmla="*/ 0 60000 65536"/>
                  <a:gd name="T11" fmla="*/ 0 60000 65536"/>
                  <a:gd name="T12" fmla="*/ 0 60000 65536"/>
                  <a:gd name="T13" fmla="*/ 0 60000 65536"/>
                  <a:gd name="T14" fmla="*/ 0 60000 65536"/>
                  <a:gd name="T15" fmla="*/ 0 w 22"/>
                  <a:gd name="T16" fmla="*/ 0 h 22"/>
                  <a:gd name="T17" fmla="*/ 22 w 22"/>
                  <a:gd name="T18" fmla="*/ 22 h 22"/>
                </a:gdLst>
                <a:ahLst/>
                <a:cxnLst>
                  <a:cxn ang="T10">
                    <a:pos x="T0" y="T1"/>
                  </a:cxn>
                  <a:cxn ang="T11">
                    <a:pos x="T2" y="T3"/>
                  </a:cxn>
                  <a:cxn ang="T12">
                    <a:pos x="T4" y="T5"/>
                  </a:cxn>
                  <a:cxn ang="T13">
                    <a:pos x="T6" y="T7"/>
                  </a:cxn>
                  <a:cxn ang="T14">
                    <a:pos x="T8" y="T9"/>
                  </a:cxn>
                </a:cxnLst>
                <a:rect l="T15" t="T16" r="T17" b="T18"/>
                <a:pathLst>
                  <a:path w="22" h="22">
                    <a:moveTo>
                      <a:pt x="0" y="3"/>
                    </a:moveTo>
                    <a:lnTo>
                      <a:pt x="20" y="0"/>
                    </a:lnTo>
                    <a:lnTo>
                      <a:pt x="22" y="20"/>
                    </a:lnTo>
                    <a:lnTo>
                      <a:pt x="5" y="22"/>
                    </a:lnTo>
                    <a:lnTo>
                      <a:pt x="0" y="3"/>
                    </a:lnTo>
                    <a:close/>
                  </a:path>
                </a:pathLst>
              </a:custGeom>
              <a:noFill/>
              <a:ln w="9525">
                <a:noFill/>
                <a:round/>
                <a:headEnd/>
                <a:tailEnd/>
              </a:ln>
            </p:spPr>
            <p:txBody>
              <a:bodyPr>
                <a:prstTxWarp prst="textNoShape">
                  <a:avLst/>
                </a:prstTxWarp>
              </a:bodyPr>
              <a:lstStyle/>
              <a:p>
                <a:endParaRPr lang="en-US"/>
              </a:p>
            </p:txBody>
          </p:sp>
          <p:sp>
            <p:nvSpPr>
              <p:cNvPr id="73313" name="Freeform 585"/>
              <p:cNvSpPr>
                <a:spLocks/>
              </p:cNvSpPr>
              <p:nvPr/>
            </p:nvSpPr>
            <p:spPr bwMode="auto">
              <a:xfrm>
                <a:off x="5446" y="2178"/>
                <a:ext cx="4" cy="5"/>
              </a:xfrm>
              <a:custGeom>
                <a:avLst/>
                <a:gdLst>
                  <a:gd name="T0" fmla="*/ 0 w 23"/>
                  <a:gd name="T1" fmla="*/ 2 h 26"/>
                  <a:gd name="T2" fmla="*/ 17 w 23"/>
                  <a:gd name="T3" fmla="*/ 0 h 26"/>
                  <a:gd name="T4" fmla="*/ 23 w 23"/>
                  <a:gd name="T5" fmla="*/ 23 h 26"/>
                  <a:gd name="T6" fmla="*/ 2 w 23"/>
                  <a:gd name="T7" fmla="*/ 26 h 26"/>
                  <a:gd name="T8" fmla="*/ 0 w 23"/>
                  <a:gd name="T9" fmla="*/ 2 h 26"/>
                  <a:gd name="T10" fmla="*/ 0 60000 65536"/>
                  <a:gd name="T11" fmla="*/ 0 60000 65536"/>
                  <a:gd name="T12" fmla="*/ 0 60000 65536"/>
                  <a:gd name="T13" fmla="*/ 0 60000 65536"/>
                  <a:gd name="T14" fmla="*/ 0 60000 65536"/>
                  <a:gd name="T15" fmla="*/ 0 w 23"/>
                  <a:gd name="T16" fmla="*/ 0 h 26"/>
                  <a:gd name="T17" fmla="*/ 23 w 23"/>
                  <a:gd name="T18" fmla="*/ 26 h 26"/>
                </a:gdLst>
                <a:ahLst/>
                <a:cxnLst>
                  <a:cxn ang="T10">
                    <a:pos x="T0" y="T1"/>
                  </a:cxn>
                  <a:cxn ang="T11">
                    <a:pos x="T2" y="T3"/>
                  </a:cxn>
                  <a:cxn ang="T12">
                    <a:pos x="T4" y="T5"/>
                  </a:cxn>
                  <a:cxn ang="T13">
                    <a:pos x="T6" y="T7"/>
                  </a:cxn>
                  <a:cxn ang="T14">
                    <a:pos x="T8" y="T9"/>
                  </a:cxn>
                </a:cxnLst>
                <a:rect l="T15" t="T16" r="T17" b="T18"/>
                <a:pathLst>
                  <a:path w="23" h="26">
                    <a:moveTo>
                      <a:pt x="0" y="2"/>
                    </a:moveTo>
                    <a:lnTo>
                      <a:pt x="17" y="0"/>
                    </a:lnTo>
                    <a:lnTo>
                      <a:pt x="23" y="23"/>
                    </a:lnTo>
                    <a:lnTo>
                      <a:pt x="2" y="26"/>
                    </a:lnTo>
                    <a:lnTo>
                      <a:pt x="0" y="2"/>
                    </a:lnTo>
                    <a:close/>
                  </a:path>
                </a:pathLst>
              </a:custGeom>
              <a:noFill/>
              <a:ln w="9525">
                <a:noFill/>
                <a:round/>
                <a:headEnd/>
                <a:tailEnd/>
              </a:ln>
            </p:spPr>
            <p:txBody>
              <a:bodyPr>
                <a:prstTxWarp prst="textNoShape">
                  <a:avLst/>
                </a:prstTxWarp>
              </a:bodyPr>
              <a:lstStyle/>
              <a:p>
                <a:endParaRPr lang="en-US"/>
              </a:p>
            </p:txBody>
          </p:sp>
          <p:sp>
            <p:nvSpPr>
              <p:cNvPr id="73314" name="Freeform 586"/>
              <p:cNvSpPr>
                <a:spLocks/>
              </p:cNvSpPr>
              <p:nvPr/>
            </p:nvSpPr>
            <p:spPr bwMode="auto">
              <a:xfrm>
                <a:off x="5446" y="2182"/>
                <a:ext cx="5" cy="5"/>
              </a:xfrm>
              <a:custGeom>
                <a:avLst/>
                <a:gdLst>
                  <a:gd name="T0" fmla="*/ 0 w 24"/>
                  <a:gd name="T1" fmla="*/ 3 h 26"/>
                  <a:gd name="T2" fmla="*/ 21 w 24"/>
                  <a:gd name="T3" fmla="*/ 0 h 26"/>
                  <a:gd name="T4" fmla="*/ 24 w 24"/>
                  <a:gd name="T5" fmla="*/ 23 h 26"/>
                  <a:gd name="T6" fmla="*/ 4 w 24"/>
                  <a:gd name="T7" fmla="*/ 26 h 26"/>
                  <a:gd name="T8" fmla="*/ 0 w 24"/>
                  <a:gd name="T9" fmla="*/ 3 h 26"/>
                  <a:gd name="T10" fmla="*/ 0 60000 65536"/>
                  <a:gd name="T11" fmla="*/ 0 60000 65536"/>
                  <a:gd name="T12" fmla="*/ 0 60000 65536"/>
                  <a:gd name="T13" fmla="*/ 0 60000 65536"/>
                  <a:gd name="T14" fmla="*/ 0 60000 65536"/>
                  <a:gd name="T15" fmla="*/ 0 w 24"/>
                  <a:gd name="T16" fmla="*/ 0 h 26"/>
                  <a:gd name="T17" fmla="*/ 24 w 24"/>
                  <a:gd name="T18" fmla="*/ 26 h 26"/>
                </a:gdLst>
                <a:ahLst/>
                <a:cxnLst>
                  <a:cxn ang="T10">
                    <a:pos x="T0" y="T1"/>
                  </a:cxn>
                  <a:cxn ang="T11">
                    <a:pos x="T2" y="T3"/>
                  </a:cxn>
                  <a:cxn ang="T12">
                    <a:pos x="T4" y="T5"/>
                  </a:cxn>
                  <a:cxn ang="T13">
                    <a:pos x="T6" y="T7"/>
                  </a:cxn>
                  <a:cxn ang="T14">
                    <a:pos x="T8" y="T9"/>
                  </a:cxn>
                </a:cxnLst>
                <a:rect l="T15" t="T16" r="T17" b="T18"/>
                <a:pathLst>
                  <a:path w="24" h="26">
                    <a:moveTo>
                      <a:pt x="0" y="3"/>
                    </a:moveTo>
                    <a:lnTo>
                      <a:pt x="21" y="0"/>
                    </a:lnTo>
                    <a:lnTo>
                      <a:pt x="24" y="23"/>
                    </a:lnTo>
                    <a:lnTo>
                      <a:pt x="4" y="26"/>
                    </a:lnTo>
                    <a:lnTo>
                      <a:pt x="0" y="3"/>
                    </a:lnTo>
                    <a:close/>
                  </a:path>
                </a:pathLst>
              </a:custGeom>
              <a:noFill/>
              <a:ln w="9525">
                <a:noFill/>
                <a:round/>
                <a:headEnd/>
                <a:tailEnd/>
              </a:ln>
            </p:spPr>
            <p:txBody>
              <a:bodyPr>
                <a:prstTxWarp prst="textNoShape">
                  <a:avLst/>
                </a:prstTxWarp>
              </a:bodyPr>
              <a:lstStyle/>
              <a:p>
                <a:endParaRPr lang="en-US"/>
              </a:p>
            </p:txBody>
          </p:sp>
          <p:sp>
            <p:nvSpPr>
              <p:cNvPr id="73315" name="Freeform 587"/>
              <p:cNvSpPr>
                <a:spLocks/>
              </p:cNvSpPr>
              <p:nvPr/>
            </p:nvSpPr>
            <p:spPr bwMode="auto">
              <a:xfrm>
                <a:off x="5447" y="2187"/>
                <a:ext cx="6" cy="11"/>
              </a:xfrm>
              <a:custGeom>
                <a:avLst/>
                <a:gdLst>
                  <a:gd name="T0" fmla="*/ 0 w 32"/>
                  <a:gd name="T1" fmla="*/ 3 h 57"/>
                  <a:gd name="T2" fmla="*/ 20 w 32"/>
                  <a:gd name="T3" fmla="*/ 0 h 57"/>
                  <a:gd name="T4" fmla="*/ 32 w 32"/>
                  <a:gd name="T5" fmla="*/ 55 h 57"/>
                  <a:gd name="T6" fmla="*/ 11 w 32"/>
                  <a:gd name="T7" fmla="*/ 57 h 57"/>
                  <a:gd name="T8" fmla="*/ 0 w 32"/>
                  <a:gd name="T9" fmla="*/ 3 h 57"/>
                  <a:gd name="T10" fmla="*/ 0 60000 65536"/>
                  <a:gd name="T11" fmla="*/ 0 60000 65536"/>
                  <a:gd name="T12" fmla="*/ 0 60000 65536"/>
                  <a:gd name="T13" fmla="*/ 0 60000 65536"/>
                  <a:gd name="T14" fmla="*/ 0 60000 65536"/>
                  <a:gd name="T15" fmla="*/ 0 w 32"/>
                  <a:gd name="T16" fmla="*/ 0 h 57"/>
                  <a:gd name="T17" fmla="*/ 32 w 32"/>
                  <a:gd name="T18" fmla="*/ 57 h 57"/>
                </a:gdLst>
                <a:ahLst/>
                <a:cxnLst>
                  <a:cxn ang="T10">
                    <a:pos x="T0" y="T1"/>
                  </a:cxn>
                  <a:cxn ang="T11">
                    <a:pos x="T2" y="T3"/>
                  </a:cxn>
                  <a:cxn ang="T12">
                    <a:pos x="T4" y="T5"/>
                  </a:cxn>
                  <a:cxn ang="T13">
                    <a:pos x="T6" y="T7"/>
                  </a:cxn>
                  <a:cxn ang="T14">
                    <a:pos x="T8" y="T9"/>
                  </a:cxn>
                </a:cxnLst>
                <a:rect l="T15" t="T16" r="T17" b="T18"/>
                <a:pathLst>
                  <a:path w="32" h="57">
                    <a:moveTo>
                      <a:pt x="0" y="3"/>
                    </a:moveTo>
                    <a:lnTo>
                      <a:pt x="20" y="0"/>
                    </a:lnTo>
                    <a:lnTo>
                      <a:pt x="32" y="55"/>
                    </a:lnTo>
                    <a:lnTo>
                      <a:pt x="11" y="57"/>
                    </a:lnTo>
                    <a:lnTo>
                      <a:pt x="0" y="3"/>
                    </a:lnTo>
                    <a:close/>
                  </a:path>
                </a:pathLst>
              </a:custGeom>
              <a:noFill/>
              <a:ln w="9525">
                <a:noFill/>
                <a:round/>
                <a:headEnd/>
                <a:tailEnd/>
              </a:ln>
            </p:spPr>
            <p:txBody>
              <a:bodyPr>
                <a:prstTxWarp prst="textNoShape">
                  <a:avLst/>
                </a:prstTxWarp>
              </a:bodyPr>
              <a:lstStyle/>
              <a:p>
                <a:endParaRPr lang="en-US"/>
              </a:p>
            </p:txBody>
          </p:sp>
          <p:sp>
            <p:nvSpPr>
              <p:cNvPr id="73316" name="Freeform 588"/>
              <p:cNvSpPr>
                <a:spLocks/>
              </p:cNvSpPr>
              <p:nvPr/>
            </p:nvSpPr>
            <p:spPr bwMode="auto">
              <a:xfrm>
                <a:off x="5449" y="2198"/>
                <a:ext cx="6" cy="12"/>
              </a:xfrm>
              <a:custGeom>
                <a:avLst/>
                <a:gdLst>
                  <a:gd name="T0" fmla="*/ 0 w 32"/>
                  <a:gd name="T1" fmla="*/ 2 h 60"/>
                  <a:gd name="T2" fmla="*/ 21 w 32"/>
                  <a:gd name="T3" fmla="*/ 0 h 60"/>
                  <a:gd name="T4" fmla="*/ 32 w 32"/>
                  <a:gd name="T5" fmla="*/ 58 h 60"/>
                  <a:gd name="T6" fmla="*/ 12 w 32"/>
                  <a:gd name="T7" fmla="*/ 60 h 60"/>
                  <a:gd name="T8" fmla="*/ 0 w 32"/>
                  <a:gd name="T9" fmla="*/ 2 h 60"/>
                  <a:gd name="T10" fmla="*/ 0 60000 65536"/>
                  <a:gd name="T11" fmla="*/ 0 60000 65536"/>
                  <a:gd name="T12" fmla="*/ 0 60000 65536"/>
                  <a:gd name="T13" fmla="*/ 0 60000 65536"/>
                  <a:gd name="T14" fmla="*/ 0 60000 65536"/>
                  <a:gd name="T15" fmla="*/ 0 w 32"/>
                  <a:gd name="T16" fmla="*/ 0 h 60"/>
                  <a:gd name="T17" fmla="*/ 32 w 32"/>
                  <a:gd name="T18" fmla="*/ 60 h 60"/>
                </a:gdLst>
                <a:ahLst/>
                <a:cxnLst>
                  <a:cxn ang="T10">
                    <a:pos x="T0" y="T1"/>
                  </a:cxn>
                  <a:cxn ang="T11">
                    <a:pos x="T2" y="T3"/>
                  </a:cxn>
                  <a:cxn ang="T12">
                    <a:pos x="T4" y="T5"/>
                  </a:cxn>
                  <a:cxn ang="T13">
                    <a:pos x="T6" y="T7"/>
                  </a:cxn>
                  <a:cxn ang="T14">
                    <a:pos x="T8" y="T9"/>
                  </a:cxn>
                </a:cxnLst>
                <a:rect l="T15" t="T16" r="T17" b="T18"/>
                <a:pathLst>
                  <a:path w="32" h="60">
                    <a:moveTo>
                      <a:pt x="0" y="2"/>
                    </a:moveTo>
                    <a:lnTo>
                      <a:pt x="21" y="0"/>
                    </a:lnTo>
                    <a:lnTo>
                      <a:pt x="32" y="58"/>
                    </a:lnTo>
                    <a:lnTo>
                      <a:pt x="12" y="60"/>
                    </a:lnTo>
                    <a:lnTo>
                      <a:pt x="0" y="2"/>
                    </a:lnTo>
                    <a:close/>
                  </a:path>
                </a:pathLst>
              </a:custGeom>
              <a:noFill/>
              <a:ln w="9525">
                <a:noFill/>
                <a:round/>
                <a:headEnd/>
                <a:tailEnd/>
              </a:ln>
            </p:spPr>
            <p:txBody>
              <a:bodyPr>
                <a:prstTxWarp prst="textNoShape">
                  <a:avLst/>
                </a:prstTxWarp>
              </a:bodyPr>
              <a:lstStyle/>
              <a:p>
                <a:endParaRPr lang="en-US"/>
              </a:p>
            </p:txBody>
          </p:sp>
          <p:sp>
            <p:nvSpPr>
              <p:cNvPr id="73317" name="Freeform 589"/>
              <p:cNvSpPr>
                <a:spLocks/>
              </p:cNvSpPr>
              <p:nvPr/>
            </p:nvSpPr>
            <p:spPr bwMode="auto">
              <a:xfrm>
                <a:off x="5451" y="2209"/>
                <a:ext cx="7" cy="13"/>
              </a:xfrm>
              <a:custGeom>
                <a:avLst/>
                <a:gdLst>
                  <a:gd name="T0" fmla="*/ 0 w 35"/>
                  <a:gd name="T1" fmla="*/ 2 h 62"/>
                  <a:gd name="T2" fmla="*/ 20 w 35"/>
                  <a:gd name="T3" fmla="*/ 0 h 62"/>
                  <a:gd name="T4" fmla="*/ 35 w 35"/>
                  <a:gd name="T5" fmla="*/ 60 h 62"/>
                  <a:gd name="T6" fmla="*/ 14 w 35"/>
                  <a:gd name="T7" fmla="*/ 62 h 62"/>
                  <a:gd name="T8" fmla="*/ 0 w 35"/>
                  <a:gd name="T9" fmla="*/ 2 h 62"/>
                  <a:gd name="T10" fmla="*/ 0 60000 65536"/>
                  <a:gd name="T11" fmla="*/ 0 60000 65536"/>
                  <a:gd name="T12" fmla="*/ 0 60000 65536"/>
                  <a:gd name="T13" fmla="*/ 0 60000 65536"/>
                  <a:gd name="T14" fmla="*/ 0 60000 65536"/>
                  <a:gd name="T15" fmla="*/ 0 w 35"/>
                  <a:gd name="T16" fmla="*/ 0 h 62"/>
                  <a:gd name="T17" fmla="*/ 35 w 35"/>
                  <a:gd name="T18" fmla="*/ 62 h 62"/>
                </a:gdLst>
                <a:ahLst/>
                <a:cxnLst>
                  <a:cxn ang="T10">
                    <a:pos x="T0" y="T1"/>
                  </a:cxn>
                  <a:cxn ang="T11">
                    <a:pos x="T2" y="T3"/>
                  </a:cxn>
                  <a:cxn ang="T12">
                    <a:pos x="T4" y="T5"/>
                  </a:cxn>
                  <a:cxn ang="T13">
                    <a:pos x="T6" y="T7"/>
                  </a:cxn>
                  <a:cxn ang="T14">
                    <a:pos x="T8" y="T9"/>
                  </a:cxn>
                </a:cxnLst>
                <a:rect l="T15" t="T16" r="T17" b="T18"/>
                <a:pathLst>
                  <a:path w="35" h="62">
                    <a:moveTo>
                      <a:pt x="0" y="2"/>
                    </a:moveTo>
                    <a:lnTo>
                      <a:pt x="20" y="0"/>
                    </a:lnTo>
                    <a:lnTo>
                      <a:pt x="35" y="60"/>
                    </a:lnTo>
                    <a:lnTo>
                      <a:pt x="14" y="62"/>
                    </a:lnTo>
                    <a:lnTo>
                      <a:pt x="0" y="2"/>
                    </a:lnTo>
                    <a:close/>
                  </a:path>
                </a:pathLst>
              </a:custGeom>
              <a:noFill/>
              <a:ln w="9525">
                <a:noFill/>
                <a:round/>
                <a:headEnd/>
                <a:tailEnd/>
              </a:ln>
            </p:spPr>
            <p:txBody>
              <a:bodyPr>
                <a:prstTxWarp prst="textNoShape">
                  <a:avLst/>
                </a:prstTxWarp>
              </a:bodyPr>
              <a:lstStyle/>
              <a:p>
                <a:endParaRPr lang="en-US"/>
              </a:p>
            </p:txBody>
          </p:sp>
          <p:sp>
            <p:nvSpPr>
              <p:cNvPr id="73318" name="Freeform 590"/>
              <p:cNvSpPr>
                <a:spLocks/>
              </p:cNvSpPr>
              <p:nvPr/>
            </p:nvSpPr>
            <p:spPr bwMode="auto">
              <a:xfrm>
                <a:off x="5454" y="2221"/>
                <a:ext cx="8" cy="14"/>
              </a:xfrm>
              <a:custGeom>
                <a:avLst/>
                <a:gdLst>
                  <a:gd name="T0" fmla="*/ 0 w 38"/>
                  <a:gd name="T1" fmla="*/ 2 h 66"/>
                  <a:gd name="T2" fmla="*/ 21 w 38"/>
                  <a:gd name="T3" fmla="*/ 0 h 66"/>
                  <a:gd name="T4" fmla="*/ 38 w 38"/>
                  <a:gd name="T5" fmla="*/ 60 h 66"/>
                  <a:gd name="T6" fmla="*/ 17 w 38"/>
                  <a:gd name="T7" fmla="*/ 66 h 66"/>
                  <a:gd name="T8" fmla="*/ 0 w 38"/>
                  <a:gd name="T9" fmla="*/ 2 h 66"/>
                  <a:gd name="T10" fmla="*/ 0 60000 65536"/>
                  <a:gd name="T11" fmla="*/ 0 60000 65536"/>
                  <a:gd name="T12" fmla="*/ 0 60000 65536"/>
                  <a:gd name="T13" fmla="*/ 0 60000 65536"/>
                  <a:gd name="T14" fmla="*/ 0 60000 65536"/>
                  <a:gd name="T15" fmla="*/ 0 w 38"/>
                  <a:gd name="T16" fmla="*/ 0 h 66"/>
                  <a:gd name="T17" fmla="*/ 38 w 38"/>
                  <a:gd name="T18" fmla="*/ 66 h 66"/>
                </a:gdLst>
                <a:ahLst/>
                <a:cxnLst>
                  <a:cxn ang="T10">
                    <a:pos x="T0" y="T1"/>
                  </a:cxn>
                  <a:cxn ang="T11">
                    <a:pos x="T2" y="T3"/>
                  </a:cxn>
                  <a:cxn ang="T12">
                    <a:pos x="T4" y="T5"/>
                  </a:cxn>
                  <a:cxn ang="T13">
                    <a:pos x="T6" y="T7"/>
                  </a:cxn>
                  <a:cxn ang="T14">
                    <a:pos x="T8" y="T9"/>
                  </a:cxn>
                </a:cxnLst>
                <a:rect l="T15" t="T16" r="T17" b="T18"/>
                <a:pathLst>
                  <a:path w="38" h="66">
                    <a:moveTo>
                      <a:pt x="0" y="2"/>
                    </a:moveTo>
                    <a:lnTo>
                      <a:pt x="21" y="0"/>
                    </a:lnTo>
                    <a:lnTo>
                      <a:pt x="38" y="60"/>
                    </a:lnTo>
                    <a:lnTo>
                      <a:pt x="17" y="66"/>
                    </a:lnTo>
                    <a:lnTo>
                      <a:pt x="0" y="2"/>
                    </a:lnTo>
                    <a:close/>
                  </a:path>
                </a:pathLst>
              </a:custGeom>
              <a:noFill/>
              <a:ln w="9525">
                <a:noFill/>
                <a:round/>
                <a:headEnd/>
                <a:tailEnd/>
              </a:ln>
            </p:spPr>
            <p:txBody>
              <a:bodyPr>
                <a:prstTxWarp prst="textNoShape">
                  <a:avLst/>
                </a:prstTxWarp>
              </a:bodyPr>
              <a:lstStyle/>
              <a:p>
                <a:endParaRPr lang="en-US"/>
              </a:p>
            </p:txBody>
          </p:sp>
          <p:sp>
            <p:nvSpPr>
              <p:cNvPr id="73319" name="Freeform 591"/>
              <p:cNvSpPr>
                <a:spLocks/>
              </p:cNvSpPr>
              <p:nvPr/>
            </p:nvSpPr>
            <p:spPr bwMode="auto">
              <a:xfrm>
                <a:off x="5458" y="2233"/>
                <a:ext cx="7" cy="14"/>
              </a:xfrm>
              <a:custGeom>
                <a:avLst/>
                <a:gdLst>
                  <a:gd name="T0" fmla="*/ 0 w 38"/>
                  <a:gd name="T1" fmla="*/ 6 h 67"/>
                  <a:gd name="T2" fmla="*/ 21 w 38"/>
                  <a:gd name="T3" fmla="*/ 0 h 67"/>
                  <a:gd name="T4" fmla="*/ 38 w 38"/>
                  <a:gd name="T5" fmla="*/ 61 h 67"/>
                  <a:gd name="T6" fmla="*/ 17 w 38"/>
                  <a:gd name="T7" fmla="*/ 67 h 67"/>
                  <a:gd name="T8" fmla="*/ 0 w 38"/>
                  <a:gd name="T9" fmla="*/ 6 h 67"/>
                  <a:gd name="T10" fmla="*/ 0 60000 65536"/>
                  <a:gd name="T11" fmla="*/ 0 60000 65536"/>
                  <a:gd name="T12" fmla="*/ 0 60000 65536"/>
                  <a:gd name="T13" fmla="*/ 0 60000 65536"/>
                  <a:gd name="T14" fmla="*/ 0 60000 65536"/>
                  <a:gd name="T15" fmla="*/ 0 w 38"/>
                  <a:gd name="T16" fmla="*/ 0 h 67"/>
                  <a:gd name="T17" fmla="*/ 38 w 38"/>
                  <a:gd name="T18" fmla="*/ 67 h 67"/>
                </a:gdLst>
                <a:ahLst/>
                <a:cxnLst>
                  <a:cxn ang="T10">
                    <a:pos x="T0" y="T1"/>
                  </a:cxn>
                  <a:cxn ang="T11">
                    <a:pos x="T2" y="T3"/>
                  </a:cxn>
                  <a:cxn ang="T12">
                    <a:pos x="T4" y="T5"/>
                  </a:cxn>
                  <a:cxn ang="T13">
                    <a:pos x="T6" y="T7"/>
                  </a:cxn>
                  <a:cxn ang="T14">
                    <a:pos x="T8" y="T9"/>
                  </a:cxn>
                </a:cxnLst>
                <a:rect l="T15" t="T16" r="T17" b="T18"/>
                <a:pathLst>
                  <a:path w="38" h="67">
                    <a:moveTo>
                      <a:pt x="0" y="6"/>
                    </a:moveTo>
                    <a:lnTo>
                      <a:pt x="21" y="0"/>
                    </a:lnTo>
                    <a:lnTo>
                      <a:pt x="38" y="61"/>
                    </a:lnTo>
                    <a:lnTo>
                      <a:pt x="17" y="67"/>
                    </a:lnTo>
                    <a:lnTo>
                      <a:pt x="0" y="6"/>
                    </a:lnTo>
                    <a:close/>
                  </a:path>
                </a:pathLst>
              </a:custGeom>
              <a:noFill/>
              <a:ln w="9525">
                <a:noFill/>
                <a:round/>
                <a:headEnd/>
                <a:tailEnd/>
              </a:ln>
            </p:spPr>
            <p:txBody>
              <a:bodyPr>
                <a:prstTxWarp prst="textNoShape">
                  <a:avLst/>
                </a:prstTxWarp>
              </a:bodyPr>
              <a:lstStyle/>
              <a:p>
                <a:endParaRPr lang="en-US"/>
              </a:p>
            </p:txBody>
          </p:sp>
          <p:sp>
            <p:nvSpPr>
              <p:cNvPr id="73320" name="Freeform 592"/>
              <p:cNvSpPr>
                <a:spLocks/>
              </p:cNvSpPr>
              <p:nvPr/>
            </p:nvSpPr>
            <p:spPr bwMode="auto">
              <a:xfrm>
                <a:off x="5461" y="2246"/>
                <a:ext cx="8" cy="13"/>
              </a:xfrm>
              <a:custGeom>
                <a:avLst/>
                <a:gdLst>
                  <a:gd name="T0" fmla="*/ 0 w 41"/>
                  <a:gd name="T1" fmla="*/ 6 h 66"/>
                  <a:gd name="T2" fmla="*/ 21 w 41"/>
                  <a:gd name="T3" fmla="*/ 0 h 66"/>
                  <a:gd name="T4" fmla="*/ 41 w 41"/>
                  <a:gd name="T5" fmla="*/ 57 h 66"/>
                  <a:gd name="T6" fmla="*/ 24 w 41"/>
                  <a:gd name="T7" fmla="*/ 66 h 66"/>
                  <a:gd name="T8" fmla="*/ 0 w 41"/>
                  <a:gd name="T9" fmla="*/ 6 h 66"/>
                  <a:gd name="T10" fmla="*/ 0 60000 65536"/>
                  <a:gd name="T11" fmla="*/ 0 60000 65536"/>
                  <a:gd name="T12" fmla="*/ 0 60000 65536"/>
                  <a:gd name="T13" fmla="*/ 0 60000 65536"/>
                  <a:gd name="T14" fmla="*/ 0 60000 65536"/>
                  <a:gd name="T15" fmla="*/ 0 w 41"/>
                  <a:gd name="T16" fmla="*/ 0 h 66"/>
                  <a:gd name="T17" fmla="*/ 41 w 41"/>
                  <a:gd name="T18" fmla="*/ 66 h 66"/>
                </a:gdLst>
                <a:ahLst/>
                <a:cxnLst>
                  <a:cxn ang="T10">
                    <a:pos x="T0" y="T1"/>
                  </a:cxn>
                  <a:cxn ang="T11">
                    <a:pos x="T2" y="T3"/>
                  </a:cxn>
                  <a:cxn ang="T12">
                    <a:pos x="T4" y="T5"/>
                  </a:cxn>
                  <a:cxn ang="T13">
                    <a:pos x="T6" y="T7"/>
                  </a:cxn>
                  <a:cxn ang="T14">
                    <a:pos x="T8" y="T9"/>
                  </a:cxn>
                </a:cxnLst>
                <a:rect l="T15" t="T16" r="T17" b="T18"/>
                <a:pathLst>
                  <a:path w="41" h="66">
                    <a:moveTo>
                      <a:pt x="0" y="6"/>
                    </a:moveTo>
                    <a:lnTo>
                      <a:pt x="21" y="0"/>
                    </a:lnTo>
                    <a:lnTo>
                      <a:pt x="41" y="57"/>
                    </a:lnTo>
                    <a:lnTo>
                      <a:pt x="24" y="66"/>
                    </a:lnTo>
                    <a:lnTo>
                      <a:pt x="0" y="6"/>
                    </a:lnTo>
                    <a:close/>
                  </a:path>
                </a:pathLst>
              </a:custGeom>
              <a:noFill/>
              <a:ln w="9525">
                <a:noFill/>
                <a:round/>
                <a:headEnd/>
                <a:tailEnd/>
              </a:ln>
            </p:spPr>
            <p:txBody>
              <a:bodyPr>
                <a:prstTxWarp prst="textNoShape">
                  <a:avLst/>
                </a:prstTxWarp>
              </a:bodyPr>
              <a:lstStyle/>
              <a:p>
                <a:endParaRPr lang="en-US"/>
              </a:p>
            </p:txBody>
          </p:sp>
          <p:sp>
            <p:nvSpPr>
              <p:cNvPr id="73321" name="Freeform 593"/>
              <p:cNvSpPr>
                <a:spLocks/>
              </p:cNvSpPr>
              <p:nvPr/>
            </p:nvSpPr>
            <p:spPr bwMode="auto">
              <a:xfrm>
                <a:off x="5466" y="2257"/>
                <a:ext cx="8" cy="13"/>
              </a:xfrm>
              <a:custGeom>
                <a:avLst/>
                <a:gdLst>
                  <a:gd name="T0" fmla="*/ 0 w 40"/>
                  <a:gd name="T1" fmla="*/ 9 h 63"/>
                  <a:gd name="T2" fmla="*/ 17 w 40"/>
                  <a:gd name="T3" fmla="*/ 0 h 63"/>
                  <a:gd name="T4" fmla="*/ 40 w 40"/>
                  <a:gd name="T5" fmla="*/ 56 h 63"/>
                  <a:gd name="T6" fmla="*/ 23 w 40"/>
                  <a:gd name="T7" fmla="*/ 63 h 63"/>
                  <a:gd name="T8" fmla="*/ 21 w 40"/>
                  <a:gd name="T9" fmla="*/ 63 h 63"/>
                  <a:gd name="T10" fmla="*/ 0 w 40"/>
                  <a:gd name="T11" fmla="*/ 9 h 63"/>
                  <a:gd name="T12" fmla="*/ 0 60000 65536"/>
                  <a:gd name="T13" fmla="*/ 0 60000 65536"/>
                  <a:gd name="T14" fmla="*/ 0 60000 65536"/>
                  <a:gd name="T15" fmla="*/ 0 60000 65536"/>
                  <a:gd name="T16" fmla="*/ 0 60000 65536"/>
                  <a:gd name="T17" fmla="*/ 0 60000 65536"/>
                  <a:gd name="T18" fmla="*/ 0 w 40"/>
                  <a:gd name="T19" fmla="*/ 0 h 63"/>
                  <a:gd name="T20" fmla="*/ 40 w 40"/>
                  <a:gd name="T21" fmla="*/ 63 h 63"/>
                </a:gdLst>
                <a:ahLst/>
                <a:cxnLst>
                  <a:cxn ang="T12">
                    <a:pos x="T0" y="T1"/>
                  </a:cxn>
                  <a:cxn ang="T13">
                    <a:pos x="T2" y="T3"/>
                  </a:cxn>
                  <a:cxn ang="T14">
                    <a:pos x="T4" y="T5"/>
                  </a:cxn>
                  <a:cxn ang="T15">
                    <a:pos x="T6" y="T7"/>
                  </a:cxn>
                  <a:cxn ang="T16">
                    <a:pos x="T8" y="T9"/>
                  </a:cxn>
                  <a:cxn ang="T17">
                    <a:pos x="T10" y="T11"/>
                  </a:cxn>
                </a:cxnLst>
                <a:rect l="T18" t="T19" r="T20" b="T21"/>
                <a:pathLst>
                  <a:path w="40" h="63">
                    <a:moveTo>
                      <a:pt x="0" y="9"/>
                    </a:moveTo>
                    <a:lnTo>
                      <a:pt x="17" y="0"/>
                    </a:lnTo>
                    <a:lnTo>
                      <a:pt x="40" y="56"/>
                    </a:lnTo>
                    <a:lnTo>
                      <a:pt x="23" y="63"/>
                    </a:lnTo>
                    <a:lnTo>
                      <a:pt x="21" y="63"/>
                    </a:lnTo>
                    <a:lnTo>
                      <a:pt x="0" y="9"/>
                    </a:lnTo>
                    <a:close/>
                  </a:path>
                </a:pathLst>
              </a:custGeom>
              <a:noFill/>
              <a:ln w="9525">
                <a:noFill/>
                <a:round/>
                <a:headEnd/>
                <a:tailEnd/>
              </a:ln>
            </p:spPr>
            <p:txBody>
              <a:bodyPr>
                <a:prstTxWarp prst="textNoShape">
                  <a:avLst/>
                </a:prstTxWarp>
              </a:bodyPr>
              <a:lstStyle/>
              <a:p>
                <a:endParaRPr lang="en-US"/>
              </a:p>
            </p:txBody>
          </p:sp>
          <p:sp>
            <p:nvSpPr>
              <p:cNvPr id="73322" name="Freeform 594"/>
              <p:cNvSpPr>
                <a:spLocks/>
              </p:cNvSpPr>
              <p:nvPr/>
            </p:nvSpPr>
            <p:spPr bwMode="auto">
              <a:xfrm>
                <a:off x="5470" y="2268"/>
                <a:ext cx="9" cy="12"/>
              </a:xfrm>
              <a:custGeom>
                <a:avLst/>
                <a:gdLst>
                  <a:gd name="T0" fmla="*/ 0 w 41"/>
                  <a:gd name="T1" fmla="*/ 7 h 60"/>
                  <a:gd name="T2" fmla="*/ 17 w 41"/>
                  <a:gd name="T3" fmla="*/ 0 h 60"/>
                  <a:gd name="T4" fmla="*/ 41 w 41"/>
                  <a:gd name="T5" fmla="*/ 51 h 60"/>
                  <a:gd name="T6" fmla="*/ 22 w 41"/>
                  <a:gd name="T7" fmla="*/ 60 h 60"/>
                  <a:gd name="T8" fmla="*/ 0 w 41"/>
                  <a:gd name="T9" fmla="*/ 7 h 60"/>
                  <a:gd name="T10" fmla="*/ 0 60000 65536"/>
                  <a:gd name="T11" fmla="*/ 0 60000 65536"/>
                  <a:gd name="T12" fmla="*/ 0 60000 65536"/>
                  <a:gd name="T13" fmla="*/ 0 60000 65536"/>
                  <a:gd name="T14" fmla="*/ 0 60000 65536"/>
                  <a:gd name="T15" fmla="*/ 0 w 41"/>
                  <a:gd name="T16" fmla="*/ 0 h 60"/>
                  <a:gd name="T17" fmla="*/ 41 w 41"/>
                  <a:gd name="T18" fmla="*/ 60 h 60"/>
                </a:gdLst>
                <a:ahLst/>
                <a:cxnLst>
                  <a:cxn ang="T10">
                    <a:pos x="T0" y="T1"/>
                  </a:cxn>
                  <a:cxn ang="T11">
                    <a:pos x="T2" y="T3"/>
                  </a:cxn>
                  <a:cxn ang="T12">
                    <a:pos x="T4" y="T5"/>
                  </a:cxn>
                  <a:cxn ang="T13">
                    <a:pos x="T6" y="T7"/>
                  </a:cxn>
                  <a:cxn ang="T14">
                    <a:pos x="T8" y="T9"/>
                  </a:cxn>
                </a:cxnLst>
                <a:rect l="T15" t="T16" r="T17" b="T18"/>
                <a:pathLst>
                  <a:path w="41" h="60">
                    <a:moveTo>
                      <a:pt x="0" y="7"/>
                    </a:moveTo>
                    <a:lnTo>
                      <a:pt x="17" y="0"/>
                    </a:lnTo>
                    <a:lnTo>
                      <a:pt x="41" y="51"/>
                    </a:lnTo>
                    <a:lnTo>
                      <a:pt x="22" y="60"/>
                    </a:lnTo>
                    <a:lnTo>
                      <a:pt x="0" y="7"/>
                    </a:lnTo>
                    <a:close/>
                  </a:path>
                </a:pathLst>
              </a:custGeom>
              <a:noFill/>
              <a:ln w="9525">
                <a:noFill/>
                <a:round/>
                <a:headEnd/>
                <a:tailEnd/>
              </a:ln>
            </p:spPr>
            <p:txBody>
              <a:bodyPr>
                <a:prstTxWarp prst="textNoShape">
                  <a:avLst/>
                </a:prstTxWarp>
              </a:bodyPr>
              <a:lstStyle/>
              <a:p>
                <a:endParaRPr lang="en-US"/>
              </a:p>
            </p:txBody>
          </p:sp>
          <p:sp>
            <p:nvSpPr>
              <p:cNvPr id="73323" name="Freeform 595"/>
              <p:cNvSpPr>
                <a:spLocks/>
              </p:cNvSpPr>
              <p:nvPr/>
            </p:nvSpPr>
            <p:spPr bwMode="auto">
              <a:xfrm>
                <a:off x="5475" y="2278"/>
                <a:ext cx="6" cy="7"/>
              </a:xfrm>
              <a:custGeom>
                <a:avLst/>
                <a:gdLst>
                  <a:gd name="T0" fmla="*/ 0 w 32"/>
                  <a:gd name="T1" fmla="*/ 9 h 31"/>
                  <a:gd name="T2" fmla="*/ 19 w 32"/>
                  <a:gd name="T3" fmla="*/ 0 h 31"/>
                  <a:gd name="T4" fmla="*/ 32 w 32"/>
                  <a:gd name="T5" fmla="*/ 20 h 31"/>
                  <a:gd name="T6" fmla="*/ 15 w 32"/>
                  <a:gd name="T7" fmla="*/ 31 h 31"/>
                  <a:gd name="T8" fmla="*/ 0 w 32"/>
                  <a:gd name="T9" fmla="*/ 9 h 31"/>
                  <a:gd name="T10" fmla="*/ 0 60000 65536"/>
                  <a:gd name="T11" fmla="*/ 0 60000 65536"/>
                  <a:gd name="T12" fmla="*/ 0 60000 65536"/>
                  <a:gd name="T13" fmla="*/ 0 60000 65536"/>
                  <a:gd name="T14" fmla="*/ 0 60000 65536"/>
                  <a:gd name="T15" fmla="*/ 0 w 32"/>
                  <a:gd name="T16" fmla="*/ 0 h 31"/>
                  <a:gd name="T17" fmla="*/ 32 w 32"/>
                  <a:gd name="T18" fmla="*/ 31 h 31"/>
                </a:gdLst>
                <a:ahLst/>
                <a:cxnLst>
                  <a:cxn ang="T10">
                    <a:pos x="T0" y="T1"/>
                  </a:cxn>
                  <a:cxn ang="T11">
                    <a:pos x="T2" y="T3"/>
                  </a:cxn>
                  <a:cxn ang="T12">
                    <a:pos x="T4" y="T5"/>
                  </a:cxn>
                  <a:cxn ang="T13">
                    <a:pos x="T6" y="T7"/>
                  </a:cxn>
                  <a:cxn ang="T14">
                    <a:pos x="T8" y="T9"/>
                  </a:cxn>
                </a:cxnLst>
                <a:rect l="T15" t="T16" r="T17" b="T18"/>
                <a:pathLst>
                  <a:path w="32" h="31">
                    <a:moveTo>
                      <a:pt x="0" y="9"/>
                    </a:moveTo>
                    <a:lnTo>
                      <a:pt x="19" y="0"/>
                    </a:lnTo>
                    <a:lnTo>
                      <a:pt x="32" y="20"/>
                    </a:lnTo>
                    <a:lnTo>
                      <a:pt x="15" y="31"/>
                    </a:lnTo>
                    <a:lnTo>
                      <a:pt x="0" y="9"/>
                    </a:lnTo>
                    <a:close/>
                  </a:path>
                </a:pathLst>
              </a:custGeom>
              <a:noFill/>
              <a:ln w="9525">
                <a:noFill/>
                <a:round/>
                <a:headEnd/>
                <a:tailEnd/>
              </a:ln>
            </p:spPr>
            <p:txBody>
              <a:bodyPr>
                <a:prstTxWarp prst="textNoShape">
                  <a:avLst/>
                </a:prstTxWarp>
              </a:bodyPr>
              <a:lstStyle/>
              <a:p>
                <a:endParaRPr lang="en-US"/>
              </a:p>
            </p:txBody>
          </p:sp>
          <p:sp>
            <p:nvSpPr>
              <p:cNvPr id="73324" name="Freeform 596"/>
              <p:cNvSpPr>
                <a:spLocks/>
              </p:cNvSpPr>
              <p:nvPr/>
            </p:nvSpPr>
            <p:spPr bwMode="auto">
              <a:xfrm>
                <a:off x="5478" y="2282"/>
                <a:ext cx="6" cy="7"/>
              </a:xfrm>
              <a:custGeom>
                <a:avLst/>
                <a:gdLst>
                  <a:gd name="T0" fmla="*/ 0 w 32"/>
                  <a:gd name="T1" fmla="*/ 11 h 35"/>
                  <a:gd name="T2" fmla="*/ 17 w 32"/>
                  <a:gd name="T3" fmla="*/ 0 h 35"/>
                  <a:gd name="T4" fmla="*/ 32 w 32"/>
                  <a:gd name="T5" fmla="*/ 20 h 35"/>
                  <a:gd name="T6" fmla="*/ 15 w 32"/>
                  <a:gd name="T7" fmla="*/ 35 h 35"/>
                  <a:gd name="T8" fmla="*/ 15 w 32"/>
                  <a:gd name="T9" fmla="*/ 32 h 35"/>
                  <a:gd name="T10" fmla="*/ 0 w 32"/>
                  <a:gd name="T11" fmla="*/ 11 h 35"/>
                  <a:gd name="T12" fmla="*/ 0 60000 65536"/>
                  <a:gd name="T13" fmla="*/ 0 60000 65536"/>
                  <a:gd name="T14" fmla="*/ 0 60000 65536"/>
                  <a:gd name="T15" fmla="*/ 0 60000 65536"/>
                  <a:gd name="T16" fmla="*/ 0 60000 65536"/>
                  <a:gd name="T17" fmla="*/ 0 60000 65536"/>
                  <a:gd name="T18" fmla="*/ 0 w 32"/>
                  <a:gd name="T19" fmla="*/ 0 h 35"/>
                  <a:gd name="T20" fmla="*/ 32 w 32"/>
                  <a:gd name="T21" fmla="*/ 35 h 35"/>
                </a:gdLst>
                <a:ahLst/>
                <a:cxnLst>
                  <a:cxn ang="T12">
                    <a:pos x="T0" y="T1"/>
                  </a:cxn>
                  <a:cxn ang="T13">
                    <a:pos x="T2" y="T3"/>
                  </a:cxn>
                  <a:cxn ang="T14">
                    <a:pos x="T4" y="T5"/>
                  </a:cxn>
                  <a:cxn ang="T15">
                    <a:pos x="T6" y="T7"/>
                  </a:cxn>
                  <a:cxn ang="T16">
                    <a:pos x="T8" y="T9"/>
                  </a:cxn>
                  <a:cxn ang="T17">
                    <a:pos x="T10" y="T11"/>
                  </a:cxn>
                </a:cxnLst>
                <a:rect l="T18" t="T19" r="T20" b="T21"/>
                <a:pathLst>
                  <a:path w="32" h="35">
                    <a:moveTo>
                      <a:pt x="0" y="11"/>
                    </a:moveTo>
                    <a:lnTo>
                      <a:pt x="17" y="0"/>
                    </a:lnTo>
                    <a:lnTo>
                      <a:pt x="32" y="20"/>
                    </a:lnTo>
                    <a:lnTo>
                      <a:pt x="15" y="35"/>
                    </a:lnTo>
                    <a:lnTo>
                      <a:pt x="15" y="32"/>
                    </a:lnTo>
                    <a:lnTo>
                      <a:pt x="0" y="11"/>
                    </a:lnTo>
                    <a:close/>
                  </a:path>
                </a:pathLst>
              </a:custGeom>
              <a:noFill/>
              <a:ln w="9525">
                <a:noFill/>
                <a:round/>
                <a:headEnd/>
                <a:tailEnd/>
              </a:ln>
            </p:spPr>
            <p:txBody>
              <a:bodyPr>
                <a:prstTxWarp prst="textNoShape">
                  <a:avLst/>
                </a:prstTxWarp>
              </a:bodyPr>
              <a:lstStyle/>
              <a:p>
                <a:endParaRPr lang="en-US"/>
              </a:p>
            </p:txBody>
          </p:sp>
          <p:sp>
            <p:nvSpPr>
              <p:cNvPr id="73325" name="Freeform 597"/>
              <p:cNvSpPr>
                <a:spLocks/>
              </p:cNvSpPr>
              <p:nvPr/>
            </p:nvSpPr>
            <p:spPr bwMode="auto">
              <a:xfrm>
                <a:off x="5481" y="2286"/>
                <a:ext cx="5" cy="7"/>
              </a:xfrm>
              <a:custGeom>
                <a:avLst/>
                <a:gdLst>
                  <a:gd name="T0" fmla="*/ 0 w 28"/>
                  <a:gd name="T1" fmla="*/ 15 h 32"/>
                  <a:gd name="T2" fmla="*/ 17 w 28"/>
                  <a:gd name="T3" fmla="*/ 0 h 32"/>
                  <a:gd name="T4" fmla="*/ 28 w 28"/>
                  <a:gd name="T5" fmla="*/ 21 h 32"/>
                  <a:gd name="T6" fmla="*/ 15 w 28"/>
                  <a:gd name="T7" fmla="*/ 32 h 32"/>
                  <a:gd name="T8" fmla="*/ 0 w 28"/>
                  <a:gd name="T9" fmla="*/ 15 h 32"/>
                  <a:gd name="T10" fmla="*/ 0 60000 65536"/>
                  <a:gd name="T11" fmla="*/ 0 60000 65536"/>
                  <a:gd name="T12" fmla="*/ 0 60000 65536"/>
                  <a:gd name="T13" fmla="*/ 0 60000 65536"/>
                  <a:gd name="T14" fmla="*/ 0 60000 65536"/>
                  <a:gd name="T15" fmla="*/ 0 w 28"/>
                  <a:gd name="T16" fmla="*/ 0 h 32"/>
                  <a:gd name="T17" fmla="*/ 28 w 28"/>
                  <a:gd name="T18" fmla="*/ 32 h 32"/>
                </a:gdLst>
                <a:ahLst/>
                <a:cxnLst>
                  <a:cxn ang="T10">
                    <a:pos x="T0" y="T1"/>
                  </a:cxn>
                  <a:cxn ang="T11">
                    <a:pos x="T2" y="T3"/>
                  </a:cxn>
                  <a:cxn ang="T12">
                    <a:pos x="T4" y="T5"/>
                  </a:cxn>
                  <a:cxn ang="T13">
                    <a:pos x="T6" y="T7"/>
                  </a:cxn>
                  <a:cxn ang="T14">
                    <a:pos x="T8" y="T9"/>
                  </a:cxn>
                </a:cxnLst>
                <a:rect l="T15" t="T16" r="T17" b="T18"/>
                <a:pathLst>
                  <a:path w="28" h="32">
                    <a:moveTo>
                      <a:pt x="0" y="15"/>
                    </a:moveTo>
                    <a:lnTo>
                      <a:pt x="17" y="0"/>
                    </a:lnTo>
                    <a:lnTo>
                      <a:pt x="28" y="21"/>
                    </a:lnTo>
                    <a:lnTo>
                      <a:pt x="15" y="32"/>
                    </a:lnTo>
                    <a:lnTo>
                      <a:pt x="0" y="15"/>
                    </a:lnTo>
                    <a:close/>
                  </a:path>
                </a:pathLst>
              </a:custGeom>
              <a:noFill/>
              <a:ln w="9525">
                <a:noFill/>
                <a:round/>
                <a:headEnd/>
                <a:tailEnd/>
              </a:ln>
            </p:spPr>
            <p:txBody>
              <a:bodyPr>
                <a:prstTxWarp prst="textNoShape">
                  <a:avLst/>
                </a:prstTxWarp>
              </a:bodyPr>
              <a:lstStyle/>
              <a:p>
                <a:endParaRPr lang="en-US"/>
              </a:p>
            </p:txBody>
          </p:sp>
          <p:sp>
            <p:nvSpPr>
              <p:cNvPr id="73326" name="Freeform 598"/>
              <p:cNvSpPr>
                <a:spLocks/>
              </p:cNvSpPr>
              <p:nvPr/>
            </p:nvSpPr>
            <p:spPr bwMode="auto">
              <a:xfrm>
                <a:off x="5484" y="2291"/>
                <a:ext cx="5" cy="5"/>
              </a:xfrm>
              <a:custGeom>
                <a:avLst/>
                <a:gdLst>
                  <a:gd name="T0" fmla="*/ 0 w 28"/>
                  <a:gd name="T1" fmla="*/ 11 h 28"/>
                  <a:gd name="T2" fmla="*/ 13 w 28"/>
                  <a:gd name="T3" fmla="*/ 0 h 28"/>
                  <a:gd name="T4" fmla="*/ 28 w 28"/>
                  <a:gd name="T5" fmla="*/ 13 h 28"/>
                  <a:gd name="T6" fmla="*/ 17 w 28"/>
                  <a:gd name="T7" fmla="*/ 28 h 28"/>
                  <a:gd name="T8" fmla="*/ 13 w 28"/>
                  <a:gd name="T9" fmla="*/ 28 h 28"/>
                  <a:gd name="T10" fmla="*/ 0 w 28"/>
                  <a:gd name="T11" fmla="*/ 11 h 28"/>
                  <a:gd name="T12" fmla="*/ 0 60000 65536"/>
                  <a:gd name="T13" fmla="*/ 0 60000 65536"/>
                  <a:gd name="T14" fmla="*/ 0 60000 65536"/>
                  <a:gd name="T15" fmla="*/ 0 60000 65536"/>
                  <a:gd name="T16" fmla="*/ 0 60000 65536"/>
                  <a:gd name="T17" fmla="*/ 0 60000 65536"/>
                  <a:gd name="T18" fmla="*/ 0 w 28"/>
                  <a:gd name="T19" fmla="*/ 0 h 28"/>
                  <a:gd name="T20" fmla="*/ 28 w 28"/>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28" h="28">
                    <a:moveTo>
                      <a:pt x="0" y="11"/>
                    </a:moveTo>
                    <a:lnTo>
                      <a:pt x="13" y="0"/>
                    </a:lnTo>
                    <a:lnTo>
                      <a:pt x="28" y="13"/>
                    </a:lnTo>
                    <a:lnTo>
                      <a:pt x="17" y="28"/>
                    </a:lnTo>
                    <a:lnTo>
                      <a:pt x="13" y="28"/>
                    </a:lnTo>
                    <a:lnTo>
                      <a:pt x="0" y="11"/>
                    </a:lnTo>
                    <a:close/>
                  </a:path>
                </a:pathLst>
              </a:custGeom>
              <a:noFill/>
              <a:ln w="9525">
                <a:noFill/>
                <a:round/>
                <a:headEnd/>
                <a:tailEnd/>
              </a:ln>
            </p:spPr>
            <p:txBody>
              <a:bodyPr>
                <a:prstTxWarp prst="textNoShape">
                  <a:avLst/>
                </a:prstTxWarp>
              </a:bodyPr>
              <a:lstStyle/>
              <a:p>
                <a:endParaRPr lang="en-US"/>
              </a:p>
            </p:txBody>
          </p:sp>
          <p:sp>
            <p:nvSpPr>
              <p:cNvPr id="73327" name="Freeform 599"/>
              <p:cNvSpPr>
                <a:spLocks/>
              </p:cNvSpPr>
              <p:nvPr/>
            </p:nvSpPr>
            <p:spPr bwMode="auto">
              <a:xfrm>
                <a:off x="5487" y="2293"/>
                <a:ext cx="6" cy="6"/>
              </a:xfrm>
              <a:custGeom>
                <a:avLst/>
                <a:gdLst>
                  <a:gd name="T0" fmla="*/ 0 w 28"/>
                  <a:gd name="T1" fmla="*/ 15 h 30"/>
                  <a:gd name="T2" fmla="*/ 11 w 28"/>
                  <a:gd name="T3" fmla="*/ 0 h 30"/>
                  <a:gd name="T4" fmla="*/ 28 w 28"/>
                  <a:gd name="T5" fmla="*/ 12 h 30"/>
                  <a:gd name="T6" fmla="*/ 14 w 28"/>
                  <a:gd name="T7" fmla="*/ 30 h 30"/>
                  <a:gd name="T8" fmla="*/ 0 w 28"/>
                  <a:gd name="T9" fmla="*/ 15 h 30"/>
                  <a:gd name="T10" fmla="*/ 0 60000 65536"/>
                  <a:gd name="T11" fmla="*/ 0 60000 65536"/>
                  <a:gd name="T12" fmla="*/ 0 60000 65536"/>
                  <a:gd name="T13" fmla="*/ 0 60000 65536"/>
                  <a:gd name="T14" fmla="*/ 0 60000 65536"/>
                  <a:gd name="T15" fmla="*/ 0 w 28"/>
                  <a:gd name="T16" fmla="*/ 0 h 30"/>
                  <a:gd name="T17" fmla="*/ 28 w 28"/>
                  <a:gd name="T18" fmla="*/ 30 h 30"/>
                </a:gdLst>
                <a:ahLst/>
                <a:cxnLst>
                  <a:cxn ang="T10">
                    <a:pos x="T0" y="T1"/>
                  </a:cxn>
                  <a:cxn ang="T11">
                    <a:pos x="T2" y="T3"/>
                  </a:cxn>
                  <a:cxn ang="T12">
                    <a:pos x="T4" y="T5"/>
                  </a:cxn>
                  <a:cxn ang="T13">
                    <a:pos x="T6" y="T7"/>
                  </a:cxn>
                  <a:cxn ang="T14">
                    <a:pos x="T8" y="T9"/>
                  </a:cxn>
                </a:cxnLst>
                <a:rect l="T15" t="T16" r="T17" b="T18"/>
                <a:pathLst>
                  <a:path w="28" h="30">
                    <a:moveTo>
                      <a:pt x="0" y="15"/>
                    </a:moveTo>
                    <a:lnTo>
                      <a:pt x="11" y="0"/>
                    </a:lnTo>
                    <a:lnTo>
                      <a:pt x="28" y="12"/>
                    </a:lnTo>
                    <a:lnTo>
                      <a:pt x="14" y="30"/>
                    </a:lnTo>
                    <a:lnTo>
                      <a:pt x="0" y="15"/>
                    </a:lnTo>
                    <a:close/>
                  </a:path>
                </a:pathLst>
              </a:custGeom>
              <a:noFill/>
              <a:ln w="9525">
                <a:noFill/>
                <a:round/>
                <a:headEnd/>
                <a:tailEnd/>
              </a:ln>
            </p:spPr>
            <p:txBody>
              <a:bodyPr>
                <a:prstTxWarp prst="textNoShape">
                  <a:avLst/>
                </a:prstTxWarp>
              </a:bodyPr>
              <a:lstStyle/>
              <a:p>
                <a:endParaRPr lang="en-US"/>
              </a:p>
            </p:txBody>
          </p:sp>
          <p:sp>
            <p:nvSpPr>
              <p:cNvPr id="73328" name="Freeform 600"/>
              <p:cNvSpPr>
                <a:spLocks/>
              </p:cNvSpPr>
              <p:nvPr/>
            </p:nvSpPr>
            <p:spPr bwMode="auto">
              <a:xfrm>
                <a:off x="5490" y="2296"/>
                <a:ext cx="6" cy="5"/>
              </a:xfrm>
              <a:custGeom>
                <a:avLst/>
                <a:gdLst>
                  <a:gd name="T0" fmla="*/ 0 w 29"/>
                  <a:gd name="T1" fmla="*/ 18 h 29"/>
                  <a:gd name="T2" fmla="*/ 14 w 29"/>
                  <a:gd name="T3" fmla="*/ 0 h 29"/>
                  <a:gd name="T4" fmla="*/ 29 w 29"/>
                  <a:gd name="T5" fmla="*/ 12 h 29"/>
                  <a:gd name="T6" fmla="*/ 17 w 29"/>
                  <a:gd name="T7" fmla="*/ 29 h 29"/>
                  <a:gd name="T8" fmla="*/ 0 w 29"/>
                  <a:gd name="T9" fmla="*/ 18 h 29"/>
                  <a:gd name="T10" fmla="*/ 0 60000 65536"/>
                  <a:gd name="T11" fmla="*/ 0 60000 65536"/>
                  <a:gd name="T12" fmla="*/ 0 60000 65536"/>
                  <a:gd name="T13" fmla="*/ 0 60000 65536"/>
                  <a:gd name="T14" fmla="*/ 0 60000 65536"/>
                  <a:gd name="T15" fmla="*/ 0 w 29"/>
                  <a:gd name="T16" fmla="*/ 0 h 29"/>
                  <a:gd name="T17" fmla="*/ 29 w 29"/>
                  <a:gd name="T18" fmla="*/ 29 h 29"/>
                </a:gdLst>
                <a:ahLst/>
                <a:cxnLst>
                  <a:cxn ang="T10">
                    <a:pos x="T0" y="T1"/>
                  </a:cxn>
                  <a:cxn ang="T11">
                    <a:pos x="T2" y="T3"/>
                  </a:cxn>
                  <a:cxn ang="T12">
                    <a:pos x="T4" y="T5"/>
                  </a:cxn>
                  <a:cxn ang="T13">
                    <a:pos x="T6" y="T7"/>
                  </a:cxn>
                  <a:cxn ang="T14">
                    <a:pos x="T8" y="T9"/>
                  </a:cxn>
                </a:cxnLst>
                <a:rect l="T15" t="T16" r="T17" b="T18"/>
                <a:pathLst>
                  <a:path w="29" h="29">
                    <a:moveTo>
                      <a:pt x="0" y="18"/>
                    </a:moveTo>
                    <a:lnTo>
                      <a:pt x="14" y="0"/>
                    </a:lnTo>
                    <a:lnTo>
                      <a:pt x="29" y="12"/>
                    </a:lnTo>
                    <a:lnTo>
                      <a:pt x="17" y="29"/>
                    </a:lnTo>
                    <a:lnTo>
                      <a:pt x="0" y="18"/>
                    </a:lnTo>
                    <a:close/>
                  </a:path>
                </a:pathLst>
              </a:custGeom>
              <a:noFill/>
              <a:ln w="9525">
                <a:noFill/>
                <a:round/>
                <a:headEnd/>
                <a:tailEnd/>
              </a:ln>
            </p:spPr>
            <p:txBody>
              <a:bodyPr>
                <a:prstTxWarp prst="textNoShape">
                  <a:avLst/>
                </a:prstTxWarp>
              </a:bodyPr>
              <a:lstStyle/>
              <a:p>
                <a:endParaRPr lang="en-US"/>
              </a:p>
            </p:txBody>
          </p:sp>
          <p:sp>
            <p:nvSpPr>
              <p:cNvPr id="73329" name="Freeform 601"/>
              <p:cNvSpPr>
                <a:spLocks/>
              </p:cNvSpPr>
              <p:nvPr/>
            </p:nvSpPr>
            <p:spPr bwMode="auto">
              <a:xfrm>
                <a:off x="5493" y="2298"/>
                <a:ext cx="9" cy="8"/>
              </a:xfrm>
              <a:custGeom>
                <a:avLst/>
                <a:gdLst>
                  <a:gd name="T0" fmla="*/ 0 w 44"/>
                  <a:gd name="T1" fmla="*/ 17 h 38"/>
                  <a:gd name="T2" fmla="*/ 12 w 44"/>
                  <a:gd name="T3" fmla="*/ 0 h 38"/>
                  <a:gd name="T4" fmla="*/ 44 w 44"/>
                  <a:gd name="T5" fmla="*/ 23 h 38"/>
                  <a:gd name="T6" fmla="*/ 29 w 44"/>
                  <a:gd name="T7" fmla="*/ 38 h 38"/>
                  <a:gd name="T8" fmla="*/ 0 w 44"/>
                  <a:gd name="T9" fmla="*/ 17 h 38"/>
                  <a:gd name="T10" fmla="*/ 0 60000 65536"/>
                  <a:gd name="T11" fmla="*/ 0 60000 65536"/>
                  <a:gd name="T12" fmla="*/ 0 60000 65536"/>
                  <a:gd name="T13" fmla="*/ 0 60000 65536"/>
                  <a:gd name="T14" fmla="*/ 0 60000 65536"/>
                  <a:gd name="T15" fmla="*/ 0 w 44"/>
                  <a:gd name="T16" fmla="*/ 0 h 38"/>
                  <a:gd name="T17" fmla="*/ 44 w 44"/>
                  <a:gd name="T18" fmla="*/ 38 h 38"/>
                </a:gdLst>
                <a:ahLst/>
                <a:cxnLst>
                  <a:cxn ang="T10">
                    <a:pos x="T0" y="T1"/>
                  </a:cxn>
                  <a:cxn ang="T11">
                    <a:pos x="T2" y="T3"/>
                  </a:cxn>
                  <a:cxn ang="T12">
                    <a:pos x="T4" y="T5"/>
                  </a:cxn>
                  <a:cxn ang="T13">
                    <a:pos x="T6" y="T7"/>
                  </a:cxn>
                  <a:cxn ang="T14">
                    <a:pos x="T8" y="T9"/>
                  </a:cxn>
                </a:cxnLst>
                <a:rect l="T15" t="T16" r="T17" b="T18"/>
                <a:pathLst>
                  <a:path w="44" h="38">
                    <a:moveTo>
                      <a:pt x="0" y="17"/>
                    </a:moveTo>
                    <a:lnTo>
                      <a:pt x="12" y="0"/>
                    </a:lnTo>
                    <a:lnTo>
                      <a:pt x="44" y="23"/>
                    </a:lnTo>
                    <a:lnTo>
                      <a:pt x="29" y="38"/>
                    </a:lnTo>
                    <a:lnTo>
                      <a:pt x="0" y="17"/>
                    </a:lnTo>
                    <a:close/>
                  </a:path>
                </a:pathLst>
              </a:custGeom>
              <a:noFill/>
              <a:ln w="9525">
                <a:noFill/>
                <a:round/>
                <a:headEnd/>
                <a:tailEnd/>
              </a:ln>
            </p:spPr>
            <p:txBody>
              <a:bodyPr>
                <a:prstTxWarp prst="textNoShape">
                  <a:avLst/>
                </a:prstTxWarp>
              </a:bodyPr>
              <a:lstStyle/>
              <a:p>
                <a:endParaRPr lang="en-US"/>
              </a:p>
            </p:txBody>
          </p:sp>
          <p:sp>
            <p:nvSpPr>
              <p:cNvPr id="73330" name="Freeform 602"/>
              <p:cNvSpPr>
                <a:spLocks/>
              </p:cNvSpPr>
              <p:nvPr/>
            </p:nvSpPr>
            <p:spPr bwMode="auto">
              <a:xfrm>
                <a:off x="5499" y="2303"/>
                <a:ext cx="9" cy="8"/>
              </a:xfrm>
              <a:custGeom>
                <a:avLst/>
                <a:gdLst>
                  <a:gd name="T0" fmla="*/ 0 w 43"/>
                  <a:gd name="T1" fmla="*/ 15 h 40"/>
                  <a:gd name="T2" fmla="*/ 15 w 43"/>
                  <a:gd name="T3" fmla="*/ 0 h 40"/>
                  <a:gd name="T4" fmla="*/ 41 w 43"/>
                  <a:gd name="T5" fmla="*/ 26 h 40"/>
                  <a:gd name="T6" fmla="*/ 43 w 43"/>
                  <a:gd name="T7" fmla="*/ 28 h 40"/>
                  <a:gd name="T8" fmla="*/ 26 w 43"/>
                  <a:gd name="T9" fmla="*/ 40 h 40"/>
                  <a:gd name="T10" fmla="*/ 0 w 43"/>
                  <a:gd name="T11" fmla="*/ 15 h 40"/>
                  <a:gd name="T12" fmla="*/ 0 60000 65536"/>
                  <a:gd name="T13" fmla="*/ 0 60000 65536"/>
                  <a:gd name="T14" fmla="*/ 0 60000 65536"/>
                  <a:gd name="T15" fmla="*/ 0 60000 65536"/>
                  <a:gd name="T16" fmla="*/ 0 60000 65536"/>
                  <a:gd name="T17" fmla="*/ 0 60000 65536"/>
                  <a:gd name="T18" fmla="*/ 0 w 43"/>
                  <a:gd name="T19" fmla="*/ 0 h 40"/>
                  <a:gd name="T20" fmla="*/ 43 w 43"/>
                  <a:gd name="T21" fmla="*/ 40 h 40"/>
                </a:gdLst>
                <a:ahLst/>
                <a:cxnLst>
                  <a:cxn ang="T12">
                    <a:pos x="T0" y="T1"/>
                  </a:cxn>
                  <a:cxn ang="T13">
                    <a:pos x="T2" y="T3"/>
                  </a:cxn>
                  <a:cxn ang="T14">
                    <a:pos x="T4" y="T5"/>
                  </a:cxn>
                  <a:cxn ang="T15">
                    <a:pos x="T6" y="T7"/>
                  </a:cxn>
                  <a:cxn ang="T16">
                    <a:pos x="T8" y="T9"/>
                  </a:cxn>
                  <a:cxn ang="T17">
                    <a:pos x="T10" y="T11"/>
                  </a:cxn>
                </a:cxnLst>
                <a:rect l="T18" t="T19" r="T20" b="T21"/>
                <a:pathLst>
                  <a:path w="43" h="40">
                    <a:moveTo>
                      <a:pt x="0" y="15"/>
                    </a:moveTo>
                    <a:lnTo>
                      <a:pt x="15" y="0"/>
                    </a:lnTo>
                    <a:lnTo>
                      <a:pt x="41" y="26"/>
                    </a:lnTo>
                    <a:lnTo>
                      <a:pt x="43" y="28"/>
                    </a:lnTo>
                    <a:lnTo>
                      <a:pt x="26" y="40"/>
                    </a:lnTo>
                    <a:lnTo>
                      <a:pt x="0" y="15"/>
                    </a:lnTo>
                    <a:close/>
                  </a:path>
                </a:pathLst>
              </a:custGeom>
              <a:noFill/>
              <a:ln w="9525">
                <a:noFill/>
                <a:round/>
                <a:headEnd/>
                <a:tailEnd/>
              </a:ln>
            </p:spPr>
            <p:txBody>
              <a:bodyPr>
                <a:prstTxWarp prst="textNoShape">
                  <a:avLst/>
                </a:prstTxWarp>
              </a:bodyPr>
              <a:lstStyle/>
              <a:p>
                <a:endParaRPr lang="en-US"/>
              </a:p>
            </p:txBody>
          </p:sp>
          <p:sp>
            <p:nvSpPr>
              <p:cNvPr id="73331" name="Freeform 603"/>
              <p:cNvSpPr>
                <a:spLocks/>
              </p:cNvSpPr>
              <p:nvPr/>
            </p:nvSpPr>
            <p:spPr bwMode="auto">
              <a:xfrm>
                <a:off x="5504" y="2308"/>
                <a:ext cx="8" cy="8"/>
              </a:xfrm>
              <a:custGeom>
                <a:avLst/>
                <a:gdLst>
                  <a:gd name="T0" fmla="*/ 0 w 37"/>
                  <a:gd name="T1" fmla="*/ 12 h 41"/>
                  <a:gd name="T2" fmla="*/ 17 w 37"/>
                  <a:gd name="T3" fmla="*/ 0 h 41"/>
                  <a:gd name="T4" fmla="*/ 37 w 37"/>
                  <a:gd name="T5" fmla="*/ 30 h 41"/>
                  <a:gd name="T6" fmla="*/ 37 w 37"/>
                  <a:gd name="T7" fmla="*/ 32 h 41"/>
                  <a:gd name="T8" fmla="*/ 20 w 37"/>
                  <a:gd name="T9" fmla="*/ 41 h 41"/>
                  <a:gd name="T10" fmla="*/ 0 w 37"/>
                  <a:gd name="T11" fmla="*/ 12 h 41"/>
                  <a:gd name="T12" fmla="*/ 0 60000 65536"/>
                  <a:gd name="T13" fmla="*/ 0 60000 65536"/>
                  <a:gd name="T14" fmla="*/ 0 60000 65536"/>
                  <a:gd name="T15" fmla="*/ 0 60000 65536"/>
                  <a:gd name="T16" fmla="*/ 0 60000 65536"/>
                  <a:gd name="T17" fmla="*/ 0 60000 65536"/>
                  <a:gd name="T18" fmla="*/ 0 w 37"/>
                  <a:gd name="T19" fmla="*/ 0 h 41"/>
                  <a:gd name="T20" fmla="*/ 37 w 37"/>
                  <a:gd name="T21" fmla="*/ 41 h 41"/>
                </a:gdLst>
                <a:ahLst/>
                <a:cxnLst>
                  <a:cxn ang="T12">
                    <a:pos x="T0" y="T1"/>
                  </a:cxn>
                  <a:cxn ang="T13">
                    <a:pos x="T2" y="T3"/>
                  </a:cxn>
                  <a:cxn ang="T14">
                    <a:pos x="T4" y="T5"/>
                  </a:cxn>
                  <a:cxn ang="T15">
                    <a:pos x="T6" y="T7"/>
                  </a:cxn>
                  <a:cxn ang="T16">
                    <a:pos x="T8" y="T9"/>
                  </a:cxn>
                  <a:cxn ang="T17">
                    <a:pos x="T10" y="T11"/>
                  </a:cxn>
                </a:cxnLst>
                <a:rect l="T18" t="T19" r="T20" b="T21"/>
                <a:pathLst>
                  <a:path w="37" h="41">
                    <a:moveTo>
                      <a:pt x="0" y="12"/>
                    </a:moveTo>
                    <a:lnTo>
                      <a:pt x="17" y="0"/>
                    </a:lnTo>
                    <a:lnTo>
                      <a:pt x="37" y="30"/>
                    </a:lnTo>
                    <a:lnTo>
                      <a:pt x="37" y="32"/>
                    </a:lnTo>
                    <a:lnTo>
                      <a:pt x="20" y="41"/>
                    </a:lnTo>
                    <a:lnTo>
                      <a:pt x="0" y="12"/>
                    </a:lnTo>
                    <a:close/>
                  </a:path>
                </a:pathLst>
              </a:custGeom>
              <a:noFill/>
              <a:ln w="9525">
                <a:noFill/>
                <a:round/>
                <a:headEnd/>
                <a:tailEnd/>
              </a:ln>
            </p:spPr>
            <p:txBody>
              <a:bodyPr>
                <a:prstTxWarp prst="textNoShape">
                  <a:avLst/>
                </a:prstTxWarp>
              </a:bodyPr>
              <a:lstStyle/>
              <a:p>
                <a:endParaRPr lang="en-US"/>
              </a:p>
            </p:txBody>
          </p:sp>
          <p:sp>
            <p:nvSpPr>
              <p:cNvPr id="73332" name="Freeform 604"/>
              <p:cNvSpPr>
                <a:spLocks/>
              </p:cNvSpPr>
              <p:nvPr/>
            </p:nvSpPr>
            <p:spPr bwMode="auto">
              <a:xfrm>
                <a:off x="5508" y="2315"/>
                <a:ext cx="8" cy="8"/>
              </a:xfrm>
              <a:custGeom>
                <a:avLst/>
                <a:gdLst>
                  <a:gd name="T0" fmla="*/ 0 w 38"/>
                  <a:gd name="T1" fmla="*/ 9 h 43"/>
                  <a:gd name="T2" fmla="*/ 17 w 38"/>
                  <a:gd name="T3" fmla="*/ 0 h 43"/>
                  <a:gd name="T4" fmla="*/ 38 w 38"/>
                  <a:gd name="T5" fmla="*/ 35 h 43"/>
                  <a:gd name="T6" fmla="*/ 21 w 38"/>
                  <a:gd name="T7" fmla="*/ 43 h 43"/>
                  <a:gd name="T8" fmla="*/ 0 w 38"/>
                  <a:gd name="T9" fmla="*/ 9 h 43"/>
                  <a:gd name="T10" fmla="*/ 0 60000 65536"/>
                  <a:gd name="T11" fmla="*/ 0 60000 65536"/>
                  <a:gd name="T12" fmla="*/ 0 60000 65536"/>
                  <a:gd name="T13" fmla="*/ 0 60000 65536"/>
                  <a:gd name="T14" fmla="*/ 0 60000 65536"/>
                  <a:gd name="T15" fmla="*/ 0 w 38"/>
                  <a:gd name="T16" fmla="*/ 0 h 43"/>
                  <a:gd name="T17" fmla="*/ 38 w 38"/>
                  <a:gd name="T18" fmla="*/ 43 h 43"/>
                </a:gdLst>
                <a:ahLst/>
                <a:cxnLst>
                  <a:cxn ang="T10">
                    <a:pos x="T0" y="T1"/>
                  </a:cxn>
                  <a:cxn ang="T11">
                    <a:pos x="T2" y="T3"/>
                  </a:cxn>
                  <a:cxn ang="T12">
                    <a:pos x="T4" y="T5"/>
                  </a:cxn>
                  <a:cxn ang="T13">
                    <a:pos x="T6" y="T7"/>
                  </a:cxn>
                  <a:cxn ang="T14">
                    <a:pos x="T8" y="T9"/>
                  </a:cxn>
                </a:cxnLst>
                <a:rect l="T15" t="T16" r="T17" b="T18"/>
                <a:pathLst>
                  <a:path w="38" h="43">
                    <a:moveTo>
                      <a:pt x="0" y="9"/>
                    </a:moveTo>
                    <a:lnTo>
                      <a:pt x="17" y="0"/>
                    </a:lnTo>
                    <a:lnTo>
                      <a:pt x="38" y="35"/>
                    </a:lnTo>
                    <a:lnTo>
                      <a:pt x="21" y="43"/>
                    </a:lnTo>
                    <a:lnTo>
                      <a:pt x="0" y="9"/>
                    </a:lnTo>
                    <a:close/>
                  </a:path>
                </a:pathLst>
              </a:custGeom>
              <a:noFill/>
              <a:ln w="9525">
                <a:noFill/>
                <a:round/>
                <a:headEnd/>
                <a:tailEnd/>
              </a:ln>
            </p:spPr>
            <p:txBody>
              <a:bodyPr>
                <a:prstTxWarp prst="textNoShape">
                  <a:avLst/>
                </a:prstTxWarp>
              </a:bodyPr>
              <a:lstStyle/>
              <a:p>
                <a:endParaRPr lang="en-US"/>
              </a:p>
            </p:txBody>
          </p:sp>
          <p:sp>
            <p:nvSpPr>
              <p:cNvPr id="73333" name="Freeform 605"/>
              <p:cNvSpPr>
                <a:spLocks/>
              </p:cNvSpPr>
              <p:nvPr/>
            </p:nvSpPr>
            <p:spPr bwMode="auto">
              <a:xfrm>
                <a:off x="5513" y="2322"/>
                <a:ext cx="6" cy="8"/>
              </a:xfrm>
              <a:custGeom>
                <a:avLst/>
                <a:gdLst>
                  <a:gd name="T0" fmla="*/ 0 w 31"/>
                  <a:gd name="T1" fmla="*/ 8 h 43"/>
                  <a:gd name="T2" fmla="*/ 17 w 31"/>
                  <a:gd name="T3" fmla="*/ 0 h 43"/>
                  <a:gd name="T4" fmla="*/ 31 w 31"/>
                  <a:gd name="T5" fmla="*/ 37 h 43"/>
                  <a:gd name="T6" fmla="*/ 13 w 31"/>
                  <a:gd name="T7" fmla="*/ 43 h 43"/>
                  <a:gd name="T8" fmla="*/ 0 w 31"/>
                  <a:gd name="T9" fmla="*/ 8 h 43"/>
                  <a:gd name="T10" fmla="*/ 0 60000 65536"/>
                  <a:gd name="T11" fmla="*/ 0 60000 65536"/>
                  <a:gd name="T12" fmla="*/ 0 60000 65536"/>
                  <a:gd name="T13" fmla="*/ 0 60000 65536"/>
                  <a:gd name="T14" fmla="*/ 0 60000 65536"/>
                  <a:gd name="T15" fmla="*/ 0 w 31"/>
                  <a:gd name="T16" fmla="*/ 0 h 43"/>
                  <a:gd name="T17" fmla="*/ 31 w 31"/>
                  <a:gd name="T18" fmla="*/ 43 h 43"/>
                </a:gdLst>
                <a:ahLst/>
                <a:cxnLst>
                  <a:cxn ang="T10">
                    <a:pos x="T0" y="T1"/>
                  </a:cxn>
                  <a:cxn ang="T11">
                    <a:pos x="T2" y="T3"/>
                  </a:cxn>
                  <a:cxn ang="T12">
                    <a:pos x="T4" y="T5"/>
                  </a:cxn>
                  <a:cxn ang="T13">
                    <a:pos x="T6" y="T7"/>
                  </a:cxn>
                  <a:cxn ang="T14">
                    <a:pos x="T8" y="T9"/>
                  </a:cxn>
                </a:cxnLst>
                <a:rect l="T15" t="T16" r="T17" b="T18"/>
                <a:pathLst>
                  <a:path w="31" h="43">
                    <a:moveTo>
                      <a:pt x="0" y="8"/>
                    </a:moveTo>
                    <a:lnTo>
                      <a:pt x="17" y="0"/>
                    </a:lnTo>
                    <a:lnTo>
                      <a:pt x="31" y="37"/>
                    </a:lnTo>
                    <a:lnTo>
                      <a:pt x="13" y="43"/>
                    </a:lnTo>
                    <a:lnTo>
                      <a:pt x="0" y="8"/>
                    </a:lnTo>
                    <a:close/>
                  </a:path>
                </a:pathLst>
              </a:custGeom>
              <a:noFill/>
              <a:ln w="9525">
                <a:noFill/>
                <a:round/>
                <a:headEnd/>
                <a:tailEnd/>
              </a:ln>
            </p:spPr>
            <p:txBody>
              <a:bodyPr>
                <a:prstTxWarp prst="textNoShape">
                  <a:avLst/>
                </a:prstTxWarp>
              </a:bodyPr>
              <a:lstStyle/>
              <a:p>
                <a:endParaRPr lang="en-US"/>
              </a:p>
            </p:txBody>
          </p:sp>
          <p:sp>
            <p:nvSpPr>
              <p:cNvPr id="73334" name="Freeform 606"/>
              <p:cNvSpPr>
                <a:spLocks/>
              </p:cNvSpPr>
              <p:nvPr/>
            </p:nvSpPr>
            <p:spPr bwMode="auto">
              <a:xfrm>
                <a:off x="5515" y="2329"/>
                <a:ext cx="7" cy="9"/>
              </a:xfrm>
              <a:custGeom>
                <a:avLst/>
                <a:gdLst>
                  <a:gd name="T0" fmla="*/ 0 w 32"/>
                  <a:gd name="T1" fmla="*/ 6 h 46"/>
                  <a:gd name="T2" fmla="*/ 18 w 32"/>
                  <a:gd name="T3" fmla="*/ 0 h 46"/>
                  <a:gd name="T4" fmla="*/ 32 w 32"/>
                  <a:gd name="T5" fmla="*/ 38 h 46"/>
                  <a:gd name="T6" fmla="*/ 32 w 32"/>
                  <a:gd name="T7" fmla="*/ 40 h 46"/>
                  <a:gd name="T8" fmla="*/ 12 w 32"/>
                  <a:gd name="T9" fmla="*/ 46 h 46"/>
                  <a:gd name="T10" fmla="*/ 0 w 32"/>
                  <a:gd name="T11" fmla="*/ 6 h 46"/>
                  <a:gd name="T12" fmla="*/ 0 60000 65536"/>
                  <a:gd name="T13" fmla="*/ 0 60000 65536"/>
                  <a:gd name="T14" fmla="*/ 0 60000 65536"/>
                  <a:gd name="T15" fmla="*/ 0 60000 65536"/>
                  <a:gd name="T16" fmla="*/ 0 60000 65536"/>
                  <a:gd name="T17" fmla="*/ 0 60000 65536"/>
                  <a:gd name="T18" fmla="*/ 0 w 32"/>
                  <a:gd name="T19" fmla="*/ 0 h 46"/>
                  <a:gd name="T20" fmla="*/ 32 w 32"/>
                  <a:gd name="T21" fmla="*/ 46 h 46"/>
                </a:gdLst>
                <a:ahLst/>
                <a:cxnLst>
                  <a:cxn ang="T12">
                    <a:pos x="T0" y="T1"/>
                  </a:cxn>
                  <a:cxn ang="T13">
                    <a:pos x="T2" y="T3"/>
                  </a:cxn>
                  <a:cxn ang="T14">
                    <a:pos x="T4" y="T5"/>
                  </a:cxn>
                  <a:cxn ang="T15">
                    <a:pos x="T6" y="T7"/>
                  </a:cxn>
                  <a:cxn ang="T16">
                    <a:pos x="T8" y="T9"/>
                  </a:cxn>
                  <a:cxn ang="T17">
                    <a:pos x="T10" y="T11"/>
                  </a:cxn>
                </a:cxnLst>
                <a:rect l="T18" t="T19" r="T20" b="T21"/>
                <a:pathLst>
                  <a:path w="32" h="46">
                    <a:moveTo>
                      <a:pt x="0" y="6"/>
                    </a:moveTo>
                    <a:lnTo>
                      <a:pt x="18" y="0"/>
                    </a:lnTo>
                    <a:lnTo>
                      <a:pt x="32" y="38"/>
                    </a:lnTo>
                    <a:lnTo>
                      <a:pt x="32" y="40"/>
                    </a:lnTo>
                    <a:lnTo>
                      <a:pt x="12" y="46"/>
                    </a:lnTo>
                    <a:lnTo>
                      <a:pt x="0" y="6"/>
                    </a:lnTo>
                    <a:close/>
                  </a:path>
                </a:pathLst>
              </a:custGeom>
              <a:noFill/>
              <a:ln w="9525">
                <a:noFill/>
                <a:round/>
                <a:headEnd/>
                <a:tailEnd/>
              </a:ln>
            </p:spPr>
            <p:txBody>
              <a:bodyPr>
                <a:prstTxWarp prst="textNoShape">
                  <a:avLst/>
                </a:prstTxWarp>
              </a:bodyPr>
              <a:lstStyle/>
              <a:p>
                <a:endParaRPr lang="en-US"/>
              </a:p>
            </p:txBody>
          </p:sp>
          <p:sp>
            <p:nvSpPr>
              <p:cNvPr id="73335" name="Freeform 607"/>
              <p:cNvSpPr>
                <a:spLocks/>
              </p:cNvSpPr>
              <p:nvPr/>
            </p:nvSpPr>
            <p:spPr bwMode="auto">
              <a:xfrm>
                <a:off x="5518" y="2337"/>
                <a:ext cx="8" cy="17"/>
              </a:xfrm>
              <a:custGeom>
                <a:avLst/>
                <a:gdLst>
                  <a:gd name="T0" fmla="*/ 0 w 41"/>
                  <a:gd name="T1" fmla="*/ 6 h 86"/>
                  <a:gd name="T2" fmla="*/ 20 w 41"/>
                  <a:gd name="T3" fmla="*/ 0 h 86"/>
                  <a:gd name="T4" fmla="*/ 41 w 41"/>
                  <a:gd name="T5" fmla="*/ 81 h 86"/>
                  <a:gd name="T6" fmla="*/ 20 w 41"/>
                  <a:gd name="T7" fmla="*/ 86 h 86"/>
                  <a:gd name="T8" fmla="*/ 0 w 41"/>
                  <a:gd name="T9" fmla="*/ 6 h 86"/>
                  <a:gd name="T10" fmla="*/ 0 60000 65536"/>
                  <a:gd name="T11" fmla="*/ 0 60000 65536"/>
                  <a:gd name="T12" fmla="*/ 0 60000 65536"/>
                  <a:gd name="T13" fmla="*/ 0 60000 65536"/>
                  <a:gd name="T14" fmla="*/ 0 60000 65536"/>
                  <a:gd name="T15" fmla="*/ 0 w 41"/>
                  <a:gd name="T16" fmla="*/ 0 h 86"/>
                  <a:gd name="T17" fmla="*/ 41 w 41"/>
                  <a:gd name="T18" fmla="*/ 86 h 86"/>
                </a:gdLst>
                <a:ahLst/>
                <a:cxnLst>
                  <a:cxn ang="T10">
                    <a:pos x="T0" y="T1"/>
                  </a:cxn>
                  <a:cxn ang="T11">
                    <a:pos x="T2" y="T3"/>
                  </a:cxn>
                  <a:cxn ang="T12">
                    <a:pos x="T4" y="T5"/>
                  </a:cxn>
                  <a:cxn ang="T13">
                    <a:pos x="T6" y="T7"/>
                  </a:cxn>
                  <a:cxn ang="T14">
                    <a:pos x="T8" y="T9"/>
                  </a:cxn>
                </a:cxnLst>
                <a:rect l="T15" t="T16" r="T17" b="T18"/>
                <a:pathLst>
                  <a:path w="41" h="86">
                    <a:moveTo>
                      <a:pt x="0" y="6"/>
                    </a:moveTo>
                    <a:lnTo>
                      <a:pt x="20" y="0"/>
                    </a:lnTo>
                    <a:lnTo>
                      <a:pt x="41" y="81"/>
                    </a:lnTo>
                    <a:lnTo>
                      <a:pt x="20" y="86"/>
                    </a:lnTo>
                    <a:lnTo>
                      <a:pt x="0" y="6"/>
                    </a:lnTo>
                    <a:close/>
                  </a:path>
                </a:pathLst>
              </a:custGeom>
              <a:noFill/>
              <a:ln w="9525">
                <a:noFill/>
                <a:round/>
                <a:headEnd/>
                <a:tailEnd/>
              </a:ln>
            </p:spPr>
            <p:txBody>
              <a:bodyPr>
                <a:prstTxWarp prst="textNoShape">
                  <a:avLst/>
                </a:prstTxWarp>
              </a:bodyPr>
              <a:lstStyle/>
              <a:p>
                <a:endParaRPr lang="en-US"/>
              </a:p>
            </p:txBody>
          </p:sp>
        </p:grpSp>
        <p:grpSp>
          <p:nvGrpSpPr>
            <p:cNvPr id="41077" name="Group 608"/>
            <p:cNvGrpSpPr>
              <a:grpSpLocks/>
            </p:cNvGrpSpPr>
            <p:nvPr/>
          </p:nvGrpSpPr>
          <p:grpSpPr bwMode="auto">
            <a:xfrm>
              <a:off x="4785" y="2353"/>
              <a:ext cx="843" cy="670"/>
              <a:chOff x="4785" y="2353"/>
              <a:chExt cx="843" cy="670"/>
            </a:xfrm>
          </p:grpSpPr>
          <p:sp>
            <p:nvSpPr>
              <p:cNvPr id="72936" name="Freeform 609"/>
              <p:cNvSpPr>
                <a:spLocks/>
              </p:cNvSpPr>
              <p:nvPr/>
            </p:nvSpPr>
            <p:spPr bwMode="auto">
              <a:xfrm>
                <a:off x="5522" y="2353"/>
                <a:ext cx="8" cy="18"/>
              </a:xfrm>
              <a:custGeom>
                <a:avLst/>
                <a:gdLst>
                  <a:gd name="T0" fmla="*/ 0 w 41"/>
                  <a:gd name="T1" fmla="*/ 5 h 89"/>
                  <a:gd name="T2" fmla="*/ 21 w 41"/>
                  <a:gd name="T3" fmla="*/ 0 h 89"/>
                  <a:gd name="T4" fmla="*/ 41 w 41"/>
                  <a:gd name="T5" fmla="*/ 84 h 89"/>
                  <a:gd name="T6" fmla="*/ 21 w 41"/>
                  <a:gd name="T7" fmla="*/ 89 h 89"/>
                  <a:gd name="T8" fmla="*/ 0 w 41"/>
                  <a:gd name="T9" fmla="*/ 5 h 89"/>
                  <a:gd name="T10" fmla="*/ 0 60000 65536"/>
                  <a:gd name="T11" fmla="*/ 0 60000 65536"/>
                  <a:gd name="T12" fmla="*/ 0 60000 65536"/>
                  <a:gd name="T13" fmla="*/ 0 60000 65536"/>
                  <a:gd name="T14" fmla="*/ 0 60000 65536"/>
                  <a:gd name="T15" fmla="*/ 0 w 41"/>
                  <a:gd name="T16" fmla="*/ 0 h 89"/>
                  <a:gd name="T17" fmla="*/ 41 w 41"/>
                  <a:gd name="T18" fmla="*/ 89 h 89"/>
                </a:gdLst>
                <a:ahLst/>
                <a:cxnLst>
                  <a:cxn ang="T10">
                    <a:pos x="T0" y="T1"/>
                  </a:cxn>
                  <a:cxn ang="T11">
                    <a:pos x="T2" y="T3"/>
                  </a:cxn>
                  <a:cxn ang="T12">
                    <a:pos x="T4" y="T5"/>
                  </a:cxn>
                  <a:cxn ang="T13">
                    <a:pos x="T6" y="T7"/>
                  </a:cxn>
                  <a:cxn ang="T14">
                    <a:pos x="T8" y="T9"/>
                  </a:cxn>
                </a:cxnLst>
                <a:rect l="T15" t="T16" r="T17" b="T18"/>
                <a:pathLst>
                  <a:path w="41" h="89">
                    <a:moveTo>
                      <a:pt x="0" y="5"/>
                    </a:moveTo>
                    <a:lnTo>
                      <a:pt x="21" y="0"/>
                    </a:lnTo>
                    <a:lnTo>
                      <a:pt x="41" y="84"/>
                    </a:lnTo>
                    <a:lnTo>
                      <a:pt x="21" y="89"/>
                    </a:lnTo>
                    <a:lnTo>
                      <a:pt x="0" y="5"/>
                    </a:lnTo>
                    <a:close/>
                  </a:path>
                </a:pathLst>
              </a:custGeom>
              <a:noFill/>
              <a:ln w="9525">
                <a:noFill/>
                <a:round/>
                <a:headEnd/>
                <a:tailEnd/>
              </a:ln>
            </p:spPr>
            <p:txBody>
              <a:bodyPr>
                <a:prstTxWarp prst="textNoShape">
                  <a:avLst/>
                </a:prstTxWarp>
              </a:bodyPr>
              <a:lstStyle/>
              <a:p>
                <a:endParaRPr lang="en-US"/>
              </a:p>
            </p:txBody>
          </p:sp>
          <p:sp>
            <p:nvSpPr>
              <p:cNvPr id="72937" name="Freeform 610"/>
              <p:cNvSpPr>
                <a:spLocks/>
              </p:cNvSpPr>
              <p:nvPr/>
            </p:nvSpPr>
            <p:spPr bwMode="auto">
              <a:xfrm>
                <a:off x="5526" y="2370"/>
                <a:ext cx="5" cy="9"/>
              </a:xfrm>
              <a:custGeom>
                <a:avLst/>
                <a:gdLst>
                  <a:gd name="T0" fmla="*/ 0 w 28"/>
                  <a:gd name="T1" fmla="*/ 5 h 46"/>
                  <a:gd name="T2" fmla="*/ 20 w 28"/>
                  <a:gd name="T3" fmla="*/ 0 h 46"/>
                  <a:gd name="T4" fmla="*/ 28 w 28"/>
                  <a:gd name="T5" fmla="*/ 40 h 46"/>
                  <a:gd name="T6" fmla="*/ 9 w 28"/>
                  <a:gd name="T7" fmla="*/ 46 h 46"/>
                  <a:gd name="T8" fmla="*/ 0 w 28"/>
                  <a:gd name="T9" fmla="*/ 5 h 46"/>
                  <a:gd name="T10" fmla="*/ 0 60000 65536"/>
                  <a:gd name="T11" fmla="*/ 0 60000 65536"/>
                  <a:gd name="T12" fmla="*/ 0 60000 65536"/>
                  <a:gd name="T13" fmla="*/ 0 60000 65536"/>
                  <a:gd name="T14" fmla="*/ 0 60000 65536"/>
                  <a:gd name="T15" fmla="*/ 0 w 28"/>
                  <a:gd name="T16" fmla="*/ 0 h 46"/>
                  <a:gd name="T17" fmla="*/ 28 w 28"/>
                  <a:gd name="T18" fmla="*/ 46 h 46"/>
                </a:gdLst>
                <a:ahLst/>
                <a:cxnLst>
                  <a:cxn ang="T10">
                    <a:pos x="T0" y="T1"/>
                  </a:cxn>
                  <a:cxn ang="T11">
                    <a:pos x="T2" y="T3"/>
                  </a:cxn>
                  <a:cxn ang="T12">
                    <a:pos x="T4" y="T5"/>
                  </a:cxn>
                  <a:cxn ang="T13">
                    <a:pos x="T6" y="T7"/>
                  </a:cxn>
                  <a:cxn ang="T14">
                    <a:pos x="T8" y="T9"/>
                  </a:cxn>
                </a:cxnLst>
                <a:rect l="T15" t="T16" r="T17" b="T18"/>
                <a:pathLst>
                  <a:path w="28" h="46">
                    <a:moveTo>
                      <a:pt x="0" y="5"/>
                    </a:moveTo>
                    <a:lnTo>
                      <a:pt x="20" y="0"/>
                    </a:lnTo>
                    <a:lnTo>
                      <a:pt x="28" y="40"/>
                    </a:lnTo>
                    <a:lnTo>
                      <a:pt x="9" y="46"/>
                    </a:lnTo>
                    <a:lnTo>
                      <a:pt x="0" y="5"/>
                    </a:lnTo>
                    <a:close/>
                  </a:path>
                </a:pathLst>
              </a:custGeom>
              <a:noFill/>
              <a:ln w="9525">
                <a:noFill/>
                <a:round/>
                <a:headEnd/>
                <a:tailEnd/>
              </a:ln>
            </p:spPr>
            <p:txBody>
              <a:bodyPr>
                <a:prstTxWarp prst="textNoShape">
                  <a:avLst/>
                </a:prstTxWarp>
              </a:bodyPr>
              <a:lstStyle/>
              <a:p>
                <a:endParaRPr lang="en-US"/>
              </a:p>
            </p:txBody>
          </p:sp>
          <p:sp>
            <p:nvSpPr>
              <p:cNvPr id="72938" name="Freeform 611"/>
              <p:cNvSpPr>
                <a:spLocks/>
              </p:cNvSpPr>
              <p:nvPr/>
            </p:nvSpPr>
            <p:spPr bwMode="auto">
              <a:xfrm>
                <a:off x="5528" y="2378"/>
                <a:ext cx="6" cy="9"/>
              </a:xfrm>
              <a:custGeom>
                <a:avLst/>
                <a:gdLst>
                  <a:gd name="T0" fmla="*/ 0 w 31"/>
                  <a:gd name="T1" fmla="*/ 6 h 43"/>
                  <a:gd name="T2" fmla="*/ 19 w 31"/>
                  <a:gd name="T3" fmla="*/ 0 h 43"/>
                  <a:gd name="T4" fmla="*/ 31 w 31"/>
                  <a:gd name="T5" fmla="*/ 38 h 43"/>
                  <a:gd name="T6" fmla="*/ 11 w 31"/>
                  <a:gd name="T7" fmla="*/ 43 h 43"/>
                  <a:gd name="T8" fmla="*/ 0 w 31"/>
                  <a:gd name="T9" fmla="*/ 6 h 43"/>
                  <a:gd name="T10" fmla="*/ 0 60000 65536"/>
                  <a:gd name="T11" fmla="*/ 0 60000 65536"/>
                  <a:gd name="T12" fmla="*/ 0 60000 65536"/>
                  <a:gd name="T13" fmla="*/ 0 60000 65536"/>
                  <a:gd name="T14" fmla="*/ 0 60000 65536"/>
                  <a:gd name="T15" fmla="*/ 0 w 31"/>
                  <a:gd name="T16" fmla="*/ 0 h 43"/>
                  <a:gd name="T17" fmla="*/ 31 w 31"/>
                  <a:gd name="T18" fmla="*/ 43 h 43"/>
                </a:gdLst>
                <a:ahLst/>
                <a:cxnLst>
                  <a:cxn ang="T10">
                    <a:pos x="T0" y="T1"/>
                  </a:cxn>
                  <a:cxn ang="T11">
                    <a:pos x="T2" y="T3"/>
                  </a:cxn>
                  <a:cxn ang="T12">
                    <a:pos x="T4" y="T5"/>
                  </a:cxn>
                  <a:cxn ang="T13">
                    <a:pos x="T6" y="T7"/>
                  </a:cxn>
                  <a:cxn ang="T14">
                    <a:pos x="T8" y="T9"/>
                  </a:cxn>
                </a:cxnLst>
                <a:rect l="T15" t="T16" r="T17" b="T18"/>
                <a:pathLst>
                  <a:path w="31" h="43">
                    <a:moveTo>
                      <a:pt x="0" y="6"/>
                    </a:moveTo>
                    <a:lnTo>
                      <a:pt x="19" y="0"/>
                    </a:lnTo>
                    <a:lnTo>
                      <a:pt x="31" y="38"/>
                    </a:lnTo>
                    <a:lnTo>
                      <a:pt x="11" y="43"/>
                    </a:lnTo>
                    <a:lnTo>
                      <a:pt x="0" y="6"/>
                    </a:lnTo>
                    <a:close/>
                  </a:path>
                </a:pathLst>
              </a:custGeom>
              <a:noFill/>
              <a:ln w="9525">
                <a:noFill/>
                <a:round/>
                <a:headEnd/>
                <a:tailEnd/>
              </a:ln>
            </p:spPr>
            <p:txBody>
              <a:bodyPr>
                <a:prstTxWarp prst="textNoShape">
                  <a:avLst/>
                </a:prstTxWarp>
              </a:bodyPr>
              <a:lstStyle/>
              <a:p>
                <a:endParaRPr lang="en-US"/>
              </a:p>
            </p:txBody>
          </p:sp>
          <p:sp>
            <p:nvSpPr>
              <p:cNvPr id="72939" name="Freeform 612"/>
              <p:cNvSpPr>
                <a:spLocks/>
              </p:cNvSpPr>
              <p:nvPr/>
            </p:nvSpPr>
            <p:spPr bwMode="auto">
              <a:xfrm>
                <a:off x="5530" y="2386"/>
                <a:ext cx="6" cy="8"/>
              </a:xfrm>
              <a:custGeom>
                <a:avLst/>
                <a:gdLst>
                  <a:gd name="T0" fmla="*/ 0 w 32"/>
                  <a:gd name="T1" fmla="*/ 5 h 43"/>
                  <a:gd name="T2" fmla="*/ 20 w 32"/>
                  <a:gd name="T3" fmla="*/ 0 h 43"/>
                  <a:gd name="T4" fmla="*/ 32 w 32"/>
                  <a:gd name="T5" fmla="*/ 37 h 43"/>
                  <a:gd name="T6" fmla="*/ 15 w 32"/>
                  <a:gd name="T7" fmla="*/ 43 h 43"/>
                  <a:gd name="T8" fmla="*/ 0 w 32"/>
                  <a:gd name="T9" fmla="*/ 5 h 43"/>
                  <a:gd name="T10" fmla="*/ 0 60000 65536"/>
                  <a:gd name="T11" fmla="*/ 0 60000 65536"/>
                  <a:gd name="T12" fmla="*/ 0 60000 65536"/>
                  <a:gd name="T13" fmla="*/ 0 60000 65536"/>
                  <a:gd name="T14" fmla="*/ 0 60000 65536"/>
                  <a:gd name="T15" fmla="*/ 0 w 32"/>
                  <a:gd name="T16" fmla="*/ 0 h 43"/>
                  <a:gd name="T17" fmla="*/ 32 w 32"/>
                  <a:gd name="T18" fmla="*/ 43 h 43"/>
                </a:gdLst>
                <a:ahLst/>
                <a:cxnLst>
                  <a:cxn ang="T10">
                    <a:pos x="T0" y="T1"/>
                  </a:cxn>
                  <a:cxn ang="T11">
                    <a:pos x="T2" y="T3"/>
                  </a:cxn>
                  <a:cxn ang="T12">
                    <a:pos x="T4" y="T5"/>
                  </a:cxn>
                  <a:cxn ang="T13">
                    <a:pos x="T6" y="T7"/>
                  </a:cxn>
                  <a:cxn ang="T14">
                    <a:pos x="T8" y="T9"/>
                  </a:cxn>
                </a:cxnLst>
                <a:rect l="T15" t="T16" r="T17" b="T18"/>
                <a:pathLst>
                  <a:path w="32" h="43">
                    <a:moveTo>
                      <a:pt x="0" y="5"/>
                    </a:moveTo>
                    <a:lnTo>
                      <a:pt x="20" y="0"/>
                    </a:lnTo>
                    <a:lnTo>
                      <a:pt x="32" y="37"/>
                    </a:lnTo>
                    <a:lnTo>
                      <a:pt x="15" y="43"/>
                    </a:lnTo>
                    <a:lnTo>
                      <a:pt x="0" y="5"/>
                    </a:lnTo>
                    <a:close/>
                  </a:path>
                </a:pathLst>
              </a:custGeom>
              <a:noFill/>
              <a:ln w="9525">
                <a:noFill/>
                <a:round/>
                <a:headEnd/>
                <a:tailEnd/>
              </a:ln>
            </p:spPr>
            <p:txBody>
              <a:bodyPr>
                <a:prstTxWarp prst="textNoShape">
                  <a:avLst/>
                </a:prstTxWarp>
              </a:bodyPr>
              <a:lstStyle/>
              <a:p>
                <a:endParaRPr lang="en-US"/>
              </a:p>
            </p:txBody>
          </p:sp>
          <p:sp>
            <p:nvSpPr>
              <p:cNvPr id="72940" name="Freeform 613"/>
              <p:cNvSpPr>
                <a:spLocks/>
              </p:cNvSpPr>
              <p:nvPr/>
            </p:nvSpPr>
            <p:spPr bwMode="auto">
              <a:xfrm>
                <a:off x="5533" y="2393"/>
                <a:ext cx="6" cy="8"/>
              </a:xfrm>
              <a:custGeom>
                <a:avLst/>
                <a:gdLst>
                  <a:gd name="T0" fmla="*/ 0 w 30"/>
                  <a:gd name="T1" fmla="*/ 6 h 40"/>
                  <a:gd name="T2" fmla="*/ 17 w 30"/>
                  <a:gd name="T3" fmla="*/ 0 h 40"/>
                  <a:gd name="T4" fmla="*/ 30 w 30"/>
                  <a:gd name="T5" fmla="*/ 32 h 40"/>
                  <a:gd name="T6" fmla="*/ 13 w 30"/>
                  <a:gd name="T7" fmla="*/ 40 h 40"/>
                  <a:gd name="T8" fmla="*/ 0 w 30"/>
                  <a:gd name="T9" fmla="*/ 6 h 40"/>
                  <a:gd name="T10" fmla="*/ 0 60000 65536"/>
                  <a:gd name="T11" fmla="*/ 0 60000 65536"/>
                  <a:gd name="T12" fmla="*/ 0 60000 65536"/>
                  <a:gd name="T13" fmla="*/ 0 60000 65536"/>
                  <a:gd name="T14" fmla="*/ 0 60000 65536"/>
                  <a:gd name="T15" fmla="*/ 0 w 30"/>
                  <a:gd name="T16" fmla="*/ 0 h 40"/>
                  <a:gd name="T17" fmla="*/ 30 w 30"/>
                  <a:gd name="T18" fmla="*/ 40 h 40"/>
                </a:gdLst>
                <a:ahLst/>
                <a:cxnLst>
                  <a:cxn ang="T10">
                    <a:pos x="T0" y="T1"/>
                  </a:cxn>
                  <a:cxn ang="T11">
                    <a:pos x="T2" y="T3"/>
                  </a:cxn>
                  <a:cxn ang="T12">
                    <a:pos x="T4" y="T5"/>
                  </a:cxn>
                  <a:cxn ang="T13">
                    <a:pos x="T6" y="T7"/>
                  </a:cxn>
                  <a:cxn ang="T14">
                    <a:pos x="T8" y="T9"/>
                  </a:cxn>
                </a:cxnLst>
                <a:rect l="T15" t="T16" r="T17" b="T18"/>
                <a:pathLst>
                  <a:path w="30" h="40">
                    <a:moveTo>
                      <a:pt x="0" y="6"/>
                    </a:moveTo>
                    <a:lnTo>
                      <a:pt x="17" y="0"/>
                    </a:lnTo>
                    <a:lnTo>
                      <a:pt x="30" y="32"/>
                    </a:lnTo>
                    <a:lnTo>
                      <a:pt x="13" y="40"/>
                    </a:lnTo>
                    <a:lnTo>
                      <a:pt x="0" y="6"/>
                    </a:lnTo>
                    <a:close/>
                  </a:path>
                </a:pathLst>
              </a:custGeom>
              <a:noFill/>
              <a:ln w="9525">
                <a:noFill/>
                <a:round/>
                <a:headEnd/>
                <a:tailEnd/>
              </a:ln>
            </p:spPr>
            <p:txBody>
              <a:bodyPr>
                <a:prstTxWarp prst="textNoShape">
                  <a:avLst/>
                </a:prstTxWarp>
              </a:bodyPr>
              <a:lstStyle/>
              <a:p>
                <a:endParaRPr lang="en-US"/>
              </a:p>
            </p:txBody>
          </p:sp>
          <p:sp>
            <p:nvSpPr>
              <p:cNvPr id="72941" name="Freeform 614"/>
              <p:cNvSpPr>
                <a:spLocks/>
              </p:cNvSpPr>
              <p:nvPr/>
            </p:nvSpPr>
            <p:spPr bwMode="auto">
              <a:xfrm>
                <a:off x="5535" y="2399"/>
                <a:ext cx="7" cy="8"/>
              </a:xfrm>
              <a:custGeom>
                <a:avLst/>
                <a:gdLst>
                  <a:gd name="T0" fmla="*/ 0 w 35"/>
                  <a:gd name="T1" fmla="*/ 8 h 40"/>
                  <a:gd name="T2" fmla="*/ 17 w 35"/>
                  <a:gd name="T3" fmla="*/ 0 h 40"/>
                  <a:gd name="T4" fmla="*/ 35 w 35"/>
                  <a:gd name="T5" fmla="*/ 28 h 40"/>
                  <a:gd name="T6" fmla="*/ 21 w 35"/>
                  <a:gd name="T7" fmla="*/ 40 h 40"/>
                  <a:gd name="T8" fmla="*/ 17 w 35"/>
                  <a:gd name="T9" fmla="*/ 40 h 40"/>
                  <a:gd name="T10" fmla="*/ 0 w 35"/>
                  <a:gd name="T11" fmla="*/ 8 h 40"/>
                  <a:gd name="T12" fmla="*/ 0 60000 65536"/>
                  <a:gd name="T13" fmla="*/ 0 60000 65536"/>
                  <a:gd name="T14" fmla="*/ 0 60000 65536"/>
                  <a:gd name="T15" fmla="*/ 0 60000 65536"/>
                  <a:gd name="T16" fmla="*/ 0 60000 65536"/>
                  <a:gd name="T17" fmla="*/ 0 60000 65536"/>
                  <a:gd name="T18" fmla="*/ 0 w 35"/>
                  <a:gd name="T19" fmla="*/ 0 h 40"/>
                  <a:gd name="T20" fmla="*/ 35 w 35"/>
                  <a:gd name="T21" fmla="*/ 40 h 40"/>
                </a:gdLst>
                <a:ahLst/>
                <a:cxnLst>
                  <a:cxn ang="T12">
                    <a:pos x="T0" y="T1"/>
                  </a:cxn>
                  <a:cxn ang="T13">
                    <a:pos x="T2" y="T3"/>
                  </a:cxn>
                  <a:cxn ang="T14">
                    <a:pos x="T4" y="T5"/>
                  </a:cxn>
                  <a:cxn ang="T15">
                    <a:pos x="T6" y="T7"/>
                  </a:cxn>
                  <a:cxn ang="T16">
                    <a:pos x="T8" y="T9"/>
                  </a:cxn>
                  <a:cxn ang="T17">
                    <a:pos x="T10" y="T11"/>
                  </a:cxn>
                </a:cxnLst>
                <a:rect l="T18" t="T19" r="T20" b="T21"/>
                <a:pathLst>
                  <a:path w="35" h="40">
                    <a:moveTo>
                      <a:pt x="0" y="8"/>
                    </a:moveTo>
                    <a:lnTo>
                      <a:pt x="17" y="0"/>
                    </a:lnTo>
                    <a:lnTo>
                      <a:pt x="35" y="28"/>
                    </a:lnTo>
                    <a:lnTo>
                      <a:pt x="21" y="40"/>
                    </a:lnTo>
                    <a:lnTo>
                      <a:pt x="17" y="40"/>
                    </a:lnTo>
                    <a:lnTo>
                      <a:pt x="0" y="8"/>
                    </a:lnTo>
                    <a:close/>
                  </a:path>
                </a:pathLst>
              </a:custGeom>
              <a:noFill/>
              <a:ln w="9525">
                <a:noFill/>
                <a:round/>
                <a:headEnd/>
                <a:tailEnd/>
              </a:ln>
            </p:spPr>
            <p:txBody>
              <a:bodyPr>
                <a:prstTxWarp prst="textNoShape">
                  <a:avLst/>
                </a:prstTxWarp>
              </a:bodyPr>
              <a:lstStyle/>
              <a:p>
                <a:endParaRPr lang="en-US"/>
              </a:p>
            </p:txBody>
          </p:sp>
          <p:sp>
            <p:nvSpPr>
              <p:cNvPr id="72942" name="Freeform 615"/>
              <p:cNvSpPr>
                <a:spLocks/>
              </p:cNvSpPr>
              <p:nvPr/>
            </p:nvSpPr>
            <p:spPr bwMode="auto">
              <a:xfrm>
                <a:off x="5540" y="2405"/>
                <a:ext cx="7" cy="8"/>
              </a:xfrm>
              <a:custGeom>
                <a:avLst/>
                <a:gdLst>
                  <a:gd name="T0" fmla="*/ 0 w 37"/>
                  <a:gd name="T1" fmla="*/ 12 h 38"/>
                  <a:gd name="T2" fmla="*/ 14 w 37"/>
                  <a:gd name="T3" fmla="*/ 0 h 38"/>
                  <a:gd name="T4" fmla="*/ 37 w 37"/>
                  <a:gd name="T5" fmla="*/ 26 h 38"/>
                  <a:gd name="T6" fmla="*/ 22 w 37"/>
                  <a:gd name="T7" fmla="*/ 38 h 38"/>
                  <a:gd name="T8" fmla="*/ 20 w 37"/>
                  <a:gd name="T9" fmla="*/ 38 h 38"/>
                  <a:gd name="T10" fmla="*/ 0 w 37"/>
                  <a:gd name="T11" fmla="*/ 12 h 38"/>
                  <a:gd name="T12" fmla="*/ 0 60000 65536"/>
                  <a:gd name="T13" fmla="*/ 0 60000 65536"/>
                  <a:gd name="T14" fmla="*/ 0 60000 65536"/>
                  <a:gd name="T15" fmla="*/ 0 60000 65536"/>
                  <a:gd name="T16" fmla="*/ 0 60000 65536"/>
                  <a:gd name="T17" fmla="*/ 0 60000 65536"/>
                  <a:gd name="T18" fmla="*/ 0 w 37"/>
                  <a:gd name="T19" fmla="*/ 0 h 38"/>
                  <a:gd name="T20" fmla="*/ 37 w 37"/>
                  <a:gd name="T21" fmla="*/ 38 h 38"/>
                </a:gdLst>
                <a:ahLst/>
                <a:cxnLst>
                  <a:cxn ang="T12">
                    <a:pos x="T0" y="T1"/>
                  </a:cxn>
                  <a:cxn ang="T13">
                    <a:pos x="T2" y="T3"/>
                  </a:cxn>
                  <a:cxn ang="T14">
                    <a:pos x="T4" y="T5"/>
                  </a:cxn>
                  <a:cxn ang="T15">
                    <a:pos x="T6" y="T7"/>
                  </a:cxn>
                  <a:cxn ang="T16">
                    <a:pos x="T8" y="T9"/>
                  </a:cxn>
                  <a:cxn ang="T17">
                    <a:pos x="T10" y="T11"/>
                  </a:cxn>
                </a:cxnLst>
                <a:rect l="T18" t="T19" r="T20" b="T21"/>
                <a:pathLst>
                  <a:path w="37" h="38">
                    <a:moveTo>
                      <a:pt x="0" y="12"/>
                    </a:moveTo>
                    <a:lnTo>
                      <a:pt x="14" y="0"/>
                    </a:lnTo>
                    <a:lnTo>
                      <a:pt x="37" y="26"/>
                    </a:lnTo>
                    <a:lnTo>
                      <a:pt x="22" y="38"/>
                    </a:lnTo>
                    <a:lnTo>
                      <a:pt x="20" y="38"/>
                    </a:lnTo>
                    <a:lnTo>
                      <a:pt x="0" y="12"/>
                    </a:lnTo>
                    <a:close/>
                  </a:path>
                </a:pathLst>
              </a:custGeom>
              <a:noFill/>
              <a:ln w="9525">
                <a:noFill/>
                <a:round/>
                <a:headEnd/>
                <a:tailEnd/>
              </a:ln>
            </p:spPr>
            <p:txBody>
              <a:bodyPr>
                <a:prstTxWarp prst="textNoShape">
                  <a:avLst/>
                </a:prstTxWarp>
              </a:bodyPr>
              <a:lstStyle/>
              <a:p>
                <a:endParaRPr lang="en-US"/>
              </a:p>
            </p:txBody>
          </p:sp>
          <p:sp>
            <p:nvSpPr>
              <p:cNvPr id="72943" name="Freeform 616"/>
              <p:cNvSpPr>
                <a:spLocks/>
              </p:cNvSpPr>
              <p:nvPr/>
            </p:nvSpPr>
            <p:spPr bwMode="auto">
              <a:xfrm>
                <a:off x="5544" y="2410"/>
                <a:ext cx="8" cy="8"/>
              </a:xfrm>
              <a:custGeom>
                <a:avLst/>
                <a:gdLst>
                  <a:gd name="T0" fmla="*/ 0 w 38"/>
                  <a:gd name="T1" fmla="*/ 12 h 38"/>
                  <a:gd name="T2" fmla="*/ 15 w 38"/>
                  <a:gd name="T3" fmla="*/ 0 h 38"/>
                  <a:gd name="T4" fmla="*/ 38 w 38"/>
                  <a:gd name="T5" fmla="*/ 23 h 38"/>
                  <a:gd name="T6" fmla="*/ 24 w 38"/>
                  <a:gd name="T7" fmla="*/ 38 h 38"/>
                  <a:gd name="T8" fmla="*/ 0 w 38"/>
                  <a:gd name="T9" fmla="*/ 12 h 38"/>
                  <a:gd name="T10" fmla="*/ 0 60000 65536"/>
                  <a:gd name="T11" fmla="*/ 0 60000 65536"/>
                  <a:gd name="T12" fmla="*/ 0 60000 65536"/>
                  <a:gd name="T13" fmla="*/ 0 60000 65536"/>
                  <a:gd name="T14" fmla="*/ 0 60000 65536"/>
                  <a:gd name="T15" fmla="*/ 0 w 38"/>
                  <a:gd name="T16" fmla="*/ 0 h 38"/>
                  <a:gd name="T17" fmla="*/ 38 w 38"/>
                  <a:gd name="T18" fmla="*/ 38 h 38"/>
                </a:gdLst>
                <a:ahLst/>
                <a:cxnLst>
                  <a:cxn ang="T10">
                    <a:pos x="T0" y="T1"/>
                  </a:cxn>
                  <a:cxn ang="T11">
                    <a:pos x="T2" y="T3"/>
                  </a:cxn>
                  <a:cxn ang="T12">
                    <a:pos x="T4" y="T5"/>
                  </a:cxn>
                  <a:cxn ang="T13">
                    <a:pos x="T6" y="T7"/>
                  </a:cxn>
                  <a:cxn ang="T14">
                    <a:pos x="T8" y="T9"/>
                  </a:cxn>
                </a:cxnLst>
                <a:rect l="T15" t="T16" r="T17" b="T18"/>
                <a:pathLst>
                  <a:path w="38" h="38">
                    <a:moveTo>
                      <a:pt x="0" y="12"/>
                    </a:moveTo>
                    <a:lnTo>
                      <a:pt x="15" y="0"/>
                    </a:lnTo>
                    <a:lnTo>
                      <a:pt x="38" y="23"/>
                    </a:lnTo>
                    <a:lnTo>
                      <a:pt x="24" y="38"/>
                    </a:lnTo>
                    <a:lnTo>
                      <a:pt x="0" y="12"/>
                    </a:lnTo>
                    <a:close/>
                  </a:path>
                </a:pathLst>
              </a:custGeom>
              <a:noFill/>
              <a:ln w="9525">
                <a:noFill/>
                <a:round/>
                <a:headEnd/>
                <a:tailEnd/>
              </a:ln>
            </p:spPr>
            <p:txBody>
              <a:bodyPr>
                <a:prstTxWarp prst="textNoShape">
                  <a:avLst/>
                </a:prstTxWarp>
              </a:bodyPr>
              <a:lstStyle/>
              <a:p>
                <a:endParaRPr lang="en-US"/>
              </a:p>
            </p:txBody>
          </p:sp>
          <p:sp>
            <p:nvSpPr>
              <p:cNvPr id="72944" name="Freeform 617"/>
              <p:cNvSpPr>
                <a:spLocks/>
              </p:cNvSpPr>
              <p:nvPr/>
            </p:nvSpPr>
            <p:spPr bwMode="auto">
              <a:xfrm>
                <a:off x="5549" y="2415"/>
                <a:ext cx="8" cy="8"/>
              </a:xfrm>
              <a:custGeom>
                <a:avLst/>
                <a:gdLst>
                  <a:gd name="T0" fmla="*/ 0 w 43"/>
                  <a:gd name="T1" fmla="*/ 15 h 41"/>
                  <a:gd name="T2" fmla="*/ 14 w 43"/>
                  <a:gd name="T3" fmla="*/ 0 h 41"/>
                  <a:gd name="T4" fmla="*/ 43 w 43"/>
                  <a:gd name="T5" fmla="*/ 26 h 41"/>
                  <a:gd name="T6" fmla="*/ 29 w 43"/>
                  <a:gd name="T7" fmla="*/ 41 h 41"/>
                  <a:gd name="T8" fmla="*/ 0 w 43"/>
                  <a:gd name="T9" fmla="*/ 15 h 41"/>
                  <a:gd name="T10" fmla="*/ 0 60000 65536"/>
                  <a:gd name="T11" fmla="*/ 0 60000 65536"/>
                  <a:gd name="T12" fmla="*/ 0 60000 65536"/>
                  <a:gd name="T13" fmla="*/ 0 60000 65536"/>
                  <a:gd name="T14" fmla="*/ 0 60000 65536"/>
                  <a:gd name="T15" fmla="*/ 0 w 43"/>
                  <a:gd name="T16" fmla="*/ 0 h 41"/>
                  <a:gd name="T17" fmla="*/ 43 w 43"/>
                  <a:gd name="T18" fmla="*/ 41 h 41"/>
                </a:gdLst>
                <a:ahLst/>
                <a:cxnLst>
                  <a:cxn ang="T10">
                    <a:pos x="T0" y="T1"/>
                  </a:cxn>
                  <a:cxn ang="T11">
                    <a:pos x="T2" y="T3"/>
                  </a:cxn>
                  <a:cxn ang="T12">
                    <a:pos x="T4" y="T5"/>
                  </a:cxn>
                  <a:cxn ang="T13">
                    <a:pos x="T6" y="T7"/>
                  </a:cxn>
                  <a:cxn ang="T14">
                    <a:pos x="T8" y="T9"/>
                  </a:cxn>
                </a:cxnLst>
                <a:rect l="T15" t="T16" r="T17" b="T18"/>
                <a:pathLst>
                  <a:path w="43" h="41">
                    <a:moveTo>
                      <a:pt x="0" y="15"/>
                    </a:moveTo>
                    <a:lnTo>
                      <a:pt x="14" y="0"/>
                    </a:lnTo>
                    <a:lnTo>
                      <a:pt x="43" y="26"/>
                    </a:lnTo>
                    <a:lnTo>
                      <a:pt x="29" y="41"/>
                    </a:lnTo>
                    <a:lnTo>
                      <a:pt x="0" y="15"/>
                    </a:lnTo>
                    <a:close/>
                  </a:path>
                </a:pathLst>
              </a:custGeom>
              <a:noFill/>
              <a:ln w="9525">
                <a:noFill/>
                <a:round/>
                <a:headEnd/>
                <a:tailEnd/>
              </a:ln>
            </p:spPr>
            <p:txBody>
              <a:bodyPr>
                <a:prstTxWarp prst="textNoShape">
                  <a:avLst/>
                </a:prstTxWarp>
              </a:bodyPr>
              <a:lstStyle/>
              <a:p>
                <a:endParaRPr lang="en-US"/>
              </a:p>
            </p:txBody>
          </p:sp>
          <p:sp>
            <p:nvSpPr>
              <p:cNvPr id="72945" name="Freeform 618"/>
              <p:cNvSpPr>
                <a:spLocks/>
              </p:cNvSpPr>
              <p:nvPr/>
            </p:nvSpPr>
            <p:spPr bwMode="auto">
              <a:xfrm>
                <a:off x="5555" y="2420"/>
                <a:ext cx="9" cy="9"/>
              </a:xfrm>
              <a:custGeom>
                <a:avLst/>
                <a:gdLst>
                  <a:gd name="T0" fmla="*/ 0 w 46"/>
                  <a:gd name="T1" fmla="*/ 15 h 47"/>
                  <a:gd name="T2" fmla="*/ 14 w 46"/>
                  <a:gd name="T3" fmla="*/ 0 h 47"/>
                  <a:gd name="T4" fmla="*/ 46 w 46"/>
                  <a:gd name="T5" fmla="*/ 32 h 47"/>
                  <a:gd name="T6" fmla="*/ 31 w 46"/>
                  <a:gd name="T7" fmla="*/ 47 h 47"/>
                  <a:gd name="T8" fmla="*/ 0 w 46"/>
                  <a:gd name="T9" fmla="*/ 15 h 47"/>
                  <a:gd name="T10" fmla="*/ 0 60000 65536"/>
                  <a:gd name="T11" fmla="*/ 0 60000 65536"/>
                  <a:gd name="T12" fmla="*/ 0 60000 65536"/>
                  <a:gd name="T13" fmla="*/ 0 60000 65536"/>
                  <a:gd name="T14" fmla="*/ 0 60000 65536"/>
                  <a:gd name="T15" fmla="*/ 0 w 46"/>
                  <a:gd name="T16" fmla="*/ 0 h 47"/>
                  <a:gd name="T17" fmla="*/ 46 w 46"/>
                  <a:gd name="T18" fmla="*/ 47 h 47"/>
                </a:gdLst>
                <a:ahLst/>
                <a:cxnLst>
                  <a:cxn ang="T10">
                    <a:pos x="T0" y="T1"/>
                  </a:cxn>
                  <a:cxn ang="T11">
                    <a:pos x="T2" y="T3"/>
                  </a:cxn>
                  <a:cxn ang="T12">
                    <a:pos x="T4" y="T5"/>
                  </a:cxn>
                  <a:cxn ang="T13">
                    <a:pos x="T6" y="T7"/>
                  </a:cxn>
                  <a:cxn ang="T14">
                    <a:pos x="T8" y="T9"/>
                  </a:cxn>
                </a:cxnLst>
                <a:rect l="T15" t="T16" r="T17" b="T18"/>
                <a:pathLst>
                  <a:path w="46" h="47">
                    <a:moveTo>
                      <a:pt x="0" y="15"/>
                    </a:moveTo>
                    <a:lnTo>
                      <a:pt x="14" y="0"/>
                    </a:lnTo>
                    <a:lnTo>
                      <a:pt x="46" y="32"/>
                    </a:lnTo>
                    <a:lnTo>
                      <a:pt x="31" y="47"/>
                    </a:lnTo>
                    <a:lnTo>
                      <a:pt x="0" y="15"/>
                    </a:lnTo>
                    <a:close/>
                  </a:path>
                </a:pathLst>
              </a:custGeom>
              <a:noFill/>
              <a:ln w="9525">
                <a:noFill/>
                <a:round/>
                <a:headEnd/>
                <a:tailEnd/>
              </a:ln>
            </p:spPr>
            <p:txBody>
              <a:bodyPr>
                <a:prstTxWarp prst="textNoShape">
                  <a:avLst/>
                </a:prstTxWarp>
              </a:bodyPr>
              <a:lstStyle/>
              <a:p>
                <a:endParaRPr lang="en-US"/>
              </a:p>
            </p:txBody>
          </p:sp>
          <p:sp>
            <p:nvSpPr>
              <p:cNvPr id="72946" name="Freeform 619"/>
              <p:cNvSpPr>
                <a:spLocks/>
              </p:cNvSpPr>
              <p:nvPr/>
            </p:nvSpPr>
            <p:spPr bwMode="auto">
              <a:xfrm>
                <a:off x="5561" y="2426"/>
                <a:ext cx="9" cy="9"/>
              </a:xfrm>
              <a:custGeom>
                <a:avLst/>
                <a:gdLst>
                  <a:gd name="T0" fmla="*/ 0 w 47"/>
                  <a:gd name="T1" fmla="*/ 15 h 43"/>
                  <a:gd name="T2" fmla="*/ 15 w 47"/>
                  <a:gd name="T3" fmla="*/ 0 h 43"/>
                  <a:gd name="T4" fmla="*/ 47 w 47"/>
                  <a:gd name="T5" fmla="*/ 28 h 43"/>
                  <a:gd name="T6" fmla="*/ 32 w 47"/>
                  <a:gd name="T7" fmla="*/ 43 h 43"/>
                  <a:gd name="T8" fmla="*/ 0 w 47"/>
                  <a:gd name="T9" fmla="*/ 15 h 43"/>
                  <a:gd name="T10" fmla="*/ 0 60000 65536"/>
                  <a:gd name="T11" fmla="*/ 0 60000 65536"/>
                  <a:gd name="T12" fmla="*/ 0 60000 65536"/>
                  <a:gd name="T13" fmla="*/ 0 60000 65536"/>
                  <a:gd name="T14" fmla="*/ 0 60000 65536"/>
                  <a:gd name="T15" fmla="*/ 0 w 47"/>
                  <a:gd name="T16" fmla="*/ 0 h 43"/>
                  <a:gd name="T17" fmla="*/ 47 w 47"/>
                  <a:gd name="T18" fmla="*/ 43 h 43"/>
                </a:gdLst>
                <a:ahLst/>
                <a:cxnLst>
                  <a:cxn ang="T10">
                    <a:pos x="T0" y="T1"/>
                  </a:cxn>
                  <a:cxn ang="T11">
                    <a:pos x="T2" y="T3"/>
                  </a:cxn>
                  <a:cxn ang="T12">
                    <a:pos x="T4" y="T5"/>
                  </a:cxn>
                  <a:cxn ang="T13">
                    <a:pos x="T6" y="T7"/>
                  </a:cxn>
                  <a:cxn ang="T14">
                    <a:pos x="T8" y="T9"/>
                  </a:cxn>
                </a:cxnLst>
                <a:rect l="T15" t="T16" r="T17" b="T18"/>
                <a:pathLst>
                  <a:path w="47" h="43">
                    <a:moveTo>
                      <a:pt x="0" y="15"/>
                    </a:moveTo>
                    <a:lnTo>
                      <a:pt x="15" y="0"/>
                    </a:lnTo>
                    <a:lnTo>
                      <a:pt x="47" y="28"/>
                    </a:lnTo>
                    <a:lnTo>
                      <a:pt x="32" y="43"/>
                    </a:lnTo>
                    <a:lnTo>
                      <a:pt x="0" y="15"/>
                    </a:lnTo>
                    <a:close/>
                  </a:path>
                </a:pathLst>
              </a:custGeom>
              <a:noFill/>
              <a:ln w="9525">
                <a:noFill/>
                <a:round/>
                <a:headEnd/>
                <a:tailEnd/>
              </a:ln>
            </p:spPr>
            <p:txBody>
              <a:bodyPr>
                <a:prstTxWarp prst="textNoShape">
                  <a:avLst/>
                </a:prstTxWarp>
              </a:bodyPr>
              <a:lstStyle/>
              <a:p>
                <a:endParaRPr lang="en-US"/>
              </a:p>
            </p:txBody>
          </p:sp>
          <p:sp>
            <p:nvSpPr>
              <p:cNvPr id="72947" name="Freeform 620"/>
              <p:cNvSpPr>
                <a:spLocks/>
              </p:cNvSpPr>
              <p:nvPr/>
            </p:nvSpPr>
            <p:spPr bwMode="auto">
              <a:xfrm>
                <a:off x="5567" y="2432"/>
                <a:ext cx="16" cy="16"/>
              </a:xfrm>
              <a:custGeom>
                <a:avLst/>
                <a:gdLst>
                  <a:gd name="T0" fmla="*/ 0 w 81"/>
                  <a:gd name="T1" fmla="*/ 15 h 78"/>
                  <a:gd name="T2" fmla="*/ 15 w 81"/>
                  <a:gd name="T3" fmla="*/ 0 h 78"/>
                  <a:gd name="T4" fmla="*/ 81 w 81"/>
                  <a:gd name="T5" fmla="*/ 64 h 78"/>
                  <a:gd name="T6" fmla="*/ 69 w 81"/>
                  <a:gd name="T7" fmla="*/ 78 h 78"/>
                  <a:gd name="T8" fmla="*/ 0 w 81"/>
                  <a:gd name="T9" fmla="*/ 15 h 78"/>
                  <a:gd name="T10" fmla="*/ 0 60000 65536"/>
                  <a:gd name="T11" fmla="*/ 0 60000 65536"/>
                  <a:gd name="T12" fmla="*/ 0 60000 65536"/>
                  <a:gd name="T13" fmla="*/ 0 60000 65536"/>
                  <a:gd name="T14" fmla="*/ 0 60000 65536"/>
                  <a:gd name="T15" fmla="*/ 0 w 81"/>
                  <a:gd name="T16" fmla="*/ 0 h 78"/>
                  <a:gd name="T17" fmla="*/ 81 w 81"/>
                  <a:gd name="T18" fmla="*/ 78 h 78"/>
                </a:gdLst>
                <a:ahLst/>
                <a:cxnLst>
                  <a:cxn ang="T10">
                    <a:pos x="T0" y="T1"/>
                  </a:cxn>
                  <a:cxn ang="T11">
                    <a:pos x="T2" y="T3"/>
                  </a:cxn>
                  <a:cxn ang="T12">
                    <a:pos x="T4" y="T5"/>
                  </a:cxn>
                  <a:cxn ang="T13">
                    <a:pos x="T6" y="T7"/>
                  </a:cxn>
                  <a:cxn ang="T14">
                    <a:pos x="T8" y="T9"/>
                  </a:cxn>
                </a:cxnLst>
                <a:rect l="T15" t="T16" r="T17" b="T18"/>
                <a:pathLst>
                  <a:path w="81" h="78">
                    <a:moveTo>
                      <a:pt x="0" y="15"/>
                    </a:moveTo>
                    <a:lnTo>
                      <a:pt x="15" y="0"/>
                    </a:lnTo>
                    <a:lnTo>
                      <a:pt x="81" y="64"/>
                    </a:lnTo>
                    <a:lnTo>
                      <a:pt x="69" y="78"/>
                    </a:lnTo>
                    <a:lnTo>
                      <a:pt x="0" y="15"/>
                    </a:lnTo>
                    <a:close/>
                  </a:path>
                </a:pathLst>
              </a:custGeom>
              <a:noFill/>
              <a:ln w="9525">
                <a:noFill/>
                <a:round/>
                <a:headEnd/>
                <a:tailEnd/>
              </a:ln>
            </p:spPr>
            <p:txBody>
              <a:bodyPr>
                <a:prstTxWarp prst="textNoShape">
                  <a:avLst/>
                </a:prstTxWarp>
              </a:bodyPr>
              <a:lstStyle/>
              <a:p>
                <a:endParaRPr lang="en-US"/>
              </a:p>
            </p:txBody>
          </p:sp>
          <p:sp>
            <p:nvSpPr>
              <p:cNvPr id="72948" name="Freeform 621"/>
              <p:cNvSpPr>
                <a:spLocks/>
              </p:cNvSpPr>
              <p:nvPr/>
            </p:nvSpPr>
            <p:spPr bwMode="auto">
              <a:xfrm>
                <a:off x="5581" y="2445"/>
                <a:ext cx="16" cy="15"/>
              </a:xfrm>
              <a:custGeom>
                <a:avLst/>
                <a:gdLst>
                  <a:gd name="T0" fmla="*/ 0 w 78"/>
                  <a:gd name="T1" fmla="*/ 14 h 75"/>
                  <a:gd name="T2" fmla="*/ 12 w 78"/>
                  <a:gd name="T3" fmla="*/ 0 h 75"/>
                  <a:gd name="T4" fmla="*/ 78 w 78"/>
                  <a:gd name="T5" fmla="*/ 61 h 75"/>
                  <a:gd name="T6" fmla="*/ 66 w 78"/>
                  <a:gd name="T7" fmla="*/ 75 h 75"/>
                  <a:gd name="T8" fmla="*/ 0 w 78"/>
                  <a:gd name="T9" fmla="*/ 14 h 75"/>
                  <a:gd name="T10" fmla="*/ 0 60000 65536"/>
                  <a:gd name="T11" fmla="*/ 0 60000 65536"/>
                  <a:gd name="T12" fmla="*/ 0 60000 65536"/>
                  <a:gd name="T13" fmla="*/ 0 60000 65536"/>
                  <a:gd name="T14" fmla="*/ 0 60000 65536"/>
                  <a:gd name="T15" fmla="*/ 0 w 78"/>
                  <a:gd name="T16" fmla="*/ 0 h 75"/>
                  <a:gd name="T17" fmla="*/ 78 w 78"/>
                  <a:gd name="T18" fmla="*/ 75 h 75"/>
                </a:gdLst>
                <a:ahLst/>
                <a:cxnLst>
                  <a:cxn ang="T10">
                    <a:pos x="T0" y="T1"/>
                  </a:cxn>
                  <a:cxn ang="T11">
                    <a:pos x="T2" y="T3"/>
                  </a:cxn>
                  <a:cxn ang="T12">
                    <a:pos x="T4" y="T5"/>
                  </a:cxn>
                  <a:cxn ang="T13">
                    <a:pos x="T6" y="T7"/>
                  </a:cxn>
                  <a:cxn ang="T14">
                    <a:pos x="T8" y="T9"/>
                  </a:cxn>
                </a:cxnLst>
                <a:rect l="T15" t="T16" r="T17" b="T18"/>
                <a:pathLst>
                  <a:path w="78" h="75">
                    <a:moveTo>
                      <a:pt x="0" y="14"/>
                    </a:moveTo>
                    <a:lnTo>
                      <a:pt x="12" y="0"/>
                    </a:lnTo>
                    <a:lnTo>
                      <a:pt x="78" y="61"/>
                    </a:lnTo>
                    <a:lnTo>
                      <a:pt x="66" y="75"/>
                    </a:lnTo>
                    <a:lnTo>
                      <a:pt x="0" y="14"/>
                    </a:lnTo>
                    <a:close/>
                  </a:path>
                </a:pathLst>
              </a:custGeom>
              <a:noFill/>
              <a:ln w="9525">
                <a:noFill/>
                <a:round/>
                <a:headEnd/>
                <a:tailEnd/>
              </a:ln>
            </p:spPr>
            <p:txBody>
              <a:bodyPr>
                <a:prstTxWarp prst="textNoShape">
                  <a:avLst/>
                </a:prstTxWarp>
              </a:bodyPr>
              <a:lstStyle/>
              <a:p>
                <a:endParaRPr lang="en-US"/>
              </a:p>
            </p:txBody>
          </p:sp>
          <p:sp>
            <p:nvSpPr>
              <p:cNvPr id="72949" name="Freeform 622"/>
              <p:cNvSpPr>
                <a:spLocks/>
              </p:cNvSpPr>
              <p:nvPr/>
            </p:nvSpPr>
            <p:spPr bwMode="auto">
              <a:xfrm>
                <a:off x="5594" y="2457"/>
                <a:ext cx="9" cy="9"/>
              </a:xfrm>
              <a:custGeom>
                <a:avLst/>
                <a:gdLst>
                  <a:gd name="T0" fmla="*/ 0 w 44"/>
                  <a:gd name="T1" fmla="*/ 14 h 43"/>
                  <a:gd name="T2" fmla="*/ 12 w 44"/>
                  <a:gd name="T3" fmla="*/ 0 h 43"/>
                  <a:gd name="T4" fmla="*/ 44 w 44"/>
                  <a:gd name="T5" fmla="*/ 28 h 43"/>
                  <a:gd name="T6" fmla="*/ 32 w 44"/>
                  <a:gd name="T7" fmla="*/ 43 h 43"/>
                  <a:gd name="T8" fmla="*/ 0 w 44"/>
                  <a:gd name="T9" fmla="*/ 14 h 43"/>
                  <a:gd name="T10" fmla="*/ 0 60000 65536"/>
                  <a:gd name="T11" fmla="*/ 0 60000 65536"/>
                  <a:gd name="T12" fmla="*/ 0 60000 65536"/>
                  <a:gd name="T13" fmla="*/ 0 60000 65536"/>
                  <a:gd name="T14" fmla="*/ 0 60000 65536"/>
                  <a:gd name="T15" fmla="*/ 0 w 44"/>
                  <a:gd name="T16" fmla="*/ 0 h 43"/>
                  <a:gd name="T17" fmla="*/ 44 w 44"/>
                  <a:gd name="T18" fmla="*/ 43 h 43"/>
                </a:gdLst>
                <a:ahLst/>
                <a:cxnLst>
                  <a:cxn ang="T10">
                    <a:pos x="T0" y="T1"/>
                  </a:cxn>
                  <a:cxn ang="T11">
                    <a:pos x="T2" y="T3"/>
                  </a:cxn>
                  <a:cxn ang="T12">
                    <a:pos x="T4" y="T5"/>
                  </a:cxn>
                  <a:cxn ang="T13">
                    <a:pos x="T6" y="T7"/>
                  </a:cxn>
                  <a:cxn ang="T14">
                    <a:pos x="T8" y="T9"/>
                  </a:cxn>
                </a:cxnLst>
                <a:rect l="T15" t="T16" r="T17" b="T18"/>
                <a:pathLst>
                  <a:path w="44" h="43">
                    <a:moveTo>
                      <a:pt x="0" y="14"/>
                    </a:moveTo>
                    <a:lnTo>
                      <a:pt x="12" y="0"/>
                    </a:lnTo>
                    <a:lnTo>
                      <a:pt x="44" y="28"/>
                    </a:lnTo>
                    <a:lnTo>
                      <a:pt x="32" y="43"/>
                    </a:lnTo>
                    <a:lnTo>
                      <a:pt x="0" y="14"/>
                    </a:lnTo>
                    <a:close/>
                  </a:path>
                </a:pathLst>
              </a:custGeom>
              <a:noFill/>
              <a:ln w="9525">
                <a:noFill/>
                <a:round/>
                <a:headEnd/>
                <a:tailEnd/>
              </a:ln>
            </p:spPr>
            <p:txBody>
              <a:bodyPr>
                <a:prstTxWarp prst="textNoShape">
                  <a:avLst/>
                </a:prstTxWarp>
              </a:bodyPr>
              <a:lstStyle/>
              <a:p>
                <a:endParaRPr lang="en-US"/>
              </a:p>
            </p:txBody>
          </p:sp>
          <p:sp>
            <p:nvSpPr>
              <p:cNvPr id="72950" name="Freeform 623"/>
              <p:cNvSpPr>
                <a:spLocks/>
              </p:cNvSpPr>
              <p:nvPr/>
            </p:nvSpPr>
            <p:spPr bwMode="auto">
              <a:xfrm>
                <a:off x="5601" y="2463"/>
                <a:ext cx="8" cy="8"/>
              </a:xfrm>
              <a:custGeom>
                <a:avLst/>
                <a:gdLst>
                  <a:gd name="T0" fmla="*/ 0 w 41"/>
                  <a:gd name="T1" fmla="*/ 15 h 40"/>
                  <a:gd name="T2" fmla="*/ 12 w 41"/>
                  <a:gd name="T3" fmla="*/ 0 h 40"/>
                  <a:gd name="T4" fmla="*/ 41 w 41"/>
                  <a:gd name="T5" fmla="*/ 26 h 40"/>
                  <a:gd name="T6" fmla="*/ 29 w 41"/>
                  <a:gd name="T7" fmla="*/ 40 h 40"/>
                  <a:gd name="T8" fmla="*/ 0 w 41"/>
                  <a:gd name="T9" fmla="*/ 15 h 40"/>
                  <a:gd name="T10" fmla="*/ 0 60000 65536"/>
                  <a:gd name="T11" fmla="*/ 0 60000 65536"/>
                  <a:gd name="T12" fmla="*/ 0 60000 65536"/>
                  <a:gd name="T13" fmla="*/ 0 60000 65536"/>
                  <a:gd name="T14" fmla="*/ 0 60000 65536"/>
                  <a:gd name="T15" fmla="*/ 0 w 41"/>
                  <a:gd name="T16" fmla="*/ 0 h 40"/>
                  <a:gd name="T17" fmla="*/ 41 w 41"/>
                  <a:gd name="T18" fmla="*/ 40 h 40"/>
                </a:gdLst>
                <a:ahLst/>
                <a:cxnLst>
                  <a:cxn ang="T10">
                    <a:pos x="T0" y="T1"/>
                  </a:cxn>
                  <a:cxn ang="T11">
                    <a:pos x="T2" y="T3"/>
                  </a:cxn>
                  <a:cxn ang="T12">
                    <a:pos x="T4" y="T5"/>
                  </a:cxn>
                  <a:cxn ang="T13">
                    <a:pos x="T6" y="T7"/>
                  </a:cxn>
                  <a:cxn ang="T14">
                    <a:pos x="T8" y="T9"/>
                  </a:cxn>
                </a:cxnLst>
                <a:rect l="T15" t="T16" r="T17" b="T18"/>
                <a:pathLst>
                  <a:path w="41" h="40">
                    <a:moveTo>
                      <a:pt x="0" y="15"/>
                    </a:moveTo>
                    <a:lnTo>
                      <a:pt x="12" y="0"/>
                    </a:lnTo>
                    <a:lnTo>
                      <a:pt x="41" y="26"/>
                    </a:lnTo>
                    <a:lnTo>
                      <a:pt x="29" y="40"/>
                    </a:lnTo>
                    <a:lnTo>
                      <a:pt x="0" y="15"/>
                    </a:lnTo>
                    <a:close/>
                  </a:path>
                </a:pathLst>
              </a:custGeom>
              <a:noFill/>
              <a:ln w="9525">
                <a:noFill/>
                <a:round/>
                <a:headEnd/>
                <a:tailEnd/>
              </a:ln>
            </p:spPr>
            <p:txBody>
              <a:bodyPr>
                <a:prstTxWarp prst="textNoShape">
                  <a:avLst/>
                </a:prstTxWarp>
              </a:bodyPr>
              <a:lstStyle/>
              <a:p>
                <a:endParaRPr lang="en-US"/>
              </a:p>
            </p:txBody>
          </p:sp>
          <p:sp>
            <p:nvSpPr>
              <p:cNvPr id="72951" name="Freeform 624"/>
              <p:cNvSpPr>
                <a:spLocks/>
              </p:cNvSpPr>
              <p:nvPr/>
            </p:nvSpPr>
            <p:spPr bwMode="auto">
              <a:xfrm>
                <a:off x="5606" y="2468"/>
                <a:ext cx="8" cy="8"/>
              </a:xfrm>
              <a:custGeom>
                <a:avLst/>
                <a:gdLst>
                  <a:gd name="T0" fmla="*/ 0 w 40"/>
                  <a:gd name="T1" fmla="*/ 14 h 40"/>
                  <a:gd name="T2" fmla="*/ 12 w 40"/>
                  <a:gd name="T3" fmla="*/ 0 h 40"/>
                  <a:gd name="T4" fmla="*/ 40 w 40"/>
                  <a:gd name="T5" fmla="*/ 26 h 40"/>
                  <a:gd name="T6" fmla="*/ 26 w 40"/>
                  <a:gd name="T7" fmla="*/ 40 h 40"/>
                  <a:gd name="T8" fmla="*/ 0 w 40"/>
                  <a:gd name="T9" fmla="*/ 14 h 40"/>
                  <a:gd name="T10" fmla="*/ 0 60000 65536"/>
                  <a:gd name="T11" fmla="*/ 0 60000 65536"/>
                  <a:gd name="T12" fmla="*/ 0 60000 65536"/>
                  <a:gd name="T13" fmla="*/ 0 60000 65536"/>
                  <a:gd name="T14" fmla="*/ 0 60000 65536"/>
                  <a:gd name="T15" fmla="*/ 0 w 40"/>
                  <a:gd name="T16" fmla="*/ 0 h 40"/>
                  <a:gd name="T17" fmla="*/ 40 w 40"/>
                  <a:gd name="T18" fmla="*/ 40 h 40"/>
                </a:gdLst>
                <a:ahLst/>
                <a:cxnLst>
                  <a:cxn ang="T10">
                    <a:pos x="T0" y="T1"/>
                  </a:cxn>
                  <a:cxn ang="T11">
                    <a:pos x="T2" y="T3"/>
                  </a:cxn>
                  <a:cxn ang="T12">
                    <a:pos x="T4" y="T5"/>
                  </a:cxn>
                  <a:cxn ang="T13">
                    <a:pos x="T6" y="T7"/>
                  </a:cxn>
                  <a:cxn ang="T14">
                    <a:pos x="T8" y="T9"/>
                  </a:cxn>
                </a:cxnLst>
                <a:rect l="T15" t="T16" r="T17" b="T18"/>
                <a:pathLst>
                  <a:path w="40" h="40">
                    <a:moveTo>
                      <a:pt x="0" y="14"/>
                    </a:moveTo>
                    <a:lnTo>
                      <a:pt x="12" y="0"/>
                    </a:lnTo>
                    <a:lnTo>
                      <a:pt x="40" y="26"/>
                    </a:lnTo>
                    <a:lnTo>
                      <a:pt x="26" y="40"/>
                    </a:lnTo>
                    <a:lnTo>
                      <a:pt x="0" y="14"/>
                    </a:lnTo>
                    <a:close/>
                  </a:path>
                </a:pathLst>
              </a:custGeom>
              <a:noFill/>
              <a:ln w="9525">
                <a:noFill/>
                <a:round/>
                <a:headEnd/>
                <a:tailEnd/>
              </a:ln>
            </p:spPr>
            <p:txBody>
              <a:bodyPr>
                <a:prstTxWarp prst="textNoShape">
                  <a:avLst/>
                </a:prstTxWarp>
              </a:bodyPr>
              <a:lstStyle/>
              <a:p>
                <a:endParaRPr lang="en-US"/>
              </a:p>
            </p:txBody>
          </p:sp>
          <p:sp>
            <p:nvSpPr>
              <p:cNvPr id="72952" name="Freeform 625"/>
              <p:cNvSpPr>
                <a:spLocks/>
              </p:cNvSpPr>
              <p:nvPr/>
            </p:nvSpPr>
            <p:spPr bwMode="auto">
              <a:xfrm>
                <a:off x="5612" y="2473"/>
                <a:ext cx="7" cy="7"/>
              </a:xfrm>
              <a:custGeom>
                <a:avLst/>
                <a:gdLst>
                  <a:gd name="T0" fmla="*/ 0 w 38"/>
                  <a:gd name="T1" fmla="*/ 14 h 34"/>
                  <a:gd name="T2" fmla="*/ 14 w 38"/>
                  <a:gd name="T3" fmla="*/ 0 h 34"/>
                  <a:gd name="T4" fmla="*/ 38 w 38"/>
                  <a:gd name="T5" fmla="*/ 20 h 34"/>
                  <a:gd name="T6" fmla="*/ 23 w 38"/>
                  <a:gd name="T7" fmla="*/ 34 h 34"/>
                  <a:gd name="T8" fmla="*/ 0 w 38"/>
                  <a:gd name="T9" fmla="*/ 14 h 34"/>
                  <a:gd name="T10" fmla="*/ 0 60000 65536"/>
                  <a:gd name="T11" fmla="*/ 0 60000 65536"/>
                  <a:gd name="T12" fmla="*/ 0 60000 65536"/>
                  <a:gd name="T13" fmla="*/ 0 60000 65536"/>
                  <a:gd name="T14" fmla="*/ 0 60000 65536"/>
                  <a:gd name="T15" fmla="*/ 0 w 38"/>
                  <a:gd name="T16" fmla="*/ 0 h 34"/>
                  <a:gd name="T17" fmla="*/ 38 w 38"/>
                  <a:gd name="T18" fmla="*/ 34 h 34"/>
                </a:gdLst>
                <a:ahLst/>
                <a:cxnLst>
                  <a:cxn ang="T10">
                    <a:pos x="T0" y="T1"/>
                  </a:cxn>
                  <a:cxn ang="T11">
                    <a:pos x="T2" y="T3"/>
                  </a:cxn>
                  <a:cxn ang="T12">
                    <a:pos x="T4" y="T5"/>
                  </a:cxn>
                  <a:cxn ang="T13">
                    <a:pos x="T6" y="T7"/>
                  </a:cxn>
                  <a:cxn ang="T14">
                    <a:pos x="T8" y="T9"/>
                  </a:cxn>
                </a:cxnLst>
                <a:rect l="T15" t="T16" r="T17" b="T18"/>
                <a:pathLst>
                  <a:path w="38" h="34">
                    <a:moveTo>
                      <a:pt x="0" y="14"/>
                    </a:moveTo>
                    <a:lnTo>
                      <a:pt x="14" y="0"/>
                    </a:lnTo>
                    <a:lnTo>
                      <a:pt x="38" y="20"/>
                    </a:lnTo>
                    <a:lnTo>
                      <a:pt x="23" y="34"/>
                    </a:lnTo>
                    <a:lnTo>
                      <a:pt x="0" y="14"/>
                    </a:lnTo>
                    <a:close/>
                  </a:path>
                </a:pathLst>
              </a:custGeom>
              <a:noFill/>
              <a:ln w="9525">
                <a:noFill/>
                <a:round/>
                <a:headEnd/>
                <a:tailEnd/>
              </a:ln>
            </p:spPr>
            <p:txBody>
              <a:bodyPr>
                <a:prstTxWarp prst="textNoShape">
                  <a:avLst/>
                </a:prstTxWarp>
              </a:bodyPr>
              <a:lstStyle/>
              <a:p>
                <a:endParaRPr lang="en-US"/>
              </a:p>
            </p:txBody>
          </p:sp>
          <p:sp>
            <p:nvSpPr>
              <p:cNvPr id="72953" name="Freeform 626"/>
              <p:cNvSpPr>
                <a:spLocks/>
              </p:cNvSpPr>
              <p:nvPr/>
            </p:nvSpPr>
            <p:spPr bwMode="auto">
              <a:xfrm>
                <a:off x="5616" y="2477"/>
                <a:ext cx="7" cy="6"/>
              </a:xfrm>
              <a:custGeom>
                <a:avLst/>
                <a:gdLst>
                  <a:gd name="T0" fmla="*/ 0 w 32"/>
                  <a:gd name="T1" fmla="*/ 14 h 31"/>
                  <a:gd name="T2" fmla="*/ 15 w 32"/>
                  <a:gd name="T3" fmla="*/ 0 h 31"/>
                  <a:gd name="T4" fmla="*/ 32 w 32"/>
                  <a:gd name="T5" fmla="*/ 18 h 31"/>
                  <a:gd name="T6" fmla="*/ 17 w 32"/>
                  <a:gd name="T7" fmla="*/ 31 h 31"/>
                  <a:gd name="T8" fmla="*/ 0 w 32"/>
                  <a:gd name="T9" fmla="*/ 14 h 31"/>
                  <a:gd name="T10" fmla="*/ 0 60000 65536"/>
                  <a:gd name="T11" fmla="*/ 0 60000 65536"/>
                  <a:gd name="T12" fmla="*/ 0 60000 65536"/>
                  <a:gd name="T13" fmla="*/ 0 60000 65536"/>
                  <a:gd name="T14" fmla="*/ 0 60000 65536"/>
                  <a:gd name="T15" fmla="*/ 0 w 32"/>
                  <a:gd name="T16" fmla="*/ 0 h 31"/>
                  <a:gd name="T17" fmla="*/ 32 w 32"/>
                  <a:gd name="T18" fmla="*/ 31 h 31"/>
                </a:gdLst>
                <a:ahLst/>
                <a:cxnLst>
                  <a:cxn ang="T10">
                    <a:pos x="T0" y="T1"/>
                  </a:cxn>
                  <a:cxn ang="T11">
                    <a:pos x="T2" y="T3"/>
                  </a:cxn>
                  <a:cxn ang="T12">
                    <a:pos x="T4" y="T5"/>
                  </a:cxn>
                  <a:cxn ang="T13">
                    <a:pos x="T6" y="T7"/>
                  </a:cxn>
                  <a:cxn ang="T14">
                    <a:pos x="T8" y="T9"/>
                  </a:cxn>
                </a:cxnLst>
                <a:rect l="T15" t="T16" r="T17" b="T18"/>
                <a:pathLst>
                  <a:path w="32" h="31">
                    <a:moveTo>
                      <a:pt x="0" y="14"/>
                    </a:moveTo>
                    <a:lnTo>
                      <a:pt x="15" y="0"/>
                    </a:lnTo>
                    <a:lnTo>
                      <a:pt x="32" y="18"/>
                    </a:lnTo>
                    <a:lnTo>
                      <a:pt x="17" y="31"/>
                    </a:lnTo>
                    <a:lnTo>
                      <a:pt x="0" y="14"/>
                    </a:lnTo>
                    <a:close/>
                  </a:path>
                </a:pathLst>
              </a:custGeom>
              <a:noFill/>
              <a:ln w="9525">
                <a:noFill/>
                <a:round/>
                <a:headEnd/>
                <a:tailEnd/>
              </a:ln>
            </p:spPr>
            <p:txBody>
              <a:bodyPr>
                <a:prstTxWarp prst="textNoShape">
                  <a:avLst/>
                </a:prstTxWarp>
              </a:bodyPr>
              <a:lstStyle/>
              <a:p>
                <a:endParaRPr lang="en-US"/>
              </a:p>
            </p:txBody>
          </p:sp>
          <p:sp>
            <p:nvSpPr>
              <p:cNvPr id="72954" name="Freeform 627"/>
              <p:cNvSpPr>
                <a:spLocks/>
              </p:cNvSpPr>
              <p:nvPr/>
            </p:nvSpPr>
            <p:spPr bwMode="auto">
              <a:xfrm>
                <a:off x="5620" y="2481"/>
                <a:ext cx="5" cy="5"/>
              </a:xfrm>
              <a:custGeom>
                <a:avLst/>
                <a:gdLst>
                  <a:gd name="T0" fmla="*/ 0 w 29"/>
                  <a:gd name="T1" fmla="*/ 13 h 28"/>
                  <a:gd name="T2" fmla="*/ 15 w 29"/>
                  <a:gd name="T3" fmla="*/ 0 h 28"/>
                  <a:gd name="T4" fmla="*/ 29 w 29"/>
                  <a:gd name="T5" fmla="*/ 13 h 28"/>
                  <a:gd name="T6" fmla="*/ 15 w 29"/>
                  <a:gd name="T7" fmla="*/ 28 h 28"/>
                  <a:gd name="T8" fmla="*/ 0 w 29"/>
                  <a:gd name="T9" fmla="*/ 13 h 28"/>
                  <a:gd name="T10" fmla="*/ 0 60000 65536"/>
                  <a:gd name="T11" fmla="*/ 0 60000 65536"/>
                  <a:gd name="T12" fmla="*/ 0 60000 65536"/>
                  <a:gd name="T13" fmla="*/ 0 60000 65536"/>
                  <a:gd name="T14" fmla="*/ 0 60000 65536"/>
                  <a:gd name="T15" fmla="*/ 0 w 29"/>
                  <a:gd name="T16" fmla="*/ 0 h 28"/>
                  <a:gd name="T17" fmla="*/ 29 w 29"/>
                  <a:gd name="T18" fmla="*/ 28 h 28"/>
                </a:gdLst>
                <a:ahLst/>
                <a:cxnLst>
                  <a:cxn ang="T10">
                    <a:pos x="T0" y="T1"/>
                  </a:cxn>
                  <a:cxn ang="T11">
                    <a:pos x="T2" y="T3"/>
                  </a:cxn>
                  <a:cxn ang="T12">
                    <a:pos x="T4" y="T5"/>
                  </a:cxn>
                  <a:cxn ang="T13">
                    <a:pos x="T6" y="T7"/>
                  </a:cxn>
                  <a:cxn ang="T14">
                    <a:pos x="T8" y="T9"/>
                  </a:cxn>
                </a:cxnLst>
                <a:rect l="T15" t="T16" r="T17" b="T18"/>
                <a:pathLst>
                  <a:path w="29" h="28">
                    <a:moveTo>
                      <a:pt x="0" y="13"/>
                    </a:moveTo>
                    <a:lnTo>
                      <a:pt x="15" y="0"/>
                    </a:lnTo>
                    <a:lnTo>
                      <a:pt x="29" y="13"/>
                    </a:lnTo>
                    <a:lnTo>
                      <a:pt x="15" y="28"/>
                    </a:lnTo>
                    <a:lnTo>
                      <a:pt x="0" y="13"/>
                    </a:lnTo>
                    <a:close/>
                  </a:path>
                </a:pathLst>
              </a:custGeom>
              <a:noFill/>
              <a:ln w="9525">
                <a:noFill/>
                <a:round/>
                <a:headEnd/>
                <a:tailEnd/>
              </a:ln>
            </p:spPr>
            <p:txBody>
              <a:bodyPr>
                <a:prstTxWarp prst="textNoShape">
                  <a:avLst/>
                </a:prstTxWarp>
              </a:bodyPr>
              <a:lstStyle/>
              <a:p>
                <a:endParaRPr lang="en-US"/>
              </a:p>
            </p:txBody>
          </p:sp>
          <p:sp>
            <p:nvSpPr>
              <p:cNvPr id="72955" name="Freeform 628"/>
              <p:cNvSpPr>
                <a:spLocks/>
              </p:cNvSpPr>
              <p:nvPr/>
            </p:nvSpPr>
            <p:spPr bwMode="auto">
              <a:xfrm>
                <a:off x="5623" y="2483"/>
                <a:ext cx="4" cy="5"/>
              </a:xfrm>
              <a:custGeom>
                <a:avLst/>
                <a:gdLst>
                  <a:gd name="T0" fmla="*/ 0 w 22"/>
                  <a:gd name="T1" fmla="*/ 15 h 24"/>
                  <a:gd name="T2" fmla="*/ 14 w 22"/>
                  <a:gd name="T3" fmla="*/ 0 h 24"/>
                  <a:gd name="T4" fmla="*/ 22 w 22"/>
                  <a:gd name="T5" fmla="*/ 6 h 24"/>
                  <a:gd name="T6" fmla="*/ 11 w 22"/>
                  <a:gd name="T7" fmla="*/ 24 h 24"/>
                  <a:gd name="T8" fmla="*/ 0 w 22"/>
                  <a:gd name="T9" fmla="*/ 15 h 24"/>
                  <a:gd name="T10" fmla="*/ 0 60000 65536"/>
                  <a:gd name="T11" fmla="*/ 0 60000 65536"/>
                  <a:gd name="T12" fmla="*/ 0 60000 65536"/>
                  <a:gd name="T13" fmla="*/ 0 60000 65536"/>
                  <a:gd name="T14" fmla="*/ 0 60000 65536"/>
                  <a:gd name="T15" fmla="*/ 0 w 22"/>
                  <a:gd name="T16" fmla="*/ 0 h 24"/>
                  <a:gd name="T17" fmla="*/ 22 w 22"/>
                  <a:gd name="T18" fmla="*/ 24 h 24"/>
                </a:gdLst>
                <a:ahLst/>
                <a:cxnLst>
                  <a:cxn ang="T10">
                    <a:pos x="T0" y="T1"/>
                  </a:cxn>
                  <a:cxn ang="T11">
                    <a:pos x="T2" y="T3"/>
                  </a:cxn>
                  <a:cxn ang="T12">
                    <a:pos x="T4" y="T5"/>
                  </a:cxn>
                  <a:cxn ang="T13">
                    <a:pos x="T6" y="T7"/>
                  </a:cxn>
                  <a:cxn ang="T14">
                    <a:pos x="T8" y="T9"/>
                  </a:cxn>
                </a:cxnLst>
                <a:rect l="T15" t="T16" r="T17" b="T18"/>
                <a:pathLst>
                  <a:path w="22" h="24">
                    <a:moveTo>
                      <a:pt x="0" y="15"/>
                    </a:moveTo>
                    <a:lnTo>
                      <a:pt x="14" y="0"/>
                    </a:lnTo>
                    <a:lnTo>
                      <a:pt x="22" y="6"/>
                    </a:lnTo>
                    <a:lnTo>
                      <a:pt x="11" y="24"/>
                    </a:lnTo>
                    <a:lnTo>
                      <a:pt x="0" y="15"/>
                    </a:lnTo>
                    <a:close/>
                  </a:path>
                </a:pathLst>
              </a:custGeom>
              <a:noFill/>
              <a:ln w="9525">
                <a:noFill/>
                <a:round/>
                <a:headEnd/>
                <a:tailEnd/>
              </a:ln>
            </p:spPr>
            <p:txBody>
              <a:bodyPr>
                <a:prstTxWarp prst="textNoShape">
                  <a:avLst/>
                </a:prstTxWarp>
              </a:bodyPr>
              <a:lstStyle/>
              <a:p>
                <a:endParaRPr lang="en-US"/>
              </a:p>
            </p:txBody>
          </p:sp>
          <p:sp>
            <p:nvSpPr>
              <p:cNvPr id="72956" name="Freeform 629"/>
              <p:cNvSpPr>
                <a:spLocks/>
              </p:cNvSpPr>
              <p:nvPr/>
            </p:nvSpPr>
            <p:spPr bwMode="auto">
              <a:xfrm>
                <a:off x="5625" y="2484"/>
                <a:ext cx="3" cy="4"/>
              </a:xfrm>
              <a:custGeom>
                <a:avLst/>
                <a:gdLst>
                  <a:gd name="T0" fmla="*/ 0 w 15"/>
                  <a:gd name="T1" fmla="*/ 18 h 18"/>
                  <a:gd name="T2" fmla="*/ 11 w 15"/>
                  <a:gd name="T3" fmla="*/ 0 h 18"/>
                  <a:gd name="T4" fmla="*/ 15 w 15"/>
                  <a:gd name="T5" fmla="*/ 3 h 18"/>
                  <a:gd name="T6" fmla="*/ 0 w 15"/>
                  <a:gd name="T7" fmla="*/ 18 h 18"/>
                  <a:gd name="T8" fmla="*/ 0 60000 65536"/>
                  <a:gd name="T9" fmla="*/ 0 60000 65536"/>
                  <a:gd name="T10" fmla="*/ 0 60000 65536"/>
                  <a:gd name="T11" fmla="*/ 0 60000 65536"/>
                  <a:gd name="T12" fmla="*/ 0 w 15"/>
                  <a:gd name="T13" fmla="*/ 0 h 18"/>
                  <a:gd name="T14" fmla="*/ 15 w 15"/>
                  <a:gd name="T15" fmla="*/ 18 h 18"/>
                </a:gdLst>
                <a:ahLst/>
                <a:cxnLst>
                  <a:cxn ang="T8">
                    <a:pos x="T0" y="T1"/>
                  </a:cxn>
                  <a:cxn ang="T9">
                    <a:pos x="T2" y="T3"/>
                  </a:cxn>
                  <a:cxn ang="T10">
                    <a:pos x="T4" y="T5"/>
                  </a:cxn>
                  <a:cxn ang="T11">
                    <a:pos x="T6" y="T7"/>
                  </a:cxn>
                </a:cxnLst>
                <a:rect l="T12" t="T13" r="T14" b="T15"/>
                <a:pathLst>
                  <a:path w="15" h="18">
                    <a:moveTo>
                      <a:pt x="0" y="18"/>
                    </a:moveTo>
                    <a:lnTo>
                      <a:pt x="11" y="0"/>
                    </a:lnTo>
                    <a:lnTo>
                      <a:pt x="15" y="3"/>
                    </a:lnTo>
                    <a:lnTo>
                      <a:pt x="0" y="18"/>
                    </a:lnTo>
                    <a:close/>
                  </a:path>
                </a:pathLst>
              </a:custGeom>
              <a:noFill/>
              <a:ln w="9525">
                <a:noFill/>
                <a:round/>
                <a:headEnd/>
                <a:tailEnd/>
              </a:ln>
            </p:spPr>
            <p:txBody>
              <a:bodyPr>
                <a:prstTxWarp prst="textNoShape">
                  <a:avLst/>
                </a:prstTxWarp>
              </a:bodyPr>
              <a:lstStyle/>
              <a:p>
                <a:endParaRPr lang="en-US"/>
              </a:p>
            </p:txBody>
          </p:sp>
          <p:sp>
            <p:nvSpPr>
              <p:cNvPr id="72957" name="Freeform 630"/>
              <p:cNvSpPr>
                <a:spLocks/>
              </p:cNvSpPr>
              <p:nvPr/>
            </p:nvSpPr>
            <p:spPr bwMode="auto">
              <a:xfrm>
                <a:off x="5625" y="2485"/>
                <a:ext cx="3" cy="4"/>
              </a:xfrm>
              <a:custGeom>
                <a:avLst/>
                <a:gdLst>
                  <a:gd name="T0" fmla="*/ 0 w 17"/>
                  <a:gd name="T1" fmla="*/ 15 h 18"/>
                  <a:gd name="T2" fmla="*/ 15 w 17"/>
                  <a:gd name="T3" fmla="*/ 0 h 18"/>
                  <a:gd name="T4" fmla="*/ 17 w 17"/>
                  <a:gd name="T5" fmla="*/ 12 h 18"/>
                  <a:gd name="T6" fmla="*/ 9 w 17"/>
                  <a:gd name="T7" fmla="*/ 10 h 18"/>
                  <a:gd name="T8" fmla="*/ 3 w 17"/>
                  <a:gd name="T9" fmla="*/ 18 h 18"/>
                  <a:gd name="T10" fmla="*/ 0 w 17"/>
                  <a:gd name="T11" fmla="*/ 15 h 18"/>
                  <a:gd name="T12" fmla="*/ 0 60000 65536"/>
                  <a:gd name="T13" fmla="*/ 0 60000 65536"/>
                  <a:gd name="T14" fmla="*/ 0 60000 65536"/>
                  <a:gd name="T15" fmla="*/ 0 60000 65536"/>
                  <a:gd name="T16" fmla="*/ 0 60000 65536"/>
                  <a:gd name="T17" fmla="*/ 0 60000 65536"/>
                  <a:gd name="T18" fmla="*/ 0 w 17"/>
                  <a:gd name="T19" fmla="*/ 0 h 18"/>
                  <a:gd name="T20" fmla="*/ 17 w 17"/>
                  <a:gd name="T21" fmla="*/ 18 h 18"/>
                </a:gdLst>
                <a:ahLst/>
                <a:cxnLst>
                  <a:cxn ang="T12">
                    <a:pos x="T0" y="T1"/>
                  </a:cxn>
                  <a:cxn ang="T13">
                    <a:pos x="T2" y="T3"/>
                  </a:cxn>
                  <a:cxn ang="T14">
                    <a:pos x="T4" y="T5"/>
                  </a:cxn>
                  <a:cxn ang="T15">
                    <a:pos x="T6" y="T7"/>
                  </a:cxn>
                  <a:cxn ang="T16">
                    <a:pos x="T8" y="T9"/>
                  </a:cxn>
                  <a:cxn ang="T17">
                    <a:pos x="T10" y="T11"/>
                  </a:cxn>
                </a:cxnLst>
                <a:rect l="T18" t="T19" r="T20" b="T21"/>
                <a:pathLst>
                  <a:path w="17" h="18">
                    <a:moveTo>
                      <a:pt x="0" y="15"/>
                    </a:moveTo>
                    <a:lnTo>
                      <a:pt x="15" y="0"/>
                    </a:lnTo>
                    <a:lnTo>
                      <a:pt x="17" y="12"/>
                    </a:lnTo>
                    <a:lnTo>
                      <a:pt x="9" y="10"/>
                    </a:lnTo>
                    <a:lnTo>
                      <a:pt x="3" y="18"/>
                    </a:lnTo>
                    <a:lnTo>
                      <a:pt x="0" y="15"/>
                    </a:lnTo>
                    <a:close/>
                  </a:path>
                </a:pathLst>
              </a:custGeom>
              <a:noFill/>
              <a:ln w="9525">
                <a:noFill/>
                <a:round/>
                <a:headEnd/>
                <a:tailEnd/>
              </a:ln>
            </p:spPr>
            <p:txBody>
              <a:bodyPr>
                <a:prstTxWarp prst="textNoShape">
                  <a:avLst/>
                </a:prstTxWarp>
              </a:bodyPr>
              <a:lstStyle/>
              <a:p>
                <a:endParaRPr lang="en-US"/>
              </a:p>
            </p:txBody>
          </p:sp>
          <p:sp>
            <p:nvSpPr>
              <p:cNvPr id="72958" name="Freeform 631"/>
              <p:cNvSpPr>
                <a:spLocks/>
              </p:cNvSpPr>
              <p:nvPr/>
            </p:nvSpPr>
            <p:spPr bwMode="auto">
              <a:xfrm>
                <a:off x="5625" y="2486"/>
                <a:ext cx="3" cy="1"/>
              </a:xfrm>
              <a:custGeom>
                <a:avLst/>
                <a:gdLst>
                  <a:gd name="T0" fmla="*/ 0 w 17"/>
                  <a:gd name="T1" fmla="*/ 0 h 6"/>
                  <a:gd name="T2" fmla="*/ 9 w 17"/>
                  <a:gd name="T3" fmla="*/ 4 h 6"/>
                  <a:gd name="T4" fmla="*/ 17 w 17"/>
                  <a:gd name="T5" fmla="*/ 6 h 6"/>
                  <a:gd name="T6" fmla="*/ 0 w 17"/>
                  <a:gd name="T7" fmla="*/ 4 h 6"/>
                  <a:gd name="T8" fmla="*/ 0 w 17"/>
                  <a:gd name="T9" fmla="*/ 0 h 6"/>
                  <a:gd name="T10" fmla="*/ 0 60000 65536"/>
                  <a:gd name="T11" fmla="*/ 0 60000 65536"/>
                  <a:gd name="T12" fmla="*/ 0 60000 65536"/>
                  <a:gd name="T13" fmla="*/ 0 60000 65536"/>
                  <a:gd name="T14" fmla="*/ 0 60000 65536"/>
                  <a:gd name="T15" fmla="*/ 0 w 17"/>
                  <a:gd name="T16" fmla="*/ 0 h 6"/>
                  <a:gd name="T17" fmla="*/ 17 w 17"/>
                  <a:gd name="T18" fmla="*/ 6 h 6"/>
                </a:gdLst>
                <a:ahLst/>
                <a:cxnLst>
                  <a:cxn ang="T10">
                    <a:pos x="T0" y="T1"/>
                  </a:cxn>
                  <a:cxn ang="T11">
                    <a:pos x="T2" y="T3"/>
                  </a:cxn>
                  <a:cxn ang="T12">
                    <a:pos x="T4" y="T5"/>
                  </a:cxn>
                  <a:cxn ang="T13">
                    <a:pos x="T6" y="T7"/>
                  </a:cxn>
                  <a:cxn ang="T14">
                    <a:pos x="T8" y="T9"/>
                  </a:cxn>
                </a:cxnLst>
                <a:rect l="T15" t="T16" r="T17" b="T18"/>
                <a:pathLst>
                  <a:path w="17" h="6">
                    <a:moveTo>
                      <a:pt x="0" y="0"/>
                    </a:moveTo>
                    <a:lnTo>
                      <a:pt x="9" y="4"/>
                    </a:lnTo>
                    <a:lnTo>
                      <a:pt x="17" y="6"/>
                    </a:lnTo>
                    <a:lnTo>
                      <a:pt x="0" y="4"/>
                    </a:lnTo>
                    <a:lnTo>
                      <a:pt x="0" y="0"/>
                    </a:lnTo>
                    <a:close/>
                  </a:path>
                </a:pathLst>
              </a:custGeom>
              <a:noFill/>
              <a:ln w="9525">
                <a:noFill/>
                <a:round/>
                <a:headEnd/>
                <a:tailEnd/>
              </a:ln>
            </p:spPr>
            <p:txBody>
              <a:bodyPr>
                <a:prstTxWarp prst="textNoShape">
                  <a:avLst/>
                </a:prstTxWarp>
              </a:bodyPr>
              <a:lstStyle/>
              <a:p>
                <a:endParaRPr lang="en-US"/>
              </a:p>
            </p:txBody>
          </p:sp>
          <p:sp>
            <p:nvSpPr>
              <p:cNvPr id="72959" name="Freeform 632"/>
              <p:cNvSpPr>
                <a:spLocks/>
              </p:cNvSpPr>
              <p:nvPr/>
            </p:nvSpPr>
            <p:spPr bwMode="auto">
              <a:xfrm>
                <a:off x="5624" y="2487"/>
                <a:ext cx="4" cy="2"/>
              </a:xfrm>
              <a:custGeom>
                <a:avLst/>
                <a:gdLst>
                  <a:gd name="T0" fmla="*/ 2 w 19"/>
                  <a:gd name="T1" fmla="*/ 0 h 8"/>
                  <a:gd name="T2" fmla="*/ 19 w 19"/>
                  <a:gd name="T3" fmla="*/ 2 h 8"/>
                  <a:gd name="T4" fmla="*/ 19 w 19"/>
                  <a:gd name="T5" fmla="*/ 8 h 8"/>
                  <a:gd name="T6" fmla="*/ 0 w 19"/>
                  <a:gd name="T7" fmla="*/ 2 h 8"/>
                  <a:gd name="T8" fmla="*/ 2 w 19"/>
                  <a:gd name="T9" fmla="*/ 0 h 8"/>
                  <a:gd name="T10" fmla="*/ 0 60000 65536"/>
                  <a:gd name="T11" fmla="*/ 0 60000 65536"/>
                  <a:gd name="T12" fmla="*/ 0 60000 65536"/>
                  <a:gd name="T13" fmla="*/ 0 60000 65536"/>
                  <a:gd name="T14" fmla="*/ 0 60000 65536"/>
                  <a:gd name="T15" fmla="*/ 0 w 19"/>
                  <a:gd name="T16" fmla="*/ 0 h 8"/>
                  <a:gd name="T17" fmla="*/ 19 w 19"/>
                  <a:gd name="T18" fmla="*/ 8 h 8"/>
                </a:gdLst>
                <a:ahLst/>
                <a:cxnLst>
                  <a:cxn ang="T10">
                    <a:pos x="T0" y="T1"/>
                  </a:cxn>
                  <a:cxn ang="T11">
                    <a:pos x="T2" y="T3"/>
                  </a:cxn>
                  <a:cxn ang="T12">
                    <a:pos x="T4" y="T5"/>
                  </a:cxn>
                  <a:cxn ang="T13">
                    <a:pos x="T6" y="T7"/>
                  </a:cxn>
                  <a:cxn ang="T14">
                    <a:pos x="T8" y="T9"/>
                  </a:cxn>
                </a:cxnLst>
                <a:rect l="T15" t="T16" r="T17" b="T18"/>
                <a:pathLst>
                  <a:path w="19" h="8">
                    <a:moveTo>
                      <a:pt x="2" y="0"/>
                    </a:moveTo>
                    <a:lnTo>
                      <a:pt x="19" y="2"/>
                    </a:lnTo>
                    <a:lnTo>
                      <a:pt x="19" y="8"/>
                    </a:lnTo>
                    <a:lnTo>
                      <a:pt x="0" y="2"/>
                    </a:lnTo>
                    <a:lnTo>
                      <a:pt x="2" y="0"/>
                    </a:lnTo>
                    <a:close/>
                  </a:path>
                </a:pathLst>
              </a:custGeom>
              <a:noFill/>
              <a:ln w="9525">
                <a:noFill/>
                <a:round/>
                <a:headEnd/>
                <a:tailEnd/>
              </a:ln>
            </p:spPr>
            <p:txBody>
              <a:bodyPr>
                <a:prstTxWarp prst="textNoShape">
                  <a:avLst/>
                </a:prstTxWarp>
              </a:bodyPr>
              <a:lstStyle/>
              <a:p>
                <a:endParaRPr lang="en-US"/>
              </a:p>
            </p:txBody>
          </p:sp>
          <p:sp>
            <p:nvSpPr>
              <p:cNvPr id="72960" name="Freeform 633"/>
              <p:cNvSpPr>
                <a:spLocks/>
              </p:cNvSpPr>
              <p:nvPr/>
            </p:nvSpPr>
            <p:spPr bwMode="auto">
              <a:xfrm>
                <a:off x="5624" y="2487"/>
                <a:ext cx="4" cy="3"/>
              </a:xfrm>
              <a:custGeom>
                <a:avLst/>
                <a:gdLst>
                  <a:gd name="T0" fmla="*/ 0 w 19"/>
                  <a:gd name="T1" fmla="*/ 0 h 11"/>
                  <a:gd name="T2" fmla="*/ 19 w 19"/>
                  <a:gd name="T3" fmla="*/ 6 h 11"/>
                  <a:gd name="T4" fmla="*/ 19 w 19"/>
                  <a:gd name="T5" fmla="*/ 11 h 11"/>
                  <a:gd name="T6" fmla="*/ 0 w 19"/>
                  <a:gd name="T7" fmla="*/ 9 h 11"/>
                  <a:gd name="T8" fmla="*/ 0 w 19"/>
                  <a:gd name="T9" fmla="*/ 0 h 11"/>
                  <a:gd name="T10" fmla="*/ 0 60000 65536"/>
                  <a:gd name="T11" fmla="*/ 0 60000 65536"/>
                  <a:gd name="T12" fmla="*/ 0 60000 65536"/>
                  <a:gd name="T13" fmla="*/ 0 60000 65536"/>
                  <a:gd name="T14" fmla="*/ 0 60000 65536"/>
                  <a:gd name="T15" fmla="*/ 0 w 19"/>
                  <a:gd name="T16" fmla="*/ 0 h 11"/>
                  <a:gd name="T17" fmla="*/ 19 w 19"/>
                  <a:gd name="T18" fmla="*/ 11 h 11"/>
                </a:gdLst>
                <a:ahLst/>
                <a:cxnLst>
                  <a:cxn ang="T10">
                    <a:pos x="T0" y="T1"/>
                  </a:cxn>
                  <a:cxn ang="T11">
                    <a:pos x="T2" y="T3"/>
                  </a:cxn>
                  <a:cxn ang="T12">
                    <a:pos x="T4" y="T5"/>
                  </a:cxn>
                  <a:cxn ang="T13">
                    <a:pos x="T6" y="T7"/>
                  </a:cxn>
                  <a:cxn ang="T14">
                    <a:pos x="T8" y="T9"/>
                  </a:cxn>
                </a:cxnLst>
                <a:rect l="T15" t="T16" r="T17" b="T18"/>
                <a:pathLst>
                  <a:path w="19" h="11">
                    <a:moveTo>
                      <a:pt x="0" y="0"/>
                    </a:moveTo>
                    <a:lnTo>
                      <a:pt x="19" y="6"/>
                    </a:lnTo>
                    <a:lnTo>
                      <a:pt x="19" y="11"/>
                    </a:lnTo>
                    <a:lnTo>
                      <a:pt x="0" y="9"/>
                    </a:lnTo>
                    <a:lnTo>
                      <a:pt x="0" y="0"/>
                    </a:lnTo>
                    <a:close/>
                  </a:path>
                </a:pathLst>
              </a:custGeom>
              <a:noFill/>
              <a:ln w="9525">
                <a:noFill/>
                <a:round/>
                <a:headEnd/>
                <a:tailEnd/>
              </a:ln>
            </p:spPr>
            <p:txBody>
              <a:bodyPr>
                <a:prstTxWarp prst="textNoShape">
                  <a:avLst/>
                </a:prstTxWarp>
              </a:bodyPr>
              <a:lstStyle/>
              <a:p>
                <a:endParaRPr lang="en-US"/>
              </a:p>
            </p:txBody>
          </p:sp>
          <p:sp>
            <p:nvSpPr>
              <p:cNvPr id="72961" name="Freeform 634"/>
              <p:cNvSpPr>
                <a:spLocks/>
              </p:cNvSpPr>
              <p:nvPr/>
            </p:nvSpPr>
            <p:spPr bwMode="auto">
              <a:xfrm>
                <a:off x="5624" y="2489"/>
                <a:ext cx="4" cy="2"/>
              </a:xfrm>
              <a:custGeom>
                <a:avLst/>
                <a:gdLst>
                  <a:gd name="T0" fmla="*/ 4 w 23"/>
                  <a:gd name="T1" fmla="*/ 0 h 11"/>
                  <a:gd name="T2" fmla="*/ 23 w 23"/>
                  <a:gd name="T3" fmla="*/ 2 h 11"/>
                  <a:gd name="T4" fmla="*/ 21 w 23"/>
                  <a:gd name="T5" fmla="*/ 11 h 11"/>
                  <a:gd name="T6" fmla="*/ 0 w 23"/>
                  <a:gd name="T7" fmla="*/ 8 h 11"/>
                  <a:gd name="T8" fmla="*/ 4 w 23"/>
                  <a:gd name="T9" fmla="*/ 0 h 11"/>
                  <a:gd name="T10" fmla="*/ 0 60000 65536"/>
                  <a:gd name="T11" fmla="*/ 0 60000 65536"/>
                  <a:gd name="T12" fmla="*/ 0 60000 65536"/>
                  <a:gd name="T13" fmla="*/ 0 60000 65536"/>
                  <a:gd name="T14" fmla="*/ 0 60000 65536"/>
                  <a:gd name="T15" fmla="*/ 0 w 23"/>
                  <a:gd name="T16" fmla="*/ 0 h 11"/>
                  <a:gd name="T17" fmla="*/ 23 w 23"/>
                  <a:gd name="T18" fmla="*/ 11 h 11"/>
                </a:gdLst>
                <a:ahLst/>
                <a:cxnLst>
                  <a:cxn ang="T10">
                    <a:pos x="T0" y="T1"/>
                  </a:cxn>
                  <a:cxn ang="T11">
                    <a:pos x="T2" y="T3"/>
                  </a:cxn>
                  <a:cxn ang="T12">
                    <a:pos x="T4" y="T5"/>
                  </a:cxn>
                  <a:cxn ang="T13">
                    <a:pos x="T6" y="T7"/>
                  </a:cxn>
                  <a:cxn ang="T14">
                    <a:pos x="T8" y="T9"/>
                  </a:cxn>
                </a:cxnLst>
                <a:rect l="T15" t="T16" r="T17" b="T18"/>
                <a:pathLst>
                  <a:path w="23" h="11">
                    <a:moveTo>
                      <a:pt x="4" y="0"/>
                    </a:moveTo>
                    <a:lnTo>
                      <a:pt x="23" y="2"/>
                    </a:lnTo>
                    <a:lnTo>
                      <a:pt x="21" y="11"/>
                    </a:lnTo>
                    <a:lnTo>
                      <a:pt x="0" y="8"/>
                    </a:lnTo>
                    <a:lnTo>
                      <a:pt x="4" y="0"/>
                    </a:lnTo>
                    <a:close/>
                  </a:path>
                </a:pathLst>
              </a:custGeom>
              <a:noFill/>
              <a:ln w="9525">
                <a:noFill/>
                <a:round/>
                <a:headEnd/>
                <a:tailEnd/>
              </a:ln>
            </p:spPr>
            <p:txBody>
              <a:bodyPr>
                <a:prstTxWarp prst="textNoShape">
                  <a:avLst/>
                </a:prstTxWarp>
              </a:bodyPr>
              <a:lstStyle/>
              <a:p>
                <a:endParaRPr lang="en-US"/>
              </a:p>
            </p:txBody>
          </p:sp>
          <p:sp>
            <p:nvSpPr>
              <p:cNvPr id="72962" name="Freeform 635"/>
              <p:cNvSpPr>
                <a:spLocks/>
              </p:cNvSpPr>
              <p:nvPr/>
            </p:nvSpPr>
            <p:spPr bwMode="auto">
              <a:xfrm>
                <a:off x="5623" y="2491"/>
                <a:ext cx="5" cy="3"/>
              </a:xfrm>
              <a:custGeom>
                <a:avLst/>
                <a:gdLst>
                  <a:gd name="T0" fmla="*/ 3 w 24"/>
                  <a:gd name="T1" fmla="*/ 0 h 15"/>
                  <a:gd name="T2" fmla="*/ 24 w 24"/>
                  <a:gd name="T3" fmla="*/ 3 h 15"/>
                  <a:gd name="T4" fmla="*/ 20 w 24"/>
                  <a:gd name="T5" fmla="*/ 15 h 15"/>
                  <a:gd name="T6" fmla="*/ 0 w 24"/>
                  <a:gd name="T7" fmla="*/ 11 h 15"/>
                  <a:gd name="T8" fmla="*/ 3 w 24"/>
                  <a:gd name="T9" fmla="*/ 0 h 15"/>
                  <a:gd name="T10" fmla="*/ 0 60000 65536"/>
                  <a:gd name="T11" fmla="*/ 0 60000 65536"/>
                  <a:gd name="T12" fmla="*/ 0 60000 65536"/>
                  <a:gd name="T13" fmla="*/ 0 60000 65536"/>
                  <a:gd name="T14" fmla="*/ 0 60000 65536"/>
                  <a:gd name="T15" fmla="*/ 0 w 24"/>
                  <a:gd name="T16" fmla="*/ 0 h 15"/>
                  <a:gd name="T17" fmla="*/ 24 w 24"/>
                  <a:gd name="T18" fmla="*/ 15 h 15"/>
                </a:gdLst>
                <a:ahLst/>
                <a:cxnLst>
                  <a:cxn ang="T10">
                    <a:pos x="T0" y="T1"/>
                  </a:cxn>
                  <a:cxn ang="T11">
                    <a:pos x="T2" y="T3"/>
                  </a:cxn>
                  <a:cxn ang="T12">
                    <a:pos x="T4" y="T5"/>
                  </a:cxn>
                  <a:cxn ang="T13">
                    <a:pos x="T6" y="T7"/>
                  </a:cxn>
                  <a:cxn ang="T14">
                    <a:pos x="T8" y="T9"/>
                  </a:cxn>
                </a:cxnLst>
                <a:rect l="T15" t="T16" r="T17" b="T18"/>
                <a:pathLst>
                  <a:path w="24" h="15">
                    <a:moveTo>
                      <a:pt x="3" y="0"/>
                    </a:moveTo>
                    <a:lnTo>
                      <a:pt x="24" y="3"/>
                    </a:lnTo>
                    <a:lnTo>
                      <a:pt x="20" y="15"/>
                    </a:lnTo>
                    <a:lnTo>
                      <a:pt x="0" y="11"/>
                    </a:lnTo>
                    <a:lnTo>
                      <a:pt x="3" y="0"/>
                    </a:lnTo>
                    <a:close/>
                  </a:path>
                </a:pathLst>
              </a:custGeom>
              <a:noFill/>
              <a:ln w="9525">
                <a:noFill/>
                <a:round/>
                <a:headEnd/>
                <a:tailEnd/>
              </a:ln>
            </p:spPr>
            <p:txBody>
              <a:bodyPr>
                <a:prstTxWarp prst="textNoShape">
                  <a:avLst/>
                </a:prstTxWarp>
              </a:bodyPr>
              <a:lstStyle/>
              <a:p>
                <a:endParaRPr lang="en-US"/>
              </a:p>
            </p:txBody>
          </p:sp>
          <p:sp>
            <p:nvSpPr>
              <p:cNvPr id="72963" name="Freeform 636"/>
              <p:cNvSpPr>
                <a:spLocks/>
              </p:cNvSpPr>
              <p:nvPr/>
            </p:nvSpPr>
            <p:spPr bwMode="auto">
              <a:xfrm>
                <a:off x="5623" y="2493"/>
                <a:ext cx="4" cy="4"/>
              </a:xfrm>
              <a:custGeom>
                <a:avLst/>
                <a:gdLst>
                  <a:gd name="T0" fmla="*/ 2 w 22"/>
                  <a:gd name="T1" fmla="*/ 0 h 18"/>
                  <a:gd name="T2" fmla="*/ 22 w 22"/>
                  <a:gd name="T3" fmla="*/ 4 h 18"/>
                  <a:gd name="T4" fmla="*/ 20 w 22"/>
                  <a:gd name="T5" fmla="*/ 18 h 18"/>
                  <a:gd name="T6" fmla="*/ 0 w 22"/>
                  <a:gd name="T7" fmla="*/ 15 h 18"/>
                  <a:gd name="T8" fmla="*/ 2 w 22"/>
                  <a:gd name="T9" fmla="*/ 0 h 18"/>
                  <a:gd name="T10" fmla="*/ 0 60000 65536"/>
                  <a:gd name="T11" fmla="*/ 0 60000 65536"/>
                  <a:gd name="T12" fmla="*/ 0 60000 65536"/>
                  <a:gd name="T13" fmla="*/ 0 60000 65536"/>
                  <a:gd name="T14" fmla="*/ 0 60000 65536"/>
                  <a:gd name="T15" fmla="*/ 0 w 22"/>
                  <a:gd name="T16" fmla="*/ 0 h 18"/>
                  <a:gd name="T17" fmla="*/ 22 w 22"/>
                  <a:gd name="T18" fmla="*/ 18 h 18"/>
                </a:gdLst>
                <a:ahLst/>
                <a:cxnLst>
                  <a:cxn ang="T10">
                    <a:pos x="T0" y="T1"/>
                  </a:cxn>
                  <a:cxn ang="T11">
                    <a:pos x="T2" y="T3"/>
                  </a:cxn>
                  <a:cxn ang="T12">
                    <a:pos x="T4" y="T5"/>
                  </a:cxn>
                  <a:cxn ang="T13">
                    <a:pos x="T6" y="T7"/>
                  </a:cxn>
                  <a:cxn ang="T14">
                    <a:pos x="T8" y="T9"/>
                  </a:cxn>
                </a:cxnLst>
                <a:rect l="T15" t="T16" r="T17" b="T18"/>
                <a:pathLst>
                  <a:path w="22" h="18">
                    <a:moveTo>
                      <a:pt x="2" y="0"/>
                    </a:moveTo>
                    <a:lnTo>
                      <a:pt x="22" y="4"/>
                    </a:lnTo>
                    <a:lnTo>
                      <a:pt x="20" y="18"/>
                    </a:lnTo>
                    <a:lnTo>
                      <a:pt x="0" y="15"/>
                    </a:lnTo>
                    <a:lnTo>
                      <a:pt x="2" y="0"/>
                    </a:lnTo>
                    <a:close/>
                  </a:path>
                </a:pathLst>
              </a:custGeom>
              <a:noFill/>
              <a:ln w="9525">
                <a:noFill/>
                <a:round/>
                <a:headEnd/>
                <a:tailEnd/>
              </a:ln>
            </p:spPr>
            <p:txBody>
              <a:bodyPr>
                <a:prstTxWarp prst="textNoShape">
                  <a:avLst/>
                </a:prstTxWarp>
              </a:bodyPr>
              <a:lstStyle/>
              <a:p>
                <a:endParaRPr lang="en-US"/>
              </a:p>
            </p:txBody>
          </p:sp>
          <p:sp>
            <p:nvSpPr>
              <p:cNvPr id="72964" name="Freeform 637"/>
              <p:cNvSpPr>
                <a:spLocks/>
              </p:cNvSpPr>
              <p:nvPr/>
            </p:nvSpPr>
            <p:spPr bwMode="auto">
              <a:xfrm>
                <a:off x="5622" y="2496"/>
                <a:ext cx="5" cy="3"/>
              </a:xfrm>
              <a:custGeom>
                <a:avLst/>
                <a:gdLst>
                  <a:gd name="T0" fmla="*/ 4 w 24"/>
                  <a:gd name="T1" fmla="*/ 0 h 17"/>
                  <a:gd name="T2" fmla="*/ 24 w 24"/>
                  <a:gd name="T3" fmla="*/ 3 h 17"/>
                  <a:gd name="T4" fmla="*/ 21 w 24"/>
                  <a:gd name="T5" fmla="*/ 17 h 17"/>
                  <a:gd name="T6" fmla="*/ 0 w 24"/>
                  <a:gd name="T7" fmla="*/ 15 h 17"/>
                  <a:gd name="T8" fmla="*/ 4 w 24"/>
                  <a:gd name="T9" fmla="*/ 0 h 17"/>
                  <a:gd name="T10" fmla="*/ 0 60000 65536"/>
                  <a:gd name="T11" fmla="*/ 0 60000 65536"/>
                  <a:gd name="T12" fmla="*/ 0 60000 65536"/>
                  <a:gd name="T13" fmla="*/ 0 60000 65536"/>
                  <a:gd name="T14" fmla="*/ 0 60000 65536"/>
                  <a:gd name="T15" fmla="*/ 0 w 24"/>
                  <a:gd name="T16" fmla="*/ 0 h 17"/>
                  <a:gd name="T17" fmla="*/ 24 w 24"/>
                  <a:gd name="T18" fmla="*/ 17 h 17"/>
                </a:gdLst>
                <a:ahLst/>
                <a:cxnLst>
                  <a:cxn ang="T10">
                    <a:pos x="T0" y="T1"/>
                  </a:cxn>
                  <a:cxn ang="T11">
                    <a:pos x="T2" y="T3"/>
                  </a:cxn>
                  <a:cxn ang="T12">
                    <a:pos x="T4" y="T5"/>
                  </a:cxn>
                  <a:cxn ang="T13">
                    <a:pos x="T6" y="T7"/>
                  </a:cxn>
                  <a:cxn ang="T14">
                    <a:pos x="T8" y="T9"/>
                  </a:cxn>
                </a:cxnLst>
                <a:rect l="T15" t="T16" r="T17" b="T18"/>
                <a:pathLst>
                  <a:path w="24" h="17">
                    <a:moveTo>
                      <a:pt x="4" y="0"/>
                    </a:moveTo>
                    <a:lnTo>
                      <a:pt x="24" y="3"/>
                    </a:lnTo>
                    <a:lnTo>
                      <a:pt x="21" y="17"/>
                    </a:lnTo>
                    <a:lnTo>
                      <a:pt x="0" y="15"/>
                    </a:lnTo>
                    <a:lnTo>
                      <a:pt x="4" y="0"/>
                    </a:lnTo>
                    <a:close/>
                  </a:path>
                </a:pathLst>
              </a:custGeom>
              <a:noFill/>
              <a:ln w="9525">
                <a:noFill/>
                <a:round/>
                <a:headEnd/>
                <a:tailEnd/>
              </a:ln>
            </p:spPr>
            <p:txBody>
              <a:bodyPr>
                <a:prstTxWarp prst="textNoShape">
                  <a:avLst/>
                </a:prstTxWarp>
              </a:bodyPr>
              <a:lstStyle/>
              <a:p>
                <a:endParaRPr lang="en-US"/>
              </a:p>
            </p:txBody>
          </p:sp>
          <p:sp>
            <p:nvSpPr>
              <p:cNvPr id="72965" name="Freeform 638"/>
              <p:cNvSpPr>
                <a:spLocks/>
              </p:cNvSpPr>
              <p:nvPr/>
            </p:nvSpPr>
            <p:spPr bwMode="auto">
              <a:xfrm>
                <a:off x="5621" y="2499"/>
                <a:ext cx="5" cy="4"/>
              </a:xfrm>
              <a:custGeom>
                <a:avLst/>
                <a:gdLst>
                  <a:gd name="T0" fmla="*/ 2 w 23"/>
                  <a:gd name="T1" fmla="*/ 0 h 22"/>
                  <a:gd name="T2" fmla="*/ 23 w 23"/>
                  <a:gd name="T3" fmla="*/ 2 h 22"/>
                  <a:gd name="T4" fmla="*/ 20 w 23"/>
                  <a:gd name="T5" fmla="*/ 22 h 22"/>
                  <a:gd name="T6" fmla="*/ 0 w 23"/>
                  <a:gd name="T7" fmla="*/ 17 h 22"/>
                  <a:gd name="T8" fmla="*/ 2 w 23"/>
                  <a:gd name="T9" fmla="*/ 0 h 22"/>
                  <a:gd name="T10" fmla="*/ 0 60000 65536"/>
                  <a:gd name="T11" fmla="*/ 0 60000 65536"/>
                  <a:gd name="T12" fmla="*/ 0 60000 65536"/>
                  <a:gd name="T13" fmla="*/ 0 60000 65536"/>
                  <a:gd name="T14" fmla="*/ 0 60000 65536"/>
                  <a:gd name="T15" fmla="*/ 0 w 23"/>
                  <a:gd name="T16" fmla="*/ 0 h 22"/>
                  <a:gd name="T17" fmla="*/ 23 w 23"/>
                  <a:gd name="T18" fmla="*/ 22 h 22"/>
                </a:gdLst>
                <a:ahLst/>
                <a:cxnLst>
                  <a:cxn ang="T10">
                    <a:pos x="T0" y="T1"/>
                  </a:cxn>
                  <a:cxn ang="T11">
                    <a:pos x="T2" y="T3"/>
                  </a:cxn>
                  <a:cxn ang="T12">
                    <a:pos x="T4" y="T5"/>
                  </a:cxn>
                  <a:cxn ang="T13">
                    <a:pos x="T6" y="T7"/>
                  </a:cxn>
                  <a:cxn ang="T14">
                    <a:pos x="T8" y="T9"/>
                  </a:cxn>
                </a:cxnLst>
                <a:rect l="T15" t="T16" r="T17" b="T18"/>
                <a:pathLst>
                  <a:path w="23" h="22">
                    <a:moveTo>
                      <a:pt x="2" y="0"/>
                    </a:moveTo>
                    <a:lnTo>
                      <a:pt x="23" y="2"/>
                    </a:lnTo>
                    <a:lnTo>
                      <a:pt x="20" y="22"/>
                    </a:lnTo>
                    <a:lnTo>
                      <a:pt x="0" y="17"/>
                    </a:lnTo>
                    <a:lnTo>
                      <a:pt x="2" y="0"/>
                    </a:lnTo>
                    <a:close/>
                  </a:path>
                </a:pathLst>
              </a:custGeom>
              <a:noFill/>
              <a:ln w="9525">
                <a:noFill/>
                <a:round/>
                <a:headEnd/>
                <a:tailEnd/>
              </a:ln>
            </p:spPr>
            <p:txBody>
              <a:bodyPr>
                <a:prstTxWarp prst="textNoShape">
                  <a:avLst/>
                </a:prstTxWarp>
              </a:bodyPr>
              <a:lstStyle/>
              <a:p>
                <a:endParaRPr lang="en-US"/>
              </a:p>
            </p:txBody>
          </p:sp>
          <p:sp>
            <p:nvSpPr>
              <p:cNvPr id="72966" name="Freeform 639"/>
              <p:cNvSpPr>
                <a:spLocks/>
              </p:cNvSpPr>
              <p:nvPr/>
            </p:nvSpPr>
            <p:spPr bwMode="auto">
              <a:xfrm>
                <a:off x="5621" y="2502"/>
                <a:ext cx="4" cy="6"/>
              </a:xfrm>
              <a:custGeom>
                <a:avLst/>
                <a:gdLst>
                  <a:gd name="T0" fmla="*/ 3 w 23"/>
                  <a:gd name="T1" fmla="*/ 0 h 26"/>
                  <a:gd name="T2" fmla="*/ 23 w 23"/>
                  <a:gd name="T3" fmla="*/ 5 h 26"/>
                  <a:gd name="T4" fmla="*/ 20 w 23"/>
                  <a:gd name="T5" fmla="*/ 26 h 26"/>
                  <a:gd name="T6" fmla="*/ 0 w 23"/>
                  <a:gd name="T7" fmla="*/ 20 h 26"/>
                  <a:gd name="T8" fmla="*/ 3 w 23"/>
                  <a:gd name="T9" fmla="*/ 0 h 26"/>
                  <a:gd name="T10" fmla="*/ 0 60000 65536"/>
                  <a:gd name="T11" fmla="*/ 0 60000 65536"/>
                  <a:gd name="T12" fmla="*/ 0 60000 65536"/>
                  <a:gd name="T13" fmla="*/ 0 60000 65536"/>
                  <a:gd name="T14" fmla="*/ 0 60000 65536"/>
                  <a:gd name="T15" fmla="*/ 0 w 23"/>
                  <a:gd name="T16" fmla="*/ 0 h 26"/>
                  <a:gd name="T17" fmla="*/ 23 w 23"/>
                  <a:gd name="T18" fmla="*/ 26 h 26"/>
                </a:gdLst>
                <a:ahLst/>
                <a:cxnLst>
                  <a:cxn ang="T10">
                    <a:pos x="T0" y="T1"/>
                  </a:cxn>
                  <a:cxn ang="T11">
                    <a:pos x="T2" y="T3"/>
                  </a:cxn>
                  <a:cxn ang="T12">
                    <a:pos x="T4" y="T5"/>
                  </a:cxn>
                  <a:cxn ang="T13">
                    <a:pos x="T6" y="T7"/>
                  </a:cxn>
                  <a:cxn ang="T14">
                    <a:pos x="T8" y="T9"/>
                  </a:cxn>
                </a:cxnLst>
                <a:rect l="T15" t="T16" r="T17" b="T18"/>
                <a:pathLst>
                  <a:path w="23" h="26">
                    <a:moveTo>
                      <a:pt x="3" y="0"/>
                    </a:moveTo>
                    <a:lnTo>
                      <a:pt x="23" y="5"/>
                    </a:lnTo>
                    <a:lnTo>
                      <a:pt x="20" y="26"/>
                    </a:lnTo>
                    <a:lnTo>
                      <a:pt x="0" y="20"/>
                    </a:lnTo>
                    <a:lnTo>
                      <a:pt x="3" y="0"/>
                    </a:lnTo>
                    <a:close/>
                  </a:path>
                </a:pathLst>
              </a:custGeom>
              <a:noFill/>
              <a:ln w="9525">
                <a:noFill/>
                <a:round/>
                <a:headEnd/>
                <a:tailEnd/>
              </a:ln>
            </p:spPr>
            <p:txBody>
              <a:bodyPr>
                <a:prstTxWarp prst="textNoShape">
                  <a:avLst/>
                </a:prstTxWarp>
              </a:bodyPr>
              <a:lstStyle/>
              <a:p>
                <a:endParaRPr lang="en-US"/>
              </a:p>
            </p:txBody>
          </p:sp>
          <p:sp>
            <p:nvSpPr>
              <p:cNvPr id="72967" name="Freeform 640"/>
              <p:cNvSpPr>
                <a:spLocks/>
              </p:cNvSpPr>
              <p:nvPr/>
            </p:nvSpPr>
            <p:spPr bwMode="auto">
              <a:xfrm>
                <a:off x="5620" y="2506"/>
                <a:ext cx="5" cy="6"/>
              </a:xfrm>
              <a:custGeom>
                <a:avLst/>
                <a:gdLst>
                  <a:gd name="T0" fmla="*/ 6 w 26"/>
                  <a:gd name="T1" fmla="*/ 0 h 26"/>
                  <a:gd name="T2" fmla="*/ 26 w 26"/>
                  <a:gd name="T3" fmla="*/ 6 h 26"/>
                  <a:gd name="T4" fmla="*/ 20 w 26"/>
                  <a:gd name="T5" fmla="*/ 26 h 26"/>
                  <a:gd name="T6" fmla="*/ 0 w 26"/>
                  <a:gd name="T7" fmla="*/ 23 h 26"/>
                  <a:gd name="T8" fmla="*/ 6 w 26"/>
                  <a:gd name="T9" fmla="*/ 0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6" y="0"/>
                    </a:moveTo>
                    <a:lnTo>
                      <a:pt x="26" y="6"/>
                    </a:lnTo>
                    <a:lnTo>
                      <a:pt x="20" y="26"/>
                    </a:lnTo>
                    <a:lnTo>
                      <a:pt x="0" y="23"/>
                    </a:lnTo>
                    <a:lnTo>
                      <a:pt x="6" y="0"/>
                    </a:lnTo>
                    <a:close/>
                  </a:path>
                </a:pathLst>
              </a:custGeom>
              <a:noFill/>
              <a:ln w="9525">
                <a:noFill/>
                <a:round/>
                <a:headEnd/>
                <a:tailEnd/>
              </a:ln>
            </p:spPr>
            <p:txBody>
              <a:bodyPr>
                <a:prstTxWarp prst="textNoShape">
                  <a:avLst/>
                </a:prstTxWarp>
              </a:bodyPr>
              <a:lstStyle/>
              <a:p>
                <a:endParaRPr lang="en-US"/>
              </a:p>
            </p:txBody>
          </p:sp>
          <p:sp>
            <p:nvSpPr>
              <p:cNvPr id="72968" name="Freeform 641"/>
              <p:cNvSpPr>
                <a:spLocks/>
              </p:cNvSpPr>
              <p:nvPr/>
            </p:nvSpPr>
            <p:spPr bwMode="auto">
              <a:xfrm>
                <a:off x="5618" y="2511"/>
                <a:ext cx="6" cy="10"/>
              </a:xfrm>
              <a:custGeom>
                <a:avLst/>
                <a:gdLst>
                  <a:gd name="T0" fmla="*/ 6 w 26"/>
                  <a:gd name="T1" fmla="*/ 0 h 52"/>
                  <a:gd name="T2" fmla="*/ 26 w 26"/>
                  <a:gd name="T3" fmla="*/ 3 h 52"/>
                  <a:gd name="T4" fmla="*/ 17 w 26"/>
                  <a:gd name="T5" fmla="*/ 52 h 52"/>
                  <a:gd name="T6" fmla="*/ 0 w 26"/>
                  <a:gd name="T7" fmla="*/ 48 h 52"/>
                  <a:gd name="T8" fmla="*/ 6 w 26"/>
                  <a:gd name="T9" fmla="*/ 0 h 52"/>
                  <a:gd name="T10" fmla="*/ 0 60000 65536"/>
                  <a:gd name="T11" fmla="*/ 0 60000 65536"/>
                  <a:gd name="T12" fmla="*/ 0 60000 65536"/>
                  <a:gd name="T13" fmla="*/ 0 60000 65536"/>
                  <a:gd name="T14" fmla="*/ 0 60000 65536"/>
                  <a:gd name="T15" fmla="*/ 0 w 26"/>
                  <a:gd name="T16" fmla="*/ 0 h 52"/>
                  <a:gd name="T17" fmla="*/ 26 w 26"/>
                  <a:gd name="T18" fmla="*/ 52 h 52"/>
                </a:gdLst>
                <a:ahLst/>
                <a:cxnLst>
                  <a:cxn ang="T10">
                    <a:pos x="T0" y="T1"/>
                  </a:cxn>
                  <a:cxn ang="T11">
                    <a:pos x="T2" y="T3"/>
                  </a:cxn>
                  <a:cxn ang="T12">
                    <a:pos x="T4" y="T5"/>
                  </a:cxn>
                  <a:cxn ang="T13">
                    <a:pos x="T6" y="T7"/>
                  </a:cxn>
                  <a:cxn ang="T14">
                    <a:pos x="T8" y="T9"/>
                  </a:cxn>
                </a:cxnLst>
                <a:rect l="T15" t="T16" r="T17" b="T18"/>
                <a:pathLst>
                  <a:path w="26" h="52">
                    <a:moveTo>
                      <a:pt x="6" y="0"/>
                    </a:moveTo>
                    <a:lnTo>
                      <a:pt x="26" y="3"/>
                    </a:lnTo>
                    <a:lnTo>
                      <a:pt x="17" y="52"/>
                    </a:lnTo>
                    <a:lnTo>
                      <a:pt x="0" y="48"/>
                    </a:lnTo>
                    <a:lnTo>
                      <a:pt x="6" y="0"/>
                    </a:lnTo>
                    <a:close/>
                  </a:path>
                </a:pathLst>
              </a:custGeom>
              <a:noFill/>
              <a:ln w="9525">
                <a:noFill/>
                <a:round/>
                <a:headEnd/>
                <a:tailEnd/>
              </a:ln>
            </p:spPr>
            <p:txBody>
              <a:bodyPr>
                <a:prstTxWarp prst="textNoShape">
                  <a:avLst/>
                </a:prstTxWarp>
              </a:bodyPr>
              <a:lstStyle/>
              <a:p>
                <a:endParaRPr lang="en-US"/>
              </a:p>
            </p:txBody>
          </p:sp>
          <p:sp>
            <p:nvSpPr>
              <p:cNvPr id="72969" name="Freeform 642"/>
              <p:cNvSpPr>
                <a:spLocks/>
              </p:cNvSpPr>
              <p:nvPr/>
            </p:nvSpPr>
            <p:spPr bwMode="auto">
              <a:xfrm>
                <a:off x="5616" y="2521"/>
                <a:ext cx="6" cy="11"/>
              </a:xfrm>
              <a:custGeom>
                <a:avLst/>
                <a:gdLst>
                  <a:gd name="T0" fmla="*/ 11 w 28"/>
                  <a:gd name="T1" fmla="*/ 0 h 58"/>
                  <a:gd name="T2" fmla="*/ 28 w 28"/>
                  <a:gd name="T3" fmla="*/ 4 h 58"/>
                  <a:gd name="T4" fmla="*/ 20 w 28"/>
                  <a:gd name="T5" fmla="*/ 58 h 58"/>
                  <a:gd name="T6" fmla="*/ 0 w 28"/>
                  <a:gd name="T7" fmla="*/ 56 h 58"/>
                  <a:gd name="T8" fmla="*/ 11 w 28"/>
                  <a:gd name="T9" fmla="*/ 0 h 58"/>
                  <a:gd name="T10" fmla="*/ 0 60000 65536"/>
                  <a:gd name="T11" fmla="*/ 0 60000 65536"/>
                  <a:gd name="T12" fmla="*/ 0 60000 65536"/>
                  <a:gd name="T13" fmla="*/ 0 60000 65536"/>
                  <a:gd name="T14" fmla="*/ 0 60000 65536"/>
                  <a:gd name="T15" fmla="*/ 0 w 28"/>
                  <a:gd name="T16" fmla="*/ 0 h 58"/>
                  <a:gd name="T17" fmla="*/ 28 w 28"/>
                  <a:gd name="T18" fmla="*/ 58 h 58"/>
                </a:gdLst>
                <a:ahLst/>
                <a:cxnLst>
                  <a:cxn ang="T10">
                    <a:pos x="T0" y="T1"/>
                  </a:cxn>
                  <a:cxn ang="T11">
                    <a:pos x="T2" y="T3"/>
                  </a:cxn>
                  <a:cxn ang="T12">
                    <a:pos x="T4" y="T5"/>
                  </a:cxn>
                  <a:cxn ang="T13">
                    <a:pos x="T6" y="T7"/>
                  </a:cxn>
                  <a:cxn ang="T14">
                    <a:pos x="T8" y="T9"/>
                  </a:cxn>
                </a:cxnLst>
                <a:rect l="T15" t="T16" r="T17" b="T18"/>
                <a:pathLst>
                  <a:path w="28" h="58">
                    <a:moveTo>
                      <a:pt x="11" y="0"/>
                    </a:moveTo>
                    <a:lnTo>
                      <a:pt x="28" y="4"/>
                    </a:lnTo>
                    <a:lnTo>
                      <a:pt x="20" y="58"/>
                    </a:lnTo>
                    <a:lnTo>
                      <a:pt x="0" y="56"/>
                    </a:lnTo>
                    <a:lnTo>
                      <a:pt x="11" y="0"/>
                    </a:lnTo>
                    <a:close/>
                  </a:path>
                </a:pathLst>
              </a:custGeom>
              <a:noFill/>
              <a:ln w="9525">
                <a:noFill/>
                <a:round/>
                <a:headEnd/>
                <a:tailEnd/>
              </a:ln>
            </p:spPr>
            <p:txBody>
              <a:bodyPr>
                <a:prstTxWarp prst="textNoShape">
                  <a:avLst/>
                </a:prstTxWarp>
              </a:bodyPr>
              <a:lstStyle/>
              <a:p>
                <a:endParaRPr lang="en-US"/>
              </a:p>
            </p:txBody>
          </p:sp>
          <p:sp>
            <p:nvSpPr>
              <p:cNvPr id="72970" name="Freeform 643"/>
              <p:cNvSpPr>
                <a:spLocks/>
              </p:cNvSpPr>
              <p:nvPr/>
            </p:nvSpPr>
            <p:spPr bwMode="auto">
              <a:xfrm>
                <a:off x="5614" y="2532"/>
                <a:ext cx="6" cy="12"/>
              </a:xfrm>
              <a:custGeom>
                <a:avLst/>
                <a:gdLst>
                  <a:gd name="T0" fmla="*/ 9 w 29"/>
                  <a:gd name="T1" fmla="*/ 0 h 60"/>
                  <a:gd name="T2" fmla="*/ 29 w 29"/>
                  <a:gd name="T3" fmla="*/ 2 h 60"/>
                  <a:gd name="T4" fmla="*/ 20 w 29"/>
                  <a:gd name="T5" fmla="*/ 60 h 60"/>
                  <a:gd name="T6" fmla="*/ 0 w 29"/>
                  <a:gd name="T7" fmla="*/ 57 h 60"/>
                  <a:gd name="T8" fmla="*/ 9 w 29"/>
                  <a:gd name="T9" fmla="*/ 0 h 60"/>
                  <a:gd name="T10" fmla="*/ 0 60000 65536"/>
                  <a:gd name="T11" fmla="*/ 0 60000 65536"/>
                  <a:gd name="T12" fmla="*/ 0 60000 65536"/>
                  <a:gd name="T13" fmla="*/ 0 60000 65536"/>
                  <a:gd name="T14" fmla="*/ 0 60000 65536"/>
                  <a:gd name="T15" fmla="*/ 0 w 29"/>
                  <a:gd name="T16" fmla="*/ 0 h 60"/>
                  <a:gd name="T17" fmla="*/ 29 w 29"/>
                  <a:gd name="T18" fmla="*/ 60 h 60"/>
                </a:gdLst>
                <a:ahLst/>
                <a:cxnLst>
                  <a:cxn ang="T10">
                    <a:pos x="T0" y="T1"/>
                  </a:cxn>
                  <a:cxn ang="T11">
                    <a:pos x="T2" y="T3"/>
                  </a:cxn>
                  <a:cxn ang="T12">
                    <a:pos x="T4" y="T5"/>
                  </a:cxn>
                  <a:cxn ang="T13">
                    <a:pos x="T6" y="T7"/>
                  </a:cxn>
                  <a:cxn ang="T14">
                    <a:pos x="T8" y="T9"/>
                  </a:cxn>
                </a:cxnLst>
                <a:rect l="T15" t="T16" r="T17" b="T18"/>
                <a:pathLst>
                  <a:path w="29" h="60">
                    <a:moveTo>
                      <a:pt x="9" y="0"/>
                    </a:moveTo>
                    <a:lnTo>
                      <a:pt x="29" y="2"/>
                    </a:lnTo>
                    <a:lnTo>
                      <a:pt x="20" y="60"/>
                    </a:lnTo>
                    <a:lnTo>
                      <a:pt x="0" y="57"/>
                    </a:lnTo>
                    <a:lnTo>
                      <a:pt x="9" y="0"/>
                    </a:lnTo>
                    <a:close/>
                  </a:path>
                </a:pathLst>
              </a:custGeom>
              <a:noFill/>
              <a:ln w="9525">
                <a:noFill/>
                <a:round/>
                <a:headEnd/>
                <a:tailEnd/>
              </a:ln>
            </p:spPr>
            <p:txBody>
              <a:bodyPr>
                <a:prstTxWarp prst="textNoShape">
                  <a:avLst/>
                </a:prstTxWarp>
              </a:bodyPr>
              <a:lstStyle/>
              <a:p>
                <a:endParaRPr lang="en-US"/>
              </a:p>
            </p:txBody>
          </p:sp>
          <p:sp>
            <p:nvSpPr>
              <p:cNvPr id="72971" name="Freeform 644"/>
              <p:cNvSpPr>
                <a:spLocks/>
              </p:cNvSpPr>
              <p:nvPr/>
            </p:nvSpPr>
            <p:spPr bwMode="auto">
              <a:xfrm>
                <a:off x="5613" y="2543"/>
                <a:ext cx="5" cy="14"/>
              </a:xfrm>
              <a:custGeom>
                <a:avLst/>
                <a:gdLst>
                  <a:gd name="T0" fmla="*/ 8 w 28"/>
                  <a:gd name="T1" fmla="*/ 0 h 67"/>
                  <a:gd name="T2" fmla="*/ 28 w 28"/>
                  <a:gd name="T3" fmla="*/ 3 h 67"/>
                  <a:gd name="T4" fmla="*/ 20 w 28"/>
                  <a:gd name="T5" fmla="*/ 67 h 67"/>
                  <a:gd name="T6" fmla="*/ 0 w 28"/>
                  <a:gd name="T7" fmla="*/ 63 h 67"/>
                  <a:gd name="T8" fmla="*/ 8 w 28"/>
                  <a:gd name="T9" fmla="*/ 0 h 67"/>
                  <a:gd name="T10" fmla="*/ 0 60000 65536"/>
                  <a:gd name="T11" fmla="*/ 0 60000 65536"/>
                  <a:gd name="T12" fmla="*/ 0 60000 65536"/>
                  <a:gd name="T13" fmla="*/ 0 60000 65536"/>
                  <a:gd name="T14" fmla="*/ 0 60000 65536"/>
                  <a:gd name="T15" fmla="*/ 0 w 28"/>
                  <a:gd name="T16" fmla="*/ 0 h 67"/>
                  <a:gd name="T17" fmla="*/ 28 w 28"/>
                  <a:gd name="T18" fmla="*/ 67 h 67"/>
                </a:gdLst>
                <a:ahLst/>
                <a:cxnLst>
                  <a:cxn ang="T10">
                    <a:pos x="T0" y="T1"/>
                  </a:cxn>
                  <a:cxn ang="T11">
                    <a:pos x="T2" y="T3"/>
                  </a:cxn>
                  <a:cxn ang="T12">
                    <a:pos x="T4" y="T5"/>
                  </a:cxn>
                  <a:cxn ang="T13">
                    <a:pos x="T6" y="T7"/>
                  </a:cxn>
                  <a:cxn ang="T14">
                    <a:pos x="T8" y="T9"/>
                  </a:cxn>
                </a:cxnLst>
                <a:rect l="T15" t="T16" r="T17" b="T18"/>
                <a:pathLst>
                  <a:path w="28" h="67">
                    <a:moveTo>
                      <a:pt x="8" y="0"/>
                    </a:moveTo>
                    <a:lnTo>
                      <a:pt x="28" y="3"/>
                    </a:lnTo>
                    <a:lnTo>
                      <a:pt x="20" y="67"/>
                    </a:lnTo>
                    <a:lnTo>
                      <a:pt x="0" y="63"/>
                    </a:lnTo>
                    <a:lnTo>
                      <a:pt x="8" y="0"/>
                    </a:lnTo>
                    <a:close/>
                  </a:path>
                </a:pathLst>
              </a:custGeom>
              <a:noFill/>
              <a:ln w="9525">
                <a:noFill/>
                <a:round/>
                <a:headEnd/>
                <a:tailEnd/>
              </a:ln>
            </p:spPr>
            <p:txBody>
              <a:bodyPr>
                <a:prstTxWarp prst="textNoShape">
                  <a:avLst/>
                </a:prstTxWarp>
              </a:bodyPr>
              <a:lstStyle/>
              <a:p>
                <a:endParaRPr lang="en-US"/>
              </a:p>
            </p:txBody>
          </p:sp>
          <p:sp>
            <p:nvSpPr>
              <p:cNvPr id="72972" name="Freeform 645"/>
              <p:cNvSpPr>
                <a:spLocks/>
              </p:cNvSpPr>
              <p:nvPr/>
            </p:nvSpPr>
            <p:spPr bwMode="auto">
              <a:xfrm>
                <a:off x="5611" y="2556"/>
                <a:ext cx="6" cy="14"/>
              </a:xfrm>
              <a:custGeom>
                <a:avLst/>
                <a:gdLst>
                  <a:gd name="T0" fmla="*/ 9 w 29"/>
                  <a:gd name="T1" fmla="*/ 0 h 73"/>
                  <a:gd name="T2" fmla="*/ 29 w 29"/>
                  <a:gd name="T3" fmla="*/ 4 h 73"/>
                  <a:gd name="T4" fmla="*/ 20 w 29"/>
                  <a:gd name="T5" fmla="*/ 73 h 73"/>
                  <a:gd name="T6" fmla="*/ 0 w 29"/>
                  <a:gd name="T7" fmla="*/ 69 h 73"/>
                  <a:gd name="T8" fmla="*/ 9 w 29"/>
                  <a:gd name="T9" fmla="*/ 0 h 73"/>
                  <a:gd name="T10" fmla="*/ 0 60000 65536"/>
                  <a:gd name="T11" fmla="*/ 0 60000 65536"/>
                  <a:gd name="T12" fmla="*/ 0 60000 65536"/>
                  <a:gd name="T13" fmla="*/ 0 60000 65536"/>
                  <a:gd name="T14" fmla="*/ 0 60000 65536"/>
                  <a:gd name="T15" fmla="*/ 0 w 29"/>
                  <a:gd name="T16" fmla="*/ 0 h 73"/>
                  <a:gd name="T17" fmla="*/ 29 w 29"/>
                  <a:gd name="T18" fmla="*/ 73 h 73"/>
                </a:gdLst>
                <a:ahLst/>
                <a:cxnLst>
                  <a:cxn ang="T10">
                    <a:pos x="T0" y="T1"/>
                  </a:cxn>
                  <a:cxn ang="T11">
                    <a:pos x="T2" y="T3"/>
                  </a:cxn>
                  <a:cxn ang="T12">
                    <a:pos x="T4" y="T5"/>
                  </a:cxn>
                  <a:cxn ang="T13">
                    <a:pos x="T6" y="T7"/>
                  </a:cxn>
                  <a:cxn ang="T14">
                    <a:pos x="T8" y="T9"/>
                  </a:cxn>
                </a:cxnLst>
                <a:rect l="T15" t="T16" r="T17" b="T18"/>
                <a:pathLst>
                  <a:path w="29" h="73">
                    <a:moveTo>
                      <a:pt x="9" y="0"/>
                    </a:moveTo>
                    <a:lnTo>
                      <a:pt x="29" y="4"/>
                    </a:lnTo>
                    <a:lnTo>
                      <a:pt x="20" y="73"/>
                    </a:lnTo>
                    <a:lnTo>
                      <a:pt x="0" y="69"/>
                    </a:lnTo>
                    <a:lnTo>
                      <a:pt x="9" y="0"/>
                    </a:lnTo>
                    <a:close/>
                  </a:path>
                </a:pathLst>
              </a:custGeom>
              <a:noFill/>
              <a:ln w="9525">
                <a:noFill/>
                <a:round/>
                <a:headEnd/>
                <a:tailEnd/>
              </a:ln>
            </p:spPr>
            <p:txBody>
              <a:bodyPr>
                <a:prstTxWarp prst="textNoShape">
                  <a:avLst/>
                </a:prstTxWarp>
              </a:bodyPr>
              <a:lstStyle/>
              <a:p>
                <a:endParaRPr lang="en-US"/>
              </a:p>
            </p:txBody>
          </p:sp>
          <p:sp>
            <p:nvSpPr>
              <p:cNvPr id="72973" name="Freeform 646"/>
              <p:cNvSpPr>
                <a:spLocks/>
              </p:cNvSpPr>
              <p:nvPr/>
            </p:nvSpPr>
            <p:spPr bwMode="auto">
              <a:xfrm>
                <a:off x="5609" y="2570"/>
                <a:ext cx="6" cy="14"/>
              </a:xfrm>
              <a:custGeom>
                <a:avLst/>
                <a:gdLst>
                  <a:gd name="T0" fmla="*/ 9 w 29"/>
                  <a:gd name="T1" fmla="*/ 0 h 73"/>
                  <a:gd name="T2" fmla="*/ 29 w 29"/>
                  <a:gd name="T3" fmla="*/ 4 h 73"/>
                  <a:gd name="T4" fmla="*/ 20 w 29"/>
                  <a:gd name="T5" fmla="*/ 73 h 73"/>
                  <a:gd name="T6" fmla="*/ 0 w 29"/>
                  <a:gd name="T7" fmla="*/ 70 h 73"/>
                  <a:gd name="T8" fmla="*/ 9 w 29"/>
                  <a:gd name="T9" fmla="*/ 0 h 73"/>
                  <a:gd name="T10" fmla="*/ 0 60000 65536"/>
                  <a:gd name="T11" fmla="*/ 0 60000 65536"/>
                  <a:gd name="T12" fmla="*/ 0 60000 65536"/>
                  <a:gd name="T13" fmla="*/ 0 60000 65536"/>
                  <a:gd name="T14" fmla="*/ 0 60000 65536"/>
                  <a:gd name="T15" fmla="*/ 0 w 29"/>
                  <a:gd name="T16" fmla="*/ 0 h 73"/>
                  <a:gd name="T17" fmla="*/ 29 w 29"/>
                  <a:gd name="T18" fmla="*/ 73 h 73"/>
                </a:gdLst>
                <a:ahLst/>
                <a:cxnLst>
                  <a:cxn ang="T10">
                    <a:pos x="T0" y="T1"/>
                  </a:cxn>
                  <a:cxn ang="T11">
                    <a:pos x="T2" y="T3"/>
                  </a:cxn>
                  <a:cxn ang="T12">
                    <a:pos x="T4" y="T5"/>
                  </a:cxn>
                  <a:cxn ang="T13">
                    <a:pos x="T6" y="T7"/>
                  </a:cxn>
                  <a:cxn ang="T14">
                    <a:pos x="T8" y="T9"/>
                  </a:cxn>
                </a:cxnLst>
                <a:rect l="T15" t="T16" r="T17" b="T18"/>
                <a:pathLst>
                  <a:path w="29" h="73">
                    <a:moveTo>
                      <a:pt x="9" y="0"/>
                    </a:moveTo>
                    <a:lnTo>
                      <a:pt x="29" y="4"/>
                    </a:lnTo>
                    <a:lnTo>
                      <a:pt x="20" y="73"/>
                    </a:lnTo>
                    <a:lnTo>
                      <a:pt x="0" y="70"/>
                    </a:lnTo>
                    <a:lnTo>
                      <a:pt x="9" y="0"/>
                    </a:lnTo>
                    <a:close/>
                  </a:path>
                </a:pathLst>
              </a:custGeom>
              <a:noFill/>
              <a:ln w="9525">
                <a:noFill/>
                <a:round/>
                <a:headEnd/>
                <a:tailEnd/>
              </a:ln>
            </p:spPr>
            <p:txBody>
              <a:bodyPr>
                <a:prstTxWarp prst="textNoShape">
                  <a:avLst/>
                </a:prstTxWarp>
              </a:bodyPr>
              <a:lstStyle/>
              <a:p>
                <a:endParaRPr lang="en-US"/>
              </a:p>
            </p:txBody>
          </p:sp>
          <p:sp>
            <p:nvSpPr>
              <p:cNvPr id="72974" name="Freeform 647"/>
              <p:cNvSpPr>
                <a:spLocks/>
              </p:cNvSpPr>
              <p:nvPr/>
            </p:nvSpPr>
            <p:spPr bwMode="auto">
              <a:xfrm>
                <a:off x="5608" y="2584"/>
                <a:ext cx="5" cy="14"/>
              </a:xfrm>
              <a:custGeom>
                <a:avLst/>
                <a:gdLst>
                  <a:gd name="T0" fmla="*/ 8 w 28"/>
                  <a:gd name="T1" fmla="*/ 0 h 72"/>
                  <a:gd name="T2" fmla="*/ 28 w 28"/>
                  <a:gd name="T3" fmla="*/ 3 h 72"/>
                  <a:gd name="T4" fmla="*/ 20 w 28"/>
                  <a:gd name="T5" fmla="*/ 72 h 72"/>
                  <a:gd name="T6" fmla="*/ 0 w 28"/>
                  <a:gd name="T7" fmla="*/ 69 h 72"/>
                  <a:gd name="T8" fmla="*/ 8 w 28"/>
                  <a:gd name="T9" fmla="*/ 0 h 72"/>
                  <a:gd name="T10" fmla="*/ 0 60000 65536"/>
                  <a:gd name="T11" fmla="*/ 0 60000 65536"/>
                  <a:gd name="T12" fmla="*/ 0 60000 65536"/>
                  <a:gd name="T13" fmla="*/ 0 60000 65536"/>
                  <a:gd name="T14" fmla="*/ 0 60000 65536"/>
                  <a:gd name="T15" fmla="*/ 0 w 28"/>
                  <a:gd name="T16" fmla="*/ 0 h 72"/>
                  <a:gd name="T17" fmla="*/ 28 w 28"/>
                  <a:gd name="T18" fmla="*/ 72 h 72"/>
                </a:gdLst>
                <a:ahLst/>
                <a:cxnLst>
                  <a:cxn ang="T10">
                    <a:pos x="T0" y="T1"/>
                  </a:cxn>
                  <a:cxn ang="T11">
                    <a:pos x="T2" y="T3"/>
                  </a:cxn>
                  <a:cxn ang="T12">
                    <a:pos x="T4" y="T5"/>
                  </a:cxn>
                  <a:cxn ang="T13">
                    <a:pos x="T6" y="T7"/>
                  </a:cxn>
                  <a:cxn ang="T14">
                    <a:pos x="T8" y="T9"/>
                  </a:cxn>
                </a:cxnLst>
                <a:rect l="T15" t="T16" r="T17" b="T18"/>
                <a:pathLst>
                  <a:path w="28" h="72">
                    <a:moveTo>
                      <a:pt x="8" y="0"/>
                    </a:moveTo>
                    <a:lnTo>
                      <a:pt x="28" y="3"/>
                    </a:lnTo>
                    <a:lnTo>
                      <a:pt x="20" y="72"/>
                    </a:lnTo>
                    <a:lnTo>
                      <a:pt x="0" y="69"/>
                    </a:lnTo>
                    <a:lnTo>
                      <a:pt x="8" y="0"/>
                    </a:lnTo>
                    <a:close/>
                  </a:path>
                </a:pathLst>
              </a:custGeom>
              <a:noFill/>
              <a:ln w="9525">
                <a:noFill/>
                <a:round/>
                <a:headEnd/>
                <a:tailEnd/>
              </a:ln>
            </p:spPr>
            <p:txBody>
              <a:bodyPr>
                <a:prstTxWarp prst="textNoShape">
                  <a:avLst/>
                </a:prstTxWarp>
              </a:bodyPr>
              <a:lstStyle/>
              <a:p>
                <a:endParaRPr lang="en-US"/>
              </a:p>
            </p:txBody>
          </p:sp>
          <p:sp>
            <p:nvSpPr>
              <p:cNvPr id="72975" name="Freeform 648"/>
              <p:cNvSpPr>
                <a:spLocks/>
              </p:cNvSpPr>
              <p:nvPr/>
            </p:nvSpPr>
            <p:spPr bwMode="auto">
              <a:xfrm>
                <a:off x="5605" y="2597"/>
                <a:ext cx="7" cy="29"/>
              </a:xfrm>
              <a:custGeom>
                <a:avLst/>
                <a:gdLst>
                  <a:gd name="T0" fmla="*/ 11 w 31"/>
                  <a:gd name="T1" fmla="*/ 0 h 144"/>
                  <a:gd name="T2" fmla="*/ 31 w 31"/>
                  <a:gd name="T3" fmla="*/ 3 h 144"/>
                  <a:gd name="T4" fmla="*/ 19 w 31"/>
                  <a:gd name="T5" fmla="*/ 144 h 144"/>
                  <a:gd name="T6" fmla="*/ 0 w 31"/>
                  <a:gd name="T7" fmla="*/ 144 h 144"/>
                  <a:gd name="T8" fmla="*/ 11 w 31"/>
                  <a:gd name="T9" fmla="*/ 0 h 144"/>
                  <a:gd name="T10" fmla="*/ 0 60000 65536"/>
                  <a:gd name="T11" fmla="*/ 0 60000 65536"/>
                  <a:gd name="T12" fmla="*/ 0 60000 65536"/>
                  <a:gd name="T13" fmla="*/ 0 60000 65536"/>
                  <a:gd name="T14" fmla="*/ 0 60000 65536"/>
                  <a:gd name="T15" fmla="*/ 0 w 31"/>
                  <a:gd name="T16" fmla="*/ 0 h 144"/>
                  <a:gd name="T17" fmla="*/ 31 w 31"/>
                  <a:gd name="T18" fmla="*/ 144 h 144"/>
                </a:gdLst>
                <a:ahLst/>
                <a:cxnLst>
                  <a:cxn ang="T10">
                    <a:pos x="T0" y="T1"/>
                  </a:cxn>
                  <a:cxn ang="T11">
                    <a:pos x="T2" y="T3"/>
                  </a:cxn>
                  <a:cxn ang="T12">
                    <a:pos x="T4" y="T5"/>
                  </a:cxn>
                  <a:cxn ang="T13">
                    <a:pos x="T6" y="T7"/>
                  </a:cxn>
                  <a:cxn ang="T14">
                    <a:pos x="T8" y="T9"/>
                  </a:cxn>
                </a:cxnLst>
                <a:rect l="T15" t="T16" r="T17" b="T18"/>
                <a:pathLst>
                  <a:path w="31" h="144">
                    <a:moveTo>
                      <a:pt x="11" y="0"/>
                    </a:moveTo>
                    <a:lnTo>
                      <a:pt x="31" y="3"/>
                    </a:lnTo>
                    <a:lnTo>
                      <a:pt x="19" y="144"/>
                    </a:lnTo>
                    <a:lnTo>
                      <a:pt x="0" y="144"/>
                    </a:lnTo>
                    <a:lnTo>
                      <a:pt x="11" y="0"/>
                    </a:lnTo>
                    <a:close/>
                  </a:path>
                </a:pathLst>
              </a:custGeom>
              <a:noFill/>
              <a:ln w="9525">
                <a:noFill/>
                <a:round/>
                <a:headEnd/>
                <a:tailEnd/>
              </a:ln>
            </p:spPr>
            <p:txBody>
              <a:bodyPr>
                <a:prstTxWarp prst="textNoShape">
                  <a:avLst/>
                </a:prstTxWarp>
              </a:bodyPr>
              <a:lstStyle/>
              <a:p>
                <a:endParaRPr lang="en-US"/>
              </a:p>
            </p:txBody>
          </p:sp>
          <p:sp>
            <p:nvSpPr>
              <p:cNvPr id="72976" name="Freeform 649"/>
              <p:cNvSpPr>
                <a:spLocks/>
              </p:cNvSpPr>
              <p:nvPr/>
            </p:nvSpPr>
            <p:spPr bwMode="auto">
              <a:xfrm>
                <a:off x="5605" y="2626"/>
                <a:ext cx="4" cy="15"/>
              </a:xfrm>
              <a:custGeom>
                <a:avLst/>
                <a:gdLst>
                  <a:gd name="T0" fmla="*/ 4 w 23"/>
                  <a:gd name="T1" fmla="*/ 0 h 72"/>
                  <a:gd name="T2" fmla="*/ 23 w 23"/>
                  <a:gd name="T3" fmla="*/ 0 h 72"/>
                  <a:gd name="T4" fmla="*/ 21 w 23"/>
                  <a:gd name="T5" fmla="*/ 72 h 72"/>
                  <a:gd name="T6" fmla="*/ 0 w 23"/>
                  <a:gd name="T7" fmla="*/ 69 h 72"/>
                  <a:gd name="T8" fmla="*/ 4 w 23"/>
                  <a:gd name="T9" fmla="*/ 0 h 72"/>
                  <a:gd name="T10" fmla="*/ 0 60000 65536"/>
                  <a:gd name="T11" fmla="*/ 0 60000 65536"/>
                  <a:gd name="T12" fmla="*/ 0 60000 65536"/>
                  <a:gd name="T13" fmla="*/ 0 60000 65536"/>
                  <a:gd name="T14" fmla="*/ 0 60000 65536"/>
                  <a:gd name="T15" fmla="*/ 0 w 23"/>
                  <a:gd name="T16" fmla="*/ 0 h 72"/>
                  <a:gd name="T17" fmla="*/ 23 w 23"/>
                  <a:gd name="T18" fmla="*/ 72 h 72"/>
                </a:gdLst>
                <a:ahLst/>
                <a:cxnLst>
                  <a:cxn ang="T10">
                    <a:pos x="T0" y="T1"/>
                  </a:cxn>
                  <a:cxn ang="T11">
                    <a:pos x="T2" y="T3"/>
                  </a:cxn>
                  <a:cxn ang="T12">
                    <a:pos x="T4" y="T5"/>
                  </a:cxn>
                  <a:cxn ang="T13">
                    <a:pos x="T6" y="T7"/>
                  </a:cxn>
                  <a:cxn ang="T14">
                    <a:pos x="T8" y="T9"/>
                  </a:cxn>
                </a:cxnLst>
                <a:rect l="T15" t="T16" r="T17" b="T18"/>
                <a:pathLst>
                  <a:path w="23" h="72">
                    <a:moveTo>
                      <a:pt x="4" y="0"/>
                    </a:moveTo>
                    <a:lnTo>
                      <a:pt x="23" y="0"/>
                    </a:lnTo>
                    <a:lnTo>
                      <a:pt x="21" y="72"/>
                    </a:lnTo>
                    <a:lnTo>
                      <a:pt x="0" y="69"/>
                    </a:lnTo>
                    <a:lnTo>
                      <a:pt x="4" y="0"/>
                    </a:lnTo>
                    <a:close/>
                  </a:path>
                </a:pathLst>
              </a:custGeom>
              <a:noFill/>
              <a:ln w="9525">
                <a:noFill/>
                <a:round/>
                <a:headEnd/>
                <a:tailEnd/>
              </a:ln>
            </p:spPr>
            <p:txBody>
              <a:bodyPr>
                <a:prstTxWarp prst="textNoShape">
                  <a:avLst/>
                </a:prstTxWarp>
              </a:bodyPr>
              <a:lstStyle/>
              <a:p>
                <a:endParaRPr lang="en-US"/>
              </a:p>
            </p:txBody>
          </p:sp>
          <p:sp>
            <p:nvSpPr>
              <p:cNvPr id="72977" name="Freeform 650"/>
              <p:cNvSpPr>
                <a:spLocks/>
              </p:cNvSpPr>
              <p:nvPr/>
            </p:nvSpPr>
            <p:spPr bwMode="auto">
              <a:xfrm>
                <a:off x="5605" y="2640"/>
                <a:ext cx="4" cy="14"/>
              </a:xfrm>
              <a:custGeom>
                <a:avLst/>
                <a:gdLst>
                  <a:gd name="T0" fmla="*/ 0 w 21"/>
                  <a:gd name="T1" fmla="*/ 0 h 69"/>
                  <a:gd name="T2" fmla="*/ 21 w 21"/>
                  <a:gd name="T3" fmla="*/ 3 h 69"/>
                  <a:gd name="T4" fmla="*/ 21 w 21"/>
                  <a:gd name="T5" fmla="*/ 69 h 69"/>
                  <a:gd name="T6" fmla="*/ 0 w 21"/>
                  <a:gd name="T7" fmla="*/ 69 h 69"/>
                  <a:gd name="T8" fmla="*/ 0 w 21"/>
                  <a:gd name="T9" fmla="*/ 0 h 69"/>
                  <a:gd name="T10" fmla="*/ 0 60000 65536"/>
                  <a:gd name="T11" fmla="*/ 0 60000 65536"/>
                  <a:gd name="T12" fmla="*/ 0 60000 65536"/>
                  <a:gd name="T13" fmla="*/ 0 60000 65536"/>
                  <a:gd name="T14" fmla="*/ 0 60000 65536"/>
                  <a:gd name="T15" fmla="*/ 0 w 21"/>
                  <a:gd name="T16" fmla="*/ 0 h 69"/>
                  <a:gd name="T17" fmla="*/ 21 w 21"/>
                  <a:gd name="T18" fmla="*/ 69 h 69"/>
                </a:gdLst>
                <a:ahLst/>
                <a:cxnLst>
                  <a:cxn ang="T10">
                    <a:pos x="T0" y="T1"/>
                  </a:cxn>
                  <a:cxn ang="T11">
                    <a:pos x="T2" y="T3"/>
                  </a:cxn>
                  <a:cxn ang="T12">
                    <a:pos x="T4" y="T5"/>
                  </a:cxn>
                  <a:cxn ang="T13">
                    <a:pos x="T6" y="T7"/>
                  </a:cxn>
                  <a:cxn ang="T14">
                    <a:pos x="T8" y="T9"/>
                  </a:cxn>
                </a:cxnLst>
                <a:rect l="T15" t="T16" r="T17" b="T18"/>
                <a:pathLst>
                  <a:path w="21" h="69">
                    <a:moveTo>
                      <a:pt x="0" y="0"/>
                    </a:moveTo>
                    <a:lnTo>
                      <a:pt x="21" y="3"/>
                    </a:lnTo>
                    <a:lnTo>
                      <a:pt x="21" y="69"/>
                    </a:lnTo>
                    <a:lnTo>
                      <a:pt x="0" y="69"/>
                    </a:lnTo>
                    <a:lnTo>
                      <a:pt x="0" y="0"/>
                    </a:lnTo>
                    <a:close/>
                  </a:path>
                </a:pathLst>
              </a:custGeom>
              <a:noFill/>
              <a:ln w="9525">
                <a:noFill/>
                <a:round/>
                <a:headEnd/>
                <a:tailEnd/>
              </a:ln>
            </p:spPr>
            <p:txBody>
              <a:bodyPr>
                <a:prstTxWarp prst="textNoShape">
                  <a:avLst/>
                </a:prstTxWarp>
              </a:bodyPr>
              <a:lstStyle/>
              <a:p>
                <a:endParaRPr lang="en-US"/>
              </a:p>
            </p:txBody>
          </p:sp>
          <p:sp>
            <p:nvSpPr>
              <p:cNvPr id="72978" name="Rectangle 651"/>
              <p:cNvSpPr>
                <a:spLocks noChangeArrowheads="1"/>
              </p:cNvSpPr>
              <p:nvPr/>
            </p:nvSpPr>
            <p:spPr bwMode="auto">
              <a:xfrm>
                <a:off x="5605" y="2654"/>
                <a:ext cx="4" cy="14"/>
              </a:xfrm>
              <a:prstGeom prst="rect">
                <a:avLst/>
              </a:prstGeom>
              <a:noFill/>
              <a:ln w="9525">
                <a:noFill/>
                <a:miter lim="800000"/>
                <a:headEnd/>
                <a:tailEnd/>
              </a:ln>
            </p:spPr>
            <p:txBody>
              <a:bodyPr>
                <a:prstTxWarp prst="textNoShape">
                  <a:avLst/>
                </a:prstTxWarp>
              </a:bodyPr>
              <a:lstStyle/>
              <a:p>
                <a:endParaRPr lang="en-US"/>
              </a:p>
            </p:txBody>
          </p:sp>
          <p:sp>
            <p:nvSpPr>
              <p:cNvPr id="72979" name="Rectangle 652"/>
              <p:cNvSpPr>
                <a:spLocks noChangeArrowheads="1"/>
              </p:cNvSpPr>
              <p:nvPr/>
            </p:nvSpPr>
            <p:spPr bwMode="auto">
              <a:xfrm>
                <a:off x="5605" y="2668"/>
                <a:ext cx="4" cy="14"/>
              </a:xfrm>
              <a:prstGeom prst="rect">
                <a:avLst/>
              </a:prstGeom>
              <a:noFill/>
              <a:ln w="9525">
                <a:noFill/>
                <a:miter lim="800000"/>
                <a:headEnd/>
                <a:tailEnd/>
              </a:ln>
            </p:spPr>
            <p:txBody>
              <a:bodyPr>
                <a:prstTxWarp prst="textNoShape">
                  <a:avLst/>
                </a:prstTxWarp>
              </a:bodyPr>
              <a:lstStyle/>
              <a:p>
                <a:endParaRPr lang="en-US"/>
              </a:p>
            </p:txBody>
          </p:sp>
          <p:sp>
            <p:nvSpPr>
              <p:cNvPr id="72980" name="Rectangle 653"/>
              <p:cNvSpPr>
                <a:spLocks noChangeArrowheads="1"/>
              </p:cNvSpPr>
              <p:nvPr/>
            </p:nvSpPr>
            <p:spPr bwMode="auto">
              <a:xfrm>
                <a:off x="5605" y="2682"/>
                <a:ext cx="4" cy="16"/>
              </a:xfrm>
              <a:prstGeom prst="rect">
                <a:avLst/>
              </a:prstGeom>
              <a:noFill/>
              <a:ln w="9525">
                <a:noFill/>
                <a:miter lim="800000"/>
                <a:headEnd/>
                <a:tailEnd/>
              </a:ln>
            </p:spPr>
            <p:txBody>
              <a:bodyPr>
                <a:prstTxWarp prst="textNoShape">
                  <a:avLst/>
                </a:prstTxWarp>
              </a:bodyPr>
              <a:lstStyle/>
              <a:p>
                <a:endParaRPr lang="en-US"/>
              </a:p>
            </p:txBody>
          </p:sp>
          <p:sp>
            <p:nvSpPr>
              <p:cNvPr id="72981" name="Freeform 654"/>
              <p:cNvSpPr>
                <a:spLocks/>
              </p:cNvSpPr>
              <p:nvPr/>
            </p:nvSpPr>
            <p:spPr bwMode="auto">
              <a:xfrm>
                <a:off x="5604" y="2698"/>
                <a:ext cx="5" cy="16"/>
              </a:xfrm>
              <a:custGeom>
                <a:avLst/>
                <a:gdLst>
                  <a:gd name="T0" fmla="*/ 2 w 23"/>
                  <a:gd name="T1" fmla="*/ 0 h 80"/>
                  <a:gd name="T2" fmla="*/ 23 w 23"/>
                  <a:gd name="T3" fmla="*/ 0 h 80"/>
                  <a:gd name="T4" fmla="*/ 19 w 23"/>
                  <a:gd name="T5" fmla="*/ 80 h 80"/>
                  <a:gd name="T6" fmla="*/ 0 w 23"/>
                  <a:gd name="T7" fmla="*/ 80 h 80"/>
                  <a:gd name="T8" fmla="*/ 2 w 23"/>
                  <a:gd name="T9" fmla="*/ 0 h 80"/>
                  <a:gd name="T10" fmla="*/ 0 60000 65536"/>
                  <a:gd name="T11" fmla="*/ 0 60000 65536"/>
                  <a:gd name="T12" fmla="*/ 0 60000 65536"/>
                  <a:gd name="T13" fmla="*/ 0 60000 65536"/>
                  <a:gd name="T14" fmla="*/ 0 60000 65536"/>
                  <a:gd name="T15" fmla="*/ 0 w 23"/>
                  <a:gd name="T16" fmla="*/ 0 h 80"/>
                  <a:gd name="T17" fmla="*/ 23 w 23"/>
                  <a:gd name="T18" fmla="*/ 80 h 80"/>
                </a:gdLst>
                <a:ahLst/>
                <a:cxnLst>
                  <a:cxn ang="T10">
                    <a:pos x="T0" y="T1"/>
                  </a:cxn>
                  <a:cxn ang="T11">
                    <a:pos x="T2" y="T3"/>
                  </a:cxn>
                  <a:cxn ang="T12">
                    <a:pos x="T4" y="T5"/>
                  </a:cxn>
                  <a:cxn ang="T13">
                    <a:pos x="T6" y="T7"/>
                  </a:cxn>
                  <a:cxn ang="T14">
                    <a:pos x="T8" y="T9"/>
                  </a:cxn>
                </a:cxnLst>
                <a:rect l="T15" t="T16" r="T17" b="T18"/>
                <a:pathLst>
                  <a:path w="23" h="80">
                    <a:moveTo>
                      <a:pt x="2" y="0"/>
                    </a:moveTo>
                    <a:lnTo>
                      <a:pt x="23" y="0"/>
                    </a:lnTo>
                    <a:lnTo>
                      <a:pt x="19" y="80"/>
                    </a:lnTo>
                    <a:lnTo>
                      <a:pt x="0" y="80"/>
                    </a:lnTo>
                    <a:lnTo>
                      <a:pt x="2" y="0"/>
                    </a:lnTo>
                    <a:close/>
                  </a:path>
                </a:pathLst>
              </a:custGeom>
              <a:noFill/>
              <a:ln w="9525">
                <a:noFill/>
                <a:round/>
                <a:headEnd/>
                <a:tailEnd/>
              </a:ln>
            </p:spPr>
            <p:txBody>
              <a:bodyPr>
                <a:prstTxWarp prst="textNoShape">
                  <a:avLst/>
                </a:prstTxWarp>
              </a:bodyPr>
              <a:lstStyle/>
              <a:p>
                <a:endParaRPr lang="en-US"/>
              </a:p>
            </p:txBody>
          </p:sp>
          <p:sp>
            <p:nvSpPr>
              <p:cNvPr id="72982" name="Freeform 655"/>
              <p:cNvSpPr>
                <a:spLocks/>
              </p:cNvSpPr>
              <p:nvPr/>
            </p:nvSpPr>
            <p:spPr bwMode="auto">
              <a:xfrm>
                <a:off x="5603" y="2714"/>
                <a:ext cx="5" cy="16"/>
              </a:xfrm>
              <a:custGeom>
                <a:avLst/>
                <a:gdLst>
                  <a:gd name="T0" fmla="*/ 4 w 23"/>
                  <a:gd name="T1" fmla="*/ 0 h 84"/>
                  <a:gd name="T2" fmla="*/ 23 w 23"/>
                  <a:gd name="T3" fmla="*/ 0 h 84"/>
                  <a:gd name="T4" fmla="*/ 21 w 23"/>
                  <a:gd name="T5" fmla="*/ 84 h 84"/>
                  <a:gd name="T6" fmla="*/ 0 w 23"/>
                  <a:gd name="T7" fmla="*/ 81 h 84"/>
                  <a:gd name="T8" fmla="*/ 4 w 23"/>
                  <a:gd name="T9" fmla="*/ 0 h 84"/>
                  <a:gd name="T10" fmla="*/ 0 60000 65536"/>
                  <a:gd name="T11" fmla="*/ 0 60000 65536"/>
                  <a:gd name="T12" fmla="*/ 0 60000 65536"/>
                  <a:gd name="T13" fmla="*/ 0 60000 65536"/>
                  <a:gd name="T14" fmla="*/ 0 60000 65536"/>
                  <a:gd name="T15" fmla="*/ 0 w 23"/>
                  <a:gd name="T16" fmla="*/ 0 h 84"/>
                  <a:gd name="T17" fmla="*/ 23 w 23"/>
                  <a:gd name="T18" fmla="*/ 84 h 84"/>
                </a:gdLst>
                <a:ahLst/>
                <a:cxnLst>
                  <a:cxn ang="T10">
                    <a:pos x="T0" y="T1"/>
                  </a:cxn>
                  <a:cxn ang="T11">
                    <a:pos x="T2" y="T3"/>
                  </a:cxn>
                  <a:cxn ang="T12">
                    <a:pos x="T4" y="T5"/>
                  </a:cxn>
                  <a:cxn ang="T13">
                    <a:pos x="T6" y="T7"/>
                  </a:cxn>
                  <a:cxn ang="T14">
                    <a:pos x="T8" y="T9"/>
                  </a:cxn>
                </a:cxnLst>
                <a:rect l="T15" t="T16" r="T17" b="T18"/>
                <a:pathLst>
                  <a:path w="23" h="84">
                    <a:moveTo>
                      <a:pt x="4" y="0"/>
                    </a:moveTo>
                    <a:lnTo>
                      <a:pt x="23" y="0"/>
                    </a:lnTo>
                    <a:lnTo>
                      <a:pt x="21" y="84"/>
                    </a:lnTo>
                    <a:lnTo>
                      <a:pt x="0" y="81"/>
                    </a:lnTo>
                    <a:lnTo>
                      <a:pt x="4" y="0"/>
                    </a:lnTo>
                    <a:close/>
                  </a:path>
                </a:pathLst>
              </a:custGeom>
              <a:noFill/>
              <a:ln w="9525">
                <a:noFill/>
                <a:round/>
                <a:headEnd/>
                <a:tailEnd/>
              </a:ln>
            </p:spPr>
            <p:txBody>
              <a:bodyPr>
                <a:prstTxWarp prst="textNoShape">
                  <a:avLst/>
                </a:prstTxWarp>
              </a:bodyPr>
              <a:lstStyle/>
              <a:p>
                <a:endParaRPr lang="en-US"/>
              </a:p>
            </p:txBody>
          </p:sp>
          <p:sp>
            <p:nvSpPr>
              <p:cNvPr id="72983" name="Freeform 656"/>
              <p:cNvSpPr>
                <a:spLocks/>
              </p:cNvSpPr>
              <p:nvPr/>
            </p:nvSpPr>
            <p:spPr bwMode="auto">
              <a:xfrm>
                <a:off x="5602" y="2730"/>
                <a:ext cx="6" cy="17"/>
              </a:xfrm>
              <a:custGeom>
                <a:avLst/>
                <a:gdLst>
                  <a:gd name="T0" fmla="*/ 9 w 30"/>
                  <a:gd name="T1" fmla="*/ 0 h 86"/>
                  <a:gd name="T2" fmla="*/ 30 w 30"/>
                  <a:gd name="T3" fmla="*/ 3 h 86"/>
                  <a:gd name="T4" fmla="*/ 21 w 30"/>
                  <a:gd name="T5" fmla="*/ 86 h 86"/>
                  <a:gd name="T6" fmla="*/ 0 w 30"/>
                  <a:gd name="T7" fmla="*/ 84 h 86"/>
                  <a:gd name="T8" fmla="*/ 9 w 30"/>
                  <a:gd name="T9" fmla="*/ 0 h 86"/>
                  <a:gd name="T10" fmla="*/ 0 60000 65536"/>
                  <a:gd name="T11" fmla="*/ 0 60000 65536"/>
                  <a:gd name="T12" fmla="*/ 0 60000 65536"/>
                  <a:gd name="T13" fmla="*/ 0 60000 65536"/>
                  <a:gd name="T14" fmla="*/ 0 60000 65536"/>
                  <a:gd name="T15" fmla="*/ 0 w 30"/>
                  <a:gd name="T16" fmla="*/ 0 h 86"/>
                  <a:gd name="T17" fmla="*/ 30 w 30"/>
                  <a:gd name="T18" fmla="*/ 86 h 86"/>
                </a:gdLst>
                <a:ahLst/>
                <a:cxnLst>
                  <a:cxn ang="T10">
                    <a:pos x="T0" y="T1"/>
                  </a:cxn>
                  <a:cxn ang="T11">
                    <a:pos x="T2" y="T3"/>
                  </a:cxn>
                  <a:cxn ang="T12">
                    <a:pos x="T4" y="T5"/>
                  </a:cxn>
                  <a:cxn ang="T13">
                    <a:pos x="T6" y="T7"/>
                  </a:cxn>
                  <a:cxn ang="T14">
                    <a:pos x="T8" y="T9"/>
                  </a:cxn>
                </a:cxnLst>
                <a:rect l="T15" t="T16" r="T17" b="T18"/>
                <a:pathLst>
                  <a:path w="30" h="86">
                    <a:moveTo>
                      <a:pt x="9" y="0"/>
                    </a:moveTo>
                    <a:lnTo>
                      <a:pt x="30" y="3"/>
                    </a:lnTo>
                    <a:lnTo>
                      <a:pt x="21" y="86"/>
                    </a:lnTo>
                    <a:lnTo>
                      <a:pt x="0" y="84"/>
                    </a:lnTo>
                    <a:lnTo>
                      <a:pt x="9" y="0"/>
                    </a:lnTo>
                    <a:close/>
                  </a:path>
                </a:pathLst>
              </a:custGeom>
              <a:noFill/>
              <a:ln w="9525">
                <a:noFill/>
                <a:round/>
                <a:headEnd/>
                <a:tailEnd/>
              </a:ln>
            </p:spPr>
            <p:txBody>
              <a:bodyPr>
                <a:prstTxWarp prst="textNoShape">
                  <a:avLst/>
                </a:prstTxWarp>
              </a:bodyPr>
              <a:lstStyle/>
              <a:p>
                <a:endParaRPr lang="en-US"/>
              </a:p>
            </p:txBody>
          </p:sp>
          <p:sp>
            <p:nvSpPr>
              <p:cNvPr id="72984" name="Freeform 657"/>
              <p:cNvSpPr>
                <a:spLocks/>
              </p:cNvSpPr>
              <p:nvPr/>
            </p:nvSpPr>
            <p:spPr bwMode="auto">
              <a:xfrm>
                <a:off x="5599" y="2747"/>
                <a:ext cx="7" cy="17"/>
              </a:xfrm>
              <a:custGeom>
                <a:avLst/>
                <a:gdLst>
                  <a:gd name="T0" fmla="*/ 11 w 32"/>
                  <a:gd name="T1" fmla="*/ 0 h 89"/>
                  <a:gd name="T2" fmla="*/ 32 w 32"/>
                  <a:gd name="T3" fmla="*/ 2 h 89"/>
                  <a:gd name="T4" fmla="*/ 20 w 32"/>
                  <a:gd name="T5" fmla="*/ 86 h 89"/>
                  <a:gd name="T6" fmla="*/ 20 w 32"/>
                  <a:gd name="T7" fmla="*/ 89 h 89"/>
                  <a:gd name="T8" fmla="*/ 0 w 32"/>
                  <a:gd name="T9" fmla="*/ 84 h 89"/>
                  <a:gd name="T10" fmla="*/ 11 w 32"/>
                  <a:gd name="T11" fmla="*/ 0 h 89"/>
                  <a:gd name="T12" fmla="*/ 0 60000 65536"/>
                  <a:gd name="T13" fmla="*/ 0 60000 65536"/>
                  <a:gd name="T14" fmla="*/ 0 60000 65536"/>
                  <a:gd name="T15" fmla="*/ 0 60000 65536"/>
                  <a:gd name="T16" fmla="*/ 0 60000 65536"/>
                  <a:gd name="T17" fmla="*/ 0 60000 65536"/>
                  <a:gd name="T18" fmla="*/ 0 w 32"/>
                  <a:gd name="T19" fmla="*/ 0 h 89"/>
                  <a:gd name="T20" fmla="*/ 32 w 32"/>
                  <a:gd name="T21" fmla="*/ 89 h 89"/>
                </a:gdLst>
                <a:ahLst/>
                <a:cxnLst>
                  <a:cxn ang="T12">
                    <a:pos x="T0" y="T1"/>
                  </a:cxn>
                  <a:cxn ang="T13">
                    <a:pos x="T2" y="T3"/>
                  </a:cxn>
                  <a:cxn ang="T14">
                    <a:pos x="T4" y="T5"/>
                  </a:cxn>
                  <a:cxn ang="T15">
                    <a:pos x="T6" y="T7"/>
                  </a:cxn>
                  <a:cxn ang="T16">
                    <a:pos x="T8" y="T9"/>
                  </a:cxn>
                  <a:cxn ang="T17">
                    <a:pos x="T10" y="T11"/>
                  </a:cxn>
                </a:cxnLst>
                <a:rect l="T18" t="T19" r="T20" b="T21"/>
                <a:pathLst>
                  <a:path w="32" h="89">
                    <a:moveTo>
                      <a:pt x="11" y="0"/>
                    </a:moveTo>
                    <a:lnTo>
                      <a:pt x="32" y="2"/>
                    </a:lnTo>
                    <a:lnTo>
                      <a:pt x="20" y="86"/>
                    </a:lnTo>
                    <a:lnTo>
                      <a:pt x="20" y="89"/>
                    </a:lnTo>
                    <a:lnTo>
                      <a:pt x="0" y="84"/>
                    </a:lnTo>
                    <a:lnTo>
                      <a:pt x="11" y="0"/>
                    </a:lnTo>
                    <a:close/>
                  </a:path>
                </a:pathLst>
              </a:custGeom>
              <a:noFill/>
              <a:ln w="9525">
                <a:noFill/>
                <a:round/>
                <a:headEnd/>
                <a:tailEnd/>
              </a:ln>
            </p:spPr>
            <p:txBody>
              <a:bodyPr>
                <a:prstTxWarp prst="textNoShape">
                  <a:avLst/>
                </a:prstTxWarp>
              </a:bodyPr>
              <a:lstStyle/>
              <a:p>
                <a:endParaRPr lang="en-US"/>
              </a:p>
            </p:txBody>
          </p:sp>
          <p:sp>
            <p:nvSpPr>
              <p:cNvPr id="72985" name="Freeform 658"/>
              <p:cNvSpPr>
                <a:spLocks/>
              </p:cNvSpPr>
              <p:nvPr/>
            </p:nvSpPr>
            <p:spPr bwMode="auto">
              <a:xfrm>
                <a:off x="5596" y="2763"/>
                <a:ext cx="7" cy="18"/>
              </a:xfrm>
              <a:custGeom>
                <a:avLst/>
                <a:gdLst>
                  <a:gd name="T0" fmla="*/ 17 w 37"/>
                  <a:gd name="T1" fmla="*/ 0 h 88"/>
                  <a:gd name="T2" fmla="*/ 37 w 37"/>
                  <a:gd name="T3" fmla="*/ 5 h 88"/>
                  <a:gd name="T4" fmla="*/ 20 w 37"/>
                  <a:gd name="T5" fmla="*/ 88 h 88"/>
                  <a:gd name="T6" fmla="*/ 0 w 37"/>
                  <a:gd name="T7" fmla="*/ 82 h 88"/>
                  <a:gd name="T8" fmla="*/ 17 w 37"/>
                  <a:gd name="T9" fmla="*/ 0 h 88"/>
                  <a:gd name="T10" fmla="*/ 0 60000 65536"/>
                  <a:gd name="T11" fmla="*/ 0 60000 65536"/>
                  <a:gd name="T12" fmla="*/ 0 60000 65536"/>
                  <a:gd name="T13" fmla="*/ 0 60000 65536"/>
                  <a:gd name="T14" fmla="*/ 0 60000 65536"/>
                  <a:gd name="T15" fmla="*/ 0 w 37"/>
                  <a:gd name="T16" fmla="*/ 0 h 88"/>
                  <a:gd name="T17" fmla="*/ 37 w 37"/>
                  <a:gd name="T18" fmla="*/ 88 h 88"/>
                </a:gdLst>
                <a:ahLst/>
                <a:cxnLst>
                  <a:cxn ang="T10">
                    <a:pos x="T0" y="T1"/>
                  </a:cxn>
                  <a:cxn ang="T11">
                    <a:pos x="T2" y="T3"/>
                  </a:cxn>
                  <a:cxn ang="T12">
                    <a:pos x="T4" y="T5"/>
                  </a:cxn>
                  <a:cxn ang="T13">
                    <a:pos x="T6" y="T7"/>
                  </a:cxn>
                  <a:cxn ang="T14">
                    <a:pos x="T8" y="T9"/>
                  </a:cxn>
                </a:cxnLst>
                <a:rect l="T15" t="T16" r="T17" b="T18"/>
                <a:pathLst>
                  <a:path w="37" h="88">
                    <a:moveTo>
                      <a:pt x="17" y="0"/>
                    </a:moveTo>
                    <a:lnTo>
                      <a:pt x="37" y="5"/>
                    </a:lnTo>
                    <a:lnTo>
                      <a:pt x="20" y="88"/>
                    </a:lnTo>
                    <a:lnTo>
                      <a:pt x="0" y="82"/>
                    </a:lnTo>
                    <a:lnTo>
                      <a:pt x="17" y="0"/>
                    </a:lnTo>
                    <a:close/>
                  </a:path>
                </a:pathLst>
              </a:custGeom>
              <a:noFill/>
              <a:ln w="9525">
                <a:noFill/>
                <a:round/>
                <a:headEnd/>
                <a:tailEnd/>
              </a:ln>
            </p:spPr>
            <p:txBody>
              <a:bodyPr>
                <a:prstTxWarp prst="textNoShape">
                  <a:avLst/>
                </a:prstTxWarp>
              </a:bodyPr>
              <a:lstStyle/>
              <a:p>
                <a:endParaRPr lang="en-US"/>
              </a:p>
            </p:txBody>
          </p:sp>
          <p:sp>
            <p:nvSpPr>
              <p:cNvPr id="72986" name="Freeform 659"/>
              <p:cNvSpPr>
                <a:spLocks/>
              </p:cNvSpPr>
              <p:nvPr/>
            </p:nvSpPr>
            <p:spPr bwMode="auto">
              <a:xfrm>
                <a:off x="5591" y="2780"/>
                <a:ext cx="9" cy="18"/>
              </a:xfrm>
              <a:custGeom>
                <a:avLst/>
                <a:gdLst>
                  <a:gd name="T0" fmla="*/ 23 w 43"/>
                  <a:gd name="T1" fmla="*/ 0 h 90"/>
                  <a:gd name="T2" fmla="*/ 43 w 43"/>
                  <a:gd name="T3" fmla="*/ 6 h 90"/>
                  <a:gd name="T4" fmla="*/ 20 w 43"/>
                  <a:gd name="T5" fmla="*/ 90 h 90"/>
                  <a:gd name="T6" fmla="*/ 0 w 43"/>
                  <a:gd name="T7" fmla="*/ 84 h 90"/>
                  <a:gd name="T8" fmla="*/ 23 w 43"/>
                  <a:gd name="T9" fmla="*/ 0 h 90"/>
                  <a:gd name="T10" fmla="*/ 0 60000 65536"/>
                  <a:gd name="T11" fmla="*/ 0 60000 65536"/>
                  <a:gd name="T12" fmla="*/ 0 60000 65536"/>
                  <a:gd name="T13" fmla="*/ 0 60000 65536"/>
                  <a:gd name="T14" fmla="*/ 0 60000 65536"/>
                  <a:gd name="T15" fmla="*/ 0 w 43"/>
                  <a:gd name="T16" fmla="*/ 0 h 90"/>
                  <a:gd name="T17" fmla="*/ 43 w 43"/>
                  <a:gd name="T18" fmla="*/ 90 h 90"/>
                </a:gdLst>
                <a:ahLst/>
                <a:cxnLst>
                  <a:cxn ang="T10">
                    <a:pos x="T0" y="T1"/>
                  </a:cxn>
                  <a:cxn ang="T11">
                    <a:pos x="T2" y="T3"/>
                  </a:cxn>
                  <a:cxn ang="T12">
                    <a:pos x="T4" y="T5"/>
                  </a:cxn>
                  <a:cxn ang="T13">
                    <a:pos x="T6" y="T7"/>
                  </a:cxn>
                  <a:cxn ang="T14">
                    <a:pos x="T8" y="T9"/>
                  </a:cxn>
                </a:cxnLst>
                <a:rect l="T15" t="T16" r="T17" b="T18"/>
                <a:pathLst>
                  <a:path w="43" h="90">
                    <a:moveTo>
                      <a:pt x="23" y="0"/>
                    </a:moveTo>
                    <a:lnTo>
                      <a:pt x="43" y="6"/>
                    </a:lnTo>
                    <a:lnTo>
                      <a:pt x="20" y="90"/>
                    </a:lnTo>
                    <a:lnTo>
                      <a:pt x="0" y="84"/>
                    </a:lnTo>
                    <a:lnTo>
                      <a:pt x="23" y="0"/>
                    </a:lnTo>
                    <a:close/>
                  </a:path>
                </a:pathLst>
              </a:custGeom>
              <a:noFill/>
              <a:ln w="9525">
                <a:noFill/>
                <a:round/>
                <a:headEnd/>
                <a:tailEnd/>
              </a:ln>
            </p:spPr>
            <p:txBody>
              <a:bodyPr>
                <a:prstTxWarp prst="textNoShape">
                  <a:avLst/>
                </a:prstTxWarp>
              </a:bodyPr>
              <a:lstStyle/>
              <a:p>
                <a:endParaRPr lang="en-US"/>
              </a:p>
            </p:txBody>
          </p:sp>
          <p:sp>
            <p:nvSpPr>
              <p:cNvPr id="72987" name="Freeform 660"/>
              <p:cNvSpPr>
                <a:spLocks/>
              </p:cNvSpPr>
              <p:nvPr/>
            </p:nvSpPr>
            <p:spPr bwMode="auto">
              <a:xfrm>
                <a:off x="5589" y="2797"/>
                <a:ext cx="6" cy="9"/>
              </a:xfrm>
              <a:custGeom>
                <a:avLst/>
                <a:gdLst>
                  <a:gd name="T0" fmla="*/ 14 w 34"/>
                  <a:gd name="T1" fmla="*/ 0 h 49"/>
                  <a:gd name="T2" fmla="*/ 34 w 34"/>
                  <a:gd name="T3" fmla="*/ 6 h 49"/>
                  <a:gd name="T4" fmla="*/ 20 w 34"/>
                  <a:gd name="T5" fmla="*/ 46 h 49"/>
                  <a:gd name="T6" fmla="*/ 20 w 34"/>
                  <a:gd name="T7" fmla="*/ 49 h 49"/>
                  <a:gd name="T8" fmla="*/ 0 w 34"/>
                  <a:gd name="T9" fmla="*/ 40 h 49"/>
                  <a:gd name="T10" fmla="*/ 14 w 34"/>
                  <a:gd name="T11" fmla="*/ 0 h 49"/>
                  <a:gd name="T12" fmla="*/ 0 60000 65536"/>
                  <a:gd name="T13" fmla="*/ 0 60000 65536"/>
                  <a:gd name="T14" fmla="*/ 0 60000 65536"/>
                  <a:gd name="T15" fmla="*/ 0 60000 65536"/>
                  <a:gd name="T16" fmla="*/ 0 60000 65536"/>
                  <a:gd name="T17" fmla="*/ 0 60000 65536"/>
                  <a:gd name="T18" fmla="*/ 0 w 34"/>
                  <a:gd name="T19" fmla="*/ 0 h 49"/>
                  <a:gd name="T20" fmla="*/ 34 w 34"/>
                  <a:gd name="T21" fmla="*/ 49 h 49"/>
                </a:gdLst>
                <a:ahLst/>
                <a:cxnLst>
                  <a:cxn ang="T12">
                    <a:pos x="T0" y="T1"/>
                  </a:cxn>
                  <a:cxn ang="T13">
                    <a:pos x="T2" y="T3"/>
                  </a:cxn>
                  <a:cxn ang="T14">
                    <a:pos x="T4" y="T5"/>
                  </a:cxn>
                  <a:cxn ang="T15">
                    <a:pos x="T6" y="T7"/>
                  </a:cxn>
                  <a:cxn ang="T16">
                    <a:pos x="T8" y="T9"/>
                  </a:cxn>
                  <a:cxn ang="T17">
                    <a:pos x="T10" y="T11"/>
                  </a:cxn>
                </a:cxnLst>
                <a:rect l="T18" t="T19" r="T20" b="T21"/>
                <a:pathLst>
                  <a:path w="34" h="49">
                    <a:moveTo>
                      <a:pt x="14" y="0"/>
                    </a:moveTo>
                    <a:lnTo>
                      <a:pt x="34" y="6"/>
                    </a:lnTo>
                    <a:lnTo>
                      <a:pt x="20" y="46"/>
                    </a:lnTo>
                    <a:lnTo>
                      <a:pt x="20" y="49"/>
                    </a:lnTo>
                    <a:lnTo>
                      <a:pt x="0" y="40"/>
                    </a:lnTo>
                    <a:lnTo>
                      <a:pt x="14" y="0"/>
                    </a:lnTo>
                    <a:close/>
                  </a:path>
                </a:pathLst>
              </a:custGeom>
              <a:noFill/>
              <a:ln w="9525">
                <a:noFill/>
                <a:round/>
                <a:headEnd/>
                <a:tailEnd/>
              </a:ln>
            </p:spPr>
            <p:txBody>
              <a:bodyPr>
                <a:prstTxWarp prst="textNoShape">
                  <a:avLst/>
                </a:prstTxWarp>
              </a:bodyPr>
              <a:lstStyle/>
              <a:p>
                <a:endParaRPr lang="en-US"/>
              </a:p>
            </p:txBody>
          </p:sp>
          <p:sp>
            <p:nvSpPr>
              <p:cNvPr id="72988" name="Freeform 661"/>
              <p:cNvSpPr>
                <a:spLocks/>
              </p:cNvSpPr>
              <p:nvPr/>
            </p:nvSpPr>
            <p:spPr bwMode="auto">
              <a:xfrm>
                <a:off x="5586" y="2805"/>
                <a:ext cx="7" cy="10"/>
              </a:xfrm>
              <a:custGeom>
                <a:avLst/>
                <a:gdLst>
                  <a:gd name="T0" fmla="*/ 15 w 35"/>
                  <a:gd name="T1" fmla="*/ 0 h 50"/>
                  <a:gd name="T2" fmla="*/ 35 w 35"/>
                  <a:gd name="T3" fmla="*/ 9 h 50"/>
                  <a:gd name="T4" fmla="*/ 18 w 35"/>
                  <a:gd name="T5" fmla="*/ 50 h 50"/>
                  <a:gd name="T6" fmla="*/ 0 w 35"/>
                  <a:gd name="T7" fmla="*/ 41 h 50"/>
                  <a:gd name="T8" fmla="*/ 15 w 35"/>
                  <a:gd name="T9" fmla="*/ 0 h 50"/>
                  <a:gd name="T10" fmla="*/ 0 60000 65536"/>
                  <a:gd name="T11" fmla="*/ 0 60000 65536"/>
                  <a:gd name="T12" fmla="*/ 0 60000 65536"/>
                  <a:gd name="T13" fmla="*/ 0 60000 65536"/>
                  <a:gd name="T14" fmla="*/ 0 60000 65536"/>
                  <a:gd name="T15" fmla="*/ 0 w 35"/>
                  <a:gd name="T16" fmla="*/ 0 h 50"/>
                  <a:gd name="T17" fmla="*/ 35 w 35"/>
                  <a:gd name="T18" fmla="*/ 50 h 50"/>
                </a:gdLst>
                <a:ahLst/>
                <a:cxnLst>
                  <a:cxn ang="T10">
                    <a:pos x="T0" y="T1"/>
                  </a:cxn>
                  <a:cxn ang="T11">
                    <a:pos x="T2" y="T3"/>
                  </a:cxn>
                  <a:cxn ang="T12">
                    <a:pos x="T4" y="T5"/>
                  </a:cxn>
                  <a:cxn ang="T13">
                    <a:pos x="T6" y="T7"/>
                  </a:cxn>
                  <a:cxn ang="T14">
                    <a:pos x="T8" y="T9"/>
                  </a:cxn>
                </a:cxnLst>
                <a:rect l="T15" t="T16" r="T17" b="T18"/>
                <a:pathLst>
                  <a:path w="35" h="50">
                    <a:moveTo>
                      <a:pt x="15" y="0"/>
                    </a:moveTo>
                    <a:lnTo>
                      <a:pt x="35" y="9"/>
                    </a:lnTo>
                    <a:lnTo>
                      <a:pt x="18" y="50"/>
                    </a:lnTo>
                    <a:lnTo>
                      <a:pt x="0" y="41"/>
                    </a:lnTo>
                    <a:lnTo>
                      <a:pt x="15" y="0"/>
                    </a:lnTo>
                    <a:close/>
                  </a:path>
                </a:pathLst>
              </a:custGeom>
              <a:noFill/>
              <a:ln w="9525">
                <a:noFill/>
                <a:round/>
                <a:headEnd/>
                <a:tailEnd/>
              </a:ln>
            </p:spPr>
            <p:txBody>
              <a:bodyPr>
                <a:prstTxWarp prst="textNoShape">
                  <a:avLst/>
                </a:prstTxWarp>
              </a:bodyPr>
              <a:lstStyle/>
              <a:p>
                <a:endParaRPr lang="en-US"/>
              </a:p>
            </p:txBody>
          </p:sp>
          <p:sp>
            <p:nvSpPr>
              <p:cNvPr id="72989" name="Freeform 662"/>
              <p:cNvSpPr>
                <a:spLocks/>
              </p:cNvSpPr>
              <p:nvPr/>
            </p:nvSpPr>
            <p:spPr bwMode="auto">
              <a:xfrm>
                <a:off x="5582" y="2813"/>
                <a:ext cx="7" cy="9"/>
              </a:xfrm>
              <a:custGeom>
                <a:avLst/>
                <a:gdLst>
                  <a:gd name="T0" fmla="*/ 19 w 37"/>
                  <a:gd name="T1" fmla="*/ 0 h 48"/>
                  <a:gd name="T2" fmla="*/ 37 w 37"/>
                  <a:gd name="T3" fmla="*/ 9 h 48"/>
                  <a:gd name="T4" fmla="*/ 19 w 37"/>
                  <a:gd name="T5" fmla="*/ 48 h 48"/>
                  <a:gd name="T6" fmla="*/ 17 w 37"/>
                  <a:gd name="T7" fmla="*/ 48 h 48"/>
                  <a:gd name="T8" fmla="*/ 0 w 37"/>
                  <a:gd name="T9" fmla="*/ 39 h 48"/>
                  <a:gd name="T10" fmla="*/ 19 w 37"/>
                  <a:gd name="T11" fmla="*/ 0 h 48"/>
                  <a:gd name="T12" fmla="*/ 0 60000 65536"/>
                  <a:gd name="T13" fmla="*/ 0 60000 65536"/>
                  <a:gd name="T14" fmla="*/ 0 60000 65536"/>
                  <a:gd name="T15" fmla="*/ 0 60000 65536"/>
                  <a:gd name="T16" fmla="*/ 0 60000 65536"/>
                  <a:gd name="T17" fmla="*/ 0 60000 65536"/>
                  <a:gd name="T18" fmla="*/ 0 w 37"/>
                  <a:gd name="T19" fmla="*/ 0 h 48"/>
                  <a:gd name="T20" fmla="*/ 37 w 37"/>
                  <a:gd name="T21" fmla="*/ 48 h 48"/>
                </a:gdLst>
                <a:ahLst/>
                <a:cxnLst>
                  <a:cxn ang="T12">
                    <a:pos x="T0" y="T1"/>
                  </a:cxn>
                  <a:cxn ang="T13">
                    <a:pos x="T2" y="T3"/>
                  </a:cxn>
                  <a:cxn ang="T14">
                    <a:pos x="T4" y="T5"/>
                  </a:cxn>
                  <a:cxn ang="T15">
                    <a:pos x="T6" y="T7"/>
                  </a:cxn>
                  <a:cxn ang="T16">
                    <a:pos x="T8" y="T9"/>
                  </a:cxn>
                  <a:cxn ang="T17">
                    <a:pos x="T10" y="T11"/>
                  </a:cxn>
                </a:cxnLst>
                <a:rect l="T18" t="T19" r="T20" b="T21"/>
                <a:pathLst>
                  <a:path w="37" h="48">
                    <a:moveTo>
                      <a:pt x="19" y="0"/>
                    </a:moveTo>
                    <a:lnTo>
                      <a:pt x="37" y="9"/>
                    </a:lnTo>
                    <a:lnTo>
                      <a:pt x="19" y="48"/>
                    </a:lnTo>
                    <a:lnTo>
                      <a:pt x="17" y="48"/>
                    </a:lnTo>
                    <a:lnTo>
                      <a:pt x="0" y="39"/>
                    </a:lnTo>
                    <a:lnTo>
                      <a:pt x="19" y="0"/>
                    </a:lnTo>
                    <a:close/>
                  </a:path>
                </a:pathLst>
              </a:custGeom>
              <a:noFill/>
              <a:ln w="9525">
                <a:noFill/>
                <a:round/>
                <a:headEnd/>
                <a:tailEnd/>
              </a:ln>
            </p:spPr>
            <p:txBody>
              <a:bodyPr>
                <a:prstTxWarp prst="textNoShape">
                  <a:avLst/>
                </a:prstTxWarp>
              </a:bodyPr>
              <a:lstStyle/>
              <a:p>
                <a:endParaRPr lang="en-US"/>
              </a:p>
            </p:txBody>
          </p:sp>
          <p:sp>
            <p:nvSpPr>
              <p:cNvPr id="72990" name="Freeform 663"/>
              <p:cNvSpPr>
                <a:spLocks/>
              </p:cNvSpPr>
              <p:nvPr/>
            </p:nvSpPr>
            <p:spPr bwMode="auto">
              <a:xfrm>
                <a:off x="5578" y="2821"/>
                <a:ext cx="7" cy="10"/>
              </a:xfrm>
              <a:custGeom>
                <a:avLst/>
                <a:gdLst>
                  <a:gd name="T0" fmla="*/ 21 w 38"/>
                  <a:gd name="T1" fmla="*/ 0 h 50"/>
                  <a:gd name="T2" fmla="*/ 38 w 38"/>
                  <a:gd name="T3" fmla="*/ 9 h 50"/>
                  <a:gd name="T4" fmla="*/ 17 w 38"/>
                  <a:gd name="T5" fmla="*/ 47 h 50"/>
                  <a:gd name="T6" fmla="*/ 17 w 38"/>
                  <a:gd name="T7" fmla="*/ 50 h 50"/>
                  <a:gd name="T8" fmla="*/ 0 w 38"/>
                  <a:gd name="T9" fmla="*/ 38 h 50"/>
                  <a:gd name="T10" fmla="*/ 21 w 38"/>
                  <a:gd name="T11" fmla="*/ 0 h 50"/>
                  <a:gd name="T12" fmla="*/ 0 60000 65536"/>
                  <a:gd name="T13" fmla="*/ 0 60000 65536"/>
                  <a:gd name="T14" fmla="*/ 0 60000 65536"/>
                  <a:gd name="T15" fmla="*/ 0 60000 65536"/>
                  <a:gd name="T16" fmla="*/ 0 60000 65536"/>
                  <a:gd name="T17" fmla="*/ 0 60000 65536"/>
                  <a:gd name="T18" fmla="*/ 0 w 38"/>
                  <a:gd name="T19" fmla="*/ 0 h 50"/>
                  <a:gd name="T20" fmla="*/ 38 w 38"/>
                  <a:gd name="T21" fmla="*/ 50 h 50"/>
                </a:gdLst>
                <a:ahLst/>
                <a:cxnLst>
                  <a:cxn ang="T12">
                    <a:pos x="T0" y="T1"/>
                  </a:cxn>
                  <a:cxn ang="T13">
                    <a:pos x="T2" y="T3"/>
                  </a:cxn>
                  <a:cxn ang="T14">
                    <a:pos x="T4" y="T5"/>
                  </a:cxn>
                  <a:cxn ang="T15">
                    <a:pos x="T6" y="T7"/>
                  </a:cxn>
                  <a:cxn ang="T16">
                    <a:pos x="T8" y="T9"/>
                  </a:cxn>
                  <a:cxn ang="T17">
                    <a:pos x="T10" y="T11"/>
                  </a:cxn>
                </a:cxnLst>
                <a:rect l="T18" t="T19" r="T20" b="T21"/>
                <a:pathLst>
                  <a:path w="38" h="50">
                    <a:moveTo>
                      <a:pt x="21" y="0"/>
                    </a:moveTo>
                    <a:lnTo>
                      <a:pt x="38" y="9"/>
                    </a:lnTo>
                    <a:lnTo>
                      <a:pt x="17" y="47"/>
                    </a:lnTo>
                    <a:lnTo>
                      <a:pt x="17" y="50"/>
                    </a:lnTo>
                    <a:lnTo>
                      <a:pt x="0" y="38"/>
                    </a:lnTo>
                    <a:lnTo>
                      <a:pt x="21" y="0"/>
                    </a:lnTo>
                    <a:close/>
                  </a:path>
                </a:pathLst>
              </a:custGeom>
              <a:noFill/>
              <a:ln w="9525">
                <a:noFill/>
                <a:round/>
                <a:headEnd/>
                <a:tailEnd/>
              </a:ln>
            </p:spPr>
            <p:txBody>
              <a:bodyPr>
                <a:prstTxWarp prst="textNoShape">
                  <a:avLst/>
                </a:prstTxWarp>
              </a:bodyPr>
              <a:lstStyle/>
              <a:p>
                <a:endParaRPr lang="en-US"/>
              </a:p>
            </p:txBody>
          </p:sp>
          <p:sp>
            <p:nvSpPr>
              <p:cNvPr id="72991" name="Freeform 664"/>
              <p:cNvSpPr>
                <a:spLocks/>
              </p:cNvSpPr>
              <p:nvPr/>
            </p:nvSpPr>
            <p:spPr bwMode="auto">
              <a:xfrm>
                <a:off x="5573" y="2828"/>
                <a:ext cx="8" cy="10"/>
              </a:xfrm>
              <a:custGeom>
                <a:avLst/>
                <a:gdLst>
                  <a:gd name="T0" fmla="*/ 24 w 41"/>
                  <a:gd name="T1" fmla="*/ 0 h 50"/>
                  <a:gd name="T2" fmla="*/ 41 w 41"/>
                  <a:gd name="T3" fmla="*/ 12 h 50"/>
                  <a:gd name="T4" fmla="*/ 19 w 41"/>
                  <a:gd name="T5" fmla="*/ 50 h 50"/>
                  <a:gd name="T6" fmla="*/ 0 w 41"/>
                  <a:gd name="T7" fmla="*/ 37 h 50"/>
                  <a:gd name="T8" fmla="*/ 24 w 41"/>
                  <a:gd name="T9" fmla="*/ 0 h 50"/>
                  <a:gd name="T10" fmla="*/ 0 60000 65536"/>
                  <a:gd name="T11" fmla="*/ 0 60000 65536"/>
                  <a:gd name="T12" fmla="*/ 0 60000 65536"/>
                  <a:gd name="T13" fmla="*/ 0 60000 65536"/>
                  <a:gd name="T14" fmla="*/ 0 60000 65536"/>
                  <a:gd name="T15" fmla="*/ 0 w 41"/>
                  <a:gd name="T16" fmla="*/ 0 h 50"/>
                  <a:gd name="T17" fmla="*/ 41 w 41"/>
                  <a:gd name="T18" fmla="*/ 50 h 50"/>
                </a:gdLst>
                <a:ahLst/>
                <a:cxnLst>
                  <a:cxn ang="T10">
                    <a:pos x="T0" y="T1"/>
                  </a:cxn>
                  <a:cxn ang="T11">
                    <a:pos x="T2" y="T3"/>
                  </a:cxn>
                  <a:cxn ang="T12">
                    <a:pos x="T4" y="T5"/>
                  </a:cxn>
                  <a:cxn ang="T13">
                    <a:pos x="T6" y="T7"/>
                  </a:cxn>
                  <a:cxn ang="T14">
                    <a:pos x="T8" y="T9"/>
                  </a:cxn>
                </a:cxnLst>
                <a:rect l="T15" t="T16" r="T17" b="T18"/>
                <a:pathLst>
                  <a:path w="41" h="50">
                    <a:moveTo>
                      <a:pt x="24" y="0"/>
                    </a:moveTo>
                    <a:lnTo>
                      <a:pt x="41" y="12"/>
                    </a:lnTo>
                    <a:lnTo>
                      <a:pt x="19" y="50"/>
                    </a:lnTo>
                    <a:lnTo>
                      <a:pt x="0" y="37"/>
                    </a:lnTo>
                    <a:lnTo>
                      <a:pt x="24" y="0"/>
                    </a:lnTo>
                    <a:close/>
                  </a:path>
                </a:pathLst>
              </a:custGeom>
              <a:noFill/>
              <a:ln w="9525">
                <a:noFill/>
                <a:round/>
                <a:headEnd/>
                <a:tailEnd/>
              </a:ln>
            </p:spPr>
            <p:txBody>
              <a:bodyPr>
                <a:prstTxWarp prst="textNoShape">
                  <a:avLst/>
                </a:prstTxWarp>
              </a:bodyPr>
              <a:lstStyle/>
              <a:p>
                <a:endParaRPr lang="en-US"/>
              </a:p>
            </p:txBody>
          </p:sp>
          <p:sp>
            <p:nvSpPr>
              <p:cNvPr id="72992" name="Freeform 665"/>
              <p:cNvSpPr>
                <a:spLocks/>
              </p:cNvSpPr>
              <p:nvPr/>
            </p:nvSpPr>
            <p:spPr bwMode="auto">
              <a:xfrm>
                <a:off x="5568" y="2836"/>
                <a:ext cx="9" cy="10"/>
              </a:xfrm>
              <a:custGeom>
                <a:avLst/>
                <a:gdLst>
                  <a:gd name="T0" fmla="*/ 22 w 41"/>
                  <a:gd name="T1" fmla="*/ 0 h 50"/>
                  <a:gd name="T2" fmla="*/ 41 w 41"/>
                  <a:gd name="T3" fmla="*/ 13 h 50"/>
                  <a:gd name="T4" fmla="*/ 17 w 41"/>
                  <a:gd name="T5" fmla="*/ 50 h 50"/>
                  <a:gd name="T6" fmla="*/ 0 w 41"/>
                  <a:gd name="T7" fmla="*/ 39 h 50"/>
                  <a:gd name="T8" fmla="*/ 22 w 41"/>
                  <a:gd name="T9" fmla="*/ 0 h 50"/>
                  <a:gd name="T10" fmla="*/ 0 60000 65536"/>
                  <a:gd name="T11" fmla="*/ 0 60000 65536"/>
                  <a:gd name="T12" fmla="*/ 0 60000 65536"/>
                  <a:gd name="T13" fmla="*/ 0 60000 65536"/>
                  <a:gd name="T14" fmla="*/ 0 60000 65536"/>
                  <a:gd name="T15" fmla="*/ 0 w 41"/>
                  <a:gd name="T16" fmla="*/ 0 h 50"/>
                  <a:gd name="T17" fmla="*/ 41 w 41"/>
                  <a:gd name="T18" fmla="*/ 50 h 50"/>
                </a:gdLst>
                <a:ahLst/>
                <a:cxnLst>
                  <a:cxn ang="T10">
                    <a:pos x="T0" y="T1"/>
                  </a:cxn>
                  <a:cxn ang="T11">
                    <a:pos x="T2" y="T3"/>
                  </a:cxn>
                  <a:cxn ang="T12">
                    <a:pos x="T4" y="T5"/>
                  </a:cxn>
                  <a:cxn ang="T13">
                    <a:pos x="T6" y="T7"/>
                  </a:cxn>
                  <a:cxn ang="T14">
                    <a:pos x="T8" y="T9"/>
                  </a:cxn>
                </a:cxnLst>
                <a:rect l="T15" t="T16" r="T17" b="T18"/>
                <a:pathLst>
                  <a:path w="41" h="50">
                    <a:moveTo>
                      <a:pt x="22" y="0"/>
                    </a:moveTo>
                    <a:lnTo>
                      <a:pt x="41" y="13"/>
                    </a:lnTo>
                    <a:lnTo>
                      <a:pt x="17" y="50"/>
                    </a:lnTo>
                    <a:lnTo>
                      <a:pt x="0" y="39"/>
                    </a:lnTo>
                    <a:lnTo>
                      <a:pt x="22" y="0"/>
                    </a:lnTo>
                    <a:close/>
                  </a:path>
                </a:pathLst>
              </a:custGeom>
              <a:noFill/>
              <a:ln w="9525">
                <a:noFill/>
                <a:round/>
                <a:headEnd/>
                <a:tailEnd/>
              </a:ln>
            </p:spPr>
            <p:txBody>
              <a:bodyPr>
                <a:prstTxWarp prst="textNoShape">
                  <a:avLst/>
                </a:prstTxWarp>
              </a:bodyPr>
              <a:lstStyle/>
              <a:p>
                <a:endParaRPr lang="en-US"/>
              </a:p>
            </p:txBody>
          </p:sp>
          <p:sp>
            <p:nvSpPr>
              <p:cNvPr id="72993" name="Freeform 666"/>
              <p:cNvSpPr>
                <a:spLocks/>
              </p:cNvSpPr>
              <p:nvPr/>
            </p:nvSpPr>
            <p:spPr bwMode="auto">
              <a:xfrm>
                <a:off x="5563" y="2843"/>
                <a:ext cx="9" cy="10"/>
              </a:xfrm>
              <a:custGeom>
                <a:avLst/>
                <a:gdLst>
                  <a:gd name="T0" fmla="*/ 29 w 46"/>
                  <a:gd name="T1" fmla="*/ 0 h 49"/>
                  <a:gd name="T2" fmla="*/ 46 w 46"/>
                  <a:gd name="T3" fmla="*/ 11 h 49"/>
                  <a:gd name="T4" fmla="*/ 17 w 46"/>
                  <a:gd name="T5" fmla="*/ 49 h 49"/>
                  <a:gd name="T6" fmla="*/ 0 w 46"/>
                  <a:gd name="T7" fmla="*/ 37 h 49"/>
                  <a:gd name="T8" fmla="*/ 29 w 46"/>
                  <a:gd name="T9" fmla="*/ 0 h 49"/>
                  <a:gd name="T10" fmla="*/ 0 60000 65536"/>
                  <a:gd name="T11" fmla="*/ 0 60000 65536"/>
                  <a:gd name="T12" fmla="*/ 0 60000 65536"/>
                  <a:gd name="T13" fmla="*/ 0 60000 65536"/>
                  <a:gd name="T14" fmla="*/ 0 60000 65536"/>
                  <a:gd name="T15" fmla="*/ 0 w 46"/>
                  <a:gd name="T16" fmla="*/ 0 h 49"/>
                  <a:gd name="T17" fmla="*/ 46 w 46"/>
                  <a:gd name="T18" fmla="*/ 49 h 49"/>
                </a:gdLst>
                <a:ahLst/>
                <a:cxnLst>
                  <a:cxn ang="T10">
                    <a:pos x="T0" y="T1"/>
                  </a:cxn>
                  <a:cxn ang="T11">
                    <a:pos x="T2" y="T3"/>
                  </a:cxn>
                  <a:cxn ang="T12">
                    <a:pos x="T4" y="T5"/>
                  </a:cxn>
                  <a:cxn ang="T13">
                    <a:pos x="T6" y="T7"/>
                  </a:cxn>
                  <a:cxn ang="T14">
                    <a:pos x="T8" y="T9"/>
                  </a:cxn>
                </a:cxnLst>
                <a:rect l="T15" t="T16" r="T17" b="T18"/>
                <a:pathLst>
                  <a:path w="46" h="49">
                    <a:moveTo>
                      <a:pt x="29" y="0"/>
                    </a:moveTo>
                    <a:lnTo>
                      <a:pt x="46" y="11"/>
                    </a:lnTo>
                    <a:lnTo>
                      <a:pt x="17" y="49"/>
                    </a:lnTo>
                    <a:lnTo>
                      <a:pt x="0" y="37"/>
                    </a:lnTo>
                    <a:lnTo>
                      <a:pt x="29" y="0"/>
                    </a:lnTo>
                    <a:close/>
                  </a:path>
                </a:pathLst>
              </a:custGeom>
              <a:noFill/>
              <a:ln w="9525">
                <a:noFill/>
                <a:round/>
                <a:headEnd/>
                <a:tailEnd/>
              </a:ln>
            </p:spPr>
            <p:txBody>
              <a:bodyPr>
                <a:prstTxWarp prst="textNoShape">
                  <a:avLst/>
                </a:prstTxWarp>
              </a:bodyPr>
              <a:lstStyle/>
              <a:p>
                <a:endParaRPr lang="en-US"/>
              </a:p>
            </p:txBody>
          </p:sp>
          <p:sp>
            <p:nvSpPr>
              <p:cNvPr id="72994" name="Freeform 667"/>
              <p:cNvSpPr>
                <a:spLocks/>
              </p:cNvSpPr>
              <p:nvPr/>
            </p:nvSpPr>
            <p:spPr bwMode="auto">
              <a:xfrm>
                <a:off x="5557" y="2851"/>
                <a:ext cx="9" cy="10"/>
              </a:xfrm>
              <a:custGeom>
                <a:avLst/>
                <a:gdLst>
                  <a:gd name="T0" fmla="*/ 29 w 46"/>
                  <a:gd name="T1" fmla="*/ 0 h 49"/>
                  <a:gd name="T2" fmla="*/ 46 w 46"/>
                  <a:gd name="T3" fmla="*/ 12 h 49"/>
                  <a:gd name="T4" fmla="*/ 15 w 46"/>
                  <a:gd name="T5" fmla="*/ 46 h 49"/>
                  <a:gd name="T6" fmla="*/ 15 w 46"/>
                  <a:gd name="T7" fmla="*/ 49 h 49"/>
                  <a:gd name="T8" fmla="*/ 0 w 46"/>
                  <a:gd name="T9" fmla="*/ 34 h 49"/>
                  <a:gd name="T10" fmla="*/ 29 w 46"/>
                  <a:gd name="T11" fmla="*/ 0 h 49"/>
                  <a:gd name="T12" fmla="*/ 0 60000 65536"/>
                  <a:gd name="T13" fmla="*/ 0 60000 65536"/>
                  <a:gd name="T14" fmla="*/ 0 60000 65536"/>
                  <a:gd name="T15" fmla="*/ 0 60000 65536"/>
                  <a:gd name="T16" fmla="*/ 0 60000 65536"/>
                  <a:gd name="T17" fmla="*/ 0 60000 65536"/>
                  <a:gd name="T18" fmla="*/ 0 w 46"/>
                  <a:gd name="T19" fmla="*/ 0 h 49"/>
                  <a:gd name="T20" fmla="*/ 46 w 46"/>
                  <a:gd name="T21" fmla="*/ 49 h 49"/>
                </a:gdLst>
                <a:ahLst/>
                <a:cxnLst>
                  <a:cxn ang="T12">
                    <a:pos x="T0" y="T1"/>
                  </a:cxn>
                  <a:cxn ang="T13">
                    <a:pos x="T2" y="T3"/>
                  </a:cxn>
                  <a:cxn ang="T14">
                    <a:pos x="T4" y="T5"/>
                  </a:cxn>
                  <a:cxn ang="T15">
                    <a:pos x="T6" y="T7"/>
                  </a:cxn>
                  <a:cxn ang="T16">
                    <a:pos x="T8" y="T9"/>
                  </a:cxn>
                  <a:cxn ang="T17">
                    <a:pos x="T10" y="T11"/>
                  </a:cxn>
                </a:cxnLst>
                <a:rect l="T18" t="T19" r="T20" b="T21"/>
                <a:pathLst>
                  <a:path w="46" h="49">
                    <a:moveTo>
                      <a:pt x="29" y="0"/>
                    </a:moveTo>
                    <a:lnTo>
                      <a:pt x="46" y="12"/>
                    </a:lnTo>
                    <a:lnTo>
                      <a:pt x="15" y="46"/>
                    </a:lnTo>
                    <a:lnTo>
                      <a:pt x="15" y="49"/>
                    </a:lnTo>
                    <a:lnTo>
                      <a:pt x="0" y="34"/>
                    </a:lnTo>
                    <a:lnTo>
                      <a:pt x="29" y="0"/>
                    </a:lnTo>
                    <a:close/>
                  </a:path>
                </a:pathLst>
              </a:custGeom>
              <a:noFill/>
              <a:ln w="9525">
                <a:noFill/>
                <a:round/>
                <a:headEnd/>
                <a:tailEnd/>
              </a:ln>
            </p:spPr>
            <p:txBody>
              <a:bodyPr>
                <a:prstTxWarp prst="textNoShape">
                  <a:avLst/>
                </a:prstTxWarp>
              </a:bodyPr>
              <a:lstStyle/>
              <a:p>
                <a:endParaRPr lang="en-US"/>
              </a:p>
            </p:txBody>
          </p:sp>
          <p:sp>
            <p:nvSpPr>
              <p:cNvPr id="72995" name="Freeform 668"/>
              <p:cNvSpPr>
                <a:spLocks/>
              </p:cNvSpPr>
              <p:nvPr/>
            </p:nvSpPr>
            <p:spPr bwMode="auto">
              <a:xfrm>
                <a:off x="5550" y="2858"/>
                <a:ext cx="10" cy="9"/>
              </a:xfrm>
              <a:custGeom>
                <a:avLst/>
                <a:gdLst>
                  <a:gd name="T0" fmla="*/ 32 w 47"/>
                  <a:gd name="T1" fmla="*/ 0 h 49"/>
                  <a:gd name="T2" fmla="*/ 47 w 47"/>
                  <a:gd name="T3" fmla="*/ 15 h 49"/>
                  <a:gd name="T4" fmla="*/ 15 w 47"/>
                  <a:gd name="T5" fmla="*/ 47 h 49"/>
                  <a:gd name="T6" fmla="*/ 15 w 47"/>
                  <a:gd name="T7" fmla="*/ 49 h 49"/>
                  <a:gd name="T8" fmla="*/ 0 w 47"/>
                  <a:gd name="T9" fmla="*/ 34 h 49"/>
                  <a:gd name="T10" fmla="*/ 32 w 47"/>
                  <a:gd name="T11" fmla="*/ 0 h 49"/>
                  <a:gd name="T12" fmla="*/ 0 60000 65536"/>
                  <a:gd name="T13" fmla="*/ 0 60000 65536"/>
                  <a:gd name="T14" fmla="*/ 0 60000 65536"/>
                  <a:gd name="T15" fmla="*/ 0 60000 65536"/>
                  <a:gd name="T16" fmla="*/ 0 60000 65536"/>
                  <a:gd name="T17" fmla="*/ 0 60000 65536"/>
                  <a:gd name="T18" fmla="*/ 0 w 47"/>
                  <a:gd name="T19" fmla="*/ 0 h 49"/>
                  <a:gd name="T20" fmla="*/ 47 w 47"/>
                  <a:gd name="T21" fmla="*/ 49 h 49"/>
                </a:gdLst>
                <a:ahLst/>
                <a:cxnLst>
                  <a:cxn ang="T12">
                    <a:pos x="T0" y="T1"/>
                  </a:cxn>
                  <a:cxn ang="T13">
                    <a:pos x="T2" y="T3"/>
                  </a:cxn>
                  <a:cxn ang="T14">
                    <a:pos x="T4" y="T5"/>
                  </a:cxn>
                  <a:cxn ang="T15">
                    <a:pos x="T6" y="T7"/>
                  </a:cxn>
                  <a:cxn ang="T16">
                    <a:pos x="T8" y="T9"/>
                  </a:cxn>
                  <a:cxn ang="T17">
                    <a:pos x="T10" y="T11"/>
                  </a:cxn>
                </a:cxnLst>
                <a:rect l="T18" t="T19" r="T20" b="T21"/>
                <a:pathLst>
                  <a:path w="47" h="49">
                    <a:moveTo>
                      <a:pt x="32" y="0"/>
                    </a:moveTo>
                    <a:lnTo>
                      <a:pt x="47" y="15"/>
                    </a:lnTo>
                    <a:lnTo>
                      <a:pt x="15" y="47"/>
                    </a:lnTo>
                    <a:lnTo>
                      <a:pt x="15" y="49"/>
                    </a:lnTo>
                    <a:lnTo>
                      <a:pt x="0" y="34"/>
                    </a:lnTo>
                    <a:lnTo>
                      <a:pt x="32" y="0"/>
                    </a:lnTo>
                    <a:close/>
                  </a:path>
                </a:pathLst>
              </a:custGeom>
              <a:noFill/>
              <a:ln w="9525">
                <a:noFill/>
                <a:round/>
                <a:headEnd/>
                <a:tailEnd/>
              </a:ln>
            </p:spPr>
            <p:txBody>
              <a:bodyPr>
                <a:prstTxWarp prst="textNoShape">
                  <a:avLst/>
                </a:prstTxWarp>
              </a:bodyPr>
              <a:lstStyle/>
              <a:p>
                <a:endParaRPr lang="en-US"/>
              </a:p>
            </p:txBody>
          </p:sp>
          <p:sp>
            <p:nvSpPr>
              <p:cNvPr id="72996" name="Freeform 669"/>
              <p:cNvSpPr>
                <a:spLocks/>
              </p:cNvSpPr>
              <p:nvPr/>
            </p:nvSpPr>
            <p:spPr bwMode="auto">
              <a:xfrm>
                <a:off x="5544" y="2864"/>
                <a:ext cx="9" cy="10"/>
              </a:xfrm>
              <a:custGeom>
                <a:avLst/>
                <a:gdLst>
                  <a:gd name="T0" fmla="*/ 34 w 49"/>
                  <a:gd name="T1" fmla="*/ 0 h 47"/>
                  <a:gd name="T2" fmla="*/ 49 w 49"/>
                  <a:gd name="T3" fmla="*/ 15 h 47"/>
                  <a:gd name="T4" fmla="*/ 11 w 49"/>
                  <a:gd name="T5" fmla="*/ 47 h 47"/>
                  <a:gd name="T6" fmla="*/ 0 w 49"/>
                  <a:gd name="T7" fmla="*/ 32 h 47"/>
                  <a:gd name="T8" fmla="*/ 34 w 49"/>
                  <a:gd name="T9" fmla="*/ 0 h 47"/>
                  <a:gd name="T10" fmla="*/ 0 60000 65536"/>
                  <a:gd name="T11" fmla="*/ 0 60000 65536"/>
                  <a:gd name="T12" fmla="*/ 0 60000 65536"/>
                  <a:gd name="T13" fmla="*/ 0 60000 65536"/>
                  <a:gd name="T14" fmla="*/ 0 60000 65536"/>
                  <a:gd name="T15" fmla="*/ 0 w 49"/>
                  <a:gd name="T16" fmla="*/ 0 h 47"/>
                  <a:gd name="T17" fmla="*/ 49 w 49"/>
                  <a:gd name="T18" fmla="*/ 47 h 47"/>
                </a:gdLst>
                <a:ahLst/>
                <a:cxnLst>
                  <a:cxn ang="T10">
                    <a:pos x="T0" y="T1"/>
                  </a:cxn>
                  <a:cxn ang="T11">
                    <a:pos x="T2" y="T3"/>
                  </a:cxn>
                  <a:cxn ang="T12">
                    <a:pos x="T4" y="T5"/>
                  </a:cxn>
                  <a:cxn ang="T13">
                    <a:pos x="T6" y="T7"/>
                  </a:cxn>
                  <a:cxn ang="T14">
                    <a:pos x="T8" y="T9"/>
                  </a:cxn>
                </a:cxnLst>
                <a:rect l="T15" t="T16" r="T17" b="T18"/>
                <a:pathLst>
                  <a:path w="49" h="47">
                    <a:moveTo>
                      <a:pt x="34" y="0"/>
                    </a:moveTo>
                    <a:lnTo>
                      <a:pt x="49" y="15"/>
                    </a:lnTo>
                    <a:lnTo>
                      <a:pt x="11" y="47"/>
                    </a:lnTo>
                    <a:lnTo>
                      <a:pt x="0" y="32"/>
                    </a:lnTo>
                    <a:lnTo>
                      <a:pt x="34" y="0"/>
                    </a:lnTo>
                    <a:close/>
                  </a:path>
                </a:pathLst>
              </a:custGeom>
              <a:noFill/>
              <a:ln w="9525">
                <a:noFill/>
                <a:round/>
                <a:headEnd/>
                <a:tailEnd/>
              </a:ln>
            </p:spPr>
            <p:txBody>
              <a:bodyPr>
                <a:prstTxWarp prst="textNoShape">
                  <a:avLst/>
                </a:prstTxWarp>
              </a:bodyPr>
              <a:lstStyle/>
              <a:p>
                <a:endParaRPr lang="en-US"/>
              </a:p>
            </p:txBody>
          </p:sp>
          <p:sp>
            <p:nvSpPr>
              <p:cNvPr id="72997" name="Freeform 670"/>
              <p:cNvSpPr>
                <a:spLocks/>
              </p:cNvSpPr>
              <p:nvPr/>
            </p:nvSpPr>
            <p:spPr bwMode="auto">
              <a:xfrm>
                <a:off x="5536" y="2871"/>
                <a:ext cx="10" cy="9"/>
              </a:xfrm>
              <a:custGeom>
                <a:avLst/>
                <a:gdLst>
                  <a:gd name="T0" fmla="*/ 37 w 48"/>
                  <a:gd name="T1" fmla="*/ 0 h 46"/>
                  <a:gd name="T2" fmla="*/ 48 w 48"/>
                  <a:gd name="T3" fmla="*/ 15 h 46"/>
                  <a:gd name="T4" fmla="*/ 11 w 48"/>
                  <a:gd name="T5" fmla="*/ 46 h 46"/>
                  <a:gd name="T6" fmla="*/ 0 w 48"/>
                  <a:gd name="T7" fmla="*/ 32 h 46"/>
                  <a:gd name="T8" fmla="*/ 37 w 48"/>
                  <a:gd name="T9" fmla="*/ 0 h 46"/>
                  <a:gd name="T10" fmla="*/ 0 60000 65536"/>
                  <a:gd name="T11" fmla="*/ 0 60000 65536"/>
                  <a:gd name="T12" fmla="*/ 0 60000 65536"/>
                  <a:gd name="T13" fmla="*/ 0 60000 65536"/>
                  <a:gd name="T14" fmla="*/ 0 60000 65536"/>
                  <a:gd name="T15" fmla="*/ 0 w 48"/>
                  <a:gd name="T16" fmla="*/ 0 h 46"/>
                  <a:gd name="T17" fmla="*/ 48 w 48"/>
                  <a:gd name="T18" fmla="*/ 46 h 46"/>
                </a:gdLst>
                <a:ahLst/>
                <a:cxnLst>
                  <a:cxn ang="T10">
                    <a:pos x="T0" y="T1"/>
                  </a:cxn>
                  <a:cxn ang="T11">
                    <a:pos x="T2" y="T3"/>
                  </a:cxn>
                  <a:cxn ang="T12">
                    <a:pos x="T4" y="T5"/>
                  </a:cxn>
                  <a:cxn ang="T13">
                    <a:pos x="T6" y="T7"/>
                  </a:cxn>
                  <a:cxn ang="T14">
                    <a:pos x="T8" y="T9"/>
                  </a:cxn>
                </a:cxnLst>
                <a:rect l="T15" t="T16" r="T17" b="T18"/>
                <a:pathLst>
                  <a:path w="48" h="46">
                    <a:moveTo>
                      <a:pt x="37" y="0"/>
                    </a:moveTo>
                    <a:lnTo>
                      <a:pt x="48" y="15"/>
                    </a:lnTo>
                    <a:lnTo>
                      <a:pt x="11" y="46"/>
                    </a:lnTo>
                    <a:lnTo>
                      <a:pt x="0" y="32"/>
                    </a:lnTo>
                    <a:lnTo>
                      <a:pt x="37" y="0"/>
                    </a:lnTo>
                    <a:close/>
                  </a:path>
                </a:pathLst>
              </a:custGeom>
              <a:noFill/>
              <a:ln w="9525">
                <a:noFill/>
                <a:round/>
                <a:headEnd/>
                <a:tailEnd/>
              </a:ln>
            </p:spPr>
            <p:txBody>
              <a:bodyPr>
                <a:prstTxWarp prst="textNoShape">
                  <a:avLst/>
                </a:prstTxWarp>
              </a:bodyPr>
              <a:lstStyle/>
              <a:p>
                <a:endParaRPr lang="en-US"/>
              </a:p>
            </p:txBody>
          </p:sp>
          <p:sp>
            <p:nvSpPr>
              <p:cNvPr id="72998" name="Freeform 671"/>
              <p:cNvSpPr>
                <a:spLocks/>
              </p:cNvSpPr>
              <p:nvPr/>
            </p:nvSpPr>
            <p:spPr bwMode="auto">
              <a:xfrm>
                <a:off x="5528" y="2877"/>
                <a:ext cx="10" cy="9"/>
              </a:xfrm>
              <a:custGeom>
                <a:avLst/>
                <a:gdLst>
                  <a:gd name="T0" fmla="*/ 43 w 54"/>
                  <a:gd name="T1" fmla="*/ 0 h 46"/>
                  <a:gd name="T2" fmla="*/ 54 w 54"/>
                  <a:gd name="T3" fmla="*/ 14 h 46"/>
                  <a:gd name="T4" fmla="*/ 11 w 54"/>
                  <a:gd name="T5" fmla="*/ 46 h 46"/>
                  <a:gd name="T6" fmla="*/ 0 w 54"/>
                  <a:gd name="T7" fmla="*/ 29 h 46"/>
                  <a:gd name="T8" fmla="*/ 43 w 54"/>
                  <a:gd name="T9" fmla="*/ 0 h 46"/>
                  <a:gd name="T10" fmla="*/ 0 60000 65536"/>
                  <a:gd name="T11" fmla="*/ 0 60000 65536"/>
                  <a:gd name="T12" fmla="*/ 0 60000 65536"/>
                  <a:gd name="T13" fmla="*/ 0 60000 65536"/>
                  <a:gd name="T14" fmla="*/ 0 60000 65536"/>
                  <a:gd name="T15" fmla="*/ 0 w 54"/>
                  <a:gd name="T16" fmla="*/ 0 h 46"/>
                  <a:gd name="T17" fmla="*/ 54 w 54"/>
                  <a:gd name="T18" fmla="*/ 46 h 46"/>
                </a:gdLst>
                <a:ahLst/>
                <a:cxnLst>
                  <a:cxn ang="T10">
                    <a:pos x="T0" y="T1"/>
                  </a:cxn>
                  <a:cxn ang="T11">
                    <a:pos x="T2" y="T3"/>
                  </a:cxn>
                  <a:cxn ang="T12">
                    <a:pos x="T4" y="T5"/>
                  </a:cxn>
                  <a:cxn ang="T13">
                    <a:pos x="T6" y="T7"/>
                  </a:cxn>
                  <a:cxn ang="T14">
                    <a:pos x="T8" y="T9"/>
                  </a:cxn>
                </a:cxnLst>
                <a:rect l="T15" t="T16" r="T17" b="T18"/>
                <a:pathLst>
                  <a:path w="54" h="46">
                    <a:moveTo>
                      <a:pt x="43" y="0"/>
                    </a:moveTo>
                    <a:lnTo>
                      <a:pt x="54" y="14"/>
                    </a:lnTo>
                    <a:lnTo>
                      <a:pt x="11" y="46"/>
                    </a:lnTo>
                    <a:lnTo>
                      <a:pt x="0" y="29"/>
                    </a:lnTo>
                    <a:lnTo>
                      <a:pt x="43" y="0"/>
                    </a:lnTo>
                    <a:close/>
                  </a:path>
                </a:pathLst>
              </a:custGeom>
              <a:noFill/>
              <a:ln w="9525">
                <a:noFill/>
                <a:round/>
                <a:headEnd/>
                <a:tailEnd/>
              </a:ln>
            </p:spPr>
            <p:txBody>
              <a:bodyPr>
                <a:prstTxWarp prst="textNoShape">
                  <a:avLst/>
                </a:prstTxWarp>
              </a:bodyPr>
              <a:lstStyle/>
              <a:p>
                <a:endParaRPr lang="en-US"/>
              </a:p>
            </p:txBody>
          </p:sp>
          <p:sp>
            <p:nvSpPr>
              <p:cNvPr id="72999" name="Freeform 672"/>
              <p:cNvSpPr>
                <a:spLocks/>
              </p:cNvSpPr>
              <p:nvPr/>
            </p:nvSpPr>
            <p:spPr bwMode="auto">
              <a:xfrm>
                <a:off x="5519" y="2883"/>
                <a:ext cx="11" cy="9"/>
              </a:xfrm>
              <a:custGeom>
                <a:avLst/>
                <a:gdLst>
                  <a:gd name="T0" fmla="*/ 44 w 55"/>
                  <a:gd name="T1" fmla="*/ 0 h 46"/>
                  <a:gd name="T2" fmla="*/ 55 w 55"/>
                  <a:gd name="T3" fmla="*/ 17 h 46"/>
                  <a:gd name="T4" fmla="*/ 12 w 55"/>
                  <a:gd name="T5" fmla="*/ 46 h 46"/>
                  <a:gd name="T6" fmla="*/ 8 w 55"/>
                  <a:gd name="T7" fmla="*/ 46 h 46"/>
                  <a:gd name="T8" fmla="*/ 0 w 55"/>
                  <a:gd name="T9" fmla="*/ 29 h 46"/>
                  <a:gd name="T10" fmla="*/ 44 w 55"/>
                  <a:gd name="T11" fmla="*/ 0 h 46"/>
                  <a:gd name="T12" fmla="*/ 0 60000 65536"/>
                  <a:gd name="T13" fmla="*/ 0 60000 65536"/>
                  <a:gd name="T14" fmla="*/ 0 60000 65536"/>
                  <a:gd name="T15" fmla="*/ 0 60000 65536"/>
                  <a:gd name="T16" fmla="*/ 0 60000 65536"/>
                  <a:gd name="T17" fmla="*/ 0 60000 65536"/>
                  <a:gd name="T18" fmla="*/ 0 w 55"/>
                  <a:gd name="T19" fmla="*/ 0 h 46"/>
                  <a:gd name="T20" fmla="*/ 55 w 55"/>
                  <a:gd name="T21" fmla="*/ 46 h 46"/>
                </a:gdLst>
                <a:ahLst/>
                <a:cxnLst>
                  <a:cxn ang="T12">
                    <a:pos x="T0" y="T1"/>
                  </a:cxn>
                  <a:cxn ang="T13">
                    <a:pos x="T2" y="T3"/>
                  </a:cxn>
                  <a:cxn ang="T14">
                    <a:pos x="T4" y="T5"/>
                  </a:cxn>
                  <a:cxn ang="T15">
                    <a:pos x="T6" y="T7"/>
                  </a:cxn>
                  <a:cxn ang="T16">
                    <a:pos x="T8" y="T9"/>
                  </a:cxn>
                  <a:cxn ang="T17">
                    <a:pos x="T10" y="T11"/>
                  </a:cxn>
                </a:cxnLst>
                <a:rect l="T18" t="T19" r="T20" b="T21"/>
                <a:pathLst>
                  <a:path w="55" h="46">
                    <a:moveTo>
                      <a:pt x="44" y="0"/>
                    </a:moveTo>
                    <a:lnTo>
                      <a:pt x="55" y="17"/>
                    </a:lnTo>
                    <a:lnTo>
                      <a:pt x="12" y="46"/>
                    </a:lnTo>
                    <a:lnTo>
                      <a:pt x="8" y="46"/>
                    </a:lnTo>
                    <a:lnTo>
                      <a:pt x="0" y="29"/>
                    </a:lnTo>
                    <a:lnTo>
                      <a:pt x="44" y="0"/>
                    </a:lnTo>
                    <a:close/>
                  </a:path>
                </a:pathLst>
              </a:custGeom>
              <a:noFill/>
              <a:ln w="9525">
                <a:noFill/>
                <a:round/>
                <a:headEnd/>
                <a:tailEnd/>
              </a:ln>
            </p:spPr>
            <p:txBody>
              <a:bodyPr>
                <a:prstTxWarp prst="textNoShape">
                  <a:avLst/>
                </a:prstTxWarp>
              </a:bodyPr>
              <a:lstStyle/>
              <a:p>
                <a:endParaRPr lang="en-US"/>
              </a:p>
            </p:txBody>
          </p:sp>
          <p:sp>
            <p:nvSpPr>
              <p:cNvPr id="73000" name="Freeform 673"/>
              <p:cNvSpPr>
                <a:spLocks/>
              </p:cNvSpPr>
              <p:nvPr/>
            </p:nvSpPr>
            <p:spPr bwMode="auto">
              <a:xfrm>
                <a:off x="5509" y="2889"/>
                <a:ext cx="11" cy="8"/>
              </a:xfrm>
              <a:custGeom>
                <a:avLst/>
                <a:gdLst>
                  <a:gd name="T0" fmla="*/ 49 w 57"/>
                  <a:gd name="T1" fmla="*/ 0 h 43"/>
                  <a:gd name="T2" fmla="*/ 57 w 57"/>
                  <a:gd name="T3" fmla="*/ 17 h 43"/>
                  <a:gd name="T4" fmla="*/ 12 w 57"/>
                  <a:gd name="T5" fmla="*/ 43 h 43"/>
                  <a:gd name="T6" fmla="*/ 0 w 57"/>
                  <a:gd name="T7" fmla="*/ 26 h 43"/>
                  <a:gd name="T8" fmla="*/ 49 w 57"/>
                  <a:gd name="T9" fmla="*/ 0 h 43"/>
                  <a:gd name="T10" fmla="*/ 0 60000 65536"/>
                  <a:gd name="T11" fmla="*/ 0 60000 65536"/>
                  <a:gd name="T12" fmla="*/ 0 60000 65536"/>
                  <a:gd name="T13" fmla="*/ 0 60000 65536"/>
                  <a:gd name="T14" fmla="*/ 0 60000 65536"/>
                  <a:gd name="T15" fmla="*/ 0 w 57"/>
                  <a:gd name="T16" fmla="*/ 0 h 43"/>
                  <a:gd name="T17" fmla="*/ 57 w 57"/>
                  <a:gd name="T18" fmla="*/ 43 h 43"/>
                </a:gdLst>
                <a:ahLst/>
                <a:cxnLst>
                  <a:cxn ang="T10">
                    <a:pos x="T0" y="T1"/>
                  </a:cxn>
                  <a:cxn ang="T11">
                    <a:pos x="T2" y="T3"/>
                  </a:cxn>
                  <a:cxn ang="T12">
                    <a:pos x="T4" y="T5"/>
                  </a:cxn>
                  <a:cxn ang="T13">
                    <a:pos x="T6" y="T7"/>
                  </a:cxn>
                  <a:cxn ang="T14">
                    <a:pos x="T8" y="T9"/>
                  </a:cxn>
                </a:cxnLst>
                <a:rect l="T15" t="T16" r="T17" b="T18"/>
                <a:pathLst>
                  <a:path w="57" h="43">
                    <a:moveTo>
                      <a:pt x="49" y="0"/>
                    </a:moveTo>
                    <a:lnTo>
                      <a:pt x="57" y="17"/>
                    </a:lnTo>
                    <a:lnTo>
                      <a:pt x="12" y="43"/>
                    </a:lnTo>
                    <a:lnTo>
                      <a:pt x="0" y="26"/>
                    </a:lnTo>
                    <a:lnTo>
                      <a:pt x="49" y="0"/>
                    </a:lnTo>
                    <a:close/>
                  </a:path>
                </a:pathLst>
              </a:custGeom>
              <a:noFill/>
              <a:ln w="9525">
                <a:noFill/>
                <a:round/>
                <a:headEnd/>
                <a:tailEnd/>
              </a:ln>
            </p:spPr>
            <p:txBody>
              <a:bodyPr>
                <a:prstTxWarp prst="textNoShape">
                  <a:avLst/>
                </a:prstTxWarp>
              </a:bodyPr>
              <a:lstStyle/>
              <a:p>
                <a:endParaRPr lang="en-US"/>
              </a:p>
            </p:txBody>
          </p:sp>
          <p:sp>
            <p:nvSpPr>
              <p:cNvPr id="73001" name="Freeform 674"/>
              <p:cNvSpPr>
                <a:spLocks/>
              </p:cNvSpPr>
              <p:nvPr/>
            </p:nvSpPr>
            <p:spPr bwMode="auto">
              <a:xfrm>
                <a:off x="5500" y="2894"/>
                <a:ext cx="11" cy="8"/>
              </a:xfrm>
              <a:custGeom>
                <a:avLst/>
                <a:gdLst>
                  <a:gd name="T0" fmla="*/ 46 w 58"/>
                  <a:gd name="T1" fmla="*/ 0 h 40"/>
                  <a:gd name="T2" fmla="*/ 58 w 58"/>
                  <a:gd name="T3" fmla="*/ 17 h 40"/>
                  <a:gd name="T4" fmla="*/ 8 w 58"/>
                  <a:gd name="T5" fmla="*/ 40 h 40"/>
                  <a:gd name="T6" fmla="*/ 0 w 58"/>
                  <a:gd name="T7" fmla="*/ 22 h 40"/>
                  <a:gd name="T8" fmla="*/ 46 w 58"/>
                  <a:gd name="T9" fmla="*/ 0 h 40"/>
                  <a:gd name="T10" fmla="*/ 0 60000 65536"/>
                  <a:gd name="T11" fmla="*/ 0 60000 65536"/>
                  <a:gd name="T12" fmla="*/ 0 60000 65536"/>
                  <a:gd name="T13" fmla="*/ 0 60000 65536"/>
                  <a:gd name="T14" fmla="*/ 0 60000 65536"/>
                  <a:gd name="T15" fmla="*/ 0 w 58"/>
                  <a:gd name="T16" fmla="*/ 0 h 40"/>
                  <a:gd name="T17" fmla="*/ 58 w 58"/>
                  <a:gd name="T18" fmla="*/ 40 h 40"/>
                </a:gdLst>
                <a:ahLst/>
                <a:cxnLst>
                  <a:cxn ang="T10">
                    <a:pos x="T0" y="T1"/>
                  </a:cxn>
                  <a:cxn ang="T11">
                    <a:pos x="T2" y="T3"/>
                  </a:cxn>
                  <a:cxn ang="T12">
                    <a:pos x="T4" y="T5"/>
                  </a:cxn>
                  <a:cxn ang="T13">
                    <a:pos x="T6" y="T7"/>
                  </a:cxn>
                  <a:cxn ang="T14">
                    <a:pos x="T8" y="T9"/>
                  </a:cxn>
                </a:cxnLst>
                <a:rect l="T15" t="T16" r="T17" b="T18"/>
                <a:pathLst>
                  <a:path w="58" h="40">
                    <a:moveTo>
                      <a:pt x="46" y="0"/>
                    </a:moveTo>
                    <a:lnTo>
                      <a:pt x="58" y="17"/>
                    </a:lnTo>
                    <a:lnTo>
                      <a:pt x="8" y="40"/>
                    </a:lnTo>
                    <a:lnTo>
                      <a:pt x="0" y="22"/>
                    </a:lnTo>
                    <a:lnTo>
                      <a:pt x="46" y="0"/>
                    </a:lnTo>
                    <a:close/>
                  </a:path>
                </a:pathLst>
              </a:custGeom>
              <a:noFill/>
              <a:ln w="9525">
                <a:noFill/>
                <a:round/>
                <a:headEnd/>
                <a:tailEnd/>
              </a:ln>
            </p:spPr>
            <p:txBody>
              <a:bodyPr>
                <a:prstTxWarp prst="textNoShape">
                  <a:avLst/>
                </a:prstTxWarp>
              </a:bodyPr>
              <a:lstStyle/>
              <a:p>
                <a:endParaRPr lang="en-US"/>
              </a:p>
            </p:txBody>
          </p:sp>
          <p:sp>
            <p:nvSpPr>
              <p:cNvPr id="73002" name="Freeform 675"/>
              <p:cNvSpPr>
                <a:spLocks/>
              </p:cNvSpPr>
              <p:nvPr/>
            </p:nvSpPr>
            <p:spPr bwMode="auto">
              <a:xfrm>
                <a:off x="5491" y="2898"/>
                <a:ext cx="10" cy="8"/>
              </a:xfrm>
              <a:custGeom>
                <a:avLst/>
                <a:gdLst>
                  <a:gd name="T0" fmla="*/ 46 w 54"/>
                  <a:gd name="T1" fmla="*/ 0 h 38"/>
                  <a:gd name="T2" fmla="*/ 54 w 54"/>
                  <a:gd name="T3" fmla="*/ 18 h 38"/>
                  <a:gd name="T4" fmla="*/ 9 w 54"/>
                  <a:gd name="T5" fmla="*/ 38 h 38"/>
                  <a:gd name="T6" fmla="*/ 0 w 54"/>
                  <a:gd name="T7" fmla="*/ 21 h 38"/>
                  <a:gd name="T8" fmla="*/ 46 w 54"/>
                  <a:gd name="T9" fmla="*/ 0 h 38"/>
                  <a:gd name="T10" fmla="*/ 0 60000 65536"/>
                  <a:gd name="T11" fmla="*/ 0 60000 65536"/>
                  <a:gd name="T12" fmla="*/ 0 60000 65536"/>
                  <a:gd name="T13" fmla="*/ 0 60000 65536"/>
                  <a:gd name="T14" fmla="*/ 0 60000 65536"/>
                  <a:gd name="T15" fmla="*/ 0 w 54"/>
                  <a:gd name="T16" fmla="*/ 0 h 38"/>
                  <a:gd name="T17" fmla="*/ 54 w 54"/>
                  <a:gd name="T18" fmla="*/ 38 h 38"/>
                </a:gdLst>
                <a:ahLst/>
                <a:cxnLst>
                  <a:cxn ang="T10">
                    <a:pos x="T0" y="T1"/>
                  </a:cxn>
                  <a:cxn ang="T11">
                    <a:pos x="T2" y="T3"/>
                  </a:cxn>
                  <a:cxn ang="T12">
                    <a:pos x="T4" y="T5"/>
                  </a:cxn>
                  <a:cxn ang="T13">
                    <a:pos x="T6" y="T7"/>
                  </a:cxn>
                  <a:cxn ang="T14">
                    <a:pos x="T8" y="T9"/>
                  </a:cxn>
                </a:cxnLst>
                <a:rect l="T15" t="T16" r="T17" b="T18"/>
                <a:pathLst>
                  <a:path w="54" h="38">
                    <a:moveTo>
                      <a:pt x="46" y="0"/>
                    </a:moveTo>
                    <a:lnTo>
                      <a:pt x="54" y="18"/>
                    </a:lnTo>
                    <a:lnTo>
                      <a:pt x="9" y="38"/>
                    </a:lnTo>
                    <a:lnTo>
                      <a:pt x="0" y="21"/>
                    </a:lnTo>
                    <a:lnTo>
                      <a:pt x="46" y="0"/>
                    </a:lnTo>
                    <a:close/>
                  </a:path>
                </a:pathLst>
              </a:custGeom>
              <a:noFill/>
              <a:ln w="9525">
                <a:noFill/>
                <a:round/>
                <a:headEnd/>
                <a:tailEnd/>
              </a:ln>
            </p:spPr>
            <p:txBody>
              <a:bodyPr>
                <a:prstTxWarp prst="textNoShape">
                  <a:avLst/>
                </a:prstTxWarp>
              </a:bodyPr>
              <a:lstStyle/>
              <a:p>
                <a:endParaRPr lang="en-US"/>
              </a:p>
            </p:txBody>
          </p:sp>
          <p:sp>
            <p:nvSpPr>
              <p:cNvPr id="73003" name="Freeform 676"/>
              <p:cNvSpPr>
                <a:spLocks/>
              </p:cNvSpPr>
              <p:nvPr/>
            </p:nvSpPr>
            <p:spPr bwMode="auto">
              <a:xfrm>
                <a:off x="5482" y="2903"/>
                <a:ext cx="10" cy="6"/>
              </a:xfrm>
              <a:custGeom>
                <a:avLst/>
                <a:gdLst>
                  <a:gd name="T0" fmla="*/ 41 w 50"/>
                  <a:gd name="T1" fmla="*/ 0 h 31"/>
                  <a:gd name="T2" fmla="*/ 50 w 50"/>
                  <a:gd name="T3" fmla="*/ 17 h 31"/>
                  <a:gd name="T4" fmla="*/ 7 w 50"/>
                  <a:gd name="T5" fmla="*/ 31 h 31"/>
                  <a:gd name="T6" fmla="*/ 0 w 50"/>
                  <a:gd name="T7" fmla="*/ 11 h 31"/>
                  <a:gd name="T8" fmla="*/ 41 w 50"/>
                  <a:gd name="T9" fmla="*/ 0 h 31"/>
                  <a:gd name="T10" fmla="*/ 0 60000 65536"/>
                  <a:gd name="T11" fmla="*/ 0 60000 65536"/>
                  <a:gd name="T12" fmla="*/ 0 60000 65536"/>
                  <a:gd name="T13" fmla="*/ 0 60000 65536"/>
                  <a:gd name="T14" fmla="*/ 0 60000 65536"/>
                  <a:gd name="T15" fmla="*/ 0 w 50"/>
                  <a:gd name="T16" fmla="*/ 0 h 31"/>
                  <a:gd name="T17" fmla="*/ 50 w 50"/>
                  <a:gd name="T18" fmla="*/ 31 h 31"/>
                </a:gdLst>
                <a:ahLst/>
                <a:cxnLst>
                  <a:cxn ang="T10">
                    <a:pos x="T0" y="T1"/>
                  </a:cxn>
                  <a:cxn ang="T11">
                    <a:pos x="T2" y="T3"/>
                  </a:cxn>
                  <a:cxn ang="T12">
                    <a:pos x="T4" y="T5"/>
                  </a:cxn>
                  <a:cxn ang="T13">
                    <a:pos x="T6" y="T7"/>
                  </a:cxn>
                  <a:cxn ang="T14">
                    <a:pos x="T8" y="T9"/>
                  </a:cxn>
                </a:cxnLst>
                <a:rect l="T15" t="T16" r="T17" b="T18"/>
                <a:pathLst>
                  <a:path w="50" h="31">
                    <a:moveTo>
                      <a:pt x="41" y="0"/>
                    </a:moveTo>
                    <a:lnTo>
                      <a:pt x="50" y="17"/>
                    </a:lnTo>
                    <a:lnTo>
                      <a:pt x="7" y="31"/>
                    </a:lnTo>
                    <a:lnTo>
                      <a:pt x="0" y="11"/>
                    </a:lnTo>
                    <a:lnTo>
                      <a:pt x="41" y="0"/>
                    </a:lnTo>
                    <a:close/>
                  </a:path>
                </a:pathLst>
              </a:custGeom>
              <a:noFill/>
              <a:ln w="9525">
                <a:noFill/>
                <a:round/>
                <a:headEnd/>
                <a:tailEnd/>
              </a:ln>
            </p:spPr>
            <p:txBody>
              <a:bodyPr>
                <a:prstTxWarp prst="textNoShape">
                  <a:avLst/>
                </a:prstTxWarp>
              </a:bodyPr>
              <a:lstStyle/>
              <a:p>
                <a:endParaRPr lang="en-US"/>
              </a:p>
            </p:txBody>
          </p:sp>
          <p:sp>
            <p:nvSpPr>
              <p:cNvPr id="73004" name="Freeform 677"/>
              <p:cNvSpPr>
                <a:spLocks/>
              </p:cNvSpPr>
              <p:nvPr/>
            </p:nvSpPr>
            <p:spPr bwMode="auto">
              <a:xfrm>
                <a:off x="5474" y="2905"/>
                <a:ext cx="10" cy="6"/>
              </a:xfrm>
              <a:custGeom>
                <a:avLst/>
                <a:gdLst>
                  <a:gd name="T0" fmla="*/ 40 w 47"/>
                  <a:gd name="T1" fmla="*/ 0 h 32"/>
                  <a:gd name="T2" fmla="*/ 47 w 47"/>
                  <a:gd name="T3" fmla="*/ 20 h 32"/>
                  <a:gd name="T4" fmla="*/ 6 w 47"/>
                  <a:gd name="T5" fmla="*/ 32 h 32"/>
                  <a:gd name="T6" fmla="*/ 2 w 47"/>
                  <a:gd name="T7" fmla="*/ 32 h 32"/>
                  <a:gd name="T8" fmla="*/ 0 w 47"/>
                  <a:gd name="T9" fmla="*/ 11 h 32"/>
                  <a:gd name="T10" fmla="*/ 40 w 47"/>
                  <a:gd name="T11" fmla="*/ 0 h 32"/>
                  <a:gd name="T12" fmla="*/ 0 60000 65536"/>
                  <a:gd name="T13" fmla="*/ 0 60000 65536"/>
                  <a:gd name="T14" fmla="*/ 0 60000 65536"/>
                  <a:gd name="T15" fmla="*/ 0 60000 65536"/>
                  <a:gd name="T16" fmla="*/ 0 60000 65536"/>
                  <a:gd name="T17" fmla="*/ 0 60000 65536"/>
                  <a:gd name="T18" fmla="*/ 0 w 47"/>
                  <a:gd name="T19" fmla="*/ 0 h 32"/>
                  <a:gd name="T20" fmla="*/ 47 w 47"/>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47" h="32">
                    <a:moveTo>
                      <a:pt x="40" y="0"/>
                    </a:moveTo>
                    <a:lnTo>
                      <a:pt x="47" y="20"/>
                    </a:lnTo>
                    <a:lnTo>
                      <a:pt x="6" y="32"/>
                    </a:lnTo>
                    <a:lnTo>
                      <a:pt x="2" y="32"/>
                    </a:lnTo>
                    <a:lnTo>
                      <a:pt x="0" y="11"/>
                    </a:lnTo>
                    <a:lnTo>
                      <a:pt x="40" y="0"/>
                    </a:lnTo>
                    <a:close/>
                  </a:path>
                </a:pathLst>
              </a:custGeom>
              <a:noFill/>
              <a:ln w="9525">
                <a:noFill/>
                <a:round/>
                <a:headEnd/>
                <a:tailEnd/>
              </a:ln>
            </p:spPr>
            <p:txBody>
              <a:bodyPr>
                <a:prstTxWarp prst="textNoShape">
                  <a:avLst/>
                </a:prstTxWarp>
              </a:bodyPr>
              <a:lstStyle/>
              <a:p>
                <a:endParaRPr lang="en-US"/>
              </a:p>
            </p:txBody>
          </p:sp>
          <p:sp>
            <p:nvSpPr>
              <p:cNvPr id="73005" name="Freeform 678"/>
              <p:cNvSpPr>
                <a:spLocks/>
              </p:cNvSpPr>
              <p:nvPr/>
            </p:nvSpPr>
            <p:spPr bwMode="auto">
              <a:xfrm>
                <a:off x="5467" y="2907"/>
                <a:ext cx="8" cy="5"/>
              </a:xfrm>
              <a:custGeom>
                <a:avLst/>
                <a:gdLst>
                  <a:gd name="T0" fmla="*/ 37 w 39"/>
                  <a:gd name="T1" fmla="*/ 0 h 26"/>
                  <a:gd name="T2" fmla="*/ 39 w 39"/>
                  <a:gd name="T3" fmla="*/ 21 h 26"/>
                  <a:gd name="T4" fmla="*/ 2 w 39"/>
                  <a:gd name="T5" fmla="*/ 26 h 26"/>
                  <a:gd name="T6" fmla="*/ 0 w 39"/>
                  <a:gd name="T7" fmla="*/ 6 h 26"/>
                  <a:gd name="T8" fmla="*/ 37 w 39"/>
                  <a:gd name="T9" fmla="*/ 0 h 26"/>
                  <a:gd name="T10" fmla="*/ 0 60000 65536"/>
                  <a:gd name="T11" fmla="*/ 0 60000 65536"/>
                  <a:gd name="T12" fmla="*/ 0 60000 65536"/>
                  <a:gd name="T13" fmla="*/ 0 60000 65536"/>
                  <a:gd name="T14" fmla="*/ 0 60000 65536"/>
                  <a:gd name="T15" fmla="*/ 0 w 39"/>
                  <a:gd name="T16" fmla="*/ 0 h 26"/>
                  <a:gd name="T17" fmla="*/ 39 w 39"/>
                  <a:gd name="T18" fmla="*/ 26 h 26"/>
                </a:gdLst>
                <a:ahLst/>
                <a:cxnLst>
                  <a:cxn ang="T10">
                    <a:pos x="T0" y="T1"/>
                  </a:cxn>
                  <a:cxn ang="T11">
                    <a:pos x="T2" y="T3"/>
                  </a:cxn>
                  <a:cxn ang="T12">
                    <a:pos x="T4" y="T5"/>
                  </a:cxn>
                  <a:cxn ang="T13">
                    <a:pos x="T6" y="T7"/>
                  </a:cxn>
                  <a:cxn ang="T14">
                    <a:pos x="T8" y="T9"/>
                  </a:cxn>
                </a:cxnLst>
                <a:rect l="T15" t="T16" r="T17" b="T18"/>
                <a:pathLst>
                  <a:path w="39" h="26">
                    <a:moveTo>
                      <a:pt x="37" y="0"/>
                    </a:moveTo>
                    <a:lnTo>
                      <a:pt x="39" y="21"/>
                    </a:lnTo>
                    <a:lnTo>
                      <a:pt x="2" y="26"/>
                    </a:lnTo>
                    <a:lnTo>
                      <a:pt x="0" y="6"/>
                    </a:lnTo>
                    <a:lnTo>
                      <a:pt x="37" y="0"/>
                    </a:lnTo>
                    <a:close/>
                  </a:path>
                </a:pathLst>
              </a:custGeom>
              <a:noFill/>
              <a:ln w="9525">
                <a:noFill/>
                <a:round/>
                <a:headEnd/>
                <a:tailEnd/>
              </a:ln>
            </p:spPr>
            <p:txBody>
              <a:bodyPr>
                <a:prstTxWarp prst="textNoShape">
                  <a:avLst/>
                </a:prstTxWarp>
              </a:bodyPr>
              <a:lstStyle/>
              <a:p>
                <a:endParaRPr lang="en-US"/>
              </a:p>
            </p:txBody>
          </p:sp>
          <p:sp>
            <p:nvSpPr>
              <p:cNvPr id="73006" name="Freeform 679"/>
              <p:cNvSpPr>
                <a:spLocks/>
              </p:cNvSpPr>
              <p:nvPr/>
            </p:nvSpPr>
            <p:spPr bwMode="auto">
              <a:xfrm>
                <a:off x="5461" y="2908"/>
                <a:ext cx="6" cy="5"/>
              </a:xfrm>
              <a:custGeom>
                <a:avLst/>
                <a:gdLst>
                  <a:gd name="T0" fmla="*/ 32 w 34"/>
                  <a:gd name="T1" fmla="*/ 0 h 24"/>
                  <a:gd name="T2" fmla="*/ 34 w 34"/>
                  <a:gd name="T3" fmla="*/ 20 h 24"/>
                  <a:gd name="T4" fmla="*/ 0 w 34"/>
                  <a:gd name="T5" fmla="*/ 24 h 24"/>
                  <a:gd name="T6" fmla="*/ 0 w 34"/>
                  <a:gd name="T7" fmla="*/ 3 h 24"/>
                  <a:gd name="T8" fmla="*/ 32 w 34"/>
                  <a:gd name="T9" fmla="*/ 0 h 24"/>
                  <a:gd name="T10" fmla="*/ 0 60000 65536"/>
                  <a:gd name="T11" fmla="*/ 0 60000 65536"/>
                  <a:gd name="T12" fmla="*/ 0 60000 65536"/>
                  <a:gd name="T13" fmla="*/ 0 60000 65536"/>
                  <a:gd name="T14" fmla="*/ 0 60000 65536"/>
                  <a:gd name="T15" fmla="*/ 0 w 34"/>
                  <a:gd name="T16" fmla="*/ 0 h 24"/>
                  <a:gd name="T17" fmla="*/ 34 w 34"/>
                  <a:gd name="T18" fmla="*/ 24 h 24"/>
                </a:gdLst>
                <a:ahLst/>
                <a:cxnLst>
                  <a:cxn ang="T10">
                    <a:pos x="T0" y="T1"/>
                  </a:cxn>
                  <a:cxn ang="T11">
                    <a:pos x="T2" y="T3"/>
                  </a:cxn>
                  <a:cxn ang="T12">
                    <a:pos x="T4" y="T5"/>
                  </a:cxn>
                  <a:cxn ang="T13">
                    <a:pos x="T6" y="T7"/>
                  </a:cxn>
                  <a:cxn ang="T14">
                    <a:pos x="T8" y="T9"/>
                  </a:cxn>
                </a:cxnLst>
                <a:rect l="T15" t="T16" r="T17" b="T18"/>
                <a:pathLst>
                  <a:path w="34" h="24">
                    <a:moveTo>
                      <a:pt x="32" y="0"/>
                    </a:moveTo>
                    <a:lnTo>
                      <a:pt x="34" y="20"/>
                    </a:lnTo>
                    <a:lnTo>
                      <a:pt x="0" y="24"/>
                    </a:lnTo>
                    <a:lnTo>
                      <a:pt x="0" y="3"/>
                    </a:lnTo>
                    <a:lnTo>
                      <a:pt x="32" y="0"/>
                    </a:lnTo>
                    <a:close/>
                  </a:path>
                </a:pathLst>
              </a:custGeom>
              <a:noFill/>
              <a:ln w="9525">
                <a:noFill/>
                <a:round/>
                <a:headEnd/>
                <a:tailEnd/>
              </a:ln>
            </p:spPr>
            <p:txBody>
              <a:bodyPr>
                <a:prstTxWarp prst="textNoShape">
                  <a:avLst/>
                </a:prstTxWarp>
              </a:bodyPr>
              <a:lstStyle/>
              <a:p>
                <a:endParaRPr lang="en-US"/>
              </a:p>
            </p:txBody>
          </p:sp>
          <p:sp>
            <p:nvSpPr>
              <p:cNvPr id="73007" name="Freeform 680"/>
              <p:cNvSpPr>
                <a:spLocks/>
              </p:cNvSpPr>
              <p:nvPr/>
            </p:nvSpPr>
            <p:spPr bwMode="auto">
              <a:xfrm>
                <a:off x="5454" y="2909"/>
                <a:ext cx="7" cy="4"/>
              </a:xfrm>
              <a:custGeom>
                <a:avLst/>
                <a:gdLst>
                  <a:gd name="T0" fmla="*/ 35 w 35"/>
                  <a:gd name="T1" fmla="*/ 0 h 21"/>
                  <a:gd name="T2" fmla="*/ 35 w 35"/>
                  <a:gd name="T3" fmla="*/ 21 h 21"/>
                  <a:gd name="T4" fmla="*/ 0 w 35"/>
                  <a:gd name="T5" fmla="*/ 21 h 21"/>
                  <a:gd name="T6" fmla="*/ 0 w 35"/>
                  <a:gd name="T7" fmla="*/ 17 h 21"/>
                  <a:gd name="T8" fmla="*/ 3 w 35"/>
                  <a:gd name="T9" fmla="*/ 0 h 21"/>
                  <a:gd name="T10" fmla="*/ 35 w 35"/>
                  <a:gd name="T11" fmla="*/ 0 h 21"/>
                  <a:gd name="T12" fmla="*/ 0 60000 65536"/>
                  <a:gd name="T13" fmla="*/ 0 60000 65536"/>
                  <a:gd name="T14" fmla="*/ 0 60000 65536"/>
                  <a:gd name="T15" fmla="*/ 0 60000 65536"/>
                  <a:gd name="T16" fmla="*/ 0 60000 65536"/>
                  <a:gd name="T17" fmla="*/ 0 60000 65536"/>
                  <a:gd name="T18" fmla="*/ 0 w 35"/>
                  <a:gd name="T19" fmla="*/ 0 h 21"/>
                  <a:gd name="T20" fmla="*/ 35 w 35"/>
                  <a:gd name="T21" fmla="*/ 21 h 21"/>
                </a:gdLst>
                <a:ahLst/>
                <a:cxnLst>
                  <a:cxn ang="T12">
                    <a:pos x="T0" y="T1"/>
                  </a:cxn>
                  <a:cxn ang="T13">
                    <a:pos x="T2" y="T3"/>
                  </a:cxn>
                  <a:cxn ang="T14">
                    <a:pos x="T4" y="T5"/>
                  </a:cxn>
                  <a:cxn ang="T15">
                    <a:pos x="T6" y="T7"/>
                  </a:cxn>
                  <a:cxn ang="T16">
                    <a:pos x="T8" y="T9"/>
                  </a:cxn>
                  <a:cxn ang="T17">
                    <a:pos x="T10" y="T11"/>
                  </a:cxn>
                </a:cxnLst>
                <a:rect l="T18" t="T19" r="T20" b="T21"/>
                <a:pathLst>
                  <a:path w="35" h="21">
                    <a:moveTo>
                      <a:pt x="35" y="0"/>
                    </a:moveTo>
                    <a:lnTo>
                      <a:pt x="35" y="21"/>
                    </a:lnTo>
                    <a:lnTo>
                      <a:pt x="0" y="21"/>
                    </a:lnTo>
                    <a:lnTo>
                      <a:pt x="0" y="17"/>
                    </a:lnTo>
                    <a:lnTo>
                      <a:pt x="3" y="0"/>
                    </a:lnTo>
                    <a:lnTo>
                      <a:pt x="35" y="0"/>
                    </a:lnTo>
                    <a:close/>
                  </a:path>
                </a:pathLst>
              </a:custGeom>
              <a:noFill/>
              <a:ln w="9525">
                <a:noFill/>
                <a:round/>
                <a:headEnd/>
                <a:tailEnd/>
              </a:ln>
            </p:spPr>
            <p:txBody>
              <a:bodyPr>
                <a:prstTxWarp prst="textNoShape">
                  <a:avLst/>
                </a:prstTxWarp>
              </a:bodyPr>
              <a:lstStyle/>
              <a:p>
                <a:endParaRPr lang="en-US"/>
              </a:p>
            </p:txBody>
          </p:sp>
          <p:sp>
            <p:nvSpPr>
              <p:cNvPr id="73008" name="Freeform 681"/>
              <p:cNvSpPr>
                <a:spLocks/>
              </p:cNvSpPr>
              <p:nvPr/>
            </p:nvSpPr>
            <p:spPr bwMode="auto">
              <a:xfrm>
                <a:off x="5447" y="2908"/>
                <a:ext cx="7" cy="4"/>
              </a:xfrm>
              <a:custGeom>
                <a:avLst/>
                <a:gdLst>
                  <a:gd name="T0" fmla="*/ 34 w 34"/>
                  <a:gd name="T1" fmla="*/ 5 h 22"/>
                  <a:gd name="T2" fmla="*/ 31 w 34"/>
                  <a:gd name="T3" fmla="*/ 22 h 22"/>
                  <a:gd name="T4" fmla="*/ 0 w 34"/>
                  <a:gd name="T5" fmla="*/ 20 h 22"/>
                  <a:gd name="T6" fmla="*/ 3 w 34"/>
                  <a:gd name="T7" fmla="*/ 0 h 22"/>
                  <a:gd name="T8" fmla="*/ 34 w 34"/>
                  <a:gd name="T9" fmla="*/ 5 h 22"/>
                  <a:gd name="T10" fmla="*/ 0 60000 65536"/>
                  <a:gd name="T11" fmla="*/ 0 60000 65536"/>
                  <a:gd name="T12" fmla="*/ 0 60000 65536"/>
                  <a:gd name="T13" fmla="*/ 0 60000 65536"/>
                  <a:gd name="T14" fmla="*/ 0 60000 65536"/>
                  <a:gd name="T15" fmla="*/ 0 w 34"/>
                  <a:gd name="T16" fmla="*/ 0 h 22"/>
                  <a:gd name="T17" fmla="*/ 34 w 34"/>
                  <a:gd name="T18" fmla="*/ 22 h 22"/>
                </a:gdLst>
                <a:ahLst/>
                <a:cxnLst>
                  <a:cxn ang="T10">
                    <a:pos x="T0" y="T1"/>
                  </a:cxn>
                  <a:cxn ang="T11">
                    <a:pos x="T2" y="T3"/>
                  </a:cxn>
                  <a:cxn ang="T12">
                    <a:pos x="T4" y="T5"/>
                  </a:cxn>
                  <a:cxn ang="T13">
                    <a:pos x="T6" y="T7"/>
                  </a:cxn>
                  <a:cxn ang="T14">
                    <a:pos x="T8" y="T9"/>
                  </a:cxn>
                </a:cxnLst>
                <a:rect l="T15" t="T16" r="T17" b="T18"/>
                <a:pathLst>
                  <a:path w="34" h="22">
                    <a:moveTo>
                      <a:pt x="34" y="5"/>
                    </a:moveTo>
                    <a:lnTo>
                      <a:pt x="31" y="22"/>
                    </a:lnTo>
                    <a:lnTo>
                      <a:pt x="0" y="20"/>
                    </a:lnTo>
                    <a:lnTo>
                      <a:pt x="3" y="0"/>
                    </a:lnTo>
                    <a:lnTo>
                      <a:pt x="34" y="5"/>
                    </a:lnTo>
                    <a:close/>
                  </a:path>
                </a:pathLst>
              </a:custGeom>
              <a:noFill/>
              <a:ln w="9525">
                <a:noFill/>
                <a:round/>
                <a:headEnd/>
                <a:tailEnd/>
              </a:ln>
            </p:spPr>
            <p:txBody>
              <a:bodyPr>
                <a:prstTxWarp prst="textNoShape">
                  <a:avLst/>
                </a:prstTxWarp>
              </a:bodyPr>
              <a:lstStyle/>
              <a:p>
                <a:endParaRPr lang="en-US"/>
              </a:p>
            </p:txBody>
          </p:sp>
          <p:sp>
            <p:nvSpPr>
              <p:cNvPr id="73009" name="Freeform 682"/>
              <p:cNvSpPr>
                <a:spLocks/>
              </p:cNvSpPr>
              <p:nvPr/>
            </p:nvSpPr>
            <p:spPr bwMode="auto">
              <a:xfrm>
                <a:off x="5442" y="2907"/>
                <a:ext cx="6" cy="5"/>
              </a:xfrm>
              <a:custGeom>
                <a:avLst/>
                <a:gdLst>
                  <a:gd name="T0" fmla="*/ 32 w 32"/>
                  <a:gd name="T1" fmla="*/ 6 h 26"/>
                  <a:gd name="T2" fmla="*/ 29 w 32"/>
                  <a:gd name="T3" fmla="*/ 26 h 26"/>
                  <a:gd name="T4" fmla="*/ 0 w 32"/>
                  <a:gd name="T5" fmla="*/ 20 h 26"/>
                  <a:gd name="T6" fmla="*/ 0 w 32"/>
                  <a:gd name="T7" fmla="*/ 17 h 26"/>
                  <a:gd name="T8" fmla="*/ 5 w 32"/>
                  <a:gd name="T9" fmla="*/ 0 h 26"/>
                  <a:gd name="T10" fmla="*/ 32 w 32"/>
                  <a:gd name="T11" fmla="*/ 6 h 26"/>
                  <a:gd name="T12" fmla="*/ 0 60000 65536"/>
                  <a:gd name="T13" fmla="*/ 0 60000 65536"/>
                  <a:gd name="T14" fmla="*/ 0 60000 65536"/>
                  <a:gd name="T15" fmla="*/ 0 60000 65536"/>
                  <a:gd name="T16" fmla="*/ 0 60000 65536"/>
                  <a:gd name="T17" fmla="*/ 0 60000 65536"/>
                  <a:gd name="T18" fmla="*/ 0 w 32"/>
                  <a:gd name="T19" fmla="*/ 0 h 26"/>
                  <a:gd name="T20" fmla="*/ 32 w 32"/>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32" h="26">
                    <a:moveTo>
                      <a:pt x="32" y="6"/>
                    </a:moveTo>
                    <a:lnTo>
                      <a:pt x="29" y="26"/>
                    </a:lnTo>
                    <a:lnTo>
                      <a:pt x="0" y="20"/>
                    </a:lnTo>
                    <a:lnTo>
                      <a:pt x="0" y="17"/>
                    </a:lnTo>
                    <a:lnTo>
                      <a:pt x="5" y="0"/>
                    </a:lnTo>
                    <a:lnTo>
                      <a:pt x="32" y="6"/>
                    </a:lnTo>
                    <a:close/>
                  </a:path>
                </a:pathLst>
              </a:custGeom>
              <a:noFill/>
              <a:ln w="9525">
                <a:noFill/>
                <a:round/>
                <a:headEnd/>
                <a:tailEnd/>
              </a:ln>
            </p:spPr>
            <p:txBody>
              <a:bodyPr>
                <a:prstTxWarp prst="textNoShape">
                  <a:avLst/>
                </a:prstTxWarp>
              </a:bodyPr>
              <a:lstStyle/>
              <a:p>
                <a:endParaRPr lang="en-US"/>
              </a:p>
            </p:txBody>
          </p:sp>
          <p:sp>
            <p:nvSpPr>
              <p:cNvPr id="73010" name="Freeform 683"/>
              <p:cNvSpPr>
                <a:spLocks/>
              </p:cNvSpPr>
              <p:nvPr/>
            </p:nvSpPr>
            <p:spPr bwMode="auto">
              <a:xfrm>
                <a:off x="5436" y="2905"/>
                <a:ext cx="7" cy="5"/>
              </a:xfrm>
              <a:custGeom>
                <a:avLst/>
                <a:gdLst>
                  <a:gd name="T0" fmla="*/ 34 w 34"/>
                  <a:gd name="T1" fmla="*/ 9 h 26"/>
                  <a:gd name="T2" fmla="*/ 29 w 34"/>
                  <a:gd name="T3" fmla="*/ 26 h 26"/>
                  <a:gd name="T4" fmla="*/ 0 w 34"/>
                  <a:gd name="T5" fmla="*/ 17 h 26"/>
                  <a:gd name="T6" fmla="*/ 8 w 34"/>
                  <a:gd name="T7" fmla="*/ 0 h 26"/>
                  <a:gd name="T8" fmla="*/ 34 w 34"/>
                  <a:gd name="T9" fmla="*/ 9 h 26"/>
                  <a:gd name="T10" fmla="*/ 0 60000 65536"/>
                  <a:gd name="T11" fmla="*/ 0 60000 65536"/>
                  <a:gd name="T12" fmla="*/ 0 60000 65536"/>
                  <a:gd name="T13" fmla="*/ 0 60000 65536"/>
                  <a:gd name="T14" fmla="*/ 0 60000 65536"/>
                  <a:gd name="T15" fmla="*/ 0 w 34"/>
                  <a:gd name="T16" fmla="*/ 0 h 26"/>
                  <a:gd name="T17" fmla="*/ 34 w 34"/>
                  <a:gd name="T18" fmla="*/ 26 h 26"/>
                </a:gdLst>
                <a:ahLst/>
                <a:cxnLst>
                  <a:cxn ang="T10">
                    <a:pos x="T0" y="T1"/>
                  </a:cxn>
                  <a:cxn ang="T11">
                    <a:pos x="T2" y="T3"/>
                  </a:cxn>
                  <a:cxn ang="T12">
                    <a:pos x="T4" y="T5"/>
                  </a:cxn>
                  <a:cxn ang="T13">
                    <a:pos x="T6" y="T7"/>
                  </a:cxn>
                  <a:cxn ang="T14">
                    <a:pos x="T8" y="T9"/>
                  </a:cxn>
                </a:cxnLst>
                <a:rect l="T15" t="T16" r="T17" b="T18"/>
                <a:pathLst>
                  <a:path w="34" h="26">
                    <a:moveTo>
                      <a:pt x="34" y="9"/>
                    </a:moveTo>
                    <a:lnTo>
                      <a:pt x="29" y="26"/>
                    </a:lnTo>
                    <a:lnTo>
                      <a:pt x="0" y="17"/>
                    </a:lnTo>
                    <a:lnTo>
                      <a:pt x="8" y="0"/>
                    </a:lnTo>
                    <a:lnTo>
                      <a:pt x="34" y="9"/>
                    </a:lnTo>
                    <a:close/>
                  </a:path>
                </a:pathLst>
              </a:custGeom>
              <a:noFill/>
              <a:ln w="9525">
                <a:noFill/>
                <a:round/>
                <a:headEnd/>
                <a:tailEnd/>
              </a:ln>
            </p:spPr>
            <p:txBody>
              <a:bodyPr>
                <a:prstTxWarp prst="textNoShape">
                  <a:avLst/>
                </a:prstTxWarp>
              </a:bodyPr>
              <a:lstStyle/>
              <a:p>
                <a:endParaRPr lang="en-US"/>
              </a:p>
            </p:txBody>
          </p:sp>
          <p:sp>
            <p:nvSpPr>
              <p:cNvPr id="73011" name="Freeform 684"/>
              <p:cNvSpPr>
                <a:spLocks/>
              </p:cNvSpPr>
              <p:nvPr/>
            </p:nvSpPr>
            <p:spPr bwMode="auto">
              <a:xfrm>
                <a:off x="5431" y="2903"/>
                <a:ext cx="6" cy="5"/>
              </a:xfrm>
              <a:custGeom>
                <a:avLst/>
                <a:gdLst>
                  <a:gd name="T0" fmla="*/ 34 w 34"/>
                  <a:gd name="T1" fmla="*/ 11 h 28"/>
                  <a:gd name="T2" fmla="*/ 26 w 34"/>
                  <a:gd name="T3" fmla="*/ 28 h 28"/>
                  <a:gd name="T4" fmla="*/ 0 w 34"/>
                  <a:gd name="T5" fmla="*/ 17 h 28"/>
                  <a:gd name="T6" fmla="*/ 8 w 34"/>
                  <a:gd name="T7" fmla="*/ 0 h 28"/>
                  <a:gd name="T8" fmla="*/ 34 w 34"/>
                  <a:gd name="T9" fmla="*/ 11 h 28"/>
                  <a:gd name="T10" fmla="*/ 0 60000 65536"/>
                  <a:gd name="T11" fmla="*/ 0 60000 65536"/>
                  <a:gd name="T12" fmla="*/ 0 60000 65536"/>
                  <a:gd name="T13" fmla="*/ 0 60000 65536"/>
                  <a:gd name="T14" fmla="*/ 0 60000 65536"/>
                  <a:gd name="T15" fmla="*/ 0 w 34"/>
                  <a:gd name="T16" fmla="*/ 0 h 28"/>
                  <a:gd name="T17" fmla="*/ 34 w 34"/>
                  <a:gd name="T18" fmla="*/ 28 h 28"/>
                </a:gdLst>
                <a:ahLst/>
                <a:cxnLst>
                  <a:cxn ang="T10">
                    <a:pos x="T0" y="T1"/>
                  </a:cxn>
                  <a:cxn ang="T11">
                    <a:pos x="T2" y="T3"/>
                  </a:cxn>
                  <a:cxn ang="T12">
                    <a:pos x="T4" y="T5"/>
                  </a:cxn>
                  <a:cxn ang="T13">
                    <a:pos x="T6" y="T7"/>
                  </a:cxn>
                  <a:cxn ang="T14">
                    <a:pos x="T8" y="T9"/>
                  </a:cxn>
                </a:cxnLst>
                <a:rect l="T15" t="T16" r="T17" b="T18"/>
                <a:pathLst>
                  <a:path w="34" h="28">
                    <a:moveTo>
                      <a:pt x="34" y="11"/>
                    </a:moveTo>
                    <a:lnTo>
                      <a:pt x="26" y="28"/>
                    </a:lnTo>
                    <a:lnTo>
                      <a:pt x="0" y="17"/>
                    </a:lnTo>
                    <a:lnTo>
                      <a:pt x="8" y="0"/>
                    </a:lnTo>
                    <a:lnTo>
                      <a:pt x="34" y="11"/>
                    </a:lnTo>
                    <a:close/>
                  </a:path>
                </a:pathLst>
              </a:custGeom>
              <a:noFill/>
              <a:ln w="9525">
                <a:noFill/>
                <a:round/>
                <a:headEnd/>
                <a:tailEnd/>
              </a:ln>
            </p:spPr>
            <p:txBody>
              <a:bodyPr>
                <a:prstTxWarp prst="textNoShape">
                  <a:avLst/>
                </a:prstTxWarp>
              </a:bodyPr>
              <a:lstStyle/>
              <a:p>
                <a:endParaRPr lang="en-US"/>
              </a:p>
            </p:txBody>
          </p:sp>
          <p:sp>
            <p:nvSpPr>
              <p:cNvPr id="73012" name="Freeform 685"/>
              <p:cNvSpPr>
                <a:spLocks/>
              </p:cNvSpPr>
              <p:nvPr/>
            </p:nvSpPr>
            <p:spPr bwMode="auto">
              <a:xfrm>
                <a:off x="5426" y="2900"/>
                <a:ext cx="6" cy="6"/>
              </a:xfrm>
              <a:custGeom>
                <a:avLst/>
                <a:gdLst>
                  <a:gd name="T0" fmla="*/ 31 w 31"/>
                  <a:gd name="T1" fmla="*/ 15 h 32"/>
                  <a:gd name="T2" fmla="*/ 23 w 31"/>
                  <a:gd name="T3" fmla="*/ 32 h 32"/>
                  <a:gd name="T4" fmla="*/ 0 w 31"/>
                  <a:gd name="T5" fmla="*/ 18 h 32"/>
                  <a:gd name="T6" fmla="*/ 12 w 31"/>
                  <a:gd name="T7" fmla="*/ 0 h 32"/>
                  <a:gd name="T8" fmla="*/ 31 w 31"/>
                  <a:gd name="T9" fmla="*/ 15 h 32"/>
                  <a:gd name="T10" fmla="*/ 0 60000 65536"/>
                  <a:gd name="T11" fmla="*/ 0 60000 65536"/>
                  <a:gd name="T12" fmla="*/ 0 60000 65536"/>
                  <a:gd name="T13" fmla="*/ 0 60000 65536"/>
                  <a:gd name="T14" fmla="*/ 0 60000 65536"/>
                  <a:gd name="T15" fmla="*/ 0 w 31"/>
                  <a:gd name="T16" fmla="*/ 0 h 32"/>
                  <a:gd name="T17" fmla="*/ 31 w 31"/>
                  <a:gd name="T18" fmla="*/ 32 h 32"/>
                </a:gdLst>
                <a:ahLst/>
                <a:cxnLst>
                  <a:cxn ang="T10">
                    <a:pos x="T0" y="T1"/>
                  </a:cxn>
                  <a:cxn ang="T11">
                    <a:pos x="T2" y="T3"/>
                  </a:cxn>
                  <a:cxn ang="T12">
                    <a:pos x="T4" y="T5"/>
                  </a:cxn>
                  <a:cxn ang="T13">
                    <a:pos x="T6" y="T7"/>
                  </a:cxn>
                  <a:cxn ang="T14">
                    <a:pos x="T8" y="T9"/>
                  </a:cxn>
                </a:cxnLst>
                <a:rect l="T15" t="T16" r="T17" b="T18"/>
                <a:pathLst>
                  <a:path w="31" h="32">
                    <a:moveTo>
                      <a:pt x="31" y="15"/>
                    </a:moveTo>
                    <a:lnTo>
                      <a:pt x="23" y="32"/>
                    </a:lnTo>
                    <a:lnTo>
                      <a:pt x="0" y="18"/>
                    </a:lnTo>
                    <a:lnTo>
                      <a:pt x="12" y="0"/>
                    </a:lnTo>
                    <a:lnTo>
                      <a:pt x="31" y="15"/>
                    </a:lnTo>
                    <a:close/>
                  </a:path>
                </a:pathLst>
              </a:custGeom>
              <a:noFill/>
              <a:ln w="9525">
                <a:noFill/>
                <a:round/>
                <a:headEnd/>
                <a:tailEnd/>
              </a:ln>
            </p:spPr>
            <p:txBody>
              <a:bodyPr>
                <a:prstTxWarp prst="textNoShape">
                  <a:avLst/>
                </a:prstTxWarp>
              </a:bodyPr>
              <a:lstStyle/>
              <a:p>
                <a:endParaRPr lang="en-US"/>
              </a:p>
            </p:txBody>
          </p:sp>
          <p:sp>
            <p:nvSpPr>
              <p:cNvPr id="73013" name="Freeform 686"/>
              <p:cNvSpPr>
                <a:spLocks/>
              </p:cNvSpPr>
              <p:nvPr/>
            </p:nvSpPr>
            <p:spPr bwMode="auto">
              <a:xfrm>
                <a:off x="5421" y="2897"/>
                <a:ext cx="7" cy="6"/>
              </a:xfrm>
              <a:custGeom>
                <a:avLst/>
                <a:gdLst>
                  <a:gd name="T0" fmla="*/ 35 w 35"/>
                  <a:gd name="T1" fmla="*/ 14 h 32"/>
                  <a:gd name="T2" fmla="*/ 23 w 35"/>
                  <a:gd name="T3" fmla="*/ 32 h 32"/>
                  <a:gd name="T4" fmla="*/ 0 w 35"/>
                  <a:gd name="T5" fmla="*/ 14 h 32"/>
                  <a:gd name="T6" fmla="*/ 11 w 35"/>
                  <a:gd name="T7" fmla="*/ 0 h 32"/>
                  <a:gd name="T8" fmla="*/ 35 w 35"/>
                  <a:gd name="T9" fmla="*/ 14 h 32"/>
                  <a:gd name="T10" fmla="*/ 0 60000 65536"/>
                  <a:gd name="T11" fmla="*/ 0 60000 65536"/>
                  <a:gd name="T12" fmla="*/ 0 60000 65536"/>
                  <a:gd name="T13" fmla="*/ 0 60000 65536"/>
                  <a:gd name="T14" fmla="*/ 0 60000 65536"/>
                  <a:gd name="T15" fmla="*/ 0 w 35"/>
                  <a:gd name="T16" fmla="*/ 0 h 32"/>
                  <a:gd name="T17" fmla="*/ 35 w 35"/>
                  <a:gd name="T18" fmla="*/ 32 h 32"/>
                </a:gdLst>
                <a:ahLst/>
                <a:cxnLst>
                  <a:cxn ang="T10">
                    <a:pos x="T0" y="T1"/>
                  </a:cxn>
                  <a:cxn ang="T11">
                    <a:pos x="T2" y="T3"/>
                  </a:cxn>
                  <a:cxn ang="T12">
                    <a:pos x="T4" y="T5"/>
                  </a:cxn>
                  <a:cxn ang="T13">
                    <a:pos x="T6" y="T7"/>
                  </a:cxn>
                  <a:cxn ang="T14">
                    <a:pos x="T8" y="T9"/>
                  </a:cxn>
                </a:cxnLst>
                <a:rect l="T15" t="T16" r="T17" b="T18"/>
                <a:pathLst>
                  <a:path w="35" h="32">
                    <a:moveTo>
                      <a:pt x="35" y="14"/>
                    </a:moveTo>
                    <a:lnTo>
                      <a:pt x="23" y="32"/>
                    </a:lnTo>
                    <a:lnTo>
                      <a:pt x="0" y="14"/>
                    </a:lnTo>
                    <a:lnTo>
                      <a:pt x="11" y="0"/>
                    </a:lnTo>
                    <a:lnTo>
                      <a:pt x="35" y="14"/>
                    </a:lnTo>
                    <a:close/>
                  </a:path>
                </a:pathLst>
              </a:custGeom>
              <a:noFill/>
              <a:ln w="9525">
                <a:noFill/>
                <a:round/>
                <a:headEnd/>
                <a:tailEnd/>
              </a:ln>
            </p:spPr>
            <p:txBody>
              <a:bodyPr>
                <a:prstTxWarp prst="textNoShape">
                  <a:avLst/>
                </a:prstTxWarp>
              </a:bodyPr>
              <a:lstStyle/>
              <a:p>
                <a:endParaRPr lang="en-US"/>
              </a:p>
            </p:txBody>
          </p:sp>
          <p:sp>
            <p:nvSpPr>
              <p:cNvPr id="73014" name="Freeform 687"/>
              <p:cNvSpPr>
                <a:spLocks/>
              </p:cNvSpPr>
              <p:nvPr/>
            </p:nvSpPr>
            <p:spPr bwMode="auto">
              <a:xfrm>
                <a:off x="5417" y="2893"/>
                <a:ext cx="7" cy="7"/>
              </a:xfrm>
              <a:custGeom>
                <a:avLst/>
                <a:gdLst>
                  <a:gd name="T0" fmla="*/ 34 w 34"/>
                  <a:gd name="T1" fmla="*/ 18 h 32"/>
                  <a:gd name="T2" fmla="*/ 23 w 34"/>
                  <a:gd name="T3" fmla="*/ 32 h 32"/>
                  <a:gd name="T4" fmla="*/ 0 w 34"/>
                  <a:gd name="T5" fmla="*/ 15 h 32"/>
                  <a:gd name="T6" fmla="*/ 15 w 34"/>
                  <a:gd name="T7" fmla="*/ 0 h 32"/>
                  <a:gd name="T8" fmla="*/ 34 w 34"/>
                  <a:gd name="T9" fmla="*/ 18 h 32"/>
                  <a:gd name="T10" fmla="*/ 0 60000 65536"/>
                  <a:gd name="T11" fmla="*/ 0 60000 65536"/>
                  <a:gd name="T12" fmla="*/ 0 60000 65536"/>
                  <a:gd name="T13" fmla="*/ 0 60000 65536"/>
                  <a:gd name="T14" fmla="*/ 0 60000 65536"/>
                  <a:gd name="T15" fmla="*/ 0 w 34"/>
                  <a:gd name="T16" fmla="*/ 0 h 32"/>
                  <a:gd name="T17" fmla="*/ 34 w 34"/>
                  <a:gd name="T18" fmla="*/ 32 h 32"/>
                </a:gdLst>
                <a:ahLst/>
                <a:cxnLst>
                  <a:cxn ang="T10">
                    <a:pos x="T0" y="T1"/>
                  </a:cxn>
                  <a:cxn ang="T11">
                    <a:pos x="T2" y="T3"/>
                  </a:cxn>
                  <a:cxn ang="T12">
                    <a:pos x="T4" y="T5"/>
                  </a:cxn>
                  <a:cxn ang="T13">
                    <a:pos x="T6" y="T7"/>
                  </a:cxn>
                  <a:cxn ang="T14">
                    <a:pos x="T8" y="T9"/>
                  </a:cxn>
                </a:cxnLst>
                <a:rect l="T15" t="T16" r="T17" b="T18"/>
                <a:pathLst>
                  <a:path w="34" h="32">
                    <a:moveTo>
                      <a:pt x="34" y="18"/>
                    </a:moveTo>
                    <a:lnTo>
                      <a:pt x="23" y="32"/>
                    </a:lnTo>
                    <a:lnTo>
                      <a:pt x="0" y="15"/>
                    </a:lnTo>
                    <a:lnTo>
                      <a:pt x="15" y="0"/>
                    </a:lnTo>
                    <a:lnTo>
                      <a:pt x="34" y="18"/>
                    </a:lnTo>
                    <a:close/>
                  </a:path>
                </a:pathLst>
              </a:custGeom>
              <a:noFill/>
              <a:ln w="9525">
                <a:noFill/>
                <a:round/>
                <a:headEnd/>
                <a:tailEnd/>
              </a:ln>
            </p:spPr>
            <p:txBody>
              <a:bodyPr>
                <a:prstTxWarp prst="textNoShape">
                  <a:avLst/>
                </a:prstTxWarp>
              </a:bodyPr>
              <a:lstStyle/>
              <a:p>
                <a:endParaRPr lang="en-US"/>
              </a:p>
            </p:txBody>
          </p:sp>
          <p:sp>
            <p:nvSpPr>
              <p:cNvPr id="73015" name="Freeform 688"/>
              <p:cNvSpPr>
                <a:spLocks/>
              </p:cNvSpPr>
              <p:nvPr/>
            </p:nvSpPr>
            <p:spPr bwMode="auto">
              <a:xfrm>
                <a:off x="5409" y="2886"/>
                <a:ext cx="11" cy="10"/>
              </a:xfrm>
              <a:custGeom>
                <a:avLst/>
                <a:gdLst>
                  <a:gd name="T0" fmla="*/ 52 w 52"/>
                  <a:gd name="T1" fmla="*/ 37 h 52"/>
                  <a:gd name="T2" fmla="*/ 37 w 52"/>
                  <a:gd name="T3" fmla="*/ 52 h 52"/>
                  <a:gd name="T4" fmla="*/ 0 w 52"/>
                  <a:gd name="T5" fmla="*/ 12 h 52"/>
                  <a:gd name="T6" fmla="*/ 14 w 52"/>
                  <a:gd name="T7" fmla="*/ 0 h 52"/>
                  <a:gd name="T8" fmla="*/ 52 w 52"/>
                  <a:gd name="T9" fmla="*/ 37 h 52"/>
                  <a:gd name="T10" fmla="*/ 0 60000 65536"/>
                  <a:gd name="T11" fmla="*/ 0 60000 65536"/>
                  <a:gd name="T12" fmla="*/ 0 60000 65536"/>
                  <a:gd name="T13" fmla="*/ 0 60000 65536"/>
                  <a:gd name="T14" fmla="*/ 0 60000 65536"/>
                  <a:gd name="T15" fmla="*/ 0 w 52"/>
                  <a:gd name="T16" fmla="*/ 0 h 52"/>
                  <a:gd name="T17" fmla="*/ 52 w 52"/>
                  <a:gd name="T18" fmla="*/ 52 h 52"/>
                </a:gdLst>
                <a:ahLst/>
                <a:cxnLst>
                  <a:cxn ang="T10">
                    <a:pos x="T0" y="T1"/>
                  </a:cxn>
                  <a:cxn ang="T11">
                    <a:pos x="T2" y="T3"/>
                  </a:cxn>
                  <a:cxn ang="T12">
                    <a:pos x="T4" y="T5"/>
                  </a:cxn>
                  <a:cxn ang="T13">
                    <a:pos x="T6" y="T7"/>
                  </a:cxn>
                  <a:cxn ang="T14">
                    <a:pos x="T8" y="T9"/>
                  </a:cxn>
                </a:cxnLst>
                <a:rect l="T15" t="T16" r="T17" b="T18"/>
                <a:pathLst>
                  <a:path w="52" h="52">
                    <a:moveTo>
                      <a:pt x="52" y="37"/>
                    </a:moveTo>
                    <a:lnTo>
                      <a:pt x="37" y="52"/>
                    </a:lnTo>
                    <a:lnTo>
                      <a:pt x="0" y="12"/>
                    </a:lnTo>
                    <a:lnTo>
                      <a:pt x="14" y="0"/>
                    </a:lnTo>
                    <a:lnTo>
                      <a:pt x="52" y="37"/>
                    </a:lnTo>
                    <a:close/>
                  </a:path>
                </a:pathLst>
              </a:custGeom>
              <a:noFill/>
              <a:ln w="9525">
                <a:noFill/>
                <a:round/>
                <a:headEnd/>
                <a:tailEnd/>
              </a:ln>
            </p:spPr>
            <p:txBody>
              <a:bodyPr>
                <a:prstTxWarp prst="textNoShape">
                  <a:avLst/>
                </a:prstTxWarp>
              </a:bodyPr>
              <a:lstStyle/>
              <a:p>
                <a:endParaRPr lang="en-US"/>
              </a:p>
            </p:txBody>
          </p:sp>
          <p:sp>
            <p:nvSpPr>
              <p:cNvPr id="73016" name="Freeform 689"/>
              <p:cNvSpPr>
                <a:spLocks/>
              </p:cNvSpPr>
              <p:nvPr/>
            </p:nvSpPr>
            <p:spPr bwMode="auto">
              <a:xfrm>
                <a:off x="5402" y="2877"/>
                <a:ext cx="10" cy="11"/>
              </a:xfrm>
              <a:custGeom>
                <a:avLst/>
                <a:gdLst>
                  <a:gd name="T0" fmla="*/ 52 w 52"/>
                  <a:gd name="T1" fmla="*/ 43 h 55"/>
                  <a:gd name="T2" fmla="*/ 38 w 52"/>
                  <a:gd name="T3" fmla="*/ 55 h 55"/>
                  <a:gd name="T4" fmla="*/ 0 w 52"/>
                  <a:gd name="T5" fmla="*/ 14 h 55"/>
                  <a:gd name="T6" fmla="*/ 17 w 52"/>
                  <a:gd name="T7" fmla="*/ 0 h 55"/>
                  <a:gd name="T8" fmla="*/ 52 w 52"/>
                  <a:gd name="T9" fmla="*/ 43 h 55"/>
                  <a:gd name="T10" fmla="*/ 0 60000 65536"/>
                  <a:gd name="T11" fmla="*/ 0 60000 65536"/>
                  <a:gd name="T12" fmla="*/ 0 60000 65536"/>
                  <a:gd name="T13" fmla="*/ 0 60000 65536"/>
                  <a:gd name="T14" fmla="*/ 0 60000 65536"/>
                  <a:gd name="T15" fmla="*/ 0 w 52"/>
                  <a:gd name="T16" fmla="*/ 0 h 55"/>
                  <a:gd name="T17" fmla="*/ 52 w 52"/>
                  <a:gd name="T18" fmla="*/ 55 h 55"/>
                </a:gdLst>
                <a:ahLst/>
                <a:cxnLst>
                  <a:cxn ang="T10">
                    <a:pos x="T0" y="T1"/>
                  </a:cxn>
                  <a:cxn ang="T11">
                    <a:pos x="T2" y="T3"/>
                  </a:cxn>
                  <a:cxn ang="T12">
                    <a:pos x="T4" y="T5"/>
                  </a:cxn>
                  <a:cxn ang="T13">
                    <a:pos x="T6" y="T7"/>
                  </a:cxn>
                  <a:cxn ang="T14">
                    <a:pos x="T8" y="T9"/>
                  </a:cxn>
                </a:cxnLst>
                <a:rect l="T15" t="T16" r="T17" b="T18"/>
                <a:pathLst>
                  <a:path w="52" h="55">
                    <a:moveTo>
                      <a:pt x="52" y="43"/>
                    </a:moveTo>
                    <a:lnTo>
                      <a:pt x="38" y="55"/>
                    </a:lnTo>
                    <a:lnTo>
                      <a:pt x="0" y="14"/>
                    </a:lnTo>
                    <a:lnTo>
                      <a:pt x="17" y="0"/>
                    </a:lnTo>
                    <a:lnTo>
                      <a:pt x="52" y="43"/>
                    </a:lnTo>
                    <a:close/>
                  </a:path>
                </a:pathLst>
              </a:custGeom>
              <a:noFill/>
              <a:ln w="9525">
                <a:noFill/>
                <a:round/>
                <a:headEnd/>
                <a:tailEnd/>
              </a:ln>
            </p:spPr>
            <p:txBody>
              <a:bodyPr>
                <a:prstTxWarp prst="textNoShape">
                  <a:avLst/>
                </a:prstTxWarp>
              </a:bodyPr>
              <a:lstStyle/>
              <a:p>
                <a:endParaRPr lang="en-US"/>
              </a:p>
            </p:txBody>
          </p:sp>
          <p:sp>
            <p:nvSpPr>
              <p:cNvPr id="73017" name="Freeform 690"/>
              <p:cNvSpPr>
                <a:spLocks/>
              </p:cNvSpPr>
              <p:nvPr/>
            </p:nvSpPr>
            <p:spPr bwMode="auto">
              <a:xfrm>
                <a:off x="5396" y="2869"/>
                <a:ext cx="9" cy="11"/>
              </a:xfrm>
              <a:custGeom>
                <a:avLst/>
                <a:gdLst>
                  <a:gd name="T0" fmla="*/ 48 w 48"/>
                  <a:gd name="T1" fmla="*/ 40 h 54"/>
                  <a:gd name="T2" fmla="*/ 31 w 48"/>
                  <a:gd name="T3" fmla="*/ 54 h 54"/>
                  <a:gd name="T4" fmla="*/ 0 w 48"/>
                  <a:gd name="T5" fmla="*/ 11 h 54"/>
                  <a:gd name="T6" fmla="*/ 14 w 48"/>
                  <a:gd name="T7" fmla="*/ 0 h 54"/>
                  <a:gd name="T8" fmla="*/ 48 w 48"/>
                  <a:gd name="T9" fmla="*/ 40 h 54"/>
                  <a:gd name="T10" fmla="*/ 0 60000 65536"/>
                  <a:gd name="T11" fmla="*/ 0 60000 65536"/>
                  <a:gd name="T12" fmla="*/ 0 60000 65536"/>
                  <a:gd name="T13" fmla="*/ 0 60000 65536"/>
                  <a:gd name="T14" fmla="*/ 0 60000 65536"/>
                  <a:gd name="T15" fmla="*/ 0 w 48"/>
                  <a:gd name="T16" fmla="*/ 0 h 54"/>
                  <a:gd name="T17" fmla="*/ 48 w 48"/>
                  <a:gd name="T18" fmla="*/ 54 h 54"/>
                </a:gdLst>
                <a:ahLst/>
                <a:cxnLst>
                  <a:cxn ang="T10">
                    <a:pos x="T0" y="T1"/>
                  </a:cxn>
                  <a:cxn ang="T11">
                    <a:pos x="T2" y="T3"/>
                  </a:cxn>
                  <a:cxn ang="T12">
                    <a:pos x="T4" y="T5"/>
                  </a:cxn>
                  <a:cxn ang="T13">
                    <a:pos x="T6" y="T7"/>
                  </a:cxn>
                  <a:cxn ang="T14">
                    <a:pos x="T8" y="T9"/>
                  </a:cxn>
                </a:cxnLst>
                <a:rect l="T15" t="T16" r="T17" b="T18"/>
                <a:pathLst>
                  <a:path w="48" h="54">
                    <a:moveTo>
                      <a:pt x="48" y="40"/>
                    </a:moveTo>
                    <a:lnTo>
                      <a:pt x="31" y="54"/>
                    </a:lnTo>
                    <a:lnTo>
                      <a:pt x="0" y="11"/>
                    </a:lnTo>
                    <a:lnTo>
                      <a:pt x="14" y="0"/>
                    </a:lnTo>
                    <a:lnTo>
                      <a:pt x="48" y="40"/>
                    </a:lnTo>
                    <a:close/>
                  </a:path>
                </a:pathLst>
              </a:custGeom>
              <a:noFill/>
              <a:ln w="9525">
                <a:noFill/>
                <a:round/>
                <a:headEnd/>
                <a:tailEnd/>
              </a:ln>
            </p:spPr>
            <p:txBody>
              <a:bodyPr>
                <a:prstTxWarp prst="textNoShape">
                  <a:avLst/>
                </a:prstTxWarp>
              </a:bodyPr>
              <a:lstStyle/>
              <a:p>
                <a:endParaRPr lang="en-US"/>
              </a:p>
            </p:txBody>
          </p:sp>
          <p:sp>
            <p:nvSpPr>
              <p:cNvPr id="73018" name="Freeform 691"/>
              <p:cNvSpPr>
                <a:spLocks/>
              </p:cNvSpPr>
              <p:nvPr/>
            </p:nvSpPr>
            <p:spPr bwMode="auto">
              <a:xfrm>
                <a:off x="5389" y="2861"/>
                <a:ext cx="9" cy="10"/>
              </a:xfrm>
              <a:custGeom>
                <a:avLst/>
                <a:gdLst>
                  <a:gd name="T0" fmla="*/ 46 w 46"/>
                  <a:gd name="T1" fmla="*/ 41 h 52"/>
                  <a:gd name="T2" fmla="*/ 32 w 46"/>
                  <a:gd name="T3" fmla="*/ 52 h 52"/>
                  <a:gd name="T4" fmla="*/ 0 w 46"/>
                  <a:gd name="T5" fmla="*/ 12 h 52"/>
                  <a:gd name="T6" fmla="*/ 15 w 46"/>
                  <a:gd name="T7" fmla="*/ 0 h 52"/>
                  <a:gd name="T8" fmla="*/ 46 w 46"/>
                  <a:gd name="T9" fmla="*/ 41 h 52"/>
                  <a:gd name="T10" fmla="*/ 0 60000 65536"/>
                  <a:gd name="T11" fmla="*/ 0 60000 65536"/>
                  <a:gd name="T12" fmla="*/ 0 60000 65536"/>
                  <a:gd name="T13" fmla="*/ 0 60000 65536"/>
                  <a:gd name="T14" fmla="*/ 0 60000 65536"/>
                  <a:gd name="T15" fmla="*/ 0 w 46"/>
                  <a:gd name="T16" fmla="*/ 0 h 52"/>
                  <a:gd name="T17" fmla="*/ 46 w 46"/>
                  <a:gd name="T18" fmla="*/ 52 h 52"/>
                </a:gdLst>
                <a:ahLst/>
                <a:cxnLst>
                  <a:cxn ang="T10">
                    <a:pos x="T0" y="T1"/>
                  </a:cxn>
                  <a:cxn ang="T11">
                    <a:pos x="T2" y="T3"/>
                  </a:cxn>
                  <a:cxn ang="T12">
                    <a:pos x="T4" y="T5"/>
                  </a:cxn>
                  <a:cxn ang="T13">
                    <a:pos x="T6" y="T7"/>
                  </a:cxn>
                  <a:cxn ang="T14">
                    <a:pos x="T8" y="T9"/>
                  </a:cxn>
                </a:cxnLst>
                <a:rect l="T15" t="T16" r="T17" b="T18"/>
                <a:pathLst>
                  <a:path w="46" h="52">
                    <a:moveTo>
                      <a:pt x="46" y="41"/>
                    </a:moveTo>
                    <a:lnTo>
                      <a:pt x="32" y="52"/>
                    </a:lnTo>
                    <a:lnTo>
                      <a:pt x="0" y="12"/>
                    </a:lnTo>
                    <a:lnTo>
                      <a:pt x="15" y="0"/>
                    </a:lnTo>
                    <a:lnTo>
                      <a:pt x="46" y="41"/>
                    </a:lnTo>
                    <a:close/>
                  </a:path>
                </a:pathLst>
              </a:custGeom>
              <a:noFill/>
              <a:ln w="9525">
                <a:noFill/>
                <a:round/>
                <a:headEnd/>
                <a:tailEnd/>
              </a:ln>
            </p:spPr>
            <p:txBody>
              <a:bodyPr>
                <a:prstTxWarp prst="textNoShape">
                  <a:avLst/>
                </a:prstTxWarp>
              </a:bodyPr>
              <a:lstStyle/>
              <a:p>
                <a:endParaRPr lang="en-US"/>
              </a:p>
            </p:txBody>
          </p:sp>
          <p:sp>
            <p:nvSpPr>
              <p:cNvPr id="73019" name="Freeform 692"/>
              <p:cNvSpPr>
                <a:spLocks/>
              </p:cNvSpPr>
              <p:nvPr/>
            </p:nvSpPr>
            <p:spPr bwMode="auto">
              <a:xfrm>
                <a:off x="5383" y="2853"/>
                <a:ext cx="9" cy="10"/>
              </a:xfrm>
              <a:custGeom>
                <a:avLst/>
                <a:gdLst>
                  <a:gd name="T0" fmla="*/ 47 w 47"/>
                  <a:gd name="T1" fmla="*/ 39 h 51"/>
                  <a:gd name="T2" fmla="*/ 32 w 47"/>
                  <a:gd name="T3" fmla="*/ 51 h 51"/>
                  <a:gd name="T4" fmla="*/ 0 w 47"/>
                  <a:gd name="T5" fmla="*/ 13 h 51"/>
                  <a:gd name="T6" fmla="*/ 15 w 47"/>
                  <a:gd name="T7" fmla="*/ 0 h 51"/>
                  <a:gd name="T8" fmla="*/ 15 w 47"/>
                  <a:gd name="T9" fmla="*/ 2 h 51"/>
                  <a:gd name="T10" fmla="*/ 47 w 47"/>
                  <a:gd name="T11" fmla="*/ 39 h 51"/>
                  <a:gd name="T12" fmla="*/ 0 60000 65536"/>
                  <a:gd name="T13" fmla="*/ 0 60000 65536"/>
                  <a:gd name="T14" fmla="*/ 0 60000 65536"/>
                  <a:gd name="T15" fmla="*/ 0 60000 65536"/>
                  <a:gd name="T16" fmla="*/ 0 60000 65536"/>
                  <a:gd name="T17" fmla="*/ 0 60000 65536"/>
                  <a:gd name="T18" fmla="*/ 0 w 47"/>
                  <a:gd name="T19" fmla="*/ 0 h 51"/>
                  <a:gd name="T20" fmla="*/ 47 w 47"/>
                  <a:gd name="T21" fmla="*/ 51 h 51"/>
                </a:gdLst>
                <a:ahLst/>
                <a:cxnLst>
                  <a:cxn ang="T12">
                    <a:pos x="T0" y="T1"/>
                  </a:cxn>
                  <a:cxn ang="T13">
                    <a:pos x="T2" y="T3"/>
                  </a:cxn>
                  <a:cxn ang="T14">
                    <a:pos x="T4" y="T5"/>
                  </a:cxn>
                  <a:cxn ang="T15">
                    <a:pos x="T6" y="T7"/>
                  </a:cxn>
                  <a:cxn ang="T16">
                    <a:pos x="T8" y="T9"/>
                  </a:cxn>
                  <a:cxn ang="T17">
                    <a:pos x="T10" y="T11"/>
                  </a:cxn>
                </a:cxnLst>
                <a:rect l="T18" t="T19" r="T20" b="T21"/>
                <a:pathLst>
                  <a:path w="47" h="51">
                    <a:moveTo>
                      <a:pt x="47" y="39"/>
                    </a:moveTo>
                    <a:lnTo>
                      <a:pt x="32" y="51"/>
                    </a:lnTo>
                    <a:lnTo>
                      <a:pt x="0" y="13"/>
                    </a:lnTo>
                    <a:lnTo>
                      <a:pt x="15" y="0"/>
                    </a:lnTo>
                    <a:lnTo>
                      <a:pt x="15" y="2"/>
                    </a:lnTo>
                    <a:lnTo>
                      <a:pt x="47" y="39"/>
                    </a:lnTo>
                    <a:close/>
                  </a:path>
                </a:pathLst>
              </a:custGeom>
              <a:noFill/>
              <a:ln w="9525">
                <a:noFill/>
                <a:round/>
                <a:headEnd/>
                <a:tailEnd/>
              </a:ln>
            </p:spPr>
            <p:txBody>
              <a:bodyPr>
                <a:prstTxWarp prst="textNoShape">
                  <a:avLst/>
                </a:prstTxWarp>
              </a:bodyPr>
              <a:lstStyle/>
              <a:p>
                <a:endParaRPr lang="en-US"/>
              </a:p>
            </p:txBody>
          </p:sp>
          <p:sp>
            <p:nvSpPr>
              <p:cNvPr id="73020" name="Freeform 693"/>
              <p:cNvSpPr>
                <a:spLocks/>
              </p:cNvSpPr>
              <p:nvPr/>
            </p:nvSpPr>
            <p:spPr bwMode="auto">
              <a:xfrm>
                <a:off x="5379" y="2849"/>
                <a:ext cx="7" cy="7"/>
              </a:xfrm>
              <a:custGeom>
                <a:avLst/>
                <a:gdLst>
                  <a:gd name="T0" fmla="*/ 32 w 32"/>
                  <a:gd name="T1" fmla="*/ 19 h 32"/>
                  <a:gd name="T2" fmla="*/ 17 w 32"/>
                  <a:gd name="T3" fmla="*/ 32 h 32"/>
                  <a:gd name="T4" fmla="*/ 0 w 32"/>
                  <a:gd name="T5" fmla="*/ 19 h 32"/>
                  <a:gd name="T6" fmla="*/ 14 w 32"/>
                  <a:gd name="T7" fmla="*/ 0 h 32"/>
                  <a:gd name="T8" fmla="*/ 14 w 32"/>
                  <a:gd name="T9" fmla="*/ 4 h 32"/>
                  <a:gd name="T10" fmla="*/ 32 w 32"/>
                  <a:gd name="T11" fmla="*/ 19 h 32"/>
                  <a:gd name="T12" fmla="*/ 0 60000 65536"/>
                  <a:gd name="T13" fmla="*/ 0 60000 65536"/>
                  <a:gd name="T14" fmla="*/ 0 60000 65536"/>
                  <a:gd name="T15" fmla="*/ 0 60000 65536"/>
                  <a:gd name="T16" fmla="*/ 0 60000 65536"/>
                  <a:gd name="T17" fmla="*/ 0 60000 65536"/>
                  <a:gd name="T18" fmla="*/ 0 w 32"/>
                  <a:gd name="T19" fmla="*/ 0 h 32"/>
                  <a:gd name="T20" fmla="*/ 32 w 32"/>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32" h="32">
                    <a:moveTo>
                      <a:pt x="32" y="19"/>
                    </a:moveTo>
                    <a:lnTo>
                      <a:pt x="17" y="32"/>
                    </a:lnTo>
                    <a:lnTo>
                      <a:pt x="0" y="19"/>
                    </a:lnTo>
                    <a:lnTo>
                      <a:pt x="14" y="0"/>
                    </a:lnTo>
                    <a:lnTo>
                      <a:pt x="14" y="4"/>
                    </a:lnTo>
                    <a:lnTo>
                      <a:pt x="32" y="19"/>
                    </a:lnTo>
                    <a:close/>
                  </a:path>
                </a:pathLst>
              </a:custGeom>
              <a:noFill/>
              <a:ln w="9525">
                <a:noFill/>
                <a:round/>
                <a:headEnd/>
                <a:tailEnd/>
              </a:ln>
            </p:spPr>
            <p:txBody>
              <a:bodyPr>
                <a:prstTxWarp prst="textNoShape">
                  <a:avLst/>
                </a:prstTxWarp>
              </a:bodyPr>
              <a:lstStyle/>
              <a:p>
                <a:endParaRPr lang="en-US"/>
              </a:p>
            </p:txBody>
          </p:sp>
          <p:sp>
            <p:nvSpPr>
              <p:cNvPr id="73021" name="Freeform 694"/>
              <p:cNvSpPr>
                <a:spLocks/>
              </p:cNvSpPr>
              <p:nvPr/>
            </p:nvSpPr>
            <p:spPr bwMode="auto">
              <a:xfrm>
                <a:off x="5376" y="2847"/>
                <a:ext cx="6" cy="6"/>
              </a:xfrm>
              <a:custGeom>
                <a:avLst/>
                <a:gdLst>
                  <a:gd name="T0" fmla="*/ 32 w 32"/>
                  <a:gd name="T1" fmla="*/ 13 h 32"/>
                  <a:gd name="T2" fmla="*/ 18 w 32"/>
                  <a:gd name="T3" fmla="*/ 32 h 32"/>
                  <a:gd name="T4" fmla="*/ 0 w 32"/>
                  <a:gd name="T5" fmla="*/ 17 h 32"/>
                  <a:gd name="T6" fmla="*/ 15 w 32"/>
                  <a:gd name="T7" fmla="*/ 0 h 32"/>
                  <a:gd name="T8" fmla="*/ 32 w 32"/>
                  <a:gd name="T9" fmla="*/ 13 h 32"/>
                  <a:gd name="T10" fmla="*/ 0 60000 65536"/>
                  <a:gd name="T11" fmla="*/ 0 60000 65536"/>
                  <a:gd name="T12" fmla="*/ 0 60000 65536"/>
                  <a:gd name="T13" fmla="*/ 0 60000 65536"/>
                  <a:gd name="T14" fmla="*/ 0 60000 65536"/>
                  <a:gd name="T15" fmla="*/ 0 w 32"/>
                  <a:gd name="T16" fmla="*/ 0 h 32"/>
                  <a:gd name="T17" fmla="*/ 32 w 32"/>
                  <a:gd name="T18" fmla="*/ 32 h 32"/>
                </a:gdLst>
                <a:ahLst/>
                <a:cxnLst>
                  <a:cxn ang="T10">
                    <a:pos x="T0" y="T1"/>
                  </a:cxn>
                  <a:cxn ang="T11">
                    <a:pos x="T2" y="T3"/>
                  </a:cxn>
                  <a:cxn ang="T12">
                    <a:pos x="T4" y="T5"/>
                  </a:cxn>
                  <a:cxn ang="T13">
                    <a:pos x="T6" y="T7"/>
                  </a:cxn>
                  <a:cxn ang="T14">
                    <a:pos x="T8" y="T9"/>
                  </a:cxn>
                </a:cxnLst>
                <a:rect l="T15" t="T16" r="T17" b="T18"/>
                <a:pathLst>
                  <a:path w="32" h="32">
                    <a:moveTo>
                      <a:pt x="32" y="13"/>
                    </a:moveTo>
                    <a:lnTo>
                      <a:pt x="18" y="32"/>
                    </a:lnTo>
                    <a:lnTo>
                      <a:pt x="0" y="17"/>
                    </a:lnTo>
                    <a:lnTo>
                      <a:pt x="15" y="0"/>
                    </a:lnTo>
                    <a:lnTo>
                      <a:pt x="32" y="13"/>
                    </a:lnTo>
                    <a:close/>
                  </a:path>
                </a:pathLst>
              </a:custGeom>
              <a:noFill/>
              <a:ln w="9525">
                <a:noFill/>
                <a:round/>
                <a:headEnd/>
                <a:tailEnd/>
              </a:ln>
            </p:spPr>
            <p:txBody>
              <a:bodyPr>
                <a:prstTxWarp prst="textNoShape">
                  <a:avLst/>
                </a:prstTxWarp>
              </a:bodyPr>
              <a:lstStyle/>
              <a:p>
                <a:endParaRPr lang="en-US"/>
              </a:p>
            </p:txBody>
          </p:sp>
          <p:sp>
            <p:nvSpPr>
              <p:cNvPr id="73022" name="Freeform 695"/>
              <p:cNvSpPr>
                <a:spLocks/>
              </p:cNvSpPr>
              <p:nvPr/>
            </p:nvSpPr>
            <p:spPr bwMode="auto">
              <a:xfrm>
                <a:off x="5373" y="2844"/>
                <a:ext cx="6" cy="6"/>
              </a:xfrm>
              <a:custGeom>
                <a:avLst/>
                <a:gdLst>
                  <a:gd name="T0" fmla="*/ 29 w 29"/>
                  <a:gd name="T1" fmla="*/ 15 h 32"/>
                  <a:gd name="T2" fmla="*/ 14 w 29"/>
                  <a:gd name="T3" fmla="*/ 32 h 32"/>
                  <a:gd name="T4" fmla="*/ 0 w 29"/>
                  <a:gd name="T5" fmla="*/ 17 h 32"/>
                  <a:gd name="T6" fmla="*/ 8 w 29"/>
                  <a:gd name="T7" fmla="*/ 0 h 32"/>
                  <a:gd name="T8" fmla="*/ 12 w 29"/>
                  <a:gd name="T9" fmla="*/ 0 h 32"/>
                  <a:gd name="T10" fmla="*/ 29 w 29"/>
                  <a:gd name="T11" fmla="*/ 15 h 32"/>
                  <a:gd name="T12" fmla="*/ 0 60000 65536"/>
                  <a:gd name="T13" fmla="*/ 0 60000 65536"/>
                  <a:gd name="T14" fmla="*/ 0 60000 65536"/>
                  <a:gd name="T15" fmla="*/ 0 60000 65536"/>
                  <a:gd name="T16" fmla="*/ 0 60000 65536"/>
                  <a:gd name="T17" fmla="*/ 0 60000 65536"/>
                  <a:gd name="T18" fmla="*/ 0 w 29"/>
                  <a:gd name="T19" fmla="*/ 0 h 32"/>
                  <a:gd name="T20" fmla="*/ 29 w 29"/>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29" h="32">
                    <a:moveTo>
                      <a:pt x="29" y="15"/>
                    </a:moveTo>
                    <a:lnTo>
                      <a:pt x="14" y="32"/>
                    </a:lnTo>
                    <a:lnTo>
                      <a:pt x="0" y="17"/>
                    </a:lnTo>
                    <a:lnTo>
                      <a:pt x="8" y="0"/>
                    </a:lnTo>
                    <a:lnTo>
                      <a:pt x="12" y="0"/>
                    </a:lnTo>
                    <a:lnTo>
                      <a:pt x="29" y="15"/>
                    </a:lnTo>
                    <a:close/>
                  </a:path>
                </a:pathLst>
              </a:custGeom>
              <a:noFill/>
              <a:ln w="9525">
                <a:noFill/>
                <a:round/>
                <a:headEnd/>
                <a:tailEnd/>
              </a:ln>
            </p:spPr>
            <p:txBody>
              <a:bodyPr>
                <a:prstTxWarp prst="textNoShape">
                  <a:avLst/>
                </a:prstTxWarp>
              </a:bodyPr>
              <a:lstStyle/>
              <a:p>
                <a:endParaRPr lang="en-US"/>
              </a:p>
            </p:txBody>
          </p:sp>
          <p:sp>
            <p:nvSpPr>
              <p:cNvPr id="73023" name="Freeform 696"/>
              <p:cNvSpPr>
                <a:spLocks/>
              </p:cNvSpPr>
              <p:nvPr/>
            </p:nvSpPr>
            <p:spPr bwMode="auto">
              <a:xfrm>
                <a:off x="5369" y="2842"/>
                <a:ext cx="6" cy="5"/>
              </a:xfrm>
              <a:custGeom>
                <a:avLst/>
                <a:gdLst>
                  <a:gd name="T0" fmla="*/ 26 w 26"/>
                  <a:gd name="T1" fmla="*/ 11 h 28"/>
                  <a:gd name="T2" fmla="*/ 18 w 26"/>
                  <a:gd name="T3" fmla="*/ 28 h 28"/>
                  <a:gd name="T4" fmla="*/ 0 w 26"/>
                  <a:gd name="T5" fmla="*/ 20 h 28"/>
                  <a:gd name="T6" fmla="*/ 7 w 26"/>
                  <a:gd name="T7" fmla="*/ 0 h 28"/>
                  <a:gd name="T8" fmla="*/ 9 w 26"/>
                  <a:gd name="T9" fmla="*/ 2 h 28"/>
                  <a:gd name="T10" fmla="*/ 26 w 26"/>
                  <a:gd name="T11" fmla="*/ 11 h 28"/>
                  <a:gd name="T12" fmla="*/ 0 60000 65536"/>
                  <a:gd name="T13" fmla="*/ 0 60000 65536"/>
                  <a:gd name="T14" fmla="*/ 0 60000 65536"/>
                  <a:gd name="T15" fmla="*/ 0 60000 65536"/>
                  <a:gd name="T16" fmla="*/ 0 60000 65536"/>
                  <a:gd name="T17" fmla="*/ 0 60000 65536"/>
                  <a:gd name="T18" fmla="*/ 0 w 26"/>
                  <a:gd name="T19" fmla="*/ 0 h 28"/>
                  <a:gd name="T20" fmla="*/ 26 w 26"/>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26" h="28">
                    <a:moveTo>
                      <a:pt x="26" y="11"/>
                    </a:moveTo>
                    <a:lnTo>
                      <a:pt x="18" y="28"/>
                    </a:lnTo>
                    <a:lnTo>
                      <a:pt x="0" y="20"/>
                    </a:lnTo>
                    <a:lnTo>
                      <a:pt x="7" y="0"/>
                    </a:lnTo>
                    <a:lnTo>
                      <a:pt x="9" y="2"/>
                    </a:lnTo>
                    <a:lnTo>
                      <a:pt x="26" y="11"/>
                    </a:lnTo>
                    <a:close/>
                  </a:path>
                </a:pathLst>
              </a:custGeom>
              <a:noFill/>
              <a:ln w="9525">
                <a:noFill/>
                <a:round/>
                <a:headEnd/>
                <a:tailEnd/>
              </a:ln>
            </p:spPr>
            <p:txBody>
              <a:bodyPr>
                <a:prstTxWarp prst="textNoShape">
                  <a:avLst/>
                </a:prstTxWarp>
              </a:bodyPr>
              <a:lstStyle/>
              <a:p>
                <a:endParaRPr lang="en-US"/>
              </a:p>
            </p:txBody>
          </p:sp>
          <p:sp>
            <p:nvSpPr>
              <p:cNvPr id="73024" name="Freeform 697"/>
              <p:cNvSpPr>
                <a:spLocks/>
              </p:cNvSpPr>
              <p:nvPr/>
            </p:nvSpPr>
            <p:spPr bwMode="auto">
              <a:xfrm>
                <a:off x="5366" y="2840"/>
                <a:ext cx="5" cy="6"/>
              </a:xfrm>
              <a:custGeom>
                <a:avLst/>
                <a:gdLst>
                  <a:gd name="T0" fmla="*/ 26 w 26"/>
                  <a:gd name="T1" fmla="*/ 9 h 29"/>
                  <a:gd name="T2" fmla="*/ 19 w 26"/>
                  <a:gd name="T3" fmla="*/ 29 h 29"/>
                  <a:gd name="T4" fmla="*/ 0 w 26"/>
                  <a:gd name="T5" fmla="*/ 20 h 29"/>
                  <a:gd name="T6" fmla="*/ 6 w 26"/>
                  <a:gd name="T7" fmla="*/ 0 h 29"/>
                  <a:gd name="T8" fmla="*/ 8 w 26"/>
                  <a:gd name="T9" fmla="*/ 0 h 29"/>
                  <a:gd name="T10" fmla="*/ 26 w 26"/>
                  <a:gd name="T11" fmla="*/ 9 h 29"/>
                  <a:gd name="T12" fmla="*/ 0 60000 65536"/>
                  <a:gd name="T13" fmla="*/ 0 60000 65536"/>
                  <a:gd name="T14" fmla="*/ 0 60000 65536"/>
                  <a:gd name="T15" fmla="*/ 0 60000 65536"/>
                  <a:gd name="T16" fmla="*/ 0 60000 65536"/>
                  <a:gd name="T17" fmla="*/ 0 60000 65536"/>
                  <a:gd name="T18" fmla="*/ 0 w 26"/>
                  <a:gd name="T19" fmla="*/ 0 h 29"/>
                  <a:gd name="T20" fmla="*/ 26 w 26"/>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26" h="29">
                    <a:moveTo>
                      <a:pt x="26" y="9"/>
                    </a:moveTo>
                    <a:lnTo>
                      <a:pt x="19" y="29"/>
                    </a:lnTo>
                    <a:lnTo>
                      <a:pt x="0" y="20"/>
                    </a:lnTo>
                    <a:lnTo>
                      <a:pt x="6" y="0"/>
                    </a:lnTo>
                    <a:lnTo>
                      <a:pt x="8" y="0"/>
                    </a:lnTo>
                    <a:lnTo>
                      <a:pt x="26" y="9"/>
                    </a:lnTo>
                    <a:close/>
                  </a:path>
                </a:pathLst>
              </a:custGeom>
              <a:noFill/>
              <a:ln w="9525">
                <a:noFill/>
                <a:round/>
                <a:headEnd/>
                <a:tailEnd/>
              </a:ln>
            </p:spPr>
            <p:txBody>
              <a:bodyPr>
                <a:prstTxWarp prst="textNoShape">
                  <a:avLst/>
                </a:prstTxWarp>
              </a:bodyPr>
              <a:lstStyle/>
              <a:p>
                <a:endParaRPr lang="en-US"/>
              </a:p>
            </p:txBody>
          </p:sp>
          <p:sp>
            <p:nvSpPr>
              <p:cNvPr id="73025" name="Freeform 698"/>
              <p:cNvSpPr>
                <a:spLocks/>
              </p:cNvSpPr>
              <p:nvPr/>
            </p:nvSpPr>
            <p:spPr bwMode="auto">
              <a:xfrm>
                <a:off x="5362" y="2839"/>
                <a:ext cx="5" cy="5"/>
              </a:xfrm>
              <a:custGeom>
                <a:avLst/>
                <a:gdLst>
                  <a:gd name="T0" fmla="*/ 24 w 24"/>
                  <a:gd name="T1" fmla="*/ 6 h 26"/>
                  <a:gd name="T2" fmla="*/ 18 w 24"/>
                  <a:gd name="T3" fmla="*/ 26 h 26"/>
                  <a:gd name="T4" fmla="*/ 0 w 24"/>
                  <a:gd name="T5" fmla="*/ 20 h 26"/>
                  <a:gd name="T6" fmla="*/ 3 w 24"/>
                  <a:gd name="T7" fmla="*/ 0 h 26"/>
                  <a:gd name="T8" fmla="*/ 24 w 24"/>
                  <a:gd name="T9" fmla="*/ 6 h 26"/>
                  <a:gd name="T10" fmla="*/ 0 60000 65536"/>
                  <a:gd name="T11" fmla="*/ 0 60000 65536"/>
                  <a:gd name="T12" fmla="*/ 0 60000 65536"/>
                  <a:gd name="T13" fmla="*/ 0 60000 65536"/>
                  <a:gd name="T14" fmla="*/ 0 60000 65536"/>
                  <a:gd name="T15" fmla="*/ 0 w 24"/>
                  <a:gd name="T16" fmla="*/ 0 h 26"/>
                  <a:gd name="T17" fmla="*/ 24 w 24"/>
                  <a:gd name="T18" fmla="*/ 26 h 26"/>
                </a:gdLst>
                <a:ahLst/>
                <a:cxnLst>
                  <a:cxn ang="T10">
                    <a:pos x="T0" y="T1"/>
                  </a:cxn>
                  <a:cxn ang="T11">
                    <a:pos x="T2" y="T3"/>
                  </a:cxn>
                  <a:cxn ang="T12">
                    <a:pos x="T4" y="T5"/>
                  </a:cxn>
                  <a:cxn ang="T13">
                    <a:pos x="T6" y="T7"/>
                  </a:cxn>
                  <a:cxn ang="T14">
                    <a:pos x="T8" y="T9"/>
                  </a:cxn>
                </a:cxnLst>
                <a:rect l="T15" t="T16" r="T17" b="T18"/>
                <a:pathLst>
                  <a:path w="24" h="26">
                    <a:moveTo>
                      <a:pt x="24" y="6"/>
                    </a:moveTo>
                    <a:lnTo>
                      <a:pt x="18" y="26"/>
                    </a:lnTo>
                    <a:lnTo>
                      <a:pt x="0" y="20"/>
                    </a:lnTo>
                    <a:lnTo>
                      <a:pt x="3" y="0"/>
                    </a:lnTo>
                    <a:lnTo>
                      <a:pt x="24" y="6"/>
                    </a:lnTo>
                    <a:close/>
                  </a:path>
                </a:pathLst>
              </a:custGeom>
              <a:noFill/>
              <a:ln w="9525">
                <a:noFill/>
                <a:round/>
                <a:headEnd/>
                <a:tailEnd/>
              </a:ln>
            </p:spPr>
            <p:txBody>
              <a:bodyPr>
                <a:prstTxWarp prst="textNoShape">
                  <a:avLst/>
                </a:prstTxWarp>
              </a:bodyPr>
              <a:lstStyle/>
              <a:p>
                <a:endParaRPr lang="en-US"/>
              </a:p>
            </p:txBody>
          </p:sp>
          <p:sp>
            <p:nvSpPr>
              <p:cNvPr id="73026" name="Freeform 699"/>
              <p:cNvSpPr>
                <a:spLocks/>
              </p:cNvSpPr>
              <p:nvPr/>
            </p:nvSpPr>
            <p:spPr bwMode="auto">
              <a:xfrm>
                <a:off x="5358" y="2838"/>
                <a:ext cx="5" cy="5"/>
              </a:xfrm>
              <a:custGeom>
                <a:avLst/>
                <a:gdLst>
                  <a:gd name="T0" fmla="*/ 23 w 23"/>
                  <a:gd name="T1" fmla="*/ 2 h 22"/>
                  <a:gd name="T2" fmla="*/ 20 w 23"/>
                  <a:gd name="T3" fmla="*/ 22 h 22"/>
                  <a:gd name="T4" fmla="*/ 0 w 23"/>
                  <a:gd name="T5" fmla="*/ 19 h 22"/>
                  <a:gd name="T6" fmla="*/ 0 w 23"/>
                  <a:gd name="T7" fmla="*/ 0 h 22"/>
                  <a:gd name="T8" fmla="*/ 23 w 23"/>
                  <a:gd name="T9" fmla="*/ 2 h 22"/>
                  <a:gd name="T10" fmla="*/ 0 60000 65536"/>
                  <a:gd name="T11" fmla="*/ 0 60000 65536"/>
                  <a:gd name="T12" fmla="*/ 0 60000 65536"/>
                  <a:gd name="T13" fmla="*/ 0 60000 65536"/>
                  <a:gd name="T14" fmla="*/ 0 60000 65536"/>
                  <a:gd name="T15" fmla="*/ 0 w 23"/>
                  <a:gd name="T16" fmla="*/ 0 h 22"/>
                  <a:gd name="T17" fmla="*/ 23 w 23"/>
                  <a:gd name="T18" fmla="*/ 22 h 22"/>
                </a:gdLst>
                <a:ahLst/>
                <a:cxnLst>
                  <a:cxn ang="T10">
                    <a:pos x="T0" y="T1"/>
                  </a:cxn>
                  <a:cxn ang="T11">
                    <a:pos x="T2" y="T3"/>
                  </a:cxn>
                  <a:cxn ang="T12">
                    <a:pos x="T4" y="T5"/>
                  </a:cxn>
                  <a:cxn ang="T13">
                    <a:pos x="T6" y="T7"/>
                  </a:cxn>
                  <a:cxn ang="T14">
                    <a:pos x="T8" y="T9"/>
                  </a:cxn>
                </a:cxnLst>
                <a:rect l="T15" t="T16" r="T17" b="T18"/>
                <a:pathLst>
                  <a:path w="23" h="22">
                    <a:moveTo>
                      <a:pt x="23" y="2"/>
                    </a:moveTo>
                    <a:lnTo>
                      <a:pt x="20" y="22"/>
                    </a:lnTo>
                    <a:lnTo>
                      <a:pt x="0" y="19"/>
                    </a:lnTo>
                    <a:lnTo>
                      <a:pt x="0" y="0"/>
                    </a:lnTo>
                    <a:lnTo>
                      <a:pt x="23" y="2"/>
                    </a:lnTo>
                    <a:close/>
                  </a:path>
                </a:pathLst>
              </a:custGeom>
              <a:noFill/>
              <a:ln w="9525">
                <a:noFill/>
                <a:round/>
                <a:headEnd/>
                <a:tailEnd/>
              </a:ln>
            </p:spPr>
            <p:txBody>
              <a:bodyPr>
                <a:prstTxWarp prst="textNoShape">
                  <a:avLst/>
                </a:prstTxWarp>
              </a:bodyPr>
              <a:lstStyle/>
              <a:p>
                <a:endParaRPr lang="en-US"/>
              </a:p>
            </p:txBody>
          </p:sp>
          <p:sp>
            <p:nvSpPr>
              <p:cNvPr id="73027" name="Freeform 700"/>
              <p:cNvSpPr>
                <a:spLocks/>
              </p:cNvSpPr>
              <p:nvPr/>
            </p:nvSpPr>
            <p:spPr bwMode="auto">
              <a:xfrm>
                <a:off x="5353" y="2838"/>
                <a:ext cx="5" cy="4"/>
              </a:xfrm>
              <a:custGeom>
                <a:avLst/>
                <a:gdLst>
                  <a:gd name="T0" fmla="*/ 26 w 26"/>
                  <a:gd name="T1" fmla="*/ 0 h 19"/>
                  <a:gd name="T2" fmla="*/ 26 w 26"/>
                  <a:gd name="T3" fmla="*/ 19 h 19"/>
                  <a:gd name="T4" fmla="*/ 3 w 26"/>
                  <a:gd name="T5" fmla="*/ 19 h 19"/>
                  <a:gd name="T6" fmla="*/ 0 w 26"/>
                  <a:gd name="T7" fmla="*/ 2 h 19"/>
                  <a:gd name="T8" fmla="*/ 3 w 26"/>
                  <a:gd name="T9" fmla="*/ 2 h 19"/>
                  <a:gd name="T10" fmla="*/ 26 w 26"/>
                  <a:gd name="T11" fmla="*/ 0 h 19"/>
                  <a:gd name="T12" fmla="*/ 0 60000 65536"/>
                  <a:gd name="T13" fmla="*/ 0 60000 65536"/>
                  <a:gd name="T14" fmla="*/ 0 60000 65536"/>
                  <a:gd name="T15" fmla="*/ 0 60000 65536"/>
                  <a:gd name="T16" fmla="*/ 0 60000 65536"/>
                  <a:gd name="T17" fmla="*/ 0 60000 65536"/>
                  <a:gd name="T18" fmla="*/ 0 w 26"/>
                  <a:gd name="T19" fmla="*/ 0 h 19"/>
                  <a:gd name="T20" fmla="*/ 26 w 26"/>
                  <a:gd name="T21" fmla="*/ 19 h 19"/>
                </a:gdLst>
                <a:ahLst/>
                <a:cxnLst>
                  <a:cxn ang="T12">
                    <a:pos x="T0" y="T1"/>
                  </a:cxn>
                  <a:cxn ang="T13">
                    <a:pos x="T2" y="T3"/>
                  </a:cxn>
                  <a:cxn ang="T14">
                    <a:pos x="T4" y="T5"/>
                  </a:cxn>
                  <a:cxn ang="T15">
                    <a:pos x="T6" y="T7"/>
                  </a:cxn>
                  <a:cxn ang="T16">
                    <a:pos x="T8" y="T9"/>
                  </a:cxn>
                  <a:cxn ang="T17">
                    <a:pos x="T10" y="T11"/>
                  </a:cxn>
                </a:cxnLst>
                <a:rect l="T18" t="T19" r="T20" b="T21"/>
                <a:pathLst>
                  <a:path w="26" h="19">
                    <a:moveTo>
                      <a:pt x="26" y="0"/>
                    </a:moveTo>
                    <a:lnTo>
                      <a:pt x="26" y="19"/>
                    </a:lnTo>
                    <a:lnTo>
                      <a:pt x="3" y="19"/>
                    </a:lnTo>
                    <a:lnTo>
                      <a:pt x="0" y="2"/>
                    </a:lnTo>
                    <a:lnTo>
                      <a:pt x="3" y="2"/>
                    </a:lnTo>
                    <a:lnTo>
                      <a:pt x="26" y="0"/>
                    </a:lnTo>
                    <a:close/>
                  </a:path>
                </a:pathLst>
              </a:custGeom>
              <a:noFill/>
              <a:ln w="9525">
                <a:noFill/>
                <a:round/>
                <a:headEnd/>
                <a:tailEnd/>
              </a:ln>
            </p:spPr>
            <p:txBody>
              <a:bodyPr>
                <a:prstTxWarp prst="textNoShape">
                  <a:avLst/>
                </a:prstTxWarp>
              </a:bodyPr>
              <a:lstStyle/>
              <a:p>
                <a:endParaRPr lang="en-US"/>
              </a:p>
            </p:txBody>
          </p:sp>
          <p:sp>
            <p:nvSpPr>
              <p:cNvPr id="73028" name="Freeform 701"/>
              <p:cNvSpPr>
                <a:spLocks/>
              </p:cNvSpPr>
              <p:nvPr/>
            </p:nvSpPr>
            <p:spPr bwMode="auto">
              <a:xfrm>
                <a:off x="5348" y="2839"/>
                <a:ext cx="5" cy="4"/>
              </a:xfrm>
              <a:custGeom>
                <a:avLst/>
                <a:gdLst>
                  <a:gd name="T0" fmla="*/ 26 w 29"/>
                  <a:gd name="T1" fmla="*/ 0 h 24"/>
                  <a:gd name="T2" fmla="*/ 29 w 29"/>
                  <a:gd name="T3" fmla="*/ 17 h 24"/>
                  <a:gd name="T4" fmla="*/ 6 w 29"/>
                  <a:gd name="T5" fmla="*/ 24 h 24"/>
                  <a:gd name="T6" fmla="*/ 0 w 29"/>
                  <a:gd name="T7" fmla="*/ 3 h 24"/>
                  <a:gd name="T8" fmla="*/ 3 w 29"/>
                  <a:gd name="T9" fmla="*/ 3 h 24"/>
                  <a:gd name="T10" fmla="*/ 26 w 29"/>
                  <a:gd name="T11" fmla="*/ 0 h 24"/>
                  <a:gd name="T12" fmla="*/ 0 60000 65536"/>
                  <a:gd name="T13" fmla="*/ 0 60000 65536"/>
                  <a:gd name="T14" fmla="*/ 0 60000 65536"/>
                  <a:gd name="T15" fmla="*/ 0 60000 65536"/>
                  <a:gd name="T16" fmla="*/ 0 60000 65536"/>
                  <a:gd name="T17" fmla="*/ 0 60000 65536"/>
                  <a:gd name="T18" fmla="*/ 0 w 29"/>
                  <a:gd name="T19" fmla="*/ 0 h 24"/>
                  <a:gd name="T20" fmla="*/ 29 w 29"/>
                  <a:gd name="T21" fmla="*/ 24 h 24"/>
                </a:gdLst>
                <a:ahLst/>
                <a:cxnLst>
                  <a:cxn ang="T12">
                    <a:pos x="T0" y="T1"/>
                  </a:cxn>
                  <a:cxn ang="T13">
                    <a:pos x="T2" y="T3"/>
                  </a:cxn>
                  <a:cxn ang="T14">
                    <a:pos x="T4" y="T5"/>
                  </a:cxn>
                  <a:cxn ang="T15">
                    <a:pos x="T6" y="T7"/>
                  </a:cxn>
                  <a:cxn ang="T16">
                    <a:pos x="T8" y="T9"/>
                  </a:cxn>
                  <a:cxn ang="T17">
                    <a:pos x="T10" y="T11"/>
                  </a:cxn>
                </a:cxnLst>
                <a:rect l="T18" t="T19" r="T20" b="T21"/>
                <a:pathLst>
                  <a:path w="29" h="24">
                    <a:moveTo>
                      <a:pt x="26" y="0"/>
                    </a:moveTo>
                    <a:lnTo>
                      <a:pt x="29" y="17"/>
                    </a:lnTo>
                    <a:lnTo>
                      <a:pt x="6" y="24"/>
                    </a:lnTo>
                    <a:lnTo>
                      <a:pt x="0" y="3"/>
                    </a:lnTo>
                    <a:lnTo>
                      <a:pt x="3" y="3"/>
                    </a:lnTo>
                    <a:lnTo>
                      <a:pt x="26" y="0"/>
                    </a:lnTo>
                    <a:close/>
                  </a:path>
                </a:pathLst>
              </a:custGeom>
              <a:noFill/>
              <a:ln w="9525">
                <a:noFill/>
                <a:round/>
                <a:headEnd/>
                <a:tailEnd/>
              </a:ln>
            </p:spPr>
            <p:txBody>
              <a:bodyPr>
                <a:prstTxWarp prst="textNoShape">
                  <a:avLst/>
                </a:prstTxWarp>
              </a:bodyPr>
              <a:lstStyle/>
              <a:p>
                <a:endParaRPr lang="en-US"/>
              </a:p>
            </p:txBody>
          </p:sp>
          <p:sp>
            <p:nvSpPr>
              <p:cNvPr id="73029" name="Freeform 702"/>
              <p:cNvSpPr>
                <a:spLocks/>
              </p:cNvSpPr>
              <p:nvPr/>
            </p:nvSpPr>
            <p:spPr bwMode="auto">
              <a:xfrm>
                <a:off x="5342" y="2839"/>
                <a:ext cx="7" cy="6"/>
              </a:xfrm>
              <a:custGeom>
                <a:avLst/>
                <a:gdLst>
                  <a:gd name="T0" fmla="*/ 28 w 34"/>
                  <a:gd name="T1" fmla="*/ 0 h 29"/>
                  <a:gd name="T2" fmla="*/ 34 w 34"/>
                  <a:gd name="T3" fmla="*/ 21 h 29"/>
                  <a:gd name="T4" fmla="*/ 8 w 34"/>
                  <a:gd name="T5" fmla="*/ 29 h 29"/>
                  <a:gd name="T6" fmla="*/ 0 w 34"/>
                  <a:gd name="T7" fmla="*/ 12 h 29"/>
                  <a:gd name="T8" fmla="*/ 2 w 34"/>
                  <a:gd name="T9" fmla="*/ 12 h 29"/>
                  <a:gd name="T10" fmla="*/ 28 w 34"/>
                  <a:gd name="T11" fmla="*/ 0 h 29"/>
                  <a:gd name="T12" fmla="*/ 0 60000 65536"/>
                  <a:gd name="T13" fmla="*/ 0 60000 65536"/>
                  <a:gd name="T14" fmla="*/ 0 60000 65536"/>
                  <a:gd name="T15" fmla="*/ 0 60000 65536"/>
                  <a:gd name="T16" fmla="*/ 0 60000 65536"/>
                  <a:gd name="T17" fmla="*/ 0 60000 65536"/>
                  <a:gd name="T18" fmla="*/ 0 w 34"/>
                  <a:gd name="T19" fmla="*/ 0 h 29"/>
                  <a:gd name="T20" fmla="*/ 34 w 34"/>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34" h="29">
                    <a:moveTo>
                      <a:pt x="28" y="0"/>
                    </a:moveTo>
                    <a:lnTo>
                      <a:pt x="34" y="21"/>
                    </a:lnTo>
                    <a:lnTo>
                      <a:pt x="8" y="29"/>
                    </a:lnTo>
                    <a:lnTo>
                      <a:pt x="0" y="12"/>
                    </a:lnTo>
                    <a:lnTo>
                      <a:pt x="2" y="12"/>
                    </a:lnTo>
                    <a:lnTo>
                      <a:pt x="28" y="0"/>
                    </a:lnTo>
                    <a:close/>
                  </a:path>
                </a:pathLst>
              </a:custGeom>
              <a:noFill/>
              <a:ln w="9525">
                <a:noFill/>
                <a:round/>
                <a:headEnd/>
                <a:tailEnd/>
              </a:ln>
            </p:spPr>
            <p:txBody>
              <a:bodyPr>
                <a:prstTxWarp prst="textNoShape">
                  <a:avLst/>
                </a:prstTxWarp>
              </a:bodyPr>
              <a:lstStyle/>
              <a:p>
                <a:endParaRPr lang="en-US"/>
              </a:p>
            </p:txBody>
          </p:sp>
          <p:sp>
            <p:nvSpPr>
              <p:cNvPr id="73030" name="Freeform 703"/>
              <p:cNvSpPr>
                <a:spLocks/>
              </p:cNvSpPr>
              <p:nvPr/>
            </p:nvSpPr>
            <p:spPr bwMode="auto">
              <a:xfrm>
                <a:off x="5336" y="2842"/>
                <a:ext cx="8" cy="6"/>
              </a:xfrm>
              <a:custGeom>
                <a:avLst/>
                <a:gdLst>
                  <a:gd name="T0" fmla="*/ 30 w 38"/>
                  <a:gd name="T1" fmla="*/ 0 h 31"/>
                  <a:gd name="T2" fmla="*/ 38 w 38"/>
                  <a:gd name="T3" fmla="*/ 17 h 31"/>
                  <a:gd name="T4" fmla="*/ 10 w 38"/>
                  <a:gd name="T5" fmla="*/ 31 h 31"/>
                  <a:gd name="T6" fmla="*/ 0 w 38"/>
                  <a:gd name="T7" fmla="*/ 14 h 31"/>
                  <a:gd name="T8" fmla="*/ 0 w 38"/>
                  <a:gd name="T9" fmla="*/ 11 h 31"/>
                  <a:gd name="T10" fmla="*/ 30 w 38"/>
                  <a:gd name="T11" fmla="*/ 0 h 31"/>
                  <a:gd name="T12" fmla="*/ 0 60000 65536"/>
                  <a:gd name="T13" fmla="*/ 0 60000 65536"/>
                  <a:gd name="T14" fmla="*/ 0 60000 65536"/>
                  <a:gd name="T15" fmla="*/ 0 60000 65536"/>
                  <a:gd name="T16" fmla="*/ 0 60000 65536"/>
                  <a:gd name="T17" fmla="*/ 0 60000 65536"/>
                  <a:gd name="T18" fmla="*/ 0 w 38"/>
                  <a:gd name="T19" fmla="*/ 0 h 31"/>
                  <a:gd name="T20" fmla="*/ 38 w 38"/>
                  <a:gd name="T21" fmla="*/ 31 h 31"/>
                </a:gdLst>
                <a:ahLst/>
                <a:cxnLst>
                  <a:cxn ang="T12">
                    <a:pos x="T0" y="T1"/>
                  </a:cxn>
                  <a:cxn ang="T13">
                    <a:pos x="T2" y="T3"/>
                  </a:cxn>
                  <a:cxn ang="T14">
                    <a:pos x="T4" y="T5"/>
                  </a:cxn>
                  <a:cxn ang="T15">
                    <a:pos x="T6" y="T7"/>
                  </a:cxn>
                  <a:cxn ang="T16">
                    <a:pos x="T8" y="T9"/>
                  </a:cxn>
                  <a:cxn ang="T17">
                    <a:pos x="T10" y="T11"/>
                  </a:cxn>
                </a:cxnLst>
                <a:rect l="T18" t="T19" r="T20" b="T21"/>
                <a:pathLst>
                  <a:path w="38" h="31">
                    <a:moveTo>
                      <a:pt x="30" y="0"/>
                    </a:moveTo>
                    <a:lnTo>
                      <a:pt x="38" y="17"/>
                    </a:lnTo>
                    <a:lnTo>
                      <a:pt x="10" y="31"/>
                    </a:lnTo>
                    <a:lnTo>
                      <a:pt x="0" y="14"/>
                    </a:lnTo>
                    <a:lnTo>
                      <a:pt x="0" y="11"/>
                    </a:lnTo>
                    <a:lnTo>
                      <a:pt x="30" y="0"/>
                    </a:lnTo>
                    <a:close/>
                  </a:path>
                </a:pathLst>
              </a:custGeom>
              <a:noFill/>
              <a:ln w="9525">
                <a:noFill/>
                <a:round/>
                <a:headEnd/>
                <a:tailEnd/>
              </a:ln>
            </p:spPr>
            <p:txBody>
              <a:bodyPr>
                <a:prstTxWarp prst="textNoShape">
                  <a:avLst/>
                </a:prstTxWarp>
              </a:bodyPr>
              <a:lstStyle/>
              <a:p>
                <a:endParaRPr lang="en-US"/>
              </a:p>
            </p:txBody>
          </p:sp>
          <p:sp>
            <p:nvSpPr>
              <p:cNvPr id="73031" name="Freeform 704"/>
              <p:cNvSpPr>
                <a:spLocks/>
              </p:cNvSpPr>
              <p:nvPr/>
            </p:nvSpPr>
            <p:spPr bwMode="auto">
              <a:xfrm>
                <a:off x="5330" y="2844"/>
                <a:ext cx="8" cy="7"/>
              </a:xfrm>
              <a:custGeom>
                <a:avLst/>
                <a:gdLst>
                  <a:gd name="T0" fmla="*/ 31 w 41"/>
                  <a:gd name="T1" fmla="*/ 0 h 34"/>
                  <a:gd name="T2" fmla="*/ 41 w 41"/>
                  <a:gd name="T3" fmla="*/ 17 h 34"/>
                  <a:gd name="T4" fmla="*/ 9 w 41"/>
                  <a:gd name="T5" fmla="*/ 34 h 34"/>
                  <a:gd name="T6" fmla="*/ 0 w 41"/>
                  <a:gd name="T7" fmla="*/ 17 h 34"/>
                  <a:gd name="T8" fmla="*/ 31 w 41"/>
                  <a:gd name="T9" fmla="*/ 0 h 34"/>
                  <a:gd name="T10" fmla="*/ 0 60000 65536"/>
                  <a:gd name="T11" fmla="*/ 0 60000 65536"/>
                  <a:gd name="T12" fmla="*/ 0 60000 65536"/>
                  <a:gd name="T13" fmla="*/ 0 60000 65536"/>
                  <a:gd name="T14" fmla="*/ 0 60000 65536"/>
                  <a:gd name="T15" fmla="*/ 0 w 41"/>
                  <a:gd name="T16" fmla="*/ 0 h 34"/>
                  <a:gd name="T17" fmla="*/ 41 w 41"/>
                  <a:gd name="T18" fmla="*/ 34 h 34"/>
                </a:gdLst>
                <a:ahLst/>
                <a:cxnLst>
                  <a:cxn ang="T10">
                    <a:pos x="T0" y="T1"/>
                  </a:cxn>
                  <a:cxn ang="T11">
                    <a:pos x="T2" y="T3"/>
                  </a:cxn>
                  <a:cxn ang="T12">
                    <a:pos x="T4" y="T5"/>
                  </a:cxn>
                  <a:cxn ang="T13">
                    <a:pos x="T6" y="T7"/>
                  </a:cxn>
                  <a:cxn ang="T14">
                    <a:pos x="T8" y="T9"/>
                  </a:cxn>
                </a:cxnLst>
                <a:rect l="T15" t="T16" r="T17" b="T18"/>
                <a:pathLst>
                  <a:path w="41" h="34">
                    <a:moveTo>
                      <a:pt x="31" y="0"/>
                    </a:moveTo>
                    <a:lnTo>
                      <a:pt x="41" y="17"/>
                    </a:lnTo>
                    <a:lnTo>
                      <a:pt x="9" y="34"/>
                    </a:lnTo>
                    <a:lnTo>
                      <a:pt x="0" y="17"/>
                    </a:lnTo>
                    <a:lnTo>
                      <a:pt x="31" y="0"/>
                    </a:lnTo>
                    <a:close/>
                  </a:path>
                </a:pathLst>
              </a:custGeom>
              <a:noFill/>
              <a:ln w="9525">
                <a:noFill/>
                <a:round/>
                <a:headEnd/>
                <a:tailEnd/>
              </a:ln>
            </p:spPr>
            <p:txBody>
              <a:bodyPr>
                <a:prstTxWarp prst="textNoShape">
                  <a:avLst/>
                </a:prstTxWarp>
              </a:bodyPr>
              <a:lstStyle/>
              <a:p>
                <a:endParaRPr lang="en-US"/>
              </a:p>
            </p:txBody>
          </p:sp>
          <p:sp>
            <p:nvSpPr>
              <p:cNvPr id="73032" name="Freeform 705"/>
              <p:cNvSpPr>
                <a:spLocks/>
              </p:cNvSpPr>
              <p:nvPr/>
            </p:nvSpPr>
            <p:spPr bwMode="auto">
              <a:xfrm>
                <a:off x="5323" y="2848"/>
                <a:ext cx="9" cy="7"/>
              </a:xfrm>
              <a:custGeom>
                <a:avLst/>
                <a:gdLst>
                  <a:gd name="T0" fmla="*/ 34 w 43"/>
                  <a:gd name="T1" fmla="*/ 0 h 38"/>
                  <a:gd name="T2" fmla="*/ 43 w 43"/>
                  <a:gd name="T3" fmla="*/ 17 h 38"/>
                  <a:gd name="T4" fmla="*/ 11 w 43"/>
                  <a:gd name="T5" fmla="*/ 38 h 38"/>
                  <a:gd name="T6" fmla="*/ 0 w 43"/>
                  <a:gd name="T7" fmla="*/ 21 h 38"/>
                  <a:gd name="T8" fmla="*/ 34 w 43"/>
                  <a:gd name="T9" fmla="*/ 0 h 38"/>
                  <a:gd name="T10" fmla="*/ 0 60000 65536"/>
                  <a:gd name="T11" fmla="*/ 0 60000 65536"/>
                  <a:gd name="T12" fmla="*/ 0 60000 65536"/>
                  <a:gd name="T13" fmla="*/ 0 60000 65536"/>
                  <a:gd name="T14" fmla="*/ 0 60000 65536"/>
                  <a:gd name="T15" fmla="*/ 0 w 43"/>
                  <a:gd name="T16" fmla="*/ 0 h 38"/>
                  <a:gd name="T17" fmla="*/ 43 w 43"/>
                  <a:gd name="T18" fmla="*/ 38 h 38"/>
                </a:gdLst>
                <a:ahLst/>
                <a:cxnLst>
                  <a:cxn ang="T10">
                    <a:pos x="T0" y="T1"/>
                  </a:cxn>
                  <a:cxn ang="T11">
                    <a:pos x="T2" y="T3"/>
                  </a:cxn>
                  <a:cxn ang="T12">
                    <a:pos x="T4" y="T5"/>
                  </a:cxn>
                  <a:cxn ang="T13">
                    <a:pos x="T6" y="T7"/>
                  </a:cxn>
                  <a:cxn ang="T14">
                    <a:pos x="T8" y="T9"/>
                  </a:cxn>
                </a:cxnLst>
                <a:rect l="T15" t="T16" r="T17" b="T18"/>
                <a:pathLst>
                  <a:path w="43" h="38">
                    <a:moveTo>
                      <a:pt x="34" y="0"/>
                    </a:moveTo>
                    <a:lnTo>
                      <a:pt x="43" y="17"/>
                    </a:lnTo>
                    <a:lnTo>
                      <a:pt x="11" y="38"/>
                    </a:lnTo>
                    <a:lnTo>
                      <a:pt x="0" y="21"/>
                    </a:lnTo>
                    <a:lnTo>
                      <a:pt x="34" y="0"/>
                    </a:lnTo>
                    <a:close/>
                  </a:path>
                </a:pathLst>
              </a:custGeom>
              <a:noFill/>
              <a:ln w="9525">
                <a:noFill/>
                <a:round/>
                <a:headEnd/>
                <a:tailEnd/>
              </a:ln>
            </p:spPr>
            <p:txBody>
              <a:bodyPr>
                <a:prstTxWarp prst="textNoShape">
                  <a:avLst/>
                </a:prstTxWarp>
              </a:bodyPr>
              <a:lstStyle/>
              <a:p>
                <a:endParaRPr lang="en-US"/>
              </a:p>
            </p:txBody>
          </p:sp>
          <p:sp>
            <p:nvSpPr>
              <p:cNvPr id="73033" name="Freeform 706"/>
              <p:cNvSpPr>
                <a:spLocks/>
              </p:cNvSpPr>
              <p:nvPr/>
            </p:nvSpPr>
            <p:spPr bwMode="auto">
              <a:xfrm>
                <a:off x="5315" y="2852"/>
                <a:ext cx="10" cy="8"/>
              </a:xfrm>
              <a:custGeom>
                <a:avLst/>
                <a:gdLst>
                  <a:gd name="T0" fmla="*/ 38 w 49"/>
                  <a:gd name="T1" fmla="*/ 0 h 40"/>
                  <a:gd name="T2" fmla="*/ 49 w 49"/>
                  <a:gd name="T3" fmla="*/ 17 h 40"/>
                  <a:gd name="T4" fmla="*/ 14 w 49"/>
                  <a:gd name="T5" fmla="*/ 40 h 40"/>
                  <a:gd name="T6" fmla="*/ 0 w 49"/>
                  <a:gd name="T7" fmla="*/ 25 h 40"/>
                  <a:gd name="T8" fmla="*/ 3 w 49"/>
                  <a:gd name="T9" fmla="*/ 25 h 40"/>
                  <a:gd name="T10" fmla="*/ 38 w 49"/>
                  <a:gd name="T11" fmla="*/ 0 h 40"/>
                  <a:gd name="T12" fmla="*/ 0 60000 65536"/>
                  <a:gd name="T13" fmla="*/ 0 60000 65536"/>
                  <a:gd name="T14" fmla="*/ 0 60000 65536"/>
                  <a:gd name="T15" fmla="*/ 0 60000 65536"/>
                  <a:gd name="T16" fmla="*/ 0 60000 65536"/>
                  <a:gd name="T17" fmla="*/ 0 60000 65536"/>
                  <a:gd name="T18" fmla="*/ 0 w 49"/>
                  <a:gd name="T19" fmla="*/ 0 h 40"/>
                  <a:gd name="T20" fmla="*/ 49 w 49"/>
                  <a:gd name="T21" fmla="*/ 40 h 40"/>
                </a:gdLst>
                <a:ahLst/>
                <a:cxnLst>
                  <a:cxn ang="T12">
                    <a:pos x="T0" y="T1"/>
                  </a:cxn>
                  <a:cxn ang="T13">
                    <a:pos x="T2" y="T3"/>
                  </a:cxn>
                  <a:cxn ang="T14">
                    <a:pos x="T4" y="T5"/>
                  </a:cxn>
                  <a:cxn ang="T15">
                    <a:pos x="T6" y="T7"/>
                  </a:cxn>
                  <a:cxn ang="T16">
                    <a:pos x="T8" y="T9"/>
                  </a:cxn>
                  <a:cxn ang="T17">
                    <a:pos x="T10" y="T11"/>
                  </a:cxn>
                </a:cxnLst>
                <a:rect l="T18" t="T19" r="T20" b="T21"/>
                <a:pathLst>
                  <a:path w="49" h="40">
                    <a:moveTo>
                      <a:pt x="38" y="0"/>
                    </a:moveTo>
                    <a:lnTo>
                      <a:pt x="49" y="17"/>
                    </a:lnTo>
                    <a:lnTo>
                      <a:pt x="14" y="40"/>
                    </a:lnTo>
                    <a:lnTo>
                      <a:pt x="0" y="25"/>
                    </a:lnTo>
                    <a:lnTo>
                      <a:pt x="3" y="25"/>
                    </a:lnTo>
                    <a:lnTo>
                      <a:pt x="38" y="0"/>
                    </a:lnTo>
                    <a:close/>
                  </a:path>
                </a:pathLst>
              </a:custGeom>
              <a:noFill/>
              <a:ln w="9525">
                <a:noFill/>
                <a:round/>
                <a:headEnd/>
                <a:tailEnd/>
              </a:ln>
            </p:spPr>
            <p:txBody>
              <a:bodyPr>
                <a:prstTxWarp prst="textNoShape">
                  <a:avLst/>
                </a:prstTxWarp>
              </a:bodyPr>
              <a:lstStyle/>
              <a:p>
                <a:endParaRPr lang="en-US"/>
              </a:p>
            </p:txBody>
          </p:sp>
          <p:sp>
            <p:nvSpPr>
              <p:cNvPr id="73034" name="Freeform 707"/>
              <p:cNvSpPr>
                <a:spLocks/>
              </p:cNvSpPr>
              <p:nvPr/>
            </p:nvSpPr>
            <p:spPr bwMode="auto">
              <a:xfrm>
                <a:off x="5308" y="2857"/>
                <a:ext cx="10" cy="9"/>
              </a:xfrm>
              <a:custGeom>
                <a:avLst/>
                <a:gdLst>
                  <a:gd name="T0" fmla="*/ 35 w 49"/>
                  <a:gd name="T1" fmla="*/ 0 h 44"/>
                  <a:gd name="T2" fmla="*/ 49 w 49"/>
                  <a:gd name="T3" fmla="*/ 15 h 44"/>
                  <a:gd name="T4" fmla="*/ 11 w 49"/>
                  <a:gd name="T5" fmla="*/ 44 h 44"/>
                  <a:gd name="T6" fmla="*/ 0 w 49"/>
                  <a:gd name="T7" fmla="*/ 29 h 44"/>
                  <a:gd name="T8" fmla="*/ 0 w 49"/>
                  <a:gd name="T9" fmla="*/ 26 h 44"/>
                  <a:gd name="T10" fmla="*/ 35 w 49"/>
                  <a:gd name="T11" fmla="*/ 0 h 44"/>
                  <a:gd name="T12" fmla="*/ 0 60000 65536"/>
                  <a:gd name="T13" fmla="*/ 0 60000 65536"/>
                  <a:gd name="T14" fmla="*/ 0 60000 65536"/>
                  <a:gd name="T15" fmla="*/ 0 60000 65536"/>
                  <a:gd name="T16" fmla="*/ 0 60000 65536"/>
                  <a:gd name="T17" fmla="*/ 0 60000 65536"/>
                  <a:gd name="T18" fmla="*/ 0 w 49"/>
                  <a:gd name="T19" fmla="*/ 0 h 44"/>
                  <a:gd name="T20" fmla="*/ 49 w 49"/>
                  <a:gd name="T21" fmla="*/ 44 h 44"/>
                </a:gdLst>
                <a:ahLst/>
                <a:cxnLst>
                  <a:cxn ang="T12">
                    <a:pos x="T0" y="T1"/>
                  </a:cxn>
                  <a:cxn ang="T13">
                    <a:pos x="T2" y="T3"/>
                  </a:cxn>
                  <a:cxn ang="T14">
                    <a:pos x="T4" y="T5"/>
                  </a:cxn>
                  <a:cxn ang="T15">
                    <a:pos x="T6" y="T7"/>
                  </a:cxn>
                  <a:cxn ang="T16">
                    <a:pos x="T8" y="T9"/>
                  </a:cxn>
                  <a:cxn ang="T17">
                    <a:pos x="T10" y="T11"/>
                  </a:cxn>
                </a:cxnLst>
                <a:rect l="T18" t="T19" r="T20" b="T21"/>
                <a:pathLst>
                  <a:path w="49" h="44">
                    <a:moveTo>
                      <a:pt x="35" y="0"/>
                    </a:moveTo>
                    <a:lnTo>
                      <a:pt x="49" y="15"/>
                    </a:lnTo>
                    <a:lnTo>
                      <a:pt x="11" y="44"/>
                    </a:lnTo>
                    <a:lnTo>
                      <a:pt x="0" y="29"/>
                    </a:lnTo>
                    <a:lnTo>
                      <a:pt x="0" y="26"/>
                    </a:lnTo>
                    <a:lnTo>
                      <a:pt x="35" y="0"/>
                    </a:lnTo>
                    <a:close/>
                  </a:path>
                </a:pathLst>
              </a:custGeom>
              <a:noFill/>
              <a:ln w="9525">
                <a:noFill/>
                <a:round/>
                <a:headEnd/>
                <a:tailEnd/>
              </a:ln>
            </p:spPr>
            <p:txBody>
              <a:bodyPr>
                <a:prstTxWarp prst="textNoShape">
                  <a:avLst/>
                </a:prstTxWarp>
              </a:bodyPr>
              <a:lstStyle/>
              <a:p>
                <a:endParaRPr lang="en-US"/>
              </a:p>
            </p:txBody>
          </p:sp>
          <p:sp>
            <p:nvSpPr>
              <p:cNvPr id="73035" name="Freeform 708"/>
              <p:cNvSpPr>
                <a:spLocks/>
              </p:cNvSpPr>
              <p:nvPr/>
            </p:nvSpPr>
            <p:spPr bwMode="auto">
              <a:xfrm>
                <a:off x="5300" y="2863"/>
                <a:ext cx="11" cy="8"/>
              </a:xfrm>
              <a:custGeom>
                <a:avLst/>
                <a:gdLst>
                  <a:gd name="T0" fmla="*/ 40 w 51"/>
                  <a:gd name="T1" fmla="*/ 0 h 43"/>
                  <a:gd name="T2" fmla="*/ 51 w 51"/>
                  <a:gd name="T3" fmla="*/ 15 h 43"/>
                  <a:gd name="T4" fmla="*/ 14 w 51"/>
                  <a:gd name="T5" fmla="*/ 43 h 43"/>
                  <a:gd name="T6" fmla="*/ 0 w 51"/>
                  <a:gd name="T7" fmla="*/ 29 h 43"/>
                  <a:gd name="T8" fmla="*/ 3 w 51"/>
                  <a:gd name="T9" fmla="*/ 29 h 43"/>
                  <a:gd name="T10" fmla="*/ 40 w 51"/>
                  <a:gd name="T11" fmla="*/ 0 h 43"/>
                  <a:gd name="T12" fmla="*/ 0 60000 65536"/>
                  <a:gd name="T13" fmla="*/ 0 60000 65536"/>
                  <a:gd name="T14" fmla="*/ 0 60000 65536"/>
                  <a:gd name="T15" fmla="*/ 0 60000 65536"/>
                  <a:gd name="T16" fmla="*/ 0 60000 65536"/>
                  <a:gd name="T17" fmla="*/ 0 60000 65536"/>
                  <a:gd name="T18" fmla="*/ 0 w 51"/>
                  <a:gd name="T19" fmla="*/ 0 h 43"/>
                  <a:gd name="T20" fmla="*/ 51 w 51"/>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51" h="43">
                    <a:moveTo>
                      <a:pt x="40" y="0"/>
                    </a:moveTo>
                    <a:lnTo>
                      <a:pt x="51" y="15"/>
                    </a:lnTo>
                    <a:lnTo>
                      <a:pt x="14" y="43"/>
                    </a:lnTo>
                    <a:lnTo>
                      <a:pt x="0" y="29"/>
                    </a:lnTo>
                    <a:lnTo>
                      <a:pt x="3" y="29"/>
                    </a:lnTo>
                    <a:lnTo>
                      <a:pt x="40" y="0"/>
                    </a:lnTo>
                    <a:close/>
                  </a:path>
                </a:pathLst>
              </a:custGeom>
              <a:noFill/>
              <a:ln w="9525">
                <a:noFill/>
                <a:round/>
                <a:headEnd/>
                <a:tailEnd/>
              </a:ln>
            </p:spPr>
            <p:txBody>
              <a:bodyPr>
                <a:prstTxWarp prst="textNoShape">
                  <a:avLst/>
                </a:prstTxWarp>
              </a:bodyPr>
              <a:lstStyle/>
              <a:p>
                <a:endParaRPr lang="en-US"/>
              </a:p>
            </p:txBody>
          </p:sp>
          <p:sp>
            <p:nvSpPr>
              <p:cNvPr id="73036" name="Freeform 709"/>
              <p:cNvSpPr>
                <a:spLocks/>
              </p:cNvSpPr>
              <p:nvPr/>
            </p:nvSpPr>
            <p:spPr bwMode="auto">
              <a:xfrm>
                <a:off x="5293" y="2869"/>
                <a:ext cx="10" cy="9"/>
              </a:xfrm>
              <a:custGeom>
                <a:avLst/>
                <a:gdLst>
                  <a:gd name="T0" fmla="*/ 37 w 51"/>
                  <a:gd name="T1" fmla="*/ 0 h 48"/>
                  <a:gd name="T2" fmla="*/ 51 w 51"/>
                  <a:gd name="T3" fmla="*/ 14 h 48"/>
                  <a:gd name="T4" fmla="*/ 14 w 51"/>
                  <a:gd name="T5" fmla="*/ 48 h 48"/>
                  <a:gd name="T6" fmla="*/ 0 w 51"/>
                  <a:gd name="T7" fmla="*/ 31 h 48"/>
                  <a:gd name="T8" fmla="*/ 37 w 51"/>
                  <a:gd name="T9" fmla="*/ 0 h 48"/>
                  <a:gd name="T10" fmla="*/ 0 60000 65536"/>
                  <a:gd name="T11" fmla="*/ 0 60000 65536"/>
                  <a:gd name="T12" fmla="*/ 0 60000 65536"/>
                  <a:gd name="T13" fmla="*/ 0 60000 65536"/>
                  <a:gd name="T14" fmla="*/ 0 60000 65536"/>
                  <a:gd name="T15" fmla="*/ 0 w 51"/>
                  <a:gd name="T16" fmla="*/ 0 h 48"/>
                  <a:gd name="T17" fmla="*/ 51 w 51"/>
                  <a:gd name="T18" fmla="*/ 48 h 48"/>
                </a:gdLst>
                <a:ahLst/>
                <a:cxnLst>
                  <a:cxn ang="T10">
                    <a:pos x="T0" y="T1"/>
                  </a:cxn>
                  <a:cxn ang="T11">
                    <a:pos x="T2" y="T3"/>
                  </a:cxn>
                  <a:cxn ang="T12">
                    <a:pos x="T4" y="T5"/>
                  </a:cxn>
                  <a:cxn ang="T13">
                    <a:pos x="T6" y="T7"/>
                  </a:cxn>
                  <a:cxn ang="T14">
                    <a:pos x="T8" y="T9"/>
                  </a:cxn>
                </a:cxnLst>
                <a:rect l="T15" t="T16" r="T17" b="T18"/>
                <a:pathLst>
                  <a:path w="51" h="48">
                    <a:moveTo>
                      <a:pt x="37" y="0"/>
                    </a:moveTo>
                    <a:lnTo>
                      <a:pt x="51" y="14"/>
                    </a:lnTo>
                    <a:lnTo>
                      <a:pt x="14" y="48"/>
                    </a:lnTo>
                    <a:lnTo>
                      <a:pt x="0" y="31"/>
                    </a:lnTo>
                    <a:lnTo>
                      <a:pt x="37" y="0"/>
                    </a:lnTo>
                    <a:close/>
                  </a:path>
                </a:pathLst>
              </a:custGeom>
              <a:noFill/>
              <a:ln w="9525">
                <a:noFill/>
                <a:round/>
                <a:headEnd/>
                <a:tailEnd/>
              </a:ln>
            </p:spPr>
            <p:txBody>
              <a:bodyPr>
                <a:prstTxWarp prst="textNoShape">
                  <a:avLst/>
                </a:prstTxWarp>
              </a:bodyPr>
              <a:lstStyle/>
              <a:p>
                <a:endParaRPr lang="en-US"/>
              </a:p>
            </p:txBody>
          </p:sp>
          <p:sp>
            <p:nvSpPr>
              <p:cNvPr id="73037" name="Freeform 710"/>
              <p:cNvSpPr>
                <a:spLocks/>
              </p:cNvSpPr>
              <p:nvPr/>
            </p:nvSpPr>
            <p:spPr bwMode="auto">
              <a:xfrm>
                <a:off x="5285" y="2875"/>
                <a:ext cx="11" cy="10"/>
              </a:xfrm>
              <a:custGeom>
                <a:avLst/>
                <a:gdLst>
                  <a:gd name="T0" fmla="*/ 41 w 55"/>
                  <a:gd name="T1" fmla="*/ 0 h 53"/>
                  <a:gd name="T2" fmla="*/ 55 w 55"/>
                  <a:gd name="T3" fmla="*/ 17 h 53"/>
                  <a:gd name="T4" fmla="*/ 15 w 55"/>
                  <a:gd name="T5" fmla="*/ 53 h 53"/>
                  <a:gd name="T6" fmla="*/ 0 w 55"/>
                  <a:gd name="T7" fmla="*/ 38 h 53"/>
                  <a:gd name="T8" fmla="*/ 41 w 55"/>
                  <a:gd name="T9" fmla="*/ 0 h 53"/>
                  <a:gd name="T10" fmla="*/ 0 60000 65536"/>
                  <a:gd name="T11" fmla="*/ 0 60000 65536"/>
                  <a:gd name="T12" fmla="*/ 0 60000 65536"/>
                  <a:gd name="T13" fmla="*/ 0 60000 65536"/>
                  <a:gd name="T14" fmla="*/ 0 60000 65536"/>
                  <a:gd name="T15" fmla="*/ 0 w 55"/>
                  <a:gd name="T16" fmla="*/ 0 h 53"/>
                  <a:gd name="T17" fmla="*/ 55 w 55"/>
                  <a:gd name="T18" fmla="*/ 53 h 53"/>
                </a:gdLst>
                <a:ahLst/>
                <a:cxnLst>
                  <a:cxn ang="T10">
                    <a:pos x="T0" y="T1"/>
                  </a:cxn>
                  <a:cxn ang="T11">
                    <a:pos x="T2" y="T3"/>
                  </a:cxn>
                  <a:cxn ang="T12">
                    <a:pos x="T4" y="T5"/>
                  </a:cxn>
                  <a:cxn ang="T13">
                    <a:pos x="T6" y="T7"/>
                  </a:cxn>
                  <a:cxn ang="T14">
                    <a:pos x="T8" y="T9"/>
                  </a:cxn>
                </a:cxnLst>
                <a:rect l="T15" t="T16" r="T17" b="T18"/>
                <a:pathLst>
                  <a:path w="55" h="53">
                    <a:moveTo>
                      <a:pt x="41" y="0"/>
                    </a:moveTo>
                    <a:lnTo>
                      <a:pt x="55" y="17"/>
                    </a:lnTo>
                    <a:lnTo>
                      <a:pt x="15" y="53"/>
                    </a:lnTo>
                    <a:lnTo>
                      <a:pt x="0" y="38"/>
                    </a:lnTo>
                    <a:lnTo>
                      <a:pt x="41" y="0"/>
                    </a:lnTo>
                    <a:close/>
                  </a:path>
                </a:pathLst>
              </a:custGeom>
              <a:noFill/>
              <a:ln w="9525">
                <a:noFill/>
                <a:round/>
                <a:headEnd/>
                <a:tailEnd/>
              </a:ln>
            </p:spPr>
            <p:txBody>
              <a:bodyPr>
                <a:prstTxWarp prst="textNoShape">
                  <a:avLst/>
                </a:prstTxWarp>
              </a:bodyPr>
              <a:lstStyle/>
              <a:p>
                <a:endParaRPr lang="en-US"/>
              </a:p>
            </p:txBody>
          </p:sp>
          <p:sp>
            <p:nvSpPr>
              <p:cNvPr id="73038" name="Freeform 711"/>
              <p:cNvSpPr>
                <a:spLocks/>
              </p:cNvSpPr>
              <p:nvPr/>
            </p:nvSpPr>
            <p:spPr bwMode="auto">
              <a:xfrm>
                <a:off x="5269" y="2882"/>
                <a:ext cx="19" cy="18"/>
              </a:xfrm>
              <a:custGeom>
                <a:avLst/>
                <a:gdLst>
                  <a:gd name="T0" fmla="*/ 80 w 95"/>
                  <a:gd name="T1" fmla="*/ 0 h 89"/>
                  <a:gd name="T2" fmla="*/ 95 w 95"/>
                  <a:gd name="T3" fmla="*/ 15 h 89"/>
                  <a:gd name="T4" fmla="*/ 14 w 95"/>
                  <a:gd name="T5" fmla="*/ 89 h 89"/>
                  <a:gd name="T6" fmla="*/ 0 w 95"/>
                  <a:gd name="T7" fmla="*/ 75 h 89"/>
                  <a:gd name="T8" fmla="*/ 80 w 95"/>
                  <a:gd name="T9" fmla="*/ 0 h 89"/>
                  <a:gd name="T10" fmla="*/ 0 60000 65536"/>
                  <a:gd name="T11" fmla="*/ 0 60000 65536"/>
                  <a:gd name="T12" fmla="*/ 0 60000 65536"/>
                  <a:gd name="T13" fmla="*/ 0 60000 65536"/>
                  <a:gd name="T14" fmla="*/ 0 60000 65536"/>
                  <a:gd name="T15" fmla="*/ 0 w 95"/>
                  <a:gd name="T16" fmla="*/ 0 h 89"/>
                  <a:gd name="T17" fmla="*/ 95 w 95"/>
                  <a:gd name="T18" fmla="*/ 89 h 89"/>
                </a:gdLst>
                <a:ahLst/>
                <a:cxnLst>
                  <a:cxn ang="T10">
                    <a:pos x="T0" y="T1"/>
                  </a:cxn>
                  <a:cxn ang="T11">
                    <a:pos x="T2" y="T3"/>
                  </a:cxn>
                  <a:cxn ang="T12">
                    <a:pos x="T4" y="T5"/>
                  </a:cxn>
                  <a:cxn ang="T13">
                    <a:pos x="T6" y="T7"/>
                  </a:cxn>
                  <a:cxn ang="T14">
                    <a:pos x="T8" y="T9"/>
                  </a:cxn>
                </a:cxnLst>
                <a:rect l="T15" t="T16" r="T17" b="T18"/>
                <a:pathLst>
                  <a:path w="95" h="89">
                    <a:moveTo>
                      <a:pt x="80" y="0"/>
                    </a:moveTo>
                    <a:lnTo>
                      <a:pt x="95" y="15"/>
                    </a:lnTo>
                    <a:lnTo>
                      <a:pt x="14" y="89"/>
                    </a:lnTo>
                    <a:lnTo>
                      <a:pt x="0" y="75"/>
                    </a:lnTo>
                    <a:lnTo>
                      <a:pt x="80" y="0"/>
                    </a:lnTo>
                    <a:close/>
                  </a:path>
                </a:pathLst>
              </a:custGeom>
              <a:noFill/>
              <a:ln w="9525">
                <a:noFill/>
                <a:round/>
                <a:headEnd/>
                <a:tailEnd/>
              </a:ln>
            </p:spPr>
            <p:txBody>
              <a:bodyPr>
                <a:prstTxWarp prst="textNoShape">
                  <a:avLst/>
                </a:prstTxWarp>
              </a:bodyPr>
              <a:lstStyle/>
              <a:p>
                <a:endParaRPr lang="en-US"/>
              </a:p>
            </p:txBody>
          </p:sp>
          <p:sp>
            <p:nvSpPr>
              <p:cNvPr id="73039" name="Freeform 712"/>
              <p:cNvSpPr>
                <a:spLocks/>
              </p:cNvSpPr>
              <p:nvPr/>
            </p:nvSpPr>
            <p:spPr bwMode="auto">
              <a:xfrm>
                <a:off x="5253" y="2897"/>
                <a:ext cx="19" cy="19"/>
              </a:xfrm>
              <a:custGeom>
                <a:avLst/>
                <a:gdLst>
                  <a:gd name="T0" fmla="*/ 81 w 95"/>
                  <a:gd name="T1" fmla="*/ 0 h 91"/>
                  <a:gd name="T2" fmla="*/ 95 w 95"/>
                  <a:gd name="T3" fmla="*/ 14 h 91"/>
                  <a:gd name="T4" fmla="*/ 14 w 95"/>
                  <a:gd name="T5" fmla="*/ 91 h 91"/>
                  <a:gd name="T6" fmla="*/ 0 w 95"/>
                  <a:gd name="T7" fmla="*/ 78 h 91"/>
                  <a:gd name="T8" fmla="*/ 81 w 95"/>
                  <a:gd name="T9" fmla="*/ 0 h 91"/>
                  <a:gd name="T10" fmla="*/ 0 60000 65536"/>
                  <a:gd name="T11" fmla="*/ 0 60000 65536"/>
                  <a:gd name="T12" fmla="*/ 0 60000 65536"/>
                  <a:gd name="T13" fmla="*/ 0 60000 65536"/>
                  <a:gd name="T14" fmla="*/ 0 60000 65536"/>
                  <a:gd name="T15" fmla="*/ 0 w 95"/>
                  <a:gd name="T16" fmla="*/ 0 h 91"/>
                  <a:gd name="T17" fmla="*/ 95 w 95"/>
                  <a:gd name="T18" fmla="*/ 91 h 91"/>
                </a:gdLst>
                <a:ahLst/>
                <a:cxnLst>
                  <a:cxn ang="T10">
                    <a:pos x="T0" y="T1"/>
                  </a:cxn>
                  <a:cxn ang="T11">
                    <a:pos x="T2" y="T3"/>
                  </a:cxn>
                  <a:cxn ang="T12">
                    <a:pos x="T4" y="T5"/>
                  </a:cxn>
                  <a:cxn ang="T13">
                    <a:pos x="T6" y="T7"/>
                  </a:cxn>
                  <a:cxn ang="T14">
                    <a:pos x="T8" y="T9"/>
                  </a:cxn>
                </a:cxnLst>
                <a:rect l="T15" t="T16" r="T17" b="T18"/>
                <a:pathLst>
                  <a:path w="95" h="91">
                    <a:moveTo>
                      <a:pt x="81" y="0"/>
                    </a:moveTo>
                    <a:lnTo>
                      <a:pt x="95" y="14"/>
                    </a:lnTo>
                    <a:lnTo>
                      <a:pt x="14" y="91"/>
                    </a:lnTo>
                    <a:lnTo>
                      <a:pt x="0" y="78"/>
                    </a:lnTo>
                    <a:lnTo>
                      <a:pt x="81" y="0"/>
                    </a:lnTo>
                    <a:close/>
                  </a:path>
                </a:pathLst>
              </a:custGeom>
              <a:noFill/>
              <a:ln w="9525">
                <a:noFill/>
                <a:round/>
                <a:headEnd/>
                <a:tailEnd/>
              </a:ln>
            </p:spPr>
            <p:txBody>
              <a:bodyPr>
                <a:prstTxWarp prst="textNoShape">
                  <a:avLst/>
                </a:prstTxWarp>
              </a:bodyPr>
              <a:lstStyle/>
              <a:p>
                <a:endParaRPr lang="en-US"/>
              </a:p>
            </p:txBody>
          </p:sp>
          <p:sp>
            <p:nvSpPr>
              <p:cNvPr id="73040" name="Freeform 713"/>
              <p:cNvSpPr>
                <a:spLocks/>
              </p:cNvSpPr>
              <p:nvPr/>
            </p:nvSpPr>
            <p:spPr bwMode="auto">
              <a:xfrm>
                <a:off x="5237" y="2913"/>
                <a:ext cx="18" cy="19"/>
              </a:xfrm>
              <a:custGeom>
                <a:avLst/>
                <a:gdLst>
                  <a:gd name="T0" fmla="*/ 80 w 94"/>
                  <a:gd name="T1" fmla="*/ 0 h 95"/>
                  <a:gd name="T2" fmla="*/ 94 w 94"/>
                  <a:gd name="T3" fmla="*/ 13 h 95"/>
                  <a:gd name="T4" fmla="*/ 17 w 94"/>
                  <a:gd name="T5" fmla="*/ 95 h 95"/>
                  <a:gd name="T6" fmla="*/ 0 w 94"/>
                  <a:gd name="T7" fmla="*/ 80 h 95"/>
                  <a:gd name="T8" fmla="*/ 2 w 94"/>
                  <a:gd name="T9" fmla="*/ 80 h 95"/>
                  <a:gd name="T10" fmla="*/ 80 w 94"/>
                  <a:gd name="T11" fmla="*/ 0 h 95"/>
                  <a:gd name="T12" fmla="*/ 0 60000 65536"/>
                  <a:gd name="T13" fmla="*/ 0 60000 65536"/>
                  <a:gd name="T14" fmla="*/ 0 60000 65536"/>
                  <a:gd name="T15" fmla="*/ 0 60000 65536"/>
                  <a:gd name="T16" fmla="*/ 0 60000 65536"/>
                  <a:gd name="T17" fmla="*/ 0 60000 65536"/>
                  <a:gd name="T18" fmla="*/ 0 w 94"/>
                  <a:gd name="T19" fmla="*/ 0 h 95"/>
                  <a:gd name="T20" fmla="*/ 94 w 94"/>
                  <a:gd name="T21" fmla="*/ 95 h 95"/>
                </a:gdLst>
                <a:ahLst/>
                <a:cxnLst>
                  <a:cxn ang="T12">
                    <a:pos x="T0" y="T1"/>
                  </a:cxn>
                  <a:cxn ang="T13">
                    <a:pos x="T2" y="T3"/>
                  </a:cxn>
                  <a:cxn ang="T14">
                    <a:pos x="T4" y="T5"/>
                  </a:cxn>
                  <a:cxn ang="T15">
                    <a:pos x="T6" y="T7"/>
                  </a:cxn>
                  <a:cxn ang="T16">
                    <a:pos x="T8" y="T9"/>
                  </a:cxn>
                  <a:cxn ang="T17">
                    <a:pos x="T10" y="T11"/>
                  </a:cxn>
                </a:cxnLst>
                <a:rect l="T18" t="T19" r="T20" b="T21"/>
                <a:pathLst>
                  <a:path w="94" h="95">
                    <a:moveTo>
                      <a:pt x="80" y="0"/>
                    </a:moveTo>
                    <a:lnTo>
                      <a:pt x="94" y="13"/>
                    </a:lnTo>
                    <a:lnTo>
                      <a:pt x="17" y="95"/>
                    </a:lnTo>
                    <a:lnTo>
                      <a:pt x="0" y="80"/>
                    </a:lnTo>
                    <a:lnTo>
                      <a:pt x="2" y="80"/>
                    </a:lnTo>
                    <a:lnTo>
                      <a:pt x="80" y="0"/>
                    </a:lnTo>
                    <a:close/>
                  </a:path>
                </a:pathLst>
              </a:custGeom>
              <a:noFill/>
              <a:ln w="9525">
                <a:noFill/>
                <a:round/>
                <a:headEnd/>
                <a:tailEnd/>
              </a:ln>
            </p:spPr>
            <p:txBody>
              <a:bodyPr>
                <a:prstTxWarp prst="textNoShape">
                  <a:avLst/>
                </a:prstTxWarp>
              </a:bodyPr>
              <a:lstStyle/>
              <a:p>
                <a:endParaRPr lang="en-US"/>
              </a:p>
            </p:txBody>
          </p:sp>
          <p:sp>
            <p:nvSpPr>
              <p:cNvPr id="73041" name="Freeform 714"/>
              <p:cNvSpPr>
                <a:spLocks/>
              </p:cNvSpPr>
              <p:nvPr/>
            </p:nvSpPr>
            <p:spPr bwMode="auto">
              <a:xfrm>
                <a:off x="5222" y="2929"/>
                <a:ext cx="18" cy="19"/>
              </a:xfrm>
              <a:custGeom>
                <a:avLst/>
                <a:gdLst>
                  <a:gd name="T0" fmla="*/ 75 w 92"/>
                  <a:gd name="T1" fmla="*/ 0 h 96"/>
                  <a:gd name="T2" fmla="*/ 92 w 92"/>
                  <a:gd name="T3" fmla="*/ 15 h 96"/>
                  <a:gd name="T4" fmla="*/ 13 w 92"/>
                  <a:gd name="T5" fmla="*/ 96 h 96"/>
                  <a:gd name="T6" fmla="*/ 0 w 92"/>
                  <a:gd name="T7" fmla="*/ 84 h 96"/>
                  <a:gd name="T8" fmla="*/ 75 w 92"/>
                  <a:gd name="T9" fmla="*/ 0 h 96"/>
                  <a:gd name="T10" fmla="*/ 0 60000 65536"/>
                  <a:gd name="T11" fmla="*/ 0 60000 65536"/>
                  <a:gd name="T12" fmla="*/ 0 60000 65536"/>
                  <a:gd name="T13" fmla="*/ 0 60000 65536"/>
                  <a:gd name="T14" fmla="*/ 0 60000 65536"/>
                  <a:gd name="T15" fmla="*/ 0 w 92"/>
                  <a:gd name="T16" fmla="*/ 0 h 96"/>
                  <a:gd name="T17" fmla="*/ 92 w 92"/>
                  <a:gd name="T18" fmla="*/ 96 h 96"/>
                </a:gdLst>
                <a:ahLst/>
                <a:cxnLst>
                  <a:cxn ang="T10">
                    <a:pos x="T0" y="T1"/>
                  </a:cxn>
                  <a:cxn ang="T11">
                    <a:pos x="T2" y="T3"/>
                  </a:cxn>
                  <a:cxn ang="T12">
                    <a:pos x="T4" y="T5"/>
                  </a:cxn>
                  <a:cxn ang="T13">
                    <a:pos x="T6" y="T7"/>
                  </a:cxn>
                  <a:cxn ang="T14">
                    <a:pos x="T8" y="T9"/>
                  </a:cxn>
                </a:cxnLst>
                <a:rect l="T15" t="T16" r="T17" b="T18"/>
                <a:pathLst>
                  <a:path w="92" h="96">
                    <a:moveTo>
                      <a:pt x="75" y="0"/>
                    </a:moveTo>
                    <a:lnTo>
                      <a:pt x="92" y="15"/>
                    </a:lnTo>
                    <a:lnTo>
                      <a:pt x="13" y="96"/>
                    </a:lnTo>
                    <a:lnTo>
                      <a:pt x="0" y="84"/>
                    </a:lnTo>
                    <a:lnTo>
                      <a:pt x="75" y="0"/>
                    </a:lnTo>
                    <a:close/>
                  </a:path>
                </a:pathLst>
              </a:custGeom>
              <a:noFill/>
              <a:ln w="9525">
                <a:noFill/>
                <a:round/>
                <a:headEnd/>
                <a:tailEnd/>
              </a:ln>
            </p:spPr>
            <p:txBody>
              <a:bodyPr>
                <a:prstTxWarp prst="textNoShape">
                  <a:avLst/>
                </a:prstTxWarp>
              </a:bodyPr>
              <a:lstStyle/>
              <a:p>
                <a:endParaRPr lang="en-US"/>
              </a:p>
            </p:txBody>
          </p:sp>
          <p:sp>
            <p:nvSpPr>
              <p:cNvPr id="73042" name="Freeform 715"/>
              <p:cNvSpPr>
                <a:spLocks/>
              </p:cNvSpPr>
              <p:nvPr/>
            </p:nvSpPr>
            <p:spPr bwMode="auto">
              <a:xfrm>
                <a:off x="5207" y="2946"/>
                <a:ext cx="17" cy="18"/>
              </a:xfrm>
              <a:custGeom>
                <a:avLst/>
                <a:gdLst>
                  <a:gd name="T0" fmla="*/ 73 w 86"/>
                  <a:gd name="T1" fmla="*/ 0 h 92"/>
                  <a:gd name="T2" fmla="*/ 86 w 86"/>
                  <a:gd name="T3" fmla="*/ 12 h 92"/>
                  <a:gd name="T4" fmla="*/ 15 w 86"/>
                  <a:gd name="T5" fmla="*/ 92 h 92"/>
                  <a:gd name="T6" fmla="*/ 0 w 86"/>
                  <a:gd name="T7" fmla="*/ 77 h 92"/>
                  <a:gd name="T8" fmla="*/ 73 w 86"/>
                  <a:gd name="T9" fmla="*/ 0 h 92"/>
                  <a:gd name="T10" fmla="*/ 0 60000 65536"/>
                  <a:gd name="T11" fmla="*/ 0 60000 65536"/>
                  <a:gd name="T12" fmla="*/ 0 60000 65536"/>
                  <a:gd name="T13" fmla="*/ 0 60000 65536"/>
                  <a:gd name="T14" fmla="*/ 0 60000 65536"/>
                  <a:gd name="T15" fmla="*/ 0 w 86"/>
                  <a:gd name="T16" fmla="*/ 0 h 92"/>
                  <a:gd name="T17" fmla="*/ 86 w 86"/>
                  <a:gd name="T18" fmla="*/ 92 h 92"/>
                </a:gdLst>
                <a:ahLst/>
                <a:cxnLst>
                  <a:cxn ang="T10">
                    <a:pos x="T0" y="T1"/>
                  </a:cxn>
                  <a:cxn ang="T11">
                    <a:pos x="T2" y="T3"/>
                  </a:cxn>
                  <a:cxn ang="T12">
                    <a:pos x="T4" y="T5"/>
                  </a:cxn>
                  <a:cxn ang="T13">
                    <a:pos x="T6" y="T7"/>
                  </a:cxn>
                  <a:cxn ang="T14">
                    <a:pos x="T8" y="T9"/>
                  </a:cxn>
                </a:cxnLst>
                <a:rect l="T15" t="T16" r="T17" b="T18"/>
                <a:pathLst>
                  <a:path w="86" h="92">
                    <a:moveTo>
                      <a:pt x="73" y="0"/>
                    </a:moveTo>
                    <a:lnTo>
                      <a:pt x="86" y="12"/>
                    </a:lnTo>
                    <a:lnTo>
                      <a:pt x="15" y="92"/>
                    </a:lnTo>
                    <a:lnTo>
                      <a:pt x="0" y="77"/>
                    </a:lnTo>
                    <a:lnTo>
                      <a:pt x="73" y="0"/>
                    </a:lnTo>
                    <a:close/>
                  </a:path>
                </a:pathLst>
              </a:custGeom>
              <a:noFill/>
              <a:ln w="9525">
                <a:noFill/>
                <a:round/>
                <a:headEnd/>
                <a:tailEnd/>
              </a:ln>
            </p:spPr>
            <p:txBody>
              <a:bodyPr>
                <a:prstTxWarp prst="textNoShape">
                  <a:avLst/>
                </a:prstTxWarp>
              </a:bodyPr>
              <a:lstStyle/>
              <a:p>
                <a:endParaRPr lang="en-US"/>
              </a:p>
            </p:txBody>
          </p:sp>
          <p:sp>
            <p:nvSpPr>
              <p:cNvPr id="73043" name="Freeform 716"/>
              <p:cNvSpPr>
                <a:spLocks/>
              </p:cNvSpPr>
              <p:nvPr/>
            </p:nvSpPr>
            <p:spPr bwMode="auto">
              <a:xfrm>
                <a:off x="5200" y="2961"/>
                <a:ext cx="10" cy="11"/>
              </a:xfrm>
              <a:custGeom>
                <a:avLst/>
                <a:gdLst>
                  <a:gd name="T0" fmla="*/ 34 w 49"/>
                  <a:gd name="T1" fmla="*/ 0 h 52"/>
                  <a:gd name="T2" fmla="*/ 49 w 49"/>
                  <a:gd name="T3" fmla="*/ 15 h 52"/>
                  <a:gd name="T4" fmla="*/ 14 w 49"/>
                  <a:gd name="T5" fmla="*/ 52 h 52"/>
                  <a:gd name="T6" fmla="*/ 0 w 49"/>
                  <a:gd name="T7" fmla="*/ 38 h 52"/>
                  <a:gd name="T8" fmla="*/ 34 w 49"/>
                  <a:gd name="T9" fmla="*/ 0 h 52"/>
                  <a:gd name="T10" fmla="*/ 0 60000 65536"/>
                  <a:gd name="T11" fmla="*/ 0 60000 65536"/>
                  <a:gd name="T12" fmla="*/ 0 60000 65536"/>
                  <a:gd name="T13" fmla="*/ 0 60000 65536"/>
                  <a:gd name="T14" fmla="*/ 0 60000 65536"/>
                  <a:gd name="T15" fmla="*/ 0 w 49"/>
                  <a:gd name="T16" fmla="*/ 0 h 52"/>
                  <a:gd name="T17" fmla="*/ 49 w 49"/>
                  <a:gd name="T18" fmla="*/ 52 h 52"/>
                </a:gdLst>
                <a:ahLst/>
                <a:cxnLst>
                  <a:cxn ang="T10">
                    <a:pos x="T0" y="T1"/>
                  </a:cxn>
                  <a:cxn ang="T11">
                    <a:pos x="T2" y="T3"/>
                  </a:cxn>
                  <a:cxn ang="T12">
                    <a:pos x="T4" y="T5"/>
                  </a:cxn>
                  <a:cxn ang="T13">
                    <a:pos x="T6" y="T7"/>
                  </a:cxn>
                  <a:cxn ang="T14">
                    <a:pos x="T8" y="T9"/>
                  </a:cxn>
                </a:cxnLst>
                <a:rect l="T15" t="T16" r="T17" b="T18"/>
                <a:pathLst>
                  <a:path w="49" h="52">
                    <a:moveTo>
                      <a:pt x="34" y="0"/>
                    </a:moveTo>
                    <a:lnTo>
                      <a:pt x="49" y="15"/>
                    </a:lnTo>
                    <a:lnTo>
                      <a:pt x="14" y="52"/>
                    </a:lnTo>
                    <a:lnTo>
                      <a:pt x="0" y="38"/>
                    </a:lnTo>
                    <a:lnTo>
                      <a:pt x="34" y="0"/>
                    </a:lnTo>
                    <a:close/>
                  </a:path>
                </a:pathLst>
              </a:custGeom>
              <a:noFill/>
              <a:ln w="9525">
                <a:noFill/>
                <a:round/>
                <a:headEnd/>
                <a:tailEnd/>
              </a:ln>
            </p:spPr>
            <p:txBody>
              <a:bodyPr>
                <a:prstTxWarp prst="textNoShape">
                  <a:avLst/>
                </a:prstTxWarp>
              </a:bodyPr>
              <a:lstStyle/>
              <a:p>
                <a:endParaRPr lang="en-US"/>
              </a:p>
            </p:txBody>
          </p:sp>
          <p:sp>
            <p:nvSpPr>
              <p:cNvPr id="73044" name="Freeform 717"/>
              <p:cNvSpPr>
                <a:spLocks/>
              </p:cNvSpPr>
              <p:nvPr/>
            </p:nvSpPr>
            <p:spPr bwMode="auto">
              <a:xfrm>
                <a:off x="5194" y="2969"/>
                <a:ext cx="9" cy="9"/>
              </a:xfrm>
              <a:custGeom>
                <a:avLst/>
                <a:gdLst>
                  <a:gd name="T0" fmla="*/ 32 w 46"/>
                  <a:gd name="T1" fmla="*/ 0 h 48"/>
                  <a:gd name="T2" fmla="*/ 46 w 46"/>
                  <a:gd name="T3" fmla="*/ 14 h 48"/>
                  <a:gd name="T4" fmla="*/ 14 w 46"/>
                  <a:gd name="T5" fmla="*/ 48 h 48"/>
                  <a:gd name="T6" fmla="*/ 0 w 46"/>
                  <a:gd name="T7" fmla="*/ 35 h 48"/>
                  <a:gd name="T8" fmla="*/ 32 w 46"/>
                  <a:gd name="T9" fmla="*/ 0 h 48"/>
                  <a:gd name="T10" fmla="*/ 0 60000 65536"/>
                  <a:gd name="T11" fmla="*/ 0 60000 65536"/>
                  <a:gd name="T12" fmla="*/ 0 60000 65536"/>
                  <a:gd name="T13" fmla="*/ 0 60000 65536"/>
                  <a:gd name="T14" fmla="*/ 0 60000 65536"/>
                  <a:gd name="T15" fmla="*/ 0 w 46"/>
                  <a:gd name="T16" fmla="*/ 0 h 48"/>
                  <a:gd name="T17" fmla="*/ 46 w 46"/>
                  <a:gd name="T18" fmla="*/ 48 h 48"/>
                </a:gdLst>
                <a:ahLst/>
                <a:cxnLst>
                  <a:cxn ang="T10">
                    <a:pos x="T0" y="T1"/>
                  </a:cxn>
                  <a:cxn ang="T11">
                    <a:pos x="T2" y="T3"/>
                  </a:cxn>
                  <a:cxn ang="T12">
                    <a:pos x="T4" y="T5"/>
                  </a:cxn>
                  <a:cxn ang="T13">
                    <a:pos x="T6" y="T7"/>
                  </a:cxn>
                  <a:cxn ang="T14">
                    <a:pos x="T8" y="T9"/>
                  </a:cxn>
                </a:cxnLst>
                <a:rect l="T15" t="T16" r="T17" b="T18"/>
                <a:pathLst>
                  <a:path w="46" h="48">
                    <a:moveTo>
                      <a:pt x="32" y="0"/>
                    </a:moveTo>
                    <a:lnTo>
                      <a:pt x="46" y="14"/>
                    </a:lnTo>
                    <a:lnTo>
                      <a:pt x="14" y="48"/>
                    </a:lnTo>
                    <a:lnTo>
                      <a:pt x="0" y="35"/>
                    </a:lnTo>
                    <a:lnTo>
                      <a:pt x="32" y="0"/>
                    </a:lnTo>
                    <a:close/>
                  </a:path>
                </a:pathLst>
              </a:custGeom>
              <a:noFill/>
              <a:ln w="9525">
                <a:noFill/>
                <a:round/>
                <a:headEnd/>
                <a:tailEnd/>
              </a:ln>
            </p:spPr>
            <p:txBody>
              <a:bodyPr>
                <a:prstTxWarp prst="textNoShape">
                  <a:avLst/>
                </a:prstTxWarp>
              </a:bodyPr>
              <a:lstStyle/>
              <a:p>
                <a:endParaRPr lang="en-US"/>
              </a:p>
            </p:txBody>
          </p:sp>
          <p:sp>
            <p:nvSpPr>
              <p:cNvPr id="73045" name="Freeform 718"/>
              <p:cNvSpPr>
                <a:spLocks/>
              </p:cNvSpPr>
              <p:nvPr/>
            </p:nvSpPr>
            <p:spPr bwMode="auto">
              <a:xfrm>
                <a:off x="5188" y="2976"/>
                <a:ext cx="9" cy="10"/>
              </a:xfrm>
              <a:custGeom>
                <a:avLst/>
                <a:gdLst>
                  <a:gd name="T0" fmla="*/ 29 w 43"/>
                  <a:gd name="T1" fmla="*/ 0 h 49"/>
                  <a:gd name="T2" fmla="*/ 43 w 43"/>
                  <a:gd name="T3" fmla="*/ 13 h 49"/>
                  <a:gd name="T4" fmla="*/ 15 w 43"/>
                  <a:gd name="T5" fmla="*/ 49 h 49"/>
                  <a:gd name="T6" fmla="*/ 0 w 43"/>
                  <a:gd name="T7" fmla="*/ 34 h 49"/>
                  <a:gd name="T8" fmla="*/ 29 w 43"/>
                  <a:gd name="T9" fmla="*/ 0 h 49"/>
                  <a:gd name="T10" fmla="*/ 0 60000 65536"/>
                  <a:gd name="T11" fmla="*/ 0 60000 65536"/>
                  <a:gd name="T12" fmla="*/ 0 60000 65536"/>
                  <a:gd name="T13" fmla="*/ 0 60000 65536"/>
                  <a:gd name="T14" fmla="*/ 0 60000 65536"/>
                  <a:gd name="T15" fmla="*/ 0 w 43"/>
                  <a:gd name="T16" fmla="*/ 0 h 49"/>
                  <a:gd name="T17" fmla="*/ 43 w 43"/>
                  <a:gd name="T18" fmla="*/ 49 h 49"/>
                </a:gdLst>
                <a:ahLst/>
                <a:cxnLst>
                  <a:cxn ang="T10">
                    <a:pos x="T0" y="T1"/>
                  </a:cxn>
                  <a:cxn ang="T11">
                    <a:pos x="T2" y="T3"/>
                  </a:cxn>
                  <a:cxn ang="T12">
                    <a:pos x="T4" y="T5"/>
                  </a:cxn>
                  <a:cxn ang="T13">
                    <a:pos x="T6" y="T7"/>
                  </a:cxn>
                  <a:cxn ang="T14">
                    <a:pos x="T8" y="T9"/>
                  </a:cxn>
                </a:cxnLst>
                <a:rect l="T15" t="T16" r="T17" b="T18"/>
                <a:pathLst>
                  <a:path w="43" h="49">
                    <a:moveTo>
                      <a:pt x="29" y="0"/>
                    </a:moveTo>
                    <a:lnTo>
                      <a:pt x="43" y="13"/>
                    </a:lnTo>
                    <a:lnTo>
                      <a:pt x="15" y="49"/>
                    </a:lnTo>
                    <a:lnTo>
                      <a:pt x="0" y="34"/>
                    </a:lnTo>
                    <a:lnTo>
                      <a:pt x="29" y="0"/>
                    </a:lnTo>
                    <a:close/>
                  </a:path>
                </a:pathLst>
              </a:custGeom>
              <a:noFill/>
              <a:ln w="9525">
                <a:noFill/>
                <a:round/>
                <a:headEnd/>
                <a:tailEnd/>
              </a:ln>
            </p:spPr>
            <p:txBody>
              <a:bodyPr>
                <a:prstTxWarp prst="textNoShape">
                  <a:avLst/>
                </a:prstTxWarp>
              </a:bodyPr>
              <a:lstStyle/>
              <a:p>
                <a:endParaRPr lang="en-US"/>
              </a:p>
            </p:txBody>
          </p:sp>
          <p:sp>
            <p:nvSpPr>
              <p:cNvPr id="73046" name="Freeform 719"/>
              <p:cNvSpPr>
                <a:spLocks/>
              </p:cNvSpPr>
              <p:nvPr/>
            </p:nvSpPr>
            <p:spPr bwMode="auto">
              <a:xfrm>
                <a:off x="5182" y="2983"/>
                <a:ext cx="9" cy="9"/>
              </a:xfrm>
              <a:custGeom>
                <a:avLst/>
                <a:gdLst>
                  <a:gd name="T0" fmla="*/ 28 w 43"/>
                  <a:gd name="T1" fmla="*/ 0 h 46"/>
                  <a:gd name="T2" fmla="*/ 43 w 43"/>
                  <a:gd name="T3" fmla="*/ 15 h 46"/>
                  <a:gd name="T4" fmla="*/ 13 w 43"/>
                  <a:gd name="T5" fmla="*/ 46 h 46"/>
                  <a:gd name="T6" fmla="*/ 0 w 43"/>
                  <a:gd name="T7" fmla="*/ 32 h 46"/>
                  <a:gd name="T8" fmla="*/ 28 w 43"/>
                  <a:gd name="T9" fmla="*/ 0 h 46"/>
                  <a:gd name="T10" fmla="*/ 0 60000 65536"/>
                  <a:gd name="T11" fmla="*/ 0 60000 65536"/>
                  <a:gd name="T12" fmla="*/ 0 60000 65536"/>
                  <a:gd name="T13" fmla="*/ 0 60000 65536"/>
                  <a:gd name="T14" fmla="*/ 0 60000 65536"/>
                  <a:gd name="T15" fmla="*/ 0 w 43"/>
                  <a:gd name="T16" fmla="*/ 0 h 46"/>
                  <a:gd name="T17" fmla="*/ 43 w 43"/>
                  <a:gd name="T18" fmla="*/ 46 h 46"/>
                </a:gdLst>
                <a:ahLst/>
                <a:cxnLst>
                  <a:cxn ang="T10">
                    <a:pos x="T0" y="T1"/>
                  </a:cxn>
                  <a:cxn ang="T11">
                    <a:pos x="T2" y="T3"/>
                  </a:cxn>
                  <a:cxn ang="T12">
                    <a:pos x="T4" y="T5"/>
                  </a:cxn>
                  <a:cxn ang="T13">
                    <a:pos x="T6" y="T7"/>
                  </a:cxn>
                  <a:cxn ang="T14">
                    <a:pos x="T8" y="T9"/>
                  </a:cxn>
                </a:cxnLst>
                <a:rect l="T15" t="T16" r="T17" b="T18"/>
                <a:pathLst>
                  <a:path w="43" h="46">
                    <a:moveTo>
                      <a:pt x="28" y="0"/>
                    </a:moveTo>
                    <a:lnTo>
                      <a:pt x="43" y="15"/>
                    </a:lnTo>
                    <a:lnTo>
                      <a:pt x="13" y="46"/>
                    </a:lnTo>
                    <a:lnTo>
                      <a:pt x="0" y="32"/>
                    </a:lnTo>
                    <a:lnTo>
                      <a:pt x="28" y="0"/>
                    </a:lnTo>
                    <a:close/>
                  </a:path>
                </a:pathLst>
              </a:custGeom>
              <a:noFill/>
              <a:ln w="9525">
                <a:noFill/>
                <a:round/>
                <a:headEnd/>
                <a:tailEnd/>
              </a:ln>
            </p:spPr>
            <p:txBody>
              <a:bodyPr>
                <a:prstTxWarp prst="textNoShape">
                  <a:avLst/>
                </a:prstTxWarp>
              </a:bodyPr>
              <a:lstStyle/>
              <a:p>
                <a:endParaRPr lang="en-US"/>
              </a:p>
            </p:txBody>
          </p:sp>
          <p:sp>
            <p:nvSpPr>
              <p:cNvPr id="73047" name="Freeform 720"/>
              <p:cNvSpPr>
                <a:spLocks/>
              </p:cNvSpPr>
              <p:nvPr/>
            </p:nvSpPr>
            <p:spPr bwMode="auto">
              <a:xfrm>
                <a:off x="5177" y="2989"/>
                <a:ext cx="8" cy="9"/>
              </a:xfrm>
              <a:custGeom>
                <a:avLst/>
                <a:gdLst>
                  <a:gd name="T0" fmla="*/ 26 w 39"/>
                  <a:gd name="T1" fmla="*/ 0 h 43"/>
                  <a:gd name="T2" fmla="*/ 39 w 39"/>
                  <a:gd name="T3" fmla="*/ 14 h 43"/>
                  <a:gd name="T4" fmla="*/ 17 w 39"/>
                  <a:gd name="T5" fmla="*/ 43 h 43"/>
                  <a:gd name="T6" fmla="*/ 0 w 39"/>
                  <a:gd name="T7" fmla="*/ 28 h 43"/>
                  <a:gd name="T8" fmla="*/ 26 w 39"/>
                  <a:gd name="T9" fmla="*/ 0 h 43"/>
                  <a:gd name="T10" fmla="*/ 0 60000 65536"/>
                  <a:gd name="T11" fmla="*/ 0 60000 65536"/>
                  <a:gd name="T12" fmla="*/ 0 60000 65536"/>
                  <a:gd name="T13" fmla="*/ 0 60000 65536"/>
                  <a:gd name="T14" fmla="*/ 0 60000 65536"/>
                  <a:gd name="T15" fmla="*/ 0 w 39"/>
                  <a:gd name="T16" fmla="*/ 0 h 43"/>
                  <a:gd name="T17" fmla="*/ 39 w 39"/>
                  <a:gd name="T18" fmla="*/ 43 h 43"/>
                </a:gdLst>
                <a:ahLst/>
                <a:cxnLst>
                  <a:cxn ang="T10">
                    <a:pos x="T0" y="T1"/>
                  </a:cxn>
                  <a:cxn ang="T11">
                    <a:pos x="T2" y="T3"/>
                  </a:cxn>
                  <a:cxn ang="T12">
                    <a:pos x="T4" y="T5"/>
                  </a:cxn>
                  <a:cxn ang="T13">
                    <a:pos x="T6" y="T7"/>
                  </a:cxn>
                  <a:cxn ang="T14">
                    <a:pos x="T8" y="T9"/>
                  </a:cxn>
                </a:cxnLst>
                <a:rect l="T15" t="T16" r="T17" b="T18"/>
                <a:pathLst>
                  <a:path w="39" h="43">
                    <a:moveTo>
                      <a:pt x="26" y="0"/>
                    </a:moveTo>
                    <a:lnTo>
                      <a:pt x="39" y="14"/>
                    </a:lnTo>
                    <a:lnTo>
                      <a:pt x="17" y="43"/>
                    </a:lnTo>
                    <a:lnTo>
                      <a:pt x="0" y="28"/>
                    </a:lnTo>
                    <a:lnTo>
                      <a:pt x="26" y="0"/>
                    </a:lnTo>
                    <a:close/>
                  </a:path>
                </a:pathLst>
              </a:custGeom>
              <a:noFill/>
              <a:ln w="9525">
                <a:noFill/>
                <a:round/>
                <a:headEnd/>
                <a:tailEnd/>
              </a:ln>
            </p:spPr>
            <p:txBody>
              <a:bodyPr>
                <a:prstTxWarp prst="textNoShape">
                  <a:avLst/>
                </a:prstTxWarp>
              </a:bodyPr>
              <a:lstStyle/>
              <a:p>
                <a:endParaRPr lang="en-US"/>
              </a:p>
            </p:txBody>
          </p:sp>
          <p:sp>
            <p:nvSpPr>
              <p:cNvPr id="73048" name="Freeform 721"/>
              <p:cNvSpPr>
                <a:spLocks/>
              </p:cNvSpPr>
              <p:nvPr/>
            </p:nvSpPr>
            <p:spPr bwMode="auto">
              <a:xfrm>
                <a:off x="5173" y="2995"/>
                <a:ext cx="8" cy="8"/>
              </a:xfrm>
              <a:custGeom>
                <a:avLst/>
                <a:gdLst>
                  <a:gd name="T0" fmla="*/ 21 w 38"/>
                  <a:gd name="T1" fmla="*/ 0 h 41"/>
                  <a:gd name="T2" fmla="*/ 38 w 38"/>
                  <a:gd name="T3" fmla="*/ 15 h 41"/>
                  <a:gd name="T4" fmla="*/ 15 w 38"/>
                  <a:gd name="T5" fmla="*/ 41 h 41"/>
                  <a:gd name="T6" fmla="*/ 0 w 38"/>
                  <a:gd name="T7" fmla="*/ 26 h 41"/>
                  <a:gd name="T8" fmla="*/ 21 w 38"/>
                  <a:gd name="T9" fmla="*/ 0 h 41"/>
                  <a:gd name="T10" fmla="*/ 0 60000 65536"/>
                  <a:gd name="T11" fmla="*/ 0 60000 65536"/>
                  <a:gd name="T12" fmla="*/ 0 60000 65536"/>
                  <a:gd name="T13" fmla="*/ 0 60000 65536"/>
                  <a:gd name="T14" fmla="*/ 0 60000 65536"/>
                  <a:gd name="T15" fmla="*/ 0 w 38"/>
                  <a:gd name="T16" fmla="*/ 0 h 41"/>
                  <a:gd name="T17" fmla="*/ 38 w 38"/>
                  <a:gd name="T18" fmla="*/ 41 h 41"/>
                </a:gdLst>
                <a:ahLst/>
                <a:cxnLst>
                  <a:cxn ang="T10">
                    <a:pos x="T0" y="T1"/>
                  </a:cxn>
                  <a:cxn ang="T11">
                    <a:pos x="T2" y="T3"/>
                  </a:cxn>
                  <a:cxn ang="T12">
                    <a:pos x="T4" y="T5"/>
                  </a:cxn>
                  <a:cxn ang="T13">
                    <a:pos x="T6" y="T7"/>
                  </a:cxn>
                  <a:cxn ang="T14">
                    <a:pos x="T8" y="T9"/>
                  </a:cxn>
                </a:cxnLst>
                <a:rect l="T15" t="T16" r="T17" b="T18"/>
                <a:pathLst>
                  <a:path w="38" h="41">
                    <a:moveTo>
                      <a:pt x="21" y="0"/>
                    </a:moveTo>
                    <a:lnTo>
                      <a:pt x="38" y="15"/>
                    </a:lnTo>
                    <a:lnTo>
                      <a:pt x="15" y="41"/>
                    </a:lnTo>
                    <a:lnTo>
                      <a:pt x="0" y="26"/>
                    </a:lnTo>
                    <a:lnTo>
                      <a:pt x="21" y="0"/>
                    </a:lnTo>
                    <a:close/>
                  </a:path>
                </a:pathLst>
              </a:custGeom>
              <a:noFill/>
              <a:ln w="9525">
                <a:noFill/>
                <a:round/>
                <a:headEnd/>
                <a:tailEnd/>
              </a:ln>
            </p:spPr>
            <p:txBody>
              <a:bodyPr>
                <a:prstTxWarp prst="textNoShape">
                  <a:avLst/>
                </a:prstTxWarp>
              </a:bodyPr>
              <a:lstStyle/>
              <a:p>
                <a:endParaRPr lang="en-US"/>
              </a:p>
            </p:txBody>
          </p:sp>
          <p:sp>
            <p:nvSpPr>
              <p:cNvPr id="73049" name="Freeform 722"/>
              <p:cNvSpPr>
                <a:spLocks/>
              </p:cNvSpPr>
              <p:nvPr/>
            </p:nvSpPr>
            <p:spPr bwMode="auto">
              <a:xfrm>
                <a:off x="5169" y="3000"/>
                <a:ext cx="7" cy="7"/>
              </a:xfrm>
              <a:custGeom>
                <a:avLst/>
                <a:gdLst>
                  <a:gd name="T0" fmla="*/ 20 w 35"/>
                  <a:gd name="T1" fmla="*/ 0 h 37"/>
                  <a:gd name="T2" fmla="*/ 35 w 35"/>
                  <a:gd name="T3" fmla="*/ 15 h 37"/>
                  <a:gd name="T4" fmla="*/ 14 w 35"/>
                  <a:gd name="T5" fmla="*/ 37 h 37"/>
                  <a:gd name="T6" fmla="*/ 0 w 35"/>
                  <a:gd name="T7" fmla="*/ 24 h 37"/>
                  <a:gd name="T8" fmla="*/ 20 w 35"/>
                  <a:gd name="T9" fmla="*/ 0 h 37"/>
                  <a:gd name="T10" fmla="*/ 0 60000 65536"/>
                  <a:gd name="T11" fmla="*/ 0 60000 65536"/>
                  <a:gd name="T12" fmla="*/ 0 60000 65536"/>
                  <a:gd name="T13" fmla="*/ 0 60000 65536"/>
                  <a:gd name="T14" fmla="*/ 0 60000 65536"/>
                  <a:gd name="T15" fmla="*/ 0 w 35"/>
                  <a:gd name="T16" fmla="*/ 0 h 37"/>
                  <a:gd name="T17" fmla="*/ 35 w 35"/>
                  <a:gd name="T18" fmla="*/ 37 h 37"/>
                </a:gdLst>
                <a:ahLst/>
                <a:cxnLst>
                  <a:cxn ang="T10">
                    <a:pos x="T0" y="T1"/>
                  </a:cxn>
                  <a:cxn ang="T11">
                    <a:pos x="T2" y="T3"/>
                  </a:cxn>
                  <a:cxn ang="T12">
                    <a:pos x="T4" y="T5"/>
                  </a:cxn>
                  <a:cxn ang="T13">
                    <a:pos x="T6" y="T7"/>
                  </a:cxn>
                  <a:cxn ang="T14">
                    <a:pos x="T8" y="T9"/>
                  </a:cxn>
                </a:cxnLst>
                <a:rect l="T15" t="T16" r="T17" b="T18"/>
                <a:pathLst>
                  <a:path w="35" h="37">
                    <a:moveTo>
                      <a:pt x="20" y="0"/>
                    </a:moveTo>
                    <a:lnTo>
                      <a:pt x="35" y="15"/>
                    </a:lnTo>
                    <a:lnTo>
                      <a:pt x="14" y="37"/>
                    </a:lnTo>
                    <a:lnTo>
                      <a:pt x="0" y="24"/>
                    </a:lnTo>
                    <a:lnTo>
                      <a:pt x="20" y="0"/>
                    </a:lnTo>
                    <a:close/>
                  </a:path>
                </a:pathLst>
              </a:custGeom>
              <a:noFill/>
              <a:ln w="9525">
                <a:noFill/>
                <a:round/>
                <a:headEnd/>
                <a:tailEnd/>
              </a:ln>
            </p:spPr>
            <p:txBody>
              <a:bodyPr>
                <a:prstTxWarp prst="textNoShape">
                  <a:avLst/>
                </a:prstTxWarp>
              </a:bodyPr>
              <a:lstStyle/>
              <a:p>
                <a:endParaRPr lang="en-US"/>
              </a:p>
            </p:txBody>
          </p:sp>
          <p:sp>
            <p:nvSpPr>
              <p:cNvPr id="73050" name="Freeform 723"/>
              <p:cNvSpPr>
                <a:spLocks/>
              </p:cNvSpPr>
              <p:nvPr/>
            </p:nvSpPr>
            <p:spPr bwMode="auto">
              <a:xfrm>
                <a:off x="5166" y="3005"/>
                <a:ext cx="6" cy="6"/>
              </a:xfrm>
              <a:custGeom>
                <a:avLst/>
                <a:gdLst>
                  <a:gd name="T0" fmla="*/ 17 w 31"/>
                  <a:gd name="T1" fmla="*/ 0 h 30"/>
                  <a:gd name="T2" fmla="*/ 31 w 31"/>
                  <a:gd name="T3" fmla="*/ 13 h 30"/>
                  <a:gd name="T4" fmla="*/ 14 w 31"/>
                  <a:gd name="T5" fmla="*/ 30 h 30"/>
                  <a:gd name="T6" fmla="*/ 0 w 31"/>
                  <a:gd name="T7" fmla="*/ 19 h 30"/>
                  <a:gd name="T8" fmla="*/ 17 w 31"/>
                  <a:gd name="T9" fmla="*/ 0 h 30"/>
                  <a:gd name="T10" fmla="*/ 0 60000 65536"/>
                  <a:gd name="T11" fmla="*/ 0 60000 65536"/>
                  <a:gd name="T12" fmla="*/ 0 60000 65536"/>
                  <a:gd name="T13" fmla="*/ 0 60000 65536"/>
                  <a:gd name="T14" fmla="*/ 0 60000 65536"/>
                  <a:gd name="T15" fmla="*/ 0 w 31"/>
                  <a:gd name="T16" fmla="*/ 0 h 30"/>
                  <a:gd name="T17" fmla="*/ 31 w 31"/>
                  <a:gd name="T18" fmla="*/ 30 h 30"/>
                </a:gdLst>
                <a:ahLst/>
                <a:cxnLst>
                  <a:cxn ang="T10">
                    <a:pos x="T0" y="T1"/>
                  </a:cxn>
                  <a:cxn ang="T11">
                    <a:pos x="T2" y="T3"/>
                  </a:cxn>
                  <a:cxn ang="T12">
                    <a:pos x="T4" y="T5"/>
                  </a:cxn>
                  <a:cxn ang="T13">
                    <a:pos x="T6" y="T7"/>
                  </a:cxn>
                  <a:cxn ang="T14">
                    <a:pos x="T8" y="T9"/>
                  </a:cxn>
                </a:cxnLst>
                <a:rect l="T15" t="T16" r="T17" b="T18"/>
                <a:pathLst>
                  <a:path w="31" h="30">
                    <a:moveTo>
                      <a:pt x="17" y="0"/>
                    </a:moveTo>
                    <a:lnTo>
                      <a:pt x="31" y="13"/>
                    </a:lnTo>
                    <a:lnTo>
                      <a:pt x="14" y="30"/>
                    </a:lnTo>
                    <a:lnTo>
                      <a:pt x="0" y="19"/>
                    </a:lnTo>
                    <a:lnTo>
                      <a:pt x="17" y="0"/>
                    </a:lnTo>
                    <a:close/>
                  </a:path>
                </a:pathLst>
              </a:custGeom>
              <a:noFill/>
              <a:ln w="9525">
                <a:noFill/>
                <a:round/>
                <a:headEnd/>
                <a:tailEnd/>
              </a:ln>
            </p:spPr>
            <p:txBody>
              <a:bodyPr>
                <a:prstTxWarp prst="textNoShape">
                  <a:avLst/>
                </a:prstTxWarp>
              </a:bodyPr>
              <a:lstStyle/>
              <a:p>
                <a:endParaRPr lang="en-US"/>
              </a:p>
            </p:txBody>
          </p:sp>
          <p:sp>
            <p:nvSpPr>
              <p:cNvPr id="73051" name="Freeform 724"/>
              <p:cNvSpPr>
                <a:spLocks/>
              </p:cNvSpPr>
              <p:nvPr/>
            </p:nvSpPr>
            <p:spPr bwMode="auto">
              <a:xfrm>
                <a:off x="5163" y="3008"/>
                <a:ext cx="5" cy="6"/>
              </a:xfrm>
              <a:custGeom>
                <a:avLst/>
                <a:gdLst>
                  <a:gd name="T0" fmla="*/ 12 w 26"/>
                  <a:gd name="T1" fmla="*/ 0 h 30"/>
                  <a:gd name="T2" fmla="*/ 26 w 26"/>
                  <a:gd name="T3" fmla="*/ 11 h 30"/>
                  <a:gd name="T4" fmla="*/ 15 w 26"/>
                  <a:gd name="T5" fmla="*/ 30 h 30"/>
                  <a:gd name="T6" fmla="*/ 0 w 26"/>
                  <a:gd name="T7" fmla="*/ 15 h 30"/>
                  <a:gd name="T8" fmla="*/ 12 w 26"/>
                  <a:gd name="T9" fmla="*/ 0 h 30"/>
                  <a:gd name="T10" fmla="*/ 0 60000 65536"/>
                  <a:gd name="T11" fmla="*/ 0 60000 65536"/>
                  <a:gd name="T12" fmla="*/ 0 60000 65536"/>
                  <a:gd name="T13" fmla="*/ 0 60000 65536"/>
                  <a:gd name="T14" fmla="*/ 0 60000 65536"/>
                  <a:gd name="T15" fmla="*/ 0 w 26"/>
                  <a:gd name="T16" fmla="*/ 0 h 30"/>
                  <a:gd name="T17" fmla="*/ 26 w 26"/>
                  <a:gd name="T18" fmla="*/ 30 h 30"/>
                </a:gdLst>
                <a:ahLst/>
                <a:cxnLst>
                  <a:cxn ang="T10">
                    <a:pos x="T0" y="T1"/>
                  </a:cxn>
                  <a:cxn ang="T11">
                    <a:pos x="T2" y="T3"/>
                  </a:cxn>
                  <a:cxn ang="T12">
                    <a:pos x="T4" y="T5"/>
                  </a:cxn>
                  <a:cxn ang="T13">
                    <a:pos x="T6" y="T7"/>
                  </a:cxn>
                  <a:cxn ang="T14">
                    <a:pos x="T8" y="T9"/>
                  </a:cxn>
                </a:cxnLst>
                <a:rect l="T15" t="T16" r="T17" b="T18"/>
                <a:pathLst>
                  <a:path w="26" h="30">
                    <a:moveTo>
                      <a:pt x="12" y="0"/>
                    </a:moveTo>
                    <a:lnTo>
                      <a:pt x="26" y="11"/>
                    </a:lnTo>
                    <a:lnTo>
                      <a:pt x="15" y="30"/>
                    </a:lnTo>
                    <a:lnTo>
                      <a:pt x="0" y="15"/>
                    </a:lnTo>
                    <a:lnTo>
                      <a:pt x="12" y="0"/>
                    </a:lnTo>
                    <a:close/>
                  </a:path>
                </a:pathLst>
              </a:custGeom>
              <a:noFill/>
              <a:ln w="9525">
                <a:noFill/>
                <a:round/>
                <a:headEnd/>
                <a:tailEnd/>
              </a:ln>
            </p:spPr>
            <p:txBody>
              <a:bodyPr>
                <a:prstTxWarp prst="textNoShape">
                  <a:avLst/>
                </a:prstTxWarp>
              </a:bodyPr>
              <a:lstStyle/>
              <a:p>
                <a:endParaRPr lang="en-US"/>
              </a:p>
            </p:txBody>
          </p:sp>
          <p:sp>
            <p:nvSpPr>
              <p:cNvPr id="73052" name="Freeform 725"/>
              <p:cNvSpPr>
                <a:spLocks/>
              </p:cNvSpPr>
              <p:nvPr/>
            </p:nvSpPr>
            <p:spPr bwMode="auto">
              <a:xfrm>
                <a:off x="5161" y="3011"/>
                <a:ext cx="5" cy="6"/>
              </a:xfrm>
              <a:custGeom>
                <a:avLst/>
                <a:gdLst>
                  <a:gd name="T0" fmla="*/ 11 w 26"/>
                  <a:gd name="T1" fmla="*/ 0 h 26"/>
                  <a:gd name="T2" fmla="*/ 26 w 26"/>
                  <a:gd name="T3" fmla="*/ 15 h 26"/>
                  <a:gd name="T4" fmla="*/ 14 w 26"/>
                  <a:gd name="T5" fmla="*/ 26 h 26"/>
                  <a:gd name="T6" fmla="*/ 0 w 26"/>
                  <a:gd name="T7" fmla="*/ 11 h 26"/>
                  <a:gd name="T8" fmla="*/ 11 w 26"/>
                  <a:gd name="T9" fmla="*/ 0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11" y="0"/>
                    </a:moveTo>
                    <a:lnTo>
                      <a:pt x="26" y="15"/>
                    </a:lnTo>
                    <a:lnTo>
                      <a:pt x="14" y="26"/>
                    </a:lnTo>
                    <a:lnTo>
                      <a:pt x="0" y="11"/>
                    </a:lnTo>
                    <a:lnTo>
                      <a:pt x="11" y="0"/>
                    </a:lnTo>
                    <a:close/>
                  </a:path>
                </a:pathLst>
              </a:custGeom>
              <a:noFill/>
              <a:ln w="9525">
                <a:noFill/>
                <a:round/>
                <a:headEnd/>
                <a:tailEnd/>
              </a:ln>
            </p:spPr>
            <p:txBody>
              <a:bodyPr>
                <a:prstTxWarp prst="textNoShape">
                  <a:avLst/>
                </a:prstTxWarp>
              </a:bodyPr>
              <a:lstStyle/>
              <a:p>
                <a:endParaRPr lang="en-US"/>
              </a:p>
            </p:txBody>
          </p:sp>
          <p:sp>
            <p:nvSpPr>
              <p:cNvPr id="73053" name="Freeform 726"/>
              <p:cNvSpPr>
                <a:spLocks/>
              </p:cNvSpPr>
              <p:nvPr/>
            </p:nvSpPr>
            <p:spPr bwMode="auto">
              <a:xfrm>
                <a:off x="5160" y="3014"/>
                <a:ext cx="4" cy="4"/>
              </a:xfrm>
              <a:custGeom>
                <a:avLst/>
                <a:gdLst>
                  <a:gd name="T0" fmla="*/ 6 w 20"/>
                  <a:gd name="T1" fmla="*/ 0 h 21"/>
                  <a:gd name="T2" fmla="*/ 20 w 20"/>
                  <a:gd name="T3" fmla="*/ 15 h 21"/>
                  <a:gd name="T4" fmla="*/ 14 w 20"/>
                  <a:gd name="T5" fmla="*/ 21 h 21"/>
                  <a:gd name="T6" fmla="*/ 0 w 20"/>
                  <a:gd name="T7" fmla="*/ 9 h 21"/>
                  <a:gd name="T8" fmla="*/ 6 w 20"/>
                  <a:gd name="T9" fmla="*/ 0 h 21"/>
                  <a:gd name="T10" fmla="*/ 0 60000 65536"/>
                  <a:gd name="T11" fmla="*/ 0 60000 65536"/>
                  <a:gd name="T12" fmla="*/ 0 60000 65536"/>
                  <a:gd name="T13" fmla="*/ 0 60000 65536"/>
                  <a:gd name="T14" fmla="*/ 0 60000 65536"/>
                  <a:gd name="T15" fmla="*/ 0 w 20"/>
                  <a:gd name="T16" fmla="*/ 0 h 21"/>
                  <a:gd name="T17" fmla="*/ 20 w 20"/>
                  <a:gd name="T18" fmla="*/ 21 h 21"/>
                </a:gdLst>
                <a:ahLst/>
                <a:cxnLst>
                  <a:cxn ang="T10">
                    <a:pos x="T0" y="T1"/>
                  </a:cxn>
                  <a:cxn ang="T11">
                    <a:pos x="T2" y="T3"/>
                  </a:cxn>
                  <a:cxn ang="T12">
                    <a:pos x="T4" y="T5"/>
                  </a:cxn>
                  <a:cxn ang="T13">
                    <a:pos x="T6" y="T7"/>
                  </a:cxn>
                  <a:cxn ang="T14">
                    <a:pos x="T8" y="T9"/>
                  </a:cxn>
                </a:cxnLst>
                <a:rect l="T15" t="T16" r="T17" b="T18"/>
                <a:pathLst>
                  <a:path w="20" h="21">
                    <a:moveTo>
                      <a:pt x="6" y="0"/>
                    </a:moveTo>
                    <a:lnTo>
                      <a:pt x="20" y="15"/>
                    </a:lnTo>
                    <a:lnTo>
                      <a:pt x="14" y="21"/>
                    </a:lnTo>
                    <a:lnTo>
                      <a:pt x="0" y="9"/>
                    </a:lnTo>
                    <a:lnTo>
                      <a:pt x="6" y="0"/>
                    </a:lnTo>
                    <a:close/>
                  </a:path>
                </a:pathLst>
              </a:custGeom>
              <a:noFill/>
              <a:ln w="9525">
                <a:noFill/>
                <a:round/>
                <a:headEnd/>
                <a:tailEnd/>
              </a:ln>
            </p:spPr>
            <p:txBody>
              <a:bodyPr>
                <a:prstTxWarp prst="textNoShape">
                  <a:avLst/>
                </a:prstTxWarp>
              </a:bodyPr>
              <a:lstStyle/>
              <a:p>
                <a:endParaRPr lang="en-US"/>
              </a:p>
            </p:txBody>
          </p:sp>
          <p:sp>
            <p:nvSpPr>
              <p:cNvPr id="73054" name="Freeform 727"/>
              <p:cNvSpPr>
                <a:spLocks/>
              </p:cNvSpPr>
              <p:nvPr/>
            </p:nvSpPr>
            <p:spPr bwMode="auto">
              <a:xfrm>
                <a:off x="5159" y="3015"/>
                <a:ext cx="4" cy="4"/>
              </a:xfrm>
              <a:custGeom>
                <a:avLst/>
                <a:gdLst>
                  <a:gd name="T0" fmla="*/ 3 w 17"/>
                  <a:gd name="T1" fmla="*/ 0 h 17"/>
                  <a:gd name="T2" fmla="*/ 17 w 17"/>
                  <a:gd name="T3" fmla="*/ 12 h 17"/>
                  <a:gd name="T4" fmla="*/ 17 w 17"/>
                  <a:gd name="T5" fmla="*/ 15 h 17"/>
                  <a:gd name="T6" fmla="*/ 11 w 17"/>
                  <a:gd name="T7" fmla="*/ 17 h 17"/>
                  <a:gd name="T8" fmla="*/ 9 w 17"/>
                  <a:gd name="T9" fmla="*/ 8 h 17"/>
                  <a:gd name="T10" fmla="*/ 0 w 17"/>
                  <a:gd name="T11" fmla="*/ 3 h 17"/>
                  <a:gd name="T12" fmla="*/ 3 w 17"/>
                  <a:gd name="T13" fmla="*/ 0 h 17"/>
                  <a:gd name="T14" fmla="*/ 0 60000 65536"/>
                  <a:gd name="T15" fmla="*/ 0 60000 65536"/>
                  <a:gd name="T16" fmla="*/ 0 60000 65536"/>
                  <a:gd name="T17" fmla="*/ 0 60000 65536"/>
                  <a:gd name="T18" fmla="*/ 0 60000 65536"/>
                  <a:gd name="T19" fmla="*/ 0 60000 65536"/>
                  <a:gd name="T20" fmla="*/ 0 60000 65536"/>
                  <a:gd name="T21" fmla="*/ 0 w 17"/>
                  <a:gd name="T22" fmla="*/ 0 h 17"/>
                  <a:gd name="T23" fmla="*/ 17 w 17"/>
                  <a:gd name="T24" fmla="*/ 17 h 1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7" h="17">
                    <a:moveTo>
                      <a:pt x="3" y="0"/>
                    </a:moveTo>
                    <a:lnTo>
                      <a:pt x="17" y="12"/>
                    </a:lnTo>
                    <a:lnTo>
                      <a:pt x="17" y="15"/>
                    </a:lnTo>
                    <a:lnTo>
                      <a:pt x="11" y="17"/>
                    </a:lnTo>
                    <a:lnTo>
                      <a:pt x="9" y="8"/>
                    </a:lnTo>
                    <a:lnTo>
                      <a:pt x="0" y="3"/>
                    </a:lnTo>
                    <a:lnTo>
                      <a:pt x="3" y="0"/>
                    </a:lnTo>
                    <a:close/>
                  </a:path>
                </a:pathLst>
              </a:custGeom>
              <a:noFill/>
              <a:ln w="9525">
                <a:noFill/>
                <a:round/>
                <a:headEnd/>
                <a:tailEnd/>
              </a:ln>
            </p:spPr>
            <p:txBody>
              <a:bodyPr>
                <a:prstTxWarp prst="textNoShape">
                  <a:avLst/>
                </a:prstTxWarp>
              </a:bodyPr>
              <a:lstStyle/>
              <a:p>
                <a:endParaRPr lang="en-US"/>
              </a:p>
            </p:txBody>
          </p:sp>
          <p:sp>
            <p:nvSpPr>
              <p:cNvPr id="73055" name="Freeform 728"/>
              <p:cNvSpPr>
                <a:spLocks/>
              </p:cNvSpPr>
              <p:nvPr/>
            </p:nvSpPr>
            <p:spPr bwMode="auto">
              <a:xfrm>
                <a:off x="5160" y="3015"/>
                <a:ext cx="1" cy="5"/>
              </a:xfrm>
              <a:custGeom>
                <a:avLst/>
                <a:gdLst>
                  <a:gd name="T0" fmla="*/ 0 w 5"/>
                  <a:gd name="T1" fmla="*/ 0 h 21"/>
                  <a:gd name="T2" fmla="*/ 3 w 5"/>
                  <a:gd name="T3" fmla="*/ 8 h 21"/>
                  <a:gd name="T4" fmla="*/ 5 w 5"/>
                  <a:gd name="T5" fmla="*/ 17 h 21"/>
                  <a:gd name="T6" fmla="*/ 3 w 5"/>
                  <a:gd name="T7" fmla="*/ 21 h 21"/>
                  <a:gd name="T8" fmla="*/ 0 w 5"/>
                  <a:gd name="T9" fmla="*/ 0 h 21"/>
                  <a:gd name="T10" fmla="*/ 0 60000 65536"/>
                  <a:gd name="T11" fmla="*/ 0 60000 65536"/>
                  <a:gd name="T12" fmla="*/ 0 60000 65536"/>
                  <a:gd name="T13" fmla="*/ 0 60000 65536"/>
                  <a:gd name="T14" fmla="*/ 0 60000 65536"/>
                  <a:gd name="T15" fmla="*/ 0 w 5"/>
                  <a:gd name="T16" fmla="*/ 0 h 21"/>
                  <a:gd name="T17" fmla="*/ 5 w 5"/>
                  <a:gd name="T18" fmla="*/ 21 h 21"/>
                </a:gdLst>
                <a:ahLst/>
                <a:cxnLst>
                  <a:cxn ang="T10">
                    <a:pos x="T0" y="T1"/>
                  </a:cxn>
                  <a:cxn ang="T11">
                    <a:pos x="T2" y="T3"/>
                  </a:cxn>
                  <a:cxn ang="T12">
                    <a:pos x="T4" y="T5"/>
                  </a:cxn>
                  <a:cxn ang="T13">
                    <a:pos x="T6" y="T7"/>
                  </a:cxn>
                  <a:cxn ang="T14">
                    <a:pos x="T8" y="T9"/>
                  </a:cxn>
                </a:cxnLst>
                <a:rect l="T15" t="T16" r="T17" b="T18"/>
                <a:pathLst>
                  <a:path w="5" h="21">
                    <a:moveTo>
                      <a:pt x="0" y="0"/>
                    </a:moveTo>
                    <a:lnTo>
                      <a:pt x="3" y="8"/>
                    </a:lnTo>
                    <a:lnTo>
                      <a:pt x="5" y="17"/>
                    </a:lnTo>
                    <a:lnTo>
                      <a:pt x="3" y="21"/>
                    </a:lnTo>
                    <a:lnTo>
                      <a:pt x="0" y="0"/>
                    </a:lnTo>
                    <a:close/>
                  </a:path>
                </a:pathLst>
              </a:custGeom>
              <a:noFill/>
              <a:ln w="9525">
                <a:noFill/>
                <a:round/>
                <a:headEnd/>
                <a:tailEnd/>
              </a:ln>
            </p:spPr>
            <p:txBody>
              <a:bodyPr>
                <a:prstTxWarp prst="textNoShape">
                  <a:avLst/>
                </a:prstTxWarp>
              </a:bodyPr>
              <a:lstStyle/>
              <a:p>
                <a:endParaRPr lang="en-US"/>
              </a:p>
            </p:txBody>
          </p:sp>
          <p:sp>
            <p:nvSpPr>
              <p:cNvPr id="73056" name="Freeform 729"/>
              <p:cNvSpPr>
                <a:spLocks/>
              </p:cNvSpPr>
              <p:nvPr/>
            </p:nvSpPr>
            <p:spPr bwMode="auto">
              <a:xfrm>
                <a:off x="5159" y="3015"/>
                <a:ext cx="2" cy="5"/>
              </a:xfrm>
              <a:custGeom>
                <a:avLst/>
                <a:gdLst>
                  <a:gd name="T0" fmla="*/ 8 w 11"/>
                  <a:gd name="T1" fmla="*/ 0 h 21"/>
                  <a:gd name="T2" fmla="*/ 11 w 11"/>
                  <a:gd name="T3" fmla="*/ 21 h 21"/>
                  <a:gd name="T4" fmla="*/ 5 w 11"/>
                  <a:gd name="T5" fmla="*/ 21 h 21"/>
                  <a:gd name="T6" fmla="*/ 0 w 11"/>
                  <a:gd name="T7" fmla="*/ 0 h 21"/>
                  <a:gd name="T8" fmla="*/ 8 w 11"/>
                  <a:gd name="T9" fmla="*/ 0 h 21"/>
                  <a:gd name="T10" fmla="*/ 0 60000 65536"/>
                  <a:gd name="T11" fmla="*/ 0 60000 65536"/>
                  <a:gd name="T12" fmla="*/ 0 60000 65536"/>
                  <a:gd name="T13" fmla="*/ 0 60000 65536"/>
                  <a:gd name="T14" fmla="*/ 0 60000 65536"/>
                  <a:gd name="T15" fmla="*/ 0 w 11"/>
                  <a:gd name="T16" fmla="*/ 0 h 21"/>
                  <a:gd name="T17" fmla="*/ 11 w 11"/>
                  <a:gd name="T18" fmla="*/ 21 h 21"/>
                </a:gdLst>
                <a:ahLst/>
                <a:cxnLst>
                  <a:cxn ang="T10">
                    <a:pos x="T0" y="T1"/>
                  </a:cxn>
                  <a:cxn ang="T11">
                    <a:pos x="T2" y="T3"/>
                  </a:cxn>
                  <a:cxn ang="T12">
                    <a:pos x="T4" y="T5"/>
                  </a:cxn>
                  <a:cxn ang="T13">
                    <a:pos x="T6" y="T7"/>
                  </a:cxn>
                  <a:cxn ang="T14">
                    <a:pos x="T8" y="T9"/>
                  </a:cxn>
                </a:cxnLst>
                <a:rect l="T15" t="T16" r="T17" b="T18"/>
                <a:pathLst>
                  <a:path w="11" h="21">
                    <a:moveTo>
                      <a:pt x="8" y="0"/>
                    </a:moveTo>
                    <a:lnTo>
                      <a:pt x="11" y="21"/>
                    </a:lnTo>
                    <a:lnTo>
                      <a:pt x="5" y="21"/>
                    </a:lnTo>
                    <a:lnTo>
                      <a:pt x="0" y="0"/>
                    </a:lnTo>
                    <a:lnTo>
                      <a:pt x="8" y="0"/>
                    </a:lnTo>
                    <a:close/>
                  </a:path>
                </a:pathLst>
              </a:custGeom>
              <a:noFill/>
              <a:ln w="9525">
                <a:noFill/>
                <a:round/>
                <a:headEnd/>
                <a:tailEnd/>
              </a:ln>
            </p:spPr>
            <p:txBody>
              <a:bodyPr>
                <a:prstTxWarp prst="textNoShape">
                  <a:avLst/>
                </a:prstTxWarp>
              </a:bodyPr>
              <a:lstStyle/>
              <a:p>
                <a:endParaRPr lang="en-US"/>
              </a:p>
            </p:txBody>
          </p:sp>
          <p:sp>
            <p:nvSpPr>
              <p:cNvPr id="73057" name="Freeform 730"/>
              <p:cNvSpPr>
                <a:spLocks/>
              </p:cNvSpPr>
              <p:nvPr/>
            </p:nvSpPr>
            <p:spPr bwMode="auto">
              <a:xfrm>
                <a:off x="5157" y="3015"/>
                <a:ext cx="3" cy="5"/>
              </a:xfrm>
              <a:custGeom>
                <a:avLst/>
                <a:gdLst>
                  <a:gd name="T0" fmla="*/ 9 w 14"/>
                  <a:gd name="T1" fmla="*/ 0 h 23"/>
                  <a:gd name="T2" fmla="*/ 14 w 14"/>
                  <a:gd name="T3" fmla="*/ 21 h 23"/>
                  <a:gd name="T4" fmla="*/ 2 w 14"/>
                  <a:gd name="T5" fmla="*/ 23 h 23"/>
                  <a:gd name="T6" fmla="*/ 0 w 14"/>
                  <a:gd name="T7" fmla="*/ 3 h 23"/>
                  <a:gd name="T8" fmla="*/ 9 w 14"/>
                  <a:gd name="T9" fmla="*/ 0 h 23"/>
                  <a:gd name="T10" fmla="*/ 0 60000 65536"/>
                  <a:gd name="T11" fmla="*/ 0 60000 65536"/>
                  <a:gd name="T12" fmla="*/ 0 60000 65536"/>
                  <a:gd name="T13" fmla="*/ 0 60000 65536"/>
                  <a:gd name="T14" fmla="*/ 0 60000 65536"/>
                  <a:gd name="T15" fmla="*/ 0 w 14"/>
                  <a:gd name="T16" fmla="*/ 0 h 23"/>
                  <a:gd name="T17" fmla="*/ 14 w 14"/>
                  <a:gd name="T18" fmla="*/ 23 h 23"/>
                </a:gdLst>
                <a:ahLst/>
                <a:cxnLst>
                  <a:cxn ang="T10">
                    <a:pos x="T0" y="T1"/>
                  </a:cxn>
                  <a:cxn ang="T11">
                    <a:pos x="T2" y="T3"/>
                  </a:cxn>
                  <a:cxn ang="T12">
                    <a:pos x="T4" y="T5"/>
                  </a:cxn>
                  <a:cxn ang="T13">
                    <a:pos x="T6" y="T7"/>
                  </a:cxn>
                  <a:cxn ang="T14">
                    <a:pos x="T8" y="T9"/>
                  </a:cxn>
                </a:cxnLst>
                <a:rect l="T15" t="T16" r="T17" b="T18"/>
                <a:pathLst>
                  <a:path w="14" h="23">
                    <a:moveTo>
                      <a:pt x="9" y="0"/>
                    </a:moveTo>
                    <a:lnTo>
                      <a:pt x="14" y="21"/>
                    </a:lnTo>
                    <a:lnTo>
                      <a:pt x="2" y="23"/>
                    </a:lnTo>
                    <a:lnTo>
                      <a:pt x="0" y="3"/>
                    </a:lnTo>
                    <a:lnTo>
                      <a:pt x="9" y="0"/>
                    </a:lnTo>
                    <a:close/>
                  </a:path>
                </a:pathLst>
              </a:custGeom>
              <a:noFill/>
              <a:ln w="9525">
                <a:noFill/>
                <a:round/>
                <a:headEnd/>
                <a:tailEnd/>
              </a:ln>
            </p:spPr>
            <p:txBody>
              <a:bodyPr>
                <a:prstTxWarp prst="textNoShape">
                  <a:avLst/>
                </a:prstTxWarp>
              </a:bodyPr>
              <a:lstStyle/>
              <a:p>
                <a:endParaRPr lang="en-US"/>
              </a:p>
            </p:txBody>
          </p:sp>
          <p:sp>
            <p:nvSpPr>
              <p:cNvPr id="73058" name="Freeform 731"/>
              <p:cNvSpPr>
                <a:spLocks/>
              </p:cNvSpPr>
              <p:nvPr/>
            </p:nvSpPr>
            <p:spPr bwMode="auto">
              <a:xfrm>
                <a:off x="5154" y="3016"/>
                <a:ext cx="3" cy="4"/>
              </a:xfrm>
              <a:custGeom>
                <a:avLst/>
                <a:gdLst>
                  <a:gd name="T0" fmla="*/ 15 w 17"/>
                  <a:gd name="T1" fmla="*/ 0 h 20"/>
                  <a:gd name="T2" fmla="*/ 17 w 17"/>
                  <a:gd name="T3" fmla="*/ 20 h 20"/>
                  <a:gd name="T4" fmla="*/ 3 w 17"/>
                  <a:gd name="T5" fmla="*/ 20 h 20"/>
                  <a:gd name="T6" fmla="*/ 0 w 17"/>
                  <a:gd name="T7" fmla="*/ 0 h 20"/>
                  <a:gd name="T8" fmla="*/ 15 w 17"/>
                  <a:gd name="T9" fmla="*/ 0 h 20"/>
                  <a:gd name="T10" fmla="*/ 0 60000 65536"/>
                  <a:gd name="T11" fmla="*/ 0 60000 65536"/>
                  <a:gd name="T12" fmla="*/ 0 60000 65536"/>
                  <a:gd name="T13" fmla="*/ 0 60000 65536"/>
                  <a:gd name="T14" fmla="*/ 0 60000 65536"/>
                  <a:gd name="T15" fmla="*/ 0 w 17"/>
                  <a:gd name="T16" fmla="*/ 0 h 20"/>
                  <a:gd name="T17" fmla="*/ 17 w 17"/>
                  <a:gd name="T18" fmla="*/ 20 h 20"/>
                </a:gdLst>
                <a:ahLst/>
                <a:cxnLst>
                  <a:cxn ang="T10">
                    <a:pos x="T0" y="T1"/>
                  </a:cxn>
                  <a:cxn ang="T11">
                    <a:pos x="T2" y="T3"/>
                  </a:cxn>
                  <a:cxn ang="T12">
                    <a:pos x="T4" y="T5"/>
                  </a:cxn>
                  <a:cxn ang="T13">
                    <a:pos x="T6" y="T7"/>
                  </a:cxn>
                  <a:cxn ang="T14">
                    <a:pos x="T8" y="T9"/>
                  </a:cxn>
                </a:cxnLst>
                <a:rect l="T15" t="T16" r="T17" b="T18"/>
                <a:pathLst>
                  <a:path w="17" h="20">
                    <a:moveTo>
                      <a:pt x="15" y="0"/>
                    </a:moveTo>
                    <a:lnTo>
                      <a:pt x="17" y="20"/>
                    </a:lnTo>
                    <a:lnTo>
                      <a:pt x="3" y="20"/>
                    </a:lnTo>
                    <a:lnTo>
                      <a:pt x="0" y="0"/>
                    </a:lnTo>
                    <a:lnTo>
                      <a:pt x="15" y="0"/>
                    </a:lnTo>
                    <a:close/>
                  </a:path>
                </a:pathLst>
              </a:custGeom>
              <a:noFill/>
              <a:ln w="9525">
                <a:noFill/>
                <a:round/>
                <a:headEnd/>
                <a:tailEnd/>
              </a:ln>
            </p:spPr>
            <p:txBody>
              <a:bodyPr>
                <a:prstTxWarp prst="textNoShape">
                  <a:avLst/>
                </a:prstTxWarp>
              </a:bodyPr>
              <a:lstStyle/>
              <a:p>
                <a:endParaRPr lang="en-US"/>
              </a:p>
            </p:txBody>
          </p:sp>
          <p:sp>
            <p:nvSpPr>
              <p:cNvPr id="73059" name="Freeform 732"/>
              <p:cNvSpPr>
                <a:spLocks/>
              </p:cNvSpPr>
              <p:nvPr/>
            </p:nvSpPr>
            <p:spPr bwMode="auto">
              <a:xfrm>
                <a:off x="5151" y="3016"/>
                <a:ext cx="4" cy="5"/>
              </a:xfrm>
              <a:custGeom>
                <a:avLst/>
                <a:gdLst>
                  <a:gd name="T0" fmla="*/ 17 w 20"/>
                  <a:gd name="T1" fmla="*/ 0 h 23"/>
                  <a:gd name="T2" fmla="*/ 20 w 20"/>
                  <a:gd name="T3" fmla="*/ 20 h 23"/>
                  <a:gd name="T4" fmla="*/ 3 w 20"/>
                  <a:gd name="T5" fmla="*/ 23 h 23"/>
                  <a:gd name="T6" fmla="*/ 0 w 20"/>
                  <a:gd name="T7" fmla="*/ 3 h 23"/>
                  <a:gd name="T8" fmla="*/ 17 w 20"/>
                  <a:gd name="T9" fmla="*/ 0 h 23"/>
                  <a:gd name="T10" fmla="*/ 0 60000 65536"/>
                  <a:gd name="T11" fmla="*/ 0 60000 65536"/>
                  <a:gd name="T12" fmla="*/ 0 60000 65536"/>
                  <a:gd name="T13" fmla="*/ 0 60000 65536"/>
                  <a:gd name="T14" fmla="*/ 0 60000 65536"/>
                  <a:gd name="T15" fmla="*/ 0 w 20"/>
                  <a:gd name="T16" fmla="*/ 0 h 23"/>
                  <a:gd name="T17" fmla="*/ 20 w 20"/>
                  <a:gd name="T18" fmla="*/ 23 h 23"/>
                </a:gdLst>
                <a:ahLst/>
                <a:cxnLst>
                  <a:cxn ang="T10">
                    <a:pos x="T0" y="T1"/>
                  </a:cxn>
                  <a:cxn ang="T11">
                    <a:pos x="T2" y="T3"/>
                  </a:cxn>
                  <a:cxn ang="T12">
                    <a:pos x="T4" y="T5"/>
                  </a:cxn>
                  <a:cxn ang="T13">
                    <a:pos x="T6" y="T7"/>
                  </a:cxn>
                  <a:cxn ang="T14">
                    <a:pos x="T8" y="T9"/>
                  </a:cxn>
                </a:cxnLst>
                <a:rect l="T15" t="T16" r="T17" b="T18"/>
                <a:pathLst>
                  <a:path w="20" h="23">
                    <a:moveTo>
                      <a:pt x="17" y="0"/>
                    </a:moveTo>
                    <a:lnTo>
                      <a:pt x="20" y="20"/>
                    </a:lnTo>
                    <a:lnTo>
                      <a:pt x="3" y="23"/>
                    </a:lnTo>
                    <a:lnTo>
                      <a:pt x="0" y="3"/>
                    </a:lnTo>
                    <a:lnTo>
                      <a:pt x="17" y="0"/>
                    </a:lnTo>
                    <a:close/>
                  </a:path>
                </a:pathLst>
              </a:custGeom>
              <a:noFill/>
              <a:ln w="9525">
                <a:noFill/>
                <a:round/>
                <a:headEnd/>
                <a:tailEnd/>
              </a:ln>
            </p:spPr>
            <p:txBody>
              <a:bodyPr>
                <a:prstTxWarp prst="textNoShape">
                  <a:avLst/>
                </a:prstTxWarp>
              </a:bodyPr>
              <a:lstStyle/>
              <a:p>
                <a:endParaRPr lang="en-US"/>
              </a:p>
            </p:txBody>
          </p:sp>
          <p:sp>
            <p:nvSpPr>
              <p:cNvPr id="73060" name="Freeform 733"/>
              <p:cNvSpPr>
                <a:spLocks/>
              </p:cNvSpPr>
              <p:nvPr/>
            </p:nvSpPr>
            <p:spPr bwMode="auto">
              <a:xfrm>
                <a:off x="5147" y="3017"/>
                <a:ext cx="4" cy="4"/>
              </a:xfrm>
              <a:custGeom>
                <a:avLst/>
                <a:gdLst>
                  <a:gd name="T0" fmla="*/ 17 w 20"/>
                  <a:gd name="T1" fmla="*/ 0 h 23"/>
                  <a:gd name="T2" fmla="*/ 20 w 20"/>
                  <a:gd name="T3" fmla="*/ 20 h 23"/>
                  <a:gd name="T4" fmla="*/ 0 w 20"/>
                  <a:gd name="T5" fmla="*/ 23 h 23"/>
                  <a:gd name="T6" fmla="*/ 0 w 20"/>
                  <a:gd name="T7" fmla="*/ 2 h 23"/>
                  <a:gd name="T8" fmla="*/ 17 w 20"/>
                  <a:gd name="T9" fmla="*/ 0 h 23"/>
                  <a:gd name="T10" fmla="*/ 0 60000 65536"/>
                  <a:gd name="T11" fmla="*/ 0 60000 65536"/>
                  <a:gd name="T12" fmla="*/ 0 60000 65536"/>
                  <a:gd name="T13" fmla="*/ 0 60000 65536"/>
                  <a:gd name="T14" fmla="*/ 0 60000 65536"/>
                  <a:gd name="T15" fmla="*/ 0 w 20"/>
                  <a:gd name="T16" fmla="*/ 0 h 23"/>
                  <a:gd name="T17" fmla="*/ 20 w 20"/>
                  <a:gd name="T18" fmla="*/ 23 h 23"/>
                </a:gdLst>
                <a:ahLst/>
                <a:cxnLst>
                  <a:cxn ang="T10">
                    <a:pos x="T0" y="T1"/>
                  </a:cxn>
                  <a:cxn ang="T11">
                    <a:pos x="T2" y="T3"/>
                  </a:cxn>
                  <a:cxn ang="T12">
                    <a:pos x="T4" y="T5"/>
                  </a:cxn>
                  <a:cxn ang="T13">
                    <a:pos x="T6" y="T7"/>
                  </a:cxn>
                  <a:cxn ang="T14">
                    <a:pos x="T8" y="T9"/>
                  </a:cxn>
                </a:cxnLst>
                <a:rect l="T15" t="T16" r="T17" b="T18"/>
                <a:pathLst>
                  <a:path w="20" h="23">
                    <a:moveTo>
                      <a:pt x="17" y="0"/>
                    </a:moveTo>
                    <a:lnTo>
                      <a:pt x="20" y="20"/>
                    </a:lnTo>
                    <a:lnTo>
                      <a:pt x="0" y="23"/>
                    </a:lnTo>
                    <a:lnTo>
                      <a:pt x="0" y="2"/>
                    </a:lnTo>
                    <a:lnTo>
                      <a:pt x="17" y="0"/>
                    </a:lnTo>
                    <a:close/>
                  </a:path>
                </a:pathLst>
              </a:custGeom>
              <a:noFill/>
              <a:ln w="9525">
                <a:noFill/>
                <a:round/>
                <a:headEnd/>
                <a:tailEnd/>
              </a:ln>
            </p:spPr>
            <p:txBody>
              <a:bodyPr>
                <a:prstTxWarp prst="textNoShape">
                  <a:avLst/>
                </a:prstTxWarp>
              </a:bodyPr>
              <a:lstStyle/>
              <a:p>
                <a:endParaRPr lang="en-US"/>
              </a:p>
            </p:txBody>
          </p:sp>
          <p:sp>
            <p:nvSpPr>
              <p:cNvPr id="73061" name="Freeform 734"/>
              <p:cNvSpPr>
                <a:spLocks/>
              </p:cNvSpPr>
              <p:nvPr/>
            </p:nvSpPr>
            <p:spPr bwMode="auto">
              <a:xfrm>
                <a:off x="5142" y="3017"/>
                <a:ext cx="5" cy="5"/>
              </a:xfrm>
              <a:custGeom>
                <a:avLst/>
                <a:gdLst>
                  <a:gd name="T0" fmla="*/ 24 w 24"/>
                  <a:gd name="T1" fmla="*/ 0 h 24"/>
                  <a:gd name="T2" fmla="*/ 24 w 24"/>
                  <a:gd name="T3" fmla="*/ 21 h 24"/>
                  <a:gd name="T4" fmla="*/ 0 w 24"/>
                  <a:gd name="T5" fmla="*/ 24 h 24"/>
                  <a:gd name="T6" fmla="*/ 0 w 24"/>
                  <a:gd name="T7" fmla="*/ 4 h 24"/>
                  <a:gd name="T8" fmla="*/ 24 w 24"/>
                  <a:gd name="T9" fmla="*/ 0 h 24"/>
                  <a:gd name="T10" fmla="*/ 0 60000 65536"/>
                  <a:gd name="T11" fmla="*/ 0 60000 65536"/>
                  <a:gd name="T12" fmla="*/ 0 60000 65536"/>
                  <a:gd name="T13" fmla="*/ 0 60000 65536"/>
                  <a:gd name="T14" fmla="*/ 0 60000 65536"/>
                  <a:gd name="T15" fmla="*/ 0 w 24"/>
                  <a:gd name="T16" fmla="*/ 0 h 24"/>
                  <a:gd name="T17" fmla="*/ 24 w 24"/>
                  <a:gd name="T18" fmla="*/ 24 h 24"/>
                </a:gdLst>
                <a:ahLst/>
                <a:cxnLst>
                  <a:cxn ang="T10">
                    <a:pos x="T0" y="T1"/>
                  </a:cxn>
                  <a:cxn ang="T11">
                    <a:pos x="T2" y="T3"/>
                  </a:cxn>
                  <a:cxn ang="T12">
                    <a:pos x="T4" y="T5"/>
                  </a:cxn>
                  <a:cxn ang="T13">
                    <a:pos x="T6" y="T7"/>
                  </a:cxn>
                  <a:cxn ang="T14">
                    <a:pos x="T8" y="T9"/>
                  </a:cxn>
                </a:cxnLst>
                <a:rect l="T15" t="T16" r="T17" b="T18"/>
                <a:pathLst>
                  <a:path w="24" h="24">
                    <a:moveTo>
                      <a:pt x="24" y="0"/>
                    </a:moveTo>
                    <a:lnTo>
                      <a:pt x="24" y="21"/>
                    </a:lnTo>
                    <a:lnTo>
                      <a:pt x="0" y="24"/>
                    </a:lnTo>
                    <a:lnTo>
                      <a:pt x="0" y="4"/>
                    </a:lnTo>
                    <a:lnTo>
                      <a:pt x="24" y="0"/>
                    </a:lnTo>
                    <a:close/>
                  </a:path>
                </a:pathLst>
              </a:custGeom>
              <a:noFill/>
              <a:ln w="9525">
                <a:noFill/>
                <a:round/>
                <a:headEnd/>
                <a:tailEnd/>
              </a:ln>
            </p:spPr>
            <p:txBody>
              <a:bodyPr>
                <a:prstTxWarp prst="textNoShape">
                  <a:avLst/>
                </a:prstTxWarp>
              </a:bodyPr>
              <a:lstStyle/>
              <a:p>
                <a:endParaRPr lang="en-US"/>
              </a:p>
            </p:txBody>
          </p:sp>
          <p:sp>
            <p:nvSpPr>
              <p:cNvPr id="73062" name="Freeform 735"/>
              <p:cNvSpPr>
                <a:spLocks/>
              </p:cNvSpPr>
              <p:nvPr/>
            </p:nvSpPr>
            <p:spPr bwMode="auto">
              <a:xfrm>
                <a:off x="5137" y="3018"/>
                <a:ext cx="5" cy="4"/>
              </a:xfrm>
              <a:custGeom>
                <a:avLst/>
                <a:gdLst>
                  <a:gd name="T0" fmla="*/ 25 w 25"/>
                  <a:gd name="T1" fmla="*/ 0 h 22"/>
                  <a:gd name="T2" fmla="*/ 25 w 25"/>
                  <a:gd name="T3" fmla="*/ 20 h 22"/>
                  <a:gd name="T4" fmla="*/ 2 w 25"/>
                  <a:gd name="T5" fmla="*/ 22 h 22"/>
                  <a:gd name="T6" fmla="*/ 0 w 25"/>
                  <a:gd name="T7" fmla="*/ 3 h 22"/>
                  <a:gd name="T8" fmla="*/ 25 w 25"/>
                  <a:gd name="T9" fmla="*/ 0 h 22"/>
                  <a:gd name="T10" fmla="*/ 0 60000 65536"/>
                  <a:gd name="T11" fmla="*/ 0 60000 65536"/>
                  <a:gd name="T12" fmla="*/ 0 60000 65536"/>
                  <a:gd name="T13" fmla="*/ 0 60000 65536"/>
                  <a:gd name="T14" fmla="*/ 0 60000 65536"/>
                  <a:gd name="T15" fmla="*/ 0 w 25"/>
                  <a:gd name="T16" fmla="*/ 0 h 22"/>
                  <a:gd name="T17" fmla="*/ 25 w 25"/>
                  <a:gd name="T18" fmla="*/ 22 h 22"/>
                </a:gdLst>
                <a:ahLst/>
                <a:cxnLst>
                  <a:cxn ang="T10">
                    <a:pos x="T0" y="T1"/>
                  </a:cxn>
                  <a:cxn ang="T11">
                    <a:pos x="T2" y="T3"/>
                  </a:cxn>
                  <a:cxn ang="T12">
                    <a:pos x="T4" y="T5"/>
                  </a:cxn>
                  <a:cxn ang="T13">
                    <a:pos x="T6" y="T7"/>
                  </a:cxn>
                  <a:cxn ang="T14">
                    <a:pos x="T8" y="T9"/>
                  </a:cxn>
                </a:cxnLst>
                <a:rect l="T15" t="T16" r="T17" b="T18"/>
                <a:pathLst>
                  <a:path w="25" h="22">
                    <a:moveTo>
                      <a:pt x="25" y="0"/>
                    </a:moveTo>
                    <a:lnTo>
                      <a:pt x="25" y="20"/>
                    </a:lnTo>
                    <a:lnTo>
                      <a:pt x="2" y="22"/>
                    </a:lnTo>
                    <a:lnTo>
                      <a:pt x="0" y="3"/>
                    </a:lnTo>
                    <a:lnTo>
                      <a:pt x="25" y="0"/>
                    </a:lnTo>
                    <a:close/>
                  </a:path>
                </a:pathLst>
              </a:custGeom>
              <a:noFill/>
              <a:ln w="9525">
                <a:noFill/>
                <a:round/>
                <a:headEnd/>
                <a:tailEnd/>
              </a:ln>
            </p:spPr>
            <p:txBody>
              <a:bodyPr>
                <a:prstTxWarp prst="textNoShape">
                  <a:avLst/>
                </a:prstTxWarp>
              </a:bodyPr>
              <a:lstStyle/>
              <a:p>
                <a:endParaRPr lang="en-US"/>
              </a:p>
            </p:txBody>
          </p:sp>
          <p:sp>
            <p:nvSpPr>
              <p:cNvPr id="73063" name="Freeform 736"/>
              <p:cNvSpPr>
                <a:spLocks/>
              </p:cNvSpPr>
              <p:nvPr/>
            </p:nvSpPr>
            <p:spPr bwMode="auto">
              <a:xfrm>
                <a:off x="5132" y="3018"/>
                <a:ext cx="6" cy="5"/>
              </a:xfrm>
              <a:custGeom>
                <a:avLst/>
                <a:gdLst>
                  <a:gd name="T0" fmla="*/ 26 w 28"/>
                  <a:gd name="T1" fmla="*/ 0 h 23"/>
                  <a:gd name="T2" fmla="*/ 28 w 28"/>
                  <a:gd name="T3" fmla="*/ 19 h 23"/>
                  <a:gd name="T4" fmla="*/ 0 w 28"/>
                  <a:gd name="T5" fmla="*/ 23 h 23"/>
                  <a:gd name="T6" fmla="*/ 0 w 28"/>
                  <a:gd name="T7" fmla="*/ 2 h 23"/>
                  <a:gd name="T8" fmla="*/ 26 w 28"/>
                  <a:gd name="T9" fmla="*/ 0 h 23"/>
                  <a:gd name="T10" fmla="*/ 0 60000 65536"/>
                  <a:gd name="T11" fmla="*/ 0 60000 65536"/>
                  <a:gd name="T12" fmla="*/ 0 60000 65536"/>
                  <a:gd name="T13" fmla="*/ 0 60000 65536"/>
                  <a:gd name="T14" fmla="*/ 0 60000 65536"/>
                  <a:gd name="T15" fmla="*/ 0 w 28"/>
                  <a:gd name="T16" fmla="*/ 0 h 23"/>
                  <a:gd name="T17" fmla="*/ 28 w 28"/>
                  <a:gd name="T18" fmla="*/ 23 h 23"/>
                </a:gdLst>
                <a:ahLst/>
                <a:cxnLst>
                  <a:cxn ang="T10">
                    <a:pos x="T0" y="T1"/>
                  </a:cxn>
                  <a:cxn ang="T11">
                    <a:pos x="T2" y="T3"/>
                  </a:cxn>
                  <a:cxn ang="T12">
                    <a:pos x="T4" y="T5"/>
                  </a:cxn>
                  <a:cxn ang="T13">
                    <a:pos x="T6" y="T7"/>
                  </a:cxn>
                  <a:cxn ang="T14">
                    <a:pos x="T8" y="T9"/>
                  </a:cxn>
                </a:cxnLst>
                <a:rect l="T15" t="T16" r="T17" b="T18"/>
                <a:pathLst>
                  <a:path w="28" h="23">
                    <a:moveTo>
                      <a:pt x="26" y="0"/>
                    </a:moveTo>
                    <a:lnTo>
                      <a:pt x="28" y="19"/>
                    </a:lnTo>
                    <a:lnTo>
                      <a:pt x="0" y="23"/>
                    </a:lnTo>
                    <a:lnTo>
                      <a:pt x="0" y="2"/>
                    </a:lnTo>
                    <a:lnTo>
                      <a:pt x="26" y="0"/>
                    </a:lnTo>
                    <a:close/>
                  </a:path>
                </a:pathLst>
              </a:custGeom>
              <a:noFill/>
              <a:ln w="9525">
                <a:noFill/>
                <a:round/>
                <a:headEnd/>
                <a:tailEnd/>
              </a:ln>
            </p:spPr>
            <p:txBody>
              <a:bodyPr>
                <a:prstTxWarp prst="textNoShape">
                  <a:avLst/>
                </a:prstTxWarp>
              </a:bodyPr>
              <a:lstStyle/>
              <a:p>
                <a:endParaRPr lang="en-US"/>
              </a:p>
            </p:txBody>
          </p:sp>
          <p:sp>
            <p:nvSpPr>
              <p:cNvPr id="73064" name="Rectangle 737"/>
              <p:cNvSpPr>
                <a:spLocks noChangeArrowheads="1"/>
              </p:cNvSpPr>
              <p:nvPr/>
            </p:nvSpPr>
            <p:spPr bwMode="auto">
              <a:xfrm>
                <a:off x="5126" y="3019"/>
                <a:ext cx="6" cy="4"/>
              </a:xfrm>
              <a:prstGeom prst="rect">
                <a:avLst/>
              </a:prstGeom>
              <a:noFill/>
              <a:ln w="9525">
                <a:noFill/>
                <a:miter lim="800000"/>
                <a:headEnd/>
                <a:tailEnd/>
              </a:ln>
            </p:spPr>
            <p:txBody>
              <a:bodyPr>
                <a:prstTxWarp prst="textNoShape">
                  <a:avLst/>
                </a:prstTxWarp>
              </a:bodyPr>
              <a:lstStyle/>
              <a:p>
                <a:endParaRPr lang="en-US"/>
              </a:p>
            </p:txBody>
          </p:sp>
          <p:sp>
            <p:nvSpPr>
              <p:cNvPr id="73065" name="Freeform 738"/>
              <p:cNvSpPr>
                <a:spLocks/>
              </p:cNvSpPr>
              <p:nvPr/>
            </p:nvSpPr>
            <p:spPr bwMode="auto">
              <a:xfrm>
                <a:off x="5114" y="3019"/>
                <a:ext cx="12" cy="4"/>
              </a:xfrm>
              <a:custGeom>
                <a:avLst/>
                <a:gdLst>
                  <a:gd name="T0" fmla="*/ 63 w 63"/>
                  <a:gd name="T1" fmla="*/ 0 h 21"/>
                  <a:gd name="T2" fmla="*/ 63 w 63"/>
                  <a:gd name="T3" fmla="*/ 21 h 21"/>
                  <a:gd name="T4" fmla="*/ 0 w 63"/>
                  <a:gd name="T5" fmla="*/ 21 h 21"/>
                  <a:gd name="T6" fmla="*/ 0 w 63"/>
                  <a:gd name="T7" fmla="*/ 4 h 21"/>
                  <a:gd name="T8" fmla="*/ 63 w 63"/>
                  <a:gd name="T9" fmla="*/ 0 h 21"/>
                  <a:gd name="T10" fmla="*/ 0 60000 65536"/>
                  <a:gd name="T11" fmla="*/ 0 60000 65536"/>
                  <a:gd name="T12" fmla="*/ 0 60000 65536"/>
                  <a:gd name="T13" fmla="*/ 0 60000 65536"/>
                  <a:gd name="T14" fmla="*/ 0 60000 65536"/>
                  <a:gd name="T15" fmla="*/ 0 w 63"/>
                  <a:gd name="T16" fmla="*/ 0 h 21"/>
                  <a:gd name="T17" fmla="*/ 63 w 63"/>
                  <a:gd name="T18" fmla="*/ 21 h 21"/>
                </a:gdLst>
                <a:ahLst/>
                <a:cxnLst>
                  <a:cxn ang="T10">
                    <a:pos x="T0" y="T1"/>
                  </a:cxn>
                  <a:cxn ang="T11">
                    <a:pos x="T2" y="T3"/>
                  </a:cxn>
                  <a:cxn ang="T12">
                    <a:pos x="T4" y="T5"/>
                  </a:cxn>
                  <a:cxn ang="T13">
                    <a:pos x="T6" y="T7"/>
                  </a:cxn>
                  <a:cxn ang="T14">
                    <a:pos x="T8" y="T9"/>
                  </a:cxn>
                </a:cxnLst>
                <a:rect l="T15" t="T16" r="T17" b="T18"/>
                <a:pathLst>
                  <a:path w="63" h="21">
                    <a:moveTo>
                      <a:pt x="63" y="0"/>
                    </a:moveTo>
                    <a:lnTo>
                      <a:pt x="63" y="21"/>
                    </a:lnTo>
                    <a:lnTo>
                      <a:pt x="0" y="21"/>
                    </a:lnTo>
                    <a:lnTo>
                      <a:pt x="0" y="4"/>
                    </a:lnTo>
                    <a:lnTo>
                      <a:pt x="63" y="0"/>
                    </a:lnTo>
                    <a:close/>
                  </a:path>
                </a:pathLst>
              </a:custGeom>
              <a:noFill/>
              <a:ln w="9525">
                <a:noFill/>
                <a:round/>
                <a:headEnd/>
                <a:tailEnd/>
              </a:ln>
            </p:spPr>
            <p:txBody>
              <a:bodyPr>
                <a:prstTxWarp prst="textNoShape">
                  <a:avLst/>
                </a:prstTxWarp>
              </a:bodyPr>
              <a:lstStyle/>
              <a:p>
                <a:endParaRPr lang="en-US"/>
              </a:p>
            </p:txBody>
          </p:sp>
          <p:sp>
            <p:nvSpPr>
              <p:cNvPr id="73066" name="Freeform 739"/>
              <p:cNvSpPr>
                <a:spLocks/>
              </p:cNvSpPr>
              <p:nvPr/>
            </p:nvSpPr>
            <p:spPr bwMode="auto">
              <a:xfrm>
                <a:off x="5100" y="3019"/>
                <a:ext cx="14" cy="4"/>
              </a:xfrm>
              <a:custGeom>
                <a:avLst/>
                <a:gdLst>
                  <a:gd name="T0" fmla="*/ 66 w 66"/>
                  <a:gd name="T1" fmla="*/ 4 h 21"/>
                  <a:gd name="T2" fmla="*/ 66 w 66"/>
                  <a:gd name="T3" fmla="*/ 21 h 21"/>
                  <a:gd name="T4" fmla="*/ 0 w 66"/>
                  <a:gd name="T5" fmla="*/ 21 h 21"/>
                  <a:gd name="T6" fmla="*/ 0 w 66"/>
                  <a:gd name="T7" fmla="*/ 0 h 21"/>
                  <a:gd name="T8" fmla="*/ 66 w 66"/>
                  <a:gd name="T9" fmla="*/ 4 h 21"/>
                  <a:gd name="T10" fmla="*/ 0 60000 65536"/>
                  <a:gd name="T11" fmla="*/ 0 60000 65536"/>
                  <a:gd name="T12" fmla="*/ 0 60000 65536"/>
                  <a:gd name="T13" fmla="*/ 0 60000 65536"/>
                  <a:gd name="T14" fmla="*/ 0 60000 65536"/>
                  <a:gd name="T15" fmla="*/ 0 w 66"/>
                  <a:gd name="T16" fmla="*/ 0 h 21"/>
                  <a:gd name="T17" fmla="*/ 66 w 66"/>
                  <a:gd name="T18" fmla="*/ 21 h 21"/>
                </a:gdLst>
                <a:ahLst/>
                <a:cxnLst>
                  <a:cxn ang="T10">
                    <a:pos x="T0" y="T1"/>
                  </a:cxn>
                  <a:cxn ang="T11">
                    <a:pos x="T2" y="T3"/>
                  </a:cxn>
                  <a:cxn ang="T12">
                    <a:pos x="T4" y="T5"/>
                  </a:cxn>
                  <a:cxn ang="T13">
                    <a:pos x="T6" y="T7"/>
                  </a:cxn>
                  <a:cxn ang="T14">
                    <a:pos x="T8" y="T9"/>
                  </a:cxn>
                </a:cxnLst>
                <a:rect l="T15" t="T16" r="T17" b="T18"/>
                <a:pathLst>
                  <a:path w="66" h="21">
                    <a:moveTo>
                      <a:pt x="66" y="4"/>
                    </a:moveTo>
                    <a:lnTo>
                      <a:pt x="66" y="21"/>
                    </a:lnTo>
                    <a:lnTo>
                      <a:pt x="0" y="21"/>
                    </a:lnTo>
                    <a:lnTo>
                      <a:pt x="0" y="0"/>
                    </a:lnTo>
                    <a:lnTo>
                      <a:pt x="66" y="4"/>
                    </a:lnTo>
                    <a:close/>
                  </a:path>
                </a:pathLst>
              </a:custGeom>
              <a:noFill/>
              <a:ln w="9525">
                <a:noFill/>
                <a:round/>
                <a:headEnd/>
                <a:tailEnd/>
              </a:ln>
            </p:spPr>
            <p:txBody>
              <a:bodyPr>
                <a:prstTxWarp prst="textNoShape">
                  <a:avLst/>
                </a:prstTxWarp>
              </a:bodyPr>
              <a:lstStyle/>
              <a:p>
                <a:endParaRPr lang="en-US"/>
              </a:p>
            </p:txBody>
          </p:sp>
          <p:sp>
            <p:nvSpPr>
              <p:cNvPr id="73067" name="Freeform 740"/>
              <p:cNvSpPr>
                <a:spLocks/>
              </p:cNvSpPr>
              <p:nvPr/>
            </p:nvSpPr>
            <p:spPr bwMode="auto">
              <a:xfrm>
                <a:off x="5087" y="3017"/>
                <a:ext cx="13" cy="6"/>
              </a:xfrm>
              <a:custGeom>
                <a:avLst/>
                <a:gdLst>
                  <a:gd name="T0" fmla="*/ 69 w 69"/>
                  <a:gd name="T1" fmla="*/ 9 h 30"/>
                  <a:gd name="T2" fmla="*/ 69 w 69"/>
                  <a:gd name="T3" fmla="*/ 30 h 30"/>
                  <a:gd name="T4" fmla="*/ 0 w 69"/>
                  <a:gd name="T5" fmla="*/ 21 h 30"/>
                  <a:gd name="T6" fmla="*/ 3 w 69"/>
                  <a:gd name="T7" fmla="*/ 0 h 30"/>
                  <a:gd name="T8" fmla="*/ 69 w 69"/>
                  <a:gd name="T9" fmla="*/ 9 h 30"/>
                  <a:gd name="T10" fmla="*/ 0 60000 65536"/>
                  <a:gd name="T11" fmla="*/ 0 60000 65536"/>
                  <a:gd name="T12" fmla="*/ 0 60000 65536"/>
                  <a:gd name="T13" fmla="*/ 0 60000 65536"/>
                  <a:gd name="T14" fmla="*/ 0 60000 65536"/>
                  <a:gd name="T15" fmla="*/ 0 w 69"/>
                  <a:gd name="T16" fmla="*/ 0 h 30"/>
                  <a:gd name="T17" fmla="*/ 69 w 69"/>
                  <a:gd name="T18" fmla="*/ 30 h 30"/>
                </a:gdLst>
                <a:ahLst/>
                <a:cxnLst>
                  <a:cxn ang="T10">
                    <a:pos x="T0" y="T1"/>
                  </a:cxn>
                  <a:cxn ang="T11">
                    <a:pos x="T2" y="T3"/>
                  </a:cxn>
                  <a:cxn ang="T12">
                    <a:pos x="T4" y="T5"/>
                  </a:cxn>
                  <a:cxn ang="T13">
                    <a:pos x="T6" y="T7"/>
                  </a:cxn>
                  <a:cxn ang="T14">
                    <a:pos x="T8" y="T9"/>
                  </a:cxn>
                </a:cxnLst>
                <a:rect l="T15" t="T16" r="T17" b="T18"/>
                <a:pathLst>
                  <a:path w="69" h="30">
                    <a:moveTo>
                      <a:pt x="69" y="9"/>
                    </a:moveTo>
                    <a:lnTo>
                      <a:pt x="69" y="30"/>
                    </a:lnTo>
                    <a:lnTo>
                      <a:pt x="0" y="21"/>
                    </a:lnTo>
                    <a:lnTo>
                      <a:pt x="3" y="0"/>
                    </a:lnTo>
                    <a:lnTo>
                      <a:pt x="69" y="9"/>
                    </a:lnTo>
                    <a:close/>
                  </a:path>
                </a:pathLst>
              </a:custGeom>
              <a:noFill/>
              <a:ln w="9525">
                <a:noFill/>
                <a:round/>
                <a:headEnd/>
                <a:tailEnd/>
              </a:ln>
            </p:spPr>
            <p:txBody>
              <a:bodyPr>
                <a:prstTxWarp prst="textNoShape">
                  <a:avLst/>
                </a:prstTxWarp>
              </a:bodyPr>
              <a:lstStyle/>
              <a:p>
                <a:endParaRPr lang="en-US"/>
              </a:p>
            </p:txBody>
          </p:sp>
          <p:sp>
            <p:nvSpPr>
              <p:cNvPr id="73068" name="Freeform 741"/>
              <p:cNvSpPr>
                <a:spLocks/>
              </p:cNvSpPr>
              <p:nvPr/>
            </p:nvSpPr>
            <p:spPr bwMode="auto">
              <a:xfrm>
                <a:off x="5080" y="3016"/>
                <a:ext cx="7" cy="5"/>
              </a:xfrm>
              <a:custGeom>
                <a:avLst/>
                <a:gdLst>
                  <a:gd name="T0" fmla="*/ 38 w 38"/>
                  <a:gd name="T1" fmla="*/ 5 h 26"/>
                  <a:gd name="T2" fmla="*/ 35 w 38"/>
                  <a:gd name="T3" fmla="*/ 26 h 26"/>
                  <a:gd name="T4" fmla="*/ 0 w 38"/>
                  <a:gd name="T5" fmla="*/ 20 h 26"/>
                  <a:gd name="T6" fmla="*/ 7 w 38"/>
                  <a:gd name="T7" fmla="*/ 0 h 26"/>
                  <a:gd name="T8" fmla="*/ 38 w 38"/>
                  <a:gd name="T9" fmla="*/ 5 h 26"/>
                  <a:gd name="T10" fmla="*/ 0 60000 65536"/>
                  <a:gd name="T11" fmla="*/ 0 60000 65536"/>
                  <a:gd name="T12" fmla="*/ 0 60000 65536"/>
                  <a:gd name="T13" fmla="*/ 0 60000 65536"/>
                  <a:gd name="T14" fmla="*/ 0 60000 65536"/>
                  <a:gd name="T15" fmla="*/ 0 w 38"/>
                  <a:gd name="T16" fmla="*/ 0 h 26"/>
                  <a:gd name="T17" fmla="*/ 38 w 38"/>
                  <a:gd name="T18" fmla="*/ 26 h 26"/>
                </a:gdLst>
                <a:ahLst/>
                <a:cxnLst>
                  <a:cxn ang="T10">
                    <a:pos x="T0" y="T1"/>
                  </a:cxn>
                  <a:cxn ang="T11">
                    <a:pos x="T2" y="T3"/>
                  </a:cxn>
                  <a:cxn ang="T12">
                    <a:pos x="T4" y="T5"/>
                  </a:cxn>
                  <a:cxn ang="T13">
                    <a:pos x="T6" y="T7"/>
                  </a:cxn>
                  <a:cxn ang="T14">
                    <a:pos x="T8" y="T9"/>
                  </a:cxn>
                </a:cxnLst>
                <a:rect l="T15" t="T16" r="T17" b="T18"/>
                <a:pathLst>
                  <a:path w="38" h="26">
                    <a:moveTo>
                      <a:pt x="38" y="5"/>
                    </a:moveTo>
                    <a:lnTo>
                      <a:pt x="35" y="26"/>
                    </a:lnTo>
                    <a:lnTo>
                      <a:pt x="0" y="20"/>
                    </a:lnTo>
                    <a:lnTo>
                      <a:pt x="7" y="0"/>
                    </a:lnTo>
                    <a:lnTo>
                      <a:pt x="38" y="5"/>
                    </a:lnTo>
                    <a:close/>
                  </a:path>
                </a:pathLst>
              </a:custGeom>
              <a:noFill/>
              <a:ln w="9525">
                <a:noFill/>
                <a:round/>
                <a:headEnd/>
                <a:tailEnd/>
              </a:ln>
            </p:spPr>
            <p:txBody>
              <a:bodyPr>
                <a:prstTxWarp prst="textNoShape">
                  <a:avLst/>
                </a:prstTxWarp>
              </a:bodyPr>
              <a:lstStyle/>
              <a:p>
                <a:endParaRPr lang="en-US"/>
              </a:p>
            </p:txBody>
          </p:sp>
          <p:sp>
            <p:nvSpPr>
              <p:cNvPr id="73069" name="Freeform 742"/>
              <p:cNvSpPr>
                <a:spLocks/>
              </p:cNvSpPr>
              <p:nvPr/>
            </p:nvSpPr>
            <p:spPr bwMode="auto">
              <a:xfrm>
                <a:off x="5073" y="3014"/>
                <a:ext cx="8" cy="6"/>
              </a:xfrm>
              <a:custGeom>
                <a:avLst/>
                <a:gdLst>
                  <a:gd name="T0" fmla="*/ 38 w 38"/>
                  <a:gd name="T1" fmla="*/ 8 h 28"/>
                  <a:gd name="T2" fmla="*/ 31 w 38"/>
                  <a:gd name="T3" fmla="*/ 28 h 28"/>
                  <a:gd name="T4" fmla="*/ 0 w 38"/>
                  <a:gd name="T5" fmla="*/ 20 h 28"/>
                  <a:gd name="T6" fmla="*/ 6 w 38"/>
                  <a:gd name="T7" fmla="*/ 0 h 28"/>
                  <a:gd name="T8" fmla="*/ 38 w 38"/>
                  <a:gd name="T9" fmla="*/ 8 h 28"/>
                  <a:gd name="T10" fmla="*/ 0 60000 65536"/>
                  <a:gd name="T11" fmla="*/ 0 60000 65536"/>
                  <a:gd name="T12" fmla="*/ 0 60000 65536"/>
                  <a:gd name="T13" fmla="*/ 0 60000 65536"/>
                  <a:gd name="T14" fmla="*/ 0 60000 65536"/>
                  <a:gd name="T15" fmla="*/ 0 w 38"/>
                  <a:gd name="T16" fmla="*/ 0 h 28"/>
                  <a:gd name="T17" fmla="*/ 38 w 38"/>
                  <a:gd name="T18" fmla="*/ 28 h 28"/>
                </a:gdLst>
                <a:ahLst/>
                <a:cxnLst>
                  <a:cxn ang="T10">
                    <a:pos x="T0" y="T1"/>
                  </a:cxn>
                  <a:cxn ang="T11">
                    <a:pos x="T2" y="T3"/>
                  </a:cxn>
                  <a:cxn ang="T12">
                    <a:pos x="T4" y="T5"/>
                  </a:cxn>
                  <a:cxn ang="T13">
                    <a:pos x="T6" y="T7"/>
                  </a:cxn>
                  <a:cxn ang="T14">
                    <a:pos x="T8" y="T9"/>
                  </a:cxn>
                </a:cxnLst>
                <a:rect l="T15" t="T16" r="T17" b="T18"/>
                <a:pathLst>
                  <a:path w="38" h="28">
                    <a:moveTo>
                      <a:pt x="38" y="8"/>
                    </a:moveTo>
                    <a:lnTo>
                      <a:pt x="31" y="28"/>
                    </a:lnTo>
                    <a:lnTo>
                      <a:pt x="0" y="20"/>
                    </a:lnTo>
                    <a:lnTo>
                      <a:pt x="6" y="0"/>
                    </a:lnTo>
                    <a:lnTo>
                      <a:pt x="38" y="8"/>
                    </a:lnTo>
                    <a:close/>
                  </a:path>
                </a:pathLst>
              </a:custGeom>
              <a:noFill/>
              <a:ln w="9525">
                <a:noFill/>
                <a:round/>
                <a:headEnd/>
                <a:tailEnd/>
              </a:ln>
            </p:spPr>
            <p:txBody>
              <a:bodyPr>
                <a:prstTxWarp prst="textNoShape">
                  <a:avLst/>
                </a:prstTxWarp>
              </a:bodyPr>
              <a:lstStyle/>
              <a:p>
                <a:endParaRPr lang="en-US"/>
              </a:p>
            </p:txBody>
          </p:sp>
          <p:sp>
            <p:nvSpPr>
              <p:cNvPr id="73070" name="Freeform 743"/>
              <p:cNvSpPr>
                <a:spLocks/>
              </p:cNvSpPr>
              <p:nvPr/>
            </p:nvSpPr>
            <p:spPr bwMode="auto">
              <a:xfrm>
                <a:off x="5066" y="3013"/>
                <a:ext cx="9" cy="5"/>
              </a:xfrm>
              <a:custGeom>
                <a:avLst/>
                <a:gdLst>
                  <a:gd name="T0" fmla="*/ 41 w 41"/>
                  <a:gd name="T1" fmla="*/ 9 h 29"/>
                  <a:gd name="T2" fmla="*/ 35 w 41"/>
                  <a:gd name="T3" fmla="*/ 29 h 29"/>
                  <a:gd name="T4" fmla="*/ 0 w 41"/>
                  <a:gd name="T5" fmla="*/ 17 h 29"/>
                  <a:gd name="T6" fmla="*/ 9 w 41"/>
                  <a:gd name="T7" fmla="*/ 0 h 29"/>
                  <a:gd name="T8" fmla="*/ 41 w 41"/>
                  <a:gd name="T9" fmla="*/ 9 h 29"/>
                  <a:gd name="T10" fmla="*/ 0 60000 65536"/>
                  <a:gd name="T11" fmla="*/ 0 60000 65536"/>
                  <a:gd name="T12" fmla="*/ 0 60000 65536"/>
                  <a:gd name="T13" fmla="*/ 0 60000 65536"/>
                  <a:gd name="T14" fmla="*/ 0 60000 65536"/>
                  <a:gd name="T15" fmla="*/ 0 w 41"/>
                  <a:gd name="T16" fmla="*/ 0 h 29"/>
                  <a:gd name="T17" fmla="*/ 41 w 41"/>
                  <a:gd name="T18" fmla="*/ 29 h 29"/>
                </a:gdLst>
                <a:ahLst/>
                <a:cxnLst>
                  <a:cxn ang="T10">
                    <a:pos x="T0" y="T1"/>
                  </a:cxn>
                  <a:cxn ang="T11">
                    <a:pos x="T2" y="T3"/>
                  </a:cxn>
                  <a:cxn ang="T12">
                    <a:pos x="T4" y="T5"/>
                  </a:cxn>
                  <a:cxn ang="T13">
                    <a:pos x="T6" y="T7"/>
                  </a:cxn>
                  <a:cxn ang="T14">
                    <a:pos x="T8" y="T9"/>
                  </a:cxn>
                </a:cxnLst>
                <a:rect l="T15" t="T16" r="T17" b="T18"/>
                <a:pathLst>
                  <a:path w="41" h="29">
                    <a:moveTo>
                      <a:pt x="41" y="9"/>
                    </a:moveTo>
                    <a:lnTo>
                      <a:pt x="35" y="29"/>
                    </a:lnTo>
                    <a:lnTo>
                      <a:pt x="0" y="17"/>
                    </a:lnTo>
                    <a:lnTo>
                      <a:pt x="9" y="0"/>
                    </a:lnTo>
                    <a:lnTo>
                      <a:pt x="41" y="9"/>
                    </a:lnTo>
                    <a:close/>
                  </a:path>
                </a:pathLst>
              </a:custGeom>
              <a:noFill/>
              <a:ln w="9525">
                <a:noFill/>
                <a:round/>
                <a:headEnd/>
                <a:tailEnd/>
              </a:ln>
            </p:spPr>
            <p:txBody>
              <a:bodyPr>
                <a:prstTxWarp prst="textNoShape">
                  <a:avLst/>
                </a:prstTxWarp>
              </a:bodyPr>
              <a:lstStyle/>
              <a:p>
                <a:endParaRPr lang="en-US"/>
              </a:p>
            </p:txBody>
          </p:sp>
          <p:sp>
            <p:nvSpPr>
              <p:cNvPr id="73071" name="Freeform 744"/>
              <p:cNvSpPr>
                <a:spLocks/>
              </p:cNvSpPr>
              <p:nvPr/>
            </p:nvSpPr>
            <p:spPr bwMode="auto">
              <a:xfrm>
                <a:off x="5060" y="3010"/>
                <a:ext cx="8" cy="6"/>
              </a:xfrm>
              <a:custGeom>
                <a:avLst/>
                <a:gdLst>
                  <a:gd name="T0" fmla="*/ 41 w 41"/>
                  <a:gd name="T1" fmla="*/ 12 h 29"/>
                  <a:gd name="T2" fmla="*/ 32 w 41"/>
                  <a:gd name="T3" fmla="*/ 29 h 29"/>
                  <a:gd name="T4" fmla="*/ 0 w 41"/>
                  <a:gd name="T5" fmla="*/ 17 h 29"/>
                  <a:gd name="T6" fmla="*/ 9 w 41"/>
                  <a:gd name="T7" fmla="*/ 0 h 29"/>
                  <a:gd name="T8" fmla="*/ 41 w 41"/>
                  <a:gd name="T9" fmla="*/ 12 h 29"/>
                  <a:gd name="T10" fmla="*/ 0 60000 65536"/>
                  <a:gd name="T11" fmla="*/ 0 60000 65536"/>
                  <a:gd name="T12" fmla="*/ 0 60000 65536"/>
                  <a:gd name="T13" fmla="*/ 0 60000 65536"/>
                  <a:gd name="T14" fmla="*/ 0 60000 65536"/>
                  <a:gd name="T15" fmla="*/ 0 w 41"/>
                  <a:gd name="T16" fmla="*/ 0 h 29"/>
                  <a:gd name="T17" fmla="*/ 41 w 41"/>
                  <a:gd name="T18" fmla="*/ 29 h 29"/>
                </a:gdLst>
                <a:ahLst/>
                <a:cxnLst>
                  <a:cxn ang="T10">
                    <a:pos x="T0" y="T1"/>
                  </a:cxn>
                  <a:cxn ang="T11">
                    <a:pos x="T2" y="T3"/>
                  </a:cxn>
                  <a:cxn ang="T12">
                    <a:pos x="T4" y="T5"/>
                  </a:cxn>
                  <a:cxn ang="T13">
                    <a:pos x="T6" y="T7"/>
                  </a:cxn>
                  <a:cxn ang="T14">
                    <a:pos x="T8" y="T9"/>
                  </a:cxn>
                </a:cxnLst>
                <a:rect l="T15" t="T16" r="T17" b="T18"/>
                <a:pathLst>
                  <a:path w="41" h="29">
                    <a:moveTo>
                      <a:pt x="41" y="12"/>
                    </a:moveTo>
                    <a:lnTo>
                      <a:pt x="32" y="29"/>
                    </a:lnTo>
                    <a:lnTo>
                      <a:pt x="0" y="17"/>
                    </a:lnTo>
                    <a:lnTo>
                      <a:pt x="9" y="0"/>
                    </a:lnTo>
                    <a:lnTo>
                      <a:pt x="41" y="12"/>
                    </a:lnTo>
                    <a:close/>
                  </a:path>
                </a:pathLst>
              </a:custGeom>
              <a:noFill/>
              <a:ln w="9525">
                <a:noFill/>
                <a:round/>
                <a:headEnd/>
                <a:tailEnd/>
              </a:ln>
            </p:spPr>
            <p:txBody>
              <a:bodyPr>
                <a:prstTxWarp prst="textNoShape">
                  <a:avLst/>
                </a:prstTxWarp>
              </a:bodyPr>
              <a:lstStyle/>
              <a:p>
                <a:endParaRPr lang="en-US"/>
              </a:p>
            </p:txBody>
          </p:sp>
          <p:sp>
            <p:nvSpPr>
              <p:cNvPr id="73072" name="Freeform 745"/>
              <p:cNvSpPr>
                <a:spLocks/>
              </p:cNvSpPr>
              <p:nvPr/>
            </p:nvSpPr>
            <p:spPr bwMode="auto">
              <a:xfrm>
                <a:off x="5054" y="3007"/>
                <a:ext cx="8" cy="7"/>
              </a:xfrm>
              <a:custGeom>
                <a:avLst/>
                <a:gdLst>
                  <a:gd name="T0" fmla="*/ 40 w 40"/>
                  <a:gd name="T1" fmla="*/ 15 h 32"/>
                  <a:gd name="T2" fmla="*/ 31 w 40"/>
                  <a:gd name="T3" fmla="*/ 32 h 32"/>
                  <a:gd name="T4" fmla="*/ 3 w 40"/>
                  <a:gd name="T5" fmla="*/ 17 h 32"/>
                  <a:gd name="T6" fmla="*/ 0 w 40"/>
                  <a:gd name="T7" fmla="*/ 17 h 32"/>
                  <a:gd name="T8" fmla="*/ 11 w 40"/>
                  <a:gd name="T9" fmla="*/ 0 h 32"/>
                  <a:gd name="T10" fmla="*/ 40 w 40"/>
                  <a:gd name="T11" fmla="*/ 15 h 32"/>
                  <a:gd name="T12" fmla="*/ 0 60000 65536"/>
                  <a:gd name="T13" fmla="*/ 0 60000 65536"/>
                  <a:gd name="T14" fmla="*/ 0 60000 65536"/>
                  <a:gd name="T15" fmla="*/ 0 60000 65536"/>
                  <a:gd name="T16" fmla="*/ 0 60000 65536"/>
                  <a:gd name="T17" fmla="*/ 0 60000 65536"/>
                  <a:gd name="T18" fmla="*/ 0 w 40"/>
                  <a:gd name="T19" fmla="*/ 0 h 32"/>
                  <a:gd name="T20" fmla="*/ 40 w 40"/>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40" h="32">
                    <a:moveTo>
                      <a:pt x="40" y="15"/>
                    </a:moveTo>
                    <a:lnTo>
                      <a:pt x="31" y="32"/>
                    </a:lnTo>
                    <a:lnTo>
                      <a:pt x="3" y="17"/>
                    </a:lnTo>
                    <a:lnTo>
                      <a:pt x="0" y="17"/>
                    </a:lnTo>
                    <a:lnTo>
                      <a:pt x="11" y="0"/>
                    </a:lnTo>
                    <a:lnTo>
                      <a:pt x="40" y="15"/>
                    </a:lnTo>
                    <a:close/>
                  </a:path>
                </a:pathLst>
              </a:custGeom>
              <a:noFill/>
              <a:ln w="9525">
                <a:noFill/>
                <a:round/>
                <a:headEnd/>
                <a:tailEnd/>
              </a:ln>
            </p:spPr>
            <p:txBody>
              <a:bodyPr>
                <a:prstTxWarp prst="textNoShape">
                  <a:avLst/>
                </a:prstTxWarp>
              </a:bodyPr>
              <a:lstStyle/>
              <a:p>
                <a:endParaRPr lang="en-US"/>
              </a:p>
            </p:txBody>
          </p:sp>
          <p:sp>
            <p:nvSpPr>
              <p:cNvPr id="73073" name="Freeform 746"/>
              <p:cNvSpPr>
                <a:spLocks/>
              </p:cNvSpPr>
              <p:nvPr/>
            </p:nvSpPr>
            <p:spPr bwMode="auto">
              <a:xfrm>
                <a:off x="5048" y="3005"/>
                <a:ext cx="8" cy="6"/>
              </a:xfrm>
              <a:custGeom>
                <a:avLst/>
                <a:gdLst>
                  <a:gd name="T0" fmla="*/ 40 w 40"/>
                  <a:gd name="T1" fmla="*/ 13 h 30"/>
                  <a:gd name="T2" fmla="*/ 29 w 40"/>
                  <a:gd name="T3" fmla="*/ 30 h 30"/>
                  <a:gd name="T4" fmla="*/ 3 w 40"/>
                  <a:gd name="T5" fmla="*/ 17 h 30"/>
                  <a:gd name="T6" fmla="*/ 0 w 40"/>
                  <a:gd name="T7" fmla="*/ 13 h 30"/>
                  <a:gd name="T8" fmla="*/ 12 w 40"/>
                  <a:gd name="T9" fmla="*/ 0 h 30"/>
                  <a:gd name="T10" fmla="*/ 40 w 40"/>
                  <a:gd name="T11" fmla="*/ 13 h 30"/>
                  <a:gd name="T12" fmla="*/ 0 60000 65536"/>
                  <a:gd name="T13" fmla="*/ 0 60000 65536"/>
                  <a:gd name="T14" fmla="*/ 0 60000 65536"/>
                  <a:gd name="T15" fmla="*/ 0 60000 65536"/>
                  <a:gd name="T16" fmla="*/ 0 60000 65536"/>
                  <a:gd name="T17" fmla="*/ 0 60000 65536"/>
                  <a:gd name="T18" fmla="*/ 0 w 40"/>
                  <a:gd name="T19" fmla="*/ 0 h 30"/>
                  <a:gd name="T20" fmla="*/ 40 w 40"/>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40" h="30">
                    <a:moveTo>
                      <a:pt x="40" y="13"/>
                    </a:moveTo>
                    <a:lnTo>
                      <a:pt x="29" y="30"/>
                    </a:lnTo>
                    <a:lnTo>
                      <a:pt x="3" y="17"/>
                    </a:lnTo>
                    <a:lnTo>
                      <a:pt x="0" y="13"/>
                    </a:lnTo>
                    <a:lnTo>
                      <a:pt x="12" y="0"/>
                    </a:lnTo>
                    <a:lnTo>
                      <a:pt x="40" y="13"/>
                    </a:lnTo>
                    <a:close/>
                  </a:path>
                </a:pathLst>
              </a:custGeom>
              <a:noFill/>
              <a:ln w="9525">
                <a:noFill/>
                <a:round/>
                <a:headEnd/>
                <a:tailEnd/>
              </a:ln>
            </p:spPr>
            <p:txBody>
              <a:bodyPr>
                <a:prstTxWarp prst="textNoShape">
                  <a:avLst/>
                </a:prstTxWarp>
              </a:bodyPr>
              <a:lstStyle/>
              <a:p>
                <a:endParaRPr lang="en-US"/>
              </a:p>
            </p:txBody>
          </p:sp>
          <p:sp>
            <p:nvSpPr>
              <p:cNvPr id="73074" name="Freeform 747"/>
              <p:cNvSpPr>
                <a:spLocks/>
              </p:cNvSpPr>
              <p:nvPr/>
            </p:nvSpPr>
            <p:spPr bwMode="auto">
              <a:xfrm>
                <a:off x="5043" y="3000"/>
                <a:ext cx="7" cy="7"/>
              </a:xfrm>
              <a:custGeom>
                <a:avLst/>
                <a:gdLst>
                  <a:gd name="T0" fmla="*/ 38 w 38"/>
                  <a:gd name="T1" fmla="*/ 21 h 34"/>
                  <a:gd name="T2" fmla="*/ 26 w 38"/>
                  <a:gd name="T3" fmla="*/ 34 h 34"/>
                  <a:gd name="T4" fmla="*/ 0 w 38"/>
                  <a:gd name="T5" fmla="*/ 17 h 34"/>
                  <a:gd name="T6" fmla="*/ 15 w 38"/>
                  <a:gd name="T7" fmla="*/ 0 h 34"/>
                  <a:gd name="T8" fmla="*/ 38 w 38"/>
                  <a:gd name="T9" fmla="*/ 21 h 34"/>
                  <a:gd name="T10" fmla="*/ 0 60000 65536"/>
                  <a:gd name="T11" fmla="*/ 0 60000 65536"/>
                  <a:gd name="T12" fmla="*/ 0 60000 65536"/>
                  <a:gd name="T13" fmla="*/ 0 60000 65536"/>
                  <a:gd name="T14" fmla="*/ 0 60000 65536"/>
                  <a:gd name="T15" fmla="*/ 0 w 38"/>
                  <a:gd name="T16" fmla="*/ 0 h 34"/>
                  <a:gd name="T17" fmla="*/ 38 w 38"/>
                  <a:gd name="T18" fmla="*/ 34 h 34"/>
                </a:gdLst>
                <a:ahLst/>
                <a:cxnLst>
                  <a:cxn ang="T10">
                    <a:pos x="T0" y="T1"/>
                  </a:cxn>
                  <a:cxn ang="T11">
                    <a:pos x="T2" y="T3"/>
                  </a:cxn>
                  <a:cxn ang="T12">
                    <a:pos x="T4" y="T5"/>
                  </a:cxn>
                  <a:cxn ang="T13">
                    <a:pos x="T6" y="T7"/>
                  </a:cxn>
                  <a:cxn ang="T14">
                    <a:pos x="T8" y="T9"/>
                  </a:cxn>
                </a:cxnLst>
                <a:rect l="T15" t="T16" r="T17" b="T18"/>
                <a:pathLst>
                  <a:path w="38" h="34">
                    <a:moveTo>
                      <a:pt x="38" y="21"/>
                    </a:moveTo>
                    <a:lnTo>
                      <a:pt x="26" y="34"/>
                    </a:lnTo>
                    <a:lnTo>
                      <a:pt x="0" y="17"/>
                    </a:lnTo>
                    <a:lnTo>
                      <a:pt x="15" y="0"/>
                    </a:lnTo>
                    <a:lnTo>
                      <a:pt x="38" y="21"/>
                    </a:lnTo>
                    <a:close/>
                  </a:path>
                </a:pathLst>
              </a:custGeom>
              <a:noFill/>
              <a:ln w="9525">
                <a:noFill/>
                <a:round/>
                <a:headEnd/>
                <a:tailEnd/>
              </a:ln>
            </p:spPr>
            <p:txBody>
              <a:bodyPr>
                <a:prstTxWarp prst="textNoShape">
                  <a:avLst/>
                </a:prstTxWarp>
              </a:bodyPr>
              <a:lstStyle/>
              <a:p>
                <a:endParaRPr lang="en-US"/>
              </a:p>
            </p:txBody>
          </p:sp>
          <p:sp>
            <p:nvSpPr>
              <p:cNvPr id="73075" name="Freeform 748"/>
              <p:cNvSpPr>
                <a:spLocks/>
              </p:cNvSpPr>
              <p:nvPr/>
            </p:nvSpPr>
            <p:spPr bwMode="auto">
              <a:xfrm>
                <a:off x="5038" y="2996"/>
                <a:ext cx="8" cy="8"/>
              </a:xfrm>
              <a:custGeom>
                <a:avLst/>
                <a:gdLst>
                  <a:gd name="T0" fmla="*/ 41 w 41"/>
                  <a:gd name="T1" fmla="*/ 20 h 37"/>
                  <a:gd name="T2" fmla="*/ 26 w 41"/>
                  <a:gd name="T3" fmla="*/ 37 h 37"/>
                  <a:gd name="T4" fmla="*/ 3 w 41"/>
                  <a:gd name="T5" fmla="*/ 15 h 37"/>
                  <a:gd name="T6" fmla="*/ 0 w 41"/>
                  <a:gd name="T7" fmla="*/ 15 h 37"/>
                  <a:gd name="T8" fmla="*/ 17 w 41"/>
                  <a:gd name="T9" fmla="*/ 0 h 37"/>
                  <a:gd name="T10" fmla="*/ 41 w 41"/>
                  <a:gd name="T11" fmla="*/ 20 h 37"/>
                  <a:gd name="T12" fmla="*/ 0 60000 65536"/>
                  <a:gd name="T13" fmla="*/ 0 60000 65536"/>
                  <a:gd name="T14" fmla="*/ 0 60000 65536"/>
                  <a:gd name="T15" fmla="*/ 0 60000 65536"/>
                  <a:gd name="T16" fmla="*/ 0 60000 65536"/>
                  <a:gd name="T17" fmla="*/ 0 60000 65536"/>
                  <a:gd name="T18" fmla="*/ 0 w 41"/>
                  <a:gd name="T19" fmla="*/ 0 h 37"/>
                  <a:gd name="T20" fmla="*/ 41 w 41"/>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41" h="37">
                    <a:moveTo>
                      <a:pt x="41" y="20"/>
                    </a:moveTo>
                    <a:lnTo>
                      <a:pt x="26" y="37"/>
                    </a:lnTo>
                    <a:lnTo>
                      <a:pt x="3" y="15"/>
                    </a:lnTo>
                    <a:lnTo>
                      <a:pt x="0" y="15"/>
                    </a:lnTo>
                    <a:lnTo>
                      <a:pt x="17" y="0"/>
                    </a:lnTo>
                    <a:lnTo>
                      <a:pt x="41" y="20"/>
                    </a:lnTo>
                    <a:close/>
                  </a:path>
                </a:pathLst>
              </a:custGeom>
              <a:noFill/>
              <a:ln w="9525">
                <a:noFill/>
                <a:round/>
                <a:headEnd/>
                <a:tailEnd/>
              </a:ln>
            </p:spPr>
            <p:txBody>
              <a:bodyPr>
                <a:prstTxWarp prst="textNoShape">
                  <a:avLst/>
                </a:prstTxWarp>
              </a:bodyPr>
              <a:lstStyle/>
              <a:p>
                <a:endParaRPr lang="en-US"/>
              </a:p>
            </p:txBody>
          </p:sp>
          <p:sp>
            <p:nvSpPr>
              <p:cNvPr id="73076" name="Freeform 749"/>
              <p:cNvSpPr>
                <a:spLocks/>
              </p:cNvSpPr>
              <p:nvPr/>
            </p:nvSpPr>
            <p:spPr bwMode="auto">
              <a:xfrm>
                <a:off x="5034" y="2992"/>
                <a:ext cx="7" cy="7"/>
              </a:xfrm>
              <a:custGeom>
                <a:avLst/>
                <a:gdLst>
                  <a:gd name="T0" fmla="*/ 37 w 37"/>
                  <a:gd name="T1" fmla="*/ 23 h 38"/>
                  <a:gd name="T2" fmla="*/ 20 w 37"/>
                  <a:gd name="T3" fmla="*/ 38 h 38"/>
                  <a:gd name="T4" fmla="*/ 0 w 37"/>
                  <a:gd name="T5" fmla="*/ 14 h 38"/>
                  <a:gd name="T6" fmla="*/ 0 w 37"/>
                  <a:gd name="T7" fmla="*/ 12 h 38"/>
                  <a:gd name="T8" fmla="*/ 14 w 37"/>
                  <a:gd name="T9" fmla="*/ 0 h 38"/>
                  <a:gd name="T10" fmla="*/ 37 w 37"/>
                  <a:gd name="T11" fmla="*/ 23 h 38"/>
                  <a:gd name="T12" fmla="*/ 0 60000 65536"/>
                  <a:gd name="T13" fmla="*/ 0 60000 65536"/>
                  <a:gd name="T14" fmla="*/ 0 60000 65536"/>
                  <a:gd name="T15" fmla="*/ 0 60000 65536"/>
                  <a:gd name="T16" fmla="*/ 0 60000 65536"/>
                  <a:gd name="T17" fmla="*/ 0 60000 65536"/>
                  <a:gd name="T18" fmla="*/ 0 w 37"/>
                  <a:gd name="T19" fmla="*/ 0 h 38"/>
                  <a:gd name="T20" fmla="*/ 37 w 37"/>
                  <a:gd name="T21" fmla="*/ 38 h 38"/>
                </a:gdLst>
                <a:ahLst/>
                <a:cxnLst>
                  <a:cxn ang="T12">
                    <a:pos x="T0" y="T1"/>
                  </a:cxn>
                  <a:cxn ang="T13">
                    <a:pos x="T2" y="T3"/>
                  </a:cxn>
                  <a:cxn ang="T14">
                    <a:pos x="T4" y="T5"/>
                  </a:cxn>
                  <a:cxn ang="T15">
                    <a:pos x="T6" y="T7"/>
                  </a:cxn>
                  <a:cxn ang="T16">
                    <a:pos x="T8" y="T9"/>
                  </a:cxn>
                  <a:cxn ang="T17">
                    <a:pos x="T10" y="T11"/>
                  </a:cxn>
                </a:cxnLst>
                <a:rect l="T18" t="T19" r="T20" b="T21"/>
                <a:pathLst>
                  <a:path w="37" h="38">
                    <a:moveTo>
                      <a:pt x="37" y="23"/>
                    </a:moveTo>
                    <a:lnTo>
                      <a:pt x="20" y="38"/>
                    </a:lnTo>
                    <a:lnTo>
                      <a:pt x="0" y="14"/>
                    </a:lnTo>
                    <a:lnTo>
                      <a:pt x="0" y="12"/>
                    </a:lnTo>
                    <a:lnTo>
                      <a:pt x="14" y="0"/>
                    </a:lnTo>
                    <a:lnTo>
                      <a:pt x="37" y="23"/>
                    </a:lnTo>
                    <a:close/>
                  </a:path>
                </a:pathLst>
              </a:custGeom>
              <a:noFill/>
              <a:ln w="9525">
                <a:noFill/>
                <a:round/>
                <a:headEnd/>
                <a:tailEnd/>
              </a:ln>
            </p:spPr>
            <p:txBody>
              <a:bodyPr>
                <a:prstTxWarp prst="textNoShape">
                  <a:avLst/>
                </a:prstTxWarp>
              </a:bodyPr>
              <a:lstStyle/>
              <a:p>
                <a:endParaRPr lang="en-US"/>
              </a:p>
            </p:txBody>
          </p:sp>
          <p:sp>
            <p:nvSpPr>
              <p:cNvPr id="73077" name="Freeform 750"/>
              <p:cNvSpPr>
                <a:spLocks/>
              </p:cNvSpPr>
              <p:nvPr/>
            </p:nvSpPr>
            <p:spPr bwMode="auto">
              <a:xfrm>
                <a:off x="5029" y="2987"/>
                <a:ext cx="7" cy="7"/>
              </a:xfrm>
              <a:custGeom>
                <a:avLst/>
                <a:gdLst>
                  <a:gd name="T0" fmla="*/ 35 w 35"/>
                  <a:gd name="T1" fmla="*/ 26 h 38"/>
                  <a:gd name="T2" fmla="*/ 21 w 35"/>
                  <a:gd name="T3" fmla="*/ 38 h 38"/>
                  <a:gd name="T4" fmla="*/ 0 w 35"/>
                  <a:gd name="T5" fmla="*/ 12 h 38"/>
                  <a:gd name="T6" fmla="*/ 0 w 35"/>
                  <a:gd name="T7" fmla="*/ 8 h 38"/>
                  <a:gd name="T8" fmla="*/ 18 w 35"/>
                  <a:gd name="T9" fmla="*/ 0 h 38"/>
                  <a:gd name="T10" fmla="*/ 35 w 35"/>
                  <a:gd name="T11" fmla="*/ 26 h 38"/>
                  <a:gd name="T12" fmla="*/ 0 60000 65536"/>
                  <a:gd name="T13" fmla="*/ 0 60000 65536"/>
                  <a:gd name="T14" fmla="*/ 0 60000 65536"/>
                  <a:gd name="T15" fmla="*/ 0 60000 65536"/>
                  <a:gd name="T16" fmla="*/ 0 60000 65536"/>
                  <a:gd name="T17" fmla="*/ 0 60000 65536"/>
                  <a:gd name="T18" fmla="*/ 0 w 35"/>
                  <a:gd name="T19" fmla="*/ 0 h 38"/>
                  <a:gd name="T20" fmla="*/ 35 w 35"/>
                  <a:gd name="T21" fmla="*/ 38 h 38"/>
                </a:gdLst>
                <a:ahLst/>
                <a:cxnLst>
                  <a:cxn ang="T12">
                    <a:pos x="T0" y="T1"/>
                  </a:cxn>
                  <a:cxn ang="T13">
                    <a:pos x="T2" y="T3"/>
                  </a:cxn>
                  <a:cxn ang="T14">
                    <a:pos x="T4" y="T5"/>
                  </a:cxn>
                  <a:cxn ang="T15">
                    <a:pos x="T6" y="T7"/>
                  </a:cxn>
                  <a:cxn ang="T16">
                    <a:pos x="T8" y="T9"/>
                  </a:cxn>
                  <a:cxn ang="T17">
                    <a:pos x="T10" y="T11"/>
                  </a:cxn>
                </a:cxnLst>
                <a:rect l="T18" t="T19" r="T20" b="T21"/>
                <a:pathLst>
                  <a:path w="35" h="38">
                    <a:moveTo>
                      <a:pt x="35" y="26"/>
                    </a:moveTo>
                    <a:lnTo>
                      <a:pt x="21" y="38"/>
                    </a:lnTo>
                    <a:lnTo>
                      <a:pt x="0" y="12"/>
                    </a:lnTo>
                    <a:lnTo>
                      <a:pt x="0" y="8"/>
                    </a:lnTo>
                    <a:lnTo>
                      <a:pt x="18" y="0"/>
                    </a:lnTo>
                    <a:lnTo>
                      <a:pt x="35" y="26"/>
                    </a:lnTo>
                    <a:close/>
                  </a:path>
                </a:pathLst>
              </a:custGeom>
              <a:noFill/>
              <a:ln w="9525">
                <a:noFill/>
                <a:round/>
                <a:headEnd/>
                <a:tailEnd/>
              </a:ln>
            </p:spPr>
            <p:txBody>
              <a:bodyPr>
                <a:prstTxWarp prst="textNoShape">
                  <a:avLst/>
                </a:prstTxWarp>
              </a:bodyPr>
              <a:lstStyle/>
              <a:p>
                <a:endParaRPr lang="en-US"/>
              </a:p>
            </p:txBody>
          </p:sp>
          <p:sp>
            <p:nvSpPr>
              <p:cNvPr id="73078" name="Freeform 751"/>
              <p:cNvSpPr>
                <a:spLocks/>
              </p:cNvSpPr>
              <p:nvPr/>
            </p:nvSpPr>
            <p:spPr bwMode="auto">
              <a:xfrm>
                <a:off x="5027" y="2981"/>
                <a:ext cx="6" cy="7"/>
              </a:xfrm>
              <a:custGeom>
                <a:avLst/>
                <a:gdLst>
                  <a:gd name="T0" fmla="*/ 31 w 31"/>
                  <a:gd name="T1" fmla="*/ 29 h 37"/>
                  <a:gd name="T2" fmla="*/ 13 w 31"/>
                  <a:gd name="T3" fmla="*/ 37 h 37"/>
                  <a:gd name="T4" fmla="*/ 0 w 31"/>
                  <a:gd name="T5" fmla="*/ 9 h 37"/>
                  <a:gd name="T6" fmla="*/ 17 w 31"/>
                  <a:gd name="T7" fmla="*/ 0 h 37"/>
                  <a:gd name="T8" fmla="*/ 31 w 31"/>
                  <a:gd name="T9" fmla="*/ 29 h 37"/>
                  <a:gd name="T10" fmla="*/ 0 60000 65536"/>
                  <a:gd name="T11" fmla="*/ 0 60000 65536"/>
                  <a:gd name="T12" fmla="*/ 0 60000 65536"/>
                  <a:gd name="T13" fmla="*/ 0 60000 65536"/>
                  <a:gd name="T14" fmla="*/ 0 60000 65536"/>
                  <a:gd name="T15" fmla="*/ 0 w 31"/>
                  <a:gd name="T16" fmla="*/ 0 h 37"/>
                  <a:gd name="T17" fmla="*/ 31 w 31"/>
                  <a:gd name="T18" fmla="*/ 37 h 37"/>
                </a:gdLst>
                <a:ahLst/>
                <a:cxnLst>
                  <a:cxn ang="T10">
                    <a:pos x="T0" y="T1"/>
                  </a:cxn>
                  <a:cxn ang="T11">
                    <a:pos x="T2" y="T3"/>
                  </a:cxn>
                  <a:cxn ang="T12">
                    <a:pos x="T4" y="T5"/>
                  </a:cxn>
                  <a:cxn ang="T13">
                    <a:pos x="T6" y="T7"/>
                  </a:cxn>
                  <a:cxn ang="T14">
                    <a:pos x="T8" y="T9"/>
                  </a:cxn>
                </a:cxnLst>
                <a:rect l="T15" t="T16" r="T17" b="T18"/>
                <a:pathLst>
                  <a:path w="31" h="37">
                    <a:moveTo>
                      <a:pt x="31" y="29"/>
                    </a:moveTo>
                    <a:lnTo>
                      <a:pt x="13" y="37"/>
                    </a:lnTo>
                    <a:lnTo>
                      <a:pt x="0" y="9"/>
                    </a:lnTo>
                    <a:lnTo>
                      <a:pt x="17" y="0"/>
                    </a:lnTo>
                    <a:lnTo>
                      <a:pt x="31" y="29"/>
                    </a:lnTo>
                    <a:close/>
                  </a:path>
                </a:pathLst>
              </a:custGeom>
              <a:noFill/>
              <a:ln w="9525">
                <a:noFill/>
                <a:round/>
                <a:headEnd/>
                <a:tailEnd/>
              </a:ln>
            </p:spPr>
            <p:txBody>
              <a:bodyPr>
                <a:prstTxWarp prst="textNoShape">
                  <a:avLst/>
                </a:prstTxWarp>
              </a:bodyPr>
              <a:lstStyle/>
              <a:p>
                <a:endParaRPr lang="en-US"/>
              </a:p>
            </p:txBody>
          </p:sp>
          <p:sp>
            <p:nvSpPr>
              <p:cNvPr id="73079" name="Freeform 752"/>
              <p:cNvSpPr>
                <a:spLocks/>
              </p:cNvSpPr>
              <p:nvPr/>
            </p:nvSpPr>
            <p:spPr bwMode="auto">
              <a:xfrm>
                <a:off x="5024" y="2975"/>
                <a:ext cx="6" cy="8"/>
              </a:xfrm>
              <a:custGeom>
                <a:avLst/>
                <a:gdLst>
                  <a:gd name="T0" fmla="*/ 32 w 32"/>
                  <a:gd name="T1" fmla="*/ 31 h 40"/>
                  <a:gd name="T2" fmla="*/ 15 w 32"/>
                  <a:gd name="T3" fmla="*/ 40 h 40"/>
                  <a:gd name="T4" fmla="*/ 0 w 32"/>
                  <a:gd name="T5" fmla="*/ 6 h 40"/>
                  <a:gd name="T6" fmla="*/ 20 w 32"/>
                  <a:gd name="T7" fmla="*/ 0 h 40"/>
                  <a:gd name="T8" fmla="*/ 32 w 32"/>
                  <a:gd name="T9" fmla="*/ 31 h 40"/>
                  <a:gd name="T10" fmla="*/ 0 60000 65536"/>
                  <a:gd name="T11" fmla="*/ 0 60000 65536"/>
                  <a:gd name="T12" fmla="*/ 0 60000 65536"/>
                  <a:gd name="T13" fmla="*/ 0 60000 65536"/>
                  <a:gd name="T14" fmla="*/ 0 60000 65536"/>
                  <a:gd name="T15" fmla="*/ 0 w 32"/>
                  <a:gd name="T16" fmla="*/ 0 h 40"/>
                  <a:gd name="T17" fmla="*/ 32 w 32"/>
                  <a:gd name="T18" fmla="*/ 40 h 40"/>
                </a:gdLst>
                <a:ahLst/>
                <a:cxnLst>
                  <a:cxn ang="T10">
                    <a:pos x="T0" y="T1"/>
                  </a:cxn>
                  <a:cxn ang="T11">
                    <a:pos x="T2" y="T3"/>
                  </a:cxn>
                  <a:cxn ang="T12">
                    <a:pos x="T4" y="T5"/>
                  </a:cxn>
                  <a:cxn ang="T13">
                    <a:pos x="T6" y="T7"/>
                  </a:cxn>
                  <a:cxn ang="T14">
                    <a:pos x="T8" y="T9"/>
                  </a:cxn>
                </a:cxnLst>
                <a:rect l="T15" t="T16" r="T17" b="T18"/>
                <a:pathLst>
                  <a:path w="32" h="40">
                    <a:moveTo>
                      <a:pt x="32" y="31"/>
                    </a:moveTo>
                    <a:lnTo>
                      <a:pt x="15" y="40"/>
                    </a:lnTo>
                    <a:lnTo>
                      <a:pt x="0" y="6"/>
                    </a:lnTo>
                    <a:lnTo>
                      <a:pt x="20" y="0"/>
                    </a:lnTo>
                    <a:lnTo>
                      <a:pt x="32" y="31"/>
                    </a:lnTo>
                    <a:close/>
                  </a:path>
                </a:pathLst>
              </a:custGeom>
              <a:noFill/>
              <a:ln w="9525">
                <a:noFill/>
                <a:round/>
                <a:headEnd/>
                <a:tailEnd/>
              </a:ln>
            </p:spPr>
            <p:txBody>
              <a:bodyPr>
                <a:prstTxWarp prst="textNoShape">
                  <a:avLst/>
                </a:prstTxWarp>
              </a:bodyPr>
              <a:lstStyle/>
              <a:p>
                <a:endParaRPr lang="en-US"/>
              </a:p>
            </p:txBody>
          </p:sp>
          <p:sp>
            <p:nvSpPr>
              <p:cNvPr id="73080" name="Freeform 753"/>
              <p:cNvSpPr>
                <a:spLocks/>
              </p:cNvSpPr>
              <p:nvPr/>
            </p:nvSpPr>
            <p:spPr bwMode="auto">
              <a:xfrm>
                <a:off x="5022" y="2967"/>
                <a:ext cx="6" cy="9"/>
              </a:xfrm>
              <a:custGeom>
                <a:avLst/>
                <a:gdLst>
                  <a:gd name="T0" fmla="*/ 29 w 29"/>
                  <a:gd name="T1" fmla="*/ 38 h 44"/>
                  <a:gd name="T2" fmla="*/ 9 w 29"/>
                  <a:gd name="T3" fmla="*/ 44 h 44"/>
                  <a:gd name="T4" fmla="*/ 0 w 29"/>
                  <a:gd name="T5" fmla="*/ 6 h 44"/>
                  <a:gd name="T6" fmla="*/ 0 w 29"/>
                  <a:gd name="T7" fmla="*/ 3 h 44"/>
                  <a:gd name="T8" fmla="*/ 20 w 29"/>
                  <a:gd name="T9" fmla="*/ 0 h 44"/>
                  <a:gd name="T10" fmla="*/ 29 w 29"/>
                  <a:gd name="T11" fmla="*/ 38 h 44"/>
                  <a:gd name="T12" fmla="*/ 0 60000 65536"/>
                  <a:gd name="T13" fmla="*/ 0 60000 65536"/>
                  <a:gd name="T14" fmla="*/ 0 60000 65536"/>
                  <a:gd name="T15" fmla="*/ 0 60000 65536"/>
                  <a:gd name="T16" fmla="*/ 0 60000 65536"/>
                  <a:gd name="T17" fmla="*/ 0 60000 65536"/>
                  <a:gd name="T18" fmla="*/ 0 w 29"/>
                  <a:gd name="T19" fmla="*/ 0 h 44"/>
                  <a:gd name="T20" fmla="*/ 29 w 29"/>
                  <a:gd name="T21" fmla="*/ 44 h 44"/>
                </a:gdLst>
                <a:ahLst/>
                <a:cxnLst>
                  <a:cxn ang="T12">
                    <a:pos x="T0" y="T1"/>
                  </a:cxn>
                  <a:cxn ang="T13">
                    <a:pos x="T2" y="T3"/>
                  </a:cxn>
                  <a:cxn ang="T14">
                    <a:pos x="T4" y="T5"/>
                  </a:cxn>
                  <a:cxn ang="T15">
                    <a:pos x="T6" y="T7"/>
                  </a:cxn>
                  <a:cxn ang="T16">
                    <a:pos x="T8" y="T9"/>
                  </a:cxn>
                  <a:cxn ang="T17">
                    <a:pos x="T10" y="T11"/>
                  </a:cxn>
                </a:cxnLst>
                <a:rect l="T18" t="T19" r="T20" b="T21"/>
                <a:pathLst>
                  <a:path w="29" h="44">
                    <a:moveTo>
                      <a:pt x="29" y="38"/>
                    </a:moveTo>
                    <a:lnTo>
                      <a:pt x="9" y="44"/>
                    </a:lnTo>
                    <a:lnTo>
                      <a:pt x="0" y="6"/>
                    </a:lnTo>
                    <a:lnTo>
                      <a:pt x="0" y="3"/>
                    </a:lnTo>
                    <a:lnTo>
                      <a:pt x="20" y="0"/>
                    </a:lnTo>
                    <a:lnTo>
                      <a:pt x="29" y="38"/>
                    </a:lnTo>
                    <a:close/>
                  </a:path>
                </a:pathLst>
              </a:custGeom>
              <a:noFill/>
              <a:ln w="9525">
                <a:noFill/>
                <a:round/>
                <a:headEnd/>
                <a:tailEnd/>
              </a:ln>
            </p:spPr>
            <p:txBody>
              <a:bodyPr>
                <a:prstTxWarp prst="textNoShape">
                  <a:avLst/>
                </a:prstTxWarp>
              </a:bodyPr>
              <a:lstStyle/>
              <a:p>
                <a:endParaRPr lang="en-US"/>
              </a:p>
            </p:txBody>
          </p:sp>
          <p:sp>
            <p:nvSpPr>
              <p:cNvPr id="73081" name="Freeform 754"/>
              <p:cNvSpPr>
                <a:spLocks/>
              </p:cNvSpPr>
              <p:nvPr/>
            </p:nvSpPr>
            <p:spPr bwMode="auto">
              <a:xfrm>
                <a:off x="5022" y="2959"/>
                <a:ext cx="4" cy="9"/>
              </a:xfrm>
              <a:custGeom>
                <a:avLst/>
                <a:gdLst>
                  <a:gd name="T0" fmla="*/ 22 w 22"/>
                  <a:gd name="T1" fmla="*/ 38 h 41"/>
                  <a:gd name="T2" fmla="*/ 2 w 22"/>
                  <a:gd name="T3" fmla="*/ 41 h 41"/>
                  <a:gd name="T4" fmla="*/ 0 w 22"/>
                  <a:gd name="T5" fmla="*/ 0 h 41"/>
                  <a:gd name="T6" fmla="*/ 20 w 22"/>
                  <a:gd name="T7" fmla="*/ 0 h 41"/>
                  <a:gd name="T8" fmla="*/ 22 w 22"/>
                  <a:gd name="T9" fmla="*/ 38 h 41"/>
                  <a:gd name="T10" fmla="*/ 0 60000 65536"/>
                  <a:gd name="T11" fmla="*/ 0 60000 65536"/>
                  <a:gd name="T12" fmla="*/ 0 60000 65536"/>
                  <a:gd name="T13" fmla="*/ 0 60000 65536"/>
                  <a:gd name="T14" fmla="*/ 0 60000 65536"/>
                  <a:gd name="T15" fmla="*/ 0 w 22"/>
                  <a:gd name="T16" fmla="*/ 0 h 41"/>
                  <a:gd name="T17" fmla="*/ 22 w 22"/>
                  <a:gd name="T18" fmla="*/ 41 h 41"/>
                </a:gdLst>
                <a:ahLst/>
                <a:cxnLst>
                  <a:cxn ang="T10">
                    <a:pos x="T0" y="T1"/>
                  </a:cxn>
                  <a:cxn ang="T11">
                    <a:pos x="T2" y="T3"/>
                  </a:cxn>
                  <a:cxn ang="T12">
                    <a:pos x="T4" y="T5"/>
                  </a:cxn>
                  <a:cxn ang="T13">
                    <a:pos x="T6" y="T7"/>
                  </a:cxn>
                  <a:cxn ang="T14">
                    <a:pos x="T8" y="T9"/>
                  </a:cxn>
                </a:cxnLst>
                <a:rect l="T15" t="T16" r="T17" b="T18"/>
                <a:pathLst>
                  <a:path w="22" h="41">
                    <a:moveTo>
                      <a:pt x="22" y="38"/>
                    </a:moveTo>
                    <a:lnTo>
                      <a:pt x="2" y="41"/>
                    </a:lnTo>
                    <a:lnTo>
                      <a:pt x="0" y="0"/>
                    </a:lnTo>
                    <a:lnTo>
                      <a:pt x="20" y="0"/>
                    </a:lnTo>
                    <a:lnTo>
                      <a:pt x="22" y="38"/>
                    </a:lnTo>
                    <a:close/>
                  </a:path>
                </a:pathLst>
              </a:custGeom>
              <a:noFill/>
              <a:ln w="9525">
                <a:noFill/>
                <a:round/>
                <a:headEnd/>
                <a:tailEnd/>
              </a:ln>
            </p:spPr>
            <p:txBody>
              <a:bodyPr>
                <a:prstTxWarp prst="textNoShape">
                  <a:avLst/>
                </a:prstTxWarp>
              </a:bodyPr>
              <a:lstStyle/>
              <a:p>
                <a:endParaRPr lang="en-US"/>
              </a:p>
            </p:txBody>
          </p:sp>
          <p:sp>
            <p:nvSpPr>
              <p:cNvPr id="73082" name="Freeform 755"/>
              <p:cNvSpPr>
                <a:spLocks/>
              </p:cNvSpPr>
              <p:nvPr/>
            </p:nvSpPr>
            <p:spPr bwMode="auto">
              <a:xfrm>
                <a:off x="5022" y="2950"/>
                <a:ext cx="4" cy="9"/>
              </a:xfrm>
              <a:custGeom>
                <a:avLst/>
                <a:gdLst>
                  <a:gd name="T0" fmla="*/ 20 w 20"/>
                  <a:gd name="T1" fmla="*/ 45 h 45"/>
                  <a:gd name="T2" fmla="*/ 0 w 20"/>
                  <a:gd name="T3" fmla="*/ 45 h 45"/>
                  <a:gd name="T4" fmla="*/ 0 w 20"/>
                  <a:gd name="T5" fmla="*/ 2 h 45"/>
                  <a:gd name="T6" fmla="*/ 0 w 20"/>
                  <a:gd name="T7" fmla="*/ 0 h 45"/>
                  <a:gd name="T8" fmla="*/ 20 w 20"/>
                  <a:gd name="T9" fmla="*/ 2 h 45"/>
                  <a:gd name="T10" fmla="*/ 20 w 20"/>
                  <a:gd name="T11" fmla="*/ 45 h 45"/>
                  <a:gd name="T12" fmla="*/ 0 60000 65536"/>
                  <a:gd name="T13" fmla="*/ 0 60000 65536"/>
                  <a:gd name="T14" fmla="*/ 0 60000 65536"/>
                  <a:gd name="T15" fmla="*/ 0 60000 65536"/>
                  <a:gd name="T16" fmla="*/ 0 60000 65536"/>
                  <a:gd name="T17" fmla="*/ 0 60000 65536"/>
                  <a:gd name="T18" fmla="*/ 0 w 20"/>
                  <a:gd name="T19" fmla="*/ 0 h 45"/>
                  <a:gd name="T20" fmla="*/ 20 w 20"/>
                  <a:gd name="T21" fmla="*/ 45 h 45"/>
                </a:gdLst>
                <a:ahLst/>
                <a:cxnLst>
                  <a:cxn ang="T12">
                    <a:pos x="T0" y="T1"/>
                  </a:cxn>
                  <a:cxn ang="T13">
                    <a:pos x="T2" y="T3"/>
                  </a:cxn>
                  <a:cxn ang="T14">
                    <a:pos x="T4" y="T5"/>
                  </a:cxn>
                  <a:cxn ang="T15">
                    <a:pos x="T6" y="T7"/>
                  </a:cxn>
                  <a:cxn ang="T16">
                    <a:pos x="T8" y="T9"/>
                  </a:cxn>
                  <a:cxn ang="T17">
                    <a:pos x="T10" y="T11"/>
                  </a:cxn>
                </a:cxnLst>
                <a:rect l="T18" t="T19" r="T20" b="T21"/>
                <a:pathLst>
                  <a:path w="20" h="45">
                    <a:moveTo>
                      <a:pt x="20" y="45"/>
                    </a:moveTo>
                    <a:lnTo>
                      <a:pt x="0" y="45"/>
                    </a:lnTo>
                    <a:lnTo>
                      <a:pt x="0" y="2"/>
                    </a:lnTo>
                    <a:lnTo>
                      <a:pt x="0" y="0"/>
                    </a:lnTo>
                    <a:lnTo>
                      <a:pt x="20" y="2"/>
                    </a:lnTo>
                    <a:lnTo>
                      <a:pt x="20" y="45"/>
                    </a:lnTo>
                    <a:close/>
                  </a:path>
                </a:pathLst>
              </a:custGeom>
              <a:noFill/>
              <a:ln w="9525">
                <a:noFill/>
                <a:round/>
                <a:headEnd/>
                <a:tailEnd/>
              </a:ln>
            </p:spPr>
            <p:txBody>
              <a:bodyPr>
                <a:prstTxWarp prst="textNoShape">
                  <a:avLst/>
                </a:prstTxWarp>
              </a:bodyPr>
              <a:lstStyle/>
              <a:p>
                <a:endParaRPr lang="en-US"/>
              </a:p>
            </p:txBody>
          </p:sp>
          <p:sp>
            <p:nvSpPr>
              <p:cNvPr id="73083" name="Freeform 756"/>
              <p:cNvSpPr>
                <a:spLocks/>
              </p:cNvSpPr>
              <p:nvPr/>
            </p:nvSpPr>
            <p:spPr bwMode="auto">
              <a:xfrm>
                <a:off x="5022" y="2941"/>
                <a:ext cx="4" cy="10"/>
              </a:xfrm>
              <a:custGeom>
                <a:avLst/>
                <a:gdLst>
                  <a:gd name="T0" fmla="*/ 20 w 22"/>
                  <a:gd name="T1" fmla="*/ 49 h 49"/>
                  <a:gd name="T2" fmla="*/ 0 w 22"/>
                  <a:gd name="T3" fmla="*/ 47 h 49"/>
                  <a:gd name="T4" fmla="*/ 5 w 22"/>
                  <a:gd name="T5" fmla="*/ 0 h 49"/>
                  <a:gd name="T6" fmla="*/ 22 w 22"/>
                  <a:gd name="T7" fmla="*/ 0 h 49"/>
                  <a:gd name="T8" fmla="*/ 20 w 22"/>
                  <a:gd name="T9" fmla="*/ 49 h 49"/>
                  <a:gd name="T10" fmla="*/ 0 60000 65536"/>
                  <a:gd name="T11" fmla="*/ 0 60000 65536"/>
                  <a:gd name="T12" fmla="*/ 0 60000 65536"/>
                  <a:gd name="T13" fmla="*/ 0 60000 65536"/>
                  <a:gd name="T14" fmla="*/ 0 60000 65536"/>
                  <a:gd name="T15" fmla="*/ 0 w 22"/>
                  <a:gd name="T16" fmla="*/ 0 h 49"/>
                  <a:gd name="T17" fmla="*/ 22 w 22"/>
                  <a:gd name="T18" fmla="*/ 49 h 49"/>
                </a:gdLst>
                <a:ahLst/>
                <a:cxnLst>
                  <a:cxn ang="T10">
                    <a:pos x="T0" y="T1"/>
                  </a:cxn>
                  <a:cxn ang="T11">
                    <a:pos x="T2" y="T3"/>
                  </a:cxn>
                  <a:cxn ang="T12">
                    <a:pos x="T4" y="T5"/>
                  </a:cxn>
                  <a:cxn ang="T13">
                    <a:pos x="T6" y="T7"/>
                  </a:cxn>
                  <a:cxn ang="T14">
                    <a:pos x="T8" y="T9"/>
                  </a:cxn>
                </a:cxnLst>
                <a:rect l="T15" t="T16" r="T17" b="T18"/>
                <a:pathLst>
                  <a:path w="22" h="49">
                    <a:moveTo>
                      <a:pt x="20" y="49"/>
                    </a:moveTo>
                    <a:lnTo>
                      <a:pt x="0" y="47"/>
                    </a:lnTo>
                    <a:lnTo>
                      <a:pt x="5" y="0"/>
                    </a:lnTo>
                    <a:lnTo>
                      <a:pt x="22" y="0"/>
                    </a:lnTo>
                    <a:lnTo>
                      <a:pt x="20" y="49"/>
                    </a:lnTo>
                    <a:close/>
                  </a:path>
                </a:pathLst>
              </a:custGeom>
              <a:noFill/>
              <a:ln w="9525">
                <a:noFill/>
                <a:round/>
                <a:headEnd/>
                <a:tailEnd/>
              </a:ln>
            </p:spPr>
            <p:txBody>
              <a:bodyPr>
                <a:prstTxWarp prst="textNoShape">
                  <a:avLst/>
                </a:prstTxWarp>
              </a:bodyPr>
              <a:lstStyle/>
              <a:p>
                <a:endParaRPr lang="en-US"/>
              </a:p>
            </p:txBody>
          </p:sp>
          <p:sp>
            <p:nvSpPr>
              <p:cNvPr id="73084" name="Freeform 757"/>
              <p:cNvSpPr>
                <a:spLocks/>
              </p:cNvSpPr>
              <p:nvPr/>
            </p:nvSpPr>
            <p:spPr bwMode="auto">
              <a:xfrm>
                <a:off x="5023" y="2931"/>
                <a:ext cx="4" cy="10"/>
              </a:xfrm>
              <a:custGeom>
                <a:avLst/>
                <a:gdLst>
                  <a:gd name="T0" fmla="*/ 17 w 23"/>
                  <a:gd name="T1" fmla="*/ 48 h 48"/>
                  <a:gd name="T2" fmla="*/ 0 w 23"/>
                  <a:gd name="T3" fmla="*/ 48 h 48"/>
                  <a:gd name="T4" fmla="*/ 3 w 23"/>
                  <a:gd name="T5" fmla="*/ 0 h 48"/>
                  <a:gd name="T6" fmla="*/ 23 w 23"/>
                  <a:gd name="T7" fmla="*/ 3 h 48"/>
                  <a:gd name="T8" fmla="*/ 17 w 23"/>
                  <a:gd name="T9" fmla="*/ 48 h 48"/>
                  <a:gd name="T10" fmla="*/ 0 60000 65536"/>
                  <a:gd name="T11" fmla="*/ 0 60000 65536"/>
                  <a:gd name="T12" fmla="*/ 0 60000 65536"/>
                  <a:gd name="T13" fmla="*/ 0 60000 65536"/>
                  <a:gd name="T14" fmla="*/ 0 60000 65536"/>
                  <a:gd name="T15" fmla="*/ 0 w 23"/>
                  <a:gd name="T16" fmla="*/ 0 h 48"/>
                  <a:gd name="T17" fmla="*/ 23 w 23"/>
                  <a:gd name="T18" fmla="*/ 48 h 48"/>
                </a:gdLst>
                <a:ahLst/>
                <a:cxnLst>
                  <a:cxn ang="T10">
                    <a:pos x="T0" y="T1"/>
                  </a:cxn>
                  <a:cxn ang="T11">
                    <a:pos x="T2" y="T3"/>
                  </a:cxn>
                  <a:cxn ang="T12">
                    <a:pos x="T4" y="T5"/>
                  </a:cxn>
                  <a:cxn ang="T13">
                    <a:pos x="T6" y="T7"/>
                  </a:cxn>
                  <a:cxn ang="T14">
                    <a:pos x="T8" y="T9"/>
                  </a:cxn>
                </a:cxnLst>
                <a:rect l="T15" t="T16" r="T17" b="T18"/>
                <a:pathLst>
                  <a:path w="23" h="48">
                    <a:moveTo>
                      <a:pt x="17" y="48"/>
                    </a:moveTo>
                    <a:lnTo>
                      <a:pt x="0" y="48"/>
                    </a:lnTo>
                    <a:lnTo>
                      <a:pt x="3" y="0"/>
                    </a:lnTo>
                    <a:lnTo>
                      <a:pt x="23" y="3"/>
                    </a:lnTo>
                    <a:lnTo>
                      <a:pt x="17" y="48"/>
                    </a:lnTo>
                    <a:close/>
                  </a:path>
                </a:pathLst>
              </a:custGeom>
              <a:noFill/>
              <a:ln w="9525">
                <a:noFill/>
                <a:round/>
                <a:headEnd/>
                <a:tailEnd/>
              </a:ln>
            </p:spPr>
            <p:txBody>
              <a:bodyPr>
                <a:prstTxWarp prst="textNoShape">
                  <a:avLst/>
                </a:prstTxWarp>
              </a:bodyPr>
              <a:lstStyle/>
              <a:p>
                <a:endParaRPr lang="en-US"/>
              </a:p>
            </p:txBody>
          </p:sp>
          <p:sp>
            <p:nvSpPr>
              <p:cNvPr id="73085" name="Freeform 758"/>
              <p:cNvSpPr>
                <a:spLocks/>
              </p:cNvSpPr>
              <p:nvPr/>
            </p:nvSpPr>
            <p:spPr bwMode="auto">
              <a:xfrm>
                <a:off x="5023" y="2923"/>
                <a:ext cx="5" cy="9"/>
              </a:xfrm>
              <a:custGeom>
                <a:avLst/>
                <a:gdLst>
                  <a:gd name="T0" fmla="*/ 20 w 23"/>
                  <a:gd name="T1" fmla="*/ 46 h 46"/>
                  <a:gd name="T2" fmla="*/ 0 w 23"/>
                  <a:gd name="T3" fmla="*/ 43 h 46"/>
                  <a:gd name="T4" fmla="*/ 3 w 23"/>
                  <a:gd name="T5" fmla="*/ 0 h 46"/>
                  <a:gd name="T6" fmla="*/ 23 w 23"/>
                  <a:gd name="T7" fmla="*/ 0 h 46"/>
                  <a:gd name="T8" fmla="*/ 23 w 23"/>
                  <a:gd name="T9" fmla="*/ 2 h 46"/>
                  <a:gd name="T10" fmla="*/ 20 w 23"/>
                  <a:gd name="T11" fmla="*/ 46 h 46"/>
                  <a:gd name="T12" fmla="*/ 0 60000 65536"/>
                  <a:gd name="T13" fmla="*/ 0 60000 65536"/>
                  <a:gd name="T14" fmla="*/ 0 60000 65536"/>
                  <a:gd name="T15" fmla="*/ 0 60000 65536"/>
                  <a:gd name="T16" fmla="*/ 0 60000 65536"/>
                  <a:gd name="T17" fmla="*/ 0 60000 65536"/>
                  <a:gd name="T18" fmla="*/ 0 w 23"/>
                  <a:gd name="T19" fmla="*/ 0 h 46"/>
                  <a:gd name="T20" fmla="*/ 23 w 23"/>
                  <a:gd name="T21" fmla="*/ 46 h 46"/>
                </a:gdLst>
                <a:ahLst/>
                <a:cxnLst>
                  <a:cxn ang="T12">
                    <a:pos x="T0" y="T1"/>
                  </a:cxn>
                  <a:cxn ang="T13">
                    <a:pos x="T2" y="T3"/>
                  </a:cxn>
                  <a:cxn ang="T14">
                    <a:pos x="T4" y="T5"/>
                  </a:cxn>
                  <a:cxn ang="T15">
                    <a:pos x="T6" y="T7"/>
                  </a:cxn>
                  <a:cxn ang="T16">
                    <a:pos x="T8" y="T9"/>
                  </a:cxn>
                  <a:cxn ang="T17">
                    <a:pos x="T10" y="T11"/>
                  </a:cxn>
                </a:cxnLst>
                <a:rect l="T18" t="T19" r="T20" b="T21"/>
                <a:pathLst>
                  <a:path w="23" h="46">
                    <a:moveTo>
                      <a:pt x="20" y="46"/>
                    </a:moveTo>
                    <a:lnTo>
                      <a:pt x="0" y="43"/>
                    </a:lnTo>
                    <a:lnTo>
                      <a:pt x="3" y="0"/>
                    </a:lnTo>
                    <a:lnTo>
                      <a:pt x="23" y="0"/>
                    </a:lnTo>
                    <a:lnTo>
                      <a:pt x="23" y="2"/>
                    </a:lnTo>
                    <a:lnTo>
                      <a:pt x="20" y="46"/>
                    </a:lnTo>
                    <a:close/>
                  </a:path>
                </a:pathLst>
              </a:custGeom>
              <a:noFill/>
              <a:ln w="9525">
                <a:noFill/>
                <a:round/>
                <a:headEnd/>
                <a:tailEnd/>
              </a:ln>
            </p:spPr>
            <p:txBody>
              <a:bodyPr>
                <a:prstTxWarp prst="textNoShape">
                  <a:avLst/>
                </a:prstTxWarp>
              </a:bodyPr>
              <a:lstStyle/>
              <a:p>
                <a:endParaRPr lang="en-US"/>
              </a:p>
            </p:txBody>
          </p:sp>
          <p:sp>
            <p:nvSpPr>
              <p:cNvPr id="73086" name="Freeform 759"/>
              <p:cNvSpPr>
                <a:spLocks/>
              </p:cNvSpPr>
              <p:nvPr/>
            </p:nvSpPr>
            <p:spPr bwMode="auto">
              <a:xfrm>
                <a:off x="5024" y="2915"/>
                <a:ext cx="4" cy="8"/>
              </a:xfrm>
              <a:custGeom>
                <a:avLst/>
                <a:gdLst>
                  <a:gd name="T0" fmla="*/ 20 w 20"/>
                  <a:gd name="T1" fmla="*/ 41 h 41"/>
                  <a:gd name="T2" fmla="*/ 0 w 20"/>
                  <a:gd name="T3" fmla="*/ 41 h 41"/>
                  <a:gd name="T4" fmla="*/ 0 w 20"/>
                  <a:gd name="T5" fmla="*/ 3 h 41"/>
                  <a:gd name="T6" fmla="*/ 20 w 20"/>
                  <a:gd name="T7" fmla="*/ 0 h 41"/>
                  <a:gd name="T8" fmla="*/ 20 w 20"/>
                  <a:gd name="T9" fmla="*/ 3 h 41"/>
                  <a:gd name="T10" fmla="*/ 20 w 20"/>
                  <a:gd name="T11" fmla="*/ 41 h 41"/>
                  <a:gd name="T12" fmla="*/ 0 60000 65536"/>
                  <a:gd name="T13" fmla="*/ 0 60000 65536"/>
                  <a:gd name="T14" fmla="*/ 0 60000 65536"/>
                  <a:gd name="T15" fmla="*/ 0 60000 65536"/>
                  <a:gd name="T16" fmla="*/ 0 60000 65536"/>
                  <a:gd name="T17" fmla="*/ 0 60000 65536"/>
                  <a:gd name="T18" fmla="*/ 0 w 20"/>
                  <a:gd name="T19" fmla="*/ 0 h 41"/>
                  <a:gd name="T20" fmla="*/ 20 w 20"/>
                  <a:gd name="T21" fmla="*/ 41 h 41"/>
                </a:gdLst>
                <a:ahLst/>
                <a:cxnLst>
                  <a:cxn ang="T12">
                    <a:pos x="T0" y="T1"/>
                  </a:cxn>
                  <a:cxn ang="T13">
                    <a:pos x="T2" y="T3"/>
                  </a:cxn>
                  <a:cxn ang="T14">
                    <a:pos x="T4" y="T5"/>
                  </a:cxn>
                  <a:cxn ang="T15">
                    <a:pos x="T6" y="T7"/>
                  </a:cxn>
                  <a:cxn ang="T16">
                    <a:pos x="T8" y="T9"/>
                  </a:cxn>
                  <a:cxn ang="T17">
                    <a:pos x="T10" y="T11"/>
                  </a:cxn>
                </a:cxnLst>
                <a:rect l="T18" t="T19" r="T20" b="T21"/>
                <a:pathLst>
                  <a:path w="20" h="41">
                    <a:moveTo>
                      <a:pt x="20" y="41"/>
                    </a:moveTo>
                    <a:lnTo>
                      <a:pt x="0" y="41"/>
                    </a:lnTo>
                    <a:lnTo>
                      <a:pt x="0" y="3"/>
                    </a:lnTo>
                    <a:lnTo>
                      <a:pt x="20" y="0"/>
                    </a:lnTo>
                    <a:lnTo>
                      <a:pt x="20" y="3"/>
                    </a:lnTo>
                    <a:lnTo>
                      <a:pt x="20" y="41"/>
                    </a:lnTo>
                    <a:close/>
                  </a:path>
                </a:pathLst>
              </a:custGeom>
              <a:noFill/>
              <a:ln w="9525">
                <a:noFill/>
                <a:round/>
                <a:headEnd/>
                <a:tailEnd/>
              </a:ln>
            </p:spPr>
            <p:txBody>
              <a:bodyPr>
                <a:prstTxWarp prst="textNoShape">
                  <a:avLst/>
                </a:prstTxWarp>
              </a:bodyPr>
              <a:lstStyle/>
              <a:p>
                <a:endParaRPr lang="en-US"/>
              </a:p>
            </p:txBody>
          </p:sp>
          <p:sp>
            <p:nvSpPr>
              <p:cNvPr id="73087" name="Freeform 760"/>
              <p:cNvSpPr>
                <a:spLocks/>
              </p:cNvSpPr>
              <p:nvPr/>
            </p:nvSpPr>
            <p:spPr bwMode="auto">
              <a:xfrm>
                <a:off x="5023" y="2908"/>
                <a:ext cx="5" cy="7"/>
              </a:xfrm>
              <a:custGeom>
                <a:avLst/>
                <a:gdLst>
                  <a:gd name="T0" fmla="*/ 23 w 23"/>
                  <a:gd name="T1" fmla="*/ 34 h 37"/>
                  <a:gd name="T2" fmla="*/ 3 w 23"/>
                  <a:gd name="T3" fmla="*/ 37 h 37"/>
                  <a:gd name="T4" fmla="*/ 0 w 23"/>
                  <a:gd name="T5" fmla="*/ 2 h 37"/>
                  <a:gd name="T6" fmla="*/ 20 w 23"/>
                  <a:gd name="T7" fmla="*/ 0 h 37"/>
                  <a:gd name="T8" fmla="*/ 23 w 23"/>
                  <a:gd name="T9" fmla="*/ 34 h 37"/>
                  <a:gd name="T10" fmla="*/ 0 60000 65536"/>
                  <a:gd name="T11" fmla="*/ 0 60000 65536"/>
                  <a:gd name="T12" fmla="*/ 0 60000 65536"/>
                  <a:gd name="T13" fmla="*/ 0 60000 65536"/>
                  <a:gd name="T14" fmla="*/ 0 60000 65536"/>
                  <a:gd name="T15" fmla="*/ 0 w 23"/>
                  <a:gd name="T16" fmla="*/ 0 h 37"/>
                  <a:gd name="T17" fmla="*/ 23 w 23"/>
                  <a:gd name="T18" fmla="*/ 37 h 37"/>
                </a:gdLst>
                <a:ahLst/>
                <a:cxnLst>
                  <a:cxn ang="T10">
                    <a:pos x="T0" y="T1"/>
                  </a:cxn>
                  <a:cxn ang="T11">
                    <a:pos x="T2" y="T3"/>
                  </a:cxn>
                  <a:cxn ang="T12">
                    <a:pos x="T4" y="T5"/>
                  </a:cxn>
                  <a:cxn ang="T13">
                    <a:pos x="T6" y="T7"/>
                  </a:cxn>
                  <a:cxn ang="T14">
                    <a:pos x="T8" y="T9"/>
                  </a:cxn>
                </a:cxnLst>
                <a:rect l="T15" t="T16" r="T17" b="T18"/>
                <a:pathLst>
                  <a:path w="23" h="37">
                    <a:moveTo>
                      <a:pt x="23" y="34"/>
                    </a:moveTo>
                    <a:lnTo>
                      <a:pt x="3" y="37"/>
                    </a:lnTo>
                    <a:lnTo>
                      <a:pt x="0" y="2"/>
                    </a:lnTo>
                    <a:lnTo>
                      <a:pt x="20" y="0"/>
                    </a:lnTo>
                    <a:lnTo>
                      <a:pt x="23" y="34"/>
                    </a:lnTo>
                    <a:close/>
                  </a:path>
                </a:pathLst>
              </a:custGeom>
              <a:noFill/>
              <a:ln w="9525">
                <a:noFill/>
                <a:round/>
                <a:headEnd/>
                <a:tailEnd/>
              </a:ln>
            </p:spPr>
            <p:txBody>
              <a:bodyPr>
                <a:prstTxWarp prst="textNoShape">
                  <a:avLst/>
                </a:prstTxWarp>
              </a:bodyPr>
              <a:lstStyle/>
              <a:p>
                <a:endParaRPr lang="en-US"/>
              </a:p>
            </p:txBody>
          </p:sp>
          <p:sp>
            <p:nvSpPr>
              <p:cNvPr id="73088" name="Freeform 761"/>
              <p:cNvSpPr>
                <a:spLocks/>
              </p:cNvSpPr>
              <p:nvPr/>
            </p:nvSpPr>
            <p:spPr bwMode="auto">
              <a:xfrm>
                <a:off x="5023" y="2901"/>
                <a:ext cx="4" cy="7"/>
              </a:xfrm>
              <a:custGeom>
                <a:avLst/>
                <a:gdLst>
                  <a:gd name="T0" fmla="*/ 23 w 23"/>
                  <a:gd name="T1" fmla="*/ 35 h 37"/>
                  <a:gd name="T2" fmla="*/ 3 w 23"/>
                  <a:gd name="T3" fmla="*/ 37 h 37"/>
                  <a:gd name="T4" fmla="*/ 0 w 23"/>
                  <a:gd name="T5" fmla="*/ 6 h 37"/>
                  <a:gd name="T6" fmla="*/ 17 w 23"/>
                  <a:gd name="T7" fmla="*/ 0 h 37"/>
                  <a:gd name="T8" fmla="*/ 17 w 23"/>
                  <a:gd name="T9" fmla="*/ 3 h 37"/>
                  <a:gd name="T10" fmla="*/ 23 w 23"/>
                  <a:gd name="T11" fmla="*/ 35 h 37"/>
                  <a:gd name="T12" fmla="*/ 0 60000 65536"/>
                  <a:gd name="T13" fmla="*/ 0 60000 65536"/>
                  <a:gd name="T14" fmla="*/ 0 60000 65536"/>
                  <a:gd name="T15" fmla="*/ 0 60000 65536"/>
                  <a:gd name="T16" fmla="*/ 0 60000 65536"/>
                  <a:gd name="T17" fmla="*/ 0 60000 65536"/>
                  <a:gd name="T18" fmla="*/ 0 w 23"/>
                  <a:gd name="T19" fmla="*/ 0 h 37"/>
                  <a:gd name="T20" fmla="*/ 23 w 23"/>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23" h="37">
                    <a:moveTo>
                      <a:pt x="23" y="35"/>
                    </a:moveTo>
                    <a:lnTo>
                      <a:pt x="3" y="37"/>
                    </a:lnTo>
                    <a:lnTo>
                      <a:pt x="0" y="6"/>
                    </a:lnTo>
                    <a:lnTo>
                      <a:pt x="17" y="0"/>
                    </a:lnTo>
                    <a:lnTo>
                      <a:pt x="17" y="3"/>
                    </a:lnTo>
                    <a:lnTo>
                      <a:pt x="23" y="35"/>
                    </a:lnTo>
                    <a:close/>
                  </a:path>
                </a:pathLst>
              </a:custGeom>
              <a:noFill/>
              <a:ln w="9525">
                <a:noFill/>
                <a:round/>
                <a:headEnd/>
                <a:tailEnd/>
              </a:ln>
            </p:spPr>
            <p:txBody>
              <a:bodyPr>
                <a:prstTxWarp prst="textNoShape">
                  <a:avLst/>
                </a:prstTxWarp>
              </a:bodyPr>
              <a:lstStyle/>
              <a:p>
                <a:endParaRPr lang="en-US"/>
              </a:p>
            </p:txBody>
          </p:sp>
          <p:sp>
            <p:nvSpPr>
              <p:cNvPr id="73089" name="Freeform 762"/>
              <p:cNvSpPr>
                <a:spLocks/>
              </p:cNvSpPr>
              <p:nvPr/>
            </p:nvSpPr>
            <p:spPr bwMode="auto">
              <a:xfrm>
                <a:off x="5021" y="2895"/>
                <a:ext cx="5" cy="7"/>
              </a:xfrm>
              <a:custGeom>
                <a:avLst/>
                <a:gdLst>
                  <a:gd name="T0" fmla="*/ 26 w 26"/>
                  <a:gd name="T1" fmla="*/ 29 h 35"/>
                  <a:gd name="T2" fmla="*/ 9 w 26"/>
                  <a:gd name="T3" fmla="*/ 35 h 35"/>
                  <a:gd name="T4" fmla="*/ 0 w 26"/>
                  <a:gd name="T5" fmla="*/ 6 h 35"/>
                  <a:gd name="T6" fmla="*/ 21 w 26"/>
                  <a:gd name="T7" fmla="*/ 0 h 35"/>
                  <a:gd name="T8" fmla="*/ 26 w 26"/>
                  <a:gd name="T9" fmla="*/ 29 h 35"/>
                  <a:gd name="T10" fmla="*/ 0 60000 65536"/>
                  <a:gd name="T11" fmla="*/ 0 60000 65536"/>
                  <a:gd name="T12" fmla="*/ 0 60000 65536"/>
                  <a:gd name="T13" fmla="*/ 0 60000 65536"/>
                  <a:gd name="T14" fmla="*/ 0 60000 65536"/>
                  <a:gd name="T15" fmla="*/ 0 w 26"/>
                  <a:gd name="T16" fmla="*/ 0 h 35"/>
                  <a:gd name="T17" fmla="*/ 26 w 26"/>
                  <a:gd name="T18" fmla="*/ 35 h 35"/>
                </a:gdLst>
                <a:ahLst/>
                <a:cxnLst>
                  <a:cxn ang="T10">
                    <a:pos x="T0" y="T1"/>
                  </a:cxn>
                  <a:cxn ang="T11">
                    <a:pos x="T2" y="T3"/>
                  </a:cxn>
                  <a:cxn ang="T12">
                    <a:pos x="T4" y="T5"/>
                  </a:cxn>
                  <a:cxn ang="T13">
                    <a:pos x="T6" y="T7"/>
                  </a:cxn>
                  <a:cxn ang="T14">
                    <a:pos x="T8" y="T9"/>
                  </a:cxn>
                </a:cxnLst>
                <a:rect l="T15" t="T16" r="T17" b="T18"/>
                <a:pathLst>
                  <a:path w="26" h="35">
                    <a:moveTo>
                      <a:pt x="26" y="29"/>
                    </a:moveTo>
                    <a:lnTo>
                      <a:pt x="9" y="35"/>
                    </a:lnTo>
                    <a:lnTo>
                      <a:pt x="0" y="6"/>
                    </a:lnTo>
                    <a:lnTo>
                      <a:pt x="21" y="0"/>
                    </a:lnTo>
                    <a:lnTo>
                      <a:pt x="26" y="29"/>
                    </a:lnTo>
                    <a:close/>
                  </a:path>
                </a:pathLst>
              </a:custGeom>
              <a:noFill/>
              <a:ln w="9525">
                <a:noFill/>
                <a:round/>
                <a:headEnd/>
                <a:tailEnd/>
              </a:ln>
            </p:spPr>
            <p:txBody>
              <a:bodyPr>
                <a:prstTxWarp prst="textNoShape">
                  <a:avLst/>
                </a:prstTxWarp>
              </a:bodyPr>
              <a:lstStyle/>
              <a:p>
                <a:endParaRPr lang="en-US"/>
              </a:p>
            </p:txBody>
          </p:sp>
          <p:sp>
            <p:nvSpPr>
              <p:cNvPr id="73090" name="Freeform 763"/>
              <p:cNvSpPr>
                <a:spLocks/>
              </p:cNvSpPr>
              <p:nvPr/>
            </p:nvSpPr>
            <p:spPr bwMode="auto">
              <a:xfrm>
                <a:off x="5019" y="2890"/>
                <a:ext cx="6" cy="6"/>
              </a:xfrm>
              <a:custGeom>
                <a:avLst/>
                <a:gdLst>
                  <a:gd name="T0" fmla="*/ 29 w 29"/>
                  <a:gd name="T1" fmla="*/ 26 h 32"/>
                  <a:gd name="T2" fmla="*/ 8 w 29"/>
                  <a:gd name="T3" fmla="*/ 32 h 32"/>
                  <a:gd name="T4" fmla="*/ 0 w 29"/>
                  <a:gd name="T5" fmla="*/ 9 h 32"/>
                  <a:gd name="T6" fmla="*/ 17 w 29"/>
                  <a:gd name="T7" fmla="*/ 0 h 32"/>
                  <a:gd name="T8" fmla="*/ 20 w 29"/>
                  <a:gd name="T9" fmla="*/ 0 h 32"/>
                  <a:gd name="T10" fmla="*/ 29 w 29"/>
                  <a:gd name="T11" fmla="*/ 26 h 32"/>
                  <a:gd name="T12" fmla="*/ 0 60000 65536"/>
                  <a:gd name="T13" fmla="*/ 0 60000 65536"/>
                  <a:gd name="T14" fmla="*/ 0 60000 65536"/>
                  <a:gd name="T15" fmla="*/ 0 60000 65536"/>
                  <a:gd name="T16" fmla="*/ 0 60000 65536"/>
                  <a:gd name="T17" fmla="*/ 0 60000 65536"/>
                  <a:gd name="T18" fmla="*/ 0 w 29"/>
                  <a:gd name="T19" fmla="*/ 0 h 32"/>
                  <a:gd name="T20" fmla="*/ 29 w 29"/>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29" h="32">
                    <a:moveTo>
                      <a:pt x="29" y="26"/>
                    </a:moveTo>
                    <a:lnTo>
                      <a:pt x="8" y="32"/>
                    </a:lnTo>
                    <a:lnTo>
                      <a:pt x="0" y="9"/>
                    </a:lnTo>
                    <a:lnTo>
                      <a:pt x="17" y="0"/>
                    </a:lnTo>
                    <a:lnTo>
                      <a:pt x="20" y="0"/>
                    </a:lnTo>
                    <a:lnTo>
                      <a:pt x="29" y="26"/>
                    </a:lnTo>
                    <a:close/>
                  </a:path>
                </a:pathLst>
              </a:custGeom>
              <a:noFill/>
              <a:ln w="9525">
                <a:noFill/>
                <a:round/>
                <a:headEnd/>
                <a:tailEnd/>
              </a:ln>
            </p:spPr>
            <p:txBody>
              <a:bodyPr>
                <a:prstTxWarp prst="textNoShape">
                  <a:avLst/>
                </a:prstTxWarp>
              </a:bodyPr>
              <a:lstStyle/>
              <a:p>
                <a:endParaRPr lang="en-US"/>
              </a:p>
            </p:txBody>
          </p:sp>
          <p:sp>
            <p:nvSpPr>
              <p:cNvPr id="73091" name="Freeform 764"/>
              <p:cNvSpPr>
                <a:spLocks/>
              </p:cNvSpPr>
              <p:nvPr/>
            </p:nvSpPr>
            <p:spPr bwMode="auto">
              <a:xfrm>
                <a:off x="5017" y="2885"/>
                <a:ext cx="6" cy="7"/>
              </a:xfrm>
              <a:custGeom>
                <a:avLst/>
                <a:gdLst>
                  <a:gd name="T0" fmla="*/ 28 w 28"/>
                  <a:gd name="T1" fmla="*/ 22 h 31"/>
                  <a:gd name="T2" fmla="*/ 11 w 28"/>
                  <a:gd name="T3" fmla="*/ 31 h 31"/>
                  <a:gd name="T4" fmla="*/ 0 w 28"/>
                  <a:gd name="T5" fmla="*/ 9 h 31"/>
                  <a:gd name="T6" fmla="*/ 17 w 28"/>
                  <a:gd name="T7" fmla="*/ 0 h 31"/>
                  <a:gd name="T8" fmla="*/ 28 w 28"/>
                  <a:gd name="T9" fmla="*/ 22 h 31"/>
                  <a:gd name="T10" fmla="*/ 0 60000 65536"/>
                  <a:gd name="T11" fmla="*/ 0 60000 65536"/>
                  <a:gd name="T12" fmla="*/ 0 60000 65536"/>
                  <a:gd name="T13" fmla="*/ 0 60000 65536"/>
                  <a:gd name="T14" fmla="*/ 0 60000 65536"/>
                  <a:gd name="T15" fmla="*/ 0 w 28"/>
                  <a:gd name="T16" fmla="*/ 0 h 31"/>
                  <a:gd name="T17" fmla="*/ 28 w 28"/>
                  <a:gd name="T18" fmla="*/ 31 h 31"/>
                </a:gdLst>
                <a:ahLst/>
                <a:cxnLst>
                  <a:cxn ang="T10">
                    <a:pos x="T0" y="T1"/>
                  </a:cxn>
                  <a:cxn ang="T11">
                    <a:pos x="T2" y="T3"/>
                  </a:cxn>
                  <a:cxn ang="T12">
                    <a:pos x="T4" y="T5"/>
                  </a:cxn>
                  <a:cxn ang="T13">
                    <a:pos x="T6" y="T7"/>
                  </a:cxn>
                  <a:cxn ang="T14">
                    <a:pos x="T8" y="T9"/>
                  </a:cxn>
                </a:cxnLst>
                <a:rect l="T15" t="T16" r="T17" b="T18"/>
                <a:pathLst>
                  <a:path w="28" h="31">
                    <a:moveTo>
                      <a:pt x="28" y="22"/>
                    </a:moveTo>
                    <a:lnTo>
                      <a:pt x="11" y="31"/>
                    </a:lnTo>
                    <a:lnTo>
                      <a:pt x="0" y="9"/>
                    </a:lnTo>
                    <a:lnTo>
                      <a:pt x="17" y="0"/>
                    </a:lnTo>
                    <a:lnTo>
                      <a:pt x="28" y="22"/>
                    </a:lnTo>
                    <a:close/>
                  </a:path>
                </a:pathLst>
              </a:custGeom>
              <a:noFill/>
              <a:ln w="9525">
                <a:noFill/>
                <a:round/>
                <a:headEnd/>
                <a:tailEnd/>
              </a:ln>
            </p:spPr>
            <p:txBody>
              <a:bodyPr>
                <a:prstTxWarp prst="textNoShape">
                  <a:avLst/>
                </a:prstTxWarp>
              </a:bodyPr>
              <a:lstStyle/>
              <a:p>
                <a:endParaRPr lang="en-US"/>
              </a:p>
            </p:txBody>
          </p:sp>
          <p:sp>
            <p:nvSpPr>
              <p:cNvPr id="73092" name="Freeform 765"/>
              <p:cNvSpPr>
                <a:spLocks/>
              </p:cNvSpPr>
              <p:nvPr/>
            </p:nvSpPr>
            <p:spPr bwMode="auto">
              <a:xfrm>
                <a:off x="5014" y="2881"/>
                <a:ext cx="6" cy="6"/>
              </a:xfrm>
              <a:custGeom>
                <a:avLst/>
                <a:gdLst>
                  <a:gd name="T0" fmla="*/ 30 w 30"/>
                  <a:gd name="T1" fmla="*/ 21 h 30"/>
                  <a:gd name="T2" fmla="*/ 13 w 30"/>
                  <a:gd name="T3" fmla="*/ 30 h 30"/>
                  <a:gd name="T4" fmla="*/ 0 w 30"/>
                  <a:gd name="T5" fmla="*/ 11 h 30"/>
                  <a:gd name="T6" fmla="*/ 19 w 30"/>
                  <a:gd name="T7" fmla="*/ 0 h 30"/>
                  <a:gd name="T8" fmla="*/ 30 w 30"/>
                  <a:gd name="T9" fmla="*/ 21 h 30"/>
                  <a:gd name="T10" fmla="*/ 0 60000 65536"/>
                  <a:gd name="T11" fmla="*/ 0 60000 65536"/>
                  <a:gd name="T12" fmla="*/ 0 60000 65536"/>
                  <a:gd name="T13" fmla="*/ 0 60000 65536"/>
                  <a:gd name="T14" fmla="*/ 0 60000 65536"/>
                  <a:gd name="T15" fmla="*/ 0 w 30"/>
                  <a:gd name="T16" fmla="*/ 0 h 30"/>
                  <a:gd name="T17" fmla="*/ 30 w 30"/>
                  <a:gd name="T18" fmla="*/ 30 h 30"/>
                </a:gdLst>
                <a:ahLst/>
                <a:cxnLst>
                  <a:cxn ang="T10">
                    <a:pos x="T0" y="T1"/>
                  </a:cxn>
                  <a:cxn ang="T11">
                    <a:pos x="T2" y="T3"/>
                  </a:cxn>
                  <a:cxn ang="T12">
                    <a:pos x="T4" y="T5"/>
                  </a:cxn>
                  <a:cxn ang="T13">
                    <a:pos x="T6" y="T7"/>
                  </a:cxn>
                  <a:cxn ang="T14">
                    <a:pos x="T8" y="T9"/>
                  </a:cxn>
                </a:cxnLst>
                <a:rect l="T15" t="T16" r="T17" b="T18"/>
                <a:pathLst>
                  <a:path w="30" h="30">
                    <a:moveTo>
                      <a:pt x="30" y="21"/>
                    </a:moveTo>
                    <a:lnTo>
                      <a:pt x="13" y="30"/>
                    </a:lnTo>
                    <a:lnTo>
                      <a:pt x="0" y="11"/>
                    </a:lnTo>
                    <a:lnTo>
                      <a:pt x="19" y="0"/>
                    </a:lnTo>
                    <a:lnTo>
                      <a:pt x="30" y="21"/>
                    </a:lnTo>
                    <a:close/>
                  </a:path>
                </a:pathLst>
              </a:custGeom>
              <a:noFill/>
              <a:ln w="9525">
                <a:noFill/>
                <a:round/>
                <a:headEnd/>
                <a:tailEnd/>
              </a:ln>
            </p:spPr>
            <p:txBody>
              <a:bodyPr>
                <a:prstTxWarp prst="textNoShape">
                  <a:avLst/>
                </a:prstTxWarp>
              </a:bodyPr>
              <a:lstStyle/>
              <a:p>
                <a:endParaRPr lang="en-US"/>
              </a:p>
            </p:txBody>
          </p:sp>
          <p:sp>
            <p:nvSpPr>
              <p:cNvPr id="73093" name="Freeform 766"/>
              <p:cNvSpPr>
                <a:spLocks/>
              </p:cNvSpPr>
              <p:nvPr/>
            </p:nvSpPr>
            <p:spPr bwMode="auto">
              <a:xfrm>
                <a:off x="5012" y="2877"/>
                <a:ext cx="6" cy="6"/>
              </a:xfrm>
              <a:custGeom>
                <a:avLst/>
                <a:gdLst>
                  <a:gd name="T0" fmla="*/ 32 w 32"/>
                  <a:gd name="T1" fmla="*/ 20 h 31"/>
                  <a:gd name="T2" fmla="*/ 13 w 32"/>
                  <a:gd name="T3" fmla="*/ 31 h 31"/>
                  <a:gd name="T4" fmla="*/ 0 w 32"/>
                  <a:gd name="T5" fmla="*/ 14 h 31"/>
                  <a:gd name="T6" fmla="*/ 13 w 32"/>
                  <a:gd name="T7" fmla="*/ 0 h 31"/>
                  <a:gd name="T8" fmla="*/ 17 w 32"/>
                  <a:gd name="T9" fmla="*/ 3 h 31"/>
                  <a:gd name="T10" fmla="*/ 32 w 32"/>
                  <a:gd name="T11" fmla="*/ 20 h 31"/>
                  <a:gd name="T12" fmla="*/ 0 60000 65536"/>
                  <a:gd name="T13" fmla="*/ 0 60000 65536"/>
                  <a:gd name="T14" fmla="*/ 0 60000 65536"/>
                  <a:gd name="T15" fmla="*/ 0 60000 65536"/>
                  <a:gd name="T16" fmla="*/ 0 60000 65536"/>
                  <a:gd name="T17" fmla="*/ 0 60000 65536"/>
                  <a:gd name="T18" fmla="*/ 0 w 32"/>
                  <a:gd name="T19" fmla="*/ 0 h 31"/>
                  <a:gd name="T20" fmla="*/ 32 w 32"/>
                  <a:gd name="T21" fmla="*/ 31 h 31"/>
                </a:gdLst>
                <a:ahLst/>
                <a:cxnLst>
                  <a:cxn ang="T12">
                    <a:pos x="T0" y="T1"/>
                  </a:cxn>
                  <a:cxn ang="T13">
                    <a:pos x="T2" y="T3"/>
                  </a:cxn>
                  <a:cxn ang="T14">
                    <a:pos x="T4" y="T5"/>
                  </a:cxn>
                  <a:cxn ang="T15">
                    <a:pos x="T6" y="T7"/>
                  </a:cxn>
                  <a:cxn ang="T16">
                    <a:pos x="T8" y="T9"/>
                  </a:cxn>
                  <a:cxn ang="T17">
                    <a:pos x="T10" y="T11"/>
                  </a:cxn>
                </a:cxnLst>
                <a:rect l="T18" t="T19" r="T20" b="T21"/>
                <a:pathLst>
                  <a:path w="32" h="31">
                    <a:moveTo>
                      <a:pt x="32" y="20"/>
                    </a:moveTo>
                    <a:lnTo>
                      <a:pt x="13" y="31"/>
                    </a:lnTo>
                    <a:lnTo>
                      <a:pt x="0" y="14"/>
                    </a:lnTo>
                    <a:lnTo>
                      <a:pt x="13" y="0"/>
                    </a:lnTo>
                    <a:lnTo>
                      <a:pt x="17" y="3"/>
                    </a:lnTo>
                    <a:lnTo>
                      <a:pt x="32" y="20"/>
                    </a:lnTo>
                    <a:close/>
                  </a:path>
                </a:pathLst>
              </a:custGeom>
              <a:noFill/>
              <a:ln w="9525">
                <a:noFill/>
                <a:round/>
                <a:headEnd/>
                <a:tailEnd/>
              </a:ln>
            </p:spPr>
            <p:txBody>
              <a:bodyPr>
                <a:prstTxWarp prst="textNoShape">
                  <a:avLst/>
                </a:prstTxWarp>
              </a:bodyPr>
              <a:lstStyle/>
              <a:p>
                <a:endParaRPr lang="en-US"/>
              </a:p>
            </p:txBody>
          </p:sp>
          <p:sp>
            <p:nvSpPr>
              <p:cNvPr id="73094" name="Freeform 767"/>
              <p:cNvSpPr>
                <a:spLocks/>
              </p:cNvSpPr>
              <p:nvPr/>
            </p:nvSpPr>
            <p:spPr bwMode="auto">
              <a:xfrm>
                <a:off x="5009" y="2874"/>
                <a:ext cx="5" cy="6"/>
              </a:xfrm>
              <a:custGeom>
                <a:avLst/>
                <a:gdLst>
                  <a:gd name="T0" fmla="*/ 28 w 28"/>
                  <a:gd name="T1" fmla="*/ 14 h 28"/>
                  <a:gd name="T2" fmla="*/ 15 w 28"/>
                  <a:gd name="T3" fmla="*/ 28 h 28"/>
                  <a:gd name="T4" fmla="*/ 0 w 28"/>
                  <a:gd name="T5" fmla="*/ 17 h 28"/>
                  <a:gd name="T6" fmla="*/ 11 w 28"/>
                  <a:gd name="T7" fmla="*/ 0 h 28"/>
                  <a:gd name="T8" fmla="*/ 15 w 28"/>
                  <a:gd name="T9" fmla="*/ 2 h 28"/>
                  <a:gd name="T10" fmla="*/ 28 w 28"/>
                  <a:gd name="T11" fmla="*/ 14 h 28"/>
                  <a:gd name="T12" fmla="*/ 0 60000 65536"/>
                  <a:gd name="T13" fmla="*/ 0 60000 65536"/>
                  <a:gd name="T14" fmla="*/ 0 60000 65536"/>
                  <a:gd name="T15" fmla="*/ 0 60000 65536"/>
                  <a:gd name="T16" fmla="*/ 0 60000 65536"/>
                  <a:gd name="T17" fmla="*/ 0 60000 65536"/>
                  <a:gd name="T18" fmla="*/ 0 w 28"/>
                  <a:gd name="T19" fmla="*/ 0 h 28"/>
                  <a:gd name="T20" fmla="*/ 28 w 28"/>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28" h="28">
                    <a:moveTo>
                      <a:pt x="28" y="14"/>
                    </a:moveTo>
                    <a:lnTo>
                      <a:pt x="15" y="28"/>
                    </a:lnTo>
                    <a:lnTo>
                      <a:pt x="0" y="17"/>
                    </a:lnTo>
                    <a:lnTo>
                      <a:pt x="11" y="0"/>
                    </a:lnTo>
                    <a:lnTo>
                      <a:pt x="15" y="2"/>
                    </a:lnTo>
                    <a:lnTo>
                      <a:pt x="28" y="14"/>
                    </a:lnTo>
                    <a:close/>
                  </a:path>
                </a:pathLst>
              </a:custGeom>
              <a:noFill/>
              <a:ln w="9525">
                <a:noFill/>
                <a:round/>
                <a:headEnd/>
                <a:tailEnd/>
              </a:ln>
            </p:spPr>
            <p:txBody>
              <a:bodyPr>
                <a:prstTxWarp prst="textNoShape">
                  <a:avLst/>
                </a:prstTxWarp>
              </a:bodyPr>
              <a:lstStyle/>
              <a:p>
                <a:endParaRPr lang="en-US"/>
              </a:p>
            </p:txBody>
          </p:sp>
          <p:sp>
            <p:nvSpPr>
              <p:cNvPr id="73095" name="Freeform 768"/>
              <p:cNvSpPr>
                <a:spLocks/>
              </p:cNvSpPr>
              <p:nvPr/>
            </p:nvSpPr>
            <p:spPr bwMode="auto">
              <a:xfrm>
                <a:off x="5006" y="2872"/>
                <a:ext cx="5" cy="6"/>
              </a:xfrm>
              <a:custGeom>
                <a:avLst/>
                <a:gdLst>
                  <a:gd name="T0" fmla="*/ 26 w 26"/>
                  <a:gd name="T1" fmla="*/ 12 h 29"/>
                  <a:gd name="T2" fmla="*/ 15 w 26"/>
                  <a:gd name="T3" fmla="*/ 29 h 29"/>
                  <a:gd name="T4" fmla="*/ 0 w 26"/>
                  <a:gd name="T5" fmla="*/ 18 h 29"/>
                  <a:gd name="T6" fmla="*/ 9 w 26"/>
                  <a:gd name="T7" fmla="*/ 0 h 29"/>
                  <a:gd name="T8" fmla="*/ 12 w 26"/>
                  <a:gd name="T9" fmla="*/ 0 h 29"/>
                  <a:gd name="T10" fmla="*/ 26 w 26"/>
                  <a:gd name="T11" fmla="*/ 12 h 29"/>
                  <a:gd name="T12" fmla="*/ 0 60000 65536"/>
                  <a:gd name="T13" fmla="*/ 0 60000 65536"/>
                  <a:gd name="T14" fmla="*/ 0 60000 65536"/>
                  <a:gd name="T15" fmla="*/ 0 60000 65536"/>
                  <a:gd name="T16" fmla="*/ 0 60000 65536"/>
                  <a:gd name="T17" fmla="*/ 0 60000 65536"/>
                  <a:gd name="T18" fmla="*/ 0 w 26"/>
                  <a:gd name="T19" fmla="*/ 0 h 29"/>
                  <a:gd name="T20" fmla="*/ 26 w 26"/>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26" h="29">
                    <a:moveTo>
                      <a:pt x="26" y="12"/>
                    </a:moveTo>
                    <a:lnTo>
                      <a:pt x="15" y="29"/>
                    </a:lnTo>
                    <a:lnTo>
                      <a:pt x="0" y="18"/>
                    </a:lnTo>
                    <a:lnTo>
                      <a:pt x="9" y="0"/>
                    </a:lnTo>
                    <a:lnTo>
                      <a:pt x="12" y="0"/>
                    </a:lnTo>
                    <a:lnTo>
                      <a:pt x="26" y="12"/>
                    </a:lnTo>
                    <a:close/>
                  </a:path>
                </a:pathLst>
              </a:custGeom>
              <a:noFill/>
              <a:ln w="9525">
                <a:noFill/>
                <a:round/>
                <a:headEnd/>
                <a:tailEnd/>
              </a:ln>
            </p:spPr>
            <p:txBody>
              <a:bodyPr>
                <a:prstTxWarp prst="textNoShape">
                  <a:avLst/>
                </a:prstTxWarp>
              </a:bodyPr>
              <a:lstStyle/>
              <a:p>
                <a:endParaRPr lang="en-US"/>
              </a:p>
            </p:txBody>
          </p:sp>
          <p:sp>
            <p:nvSpPr>
              <p:cNvPr id="73096" name="Freeform 769"/>
              <p:cNvSpPr>
                <a:spLocks/>
              </p:cNvSpPr>
              <p:nvPr/>
            </p:nvSpPr>
            <p:spPr bwMode="auto">
              <a:xfrm>
                <a:off x="5002" y="2870"/>
                <a:ext cx="6" cy="6"/>
              </a:xfrm>
              <a:custGeom>
                <a:avLst/>
                <a:gdLst>
                  <a:gd name="T0" fmla="*/ 26 w 26"/>
                  <a:gd name="T1" fmla="*/ 8 h 26"/>
                  <a:gd name="T2" fmla="*/ 17 w 26"/>
                  <a:gd name="T3" fmla="*/ 26 h 26"/>
                  <a:gd name="T4" fmla="*/ 0 w 26"/>
                  <a:gd name="T5" fmla="*/ 17 h 26"/>
                  <a:gd name="T6" fmla="*/ 9 w 26"/>
                  <a:gd name="T7" fmla="*/ 0 h 26"/>
                  <a:gd name="T8" fmla="*/ 26 w 26"/>
                  <a:gd name="T9" fmla="*/ 8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26" y="8"/>
                    </a:moveTo>
                    <a:lnTo>
                      <a:pt x="17" y="26"/>
                    </a:lnTo>
                    <a:lnTo>
                      <a:pt x="0" y="17"/>
                    </a:lnTo>
                    <a:lnTo>
                      <a:pt x="9" y="0"/>
                    </a:lnTo>
                    <a:lnTo>
                      <a:pt x="26" y="8"/>
                    </a:lnTo>
                    <a:close/>
                  </a:path>
                </a:pathLst>
              </a:custGeom>
              <a:noFill/>
              <a:ln w="9525">
                <a:noFill/>
                <a:round/>
                <a:headEnd/>
                <a:tailEnd/>
              </a:ln>
            </p:spPr>
            <p:txBody>
              <a:bodyPr>
                <a:prstTxWarp prst="textNoShape">
                  <a:avLst/>
                </a:prstTxWarp>
              </a:bodyPr>
              <a:lstStyle/>
              <a:p>
                <a:endParaRPr lang="en-US"/>
              </a:p>
            </p:txBody>
          </p:sp>
          <p:sp>
            <p:nvSpPr>
              <p:cNvPr id="73097" name="Freeform 770"/>
              <p:cNvSpPr>
                <a:spLocks/>
              </p:cNvSpPr>
              <p:nvPr/>
            </p:nvSpPr>
            <p:spPr bwMode="auto">
              <a:xfrm>
                <a:off x="4999" y="2869"/>
                <a:ext cx="5" cy="5"/>
              </a:xfrm>
              <a:custGeom>
                <a:avLst/>
                <a:gdLst>
                  <a:gd name="T0" fmla="*/ 26 w 26"/>
                  <a:gd name="T1" fmla="*/ 9 h 26"/>
                  <a:gd name="T2" fmla="*/ 17 w 26"/>
                  <a:gd name="T3" fmla="*/ 26 h 26"/>
                  <a:gd name="T4" fmla="*/ 0 w 26"/>
                  <a:gd name="T5" fmla="*/ 17 h 26"/>
                  <a:gd name="T6" fmla="*/ 6 w 26"/>
                  <a:gd name="T7" fmla="*/ 0 h 26"/>
                  <a:gd name="T8" fmla="*/ 26 w 26"/>
                  <a:gd name="T9" fmla="*/ 9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26" y="9"/>
                    </a:moveTo>
                    <a:lnTo>
                      <a:pt x="17" y="26"/>
                    </a:lnTo>
                    <a:lnTo>
                      <a:pt x="0" y="17"/>
                    </a:lnTo>
                    <a:lnTo>
                      <a:pt x="6" y="0"/>
                    </a:lnTo>
                    <a:lnTo>
                      <a:pt x="26" y="9"/>
                    </a:lnTo>
                    <a:close/>
                  </a:path>
                </a:pathLst>
              </a:custGeom>
              <a:noFill/>
              <a:ln w="9525">
                <a:noFill/>
                <a:round/>
                <a:headEnd/>
                <a:tailEnd/>
              </a:ln>
            </p:spPr>
            <p:txBody>
              <a:bodyPr>
                <a:prstTxWarp prst="textNoShape">
                  <a:avLst/>
                </a:prstTxWarp>
              </a:bodyPr>
              <a:lstStyle/>
              <a:p>
                <a:endParaRPr lang="en-US"/>
              </a:p>
            </p:txBody>
          </p:sp>
          <p:sp>
            <p:nvSpPr>
              <p:cNvPr id="73098" name="Freeform 771"/>
              <p:cNvSpPr>
                <a:spLocks/>
              </p:cNvSpPr>
              <p:nvPr/>
            </p:nvSpPr>
            <p:spPr bwMode="auto">
              <a:xfrm>
                <a:off x="4996" y="2867"/>
                <a:ext cx="4" cy="5"/>
              </a:xfrm>
              <a:custGeom>
                <a:avLst/>
                <a:gdLst>
                  <a:gd name="T0" fmla="*/ 23 w 23"/>
                  <a:gd name="T1" fmla="*/ 6 h 23"/>
                  <a:gd name="T2" fmla="*/ 17 w 23"/>
                  <a:gd name="T3" fmla="*/ 23 h 23"/>
                  <a:gd name="T4" fmla="*/ 0 w 23"/>
                  <a:gd name="T5" fmla="*/ 20 h 23"/>
                  <a:gd name="T6" fmla="*/ 3 w 23"/>
                  <a:gd name="T7" fmla="*/ 0 h 23"/>
                  <a:gd name="T8" fmla="*/ 23 w 23"/>
                  <a:gd name="T9" fmla="*/ 6 h 23"/>
                  <a:gd name="T10" fmla="*/ 0 60000 65536"/>
                  <a:gd name="T11" fmla="*/ 0 60000 65536"/>
                  <a:gd name="T12" fmla="*/ 0 60000 65536"/>
                  <a:gd name="T13" fmla="*/ 0 60000 65536"/>
                  <a:gd name="T14" fmla="*/ 0 60000 65536"/>
                  <a:gd name="T15" fmla="*/ 0 w 23"/>
                  <a:gd name="T16" fmla="*/ 0 h 23"/>
                  <a:gd name="T17" fmla="*/ 23 w 23"/>
                  <a:gd name="T18" fmla="*/ 23 h 23"/>
                </a:gdLst>
                <a:ahLst/>
                <a:cxnLst>
                  <a:cxn ang="T10">
                    <a:pos x="T0" y="T1"/>
                  </a:cxn>
                  <a:cxn ang="T11">
                    <a:pos x="T2" y="T3"/>
                  </a:cxn>
                  <a:cxn ang="T12">
                    <a:pos x="T4" y="T5"/>
                  </a:cxn>
                  <a:cxn ang="T13">
                    <a:pos x="T6" y="T7"/>
                  </a:cxn>
                  <a:cxn ang="T14">
                    <a:pos x="T8" y="T9"/>
                  </a:cxn>
                </a:cxnLst>
                <a:rect l="T15" t="T16" r="T17" b="T18"/>
                <a:pathLst>
                  <a:path w="23" h="23">
                    <a:moveTo>
                      <a:pt x="23" y="6"/>
                    </a:moveTo>
                    <a:lnTo>
                      <a:pt x="17" y="23"/>
                    </a:lnTo>
                    <a:lnTo>
                      <a:pt x="0" y="20"/>
                    </a:lnTo>
                    <a:lnTo>
                      <a:pt x="3" y="0"/>
                    </a:lnTo>
                    <a:lnTo>
                      <a:pt x="23" y="6"/>
                    </a:lnTo>
                    <a:close/>
                  </a:path>
                </a:pathLst>
              </a:custGeom>
              <a:noFill/>
              <a:ln w="9525">
                <a:noFill/>
                <a:round/>
                <a:headEnd/>
                <a:tailEnd/>
              </a:ln>
            </p:spPr>
            <p:txBody>
              <a:bodyPr>
                <a:prstTxWarp prst="textNoShape">
                  <a:avLst/>
                </a:prstTxWarp>
              </a:bodyPr>
              <a:lstStyle/>
              <a:p>
                <a:endParaRPr lang="en-US"/>
              </a:p>
            </p:txBody>
          </p:sp>
          <p:sp>
            <p:nvSpPr>
              <p:cNvPr id="73099" name="Freeform 772"/>
              <p:cNvSpPr>
                <a:spLocks/>
              </p:cNvSpPr>
              <p:nvPr/>
            </p:nvSpPr>
            <p:spPr bwMode="auto">
              <a:xfrm>
                <a:off x="4992" y="2867"/>
                <a:ext cx="4" cy="4"/>
              </a:xfrm>
              <a:custGeom>
                <a:avLst/>
                <a:gdLst>
                  <a:gd name="T0" fmla="*/ 23 w 23"/>
                  <a:gd name="T1" fmla="*/ 2 h 22"/>
                  <a:gd name="T2" fmla="*/ 20 w 23"/>
                  <a:gd name="T3" fmla="*/ 22 h 22"/>
                  <a:gd name="T4" fmla="*/ 0 w 23"/>
                  <a:gd name="T5" fmla="*/ 17 h 22"/>
                  <a:gd name="T6" fmla="*/ 2 w 23"/>
                  <a:gd name="T7" fmla="*/ 0 h 22"/>
                  <a:gd name="T8" fmla="*/ 23 w 23"/>
                  <a:gd name="T9" fmla="*/ 2 h 22"/>
                  <a:gd name="T10" fmla="*/ 0 60000 65536"/>
                  <a:gd name="T11" fmla="*/ 0 60000 65536"/>
                  <a:gd name="T12" fmla="*/ 0 60000 65536"/>
                  <a:gd name="T13" fmla="*/ 0 60000 65536"/>
                  <a:gd name="T14" fmla="*/ 0 60000 65536"/>
                  <a:gd name="T15" fmla="*/ 0 w 23"/>
                  <a:gd name="T16" fmla="*/ 0 h 22"/>
                  <a:gd name="T17" fmla="*/ 23 w 23"/>
                  <a:gd name="T18" fmla="*/ 22 h 22"/>
                </a:gdLst>
                <a:ahLst/>
                <a:cxnLst>
                  <a:cxn ang="T10">
                    <a:pos x="T0" y="T1"/>
                  </a:cxn>
                  <a:cxn ang="T11">
                    <a:pos x="T2" y="T3"/>
                  </a:cxn>
                  <a:cxn ang="T12">
                    <a:pos x="T4" y="T5"/>
                  </a:cxn>
                  <a:cxn ang="T13">
                    <a:pos x="T6" y="T7"/>
                  </a:cxn>
                  <a:cxn ang="T14">
                    <a:pos x="T8" y="T9"/>
                  </a:cxn>
                </a:cxnLst>
                <a:rect l="T15" t="T16" r="T17" b="T18"/>
                <a:pathLst>
                  <a:path w="23" h="22">
                    <a:moveTo>
                      <a:pt x="23" y="2"/>
                    </a:moveTo>
                    <a:lnTo>
                      <a:pt x="20" y="22"/>
                    </a:lnTo>
                    <a:lnTo>
                      <a:pt x="0" y="17"/>
                    </a:lnTo>
                    <a:lnTo>
                      <a:pt x="2" y="0"/>
                    </a:lnTo>
                    <a:lnTo>
                      <a:pt x="23" y="2"/>
                    </a:lnTo>
                    <a:close/>
                  </a:path>
                </a:pathLst>
              </a:custGeom>
              <a:noFill/>
              <a:ln w="9525">
                <a:noFill/>
                <a:round/>
                <a:headEnd/>
                <a:tailEnd/>
              </a:ln>
            </p:spPr>
            <p:txBody>
              <a:bodyPr>
                <a:prstTxWarp prst="textNoShape">
                  <a:avLst/>
                </a:prstTxWarp>
              </a:bodyPr>
              <a:lstStyle/>
              <a:p>
                <a:endParaRPr lang="en-US"/>
              </a:p>
            </p:txBody>
          </p:sp>
          <p:sp>
            <p:nvSpPr>
              <p:cNvPr id="73100" name="Freeform 773"/>
              <p:cNvSpPr>
                <a:spLocks/>
              </p:cNvSpPr>
              <p:nvPr/>
            </p:nvSpPr>
            <p:spPr bwMode="auto">
              <a:xfrm>
                <a:off x="4984" y="2866"/>
                <a:ext cx="8" cy="4"/>
              </a:xfrm>
              <a:custGeom>
                <a:avLst/>
                <a:gdLst>
                  <a:gd name="T0" fmla="*/ 40 w 40"/>
                  <a:gd name="T1" fmla="*/ 6 h 23"/>
                  <a:gd name="T2" fmla="*/ 38 w 40"/>
                  <a:gd name="T3" fmla="*/ 23 h 23"/>
                  <a:gd name="T4" fmla="*/ 0 w 40"/>
                  <a:gd name="T5" fmla="*/ 19 h 23"/>
                  <a:gd name="T6" fmla="*/ 0 w 40"/>
                  <a:gd name="T7" fmla="*/ 0 h 23"/>
                  <a:gd name="T8" fmla="*/ 40 w 40"/>
                  <a:gd name="T9" fmla="*/ 6 h 23"/>
                  <a:gd name="T10" fmla="*/ 0 60000 65536"/>
                  <a:gd name="T11" fmla="*/ 0 60000 65536"/>
                  <a:gd name="T12" fmla="*/ 0 60000 65536"/>
                  <a:gd name="T13" fmla="*/ 0 60000 65536"/>
                  <a:gd name="T14" fmla="*/ 0 60000 65536"/>
                  <a:gd name="T15" fmla="*/ 0 w 40"/>
                  <a:gd name="T16" fmla="*/ 0 h 23"/>
                  <a:gd name="T17" fmla="*/ 40 w 40"/>
                  <a:gd name="T18" fmla="*/ 23 h 23"/>
                </a:gdLst>
                <a:ahLst/>
                <a:cxnLst>
                  <a:cxn ang="T10">
                    <a:pos x="T0" y="T1"/>
                  </a:cxn>
                  <a:cxn ang="T11">
                    <a:pos x="T2" y="T3"/>
                  </a:cxn>
                  <a:cxn ang="T12">
                    <a:pos x="T4" y="T5"/>
                  </a:cxn>
                  <a:cxn ang="T13">
                    <a:pos x="T6" y="T7"/>
                  </a:cxn>
                  <a:cxn ang="T14">
                    <a:pos x="T8" y="T9"/>
                  </a:cxn>
                </a:cxnLst>
                <a:rect l="T15" t="T16" r="T17" b="T18"/>
                <a:pathLst>
                  <a:path w="40" h="23">
                    <a:moveTo>
                      <a:pt x="40" y="6"/>
                    </a:moveTo>
                    <a:lnTo>
                      <a:pt x="38" y="23"/>
                    </a:lnTo>
                    <a:lnTo>
                      <a:pt x="0" y="19"/>
                    </a:lnTo>
                    <a:lnTo>
                      <a:pt x="0" y="0"/>
                    </a:lnTo>
                    <a:lnTo>
                      <a:pt x="40" y="6"/>
                    </a:lnTo>
                    <a:close/>
                  </a:path>
                </a:pathLst>
              </a:custGeom>
              <a:noFill/>
              <a:ln w="9525">
                <a:noFill/>
                <a:round/>
                <a:headEnd/>
                <a:tailEnd/>
              </a:ln>
            </p:spPr>
            <p:txBody>
              <a:bodyPr>
                <a:prstTxWarp prst="textNoShape">
                  <a:avLst/>
                </a:prstTxWarp>
              </a:bodyPr>
              <a:lstStyle/>
              <a:p>
                <a:endParaRPr lang="en-US"/>
              </a:p>
            </p:txBody>
          </p:sp>
          <p:sp>
            <p:nvSpPr>
              <p:cNvPr id="73101" name="Freeform 774"/>
              <p:cNvSpPr>
                <a:spLocks/>
              </p:cNvSpPr>
              <p:nvPr/>
            </p:nvSpPr>
            <p:spPr bwMode="auto">
              <a:xfrm>
                <a:off x="4976" y="2866"/>
                <a:ext cx="8" cy="4"/>
              </a:xfrm>
              <a:custGeom>
                <a:avLst/>
                <a:gdLst>
                  <a:gd name="T0" fmla="*/ 40 w 40"/>
                  <a:gd name="T1" fmla="*/ 0 h 23"/>
                  <a:gd name="T2" fmla="*/ 40 w 40"/>
                  <a:gd name="T3" fmla="*/ 19 h 23"/>
                  <a:gd name="T4" fmla="*/ 3 w 40"/>
                  <a:gd name="T5" fmla="*/ 23 h 23"/>
                  <a:gd name="T6" fmla="*/ 0 w 40"/>
                  <a:gd name="T7" fmla="*/ 2 h 23"/>
                  <a:gd name="T8" fmla="*/ 40 w 40"/>
                  <a:gd name="T9" fmla="*/ 0 h 23"/>
                  <a:gd name="T10" fmla="*/ 0 60000 65536"/>
                  <a:gd name="T11" fmla="*/ 0 60000 65536"/>
                  <a:gd name="T12" fmla="*/ 0 60000 65536"/>
                  <a:gd name="T13" fmla="*/ 0 60000 65536"/>
                  <a:gd name="T14" fmla="*/ 0 60000 65536"/>
                  <a:gd name="T15" fmla="*/ 0 w 40"/>
                  <a:gd name="T16" fmla="*/ 0 h 23"/>
                  <a:gd name="T17" fmla="*/ 40 w 40"/>
                  <a:gd name="T18" fmla="*/ 23 h 23"/>
                </a:gdLst>
                <a:ahLst/>
                <a:cxnLst>
                  <a:cxn ang="T10">
                    <a:pos x="T0" y="T1"/>
                  </a:cxn>
                  <a:cxn ang="T11">
                    <a:pos x="T2" y="T3"/>
                  </a:cxn>
                  <a:cxn ang="T12">
                    <a:pos x="T4" y="T5"/>
                  </a:cxn>
                  <a:cxn ang="T13">
                    <a:pos x="T6" y="T7"/>
                  </a:cxn>
                  <a:cxn ang="T14">
                    <a:pos x="T8" y="T9"/>
                  </a:cxn>
                </a:cxnLst>
                <a:rect l="T15" t="T16" r="T17" b="T18"/>
                <a:pathLst>
                  <a:path w="40" h="23">
                    <a:moveTo>
                      <a:pt x="40" y="0"/>
                    </a:moveTo>
                    <a:lnTo>
                      <a:pt x="40" y="19"/>
                    </a:lnTo>
                    <a:lnTo>
                      <a:pt x="3" y="23"/>
                    </a:lnTo>
                    <a:lnTo>
                      <a:pt x="0" y="2"/>
                    </a:lnTo>
                    <a:lnTo>
                      <a:pt x="40" y="0"/>
                    </a:lnTo>
                    <a:close/>
                  </a:path>
                </a:pathLst>
              </a:custGeom>
              <a:noFill/>
              <a:ln w="9525">
                <a:noFill/>
                <a:round/>
                <a:headEnd/>
                <a:tailEnd/>
              </a:ln>
            </p:spPr>
            <p:txBody>
              <a:bodyPr>
                <a:prstTxWarp prst="textNoShape">
                  <a:avLst/>
                </a:prstTxWarp>
              </a:bodyPr>
              <a:lstStyle/>
              <a:p>
                <a:endParaRPr lang="en-US"/>
              </a:p>
            </p:txBody>
          </p:sp>
          <p:sp>
            <p:nvSpPr>
              <p:cNvPr id="73102" name="Freeform 775"/>
              <p:cNvSpPr>
                <a:spLocks/>
              </p:cNvSpPr>
              <p:nvPr/>
            </p:nvSpPr>
            <p:spPr bwMode="auto">
              <a:xfrm>
                <a:off x="4968" y="2866"/>
                <a:ext cx="9" cy="5"/>
              </a:xfrm>
              <a:custGeom>
                <a:avLst/>
                <a:gdLst>
                  <a:gd name="T0" fmla="*/ 38 w 41"/>
                  <a:gd name="T1" fmla="*/ 0 h 26"/>
                  <a:gd name="T2" fmla="*/ 41 w 41"/>
                  <a:gd name="T3" fmla="*/ 21 h 26"/>
                  <a:gd name="T4" fmla="*/ 4 w 41"/>
                  <a:gd name="T5" fmla="*/ 26 h 26"/>
                  <a:gd name="T6" fmla="*/ 0 w 41"/>
                  <a:gd name="T7" fmla="*/ 6 h 26"/>
                  <a:gd name="T8" fmla="*/ 38 w 41"/>
                  <a:gd name="T9" fmla="*/ 0 h 26"/>
                  <a:gd name="T10" fmla="*/ 0 60000 65536"/>
                  <a:gd name="T11" fmla="*/ 0 60000 65536"/>
                  <a:gd name="T12" fmla="*/ 0 60000 65536"/>
                  <a:gd name="T13" fmla="*/ 0 60000 65536"/>
                  <a:gd name="T14" fmla="*/ 0 60000 65536"/>
                  <a:gd name="T15" fmla="*/ 0 w 41"/>
                  <a:gd name="T16" fmla="*/ 0 h 26"/>
                  <a:gd name="T17" fmla="*/ 41 w 41"/>
                  <a:gd name="T18" fmla="*/ 26 h 26"/>
                </a:gdLst>
                <a:ahLst/>
                <a:cxnLst>
                  <a:cxn ang="T10">
                    <a:pos x="T0" y="T1"/>
                  </a:cxn>
                  <a:cxn ang="T11">
                    <a:pos x="T2" y="T3"/>
                  </a:cxn>
                  <a:cxn ang="T12">
                    <a:pos x="T4" y="T5"/>
                  </a:cxn>
                  <a:cxn ang="T13">
                    <a:pos x="T6" y="T7"/>
                  </a:cxn>
                  <a:cxn ang="T14">
                    <a:pos x="T8" y="T9"/>
                  </a:cxn>
                </a:cxnLst>
                <a:rect l="T15" t="T16" r="T17" b="T18"/>
                <a:pathLst>
                  <a:path w="41" h="26">
                    <a:moveTo>
                      <a:pt x="38" y="0"/>
                    </a:moveTo>
                    <a:lnTo>
                      <a:pt x="41" y="21"/>
                    </a:lnTo>
                    <a:lnTo>
                      <a:pt x="4" y="26"/>
                    </a:lnTo>
                    <a:lnTo>
                      <a:pt x="0" y="6"/>
                    </a:lnTo>
                    <a:lnTo>
                      <a:pt x="38" y="0"/>
                    </a:lnTo>
                    <a:close/>
                  </a:path>
                </a:pathLst>
              </a:custGeom>
              <a:noFill/>
              <a:ln w="9525">
                <a:noFill/>
                <a:round/>
                <a:headEnd/>
                <a:tailEnd/>
              </a:ln>
            </p:spPr>
            <p:txBody>
              <a:bodyPr>
                <a:prstTxWarp prst="textNoShape">
                  <a:avLst/>
                </a:prstTxWarp>
              </a:bodyPr>
              <a:lstStyle/>
              <a:p>
                <a:endParaRPr lang="en-US"/>
              </a:p>
            </p:txBody>
          </p:sp>
          <p:sp>
            <p:nvSpPr>
              <p:cNvPr id="73103" name="Freeform 776"/>
              <p:cNvSpPr>
                <a:spLocks/>
              </p:cNvSpPr>
              <p:nvPr/>
            </p:nvSpPr>
            <p:spPr bwMode="auto">
              <a:xfrm>
                <a:off x="4962" y="2867"/>
                <a:ext cx="7" cy="6"/>
              </a:xfrm>
              <a:custGeom>
                <a:avLst/>
                <a:gdLst>
                  <a:gd name="T0" fmla="*/ 34 w 38"/>
                  <a:gd name="T1" fmla="*/ 0 h 26"/>
                  <a:gd name="T2" fmla="*/ 38 w 38"/>
                  <a:gd name="T3" fmla="*/ 20 h 26"/>
                  <a:gd name="T4" fmla="*/ 6 w 38"/>
                  <a:gd name="T5" fmla="*/ 26 h 26"/>
                  <a:gd name="T6" fmla="*/ 0 w 38"/>
                  <a:gd name="T7" fmla="*/ 9 h 26"/>
                  <a:gd name="T8" fmla="*/ 2 w 38"/>
                  <a:gd name="T9" fmla="*/ 9 h 26"/>
                  <a:gd name="T10" fmla="*/ 34 w 38"/>
                  <a:gd name="T11" fmla="*/ 0 h 26"/>
                  <a:gd name="T12" fmla="*/ 0 60000 65536"/>
                  <a:gd name="T13" fmla="*/ 0 60000 65536"/>
                  <a:gd name="T14" fmla="*/ 0 60000 65536"/>
                  <a:gd name="T15" fmla="*/ 0 60000 65536"/>
                  <a:gd name="T16" fmla="*/ 0 60000 65536"/>
                  <a:gd name="T17" fmla="*/ 0 60000 65536"/>
                  <a:gd name="T18" fmla="*/ 0 w 38"/>
                  <a:gd name="T19" fmla="*/ 0 h 26"/>
                  <a:gd name="T20" fmla="*/ 38 w 38"/>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38" h="26">
                    <a:moveTo>
                      <a:pt x="34" y="0"/>
                    </a:moveTo>
                    <a:lnTo>
                      <a:pt x="38" y="20"/>
                    </a:lnTo>
                    <a:lnTo>
                      <a:pt x="6" y="26"/>
                    </a:lnTo>
                    <a:lnTo>
                      <a:pt x="0" y="9"/>
                    </a:lnTo>
                    <a:lnTo>
                      <a:pt x="2" y="9"/>
                    </a:lnTo>
                    <a:lnTo>
                      <a:pt x="34" y="0"/>
                    </a:lnTo>
                    <a:close/>
                  </a:path>
                </a:pathLst>
              </a:custGeom>
              <a:noFill/>
              <a:ln w="9525">
                <a:noFill/>
                <a:round/>
                <a:headEnd/>
                <a:tailEnd/>
              </a:ln>
            </p:spPr>
            <p:txBody>
              <a:bodyPr>
                <a:prstTxWarp prst="textNoShape">
                  <a:avLst/>
                </a:prstTxWarp>
              </a:bodyPr>
              <a:lstStyle/>
              <a:p>
                <a:endParaRPr lang="en-US"/>
              </a:p>
            </p:txBody>
          </p:sp>
          <p:sp>
            <p:nvSpPr>
              <p:cNvPr id="73104" name="Freeform 777"/>
              <p:cNvSpPr>
                <a:spLocks/>
              </p:cNvSpPr>
              <p:nvPr/>
            </p:nvSpPr>
            <p:spPr bwMode="auto">
              <a:xfrm>
                <a:off x="4956" y="2869"/>
                <a:ext cx="7" cy="5"/>
              </a:xfrm>
              <a:custGeom>
                <a:avLst/>
                <a:gdLst>
                  <a:gd name="T0" fmla="*/ 29 w 35"/>
                  <a:gd name="T1" fmla="*/ 0 h 26"/>
                  <a:gd name="T2" fmla="*/ 35 w 35"/>
                  <a:gd name="T3" fmla="*/ 17 h 26"/>
                  <a:gd name="T4" fmla="*/ 5 w 35"/>
                  <a:gd name="T5" fmla="*/ 26 h 26"/>
                  <a:gd name="T6" fmla="*/ 0 w 35"/>
                  <a:gd name="T7" fmla="*/ 6 h 26"/>
                  <a:gd name="T8" fmla="*/ 29 w 35"/>
                  <a:gd name="T9" fmla="*/ 0 h 26"/>
                  <a:gd name="T10" fmla="*/ 0 60000 65536"/>
                  <a:gd name="T11" fmla="*/ 0 60000 65536"/>
                  <a:gd name="T12" fmla="*/ 0 60000 65536"/>
                  <a:gd name="T13" fmla="*/ 0 60000 65536"/>
                  <a:gd name="T14" fmla="*/ 0 60000 65536"/>
                  <a:gd name="T15" fmla="*/ 0 w 35"/>
                  <a:gd name="T16" fmla="*/ 0 h 26"/>
                  <a:gd name="T17" fmla="*/ 35 w 35"/>
                  <a:gd name="T18" fmla="*/ 26 h 26"/>
                </a:gdLst>
                <a:ahLst/>
                <a:cxnLst>
                  <a:cxn ang="T10">
                    <a:pos x="T0" y="T1"/>
                  </a:cxn>
                  <a:cxn ang="T11">
                    <a:pos x="T2" y="T3"/>
                  </a:cxn>
                  <a:cxn ang="T12">
                    <a:pos x="T4" y="T5"/>
                  </a:cxn>
                  <a:cxn ang="T13">
                    <a:pos x="T6" y="T7"/>
                  </a:cxn>
                  <a:cxn ang="T14">
                    <a:pos x="T8" y="T9"/>
                  </a:cxn>
                </a:cxnLst>
                <a:rect l="T15" t="T16" r="T17" b="T18"/>
                <a:pathLst>
                  <a:path w="35" h="26">
                    <a:moveTo>
                      <a:pt x="29" y="0"/>
                    </a:moveTo>
                    <a:lnTo>
                      <a:pt x="35" y="17"/>
                    </a:lnTo>
                    <a:lnTo>
                      <a:pt x="5" y="26"/>
                    </a:lnTo>
                    <a:lnTo>
                      <a:pt x="0" y="6"/>
                    </a:lnTo>
                    <a:lnTo>
                      <a:pt x="29" y="0"/>
                    </a:lnTo>
                    <a:close/>
                  </a:path>
                </a:pathLst>
              </a:custGeom>
              <a:noFill/>
              <a:ln w="9525">
                <a:noFill/>
                <a:round/>
                <a:headEnd/>
                <a:tailEnd/>
              </a:ln>
            </p:spPr>
            <p:txBody>
              <a:bodyPr>
                <a:prstTxWarp prst="textNoShape">
                  <a:avLst/>
                </a:prstTxWarp>
              </a:bodyPr>
              <a:lstStyle/>
              <a:p>
                <a:endParaRPr lang="en-US"/>
              </a:p>
            </p:txBody>
          </p:sp>
          <p:sp>
            <p:nvSpPr>
              <p:cNvPr id="73105" name="Freeform 778"/>
              <p:cNvSpPr>
                <a:spLocks/>
              </p:cNvSpPr>
              <p:nvPr/>
            </p:nvSpPr>
            <p:spPr bwMode="auto">
              <a:xfrm>
                <a:off x="4953" y="2870"/>
                <a:ext cx="4" cy="5"/>
              </a:xfrm>
              <a:custGeom>
                <a:avLst/>
                <a:gdLst>
                  <a:gd name="T0" fmla="*/ 12 w 17"/>
                  <a:gd name="T1" fmla="*/ 0 h 22"/>
                  <a:gd name="T2" fmla="*/ 17 w 17"/>
                  <a:gd name="T3" fmla="*/ 20 h 22"/>
                  <a:gd name="T4" fmla="*/ 6 w 17"/>
                  <a:gd name="T5" fmla="*/ 22 h 22"/>
                  <a:gd name="T6" fmla="*/ 0 w 17"/>
                  <a:gd name="T7" fmla="*/ 5 h 22"/>
                  <a:gd name="T8" fmla="*/ 12 w 17"/>
                  <a:gd name="T9" fmla="*/ 0 h 22"/>
                  <a:gd name="T10" fmla="*/ 0 60000 65536"/>
                  <a:gd name="T11" fmla="*/ 0 60000 65536"/>
                  <a:gd name="T12" fmla="*/ 0 60000 65536"/>
                  <a:gd name="T13" fmla="*/ 0 60000 65536"/>
                  <a:gd name="T14" fmla="*/ 0 60000 65536"/>
                  <a:gd name="T15" fmla="*/ 0 w 17"/>
                  <a:gd name="T16" fmla="*/ 0 h 22"/>
                  <a:gd name="T17" fmla="*/ 17 w 17"/>
                  <a:gd name="T18" fmla="*/ 22 h 22"/>
                </a:gdLst>
                <a:ahLst/>
                <a:cxnLst>
                  <a:cxn ang="T10">
                    <a:pos x="T0" y="T1"/>
                  </a:cxn>
                  <a:cxn ang="T11">
                    <a:pos x="T2" y="T3"/>
                  </a:cxn>
                  <a:cxn ang="T12">
                    <a:pos x="T4" y="T5"/>
                  </a:cxn>
                  <a:cxn ang="T13">
                    <a:pos x="T6" y="T7"/>
                  </a:cxn>
                  <a:cxn ang="T14">
                    <a:pos x="T8" y="T9"/>
                  </a:cxn>
                </a:cxnLst>
                <a:rect l="T15" t="T16" r="T17" b="T18"/>
                <a:pathLst>
                  <a:path w="17" h="22">
                    <a:moveTo>
                      <a:pt x="12" y="0"/>
                    </a:moveTo>
                    <a:lnTo>
                      <a:pt x="17" y="20"/>
                    </a:lnTo>
                    <a:lnTo>
                      <a:pt x="6" y="22"/>
                    </a:lnTo>
                    <a:lnTo>
                      <a:pt x="0" y="5"/>
                    </a:lnTo>
                    <a:lnTo>
                      <a:pt x="12" y="0"/>
                    </a:lnTo>
                    <a:close/>
                  </a:path>
                </a:pathLst>
              </a:custGeom>
              <a:noFill/>
              <a:ln w="9525">
                <a:noFill/>
                <a:round/>
                <a:headEnd/>
                <a:tailEnd/>
              </a:ln>
            </p:spPr>
            <p:txBody>
              <a:bodyPr>
                <a:prstTxWarp prst="textNoShape">
                  <a:avLst/>
                </a:prstTxWarp>
              </a:bodyPr>
              <a:lstStyle/>
              <a:p>
                <a:endParaRPr lang="en-US"/>
              </a:p>
            </p:txBody>
          </p:sp>
          <p:sp>
            <p:nvSpPr>
              <p:cNvPr id="73106" name="Freeform 779"/>
              <p:cNvSpPr>
                <a:spLocks/>
              </p:cNvSpPr>
              <p:nvPr/>
            </p:nvSpPr>
            <p:spPr bwMode="auto">
              <a:xfrm>
                <a:off x="4952" y="2871"/>
                <a:ext cx="3" cy="5"/>
              </a:xfrm>
              <a:custGeom>
                <a:avLst/>
                <a:gdLst>
                  <a:gd name="T0" fmla="*/ 9 w 15"/>
                  <a:gd name="T1" fmla="*/ 0 h 23"/>
                  <a:gd name="T2" fmla="*/ 15 w 15"/>
                  <a:gd name="T3" fmla="*/ 17 h 23"/>
                  <a:gd name="T4" fmla="*/ 6 w 15"/>
                  <a:gd name="T5" fmla="*/ 23 h 23"/>
                  <a:gd name="T6" fmla="*/ 0 w 15"/>
                  <a:gd name="T7" fmla="*/ 3 h 23"/>
                  <a:gd name="T8" fmla="*/ 9 w 15"/>
                  <a:gd name="T9" fmla="*/ 0 h 23"/>
                  <a:gd name="T10" fmla="*/ 0 60000 65536"/>
                  <a:gd name="T11" fmla="*/ 0 60000 65536"/>
                  <a:gd name="T12" fmla="*/ 0 60000 65536"/>
                  <a:gd name="T13" fmla="*/ 0 60000 65536"/>
                  <a:gd name="T14" fmla="*/ 0 60000 65536"/>
                  <a:gd name="T15" fmla="*/ 0 w 15"/>
                  <a:gd name="T16" fmla="*/ 0 h 23"/>
                  <a:gd name="T17" fmla="*/ 15 w 15"/>
                  <a:gd name="T18" fmla="*/ 23 h 23"/>
                </a:gdLst>
                <a:ahLst/>
                <a:cxnLst>
                  <a:cxn ang="T10">
                    <a:pos x="T0" y="T1"/>
                  </a:cxn>
                  <a:cxn ang="T11">
                    <a:pos x="T2" y="T3"/>
                  </a:cxn>
                  <a:cxn ang="T12">
                    <a:pos x="T4" y="T5"/>
                  </a:cxn>
                  <a:cxn ang="T13">
                    <a:pos x="T6" y="T7"/>
                  </a:cxn>
                  <a:cxn ang="T14">
                    <a:pos x="T8" y="T9"/>
                  </a:cxn>
                </a:cxnLst>
                <a:rect l="T15" t="T16" r="T17" b="T18"/>
                <a:pathLst>
                  <a:path w="15" h="23">
                    <a:moveTo>
                      <a:pt x="9" y="0"/>
                    </a:moveTo>
                    <a:lnTo>
                      <a:pt x="15" y="17"/>
                    </a:lnTo>
                    <a:lnTo>
                      <a:pt x="6" y="23"/>
                    </a:lnTo>
                    <a:lnTo>
                      <a:pt x="0" y="3"/>
                    </a:lnTo>
                    <a:lnTo>
                      <a:pt x="9" y="0"/>
                    </a:lnTo>
                    <a:close/>
                  </a:path>
                </a:pathLst>
              </a:custGeom>
              <a:noFill/>
              <a:ln w="9525">
                <a:noFill/>
                <a:round/>
                <a:headEnd/>
                <a:tailEnd/>
              </a:ln>
            </p:spPr>
            <p:txBody>
              <a:bodyPr>
                <a:prstTxWarp prst="textNoShape">
                  <a:avLst/>
                </a:prstTxWarp>
              </a:bodyPr>
              <a:lstStyle/>
              <a:p>
                <a:endParaRPr lang="en-US"/>
              </a:p>
            </p:txBody>
          </p:sp>
          <p:sp>
            <p:nvSpPr>
              <p:cNvPr id="73107" name="Freeform 780"/>
              <p:cNvSpPr>
                <a:spLocks/>
              </p:cNvSpPr>
              <p:nvPr/>
            </p:nvSpPr>
            <p:spPr bwMode="auto">
              <a:xfrm>
                <a:off x="4950" y="2872"/>
                <a:ext cx="3" cy="5"/>
              </a:xfrm>
              <a:custGeom>
                <a:avLst/>
                <a:gdLst>
                  <a:gd name="T0" fmla="*/ 8 w 14"/>
                  <a:gd name="T1" fmla="*/ 0 h 23"/>
                  <a:gd name="T2" fmla="*/ 14 w 14"/>
                  <a:gd name="T3" fmla="*/ 20 h 23"/>
                  <a:gd name="T4" fmla="*/ 6 w 14"/>
                  <a:gd name="T5" fmla="*/ 23 h 23"/>
                  <a:gd name="T6" fmla="*/ 0 w 14"/>
                  <a:gd name="T7" fmla="*/ 3 h 23"/>
                  <a:gd name="T8" fmla="*/ 8 w 14"/>
                  <a:gd name="T9" fmla="*/ 0 h 23"/>
                  <a:gd name="T10" fmla="*/ 0 60000 65536"/>
                  <a:gd name="T11" fmla="*/ 0 60000 65536"/>
                  <a:gd name="T12" fmla="*/ 0 60000 65536"/>
                  <a:gd name="T13" fmla="*/ 0 60000 65536"/>
                  <a:gd name="T14" fmla="*/ 0 60000 65536"/>
                  <a:gd name="T15" fmla="*/ 0 w 14"/>
                  <a:gd name="T16" fmla="*/ 0 h 23"/>
                  <a:gd name="T17" fmla="*/ 14 w 14"/>
                  <a:gd name="T18" fmla="*/ 23 h 23"/>
                </a:gdLst>
                <a:ahLst/>
                <a:cxnLst>
                  <a:cxn ang="T10">
                    <a:pos x="T0" y="T1"/>
                  </a:cxn>
                  <a:cxn ang="T11">
                    <a:pos x="T2" y="T3"/>
                  </a:cxn>
                  <a:cxn ang="T12">
                    <a:pos x="T4" y="T5"/>
                  </a:cxn>
                  <a:cxn ang="T13">
                    <a:pos x="T6" y="T7"/>
                  </a:cxn>
                  <a:cxn ang="T14">
                    <a:pos x="T8" y="T9"/>
                  </a:cxn>
                </a:cxnLst>
                <a:rect l="T15" t="T16" r="T17" b="T18"/>
                <a:pathLst>
                  <a:path w="14" h="23">
                    <a:moveTo>
                      <a:pt x="8" y="0"/>
                    </a:moveTo>
                    <a:lnTo>
                      <a:pt x="14" y="20"/>
                    </a:lnTo>
                    <a:lnTo>
                      <a:pt x="6" y="23"/>
                    </a:lnTo>
                    <a:lnTo>
                      <a:pt x="0" y="3"/>
                    </a:lnTo>
                    <a:lnTo>
                      <a:pt x="8" y="0"/>
                    </a:lnTo>
                    <a:close/>
                  </a:path>
                </a:pathLst>
              </a:custGeom>
              <a:noFill/>
              <a:ln w="9525">
                <a:noFill/>
                <a:round/>
                <a:headEnd/>
                <a:tailEnd/>
              </a:ln>
            </p:spPr>
            <p:txBody>
              <a:bodyPr>
                <a:prstTxWarp prst="textNoShape">
                  <a:avLst/>
                </a:prstTxWarp>
              </a:bodyPr>
              <a:lstStyle/>
              <a:p>
                <a:endParaRPr lang="en-US"/>
              </a:p>
            </p:txBody>
          </p:sp>
          <p:sp>
            <p:nvSpPr>
              <p:cNvPr id="73108" name="Freeform 781"/>
              <p:cNvSpPr>
                <a:spLocks/>
              </p:cNvSpPr>
              <p:nvPr/>
            </p:nvSpPr>
            <p:spPr bwMode="auto">
              <a:xfrm>
                <a:off x="4948" y="2873"/>
                <a:ext cx="3" cy="4"/>
              </a:xfrm>
              <a:custGeom>
                <a:avLst/>
                <a:gdLst>
                  <a:gd name="T0" fmla="*/ 9 w 15"/>
                  <a:gd name="T1" fmla="*/ 0 h 20"/>
                  <a:gd name="T2" fmla="*/ 15 w 15"/>
                  <a:gd name="T3" fmla="*/ 20 h 20"/>
                  <a:gd name="T4" fmla="*/ 9 w 15"/>
                  <a:gd name="T5" fmla="*/ 20 h 20"/>
                  <a:gd name="T6" fmla="*/ 0 w 15"/>
                  <a:gd name="T7" fmla="*/ 3 h 20"/>
                  <a:gd name="T8" fmla="*/ 4 w 15"/>
                  <a:gd name="T9" fmla="*/ 3 h 20"/>
                  <a:gd name="T10" fmla="*/ 9 w 15"/>
                  <a:gd name="T11" fmla="*/ 0 h 20"/>
                  <a:gd name="T12" fmla="*/ 0 60000 65536"/>
                  <a:gd name="T13" fmla="*/ 0 60000 65536"/>
                  <a:gd name="T14" fmla="*/ 0 60000 65536"/>
                  <a:gd name="T15" fmla="*/ 0 60000 65536"/>
                  <a:gd name="T16" fmla="*/ 0 60000 65536"/>
                  <a:gd name="T17" fmla="*/ 0 60000 65536"/>
                  <a:gd name="T18" fmla="*/ 0 w 15"/>
                  <a:gd name="T19" fmla="*/ 0 h 20"/>
                  <a:gd name="T20" fmla="*/ 15 w 15"/>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15" h="20">
                    <a:moveTo>
                      <a:pt x="9" y="0"/>
                    </a:moveTo>
                    <a:lnTo>
                      <a:pt x="15" y="20"/>
                    </a:lnTo>
                    <a:lnTo>
                      <a:pt x="9" y="20"/>
                    </a:lnTo>
                    <a:lnTo>
                      <a:pt x="0" y="3"/>
                    </a:lnTo>
                    <a:lnTo>
                      <a:pt x="4" y="3"/>
                    </a:lnTo>
                    <a:lnTo>
                      <a:pt x="9" y="0"/>
                    </a:lnTo>
                    <a:close/>
                  </a:path>
                </a:pathLst>
              </a:custGeom>
              <a:noFill/>
              <a:ln w="9525">
                <a:noFill/>
                <a:round/>
                <a:headEnd/>
                <a:tailEnd/>
              </a:ln>
            </p:spPr>
            <p:txBody>
              <a:bodyPr>
                <a:prstTxWarp prst="textNoShape">
                  <a:avLst/>
                </a:prstTxWarp>
              </a:bodyPr>
              <a:lstStyle/>
              <a:p>
                <a:endParaRPr lang="en-US"/>
              </a:p>
            </p:txBody>
          </p:sp>
          <p:sp>
            <p:nvSpPr>
              <p:cNvPr id="73109" name="Freeform 782"/>
              <p:cNvSpPr>
                <a:spLocks/>
              </p:cNvSpPr>
              <p:nvPr/>
            </p:nvSpPr>
            <p:spPr bwMode="auto">
              <a:xfrm>
                <a:off x="4948" y="2873"/>
                <a:ext cx="2" cy="4"/>
              </a:xfrm>
              <a:custGeom>
                <a:avLst/>
                <a:gdLst>
                  <a:gd name="T0" fmla="*/ 2 w 11"/>
                  <a:gd name="T1" fmla="*/ 0 h 20"/>
                  <a:gd name="T2" fmla="*/ 11 w 11"/>
                  <a:gd name="T3" fmla="*/ 17 h 20"/>
                  <a:gd name="T4" fmla="*/ 8 w 11"/>
                  <a:gd name="T5" fmla="*/ 20 h 20"/>
                  <a:gd name="T6" fmla="*/ 0 w 11"/>
                  <a:gd name="T7" fmla="*/ 3 h 20"/>
                  <a:gd name="T8" fmla="*/ 2 w 11"/>
                  <a:gd name="T9" fmla="*/ 0 h 20"/>
                  <a:gd name="T10" fmla="*/ 0 60000 65536"/>
                  <a:gd name="T11" fmla="*/ 0 60000 65536"/>
                  <a:gd name="T12" fmla="*/ 0 60000 65536"/>
                  <a:gd name="T13" fmla="*/ 0 60000 65536"/>
                  <a:gd name="T14" fmla="*/ 0 60000 65536"/>
                  <a:gd name="T15" fmla="*/ 0 w 11"/>
                  <a:gd name="T16" fmla="*/ 0 h 20"/>
                  <a:gd name="T17" fmla="*/ 11 w 11"/>
                  <a:gd name="T18" fmla="*/ 20 h 20"/>
                </a:gdLst>
                <a:ahLst/>
                <a:cxnLst>
                  <a:cxn ang="T10">
                    <a:pos x="T0" y="T1"/>
                  </a:cxn>
                  <a:cxn ang="T11">
                    <a:pos x="T2" y="T3"/>
                  </a:cxn>
                  <a:cxn ang="T12">
                    <a:pos x="T4" y="T5"/>
                  </a:cxn>
                  <a:cxn ang="T13">
                    <a:pos x="T6" y="T7"/>
                  </a:cxn>
                  <a:cxn ang="T14">
                    <a:pos x="T8" y="T9"/>
                  </a:cxn>
                </a:cxnLst>
                <a:rect l="T15" t="T16" r="T17" b="T18"/>
                <a:pathLst>
                  <a:path w="11" h="20">
                    <a:moveTo>
                      <a:pt x="2" y="0"/>
                    </a:moveTo>
                    <a:lnTo>
                      <a:pt x="11" y="17"/>
                    </a:lnTo>
                    <a:lnTo>
                      <a:pt x="8" y="20"/>
                    </a:lnTo>
                    <a:lnTo>
                      <a:pt x="0" y="3"/>
                    </a:lnTo>
                    <a:lnTo>
                      <a:pt x="2" y="0"/>
                    </a:lnTo>
                    <a:close/>
                  </a:path>
                </a:pathLst>
              </a:custGeom>
              <a:noFill/>
              <a:ln w="9525">
                <a:noFill/>
                <a:round/>
                <a:headEnd/>
                <a:tailEnd/>
              </a:ln>
            </p:spPr>
            <p:txBody>
              <a:bodyPr>
                <a:prstTxWarp prst="textNoShape">
                  <a:avLst/>
                </a:prstTxWarp>
              </a:bodyPr>
              <a:lstStyle/>
              <a:p>
                <a:endParaRPr lang="en-US"/>
              </a:p>
            </p:txBody>
          </p:sp>
          <p:sp>
            <p:nvSpPr>
              <p:cNvPr id="73110" name="Freeform 783"/>
              <p:cNvSpPr>
                <a:spLocks/>
              </p:cNvSpPr>
              <p:nvPr/>
            </p:nvSpPr>
            <p:spPr bwMode="auto">
              <a:xfrm>
                <a:off x="4948" y="2874"/>
                <a:ext cx="1" cy="3"/>
              </a:xfrm>
              <a:custGeom>
                <a:avLst/>
                <a:gdLst>
                  <a:gd name="T0" fmla="*/ 0 w 8"/>
                  <a:gd name="T1" fmla="*/ 0 h 17"/>
                  <a:gd name="T2" fmla="*/ 8 w 8"/>
                  <a:gd name="T3" fmla="*/ 17 h 17"/>
                  <a:gd name="T4" fmla="*/ 6 w 8"/>
                  <a:gd name="T5" fmla="*/ 17 h 17"/>
                  <a:gd name="T6" fmla="*/ 2 w 8"/>
                  <a:gd name="T7" fmla="*/ 17 h 17"/>
                  <a:gd name="T8" fmla="*/ 2 w 8"/>
                  <a:gd name="T9" fmla="*/ 9 h 17"/>
                  <a:gd name="T10" fmla="*/ 0 w 8"/>
                  <a:gd name="T11" fmla="*/ 0 h 17"/>
                  <a:gd name="T12" fmla="*/ 0 60000 65536"/>
                  <a:gd name="T13" fmla="*/ 0 60000 65536"/>
                  <a:gd name="T14" fmla="*/ 0 60000 65536"/>
                  <a:gd name="T15" fmla="*/ 0 60000 65536"/>
                  <a:gd name="T16" fmla="*/ 0 60000 65536"/>
                  <a:gd name="T17" fmla="*/ 0 60000 65536"/>
                  <a:gd name="T18" fmla="*/ 0 w 8"/>
                  <a:gd name="T19" fmla="*/ 0 h 17"/>
                  <a:gd name="T20" fmla="*/ 8 w 8"/>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8" h="17">
                    <a:moveTo>
                      <a:pt x="0" y="0"/>
                    </a:moveTo>
                    <a:lnTo>
                      <a:pt x="8" y="17"/>
                    </a:lnTo>
                    <a:lnTo>
                      <a:pt x="6" y="17"/>
                    </a:lnTo>
                    <a:lnTo>
                      <a:pt x="2" y="17"/>
                    </a:lnTo>
                    <a:lnTo>
                      <a:pt x="2" y="9"/>
                    </a:lnTo>
                    <a:lnTo>
                      <a:pt x="0" y="0"/>
                    </a:lnTo>
                    <a:close/>
                  </a:path>
                </a:pathLst>
              </a:custGeom>
              <a:noFill/>
              <a:ln w="9525">
                <a:noFill/>
                <a:round/>
                <a:headEnd/>
                <a:tailEnd/>
              </a:ln>
            </p:spPr>
            <p:txBody>
              <a:bodyPr>
                <a:prstTxWarp prst="textNoShape">
                  <a:avLst/>
                </a:prstTxWarp>
              </a:bodyPr>
              <a:lstStyle/>
              <a:p>
                <a:endParaRPr lang="en-US"/>
              </a:p>
            </p:txBody>
          </p:sp>
          <p:sp>
            <p:nvSpPr>
              <p:cNvPr id="73111" name="Freeform 784"/>
              <p:cNvSpPr>
                <a:spLocks/>
              </p:cNvSpPr>
              <p:nvPr/>
            </p:nvSpPr>
            <p:spPr bwMode="auto">
              <a:xfrm>
                <a:off x="4785" y="2859"/>
                <a:ext cx="163" cy="18"/>
              </a:xfrm>
              <a:custGeom>
                <a:avLst/>
                <a:gdLst>
                  <a:gd name="T0" fmla="*/ 815 w 815"/>
                  <a:gd name="T1" fmla="*/ 75 h 92"/>
                  <a:gd name="T2" fmla="*/ 815 w 815"/>
                  <a:gd name="T3" fmla="*/ 84 h 92"/>
                  <a:gd name="T4" fmla="*/ 815 w 815"/>
                  <a:gd name="T5" fmla="*/ 92 h 92"/>
                  <a:gd name="T6" fmla="*/ 6 w 815"/>
                  <a:gd name="T7" fmla="*/ 17 h 92"/>
                  <a:gd name="T8" fmla="*/ 0 w 815"/>
                  <a:gd name="T9" fmla="*/ 0 h 92"/>
                  <a:gd name="T10" fmla="*/ 6 w 815"/>
                  <a:gd name="T11" fmla="*/ 9 h 92"/>
                  <a:gd name="T12" fmla="*/ 6 w 815"/>
                  <a:gd name="T13" fmla="*/ 0 h 92"/>
                  <a:gd name="T14" fmla="*/ 815 w 815"/>
                  <a:gd name="T15" fmla="*/ 75 h 92"/>
                  <a:gd name="T16" fmla="*/ 0 60000 65536"/>
                  <a:gd name="T17" fmla="*/ 0 60000 65536"/>
                  <a:gd name="T18" fmla="*/ 0 60000 65536"/>
                  <a:gd name="T19" fmla="*/ 0 60000 65536"/>
                  <a:gd name="T20" fmla="*/ 0 60000 65536"/>
                  <a:gd name="T21" fmla="*/ 0 60000 65536"/>
                  <a:gd name="T22" fmla="*/ 0 60000 65536"/>
                  <a:gd name="T23" fmla="*/ 0 60000 65536"/>
                  <a:gd name="T24" fmla="*/ 0 w 815"/>
                  <a:gd name="T25" fmla="*/ 0 h 92"/>
                  <a:gd name="T26" fmla="*/ 815 w 815"/>
                  <a:gd name="T27" fmla="*/ 92 h 9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815" h="92">
                    <a:moveTo>
                      <a:pt x="815" y="75"/>
                    </a:moveTo>
                    <a:lnTo>
                      <a:pt x="815" y="84"/>
                    </a:lnTo>
                    <a:lnTo>
                      <a:pt x="815" y="92"/>
                    </a:lnTo>
                    <a:lnTo>
                      <a:pt x="6" y="17"/>
                    </a:lnTo>
                    <a:lnTo>
                      <a:pt x="0" y="0"/>
                    </a:lnTo>
                    <a:lnTo>
                      <a:pt x="6" y="9"/>
                    </a:lnTo>
                    <a:lnTo>
                      <a:pt x="6" y="0"/>
                    </a:lnTo>
                    <a:lnTo>
                      <a:pt x="815" y="75"/>
                    </a:lnTo>
                    <a:close/>
                  </a:path>
                </a:pathLst>
              </a:custGeom>
              <a:noFill/>
              <a:ln w="9525">
                <a:noFill/>
                <a:round/>
                <a:headEnd/>
                <a:tailEnd/>
              </a:ln>
            </p:spPr>
            <p:txBody>
              <a:bodyPr>
                <a:prstTxWarp prst="textNoShape">
                  <a:avLst/>
                </a:prstTxWarp>
              </a:bodyPr>
              <a:lstStyle/>
              <a:p>
                <a:endParaRPr lang="en-US"/>
              </a:p>
            </p:txBody>
          </p:sp>
          <p:sp>
            <p:nvSpPr>
              <p:cNvPr id="73112" name="Freeform 785"/>
              <p:cNvSpPr>
                <a:spLocks/>
              </p:cNvSpPr>
              <p:nvPr/>
            </p:nvSpPr>
            <p:spPr bwMode="auto">
              <a:xfrm>
                <a:off x="4785" y="2859"/>
                <a:ext cx="3" cy="3"/>
              </a:xfrm>
              <a:custGeom>
                <a:avLst/>
                <a:gdLst>
                  <a:gd name="T0" fmla="*/ 11 w 15"/>
                  <a:gd name="T1" fmla="*/ 17 h 17"/>
                  <a:gd name="T2" fmla="*/ 6 w 15"/>
                  <a:gd name="T3" fmla="*/ 9 h 17"/>
                  <a:gd name="T4" fmla="*/ 0 w 15"/>
                  <a:gd name="T5" fmla="*/ 0 h 17"/>
                  <a:gd name="T6" fmla="*/ 15 w 15"/>
                  <a:gd name="T7" fmla="*/ 15 h 17"/>
                  <a:gd name="T8" fmla="*/ 11 w 15"/>
                  <a:gd name="T9" fmla="*/ 17 h 17"/>
                  <a:gd name="T10" fmla="*/ 0 60000 65536"/>
                  <a:gd name="T11" fmla="*/ 0 60000 65536"/>
                  <a:gd name="T12" fmla="*/ 0 60000 65536"/>
                  <a:gd name="T13" fmla="*/ 0 60000 65536"/>
                  <a:gd name="T14" fmla="*/ 0 60000 65536"/>
                  <a:gd name="T15" fmla="*/ 0 w 15"/>
                  <a:gd name="T16" fmla="*/ 0 h 17"/>
                  <a:gd name="T17" fmla="*/ 15 w 15"/>
                  <a:gd name="T18" fmla="*/ 17 h 17"/>
                </a:gdLst>
                <a:ahLst/>
                <a:cxnLst>
                  <a:cxn ang="T10">
                    <a:pos x="T0" y="T1"/>
                  </a:cxn>
                  <a:cxn ang="T11">
                    <a:pos x="T2" y="T3"/>
                  </a:cxn>
                  <a:cxn ang="T12">
                    <a:pos x="T4" y="T5"/>
                  </a:cxn>
                  <a:cxn ang="T13">
                    <a:pos x="T6" y="T7"/>
                  </a:cxn>
                  <a:cxn ang="T14">
                    <a:pos x="T8" y="T9"/>
                  </a:cxn>
                </a:cxnLst>
                <a:rect l="T15" t="T16" r="T17" b="T18"/>
                <a:pathLst>
                  <a:path w="15" h="17">
                    <a:moveTo>
                      <a:pt x="11" y="17"/>
                    </a:moveTo>
                    <a:lnTo>
                      <a:pt x="6" y="9"/>
                    </a:lnTo>
                    <a:lnTo>
                      <a:pt x="0" y="0"/>
                    </a:lnTo>
                    <a:lnTo>
                      <a:pt x="15" y="15"/>
                    </a:lnTo>
                    <a:lnTo>
                      <a:pt x="11" y="17"/>
                    </a:lnTo>
                    <a:close/>
                  </a:path>
                </a:pathLst>
              </a:custGeom>
              <a:noFill/>
              <a:ln w="9525">
                <a:noFill/>
                <a:round/>
                <a:headEnd/>
                <a:tailEnd/>
              </a:ln>
            </p:spPr>
            <p:txBody>
              <a:bodyPr>
                <a:prstTxWarp prst="textNoShape">
                  <a:avLst/>
                </a:prstTxWarp>
              </a:bodyPr>
              <a:lstStyle/>
              <a:p>
                <a:endParaRPr lang="en-US"/>
              </a:p>
            </p:txBody>
          </p:sp>
          <p:sp>
            <p:nvSpPr>
              <p:cNvPr id="73113" name="Freeform 786"/>
              <p:cNvSpPr>
                <a:spLocks/>
              </p:cNvSpPr>
              <p:nvPr/>
            </p:nvSpPr>
            <p:spPr bwMode="auto">
              <a:xfrm>
                <a:off x="4785" y="2858"/>
                <a:ext cx="4" cy="4"/>
              </a:xfrm>
              <a:custGeom>
                <a:avLst/>
                <a:gdLst>
                  <a:gd name="T0" fmla="*/ 15 w 20"/>
                  <a:gd name="T1" fmla="*/ 21 h 21"/>
                  <a:gd name="T2" fmla="*/ 0 w 20"/>
                  <a:gd name="T3" fmla="*/ 6 h 21"/>
                  <a:gd name="T4" fmla="*/ 6 w 20"/>
                  <a:gd name="T5" fmla="*/ 0 h 21"/>
                  <a:gd name="T6" fmla="*/ 20 w 20"/>
                  <a:gd name="T7" fmla="*/ 15 h 21"/>
                  <a:gd name="T8" fmla="*/ 15 w 20"/>
                  <a:gd name="T9" fmla="*/ 21 h 21"/>
                  <a:gd name="T10" fmla="*/ 0 60000 65536"/>
                  <a:gd name="T11" fmla="*/ 0 60000 65536"/>
                  <a:gd name="T12" fmla="*/ 0 60000 65536"/>
                  <a:gd name="T13" fmla="*/ 0 60000 65536"/>
                  <a:gd name="T14" fmla="*/ 0 60000 65536"/>
                  <a:gd name="T15" fmla="*/ 0 w 20"/>
                  <a:gd name="T16" fmla="*/ 0 h 21"/>
                  <a:gd name="T17" fmla="*/ 20 w 20"/>
                  <a:gd name="T18" fmla="*/ 21 h 21"/>
                </a:gdLst>
                <a:ahLst/>
                <a:cxnLst>
                  <a:cxn ang="T10">
                    <a:pos x="T0" y="T1"/>
                  </a:cxn>
                  <a:cxn ang="T11">
                    <a:pos x="T2" y="T3"/>
                  </a:cxn>
                  <a:cxn ang="T12">
                    <a:pos x="T4" y="T5"/>
                  </a:cxn>
                  <a:cxn ang="T13">
                    <a:pos x="T6" y="T7"/>
                  </a:cxn>
                  <a:cxn ang="T14">
                    <a:pos x="T8" y="T9"/>
                  </a:cxn>
                </a:cxnLst>
                <a:rect l="T15" t="T16" r="T17" b="T18"/>
                <a:pathLst>
                  <a:path w="20" h="21">
                    <a:moveTo>
                      <a:pt x="15" y="21"/>
                    </a:moveTo>
                    <a:lnTo>
                      <a:pt x="0" y="6"/>
                    </a:lnTo>
                    <a:lnTo>
                      <a:pt x="6" y="0"/>
                    </a:lnTo>
                    <a:lnTo>
                      <a:pt x="20" y="15"/>
                    </a:lnTo>
                    <a:lnTo>
                      <a:pt x="15" y="21"/>
                    </a:lnTo>
                    <a:close/>
                  </a:path>
                </a:pathLst>
              </a:custGeom>
              <a:noFill/>
              <a:ln w="9525">
                <a:noFill/>
                <a:round/>
                <a:headEnd/>
                <a:tailEnd/>
              </a:ln>
            </p:spPr>
            <p:txBody>
              <a:bodyPr>
                <a:prstTxWarp prst="textNoShape">
                  <a:avLst/>
                </a:prstTxWarp>
              </a:bodyPr>
              <a:lstStyle/>
              <a:p>
                <a:endParaRPr lang="en-US"/>
              </a:p>
            </p:txBody>
          </p:sp>
          <p:sp>
            <p:nvSpPr>
              <p:cNvPr id="73114" name="Freeform 787"/>
              <p:cNvSpPr>
                <a:spLocks/>
              </p:cNvSpPr>
              <p:nvPr/>
            </p:nvSpPr>
            <p:spPr bwMode="auto">
              <a:xfrm>
                <a:off x="4786" y="2856"/>
                <a:ext cx="5" cy="5"/>
              </a:xfrm>
              <a:custGeom>
                <a:avLst/>
                <a:gdLst>
                  <a:gd name="T0" fmla="*/ 14 w 23"/>
                  <a:gd name="T1" fmla="*/ 24 h 24"/>
                  <a:gd name="T2" fmla="*/ 0 w 23"/>
                  <a:gd name="T3" fmla="*/ 9 h 24"/>
                  <a:gd name="T4" fmla="*/ 9 w 23"/>
                  <a:gd name="T5" fmla="*/ 0 h 24"/>
                  <a:gd name="T6" fmla="*/ 23 w 23"/>
                  <a:gd name="T7" fmla="*/ 15 h 24"/>
                  <a:gd name="T8" fmla="*/ 14 w 23"/>
                  <a:gd name="T9" fmla="*/ 24 h 24"/>
                  <a:gd name="T10" fmla="*/ 0 60000 65536"/>
                  <a:gd name="T11" fmla="*/ 0 60000 65536"/>
                  <a:gd name="T12" fmla="*/ 0 60000 65536"/>
                  <a:gd name="T13" fmla="*/ 0 60000 65536"/>
                  <a:gd name="T14" fmla="*/ 0 60000 65536"/>
                  <a:gd name="T15" fmla="*/ 0 w 23"/>
                  <a:gd name="T16" fmla="*/ 0 h 24"/>
                  <a:gd name="T17" fmla="*/ 23 w 23"/>
                  <a:gd name="T18" fmla="*/ 24 h 24"/>
                </a:gdLst>
                <a:ahLst/>
                <a:cxnLst>
                  <a:cxn ang="T10">
                    <a:pos x="T0" y="T1"/>
                  </a:cxn>
                  <a:cxn ang="T11">
                    <a:pos x="T2" y="T3"/>
                  </a:cxn>
                  <a:cxn ang="T12">
                    <a:pos x="T4" y="T5"/>
                  </a:cxn>
                  <a:cxn ang="T13">
                    <a:pos x="T6" y="T7"/>
                  </a:cxn>
                  <a:cxn ang="T14">
                    <a:pos x="T8" y="T9"/>
                  </a:cxn>
                </a:cxnLst>
                <a:rect l="T15" t="T16" r="T17" b="T18"/>
                <a:pathLst>
                  <a:path w="23" h="24">
                    <a:moveTo>
                      <a:pt x="14" y="24"/>
                    </a:moveTo>
                    <a:lnTo>
                      <a:pt x="0" y="9"/>
                    </a:lnTo>
                    <a:lnTo>
                      <a:pt x="9" y="0"/>
                    </a:lnTo>
                    <a:lnTo>
                      <a:pt x="23" y="15"/>
                    </a:lnTo>
                    <a:lnTo>
                      <a:pt x="14" y="24"/>
                    </a:lnTo>
                    <a:close/>
                  </a:path>
                </a:pathLst>
              </a:custGeom>
              <a:noFill/>
              <a:ln w="9525">
                <a:noFill/>
                <a:round/>
                <a:headEnd/>
                <a:tailEnd/>
              </a:ln>
            </p:spPr>
            <p:txBody>
              <a:bodyPr>
                <a:prstTxWarp prst="textNoShape">
                  <a:avLst/>
                </a:prstTxWarp>
              </a:bodyPr>
              <a:lstStyle/>
              <a:p>
                <a:endParaRPr lang="en-US"/>
              </a:p>
            </p:txBody>
          </p:sp>
          <p:sp>
            <p:nvSpPr>
              <p:cNvPr id="73115" name="Freeform 788"/>
              <p:cNvSpPr>
                <a:spLocks/>
              </p:cNvSpPr>
              <p:nvPr/>
            </p:nvSpPr>
            <p:spPr bwMode="auto">
              <a:xfrm>
                <a:off x="4788" y="2854"/>
                <a:ext cx="5" cy="5"/>
              </a:xfrm>
              <a:custGeom>
                <a:avLst/>
                <a:gdLst>
                  <a:gd name="T0" fmla="*/ 14 w 26"/>
                  <a:gd name="T1" fmla="*/ 23 h 23"/>
                  <a:gd name="T2" fmla="*/ 0 w 26"/>
                  <a:gd name="T3" fmla="*/ 8 h 23"/>
                  <a:gd name="T4" fmla="*/ 11 w 26"/>
                  <a:gd name="T5" fmla="*/ 0 h 23"/>
                  <a:gd name="T6" fmla="*/ 26 w 26"/>
                  <a:gd name="T7" fmla="*/ 14 h 23"/>
                  <a:gd name="T8" fmla="*/ 14 w 26"/>
                  <a:gd name="T9" fmla="*/ 23 h 23"/>
                  <a:gd name="T10" fmla="*/ 0 60000 65536"/>
                  <a:gd name="T11" fmla="*/ 0 60000 65536"/>
                  <a:gd name="T12" fmla="*/ 0 60000 65536"/>
                  <a:gd name="T13" fmla="*/ 0 60000 65536"/>
                  <a:gd name="T14" fmla="*/ 0 60000 65536"/>
                  <a:gd name="T15" fmla="*/ 0 w 26"/>
                  <a:gd name="T16" fmla="*/ 0 h 23"/>
                  <a:gd name="T17" fmla="*/ 26 w 26"/>
                  <a:gd name="T18" fmla="*/ 23 h 23"/>
                </a:gdLst>
                <a:ahLst/>
                <a:cxnLst>
                  <a:cxn ang="T10">
                    <a:pos x="T0" y="T1"/>
                  </a:cxn>
                  <a:cxn ang="T11">
                    <a:pos x="T2" y="T3"/>
                  </a:cxn>
                  <a:cxn ang="T12">
                    <a:pos x="T4" y="T5"/>
                  </a:cxn>
                  <a:cxn ang="T13">
                    <a:pos x="T6" y="T7"/>
                  </a:cxn>
                  <a:cxn ang="T14">
                    <a:pos x="T8" y="T9"/>
                  </a:cxn>
                </a:cxnLst>
                <a:rect l="T15" t="T16" r="T17" b="T18"/>
                <a:pathLst>
                  <a:path w="26" h="23">
                    <a:moveTo>
                      <a:pt x="14" y="23"/>
                    </a:moveTo>
                    <a:lnTo>
                      <a:pt x="0" y="8"/>
                    </a:lnTo>
                    <a:lnTo>
                      <a:pt x="11" y="0"/>
                    </a:lnTo>
                    <a:lnTo>
                      <a:pt x="26" y="14"/>
                    </a:lnTo>
                    <a:lnTo>
                      <a:pt x="14" y="23"/>
                    </a:lnTo>
                    <a:close/>
                  </a:path>
                </a:pathLst>
              </a:custGeom>
              <a:noFill/>
              <a:ln w="9525">
                <a:noFill/>
                <a:round/>
                <a:headEnd/>
                <a:tailEnd/>
              </a:ln>
            </p:spPr>
            <p:txBody>
              <a:bodyPr>
                <a:prstTxWarp prst="textNoShape">
                  <a:avLst/>
                </a:prstTxWarp>
              </a:bodyPr>
              <a:lstStyle/>
              <a:p>
                <a:endParaRPr lang="en-US"/>
              </a:p>
            </p:txBody>
          </p:sp>
          <p:sp>
            <p:nvSpPr>
              <p:cNvPr id="73116" name="Freeform 789"/>
              <p:cNvSpPr>
                <a:spLocks/>
              </p:cNvSpPr>
              <p:nvPr/>
            </p:nvSpPr>
            <p:spPr bwMode="auto">
              <a:xfrm>
                <a:off x="4790" y="2851"/>
                <a:ext cx="6" cy="6"/>
              </a:xfrm>
              <a:custGeom>
                <a:avLst/>
                <a:gdLst>
                  <a:gd name="T0" fmla="*/ 15 w 28"/>
                  <a:gd name="T1" fmla="*/ 29 h 29"/>
                  <a:gd name="T2" fmla="*/ 0 w 28"/>
                  <a:gd name="T3" fmla="*/ 15 h 29"/>
                  <a:gd name="T4" fmla="*/ 15 w 28"/>
                  <a:gd name="T5" fmla="*/ 0 h 29"/>
                  <a:gd name="T6" fmla="*/ 28 w 28"/>
                  <a:gd name="T7" fmla="*/ 15 h 29"/>
                  <a:gd name="T8" fmla="*/ 15 w 28"/>
                  <a:gd name="T9" fmla="*/ 29 h 29"/>
                  <a:gd name="T10" fmla="*/ 0 60000 65536"/>
                  <a:gd name="T11" fmla="*/ 0 60000 65536"/>
                  <a:gd name="T12" fmla="*/ 0 60000 65536"/>
                  <a:gd name="T13" fmla="*/ 0 60000 65536"/>
                  <a:gd name="T14" fmla="*/ 0 60000 65536"/>
                  <a:gd name="T15" fmla="*/ 0 w 28"/>
                  <a:gd name="T16" fmla="*/ 0 h 29"/>
                  <a:gd name="T17" fmla="*/ 28 w 28"/>
                  <a:gd name="T18" fmla="*/ 29 h 29"/>
                </a:gdLst>
                <a:ahLst/>
                <a:cxnLst>
                  <a:cxn ang="T10">
                    <a:pos x="T0" y="T1"/>
                  </a:cxn>
                  <a:cxn ang="T11">
                    <a:pos x="T2" y="T3"/>
                  </a:cxn>
                  <a:cxn ang="T12">
                    <a:pos x="T4" y="T5"/>
                  </a:cxn>
                  <a:cxn ang="T13">
                    <a:pos x="T6" y="T7"/>
                  </a:cxn>
                  <a:cxn ang="T14">
                    <a:pos x="T8" y="T9"/>
                  </a:cxn>
                </a:cxnLst>
                <a:rect l="T15" t="T16" r="T17" b="T18"/>
                <a:pathLst>
                  <a:path w="28" h="29">
                    <a:moveTo>
                      <a:pt x="15" y="29"/>
                    </a:moveTo>
                    <a:lnTo>
                      <a:pt x="0" y="15"/>
                    </a:lnTo>
                    <a:lnTo>
                      <a:pt x="15" y="0"/>
                    </a:lnTo>
                    <a:lnTo>
                      <a:pt x="28" y="15"/>
                    </a:lnTo>
                    <a:lnTo>
                      <a:pt x="15" y="29"/>
                    </a:lnTo>
                    <a:close/>
                  </a:path>
                </a:pathLst>
              </a:custGeom>
              <a:noFill/>
              <a:ln w="9525">
                <a:noFill/>
                <a:round/>
                <a:headEnd/>
                <a:tailEnd/>
              </a:ln>
            </p:spPr>
            <p:txBody>
              <a:bodyPr>
                <a:prstTxWarp prst="textNoShape">
                  <a:avLst/>
                </a:prstTxWarp>
              </a:bodyPr>
              <a:lstStyle/>
              <a:p>
                <a:endParaRPr lang="en-US"/>
              </a:p>
            </p:txBody>
          </p:sp>
          <p:sp>
            <p:nvSpPr>
              <p:cNvPr id="73117" name="Freeform 790"/>
              <p:cNvSpPr>
                <a:spLocks/>
              </p:cNvSpPr>
              <p:nvPr/>
            </p:nvSpPr>
            <p:spPr bwMode="auto">
              <a:xfrm>
                <a:off x="4793" y="2848"/>
                <a:ext cx="7" cy="6"/>
              </a:xfrm>
              <a:custGeom>
                <a:avLst/>
                <a:gdLst>
                  <a:gd name="T0" fmla="*/ 13 w 31"/>
                  <a:gd name="T1" fmla="*/ 32 h 32"/>
                  <a:gd name="T2" fmla="*/ 0 w 31"/>
                  <a:gd name="T3" fmla="*/ 17 h 32"/>
                  <a:gd name="T4" fmla="*/ 17 w 31"/>
                  <a:gd name="T5" fmla="*/ 0 h 32"/>
                  <a:gd name="T6" fmla="*/ 31 w 31"/>
                  <a:gd name="T7" fmla="*/ 15 h 32"/>
                  <a:gd name="T8" fmla="*/ 13 w 31"/>
                  <a:gd name="T9" fmla="*/ 32 h 32"/>
                  <a:gd name="T10" fmla="*/ 0 60000 65536"/>
                  <a:gd name="T11" fmla="*/ 0 60000 65536"/>
                  <a:gd name="T12" fmla="*/ 0 60000 65536"/>
                  <a:gd name="T13" fmla="*/ 0 60000 65536"/>
                  <a:gd name="T14" fmla="*/ 0 60000 65536"/>
                  <a:gd name="T15" fmla="*/ 0 w 31"/>
                  <a:gd name="T16" fmla="*/ 0 h 32"/>
                  <a:gd name="T17" fmla="*/ 31 w 31"/>
                  <a:gd name="T18" fmla="*/ 32 h 32"/>
                </a:gdLst>
                <a:ahLst/>
                <a:cxnLst>
                  <a:cxn ang="T10">
                    <a:pos x="T0" y="T1"/>
                  </a:cxn>
                  <a:cxn ang="T11">
                    <a:pos x="T2" y="T3"/>
                  </a:cxn>
                  <a:cxn ang="T12">
                    <a:pos x="T4" y="T5"/>
                  </a:cxn>
                  <a:cxn ang="T13">
                    <a:pos x="T6" y="T7"/>
                  </a:cxn>
                  <a:cxn ang="T14">
                    <a:pos x="T8" y="T9"/>
                  </a:cxn>
                </a:cxnLst>
                <a:rect l="T15" t="T16" r="T17" b="T18"/>
                <a:pathLst>
                  <a:path w="31" h="32">
                    <a:moveTo>
                      <a:pt x="13" y="32"/>
                    </a:moveTo>
                    <a:lnTo>
                      <a:pt x="0" y="17"/>
                    </a:lnTo>
                    <a:lnTo>
                      <a:pt x="17" y="0"/>
                    </a:lnTo>
                    <a:lnTo>
                      <a:pt x="31" y="15"/>
                    </a:lnTo>
                    <a:lnTo>
                      <a:pt x="13" y="32"/>
                    </a:lnTo>
                    <a:close/>
                  </a:path>
                </a:pathLst>
              </a:custGeom>
              <a:noFill/>
              <a:ln w="9525">
                <a:noFill/>
                <a:round/>
                <a:headEnd/>
                <a:tailEnd/>
              </a:ln>
            </p:spPr>
            <p:txBody>
              <a:bodyPr>
                <a:prstTxWarp prst="textNoShape">
                  <a:avLst/>
                </a:prstTxWarp>
              </a:bodyPr>
              <a:lstStyle/>
              <a:p>
                <a:endParaRPr lang="en-US"/>
              </a:p>
            </p:txBody>
          </p:sp>
          <p:sp>
            <p:nvSpPr>
              <p:cNvPr id="73118" name="Freeform 791"/>
              <p:cNvSpPr>
                <a:spLocks/>
              </p:cNvSpPr>
              <p:nvPr/>
            </p:nvSpPr>
            <p:spPr bwMode="auto">
              <a:xfrm>
                <a:off x="4797" y="2844"/>
                <a:ext cx="6" cy="7"/>
              </a:xfrm>
              <a:custGeom>
                <a:avLst/>
                <a:gdLst>
                  <a:gd name="T0" fmla="*/ 14 w 31"/>
                  <a:gd name="T1" fmla="*/ 32 h 32"/>
                  <a:gd name="T2" fmla="*/ 0 w 31"/>
                  <a:gd name="T3" fmla="*/ 17 h 32"/>
                  <a:gd name="T4" fmla="*/ 20 w 31"/>
                  <a:gd name="T5" fmla="*/ 0 h 32"/>
                  <a:gd name="T6" fmla="*/ 31 w 31"/>
                  <a:gd name="T7" fmla="*/ 14 h 32"/>
                  <a:gd name="T8" fmla="*/ 14 w 31"/>
                  <a:gd name="T9" fmla="*/ 32 h 32"/>
                  <a:gd name="T10" fmla="*/ 0 60000 65536"/>
                  <a:gd name="T11" fmla="*/ 0 60000 65536"/>
                  <a:gd name="T12" fmla="*/ 0 60000 65536"/>
                  <a:gd name="T13" fmla="*/ 0 60000 65536"/>
                  <a:gd name="T14" fmla="*/ 0 60000 65536"/>
                  <a:gd name="T15" fmla="*/ 0 w 31"/>
                  <a:gd name="T16" fmla="*/ 0 h 32"/>
                  <a:gd name="T17" fmla="*/ 31 w 31"/>
                  <a:gd name="T18" fmla="*/ 32 h 32"/>
                </a:gdLst>
                <a:ahLst/>
                <a:cxnLst>
                  <a:cxn ang="T10">
                    <a:pos x="T0" y="T1"/>
                  </a:cxn>
                  <a:cxn ang="T11">
                    <a:pos x="T2" y="T3"/>
                  </a:cxn>
                  <a:cxn ang="T12">
                    <a:pos x="T4" y="T5"/>
                  </a:cxn>
                  <a:cxn ang="T13">
                    <a:pos x="T6" y="T7"/>
                  </a:cxn>
                  <a:cxn ang="T14">
                    <a:pos x="T8" y="T9"/>
                  </a:cxn>
                </a:cxnLst>
                <a:rect l="T15" t="T16" r="T17" b="T18"/>
                <a:pathLst>
                  <a:path w="31" h="32">
                    <a:moveTo>
                      <a:pt x="14" y="32"/>
                    </a:moveTo>
                    <a:lnTo>
                      <a:pt x="0" y="17"/>
                    </a:lnTo>
                    <a:lnTo>
                      <a:pt x="20" y="0"/>
                    </a:lnTo>
                    <a:lnTo>
                      <a:pt x="31" y="14"/>
                    </a:lnTo>
                    <a:lnTo>
                      <a:pt x="14" y="32"/>
                    </a:lnTo>
                    <a:close/>
                  </a:path>
                </a:pathLst>
              </a:custGeom>
              <a:noFill/>
              <a:ln w="9525">
                <a:noFill/>
                <a:round/>
                <a:headEnd/>
                <a:tailEnd/>
              </a:ln>
            </p:spPr>
            <p:txBody>
              <a:bodyPr>
                <a:prstTxWarp prst="textNoShape">
                  <a:avLst/>
                </a:prstTxWarp>
              </a:bodyPr>
              <a:lstStyle/>
              <a:p>
                <a:endParaRPr lang="en-US"/>
              </a:p>
            </p:txBody>
          </p:sp>
          <p:sp>
            <p:nvSpPr>
              <p:cNvPr id="73119" name="Freeform 792"/>
              <p:cNvSpPr>
                <a:spLocks/>
              </p:cNvSpPr>
              <p:nvPr/>
            </p:nvSpPr>
            <p:spPr bwMode="auto">
              <a:xfrm>
                <a:off x="4801" y="2840"/>
                <a:ext cx="7" cy="7"/>
              </a:xfrm>
              <a:custGeom>
                <a:avLst/>
                <a:gdLst>
                  <a:gd name="T0" fmla="*/ 11 w 34"/>
                  <a:gd name="T1" fmla="*/ 34 h 34"/>
                  <a:gd name="T2" fmla="*/ 0 w 34"/>
                  <a:gd name="T3" fmla="*/ 20 h 34"/>
                  <a:gd name="T4" fmla="*/ 21 w 34"/>
                  <a:gd name="T5" fmla="*/ 0 h 34"/>
                  <a:gd name="T6" fmla="*/ 34 w 34"/>
                  <a:gd name="T7" fmla="*/ 15 h 34"/>
                  <a:gd name="T8" fmla="*/ 11 w 34"/>
                  <a:gd name="T9" fmla="*/ 34 h 34"/>
                  <a:gd name="T10" fmla="*/ 0 60000 65536"/>
                  <a:gd name="T11" fmla="*/ 0 60000 65536"/>
                  <a:gd name="T12" fmla="*/ 0 60000 65536"/>
                  <a:gd name="T13" fmla="*/ 0 60000 65536"/>
                  <a:gd name="T14" fmla="*/ 0 60000 65536"/>
                  <a:gd name="T15" fmla="*/ 0 w 34"/>
                  <a:gd name="T16" fmla="*/ 0 h 34"/>
                  <a:gd name="T17" fmla="*/ 34 w 34"/>
                  <a:gd name="T18" fmla="*/ 34 h 34"/>
                </a:gdLst>
                <a:ahLst/>
                <a:cxnLst>
                  <a:cxn ang="T10">
                    <a:pos x="T0" y="T1"/>
                  </a:cxn>
                  <a:cxn ang="T11">
                    <a:pos x="T2" y="T3"/>
                  </a:cxn>
                  <a:cxn ang="T12">
                    <a:pos x="T4" y="T5"/>
                  </a:cxn>
                  <a:cxn ang="T13">
                    <a:pos x="T6" y="T7"/>
                  </a:cxn>
                  <a:cxn ang="T14">
                    <a:pos x="T8" y="T9"/>
                  </a:cxn>
                </a:cxnLst>
                <a:rect l="T15" t="T16" r="T17" b="T18"/>
                <a:pathLst>
                  <a:path w="34" h="34">
                    <a:moveTo>
                      <a:pt x="11" y="34"/>
                    </a:moveTo>
                    <a:lnTo>
                      <a:pt x="0" y="20"/>
                    </a:lnTo>
                    <a:lnTo>
                      <a:pt x="21" y="0"/>
                    </a:lnTo>
                    <a:lnTo>
                      <a:pt x="34" y="15"/>
                    </a:lnTo>
                    <a:lnTo>
                      <a:pt x="11" y="34"/>
                    </a:lnTo>
                    <a:close/>
                  </a:path>
                </a:pathLst>
              </a:custGeom>
              <a:noFill/>
              <a:ln w="9525">
                <a:noFill/>
                <a:round/>
                <a:headEnd/>
                <a:tailEnd/>
              </a:ln>
            </p:spPr>
            <p:txBody>
              <a:bodyPr>
                <a:prstTxWarp prst="textNoShape">
                  <a:avLst/>
                </a:prstTxWarp>
              </a:bodyPr>
              <a:lstStyle/>
              <a:p>
                <a:endParaRPr lang="en-US"/>
              </a:p>
            </p:txBody>
          </p:sp>
          <p:sp>
            <p:nvSpPr>
              <p:cNvPr id="73120" name="Freeform 793"/>
              <p:cNvSpPr>
                <a:spLocks/>
              </p:cNvSpPr>
              <p:nvPr/>
            </p:nvSpPr>
            <p:spPr bwMode="auto">
              <a:xfrm>
                <a:off x="4805" y="2836"/>
                <a:ext cx="7" cy="7"/>
              </a:xfrm>
              <a:custGeom>
                <a:avLst/>
                <a:gdLst>
                  <a:gd name="T0" fmla="*/ 13 w 37"/>
                  <a:gd name="T1" fmla="*/ 39 h 39"/>
                  <a:gd name="T2" fmla="*/ 0 w 37"/>
                  <a:gd name="T3" fmla="*/ 24 h 39"/>
                  <a:gd name="T4" fmla="*/ 22 w 37"/>
                  <a:gd name="T5" fmla="*/ 0 h 39"/>
                  <a:gd name="T6" fmla="*/ 37 w 37"/>
                  <a:gd name="T7" fmla="*/ 15 h 39"/>
                  <a:gd name="T8" fmla="*/ 13 w 37"/>
                  <a:gd name="T9" fmla="*/ 39 h 39"/>
                  <a:gd name="T10" fmla="*/ 0 60000 65536"/>
                  <a:gd name="T11" fmla="*/ 0 60000 65536"/>
                  <a:gd name="T12" fmla="*/ 0 60000 65536"/>
                  <a:gd name="T13" fmla="*/ 0 60000 65536"/>
                  <a:gd name="T14" fmla="*/ 0 60000 65536"/>
                  <a:gd name="T15" fmla="*/ 0 w 37"/>
                  <a:gd name="T16" fmla="*/ 0 h 39"/>
                  <a:gd name="T17" fmla="*/ 37 w 37"/>
                  <a:gd name="T18" fmla="*/ 39 h 39"/>
                </a:gdLst>
                <a:ahLst/>
                <a:cxnLst>
                  <a:cxn ang="T10">
                    <a:pos x="T0" y="T1"/>
                  </a:cxn>
                  <a:cxn ang="T11">
                    <a:pos x="T2" y="T3"/>
                  </a:cxn>
                  <a:cxn ang="T12">
                    <a:pos x="T4" y="T5"/>
                  </a:cxn>
                  <a:cxn ang="T13">
                    <a:pos x="T6" y="T7"/>
                  </a:cxn>
                  <a:cxn ang="T14">
                    <a:pos x="T8" y="T9"/>
                  </a:cxn>
                </a:cxnLst>
                <a:rect l="T15" t="T16" r="T17" b="T18"/>
                <a:pathLst>
                  <a:path w="37" h="39">
                    <a:moveTo>
                      <a:pt x="13" y="39"/>
                    </a:moveTo>
                    <a:lnTo>
                      <a:pt x="0" y="24"/>
                    </a:lnTo>
                    <a:lnTo>
                      <a:pt x="22" y="0"/>
                    </a:lnTo>
                    <a:lnTo>
                      <a:pt x="37" y="15"/>
                    </a:lnTo>
                    <a:lnTo>
                      <a:pt x="13" y="39"/>
                    </a:lnTo>
                    <a:close/>
                  </a:path>
                </a:pathLst>
              </a:custGeom>
              <a:noFill/>
              <a:ln w="9525">
                <a:noFill/>
                <a:round/>
                <a:headEnd/>
                <a:tailEnd/>
              </a:ln>
            </p:spPr>
            <p:txBody>
              <a:bodyPr>
                <a:prstTxWarp prst="textNoShape">
                  <a:avLst/>
                </a:prstTxWarp>
              </a:bodyPr>
              <a:lstStyle/>
              <a:p>
                <a:endParaRPr lang="en-US"/>
              </a:p>
            </p:txBody>
          </p:sp>
          <p:sp>
            <p:nvSpPr>
              <p:cNvPr id="73121" name="Freeform 794"/>
              <p:cNvSpPr>
                <a:spLocks/>
              </p:cNvSpPr>
              <p:nvPr/>
            </p:nvSpPr>
            <p:spPr bwMode="auto">
              <a:xfrm>
                <a:off x="4809" y="2831"/>
                <a:ext cx="8" cy="8"/>
              </a:xfrm>
              <a:custGeom>
                <a:avLst/>
                <a:gdLst>
                  <a:gd name="T0" fmla="*/ 15 w 40"/>
                  <a:gd name="T1" fmla="*/ 40 h 40"/>
                  <a:gd name="T2" fmla="*/ 0 w 40"/>
                  <a:gd name="T3" fmla="*/ 25 h 40"/>
                  <a:gd name="T4" fmla="*/ 26 w 40"/>
                  <a:gd name="T5" fmla="*/ 0 h 40"/>
                  <a:gd name="T6" fmla="*/ 40 w 40"/>
                  <a:gd name="T7" fmla="*/ 14 h 40"/>
                  <a:gd name="T8" fmla="*/ 15 w 40"/>
                  <a:gd name="T9" fmla="*/ 40 h 40"/>
                  <a:gd name="T10" fmla="*/ 0 60000 65536"/>
                  <a:gd name="T11" fmla="*/ 0 60000 65536"/>
                  <a:gd name="T12" fmla="*/ 0 60000 65536"/>
                  <a:gd name="T13" fmla="*/ 0 60000 65536"/>
                  <a:gd name="T14" fmla="*/ 0 60000 65536"/>
                  <a:gd name="T15" fmla="*/ 0 w 40"/>
                  <a:gd name="T16" fmla="*/ 0 h 40"/>
                  <a:gd name="T17" fmla="*/ 40 w 40"/>
                  <a:gd name="T18" fmla="*/ 40 h 40"/>
                </a:gdLst>
                <a:ahLst/>
                <a:cxnLst>
                  <a:cxn ang="T10">
                    <a:pos x="T0" y="T1"/>
                  </a:cxn>
                  <a:cxn ang="T11">
                    <a:pos x="T2" y="T3"/>
                  </a:cxn>
                  <a:cxn ang="T12">
                    <a:pos x="T4" y="T5"/>
                  </a:cxn>
                  <a:cxn ang="T13">
                    <a:pos x="T6" y="T7"/>
                  </a:cxn>
                  <a:cxn ang="T14">
                    <a:pos x="T8" y="T9"/>
                  </a:cxn>
                </a:cxnLst>
                <a:rect l="T15" t="T16" r="T17" b="T18"/>
                <a:pathLst>
                  <a:path w="40" h="40">
                    <a:moveTo>
                      <a:pt x="15" y="40"/>
                    </a:moveTo>
                    <a:lnTo>
                      <a:pt x="0" y="25"/>
                    </a:lnTo>
                    <a:lnTo>
                      <a:pt x="26" y="0"/>
                    </a:lnTo>
                    <a:lnTo>
                      <a:pt x="40" y="14"/>
                    </a:lnTo>
                    <a:lnTo>
                      <a:pt x="15" y="40"/>
                    </a:lnTo>
                    <a:close/>
                  </a:path>
                </a:pathLst>
              </a:custGeom>
              <a:noFill/>
              <a:ln w="9525">
                <a:noFill/>
                <a:round/>
                <a:headEnd/>
                <a:tailEnd/>
              </a:ln>
            </p:spPr>
            <p:txBody>
              <a:bodyPr>
                <a:prstTxWarp prst="textNoShape">
                  <a:avLst/>
                </a:prstTxWarp>
              </a:bodyPr>
              <a:lstStyle/>
              <a:p>
                <a:endParaRPr lang="en-US"/>
              </a:p>
            </p:txBody>
          </p:sp>
          <p:sp>
            <p:nvSpPr>
              <p:cNvPr id="73122" name="Freeform 795"/>
              <p:cNvSpPr>
                <a:spLocks/>
              </p:cNvSpPr>
              <p:nvPr/>
            </p:nvSpPr>
            <p:spPr bwMode="auto">
              <a:xfrm>
                <a:off x="4815" y="2825"/>
                <a:ext cx="8" cy="8"/>
              </a:xfrm>
              <a:custGeom>
                <a:avLst/>
                <a:gdLst>
                  <a:gd name="T0" fmla="*/ 14 w 40"/>
                  <a:gd name="T1" fmla="*/ 40 h 40"/>
                  <a:gd name="T2" fmla="*/ 0 w 40"/>
                  <a:gd name="T3" fmla="*/ 26 h 40"/>
                  <a:gd name="T4" fmla="*/ 26 w 40"/>
                  <a:gd name="T5" fmla="*/ 0 h 40"/>
                  <a:gd name="T6" fmla="*/ 40 w 40"/>
                  <a:gd name="T7" fmla="*/ 14 h 40"/>
                  <a:gd name="T8" fmla="*/ 14 w 40"/>
                  <a:gd name="T9" fmla="*/ 40 h 40"/>
                  <a:gd name="T10" fmla="*/ 0 60000 65536"/>
                  <a:gd name="T11" fmla="*/ 0 60000 65536"/>
                  <a:gd name="T12" fmla="*/ 0 60000 65536"/>
                  <a:gd name="T13" fmla="*/ 0 60000 65536"/>
                  <a:gd name="T14" fmla="*/ 0 60000 65536"/>
                  <a:gd name="T15" fmla="*/ 0 w 40"/>
                  <a:gd name="T16" fmla="*/ 0 h 40"/>
                  <a:gd name="T17" fmla="*/ 40 w 40"/>
                  <a:gd name="T18" fmla="*/ 40 h 40"/>
                </a:gdLst>
                <a:ahLst/>
                <a:cxnLst>
                  <a:cxn ang="T10">
                    <a:pos x="T0" y="T1"/>
                  </a:cxn>
                  <a:cxn ang="T11">
                    <a:pos x="T2" y="T3"/>
                  </a:cxn>
                  <a:cxn ang="T12">
                    <a:pos x="T4" y="T5"/>
                  </a:cxn>
                  <a:cxn ang="T13">
                    <a:pos x="T6" y="T7"/>
                  </a:cxn>
                  <a:cxn ang="T14">
                    <a:pos x="T8" y="T9"/>
                  </a:cxn>
                </a:cxnLst>
                <a:rect l="T15" t="T16" r="T17" b="T18"/>
                <a:pathLst>
                  <a:path w="40" h="40">
                    <a:moveTo>
                      <a:pt x="14" y="40"/>
                    </a:moveTo>
                    <a:lnTo>
                      <a:pt x="0" y="26"/>
                    </a:lnTo>
                    <a:lnTo>
                      <a:pt x="26" y="0"/>
                    </a:lnTo>
                    <a:lnTo>
                      <a:pt x="40" y="14"/>
                    </a:lnTo>
                    <a:lnTo>
                      <a:pt x="14" y="40"/>
                    </a:lnTo>
                    <a:close/>
                  </a:path>
                </a:pathLst>
              </a:custGeom>
              <a:noFill/>
              <a:ln w="9525">
                <a:noFill/>
                <a:round/>
                <a:headEnd/>
                <a:tailEnd/>
              </a:ln>
            </p:spPr>
            <p:txBody>
              <a:bodyPr>
                <a:prstTxWarp prst="textNoShape">
                  <a:avLst/>
                </a:prstTxWarp>
              </a:bodyPr>
              <a:lstStyle/>
              <a:p>
                <a:endParaRPr lang="en-US"/>
              </a:p>
            </p:txBody>
          </p:sp>
          <p:sp>
            <p:nvSpPr>
              <p:cNvPr id="73123" name="Freeform 796"/>
              <p:cNvSpPr>
                <a:spLocks/>
              </p:cNvSpPr>
              <p:nvPr/>
            </p:nvSpPr>
            <p:spPr bwMode="auto">
              <a:xfrm>
                <a:off x="4820" y="2820"/>
                <a:ext cx="8" cy="8"/>
              </a:xfrm>
              <a:custGeom>
                <a:avLst/>
                <a:gdLst>
                  <a:gd name="T0" fmla="*/ 14 w 40"/>
                  <a:gd name="T1" fmla="*/ 43 h 43"/>
                  <a:gd name="T2" fmla="*/ 0 w 40"/>
                  <a:gd name="T3" fmla="*/ 29 h 43"/>
                  <a:gd name="T4" fmla="*/ 25 w 40"/>
                  <a:gd name="T5" fmla="*/ 0 h 43"/>
                  <a:gd name="T6" fmla="*/ 40 w 40"/>
                  <a:gd name="T7" fmla="*/ 14 h 43"/>
                  <a:gd name="T8" fmla="*/ 14 w 40"/>
                  <a:gd name="T9" fmla="*/ 43 h 43"/>
                  <a:gd name="T10" fmla="*/ 0 60000 65536"/>
                  <a:gd name="T11" fmla="*/ 0 60000 65536"/>
                  <a:gd name="T12" fmla="*/ 0 60000 65536"/>
                  <a:gd name="T13" fmla="*/ 0 60000 65536"/>
                  <a:gd name="T14" fmla="*/ 0 60000 65536"/>
                  <a:gd name="T15" fmla="*/ 0 w 40"/>
                  <a:gd name="T16" fmla="*/ 0 h 43"/>
                  <a:gd name="T17" fmla="*/ 40 w 40"/>
                  <a:gd name="T18" fmla="*/ 43 h 43"/>
                </a:gdLst>
                <a:ahLst/>
                <a:cxnLst>
                  <a:cxn ang="T10">
                    <a:pos x="T0" y="T1"/>
                  </a:cxn>
                  <a:cxn ang="T11">
                    <a:pos x="T2" y="T3"/>
                  </a:cxn>
                  <a:cxn ang="T12">
                    <a:pos x="T4" y="T5"/>
                  </a:cxn>
                  <a:cxn ang="T13">
                    <a:pos x="T6" y="T7"/>
                  </a:cxn>
                  <a:cxn ang="T14">
                    <a:pos x="T8" y="T9"/>
                  </a:cxn>
                </a:cxnLst>
                <a:rect l="T15" t="T16" r="T17" b="T18"/>
                <a:pathLst>
                  <a:path w="40" h="43">
                    <a:moveTo>
                      <a:pt x="14" y="43"/>
                    </a:moveTo>
                    <a:lnTo>
                      <a:pt x="0" y="29"/>
                    </a:lnTo>
                    <a:lnTo>
                      <a:pt x="25" y="0"/>
                    </a:lnTo>
                    <a:lnTo>
                      <a:pt x="40" y="14"/>
                    </a:lnTo>
                    <a:lnTo>
                      <a:pt x="14" y="43"/>
                    </a:lnTo>
                    <a:close/>
                  </a:path>
                </a:pathLst>
              </a:custGeom>
              <a:noFill/>
              <a:ln w="9525">
                <a:noFill/>
                <a:round/>
                <a:headEnd/>
                <a:tailEnd/>
              </a:ln>
            </p:spPr>
            <p:txBody>
              <a:bodyPr>
                <a:prstTxWarp prst="textNoShape">
                  <a:avLst/>
                </a:prstTxWarp>
              </a:bodyPr>
              <a:lstStyle/>
              <a:p>
                <a:endParaRPr lang="en-US"/>
              </a:p>
            </p:txBody>
          </p:sp>
          <p:sp>
            <p:nvSpPr>
              <p:cNvPr id="73124" name="Freeform 797"/>
              <p:cNvSpPr>
                <a:spLocks/>
              </p:cNvSpPr>
              <p:nvPr/>
            </p:nvSpPr>
            <p:spPr bwMode="auto">
              <a:xfrm>
                <a:off x="4825" y="2808"/>
                <a:ext cx="14" cy="14"/>
              </a:xfrm>
              <a:custGeom>
                <a:avLst/>
                <a:gdLst>
                  <a:gd name="T0" fmla="*/ 15 w 73"/>
                  <a:gd name="T1" fmla="*/ 74 h 74"/>
                  <a:gd name="T2" fmla="*/ 0 w 73"/>
                  <a:gd name="T3" fmla="*/ 60 h 74"/>
                  <a:gd name="T4" fmla="*/ 58 w 73"/>
                  <a:gd name="T5" fmla="*/ 0 h 74"/>
                  <a:gd name="T6" fmla="*/ 73 w 73"/>
                  <a:gd name="T7" fmla="*/ 14 h 74"/>
                  <a:gd name="T8" fmla="*/ 15 w 73"/>
                  <a:gd name="T9" fmla="*/ 74 h 74"/>
                  <a:gd name="T10" fmla="*/ 0 60000 65536"/>
                  <a:gd name="T11" fmla="*/ 0 60000 65536"/>
                  <a:gd name="T12" fmla="*/ 0 60000 65536"/>
                  <a:gd name="T13" fmla="*/ 0 60000 65536"/>
                  <a:gd name="T14" fmla="*/ 0 60000 65536"/>
                  <a:gd name="T15" fmla="*/ 0 w 73"/>
                  <a:gd name="T16" fmla="*/ 0 h 74"/>
                  <a:gd name="T17" fmla="*/ 73 w 73"/>
                  <a:gd name="T18" fmla="*/ 74 h 74"/>
                </a:gdLst>
                <a:ahLst/>
                <a:cxnLst>
                  <a:cxn ang="T10">
                    <a:pos x="T0" y="T1"/>
                  </a:cxn>
                  <a:cxn ang="T11">
                    <a:pos x="T2" y="T3"/>
                  </a:cxn>
                  <a:cxn ang="T12">
                    <a:pos x="T4" y="T5"/>
                  </a:cxn>
                  <a:cxn ang="T13">
                    <a:pos x="T6" y="T7"/>
                  </a:cxn>
                  <a:cxn ang="T14">
                    <a:pos x="T8" y="T9"/>
                  </a:cxn>
                </a:cxnLst>
                <a:rect l="T15" t="T16" r="T17" b="T18"/>
                <a:pathLst>
                  <a:path w="73" h="74">
                    <a:moveTo>
                      <a:pt x="15" y="74"/>
                    </a:moveTo>
                    <a:lnTo>
                      <a:pt x="0" y="60"/>
                    </a:lnTo>
                    <a:lnTo>
                      <a:pt x="58" y="0"/>
                    </a:lnTo>
                    <a:lnTo>
                      <a:pt x="73" y="14"/>
                    </a:lnTo>
                    <a:lnTo>
                      <a:pt x="15" y="74"/>
                    </a:lnTo>
                    <a:close/>
                  </a:path>
                </a:pathLst>
              </a:custGeom>
              <a:noFill/>
              <a:ln w="9525">
                <a:noFill/>
                <a:round/>
                <a:headEnd/>
                <a:tailEnd/>
              </a:ln>
            </p:spPr>
            <p:txBody>
              <a:bodyPr>
                <a:prstTxWarp prst="textNoShape">
                  <a:avLst/>
                </a:prstTxWarp>
              </a:bodyPr>
              <a:lstStyle/>
              <a:p>
                <a:endParaRPr lang="en-US"/>
              </a:p>
            </p:txBody>
          </p:sp>
          <p:sp>
            <p:nvSpPr>
              <p:cNvPr id="73125" name="Freeform 798"/>
              <p:cNvSpPr>
                <a:spLocks/>
              </p:cNvSpPr>
              <p:nvPr/>
            </p:nvSpPr>
            <p:spPr bwMode="auto">
              <a:xfrm>
                <a:off x="4836" y="2795"/>
                <a:ext cx="15" cy="15"/>
              </a:xfrm>
              <a:custGeom>
                <a:avLst/>
                <a:gdLst>
                  <a:gd name="T0" fmla="*/ 15 w 75"/>
                  <a:gd name="T1" fmla="*/ 78 h 78"/>
                  <a:gd name="T2" fmla="*/ 0 w 75"/>
                  <a:gd name="T3" fmla="*/ 64 h 78"/>
                  <a:gd name="T4" fmla="*/ 58 w 75"/>
                  <a:gd name="T5" fmla="*/ 0 h 78"/>
                  <a:gd name="T6" fmla="*/ 75 w 75"/>
                  <a:gd name="T7" fmla="*/ 15 h 78"/>
                  <a:gd name="T8" fmla="*/ 15 w 75"/>
                  <a:gd name="T9" fmla="*/ 78 h 78"/>
                  <a:gd name="T10" fmla="*/ 0 60000 65536"/>
                  <a:gd name="T11" fmla="*/ 0 60000 65536"/>
                  <a:gd name="T12" fmla="*/ 0 60000 65536"/>
                  <a:gd name="T13" fmla="*/ 0 60000 65536"/>
                  <a:gd name="T14" fmla="*/ 0 60000 65536"/>
                  <a:gd name="T15" fmla="*/ 0 w 75"/>
                  <a:gd name="T16" fmla="*/ 0 h 78"/>
                  <a:gd name="T17" fmla="*/ 75 w 75"/>
                  <a:gd name="T18" fmla="*/ 78 h 78"/>
                </a:gdLst>
                <a:ahLst/>
                <a:cxnLst>
                  <a:cxn ang="T10">
                    <a:pos x="T0" y="T1"/>
                  </a:cxn>
                  <a:cxn ang="T11">
                    <a:pos x="T2" y="T3"/>
                  </a:cxn>
                  <a:cxn ang="T12">
                    <a:pos x="T4" y="T5"/>
                  </a:cxn>
                  <a:cxn ang="T13">
                    <a:pos x="T6" y="T7"/>
                  </a:cxn>
                  <a:cxn ang="T14">
                    <a:pos x="T8" y="T9"/>
                  </a:cxn>
                </a:cxnLst>
                <a:rect l="T15" t="T16" r="T17" b="T18"/>
                <a:pathLst>
                  <a:path w="75" h="78">
                    <a:moveTo>
                      <a:pt x="15" y="78"/>
                    </a:moveTo>
                    <a:lnTo>
                      <a:pt x="0" y="64"/>
                    </a:lnTo>
                    <a:lnTo>
                      <a:pt x="58" y="0"/>
                    </a:lnTo>
                    <a:lnTo>
                      <a:pt x="75" y="15"/>
                    </a:lnTo>
                    <a:lnTo>
                      <a:pt x="15" y="78"/>
                    </a:lnTo>
                    <a:close/>
                  </a:path>
                </a:pathLst>
              </a:custGeom>
              <a:noFill/>
              <a:ln w="9525">
                <a:noFill/>
                <a:round/>
                <a:headEnd/>
                <a:tailEnd/>
              </a:ln>
            </p:spPr>
            <p:txBody>
              <a:bodyPr>
                <a:prstTxWarp prst="textNoShape">
                  <a:avLst/>
                </a:prstTxWarp>
              </a:bodyPr>
              <a:lstStyle/>
              <a:p>
                <a:endParaRPr lang="en-US"/>
              </a:p>
            </p:txBody>
          </p:sp>
          <p:sp>
            <p:nvSpPr>
              <p:cNvPr id="73126" name="Freeform 799"/>
              <p:cNvSpPr>
                <a:spLocks/>
              </p:cNvSpPr>
              <p:nvPr/>
            </p:nvSpPr>
            <p:spPr bwMode="auto">
              <a:xfrm>
                <a:off x="4848" y="2782"/>
                <a:ext cx="15" cy="16"/>
              </a:xfrm>
              <a:custGeom>
                <a:avLst/>
                <a:gdLst>
                  <a:gd name="T0" fmla="*/ 17 w 75"/>
                  <a:gd name="T1" fmla="*/ 81 h 81"/>
                  <a:gd name="T2" fmla="*/ 0 w 75"/>
                  <a:gd name="T3" fmla="*/ 66 h 81"/>
                  <a:gd name="T4" fmla="*/ 60 w 75"/>
                  <a:gd name="T5" fmla="*/ 0 h 81"/>
                  <a:gd name="T6" fmla="*/ 75 w 75"/>
                  <a:gd name="T7" fmla="*/ 12 h 81"/>
                  <a:gd name="T8" fmla="*/ 17 w 75"/>
                  <a:gd name="T9" fmla="*/ 81 h 81"/>
                  <a:gd name="T10" fmla="*/ 0 60000 65536"/>
                  <a:gd name="T11" fmla="*/ 0 60000 65536"/>
                  <a:gd name="T12" fmla="*/ 0 60000 65536"/>
                  <a:gd name="T13" fmla="*/ 0 60000 65536"/>
                  <a:gd name="T14" fmla="*/ 0 60000 65536"/>
                  <a:gd name="T15" fmla="*/ 0 w 75"/>
                  <a:gd name="T16" fmla="*/ 0 h 81"/>
                  <a:gd name="T17" fmla="*/ 75 w 75"/>
                  <a:gd name="T18" fmla="*/ 81 h 81"/>
                </a:gdLst>
                <a:ahLst/>
                <a:cxnLst>
                  <a:cxn ang="T10">
                    <a:pos x="T0" y="T1"/>
                  </a:cxn>
                  <a:cxn ang="T11">
                    <a:pos x="T2" y="T3"/>
                  </a:cxn>
                  <a:cxn ang="T12">
                    <a:pos x="T4" y="T5"/>
                  </a:cxn>
                  <a:cxn ang="T13">
                    <a:pos x="T6" y="T7"/>
                  </a:cxn>
                  <a:cxn ang="T14">
                    <a:pos x="T8" y="T9"/>
                  </a:cxn>
                </a:cxnLst>
                <a:rect l="T15" t="T16" r="T17" b="T18"/>
                <a:pathLst>
                  <a:path w="75" h="81">
                    <a:moveTo>
                      <a:pt x="17" y="81"/>
                    </a:moveTo>
                    <a:lnTo>
                      <a:pt x="0" y="66"/>
                    </a:lnTo>
                    <a:lnTo>
                      <a:pt x="60" y="0"/>
                    </a:lnTo>
                    <a:lnTo>
                      <a:pt x="75" y="12"/>
                    </a:lnTo>
                    <a:lnTo>
                      <a:pt x="17" y="81"/>
                    </a:lnTo>
                    <a:close/>
                  </a:path>
                </a:pathLst>
              </a:custGeom>
              <a:noFill/>
              <a:ln w="9525">
                <a:noFill/>
                <a:round/>
                <a:headEnd/>
                <a:tailEnd/>
              </a:ln>
            </p:spPr>
            <p:txBody>
              <a:bodyPr>
                <a:prstTxWarp prst="textNoShape">
                  <a:avLst/>
                </a:prstTxWarp>
              </a:bodyPr>
              <a:lstStyle/>
              <a:p>
                <a:endParaRPr lang="en-US"/>
              </a:p>
            </p:txBody>
          </p:sp>
          <p:sp>
            <p:nvSpPr>
              <p:cNvPr id="73127" name="Freeform 800"/>
              <p:cNvSpPr>
                <a:spLocks/>
              </p:cNvSpPr>
              <p:nvPr/>
            </p:nvSpPr>
            <p:spPr bwMode="auto">
              <a:xfrm>
                <a:off x="4860" y="2768"/>
                <a:ext cx="15" cy="16"/>
              </a:xfrm>
              <a:custGeom>
                <a:avLst/>
                <a:gdLst>
                  <a:gd name="T0" fmla="*/ 15 w 73"/>
                  <a:gd name="T1" fmla="*/ 81 h 81"/>
                  <a:gd name="T2" fmla="*/ 0 w 73"/>
                  <a:gd name="T3" fmla="*/ 69 h 81"/>
                  <a:gd name="T4" fmla="*/ 58 w 73"/>
                  <a:gd name="T5" fmla="*/ 0 h 81"/>
                  <a:gd name="T6" fmla="*/ 73 w 73"/>
                  <a:gd name="T7" fmla="*/ 12 h 81"/>
                  <a:gd name="T8" fmla="*/ 15 w 73"/>
                  <a:gd name="T9" fmla="*/ 81 h 81"/>
                  <a:gd name="T10" fmla="*/ 0 60000 65536"/>
                  <a:gd name="T11" fmla="*/ 0 60000 65536"/>
                  <a:gd name="T12" fmla="*/ 0 60000 65536"/>
                  <a:gd name="T13" fmla="*/ 0 60000 65536"/>
                  <a:gd name="T14" fmla="*/ 0 60000 65536"/>
                  <a:gd name="T15" fmla="*/ 0 w 73"/>
                  <a:gd name="T16" fmla="*/ 0 h 81"/>
                  <a:gd name="T17" fmla="*/ 73 w 73"/>
                  <a:gd name="T18" fmla="*/ 81 h 81"/>
                </a:gdLst>
                <a:ahLst/>
                <a:cxnLst>
                  <a:cxn ang="T10">
                    <a:pos x="T0" y="T1"/>
                  </a:cxn>
                  <a:cxn ang="T11">
                    <a:pos x="T2" y="T3"/>
                  </a:cxn>
                  <a:cxn ang="T12">
                    <a:pos x="T4" y="T5"/>
                  </a:cxn>
                  <a:cxn ang="T13">
                    <a:pos x="T6" y="T7"/>
                  </a:cxn>
                  <a:cxn ang="T14">
                    <a:pos x="T8" y="T9"/>
                  </a:cxn>
                </a:cxnLst>
                <a:rect l="T15" t="T16" r="T17" b="T18"/>
                <a:pathLst>
                  <a:path w="73" h="81">
                    <a:moveTo>
                      <a:pt x="15" y="81"/>
                    </a:moveTo>
                    <a:lnTo>
                      <a:pt x="0" y="69"/>
                    </a:lnTo>
                    <a:lnTo>
                      <a:pt x="58" y="0"/>
                    </a:lnTo>
                    <a:lnTo>
                      <a:pt x="73" y="12"/>
                    </a:lnTo>
                    <a:lnTo>
                      <a:pt x="15" y="81"/>
                    </a:lnTo>
                    <a:close/>
                  </a:path>
                </a:pathLst>
              </a:custGeom>
              <a:noFill/>
              <a:ln w="9525">
                <a:noFill/>
                <a:round/>
                <a:headEnd/>
                <a:tailEnd/>
              </a:ln>
            </p:spPr>
            <p:txBody>
              <a:bodyPr>
                <a:prstTxWarp prst="textNoShape">
                  <a:avLst/>
                </a:prstTxWarp>
              </a:bodyPr>
              <a:lstStyle/>
              <a:p>
                <a:endParaRPr lang="en-US"/>
              </a:p>
            </p:txBody>
          </p:sp>
          <p:sp>
            <p:nvSpPr>
              <p:cNvPr id="73128" name="Freeform 801"/>
              <p:cNvSpPr>
                <a:spLocks/>
              </p:cNvSpPr>
              <p:nvPr/>
            </p:nvSpPr>
            <p:spPr bwMode="auto">
              <a:xfrm>
                <a:off x="4872" y="2754"/>
                <a:ext cx="13" cy="16"/>
              </a:xfrm>
              <a:custGeom>
                <a:avLst/>
                <a:gdLst>
                  <a:gd name="T0" fmla="*/ 15 w 69"/>
                  <a:gd name="T1" fmla="*/ 81 h 81"/>
                  <a:gd name="T2" fmla="*/ 0 w 69"/>
                  <a:gd name="T3" fmla="*/ 69 h 81"/>
                  <a:gd name="T4" fmla="*/ 52 w 69"/>
                  <a:gd name="T5" fmla="*/ 0 h 81"/>
                  <a:gd name="T6" fmla="*/ 69 w 69"/>
                  <a:gd name="T7" fmla="*/ 11 h 81"/>
                  <a:gd name="T8" fmla="*/ 15 w 69"/>
                  <a:gd name="T9" fmla="*/ 81 h 81"/>
                  <a:gd name="T10" fmla="*/ 0 60000 65536"/>
                  <a:gd name="T11" fmla="*/ 0 60000 65536"/>
                  <a:gd name="T12" fmla="*/ 0 60000 65536"/>
                  <a:gd name="T13" fmla="*/ 0 60000 65536"/>
                  <a:gd name="T14" fmla="*/ 0 60000 65536"/>
                  <a:gd name="T15" fmla="*/ 0 w 69"/>
                  <a:gd name="T16" fmla="*/ 0 h 81"/>
                  <a:gd name="T17" fmla="*/ 69 w 69"/>
                  <a:gd name="T18" fmla="*/ 81 h 81"/>
                </a:gdLst>
                <a:ahLst/>
                <a:cxnLst>
                  <a:cxn ang="T10">
                    <a:pos x="T0" y="T1"/>
                  </a:cxn>
                  <a:cxn ang="T11">
                    <a:pos x="T2" y="T3"/>
                  </a:cxn>
                  <a:cxn ang="T12">
                    <a:pos x="T4" y="T5"/>
                  </a:cxn>
                  <a:cxn ang="T13">
                    <a:pos x="T6" y="T7"/>
                  </a:cxn>
                  <a:cxn ang="T14">
                    <a:pos x="T8" y="T9"/>
                  </a:cxn>
                </a:cxnLst>
                <a:rect l="T15" t="T16" r="T17" b="T18"/>
                <a:pathLst>
                  <a:path w="69" h="81">
                    <a:moveTo>
                      <a:pt x="15" y="81"/>
                    </a:moveTo>
                    <a:lnTo>
                      <a:pt x="0" y="69"/>
                    </a:lnTo>
                    <a:lnTo>
                      <a:pt x="52" y="0"/>
                    </a:lnTo>
                    <a:lnTo>
                      <a:pt x="69" y="11"/>
                    </a:lnTo>
                    <a:lnTo>
                      <a:pt x="15" y="81"/>
                    </a:lnTo>
                    <a:close/>
                  </a:path>
                </a:pathLst>
              </a:custGeom>
              <a:noFill/>
              <a:ln w="9525">
                <a:noFill/>
                <a:round/>
                <a:headEnd/>
                <a:tailEnd/>
              </a:ln>
            </p:spPr>
            <p:txBody>
              <a:bodyPr>
                <a:prstTxWarp prst="textNoShape">
                  <a:avLst/>
                </a:prstTxWarp>
              </a:bodyPr>
              <a:lstStyle/>
              <a:p>
                <a:endParaRPr lang="en-US"/>
              </a:p>
            </p:txBody>
          </p:sp>
          <p:sp>
            <p:nvSpPr>
              <p:cNvPr id="73129" name="Freeform 802"/>
              <p:cNvSpPr>
                <a:spLocks/>
              </p:cNvSpPr>
              <p:nvPr/>
            </p:nvSpPr>
            <p:spPr bwMode="auto">
              <a:xfrm>
                <a:off x="4882" y="2740"/>
                <a:ext cx="13" cy="16"/>
              </a:xfrm>
              <a:custGeom>
                <a:avLst/>
                <a:gdLst>
                  <a:gd name="T0" fmla="*/ 17 w 66"/>
                  <a:gd name="T1" fmla="*/ 80 h 80"/>
                  <a:gd name="T2" fmla="*/ 0 w 66"/>
                  <a:gd name="T3" fmla="*/ 69 h 80"/>
                  <a:gd name="T4" fmla="*/ 49 w 66"/>
                  <a:gd name="T5" fmla="*/ 0 h 80"/>
                  <a:gd name="T6" fmla="*/ 66 w 66"/>
                  <a:gd name="T7" fmla="*/ 11 h 80"/>
                  <a:gd name="T8" fmla="*/ 64 w 66"/>
                  <a:gd name="T9" fmla="*/ 11 h 80"/>
                  <a:gd name="T10" fmla="*/ 17 w 66"/>
                  <a:gd name="T11" fmla="*/ 80 h 80"/>
                  <a:gd name="T12" fmla="*/ 0 60000 65536"/>
                  <a:gd name="T13" fmla="*/ 0 60000 65536"/>
                  <a:gd name="T14" fmla="*/ 0 60000 65536"/>
                  <a:gd name="T15" fmla="*/ 0 60000 65536"/>
                  <a:gd name="T16" fmla="*/ 0 60000 65536"/>
                  <a:gd name="T17" fmla="*/ 0 60000 65536"/>
                  <a:gd name="T18" fmla="*/ 0 w 66"/>
                  <a:gd name="T19" fmla="*/ 0 h 80"/>
                  <a:gd name="T20" fmla="*/ 66 w 66"/>
                  <a:gd name="T21" fmla="*/ 80 h 80"/>
                </a:gdLst>
                <a:ahLst/>
                <a:cxnLst>
                  <a:cxn ang="T12">
                    <a:pos x="T0" y="T1"/>
                  </a:cxn>
                  <a:cxn ang="T13">
                    <a:pos x="T2" y="T3"/>
                  </a:cxn>
                  <a:cxn ang="T14">
                    <a:pos x="T4" y="T5"/>
                  </a:cxn>
                  <a:cxn ang="T15">
                    <a:pos x="T6" y="T7"/>
                  </a:cxn>
                  <a:cxn ang="T16">
                    <a:pos x="T8" y="T9"/>
                  </a:cxn>
                  <a:cxn ang="T17">
                    <a:pos x="T10" y="T11"/>
                  </a:cxn>
                </a:cxnLst>
                <a:rect l="T18" t="T19" r="T20" b="T21"/>
                <a:pathLst>
                  <a:path w="66" h="80">
                    <a:moveTo>
                      <a:pt x="17" y="80"/>
                    </a:moveTo>
                    <a:lnTo>
                      <a:pt x="0" y="69"/>
                    </a:lnTo>
                    <a:lnTo>
                      <a:pt x="49" y="0"/>
                    </a:lnTo>
                    <a:lnTo>
                      <a:pt x="66" y="11"/>
                    </a:lnTo>
                    <a:lnTo>
                      <a:pt x="64" y="11"/>
                    </a:lnTo>
                    <a:lnTo>
                      <a:pt x="17" y="80"/>
                    </a:lnTo>
                    <a:close/>
                  </a:path>
                </a:pathLst>
              </a:custGeom>
              <a:noFill/>
              <a:ln w="9525">
                <a:noFill/>
                <a:round/>
                <a:headEnd/>
                <a:tailEnd/>
              </a:ln>
            </p:spPr>
            <p:txBody>
              <a:bodyPr>
                <a:prstTxWarp prst="textNoShape">
                  <a:avLst/>
                </a:prstTxWarp>
              </a:bodyPr>
              <a:lstStyle/>
              <a:p>
                <a:endParaRPr lang="en-US"/>
              </a:p>
            </p:txBody>
          </p:sp>
          <p:sp>
            <p:nvSpPr>
              <p:cNvPr id="73130" name="Freeform 803"/>
              <p:cNvSpPr>
                <a:spLocks/>
              </p:cNvSpPr>
              <p:nvPr/>
            </p:nvSpPr>
            <p:spPr bwMode="auto">
              <a:xfrm>
                <a:off x="4892" y="2734"/>
                <a:ext cx="7" cy="8"/>
              </a:xfrm>
              <a:custGeom>
                <a:avLst/>
                <a:gdLst>
                  <a:gd name="T0" fmla="*/ 17 w 37"/>
                  <a:gd name="T1" fmla="*/ 43 h 43"/>
                  <a:gd name="T2" fmla="*/ 0 w 37"/>
                  <a:gd name="T3" fmla="*/ 32 h 43"/>
                  <a:gd name="T4" fmla="*/ 20 w 37"/>
                  <a:gd name="T5" fmla="*/ 0 h 43"/>
                  <a:gd name="T6" fmla="*/ 37 w 37"/>
                  <a:gd name="T7" fmla="*/ 9 h 43"/>
                  <a:gd name="T8" fmla="*/ 37 w 37"/>
                  <a:gd name="T9" fmla="*/ 12 h 43"/>
                  <a:gd name="T10" fmla="*/ 17 w 37"/>
                  <a:gd name="T11" fmla="*/ 43 h 43"/>
                  <a:gd name="T12" fmla="*/ 0 60000 65536"/>
                  <a:gd name="T13" fmla="*/ 0 60000 65536"/>
                  <a:gd name="T14" fmla="*/ 0 60000 65536"/>
                  <a:gd name="T15" fmla="*/ 0 60000 65536"/>
                  <a:gd name="T16" fmla="*/ 0 60000 65536"/>
                  <a:gd name="T17" fmla="*/ 0 60000 65536"/>
                  <a:gd name="T18" fmla="*/ 0 w 37"/>
                  <a:gd name="T19" fmla="*/ 0 h 43"/>
                  <a:gd name="T20" fmla="*/ 37 w 37"/>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37" h="43">
                    <a:moveTo>
                      <a:pt x="17" y="43"/>
                    </a:moveTo>
                    <a:lnTo>
                      <a:pt x="0" y="32"/>
                    </a:lnTo>
                    <a:lnTo>
                      <a:pt x="20" y="0"/>
                    </a:lnTo>
                    <a:lnTo>
                      <a:pt x="37" y="9"/>
                    </a:lnTo>
                    <a:lnTo>
                      <a:pt x="37" y="12"/>
                    </a:lnTo>
                    <a:lnTo>
                      <a:pt x="17" y="43"/>
                    </a:lnTo>
                    <a:close/>
                  </a:path>
                </a:pathLst>
              </a:custGeom>
              <a:noFill/>
              <a:ln w="9525">
                <a:noFill/>
                <a:round/>
                <a:headEnd/>
                <a:tailEnd/>
              </a:ln>
            </p:spPr>
            <p:txBody>
              <a:bodyPr>
                <a:prstTxWarp prst="textNoShape">
                  <a:avLst/>
                </a:prstTxWarp>
              </a:bodyPr>
              <a:lstStyle/>
              <a:p>
                <a:endParaRPr lang="en-US"/>
              </a:p>
            </p:txBody>
          </p:sp>
          <p:sp>
            <p:nvSpPr>
              <p:cNvPr id="73131" name="Freeform 804"/>
              <p:cNvSpPr>
                <a:spLocks/>
              </p:cNvSpPr>
              <p:nvPr/>
            </p:nvSpPr>
            <p:spPr bwMode="auto">
              <a:xfrm>
                <a:off x="4896" y="2727"/>
                <a:ext cx="7" cy="9"/>
              </a:xfrm>
              <a:custGeom>
                <a:avLst/>
                <a:gdLst>
                  <a:gd name="T0" fmla="*/ 17 w 38"/>
                  <a:gd name="T1" fmla="*/ 41 h 41"/>
                  <a:gd name="T2" fmla="*/ 0 w 38"/>
                  <a:gd name="T3" fmla="*/ 32 h 41"/>
                  <a:gd name="T4" fmla="*/ 21 w 38"/>
                  <a:gd name="T5" fmla="*/ 0 h 41"/>
                  <a:gd name="T6" fmla="*/ 38 w 38"/>
                  <a:gd name="T7" fmla="*/ 10 h 41"/>
                  <a:gd name="T8" fmla="*/ 17 w 38"/>
                  <a:gd name="T9" fmla="*/ 41 h 41"/>
                  <a:gd name="T10" fmla="*/ 0 60000 65536"/>
                  <a:gd name="T11" fmla="*/ 0 60000 65536"/>
                  <a:gd name="T12" fmla="*/ 0 60000 65536"/>
                  <a:gd name="T13" fmla="*/ 0 60000 65536"/>
                  <a:gd name="T14" fmla="*/ 0 60000 65536"/>
                  <a:gd name="T15" fmla="*/ 0 w 38"/>
                  <a:gd name="T16" fmla="*/ 0 h 41"/>
                  <a:gd name="T17" fmla="*/ 38 w 38"/>
                  <a:gd name="T18" fmla="*/ 41 h 41"/>
                </a:gdLst>
                <a:ahLst/>
                <a:cxnLst>
                  <a:cxn ang="T10">
                    <a:pos x="T0" y="T1"/>
                  </a:cxn>
                  <a:cxn ang="T11">
                    <a:pos x="T2" y="T3"/>
                  </a:cxn>
                  <a:cxn ang="T12">
                    <a:pos x="T4" y="T5"/>
                  </a:cxn>
                  <a:cxn ang="T13">
                    <a:pos x="T6" y="T7"/>
                  </a:cxn>
                  <a:cxn ang="T14">
                    <a:pos x="T8" y="T9"/>
                  </a:cxn>
                </a:cxnLst>
                <a:rect l="T15" t="T16" r="T17" b="T18"/>
                <a:pathLst>
                  <a:path w="38" h="41">
                    <a:moveTo>
                      <a:pt x="17" y="41"/>
                    </a:moveTo>
                    <a:lnTo>
                      <a:pt x="0" y="32"/>
                    </a:lnTo>
                    <a:lnTo>
                      <a:pt x="21" y="0"/>
                    </a:lnTo>
                    <a:lnTo>
                      <a:pt x="38" y="10"/>
                    </a:lnTo>
                    <a:lnTo>
                      <a:pt x="17" y="41"/>
                    </a:lnTo>
                    <a:close/>
                  </a:path>
                </a:pathLst>
              </a:custGeom>
              <a:noFill/>
              <a:ln w="9525">
                <a:noFill/>
                <a:round/>
                <a:headEnd/>
                <a:tailEnd/>
              </a:ln>
            </p:spPr>
            <p:txBody>
              <a:bodyPr>
                <a:prstTxWarp prst="textNoShape">
                  <a:avLst/>
                </a:prstTxWarp>
              </a:bodyPr>
              <a:lstStyle/>
              <a:p>
                <a:endParaRPr lang="en-US"/>
              </a:p>
            </p:txBody>
          </p:sp>
          <p:sp>
            <p:nvSpPr>
              <p:cNvPr id="73132" name="Freeform 805"/>
              <p:cNvSpPr>
                <a:spLocks/>
              </p:cNvSpPr>
              <p:nvPr/>
            </p:nvSpPr>
            <p:spPr bwMode="auto">
              <a:xfrm>
                <a:off x="4900" y="2721"/>
                <a:ext cx="7" cy="8"/>
              </a:xfrm>
              <a:custGeom>
                <a:avLst/>
                <a:gdLst>
                  <a:gd name="T0" fmla="*/ 17 w 34"/>
                  <a:gd name="T1" fmla="*/ 41 h 41"/>
                  <a:gd name="T2" fmla="*/ 0 w 34"/>
                  <a:gd name="T3" fmla="*/ 31 h 41"/>
                  <a:gd name="T4" fmla="*/ 13 w 34"/>
                  <a:gd name="T5" fmla="*/ 0 h 41"/>
                  <a:gd name="T6" fmla="*/ 34 w 34"/>
                  <a:gd name="T7" fmla="*/ 9 h 41"/>
                  <a:gd name="T8" fmla="*/ 17 w 34"/>
                  <a:gd name="T9" fmla="*/ 41 h 41"/>
                  <a:gd name="T10" fmla="*/ 0 60000 65536"/>
                  <a:gd name="T11" fmla="*/ 0 60000 65536"/>
                  <a:gd name="T12" fmla="*/ 0 60000 65536"/>
                  <a:gd name="T13" fmla="*/ 0 60000 65536"/>
                  <a:gd name="T14" fmla="*/ 0 60000 65536"/>
                  <a:gd name="T15" fmla="*/ 0 w 34"/>
                  <a:gd name="T16" fmla="*/ 0 h 41"/>
                  <a:gd name="T17" fmla="*/ 34 w 34"/>
                  <a:gd name="T18" fmla="*/ 41 h 41"/>
                </a:gdLst>
                <a:ahLst/>
                <a:cxnLst>
                  <a:cxn ang="T10">
                    <a:pos x="T0" y="T1"/>
                  </a:cxn>
                  <a:cxn ang="T11">
                    <a:pos x="T2" y="T3"/>
                  </a:cxn>
                  <a:cxn ang="T12">
                    <a:pos x="T4" y="T5"/>
                  </a:cxn>
                  <a:cxn ang="T13">
                    <a:pos x="T6" y="T7"/>
                  </a:cxn>
                  <a:cxn ang="T14">
                    <a:pos x="T8" y="T9"/>
                  </a:cxn>
                </a:cxnLst>
                <a:rect l="T15" t="T16" r="T17" b="T18"/>
                <a:pathLst>
                  <a:path w="34" h="41">
                    <a:moveTo>
                      <a:pt x="17" y="41"/>
                    </a:moveTo>
                    <a:lnTo>
                      <a:pt x="0" y="31"/>
                    </a:lnTo>
                    <a:lnTo>
                      <a:pt x="13" y="0"/>
                    </a:lnTo>
                    <a:lnTo>
                      <a:pt x="34" y="9"/>
                    </a:lnTo>
                    <a:lnTo>
                      <a:pt x="17" y="41"/>
                    </a:lnTo>
                    <a:close/>
                  </a:path>
                </a:pathLst>
              </a:custGeom>
              <a:noFill/>
              <a:ln w="9525">
                <a:noFill/>
                <a:round/>
                <a:headEnd/>
                <a:tailEnd/>
              </a:ln>
            </p:spPr>
            <p:txBody>
              <a:bodyPr>
                <a:prstTxWarp prst="textNoShape">
                  <a:avLst/>
                </a:prstTxWarp>
              </a:bodyPr>
              <a:lstStyle/>
              <a:p>
                <a:endParaRPr lang="en-US"/>
              </a:p>
            </p:txBody>
          </p:sp>
          <p:sp>
            <p:nvSpPr>
              <p:cNvPr id="73133" name="Freeform 806"/>
              <p:cNvSpPr>
                <a:spLocks/>
              </p:cNvSpPr>
              <p:nvPr/>
            </p:nvSpPr>
            <p:spPr bwMode="auto">
              <a:xfrm>
                <a:off x="4903" y="2715"/>
                <a:ext cx="7" cy="8"/>
              </a:xfrm>
              <a:custGeom>
                <a:avLst/>
                <a:gdLst>
                  <a:gd name="T0" fmla="*/ 21 w 35"/>
                  <a:gd name="T1" fmla="*/ 41 h 41"/>
                  <a:gd name="T2" fmla="*/ 0 w 35"/>
                  <a:gd name="T3" fmla="*/ 32 h 41"/>
                  <a:gd name="T4" fmla="*/ 15 w 35"/>
                  <a:gd name="T5" fmla="*/ 0 h 41"/>
                  <a:gd name="T6" fmla="*/ 35 w 35"/>
                  <a:gd name="T7" fmla="*/ 9 h 41"/>
                  <a:gd name="T8" fmla="*/ 21 w 35"/>
                  <a:gd name="T9" fmla="*/ 41 h 41"/>
                  <a:gd name="T10" fmla="*/ 0 60000 65536"/>
                  <a:gd name="T11" fmla="*/ 0 60000 65536"/>
                  <a:gd name="T12" fmla="*/ 0 60000 65536"/>
                  <a:gd name="T13" fmla="*/ 0 60000 65536"/>
                  <a:gd name="T14" fmla="*/ 0 60000 65536"/>
                  <a:gd name="T15" fmla="*/ 0 w 35"/>
                  <a:gd name="T16" fmla="*/ 0 h 41"/>
                  <a:gd name="T17" fmla="*/ 35 w 35"/>
                  <a:gd name="T18" fmla="*/ 41 h 41"/>
                </a:gdLst>
                <a:ahLst/>
                <a:cxnLst>
                  <a:cxn ang="T10">
                    <a:pos x="T0" y="T1"/>
                  </a:cxn>
                  <a:cxn ang="T11">
                    <a:pos x="T2" y="T3"/>
                  </a:cxn>
                  <a:cxn ang="T12">
                    <a:pos x="T4" y="T5"/>
                  </a:cxn>
                  <a:cxn ang="T13">
                    <a:pos x="T6" y="T7"/>
                  </a:cxn>
                  <a:cxn ang="T14">
                    <a:pos x="T8" y="T9"/>
                  </a:cxn>
                </a:cxnLst>
                <a:rect l="T15" t="T16" r="T17" b="T18"/>
                <a:pathLst>
                  <a:path w="35" h="41">
                    <a:moveTo>
                      <a:pt x="21" y="41"/>
                    </a:moveTo>
                    <a:lnTo>
                      <a:pt x="0" y="32"/>
                    </a:lnTo>
                    <a:lnTo>
                      <a:pt x="15" y="0"/>
                    </a:lnTo>
                    <a:lnTo>
                      <a:pt x="35" y="9"/>
                    </a:lnTo>
                    <a:lnTo>
                      <a:pt x="21" y="41"/>
                    </a:lnTo>
                    <a:close/>
                  </a:path>
                </a:pathLst>
              </a:custGeom>
              <a:noFill/>
              <a:ln w="9525">
                <a:noFill/>
                <a:round/>
                <a:headEnd/>
                <a:tailEnd/>
              </a:ln>
            </p:spPr>
            <p:txBody>
              <a:bodyPr>
                <a:prstTxWarp prst="textNoShape">
                  <a:avLst/>
                </a:prstTxWarp>
              </a:bodyPr>
              <a:lstStyle/>
              <a:p>
                <a:endParaRPr lang="en-US"/>
              </a:p>
            </p:txBody>
          </p:sp>
          <p:sp>
            <p:nvSpPr>
              <p:cNvPr id="73134" name="Freeform 807"/>
              <p:cNvSpPr>
                <a:spLocks/>
              </p:cNvSpPr>
              <p:nvPr/>
            </p:nvSpPr>
            <p:spPr bwMode="auto">
              <a:xfrm>
                <a:off x="4906" y="2709"/>
                <a:ext cx="6" cy="8"/>
              </a:xfrm>
              <a:custGeom>
                <a:avLst/>
                <a:gdLst>
                  <a:gd name="T0" fmla="*/ 20 w 32"/>
                  <a:gd name="T1" fmla="*/ 37 h 37"/>
                  <a:gd name="T2" fmla="*/ 0 w 32"/>
                  <a:gd name="T3" fmla="*/ 28 h 37"/>
                  <a:gd name="T4" fmla="*/ 11 w 32"/>
                  <a:gd name="T5" fmla="*/ 0 h 37"/>
                  <a:gd name="T6" fmla="*/ 32 w 32"/>
                  <a:gd name="T7" fmla="*/ 5 h 37"/>
                  <a:gd name="T8" fmla="*/ 32 w 32"/>
                  <a:gd name="T9" fmla="*/ 8 h 37"/>
                  <a:gd name="T10" fmla="*/ 20 w 32"/>
                  <a:gd name="T11" fmla="*/ 37 h 37"/>
                  <a:gd name="T12" fmla="*/ 0 60000 65536"/>
                  <a:gd name="T13" fmla="*/ 0 60000 65536"/>
                  <a:gd name="T14" fmla="*/ 0 60000 65536"/>
                  <a:gd name="T15" fmla="*/ 0 60000 65536"/>
                  <a:gd name="T16" fmla="*/ 0 60000 65536"/>
                  <a:gd name="T17" fmla="*/ 0 60000 65536"/>
                  <a:gd name="T18" fmla="*/ 0 w 32"/>
                  <a:gd name="T19" fmla="*/ 0 h 37"/>
                  <a:gd name="T20" fmla="*/ 32 w 32"/>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32" h="37">
                    <a:moveTo>
                      <a:pt x="20" y="37"/>
                    </a:moveTo>
                    <a:lnTo>
                      <a:pt x="0" y="28"/>
                    </a:lnTo>
                    <a:lnTo>
                      <a:pt x="11" y="0"/>
                    </a:lnTo>
                    <a:lnTo>
                      <a:pt x="32" y="5"/>
                    </a:lnTo>
                    <a:lnTo>
                      <a:pt x="32" y="8"/>
                    </a:lnTo>
                    <a:lnTo>
                      <a:pt x="20" y="37"/>
                    </a:lnTo>
                    <a:close/>
                  </a:path>
                </a:pathLst>
              </a:custGeom>
              <a:noFill/>
              <a:ln w="9525">
                <a:noFill/>
                <a:round/>
                <a:headEnd/>
                <a:tailEnd/>
              </a:ln>
            </p:spPr>
            <p:txBody>
              <a:bodyPr>
                <a:prstTxWarp prst="textNoShape">
                  <a:avLst/>
                </a:prstTxWarp>
              </a:bodyPr>
              <a:lstStyle/>
              <a:p>
                <a:endParaRPr lang="en-US"/>
              </a:p>
            </p:txBody>
          </p:sp>
          <p:sp>
            <p:nvSpPr>
              <p:cNvPr id="73135" name="Freeform 808"/>
              <p:cNvSpPr>
                <a:spLocks/>
              </p:cNvSpPr>
              <p:nvPr/>
            </p:nvSpPr>
            <p:spPr bwMode="auto">
              <a:xfrm>
                <a:off x="4908" y="2704"/>
                <a:ext cx="6" cy="6"/>
              </a:xfrm>
              <a:custGeom>
                <a:avLst/>
                <a:gdLst>
                  <a:gd name="T0" fmla="*/ 21 w 30"/>
                  <a:gd name="T1" fmla="*/ 31 h 31"/>
                  <a:gd name="T2" fmla="*/ 0 w 30"/>
                  <a:gd name="T3" fmla="*/ 26 h 31"/>
                  <a:gd name="T4" fmla="*/ 9 w 30"/>
                  <a:gd name="T5" fmla="*/ 0 h 31"/>
                  <a:gd name="T6" fmla="*/ 30 w 30"/>
                  <a:gd name="T7" fmla="*/ 2 h 31"/>
                  <a:gd name="T8" fmla="*/ 30 w 30"/>
                  <a:gd name="T9" fmla="*/ 5 h 31"/>
                  <a:gd name="T10" fmla="*/ 21 w 30"/>
                  <a:gd name="T11" fmla="*/ 31 h 31"/>
                  <a:gd name="T12" fmla="*/ 0 60000 65536"/>
                  <a:gd name="T13" fmla="*/ 0 60000 65536"/>
                  <a:gd name="T14" fmla="*/ 0 60000 65536"/>
                  <a:gd name="T15" fmla="*/ 0 60000 65536"/>
                  <a:gd name="T16" fmla="*/ 0 60000 65536"/>
                  <a:gd name="T17" fmla="*/ 0 60000 65536"/>
                  <a:gd name="T18" fmla="*/ 0 w 30"/>
                  <a:gd name="T19" fmla="*/ 0 h 31"/>
                  <a:gd name="T20" fmla="*/ 30 w 30"/>
                  <a:gd name="T21" fmla="*/ 31 h 31"/>
                </a:gdLst>
                <a:ahLst/>
                <a:cxnLst>
                  <a:cxn ang="T12">
                    <a:pos x="T0" y="T1"/>
                  </a:cxn>
                  <a:cxn ang="T13">
                    <a:pos x="T2" y="T3"/>
                  </a:cxn>
                  <a:cxn ang="T14">
                    <a:pos x="T4" y="T5"/>
                  </a:cxn>
                  <a:cxn ang="T15">
                    <a:pos x="T6" y="T7"/>
                  </a:cxn>
                  <a:cxn ang="T16">
                    <a:pos x="T8" y="T9"/>
                  </a:cxn>
                  <a:cxn ang="T17">
                    <a:pos x="T10" y="T11"/>
                  </a:cxn>
                </a:cxnLst>
                <a:rect l="T18" t="T19" r="T20" b="T21"/>
                <a:pathLst>
                  <a:path w="30" h="31">
                    <a:moveTo>
                      <a:pt x="21" y="31"/>
                    </a:moveTo>
                    <a:lnTo>
                      <a:pt x="0" y="26"/>
                    </a:lnTo>
                    <a:lnTo>
                      <a:pt x="9" y="0"/>
                    </a:lnTo>
                    <a:lnTo>
                      <a:pt x="30" y="2"/>
                    </a:lnTo>
                    <a:lnTo>
                      <a:pt x="30" y="5"/>
                    </a:lnTo>
                    <a:lnTo>
                      <a:pt x="21" y="31"/>
                    </a:lnTo>
                    <a:close/>
                  </a:path>
                </a:pathLst>
              </a:custGeom>
              <a:noFill/>
              <a:ln w="9525">
                <a:noFill/>
                <a:round/>
                <a:headEnd/>
                <a:tailEnd/>
              </a:ln>
            </p:spPr>
            <p:txBody>
              <a:bodyPr>
                <a:prstTxWarp prst="textNoShape">
                  <a:avLst/>
                </a:prstTxWarp>
              </a:bodyPr>
              <a:lstStyle/>
              <a:p>
                <a:endParaRPr lang="en-US"/>
              </a:p>
            </p:txBody>
          </p:sp>
        </p:grpSp>
        <p:grpSp>
          <p:nvGrpSpPr>
            <p:cNvPr id="41078" name="Group 809"/>
            <p:cNvGrpSpPr>
              <a:grpSpLocks/>
            </p:cNvGrpSpPr>
            <p:nvPr/>
          </p:nvGrpSpPr>
          <p:grpSpPr bwMode="auto">
            <a:xfrm>
              <a:off x="3885" y="1892"/>
              <a:ext cx="1438" cy="1127"/>
              <a:chOff x="3885" y="1892"/>
              <a:chExt cx="1438" cy="1127"/>
            </a:xfrm>
          </p:grpSpPr>
          <p:sp>
            <p:nvSpPr>
              <p:cNvPr id="72736" name="Freeform 810"/>
              <p:cNvSpPr>
                <a:spLocks/>
              </p:cNvSpPr>
              <p:nvPr/>
            </p:nvSpPr>
            <p:spPr bwMode="auto">
              <a:xfrm>
                <a:off x="4910" y="2699"/>
                <a:ext cx="5" cy="5"/>
              </a:xfrm>
              <a:custGeom>
                <a:avLst/>
                <a:gdLst>
                  <a:gd name="T0" fmla="*/ 21 w 27"/>
                  <a:gd name="T1" fmla="*/ 29 h 29"/>
                  <a:gd name="T2" fmla="*/ 0 w 27"/>
                  <a:gd name="T3" fmla="*/ 27 h 29"/>
                  <a:gd name="T4" fmla="*/ 6 w 27"/>
                  <a:gd name="T5" fmla="*/ 0 h 29"/>
                  <a:gd name="T6" fmla="*/ 27 w 27"/>
                  <a:gd name="T7" fmla="*/ 4 h 29"/>
                  <a:gd name="T8" fmla="*/ 21 w 27"/>
                  <a:gd name="T9" fmla="*/ 29 h 29"/>
                  <a:gd name="T10" fmla="*/ 0 60000 65536"/>
                  <a:gd name="T11" fmla="*/ 0 60000 65536"/>
                  <a:gd name="T12" fmla="*/ 0 60000 65536"/>
                  <a:gd name="T13" fmla="*/ 0 60000 65536"/>
                  <a:gd name="T14" fmla="*/ 0 60000 65536"/>
                  <a:gd name="T15" fmla="*/ 0 w 27"/>
                  <a:gd name="T16" fmla="*/ 0 h 29"/>
                  <a:gd name="T17" fmla="*/ 27 w 27"/>
                  <a:gd name="T18" fmla="*/ 29 h 29"/>
                </a:gdLst>
                <a:ahLst/>
                <a:cxnLst>
                  <a:cxn ang="T10">
                    <a:pos x="T0" y="T1"/>
                  </a:cxn>
                  <a:cxn ang="T11">
                    <a:pos x="T2" y="T3"/>
                  </a:cxn>
                  <a:cxn ang="T12">
                    <a:pos x="T4" y="T5"/>
                  </a:cxn>
                  <a:cxn ang="T13">
                    <a:pos x="T6" y="T7"/>
                  </a:cxn>
                  <a:cxn ang="T14">
                    <a:pos x="T8" y="T9"/>
                  </a:cxn>
                </a:cxnLst>
                <a:rect l="T15" t="T16" r="T17" b="T18"/>
                <a:pathLst>
                  <a:path w="27" h="29">
                    <a:moveTo>
                      <a:pt x="21" y="29"/>
                    </a:moveTo>
                    <a:lnTo>
                      <a:pt x="0" y="27"/>
                    </a:lnTo>
                    <a:lnTo>
                      <a:pt x="6" y="0"/>
                    </a:lnTo>
                    <a:lnTo>
                      <a:pt x="27" y="4"/>
                    </a:lnTo>
                    <a:lnTo>
                      <a:pt x="21" y="29"/>
                    </a:lnTo>
                    <a:close/>
                  </a:path>
                </a:pathLst>
              </a:custGeom>
              <a:solidFill>
                <a:srgbClr val="005329"/>
              </a:solidFill>
              <a:ln w="9525">
                <a:noFill/>
                <a:round/>
                <a:headEnd/>
                <a:tailEnd/>
              </a:ln>
            </p:spPr>
            <p:txBody>
              <a:bodyPr>
                <a:prstTxWarp prst="textNoShape">
                  <a:avLst/>
                </a:prstTxWarp>
              </a:bodyPr>
              <a:lstStyle/>
              <a:p>
                <a:endParaRPr lang="en-US"/>
              </a:p>
            </p:txBody>
          </p:sp>
          <p:sp>
            <p:nvSpPr>
              <p:cNvPr id="72737" name="Freeform 811"/>
              <p:cNvSpPr>
                <a:spLocks/>
              </p:cNvSpPr>
              <p:nvPr/>
            </p:nvSpPr>
            <p:spPr bwMode="auto">
              <a:xfrm>
                <a:off x="4911" y="2694"/>
                <a:ext cx="4" cy="5"/>
              </a:xfrm>
              <a:custGeom>
                <a:avLst/>
                <a:gdLst>
                  <a:gd name="T0" fmla="*/ 21 w 21"/>
                  <a:gd name="T1" fmla="*/ 26 h 26"/>
                  <a:gd name="T2" fmla="*/ 0 w 21"/>
                  <a:gd name="T3" fmla="*/ 22 h 26"/>
                  <a:gd name="T4" fmla="*/ 4 w 21"/>
                  <a:gd name="T5" fmla="*/ 0 h 26"/>
                  <a:gd name="T6" fmla="*/ 21 w 21"/>
                  <a:gd name="T7" fmla="*/ 0 h 26"/>
                  <a:gd name="T8" fmla="*/ 21 w 21"/>
                  <a:gd name="T9" fmla="*/ 26 h 26"/>
                  <a:gd name="T10" fmla="*/ 0 60000 65536"/>
                  <a:gd name="T11" fmla="*/ 0 60000 65536"/>
                  <a:gd name="T12" fmla="*/ 0 60000 65536"/>
                  <a:gd name="T13" fmla="*/ 0 60000 65536"/>
                  <a:gd name="T14" fmla="*/ 0 60000 65536"/>
                  <a:gd name="T15" fmla="*/ 0 w 21"/>
                  <a:gd name="T16" fmla="*/ 0 h 26"/>
                  <a:gd name="T17" fmla="*/ 21 w 21"/>
                  <a:gd name="T18" fmla="*/ 26 h 26"/>
                </a:gdLst>
                <a:ahLst/>
                <a:cxnLst>
                  <a:cxn ang="T10">
                    <a:pos x="T0" y="T1"/>
                  </a:cxn>
                  <a:cxn ang="T11">
                    <a:pos x="T2" y="T3"/>
                  </a:cxn>
                  <a:cxn ang="T12">
                    <a:pos x="T4" y="T5"/>
                  </a:cxn>
                  <a:cxn ang="T13">
                    <a:pos x="T6" y="T7"/>
                  </a:cxn>
                  <a:cxn ang="T14">
                    <a:pos x="T8" y="T9"/>
                  </a:cxn>
                </a:cxnLst>
                <a:rect l="T15" t="T16" r="T17" b="T18"/>
                <a:pathLst>
                  <a:path w="21" h="26">
                    <a:moveTo>
                      <a:pt x="21" y="26"/>
                    </a:moveTo>
                    <a:lnTo>
                      <a:pt x="0" y="22"/>
                    </a:lnTo>
                    <a:lnTo>
                      <a:pt x="4" y="0"/>
                    </a:lnTo>
                    <a:lnTo>
                      <a:pt x="21" y="0"/>
                    </a:lnTo>
                    <a:lnTo>
                      <a:pt x="21" y="26"/>
                    </a:lnTo>
                    <a:close/>
                  </a:path>
                </a:pathLst>
              </a:custGeom>
              <a:solidFill>
                <a:srgbClr val="005329"/>
              </a:solidFill>
              <a:ln w="9525">
                <a:noFill/>
                <a:round/>
                <a:headEnd/>
                <a:tailEnd/>
              </a:ln>
            </p:spPr>
            <p:txBody>
              <a:bodyPr>
                <a:prstTxWarp prst="textNoShape">
                  <a:avLst/>
                </a:prstTxWarp>
              </a:bodyPr>
              <a:lstStyle/>
              <a:p>
                <a:endParaRPr lang="en-US"/>
              </a:p>
            </p:txBody>
          </p:sp>
          <p:sp>
            <p:nvSpPr>
              <p:cNvPr id="72738" name="Freeform 812"/>
              <p:cNvSpPr>
                <a:spLocks/>
              </p:cNvSpPr>
              <p:nvPr/>
            </p:nvSpPr>
            <p:spPr bwMode="auto">
              <a:xfrm>
                <a:off x="4911" y="2684"/>
                <a:ext cx="4" cy="10"/>
              </a:xfrm>
              <a:custGeom>
                <a:avLst/>
                <a:gdLst>
                  <a:gd name="T0" fmla="*/ 21 w 21"/>
                  <a:gd name="T1" fmla="*/ 52 h 52"/>
                  <a:gd name="T2" fmla="*/ 4 w 21"/>
                  <a:gd name="T3" fmla="*/ 52 h 52"/>
                  <a:gd name="T4" fmla="*/ 0 w 21"/>
                  <a:gd name="T5" fmla="*/ 3 h 52"/>
                  <a:gd name="T6" fmla="*/ 21 w 21"/>
                  <a:gd name="T7" fmla="*/ 0 h 52"/>
                  <a:gd name="T8" fmla="*/ 21 w 21"/>
                  <a:gd name="T9" fmla="*/ 52 h 52"/>
                  <a:gd name="T10" fmla="*/ 0 60000 65536"/>
                  <a:gd name="T11" fmla="*/ 0 60000 65536"/>
                  <a:gd name="T12" fmla="*/ 0 60000 65536"/>
                  <a:gd name="T13" fmla="*/ 0 60000 65536"/>
                  <a:gd name="T14" fmla="*/ 0 60000 65536"/>
                  <a:gd name="T15" fmla="*/ 0 w 21"/>
                  <a:gd name="T16" fmla="*/ 0 h 52"/>
                  <a:gd name="T17" fmla="*/ 21 w 21"/>
                  <a:gd name="T18" fmla="*/ 52 h 52"/>
                </a:gdLst>
                <a:ahLst/>
                <a:cxnLst>
                  <a:cxn ang="T10">
                    <a:pos x="T0" y="T1"/>
                  </a:cxn>
                  <a:cxn ang="T11">
                    <a:pos x="T2" y="T3"/>
                  </a:cxn>
                  <a:cxn ang="T12">
                    <a:pos x="T4" y="T5"/>
                  </a:cxn>
                  <a:cxn ang="T13">
                    <a:pos x="T6" y="T7"/>
                  </a:cxn>
                  <a:cxn ang="T14">
                    <a:pos x="T8" y="T9"/>
                  </a:cxn>
                </a:cxnLst>
                <a:rect l="T15" t="T16" r="T17" b="T18"/>
                <a:pathLst>
                  <a:path w="21" h="52">
                    <a:moveTo>
                      <a:pt x="21" y="52"/>
                    </a:moveTo>
                    <a:lnTo>
                      <a:pt x="4" y="52"/>
                    </a:lnTo>
                    <a:lnTo>
                      <a:pt x="0" y="3"/>
                    </a:lnTo>
                    <a:lnTo>
                      <a:pt x="21" y="0"/>
                    </a:lnTo>
                    <a:lnTo>
                      <a:pt x="21" y="52"/>
                    </a:lnTo>
                    <a:close/>
                  </a:path>
                </a:pathLst>
              </a:custGeom>
              <a:solidFill>
                <a:srgbClr val="005329"/>
              </a:solidFill>
              <a:ln w="9525">
                <a:noFill/>
                <a:round/>
                <a:headEnd/>
                <a:tailEnd/>
              </a:ln>
            </p:spPr>
            <p:txBody>
              <a:bodyPr>
                <a:prstTxWarp prst="textNoShape">
                  <a:avLst/>
                </a:prstTxWarp>
              </a:bodyPr>
              <a:lstStyle/>
              <a:p>
                <a:endParaRPr lang="en-US"/>
              </a:p>
            </p:txBody>
          </p:sp>
          <p:sp>
            <p:nvSpPr>
              <p:cNvPr id="72739" name="Freeform 813"/>
              <p:cNvSpPr>
                <a:spLocks/>
              </p:cNvSpPr>
              <p:nvPr/>
            </p:nvSpPr>
            <p:spPr bwMode="auto">
              <a:xfrm>
                <a:off x="4910" y="2673"/>
                <a:ext cx="5" cy="11"/>
              </a:xfrm>
              <a:custGeom>
                <a:avLst/>
                <a:gdLst>
                  <a:gd name="T0" fmla="*/ 24 w 24"/>
                  <a:gd name="T1" fmla="*/ 55 h 58"/>
                  <a:gd name="T2" fmla="*/ 3 w 24"/>
                  <a:gd name="T3" fmla="*/ 58 h 58"/>
                  <a:gd name="T4" fmla="*/ 0 w 24"/>
                  <a:gd name="T5" fmla="*/ 2 h 58"/>
                  <a:gd name="T6" fmla="*/ 18 w 24"/>
                  <a:gd name="T7" fmla="*/ 0 h 58"/>
                  <a:gd name="T8" fmla="*/ 24 w 24"/>
                  <a:gd name="T9" fmla="*/ 55 h 58"/>
                  <a:gd name="T10" fmla="*/ 0 60000 65536"/>
                  <a:gd name="T11" fmla="*/ 0 60000 65536"/>
                  <a:gd name="T12" fmla="*/ 0 60000 65536"/>
                  <a:gd name="T13" fmla="*/ 0 60000 65536"/>
                  <a:gd name="T14" fmla="*/ 0 60000 65536"/>
                  <a:gd name="T15" fmla="*/ 0 w 24"/>
                  <a:gd name="T16" fmla="*/ 0 h 58"/>
                  <a:gd name="T17" fmla="*/ 24 w 24"/>
                  <a:gd name="T18" fmla="*/ 58 h 58"/>
                </a:gdLst>
                <a:ahLst/>
                <a:cxnLst>
                  <a:cxn ang="T10">
                    <a:pos x="T0" y="T1"/>
                  </a:cxn>
                  <a:cxn ang="T11">
                    <a:pos x="T2" y="T3"/>
                  </a:cxn>
                  <a:cxn ang="T12">
                    <a:pos x="T4" y="T5"/>
                  </a:cxn>
                  <a:cxn ang="T13">
                    <a:pos x="T6" y="T7"/>
                  </a:cxn>
                  <a:cxn ang="T14">
                    <a:pos x="T8" y="T9"/>
                  </a:cxn>
                </a:cxnLst>
                <a:rect l="T15" t="T16" r="T17" b="T18"/>
                <a:pathLst>
                  <a:path w="24" h="58">
                    <a:moveTo>
                      <a:pt x="24" y="55"/>
                    </a:moveTo>
                    <a:lnTo>
                      <a:pt x="3" y="58"/>
                    </a:lnTo>
                    <a:lnTo>
                      <a:pt x="0" y="2"/>
                    </a:lnTo>
                    <a:lnTo>
                      <a:pt x="18" y="0"/>
                    </a:lnTo>
                    <a:lnTo>
                      <a:pt x="24" y="55"/>
                    </a:lnTo>
                    <a:close/>
                  </a:path>
                </a:pathLst>
              </a:custGeom>
              <a:solidFill>
                <a:srgbClr val="005329"/>
              </a:solidFill>
              <a:ln w="9525">
                <a:noFill/>
                <a:round/>
                <a:headEnd/>
                <a:tailEnd/>
              </a:ln>
            </p:spPr>
            <p:txBody>
              <a:bodyPr>
                <a:prstTxWarp prst="textNoShape">
                  <a:avLst/>
                </a:prstTxWarp>
              </a:bodyPr>
              <a:lstStyle/>
              <a:p>
                <a:endParaRPr lang="en-US"/>
              </a:p>
            </p:txBody>
          </p:sp>
          <p:sp>
            <p:nvSpPr>
              <p:cNvPr id="72740" name="Freeform 814"/>
              <p:cNvSpPr>
                <a:spLocks/>
              </p:cNvSpPr>
              <p:nvPr/>
            </p:nvSpPr>
            <p:spPr bwMode="auto">
              <a:xfrm>
                <a:off x="4909" y="2661"/>
                <a:ext cx="5" cy="12"/>
              </a:xfrm>
              <a:custGeom>
                <a:avLst/>
                <a:gdLst>
                  <a:gd name="T0" fmla="*/ 26 w 26"/>
                  <a:gd name="T1" fmla="*/ 61 h 63"/>
                  <a:gd name="T2" fmla="*/ 8 w 26"/>
                  <a:gd name="T3" fmla="*/ 63 h 63"/>
                  <a:gd name="T4" fmla="*/ 0 w 26"/>
                  <a:gd name="T5" fmla="*/ 3 h 63"/>
                  <a:gd name="T6" fmla="*/ 20 w 26"/>
                  <a:gd name="T7" fmla="*/ 0 h 63"/>
                  <a:gd name="T8" fmla="*/ 26 w 26"/>
                  <a:gd name="T9" fmla="*/ 61 h 63"/>
                  <a:gd name="T10" fmla="*/ 0 60000 65536"/>
                  <a:gd name="T11" fmla="*/ 0 60000 65536"/>
                  <a:gd name="T12" fmla="*/ 0 60000 65536"/>
                  <a:gd name="T13" fmla="*/ 0 60000 65536"/>
                  <a:gd name="T14" fmla="*/ 0 60000 65536"/>
                  <a:gd name="T15" fmla="*/ 0 w 26"/>
                  <a:gd name="T16" fmla="*/ 0 h 63"/>
                  <a:gd name="T17" fmla="*/ 26 w 26"/>
                  <a:gd name="T18" fmla="*/ 63 h 63"/>
                </a:gdLst>
                <a:ahLst/>
                <a:cxnLst>
                  <a:cxn ang="T10">
                    <a:pos x="T0" y="T1"/>
                  </a:cxn>
                  <a:cxn ang="T11">
                    <a:pos x="T2" y="T3"/>
                  </a:cxn>
                  <a:cxn ang="T12">
                    <a:pos x="T4" y="T5"/>
                  </a:cxn>
                  <a:cxn ang="T13">
                    <a:pos x="T6" y="T7"/>
                  </a:cxn>
                  <a:cxn ang="T14">
                    <a:pos x="T8" y="T9"/>
                  </a:cxn>
                </a:cxnLst>
                <a:rect l="T15" t="T16" r="T17" b="T18"/>
                <a:pathLst>
                  <a:path w="26" h="63">
                    <a:moveTo>
                      <a:pt x="26" y="61"/>
                    </a:moveTo>
                    <a:lnTo>
                      <a:pt x="8" y="63"/>
                    </a:lnTo>
                    <a:lnTo>
                      <a:pt x="0" y="3"/>
                    </a:lnTo>
                    <a:lnTo>
                      <a:pt x="20" y="0"/>
                    </a:lnTo>
                    <a:lnTo>
                      <a:pt x="26" y="61"/>
                    </a:lnTo>
                    <a:close/>
                  </a:path>
                </a:pathLst>
              </a:custGeom>
              <a:solidFill>
                <a:srgbClr val="005329"/>
              </a:solidFill>
              <a:ln w="9525">
                <a:noFill/>
                <a:round/>
                <a:headEnd/>
                <a:tailEnd/>
              </a:ln>
            </p:spPr>
            <p:txBody>
              <a:bodyPr>
                <a:prstTxWarp prst="textNoShape">
                  <a:avLst/>
                </a:prstTxWarp>
              </a:bodyPr>
              <a:lstStyle/>
              <a:p>
                <a:endParaRPr lang="en-US"/>
              </a:p>
            </p:txBody>
          </p:sp>
          <p:sp>
            <p:nvSpPr>
              <p:cNvPr id="72741" name="Freeform 815"/>
              <p:cNvSpPr>
                <a:spLocks/>
              </p:cNvSpPr>
              <p:nvPr/>
            </p:nvSpPr>
            <p:spPr bwMode="auto">
              <a:xfrm>
                <a:off x="4906" y="2649"/>
                <a:ext cx="7" cy="12"/>
              </a:xfrm>
              <a:custGeom>
                <a:avLst/>
                <a:gdLst>
                  <a:gd name="T0" fmla="*/ 32 w 32"/>
                  <a:gd name="T1" fmla="*/ 60 h 63"/>
                  <a:gd name="T2" fmla="*/ 12 w 32"/>
                  <a:gd name="T3" fmla="*/ 63 h 63"/>
                  <a:gd name="T4" fmla="*/ 0 w 32"/>
                  <a:gd name="T5" fmla="*/ 3 h 63"/>
                  <a:gd name="T6" fmla="*/ 20 w 32"/>
                  <a:gd name="T7" fmla="*/ 0 h 63"/>
                  <a:gd name="T8" fmla="*/ 32 w 32"/>
                  <a:gd name="T9" fmla="*/ 60 h 63"/>
                  <a:gd name="T10" fmla="*/ 0 60000 65536"/>
                  <a:gd name="T11" fmla="*/ 0 60000 65536"/>
                  <a:gd name="T12" fmla="*/ 0 60000 65536"/>
                  <a:gd name="T13" fmla="*/ 0 60000 65536"/>
                  <a:gd name="T14" fmla="*/ 0 60000 65536"/>
                  <a:gd name="T15" fmla="*/ 0 w 32"/>
                  <a:gd name="T16" fmla="*/ 0 h 63"/>
                  <a:gd name="T17" fmla="*/ 32 w 32"/>
                  <a:gd name="T18" fmla="*/ 63 h 63"/>
                </a:gdLst>
                <a:ahLst/>
                <a:cxnLst>
                  <a:cxn ang="T10">
                    <a:pos x="T0" y="T1"/>
                  </a:cxn>
                  <a:cxn ang="T11">
                    <a:pos x="T2" y="T3"/>
                  </a:cxn>
                  <a:cxn ang="T12">
                    <a:pos x="T4" y="T5"/>
                  </a:cxn>
                  <a:cxn ang="T13">
                    <a:pos x="T6" y="T7"/>
                  </a:cxn>
                  <a:cxn ang="T14">
                    <a:pos x="T8" y="T9"/>
                  </a:cxn>
                </a:cxnLst>
                <a:rect l="T15" t="T16" r="T17" b="T18"/>
                <a:pathLst>
                  <a:path w="32" h="63">
                    <a:moveTo>
                      <a:pt x="32" y="60"/>
                    </a:moveTo>
                    <a:lnTo>
                      <a:pt x="12" y="63"/>
                    </a:lnTo>
                    <a:lnTo>
                      <a:pt x="0" y="3"/>
                    </a:lnTo>
                    <a:lnTo>
                      <a:pt x="20" y="0"/>
                    </a:lnTo>
                    <a:lnTo>
                      <a:pt x="32" y="60"/>
                    </a:lnTo>
                    <a:close/>
                  </a:path>
                </a:pathLst>
              </a:custGeom>
              <a:solidFill>
                <a:srgbClr val="005329"/>
              </a:solidFill>
              <a:ln w="9525">
                <a:noFill/>
                <a:round/>
                <a:headEnd/>
                <a:tailEnd/>
              </a:ln>
            </p:spPr>
            <p:txBody>
              <a:bodyPr>
                <a:prstTxWarp prst="textNoShape">
                  <a:avLst/>
                </a:prstTxWarp>
              </a:bodyPr>
              <a:lstStyle/>
              <a:p>
                <a:endParaRPr lang="en-US"/>
              </a:p>
            </p:txBody>
          </p:sp>
          <p:sp>
            <p:nvSpPr>
              <p:cNvPr id="72742" name="Freeform 816"/>
              <p:cNvSpPr>
                <a:spLocks/>
              </p:cNvSpPr>
              <p:nvPr/>
            </p:nvSpPr>
            <p:spPr bwMode="auto">
              <a:xfrm>
                <a:off x="4904" y="2635"/>
                <a:ext cx="6" cy="14"/>
              </a:xfrm>
              <a:custGeom>
                <a:avLst/>
                <a:gdLst>
                  <a:gd name="T0" fmla="*/ 31 w 31"/>
                  <a:gd name="T1" fmla="*/ 66 h 69"/>
                  <a:gd name="T2" fmla="*/ 11 w 31"/>
                  <a:gd name="T3" fmla="*/ 69 h 69"/>
                  <a:gd name="T4" fmla="*/ 0 w 31"/>
                  <a:gd name="T5" fmla="*/ 6 h 69"/>
                  <a:gd name="T6" fmla="*/ 19 w 31"/>
                  <a:gd name="T7" fmla="*/ 0 h 69"/>
                  <a:gd name="T8" fmla="*/ 31 w 31"/>
                  <a:gd name="T9" fmla="*/ 66 h 69"/>
                  <a:gd name="T10" fmla="*/ 0 60000 65536"/>
                  <a:gd name="T11" fmla="*/ 0 60000 65536"/>
                  <a:gd name="T12" fmla="*/ 0 60000 65536"/>
                  <a:gd name="T13" fmla="*/ 0 60000 65536"/>
                  <a:gd name="T14" fmla="*/ 0 60000 65536"/>
                  <a:gd name="T15" fmla="*/ 0 w 31"/>
                  <a:gd name="T16" fmla="*/ 0 h 69"/>
                  <a:gd name="T17" fmla="*/ 31 w 31"/>
                  <a:gd name="T18" fmla="*/ 69 h 69"/>
                </a:gdLst>
                <a:ahLst/>
                <a:cxnLst>
                  <a:cxn ang="T10">
                    <a:pos x="T0" y="T1"/>
                  </a:cxn>
                  <a:cxn ang="T11">
                    <a:pos x="T2" y="T3"/>
                  </a:cxn>
                  <a:cxn ang="T12">
                    <a:pos x="T4" y="T5"/>
                  </a:cxn>
                  <a:cxn ang="T13">
                    <a:pos x="T6" y="T7"/>
                  </a:cxn>
                  <a:cxn ang="T14">
                    <a:pos x="T8" y="T9"/>
                  </a:cxn>
                </a:cxnLst>
                <a:rect l="T15" t="T16" r="T17" b="T18"/>
                <a:pathLst>
                  <a:path w="31" h="69">
                    <a:moveTo>
                      <a:pt x="31" y="66"/>
                    </a:moveTo>
                    <a:lnTo>
                      <a:pt x="11" y="69"/>
                    </a:lnTo>
                    <a:lnTo>
                      <a:pt x="0" y="6"/>
                    </a:lnTo>
                    <a:lnTo>
                      <a:pt x="19" y="0"/>
                    </a:lnTo>
                    <a:lnTo>
                      <a:pt x="31" y="66"/>
                    </a:lnTo>
                    <a:close/>
                  </a:path>
                </a:pathLst>
              </a:custGeom>
              <a:solidFill>
                <a:srgbClr val="005329"/>
              </a:solidFill>
              <a:ln w="9525">
                <a:noFill/>
                <a:round/>
                <a:headEnd/>
                <a:tailEnd/>
              </a:ln>
            </p:spPr>
            <p:txBody>
              <a:bodyPr>
                <a:prstTxWarp prst="textNoShape">
                  <a:avLst/>
                </a:prstTxWarp>
              </a:bodyPr>
              <a:lstStyle/>
              <a:p>
                <a:endParaRPr lang="en-US"/>
              </a:p>
            </p:txBody>
          </p:sp>
          <p:sp>
            <p:nvSpPr>
              <p:cNvPr id="72743" name="Freeform 817"/>
              <p:cNvSpPr>
                <a:spLocks/>
              </p:cNvSpPr>
              <p:nvPr/>
            </p:nvSpPr>
            <p:spPr bwMode="auto">
              <a:xfrm>
                <a:off x="4901" y="2623"/>
                <a:ext cx="7" cy="14"/>
              </a:xfrm>
              <a:custGeom>
                <a:avLst/>
                <a:gdLst>
                  <a:gd name="T0" fmla="*/ 34 w 34"/>
                  <a:gd name="T1" fmla="*/ 63 h 69"/>
                  <a:gd name="T2" fmla="*/ 15 w 34"/>
                  <a:gd name="T3" fmla="*/ 69 h 69"/>
                  <a:gd name="T4" fmla="*/ 0 w 34"/>
                  <a:gd name="T5" fmla="*/ 5 h 69"/>
                  <a:gd name="T6" fmla="*/ 17 w 34"/>
                  <a:gd name="T7" fmla="*/ 0 h 69"/>
                  <a:gd name="T8" fmla="*/ 34 w 34"/>
                  <a:gd name="T9" fmla="*/ 63 h 69"/>
                  <a:gd name="T10" fmla="*/ 0 60000 65536"/>
                  <a:gd name="T11" fmla="*/ 0 60000 65536"/>
                  <a:gd name="T12" fmla="*/ 0 60000 65536"/>
                  <a:gd name="T13" fmla="*/ 0 60000 65536"/>
                  <a:gd name="T14" fmla="*/ 0 60000 65536"/>
                  <a:gd name="T15" fmla="*/ 0 w 34"/>
                  <a:gd name="T16" fmla="*/ 0 h 69"/>
                  <a:gd name="T17" fmla="*/ 34 w 34"/>
                  <a:gd name="T18" fmla="*/ 69 h 69"/>
                </a:gdLst>
                <a:ahLst/>
                <a:cxnLst>
                  <a:cxn ang="T10">
                    <a:pos x="T0" y="T1"/>
                  </a:cxn>
                  <a:cxn ang="T11">
                    <a:pos x="T2" y="T3"/>
                  </a:cxn>
                  <a:cxn ang="T12">
                    <a:pos x="T4" y="T5"/>
                  </a:cxn>
                  <a:cxn ang="T13">
                    <a:pos x="T6" y="T7"/>
                  </a:cxn>
                  <a:cxn ang="T14">
                    <a:pos x="T8" y="T9"/>
                  </a:cxn>
                </a:cxnLst>
                <a:rect l="T15" t="T16" r="T17" b="T18"/>
                <a:pathLst>
                  <a:path w="34" h="69">
                    <a:moveTo>
                      <a:pt x="34" y="63"/>
                    </a:moveTo>
                    <a:lnTo>
                      <a:pt x="15" y="69"/>
                    </a:lnTo>
                    <a:lnTo>
                      <a:pt x="0" y="5"/>
                    </a:lnTo>
                    <a:lnTo>
                      <a:pt x="17" y="0"/>
                    </a:lnTo>
                    <a:lnTo>
                      <a:pt x="34" y="63"/>
                    </a:lnTo>
                    <a:close/>
                  </a:path>
                </a:pathLst>
              </a:custGeom>
              <a:solidFill>
                <a:srgbClr val="005329"/>
              </a:solidFill>
              <a:ln w="9525">
                <a:noFill/>
                <a:round/>
                <a:headEnd/>
                <a:tailEnd/>
              </a:ln>
            </p:spPr>
            <p:txBody>
              <a:bodyPr>
                <a:prstTxWarp prst="textNoShape">
                  <a:avLst/>
                </a:prstTxWarp>
              </a:bodyPr>
              <a:lstStyle/>
              <a:p>
                <a:endParaRPr lang="en-US"/>
              </a:p>
            </p:txBody>
          </p:sp>
          <p:sp>
            <p:nvSpPr>
              <p:cNvPr id="72744" name="Freeform 818"/>
              <p:cNvSpPr>
                <a:spLocks/>
              </p:cNvSpPr>
              <p:nvPr/>
            </p:nvSpPr>
            <p:spPr bwMode="auto">
              <a:xfrm>
                <a:off x="4897" y="2609"/>
                <a:ext cx="7" cy="15"/>
              </a:xfrm>
              <a:custGeom>
                <a:avLst/>
                <a:gdLst>
                  <a:gd name="T0" fmla="*/ 37 w 37"/>
                  <a:gd name="T1" fmla="*/ 67 h 72"/>
                  <a:gd name="T2" fmla="*/ 20 w 37"/>
                  <a:gd name="T3" fmla="*/ 72 h 72"/>
                  <a:gd name="T4" fmla="*/ 0 w 37"/>
                  <a:gd name="T5" fmla="*/ 7 h 72"/>
                  <a:gd name="T6" fmla="*/ 20 w 37"/>
                  <a:gd name="T7" fmla="*/ 0 h 72"/>
                  <a:gd name="T8" fmla="*/ 37 w 37"/>
                  <a:gd name="T9" fmla="*/ 67 h 72"/>
                  <a:gd name="T10" fmla="*/ 0 60000 65536"/>
                  <a:gd name="T11" fmla="*/ 0 60000 65536"/>
                  <a:gd name="T12" fmla="*/ 0 60000 65536"/>
                  <a:gd name="T13" fmla="*/ 0 60000 65536"/>
                  <a:gd name="T14" fmla="*/ 0 60000 65536"/>
                  <a:gd name="T15" fmla="*/ 0 w 37"/>
                  <a:gd name="T16" fmla="*/ 0 h 72"/>
                  <a:gd name="T17" fmla="*/ 37 w 37"/>
                  <a:gd name="T18" fmla="*/ 72 h 72"/>
                </a:gdLst>
                <a:ahLst/>
                <a:cxnLst>
                  <a:cxn ang="T10">
                    <a:pos x="T0" y="T1"/>
                  </a:cxn>
                  <a:cxn ang="T11">
                    <a:pos x="T2" y="T3"/>
                  </a:cxn>
                  <a:cxn ang="T12">
                    <a:pos x="T4" y="T5"/>
                  </a:cxn>
                  <a:cxn ang="T13">
                    <a:pos x="T6" y="T7"/>
                  </a:cxn>
                  <a:cxn ang="T14">
                    <a:pos x="T8" y="T9"/>
                  </a:cxn>
                </a:cxnLst>
                <a:rect l="T15" t="T16" r="T17" b="T18"/>
                <a:pathLst>
                  <a:path w="37" h="72">
                    <a:moveTo>
                      <a:pt x="37" y="67"/>
                    </a:moveTo>
                    <a:lnTo>
                      <a:pt x="20" y="72"/>
                    </a:lnTo>
                    <a:lnTo>
                      <a:pt x="0" y="7"/>
                    </a:lnTo>
                    <a:lnTo>
                      <a:pt x="20" y="0"/>
                    </a:lnTo>
                    <a:lnTo>
                      <a:pt x="37" y="67"/>
                    </a:lnTo>
                    <a:close/>
                  </a:path>
                </a:pathLst>
              </a:custGeom>
              <a:solidFill>
                <a:srgbClr val="005329"/>
              </a:solidFill>
              <a:ln w="9525">
                <a:noFill/>
                <a:round/>
                <a:headEnd/>
                <a:tailEnd/>
              </a:ln>
            </p:spPr>
            <p:txBody>
              <a:bodyPr>
                <a:prstTxWarp prst="textNoShape">
                  <a:avLst/>
                </a:prstTxWarp>
              </a:bodyPr>
              <a:lstStyle/>
              <a:p>
                <a:endParaRPr lang="en-US"/>
              </a:p>
            </p:txBody>
          </p:sp>
          <p:sp>
            <p:nvSpPr>
              <p:cNvPr id="72745" name="Freeform 819"/>
              <p:cNvSpPr>
                <a:spLocks/>
              </p:cNvSpPr>
              <p:nvPr/>
            </p:nvSpPr>
            <p:spPr bwMode="auto">
              <a:xfrm>
                <a:off x="4893" y="2597"/>
                <a:ext cx="8" cy="14"/>
              </a:xfrm>
              <a:custGeom>
                <a:avLst/>
                <a:gdLst>
                  <a:gd name="T0" fmla="*/ 40 w 40"/>
                  <a:gd name="T1" fmla="*/ 63 h 70"/>
                  <a:gd name="T2" fmla="*/ 20 w 40"/>
                  <a:gd name="T3" fmla="*/ 70 h 70"/>
                  <a:gd name="T4" fmla="*/ 0 w 40"/>
                  <a:gd name="T5" fmla="*/ 6 h 70"/>
                  <a:gd name="T6" fmla="*/ 18 w 40"/>
                  <a:gd name="T7" fmla="*/ 0 h 70"/>
                  <a:gd name="T8" fmla="*/ 40 w 40"/>
                  <a:gd name="T9" fmla="*/ 63 h 70"/>
                  <a:gd name="T10" fmla="*/ 0 60000 65536"/>
                  <a:gd name="T11" fmla="*/ 0 60000 65536"/>
                  <a:gd name="T12" fmla="*/ 0 60000 65536"/>
                  <a:gd name="T13" fmla="*/ 0 60000 65536"/>
                  <a:gd name="T14" fmla="*/ 0 60000 65536"/>
                  <a:gd name="T15" fmla="*/ 0 w 40"/>
                  <a:gd name="T16" fmla="*/ 0 h 70"/>
                  <a:gd name="T17" fmla="*/ 40 w 40"/>
                  <a:gd name="T18" fmla="*/ 70 h 70"/>
                </a:gdLst>
                <a:ahLst/>
                <a:cxnLst>
                  <a:cxn ang="T10">
                    <a:pos x="T0" y="T1"/>
                  </a:cxn>
                  <a:cxn ang="T11">
                    <a:pos x="T2" y="T3"/>
                  </a:cxn>
                  <a:cxn ang="T12">
                    <a:pos x="T4" y="T5"/>
                  </a:cxn>
                  <a:cxn ang="T13">
                    <a:pos x="T6" y="T7"/>
                  </a:cxn>
                  <a:cxn ang="T14">
                    <a:pos x="T8" y="T9"/>
                  </a:cxn>
                </a:cxnLst>
                <a:rect l="T15" t="T16" r="T17" b="T18"/>
                <a:pathLst>
                  <a:path w="40" h="70">
                    <a:moveTo>
                      <a:pt x="40" y="63"/>
                    </a:moveTo>
                    <a:lnTo>
                      <a:pt x="20" y="70"/>
                    </a:lnTo>
                    <a:lnTo>
                      <a:pt x="0" y="6"/>
                    </a:lnTo>
                    <a:lnTo>
                      <a:pt x="18" y="0"/>
                    </a:lnTo>
                    <a:lnTo>
                      <a:pt x="40" y="63"/>
                    </a:lnTo>
                    <a:close/>
                  </a:path>
                </a:pathLst>
              </a:custGeom>
              <a:solidFill>
                <a:srgbClr val="005329"/>
              </a:solidFill>
              <a:ln w="9525">
                <a:noFill/>
                <a:round/>
                <a:headEnd/>
                <a:tailEnd/>
              </a:ln>
            </p:spPr>
            <p:txBody>
              <a:bodyPr>
                <a:prstTxWarp prst="textNoShape">
                  <a:avLst/>
                </a:prstTxWarp>
              </a:bodyPr>
              <a:lstStyle/>
              <a:p>
                <a:endParaRPr lang="en-US"/>
              </a:p>
            </p:txBody>
          </p:sp>
          <p:sp>
            <p:nvSpPr>
              <p:cNvPr id="72746" name="Freeform 820"/>
              <p:cNvSpPr>
                <a:spLocks/>
              </p:cNvSpPr>
              <p:nvPr/>
            </p:nvSpPr>
            <p:spPr bwMode="auto">
              <a:xfrm>
                <a:off x="4888" y="2584"/>
                <a:ext cx="9" cy="14"/>
              </a:xfrm>
              <a:custGeom>
                <a:avLst/>
                <a:gdLst>
                  <a:gd name="T0" fmla="*/ 41 w 41"/>
                  <a:gd name="T1" fmla="*/ 63 h 69"/>
                  <a:gd name="T2" fmla="*/ 23 w 41"/>
                  <a:gd name="T3" fmla="*/ 69 h 69"/>
                  <a:gd name="T4" fmla="*/ 0 w 41"/>
                  <a:gd name="T5" fmla="*/ 8 h 69"/>
                  <a:gd name="T6" fmla="*/ 17 w 41"/>
                  <a:gd name="T7" fmla="*/ 0 h 69"/>
                  <a:gd name="T8" fmla="*/ 17 w 41"/>
                  <a:gd name="T9" fmla="*/ 2 h 69"/>
                  <a:gd name="T10" fmla="*/ 41 w 41"/>
                  <a:gd name="T11" fmla="*/ 63 h 69"/>
                  <a:gd name="T12" fmla="*/ 0 60000 65536"/>
                  <a:gd name="T13" fmla="*/ 0 60000 65536"/>
                  <a:gd name="T14" fmla="*/ 0 60000 65536"/>
                  <a:gd name="T15" fmla="*/ 0 60000 65536"/>
                  <a:gd name="T16" fmla="*/ 0 60000 65536"/>
                  <a:gd name="T17" fmla="*/ 0 60000 65536"/>
                  <a:gd name="T18" fmla="*/ 0 w 41"/>
                  <a:gd name="T19" fmla="*/ 0 h 69"/>
                  <a:gd name="T20" fmla="*/ 41 w 41"/>
                  <a:gd name="T21" fmla="*/ 69 h 69"/>
                </a:gdLst>
                <a:ahLst/>
                <a:cxnLst>
                  <a:cxn ang="T12">
                    <a:pos x="T0" y="T1"/>
                  </a:cxn>
                  <a:cxn ang="T13">
                    <a:pos x="T2" y="T3"/>
                  </a:cxn>
                  <a:cxn ang="T14">
                    <a:pos x="T4" y="T5"/>
                  </a:cxn>
                  <a:cxn ang="T15">
                    <a:pos x="T6" y="T7"/>
                  </a:cxn>
                  <a:cxn ang="T16">
                    <a:pos x="T8" y="T9"/>
                  </a:cxn>
                  <a:cxn ang="T17">
                    <a:pos x="T10" y="T11"/>
                  </a:cxn>
                </a:cxnLst>
                <a:rect l="T18" t="T19" r="T20" b="T21"/>
                <a:pathLst>
                  <a:path w="41" h="69">
                    <a:moveTo>
                      <a:pt x="41" y="63"/>
                    </a:moveTo>
                    <a:lnTo>
                      <a:pt x="23" y="69"/>
                    </a:lnTo>
                    <a:lnTo>
                      <a:pt x="0" y="8"/>
                    </a:lnTo>
                    <a:lnTo>
                      <a:pt x="17" y="0"/>
                    </a:lnTo>
                    <a:lnTo>
                      <a:pt x="17" y="2"/>
                    </a:lnTo>
                    <a:lnTo>
                      <a:pt x="41" y="63"/>
                    </a:lnTo>
                    <a:close/>
                  </a:path>
                </a:pathLst>
              </a:custGeom>
              <a:solidFill>
                <a:srgbClr val="005329"/>
              </a:solidFill>
              <a:ln w="9525">
                <a:noFill/>
                <a:round/>
                <a:headEnd/>
                <a:tailEnd/>
              </a:ln>
            </p:spPr>
            <p:txBody>
              <a:bodyPr>
                <a:prstTxWarp prst="textNoShape">
                  <a:avLst/>
                </a:prstTxWarp>
              </a:bodyPr>
              <a:lstStyle/>
              <a:p>
                <a:endParaRPr lang="en-US"/>
              </a:p>
            </p:txBody>
          </p:sp>
          <p:sp>
            <p:nvSpPr>
              <p:cNvPr id="72747" name="Freeform 821"/>
              <p:cNvSpPr>
                <a:spLocks/>
              </p:cNvSpPr>
              <p:nvPr/>
            </p:nvSpPr>
            <p:spPr bwMode="auto">
              <a:xfrm>
                <a:off x="4883" y="2573"/>
                <a:ext cx="9" cy="13"/>
              </a:xfrm>
              <a:custGeom>
                <a:avLst/>
                <a:gdLst>
                  <a:gd name="T0" fmla="*/ 43 w 43"/>
                  <a:gd name="T1" fmla="*/ 58 h 66"/>
                  <a:gd name="T2" fmla="*/ 26 w 43"/>
                  <a:gd name="T3" fmla="*/ 66 h 66"/>
                  <a:gd name="T4" fmla="*/ 0 w 43"/>
                  <a:gd name="T5" fmla="*/ 9 h 66"/>
                  <a:gd name="T6" fmla="*/ 17 w 43"/>
                  <a:gd name="T7" fmla="*/ 0 h 66"/>
                  <a:gd name="T8" fmla="*/ 43 w 43"/>
                  <a:gd name="T9" fmla="*/ 58 h 66"/>
                  <a:gd name="T10" fmla="*/ 0 60000 65536"/>
                  <a:gd name="T11" fmla="*/ 0 60000 65536"/>
                  <a:gd name="T12" fmla="*/ 0 60000 65536"/>
                  <a:gd name="T13" fmla="*/ 0 60000 65536"/>
                  <a:gd name="T14" fmla="*/ 0 60000 65536"/>
                  <a:gd name="T15" fmla="*/ 0 w 43"/>
                  <a:gd name="T16" fmla="*/ 0 h 66"/>
                  <a:gd name="T17" fmla="*/ 43 w 43"/>
                  <a:gd name="T18" fmla="*/ 66 h 66"/>
                </a:gdLst>
                <a:ahLst/>
                <a:cxnLst>
                  <a:cxn ang="T10">
                    <a:pos x="T0" y="T1"/>
                  </a:cxn>
                  <a:cxn ang="T11">
                    <a:pos x="T2" y="T3"/>
                  </a:cxn>
                  <a:cxn ang="T12">
                    <a:pos x="T4" y="T5"/>
                  </a:cxn>
                  <a:cxn ang="T13">
                    <a:pos x="T6" y="T7"/>
                  </a:cxn>
                  <a:cxn ang="T14">
                    <a:pos x="T8" y="T9"/>
                  </a:cxn>
                </a:cxnLst>
                <a:rect l="T15" t="T16" r="T17" b="T18"/>
                <a:pathLst>
                  <a:path w="43" h="66">
                    <a:moveTo>
                      <a:pt x="43" y="58"/>
                    </a:moveTo>
                    <a:lnTo>
                      <a:pt x="26" y="66"/>
                    </a:lnTo>
                    <a:lnTo>
                      <a:pt x="0" y="9"/>
                    </a:lnTo>
                    <a:lnTo>
                      <a:pt x="17" y="0"/>
                    </a:lnTo>
                    <a:lnTo>
                      <a:pt x="43" y="58"/>
                    </a:lnTo>
                    <a:close/>
                  </a:path>
                </a:pathLst>
              </a:custGeom>
              <a:solidFill>
                <a:srgbClr val="005329"/>
              </a:solidFill>
              <a:ln w="9525">
                <a:noFill/>
                <a:round/>
                <a:headEnd/>
                <a:tailEnd/>
              </a:ln>
            </p:spPr>
            <p:txBody>
              <a:bodyPr>
                <a:prstTxWarp prst="textNoShape">
                  <a:avLst/>
                </a:prstTxWarp>
              </a:bodyPr>
              <a:lstStyle/>
              <a:p>
                <a:endParaRPr lang="en-US"/>
              </a:p>
            </p:txBody>
          </p:sp>
          <p:sp>
            <p:nvSpPr>
              <p:cNvPr id="72748" name="Freeform 822"/>
              <p:cNvSpPr>
                <a:spLocks/>
              </p:cNvSpPr>
              <p:nvPr/>
            </p:nvSpPr>
            <p:spPr bwMode="auto">
              <a:xfrm>
                <a:off x="4877" y="2562"/>
                <a:ext cx="10" cy="12"/>
              </a:xfrm>
              <a:custGeom>
                <a:avLst/>
                <a:gdLst>
                  <a:gd name="T0" fmla="*/ 46 w 46"/>
                  <a:gd name="T1" fmla="*/ 54 h 63"/>
                  <a:gd name="T2" fmla="*/ 29 w 46"/>
                  <a:gd name="T3" fmla="*/ 63 h 63"/>
                  <a:gd name="T4" fmla="*/ 0 w 46"/>
                  <a:gd name="T5" fmla="*/ 11 h 63"/>
                  <a:gd name="T6" fmla="*/ 14 w 46"/>
                  <a:gd name="T7" fmla="*/ 0 h 63"/>
                  <a:gd name="T8" fmla="*/ 17 w 46"/>
                  <a:gd name="T9" fmla="*/ 0 h 63"/>
                  <a:gd name="T10" fmla="*/ 46 w 46"/>
                  <a:gd name="T11" fmla="*/ 54 h 63"/>
                  <a:gd name="T12" fmla="*/ 0 60000 65536"/>
                  <a:gd name="T13" fmla="*/ 0 60000 65536"/>
                  <a:gd name="T14" fmla="*/ 0 60000 65536"/>
                  <a:gd name="T15" fmla="*/ 0 60000 65536"/>
                  <a:gd name="T16" fmla="*/ 0 60000 65536"/>
                  <a:gd name="T17" fmla="*/ 0 60000 65536"/>
                  <a:gd name="T18" fmla="*/ 0 w 46"/>
                  <a:gd name="T19" fmla="*/ 0 h 63"/>
                  <a:gd name="T20" fmla="*/ 46 w 46"/>
                  <a:gd name="T21" fmla="*/ 63 h 63"/>
                </a:gdLst>
                <a:ahLst/>
                <a:cxnLst>
                  <a:cxn ang="T12">
                    <a:pos x="T0" y="T1"/>
                  </a:cxn>
                  <a:cxn ang="T13">
                    <a:pos x="T2" y="T3"/>
                  </a:cxn>
                  <a:cxn ang="T14">
                    <a:pos x="T4" y="T5"/>
                  </a:cxn>
                  <a:cxn ang="T15">
                    <a:pos x="T6" y="T7"/>
                  </a:cxn>
                  <a:cxn ang="T16">
                    <a:pos x="T8" y="T9"/>
                  </a:cxn>
                  <a:cxn ang="T17">
                    <a:pos x="T10" y="T11"/>
                  </a:cxn>
                </a:cxnLst>
                <a:rect l="T18" t="T19" r="T20" b="T21"/>
                <a:pathLst>
                  <a:path w="46" h="63">
                    <a:moveTo>
                      <a:pt x="46" y="54"/>
                    </a:moveTo>
                    <a:lnTo>
                      <a:pt x="29" y="63"/>
                    </a:lnTo>
                    <a:lnTo>
                      <a:pt x="0" y="11"/>
                    </a:lnTo>
                    <a:lnTo>
                      <a:pt x="14" y="0"/>
                    </a:lnTo>
                    <a:lnTo>
                      <a:pt x="17" y="0"/>
                    </a:lnTo>
                    <a:lnTo>
                      <a:pt x="46" y="54"/>
                    </a:lnTo>
                    <a:close/>
                  </a:path>
                </a:pathLst>
              </a:custGeom>
              <a:solidFill>
                <a:srgbClr val="005329"/>
              </a:solidFill>
              <a:ln w="9525">
                <a:noFill/>
                <a:round/>
                <a:headEnd/>
                <a:tailEnd/>
              </a:ln>
            </p:spPr>
            <p:txBody>
              <a:bodyPr>
                <a:prstTxWarp prst="textNoShape">
                  <a:avLst/>
                </a:prstTxWarp>
              </a:bodyPr>
              <a:lstStyle/>
              <a:p>
                <a:endParaRPr lang="en-US"/>
              </a:p>
            </p:txBody>
          </p:sp>
          <p:sp>
            <p:nvSpPr>
              <p:cNvPr id="72749" name="Freeform 823"/>
              <p:cNvSpPr>
                <a:spLocks/>
              </p:cNvSpPr>
              <p:nvPr/>
            </p:nvSpPr>
            <p:spPr bwMode="auto">
              <a:xfrm>
                <a:off x="4871" y="2552"/>
                <a:ext cx="9" cy="12"/>
              </a:xfrm>
              <a:custGeom>
                <a:avLst/>
                <a:gdLst>
                  <a:gd name="T0" fmla="*/ 45 w 45"/>
                  <a:gd name="T1" fmla="*/ 49 h 60"/>
                  <a:gd name="T2" fmla="*/ 31 w 45"/>
                  <a:gd name="T3" fmla="*/ 60 h 60"/>
                  <a:gd name="T4" fmla="*/ 0 w 45"/>
                  <a:gd name="T5" fmla="*/ 11 h 60"/>
                  <a:gd name="T6" fmla="*/ 13 w 45"/>
                  <a:gd name="T7" fmla="*/ 0 h 60"/>
                  <a:gd name="T8" fmla="*/ 45 w 45"/>
                  <a:gd name="T9" fmla="*/ 49 h 60"/>
                  <a:gd name="T10" fmla="*/ 0 60000 65536"/>
                  <a:gd name="T11" fmla="*/ 0 60000 65536"/>
                  <a:gd name="T12" fmla="*/ 0 60000 65536"/>
                  <a:gd name="T13" fmla="*/ 0 60000 65536"/>
                  <a:gd name="T14" fmla="*/ 0 60000 65536"/>
                  <a:gd name="T15" fmla="*/ 0 w 45"/>
                  <a:gd name="T16" fmla="*/ 0 h 60"/>
                  <a:gd name="T17" fmla="*/ 45 w 45"/>
                  <a:gd name="T18" fmla="*/ 60 h 60"/>
                </a:gdLst>
                <a:ahLst/>
                <a:cxnLst>
                  <a:cxn ang="T10">
                    <a:pos x="T0" y="T1"/>
                  </a:cxn>
                  <a:cxn ang="T11">
                    <a:pos x="T2" y="T3"/>
                  </a:cxn>
                  <a:cxn ang="T12">
                    <a:pos x="T4" y="T5"/>
                  </a:cxn>
                  <a:cxn ang="T13">
                    <a:pos x="T6" y="T7"/>
                  </a:cxn>
                  <a:cxn ang="T14">
                    <a:pos x="T8" y="T9"/>
                  </a:cxn>
                </a:cxnLst>
                <a:rect l="T15" t="T16" r="T17" b="T18"/>
                <a:pathLst>
                  <a:path w="45" h="60">
                    <a:moveTo>
                      <a:pt x="45" y="49"/>
                    </a:moveTo>
                    <a:lnTo>
                      <a:pt x="31" y="60"/>
                    </a:lnTo>
                    <a:lnTo>
                      <a:pt x="0" y="11"/>
                    </a:lnTo>
                    <a:lnTo>
                      <a:pt x="13" y="0"/>
                    </a:lnTo>
                    <a:lnTo>
                      <a:pt x="45" y="49"/>
                    </a:lnTo>
                    <a:close/>
                  </a:path>
                </a:pathLst>
              </a:custGeom>
              <a:solidFill>
                <a:srgbClr val="005329"/>
              </a:solidFill>
              <a:ln w="9525">
                <a:noFill/>
                <a:round/>
                <a:headEnd/>
                <a:tailEnd/>
              </a:ln>
            </p:spPr>
            <p:txBody>
              <a:bodyPr>
                <a:prstTxWarp prst="textNoShape">
                  <a:avLst/>
                </a:prstTxWarp>
              </a:bodyPr>
              <a:lstStyle/>
              <a:p>
                <a:endParaRPr lang="en-US"/>
              </a:p>
            </p:txBody>
          </p:sp>
          <p:sp>
            <p:nvSpPr>
              <p:cNvPr id="72750" name="Freeform 824"/>
              <p:cNvSpPr>
                <a:spLocks/>
              </p:cNvSpPr>
              <p:nvPr/>
            </p:nvSpPr>
            <p:spPr bwMode="auto">
              <a:xfrm>
                <a:off x="4864" y="2543"/>
                <a:ext cx="10" cy="11"/>
              </a:xfrm>
              <a:custGeom>
                <a:avLst/>
                <a:gdLst>
                  <a:gd name="T0" fmla="*/ 48 w 48"/>
                  <a:gd name="T1" fmla="*/ 47 h 58"/>
                  <a:gd name="T2" fmla="*/ 35 w 48"/>
                  <a:gd name="T3" fmla="*/ 58 h 58"/>
                  <a:gd name="T4" fmla="*/ 0 w 48"/>
                  <a:gd name="T5" fmla="*/ 15 h 58"/>
                  <a:gd name="T6" fmla="*/ 14 w 48"/>
                  <a:gd name="T7" fmla="*/ 0 h 58"/>
                  <a:gd name="T8" fmla="*/ 14 w 48"/>
                  <a:gd name="T9" fmla="*/ 3 h 58"/>
                  <a:gd name="T10" fmla="*/ 48 w 48"/>
                  <a:gd name="T11" fmla="*/ 47 h 58"/>
                  <a:gd name="T12" fmla="*/ 0 60000 65536"/>
                  <a:gd name="T13" fmla="*/ 0 60000 65536"/>
                  <a:gd name="T14" fmla="*/ 0 60000 65536"/>
                  <a:gd name="T15" fmla="*/ 0 60000 65536"/>
                  <a:gd name="T16" fmla="*/ 0 60000 65536"/>
                  <a:gd name="T17" fmla="*/ 0 60000 65536"/>
                  <a:gd name="T18" fmla="*/ 0 w 48"/>
                  <a:gd name="T19" fmla="*/ 0 h 58"/>
                  <a:gd name="T20" fmla="*/ 48 w 48"/>
                  <a:gd name="T21" fmla="*/ 58 h 58"/>
                </a:gdLst>
                <a:ahLst/>
                <a:cxnLst>
                  <a:cxn ang="T12">
                    <a:pos x="T0" y="T1"/>
                  </a:cxn>
                  <a:cxn ang="T13">
                    <a:pos x="T2" y="T3"/>
                  </a:cxn>
                  <a:cxn ang="T14">
                    <a:pos x="T4" y="T5"/>
                  </a:cxn>
                  <a:cxn ang="T15">
                    <a:pos x="T6" y="T7"/>
                  </a:cxn>
                  <a:cxn ang="T16">
                    <a:pos x="T8" y="T9"/>
                  </a:cxn>
                  <a:cxn ang="T17">
                    <a:pos x="T10" y="T11"/>
                  </a:cxn>
                </a:cxnLst>
                <a:rect l="T18" t="T19" r="T20" b="T21"/>
                <a:pathLst>
                  <a:path w="48" h="58">
                    <a:moveTo>
                      <a:pt x="48" y="47"/>
                    </a:moveTo>
                    <a:lnTo>
                      <a:pt x="35" y="58"/>
                    </a:lnTo>
                    <a:lnTo>
                      <a:pt x="0" y="15"/>
                    </a:lnTo>
                    <a:lnTo>
                      <a:pt x="14" y="0"/>
                    </a:lnTo>
                    <a:lnTo>
                      <a:pt x="14" y="3"/>
                    </a:lnTo>
                    <a:lnTo>
                      <a:pt x="48" y="47"/>
                    </a:lnTo>
                    <a:close/>
                  </a:path>
                </a:pathLst>
              </a:custGeom>
              <a:solidFill>
                <a:srgbClr val="005329"/>
              </a:solidFill>
              <a:ln w="9525">
                <a:noFill/>
                <a:round/>
                <a:headEnd/>
                <a:tailEnd/>
              </a:ln>
            </p:spPr>
            <p:txBody>
              <a:bodyPr>
                <a:prstTxWarp prst="textNoShape">
                  <a:avLst/>
                </a:prstTxWarp>
              </a:bodyPr>
              <a:lstStyle/>
              <a:p>
                <a:endParaRPr lang="en-US"/>
              </a:p>
            </p:txBody>
          </p:sp>
          <p:sp>
            <p:nvSpPr>
              <p:cNvPr id="72751" name="Freeform 825"/>
              <p:cNvSpPr>
                <a:spLocks/>
              </p:cNvSpPr>
              <p:nvPr/>
            </p:nvSpPr>
            <p:spPr bwMode="auto">
              <a:xfrm>
                <a:off x="4861" y="2539"/>
                <a:ext cx="6" cy="7"/>
              </a:xfrm>
              <a:custGeom>
                <a:avLst/>
                <a:gdLst>
                  <a:gd name="T0" fmla="*/ 31 w 31"/>
                  <a:gd name="T1" fmla="*/ 17 h 32"/>
                  <a:gd name="T2" fmla="*/ 17 w 31"/>
                  <a:gd name="T3" fmla="*/ 32 h 32"/>
                  <a:gd name="T4" fmla="*/ 0 w 31"/>
                  <a:gd name="T5" fmla="*/ 14 h 32"/>
                  <a:gd name="T6" fmla="*/ 14 w 31"/>
                  <a:gd name="T7" fmla="*/ 0 h 32"/>
                  <a:gd name="T8" fmla="*/ 31 w 31"/>
                  <a:gd name="T9" fmla="*/ 17 h 32"/>
                  <a:gd name="T10" fmla="*/ 0 60000 65536"/>
                  <a:gd name="T11" fmla="*/ 0 60000 65536"/>
                  <a:gd name="T12" fmla="*/ 0 60000 65536"/>
                  <a:gd name="T13" fmla="*/ 0 60000 65536"/>
                  <a:gd name="T14" fmla="*/ 0 60000 65536"/>
                  <a:gd name="T15" fmla="*/ 0 w 31"/>
                  <a:gd name="T16" fmla="*/ 0 h 32"/>
                  <a:gd name="T17" fmla="*/ 31 w 31"/>
                  <a:gd name="T18" fmla="*/ 32 h 32"/>
                </a:gdLst>
                <a:ahLst/>
                <a:cxnLst>
                  <a:cxn ang="T10">
                    <a:pos x="T0" y="T1"/>
                  </a:cxn>
                  <a:cxn ang="T11">
                    <a:pos x="T2" y="T3"/>
                  </a:cxn>
                  <a:cxn ang="T12">
                    <a:pos x="T4" y="T5"/>
                  </a:cxn>
                  <a:cxn ang="T13">
                    <a:pos x="T6" y="T7"/>
                  </a:cxn>
                  <a:cxn ang="T14">
                    <a:pos x="T8" y="T9"/>
                  </a:cxn>
                </a:cxnLst>
                <a:rect l="T15" t="T16" r="T17" b="T18"/>
                <a:pathLst>
                  <a:path w="31" h="32">
                    <a:moveTo>
                      <a:pt x="31" y="17"/>
                    </a:moveTo>
                    <a:lnTo>
                      <a:pt x="17" y="32"/>
                    </a:lnTo>
                    <a:lnTo>
                      <a:pt x="0" y="14"/>
                    </a:lnTo>
                    <a:lnTo>
                      <a:pt x="14" y="0"/>
                    </a:lnTo>
                    <a:lnTo>
                      <a:pt x="31" y="17"/>
                    </a:lnTo>
                    <a:close/>
                  </a:path>
                </a:pathLst>
              </a:custGeom>
              <a:solidFill>
                <a:srgbClr val="005329"/>
              </a:solidFill>
              <a:ln w="9525">
                <a:noFill/>
                <a:round/>
                <a:headEnd/>
                <a:tailEnd/>
              </a:ln>
            </p:spPr>
            <p:txBody>
              <a:bodyPr>
                <a:prstTxWarp prst="textNoShape">
                  <a:avLst/>
                </a:prstTxWarp>
              </a:bodyPr>
              <a:lstStyle/>
              <a:p>
                <a:endParaRPr lang="en-US"/>
              </a:p>
            </p:txBody>
          </p:sp>
          <p:sp>
            <p:nvSpPr>
              <p:cNvPr id="72752" name="Freeform 826"/>
              <p:cNvSpPr>
                <a:spLocks/>
              </p:cNvSpPr>
              <p:nvPr/>
            </p:nvSpPr>
            <p:spPr bwMode="auto">
              <a:xfrm>
                <a:off x="4857" y="2536"/>
                <a:ext cx="7" cy="6"/>
              </a:xfrm>
              <a:custGeom>
                <a:avLst/>
                <a:gdLst>
                  <a:gd name="T0" fmla="*/ 31 w 31"/>
                  <a:gd name="T1" fmla="*/ 18 h 32"/>
                  <a:gd name="T2" fmla="*/ 17 w 31"/>
                  <a:gd name="T3" fmla="*/ 32 h 32"/>
                  <a:gd name="T4" fmla="*/ 0 w 31"/>
                  <a:gd name="T5" fmla="*/ 15 h 32"/>
                  <a:gd name="T6" fmla="*/ 11 w 31"/>
                  <a:gd name="T7" fmla="*/ 0 h 32"/>
                  <a:gd name="T8" fmla="*/ 31 w 31"/>
                  <a:gd name="T9" fmla="*/ 18 h 32"/>
                  <a:gd name="T10" fmla="*/ 0 60000 65536"/>
                  <a:gd name="T11" fmla="*/ 0 60000 65536"/>
                  <a:gd name="T12" fmla="*/ 0 60000 65536"/>
                  <a:gd name="T13" fmla="*/ 0 60000 65536"/>
                  <a:gd name="T14" fmla="*/ 0 60000 65536"/>
                  <a:gd name="T15" fmla="*/ 0 w 31"/>
                  <a:gd name="T16" fmla="*/ 0 h 32"/>
                  <a:gd name="T17" fmla="*/ 31 w 31"/>
                  <a:gd name="T18" fmla="*/ 32 h 32"/>
                </a:gdLst>
                <a:ahLst/>
                <a:cxnLst>
                  <a:cxn ang="T10">
                    <a:pos x="T0" y="T1"/>
                  </a:cxn>
                  <a:cxn ang="T11">
                    <a:pos x="T2" y="T3"/>
                  </a:cxn>
                  <a:cxn ang="T12">
                    <a:pos x="T4" y="T5"/>
                  </a:cxn>
                  <a:cxn ang="T13">
                    <a:pos x="T6" y="T7"/>
                  </a:cxn>
                  <a:cxn ang="T14">
                    <a:pos x="T8" y="T9"/>
                  </a:cxn>
                </a:cxnLst>
                <a:rect l="T15" t="T16" r="T17" b="T18"/>
                <a:pathLst>
                  <a:path w="31" h="32">
                    <a:moveTo>
                      <a:pt x="31" y="18"/>
                    </a:moveTo>
                    <a:lnTo>
                      <a:pt x="17" y="32"/>
                    </a:lnTo>
                    <a:lnTo>
                      <a:pt x="0" y="15"/>
                    </a:lnTo>
                    <a:lnTo>
                      <a:pt x="11" y="0"/>
                    </a:lnTo>
                    <a:lnTo>
                      <a:pt x="31" y="18"/>
                    </a:lnTo>
                    <a:close/>
                  </a:path>
                </a:pathLst>
              </a:custGeom>
              <a:solidFill>
                <a:srgbClr val="005329"/>
              </a:solidFill>
              <a:ln w="9525">
                <a:noFill/>
                <a:round/>
                <a:headEnd/>
                <a:tailEnd/>
              </a:ln>
            </p:spPr>
            <p:txBody>
              <a:bodyPr>
                <a:prstTxWarp prst="textNoShape">
                  <a:avLst/>
                </a:prstTxWarp>
              </a:bodyPr>
              <a:lstStyle/>
              <a:p>
                <a:endParaRPr lang="en-US"/>
              </a:p>
            </p:txBody>
          </p:sp>
          <p:sp>
            <p:nvSpPr>
              <p:cNvPr id="72753" name="Freeform 827"/>
              <p:cNvSpPr>
                <a:spLocks/>
              </p:cNvSpPr>
              <p:nvPr/>
            </p:nvSpPr>
            <p:spPr bwMode="auto">
              <a:xfrm>
                <a:off x="4853" y="2532"/>
                <a:ext cx="7" cy="7"/>
              </a:xfrm>
              <a:custGeom>
                <a:avLst/>
                <a:gdLst>
                  <a:gd name="T0" fmla="*/ 32 w 32"/>
                  <a:gd name="T1" fmla="*/ 17 h 32"/>
                  <a:gd name="T2" fmla="*/ 21 w 32"/>
                  <a:gd name="T3" fmla="*/ 32 h 32"/>
                  <a:gd name="T4" fmla="*/ 0 w 32"/>
                  <a:gd name="T5" fmla="*/ 17 h 32"/>
                  <a:gd name="T6" fmla="*/ 11 w 32"/>
                  <a:gd name="T7" fmla="*/ 0 h 32"/>
                  <a:gd name="T8" fmla="*/ 32 w 32"/>
                  <a:gd name="T9" fmla="*/ 17 h 32"/>
                  <a:gd name="T10" fmla="*/ 0 60000 65536"/>
                  <a:gd name="T11" fmla="*/ 0 60000 65536"/>
                  <a:gd name="T12" fmla="*/ 0 60000 65536"/>
                  <a:gd name="T13" fmla="*/ 0 60000 65536"/>
                  <a:gd name="T14" fmla="*/ 0 60000 65536"/>
                  <a:gd name="T15" fmla="*/ 0 w 32"/>
                  <a:gd name="T16" fmla="*/ 0 h 32"/>
                  <a:gd name="T17" fmla="*/ 32 w 32"/>
                  <a:gd name="T18" fmla="*/ 32 h 32"/>
                </a:gdLst>
                <a:ahLst/>
                <a:cxnLst>
                  <a:cxn ang="T10">
                    <a:pos x="T0" y="T1"/>
                  </a:cxn>
                  <a:cxn ang="T11">
                    <a:pos x="T2" y="T3"/>
                  </a:cxn>
                  <a:cxn ang="T12">
                    <a:pos x="T4" y="T5"/>
                  </a:cxn>
                  <a:cxn ang="T13">
                    <a:pos x="T6" y="T7"/>
                  </a:cxn>
                  <a:cxn ang="T14">
                    <a:pos x="T8" y="T9"/>
                  </a:cxn>
                </a:cxnLst>
                <a:rect l="T15" t="T16" r="T17" b="T18"/>
                <a:pathLst>
                  <a:path w="32" h="32">
                    <a:moveTo>
                      <a:pt x="32" y="17"/>
                    </a:moveTo>
                    <a:lnTo>
                      <a:pt x="21" y="32"/>
                    </a:lnTo>
                    <a:lnTo>
                      <a:pt x="0" y="17"/>
                    </a:lnTo>
                    <a:lnTo>
                      <a:pt x="11" y="0"/>
                    </a:lnTo>
                    <a:lnTo>
                      <a:pt x="32" y="17"/>
                    </a:lnTo>
                    <a:close/>
                  </a:path>
                </a:pathLst>
              </a:custGeom>
              <a:solidFill>
                <a:srgbClr val="005329"/>
              </a:solidFill>
              <a:ln w="9525">
                <a:noFill/>
                <a:round/>
                <a:headEnd/>
                <a:tailEnd/>
              </a:ln>
            </p:spPr>
            <p:txBody>
              <a:bodyPr>
                <a:prstTxWarp prst="textNoShape">
                  <a:avLst/>
                </a:prstTxWarp>
              </a:bodyPr>
              <a:lstStyle/>
              <a:p>
                <a:endParaRPr lang="en-US"/>
              </a:p>
            </p:txBody>
          </p:sp>
          <p:sp>
            <p:nvSpPr>
              <p:cNvPr id="72754" name="Freeform 828"/>
              <p:cNvSpPr>
                <a:spLocks/>
              </p:cNvSpPr>
              <p:nvPr/>
            </p:nvSpPr>
            <p:spPr bwMode="auto">
              <a:xfrm>
                <a:off x="4850" y="2529"/>
                <a:ext cx="5" cy="7"/>
              </a:xfrm>
              <a:custGeom>
                <a:avLst/>
                <a:gdLst>
                  <a:gd name="T0" fmla="*/ 28 w 28"/>
                  <a:gd name="T1" fmla="*/ 14 h 31"/>
                  <a:gd name="T2" fmla="*/ 17 w 28"/>
                  <a:gd name="T3" fmla="*/ 31 h 31"/>
                  <a:gd name="T4" fmla="*/ 0 w 28"/>
                  <a:gd name="T5" fmla="*/ 20 h 31"/>
                  <a:gd name="T6" fmla="*/ 8 w 28"/>
                  <a:gd name="T7" fmla="*/ 0 h 31"/>
                  <a:gd name="T8" fmla="*/ 8 w 28"/>
                  <a:gd name="T9" fmla="*/ 3 h 31"/>
                  <a:gd name="T10" fmla="*/ 28 w 28"/>
                  <a:gd name="T11" fmla="*/ 14 h 31"/>
                  <a:gd name="T12" fmla="*/ 0 60000 65536"/>
                  <a:gd name="T13" fmla="*/ 0 60000 65536"/>
                  <a:gd name="T14" fmla="*/ 0 60000 65536"/>
                  <a:gd name="T15" fmla="*/ 0 60000 65536"/>
                  <a:gd name="T16" fmla="*/ 0 60000 65536"/>
                  <a:gd name="T17" fmla="*/ 0 60000 65536"/>
                  <a:gd name="T18" fmla="*/ 0 w 28"/>
                  <a:gd name="T19" fmla="*/ 0 h 31"/>
                  <a:gd name="T20" fmla="*/ 28 w 28"/>
                  <a:gd name="T21" fmla="*/ 31 h 31"/>
                </a:gdLst>
                <a:ahLst/>
                <a:cxnLst>
                  <a:cxn ang="T12">
                    <a:pos x="T0" y="T1"/>
                  </a:cxn>
                  <a:cxn ang="T13">
                    <a:pos x="T2" y="T3"/>
                  </a:cxn>
                  <a:cxn ang="T14">
                    <a:pos x="T4" y="T5"/>
                  </a:cxn>
                  <a:cxn ang="T15">
                    <a:pos x="T6" y="T7"/>
                  </a:cxn>
                  <a:cxn ang="T16">
                    <a:pos x="T8" y="T9"/>
                  </a:cxn>
                  <a:cxn ang="T17">
                    <a:pos x="T10" y="T11"/>
                  </a:cxn>
                </a:cxnLst>
                <a:rect l="T18" t="T19" r="T20" b="T21"/>
                <a:pathLst>
                  <a:path w="28" h="31">
                    <a:moveTo>
                      <a:pt x="28" y="14"/>
                    </a:moveTo>
                    <a:lnTo>
                      <a:pt x="17" y="31"/>
                    </a:lnTo>
                    <a:lnTo>
                      <a:pt x="0" y="20"/>
                    </a:lnTo>
                    <a:lnTo>
                      <a:pt x="8" y="0"/>
                    </a:lnTo>
                    <a:lnTo>
                      <a:pt x="8" y="3"/>
                    </a:lnTo>
                    <a:lnTo>
                      <a:pt x="28" y="14"/>
                    </a:lnTo>
                    <a:close/>
                  </a:path>
                </a:pathLst>
              </a:custGeom>
              <a:solidFill>
                <a:srgbClr val="005329"/>
              </a:solidFill>
              <a:ln w="9525">
                <a:noFill/>
                <a:round/>
                <a:headEnd/>
                <a:tailEnd/>
              </a:ln>
            </p:spPr>
            <p:txBody>
              <a:bodyPr>
                <a:prstTxWarp prst="textNoShape">
                  <a:avLst/>
                </a:prstTxWarp>
              </a:bodyPr>
              <a:lstStyle/>
              <a:p>
                <a:endParaRPr lang="en-US"/>
              </a:p>
            </p:txBody>
          </p:sp>
          <p:sp>
            <p:nvSpPr>
              <p:cNvPr id="72755" name="Freeform 829"/>
              <p:cNvSpPr>
                <a:spLocks/>
              </p:cNvSpPr>
              <p:nvPr/>
            </p:nvSpPr>
            <p:spPr bwMode="auto">
              <a:xfrm>
                <a:off x="4846" y="2528"/>
                <a:ext cx="5" cy="5"/>
              </a:xfrm>
              <a:custGeom>
                <a:avLst/>
                <a:gdLst>
                  <a:gd name="T0" fmla="*/ 28 w 28"/>
                  <a:gd name="T1" fmla="*/ 8 h 28"/>
                  <a:gd name="T2" fmla="*/ 20 w 28"/>
                  <a:gd name="T3" fmla="*/ 28 h 28"/>
                  <a:gd name="T4" fmla="*/ 0 w 28"/>
                  <a:gd name="T5" fmla="*/ 17 h 28"/>
                  <a:gd name="T6" fmla="*/ 9 w 28"/>
                  <a:gd name="T7" fmla="*/ 0 h 28"/>
                  <a:gd name="T8" fmla="*/ 28 w 28"/>
                  <a:gd name="T9" fmla="*/ 8 h 28"/>
                  <a:gd name="T10" fmla="*/ 0 60000 65536"/>
                  <a:gd name="T11" fmla="*/ 0 60000 65536"/>
                  <a:gd name="T12" fmla="*/ 0 60000 65536"/>
                  <a:gd name="T13" fmla="*/ 0 60000 65536"/>
                  <a:gd name="T14" fmla="*/ 0 60000 65536"/>
                  <a:gd name="T15" fmla="*/ 0 w 28"/>
                  <a:gd name="T16" fmla="*/ 0 h 28"/>
                  <a:gd name="T17" fmla="*/ 28 w 28"/>
                  <a:gd name="T18" fmla="*/ 28 h 28"/>
                </a:gdLst>
                <a:ahLst/>
                <a:cxnLst>
                  <a:cxn ang="T10">
                    <a:pos x="T0" y="T1"/>
                  </a:cxn>
                  <a:cxn ang="T11">
                    <a:pos x="T2" y="T3"/>
                  </a:cxn>
                  <a:cxn ang="T12">
                    <a:pos x="T4" y="T5"/>
                  </a:cxn>
                  <a:cxn ang="T13">
                    <a:pos x="T6" y="T7"/>
                  </a:cxn>
                  <a:cxn ang="T14">
                    <a:pos x="T8" y="T9"/>
                  </a:cxn>
                </a:cxnLst>
                <a:rect l="T15" t="T16" r="T17" b="T18"/>
                <a:pathLst>
                  <a:path w="28" h="28">
                    <a:moveTo>
                      <a:pt x="28" y="8"/>
                    </a:moveTo>
                    <a:lnTo>
                      <a:pt x="20" y="28"/>
                    </a:lnTo>
                    <a:lnTo>
                      <a:pt x="0" y="17"/>
                    </a:lnTo>
                    <a:lnTo>
                      <a:pt x="9" y="0"/>
                    </a:lnTo>
                    <a:lnTo>
                      <a:pt x="28" y="8"/>
                    </a:lnTo>
                    <a:close/>
                  </a:path>
                </a:pathLst>
              </a:custGeom>
              <a:solidFill>
                <a:srgbClr val="005329"/>
              </a:solidFill>
              <a:ln w="9525">
                <a:noFill/>
                <a:round/>
                <a:headEnd/>
                <a:tailEnd/>
              </a:ln>
            </p:spPr>
            <p:txBody>
              <a:bodyPr>
                <a:prstTxWarp prst="textNoShape">
                  <a:avLst/>
                </a:prstTxWarp>
              </a:bodyPr>
              <a:lstStyle/>
              <a:p>
                <a:endParaRPr lang="en-US"/>
              </a:p>
            </p:txBody>
          </p:sp>
          <p:sp>
            <p:nvSpPr>
              <p:cNvPr id="72756" name="Freeform 830"/>
              <p:cNvSpPr>
                <a:spLocks/>
              </p:cNvSpPr>
              <p:nvPr/>
            </p:nvSpPr>
            <p:spPr bwMode="auto">
              <a:xfrm>
                <a:off x="4842" y="2526"/>
                <a:ext cx="6" cy="5"/>
              </a:xfrm>
              <a:custGeom>
                <a:avLst/>
                <a:gdLst>
                  <a:gd name="T0" fmla="*/ 30 w 30"/>
                  <a:gd name="T1" fmla="*/ 9 h 26"/>
                  <a:gd name="T2" fmla="*/ 21 w 30"/>
                  <a:gd name="T3" fmla="*/ 26 h 26"/>
                  <a:gd name="T4" fmla="*/ 0 w 30"/>
                  <a:gd name="T5" fmla="*/ 17 h 26"/>
                  <a:gd name="T6" fmla="*/ 6 w 30"/>
                  <a:gd name="T7" fmla="*/ 0 h 26"/>
                  <a:gd name="T8" fmla="*/ 30 w 30"/>
                  <a:gd name="T9" fmla="*/ 9 h 26"/>
                  <a:gd name="T10" fmla="*/ 0 60000 65536"/>
                  <a:gd name="T11" fmla="*/ 0 60000 65536"/>
                  <a:gd name="T12" fmla="*/ 0 60000 65536"/>
                  <a:gd name="T13" fmla="*/ 0 60000 65536"/>
                  <a:gd name="T14" fmla="*/ 0 60000 65536"/>
                  <a:gd name="T15" fmla="*/ 0 w 30"/>
                  <a:gd name="T16" fmla="*/ 0 h 26"/>
                  <a:gd name="T17" fmla="*/ 30 w 30"/>
                  <a:gd name="T18" fmla="*/ 26 h 26"/>
                </a:gdLst>
                <a:ahLst/>
                <a:cxnLst>
                  <a:cxn ang="T10">
                    <a:pos x="T0" y="T1"/>
                  </a:cxn>
                  <a:cxn ang="T11">
                    <a:pos x="T2" y="T3"/>
                  </a:cxn>
                  <a:cxn ang="T12">
                    <a:pos x="T4" y="T5"/>
                  </a:cxn>
                  <a:cxn ang="T13">
                    <a:pos x="T6" y="T7"/>
                  </a:cxn>
                  <a:cxn ang="T14">
                    <a:pos x="T8" y="T9"/>
                  </a:cxn>
                </a:cxnLst>
                <a:rect l="T15" t="T16" r="T17" b="T18"/>
                <a:pathLst>
                  <a:path w="30" h="26">
                    <a:moveTo>
                      <a:pt x="30" y="9"/>
                    </a:moveTo>
                    <a:lnTo>
                      <a:pt x="21" y="26"/>
                    </a:lnTo>
                    <a:lnTo>
                      <a:pt x="0" y="17"/>
                    </a:lnTo>
                    <a:lnTo>
                      <a:pt x="6" y="0"/>
                    </a:lnTo>
                    <a:lnTo>
                      <a:pt x="30" y="9"/>
                    </a:lnTo>
                    <a:close/>
                  </a:path>
                </a:pathLst>
              </a:custGeom>
              <a:solidFill>
                <a:srgbClr val="005329"/>
              </a:solidFill>
              <a:ln w="9525">
                <a:noFill/>
                <a:round/>
                <a:headEnd/>
                <a:tailEnd/>
              </a:ln>
            </p:spPr>
            <p:txBody>
              <a:bodyPr>
                <a:prstTxWarp prst="textNoShape">
                  <a:avLst/>
                </a:prstTxWarp>
              </a:bodyPr>
              <a:lstStyle/>
              <a:p>
                <a:endParaRPr lang="en-US"/>
              </a:p>
            </p:txBody>
          </p:sp>
          <p:sp>
            <p:nvSpPr>
              <p:cNvPr id="72757" name="Freeform 831"/>
              <p:cNvSpPr>
                <a:spLocks/>
              </p:cNvSpPr>
              <p:nvPr/>
            </p:nvSpPr>
            <p:spPr bwMode="auto">
              <a:xfrm>
                <a:off x="4833" y="2523"/>
                <a:ext cx="10" cy="6"/>
              </a:xfrm>
              <a:custGeom>
                <a:avLst/>
                <a:gdLst>
                  <a:gd name="T0" fmla="*/ 49 w 49"/>
                  <a:gd name="T1" fmla="*/ 17 h 34"/>
                  <a:gd name="T2" fmla="*/ 43 w 49"/>
                  <a:gd name="T3" fmla="*/ 34 h 34"/>
                  <a:gd name="T4" fmla="*/ 0 w 49"/>
                  <a:gd name="T5" fmla="*/ 17 h 34"/>
                  <a:gd name="T6" fmla="*/ 9 w 49"/>
                  <a:gd name="T7" fmla="*/ 0 h 34"/>
                  <a:gd name="T8" fmla="*/ 49 w 49"/>
                  <a:gd name="T9" fmla="*/ 17 h 34"/>
                  <a:gd name="T10" fmla="*/ 0 60000 65536"/>
                  <a:gd name="T11" fmla="*/ 0 60000 65536"/>
                  <a:gd name="T12" fmla="*/ 0 60000 65536"/>
                  <a:gd name="T13" fmla="*/ 0 60000 65536"/>
                  <a:gd name="T14" fmla="*/ 0 60000 65536"/>
                  <a:gd name="T15" fmla="*/ 0 w 49"/>
                  <a:gd name="T16" fmla="*/ 0 h 34"/>
                  <a:gd name="T17" fmla="*/ 49 w 49"/>
                  <a:gd name="T18" fmla="*/ 34 h 34"/>
                </a:gdLst>
                <a:ahLst/>
                <a:cxnLst>
                  <a:cxn ang="T10">
                    <a:pos x="T0" y="T1"/>
                  </a:cxn>
                  <a:cxn ang="T11">
                    <a:pos x="T2" y="T3"/>
                  </a:cxn>
                  <a:cxn ang="T12">
                    <a:pos x="T4" y="T5"/>
                  </a:cxn>
                  <a:cxn ang="T13">
                    <a:pos x="T6" y="T7"/>
                  </a:cxn>
                  <a:cxn ang="T14">
                    <a:pos x="T8" y="T9"/>
                  </a:cxn>
                </a:cxnLst>
                <a:rect l="T15" t="T16" r="T17" b="T18"/>
                <a:pathLst>
                  <a:path w="49" h="34">
                    <a:moveTo>
                      <a:pt x="49" y="17"/>
                    </a:moveTo>
                    <a:lnTo>
                      <a:pt x="43" y="34"/>
                    </a:lnTo>
                    <a:lnTo>
                      <a:pt x="0" y="17"/>
                    </a:lnTo>
                    <a:lnTo>
                      <a:pt x="9" y="0"/>
                    </a:lnTo>
                    <a:lnTo>
                      <a:pt x="49" y="17"/>
                    </a:lnTo>
                    <a:close/>
                  </a:path>
                </a:pathLst>
              </a:custGeom>
              <a:solidFill>
                <a:srgbClr val="005329"/>
              </a:solidFill>
              <a:ln w="9525">
                <a:noFill/>
                <a:round/>
                <a:headEnd/>
                <a:tailEnd/>
              </a:ln>
            </p:spPr>
            <p:txBody>
              <a:bodyPr>
                <a:prstTxWarp prst="textNoShape">
                  <a:avLst/>
                </a:prstTxWarp>
              </a:bodyPr>
              <a:lstStyle/>
              <a:p>
                <a:endParaRPr lang="en-US"/>
              </a:p>
            </p:txBody>
          </p:sp>
          <p:sp>
            <p:nvSpPr>
              <p:cNvPr id="72758" name="Freeform 832"/>
              <p:cNvSpPr>
                <a:spLocks/>
              </p:cNvSpPr>
              <p:nvPr/>
            </p:nvSpPr>
            <p:spPr bwMode="auto">
              <a:xfrm>
                <a:off x="4824" y="2518"/>
                <a:ext cx="11" cy="8"/>
              </a:xfrm>
              <a:custGeom>
                <a:avLst/>
                <a:gdLst>
                  <a:gd name="T0" fmla="*/ 52 w 52"/>
                  <a:gd name="T1" fmla="*/ 23 h 40"/>
                  <a:gd name="T2" fmla="*/ 43 w 52"/>
                  <a:gd name="T3" fmla="*/ 40 h 40"/>
                  <a:gd name="T4" fmla="*/ 0 w 52"/>
                  <a:gd name="T5" fmla="*/ 17 h 40"/>
                  <a:gd name="T6" fmla="*/ 9 w 52"/>
                  <a:gd name="T7" fmla="*/ 0 h 40"/>
                  <a:gd name="T8" fmla="*/ 52 w 52"/>
                  <a:gd name="T9" fmla="*/ 23 h 40"/>
                  <a:gd name="T10" fmla="*/ 0 60000 65536"/>
                  <a:gd name="T11" fmla="*/ 0 60000 65536"/>
                  <a:gd name="T12" fmla="*/ 0 60000 65536"/>
                  <a:gd name="T13" fmla="*/ 0 60000 65536"/>
                  <a:gd name="T14" fmla="*/ 0 60000 65536"/>
                  <a:gd name="T15" fmla="*/ 0 w 52"/>
                  <a:gd name="T16" fmla="*/ 0 h 40"/>
                  <a:gd name="T17" fmla="*/ 52 w 52"/>
                  <a:gd name="T18" fmla="*/ 40 h 40"/>
                </a:gdLst>
                <a:ahLst/>
                <a:cxnLst>
                  <a:cxn ang="T10">
                    <a:pos x="T0" y="T1"/>
                  </a:cxn>
                  <a:cxn ang="T11">
                    <a:pos x="T2" y="T3"/>
                  </a:cxn>
                  <a:cxn ang="T12">
                    <a:pos x="T4" y="T5"/>
                  </a:cxn>
                  <a:cxn ang="T13">
                    <a:pos x="T6" y="T7"/>
                  </a:cxn>
                  <a:cxn ang="T14">
                    <a:pos x="T8" y="T9"/>
                  </a:cxn>
                </a:cxnLst>
                <a:rect l="T15" t="T16" r="T17" b="T18"/>
                <a:pathLst>
                  <a:path w="52" h="40">
                    <a:moveTo>
                      <a:pt x="52" y="23"/>
                    </a:moveTo>
                    <a:lnTo>
                      <a:pt x="43" y="40"/>
                    </a:lnTo>
                    <a:lnTo>
                      <a:pt x="0" y="17"/>
                    </a:lnTo>
                    <a:lnTo>
                      <a:pt x="9" y="0"/>
                    </a:lnTo>
                    <a:lnTo>
                      <a:pt x="52" y="23"/>
                    </a:lnTo>
                    <a:close/>
                  </a:path>
                </a:pathLst>
              </a:custGeom>
              <a:solidFill>
                <a:srgbClr val="005329"/>
              </a:solidFill>
              <a:ln w="9525">
                <a:noFill/>
                <a:round/>
                <a:headEnd/>
                <a:tailEnd/>
              </a:ln>
            </p:spPr>
            <p:txBody>
              <a:bodyPr>
                <a:prstTxWarp prst="textNoShape">
                  <a:avLst/>
                </a:prstTxWarp>
              </a:bodyPr>
              <a:lstStyle/>
              <a:p>
                <a:endParaRPr lang="en-US"/>
              </a:p>
            </p:txBody>
          </p:sp>
          <p:sp>
            <p:nvSpPr>
              <p:cNvPr id="72759" name="Freeform 833"/>
              <p:cNvSpPr>
                <a:spLocks/>
              </p:cNvSpPr>
              <p:nvPr/>
            </p:nvSpPr>
            <p:spPr bwMode="auto">
              <a:xfrm>
                <a:off x="4816" y="2513"/>
                <a:ext cx="10" cy="8"/>
              </a:xfrm>
              <a:custGeom>
                <a:avLst/>
                <a:gdLst>
                  <a:gd name="T0" fmla="*/ 52 w 52"/>
                  <a:gd name="T1" fmla="*/ 26 h 43"/>
                  <a:gd name="T2" fmla="*/ 43 w 52"/>
                  <a:gd name="T3" fmla="*/ 43 h 43"/>
                  <a:gd name="T4" fmla="*/ 0 w 52"/>
                  <a:gd name="T5" fmla="*/ 17 h 43"/>
                  <a:gd name="T6" fmla="*/ 11 w 52"/>
                  <a:gd name="T7" fmla="*/ 0 h 43"/>
                  <a:gd name="T8" fmla="*/ 52 w 52"/>
                  <a:gd name="T9" fmla="*/ 26 h 43"/>
                  <a:gd name="T10" fmla="*/ 0 60000 65536"/>
                  <a:gd name="T11" fmla="*/ 0 60000 65536"/>
                  <a:gd name="T12" fmla="*/ 0 60000 65536"/>
                  <a:gd name="T13" fmla="*/ 0 60000 65536"/>
                  <a:gd name="T14" fmla="*/ 0 60000 65536"/>
                  <a:gd name="T15" fmla="*/ 0 w 52"/>
                  <a:gd name="T16" fmla="*/ 0 h 43"/>
                  <a:gd name="T17" fmla="*/ 52 w 52"/>
                  <a:gd name="T18" fmla="*/ 43 h 43"/>
                </a:gdLst>
                <a:ahLst/>
                <a:cxnLst>
                  <a:cxn ang="T10">
                    <a:pos x="T0" y="T1"/>
                  </a:cxn>
                  <a:cxn ang="T11">
                    <a:pos x="T2" y="T3"/>
                  </a:cxn>
                  <a:cxn ang="T12">
                    <a:pos x="T4" y="T5"/>
                  </a:cxn>
                  <a:cxn ang="T13">
                    <a:pos x="T6" y="T7"/>
                  </a:cxn>
                  <a:cxn ang="T14">
                    <a:pos x="T8" y="T9"/>
                  </a:cxn>
                </a:cxnLst>
                <a:rect l="T15" t="T16" r="T17" b="T18"/>
                <a:pathLst>
                  <a:path w="52" h="43">
                    <a:moveTo>
                      <a:pt x="52" y="26"/>
                    </a:moveTo>
                    <a:lnTo>
                      <a:pt x="43" y="43"/>
                    </a:lnTo>
                    <a:lnTo>
                      <a:pt x="0" y="17"/>
                    </a:lnTo>
                    <a:lnTo>
                      <a:pt x="11" y="0"/>
                    </a:lnTo>
                    <a:lnTo>
                      <a:pt x="52" y="26"/>
                    </a:lnTo>
                    <a:close/>
                  </a:path>
                </a:pathLst>
              </a:custGeom>
              <a:solidFill>
                <a:srgbClr val="005329"/>
              </a:solidFill>
              <a:ln w="9525">
                <a:noFill/>
                <a:round/>
                <a:headEnd/>
                <a:tailEnd/>
              </a:ln>
            </p:spPr>
            <p:txBody>
              <a:bodyPr>
                <a:prstTxWarp prst="textNoShape">
                  <a:avLst/>
                </a:prstTxWarp>
              </a:bodyPr>
              <a:lstStyle/>
              <a:p>
                <a:endParaRPr lang="en-US"/>
              </a:p>
            </p:txBody>
          </p:sp>
          <p:sp>
            <p:nvSpPr>
              <p:cNvPr id="72760" name="Freeform 834"/>
              <p:cNvSpPr>
                <a:spLocks/>
              </p:cNvSpPr>
              <p:nvPr/>
            </p:nvSpPr>
            <p:spPr bwMode="auto">
              <a:xfrm>
                <a:off x="4808" y="2507"/>
                <a:ext cx="10" cy="9"/>
              </a:xfrm>
              <a:custGeom>
                <a:avLst/>
                <a:gdLst>
                  <a:gd name="T0" fmla="*/ 52 w 52"/>
                  <a:gd name="T1" fmla="*/ 30 h 47"/>
                  <a:gd name="T2" fmla="*/ 41 w 52"/>
                  <a:gd name="T3" fmla="*/ 47 h 47"/>
                  <a:gd name="T4" fmla="*/ 0 w 52"/>
                  <a:gd name="T5" fmla="*/ 15 h 47"/>
                  <a:gd name="T6" fmla="*/ 12 w 52"/>
                  <a:gd name="T7" fmla="*/ 0 h 47"/>
                  <a:gd name="T8" fmla="*/ 52 w 52"/>
                  <a:gd name="T9" fmla="*/ 30 h 47"/>
                  <a:gd name="T10" fmla="*/ 0 60000 65536"/>
                  <a:gd name="T11" fmla="*/ 0 60000 65536"/>
                  <a:gd name="T12" fmla="*/ 0 60000 65536"/>
                  <a:gd name="T13" fmla="*/ 0 60000 65536"/>
                  <a:gd name="T14" fmla="*/ 0 60000 65536"/>
                  <a:gd name="T15" fmla="*/ 0 w 52"/>
                  <a:gd name="T16" fmla="*/ 0 h 47"/>
                  <a:gd name="T17" fmla="*/ 52 w 52"/>
                  <a:gd name="T18" fmla="*/ 47 h 47"/>
                </a:gdLst>
                <a:ahLst/>
                <a:cxnLst>
                  <a:cxn ang="T10">
                    <a:pos x="T0" y="T1"/>
                  </a:cxn>
                  <a:cxn ang="T11">
                    <a:pos x="T2" y="T3"/>
                  </a:cxn>
                  <a:cxn ang="T12">
                    <a:pos x="T4" y="T5"/>
                  </a:cxn>
                  <a:cxn ang="T13">
                    <a:pos x="T6" y="T7"/>
                  </a:cxn>
                  <a:cxn ang="T14">
                    <a:pos x="T8" y="T9"/>
                  </a:cxn>
                </a:cxnLst>
                <a:rect l="T15" t="T16" r="T17" b="T18"/>
                <a:pathLst>
                  <a:path w="52" h="47">
                    <a:moveTo>
                      <a:pt x="52" y="30"/>
                    </a:moveTo>
                    <a:lnTo>
                      <a:pt x="41" y="47"/>
                    </a:lnTo>
                    <a:lnTo>
                      <a:pt x="0" y="15"/>
                    </a:lnTo>
                    <a:lnTo>
                      <a:pt x="12" y="0"/>
                    </a:lnTo>
                    <a:lnTo>
                      <a:pt x="52" y="30"/>
                    </a:lnTo>
                    <a:close/>
                  </a:path>
                </a:pathLst>
              </a:custGeom>
              <a:solidFill>
                <a:srgbClr val="005329"/>
              </a:solidFill>
              <a:ln w="9525">
                <a:noFill/>
                <a:round/>
                <a:headEnd/>
                <a:tailEnd/>
              </a:ln>
            </p:spPr>
            <p:txBody>
              <a:bodyPr>
                <a:prstTxWarp prst="textNoShape">
                  <a:avLst/>
                </a:prstTxWarp>
              </a:bodyPr>
              <a:lstStyle/>
              <a:p>
                <a:endParaRPr lang="en-US"/>
              </a:p>
            </p:txBody>
          </p:sp>
          <p:sp>
            <p:nvSpPr>
              <p:cNvPr id="72761" name="Freeform 835"/>
              <p:cNvSpPr>
                <a:spLocks/>
              </p:cNvSpPr>
              <p:nvPr/>
            </p:nvSpPr>
            <p:spPr bwMode="auto">
              <a:xfrm>
                <a:off x="4800" y="2501"/>
                <a:ext cx="10" cy="9"/>
              </a:xfrm>
              <a:custGeom>
                <a:avLst/>
                <a:gdLst>
                  <a:gd name="T0" fmla="*/ 52 w 52"/>
                  <a:gd name="T1" fmla="*/ 30 h 45"/>
                  <a:gd name="T2" fmla="*/ 40 w 52"/>
                  <a:gd name="T3" fmla="*/ 45 h 45"/>
                  <a:gd name="T4" fmla="*/ 0 w 52"/>
                  <a:gd name="T5" fmla="*/ 13 h 45"/>
                  <a:gd name="T6" fmla="*/ 14 w 52"/>
                  <a:gd name="T7" fmla="*/ 0 h 45"/>
                  <a:gd name="T8" fmla="*/ 52 w 52"/>
                  <a:gd name="T9" fmla="*/ 30 h 45"/>
                  <a:gd name="T10" fmla="*/ 0 60000 65536"/>
                  <a:gd name="T11" fmla="*/ 0 60000 65536"/>
                  <a:gd name="T12" fmla="*/ 0 60000 65536"/>
                  <a:gd name="T13" fmla="*/ 0 60000 65536"/>
                  <a:gd name="T14" fmla="*/ 0 60000 65536"/>
                  <a:gd name="T15" fmla="*/ 0 w 52"/>
                  <a:gd name="T16" fmla="*/ 0 h 45"/>
                  <a:gd name="T17" fmla="*/ 52 w 52"/>
                  <a:gd name="T18" fmla="*/ 45 h 45"/>
                </a:gdLst>
                <a:ahLst/>
                <a:cxnLst>
                  <a:cxn ang="T10">
                    <a:pos x="T0" y="T1"/>
                  </a:cxn>
                  <a:cxn ang="T11">
                    <a:pos x="T2" y="T3"/>
                  </a:cxn>
                  <a:cxn ang="T12">
                    <a:pos x="T4" y="T5"/>
                  </a:cxn>
                  <a:cxn ang="T13">
                    <a:pos x="T6" y="T7"/>
                  </a:cxn>
                  <a:cxn ang="T14">
                    <a:pos x="T8" y="T9"/>
                  </a:cxn>
                </a:cxnLst>
                <a:rect l="T15" t="T16" r="T17" b="T18"/>
                <a:pathLst>
                  <a:path w="52" h="45">
                    <a:moveTo>
                      <a:pt x="52" y="30"/>
                    </a:moveTo>
                    <a:lnTo>
                      <a:pt x="40" y="45"/>
                    </a:lnTo>
                    <a:lnTo>
                      <a:pt x="0" y="13"/>
                    </a:lnTo>
                    <a:lnTo>
                      <a:pt x="14" y="0"/>
                    </a:lnTo>
                    <a:lnTo>
                      <a:pt x="52" y="30"/>
                    </a:lnTo>
                    <a:close/>
                  </a:path>
                </a:pathLst>
              </a:custGeom>
              <a:solidFill>
                <a:srgbClr val="005329"/>
              </a:solidFill>
              <a:ln w="9525">
                <a:noFill/>
                <a:round/>
                <a:headEnd/>
                <a:tailEnd/>
              </a:ln>
            </p:spPr>
            <p:txBody>
              <a:bodyPr>
                <a:prstTxWarp prst="textNoShape">
                  <a:avLst/>
                </a:prstTxWarp>
              </a:bodyPr>
              <a:lstStyle/>
              <a:p>
                <a:endParaRPr lang="en-US"/>
              </a:p>
            </p:txBody>
          </p:sp>
          <p:sp>
            <p:nvSpPr>
              <p:cNvPr id="72762" name="Freeform 836"/>
              <p:cNvSpPr>
                <a:spLocks/>
              </p:cNvSpPr>
              <p:nvPr/>
            </p:nvSpPr>
            <p:spPr bwMode="auto">
              <a:xfrm>
                <a:off x="4792" y="2494"/>
                <a:ext cx="10" cy="9"/>
              </a:xfrm>
              <a:custGeom>
                <a:avLst/>
                <a:gdLst>
                  <a:gd name="T0" fmla="*/ 51 w 51"/>
                  <a:gd name="T1" fmla="*/ 35 h 48"/>
                  <a:gd name="T2" fmla="*/ 37 w 51"/>
                  <a:gd name="T3" fmla="*/ 48 h 48"/>
                  <a:gd name="T4" fmla="*/ 0 w 51"/>
                  <a:gd name="T5" fmla="*/ 14 h 48"/>
                  <a:gd name="T6" fmla="*/ 14 w 51"/>
                  <a:gd name="T7" fmla="*/ 0 h 48"/>
                  <a:gd name="T8" fmla="*/ 51 w 51"/>
                  <a:gd name="T9" fmla="*/ 35 h 48"/>
                  <a:gd name="T10" fmla="*/ 0 60000 65536"/>
                  <a:gd name="T11" fmla="*/ 0 60000 65536"/>
                  <a:gd name="T12" fmla="*/ 0 60000 65536"/>
                  <a:gd name="T13" fmla="*/ 0 60000 65536"/>
                  <a:gd name="T14" fmla="*/ 0 60000 65536"/>
                  <a:gd name="T15" fmla="*/ 0 w 51"/>
                  <a:gd name="T16" fmla="*/ 0 h 48"/>
                  <a:gd name="T17" fmla="*/ 51 w 51"/>
                  <a:gd name="T18" fmla="*/ 48 h 48"/>
                </a:gdLst>
                <a:ahLst/>
                <a:cxnLst>
                  <a:cxn ang="T10">
                    <a:pos x="T0" y="T1"/>
                  </a:cxn>
                  <a:cxn ang="T11">
                    <a:pos x="T2" y="T3"/>
                  </a:cxn>
                  <a:cxn ang="T12">
                    <a:pos x="T4" y="T5"/>
                  </a:cxn>
                  <a:cxn ang="T13">
                    <a:pos x="T6" y="T7"/>
                  </a:cxn>
                  <a:cxn ang="T14">
                    <a:pos x="T8" y="T9"/>
                  </a:cxn>
                </a:cxnLst>
                <a:rect l="T15" t="T16" r="T17" b="T18"/>
                <a:pathLst>
                  <a:path w="51" h="48">
                    <a:moveTo>
                      <a:pt x="51" y="35"/>
                    </a:moveTo>
                    <a:lnTo>
                      <a:pt x="37" y="48"/>
                    </a:lnTo>
                    <a:lnTo>
                      <a:pt x="0" y="14"/>
                    </a:lnTo>
                    <a:lnTo>
                      <a:pt x="14" y="0"/>
                    </a:lnTo>
                    <a:lnTo>
                      <a:pt x="51" y="35"/>
                    </a:lnTo>
                    <a:close/>
                  </a:path>
                </a:pathLst>
              </a:custGeom>
              <a:solidFill>
                <a:srgbClr val="005329"/>
              </a:solidFill>
              <a:ln w="9525">
                <a:noFill/>
                <a:round/>
                <a:headEnd/>
                <a:tailEnd/>
              </a:ln>
            </p:spPr>
            <p:txBody>
              <a:bodyPr>
                <a:prstTxWarp prst="textNoShape">
                  <a:avLst/>
                </a:prstTxWarp>
              </a:bodyPr>
              <a:lstStyle/>
              <a:p>
                <a:endParaRPr lang="en-US"/>
              </a:p>
            </p:txBody>
          </p:sp>
          <p:sp>
            <p:nvSpPr>
              <p:cNvPr id="72763" name="Freeform 837"/>
              <p:cNvSpPr>
                <a:spLocks/>
              </p:cNvSpPr>
              <p:nvPr/>
            </p:nvSpPr>
            <p:spPr bwMode="auto">
              <a:xfrm>
                <a:off x="4785" y="2487"/>
                <a:ext cx="10" cy="10"/>
              </a:xfrm>
              <a:custGeom>
                <a:avLst/>
                <a:gdLst>
                  <a:gd name="T0" fmla="*/ 51 w 51"/>
                  <a:gd name="T1" fmla="*/ 34 h 48"/>
                  <a:gd name="T2" fmla="*/ 37 w 51"/>
                  <a:gd name="T3" fmla="*/ 48 h 48"/>
                  <a:gd name="T4" fmla="*/ 2 w 51"/>
                  <a:gd name="T5" fmla="*/ 13 h 48"/>
                  <a:gd name="T6" fmla="*/ 0 w 51"/>
                  <a:gd name="T7" fmla="*/ 13 h 48"/>
                  <a:gd name="T8" fmla="*/ 13 w 51"/>
                  <a:gd name="T9" fmla="*/ 0 h 48"/>
                  <a:gd name="T10" fmla="*/ 51 w 51"/>
                  <a:gd name="T11" fmla="*/ 34 h 48"/>
                  <a:gd name="T12" fmla="*/ 0 60000 65536"/>
                  <a:gd name="T13" fmla="*/ 0 60000 65536"/>
                  <a:gd name="T14" fmla="*/ 0 60000 65536"/>
                  <a:gd name="T15" fmla="*/ 0 60000 65536"/>
                  <a:gd name="T16" fmla="*/ 0 60000 65536"/>
                  <a:gd name="T17" fmla="*/ 0 60000 65536"/>
                  <a:gd name="T18" fmla="*/ 0 w 51"/>
                  <a:gd name="T19" fmla="*/ 0 h 48"/>
                  <a:gd name="T20" fmla="*/ 51 w 51"/>
                  <a:gd name="T21" fmla="*/ 48 h 48"/>
                </a:gdLst>
                <a:ahLst/>
                <a:cxnLst>
                  <a:cxn ang="T12">
                    <a:pos x="T0" y="T1"/>
                  </a:cxn>
                  <a:cxn ang="T13">
                    <a:pos x="T2" y="T3"/>
                  </a:cxn>
                  <a:cxn ang="T14">
                    <a:pos x="T4" y="T5"/>
                  </a:cxn>
                  <a:cxn ang="T15">
                    <a:pos x="T6" y="T7"/>
                  </a:cxn>
                  <a:cxn ang="T16">
                    <a:pos x="T8" y="T9"/>
                  </a:cxn>
                  <a:cxn ang="T17">
                    <a:pos x="T10" y="T11"/>
                  </a:cxn>
                </a:cxnLst>
                <a:rect l="T18" t="T19" r="T20" b="T21"/>
                <a:pathLst>
                  <a:path w="51" h="48">
                    <a:moveTo>
                      <a:pt x="51" y="34"/>
                    </a:moveTo>
                    <a:lnTo>
                      <a:pt x="37" y="48"/>
                    </a:lnTo>
                    <a:lnTo>
                      <a:pt x="2" y="13"/>
                    </a:lnTo>
                    <a:lnTo>
                      <a:pt x="0" y="13"/>
                    </a:lnTo>
                    <a:lnTo>
                      <a:pt x="13" y="0"/>
                    </a:lnTo>
                    <a:lnTo>
                      <a:pt x="51" y="34"/>
                    </a:lnTo>
                    <a:close/>
                  </a:path>
                </a:pathLst>
              </a:custGeom>
              <a:solidFill>
                <a:srgbClr val="005329"/>
              </a:solidFill>
              <a:ln w="9525">
                <a:noFill/>
                <a:round/>
                <a:headEnd/>
                <a:tailEnd/>
              </a:ln>
            </p:spPr>
            <p:txBody>
              <a:bodyPr>
                <a:prstTxWarp prst="textNoShape">
                  <a:avLst/>
                </a:prstTxWarp>
              </a:bodyPr>
              <a:lstStyle/>
              <a:p>
                <a:endParaRPr lang="en-US"/>
              </a:p>
            </p:txBody>
          </p:sp>
          <p:sp>
            <p:nvSpPr>
              <p:cNvPr id="72764" name="Freeform 838"/>
              <p:cNvSpPr>
                <a:spLocks/>
              </p:cNvSpPr>
              <p:nvPr/>
            </p:nvSpPr>
            <p:spPr bwMode="auto">
              <a:xfrm>
                <a:off x="4778" y="2480"/>
                <a:ext cx="9" cy="10"/>
              </a:xfrm>
              <a:custGeom>
                <a:avLst/>
                <a:gdLst>
                  <a:gd name="T0" fmla="*/ 45 w 45"/>
                  <a:gd name="T1" fmla="*/ 36 h 49"/>
                  <a:gd name="T2" fmla="*/ 32 w 45"/>
                  <a:gd name="T3" fmla="*/ 49 h 49"/>
                  <a:gd name="T4" fmla="*/ 0 w 45"/>
                  <a:gd name="T5" fmla="*/ 15 h 49"/>
                  <a:gd name="T6" fmla="*/ 13 w 45"/>
                  <a:gd name="T7" fmla="*/ 0 h 49"/>
                  <a:gd name="T8" fmla="*/ 45 w 45"/>
                  <a:gd name="T9" fmla="*/ 36 h 49"/>
                  <a:gd name="T10" fmla="*/ 0 60000 65536"/>
                  <a:gd name="T11" fmla="*/ 0 60000 65536"/>
                  <a:gd name="T12" fmla="*/ 0 60000 65536"/>
                  <a:gd name="T13" fmla="*/ 0 60000 65536"/>
                  <a:gd name="T14" fmla="*/ 0 60000 65536"/>
                  <a:gd name="T15" fmla="*/ 0 w 45"/>
                  <a:gd name="T16" fmla="*/ 0 h 49"/>
                  <a:gd name="T17" fmla="*/ 45 w 45"/>
                  <a:gd name="T18" fmla="*/ 49 h 49"/>
                </a:gdLst>
                <a:ahLst/>
                <a:cxnLst>
                  <a:cxn ang="T10">
                    <a:pos x="T0" y="T1"/>
                  </a:cxn>
                  <a:cxn ang="T11">
                    <a:pos x="T2" y="T3"/>
                  </a:cxn>
                  <a:cxn ang="T12">
                    <a:pos x="T4" y="T5"/>
                  </a:cxn>
                  <a:cxn ang="T13">
                    <a:pos x="T6" y="T7"/>
                  </a:cxn>
                  <a:cxn ang="T14">
                    <a:pos x="T8" y="T9"/>
                  </a:cxn>
                </a:cxnLst>
                <a:rect l="T15" t="T16" r="T17" b="T18"/>
                <a:pathLst>
                  <a:path w="45" h="49">
                    <a:moveTo>
                      <a:pt x="45" y="36"/>
                    </a:moveTo>
                    <a:lnTo>
                      <a:pt x="32" y="49"/>
                    </a:lnTo>
                    <a:lnTo>
                      <a:pt x="0" y="15"/>
                    </a:lnTo>
                    <a:lnTo>
                      <a:pt x="13" y="0"/>
                    </a:lnTo>
                    <a:lnTo>
                      <a:pt x="45" y="36"/>
                    </a:lnTo>
                    <a:close/>
                  </a:path>
                </a:pathLst>
              </a:custGeom>
              <a:solidFill>
                <a:srgbClr val="005329"/>
              </a:solidFill>
              <a:ln w="9525">
                <a:noFill/>
                <a:round/>
                <a:headEnd/>
                <a:tailEnd/>
              </a:ln>
            </p:spPr>
            <p:txBody>
              <a:bodyPr>
                <a:prstTxWarp prst="textNoShape">
                  <a:avLst/>
                </a:prstTxWarp>
              </a:bodyPr>
              <a:lstStyle/>
              <a:p>
                <a:endParaRPr lang="en-US"/>
              </a:p>
            </p:txBody>
          </p:sp>
          <p:sp>
            <p:nvSpPr>
              <p:cNvPr id="72765" name="Freeform 839"/>
              <p:cNvSpPr>
                <a:spLocks/>
              </p:cNvSpPr>
              <p:nvPr/>
            </p:nvSpPr>
            <p:spPr bwMode="auto">
              <a:xfrm>
                <a:off x="4772" y="2473"/>
                <a:ext cx="9" cy="10"/>
              </a:xfrm>
              <a:custGeom>
                <a:avLst/>
                <a:gdLst>
                  <a:gd name="T0" fmla="*/ 45 w 45"/>
                  <a:gd name="T1" fmla="*/ 34 h 49"/>
                  <a:gd name="T2" fmla="*/ 32 w 45"/>
                  <a:gd name="T3" fmla="*/ 49 h 49"/>
                  <a:gd name="T4" fmla="*/ 0 w 45"/>
                  <a:gd name="T5" fmla="*/ 14 h 49"/>
                  <a:gd name="T6" fmla="*/ 14 w 45"/>
                  <a:gd name="T7" fmla="*/ 0 h 49"/>
                  <a:gd name="T8" fmla="*/ 45 w 45"/>
                  <a:gd name="T9" fmla="*/ 34 h 49"/>
                  <a:gd name="T10" fmla="*/ 0 60000 65536"/>
                  <a:gd name="T11" fmla="*/ 0 60000 65536"/>
                  <a:gd name="T12" fmla="*/ 0 60000 65536"/>
                  <a:gd name="T13" fmla="*/ 0 60000 65536"/>
                  <a:gd name="T14" fmla="*/ 0 60000 65536"/>
                  <a:gd name="T15" fmla="*/ 0 w 45"/>
                  <a:gd name="T16" fmla="*/ 0 h 49"/>
                  <a:gd name="T17" fmla="*/ 45 w 45"/>
                  <a:gd name="T18" fmla="*/ 49 h 49"/>
                </a:gdLst>
                <a:ahLst/>
                <a:cxnLst>
                  <a:cxn ang="T10">
                    <a:pos x="T0" y="T1"/>
                  </a:cxn>
                  <a:cxn ang="T11">
                    <a:pos x="T2" y="T3"/>
                  </a:cxn>
                  <a:cxn ang="T12">
                    <a:pos x="T4" y="T5"/>
                  </a:cxn>
                  <a:cxn ang="T13">
                    <a:pos x="T6" y="T7"/>
                  </a:cxn>
                  <a:cxn ang="T14">
                    <a:pos x="T8" y="T9"/>
                  </a:cxn>
                </a:cxnLst>
                <a:rect l="T15" t="T16" r="T17" b="T18"/>
                <a:pathLst>
                  <a:path w="45" h="49">
                    <a:moveTo>
                      <a:pt x="45" y="34"/>
                    </a:moveTo>
                    <a:lnTo>
                      <a:pt x="32" y="49"/>
                    </a:lnTo>
                    <a:lnTo>
                      <a:pt x="0" y="14"/>
                    </a:lnTo>
                    <a:lnTo>
                      <a:pt x="14" y="0"/>
                    </a:lnTo>
                    <a:lnTo>
                      <a:pt x="45" y="34"/>
                    </a:lnTo>
                    <a:close/>
                  </a:path>
                </a:pathLst>
              </a:custGeom>
              <a:solidFill>
                <a:srgbClr val="005329"/>
              </a:solidFill>
              <a:ln w="9525">
                <a:noFill/>
                <a:round/>
                <a:headEnd/>
                <a:tailEnd/>
              </a:ln>
            </p:spPr>
            <p:txBody>
              <a:bodyPr>
                <a:prstTxWarp prst="textNoShape">
                  <a:avLst/>
                </a:prstTxWarp>
              </a:bodyPr>
              <a:lstStyle/>
              <a:p>
                <a:endParaRPr lang="en-US"/>
              </a:p>
            </p:txBody>
          </p:sp>
          <p:sp>
            <p:nvSpPr>
              <p:cNvPr id="72766" name="Freeform 840"/>
              <p:cNvSpPr>
                <a:spLocks/>
              </p:cNvSpPr>
              <p:nvPr/>
            </p:nvSpPr>
            <p:spPr bwMode="auto">
              <a:xfrm>
                <a:off x="4766" y="2467"/>
                <a:ext cx="9" cy="9"/>
              </a:xfrm>
              <a:custGeom>
                <a:avLst/>
                <a:gdLst>
                  <a:gd name="T0" fmla="*/ 43 w 43"/>
                  <a:gd name="T1" fmla="*/ 31 h 45"/>
                  <a:gd name="T2" fmla="*/ 29 w 43"/>
                  <a:gd name="T3" fmla="*/ 45 h 45"/>
                  <a:gd name="T4" fmla="*/ 3 w 43"/>
                  <a:gd name="T5" fmla="*/ 13 h 45"/>
                  <a:gd name="T6" fmla="*/ 0 w 43"/>
                  <a:gd name="T7" fmla="*/ 13 h 45"/>
                  <a:gd name="T8" fmla="*/ 18 w 43"/>
                  <a:gd name="T9" fmla="*/ 0 h 45"/>
                  <a:gd name="T10" fmla="*/ 43 w 43"/>
                  <a:gd name="T11" fmla="*/ 31 h 45"/>
                  <a:gd name="T12" fmla="*/ 0 60000 65536"/>
                  <a:gd name="T13" fmla="*/ 0 60000 65536"/>
                  <a:gd name="T14" fmla="*/ 0 60000 65536"/>
                  <a:gd name="T15" fmla="*/ 0 60000 65536"/>
                  <a:gd name="T16" fmla="*/ 0 60000 65536"/>
                  <a:gd name="T17" fmla="*/ 0 60000 65536"/>
                  <a:gd name="T18" fmla="*/ 0 w 43"/>
                  <a:gd name="T19" fmla="*/ 0 h 45"/>
                  <a:gd name="T20" fmla="*/ 43 w 43"/>
                  <a:gd name="T21" fmla="*/ 45 h 45"/>
                </a:gdLst>
                <a:ahLst/>
                <a:cxnLst>
                  <a:cxn ang="T12">
                    <a:pos x="T0" y="T1"/>
                  </a:cxn>
                  <a:cxn ang="T13">
                    <a:pos x="T2" y="T3"/>
                  </a:cxn>
                  <a:cxn ang="T14">
                    <a:pos x="T4" y="T5"/>
                  </a:cxn>
                  <a:cxn ang="T15">
                    <a:pos x="T6" y="T7"/>
                  </a:cxn>
                  <a:cxn ang="T16">
                    <a:pos x="T8" y="T9"/>
                  </a:cxn>
                  <a:cxn ang="T17">
                    <a:pos x="T10" y="T11"/>
                  </a:cxn>
                </a:cxnLst>
                <a:rect l="T18" t="T19" r="T20" b="T21"/>
                <a:pathLst>
                  <a:path w="43" h="45">
                    <a:moveTo>
                      <a:pt x="43" y="31"/>
                    </a:moveTo>
                    <a:lnTo>
                      <a:pt x="29" y="45"/>
                    </a:lnTo>
                    <a:lnTo>
                      <a:pt x="3" y="13"/>
                    </a:lnTo>
                    <a:lnTo>
                      <a:pt x="0" y="13"/>
                    </a:lnTo>
                    <a:lnTo>
                      <a:pt x="18" y="0"/>
                    </a:lnTo>
                    <a:lnTo>
                      <a:pt x="43" y="31"/>
                    </a:lnTo>
                    <a:close/>
                  </a:path>
                </a:pathLst>
              </a:custGeom>
              <a:solidFill>
                <a:srgbClr val="005329"/>
              </a:solidFill>
              <a:ln w="9525">
                <a:noFill/>
                <a:round/>
                <a:headEnd/>
                <a:tailEnd/>
              </a:ln>
            </p:spPr>
            <p:txBody>
              <a:bodyPr>
                <a:prstTxWarp prst="textNoShape">
                  <a:avLst/>
                </a:prstTxWarp>
              </a:bodyPr>
              <a:lstStyle/>
              <a:p>
                <a:endParaRPr lang="en-US"/>
              </a:p>
            </p:txBody>
          </p:sp>
          <p:sp>
            <p:nvSpPr>
              <p:cNvPr id="72767" name="Freeform 841"/>
              <p:cNvSpPr>
                <a:spLocks/>
              </p:cNvSpPr>
              <p:nvPr/>
            </p:nvSpPr>
            <p:spPr bwMode="auto">
              <a:xfrm>
                <a:off x="4762" y="2461"/>
                <a:ext cx="8" cy="8"/>
              </a:xfrm>
              <a:custGeom>
                <a:avLst/>
                <a:gdLst>
                  <a:gd name="T0" fmla="*/ 41 w 41"/>
                  <a:gd name="T1" fmla="*/ 30 h 43"/>
                  <a:gd name="T2" fmla="*/ 23 w 41"/>
                  <a:gd name="T3" fmla="*/ 43 h 43"/>
                  <a:gd name="T4" fmla="*/ 0 w 41"/>
                  <a:gd name="T5" fmla="*/ 12 h 43"/>
                  <a:gd name="T6" fmla="*/ 15 w 41"/>
                  <a:gd name="T7" fmla="*/ 0 h 43"/>
                  <a:gd name="T8" fmla="*/ 41 w 41"/>
                  <a:gd name="T9" fmla="*/ 30 h 43"/>
                  <a:gd name="T10" fmla="*/ 0 60000 65536"/>
                  <a:gd name="T11" fmla="*/ 0 60000 65536"/>
                  <a:gd name="T12" fmla="*/ 0 60000 65536"/>
                  <a:gd name="T13" fmla="*/ 0 60000 65536"/>
                  <a:gd name="T14" fmla="*/ 0 60000 65536"/>
                  <a:gd name="T15" fmla="*/ 0 w 41"/>
                  <a:gd name="T16" fmla="*/ 0 h 43"/>
                  <a:gd name="T17" fmla="*/ 41 w 41"/>
                  <a:gd name="T18" fmla="*/ 43 h 43"/>
                </a:gdLst>
                <a:ahLst/>
                <a:cxnLst>
                  <a:cxn ang="T10">
                    <a:pos x="T0" y="T1"/>
                  </a:cxn>
                  <a:cxn ang="T11">
                    <a:pos x="T2" y="T3"/>
                  </a:cxn>
                  <a:cxn ang="T12">
                    <a:pos x="T4" y="T5"/>
                  </a:cxn>
                  <a:cxn ang="T13">
                    <a:pos x="T6" y="T7"/>
                  </a:cxn>
                  <a:cxn ang="T14">
                    <a:pos x="T8" y="T9"/>
                  </a:cxn>
                </a:cxnLst>
                <a:rect l="T15" t="T16" r="T17" b="T18"/>
                <a:pathLst>
                  <a:path w="41" h="43">
                    <a:moveTo>
                      <a:pt x="41" y="30"/>
                    </a:moveTo>
                    <a:lnTo>
                      <a:pt x="23" y="43"/>
                    </a:lnTo>
                    <a:lnTo>
                      <a:pt x="0" y="12"/>
                    </a:lnTo>
                    <a:lnTo>
                      <a:pt x="15" y="0"/>
                    </a:lnTo>
                    <a:lnTo>
                      <a:pt x="41" y="30"/>
                    </a:lnTo>
                    <a:close/>
                  </a:path>
                </a:pathLst>
              </a:custGeom>
              <a:solidFill>
                <a:srgbClr val="005329"/>
              </a:solidFill>
              <a:ln w="9525">
                <a:noFill/>
                <a:round/>
                <a:headEnd/>
                <a:tailEnd/>
              </a:ln>
            </p:spPr>
            <p:txBody>
              <a:bodyPr>
                <a:prstTxWarp prst="textNoShape">
                  <a:avLst/>
                </a:prstTxWarp>
              </a:bodyPr>
              <a:lstStyle/>
              <a:p>
                <a:endParaRPr lang="en-US"/>
              </a:p>
            </p:txBody>
          </p:sp>
          <p:sp>
            <p:nvSpPr>
              <p:cNvPr id="72768" name="Freeform 842"/>
              <p:cNvSpPr>
                <a:spLocks/>
              </p:cNvSpPr>
              <p:nvPr/>
            </p:nvSpPr>
            <p:spPr bwMode="auto">
              <a:xfrm>
                <a:off x="4758" y="2456"/>
                <a:ext cx="7" cy="7"/>
              </a:xfrm>
              <a:custGeom>
                <a:avLst/>
                <a:gdLst>
                  <a:gd name="T0" fmla="*/ 35 w 35"/>
                  <a:gd name="T1" fmla="*/ 26 h 38"/>
                  <a:gd name="T2" fmla="*/ 20 w 35"/>
                  <a:gd name="T3" fmla="*/ 38 h 38"/>
                  <a:gd name="T4" fmla="*/ 0 w 35"/>
                  <a:gd name="T5" fmla="*/ 13 h 38"/>
                  <a:gd name="T6" fmla="*/ 14 w 35"/>
                  <a:gd name="T7" fmla="*/ 0 h 38"/>
                  <a:gd name="T8" fmla="*/ 35 w 35"/>
                  <a:gd name="T9" fmla="*/ 26 h 38"/>
                  <a:gd name="T10" fmla="*/ 0 60000 65536"/>
                  <a:gd name="T11" fmla="*/ 0 60000 65536"/>
                  <a:gd name="T12" fmla="*/ 0 60000 65536"/>
                  <a:gd name="T13" fmla="*/ 0 60000 65536"/>
                  <a:gd name="T14" fmla="*/ 0 60000 65536"/>
                  <a:gd name="T15" fmla="*/ 0 w 35"/>
                  <a:gd name="T16" fmla="*/ 0 h 38"/>
                  <a:gd name="T17" fmla="*/ 35 w 35"/>
                  <a:gd name="T18" fmla="*/ 38 h 38"/>
                </a:gdLst>
                <a:ahLst/>
                <a:cxnLst>
                  <a:cxn ang="T10">
                    <a:pos x="T0" y="T1"/>
                  </a:cxn>
                  <a:cxn ang="T11">
                    <a:pos x="T2" y="T3"/>
                  </a:cxn>
                  <a:cxn ang="T12">
                    <a:pos x="T4" y="T5"/>
                  </a:cxn>
                  <a:cxn ang="T13">
                    <a:pos x="T6" y="T7"/>
                  </a:cxn>
                  <a:cxn ang="T14">
                    <a:pos x="T8" y="T9"/>
                  </a:cxn>
                </a:cxnLst>
                <a:rect l="T15" t="T16" r="T17" b="T18"/>
                <a:pathLst>
                  <a:path w="35" h="38">
                    <a:moveTo>
                      <a:pt x="35" y="26"/>
                    </a:moveTo>
                    <a:lnTo>
                      <a:pt x="20" y="38"/>
                    </a:lnTo>
                    <a:lnTo>
                      <a:pt x="0" y="13"/>
                    </a:lnTo>
                    <a:lnTo>
                      <a:pt x="14" y="0"/>
                    </a:lnTo>
                    <a:lnTo>
                      <a:pt x="35" y="26"/>
                    </a:lnTo>
                    <a:close/>
                  </a:path>
                </a:pathLst>
              </a:custGeom>
              <a:solidFill>
                <a:srgbClr val="005329"/>
              </a:solidFill>
              <a:ln w="9525">
                <a:noFill/>
                <a:round/>
                <a:headEnd/>
                <a:tailEnd/>
              </a:ln>
            </p:spPr>
            <p:txBody>
              <a:bodyPr>
                <a:prstTxWarp prst="textNoShape">
                  <a:avLst/>
                </a:prstTxWarp>
              </a:bodyPr>
              <a:lstStyle/>
              <a:p>
                <a:endParaRPr lang="en-US"/>
              </a:p>
            </p:txBody>
          </p:sp>
          <p:sp>
            <p:nvSpPr>
              <p:cNvPr id="72769" name="Freeform 843"/>
              <p:cNvSpPr>
                <a:spLocks/>
              </p:cNvSpPr>
              <p:nvPr/>
            </p:nvSpPr>
            <p:spPr bwMode="auto">
              <a:xfrm>
                <a:off x="4754" y="2452"/>
                <a:ext cx="6" cy="6"/>
              </a:xfrm>
              <a:custGeom>
                <a:avLst/>
                <a:gdLst>
                  <a:gd name="T0" fmla="*/ 31 w 31"/>
                  <a:gd name="T1" fmla="*/ 19 h 32"/>
                  <a:gd name="T2" fmla="*/ 17 w 31"/>
                  <a:gd name="T3" fmla="*/ 32 h 32"/>
                  <a:gd name="T4" fmla="*/ 0 w 31"/>
                  <a:gd name="T5" fmla="*/ 11 h 32"/>
                  <a:gd name="T6" fmla="*/ 17 w 31"/>
                  <a:gd name="T7" fmla="*/ 0 h 32"/>
                  <a:gd name="T8" fmla="*/ 31 w 31"/>
                  <a:gd name="T9" fmla="*/ 19 h 32"/>
                  <a:gd name="T10" fmla="*/ 0 60000 65536"/>
                  <a:gd name="T11" fmla="*/ 0 60000 65536"/>
                  <a:gd name="T12" fmla="*/ 0 60000 65536"/>
                  <a:gd name="T13" fmla="*/ 0 60000 65536"/>
                  <a:gd name="T14" fmla="*/ 0 60000 65536"/>
                  <a:gd name="T15" fmla="*/ 0 w 31"/>
                  <a:gd name="T16" fmla="*/ 0 h 32"/>
                  <a:gd name="T17" fmla="*/ 31 w 31"/>
                  <a:gd name="T18" fmla="*/ 32 h 32"/>
                </a:gdLst>
                <a:ahLst/>
                <a:cxnLst>
                  <a:cxn ang="T10">
                    <a:pos x="T0" y="T1"/>
                  </a:cxn>
                  <a:cxn ang="T11">
                    <a:pos x="T2" y="T3"/>
                  </a:cxn>
                  <a:cxn ang="T12">
                    <a:pos x="T4" y="T5"/>
                  </a:cxn>
                  <a:cxn ang="T13">
                    <a:pos x="T6" y="T7"/>
                  </a:cxn>
                  <a:cxn ang="T14">
                    <a:pos x="T8" y="T9"/>
                  </a:cxn>
                </a:cxnLst>
                <a:rect l="T15" t="T16" r="T17" b="T18"/>
                <a:pathLst>
                  <a:path w="31" h="32">
                    <a:moveTo>
                      <a:pt x="31" y="19"/>
                    </a:moveTo>
                    <a:lnTo>
                      <a:pt x="17" y="32"/>
                    </a:lnTo>
                    <a:lnTo>
                      <a:pt x="0" y="11"/>
                    </a:lnTo>
                    <a:lnTo>
                      <a:pt x="17" y="0"/>
                    </a:lnTo>
                    <a:lnTo>
                      <a:pt x="31" y="19"/>
                    </a:lnTo>
                    <a:close/>
                  </a:path>
                </a:pathLst>
              </a:custGeom>
              <a:solidFill>
                <a:srgbClr val="005329"/>
              </a:solidFill>
              <a:ln w="9525">
                <a:noFill/>
                <a:round/>
                <a:headEnd/>
                <a:tailEnd/>
              </a:ln>
            </p:spPr>
            <p:txBody>
              <a:bodyPr>
                <a:prstTxWarp prst="textNoShape">
                  <a:avLst/>
                </a:prstTxWarp>
              </a:bodyPr>
              <a:lstStyle/>
              <a:p>
                <a:endParaRPr lang="en-US"/>
              </a:p>
            </p:txBody>
          </p:sp>
          <p:sp>
            <p:nvSpPr>
              <p:cNvPr id="72770" name="Freeform 844"/>
              <p:cNvSpPr>
                <a:spLocks/>
              </p:cNvSpPr>
              <p:nvPr/>
            </p:nvSpPr>
            <p:spPr bwMode="auto">
              <a:xfrm>
                <a:off x="4752" y="2448"/>
                <a:ext cx="6" cy="6"/>
              </a:xfrm>
              <a:custGeom>
                <a:avLst/>
                <a:gdLst>
                  <a:gd name="T0" fmla="*/ 29 w 29"/>
                  <a:gd name="T1" fmla="*/ 18 h 29"/>
                  <a:gd name="T2" fmla="*/ 12 w 29"/>
                  <a:gd name="T3" fmla="*/ 29 h 29"/>
                  <a:gd name="T4" fmla="*/ 0 w 29"/>
                  <a:gd name="T5" fmla="*/ 12 h 29"/>
                  <a:gd name="T6" fmla="*/ 14 w 29"/>
                  <a:gd name="T7" fmla="*/ 0 h 29"/>
                  <a:gd name="T8" fmla="*/ 29 w 29"/>
                  <a:gd name="T9" fmla="*/ 18 h 29"/>
                  <a:gd name="T10" fmla="*/ 0 60000 65536"/>
                  <a:gd name="T11" fmla="*/ 0 60000 65536"/>
                  <a:gd name="T12" fmla="*/ 0 60000 65536"/>
                  <a:gd name="T13" fmla="*/ 0 60000 65536"/>
                  <a:gd name="T14" fmla="*/ 0 60000 65536"/>
                  <a:gd name="T15" fmla="*/ 0 w 29"/>
                  <a:gd name="T16" fmla="*/ 0 h 29"/>
                  <a:gd name="T17" fmla="*/ 29 w 29"/>
                  <a:gd name="T18" fmla="*/ 29 h 29"/>
                </a:gdLst>
                <a:ahLst/>
                <a:cxnLst>
                  <a:cxn ang="T10">
                    <a:pos x="T0" y="T1"/>
                  </a:cxn>
                  <a:cxn ang="T11">
                    <a:pos x="T2" y="T3"/>
                  </a:cxn>
                  <a:cxn ang="T12">
                    <a:pos x="T4" y="T5"/>
                  </a:cxn>
                  <a:cxn ang="T13">
                    <a:pos x="T6" y="T7"/>
                  </a:cxn>
                  <a:cxn ang="T14">
                    <a:pos x="T8" y="T9"/>
                  </a:cxn>
                </a:cxnLst>
                <a:rect l="T15" t="T16" r="T17" b="T18"/>
                <a:pathLst>
                  <a:path w="29" h="29">
                    <a:moveTo>
                      <a:pt x="29" y="18"/>
                    </a:moveTo>
                    <a:lnTo>
                      <a:pt x="12" y="29"/>
                    </a:lnTo>
                    <a:lnTo>
                      <a:pt x="0" y="12"/>
                    </a:lnTo>
                    <a:lnTo>
                      <a:pt x="14" y="0"/>
                    </a:lnTo>
                    <a:lnTo>
                      <a:pt x="29" y="18"/>
                    </a:lnTo>
                    <a:close/>
                  </a:path>
                </a:pathLst>
              </a:custGeom>
              <a:solidFill>
                <a:srgbClr val="005329"/>
              </a:solidFill>
              <a:ln w="9525">
                <a:noFill/>
                <a:round/>
                <a:headEnd/>
                <a:tailEnd/>
              </a:ln>
            </p:spPr>
            <p:txBody>
              <a:bodyPr>
                <a:prstTxWarp prst="textNoShape">
                  <a:avLst/>
                </a:prstTxWarp>
              </a:bodyPr>
              <a:lstStyle/>
              <a:p>
                <a:endParaRPr lang="en-US"/>
              </a:p>
            </p:txBody>
          </p:sp>
          <p:sp>
            <p:nvSpPr>
              <p:cNvPr id="72771" name="Freeform 845"/>
              <p:cNvSpPr>
                <a:spLocks/>
              </p:cNvSpPr>
              <p:nvPr/>
            </p:nvSpPr>
            <p:spPr bwMode="auto">
              <a:xfrm>
                <a:off x="4751" y="2447"/>
                <a:ext cx="4" cy="4"/>
              </a:xfrm>
              <a:custGeom>
                <a:avLst/>
                <a:gdLst>
                  <a:gd name="T0" fmla="*/ 19 w 19"/>
                  <a:gd name="T1" fmla="*/ 6 h 18"/>
                  <a:gd name="T2" fmla="*/ 5 w 19"/>
                  <a:gd name="T3" fmla="*/ 18 h 18"/>
                  <a:gd name="T4" fmla="*/ 0 w 19"/>
                  <a:gd name="T5" fmla="*/ 11 h 18"/>
                  <a:gd name="T6" fmla="*/ 17 w 19"/>
                  <a:gd name="T7" fmla="*/ 0 h 18"/>
                  <a:gd name="T8" fmla="*/ 19 w 19"/>
                  <a:gd name="T9" fmla="*/ 6 h 18"/>
                  <a:gd name="T10" fmla="*/ 0 60000 65536"/>
                  <a:gd name="T11" fmla="*/ 0 60000 65536"/>
                  <a:gd name="T12" fmla="*/ 0 60000 65536"/>
                  <a:gd name="T13" fmla="*/ 0 60000 65536"/>
                  <a:gd name="T14" fmla="*/ 0 60000 65536"/>
                  <a:gd name="T15" fmla="*/ 0 w 19"/>
                  <a:gd name="T16" fmla="*/ 0 h 18"/>
                  <a:gd name="T17" fmla="*/ 19 w 19"/>
                  <a:gd name="T18" fmla="*/ 18 h 18"/>
                </a:gdLst>
                <a:ahLst/>
                <a:cxnLst>
                  <a:cxn ang="T10">
                    <a:pos x="T0" y="T1"/>
                  </a:cxn>
                  <a:cxn ang="T11">
                    <a:pos x="T2" y="T3"/>
                  </a:cxn>
                  <a:cxn ang="T12">
                    <a:pos x="T4" y="T5"/>
                  </a:cxn>
                  <a:cxn ang="T13">
                    <a:pos x="T6" y="T7"/>
                  </a:cxn>
                  <a:cxn ang="T14">
                    <a:pos x="T8" y="T9"/>
                  </a:cxn>
                </a:cxnLst>
                <a:rect l="T15" t="T16" r="T17" b="T18"/>
                <a:pathLst>
                  <a:path w="19" h="18">
                    <a:moveTo>
                      <a:pt x="19" y="6"/>
                    </a:moveTo>
                    <a:lnTo>
                      <a:pt x="5" y="18"/>
                    </a:lnTo>
                    <a:lnTo>
                      <a:pt x="0" y="11"/>
                    </a:lnTo>
                    <a:lnTo>
                      <a:pt x="17" y="0"/>
                    </a:lnTo>
                    <a:lnTo>
                      <a:pt x="19" y="6"/>
                    </a:lnTo>
                    <a:close/>
                  </a:path>
                </a:pathLst>
              </a:custGeom>
              <a:solidFill>
                <a:srgbClr val="005329"/>
              </a:solidFill>
              <a:ln w="9525">
                <a:noFill/>
                <a:round/>
                <a:headEnd/>
                <a:tailEnd/>
              </a:ln>
            </p:spPr>
            <p:txBody>
              <a:bodyPr>
                <a:prstTxWarp prst="textNoShape">
                  <a:avLst/>
                </a:prstTxWarp>
              </a:bodyPr>
              <a:lstStyle/>
              <a:p>
                <a:endParaRPr lang="en-US"/>
              </a:p>
            </p:txBody>
          </p:sp>
          <p:sp>
            <p:nvSpPr>
              <p:cNvPr id="72772" name="Freeform 846"/>
              <p:cNvSpPr>
                <a:spLocks/>
              </p:cNvSpPr>
              <p:nvPr/>
            </p:nvSpPr>
            <p:spPr bwMode="auto">
              <a:xfrm>
                <a:off x="4750" y="2446"/>
                <a:ext cx="4" cy="3"/>
              </a:xfrm>
              <a:custGeom>
                <a:avLst/>
                <a:gdLst>
                  <a:gd name="T0" fmla="*/ 21 w 21"/>
                  <a:gd name="T1" fmla="*/ 6 h 17"/>
                  <a:gd name="T2" fmla="*/ 4 w 21"/>
                  <a:gd name="T3" fmla="*/ 17 h 17"/>
                  <a:gd name="T4" fmla="*/ 0 w 21"/>
                  <a:gd name="T5" fmla="*/ 12 h 17"/>
                  <a:gd name="T6" fmla="*/ 17 w 21"/>
                  <a:gd name="T7" fmla="*/ 0 h 17"/>
                  <a:gd name="T8" fmla="*/ 21 w 21"/>
                  <a:gd name="T9" fmla="*/ 6 h 17"/>
                  <a:gd name="T10" fmla="*/ 0 60000 65536"/>
                  <a:gd name="T11" fmla="*/ 0 60000 65536"/>
                  <a:gd name="T12" fmla="*/ 0 60000 65536"/>
                  <a:gd name="T13" fmla="*/ 0 60000 65536"/>
                  <a:gd name="T14" fmla="*/ 0 60000 65536"/>
                  <a:gd name="T15" fmla="*/ 0 w 21"/>
                  <a:gd name="T16" fmla="*/ 0 h 17"/>
                  <a:gd name="T17" fmla="*/ 21 w 21"/>
                  <a:gd name="T18" fmla="*/ 17 h 17"/>
                </a:gdLst>
                <a:ahLst/>
                <a:cxnLst>
                  <a:cxn ang="T10">
                    <a:pos x="T0" y="T1"/>
                  </a:cxn>
                  <a:cxn ang="T11">
                    <a:pos x="T2" y="T3"/>
                  </a:cxn>
                  <a:cxn ang="T12">
                    <a:pos x="T4" y="T5"/>
                  </a:cxn>
                  <a:cxn ang="T13">
                    <a:pos x="T6" y="T7"/>
                  </a:cxn>
                  <a:cxn ang="T14">
                    <a:pos x="T8" y="T9"/>
                  </a:cxn>
                </a:cxnLst>
                <a:rect l="T15" t="T16" r="T17" b="T18"/>
                <a:pathLst>
                  <a:path w="21" h="17">
                    <a:moveTo>
                      <a:pt x="21" y="6"/>
                    </a:moveTo>
                    <a:lnTo>
                      <a:pt x="4" y="17"/>
                    </a:lnTo>
                    <a:lnTo>
                      <a:pt x="0" y="12"/>
                    </a:lnTo>
                    <a:lnTo>
                      <a:pt x="17" y="0"/>
                    </a:lnTo>
                    <a:lnTo>
                      <a:pt x="21" y="6"/>
                    </a:lnTo>
                    <a:close/>
                  </a:path>
                </a:pathLst>
              </a:custGeom>
              <a:solidFill>
                <a:srgbClr val="005329"/>
              </a:solidFill>
              <a:ln w="9525">
                <a:noFill/>
                <a:round/>
                <a:headEnd/>
                <a:tailEnd/>
              </a:ln>
            </p:spPr>
            <p:txBody>
              <a:bodyPr>
                <a:prstTxWarp prst="textNoShape">
                  <a:avLst/>
                </a:prstTxWarp>
              </a:bodyPr>
              <a:lstStyle/>
              <a:p>
                <a:endParaRPr lang="en-US"/>
              </a:p>
            </p:txBody>
          </p:sp>
          <p:sp>
            <p:nvSpPr>
              <p:cNvPr id="72773" name="Freeform 847"/>
              <p:cNvSpPr>
                <a:spLocks/>
              </p:cNvSpPr>
              <p:nvPr/>
            </p:nvSpPr>
            <p:spPr bwMode="auto">
              <a:xfrm>
                <a:off x="4750" y="2445"/>
                <a:ext cx="3" cy="3"/>
              </a:xfrm>
              <a:custGeom>
                <a:avLst/>
                <a:gdLst>
                  <a:gd name="T0" fmla="*/ 19 w 19"/>
                  <a:gd name="T1" fmla="*/ 2 h 14"/>
                  <a:gd name="T2" fmla="*/ 2 w 19"/>
                  <a:gd name="T3" fmla="*/ 14 h 14"/>
                  <a:gd name="T4" fmla="*/ 0 w 19"/>
                  <a:gd name="T5" fmla="*/ 11 h 14"/>
                  <a:gd name="T6" fmla="*/ 17 w 19"/>
                  <a:gd name="T7" fmla="*/ 0 h 14"/>
                  <a:gd name="T8" fmla="*/ 19 w 19"/>
                  <a:gd name="T9" fmla="*/ 2 h 14"/>
                  <a:gd name="T10" fmla="*/ 0 60000 65536"/>
                  <a:gd name="T11" fmla="*/ 0 60000 65536"/>
                  <a:gd name="T12" fmla="*/ 0 60000 65536"/>
                  <a:gd name="T13" fmla="*/ 0 60000 65536"/>
                  <a:gd name="T14" fmla="*/ 0 60000 65536"/>
                  <a:gd name="T15" fmla="*/ 0 w 19"/>
                  <a:gd name="T16" fmla="*/ 0 h 14"/>
                  <a:gd name="T17" fmla="*/ 19 w 19"/>
                  <a:gd name="T18" fmla="*/ 14 h 14"/>
                </a:gdLst>
                <a:ahLst/>
                <a:cxnLst>
                  <a:cxn ang="T10">
                    <a:pos x="T0" y="T1"/>
                  </a:cxn>
                  <a:cxn ang="T11">
                    <a:pos x="T2" y="T3"/>
                  </a:cxn>
                  <a:cxn ang="T12">
                    <a:pos x="T4" y="T5"/>
                  </a:cxn>
                  <a:cxn ang="T13">
                    <a:pos x="T6" y="T7"/>
                  </a:cxn>
                  <a:cxn ang="T14">
                    <a:pos x="T8" y="T9"/>
                  </a:cxn>
                </a:cxnLst>
                <a:rect l="T15" t="T16" r="T17" b="T18"/>
                <a:pathLst>
                  <a:path w="19" h="14">
                    <a:moveTo>
                      <a:pt x="19" y="2"/>
                    </a:moveTo>
                    <a:lnTo>
                      <a:pt x="2" y="14"/>
                    </a:lnTo>
                    <a:lnTo>
                      <a:pt x="0" y="11"/>
                    </a:lnTo>
                    <a:lnTo>
                      <a:pt x="17" y="0"/>
                    </a:lnTo>
                    <a:lnTo>
                      <a:pt x="19" y="2"/>
                    </a:lnTo>
                    <a:close/>
                  </a:path>
                </a:pathLst>
              </a:custGeom>
              <a:solidFill>
                <a:srgbClr val="005329"/>
              </a:solidFill>
              <a:ln w="9525">
                <a:noFill/>
                <a:round/>
                <a:headEnd/>
                <a:tailEnd/>
              </a:ln>
            </p:spPr>
            <p:txBody>
              <a:bodyPr>
                <a:prstTxWarp prst="textNoShape">
                  <a:avLst/>
                </a:prstTxWarp>
              </a:bodyPr>
              <a:lstStyle/>
              <a:p>
                <a:endParaRPr lang="en-US"/>
              </a:p>
            </p:txBody>
          </p:sp>
          <p:sp>
            <p:nvSpPr>
              <p:cNvPr id="72774" name="Freeform 848"/>
              <p:cNvSpPr>
                <a:spLocks/>
              </p:cNvSpPr>
              <p:nvPr/>
            </p:nvSpPr>
            <p:spPr bwMode="auto">
              <a:xfrm>
                <a:off x="4750" y="2445"/>
                <a:ext cx="3" cy="3"/>
              </a:xfrm>
              <a:custGeom>
                <a:avLst/>
                <a:gdLst>
                  <a:gd name="T0" fmla="*/ 17 w 17"/>
                  <a:gd name="T1" fmla="*/ 0 h 11"/>
                  <a:gd name="T2" fmla="*/ 0 w 17"/>
                  <a:gd name="T3" fmla="*/ 11 h 11"/>
                  <a:gd name="T4" fmla="*/ 0 w 17"/>
                  <a:gd name="T5" fmla="*/ 0 h 11"/>
                  <a:gd name="T6" fmla="*/ 8 w 17"/>
                  <a:gd name="T7" fmla="*/ 6 h 11"/>
                  <a:gd name="T8" fmla="*/ 17 w 17"/>
                  <a:gd name="T9" fmla="*/ 0 h 11"/>
                  <a:gd name="T10" fmla="*/ 0 60000 65536"/>
                  <a:gd name="T11" fmla="*/ 0 60000 65536"/>
                  <a:gd name="T12" fmla="*/ 0 60000 65536"/>
                  <a:gd name="T13" fmla="*/ 0 60000 65536"/>
                  <a:gd name="T14" fmla="*/ 0 60000 65536"/>
                  <a:gd name="T15" fmla="*/ 0 w 17"/>
                  <a:gd name="T16" fmla="*/ 0 h 11"/>
                  <a:gd name="T17" fmla="*/ 17 w 17"/>
                  <a:gd name="T18" fmla="*/ 11 h 11"/>
                </a:gdLst>
                <a:ahLst/>
                <a:cxnLst>
                  <a:cxn ang="T10">
                    <a:pos x="T0" y="T1"/>
                  </a:cxn>
                  <a:cxn ang="T11">
                    <a:pos x="T2" y="T3"/>
                  </a:cxn>
                  <a:cxn ang="T12">
                    <a:pos x="T4" y="T5"/>
                  </a:cxn>
                  <a:cxn ang="T13">
                    <a:pos x="T6" y="T7"/>
                  </a:cxn>
                  <a:cxn ang="T14">
                    <a:pos x="T8" y="T9"/>
                  </a:cxn>
                </a:cxnLst>
                <a:rect l="T15" t="T16" r="T17" b="T18"/>
                <a:pathLst>
                  <a:path w="17" h="11">
                    <a:moveTo>
                      <a:pt x="17" y="0"/>
                    </a:moveTo>
                    <a:lnTo>
                      <a:pt x="0" y="11"/>
                    </a:lnTo>
                    <a:lnTo>
                      <a:pt x="0" y="0"/>
                    </a:lnTo>
                    <a:lnTo>
                      <a:pt x="8" y="6"/>
                    </a:lnTo>
                    <a:lnTo>
                      <a:pt x="17" y="0"/>
                    </a:lnTo>
                    <a:close/>
                  </a:path>
                </a:pathLst>
              </a:custGeom>
              <a:solidFill>
                <a:srgbClr val="005329"/>
              </a:solidFill>
              <a:ln w="9525">
                <a:noFill/>
                <a:round/>
                <a:headEnd/>
                <a:tailEnd/>
              </a:ln>
            </p:spPr>
            <p:txBody>
              <a:bodyPr>
                <a:prstTxWarp prst="textNoShape">
                  <a:avLst/>
                </a:prstTxWarp>
              </a:bodyPr>
              <a:lstStyle/>
              <a:p>
                <a:endParaRPr lang="en-US"/>
              </a:p>
            </p:txBody>
          </p:sp>
          <p:sp>
            <p:nvSpPr>
              <p:cNvPr id="72775" name="Freeform 849"/>
              <p:cNvSpPr>
                <a:spLocks/>
              </p:cNvSpPr>
              <p:nvPr/>
            </p:nvSpPr>
            <p:spPr bwMode="auto">
              <a:xfrm>
                <a:off x="4750" y="2288"/>
                <a:ext cx="104" cy="160"/>
              </a:xfrm>
              <a:custGeom>
                <a:avLst/>
                <a:gdLst>
                  <a:gd name="T0" fmla="*/ 17 w 520"/>
                  <a:gd name="T1" fmla="*/ 798 h 798"/>
                  <a:gd name="T2" fmla="*/ 8 w 520"/>
                  <a:gd name="T3" fmla="*/ 793 h 798"/>
                  <a:gd name="T4" fmla="*/ 0 w 520"/>
                  <a:gd name="T5" fmla="*/ 787 h 798"/>
                  <a:gd name="T6" fmla="*/ 495 w 520"/>
                  <a:gd name="T7" fmla="*/ 18 h 798"/>
                  <a:gd name="T8" fmla="*/ 515 w 520"/>
                  <a:gd name="T9" fmla="*/ 0 h 798"/>
                  <a:gd name="T10" fmla="*/ 520 w 520"/>
                  <a:gd name="T11" fmla="*/ 15 h 798"/>
                  <a:gd name="T12" fmla="*/ 17 w 520"/>
                  <a:gd name="T13" fmla="*/ 798 h 798"/>
                  <a:gd name="T14" fmla="*/ 0 60000 65536"/>
                  <a:gd name="T15" fmla="*/ 0 60000 65536"/>
                  <a:gd name="T16" fmla="*/ 0 60000 65536"/>
                  <a:gd name="T17" fmla="*/ 0 60000 65536"/>
                  <a:gd name="T18" fmla="*/ 0 60000 65536"/>
                  <a:gd name="T19" fmla="*/ 0 60000 65536"/>
                  <a:gd name="T20" fmla="*/ 0 60000 65536"/>
                  <a:gd name="T21" fmla="*/ 0 w 520"/>
                  <a:gd name="T22" fmla="*/ 0 h 798"/>
                  <a:gd name="T23" fmla="*/ 520 w 520"/>
                  <a:gd name="T24" fmla="*/ 798 h 79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20" h="798">
                    <a:moveTo>
                      <a:pt x="17" y="798"/>
                    </a:moveTo>
                    <a:lnTo>
                      <a:pt x="8" y="793"/>
                    </a:lnTo>
                    <a:lnTo>
                      <a:pt x="0" y="787"/>
                    </a:lnTo>
                    <a:lnTo>
                      <a:pt x="495" y="18"/>
                    </a:lnTo>
                    <a:lnTo>
                      <a:pt x="515" y="0"/>
                    </a:lnTo>
                    <a:lnTo>
                      <a:pt x="520" y="15"/>
                    </a:lnTo>
                    <a:lnTo>
                      <a:pt x="17" y="798"/>
                    </a:lnTo>
                    <a:close/>
                  </a:path>
                </a:pathLst>
              </a:custGeom>
              <a:solidFill>
                <a:srgbClr val="005329"/>
              </a:solidFill>
              <a:ln w="9525">
                <a:noFill/>
                <a:round/>
                <a:headEnd/>
                <a:tailEnd/>
              </a:ln>
            </p:spPr>
            <p:txBody>
              <a:bodyPr>
                <a:prstTxWarp prst="textNoShape">
                  <a:avLst/>
                </a:prstTxWarp>
              </a:bodyPr>
              <a:lstStyle/>
              <a:p>
                <a:endParaRPr lang="en-US"/>
              </a:p>
            </p:txBody>
          </p:sp>
          <p:sp>
            <p:nvSpPr>
              <p:cNvPr id="72776" name="Freeform 850"/>
              <p:cNvSpPr>
                <a:spLocks/>
              </p:cNvSpPr>
              <p:nvPr/>
            </p:nvSpPr>
            <p:spPr bwMode="auto">
              <a:xfrm>
                <a:off x="4750" y="2273"/>
                <a:ext cx="103" cy="19"/>
              </a:xfrm>
              <a:custGeom>
                <a:avLst/>
                <a:gdLst>
                  <a:gd name="T0" fmla="*/ 515 w 515"/>
                  <a:gd name="T1" fmla="*/ 75 h 93"/>
                  <a:gd name="T2" fmla="*/ 495 w 515"/>
                  <a:gd name="T3" fmla="*/ 93 h 93"/>
                  <a:gd name="T4" fmla="*/ 8 w 515"/>
                  <a:gd name="T5" fmla="*/ 19 h 93"/>
                  <a:gd name="T6" fmla="*/ 0 w 515"/>
                  <a:gd name="T7" fmla="*/ 13 h 93"/>
                  <a:gd name="T8" fmla="*/ 8 w 515"/>
                  <a:gd name="T9" fmla="*/ 10 h 93"/>
                  <a:gd name="T10" fmla="*/ 11 w 515"/>
                  <a:gd name="T11" fmla="*/ 0 h 93"/>
                  <a:gd name="T12" fmla="*/ 515 w 515"/>
                  <a:gd name="T13" fmla="*/ 75 h 93"/>
                  <a:gd name="T14" fmla="*/ 0 60000 65536"/>
                  <a:gd name="T15" fmla="*/ 0 60000 65536"/>
                  <a:gd name="T16" fmla="*/ 0 60000 65536"/>
                  <a:gd name="T17" fmla="*/ 0 60000 65536"/>
                  <a:gd name="T18" fmla="*/ 0 60000 65536"/>
                  <a:gd name="T19" fmla="*/ 0 60000 65536"/>
                  <a:gd name="T20" fmla="*/ 0 60000 65536"/>
                  <a:gd name="T21" fmla="*/ 0 w 515"/>
                  <a:gd name="T22" fmla="*/ 0 h 93"/>
                  <a:gd name="T23" fmla="*/ 515 w 515"/>
                  <a:gd name="T24" fmla="*/ 93 h 9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15" h="93">
                    <a:moveTo>
                      <a:pt x="515" y="75"/>
                    </a:moveTo>
                    <a:lnTo>
                      <a:pt x="495" y="93"/>
                    </a:lnTo>
                    <a:lnTo>
                      <a:pt x="8" y="19"/>
                    </a:lnTo>
                    <a:lnTo>
                      <a:pt x="0" y="13"/>
                    </a:lnTo>
                    <a:lnTo>
                      <a:pt x="8" y="10"/>
                    </a:lnTo>
                    <a:lnTo>
                      <a:pt x="11" y="0"/>
                    </a:lnTo>
                    <a:lnTo>
                      <a:pt x="515" y="75"/>
                    </a:lnTo>
                    <a:close/>
                  </a:path>
                </a:pathLst>
              </a:custGeom>
              <a:solidFill>
                <a:srgbClr val="005329"/>
              </a:solidFill>
              <a:ln w="9525">
                <a:noFill/>
                <a:round/>
                <a:headEnd/>
                <a:tailEnd/>
              </a:ln>
            </p:spPr>
            <p:txBody>
              <a:bodyPr>
                <a:prstTxWarp prst="textNoShape">
                  <a:avLst/>
                </a:prstTxWarp>
              </a:bodyPr>
              <a:lstStyle/>
              <a:p>
                <a:endParaRPr lang="en-US"/>
              </a:p>
            </p:txBody>
          </p:sp>
          <p:sp>
            <p:nvSpPr>
              <p:cNvPr id="72777" name="Freeform 851"/>
              <p:cNvSpPr>
                <a:spLocks/>
              </p:cNvSpPr>
              <p:nvPr/>
            </p:nvSpPr>
            <p:spPr bwMode="auto">
              <a:xfrm>
                <a:off x="4749" y="2274"/>
                <a:ext cx="4" cy="2"/>
              </a:xfrm>
              <a:custGeom>
                <a:avLst/>
                <a:gdLst>
                  <a:gd name="T0" fmla="*/ 21 w 21"/>
                  <a:gd name="T1" fmla="*/ 2 h 9"/>
                  <a:gd name="T2" fmla="*/ 12 w 21"/>
                  <a:gd name="T3" fmla="*/ 6 h 9"/>
                  <a:gd name="T4" fmla="*/ 4 w 21"/>
                  <a:gd name="T5" fmla="*/ 9 h 9"/>
                  <a:gd name="T6" fmla="*/ 0 w 21"/>
                  <a:gd name="T7" fmla="*/ 6 h 9"/>
                  <a:gd name="T8" fmla="*/ 21 w 21"/>
                  <a:gd name="T9" fmla="*/ 0 h 9"/>
                  <a:gd name="T10" fmla="*/ 21 w 21"/>
                  <a:gd name="T11" fmla="*/ 2 h 9"/>
                  <a:gd name="T12" fmla="*/ 0 60000 65536"/>
                  <a:gd name="T13" fmla="*/ 0 60000 65536"/>
                  <a:gd name="T14" fmla="*/ 0 60000 65536"/>
                  <a:gd name="T15" fmla="*/ 0 60000 65536"/>
                  <a:gd name="T16" fmla="*/ 0 60000 65536"/>
                  <a:gd name="T17" fmla="*/ 0 60000 65536"/>
                  <a:gd name="T18" fmla="*/ 0 w 21"/>
                  <a:gd name="T19" fmla="*/ 0 h 9"/>
                  <a:gd name="T20" fmla="*/ 21 w 21"/>
                  <a:gd name="T21" fmla="*/ 9 h 9"/>
                </a:gdLst>
                <a:ahLst/>
                <a:cxnLst>
                  <a:cxn ang="T12">
                    <a:pos x="T0" y="T1"/>
                  </a:cxn>
                  <a:cxn ang="T13">
                    <a:pos x="T2" y="T3"/>
                  </a:cxn>
                  <a:cxn ang="T14">
                    <a:pos x="T4" y="T5"/>
                  </a:cxn>
                  <a:cxn ang="T15">
                    <a:pos x="T6" y="T7"/>
                  </a:cxn>
                  <a:cxn ang="T16">
                    <a:pos x="T8" y="T9"/>
                  </a:cxn>
                  <a:cxn ang="T17">
                    <a:pos x="T10" y="T11"/>
                  </a:cxn>
                </a:cxnLst>
                <a:rect l="T18" t="T19" r="T20" b="T21"/>
                <a:pathLst>
                  <a:path w="21" h="9">
                    <a:moveTo>
                      <a:pt x="21" y="2"/>
                    </a:moveTo>
                    <a:lnTo>
                      <a:pt x="12" y="6"/>
                    </a:lnTo>
                    <a:lnTo>
                      <a:pt x="4" y="9"/>
                    </a:lnTo>
                    <a:lnTo>
                      <a:pt x="0" y="6"/>
                    </a:lnTo>
                    <a:lnTo>
                      <a:pt x="21" y="0"/>
                    </a:lnTo>
                    <a:lnTo>
                      <a:pt x="21" y="2"/>
                    </a:lnTo>
                    <a:close/>
                  </a:path>
                </a:pathLst>
              </a:custGeom>
              <a:solidFill>
                <a:srgbClr val="005329"/>
              </a:solidFill>
              <a:ln w="9525">
                <a:noFill/>
                <a:round/>
                <a:headEnd/>
                <a:tailEnd/>
              </a:ln>
            </p:spPr>
            <p:txBody>
              <a:bodyPr>
                <a:prstTxWarp prst="textNoShape">
                  <a:avLst/>
                </a:prstTxWarp>
              </a:bodyPr>
              <a:lstStyle/>
              <a:p>
                <a:endParaRPr lang="en-US"/>
              </a:p>
            </p:txBody>
          </p:sp>
          <p:sp>
            <p:nvSpPr>
              <p:cNvPr id="72778" name="Freeform 852"/>
              <p:cNvSpPr>
                <a:spLocks/>
              </p:cNvSpPr>
              <p:nvPr/>
            </p:nvSpPr>
            <p:spPr bwMode="auto">
              <a:xfrm>
                <a:off x="4749" y="2272"/>
                <a:ext cx="4" cy="3"/>
              </a:xfrm>
              <a:custGeom>
                <a:avLst/>
                <a:gdLst>
                  <a:gd name="T0" fmla="*/ 21 w 21"/>
                  <a:gd name="T1" fmla="*/ 9 h 15"/>
                  <a:gd name="T2" fmla="*/ 0 w 21"/>
                  <a:gd name="T3" fmla="*/ 15 h 15"/>
                  <a:gd name="T4" fmla="*/ 0 w 21"/>
                  <a:gd name="T5" fmla="*/ 9 h 15"/>
                  <a:gd name="T6" fmla="*/ 17 w 21"/>
                  <a:gd name="T7" fmla="*/ 0 h 15"/>
                  <a:gd name="T8" fmla="*/ 21 w 21"/>
                  <a:gd name="T9" fmla="*/ 9 h 15"/>
                  <a:gd name="T10" fmla="*/ 0 60000 65536"/>
                  <a:gd name="T11" fmla="*/ 0 60000 65536"/>
                  <a:gd name="T12" fmla="*/ 0 60000 65536"/>
                  <a:gd name="T13" fmla="*/ 0 60000 65536"/>
                  <a:gd name="T14" fmla="*/ 0 60000 65536"/>
                  <a:gd name="T15" fmla="*/ 0 w 21"/>
                  <a:gd name="T16" fmla="*/ 0 h 15"/>
                  <a:gd name="T17" fmla="*/ 21 w 21"/>
                  <a:gd name="T18" fmla="*/ 15 h 15"/>
                </a:gdLst>
                <a:ahLst/>
                <a:cxnLst>
                  <a:cxn ang="T10">
                    <a:pos x="T0" y="T1"/>
                  </a:cxn>
                  <a:cxn ang="T11">
                    <a:pos x="T2" y="T3"/>
                  </a:cxn>
                  <a:cxn ang="T12">
                    <a:pos x="T4" y="T5"/>
                  </a:cxn>
                  <a:cxn ang="T13">
                    <a:pos x="T6" y="T7"/>
                  </a:cxn>
                  <a:cxn ang="T14">
                    <a:pos x="T8" y="T9"/>
                  </a:cxn>
                </a:cxnLst>
                <a:rect l="T15" t="T16" r="T17" b="T18"/>
                <a:pathLst>
                  <a:path w="21" h="15">
                    <a:moveTo>
                      <a:pt x="21" y="9"/>
                    </a:moveTo>
                    <a:lnTo>
                      <a:pt x="0" y="15"/>
                    </a:lnTo>
                    <a:lnTo>
                      <a:pt x="0" y="9"/>
                    </a:lnTo>
                    <a:lnTo>
                      <a:pt x="17" y="0"/>
                    </a:lnTo>
                    <a:lnTo>
                      <a:pt x="21" y="9"/>
                    </a:lnTo>
                    <a:close/>
                  </a:path>
                </a:pathLst>
              </a:custGeom>
              <a:solidFill>
                <a:srgbClr val="005329"/>
              </a:solidFill>
              <a:ln w="9525">
                <a:noFill/>
                <a:round/>
                <a:headEnd/>
                <a:tailEnd/>
              </a:ln>
            </p:spPr>
            <p:txBody>
              <a:bodyPr>
                <a:prstTxWarp prst="textNoShape">
                  <a:avLst/>
                </a:prstTxWarp>
              </a:bodyPr>
              <a:lstStyle/>
              <a:p>
                <a:endParaRPr lang="en-US"/>
              </a:p>
            </p:txBody>
          </p:sp>
          <p:sp>
            <p:nvSpPr>
              <p:cNvPr id="72779" name="Freeform 853"/>
              <p:cNvSpPr>
                <a:spLocks/>
              </p:cNvSpPr>
              <p:nvPr/>
            </p:nvSpPr>
            <p:spPr bwMode="auto">
              <a:xfrm>
                <a:off x="4748" y="2270"/>
                <a:ext cx="4" cy="4"/>
              </a:xfrm>
              <a:custGeom>
                <a:avLst/>
                <a:gdLst>
                  <a:gd name="T0" fmla="*/ 22 w 22"/>
                  <a:gd name="T1" fmla="*/ 8 h 17"/>
                  <a:gd name="T2" fmla="*/ 5 w 22"/>
                  <a:gd name="T3" fmla="*/ 17 h 17"/>
                  <a:gd name="T4" fmla="*/ 0 w 22"/>
                  <a:gd name="T5" fmla="*/ 6 h 17"/>
                  <a:gd name="T6" fmla="*/ 17 w 22"/>
                  <a:gd name="T7" fmla="*/ 0 h 17"/>
                  <a:gd name="T8" fmla="*/ 22 w 22"/>
                  <a:gd name="T9" fmla="*/ 8 h 17"/>
                  <a:gd name="T10" fmla="*/ 0 60000 65536"/>
                  <a:gd name="T11" fmla="*/ 0 60000 65536"/>
                  <a:gd name="T12" fmla="*/ 0 60000 65536"/>
                  <a:gd name="T13" fmla="*/ 0 60000 65536"/>
                  <a:gd name="T14" fmla="*/ 0 60000 65536"/>
                  <a:gd name="T15" fmla="*/ 0 w 22"/>
                  <a:gd name="T16" fmla="*/ 0 h 17"/>
                  <a:gd name="T17" fmla="*/ 22 w 22"/>
                  <a:gd name="T18" fmla="*/ 17 h 17"/>
                </a:gdLst>
                <a:ahLst/>
                <a:cxnLst>
                  <a:cxn ang="T10">
                    <a:pos x="T0" y="T1"/>
                  </a:cxn>
                  <a:cxn ang="T11">
                    <a:pos x="T2" y="T3"/>
                  </a:cxn>
                  <a:cxn ang="T12">
                    <a:pos x="T4" y="T5"/>
                  </a:cxn>
                  <a:cxn ang="T13">
                    <a:pos x="T6" y="T7"/>
                  </a:cxn>
                  <a:cxn ang="T14">
                    <a:pos x="T8" y="T9"/>
                  </a:cxn>
                </a:cxnLst>
                <a:rect l="T15" t="T16" r="T17" b="T18"/>
                <a:pathLst>
                  <a:path w="22" h="17">
                    <a:moveTo>
                      <a:pt x="22" y="8"/>
                    </a:moveTo>
                    <a:lnTo>
                      <a:pt x="5" y="17"/>
                    </a:lnTo>
                    <a:lnTo>
                      <a:pt x="0" y="6"/>
                    </a:lnTo>
                    <a:lnTo>
                      <a:pt x="17" y="0"/>
                    </a:lnTo>
                    <a:lnTo>
                      <a:pt x="22" y="8"/>
                    </a:lnTo>
                    <a:close/>
                  </a:path>
                </a:pathLst>
              </a:custGeom>
              <a:solidFill>
                <a:srgbClr val="005329"/>
              </a:solidFill>
              <a:ln w="9525">
                <a:noFill/>
                <a:round/>
                <a:headEnd/>
                <a:tailEnd/>
              </a:ln>
            </p:spPr>
            <p:txBody>
              <a:bodyPr>
                <a:prstTxWarp prst="textNoShape">
                  <a:avLst/>
                </a:prstTxWarp>
              </a:bodyPr>
              <a:lstStyle/>
              <a:p>
                <a:endParaRPr lang="en-US"/>
              </a:p>
            </p:txBody>
          </p:sp>
          <p:sp>
            <p:nvSpPr>
              <p:cNvPr id="72780" name="Freeform 854"/>
              <p:cNvSpPr>
                <a:spLocks/>
              </p:cNvSpPr>
              <p:nvPr/>
            </p:nvSpPr>
            <p:spPr bwMode="auto">
              <a:xfrm>
                <a:off x="4747" y="2267"/>
                <a:ext cx="4" cy="5"/>
              </a:xfrm>
              <a:custGeom>
                <a:avLst/>
                <a:gdLst>
                  <a:gd name="T0" fmla="*/ 23 w 23"/>
                  <a:gd name="T1" fmla="*/ 18 h 24"/>
                  <a:gd name="T2" fmla="*/ 6 w 23"/>
                  <a:gd name="T3" fmla="*/ 24 h 24"/>
                  <a:gd name="T4" fmla="*/ 0 w 23"/>
                  <a:gd name="T5" fmla="*/ 9 h 24"/>
                  <a:gd name="T6" fmla="*/ 17 w 23"/>
                  <a:gd name="T7" fmla="*/ 0 h 24"/>
                  <a:gd name="T8" fmla="*/ 17 w 23"/>
                  <a:gd name="T9" fmla="*/ 3 h 24"/>
                  <a:gd name="T10" fmla="*/ 23 w 23"/>
                  <a:gd name="T11" fmla="*/ 18 h 24"/>
                  <a:gd name="T12" fmla="*/ 0 60000 65536"/>
                  <a:gd name="T13" fmla="*/ 0 60000 65536"/>
                  <a:gd name="T14" fmla="*/ 0 60000 65536"/>
                  <a:gd name="T15" fmla="*/ 0 60000 65536"/>
                  <a:gd name="T16" fmla="*/ 0 60000 65536"/>
                  <a:gd name="T17" fmla="*/ 0 60000 65536"/>
                  <a:gd name="T18" fmla="*/ 0 w 23"/>
                  <a:gd name="T19" fmla="*/ 0 h 24"/>
                  <a:gd name="T20" fmla="*/ 23 w 23"/>
                  <a:gd name="T21" fmla="*/ 24 h 24"/>
                </a:gdLst>
                <a:ahLst/>
                <a:cxnLst>
                  <a:cxn ang="T12">
                    <a:pos x="T0" y="T1"/>
                  </a:cxn>
                  <a:cxn ang="T13">
                    <a:pos x="T2" y="T3"/>
                  </a:cxn>
                  <a:cxn ang="T14">
                    <a:pos x="T4" y="T5"/>
                  </a:cxn>
                  <a:cxn ang="T15">
                    <a:pos x="T6" y="T7"/>
                  </a:cxn>
                  <a:cxn ang="T16">
                    <a:pos x="T8" y="T9"/>
                  </a:cxn>
                  <a:cxn ang="T17">
                    <a:pos x="T10" y="T11"/>
                  </a:cxn>
                </a:cxnLst>
                <a:rect l="T18" t="T19" r="T20" b="T21"/>
                <a:pathLst>
                  <a:path w="23" h="24">
                    <a:moveTo>
                      <a:pt x="23" y="18"/>
                    </a:moveTo>
                    <a:lnTo>
                      <a:pt x="6" y="24"/>
                    </a:lnTo>
                    <a:lnTo>
                      <a:pt x="0" y="9"/>
                    </a:lnTo>
                    <a:lnTo>
                      <a:pt x="17" y="0"/>
                    </a:lnTo>
                    <a:lnTo>
                      <a:pt x="17" y="3"/>
                    </a:lnTo>
                    <a:lnTo>
                      <a:pt x="23" y="18"/>
                    </a:lnTo>
                    <a:close/>
                  </a:path>
                </a:pathLst>
              </a:custGeom>
              <a:solidFill>
                <a:srgbClr val="005329"/>
              </a:solidFill>
              <a:ln w="9525">
                <a:noFill/>
                <a:round/>
                <a:headEnd/>
                <a:tailEnd/>
              </a:ln>
            </p:spPr>
            <p:txBody>
              <a:bodyPr>
                <a:prstTxWarp prst="textNoShape">
                  <a:avLst/>
                </a:prstTxWarp>
              </a:bodyPr>
              <a:lstStyle/>
              <a:p>
                <a:endParaRPr lang="en-US"/>
              </a:p>
            </p:txBody>
          </p:sp>
          <p:sp>
            <p:nvSpPr>
              <p:cNvPr id="72781" name="Freeform 855"/>
              <p:cNvSpPr>
                <a:spLocks/>
              </p:cNvSpPr>
              <p:nvPr/>
            </p:nvSpPr>
            <p:spPr bwMode="auto">
              <a:xfrm>
                <a:off x="4745" y="2263"/>
                <a:ext cx="5" cy="6"/>
              </a:xfrm>
              <a:custGeom>
                <a:avLst/>
                <a:gdLst>
                  <a:gd name="T0" fmla="*/ 26 w 26"/>
                  <a:gd name="T1" fmla="*/ 17 h 26"/>
                  <a:gd name="T2" fmla="*/ 9 w 26"/>
                  <a:gd name="T3" fmla="*/ 26 h 26"/>
                  <a:gd name="T4" fmla="*/ 0 w 26"/>
                  <a:gd name="T5" fmla="*/ 9 h 26"/>
                  <a:gd name="T6" fmla="*/ 18 w 26"/>
                  <a:gd name="T7" fmla="*/ 0 h 26"/>
                  <a:gd name="T8" fmla="*/ 26 w 26"/>
                  <a:gd name="T9" fmla="*/ 17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26" y="17"/>
                    </a:moveTo>
                    <a:lnTo>
                      <a:pt x="9" y="26"/>
                    </a:lnTo>
                    <a:lnTo>
                      <a:pt x="0" y="9"/>
                    </a:lnTo>
                    <a:lnTo>
                      <a:pt x="18" y="0"/>
                    </a:lnTo>
                    <a:lnTo>
                      <a:pt x="26" y="17"/>
                    </a:lnTo>
                    <a:close/>
                  </a:path>
                </a:pathLst>
              </a:custGeom>
              <a:solidFill>
                <a:srgbClr val="005329"/>
              </a:solidFill>
              <a:ln w="9525">
                <a:noFill/>
                <a:round/>
                <a:headEnd/>
                <a:tailEnd/>
              </a:ln>
            </p:spPr>
            <p:txBody>
              <a:bodyPr>
                <a:prstTxWarp prst="textNoShape">
                  <a:avLst/>
                </a:prstTxWarp>
              </a:bodyPr>
              <a:lstStyle/>
              <a:p>
                <a:endParaRPr lang="en-US"/>
              </a:p>
            </p:txBody>
          </p:sp>
          <p:sp>
            <p:nvSpPr>
              <p:cNvPr id="72782" name="Freeform 856"/>
              <p:cNvSpPr>
                <a:spLocks/>
              </p:cNvSpPr>
              <p:nvPr/>
            </p:nvSpPr>
            <p:spPr bwMode="auto">
              <a:xfrm>
                <a:off x="4743" y="2259"/>
                <a:ext cx="5" cy="6"/>
              </a:xfrm>
              <a:custGeom>
                <a:avLst/>
                <a:gdLst>
                  <a:gd name="T0" fmla="*/ 26 w 26"/>
                  <a:gd name="T1" fmla="*/ 23 h 32"/>
                  <a:gd name="T2" fmla="*/ 8 w 26"/>
                  <a:gd name="T3" fmla="*/ 32 h 32"/>
                  <a:gd name="T4" fmla="*/ 0 w 26"/>
                  <a:gd name="T5" fmla="*/ 9 h 32"/>
                  <a:gd name="T6" fmla="*/ 17 w 26"/>
                  <a:gd name="T7" fmla="*/ 0 h 32"/>
                  <a:gd name="T8" fmla="*/ 26 w 26"/>
                  <a:gd name="T9" fmla="*/ 23 h 32"/>
                  <a:gd name="T10" fmla="*/ 0 60000 65536"/>
                  <a:gd name="T11" fmla="*/ 0 60000 65536"/>
                  <a:gd name="T12" fmla="*/ 0 60000 65536"/>
                  <a:gd name="T13" fmla="*/ 0 60000 65536"/>
                  <a:gd name="T14" fmla="*/ 0 60000 65536"/>
                  <a:gd name="T15" fmla="*/ 0 w 26"/>
                  <a:gd name="T16" fmla="*/ 0 h 32"/>
                  <a:gd name="T17" fmla="*/ 26 w 26"/>
                  <a:gd name="T18" fmla="*/ 32 h 32"/>
                </a:gdLst>
                <a:ahLst/>
                <a:cxnLst>
                  <a:cxn ang="T10">
                    <a:pos x="T0" y="T1"/>
                  </a:cxn>
                  <a:cxn ang="T11">
                    <a:pos x="T2" y="T3"/>
                  </a:cxn>
                  <a:cxn ang="T12">
                    <a:pos x="T4" y="T5"/>
                  </a:cxn>
                  <a:cxn ang="T13">
                    <a:pos x="T6" y="T7"/>
                  </a:cxn>
                  <a:cxn ang="T14">
                    <a:pos x="T8" y="T9"/>
                  </a:cxn>
                </a:cxnLst>
                <a:rect l="T15" t="T16" r="T17" b="T18"/>
                <a:pathLst>
                  <a:path w="26" h="32">
                    <a:moveTo>
                      <a:pt x="26" y="23"/>
                    </a:moveTo>
                    <a:lnTo>
                      <a:pt x="8" y="32"/>
                    </a:lnTo>
                    <a:lnTo>
                      <a:pt x="0" y="9"/>
                    </a:lnTo>
                    <a:lnTo>
                      <a:pt x="17" y="0"/>
                    </a:lnTo>
                    <a:lnTo>
                      <a:pt x="26" y="23"/>
                    </a:lnTo>
                    <a:close/>
                  </a:path>
                </a:pathLst>
              </a:custGeom>
              <a:solidFill>
                <a:srgbClr val="005329"/>
              </a:solidFill>
              <a:ln w="9525">
                <a:noFill/>
                <a:round/>
                <a:headEnd/>
                <a:tailEnd/>
              </a:ln>
            </p:spPr>
            <p:txBody>
              <a:bodyPr>
                <a:prstTxWarp prst="textNoShape">
                  <a:avLst/>
                </a:prstTxWarp>
              </a:bodyPr>
              <a:lstStyle/>
              <a:p>
                <a:endParaRPr lang="en-US"/>
              </a:p>
            </p:txBody>
          </p:sp>
          <p:sp>
            <p:nvSpPr>
              <p:cNvPr id="72783" name="Freeform 857"/>
              <p:cNvSpPr>
                <a:spLocks/>
              </p:cNvSpPr>
              <p:nvPr/>
            </p:nvSpPr>
            <p:spPr bwMode="auto">
              <a:xfrm>
                <a:off x="4741" y="2254"/>
                <a:ext cx="6" cy="7"/>
              </a:xfrm>
              <a:custGeom>
                <a:avLst/>
                <a:gdLst>
                  <a:gd name="T0" fmla="*/ 29 w 29"/>
                  <a:gd name="T1" fmla="*/ 23 h 32"/>
                  <a:gd name="T2" fmla="*/ 12 w 29"/>
                  <a:gd name="T3" fmla="*/ 32 h 32"/>
                  <a:gd name="T4" fmla="*/ 0 w 29"/>
                  <a:gd name="T5" fmla="*/ 8 h 32"/>
                  <a:gd name="T6" fmla="*/ 18 w 29"/>
                  <a:gd name="T7" fmla="*/ 0 h 32"/>
                  <a:gd name="T8" fmla="*/ 29 w 29"/>
                  <a:gd name="T9" fmla="*/ 23 h 32"/>
                  <a:gd name="T10" fmla="*/ 0 60000 65536"/>
                  <a:gd name="T11" fmla="*/ 0 60000 65536"/>
                  <a:gd name="T12" fmla="*/ 0 60000 65536"/>
                  <a:gd name="T13" fmla="*/ 0 60000 65536"/>
                  <a:gd name="T14" fmla="*/ 0 60000 65536"/>
                  <a:gd name="T15" fmla="*/ 0 w 29"/>
                  <a:gd name="T16" fmla="*/ 0 h 32"/>
                  <a:gd name="T17" fmla="*/ 29 w 29"/>
                  <a:gd name="T18" fmla="*/ 32 h 32"/>
                </a:gdLst>
                <a:ahLst/>
                <a:cxnLst>
                  <a:cxn ang="T10">
                    <a:pos x="T0" y="T1"/>
                  </a:cxn>
                  <a:cxn ang="T11">
                    <a:pos x="T2" y="T3"/>
                  </a:cxn>
                  <a:cxn ang="T12">
                    <a:pos x="T4" y="T5"/>
                  </a:cxn>
                  <a:cxn ang="T13">
                    <a:pos x="T6" y="T7"/>
                  </a:cxn>
                  <a:cxn ang="T14">
                    <a:pos x="T8" y="T9"/>
                  </a:cxn>
                </a:cxnLst>
                <a:rect l="T15" t="T16" r="T17" b="T18"/>
                <a:pathLst>
                  <a:path w="29" h="32">
                    <a:moveTo>
                      <a:pt x="29" y="23"/>
                    </a:moveTo>
                    <a:lnTo>
                      <a:pt x="12" y="32"/>
                    </a:lnTo>
                    <a:lnTo>
                      <a:pt x="0" y="8"/>
                    </a:lnTo>
                    <a:lnTo>
                      <a:pt x="18" y="0"/>
                    </a:lnTo>
                    <a:lnTo>
                      <a:pt x="29" y="23"/>
                    </a:lnTo>
                    <a:close/>
                  </a:path>
                </a:pathLst>
              </a:custGeom>
              <a:solidFill>
                <a:srgbClr val="005329"/>
              </a:solidFill>
              <a:ln w="9525">
                <a:noFill/>
                <a:round/>
                <a:headEnd/>
                <a:tailEnd/>
              </a:ln>
            </p:spPr>
            <p:txBody>
              <a:bodyPr>
                <a:prstTxWarp prst="textNoShape">
                  <a:avLst/>
                </a:prstTxWarp>
              </a:bodyPr>
              <a:lstStyle/>
              <a:p>
                <a:endParaRPr lang="en-US"/>
              </a:p>
            </p:txBody>
          </p:sp>
          <p:sp>
            <p:nvSpPr>
              <p:cNvPr id="72784" name="Freeform 858"/>
              <p:cNvSpPr>
                <a:spLocks/>
              </p:cNvSpPr>
              <p:nvPr/>
            </p:nvSpPr>
            <p:spPr bwMode="auto">
              <a:xfrm>
                <a:off x="4738" y="2248"/>
                <a:ext cx="6" cy="8"/>
              </a:xfrm>
              <a:custGeom>
                <a:avLst/>
                <a:gdLst>
                  <a:gd name="T0" fmla="*/ 30 w 30"/>
                  <a:gd name="T1" fmla="*/ 29 h 37"/>
                  <a:gd name="T2" fmla="*/ 12 w 30"/>
                  <a:gd name="T3" fmla="*/ 37 h 37"/>
                  <a:gd name="T4" fmla="*/ 0 w 30"/>
                  <a:gd name="T5" fmla="*/ 9 h 37"/>
                  <a:gd name="T6" fmla="*/ 18 w 30"/>
                  <a:gd name="T7" fmla="*/ 0 h 37"/>
                  <a:gd name="T8" fmla="*/ 30 w 30"/>
                  <a:gd name="T9" fmla="*/ 29 h 37"/>
                  <a:gd name="T10" fmla="*/ 0 60000 65536"/>
                  <a:gd name="T11" fmla="*/ 0 60000 65536"/>
                  <a:gd name="T12" fmla="*/ 0 60000 65536"/>
                  <a:gd name="T13" fmla="*/ 0 60000 65536"/>
                  <a:gd name="T14" fmla="*/ 0 60000 65536"/>
                  <a:gd name="T15" fmla="*/ 0 w 30"/>
                  <a:gd name="T16" fmla="*/ 0 h 37"/>
                  <a:gd name="T17" fmla="*/ 30 w 30"/>
                  <a:gd name="T18" fmla="*/ 37 h 37"/>
                </a:gdLst>
                <a:ahLst/>
                <a:cxnLst>
                  <a:cxn ang="T10">
                    <a:pos x="T0" y="T1"/>
                  </a:cxn>
                  <a:cxn ang="T11">
                    <a:pos x="T2" y="T3"/>
                  </a:cxn>
                  <a:cxn ang="T12">
                    <a:pos x="T4" y="T5"/>
                  </a:cxn>
                  <a:cxn ang="T13">
                    <a:pos x="T6" y="T7"/>
                  </a:cxn>
                  <a:cxn ang="T14">
                    <a:pos x="T8" y="T9"/>
                  </a:cxn>
                </a:cxnLst>
                <a:rect l="T15" t="T16" r="T17" b="T18"/>
                <a:pathLst>
                  <a:path w="30" h="37">
                    <a:moveTo>
                      <a:pt x="30" y="29"/>
                    </a:moveTo>
                    <a:lnTo>
                      <a:pt x="12" y="37"/>
                    </a:lnTo>
                    <a:lnTo>
                      <a:pt x="0" y="9"/>
                    </a:lnTo>
                    <a:lnTo>
                      <a:pt x="18" y="0"/>
                    </a:lnTo>
                    <a:lnTo>
                      <a:pt x="30" y="29"/>
                    </a:lnTo>
                    <a:close/>
                  </a:path>
                </a:pathLst>
              </a:custGeom>
              <a:solidFill>
                <a:srgbClr val="005329"/>
              </a:solidFill>
              <a:ln w="9525">
                <a:noFill/>
                <a:round/>
                <a:headEnd/>
                <a:tailEnd/>
              </a:ln>
            </p:spPr>
            <p:txBody>
              <a:bodyPr>
                <a:prstTxWarp prst="textNoShape">
                  <a:avLst/>
                </a:prstTxWarp>
              </a:bodyPr>
              <a:lstStyle/>
              <a:p>
                <a:endParaRPr lang="en-US"/>
              </a:p>
            </p:txBody>
          </p:sp>
          <p:sp>
            <p:nvSpPr>
              <p:cNvPr id="72785" name="Freeform 859"/>
              <p:cNvSpPr>
                <a:spLocks/>
              </p:cNvSpPr>
              <p:nvPr/>
            </p:nvSpPr>
            <p:spPr bwMode="auto">
              <a:xfrm>
                <a:off x="4736" y="2243"/>
                <a:ext cx="6" cy="7"/>
              </a:xfrm>
              <a:custGeom>
                <a:avLst/>
                <a:gdLst>
                  <a:gd name="T0" fmla="*/ 31 w 31"/>
                  <a:gd name="T1" fmla="*/ 28 h 37"/>
                  <a:gd name="T2" fmla="*/ 13 w 31"/>
                  <a:gd name="T3" fmla="*/ 37 h 37"/>
                  <a:gd name="T4" fmla="*/ 0 w 31"/>
                  <a:gd name="T5" fmla="*/ 7 h 37"/>
                  <a:gd name="T6" fmla="*/ 17 w 31"/>
                  <a:gd name="T7" fmla="*/ 0 h 37"/>
                  <a:gd name="T8" fmla="*/ 31 w 31"/>
                  <a:gd name="T9" fmla="*/ 28 h 37"/>
                  <a:gd name="T10" fmla="*/ 0 60000 65536"/>
                  <a:gd name="T11" fmla="*/ 0 60000 65536"/>
                  <a:gd name="T12" fmla="*/ 0 60000 65536"/>
                  <a:gd name="T13" fmla="*/ 0 60000 65536"/>
                  <a:gd name="T14" fmla="*/ 0 60000 65536"/>
                  <a:gd name="T15" fmla="*/ 0 w 31"/>
                  <a:gd name="T16" fmla="*/ 0 h 37"/>
                  <a:gd name="T17" fmla="*/ 31 w 31"/>
                  <a:gd name="T18" fmla="*/ 37 h 37"/>
                </a:gdLst>
                <a:ahLst/>
                <a:cxnLst>
                  <a:cxn ang="T10">
                    <a:pos x="T0" y="T1"/>
                  </a:cxn>
                  <a:cxn ang="T11">
                    <a:pos x="T2" y="T3"/>
                  </a:cxn>
                  <a:cxn ang="T12">
                    <a:pos x="T4" y="T5"/>
                  </a:cxn>
                  <a:cxn ang="T13">
                    <a:pos x="T6" y="T7"/>
                  </a:cxn>
                  <a:cxn ang="T14">
                    <a:pos x="T8" y="T9"/>
                  </a:cxn>
                </a:cxnLst>
                <a:rect l="T15" t="T16" r="T17" b="T18"/>
                <a:pathLst>
                  <a:path w="31" h="37">
                    <a:moveTo>
                      <a:pt x="31" y="28"/>
                    </a:moveTo>
                    <a:lnTo>
                      <a:pt x="13" y="37"/>
                    </a:lnTo>
                    <a:lnTo>
                      <a:pt x="0" y="7"/>
                    </a:lnTo>
                    <a:lnTo>
                      <a:pt x="17" y="0"/>
                    </a:lnTo>
                    <a:lnTo>
                      <a:pt x="31" y="28"/>
                    </a:lnTo>
                    <a:close/>
                  </a:path>
                </a:pathLst>
              </a:custGeom>
              <a:solidFill>
                <a:srgbClr val="005329"/>
              </a:solidFill>
              <a:ln w="9525">
                <a:noFill/>
                <a:round/>
                <a:headEnd/>
                <a:tailEnd/>
              </a:ln>
            </p:spPr>
            <p:txBody>
              <a:bodyPr>
                <a:prstTxWarp prst="textNoShape">
                  <a:avLst/>
                </a:prstTxWarp>
              </a:bodyPr>
              <a:lstStyle/>
              <a:p>
                <a:endParaRPr lang="en-US"/>
              </a:p>
            </p:txBody>
          </p:sp>
          <p:sp>
            <p:nvSpPr>
              <p:cNvPr id="72786" name="Freeform 860"/>
              <p:cNvSpPr>
                <a:spLocks/>
              </p:cNvSpPr>
              <p:nvPr/>
            </p:nvSpPr>
            <p:spPr bwMode="auto">
              <a:xfrm>
                <a:off x="4733" y="2236"/>
                <a:ext cx="6" cy="8"/>
              </a:xfrm>
              <a:custGeom>
                <a:avLst/>
                <a:gdLst>
                  <a:gd name="T0" fmla="*/ 32 w 32"/>
                  <a:gd name="T1" fmla="*/ 32 h 39"/>
                  <a:gd name="T2" fmla="*/ 15 w 32"/>
                  <a:gd name="T3" fmla="*/ 39 h 39"/>
                  <a:gd name="T4" fmla="*/ 0 w 32"/>
                  <a:gd name="T5" fmla="*/ 5 h 39"/>
                  <a:gd name="T6" fmla="*/ 17 w 32"/>
                  <a:gd name="T7" fmla="*/ 0 h 39"/>
                  <a:gd name="T8" fmla="*/ 32 w 32"/>
                  <a:gd name="T9" fmla="*/ 32 h 39"/>
                  <a:gd name="T10" fmla="*/ 0 60000 65536"/>
                  <a:gd name="T11" fmla="*/ 0 60000 65536"/>
                  <a:gd name="T12" fmla="*/ 0 60000 65536"/>
                  <a:gd name="T13" fmla="*/ 0 60000 65536"/>
                  <a:gd name="T14" fmla="*/ 0 60000 65536"/>
                  <a:gd name="T15" fmla="*/ 0 w 32"/>
                  <a:gd name="T16" fmla="*/ 0 h 39"/>
                  <a:gd name="T17" fmla="*/ 32 w 32"/>
                  <a:gd name="T18" fmla="*/ 39 h 39"/>
                </a:gdLst>
                <a:ahLst/>
                <a:cxnLst>
                  <a:cxn ang="T10">
                    <a:pos x="T0" y="T1"/>
                  </a:cxn>
                  <a:cxn ang="T11">
                    <a:pos x="T2" y="T3"/>
                  </a:cxn>
                  <a:cxn ang="T12">
                    <a:pos x="T4" y="T5"/>
                  </a:cxn>
                  <a:cxn ang="T13">
                    <a:pos x="T6" y="T7"/>
                  </a:cxn>
                  <a:cxn ang="T14">
                    <a:pos x="T8" y="T9"/>
                  </a:cxn>
                </a:cxnLst>
                <a:rect l="T15" t="T16" r="T17" b="T18"/>
                <a:pathLst>
                  <a:path w="32" h="39">
                    <a:moveTo>
                      <a:pt x="32" y="32"/>
                    </a:moveTo>
                    <a:lnTo>
                      <a:pt x="15" y="39"/>
                    </a:lnTo>
                    <a:lnTo>
                      <a:pt x="0" y="5"/>
                    </a:lnTo>
                    <a:lnTo>
                      <a:pt x="17" y="0"/>
                    </a:lnTo>
                    <a:lnTo>
                      <a:pt x="32" y="32"/>
                    </a:lnTo>
                    <a:close/>
                  </a:path>
                </a:pathLst>
              </a:custGeom>
              <a:solidFill>
                <a:srgbClr val="005329"/>
              </a:solidFill>
              <a:ln w="9525">
                <a:noFill/>
                <a:round/>
                <a:headEnd/>
                <a:tailEnd/>
              </a:ln>
            </p:spPr>
            <p:txBody>
              <a:bodyPr>
                <a:prstTxWarp prst="textNoShape">
                  <a:avLst/>
                </a:prstTxWarp>
              </a:bodyPr>
              <a:lstStyle/>
              <a:p>
                <a:endParaRPr lang="en-US"/>
              </a:p>
            </p:txBody>
          </p:sp>
          <p:sp>
            <p:nvSpPr>
              <p:cNvPr id="72787" name="Freeform 861"/>
              <p:cNvSpPr>
                <a:spLocks/>
              </p:cNvSpPr>
              <p:nvPr/>
            </p:nvSpPr>
            <p:spPr bwMode="auto">
              <a:xfrm>
                <a:off x="4730" y="2229"/>
                <a:ext cx="6" cy="8"/>
              </a:xfrm>
              <a:custGeom>
                <a:avLst/>
                <a:gdLst>
                  <a:gd name="T0" fmla="*/ 32 w 32"/>
                  <a:gd name="T1" fmla="*/ 35 h 40"/>
                  <a:gd name="T2" fmla="*/ 15 w 32"/>
                  <a:gd name="T3" fmla="*/ 40 h 40"/>
                  <a:gd name="T4" fmla="*/ 0 w 32"/>
                  <a:gd name="T5" fmla="*/ 9 h 40"/>
                  <a:gd name="T6" fmla="*/ 17 w 32"/>
                  <a:gd name="T7" fmla="*/ 0 h 40"/>
                  <a:gd name="T8" fmla="*/ 32 w 32"/>
                  <a:gd name="T9" fmla="*/ 35 h 40"/>
                  <a:gd name="T10" fmla="*/ 0 60000 65536"/>
                  <a:gd name="T11" fmla="*/ 0 60000 65536"/>
                  <a:gd name="T12" fmla="*/ 0 60000 65536"/>
                  <a:gd name="T13" fmla="*/ 0 60000 65536"/>
                  <a:gd name="T14" fmla="*/ 0 60000 65536"/>
                  <a:gd name="T15" fmla="*/ 0 w 32"/>
                  <a:gd name="T16" fmla="*/ 0 h 40"/>
                  <a:gd name="T17" fmla="*/ 32 w 32"/>
                  <a:gd name="T18" fmla="*/ 40 h 40"/>
                </a:gdLst>
                <a:ahLst/>
                <a:cxnLst>
                  <a:cxn ang="T10">
                    <a:pos x="T0" y="T1"/>
                  </a:cxn>
                  <a:cxn ang="T11">
                    <a:pos x="T2" y="T3"/>
                  </a:cxn>
                  <a:cxn ang="T12">
                    <a:pos x="T4" y="T5"/>
                  </a:cxn>
                  <a:cxn ang="T13">
                    <a:pos x="T6" y="T7"/>
                  </a:cxn>
                  <a:cxn ang="T14">
                    <a:pos x="T8" y="T9"/>
                  </a:cxn>
                </a:cxnLst>
                <a:rect l="T15" t="T16" r="T17" b="T18"/>
                <a:pathLst>
                  <a:path w="32" h="40">
                    <a:moveTo>
                      <a:pt x="32" y="35"/>
                    </a:moveTo>
                    <a:lnTo>
                      <a:pt x="15" y="40"/>
                    </a:lnTo>
                    <a:lnTo>
                      <a:pt x="0" y="9"/>
                    </a:lnTo>
                    <a:lnTo>
                      <a:pt x="17" y="0"/>
                    </a:lnTo>
                    <a:lnTo>
                      <a:pt x="32" y="35"/>
                    </a:lnTo>
                    <a:close/>
                  </a:path>
                </a:pathLst>
              </a:custGeom>
              <a:solidFill>
                <a:srgbClr val="005329"/>
              </a:solidFill>
              <a:ln w="9525">
                <a:noFill/>
                <a:round/>
                <a:headEnd/>
                <a:tailEnd/>
              </a:ln>
            </p:spPr>
            <p:txBody>
              <a:bodyPr>
                <a:prstTxWarp prst="textNoShape">
                  <a:avLst/>
                </a:prstTxWarp>
              </a:bodyPr>
              <a:lstStyle/>
              <a:p>
                <a:endParaRPr lang="en-US"/>
              </a:p>
            </p:txBody>
          </p:sp>
          <p:sp>
            <p:nvSpPr>
              <p:cNvPr id="72788" name="Freeform 862"/>
              <p:cNvSpPr>
                <a:spLocks/>
              </p:cNvSpPr>
              <p:nvPr/>
            </p:nvSpPr>
            <p:spPr bwMode="auto">
              <a:xfrm>
                <a:off x="4726" y="2222"/>
                <a:ext cx="7" cy="9"/>
              </a:xfrm>
              <a:custGeom>
                <a:avLst/>
                <a:gdLst>
                  <a:gd name="T0" fmla="*/ 34 w 34"/>
                  <a:gd name="T1" fmla="*/ 38 h 47"/>
                  <a:gd name="T2" fmla="*/ 17 w 34"/>
                  <a:gd name="T3" fmla="*/ 47 h 47"/>
                  <a:gd name="T4" fmla="*/ 0 w 34"/>
                  <a:gd name="T5" fmla="*/ 9 h 47"/>
                  <a:gd name="T6" fmla="*/ 17 w 34"/>
                  <a:gd name="T7" fmla="*/ 0 h 47"/>
                  <a:gd name="T8" fmla="*/ 34 w 34"/>
                  <a:gd name="T9" fmla="*/ 38 h 47"/>
                  <a:gd name="T10" fmla="*/ 0 60000 65536"/>
                  <a:gd name="T11" fmla="*/ 0 60000 65536"/>
                  <a:gd name="T12" fmla="*/ 0 60000 65536"/>
                  <a:gd name="T13" fmla="*/ 0 60000 65536"/>
                  <a:gd name="T14" fmla="*/ 0 60000 65536"/>
                  <a:gd name="T15" fmla="*/ 0 w 34"/>
                  <a:gd name="T16" fmla="*/ 0 h 47"/>
                  <a:gd name="T17" fmla="*/ 34 w 34"/>
                  <a:gd name="T18" fmla="*/ 47 h 47"/>
                </a:gdLst>
                <a:ahLst/>
                <a:cxnLst>
                  <a:cxn ang="T10">
                    <a:pos x="T0" y="T1"/>
                  </a:cxn>
                  <a:cxn ang="T11">
                    <a:pos x="T2" y="T3"/>
                  </a:cxn>
                  <a:cxn ang="T12">
                    <a:pos x="T4" y="T5"/>
                  </a:cxn>
                  <a:cxn ang="T13">
                    <a:pos x="T6" y="T7"/>
                  </a:cxn>
                  <a:cxn ang="T14">
                    <a:pos x="T8" y="T9"/>
                  </a:cxn>
                </a:cxnLst>
                <a:rect l="T15" t="T16" r="T17" b="T18"/>
                <a:pathLst>
                  <a:path w="34" h="47">
                    <a:moveTo>
                      <a:pt x="34" y="38"/>
                    </a:moveTo>
                    <a:lnTo>
                      <a:pt x="17" y="47"/>
                    </a:lnTo>
                    <a:lnTo>
                      <a:pt x="0" y="9"/>
                    </a:lnTo>
                    <a:lnTo>
                      <a:pt x="17" y="0"/>
                    </a:lnTo>
                    <a:lnTo>
                      <a:pt x="34" y="38"/>
                    </a:lnTo>
                    <a:close/>
                  </a:path>
                </a:pathLst>
              </a:custGeom>
              <a:solidFill>
                <a:srgbClr val="005329"/>
              </a:solidFill>
              <a:ln w="9525">
                <a:noFill/>
                <a:round/>
                <a:headEnd/>
                <a:tailEnd/>
              </a:ln>
            </p:spPr>
            <p:txBody>
              <a:bodyPr>
                <a:prstTxWarp prst="textNoShape">
                  <a:avLst/>
                </a:prstTxWarp>
              </a:bodyPr>
              <a:lstStyle/>
              <a:p>
                <a:endParaRPr lang="en-US"/>
              </a:p>
            </p:txBody>
          </p:sp>
          <p:sp>
            <p:nvSpPr>
              <p:cNvPr id="72789" name="Freeform 863"/>
              <p:cNvSpPr>
                <a:spLocks/>
              </p:cNvSpPr>
              <p:nvPr/>
            </p:nvSpPr>
            <p:spPr bwMode="auto">
              <a:xfrm>
                <a:off x="4719" y="2207"/>
                <a:ext cx="11" cy="17"/>
              </a:xfrm>
              <a:custGeom>
                <a:avLst/>
                <a:gdLst>
                  <a:gd name="T0" fmla="*/ 54 w 54"/>
                  <a:gd name="T1" fmla="*/ 75 h 84"/>
                  <a:gd name="T2" fmla="*/ 37 w 54"/>
                  <a:gd name="T3" fmla="*/ 84 h 84"/>
                  <a:gd name="T4" fmla="*/ 0 w 54"/>
                  <a:gd name="T5" fmla="*/ 9 h 84"/>
                  <a:gd name="T6" fmla="*/ 17 w 54"/>
                  <a:gd name="T7" fmla="*/ 0 h 84"/>
                  <a:gd name="T8" fmla="*/ 54 w 54"/>
                  <a:gd name="T9" fmla="*/ 75 h 84"/>
                  <a:gd name="T10" fmla="*/ 0 60000 65536"/>
                  <a:gd name="T11" fmla="*/ 0 60000 65536"/>
                  <a:gd name="T12" fmla="*/ 0 60000 65536"/>
                  <a:gd name="T13" fmla="*/ 0 60000 65536"/>
                  <a:gd name="T14" fmla="*/ 0 60000 65536"/>
                  <a:gd name="T15" fmla="*/ 0 w 54"/>
                  <a:gd name="T16" fmla="*/ 0 h 84"/>
                  <a:gd name="T17" fmla="*/ 54 w 54"/>
                  <a:gd name="T18" fmla="*/ 84 h 84"/>
                </a:gdLst>
                <a:ahLst/>
                <a:cxnLst>
                  <a:cxn ang="T10">
                    <a:pos x="T0" y="T1"/>
                  </a:cxn>
                  <a:cxn ang="T11">
                    <a:pos x="T2" y="T3"/>
                  </a:cxn>
                  <a:cxn ang="T12">
                    <a:pos x="T4" y="T5"/>
                  </a:cxn>
                  <a:cxn ang="T13">
                    <a:pos x="T6" y="T7"/>
                  </a:cxn>
                  <a:cxn ang="T14">
                    <a:pos x="T8" y="T9"/>
                  </a:cxn>
                </a:cxnLst>
                <a:rect l="T15" t="T16" r="T17" b="T18"/>
                <a:pathLst>
                  <a:path w="54" h="84">
                    <a:moveTo>
                      <a:pt x="54" y="75"/>
                    </a:moveTo>
                    <a:lnTo>
                      <a:pt x="37" y="84"/>
                    </a:lnTo>
                    <a:lnTo>
                      <a:pt x="0" y="9"/>
                    </a:lnTo>
                    <a:lnTo>
                      <a:pt x="17" y="0"/>
                    </a:lnTo>
                    <a:lnTo>
                      <a:pt x="54" y="75"/>
                    </a:lnTo>
                    <a:close/>
                  </a:path>
                </a:pathLst>
              </a:custGeom>
              <a:solidFill>
                <a:srgbClr val="005329"/>
              </a:solidFill>
              <a:ln w="9525">
                <a:noFill/>
                <a:round/>
                <a:headEnd/>
                <a:tailEnd/>
              </a:ln>
            </p:spPr>
            <p:txBody>
              <a:bodyPr>
                <a:prstTxWarp prst="textNoShape">
                  <a:avLst/>
                </a:prstTxWarp>
              </a:bodyPr>
              <a:lstStyle/>
              <a:p>
                <a:endParaRPr lang="en-US"/>
              </a:p>
            </p:txBody>
          </p:sp>
          <p:sp>
            <p:nvSpPr>
              <p:cNvPr id="72790" name="Freeform 864"/>
              <p:cNvSpPr>
                <a:spLocks/>
              </p:cNvSpPr>
              <p:nvPr/>
            </p:nvSpPr>
            <p:spPr bwMode="auto">
              <a:xfrm>
                <a:off x="4711" y="2191"/>
                <a:ext cx="11" cy="18"/>
              </a:xfrm>
              <a:custGeom>
                <a:avLst/>
                <a:gdLst>
                  <a:gd name="T0" fmla="*/ 58 w 58"/>
                  <a:gd name="T1" fmla="*/ 80 h 89"/>
                  <a:gd name="T2" fmla="*/ 41 w 58"/>
                  <a:gd name="T3" fmla="*/ 89 h 89"/>
                  <a:gd name="T4" fmla="*/ 0 w 58"/>
                  <a:gd name="T5" fmla="*/ 11 h 89"/>
                  <a:gd name="T6" fmla="*/ 18 w 58"/>
                  <a:gd name="T7" fmla="*/ 0 h 89"/>
                  <a:gd name="T8" fmla="*/ 18 w 58"/>
                  <a:gd name="T9" fmla="*/ 3 h 89"/>
                  <a:gd name="T10" fmla="*/ 58 w 58"/>
                  <a:gd name="T11" fmla="*/ 80 h 89"/>
                  <a:gd name="T12" fmla="*/ 0 60000 65536"/>
                  <a:gd name="T13" fmla="*/ 0 60000 65536"/>
                  <a:gd name="T14" fmla="*/ 0 60000 65536"/>
                  <a:gd name="T15" fmla="*/ 0 60000 65536"/>
                  <a:gd name="T16" fmla="*/ 0 60000 65536"/>
                  <a:gd name="T17" fmla="*/ 0 60000 65536"/>
                  <a:gd name="T18" fmla="*/ 0 w 58"/>
                  <a:gd name="T19" fmla="*/ 0 h 89"/>
                  <a:gd name="T20" fmla="*/ 58 w 58"/>
                  <a:gd name="T21" fmla="*/ 89 h 89"/>
                </a:gdLst>
                <a:ahLst/>
                <a:cxnLst>
                  <a:cxn ang="T12">
                    <a:pos x="T0" y="T1"/>
                  </a:cxn>
                  <a:cxn ang="T13">
                    <a:pos x="T2" y="T3"/>
                  </a:cxn>
                  <a:cxn ang="T14">
                    <a:pos x="T4" y="T5"/>
                  </a:cxn>
                  <a:cxn ang="T15">
                    <a:pos x="T6" y="T7"/>
                  </a:cxn>
                  <a:cxn ang="T16">
                    <a:pos x="T8" y="T9"/>
                  </a:cxn>
                  <a:cxn ang="T17">
                    <a:pos x="T10" y="T11"/>
                  </a:cxn>
                </a:cxnLst>
                <a:rect l="T18" t="T19" r="T20" b="T21"/>
                <a:pathLst>
                  <a:path w="58" h="89">
                    <a:moveTo>
                      <a:pt x="58" y="80"/>
                    </a:moveTo>
                    <a:lnTo>
                      <a:pt x="41" y="89"/>
                    </a:lnTo>
                    <a:lnTo>
                      <a:pt x="0" y="11"/>
                    </a:lnTo>
                    <a:lnTo>
                      <a:pt x="18" y="0"/>
                    </a:lnTo>
                    <a:lnTo>
                      <a:pt x="18" y="3"/>
                    </a:lnTo>
                    <a:lnTo>
                      <a:pt x="58" y="80"/>
                    </a:lnTo>
                    <a:close/>
                  </a:path>
                </a:pathLst>
              </a:custGeom>
              <a:solidFill>
                <a:srgbClr val="005329"/>
              </a:solidFill>
              <a:ln w="9525">
                <a:noFill/>
                <a:round/>
                <a:headEnd/>
                <a:tailEnd/>
              </a:ln>
            </p:spPr>
            <p:txBody>
              <a:bodyPr>
                <a:prstTxWarp prst="textNoShape">
                  <a:avLst/>
                </a:prstTxWarp>
              </a:bodyPr>
              <a:lstStyle/>
              <a:p>
                <a:endParaRPr lang="en-US"/>
              </a:p>
            </p:txBody>
          </p:sp>
          <p:sp>
            <p:nvSpPr>
              <p:cNvPr id="72791" name="Freeform 865"/>
              <p:cNvSpPr>
                <a:spLocks/>
              </p:cNvSpPr>
              <p:nvPr/>
            </p:nvSpPr>
            <p:spPr bwMode="auto">
              <a:xfrm>
                <a:off x="4702" y="2175"/>
                <a:ext cx="12" cy="18"/>
              </a:xfrm>
              <a:custGeom>
                <a:avLst/>
                <a:gdLst>
                  <a:gd name="T0" fmla="*/ 61 w 61"/>
                  <a:gd name="T1" fmla="*/ 77 h 88"/>
                  <a:gd name="T2" fmla="*/ 43 w 61"/>
                  <a:gd name="T3" fmla="*/ 88 h 88"/>
                  <a:gd name="T4" fmla="*/ 0 w 61"/>
                  <a:gd name="T5" fmla="*/ 8 h 88"/>
                  <a:gd name="T6" fmla="*/ 17 w 61"/>
                  <a:gd name="T7" fmla="*/ 0 h 88"/>
                  <a:gd name="T8" fmla="*/ 61 w 61"/>
                  <a:gd name="T9" fmla="*/ 77 h 88"/>
                  <a:gd name="T10" fmla="*/ 0 60000 65536"/>
                  <a:gd name="T11" fmla="*/ 0 60000 65536"/>
                  <a:gd name="T12" fmla="*/ 0 60000 65536"/>
                  <a:gd name="T13" fmla="*/ 0 60000 65536"/>
                  <a:gd name="T14" fmla="*/ 0 60000 65536"/>
                  <a:gd name="T15" fmla="*/ 0 w 61"/>
                  <a:gd name="T16" fmla="*/ 0 h 88"/>
                  <a:gd name="T17" fmla="*/ 61 w 61"/>
                  <a:gd name="T18" fmla="*/ 88 h 88"/>
                </a:gdLst>
                <a:ahLst/>
                <a:cxnLst>
                  <a:cxn ang="T10">
                    <a:pos x="T0" y="T1"/>
                  </a:cxn>
                  <a:cxn ang="T11">
                    <a:pos x="T2" y="T3"/>
                  </a:cxn>
                  <a:cxn ang="T12">
                    <a:pos x="T4" y="T5"/>
                  </a:cxn>
                  <a:cxn ang="T13">
                    <a:pos x="T6" y="T7"/>
                  </a:cxn>
                  <a:cxn ang="T14">
                    <a:pos x="T8" y="T9"/>
                  </a:cxn>
                </a:cxnLst>
                <a:rect l="T15" t="T16" r="T17" b="T18"/>
                <a:pathLst>
                  <a:path w="61" h="88">
                    <a:moveTo>
                      <a:pt x="61" y="77"/>
                    </a:moveTo>
                    <a:lnTo>
                      <a:pt x="43" y="88"/>
                    </a:lnTo>
                    <a:lnTo>
                      <a:pt x="0" y="8"/>
                    </a:lnTo>
                    <a:lnTo>
                      <a:pt x="17" y="0"/>
                    </a:lnTo>
                    <a:lnTo>
                      <a:pt x="61" y="77"/>
                    </a:lnTo>
                    <a:close/>
                  </a:path>
                </a:pathLst>
              </a:custGeom>
              <a:solidFill>
                <a:srgbClr val="005329"/>
              </a:solidFill>
              <a:ln w="9525">
                <a:noFill/>
                <a:round/>
                <a:headEnd/>
                <a:tailEnd/>
              </a:ln>
            </p:spPr>
            <p:txBody>
              <a:bodyPr>
                <a:prstTxWarp prst="textNoShape">
                  <a:avLst/>
                </a:prstTxWarp>
              </a:bodyPr>
              <a:lstStyle/>
              <a:p>
                <a:endParaRPr lang="en-US"/>
              </a:p>
            </p:txBody>
          </p:sp>
          <p:sp>
            <p:nvSpPr>
              <p:cNvPr id="72792" name="Freeform 866"/>
              <p:cNvSpPr>
                <a:spLocks/>
              </p:cNvSpPr>
              <p:nvPr/>
            </p:nvSpPr>
            <p:spPr bwMode="auto">
              <a:xfrm>
                <a:off x="4694" y="2159"/>
                <a:ext cx="12" cy="18"/>
              </a:xfrm>
              <a:custGeom>
                <a:avLst/>
                <a:gdLst>
                  <a:gd name="T0" fmla="*/ 60 w 60"/>
                  <a:gd name="T1" fmla="*/ 81 h 89"/>
                  <a:gd name="T2" fmla="*/ 43 w 60"/>
                  <a:gd name="T3" fmla="*/ 89 h 89"/>
                  <a:gd name="T4" fmla="*/ 0 w 60"/>
                  <a:gd name="T5" fmla="*/ 12 h 89"/>
                  <a:gd name="T6" fmla="*/ 17 w 60"/>
                  <a:gd name="T7" fmla="*/ 0 h 89"/>
                  <a:gd name="T8" fmla="*/ 17 w 60"/>
                  <a:gd name="T9" fmla="*/ 3 h 89"/>
                  <a:gd name="T10" fmla="*/ 60 w 60"/>
                  <a:gd name="T11" fmla="*/ 81 h 89"/>
                  <a:gd name="T12" fmla="*/ 0 60000 65536"/>
                  <a:gd name="T13" fmla="*/ 0 60000 65536"/>
                  <a:gd name="T14" fmla="*/ 0 60000 65536"/>
                  <a:gd name="T15" fmla="*/ 0 60000 65536"/>
                  <a:gd name="T16" fmla="*/ 0 60000 65536"/>
                  <a:gd name="T17" fmla="*/ 0 60000 65536"/>
                  <a:gd name="T18" fmla="*/ 0 w 60"/>
                  <a:gd name="T19" fmla="*/ 0 h 89"/>
                  <a:gd name="T20" fmla="*/ 60 w 60"/>
                  <a:gd name="T21" fmla="*/ 89 h 89"/>
                </a:gdLst>
                <a:ahLst/>
                <a:cxnLst>
                  <a:cxn ang="T12">
                    <a:pos x="T0" y="T1"/>
                  </a:cxn>
                  <a:cxn ang="T13">
                    <a:pos x="T2" y="T3"/>
                  </a:cxn>
                  <a:cxn ang="T14">
                    <a:pos x="T4" y="T5"/>
                  </a:cxn>
                  <a:cxn ang="T15">
                    <a:pos x="T6" y="T7"/>
                  </a:cxn>
                  <a:cxn ang="T16">
                    <a:pos x="T8" y="T9"/>
                  </a:cxn>
                  <a:cxn ang="T17">
                    <a:pos x="T10" y="T11"/>
                  </a:cxn>
                </a:cxnLst>
                <a:rect l="T18" t="T19" r="T20" b="T21"/>
                <a:pathLst>
                  <a:path w="60" h="89">
                    <a:moveTo>
                      <a:pt x="60" y="81"/>
                    </a:moveTo>
                    <a:lnTo>
                      <a:pt x="43" y="89"/>
                    </a:lnTo>
                    <a:lnTo>
                      <a:pt x="0" y="12"/>
                    </a:lnTo>
                    <a:lnTo>
                      <a:pt x="17" y="0"/>
                    </a:lnTo>
                    <a:lnTo>
                      <a:pt x="17" y="3"/>
                    </a:lnTo>
                    <a:lnTo>
                      <a:pt x="60" y="81"/>
                    </a:lnTo>
                    <a:close/>
                  </a:path>
                </a:pathLst>
              </a:custGeom>
              <a:solidFill>
                <a:srgbClr val="005329"/>
              </a:solidFill>
              <a:ln w="9525">
                <a:noFill/>
                <a:round/>
                <a:headEnd/>
                <a:tailEnd/>
              </a:ln>
            </p:spPr>
            <p:txBody>
              <a:bodyPr>
                <a:prstTxWarp prst="textNoShape">
                  <a:avLst/>
                </a:prstTxWarp>
              </a:bodyPr>
              <a:lstStyle/>
              <a:p>
                <a:endParaRPr lang="en-US"/>
              </a:p>
            </p:txBody>
          </p:sp>
          <p:sp>
            <p:nvSpPr>
              <p:cNvPr id="72793" name="Freeform 867"/>
              <p:cNvSpPr>
                <a:spLocks/>
              </p:cNvSpPr>
              <p:nvPr/>
            </p:nvSpPr>
            <p:spPr bwMode="auto">
              <a:xfrm>
                <a:off x="4684" y="2144"/>
                <a:ext cx="13" cy="18"/>
              </a:xfrm>
              <a:custGeom>
                <a:avLst/>
                <a:gdLst>
                  <a:gd name="T0" fmla="*/ 64 w 64"/>
                  <a:gd name="T1" fmla="*/ 74 h 86"/>
                  <a:gd name="T2" fmla="*/ 47 w 64"/>
                  <a:gd name="T3" fmla="*/ 86 h 86"/>
                  <a:gd name="T4" fmla="*/ 0 w 64"/>
                  <a:gd name="T5" fmla="*/ 11 h 86"/>
                  <a:gd name="T6" fmla="*/ 18 w 64"/>
                  <a:gd name="T7" fmla="*/ 0 h 86"/>
                  <a:gd name="T8" fmla="*/ 18 w 64"/>
                  <a:gd name="T9" fmla="*/ 2 h 86"/>
                  <a:gd name="T10" fmla="*/ 64 w 64"/>
                  <a:gd name="T11" fmla="*/ 74 h 86"/>
                  <a:gd name="T12" fmla="*/ 0 60000 65536"/>
                  <a:gd name="T13" fmla="*/ 0 60000 65536"/>
                  <a:gd name="T14" fmla="*/ 0 60000 65536"/>
                  <a:gd name="T15" fmla="*/ 0 60000 65536"/>
                  <a:gd name="T16" fmla="*/ 0 60000 65536"/>
                  <a:gd name="T17" fmla="*/ 0 60000 65536"/>
                  <a:gd name="T18" fmla="*/ 0 w 64"/>
                  <a:gd name="T19" fmla="*/ 0 h 86"/>
                  <a:gd name="T20" fmla="*/ 64 w 64"/>
                  <a:gd name="T21" fmla="*/ 86 h 86"/>
                </a:gdLst>
                <a:ahLst/>
                <a:cxnLst>
                  <a:cxn ang="T12">
                    <a:pos x="T0" y="T1"/>
                  </a:cxn>
                  <a:cxn ang="T13">
                    <a:pos x="T2" y="T3"/>
                  </a:cxn>
                  <a:cxn ang="T14">
                    <a:pos x="T4" y="T5"/>
                  </a:cxn>
                  <a:cxn ang="T15">
                    <a:pos x="T6" y="T7"/>
                  </a:cxn>
                  <a:cxn ang="T16">
                    <a:pos x="T8" y="T9"/>
                  </a:cxn>
                  <a:cxn ang="T17">
                    <a:pos x="T10" y="T11"/>
                  </a:cxn>
                </a:cxnLst>
                <a:rect l="T18" t="T19" r="T20" b="T21"/>
                <a:pathLst>
                  <a:path w="64" h="86">
                    <a:moveTo>
                      <a:pt x="64" y="74"/>
                    </a:moveTo>
                    <a:lnTo>
                      <a:pt x="47" y="86"/>
                    </a:lnTo>
                    <a:lnTo>
                      <a:pt x="0" y="11"/>
                    </a:lnTo>
                    <a:lnTo>
                      <a:pt x="18" y="0"/>
                    </a:lnTo>
                    <a:lnTo>
                      <a:pt x="18" y="2"/>
                    </a:lnTo>
                    <a:lnTo>
                      <a:pt x="64" y="74"/>
                    </a:lnTo>
                    <a:close/>
                  </a:path>
                </a:pathLst>
              </a:custGeom>
              <a:solidFill>
                <a:srgbClr val="005329"/>
              </a:solidFill>
              <a:ln w="9525">
                <a:noFill/>
                <a:round/>
                <a:headEnd/>
                <a:tailEnd/>
              </a:ln>
            </p:spPr>
            <p:txBody>
              <a:bodyPr>
                <a:prstTxWarp prst="textNoShape">
                  <a:avLst/>
                </a:prstTxWarp>
              </a:bodyPr>
              <a:lstStyle/>
              <a:p>
                <a:endParaRPr lang="en-US"/>
              </a:p>
            </p:txBody>
          </p:sp>
          <p:sp>
            <p:nvSpPr>
              <p:cNvPr id="72794" name="Freeform 868"/>
              <p:cNvSpPr>
                <a:spLocks/>
              </p:cNvSpPr>
              <p:nvPr/>
            </p:nvSpPr>
            <p:spPr bwMode="auto">
              <a:xfrm>
                <a:off x="4675" y="2130"/>
                <a:ext cx="13" cy="17"/>
              </a:xfrm>
              <a:custGeom>
                <a:avLst/>
                <a:gdLst>
                  <a:gd name="T0" fmla="*/ 63 w 63"/>
                  <a:gd name="T1" fmla="*/ 70 h 81"/>
                  <a:gd name="T2" fmla="*/ 45 w 63"/>
                  <a:gd name="T3" fmla="*/ 81 h 81"/>
                  <a:gd name="T4" fmla="*/ 0 w 63"/>
                  <a:gd name="T5" fmla="*/ 14 h 81"/>
                  <a:gd name="T6" fmla="*/ 15 w 63"/>
                  <a:gd name="T7" fmla="*/ 0 h 81"/>
                  <a:gd name="T8" fmla="*/ 15 w 63"/>
                  <a:gd name="T9" fmla="*/ 3 h 81"/>
                  <a:gd name="T10" fmla="*/ 63 w 63"/>
                  <a:gd name="T11" fmla="*/ 70 h 81"/>
                  <a:gd name="T12" fmla="*/ 0 60000 65536"/>
                  <a:gd name="T13" fmla="*/ 0 60000 65536"/>
                  <a:gd name="T14" fmla="*/ 0 60000 65536"/>
                  <a:gd name="T15" fmla="*/ 0 60000 65536"/>
                  <a:gd name="T16" fmla="*/ 0 60000 65536"/>
                  <a:gd name="T17" fmla="*/ 0 60000 65536"/>
                  <a:gd name="T18" fmla="*/ 0 w 63"/>
                  <a:gd name="T19" fmla="*/ 0 h 81"/>
                  <a:gd name="T20" fmla="*/ 63 w 63"/>
                  <a:gd name="T21" fmla="*/ 81 h 81"/>
                </a:gdLst>
                <a:ahLst/>
                <a:cxnLst>
                  <a:cxn ang="T12">
                    <a:pos x="T0" y="T1"/>
                  </a:cxn>
                  <a:cxn ang="T13">
                    <a:pos x="T2" y="T3"/>
                  </a:cxn>
                  <a:cxn ang="T14">
                    <a:pos x="T4" y="T5"/>
                  </a:cxn>
                  <a:cxn ang="T15">
                    <a:pos x="T6" y="T7"/>
                  </a:cxn>
                  <a:cxn ang="T16">
                    <a:pos x="T8" y="T9"/>
                  </a:cxn>
                  <a:cxn ang="T17">
                    <a:pos x="T10" y="T11"/>
                  </a:cxn>
                </a:cxnLst>
                <a:rect l="T18" t="T19" r="T20" b="T21"/>
                <a:pathLst>
                  <a:path w="63" h="81">
                    <a:moveTo>
                      <a:pt x="63" y="70"/>
                    </a:moveTo>
                    <a:lnTo>
                      <a:pt x="45" y="81"/>
                    </a:lnTo>
                    <a:lnTo>
                      <a:pt x="0" y="14"/>
                    </a:lnTo>
                    <a:lnTo>
                      <a:pt x="15" y="0"/>
                    </a:lnTo>
                    <a:lnTo>
                      <a:pt x="15" y="3"/>
                    </a:lnTo>
                    <a:lnTo>
                      <a:pt x="63" y="70"/>
                    </a:lnTo>
                    <a:close/>
                  </a:path>
                </a:pathLst>
              </a:custGeom>
              <a:solidFill>
                <a:srgbClr val="005329"/>
              </a:solidFill>
              <a:ln w="9525">
                <a:noFill/>
                <a:round/>
                <a:headEnd/>
                <a:tailEnd/>
              </a:ln>
            </p:spPr>
            <p:txBody>
              <a:bodyPr>
                <a:prstTxWarp prst="textNoShape">
                  <a:avLst/>
                </a:prstTxWarp>
              </a:bodyPr>
              <a:lstStyle/>
              <a:p>
                <a:endParaRPr lang="en-US"/>
              </a:p>
            </p:txBody>
          </p:sp>
          <p:sp>
            <p:nvSpPr>
              <p:cNvPr id="72795" name="Freeform 869"/>
              <p:cNvSpPr>
                <a:spLocks/>
              </p:cNvSpPr>
              <p:nvPr/>
            </p:nvSpPr>
            <p:spPr bwMode="auto">
              <a:xfrm>
                <a:off x="4671" y="2124"/>
                <a:ext cx="7" cy="9"/>
              </a:xfrm>
              <a:custGeom>
                <a:avLst/>
                <a:gdLst>
                  <a:gd name="T0" fmla="*/ 38 w 38"/>
                  <a:gd name="T1" fmla="*/ 31 h 45"/>
                  <a:gd name="T2" fmla="*/ 23 w 38"/>
                  <a:gd name="T3" fmla="*/ 45 h 45"/>
                  <a:gd name="T4" fmla="*/ 0 w 38"/>
                  <a:gd name="T5" fmla="*/ 13 h 45"/>
                  <a:gd name="T6" fmla="*/ 14 w 38"/>
                  <a:gd name="T7" fmla="*/ 0 h 45"/>
                  <a:gd name="T8" fmla="*/ 38 w 38"/>
                  <a:gd name="T9" fmla="*/ 31 h 45"/>
                  <a:gd name="T10" fmla="*/ 0 60000 65536"/>
                  <a:gd name="T11" fmla="*/ 0 60000 65536"/>
                  <a:gd name="T12" fmla="*/ 0 60000 65536"/>
                  <a:gd name="T13" fmla="*/ 0 60000 65536"/>
                  <a:gd name="T14" fmla="*/ 0 60000 65536"/>
                  <a:gd name="T15" fmla="*/ 0 w 38"/>
                  <a:gd name="T16" fmla="*/ 0 h 45"/>
                  <a:gd name="T17" fmla="*/ 38 w 38"/>
                  <a:gd name="T18" fmla="*/ 45 h 45"/>
                </a:gdLst>
                <a:ahLst/>
                <a:cxnLst>
                  <a:cxn ang="T10">
                    <a:pos x="T0" y="T1"/>
                  </a:cxn>
                  <a:cxn ang="T11">
                    <a:pos x="T2" y="T3"/>
                  </a:cxn>
                  <a:cxn ang="T12">
                    <a:pos x="T4" y="T5"/>
                  </a:cxn>
                  <a:cxn ang="T13">
                    <a:pos x="T6" y="T7"/>
                  </a:cxn>
                  <a:cxn ang="T14">
                    <a:pos x="T8" y="T9"/>
                  </a:cxn>
                </a:cxnLst>
                <a:rect l="T15" t="T16" r="T17" b="T18"/>
                <a:pathLst>
                  <a:path w="38" h="45">
                    <a:moveTo>
                      <a:pt x="38" y="31"/>
                    </a:moveTo>
                    <a:lnTo>
                      <a:pt x="23" y="45"/>
                    </a:lnTo>
                    <a:lnTo>
                      <a:pt x="0" y="13"/>
                    </a:lnTo>
                    <a:lnTo>
                      <a:pt x="14" y="0"/>
                    </a:lnTo>
                    <a:lnTo>
                      <a:pt x="38" y="31"/>
                    </a:lnTo>
                    <a:close/>
                  </a:path>
                </a:pathLst>
              </a:custGeom>
              <a:solidFill>
                <a:srgbClr val="005329"/>
              </a:solidFill>
              <a:ln w="9525">
                <a:noFill/>
                <a:round/>
                <a:headEnd/>
                <a:tailEnd/>
              </a:ln>
            </p:spPr>
            <p:txBody>
              <a:bodyPr>
                <a:prstTxWarp prst="textNoShape">
                  <a:avLst/>
                </a:prstTxWarp>
              </a:bodyPr>
              <a:lstStyle/>
              <a:p>
                <a:endParaRPr lang="en-US"/>
              </a:p>
            </p:txBody>
          </p:sp>
          <p:sp>
            <p:nvSpPr>
              <p:cNvPr id="72796" name="Freeform 870"/>
              <p:cNvSpPr>
                <a:spLocks/>
              </p:cNvSpPr>
              <p:nvPr/>
            </p:nvSpPr>
            <p:spPr bwMode="auto">
              <a:xfrm>
                <a:off x="4666" y="2118"/>
                <a:ext cx="7" cy="9"/>
              </a:xfrm>
              <a:custGeom>
                <a:avLst/>
                <a:gdLst>
                  <a:gd name="T0" fmla="*/ 38 w 38"/>
                  <a:gd name="T1" fmla="*/ 30 h 43"/>
                  <a:gd name="T2" fmla="*/ 24 w 38"/>
                  <a:gd name="T3" fmla="*/ 43 h 43"/>
                  <a:gd name="T4" fmla="*/ 0 w 38"/>
                  <a:gd name="T5" fmla="*/ 15 h 43"/>
                  <a:gd name="T6" fmla="*/ 15 w 38"/>
                  <a:gd name="T7" fmla="*/ 0 h 43"/>
                  <a:gd name="T8" fmla="*/ 38 w 38"/>
                  <a:gd name="T9" fmla="*/ 30 h 43"/>
                  <a:gd name="T10" fmla="*/ 0 60000 65536"/>
                  <a:gd name="T11" fmla="*/ 0 60000 65536"/>
                  <a:gd name="T12" fmla="*/ 0 60000 65536"/>
                  <a:gd name="T13" fmla="*/ 0 60000 65536"/>
                  <a:gd name="T14" fmla="*/ 0 60000 65536"/>
                  <a:gd name="T15" fmla="*/ 0 w 38"/>
                  <a:gd name="T16" fmla="*/ 0 h 43"/>
                  <a:gd name="T17" fmla="*/ 38 w 38"/>
                  <a:gd name="T18" fmla="*/ 43 h 43"/>
                </a:gdLst>
                <a:ahLst/>
                <a:cxnLst>
                  <a:cxn ang="T10">
                    <a:pos x="T0" y="T1"/>
                  </a:cxn>
                  <a:cxn ang="T11">
                    <a:pos x="T2" y="T3"/>
                  </a:cxn>
                  <a:cxn ang="T12">
                    <a:pos x="T4" y="T5"/>
                  </a:cxn>
                  <a:cxn ang="T13">
                    <a:pos x="T6" y="T7"/>
                  </a:cxn>
                  <a:cxn ang="T14">
                    <a:pos x="T8" y="T9"/>
                  </a:cxn>
                </a:cxnLst>
                <a:rect l="T15" t="T16" r="T17" b="T18"/>
                <a:pathLst>
                  <a:path w="38" h="43">
                    <a:moveTo>
                      <a:pt x="38" y="30"/>
                    </a:moveTo>
                    <a:lnTo>
                      <a:pt x="24" y="43"/>
                    </a:lnTo>
                    <a:lnTo>
                      <a:pt x="0" y="15"/>
                    </a:lnTo>
                    <a:lnTo>
                      <a:pt x="15" y="0"/>
                    </a:lnTo>
                    <a:lnTo>
                      <a:pt x="38" y="30"/>
                    </a:lnTo>
                    <a:close/>
                  </a:path>
                </a:pathLst>
              </a:custGeom>
              <a:solidFill>
                <a:srgbClr val="005329"/>
              </a:solidFill>
              <a:ln w="9525">
                <a:noFill/>
                <a:round/>
                <a:headEnd/>
                <a:tailEnd/>
              </a:ln>
            </p:spPr>
            <p:txBody>
              <a:bodyPr>
                <a:prstTxWarp prst="textNoShape">
                  <a:avLst/>
                </a:prstTxWarp>
              </a:bodyPr>
              <a:lstStyle/>
              <a:p>
                <a:endParaRPr lang="en-US"/>
              </a:p>
            </p:txBody>
          </p:sp>
          <p:sp>
            <p:nvSpPr>
              <p:cNvPr id="72797" name="Freeform 871"/>
              <p:cNvSpPr>
                <a:spLocks/>
              </p:cNvSpPr>
              <p:nvPr/>
            </p:nvSpPr>
            <p:spPr bwMode="auto">
              <a:xfrm>
                <a:off x="4661" y="2113"/>
                <a:ext cx="8" cy="8"/>
              </a:xfrm>
              <a:custGeom>
                <a:avLst/>
                <a:gdLst>
                  <a:gd name="T0" fmla="*/ 41 w 41"/>
                  <a:gd name="T1" fmla="*/ 26 h 41"/>
                  <a:gd name="T2" fmla="*/ 26 w 41"/>
                  <a:gd name="T3" fmla="*/ 41 h 41"/>
                  <a:gd name="T4" fmla="*/ 0 w 41"/>
                  <a:gd name="T5" fmla="*/ 15 h 41"/>
                  <a:gd name="T6" fmla="*/ 18 w 41"/>
                  <a:gd name="T7" fmla="*/ 0 h 41"/>
                  <a:gd name="T8" fmla="*/ 41 w 41"/>
                  <a:gd name="T9" fmla="*/ 26 h 41"/>
                  <a:gd name="T10" fmla="*/ 0 60000 65536"/>
                  <a:gd name="T11" fmla="*/ 0 60000 65536"/>
                  <a:gd name="T12" fmla="*/ 0 60000 65536"/>
                  <a:gd name="T13" fmla="*/ 0 60000 65536"/>
                  <a:gd name="T14" fmla="*/ 0 60000 65536"/>
                  <a:gd name="T15" fmla="*/ 0 w 41"/>
                  <a:gd name="T16" fmla="*/ 0 h 41"/>
                  <a:gd name="T17" fmla="*/ 41 w 41"/>
                  <a:gd name="T18" fmla="*/ 41 h 41"/>
                </a:gdLst>
                <a:ahLst/>
                <a:cxnLst>
                  <a:cxn ang="T10">
                    <a:pos x="T0" y="T1"/>
                  </a:cxn>
                  <a:cxn ang="T11">
                    <a:pos x="T2" y="T3"/>
                  </a:cxn>
                  <a:cxn ang="T12">
                    <a:pos x="T4" y="T5"/>
                  </a:cxn>
                  <a:cxn ang="T13">
                    <a:pos x="T6" y="T7"/>
                  </a:cxn>
                  <a:cxn ang="T14">
                    <a:pos x="T8" y="T9"/>
                  </a:cxn>
                </a:cxnLst>
                <a:rect l="T15" t="T16" r="T17" b="T18"/>
                <a:pathLst>
                  <a:path w="41" h="41">
                    <a:moveTo>
                      <a:pt x="41" y="26"/>
                    </a:moveTo>
                    <a:lnTo>
                      <a:pt x="26" y="41"/>
                    </a:lnTo>
                    <a:lnTo>
                      <a:pt x="0" y="15"/>
                    </a:lnTo>
                    <a:lnTo>
                      <a:pt x="18" y="0"/>
                    </a:lnTo>
                    <a:lnTo>
                      <a:pt x="41" y="26"/>
                    </a:lnTo>
                    <a:close/>
                  </a:path>
                </a:pathLst>
              </a:custGeom>
              <a:solidFill>
                <a:srgbClr val="005329"/>
              </a:solidFill>
              <a:ln w="9525">
                <a:noFill/>
                <a:round/>
                <a:headEnd/>
                <a:tailEnd/>
              </a:ln>
            </p:spPr>
            <p:txBody>
              <a:bodyPr>
                <a:prstTxWarp prst="textNoShape">
                  <a:avLst/>
                </a:prstTxWarp>
              </a:bodyPr>
              <a:lstStyle/>
              <a:p>
                <a:endParaRPr lang="en-US"/>
              </a:p>
            </p:txBody>
          </p:sp>
          <p:sp>
            <p:nvSpPr>
              <p:cNvPr id="72798" name="Freeform 872"/>
              <p:cNvSpPr>
                <a:spLocks/>
              </p:cNvSpPr>
              <p:nvPr/>
            </p:nvSpPr>
            <p:spPr bwMode="auto">
              <a:xfrm>
                <a:off x="4657" y="2108"/>
                <a:ext cx="7" cy="8"/>
              </a:xfrm>
              <a:custGeom>
                <a:avLst/>
                <a:gdLst>
                  <a:gd name="T0" fmla="*/ 37 w 37"/>
                  <a:gd name="T1" fmla="*/ 25 h 40"/>
                  <a:gd name="T2" fmla="*/ 19 w 37"/>
                  <a:gd name="T3" fmla="*/ 40 h 40"/>
                  <a:gd name="T4" fmla="*/ 0 w 37"/>
                  <a:gd name="T5" fmla="*/ 14 h 40"/>
                  <a:gd name="T6" fmla="*/ 11 w 37"/>
                  <a:gd name="T7" fmla="*/ 0 h 40"/>
                  <a:gd name="T8" fmla="*/ 11 w 37"/>
                  <a:gd name="T9" fmla="*/ 2 h 40"/>
                  <a:gd name="T10" fmla="*/ 37 w 37"/>
                  <a:gd name="T11" fmla="*/ 25 h 40"/>
                  <a:gd name="T12" fmla="*/ 0 60000 65536"/>
                  <a:gd name="T13" fmla="*/ 0 60000 65536"/>
                  <a:gd name="T14" fmla="*/ 0 60000 65536"/>
                  <a:gd name="T15" fmla="*/ 0 60000 65536"/>
                  <a:gd name="T16" fmla="*/ 0 60000 65536"/>
                  <a:gd name="T17" fmla="*/ 0 60000 65536"/>
                  <a:gd name="T18" fmla="*/ 0 w 37"/>
                  <a:gd name="T19" fmla="*/ 0 h 40"/>
                  <a:gd name="T20" fmla="*/ 37 w 37"/>
                  <a:gd name="T21" fmla="*/ 40 h 40"/>
                </a:gdLst>
                <a:ahLst/>
                <a:cxnLst>
                  <a:cxn ang="T12">
                    <a:pos x="T0" y="T1"/>
                  </a:cxn>
                  <a:cxn ang="T13">
                    <a:pos x="T2" y="T3"/>
                  </a:cxn>
                  <a:cxn ang="T14">
                    <a:pos x="T4" y="T5"/>
                  </a:cxn>
                  <a:cxn ang="T15">
                    <a:pos x="T6" y="T7"/>
                  </a:cxn>
                  <a:cxn ang="T16">
                    <a:pos x="T8" y="T9"/>
                  </a:cxn>
                  <a:cxn ang="T17">
                    <a:pos x="T10" y="T11"/>
                  </a:cxn>
                </a:cxnLst>
                <a:rect l="T18" t="T19" r="T20" b="T21"/>
                <a:pathLst>
                  <a:path w="37" h="40">
                    <a:moveTo>
                      <a:pt x="37" y="25"/>
                    </a:moveTo>
                    <a:lnTo>
                      <a:pt x="19" y="40"/>
                    </a:lnTo>
                    <a:lnTo>
                      <a:pt x="0" y="14"/>
                    </a:lnTo>
                    <a:lnTo>
                      <a:pt x="11" y="0"/>
                    </a:lnTo>
                    <a:lnTo>
                      <a:pt x="11" y="2"/>
                    </a:lnTo>
                    <a:lnTo>
                      <a:pt x="37" y="25"/>
                    </a:lnTo>
                    <a:close/>
                  </a:path>
                </a:pathLst>
              </a:custGeom>
              <a:solidFill>
                <a:srgbClr val="005329"/>
              </a:solidFill>
              <a:ln w="9525">
                <a:noFill/>
                <a:round/>
                <a:headEnd/>
                <a:tailEnd/>
              </a:ln>
            </p:spPr>
            <p:txBody>
              <a:bodyPr>
                <a:prstTxWarp prst="textNoShape">
                  <a:avLst/>
                </a:prstTxWarp>
              </a:bodyPr>
              <a:lstStyle/>
              <a:p>
                <a:endParaRPr lang="en-US"/>
              </a:p>
            </p:txBody>
          </p:sp>
          <p:sp>
            <p:nvSpPr>
              <p:cNvPr id="72799" name="Freeform 873"/>
              <p:cNvSpPr>
                <a:spLocks/>
              </p:cNvSpPr>
              <p:nvPr/>
            </p:nvSpPr>
            <p:spPr bwMode="auto">
              <a:xfrm>
                <a:off x="4652" y="2104"/>
                <a:ext cx="7" cy="7"/>
              </a:xfrm>
              <a:custGeom>
                <a:avLst/>
                <a:gdLst>
                  <a:gd name="T0" fmla="*/ 35 w 35"/>
                  <a:gd name="T1" fmla="*/ 20 h 34"/>
                  <a:gd name="T2" fmla="*/ 24 w 35"/>
                  <a:gd name="T3" fmla="*/ 34 h 34"/>
                  <a:gd name="T4" fmla="*/ 0 w 35"/>
                  <a:gd name="T5" fmla="*/ 17 h 34"/>
                  <a:gd name="T6" fmla="*/ 12 w 35"/>
                  <a:gd name="T7" fmla="*/ 0 h 34"/>
                  <a:gd name="T8" fmla="*/ 35 w 35"/>
                  <a:gd name="T9" fmla="*/ 20 h 34"/>
                  <a:gd name="T10" fmla="*/ 0 60000 65536"/>
                  <a:gd name="T11" fmla="*/ 0 60000 65536"/>
                  <a:gd name="T12" fmla="*/ 0 60000 65536"/>
                  <a:gd name="T13" fmla="*/ 0 60000 65536"/>
                  <a:gd name="T14" fmla="*/ 0 60000 65536"/>
                  <a:gd name="T15" fmla="*/ 0 w 35"/>
                  <a:gd name="T16" fmla="*/ 0 h 34"/>
                  <a:gd name="T17" fmla="*/ 35 w 35"/>
                  <a:gd name="T18" fmla="*/ 34 h 34"/>
                </a:gdLst>
                <a:ahLst/>
                <a:cxnLst>
                  <a:cxn ang="T10">
                    <a:pos x="T0" y="T1"/>
                  </a:cxn>
                  <a:cxn ang="T11">
                    <a:pos x="T2" y="T3"/>
                  </a:cxn>
                  <a:cxn ang="T12">
                    <a:pos x="T4" y="T5"/>
                  </a:cxn>
                  <a:cxn ang="T13">
                    <a:pos x="T6" y="T7"/>
                  </a:cxn>
                  <a:cxn ang="T14">
                    <a:pos x="T8" y="T9"/>
                  </a:cxn>
                </a:cxnLst>
                <a:rect l="T15" t="T16" r="T17" b="T18"/>
                <a:pathLst>
                  <a:path w="35" h="34">
                    <a:moveTo>
                      <a:pt x="35" y="20"/>
                    </a:moveTo>
                    <a:lnTo>
                      <a:pt x="24" y="34"/>
                    </a:lnTo>
                    <a:lnTo>
                      <a:pt x="0" y="17"/>
                    </a:lnTo>
                    <a:lnTo>
                      <a:pt x="12" y="0"/>
                    </a:lnTo>
                    <a:lnTo>
                      <a:pt x="35" y="20"/>
                    </a:lnTo>
                    <a:close/>
                  </a:path>
                </a:pathLst>
              </a:custGeom>
              <a:solidFill>
                <a:srgbClr val="005329"/>
              </a:solidFill>
              <a:ln w="9525">
                <a:noFill/>
                <a:round/>
                <a:headEnd/>
                <a:tailEnd/>
              </a:ln>
            </p:spPr>
            <p:txBody>
              <a:bodyPr>
                <a:prstTxWarp prst="textNoShape">
                  <a:avLst/>
                </a:prstTxWarp>
              </a:bodyPr>
              <a:lstStyle/>
              <a:p>
                <a:endParaRPr lang="en-US"/>
              </a:p>
            </p:txBody>
          </p:sp>
          <p:sp>
            <p:nvSpPr>
              <p:cNvPr id="72800" name="Freeform 874"/>
              <p:cNvSpPr>
                <a:spLocks/>
              </p:cNvSpPr>
              <p:nvPr/>
            </p:nvSpPr>
            <p:spPr bwMode="auto">
              <a:xfrm>
                <a:off x="4648" y="2101"/>
                <a:ext cx="6" cy="6"/>
              </a:xfrm>
              <a:custGeom>
                <a:avLst/>
                <a:gdLst>
                  <a:gd name="T0" fmla="*/ 34 w 34"/>
                  <a:gd name="T1" fmla="*/ 17 h 34"/>
                  <a:gd name="T2" fmla="*/ 22 w 34"/>
                  <a:gd name="T3" fmla="*/ 34 h 34"/>
                  <a:gd name="T4" fmla="*/ 0 w 34"/>
                  <a:gd name="T5" fmla="*/ 17 h 34"/>
                  <a:gd name="T6" fmla="*/ 11 w 34"/>
                  <a:gd name="T7" fmla="*/ 0 h 34"/>
                  <a:gd name="T8" fmla="*/ 34 w 34"/>
                  <a:gd name="T9" fmla="*/ 17 h 34"/>
                  <a:gd name="T10" fmla="*/ 0 60000 65536"/>
                  <a:gd name="T11" fmla="*/ 0 60000 65536"/>
                  <a:gd name="T12" fmla="*/ 0 60000 65536"/>
                  <a:gd name="T13" fmla="*/ 0 60000 65536"/>
                  <a:gd name="T14" fmla="*/ 0 60000 65536"/>
                  <a:gd name="T15" fmla="*/ 0 w 34"/>
                  <a:gd name="T16" fmla="*/ 0 h 34"/>
                  <a:gd name="T17" fmla="*/ 34 w 34"/>
                  <a:gd name="T18" fmla="*/ 34 h 34"/>
                </a:gdLst>
                <a:ahLst/>
                <a:cxnLst>
                  <a:cxn ang="T10">
                    <a:pos x="T0" y="T1"/>
                  </a:cxn>
                  <a:cxn ang="T11">
                    <a:pos x="T2" y="T3"/>
                  </a:cxn>
                  <a:cxn ang="T12">
                    <a:pos x="T4" y="T5"/>
                  </a:cxn>
                  <a:cxn ang="T13">
                    <a:pos x="T6" y="T7"/>
                  </a:cxn>
                  <a:cxn ang="T14">
                    <a:pos x="T8" y="T9"/>
                  </a:cxn>
                </a:cxnLst>
                <a:rect l="T15" t="T16" r="T17" b="T18"/>
                <a:pathLst>
                  <a:path w="34" h="34">
                    <a:moveTo>
                      <a:pt x="34" y="17"/>
                    </a:moveTo>
                    <a:lnTo>
                      <a:pt x="22" y="34"/>
                    </a:lnTo>
                    <a:lnTo>
                      <a:pt x="0" y="17"/>
                    </a:lnTo>
                    <a:lnTo>
                      <a:pt x="11" y="0"/>
                    </a:lnTo>
                    <a:lnTo>
                      <a:pt x="34" y="17"/>
                    </a:lnTo>
                    <a:close/>
                  </a:path>
                </a:pathLst>
              </a:custGeom>
              <a:solidFill>
                <a:srgbClr val="005329"/>
              </a:solidFill>
              <a:ln w="9525">
                <a:noFill/>
                <a:round/>
                <a:headEnd/>
                <a:tailEnd/>
              </a:ln>
            </p:spPr>
            <p:txBody>
              <a:bodyPr>
                <a:prstTxWarp prst="textNoShape">
                  <a:avLst/>
                </a:prstTxWarp>
              </a:bodyPr>
              <a:lstStyle/>
              <a:p>
                <a:endParaRPr lang="en-US"/>
              </a:p>
            </p:txBody>
          </p:sp>
          <p:sp>
            <p:nvSpPr>
              <p:cNvPr id="72801" name="Freeform 875"/>
              <p:cNvSpPr>
                <a:spLocks/>
              </p:cNvSpPr>
              <p:nvPr/>
            </p:nvSpPr>
            <p:spPr bwMode="auto">
              <a:xfrm>
                <a:off x="4643" y="2098"/>
                <a:ext cx="7" cy="6"/>
              </a:xfrm>
              <a:custGeom>
                <a:avLst/>
                <a:gdLst>
                  <a:gd name="T0" fmla="*/ 32 w 32"/>
                  <a:gd name="T1" fmla="*/ 15 h 32"/>
                  <a:gd name="T2" fmla="*/ 21 w 32"/>
                  <a:gd name="T3" fmla="*/ 32 h 32"/>
                  <a:gd name="T4" fmla="*/ 0 w 32"/>
                  <a:gd name="T5" fmla="*/ 17 h 32"/>
                  <a:gd name="T6" fmla="*/ 9 w 32"/>
                  <a:gd name="T7" fmla="*/ 0 h 32"/>
                  <a:gd name="T8" fmla="*/ 32 w 32"/>
                  <a:gd name="T9" fmla="*/ 15 h 32"/>
                  <a:gd name="T10" fmla="*/ 0 60000 65536"/>
                  <a:gd name="T11" fmla="*/ 0 60000 65536"/>
                  <a:gd name="T12" fmla="*/ 0 60000 65536"/>
                  <a:gd name="T13" fmla="*/ 0 60000 65536"/>
                  <a:gd name="T14" fmla="*/ 0 60000 65536"/>
                  <a:gd name="T15" fmla="*/ 0 w 32"/>
                  <a:gd name="T16" fmla="*/ 0 h 32"/>
                  <a:gd name="T17" fmla="*/ 32 w 32"/>
                  <a:gd name="T18" fmla="*/ 32 h 32"/>
                </a:gdLst>
                <a:ahLst/>
                <a:cxnLst>
                  <a:cxn ang="T10">
                    <a:pos x="T0" y="T1"/>
                  </a:cxn>
                  <a:cxn ang="T11">
                    <a:pos x="T2" y="T3"/>
                  </a:cxn>
                  <a:cxn ang="T12">
                    <a:pos x="T4" y="T5"/>
                  </a:cxn>
                  <a:cxn ang="T13">
                    <a:pos x="T6" y="T7"/>
                  </a:cxn>
                  <a:cxn ang="T14">
                    <a:pos x="T8" y="T9"/>
                  </a:cxn>
                </a:cxnLst>
                <a:rect l="T15" t="T16" r="T17" b="T18"/>
                <a:pathLst>
                  <a:path w="32" h="32">
                    <a:moveTo>
                      <a:pt x="32" y="15"/>
                    </a:moveTo>
                    <a:lnTo>
                      <a:pt x="21" y="32"/>
                    </a:lnTo>
                    <a:lnTo>
                      <a:pt x="0" y="17"/>
                    </a:lnTo>
                    <a:lnTo>
                      <a:pt x="9" y="0"/>
                    </a:lnTo>
                    <a:lnTo>
                      <a:pt x="32" y="15"/>
                    </a:lnTo>
                    <a:close/>
                  </a:path>
                </a:pathLst>
              </a:custGeom>
              <a:solidFill>
                <a:srgbClr val="005329"/>
              </a:solidFill>
              <a:ln w="9525">
                <a:noFill/>
                <a:round/>
                <a:headEnd/>
                <a:tailEnd/>
              </a:ln>
            </p:spPr>
            <p:txBody>
              <a:bodyPr>
                <a:prstTxWarp prst="textNoShape">
                  <a:avLst/>
                </a:prstTxWarp>
              </a:bodyPr>
              <a:lstStyle/>
              <a:p>
                <a:endParaRPr lang="en-US"/>
              </a:p>
            </p:txBody>
          </p:sp>
          <p:sp>
            <p:nvSpPr>
              <p:cNvPr id="72802" name="Freeform 876"/>
              <p:cNvSpPr>
                <a:spLocks/>
              </p:cNvSpPr>
              <p:nvPr/>
            </p:nvSpPr>
            <p:spPr bwMode="auto">
              <a:xfrm>
                <a:off x="4639" y="2096"/>
                <a:ext cx="6" cy="5"/>
              </a:xfrm>
              <a:custGeom>
                <a:avLst/>
                <a:gdLst>
                  <a:gd name="T0" fmla="*/ 29 w 29"/>
                  <a:gd name="T1" fmla="*/ 9 h 26"/>
                  <a:gd name="T2" fmla="*/ 20 w 29"/>
                  <a:gd name="T3" fmla="*/ 26 h 26"/>
                  <a:gd name="T4" fmla="*/ 0 w 29"/>
                  <a:gd name="T5" fmla="*/ 17 h 26"/>
                  <a:gd name="T6" fmla="*/ 5 w 29"/>
                  <a:gd name="T7" fmla="*/ 0 h 26"/>
                  <a:gd name="T8" fmla="*/ 29 w 29"/>
                  <a:gd name="T9" fmla="*/ 9 h 26"/>
                  <a:gd name="T10" fmla="*/ 0 60000 65536"/>
                  <a:gd name="T11" fmla="*/ 0 60000 65536"/>
                  <a:gd name="T12" fmla="*/ 0 60000 65536"/>
                  <a:gd name="T13" fmla="*/ 0 60000 65536"/>
                  <a:gd name="T14" fmla="*/ 0 60000 65536"/>
                  <a:gd name="T15" fmla="*/ 0 w 29"/>
                  <a:gd name="T16" fmla="*/ 0 h 26"/>
                  <a:gd name="T17" fmla="*/ 29 w 29"/>
                  <a:gd name="T18" fmla="*/ 26 h 26"/>
                </a:gdLst>
                <a:ahLst/>
                <a:cxnLst>
                  <a:cxn ang="T10">
                    <a:pos x="T0" y="T1"/>
                  </a:cxn>
                  <a:cxn ang="T11">
                    <a:pos x="T2" y="T3"/>
                  </a:cxn>
                  <a:cxn ang="T12">
                    <a:pos x="T4" y="T5"/>
                  </a:cxn>
                  <a:cxn ang="T13">
                    <a:pos x="T6" y="T7"/>
                  </a:cxn>
                  <a:cxn ang="T14">
                    <a:pos x="T8" y="T9"/>
                  </a:cxn>
                </a:cxnLst>
                <a:rect l="T15" t="T16" r="T17" b="T18"/>
                <a:pathLst>
                  <a:path w="29" h="26">
                    <a:moveTo>
                      <a:pt x="29" y="9"/>
                    </a:moveTo>
                    <a:lnTo>
                      <a:pt x="20" y="26"/>
                    </a:lnTo>
                    <a:lnTo>
                      <a:pt x="0" y="17"/>
                    </a:lnTo>
                    <a:lnTo>
                      <a:pt x="5" y="0"/>
                    </a:lnTo>
                    <a:lnTo>
                      <a:pt x="29" y="9"/>
                    </a:lnTo>
                    <a:close/>
                  </a:path>
                </a:pathLst>
              </a:custGeom>
              <a:solidFill>
                <a:srgbClr val="005329"/>
              </a:solidFill>
              <a:ln w="9525">
                <a:noFill/>
                <a:round/>
                <a:headEnd/>
                <a:tailEnd/>
              </a:ln>
            </p:spPr>
            <p:txBody>
              <a:bodyPr>
                <a:prstTxWarp prst="textNoShape">
                  <a:avLst/>
                </a:prstTxWarp>
              </a:bodyPr>
              <a:lstStyle/>
              <a:p>
                <a:endParaRPr lang="en-US"/>
              </a:p>
            </p:txBody>
          </p:sp>
          <p:sp>
            <p:nvSpPr>
              <p:cNvPr id="72803" name="Freeform 877"/>
              <p:cNvSpPr>
                <a:spLocks/>
              </p:cNvSpPr>
              <p:nvPr/>
            </p:nvSpPr>
            <p:spPr bwMode="auto">
              <a:xfrm>
                <a:off x="4635" y="2094"/>
                <a:ext cx="5" cy="5"/>
              </a:xfrm>
              <a:custGeom>
                <a:avLst/>
                <a:gdLst>
                  <a:gd name="T0" fmla="*/ 25 w 25"/>
                  <a:gd name="T1" fmla="*/ 8 h 25"/>
                  <a:gd name="T2" fmla="*/ 20 w 25"/>
                  <a:gd name="T3" fmla="*/ 25 h 25"/>
                  <a:gd name="T4" fmla="*/ 0 w 25"/>
                  <a:gd name="T5" fmla="*/ 19 h 25"/>
                  <a:gd name="T6" fmla="*/ 3 w 25"/>
                  <a:gd name="T7" fmla="*/ 0 h 25"/>
                  <a:gd name="T8" fmla="*/ 6 w 25"/>
                  <a:gd name="T9" fmla="*/ 2 h 25"/>
                  <a:gd name="T10" fmla="*/ 25 w 25"/>
                  <a:gd name="T11" fmla="*/ 8 h 25"/>
                  <a:gd name="T12" fmla="*/ 0 60000 65536"/>
                  <a:gd name="T13" fmla="*/ 0 60000 65536"/>
                  <a:gd name="T14" fmla="*/ 0 60000 65536"/>
                  <a:gd name="T15" fmla="*/ 0 60000 65536"/>
                  <a:gd name="T16" fmla="*/ 0 60000 65536"/>
                  <a:gd name="T17" fmla="*/ 0 60000 65536"/>
                  <a:gd name="T18" fmla="*/ 0 w 25"/>
                  <a:gd name="T19" fmla="*/ 0 h 25"/>
                  <a:gd name="T20" fmla="*/ 25 w 25"/>
                  <a:gd name="T21" fmla="*/ 25 h 25"/>
                </a:gdLst>
                <a:ahLst/>
                <a:cxnLst>
                  <a:cxn ang="T12">
                    <a:pos x="T0" y="T1"/>
                  </a:cxn>
                  <a:cxn ang="T13">
                    <a:pos x="T2" y="T3"/>
                  </a:cxn>
                  <a:cxn ang="T14">
                    <a:pos x="T4" y="T5"/>
                  </a:cxn>
                  <a:cxn ang="T15">
                    <a:pos x="T6" y="T7"/>
                  </a:cxn>
                  <a:cxn ang="T16">
                    <a:pos x="T8" y="T9"/>
                  </a:cxn>
                  <a:cxn ang="T17">
                    <a:pos x="T10" y="T11"/>
                  </a:cxn>
                </a:cxnLst>
                <a:rect l="T18" t="T19" r="T20" b="T21"/>
                <a:pathLst>
                  <a:path w="25" h="25">
                    <a:moveTo>
                      <a:pt x="25" y="8"/>
                    </a:moveTo>
                    <a:lnTo>
                      <a:pt x="20" y="25"/>
                    </a:lnTo>
                    <a:lnTo>
                      <a:pt x="0" y="19"/>
                    </a:lnTo>
                    <a:lnTo>
                      <a:pt x="3" y="0"/>
                    </a:lnTo>
                    <a:lnTo>
                      <a:pt x="6" y="2"/>
                    </a:lnTo>
                    <a:lnTo>
                      <a:pt x="25" y="8"/>
                    </a:lnTo>
                    <a:close/>
                  </a:path>
                </a:pathLst>
              </a:custGeom>
              <a:solidFill>
                <a:srgbClr val="005329"/>
              </a:solidFill>
              <a:ln w="9525">
                <a:noFill/>
                <a:round/>
                <a:headEnd/>
                <a:tailEnd/>
              </a:ln>
            </p:spPr>
            <p:txBody>
              <a:bodyPr>
                <a:prstTxWarp prst="textNoShape">
                  <a:avLst/>
                </a:prstTxWarp>
              </a:bodyPr>
              <a:lstStyle/>
              <a:p>
                <a:endParaRPr lang="en-US"/>
              </a:p>
            </p:txBody>
          </p:sp>
          <p:sp>
            <p:nvSpPr>
              <p:cNvPr id="72804" name="Freeform 878"/>
              <p:cNvSpPr>
                <a:spLocks/>
              </p:cNvSpPr>
              <p:nvPr/>
            </p:nvSpPr>
            <p:spPr bwMode="auto">
              <a:xfrm>
                <a:off x="4631" y="2094"/>
                <a:ext cx="5" cy="4"/>
              </a:xfrm>
              <a:custGeom>
                <a:avLst/>
                <a:gdLst>
                  <a:gd name="T0" fmla="*/ 23 w 23"/>
                  <a:gd name="T1" fmla="*/ 3 h 22"/>
                  <a:gd name="T2" fmla="*/ 20 w 23"/>
                  <a:gd name="T3" fmla="*/ 22 h 22"/>
                  <a:gd name="T4" fmla="*/ 0 w 23"/>
                  <a:gd name="T5" fmla="*/ 20 h 22"/>
                  <a:gd name="T6" fmla="*/ 2 w 23"/>
                  <a:gd name="T7" fmla="*/ 0 h 22"/>
                  <a:gd name="T8" fmla="*/ 23 w 23"/>
                  <a:gd name="T9" fmla="*/ 3 h 22"/>
                  <a:gd name="T10" fmla="*/ 0 60000 65536"/>
                  <a:gd name="T11" fmla="*/ 0 60000 65536"/>
                  <a:gd name="T12" fmla="*/ 0 60000 65536"/>
                  <a:gd name="T13" fmla="*/ 0 60000 65536"/>
                  <a:gd name="T14" fmla="*/ 0 60000 65536"/>
                  <a:gd name="T15" fmla="*/ 0 w 23"/>
                  <a:gd name="T16" fmla="*/ 0 h 22"/>
                  <a:gd name="T17" fmla="*/ 23 w 23"/>
                  <a:gd name="T18" fmla="*/ 22 h 22"/>
                </a:gdLst>
                <a:ahLst/>
                <a:cxnLst>
                  <a:cxn ang="T10">
                    <a:pos x="T0" y="T1"/>
                  </a:cxn>
                  <a:cxn ang="T11">
                    <a:pos x="T2" y="T3"/>
                  </a:cxn>
                  <a:cxn ang="T12">
                    <a:pos x="T4" y="T5"/>
                  </a:cxn>
                  <a:cxn ang="T13">
                    <a:pos x="T6" y="T7"/>
                  </a:cxn>
                  <a:cxn ang="T14">
                    <a:pos x="T8" y="T9"/>
                  </a:cxn>
                </a:cxnLst>
                <a:rect l="T15" t="T16" r="T17" b="T18"/>
                <a:pathLst>
                  <a:path w="23" h="22">
                    <a:moveTo>
                      <a:pt x="23" y="3"/>
                    </a:moveTo>
                    <a:lnTo>
                      <a:pt x="20" y="22"/>
                    </a:lnTo>
                    <a:lnTo>
                      <a:pt x="0" y="20"/>
                    </a:lnTo>
                    <a:lnTo>
                      <a:pt x="2" y="0"/>
                    </a:lnTo>
                    <a:lnTo>
                      <a:pt x="23" y="3"/>
                    </a:lnTo>
                    <a:close/>
                  </a:path>
                </a:pathLst>
              </a:custGeom>
              <a:solidFill>
                <a:srgbClr val="005329"/>
              </a:solidFill>
              <a:ln w="9525">
                <a:noFill/>
                <a:round/>
                <a:headEnd/>
                <a:tailEnd/>
              </a:ln>
            </p:spPr>
            <p:txBody>
              <a:bodyPr>
                <a:prstTxWarp prst="textNoShape">
                  <a:avLst/>
                </a:prstTxWarp>
              </a:bodyPr>
              <a:lstStyle/>
              <a:p>
                <a:endParaRPr lang="en-US"/>
              </a:p>
            </p:txBody>
          </p:sp>
          <p:sp>
            <p:nvSpPr>
              <p:cNvPr id="72805" name="Freeform 879"/>
              <p:cNvSpPr>
                <a:spLocks/>
              </p:cNvSpPr>
              <p:nvPr/>
            </p:nvSpPr>
            <p:spPr bwMode="auto">
              <a:xfrm>
                <a:off x="4624" y="2093"/>
                <a:ext cx="8" cy="5"/>
              </a:xfrm>
              <a:custGeom>
                <a:avLst/>
                <a:gdLst>
                  <a:gd name="T0" fmla="*/ 39 w 39"/>
                  <a:gd name="T1" fmla="*/ 3 h 23"/>
                  <a:gd name="T2" fmla="*/ 37 w 39"/>
                  <a:gd name="T3" fmla="*/ 23 h 23"/>
                  <a:gd name="T4" fmla="*/ 0 w 39"/>
                  <a:gd name="T5" fmla="*/ 20 h 23"/>
                  <a:gd name="T6" fmla="*/ 0 w 39"/>
                  <a:gd name="T7" fmla="*/ 0 h 23"/>
                  <a:gd name="T8" fmla="*/ 39 w 39"/>
                  <a:gd name="T9" fmla="*/ 3 h 23"/>
                  <a:gd name="T10" fmla="*/ 0 60000 65536"/>
                  <a:gd name="T11" fmla="*/ 0 60000 65536"/>
                  <a:gd name="T12" fmla="*/ 0 60000 65536"/>
                  <a:gd name="T13" fmla="*/ 0 60000 65536"/>
                  <a:gd name="T14" fmla="*/ 0 60000 65536"/>
                  <a:gd name="T15" fmla="*/ 0 w 39"/>
                  <a:gd name="T16" fmla="*/ 0 h 23"/>
                  <a:gd name="T17" fmla="*/ 39 w 39"/>
                  <a:gd name="T18" fmla="*/ 23 h 23"/>
                </a:gdLst>
                <a:ahLst/>
                <a:cxnLst>
                  <a:cxn ang="T10">
                    <a:pos x="T0" y="T1"/>
                  </a:cxn>
                  <a:cxn ang="T11">
                    <a:pos x="T2" y="T3"/>
                  </a:cxn>
                  <a:cxn ang="T12">
                    <a:pos x="T4" y="T5"/>
                  </a:cxn>
                  <a:cxn ang="T13">
                    <a:pos x="T6" y="T7"/>
                  </a:cxn>
                  <a:cxn ang="T14">
                    <a:pos x="T8" y="T9"/>
                  </a:cxn>
                </a:cxnLst>
                <a:rect l="T15" t="T16" r="T17" b="T18"/>
                <a:pathLst>
                  <a:path w="39" h="23">
                    <a:moveTo>
                      <a:pt x="39" y="3"/>
                    </a:moveTo>
                    <a:lnTo>
                      <a:pt x="37" y="23"/>
                    </a:lnTo>
                    <a:lnTo>
                      <a:pt x="0" y="20"/>
                    </a:lnTo>
                    <a:lnTo>
                      <a:pt x="0" y="0"/>
                    </a:lnTo>
                    <a:lnTo>
                      <a:pt x="39" y="3"/>
                    </a:lnTo>
                    <a:close/>
                  </a:path>
                </a:pathLst>
              </a:custGeom>
              <a:solidFill>
                <a:srgbClr val="005329"/>
              </a:solidFill>
              <a:ln w="9525">
                <a:noFill/>
                <a:round/>
                <a:headEnd/>
                <a:tailEnd/>
              </a:ln>
            </p:spPr>
            <p:txBody>
              <a:bodyPr>
                <a:prstTxWarp prst="textNoShape">
                  <a:avLst/>
                </a:prstTxWarp>
              </a:bodyPr>
              <a:lstStyle/>
              <a:p>
                <a:endParaRPr lang="en-US"/>
              </a:p>
            </p:txBody>
          </p:sp>
          <p:sp>
            <p:nvSpPr>
              <p:cNvPr id="72806" name="Freeform 880"/>
              <p:cNvSpPr>
                <a:spLocks/>
              </p:cNvSpPr>
              <p:nvPr/>
            </p:nvSpPr>
            <p:spPr bwMode="auto">
              <a:xfrm>
                <a:off x="4616" y="2093"/>
                <a:ext cx="8" cy="5"/>
              </a:xfrm>
              <a:custGeom>
                <a:avLst/>
                <a:gdLst>
                  <a:gd name="T0" fmla="*/ 41 w 41"/>
                  <a:gd name="T1" fmla="*/ 0 h 23"/>
                  <a:gd name="T2" fmla="*/ 41 w 41"/>
                  <a:gd name="T3" fmla="*/ 20 h 23"/>
                  <a:gd name="T4" fmla="*/ 5 w 41"/>
                  <a:gd name="T5" fmla="*/ 23 h 23"/>
                  <a:gd name="T6" fmla="*/ 0 w 41"/>
                  <a:gd name="T7" fmla="*/ 3 h 23"/>
                  <a:gd name="T8" fmla="*/ 3 w 41"/>
                  <a:gd name="T9" fmla="*/ 3 h 23"/>
                  <a:gd name="T10" fmla="*/ 41 w 41"/>
                  <a:gd name="T11" fmla="*/ 0 h 23"/>
                  <a:gd name="T12" fmla="*/ 0 60000 65536"/>
                  <a:gd name="T13" fmla="*/ 0 60000 65536"/>
                  <a:gd name="T14" fmla="*/ 0 60000 65536"/>
                  <a:gd name="T15" fmla="*/ 0 60000 65536"/>
                  <a:gd name="T16" fmla="*/ 0 60000 65536"/>
                  <a:gd name="T17" fmla="*/ 0 60000 65536"/>
                  <a:gd name="T18" fmla="*/ 0 w 41"/>
                  <a:gd name="T19" fmla="*/ 0 h 23"/>
                  <a:gd name="T20" fmla="*/ 41 w 41"/>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41" h="23">
                    <a:moveTo>
                      <a:pt x="41" y="0"/>
                    </a:moveTo>
                    <a:lnTo>
                      <a:pt x="41" y="20"/>
                    </a:lnTo>
                    <a:lnTo>
                      <a:pt x="5" y="23"/>
                    </a:lnTo>
                    <a:lnTo>
                      <a:pt x="0" y="3"/>
                    </a:lnTo>
                    <a:lnTo>
                      <a:pt x="3" y="3"/>
                    </a:lnTo>
                    <a:lnTo>
                      <a:pt x="41" y="0"/>
                    </a:lnTo>
                    <a:close/>
                  </a:path>
                </a:pathLst>
              </a:custGeom>
              <a:solidFill>
                <a:srgbClr val="005329"/>
              </a:solidFill>
              <a:ln w="9525">
                <a:noFill/>
                <a:round/>
                <a:headEnd/>
                <a:tailEnd/>
              </a:ln>
            </p:spPr>
            <p:txBody>
              <a:bodyPr>
                <a:prstTxWarp prst="textNoShape">
                  <a:avLst/>
                </a:prstTxWarp>
              </a:bodyPr>
              <a:lstStyle/>
              <a:p>
                <a:endParaRPr lang="en-US"/>
              </a:p>
            </p:txBody>
          </p:sp>
          <p:sp>
            <p:nvSpPr>
              <p:cNvPr id="72807" name="Freeform 881"/>
              <p:cNvSpPr>
                <a:spLocks/>
              </p:cNvSpPr>
              <p:nvPr/>
            </p:nvSpPr>
            <p:spPr bwMode="auto">
              <a:xfrm>
                <a:off x="4608" y="2094"/>
                <a:ext cx="9" cy="5"/>
              </a:xfrm>
              <a:custGeom>
                <a:avLst/>
                <a:gdLst>
                  <a:gd name="T0" fmla="*/ 38 w 43"/>
                  <a:gd name="T1" fmla="*/ 0 h 28"/>
                  <a:gd name="T2" fmla="*/ 43 w 43"/>
                  <a:gd name="T3" fmla="*/ 20 h 28"/>
                  <a:gd name="T4" fmla="*/ 9 w 43"/>
                  <a:gd name="T5" fmla="*/ 28 h 28"/>
                  <a:gd name="T6" fmla="*/ 0 w 43"/>
                  <a:gd name="T7" fmla="*/ 11 h 28"/>
                  <a:gd name="T8" fmla="*/ 4 w 43"/>
                  <a:gd name="T9" fmla="*/ 11 h 28"/>
                  <a:gd name="T10" fmla="*/ 38 w 43"/>
                  <a:gd name="T11" fmla="*/ 0 h 28"/>
                  <a:gd name="T12" fmla="*/ 0 60000 65536"/>
                  <a:gd name="T13" fmla="*/ 0 60000 65536"/>
                  <a:gd name="T14" fmla="*/ 0 60000 65536"/>
                  <a:gd name="T15" fmla="*/ 0 60000 65536"/>
                  <a:gd name="T16" fmla="*/ 0 60000 65536"/>
                  <a:gd name="T17" fmla="*/ 0 60000 65536"/>
                  <a:gd name="T18" fmla="*/ 0 w 43"/>
                  <a:gd name="T19" fmla="*/ 0 h 28"/>
                  <a:gd name="T20" fmla="*/ 43 w 43"/>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43" h="28">
                    <a:moveTo>
                      <a:pt x="38" y="0"/>
                    </a:moveTo>
                    <a:lnTo>
                      <a:pt x="43" y="20"/>
                    </a:lnTo>
                    <a:lnTo>
                      <a:pt x="9" y="28"/>
                    </a:lnTo>
                    <a:lnTo>
                      <a:pt x="0" y="11"/>
                    </a:lnTo>
                    <a:lnTo>
                      <a:pt x="4" y="11"/>
                    </a:lnTo>
                    <a:lnTo>
                      <a:pt x="38" y="0"/>
                    </a:lnTo>
                    <a:close/>
                  </a:path>
                </a:pathLst>
              </a:custGeom>
              <a:solidFill>
                <a:srgbClr val="005329"/>
              </a:solidFill>
              <a:ln w="9525">
                <a:noFill/>
                <a:round/>
                <a:headEnd/>
                <a:tailEnd/>
              </a:ln>
            </p:spPr>
            <p:txBody>
              <a:bodyPr>
                <a:prstTxWarp prst="textNoShape">
                  <a:avLst/>
                </a:prstTxWarp>
              </a:bodyPr>
              <a:lstStyle/>
              <a:p>
                <a:endParaRPr lang="en-US"/>
              </a:p>
            </p:txBody>
          </p:sp>
          <p:sp>
            <p:nvSpPr>
              <p:cNvPr id="72808" name="Freeform 882"/>
              <p:cNvSpPr>
                <a:spLocks/>
              </p:cNvSpPr>
              <p:nvPr/>
            </p:nvSpPr>
            <p:spPr bwMode="auto">
              <a:xfrm>
                <a:off x="4601" y="2096"/>
                <a:ext cx="9" cy="6"/>
              </a:xfrm>
              <a:custGeom>
                <a:avLst/>
                <a:gdLst>
                  <a:gd name="T0" fmla="*/ 34 w 43"/>
                  <a:gd name="T1" fmla="*/ 0 h 32"/>
                  <a:gd name="T2" fmla="*/ 43 w 43"/>
                  <a:gd name="T3" fmla="*/ 17 h 32"/>
                  <a:gd name="T4" fmla="*/ 12 w 43"/>
                  <a:gd name="T5" fmla="*/ 32 h 32"/>
                  <a:gd name="T6" fmla="*/ 0 w 43"/>
                  <a:gd name="T7" fmla="*/ 15 h 32"/>
                  <a:gd name="T8" fmla="*/ 3 w 43"/>
                  <a:gd name="T9" fmla="*/ 11 h 32"/>
                  <a:gd name="T10" fmla="*/ 34 w 43"/>
                  <a:gd name="T11" fmla="*/ 0 h 32"/>
                  <a:gd name="T12" fmla="*/ 0 60000 65536"/>
                  <a:gd name="T13" fmla="*/ 0 60000 65536"/>
                  <a:gd name="T14" fmla="*/ 0 60000 65536"/>
                  <a:gd name="T15" fmla="*/ 0 60000 65536"/>
                  <a:gd name="T16" fmla="*/ 0 60000 65536"/>
                  <a:gd name="T17" fmla="*/ 0 60000 65536"/>
                  <a:gd name="T18" fmla="*/ 0 w 43"/>
                  <a:gd name="T19" fmla="*/ 0 h 32"/>
                  <a:gd name="T20" fmla="*/ 43 w 43"/>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43" h="32">
                    <a:moveTo>
                      <a:pt x="34" y="0"/>
                    </a:moveTo>
                    <a:lnTo>
                      <a:pt x="43" y="17"/>
                    </a:lnTo>
                    <a:lnTo>
                      <a:pt x="12" y="32"/>
                    </a:lnTo>
                    <a:lnTo>
                      <a:pt x="0" y="15"/>
                    </a:lnTo>
                    <a:lnTo>
                      <a:pt x="3" y="11"/>
                    </a:lnTo>
                    <a:lnTo>
                      <a:pt x="34" y="0"/>
                    </a:lnTo>
                    <a:close/>
                  </a:path>
                </a:pathLst>
              </a:custGeom>
              <a:solidFill>
                <a:srgbClr val="005329"/>
              </a:solidFill>
              <a:ln w="9525">
                <a:noFill/>
                <a:round/>
                <a:headEnd/>
                <a:tailEnd/>
              </a:ln>
            </p:spPr>
            <p:txBody>
              <a:bodyPr>
                <a:prstTxWarp prst="textNoShape">
                  <a:avLst/>
                </a:prstTxWarp>
              </a:bodyPr>
              <a:lstStyle/>
              <a:p>
                <a:endParaRPr lang="en-US"/>
              </a:p>
            </p:txBody>
          </p:sp>
          <p:sp>
            <p:nvSpPr>
              <p:cNvPr id="72809" name="Freeform 883"/>
              <p:cNvSpPr>
                <a:spLocks/>
              </p:cNvSpPr>
              <p:nvPr/>
            </p:nvSpPr>
            <p:spPr bwMode="auto">
              <a:xfrm>
                <a:off x="4595" y="2099"/>
                <a:ext cx="9" cy="7"/>
              </a:xfrm>
              <a:custGeom>
                <a:avLst/>
                <a:gdLst>
                  <a:gd name="T0" fmla="*/ 31 w 43"/>
                  <a:gd name="T1" fmla="*/ 0 h 34"/>
                  <a:gd name="T2" fmla="*/ 43 w 43"/>
                  <a:gd name="T3" fmla="*/ 17 h 34"/>
                  <a:gd name="T4" fmla="*/ 11 w 43"/>
                  <a:gd name="T5" fmla="*/ 34 h 34"/>
                  <a:gd name="T6" fmla="*/ 0 w 43"/>
                  <a:gd name="T7" fmla="*/ 17 h 34"/>
                  <a:gd name="T8" fmla="*/ 2 w 43"/>
                  <a:gd name="T9" fmla="*/ 17 h 34"/>
                  <a:gd name="T10" fmla="*/ 31 w 43"/>
                  <a:gd name="T11" fmla="*/ 0 h 34"/>
                  <a:gd name="T12" fmla="*/ 0 60000 65536"/>
                  <a:gd name="T13" fmla="*/ 0 60000 65536"/>
                  <a:gd name="T14" fmla="*/ 0 60000 65536"/>
                  <a:gd name="T15" fmla="*/ 0 60000 65536"/>
                  <a:gd name="T16" fmla="*/ 0 60000 65536"/>
                  <a:gd name="T17" fmla="*/ 0 60000 65536"/>
                  <a:gd name="T18" fmla="*/ 0 w 43"/>
                  <a:gd name="T19" fmla="*/ 0 h 34"/>
                  <a:gd name="T20" fmla="*/ 43 w 43"/>
                  <a:gd name="T21" fmla="*/ 34 h 34"/>
                </a:gdLst>
                <a:ahLst/>
                <a:cxnLst>
                  <a:cxn ang="T12">
                    <a:pos x="T0" y="T1"/>
                  </a:cxn>
                  <a:cxn ang="T13">
                    <a:pos x="T2" y="T3"/>
                  </a:cxn>
                  <a:cxn ang="T14">
                    <a:pos x="T4" y="T5"/>
                  </a:cxn>
                  <a:cxn ang="T15">
                    <a:pos x="T6" y="T7"/>
                  </a:cxn>
                  <a:cxn ang="T16">
                    <a:pos x="T8" y="T9"/>
                  </a:cxn>
                  <a:cxn ang="T17">
                    <a:pos x="T10" y="T11"/>
                  </a:cxn>
                </a:cxnLst>
                <a:rect l="T18" t="T19" r="T20" b="T21"/>
                <a:pathLst>
                  <a:path w="43" h="34">
                    <a:moveTo>
                      <a:pt x="31" y="0"/>
                    </a:moveTo>
                    <a:lnTo>
                      <a:pt x="43" y="17"/>
                    </a:lnTo>
                    <a:lnTo>
                      <a:pt x="11" y="34"/>
                    </a:lnTo>
                    <a:lnTo>
                      <a:pt x="0" y="17"/>
                    </a:lnTo>
                    <a:lnTo>
                      <a:pt x="2" y="17"/>
                    </a:lnTo>
                    <a:lnTo>
                      <a:pt x="31" y="0"/>
                    </a:lnTo>
                    <a:close/>
                  </a:path>
                </a:pathLst>
              </a:custGeom>
              <a:solidFill>
                <a:srgbClr val="005329"/>
              </a:solidFill>
              <a:ln w="9525">
                <a:noFill/>
                <a:round/>
                <a:headEnd/>
                <a:tailEnd/>
              </a:ln>
            </p:spPr>
            <p:txBody>
              <a:bodyPr>
                <a:prstTxWarp prst="textNoShape">
                  <a:avLst/>
                </a:prstTxWarp>
              </a:bodyPr>
              <a:lstStyle/>
              <a:p>
                <a:endParaRPr lang="en-US"/>
              </a:p>
            </p:txBody>
          </p:sp>
          <p:sp>
            <p:nvSpPr>
              <p:cNvPr id="72810" name="Freeform 884"/>
              <p:cNvSpPr>
                <a:spLocks/>
              </p:cNvSpPr>
              <p:nvPr/>
            </p:nvSpPr>
            <p:spPr bwMode="auto">
              <a:xfrm>
                <a:off x="4589" y="2102"/>
                <a:ext cx="8" cy="7"/>
              </a:xfrm>
              <a:custGeom>
                <a:avLst/>
                <a:gdLst>
                  <a:gd name="T0" fmla="*/ 30 w 41"/>
                  <a:gd name="T1" fmla="*/ 0 h 35"/>
                  <a:gd name="T2" fmla="*/ 41 w 41"/>
                  <a:gd name="T3" fmla="*/ 17 h 35"/>
                  <a:gd name="T4" fmla="*/ 11 w 41"/>
                  <a:gd name="T5" fmla="*/ 35 h 35"/>
                  <a:gd name="T6" fmla="*/ 0 w 41"/>
                  <a:gd name="T7" fmla="*/ 20 h 35"/>
                  <a:gd name="T8" fmla="*/ 30 w 41"/>
                  <a:gd name="T9" fmla="*/ 0 h 35"/>
                  <a:gd name="T10" fmla="*/ 0 60000 65536"/>
                  <a:gd name="T11" fmla="*/ 0 60000 65536"/>
                  <a:gd name="T12" fmla="*/ 0 60000 65536"/>
                  <a:gd name="T13" fmla="*/ 0 60000 65536"/>
                  <a:gd name="T14" fmla="*/ 0 60000 65536"/>
                  <a:gd name="T15" fmla="*/ 0 w 41"/>
                  <a:gd name="T16" fmla="*/ 0 h 35"/>
                  <a:gd name="T17" fmla="*/ 41 w 41"/>
                  <a:gd name="T18" fmla="*/ 35 h 35"/>
                </a:gdLst>
                <a:ahLst/>
                <a:cxnLst>
                  <a:cxn ang="T10">
                    <a:pos x="T0" y="T1"/>
                  </a:cxn>
                  <a:cxn ang="T11">
                    <a:pos x="T2" y="T3"/>
                  </a:cxn>
                  <a:cxn ang="T12">
                    <a:pos x="T4" y="T5"/>
                  </a:cxn>
                  <a:cxn ang="T13">
                    <a:pos x="T6" y="T7"/>
                  </a:cxn>
                  <a:cxn ang="T14">
                    <a:pos x="T8" y="T9"/>
                  </a:cxn>
                </a:cxnLst>
                <a:rect l="T15" t="T16" r="T17" b="T18"/>
                <a:pathLst>
                  <a:path w="41" h="35">
                    <a:moveTo>
                      <a:pt x="30" y="0"/>
                    </a:moveTo>
                    <a:lnTo>
                      <a:pt x="41" y="17"/>
                    </a:lnTo>
                    <a:lnTo>
                      <a:pt x="11" y="35"/>
                    </a:lnTo>
                    <a:lnTo>
                      <a:pt x="0" y="20"/>
                    </a:lnTo>
                    <a:lnTo>
                      <a:pt x="30" y="0"/>
                    </a:lnTo>
                    <a:close/>
                  </a:path>
                </a:pathLst>
              </a:custGeom>
              <a:solidFill>
                <a:srgbClr val="005329"/>
              </a:solidFill>
              <a:ln w="9525">
                <a:noFill/>
                <a:round/>
                <a:headEnd/>
                <a:tailEnd/>
              </a:ln>
            </p:spPr>
            <p:txBody>
              <a:bodyPr>
                <a:prstTxWarp prst="textNoShape">
                  <a:avLst/>
                </a:prstTxWarp>
              </a:bodyPr>
              <a:lstStyle/>
              <a:p>
                <a:endParaRPr lang="en-US"/>
              </a:p>
            </p:txBody>
          </p:sp>
          <p:sp>
            <p:nvSpPr>
              <p:cNvPr id="72811" name="Freeform 885"/>
              <p:cNvSpPr>
                <a:spLocks/>
              </p:cNvSpPr>
              <p:nvPr/>
            </p:nvSpPr>
            <p:spPr bwMode="auto">
              <a:xfrm>
                <a:off x="4584" y="2106"/>
                <a:ext cx="7" cy="8"/>
              </a:xfrm>
              <a:custGeom>
                <a:avLst/>
                <a:gdLst>
                  <a:gd name="T0" fmla="*/ 26 w 37"/>
                  <a:gd name="T1" fmla="*/ 0 h 37"/>
                  <a:gd name="T2" fmla="*/ 37 w 37"/>
                  <a:gd name="T3" fmla="*/ 15 h 37"/>
                  <a:gd name="T4" fmla="*/ 15 w 37"/>
                  <a:gd name="T5" fmla="*/ 37 h 37"/>
                  <a:gd name="T6" fmla="*/ 0 w 37"/>
                  <a:gd name="T7" fmla="*/ 23 h 37"/>
                  <a:gd name="T8" fmla="*/ 26 w 37"/>
                  <a:gd name="T9" fmla="*/ 0 h 37"/>
                  <a:gd name="T10" fmla="*/ 0 60000 65536"/>
                  <a:gd name="T11" fmla="*/ 0 60000 65536"/>
                  <a:gd name="T12" fmla="*/ 0 60000 65536"/>
                  <a:gd name="T13" fmla="*/ 0 60000 65536"/>
                  <a:gd name="T14" fmla="*/ 0 60000 65536"/>
                  <a:gd name="T15" fmla="*/ 0 w 37"/>
                  <a:gd name="T16" fmla="*/ 0 h 37"/>
                  <a:gd name="T17" fmla="*/ 37 w 37"/>
                  <a:gd name="T18" fmla="*/ 37 h 37"/>
                </a:gdLst>
                <a:ahLst/>
                <a:cxnLst>
                  <a:cxn ang="T10">
                    <a:pos x="T0" y="T1"/>
                  </a:cxn>
                  <a:cxn ang="T11">
                    <a:pos x="T2" y="T3"/>
                  </a:cxn>
                  <a:cxn ang="T12">
                    <a:pos x="T4" y="T5"/>
                  </a:cxn>
                  <a:cxn ang="T13">
                    <a:pos x="T6" y="T7"/>
                  </a:cxn>
                  <a:cxn ang="T14">
                    <a:pos x="T8" y="T9"/>
                  </a:cxn>
                </a:cxnLst>
                <a:rect l="T15" t="T16" r="T17" b="T18"/>
                <a:pathLst>
                  <a:path w="37" h="37">
                    <a:moveTo>
                      <a:pt x="26" y="0"/>
                    </a:moveTo>
                    <a:lnTo>
                      <a:pt x="37" y="15"/>
                    </a:lnTo>
                    <a:lnTo>
                      <a:pt x="15" y="37"/>
                    </a:lnTo>
                    <a:lnTo>
                      <a:pt x="0" y="23"/>
                    </a:lnTo>
                    <a:lnTo>
                      <a:pt x="26" y="0"/>
                    </a:lnTo>
                    <a:close/>
                  </a:path>
                </a:pathLst>
              </a:custGeom>
              <a:solidFill>
                <a:srgbClr val="005329"/>
              </a:solidFill>
              <a:ln w="9525">
                <a:noFill/>
                <a:round/>
                <a:headEnd/>
                <a:tailEnd/>
              </a:ln>
            </p:spPr>
            <p:txBody>
              <a:bodyPr>
                <a:prstTxWarp prst="textNoShape">
                  <a:avLst/>
                </a:prstTxWarp>
              </a:bodyPr>
              <a:lstStyle/>
              <a:p>
                <a:endParaRPr lang="en-US"/>
              </a:p>
            </p:txBody>
          </p:sp>
          <p:sp>
            <p:nvSpPr>
              <p:cNvPr id="72812" name="Freeform 886"/>
              <p:cNvSpPr>
                <a:spLocks/>
              </p:cNvSpPr>
              <p:nvPr/>
            </p:nvSpPr>
            <p:spPr bwMode="auto">
              <a:xfrm>
                <a:off x="4579" y="2111"/>
                <a:ext cx="8" cy="7"/>
              </a:xfrm>
              <a:custGeom>
                <a:avLst/>
                <a:gdLst>
                  <a:gd name="T0" fmla="*/ 23 w 38"/>
                  <a:gd name="T1" fmla="*/ 0 h 37"/>
                  <a:gd name="T2" fmla="*/ 38 w 38"/>
                  <a:gd name="T3" fmla="*/ 14 h 37"/>
                  <a:gd name="T4" fmla="*/ 15 w 38"/>
                  <a:gd name="T5" fmla="*/ 37 h 37"/>
                  <a:gd name="T6" fmla="*/ 0 w 38"/>
                  <a:gd name="T7" fmla="*/ 24 h 37"/>
                  <a:gd name="T8" fmla="*/ 23 w 38"/>
                  <a:gd name="T9" fmla="*/ 0 h 37"/>
                  <a:gd name="T10" fmla="*/ 0 60000 65536"/>
                  <a:gd name="T11" fmla="*/ 0 60000 65536"/>
                  <a:gd name="T12" fmla="*/ 0 60000 65536"/>
                  <a:gd name="T13" fmla="*/ 0 60000 65536"/>
                  <a:gd name="T14" fmla="*/ 0 60000 65536"/>
                  <a:gd name="T15" fmla="*/ 0 w 38"/>
                  <a:gd name="T16" fmla="*/ 0 h 37"/>
                  <a:gd name="T17" fmla="*/ 38 w 38"/>
                  <a:gd name="T18" fmla="*/ 37 h 37"/>
                </a:gdLst>
                <a:ahLst/>
                <a:cxnLst>
                  <a:cxn ang="T10">
                    <a:pos x="T0" y="T1"/>
                  </a:cxn>
                  <a:cxn ang="T11">
                    <a:pos x="T2" y="T3"/>
                  </a:cxn>
                  <a:cxn ang="T12">
                    <a:pos x="T4" y="T5"/>
                  </a:cxn>
                  <a:cxn ang="T13">
                    <a:pos x="T6" y="T7"/>
                  </a:cxn>
                  <a:cxn ang="T14">
                    <a:pos x="T8" y="T9"/>
                  </a:cxn>
                </a:cxnLst>
                <a:rect l="T15" t="T16" r="T17" b="T18"/>
                <a:pathLst>
                  <a:path w="38" h="37">
                    <a:moveTo>
                      <a:pt x="23" y="0"/>
                    </a:moveTo>
                    <a:lnTo>
                      <a:pt x="38" y="14"/>
                    </a:lnTo>
                    <a:lnTo>
                      <a:pt x="15" y="37"/>
                    </a:lnTo>
                    <a:lnTo>
                      <a:pt x="0" y="24"/>
                    </a:lnTo>
                    <a:lnTo>
                      <a:pt x="23" y="0"/>
                    </a:lnTo>
                    <a:close/>
                  </a:path>
                </a:pathLst>
              </a:custGeom>
              <a:solidFill>
                <a:srgbClr val="005329"/>
              </a:solidFill>
              <a:ln w="9525">
                <a:noFill/>
                <a:round/>
                <a:headEnd/>
                <a:tailEnd/>
              </a:ln>
            </p:spPr>
            <p:txBody>
              <a:bodyPr>
                <a:prstTxWarp prst="textNoShape">
                  <a:avLst/>
                </a:prstTxWarp>
              </a:bodyPr>
              <a:lstStyle/>
              <a:p>
                <a:endParaRPr lang="en-US"/>
              </a:p>
            </p:txBody>
          </p:sp>
          <p:sp>
            <p:nvSpPr>
              <p:cNvPr id="72813" name="Freeform 887"/>
              <p:cNvSpPr>
                <a:spLocks/>
              </p:cNvSpPr>
              <p:nvPr/>
            </p:nvSpPr>
            <p:spPr bwMode="auto">
              <a:xfrm>
                <a:off x="4575" y="2116"/>
                <a:ext cx="7" cy="6"/>
              </a:xfrm>
              <a:custGeom>
                <a:avLst/>
                <a:gdLst>
                  <a:gd name="T0" fmla="*/ 22 w 37"/>
                  <a:gd name="T1" fmla="*/ 0 h 34"/>
                  <a:gd name="T2" fmla="*/ 37 w 37"/>
                  <a:gd name="T3" fmla="*/ 13 h 34"/>
                  <a:gd name="T4" fmla="*/ 17 w 37"/>
                  <a:gd name="T5" fmla="*/ 34 h 34"/>
                  <a:gd name="T6" fmla="*/ 0 w 37"/>
                  <a:gd name="T7" fmla="*/ 22 h 34"/>
                  <a:gd name="T8" fmla="*/ 22 w 37"/>
                  <a:gd name="T9" fmla="*/ 0 h 34"/>
                  <a:gd name="T10" fmla="*/ 0 60000 65536"/>
                  <a:gd name="T11" fmla="*/ 0 60000 65536"/>
                  <a:gd name="T12" fmla="*/ 0 60000 65536"/>
                  <a:gd name="T13" fmla="*/ 0 60000 65536"/>
                  <a:gd name="T14" fmla="*/ 0 60000 65536"/>
                  <a:gd name="T15" fmla="*/ 0 w 37"/>
                  <a:gd name="T16" fmla="*/ 0 h 34"/>
                  <a:gd name="T17" fmla="*/ 37 w 37"/>
                  <a:gd name="T18" fmla="*/ 34 h 34"/>
                </a:gdLst>
                <a:ahLst/>
                <a:cxnLst>
                  <a:cxn ang="T10">
                    <a:pos x="T0" y="T1"/>
                  </a:cxn>
                  <a:cxn ang="T11">
                    <a:pos x="T2" y="T3"/>
                  </a:cxn>
                  <a:cxn ang="T12">
                    <a:pos x="T4" y="T5"/>
                  </a:cxn>
                  <a:cxn ang="T13">
                    <a:pos x="T6" y="T7"/>
                  </a:cxn>
                  <a:cxn ang="T14">
                    <a:pos x="T8" y="T9"/>
                  </a:cxn>
                </a:cxnLst>
                <a:rect l="T15" t="T16" r="T17" b="T18"/>
                <a:pathLst>
                  <a:path w="37" h="34">
                    <a:moveTo>
                      <a:pt x="22" y="0"/>
                    </a:moveTo>
                    <a:lnTo>
                      <a:pt x="37" y="13"/>
                    </a:lnTo>
                    <a:lnTo>
                      <a:pt x="17" y="34"/>
                    </a:lnTo>
                    <a:lnTo>
                      <a:pt x="0" y="22"/>
                    </a:lnTo>
                    <a:lnTo>
                      <a:pt x="22" y="0"/>
                    </a:lnTo>
                    <a:close/>
                  </a:path>
                </a:pathLst>
              </a:custGeom>
              <a:solidFill>
                <a:srgbClr val="005329"/>
              </a:solidFill>
              <a:ln w="9525">
                <a:noFill/>
                <a:round/>
                <a:headEnd/>
                <a:tailEnd/>
              </a:ln>
            </p:spPr>
            <p:txBody>
              <a:bodyPr>
                <a:prstTxWarp prst="textNoShape">
                  <a:avLst/>
                </a:prstTxWarp>
              </a:bodyPr>
              <a:lstStyle/>
              <a:p>
                <a:endParaRPr lang="en-US"/>
              </a:p>
            </p:txBody>
          </p:sp>
          <p:sp>
            <p:nvSpPr>
              <p:cNvPr id="72814" name="Freeform 888"/>
              <p:cNvSpPr>
                <a:spLocks/>
              </p:cNvSpPr>
              <p:nvPr/>
            </p:nvSpPr>
            <p:spPr bwMode="auto">
              <a:xfrm>
                <a:off x="4571" y="2120"/>
                <a:ext cx="7" cy="7"/>
              </a:xfrm>
              <a:custGeom>
                <a:avLst/>
                <a:gdLst>
                  <a:gd name="T0" fmla="*/ 18 w 35"/>
                  <a:gd name="T1" fmla="*/ 0 h 34"/>
                  <a:gd name="T2" fmla="*/ 35 w 35"/>
                  <a:gd name="T3" fmla="*/ 12 h 34"/>
                  <a:gd name="T4" fmla="*/ 14 w 35"/>
                  <a:gd name="T5" fmla="*/ 34 h 34"/>
                  <a:gd name="T6" fmla="*/ 0 w 35"/>
                  <a:gd name="T7" fmla="*/ 21 h 34"/>
                  <a:gd name="T8" fmla="*/ 18 w 35"/>
                  <a:gd name="T9" fmla="*/ 0 h 34"/>
                  <a:gd name="T10" fmla="*/ 0 60000 65536"/>
                  <a:gd name="T11" fmla="*/ 0 60000 65536"/>
                  <a:gd name="T12" fmla="*/ 0 60000 65536"/>
                  <a:gd name="T13" fmla="*/ 0 60000 65536"/>
                  <a:gd name="T14" fmla="*/ 0 60000 65536"/>
                  <a:gd name="T15" fmla="*/ 0 w 35"/>
                  <a:gd name="T16" fmla="*/ 0 h 34"/>
                  <a:gd name="T17" fmla="*/ 35 w 35"/>
                  <a:gd name="T18" fmla="*/ 34 h 34"/>
                </a:gdLst>
                <a:ahLst/>
                <a:cxnLst>
                  <a:cxn ang="T10">
                    <a:pos x="T0" y="T1"/>
                  </a:cxn>
                  <a:cxn ang="T11">
                    <a:pos x="T2" y="T3"/>
                  </a:cxn>
                  <a:cxn ang="T12">
                    <a:pos x="T4" y="T5"/>
                  </a:cxn>
                  <a:cxn ang="T13">
                    <a:pos x="T6" y="T7"/>
                  </a:cxn>
                  <a:cxn ang="T14">
                    <a:pos x="T8" y="T9"/>
                  </a:cxn>
                </a:cxnLst>
                <a:rect l="T15" t="T16" r="T17" b="T18"/>
                <a:pathLst>
                  <a:path w="35" h="34">
                    <a:moveTo>
                      <a:pt x="18" y="0"/>
                    </a:moveTo>
                    <a:lnTo>
                      <a:pt x="35" y="12"/>
                    </a:lnTo>
                    <a:lnTo>
                      <a:pt x="14" y="34"/>
                    </a:lnTo>
                    <a:lnTo>
                      <a:pt x="0" y="21"/>
                    </a:lnTo>
                    <a:lnTo>
                      <a:pt x="18" y="0"/>
                    </a:lnTo>
                    <a:close/>
                  </a:path>
                </a:pathLst>
              </a:custGeom>
              <a:solidFill>
                <a:srgbClr val="005329"/>
              </a:solidFill>
              <a:ln w="9525">
                <a:noFill/>
                <a:round/>
                <a:headEnd/>
                <a:tailEnd/>
              </a:ln>
            </p:spPr>
            <p:txBody>
              <a:bodyPr>
                <a:prstTxWarp prst="textNoShape">
                  <a:avLst/>
                </a:prstTxWarp>
              </a:bodyPr>
              <a:lstStyle/>
              <a:p>
                <a:endParaRPr lang="en-US"/>
              </a:p>
            </p:txBody>
          </p:sp>
          <p:sp>
            <p:nvSpPr>
              <p:cNvPr id="72815" name="Freeform 889"/>
              <p:cNvSpPr>
                <a:spLocks/>
              </p:cNvSpPr>
              <p:nvPr/>
            </p:nvSpPr>
            <p:spPr bwMode="auto">
              <a:xfrm>
                <a:off x="4569" y="2124"/>
                <a:ext cx="5" cy="6"/>
              </a:xfrm>
              <a:custGeom>
                <a:avLst/>
                <a:gdLst>
                  <a:gd name="T0" fmla="*/ 14 w 28"/>
                  <a:gd name="T1" fmla="*/ 0 h 31"/>
                  <a:gd name="T2" fmla="*/ 28 w 28"/>
                  <a:gd name="T3" fmla="*/ 13 h 31"/>
                  <a:gd name="T4" fmla="*/ 14 w 28"/>
                  <a:gd name="T5" fmla="*/ 31 h 31"/>
                  <a:gd name="T6" fmla="*/ 0 w 28"/>
                  <a:gd name="T7" fmla="*/ 19 h 31"/>
                  <a:gd name="T8" fmla="*/ 14 w 28"/>
                  <a:gd name="T9" fmla="*/ 0 h 31"/>
                  <a:gd name="T10" fmla="*/ 0 60000 65536"/>
                  <a:gd name="T11" fmla="*/ 0 60000 65536"/>
                  <a:gd name="T12" fmla="*/ 0 60000 65536"/>
                  <a:gd name="T13" fmla="*/ 0 60000 65536"/>
                  <a:gd name="T14" fmla="*/ 0 60000 65536"/>
                  <a:gd name="T15" fmla="*/ 0 w 28"/>
                  <a:gd name="T16" fmla="*/ 0 h 31"/>
                  <a:gd name="T17" fmla="*/ 28 w 28"/>
                  <a:gd name="T18" fmla="*/ 31 h 31"/>
                </a:gdLst>
                <a:ahLst/>
                <a:cxnLst>
                  <a:cxn ang="T10">
                    <a:pos x="T0" y="T1"/>
                  </a:cxn>
                  <a:cxn ang="T11">
                    <a:pos x="T2" y="T3"/>
                  </a:cxn>
                  <a:cxn ang="T12">
                    <a:pos x="T4" y="T5"/>
                  </a:cxn>
                  <a:cxn ang="T13">
                    <a:pos x="T6" y="T7"/>
                  </a:cxn>
                  <a:cxn ang="T14">
                    <a:pos x="T8" y="T9"/>
                  </a:cxn>
                </a:cxnLst>
                <a:rect l="T15" t="T16" r="T17" b="T18"/>
                <a:pathLst>
                  <a:path w="28" h="31">
                    <a:moveTo>
                      <a:pt x="14" y="0"/>
                    </a:moveTo>
                    <a:lnTo>
                      <a:pt x="28" y="13"/>
                    </a:lnTo>
                    <a:lnTo>
                      <a:pt x="14" y="31"/>
                    </a:lnTo>
                    <a:lnTo>
                      <a:pt x="0" y="19"/>
                    </a:lnTo>
                    <a:lnTo>
                      <a:pt x="14" y="0"/>
                    </a:lnTo>
                    <a:close/>
                  </a:path>
                </a:pathLst>
              </a:custGeom>
              <a:solidFill>
                <a:srgbClr val="005329"/>
              </a:solidFill>
              <a:ln w="9525">
                <a:noFill/>
                <a:round/>
                <a:headEnd/>
                <a:tailEnd/>
              </a:ln>
            </p:spPr>
            <p:txBody>
              <a:bodyPr>
                <a:prstTxWarp prst="textNoShape">
                  <a:avLst/>
                </a:prstTxWarp>
              </a:bodyPr>
              <a:lstStyle/>
              <a:p>
                <a:endParaRPr lang="en-US"/>
              </a:p>
            </p:txBody>
          </p:sp>
          <p:sp>
            <p:nvSpPr>
              <p:cNvPr id="72816" name="Freeform 890"/>
              <p:cNvSpPr>
                <a:spLocks/>
              </p:cNvSpPr>
              <p:nvPr/>
            </p:nvSpPr>
            <p:spPr bwMode="auto">
              <a:xfrm>
                <a:off x="4566" y="2128"/>
                <a:ext cx="5" cy="6"/>
              </a:xfrm>
              <a:custGeom>
                <a:avLst/>
                <a:gdLst>
                  <a:gd name="T0" fmla="*/ 11 w 25"/>
                  <a:gd name="T1" fmla="*/ 0 h 29"/>
                  <a:gd name="T2" fmla="*/ 25 w 25"/>
                  <a:gd name="T3" fmla="*/ 12 h 29"/>
                  <a:gd name="T4" fmla="*/ 13 w 25"/>
                  <a:gd name="T5" fmla="*/ 29 h 29"/>
                  <a:gd name="T6" fmla="*/ 0 w 25"/>
                  <a:gd name="T7" fmla="*/ 18 h 29"/>
                  <a:gd name="T8" fmla="*/ 11 w 25"/>
                  <a:gd name="T9" fmla="*/ 0 h 29"/>
                  <a:gd name="T10" fmla="*/ 0 60000 65536"/>
                  <a:gd name="T11" fmla="*/ 0 60000 65536"/>
                  <a:gd name="T12" fmla="*/ 0 60000 65536"/>
                  <a:gd name="T13" fmla="*/ 0 60000 65536"/>
                  <a:gd name="T14" fmla="*/ 0 60000 65536"/>
                  <a:gd name="T15" fmla="*/ 0 w 25"/>
                  <a:gd name="T16" fmla="*/ 0 h 29"/>
                  <a:gd name="T17" fmla="*/ 25 w 25"/>
                  <a:gd name="T18" fmla="*/ 29 h 29"/>
                </a:gdLst>
                <a:ahLst/>
                <a:cxnLst>
                  <a:cxn ang="T10">
                    <a:pos x="T0" y="T1"/>
                  </a:cxn>
                  <a:cxn ang="T11">
                    <a:pos x="T2" y="T3"/>
                  </a:cxn>
                  <a:cxn ang="T12">
                    <a:pos x="T4" y="T5"/>
                  </a:cxn>
                  <a:cxn ang="T13">
                    <a:pos x="T6" y="T7"/>
                  </a:cxn>
                  <a:cxn ang="T14">
                    <a:pos x="T8" y="T9"/>
                  </a:cxn>
                </a:cxnLst>
                <a:rect l="T15" t="T16" r="T17" b="T18"/>
                <a:pathLst>
                  <a:path w="25" h="29">
                    <a:moveTo>
                      <a:pt x="11" y="0"/>
                    </a:moveTo>
                    <a:lnTo>
                      <a:pt x="25" y="12"/>
                    </a:lnTo>
                    <a:lnTo>
                      <a:pt x="13" y="29"/>
                    </a:lnTo>
                    <a:lnTo>
                      <a:pt x="0" y="18"/>
                    </a:lnTo>
                    <a:lnTo>
                      <a:pt x="11" y="0"/>
                    </a:lnTo>
                    <a:close/>
                  </a:path>
                </a:pathLst>
              </a:custGeom>
              <a:solidFill>
                <a:srgbClr val="005329"/>
              </a:solidFill>
              <a:ln w="9525">
                <a:noFill/>
                <a:round/>
                <a:headEnd/>
                <a:tailEnd/>
              </a:ln>
            </p:spPr>
            <p:txBody>
              <a:bodyPr>
                <a:prstTxWarp prst="textNoShape">
                  <a:avLst/>
                </a:prstTxWarp>
              </a:bodyPr>
              <a:lstStyle/>
              <a:p>
                <a:endParaRPr lang="en-US"/>
              </a:p>
            </p:txBody>
          </p:sp>
          <p:sp>
            <p:nvSpPr>
              <p:cNvPr id="72817" name="Freeform 891"/>
              <p:cNvSpPr>
                <a:spLocks/>
              </p:cNvSpPr>
              <p:nvPr/>
            </p:nvSpPr>
            <p:spPr bwMode="auto">
              <a:xfrm>
                <a:off x="4564" y="2132"/>
                <a:ext cx="5" cy="5"/>
              </a:xfrm>
              <a:custGeom>
                <a:avLst/>
                <a:gdLst>
                  <a:gd name="T0" fmla="*/ 13 w 26"/>
                  <a:gd name="T1" fmla="*/ 0 h 26"/>
                  <a:gd name="T2" fmla="*/ 26 w 26"/>
                  <a:gd name="T3" fmla="*/ 11 h 26"/>
                  <a:gd name="T4" fmla="*/ 18 w 26"/>
                  <a:gd name="T5" fmla="*/ 26 h 26"/>
                  <a:gd name="T6" fmla="*/ 0 w 26"/>
                  <a:gd name="T7" fmla="*/ 14 h 26"/>
                  <a:gd name="T8" fmla="*/ 4 w 26"/>
                  <a:gd name="T9" fmla="*/ 14 h 26"/>
                  <a:gd name="T10" fmla="*/ 13 w 26"/>
                  <a:gd name="T11" fmla="*/ 0 h 26"/>
                  <a:gd name="T12" fmla="*/ 0 60000 65536"/>
                  <a:gd name="T13" fmla="*/ 0 60000 65536"/>
                  <a:gd name="T14" fmla="*/ 0 60000 65536"/>
                  <a:gd name="T15" fmla="*/ 0 60000 65536"/>
                  <a:gd name="T16" fmla="*/ 0 60000 65536"/>
                  <a:gd name="T17" fmla="*/ 0 60000 65536"/>
                  <a:gd name="T18" fmla="*/ 0 w 26"/>
                  <a:gd name="T19" fmla="*/ 0 h 26"/>
                  <a:gd name="T20" fmla="*/ 26 w 26"/>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26" h="26">
                    <a:moveTo>
                      <a:pt x="13" y="0"/>
                    </a:moveTo>
                    <a:lnTo>
                      <a:pt x="26" y="11"/>
                    </a:lnTo>
                    <a:lnTo>
                      <a:pt x="18" y="26"/>
                    </a:lnTo>
                    <a:lnTo>
                      <a:pt x="0" y="14"/>
                    </a:lnTo>
                    <a:lnTo>
                      <a:pt x="4" y="14"/>
                    </a:lnTo>
                    <a:lnTo>
                      <a:pt x="13" y="0"/>
                    </a:lnTo>
                    <a:close/>
                  </a:path>
                </a:pathLst>
              </a:custGeom>
              <a:solidFill>
                <a:srgbClr val="005329"/>
              </a:solidFill>
              <a:ln w="9525">
                <a:noFill/>
                <a:round/>
                <a:headEnd/>
                <a:tailEnd/>
              </a:ln>
            </p:spPr>
            <p:txBody>
              <a:bodyPr>
                <a:prstTxWarp prst="textNoShape">
                  <a:avLst/>
                </a:prstTxWarp>
              </a:bodyPr>
              <a:lstStyle/>
              <a:p>
                <a:endParaRPr lang="en-US"/>
              </a:p>
            </p:txBody>
          </p:sp>
          <p:sp>
            <p:nvSpPr>
              <p:cNvPr id="72818" name="Freeform 892"/>
              <p:cNvSpPr>
                <a:spLocks/>
              </p:cNvSpPr>
              <p:nvPr/>
            </p:nvSpPr>
            <p:spPr bwMode="auto">
              <a:xfrm>
                <a:off x="4563" y="2134"/>
                <a:ext cx="4" cy="4"/>
              </a:xfrm>
              <a:custGeom>
                <a:avLst/>
                <a:gdLst>
                  <a:gd name="T0" fmla="*/ 2 w 20"/>
                  <a:gd name="T1" fmla="*/ 0 h 20"/>
                  <a:gd name="T2" fmla="*/ 20 w 20"/>
                  <a:gd name="T3" fmla="*/ 12 h 20"/>
                  <a:gd name="T4" fmla="*/ 17 w 20"/>
                  <a:gd name="T5" fmla="*/ 20 h 20"/>
                  <a:gd name="T6" fmla="*/ 0 w 20"/>
                  <a:gd name="T7" fmla="*/ 9 h 20"/>
                  <a:gd name="T8" fmla="*/ 2 w 20"/>
                  <a:gd name="T9" fmla="*/ 0 h 20"/>
                  <a:gd name="T10" fmla="*/ 0 60000 65536"/>
                  <a:gd name="T11" fmla="*/ 0 60000 65536"/>
                  <a:gd name="T12" fmla="*/ 0 60000 65536"/>
                  <a:gd name="T13" fmla="*/ 0 60000 65536"/>
                  <a:gd name="T14" fmla="*/ 0 60000 65536"/>
                  <a:gd name="T15" fmla="*/ 0 w 20"/>
                  <a:gd name="T16" fmla="*/ 0 h 20"/>
                  <a:gd name="T17" fmla="*/ 20 w 20"/>
                  <a:gd name="T18" fmla="*/ 20 h 20"/>
                </a:gdLst>
                <a:ahLst/>
                <a:cxnLst>
                  <a:cxn ang="T10">
                    <a:pos x="T0" y="T1"/>
                  </a:cxn>
                  <a:cxn ang="T11">
                    <a:pos x="T2" y="T3"/>
                  </a:cxn>
                  <a:cxn ang="T12">
                    <a:pos x="T4" y="T5"/>
                  </a:cxn>
                  <a:cxn ang="T13">
                    <a:pos x="T6" y="T7"/>
                  </a:cxn>
                  <a:cxn ang="T14">
                    <a:pos x="T8" y="T9"/>
                  </a:cxn>
                </a:cxnLst>
                <a:rect l="T15" t="T16" r="T17" b="T18"/>
                <a:pathLst>
                  <a:path w="20" h="20">
                    <a:moveTo>
                      <a:pt x="2" y="0"/>
                    </a:moveTo>
                    <a:lnTo>
                      <a:pt x="20" y="12"/>
                    </a:lnTo>
                    <a:lnTo>
                      <a:pt x="17" y="20"/>
                    </a:lnTo>
                    <a:lnTo>
                      <a:pt x="0" y="9"/>
                    </a:lnTo>
                    <a:lnTo>
                      <a:pt x="2" y="0"/>
                    </a:lnTo>
                    <a:close/>
                  </a:path>
                </a:pathLst>
              </a:custGeom>
              <a:solidFill>
                <a:srgbClr val="005329"/>
              </a:solidFill>
              <a:ln w="9525">
                <a:noFill/>
                <a:round/>
                <a:headEnd/>
                <a:tailEnd/>
              </a:ln>
            </p:spPr>
            <p:txBody>
              <a:bodyPr>
                <a:prstTxWarp prst="textNoShape">
                  <a:avLst/>
                </a:prstTxWarp>
              </a:bodyPr>
              <a:lstStyle/>
              <a:p>
                <a:endParaRPr lang="en-US"/>
              </a:p>
            </p:txBody>
          </p:sp>
          <p:sp>
            <p:nvSpPr>
              <p:cNvPr id="72819" name="Freeform 893"/>
              <p:cNvSpPr>
                <a:spLocks/>
              </p:cNvSpPr>
              <p:nvPr/>
            </p:nvSpPr>
            <p:spPr bwMode="auto">
              <a:xfrm>
                <a:off x="4563" y="2136"/>
                <a:ext cx="4" cy="3"/>
              </a:xfrm>
              <a:custGeom>
                <a:avLst/>
                <a:gdLst>
                  <a:gd name="T0" fmla="*/ 4 w 21"/>
                  <a:gd name="T1" fmla="*/ 0 h 14"/>
                  <a:gd name="T2" fmla="*/ 21 w 21"/>
                  <a:gd name="T3" fmla="*/ 11 h 14"/>
                  <a:gd name="T4" fmla="*/ 19 w 21"/>
                  <a:gd name="T5" fmla="*/ 14 h 14"/>
                  <a:gd name="T6" fmla="*/ 10 w 21"/>
                  <a:gd name="T7" fmla="*/ 9 h 14"/>
                  <a:gd name="T8" fmla="*/ 0 w 21"/>
                  <a:gd name="T9" fmla="*/ 11 h 14"/>
                  <a:gd name="T10" fmla="*/ 0 w 21"/>
                  <a:gd name="T11" fmla="*/ 3 h 14"/>
                  <a:gd name="T12" fmla="*/ 4 w 21"/>
                  <a:gd name="T13" fmla="*/ 0 h 14"/>
                  <a:gd name="T14" fmla="*/ 0 60000 65536"/>
                  <a:gd name="T15" fmla="*/ 0 60000 65536"/>
                  <a:gd name="T16" fmla="*/ 0 60000 65536"/>
                  <a:gd name="T17" fmla="*/ 0 60000 65536"/>
                  <a:gd name="T18" fmla="*/ 0 60000 65536"/>
                  <a:gd name="T19" fmla="*/ 0 60000 65536"/>
                  <a:gd name="T20" fmla="*/ 0 60000 65536"/>
                  <a:gd name="T21" fmla="*/ 0 w 21"/>
                  <a:gd name="T22" fmla="*/ 0 h 14"/>
                  <a:gd name="T23" fmla="*/ 21 w 21"/>
                  <a:gd name="T24" fmla="*/ 14 h 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1" h="14">
                    <a:moveTo>
                      <a:pt x="4" y="0"/>
                    </a:moveTo>
                    <a:lnTo>
                      <a:pt x="21" y="11"/>
                    </a:lnTo>
                    <a:lnTo>
                      <a:pt x="19" y="14"/>
                    </a:lnTo>
                    <a:lnTo>
                      <a:pt x="10" y="9"/>
                    </a:lnTo>
                    <a:lnTo>
                      <a:pt x="0" y="11"/>
                    </a:lnTo>
                    <a:lnTo>
                      <a:pt x="0" y="3"/>
                    </a:lnTo>
                    <a:lnTo>
                      <a:pt x="4" y="0"/>
                    </a:lnTo>
                    <a:close/>
                  </a:path>
                </a:pathLst>
              </a:custGeom>
              <a:solidFill>
                <a:srgbClr val="005329"/>
              </a:solidFill>
              <a:ln w="9525">
                <a:noFill/>
                <a:round/>
                <a:headEnd/>
                <a:tailEnd/>
              </a:ln>
            </p:spPr>
            <p:txBody>
              <a:bodyPr>
                <a:prstTxWarp prst="textNoShape">
                  <a:avLst/>
                </a:prstTxWarp>
              </a:bodyPr>
              <a:lstStyle/>
              <a:p>
                <a:endParaRPr lang="en-US"/>
              </a:p>
            </p:txBody>
          </p:sp>
          <p:sp>
            <p:nvSpPr>
              <p:cNvPr id="72820" name="Freeform 894"/>
              <p:cNvSpPr>
                <a:spLocks/>
              </p:cNvSpPr>
              <p:nvPr/>
            </p:nvSpPr>
            <p:spPr bwMode="auto">
              <a:xfrm>
                <a:off x="4563" y="2137"/>
                <a:ext cx="84" cy="190"/>
              </a:xfrm>
              <a:custGeom>
                <a:avLst/>
                <a:gdLst>
                  <a:gd name="T0" fmla="*/ 0 w 421"/>
                  <a:gd name="T1" fmla="*/ 6 h 948"/>
                  <a:gd name="T2" fmla="*/ 10 w 421"/>
                  <a:gd name="T3" fmla="*/ 4 h 948"/>
                  <a:gd name="T4" fmla="*/ 19 w 421"/>
                  <a:gd name="T5" fmla="*/ 0 h 948"/>
                  <a:gd name="T6" fmla="*/ 421 w 421"/>
                  <a:gd name="T7" fmla="*/ 936 h 948"/>
                  <a:gd name="T8" fmla="*/ 415 w 421"/>
                  <a:gd name="T9" fmla="*/ 948 h 948"/>
                  <a:gd name="T10" fmla="*/ 398 w 421"/>
                  <a:gd name="T11" fmla="*/ 933 h 948"/>
                  <a:gd name="T12" fmla="*/ 0 w 421"/>
                  <a:gd name="T13" fmla="*/ 6 h 948"/>
                  <a:gd name="T14" fmla="*/ 0 60000 65536"/>
                  <a:gd name="T15" fmla="*/ 0 60000 65536"/>
                  <a:gd name="T16" fmla="*/ 0 60000 65536"/>
                  <a:gd name="T17" fmla="*/ 0 60000 65536"/>
                  <a:gd name="T18" fmla="*/ 0 60000 65536"/>
                  <a:gd name="T19" fmla="*/ 0 60000 65536"/>
                  <a:gd name="T20" fmla="*/ 0 60000 65536"/>
                  <a:gd name="T21" fmla="*/ 0 w 421"/>
                  <a:gd name="T22" fmla="*/ 0 h 948"/>
                  <a:gd name="T23" fmla="*/ 421 w 421"/>
                  <a:gd name="T24" fmla="*/ 948 h 94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21" h="948">
                    <a:moveTo>
                      <a:pt x="0" y="6"/>
                    </a:moveTo>
                    <a:lnTo>
                      <a:pt x="10" y="4"/>
                    </a:lnTo>
                    <a:lnTo>
                      <a:pt x="19" y="0"/>
                    </a:lnTo>
                    <a:lnTo>
                      <a:pt x="421" y="936"/>
                    </a:lnTo>
                    <a:lnTo>
                      <a:pt x="415" y="948"/>
                    </a:lnTo>
                    <a:lnTo>
                      <a:pt x="398" y="933"/>
                    </a:lnTo>
                    <a:lnTo>
                      <a:pt x="0" y="6"/>
                    </a:lnTo>
                    <a:close/>
                  </a:path>
                </a:pathLst>
              </a:custGeom>
              <a:solidFill>
                <a:srgbClr val="005329"/>
              </a:solidFill>
              <a:ln w="9525">
                <a:noFill/>
                <a:round/>
                <a:headEnd/>
                <a:tailEnd/>
              </a:ln>
            </p:spPr>
            <p:txBody>
              <a:bodyPr>
                <a:prstTxWarp prst="textNoShape">
                  <a:avLst/>
                </a:prstTxWarp>
              </a:bodyPr>
              <a:lstStyle/>
              <a:p>
                <a:endParaRPr lang="en-US"/>
              </a:p>
            </p:txBody>
          </p:sp>
          <p:sp>
            <p:nvSpPr>
              <p:cNvPr id="72821" name="Freeform 895"/>
              <p:cNvSpPr>
                <a:spLocks/>
              </p:cNvSpPr>
              <p:nvPr/>
            </p:nvSpPr>
            <p:spPr bwMode="auto">
              <a:xfrm>
                <a:off x="4426" y="2324"/>
                <a:ext cx="220" cy="64"/>
              </a:xfrm>
              <a:custGeom>
                <a:avLst/>
                <a:gdLst>
                  <a:gd name="T0" fmla="*/ 1080 w 1097"/>
                  <a:gd name="T1" fmla="*/ 0 h 320"/>
                  <a:gd name="T2" fmla="*/ 1097 w 1097"/>
                  <a:gd name="T3" fmla="*/ 15 h 320"/>
                  <a:gd name="T4" fmla="*/ 11 w 1097"/>
                  <a:gd name="T5" fmla="*/ 320 h 320"/>
                  <a:gd name="T6" fmla="*/ 0 w 1097"/>
                  <a:gd name="T7" fmla="*/ 314 h 320"/>
                  <a:gd name="T8" fmla="*/ 14 w 1097"/>
                  <a:gd name="T9" fmla="*/ 300 h 320"/>
                  <a:gd name="T10" fmla="*/ 1080 w 1097"/>
                  <a:gd name="T11" fmla="*/ 0 h 320"/>
                  <a:gd name="T12" fmla="*/ 0 60000 65536"/>
                  <a:gd name="T13" fmla="*/ 0 60000 65536"/>
                  <a:gd name="T14" fmla="*/ 0 60000 65536"/>
                  <a:gd name="T15" fmla="*/ 0 60000 65536"/>
                  <a:gd name="T16" fmla="*/ 0 60000 65536"/>
                  <a:gd name="T17" fmla="*/ 0 60000 65536"/>
                  <a:gd name="T18" fmla="*/ 0 w 1097"/>
                  <a:gd name="T19" fmla="*/ 0 h 320"/>
                  <a:gd name="T20" fmla="*/ 1097 w 1097"/>
                  <a:gd name="T21" fmla="*/ 320 h 320"/>
                </a:gdLst>
                <a:ahLst/>
                <a:cxnLst>
                  <a:cxn ang="T12">
                    <a:pos x="T0" y="T1"/>
                  </a:cxn>
                  <a:cxn ang="T13">
                    <a:pos x="T2" y="T3"/>
                  </a:cxn>
                  <a:cxn ang="T14">
                    <a:pos x="T4" y="T5"/>
                  </a:cxn>
                  <a:cxn ang="T15">
                    <a:pos x="T6" y="T7"/>
                  </a:cxn>
                  <a:cxn ang="T16">
                    <a:pos x="T8" y="T9"/>
                  </a:cxn>
                  <a:cxn ang="T17">
                    <a:pos x="T10" y="T11"/>
                  </a:cxn>
                </a:cxnLst>
                <a:rect l="T18" t="T19" r="T20" b="T21"/>
                <a:pathLst>
                  <a:path w="1097" h="320">
                    <a:moveTo>
                      <a:pt x="1080" y="0"/>
                    </a:moveTo>
                    <a:lnTo>
                      <a:pt x="1097" y="15"/>
                    </a:lnTo>
                    <a:lnTo>
                      <a:pt x="11" y="320"/>
                    </a:lnTo>
                    <a:lnTo>
                      <a:pt x="0" y="314"/>
                    </a:lnTo>
                    <a:lnTo>
                      <a:pt x="14" y="300"/>
                    </a:lnTo>
                    <a:lnTo>
                      <a:pt x="1080" y="0"/>
                    </a:lnTo>
                    <a:close/>
                  </a:path>
                </a:pathLst>
              </a:custGeom>
              <a:solidFill>
                <a:srgbClr val="005329"/>
              </a:solidFill>
              <a:ln w="9525">
                <a:noFill/>
                <a:round/>
                <a:headEnd/>
                <a:tailEnd/>
              </a:ln>
            </p:spPr>
            <p:txBody>
              <a:bodyPr>
                <a:prstTxWarp prst="textNoShape">
                  <a:avLst/>
                </a:prstTxWarp>
              </a:bodyPr>
              <a:lstStyle/>
              <a:p>
                <a:endParaRPr lang="en-US"/>
              </a:p>
            </p:txBody>
          </p:sp>
          <p:sp>
            <p:nvSpPr>
              <p:cNvPr id="72822" name="Freeform 896"/>
              <p:cNvSpPr>
                <a:spLocks/>
              </p:cNvSpPr>
              <p:nvPr/>
            </p:nvSpPr>
            <p:spPr bwMode="auto">
              <a:xfrm>
                <a:off x="4407" y="2328"/>
                <a:ext cx="22" cy="59"/>
              </a:xfrm>
              <a:custGeom>
                <a:avLst/>
                <a:gdLst>
                  <a:gd name="T0" fmla="*/ 112 w 112"/>
                  <a:gd name="T1" fmla="*/ 277 h 291"/>
                  <a:gd name="T2" fmla="*/ 98 w 112"/>
                  <a:gd name="T3" fmla="*/ 291 h 291"/>
                  <a:gd name="T4" fmla="*/ 0 w 112"/>
                  <a:gd name="T5" fmla="*/ 24 h 291"/>
                  <a:gd name="T6" fmla="*/ 0 w 112"/>
                  <a:gd name="T7" fmla="*/ 0 h 291"/>
                  <a:gd name="T8" fmla="*/ 15 w 112"/>
                  <a:gd name="T9" fmla="*/ 6 h 291"/>
                  <a:gd name="T10" fmla="*/ 112 w 112"/>
                  <a:gd name="T11" fmla="*/ 277 h 291"/>
                  <a:gd name="T12" fmla="*/ 0 60000 65536"/>
                  <a:gd name="T13" fmla="*/ 0 60000 65536"/>
                  <a:gd name="T14" fmla="*/ 0 60000 65536"/>
                  <a:gd name="T15" fmla="*/ 0 60000 65536"/>
                  <a:gd name="T16" fmla="*/ 0 60000 65536"/>
                  <a:gd name="T17" fmla="*/ 0 60000 65536"/>
                  <a:gd name="T18" fmla="*/ 0 w 112"/>
                  <a:gd name="T19" fmla="*/ 0 h 291"/>
                  <a:gd name="T20" fmla="*/ 112 w 112"/>
                  <a:gd name="T21" fmla="*/ 291 h 291"/>
                </a:gdLst>
                <a:ahLst/>
                <a:cxnLst>
                  <a:cxn ang="T12">
                    <a:pos x="T0" y="T1"/>
                  </a:cxn>
                  <a:cxn ang="T13">
                    <a:pos x="T2" y="T3"/>
                  </a:cxn>
                  <a:cxn ang="T14">
                    <a:pos x="T4" y="T5"/>
                  </a:cxn>
                  <a:cxn ang="T15">
                    <a:pos x="T6" y="T7"/>
                  </a:cxn>
                  <a:cxn ang="T16">
                    <a:pos x="T8" y="T9"/>
                  </a:cxn>
                  <a:cxn ang="T17">
                    <a:pos x="T10" y="T11"/>
                  </a:cxn>
                </a:cxnLst>
                <a:rect l="T18" t="T19" r="T20" b="T21"/>
                <a:pathLst>
                  <a:path w="112" h="291">
                    <a:moveTo>
                      <a:pt x="112" y="277"/>
                    </a:moveTo>
                    <a:lnTo>
                      <a:pt x="98" y="291"/>
                    </a:lnTo>
                    <a:lnTo>
                      <a:pt x="0" y="24"/>
                    </a:lnTo>
                    <a:lnTo>
                      <a:pt x="0" y="0"/>
                    </a:lnTo>
                    <a:lnTo>
                      <a:pt x="15" y="6"/>
                    </a:lnTo>
                    <a:lnTo>
                      <a:pt x="112" y="277"/>
                    </a:lnTo>
                    <a:close/>
                  </a:path>
                </a:pathLst>
              </a:custGeom>
              <a:solidFill>
                <a:srgbClr val="005329"/>
              </a:solidFill>
              <a:ln w="9525">
                <a:noFill/>
                <a:round/>
                <a:headEnd/>
                <a:tailEnd/>
              </a:ln>
            </p:spPr>
            <p:txBody>
              <a:bodyPr>
                <a:prstTxWarp prst="textNoShape">
                  <a:avLst/>
                </a:prstTxWarp>
              </a:bodyPr>
              <a:lstStyle/>
              <a:p>
                <a:endParaRPr lang="en-US"/>
              </a:p>
            </p:txBody>
          </p:sp>
          <p:sp>
            <p:nvSpPr>
              <p:cNvPr id="72823" name="Freeform 897"/>
              <p:cNvSpPr>
                <a:spLocks/>
              </p:cNvSpPr>
              <p:nvPr/>
            </p:nvSpPr>
            <p:spPr bwMode="auto">
              <a:xfrm>
                <a:off x="4325" y="2328"/>
                <a:ext cx="82" cy="54"/>
              </a:xfrm>
              <a:custGeom>
                <a:avLst/>
                <a:gdLst>
                  <a:gd name="T0" fmla="*/ 409 w 409"/>
                  <a:gd name="T1" fmla="*/ 0 h 268"/>
                  <a:gd name="T2" fmla="*/ 409 w 409"/>
                  <a:gd name="T3" fmla="*/ 24 h 268"/>
                  <a:gd name="T4" fmla="*/ 20 w 409"/>
                  <a:gd name="T5" fmla="*/ 268 h 268"/>
                  <a:gd name="T6" fmla="*/ 0 w 409"/>
                  <a:gd name="T7" fmla="*/ 262 h 268"/>
                  <a:gd name="T8" fmla="*/ 3 w 409"/>
                  <a:gd name="T9" fmla="*/ 254 h 268"/>
                  <a:gd name="T10" fmla="*/ 409 w 409"/>
                  <a:gd name="T11" fmla="*/ 0 h 268"/>
                  <a:gd name="T12" fmla="*/ 0 60000 65536"/>
                  <a:gd name="T13" fmla="*/ 0 60000 65536"/>
                  <a:gd name="T14" fmla="*/ 0 60000 65536"/>
                  <a:gd name="T15" fmla="*/ 0 60000 65536"/>
                  <a:gd name="T16" fmla="*/ 0 60000 65536"/>
                  <a:gd name="T17" fmla="*/ 0 60000 65536"/>
                  <a:gd name="T18" fmla="*/ 0 w 409"/>
                  <a:gd name="T19" fmla="*/ 0 h 268"/>
                  <a:gd name="T20" fmla="*/ 409 w 409"/>
                  <a:gd name="T21" fmla="*/ 268 h 268"/>
                </a:gdLst>
                <a:ahLst/>
                <a:cxnLst>
                  <a:cxn ang="T12">
                    <a:pos x="T0" y="T1"/>
                  </a:cxn>
                  <a:cxn ang="T13">
                    <a:pos x="T2" y="T3"/>
                  </a:cxn>
                  <a:cxn ang="T14">
                    <a:pos x="T4" y="T5"/>
                  </a:cxn>
                  <a:cxn ang="T15">
                    <a:pos x="T6" y="T7"/>
                  </a:cxn>
                  <a:cxn ang="T16">
                    <a:pos x="T8" y="T9"/>
                  </a:cxn>
                  <a:cxn ang="T17">
                    <a:pos x="T10" y="T11"/>
                  </a:cxn>
                </a:cxnLst>
                <a:rect l="T18" t="T19" r="T20" b="T21"/>
                <a:pathLst>
                  <a:path w="409" h="268">
                    <a:moveTo>
                      <a:pt x="409" y="0"/>
                    </a:moveTo>
                    <a:lnTo>
                      <a:pt x="409" y="24"/>
                    </a:lnTo>
                    <a:lnTo>
                      <a:pt x="20" y="268"/>
                    </a:lnTo>
                    <a:lnTo>
                      <a:pt x="0" y="262"/>
                    </a:lnTo>
                    <a:lnTo>
                      <a:pt x="3" y="254"/>
                    </a:lnTo>
                    <a:lnTo>
                      <a:pt x="409" y="0"/>
                    </a:lnTo>
                    <a:close/>
                  </a:path>
                </a:pathLst>
              </a:custGeom>
              <a:solidFill>
                <a:srgbClr val="005329"/>
              </a:solidFill>
              <a:ln w="9525">
                <a:noFill/>
                <a:round/>
                <a:headEnd/>
                <a:tailEnd/>
              </a:ln>
            </p:spPr>
            <p:txBody>
              <a:bodyPr>
                <a:prstTxWarp prst="textNoShape">
                  <a:avLst/>
                </a:prstTxWarp>
              </a:bodyPr>
              <a:lstStyle/>
              <a:p>
                <a:endParaRPr lang="en-US"/>
              </a:p>
            </p:txBody>
          </p:sp>
          <p:sp>
            <p:nvSpPr>
              <p:cNvPr id="72824" name="Freeform 898"/>
              <p:cNvSpPr>
                <a:spLocks/>
              </p:cNvSpPr>
              <p:nvPr/>
            </p:nvSpPr>
            <p:spPr bwMode="auto">
              <a:xfrm>
                <a:off x="4325" y="2381"/>
                <a:ext cx="24" cy="158"/>
              </a:xfrm>
              <a:custGeom>
                <a:avLst/>
                <a:gdLst>
                  <a:gd name="T0" fmla="*/ 0 w 121"/>
                  <a:gd name="T1" fmla="*/ 0 h 789"/>
                  <a:gd name="T2" fmla="*/ 20 w 121"/>
                  <a:gd name="T3" fmla="*/ 6 h 789"/>
                  <a:gd name="T4" fmla="*/ 121 w 121"/>
                  <a:gd name="T5" fmla="*/ 780 h 789"/>
                  <a:gd name="T6" fmla="*/ 103 w 121"/>
                  <a:gd name="T7" fmla="*/ 789 h 789"/>
                  <a:gd name="T8" fmla="*/ 103 w 121"/>
                  <a:gd name="T9" fmla="*/ 783 h 789"/>
                  <a:gd name="T10" fmla="*/ 0 w 121"/>
                  <a:gd name="T11" fmla="*/ 0 h 789"/>
                  <a:gd name="T12" fmla="*/ 0 60000 65536"/>
                  <a:gd name="T13" fmla="*/ 0 60000 65536"/>
                  <a:gd name="T14" fmla="*/ 0 60000 65536"/>
                  <a:gd name="T15" fmla="*/ 0 60000 65536"/>
                  <a:gd name="T16" fmla="*/ 0 60000 65536"/>
                  <a:gd name="T17" fmla="*/ 0 60000 65536"/>
                  <a:gd name="T18" fmla="*/ 0 w 121"/>
                  <a:gd name="T19" fmla="*/ 0 h 789"/>
                  <a:gd name="T20" fmla="*/ 121 w 121"/>
                  <a:gd name="T21" fmla="*/ 789 h 789"/>
                </a:gdLst>
                <a:ahLst/>
                <a:cxnLst>
                  <a:cxn ang="T12">
                    <a:pos x="T0" y="T1"/>
                  </a:cxn>
                  <a:cxn ang="T13">
                    <a:pos x="T2" y="T3"/>
                  </a:cxn>
                  <a:cxn ang="T14">
                    <a:pos x="T4" y="T5"/>
                  </a:cxn>
                  <a:cxn ang="T15">
                    <a:pos x="T6" y="T7"/>
                  </a:cxn>
                  <a:cxn ang="T16">
                    <a:pos x="T8" y="T9"/>
                  </a:cxn>
                  <a:cxn ang="T17">
                    <a:pos x="T10" y="T11"/>
                  </a:cxn>
                </a:cxnLst>
                <a:rect l="T18" t="T19" r="T20" b="T21"/>
                <a:pathLst>
                  <a:path w="121" h="789">
                    <a:moveTo>
                      <a:pt x="0" y="0"/>
                    </a:moveTo>
                    <a:lnTo>
                      <a:pt x="20" y="6"/>
                    </a:lnTo>
                    <a:lnTo>
                      <a:pt x="121" y="780"/>
                    </a:lnTo>
                    <a:lnTo>
                      <a:pt x="103" y="789"/>
                    </a:lnTo>
                    <a:lnTo>
                      <a:pt x="103" y="783"/>
                    </a:lnTo>
                    <a:lnTo>
                      <a:pt x="0" y="0"/>
                    </a:lnTo>
                    <a:close/>
                  </a:path>
                </a:pathLst>
              </a:custGeom>
              <a:solidFill>
                <a:srgbClr val="005329"/>
              </a:solidFill>
              <a:ln w="9525">
                <a:noFill/>
                <a:round/>
                <a:headEnd/>
                <a:tailEnd/>
              </a:ln>
            </p:spPr>
            <p:txBody>
              <a:bodyPr>
                <a:prstTxWarp prst="textNoShape">
                  <a:avLst/>
                </a:prstTxWarp>
              </a:bodyPr>
              <a:lstStyle/>
              <a:p>
                <a:endParaRPr lang="en-US"/>
              </a:p>
            </p:txBody>
          </p:sp>
          <p:sp>
            <p:nvSpPr>
              <p:cNvPr id="72825" name="Freeform 899"/>
              <p:cNvSpPr>
                <a:spLocks/>
              </p:cNvSpPr>
              <p:nvPr/>
            </p:nvSpPr>
            <p:spPr bwMode="auto">
              <a:xfrm>
                <a:off x="4345" y="2537"/>
                <a:ext cx="115" cy="208"/>
              </a:xfrm>
              <a:custGeom>
                <a:avLst/>
                <a:gdLst>
                  <a:gd name="T0" fmla="*/ 0 w 574"/>
                  <a:gd name="T1" fmla="*/ 9 h 1043"/>
                  <a:gd name="T2" fmla="*/ 18 w 574"/>
                  <a:gd name="T3" fmla="*/ 0 h 1043"/>
                  <a:gd name="T4" fmla="*/ 574 w 574"/>
                  <a:gd name="T5" fmla="*/ 1034 h 1043"/>
                  <a:gd name="T6" fmla="*/ 574 w 574"/>
                  <a:gd name="T7" fmla="*/ 1043 h 1043"/>
                  <a:gd name="T8" fmla="*/ 553 w 574"/>
                  <a:gd name="T9" fmla="*/ 1040 h 1043"/>
                  <a:gd name="T10" fmla="*/ 0 w 574"/>
                  <a:gd name="T11" fmla="*/ 9 h 1043"/>
                  <a:gd name="T12" fmla="*/ 0 60000 65536"/>
                  <a:gd name="T13" fmla="*/ 0 60000 65536"/>
                  <a:gd name="T14" fmla="*/ 0 60000 65536"/>
                  <a:gd name="T15" fmla="*/ 0 60000 65536"/>
                  <a:gd name="T16" fmla="*/ 0 60000 65536"/>
                  <a:gd name="T17" fmla="*/ 0 60000 65536"/>
                  <a:gd name="T18" fmla="*/ 0 w 574"/>
                  <a:gd name="T19" fmla="*/ 0 h 1043"/>
                  <a:gd name="T20" fmla="*/ 574 w 574"/>
                  <a:gd name="T21" fmla="*/ 1043 h 1043"/>
                </a:gdLst>
                <a:ahLst/>
                <a:cxnLst>
                  <a:cxn ang="T12">
                    <a:pos x="T0" y="T1"/>
                  </a:cxn>
                  <a:cxn ang="T13">
                    <a:pos x="T2" y="T3"/>
                  </a:cxn>
                  <a:cxn ang="T14">
                    <a:pos x="T4" y="T5"/>
                  </a:cxn>
                  <a:cxn ang="T15">
                    <a:pos x="T6" y="T7"/>
                  </a:cxn>
                  <a:cxn ang="T16">
                    <a:pos x="T8" y="T9"/>
                  </a:cxn>
                  <a:cxn ang="T17">
                    <a:pos x="T10" y="T11"/>
                  </a:cxn>
                </a:cxnLst>
                <a:rect l="T18" t="T19" r="T20" b="T21"/>
                <a:pathLst>
                  <a:path w="574" h="1043">
                    <a:moveTo>
                      <a:pt x="0" y="9"/>
                    </a:moveTo>
                    <a:lnTo>
                      <a:pt x="18" y="0"/>
                    </a:lnTo>
                    <a:lnTo>
                      <a:pt x="574" y="1034"/>
                    </a:lnTo>
                    <a:lnTo>
                      <a:pt x="574" y="1043"/>
                    </a:lnTo>
                    <a:lnTo>
                      <a:pt x="553" y="1040"/>
                    </a:lnTo>
                    <a:lnTo>
                      <a:pt x="0" y="9"/>
                    </a:lnTo>
                    <a:close/>
                  </a:path>
                </a:pathLst>
              </a:custGeom>
              <a:solidFill>
                <a:srgbClr val="005329"/>
              </a:solidFill>
              <a:ln w="9525">
                <a:noFill/>
                <a:round/>
                <a:headEnd/>
                <a:tailEnd/>
              </a:ln>
            </p:spPr>
            <p:txBody>
              <a:bodyPr>
                <a:prstTxWarp prst="textNoShape">
                  <a:avLst/>
                </a:prstTxWarp>
              </a:bodyPr>
              <a:lstStyle/>
              <a:p>
                <a:endParaRPr lang="en-US"/>
              </a:p>
            </p:txBody>
          </p:sp>
          <p:sp>
            <p:nvSpPr>
              <p:cNvPr id="72826" name="Freeform 900"/>
              <p:cNvSpPr>
                <a:spLocks/>
              </p:cNvSpPr>
              <p:nvPr/>
            </p:nvSpPr>
            <p:spPr bwMode="auto">
              <a:xfrm>
                <a:off x="4391" y="2745"/>
                <a:ext cx="69" cy="273"/>
              </a:xfrm>
              <a:custGeom>
                <a:avLst/>
                <a:gdLst>
                  <a:gd name="T0" fmla="*/ 325 w 346"/>
                  <a:gd name="T1" fmla="*/ 0 h 1368"/>
                  <a:gd name="T2" fmla="*/ 346 w 346"/>
                  <a:gd name="T3" fmla="*/ 3 h 1368"/>
                  <a:gd name="T4" fmla="*/ 17 w 346"/>
                  <a:gd name="T5" fmla="*/ 1365 h 1368"/>
                  <a:gd name="T6" fmla="*/ 15 w 346"/>
                  <a:gd name="T7" fmla="*/ 1368 h 1368"/>
                  <a:gd name="T8" fmla="*/ 9 w 346"/>
                  <a:gd name="T9" fmla="*/ 1361 h 1368"/>
                  <a:gd name="T10" fmla="*/ 0 w 346"/>
                  <a:gd name="T11" fmla="*/ 1359 h 1368"/>
                  <a:gd name="T12" fmla="*/ 325 w 346"/>
                  <a:gd name="T13" fmla="*/ 0 h 1368"/>
                  <a:gd name="T14" fmla="*/ 0 60000 65536"/>
                  <a:gd name="T15" fmla="*/ 0 60000 65536"/>
                  <a:gd name="T16" fmla="*/ 0 60000 65536"/>
                  <a:gd name="T17" fmla="*/ 0 60000 65536"/>
                  <a:gd name="T18" fmla="*/ 0 60000 65536"/>
                  <a:gd name="T19" fmla="*/ 0 60000 65536"/>
                  <a:gd name="T20" fmla="*/ 0 60000 65536"/>
                  <a:gd name="T21" fmla="*/ 0 w 346"/>
                  <a:gd name="T22" fmla="*/ 0 h 1368"/>
                  <a:gd name="T23" fmla="*/ 346 w 346"/>
                  <a:gd name="T24" fmla="*/ 1368 h 136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46" h="1368">
                    <a:moveTo>
                      <a:pt x="325" y="0"/>
                    </a:moveTo>
                    <a:lnTo>
                      <a:pt x="346" y="3"/>
                    </a:lnTo>
                    <a:lnTo>
                      <a:pt x="17" y="1365"/>
                    </a:lnTo>
                    <a:lnTo>
                      <a:pt x="15" y="1368"/>
                    </a:lnTo>
                    <a:lnTo>
                      <a:pt x="9" y="1361"/>
                    </a:lnTo>
                    <a:lnTo>
                      <a:pt x="0" y="1359"/>
                    </a:lnTo>
                    <a:lnTo>
                      <a:pt x="325" y="0"/>
                    </a:lnTo>
                    <a:close/>
                  </a:path>
                </a:pathLst>
              </a:custGeom>
              <a:solidFill>
                <a:srgbClr val="005329"/>
              </a:solidFill>
              <a:ln w="9525">
                <a:noFill/>
                <a:round/>
                <a:headEnd/>
                <a:tailEnd/>
              </a:ln>
            </p:spPr>
            <p:txBody>
              <a:bodyPr>
                <a:prstTxWarp prst="textNoShape">
                  <a:avLst/>
                </a:prstTxWarp>
              </a:bodyPr>
              <a:lstStyle/>
              <a:p>
                <a:endParaRPr lang="en-US"/>
              </a:p>
            </p:txBody>
          </p:sp>
          <p:sp>
            <p:nvSpPr>
              <p:cNvPr id="72827" name="Freeform 901"/>
              <p:cNvSpPr>
                <a:spLocks/>
              </p:cNvSpPr>
              <p:nvPr/>
            </p:nvSpPr>
            <p:spPr bwMode="auto">
              <a:xfrm>
                <a:off x="4391" y="3015"/>
                <a:ext cx="3" cy="4"/>
              </a:xfrm>
              <a:custGeom>
                <a:avLst/>
                <a:gdLst>
                  <a:gd name="T0" fmla="*/ 3 w 15"/>
                  <a:gd name="T1" fmla="*/ 0 h 17"/>
                  <a:gd name="T2" fmla="*/ 9 w 15"/>
                  <a:gd name="T3" fmla="*/ 8 h 17"/>
                  <a:gd name="T4" fmla="*/ 15 w 15"/>
                  <a:gd name="T5" fmla="*/ 15 h 17"/>
                  <a:gd name="T6" fmla="*/ 15 w 15"/>
                  <a:gd name="T7" fmla="*/ 17 h 17"/>
                  <a:gd name="T8" fmla="*/ 0 w 15"/>
                  <a:gd name="T9" fmla="*/ 3 h 17"/>
                  <a:gd name="T10" fmla="*/ 3 w 15"/>
                  <a:gd name="T11" fmla="*/ 0 h 17"/>
                  <a:gd name="T12" fmla="*/ 0 60000 65536"/>
                  <a:gd name="T13" fmla="*/ 0 60000 65536"/>
                  <a:gd name="T14" fmla="*/ 0 60000 65536"/>
                  <a:gd name="T15" fmla="*/ 0 60000 65536"/>
                  <a:gd name="T16" fmla="*/ 0 60000 65536"/>
                  <a:gd name="T17" fmla="*/ 0 60000 65536"/>
                  <a:gd name="T18" fmla="*/ 0 w 15"/>
                  <a:gd name="T19" fmla="*/ 0 h 17"/>
                  <a:gd name="T20" fmla="*/ 15 w 15"/>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15" h="17">
                    <a:moveTo>
                      <a:pt x="3" y="0"/>
                    </a:moveTo>
                    <a:lnTo>
                      <a:pt x="9" y="8"/>
                    </a:lnTo>
                    <a:lnTo>
                      <a:pt x="15" y="15"/>
                    </a:lnTo>
                    <a:lnTo>
                      <a:pt x="15" y="17"/>
                    </a:lnTo>
                    <a:lnTo>
                      <a:pt x="0" y="3"/>
                    </a:lnTo>
                    <a:lnTo>
                      <a:pt x="3" y="0"/>
                    </a:lnTo>
                    <a:close/>
                  </a:path>
                </a:pathLst>
              </a:custGeom>
              <a:solidFill>
                <a:srgbClr val="005329"/>
              </a:solidFill>
              <a:ln w="9525">
                <a:noFill/>
                <a:round/>
                <a:headEnd/>
                <a:tailEnd/>
              </a:ln>
            </p:spPr>
            <p:txBody>
              <a:bodyPr>
                <a:prstTxWarp prst="textNoShape">
                  <a:avLst/>
                </a:prstTxWarp>
              </a:bodyPr>
              <a:lstStyle/>
              <a:p>
                <a:endParaRPr lang="en-US"/>
              </a:p>
            </p:txBody>
          </p:sp>
          <p:sp>
            <p:nvSpPr>
              <p:cNvPr id="72828" name="Freeform 902"/>
              <p:cNvSpPr>
                <a:spLocks/>
              </p:cNvSpPr>
              <p:nvPr/>
            </p:nvSpPr>
            <p:spPr bwMode="auto">
              <a:xfrm>
                <a:off x="3886" y="1892"/>
                <a:ext cx="1437" cy="971"/>
              </a:xfrm>
              <a:custGeom>
                <a:avLst/>
                <a:gdLst>
                  <a:gd name="T0" fmla="*/ 81 w 7184"/>
                  <a:gd name="T1" fmla="*/ 3602 h 4854"/>
                  <a:gd name="T2" fmla="*/ 418 w 7184"/>
                  <a:gd name="T3" fmla="*/ 2997 h 4854"/>
                  <a:gd name="T4" fmla="*/ 781 w 7184"/>
                  <a:gd name="T5" fmla="*/ 2384 h 4854"/>
                  <a:gd name="T6" fmla="*/ 1381 w 7184"/>
                  <a:gd name="T7" fmla="*/ 2150 h 4854"/>
                  <a:gd name="T8" fmla="*/ 1910 w 7184"/>
                  <a:gd name="T9" fmla="*/ 1888 h 4854"/>
                  <a:gd name="T10" fmla="*/ 2216 w 7184"/>
                  <a:gd name="T11" fmla="*/ 1574 h 4854"/>
                  <a:gd name="T12" fmla="*/ 2331 w 7184"/>
                  <a:gd name="T13" fmla="*/ 1224 h 4854"/>
                  <a:gd name="T14" fmla="*/ 2735 w 7184"/>
                  <a:gd name="T15" fmla="*/ 924 h 4854"/>
                  <a:gd name="T16" fmla="*/ 2795 w 7184"/>
                  <a:gd name="T17" fmla="*/ 881 h 4854"/>
                  <a:gd name="T18" fmla="*/ 2686 w 7184"/>
                  <a:gd name="T19" fmla="*/ 598 h 4854"/>
                  <a:gd name="T20" fmla="*/ 2793 w 7184"/>
                  <a:gd name="T21" fmla="*/ 305 h 4854"/>
                  <a:gd name="T22" fmla="*/ 3204 w 7184"/>
                  <a:gd name="T23" fmla="*/ 75 h 4854"/>
                  <a:gd name="T24" fmla="*/ 3812 w 7184"/>
                  <a:gd name="T25" fmla="*/ 3 h 4854"/>
                  <a:gd name="T26" fmla="*/ 4250 w 7184"/>
                  <a:gd name="T27" fmla="*/ 426 h 4854"/>
                  <a:gd name="T28" fmla="*/ 4409 w 7184"/>
                  <a:gd name="T29" fmla="*/ 533 h 4854"/>
                  <a:gd name="T30" fmla="*/ 4558 w 7184"/>
                  <a:gd name="T31" fmla="*/ 389 h 4854"/>
                  <a:gd name="T32" fmla="*/ 4723 w 7184"/>
                  <a:gd name="T33" fmla="*/ 35 h 4854"/>
                  <a:gd name="T34" fmla="*/ 5048 w 7184"/>
                  <a:gd name="T35" fmla="*/ 95 h 4854"/>
                  <a:gd name="T36" fmla="*/ 5308 w 7184"/>
                  <a:gd name="T37" fmla="*/ 293 h 4854"/>
                  <a:gd name="T38" fmla="*/ 5484 w 7184"/>
                  <a:gd name="T39" fmla="*/ 424 h 4854"/>
                  <a:gd name="T40" fmla="*/ 5785 w 7184"/>
                  <a:gd name="T41" fmla="*/ 725 h 4854"/>
                  <a:gd name="T42" fmla="*/ 5679 w 7184"/>
                  <a:gd name="T43" fmla="*/ 803 h 4854"/>
                  <a:gd name="T44" fmla="*/ 5325 w 7184"/>
                  <a:gd name="T45" fmla="*/ 893 h 4854"/>
                  <a:gd name="T46" fmla="*/ 5132 w 7184"/>
                  <a:gd name="T47" fmla="*/ 1232 h 4854"/>
                  <a:gd name="T48" fmla="*/ 5293 w 7184"/>
                  <a:gd name="T49" fmla="*/ 1578 h 4854"/>
                  <a:gd name="T50" fmla="*/ 5768 w 7184"/>
                  <a:gd name="T51" fmla="*/ 1754 h 4854"/>
                  <a:gd name="T52" fmla="*/ 5979 w 7184"/>
                  <a:gd name="T53" fmla="*/ 1918 h 4854"/>
                  <a:gd name="T54" fmla="*/ 6552 w 7184"/>
                  <a:gd name="T55" fmla="*/ 2493 h 4854"/>
                  <a:gd name="T56" fmla="*/ 6757 w 7184"/>
                  <a:gd name="T57" fmla="*/ 2524 h 4854"/>
                  <a:gd name="T58" fmla="*/ 6944 w 7184"/>
                  <a:gd name="T59" fmla="*/ 2764 h 4854"/>
                  <a:gd name="T60" fmla="*/ 7134 w 7184"/>
                  <a:gd name="T61" fmla="*/ 3274 h 4854"/>
                  <a:gd name="T62" fmla="*/ 7184 w 7184"/>
                  <a:gd name="T63" fmla="*/ 3530 h 4854"/>
                  <a:gd name="T64" fmla="*/ 6707 w 7184"/>
                  <a:gd name="T65" fmla="*/ 4218 h 4854"/>
                  <a:gd name="T66" fmla="*/ 6363 w 7184"/>
                  <a:gd name="T67" fmla="*/ 4437 h 4854"/>
                  <a:gd name="T68" fmla="*/ 6400 w 7184"/>
                  <a:gd name="T69" fmla="*/ 4736 h 4854"/>
                  <a:gd name="T70" fmla="*/ 6238 w 7184"/>
                  <a:gd name="T71" fmla="*/ 4851 h 4854"/>
                  <a:gd name="T72" fmla="*/ 5898 w 7184"/>
                  <a:gd name="T73" fmla="*/ 4701 h 4854"/>
                  <a:gd name="T74" fmla="*/ 5650 w 7184"/>
                  <a:gd name="T75" fmla="*/ 4316 h 4854"/>
                  <a:gd name="T76" fmla="*/ 5576 w 7184"/>
                  <a:gd name="T77" fmla="*/ 3420 h 4854"/>
                  <a:gd name="T78" fmla="*/ 5417 w 7184"/>
                  <a:gd name="T79" fmla="*/ 2661 h 4854"/>
                  <a:gd name="T80" fmla="*/ 4994 w 7184"/>
                  <a:gd name="T81" fmla="*/ 2326 h 4854"/>
                  <a:gd name="T82" fmla="*/ 4803 w 7184"/>
                  <a:gd name="T83" fmla="*/ 2006 h 4854"/>
                  <a:gd name="T84" fmla="*/ 4878 w 7184"/>
                  <a:gd name="T85" fmla="*/ 1621 h 4854"/>
                  <a:gd name="T86" fmla="*/ 3887 w 7184"/>
                  <a:gd name="T87" fmla="*/ 712 h 4854"/>
                  <a:gd name="T88" fmla="*/ 3640 w 7184"/>
                  <a:gd name="T89" fmla="*/ 970 h 4854"/>
                  <a:gd name="T90" fmla="*/ 3247 w 7184"/>
                  <a:gd name="T91" fmla="*/ 1112 h 4854"/>
                  <a:gd name="T92" fmla="*/ 2919 w 7184"/>
                  <a:gd name="T93" fmla="*/ 1192 h 4854"/>
                  <a:gd name="T94" fmla="*/ 2530 w 7184"/>
                  <a:gd name="T95" fmla="*/ 1649 h 4854"/>
                  <a:gd name="T96" fmla="*/ 2303 w 7184"/>
                  <a:gd name="T97" fmla="*/ 2425 h 4854"/>
                  <a:gd name="T98" fmla="*/ 2228 w 7184"/>
                  <a:gd name="T99" fmla="*/ 2668 h 4854"/>
                  <a:gd name="T100" fmla="*/ 2178 w 7184"/>
                  <a:gd name="T101" fmla="*/ 3253 h 4854"/>
                  <a:gd name="T102" fmla="*/ 2164 w 7184"/>
                  <a:gd name="T103" fmla="*/ 3809 h 4854"/>
                  <a:gd name="T104" fmla="*/ 1288 w 7184"/>
                  <a:gd name="T105" fmla="*/ 3786 h 4854"/>
                  <a:gd name="T106" fmla="*/ 1078 w 7184"/>
                  <a:gd name="T107" fmla="*/ 3987 h 4854"/>
                  <a:gd name="T108" fmla="*/ 495 w 7184"/>
                  <a:gd name="T109" fmla="*/ 4382 h 4854"/>
                  <a:gd name="T110" fmla="*/ 194 w 7184"/>
                  <a:gd name="T111" fmla="*/ 4394 h 4854"/>
                  <a:gd name="T112" fmla="*/ 26 w 7184"/>
                  <a:gd name="T113" fmla="*/ 4129 h 4854"/>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7184"/>
                  <a:gd name="T172" fmla="*/ 0 h 4854"/>
                  <a:gd name="T173" fmla="*/ 7184 w 7184"/>
                  <a:gd name="T174" fmla="*/ 4854 h 4854"/>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7184" h="4854">
                    <a:moveTo>
                      <a:pt x="3" y="3734"/>
                    </a:moveTo>
                    <a:lnTo>
                      <a:pt x="3" y="3731"/>
                    </a:lnTo>
                    <a:lnTo>
                      <a:pt x="9" y="3725"/>
                    </a:lnTo>
                    <a:lnTo>
                      <a:pt x="12" y="3717"/>
                    </a:lnTo>
                    <a:lnTo>
                      <a:pt x="20" y="3706"/>
                    </a:lnTo>
                    <a:lnTo>
                      <a:pt x="29" y="3691"/>
                    </a:lnTo>
                    <a:lnTo>
                      <a:pt x="40" y="3674"/>
                    </a:lnTo>
                    <a:lnTo>
                      <a:pt x="52" y="3650"/>
                    </a:lnTo>
                    <a:lnTo>
                      <a:pt x="67" y="3628"/>
                    </a:lnTo>
                    <a:lnTo>
                      <a:pt x="81" y="3602"/>
                    </a:lnTo>
                    <a:lnTo>
                      <a:pt x="98" y="3573"/>
                    </a:lnTo>
                    <a:lnTo>
                      <a:pt x="115" y="3541"/>
                    </a:lnTo>
                    <a:lnTo>
                      <a:pt x="136" y="3510"/>
                    </a:lnTo>
                    <a:lnTo>
                      <a:pt x="156" y="3472"/>
                    </a:lnTo>
                    <a:lnTo>
                      <a:pt x="175" y="3437"/>
                    </a:lnTo>
                    <a:lnTo>
                      <a:pt x="220" y="3357"/>
                    </a:lnTo>
                    <a:lnTo>
                      <a:pt x="268" y="3274"/>
                    </a:lnTo>
                    <a:lnTo>
                      <a:pt x="317" y="3184"/>
                    </a:lnTo>
                    <a:lnTo>
                      <a:pt x="366" y="3092"/>
                    </a:lnTo>
                    <a:lnTo>
                      <a:pt x="418" y="2997"/>
                    </a:lnTo>
                    <a:lnTo>
                      <a:pt x="516" y="2807"/>
                    </a:lnTo>
                    <a:lnTo>
                      <a:pt x="564" y="2712"/>
                    </a:lnTo>
                    <a:lnTo>
                      <a:pt x="609" y="2620"/>
                    </a:lnTo>
                    <a:lnTo>
                      <a:pt x="631" y="2577"/>
                    </a:lnTo>
                    <a:lnTo>
                      <a:pt x="654" y="2537"/>
                    </a:lnTo>
                    <a:lnTo>
                      <a:pt x="678" y="2502"/>
                    </a:lnTo>
                    <a:lnTo>
                      <a:pt x="700" y="2468"/>
                    </a:lnTo>
                    <a:lnTo>
                      <a:pt x="727" y="2436"/>
                    </a:lnTo>
                    <a:lnTo>
                      <a:pt x="753" y="2410"/>
                    </a:lnTo>
                    <a:lnTo>
                      <a:pt x="781" y="2384"/>
                    </a:lnTo>
                    <a:lnTo>
                      <a:pt x="807" y="2361"/>
                    </a:lnTo>
                    <a:lnTo>
                      <a:pt x="835" y="2337"/>
                    </a:lnTo>
                    <a:lnTo>
                      <a:pt x="867" y="2320"/>
                    </a:lnTo>
                    <a:lnTo>
                      <a:pt x="925" y="2286"/>
                    </a:lnTo>
                    <a:lnTo>
                      <a:pt x="988" y="2260"/>
                    </a:lnTo>
                    <a:lnTo>
                      <a:pt x="1052" y="2237"/>
                    </a:lnTo>
                    <a:lnTo>
                      <a:pt x="1116" y="2220"/>
                    </a:lnTo>
                    <a:lnTo>
                      <a:pt x="1181" y="2203"/>
                    </a:lnTo>
                    <a:lnTo>
                      <a:pt x="1314" y="2168"/>
                    </a:lnTo>
                    <a:lnTo>
                      <a:pt x="1381" y="2150"/>
                    </a:lnTo>
                    <a:lnTo>
                      <a:pt x="1443" y="2128"/>
                    </a:lnTo>
                    <a:lnTo>
                      <a:pt x="1507" y="2099"/>
                    </a:lnTo>
                    <a:lnTo>
                      <a:pt x="1539" y="2081"/>
                    </a:lnTo>
                    <a:lnTo>
                      <a:pt x="1570" y="2064"/>
                    </a:lnTo>
                    <a:lnTo>
                      <a:pt x="1631" y="2030"/>
                    </a:lnTo>
                    <a:lnTo>
                      <a:pt x="1692" y="1998"/>
                    </a:lnTo>
                    <a:lnTo>
                      <a:pt x="1749" y="1969"/>
                    </a:lnTo>
                    <a:lnTo>
                      <a:pt x="1804" y="1941"/>
                    </a:lnTo>
                    <a:lnTo>
                      <a:pt x="1858" y="1915"/>
                    </a:lnTo>
                    <a:lnTo>
                      <a:pt x="1910" y="1888"/>
                    </a:lnTo>
                    <a:lnTo>
                      <a:pt x="1959" y="1862"/>
                    </a:lnTo>
                    <a:lnTo>
                      <a:pt x="2008" y="1834"/>
                    </a:lnTo>
                    <a:lnTo>
                      <a:pt x="2052" y="1802"/>
                    </a:lnTo>
                    <a:lnTo>
                      <a:pt x="2092" y="1768"/>
                    </a:lnTo>
                    <a:lnTo>
                      <a:pt x="2127" y="1731"/>
                    </a:lnTo>
                    <a:lnTo>
                      <a:pt x="2161" y="1684"/>
                    </a:lnTo>
                    <a:lnTo>
                      <a:pt x="2176" y="1662"/>
                    </a:lnTo>
                    <a:lnTo>
                      <a:pt x="2189" y="1636"/>
                    </a:lnTo>
                    <a:lnTo>
                      <a:pt x="2204" y="1606"/>
                    </a:lnTo>
                    <a:lnTo>
                      <a:pt x="2216" y="1574"/>
                    </a:lnTo>
                    <a:lnTo>
                      <a:pt x="2228" y="1543"/>
                    </a:lnTo>
                    <a:lnTo>
                      <a:pt x="2236" y="1509"/>
                    </a:lnTo>
                    <a:lnTo>
                      <a:pt x="2245" y="1474"/>
                    </a:lnTo>
                    <a:lnTo>
                      <a:pt x="2253" y="1434"/>
                    </a:lnTo>
                    <a:lnTo>
                      <a:pt x="2262" y="1393"/>
                    </a:lnTo>
                    <a:lnTo>
                      <a:pt x="2271" y="1356"/>
                    </a:lnTo>
                    <a:lnTo>
                      <a:pt x="2285" y="1322"/>
                    </a:lnTo>
                    <a:lnTo>
                      <a:pt x="2299" y="1286"/>
                    </a:lnTo>
                    <a:lnTo>
                      <a:pt x="2314" y="1255"/>
                    </a:lnTo>
                    <a:lnTo>
                      <a:pt x="2331" y="1224"/>
                    </a:lnTo>
                    <a:lnTo>
                      <a:pt x="2352" y="1195"/>
                    </a:lnTo>
                    <a:lnTo>
                      <a:pt x="2372" y="1169"/>
                    </a:lnTo>
                    <a:lnTo>
                      <a:pt x="2415" y="1120"/>
                    </a:lnTo>
                    <a:lnTo>
                      <a:pt x="2464" y="1077"/>
                    </a:lnTo>
                    <a:lnTo>
                      <a:pt x="2510" y="1036"/>
                    </a:lnTo>
                    <a:lnTo>
                      <a:pt x="2559" y="1005"/>
                    </a:lnTo>
                    <a:lnTo>
                      <a:pt x="2608" y="979"/>
                    </a:lnTo>
                    <a:lnTo>
                      <a:pt x="2654" y="955"/>
                    </a:lnTo>
                    <a:lnTo>
                      <a:pt x="2694" y="938"/>
                    </a:lnTo>
                    <a:lnTo>
                      <a:pt x="2735" y="924"/>
                    </a:lnTo>
                    <a:lnTo>
                      <a:pt x="2749" y="918"/>
                    </a:lnTo>
                    <a:lnTo>
                      <a:pt x="2763" y="912"/>
                    </a:lnTo>
                    <a:lnTo>
                      <a:pt x="2778" y="910"/>
                    </a:lnTo>
                    <a:lnTo>
                      <a:pt x="2789" y="907"/>
                    </a:lnTo>
                    <a:lnTo>
                      <a:pt x="2798" y="904"/>
                    </a:lnTo>
                    <a:lnTo>
                      <a:pt x="2804" y="901"/>
                    </a:lnTo>
                    <a:lnTo>
                      <a:pt x="2810" y="901"/>
                    </a:lnTo>
                    <a:lnTo>
                      <a:pt x="2806" y="895"/>
                    </a:lnTo>
                    <a:lnTo>
                      <a:pt x="2801" y="890"/>
                    </a:lnTo>
                    <a:lnTo>
                      <a:pt x="2795" y="881"/>
                    </a:lnTo>
                    <a:lnTo>
                      <a:pt x="2789" y="873"/>
                    </a:lnTo>
                    <a:lnTo>
                      <a:pt x="2780" y="861"/>
                    </a:lnTo>
                    <a:lnTo>
                      <a:pt x="2772" y="847"/>
                    </a:lnTo>
                    <a:lnTo>
                      <a:pt x="2761" y="830"/>
                    </a:lnTo>
                    <a:lnTo>
                      <a:pt x="2743" y="794"/>
                    </a:lnTo>
                    <a:lnTo>
                      <a:pt x="2724" y="751"/>
                    </a:lnTo>
                    <a:lnTo>
                      <a:pt x="2705" y="703"/>
                    </a:lnTo>
                    <a:lnTo>
                      <a:pt x="2692" y="650"/>
                    </a:lnTo>
                    <a:lnTo>
                      <a:pt x="2688" y="624"/>
                    </a:lnTo>
                    <a:lnTo>
                      <a:pt x="2686" y="598"/>
                    </a:lnTo>
                    <a:lnTo>
                      <a:pt x="2683" y="570"/>
                    </a:lnTo>
                    <a:lnTo>
                      <a:pt x="2686" y="542"/>
                    </a:lnTo>
                    <a:lnTo>
                      <a:pt x="2688" y="512"/>
                    </a:lnTo>
                    <a:lnTo>
                      <a:pt x="2694" y="480"/>
                    </a:lnTo>
                    <a:lnTo>
                      <a:pt x="2703" y="452"/>
                    </a:lnTo>
                    <a:lnTo>
                      <a:pt x="2714" y="424"/>
                    </a:lnTo>
                    <a:lnTo>
                      <a:pt x="2729" y="392"/>
                    </a:lnTo>
                    <a:lnTo>
                      <a:pt x="2746" y="362"/>
                    </a:lnTo>
                    <a:lnTo>
                      <a:pt x="2767" y="334"/>
                    </a:lnTo>
                    <a:lnTo>
                      <a:pt x="2793" y="305"/>
                    </a:lnTo>
                    <a:lnTo>
                      <a:pt x="2821" y="276"/>
                    </a:lnTo>
                    <a:lnTo>
                      <a:pt x="2855" y="250"/>
                    </a:lnTo>
                    <a:lnTo>
                      <a:pt x="2893" y="222"/>
                    </a:lnTo>
                    <a:lnTo>
                      <a:pt x="2937" y="196"/>
                    </a:lnTo>
                    <a:lnTo>
                      <a:pt x="2982" y="170"/>
                    </a:lnTo>
                    <a:lnTo>
                      <a:pt x="3025" y="147"/>
                    </a:lnTo>
                    <a:lnTo>
                      <a:pt x="3072" y="127"/>
                    </a:lnTo>
                    <a:lnTo>
                      <a:pt x="3118" y="106"/>
                    </a:lnTo>
                    <a:lnTo>
                      <a:pt x="3161" y="93"/>
                    </a:lnTo>
                    <a:lnTo>
                      <a:pt x="3204" y="75"/>
                    </a:lnTo>
                    <a:lnTo>
                      <a:pt x="3294" y="48"/>
                    </a:lnTo>
                    <a:lnTo>
                      <a:pt x="3377" y="31"/>
                    </a:lnTo>
                    <a:lnTo>
                      <a:pt x="3457" y="18"/>
                    </a:lnTo>
                    <a:lnTo>
                      <a:pt x="3536" y="5"/>
                    </a:lnTo>
                    <a:lnTo>
                      <a:pt x="3608" y="3"/>
                    </a:lnTo>
                    <a:lnTo>
                      <a:pt x="3674" y="0"/>
                    </a:lnTo>
                    <a:lnTo>
                      <a:pt x="3734" y="0"/>
                    </a:lnTo>
                    <a:lnTo>
                      <a:pt x="3763" y="0"/>
                    </a:lnTo>
                    <a:lnTo>
                      <a:pt x="3790" y="3"/>
                    </a:lnTo>
                    <a:lnTo>
                      <a:pt x="3812" y="3"/>
                    </a:lnTo>
                    <a:lnTo>
                      <a:pt x="3833" y="5"/>
                    </a:lnTo>
                    <a:lnTo>
                      <a:pt x="3853" y="9"/>
                    </a:lnTo>
                    <a:lnTo>
                      <a:pt x="3870" y="9"/>
                    </a:lnTo>
                    <a:lnTo>
                      <a:pt x="3884" y="11"/>
                    </a:lnTo>
                    <a:lnTo>
                      <a:pt x="3896" y="14"/>
                    </a:lnTo>
                    <a:lnTo>
                      <a:pt x="3907" y="14"/>
                    </a:lnTo>
                    <a:lnTo>
                      <a:pt x="3913" y="18"/>
                    </a:lnTo>
                    <a:lnTo>
                      <a:pt x="3919" y="18"/>
                    </a:lnTo>
                    <a:lnTo>
                      <a:pt x="4250" y="424"/>
                    </a:lnTo>
                    <a:lnTo>
                      <a:pt x="4250" y="426"/>
                    </a:lnTo>
                    <a:lnTo>
                      <a:pt x="4256" y="429"/>
                    </a:lnTo>
                    <a:lnTo>
                      <a:pt x="4261" y="437"/>
                    </a:lnTo>
                    <a:lnTo>
                      <a:pt x="4267" y="446"/>
                    </a:lnTo>
                    <a:lnTo>
                      <a:pt x="4276" y="458"/>
                    </a:lnTo>
                    <a:lnTo>
                      <a:pt x="4287" y="469"/>
                    </a:lnTo>
                    <a:lnTo>
                      <a:pt x="4317" y="493"/>
                    </a:lnTo>
                    <a:lnTo>
                      <a:pt x="4351" y="512"/>
                    </a:lnTo>
                    <a:lnTo>
                      <a:pt x="4368" y="521"/>
                    </a:lnTo>
                    <a:lnTo>
                      <a:pt x="4388" y="530"/>
                    </a:lnTo>
                    <a:lnTo>
                      <a:pt x="4409" y="533"/>
                    </a:lnTo>
                    <a:lnTo>
                      <a:pt x="4431" y="533"/>
                    </a:lnTo>
                    <a:lnTo>
                      <a:pt x="4455" y="530"/>
                    </a:lnTo>
                    <a:lnTo>
                      <a:pt x="4478" y="523"/>
                    </a:lnTo>
                    <a:lnTo>
                      <a:pt x="4489" y="518"/>
                    </a:lnTo>
                    <a:lnTo>
                      <a:pt x="4498" y="510"/>
                    </a:lnTo>
                    <a:lnTo>
                      <a:pt x="4510" y="501"/>
                    </a:lnTo>
                    <a:lnTo>
                      <a:pt x="4518" y="489"/>
                    </a:lnTo>
                    <a:lnTo>
                      <a:pt x="4532" y="461"/>
                    </a:lnTo>
                    <a:lnTo>
                      <a:pt x="4544" y="426"/>
                    </a:lnTo>
                    <a:lnTo>
                      <a:pt x="4558" y="389"/>
                    </a:lnTo>
                    <a:lnTo>
                      <a:pt x="4567" y="349"/>
                    </a:lnTo>
                    <a:lnTo>
                      <a:pt x="4590" y="262"/>
                    </a:lnTo>
                    <a:lnTo>
                      <a:pt x="4602" y="216"/>
                    </a:lnTo>
                    <a:lnTo>
                      <a:pt x="4616" y="175"/>
                    </a:lnTo>
                    <a:lnTo>
                      <a:pt x="4633" y="136"/>
                    </a:lnTo>
                    <a:lnTo>
                      <a:pt x="4654" y="101"/>
                    </a:lnTo>
                    <a:lnTo>
                      <a:pt x="4680" y="69"/>
                    </a:lnTo>
                    <a:lnTo>
                      <a:pt x="4691" y="55"/>
                    </a:lnTo>
                    <a:lnTo>
                      <a:pt x="4708" y="43"/>
                    </a:lnTo>
                    <a:lnTo>
                      <a:pt x="4723" y="35"/>
                    </a:lnTo>
                    <a:lnTo>
                      <a:pt x="4740" y="26"/>
                    </a:lnTo>
                    <a:lnTo>
                      <a:pt x="4760" y="20"/>
                    </a:lnTo>
                    <a:lnTo>
                      <a:pt x="4781" y="18"/>
                    </a:lnTo>
                    <a:lnTo>
                      <a:pt x="4800" y="14"/>
                    </a:lnTo>
                    <a:lnTo>
                      <a:pt x="4824" y="18"/>
                    </a:lnTo>
                    <a:lnTo>
                      <a:pt x="4869" y="23"/>
                    </a:lnTo>
                    <a:lnTo>
                      <a:pt x="4913" y="35"/>
                    </a:lnTo>
                    <a:lnTo>
                      <a:pt x="4959" y="48"/>
                    </a:lnTo>
                    <a:lnTo>
                      <a:pt x="5005" y="69"/>
                    </a:lnTo>
                    <a:lnTo>
                      <a:pt x="5048" y="95"/>
                    </a:lnTo>
                    <a:lnTo>
                      <a:pt x="5091" y="121"/>
                    </a:lnTo>
                    <a:lnTo>
                      <a:pt x="5132" y="147"/>
                    </a:lnTo>
                    <a:lnTo>
                      <a:pt x="5170" y="175"/>
                    </a:lnTo>
                    <a:lnTo>
                      <a:pt x="5204" y="201"/>
                    </a:lnTo>
                    <a:lnTo>
                      <a:pt x="5233" y="228"/>
                    </a:lnTo>
                    <a:lnTo>
                      <a:pt x="5258" y="250"/>
                    </a:lnTo>
                    <a:lnTo>
                      <a:pt x="5282" y="267"/>
                    </a:lnTo>
                    <a:lnTo>
                      <a:pt x="5296" y="282"/>
                    </a:lnTo>
                    <a:lnTo>
                      <a:pt x="5302" y="288"/>
                    </a:lnTo>
                    <a:lnTo>
                      <a:pt x="5308" y="293"/>
                    </a:lnTo>
                    <a:lnTo>
                      <a:pt x="5310" y="297"/>
                    </a:lnTo>
                    <a:lnTo>
                      <a:pt x="5314" y="299"/>
                    </a:lnTo>
                    <a:lnTo>
                      <a:pt x="5319" y="302"/>
                    </a:lnTo>
                    <a:lnTo>
                      <a:pt x="5331" y="311"/>
                    </a:lnTo>
                    <a:lnTo>
                      <a:pt x="5345" y="319"/>
                    </a:lnTo>
                    <a:lnTo>
                      <a:pt x="5362" y="334"/>
                    </a:lnTo>
                    <a:lnTo>
                      <a:pt x="5383" y="349"/>
                    </a:lnTo>
                    <a:lnTo>
                      <a:pt x="5406" y="362"/>
                    </a:lnTo>
                    <a:lnTo>
                      <a:pt x="5428" y="383"/>
                    </a:lnTo>
                    <a:lnTo>
                      <a:pt x="5484" y="424"/>
                    </a:lnTo>
                    <a:lnTo>
                      <a:pt x="5540" y="469"/>
                    </a:lnTo>
                    <a:lnTo>
                      <a:pt x="5598" y="518"/>
                    </a:lnTo>
                    <a:lnTo>
                      <a:pt x="5656" y="568"/>
                    </a:lnTo>
                    <a:lnTo>
                      <a:pt x="5682" y="593"/>
                    </a:lnTo>
                    <a:lnTo>
                      <a:pt x="5705" y="616"/>
                    </a:lnTo>
                    <a:lnTo>
                      <a:pt x="5729" y="643"/>
                    </a:lnTo>
                    <a:lnTo>
                      <a:pt x="5746" y="665"/>
                    </a:lnTo>
                    <a:lnTo>
                      <a:pt x="5763" y="686"/>
                    </a:lnTo>
                    <a:lnTo>
                      <a:pt x="5777" y="705"/>
                    </a:lnTo>
                    <a:lnTo>
                      <a:pt x="5785" y="725"/>
                    </a:lnTo>
                    <a:lnTo>
                      <a:pt x="5791" y="742"/>
                    </a:lnTo>
                    <a:lnTo>
                      <a:pt x="5791" y="760"/>
                    </a:lnTo>
                    <a:lnTo>
                      <a:pt x="5789" y="774"/>
                    </a:lnTo>
                    <a:lnTo>
                      <a:pt x="5777" y="786"/>
                    </a:lnTo>
                    <a:lnTo>
                      <a:pt x="5763" y="794"/>
                    </a:lnTo>
                    <a:lnTo>
                      <a:pt x="5742" y="800"/>
                    </a:lnTo>
                    <a:lnTo>
                      <a:pt x="5729" y="803"/>
                    </a:lnTo>
                    <a:lnTo>
                      <a:pt x="5714" y="803"/>
                    </a:lnTo>
                    <a:lnTo>
                      <a:pt x="5699" y="803"/>
                    </a:lnTo>
                    <a:lnTo>
                      <a:pt x="5679" y="803"/>
                    </a:lnTo>
                    <a:lnTo>
                      <a:pt x="5662" y="803"/>
                    </a:lnTo>
                    <a:lnTo>
                      <a:pt x="5639" y="800"/>
                    </a:lnTo>
                    <a:lnTo>
                      <a:pt x="5596" y="798"/>
                    </a:lnTo>
                    <a:lnTo>
                      <a:pt x="5553" y="800"/>
                    </a:lnTo>
                    <a:lnTo>
                      <a:pt x="5509" y="806"/>
                    </a:lnTo>
                    <a:lnTo>
                      <a:pt x="5469" y="817"/>
                    </a:lnTo>
                    <a:lnTo>
                      <a:pt x="5432" y="832"/>
                    </a:lnTo>
                    <a:lnTo>
                      <a:pt x="5394" y="849"/>
                    </a:lnTo>
                    <a:lnTo>
                      <a:pt x="5357" y="869"/>
                    </a:lnTo>
                    <a:lnTo>
                      <a:pt x="5325" y="893"/>
                    </a:lnTo>
                    <a:lnTo>
                      <a:pt x="5293" y="918"/>
                    </a:lnTo>
                    <a:lnTo>
                      <a:pt x="5265" y="947"/>
                    </a:lnTo>
                    <a:lnTo>
                      <a:pt x="5239" y="979"/>
                    </a:lnTo>
                    <a:lnTo>
                      <a:pt x="5215" y="1011"/>
                    </a:lnTo>
                    <a:lnTo>
                      <a:pt x="5192" y="1045"/>
                    </a:lnTo>
                    <a:lnTo>
                      <a:pt x="5175" y="1080"/>
                    </a:lnTo>
                    <a:lnTo>
                      <a:pt x="5161" y="1118"/>
                    </a:lnTo>
                    <a:lnTo>
                      <a:pt x="5146" y="1155"/>
                    </a:lnTo>
                    <a:lnTo>
                      <a:pt x="5138" y="1192"/>
                    </a:lnTo>
                    <a:lnTo>
                      <a:pt x="5132" y="1232"/>
                    </a:lnTo>
                    <a:lnTo>
                      <a:pt x="5129" y="1269"/>
                    </a:lnTo>
                    <a:lnTo>
                      <a:pt x="5132" y="1310"/>
                    </a:lnTo>
                    <a:lnTo>
                      <a:pt x="5138" y="1348"/>
                    </a:lnTo>
                    <a:lnTo>
                      <a:pt x="5146" y="1385"/>
                    </a:lnTo>
                    <a:lnTo>
                      <a:pt x="5161" y="1419"/>
                    </a:lnTo>
                    <a:lnTo>
                      <a:pt x="5178" y="1457"/>
                    </a:lnTo>
                    <a:lnTo>
                      <a:pt x="5201" y="1488"/>
                    </a:lnTo>
                    <a:lnTo>
                      <a:pt x="5226" y="1520"/>
                    </a:lnTo>
                    <a:lnTo>
                      <a:pt x="5258" y="1552"/>
                    </a:lnTo>
                    <a:lnTo>
                      <a:pt x="5293" y="1578"/>
                    </a:lnTo>
                    <a:lnTo>
                      <a:pt x="5336" y="1604"/>
                    </a:lnTo>
                    <a:lnTo>
                      <a:pt x="5383" y="1627"/>
                    </a:lnTo>
                    <a:lnTo>
                      <a:pt x="5432" y="1644"/>
                    </a:lnTo>
                    <a:lnTo>
                      <a:pt x="5489" y="1662"/>
                    </a:lnTo>
                    <a:lnTo>
                      <a:pt x="5547" y="1675"/>
                    </a:lnTo>
                    <a:lnTo>
                      <a:pt x="5598" y="1690"/>
                    </a:lnTo>
                    <a:lnTo>
                      <a:pt x="5647" y="1705"/>
                    </a:lnTo>
                    <a:lnTo>
                      <a:pt x="5691" y="1722"/>
                    </a:lnTo>
                    <a:lnTo>
                      <a:pt x="5734" y="1739"/>
                    </a:lnTo>
                    <a:lnTo>
                      <a:pt x="5768" y="1754"/>
                    </a:lnTo>
                    <a:lnTo>
                      <a:pt x="5804" y="1771"/>
                    </a:lnTo>
                    <a:lnTo>
                      <a:pt x="5835" y="1788"/>
                    </a:lnTo>
                    <a:lnTo>
                      <a:pt x="5860" y="1806"/>
                    </a:lnTo>
                    <a:lnTo>
                      <a:pt x="5886" y="1823"/>
                    </a:lnTo>
                    <a:lnTo>
                      <a:pt x="5907" y="1836"/>
                    </a:lnTo>
                    <a:lnTo>
                      <a:pt x="5927" y="1854"/>
                    </a:lnTo>
                    <a:lnTo>
                      <a:pt x="5942" y="1871"/>
                    </a:lnTo>
                    <a:lnTo>
                      <a:pt x="5956" y="1888"/>
                    </a:lnTo>
                    <a:lnTo>
                      <a:pt x="5967" y="1903"/>
                    </a:lnTo>
                    <a:lnTo>
                      <a:pt x="5979" y="1918"/>
                    </a:lnTo>
                    <a:lnTo>
                      <a:pt x="5993" y="1950"/>
                    </a:lnTo>
                    <a:lnTo>
                      <a:pt x="5999" y="1975"/>
                    </a:lnTo>
                    <a:lnTo>
                      <a:pt x="6005" y="2001"/>
                    </a:lnTo>
                    <a:lnTo>
                      <a:pt x="6002" y="2021"/>
                    </a:lnTo>
                    <a:lnTo>
                      <a:pt x="6002" y="2042"/>
                    </a:lnTo>
                    <a:lnTo>
                      <a:pt x="5996" y="2053"/>
                    </a:lnTo>
                    <a:lnTo>
                      <a:pt x="5993" y="2062"/>
                    </a:lnTo>
                    <a:lnTo>
                      <a:pt x="5993" y="2064"/>
                    </a:lnTo>
                    <a:lnTo>
                      <a:pt x="6550" y="2493"/>
                    </a:lnTo>
                    <a:lnTo>
                      <a:pt x="6552" y="2493"/>
                    </a:lnTo>
                    <a:lnTo>
                      <a:pt x="6561" y="2487"/>
                    </a:lnTo>
                    <a:lnTo>
                      <a:pt x="6572" y="2485"/>
                    </a:lnTo>
                    <a:lnTo>
                      <a:pt x="6589" y="2481"/>
                    </a:lnTo>
                    <a:lnTo>
                      <a:pt x="6610" y="2479"/>
                    </a:lnTo>
                    <a:lnTo>
                      <a:pt x="6633" y="2479"/>
                    </a:lnTo>
                    <a:lnTo>
                      <a:pt x="6659" y="2481"/>
                    </a:lnTo>
                    <a:lnTo>
                      <a:pt x="6690" y="2490"/>
                    </a:lnTo>
                    <a:lnTo>
                      <a:pt x="6722" y="2505"/>
                    </a:lnTo>
                    <a:lnTo>
                      <a:pt x="6739" y="2513"/>
                    </a:lnTo>
                    <a:lnTo>
                      <a:pt x="6757" y="2524"/>
                    </a:lnTo>
                    <a:lnTo>
                      <a:pt x="6774" y="2539"/>
                    </a:lnTo>
                    <a:lnTo>
                      <a:pt x="6791" y="2554"/>
                    </a:lnTo>
                    <a:lnTo>
                      <a:pt x="6812" y="2571"/>
                    </a:lnTo>
                    <a:lnTo>
                      <a:pt x="6829" y="2591"/>
                    </a:lnTo>
                    <a:lnTo>
                      <a:pt x="6849" y="2612"/>
                    </a:lnTo>
                    <a:lnTo>
                      <a:pt x="6866" y="2637"/>
                    </a:lnTo>
                    <a:lnTo>
                      <a:pt x="6887" y="2666"/>
                    </a:lnTo>
                    <a:lnTo>
                      <a:pt x="6904" y="2695"/>
                    </a:lnTo>
                    <a:lnTo>
                      <a:pt x="6924" y="2730"/>
                    </a:lnTo>
                    <a:lnTo>
                      <a:pt x="6944" y="2764"/>
                    </a:lnTo>
                    <a:lnTo>
                      <a:pt x="6961" y="2805"/>
                    </a:lnTo>
                    <a:lnTo>
                      <a:pt x="6982" y="2848"/>
                    </a:lnTo>
                    <a:lnTo>
                      <a:pt x="6999" y="2891"/>
                    </a:lnTo>
                    <a:lnTo>
                      <a:pt x="7016" y="2934"/>
                    </a:lnTo>
                    <a:lnTo>
                      <a:pt x="7034" y="2975"/>
                    </a:lnTo>
                    <a:lnTo>
                      <a:pt x="7048" y="3014"/>
                    </a:lnTo>
                    <a:lnTo>
                      <a:pt x="7074" y="3089"/>
                    </a:lnTo>
                    <a:lnTo>
                      <a:pt x="7096" y="3156"/>
                    </a:lnTo>
                    <a:lnTo>
                      <a:pt x="7117" y="3218"/>
                    </a:lnTo>
                    <a:lnTo>
                      <a:pt x="7134" y="3274"/>
                    </a:lnTo>
                    <a:lnTo>
                      <a:pt x="7149" y="3325"/>
                    </a:lnTo>
                    <a:lnTo>
                      <a:pt x="7158" y="3368"/>
                    </a:lnTo>
                    <a:lnTo>
                      <a:pt x="7166" y="3409"/>
                    </a:lnTo>
                    <a:lnTo>
                      <a:pt x="7172" y="3441"/>
                    </a:lnTo>
                    <a:lnTo>
                      <a:pt x="7178" y="3469"/>
                    </a:lnTo>
                    <a:lnTo>
                      <a:pt x="7180" y="3489"/>
                    </a:lnTo>
                    <a:lnTo>
                      <a:pt x="7184" y="3506"/>
                    </a:lnTo>
                    <a:lnTo>
                      <a:pt x="7184" y="3521"/>
                    </a:lnTo>
                    <a:lnTo>
                      <a:pt x="7184" y="3527"/>
                    </a:lnTo>
                    <a:lnTo>
                      <a:pt x="7184" y="3530"/>
                    </a:lnTo>
                    <a:lnTo>
                      <a:pt x="6855" y="4189"/>
                    </a:lnTo>
                    <a:lnTo>
                      <a:pt x="6853" y="4189"/>
                    </a:lnTo>
                    <a:lnTo>
                      <a:pt x="6846" y="4189"/>
                    </a:lnTo>
                    <a:lnTo>
                      <a:pt x="6838" y="4192"/>
                    </a:lnTo>
                    <a:lnTo>
                      <a:pt x="6826" y="4192"/>
                    </a:lnTo>
                    <a:lnTo>
                      <a:pt x="6812" y="4194"/>
                    </a:lnTo>
                    <a:lnTo>
                      <a:pt x="6795" y="4198"/>
                    </a:lnTo>
                    <a:lnTo>
                      <a:pt x="6777" y="4204"/>
                    </a:lnTo>
                    <a:lnTo>
                      <a:pt x="6754" y="4206"/>
                    </a:lnTo>
                    <a:lnTo>
                      <a:pt x="6707" y="4218"/>
                    </a:lnTo>
                    <a:lnTo>
                      <a:pt x="6656" y="4232"/>
                    </a:lnTo>
                    <a:lnTo>
                      <a:pt x="6601" y="4252"/>
                    </a:lnTo>
                    <a:lnTo>
                      <a:pt x="6550" y="4273"/>
                    </a:lnTo>
                    <a:lnTo>
                      <a:pt x="6498" y="4301"/>
                    </a:lnTo>
                    <a:lnTo>
                      <a:pt x="6449" y="4333"/>
                    </a:lnTo>
                    <a:lnTo>
                      <a:pt x="6428" y="4350"/>
                    </a:lnTo>
                    <a:lnTo>
                      <a:pt x="6408" y="4370"/>
                    </a:lnTo>
                    <a:lnTo>
                      <a:pt x="6391" y="4391"/>
                    </a:lnTo>
                    <a:lnTo>
                      <a:pt x="6374" y="4413"/>
                    </a:lnTo>
                    <a:lnTo>
                      <a:pt x="6363" y="4437"/>
                    </a:lnTo>
                    <a:lnTo>
                      <a:pt x="6354" y="4460"/>
                    </a:lnTo>
                    <a:lnTo>
                      <a:pt x="6348" y="4488"/>
                    </a:lnTo>
                    <a:lnTo>
                      <a:pt x="6345" y="4514"/>
                    </a:lnTo>
                    <a:lnTo>
                      <a:pt x="6345" y="4546"/>
                    </a:lnTo>
                    <a:lnTo>
                      <a:pt x="6350" y="4575"/>
                    </a:lnTo>
                    <a:lnTo>
                      <a:pt x="6359" y="4609"/>
                    </a:lnTo>
                    <a:lnTo>
                      <a:pt x="6374" y="4643"/>
                    </a:lnTo>
                    <a:lnTo>
                      <a:pt x="6388" y="4679"/>
                    </a:lnTo>
                    <a:lnTo>
                      <a:pt x="6397" y="4707"/>
                    </a:lnTo>
                    <a:lnTo>
                      <a:pt x="6400" y="4736"/>
                    </a:lnTo>
                    <a:lnTo>
                      <a:pt x="6400" y="4759"/>
                    </a:lnTo>
                    <a:lnTo>
                      <a:pt x="6397" y="4782"/>
                    </a:lnTo>
                    <a:lnTo>
                      <a:pt x="6388" y="4800"/>
                    </a:lnTo>
                    <a:lnTo>
                      <a:pt x="6374" y="4817"/>
                    </a:lnTo>
                    <a:lnTo>
                      <a:pt x="6359" y="4828"/>
                    </a:lnTo>
                    <a:lnTo>
                      <a:pt x="6339" y="4840"/>
                    </a:lnTo>
                    <a:lnTo>
                      <a:pt x="6318" y="4845"/>
                    </a:lnTo>
                    <a:lnTo>
                      <a:pt x="6293" y="4851"/>
                    </a:lnTo>
                    <a:lnTo>
                      <a:pt x="6267" y="4854"/>
                    </a:lnTo>
                    <a:lnTo>
                      <a:pt x="6238" y="4851"/>
                    </a:lnTo>
                    <a:lnTo>
                      <a:pt x="6206" y="4849"/>
                    </a:lnTo>
                    <a:lnTo>
                      <a:pt x="6174" y="4843"/>
                    </a:lnTo>
                    <a:lnTo>
                      <a:pt x="6143" y="4834"/>
                    </a:lnTo>
                    <a:lnTo>
                      <a:pt x="6109" y="4823"/>
                    </a:lnTo>
                    <a:lnTo>
                      <a:pt x="6073" y="4808"/>
                    </a:lnTo>
                    <a:lnTo>
                      <a:pt x="6039" y="4791"/>
                    </a:lnTo>
                    <a:lnTo>
                      <a:pt x="6002" y="4774"/>
                    </a:lnTo>
                    <a:lnTo>
                      <a:pt x="5967" y="4750"/>
                    </a:lnTo>
                    <a:lnTo>
                      <a:pt x="5933" y="4727"/>
                    </a:lnTo>
                    <a:lnTo>
                      <a:pt x="5898" y="4701"/>
                    </a:lnTo>
                    <a:lnTo>
                      <a:pt x="5864" y="4673"/>
                    </a:lnTo>
                    <a:lnTo>
                      <a:pt x="5832" y="4643"/>
                    </a:lnTo>
                    <a:lnTo>
                      <a:pt x="5804" y="4609"/>
                    </a:lnTo>
                    <a:lnTo>
                      <a:pt x="5774" y="4575"/>
                    </a:lnTo>
                    <a:lnTo>
                      <a:pt x="5746" y="4538"/>
                    </a:lnTo>
                    <a:lnTo>
                      <a:pt x="5723" y="4497"/>
                    </a:lnTo>
                    <a:lnTo>
                      <a:pt x="5699" y="4454"/>
                    </a:lnTo>
                    <a:lnTo>
                      <a:pt x="5682" y="4411"/>
                    </a:lnTo>
                    <a:lnTo>
                      <a:pt x="5665" y="4365"/>
                    </a:lnTo>
                    <a:lnTo>
                      <a:pt x="5650" y="4316"/>
                    </a:lnTo>
                    <a:lnTo>
                      <a:pt x="5641" y="4261"/>
                    </a:lnTo>
                    <a:lnTo>
                      <a:pt x="5630" y="4204"/>
                    </a:lnTo>
                    <a:lnTo>
                      <a:pt x="5622" y="4143"/>
                    </a:lnTo>
                    <a:lnTo>
                      <a:pt x="5615" y="4080"/>
                    </a:lnTo>
                    <a:lnTo>
                      <a:pt x="5610" y="4013"/>
                    </a:lnTo>
                    <a:lnTo>
                      <a:pt x="5604" y="3944"/>
                    </a:lnTo>
                    <a:lnTo>
                      <a:pt x="5602" y="3872"/>
                    </a:lnTo>
                    <a:lnTo>
                      <a:pt x="5593" y="3725"/>
                    </a:lnTo>
                    <a:lnTo>
                      <a:pt x="5585" y="3573"/>
                    </a:lnTo>
                    <a:lnTo>
                      <a:pt x="5576" y="3420"/>
                    </a:lnTo>
                    <a:lnTo>
                      <a:pt x="5561" y="3265"/>
                    </a:lnTo>
                    <a:lnTo>
                      <a:pt x="5553" y="3190"/>
                    </a:lnTo>
                    <a:lnTo>
                      <a:pt x="5544" y="3119"/>
                    </a:lnTo>
                    <a:lnTo>
                      <a:pt x="5533" y="3044"/>
                    </a:lnTo>
                    <a:lnTo>
                      <a:pt x="5518" y="2975"/>
                    </a:lnTo>
                    <a:lnTo>
                      <a:pt x="5503" y="2905"/>
                    </a:lnTo>
                    <a:lnTo>
                      <a:pt x="5486" y="2839"/>
                    </a:lnTo>
                    <a:lnTo>
                      <a:pt x="5466" y="2775"/>
                    </a:lnTo>
                    <a:lnTo>
                      <a:pt x="5443" y="2715"/>
                    </a:lnTo>
                    <a:lnTo>
                      <a:pt x="5417" y="2661"/>
                    </a:lnTo>
                    <a:lnTo>
                      <a:pt x="5389" y="2608"/>
                    </a:lnTo>
                    <a:lnTo>
                      <a:pt x="5353" y="2560"/>
                    </a:lnTo>
                    <a:lnTo>
                      <a:pt x="5319" y="2517"/>
                    </a:lnTo>
                    <a:lnTo>
                      <a:pt x="5279" y="2476"/>
                    </a:lnTo>
                    <a:lnTo>
                      <a:pt x="5235" y="2442"/>
                    </a:lnTo>
                    <a:lnTo>
                      <a:pt x="5187" y="2416"/>
                    </a:lnTo>
                    <a:lnTo>
                      <a:pt x="5134" y="2393"/>
                    </a:lnTo>
                    <a:lnTo>
                      <a:pt x="5082" y="2373"/>
                    </a:lnTo>
                    <a:lnTo>
                      <a:pt x="5037" y="2349"/>
                    </a:lnTo>
                    <a:lnTo>
                      <a:pt x="4994" y="2326"/>
                    </a:lnTo>
                    <a:lnTo>
                      <a:pt x="4959" y="2298"/>
                    </a:lnTo>
                    <a:lnTo>
                      <a:pt x="4925" y="2272"/>
                    </a:lnTo>
                    <a:lnTo>
                      <a:pt x="4899" y="2240"/>
                    </a:lnTo>
                    <a:lnTo>
                      <a:pt x="4873" y="2212"/>
                    </a:lnTo>
                    <a:lnTo>
                      <a:pt x="4852" y="2176"/>
                    </a:lnTo>
                    <a:lnTo>
                      <a:pt x="4837" y="2145"/>
                    </a:lnTo>
                    <a:lnTo>
                      <a:pt x="4824" y="2111"/>
                    </a:lnTo>
                    <a:lnTo>
                      <a:pt x="4815" y="2076"/>
                    </a:lnTo>
                    <a:lnTo>
                      <a:pt x="4807" y="2042"/>
                    </a:lnTo>
                    <a:lnTo>
                      <a:pt x="4803" y="2006"/>
                    </a:lnTo>
                    <a:lnTo>
                      <a:pt x="4800" y="1969"/>
                    </a:lnTo>
                    <a:lnTo>
                      <a:pt x="4800" y="1935"/>
                    </a:lnTo>
                    <a:lnTo>
                      <a:pt x="4803" y="1900"/>
                    </a:lnTo>
                    <a:lnTo>
                      <a:pt x="4812" y="1834"/>
                    </a:lnTo>
                    <a:lnTo>
                      <a:pt x="4826" y="1771"/>
                    </a:lnTo>
                    <a:lnTo>
                      <a:pt x="4844" y="1713"/>
                    </a:lnTo>
                    <a:lnTo>
                      <a:pt x="4852" y="1687"/>
                    </a:lnTo>
                    <a:lnTo>
                      <a:pt x="4861" y="1662"/>
                    </a:lnTo>
                    <a:lnTo>
                      <a:pt x="4869" y="1641"/>
                    </a:lnTo>
                    <a:lnTo>
                      <a:pt x="4878" y="1621"/>
                    </a:lnTo>
                    <a:lnTo>
                      <a:pt x="4887" y="1604"/>
                    </a:lnTo>
                    <a:lnTo>
                      <a:pt x="4893" y="1589"/>
                    </a:lnTo>
                    <a:lnTo>
                      <a:pt x="4899" y="1574"/>
                    </a:lnTo>
                    <a:lnTo>
                      <a:pt x="4904" y="1566"/>
                    </a:lnTo>
                    <a:lnTo>
                      <a:pt x="4907" y="1563"/>
                    </a:lnTo>
                    <a:lnTo>
                      <a:pt x="4907" y="1561"/>
                    </a:lnTo>
                    <a:lnTo>
                      <a:pt x="4351" y="1434"/>
                    </a:lnTo>
                    <a:lnTo>
                      <a:pt x="3896" y="699"/>
                    </a:lnTo>
                    <a:lnTo>
                      <a:pt x="3893" y="705"/>
                    </a:lnTo>
                    <a:lnTo>
                      <a:pt x="3887" y="712"/>
                    </a:lnTo>
                    <a:lnTo>
                      <a:pt x="3881" y="720"/>
                    </a:lnTo>
                    <a:lnTo>
                      <a:pt x="3872" y="731"/>
                    </a:lnTo>
                    <a:lnTo>
                      <a:pt x="3864" y="742"/>
                    </a:lnTo>
                    <a:lnTo>
                      <a:pt x="3853" y="757"/>
                    </a:lnTo>
                    <a:lnTo>
                      <a:pt x="3838" y="774"/>
                    </a:lnTo>
                    <a:lnTo>
                      <a:pt x="3809" y="809"/>
                    </a:lnTo>
                    <a:lnTo>
                      <a:pt x="3775" y="847"/>
                    </a:lnTo>
                    <a:lnTo>
                      <a:pt x="3732" y="890"/>
                    </a:lnTo>
                    <a:lnTo>
                      <a:pt x="3689" y="930"/>
                    </a:lnTo>
                    <a:lnTo>
                      <a:pt x="3640" y="970"/>
                    </a:lnTo>
                    <a:lnTo>
                      <a:pt x="3584" y="1011"/>
                    </a:lnTo>
                    <a:lnTo>
                      <a:pt x="3530" y="1045"/>
                    </a:lnTo>
                    <a:lnTo>
                      <a:pt x="3470" y="1074"/>
                    </a:lnTo>
                    <a:lnTo>
                      <a:pt x="3440" y="1086"/>
                    </a:lnTo>
                    <a:lnTo>
                      <a:pt x="3409" y="1097"/>
                    </a:lnTo>
                    <a:lnTo>
                      <a:pt x="3377" y="1103"/>
                    </a:lnTo>
                    <a:lnTo>
                      <a:pt x="3345" y="1108"/>
                    </a:lnTo>
                    <a:lnTo>
                      <a:pt x="3313" y="1114"/>
                    </a:lnTo>
                    <a:lnTo>
                      <a:pt x="3281" y="1114"/>
                    </a:lnTo>
                    <a:lnTo>
                      <a:pt x="3247" y="1112"/>
                    </a:lnTo>
                    <a:lnTo>
                      <a:pt x="3216" y="1105"/>
                    </a:lnTo>
                    <a:lnTo>
                      <a:pt x="3182" y="1099"/>
                    </a:lnTo>
                    <a:lnTo>
                      <a:pt x="3150" y="1099"/>
                    </a:lnTo>
                    <a:lnTo>
                      <a:pt x="3115" y="1103"/>
                    </a:lnTo>
                    <a:lnTo>
                      <a:pt x="3083" y="1112"/>
                    </a:lnTo>
                    <a:lnTo>
                      <a:pt x="3049" y="1120"/>
                    </a:lnTo>
                    <a:lnTo>
                      <a:pt x="3017" y="1135"/>
                    </a:lnTo>
                    <a:lnTo>
                      <a:pt x="2982" y="1152"/>
                    </a:lnTo>
                    <a:lnTo>
                      <a:pt x="2950" y="1172"/>
                    </a:lnTo>
                    <a:lnTo>
                      <a:pt x="2919" y="1192"/>
                    </a:lnTo>
                    <a:lnTo>
                      <a:pt x="2887" y="1217"/>
                    </a:lnTo>
                    <a:lnTo>
                      <a:pt x="2827" y="1269"/>
                    </a:lnTo>
                    <a:lnTo>
                      <a:pt x="2769" y="1331"/>
                    </a:lnTo>
                    <a:lnTo>
                      <a:pt x="2714" y="1391"/>
                    </a:lnTo>
                    <a:lnTo>
                      <a:pt x="2666" y="1454"/>
                    </a:lnTo>
                    <a:lnTo>
                      <a:pt x="2619" y="1518"/>
                    </a:lnTo>
                    <a:lnTo>
                      <a:pt x="2578" y="1574"/>
                    </a:lnTo>
                    <a:lnTo>
                      <a:pt x="2561" y="1600"/>
                    </a:lnTo>
                    <a:lnTo>
                      <a:pt x="2548" y="1627"/>
                    </a:lnTo>
                    <a:lnTo>
                      <a:pt x="2530" y="1649"/>
                    </a:lnTo>
                    <a:lnTo>
                      <a:pt x="2518" y="1670"/>
                    </a:lnTo>
                    <a:lnTo>
                      <a:pt x="2507" y="1690"/>
                    </a:lnTo>
                    <a:lnTo>
                      <a:pt x="2498" y="1705"/>
                    </a:lnTo>
                    <a:lnTo>
                      <a:pt x="2490" y="1718"/>
                    </a:lnTo>
                    <a:lnTo>
                      <a:pt x="2487" y="1727"/>
                    </a:lnTo>
                    <a:lnTo>
                      <a:pt x="2481" y="1733"/>
                    </a:lnTo>
                    <a:lnTo>
                      <a:pt x="2481" y="1737"/>
                    </a:lnTo>
                    <a:lnTo>
                      <a:pt x="2305" y="2418"/>
                    </a:lnTo>
                    <a:lnTo>
                      <a:pt x="2305" y="2421"/>
                    </a:lnTo>
                    <a:lnTo>
                      <a:pt x="2303" y="2425"/>
                    </a:lnTo>
                    <a:lnTo>
                      <a:pt x="2299" y="2433"/>
                    </a:lnTo>
                    <a:lnTo>
                      <a:pt x="2296" y="2442"/>
                    </a:lnTo>
                    <a:lnTo>
                      <a:pt x="2290" y="2455"/>
                    </a:lnTo>
                    <a:lnTo>
                      <a:pt x="2288" y="2470"/>
                    </a:lnTo>
                    <a:lnTo>
                      <a:pt x="2282" y="2490"/>
                    </a:lnTo>
                    <a:lnTo>
                      <a:pt x="2273" y="2511"/>
                    </a:lnTo>
                    <a:lnTo>
                      <a:pt x="2268" y="2530"/>
                    </a:lnTo>
                    <a:lnTo>
                      <a:pt x="2259" y="2556"/>
                    </a:lnTo>
                    <a:lnTo>
                      <a:pt x="2245" y="2608"/>
                    </a:lnTo>
                    <a:lnTo>
                      <a:pt x="2228" y="2668"/>
                    </a:lnTo>
                    <a:lnTo>
                      <a:pt x="2213" y="2732"/>
                    </a:lnTo>
                    <a:lnTo>
                      <a:pt x="2199" y="2799"/>
                    </a:lnTo>
                    <a:lnTo>
                      <a:pt x="2184" y="2868"/>
                    </a:lnTo>
                    <a:lnTo>
                      <a:pt x="2172" y="2937"/>
                    </a:lnTo>
                    <a:lnTo>
                      <a:pt x="2164" y="3005"/>
                    </a:lnTo>
                    <a:lnTo>
                      <a:pt x="2161" y="3072"/>
                    </a:lnTo>
                    <a:lnTo>
                      <a:pt x="2161" y="3138"/>
                    </a:lnTo>
                    <a:lnTo>
                      <a:pt x="2167" y="3199"/>
                    </a:lnTo>
                    <a:lnTo>
                      <a:pt x="2172" y="3227"/>
                    </a:lnTo>
                    <a:lnTo>
                      <a:pt x="2178" y="3253"/>
                    </a:lnTo>
                    <a:lnTo>
                      <a:pt x="2189" y="3308"/>
                    </a:lnTo>
                    <a:lnTo>
                      <a:pt x="2199" y="3362"/>
                    </a:lnTo>
                    <a:lnTo>
                      <a:pt x="2202" y="3420"/>
                    </a:lnTo>
                    <a:lnTo>
                      <a:pt x="2202" y="3481"/>
                    </a:lnTo>
                    <a:lnTo>
                      <a:pt x="2199" y="3541"/>
                    </a:lnTo>
                    <a:lnTo>
                      <a:pt x="2196" y="3599"/>
                    </a:lnTo>
                    <a:lnTo>
                      <a:pt x="2187" y="3656"/>
                    </a:lnTo>
                    <a:lnTo>
                      <a:pt x="2181" y="3711"/>
                    </a:lnTo>
                    <a:lnTo>
                      <a:pt x="2172" y="3763"/>
                    </a:lnTo>
                    <a:lnTo>
                      <a:pt x="2164" y="3809"/>
                    </a:lnTo>
                    <a:lnTo>
                      <a:pt x="2152" y="3852"/>
                    </a:lnTo>
                    <a:lnTo>
                      <a:pt x="2144" y="3889"/>
                    </a:lnTo>
                    <a:lnTo>
                      <a:pt x="2138" y="3921"/>
                    </a:lnTo>
                    <a:lnTo>
                      <a:pt x="2135" y="3933"/>
                    </a:lnTo>
                    <a:lnTo>
                      <a:pt x="2133" y="3942"/>
                    </a:lnTo>
                    <a:lnTo>
                      <a:pt x="2129" y="3950"/>
                    </a:lnTo>
                    <a:lnTo>
                      <a:pt x="2127" y="3956"/>
                    </a:lnTo>
                    <a:lnTo>
                      <a:pt x="2127" y="3962"/>
                    </a:lnTo>
                    <a:lnTo>
                      <a:pt x="1291" y="3783"/>
                    </a:lnTo>
                    <a:lnTo>
                      <a:pt x="1288" y="3786"/>
                    </a:lnTo>
                    <a:lnTo>
                      <a:pt x="1282" y="3792"/>
                    </a:lnTo>
                    <a:lnTo>
                      <a:pt x="1277" y="3800"/>
                    </a:lnTo>
                    <a:lnTo>
                      <a:pt x="1267" y="3809"/>
                    </a:lnTo>
                    <a:lnTo>
                      <a:pt x="1256" y="3818"/>
                    </a:lnTo>
                    <a:lnTo>
                      <a:pt x="1245" y="3829"/>
                    </a:lnTo>
                    <a:lnTo>
                      <a:pt x="1233" y="3843"/>
                    </a:lnTo>
                    <a:lnTo>
                      <a:pt x="1202" y="3872"/>
                    </a:lnTo>
                    <a:lnTo>
                      <a:pt x="1164" y="3906"/>
                    </a:lnTo>
                    <a:lnTo>
                      <a:pt x="1123" y="3947"/>
                    </a:lnTo>
                    <a:lnTo>
                      <a:pt x="1078" y="3987"/>
                    </a:lnTo>
                    <a:lnTo>
                      <a:pt x="1029" y="4031"/>
                    </a:lnTo>
                    <a:lnTo>
                      <a:pt x="977" y="4077"/>
                    </a:lnTo>
                    <a:lnTo>
                      <a:pt x="923" y="4120"/>
                    </a:lnTo>
                    <a:lnTo>
                      <a:pt x="861" y="4166"/>
                    </a:lnTo>
                    <a:lnTo>
                      <a:pt x="804" y="4209"/>
                    </a:lnTo>
                    <a:lnTo>
                      <a:pt x="740" y="4252"/>
                    </a:lnTo>
                    <a:lnTo>
                      <a:pt x="680" y="4290"/>
                    </a:lnTo>
                    <a:lnTo>
                      <a:pt x="617" y="4325"/>
                    </a:lnTo>
                    <a:lnTo>
                      <a:pt x="556" y="4357"/>
                    </a:lnTo>
                    <a:lnTo>
                      <a:pt x="495" y="4382"/>
                    </a:lnTo>
                    <a:lnTo>
                      <a:pt x="435" y="4402"/>
                    </a:lnTo>
                    <a:lnTo>
                      <a:pt x="407" y="4408"/>
                    </a:lnTo>
                    <a:lnTo>
                      <a:pt x="377" y="4413"/>
                    </a:lnTo>
                    <a:lnTo>
                      <a:pt x="349" y="4417"/>
                    </a:lnTo>
                    <a:lnTo>
                      <a:pt x="321" y="4419"/>
                    </a:lnTo>
                    <a:lnTo>
                      <a:pt x="294" y="4419"/>
                    </a:lnTo>
                    <a:lnTo>
                      <a:pt x="268" y="4417"/>
                    </a:lnTo>
                    <a:lnTo>
                      <a:pt x="242" y="4411"/>
                    </a:lnTo>
                    <a:lnTo>
                      <a:pt x="216" y="4402"/>
                    </a:lnTo>
                    <a:lnTo>
                      <a:pt x="194" y="4394"/>
                    </a:lnTo>
                    <a:lnTo>
                      <a:pt x="170" y="4379"/>
                    </a:lnTo>
                    <a:lnTo>
                      <a:pt x="150" y="4365"/>
                    </a:lnTo>
                    <a:lnTo>
                      <a:pt x="130" y="4344"/>
                    </a:lnTo>
                    <a:lnTo>
                      <a:pt x="110" y="4325"/>
                    </a:lnTo>
                    <a:lnTo>
                      <a:pt x="93" y="4301"/>
                    </a:lnTo>
                    <a:lnTo>
                      <a:pt x="78" y="4273"/>
                    </a:lnTo>
                    <a:lnTo>
                      <a:pt x="61" y="4241"/>
                    </a:lnTo>
                    <a:lnTo>
                      <a:pt x="50" y="4206"/>
                    </a:lnTo>
                    <a:lnTo>
                      <a:pt x="35" y="4168"/>
                    </a:lnTo>
                    <a:lnTo>
                      <a:pt x="26" y="4129"/>
                    </a:lnTo>
                    <a:lnTo>
                      <a:pt x="18" y="4086"/>
                    </a:lnTo>
                    <a:lnTo>
                      <a:pt x="9" y="4037"/>
                    </a:lnTo>
                    <a:lnTo>
                      <a:pt x="6" y="3985"/>
                    </a:lnTo>
                    <a:lnTo>
                      <a:pt x="0" y="3927"/>
                    </a:lnTo>
                    <a:lnTo>
                      <a:pt x="0" y="3867"/>
                    </a:lnTo>
                    <a:lnTo>
                      <a:pt x="0" y="3803"/>
                    </a:lnTo>
                    <a:lnTo>
                      <a:pt x="3" y="3734"/>
                    </a:lnTo>
                    <a:close/>
                  </a:path>
                </a:pathLst>
              </a:custGeom>
              <a:solidFill>
                <a:srgbClr val="005329"/>
              </a:solidFill>
              <a:ln w="9525">
                <a:noFill/>
                <a:round/>
                <a:headEnd/>
                <a:tailEnd/>
              </a:ln>
            </p:spPr>
            <p:txBody>
              <a:bodyPr>
                <a:prstTxWarp prst="textNoShape">
                  <a:avLst/>
                </a:prstTxWarp>
              </a:bodyPr>
              <a:lstStyle/>
              <a:p>
                <a:endParaRPr lang="en-US"/>
              </a:p>
            </p:txBody>
          </p:sp>
          <p:sp>
            <p:nvSpPr>
              <p:cNvPr id="72829" name="Freeform 903"/>
              <p:cNvSpPr>
                <a:spLocks/>
              </p:cNvSpPr>
              <p:nvPr/>
            </p:nvSpPr>
            <p:spPr bwMode="auto">
              <a:xfrm>
                <a:off x="3885" y="2637"/>
                <a:ext cx="5" cy="3"/>
              </a:xfrm>
              <a:custGeom>
                <a:avLst/>
                <a:gdLst>
                  <a:gd name="T0" fmla="*/ 18 w 24"/>
                  <a:gd name="T1" fmla="*/ 15 h 15"/>
                  <a:gd name="T2" fmla="*/ 0 w 24"/>
                  <a:gd name="T3" fmla="*/ 5 h 15"/>
                  <a:gd name="T4" fmla="*/ 6 w 24"/>
                  <a:gd name="T5" fmla="*/ 0 h 15"/>
                  <a:gd name="T6" fmla="*/ 24 w 24"/>
                  <a:gd name="T7" fmla="*/ 8 h 15"/>
                  <a:gd name="T8" fmla="*/ 18 w 24"/>
                  <a:gd name="T9" fmla="*/ 15 h 15"/>
                  <a:gd name="T10" fmla="*/ 0 60000 65536"/>
                  <a:gd name="T11" fmla="*/ 0 60000 65536"/>
                  <a:gd name="T12" fmla="*/ 0 60000 65536"/>
                  <a:gd name="T13" fmla="*/ 0 60000 65536"/>
                  <a:gd name="T14" fmla="*/ 0 60000 65536"/>
                  <a:gd name="T15" fmla="*/ 0 w 24"/>
                  <a:gd name="T16" fmla="*/ 0 h 15"/>
                  <a:gd name="T17" fmla="*/ 24 w 24"/>
                  <a:gd name="T18" fmla="*/ 15 h 15"/>
                </a:gdLst>
                <a:ahLst/>
                <a:cxnLst>
                  <a:cxn ang="T10">
                    <a:pos x="T0" y="T1"/>
                  </a:cxn>
                  <a:cxn ang="T11">
                    <a:pos x="T2" y="T3"/>
                  </a:cxn>
                  <a:cxn ang="T12">
                    <a:pos x="T4" y="T5"/>
                  </a:cxn>
                  <a:cxn ang="T13">
                    <a:pos x="T6" y="T7"/>
                  </a:cxn>
                  <a:cxn ang="T14">
                    <a:pos x="T8" y="T9"/>
                  </a:cxn>
                </a:cxnLst>
                <a:rect l="T15" t="T16" r="T17" b="T18"/>
                <a:pathLst>
                  <a:path w="24" h="15">
                    <a:moveTo>
                      <a:pt x="18" y="15"/>
                    </a:moveTo>
                    <a:lnTo>
                      <a:pt x="0" y="5"/>
                    </a:lnTo>
                    <a:lnTo>
                      <a:pt x="6" y="0"/>
                    </a:lnTo>
                    <a:lnTo>
                      <a:pt x="24" y="8"/>
                    </a:lnTo>
                    <a:lnTo>
                      <a:pt x="18" y="15"/>
                    </a:lnTo>
                    <a:close/>
                  </a:path>
                </a:pathLst>
              </a:custGeom>
              <a:solidFill>
                <a:srgbClr val="005329"/>
              </a:solidFill>
              <a:ln w="9525">
                <a:noFill/>
                <a:round/>
                <a:headEnd/>
                <a:tailEnd/>
              </a:ln>
            </p:spPr>
            <p:txBody>
              <a:bodyPr>
                <a:prstTxWarp prst="textNoShape">
                  <a:avLst/>
                </a:prstTxWarp>
              </a:bodyPr>
              <a:lstStyle/>
              <a:p>
                <a:endParaRPr lang="en-US"/>
              </a:p>
            </p:txBody>
          </p:sp>
          <p:sp>
            <p:nvSpPr>
              <p:cNvPr id="72830" name="Freeform 904"/>
              <p:cNvSpPr>
                <a:spLocks/>
              </p:cNvSpPr>
              <p:nvPr/>
            </p:nvSpPr>
            <p:spPr bwMode="auto">
              <a:xfrm>
                <a:off x="3886" y="2635"/>
                <a:ext cx="4" cy="3"/>
              </a:xfrm>
              <a:custGeom>
                <a:avLst/>
                <a:gdLst>
                  <a:gd name="T0" fmla="*/ 18 w 20"/>
                  <a:gd name="T1" fmla="*/ 17 h 17"/>
                  <a:gd name="T2" fmla="*/ 0 w 20"/>
                  <a:gd name="T3" fmla="*/ 9 h 17"/>
                  <a:gd name="T4" fmla="*/ 3 w 20"/>
                  <a:gd name="T5" fmla="*/ 0 h 17"/>
                  <a:gd name="T6" fmla="*/ 20 w 20"/>
                  <a:gd name="T7" fmla="*/ 9 h 17"/>
                  <a:gd name="T8" fmla="*/ 18 w 20"/>
                  <a:gd name="T9" fmla="*/ 17 h 17"/>
                  <a:gd name="T10" fmla="*/ 0 60000 65536"/>
                  <a:gd name="T11" fmla="*/ 0 60000 65536"/>
                  <a:gd name="T12" fmla="*/ 0 60000 65536"/>
                  <a:gd name="T13" fmla="*/ 0 60000 65536"/>
                  <a:gd name="T14" fmla="*/ 0 60000 65536"/>
                  <a:gd name="T15" fmla="*/ 0 w 20"/>
                  <a:gd name="T16" fmla="*/ 0 h 17"/>
                  <a:gd name="T17" fmla="*/ 20 w 20"/>
                  <a:gd name="T18" fmla="*/ 17 h 17"/>
                </a:gdLst>
                <a:ahLst/>
                <a:cxnLst>
                  <a:cxn ang="T10">
                    <a:pos x="T0" y="T1"/>
                  </a:cxn>
                  <a:cxn ang="T11">
                    <a:pos x="T2" y="T3"/>
                  </a:cxn>
                  <a:cxn ang="T12">
                    <a:pos x="T4" y="T5"/>
                  </a:cxn>
                  <a:cxn ang="T13">
                    <a:pos x="T6" y="T7"/>
                  </a:cxn>
                  <a:cxn ang="T14">
                    <a:pos x="T8" y="T9"/>
                  </a:cxn>
                </a:cxnLst>
                <a:rect l="T15" t="T16" r="T17" b="T18"/>
                <a:pathLst>
                  <a:path w="20" h="17">
                    <a:moveTo>
                      <a:pt x="18" y="17"/>
                    </a:moveTo>
                    <a:lnTo>
                      <a:pt x="0" y="9"/>
                    </a:lnTo>
                    <a:lnTo>
                      <a:pt x="3" y="0"/>
                    </a:lnTo>
                    <a:lnTo>
                      <a:pt x="20" y="9"/>
                    </a:lnTo>
                    <a:lnTo>
                      <a:pt x="18" y="17"/>
                    </a:lnTo>
                    <a:close/>
                  </a:path>
                </a:pathLst>
              </a:custGeom>
              <a:solidFill>
                <a:srgbClr val="005329"/>
              </a:solidFill>
              <a:ln w="9525">
                <a:noFill/>
                <a:round/>
                <a:headEnd/>
                <a:tailEnd/>
              </a:ln>
            </p:spPr>
            <p:txBody>
              <a:bodyPr>
                <a:prstTxWarp prst="textNoShape">
                  <a:avLst/>
                </a:prstTxWarp>
              </a:bodyPr>
              <a:lstStyle/>
              <a:p>
                <a:endParaRPr lang="en-US"/>
              </a:p>
            </p:txBody>
          </p:sp>
          <p:sp>
            <p:nvSpPr>
              <p:cNvPr id="72831" name="Freeform 905"/>
              <p:cNvSpPr>
                <a:spLocks/>
              </p:cNvSpPr>
              <p:nvPr/>
            </p:nvSpPr>
            <p:spPr bwMode="auto">
              <a:xfrm>
                <a:off x="3887" y="2632"/>
                <a:ext cx="5" cy="5"/>
              </a:xfrm>
              <a:custGeom>
                <a:avLst/>
                <a:gdLst>
                  <a:gd name="T0" fmla="*/ 17 w 26"/>
                  <a:gd name="T1" fmla="*/ 23 h 23"/>
                  <a:gd name="T2" fmla="*/ 0 w 26"/>
                  <a:gd name="T3" fmla="*/ 14 h 23"/>
                  <a:gd name="T4" fmla="*/ 9 w 26"/>
                  <a:gd name="T5" fmla="*/ 0 h 23"/>
                  <a:gd name="T6" fmla="*/ 26 w 26"/>
                  <a:gd name="T7" fmla="*/ 11 h 23"/>
                  <a:gd name="T8" fmla="*/ 17 w 26"/>
                  <a:gd name="T9" fmla="*/ 23 h 23"/>
                  <a:gd name="T10" fmla="*/ 0 60000 65536"/>
                  <a:gd name="T11" fmla="*/ 0 60000 65536"/>
                  <a:gd name="T12" fmla="*/ 0 60000 65536"/>
                  <a:gd name="T13" fmla="*/ 0 60000 65536"/>
                  <a:gd name="T14" fmla="*/ 0 60000 65536"/>
                  <a:gd name="T15" fmla="*/ 0 w 26"/>
                  <a:gd name="T16" fmla="*/ 0 h 23"/>
                  <a:gd name="T17" fmla="*/ 26 w 26"/>
                  <a:gd name="T18" fmla="*/ 23 h 23"/>
                </a:gdLst>
                <a:ahLst/>
                <a:cxnLst>
                  <a:cxn ang="T10">
                    <a:pos x="T0" y="T1"/>
                  </a:cxn>
                  <a:cxn ang="T11">
                    <a:pos x="T2" y="T3"/>
                  </a:cxn>
                  <a:cxn ang="T12">
                    <a:pos x="T4" y="T5"/>
                  </a:cxn>
                  <a:cxn ang="T13">
                    <a:pos x="T6" y="T7"/>
                  </a:cxn>
                  <a:cxn ang="T14">
                    <a:pos x="T8" y="T9"/>
                  </a:cxn>
                </a:cxnLst>
                <a:rect l="T15" t="T16" r="T17" b="T18"/>
                <a:pathLst>
                  <a:path w="26" h="23">
                    <a:moveTo>
                      <a:pt x="17" y="23"/>
                    </a:moveTo>
                    <a:lnTo>
                      <a:pt x="0" y="14"/>
                    </a:lnTo>
                    <a:lnTo>
                      <a:pt x="9" y="0"/>
                    </a:lnTo>
                    <a:lnTo>
                      <a:pt x="26" y="11"/>
                    </a:lnTo>
                    <a:lnTo>
                      <a:pt x="17" y="23"/>
                    </a:lnTo>
                    <a:close/>
                  </a:path>
                </a:pathLst>
              </a:custGeom>
              <a:solidFill>
                <a:srgbClr val="005329"/>
              </a:solidFill>
              <a:ln w="9525">
                <a:noFill/>
                <a:round/>
                <a:headEnd/>
                <a:tailEnd/>
              </a:ln>
            </p:spPr>
            <p:txBody>
              <a:bodyPr>
                <a:prstTxWarp prst="textNoShape">
                  <a:avLst/>
                </a:prstTxWarp>
              </a:bodyPr>
              <a:lstStyle/>
              <a:p>
                <a:endParaRPr lang="en-US"/>
              </a:p>
            </p:txBody>
          </p:sp>
          <p:sp>
            <p:nvSpPr>
              <p:cNvPr id="72832" name="Freeform 906"/>
              <p:cNvSpPr>
                <a:spLocks/>
              </p:cNvSpPr>
              <p:nvPr/>
            </p:nvSpPr>
            <p:spPr bwMode="auto">
              <a:xfrm>
                <a:off x="3889" y="2629"/>
                <a:ext cx="5" cy="5"/>
              </a:xfrm>
              <a:custGeom>
                <a:avLst/>
                <a:gdLst>
                  <a:gd name="T0" fmla="*/ 17 w 26"/>
                  <a:gd name="T1" fmla="*/ 26 h 26"/>
                  <a:gd name="T2" fmla="*/ 0 w 26"/>
                  <a:gd name="T3" fmla="*/ 15 h 26"/>
                  <a:gd name="T4" fmla="*/ 8 w 26"/>
                  <a:gd name="T5" fmla="*/ 0 h 26"/>
                  <a:gd name="T6" fmla="*/ 26 w 26"/>
                  <a:gd name="T7" fmla="*/ 12 h 26"/>
                  <a:gd name="T8" fmla="*/ 17 w 26"/>
                  <a:gd name="T9" fmla="*/ 26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17" y="26"/>
                    </a:moveTo>
                    <a:lnTo>
                      <a:pt x="0" y="15"/>
                    </a:lnTo>
                    <a:lnTo>
                      <a:pt x="8" y="0"/>
                    </a:lnTo>
                    <a:lnTo>
                      <a:pt x="26" y="12"/>
                    </a:lnTo>
                    <a:lnTo>
                      <a:pt x="17" y="26"/>
                    </a:lnTo>
                    <a:close/>
                  </a:path>
                </a:pathLst>
              </a:custGeom>
              <a:solidFill>
                <a:srgbClr val="005329"/>
              </a:solidFill>
              <a:ln w="9525">
                <a:noFill/>
                <a:round/>
                <a:headEnd/>
                <a:tailEnd/>
              </a:ln>
            </p:spPr>
            <p:txBody>
              <a:bodyPr>
                <a:prstTxWarp prst="textNoShape">
                  <a:avLst/>
                </a:prstTxWarp>
              </a:bodyPr>
              <a:lstStyle/>
              <a:p>
                <a:endParaRPr lang="en-US"/>
              </a:p>
            </p:txBody>
          </p:sp>
          <p:sp>
            <p:nvSpPr>
              <p:cNvPr id="72833" name="Freeform 907"/>
              <p:cNvSpPr>
                <a:spLocks/>
              </p:cNvSpPr>
              <p:nvPr/>
            </p:nvSpPr>
            <p:spPr bwMode="auto">
              <a:xfrm>
                <a:off x="3890" y="2626"/>
                <a:ext cx="6" cy="5"/>
              </a:xfrm>
              <a:custGeom>
                <a:avLst/>
                <a:gdLst>
                  <a:gd name="T0" fmla="*/ 18 w 30"/>
                  <a:gd name="T1" fmla="*/ 29 h 29"/>
                  <a:gd name="T2" fmla="*/ 0 w 30"/>
                  <a:gd name="T3" fmla="*/ 17 h 29"/>
                  <a:gd name="T4" fmla="*/ 11 w 30"/>
                  <a:gd name="T5" fmla="*/ 0 h 29"/>
                  <a:gd name="T6" fmla="*/ 30 w 30"/>
                  <a:gd name="T7" fmla="*/ 8 h 29"/>
                  <a:gd name="T8" fmla="*/ 18 w 30"/>
                  <a:gd name="T9" fmla="*/ 29 h 29"/>
                  <a:gd name="T10" fmla="*/ 0 60000 65536"/>
                  <a:gd name="T11" fmla="*/ 0 60000 65536"/>
                  <a:gd name="T12" fmla="*/ 0 60000 65536"/>
                  <a:gd name="T13" fmla="*/ 0 60000 65536"/>
                  <a:gd name="T14" fmla="*/ 0 60000 65536"/>
                  <a:gd name="T15" fmla="*/ 0 w 30"/>
                  <a:gd name="T16" fmla="*/ 0 h 29"/>
                  <a:gd name="T17" fmla="*/ 30 w 30"/>
                  <a:gd name="T18" fmla="*/ 29 h 29"/>
                </a:gdLst>
                <a:ahLst/>
                <a:cxnLst>
                  <a:cxn ang="T10">
                    <a:pos x="T0" y="T1"/>
                  </a:cxn>
                  <a:cxn ang="T11">
                    <a:pos x="T2" y="T3"/>
                  </a:cxn>
                  <a:cxn ang="T12">
                    <a:pos x="T4" y="T5"/>
                  </a:cxn>
                  <a:cxn ang="T13">
                    <a:pos x="T6" y="T7"/>
                  </a:cxn>
                  <a:cxn ang="T14">
                    <a:pos x="T8" y="T9"/>
                  </a:cxn>
                </a:cxnLst>
                <a:rect l="T15" t="T16" r="T17" b="T18"/>
                <a:pathLst>
                  <a:path w="30" h="29">
                    <a:moveTo>
                      <a:pt x="18" y="29"/>
                    </a:moveTo>
                    <a:lnTo>
                      <a:pt x="0" y="17"/>
                    </a:lnTo>
                    <a:lnTo>
                      <a:pt x="11" y="0"/>
                    </a:lnTo>
                    <a:lnTo>
                      <a:pt x="30" y="8"/>
                    </a:lnTo>
                    <a:lnTo>
                      <a:pt x="18" y="29"/>
                    </a:lnTo>
                    <a:close/>
                  </a:path>
                </a:pathLst>
              </a:custGeom>
              <a:solidFill>
                <a:srgbClr val="005329"/>
              </a:solidFill>
              <a:ln w="9525">
                <a:noFill/>
                <a:round/>
                <a:headEnd/>
                <a:tailEnd/>
              </a:ln>
            </p:spPr>
            <p:txBody>
              <a:bodyPr>
                <a:prstTxWarp prst="textNoShape">
                  <a:avLst/>
                </a:prstTxWarp>
              </a:bodyPr>
              <a:lstStyle/>
              <a:p>
                <a:endParaRPr lang="en-US"/>
              </a:p>
            </p:txBody>
          </p:sp>
          <p:sp>
            <p:nvSpPr>
              <p:cNvPr id="72834" name="Freeform 908"/>
              <p:cNvSpPr>
                <a:spLocks/>
              </p:cNvSpPr>
              <p:nvPr/>
            </p:nvSpPr>
            <p:spPr bwMode="auto">
              <a:xfrm>
                <a:off x="3892" y="2622"/>
                <a:ext cx="6" cy="5"/>
              </a:xfrm>
              <a:custGeom>
                <a:avLst/>
                <a:gdLst>
                  <a:gd name="T0" fmla="*/ 19 w 30"/>
                  <a:gd name="T1" fmla="*/ 28 h 28"/>
                  <a:gd name="T2" fmla="*/ 0 w 30"/>
                  <a:gd name="T3" fmla="*/ 20 h 28"/>
                  <a:gd name="T4" fmla="*/ 13 w 30"/>
                  <a:gd name="T5" fmla="*/ 0 h 28"/>
                  <a:gd name="T6" fmla="*/ 30 w 30"/>
                  <a:gd name="T7" fmla="*/ 8 h 28"/>
                  <a:gd name="T8" fmla="*/ 19 w 30"/>
                  <a:gd name="T9" fmla="*/ 28 h 28"/>
                  <a:gd name="T10" fmla="*/ 0 60000 65536"/>
                  <a:gd name="T11" fmla="*/ 0 60000 65536"/>
                  <a:gd name="T12" fmla="*/ 0 60000 65536"/>
                  <a:gd name="T13" fmla="*/ 0 60000 65536"/>
                  <a:gd name="T14" fmla="*/ 0 60000 65536"/>
                  <a:gd name="T15" fmla="*/ 0 w 30"/>
                  <a:gd name="T16" fmla="*/ 0 h 28"/>
                  <a:gd name="T17" fmla="*/ 30 w 30"/>
                  <a:gd name="T18" fmla="*/ 28 h 28"/>
                </a:gdLst>
                <a:ahLst/>
                <a:cxnLst>
                  <a:cxn ang="T10">
                    <a:pos x="T0" y="T1"/>
                  </a:cxn>
                  <a:cxn ang="T11">
                    <a:pos x="T2" y="T3"/>
                  </a:cxn>
                  <a:cxn ang="T12">
                    <a:pos x="T4" y="T5"/>
                  </a:cxn>
                  <a:cxn ang="T13">
                    <a:pos x="T6" y="T7"/>
                  </a:cxn>
                  <a:cxn ang="T14">
                    <a:pos x="T8" y="T9"/>
                  </a:cxn>
                </a:cxnLst>
                <a:rect l="T15" t="T16" r="T17" b="T18"/>
                <a:pathLst>
                  <a:path w="30" h="28">
                    <a:moveTo>
                      <a:pt x="19" y="28"/>
                    </a:moveTo>
                    <a:lnTo>
                      <a:pt x="0" y="20"/>
                    </a:lnTo>
                    <a:lnTo>
                      <a:pt x="13" y="0"/>
                    </a:lnTo>
                    <a:lnTo>
                      <a:pt x="30" y="8"/>
                    </a:lnTo>
                    <a:lnTo>
                      <a:pt x="19" y="28"/>
                    </a:lnTo>
                    <a:close/>
                  </a:path>
                </a:pathLst>
              </a:custGeom>
              <a:solidFill>
                <a:srgbClr val="005329"/>
              </a:solidFill>
              <a:ln w="9525">
                <a:noFill/>
                <a:round/>
                <a:headEnd/>
                <a:tailEnd/>
              </a:ln>
            </p:spPr>
            <p:txBody>
              <a:bodyPr>
                <a:prstTxWarp prst="textNoShape">
                  <a:avLst/>
                </a:prstTxWarp>
              </a:bodyPr>
              <a:lstStyle/>
              <a:p>
                <a:endParaRPr lang="en-US"/>
              </a:p>
            </p:txBody>
          </p:sp>
          <p:sp>
            <p:nvSpPr>
              <p:cNvPr id="72835" name="Freeform 909"/>
              <p:cNvSpPr>
                <a:spLocks/>
              </p:cNvSpPr>
              <p:nvPr/>
            </p:nvSpPr>
            <p:spPr bwMode="auto">
              <a:xfrm>
                <a:off x="3895" y="2616"/>
                <a:ext cx="6" cy="7"/>
              </a:xfrm>
              <a:custGeom>
                <a:avLst/>
                <a:gdLst>
                  <a:gd name="T0" fmla="*/ 17 w 32"/>
                  <a:gd name="T1" fmla="*/ 34 h 34"/>
                  <a:gd name="T2" fmla="*/ 0 w 32"/>
                  <a:gd name="T3" fmla="*/ 26 h 34"/>
                  <a:gd name="T4" fmla="*/ 13 w 32"/>
                  <a:gd name="T5" fmla="*/ 0 h 34"/>
                  <a:gd name="T6" fmla="*/ 32 w 32"/>
                  <a:gd name="T7" fmla="*/ 11 h 34"/>
                  <a:gd name="T8" fmla="*/ 17 w 32"/>
                  <a:gd name="T9" fmla="*/ 34 h 34"/>
                  <a:gd name="T10" fmla="*/ 0 60000 65536"/>
                  <a:gd name="T11" fmla="*/ 0 60000 65536"/>
                  <a:gd name="T12" fmla="*/ 0 60000 65536"/>
                  <a:gd name="T13" fmla="*/ 0 60000 65536"/>
                  <a:gd name="T14" fmla="*/ 0 60000 65536"/>
                  <a:gd name="T15" fmla="*/ 0 w 32"/>
                  <a:gd name="T16" fmla="*/ 0 h 34"/>
                  <a:gd name="T17" fmla="*/ 32 w 32"/>
                  <a:gd name="T18" fmla="*/ 34 h 34"/>
                </a:gdLst>
                <a:ahLst/>
                <a:cxnLst>
                  <a:cxn ang="T10">
                    <a:pos x="T0" y="T1"/>
                  </a:cxn>
                  <a:cxn ang="T11">
                    <a:pos x="T2" y="T3"/>
                  </a:cxn>
                  <a:cxn ang="T12">
                    <a:pos x="T4" y="T5"/>
                  </a:cxn>
                  <a:cxn ang="T13">
                    <a:pos x="T6" y="T7"/>
                  </a:cxn>
                  <a:cxn ang="T14">
                    <a:pos x="T8" y="T9"/>
                  </a:cxn>
                </a:cxnLst>
                <a:rect l="T15" t="T16" r="T17" b="T18"/>
                <a:pathLst>
                  <a:path w="32" h="34">
                    <a:moveTo>
                      <a:pt x="17" y="34"/>
                    </a:moveTo>
                    <a:lnTo>
                      <a:pt x="0" y="26"/>
                    </a:lnTo>
                    <a:lnTo>
                      <a:pt x="13" y="0"/>
                    </a:lnTo>
                    <a:lnTo>
                      <a:pt x="32" y="11"/>
                    </a:lnTo>
                    <a:lnTo>
                      <a:pt x="17" y="34"/>
                    </a:lnTo>
                    <a:close/>
                  </a:path>
                </a:pathLst>
              </a:custGeom>
              <a:solidFill>
                <a:srgbClr val="005329"/>
              </a:solidFill>
              <a:ln w="9525">
                <a:noFill/>
                <a:round/>
                <a:headEnd/>
                <a:tailEnd/>
              </a:ln>
            </p:spPr>
            <p:txBody>
              <a:bodyPr>
                <a:prstTxWarp prst="textNoShape">
                  <a:avLst/>
                </a:prstTxWarp>
              </a:bodyPr>
              <a:lstStyle/>
              <a:p>
                <a:endParaRPr lang="en-US"/>
              </a:p>
            </p:txBody>
          </p:sp>
          <p:sp>
            <p:nvSpPr>
              <p:cNvPr id="72836" name="Freeform 910"/>
              <p:cNvSpPr>
                <a:spLocks/>
              </p:cNvSpPr>
              <p:nvPr/>
            </p:nvSpPr>
            <p:spPr bwMode="auto">
              <a:xfrm>
                <a:off x="3898" y="2611"/>
                <a:ext cx="6" cy="8"/>
              </a:xfrm>
              <a:custGeom>
                <a:avLst/>
                <a:gdLst>
                  <a:gd name="T0" fmla="*/ 19 w 32"/>
                  <a:gd name="T1" fmla="*/ 37 h 37"/>
                  <a:gd name="T2" fmla="*/ 0 w 32"/>
                  <a:gd name="T3" fmla="*/ 26 h 37"/>
                  <a:gd name="T4" fmla="*/ 15 w 32"/>
                  <a:gd name="T5" fmla="*/ 0 h 37"/>
                  <a:gd name="T6" fmla="*/ 32 w 32"/>
                  <a:gd name="T7" fmla="*/ 11 h 37"/>
                  <a:gd name="T8" fmla="*/ 19 w 32"/>
                  <a:gd name="T9" fmla="*/ 37 h 37"/>
                  <a:gd name="T10" fmla="*/ 0 60000 65536"/>
                  <a:gd name="T11" fmla="*/ 0 60000 65536"/>
                  <a:gd name="T12" fmla="*/ 0 60000 65536"/>
                  <a:gd name="T13" fmla="*/ 0 60000 65536"/>
                  <a:gd name="T14" fmla="*/ 0 60000 65536"/>
                  <a:gd name="T15" fmla="*/ 0 w 32"/>
                  <a:gd name="T16" fmla="*/ 0 h 37"/>
                  <a:gd name="T17" fmla="*/ 32 w 32"/>
                  <a:gd name="T18" fmla="*/ 37 h 37"/>
                </a:gdLst>
                <a:ahLst/>
                <a:cxnLst>
                  <a:cxn ang="T10">
                    <a:pos x="T0" y="T1"/>
                  </a:cxn>
                  <a:cxn ang="T11">
                    <a:pos x="T2" y="T3"/>
                  </a:cxn>
                  <a:cxn ang="T12">
                    <a:pos x="T4" y="T5"/>
                  </a:cxn>
                  <a:cxn ang="T13">
                    <a:pos x="T6" y="T7"/>
                  </a:cxn>
                  <a:cxn ang="T14">
                    <a:pos x="T8" y="T9"/>
                  </a:cxn>
                </a:cxnLst>
                <a:rect l="T15" t="T16" r="T17" b="T18"/>
                <a:pathLst>
                  <a:path w="32" h="37">
                    <a:moveTo>
                      <a:pt x="19" y="37"/>
                    </a:moveTo>
                    <a:lnTo>
                      <a:pt x="0" y="26"/>
                    </a:lnTo>
                    <a:lnTo>
                      <a:pt x="15" y="0"/>
                    </a:lnTo>
                    <a:lnTo>
                      <a:pt x="32" y="11"/>
                    </a:lnTo>
                    <a:lnTo>
                      <a:pt x="19" y="37"/>
                    </a:lnTo>
                    <a:close/>
                  </a:path>
                </a:pathLst>
              </a:custGeom>
              <a:solidFill>
                <a:srgbClr val="005329"/>
              </a:solidFill>
              <a:ln w="9525">
                <a:noFill/>
                <a:round/>
                <a:headEnd/>
                <a:tailEnd/>
              </a:ln>
            </p:spPr>
            <p:txBody>
              <a:bodyPr>
                <a:prstTxWarp prst="textNoShape">
                  <a:avLst/>
                </a:prstTxWarp>
              </a:bodyPr>
              <a:lstStyle/>
              <a:p>
                <a:endParaRPr lang="en-US"/>
              </a:p>
            </p:txBody>
          </p:sp>
          <p:sp>
            <p:nvSpPr>
              <p:cNvPr id="72837" name="Freeform 911"/>
              <p:cNvSpPr>
                <a:spLocks/>
              </p:cNvSpPr>
              <p:nvPr/>
            </p:nvSpPr>
            <p:spPr bwMode="auto">
              <a:xfrm>
                <a:off x="3901" y="2606"/>
                <a:ext cx="6" cy="7"/>
              </a:xfrm>
              <a:custGeom>
                <a:avLst/>
                <a:gdLst>
                  <a:gd name="T0" fmla="*/ 17 w 34"/>
                  <a:gd name="T1" fmla="*/ 39 h 39"/>
                  <a:gd name="T2" fmla="*/ 0 w 34"/>
                  <a:gd name="T3" fmla="*/ 28 h 39"/>
                  <a:gd name="T4" fmla="*/ 17 w 34"/>
                  <a:gd name="T5" fmla="*/ 0 h 39"/>
                  <a:gd name="T6" fmla="*/ 34 w 34"/>
                  <a:gd name="T7" fmla="*/ 11 h 39"/>
                  <a:gd name="T8" fmla="*/ 17 w 34"/>
                  <a:gd name="T9" fmla="*/ 39 h 39"/>
                  <a:gd name="T10" fmla="*/ 0 60000 65536"/>
                  <a:gd name="T11" fmla="*/ 0 60000 65536"/>
                  <a:gd name="T12" fmla="*/ 0 60000 65536"/>
                  <a:gd name="T13" fmla="*/ 0 60000 65536"/>
                  <a:gd name="T14" fmla="*/ 0 60000 65536"/>
                  <a:gd name="T15" fmla="*/ 0 w 34"/>
                  <a:gd name="T16" fmla="*/ 0 h 39"/>
                  <a:gd name="T17" fmla="*/ 34 w 34"/>
                  <a:gd name="T18" fmla="*/ 39 h 39"/>
                </a:gdLst>
                <a:ahLst/>
                <a:cxnLst>
                  <a:cxn ang="T10">
                    <a:pos x="T0" y="T1"/>
                  </a:cxn>
                  <a:cxn ang="T11">
                    <a:pos x="T2" y="T3"/>
                  </a:cxn>
                  <a:cxn ang="T12">
                    <a:pos x="T4" y="T5"/>
                  </a:cxn>
                  <a:cxn ang="T13">
                    <a:pos x="T6" y="T7"/>
                  </a:cxn>
                  <a:cxn ang="T14">
                    <a:pos x="T8" y="T9"/>
                  </a:cxn>
                </a:cxnLst>
                <a:rect l="T15" t="T16" r="T17" b="T18"/>
                <a:pathLst>
                  <a:path w="34" h="39">
                    <a:moveTo>
                      <a:pt x="17" y="39"/>
                    </a:moveTo>
                    <a:lnTo>
                      <a:pt x="0" y="28"/>
                    </a:lnTo>
                    <a:lnTo>
                      <a:pt x="17" y="0"/>
                    </a:lnTo>
                    <a:lnTo>
                      <a:pt x="34" y="11"/>
                    </a:lnTo>
                    <a:lnTo>
                      <a:pt x="17" y="39"/>
                    </a:lnTo>
                    <a:close/>
                  </a:path>
                </a:pathLst>
              </a:custGeom>
              <a:solidFill>
                <a:srgbClr val="005329"/>
              </a:solidFill>
              <a:ln w="9525">
                <a:noFill/>
                <a:round/>
                <a:headEnd/>
                <a:tailEnd/>
              </a:ln>
            </p:spPr>
            <p:txBody>
              <a:bodyPr>
                <a:prstTxWarp prst="textNoShape">
                  <a:avLst/>
                </a:prstTxWarp>
              </a:bodyPr>
              <a:lstStyle/>
              <a:p>
                <a:endParaRPr lang="en-US"/>
              </a:p>
            </p:txBody>
          </p:sp>
          <p:sp>
            <p:nvSpPr>
              <p:cNvPr id="72838" name="Freeform 912"/>
              <p:cNvSpPr>
                <a:spLocks/>
              </p:cNvSpPr>
              <p:nvPr/>
            </p:nvSpPr>
            <p:spPr bwMode="auto">
              <a:xfrm>
                <a:off x="3904" y="2599"/>
                <a:ext cx="7" cy="9"/>
              </a:xfrm>
              <a:custGeom>
                <a:avLst/>
                <a:gdLst>
                  <a:gd name="T0" fmla="*/ 17 w 35"/>
                  <a:gd name="T1" fmla="*/ 43 h 43"/>
                  <a:gd name="T2" fmla="*/ 0 w 35"/>
                  <a:gd name="T3" fmla="*/ 32 h 43"/>
                  <a:gd name="T4" fmla="*/ 17 w 35"/>
                  <a:gd name="T5" fmla="*/ 0 h 43"/>
                  <a:gd name="T6" fmla="*/ 35 w 35"/>
                  <a:gd name="T7" fmla="*/ 11 h 43"/>
                  <a:gd name="T8" fmla="*/ 17 w 35"/>
                  <a:gd name="T9" fmla="*/ 43 h 43"/>
                  <a:gd name="T10" fmla="*/ 0 60000 65536"/>
                  <a:gd name="T11" fmla="*/ 0 60000 65536"/>
                  <a:gd name="T12" fmla="*/ 0 60000 65536"/>
                  <a:gd name="T13" fmla="*/ 0 60000 65536"/>
                  <a:gd name="T14" fmla="*/ 0 60000 65536"/>
                  <a:gd name="T15" fmla="*/ 0 w 35"/>
                  <a:gd name="T16" fmla="*/ 0 h 43"/>
                  <a:gd name="T17" fmla="*/ 35 w 35"/>
                  <a:gd name="T18" fmla="*/ 43 h 43"/>
                </a:gdLst>
                <a:ahLst/>
                <a:cxnLst>
                  <a:cxn ang="T10">
                    <a:pos x="T0" y="T1"/>
                  </a:cxn>
                  <a:cxn ang="T11">
                    <a:pos x="T2" y="T3"/>
                  </a:cxn>
                  <a:cxn ang="T12">
                    <a:pos x="T4" y="T5"/>
                  </a:cxn>
                  <a:cxn ang="T13">
                    <a:pos x="T6" y="T7"/>
                  </a:cxn>
                  <a:cxn ang="T14">
                    <a:pos x="T8" y="T9"/>
                  </a:cxn>
                </a:cxnLst>
                <a:rect l="T15" t="T16" r="T17" b="T18"/>
                <a:pathLst>
                  <a:path w="35" h="43">
                    <a:moveTo>
                      <a:pt x="17" y="43"/>
                    </a:moveTo>
                    <a:lnTo>
                      <a:pt x="0" y="32"/>
                    </a:lnTo>
                    <a:lnTo>
                      <a:pt x="17" y="0"/>
                    </a:lnTo>
                    <a:lnTo>
                      <a:pt x="35" y="11"/>
                    </a:lnTo>
                    <a:lnTo>
                      <a:pt x="17" y="43"/>
                    </a:lnTo>
                    <a:close/>
                  </a:path>
                </a:pathLst>
              </a:custGeom>
              <a:solidFill>
                <a:srgbClr val="005329"/>
              </a:solidFill>
              <a:ln w="9525">
                <a:noFill/>
                <a:round/>
                <a:headEnd/>
                <a:tailEnd/>
              </a:ln>
            </p:spPr>
            <p:txBody>
              <a:bodyPr>
                <a:prstTxWarp prst="textNoShape">
                  <a:avLst/>
                </a:prstTxWarp>
              </a:bodyPr>
              <a:lstStyle/>
              <a:p>
                <a:endParaRPr lang="en-US"/>
              </a:p>
            </p:txBody>
          </p:sp>
          <p:sp>
            <p:nvSpPr>
              <p:cNvPr id="72839" name="Freeform 913"/>
              <p:cNvSpPr>
                <a:spLocks/>
              </p:cNvSpPr>
              <p:nvPr/>
            </p:nvSpPr>
            <p:spPr bwMode="auto">
              <a:xfrm>
                <a:off x="3907" y="2593"/>
                <a:ext cx="8" cy="8"/>
              </a:xfrm>
              <a:custGeom>
                <a:avLst/>
                <a:gdLst>
                  <a:gd name="T0" fmla="*/ 18 w 39"/>
                  <a:gd name="T1" fmla="*/ 43 h 43"/>
                  <a:gd name="T2" fmla="*/ 0 w 39"/>
                  <a:gd name="T3" fmla="*/ 32 h 43"/>
                  <a:gd name="T4" fmla="*/ 21 w 39"/>
                  <a:gd name="T5" fmla="*/ 0 h 43"/>
                  <a:gd name="T6" fmla="*/ 39 w 39"/>
                  <a:gd name="T7" fmla="*/ 8 h 43"/>
                  <a:gd name="T8" fmla="*/ 18 w 39"/>
                  <a:gd name="T9" fmla="*/ 43 h 43"/>
                  <a:gd name="T10" fmla="*/ 0 60000 65536"/>
                  <a:gd name="T11" fmla="*/ 0 60000 65536"/>
                  <a:gd name="T12" fmla="*/ 0 60000 65536"/>
                  <a:gd name="T13" fmla="*/ 0 60000 65536"/>
                  <a:gd name="T14" fmla="*/ 0 60000 65536"/>
                  <a:gd name="T15" fmla="*/ 0 w 39"/>
                  <a:gd name="T16" fmla="*/ 0 h 43"/>
                  <a:gd name="T17" fmla="*/ 39 w 39"/>
                  <a:gd name="T18" fmla="*/ 43 h 43"/>
                </a:gdLst>
                <a:ahLst/>
                <a:cxnLst>
                  <a:cxn ang="T10">
                    <a:pos x="T0" y="T1"/>
                  </a:cxn>
                  <a:cxn ang="T11">
                    <a:pos x="T2" y="T3"/>
                  </a:cxn>
                  <a:cxn ang="T12">
                    <a:pos x="T4" y="T5"/>
                  </a:cxn>
                  <a:cxn ang="T13">
                    <a:pos x="T6" y="T7"/>
                  </a:cxn>
                  <a:cxn ang="T14">
                    <a:pos x="T8" y="T9"/>
                  </a:cxn>
                </a:cxnLst>
                <a:rect l="T15" t="T16" r="T17" b="T18"/>
                <a:pathLst>
                  <a:path w="39" h="43">
                    <a:moveTo>
                      <a:pt x="18" y="43"/>
                    </a:moveTo>
                    <a:lnTo>
                      <a:pt x="0" y="32"/>
                    </a:lnTo>
                    <a:lnTo>
                      <a:pt x="21" y="0"/>
                    </a:lnTo>
                    <a:lnTo>
                      <a:pt x="39" y="8"/>
                    </a:lnTo>
                    <a:lnTo>
                      <a:pt x="18" y="43"/>
                    </a:lnTo>
                    <a:close/>
                  </a:path>
                </a:pathLst>
              </a:custGeom>
              <a:solidFill>
                <a:srgbClr val="005329"/>
              </a:solidFill>
              <a:ln w="9525">
                <a:noFill/>
                <a:round/>
                <a:headEnd/>
                <a:tailEnd/>
              </a:ln>
            </p:spPr>
            <p:txBody>
              <a:bodyPr>
                <a:prstTxWarp prst="textNoShape">
                  <a:avLst/>
                </a:prstTxWarp>
              </a:bodyPr>
              <a:lstStyle/>
              <a:p>
                <a:endParaRPr lang="en-US"/>
              </a:p>
            </p:txBody>
          </p:sp>
          <p:sp>
            <p:nvSpPr>
              <p:cNvPr id="72840" name="Freeform 914"/>
              <p:cNvSpPr>
                <a:spLocks/>
              </p:cNvSpPr>
              <p:nvPr/>
            </p:nvSpPr>
            <p:spPr bwMode="auto">
              <a:xfrm>
                <a:off x="3912" y="2586"/>
                <a:ext cx="7" cy="8"/>
              </a:xfrm>
              <a:custGeom>
                <a:avLst/>
                <a:gdLst>
                  <a:gd name="T0" fmla="*/ 18 w 37"/>
                  <a:gd name="T1" fmla="*/ 43 h 43"/>
                  <a:gd name="T2" fmla="*/ 0 w 37"/>
                  <a:gd name="T3" fmla="*/ 35 h 43"/>
                  <a:gd name="T4" fmla="*/ 20 w 37"/>
                  <a:gd name="T5" fmla="*/ 0 h 43"/>
                  <a:gd name="T6" fmla="*/ 37 w 37"/>
                  <a:gd name="T7" fmla="*/ 9 h 43"/>
                  <a:gd name="T8" fmla="*/ 18 w 37"/>
                  <a:gd name="T9" fmla="*/ 43 h 43"/>
                  <a:gd name="T10" fmla="*/ 0 60000 65536"/>
                  <a:gd name="T11" fmla="*/ 0 60000 65536"/>
                  <a:gd name="T12" fmla="*/ 0 60000 65536"/>
                  <a:gd name="T13" fmla="*/ 0 60000 65536"/>
                  <a:gd name="T14" fmla="*/ 0 60000 65536"/>
                  <a:gd name="T15" fmla="*/ 0 w 37"/>
                  <a:gd name="T16" fmla="*/ 0 h 43"/>
                  <a:gd name="T17" fmla="*/ 37 w 37"/>
                  <a:gd name="T18" fmla="*/ 43 h 43"/>
                </a:gdLst>
                <a:ahLst/>
                <a:cxnLst>
                  <a:cxn ang="T10">
                    <a:pos x="T0" y="T1"/>
                  </a:cxn>
                  <a:cxn ang="T11">
                    <a:pos x="T2" y="T3"/>
                  </a:cxn>
                  <a:cxn ang="T12">
                    <a:pos x="T4" y="T5"/>
                  </a:cxn>
                  <a:cxn ang="T13">
                    <a:pos x="T6" y="T7"/>
                  </a:cxn>
                  <a:cxn ang="T14">
                    <a:pos x="T8" y="T9"/>
                  </a:cxn>
                </a:cxnLst>
                <a:rect l="T15" t="T16" r="T17" b="T18"/>
                <a:pathLst>
                  <a:path w="37" h="43">
                    <a:moveTo>
                      <a:pt x="18" y="43"/>
                    </a:moveTo>
                    <a:lnTo>
                      <a:pt x="0" y="35"/>
                    </a:lnTo>
                    <a:lnTo>
                      <a:pt x="20" y="0"/>
                    </a:lnTo>
                    <a:lnTo>
                      <a:pt x="37" y="9"/>
                    </a:lnTo>
                    <a:lnTo>
                      <a:pt x="18" y="43"/>
                    </a:lnTo>
                    <a:close/>
                  </a:path>
                </a:pathLst>
              </a:custGeom>
              <a:solidFill>
                <a:srgbClr val="005329"/>
              </a:solidFill>
              <a:ln w="9525">
                <a:noFill/>
                <a:round/>
                <a:headEnd/>
                <a:tailEnd/>
              </a:ln>
            </p:spPr>
            <p:txBody>
              <a:bodyPr>
                <a:prstTxWarp prst="textNoShape">
                  <a:avLst/>
                </a:prstTxWarp>
              </a:bodyPr>
              <a:lstStyle/>
              <a:p>
                <a:endParaRPr lang="en-US"/>
              </a:p>
            </p:txBody>
          </p:sp>
          <p:sp>
            <p:nvSpPr>
              <p:cNvPr id="72841" name="Freeform 915"/>
              <p:cNvSpPr>
                <a:spLocks/>
              </p:cNvSpPr>
              <p:nvPr/>
            </p:nvSpPr>
            <p:spPr bwMode="auto">
              <a:xfrm>
                <a:off x="3916" y="2578"/>
                <a:ext cx="7" cy="10"/>
              </a:xfrm>
              <a:custGeom>
                <a:avLst/>
                <a:gdLst>
                  <a:gd name="T0" fmla="*/ 17 w 37"/>
                  <a:gd name="T1" fmla="*/ 47 h 47"/>
                  <a:gd name="T2" fmla="*/ 0 w 37"/>
                  <a:gd name="T3" fmla="*/ 38 h 47"/>
                  <a:gd name="T4" fmla="*/ 20 w 37"/>
                  <a:gd name="T5" fmla="*/ 0 h 47"/>
                  <a:gd name="T6" fmla="*/ 37 w 37"/>
                  <a:gd name="T7" fmla="*/ 10 h 47"/>
                  <a:gd name="T8" fmla="*/ 17 w 37"/>
                  <a:gd name="T9" fmla="*/ 47 h 47"/>
                  <a:gd name="T10" fmla="*/ 0 60000 65536"/>
                  <a:gd name="T11" fmla="*/ 0 60000 65536"/>
                  <a:gd name="T12" fmla="*/ 0 60000 65536"/>
                  <a:gd name="T13" fmla="*/ 0 60000 65536"/>
                  <a:gd name="T14" fmla="*/ 0 60000 65536"/>
                  <a:gd name="T15" fmla="*/ 0 w 37"/>
                  <a:gd name="T16" fmla="*/ 0 h 47"/>
                  <a:gd name="T17" fmla="*/ 37 w 37"/>
                  <a:gd name="T18" fmla="*/ 47 h 47"/>
                </a:gdLst>
                <a:ahLst/>
                <a:cxnLst>
                  <a:cxn ang="T10">
                    <a:pos x="T0" y="T1"/>
                  </a:cxn>
                  <a:cxn ang="T11">
                    <a:pos x="T2" y="T3"/>
                  </a:cxn>
                  <a:cxn ang="T12">
                    <a:pos x="T4" y="T5"/>
                  </a:cxn>
                  <a:cxn ang="T13">
                    <a:pos x="T6" y="T7"/>
                  </a:cxn>
                  <a:cxn ang="T14">
                    <a:pos x="T8" y="T9"/>
                  </a:cxn>
                </a:cxnLst>
                <a:rect l="T15" t="T16" r="T17" b="T18"/>
                <a:pathLst>
                  <a:path w="37" h="47">
                    <a:moveTo>
                      <a:pt x="17" y="47"/>
                    </a:moveTo>
                    <a:lnTo>
                      <a:pt x="0" y="38"/>
                    </a:lnTo>
                    <a:lnTo>
                      <a:pt x="20" y="0"/>
                    </a:lnTo>
                    <a:lnTo>
                      <a:pt x="37" y="10"/>
                    </a:lnTo>
                    <a:lnTo>
                      <a:pt x="17" y="47"/>
                    </a:lnTo>
                    <a:close/>
                  </a:path>
                </a:pathLst>
              </a:custGeom>
              <a:solidFill>
                <a:srgbClr val="005329"/>
              </a:solidFill>
              <a:ln w="9525">
                <a:noFill/>
                <a:round/>
                <a:headEnd/>
                <a:tailEnd/>
              </a:ln>
            </p:spPr>
            <p:txBody>
              <a:bodyPr>
                <a:prstTxWarp prst="textNoShape">
                  <a:avLst/>
                </a:prstTxWarp>
              </a:bodyPr>
              <a:lstStyle/>
              <a:p>
                <a:endParaRPr lang="en-US"/>
              </a:p>
            </p:txBody>
          </p:sp>
          <p:sp>
            <p:nvSpPr>
              <p:cNvPr id="72842" name="Freeform 916"/>
              <p:cNvSpPr>
                <a:spLocks/>
              </p:cNvSpPr>
              <p:nvPr/>
            </p:nvSpPr>
            <p:spPr bwMode="auto">
              <a:xfrm>
                <a:off x="3920" y="2562"/>
                <a:ext cx="12" cy="18"/>
              </a:xfrm>
              <a:custGeom>
                <a:avLst/>
                <a:gdLst>
                  <a:gd name="T0" fmla="*/ 17 w 61"/>
                  <a:gd name="T1" fmla="*/ 90 h 90"/>
                  <a:gd name="T2" fmla="*/ 0 w 61"/>
                  <a:gd name="T3" fmla="*/ 80 h 90"/>
                  <a:gd name="T4" fmla="*/ 44 w 61"/>
                  <a:gd name="T5" fmla="*/ 0 h 90"/>
                  <a:gd name="T6" fmla="*/ 61 w 61"/>
                  <a:gd name="T7" fmla="*/ 11 h 90"/>
                  <a:gd name="T8" fmla="*/ 17 w 61"/>
                  <a:gd name="T9" fmla="*/ 90 h 90"/>
                  <a:gd name="T10" fmla="*/ 0 60000 65536"/>
                  <a:gd name="T11" fmla="*/ 0 60000 65536"/>
                  <a:gd name="T12" fmla="*/ 0 60000 65536"/>
                  <a:gd name="T13" fmla="*/ 0 60000 65536"/>
                  <a:gd name="T14" fmla="*/ 0 60000 65536"/>
                  <a:gd name="T15" fmla="*/ 0 w 61"/>
                  <a:gd name="T16" fmla="*/ 0 h 90"/>
                  <a:gd name="T17" fmla="*/ 61 w 61"/>
                  <a:gd name="T18" fmla="*/ 90 h 90"/>
                </a:gdLst>
                <a:ahLst/>
                <a:cxnLst>
                  <a:cxn ang="T10">
                    <a:pos x="T0" y="T1"/>
                  </a:cxn>
                  <a:cxn ang="T11">
                    <a:pos x="T2" y="T3"/>
                  </a:cxn>
                  <a:cxn ang="T12">
                    <a:pos x="T4" y="T5"/>
                  </a:cxn>
                  <a:cxn ang="T13">
                    <a:pos x="T6" y="T7"/>
                  </a:cxn>
                  <a:cxn ang="T14">
                    <a:pos x="T8" y="T9"/>
                  </a:cxn>
                </a:cxnLst>
                <a:rect l="T15" t="T16" r="T17" b="T18"/>
                <a:pathLst>
                  <a:path w="61" h="90">
                    <a:moveTo>
                      <a:pt x="17" y="90"/>
                    </a:moveTo>
                    <a:lnTo>
                      <a:pt x="0" y="80"/>
                    </a:lnTo>
                    <a:lnTo>
                      <a:pt x="44" y="0"/>
                    </a:lnTo>
                    <a:lnTo>
                      <a:pt x="61" y="11"/>
                    </a:lnTo>
                    <a:lnTo>
                      <a:pt x="17" y="90"/>
                    </a:lnTo>
                    <a:close/>
                  </a:path>
                </a:pathLst>
              </a:custGeom>
              <a:solidFill>
                <a:srgbClr val="005329"/>
              </a:solidFill>
              <a:ln w="9525">
                <a:noFill/>
                <a:round/>
                <a:headEnd/>
                <a:tailEnd/>
              </a:ln>
            </p:spPr>
            <p:txBody>
              <a:bodyPr>
                <a:prstTxWarp prst="textNoShape">
                  <a:avLst/>
                </a:prstTxWarp>
              </a:bodyPr>
              <a:lstStyle/>
              <a:p>
                <a:endParaRPr lang="en-US"/>
              </a:p>
            </p:txBody>
          </p:sp>
          <p:sp>
            <p:nvSpPr>
              <p:cNvPr id="72843" name="Freeform 917"/>
              <p:cNvSpPr>
                <a:spLocks/>
              </p:cNvSpPr>
              <p:nvPr/>
            </p:nvSpPr>
            <p:spPr bwMode="auto">
              <a:xfrm>
                <a:off x="3928" y="2546"/>
                <a:ext cx="13" cy="18"/>
              </a:xfrm>
              <a:custGeom>
                <a:avLst/>
                <a:gdLst>
                  <a:gd name="T0" fmla="*/ 17 w 65"/>
                  <a:gd name="T1" fmla="*/ 94 h 94"/>
                  <a:gd name="T2" fmla="*/ 0 w 65"/>
                  <a:gd name="T3" fmla="*/ 83 h 94"/>
                  <a:gd name="T4" fmla="*/ 48 w 65"/>
                  <a:gd name="T5" fmla="*/ 0 h 94"/>
                  <a:gd name="T6" fmla="*/ 65 w 65"/>
                  <a:gd name="T7" fmla="*/ 8 h 94"/>
                  <a:gd name="T8" fmla="*/ 17 w 65"/>
                  <a:gd name="T9" fmla="*/ 94 h 94"/>
                  <a:gd name="T10" fmla="*/ 0 60000 65536"/>
                  <a:gd name="T11" fmla="*/ 0 60000 65536"/>
                  <a:gd name="T12" fmla="*/ 0 60000 65536"/>
                  <a:gd name="T13" fmla="*/ 0 60000 65536"/>
                  <a:gd name="T14" fmla="*/ 0 60000 65536"/>
                  <a:gd name="T15" fmla="*/ 0 w 65"/>
                  <a:gd name="T16" fmla="*/ 0 h 94"/>
                  <a:gd name="T17" fmla="*/ 65 w 65"/>
                  <a:gd name="T18" fmla="*/ 94 h 94"/>
                </a:gdLst>
                <a:ahLst/>
                <a:cxnLst>
                  <a:cxn ang="T10">
                    <a:pos x="T0" y="T1"/>
                  </a:cxn>
                  <a:cxn ang="T11">
                    <a:pos x="T2" y="T3"/>
                  </a:cxn>
                  <a:cxn ang="T12">
                    <a:pos x="T4" y="T5"/>
                  </a:cxn>
                  <a:cxn ang="T13">
                    <a:pos x="T6" y="T7"/>
                  </a:cxn>
                  <a:cxn ang="T14">
                    <a:pos x="T8" y="T9"/>
                  </a:cxn>
                </a:cxnLst>
                <a:rect l="T15" t="T16" r="T17" b="T18"/>
                <a:pathLst>
                  <a:path w="65" h="94">
                    <a:moveTo>
                      <a:pt x="17" y="94"/>
                    </a:moveTo>
                    <a:lnTo>
                      <a:pt x="0" y="83"/>
                    </a:lnTo>
                    <a:lnTo>
                      <a:pt x="48" y="0"/>
                    </a:lnTo>
                    <a:lnTo>
                      <a:pt x="65" y="8"/>
                    </a:lnTo>
                    <a:lnTo>
                      <a:pt x="17" y="94"/>
                    </a:lnTo>
                    <a:close/>
                  </a:path>
                </a:pathLst>
              </a:custGeom>
              <a:solidFill>
                <a:srgbClr val="005329"/>
              </a:solidFill>
              <a:ln w="9525">
                <a:noFill/>
                <a:round/>
                <a:headEnd/>
                <a:tailEnd/>
              </a:ln>
            </p:spPr>
            <p:txBody>
              <a:bodyPr>
                <a:prstTxWarp prst="textNoShape">
                  <a:avLst/>
                </a:prstTxWarp>
              </a:bodyPr>
              <a:lstStyle/>
              <a:p>
                <a:endParaRPr lang="en-US"/>
              </a:p>
            </p:txBody>
          </p:sp>
          <p:sp>
            <p:nvSpPr>
              <p:cNvPr id="72844" name="Freeform 918"/>
              <p:cNvSpPr>
                <a:spLocks/>
              </p:cNvSpPr>
              <p:nvPr/>
            </p:nvSpPr>
            <p:spPr bwMode="auto">
              <a:xfrm>
                <a:off x="3938" y="2528"/>
                <a:ext cx="13" cy="19"/>
              </a:xfrm>
              <a:custGeom>
                <a:avLst/>
                <a:gdLst>
                  <a:gd name="T0" fmla="*/ 17 w 67"/>
                  <a:gd name="T1" fmla="*/ 97 h 97"/>
                  <a:gd name="T2" fmla="*/ 0 w 67"/>
                  <a:gd name="T3" fmla="*/ 89 h 97"/>
                  <a:gd name="T4" fmla="*/ 49 w 67"/>
                  <a:gd name="T5" fmla="*/ 0 h 97"/>
                  <a:gd name="T6" fmla="*/ 67 w 67"/>
                  <a:gd name="T7" fmla="*/ 8 h 97"/>
                  <a:gd name="T8" fmla="*/ 17 w 67"/>
                  <a:gd name="T9" fmla="*/ 97 h 97"/>
                  <a:gd name="T10" fmla="*/ 0 60000 65536"/>
                  <a:gd name="T11" fmla="*/ 0 60000 65536"/>
                  <a:gd name="T12" fmla="*/ 0 60000 65536"/>
                  <a:gd name="T13" fmla="*/ 0 60000 65536"/>
                  <a:gd name="T14" fmla="*/ 0 60000 65536"/>
                  <a:gd name="T15" fmla="*/ 0 w 67"/>
                  <a:gd name="T16" fmla="*/ 0 h 97"/>
                  <a:gd name="T17" fmla="*/ 67 w 67"/>
                  <a:gd name="T18" fmla="*/ 97 h 97"/>
                </a:gdLst>
                <a:ahLst/>
                <a:cxnLst>
                  <a:cxn ang="T10">
                    <a:pos x="T0" y="T1"/>
                  </a:cxn>
                  <a:cxn ang="T11">
                    <a:pos x="T2" y="T3"/>
                  </a:cxn>
                  <a:cxn ang="T12">
                    <a:pos x="T4" y="T5"/>
                  </a:cxn>
                  <a:cxn ang="T13">
                    <a:pos x="T6" y="T7"/>
                  </a:cxn>
                  <a:cxn ang="T14">
                    <a:pos x="T8" y="T9"/>
                  </a:cxn>
                </a:cxnLst>
                <a:rect l="T15" t="T16" r="T17" b="T18"/>
                <a:pathLst>
                  <a:path w="67" h="97">
                    <a:moveTo>
                      <a:pt x="17" y="97"/>
                    </a:moveTo>
                    <a:lnTo>
                      <a:pt x="0" y="89"/>
                    </a:lnTo>
                    <a:lnTo>
                      <a:pt x="49" y="0"/>
                    </a:lnTo>
                    <a:lnTo>
                      <a:pt x="67" y="8"/>
                    </a:lnTo>
                    <a:lnTo>
                      <a:pt x="17" y="97"/>
                    </a:lnTo>
                    <a:close/>
                  </a:path>
                </a:pathLst>
              </a:custGeom>
              <a:solidFill>
                <a:srgbClr val="005329"/>
              </a:solidFill>
              <a:ln w="9525">
                <a:noFill/>
                <a:round/>
                <a:headEnd/>
                <a:tailEnd/>
              </a:ln>
            </p:spPr>
            <p:txBody>
              <a:bodyPr>
                <a:prstTxWarp prst="textNoShape">
                  <a:avLst/>
                </a:prstTxWarp>
              </a:bodyPr>
              <a:lstStyle/>
              <a:p>
                <a:endParaRPr lang="en-US"/>
              </a:p>
            </p:txBody>
          </p:sp>
          <p:sp>
            <p:nvSpPr>
              <p:cNvPr id="72845" name="Freeform 919"/>
              <p:cNvSpPr>
                <a:spLocks/>
              </p:cNvSpPr>
              <p:nvPr/>
            </p:nvSpPr>
            <p:spPr bwMode="auto">
              <a:xfrm>
                <a:off x="3948" y="2509"/>
                <a:ext cx="13" cy="20"/>
              </a:xfrm>
              <a:custGeom>
                <a:avLst/>
                <a:gdLst>
                  <a:gd name="T0" fmla="*/ 18 w 67"/>
                  <a:gd name="T1" fmla="*/ 100 h 100"/>
                  <a:gd name="T2" fmla="*/ 0 w 67"/>
                  <a:gd name="T3" fmla="*/ 92 h 100"/>
                  <a:gd name="T4" fmla="*/ 50 w 67"/>
                  <a:gd name="T5" fmla="*/ 0 h 100"/>
                  <a:gd name="T6" fmla="*/ 67 w 67"/>
                  <a:gd name="T7" fmla="*/ 8 h 100"/>
                  <a:gd name="T8" fmla="*/ 18 w 67"/>
                  <a:gd name="T9" fmla="*/ 100 h 100"/>
                  <a:gd name="T10" fmla="*/ 0 60000 65536"/>
                  <a:gd name="T11" fmla="*/ 0 60000 65536"/>
                  <a:gd name="T12" fmla="*/ 0 60000 65536"/>
                  <a:gd name="T13" fmla="*/ 0 60000 65536"/>
                  <a:gd name="T14" fmla="*/ 0 60000 65536"/>
                  <a:gd name="T15" fmla="*/ 0 w 67"/>
                  <a:gd name="T16" fmla="*/ 0 h 100"/>
                  <a:gd name="T17" fmla="*/ 67 w 67"/>
                  <a:gd name="T18" fmla="*/ 100 h 100"/>
                </a:gdLst>
                <a:ahLst/>
                <a:cxnLst>
                  <a:cxn ang="T10">
                    <a:pos x="T0" y="T1"/>
                  </a:cxn>
                  <a:cxn ang="T11">
                    <a:pos x="T2" y="T3"/>
                  </a:cxn>
                  <a:cxn ang="T12">
                    <a:pos x="T4" y="T5"/>
                  </a:cxn>
                  <a:cxn ang="T13">
                    <a:pos x="T6" y="T7"/>
                  </a:cxn>
                  <a:cxn ang="T14">
                    <a:pos x="T8" y="T9"/>
                  </a:cxn>
                </a:cxnLst>
                <a:rect l="T15" t="T16" r="T17" b="T18"/>
                <a:pathLst>
                  <a:path w="67" h="100">
                    <a:moveTo>
                      <a:pt x="18" y="100"/>
                    </a:moveTo>
                    <a:lnTo>
                      <a:pt x="0" y="92"/>
                    </a:lnTo>
                    <a:lnTo>
                      <a:pt x="50" y="0"/>
                    </a:lnTo>
                    <a:lnTo>
                      <a:pt x="67" y="8"/>
                    </a:lnTo>
                    <a:lnTo>
                      <a:pt x="18" y="100"/>
                    </a:lnTo>
                    <a:close/>
                  </a:path>
                </a:pathLst>
              </a:custGeom>
              <a:solidFill>
                <a:srgbClr val="005329"/>
              </a:solidFill>
              <a:ln w="9525">
                <a:noFill/>
                <a:round/>
                <a:headEnd/>
                <a:tailEnd/>
              </a:ln>
            </p:spPr>
            <p:txBody>
              <a:bodyPr>
                <a:prstTxWarp prst="textNoShape">
                  <a:avLst/>
                </a:prstTxWarp>
              </a:bodyPr>
              <a:lstStyle/>
              <a:p>
                <a:endParaRPr lang="en-US"/>
              </a:p>
            </p:txBody>
          </p:sp>
          <p:sp>
            <p:nvSpPr>
              <p:cNvPr id="72846" name="Freeform 920"/>
              <p:cNvSpPr>
                <a:spLocks/>
              </p:cNvSpPr>
              <p:nvPr/>
            </p:nvSpPr>
            <p:spPr bwMode="auto">
              <a:xfrm>
                <a:off x="3958" y="2490"/>
                <a:ext cx="14" cy="21"/>
              </a:xfrm>
              <a:custGeom>
                <a:avLst/>
                <a:gdLst>
                  <a:gd name="T0" fmla="*/ 17 w 69"/>
                  <a:gd name="T1" fmla="*/ 103 h 103"/>
                  <a:gd name="T2" fmla="*/ 0 w 69"/>
                  <a:gd name="T3" fmla="*/ 95 h 103"/>
                  <a:gd name="T4" fmla="*/ 51 w 69"/>
                  <a:gd name="T5" fmla="*/ 0 h 103"/>
                  <a:gd name="T6" fmla="*/ 69 w 69"/>
                  <a:gd name="T7" fmla="*/ 11 h 103"/>
                  <a:gd name="T8" fmla="*/ 17 w 69"/>
                  <a:gd name="T9" fmla="*/ 103 h 103"/>
                  <a:gd name="T10" fmla="*/ 0 60000 65536"/>
                  <a:gd name="T11" fmla="*/ 0 60000 65536"/>
                  <a:gd name="T12" fmla="*/ 0 60000 65536"/>
                  <a:gd name="T13" fmla="*/ 0 60000 65536"/>
                  <a:gd name="T14" fmla="*/ 0 60000 65536"/>
                  <a:gd name="T15" fmla="*/ 0 w 69"/>
                  <a:gd name="T16" fmla="*/ 0 h 103"/>
                  <a:gd name="T17" fmla="*/ 69 w 69"/>
                  <a:gd name="T18" fmla="*/ 103 h 103"/>
                </a:gdLst>
                <a:ahLst/>
                <a:cxnLst>
                  <a:cxn ang="T10">
                    <a:pos x="T0" y="T1"/>
                  </a:cxn>
                  <a:cxn ang="T11">
                    <a:pos x="T2" y="T3"/>
                  </a:cxn>
                  <a:cxn ang="T12">
                    <a:pos x="T4" y="T5"/>
                  </a:cxn>
                  <a:cxn ang="T13">
                    <a:pos x="T6" y="T7"/>
                  </a:cxn>
                  <a:cxn ang="T14">
                    <a:pos x="T8" y="T9"/>
                  </a:cxn>
                </a:cxnLst>
                <a:rect l="T15" t="T16" r="T17" b="T18"/>
                <a:pathLst>
                  <a:path w="69" h="103">
                    <a:moveTo>
                      <a:pt x="17" y="103"/>
                    </a:moveTo>
                    <a:lnTo>
                      <a:pt x="0" y="95"/>
                    </a:lnTo>
                    <a:lnTo>
                      <a:pt x="51" y="0"/>
                    </a:lnTo>
                    <a:lnTo>
                      <a:pt x="69" y="11"/>
                    </a:lnTo>
                    <a:lnTo>
                      <a:pt x="17" y="103"/>
                    </a:lnTo>
                    <a:close/>
                  </a:path>
                </a:pathLst>
              </a:custGeom>
              <a:solidFill>
                <a:srgbClr val="005329"/>
              </a:solidFill>
              <a:ln w="9525">
                <a:noFill/>
                <a:round/>
                <a:headEnd/>
                <a:tailEnd/>
              </a:ln>
            </p:spPr>
            <p:txBody>
              <a:bodyPr>
                <a:prstTxWarp prst="textNoShape">
                  <a:avLst/>
                </a:prstTxWarp>
              </a:bodyPr>
              <a:lstStyle/>
              <a:p>
                <a:endParaRPr lang="en-US"/>
              </a:p>
            </p:txBody>
          </p:sp>
          <p:sp>
            <p:nvSpPr>
              <p:cNvPr id="72847" name="Freeform 921"/>
              <p:cNvSpPr>
                <a:spLocks/>
              </p:cNvSpPr>
              <p:nvPr/>
            </p:nvSpPr>
            <p:spPr bwMode="auto">
              <a:xfrm>
                <a:off x="3968" y="2452"/>
                <a:ext cx="23" cy="41"/>
              </a:xfrm>
              <a:custGeom>
                <a:avLst/>
                <a:gdLst>
                  <a:gd name="T0" fmla="*/ 18 w 116"/>
                  <a:gd name="T1" fmla="*/ 202 h 202"/>
                  <a:gd name="T2" fmla="*/ 0 w 116"/>
                  <a:gd name="T3" fmla="*/ 191 h 202"/>
                  <a:gd name="T4" fmla="*/ 99 w 116"/>
                  <a:gd name="T5" fmla="*/ 0 h 202"/>
                  <a:gd name="T6" fmla="*/ 116 w 116"/>
                  <a:gd name="T7" fmla="*/ 9 h 202"/>
                  <a:gd name="T8" fmla="*/ 18 w 116"/>
                  <a:gd name="T9" fmla="*/ 202 h 202"/>
                  <a:gd name="T10" fmla="*/ 0 60000 65536"/>
                  <a:gd name="T11" fmla="*/ 0 60000 65536"/>
                  <a:gd name="T12" fmla="*/ 0 60000 65536"/>
                  <a:gd name="T13" fmla="*/ 0 60000 65536"/>
                  <a:gd name="T14" fmla="*/ 0 60000 65536"/>
                  <a:gd name="T15" fmla="*/ 0 w 116"/>
                  <a:gd name="T16" fmla="*/ 0 h 202"/>
                  <a:gd name="T17" fmla="*/ 116 w 116"/>
                  <a:gd name="T18" fmla="*/ 202 h 202"/>
                </a:gdLst>
                <a:ahLst/>
                <a:cxnLst>
                  <a:cxn ang="T10">
                    <a:pos x="T0" y="T1"/>
                  </a:cxn>
                  <a:cxn ang="T11">
                    <a:pos x="T2" y="T3"/>
                  </a:cxn>
                  <a:cxn ang="T12">
                    <a:pos x="T4" y="T5"/>
                  </a:cxn>
                  <a:cxn ang="T13">
                    <a:pos x="T6" y="T7"/>
                  </a:cxn>
                  <a:cxn ang="T14">
                    <a:pos x="T8" y="T9"/>
                  </a:cxn>
                </a:cxnLst>
                <a:rect l="T15" t="T16" r="T17" b="T18"/>
                <a:pathLst>
                  <a:path w="116" h="202">
                    <a:moveTo>
                      <a:pt x="18" y="202"/>
                    </a:moveTo>
                    <a:lnTo>
                      <a:pt x="0" y="191"/>
                    </a:lnTo>
                    <a:lnTo>
                      <a:pt x="99" y="0"/>
                    </a:lnTo>
                    <a:lnTo>
                      <a:pt x="116" y="9"/>
                    </a:lnTo>
                    <a:lnTo>
                      <a:pt x="18" y="202"/>
                    </a:lnTo>
                    <a:close/>
                  </a:path>
                </a:pathLst>
              </a:custGeom>
              <a:solidFill>
                <a:srgbClr val="005329"/>
              </a:solidFill>
              <a:ln w="9525">
                <a:noFill/>
                <a:round/>
                <a:headEnd/>
                <a:tailEnd/>
              </a:ln>
            </p:spPr>
            <p:txBody>
              <a:bodyPr>
                <a:prstTxWarp prst="textNoShape">
                  <a:avLst/>
                </a:prstTxWarp>
              </a:bodyPr>
              <a:lstStyle/>
              <a:p>
                <a:endParaRPr lang="en-US"/>
              </a:p>
            </p:txBody>
          </p:sp>
          <p:sp>
            <p:nvSpPr>
              <p:cNvPr id="72848" name="Freeform 922"/>
              <p:cNvSpPr>
                <a:spLocks/>
              </p:cNvSpPr>
              <p:nvPr/>
            </p:nvSpPr>
            <p:spPr bwMode="auto">
              <a:xfrm>
                <a:off x="3988" y="2433"/>
                <a:ext cx="13" cy="21"/>
              </a:xfrm>
              <a:custGeom>
                <a:avLst/>
                <a:gdLst>
                  <a:gd name="T0" fmla="*/ 17 w 65"/>
                  <a:gd name="T1" fmla="*/ 104 h 104"/>
                  <a:gd name="T2" fmla="*/ 0 w 65"/>
                  <a:gd name="T3" fmla="*/ 95 h 104"/>
                  <a:gd name="T4" fmla="*/ 48 w 65"/>
                  <a:gd name="T5" fmla="*/ 0 h 104"/>
                  <a:gd name="T6" fmla="*/ 65 w 65"/>
                  <a:gd name="T7" fmla="*/ 9 h 104"/>
                  <a:gd name="T8" fmla="*/ 17 w 65"/>
                  <a:gd name="T9" fmla="*/ 104 h 104"/>
                  <a:gd name="T10" fmla="*/ 0 60000 65536"/>
                  <a:gd name="T11" fmla="*/ 0 60000 65536"/>
                  <a:gd name="T12" fmla="*/ 0 60000 65536"/>
                  <a:gd name="T13" fmla="*/ 0 60000 65536"/>
                  <a:gd name="T14" fmla="*/ 0 60000 65536"/>
                  <a:gd name="T15" fmla="*/ 0 w 65"/>
                  <a:gd name="T16" fmla="*/ 0 h 104"/>
                  <a:gd name="T17" fmla="*/ 65 w 65"/>
                  <a:gd name="T18" fmla="*/ 104 h 104"/>
                </a:gdLst>
                <a:ahLst/>
                <a:cxnLst>
                  <a:cxn ang="T10">
                    <a:pos x="T0" y="T1"/>
                  </a:cxn>
                  <a:cxn ang="T11">
                    <a:pos x="T2" y="T3"/>
                  </a:cxn>
                  <a:cxn ang="T12">
                    <a:pos x="T4" y="T5"/>
                  </a:cxn>
                  <a:cxn ang="T13">
                    <a:pos x="T6" y="T7"/>
                  </a:cxn>
                  <a:cxn ang="T14">
                    <a:pos x="T8" y="T9"/>
                  </a:cxn>
                </a:cxnLst>
                <a:rect l="T15" t="T16" r="T17" b="T18"/>
                <a:pathLst>
                  <a:path w="65" h="104">
                    <a:moveTo>
                      <a:pt x="17" y="104"/>
                    </a:moveTo>
                    <a:lnTo>
                      <a:pt x="0" y="95"/>
                    </a:lnTo>
                    <a:lnTo>
                      <a:pt x="48" y="0"/>
                    </a:lnTo>
                    <a:lnTo>
                      <a:pt x="65" y="9"/>
                    </a:lnTo>
                    <a:lnTo>
                      <a:pt x="17" y="104"/>
                    </a:lnTo>
                    <a:close/>
                  </a:path>
                </a:pathLst>
              </a:custGeom>
              <a:solidFill>
                <a:srgbClr val="005329"/>
              </a:solidFill>
              <a:ln w="9525">
                <a:noFill/>
                <a:round/>
                <a:headEnd/>
                <a:tailEnd/>
              </a:ln>
            </p:spPr>
            <p:txBody>
              <a:bodyPr>
                <a:prstTxWarp prst="textNoShape">
                  <a:avLst/>
                </a:prstTxWarp>
              </a:bodyPr>
              <a:lstStyle/>
              <a:p>
                <a:endParaRPr lang="en-US"/>
              </a:p>
            </p:txBody>
          </p:sp>
          <p:sp>
            <p:nvSpPr>
              <p:cNvPr id="72849" name="Freeform 923"/>
              <p:cNvSpPr>
                <a:spLocks/>
              </p:cNvSpPr>
              <p:nvPr/>
            </p:nvSpPr>
            <p:spPr bwMode="auto">
              <a:xfrm>
                <a:off x="3997" y="2415"/>
                <a:ext cx="13" cy="20"/>
              </a:xfrm>
              <a:custGeom>
                <a:avLst/>
                <a:gdLst>
                  <a:gd name="T0" fmla="*/ 17 w 61"/>
                  <a:gd name="T1" fmla="*/ 101 h 101"/>
                  <a:gd name="T2" fmla="*/ 0 w 61"/>
                  <a:gd name="T3" fmla="*/ 92 h 101"/>
                  <a:gd name="T4" fmla="*/ 44 w 61"/>
                  <a:gd name="T5" fmla="*/ 0 h 101"/>
                  <a:gd name="T6" fmla="*/ 61 w 61"/>
                  <a:gd name="T7" fmla="*/ 11 h 101"/>
                  <a:gd name="T8" fmla="*/ 17 w 61"/>
                  <a:gd name="T9" fmla="*/ 101 h 101"/>
                  <a:gd name="T10" fmla="*/ 0 60000 65536"/>
                  <a:gd name="T11" fmla="*/ 0 60000 65536"/>
                  <a:gd name="T12" fmla="*/ 0 60000 65536"/>
                  <a:gd name="T13" fmla="*/ 0 60000 65536"/>
                  <a:gd name="T14" fmla="*/ 0 60000 65536"/>
                  <a:gd name="T15" fmla="*/ 0 w 61"/>
                  <a:gd name="T16" fmla="*/ 0 h 101"/>
                  <a:gd name="T17" fmla="*/ 61 w 61"/>
                  <a:gd name="T18" fmla="*/ 101 h 101"/>
                </a:gdLst>
                <a:ahLst/>
                <a:cxnLst>
                  <a:cxn ang="T10">
                    <a:pos x="T0" y="T1"/>
                  </a:cxn>
                  <a:cxn ang="T11">
                    <a:pos x="T2" y="T3"/>
                  </a:cxn>
                  <a:cxn ang="T12">
                    <a:pos x="T4" y="T5"/>
                  </a:cxn>
                  <a:cxn ang="T13">
                    <a:pos x="T6" y="T7"/>
                  </a:cxn>
                  <a:cxn ang="T14">
                    <a:pos x="T8" y="T9"/>
                  </a:cxn>
                </a:cxnLst>
                <a:rect l="T15" t="T16" r="T17" b="T18"/>
                <a:pathLst>
                  <a:path w="61" h="101">
                    <a:moveTo>
                      <a:pt x="17" y="101"/>
                    </a:moveTo>
                    <a:lnTo>
                      <a:pt x="0" y="92"/>
                    </a:lnTo>
                    <a:lnTo>
                      <a:pt x="44" y="0"/>
                    </a:lnTo>
                    <a:lnTo>
                      <a:pt x="61" y="11"/>
                    </a:lnTo>
                    <a:lnTo>
                      <a:pt x="17" y="101"/>
                    </a:lnTo>
                    <a:close/>
                  </a:path>
                </a:pathLst>
              </a:custGeom>
              <a:solidFill>
                <a:srgbClr val="005329"/>
              </a:solidFill>
              <a:ln w="9525">
                <a:noFill/>
                <a:round/>
                <a:headEnd/>
                <a:tailEnd/>
              </a:ln>
            </p:spPr>
            <p:txBody>
              <a:bodyPr>
                <a:prstTxWarp prst="textNoShape">
                  <a:avLst/>
                </a:prstTxWarp>
              </a:bodyPr>
              <a:lstStyle/>
              <a:p>
                <a:endParaRPr lang="en-US"/>
              </a:p>
            </p:txBody>
          </p:sp>
          <p:sp>
            <p:nvSpPr>
              <p:cNvPr id="72850" name="Freeform 924"/>
              <p:cNvSpPr>
                <a:spLocks/>
              </p:cNvSpPr>
              <p:nvPr/>
            </p:nvSpPr>
            <p:spPr bwMode="auto">
              <a:xfrm>
                <a:off x="4006" y="2406"/>
                <a:ext cx="8" cy="11"/>
              </a:xfrm>
              <a:custGeom>
                <a:avLst/>
                <a:gdLst>
                  <a:gd name="T0" fmla="*/ 17 w 40"/>
                  <a:gd name="T1" fmla="*/ 54 h 54"/>
                  <a:gd name="T2" fmla="*/ 0 w 40"/>
                  <a:gd name="T3" fmla="*/ 43 h 54"/>
                  <a:gd name="T4" fmla="*/ 22 w 40"/>
                  <a:gd name="T5" fmla="*/ 0 h 54"/>
                  <a:gd name="T6" fmla="*/ 40 w 40"/>
                  <a:gd name="T7" fmla="*/ 11 h 54"/>
                  <a:gd name="T8" fmla="*/ 17 w 40"/>
                  <a:gd name="T9" fmla="*/ 54 h 54"/>
                  <a:gd name="T10" fmla="*/ 0 60000 65536"/>
                  <a:gd name="T11" fmla="*/ 0 60000 65536"/>
                  <a:gd name="T12" fmla="*/ 0 60000 65536"/>
                  <a:gd name="T13" fmla="*/ 0 60000 65536"/>
                  <a:gd name="T14" fmla="*/ 0 60000 65536"/>
                  <a:gd name="T15" fmla="*/ 0 w 40"/>
                  <a:gd name="T16" fmla="*/ 0 h 54"/>
                  <a:gd name="T17" fmla="*/ 40 w 40"/>
                  <a:gd name="T18" fmla="*/ 54 h 54"/>
                </a:gdLst>
                <a:ahLst/>
                <a:cxnLst>
                  <a:cxn ang="T10">
                    <a:pos x="T0" y="T1"/>
                  </a:cxn>
                  <a:cxn ang="T11">
                    <a:pos x="T2" y="T3"/>
                  </a:cxn>
                  <a:cxn ang="T12">
                    <a:pos x="T4" y="T5"/>
                  </a:cxn>
                  <a:cxn ang="T13">
                    <a:pos x="T6" y="T7"/>
                  </a:cxn>
                  <a:cxn ang="T14">
                    <a:pos x="T8" y="T9"/>
                  </a:cxn>
                </a:cxnLst>
                <a:rect l="T15" t="T16" r="T17" b="T18"/>
                <a:pathLst>
                  <a:path w="40" h="54">
                    <a:moveTo>
                      <a:pt x="17" y="54"/>
                    </a:moveTo>
                    <a:lnTo>
                      <a:pt x="0" y="43"/>
                    </a:lnTo>
                    <a:lnTo>
                      <a:pt x="22" y="0"/>
                    </a:lnTo>
                    <a:lnTo>
                      <a:pt x="40" y="11"/>
                    </a:lnTo>
                    <a:lnTo>
                      <a:pt x="17" y="54"/>
                    </a:lnTo>
                    <a:close/>
                  </a:path>
                </a:pathLst>
              </a:custGeom>
              <a:solidFill>
                <a:srgbClr val="005329"/>
              </a:solidFill>
              <a:ln w="9525">
                <a:noFill/>
                <a:round/>
                <a:headEnd/>
                <a:tailEnd/>
              </a:ln>
            </p:spPr>
            <p:txBody>
              <a:bodyPr>
                <a:prstTxWarp prst="textNoShape">
                  <a:avLst/>
                </a:prstTxWarp>
              </a:bodyPr>
              <a:lstStyle/>
              <a:p>
                <a:endParaRPr lang="en-US"/>
              </a:p>
            </p:txBody>
          </p:sp>
          <p:sp>
            <p:nvSpPr>
              <p:cNvPr id="72851" name="Freeform 925"/>
              <p:cNvSpPr>
                <a:spLocks/>
              </p:cNvSpPr>
              <p:nvPr/>
            </p:nvSpPr>
            <p:spPr bwMode="auto">
              <a:xfrm>
                <a:off x="4011" y="2398"/>
                <a:ext cx="8" cy="10"/>
              </a:xfrm>
              <a:custGeom>
                <a:avLst/>
                <a:gdLst>
                  <a:gd name="T0" fmla="*/ 18 w 41"/>
                  <a:gd name="T1" fmla="*/ 52 h 52"/>
                  <a:gd name="T2" fmla="*/ 0 w 41"/>
                  <a:gd name="T3" fmla="*/ 41 h 52"/>
                  <a:gd name="T4" fmla="*/ 24 w 41"/>
                  <a:gd name="T5" fmla="*/ 0 h 52"/>
                  <a:gd name="T6" fmla="*/ 41 w 41"/>
                  <a:gd name="T7" fmla="*/ 13 h 52"/>
                  <a:gd name="T8" fmla="*/ 18 w 41"/>
                  <a:gd name="T9" fmla="*/ 52 h 52"/>
                  <a:gd name="T10" fmla="*/ 0 60000 65536"/>
                  <a:gd name="T11" fmla="*/ 0 60000 65536"/>
                  <a:gd name="T12" fmla="*/ 0 60000 65536"/>
                  <a:gd name="T13" fmla="*/ 0 60000 65536"/>
                  <a:gd name="T14" fmla="*/ 0 60000 65536"/>
                  <a:gd name="T15" fmla="*/ 0 w 41"/>
                  <a:gd name="T16" fmla="*/ 0 h 52"/>
                  <a:gd name="T17" fmla="*/ 41 w 41"/>
                  <a:gd name="T18" fmla="*/ 52 h 52"/>
                </a:gdLst>
                <a:ahLst/>
                <a:cxnLst>
                  <a:cxn ang="T10">
                    <a:pos x="T0" y="T1"/>
                  </a:cxn>
                  <a:cxn ang="T11">
                    <a:pos x="T2" y="T3"/>
                  </a:cxn>
                  <a:cxn ang="T12">
                    <a:pos x="T4" y="T5"/>
                  </a:cxn>
                  <a:cxn ang="T13">
                    <a:pos x="T6" y="T7"/>
                  </a:cxn>
                  <a:cxn ang="T14">
                    <a:pos x="T8" y="T9"/>
                  </a:cxn>
                </a:cxnLst>
                <a:rect l="T15" t="T16" r="T17" b="T18"/>
                <a:pathLst>
                  <a:path w="41" h="52">
                    <a:moveTo>
                      <a:pt x="18" y="52"/>
                    </a:moveTo>
                    <a:lnTo>
                      <a:pt x="0" y="41"/>
                    </a:lnTo>
                    <a:lnTo>
                      <a:pt x="24" y="0"/>
                    </a:lnTo>
                    <a:lnTo>
                      <a:pt x="41" y="13"/>
                    </a:lnTo>
                    <a:lnTo>
                      <a:pt x="18" y="52"/>
                    </a:lnTo>
                    <a:close/>
                  </a:path>
                </a:pathLst>
              </a:custGeom>
              <a:solidFill>
                <a:srgbClr val="005329"/>
              </a:solidFill>
              <a:ln w="9525">
                <a:noFill/>
                <a:round/>
                <a:headEnd/>
                <a:tailEnd/>
              </a:ln>
            </p:spPr>
            <p:txBody>
              <a:bodyPr>
                <a:prstTxWarp prst="textNoShape">
                  <a:avLst/>
                </a:prstTxWarp>
              </a:bodyPr>
              <a:lstStyle/>
              <a:p>
                <a:endParaRPr lang="en-US"/>
              </a:p>
            </p:txBody>
          </p:sp>
          <p:sp>
            <p:nvSpPr>
              <p:cNvPr id="72852" name="Freeform 926"/>
              <p:cNvSpPr>
                <a:spLocks/>
              </p:cNvSpPr>
              <p:nvPr/>
            </p:nvSpPr>
            <p:spPr bwMode="auto">
              <a:xfrm>
                <a:off x="4015" y="2391"/>
                <a:ext cx="8" cy="10"/>
              </a:xfrm>
              <a:custGeom>
                <a:avLst/>
                <a:gdLst>
                  <a:gd name="T0" fmla="*/ 17 w 40"/>
                  <a:gd name="T1" fmla="*/ 50 h 50"/>
                  <a:gd name="T2" fmla="*/ 0 w 40"/>
                  <a:gd name="T3" fmla="*/ 37 h 50"/>
                  <a:gd name="T4" fmla="*/ 23 w 40"/>
                  <a:gd name="T5" fmla="*/ 3 h 50"/>
                  <a:gd name="T6" fmla="*/ 23 w 40"/>
                  <a:gd name="T7" fmla="*/ 0 h 50"/>
                  <a:gd name="T8" fmla="*/ 40 w 40"/>
                  <a:gd name="T9" fmla="*/ 14 h 50"/>
                  <a:gd name="T10" fmla="*/ 17 w 40"/>
                  <a:gd name="T11" fmla="*/ 50 h 50"/>
                  <a:gd name="T12" fmla="*/ 0 60000 65536"/>
                  <a:gd name="T13" fmla="*/ 0 60000 65536"/>
                  <a:gd name="T14" fmla="*/ 0 60000 65536"/>
                  <a:gd name="T15" fmla="*/ 0 60000 65536"/>
                  <a:gd name="T16" fmla="*/ 0 60000 65536"/>
                  <a:gd name="T17" fmla="*/ 0 60000 65536"/>
                  <a:gd name="T18" fmla="*/ 0 w 40"/>
                  <a:gd name="T19" fmla="*/ 0 h 50"/>
                  <a:gd name="T20" fmla="*/ 40 w 40"/>
                  <a:gd name="T21" fmla="*/ 50 h 50"/>
                </a:gdLst>
                <a:ahLst/>
                <a:cxnLst>
                  <a:cxn ang="T12">
                    <a:pos x="T0" y="T1"/>
                  </a:cxn>
                  <a:cxn ang="T13">
                    <a:pos x="T2" y="T3"/>
                  </a:cxn>
                  <a:cxn ang="T14">
                    <a:pos x="T4" y="T5"/>
                  </a:cxn>
                  <a:cxn ang="T15">
                    <a:pos x="T6" y="T7"/>
                  </a:cxn>
                  <a:cxn ang="T16">
                    <a:pos x="T8" y="T9"/>
                  </a:cxn>
                  <a:cxn ang="T17">
                    <a:pos x="T10" y="T11"/>
                  </a:cxn>
                </a:cxnLst>
                <a:rect l="T18" t="T19" r="T20" b="T21"/>
                <a:pathLst>
                  <a:path w="40" h="50">
                    <a:moveTo>
                      <a:pt x="17" y="50"/>
                    </a:moveTo>
                    <a:lnTo>
                      <a:pt x="0" y="37"/>
                    </a:lnTo>
                    <a:lnTo>
                      <a:pt x="23" y="3"/>
                    </a:lnTo>
                    <a:lnTo>
                      <a:pt x="23" y="0"/>
                    </a:lnTo>
                    <a:lnTo>
                      <a:pt x="40" y="14"/>
                    </a:lnTo>
                    <a:lnTo>
                      <a:pt x="17" y="50"/>
                    </a:lnTo>
                    <a:close/>
                  </a:path>
                </a:pathLst>
              </a:custGeom>
              <a:solidFill>
                <a:srgbClr val="005329"/>
              </a:solidFill>
              <a:ln w="9525">
                <a:noFill/>
                <a:round/>
                <a:headEnd/>
                <a:tailEnd/>
              </a:ln>
            </p:spPr>
            <p:txBody>
              <a:bodyPr>
                <a:prstTxWarp prst="textNoShape">
                  <a:avLst/>
                </a:prstTxWarp>
              </a:bodyPr>
              <a:lstStyle/>
              <a:p>
                <a:endParaRPr lang="en-US"/>
              </a:p>
            </p:txBody>
          </p:sp>
          <p:sp>
            <p:nvSpPr>
              <p:cNvPr id="72853" name="Freeform 927"/>
              <p:cNvSpPr>
                <a:spLocks/>
              </p:cNvSpPr>
              <p:nvPr/>
            </p:nvSpPr>
            <p:spPr bwMode="auto">
              <a:xfrm>
                <a:off x="4020" y="2384"/>
                <a:ext cx="8" cy="9"/>
              </a:xfrm>
              <a:custGeom>
                <a:avLst/>
                <a:gdLst>
                  <a:gd name="T0" fmla="*/ 17 w 41"/>
                  <a:gd name="T1" fmla="*/ 45 h 45"/>
                  <a:gd name="T2" fmla="*/ 0 w 41"/>
                  <a:gd name="T3" fmla="*/ 31 h 45"/>
                  <a:gd name="T4" fmla="*/ 26 w 41"/>
                  <a:gd name="T5" fmla="*/ 0 h 45"/>
                  <a:gd name="T6" fmla="*/ 41 w 41"/>
                  <a:gd name="T7" fmla="*/ 11 h 45"/>
                  <a:gd name="T8" fmla="*/ 17 w 41"/>
                  <a:gd name="T9" fmla="*/ 45 h 45"/>
                  <a:gd name="T10" fmla="*/ 0 60000 65536"/>
                  <a:gd name="T11" fmla="*/ 0 60000 65536"/>
                  <a:gd name="T12" fmla="*/ 0 60000 65536"/>
                  <a:gd name="T13" fmla="*/ 0 60000 65536"/>
                  <a:gd name="T14" fmla="*/ 0 60000 65536"/>
                  <a:gd name="T15" fmla="*/ 0 w 41"/>
                  <a:gd name="T16" fmla="*/ 0 h 45"/>
                  <a:gd name="T17" fmla="*/ 41 w 41"/>
                  <a:gd name="T18" fmla="*/ 45 h 45"/>
                </a:gdLst>
                <a:ahLst/>
                <a:cxnLst>
                  <a:cxn ang="T10">
                    <a:pos x="T0" y="T1"/>
                  </a:cxn>
                  <a:cxn ang="T11">
                    <a:pos x="T2" y="T3"/>
                  </a:cxn>
                  <a:cxn ang="T12">
                    <a:pos x="T4" y="T5"/>
                  </a:cxn>
                  <a:cxn ang="T13">
                    <a:pos x="T6" y="T7"/>
                  </a:cxn>
                  <a:cxn ang="T14">
                    <a:pos x="T8" y="T9"/>
                  </a:cxn>
                </a:cxnLst>
                <a:rect l="T15" t="T16" r="T17" b="T18"/>
                <a:pathLst>
                  <a:path w="41" h="45">
                    <a:moveTo>
                      <a:pt x="17" y="45"/>
                    </a:moveTo>
                    <a:lnTo>
                      <a:pt x="0" y="31"/>
                    </a:lnTo>
                    <a:lnTo>
                      <a:pt x="26" y="0"/>
                    </a:lnTo>
                    <a:lnTo>
                      <a:pt x="41" y="11"/>
                    </a:lnTo>
                    <a:lnTo>
                      <a:pt x="17" y="45"/>
                    </a:lnTo>
                    <a:close/>
                  </a:path>
                </a:pathLst>
              </a:custGeom>
              <a:solidFill>
                <a:srgbClr val="005329"/>
              </a:solidFill>
              <a:ln w="9525">
                <a:noFill/>
                <a:round/>
                <a:headEnd/>
                <a:tailEnd/>
              </a:ln>
            </p:spPr>
            <p:txBody>
              <a:bodyPr>
                <a:prstTxWarp prst="textNoShape">
                  <a:avLst/>
                </a:prstTxWarp>
              </a:bodyPr>
              <a:lstStyle/>
              <a:p>
                <a:endParaRPr lang="en-US"/>
              </a:p>
            </p:txBody>
          </p:sp>
          <p:sp>
            <p:nvSpPr>
              <p:cNvPr id="72854" name="Freeform 928"/>
              <p:cNvSpPr>
                <a:spLocks/>
              </p:cNvSpPr>
              <p:nvPr/>
            </p:nvSpPr>
            <p:spPr bwMode="auto">
              <a:xfrm>
                <a:off x="4025" y="2378"/>
                <a:ext cx="8" cy="9"/>
              </a:xfrm>
              <a:custGeom>
                <a:avLst/>
                <a:gdLst>
                  <a:gd name="T0" fmla="*/ 15 w 39"/>
                  <a:gd name="T1" fmla="*/ 43 h 43"/>
                  <a:gd name="T2" fmla="*/ 0 w 39"/>
                  <a:gd name="T3" fmla="*/ 32 h 43"/>
                  <a:gd name="T4" fmla="*/ 26 w 39"/>
                  <a:gd name="T5" fmla="*/ 0 h 43"/>
                  <a:gd name="T6" fmla="*/ 39 w 39"/>
                  <a:gd name="T7" fmla="*/ 14 h 43"/>
                  <a:gd name="T8" fmla="*/ 15 w 39"/>
                  <a:gd name="T9" fmla="*/ 43 h 43"/>
                  <a:gd name="T10" fmla="*/ 0 60000 65536"/>
                  <a:gd name="T11" fmla="*/ 0 60000 65536"/>
                  <a:gd name="T12" fmla="*/ 0 60000 65536"/>
                  <a:gd name="T13" fmla="*/ 0 60000 65536"/>
                  <a:gd name="T14" fmla="*/ 0 60000 65536"/>
                  <a:gd name="T15" fmla="*/ 0 w 39"/>
                  <a:gd name="T16" fmla="*/ 0 h 43"/>
                  <a:gd name="T17" fmla="*/ 39 w 39"/>
                  <a:gd name="T18" fmla="*/ 43 h 43"/>
                </a:gdLst>
                <a:ahLst/>
                <a:cxnLst>
                  <a:cxn ang="T10">
                    <a:pos x="T0" y="T1"/>
                  </a:cxn>
                  <a:cxn ang="T11">
                    <a:pos x="T2" y="T3"/>
                  </a:cxn>
                  <a:cxn ang="T12">
                    <a:pos x="T4" y="T5"/>
                  </a:cxn>
                  <a:cxn ang="T13">
                    <a:pos x="T6" y="T7"/>
                  </a:cxn>
                  <a:cxn ang="T14">
                    <a:pos x="T8" y="T9"/>
                  </a:cxn>
                </a:cxnLst>
                <a:rect l="T15" t="T16" r="T17" b="T18"/>
                <a:pathLst>
                  <a:path w="39" h="43">
                    <a:moveTo>
                      <a:pt x="15" y="43"/>
                    </a:moveTo>
                    <a:lnTo>
                      <a:pt x="0" y="32"/>
                    </a:lnTo>
                    <a:lnTo>
                      <a:pt x="26" y="0"/>
                    </a:lnTo>
                    <a:lnTo>
                      <a:pt x="39" y="14"/>
                    </a:lnTo>
                    <a:lnTo>
                      <a:pt x="15" y="43"/>
                    </a:lnTo>
                    <a:close/>
                  </a:path>
                </a:pathLst>
              </a:custGeom>
              <a:solidFill>
                <a:srgbClr val="005329"/>
              </a:solidFill>
              <a:ln w="9525">
                <a:noFill/>
                <a:round/>
                <a:headEnd/>
                <a:tailEnd/>
              </a:ln>
            </p:spPr>
            <p:txBody>
              <a:bodyPr>
                <a:prstTxWarp prst="textNoShape">
                  <a:avLst/>
                </a:prstTxWarp>
              </a:bodyPr>
              <a:lstStyle/>
              <a:p>
                <a:endParaRPr lang="en-US"/>
              </a:p>
            </p:txBody>
          </p:sp>
          <p:sp>
            <p:nvSpPr>
              <p:cNvPr id="72855" name="Freeform 929"/>
              <p:cNvSpPr>
                <a:spLocks/>
              </p:cNvSpPr>
              <p:nvPr/>
            </p:nvSpPr>
            <p:spPr bwMode="auto">
              <a:xfrm>
                <a:off x="4030" y="2372"/>
                <a:ext cx="8" cy="9"/>
              </a:xfrm>
              <a:custGeom>
                <a:avLst/>
                <a:gdLst>
                  <a:gd name="T0" fmla="*/ 13 w 40"/>
                  <a:gd name="T1" fmla="*/ 43 h 43"/>
                  <a:gd name="T2" fmla="*/ 0 w 40"/>
                  <a:gd name="T3" fmla="*/ 29 h 43"/>
                  <a:gd name="T4" fmla="*/ 26 w 40"/>
                  <a:gd name="T5" fmla="*/ 0 h 43"/>
                  <a:gd name="T6" fmla="*/ 40 w 40"/>
                  <a:gd name="T7" fmla="*/ 15 h 43"/>
                  <a:gd name="T8" fmla="*/ 13 w 40"/>
                  <a:gd name="T9" fmla="*/ 43 h 43"/>
                  <a:gd name="T10" fmla="*/ 0 60000 65536"/>
                  <a:gd name="T11" fmla="*/ 0 60000 65536"/>
                  <a:gd name="T12" fmla="*/ 0 60000 65536"/>
                  <a:gd name="T13" fmla="*/ 0 60000 65536"/>
                  <a:gd name="T14" fmla="*/ 0 60000 65536"/>
                  <a:gd name="T15" fmla="*/ 0 w 40"/>
                  <a:gd name="T16" fmla="*/ 0 h 43"/>
                  <a:gd name="T17" fmla="*/ 40 w 40"/>
                  <a:gd name="T18" fmla="*/ 43 h 43"/>
                </a:gdLst>
                <a:ahLst/>
                <a:cxnLst>
                  <a:cxn ang="T10">
                    <a:pos x="T0" y="T1"/>
                  </a:cxn>
                  <a:cxn ang="T11">
                    <a:pos x="T2" y="T3"/>
                  </a:cxn>
                  <a:cxn ang="T12">
                    <a:pos x="T4" y="T5"/>
                  </a:cxn>
                  <a:cxn ang="T13">
                    <a:pos x="T6" y="T7"/>
                  </a:cxn>
                  <a:cxn ang="T14">
                    <a:pos x="T8" y="T9"/>
                  </a:cxn>
                </a:cxnLst>
                <a:rect l="T15" t="T16" r="T17" b="T18"/>
                <a:pathLst>
                  <a:path w="40" h="43">
                    <a:moveTo>
                      <a:pt x="13" y="43"/>
                    </a:moveTo>
                    <a:lnTo>
                      <a:pt x="0" y="29"/>
                    </a:lnTo>
                    <a:lnTo>
                      <a:pt x="26" y="0"/>
                    </a:lnTo>
                    <a:lnTo>
                      <a:pt x="40" y="15"/>
                    </a:lnTo>
                    <a:lnTo>
                      <a:pt x="13" y="43"/>
                    </a:lnTo>
                    <a:close/>
                  </a:path>
                </a:pathLst>
              </a:custGeom>
              <a:solidFill>
                <a:srgbClr val="005329"/>
              </a:solidFill>
              <a:ln w="9525">
                <a:noFill/>
                <a:round/>
                <a:headEnd/>
                <a:tailEnd/>
              </a:ln>
            </p:spPr>
            <p:txBody>
              <a:bodyPr>
                <a:prstTxWarp prst="textNoShape">
                  <a:avLst/>
                </a:prstTxWarp>
              </a:bodyPr>
              <a:lstStyle/>
              <a:p>
                <a:endParaRPr lang="en-US"/>
              </a:p>
            </p:txBody>
          </p:sp>
          <p:sp>
            <p:nvSpPr>
              <p:cNvPr id="72856" name="Freeform 930"/>
              <p:cNvSpPr>
                <a:spLocks/>
              </p:cNvSpPr>
              <p:nvPr/>
            </p:nvSpPr>
            <p:spPr bwMode="auto">
              <a:xfrm>
                <a:off x="4036" y="2367"/>
                <a:ext cx="8" cy="8"/>
              </a:xfrm>
              <a:custGeom>
                <a:avLst/>
                <a:gdLst>
                  <a:gd name="T0" fmla="*/ 14 w 40"/>
                  <a:gd name="T1" fmla="*/ 41 h 41"/>
                  <a:gd name="T2" fmla="*/ 0 w 40"/>
                  <a:gd name="T3" fmla="*/ 26 h 41"/>
                  <a:gd name="T4" fmla="*/ 25 w 40"/>
                  <a:gd name="T5" fmla="*/ 0 h 41"/>
                  <a:gd name="T6" fmla="*/ 28 w 40"/>
                  <a:gd name="T7" fmla="*/ 0 h 41"/>
                  <a:gd name="T8" fmla="*/ 40 w 40"/>
                  <a:gd name="T9" fmla="*/ 15 h 41"/>
                  <a:gd name="T10" fmla="*/ 14 w 40"/>
                  <a:gd name="T11" fmla="*/ 41 h 41"/>
                  <a:gd name="T12" fmla="*/ 0 60000 65536"/>
                  <a:gd name="T13" fmla="*/ 0 60000 65536"/>
                  <a:gd name="T14" fmla="*/ 0 60000 65536"/>
                  <a:gd name="T15" fmla="*/ 0 60000 65536"/>
                  <a:gd name="T16" fmla="*/ 0 60000 65536"/>
                  <a:gd name="T17" fmla="*/ 0 60000 65536"/>
                  <a:gd name="T18" fmla="*/ 0 w 40"/>
                  <a:gd name="T19" fmla="*/ 0 h 41"/>
                  <a:gd name="T20" fmla="*/ 40 w 40"/>
                  <a:gd name="T21" fmla="*/ 41 h 41"/>
                </a:gdLst>
                <a:ahLst/>
                <a:cxnLst>
                  <a:cxn ang="T12">
                    <a:pos x="T0" y="T1"/>
                  </a:cxn>
                  <a:cxn ang="T13">
                    <a:pos x="T2" y="T3"/>
                  </a:cxn>
                  <a:cxn ang="T14">
                    <a:pos x="T4" y="T5"/>
                  </a:cxn>
                  <a:cxn ang="T15">
                    <a:pos x="T6" y="T7"/>
                  </a:cxn>
                  <a:cxn ang="T16">
                    <a:pos x="T8" y="T9"/>
                  </a:cxn>
                  <a:cxn ang="T17">
                    <a:pos x="T10" y="T11"/>
                  </a:cxn>
                </a:cxnLst>
                <a:rect l="T18" t="T19" r="T20" b="T21"/>
                <a:pathLst>
                  <a:path w="40" h="41">
                    <a:moveTo>
                      <a:pt x="14" y="41"/>
                    </a:moveTo>
                    <a:lnTo>
                      <a:pt x="0" y="26"/>
                    </a:lnTo>
                    <a:lnTo>
                      <a:pt x="25" y="0"/>
                    </a:lnTo>
                    <a:lnTo>
                      <a:pt x="28" y="0"/>
                    </a:lnTo>
                    <a:lnTo>
                      <a:pt x="40" y="15"/>
                    </a:lnTo>
                    <a:lnTo>
                      <a:pt x="14" y="41"/>
                    </a:lnTo>
                    <a:close/>
                  </a:path>
                </a:pathLst>
              </a:custGeom>
              <a:solidFill>
                <a:srgbClr val="005329"/>
              </a:solidFill>
              <a:ln w="9525">
                <a:noFill/>
                <a:round/>
                <a:headEnd/>
                <a:tailEnd/>
              </a:ln>
            </p:spPr>
            <p:txBody>
              <a:bodyPr>
                <a:prstTxWarp prst="textNoShape">
                  <a:avLst/>
                </a:prstTxWarp>
              </a:bodyPr>
              <a:lstStyle/>
              <a:p>
                <a:endParaRPr lang="en-US"/>
              </a:p>
            </p:txBody>
          </p:sp>
          <p:sp>
            <p:nvSpPr>
              <p:cNvPr id="72857" name="Freeform 931"/>
              <p:cNvSpPr>
                <a:spLocks/>
              </p:cNvSpPr>
              <p:nvPr/>
            </p:nvSpPr>
            <p:spPr bwMode="auto">
              <a:xfrm>
                <a:off x="4041" y="2362"/>
                <a:ext cx="8" cy="8"/>
              </a:xfrm>
              <a:custGeom>
                <a:avLst/>
                <a:gdLst>
                  <a:gd name="T0" fmla="*/ 12 w 41"/>
                  <a:gd name="T1" fmla="*/ 38 h 38"/>
                  <a:gd name="T2" fmla="*/ 0 w 41"/>
                  <a:gd name="T3" fmla="*/ 23 h 38"/>
                  <a:gd name="T4" fmla="*/ 26 w 41"/>
                  <a:gd name="T5" fmla="*/ 0 h 38"/>
                  <a:gd name="T6" fmla="*/ 41 w 41"/>
                  <a:gd name="T7" fmla="*/ 15 h 38"/>
                  <a:gd name="T8" fmla="*/ 12 w 41"/>
                  <a:gd name="T9" fmla="*/ 38 h 38"/>
                  <a:gd name="T10" fmla="*/ 0 60000 65536"/>
                  <a:gd name="T11" fmla="*/ 0 60000 65536"/>
                  <a:gd name="T12" fmla="*/ 0 60000 65536"/>
                  <a:gd name="T13" fmla="*/ 0 60000 65536"/>
                  <a:gd name="T14" fmla="*/ 0 60000 65536"/>
                  <a:gd name="T15" fmla="*/ 0 w 41"/>
                  <a:gd name="T16" fmla="*/ 0 h 38"/>
                  <a:gd name="T17" fmla="*/ 41 w 41"/>
                  <a:gd name="T18" fmla="*/ 38 h 38"/>
                </a:gdLst>
                <a:ahLst/>
                <a:cxnLst>
                  <a:cxn ang="T10">
                    <a:pos x="T0" y="T1"/>
                  </a:cxn>
                  <a:cxn ang="T11">
                    <a:pos x="T2" y="T3"/>
                  </a:cxn>
                  <a:cxn ang="T12">
                    <a:pos x="T4" y="T5"/>
                  </a:cxn>
                  <a:cxn ang="T13">
                    <a:pos x="T6" y="T7"/>
                  </a:cxn>
                  <a:cxn ang="T14">
                    <a:pos x="T8" y="T9"/>
                  </a:cxn>
                </a:cxnLst>
                <a:rect l="T15" t="T16" r="T17" b="T18"/>
                <a:pathLst>
                  <a:path w="41" h="38">
                    <a:moveTo>
                      <a:pt x="12" y="38"/>
                    </a:moveTo>
                    <a:lnTo>
                      <a:pt x="0" y="23"/>
                    </a:lnTo>
                    <a:lnTo>
                      <a:pt x="26" y="0"/>
                    </a:lnTo>
                    <a:lnTo>
                      <a:pt x="41" y="15"/>
                    </a:lnTo>
                    <a:lnTo>
                      <a:pt x="12" y="38"/>
                    </a:lnTo>
                    <a:close/>
                  </a:path>
                </a:pathLst>
              </a:custGeom>
              <a:solidFill>
                <a:srgbClr val="005329"/>
              </a:solidFill>
              <a:ln w="9525">
                <a:noFill/>
                <a:round/>
                <a:headEnd/>
                <a:tailEnd/>
              </a:ln>
            </p:spPr>
            <p:txBody>
              <a:bodyPr>
                <a:prstTxWarp prst="textNoShape">
                  <a:avLst/>
                </a:prstTxWarp>
              </a:bodyPr>
              <a:lstStyle/>
              <a:p>
                <a:endParaRPr lang="en-US"/>
              </a:p>
            </p:txBody>
          </p:sp>
          <p:sp>
            <p:nvSpPr>
              <p:cNvPr id="72858" name="Freeform 932"/>
              <p:cNvSpPr>
                <a:spLocks/>
              </p:cNvSpPr>
              <p:nvPr/>
            </p:nvSpPr>
            <p:spPr bwMode="auto">
              <a:xfrm>
                <a:off x="4046" y="2358"/>
                <a:ext cx="8" cy="7"/>
              </a:xfrm>
              <a:custGeom>
                <a:avLst/>
                <a:gdLst>
                  <a:gd name="T0" fmla="*/ 15 w 40"/>
                  <a:gd name="T1" fmla="*/ 38 h 38"/>
                  <a:gd name="T2" fmla="*/ 0 w 40"/>
                  <a:gd name="T3" fmla="*/ 23 h 38"/>
                  <a:gd name="T4" fmla="*/ 29 w 40"/>
                  <a:gd name="T5" fmla="*/ 3 h 38"/>
                  <a:gd name="T6" fmla="*/ 32 w 40"/>
                  <a:gd name="T7" fmla="*/ 0 h 38"/>
                  <a:gd name="T8" fmla="*/ 40 w 40"/>
                  <a:gd name="T9" fmla="*/ 17 h 38"/>
                  <a:gd name="T10" fmla="*/ 15 w 40"/>
                  <a:gd name="T11" fmla="*/ 38 h 38"/>
                  <a:gd name="T12" fmla="*/ 0 60000 65536"/>
                  <a:gd name="T13" fmla="*/ 0 60000 65536"/>
                  <a:gd name="T14" fmla="*/ 0 60000 65536"/>
                  <a:gd name="T15" fmla="*/ 0 60000 65536"/>
                  <a:gd name="T16" fmla="*/ 0 60000 65536"/>
                  <a:gd name="T17" fmla="*/ 0 60000 65536"/>
                  <a:gd name="T18" fmla="*/ 0 w 40"/>
                  <a:gd name="T19" fmla="*/ 0 h 38"/>
                  <a:gd name="T20" fmla="*/ 40 w 40"/>
                  <a:gd name="T21" fmla="*/ 38 h 38"/>
                </a:gdLst>
                <a:ahLst/>
                <a:cxnLst>
                  <a:cxn ang="T12">
                    <a:pos x="T0" y="T1"/>
                  </a:cxn>
                  <a:cxn ang="T13">
                    <a:pos x="T2" y="T3"/>
                  </a:cxn>
                  <a:cxn ang="T14">
                    <a:pos x="T4" y="T5"/>
                  </a:cxn>
                  <a:cxn ang="T15">
                    <a:pos x="T6" y="T7"/>
                  </a:cxn>
                  <a:cxn ang="T16">
                    <a:pos x="T8" y="T9"/>
                  </a:cxn>
                  <a:cxn ang="T17">
                    <a:pos x="T10" y="T11"/>
                  </a:cxn>
                </a:cxnLst>
                <a:rect l="T18" t="T19" r="T20" b="T21"/>
                <a:pathLst>
                  <a:path w="40" h="38">
                    <a:moveTo>
                      <a:pt x="15" y="38"/>
                    </a:moveTo>
                    <a:lnTo>
                      <a:pt x="0" y="23"/>
                    </a:lnTo>
                    <a:lnTo>
                      <a:pt x="29" y="3"/>
                    </a:lnTo>
                    <a:lnTo>
                      <a:pt x="32" y="0"/>
                    </a:lnTo>
                    <a:lnTo>
                      <a:pt x="40" y="17"/>
                    </a:lnTo>
                    <a:lnTo>
                      <a:pt x="15" y="38"/>
                    </a:lnTo>
                    <a:close/>
                  </a:path>
                </a:pathLst>
              </a:custGeom>
              <a:solidFill>
                <a:srgbClr val="005329"/>
              </a:solidFill>
              <a:ln w="9525">
                <a:noFill/>
                <a:round/>
                <a:headEnd/>
                <a:tailEnd/>
              </a:ln>
            </p:spPr>
            <p:txBody>
              <a:bodyPr>
                <a:prstTxWarp prst="textNoShape">
                  <a:avLst/>
                </a:prstTxWarp>
              </a:bodyPr>
              <a:lstStyle/>
              <a:p>
                <a:endParaRPr lang="en-US"/>
              </a:p>
            </p:txBody>
          </p:sp>
          <p:sp>
            <p:nvSpPr>
              <p:cNvPr id="72859" name="Freeform 933"/>
              <p:cNvSpPr>
                <a:spLocks/>
              </p:cNvSpPr>
              <p:nvPr/>
            </p:nvSpPr>
            <p:spPr bwMode="auto">
              <a:xfrm>
                <a:off x="4053" y="2354"/>
                <a:ext cx="7" cy="7"/>
              </a:xfrm>
              <a:custGeom>
                <a:avLst/>
                <a:gdLst>
                  <a:gd name="T0" fmla="*/ 8 w 38"/>
                  <a:gd name="T1" fmla="*/ 35 h 35"/>
                  <a:gd name="T2" fmla="*/ 0 w 38"/>
                  <a:gd name="T3" fmla="*/ 18 h 35"/>
                  <a:gd name="T4" fmla="*/ 28 w 38"/>
                  <a:gd name="T5" fmla="*/ 0 h 35"/>
                  <a:gd name="T6" fmla="*/ 38 w 38"/>
                  <a:gd name="T7" fmla="*/ 18 h 35"/>
                  <a:gd name="T8" fmla="*/ 8 w 38"/>
                  <a:gd name="T9" fmla="*/ 35 h 35"/>
                  <a:gd name="T10" fmla="*/ 0 60000 65536"/>
                  <a:gd name="T11" fmla="*/ 0 60000 65536"/>
                  <a:gd name="T12" fmla="*/ 0 60000 65536"/>
                  <a:gd name="T13" fmla="*/ 0 60000 65536"/>
                  <a:gd name="T14" fmla="*/ 0 60000 65536"/>
                  <a:gd name="T15" fmla="*/ 0 w 38"/>
                  <a:gd name="T16" fmla="*/ 0 h 35"/>
                  <a:gd name="T17" fmla="*/ 38 w 38"/>
                  <a:gd name="T18" fmla="*/ 35 h 35"/>
                </a:gdLst>
                <a:ahLst/>
                <a:cxnLst>
                  <a:cxn ang="T10">
                    <a:pos x="T0" y="T1"/>
                  </a:cxn>
                  <a:cxn ang="T11">
                    <a:pos x="T2" y="T3"/>
                  </a:cxn>
                  <a:cxn ang="T12">
                    <a:pos x="T4" y="T5"/>
                  </a:cxn>
                  <a:cxn ang="T13">
                    <a:pos x="T6" y="T7"/>
                  </a:cxn>
                  <a:cxn ang="T14">
                    <a:pos x="T8" y="T9"/>
                  </a:cxn>
                </a:cxnLst>
                <a:rect l="T15" t="T16" r="T17" b="T18"/>
                <a:pathLst>
                  <a:path w="38" h="35">
                    <a:moveTo>
                      <a:pt x="8" y="35"/>
                    </a:moveTo>
                    <a:lnTo>
                      <a:pt x="0" y="18"/>
                    </a:lnTo>
                    <a:lnTo>
                      <a:pt x="28" y="0"/>
                    </a:lnTo>
                    <a:lnTo>
                      <a:pt x="38" y="18"/>
                    </a:lnTo>
                    <a:lnTo>
                      <a:pt x="8" y="35"/>
                    </a:lnTo>
                    <a:close/>
                  </a:path>
                </a:pathLst>
              </a:custGeom>
              <a:solidFill>
                <a:srgbClr val="005329"/>
              </a:solidFill>
              <a:ln w="9525">
                <a:noFill/>
                <a:round/>
                <a:headEnd/>
                <a:tailEnd/>
              </a:ln>
            </p:spPr>
            <p:txBody>
              <a:bodyPr>
                <a:prstTxWarp prst="textNoShape">
                  <a:avLst/>
                </a:prstTxWarp>
              </a:bodyPr>
              <a:lstStyle/>
              <a:p>
                <a:endParaRPr lang="en-US"/>
              </a:p>
            </p:txBody>
          </p:sp>
          <p:sp>
            <p:nvSpPr>
              <p:cNvPr id="72860" name="Freeform 934"/>
              <p:cNvSpPr>
                <a:spLocks/>
              </p:cNvSpPr>
              <p:nvPr/>
            </p:nvSpPr>
            <p:spPr bwMode="auto">
              <a:xfrm>
                <a:off x="4058" y="2347"/>
                <a:ext cx="14" cy="11"/>
              </a:xfrm>
              <a:custGeom>
                <a:avLst/>
                <a:gdLst>
                  <a:gd name="T0" fmla="*/ 10 w 70"/>
                  <a:gd name="T1" fmla="*/ 52 h 52"/>
                  <a:gd name="T2" fmla="*/ 0 w 70"/>
                  <a:gd name="T3" fmla="*/ 34 h 52"/>
                  <a:gd name="T4" fmla="*/ 62 w 70"/>
                  <a:gd name="T5" fmla="*/ 0 h 52"/>
                  <a:gd name="T6" fmla="*/ 70 w 70"/>
                  <a:gd name="T7" fmla="*/ 21 h 52"/>
                  <a:gd name="T8" fmla="*/ 10 w 70"/>
                  <a:gd name="T9" fmla="*/ 52 h 52"/>
                  <a:gd name="T10" fmla="*/ 0 60000 65536"/>
                  <a:gd name="T11" fmla="*/ 0 60000 65536"/>
                  <a:gd name="T12" fmla="*/ 0 60000 65536"/>
                  <a:gd name="T13" fmla="*/ 0 60000 65536"/>
                  <a:gd name="T14" fmla="*/ 0 60000 65536"/>
                  <a:gd name="T15" fmla="*/ 0 w 70"/>
                  <a:gd name="T16" fmla="*/ 0 h 52"/>
                  <a:gd name="T17" fmla="*/ 70 w 70"/>
                  <a:gd name="T18" fmla="*/ 52 h 52"/>
                </a:gdLst>
                <a:ahLst/>
                <a:cxnLst>
                  <a:cxn ang="T10">
                    <a:pos x="T0" y="T1"/>
                  </a:cxn>
                  <a:cxn ang="T11">
                    <a:pos x="T2" y="T3"/>
                  </a:cxn>
                  <a:cxn ang="T12">
                    <a:pos x="T4" y="T5"/>
                  </a:cxn>
                  <a:cxn ang="T13">
                    <a:pos x="T6" y="T7"/>
                  </a:cxn>
                  <a:cxn ang="T14">
                    <a:pos x="T8" y="T9"/>
                  </a:cxn>
                </a:cxnLst>
                <a:rect l="T15" t="T16" r="T17" b="T18"/>
                <a:pathLst>
                  <a:path w="70" h="52">
                    <a:moveTo>
                      <a:pt x="10" y="52"/>
                    </a:moveTo>
                    <a:lnTo>
                      <a:pt x="0" y="34"/>
                    </a:lnTo>
                    <a:lnTo>
                      <a:pt x="62" y="0"/>
                    </a:lnTo>
                    <a:lnTo>
                      <a:pt x="70" y="21"/>
                    </a:lnTo>
                    <a:lnTo>
                      <a:pt x="10" y="52"/>
                    </a:lnTo>
                    <a:close/>
                  </a:path>
                </a:pathLst>
              </a:custGeom>
              <a:solidFill>
                <a:srgbClr val="005329"/>
              </a:solidFill>
              <a:ln w="9525">
                <a:noFill/>
                <a:round/>
                <a:headEnd/>
                <a:tailEnd/>
              </a:ln>
            </p:spPr>
            <p:txBody>
              <a:bodyPr>
                <a:prstTxWarp prst="textNoShape">
                  <a:avLst/>
                </a:prstTxWarp>
              </a:bodyPr>
              <a:lstStyle/>
              <a:p>
                <a:endParaRPr lang="en-US"/>
              </a:p>
            </p:txBody>
          </p:sp>
          <p:sp>
            <p:nvSpPr>
              <p:cNvPr id="72861" name="Freeform 935"/>
              <p:cNvSpPr>
                <a:spLocks/>
              </p:cNvSpPr>
              <p:nvPr/>
            </p:nvSpPr>
            <p:spPr bwMode="auto">
              <a:xfrm>
                <a:off x="4071" y="2342"/>
                <a:ext cx="14" cy="10"/>
              </a:xfrm>
              <a:custGeom>
                <a:avLst/>
                <a:gdLst>
                  <a:gd name="T0" fmla="*/ 8 w 69"/>
                  <a:gd name="T1" fmla="*/ 47 h 47"/>
                  <a:gd name="T2" fmla="*/ 0 w 69"/>
                  <a:gd name="T3" fmla="*/ 26 h 47"/>
                  <a:gd name="T4" fmla="*/ 60 w 69"/>
                  <a:gd name="T5" fmla="*/ 0 h 47"/>
                  <a:gd name="T6" fmla="*/ 62 w 69"/>
                  <a:gd name="T7" fmla="*/ 0 h 47"/>
                  <a:gd name="T8" fmla="*/ 69 w 69"/>
                  <a:gd name="T9" fmla="*/ 17 h 47"/>
                  <a:gd name="T10" fmla="*/ 8 w 69"/>
                  <a:gd name="T11" fmla="*/ 47 h 47"/>
                  <a:gd name="T12" fmla="*/ 0 60000 65536"/>
                  <a:gd name="T13" fmla="*/ 0 60000 65536"/>
                  <a:gd name="T14" fmla="*/ 0 60000 65536"/>
                  <a:gd name="T15" fmla="*/ 0 60000 65536"/>
                  <a:gd name="T16" fmla="*/ 0 60000 65536"/>
                  <a:gd name="T17" fmla="*/ 0 60000 65536"/>
                  <a:gd name="T18" fmla="*/ 0 w 69"/>
                  <a:gd name="T19" fmla="*/ 0 h 47"/>
                  <a:gd name="T20" fmla="*/ 69 w 69"/>
                  <a:gd name="T21" fmla="*/ 47 h 47"/>
                </a:gdLst>
                <a:ahLst/>
                <a:cxnLst>
                  <a:cxn ang="T12">
                    <a:pos x="T0" y="T1"/>
                  </a:cxn>
                  <a:cxn ang="T13">
                    <a:pos x="T2" y="T3"/>
                  </a:cxn>
                  <a:cxn ang="T14">
                    <a:pos x="T4" y="T5"/>
                  </a:cxn>
                  <a:cxn ang="T15">
                    <a:pos x="T6" y="T7"/>
                  </a:cxn>
                  <a:cxn ang="T16">
                    <a:pos x="T8" y="T9"/>
                  </a:cxn>
                  <a:cxn ang="T17">
                    <a:pos x="T10" y="T11"/>
                  </a:cxn>
                </a:cxnLst>
                <a:rect l="T18" t="T19" r="T20" b="T21"/>
                <a:pathLst>
                  <a:path w="69" h="47">
                    <a:moveTo>
                      <a:pt x="8" y="47"/>
                    </a:moveTo>
                    <a:lnTo>
                      <a:pt x="0" y="26"/>
                    </a:lnTo>
                    <a:lnTo>
                      <a:pt x="60" y="0"/>
                    </a:lnTo>
                    <a:lnTo>
                      <a:pt x="62" y="0"/>
                    </a:lnTo>
                    <a:lnTo>
                      <a:pt x="69" y="17"/>
                    </a:lnTo>
                    <a:lnTo>
                      <a:pt x="8" y="47"/>
                    </a:lnTo>
                    <a:close/>
                  </a:path>
                </a:pathLst>
              </a:custGeom>
              <a:solidFill>
                <a:srgbClr val="005329"/>
              </a:solidFill>
              <a:ln w="9525">
                <a:noFill/>
                <a:round/>
                <a:headEnd/>
                <a:tailEnd/>
              </a:ln>
            </p:spPr>
            <p:txBody>
              <a:bodyPr>
                <a:prstTxWarp prst="textNoShape">
                  <a:avLst/>
                </a:prstTxWarp>
              </a:bodyPr>
              <a:lstStyle/>
              <a:p>
                <a:endParaRPr lang="en-US"/>
              </a:p>
            </p:txBody>
          </p:sp>
          <p:sp>
            <p:nvSpPr>
              <p:cNvPr id="72862" name="Freeform 936"/>
              <p:cNvSpPr>
                <a:spLocks/>
              </p:cNvSpPr>
              <p:nvPr/>
            </p:nvSpPr>
            <p:spPr bwMode="auto">
              <a:xfrm>
                <a:off x="4083" y="2338"/>
                <a:ext cx="14" cy="8"/>
              </a:xfrm>
              <a:custGeom>
                <a:avLst/>
                <a:gdLst>
                  <a:gd name="T0" fmla="*/ 7 w 69"/>
                  <a:gd name="T1" fmla="*/ 39 h 39"/>
                  <a:gd name="T2" fmla="*/ 0 w 69"/>
                  <a:gd name="T3" fmla="*/ 22 h 39"/>
                  <a:gd name="T4" fmla="*/ 64 w 69"/>
                  <a:gd name="T5" fmla="*/ 0 h 39"/>
                  <a:gd name="T6" fmla="*/ 69 w 69"/>
                  <a:gd name="T7" fmla="*/ 20 h 39"/>
                  <a:gd name="T8" fmla="*/ 7 w 69"/>
                  <a:gd name="T9" fmla="*/ 39 h 39"/>
                  <a:gd name="T10" fmla="*/ 0 60000 65536"/>
                  <a:gd name="T11" fmla="*/ 0 60000 65536"/>
                  <a:gd name="T12" fmla="*/ 0 60000 65536"/>
                  <a:gd name="T13" fmla="*/ 0 60000 65536"/>
                  <a:gd name="T14" fmla="*/ 0 60000 65536"/>
                  <a:gd name="T15" fmla="*/ 0 w 69"/>
                  <a:gd name="T16" fmla="*/ 0 h 39"/>
                  <a:gd name="T17" fmla="*/ 69 w 69"/>
                  <a:gd name="T18" fmla="*/ 39 h 39"/>
                </a:gdLst>
                <a:ahLst/>
                <a:cxnLst>
                  <a:cxn ang="T10">
                    <a:pos x="T0" y="T1"/>
                  </a:cxn>
                  <a:cxn ang="T11">
                    <a:pos x="T2" y="T3"/>
                  </a:cxn>
                  <a:cxn ang="T12">
                    <a:pos x="T4" y="T5"/>
                  </a:cxn>
                  <a:cxn ang="T13">
                    <a:pos x="T6" y="T7"/>
                  </a:cxn>
                  <a:cxn ang="T14">
                    <a:pos x="T8" y="T9"/>
                  </a:cxn>
                </a:cxnLst>
                <a:rect l="T15" t="T16" r="T17" b="T18"/>
                <a:pathLst>
                  <a:path w="69" h="39">
                    <a:moveTo>
                      <a:pt x="7" y="39"/>
                    </a:moveTo>
                    <a:lnTo>
                      <a:pt x="0" y="22"/>
                    </a:lnTo>
                    <a:lnTo>
                      <a:pt x="64" y="0"/>
                    </a:lnTo>
                    <a:lnTo>
                      <a:pt x="69" y="20"/>
                    </a:lnTo>
                    <a:lnTo>
                      <a:pt x="7" y="39"/>
                    </a:lnTo>
                    <a:close/>
                  </a:path>
                </a:pathLst>
              </a:custGeom>
              <a:solidFill>
                <a:srgbClr val="005329"/>
              </a:solidFill>
              <a:ln w="9525">
                <a:noFill/>
                <a:round/>
                <a:headEnd/>
                <a:tailEnd/>
              </a:ln>
            </p:spPr>
            <p:txBody>
              <a:bodyPr>
                <a:prstTxWarp prst="textNoShape">
                  <a:avLst/>
                </a:prstTxWarp>
              </a:bodyPr>
              <a:lstStyle/>
              <a:p>
                <a:endParaRPr lang="en-US"/>
              </a:p>
            </p:txBody>
          </p:sp>
          <p:sp>
            <p:nvSpPr>
              <p:cNvPr id="72863" name="Freeform 937"/>
              <p:cNvSpPr>
                <a:spLocks/>
              </p:cNvSpPr>
              <p:nvPr/>
            </p:nvSpPr>
            <p:spPr bwMode="auto">
              <a:xfrm>
                <a:off x="4096" y="2334"/>
                <a:ext cx="14" cy="8"/>
              </a:xfrm>
              <a:custGeom>
                <a:avLst/>
                <a:gdLst>
                  <a:gd name="T0" fmla="*/ 5 w 69"/>
                  <a:gd name="T1" fmla="*/ 37 h 37"/>
                  <a:gd name="T2" fmla="*/ 0 w 69"/>
                  <a:gd name="T3" fmla="*/ 17 h 37"/>
                  <a:gd name="T4" fmla="*/ 63 w 69"/>
                  <a:gd name="T5" fmla="*/ 0 h 37"/>
                  <a:gd name="T6" fmla="*/ 69 w 69"/>
                  <a:gd name="T7" fmla="*/ 17 h 37"/>
                  <a:gd name="T8" fmla="*/ 5 w 69"/>
                  <a:gd name="T9" fmla="*/ 37 h 37"/>
                  <a:gd name="T10" fmla="*/ 0 60000 65536"/>
                  <a:gd name="T11" fmla="*/ 0 60000 65536"/>
                  <a:gd name="T12" fmla="*/ 0 60000 65536"/>
                  <a:gd name="T13" fmla="*/ 0 60000 65536"/>
                  <a:gd name="T14" fmla="*/ 0 60000 65536"/>
                  <a:gd name="T15" fmla="*/ 0 w 69"/>
                  <a:gd name="T16" fmla="*/ 0 h 37"/>
                  <a:gd name="T17" fmla="*/ 69 w 69"/>
                  <a:gd name="T18" fmla="*/ 37 h 37"/>
                </a:gdLst>
                <a:ahLst/>
                <a:cxnLst>
                  <a:cxn ang="T10">
                    <a:pos x="T0" y="T1"/>
                  </a:cxn>
                  <a:cxn ang="T11">
                    <a:pos x="T2" y="T3"/>
                  </a:cxn>
                  <a:cxn ang="T12">
                    <a:pos x="T4" y="T5"/>
                  </a:cxn>
                  <a:cxn ang="T13">
                    <a:pos x="T6" y="T7"/>
                  </a:cxn>
                  <a:cxn ang="T14">
                    <a:pos x="T8" y="T9"/>
                  </a:cxn>
                </a:cxnLst>
                <a:rect l="T15" t="T16" r="T17" b="T18"/>
                <a:pathLst>
                  <a:path w="69" h="37">
                    <a:moveTo>
                      <a:pt x="5" y="37"/>
                    </a:moveTo>
                    <a:lnTo>
                      <a:pt x="0" y="17"/>
                    </a:lnTo>
                    <a:lnTo>
                      <a:pt x="63" y="0"/>
                    </a:lnTo>
                    <a:lnTo>
                      <a:pt x="69" y="17"/>
                    </a:lnTo>
                    <a:lnTo>
                      <a:pt x="5" y="37"/>
                    </a:lnTo>
                    <a:close/>
                  </a:path>
                </a:pathLst>
              </a:custGeom>
              <a:solidFill>
                <a:srgbClr val="005329"/>
              </a:solidFill>
              <a:ln w="9525">
                <a:noFill/>
                <a:round/>
                <a:headEnd/>
                <a:tailEnd/>
              </a:ln>
            </p:spPr>
            <p:txBody>
              <a:bodyPr>
                <a:prstTxWarp prst="textNoShape">
                  <a:avLst/>
                </a:prstTxWarp>
              </a:bodyPr>
              <a:lstStyle/>
              <a:p>
                <a:endParaRPr lang="en-US"/>
              </a:p>
            </p:txBody>
          </p:sp>
          <p:sp>
            <p:nvSpPr>
              <p:cNvPr id="72864" name="Freeform 938"/>
              <p:cNvSpPr>
                <a:spLocks/>
              </p:cNvSpPr>
              <p:nvPr/>
            </p:nvSpPr>
            <p:spPr bwMode="auto">
              <a:xfrm>
                <a:off x="4109" y="2331"/>
                <a:ext cx="14" cy="7"/>
              </a:xfrm>
              <a:custGeom>
                <a:avLst/>
                <a:gdLst>
                  <a:gd name="T0" fmla="*/ 6 w 73"/>
                  <a:gd name="T1" fmla="*/ 36 h 36"/>
                  <a:gd name="T2" fmla="*/ 0 w 73"/>
                  <a:gd name="T3" fmla="*/ 19 h 36"/>
                  <a:gd name="T4" fmla="*/ 67 w 73"/>
                  <a:gd name="T5" fmla="*/ 0 h 36"/>
                  <a:gd name="T6" fmla="*/ 73 w 73"/>
                  <a:gd name="T7" fmla="*/ 19 h 36"/>
                  <a:gd name="T8" fmla="*/ 6 w 73"/>
                  <a:gd name="T9" fmla="*/ 36 h 36"/>
                  <a:gd name="T10" fmla="*/ 0 60000 65536"/>
                  <a:gd name="T11" fmla="*/ 0 60000 65536"/>
                  <a:gd name="T12" fmla="*/ 0 60000 65536"/>
                  <a:gd name="T13" fmla="*/ 0 60000 65536"/>
                  <a:gd name="T14" fmla="*/ 0 60000 65536"/>
                  <a:gd name="T15" fmla="*/ 0 w 73"/>
                  <a:gd name="T16" fmla="*/ 0 h 36"/>
                  <a:gd name="T17" fmla="*/ 73 w 73"/>
                  <a:gd name="T18" fmla="*/ 36 h 36"/>
                </a:gdLst>
                <a:ahLst/>
                <a:cxnLst>
                  <a:cxn ang="T10">
                    <a:pos x="T0" y="T1"/>
                  </a:cxn>
                  <a:cxn ang="T11">
                    <a:pos x="T2" y="T3"/>
                  </a:cxn>
                  <a:cxn ang="T12">
                    <a:pos x="T4" y="T5"/>
                  </a:cxn>
                  <a:cxn ang="T13">
                    <a:pos x="T6" y="T7"/>
                  </a:cxn>
                  <a:cxn ang="T14">
                    <a:pos x="T8" y="T9"/>
                  </a:cxn>
                </a:cxnLst>
                <a:rect l="T15" t="T16" r="T17" b="T18"/>
                <a:pathLst>
                  <a:path w="73" h="36">
                    <a:moveTo>
                      <a:pt x="6" y="36"/>
                    </a:moveTo>
                    <a:lnTo>
                      <a:pt x="0" y="19"/>
                    </a:lnTo>
                    <a:lnTo>
                      <a:pt x="67" y="0"/>
                    </a:lnTo>
                    <a:lnTo>
                      <a:pt x="73" y="19"/>
                    </a:lnTo>
                    <a:lnTo>
                      <a:pt x="6" y="36"/>
                    </a:lnTo>
                    <a:close/>
                  </a:path>
                </a:pathLst>
              </a:custGeom>
              <a:solidFill>
                <a:srgbClr val="005329"/>
              </a:solidFill>
              <a:ln w="9525">
                <a:noFill/>
                <a:round/>
                <a:headEnd/>
                <a:tailEnd/>
              </a:ln>
            </p:spPr>
            <p:txBody>
              <a:bodyPr>
                <a:prstTxWarp prst="textNoShape">
                  <a:avLst/>
                </a:prstTxWarp>
              </a:bodyPr>
              <a:lstStyle/>
              <a:p>
                <a:endParaRPr lang="en-US"/>
              </a:p>
            </p:txBody>
          </p:sp>
          <p:sp>
            <p:nvSpPr>
              <p:cNvPr id="72865" name="Freeform 939"/>
              <p:cNvSpPr>
                <a:spLocks/>
              </p:cNvSpPr>
              <p:nvPr/>
            </p:nvSpPr>
            <p:spPr bwMode="auto">
              <a:xfrm>
                <a:off x="4122" y="2324"/>
                <a:ext cx="28" cy="10"/>
              </a:xfrm>
              <a:custGeom>
                <a:avLst/>
                <a:gdLst>
                  <a:gd name="T0" fmla="*/ 6 w 138"/>
                  <a:gd name="T1" fmla="*/ 53 h 53"/>
                  <a:gd name="T2" fmla="*/ 0 w 138"/>
                  <a:gd name="T3" fmla="*/ 34 h 53"/>
                  <a:gd name="T4" fmla="*/ 133 w 138"/>
                  <a:gd name="T5" fmla="*/ 0 h 53"/>
                  <a:gd name="T6" fmla="*/ 138 w 138"/>
                  <a:gd name="T7" fmla="*/ 21 h 53"/>
                  <a:gd name="T8" fmla="*/ 6 w 138"/>
                  <a:gd name="T9" fmla="*/ 53 h 53"/>
                  <a:gd name="T10" fmla="*/ 0 60000 65536"/>
                  <a:gd name="T11" fmla="*/ 0 60000 65536"/>
                  <a:gd name="T12" fmla="*/ 0 60000 65536"/>
                  <a:gd name="T13" fmla="*/ 0 60000 65536"/>
                  <a:gd name="T14" fmla="*/ 0 60000 65536"/>
                  <a:gd name="T15" fmla="*/ 0 w 138"/>
                  <a:gd name="T16" fmla="*/ 0 h 53"/>
                  <a:gd name="T17" fmla="*/ 138 w 138"/>
                  <a:gd name="T18" fmla="*/ 53 h 53"/>
                </a:gdLst>
                <a:ahLst/>
                <a:cxnLst>
                  <a:cxn ang="T10">
                    <a:pos x="T0" y="T1"/>
                  </a:cxn>
                  <a:cxn ang="T11">
                    <a:pos x="T2" y="T3"/>
                  </a:cxn>
                  <a:cxn ang="T12">
                    <a:pos x="T4" y="T5"/>
                  </a:cxn>
                  <a:cxn ang="T13">
                    <a:pos x="T6" y="T7"/>
                  </a:cxn>
                  <a:cxn ang="T14">
                    <a:pos x="T8" y="T9"/>
                  </a:cxn>
                </a:cxnLst>
                <a:rect l="T15" t="T16" r="T17" b="T18"/>
                <a:pathLst>
                  <a:path w="138" h="53">
                    <a:moveTo>
                      <a:pt x="6" y="53"/>
                    </a:moveTo>
                    <a:lnTo>
                      <a:pt x="0" y="34"/>
                    </a:lnTo>
                    <a:lnTo>
                      <a:pt x="133" y="0"/>
                    </a:lnTo>
                    <a:lnTo>
                      <a:pt x="138" y="21"/>
                    </a:lnTo>
                    <a:lnTo>
                      <a:pt x="6" y="53"/>
                    </a:lnTo>
                    <a:close/>
                  </a:path>
                </a:pathLst>
              </a:custGeom>
              <a:solidFill>
                <a:srgbClr val="005329"/>
              </a:solidFill>
              <a:ln w="9525">
                <a:noFill/>
                <a:round/>
                <a:headEnd/>
                <a:tailEnd/>
              </a:ln>
            </p:spPr>
            <p:txBody>
              <a:bodyPr>
                <a:prstTxWarp prst="textNoShape">
                  <a:avLst/>
                </a:prstTxWarp>
              </a:bodyPr>
              <a:lstStyle/>
              <a:p>
                <a:endParaRPr lang="en-US"/>
              </a:p>
            </p:txBody>
          </p:sp>
          <p:sp>
            <p:nvSpPr>
              <p:cNvPr id="72866" name="Freeform 940"/>
              <p:cNvSpPr>
                <a:spLocks/>
              </p:cNvSpPr>
              <p:nvPr/>
            </p:nvSpPr>
            <p:spPr bwMode="auto">
              <a:xfrm>
                <a:off x="4149" y="2320"/>
                <a:ext cx="14" cy="8"/>
              </a:xfrm>
              <a:custGeom>
                <a:avLst/>
                <a:gdLst>
                  <a:gd name="T0" fmla="*/ 5 w 71"/>
                  <a:gd name="T1" fmla="*/ 41 h 41"/>
                  <a:gd name="T2" fmla="*/ 0 w 71"/>
                  <a:gd name="T3" fmla="*/ 20 h 41"/>
                  <a:gd name="T4" fmla="*/ 65 w 71"/>
                  <a:gd name="T5" fmla="*/ 0 h 41"/>
                  <a:gd name="T6" fmla="*/ 71 w 71"/>
                  <a:gd name="T7" fmla="*/ 20 h 41"/>
                  <a:gd name="T8" fmla="*/ 5 w 71"/>
                  <a:gd name="T9" fmla="*/ 41 h 41"/>
                  <a:gd name="T10" fmla="*/ 0 60000 65536"/>
                  <a:gd name="T11" fmla="*/ 0 60000 65536"/>
                  <a:gd name="T12" fmla="*/ 0 60000 65536"/>
                  <a:gd name="T13" fmla="*/ 0 60000 65536"/>
                  <a:gd name="T14" fmla="*/ 0 60000 65536"/>
                  <a:gd name="T15" fmla="*/ 0 w 71"/>
                  <a:gd name="T16" fmla="*/ 0 h 41"/>
                  <a:gd name="T17" fmla="*/ 71 w 71"/>
                  <a:gd name="T18" fmla="*/ 41 h 41"/>
                </a:gdLst>
                <a:ahLst/>
                <a:cxnLst>
                  <a:cxn ang="T10">
                    <a:pos x="T0" y="T1"/>
                  </a:cxn>
                  <a:cxn ang="T11">
                    <a:pos x="T2" y="T3"/>
                  </a:cxn>
                  <a:cxn ang="T12">
                    <a:pos x="T4" y="T5"/>
                  </a:cxn>
                  <a:cxn ang="T13">
                    <a:pos x="T6" y="T7"/>
                  </a:cxn>
                  <a:cxn ang="T14">
                    <a:pos x="T8" y="T9"/>
                  </a:cxn>
                </a:cxnLst>
                <a:rect l="T15" t="T16" r="T17" b="T18"/>
                <a:pathLst>
                  <a:path w="71" h="41">
                    <a:moveTo>
                      <a:pt x="5" y="41"/>
                    </a:moveTo>
                    <a:lnTo>
                      <a:pt x="0" y="20"/>
                    </a:lnTo>
                    <a:lnTo>
                      <a:pt x="65" y="0"/>
                    </a:lnTo>
                    <a:lnTo>
                      <a:pt x="71" y="20"/>
                    </a:lnTo>
                    <a:lnTo>
                      <a:pt x="5" y="41"/>
                    </a:lnTo>
                    <a:close/>
                  </a:path>
                </a:pathLst>
              </a:custGeom>
              <a:solidFill>
                <a:srgbClr val="005329"/>
              </a:solidFill>
              <a:ln w="9525">
                <a:noFill/>
                <a:round/>
                <a:headEnd/>
                <a:tailEnd/>
              </a:ln>
            </p:spPr>
            <p:txBody>
              <a:bodyPr>
                <a:prstTxWarp prst="textNoShape">
                  <a:avLst/>
                </a:prstTxWarp>
              </a:bodyPr>
              <a:lstStyle/>
              <a:p>
                <a:endParaRPr lang="en-US"/>
              </a:p>
            </p:txBody>
          </p:sp>
          <p:sp>
            <p:nvSpPr>
              <p:cNvPr id="72867" name="Freeform 941"/>
              <p:cNvSpPr>
                <a:spLocks/>
              </p:cNvSpPr>
              <p:nvPr/>
            </p:nvSpPr>
            <p:spPr bwMode="auto">
              <a:xfrm>
                <a:off x="4162" y="2315"/>
                <a:ext cx="14" cy="9"/>
              </a:xfrm>
              <a:custGeom>
                <a:avLst/>
                <a:gdLst>
                  <a:gd name="T0" fmla="*/ 6 w 73"/>
                  <a:gd name="T1" fmla="*/ 43 h 43"/>
                  <a:gd name="T2" fmla="*/ 0 w 73"/>
                  <a:gd name="T3" fmla="*/ 23 h 43"/>
                  <a:gd name="T4" fmla="*/ 64 w 73"/>
                  <a:gd name="T5" fmla="*/ 0 h 43"/>
                  <a:gd name="T6" fmla="*/ 73 w 73"/>
                  <a:gd name="T7" fmla="*/ 21 h 43"/>
                  <a:gd name="T8" fmla="*/ 70 w 73"/>
                  <a:gd name="T9" fmla="*/ 21 h 43"/>
                  <a:gd name="T10" fmla="*/ 6 w 73"/>
                  <a:gd name="T11" fmla="*/ 43 h 43"/>
                  <a:gd name="T12" fmla="*/ 0 60000 65536"/>
                  <a:gd name="T13" fmla="*/ 0 60000 65536"/>
                  <a:gd name="T14" fmla="*/ 0 60000 65536"/>
                  <a:gd name="T15" fmla="*/ 0 60000 65536"/>
                  <a:gd name="T16" fmla="*/ 0 60000 65536"/>
                  <a:gd name="T17" fmla="*/ 0 60000 65536"/>
                  <a:gd name="T18" fmla="*/ 0 w 73"/>
                  <a:gd name="T19" fmla="*/ 0 h 43"/>
                  <a:gd name="T20" fmla="*/ 73 w 73"/>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73" h="43">
                    <a:moveTo>
                      <a:pt x="6" y="43"/>
                    </a:moveTo>
                    <a:lnTo>
                      <a:pt x="0" y="23"/>
                    </a:lnTo>
                    <a:lnTo>
                      <a:pt x="64" y="0"/>
                    </a:lnTo>
                    <a:lnTo>
                      <a:pt x="73" y="21"/>
                    </a:lnTo>
                    <a:lnTo>
                      <a:pt x="70" y="21"/>
                    </a:lnTo>
                    <a:lnTo>
                      <a:pt x="6" y="43"/>
                    </a:lnTo>
                    <a:close/>
                  </a:path>
                </a:pathLst>
              </a:custGeom>
              <a:solidFill>
                <a:srgbClr val="005329"/>
              </a:solidFill>
              <a:ln w="9525">
                <a:noFill/>
                <a:round/>
                <a:headEnd/>
                <a:tailEnd/>
              </a:ln>
            </p:spPr>
            <p:txBody>
              <a:bodyPr>
                <a:prstTxWarp prst="textNoShape">
                  <a:avLst/>
                </a:prstTxWarp>
              </a:bodyPr>
              <a:lstStyle/>
              <a:p>
                <a:endParaRPr lang="en-US"/>
              </a:p>
            </p:txBody>
          </p:sp>
          <p:sp>
            <p:nvSpPr>
              <p:cNvPr id="72868" name="Freeform 942"/>
              <p:cNvSpPr>
                <a:spLocks/>
              </p:cNvSpPr>
              <p:nvPr/>
            </p:nvSpPr>
            <p:spPr bwMode="auto">
              <a:xfrm>
                <a:off x="4174" y="2310"/>
                <a:ext cx="15" cy="9"/>
              </a:xfrm>
              <a:custGeom>
                <a:avLst/>
                <a:gdLst>
                  <a:gd name="T0" fmla="*/ 9 w 71"/>
                  <a:gd name="T1" fmla="*/ 47 h 47"/>
                  <a:gd name="T2" fmla="*/ 0 w 71"/>
                  <a:gd name="T3" fmla="*/ 26 h 47"/>
                  <a:gd name="T4" fmla="*/ 63 w 71"/>
                  <a:gd name="T5" fmla="*/ 0 h 47"/>
                  <a:gd name="T6" fmla="*/ 71 w 71"/>
                  <a:gd name="T7" fmla="*/ 17 h 47"/>
                  <a:gd name="T8" fmla="*/ 9 w 71"/>
                  <a:gd name="T9" fmla="*/ 47 h 47"/>
                  <a:gd name="T10" fmla="*/ 0 60000 65536"/>
                  <a:gd name="T11" fmla="*/ 0 60000 65536"/>
                  <a:gd name="T12" fmla="*/ 0 60000 65536"/>
                  <a:gd name="T13" fmla="*/ 0 60000 65536"/>
                  <a:gd name="T14" fmla="*/ 0 60000 65536"/>
                  <a:gd name="T15" fmla="*/ 0 w 71"/>
                  <a:gd name="T16" fmla="*/ 0 h 47"/>
                  <a:gd name="T17" fmla="*/ 71 w 71"/>
                  <a:gd name="T18" fmla="*/ 47 h 47"/>
                </a:gdLst>
                <a:ahLst/>
                <a:cxnLst>
                  <a:cxn ang="T10">
                    <a:pos x="T0" y="T1"/>
                  </a:cxn>
                  <a:cxn ang="T11">
                    <a:pos x="T2" y="T3"/>
                  </a:cxn>
                  <a:cxn ang="T12">
                    <a:pos x="T4" y="T5"/>
                  </a:cxn>
                  <a:cxn ang="T13">
                    <a:pos x="T6" y="T7"/>
                  </a:cxn>
                  <a:cxn ang="T14">
                    <a:pos x="T8" y="T9"/>
                  </a:cxn>
                </a:cxnLst>
                <a:rect l="T15" t="T16" r="T17" b="T18"/>
                <a:pathLst>
                  <a:path w="71" h="47">
                    <a:moveTo>
                      <a:pt x="9" y="47"/>
                    </a:moveTo>
                    <a:lnTo>
                      <a:pt x="0" y="26"/>
                    </a:lnTo>
                    <a:lnTo>
                      <a:pt x="63" y="0"/>
                    </a:lnTo>
                    <a:lnTo>
                      <a:pt x="71" y="17"/>
                    </a:lnTo>
                    <a:lnTo>
                      <a:pt x="9" y="47"/>
                    </a:lnTo>
                    <a:close/>
                  </a:path>
                </a:pathLst>
              </a:custGeom>
              <a:solidFill>
                <a:srgbClr val="005329"/>
              </a:solidFill>
              <a:ln w="9525">
                <a:noFill/>
                <a:round/>
                <a:headEnd/>
                <a:tailEnd/>
              </a:ln>
            </p:spPr>
            <p:txBody>
              <a:bodyPr>
                <a:prstTxWarp prst="textNoShape">
                  <a:avLst/>
                </a:prstTxWarp>
              </a:bodyPr>
              <a:lstStyle/>
              <a:p>
                <a:endParaRPr lang="en-US"/>
              </a:p>
            </p:txBody>
          </p:sp>
          <p:sp>
            <p:nvSpPr>
              <p:cNvPr id="72869" name="Freeform 943"/>
              <p:cNvSpPr>
                <a:spLocks/>
              </p:cNvSpPr>
              <p:nvPr/>
            </p:nvSpPr>
            <p:spPr bwMode="auto">
              <a:xfrm>
                <a:off x="4187" y="2307"/>
                <a:ext cx="8" cy="6"/>
              </a:xfrm>
              <a:custGeom>
                <a:avLst/>
                <a:gdLst>
                  <a:gd name="T0" fmla="*/ 8 w 40"/>
                  <a:gd name="T1" fmla="*/ 34 h 34"/>
                  <a:gd name="T2" fmla="*/ 0 w 40"/>
                  <a:gd name="T3" fmla="*/ 17 h 34"/>
                  <a:gd name="T4" fmla="*/ 32 w 40"/>
                  <a:gd name="T5" fmla="*/ 0 h 34"/>
                  <a:gd name="T6" fmla="*/ 40 w 40"/>
                  <a:gd name="T7" fmla="*/ 17 h 34"/>
                  <a:gd name="T8" fmla="*/ 8 w 40"/>
                  <a:gd name="T9" fmla="*/ 34 h 34"/>
                  <a:gd name="T10" fmla="*/ 0 60000 65536"/>
                  <a:gd name="T11" fmla="*/ 0 60000 65536"/>
                  <a:gd name="T12" fmla="*/ 0 60000 65536"/>
                  <a:gd name="T13" fmla="*/ 0 60000 65536"/>
                  <a:gd name="T14" fmla="*/ 0 60000 65536"/>
                  <a:gd name="T15" fmla="*/ 0 w 40"/>
                  <a:gd name="T16" fmla="*/ 0 h 34"/>
                  <a:gd name="T17" fmla="*/ 40 w 40"/>
                  <a:gd name="T18" fmla="*/ 34 h 34"/>
                </a:gdLst>
                <a:ahLst/>
                <a:cxnLst>
                  <a:cxn ang="T10">
                    <a:pos x="T0" y="T1"/>
                  </a:cxn>
                  <a:cxn ang="T11">
                    <a:pos x="T2" y="T3"/>
                  </a:cxn>
                  <a:cxn ang="T12">
                    <a:pos x="T4" y="T5"/>
                  </a:cxn>
                  <a:cxn ang="T13">
                    <a:pos x="T6" y="T7"/>
                  </a:cxn>
                  <a:cxn ang="T14">
                    <a:pos x="T8" y="T9"/>
                  </a:cxn>
                </a:cxnLst>
                <a:rect l="T15" t="T16" r="T17" b="T18"/>
                <a:pathLst>
                  <a:path w="40" h="34">
                    <a:moveTo>
                      <a:pt x="8" y="34"/>
                    </a:moveTo>
                    <a:lnTo>
                      <a:pt x="0" y="17"/>
                    </a:lnTo>
                    <a:lnTo>
                      <a:pt x="32" y="0"/>
                    </a:lnTo>
                    <a:lnTo>
                      <a:pt x="40" y="17"/>
                    </a:lnTo>
                    <a:lnTo>
                      <a:pt x="8" y="34"/>
                    </a:lnTo>
                    <a:close/>
                  </a:path>
                </a:pathLst>
              </a:custGeom>
              <a:solidFill>
                <a:srgbClr val="005329"/>
              </a:solidFill>
              <a:ln w="9525">
                <a:noFill/>
                <a:round/>
                <a:headEnd/>
                <a:tailEnd/>
              </a:ln>
            </p:spPr>
            <p:txBody>
              <a:bodyPr>
                <a:prstTxWarp prst="textNoShape">
                  <a:avLst/>
                </a:prstTxWarp>
              </a:bodyPr>
              <a:lstStyle/>
              <a:p>
                <a:endParaRPr lang="en-US"/>
              </a:p>
            </p:txBody>
          </p:sp>
          <p:sp>
            <p:nvSpPr>
              <p:cNvPr id="72870" name="Freeform 944"/>
              <p:cNvSpPr>
                <a:spLocks/>
              </p:cNvSpPr>
              <p:nvPr/>
            </p:nvSpPr>
            <p:spPr bwMode="auto">
              <a:xfrm>
                <a:off x="4193" y="2303"/>
                <a:ext cx="8" cy="7"/>
              </a:xfrm>
              <a:custGeom>
                <a:avLst/>
                <a:gdLst>
                  <a:gd name="T0" fmla="*/ 8 w 40"/>
                  <a:gd name="T1" fmla="*/ 35 h 35"/>
                  <a:gd name="T2" fmla="*/ 0 w 40"/>
                  <a:gd name="T3" fmla="*/ 18 h 35"/>
                  <a:gd name="T4" fmla="*/ 29 w 40"/>
                  <a:gd name="T5" fmla="*/ 0 h 35"/>
                  <a:gd name="T6" fmla="*/ 40 w 40"/>
                  <a:gd name="T7" fmla="*/ 18 h 35"/>
                  <a:gd name="T8" fmla="*/ 8 w 40"/>
                  <a:gd name="T9" fmla="*/ 35 h 35"/>
                  <a:gd name="T10" fmla="*/ 0 60000 65536"/>
                  <a:gd name="T11" fmla="*/ 0 60000 65536"/>
                  <a:gd name="T12" fmla="*/ 0 60000 65536"/>
                  <a:gd name="T13" fmla="*/ 0 60000 65536"/>
                  <a:gd name="T14" fmla="*/ 0 60000 65536"/>
                  <a:gd name="T15" fmla="*/ 0 w 40"/>
                  <a:gd name="T16" fmla="*/ 0 h 35"/>
                  <a:gd name="T17" fmla="*/ 40 w 40"/>
                  <a:gd name="T18" fmla="*/ 35 h 35"/>
                </a:gdLst>
                <a:ahLst/>
                <a:cxnLst>
                  <a:cxn ang="T10">
                    <a:pos x="T0" y="T1"/>
                  </a:cxn>
                  <a:cxn ang="T11">
                    <a:pos x="T2" y="T3"/>
                  </a:cxn>
                  <a:cxn ang="T12">
                    <a:pos x="T4" y="T5"/>
                  </a:cxn>
                  <a:cxn ang="T13">
                    <a:pos x="T6" y="T7"/>
                  </a:cxn>
                  <a:cxn ang="T14">
                    <a:pos x="T8" y="T9"/>
                  </a:cxn>
                </a:cxnLst>
                <a:rect l="T15" t="T16" r="T17" b="T18"/>
                <a:pathLst>
                  <a:path w="40" h="35">
                    <a:moveTo>
                      <a:pt x="8" y="35"/>
                    </a:moveTo>
                    <a:lnTo>
                      <a:pt x="0" y="18"/>
                    </a:lnTo>
                    <a:lnTo>
                      <a:pt x="29" y="0"/>
                    </a:lnTo>
                    <a:lnTo>
                      <a:pt x="40" y="18"/>
                    </a:lnTo>
                    <a:lnTo>
                      <a:pt x="8" y="35"/>
                    </a:lnTo>
                    <a:close/>
                  </a:path>
                </a:pathLst>
              </a:custGeom>
              <a:solidFill>
                <a:srgbClr val="005329"/>
              </a:solidFill>
              <a:ln w="9525">
                <a:noFill/>
                <a:round/>
                <a:headEnd/>
                <a:tailEnd/>
              </a:ln>
            </p:spPr>
            <p:txBody>
              <a:bodyPr>
                <a:prstTxWarp prst="textNoShape">
                  <a:avLst/>
                </a:prstTxWarp>
              </a:bodyPr>
              <a:lstStyle/>
              <a:p>
                <a:endParaRPr lang="en-US"/>
              </a:p>
            </p:txBody>
          </p:sp>
          <p:sp>
            <p:nvSpPr>
              <p:cNvPr id="72871" name="Freeform 945"/>
              <p:cNvSpPr>
                <a:spLocks/>
              </p:cNvSpPr>
              <p:nvPr/>
            </p:nvSpPr>
            <p:spPr bwMode="auto">
              <a:xfrm>
                <a:off x="4199" y="2296"/>
                <a:ext cx="15" cy="11"/>
              </a:xfrm>
              <a:custGeom>
                <a:avLst/>
                <a:gdLst>
                  <a:gd name="T0" fmla="*/ 11 w 72"/>
                  <a:gd name="T1" fmla="*/ 52 h 52"/>
                  <a:gd name="T2" fmla="*/ 0 w 72"/>
                  <a:gd name="T3" fmla="*/ 34 h 52"/>
                  <a:gd name="T4" fmla="*/ 60 w 72"/>
                  <a:gd name="T5" fmla="*/ 0 h 52"/>
                  <a:gd name="T6" fmla="*/ 63 w 72"/>
                  <a:gd name="T7" fmla="*/ 0 h 52"/>
                  <a:gd name="T8" fmla="*/ 72 w 72"/>
                  <a:gd name="T9" fmla="*/ 17 h 52"/>
                  <a:gd name="T10" fmla="*/ 11 w 72"/>
                  <a:gd name="T11" fmla="*/ 52 h 52"/>
                  <a:gd name="T12" fmla="*/ 0 60000 65536"/>
                  <a:gd name="T13" fmla="*/ 0 60000 65536"/>
                  <a:gd name="T14" fmla="*/ 0 60000 65536"/>
                  <a:gd name="T15" fmla="*/ 0 60000 65536"/>
                  <a:gd name="T16" fmla="*/ 0 60000 65536"/>
                  <a:gd name="T17" fmla="*/ 0 60000 65536"/>
                  <a:gd name="T18" fmla="*/ 0 w 72"/>
                  <a:gd name="T19" fmla="*/ 0 h 52"/>
                  <a:gd name="T20" fmla="*/ 72 w 72"/>
                  <a:gd name="T21" fmla="*/ 52 h 52"/>
                </a:gdLst>
                <a:ahLst/>
                <a:cxnLst>
                  <a:cxn ang="T12">
                    <a:pos x="T0" y="T1"/>
                  </a:cxn>
                  <a:cxn ang="T13">
                    <a:pos x="T2" y="T3"/>
                  </a:cxn>
                  <a:cxn ang="T14">
                    <a:pos x="T4" y="T5"/>
                  </a:cxn>
                  <a:cxn ang="T15">
                    <a:pos x="T6" y="T7"/>
                  </a:cxn>
                  <a:cxn ang="T16">
                    <a:pos x="T8" y="T9"/>
                  </a:cxn>
                  <a:cxn ang="T17">
                    <a:pos x="T10" y="T11"/>
                  </a:cxn>
                </a:cxnLst>
                <a:rect l="T18" t="T19" r="T20" b="T21"/>
                <a:pathLst>
                  <a:path w="72" h="52">
                    <a:moveTo>
                      <a:pt x="11" y="52"/>
                    </a:moveTo>
                    <a:lnTo>
                      <a:pt x="0" y="34"/>
                    </a:lnTo>
                    <a:lnTo>
                      <a:pt x="60" y="0"/>
                    </a:lnTo>
                    <a:lnTo>
                      <a:pt x="63" y="0"/>
                    </a:lnTo>
                    <a:lnTo>
                      <a:pt x="72" y="17"/>
                    </a:lnTo>
                    <a:lnTo>
                      <a:pt x="11" y="52"/>
                    </a:lnTo>
                    <a:close/>
                  </a:path>
                </a:pathLst>
              </a:custGeom>
              <a:solidFill>
                <a:srgbClr val="005329"/>
              </a:solidFill>
              <a:ln w="9525">
                <a:noFill/>
                <a:round/>
                <a:headEnd/>
                <a:tailEnd/>
              </a:ln>
            </p:spPr>
            <p:txBody>
              <a:bodyPr>
                <a:prstTxWarp prst="textNoShape">
                  <a:avLst/>
                </a:prstTxWarp>
              </a:bodyPr>
              <a:lstStyle/>
              <a:p>
                <a:endParaRPr lang="en-US"/>
              </a:p>
            </p:txBody>
          </p:sp>
          <p:sp>
            <p:nvSpPr>
              <p:cNvPr id="72872" name="Freeform 946"/>
              <p:cNvSpPr>
                <a:spLocks/>
              </p:cNvSpPr>
              <p:nvPr/>
            </p:nvSpPr>
            <p:spPr bwMode="auto">
              <a:xfrm>
                <a:off x="4212" y="2289"/>
                <a:ext cx="13" cy="11"/>
              </a:xfrm>
              <a:custGeom>
                <a:avLst/>
                <a:gdLst>
                  <a:gd name="T0" fmla="*/ 9 w 66"/>
                  <a:gd name="T1" fmla="*/ 51 h 51"/>
                  <a:gd name="T2" fmla="*/ 0 w 66"/>
                  <a:gd name="T3" fmla="*/ 34 h 51"/>
                  <a:gd name="T4" fmla="*/ 58 w 66"/>
                  <a:gd name="T5" fmla="*/ 2 h 51"/>
                  <a:gd name="T6" fmla="*/ 58 w 66"/>
                  <a:gd name="T7" fmla="*/ 0 h 51"/>
                  <a:gd name="T8" fmla="*/ 66 w 66"/>
                  <a:gd name="T9" fmla="*/ 19 h 51"/>
                  <a:gd name="T10" fmla="*/ 9 w 66"/>
                  <a:gd name="T11" fmla="*/ 51 h 51"/>
                  <a:gd name="T12" fmla="*/ 0 60000 65536"/>
                  <a:gd name="T13" fmla="*/ 0 60000 65536"/>
                  <a:gd name="T14" fmla="*/ 0 60000 65536"/>
                  <a:gd name="T15" fmla="*/ 0 60000 65536"/>
                  <a:gd name="T16" fmla="*/ 0 60000 65536"/>
                  <a:gd name="T17" fmla="*/ 0 60000 65536"/>
                  <a:gd name="T18" fmla="*/ 0 w 66"/>
                  <a:gd name="T19" fmla="*/ 0 h 51"/>
                  <a:gd name="T20" fmla="*/ 66 w 66"/>
                  <a:gd name="T21" fmla="*/ 51 h 51"/>
                </a:gdLst>
                <a:ahLst/>
                <a:cxnLst>
                  <a:cxn ang="T12">
                    <a:pos x="T0" y="T1"/>
                  </a:cxn>
                  <a:cxn ang="T13">
                    <a:pos x="T2" y="T3"/>
                  </a:cxn>
                  <a:cxn ang="T14">
                    <a:pos x="T4" y="T5"/>
                  </a:cxn>
                  <a:cxn ang="T15">
                    <a:pos x="T6" y="T7"/>
                  </a:cxn>
                  <a:cxn ang="T16">
                    <a:pos x="T8" y="T9"/>
                  </a:cxn>
                  <a:cxn ang="T17">
                    <a:pos x="T10" y="T11"/>
                  </a:cxn>
                </a:cxnLst>
                <a:rect l="T18" t="T19" r="T20" b="T21"/>
                <a:pathLst>
                  <a:path w="66" h="51">
                    <a:moveTo>
                      <a:pt x="9" y="51"/>
                    </a:moveTo>
                    <a:lnTo>
                      <a:pt x="0" y="34"/>
                    </a:lnTo>
                    <a:lnTo>
                      <a:pt x="58" y="2"/>
                    </a:lnTo>
                    <a:lnTo>
                      <a:pt x="58" y="0"/>
                    </a:lnTo>
                    <a:lnTo>
                      <a:pt x="66" y="19"/>
                    </a:lnTo>
                    <a:lnTo>
                      <a:pt x="9" y="51"/>
                    </a:lnTo>
                    <a:close/>
                  </a:path>
                </a:pathLst>
              </a:custGeom>
              <a:solidFill>
                <a:srgbClr val="005329"/>
              </a:solidFill>
              <a:ln w="9525">
                <a:noFill/>
                <a:round/>
                <a:headEnd/>
                <a:tailEnd/>
              </a:ln>
            </p:spPr>
            <p:txBody>
              <a:bodyPr>
                <a:prstTxWarp prst="textNoShape">
                  <a:avLst/>
                </a:prstTxWarp>
              </a:bodyPr>
              <a:lstStyle/>
              <a:p>
                <a:endParaRPr lang="en-US"/>
              </a:p>
            </p:txBody>
          </p:sp>
          <p:sp>
            <p:nvSpPr>
              <p:cNvPr id="72873" name="Freeform 947"/>
              <p:cNvSpPr>
                <a:spLocks/>
              </p:cNvSpPr>
              <p:nvPr/>
            </p:nvSpPr>
            <p:spPr bwMode="auto">
              <a:xfrm>
                <a:off x="4223" y="2284"/>
                <a:ext cx="14" cy="9"/>
              </a:xfrm>
              <a:custGeom>
                <a:avLst/>
                <a:gdLst>
                  <a:gd name="T0" fmla="*/ 8 w 69"/>
                  <a:gd name="T1" fmla="*/ 48 h 48"/>
                  <a:gd name="T2" fmla="*/ 0 w 69"/>
                  <a:gd name="T3" fmla="*/ 29 h 48"/>
                  <a:gd name="T4" fmla="*/ 58 w 69"/>
                  <a:gd name="T5" fmla="*/ 0 h 48"/>
                  <a:gd name="T6" fmla="*/ 69 w 69"/>
                  <a:gd name="T7" fmla="*/ 20 h 48"/>
                  <a:gd name="T8" fmla="*/ 8 w 69"/>
                  <a:gd name="T9" fmla="*/ 48 h 48"/>
                  <a:gd name="T10" fmla="*/ 0 60000 65536"/>
                  <a:gd name="T11" fmla="*/ 0 60000 65536"/>
                  <a:gd name="T12" fmla="*/ 0 60000 65536"/>
                  <a:gd name="T13" fmla="*/ 0 60000 65536"/>
                  <a:gd name="T14" fmla="*/ 0 60000 65536"/>
                  <a:gd name="T15" fmla="*/ 0 w 69"/>
                  <a:gd name="T16" fmla="*/ 0 h 48"/>
                  <a:gd name="T17" fmla="*/ 69 w 69"/>
                  <a:gd name="T18" fmla="*/ 48 h 48"/>
                </a:gdLst>
                <a:ahLst/>
                <a:cxnLst>
                  <a:cxn ang="T10">
                    <a:pos x="T0" y="T1"/>
                  </a:cxn>
                  <a:cxn ang="T11">
                    <a:pos x="T2" y="T3"/>
                  </a:cxn>
                  <a:cxn ang="T12">
                    <a:pos x="T4" y="T5"/>
                  </a:cxn>
                  <a:cxn ang="T13">
                    <a:pos x="T6" y="T7"/>
                  </a:cxn>
                  <a:cxn ang="T14">
                    <a:pos x="T8" y="T9"/>
                  </a:cxn>
                </a:cxnLst>
                <a:rect l="T15" t="T16" r="T17" b="T18"/>
                <a:pathLst>
                  <a:path w="69" h="48">
                    <a:moveTo>
                      <a:pt x="8" y="48"/>
                    </a:moveTo>
                    <a:lnTo>
                      <a:pt x="0" y="29"/>
                    </a:lnTo>
                    <a:lnTo>
                      <a:pt x="58" y="0"/>
                    </a:lnTo>
                    <a:lnTo>
                      <a:pt x="69" y="20"/>
                    </a:lnTo>
                    <a:lnTo>
                      <a:pt x="8" y="48"/>
                    </a:lnTo>
                    <a:close/>
                  </a:path>
                </a:pathLst>
              </a:custGeom>
              <a:solidFill>
                <a:srgbClr val="005329"/>
              </a:solidFill>
              <a:ln w="9525">
                <a:noFill/>
                <a:round/>
                <a:headEnd/>
                <a:tailEnd/>
              </a:ln>
            </p:spPr>
            <p:txBody>
              <a:bodyPr>
                <a:prstTxWarp prst="textNoShape">
                  <a:avLst/>
                </a:prstTxWarp>
              </a:bodyPr>
              <a:lstStyle/>
              <a:p>
                <a:endParaRPr lang="en-US"/>
              </a:p>
            </p:txBody>
          </p:sp>
          <p:sp>
            <p:nvSpPr>
              <p:cNvPr id="72874" name="Freeform 948"/>
              <p:cNvSpPr>
                <a:spLocks/>
              </p:cNvSpPr>
              <p:nvPr/>
            </p:nvSpPr>
            <p:spPr bwMode="auto">
              <a:xfrm>
                <a:off x="4235" y="2278"/>
                <a:ext cx="13" cy="10"/>
              </a:xfrm>
              <a:custGeom>
                <a:avLst/>
                <a:gdLst>
                  <a:gd name="T0" fmla="*/ 11 w 66"/>
                  <a:gd name="T1" fmla="*/ 46 h 46"/>
                  <a:gd name="T2" fmla="*/ 0 w 66"/>
                  <a:gd name="T3" fmla="*/ 26 h 46"/>
                  <a:gd name="T4" fmla="*/ 56 w 66"/>
                  <a:gd name="T5" fmla="*/ 0 h 46"/>
                  <a:gd name="T6" fmla="*/ 66 w 66"/>
                  <a:gd name="T7" fmla="*/ 18 h 46"/>
                  <a:gd name="T8" fmla="*/ 11 w 66"/>
                  <a:gd name="T9" fmla="*/ 46 h 46"/>
                  <a:gd name="T10" fmla="*/ 0 60000 65536"/>
                  <a:gd name="T11" fmla="*/ 0 60000 65536"/>
                  <a:gd name="T12" fmla="*/ 0 60000 65536"/>
                  <a:gd name="T13" fmla="*/ 0 60000 65536"/>
                  <a:gd name="T14" fmla="*/ 0 60000 65536"/>
                  <a:gd name="T15" fmla="*/ 0 w 66"/>
                  <a:gd name="T16" fmla="*/ 0 h 46"/>
                  <a:gd name="T17" fmla="*/ 66 w 66"/>
                  <a:gd name="T18" fmla="*/ 46 h 46"/>
                </a:gdLst>
                <a:ahLst/>
                <a:cxnLst>
                  <a:cxn ang="T10">
                    <a:pos x="T0" y="T1"/>
                  </a:cxn>
                  <a:cxn ang="T11">
                    <a:pos x="T2" y="T3"/>
                  </a:cxn>
                  <a:cxn ang="T12">
                    <a:pos x="T4" y="T5"/>
                  </a:cxn>
                  <a:cxn ang="T13">
                    <a:pos x="T6" y="T7"/>
                  </a:cxn>
                  <a:cxn ang="T14">
                    <a:pos x="T8" y="T9"/>
                  </a:cxn>
                </a:cxnLst>
                <a:rect l="T15" t="T16" r="T17" b="T18"/>
                <a:pathLst>
                  <a:path w="66" h="46">
                    <a:moveTo>
                      <a:pt x="11" y="46"/>
                    </a:moveTo>
                    <a:lnTo>
                      <a:pt x="0" y="26"/>
                    </a:lnTo>
                    <a:lnTo>
                      <a:pt x="56" y="0"/>
                    </a:lnTo>
                    <a:lnTo>
                      <a:pt x="66" y="18"/>
                    </a:lnTo>
                    <a:lnTo>
                      <a:pt x="11" y="46"/>
                    </a:lnTo>
                    <a:close/>
                  </a:path>
                </a:pathLst>
              </a:custGeom>
              <a:solidFill>
                <a:srgbClr val="005329"/>
              </a:solidFill>
              <a:ln w="9525">
                <a:noFill/>
                <a:round/>
                <a:headEnd/>
                <a:tailEnd/>
              </a:ln>
            </p:spPr>
            <p:txBody>
              <a:bodyPr>
                <a:prstTxWarp prst="textNoShape">
                  <a:avLst/>
                </a:prstTxWarp>
              </a:bodyPr>
              <a:lstStyle/>
              <a:p>
                <a:endParaRPr lang="en-US"/>
              </a:p>
            </p:txBody>
          </p:sp>
          <p:sp>
            <p:nvSpPr>
              <p:cNvPr id="72875" name="Freeform 949"/>
              <p:cNvSpPr>
                <a:spLocks/>
              </p:cNvSpPr>
              <p:nvPr/>
            </p:nvSpPr>
            <p:spPr bwMode="auto">
              <a:xfrm>
                <a:off x="4246" y="2273"/>
                <a:ext cx="13" cy="9"/>
              </a:xfrm>
              <a:custGeom>
                <a:avLst/>
                <a:gdLst>
                  <a:gd name="T0" fmla="*/ 10 w 64"/>
                  <a:gd name="T1" fmla="*/ 45 h 45"/>
                  <a:gd name="T2" fmla="*/ 0 w 64"/>
                  <a:gd name="T3" fmla="*/ 27 h 45"/>
                  <a:gd name="T4" fmla="*/ 56 w 64"/>
                  <a:gd name="T5" fmla="*/ 0 h 45"/>
                  <a:gd name="T6" fmla="*/ 64 w 64"/>
                  <a:gd name="T7" fmla="*/ 19 h 45"/>
                  <a:gd name="T8" fmla="*/ 10 w 64"/>
                  <a:gd name="T9" fmla="*/ 45 h 45"/>
                  <a:gd name="T10" fmla="*/ 0 60000 65536"/>
                  <a:gd name="T11" fmla="*/ 0 60000 65536"/>
                  <a:gd name="T12" fmla="*/ 0 60000 65536"/>
                  <a:gd name="T13" fmla="*/ 0 60000 65536"/>
                  <a:gd name="T14" fmla="*/ 0 60000 65536"/>
                  <a:gd name="T15" fmla="*/ 0 w 64"/>
                  <a:gd name="T16" fmla="*/ 0 h 45"/>
                  <a:gd name="T17" fmla="*/ 64 w 64"/>
                  <a:gd name="T18" fmla="*/ 45 h 45"/>
                </a:gdLst>
                <a:ahLst/>
                <a:cxnLst>
                  <a:cxn ang="T10">
                    <a:pos x="T0" y="T1"/>
                  </a:cxn>
                  <a:cxn ang="T11">
                    <a:pos x="T2" y="T3"/>
                  </a:cxn>
                  <a:cxn ang="T12">
                    <a:pos x="T4" y="T5"/>
                  </a:cxn>
                  <a:cxn ang="T13">
                    <a:pos x="T6" y="T7"/>
                  </a:cxn>
                  <a:cxn ang="T14">
                    <a:pos x="T8" y="T9"/>
                  </a:cxn>
                </a:cxnLst>
                <a:rect l="T15" t="T16" r="T17" b="T18"/>
                <a:pathLst>
                  <a:path w="64" h="45">
                    <a:moveTo>
                      <a:pt x="10" y="45"/>
                    </a:moveTo>
                    <a:lnTo>
                      <a:pt x="0" y="27"/>
                    </a:lnTo>
                    <a:lnTo>
                      <a:pt x="56" y="0"/>
                    </a:lnTo>
                    <a:lnTo>
                      <a:pt x="64" y="19"/>
                    </a:lnTo>
                    <a:lnTo>
                      <a:pt x="10" y="45"/>
                    </a:lnTo>
                    <a:close/>
                  </a:path>
                </a:pathLst>
              </a:custGeom>
              <a:solidFill>
                <a:srgbClr val="005329"/>
              </a:solidFill>
              <a:ln w="9525">
                <a:noFill/>
                <a:round/>
                <a:headEnd/>
                <a:tailEnd/>
              </a:ln>
            </p:spPr>
            <p:txBody>
              <a:bodyPr>
                <a:prstTxWarp prst="textNoShape">
                  <a:avLst/>
                </a:prstTxWarp>
              </a:bodyPr>
              <a:lstStyle/>
              <a:p>
                <a:endParaRPr lang="en-US"/>
              </a:p>
            </p:txBody>
          </p:sp>
          <p:sp>
            <p:nvSpPr>
              <p:cNvPr id="72876" name="Freeform 950"/>
              <p:cNvSpPr>
                <a:spLocks/>
              </p:cNvSpPr>
              <p:nvPr/>
            </p:nvSpPr>
            <p:spPr bwMode="auto">
              <a:xfrm>
                <a:off x="4257" y="2268"/>
                <a:ext cx="12" cy="9"/>
              </a:xfrm>
              <a:custGeom>
                <a:avLst/>
                <a:gdLst>
                  <a:gd name="T0" fmla="*/ 8 w 60"/>
                  <a:gd name="T1" fmla="*/ 43 h 43"/>
                  <a:gd name="T2" fmla="*/ 0 w 60"/>
                  <a:gd name="T3" fmla="*/ 24 h 43"/>
                  <a:gd name="T4" fmla="*/ 51 w 60"/>
                  <a:gd name="T5" fmla="*/ 0 h 43"/>
                  <a:gd name="T6" fmla="*/ 60 w 60"/>
                  <a:gd name="T7" fmla="*/ 17 h 43"/>
                  <a:gd name="T8" fmla="*/ 8 w 60"/>
                  <a:gd name="T9" fmla="*/ 43 h 43"/>
                  <a:gd name="T10" fmla="*/ 0 60000 65536"/>
                  <a:gd name="T11" fmla="*/ 0 60000 65536"/>
                  <a:gd name="T12" fmla="*/ 0 60000 65536"/>
                  <a:gd name="T13" fmla="*/ 0 60000 65536"/>
                  <a:gd name="T14" fmla="*/ 0 60000 65536"/>
                  <a:gd name="T15" fmla="*/ 0 w 60"/>
                  <a:gd name="T16" fmla="*/ 0 h 43"/>
                  <a:gd name="T17" fmla="*/ 60 w 60"/>
                  <a:gd name="T18" fmla="*/ 43 h 43"/>
                </a:gdLst>
                <a:ahLst/>
                <a:cxnLst>
                  <a:cxn ang="T10">
                    <a:pos x="T0" y="T1"/>
                  </a:cxn>
                  <a:cxn ang="T11">
                    <a:pos x="T2" y="T3"/>
                  </a:cxn>
                  <a:cxn ang="T12">
                    <a:pos x="T4" y="T5"/>
                  </a:cxn>
                  <a:cxn ang="T13">
                    <a:pos x="T6" y="T7"/>
                  </a:cxn>
                  <a:cxn ang="T14">
                    <a:pos x="T8" y="T9"/>
                  </a:cxn>
                </a:cxnLst>
                <a:rect l="T15" t="T16" r="T17" b="T18"/>
                <a:pathLst>
                  <a:path w="60" h="43">
                    <a:moveTo>
                      <a:pt x="8" y="43"/>
                    </a:moveTo>
                    <a:lnTo>
                      <a:pt x="0" y="24"/>
                    </a:lnTo>
                    <a:lnTo>
                      <a:pt x="51" y="0"/>
                    </a:lnTo>
                    <a:lnTo>
                      <a:pt x="60" y="17"/>
                    </a:lnTo>
                    <a:lnTo>
                      <a:pt x="8" y="43"/>
                    </a:lnTo>
                    <a:close/>
                  </a:path>
                </a:pathLst>
              </a:custGeom>
              <a:solidFill>
                <a:srgbClr val="005329"/>
              </a:solidFill>
              <a:ln w="9525">
                <a:noFill/>
                <a:round/>
                <a:headEnd/>
                <a:tailEnd/>
              </a:ln>
            </p:spPr>
            <p:txBody>
              <a:bodyPr>
                <a:prstTxWarp prst="textNoShape">
                  <a:avLst/>
                </a:prstTxWarp>
              </a:bodyPr>
              <a:lstStyle/>
              <a:p>
                <a:endParaRPr lang="en-US"/>
              </a:p>
            </p:txBody>
          </p:sp>
          <p:sp>
            <p:nvSpPr>
              <p:cNvPr id="72877" name="Freeform 951"/>
              <p:cNvSpPr>
                <a:spLocks/>
              </p:cNvSpPr>
              <p:nvPr/>
            </p:nvSpPr>
            <p:spPr bwMode="auto">
              <a:xfrm>
                <a:off x="4268" y="2263"/>
                <a:ext cx="11" cy="9"/>
              </a:xfrm>
              <a:custGeom>
                <a:avLst/>
                <a:gdLst>
                  <a:gd name="T0" fmla="*/ 9 w 58"/>
                  <a:gd name="T1" fmla="*/ 44 h 44"/>
                  <a:gd name="T2" fmla="*/ 0 w 58"/>
                  <a:gd name="T3" fmla="*/ 27 h 44"/>
                  <a:gd name="T4" fmla="*/ 50 w 58"/>
                  <a:gd name="T5" fmla="*/ 0 h 44"/>
                  <a:gd name="T6" fmla="*/ 58 w 58"/>
                  <a:gd name="T7" fmla="*/ 17 h 44"/>
                  <a:gd name="T8" fmla="*/ 9 w 58"/>
                  <a:gd name="T9" fmla="*/ 44 h 44"/>
                  <a:gd name="T10" fmla="*/ 0 60000 65536"/>
                  <a:gd name="T11" fmla="*/ 0 60000 65536"/>
                  <a:gd name="T12" fmla="*/ 0 60000 65536"/>
                  <a:gd name="T13" fmla="*/ 0 60000 65536"/>
                  <a:gd name="T14" fmla="*/ 0 60000 65536"/>
                  <a:gd name="T15" fmla="*/ 0 w 58"/>
                  <a:gd name="T16" fmla="*/ 0 h 44"/>
                  <a:gd name="T17" fmla="*/ 58 w 58"/>
                  <a:gd name="T18" fmla="*/ 44 h 44"/>
                </a:gdLst>
                <a:ahLst/>
                <a:cxnLst>
                  <a:cxn ang="T10">
                    <a:pos x="T0" y="T1"/>
                  </a:cxn>
                  <a:cxn ang="T11">
                    <a:pos x="T2" y="T3"/>
                  </a:cxn>
                  <a:cxn ang="T12">
                    <a:pos x="T4" y="T5"/>
                  </a:cxn>
                  <a:cxn ang="T13">
                    <a:pos x="T6" y="T7"/>
                  </a:cxn>
                  <a:cxn ang="T14">
                    <a:pos x="T8" y="T9"/>
                  </a:cxn>
                </a:cxnLst>
                <a:rect l="T15" t="T16" r="T17" b="T18"/>
                <a:pathLst>
                  <a:path w="58" h="44">
                    <a:moveTo>
                      <a:pt x="9" y="44"/>
                    </a:moveTo>
                    <a:lnTo>
                      <a:pt x="0" y="27"/>
                    </a:lnTo>
                    <a:lnTo>
                      <a:pt x="50" y="0"/>
                    </a:lnTo>
                    <a:lnTo>
                      <a:pt x="58" y="17"/>
                    </a:lnTo>
                    <a:lnTo>
                      <a:pt x="9" y="44"/>
                    </a:lnTo>
                    <a:close/>
                  </a:path>
                </a:pathLst>
              </a:custGeom>
              <a:solidFill>
                <a:srgbClr val="005329"/>
              </a:solidFill>
              <a:ln w="9525">
                <a:noFill/>
                <a:round/>
                <a:headEnd/>
                <a:tailEnd/>
              </a:ln>
            </p:spPr>
            <p:txBody>
              <a:bodyPr>
                <a:prstTxWarp prst="textNoShape">
                  <a:avLst/>
                </a:prstTxWarp>
              </a:bodyPr>
              <a:lstStyle/>
              <a:p>
                <a:endParaRPr lang="en-US"/>
              </a:p>
            </p:txBody>
          </p:sp>
          <p:sp>
            <p:nvSpPr>
              <p:cNvPr id="72878" name="Freeform 952"/>
              <p:cNvSpPr>
                <a:spLocks/>
              </p:cNvSpPr>
              <p:nvPr/>
            </p:nvSpPr>
            <p:spPr bwMode="auto">
              <a:xfrm>
                <a:off x="4278" y="2257"/>
                <a:ext cx="11" cy="9"/>
              </a:xfrm>
              <a:custGeom>
                <a:avLst/>
                <a:gdLst>
                  <a:gd name="T0" fmla="*/ 8 w 57"/>
                  <a:gd name="T1" fmla="*/ 46 h 46"/>
                  <a:gd name="T2" fmla="*/ 0 w 57"/>
                  <a:gd name="T3" fmla="*/ 29 h 46"/>
                  <a:gd name="T4" fmla="*/ 45 w 57"/>
                  <a:gd name="T5" fmla="*/ 0 h 46"/>
                  <a:gd name="T6" fmla="*/ 57 w 57"/>
                  <a:gd name="T7" fmla="*/ 18 h 46"/>
                  <a:gd name="T8" fmla="*/ 54 w 57"/>
                  <a:gd name="T9" fmla="*/ 18 h 46"/>
                  <a:gd name="T10" fmla="*/ 8 w 57"/>
                  <a:gd name="T11" fmla="*/ 46 h 46"/>
                  <a:gd name="T12" fmla="*/ 0 60000 65536"/>
                  <a:gd name="T13" fmla="*/ 0 60000 65536"/>
                  <a:gd name="T14" fmla="*/ 0 60000 65536"/>
                  <a:gd name="T15" fmla="*/ 0 60000 65536"/>
                  <a:gd name="T16" fmla="*/ 0 60000 65536"/>
                  <a:gd name="T17" fmla="*/ 0 60000 65536"/>
                  <a:gd name="T18" fmla="*/ 0 w 57"/>
                  <a:gd name="T19" fmla="*/ 0 h 46"/>
                  <a:gd name="T20" fmla="*/ 57 w 57"/>
                  <a:gd name="T21" fmla="*/ 46 h 46"/>
                </a:gdLst>
                <a:ahLst/>
                <a:cxnLst>
                  <a:cxn ang="T12">
                    <a:pos x="T0" y="T1"/>
                  </a:cxn>
                  <a:cxn ang="T13">
                    <a:pos x="T2" y="T3"/>
                  </a:cxn>
                  <a:cxn ang="T14">
                    <a:pos x="T4" y="T5"/>
                  </a:cxn>
                  <a:cxn ang="T15">
                    <a:pos x="T6" y="T7"/>
                  </a:cxn>
                  <a:cxn ang="T16">
                    <a:pos x="T8" y="T9"/>
                  </a:cxn>
                  <a:cxn ang="T17">
                    <a:pos x="T10" y="T11"/>
                  </a:cxn>
                </a:cxnLst>
                <a:rect l="T18" t="T19" r="T20" b="T21"/>
                <a:pathLst>
                  <a:path w="57" h="46">
                    <a:moveTo>
                      <a:pt x="8" y="46"/>
                    </a:moveTo>
                    <a:lnTo>
                      <a:pt x="0" y="29"/>
                    </a:lnTo>
                    <a:lnTo>
                      <a:pt x="45" y="0"/>
                    </a:lnTo>
                    <a:lnTo>
                      <a:pt x="57" y="18"/>
                    </a:lnTo>
                    <a:lnTo>
                      <a:pt x="54" y="18"/>
                    </a:lnTo>
                    <a:lnTo>
                      <a:pt x="8" y="46"/>
                    </a:lnTo>
                    <a:close/>
                  </a:path>
                </a:pathLst>
              </a:custGeom>
              <a:solidFill>
                <a:srgbClr val="005329"/>
              </a:solidFill>
              <a:ln w="9525">
                <a:noFill/>
                <a:round/>
                <a:headEnd/>
                <a:tailEnd/>
              </a:ln>
            </p:spPr>
            <p:txBody>
              <a:bodyPr>
                <a:prstTxWarp prst="textNoShape">
                  <a:avLst/>
                </a:prstTxWarp>
              </a:bodyPr>
              <a:lstStyle/>
              <a:p>
                <a:endParaRPr lang="en-US"/>
              </a:p>
            </p:txBody>
          </p:sp>
          <p:sp>
            <p:nvSpPr>
              <p:cNvPr id="72879" name="Freeform 953"/>
              <p:cNvSpPr>
                <a:spLocks/>
              </p:cNvSpPr>
              <p:nvPr/>
            </p:nvSpPr>
            <p:spPr bwMode="auto">
              <a:xfrm>
                <a:off x="4287" y="2251"/>
                <a:ext cx="11" cy="10"/>
              </a:xfrm>
              <a:custGeom>
                <a:avLst/>
                <a:gdLst>
                  <a:gd name="T0" fmla="*/ 12 w 56"/>
                  <a:gd name="T1" fmla="*/ 46 h 46"/>
                  <a:gd name="T2" fmla="*/ 0 w 56"/>
                  <a:gd name="T3" fmla="*/ 28 h 46"/>
                  <a:gd name="T4" fmla="*/ 43 w 56"/>
                  <a:gd name="T5" fmla="*/ 0 h 46"/>
                  <a:gd name="T6" fmla="*/ 56 w 56"/>
                  <a:gd name="T7" fmla="*/ 14 h 46"/>
                  <a:gd name="T8" fmla="*/ 12 w 56"/>
                  <a:gd name="T9" fmla="*/ 46 h 46"/>
                  <a:gd name="T10" fmla="*/ 0 60000 65536"/>
                  <a:gd name="T11" fmla="*/ 0 60000 65536"/>
                  <a:gd name="T12" fmla="*/ 0 60000 65536"/>
                  <a:gd name="T13" fmla="*/ 0 60000 65536"/>
                  <a:gd name="T14" fmla="*/ 0 60000 65536"/>
                  <a:gd name="T15" fmla="*/ 0 w 56"/>
                  <a:gd name="T16" fmla="*/ 0 h 46"/>
                  <a:gd name="T17" fmla="*/ 56 w 56"/>
                  <a:gd name="T18" fmla="*/ 46 h 46"/>
                </a:gdLst>
                <a:ahLst/>
                <a:cxnLst>
                  <a:cxn ang="T10">
                    <a:pos x="T0" y="T1"/>
                  </a:cxn>
                  <a:cxn ang="T11">
                    <a:pos x="T2" y="T3"/>
                  </a:cxn>
                  <a:cxn ang="T12">
                    <a:pos x="T4" y="T5"/>
                  </a:cxn>
                  <a:cxn ang="T13">
                    <a:pos x="T6" y="T7"/>
                  </a:cxn>
                  <a:cxn ang="T14">
                    <a:pos x="T8" y="T9"/>
                  </a:cxn>
                </a:cxnLst>
                <a:rect l="T15" t="T16" r="T17" b="T18"/>
                <a:pathLst>
                  <a:path w="56" h="46">
                    <a:moveTo>
                      <a:pt x="12" y="46"/>
                    </a:moveTo>
                    <a:lnTo>
                      <a:pt x="0" y="28"/>
                    </a:lnTo>
                    <a:lnTo>
                      <a:pt x="43" y="0"/>
                    </a:lnTo>
                    <a:lnTo>
                      <a:pt x="56" y="14"/>
                    </a:lnTo>
                    <a:lnTo>
                      <a:pt x="12" y="46"/>
                    </a:lnTo>
                    <a:close/>
                  </a:path>
                </a:pathLst>
              </a:custGeom>
              <a:solidFill>
                <a:srgbClr val="005329"/>
              </a:solidFill>
              <a:ln w="9525">
                <a:noFill/>
                <a:round/>
                <a:headEnd/>
                <a:tailEnd/>
              </a:ln>
            </p:spPr>
            <p:txBody>
              <a:bodyPr>
                <a:prstTxWarp prst="textNoShape">
                  <a:avLst/>
                </a:prstTxWarp>
              </a:bodyPr>
              <a:lstStyle/>
              <a:p>
                <a:endParaRPr lang="en-US"/>
              </a:p>
            </p:txBody>
          </p:sp>
          <p:sp>
            <p:nvSpPr>
              <p:cNvPr id="72880" name="Freeform 954"/>
              <p:cNvSpPr>
                <a:spLocks/>
              </p:cNvSpPr>
              <p:nvPr/>
            </p:nvSpPr>
            <p:spPr bwMode="auto">
              <a:xfrm>
                <a:off x="4295" y="2244"/>
                <a:ext cx="11" cy="10"/>
              </a:xfrm>
              <a:custGeom>
                <a:avLst/>
                <a:gdLst>
                  <a:gd name="T0" fmla="*/ 13 w 53"/>
                  <a:gd name="T1" fmla="*/ 50 h 50"/>
                  <a:gd name="T2" fmla="*/ 0 w 53"/>
                  <a:gd name="T3" fmla="*/ 36 h 50"/>
                  <a:gd name="T4" fmla="*/ 38 w 53"/>
                  <a:gd name="T5" fmla="*/ 0 h 50"/>
                  <a:gd name="T6" fmla="*/ 53 w 53"/>
                  <a:gd name="T7" fmla="*/ 15 h 50"/>
                  <a:gd name="T8" fmla="*/ 13 w 53"/>
                  <a:gd name="T9" fmla="*/ 50 h 50"/>
                  <a:gd name="T10" fmla="*/ 0 60000 65536"/>
                  <a:gd name="T11" fmla="*/ 0 60000 65536"/>
                  <a:gd name="T12" fmla="*/ 0 60000 65536"/>
                  <a:gd name="T13" fmla="*/ 0 60000 65536"/>
                  <a:gd name="T14" fmla="*/ 0 60000 65536"/>
                  <a:gd name="T15" fmla="*/ 0 w 53"/>
                  <a:gd name="T16" fmla="*/ 0 h 50"/>
                  <a:gd name="T17" fmla="*/ 53 w 53"/>
                  <a:gd name="T18" fmla="*/ 50 h 50"/>
                </a:gdLst>
                <a:ahLst/>
                <a:cxnLst>
                  <a:cxn ang="T10">
                    <a:pos x="T0" y="T1"/>
                  </a:cxn>
                  <a:cxn ang="T11">
                    <a:pos x="T2" y="T3"/>
                  </a:cxn>
                  <a:cxn ang="T12">
                    <a:pos x="T4" y="T5"/>
                  </a:cxn>
                  <a:cxn ang="T13">
                    <a:pos x="T6" y="T7"/>
                  </a:cxn>
                  <a:cxn ang="T14">
                    <a:pos x="T8" y="T9"/>
                  </a:cxn>
                </a:cxnLst>
                <a:rect l="T15" t="T16" r="T17" b="T18"/>
                <a:pathLst>
                  <a:path w="53" h="50">
                    <a:moveTo>
                      <a:pt x="13" y="50"/>
                    </a:moveTo>
                    <a:lnTo>
                      <a:pt x="0" y="36"/>
                    </a:lnTo>
                    <a:lnTo>
                      <a:pt x="38" y="0"/>
                    </a:lnTo>
                    <a:lnTo>
                      <a:pt x="53" y="15"/>
                    </a:lnTo>
                    <a:lnTo>
                      <a:pt x="13" y="50"/>
                    </a:lnTo>
                    <a:close/>
                  </a:path>
                </a:pathLst>
              </a:custGeom>
              <a:solidFill>
                <a:srgbClr val="005329"/>
              </a:solidFill>
              <a:ln w="9525">
                <a:noFill/>
                <a:round/>
                <a:headEnd/>
                <a:tailEnd/>
              </a:ln>
            </p:spPr>
            <p:txBody>
              <a:bodyPr>
                <a:prstTxWarp prst="textNoShape">
                  <a:avLst/>
                </a:prstTxWarp>
              </a:bodyPr>
              <a:lstStyle/>
              <a:p>
                <a:endParaRPr lang="en-US"/>
              </a:p>
            </p:txBody>
          </p:sp>
          <p:sp>
            <p:nvSpPr>
              <p:cNvPr id="72881" name="Freeform 955"/>
              <p:cNvSpPr>
                <a:spLocks/>
              </p:cNvSpPr>
              <p:nvPr/>
            </p:nvSpPr>
            <p:spPr bwMode="auto">
              <a:xfrm>
                <a:off x="4303" y="2236"/>
                <a:ext cx="10" cy="11"/>
              </a:xfrm>
              <a:custGeom>
                <a:avLst/>
                <a:gdLst>
                  <a:gd name="T0" fmla="*/ 15 w 52"/>
                  <a:gd name="T1" fmla="*/ 54 h 54"/>
                  <a:gd name="T2" fmla="*/ 0 w 52"/>
                  <a:gd name="T3" fmla="*/ 39 h 54"/>
                  <a:gd name="T4" fmla="*/ 38 w 52"/>
                  <a:gd name="T5" fmla="*/ 0 h 54"/>
                  <a:gd name="T6" fmla="*/ 52 w 52"/>
                  <a:gd name="T7" fmla="*/ 15 h 54"/>
                  <a:gd name="T8" fmla="*/ 15 w 52"/>
                  <a:gd name="T9" fmla="*/ 54 h 54"/>
                  <a:gd name="T10" fmla="*/ 0 60000 65536"/>
                  <a:gd name="T11" fmla="*/ 0 60000 65536"/>
                  <a:gd name="T12" fmla="*/ 0 60000 65536"/>
                  <a:gd name="T13" fmla="*/ 0 60000 65536"/>
                  <a:gd name="T14" fmla="*/ 0 60000 65536"/>
                  <a:gd name="T15" fmla="*/ 0 w 52"/>
                  <a:gd name="T16" fmla="*/ 0 h 54"/>
                  <a:gd name="T17" fmla="*/ 52 w 52"/>
                  <a:gd name="T18" fmla="*/ 54 h 54"/>
                </a:gdLst>
                <a:ahLst/>
                <a:cxnLst>
                  <a:cxn ang="T10">
                    <a:pos x="T0" y="T1"/>
                  </a:cxn>
                  <a:cxn ang="T11">
                    <a:pos x="T2" y="T3"/>
                  </a:cxn>
                  <a:cxn ang="T12">
                    <a:pos x="T4" y="T5"/>
                  </a:cxn>
                  <a:cxn ang="T13">
                    <a:pos x="T6" y="T7"/>
                  </a:cxn>
                  <a:cxn ang="T14">
                    <a:pos x="T8" y="T9"/>
                  </a:cxn>
                </a:cxnLst>
                <a:rect l="T15" t="T16" r="T17" b="T18"/>
                <a:pathLst>
                  <a:path w="52" h="54">
                    <a:moveTo>
                      <a:pt x="15" y="54"/>
                    </a:moveTo>
                    <a:lnTo>
                      <a:pt x="0" y="39"/>
                    </a:lnTo>
                    <a:lnTo>
                      <a:pt x="38" y="0"/>
                    </a:lnTo>
                    <a:lnTo>
                      <a:pt x="52" y="15"/>
                    </a:lnTo>
                    <a:lnTo>
                      <a:pt x="15" y="54"/>
                    </a:lnTo>
                    <a:close/>
                  </a:path>
                </a:pathLst>
              </a:custGeom>
              <a:solidFill>
                <a:srgbClr val="005329"/>
              </a:solidFill>
              <a:ln w="9525">
                <a:noFill/>
                <a:round/>
                <a:headEnd/>
                <a:tailEnd/>
              </a:ln>
            </p:spPr>
            <p:txBody>
              <a:bodyPr>
                <a:prstTxWarp prst="textNoShape">
                  <a:avLst/>
                </a:prstTxWarp>
              </a:bodyPr>
              <a:lstStyle/>
              <a:p>
                <a:endParaRPr lang="en-US"/>
              </a:p>
            </p:txBody>
          </p:sp>
          <p:sp>
            <p:nvSpPr>
              <p:cNvPr id="72882" name="Freeform 956"/>
              <p:cNvSpPr>
                <a:spLocks/>
              </p:cNvSpPr>
              <p:nvPr/>
            </p:nvSpPr>
            <p:spPr bwMode="auto">
              <a:xfrm>
                <a:off x="4310" y="2228"/>
                <a:ext cx="10" cy="11"/>
              </a:xfrm>
              <a:custGeom>
                <a:avLst/>
                <a:gdLst>
                  <a:gd name="T0" fmla="*/ 14 w 49"/>
                  <a:gd name="T1" fmla="*/ 58 h 58"/>
                  <a:gd name="T2" fmla="*/ 0 w 49"/>
                  <a:gd name="T3" fmla="*/ 43 h 58"/>
                  <a:gd name="T4" fmla="*/ 31 w 49"/>
                  <a:gd name="T5" fmla="*/ 0 h 58"/>
                  <a:gd name="T6" fmla="*/ 49 w 49"/>
                  <a:gd name="T7" fmla="*/ 11 h 58"/>
                  <a:gd name="T8" fmla="*/ 14 w 49"/>
                  <a:gd name="T9" fmla="*/ 58 h 58"/>
                  <a:gd name="T10" fmla="*/ 0 60000 65536"/>
                  <a:gd name="T11" fmla="*/ 0 60000 65536"/>
                  <a:gd name="T12" fmla="*/ 0 60000 65536"/>
                  <a:gd name="T13" fmla="*/ 0 60000 65536"/>
                  <a:gd name="T14" fmla="*/ 0 60000 65536"/>
                  <a:gd name="T15" fmla="*/ 0 w 49"/>
                  <a:gd name="T16" fmla="*/ 0 h 58"/>
                  <a:gd name="T17" fmla="*/ 49 w 49"/>
                  <a:gd name="T18" fmla="*/ 58 h 58"/>
                </a:gdLst>
                <a:ahLst/>
                <a:cxnLst>
                  <a:cxn ang="T10">
                    <a:pos x="T0" y="T1"/>
                  </a:cxn>
                  <a:cxn ang="T11">
                    <a:pos x="T2" y="T3"/>
                  </a:cxn>
                  <a:cxn ang="T12">
                    <a:pos x="T4" y="T5"/>
                  </a:cxn>
                  <a:cxn ang="T13">
                    <a:pos x="T6" y="T7"/>
                  </a:cxn>
                  <a:cxn ang="T14">
                    <a:pos x="T8" y="T9"/>
                  </a:cxn>
                </a:cxnLst>
                <a:rect l="T15" t="T16" r="T17" b="T18"/>
                <a:pathLst>
                  <a:path w="49" h="58">
                    <a:moveTo>
                      <a:pt x="14" y="58"/>
                    </a:moveTo>
                    <a:lnTo>
                      <a:pt x="0" y="43"/>
                    </a:lnTo>
                    <a:lnTo>
                      <a:pt x="31" y="0"/>
                    </a:lnTo>
                    <a:lnTo>
                      <a:pt x="49" y="11"/>
                    </a:lnTo>
                    <a:lnTo>
                      <a:pt x="14" y="58"/>
                    </a:lnTo>
                    <a:close/>
                  </a:path>
                </a:pathLst>
              </a:custGeom>
              <a:solidFill>
                <a:srgbClr val="005329"/>
              </a:solidFill>
              <a:ln w="9525">
                <a:noFill/>
                <a:round/>
                <a:headEnd/>
                <a:tailEnd/>
              </a:ln>
            </p:spPr>
            <p:txBody>
              <a:bodyPr>
                <a:prstTxWarp prst="textNoShape">
                  <a:avLst/>
                </a:prstTxWarp>
              </a:bodyPr>
              <a:lstStyle/>
              <a:p>
                <a:endParaRPr lang="en-US"/>
              </a:p>
            </p:txBody>
          </p:sp>
          <p:sp>
            <p:nvSpPr>
              <p:cNvPr id="72883" name="Freeform 957"/>
              <p:cNvSpPr>
                <a:spLocks/>
              </p:cNvSpPr>
              <p:nvPr/>
            </p:nvSpPr>
            <p:spPr bwMode="auto">
              <a:xfrm>
                <a:off x="4317" y="2223"/>
                <a:ext cx="6" cy="7"/>
              </a:xfrm>
              <a:custGeom>
                <a:avLst/>
                <a:gdLst>
                  <a:gd name="T0" fmla="*/ 18 w 32"/>
                  <a:gd name="T1" fmla="*/ 35 h 35"/>
                  <a:gd name="T2" fmla="*/ 0 w 32"/>
                  <a:gd name="T3" fmla="*/ 24 h 35"/>
                  <a:gd name="T4" fmla="*/ 15 w 32"/>
                  <a:gd name="T5" fmla="*/ 0 h 35"/>
                  <a:gd name="T6" fmla="*/ 32 w 32"/>
                  <a:gd name="T7" fmla="*/ 9 h 35"/>
                  <a:gd name="T8" fmla="*/ 18 w 32"/>
                  <a:gd name="T9" fmla="*/ 35 h 35"/>
                  <a:gd name="T10" fmla="*/ 0 60000 65536"/>
                  <a:gd name="T11" fmla="*/ 0 60000 65536"/>
                  <a:gd name="T12" fmla="*/ 0 60000 65536"/>
                  <a:gd name="T13" fmla="*/ 0 60000 65536"/>
                  <a:gd name="T14" fmla="*/ 0 60000 65536"/>
                  <a:gd name="T15" fmla="*/ 0 w 32"/>
                  <a:gd name="T16" fmla="*/ 0 h 35"/>
                  <a:gd name="T17" fmla="*/ 32 w 32"/>
                  <a:gd name="T18" fmla="*/ 35 h 35"/>
                </a:gdLst>
                <a:ahLst/>
                <a:cxnLst>
                  <a:cxn ang="T10">
                    <a:pos x="T0" y="T1"/>
                  </a:cxn>
                  <a:cxn ang="T11">
                    <a:pos x="T2" y="T3"/>
                  </a:cxn>
                  <a:cxn ang="T12">
                    <a:pos x="T4" y="T5"/>
                  </a:cxn>
                  <a:cxn ang="T13">
                    <a:pos x="T6" y="T7"/>
                  </a:cxn>
                  <a:cxn ang="T14">
                    <a:pos x="T8" y="T9"/>
                  </a:cxn>
                </a:cxnLst>
                <a:rect l="T15" t="T16" r="T17" b="T18"/>
                <a:pathLst>
                  <a:path w="32" h="35">
                    <a:moveTo>
                      <a:pt x="18" y="35"/>
                    </a:moveTo>
                    <a:lnTo>
                      <a:pt x="0" y="24"/>
                    </a:lnTo>
                    <a:lnTo>
                      <a:pt x="15" y="0"/>
                    </a:lnTo>
                    <a:lnTo>
                      <a:pt x="32" y="9"/>
                    </a:lnTo>
                    <a:lnTo>
                      <a:pt x="18" y="35"/>
                    </a:lnTo>
                    <a:close/>
                  </a:path>
                </a:pathLst>
              </a:custGeom>
              <a:solidFill>
                <a:srgbClr val="005329"/>
              </a:solidFill>
              <a:ln w="9525">
                <a:noFill/>
                <a:round/>
                <a:headEnd/>
                <a:tailEnd/>
              </a:ln>
            </p:spPr>
            <p:txBody>
              <a:bodyPr>
                <a:prstTxWarp prst="textNoShape">
                  <a:avLst/>
                </a:prstTxWarp>
              </a:bodyPr>
              <a:lstStyle/>
              <a:p>
                <a:endParaRPr lang="en-US"/>
              </a:p>
            </p:txBody>
          </p:sp>
          <p:sp>
            <p:nvSpPr>
              <p:cNvPr id="72884" name="Freeform 958"/>
              <p:cNvSpPr>
                <a:spLocks/>
              </p:cNvSpPr>
              <p:nvPr/>
            </p:nvSpPr>
            <p:spPr bwMode="auto">
              <a:xfrm>
                <a:off x="4320" y="2218"/>
                <a:ext cx="6" cy="7"/>
              </a:xfrm>
              <a:custGeom>
                <a:avLst/>
                <a:gdLst>
                  <a:gd name="T0" fmla="*/ 17 w 32"/>
                  <a:gd name="T1" fmla="*/ 34 h 34"/>
                  <a:gd name="T2" fmla="*/ 0 w 32"/>
                  <a:gd name="T3" fmla="*/ 25 h 34"/>
                  <a:gd name="T4" fmla="*/ 14 w 32"/>
                  <a:gd name="T5" fmla="*/ 0 h 34"/>
                  <a:gd name="T6" fmla="*/ 32 w 32"/>
                  <a:gd name="T7" fmla="*/ 8 h 34"/>
                  <a:gd name="T8" fmla="*/ 17 w 32"/>
                  <a:gd name="T9" fmla="*/ 34 h 34"/>
                  <a:gd name="T10" fmla="*/ 0 60000 65536"/>
                  <a:gd name="T11" fmla="*/ 0 60000 65536"/>
                  <a:gd name="T12" fmla="*/ 0 60000 65536"/>
                  <a:gd name="T13" fmla="*/ 0 60000 65536"/>
                  <a:gd name="T14" fmla="*/ 0 60000 65536"/>
                  <a:gd name="T15" fmla="*/ 0 w 32"/>
                  <a:gd name="T16" fmla="*/ 0 h 34"/>
                  <a:gd name="T17" fmla="*/ 32 w 32"/>
                  <a:gd name="T18" fmla="*/ 34 h 34"/>
                </a:gdLst>
                <a:ahLst/>
                <a:cxnLst>
                  <a:cxn ang="T10">
                    <a:pos x="T0" y="T1"/>
                  </a:cxn>
                  <a:cxn ang="T11">
                    <a:pos x="T2" y="T3"/>
                  </a:cxn>
                  <a:cxn ang="T12">
                    <a:pos x="T4" y="T5"/>
                  </a:cxn>
                  <a:cxn ang="T13">
                    <a:pos x="T6" y="T7"/>
                  </a:cxn>
                  <a:cxn ang="T14">
                    <a:pos x="T8" y="T9"/>
                  </a:cxn>
                </a:cxnLst>
                <a:rect l="T15" t="T16" r="T17" b="T18"/>
                <a:pathLst>
                  <a:path w="32" h="34">
                    <a:moveTo>
                      <a:pt x="17" y="34"/>
                    </a:moveTo>
                    <a:lnTo>
                      <a:pt x="0" y="25"/>
                    </a:lnTo>
                    <a:lnTo>
                      <a:pt x="14" y="0"/>
                    </a:lnTo>
                    <a:lnTo>
                      <a:pt x="32" y="8"/>
                    </a:lnTo>
                    <a:lnTo>
                      <a:pt x="17" y="34"/>
                    </a:lnTo>
                    <a:close/>
                  </a:path>
                </a:pathLst>
              </a:custGeom>
              <a:solidFill>
                <a:srgbClr val="005329"/>
              </a:solidFill>
              <a:ln w="9525">
                <a:noFill/>
                <a:round/>
                <a:headEnd/>
                <a:tailEnd/>
              </a:ln>
            </p:spPr>
            <p:txBody>
              <a:bodyPr>
                <a:prstTxWarp prst="textNoShape">
                  <a:avLst/>
                </a:prstTxWarp>
              </a:bodyPr>
              <a:lstStyle/>
              <a:p>
                <a:endParaRPr lang="en-US"/>
              </a:p>
            </p:txBody>
          </p:sp>
          <p:sp>
            <p:nvSpPr>
              <p:cNvPr id="72885" name="Freeform 959"/>
              <p:cNvSpPr>
                <a:spLocks/>
              </p:cNvSpPr>
              <p:nvPr/>
            </p:nvSpPr>
            <p:spPr bwMode="auto">
              <a:xfrm>
                <a:off x="4322" y="2212"/>
                <a:ext cx="7" cy="8"/>
              </a:xfrm>
              <a:custGeom>
                <a:avLst/>
                <a:gdLst>
                  <a:gd name="T0" fmla="*/ 18 w 32"/>
                  <a:gd name="T1" fmla="*/ 38 h 38"/>
                  <a:gd name="T2" fmla="*/ 0 w 32"/>
                  <a:gd name="T3" fmla="*/ 30 h 38"/>
                  <a:gd name="T4" fmla="*/ 15 w 32"/>
                  <a:gd name="T5" fmla="*/ 0 h 38"/>
                  <a:gd name="T6" fmla="*/ 32 w 32"/>
                  <a:gd name="T7" fmla="*/ 10 h 38"/>
                  <a:gd name="T8" fmla="*/ 18 w 32"/>
                  <a:gd name="T9" fmla="*/ 38 h 38"/>
                  <a:gd name="T10" fmla="*/ 0 60000 65536"/>
                  <a:gd name="T11" fmla="*/ 0 60000 65536"/>
                  <a:gd name="T12" fmla="*/ 0 60000 65536"/>
                  <a:gd name="T13" fmla="*/ 0 60000 65536"/>
                  <a:gd name="T14" fmla="*/ 0 60000 65536"/>
                  <a:gd name="T15" fmla="*/ 0 w 32"/>
                  <a:gd name="T16" fmla="*/ 0 h 38"/>
                  <a:gd name="T17" fmla="*/ 32 w 32"/>
                  <a:gd name="T18" fmla="*/ 38 h 38"/>
                </a:gdLst>
                <a:ahLst/>
                <a:cxnLst>
                  <a:cxn ang="T10">
                    <a:pos x="T0" y="T1"/>
                  </a:cxn>
                  <a:cxn ang="T11">
                    <a:pos x="T2" y="T3"/>
                  </a:cxn>
                  <a:cxn ang="T12">
                    <a:pos x="T4" y="T5"/>
                  </a:cxn>
                  <a:cxn ang="T13">
                    <a:pos x="T6" y="T7"/>
                  </a:cxn>
                  <a:cxn ang="T14">
                    <a:pos x="T8" y="T9"/>
                  </a:cxn>
                </a:cxnLst>
                <a:rect l="T15" t="T16" r="T17" b="T18"/>
                <a:pathLst>
                  <a:path w="32" h="38">
                    <a:moveTo>
                      <a:pt x="18" y="38"/>
                    </a:moveTo>
                    <a:lnTo>
                      <a:pt x="0" y="30"/>
                    </a:lnTo>
                    <a:lnTo>
                      <a:pt x="15" y="0"/>
                    </a:lnTo>
                    <a:lnTo>
                      <a:pt x="32" y="10"/>
                    </a:lnTo>
                    <a:lnTo>
                      <a:pt x="18" y="38"/>
                    </a:lnTo>
                    <a:close/>
                  </a:path>
                </a:pathLst>
              </a:custGeom>
              <a:solidFill>
                <a:srgbClr val="005329"/>
              </a:solidFill>
              <a:ln w="9525">
                <a:noFill/>
                <a:round/>
                <a:headEnd/>
                <a:tailEnd/>
              </a:ln>
            </p:spPr>
            <p:txBody>
              <a:bodyPr>
                <a:prstTxWarp prst="textNoShape">
                  <a:avLst/>
                </a:prstTxWarp>
              </a:bodyPr>
              <a:lstStyle/>
              <a:p>
                <a:endParaRPr lang="en-US"/>
              </a:p>
            </p:txBody>
          </p:sp>
          <p:sp>
            <p:nvSpPr>
              <p:cNvPr id="72886" name="Freeform 960"/>
              <p:cNvSpPr>
                <a:spLocks/>
              </p:cNvSpPr>
              <p:nvPr/>
            </p:nvSpPr>
            <p:spPr bwMode="auto">
              <a:xfrm>
                <a:off x="4325" y="2206"/>
                <a:ext cx="6" cy="8"/>
              </a:xfrm>
              <a:custGeom>
                <a:avLst/>
                <a:gdLst>
                  <a:gd name="T0" fmla="*/ 17 w 29"/>
                  <a:gd name="T1" fmla="*/ 38 h 38"/>
                  <a:gd name="T2" fmla="*/ 0 w 29"/>
                  <a:gd name="T3" fmla="*/ 28 h 38"/>
                  <a:gd name="T4" fmla="*/ 12 w 29"/>
                  <a:gd name="T5" fmla="*/ 0 h 38"/>
                  <a:gd name="T6" fmla="*/ 29 w 29"/>
                  <a:gd name="T7" fmla="*/ 6 h 38"/>
                  <a:gd name="T8" fmla="*/ 29 w 29"/>
                  <a:gd name="T9" fmla="*/ 8 h 38"/>
                  <a:gd name="T10" fmla="*/ 17 w 29"/>
                  <a:gd name="T11" fmla="*/ 38 h 38"/>
                  <a:gd name="T12" fmla="*/ 0 60000 65536"/>
                  <a:gd name="T13" fmla="*/ 0 60000 65536"/>
                  <a:gd name="T14" fmla="*/ 0 60000 65536"/>
                  <a:gd name="T15" fmla="*/ 0 60000 65536"/>
                  <a:gd name="T16" fmla="*/ 0 60000 65536"/>
                  <a:gd name="T17" fmla="*/ 0 60000 65536"/>
                  <a:gd name="T18" fmla="*/ 0 w 29"/>
                  <a:gd name="T19" fmla="*/ 0 h 38"/>
                  <a:gd name="T20" fmla="*/ 29 w 29"/>
                  <a:gd name="T21" fmla="*/ 38 h 38"/>
                </a:gdLst>
                <a:ahLst/>
                <a:cxnLst>
                  <a:cxn ang="T12">
                    <a:pos x="T0" y="T1"/>
                  </a:cxn>
                  <a:cxn ang="T13">
                    <a:pos x="T2" y="T3"/>
                  </a:cxn>
                  <a:cxn ang="T14">
                    <a:pos x="T4" y="T5"/>
                  </a:cxn>
                  <a:cxn ang="T15">
                    <a:pos x="T6" y="T7"/>
                  </a:cxn>
                  <a:cxn ang="T16">
                    <a:pos x="T8" y="T9"/>
                  </a:cxn>
                  <a:cxn ang="T17">
                    <a:pos x="T10" y="T11"/>
                  </a:cxn>
                </a:cxnLst>
                <a:rect l="T18" t="T19" r="T20" b="T21"/>
                <a:pathLst>
                  <a:path w="29" h="38">
                    <a:moveTo>
                      <a:pt x="17" y="38"/>
                    </a:moveTo>
                    <a:lnTo>
                      <a:pt x="0" y="28"/>
                    </a:lnTo>
                    <a:lnTo>
                      <a:pt x="12" y="0"/>
                    </a:lnTo>
                    <a:lnTo>
                      <a:pt x="29" y="6"/>
                    </a:lnTo>
                    <a:lnTo>
                      <a:pt x="29" y="8"/>
                    </a:lnTo>
                    <a:lnTo>
                      <a:pt x="17" y="38"/>
                    </a:lnTo>
                    <a:close/>
                  </a:path>
                </a:pathLst>
              </a:custGeom>
              <a:solidFill>
                <a:srgbClr val="005329"/>
              </a:solidFill>
              <a:ln w="9525">
                <a:noFill/>
                <a:round/>
                <a:headEnd/>
                <a:tailEnd/>
              </a:ln>
            </p:spPr>
            <p:txBody>
              <a:bodyPr>
                <a:prstTxWarp prst="textNoShape">
                  <a:avLst/>
                </a:prstTxWarp>
              </a:bodyPr>
              <a:lstStyle/>
              <a:p>
                <a:endParaRPr lang="en-US"/>
              </a:p>
            </p:txBody>
          </p:sp>
          <p:sp>
            <p:nvSpPr>
              <p:cNvPr id="72887" name="Freeform 961"/>
              <p:cNvSpPr>
                <a:spLocks/>
              </p:cNvSpPr>
              <p:nvPr/>
            </p:nvSpPr>
            <p:spPr bwMode="auto">
              <a:xfrm>
                <a:off x="4328" y="2200"/>
                <a:ext cx="5" cy="8"/>
              </a:xfrm>
              <a:custGeom>
                <a:avLst/>
                <a:gdLst>
                  <a:gd name="T0" fmla="*/ 17 w 28"/>
                  <a:gd name="T1" fmla="*/ 38 h 38"/>
                  <a:gd name="T2" fmla="*/ 0 w 28"/>
                  <a:gd name="T3" fmla="*/ 32 h 38"/>
                  <a:gd name="T4" fmla="*/ 11 w 28"/>
                  <a:gd name="T5" fmla="*/ 0 h 38"/>
                  <a:gd name="T6" fmla="*/ 28 w 28"/>
                  <a:gd name="T7" fmla="*/ 6 h 38"/>
                  <a:gd name="T8" fmla="*/ 17 w 28"/>
                  <a:gd name="T9" fmla="*/ 38 h 38"/>
                  <a:gd name="T10" fmla="*/ 0 60000 65536"/>
                  <a:gd name="T11" fmla="*/ 0 60000 65536"/>
                  <a:gd name="T12" fmla="*/ 0 60000 65536"/>
                  <a:gd name="T13" fmla="*/ 0 60000 65536"/>
                  <a:gd name="T14" fmla="*/ 0 60000 65536"/>
                  <a:gd name="T15" fmla="*/ 0 w 28"/>
                  <a:gd name="T16" fmla="*/ 0 h 38"/>
                  <a:gd name="T17" fmla="*/ 28 w 28"/>
                  <a:gd name="T18" fmla="*/ 38 h 38"/>
                </a:gdLst>
                <a:ahLst/>
                <a:cxnLst>
                  <a:cxn ang="T10">
                    <a:pos x="T0" y="T1"/>
                  </a:cxn>
                  <a:cxn ang="T11">
                    <a:pos x="T2" y="T3"/>
                  </a:cxn>
                  <a:cxn ang="T12">
                    <a:pos x="T4" y="T5"/>
                  </a:cxn>
                  <a:cxn ang="T13">
                    <a:pos x="T6" y="T7"/>
                  </a:cxn>
                  <a:cxn ang="T14">
                    <a:pos x="T8" y="T9"/>
                  </a:cxn>
                </a:cxnLst>
                <a:rect l="T15" t="T16" r="T17" b="T18"/>
                <a:pathLst>
                  <a:path w="28" h="38">
                    <a:moveTo>
                      <a:pt x="17" y="38"/>
                    </a:moveTo>
                    <a:lnTo>
                      <a:pt x="0" y="32"/>
                    </a:lnTo>
                    <a:lnTo>
                      <a:pt x="11" y="0"/>
                    </a:lnTo>
                    <a:lnTo>
                      <a:pt x="28" y="6"/>
                    </a:lnTo>
                    <a:lnTo>
                      <a:pt x="17" y="38"/>
                    </a:lnTo>
                    <a:close/>
                  </a:path>
                </a:pathLst>
              </a:custGeom>
              <a:solidFill>
                <a:srgbClr val="005329"/>
              </a:solidFill>
              <a:ln w="9525">
                <a:noFill/>
                <a:round/>
                <a:headEnd/>
                <a:tailEnd/>
              </a:ln>
            </p:spPr>
            <p:txBody>
              <a:bodyPr>
                <a:prstTxWarp prst="textNoShape">
                  <a:avLst/>
                </a:prstTxWarp>
              </a:bodyPr>
              <a:lstStyle/>
              <a:p>
                <a:endParaRPr lang="en-US"/>
              </a:p>
            </p:txBody>
          </p:sp>
          <p:sp>
            <p:nvSpPr>
              <p:cNvPr id="72888" name="Freeform 962"/>
              <p:cNvSpPr>
                <a:spLocks/>
              </p:cNvSpPr>
              <p:nvPr/>
            </p:nvSpPr>
            <p:spPr bwMode="auto">
              <a:xfrm>
                <a:off x="4330" y="2193"/>
                <a:ext cx="6" cy="8"/>
              </a:xfrm>
              <a:custGeom>
                <a:avLst/>
                <a:gdLst>
                  <a:gd name="T0" fmla="*/ 17 w 28"/>
                  <a:gd name="T1" fmla="*/ 41 h 41"/>
                  <a:gd name="T2" fmla="*/ 0 w 28"/>
                  <a:gd name="T3" fmla="*/ 35 h 41"/>
                  <a:gd name="T4" fmla="*/ 9 w 28"/>
                  <a:gd name="T5" fmla="*/ 0 h 41"/>
                  <a:gd name="T6" fmla="*/ 28 w 28"/>
                  <a:gd name="T7" fmla="*/ 7 h 41"/>
                  <a:gd name="T8" fmla="*/ 17 w 28"/>
                  <a:gd name="T9" fmla="*/ 41 h 41"/>
                  <a:gd name="T10" fmla="*/ 0 60000 65536"/>
                  <a:gd name="T11" fmla="*/ 0 60000 65536"/>
                  <a:gd name="T12" fmla="*/ 0 60000 65536"/>
                  <a:gd name="T13" fmla="*/ 0 60000 65536"/>
                  <a:gd name="T14" fmla="*/ 0 60000 65536"/>
                  <a:gd name="T15" fmla="*/ 0 w 28"/>
                  <a:gd name="T16" fmla="*/ 0 h 41"/>
                  <a:gd name="T17" fmla="*/ 28 w 28"/>
                  <a:gd name="T18" fmla="*/ 41 h 41"/>
                </a:gdLst>
                <a:ahLst/>
                <a:cxnLst>
                  <a:cxn ang="T10">
                    <a:pos x="T0" y="T1"/>
                  </a:cxn>
                  <a:cxn ang="T11">
                    <a:pos x="T2" y="T3"/>
                  </a:cxn>
                  <a:cxn ang="T12">
                    <a:pos x="T4" y="T5"/>
                  </a:cxn>
                  <a:cxn ang="T13">
                    <a:pos x="T6" y="T7"/>
                  </a:cxn>
                  <a:cxn ang="T14">
                    <a:pos x="T8" y="T9"/>
                  </a:cxn>
                </a:cxnLst>
                <a:rect l="T15" t="T16" r="T17" b="T18"/>
                <a:pathLst>
                  <a:path w="28" h="41">
                    <a:moveTo>
                      <a:pt x="17" y="41"/>
                    </a:moveTo>
                    <a:lnTo>
                      <a:pt x="0" y="35"/>
                    </a:lnTo>
                    <a:lnTo>
                      <a:pt x="9" y="0"/>
                    </a:lnTo>
                    <a:lnTo>
                      <a:pt x="28" y="7"/>
                    </a:lnTo>
                    <a:lnTo>
                      <a:pt x="17" y="41"/>
                    </a:lnTo>
                    <a:close/>
                  </a:path>
                </a:pathLst>
              </a:custGeom>
              <a:solidFill>
                <a:srgbClr val="005329"/>
              </a:solidFill>
              <a:ln w="9525">
                <a:noFill/>
                <a:round/>
                <a:headEnd/>
                <a:tailEnd/>
              </a:ln>
            </p:spPr>
            <p:txBody>
              <a:bodyPr>
                <a:prstTxWarp prst="textNoShape">
                  <a:avLst/>
                </a:prstTxWarp>
              </a:bodyPr>
              <a:lstStyle/>
              <a:p>
                <a:endParaRPr lang="en-US"/>
              </a:p>
            </p:txBody>
          </p:sp>
          <p:sp>
            <p:nvSpPr>
              <p:cNvPr id="72889" name="Freeform 963"/>
              <p:cNvSpPr>
                <a:spLocks/>
              </p:cNvSpPr>
              <p:nvPr/>
            </p:nvSpPr>
            <p:spPr bwMode="auto">
              <a:xfrm>
                <a:off x="4332" y="2186"/>
                <a:ext cx="5" cy="8"/>
              </a:xfrm>
              <a:custGeom>
                <a:avLst/>
                <a:gdLst>
                  <a:gd name="T0" fmla="*/ 19 w 28"/>
                  <a:gd name="T1" fmla="*/ 41 h 41"/>
                  <a:gd name="T2" fmla="*/ 0 w 28"/>
                  <a:gd name="T3" fmla="*/ 34 h 41"/>
                  <a:gd name="T4" fmla="*/ 8 w 28"/>
                  <a:gd name="T5" fmla="*/ 0 h 41"/>
                  <a:gd name="T6" fmla="*/ 28 w 28"/>
                  <a:gd name="T7" fmla="*/ 3 h 41"/>
                  <a:gd name="T8" fmla="*/ 19 w 28"/>
                  <a:gd name="T9" fmla="*/ 41 h 41"/>
                  <a:gd name="T10" fmla="*/ 0 60000 65536"/>
                  <a:gd name="T11" fmla="*/ 0 60000 65536"/>
                  <a:gd name="T12" fmla="*/ 0 60000 65536"/>
                  <a:gd name="T13" fmla="*/ 0 60000 65536"/>
                  <a:gd name="T14" fmla="*/ 0 60000 65536"/>
                  <a:gd name="T15" fmla="*/ 0 w 28"/>
                  <a:gd name="T16" fmla="*/ 0 h 41"/>
                  <a:gd name="T17" fmla="*/ 28 w 28"/>
                  <a:gd name="T18" fmla="*/ 41 h 41"/>
                </a:gdLst>
                <a:ahLst/>
                <a:cxnLst>
                  <a:cxn ang="T10">
                    <a:pos x="T0" y="T1"/>
                  </a:cxn>
                  <a:cxn ang="T11">
                    <a:pos x="T2" y="T3"/>
                  </a:cxn>
                  <a:cxn ang="T12">
                    <a:pos x="T4" y="T5"/>
                  </a:cxn>
                  <a:cxn ang="T13">
                    <a:pos x="T6" y="T7"/>
                  </a:cxn>
                  <a:cxn ang="T14">
                    <a:pos x="T8" y="T9"/>
                  </a:cxn>
                </a:cxnLst>
                <a:rect l="T15" t="T16" r="T17" b="T18"/>
                <a:pathLst>
                  <a:path w="28" h="41">
                    <a:moveTo>
                      <a:pt x="19" y="41"/>
                    </a:moveTo>
                    <a:lnTo>
                      <a:pt x="0" y="34"/>
                    </a:lnTo>
                    <a:lnTo>
                      <a:pt x="8" y="0"/>
                    </a:lnTo>
                    <a:lnTo>
                      <a:pt x="28" y="3"/>
                    </a:lnTo>
                    <a:lnTo>
                      <a:pt x="19" y="41"/>
                    </a:lnTo>
                    <a:close/>
                  </a:path>
                </a:pathLst>
              </a:custGeom>
              <a:solidFill>
                <a:srgbClr val="005329"/>
              </a:solidFill>
              <a:ln w="9525">
                <a:noFill/>
                <a:round/>
                <a:headEnd/>
                <a:tailEnd/>
              </a:ln>
            </p:spPr>
            <p:txBody>
              <a:bodyPr>
                <a:prstTxWarp prst="textNoShape">
                  <a:avLst/>
                </a:prstTxWarp>
              </a:bodyPr>
              <a:lstStyle/>
              <a:p>
                <a:endParaRPr lang="en-US"/>
              </a:p>
            </p:txBody>
          </p:sp>
          <p:sp>
            <p:nvSpPr>
              <p:cNvPr id="72890" name="Freeform 964"/>
              <p:cNvSpPr>
                <a:spLocks/>
              </p:cNvSpPr>
              <p:nvPr/>
            </p:nvSpPr>
            <p:spPr bwMode="auto">
              <a:xfrm>
                <a:off x="4333" y="2178"/>
                <a:ext cx="6" cy="9"/>
              </a:xfrm>
              <a:custGeom>
                <a:avLst/>
                <a:gdLst>
                  <a:gd name="T0" fmla="*/ 20 w 26"/>
                  <a:gd name="T1" fmla="*/ 44 h 44"/>
                  <a:gd name="T2" fmla="*/ 0 w 26"/>
                  <a:gd name="T3" fmla="*/ 41 h 44"/>
                  <a:gd name="T4" fmla="*/ 9 w 26"/>
                  <a:gd name="T5" fmla="*/ 0 h 44"/>
                  <a:gd name="T6" fmla="*/ 26 w 26"/>
                  <a:gd name="T7" fmla="*/ 6 h 44"/>
                  <a:gd name="T8" fmla="*/ 20 w 26"/>
                  <a:gd name="T9" fmla="*/ 44 h 44"/>
                  <a:gd name="T10" fmla="*/ 0 60000 65536"/>
                  <a:gd name="T11" fmla="*/ 0 60000 65536"/>
                  <a:gd name="T12" fmla="*/ 0 60000 65536"/>
                  <a:gd name="T13" fmla="*/ 0 60000 65536"/>
                  <a:gd name="T14" fmla="*/ 0 60000 65536"/>
                  <a:gd name="T15" fmla="*/ 0 w 26"/>
                  <a:gd name="T16" fmla="*/ 0 h 44"/>
                  <a:gd name="T17" fmla="*/ 26 w 26"/>
                  <a:gd name="T18" fmla="*/ 44 h 44"/>
                </a:gdLst>
                <a:ahLst/>
                <a:cxnLst>
                  <a:cxn ang="T10">
                    <a:pos x="T0" y="T1"/>
                  </a:cxn>
                  <a:cxn ang="T11">
                    <a:pos x="T2" y="T3"/>
                  </a:cxn>
                  <a:cxn ang="T12">
                    <a:pos x="T4" y="T5"/>
                  </a:cxn>
                  <a:cxn ang="T13">
                    <a:pos x="T6" y="T7"/>
                  </a:cxn>
                  <a:cxn ang="T14">
                    <a:pos x="T8" y="T9"/>
                  </a:cxn>
                </a:cxnLst>
                <a:rect l="T15" t="T16" r="T17" b="T18"/>
                <a:pathLst>
                  <a:path w="26" h="44">
                    <a:moveTo>
                      <a:pt x="20" y="44"/>
                    </a:moveTo>
                    <a:lnTo>
                      <a:pt x="0" y="41"/>
                    </a:lnTo>
                    <a:lnTo>
                      <a:pt x="9" y="0"/>
                    </a:lnTo>
                    <a:lnTo>
                      <a:pt x="26" y="6"/>
                    </a:lnTo>
                    <a:lnTo>
                      <a:pt x="20" y="44"/>
                    </a:lnTo>
                    <a:close/>
                  </a:path>
                </a:pathLst>
              </a:custGeom>
              <a:solidFill>
                <a:srgbClr val="005329"/>
              </a:solidFill>
              <a:ln w="9525">
                <a:noFill/>
                <a:round/>
                <a:headEnd/>
                <a:tailEnd/>
              </a:ln>
            </p:spPr>
            <p:txBody>
              <a:bodyPr>
                <a:prstTxWarp prst="textNoShape">
                  <a:avLst/>
                </a:prstTxWarp>
              </a:bodyPr>
              <a:lstStyle/>
              <a:p>
                <a:endParaRPr lang="en-US"/>
              </a:p>
            </p:txBody>
          </p:sp>
          <p:sp>
            <p:nvSpPr>
              <p:cNvPr id="72891" name="Freeform 965"/>
              <p:cNvSpPr>
                <a:spLocks/>
              </p:cNvSpPr>
              <p:nvPr/>
            </p:nvSpPr>
            <p:spPr bwMode="auto">
              <a:xfrm>
                <a:off x="4335" y="2170"/>
                <a:ext cx="5" cy="9"/>
              </a:xfrm>
              <a:custGeom>
                <a:avLst/>
                <a:gdLst>
                  <a:gd name="T0" fmla="*/ 17 w 26"/>
                  <a:gd name="T1" fmla="*/ 45 h 45"/>
                  <a:gd name="T2" fmla="*/ 0 w 26"/>
                  <a:gd name="T3" fmla="*/ 39 h 45"/>
                  <a:gd name="T4" fmla="*/ 6 w 26"/>
                  <a:gd name="T5" fmla="*/ 2 h 45"/>
                  <a:gd name="T6" fmla="*/ 8 w 26"/>
                  <a:gd name="T7" fmla="*/ 0 h 45"/>
                  <a:gd name="T8" fmla="*/ 26 w 26"/>
                  <a:gd name="T9" fmla="*/ 5 h 45"/>
                  <a:gd name="T10" fmla="*/ 17 w 26"/>
                  <a:gd name="T11" fmla="*/ 45 h 45"/>
                  <a:gd name="T12" fmla="*/ 0 60000 65536"/>
                  <a:gd name="T13" fmla="*/ 0 60000 65536"/>
                  <a:gd name="T14" fmla="*/ 0 60000 65536"/>
                  <a:gd name="T15" fmla="*/ 0 60000 65536"/>
                  <a:gd name="T16" fmla="*/ 0 60000 65536"/>
                  <a:gd name="T17" fmla="*/ 0 60000 65536"/>
                  <a:gd name="T18" fmla="*/ 0 w 26"/>
                  <a:gd name="T19" fmla="*/ 0 h 45"/>
                  <a:gd name="T20" fmla="*/ 26 w 26"/>
                  <a:gd name="T21" fmla="*/ 45 h 45"/>
                </a:gdLst>
                <a:ahLst/>
                <a:cxnLst>
                  <a:cxn ang="T12">
                    <a:pos x="T0" y="T1"/>
                  </a:cxn>
                  <a:cxn ang="T13">
                    <a:pos x="T2" y="T3"/>
                  </a:cxn>
                  <a:cxn ang="T14">
                    <a:pos x="T4" y="T5"/>
                  </a:cxn>
                  <a:cxn ang="T15">
                    <a:pos x="T6" y="T7"/>
                  </a:cxn>
                  <a:cxn ang="T16">
                    <a:pos x="T8" y="T9"/>
                  </a:cxn>
                  <a:cxn ang="T17">
                    <a:pos x="T10" y="T11"/>
                  </a:cxn>
                </a:cxnLst>
                <a:rect l="T18" t="T19" r="T20" b="T21"/>
                <a:pathLst>
                  <a:path w="26" h="45">
                    <a:moveTo>
                      <a:pt x="17" y="45"/>
                    </a:moveTo>
                    <a:lnTo>
                      <a:pt x="0" y="39"/>
                    </a:lnTo>
                    <a:lnTo>
                      <a:pt x="6" y="2"/>
                    </a:lnTo>
                    <a:lnTo>
                      <a:pt x="8" y="0"/>
                    </a:lnTo>
                    <a:lnTo>
                      <a:pt x="26" y="5"/>
                    </a:lnTo>
                    <a:lnTo>
                      <a:pt x="17" y="45"/>
                    </a:lnTo>
                    <a:close/>
                  </a:path>
                </a:pathLst>
              </a:custGeom>
              <a:solidFill>
                <a:srgbClr val="005329"/>
              </a:solidFill>
              <a:ln w="9525">
                <a:noFill/>
                <a:round/>
                <a:headEnd/>
                <a:tailEnd/>
              </a:ln>
            </p:spPr>
            <p:txBody>
              <a:bodyPr>
                <a:prstTxWarp prst="textNoShape">
                  <a:avLst/>
                </a:prstTxWarp>
              </a:bodyPr>
              <a:lstStyle/>
              <a:p>
                <a:endParaRPr lang="en-US"/>
              </a:p>
            </p:txBody>
          </p:sp>
          <p:sp>
            <p:nvSpPr>
              <p:cNvPr id="72892" name="Freeform 966"/>
              <p:cNvSpPr>
                <a:spLocks/>
              </p:cNvSpPr>
              <p:nvPr/>
            </p:nvSpPr>
            <p:spPr bwMode="auto">
              <a:xfrm>
                <a:off x="4337" y="2163"/>
                <a:ext cx="6" cy="8"/>
              </a:xfrm>
              <a:custGeom>
                <a:avLst/>
                <a:gdLst>
                  <a:gd name="T0" fmla="*/ 18 w 29"/>
                  <a:gd name="T1" fmla="*/ 43 h 43"/>
                  <a:gd name="T2" fmla="*/ 0 w 29"/>
                  <a:gd name="T3" fmla="*/ 38 h 43"/>
                  <a:gd name="T4" fmla="*/ 9 w 29"/>
                  <a:gd name="T5" fmla="*/ 0 h 43"/>
                  <a:gd name="T6" fmla="*/ 29 w 29"/>
                  <a:gd name="T7" fmla="*/ 6 h 43"/>
                  <a:gd name="T8" fmla="*/ 18 w 29"/>
                  <a:gd name="T9" fmla="*/ 43 h 43"/>
                  <a:gd name="T10" fmla="*/ 0 60000 65536"/>
                  <a:gd name="T11" fmla="*/ 0 60000 65536"/>
                  <a:gd name="T12" fmla="*/ 0 60000 65536"/>
                  <a:gd name="T13" fmla="*/ 0 60000 65536"/>
                  <a:gd name="T14" fmla="*/ 0 60000 65536"/>
                  <a:gd name="T15" fmla="*/ 0 w 29"/>
                  <a:gd name="T16" fmla="*/ 0 h 43"/>
                  <a:gd name="T17" fmla="*/ 29 w 29"/>
                  <a:gd name="T18" fmla="*/ 43 h 43"/>
                </a:gdLst>
                <a:ahLst/>
                <a:cxnLst>
                  <a:cxn ang="T10">
                    <a:pos x="T0" y="T1"/>
                  </a:cxn>
                  <a:cxn ang="T11">
                    <a:pos x="T2" y="T3"/>
                  </a:cxn>
                  <a:cxn ang="T12">
                    <a:pos x="T4" y="T5"/>
                  </a:cxn>
                  <a:cxn ang="T13">
                    <a:pos x="T6" y="T7"/>
                  </a:cxn>
                  <a:cxn ang="T14">
                    <a:pos x="T8" y="T9"/>
                  </a:cxn>
                </a:cxnLst>
                <a:rect l="T15" t="T16" r="T17" b="T18"/>
                <a:pathLst>
                  <a:path w="29" h="43">
                    <a:moveTo>
                      <a:pt x="18" y="43"/>
                    </a:moveTo>
                    <a:lnTo>
                      <a:pt x="0" y="38"/>
                    </a:lnTo>
                    <a:lnTo>
                      <a:pt x="9" y="0"/>
                    </a:lnTo>
                    <a:lnTo>
                      <a:pt x="29" y="6"/>
                    </a:lnTo>
                    <a:lnTo>
                      <a:pt x="18" y="43"/>
                    </a:lnTo>
                    <a:close/>
                  </a:path>
                </a:pathLst>
              </a:custGeom>
              <a:solidFill>
                <a:srgbClr val="005329"/>
              </a:solidFill>
              <a:ln w="9525">
                <a:noFill/>
                <a:round/>
                <a:headEnd/>
                <a:tailEnd/>
              </a:ln>
            </p:spPr>
            <p:txBody>
              <a:bodyPr>
                <a:prstTxWarp prst="textNoShape">
                  <a:avLst/>
                </a:prstTxWarp>
              </a:bodyPr>
              <a:lstStyle/>
              <a:p>
                <a:endParaRPr lang="en-US"/>
              </a:p>
            </p:txBody>
          </p:sp>
          <p:sp>
            <p:nvSpPr>
              <p:cNvPr id="72893" name="Freeform 967"/>
              <p:cNvSpPr>
                <a:spLocks/>
              </p:cNvSpPr>
              <p:nvPr/>
            </p:nvSpPr>
            <p:spPr bwMode="auto">
              <a:xfrm>
                <a:off x="4339" y="2155"/>
                <a:ext cx="6" cy="9"/>
              </a:xfrm>
              <a:custGeom>
                <a:avLst/>
                <a:gdLst>
                  <a:gd name="T0" fmla="*/ 20 w 32"/>
                  <a:gd name="T1" fmla="*/ 43 h 43"/>
                  <a:gd name="T2" fmla="*/ 0 w 32"/>
                  <a:gd name="T3" fmla="*/ 37 h 43"/>
                  <a:gd name="T4" fmla="*/ 15 w 32"/>
                  <a:gd name="T5" fmla="*/ 2 h 43"/>
                  <a:gd name="T6" fmla="*/ 15 w 32"/>
                  <a:gd name="T7" fmla="*/ 0 h 43"/>
                  <a:gd name="T8" fmla="*/ 32 w 32"/>
                  <a:gd name="T9" fmla="*/ 8 h 43"/>
                  <a:gd name="T10" fmla="*/ 20 w 32"/>
                  <a:gd name="T11" fmla="*/ 43 h 43"/>
                  <a:gd name="T12" fmla="*/ 0 60000 65536"/>
                  <a:gd name="T13" fmla="*/ 0 60000 65536"/>
                  <a:gd name="T14" fmla="*/ 0 60000 65536"/>
                  <a:gd name="T15" fmla="*/ 0 60000 65536"/>
                  <a:gd name="T16" fmla="*/ 0 60000 65536"/>
                  <a:gd name="T17" fmla="*/ 0 60000 65536"/>
                  <a:gd name="T18" fmla="*/ 0 w 32"/>
                  <a:gd name="T19" fmla="*/ 0 h 43"/>
                  <a:gd name="T20" fmla="*/ 32 w 32"/>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32" h="43">
                    <a:moveTo>
                      <a:pt x="20" y="43"/>
                    </a:moveTo>
                    <a:lnTo>
                      <a:pt x="0" y="37"/>
                    </a:lnTo>
                    <a:lnTo>
                      <a:pt x="15" y="2"/>
                    </a:lnTo>
                    <a:lnTo>
                      <a:pt x="15" y="0"/>
                    </a:lnTo>
                    <a:lnTo>
                      <a:pt x="32" y="8"/>
                    </a:lnTo>
                    <a:lnTo>
                      <a:pt x="20" y="43"/>
                    </a:lnTo>
                    <a:close/>
                  </a:path>
                </a:pathLst>
              </a:custGeom>
              <a:solidFill>
                <a:srgbClr val="005329"/>
              </a:solidFill>
              <a:ln w="9525">
                <a:noFill/>
                <a:round/>
                <a:headEnd/>
                <a:tailEnd/>
              </a:ln>
            </p:spPr>
            <p:txBody>
              <a:bodyPr>
                <a:prstTxWarp prst="textNoShape">
                  <a:avLst/>
                </a:prstTxWarp>
              </a:bodyPr>
              <a:lstStyle/>
              <a:p>
                <a:endParaRPr lang="en-US"/>
              </a:p>
            </p:txBody>
          </p:sp>
          <p:sp>
            <p:nvSpPr>
              <p:cNvPr id="72894" name="Freeform 968"/>
              <p:cNvSpPr>
                <a:spLocks/>
              </p:cNvSpPr>
              <p:nvPr/>
            </p:nvSpPr>
            <p:spPr bwMode="auto">
              <a:xfrm>
                <a:off x="4342" y="2148"/>
                <a:ext cx="6" cy="9"/>
              </a:xfrm>
              <a:custGeom>
                <a:avLst/>
                <a:gdLst>
                  <a:gd name="T0" fmla="*/ 17 w 32"/>
                  <a:gd name="T1" fmla="*/ 43 h 43"/>
                  <a:gd name="T2" fmla="*/ 0 w 32"/>
                  <a:gd name="T3" fmla="*/ 35 h 43"/>
                  <a:gd name="T4" fmla="*/ 13 w 32"/>
                  <a:gd name="T5" fmla="*/ 3 h 43"/>
                  <a:gd name="T6" fmla="*/ 13 w 32"/>
                  <a:gd name="T7" fmla="*/ 0 h 43"/>
                  <a:gd name="T8" fmla="*/ 32 w 32"/>
                  <a:gd name="T9" fmla="*/ 9 h 43"/>
                  <a:gd name="T10" fmla="*/ 17 w 32"/>
                  <a:gd name="T11" fmla="*/ 43 h 43"/>
                  <a:gd name="T12" fmla="*/ 0 60000 65536"/>
                  <a:gd name="T13" fmla="*/ 0 60000 65536"/>
                  <a:gd name="T14" fmla="*/ 0 60000 65536"/>
                  <a:gd name="T15" fmla="*/ 0 60000 65536"/>
                  <a:gd name="T16" fmla="*/ 0 60000 65536"/>
                  <a:gd name="T17" fmla="*/ 0 60000 65536"/>
                  <a:gd name="T18" fmla="*/ 0 w 32"/>
                  <a:gd name="T19" fmla="*/ 0 h 43"/>
                  <a:gd name="T20" fmla="*/ 32 w 32"/>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32" h="43">
                    <a:moveTo>
                      <a:pt x="17" y="43"/>
                    </a:moveTo>
                    <a:lnTo>
                      <a:pt x="0" y="35"/>
                    </a:lnTo>
                    <a:lnTo>
                      <a:pt x="13" y="3"/>
                    </a:lnTo>
                    <a:lnTo>
                      <a:pt x="13" y="0"/>
                    </a:lnTo>
                    <a:lnTo>
                      <a:pt x="32" y="9"/>
                    </a:lnTo>
                    <a:lnTo>
                      <a:pt x="17" y="43"/>
                    </a:lnTo>
                    <a:close/>
                  </a:path>
                </a:pathLst>
              </a:custGeom>
              <a:solidFill>
                <a:srgbClr val="005329"/>
              </a:solidFill>
              <a:ln w="9525">
                <a:noFill/>
                <a:round/>
                <a:headEnd/>
                <a:tailEnd/>
              </a:ln>
            </p:spPr>
            <p:txBody>
              <a:bodyPr>
                <a:prstTxWarp prst="textNoShape">
                  <a:avLst/>
                </a:prstTxWarp>
              </a:bodyPr>
              <a:lstStyle/>
              <a:p>
                <a:endParaRPr lang="en-US"/>
              </a:p>
            </p:txBody>
          </p:sp>
          <p:sp>
            <p:nvSpPr>
              <p:cNvPr id="72895" name="Freeform 969"/>
              <p:cNvSpPr>
                <a:spLocks/>
              </p:cNvSpPr>
              <p:nvPr/>
            </p:nvSpPr>
            <p:spPr bwMode="auto">
              <a:xfrm>
                <a:off x="4344" y="2142"/>
                <a:ext cx="7" cy="8"/>
              </a:xfrm>
              <a:custGeom>
                <a:avLst/>
                <a:gdLst>
                  <a:gd name="T0" fmla="*/ 19 w 32"/>
                  <a:gd name="T1" fmla="*/ 41 h 41"/>
                  <a:gd name="T2" fmla="*/ 0 w 32"/>
                  <a:gd name="T3" fmla="*/ 32 h 41"/>
                  <a:gd name="T4" fmla="*/ 15 w 32"/>
                  <a:gd name="T5" fmla="*/ 0 h 41"/>
                  <a:gd name="T6" fmla="*/ 32 w 32"/>
                  <a:gd name="T7" fmla="*/ 9 h 41"/>
                  <a:gd name="T8" fmla="*/ 19 w 32"/>
                  <a:gd name="T9" fmla="*/ 41 h 41"/>
                  <a:gd name="T10" fmla="*/ 0 60000 65536"/>
                  <a:gd name="T11" fmla="*/ 0 60000 65536"/>
                  <a:gd name="T12" fmla="*/ 0 60000 65536"/>
                  <a:gd name="T13" fmla="*/ 0 60000 65536"/>
                  <a:gd name="T14" fmla="*/ 0 60000 65536"/>
                  <a:gd name="T15" fmla="*/ 0 w 32"/>
                  <a:gd name="T16" fmla="*/ 0 h 41"/>
                  <a:gd name="T17" fmla="*/ 32 w 32"/>
                  <a:gd name="T18" fmla="*/ 41 h 41"/>
                </a:gdLst>
                <a:ahLst/>
                <a:cxnLst>
                  <a:cxn ang="T10">
                    <a:pos x="T0" y="T1"/>
                  </a:cxn>
                  <a:cxn ang="T11">
                    <a:pos x="T2" y="T3"/>
                  </a:cxn>
                  <a:cxn ang="T12">
                    <a:pos x="T4" y="T5"/>
                  </a:cxn>
                  <a:cxn ang="T13">
                    <a:pos x="T6" y="T7"/>
                  </a:cxn>
                  <a:cxn ang="T14">
                    <a:pos x="T8" y="T9"/>
                  </a:cxn>
                </a:cxnLst>
                <a:rect l="T15" t="T16" r="T17" b="T18"/>
                <a:pathLst>
                  <a:path w="32" h="41">
                    <a:moveTo>
                      <a:pt x="19" y="41"/>
                    </a:moveTo>
                    <a:lnTo>
                      <a:pt x="0" y="32"/>
                    </a:lnTo>
                    <a:lnTo>
                      <a:pt x="15" y="0"/>
                    </a:lnTo>
                    <a:lnTo>
                      <a:pt x="32" y="9"/>
                    </a:lnTo>
                    <a:lnTo>
                      <a:pt x="19" y="41"/>
                    </a:lnTo>
                    <a:close/>
                  </a:path>
                </a:pathLst>
              </a:custGeom>
              <a:solidFill>
                <a:srgbClr val="005329"/>
              </a:solidFill>
              <a:ln w="9525">
                <a:noFill/>
                <a:round/>
                <a:headEnd/>
                <a:tailEnd/>
              </a:ln>
            </p:spPr>
            <p:txBody>
              <a:bodyPr>
                <a:prstTxWarp prst="textNoShape">
                  <a:avLst/>
                </a:prstTxWarp>
              </a:bodyPr>
              <a:lstStyle/>
              <a:p>
                <a:endParaRPr lang="en-US"/>
              </a:p>
            </p:txBody>
          </p:sp>
          <p:sp>
            <p:nvSpPr>
              <p:cNvPr id="72896" name="Freeform 970"/>
              <p:cNvSpPr>
                <a:spLocks/>
              </p:cNvSpPr>
              <p:nvPr/>
            </p:nvSpPr>
            <p:spPr bwMode="auto">
              <a:xfrm>
                <a:off x="4347" y="2135"/>
                <a:ext cx="7" cy="9"/>
              </a:xfrm>
              <a:custGeom>
                <a:avLst/>
                <a:gdLst>
                  <a:gd name="T0" fmla="*/ 17 w 35"/>
                  <a:gd name="T1" fmla="*/ 41 h 41"/>
                  <a:gd name="T2" fmla="*/ 0 w 35"/>
                  <a:gd name="T3" fmla="*/ 32 h 41"/>
                  <a:gd name="T4" fmla="*/ 17 w 35"/>
                  <a:gd name="T5" fmla="*/ 0 h 41"/>
                  <a:gd name="T6" fmla="*/ 21 w 35"/>
                  <a:gd name="T7" fmla="*/ 0 h 41"/>
                  <a:gd name="T8" fmla="*/ 35 w 35"/>
                  <a:gd name="T9" fmla="*/ 13 h 41"/>
                  <a:gd name="T10" fmla="*/ 17 w 35"/>
                  <a:gd name="T11" fmla="*/ 41 h 41"/>
                  <a:gd name="T12" fmla="*/ 0 60000 65536"/>
                  <a:gd name="T13" fmla="*/ 0 60000 65536"/>
                  <a:gd name="T14" fmla="*/ 0 60000 65536"/>
                  <a:gd name="T15" fmla="*/ 0 60000 65536"/>
                  <a:gd name="T16" fmla="*/ 0 60000 65536"/>
                  <a:gd name="T17" fmla="*/ 0 60000 65536"/>
                  <a:gd name="T18" fmla="*/ 0 w 35"/>
                  <a:gd name="T19" fmla="*/ 0 h 41"/>
                  <a:gd name="T20" fmla="*/ 35 w 35"/>
                  <a:gd name="T21" fmla="*/ 41 h 41"/>
                </a:gdLst>
                <a:ahLst/>
                <a:cxnLst>
                  <a:cxn ang="T12">
                    <a:pos x="T0" y="T1"/>
                  </a:cxn>
                  <a:cxn ang="T13">
                    <a:pos x="T2" y="T3"/>
                  </a:cxn>
                  <a:cxn ang="T14">
                    <a:pos x="T4" y="T5"/>
                  </a:cxn>
                  <a:cxn ang="T15">
                    <a:pos x="T6" y="T7"/>
                  </a:cxn>
                  <a:cxn ang="T16">
                    <a:pos x="T8" y="T9"/>
                  </a:cxn>
                  <a:cxn ang="T17">
                    <a:pos x="T10" y="T11"/>
                  </a:cxn>
                </a:cxnLst>
                <a:rect l="T18" t="T19" r="T20" b="T21"/>
                <a:pathLst>
                  <a:path w="35" h="41">
                    <a:moveTo>
                      <a:pt x="17" y="41"/>
                    </a:moveTo>
                    <a:lnTo>
                      <a:pt x="0" y="32"/>
                    </a:lnTo>
                    <a:lnTo>
                      <a:pt x="17" y="0"/>
                    </a:lnTo>
                    <a:lnTo>
                      <a:pt x="21" y="0"/>
                    </a:lnTo>
                    <a:lnTo>
                      <a:pt x="35" y="13"/>
                    </a:lnTo>
                    <a:lnTo>
                      <a:pt x="17" y="41"/>
                    </a:lnTo>
                    <a:close/>
                  </a:path>
                </a:pathLst>
              </a:custGeom>
              <a:solidFill>
                <a:srgbClr val="005329"/>
              </a:solidFill>
              <a:ln w="9525">
                <a:noFill/>
                <a:round/>
                <a:headEnd/>
                <a:tailEnd/>
              </a:ln>
            </p:spPr>
            <p:txBody>
              <a:bodyPr>
                <a:prstTxWarp prst="textNoShape">
                  <a:avLst/>
                </a:prstTxWarp>
              </a:bodyPr>
              <a:lstStyle/>
              <a:p>
                <a:endParaRPr lang="en-US"/>
              </a:p>
            </p:txBody>
          </p:sp>
          <p:sp>
            <p:nvSpPr>
              <p:cNvPr id="72897" name="Freeform 971"/>
              <p:cNvSpPr>
                <a:spLocks/>
              </p:cNvSpPr>
              <p:nvPr/>
            </p:nvSpPr>
            <p:spPr bwMode="auto">
              <a:xfrm>
                <a:off x="4351" y="2130"/>
                <a:ext cx="7" cy="8"/>
              </a:xfrm>
              <a:custGeom>
                <a:avLst/>
                <a:gdLst>
                  <a:gd name="T0" fmla="*/ 14 w 34"/>
                  <a:gd name="T1" fmla="*/ 41 h 41"/>
                  <a:gd name="T2" fmla="*/ 0 w 34"/>
                  <a:gd name="T3" fmla="*/ 28 h 41"/>
                  <a:gd name="T4" fmla="*/ 17 w 34"/>
                  <a:gd name="T5" fmla="*/ 0 h 41"/>
                  <a:gd name="T6" fmla="*/ 34 w 34"/>
                  <a:gd name="T7" fmla="*/ 11 h 41"/>
                  <a:gd name="T8" fmla="*/ 14 w 34"/>
                  <a:gd name="T9" fmla="*/ 41 h 41"/>
                  <a:gd name="T10" fmla="*/ 0 60000 65536"/>
                  <a:gd name="T11" fmla="*/ 0 60000 65536"/>
                  <a:gd name="T12" fmla="*/ 0 60000 65536"/>
                  <a:gd name="T13" fmla="*/ 0 60000 65536"/>
                  <a:gd name="T14" fmla="*/ 0 60000 65536"/>
                  <a:gd name="T15" fmla="*/ 0 w 34"/>
                  <a:gd name="T16" fmla="*/ 0 h 41"/>
                  <a:gd name="T17" fmla="*/ 34 w 34"/>
                  <a:gd name="T18" fmla="*/ 41 h 41"/>
                </a:gdLst>
                <a:ahLst/>
                <a:cxnLst>
                  <a:cxn ang="T10">
                    <a:pos x="T0" y="T1"/>
                  </a:cxn>
                  <a:cxn ang="T11">
                    <a:pos x="T2" y="T3"/>
                  </a:cxn>
                  <a:cxn ang="T12">
                    <a:pos x="T4" y="T5"/>
                  </a:cxn>
                  <a:cxn ang="T13">
                    <a:pos x="T6" y="T7"/>
                  </a:cxn>
                  <a:cxn ang="T14">
                    <a:pos x="T8" y="T9"/>
                  </a:cxn>
                </a:cxnLst>
                <a:rect l="T15" t="T16" r="T17" b="T18"/>
                <a:pathLst>
                  <a:path w="34" h="41">
                    <a:moveTo>
                      <a:pt x="14" y="41"/>
                    </a:moveTo>
                    <a:lnTo>
                      <a:pt x="0" y="28"/>
                    </a:lnTo>
                    <a:lnTo>
                      <a:pt x="17" y="0"/>
                    </a:lnTo>
                    <a:lnTo>
                      <a:pt x="34" y="11"/>
                    </a:lnTo>
                    <a:lnTo>
                      <a:pt x="14" y="41"/>
                    </a:lnTo>
                    <a:close/>
                  </a:path>
                </a:pathLst>
              </a:custGeom>
              <a:solidFill>
                <a:srgbClr val="005329"/>
              </a:solidFill>
              <a:ln w="9525">
                <a:noFill/>
                <a:round/>
                <a:headEnd/>
                <a:tailEnd/>
              </a:ln>
            </p:spPr>
            <p:txBody>
              <a:bodyPr>
                <a:prstTxWarp prst="textNoShape">
                  <a:avLst/>
                </a:prstTxWarp>
              </a:bodyPr>
              <a:lstStyle/>
              <a:p>
                <a:endParaRPr lang="en-US"/>
              </a:p>
            </p:txBody>
          </p:sp>
          <p:sp>
            <p:nvSpPr>
              <p:cNvPr id="72898" name="Freeform 972"/>
              <p:cNvSpPr>
                <a:spLocks/>
              </p:cNvSpPr>
              <p:nvPr/>
            </p:nvSpPr>
            <p:spPr bwMode="auto">
              <a:xfrm>
                <a:off x="4355" y="2124"/>
                <a:ext cx="7" cy="8"/>
              </a:xfrm>
              <a:custGeom>
                <a:avLst/>
                <a:gdLst>
                  <a:gd name="T0" fmla="*/ 17 w 37"/>
                  <a:gd name="T1" fmla="*/ 39 h 39"/>
                  <a:gd name="T2" fmla="*/ 0 w 37"/>
                  <a:gd name="T3" fmla="*/ 28 h 39"/>
                  <a:gd name="T4" fmla="*/ 20 w 37"/>
                  <a:gd name="T5" fmla="*/ 2 h 39"/>
                  <a:gd name="T6" fmla="*/ 22 w 37"/>
                  <a:gd name="T7" fmla="*/ 0 h 39"/>
                  <a:gd name="T8" fmla="*/ 37 w 37"/>
                  <a:gd name="T9" fmla="*/ 13 h 39"/>
                  <a:gd name="T10" fmla="*/ 17 w 37"/>
                  <a:gd name="T11" fmla="*/ 39 h 39"/>
                  <a:gd name="T12" fmla="*/ 0 60000 65536"/>
                  <a:gd name="T13" fmla="*/ 0 60000 65536"/>
                  <a:gd name="T14" fmla="*/ 0 60000 65536"/>
                  <a:gd name="T15" fmla="*/ 0 60000 65536"/>
                  <a:gd name="T16" fmla="*/ 0 60000 65536"/>
                  <a:gd name="T17" fmla="*/ 0 60000 65536"/>
                  <a:gd name="T18" fmla="*/ 0 w 37"/>
                  <a:gd name="T19" fmla="*/ 0 h 39"/>
                  <a:gd name="T20" fmla="*/ 37 w 37"/>
                  <a:gd name="T21" fmla="*/ 39 h 39"/>
                </a:gdLst>
                <a:ahLst/>
                <a:cxnLst>
                  <a:cxn ang="T12">
                    <a:pos x="T0" y="T1"/>
                  </a:cxn>
                  <a:cxn ang="T13">
                    <a:pos x="T2" y="T3"/>
                  </a:cxn>
                  <a:cxn ang="T14">
                    <a:pos x="T4" y="T5"/>
                  </a:cxn>
                  <a:cxn ang="T15">
                    <a:pos x="T6" y="T7"/>
                  </a:cxn>
                  <a:cxn ang="T16">
                    <a:pos x="T8" y="T9"/>
                  </a:cxn>
                  <a:cxn ang="T17">
                    <a:pos x="T10" y="T11"/>
                  </a:cxn>
                </a:cxnLst>
                <a:rect l="T18" t="T19" r="T20" b="T21"/>
                <a:pathLst>
                  <a:path w="37" h="39">
                    <a:moveTo>
                      <a:pt x="17" y="39"/>
                    </a:moveTo>
                    <a:lnTo>
                      <a:pt x="0" y="28"/>
                    </a:lnTo>
                    <a:lnTo>
                      <a:pt x="20" y="2"/>
                    </a:lnTo>
                    <a:lnTo>
                      <a:pt x="22" y="0"/>
                    </a:lnTo>
                    <a:lnTo>
                      <a:pt x="37" y="13"/>
                    </a:lnTo>
                    <a:lnTo>
                      <a:pt x="17" y="39"/>
                    </a:lnTo>
                    <a:close/>
                  </a:path>
                </a:pathLst>
              </a:custGeom>
              <a:solidFill>
                <a:srgbClr val="005329"/>
              </a:solidFill>
              <a:ln w="9525">
                <a:noFill/>
                <a:round/>
                <a:headEnd/>
                <a:tailEnd/>
              </a:ln>
            </p:spPr>
            <p:txBody>
              <a:bodyPr>
                <a:prstTxWarp prst="textNoShape">
                  <a:avLst/>
                </a:prstTxWarp>
              </a:bodyPr>
              <a:lstStyle/>
              <a:p>
                <a:endParaRPr lang="en-US"/>
              </a:p>
            </p:txBody>
          </p:sp>
          <p:sp>
            <p:nvSpPr>
              <p:cNvPr id="72899" name="Freeform 973"/>
              <p:cNvSpPr>
                <a:spLocks/>
              </p:cNvSpPr>
              <p:nvPr/>
            </p:nvSpPr>
            <p:spPr bwMode="auto">
              <a:xfrm>
                <a:off x="4359" y="2114"/>
                <a:ext cx="12" cy="13"/>
              </a:xfrm>
              <a:custGeom>
                <a:avLst/>
                <a:gdLst>
                  <a:gd name="T0" fmla="*/ 15 w 58"/>
                  <a:gd name="T1" fmla="*/ 62 h 62"/>
                  <a:gd name="T2" fmla="*/ 0 w 58"/>
                  <a:gd name="T3" fmla="*/ 49 h 62"/>
                  <a:gd name="T4" fmla="*/ 44 w 58"/>
                  <a:gd name="T5" fmla="*/ 0 h 62"/>
                  <a:gd name="T6" fmla="*/ 58 w 58"/>
                  <a:gd name="T7" fmla="*/ 13 h 62"/>
                  <a:gd name="T8" fmla="*/ 15 w 58"/>
                  <a:gd name="T9" fmla="*/ 62 h 62"/>
                  <a:gd name="T10" fmla="*/ 0 60000 65536"/>
                  <a:gd name="T11" fmla="*/ 0 60000 65536"/>
                  <a:gd name="T12" fmla="*/ 0 60000 65536"/>
                  <a:gd name="T13" fmla="*/ 0 60000 65536"/>
                  <a:gd name="T14" fmla="*/ 0 60000 65536"/>
                  <a:gd name="T15" fmla="*/ 0 w 58"/>
                  <a:gd name="T16" fmla="*/ 0 h 62"/>
                  <a:gd name="T17" fmla="*/ 58 w 58"/>
                  <a:gd name="T18" fmla="*/ 62 h 62"/>
                </a:gdLst>
                <a:ahLst/>
                <a:cxnLst>
                  <a:cxn ang="T10">
                    <a:pos x="T0" y="T1"/>
                  </a:cxn>
                  <a:cxn ang="T11">
                    <a:pos x="T2" y="T3"/>
                  </a:cxn>
                  <a:cxn ang="T12">
                    <a:pos x="T4" y="T5"/>
                  </a:cxn>
                  <a:cxn ang="T13">
                    <a:pos x="T6" y="T7"/>
                  </a:cxn>
                  <a:cxn ang="T14">
                    <a:pos x="T8" y="T9"/>
                  </a:cxn>
                </a:cxnLst>
                <a:rect l="T15" t="T16" r="T17" b="T18"/>
                <a:pathLst>
                  <a:path w="58" h="62">
                    <a:moveTo>
                      <a:pt x="15" y="62"/>
                    </a:moveTo>
                    <a:lnTo>
                      <a:pt x="0" y="49"/>
                    </a:lnTo>
                    <a:lnTo>
                      <a:pt x="44" y="0"/>
                    </a:lnTo>
                    <a:lnTo>
                      <a:pt x="58" y="13"/>
                    </a:lnTo>
                    <a:lnTo>
                      <a:pt x="15" y="62"/>
                    </a:lnTo>
                    <a:close/>
                  </a:path>
                </a:pathLst>
              </a:custGeom>
              <a:solidFill>
                <a:srgbClr val="005329"/>
              </a:solidFill>
              <a:ln w="9525">
                <a:noFill/>
                <a:round/>
                <a:headEnd/>
                <a:tailEnd/>
              </a:ln>
            </p:spPr>
            <p:txBody>
              <a:bodyPr>
                <a:prstTxWarp prst="textNoShape">
                  <a:avLst/>
                </a:prstTxWarp>
              </a:bodyPr>
              <a:lstStyle/>
              <a:p>
                <a:endParaRPr lang="en-US"/>
              </a:p>
            </p:txBody>
          </p:sp>
          <p:sp>
            <p:nvSpPr>
              <p:cNvPr id="72900" name="Freeform 974"/>
              <p:cNvSpPr>
                <a:spLocks/>
              </p:cNvSpPr>
              <p:nvPr/>
            </p:nvSpPr>
            <p:spPr bwMode="auto">
              <a:xfrm>
                <a:off x="4368" y="2106"/>
                <a:ext cx="12" cy="11"/>
              </a:xfrm>
              <a:custGeom>
                <a:avLst/>
                <a:gdLst>
                  <a:gd name="T0" fmla="*/ 14 w 61"/>
                  <a:gd name="T1" fmla="*/ 57 h 57"/>
                  <a:gd name="T2" fmla="*/ 0 w 61"/>
                  <a:gd name="T3" fmla="*/ 44 h 57"/>
                  <a:gd name="T4" fmla="*/ 46 w 61"/>
                  <a:gd name="T5" fmla="*/ 0 h 57"/>
                  <a:gd name="T6" fmla="*/ 61 w 61"/>
                  <a:gd name="T7" fmla="*/ 14 h 57"/>
                  <a:gd name="T8" fmla="*/ 14 w 61"/>
                  <a:gd name="T9" fmla="*/ 57 h 57"/>
                  <a:gd name="T10" fmla="*/ 0 60000 65536"/>
                  <a:gd name="T11" fmla="*/ 0 60000 65536"/>
                  <a:gd name="T12" fmla="*/ 0 60000 65536"/>
                  <a:gd name="T13" fmla="*/ 0 60000 65536"/>
                  <a:gd name="T14" fmla="*/ 0 60000 65536"/>
                  <a:gd name="T15" fmla="*/ 0 w 61"/>
                  <a:gd name="T16" fmla="*/ 0 h 57"/>
                  <a:gd name="T17" fmla="*/ 61 w 61"/>
                  <a:gd name="T18" fmla="*/ 57 h 57"/>
                </a:gdLst>
                <a:ahLst/>
                <a:cxnLst>
                  <a:cxn ang="T10">
                    <a:pos x="T0" y="T1"/>
                  </a:cxn>
                  <a:cxn ang="T11">
                    <a:pos x="T2" y="T3"/>
                  </a:cxn>
                  <a:cxn ang="T12">
                    <a:pos x="T4" y="T5"/>
                  </a:cxn>
                  <a:cxn ang="T13">
                    <a:pos x="T6" y="T7"/>
                  </a:cxn>
                  <a:cxn ang="T14">
                    <a:pos x="T8" y="T9"/>
                  </a:cxn>
                </a:cxnLst>
                <a:rect l="T15" t="T16" r="T17" b="T18"/>
                <a:pathLst>
                  <a:path w="61" h="57">
                    <a:moveTo>
                      <a:pt x="14" y="57"/>
                    </a:moveTo>
                    <a:lnTo>
                      <a:pt x="0" y="44"/>
                    </a:lnTo>
                    <a:lnTo>
                      <a:pt x="46" y="0"/>
                    </a:lnTo>
                    <a:lnTo>
                      <a:pt x="61" y="14"/>
                    </a:lnTo>
                    <a:lnTo>
                      <a:pt x="14" y="57"/>
                    </a:lnTo>
                    <a:close/>
                  </a:path>
                </a:pathLst>
              </a:custGeom>
              <a:solidFill>
                <a:srgbClr val="005329"/>
              </a:solidFill>
              <a:ln w="9525">
                <a:noFill/>
                <a:round/>
                <a:headEnd/>
                <a:tailEnd/>
              </a:ln>
            </p:spPr>
            <p:txBody>
              <a:bodyPr>
                <a:prstTxWarp prst="textNoShape">
                  <a:avLst/>
                </a:prstTxWarp>
              </a:bodyPr>
              <a:lstStyle/>
              <a:p>
                <a:endParaRPr lang="en-US"/>
              </a:p>
            </p:txBody>
          </p:sp>
          <p:sp>
            <p:nvSpPr>
              <p:cNvPr id="72901" name="Freeform 975"/>
              <p:cNvSpPr>
                <a:spLocks/>
              </p:cNvSpPr>
              <p:nvPr/>
            </p:nvSpPr>
            <p:spPr bwMode="auto">
              <a:xfrm>
                <a:off x="4377" y="2098"/>
                <a:ext cx="12" cy="10"/>
              </a:xfrm>
              <a:custGeom>
                <a:avLst/>
                <a:gdLst>
                  <a:gd name="T0" fmla="*/ 15 w 61"/>
                  <a:gd name="T1" fmla="*/ 52 h 52"/>
                  <a:gd name="T2" fmla="*/ 0 w 61"/>
                  <a:gd name="T3" fmla="*/ 38 h 52"/>
                  <a:gd name="T4" fmla="*/ 49 w 61"/>
                  <a:gd name="T5" fmla="*/ 0 h 52"/>
                  <a:gd name="T6" fmla="*/ 61 w 61"/>
                  <a:gd name="T7" fmla="*/ 15 h 52"/>
                  <a:gd name="T8" fmla="*/ 15 w 61"/>
                  <a:gd name="T9" fmla="*/ 52 h 52"/>
                  <a:gd name="T10" fmla="*/ 0 60000 65536"/>
                  <a:gd name="T11" fmla="*/ 0 60000 65536"/>
                  <a:gd name="T12" fmla="*/ 0 60000 65536"/>
                  <a:gd name="T13" fmla="*/ 0 60000 65536"/>
                  <a:gd name="T14" fmla="*/ 0 60000 65536"/>
                  <a:gd name="T15" fmla="*/ 0 w 61"/>
                  <a:gd name="T16" fmla="*/ 0 h 52"/>
                  <a:gd name="T17" fmla="*/ 61 w 61"/>
                  <a:gd name="T18" fmla="*/ 52 h 52"/>
                </a:gdLst>
                <a:ahLst/>
                <a:cxnLst>
                  <a:cxn ang="T10">
                    <a:pos x="T0" y="T1"/>
                  </a:cxn>
                  <a:cxn ang="T11">
                    <a:pos x="T2" y="T3"/>
                  </a:cxn>
                  <a:cxn ang="T12">
                    <a:pos x="T4" y="T5"/>
                  </a:cxn>
                  <a:cxn ang="T13">
                    <a:pos x="T6" y="T7"/>
                  </a:cxn>
                  <a:cxn ang="T14">
                    <a:pos x="T8" y="T9"/>
                  </a:cxn>
                </a:cxnLst>
                <a:rect l="T15" t="T16" r="T17" b="T18"/>
                <a:pathLst>
                  <a:path w="61" h="52">
                    <a:moveTo>
                      <a:pt x="15" y="52"/>
                    </a:moveTo>
                    <a:lnTo>
                      <a:pt x="0" y="38"/>
                    </a:lnTo>
                    <a:lnTo>
                      <a:pt x="49" y="0"/>
                    </a:lnTo>
                    <a:lnTo>
                      <a:pt x="61" y="15"/>
                    </a:lnTo>
                    <a:lnTo>
                      <a:pt x="15" y="52"/>
                    </a:lnTo>
                    <a:close/>
                  </a:path>
                </a:pathLst>
              </a:custGeom>
              <a:solidFill>
                <a:srgbClr val="005329"/>
              </a:solidFill>
              <a:ln w="9525">
                <a:noFill/>
                <a:round/>
                <a:headEnd/>
                <a:tailEnd/>
              </a:ln>
            </p:spPr>
            <p:txBody>
              <a:bodyPr>
                <a:prstTxWarp prst="textNoShape">
                  <a:avLst/>
                </a:prstTxWarp>
              </a:bodyPr>
              <a:lstStyle/>
              <a:p>
                <a:endParaRPr lang="en-US"/>
              </a:p>
            </p:txBody>
          </p:sp>
          <p:sp>
            <p:nvSpPr>
              <p:cNvPr id="72902" name="Freeform 976"/>
              <p:cNvSpPr>
                <a:spLocks/>
              </p:cNvSpPr>
              <p:nvPr/>
            </p:nvSpPr>
            <p:spPr bwMode="auto">
              <a:xfrm>
                <a:off x="4387" y="2091"/>
                <a:ext cx="12" cy="10"/>
              </a:xfrm>
              <a:custGeom>
                <a:avLst/>
                <a:gdLst>
                  <a:gd name="T0" fmla="*/ 12 w 61"/>
                  <a:gd name="T1" fmla="*/ 49 h 49"/>
                  <a:gd name="T2" fmla="*/ 0 w 61"/>
                  <a:gd name="T3" fmla="*/ 34 h 49"/>
                  <a:gd name="T4" fmla="*/ 49 w 61"/>
                  <a:gd name="T5" fmla="*/ 0 h 49"/>
                  <a:gd name="T6" fmla="*/ 52 w 61"/>
                  <a:gd name="T7" fmla="*/ 0 h 49"/>
                  <a:gd name="T8" fmla="*/ 61 w 61"/>
                  <a:gd name="T9" fmla="*/ 17 h 49"/>
                  <a:gd name="T10" fmla="*/ 12 w 61"/>
                  <a:gd name="T11" fmla="*/ 49 h 49"/>
                  <a:gd name="T12" fmla="*/ 0 60000 65536"/>
                  <a:gd name="T13" fmla="*/ 0 60000 65536"/>
                  <a:gd name="T14" fmla="*/ 0 60000 65536"/>
                  <a:gd name="T15" fmla="*/ 0 60000 65536"/>
                  <a:gd name="T16" fmla="*/ 0 60000 65536"/>
                  <a:gd name="T17" fmla="*/ 0 60000 65536"/>
                  <a:gd name="T18" fmla="*/ 0 w 61"/>
                  <a:gd name="T19" fmla="*/ 0 h 49"/>
                  <a:gd name="T20" fmla="*/ 61 w 61"/>
                  <a:gd name="T21" fmla="*/ 49 h 49"/>
                </a:gdLst>
                <a:ahLst/>
                <a:cxnLst>
                  <a:cxn ang="T12">
                    <a:pos x="T0" y="T1"/>
                  </a:cxn>
                  <a:cxn ang="T13">
                    <a:pos x="T2" y="T3"/>
                  </a:cxn>
                  <a:cxn ang="T14">
                    <a:pos x="T4" y="T5"/>
                  </a:cxn>
                  <a:cxn ang="T15">
                    <a:pos x="T6" y="T7"/>
                  </a:cxn>
                  <a:cxn ang="T16">
                    <a:pos x="T8" y="T9"/>
                  </a:cxn>
                  <a:cxn ang="T17">
                    <a:pos x="T10" y="T11"/>
                  </a:cxn>
                </a:cxnLst>
                <a:rect l="T18" t="T19" r="T20" b="T21"/>
                <a:pathLst>
                  <a:path w="61" h="49">
                    <a:moveTo>
                      <a:pt x="12" y="49"/>
                    </a:moveTo>
                    <a:lnTo>
                      <a:pt x="0" y="34"/>
                    </a:lnTo>
                    <a:lnTo>
                      <a:pt x="49" y="0"/>
                    </a:lnTo>
                    <a:lnTo>
                      <a:pt x="52" y="0"/>
                    </a:lnTo>
                    <a:lnTo>
                      <a:pt x="61" y="17"/>
                    </a:lnTo>
                    <a:lnTo>
                      <a:pt x="12" y="49"/>
                    </a:lnTo>
                    <a:close/>
                  </a:path>
                </a:pathLst>
              </a:custGeom>
              <a:solidFill>
                <a:srgbClr val="005329"/>
              </a:solidFill>
              <a:ln w="9525">
                <a:noFill/>
                <a:round/>
                <a:headEnd/>
                <a:tailEnd/>
              </a:ln>
            </p:spPr>
            <p:txBody>
              <a:bodyPr>
                <a:prstTxWarp prst="textNoShape">
                  <a:avLst/>
                </a:prstTxWarp>
              </a:bodyPr>
              <a:lstStyle/>
              <a:p>
                <a:endParaRPr lang="en-US"/>
              </a:p>
            </p:txBody>
          </p:sp>
          <p:sp>
            <p:nvSpPr>
              <p:cNvPr id="72903" name="Freeform 977"/>
              <p:cNvSpPr>
                <a:spLocks/>
              </p:cNvSpPr>
              <p:nvPr/>
            </p:nvSpPr>
            <p:spPr bwMode="auto">
              <a:xfrm>
                <a:off x="4397" y="2086"/>
                <a:ext cx="12" cy="9"/>
              </a:xfrm>
              <a:custGeom>
                <a:avLst/>
                <a:gdLst>
                  <a:gd name="T0" fmla="*/ 9 w 58"/>
                  <a:gd name="T1" fmla="*/ 43 h 43"/>
                  <a:gd name="T2" fmla="*/ 0 w 58"/>
                  <a:gd name="T3" fmla="*/ 26 h 43"/>
                  <a:gd name="T4" fmla="*/ 46 w 58"/>
                  <a:gd name="T5" fmla="*/ 0 h 43"/>
                  <a:gd name="T6" fmla="*/ 58 w 58"/>
                  <a:gd name="T7" fmla="*/ 17 h 43"/>
                  <a:gd name="T8" fmla="*/ 9 w 58"/>
                  <a:gd name="T9" fmla="*/ 43 h 43"/>
                  <a:gd name="T10" fmla="*/ 0 60000 65536"/>
                  <a:gd name="T11" fmla="*/ 0 60000 65536"/>
                  <a:gd name="T12" fmla="*/ 0 60000 65536"/>
                  <a:gd name="T13" fmla="*/ 0 60000 65536"/>
                  <a:gd name="T14" fmla="*/ 0 60000 65536"/>
                  <a:gd name="T15" fmla="*/ 0 w 58"/>
                  <a:gd name="T16" fmla="*/ 0 h 43"/>
                  <a:gd name="T17" fmla="*/ 58 w 58"/>
                  <a:gd name="T18" fmla="*/ 43 h 43"/>
                </a:gdLst>
                <a:ahLst/>
                <a:cxnLst>
                  <a:cxn ang="T10">
                    <a:pos x="T0" y="T1"/>
                  </a:cxn>
                  <a:cxn ang="T11">
                    <a:pos x="T2" y="T3"/>
                  </a:cxn>
                  <a:cxn ang="T12">
                    <a:pos x="T4" y="T5"/>
                  </a:cxn>
                  <a:cxn ang="T13">
                    <a:pos x="T6" y="T7"/>
                  </a:cxn>
                  <a:cxn ang="T14">
                    <a:pos x="T8" y="T9"/>
                  </a:cxn>
                </a:cxnLst>
                <a:rect l="T15" t="T16" r="T17" b="T18"/>
                <a:pathLst>
                  <a:path w="58" h="43">
                    <a:moveTo>
                      <a:pt x="9" y="43"/>
                    </a:moveTo>
                    <a:lnTo>
                      <a:pt x="0" y="26"/>
                    </a:lnTo>
                    <a:lnTo>
                      <a:pt x="46" y="0"/>
                    </a:lnTo>
                    <a:lnTo>
                      <a:pt x="58" y="17"/>
                    </a:lnTo>
                    <a:lnTo>
                      <a:pt x="9" y="43"/>
                    </a:lnTo>
                    <a:close/>
                  </a:path>
                </a:pathLst>
              </a:custGeom>
              <a:solidFill>
                <a:srgbClr val="005329"/>
              </a:solidFill>
              <a:ln w="9525">
                <a:noFill/>
                <a:round/>
                <a:headEnd/>
                <a:tailEnd/>
              </a:ln>
            </p:spPr>
            <p:txBody>
              <a:bodyPr>
                <a:prstTxWarp prst="textNoShape">
                  <a:avLst/>
                </a:prstTxWarp>
              </a:bodyPr>
              <a:lstStyle/>
              <a:p>
                <a:endParaRPr lang="en-US"/>
              </a:p>
            </p:txBody>
          </p:sp>
          <p:sp>
            <p:nvSpPr>
              <p:cNvPr id="72904" name="Freeform 978"/>
              <p:cNvSpPr>
                <a:spLocks/>
              </p:cNvSpPr>
              <p:nvPr/>
            </p:nvSpPr>
            <p:spPr bwMode="auto">
              <a:xfrm>
                <a:off x="4407" y="2081"/>
                <a:ext cx="11" cy="8"/>
              </a:xfrm>
              <a:custGeom>
                <a:avLst/>
                <a:gdLst>
                  <a:gd name="T0" fmla="*/ 12 w 55"/>
                  <a:gd name="T1" fmla="*/ 40 h 40"/>
                  <a:gd name="T2" fmla="*/ 0 w 55"/>
                  <a:gd name="T3" fmla="*/ 23 h 40"/>
                  <a:gd name="T4" fmla="*/ 46 w 55"/>
                  <a:gd name="T5" fmla="*/ 0 h 40"/>
                  <a:gd name="T6" fmla="*/ 55 w 55"/>
                  <a:gd name="T7" fmla="*/ 17 h 40"/>
                  <a:gd name="T8" fmla="*/ 12 w 55"/>
                  <a:gd name="T9" fmla="*/ 40 h 40"/>
                  <a:gd name="T10" fmla="*/ 0 60000 65536"/>
                  <a:gd name="T11" fmla="*/ 0 60000 65536"/>
                  <a:gd name="T12" fmla="*/ 0 60000 65536"/>
                  <a:gd name="T13" fmla="*/ 0 60000 65536"/>
                  <a:gd name="T14" fmla="*/ 0 60000 65536"/>
                  <a:gd name="T15" fmla="*/ 0 w 55"/>
                  <a:gd name="T16" fmla="*/ 0 h 40"/>
                  <a:gd name="T17" fmla="*/ 55 w 55"/>
                  <a:gd name="T18" fmla="*/ 40 h 40"/>
                </a:gdLst>
                <a:ahLst/>
                <a:cxnLst>
                  <a:cxn ang="T10">
                    <a:pos x="T0" y="T1"/>
                  </a:cxn>
                  <a:cxn ang="T11">
                    <a:pos x="T2" y="T3"/>
                  </a:cxn>
                  <a:cxn ang="T12">
                    <a:pos x="T4" y="T5"/>
                  </a:cxn>
                  <a:cxn ang="T13">
                    <a:pos x="T6" y="T7"/>
                  </a:cxn>
                  <a:cxn ang="T14">
                    <a:pos x="T8" y="T9"/>
                  </a:cxn>
                </a:cxnLst>
                <a:rect l="T15" t="T16" r="T17" b="T18"/>
                <a:pathLst>
                  <a:path w="55" h="40">
                    <a:moveTo>
                      <a:pt x="12" y="40"/>
                    </a:moveTo>
                    <a:lnTo>
                      <a:pt x="0" y="23"/>
                    </a:lnTo>
                    <a:lnTo>
                      <a:pt x="46" y="0"/>
                    </a:lnTo>
                    <a:lnTo>
                      <a:pt x="55" y="17"/>
                    </a:lnTo>
                    <a:lnTo>
                      <a:pt x="12" y="40"/>
                    </a:lnTo>
                    <a:close/>
                  </a:path>
                </a:pathLst>
              </a:custGeom>
              <a:solidFill>
                <a:srgbClr val="005329"/>
              </a:solidFill>
              <a:ln w="9525">
                <a:noFill/>
                <a:round/>
                <a:headEnd/>
                <a:tailEnd/>
              </a:ln>
            </p:spPr>
            <p:txBody>
              <a:bodyPr>
                <a:prstTxWarp prst="textNoShape">
                  <a:avLst/>
                </a:prstTxWarp>
              </a:bodyPr>
              <a:lstStyle/>
              <a:p>
                <a:endParaRPr lang="en-US"/>
              </a:p>
            </p:txBody>
          </p:sp>
          <p:sp>
            <p:nvSpPr>
              <p:cNvPr id="72905" name="Freeform 979"/>
              <p:cNvSpPr>
                <a:spLocks/>
              </p:cNvSpPr>
              <p:nvPr/>
            </p:nvSpPr>
            <p:spPr bwMode="auto">
              <a:xfrm>
                <a:off x="4416" y="2077"/>
                <a:ext cx="10" cy="8"/>
              </a:xfrm>
              <a:custGeom>
                <a:avLst/>
                <a:gdLst>
                  <a:gd name="T0" fmla="*/ 9 w 52"/>
                  <a:gd name="T1" fmla="*/ 37 h 37"/>
                  <a:gd name="T2" fmla="*/ 0 w 52"/>
                  <a:gd name="T3" fmla="*/ 20 h 37"/>
                  <a:gd name="T4" fmla="*/ 44 w 52"/>
                  <a:gd name="T5" fmla="*/ 0 h 37"/>
                  <a:gd name="T6" fmla="*/ 52 w 52"/>
                  <a:gd name="T7" fmla="*/ 20 h 37"/>
                  <a:gd name="T8" fmla="*/ 9 w 52"/>
                  <a:gd name="T9" fmla="*/ 37 h 37"/>
                  <a:gd name="T10" fmla="*/ 0 60000 65536"/>
                  <a:gd name="T11" fmla="*/ 0 60000 65536"/>
                  <a:gd name="T12" fmla="*/ 0 60000 65536"/>
                  <a:gd name="T13" fmla="*/ 0 60000 65536"/>
                  <a:gd name="T14" fmla="*/ 0 60000 65536"/>
                  <a:gd name="T15" fmla="*/ 0 w 52"/>
                  <a:gd name="T16" fmla="*/ 0 h 37"/>
                  <a:gd name="T17" fmla="*/ 52 w 52"/>
                  <a:gd name="T18" fmla="*/ 37 h 37"/>
                </a:gdLst>
                <a:ahLst/>
                <a:cxnLst>
                  <a:cxn ang="T10">
                    <a:pos x="T0" y="T1"/>
                  </a:cxn>
                  <a:cxn ang="T11">
                    <a:pos x="T2" y="T3"/>
                  </a:cxn>
                  <a:cxn ang="T12">
                    <a:pos x="T4" y="T5"/>
                  </a:cxn>
                  <a:cxn ang="T13">
                    <a:pos x="T6" y="T7"/>
                  </a:cxn>
                  <a:cxn ang="T14">
                    <a:pos x="T8" y="T9"/>
                  </a:cxn>
                </a:cxnLst>
                <a:rect l="T15" t="T16" r="T17" b="T18"/>
                <a:pathLst>
                  <a:path w="52" h="37">
                    <a:moveTo>
                      <a:pt x="9" y="37"/>
                    </a:moveTo>
                    <a:lnTo>
                      <a:pt x="0" y="20"/>
                    </a:lnTo>
                    <a:lnTo>
                      <a:pt x="44" y="0"/>
                    </a:lnTo>
                    <a:lnTo>
                      <a:pt x="52" y="20"/>
                    </a:lnTo>
                    <a:lnTo>
                      <a:pt x="9" y="37"/>
                    </a:lnTo>
                    <a:close/>
                  </a:path>
                </a:pathLst>
              </a:custGeom>
              <a:solidFill>
                <a:srgbClr val="005329"/>
              </a:solidFill>
              <a:ln w="9525">
                <a:noFill/>
                <a:round/>
                <a:headEnd/>
                <a:tailEnd/>
              </a:ln>
            </p:spPr>
            <p:txBody>
              <a:bodyPr>
                <a:prstTxWarp prst="textNoShape">
                  <a:avLst/>
                </a:prstTxWarp>
              </a:bodyPr>
              <a:lstStyle/>
              <a:p>
                <a:endParaRPr lang="en-US"/>
              </a:p>
            </p:txBody>
          </p:sp>
          <p:sp>
            <p:nvSpPr>
              <p:cNvPr id="72906" name="Freeform 980"/>
              <p:cNvSpPr>
                <a:spLocks/>
              </p:cNvSpPr>
              <p:nvPr/>
            </p:nvSpPr>
            <p:spPr bwMode="auto">
              <a:xfrm>
                <a:off x="4425" y="2074"/>
                <a:ext cx="9" cy="7"/>
              </a:xfrm>
              <a:custGeom>
                <a:avLst/>
                <a:gdLst>
                  <a:gd name="T0" fmla="*/ 8 w 45"/>
                  <a:gd name="T1" fmla="*/ 35 h 35"/>
                  <a:gd name="T2" fmla="*/ 0 w 45"/>
                  <a:gd name="T3" fmla="*/ 15 h 35"/>
                  <a:gd name="T4" fmla="*/ 37 w 45"/>
                  <a:gd name="T5" fmla="*/ 4 h 35"/>
                  <a:gd name="T6" fmla="*/ 37 w 45"/>
                  <a:gd name="T7" fmla="*/ 0 h 35"/>
                  <a:gd name="T8" fmla="*/ 45 w 45"/>
                  <a:gd name="T9" fmla="*/ 21 h 35"/>
                  <a:gd name="T10" fmla="*/ 8 w 45"/>
                  <a:gd name="T11" fmla="*/ 35 h 35"/>
                  <a:gd name="T12" fmla="*/ 0 60000 65536"/>
                  <a:gd name="T13" fmla="*/ 0 60000 65536"/>
                  <a:gd name="T14" fmla="*/ 0 60000 65536"/>
                  <a:gd name="T15" fmla="*/ 0 60000 65536"/>
                  <a:gd name="T16" fmla="*/ 0 60000 65536"/>
                  <a:gd name="T17" fmla="*/ 0 60000 65536"/>
                  <a:gd name="T18" fmla="*/ 0 w 45"/>
                  <a:gd name="T19" fmla="*/ 0 h 35"/>
                  <a:gd name="T20" fmla="*/ 45 w 45"/>
                  <a:gd name="T21" fmla="*/ 35 h 35"/>
                </a:gdLst>
                <a:ahLst/>
                <a:cxnLst>
                  <a:cxn ang="T12">
                    <a:pos x="T0" y="T1"/>
                  </a:cxn>
                  <a:cxn ang="T13">
                    <a:pos x="T2" y="T3"/>
                  </a:cxn>
                  <a:cxn ang="T14">
                    <a:pos x="T4" y="T5"/>
                  </a:cxn>
                  <a:cxn ang="T15">
                    <a:pos x="T6" y="T7"/>
                  </a:cxn>
                  <a:cxn ang="T16">
                    <a:pos x="T8" y="T9"/>
                  </a:cxn>
                  <a:cxn ang="T17">
                    <a:pos x="T10" y="T11"/>
                  </a:cxn>
                </a:cxnLst>
                <a:rect l="T18" t="T19" r="T20" b="T21"/>
                <a:pathLst>
                  <a:path w="45" h="35">
                    <a:moveTo>
                      <a:pt x="8" y="35"/>
                    </a:moveTo>
                    <a:lnTo>
                      <a:pt x="0" y="15"/>
                    </a:lnTo>
                    <a:lnTo>
                      <a:pt x="37" y="4"/>
                    </a:lnTo>
                    <a:lnTo>
                      <a:pt x="37" y="0"/>
                    </a:lnTo>
                    <a:lnTo>
                      <a:pt x="45" y="21"/>
                    </a:lnTo>
                    <a:lnTo>
                      <a:pt x="8" y="35"/>
                    </a:lnTo>
                    <a:close/>
                  </a:path>
                </a:pathLst>
              </a:custGeom>
              <a:solidFill>
                <a:srgbClr val="005329"/>
              </a:solidFill>
              <a:ln w="9525">
                <a:noFill/>
                <a:round/>
                <a:headEnd/>
                <a:tailEnd/>
              </a:ln>
            </p:spPr>
            <p:txBody>
              <a:bodyPr>
                <a:prstTxWarp prst="textNoShape">
                  <a:avLst/>
                </a:prstTxWarp>
              </a:bodyPr>
              <a:lstStyle/>
              <a:p>
                <a:endParaRPr lang="en-US"/>
              </a:p>
            </p:txBody>
          </p:sp>
          <p:sp>
            <p:nvSpPr>
              <p:cNvPr id="72907" name="Freeform 981"/>
              <p:cNvSpPr>
                <a:spLocks/>
              </p:cNvSpPr>
              <p:nvPr/>
            </p:nvSpPr>
            <p:spPr bwMode="auto">
              <a:xfrm>
                <a:off x="4432" y="2074"/>
                <a:ext cx="5" cy="5"/>
              </a:xfrm>
              <a:custGeom>
                <a:avLst/>
                <a:gdLst>
                  <a:gd name="T0" fmla="*/ 8 w 23"/>
                  <a:gd name="T1" fmla="*/ 23 h 23"/>
                  <a:gd name="T2" fmla="*/ 0 w 23"/>
                  <a:gd name="T3" fmla="*/ 2 h 23"/>
                  <a:gd name="T4" fmla="*/ 17 w 23"/>
                  <a:gd name="T5" fmla="*/ 0 h 23"/>
                  <a:gd name="T6" fmla="*/ 23 w 23"/>
                  <a:gd name="T7" fmla="*/ 17 h 23"/>
                  <a:gd name="T8" fmla="*/ 8 w 23"/>
                  <a:gd name="T9" fmla="*/ 23 h 23"/>
                  <a:gd name="T10" fmla="*/ 0 60000 65536"/>
                  <a:gd name="T11" fmla="*/ 0 60000 65536"/>
                  <a:gd name="T12" fmla="*/ 0 60000 65536"/>
                  <a:gd name="T13" fmla="*/ 0 60000 65536"/>
                  <a:gd name="T14" fmla="*/ 0 60000 65536"/>
                  <a:gd name="T15" fmla="*/ 0 w 23"/>
                  <a:gd name="T16" fmla="*/ 0 h 23"/>
                  <a:gd name="T17" fmla="*/ 23 w 23"/>
                  <a:gd name="T18" fmla="*/ 23 h 23"/>
                </a:gdLst>
                <a:ahLst/>
                <a:cxnLst>
                  <a:cxn ang="T10">
                    <a:pos x="T0" y="T1"/>
                  </a:cxn>
                  <a:cxn ang="T11">
                    <a:pos x="T2" y="T3"/>
                  </a:cxn>
                  <a:cxn ang="T12">
                    <a:pos x="T4" y="T5"/>
                  </a:cxn>
                  <a:cxn ang="T13">
                    <a:pos x="T6" y="T7"/>
                  </a:cxn>
                  <a:cxn ang="T14">
                    <a:pos x="T8" y="T9"/>
                  </a:cxn>
                </a:cxnLst>
                <a:rect l="T15" t="T16" r="T17" b="T18"/>
                <a:pathLst>
                  <a:path w="23" h="23">
                    <a:moveTo>
                      <a:pt x="8" y="23"/>
                    </a:moveTo>
                    <a:lnTo>
                      <a:pt x="0" y="2"/>
                    </a:lnTo>
                    <a:lnTo>
                      <a:pt x="17" y="0"/>
                    </a:lnTo>
                    <a:lnTo>
                      <a:pt x="23" y="17"/>
                    </a:lnTo>
                    <a:lnTo>
                      <a:pt x="8" y="23"/>
                    </a:lnTo>
                    <a:close/>
                  </a:path>
                </a:pathLst>
              </a:custGeom>
              <a:solidFill>
                <a:srgbClr val="005329"/>
              </a:solidFill>
              <a:ln w="9525">
                <a:noFill/>
                <a:round/>
                <a:headEnd/>
                <a:tailEnd/>
              </a:ln>
            </p:spPr>
            <p:txBody>
              <a:bodyPr>
                <a:prstTxWarp prst="textNoShape">
                  <a:avLst/>
                </a:prstTxWarp>
              </a:bodyPr>
              <a:lstStyle/>
              <a:p>
                <a:endParaRPr lang="en-US"/>
              </a:p>
            </p:txBody>
          </p:sp>
          <p:sp>
            <p:nvSpPr>
              <p:cNvPr id="72908" name="Freeform 982"/>
              <p:cNvSpPr>
                <a:spLocks/>
              </p:cNvSpPr>
              <p:nvPr/>
            </p:nvSpPr>
            <p:spPr bwMode="auto">
              <a:xfrm>
                <a:off x="4435" y="2073"/>
                <a:ext cx="5" cy="4"/>
              </a:xfrm>
              <a:custGeom>
                <a:avLst/>
                <a:gdLst>
                  <a:gd name="T0" fmla="*/ 6 w 21"/>
                  <a:gd name="T1" fmla="*/ 23 h 23"/>
                  <a:gd name="T2" fmla="*/ 0 w 21"/>
                  <a:gd name="T3" fmla="*/ 6 h 23"/>
                  <a:gd name="T4" fmla="*/ 15 w 21"/>
                  <a:gd name="T5" fmla="*/ 0 h 23"/>
                  <a:gd name="T6" fmla="*/ 21 w 21"/>
                  <a:gd name="T7" fmla="*/ 20 h 23"/>
                  <a:gd name="T8" fmla="*/ 6 w 21"/>
                  <a:gd name="T9" fmla="*/ 23 h 23"/>
                  <a:gd name="T10" fmla="*/ 0 60000 65536"/>
                  <a:gd name="T11" fmla="*/ 0 60000 65536"/>
                  <a:gd name="T12" fmla="*/ 0 60000 65536"/>
                  <a:gd name="T13" fmla="*/ 0 60000 65536"/>
                  <a:gd name="T14" fmla="*/ 0 60000 65536"/>
                  <a:gd name="T15" fmla="*/ 0 w 21"/>
                  <a:gd name="T16" fmla="*/ 0 h 23"/>
                  <a:gd name="T17" fmla="*/ 21 w 21"/>
                  <a:gd name="T18" fmla="*/ 23 h 23"/>
                </a:gdLst>
                <a:ahLst/>
                <a:cxnLst>
                  <a:cxn ang="T10">
                    <a:pos x="T0" y="T1"/>
                  </a:cxn>
                  <a:cxn ang="T11">
                    <a:pos x="T2" y="T3"/>
                  </a:cxn>
                  <a:cxn ang="T12">
                    <a:pos x="T4" y="T5"/>
                  </a:cxn>
                  <a:cxn ang="T13">
                    <a:pos x="T6" y="T7"/>
                  </a:cxn>
                  <a:cxn ang="T14">
                    <a:pos x="T8" y="T9"/>
                  </a:cxn>
                </a:cxnLst>
                <a:rect l="T15" t="T16" r="T17" b="T18"/>
                <a:pathLst>
                  <a:path w="21" h="23">
                    <a:moveTo>
                      <a:pt x="6" y="23"/>
                    </a:moveTo>
                    <a:lnTo>
                      <a:pt x="0" y="6"/>
                    </a:lnTo>
                    <a:lnTo>
                      <a:pt x="15" y="0"/>
                    </a:lnTo>
                    <a:lnTo>
                      <a:pt x="21" y="20"/>
                    </a:lnTo>
                    <a:lnTo>
                      <a:pt x="6" y="23"/>
                    </a:lnTo>
                    <a:close/>
                  </a:path>
                </a:pathLst>
              </a:custGeom>
              <a:solidFill>
                <a:srgbClr val="005329"/>
              </a:solidFill>
              <a:ln w="9525">
                <a:noFill/>
                <a:round/>
                <a:headEnd/>
                <a:tailEnd/>
              </a:ln>
            </p:spPr>
            <p:txBody>
              <a:bodyPr>
                <a:prstTxWarp prst="textNoShape">
                  <a:avLst/>
                </a:prstTxWarp>
              </a:bodyPr>
              <a:lstStyle/>
              <a:p>
                <a:endParaRPr lang="en-US"/>
              </a:p>
            </p:txBody>
          </p:sp>
          <p:sp>
            <p:nvSpPr>
              <p:cNvPr id="72909" name="Freeform 983"/>
              <p:cNvSpPr>
                <a:spLocks/>
              </p:cNvSpPr>
              <p:nvPr/>
            </p:nvSpPr>
            <p:spPr bwMode="auto">
              <a:xfrm>
                <a:off x="4438" y="2072"/>
                <a:ext cx="4" cy="5"/>
              </a:xfrm>
              <a:custGeom>
                <a:avLst/>
                <a:gdLst>
                  <a:gd name="T0" fmla="*/ 6 w 19"/>
                  <a:gd name="T1" fmla="*/ 25 h 25"/>
                  <a:gd name="T2" fmla="*/ 0 w 19"/>
                  <a:gd name="T3" fmla="*/ 5 h 25"/>
                  <a:gd name="T4" fmla="*/ 14 w 19"/>
                  <a:gd name="T5" fmla="*/ 2 h 25"/>
                  <a:gd name="T6" fmla="*/ 14 w 19"/>
                  <a:gd name="T7" fmla="*/ 0 h 25"/>
                  <a:gd name="T8" fmla="*/ 19 w 19"/>
                  <a:gd name="T9" fmla="*/ 19 h 25"/>
                  <a:gd name="T10" fmla="*/ 6 w 19"/>
                  <a:gd name="T11" fmla="*/ 25 h 25"/>
                  <a:gd name="T12" fmla="*/ 0 60000 65536"/>
                  <a:gd name="T13" fmla="*/ 0 60000 65536"/>
                  <a:gd name="T14" fmla="*/ 0 60000 65536"/>
                  <a:gd name="T15" fmla="*/ 0 60000 65536"/>
                  <a:gd name="T16" fmla="*/ 0 60000 65536"/>
                  <a:gd name="T17" fmla="*/ 0 60000 65536"/>
                  <a:gd name="T18" fmla="*/ 0 w 19"/>
                  <a:gd name="T19" fmla="*/ 0 h 25"/>
                  <a:gd name="T20" fmla="*/ 19 w 19"/>
                  <a:gd name="T21" fmla="*/ 25 h 25"/>
                </a:gdLst>
                <a:ahLst/>
                <a:cxnLst>
                  <a:cxn ang="T12">
                    <a:pos x="T0" y="T1"/>
                  </a:cxn>
                  <a:cxn ang="T13">
                    <a:pos x="T2" y="T3"/>
                  </a:cxn>
                  <a:cxn ang="T14">
                    <a:pos x="T4" y="T5"/>
                  </a:cxn>
                  <a:cxn ang="T15">
                    <a:pos x="T6" y="T7"/>
                  </a:cxn>
                  <a:cxn ang="T16">
                    <a:pos x="T8" y="T9"/>
                  </a:cxn>
                  <a:cxn ang="T17">
                    <a:pos x="T10" y="T11"/>
                  </a:cxn>
                </a:cxnLst>
                <a:rect l="T18" t="T19" r="T20" b="T21"/>
                <a:pathLst>
                  <a:path w="19" h="25">
                    <a:moveTo>
                      <a:pt x="6" y="25"/>
                    </a:moveTo>
                    <a:lnTo>
                      <a:pt x="0" y="5"/>
                    </a:lnTo>
                    <a:lnTo>
                      <a:pt x="14" y="2"/>
                    </a:lnTo>
                    <a:lnTo>
                      <a:pt x="14" y="0"/>
                    </a:lnTo>
                    <a:lnTo>
                      <a:pt x="19" y="19"/>
                    </a:lnTo>
                    <a:lnTo>
                      <a:pt x="6" y="25"/>
                    </a:lnTo>
                    <a:close/>
                  </a:path>
                </a:pathLst>
              </a:custGeom>
              <a:solidFill>
                <a:srgbClr val="005329"/>
              </a:solidFill>
              <a:ln w="9525">
                <a:noFill/>
                <a:round/>
                <a:headEnd/>
                <a:tailEnd/>
              </a:ln>
            </p:spPr>
            <p:txBody>
              <a:bodyPr>
                <a:prstTxWarp prst="textNoShape">
                  <a:avLst/>
                </a:prstTxWarp>
              </a:bodyPr>
              <a:lstStyle/>
              <a:p>
                <a:endParaRPr lang="en-US"/>
              </a:p>
            </p:txBody>
          </p:sp>
          <p:sp>
            <p:nvSpPr>
              <p:cNvPr id="72910" name="Freeform 984"/>
              <p:cNvSpPr>
                <a:spLocks/>
              </p:cNvSpPr>
              <p:nvPr/>
            </p:nvSpPr>
            <p:spPr bwMode="auto">
              <a:xfrm>
                <a:off x="4441" y="2071"/>
                <a:ext cx="4" cy="5"/>
              </a:xfrm>
              <a:custGeom>
                <a:avLst/>
                <a:gdLst>
                  <a:gd name="T0" fmla="*/ 5 w 18"/>
                  <a:gd name="T1" fmla="*/ 23 h 23"/>
                  <a:gd name="T2" fmla="*/ 0 w 18"/>
                  <a:gd name="T3" fmla="*/ 4 h 23"/>
                  <a:gd name="T4" fmla="*/ 11 w 18"/>
                  <a:gd name="T5" fmla="*/ 0 h 23"/>
                  <a:gd name="T6" fmla="*/ 18 w 18"/>
                  <a:gd name="T7" fmla="*/ 21 h 23"/>
                  <a:gd name="T8" fmla="*/ 5 w 18"/>
                  <a:gd name="T9" fmla="*/ 23 h 23"/>
                  <a:gd name="T10" fmla="*/ 0 60000 65536"/>
                  <a:gd name="T11" fmla="*/ 0 60000 65536"/>
                  <a:gd name="T12" fmla="*/ 0 60000 65536"/>
                  <a:gd name="T13" fmla="*/ 0 60000 65536"/>
                  <a:gd name="T14" fmla="*/ 0 60000 65536"/>
                  <a:gd name="T15" fmla="*/ 0 w 18"/>
                  <a:gd name="T16" fmla="*/ 0 h 23"/>
                  <a:gd name="T17" fmla="*/ 18 w 18"/>
                  <a:gd name="T18" fmla="*/ 23 h 23"/>
                </a:gdLst>
                <a:ahLst/>
                <a:cxnLst>
                  <a:cxn ang="T10">
                    <a:pos x="T0" y="T1"/>
                  </a:cxn>
                  <a:cxn ang="T11">
                    <a:pos x="T2" y="T3"/>
                  </a:cxn>
                  <a:cxn ang="T12">
                    <a:pos x="T4" y="T5"/>
                  </a:cxn>
                  <a:cxn ang="T13">
                    <a:pos x="T6" y="T7"/>
                  </a:cxn>
                  <a:cxn ang="T14">
                    <a:pos x="T8" y="T9"/>
                  </a:cxn>
                </a:cxnLst>
                <a:rect l="T15" t="T16" r="T17" b="T18"/>
                <a:pathLst>
                  <a:path w="18" h="23">
                    <a:moveTo>
                      <a:pt x="5" y="23"/>
                    </a:moveTo>
                    <a:lnTo>
                      <a:pt x="0" y="4"/>
                    </a:lnTo>
                    <a:lnTo>
                      <a:pt x="11" y="0"/>
                    </a:lnTo>
                    <a:lnTo>
                      <a:pt x="18" y="21"/>
                    </a:lnTo>
                    <a:lnTo>
                      <a:pt x="5" y="23"/>
                    </a:lnTo>
                    <a:close/>
                  </a:path>
                </a:pathLst>
              </a:custGeom>
              <a:solidFill>
                <a:srgbClr val="005329"/>
              </a:solidFill>
              <a:ln w="9525">
                <a:noFill/>
                <a:round/>
                <a:headEnd/>
                <a:tailEnd/>
              </a:ln>
            </p:spPr>
            <p:txBody>
              <a:bodyPr>
                <a:prstTxWarp prst="textNoShape">
                  <a:avLst/>
                </a:prstTxWarp>
              </a:bodyPr>
              <a:lstStyle/>
              <a:p>
                <a:endParaRPr lang="en-US"/>
              </a:p>
            </p:txBody>
          </p:sp>
          <p:sp>
            <p:nvSpPr>
              <p:cNvPr id="72911" name="Freeform 985"/>
              <p:cNvSpPr>
                <a:spLocks/>
              </p:cNvSpPr>
              <p:nvPr/>
            </p:nvSpPr>
            <p:spPr bwMode="auto">
              <a:xfrm>
                <a:off x="4443" y="2071"/>
                <a:ext cx="3" cy="4"/>
              </a:xfrm>
              <a:custGeom>
                <a:avLst/>
                <a:gdLst>
                  <a:gd name="T0" fmla="*/ 7 w 15"/>
                  <a:gd name="T1" fmla="*/ 21 h 21"/>
                  <a:gd name="T2" fmla="*/ 0 w 15"/>
                  <a:gd name="T3" fmla="*/ 0 h 21"/>
                  <a:gd name="T4" fmla="*/ 9 w 15"/>
                  <a:gd name="T5" fmla="*/ 0 h 21"/>
                  <a:gd name="T6" fmla="*/ 15 w 15"/>
                  <a:gd name="T7" fmla="*/ 17 h 21"/>
                  <a:gd name="T8" fmla="*/ 7 w 15"/>
                  <a:gd name="T9" fmla="*/ 21 h 21"/>
                  <a:gd name="T10" fmla="*/ 0 60000 65536"/>
                  <a:gd name="T11" fmla="*/ 0 60000 65536"/>
                  <a:gd name="T12" fmla="*/ 0 60000 65536"/>
                  <a:gd name="T13" fmla="*/ 0 60000 65536"/>
                  <a:gd name="T14" fmla="*/ 0 60000 65536"/>
                  <a:gd name="T15" fmla="*/ 0 w 15"/>
                  <a:gd name="T16" fmla="*/ 0 h 21"/>
                  <a:gd name="T17" fmla="*/ 15 w 15"/>
                  <a:gd name="T18" fmla="*/ 21 h 21"/>
                </a:gdLst>
                <a:ahLst/>
                <a:cxnLst>
                  <a:cxn ang="T10">
                    <a:pos x="T0" y="T1"/>
                  </a:cxn>
                  <a:cxn ang="T11">
                    <a:pos x="T2" y="T3"/>
                  </a:cxn>
                  <a:cxn ang="T12">
                    <a:pos x="T4" y="T5"/>
                  </a:cxn>
                  <a:cxn ang="T13">
                    <a:pos x="T6" y="T7"/>
                  </a:cxn>
                  <a:cxn ang="T14">
                    <a:pos x="T8" y="T9"/>
                  </a:cxn>
                </a:cxnLst>
                <a:rect l="T15" t="T16" r="T17" b="T18"/>
                <a:pathLst>
                  <a:path w="15" h="21">
                    <a:moveTo>
                      <a:pt x="7" y="21"/>
                    </a:moveTo>
                    <a:lnTo>
                      <a:pt x="0" y="0"/>
                    </a:lnTo>
                    <a:lnTo>
                      <a:pt x="9" y="0"/>
                    </a:lnTo>
                    <a:lnTo>
                      <a:pt x="15" y="17"/>
                    </a:lnTo>
                    <a:lnTo>
                      <a:pt x="7" y="21"/>
                    </a:lnTo>
                    <a:close/>
                  </a:path>
                </a:pathLst>
              </a:custGeom>
              <a:solidFill>
                <a:srgbClr val="005329"/>
              </a:solidFill>
              <a:ln w="9525">
                <a:noFill/>
                <a:round/>
                <a:headEnd/>
                <a:tailEnd/>
              </a:ln>
            </p:spPr>
            <p:txBody>
              <a:bodyPr>
                <a:prstTxWarp prst="textNoShape">
                  <a:avLst/>
                </a:prstTxWarp>
              </a:bodyPr>
              <a:lstStyle/>
              <a:p>
                <a:endParaRPr lang="en-US"/>
              </a:p>
            </p:txBody>
          </p:sp>
          <p:sp>
            <p:nvSpPr>
              <p:cNvPr id="72912" name="Freeform 986"/>
              <p:cNvSpPr>
                <a:spLocks/>
              </p:cNvSpPr>
              <p:nvPr/>
            </p:nvSpPr>
            <p:spPr bwMode="auto">
              <a:xfrm>
                <a:off x="4445" y="2071"/>
                <a:ext cx="2" cy="3"/>
              </a:xfrm>
              <a:custGeom>
                <a:avLst/>
                <a:gdLst>
                  <a:gd name="T0" fmla="*/ 6 w 11"/>
                  <a:gd name="T1" fmla="*/ 19 h 19"/>
                  <a:gd name="T2" fmla="*/ 0 w 11"/>
                  <a:gd name="T3" fmla="*/ 2 h 19"/>
                  <a:gd name="T4" fmla="*/ 6 w 11"/>
                  <a:gd name="T5" fmla="*/ 0 h 19"/>
                  <a:gd name="T6" fmla="*/ 11 w 11"/>
                  <a:gd name="T7" fmla="*/ 19 h 19"/>
                  <a:gd name="T8" fmla="*/ 6 w 11"/>
                  <a:gd name="T9" fmla="*/ 19 h 19"/>
                  <a:gd name="T10" fmla="*/ 0 60000 65536"/>
                  <a:gd name="T11" fmla="*/ 0 60000 65536"/>
                  <a:gd name="T12" fmla="*/ 0 60000 65536"/>
                  <a:gd name="T13" fmla="*/ 0 60000 65536"/>
                  <a:gd name="T14" fmla="*/ 0 60000 65536"/>
                  <a:gd name="T15" fmla="*/ 0 w 11"/>
                  <a:gd name="T16" fmla="*/ 0 h 19"/>
                  <a:gd name="T17" fmla="*/ 11 w 11"/>
                  <a:gd name="T18" fmla="*/ 19 h 19"/>
                </a:gdLst>
                <a:ahLst/>
                <a:cxnLst>
                  <a:cxn ang="T10">
                    <a:pos x="T0" y="T1"/>
                  </a:cxn>
                  <a:cxn ang="T11">
                    <a:pos x="T2" y="T3"/>
                  </a:cxn>
                  <a:cxn ang="T12">
                    <a:pos x="T4" y="T5"/>
                  </a:cxn>
                  <a:cxn ang="T13">
                    <a:pos x="T6" y="T7"/>
                  </a:cxn>
                  <a:cxn ang="T14">
                    <a:pos x="T8" y="T9"/>
                  </a:cxn>
                </a:cxnLst>
                <a:rect l="T15" t="T16" r="T17" b="T18"/>
                <a:pathLst>
                  <a:path w="11" h="19">
                    <a:moveTo>
                      <a:pt x="6" y="19"/>
                    </a:moveTo>
                    <a:lnTo>
                      <a:pt x="0" y="2"/>
                    </a:lnTo>
                    <a:lnTo>
                      <a:pt x="6" y="0"/>
                    </a:lnTo>
                    <a:lnTo>
                      <a:pt x="11" y="19"/>
                    </a:lnTo>
                    <a:lnTo>
                      <a:pt x="6" y="19"/>
                    </a:lnTo>
                    <a:close/>
                  </a:path>
                </a:pathLst>
              </a:custGeom>
              <a:solidFill>
                <a:srgbClr val="005329"/>
              </a:solidFill>
              <a:ln w="9525">
                <a:noFill/>
                <a:round/>
                <a:headEnd/>
                <a:tailEnd/>
              </a:ln>
            </p:spPr>
            <p:txBody>
              <a:bodyPr>
                <a:prstTxWarp prst="textNoShape">
                  <a:avLst/>
                </a:prstTxWarp>
              </a:bodyPr>
              <a:lstStyle/>
              <a:p>
                <a:endParaRPr lang="en-US"/>
              </a:p>
            </p:txBody>
          </p:sp>
          <p:sp>
            <p:nvSpPr>
              <p:cNvPr id="72913" name="Freeform 987"/>
              <p:cNvSpPr>
                <a:spLocks/>
              </p:cNvSpPr>
              <p:nvPr/>
            </p:nvSpPr>
            <p:spPr bwMode="auto">
              <a:xfrm>
                <a:off x="4446" y="2071"/>
                <a:ext cx="2" cy="3"/>
              </a:xfrm>
              <a:custGeom>
                <a:avLst/>
                <a:gdLst>
                  <a:gd name="T0" fmla="*/ 5 w 9"/>
                  <a:gd name="T1" fmla="*/ 19 h 19"/>
                  <a:gd name="T2" fmla="*/ 0 w 9"/>
                  <a:gd name="T3" fmla="*/ 0 h 19"/>
                  <a:gd name="T4" fmla="*/ 5 w 9"/>
                  <a:gd name="T5" fmla="*/ 0 h 19"/>
                  <a:gd name="T6" fmla="*/ 9 w 9"/>
                  <a:gd name="T7" fmla="*/ 17 h 19"/>
                  <a:gd name="T8" fmla="*/ 5 w 9"/>
                  <a:gd name="T9" fmla="*/ 19 h 19"/>
                  <a:gd name="T10" fmla="*/ 0 60000 65536"/>
                  <a:gd name="T11" fmla="*/ 0 60000 65536"/>
                  <a:gd name="T12" fmla="*/ 0 60000 65536"/>
                  <a:gd name="T13" fmla="*/ 0 60000 65536"/>
                  <a:gd name="T14" fmla="*/ 0 60000 65536"/>
                  <a:gd name="T15" fmla="*/ 0 w 9"/>
                  <a:gd name="T16" fmla="*/ 0 h 19"/>
                  <a:gd name="T17" fmla="*/ 9 w 9"/>
                  <a:gd name="T18" fmla="*/ 19 h 19"/>
                </a:gdLst>
                <a:ahLst/>
                <a:cxnLst>
                  <a:cxn ang="T10">
                    <a:pos x="T0" y="T1"/>
                  </a:cxn>
                  <a:cxn ang="T11">
                    <a:pos x="T2" y="T3"/>
                  </a:cxn>
                  <a:cxn ang="T12">
                    <a:pos x="T4" y="T5"/>
                  </a:cxn>
                  <a:cxn ang="T13">
                    <a:pos x="T6" y="T7"/>
                  </a:cxn>
                  <a:cxn ang="T14">
                    <a:pos x="T8" y="T9"/>
                  </a:cxn>
                </a:cxnLst>
                <a:rect l="T15" t="T16" r="T17" b="T18"/>
                <a:pathLst>
                  <a:path w="9" h="19">
                    <a:moveTo>
                      <a:pt x="5" y="19"/>
                    </a:moveTo>
                    <a:lnTo>
                      <a:pt x="0" y="0"/>
                    </a:lnTo>
                    <a:lnTo>
                      <a:pt x="5" y="0"/>
                    </a:lnTo>
                    <a:lnTo>
                      <a:pt x="9" y="17"/>
                    </a:lnTo>
                    <a:lnTo>
                      <a:pt x="5" y="19"/>
                    </a:lnTo>
                    <a:close/>
                  </a:path>
                </a:pathLst>
              </a:custGeom>
              <a:solidFill>
                <a:srgbClr val="005329"/>
              </a:solidFill>
              <a:ln w="9525">
                <a:noFill/>
                <a:round/>
                <a:headEnd/>
                <a:tailEnd/>
              </a:ln>
            </p:spPr>
            <p:txBody>
              <a:bodyPr>
                <a:prstTxWarp prst="textNoShape">
                  <a:avLst/>
                </a:prstTxWarp>
              </a:bodyPr>
              <a:lstStyle/>
              <a:p>
                <a:endParaRPr lang="en-US"/>
              </a:p>
            </p:txBody>
          </p:sp>
          <p:sp>
            <p:nvSpPr>
              <p:cNvPr id="72914" name="Freeform 988"/>
              <p:cNvSpPr>
                <a:spLocks/>
              </p:cNvSpPr>
              <p:nvPr/>
            </p:nvSpPr>
            <p:spPr bwMode="auto">
              <a:xfrm>
                <a:off x="4447" y="2071"/>
                <a:ext cx="3" cy="3"/>
              </a:xfrm>
              <a:custGeom>
                <a:avLst/>
                <a:gdLst>
                  <a:gd name="T0" fmla="*/ 4 w 12"/>
                  <a:gd name="T1" fmla="*/ 17 h 17"/>
                  <a:gd name="T2" fmla="*/ 0 w 12"/>
                  <a:gd name="T3" fmla="*/ 0 h 17"/>
                  <a:gd name="T4" fmla="*/ 4 w 12"/>
                  <a:gd name="T5" fmla="*/ 8 h 17"/>
                  <a:gd name="T6" fmla="*/ 12 w 12"/>
                  <a:gd name="T7" fmla="*/ 2 h 17"/>
                  <a:gd name="T8" fmla="*/ 6 w 12"/>
                  <a:gd name="T9" fmla="*/ 17 h 17"/>
                  <a:gd name="T10" fmla="*/ 4 w 12"/>
                  <a:gd name="T11" fmla="*/ 17 h 17"/>
                  <a:gd name="T12" fmla="*/ 0 60000 65536"/>
                  <a:gd name="T13" fmla="*/ 0 60000 65536"/>
                  <a:gd name="T14" fmla="*/ 0 60000 65536"/>
                  <a:gd name="T15" fmla="*/ 0 60000 65536"/>
                  <a:gd name="T16" fmla="*/ 0 60000 65536"/>
                  <a:gd name="T17" fmla="*/ 0 60000 65536"/>
                  <a:gd name="T18" fmla="*/ 0 w 12"/>
                  <a:gd name="T19" fmla="*/ 0 h 17"/>
                  <a:gd name="T20" fmla="*/ 12 w 12"/>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12" h="17">
                    <a:moveTo>
                      <a:pt x="4" y="17"/>
                    </a:moveTo>
                    <a:lnTo>
                      <a:pt x="0" y="0"/>
                    </a:lnTo>
                    <a:lnTo>
                      <a:pt x="4" y="8"/>
                    </a:lnTo>
                    <a:lnTo>
                      <a:pt x="12" y="2"/>
                    </a:lnTo>
                    <a:lnTo>
                      <a:pt x="6" y="17"/>
                    </a:lnTo>
                    <a:lnTo>
                      <a:pt x="4" y="17"/>
                    </a:lnTo>
                    <a:close/>
                  </a:path>
                </a:pathLst>
              </a:custGeom>
              <a:solidFill>
                <a:srgbClr val="005329"/>
              </a:solidFill>
              <a:ln w="9525">
                <a:noFill/>
                <a:round/>
                <a:headEnd/>
                <a:tailEnd/>
              </a:ln>
            </p:spPr>
            <p:txBody>
              <a:bodyPr>
                <a:prstTxWarp prst="textNoShape">
                  <a:avLst/>
                </a:prstTxWarp>
              </a:bodyPr>
              <a:lstStyle/>
              <a:p>
                <a:endParaRPr lang="en-US"/>
              </a:p>
            </p:txBody>
          </p:sp>
          <p:sp>
            <p:nvSpPr>
              <p:cNvPr id="72915" name="Freeform 989"/>
              <p:cNvSpPr>
                <a:spLocks/>
              </p:cNvSpPr>
              <p:nvPr/>
            </p:nvSpPr>
            <p:spPr bwMode="auto">
              <a:xfrm>
                <a:off x="4446" y="2071"/>
                <a:ext cx="4" cy="2"/>
              </a:xfrm>
              <a:custGeom>
                <a:avLst/>
                <a:gdLst>
                  <a:gd name="T0" fmla="*/ 17 w 17"/>
                  <a:gd name="T1" fmla="*/ 2 h 14"/>
                  <a:gd name="T2" fmla="*/ 9 w 17"/>
                  <a:gd name="T3" fmla="*/ 8 h 14"/>
                  <a:gd name="T4" fmla="*/ 0 w 17"/>
                  <a:gd name="T5" fmla="*/ 14 h 14"/>
                  <a:gd name="T6" fmla="*/ 14 w 17"/>
                  <a:gd name="T7" fmla="*/ 0 h 14"/>
                  <a:gd name="T8" fmla="*/ 17 w 17"/>
                  <a:gd name="T9" fmla="*/ 2 h 14"/>
                  <a:gd name="T10" fmla="*/ 0 60000 65536"/>
                  <a:gd name="T11" fmla="*/ 0 60000 65536"/>
                  <a:gd name="T12" fmla="*/ 0 60000 65536"/>
                  <a:gd name="T13" fmla="*/ 0 60000 65536"/>
                  <a:gd name="T14" fmla="*/ 0 60000 65536"/>
                  <a:gd name="T15" fmla="*/ 0 w 17"/>
                  <a:gd name="T16" fmla="*/ 0 h 14"/>
                  <a:gd name="T17" fmla="*/ 17 w 17"/>
                  <a:gd name="T18" fmla="*/ 14 h 14"/>
                </a:gdLst>
                <a:ahLst/>
                <a:cxnLst>
                  <a:cxn ang="T10">
                    <a:pos x="T0" y="T1"/>
                  </a:cxn>
                  <a:cxn ang="T11">
                    <a:pos x="T2" y="T3"/>
                  </a:cxn>
                  <a:cxn ang="T12">
                    <a:pos x="T4" y="T5"/>
                  </a:cxn>
                  <a:cxn ang="T13">
                    <a:pos x="T6" y="T7"/>
                  </a:cxn>
                  <a:cxn ang="T14">
                    <a:pos x="T8" y="T9"/>
                  </a:cxn>
                </a:cxnLst>
                <a:rect l="T15" t="T16" r="T17" b="T18"/>
                <a:pathLst>
                  <a:path w="17" h="14">
                    <a:moveTo>
                      <a:pt x="17" y="2"/>
                    </a:moveTo>
                    <a:lnTo>
                      <a:pt x="9" y="8"/>
                    </a:lnTo>
                    <a:lnTo>
                      <a:pt x="0" y="14"/>
                    </a:lnTo>
                    <a:lnTo>
                      <a:pt x="14" y="0"/>
                    </a:lnTo>
                    <a:lnTo>
                      <a:pt x="17" y="2"/>
                    </a:lnTo>
                    <a:close/>
                  </a:path>
                </a:pathLst>
              </a:custGeom>
              <a:solidFill>
                <a:srgbClr val="005329"/>
              </a:solidFill>
              <a:ln w="9525">
                <a:noFill/>
                <a:round/>
                <a:headEnd/>
                <a:tailEnd/>
              </a:ln>
            </p:spPr>
            <p:txBody>
              <a:bodyPr>
                <a:prstTxWarp prst="textNoShape">
                  <a:avLst/>
                </a:prstTxWarp>
              </a:bodyPr>
              <a:lstStyle/>
              <a:p>
                <a:endParaRPr lang="en-US"/>
              </a:p>
            </p:txBody>
          </p:sp>
          <p:sp>
            <p:nvSpPr>
              <p:cNvPr id="72916" name="Freeform 990"/>
              <p:cNvSpPr>
                <a:spLocks/>
              </p:cNvSpPr>
              <p:nvPr/>
            </p:nvSpPr>
            <p:spPr bwMode="auto">
              <a:xfrm>
                <a:off x="4446" y="2070"/>
                <a:ext cx="3" cy="3"/>
              </a:xfrm>
              <a:custGeom>
                <a:avLst/>
                <a:gdLst>
                  <a:gd name="T0" fmla="*/ 17 w 17"/>
                  <a:gd name="T1" fmla="*/ 3 h 17"/>
                  <a:gd name="T2" fmla="*/ 3 w 17"/>
                  <a:gd name="T3" fmla="*/ 17 h 17"/>
                  <a:gd name="T4" fmla="*/ 0 w 17"/>
                  <a:gd name="T5" fmla="*/ 11 h 17"/>
                  <a:gd name="T6" fmla="*/ 14 w 17"/>
                  <a:gd name="T7" fmla="*/ 0 h 17"/>
                  <a:gd name="T8" fmla="*/ 17 w 17"/>
                  <a:gd name="T9" fmla="*/ 3 h 17"/>
                  <a:gd name="T10" fmla="*/ 0 60000 65536"/>
                  <a:gd name="T11" fmla="*/ 0 60000 65536"/>
                  <a:gd name="T12" fmla="*/ 0 60000 65536"/>
                  <a:gd name="T13" fmla="*/ 0 60000 65536"/>
                  <a:gd name="T14" fmla="*/ 0 60000 65536"/>
                  <a:gd name="T15" fmla="*/ 0 w 17"/>
                  <a:gd name="T16" fmla="*/ 0 h 17"/>
                  <a:gd name="T17" fmla="*/ 17 w 17"/>
                  <a:gd name="T18" fmla="*/ 17 h 17"/>
                </a:gdLst>
                <a:ahLst/>
                <a:cxnLst>
                  <a:cxn ang="T10">
                    <a:pos x="T0" y="T1"/>
                  </a:cxn>
                  <a:cxn ang="T11">
                    <a:pos x="T2" y="T3"/>
                  </a:cxn>
                  <a:cxn ang="T12">
                    <a:pos x="T4" y="T5"/>
                  </a:cxn>
                  <a:cxn ang="T13">
                    <a:pos x="T6" y="T7"/>
                  </a:cxn>
                  <a:cxn ang="T14">
                    <a:pos x="T8" y="T9"/>
                  </a:cxn>
                </a:cxnLst>
                <a:rect l="T15" t="T16" r="T17" b="T18"/>
                <a:pathLst>
                  <a:path w="17" h="17">
                    <a:moveTo>
                      <a:pt x="17" y="3"/>
                    </a:moveTo>
                    <a:lnTo>
                      <a:pt x="3" y="17"/>
                    </a:lnTo>
                    <a:lnTo>
                      <a:pt x="0" y="11"/>
                    </a:lnTo>
                    <a:lnTo>
                      <a:pt x="14" y="0"/>
                    </a:lnTo>
                    <a:lnTo>
                      <a:pt x="17" y="3"/>
                    </a:lnTo>
                    <a:close/>
                  </a:path>
                </a:pathLst>
              </a:custGeom>
              <a:solidFill>
                <a:srgbClr val="005329"/>
              </a:solidFill>
              <a:ln w="9525">
                <a:noFill/>
                <a:round/>
                <a:headEnd/>
                <a:tailEnd/>
              </a:ln>
            </p:spPr>
            <p:txBody>
              <a:bodyPr>
                <a:prstTxWarp prst="textNoShape">
                  <a:avLst/>
                </a:prstTxWarp>
              </a:bodyPr>
              <a:lstStyle/>
              <a:p>
                <a:endParaRPr lang="en-US"/>
              </a:p>
            </p:txBody>
          </p:sp>
          <p:sp>
            <p:nvSpPr>
              <p:cNvPr id="72917" name="Freeform 991"/>
              <p:cNvSpPr>
                <a:spLocks/>
              </p:cNvSpPr>
              <p:nvPr/>
            </p:nvSpPr>
            <p:spPr bwMode="auto">
              <a:xfrm>
                <a:off x="4445" y="2069"/>
                <a:ext cx="4" cy="3"/>
              </a:xfrm>
              <a:custGeom>
                <a:avLst/>
                <a:gdLst>
                  <a:gd name="T0" fmla="*/ 19 w 19"/>
                  <a:gd name="T1" fmla="*/ 6 h 17"/>
                  <a:gd name="T2" fmla="*/ 5 w 19"/>
                  <a:gd name="T3" fmla="*/ 17 h 17"/>
                  <a:gd name="T4" fmla="*/ 0 w 19"/>
                  <a:gd name="T5" fmla="*/ 11 h 17"/>
                  <a:gd name="T6" fmla="*/ 17 w 19"/>
                  <a:gd name="T7" fmla="*/ 0 h 17"/>
                  <a:gd name="T8" fmla="*/ 19 w 19"/>
                  <a:gd name="T9" fmla="*/ 6 h 17"/>
                  <a:gd name="T10" fmla="*/ 0 60000 65536"/>
                  <a:gd name="T11" fmla="*/ 0 60000 65536"/>
                  <a:gd name="T12" fmla="*/ 0 60000 65536"/>
                  <a:gd name="T13" fmla="*/ 0 60000 65536"/>
                  <a:gd name="T14" fmla="*/ 0 60000 65536"/>
                  <a:gd name="T15" fmla="*/ 0 w 19"/>
                  <a:gd name="T16" fmla="*/ 0 h 17"/>
                  <a:gd name="T17" fmla="*/ 19 w 19"/>
                  <a:gd name="T18" fmla="*/ 17 h 17"/>
                </a:gdLst>
                <a:ahLst/>
                <a:cxnLst>
                  <a:cxn ang="T10">
                    <a:pos x="T0" y="T1"/>
                  </a:cxn>
                  <a:cxn ang="T11">
                    <a:pos x="T2" y="T3"/>
                  </a:cxn>
                  <a:cxn ang="T12">
                    <a:pos x="T4" y="T5"/>
                  </a:cxn>
                  <a:cxn ang="T13">
                    <a:pos x="T6" y="T7"/>
                  </a:cxn>
                  <a:cxn ang="T14">
                    <a:pos x="T8" y="T9"/>
                  </a:cxn>
                </a:cxnLst>
                <a:rect l="T15" t="T16" r="T17" b="T18"/>
                <a:pathLst>
                  <a:path w="19" h="17">
                    <a:moveTo>
                      <a:pt x="19" y="6"/>
                    </a:moveTo>
                    <a:lnTo>
                      <a:pt x="5" y="17"/>
                    </a:lnTo>
                    <a:lnTo>
                      <a:pt x="0" y="11"/>
                    </a:lnTo>
                    <a:lnTo>
                      <a:pt x="17" y="0"/>
                    </a:lnTo>
                    <a:lnTo>
                      <a:pt x="19" y="6"/>
                    </a:lnTo>
                    <a:close/>
                  </a:path>
                </a:pathLst>
              </a:custGeom>
              <a:solidFill>
                <a:srgbClr val="005329"/>
              </a:solidFill>
              <a:ln w="9525">
                <a:noFill/>
                <a:round/>
                <a:headEnd/>
                <a:tailEnd/>
              </a:ln>
            </p:spPr>
            <p:txBody>
              <a:bodyPr>
                <a:prstTxWarp prst="textNoShape">
                  <a:avLst/>
                </a:prstTxWarp>
              </a:bodyPr>
              <a:lstStyle/>
              <a:p>
                <a:endParaRPr lang="en-US"/>
              </a:p>
            </p:txBody>
          </p:sp>
          <p:sp>
            <p:nvSpPr>
              <p:cNvPr id="72918" name="Freeform 992"/>
              <p:cNvSpPr>
                <a:spLocks/>
              </p:cNvSpPr>
              <p:nvPr/>
            </p:nvSpPr>
            <p:spPr bwMode="auto">
              <a:xfrm>
                <a:off x="4443" y="2067"/>
                <a:ext cx="5" cy="4"/>
              </a:xfrm>
              <a:custGeom>
                <a:avLst/>
                <a:gdLst>
                  <a:gd name="T0" fmla="*/ 24 w 24"/>
                  <a:gd name="T1" fmla="*/ 9 h 20"/>
                  <a:gd name="T2" fmla="*/ 7 w 24"/>
                  <a:gd name="T3" fmla="*/ 20 h 20"/>
                  <a:gd name="T4" fmla="*/ 0 w 24"/>
                  <a:gd name="T5" fmla="*/ 11 h 20"/>
                  <a:gd name="T6" fmla="*/ 18 w 24"/>
                  <a:gd name="T7" fmla="*/ 0 h 20"/>
                  <a:gd name="T8" fmla="*/ 24 w 24"/>
                  <a:gd name="T9" fmla="*/ 9 h 20"/>
                  <a:gd name="T10" fmla="*/ 0 60000 65536"/>
                  <a:gd name="T11" fmla="*/ 0 60000 65536"/>
                  <a:gd name="T12" fmla="*/ 0 60000 65536"/>
                  <a:gd name="T13" fmla="*/ 0 60000 65536"/>
                  <a:gd name="T14" fmla="*/ 0 60000 65536"/>
                  <a:gd name="T15" fmla="*/ 0 w 24"/>
                  <a:gd name="T16" fmla="*/ 0 h 20"/>
                  <a:gd name="T17" fmla="*/ 24 w 24"/>
                  <a:gd name="T18" fmla="*/ 20 h 20"/>
                </a:gdLst>
                <a:ahLst/>
                <a:cxnLst>
                  <a:cxn ang="T10">
                    <a:pos x="T0" y="T1"/>
                  </a:cxn>
                  <a:cxn ang="T11">
                    <a:pos x="T2" y="T3"/>
                  </a:cxn>
                  <a:cxn ang="T12">
                    <a:pos x="T4" y="T5"/>
                  </a:cxn>
                  <a:cxn ang="T13">
                    <a:pos x="T6" y="T7"/>
                  </a:cxn>
                  <a:cxn ang="T14">
                    <a:pos x="T8" y="T9"/>
                  </a:cxn>
                </a:cxnLst>
                <a:rect l="T15" t="T16" r="T17" b="T18"/>
                <a:pathLst>
                  <a:path w="24" h="20">
                    <a:moveTo>
                      <a:pt x="24" y="9"/>
                    </a:moveTo>
                    <a:lnTo>
                      <a:pt x="7" y="20"/>
                    </a:lnTo>
                    <a:lnTo>
                      <a:pt x="0" y="11"/>
                    </a:lnTo>
                    <a:lnTo>
                      <a:pt x="18" y="0"/>
                    </a:lnTo>
                    <a:lnTo>
                      <a:pt x="24" y="9"/>
                    </a:lnTo>
                    <a:close/>
                  </a:path>
                </a:pathLst>
              </a:custGeom>
              <a:solidFill>
                <a:srgbClr val="005329"/>
              </a:solidFill>
              <a:ln w="9525">
                <a:noFill/>
                <a:round/>
                <a:headEnd/>
                <a:tailEnd/>
              </a:ln>
            </p:spPr>
            <p:txBody>
              <a:bodyPr>
                <a:prstTxWarp prst="textNoShape">
                  <a:avLst/>
                </a:prstTxWarp>
              </a:bodyPr>
              <a:lstStyle/>
              <a:p>
                <a:endParaRPr lang="en-US"/>
              </a:p>
            </p:txBody>
          </p:sp>
          <p:sp>
            <p:nvSpPr>
              <p:cNvPr id="72919" name="Freeform 993"/>
              <p:cNvSpPr>
                <a:spLocks/>
              </p:cNvSpPr>
              <p:nvPr/>
            </p:nvSpPr>
            <p:spPr bwMode="auto">
              <a:xfrm>
                <a:off x="4442" y="2065"/>
                <a:ext cx="5" cy="4"/>
              </a:xfrm>
              <a:custGeom>
                <a:avLst/>
                <a:gdLst>
                  <a:gd name="T0" fmla="*/ 24 w 24"/>
                  <a:gd name="T1" fmla="*/ 8 h 19"/>
                  <a:gd name="T2" fmla="*/ 6 w 24"/>
                  <a:gd name="T3" fmla="*/ 19 h 19"/>
                  <a:gd name="T4" fmla="*/ 0 w 24"/>
                  <a:gd name="T5" fmla="*/ 11 h 19"/>
                  <a:gd name="T6" fmla="*/ 15 w 24"/>
                  <a:gd name="T7" fmla="*/ 0 h 19"/>
                  <a:gd name="T8" fmla="*/ 24 w 24"/>
                  <a:gd name="T9" fmla="*/ 8 h 19"/>
                  <a:gd name="T10" fmla="*/ 0 60000 65536"/>
                  <a:gd name="T11" fmla="*/ 0 60000 65536"/>
                  <a:gd name="T12" fmla="*/ 0 60000 65536"/>
                  <a:gd name="T13" fmla="*/ 0 60000 65536"/>
                  <a:gd name="T14" fmla="*/ 0 60000 65536"/>
                  <a:gd name="T15" fmla="*/ 0 w 24"/>
                  <a:gd name="T16" fmla="*/ 0 h 19"/>
                  <a:gd name="T17" fmla="*/ 24 w 24"/>
                  <a:gd name="T18" fmla="*/ 19 h 19"/>
                </a:gdLst>
                <a:ahLst/>
                <a:cxnLst>
                  <a:cxn ang="T10">
                    <a:pos x="T0" y="T1"/>
                  </a:cxn>
                  <a:cxn ang="T11">
                    <a:pos x="T2" y="T3"/>
                  </a:cxn>
                  <a:cxn ang="T12">
                    <a:pos x="T4" y="T5"/>
                  </a:cxn>
                  <a:cxn ang="T13">
                    <a:pos x="T6" y="T7"/>
                  </a:cxn>
                  <a:cxn ang="T14">
                    <a:pos x="T8" y="T9"/>
                  </a:cxn>
                </a:cxnLst>
                <a:rect l="T15" t="T16" r="T17" b="T18"/>
                <a:pathLst>
                  <a:path w="24" h="19">
                    <a:moveTo>
                      <a:pt x="24" y="8"/>
                    </a:moveTo>
                    <a:lnTo>
                      <a:pt x="6" y="19"/>
                    </a:lnTo>
                    <a:lnTo>
                      <a:pt x="0" y="11"/>
                    </a:lnTo>
                    <a:lnTo>
                      <a:pt x="15" y="0"/>
                    </a:lnTo>
                    <a:lnTo>
                      <a:pt x="24" y="8"/>
                    </a:lnTo>
                    <a:close/>
                  </a:path>
                </a:pathLst>
              </a:custGeom>
              <a:solidFill>
                <a:srgbClr val="005329"/>
              </a:solidFill>
              <a:ln w="9525">
                <a:noFill/>
                <a:round/>
                <a:headEnd/>
                <a:tailEnd/>
              </a:ln>
            </p:spPr>
            <p:txBody>
              <a:bodyPr>
                <a:prstTxWarp prst="textNoShape">
                  <a:avLst/>
                </a:prstTxWarp>
              </a:bodyPr>
              <a:lstStyle/>
              <a:p>
                <a:endParaRPr lang="en-US"/>
              </a:p>
            </p:txBody>
          </p:sp>
          <p:sp>
            <p:nvSpPr>
              <p:cNvPr id="72920" name="Freeform 994"/>
              <p:cNvSpPr>
                <a:spLocks/>
              </p:cNvSpPr>
              <p:nvPr/>
            </p:nvSpPr>
            <p:spPr bwMode="auto">
              <a:xfrm>
                <a:off x="4441" y="2063"/>
                <a:ext cx="4" cy="5"/>
              </a:xfrm>
              <a:custGeom>
                <a:avLst/>
                <a:gdLst>
                  <a:gd name="T0" fmla="*/ 23 w 23"/>
                  <a:gd name="T1" fmla="*/ 12 h 23"/>
                  <a:gd name="T2" fmla="*/ 8 w 23"/>
                  <a:gd name="T3" fmla="*/ 23 h 23"/>
                  <a:gd name="T4" fmla="*/ 0 w 23"/>
                  <a:gd name="T5" fmla="*/ 12 h 23"/>
                  <a:gd name="T6" fmla="*/ 0 w 23"/>
                  <a:gd name="T7" fmla="*/ 9 h 23"/>
                  <a:gd name="T8" fmla="*/ 17 w 23"/>
                  <a:gd name="T9" fmla="*/ 0 h 23"/>
                  <a:gd name="T10" fmla="*/ 23 w 23"/>
                  <a:gd name="T11" fmla="*/ 12 h 23"/>
                  <a:gd name="T12" fmla="*/ 0 60000 65536"/>
                  <a:gd name="T13" fmla="*/ 0 60000 65536"/>
                  <a:gd name="T14" fmla="*/ 0 60000 65536"/>
                  <a:gd name="T15" fmla="*/ 0 60000 65536"/>
                  <a:gd name="T16" fmla="*/ 0 60000 65536"/>
                  <a:gd name="T17" fmla="*/ 0 60000 65536"/>
                  <a:gd name="T18" fmla="*/ 0 w 23"/>
                  <a:gd name="T19" fmla="*/ 0 h 23"/>
                  <a:gd name="T20" fmla="*/ 23 w 23"/>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23" h="23">
                    <a:moveTo>
                      <a:pt x="23" y="12"/>
                    </a:moveTo>
                    <a:lnTo>
                      <a:pt x="8" y="23"/>
                    </a:lnTo>
                    <a:lnTo>
                      <a:pt x="0" y="12"/>
                    </a:lnTo>
                    <a:lnTo>
                      <a:pt x="0" y="9"/>
                    </a:lnTo>
                    <a:lnTo>
                      <a:pt x="17" y="0"/>
                    </a:lnTo>
                    <a:lnTo>
                      <a:pt x="23" y="12"/>
                    </a:lnTo>
                    <a:close/>
                  </a:path>
                </a:pathLst>
              </a:custGeom>
              <a:solidFill>
                <a:srgbClr val="005329"/>
              </a:solidFill>
              <a:ln w="9525">
                <a:noFill/>
                <a:round/>
                <a:headEnd/>
                <a:tailEnd/>
              </a:ln>
            </p:spPr>
            <p:txBody>
              <a:bodyPr>
                <a:prstTxWarp prst="textNoShape">
                  <a:avLst/>
                </a:prstTxWarp>
              </a:bodyPr>
              <a:lstStyle/>
              <a:p>
                <a:endParaRPr lang="en-US"/>
              </a:p>
            </p:txBody>
          </p:sp>
          <p:sp>
            <p:nvSpPr>
              <p:cNvPr id="72921" name="Freeform 995"/>
              <p:cNvSpPr>
                <a:spLocks/>
              </p:cNvSpPr>
              <p:nvPr/>
            </p:nvSpPr>
            <p:spPr bwMode="auto">
              <a:xfrm>
                <a:off x="4439" y="2060"/>
                <a:ext cx="5" cy="5"/>
              </a:xfrm>
              <a:custGeom>
                <a:avLst/>
                <a:gdLst>
                  <a:gd name="T0" fmla="*/ 26 w 26"/>
                  <a:gd name="T1" fmla="*/ 14 h 23"/>
                  <a:gd name="T2" fmla="*/ 9 w 26"/>
                  <a:gd name="T3" fmla="*/ 23 h 23"/>
                  <a:gd name="T4" fmla="*/ 0 w 26"/>
                  <a:gd name="T5" fmla="*/ 11 h 23"/>
                  <a:gd name="T6" fmla="*/ 0 w 26"/>
                  <a:gd name="T7" fmla="*/ 8 h 23"/>
                  <a:gd name="T8" fmla="*/ 17 w 26"/>
                  <a:gd name="T9" fmla="*/ 0 h 23"/>
                  <a:gd name="T10" fmla="*/ 26 w 26"/>
                  <a:gd name="T11" fmla="*/ 14 h 23"/>
                  <a:gd name="T12" fmla="*/ 0 60000 65536"/>
                  <a:gd name="T13" fmla="*/ 0 60000 65536"/>
                  <a:gd name="T14" fmla="*/ 0 60000 65536"/>
                  <a:gd name="T15" fmla="*/ 0 60000 65536"/>
                  <a:gd name="T16" fmla="*/ 0 60000 65536"/>
                  <a:gd name="T17" fmla="*/ 0 60000 65536"/>
                  <a:gd name="T18" fmla="*/ 0 w 26"/>
                  <a:gd name="T19" fmla="*/ 0 h 23"/>
                  <a:gd name="T20" fmla="*/ 26 w 26"/>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26" h="23">
                    <a:moveTo>
                      <a:pt x="26" y="14"/>
                    </a:moveTo>
                    <a:lnTo>
                      <a:pt x="9" y="23"/>
                    </a:lnTo>
                    <a:lnTo>
                      <a:pt x="0" y="11"/>
                    </a:lnTo>
                    <a:lnTo>
                      <a:pt x="0" y="8"/>
                    </a:lnTo>
                    <a:lnTo>
                      <a:pt x="17" y="0"/>
                    </a:lnTo>
                    <a:lnTo>
                      <a:pt x="26" y="14"/>
                    </a:lnTo>
                    <a:close/>
                  </a:path>
                </a:pathLst>
              </a:custGeom>
              <a:solidFill>
                <a:srgbClr val="005329"/>
              </a:solidFill>
              <a:ln w="9525">
                <a:noFill/>
                <a:round/>
                <a:headEnd/>
                <a:tailEnd/>
              </a:ln>
            </p:spPr>
            <p:txBody>
              <a:bodyPr>
                <a:prstTxWarp prst="textNoShape">
                  <a:avLst/>
                </a:prstTxWarp>
              </a:bodyPr>
              <a:lstStyle/>
              <a:p>
                <a:endParaRPr lang="en-US"/>
              </a:p>
            </p:txBody>
          </p:sp>
          <p:sp>
            <p:nvSpPr>
              <p:cNvPr id="72922" name="Freeform 996"/>
              <p:cNvSpPr>
                <a:spLocks/>
              </p:cNvSpPr>
              <p:nvPr/>
            </p:nvSpPr>
            <p:spPr bwMode="auto">
              <a:xfrm>
                <a:off x="4437" y="2057"/>
                <a:ext cx="5" cy="5"/>
              </a:xfrm>
              <a:custGeom>
                <a:avLst/>
                <a:gdLst>
                  <a:gd name="T0" fmla="*/ 28 w 28"/>
                  <a:gd name="T1" fmla="*/ 17 h 25"/>
                  <a:gd name="T2" fmla="*/ 11 w 28"/>
                  <a:gd name="T3" fmla="*/ 25 h 25"/>
                  <a:gd name="T4" fmla="*/ 0 w 28"/>
                  <a:gd name="T5" fmla="*/ 11 h 25"/>
                  <a:gd name="T6" fmla="*/ 17 w 28"/>
                  <a:gd name="T7" fmla="*/ 0 h 25"/>
                  <a:gd name="T8" fmla="*/ 28 w 28"/>
                  <a:gd name="T9" fmla="*/ 17 h 25"/>
                  <a:gd name="T10" fmla="*/ 0 60000 65536"/>
                  <a:gd name="T11" fmla="*/ 0 60000 65536"/>
                  <a:gd name="T12" fmla="*/ 0 60000 65536"/>
                  <a:gd name="T13" fmla="*/ 0 60000 65536"/>
                  <a:gd name="T14" fmla="*/ 0 60000 65536"/>
                  <a:gd name="T15" fmla="*/ 0 w 28"/>
                  <a:gd name="T16" fmla="*/ 0 h 25"/>
                  <a:gd name="T17" fmla="*/ 28 w 28"/>
                  <a:gd name="T18" fmla="*/ 25 h 25"/>
                </a:gdLst>
                <a:ahLst/>
                <a:cxnLst>
                  <a:cxn ang="T10">
                    <a:pos x="T0" y="T1"/>
                  </a:cxn>
                  <a:cxn ang="T11">
                    <a:pos x="T2" y="T3"/>
                  </a:cxn>
                  <a:cxn ang="T12">
                    <a:pos x="T4" y="T5"/>
                  </a:cxn>
                  <a:cxn ang="T13">
                    <a:pos x="T6" y="T7"/>
                  </a:cxn>
                  <a:cxn ang="T14">
                    <a:pos x="T8" y="T9"/>
                  </a:cxn>
                </a:cxnLst>
                <a:rect l="T15" t="T16" r="T17" b="T18"/>
                <a:pathLst>
                  <a:path w="28" h="25">
                    <a:moveTo>
                      <a:pt x="28" y="17"/>
                    </a:moveTo>
                    <a:lnTo>
                      <a:pt x="11" y="25"/>
                    </a:lnTo>
                    <a:lnTo>
                      <a:pt x="0" y="11"/>
                    </a:lnTo>
                    <a:lnTo>
                      <a:pt x="17" y="0"/>
                    </a:lnTo>
                    <a:lnTo>
                      <a:pt x="28" y="17"/>
                    </a:lnTo>
                    <a:close/>
                  </a:path>
                </a:pathLst>
              </a:custGeom>
              <a:solidFill>
                <a:srgbClr val="005329"/>
              </a:solidFill>
              <a:ln w="9525">
                <a:noFill/>
                <a:round/>
                <a:headEnd/>
                <a:tailEnd/>
              </a:ln>
            </p:spPr>
            <p:txBody>
              <a:bodyPr>
                <a:prstTxWarp prst="textNoShape">
                  <a:avLst/>
                </a:prstTxWarp>
              </a:bodyPr>
              <a:lstStyle/>
              <a:p>
                <a:endParaRPr lang="en-US"/>
              </a:p>
            </p:txBody>
          </p:sp>
          <p:sp>
            <p:nvSpPr>
              <p:cNvPr id="72923" name="Freeform 997"/>
              <p:cNvSpPr>
                <a:spLocks/>
              </p:cNvSpPr>
              <p:nvPr/>
            </p:nvSpPr>
            <p:spPr bwMode="auto">
              <a:xfrm>
                <a:off x="4432" y="2050"/>
                <a:ext cx="8" cy="9"/>
              </a:xfrm>
              <a:custGeom>
                <a:avLst/>
                <a:gdLst>
                  <a:gd name="T0" fmla="*/ 38 w 38"/>
                  <a:gd name="T1" fmla="*/ 35 h 46"/>
                  <a:gd name="T2" fmla="*/ 21 w 38"/>
                  <a:gd name="T3" fmla="*/ 46 h 46"/>
                  <a:gd name="T4" fmla="*/ 4 w 38"/>
                  <a:gd name="T5" fmla="*/ 9 h 46"/>
                  <a:gd name="T6" fmla="*/ 0 w 38"/>
                  <a:gd name="T7" fmla="*/ 9 h 46"/>
                  <a:gd name="T8" fmla="*/ 21 w 38"/>
                  <a:gd name="T9" fmla="*/ 0 h 46"/>
                  <a:gd name="T10" fmla="*/ 38 w 38"/>
                  <a:gd name="T11" fmla="*/ 35 h 46"/>
                  <a:gd name="T12" fmla="*/ 0 60000 65536"/>
                  <a:gd name="T13" fmla="*/ 0 60000 65536"/>
                  <a:gd name="T14" fmla="*/ 0 60000 65536"/>
                  <a:gd name="T15" fmla="*/ 0 60000 65536"/>
                  <a:gd name="T16" fmla="*/ 0 60000 65536"/>
                  <a:gd name="T17" fmla="*/ 0 60000 65536"/>
                  <a:gd name="T18" fmla="*/ 0 w 38"/>
                  <a:gd name="T19" fmla="*/ 0 h 46"/>
                  <a:gd name="T20" fmla="*/ 38 w 38"/>
                  <a:gd name="T21" fmla="*/ 46 h 46"/>
                </a:gdLst>
                <a:ahLst/>
                <a:cxnLst>
                  <a:cxn ang="T12">
                    <a:pos x="T0" y="T1"/>
                  </a:cxn>
                  <a:cxn ang="T13">
                    <a:pos x="T2" y="T3"/>
                  </a:cxn>
                  <a:cxn ang="T14">
                    <a:pos x="T4" y="T5"/>
                  </a:cxn>
                  <a:cxn ang="T15">
                    <a:pos x="T6" y="T7"/>
                  </a:cxn>
                  <a:cxn ang="T16">
                    <a:pos x="T8" y="T9"/>
                  </a:cxn>
                  <a:cxn ang="T17">
                    <a:pos x="T10" y="T11"/>
                  </a:cxn>
                </a:cxnLst>
                <a:rect l="T18" t="T19" r="T20" b="T21"/>
                <a:pathLst>
                  <a:path w="38" h="46">
                    <a:moveTo>
                      <a:pt x="38" y="35"/>
                    </a:moveTo>
                    <a:lnTo>
                      <a:pt x="21" y="46"/>
                    </a:lnTo>
                    <a:lnTo>
                      <a:pt x="4" y="9"/>
                    </a:lnTo>
                    <a:lnTo>
                      <a:pt x="0" y="9"/>
                    </a:lnTo>
                    <a:lnTo>
                      <a:pt x="21" y="0"/>
                    </a:lnTo>
                    <a:lnTo>
                      <a:pt x="38" y="35"/>
                    </a:lnTo>
                    <a:close/>
                  </a:path>
                </a:pathLst>
              </a:custGeom>
              <a:solidFill>
                <a:srgbClr val="005329"/>
              </a:solidFill>
              <a:ln w="9525">
                <a:noFill/>
                <a:round/>
                <a:headEnd/>
                <a:tailEnd/>
              </a:ln>
            </p:spPr>
            <p:txBody>
              <a:bodyPr>
                <a:prstTxWarp prst="textNoShape">
                  <a:avLst/>
                </a:prstTxWarp>
              </a:bodyPr>
              <a:lstStyle/>
              <a:p>
                <a:endParaRPr lang="en-US"/>
              </a:p>
            </p:txBody>
          </p:sp>
          <p:sp>
            <p:nvSpPr>
              <p:cNvPr id="72924" name="Freeform 998"/>
              <p:cNvSpPr>
                <a:spLocks/>
              </p:cNvSpPr>
              <p:nvPr/>
            </p:nvSpPr>
            <p:spPr bwMode="auto">
              <a:xfrm>
                <a:off x="4429" y="2041"/>
                <a:ext cx="8" cy="11"/>
              </a:xfrm>
              <a:custGeom>
                <a:avLst/>
                <a:gdLst>
                  <a:gd name="T0" fmla="*/ 38 w 38"/>
                  <a:gd name="T1" fmla="*/ 43 h 52"/>
                  <a:gd name="T2" fmla="*/ 17 w 38"/>
                  <a:gd name="T3" fmla="*/ 52 h 52"/>
                  <a:gd name="T4" fmla="*/ 0 w 38"/>
                  <a:gd name="T5" fmla="*/ 9 h 52"/>
                  <a:gd name="T6" fmla="*/ 17 w 38"/>
                  <a:gd name="T7" fmla="*/ 0 h 52"/>
                  <a:gd name="T8" fmla="*/ 38 w 38"/>
                  <a:gd name="T9" fmla="*/ 43 h 52"/>
                  <a:gd name="T10" fmla="*/ 0 60000 65536"/>
                  <a:gd name="T11" fmla="*/ 0 60000 65536"/>
                  <a:gd name="T12" fmla="*/ 0 60000 65536"/>
                  <a:gd name="T13" fmla="*/ 0 60000 65536"/>
                  <a:gd name="T14" fmla="*/ 0 60000 65536"/>
                  <a:gd name="T15" fmla="*/ 0 w 38"/>
                  <a:gd name="T16" fmla="*/ 0 h 52"/>
                  <a:gd name="T17" fmla="*/ 38 w 38"/>
                  <a:gd name="T18" fmla="*/ 52 h 52"/>
                </a:gdLst>
                <a:ahLst/>
                <a:cxnLst>
                  <a:cxn ang="T10">
                    <a:pos x="T0" y="T1"/>
                  </a:cxn>
                  <a:cxn ang="T11">
                    <a:pos x="T2" y="T3"/>
                  </a:cxn>
                  <a:cxn ang="T12">
                    <a:pos x="T4" y="T5"/>
                  </a:cxn>
                  <a:cxn ang="T13">
                    <a:pos x="T6" y="T7"/>
                  </a:cxn>
                  <a:cxn ang="T14">
                    <a:pos x="T8" y="T9"/>
                  </a:cxn>
                </a:cxnLst>
                <a:rect l="T15" t="T16" r="T17" b="T18"/>
                <a:pathLst>
                  <a:path w="38" h="52">
                    <a:moveTo>
                      <a:pt x="38" y="43"/>
                    </a:moveTo>
                    <a:lnTo>
                      <a:pt x="17" y="52"/>
                    </a:lnTo>
                    <a:lnTo>
                      <a:pt x="0" y="9"/>
                    </a:lnTo>
                    <a:lnTo>
                      <a:pt x="17" y="0"/>
                    </a:lnTo>
                    <a:lnTo>
                      <a:pt x="38" y="43"/>
                    </a:lnTo>
                    <a:close/>
                  </a:path>
                </a:pathLst>
              </a:custGeom>
              <a:solidFill>
                <a:srgbClr val="005329"/>
              </a:solidFill>
              <a:ln w="9525">
                <a:noFill/>
                <a:round/>
                <a:headEnd/>
                <a:tailEnd/>
              </a:ln>
            </p:spPr>
            <p:txBody>
              <a:bodyPr>
                <a:prstTxWarp prst="textNoShape">
                  <a:avLst/>
                </a:prstTxWarp>
              </a:bodyPr>
              <a:lstStyle/>
              <a:p>
                <a:endParaRPr lang="en-US"/>
              </a:p>
            </p:txBody>
          </p:sp>
          <p:sp>
            <p:nvSpPr>
              <p:cNvPr id="72925" name="Freeform 999"/>
              <p:cNvSpPr>
                <a:spLocks/>
              </p:cNvSpPr>
              <p:nvPr/>
            </p:nvSpPr>
            <p:spPr bwMode="auto">
              <a:xfrm>
                <a:off x="4426" y="2032"/>
                <a:ext cx="6" cy="11"/>
              </a:xfrm>
              <a:custGeom>
                <a:avLst/>
                <a:gdLst>
                  <a:gd name="T0" fmla="*/ 34 w 34"/>
                  <a:gd name="T1" fmla="*/ 47 h 56"/>
                  <a:gd name="T2" fmla="*/ 17 w 34"/>
                  <a:gd name="T3" fmla="*/ 56 h 56"/>
                  <a:gd name="T4" fmla="*/ 0 w 34"/>
                  <a:gd name="T5" fmla="*/ 9 h 56"/>
                  <a:gd name="T6" fmla="*/ 0 w 34"/>
                  <a:gd name="T7" fmla="*/ 6 h 56"/>
                  <a:gd name="T8" fmla="*/ 17 w 34"/>
                  <a:gd name="T9" fmla="*/ 0 h 56"/>
                  <a:gd name="T10" fmla="*/ 34 w 34"/>
                  <a:gd name="T11" fmla="*/ 47 h 56"/>
                  <a:gd name="T12" fmla="*/ 0 60000 65536"/>
                  <a:gd name="T13" fmla="*/ 0 60000 65536"/>
                  <a:gd name="T14" fmla="*/ 0 60000 65536"/>
                  <a:gd name="T15" fmla="*/ 0 60000 65536"/>
                  <a:gd name="T16" fmla="*/ 0 60000 65536"/>
                  <a:gd name="T17" fmla="*/ 0 60000 65536"/>
                  <a:gd name="T18" fmla="*/ 0 w 34"/>
                  <a:gd name="T19" fmla="*/ 0 h 56"/>
                  <a:gd name="T20" fmla="*/ 34 w 34"/>
                  <a:gd name="T21" fmla="*/ 56 h 56"/>
                </a:gdLst>
                <a:ahLst/>
                <a:cxnLst>
                  <a:cxn ang="T12">
                    <a:pos x="T0" y="T1"/>
                  </a:cxn>
                  <a:cxn ang="T13">
                    <a:pos x="T2" y="T3"/>
                  </a:cxn>
                  <a:cxn ang="T14">
                    <a:pos x="T4" y="T5"/>
                  </a:cxn>
                  <a:cxn ang="T15">
                    <a:pos x="T6" y="T7"/>
                  </a:cxn>
                  <a:cxn ang="T16">
                    <a:pos x="T8" y="T9"/>
                  </a:cxn>
                  <a:cxn ang="T17">
                    <a:pos x="T10" y="T11"/>
                  </a:cxn>
                </a:cxnLst>
                <a:rect l="T18" t="T19" r="T20" b="T21"/>
                <a:pathLst>
                  <a:path w="34" h="56">
                    <a:moveTo>
                      <a:pt x="34" y="47"/>
                    </a:moveTo>
                    <a:lnTo>
                      <a:pt x="17" y="56"/>
                    </a:lnTo>
                    <a:lnTo>
                      <a:pt x="0" y="9"/>
                    </a:lnTo>
                    <a:lnTo>
                      <a:pt x="0" y="6"/>
                    </a:lnTo>
                    <a:lnTo>
                      <a:pt x="17" y="0"/>
                    </a:lnTo>
                    <a:lnTo>
                      <a:pt x="34" y="47"/>
                    </a:lnTo>
                    <a:close/>
                  </a:path>
                </a:pathLst>
              </a:custGeom>
              <a:solidFill>
                <a:srgbClr val="005329"/>
              </a:solidFill>
              <a:ln w="9525">
                <a:noFill/>
                <a:round/>
                <a:headEnd/>
                <a:tailEnd/>
              </a:ln>
            </p:spPr>
            <p:txBody>
              <a:bodyPr>
                <a:prstTxWarp prst="textNoShape">
                  <a:avLst/>
                </a:prstTxWarp>
              </a:bodyPr>
              <a:lstStyle/>
              <a:p>
                <a:endParaRPr lang="en-US"/>
              </a:p>
            </p:txBody>
          </p:sp>
          <p:sp>
            <p:nvSpPr>
              <p:cNvPr id="72926" name="Freeform 1000"/>
              <p:cNvSpPr>
                <a:spLocks/>
              </p:cNvSpPr>
              <p:nvPr/>
            </p:nvSpPr>
            <p:spPr bwMode="auto">
              <a:xfrm>
                <a:off x="4423" y="2022"/>
                <a:ext cx="6" cy="11"/>
              </a:xfrm>
              <a:custGeom>
                <a:avLst/>
                <a:gdLst>
                  <a:gd name="T0" fmla="*/ 31 w 31"/>
                  <a:gd name="T1" fmla="*/ 49 h 55"/>
                  <a:gd name="T2" fmla="*/ 14 w 31"/>
                  <a:gd name="T3" fmla="*/ 55 h 55"/>
                  <a:gd name="T4" fmla="*/ 0 w 31"/>
                  <a:gd name="T5" fmla="*/ 4 h 55"/>
                  <a:gd name="T6" fmla="*/ 20 w 31"/>
                  <a:gd name="T7" fmla="*/ 0 h 55"/>
                  <a:gd name="T8" fmla="*/ 31 w 31"/>
                  <a:gd name="T9" fmla="*/ 49 h 55"/>
                  <a:gd name="T10" fmla="*/ 0 60000 65536"/>
                  <a:gd name="T11" fmla="*/ 0 60000 65536"/>
                  <a:gd name="T12" fmla="*/ 0 60000 65536"/>
                  <a:gd name="T13" fmla="*/ 0 60000 65536"/>
                  <a:gd name="T14" fmla="*/ 0 60000 65536"/>
                  <a:gd name="T15" fmla="*/ 0 w 31"/>
                  <a:gd name="T16" fmla="*/ 0 h 55"/>
                  <a:gd name="T17" fmla="*/ 31 w 31"/>
                  <a:gd name="T18" fmla="*/ 55 h 55"/>
                </a:gdLst>
                <a:ahLst/>
                <a:cxnLst>
                  <a:cxn ang="T10">
                    <a:pos x="T0" y="T1"/>
                  </a:cxn>
                  <a:cxn ang="T11">
                    <a:pos x="T2" y="T3"/>
                  </a:cxn>
                  <a:cxn ang="T12">
                    <a:pos x="T4" y="T5"/>
                  </a:cxn>
                  <a:cxn ang="T13">
                    <a:pos x="T6" y="T7"/>
                  </a:cxn>
                  <a:cxn ang="T14">
                    <a:pos x="T8" y="T9"/>
                  </a:cxn>
                </a:cxnLst>
                <a:rect l="T15" t="T16" r="T17" b="T18"/>
                <a:pathLst>
                  <a:path w="31" h="55">
                    <a:moveTo>
                      <a:pt x="31" y="49"/>
                    </a:moveTo>
                    <a:lnTo>
                      <a:pt x="14" y="55"/>
                    </a:lnTo>
                    <a:lnTo>
                      <a:pt x="0" y="4"/>
                    </a:lnTo>
                    <a:lnTo>
                      <a:pt x="20" y="0"/>
                    </a:lnTo>
                    <a:lnTo>
                      <a:pt x="31" y="49"/>
                    </a:lnTo>
                    <a:close/>
                  </a:path>
                </a:pathLst>
              </a:custGeom>
              <a:solidFill>
                <a:srgbClr val="005329"/>
              </a:solidFill>
              <a:ln w="9525">
                <a:noFill/>
                <a:round/>
                <a:headEnd/>
                <a:tailEnd/>
              </a:ln>
            </p:spPr>
            <p:txBody>
              <a:bodyPr>
                <a:prstTxWarp prst="textNoShape">
                  <a:avLst/>
                </a:prstTxWarp>
              </a:bodyPr>
              <a:lstStyle/>
              <a:p>
                <a:endParaRPr lang="en-US"/>
              </a:p>
            </p:txBody>
          </p:sp>
          <p:sp>
            <p:nvSpPr>
              <p:cNvPr id="72927" name="Freeform 1001"/>
              <p:cNvSpPr>
                <a:spLocks/>
              </p:cNvSpPr>
              <p:nvPr/>
            </p:nvSpPr>
            <p:spPr bwMode="auto">
              <a:xfrm>
                <a:off x="4422" y="2017"/>
                <a:ext cx="5" cy="6"/>
              </a:xfrm>
              <a:custGeom>
                <a:avLst/>
                <a:gdLst>
                  <a:gd name="T0" fmla="*/ 26 w 26"/>
                  <a:gd name="T1" fmla="*/ 26 h 30"/>
                  <a:gd name="T2" fmla="*/ 6 w 26"/>
                  <a:gd name="T3" fmla="*/ 30 h 30"/>
                  <a:gd name="T4" fmla="*/ 0 w 26"/>
                  <a:gd name="T5" fmla="*/ 4 h 30"/>
                  <a:gd name="T6" fmla="*/ 0 w 26"/>
                  <a:gd name="T7" fmla="*/ 0 h 30"/>
                  <a:gd name="T8" fmla="*/ 20 w 26"/>
                  <a:gd name="T9" fmla="*/ 0 h 30"/>
                  <a:gd name="T10" fmla="*/ 26 w 26"/>
                  <a:gd name="T11" fmla="*/ 26 h 30"/>
                  <a:gd name="T12" fmla="*/ 0 60000 65536"/>
                  <a:gd name="T13" fmla="*/ 0 60000 65536"/>
                  <a:gd name="T14" fmla="*/ 0 60000 65536"/>
                  <a:gd name="T15" fmla="*/ 0 60000 65536"/>
                  <a:gd name="T16" fmla="*/ 0 60000 65536"/>
                  <a:gd name="T17" fmla="*/ 0 60000 65536"/>
                  <a:gd name="T18" fmla="*/ 0 w 26"/>
                  <a:gd name="T19" fmla="*/ 0 h 30"/>
                  <a:gd name="T20" fmla="*/ 26 w 26"/>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26" h="30">
                    <a:moveTo>
                      <a:pt x="26" y="26"/>
                    </a:moveTo>
                    <a:lnTo>
                      <a:pt x="6" y="30"/>
                    </a:lnTo>
                    <a:lnTo>
                      <a:pt x="0" y="4"/>
                    </a:lnTo>
                    <a:lnTo>
                      <a:pt x="0" y="0"/>
                    </a:lnTo>
                    <a:lnTo>
                      <a:pt x="20" y="0"/>
                    </a:lnTo>
                    <a:lnTo>
                      <a:pt x="26" y="26"/>
                    </a:lnTo>
                    <a:close/>
                  </a:path>
                </a:pathLst>
              </a:custGeom>
              <a:solidFill>
                <a:srgbClr val="005329"/>
              </a:solidFill>
              <a:ln w="9525">
                <a:noFill/>
                <a:round/>
                <a:headEnd/>
                <a:tailEnd/>
              </a:ln>
            </p:spPr>
            <p:txBody>
              <a:bodyPr>
                <a:prstTxWarp prst="textNoShape">
                  <a:avLst/>
                </a:prstTxWarp>
              </a:bodyPr>
              <a:lstStyle/>
              <a:p>
                <a:endParaRPr lang="en-US"/>
              </a:p>
            </p:txBody>
          </p:sp>
          <p:sp>
            <p:nvSpPr>
              <p:cNvPr id="72928" name="Freeform 1002"/>
              <p:cNvSpPr>
                <a:spLocks/>
              </p:cNvSpPr>
              <p:nvPr/>
            </p:nvSpPr>
            <p:spPr bwMode="auto">
              <a:xfrm>
                <a:off x="4421" y="2011"/>
                <a:ext cx="5" cy="6"/>
              </a:xfrm>
              <a:custGeom>
                <a:avLst/>
                <a:gdLst>
                  <a:gd name="T0" fmla="*/ 23 w 23"/>
                  <a:gd name="T1" fmla="*/ 28 h 28"/>
                  <a:gd name="T2" fmla="*/ 3 w 23"/>
                  <a:gd name="T3" fmla="*/ 28 h 28"/>
                  <a:gd name="T4" fmla="*/ 0 w 23"/>
                  <a:gd name="T5" fmla="*/ 2 h 28"/>
                  <a:gd name="T6" fmla="*/ 20 w 23"/>
                  <a:gd name="T7" fmla="*/ 0 h 28"/>
                  <a:gd name="T8" fmla="*/ 23 w 23"/>
                  <a:gd name="T9" fmla="*/ 28 h 28"/>
                  <a:gd name="T10" fmla="*/ 0 60000 65536"/>
                  <a:gd name="T11" fmla="*/ 0 60000 65536"/>
                  <a:gd name="T12" fmla="*/ 0 60000 65536"/>
                  <a:gd name="T13" fmla="*/ 0 60000 65536"/>
                  <a:gd name="T14" fmla="*/ 0 60000 65536"/>
                  <a:gd name="T15" fmla="*/ 0 w 23"/>
                  <a:gd name="T16" fmla="*/ 0 h 28"/>
                  <a:gd name="T17" fmla="*/ 23 w 23"/>
                  <a:gd name="T18" fmla="*/ 28 h 28"/>
                </a:gdLst>
                <a:ahLst/>
                <a:cxnLst>
                  <a:cxn ang="T10">
                    <a:pos x="T0" y="T1"/>
                  </a:cxn>
                  <a:cxn ang="T11">
                    <a:pos x="T2" y="T3"/>
                  </a:cxn>
                  <a:cxn ang="T12">
                    <a:pos x="T4" y="T5"/>
                  </a:cxn>
                  <a:cxn ang="T13">
                    <a:pos x="T6" y="T7"/>
                  </a:cxn>
                  <a:cxn ang="T14">
                    <a:pos x="T8" y="T9"/>
                  </a:cxn>
                </a:cxnLst>
                <a:rect l="T15" t="T16" r="T17" b="T18"/>
                <a:pathLst>
                  <a:path w="23" h="28">
                    <a:moveTo>
                      <a:pt x="23" y="28"/>
                    </a:moveTo>
                    <a:lnTo>
                      <a:pt x="3" y="28"/>
                    </a:lnTo>
                    <a:lnTo>
                      <a:pt x="0" y="2"/>
                    </a:lnTo>
                    <a:lnTo>
                      <a:pt x="20" y="0"/>
                    </a:lnTo>
                    <a:lnTo>
                      <a:pt x="23" y="28"/>
                    </a:lnTo>
                    <a:close/>
                  </a:path>
                </a:pathLst>
              </a:custGeom>
              <a:solidFill>
                <a:srgbClr val="005329"/>
              </a:solidFill>
              <a:ln w="9525">
                <a:noFill/>
                <a:round/>
                <a:headEnd/>
                <a:tailEnd/>
              </a:ln>
            </p:spPr>
            <p:txBody>
              <a:bodyPr>
                <a:prstTxWarp prst="textNoShape">
                  <a:avLst/>
                </a:prstTxWarp>
              </a:bodyPr>
              <a:lstStyle/>
              <a:p>
                <a:endParaRPr lang="en-US"/>
              </a:p>
            </p:txBody>
          </p:sp>
          <p:sp>
            <p:nvSpPr>
              <p:cNvPr id="72929" name="Freeform 1003"/>
              <p:cNvSpPr>
                <a:spLocks/>
              </p:cNvSpPr>
              <p:nvPr/>
            </p:nvSpPr>
            <p:spPr bwMode="auto">
              <a:xfrm>
                <a:off x="4421" y="2006"/>
                <a:ext cx="4" cy="6"/>
              </a:xfrm>
              <a:custGeom>
                <a:avLst/>
                <a:gdLst>
                  <a:gd name="T0" fmla="*/ 20 w 20"/>
                  <a:gd name="T1" fmla="*/ 26 h 28"/>
                  <a:gd name="T2" fmla="*/ 0 w 20"/>
                  <a:gd name="T3" fmla="*/ 28 h 28"/>
                  <a:gd name="T4" fmla="*/ 0 w 20"/>
                  <a:gd name="T5" fmla="*/ 0 h 28"/>
                  <a:gd name="T6" fmla="*/ 20 w 20"/>
                  <a:gd name="T7" fmla="*/ 0 h 28"/>
                  <a:gd name="T8" fmla="*/ 20 w 20"/>
                  <a:gd name="T9" fmla="*/ 26 h 28"/>
                  <a:gd name="T10" fmla="*/ 0 60000 65536"/>
                  <a:gd name="T11" fmla="*/ 0 60000 65536"/>
                  <a:gd name="T12" fmla="*/ 0 60000 65536"/>
                  <a:gd name="T13" fmla="*/ 0 60000 65536"/>
                  <a:gd name="T14" fmla="*/ 0 60000 65536"/>
                  <a:gd name="T15" fmla="*/ 0 w 20"/>
                  <a:gd name="T16" fmla="*/ 0 h 28"/>
                  <a:gd name="T17" fmla="*/ 20 w 20"/>
                  <a:gd name="T18" fmla="*/ 28 h 28"/>
                </a:gdLst>
                <a:ahLst/>
                <a:cxnLst>
                  <a:cxn ang="T10">
                    <a:pos x="T0" y="T1"/>
                  </a:cxn>
                  <a:cxn ang="T11">
                    <a:pos x="T2" y="T3"/>
                  </a:cxn>
                  <a:cxn ang="T12">
                    <a:pos x="T4" y="T5"/>
                  </a:cxn>
                  <a:cxn ang="T13">
                    <a:pos x="T6" y="T7"/>
                  </a:cxn>
                  <a:cxn ang="T14">
                    <a:pos x="T8" y="T9"/>
                  </a:cxn>
                </a:cxnLst>
                <a:rect l="T15" t="T16" r="T17" b="T18"/>
                <a:pathLst>
                  <a:path w="20" h="28">
                    <a:moveTo>
                      <a:pt x="20" y="26"/>
                    </a:moveTo>
                    <a:lnTo>
                      <a:pt x="0" y="28"/>
                    </a:lnTo>
                    <a:lnTo>
                      <a:pt x="0" y="0"/>
                    </a:lnTo>
                    <a:lnTo>
                      <a:pt x="20" y="0"/>
                    </a:lnTo>
                    <a:lnTo>
                      <a:pt x="20" y="26"/>
                    </a:lnTo>
                    <a:close/>
                  </a:path>
                </a:pathLst>
              </a:custGeom>
              <a:solidFill>
                <a:srgbClr val="005329"/>
              </a:solidFill>
              <a:ln w="9525">
                <a:noFill/>
                <a:round/>
                <a:headEnd/>
                <a:tailEnd/>
              </a:ln>
            </p:spPr>
            <p:txBody>
              <a:bodyPr>
                <a:prstTxWarp prst="textNoShape">
                  <a:avLst/>
                </a:prstTxWarp>
              </a:bodyPr>
              <a:lstStyle/>
              <a:p>
                <a:endParaRPr lang="en-US"/>
              </a:p>
            </p:txBody>
          </p:sp>
          <p:sp>
            <p:nvSpPr>
              <p:cNvPr id="72930" name="Freeform 1004"/>
              <p:cNvSpPr>
                <a:spLocks/>
              </p:cNvSpPr>
              <p:nvPr/>
            </p:nvSpPr>
            <p:spPr bwMode="auto">
              <a:xfrm>
                <a:off x="4421" y="2000"/>
                <a:ext cx="4" cy="6"/>
              </a:xfrm>
              <a:custGeom>
                <a:avLst/>
                <a:gdLst>
                  <a:gd name="T0" fmla="*/ 20 w 20"/>
                  <a:gd name="T1" fmla="*/ 32 h 32"/>
                  <a:gd name="T2" fmla="*/ 0 w 20"/>
                  <a:gd name="T3" fmla="*/ 32 h 32"/>
                  <a:gd name="T4" fmla="*/ 0 w 20"/>
                  <a:gd name="T5" fmla="*/ 4 h 32"/>
                  <a:gd name="T6" fmla="*/ 0 w 20"/>
                  <a:gd name="T7" fmla="*/ 0 h 32"/>
                  <a:gd name="T8" fmla="*/ 20 w 20"/>
                  <a:gd name="T9" fmla="*/ 4 h 32"/>
                  <a:gd name="T10" fmla="*/ 20 w 20"/>
                  <a:gd name="T11" fmla="*/ 32 h 32"/>
                  <a:gd name="T12" fmla="*/ 0 60000 65536"/>
                  <a:gd name="T13" fmla="*/ 0 60000 65536"/>
                  <a:gd name="T14" fmla="*/ 0 60000 65536"/>
                  <a:gd name="T15" fmla="*/ 0 60000 65536"/>
                  <a:gd name="T16" fmla="*/ 0 60000 65536"/>
                  <a:gd name="T17" fmla="*/ 0 60000 65536"/>
                  <a:gd name="T18" fmla="*/ 0 w 20"/>
                  <a:gd name="T19" fmla="*/ 0 h 32"/>
                  <a:gd name="T20" fmla="*/ 20 w 20"/>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20" h="32">
                    <a:moveTo>
                      <a:pt x="20" y="32"/>
                    </a:moveTo>
                    <a:lnTo>
                      <a:pt x="0" y="32"/>
                    </a:lnTo>
                    <a:lnTo>
                      <a:pt x="0" y="4"/>
                    </a:lnTo>
                    <a:lnTo>
                      <a:pt x="0" y="0"/>
                    </a:lnTo>
                    <a:lnTo>
                      <a:pt x="20" y="4"/>
                    </a:lnTo>
                    <a:lnTo>
                      <a:pt x="20" y="32"/>
                    </a:lnTo>
                    <a:close/>
                  </a:path>
                </a:pathLst>
              </a:custGeom>
              <a:solidFill>
                <a:srgbClr val="005329"/>
              </a:solidFill>
              <a:ln w="9525">
                <a:noFill/>
                <a:round/>
                <a:headEnd/>
                <a:tailEnd/>
              </a:ln>
            </p:spPr>
            <p:txBody>
              <a:bodyPr>
                <a:prstTxWarp prst="textNoShape">
                  <a:avLst/>
                </a:prstTxWarp>
              </a:bodyPr>
              <a:lstStyle/>
              <a:p>
                <a:endParaRPr lang="en-US"/>
              </a:p>
            </p:txBody>
          </p:sp>
          <p:sp>
            <p:nvSpPr>
              <p:cNvPr id="72931" name="Freeform 1005"/>
              <p:cNvSpPr>
                <a:spLocks/>
              </p:cNvSpPr>
              <p:nvPr/>
            </p:nvSpPr>
            <p:spPr bwMode="auto">
              <a:xfrm>
                <a:off x="4421" y="1994"/>
                <a:ext cx="5" cy="6"/>
              </a:xfrm>
              <a:custGeom>
                <a:avLst/>
                <a:gdLst>
                  <a:gd name="T0" fmla="*/ 20 w 23"/>
                  <a:gd name="T1" fmla="*/ 32 h 32"/>
                  <a:gd name="T2" fmla="*/ 0 w 23"/>
                  <a:gd name="T3" fmla="*/ 28 h 32"/>
                  <a:gd name="T4" fmla="*/ 3 w 23"/>
                  <a:gd name="T5" fmla="*/ 0 h 32"/>
                  <a:gd name="T6" fmla="*/ 23 w 23"/>
                  <a:gd name="T7" fmla="*/ 2 h 32"/>
                  <a:gd name="T8" fmla="*/ 20 w 23"/>
                  <a:gd name="T9" fmla="*/ 32 h 32"/>
                  <a:gd name="T10" fmla="*/ 0 60000 65536"/>
                  <a:gd name="T11" fmla="*/ 0 60000 65536"/>
                  <a:gd name="T12" fmla="*/ 0 60000 65536"/>
                  <a:gd name="T13" fmla="*/ 0 60000 65536"/>
                  <a:gd name="T14" fmla="*/ 0 60000 65536"/>
                  <a:gd name="T15" fmla="*/ 0 w 23"/>
                  <a:gd name="T16" fmla="*/ 0 h 32"/>
                  <a:gd name="T17" fmla="*/ 23 w 23"/>
                  <a:gd name="T18" fmla="*/ 32 h 32"/>
                </a:gdLst>
                <a:ahLst/>
                <a:cxnLst>
                  <a:cxn ang="T10">
                    <a:pos x="T0" y="T1"/>
                  </a:cxn>
                  <a:cxn ang="T11">
                    <a:pos x="T2" y="T3"/>
                  </a:cxn>
                  <a:cxn ang="T12">
                    <a:pos x="T4" y="T5"/>
                  </a:cxn>
                  <a:cxn ang="T13">
                    <a:pos x="T6" y="T7"/>
                  </a:cxn>
                  <a:cxn ang="T14">
                    <a:pos x="T8" y="T9"/>
                  </a:cxn>
                </a:cxnLst>
                <a:rect l="T15" t="T16" r="T17" b="T18"/>
                <a:pathLst>
                  <a:path w="23" h="32">
                    <a:moveTo>
                      <a:pt x="20" y="32"/>
                    </a:moveTo>
                    <a:lnTo>
                      <a:pt x="0" y="28"/>
                    </a:lnTo>
                    <a:lnTo>
                      <a:pt x="3" y="0"/>
                    </a:lnTo>
                    <a:lnTo>
                      <a:pt x="23" y="2"/>
                    </a:lnTo>
                    <a:lnTo>
                      <a:pt x="20" y="32"/>
                    </a:lnTo>
                    <a:close/>
                  </a:path>
                </a:pathLst>
              </a:custGeom>
              <a:solidFill>
                <a:srgbClr val="005329"/>
              </a:solidFill>
              <a:ln w="9525">
                <a:noFill/>
                <a:round/>
                <a:headEnd/>
                <a:tailEnd/>
              </a:ln>
            </p:spPr>
            <p:txBody>
              <a:bodyPr>
                <a:prstTxWarp prst="textNoShape">
                  <a:avLst/>
                </a:prstTxWarp>
              </a:bodyPr>
              <a:lstStyle/>
              <a:p>
                <a:endParaRPr lang="en-US"/>
              </a:p>
            </p:txBody>
          </p:sp>
          <p:sp>
            <p:nvSpPr>
              <p:cNvPr id="72932" name="Freeform 1006"/>
              <p:cNvSpPr>
                <a:spLocks/>
              </p:cNvSpPr>
              <p:nvPr/>
            </p:nvSpPr>
            <p:spPr bwMode="auto">
              <a:xfrm>
                <a:off x="4422" y="1988"/>
                <a:ext cx="5" cy="6"/>
              </a:xfrm>
              <a:custGeom>
                <a:avLst/>
                <a:gdLst>
                  <a:gd name="T0" fmla="*/ 20 w 26"/>
                  <a:gd name="T1" fmla="*/ 34 h 34"/>
                  <a:gd name="T2" fmla="*/ 0 w 26"/>
                  <a:gd name="T3" fmla="*/ 32 h 34"/>
                  <a:gd name="T4" fmla="*/ 6 w 26"/>
                  <a:gd name="T5" fmla="*/ 2 h 34"/>
                  <a:gd name="T6" fmla="*/ 6 w 26"/>
                  <a:gd name="T7" fmla="*/ 0 h 34"/>
                  <a:gd name="T8" fmla="*/ 26 w 26"/>
                  <a:gd name="T9" fmla="*/ 6 h 34"/>
                  <a:gd name="T10" fmla="*/ 20 w 26"/>
                  <a:gd name="T11" fmla="*/ 34 h 34"/>
                  <a:gd name="T12" fmla="*/ 0 60000 65536"/>
                  <a:gd name="T13" fmla="*/ 0 60000 65536"/>
                  <a:gd name="T14" fmla="*/ 0 60000 65536"/>
                  <a:gd name="T15" fmla="*/ 0 60000 65536"/>
                  <a:gd name="T16" fmla="*/ 0 60000 65536"/>
                  <a:gd name="T17" fmla="*/ 0 60000 65536"/>
                  <a:gd name="T18" fmla="*/ 0 w 26"/>
                  <a:gd name="T19" fmla="*/ 0 h 34"/>
                  <a:gd name="T20" fmla="*/ 26 w 26"/>
                  <a:gd name="T21" fmla="*/ 34 h 34"/>
                </a:gdLst>
                <a:ahLst/>
                <a:cxnLst>
                  <a:cxn ang="T12">
                    <a:pos x="T0" y="T1"/>
                  </a:cxn>
                  <a:cxn ang="T13">
                    <a:pos x="T2" y="T3"/>
                  </a:cxn>
                  <a:cxn ang="T14">
                    <a:pos x="T4" y="T5"/>
                  </a:cxn>
                  <a:cxn ang="T15">
                    <a:pos x="T6" y="T7"/>
                  </a:cxn>
                  <a:cxn ang="T16">
                    <a:pos x="T8" y="T9"/>
                  </a:cxn>
                  <a:cxn ang="T17">
                    <a:pos x="T10" y="T11"/>
                  </a:cxn>
                </a:cxnLst>
                <a:rect l="T18" t="T19" r="T20" b="T21"/>
                <a:pathLst>
                  <a:path w="26" h="34">
                    <a:moveTo>
                      <a:pt x="20" y="34"/>
                    </a:moveTo>
                    <a:lnTo>
                      <a:pt x="0" y="32"/>
                    </a:lnTo>
                    <a:lnTo>
                      <a:pt x="6" y="2"/>
                    </a:lnTo>
                    <a:lnTo>
                      <a:pt x="6" y="0"/>
                    </a:lnTo>
                    <a:lnTo>
                      <a:pt x="26" y="6"/>
                    </a:lnTo>
                    <a:lnTo>
                      <a:pt x="20" y="34"/>
                    </a:lnTo>
                    <a:close/>
                  </a:path>
                </a:pathLst>
              </a:custGeom>
              <a:solidFill>
                <a:srgbClr val="005329"/>
              </a:solidFill>
              <a:ln w="9525">
                <a:noFill/>
                <a:round/>
                <a:headEnd/>
                <a:tailEnd/>
              </a:ln>
            </p:spPr>
            <p:txBody>
              <a:bodyPr>
                <a:prstTxWarp prst="textNoShape">
                  <a:avLst/>
                </a:prstTxWarp>
              </a:bodyPr>
              <a:lstStyle/>
              <a:p>
                <a:endParaRPr lang="en-US"/>
              </a:p>
            </p:txBody>
          </p:sp>
          <p:sp>
            <p:nvSpPr>
              <p:cNvPr id="72933" name="Freeform 1007"/>
              <p:cNvSpPr>
                <a:spLocks/>
              </p:cNvSpPr>
              <p:nvPr/>
            </p:nvSpPr>
            <p:spPr bwMode="auto">
              <a:xfrm>
                <a:off x="4423" y="1982"/>
                <a:ext cx="5" cy="7"/>
              </a:xfrm>
              <a:custGeom>
                <a:avLst/>
                <a:gdLst>
                  <a:gd name="T0" fmla="*/ 20 w 28"/>
                  <a:gd name="T1" fmla="*/ 35 h 35"/>
                  <a:gd name="T2" fmla="*/ 0 w 28"/>
                  <a:gd name="T3" fmla="*/ 29 h 35"/>
                  <a:gd name="T4" fmla="*/ 9 w 28"/>
                  <a:gd name="T5" fmla="*/ 0 h 35"/>
                  <a:gd name="T6" fmla="*/ 28 w 28"/>
                  <a:gd name="T7" fmla="*/ 6 h 35"/>
                  <a:gd name="T8" fmla="*/ 20 w 28"/>
                  <a:gd name="T9" fmla="*/ 35 h 35"/>
                  <a:gd name="T10" fmla="*/ 0 60000 65536"/>
                  <a:gd name="T11" fmla="*/ 0 60000 65536"/>
                  <a:gd name="T12" fmla="*/ 0 60000 65536"/>
                  <a:gd name="T13" fmla="*/ 0 60000 65536"/>
                  <a:gd name="T14" fmla="*/ 0 60000 65536"/>
                  <a:gd name="T15" fmla="*/ 0 w 28"/>
                  <a:gd name="T16" fmla="*/ 0 h 35"/>
                  <a:gd name="T17" fmla="*/ 28 w 28"/>
                  <a:gd name="T18" fmla="*/ 35 h 35"/>
                </a:gdLst>
                <a:ahLst/>
                <a:cxnLst>
                  <a:cxn ang="T10">
                    <a:pos x="T0" y="T1"/>
                  </a:cxn>
                  <a:cxn ang="T11">
                    <a:pos x="T2" y="T3"/>
                  </a:cxn>
                  <a:cxn ang="T12">
                    <a:pos x="T4" y="T5"/>
                  </a:cxn>
                  <a:cxn ang="T13">
                    <a:pos x="T6" y="T7"/>
                  </a:cxn>
                  <a:cxn ang="T14">
                    <a:pos x="T8" y="T9"/>
                  </a:cxn>
                </a:cxnLst>
                <a:rect l="T15" t="T16" r="T17" b="T18"/>
                <a:pathLst>
                  <a:path w="28" h="35">
                    <a:moveTo>
                      <a:pt x="20" y="35"/>
                    </a:moveTo>
                    <a:lnTo>
                      <a:pt x="0" y="29"/>
                    </a:lnTo>
                    <a:lnTo>
                      <a:pt x="9" y="0"/>
                    </a:lnTo>
                    <a:lnTo>
                      <a:pt x="28" y="6"/>
                    </a:lnTo>
                    <a:lnTo>
                      <a:pt x="20" y="35"/>
                    </a:lnTo>
                    <a:close/>
                  </a:path>
                </a:pathLst>
              </a:custGeom>
              <a:solidFill>
                <a:srgbClr val="005329"/>
              </a:solidFill>
              <a:ln w="9525">
                <a:noFill/>
                <a:round/>
                <a:headEnd/>
                <a:tailEnd/>
              </a:ln>
            </p:spPr>
            <p:txBody>
              <a:bodyPr>
                <a:prstTxWarp prst="textNoShape">
                  <a:avLst/>
                </a:prstTxWarp>
              </a:bodyPr>
              <a:lstStyle/>
              <a:p>
                <a:endParaRPr lang="en-US"/>
              </a:p>
            </p:txBody>
          </p:sp>
          <p:sp>
            <p:nvSpPr>
              <p:cNvPr id="72934" name="Freeform 1008"/>
              <p:cNvSpPr>
                <a:spLocks/>
              </p:cNvSpPr>
              <p:nvPr/>
            </p:nvSpPr>
            <p:spPr bwMode="auto">
              <a:xfrm>
                <a:off x="4425" y="1975"/>
                <a:ext cx="6" cy="8"/>
              </a:xfrm>
              <a:custGeom>
                <a:avLst/>
                <a:gdLst>
                  <a:gd name="T0" fmla="*/ 19 w 32"/>
                  <a:gd name="T1" fmla="*/ 38 h 38"/>
                  <a:gd name="T2" fmla="*/ 0 w 32"/>
                  <a:gd name="T3" fmla="*/ 32 h 38"/>
                  <a:gd name="T4" fmla="*/ 11 w 32"/>
                  <a:gd name="T5" fmla="*/ 3 h 38"/>
                  <a:gd name="T6" fmla="*/ 13 w 32"/>
                  <a:gd name="T7" fmla="*/ 0 h 38"/>
                  <a:gd name="T8" fmla="*/ 32 w 32"/>
                  <a:gd name="T9" fmla="*/ 9 h 38"/>
                  <a:gd name="T10" fmla="*/ 19 w 32"/>
                  <a:gd name="T11" fmla="*/ 38 h 38"/>
                  <a:gd name="T12" fmla="*/ 0 60000 65536"/>
                  <a:gd name="T13" fmla="*/ 0 60000 65536"/>
                  <a:gd name="T14" fmla="*/ 0 60000 65536"/>
                  <a:gd name="T15" fmla="*/ 0 60000 65536"/>
                  <a:gd name="T16" fmla="*/ 0 60000 65536"/>
                  <a:gd name="T17" fmla="*/ 0 60000 65536"/>
                  <a:gd name="T18" fmla="*/ 0 w 32"/>
                  <a:gd name="T19" fmla="*/ 0 h 38"/>
                  <a:gd name="T20" fmla="*/ 32 w 32"/>
                  <a:gd name="T21" fmla="*/ 38 h 38"/>
                </a:gdLst>
                <a:ahLst/>
                <a:cxnLst>
                  <a:cxn ang="T12">
                    <a:pos x="T0" y="T1"/>
                  </a:cxn>
                  <a:cxn ang="T13">
                    <a:pos x="T2" y="T3"/>
                  </a:cxn>
                  <a:cxn ang="T14">
                    <a:pos x="T4" y="T5"/>
                  </a:cxn>
                  <a:cxn ang="T15">
                    <a:pos x="T6" y="T7"/>
                  </a:cxn>
                  <a:cxn ang="T16">
                    <a:pos x="T8" y="T9"/>
                  </a:cxn>
                  <a:cxn ang="T17">
                    <a:pos x="T10" y="T11"/>
                  </a:cxn>
                </a:cxnLst>
                <a:rect l="T18" t="T19" r="T20" b="T21"/>
                <a:pathLst>
                  <a:path w="32" h="38">
                    <a:moveTo>
                      <a:pt x="19" y="38"/>
                    </a:moveTo>
                    <a:lnTo>
                      <a:pt x="0" y="32"/>
                    </a:lnTo>
                    <a:lnTo>
                      <a:pt x="11" y="3"/>
                    </a:lnTo>
                    <a:lnTo>
                      <a:pt x="13" y="0"/>
                    </a:lnTo>
                    <a:lnTo>
                      <a:pt x="32" y="9"/>
                    </a:lnTo>
                    <a:lnTo>
                      <a:pt x="19" y="38"/>
                    </a:lnTo>
                    <a:close/>
                  </a:path>
                </a:pathLst>
              </a:custGeom>
              <a:solidFill>
                <a:srgbClr val="005329"/>
              </a:solidFill>
              <a:ln w="9525">
                <a:noFill/>
                <a:round/>
                <a:headEnd/>
                <a:tailEnd/>
              </a:ln>
            </p:spPr>
            <p:txBody>
              <a:bodyPr>
                <a:prstTxWarp prst="textNoShape">
                  <a:avLst/>
                </a:prstTxWarp>
              </a:bodyPr>
              <a:lstStyle/>
              <a:p>
                <a:endParaRPr lang="en-US"/>
              </a:p>
            </p:txBody>
          </p:sp>
          <p:sp>
            <p:nvSpPr>
              <p:cNvPr id="72935" name="Freeform 1009"/>
              <p:cNvSpPr>
                <a:spLocks/>
              </p:cNvSpPr>
              <p:nvPr/>
            </p:nvSpPr>
            <p:spPr bwMode="auto">
              <a:xfrm>
                <a:off x="4427" y="1970"/>
                <a:ext cx="7" cy="7"/>
              </a:xfrm>
              <a:custGeom>
                <a:avLst/>
                <a:gdLst>
                  <a:gd name="T0" fmla="*/ 19 w 32"/>
                  <a:gd name="T1" fmla="*/ 37 h 37"/>
                  <a:gd name="T2" fmla="*/ 0 w 32"/>
                  <a:gd name="T3" fmla="*/ 28 h 37"/>
                  <a:gd name="T4" fmla="*/ 15 w 32"/>
                  <a:gd name="T5" fmla="*/ 0 h 37"/>
                  <a:gd name="T6" fmla="*/ 32 w 32"/>
                  <a:gd name="T7" fmla="*/ 9 h 37"/>
                  <a:gd name="T8" fmla="*/ 19 w 32"/>
                  <a:gd name="T9" fmla="*/ 37 h 37"/>
                  <a:gd name="T10" fmla="*/ 0 60000 65536"/>
                  <a:gd name="T11" fmla="*/ 0 60000 65536"/>
                  <a:gd name="T12" fmla="*/ 0 60000 65536"/>
                  <a:gd name="T13" fmla="*/ 0 60000 65536"/>
                  <a:gd name="T14" fmla="*/ 0 60000 65536"/>
                  <a:gd name="T15" fmla="*/ 0 w 32"/>
                  <a:gd name="T16" fmla="*/ 0 h 37"/>
                  <a:gd name="T17" fmla="*/ 32 w 32"/>
                  <a:gd name="T18" fmla="*/ 37 h 37"/>
                </a:gdLst>
                <a:ahLst/>
                <a:cxnLst>
                  <a:cxn ang="T10">
                    <a:pos x="T0" y="T1"/>
                  </a:cxn>
                  <a:cxn ang="T11">
                    <a:pos x="T2" y="T3"/>
                  </a:cxn>
                  <a:cxn ang="T12">
                    <a:pos x="T4" y="T5"/>
                  </a:cxn>
                  <a:cxn ang="T13">
                    <a:pos x="T6" y="T7"/>
                  </a:cxn>
                  <a:cxn ang="T14">
                    <a:pos x="T8" y="T9"/>
                  </a:cxn>
                </a:cxnLst>
                <a:rect l="T15" t="T16" r="T17" b="T18"/>
                <a:pathLst>
                  <a:path w="32" h="37">
                    <a:moveTo>
                      <a:pt x="19" y="37"/>
                    </a:moveTo>
                    <a:lnTo>
                      <a:pt x="0" y="28"/>
                    </a:lnTo>
                    <a:lnTo>
                      <a:pt x="15" y="0"/>
                    </a:lnTo>
                    <a:lnTo>
                      <a:pt x="32" y="9"/>
                    </a:lnTo>
                    <a:lnTo>
                      <a:pt x="19" y="37"/>
                    </a:lnTo>
                    <a:close/>
                  </a:path>
                </a:pathLst>
              </a:custGeom>
              <a:solidFill>
                <a:srgbClr val="005329"/>
              </a:solidFill>
              <a:ln w="9525">
                <a:noFill/>
                <a:round/>
                <a:headEnd/>
                <a:tailEnd/>
              </a:ln>
            </p:spPr>
            <p:txBody>
              <a:bodyPr>
                <a:prstTxWarp prst="textNoShape">
                  <a:avLst/>
                </a:prstTxWarp>
              </a:bodyPr>
              <a:lstStyle/>
              <a:p>
                <a:endParaRPr lang="en-US"/>
              </a:p>
            </p:txBody>
          </p:sp>
        </p:grpSp>
        <p:grpSp>
          <p:nvGrpSpPr>
            <p:cNvPr id="41079" name="Group 1010"/>
            <p:cNvGrpSpPr>
              <a:grpSpLocks/>
            </p:cNvGrpSpPr>
            <p:nvPr/>
          </p:nvGrpSpPr>
          <p:grpSpPr bwMode="auto">
            <a:xfrm>
              <a:off x="4430" y="1890"/>
              <a:ext cx="865" cy="598"/>
              <a:chOff x="4430" y="1890"/>
              <a:chExt cx="865" cy="598"/>
            </a:xfrm>
          </p:grpSpPr>
          <p:sp>
            <p:nvSpPr>
              <p:cNvPr id="72536" name="Freeform 1011"/>
              <p:cNvSpPr>
                <a:spLocks/>
              </p:cNvSpPr>
              <p:nvPr/>
            </p:nvSpPr>
            <p:spPr bwMode="auto">
              <a:xfrm>
                <a:off x="4430" y="1963"/>
                <a:ext cx="7" cy="9"/>
              </a:xfrm>
              <a:custGeom>
                <a:avLst/>
                <a:gdLst>
                  <a:gd name="T0" fmla="*/ 17 w 34"/>
                  <a:gd name="T1" fmla="*/ 41 h 41"/>
                  <a:gd name="T2" fmla="*/ 0 w 34"/>
                  <a:gd name="T3" fmla="*/ 32 h 41"/>
                  <a:gd name="T4" fmla="*/ 17 w 34"/>
                  <a:gd name="T5" fmla="*/ 0 h 41"/>
                  <a:gd name="T6" fmla="*/ 34 w 34"/>
                  <a:gd name="T7" fmla="*/ 11 h 41"/>
                  <a:gd name="T8" fmla="*/ 17 w 34"/>
                  <a:gd name="T9" fmla="*/ 41 h 41"/>
                  <a:gd name="T10" fmla="*/ 0 60000 65536"/>
                  <a:gd name="T11" fmla="*/ 0 60000 65536"/>
                  <a:gd name="T12" fmla="*/ 0 60000 65536"/>
                  <a:gd name="T13" fmla="*/ 0 60000 65536"/>
                  <a:gd name="T14" fmla="*/ 0 60000 65536"/>
                  <a:gd name="T15" fmla="*/ 0 w 34"/>
                  <a:gd name="T16" fmla="*/ 0 h 41"/>
                  <a:gd name="T17" fmla="*/ 34 w 34"/>
                  <a:gd name="T18" fmla="*/ 41 h 41"/>
                </a:gdLst>
                <a:ahLst/>
                <a:cxnLst>
                  <a:cxn ang="T10">
                    <a:pos x="T0" y="T1"/>
                  </a:cxn>
                  <a:cxn ang="T11">
                    <a:pos x="T2" y="T3"/>
                  </a:cxn>
                  <a:cxn ang="T12">
                    <a:pos x="T4" y="T5"/>
                  </a:cxn>
                  <a:cxn ang="T13">
                    <a:pos x="T6" y="T7"/>
                  </a:cxn>
                  <a:cxn ang="T14">
                    <a:pos x="T8" y="T9"/>
                  </a:cxn>
                </a:cxnLst>
                <a:rect l="T15" t="T16" r="T17" b="T18"/>
                <a:pathLst>
                  <a:path w="34" h="41">
                    <a:moveTo>
                      <a:pt x="17" y="41"/>
                    </a:moveTo>
                    <a:lnTo>
                      <a:pt x="0" y="32"/>
                    </a:lnTo>
                    <a:lnTo>
                      <a:pt x="17" y="0"/>
                    </a:lnTo>
                    <a:lnTo>
                      <a:pt x="34" y="11"/>
                    </a:lnTo>
                    <a:lnTo>
                      <a:pt x="17" y="41"/>
                    </a:lnTo>
                    <a:close/>
                  </a:path>
                </a:pathLst>
              </a:custGeom>
              <a:noFill/>
              <a:ln w="9525">
                <a:noFill/>
                <a:round/>
                <a:headEnd/>
                <a:tailEnd/>
              </a:ln>
            </p:spPr>
            <p:txBody>
              <a:bodyPr>
                <a:prstTxWarp prst="textNoShape">
                  <a:avLst/>
                </a:prstTxWarp>
              </a:bodyPr>
              <a:lstStyle/>
              <a:p>
                <a:endParaRPr lang="en-US"/>
              </a:p>
            </p:txBody>
          </p:sp>
          <p:sp>
            <p:nvSpPr>
              <p:cNvPr id="72537" name="Freeform 1012"/>
              <p:cNvSpPr>
                <a:spLocks/>
              </p:cNvSpPr>
              <p:nvPr/>
            </p:nvSpPr>
            <p:spPr bwMode="auto">
              <a:xfrm>
                <a:off x="4434" y="1958"/>
                <a:ext cx="7" cy="8"/>
              </a:xfrm>
              <a:custGeom>
                <a:avLst/>
                <a:gdLst>
                  <a:gd name="T0" fmla="*/ 17 w 38"/>
                  <a:gd name="T1" fmla="*/ 40 h 40"/>
                  <a:gd name="T2" fmla="*/ 0 w 38"/>
                  <a:gd name="T3" fmla="*/ 29 h 40"/>
                  <a:gd name="T4" fmla="*/ 24 w 38"/>
                  <a:gd name="T5" fmla="*/ 0 h 40"/>
                  <a:gd name="T6" fmla="*/ 38 w 38"/>
                  <a:gd name="T7" fmla="*/ 12 h 40"/>
                  <a:gd name="T8" fmla="*/ 17 w 38"/>
                  <a:gd name="T9" fmla="*/ 40 h 40"/>
                  <a:gd name="T10" fmla="*/ 0 60000 65536"/>
                  <a:gd name="T11" fmla="*/ 0 60000 65536"/>
                  <a:gd name="T12" fmla="*/ 0 60000 65536"/>
                  <a:gd name="T13" fmla="*/ 0 60000 65536"/>
                  <a:gd name="T14" fmla="*/ 0 60000 65536"/>
                  <a:gd name="T15" fmla="*/ 0 w 38"/>
                  <a:gd name="T16" fmla="*/ 0 h 40"/>
                  <a:gd name="T17" fmla="*/ 38 w 38"/>
                  <a:gd name="T18" fmla="*/ 40 h 40"/>
                </a:gdLst>
                <a:ahLst/>
                <a:cxnLst>
                  <a:cxn ang="T10">
                    <a:pos x="T0" y="T1"/>
                  </a:cxn>
                  <a:cxn ang="T11">
                    <a:pos x="T2" y="T3"/>
                  </a:cxn>
                  <a:cxn ang="T12">
                    <a:pos x="T4" y="T5"/>
                  </a:cxn>
                  <a:cxn ang="T13">
                    <a:pos x="T6" y="T7"/>
                  </a:cxn>
                  <a:cxn ang="T14">
                    <a:pos x="T8" y="T9"/>
                  </a:cxn>
                </a:cxnLst>
                <a:rect l="T15" t="T16" r="T17" b="T18"/>
                <a:pathLst>
                  <a:path w="38" h="40">
                    <a:moveTo>
                      <a:pt x="17" y="40"/>
                    </a:moveTo>
                    <a:lnTo>
                      <a:pt x="0" y="29"/>
                    </a:lnTo>
                    <a:lnTo>
                      <a:pt x="24" y="0"/>
                    </a:lnTo>
                    <a:lnTo>
                      <a:pt x="38" y="12"/>
                    </a:lnTo>
                    <a:lnTo>
                      <a:pt x="17" y="40"/>
                    </a:lnTo>
                    <a:close/>
                  </a:path>
                </a:pathLst>
              </a:custGeom>
              <a:noFill/>
              <a:ln w="9525">
                <a:noFill/>
                <a:round/>
                <a:headEnd/>
                <a:tailEnd/>
              </a:ln>
            </p:spPr>
            <p:txBody>
              <a:bodyPr>
                <a:prstTxWarp prst="textNoShape">
                  <a:avLst/>
                </a:prstTxWarp>
              </a:bodyPr>
              <a:lstStyle/>
              <a:p>
                <a:endParaRPr lang="en-US"/>
              </a:p>
            </p:txBody>
          </p:sp>
          <p:sp>
            <p:nvSpPr>
              <p:cNvPr id="72538" name="Freeform 1013"/>
              <p:cNvSpPr>
                <a:spLocks/>
              </p:cNvSpPr>
              <p:nvPr/>
            </p:nvSpPr>
            <p:spPr bwMode="auto">
              <a:xfrm>
                <a:off x="4438" y="1952"/>
                <a:ext cx="8" cy="8"/>
              </a:xfrm>
              <a:custGeom>
                <a:avLst/>
                <a:gdLst>
                  <a:gd name="T0" fmla="*/ 14 w 40"/>
                  <a:gd name="T1" fmla="*/ 41 h 41"/>
                  <a:gd name="T2" fmla="*/ 0 w 40"/>
                  <a:gd name="T3" fmla="*/ 29 h 41"/>
                  <a:gd name="T4" fmla="*/ 25 w 40"/>
                  <a:gd name="T5" fmla="*/ 0 h 41"/>
                  <a:gd name="T6" fmla="*/ 40 w 40"/>
                  <a:gd name="T7" fmla="*/ 12 h 41"/>
                  <a:gd name="T8" fmla="*/ 14 w 40"/>
                  <a:gd name="T9" fmla="*/ 41 h 41"/>
                  <a:gd name="T10" fmla="*/ 0 60000 65536"/>
                  <a:gd name="T11" fmla="*/ 0 60000 65536"/>
                  <a:gd name="T12" fmla="*/ 0 60000 65536"/>
                  <a:gd name="T13" fmla="*/ 0 60000 65536"/>
                  <a:gd name="T14" fmla="*/ 0 60000 65536"/>
                  <a:gd name="T15" fmla="*/ 0 w 40"/>
                  <a:gd name="T16" fmla="*/ 0 h 41"/>
                  <a:gd name="T17" fmla="*/ 40 w 40"/>
                  <a:gd name="T18" fmla="*/ 41 h 41"/>
                </a:gdLst>
                <a:ahLst/>
                <a:cxnLst>
                  <a:cxn ang="T10">
                    <a:pos x="T0" y="T1"/>
                  </a:cxn>
                  <a:cxn ang="T11">
                    <a:pos x="T2" y="T3"/>
                  </a:cxn>
                  <a:cxn ang="T12">
                    <a:pos x="T4" y="T5"/>
                  </a:cxn>
                  <a:cxn ang="T13">
                    <a:pos x="T6" y="T7"/>
                  </a:cxn>
                  <a:cxn ang="T14">
                    <a:pos x="T8" y="T9"/>
                  </a:cxn>
                </a:cxnLst>
                <a:rect l="T15" t="T16" r="T17" b="T18"/>
                <a:pathLst>
                  <a:path w="40" h="41">
                    <a:moveTo>
                      <a:pt x="14" y="41"/>
                    </a:moveTo>
                    <a:lnTo>
                      <a:pt x="0" y="29"/>
                    </a:lnTo>
                    <a:lnTo>
                      <a:pt x="25" y="0"/>
                    </a:lnTo>
                    <a:lnTo>
                      <a:pt x="40" y="12"/>
                    </a:lnTo>
                    <a:lnTo>
                      <a:pt x="14" y="41"/>
                    </a:lnTo>
                    <a:close/>
                  </a:path>
                </a:pathLst>
              </a:custGeom>
              <a:noFill/>
              <a:ln w="9525">
                <a:noFill/>
                <a:round/>
                <a:headEnd/>
                <a:tailEnd/>
              </a:ln>
            </p:spPr>
            <p:txBody>
              <a:bodyPr>
                <a:prstTxWarp prst="textNoShape">
                  <a:avLst/>
                </a:prstTxWarp>
              </a:bodyPr>
              <a:lstStyle/>
              <a:p>
                <a:endParaRPr lang="en-US"/>
              </a:p>
            </p:txBody>
          </p:sp>
          <p:sp>
            <p:nvSpPr>
              <p:cNvPr id="72539" name="Freeform 1014"/>
              <p:cNvSpPr>
                <a:spLocks/>
              </p:cNvSpPr>
              <p:nvPr/>
            </p:nvSpPr>
            <p:spPr bwMode="auto">
              <a:xfrm>
                <a:off x="4443" y="1946"/>
                <a:ext cx="9" cy="8"/>
              </a:xfrm>
              <a:custGeom>
                <a:avLst/>
                <a:gdLst>
                  <a:gd name="T0" fmla="*/ 15 w 44"/>
                  <a:gd name="T1" fmla="*/ 40 h 40"/>
                  <a:gd name="T2" fmla="*/ 0 w 44"/>
                  <a:gd name="T3" fmla="*/ 28 h 40"/>
                  <a:gd name="T4" fmla="*/ 29 w 44"/>
                  <a:gd name="T5" fmla="*/ 0 h 40"/>
                  <a:gd name="T6" fmla="*/ 44 w 44"/>
                  <a:gd name="T7" fmla="*/ 14 h 40"/>
                  <a:gd name="T8" fmla="*/ 15 w 44"/>
                  <a:gd name="T9" fmla="*/ 40 h 40"/>
                  <a:gd name="T10" fmla="*/ 0 60000 65536"/>
                  <a:gd name="T11" fmla="*/ 0 60000 65536"/>
                  <a:gd name="T12" fmla="*/ 0 60000 65536"/>
                  <a:gd name="T13" fmla="*/ 0 60000 65536"/>
                  <a:gd name="T14" fmla="*/ 0 60000 65536"/>
                  <a:gd name="T15" fmla="*/ 0 w 44"/>
                  <a:gd name="T16" fmla="*/ 0 h 40"/>
                  <a:gd name="T17" fmla="*/ 44 w 44"/>
                  <a:gd name="T18" fmla="*/ 40 h 40"/>
                </a:gdLst>
                <a:ahLst/>
                <a:cxnLst>
                  <a:cxn ang="T10">
                    <a:pos x="T0" y="T1"/>
                  </a:cxn>
                  <a:cxn ang="T11">
                    <a:pos x="T2" y="T3"/>
                  </a:cxn>
                  <a:cxn ang="T12">
                    <a:pos x="T4" y="T5"/>
                  </a:cxn>
                  <a:cxn ang="T13">
                    <a:pos x="T6" y="T7"/>
                  </a:cxn>
                  <a:cxn ang="T14">
                    <a:pos x="T8" y="T9"/>
                  </a:cxn>
                </a:cxnLst>
                <a:rect l="T15" t="T16" r="T17" b="T18"/>
                <a:pathLst>
                  <a:path w="44" h="40">
                    <a:moveTo>
                      <a:pt x="15" y="40"/>
                    </a:moveTo>
                    <a:lnTo>
                      <a:pt x="0" y="28"/>
                    </a:lnTo>
                    <a:lnTo>
                      <a:pt x="29" y="0"/>
                    </a:lnTo>
                    <a:lnTo>
                      <a:pt x="44" y="14"/>
                    </a:lnTo>
                    <a:lnTo>
                      <a:pt x="15" y="40"/>
                    </a:lnTo>
                    <a:close/>
                  </a:path>
                </a:pathLst>
              </a:custGeom>
              <a:noFill/>
              <a:ln w="9525">
                <a:noFill/>
                <a:round/>
                <a:headEnd/>
                <a:tailEnd/>
              </a:ln>
            </p:spPr>
            <p:txBody>
              <a:bodyPr>
                <a:prstTxWarp prst="textNoShape">
                  <a:avLst/>
                </a:prstTxWarp>
              </a:bodyPr>
              <a:lstStyle/>
              <a:p>
                <a:endParaRPr lang="en-US"/>
              </a:p>
            </p:txBody>
          </p:sp>
          <p:sp>
            <p:nvSpPr>
              <p:cNvPr id="72540" name="Freeform 1015"/>
              <p:cNvSpPr>
                <a:spLocks/>
              </p:cNvSpPr>
              <p:nvPr/>
            </p:nvSpPr>
            <p:spPr bwMode="auto">
              <a:xfrm>
                <a:off x="4449" y="1940"/>
                <a:ext cx="9" cy="9"/>
              </a:xfrm>
              <a:custGeom>
                <a:avLst/>
                <a:gdLst>
                  <a:gd name="T0" fmla="*/ 15 w 46"/>
                  <a:gd name="T1" fmla="*/ 43 h 43"/>
                  <a:gd name="T2" fmla="*/ 0 w 46"/>
                  <a:gd name="T3" fmla="*/ 29 h 43"/>
                  <a:gd name="T4" fmla="*/ 34 w 46"/>
                  <a:gd name="T5" fmla="*/ 0 h 43"/>
                  <a:gd name="T6" fmla="*/ 46 w 46"/>
                  <a:gd name="T7" fmla="*/ 14 h 43"/>
                  <a:gd name="T8" fmla="*/ 15 w 46"/>
                  <a:gd name="T9" fmla="*/ 43 h 43"/>
                  <a:gd name="T10" fmla="*/ 0 60000 65536"/>
                  <a:gd name="T11" fmla="*/ 0 60000 65536"/>
                  <a:gd name="T12" fmla="*/ 0 60000 65536"/>
                  <a:gd name="T13" fmla="*/ 0 60000 65536"/>
                  <a:gd name="T14" fmla="*/ 0 60000 65536"/>
                  <a:gd name="T15" fmla="*/ 0 w 46"/>
                  <a:gd name="T16" fmla="*/ 0 h 43"/>
                  <a:gd name="T17" fmla="*/ 46 w 46"/>
                  <a:gd name="T18" fmla="*/ 43 h 43"/>
                </a:gdLst>
                <a:ahLst/>
                <a:cxnLst>
                  <a:cxn ang="T10">
                    <a:pos x="T0" y="T1"/>
                  </a:cxn>
                  <a:cxn ang="T11">
                    <a:pos x="T2" y="T3"/>
                  </a:cxn>
                  <a:cxn ang="T12">
                    <a:pos x="T4" y="T5"/>
                  </a:cxn>
                  <a:cxn ang="T13">
                    <a:pos x="T6" y="T7"/>
                  </a:cxn>
                  <a:cxn ang="T14">
                    <a:pos x="T8" y="T9"/>
                  </a:cxn>
                </a:cxnLst>
                <a:rect l="T15" t="T16" r="T17" b="T18"/>
                <a:pathLst>
                  <a:path w="46" h="43">
                    <a:moveTo>
                      <a:pt x="15" y="43"/>
                    </a:moveTo>
                    <a:lnTo>
                      <a:pt x="0" y="29"/>
                    </a:lnTo>
                    <a:lnTo>
                      <a:pt x="34" y="0"/>
                    </a:lnTo>
                    <a:lnTo>
                      <a:pt x="46" y="14"/>
                    </a:lnTo>
                    <a:lnTo>
                      <a:pt x="15" y="43"/>
                    </a:lnTo>
                    <a:close/>
                  </a:path>
                </a:pathLst>
              </a:custGeom>
              <a:noFill/>
              <a:ln w="9525">
                <a:noFill/>
                <a:round/>
                <a:headEnd/>
                <a:tailEnd/>
              </a:ln>
            </p:spPr>
            <p:txBody>
              <a:bodyPr>
                <a:prstTxWarp prst="textNoShape">
                  <a:avLst/>
                </a:prstTxWarp>
              </a:bodyPr>
              <a:lstStyle/>
              <a:p>
                <a:endParaRPr lang="en-US"/>
              </a:p>
            </p:txBody>
          </p:sp>
          <p:sp>
            <p:nvSpPr>
              <p:cNvPr id="72541" name="Freeform 1016"/>
              <p:cNvSpPr>
                <a:spLocks/>
              </p:cNvSpPr>
              <p:nvPr/>
            </p:nvSpPr>
            <p:spPr bwMode="auto">
              <a:xfrm>
                <a:off x="4456" y="1935"/>
                <a:ext cx="10" cy="8"/>
              </a:xfrm>
              <a:custGeom>
                <a:avLst/>
                <a:gdLst>
                  <a:gd name="T0" fmla="*/ 12 w 50"/>
                  <a:gd name="T1" fmla="*/ 43 h 43"/>
                  <a:gd name="T2" fmla="*/ 0 w 50"/>
                  <a:gd name="T3" fmla="*/ 29 h 43"/>
                  <a:gd name="T4" fmla="*/ 38 w 50"/>
                  <a:gd name="T5" fmla="*/ 0 h 43"/>
                  <a:gd name="T6" fmla="*/ 50 w 50"/>
                  <a:gd name="T7" fmla="*/ 17 h 43"/>
                  <a:gd name="T8" fmla="*/ 12 w 50"/>
                  <a:gd name="T9" fmla="*/ 43 h 43"/>
                  <a:gd name="T10" fmla="*/ 0 60000 65536"/>
                  <a:gd name="T11" fmla="*/ 0 60000 65536"/>
                  <a:gd name="T12" fmla="*/ 0 60000 65536"/>
                  <a:gd name="T13" fmla="*/ 0 60000 65536"/>
                  <a:gd name="T14" fmla="*/ 0 60000 65536"/>
                  <a:gd name="T15" fmla="*/ 0 w 50"/>
                  <a:gd name="T16" fmla="*/ 0 h 43"/>
                  <a:gd name="T17" fmla="*/ 50 w 50"/>
                  <a:gd name="T18" fmla="*/ 43 h 43"/>
                </a:gdLst>
                <a:ahLst/>
                <a:cxnLst>
                  <a:cxn ang="T10">
                    <a:pos x="T0" y="T1"/>
                  </a:cxn>
                  <a:cxn ang="T11">
                    <a:pos x="T2" y="T3"/>
                  </a:cxn>
                  <a:cxn ang="T12">
                    <a:pos x="T4" y="T5"/>
                  </a:cxn>
                  <a:cxn ang="T13">
                    <a:pos x="T6" y="T7"/>
                  </a:cxn>
                  <a:cxn ang="T14">
                    <a:pos x="T8" y="T9"/>
                  </a:cxn>
                </a:cxnLst>
                <a:rect l="T15" t="T16" r="T17" b="T18"/>
                <a:pathLst>
                  <a:path w="50" h="43">
                    <a:moveTo>
                      <a:pt x="12" y="43"/>
                    </a:moveTo>
                    <a:lnTo>
                      <a:pt x="0" y="29"/>
                    </a:lnTo>
                    <a:lnTo>
                      <a:pt x="38" y="0"/>
                    </a:lnTo>
                    <a:lnTo>
                      <a:pt x="50" y="17"/>
                    </a:lnTo>
                    <a:lnTo>
                      <a:pt x="12" y="43"/>
                    </a:lnTo>
                    <a:close/>
                  </a:path>
                </a:pathLst>
              </a:custGeom>
              <a:noFill/>
              <a:ln w="9525">
                <a:noFill/>
                <a:round/>
                <a:headEnd/>
                <a:tailEnd/>
              </a:ln>
            </p:spPr>
            <p:txBody>
              <a:bodyPr>
                <a:prstTxWarp prst="textNoShape">
                  <a:avLst/>
                </a:prstTxWarp>
              </a:bodyPr>
              <a:lstStyle/>
              <a:p>
                <a:endParaRPr lang="en-US"/>
              </a:p>
            </p:txBody>
          </p:sp>
          <p:sp>
            <p:nvSpPr>
              <p:cNvPr id="72542" name="Freeform 1017"/>
              <p:cNvSpPr>
                <a:spLocks/>
              </p:cNvSpPr>
              <p:nvPr/>
            </p:nvSpPr>
            <p:spPr bwMode="auto">
              <a:xfrm>
                <a:off x="4464" y="1929"/>
                <a:ext cx="11" cy="9"/>
              </a:xfrm>
              <a:custGeom>
                <a:avLst/>
                <a:gdLst>
                  <a:gd name="T0" fmla="*/ 12 w 55"/>
                  <a:gd name="T1" fmla="*/ 43 h 43"/>
                  <a:gd name="T2" fmla="*/ 0 w 55"/>
                  <a:gd name="T3" fmla="*/ 26 h 43"/>
                  <a:gd name="T4" fmla="*/ 43 w 55"/>
                  <a:gd name="T5" fmla="*/ 0 h 43"/>
                  <a:gd name="T6" fmla="*/ 55 w 55"/>
                  <a:gd name="T7" fmla="*/ 18 h 43"/>
                  <a:gd name="T8" fmla="*/ 12 w 55"/>
                  <a:gd name="T9" fmla="*/ 43 h 43"/>
                  <a:gd name="T10" fmla="*/ 0 60000 65536"/>
                  <a:gd name="T11" fmla="*/ 0 60000 65536"/>
                  <a:gd name="T12" fmla="*/ 0 60000 65536"/>
                  <a:gd name="T13" fmla="*/ 0 60000 65536"/>
                  <a:gd name="T14" fmla="*/ 0 60000 65536"/>
                  <a:gd name="T15" fmla="*/ 0 w 55"/>
                  <a:gd name="T16" fmla="*/ 0 h 43"/>
                  <a:gd name="T17" fmla="*/ 55 w 55"/>
                  <a:gd name="T18" fmla="*/ 43 h 43"/>
                </a:gdLst>
                <a:ahLst/>
                <a:cxnLst>
                  <a:cxn ang="T10">
                    <a:pos x="T0" y="T1"/>
                  </a:cxn>
                  <a:cxn ang="T11">
                    <a:pos x="T2" y="T3"/>
                  </a:cxn>
                  <a:cxn ang="T12">
                    <a:pos x="T4" y="T5"/>
                  </a:cxn>
                  <a:cxn ang="T13">
                    <a:pos x="T6" y="T7"/>
                  </a:cxn>
                  <a:cxn ang="T14">
                    <a:pos x="T8" y="T9"/>
                  </a:cxn>
                </a:cxnLst>
                <a:rect l="T15" t="T16" r="T17" b="T18"/>
                <a:pathLst>
                  <a:path w="55" h="43">
                    <a:moveTo>
                      <a:pt x="12" y="43"/>
                    </a:moveTo>
                    <a:lnTo>
                      <a:pt x="0" y="26"/>
                    </a:lnTo>
                    <a:lnTo>
                      <a:pt x="43" y="0"/>
                    </a:lnTo>
                    <a:lnTo>
                      <a:pt x="55" y="18"/>
                    </a:lnTo>
                    <a:lnTo>
                      <a:pt x="12" y="43"/>
                    </a:lnTo>
                    <a:close/>
                  </a:path>
                </a:pathLst>
              </a:custGeom>
              <a:noFill/>
              <a:ln w="9525">
                <a:noFill/>
                <a:round/>
                <a:headEnd/>
                <a:tailEnd/>
              </a:ln>
            </p:spPr>
            <p:txBody>
              <a:bodyPr>
                <a:prstTxWarp prst="textNoShape">
                  <a:avLst/>
                </a:prstTxWarp>
              </a:bodyPr>
              <a:lstStyle/>
              <a:p>
                <a:endParaRPr lang="en-US"/>
              </a:p>
            </p:txBody>
          </p:sp>
          <p:sp>
            <p:nvSpPr>
              <p:cNvPr id="72543" name="Freeform 1018"/>
              <p:cNvSpPr>
                <a:spLocks/>
              </p:cNvSpPr>
              <p:nvPr/>
            </p:nvSpPr>
            <p:spPr bwMode="auto">
              <a:xfrm>
                <a:off x="4472" y="1924"/>
                <a:ext cx="11" cy="9"/>
              </a:xfrm>
              <a:custGeom>
                <a:avLst/>
                <a:gdLst>
                  <a:gd name="T0" fmla="*/ 12 w 56"/>
                  <a:gd name="T1" fmla="*/ 44 h 44"/>
                  <a:gd name="T2" fmla="*/ 0 w 56"/>
                  <a:gd name="T3" fmla="*/ 26 h 44"/>
                  <a:gd name="T4" fmla="*/ 46 w 56"/>
                  <a:gd name="T5" fmla="*/ 0 h 44"/>
                  <a:gd name="T6" fmla="*/ 56 w 56"/>
                  <a:gd name="T7" fmla="*/ 18 h 44"/>
                  <a:gd name="T8" fmla="*/ 12 w 56"/>
                  <a:gd name="T9" fmla="*/ 44 h 44"/>
                  <a:gd name="T10" fmla="*/ 0 60000 65536"/>
                  <a:gd name="T11" fmla="*/ 0 60000 65536"/>
                  <a:gd name="T12" fmla="*/ 0 60000 65536"/>
                  <a:gd name="T13" fmla="*/ 0 60000 65536"/>
                  <a:gd name="T14" fmla="*/ 0 60000 65536"/>
                  <a:gd name="T15" fmla="*/ 0 w 56"/>
                  <a:gd name="T16" fmla="*/ 0 h 44"/>
                  <a:gd name="T17" fmla="*/ 56 w 56"/>
                  <a:gd name="T18" fmla="*/ 44 h 44"/>
                </a:gdLst>
                <a:ahLst/>
                <a:cxnLst>
                  <a:cxn ang="T10">
                    <a:pos x="T0" y="T1"/>
                  </a:cxn>
                  <a:cxn ang="T11">
                    <a:pos x="T2" y="T3"/>
                  </a:cxn>
                  <a:cxn ang="T12">
                    <a:pos x="T4" y="T5"/>
                  </a:cxn>
                  <a:cxn ang="T13">
                    <a:pos x="T6" y="T7"/>
                  </a:cxn>
                  <a:cxn ang="T14">
                    <a:pos x="T8" y="T9"/>
                  </a:cxn>
                </a:cxnLst>
                <a:rect l="T15" t="T16" r="T17" b="T18"/>
                <a:pathLst>
                  <a:path w="56" h="44">
                    <a:moveTo>
                      <a:pt x="12" y="44"/>
                    </a:moveTo>
                    <a:lnTo>
                      <a:pt x="0" y="26"/>
                    </a:lnTo>
                    <a:lnTo>
                      <a:pt x="46" y="0"/>
                    </a:lnTo>
                    <a:lnTo>
                      <a:pt x="56" y="18"/>
                    </a:lnTo>
                    <a:lnTo>
                      <a:pt x="12" y="44"/>
                    </a:lnTo>
                    <a:close/>
                  </a:path>
                </a:pathLst>
              </a:custGeom>
              <a:noFill/>
              <a:ln w="9525">
                <a:noFill/>
                <a:round/>
                <a:headEnd/>
                <a:tailEnd/>
              </a:ln>
            </p:spPr>
            <p:txBody>
              <a:bodyPr>
                <a:prstTxWarp prst="textNoShape">
                  <a:avLst/>
                </a:prstTxWarp>
              </a:bodyPr>
              <a:lstStyle/>
              <a:p>
                <a:endParaRPr lang="en-US"/>
              </a:p>
            </p:txBody>
          </p:sp>
          <p:sp>
            <p:nvSpPr>
              <p:cNvPr id="72544" name="Freeform 1019"/>
              <p:cNvSpPr>
                <a:spLocks/>
              </p:cNvSpPr>
              <p:nvPr/>
            </p:nvSpPr>
            <p:spPr bwMode="auto">
              <a:xfrm>
                <a:off x="4481" y="1920"/>
                <a:ext cx="11" cy="8"/>
              </a:xfrm>
              <a:custGeom>
                <a:avLst/>
                <a:gdLst>
                  <a:gd name="T0" fmla="*/ 10 w 55"/>
                  <a:gd name="T1" fmla="*/ 41 h 41"/>
                  <a:gd name="T2" fmla="*/ 0 w 55"/>
                  <a:gd name="T3" fmla="*/ 23 h 41"/>
                  <a:gd name="T4" fmla="*/ 47 w 55"/>
                  <a:gd name="T5" fmla="*/ 0 h 41"/>
                  <a:gd name="T6" fmla="*/ 55 w 55"/>
                  <a:gd name="T7" fmla="*/ 17 h 41"/>
                  <a:gd name="T8" fmla="*/ 10 w 55"/>
                  <a:gd name="T9" fmla="*/ 41 h 41"/>
                  <a:gd name="T10" fmla="*/ 0 60000 65536"/>
                  <a:gd name="T11" fmla="*/ 0 60000 65536"/>
                  <a:gd name="T12" fmla="*/ 0 60000 65536"/>
                  <a:gd name="T13" fmla="*/ 0 60000 65536"/>
                  <a:gd name="T14" fmla="*/ 0 60000 65536"/>
                  <a:gd name="T15" fmla="*/ 0 w 55"/>
                  <a:gd name="T16" fmla="*/ 0 h 41"/>
                  <a:gd name="T17" fmla="*/ 55 w 55"/>
                  <a:gd name="T18" fmla="*/ 41 h 41"/>
                </a:gdLst>
                <a:ahLst/>
                <a:cxnLst>
                  <a:cxn ang="T10">
                    <a:pos x="T0" y="T1"/>
                  </a:cxn>
                  <a:cxn ang="T11">
                    <a:pos x="T2" y="T3"/>
                  </a:cxn>
                  <a:cxn ang="T12">
                    <a:pos x="T4" y="T5"/>
                  </a:cxn>
                  <a:cxn ang="T13">
                    <a:pos x="T6" y="T7"/>
                  </a:cxn>
                  <a:cxn ang="T14">
                    <a:pos x="T8" y="T9"/>
                  </a:cxn>
                </a:cxnLst>
                <a:rect l="T15" t="T16" r="T17" b="T18"/>
                <a:pathLst>
                  <a:path w="55" h="41">
                    <a:moveTo>
                      <a:pt x="10" y="41"/>
                    </a:moveTo>
                    <a:lnTo>
                      <a:pt x="0" y="23"/>
                    </a:lnTo>
                    <a:lnTo>
                      <a:pt x="47" y="0"/>
                    </a:lnTo>
                    <a:lnTo>
                      <a:pt x="55" y="17"/>
                    </a:lnTo>
                    <a:lnTo>
                      <a:pt x="10" y="41"/>
                    </a:lnTo>
                    <a:close/>
                  </a:path>
                </a:pathLst>
              </a:custGeom>
              <a:noFill/>
              <a:ln w="9525">
                <a:noFill/>
                <a:round/>
                <a:headEnd/>
                <a:tailEnd/>
              </a:ln>
            </p:spPr>
            <p:txBody>
              <a:bodyPr>
                <a:prstTxWarp prst="textNoShape">
                  <a:avLst/>
                </a:prstTxWarp>
              </a:bodyPr>
              <a:lstStyle/>
              <a:p>
                <a:endParaRPr lang="en-US"/>
              </a:p>
            </p:txBody>
          </p:sp>
          <p:sp>
            <p:nvSpPr>
              <p:cNvPr id="72545" name="Freeform 1020"/>
              <p:cNvSpPr>
                <a:spLocks/>
              </p:cNvSpPr>
              <p:nvPr/>
            </p:nvSpPr>
            <p:spPr bwMode="auto">
              <a:xfrm>
                <a:off x="4491" y="1916"/>
                <a:ext cx="10" cy="7"/>
              </a:xfrm>
              <a:custGeom>
                <a:avLst/>
                <a:gdLst>
                  <a:gd name="T0" fmla="*/ 8 w 52"/>
                  <a:gd name="T1" fmla="*/ 37 h 37"/>
                  <a:gd name="T2" fmla="*/ 0 w 52"/>
                  <a:gd name="T3" fmla="*/ 20 h 37"/>
                  <a:gd name="T4" fmla="*/ 45 w 52"/>
                  <a:gd name="T5" fmla="*/ 0 h 37"/>
                  <a:gd name="T6" fmla="*/ 52 w 52"/>
                  <a:gd name="T7" fmla="*/ 18 h 37"/>
                  <a:gd name="T8" fmla="*/ 8 w 52"/>
                  <a:gd name="T9" fmla="*/ 37 h 37"/>
                  <a:gd name="T10" fmla="*/ 0 60000 65536"/>
                  <a:gd name="T11" fmla="*/ 0 60000 65536"/>
                  <a:gd name="T12" fmla="*/ 0 60000 65536"/>
                  <a:gd name="T13" fmla="*/ 0 60000 65536"/>
                  <a:gd name="T14" fmla="*/ 0 60000 65536"/>
                  <a:gd name="T15" fmla="*/ 0 w 52"/>
                  <a:gd name="T16" fmla="*/ 0 h 37"/>
                  <a:gd name="T17" fmla="*/ 52 w 52"/>
                  <a:gd name="T18" fmla="*/ 37 h 37"/>
                </a:gdLst>
                <a:ahLst/>
                <a:cxnLst>
                  <a:cxn ang="T10">
                    <a:pos x="T0" y="T1"/>
                  </a:cxn>
                  <a:cxn ang="T11">
                    <a:pos x="T2" y="T3"/>
                  </a:cxn>
                  <a:cxn ang="T12">
                    <a:pos x="T4" y="T5"/>
                  </a:cxn>
                  <a:cxn ang="T13">
                    <a:pos x="T6" y="T7"/>
                  </a:cxn>
                  <a:cxn ang="T14">
                    <a:pos x="T8" y="T9"/>
                  </a:cxn>
                </a:cxnLst>
                <a:rect l="T15" t="T16" r="T17" b="T18"/>
                <a:pathLst>
                  <a:path w="52" h="37">
                    <a:moveTo>
                      <a:pt x="8" y="37"/>
                    </a:moveTo>
                    <a:lnTo>
                      <a:pt x="0" y="20"/>
                    </a:lnTo>
                    <a:lnTo>
                      <a:pt x="45" y="0"/>
                    </a:lnTo>
                    <a:lnTo>
                      <a:pt x="52" y="18"/>
                    </a:lnTo>
                    <a:lnTo>
                      <a:pt x="8" y="37"/>
                    </a:lnTo>
                    <a:close/>
                  </a:path>
                </a:pathLst>
              </a:custGeom>
              <a:noFill/>
              <a:ln w="9525">
                <a:noFill/>
                <a:round/>
                <a:headEnd/>
                <a:tailEnd/>
              </a:ln>
            </p:spPr>
            <p:txBody>
              <a:bodyPr>
                <a:prstTxWarp prst="textNoShape">
                  <a:avLst/>
                </a:prstTxWarp>
              </a:bodyPr>
              <a:lstStyle/>
              <a:p>
                <a:endParaRPr lang="en-US"/>
              </a:p>
            </p:txBody>
          </p:sp>
          <p:sp>
            <p:nvSpPr>
              <p:cNvPr id="72546" name="Freeform 1021"/>
              <p:cNvSpPr>
                <a:spLocks/>
              </p:cNvSpPr>
              <p:nvPr/>
            </p:nvSpPr>
            <p:spPr bwMode="auto">
              <a:xfrm>
                <a:off x="4500" y="1912"/>
                <a:ext cx="10" cy="7"/>
              </a:xfrm>
              <a:custGeom>
                <a:avLst/>
                <a:gdLst>
                  <a:gd name="T0" fmla="*/ 7 w 52"/>
                  <a:gd name="T1" fmla="*/ 38 h 38"/>
                  <a:gd name="T2" fmla="*/ 0 w 52"/>
                  <a:gd name="T3" fmla="*/ 20 h 38"/>
                  <a:gd name="T4" fmla="*/ 45 w 52"/>
                  <a:gd name="T5" fmla="*/ 0 h 38"/>
                  <a:gd name="T6" fmla="*/ 52 w 52"/>
                  <a:gd name="T7" fmla="*/ 20 h 38"/>
                  <a:gd name="T8" fmla="*/ 7 w 52"/>
                  <a:gd name="T9" fmla="*/ 38 h 38"/>
                  <a:gd name="T10" fmla="*/ 0 60000 65536"/>
                  <a:gd name="T11" fmla="*/ 0 60000 65536"/>
                  <a:gd name="T12" fmla="*/ 0 60000 65536"/>
                  <a:gd name="T13" fmla="*/ 0 60000 65536"/>
                  <a:gd name="T14" fmla="*/ 0 60000 65536"/>
                  <a:gd name="T15" fmla="*/ 0 w 52"/>
                  <a:gd name="T16" fmla="*/ 0 h 38"/>
                  <a:gd name="T17" fmla="*/ 52 w 52"/>
                  <a:gd name="T18" fmla="*/ 38 h 38"/>
                </a:gdLst>
                <a:ahLst/>
                <a:cxnLst>
                  <a:cxn ang="T10">
                    <a:pos x="T0" y="T1"/>
                  </a:cxn>
                  <a:cxn ang="T11">
                    <a:pos x="T2" y="T3"/>
                  </a:cxn>
                  <a:cxn ang="T12">
                    <a:pos x="T4" y="T5"/>
                  </a:cxn>
                  <a:cxn ang="T13">
                    <a:pos x="T6" y="T7"/>
                  </a:cxn>
                  <a:cxn ang="T14">
                    <a:pos x="T8" y="T9"/>
                  </a:cxn>
                </a:cxnLst>
                <a:rect l="T15" t="T16" r="T17" b="T18"/>
                <a:pathLst>
                  <a:path w="52" h="38">
                    <a:moveTo>
                      <a:pt x="7" y="38"/>
                    </a:moveTo>
                    <a:lnTo>
                      <a:pt x="0" y="20"/>
                    </a:lnTo>
                    <a:lnTo>
                      <a:pt x="45" y="0"/>
                    </a:lnTo>
                    <a:lnTo>
                      <a:pt x="52" y="20"/>
                    </a:lnTo>
                    <a:lnTo>
                      <a:pt x="7" y="38"/>
                    </a:lnTo>
                    <a:close/>
                  </a:path>
                </a:pathLst>
              </a:custGeom>
              <a:noFill/>
              <a:ln w="9525">
                <a:noFill/>
                <a:round/>
                <a:headEnd/>
                <a:tailEnd/>
              </a:ln>
            </p:spPr>
            <p:txBody>
              <a:bodyPr>
                <a:prstTxWarp prst="textNoShape">
                  <a:avLst/>
                </a:prstTxWarp>
              </a:bodyPr>
              <a:lstStyle/>
              <a:p>
                <a:endParaRPr lang="en-US"/>
              </a:p>
            </p:txBody>
          </p:sp>
          <p:sp>
            <p:nvSpPr>
              <p:cNvPr id="72547" name="Freeform 1022"/>
              <p:cNvSpPr>
                <a:spLocks/>
              </p:cNvSpPr>
              <p:nvPr/>
            </p:nvSpPr>
            <p:spPr bwMode="auto">
              <a:xfrm>
                <a:off x="4509" y="1908"/>
                <a:ext cx="10" cy="8"/>
              </a:xfrm>
              <a:custGeom>
                <a:avLst/>
                <a:gdLst>
                  <a:gd name="T0" fmla="*/ 7 w 51"/>
                  <a:gd name="T1" fmla="*/ 38 h 38"/>
                  <a:gd name="T2" fmla="*/ 0 w 51"/>
                  <a:gd name="T3" fmla="*/ 18 h 38"/>
                  <a:gd name="T4" fmla="*/ 45 w 51"/>
                  <a:gd name="T5" fmla="*/ 0 h 38"/>
                  <a:gd name="T6" fmla="*/ 51 w 51"/>
                  <a:gd name="T7" fmla="*/ 21 h 38"/>
                  <a:gd name="T8" fmla="*/ 7 w 51"/>
                  <a:gd name="T9" fmla="*/ 38 h 38"/>
                  <a:gd name="T10" fmla="*/ 0 60000 65536"/>
                  <a:gd name="T11" fmla="*/ 0 60000 65536"/>
                  <a:gd name="T12" fmla="*/ 0 60000 65536"/>
                  <a:gd name="T13" fmla="*/ 0 60000 65536"/>
                  <a:gd name="T14" fmla="*/ 0 60000 65536"/>
                  <a:gd name="T15" fmla="*/ 0 w 51"/>
                  <a:gd name="T16" fmla="*/ 0 h 38"/>
                  <a:gd name="T17" fmla="*/ 51 w 51"/>
                  <a:gd name="T18" fmla="*/ 38 h 38"/>
                </a:gdLst>
                <a:ahLst/>
                <a:cxnLst>
                  <a:cxn ang="T10">
                    <a:pos x="T0" y="T1"/>
                  </a:cxn>
                  <a:cxn ang="T11">
                    <a:pos x="T2" y="T3"/>
                  </a:cxn>
                  <a:cxn ang="T12">
                    <a:pos x="T4" y="T5"/>
                  </a:cxn>
                  <a:cxn ang="T13">
                    <a:pos x="T6" y="T7"/>
                  </a:cxn>
                  <a:cxn ang="T14">
                    <a:pos x="T8" y="T9"/>
                  </a:cxn>
                </a:cxnLst>
                <a:rect l="T15" t="T16" r="T17" b="T18"/>
                <a:pathLst>
                  <a:path w="51" h="38">
                    <a:moveTo>
                      <a:pt x="7" y="38"/>
                    </a:moveTo>
                    <a:lnTo>
                      <a:pt x="0" y="18"/>
                    </a:lnTo>
                    <a:lnTo>
                      <a:pt x="45" y="0"/>
                    </a:lnTo>
                    <a:lnTo>
                      <a:pt x="51" y="21"/>
                    </a:lnTo>
                    <a:lnTo>
                      <a:pt x="7" y="38"/>
                    </a:lnTo>
                    <a:close/>
                  </a:path>
                </a:pathLst>
              </a:custGeom>
              <a:noFill/>
              <a:ln w="9525">
                <a:noFill/>
                <a:round/>
                <a:headEnd/>
                <a:tailEnd/>
              </a:ln>
            </p:spPr>
            <p:txBody>
              <a:bodyPr>
                <a:prstTxWarp prst="textNoShape">
                  <a:avLst/>
                </a:prstTxWarp>
              </a:bodyPr>
              <a:lstStyle/>
              <a:p>
                <a:endParaRPr lang="en-US"/>
              </a:p>
            </p:txBody>
          </p:sp>
          <p:sp>
            <p:nvSpPr>
              <p:cNvPr id="72548" name="Freeform 1023"/>
              <p:cNvSpPr>
                <a:spLocks/>
              </p:cNvSpPr>
              <p:nvPr/>
            </p:nvSpPr>
            <p:spPr bwMode="auto">
              <a:xfrm>
                <a:off x="4518" y="1905"/>
                <a:ext cx="10" cy="7"/>
              </a:xfrm>
              <a:custGeom>
                <a:avLst/>
                <a:gdLst>
                  <a:gd name="T0" fmla="*/ 6 w 52"/>
                  <a:gd name="T1" fmla="*/ 34 h 34"/>
                  <a:gd name="T2" fmla="*/ 0 w 52"/>
                  <a:gd name="T3" fmla="*/ 13 h 34"/>
                  <a:gd name="T4" fmla="*/ 43 w 52"/>
                  <a:gd name="T5" fmla="*/ 0 h 34"/>
                  <a:gd name="T6" fmla="*/ 46 w 52"/>
                  <a:gd name="T7" fmla="*/ 0 h 34"/>
                  <a:gd name="T8" fmla="*/ 52 w 52"/>
                  <a:gd name="T9" fmla="*/ 19 h 34"/>
                  <a:gd name="T10" fmla="*/ 6 w 52"/>
                  <a:gd name="T11" fmla="*/ 34 h 34"/>
                  <a:gd name="T12" fmla="*/ 0 60000 65536"/>
                  <a:gd name="T13" fmla="*/ 0 60000 65536"/>
                  <a:gd name="T14" fmla="*/ 0 60000 65536"/>
                  <a:gd name="T15" fmla="*/ 0 60000 65536"/>
                  <a:gd name="T16" fmla="*/ 0 60000 65536"/>
                  <a:gd name="T17" fmla="*/ 0 60000 65536"/>
                  <a:gd name="T18" fmla="*/ 0 w 52"/>
                  <a:gd name="T19" fmla="*/ 0 h 34"/>
                  <a:gd name="T20" fmla="*/ 52 w 52"/>
                  <a:gd name="T21" fmla="*/ 34 h 34"/>
                </a:gdLst>
                <a:ahLst/>
                <a:cxnLst>
                  <a:cxn ang="T12">
                    <a:pos x="T0" y="T1"/>
                  </a:cxn>
                  <a:cxn ang="T13">
                    <a:pos x="T2" y="T3"/>
                  </a:cxn>
                  <a:cxn ang="T14">
                    <a:pos x="T4" y="T5"/>
                  </a:cxn>
                  <a:cxn ang="T15">
                    <a:pos x="T6" y="T7"/>
                  </a:cxn>
                  <a:cxn ang="T16">
                    <a:pos x="T8" y="T9"/>
                  </a:cxn>
                  <a:cxn ang="T17">
                    <a:pos x="T10" y="T11"/>
                  </a:cxn>
                </a:cxnLst>
                <a:rect l="T18" t="T19" r="T20" b="T21"/>
                <a:pathLst>
                  <a:path w="52" h="34">
                    <a:moveTo>
                      <a:pt x="6" y="34"/>
                    </a:moveTo>
                    <a:lnTo>
                      <a:pt x="0" y="13"/>
                    </a:lnTo>
                    <a:lnTo>
                      <a:pt x="43" y="0"/>
                    </a:lnTo>
                    <a:lnTo>
                      <a:pt x="46" y="0"/>
                    </a:lnTo>
                    <a:lnTo>
                      <a:pt x="52" y="19"/>
                    </a:lnTo>
                    <a:lnTo>
                      <a:pt x="6" y="34"/>
                    </a:lnTo>
                    <a:close/>
                  </a:path>
                </a:pathLst>
              </a:custGeom>
              <a:noFill/>
              <a:ln w="9525">
                <a:noFill/>
                <a:round/>
                <a:headEnd/>
                <a:tailEnd/>
              </a:ln>
            </p:spPr>
            <p:txBody>
              <a:bodyPr>
                <a:prstTxWarp prst="textNoShape">
                  <a:avLst/>
                </a:prstTxWarp>
              </a:bodyPr>
              <a:lstStyle/>
              <a:p>
                <a:endParaRPr lang="en-US"/>
              </a:p>
            </p:txBody>
          </p:sp>
          <p:sp>
            <p:nvSpPr>
              <p:cNvPr id="72549" name="Freeform 1024"/>
              <p:cNvSpPr>
                <a:spLocks/>
              </p:cNvSpPr>
              <p:nvPr/>
            </p:nvSpPr>
            <p:spPr bwMode="auto">
              <a:xfrm>
                <a:off x="4527" y="1900"/>
                <a:ext cx="18" cy="9"/>
              </a:xfrm>
              <a:custGeom>
                <a:avLst/>
                <a:gdLst>
                  <a:gd name="T0" fmla="*/ 6 w 92"/>
                  <a:gd name="T1" fmla="*/ 46 h 46"/>
                  <a:gd name="T2" fmla="*/ 0 w 92"/>
                  <a:gd name="T3" fmla="*/ 27 h 46"/>
                  <a:gd name="T4" fmla="*/ 87 w 92"/>
                  <a:gd name="T5" fmla="*/ 0 h 46"/>
                  <a:gd name="T6" fmla="*/ 92 w 92"/>
                  <a:gd name="T7" fmla="*/ 21 h 46"/>
                  <a:gd name="T8" fmla="*/ 6 w 92"/>
                  <a:gd name="T9" fmla="*/ 46 h 46"/>
                  <a:gd name="T10" fmla="*/ 0 60000 65536"/>
                  <a:gd name="T11" fmla="*/ 0 60000 65536"/>
                  <a:gd name="T12" fmla="*/ 0 60000 65536"/>
                  <a:gd name="T13" fmla="*/ 0 60000 65536"/>
                  <a:gd name="T14" fmla="*/ 0 60000 65536"/>
                  <a:gd name="T15" fmla="*/ 0 w 92"/>
                  <a:gd name="T16" fmla="*/ 0 h 46"/>
                  <a:gd name="T17" fmla="*/ 92 w 92"/>
                  <a:gd name="T18" fmla="*/ 46 h 46"/>
                </a:gdLst>
                <a:ahLst/>
                <a:cxnLst>
                  <a:cxn ang="T10">
                    <a:pos x="T0" y="T1"/>
                  </a:cxn>
                  <a:cxn ang="T11">
                    <a:pos x="T2" y="T3"/>
                  </a:cxn>
                  <a:cxn ang="T12">
                    <a:pos x="T4" y="T5"/>
                  </a:cxn>
                  <a:cxn ang="T13">
                    <a:pos x="T6" y="T7"/>
                  </a:cxn>
                  <a:cxn ang="T14">
                    <a:pos x="T8" y="T9"/>
                  </a:cxn>
                </a:cxnLst>
                <a:rect l="T15" t="T16" r="T17" b="T18"/>
                <a:pathLst>
                  <a:path w="92" h="46">
                    <a:moveTo>
                      <a:pt x="6" y="46"/>
                    </a:moveTo>
                    <a:lnTo>
                      <a:pt x="0" y="27"/>
                    </a:lnTo>
                    <a:lnTo>
                      <a:pt x="87" y="0"/>
                    </a:lnTo>
                    <a:lnTo>
                      <a:pt x="92" y="21"/>
                    </a:lnTo>
                    <a:lnTo>
                      <a:pt x="6" y="46"/>
                    </a:lnTo>
                    <a:close/>
                  </a:path>
                </a:pathLst>
              </a:custGeom>
              <a:noFill/>
              <a:ln w="9525">
                <a:noFill/>
                <a:round/>
                <a:headEnd/>
                <a:tailEnd/>
              </a:ln>
            </p:spPr>
            <p:txBody>
              <a:bodyPr>
                <a:prstTxWarp prst="textNoShape">
                  <a:avLst/>
                </a:prstTxWarp>
              </a:bodyPr>
              <a:lstStyle/>
              <a:p>
                <a:endParaRPr lang="en-US"/>
              </a:p>
            </p:txBody>
          </p:sp>
          <p:sp>
            <p:nvSpPr>
              <p:cNvPr id="72550" name="Freeform 1025"/>
              <p:cNvSpPr>
                <a:spLocks/>
              </p:cNvSpPr>
              <p:nvPr/>
            </p:nvSpPr>
            <p:spPr bwMode="auto">
              <a:xfrm>
                <a:off x="4544" y="1896"/>
                <a:ext cx="18" cy="8"/>
              </a:xfrm>
              <a:custGeom>
                <a:avLst/>
                <a:gdLst>
                  <a:gd name="T0" fmla="*/ 5 w 89"/>
                  <a:gd name="T1" fmla="*/ 41 h 41"/>
                  <a:gd name="T2" fmla="*/ 0 w 89"/>
                  <a:gd name="T3" fmla="*/ 20 h 41"/>
                  <a:gd name="T4" fmla="*/ 83 w 89"/>
                  <a:gd name="T5" fmla="*/ 0 h 41"/>
                  <a:gd name="T6" fmla="*/ 86 w 89"/>
                  <a:gd name="T7" fmla="*/ 0 h 41"/>
                  <a:gd name="T8" fmla="*/ 89 w 89"/>
                  <a:gd name="T9" fmla="*/ 20 h 41"/>
                  <a:gd name="T10" fmla="*/ 5 w 89"/>
                  <a:gd name="T11" fmla="*/ 41 h 41"/>
                  <a:gd name="T12" fmla="*/ 0 60000 65536"/>
                  <a:gd name="T13" fmla="*/ 0 60000 65536"/>
                  <a:gd name="T14" fmla="*/ 0 60000 65536"/>
                  <a:gd name="T15" fmla="*/ 0 60000 65536"/>
                  <a:gd name="T16" fmla="*/ 0 60000 65536"/>
                  <a:gd name="T17" fmla="*/ 0 60000 65536"/>
                  <a:gd name="T18" fmla="*/ 0 w 89"/>
                  <a:gd name="T19" fmla="*/ 0 h 41"/>
                  <a:gd name="T20" fmla="*/ 89 w 89"/>
                  <a:gd name="T21" fmla="*/ 41 h 41"/>
                </a:gdLst>
                <a:ahLst/>
                <a:cxnLst>
                  <a:cxn ang="T12">
                    <a:pos x="T0" y="T1"/>
                  </a:cxn>
                  <a:cxn ang="T13">
                    <a:pos x="T2" y="T3"/>
                  </a:cxn>
                  <a:cxn ang="T14">
                    <a:pos x="T4" y="T5"/>
                  </a:cxn>
                  <a:cxn ang="T15">
                    <a:pos x="T6" y="T7"/>
                  </a:cxn>
                  <a:cxn ang="T16">
                    <a:pos x="T8" y="T9"/>
                  </a:cxn>
                  <a:cxn ang="T17">
                    <a:pos x="T10" y="T11"/>
                  </a:cxn>
                </a:cxnLst>
                <a:rect l="T18" t="T19" r="T20" b="T21"/>
                <a:pathLst>
                  <a:path w="89" h="41">
                    <a:moveTo>
                      <a:pt x="5" y="41"/>
                    </a:moveTo>
                    <a:lnTo>
                      <a:pt x="0" y="20"/>
                    </a:lnTo>
                    <a:lnTo>
                      <a:pt x="83" y="0"/>
                    </a:lnTo>
                    <a:lnTo>
                      <a:pt x="86" y="0"/>
                    </a:lnTo>
                    <a:lnTo>
                      <a:pt x="89" y="20"/>
                    </a:lnTo>
                    <a:lnTo>
                      <a:pt x="5" y="41"/>
                    </a:lnTo>
                    <a:close/>
                  </a:path>
                </a:pathLst>
              </a:custGeom>
              <a:noFill/>
              <a:ln w="9525">
                <a:noFill/>
                <a:round/>
                <a:headEnd/>
                <a:tailEnd/>
              </a:ln>
            </p:spPr>
            <p:txBody>
              <a:bodyPr>
                <a:prstTxWarp prst="textNoShape">
                  <a:avLst/>
                </a:prstTxWarp>
              </a:bodyPr>
              <a:lstStyle/>
              <a:p>
                <a:endParaRPr lang="en-US"/>
              </a:p>
            </p:txBody>
          </p:sp>
          <p:sp>
            <p:nvSpPr>
              <p:cNvPr id="72551" name="Freeform 1026"/>
              <p:cNvSpPr>
                <a:spLocks/>
              </p:cNvSpPr>
              <p:nvPr/>
            </p:nvSpPr>
            <p:spPr bwMode="auto">
              <a:xfrm>
                <a:off x="4562" y="1893"/>
                <a:ext cx="16" cy="7"/>
              </a:xfrm>
              <a:custGeom>
                <a:avLst/>
                <a:gdLst>
                  <a:gd name="T0" fmla="*/ 3 w 84"/>
                  <a:gd name="T1" fmla="*/ 35 h 35"/>
                  <a:gd name="T2" fmla="*/ 0 w 84"/>
                  <a:gd name="T3" fmla="*/ 15 h 35"/>
                  <a:gd name="T4" fmla="*/ 80 w 84"/>
                  <a:gd name="T5" fmla="*/ 0 h 35"/>
                  <a:gd name="T6" fmla="*/ 84 w 84"/>
                  <a:gd name="T7" fmla="*/ 21 h 35"/>
                  <a:gd name="T8" fmla="*/ 3 w 84"/>
                  <a:gd name="T9" fmla="*/ 35 h 35"/>
                  <a:gd name="T10" fmla="*/ 0 60000 65536"/>
                  <a:gd name="T11" fmla="*/ 0 60000 65536"/>
                  <a:gd name="T12" fmla="*/ 0 60000 65536"/>
                  <a:gd name="T13" fmla="*/ 0 60000 65536"/>
                  <a:gd name="T14" fmla="*/ 0 60000 65536"/>
                  <a:gd name="T15" fmla="*/ 0 w 84"/>
                  <a:gd name="T16" fmla="*/ 0 h 35"/>
                  <a:gd name="T17" fmla="*/ 84 w 84"/>
                  <a:gd name="T18" fmla="*/ 35 h 35"/>
                </a:gdLst>
                <a:ahLst/>
                <a:cxnLst>
                  <a:cxn ang="T10">
                    <a:pos x="T0" y="T1"/>
                  </a:cxn>
                  <a:cxn ang="T11">
                    <a:pos x="T2" y="T3"/>
                  </a:cxn>
                  <a:cxn ang="T12">
                    <a:pos x="T4" y="T5"/>
                  </a:cxn>
                  <a:cxn ang="T13">
                    <a:pos x="T6" y="T7"/>
                  </a:cxn>
                  <a:cxn ang="T14">
                    <a:pos x="T8" y="T9"/>
                  </a:cxn>
                </a:cxnLst>
                <a:rect l="T15" t="T16" r="T17" b="T18"/>
                <a:pathLst>
                  <a:path w="84" h="35">
                    <a:moveTo>
                      <a:pt x="3" y="35"/>
                    </a:moveTo>
                    <a:lnTo>
                      <a:pt x="0" y="15"/>
                    </a:lnTo>
                    <a:lnTo>
                      <a:pt x="80" y="0"/>
                    </a:lnTo>
                    <a:lnTo>
                      <a:pt x="84" y="21"/>
                    </a:lnTo>
                    <a:lnTo>
                      <a:pt x="3" y="35"/>
                    </a:lnTo>
                    <a:close/>
                  </a:path>
                </a:pathLst>
              </a:custGeom>
              <a:noFill/>
              <a:ln w="9525">
                <a:noFill/>
                <a:round/>
                <a:headEnd/>
                <a:tailEnd/>
              </a:ln>
            </p:spPr>
            <p:txBody>
              <a:bodyPr>
                <a:prstTxWarp prst="textNoShape">
                  <a:avLst/>
                </a:prstTxWarp>
              </a:bodyPr>
              <a:lstStyle/>
              <a:p>
                <a:endParaRPr lang="en-US"/>
              </a:p>
            </p:txBody>
          </p:sp>
          <p:sp>
            <p:nvSpPr>
              <p:cNvPr id="72552" name="Freeform 1027"/>
              <p:cNvSpPr>
                <a:spLocks/>
              </p:cNvSpPr>
              <p:nvPr/>
            </p:nvSpPr>
            <p:spPr bwMode="auto">
              <a:xfrm>
                <a:off x="4578" y="1891"/>
                <a:ext cx="15" cy="6"/>
              </a:xfrm>
              <a:custGeom>
                <a:avLst/>
                <a:gdLst>
                  <a:gd name="T0" fmla="*/ 4 w 79"/>
                  <a:gd name="T1" fmla="*/ 29 h 29"/>
                  <a:gd name="T2" fmla="*/ 0 w 79"/>
                  <a:gd name="T3" fmla="*/ 8 h 29"/>
                  <a:gd name="T4" fmla="*/ 79 w 79"/>
                  <a:gd name="T5" fmla="*/ 0 h 29"/>
                  <a:gd name="T6" fmla="*/ 79 w 79"/>
                  <a:gd name="T7" fmla="*/ 21 h 29"/>
                  <a:gd name="T8" fmla="*/ 4 w 79"/>
                  <a:gd name="T9" fmla="*/ 29 h 29"/>
                  <a:gd name="T10" fmla="*/ 0 60000 65536"/>
                  <a:gd name="T11" fmla="*/ 0 60000 65536"/>
                  <a:gd name="T12" fmla="*/ 0 60000 65536"/>
                  <a:gd name="T13" fmla="*/ 0 60000 65536"/>
                  <a:gd name="T14" fmla="*/ 0 60000 65536"/>
                  <a:gd name="T15" fmla="*/ 0 w 79"/>
                  <a:gd name="T16" fmla="*/ 0 h 29"/>
                  <a:gd name="T17" fmla="*/ 79 w 79"/>
                  <a:gd name="T18" fmla="*/ 29 h 29"/>
                </a:gdLst>
                <a:ahLst/>
                <a:cxnLst>
                  <a:cxn ang="T10">
                    <a:pos x="T0" y="T1"/>
                  </a:cxn>
                  <a:cxn ang="T11">
                    <a:pos x="T2" y="T3"/>
                  </a:cxn>
                  <a:cxn ang="T12">
                    <a:pos x="T4" y="T5"/>
                  </a:cxn>
                  <a:cxn ang="T13">
                    <a:pos x="T6" y="T7"/>
                  </a:cxn>
                  <a:cxn ang="T14">
                    <a:pos x="T8" y="T9"/>
                  </a:cxn>
                </a:cxnLst>
                <a:rect l="T15" t="T16" r="T17" b="T18"/>
                <a:pathLst>
                  <a:path w="79" h="29">
                    <a:moveTo>
                      <a:pt x="4" y="29"/>
                    </a:moveTo>
                    <a:lnTo>
                      <a:pt x="0" y="8"/>
                    </a:lnTo>
                    <a:lnTo>
                      <a:pt x="79" y="0"/>
                    </a:lnTo>
                    <a:lnTo>
                      <a:pt x="79" y="21"/>
                    </a:lnTo>
                    <a:lnTo>
                      <a:pt x="4" y="29"/>
                    </a:lnTo>
                    <a:close/>
                  </a:path>
                </a:pathLst>
              </a:custGeom>
              <a:noFill/>
              <a:ln w="9525">
                <a:noFill/>
                <a:round/>
                <a:headEnd/>
                <a:tailEnd/>
              </a:ln>
            </p:spPr>
            <p:txBody>
              <a:bodyPr>
                <a:prstTxWarp prst="textNoShape">
                  <a:avLst/>
                </a:prstTxWarp>
              </a:bodyPr>
              <a:lstStyle/>
              <a:p>
                <a:endParaRPr lang="en-US"/>
              </a:p>
            </p:txBody>
          </p:sp>
          <p:sp>
            <p:nvSpPr>
              <p:cNvPr id="72553" name="Freeform 1028"/>
              <p:cNvSpPr>
                <a:spLocks/>
              </p:cNvSpPr>
              <p:nvPr/>
            </p:nvSpPr>
            <p:spPr bwMode="auto">
              <a:xfrm>
                <a:off x="4593" y="1890"/>
                <a:ext cx="15" cy="6"/>
              </a:xfrm>
              <a:custGeom>
                <a:avLst/>
                <a:gdLst>
                  <a:gd name="T0" fmla="*/ 0 w 72"/>
                  <a:gd name="T1" fmla="*/ 26 h 26"/>
                  <a:gd name="T2" fmla="*/ 0 w 72"/>
                  <a:gd name="T3" fmla="*/ 5 h 26"/>
                  <a:gd name="T4" fmla="*/ 72 w 72"/>
                  <a:gd name="T5" fmla="*/ 0 h 26"/>
                  <a:gd name="T6" fmla="*/ 72 w 72"/>
                  <a:gd name="T7" fmla="*/ 19 h 26"/>
                  <a:gd name="T8" fmla="*/ 0 w 72"/>
                  <a:gd name="T9" fmla="*/ 26 h 26"/>
                  <a:gd name="T10" fmla="*/ 0 60000 65536"/>
                  <a:gd name="T11" fmla="*/ 0 60000 65536"/>
                  <a:gd name="T12" fmla="*/ 0 60000 65536"/>
                  <a:gd name="T13" fmla="*/ 0 60000 65536"/>
                  <a:gd name="T14" fmla="*/ 0 60000 65536"/>
                  <a:gd name="T15" fmla="*/ 0 w 72"/>
                  <a:gd name="T16" fmla="*/ 0 h 26"/>
                  <a:gd name="T17" fmla="*/ 72 w 72"/>
                  <a:gd name="T18" fmla="*/ 26 h 26"/>
                </a:gdLst>
                <a:ahLst/>
                <a:cxnLst>
                  <a:cxn ang="T10">
                    <a:pos x="T0" y="T1"/>
                  </a:cxn>
                  <a:cxn ang="T11">
                    <a:pos x="T2" y="T3"/>
                  </a:cxn>
                  <a:cxn ang="T12">
                    <a:pos x="T4" y="T5"/>
                  </a:cxn>
                  <a:cxn ang="T13">
                    <a:pos x="T6" y="T7"/>
                  </a:cxn>
                  <a:cxn ang="T14">
                    <a:pos x="T8" y="T9"/>
                  </a:cxn>
                </a:cxnLst>
                <a:rect l="T15" t="T16" r="T17" b="T18"/>
                <a:pathLst>
                  <a:path w="72" h="26">
                    <a:moveTo>
                      <a:pt x="0" y="26"/>
                    </a:moveTo>
                    <a:lnTo>
                      <a:pt x="0" y="5"/>
                    </a:lnTo>
                    <a:lnTo>
                      <a:pt x="72" y="0"/>
                    </a:lnTo>
                    <a:lnTo>
                      <a:pt x="72" y="19"/>
                    </a:lnTo>
                    <a:lnTo>
                      <a:pt x="0" y="26"/>
                    </a:lnTo>
                    <a:close/>
                  </a:path>
                </a:pathLst>
              </a:custGeom>
              <a:noFill/>
              <a:ln w="9525">
                <a:noFill/>
                <a:round/>
                <a:headEnd/>
                <a:tailEnd/>
              </a:ln>
            </p:spPr>
            <p:txBody>
              <a:bodyPr>
                <a:prstTxWarp prst="textNoShape">
                  <a:avLst/>
                </a:prstTxWarp>
              </a:bodyPr>
              <a:lstStyle/>
              <a:p>
                <a:endParaRPr lang="en-US"/>
              </a:p>
            </p:txBody>
          </p:sp>
          <p:sp>
            <p:nvSpPr>
              <p:cNvPr id="72554" name="Freeform 1029"/>
              <p:cNvSpPr>
                <a:spLocks/>
              </p:cNvSpPr>
              <p:nvPr/>
            </p:nvSpPr>
            <p:spPr bwMode="auto">
              <a:xfrm>
                <a:off x="4608" y="1890"/>
                <a:ext cx="13" cy="4"/>
              </a:xfrm>
              <a:custGeom>
                <a:avLst/>
                <a:gdLst>
                  <a:gd name="T0" fmla="*/ 0 w 66"/>
                  <a:gd name="T1" fmla="*/ 23 h 23"/>
                  <a:gd name="T2" fmla="*/ 0 w 66"/>
                  <a:gd name="T3" fmla="*/ 4 h 23"/>
                  <a:gd name="T4" fmla="*/ 66 w 66"/>
                  <a:gd name="T5" fmla="*/ 0 h 23"/>
                  <a:gd name="T6" fmla="*/ 66 w 66"/>
                  <a:gd name="T7" fmla="*/ 21 h 23"/>
                  <a:gd name="T8" fmla="*/ 0 w 66"/>
                  <a:gd name="T9" fmla="*/ 23 h 23"/>
                  <a:gd name="T10" fmla="*/ 0 60000 65536"/>
                  <a:gd name="T11" fmla="*/ 0 60000 65536"/>
                  <a:gd name="T12" fmla="*/ 0 60000 65536"/>
                  <a:gd name="T13" fmla="*/ 0 60000 65536"/>
                  <a:gd name="T14" fmla="*/ 0 60000 65536"/>
                  <a:gd name="T15" fmla="*/ 0 w 66"/>
                  <a:gd name="T16" fmla="*/ 0 h 23"/>
                  <a:gd name="T17" fmla="*/ 66 w 66"/>
                  <a:gd name="T18" fmla="*/ 23 h 23"/>
                </a:gdLst>
                <a:ahLst/>
                <a:cxnLst>
                  <a:cxn ang="T10">
                    <a:pos x="T0" y="T1"/>
                  </a:cxn>
                  <a:cxn ang="T11">
                    <a:pos x="T2" y="T3"/>
                  </a:cxn>
                  <a:cxn ang="T12">
                    <a:pos x="T4" y="T5"/>
                  </a:cxn>
                  <a:cxn ang="T13">
                    <a:pos x="T6" y="T7"/>
                  </a:cxn>
                  <a:cxn ang="T14">
                    <a:pos x="T8" y="T9"/>
                  </a:cxn>
                </a:cxnLst>
                <a:rect l="T15" t="T16" r="T17" b="T18"/>
                <a:pathLst>
                  <a:path w="66" h="23">
                    <a:moveTo>
                      <a:pt x="0" y="23"/>
                    </a:moveTo>
                    <a:lnTo>
                      <a:pt x="0" y="4"/>
                    </a:lnTo>
                    <a:lnTo>
                      <a:pt x="66" y="0"/>
                    </a:lnTo>
                    <a:lnTo>
                      <a:pt x="66" y="21"/>
                    </a:lnTo>
                    <a:lnTo>
                      <a:pt x="0" y="23"/>
                    </a:lnTo>
                    <a:close/>
                  </a:path>
                </a:pathLst>
              </a:custGeom>
              <a:noFill/>
              <a:ln w="9525">
                <a:noFill/>
                <a:round/>
                <a:headEnd/>
                <a:tailEnd/>
              </a:ln>
            </p:spPr>
            <p:txBody>
              <a:bodyPr>
                <a:prstTxWarp prst="textNoShape">
                  <a:avLst/>
                </a:prstTxWarp>
              </a:bodyPr>
              <a:lstStyle/>
              <a:p>
                <a:endParaRPr lang="en-US"/>
              </a:p>
            </p:txBody>
          </p:sp>
          <p:sp>
            <p:nvSpPr>
              <p:cNvPr id="72555" name="Freeform 1030"/>
              <p:cNvSpPr>
                <a:spLocks/>
              </p:cNvSpPr>
              <p:nvPr/>
            </p:nvSpPr>
            <p:spPr bwMode="auto">
              <a:xfrm>
                <a:off x="4621" y="1890"/>
                <a:ext cx="12" cy="4"/>
              </a:xfrm>
              <a:custGeom>
                <a:avLst/>
                <a:gdLst>
                  <a:gd name="T0" fmla="*/ 0 w 60"/>
                  <a:gd name="T1" fmla="*/ 21 h 21"/>
                  <a:gd name="T2" fmla="*/ 0 w 60"/>
                  <a:gd name="T3" fmla="*/ 0 h 21"/>
                  <a:gd name="T4" fmla="*/ 60 w 60"/>
                  <a:gd name="T5" fmla="*/ 4 h 21"/>
                  <a:gd name="T6" fmla="*/ 60 w 60"/>
                  <a:gd name="T7" fmla="*/ 21 h 21"/>
                  <a:gd name="T8" fmla="*/ 0 w 60"/>
                  <a:gd name="T9" fmla="*/ 21 h 21"/>
                  <a:gd name="T10" fmla="*/ 0 60000 65536"/>
                  <a:gd name="T11" fmla="*/ 0 60000 65536"/>
                  <a:gd name="T12" fmla="*/ 0 60000 65536"/>
                  <a:gd name="T13" fmla="*/ 0 60000 65536"/>
                  <a:gd name="T14" fmla="*/ 0 60000 65536"/>
                  <a:gd name="T15" fmla="*/ 0 w 60"/>
                  <a:gd name="T16" fmla="*/ 0 h 21"/>
                  <a:gd name="T17" fmla="*/ 60 w 60"/>
                  <a:gd name="T18" fmla="*/ 21 h 21"/>
                </a:gdLst>
                <a:ahLst/>
                <a:cxnLst>
                  <a:cxn ang="T10">
                    <a:pos x="T0" y="T1"/>
                  </a:cxn>
                  <a:cxn ang="T11">
                    <a:pos x="T2" y="T3"/>
                  </a:cxn>
                  <a:cxn ang="T12">
                    <a:pos x="T4" y="T5"/>
                  </a:cxn>
                  <a:cxn ang="T13">
                    <a:pos x="T6" y="T7"/>
                  </a:cxn>
                  <a:cxn ang="T14">
                    <a:pos x="T8" y="T9"/>
                  </a:cxn>
                </a:cxnLst>
                <a:rect l="T15" t="T16" r="T17" b="T18"/>
                <a:pathLst>
                  <a:path w="60" h="21">
                    <a:moveTo>
                      <a:pt x="0" y="21"/>
                    </a:moveTo>
                    <a:lnTo>
                      <a:pt x="0" y="0"/>
                    </a:lnTo>
                    <a:lnTo>
                      <a:pt x="60" y="4"/>
                    </a:lnTo>
                    <a:lnTo>
                      <a:pt x="60" y="21"/>
                    </a:lnTo>
                    <a:lnTo>
                      <a:pt x="0" y="21"/>
                    </a:lnTo>
                    <a:close/>
                  </a:path>
                </a:pathLst>
              </a:custGeom>
              <a:noFill/>
              <a:ln w="9525">
                <a:noFill/>
                <a:round/>
                <a:headEnd/>
                <a:tailEnd/>
              </a:ln>
            </p:spPr>
            <p:txBody>
              <a:bodyPr>
                <a:prstTxWarp prst="textNoShape">
                  <a:avLst/>
                </a:prstTxWarp>
              </a:bodyPr>
              <a:lstStyle/>
              <a:p>
                <a:endParaRPr lang="en-US"/>
              </a:p>
            </p:txBody>
          </p:sp>
          <p:sp>
            <p:nvSpPr>
              <p:cNvPr id="72556" name="Freeform 1031"/>
              <p:cNvSpPr>
                <a:spLocks/>
              </p:cNvSpPr>
              <p:nvPr/>
            </p:nvSpPr>
            <p:spPr bwMode="auto">
              <a:xfrm>
                <a:off x="4633" y="1890"/>
                <a:ext cx="6" cy="4"/>
              </a:xfrm>
              <a:custGeom>
                <a:avLst/>
                <a:gdLst>
                  <a:gd name="T0" fmla="*/ 0 w 29"/>
                  <a:gd name="T1" fmla="*/ 17 h 19"/>
                  <a:gd name="T2" fmla="*/ 0 w 29"/>
                  <a:gd name="T3" fmla="*/ 0 h 19"/>
                  <a:gd name="T4" fmla="*/ 29 w 29"/>
                  <a:gd name="T5" fmla="*/ 0 h 19"/>
                  <a:gd name="T6" fmla="*/ 29 w 29"/>
                  <a:gd name="T7" fmla="*/ 19 h 19"/>
                  <a:gd name="T8" fmla="*/ 0 w 29"/>
                  <a:gd name="T9" fmla="*/ 17 h 19"/>
                  <a:gd name="T10" fmla="*/ 0 60000 65536"/>
                  <a:gd name="T11" fmla="*/ 0 60000 65536"/>
                  <a:gd name="T12" fmla="*/ 0 60000 65536"/>
                  <a:gd name="T13" fmla="*/ 0 60000 65536"/>
                  <a:gd name="T14" fmla="*/ 0 60000 65536"/>
                  <a:gd name="T15" fmla="*/ 0 w 29"/>
                  <a:gd name="T16" fmla="*/ 0 h 19"/>
                  <a:gd name="T17" fmla="*/ 29 w 29"/>
                  <a:gd name="T18" fmla="*/ 19 h 19"/>
                </a:gdLst>
                <a:ahLst/>
                <a:cxnLst>
                  <a:cxn ang="T10">
                    <a:pos x="T0" y="T1"/>
                  </a:cxn>
                  <a:cxn ang="T11">
                    <a:pos x="T2" y="T3"/>
                  </a:cxn>
                  <a:cxn ang="T12">
                    <a:pos x="T4" y="T5"/>
                  </a:cxn>
                  <a:cxn ang="T13">
                    <a:pos x="T6" y="T7"/>
                  </a:cxn>
                  <a:cxn ang="T14">
                    <a:pos x="T8" y="T9"/>
                  </a:cxn>
                </a:cxnLst>
                <a:rect l="T15" t="T16" r="T17" b="T18"/>
                <a:pathLst>
                  <a:path w="29" h="19">
                    <a:moveTo>
                      <a:pt x="0" y="17"/>
                    </a:moveTo>
                    <a:lnTo>
                      <a:pt x="0" y="0"/>
                    </a:lnTo>
                    <a:lnTo>
                      <a:pt x="29" y="0"/>
                    </a:lnTo>
                    <a:lnTo>
                      <a:pt x="29" y="19"/>
                    </a:lnTo>
                    <a:lnTo>
                      <a:pt x="0" y="17"/>
                    </a:lnTo>
                    <a:close/>
                  </a:path>
                </a:pathLst>
              </a:custGeom>
              <a:noFill/>
              <a:ln w="9525">
                <a:noFill/>
                <a:round/>
                <a:headEnd/>
                <a:tailEnd/>
              </a:ln>
            </p:spPr>
            <p:txBody>
              <a:bodyPr>
                <a:prstTxWarp prst="textNoShape">
                  <a:avLst/>
                </a:prstTxWarp>
              </a:bodyPr>
              <a:lstStyle/>
              <a:p>
                <a:endParaRPr lang="en-US"/>
              </a:p>
            </p:txBody>
          </p:sp>
          <p:sp>
            <p:nvSpPr>
              <p:cNvPr id="72557" name="Freeform 1032"/>
              <p:cNvSpPr>
                <a:spLocks/>
              </p:cNvSpPr>
              <p:nvPr/>
            </p:nvSpPr>
            <p:spPr bwMode="auto">
              <a:xfrm>
                <a:off x="4639" y="1890"/>
                <a:ext cx="5" cy="4"/>
              </a:xfrm>
              <a:custGeom>
                <a:avLst/>
                <a:gdLst>
                  <a:gd name="T0" fmla="*/ 0 w 27"/>
                  <a:gd name="T1" fmla="*/ 19 h 19"/>
                  <a:gd name="T2" fmla="*/ 0 w 27"/>
                  <a:gd name="T3" fmla="*/ 0 h 19"/>
                  <a:gd name="T4" fmla="*/ 27 w 27"/>
                  <a:gd name="T5" fmla="*/ 0 h 19"/>
                  <a:gd name="T6" fmla="*/ 23 w 27"/>
                  <a:gd name="T7" fmla="*/ 19 h 19"/>
                  <a:gd name="T8" fmla="*/ 0 w 27"/>
                  <a:gd name="T9" fmla="*/ 19 h 19"/>
                  <a:gd name="T10" fmla="*/ 0 60000 65536"/>
                  <a:gd name="T11" fmla="*/ 0 60000 65536"/>
                  <a:gd name="T12" fmla="*/ 0 60000 65536"/>
                  <a:gd name="T13" fmla="*/ 0 60000 65536"/>
                  <a:gd name="T14" fmla="*/ 0 60000 65536"/>
                  <a:gd name="T15" fmla="*/ 0 w 27"/>
                  <a:gd name="T16" fmla="*/ 0 h 19"/>
                  <a:gd name="T17" fmla="*/ 27 w 27"/>
                  <a:gd name="T18" fmla="*/ 19 h 19"/>
                </a:gdLst>
                <a:ahLst/>
                <a:cxnLst>
                  <a:cxn ang="T10">
                    <a:pos x="T0" y="T1"/>
                  </a:cxn>
                  <a:cxn ang="T11">
                    <a:pos x="T2" y="T3"/>
                  </a:cxn>
                  <a:cxn ang="T12">
                    <a:pos x="T4" y="T5"/>
                  </a:cxn>
                  <a:cxn ang="T13">
                    <a:pos x="T6" y="T7"/>
                  </a:cxn>
                  <a:cxn ang="T14">
                    <a:pos x="T8" y="T9"/>
                  </a:cxn>
                </a:cxnLst>
                <a:rect l="T15" t="T16" r="T17" b="T18"/>
                <a:pathLst>
                  <a:path w="27" h="19">
                    <a:moveTo>
                      <a:pt x="0" y="19"/>
                    </a:moveTo>
                    <a:lnTo>
                      <a:pt x="0" y="0"/>
                    </a:lnTo>
                    <a:lnTo>
                      <a:pt x="27" y="0"/>
                    </a:lnTo>
                    <a:lnTo>
                      <a:pt x="23" y="19"/>
                    </a:lnTo>
                    <a:lnTo>
                      <a:pt x="0" y="19"/>
                    </a:lnTo>
                    <a:close/>
                  </a:path>
                </a:pathLst>
              </a:custGeom>
              <a:noFill/>
              <a:ln w="9525">
                <a:noFill/>
                <a:round/>
                <a:headEnd/>
                <a:tailEnd/>
              </a:ln>
            </p:spPr>
            <p:txBody>
              <a:bodyPr>
                <a:prstTxWarp prst="textNoShape">
                  <a:avLst/>
                </a:prstTxWarp>
              </a:bodyPr>
              <a:lstStyle/>
              <a:p>
                <a:endParaRPr lang="en-US"/>
              </a:p>
            </p:txBody>
          </p:sp>
          <p:sp>
            <p:nvSpPr>
              <p:cNvPr id="72558" name="Freeform 1033"/>
              <p:cNvSpPr>
                <a:spLocks/>
              </p:cNvSpPr>
              <p:nvPr/>
            </p:nvSpPr>
            <p:spPr bwMode="auto">
              <a:xfrm>
                <a:off x="4643" y="1890"/>
                <a:ext cx="6" cy="5"/>
              </a:xfrm>
              <a:custGeom>
                <a:avLst/>
                <a:gdLst>
                  <a:gd name="T0" fmla="*/ 0 w 26"/>
                  <a:gd name="T1" fmla="*/ 19 h 22"/>
                  <a:gd name="T2" fmla="*/ 4 w 26"/>
                  <a:gd name="T3" fmla="*/ 0 h 22"/>
                  <a:gd name="T4" fmla="*/ 26 w 26"/>
                  <a:gd name="T5" fmla="*/ 2 h 22"/>
                  <a:gd name="T6" fmla="*/ 23 w 26"/>
                  <a:gd name="T7" fmla="*/ 22 h 22"/>
                  <a:gd name="T8" fmla="*/ 0 w 26"/>
                  <a:gd name="T9" fmla="*/ 19 h 22"/>
                  <a:gd name="T10" fmla="*/ 0 60000 65536"/>
                  <a:gd name="T11" fmla="*/ 0 60000 65536"/>
                  <a:gd name="T12" fmla="*/ 0 60000 65536"/>
                  <a:gd name="T13" fmla="*/ 0 60000 65536"/>
                  <a:gd name="T14" fmla="*/ 0 60000 65536"/>
                  <a:gd name="T15" fmla="*/ 0 w 26"/>
                  <a:gd name="T16" fmla="*/ 0 h 22"/>
                  <a:gd name="T17" fmla="*/ 26 w 26"/>
                  <a:gd name="T18" fmla="*/ 22 h 22"/>
                </a:gdLst>
                <a:ahLst/>
                <a:cxnLst>
                  <a:cxn ang="T10">
                    <a:pos x="T0" y="T1"/>
                  </a:cxn>
                  <a:cxn ang="T11">
                    <a:pos x="T2" y="T3"/>
                  </a:cxn>
                  <a:cxn ang="T12">
                    <a:pos x="T4" y="T5"/>
                  </a:cxn>
                  <a:cxn ang="T13">
                    <a:pos x="T6" y="T7"/>
                  </a:cxn>
                  <a:cxn ang="T14">
                    <a:pos x="T8" y="T9"/>
                  </a:cxn>
                </a:cxnLst>
                <a:rect l="T15" t="T16" r="T17" b="T18"/>
                <a:pathLst>
                  <a:path w="26" h="22">
                    <a:moveTo>
                      <a:pt x="0" y="19"/>
                    </a:moveTo>
                    <a:lnTo>
                      <a:pt x="4" y="0"/>
                    </a:lnTo>
                    <a:lnTo>
                      <a:pt x="26" y="2"/>
                    </a:lnTo>
                    <a:lnTo>
                      <a:pt x="23" y="22"/>
                    </a:lnTo>
                    <a:lnTo>
                      <a:pt x="0" y="19"/>
                    </a:lnTo>
                    <a:close/>
                  </a:path>
                </a:pathLst>
              </a:custGeom>
              <a:noFill/>
              <a:ln w="9525">
                <a:noFill/>
                <a:round/>
                <a:headEnd/>
                <a:tailEnd/>
              </a:ln>
            </p:spPr>
            <p:txBody>
              <a:bodyPr>
                <a:prstTxWarp prst="textNoShape">
                  <a:avLst/>
                </a:prstTxWarp>
              </a:bodyPr>
              <a:lstStyle/>
              <a:p>
                <a:endParaRPr lang="en-US"/>
              </a:p>
            </p:txBody>
          </p:sp>
          <p:sp>
            <p:nvSpPr>
              <p:cNvPr id="72559" name="Freeform 1034"/>
              <p:cNvSpPr>
                <a:spLocks/>
              </p:cNvSpPr>
              <p:nvPr/>
            </p:nvSpPr>
            <p:spPr bwMode="auto">
              <a:xfrm>
                <a:off x="4648" y="1891"/>
                <a:ext cx="5" cy="4"/>
              </a:xfrm>
              <a:custGeom>
                <a:avLst/>
                <a:gdLst>
                  <a:gd name="T0" fmla="*/ 0 w 26"/>
                  <a:gd name="T1" fmla="*/ 20 h 20"/>
                  <a:gd name="T2" fmla="*/ 3 w 26"/>
                  <a:gd name="T3" fmla="*/ 0 h 20"/>
                  <a:gd name="T4" fmla="*/ 26 w 26"/>
                  <a:gd name="T5" fmla="*/ 3 h 20"/>
                  <a:gd name="T6" fmla="*/ 24 w 26"/>
                  <a:gd name="T7" fmla="*/ 20 h 20"/>
                  <a:gd name="T8" fmla="*/ 0 w 26"/>
                  <a:gd name="T9" fmla="*/ 20 h 20"/>
                  <a:gd name="T10" fmla="*/ 0 60000 65536"/>
                  <a:gd name="T11" fmla="*/ 0 60000 65536"/>
                  <a:gd name="T12" fmla="*/ 0 60000 65536"/>
                  <a:gd name="T13" fmla="*/ 0 60000 65536"/>
                  <a:gd name="T14" fmla="*/ 0 60000 65536"/>
                  <a:gd name="T15" fmla="*/ 0 w 26"/>
                  <a:gd name="T16" fmla="*/ 0 h 20"/>
                  <a:gd name="T17" fmla="*/ 26 w 26"/>
                  <a:gd name="T18" fmla="*/ 20 h 20"/>
                </a:gdLst>
                <a:ahLst/>
                <a:cxnLst>
                  <a:cxn ang="T10">
                    <a:pos x="T0" y="T1"/>
                  </a:cxn>
                  <a:cxn ang="T11">
                    <a:pos x="T2" y="T3"/>
                  </a:cxn>
                  <a:cxn ang="T12">
                    <a:pos x="T4" y="T5"/>
                  </a:cxn>
                  <a:cxn ang="T13">
                    <a:pos x="T6" y="T7"/>
                  </a:cxn>
                  <a:cxn ang="T14">
                    <a:pos x="T8" y="T9"/>
                  </a:cxn>
                </a:cxnLst>
                <a:rect l="T15" t="T16" r="T17" b="T18"/>
                <a:pathLst>
                  <a:path w="26" h="20">
                    <a:moveTo>
                      <a:pt x="0" y="20"/>
                    </a:moveTo>
                    <a:lnTo>
                      <a:pt x="3" y="0"/>
                    </a:lnTo>
                    <a:lnTo>
                      <a:pt x="26" y="3"/>
                    </a:lnTo>
                    <a:lnTo>
                      <a:pt x="24" y="20"/>
                    </a:lnTo>
                    <a:lnTo>
                      <a:pt x="0" y="20"/>
                    </a:lnTo>
                    <a:close/>
                  </a:path>
                </a:pathLst>
              </a:custGeom>
              <a:noFill/>
              <a:ln w="9525">
                <a:noFill/>
                <a:round/>
                <a:headEnd/>
                <a:tailEnd/>
              </a:ln>
            </p:spPr>
            <p:txBody>
              <a:bodyPr>
                <a:prstTxWarp prst="textNoShape">
                  <a:avLst/>
                </a:prstTxWarp>
              </a:bodyPr>
              <a:lstStyle/>
              <a:p>
                <a:endParaRPr lang="en-US"/>
              </a:p>
            </p:txBody>
          </p:sp>
          <p:sp>
            <p:nvSpPr>
              <p:cNvPr id="72560" name="Freeform 1035"/>
              <p:cNvSpPr>
                <a:spLocks/>
              </p:cNvSpPr>
              <p:nvPr/>
            </p:nvSpPr>
            <p:spPr bwMode="auto">
              <a:xfrm>
                <a:off x="4653" y="1891"/>
                <a:ext cx="4" cy="5"/>
              </a:xfrm>
              <a:custGeom>
                <a:avLst/>
                <a:gdLst>
                  <a:gd name="T0" fmla="*/ 0 w 20"/>
                  <a:gd name="T1" fmla="*/ 17 h 21"/>
                  <a:gd name="T2" fmla="*/ 2 w 20"/>
                  <a:gd name="T3" fmla="*/ 0 h 21"/>
                  <a:gd name="T4" fmla="*/ 20 w 20"/>
                  <a:gd name="T5" fmla="*/ 0 h 21"/>
                  <a:gd name="T6" fmla="*/ 20 w 20"/>
                  <a:gd name="T7" fmla="*/ 21 h 21"/>
                  <a:gd name="T8" fmla="*/ 0 w 20"/>
                  <a:gd name="T9" fmla="*/ 17 h 21"/>
                  <a:gd name="T10" fmla="*/ 0 60000 65536"/>
                  <a:gd name="T11" fmla="*/ 0 60000 65536"/>
                  <a:gd name="T12" fmla="*/ 0 60000 65536"/>
                  <a:gd name="T13" fmla="*/ 0 60000 65536"/>
                  <a:gd name="T14" fmla="*/ 0 60000 65536"/>
                  <a:gd name="T15" fmla="*/ 0 w 20"/>
                  <a:gd name="T16" fmla="*/ 0 h 21"/>
                  <a:gd name="T17" fmla="*/ 20 w 20"/>
                  <a:gd name="T18" fmla="*/ 21 h 21"/>
                </a:gdLst>
                <a:ahLst/>
                <a:cxnLst>
                  <a:cxn ang="T10">
                    <a:pos x="T0" y="T1"/>
                  </a:cxn>
                  <a:cxn ang="T11">
                    <a:pos x="T2" y="T3"/>
                  </a:cxn>
                  <a:cxn ang="T12">
                    <a:pos x="T4" y="T5"/>
                  </a:cxn>
                  <a:cxn ang="T13">
                    <a:pos x="T6" y="T7"/>
                  </a:cxn>
                  <a:cxn ang="T14">
                    <a:pos x="T8" y="T9"/>
                  </a:cxn>
                </a:cxnLst>
                <a:rect l="T15" t="T16" r="T17" b="T18"/>
                <a:pathLst>
                  <a:path w="20" h="21">
                    <a:moveTo>
                      <a:pt x="0" y="17"/>
                    </a:moveTo>
                    <a:lnTo>
                      <a:pt x="2" y="0"/>
                    </a:lnTo>
                    <a:lnTo>
                      <a:pt x="20" y="0"/>
                    </a:lnTo>
                    <a:lnTo>
                      <a:pt x="20" y="21"/>
                    </a:lnTo>
                    <a:lnTo>
                      <a:pt x="0" y="17"/>
                    </a:lnTo>
                    <a:close/>
                  </a:path>
                </a:pathLst>
              </a:custGeom>
              <a:noFill/>
              <a:ln w="9525">
                <a:noFill/>
                <a:round/>
                <a:headEnd/>
                <a:tailEnd/>
              </a:ln>
            </p:spPr>
            <p:txBody>
              <a:bodyPr>
                <a:prstTxWarp prst="textNoShape">
                  <a:avLst/>
                </a:prstTxWarp>
              </a:bodyPr>
              <a:lstStyle/>
              <a:p>
                <a:endParaRPr lang="en-US"/>
              </a:p>
            </p:txBody>
          </p:sp>
          <p:sp>
            <p:nvSpPr>
              <p:cNvPr id="72561" name="Freeform 1036"/>
              <p:cNvSpPr>
                <a:spLocks/>
              </p:cNvSpPr>
              <p:nvPr/>
            </p:nvSpPr>
            <p:spPr bwMode="auto">
              <a:xfrm>
                <a:off x="4657" y="1891"/>
                <a:ext cx="3" cy="5"/>
              </a:xfrm>
              <a:custGeom>
                <a:avLst/>
                <a:gdLst>
                  <a:gd name="T0" fmla="*/ 0 w 17"/>
                  <a:gd name="T1" fmla="*/ 21 h 23"/>
                  <a:gd name="T2" fmla="*/ 0 w 17"/>
                  <a:gd name="T3" fmla="*/ 0 h 23"/>
                  <a:gd name="T4" fmla="*/ 17 w 17"/>
                  <a:gd name="T5" fmla="*/ 3 h 23"/>
                  <a:gd name="T6" fmla="*/ 14 w 17"/>
                  <a:gd name="T7" fmla="*/ 23 h 23"/>
                  <a:gd name="T8" fmla="*/ 0 w 17"/>
                  <a:gd name="T9" fmla="*/ 21 h 23"/>
                  <a:gd name="T10" fmla="*/ 0 60000 65536"/>
                  <a:gd name="T11" fmla="*/ 0 60000 65536"/>
                  <a:gd name="T12" fmla="*/ 0 60000 65536"/>
                  <a:gd name="T13" fmla="*/ 0 60000 65536"/>
                  <a:gd name="T14" fmla="*/ 0 60000 65536"/>
                  <a:gd name="T15" fmla="*/ 0 w 17"/>
                  <a:gd name="T16" fmla="*/ 0 h 23"/>
                  <a:gd name="T17" fmla="*/ 17 w 17"/>
                  <a:gd name="T18" fmla="*/ 23 h 23"/>
                </a:gdLst>
                <a:ahLst/>
                <a:cxnLst>
                  <a:cxn ang="T10">
                    <a:pos x="T0" y="T1"/>
                  </a:cxn>
                  <a:cxn ang="T11">
                    <a:pos x="T2" y="T3"/>
                  </a:cxn>
                  <a:cxn ang="T12">
                    <a:pos x="T4" y="T5"/>
                  </a:cxn>
                  <a:cxn ang="T13">
                    <a:pos x="T6" y="T7"/>
                  </a:cxn>
                  <a:cxn ang="T14">
                    <a:pos x="T8" y="T9"/>
                  </a:cxn>
                </a:cxnLst>
                <a:rect l="T15" t="T16" r="T17" b="T18"/>
                <a:pathLst>
                  <a:path w="17" h="23">
                    <a:moveTo>
                      <a:pt x="0" y="21"/>
                    </a:moveTo>
                    <a:lnTo>
                      <a:pt x="0" y="0"/>
                    </a:lnTo>
                    <a:lnTo>
                      <a:pt x="17" y="3"/>
                    </a:lnTo>
                    <a:lnTo>
                      <a:pt x="14" y="23"/>
                    </a:lnTo>
                    <a:lnTo>
                      <a:pt x="0" y="21"/>
                    </a:lnTo>
                    <a:close/>
                  </a:path>
                </a:pathLst>
              </a:custGeom>
              <a:noFill/>
              <a:ln w="9525">
                <a:noFill/>
                <a:round/>
                <a:headEnd/>
                <a:tailEnd/>
              </a:ln>
            </p:spPr>
            <p:txBody>
              <a:bodyPr>
                <a:prstTxWarp prst="textNoShape">
                  <a:avLst/>
                </a:prstTxWarp>
              </a:bodyPr>
              <a:lstStyle/>
              <a:p>
                <a:endParaRPr lang="en-US"/>
              </a:p>
            </p:txBody>
          </p:sp>
          <p:sp>
            <p:nvSpPr>
              <p:cNvPr id="72562" name="Freeform 1037"/>
              <p:cNvSpPr>
                <a:spLocks/>
              </p:cNvSpPr>
              <p:nvPr/>
            </p:nvSpPr>
            <p:spPr bwMode="auto">
              <a:xfrm>
                <a:off x="4660" y="1892"/>
                <a:ext cx="3" cy="4"/>
              </a:xfrm>
              <a:custGeom>
                <a:avLst/>
                <a:gdLst>
                  <a:gd name="T0" fmla="*/ 0 w 17"/>
                  <a:gd name="T1" fmla="*/ 20 h 20"/>
                  <a:gd name="T2" fmla="*/ 3 w 17"/>
                  <a:gd name="T3" fmla="*/ 0 h 20"/>
                  <a:gd name="T4" fmla="*/ 17 w 17"/>
                  <a:gd name="T5" fmla="*/ 3 h 20"/>
                  <a:gd name="T6" fmla="*/ 14 w 17"/>
                  <a:gd name="T7" fmla="*/ 20 h 20"/>
                  <a:gd name="T8" fmla="*/ 0 w 17"/>
                  <a:gd name="T9" fmla="*/ 20 h 20"/>
                  <a:gd name="T10" fmla="*/ 0 60000 65536"/>
                  <a:gd name="T11" fmla="*/ 0 60000 65536"/>
                  <a:gd name="T12" fmla="*/ 0 60000 65536"/>
                  <a:gd name="T13" fmla="*/ 0 60000 65536"/>
                  <a:gd name="T14" fmla="*/ 0 60000 65536"/>
                  <a:gd name="T15" fmla="*/ 0 w 17"/>
                  <a:gd name="T16" fmla="*/ 0 h 20"/>
                  <a:gd name="T17" fmla="*/ 17 w 17"/>
                  <a:gd name="T18" fmla="*/ 20 h 20"/>
                </a:gdLst>
                <a:ahLst/>
                <a:cxnLst>
                  <a:cxn ang="T10">
                    <a:pos x="T0" y="T1"/>
                  </a:cxn>
                  <a:cxn ang="T11">
                    <a:pos x="T2" y="T3"/>
                  </a:cxn>
                  <a:cxn ang="T12">
                    <a:pos x="T4" y="T5"/>
                  </a:cxn>
                  <a:cxn ang="T13">
                    <a:pos x="T6" y="T7"/>
                  </a:cxn>
                  <a:cxn ang="T14">
                    <a:pos x="T8" y="T9"/>
                  </a:cxn>
                </a:cxnLst>
                <a:rect l="T15" t="T16" r="T17" b="T18"/>
                <a:pathLst>
                  <a:path w="17" h="20">
                    <a:moveTo>
                      <a:pt x="0" y="20"/>
                    </a:moveTo>
                    <a:lnTo>
                      <a:pt x="3" y="0"/>
                    </a:lnTo>
                    <a:lnTo>
                      <a:pt x="17" y="3"/>
                    </a:lnTo>
                    <a:lnTo>
                      <a:pt x="14" y="20"/>
                    </a:lnTo>
                    <a:lnTo>
                      <a:pt x="0" y="20"/>
                    </a:lnTo>
                    <a:close/>
                  </a:path>
                </a:pathLst>
              </a:custGeom>
              <a:noFill/>
              <a:ln w="9525">
                <a:noFill/>
                <a:round/>
                <a:headEnd/>
                <a:tailEnd/>
              </a:ln>
            </p:spPr>
            <p:txBody>
              <a:bodyPr>
                <a:prstTxWarp prst="textNoShape">
                  <a:avLst/>
                </a:prstTxWarp>
              </a:bodyPr>
              <a:lstStyle/>
              <a:p>
                <a:endParaRPr lang="en-US"/>
              </a:p>
            </p:txBody>
          </p:sp>
          <p:sp>
            <p:nvSpPr>
              <p:cNvPr id="72563" name="Freeform 1038"/>
              <p:cNvSpPr>
                <a:spLocks/>
              </p:cNvSpPr>
              <p:nvPr/>
            </p:nvSpPr>
            <p:spPr bwMode="auto">
              <a:xfrm>
                <a:off x="4662" y="1893"/>
                <a:ext cx="4" cy="4"/>
              </a:xfrm>
              <a:custGeom>
                <a:avLst/>
                <a:gdLst>
                  <a:gd name="T0" fmla="*/ 0 w 17"/>
                  <a:gd name="T1" fmla="*/ 17 h 20"/>
                  <a:gd name="T2" fmla="*/ 3 w 17"/>
                  <a:gd name="T3" fmla="*/ 0 h 20"/>
                  <a:gd name="T4" fmla="*/ 17 w 17"/>
                  <a:gd name="T5" fmla="*/ 0 h 20"/>
                  <a:gd name="T6" fmla="*/ 15 w 17"/>
                  <a:gd name="T7" fmla="*/ 20 h 20"/>
                  <a:gd name="T8" fmla="*/ 0 w 17"/>
                  <a:gd name="T9" fmla="*/ 17 h 20"/>
                  <a:gd name="T10" fmla="*/ 0 60000 65536"/>
                  <a:gd name="T11" fmla="*/ 0 60000 65536"/>
                  <a:gd name="T12" fmla="*/ 0 60000 65536"/>
                  <a:gd name="T13" fmla="*/ 0 60000 65536"/>
                  <a:gd name="T14" fmla="*/ 0 60000 65536"/>
                  <a:gd name="T15" fmla="*/ 0 w 17"/>
                  <a:gd name="T16" fmla="*/ 0 h 20"/>
                  <a:gd name="T17" fmla="*/ 17 w 17"/>
                  <a:gd name="T18" fmla="*/ 20 h 20"/>
                </a:gdLst>
                <a:ahLst/>
                <a:cxnLst>
                  <a:cxn ang="T10">
                    <a:pos x="T0" y="T1"/>
                  </a:cxn>
                  <a:cxn ang="T11">
                    <a:pos x="T2" y="T3"/>
                  </a:cxn>
                  <a:cxn ang="T12">
                    <a:pos x="T4" y="T5"/>
                  </a:cxn>
                  <a:cxn ang="T13">
                    <a:pos x="T6" y="T7"/>
                  </a:cxn>
                  <a:cxn ang="T14">
                    <a:pos x="T8" y="T9"/>
                  </a:cxn>
                </a:cxnLst>
                <a:rect l="T15" t="T16" r="T17" b="T18"/>
                <a:pathLst>
                  <a:path w="17" h="20">
                    <a:moveTo>
                      <a:pt x="0" y="17"/>
                    </a:moveTo>
                    <a:lnTo>
                      <a:pt x="3" y="0"/>
                    </a:lnTo>
                    <a:lnTo>
                      <a:pt x="17" y="0"/>
                    </a:lnTo>
                    <a:lnTo>
                      <a:pt x="15" y="20"/>
                    </a:lnTo>
                    <a:lnTo>
                      <a:pt x="0" y="17"/>
                    </a:lnTo>
                    <a:close/>
                  </a:path>
                </a:pathLst>
              </a:custGeom>
              <a:noFill/>
              <a:ln w="9525">
                <a:noFill/>
                <a:round/>
                <a:headEnd/>
                <a:tailEnd/>
              </a:ln>
            </p:spPr>
            <p:txBody>
              <a:bodyPr>
                <a:prstTxWarp prst="textNoShape">
                  <a:avLst/>
                </a:prstTxWarp>
              </a:bodyPr>
              <a:lstStyle/>
              <a:p>
                <a:endParaRPr lang="en-US"/>
              </a:p>
            </p:txBody>
          </p:sp>
          <p:sp>
            <p:nvSpPr>
              <p:cNvPr id="72564" name="Freeform 1039"/>
              <p:cNvSpPr>
                <a:spLocks/>
              </p:cNvSpPr>
              <p:nvPr/>
            </p:nvSpPr>
            <p:spPr bwMode="auto">
              <a:xfrm>
                <a:off x="4665" y="1893"/>
                <a:ext cx="3" cy="4"/>
              </a:xfrm>
              <a:custGeom>
                <a:avLst/>
                <a:gdLst>
                  <a:gd name="T0" fmla="*/ 0 w 11"/>
                  <a:gd name="T1" fmla="*/ 20 h 23"/>
                  <a:gd name="T2" fmla="*/ 2 w 11"/>
                  <a:gd name="T3" fmla="*/ 0 h 23"/>
                  <a:gd name="T4" fmla="*/ 11 w 11"/>
                  <a:gd name="T5" fmla="*/ 2 h 23"/>
                  <a:gd name="T6" fmla="*/ 8 w 11"/>
                  <a:gd name="T7" fmla="*/ 23 h 23"/>
                  <a:gd name="T8" fmla="*/ 0 w 11"/>
                  <a:gd name="T9" fmla="*/ 20 h 23"/>
                  <a:gd name="T10" fmla="*/ 0 60000 65536"/>
                  <a:gd name="T11" fmla="*/ 0 60000 65536"/>
                  <a:gd name="T12" fmla="*/ 0 60000 65536"/>
                  <a:gd name="T13" fmla="*/ 0 60000 65536"/>
                  <a:gd name="T14" fmla="*/ 0 60000 65536"/>
                  <a:gd name="T15" fmla="*/ 0 w 11"/>
                  <a:gd name="T16" fmla="*/ 0 h 23"/>
                  <a:gd name="T17" fmla="*/ 11 w 11"/>
                  <a:gd name="T18" fmla="*/ 23 h 23"/>
                </a:gdLst>
                <a:ahLst/>
                <a:cxnLst>
                  <a:cxn ang="T10">
                    <a:pos x="T0" y="T1"/>
                  </a:cxn>
                  <a:cxn ang="T11">
                    <a:pos x="T2" y="T3"/>
                  </a:cxn>
                  <a:cxn ang="T12">
                    <a:pos x="T4" y="T5"/>
                  </a:cxn>
                  <a:cxn ang="T13">
                    <a:pos x="T6" y="T7"/>
                  </a:cxn>
                  <a:cxn ang="T14">
                    <a:pos x="T8" y="T9"/>
                  </a:cxn>
                </a:cxnLst>
                <a:rect l="T15" t="T16" r="T17" b="T18"/>
                <a:pathLst>
                  <a:path w="11" h="23">
                    <a:moveTo>
                      <a:pt x="0" y="20"/>
                    </a:moveTo>
                    <a:lnTo>
                      <a:pt x="2" y="0"/>
                    </a:lnTo>
                    <a:lnTo>
                      <a:pt x="11" y="2"/>
                    </a:lnTo>
                    <a:lnTo>
                      <a:pt x="8" y="23"/>
                    </a:lnTo>
                    <a:lnTo>
                      <a:pt x="0" y="20"/>
                    </a:lnTo>
                    <a:close/>
                  </a:path>
                </a:pathLst>
              </a:custGeom>
              <a:noFill/>
              <a:ln w="9525">
                <a:noFill/>
                <a:round/>
                <a:headEnd/>
                <a:tailEnd/>
              </a:ln>
            </p:spPr>
            <p:txBody>
              <a:bodyPr>
                <a:prstTxWarp prst="textNoShape">
                  <a:avLst/>
                </a:prstTxWarp>
              </a:bodyPr>
              <a:lstStyle/>
              <a:p>
                <a:endParaRPr lang="en-US"/>
              </a:p>
            </p:txBody>
          </p:sp>
          <p:sp>
            <p:nvSpPr>
              <p:cNvPr id="72565" name="Freeform 1040"/>
              <p:cNvSpPr>
                <a:spLocks/>
              </p:cNvSpPr>
              <p:nvPr/>
            </p:nvSpPr>
            <p:spPr bwMode="auto">
              <a:xfrm>
                <a:off x="4667" y="1893"/>
                <a:ext cx="2" cy="4"/>
              </a:xfrm>
              <a:custGeom>
                <a:avLst/>
                <a:gdLst>
                  <a:gd name="T0" fmla="*/ 0 w 11"/>
                  <a:gd name="T1" fmla="*/ 21 h 21"/>
                  <a:gd name="T2" fmla="*/ 3 w 11"/>
                  <a:gd name="T3" fmla="*/ 0 h 21"/>
                  <a:gd name="T4" fmla="*/ 11 w 11"/>
                  <a:gd name="T5" fmla="*/ 0 h 21"/>
                  <a:gd name="T6" fmla="*/ 6 w 11"/>
                  <a:gd name="T7" fmla="*/ 21 h 21"/>
                  <a:gd name="T8" fmla="*/ 0 w 11"/>
                  <a:gd name="T9" fmla="*/ 21 h 21"/>
                  <a:gd name="T10" fmla="*/ 0 60000 65536"/>
                  <a:gd name="T11" fmla="*/ 0 60000 65536"/>
                  <a:gd name="T12" fmla="*/ 0 60000 65536"/>
                  <a:gd name="T13" fmla="*/ 0 60000 65536"/>
                  <a:gd name="T14" fmla="*/ 0 60000 65536"/>
                  <a:gd name="T15" fmla="*/ 0 w 11"/>
                  <a:gd name="T16" fmla="*/ 0 h 21"/>
                  <a:gd name="T17" fmla="*/ 11 w 11"/>
                  <a:gd name="T18" fmla="*/ 21 h 21"/>
                </a:gdLst>
                <a:ahLst/>
                <a:cxnLst>
                  <a:cxn ang="T10">
                    <a:pos x="T0" y="T1"/>
                  </a:cxn>
                  <a:cxn ang="T11">
                    <a:pos x="T2" y="T3"/>
                  </a:cxn>
                  <a:cxn ang="T12">
                    <a:pos x="T4" y="T5"/>
                  </a:cxn>
                  <a:cxn ang="T13">
                    <a:pos x="T6" y="T7"/>
                  </a:cxn>
                  <a:cxn ang="T14">
                    <a:pos x="T8" y="T9"/>
                  </a:cxn>
                </a:cxnLst>
                <a:rect l="T15" t="T16" r="T17" b="T18"/>
                <a:pathLst>
                  <a:path w="11" h="21">
                    <a:moveTo>
                      <a:pt x="0" y="21"/>
                    </a:moveTo>
                    <a:lnTo>
                      <a:pt x="3" y="0"/>
                    </a:lnTo>
                    <a:lnTo>
                      <a:pt x="11" y="0"/>
                    </a:lnTo>
                    <a:lnTo>
                      <a:pt x="6" y="21"/>
                    </a:lnTo>
                    <a:lnTo>
                      <a:pt x="0" y="21"/>
                    </a:lnTo>
                    <a:close/>
                  </a:path>
                </a:pathLst>
              </a:custGeom>
              <a:noFill/>
              <a:ln w="9525">
                <a:noFill/>
                <a:round/>
                <a:headEnd/>
                <a:tailEnd/>
              </a:ln>
            </p:spPr>
            <p:txBody>
              <a:bodyPr>
                <a:prstTxWarp prst="textNoShape">
                  <a:avLst/>
                </a:prstTxWarp>
              </a:bodyPr>
              <a:lstStyle/>
              <a:p>
                <a:endParaRPr lang="en-US"/>
              </a:p>
            </p:txBody>
          </p:sp>
          <p:sp>
            <p:nvSpPr>
              <p:cNvPr id="72566" name="Freeform 1041"/>
              <p:cNvSpPr>
                <a:spLocks/>
              </p:cNvSpPr>
              <p:nvPr/>
            </p:nvSpPr>
            <p:spPr bwMode="auto">
              <a:xfrm>
                <a:off x="4668" y="1893"/>
                <a:ext cx="2" cy="4"/>
              </a:xfrm>
              <a:custGeom>
                <a:avLst/>
                <a:gdLst>
                  <a:gd name="T0" fmla="*/ 0 w 9"/>
                  <a:gd name="T1" fmla="*/ 21 h 21"/>
                  <a:gd name="T2" fmla="*/ 5 w 9"/>
                  <a:gd name="T3" fmla="*/ 0 h 21"/>
                  <a:gd name="T4" fmla="*/ 9 w 9"/>
                  <a:gd name="T5" fmla="*/ 0 h 21"/>
                  <a:gd name="T6" fmla="*/ 5 w 9"/>
                  <a:gd name="T7" fmla="*/ 21 h 21"/>
                  <a:gd name="T8" fmla="*/ 0 w 9"/>
                  <a:gd name="T9" fmla="*/ 21 h 21"/>
                  <a:gd name="T10" fmla="*/ 0 60000 65536"/>
                  <a:gd name="T11" fmla="*/ 0 60000 65536"/>
                  <a:gd name="T12" fmla="*/ 0 60000 65536"/>
                  <a:gd name="T13" fmla="*/ 0 60000 65536"/>
                  <a:gd name="T14" fmla="*/ 0 60000 65536"/>
                  <a:gd name="T15" fmla="*/ 0 w 9"/>
                  <a:gd name="T16" fmla="*/ 0 h 21"/>
                  <a:gd name="T17" fmla="*/ 9 w 9"/>
                  <a:gd name="T18" fmla="*/ 21 h 21"/>
                </a:gdLst>
                <a:ahLst/>
                <a:cxnLst>
                  <a:cxn ang="T10">
                    <a:pos x="T0" y="T1"/>
                  </a:cxn>
                  <a:cxn ang="T11">
                    <a:pos x="T2" y="T3"/>
                  </a:cxn>
                  <a:cxn ang="T12">
                    <a:pos x="T4" y="T5"/>
                  </a:cxn>
                  <a:cxn ang="T13">
                    <a:pos x="T6" y="T7"/>
                  </a:cxn>
                  <a:cxn ang="T14">
                    <a:pos x="T8" y="T9"/>
                  </a:cxn>
                </a:cxnLst>
                <a:rect l="T15" t="T16" r="T17" b="T18"/>
                <a:pathLst>
                  <a:path w="9" h="21">
                    <a:moveTo>
                      <a:pt x="0" y="21"/>
                    </a:moveTo>
                    <a:lnTo>
                      <a:pt x="5" y="0"/>
                    </a:lnTo>
                    <a:lnTo>
                      <a:pt x="9" y="0"/>
                    </a:lnTo>
                    <a:lnTo>
                      <a:pt x="5" y="21"/>
                    </a:lnTo>
                    <a:lnTo>
                      <a:pt x="0" y="21"/>
                    </a:lnTo>
                    <a:close/>
                  </a:path>
                </a:pathLst>
              </a:custGeom>
              <a:noFill/>
              <a:ln w="9525">
                <a:noFill/>
                <a:round/>
                <a:headEnd/>
                <a:tailEnd/>
              </a:ln>
            </p:spPr>
            <p:txBody>
              <a:bodyPr>
                <a:prstTxWarp prst="textNoShape">
                  <a:avLst/>
                </a:prstTxWarp>
              </a:bodyPr>
              <a:lstStyle/>
              <a:p>
                <a:endParaRPr lang="en-US"/>
              </a:p>
            </p:txBody>
          </p:sp>
          <p:sp>
            <p:nvSpPr>
              <p:cNvPr id="72567" name="Freeform 1042"/>
              <p:cNvSpPr>
                <a:spLocks/>
              </p:cNvSpPr>
              <p:nvPr/>
            </p:nvSpPr>
            <p:spPr bwMode="auto">
              <a:xfrm>
                <a:off x="4669" y="1893"/>
                <a:ext cx="3" cy="4"/>
              </a:xfrm>
              <a:custGeom>
                <a:avLst/>
                <a:gdLst>
                  <a:gd name="T0" fmla="*/ 0 w 13"/>
                  <a:gd name="T1" fmla="*/ 21 h 21"/>
                  <a:gd name="T2" fmla="*/ 4 w 13"/>
                  <a:gd name="T3" fmla="*/ 0 h 21"/>
                  <a:gd name="T4" fmla="*/ 7 w 13"/>
                  <a:gd name="T5" fmla="*/ 4 h 21"/>
                  <a:gd name="T6" fmla="*/ 13 w 13"/>
                  <a:gd name="T7" fmla="*/ 6 h 21"/>
                  <a:gd name="T8" fmla="*/ 4 w 13"/>
                  <a:gd name="T9" fmla="*/ 13 h 21"/>
                  <a:gd name="T10" fmla="*/ 0 w 13"/>
                  <a:gd name="T11" fmla="*/ 21 h 21"/>
                  <a:gd name="T12" fmla="*/ 0 60000 65536"/>
                  <a:gd name="T13" fmla="*/ 0 60000 65536"/>
                  <a:gd name="T14" fmla="*/ 0 60000 65536"/>
                  <a:gd name="T15" fmla="*/ 0 60000 65536"/>
                  <a:gd name="T16" fmla="*/ 0 60000 65536"/>
                  <a:gd name="T17" fmla="*/ 0 60000 65536"/>
                  <a:gd name="T18" fmla="*/ 0 w 13"/>
                  <a:gd name="T19" fmla="*/ 0 h 21"/>
                  <a:gd name="T20" fmla="*/ 13 w 13"/>
                  <a:gd name="T21" fmla="*/ 21 h 21"/>
                </a:gdLst>
                <a:ahLst/>
                <a:cxnLst>
                  <a:cxn ang="T12">
                    <a:pos x="T0" y="T1"/>
                  </a:cxn>
                  <a:cxn ang="T13">
                    <a:pos x="T2" y="T3"/>
                  </a:cxn>
                  <a:cxn ang="T14">
                    <a:pos x="T4" y="T5"/>
                  </a:cxn>
                  <a:cxn ang="T15">
                    <a:pos x="T6" y="T7"/>
                  </a:cxn>
                  <a:cxn ang="T16">
                    <a:pos x="T8" y="T9"/>
                  </a:cxn>
                  <a:cxn ang="T17">
                    <a:pos x="T10" y="T11"/>
                  </a:cxn>
                </a:cxnLst>
                <a:rect l="T18" t="T19" r="T20" b="T21"/>
                <a:pathLst>
                  <a:path w="13" h="21">
                    <a:moveTo>
                      <a:pt x="0" y="21"/>
                    </a:moveTo>
                    <a:lnTo>
                      <a:pt x="4" y="0"/>
                    </a:lnTo>
                    <a:lnTo>
                      <a:pt x="7" y="4"/>
                    </a:lnTo>
                    <a:lnTo>
                      <a:pt x="13" y="6"/>
                    </a:lnTo>
                    <a:lnTo>
                      <a:pt x="4" y="13"/>
                    </a:lnTo>
                    <a:lnTo>
                      <a:pt x="0" y="21"/>
                    </a:lnTo>
                    <a:close/>
                  </a:path>
                </a:pathLst>
              </a:custGeom>
              <a:noFill/>
              <a:ln w="9525">
                <a:noFill/>
                <a:round/>
                <a:headEnd/>
                <a:tailEnd/>
              </a:ln>
            </p:spPr>
            <p:txBody>
              <a:bodyPr>
                <a:prstTxWarp prst="textNoShape">
                  <a:avLst/>
                </a:prstTxWarp>
              </a:bodyPr>
              <a:lstStyle/>
              <a:p>
                <a:endParaRPr lang="en-US"/>
              </a:p>
            </p:txBody>
          </p:sp>
          <p:sp>
            <p:nvSpPr>
              <p:cNvPr id="72568" name="Freeform 1043"/>
              <p:cNvSpPr>
                <a:spLocks/>
              </p:cNvSpPr>
              <p:nvPr/>
            </p:nvSpPr>
            <p:spPr bwMode="auto">
              <a:xfrm>
                <a:off x="4668" y="1894"/>
                <a:ext cx="70" cy="84"/>
              </a:xfrm>
              <a:custGeom>
                <a:avLst/>
                <a:gdLst>
                  <a:gd name="T0" fmla="*/ 0 w 349"/>
                  <a:gd name="T1" fmla="*/ 12 h 418"/>
                  <a:gd name="T2" fmla="*/ 9 w 349"/>
                  <a:gd name="T3" fmla="*/ 7 h 418"/>
                  <a:gd name="T4" fmla="*/ 18 w 349"/>
                  <a:gd name="T5" fmla="*/ 0 h 418"/>
                  <a:gd name="T6" fmla="*/ 349 w 349"/>
                  <a:gd name="T7" fmla="*/ 406 h 418"/>
                  <a:gd name="T8" fmla="*/ 332 w 349"/>
                  <a:gd name="T9" fmla="*/ 418 h 418"/>
                  <a:gd name="T10" fmla="*/ 0 w 349"/>
                  <a:gd name="T11" fmla="*/ 12 h 418"/>
                  <a:gd name="T12" fmla="*/ 0 60000 65536"/>
                  <a:gd name="T13" fmla="*/ 0 60000 65536"/>
                  <a:gd name="T14" fmla="*/ 0 60000 65536"/>
                  <a:gd name="T15" fmla="*/ 0 60000 65536"/>
                  <a:gd name="T16" fmla="*/ 0 60000 65536"/>
                  <a:gd name="T17" fmla="*/ 0 60000 65536"/>
                  <a:gd name="T18" fmla="*/ 0 w 349"/>
                  <a:gd name="T19" fmla="*/ 0 h 418"/>
                  <a:gd name="T20" fmla="*/ 349 w 349"/>
                  <a:gd name="T21" fmla="*/ 418 h 418"/>
                </a:gdLst>
                <a:ahLst/>
                <a:cxnLst>
                  <a:cxn ang="T12">
                    <a:pos x="T0" y="T1"/>
                  </a:cxn>
                  <a:cxn ang="T13">
                    <a:pos x="T2" y="T3"/>
                  </a:cxn>
                  <a:cxn ang="T14">
                    <a:pos x="T4" y="T5"/>
                  </a:cxn>
                  <a:cxn ang="T15">
                    <a:pos x="T6" y="T7"/>
                  </a:cxn>
                  <a:cxn ang="T16">
                    <a:pos x="T8" y="T9"/>
                  </a:cxn>
                  <a:cxn ang="T17">
                    <a:pos x="T10" y="T11"/>
                  </a:cxn>
                </a:cxnLst>
                <a:rect l="T18" t="T19" r="T20" b="T21"/>
                <a:pathLst>
                  <a:path w="349" h="418">
                    <a:moveTo>
                      <a:pt x="0" y="12"/>
                    </a:moveTo>
                    <a:lnTo>
                      <a:pt x="9" y="7"/>
                    </a:lnTo>
                    <a:lnTo>
                      <a:pt x="18" y="0"/>
                    </a:lnTo>
                    <a:lnTo>
                      <a:pt x="349" y="406"/>
                    </a:lnTo>
                    <a:lnTo>
                      <a:pt x="332" y="418"/>
                    </a:lnTo>
                    <a:lnTo>
                      <a:pt x="0" y="12"/>
                    </a:lnTo>
                    <a:close/>
                  </a:path>
                </a:pathLst>
              </a:custGeom>
              <a:noFill/>
              <a:ln w="9525">
                <a:noFill/>
                <a:round/>
                <a:headEnd/>
                <a:tailEnd/>
              </a:ln>
            </p:spPr>
            <p:txBody>
              <a:bodyPr>
                <a:prstTxWarp prst="textNoShape">
                  <a:avLst/>
                </a:prstTxWarp>
              </a:bodyPr>
              <a:lstStyle/>
              <a:p>
                <a:endParaRPr lang="en-US"/>
              </a:p>
            </p:txBody>
          </p:sp>
          <p:sp>
            <p:nvSpPr>
              <p:cNvPr id="72569" name="Freeform 1044"/>
              <p:cNvSpPr>
                <a:spLocks/>
              </p:cNvSpPr>
              <p:nvPr/>
            </p:nvSpPr>
            <p:spPr bwMode="auto">
              <a:xfrm>
                <a:off x="4735" y="1975"/>
                <a:ext cx="3" cy="3"/>
              </a:xfrm>
              <a:custGeom>
                <a:avLst/>
                <a:gdLst>
                  <a:gd name="T0" fmla="*/ 0 w 17"/>
                  <a:gd name="T1" fmla="*/ 12 h 15"/>
                  <a:gd name="T2" fmla="*/ 17 w 17"/>
                  <a:gd name="T3" fmla="*/ 0 h 15"/>
                  <a:gd name="T4" fmla="*/ 17 w 17"/>
                  <a:gd name="T5" fmla="*/ 3 h 15"/>
                  <a:gd name="T6" fmla="*/ 2 w 17"/>
                  <a:gd name="T7" fmla="*/ 15 h 15"/>
                  <a:gd name="T8" fmla="*/ 0 w 17"/>
                  <a:gd name="T9" fmla="*/ 12 h 15"/>
                  <a:gd name="T10" fmla="*/ 0 60000 65536"/>
                  <a:gd name="T11" fmla="*/ 0 60000 65536"/>
                  <a:gd name="T12" fmla="*/ 0 60000 65536"/>
                  <a:gd name="T13" fmla="*/ 0 60000 65536"/>
                  <a:gd name="T14" fmla="*/ 0 60000 65536"/>
                  <a:gd name="T15" fmla="*/ 0 w 17"/>
                  <a:gd name="T16" fmla="*/ 0 h 15"/>
                  <a:gd name="T17" fmla="*/ 17 w 17"/>
                  <a:gd name="T18" fmla="*/ 15 h 15"/>
                </a:gdLst>
                <a:ahLst/>
                <a:cxnLst>
                  <a:cxn ang="T10">
                    <a:pos x="T0" y="T1"/>
                  </a:cxn>
                  <a:cxn ang="T11">
                    <a:pos x="T2" y="T3"/>
                  </a:cxn>
                  <a:cxn ang="T12">
                    <a:pos x="T4" y="T5"/>
                  </a:cxn>
                  <a:cxn ang="T13">
                    <a:pos x="T6" y="T7"/>
                  </a:cxn>
                  <a:cxn ang="T14">
                    <a:pos x="T8" y="T9"/>
                  </a:cxn>
                </a:cxnLst>
                <a:rect l="T15" t="T16" r="T17" b="T18"/>
                <a:pathLst>
                  <a:path w="17" h="15">
                    <a:moveTo>
                      <a:pt x="0" y="12"/>
                    </a:moveTo>
                    <a:lnTo>
                      <a:pt x="17" y="0"/>
                    </a:lnTo>
                    <a:lnTo>
                      <a:pt x="17" y="3"/>
                    </a:lnTo>
                    <a:lnTo>
                      <a:pt x="2" y="15"/>
                    </a:lnTo>
                    <a:lnTo>
                      <a:pt x="0" y="12"/>
                    </a:lnTo>
                    <a:close/>
                  </a:path>
                </a:pathLst>
              </a:custGeom>
              <a:noFill/>
              <a:ln w="9525">
                <a:noFill/>
                <a:round/>
                <a:headEnd/>
                <a:tailEnd/>
              </a:ln>
            </p:spPr>
            <p:txBody>
              <a:bodyPr>
                <a:prstTxWarp prst="textNoShape">
                  <a:avLst/>
                </a:prstTxWarp>
              </a:bodyPr>
              <a:lstStyle/>
              <a:p>
                <a:endParaRPr lang="en-US"/>
              </a:p>
            </p:txBody>
          </p:sp>
          <p:sp>
            <p:nvSpPr>
              <p:cNvPr id="72570" name="Freeform 1045"/>
              <p:cNvSpPr>
                <a:spLocks/>
              </p:cNvSpPr>
              <p:nvPr/>
            </p:nvSpPr>
            <p:spPr bwMode="auto">
              <a:xfrm>
                <a:off x="4735" y="1976"/>
                <a:ext cx="3" cy="3"/>
              </a:xfrm>
              <a:custGeom>
                <a:avLst/>
                <a:gdLst>
                  <a:gd name="T0" fmla="*/ 0 w 17"/>
                  <a:gd name="T1" fmla="*/ 12 h 15"/>
                  <a:gd name="T2" fmla="*/ 15 w 17"/>
                  <a:gd name="T3" fmla="*/ 0 h 15"/>
                  <a:gd name="T4" fmla="*/ 17 w 17"/>
                  <a:gd name="T5" fmla="*/ 4 h 15"/>
                  <a:gd name="T6" fmla="*/ 4 w 17"/>
                  <a:gd name="T7" fmla="*/ 15 h 15"/>
                  <a:gd name="T8" fmla="*/ 0 w 17"/>
                  <a:gd name="T9" fmla="*/ 12 h 15"/>
                  <a:gd name="T10" fmla="*/ 0 60000 65536"/>
                  <a:gd name="T11" fmla="*/ 0 60000 65536"/>
                  <a:gd name="T12" fmla="*/ 0 60000 65536"/>
                  <a:gd name="T13" fmla="*/ 0 60000 65536"/>
                  <a:gd name="T14" fmla="*/ 0 60000 65536"/>
                  <a:gd name="T15" fmla="*/ 0 w 17"/>
                  <a:gd name="T16" fmla="*/ 0 h 15"/>
                  <a:gd name="T17" fmla="*/ 17 w 17"/>
                  <a:gd name="T18" fmla="*/ 15 h 15"/>
                </a:gdLst>
                <a:ahLst/>
                <a:cxnLst>
                  <a:cxn ang="T10">
                    <a:pos x="T0" y="T1"/>
                  </a:cxn>
                  <a:cxn ang="T11">
                    <a:pos x="T2" y="T3"/>
                  </a:cxn>
                  <a:cxn ang="T12">
                    <a:pos x="T4" y="T5"/>
                  </a:cxn>
                  <a:cxn ang="T13">
                    <a:pos x="T6" y="T7"/>
                  </a:cxn>
                  <a:cxn ang="T14">
                    <a:pos x="T8" y="T9"/>
                  </a:cxn>
                </a:cxnLst>
                <a:rect l="T15" t="T16" r="T17" b="T18"/>
                <a:pathLst>
                  <a:path w="17" h="15">
                    <a:moveTo>
                      <a:pt x="0" y="12"/>
                    </a:moveTo>
                    <a:lnTo>
                      <a:pt x="15" y="0"/>
                    </a:lnTo>
                    <a:lnTo>
                      <a:pt x="17" y="4"/>
                    </a:lnTo>
                    <a:lnTo>
                      <a:pt x="4" y="15"/>
                    </a:lnTo>
                    <a:lnTo>
                      <a:pt x="0" y="12"/>
                    </a:lnTo>
                    <a:close/>
                  </a:path>
                </a:pathLst>
              </a:custGeom>
              <a:noFill/>
              <a:ln w="9525">
                <a:noFill/>
                <a:round/>
                <a:headEnd/>
                <a:tailEnd/>
              </a:ln>
            </p:spPr>
            <p:txBody>
              <a:bodyPr>
                <a:prstTxWarp prst="textNoShape">
                  <a:avLst/>
                </a:prstTxWarp>
              </a:bodyPr>
              <a:lstStyle/>
              <a:p>
                <a:endParaRPr lang="en-US"/>
              </a:p>
            </p:txBody>
          </p:sp>
          <p:sp>
            <p:nvSpPr>
              <p:cNvPr id="72571" name="Freeform 1046"/>
              <p:cNvSpPr>
                <a:spLocks/>
              </p:cNvSpPr>
              <p:nvPr/>
            </p:nvSpPr>
            <p:spPr bwMode="auto">
              <a:xfrm>
                <a:off x="4736" y="1977"/>
                <a:ext cx="4" cy="4"/>
              </a:xfrm>
              <a:custGeom>
                <a:avLst/>
                <a:gdLst>
                  <a:gd name="T0" fmla="*/ 0 w 19"/>
                  <a:gd name="T1" fmla="*/ 11 h 19"/>
                  <a:gd name="T2" fmla="*/ 13 w 19"/>
                  <a:gd name="T3" fmla="*/ 0 h 19"/>
                  <a:gd name="T4" fmla="*/ 19 w 19"/>
                  <a:gd name="T5" fmla="*/ 5 h 19"/>
                  <a:gd name="T6" fmla="*/ 5 w 19"/>
                  <a:gd name="T7" fmla="*/ 19 h 19"/>
                  <a:gd name="T8" fmla="*/ 0 w 19"/>
                  <a:gd name="T9" fmla="*/ 11 h 19"/>
                  <a:gd name="T10" fmla="*/ 0 60000 65536"/>
                  <a:gd name="T11" fmla="*/ 0 60000 65536"/>
                  <a:gd name="T12" fmla="*/ 0 60000 65536"/>
                  <a:gd name="T13" fmla="*/ 0 60000 65536"/>
                  <a:gd name="T14" fmla="*/ 0 60000 65536"/>
                  <a:gd name="T15" fmla="*/ 0 w 19"/>
                  <a:gd name="T16" fmla="*/ 0 h 19"/>
                  <a:gd name="T17" fmla="*/ 19 w 19"/>
                  <a:gd name="T18" fmla="*/ 19 h 19"/>
                </a:gdLst>
                <a:ahLst/>
                <a:cxnLst>
                  <a:cxn ang="T10">
                    <a:pos x="T0" y="T1"/>
                  </a:cxn>
                  <a:cxn ang="T11">
                    <a:pos x="T2" y="T3"/>
                  </a:cxn>
                  <a:cxn ang="T12">
                    <a:pos x="T4" y="T5"/>
                  </a:cxn>
                  <a:cxn ang="T13">
                    <a:pos x="T6" y="T7"/>
                  </a:cxn>
                  <a:cxn ang="T14">
                    <a:pos x="T8" y="T9"/>
                  </a:cxn>
                </a:cxnLst>
                <a:rect l="T15" t="T16" r="T17" b="T18"/>
                <a:pathLst>
                  <a:path w="19" h="19">
                    <a:moveTo>
                      <a:pt x="0" y="11"/>
                    </a:moveTo>
                    <a:lnTo>
                      <a:pt x="13" y="0"/>
                    </a:lnTo>
                    <a:lnTo>
                      <a:pt x="19" y="5"/>
                    </a:lnTo>
                    <a:lnTo>
                      <a:pt x="5" y="19"/>
                    </a:lnTo>
                    <a:lnTo>
                      <a:pt x="0" y="11"/>
                    </a:lnTo>
                    <a:close/>
                  </a:path>
                </a:pathLst>
              </a:custGeom>
              <a:noFill/>
              <a:ln w="9525">
                <a:noFill/>
                <a:round/>
                <a:headEnd/>
                <a:tailEnd/>
              </a:ln>
            </p:spPr>
            <p:txBody>
              <a:bodyPr>
                <a:prstTxWarp prst="textNoShape">
                  <a:avLst/>
                </a:prstTxWarp>
              </a:bodyPr>
              <a:lstStyle/>
              <a:p>
                <a:endParaRPr lang="en-US"/>
              </a:p>
            </p:txBody>
          </p:sp>
          <p:sp>
            <p:nvSpPr>
              <p:cNvPr id="72572" name="Freeform 1047"/>
              <p:cNvSpPr>
                <a:spLocks/>
              </p:cNvSpPr>
              <p:nvPr/>
            </p:nvSpPr>
            <p:spPr bwMode="auto">
              <a:xfrm>
                <a:off x="4737" y="1978"/>
                <a:ext cx="4" cy="4"/>
              </a:xfrm>
              <a:custGeom>
                <a:avLst/>
                <a:gdLst>
                  <a:gd name="T0" fmla="*/ 0 w 23"/>
                  <a:gd name="T1" fmla="*/ 14 h 23"/>
                  <a:gd name="T2" fmla="*/ 14 w 23"/>
                  <a:gd name="T3" fmla="*/ 0 h 23"/>
                  <a:gd name="T4" fmla="*/ 23 w 23"/>
                  <a:gd name="T5" fmla="*/ 12 h 23"/>
                  <a:gd name="T6" fmla="*/ 8 w 23"/>
                  <a:gd name="T7" fmla="*/ 23 h 23"/>
                  <a:gd name="T8" fmla="*/ 0 w 23"/>
                  <a:gd name="T9" fmla="*/ 14 h 23"/>
                  <a:gd name="T10" fmla="*/ 0 60000 65536"/>
                  <a:gd name="T11" fmla="*/ 0 60000 65536"/>
                  <a:gd name="T12" fmla="*/ 0 60000 65536"/>
                  <a:gd name="T13" fmla="*/ 0 60000 65536"/>
                  <a:gd name="T14" fmla="*/ 0 60000 65536"/>
                  <a:gd name="T15" fmla="*/ 0 w 23"/>
                  <a:gd name="T16" fmla="*/ 0 h 23"/>
                  <a:gd name="T17" fmla="*/ 23 w 23"/>
                  <a:gd name="T18" fmla="*/ 23 h 23"/>
                </a:gdLst>
                <a:ahLst/>
                <a:cxnLst>
                  <a:cxn ang="T10">
                    <a:pos x="T0" y="T1"/>
                  </a:cxn>
                  <a:cxn ang="T11">
                    <a:pos x="T2" y="T3"/>
                  </a:cxn>
                  <a:cxn ang="T12">
                    <a:pos x="T4" y="T5"/>
                  </a:cxn>
                  <a:cxn ang="T13">
                    <a:pos x="T6" y="T7"/>
                  </a:cxn>
                  <a:cxn ang="T14">
                    <a:pos x="T8" y="T9"/>
                  </a:cxn>
                </a:cxnLst>
                <a:rect l="T15" t="T16" r="T17" b="T18"/>
                <a:pathLst>
                  <a:path w="23" h="23">
                    <a:moveTo>
                      <a:pt x="0" y="14"/>
                    </a:moveTo>
                    <a:lnTo>
                      <a:pt x="14" y="0"/>
                    </a:lnTo>
                    <a:lnTo>
                      <a:pt x="23" y="12"/>
                    </a:lnTo>
                    <a:lnTo>
                      <a:pt x="8" y="23"/>
                    </a:lnTo>
                    <a:lnTo>
                      <a:pt x="0" y="14"/>
                    </a:lnTo>
                    <a:close/>
                  </a:path>
                </a:pathLst>
              </a:custGeom>
              <a:noFill/>
              <a:ln w="9525">
                <a:noFill/>
                <a:round/>
                <a:headEnd/>
                <a:tailEnd/>
              </a:ln>
            </p:spPr>
            <p:txBody>
              <a:bodyPr>
                <a:prstTxWarp prst="textNoShape">
                  <a:avLst/>
                </a:prstTxWarp>
              </a:bodyPr>
              <a:lstStyle/>
              <a:p>
                <a:endParaRPr lang="en-US"/>
              </a:p>
            </p:txBody>
          </p:sp>
          <p:sp>
            <p:nvSpPr>
              <p:cNvPr id="72573" name="Freeform 1048"/>
              <p:cNvSpPr>
                <a:spLocks/>
              </p:cNvSpPr>
              <p:nvPr/>
            </p:nvSpPr>
            <p:spPr bwMode="auto">
              <a:xfrm>
                <a:off x="4738" y="1980"/>
                <a:ext cx="5" cy="5"/>
              </a:xfrm>
              <a:custGeom>
                <a:avLst/>
                <a:gdLst>
                  <a:gd name="T0" fmla="*/ 0 w 24"/>
                  <a:gd name="T1" fmla="*/ 11 h 22"/>
                  <a:gd name="T2" fmla="*/ 15 w 24"/>
                  <a:gd name="T3" fmla="*/ 0 h 22"/>
                  <a:gd name="T4" fmla="*/ 24 w 24"/>
                  <a:gd name="T5" fmla="*/ 8 h 22"/>
                  <a:gd name="T6" fmla="*/ 9 w 24"/>
                  <a:gd name="T7" fmla="*/ 22 h 22"/>
                  <a:gd name="T8" fmla="*/ 0 w 24"/>
                  <a:gd name="T9" fmla="*/ 11 h 22"/>
                  <a:gd name="T10" fmla="*/ 0 60000 65536"/>
                  <a:gd name="T11" fmla="*/ 0 60000 65536"/>
                  <a:gd name="T12" fmla="*/ 0 60000 65536"/>
                  <a:gd name="T13" fmla="*/ 0 60000 65536"/>
                  <a:gd name="T14" fmla="*/ 0 60000 65536"/>
                  <a:gd name="T15" fmla="*/ 0 w 24"/>
                  <a:gd name="T16" fmla="*/ 0 h 22"/>
                  <a:gd name="T17" fmla="*/ 24 w 24"/>
                  <a:gd name="T18" fmla="*/ 22 h 22"/>
                </a:gdLst>
                <a:ahLst/>
                <a:cxnLst>
                  <a:cxn ang="T10">
                    <a:pos x="T0" y="T1"/>
                  </a:cxn>
                  <a:cxn ang="T11">
                    <a:pos x="T2" y="T3"/>
                  </a:cxn>
                  <a:cxn ang="T12">
                    <a:pos x="T4" y="T5"/>
                  </a:cxn>
                  <a:cxn ang="T13">
                    <a:pos x="T6" y="T7"/>
                  </a:cxn>
                  <a:cxn ang="T14">
                    <a:pos x="T8" y="T9"/>
                  </a:cxn>
                </a:cxnLst>
                <a:rect l="T15" t="T16" r="T17" b="T18"/>
                <a:pathLst>
                  <a:path w="24" h="22">
                    <a:moveTo>
                      <a:pt x="0" y="11"/>
                    </a:moveTo>
                    <a:lnTo>
                      <a:pt x="15" y="0"/>
                    </a:lnTo>
                    <a:lnTo>
                      <a:pt x="24" y="8"/>
                    </a:lnTo>
                    <a:lnTo>
                      <a:pt x="9" y="22"/>
                    </a:lnTo>
                    <a:lnTo>
                      <a:pt x="0" y="11"/>
                    </a:lnTo>
                    <a:close/>
                  </a:path>
                </a:pathLst>
              </a:custGeom>
              <a:noFill/>
              <a:ln w="9525">
                <a:noFill/>
                <a:round/>
                <a:headEnd/>
                <a:tailEnd/>
              </a:ln>
            </p:spPr>
            <p:txBody>
              <a:bodyPr>
                <a:prstTxWarp prst="textNoShape">
                  <a:avLst/>
                </a:prstTxWarp>
              </a:bodyPr>
              <a:lstStyle/>
              <a:p>
                <a:endParaRPr lang="en-US"/>
              </a:p>
            </p:txBody>
          </p:sp>
          <p:sp>
            <p:nvSpPr>
              <p:cNvPr id="72574" name="Freeform 1049"/>
              <p:cNvSpPr>
                <a:spLocks/>
              </p:cNvSpPr>
              <p:nvPr/>
            </p:nvSpPr>
            <p:spPr bwMode="auto">
              <a:xfrm>
                <a:off x="4740" y="1982"/>
                <a:ext cx="5" cy="5"/>
              </a:xfrm>
              <a:custGeom>
                <a:avLst/>
                <a:gdLst>
                  <a:gd name="T0" fmla="*/ 0 w 26"/>
                  <a:gd name="T1" fmla="*/ 14 h 26"/>
                  <a:gd name="T2" fmla="*/ 15 w 26"/>
                  <a:gd name="T3" fmla="*/ 0 h 26"/>
                  <a:gd name="T4" fmla="*/ 26 w 26"/>
                  <a:gd name="T5" fmla="*/ 12 h 26"/>
                  <a:gd name="T6" fmla="*/ 12 w 26"/>
                  <a:gd name="T7" fmla="*/ 26 h 26"/>
                  <a:gd name="T8" fmla="*/ 0 w 26"/>
                  <a:gd name="T9" fmla="*/ 14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0" y="14"/>
                    </a:moveTo>
                    <a:lnTo>
                      <a:pt x="15" y="0"/>
                    </a:lnTo>
                    <a:lnTo>
                      <a:pt x="26" y="12"/>
                    </a:lnTo>
                    <a:lnTo>
                      <a:pt x="12" y="26"/>
                    </a:lnTo>
                    <a:lnTo>
                      <a:pt x="0" y="14"/>
                    </a:lnTo>
                    <a:close/>
                  </a:path>
                </a:pathLst>
              </a:custGeom>
              <a:noFill/>
              <a:ln w="9525">
                <a:noFill/>
                <a:round/>
                <a:headEnd/>
                <a:tailEnd/>
              </a:ln>
            </p:spPr>
            <p:txBody>
              <a:bodyPr>
                <a:prstTxWarp prst="textNoShape">
                  <a:avLst/>
                </a:prstTxWarp>
              </a:bodyPr>
              <a:lstStyle/>
              <a:p>
                <a:endParaRPr lang="en-US"/>
              </a:p>
            </p:txBody>
          </p:sp>
          <p:sp>
            <p:nvSpPr>
              <p:cNvPr id="72575" name="Freeform 1050"/>
              <p:cNvSpPr>
                <a:spLocks/>
              </p:cNvSpPr>
              <p:nvPr/>
            </p:nvSpPr>
            <p:spPr bwMode="auto">
              <a:xfrm>
                <a:off x="4743" y="1984"/>
                <a:ext cx="8" cy="8"/>
              </a:xfrm>
              <a:custGeom>
                <a:avLst/>
                <a:gdLst>
                  <a:gd name="T0" fmla="*/ 0 w 41"/>
                  <a:gd name="T1" fmla="*/ 14 h 40"/>
                  <a:gd name="T2" fmla="*/ 14 w 41"/>
                  <a:gd name="T3" fmla="*/ 0 h 40"/>
                  <a:gd name="T4" fmla="*/ 41 w 41"/>
                  <a:gd name="T5" fmla="*/ 23 h 40"/>
                  <a:gd name="T6" fmla="*/ 29 w 41"/>
                  <a:gd name="T7" fmla="*/ 40 h 40"/>
                  <a:gd name="T8" fmla="*/ 29 w 41"/>
                  <a:gd name="T9" fmla="*/ 38 h 40"/>
                  <a:gd name="T10" fmla="*/ 0 w 41"/>
                  <a:gd name="T11" fmla="*/ 14 h 40"/>
                  <a:gd name="T12" fmla="*/ 0 60000 65536"/>
                  <a:gd name="T13" fmla="*/ 0 60000 65536"/>
                  <a:gd name="T14" fmla="*/ 0 60000 65536"/>
                  <a:gd name="T15" fmla="*/ 0 60000 65536"/>
                  <a:gd name="T16" fmla="*/ 0 60000 65536"/>
                  <a:gd name="T17" fmla="*/ 0 60000 65536"/>
                  <a:gd name="T18" fmla="*/ 0 w 41"/>
                  <a:gd name="T19" fmla="*/ 0 h 40"/>
                  <a:gd name="T20" fmla="*/ 41 w 41"/>
                  <a:gd name="T21" fmla="*/ 40 h 40"/>
                </a:gdLst>
                <a:ahLst/>
                <a:cxnLst>
                  <a:cxn ang="T12">
                    <a:pos x="T0" y="T1"/>
                  </a:cxn>
                  <a:cxn ang="T13">
                    <a:pos x="T2" y="T3"/>
                  </a:cxn>
                  <a:cxn ang="T14">
                    <a:pos x="T4" y="T5"/>
                  </a:cxn>
                  <a:cxn ang="T15">
                    <a:pos x="T6" y="T7"/>
                  </a:cxn>
                  <a:cxn ang="T16">
                    <a:pos x="T8" y="T9"/>
                  </a:cxn>
                  <a:cxn ang="T17">
                    <a:pos x="T10" y="T11"/>
                  </a:cxn>
                </a:cxnLst>
                <a:rect l="T18" t="T19" r="T20" b="T21"/>
                <a:pathLst>
                  <a:path w="41" h="40">
                    <a:moveTo>
                      <a:pt x="0" y="14"/>
                    </a:moveTo>
                    <a:lnTo>
                      <a:pt x="14" y="0"/>
                    </a:lnTo>
                    <a:lnTo>
                      <a:pt x="41" y="23"/>
                    </a:lnTo>
                    <a:lnTo>
                      <a:pt x="29" y="40"/>
                    </a:lnTo>
                    <a:lnTo>
                      <a:pt x="29" y="38"/>
                    </a:lnTo>
                    <a:lnTo>
                      <a:pt x="0" y="14"/>
                    </a:lnTo>
                    <a:close/>
                  </a:path>
                </a:pathLst>
              </a:custGeom>
              <a:noFill/>
              <a:ln w="9525">
                <a:noFill/>
                <a:round/>
                <a:headEnd/>
                <a:tailEnd/>
              </a:ln>
            </p:spPr>
            <p:txBody>
              <a:bodyPr>
                <a:prstTxWarp prst="textNoShape">
                  <a:avLst/>
                </a:prstTxWarp>
              </a:bodyPr>
              <a:lstStyle/>
              <a:p>
                <a:endParaRPr lang="en-US"/>
              </a:p>
            </p:txBody>
          </p:sp>
          <p:sp>
            <p:nvSpPr>
              <p:cNvPr id="72576" name="Freeform 1051"/>
              <p:cNvSpPr>
                <a:spLocks/>
              </p:cNvSpPr>
              <p:nvPr/>
            </p:nvSpPr>
            <p:spPr bwMode="auto">
              <a:xfrm>
                <a:off x="4748" y="1989"/>
                <a:ext cx="9" cy="8"/>
              </a:xfrm>
              <a:custGeom>
                <a:avLst/>
                <a:gdLst>
                  <a:gd name="T0" fmla="*/ 0 w 43"/>
                  <a:gd name="T1" fmla="*/ 17 h 39"/>
                  <a:gd name="T2" fmla="*/ 12 w 43"/>
                  <a:gd name="T3" fmla="*/ 0 h 39"/>
                  <a:gd name="T4" fmla="*/ 43 w 43"/>
                  <a:gd name="T5" fmla="*/ 20 h 39"/>
                  <a:gd name="T6" fmla="*/ 34 w 43"/>
                  <a:gd name="T7" fmla="*/ 39 h 39"/>
                  <a:gd name="T8" fmla="*/ 34 w 43"/>
                  <a:gd name="T9" fmla="*/ 37 h 39"/>
                  <a:gd name="T10" fmla="*/ 0 w 43"/>
                  <a:gd name="T11" fmla="*/ 17 h 39"/>
                  <a:gd name="T12" fmla="*/ 0 60000 65536"/>
                  <a:gd name="T13" fmla="*/ 0 60000 65536"/>
                  <a:gd name="T14" fmla="*/ 0 60000 65536"/>
                  <a:gd name="T15" fmla="*/ 0 60000 65536"/>
                  <a:gd name="T16" fmla="*/ 0 60000 65536"/>
                  <a:gd name="T17" fmla="*/ 0 60000 65536"/>
                  <a:gd name="T18" fmla="*/ 0 w 43"/>
                  <a:gd name="T19" fmla="*/ 0 h 39"/>
                  <a:gd name="T20" fmla="*/ 43 w 43"/>
                  <a:gd name="T21" fmla="*/ 39 h 39"/>
                </a:gdLst>
                <a:ahLst/>
                <a:cxnLst>
                  <a:cxn ang="T12">
                    <a:pos x="T0" y="T1"/>
                  </a:cxn>
                  <a:cxn ang="T13">
                    <a:pos x="T2" y="T3"/>
                  </a:cxn>
                  <a:cxn ang="T14">
                    <a:pos x="T4" y="T5"/>
                  </a:cxn>
                  <a:cxn ang="T15">
                    <a:pos x="T6" y="T7"/>
                  </a:cxn>
                  <a:cxn ang="T16">
                    <a:pos x="T8" y="T9"/>
                  </a:cxn>
                  <a:cxn ang="T17">
                    <a:pos x="T10" y="T11"/>
                  </a:cxn>
                </a:cxnLst>
                <a:rect l="T18" t="T19" r="T20" b="T21"/>
                <a:pathLst>
                  <a:path w="43" h="39">
                    <a:moveTo>
                      <a:pt x="0" y="17"/>
                    </a:moveTo>
                    <a:lnTo>
                      <a:pt x="12" y="0"/>
                    </a:lnTo>
                    <a:lnTo>
                      <a:pt x="43" y="20"/>
                    </a:lnTo>
                    <a:lnTo>
                      <a:pt x="34" y="39"/>
                    </a:lnTo>
                    <a:lnTo>
                      <a:pt x="34" y="37"/>
                    </a:lnTo>
                    <a:lnTo>
                      <a:pt x="0" y="17"/>
                    </a:lnTo>
                    <a:close/>
                  </a:path>
                </a:pathLst>
              </a:custGeom>
              <a:noFill/>
              <a:ln w="9525">
                <a:noFill/>
                <a:round/>
                <a:headEnd/>
                <a:tailEnd/>
              </a:ln>
            </p:spPr>
            <p:txBody>
              <a:bodyPr>
                <a:prstTxWarp prst="textNoShape">
                  <a:avLst/>
                </a:prstTxWarp>
              </a:bodyPr>
              <a:lstStyle/>
              <a:p>
                <a:endParaRPr lang="en-US"/>
              </a:p>
            </p:txBody>
          </p:sp>
          <p:sp>
            <p:nvSpPr>
              <p:cNvPr id="72577" name="Freeform 1052"/>
              <p:cNvSpPr>
                <a:spLocks/>
              </p:cNvSpPr>
              <p:nvPr/>
            </p:nvSpPr>
            <p:spPr bwMode="auto">
              <a:xfrm>
                <a:off x="4755" y="1993"/>
                <a:ext cx="5" cy="6"/>
              </a:xfrm>
              <a:custGeom>
                <a:avLst/>
                <a:gdLst>
                  <a:gd name="T0" fmla="*/ 0 w 26"/>
                  <a:gd name="T1" fmla="*/ 19 h 29"/>
                  <a:gd name="T2" fmla="*/ 9 w 26"/>
                  <a:gd name="T3" fmla="*/ 0 h 29"/>
                  <a:gd name="T4" fmla="*/ 26 w 26"/>
                  <a:gd name="T5" fmla="*/ 8 h 29"/>
                  <a:gd name="T6" fmla="*/ 21 w 26"/>
                  <a:gd name="T7" fmla="*/ 29 h 29"/>
                  <a:gd name="T8" fmla="*/ 0 w 26"/>
                  <a:gd name="T9" fmla="*/ 19 h 29"/>
                  <a:gd name="T10" fmla="*/ 0 60000 65536"/>
                  <a:gd name="T11" fmla="*/ 0 60000 65536"/>
                  <a:gd name="T12" fmla="*/ 0 60000 65536"/>
                  <a:gd name="T13" fmla="*/ 0 60000 65536"/>
                  <a:gd name="T14" fmla="*/ 0 60000 65536"/>
                  <a:gd name="T15" fmla="*/ 0 w 26"/>
                  <a:gd name="T16" fmla="*/ 0 h 29"/>
                  <a:gd name="T17" fmla="*/ 26 w 26"/>
                  <a:gd name="T18" fmla="*/ 29 h 29"/>
                </a:gdLst>
                <a:ahLst/>
                <a:cxnLst>
                  <a:cxn ang="T10">
                    <a:pos x="T0" y="T1"/>
                  </a:cxn>
                  <a:cxn ang="T11">
                    <a:pos x="T2" y="T3"/>
                  </a:cxn>
                  <a:cxn ang="T12">
                    <a:pos x="T4" y="T5"/>
                  </a:cxn>
                  <a:cxn ang="T13">
                    <a:pos x="T6" y="T7"/>
                  </a:cxn>
                  <a:cxn ang="T14">
                    <a:pos x="T8" y="T9"/>
                  </a:cxn>
                </a:cxnLst>
                <a:rect l="T15" t="T16" r="T17" b="T18"/>
                <a:pathLst>
                  <a:path w="26" h="29">
                    <a:moveTo>
                      <a:pt x="0" y="19"/>
                    </a:moveTo>
                    <a:lnTo>
                      <a:pt x="9" y="0"/>
                    </a:lnTo>
                    <a:lnTo>
                      <a:pt x="26" y="8"/>
                    </a:lnTo>
                    <a:lnTo>
                      <a:pt x="21" y="29"/>
                    </a:lnTo>
                    <a:lnTo>
                      <a:pt x="0" y="19"/>
                    </a:lnTo>
                    <a:close/>
                  </a:path>
                </a:pathLst>
              </a:custGeom>
              <a:noFill/>
              <a:ln w="9525">
                <a:noFill/>
                <a:round/>
                <a:headEnd/>
                <a:tailEnd/>
              </a:ln>
            </p:spPr>
            <p:txBody>
              <a:bodyPr>
                <a:prstTxWarp prst="textNoShape">
                  <a:avLst/>
                </a:prstTxWarp>
              </a:bodyPr>
              <a:lstStyle/>
              <a:p>
                <a:endParaRPr lang="en-US"/>
              </a:p>
            </p:txBody>
          </p:sp>
          <p:sp>
            <p:nvSpPr>
              <p:cNvPr id="72578" name="Freeform 1053"/>
              <p:cNvSpPr>
                <a:spLocks/>
              </p:cNvSpPr>
              <p:nvPr/>
            </p:nvSpPr>
            <p:spPr bwMode="auto">
              <a:xfrm>
                <a:off x="4759" y="1994"/>
                <a:ext cx="6" cy="6"/>
              </a:xfrm>
              <a:custGeom>
                <a:avLst/>
                <a:gdLst>
                  <a:gd name="T0" fmla="*/ 0 w 26"/>
                  <a:gd name="T1" fmla="*/ 21 h 26"/>
                  <a:gd name="T2" fmla="*/ 5 w 26"/>
                  <a:gd name="T3" fmla="*/ 0 h 26"/>
                  <a:gd name="T4" fmla="*/ 26 w 26"/>
                  <a:gd name="T5" fmla="*/ 6 h 26"/>
                  <a:gd name="T6" fmla="*/ 20 w 26"/>
                  <a:gd name="T7" fmla="*/ 26 h 26"/>
                  <a:gd name="T8" fmla="*/ 0 w 26"/>
                  <a:gd name="T9" fmla="*/ 21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0" y="21"/>
                    </a:moveTo>
                    <a:lnTo>
                      <a:pt x="5" y="0"/>
                    </a:lnTo>
                    <a:lnTo>
                      <a:pt x="26" y="6"/>
                    </a:lnTo>
                    <a:lnTo>
                      <a:pt x="20" y="26"/>
                    </a:lnTo>
                    <a:lnTo>
                      <a:pt x="0" y="21"/>
                    </a:lnTo>
                    <a:close/>
                  </a:path>
                </a:pathLst>
              </a:custGeom>
              <a:noFill/>
              <a:ln w="9525">
                <a:noFill/>
                <a:round/>
                <a:headEnd/>
                <a:tailEnd/>
              </a:ln>
            </p:spPr>
            <p:txBody>
              <a:bodyPr>
                <a:prstTxWarp prst="textNoShape">
                  <a:avLst/>
                </a:prstTxWarp>
              </a:bodyPr>
              <a:lstStyle/>
              <a:p>
                <a:endParaRPr lang="en-US"/>
              </a:p>
            </p:txBody>
          </p:sp>
          <p:sp>
            <p:nvSpPr>
              <p:cNvPr id="72579" name="Freeform 1054"/>
              <p:cNvSpPr>
                <a:spLocks/>
              </p:cNvSpPr>
              <p:nvPr/>
            </p:nvSpPr>
            <p:spPr bwMode="auto">
              <a:xfrm>
                <a:off x="4763" y="1996"/>
                <a:ext cx="5" cy="5"/>
              </a:xfrm>
              <a:custGeom>
                <a:avLst/>
                <a:gdLst>
                  <a:gd name="T0" fmla="*/ 0 w 25"/>
                  <a:gd name="T1" fmla="*/ 20 h 26"/>
                  <a:gd name="T2" fmla="*/ 6 w 25"/>
                  <a:gd name="T3" fmla="*/ 0 h 26"/>
                  <a:gd name="T4" fmla="*/ 25 w 25"/>
                  <a:gd name="T5" fmla="*/ 5 h 26"/>
                  <a:gd name="T6" fmla="*/ 23 w 25"/>
                  <a:gd name="T7" fmla="*/ 26 h 26"/>
                  <a:gd name="T8" fmla="*/ 23 w 25"/>
                  <a:gd name="T9" fmla="*/ 24 h 26"/>
                  <a:gd name="T10" fmla="*/ 0 w 25"/>
                  <a:gd name="T11" fmla="*/ 20 h 26"/>
                  <a:gd name="T12" fmla="*/ 0 60000 65536"/>
                  <a:gd name="T13" fmla="*/ 0 60000 65536"/>
                  <a:gd name="T14" fmla="*/ 0 60000 65536"/>
                  <a:gd name="T15" fmla="*/ 0 60000 65536"/>
                  <a:gd name="T16" fmla="*/ 0 60000 65536"/>
                  <a:gd name="T17" fmla="*/ 0 60000 65536"/>
                  <a:gd name="T18" fmla="*/ 0 w 25"/>
                  <a:gd name="T19" fmla="*/ 0 h 26"/>
                  <a:gd name="T20" fmla="*/ 25 w 25"/>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25" h="26">
                    <a:moveTo>
                      <a:pt x="0" y="20"/>
                    </a:moveTo>
                    <a:lnTo>
                      <a:pt x="6" y="0"/>
                    </a:lnTo>
                    <a:lnTo>
                      <a:pt x="25" y="5"/>
                    </a:lnTo>
                    <a:lnTo>
                      <a:pt x="23" y="26"/>
                    </a:lnTo>
                    <a:lnTo>
                      <a:pt x="23" y="24"/>
                    </a:lnTo>
                    <a:lnTo>
                      <a:pt x="0" y="20"/>
                    </a:lnTo>
                    <a:close/>
                  </a:path>
                </a:pathLst>
              </a:custGeom>
              <a:noFill/>
              <a:ln w="9525">
                <a:noFill/>
                <a:round/>
                <a:headEnd/>
                <a:tailEnd/>
              </a:ln>
            </p:spPr>
            <p:txBody>
              <a:bodyPr>
                <a:prstTxWarp prst="textNoShape">
                  <a:avLst/>
                </a:prstTxWarp>
              </a:bodyPr>
              <a:lstStyle/>
              <a:p>
                <a:endParaRPr lang="en-US"/>
              </a:p>
            </p:txBody>
          </p:sp>
          <p:sp>
            <p:nvSpPr>
              <p:cNvPr id="72580" name="Freeform 1055"/>
              <p:cNvSpPr>
                <a:spLocks/>
              </p:cNvSpPr>
              <p:nvPr/>
            </p:nvSpPr>
            <p:spPr bwMode="auto">
              <a:xfrm>
                <a:off x="4768" y="1997"/>
                <a:ext cx="4" cy="4"/>
              </a:xfrm>
              <a:custGeom>
                <a:avLst/>
                <a:gdLst>
                  <a:gd name="T0" fmla="*/ 0 w 22"/>
                  <a:gd name="T1" fmla="*/ 21 h 21"/>
                  <a:gd name="T2" fmla="*/ 2 w 22"/>
                  <a:gd name="T3" fmla="*/ 0 h 21"/>
                  <a:gd name="T4" fmla="*/ 22 w 22"/>
                  <a:gd name="T5" fmla="*/ 0 h 21"/>
                  <a:gd name="T6" fmla="*/ 22 w 22"/>
                  <a:gd name="T7" fmla="*/ 21 h 21"/>
                  <a:gd name="T8" fmla="*/ 0 w 22"/>
                  <a:gd name="T9" fmla="*/ 21 h 21"/>
                  <a:gd name="T10" fmla="*/ 0 60000 65536"/>
                  <a:gd name="T11" fmla="*/ 0 60000 65536"/>
                  <a:gd name="T12" fmla="*/ 0 60000 65536"/>
                  <a:gd name="T13" fmla="*/ 0 60000 65536"/>
                  <a:gd name="T14" fmla="*/ 0 60000 65536"/>
                  <a:gd name="T15" fmla="*/ 0 w 22"/>
                  <a:gd name="T16" fmla="*/ 0 h 21"/>
                  <a:gd name="T17" fmla="*/ 22 w 22"/>
                  <a:gd name="T18" fmla="*/ 21 h 21"/>
                </a:gdLst>
                <a:ahLst/>
                <a:cxnLst>
                  <a:cxn ang="T10">
                    <a:pos x="T0" y="T1"/>
                  </a:cxn>
                  <a:cxn ang="T11">
                    <a:pos x="T2" y="T3"/>
                  </a:cxn>
                  <a:cxn ang="T12">
                    <a:pos x="T4" y="T5"/>
                  </a:cxn>
                  <a:cxn ang="T13">
                    <a:pos x="T6" y="T7"/>
                  </a:cxn>
                  <a:cxn ang="T14">
                    <a:pos x="T8" y="T9"/>
                  </a:cxn>
                </a:cxnLst>
                <a:rect l="T15" t="T16" r="T17" b="T18"/>
                <a:pathLst>
                  <a:path w="22" h="21">
                    <a:moveTo>
                      <a:pt x="0" y="21"/>
                    </a:moveTo>
                    <a:lnTo>
                      <a:pt x="2" y="0"/>
                    </a:lnTo>
                    <a:lnTo>
                      <a:pt x="22" y="0"/>
                    </a:lnTo>
                    <a:lnTo>
                      <a:pt x="22" y="21"/>
                    </a:lnTo>
                    <a:lnTo>
                      <a:pt x="0" y="21"/>
                    </a:lnTo>
                    <a:close/>
                  </a:path>
                </a:pathLst>
              </a:custGeom>
              <a:noFill/>
              <a:ln w="9525">
                <a:noFill/>
                <a:round/>
                <a:headEnd/>
                <a:tailEnd/>
              </a:ln>
            </p:spPr>
            <p:txBody>
              <a:bodyPr>
                <a:prstTxWarp prst="textNoShape">
                  <a:avLst/>
                </a:prstTxWarp>
              </a:bodyPr>
              <a:lstStyle/>
              <a:p>
                <a:endParaRPr lang="en-US"/>
              </a:p>
            </p:txBody>
          </p:sp>
          <p:sp>
            <p:nvSpPr>
              <p:cNvPr id="72581" name="Freeform 1056"/>
              <p:cNvSpPr>
                <a:spLocks/>
              </p:cNvSpPr>
              <p:nvPr/>
            </p:nvSpPr>
            <p:spPr bwMode="auto">
              <a:xfrm>
                <a:off x="4772" y="1996"/>
                <a:ext cx="6" cy="5"/>
              </a:xfrm>
              <a:custGeom>
                <a:avLst/>
                <a:gdLst>
                  <a:gd name="T0" fmla="*/ 0 w 26"/>
                  <a:gd name="T1" fmla="*/ 23 h 23"/>
                  <a:gd name="T2" fmla="*/ 0 w 26"/>
                  <a:gd name="T3" fmla="*/ 2 h 23"/>
                  <a:gd name="T4" fmla="*/ 21 w 26"/>
                  <a:gd name="T5" fmla="*/ 0 h 23"/>
                  <a:gd name="T6" fmla="*/ 26 w 26"/>
                  <a:gd name="T7" fmla="*/ 21 h 23"/>
                  <a:gd name="T8" fmla="*/ 24 w 26"/>
                  <a:gd name="T9" fmla="*/ 21 h 23"/>
                  <a:gd name="T10" fmla="*/ 0 w 26"/>
                  <a:gd name="T11" fmla="*/ 23 h 23"/>
                  <a:gd name="T12" fmla="*/ 0 60000 65536"/>
                  <a:gd name="T13" fmla="*/ 0 60000 65536"/>
                  <a:gd name="T14" fmla="*/ 0 60000 65536"/>
                  <a:gd name="T15" fmla="*/ 0 60000 65536"/>
                  <a:gd name="T16" fmla="*/ 0 60000 65536"/>
                  <a:gd name="T17" fmla="*/ 0 60000 65536"/>
                  <a:gd name="T18" fmla="*/ 0 w 26"/>
                  <a:gd name="T19" fmla="*/ 0 h 23"/>
                  <a:gd name="T20" fmla="*/ 26 w 26"/>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26" h="23">
                    <a:moveTo>
                      <a:pt x="0" y="23"/>
                    </a:moveTo>
                    <a:lnTo>
                      <a:pt x="0" y="2"/>
                    </a:lnTo>
                    <a:lnTo>
                      <a:pt x="21" y="0"/>
                    </a:lnTo>
                    <a:lnTo>
                      <a:pt x="26" y="21"/>
                    </a:lnTo>
                    <a:lnTo>
                      <a:pt x="24" y="21"/>
                    </a:lnTo>
                    <a:lnTo>
                      <a:pt x="0" y="23"/>
                    </a:lnTo>
                    <a:close/>
                  </a:path>
                </a:pathLst>
              </a:custGeom>
              <a:noFill/>
              <a:ln w="9525">
                <a:noFill/>
                <a:round/>
                <a:headEnd/>
                <a:tailEnd/>
              </a:ln>
            </p:spPr>
            <p:txBody>
              <a:bodyPr>
                <a:prstTxWarp prst="textNoShape">
                  <a:avLst/>
                </a:prstTxWarp>
              </a:bodyPr>
              <a:lstStyle/>
              <a:p>
                <a:endParaRPr lang="en-US"/>
              </a:p>
            </p:txBody>
          </p:sp>
          <p:sp>
            <p:nvSpPr>
              <p:cNvPr id="72582" name="Freeform 1057"/>
              <p:cNvSpPr>
                <a:spLocks/>
              </p:cNvSpPr>
              <p:nvPr/>
            </p:nvSpPr>
            <p:spPr bwMode="auto">
              <a:xfrm>
                <a:off x="4777" y="1995"/>
                <a:ext cx="6" cy="5"/>
              </a:xfrm>
              <a:custGeom>
                <a:avLst/>
                <a:gdLst>
                  <a:gd name="T0" fmla="*/ 5 w 32"/>
                  <a:gd name="T1" fmla="*/ 26 h 26"/>
                  <a:gd name="T2" fmla="*/ 0 w 32"/>
                  <a:gd name="T3" fmla="*/ 5 h 26"/>
                  <a:gd name="T4" fmla="*/ 22 w 32"/>
                  <a:gd name="T5" fmla="*/ 0 h 26"/>
                  <a:gd name="T6" fmla="*/ 32 w 32"/>
                  <a:gd name="T7" fmla="*/ 17 h 26"/>
                  <a:gd name="T8" fmla="*/ 28 w 32"/>
                  <a:gd name="T9" fmla="*/ 17 h 26"/>
                  <a:gd name="T10" fmla="*/ 5 w 32"/>
                  <a:gd name="T11" fmla="*/ 26 h 26"/>
                  <a:gd name="T12" fmla="*/ 0 60000 65536"/>
                  <a:gd name="T13" fmla="*/ 0 60000 65536"/>
                  <a:gd name="T14" fmla="*/ 0 60000 65536"/>
                  <a:gd name="T15" fmla="*/ 0 60000 65536"/>
                  <a:gd name="T16" fmla="*/ 0 60000 65536"/>
                  <a:gd name="T17" fmla="*/ 0 60000 65536"/>
                  <a:gd name="T18" fmla="*/ 0 w 32"/>
                  <a:gd name="T19" fmla="*/ 0 h 26"/>
                  <a:gd name="T20" fmla="*/ 32 w 32"/>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32" h="26">
                    <a:moveTo>
                      <a:pt x="5" y="26"/>
                    </a:moveTo>
                    <a:lnTo>
                      <a:pt x="0" y="5"/>
                    </a:lnTo>
                    <a:lnTo>
                      <a:pt x="22" y="0"/>
                    </a:lnTo>
                    <a:lnTo>
                      <a:pt x="32" y="17"/>
                    </a:lnTo>
                    <a:lnTo>
                      <a:pt x="28" y="17"/>
                    </a:lnTo>
                    <a:lnTo>
                      <a:pt x="5" y="26"/>
                    </a:lnTo>
                    <a:close/>
                  </a:path>
                </a:pathLst>
              </a:custGeom>
              <a:noFill/>
              <a:ln w="9525">
                <a:noFill/>
                <a:round/>
                <a:headEnd/>
                <a:tailEnd/>
              </a:ln>
            </p:spPr>
            <p:txBody>
              <a:bodyPr>
                <a:prstTxWarp prst="textNoShape">
                  <a:avLst/>
                </a:prstTxWarp>
              </a:bodyPr>
              <a:lstStyle/>
              <a:p>
                <a:endParaRPr lang="en-US"/>
              </a:p>
            </p:txBody>
          </p:sp>
          <p:sp>
            <p:nvSpPr>
              <p:cNvPr id="72583" name="Freeform 1058"/>
              <p:cNvSpPr>
                <a:spLocks/>
              </p:cNvSpPr>
              <p:nvPr/>
            </p:nvSpPr>
            <p:spPr bwMode="auto">
              <a:xfrm>
                <a:off x="4781" y="1994"/>
                <a:ext cx="4" cy="5"/>
              </a:xfrm>
              <a:custGeom>
                <a:avLst/>
                <a:gdLst>
                  <a:gd name="T0" fmla="*/ 10 w 21"/>
                  <a:gd name="T1" fmla="*/ 23 h 23"/>
                  <a:gd name="T2" fmla="*/ 0 w 21"/>
                  <a:gd name="T3" fmla="*/ 6 h 23"/>
                  <a:gd name="T4" fmla="*/ 10 w 21"/>
                  <a:gd name="T5" fmla="*/ 0 h 23"/>
                  <a:gd name="T6" fmla="*/ 21 w 21"/>
                  <a:gd name="T7" fmla="*/ 17 h 23"/>
                  <a:gd name="T8" fmla="*/ 10 w 21"/>
                  <a:gd name="T9" fmla="*/ 23 h 23"/>
                  <a:gd name="T10" fmla="*/ 0 60000 65536"/>
                  <a:gd name="T11" fmla="*/ 0 60000 65536"/>
                  <a:gd name="T12" fmla="*/ 0 60000 65536"/>
                  <a:gd name="T13" fmla="*/ 0 60000 65536"/>
                  <a:gd name="T14" fmla="*/ 0 60000 65536"/>
                  <a:gd name="T15" fmla="*/ 0 w 21"/>
                  <a:gd name="T16" fmla="*/ 0 h 23"/>
                  <a:gd name="T17" fmla="*/ 21 w 21"/>
                  <a:gd name="T18" fmla="*/ 23 h 23"/>
                </a:gdLst>
                <a:ahLst/>
                <a:cxnLst>
                  <a:cxn ang="T10">
                    <a:pos x="T0" y="T1"/>
                  </a:cxn>
                  <a:cxn ang="T11">
                    <a:pos x="T2" y="T3"/>
                  </a:cxn>
                  <a:cxn ang="T12">
                    <a:pos x="T4" y="T5"/>
                  </a:cxn>
                  <a:cxn ang="T13">
                    <a:pos x="T6" y="T7"/>
                  </a:cxn>
                  <a:cxn ang="T14">
                    <a:pos x="T8" y="T9"/>
                  </a:cxn>
                </a:cxnLst>
                <a:rect l="T15" t="T16" r="T17" b="T18"/>
                <a:pathLst>
                  <a:path w="21" h="23">
                    <a:moveTo>
                      <a:pt x="10" y="23"/>
                    </a:moveTo>
                    <a:lnTo>
                      <a:pt x="0" y="6"/>
                    </a:lnTo>
                    <a:lnTo>
                      <a:pt x="10" y="0"/>
                    </a:lnTo>
                    <a:lnTo>
                      <a:pt x="21" y="17"/>
                    </a:lnTo>
                    <a:lnTo>
                      <a:pt x="10" y="23"/>
                    </a:lnTo>
                    <a:close/>
                  </a:path>
                </a:pathLst>
              </a:custGeom>
              <a:noFill/>
              <a:ln w="9525">
                <a:noFill/>
                <a:round/>
                <a:headEnd/>
                <a:tailEnd/>
              </a:ln>
            </p:spPr>
            <p:txBody>
              <a:bodyPr>
                <a:prstTxWarp prst="textNoShape">
                  <a:avLst/>
                </a:prstTxWarp>
              </a:bodyPr>
              <a:lstStyle/>
              <a:p>
                <a:endParaRPr lang="en-US"/>
              </a:p>
            </p:txBody>
          </p:sp>
          <p:sp>
            <p:nvSpPr>
              <p:cNvPr id="72584" name="Freeform 1059"/>
              <p:cNvSpPr>
                <a:spLocks/>
              </p:cNvSpPr>
              <p:nvPr/>
            </p:nvSpPr>
            <p:spPr bwMode="auto">
              <a:xfrm>
                <a:off x="4783" y="1993"/>
                <a:ext cx="4" cy="4"/>
              </a:xfrm>
              <a:custGeom>
                <a:avLst/>
                <a:gdLst>
                  <a:gd name="T0" fmla="*/ 11 w 22"/>
                  <a:gd name="T1" fmla="*/ 23 h 23"/>
                  <a:gd name="T2" fmla="*/ 0 w 22"/>
                  <a:gd name="T3" fmla="*/ 6 h 23"/>
                  <a:gd name="T4" fmla="*/ 9 w 22"/>
                  <a:gd name="T5" fmla="*/ 0 h 23"/>
                  <a:gd name="T6" fmla="*/ 22 w 22"/>
                  <a:gd name="T7" fmla="*/ 14 h 23"/>
                  <a:gd name="T8" fmla="*/ 11 w 22"/>
                  <a:gd name="T9" fmla="*/ 23 h 23"/>
                  <a:gd name="T10" fmla="*/ 0 60000 65536"/>
                  <a:gd name="T11" fmla="*/ 0 60000 65536"/>
                  <a:gd name="T12" fmla="*/ 0 60000 65536"/>
                  <a:gd name="T13" fmla="*/ 0 60000 65536"/>
                  <a:gd name="T14" fmla="*/ 0 60000 65536"/>
                  <a:gd name="T15" fmla="*/ 0 w 22"/>
                  <a:gd name="T16" fmla="*/ 0 h 23"/>
                  <a:gd name="T17" fmla="*/ 22 w 22"/>
                  <a:gd name="T18" fmla="*/ 23 h 23"/>
                </a:gdLst>
                <a:ahLst/>
                <a:cxnLst>
                  <a:cxn ang="T10">
                    <a:pos x="T0" y="T1"/>
                  </a:cxn>
                  <a:cxn ang="T11">
                    <a:pos x="T2" y="T3"/>
                  </a:cxn>
                  <a:cxn ang="T12">
                    <a:pos x="T4" y="T5"/>
                  </a:cxn>
                  <a:cxn ang="T13">
                    <a:pos x="T6" y="T7"/>
                  </a:cxn>
                  <a:cxn ang="T14">
                    <a:pos x="T8" y="T9"/>
                  </a:cxn>
                </a:cxnLst>
                <a:rect l="T15" t="T16" r="T17" b="T18"/>
                <a:pathLst>
                  <a:path w="22" h="23">
                    <a:moveTo>
                      <a:pt x="11" y="23"/>
                    </a:moveTo>
                    <a:lnTo>
                      <a:pt x="0" y="6"/>
                    </a:lnTo>
                    <a:lnTo>
                      <a:pt x="9" y="0"/>
                    </a:lnTo>
                    <a:lnTo>
                      <a:pt x="22" y="14"/>
                    </a:lnTo>
                    <a:lnTo>
                      <a:pt x="11" y="23"/>
                    </a:lnTo>
                    <a:close/>
                  </a:path>
                </a:pathLst>
              </a:custGeom>
              <a:noFill/>
              <a:ln w="9525">
                <a:noFill/>
                <a:round/>
                <a:headEnd/>
                <a:tailEnd/>
              </a:ln>
            </p:spPr>
            <p:txBody>
              <a:bodyPr>
                <a:prstTxWarp prst="textNoShape">
                  <a:avLst/>
                </a:prstTxWarp>
              </a:bodyPr>
              <a:lstStyle/>
              <a:p>
                <a:endParaRPr lang="en-US"/>
              </a:p>
            </p:txBody>
          </p:sp>
          <p:sp>
            <p:nvSpPr>
              <p:cNvPr id="72585" name="Freeform 1060"/>
              <p:cNvSpPr>
                <a:spLocks/>
              </p:cNvSpPr>
              <p:nvPr/>
            </p:nvSpPr>
            <p:spPr bwMode="auto">
              <a:xfrm>
                <a:off x="4785" y="1991"/>
                <a:ext cx="4" cy="5"/>
              </a:xfrm>
              <a:custGeom>
                <a:avLst/>
                <a:gdLst>
                  <a:gd name="T0" fmla="*/ 13 w 22"/>
                  <a:gd name="T1" fmla="*/ 25 h 25"/>
                  <a:gd name="T2" fmla="*/ 0 w 22"/>
                  <a:gd name="T3" fmla="*/ 11 h 25"/>
                  <a:gd name="T4" fmla="*/ 8 w 22"/>
                  <a:gd name="T5" fmla="*/ 0 h 25"/>
                  <a:gd name="T6" fmla="*/ 22 w 22"/>
                  <a:gd name="T7" fmla="*/ 13 h 25"/>
                  <a:gd name="T8" fmla="*/ 13 w 22"/>
                  <a:gd name="T9" fmla="*/ 25 h 25"/>
                  <a:gd name="T10" fmla="*/ 0 60000 65536"/>
                  <a:gd name="T11" fmla="*/ 0 60000 65536"/>
                  <a:gd name="T12" fmla="*/ 0 60000 65536"/>
                  <a:gd name="T13" fmla="*/ 0 60000 65536"/>
                  <a:gd name="T14" fmla="*/ 0 60000 65536"/>
                  <a:gd name="T15" fmla="*/ 0 w 22"/>
                  <a:gd name="T16" fmla="*/ 0 h 25"/>
                  <a:gd name="T17" fmla="*/ 22 w 22"/>
                  <a:gd name="T18" fmla="*/ 25 h 25"/>
                </a:gdLst>
                <a:ahLst/>
                <a:cxnLst>
                  <a:cxn ang="T10">
                    <a:pos x="T0" y="T1"/>
                  </a:cxn>
                  <a:cxn ang="T11">
                    <a:pos x="T2" y="T3"/>
                  </a:cxn>
                  <a:cxn ang="T12">
                    <a:pos x="T4" y="T5"/>
                  </a:cxn>
                  <a:cxn ang="T13">
                    <a:pos x="T6" y="T7"/>
                  </a:cxn>
                  <a:cxn ang="T14">
                    <a:pos x="T8" y="T9"/>
                  </a:cxn>
                </a:cxnLst>
                <a:rect l="T15" t="T16" r="T17" b="T18"/>
                <a:pathLst>
                  <a:path w="22" h="25">
                    <a:moveTo>
                      <a:pt x="13" y="25"/>
                    </a:moveTo>
                    <a:lnTo>
                      <a:pt x="0" y="11"/>
                    </a:lnTo>
                    <a:lnTo>
                      <a:pt x="8" y="0"/>
                    </a:lnTo>
                    <a:lnTo>
                      <a:pt x="22" y="13"/>
                    </a:lnTo>
                    <a:lnTo>
                      <a:pt x="13" y="25"/>
                    </a:lnTo>
                    <a:close/>
                  </a:path>
                </a:pathLst>
              </a:custGeom>
              <a:noFill/>
              <a:ln w="9525">
                <a:noFill/>
                <a:round/>
                <a:headEnd/>
                <a:tailEnd/>
              </a:ln>
            </p:spPr>
            <p:txBody>
              <a:bodyPr>
                <a:prstTxWarp prst="textNoShape">
                  <a:avLst/>
                </a:prstTxWarp>
              </a:bodyPr>
              <a:lstStyle/>
              <a:p>
                <a:endParaRPr lang="en-US"/>
              </a:p>
            </p:txBody>
          </p:sp>
          <p:sp>
            <p:nvSpPr>
              <p:cNvPr id="72586" name="Freeform 1061"/>
              <p:cNvSpPr>
                <a:spLocks/>
              </p:cNvSpPr>
              <p:nvPr/>
            </p:nvSpPr>
            <p:spPr bwMode="auto">
              <a:xfrm>
                <a:off x="4786" y="1989"/>
                <a:ext cx="6" cy="4"/>
              </a:xfrm>
              <a:custGeom>
                <a:avLst/>
                <a:gdLst>
                  <a:gd name="T0" fmla="*/ 14 w 26"/>
                  <a:gd name="T1" fmla="*/ 22 h 22"/>
                  <a:gd name="T2" fmla="*/ 0 w 26"/>
                  <a:gd name="T3" fmla="*/ 9 h 22"/>
                  <a:gd name="T4" fmla="*/ 9 w 26"/>
                  <a:gd name="T5" fmla="*/ 0 h 22"/>
                  <a:gd name="T6" fmla="*/ 26 w 26"/>
                  <a:gd name="T7" fmla="*/ 9 h 22"/>
                  <a:gd name="T8" fmla="*/ 23 w 26"/>
                  <a:gd name="T9" fmla="*/ 11 h 22"/>
                  <a:gd name="T10" fmla="*/ 14 w 26"/>
                  <a:gd name="T11" fmla="*/ 22 h 22"/>
                  <a:gd name="T12" fmla="*/ 0 60000 65536"/>
                  <a:gd name="T13" fmla="*/ 0 60000 65536"/>
                  <a:gd name="T14" fmla="*/ 0 60000 65536"/>
                  <a:gd name="T15" fmla="*/ 0 60000 65536"/>
                  <a:gd name="T16" fmla="*/ 0 60000 65536"/>
                  <a:gd name="T17" fmla="*/ 0 60000 65536"/>
                  <a:gd name="T18" fmla="*/ 0 w 26"/>
                  <a:gd name="T19" fmla="*/ 0 h 22"/>
                  <a:gd name="T20" fmla="*/ 26 w 26"/>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26" h="22">
                    <a:moveTo>
                      <a:pt x="14" y="22"/>
                    </a:moveTo>
                    <a:lnTo>
                      <a:pt x="0" y="9"/>
                    </a:lnTo>
                    <a:lnTo>
                      <a:pt x="9" y="0"/>
                    </a:lnTo>
                    <a:lnTo>
                      <a:pt x="26" y="9"/>
                    </a:lnTo>
                    <a:lnTo>
                      <a:pt x="23" y="11"/>
                    </a:lnTo>
                    <a:lnTo>
                      <a:pt x="14" y="22"/>
                    </a:lnTo>
                    <a:close/>
                  </a:path>
                </a:pathLst>
              </a:custGeom>
              <a:noFill/>
              <a:ln w="9525">
                <a:noFill/>
                <a:round/>
                <a:headEnd/>
                <a:tailEnd/>
              </a:ln>
            </p:spPr>
            <p:txBody>
              <a:bodyPr>
                <a:prstTxWarp prst="textNoShape">
                  <a:avLst/>
                </a:prstTxWarp>
              </a:bodyPr>
              <a:lstStyle/>
              <a:p>
                <a:endParaRPr lang="en-US"/>
              </a:p>
            </p:txBody>
          </p:sp>
          <p:sp>
            <p:nvSpPr>
              <p:cNvPr id="72587" name="Freeform 1062"/>
              <p:cNvSpPr>
                <a:spLocks/>
              </p:cNvSpPr>
              <p:nvPr/>
            </p:nvSpPr>
            <p:spPr bwMode="auto">
              <a:xfrm>
                <a:off x="4788" y="1983"/>
                <a:ext cx="6" cy="8"/>
              </a:xfrm>
              <a:custGeom>
                <a:avLst/>
                <a:gdLst>
                  <a:gd name="T0" fmla="*/ 17 w 31"/>
                  <a:gd name="T1" fmla="*/ 38 h 38"/>
                  <a:gd name="T2" fmla="*/ 0 w 31"/>
                  <a:gd name="T3" fmla="*/ 29 h 38"/>
                  <a:gd name="T4" fmla="*/ 14 w 31"/>
                  <a:gd name="T5" fmla="*/ 0 h 38"/>
                  <a:gd name="T6" fmla="*/ 31 w 31"/>
                  <a:gd name="T7" fmla="*/ 8 h 38"/>
                  <a:gd name="T8" fmla="*/ 17 w 31"/>
                  <a:gd name="T9" fmla="*/ 38 h 38"/>
                  <a:gd name="T10" fmla="*/ 0 60000 65536"/>
                  <a:gd name="T11" fmla="*/ 0 60000 65536"/>
                  <a:gd name="T12" fmla="*/ 0 60000 65536"/>
                  <a:gd name="T13" fmla="*/ 0 60000 65536"/>
                  <a:gd name="T14" fmla="*/ 0 60000 65536"/>
                  <a:gd name="T15" fmla="*/ 0 w 31"/>
                  <a:gd name="T16" fmla="*/ 0 h 38"/>
                  <a:gd name="T17" fmla="*/ 31 w 31"/>
                  <a:gd name="T18" fmla="*/ 38 h 38"/>
                </a:gdLst>
                <a:ahLst/>
                <a:cxnLst>
                  <a:cxn ang="T10">
                    <a:pos x="T0" y="T1"/>
                  </a:cxn>
                  <a:cxn ang="T11">
                    <a:pos x="T2" y="T3"/>
                  </a:cxn>
                  <a:cxn ang="T12">
                    <a:pos x="T4" y="T5"/>
                  </a:cxn>
                  <a:cxn ang="T13">
                    <a:pos x="T6" y="T7"/>
                  </a:cxn>
                  <a:cxn ang="T14">
                    <a:pos x="T8" y="T9"/>
                  </a:cxn>
                </a:cxnLst>
                <a:rect l="T15" t="T16" r="T17" b="T18"/>
                <a:pathLst>
                  <a:path w="31" h="38">
                    <a:moveTo>
                      <a:pt x="17" y="38"/>
                    </a:moveTo>
                    <a:lnTo>
                      <a:pt x="0" y="29"/>
                    </a:lnTo>
                    <a:lnTo>
                      <a:pt x="14" y="0"/>
                    </a:lnTo>
                    <a:lnTo>
                      <a:pt x="31" y="8"/>
                    </a:lnTo>
                    <a:lnTo>
                      <a:pt x="17" y="38"/>
                    </a:lnTo>
                    <a:close/>
                  </a:path>
                </a:pathLst>
              </a:custGeom>
              <a:noFill/>
              <a:ln w="9525">
                <a:noFill/>
                <a:round/>
                <a:headEnd/>
                <a:tailEnd/>
              </a:ln>
            </p:spPr>
            <p:txBody>
              <a:bodyPr>
                <a:prstTxWarp prst="textNoShape">
                  <a:avLst/>
                </a:prstTxWarp>
              </a:bodyPr>
              <a:lstStyle/>
              <a:p>
                <a:endParaRPr lang="en-US"/>
              </a:p>
            </p:txBody>
          </p:sp>
          <p:sp>
            <p:nvSpPr>
              <p:cNvPr id="72588" name="Freeform 1063"/>
              <p:cNvSpPr>
                <a:spLocks/>
              </p:cNvSpPr>
              <p:nvPr/>
            </p:nvSpPr>
            <p:spPr bwMode="auto">
              <a:xfrm>
                <a:off x="4791" y="1977"/>
                <a:ext cx="6" cy="8"/>
              </a:xfrm>
              <a:custGeom>
                <a:avLst/>
                <a:gdLst>
                  <a:gd name="T0" fmla="*/ 17 w 31"/>
                  <a:gd name="T1" fmla="*/ 39 h 39"/>
                  <a:gd name="T2" fmla="*/ 0 w 31"/>
                  <a:gd name="T3" fmla="*/ 31 h 39"/>
                  <a:gd name="T4" fmla="*/ 12 w 31"/>
                  <a:gd name="T5" fmla="*/ 0 h 39"/>
                  <a:gd name="T6" fmla="*/ 31 w 31"/>
                  <a:gd name="T7" fmla="*/ 5 h 39"/>
                  <a:gd name="T8" fmla="*/ 17 w 31"/>
                  <a:gd name="T9" fmla="*/ 39 h 39"/>
                  <a:gd name="T10" fmla="*/ 0 60000 65536"/>
                  <a:gd name="T11" fmla="*/ 0 60000 65536"/>
                  <a:gd name="T12" fmla="*/ 0 60000 65536"/>
                  <a:gd name="T13" fmla="*/ 0 60000 65536"/>
                  <a:gd name="T14" fmla="*/ 0 60000 65536"/>
                  <a:gd name="T15" fmla="*/ 0 w 31"/>
                  <a:gd name="T16" fmla="*/ 0 h 39"/>
                  <a:gd name="T17" fmla="*/ 31 w 31"/>
                  <a:gd name="T18" fmla="*/ 39 h 39"/>
                </a:gdLst>
                <a:ahLst/>
                <a:cxnLst>
                  <a:cxn ang="T10">
                    <a:pos x="T0" y="T1"/>
                  </a:cxn>
                  <a:cxn ang="T11">
                    <a:pos x="T2" y="T3"/>
                  </a:cxn>
                  <a:cxn ang="T12">
                    <a:pos x="T4" y="T5"/>
                  </a:cxn>
                  <a:cxn ang="T13">
                    <a:pos x="T6" y="T7"/>
                  </a:cxn>
                  <a:cxn ang="T14">
                    <a:pos x="T8" y="T9"/>
                  </a:cxn>
                </a:cxnLst>
                <a:rect l="T15" t="T16" r="T17" b="T18"/>
                <a:pathLst>
                  <a:path w="31" h="39">
                    <a:moveTo>
                      <a:pt x="17" y="39"/>
                    </a:moveTo>
                    <a:lnTo>
                      <a:pt x="0" y="31"/>
                    </a:lnTo>
                    <a:lnTo>
                      <a:pt x="12" y="0"/>
                    </a:lnTo>
                    <a:lnTo>
                      <a:pt x="31" y="5"/>
                    </a:lnTo>
                    <a:lnTo>
                      <a:pt x="17" y="39"/>
                    </a:lnTo>
                    <a:close/>
                  </a:path>
                </a:pathLst>
              </a:custGeom>
              <a:noFill/>
              <a:ln w="9525">
                <a:noFill/>
                <a:round/>
                <a:headEnd/>
                <a:tailEnd/>
              </a:ln>
            </p:spPr>
            <p:txBody>
              <a:bodyPr>
                <a:prstTxWarp prst="textNoShape">
                  <a:avLst/>
                </a:prstTxWarp>
              </a:bodyPr>
              <a:lstStyle/>
              <a:p>
                <a:endParaRPr lang="en-US"/>
              </a:p>
            </p:txBody>
          </p:sp>
          <p:sp>
            <p:nvSpPr>
              <p:cNvPr id="72589" name="Freeform 1064"/>
              <p:cNvSpPr>
                <a:spLocks/>
              </p:cNvSpPr>
              <p:nvPr/>
            </p:nvSpPr>
            <p:spPr bwMode="auto">
              <a:xfrm>
                <a:off x="4793" y="1969"/>
                <a:ext cx="7" cy="9"/>
              </a:xfrm>
              <a:custGeom>
                <a:avLst/>
                <a:gdLst>
                  <a:gd name="T0" fmla="*/ 19 w 31"/>
                  <a:gd name="T1" fmla="*/ 43 h 43"/>
                  <a:gd name="T2" fmla="*/ 0 w 31"/>
                  <a:gd name="T3" fmla="*/ 38 h 43"/>
                  <a:gd name="T4" fmla="*/ 11 w 31"/>
                  <a:gd name="T5" fmla="*/ 0 h 43"/>
                  <a:gd name="T6" fmla="*/ 31 w 31"/>
                  <a:gd name="T7" fmla="*/ 6 h 43"/>
                  <a:gd name="T8" fmla="*/ 19 w 31"/>
                  <a:gd name="T9" fmla="*/ 43 h 43"/>
                  <a:gd name="T10" fmla="*/ 0 60000 65536"/>
                  <a:gd name="T11" fmla="*/ 0 60000 65536"/>
                  <a:gd name="T12" fmla="*/ 0 60000 65536"/>
                  <a:gd name="T13" fmla="*/ 0 60000 65536"/>
                  <a:gd name="T14" fmla="*/ 0 60000 65536"/>
                  <a:gd name="T15" fmla="*/ 0 w 31"/>
                  <a:gd name="T16" fmla="*/ 0 h 43"/>
                  <a:gd name="T17" fmla="*/ 31 w 31"/>
                  <a:gd name="T18" fmla="*/ 43 h 43"/>
                </a:gdLst>
                <a:ahLst/>
                <a:cxnLst>
                  <a:cxn ang="T10">
                    <a:pos x="T0" y="T1"/>
                  </a:cxn>
                  <a:cxn ang="T11">
                    <a:pos x="T2" y="T3"/>
                  </a:cxn>
                  <a:cxn ang="T12">
                    <a:pos x="T4" y="T5"/>
                  </a:cxn>
                  <a:cxn ang="T13">
                    <a:pos x="T6" y="T7"/>
                  </a:cxn>
                  <a:cxn ang="T14">
                    <a:pos x="T8" y="T9"/>
                  </a:cxn>
                </a:cxnLst>
                <a:rect l="T15" t="T16" r="T17" b="T18"/>
                <a:pathLst>
                  <a:path w="31" h="43">
                    <a:moveTo>
                      <a:pt x="19" y="43"/>
                    </a:moveTo>
                    <a:lnTo>
                      <a:pt x="0" y="38"/>
                    </a:lnTo>
                    <a:lnTo>
                      <a:pt x="11" y="0"/>
                    </a:lnTo>
                    <a:lnTo>
                      <a:pt x="31" y="6"/>
                    </a:lnTo>
                    <a:lnTo>
                      <a:pt x="19" y="43"/>
                    </a:lnTo>
                    <a:close/>
                  </a:path>
                </a:pathLst>
              </a:custGeom>
              <a:noFill/>
              <a:ln w="9525">
                <a:noFill/>
                <a:round/>
                <a:headEnd/>
                <a:tailEnd/>
              </a:ln>
            </p:spPr>
            <p:txBody>
              <a:bodyPr>
                <a:prstTxWarp prst="textNoShape">
                  <a:avLst/>
                </a:prstTxWarp>
              </a:bodyPr>
              <a:lstStyle/>
              <a:p>
                <a:endParaRPr lang="en-US"/>
              </a:p>
            </p:txBody>
          </p:sp>
          <p:sp>
            <p:nvSpPr>
              <p:cNvPr id="72590" name="Freeform 1065"/>
              <p:cNvSpPr>
                <a:spLocks/>
              </p:cNvSpPr>
              <p:nvPr/>
            </p:nvSpPr>
            <p:spPr bwMode="auto">
              <a:xfrm>
                <a:off x="4796" y="1961"/>
                <a:ext cx="6" cy="9"/>
              </a:xfrm>
              <a:custGeom>
                <a:avLst/>
                <a:gdLst>
                  <a:gd name="T0" fmla="*/ 20 w 32"/>
                  <a:gd name="T1" fmla="*/ 47 h 47"/>
                  <a:gd name="T2" fmla="*/ 0 w 32"/>
                  <a:gd name="T3" fmla="*/ 41 h 47"/>
                  <a:gd name="T4" fmla="*/ 11 w 32"/>
                  <a:gd name="T5" fmla="*/ 0 h 47"/>
                  <a:gd name="T6" fmla="*/ 32 w 32"/>
                  <a:gd name="T7" fmla="*/ 6 h 47"/>
                  <a:gd name="T8" fmla="*/ 20 w 32"/>
                  <a:gd name="T9" fmla="*/ 47 h 47"/>
                  <a:gd name="T10" fmla="*/ 0 60000 65536"/>
                  <a:gd name="T11" fmla="*/ 0 60000 65536"/>
                  <a:gd name="T12" fmla="*/ 0 60000 65536"/>
                  <a:gd name="T13" fmla="*/ 0 60000 65536"/>
                  <a:gd name="T14" fmla="*/ 0 60000 65536"/>
                  <a:gd name="T15" fmla="*/ 0 w 32"/>
                  <a:gd name="T16" fmla="*/ 0 h 47"/>
                  <a:gd name="T17" fmla="*/ 32 w 32"/>
                  <a:gd name="T18" fmla="*/ 47 h 47"/>
                </a:gdLst>
                <a:ahLst/>
                <a:cxnLst>
                  <a:cxn ang="T10">
                    <a:pos x="T0" y="T1"/>
                  </a:cxn>
                  <a:cxn ang="T11">
                    <a:pos x="T2" y="T3"/>
                  </a:cxn>
                  <a:cxn ang="T12">
                    <a:pos x="T4" y="T5"/>
                  </a:cxn>
                  <a:cxn ang="T13">
                    <a:pos x="T6" y="T7"/>
                  </a:cxn>
                  <a:cxn ang="T14">
                    <a:pos x="T8" y="T9"/>
                  </a:cxn>
                </a:cxnLst>
                <a:rect l="T15" t="T16" r="T17" b="T18"/>
                <a:pathLst>
                  <a:path w="32" h="47">
                    <a:moveTo>
                      <a:pt x="20" y="47"/>
                    </a:moveTo>
                    <a:lnTo>
                      <a:pt x="0" y="41"/>
                    </a:lnTo>
                    <a:lnTo>
                      <a:pt x="11" y="0"/>
                    </a:lnTo>
                    <a:lnTo>
                      <a:pt x="32" y="6"/>
                    </a:lnTo>
                    <a:lnTo>
                      <a:pt x="20" y="47"/>
                    </a:lnTo>
                    <a:close/>
                  </a:path>
                </a:pathLst>
              </a:custGeom>
              <a:noFill/>
              <a:ln w="9525">
                <a:noFill/>
                <a:round/>
                <a:headEnd/>
                <a:tailEnd/>
              </a:ln>
            </p:spPr>
            <p:txBody>
              <a:bodyPr>
                <a:prstTxWarp prst="textNoShape">
                  <a:avLst/>
                </a:prstTxWarp>
              </a:bodyPr>
              <a:lstStyle/>
              <a:p>
                <a:endParaRPr lang="en-US"/>
              </a:p>
            </p:txBody>
          </p:sp>
          <p:sp>
            <p:nvSpPr>
              <p:cNvPr id="72591" name="Freeform 1066"/>
              <p:cNvSpPr>
                <a:spLocks/>
              </p:cNvSpPr>
              <p:nvPr/>
            </p:nvSpPr>
            <p:spPr bwMode="auto">
              <a:xfrm>
                <a:off x="4798" y="1944"/>
                <a:ext cx="8" cy="18"/>
              </a:xfrm>
              <a:custGeom>
                <a:avLst/>
                <a:gdLst>
                  <a:gd name="T0" fmla="*/ 21 w 41"/>
                  <a:gd name="T1" fmla="*/ 92 h 92"/>
                  <a:gd name="T2" fmla="*/ 0 w 41"/>
                  <a:gd name="T3" fmla="*/ 86 h 92"/>
                  <a:gd name="T4" fmla="*/ 23 w 41"/>
                  <a:gd name="T5" fmla="*/ 0 h 92"/>
                  <a:gd name="T6" fmla="*/ 41 w 41"/>
                  <a:gd name="T7" fmla="*/ 6 h 92"/>
                  <a:gd name="T8" fmla="*/ 21 w 41"/>
                  <a:gd name="T9" fmla="*/ 92 h 92"/>
                  <a:gd name="T10" fmla="*/ 0 60000 65536"/>
                  <a:gd name="T11" fmla="*/ 0 60000 65536"/>
                  <a:gd name="T12" fmla="*/ 0 60000 65536"/>
                  <a:gd name="T13" fmla="*/ 0 60000 65536"/>
                  <a:gd name="T14" fmla="*/ 0 60000 65536"/>
                  <a:gd name="T15" fmla="*/ 0 w 41"/>
                  <a:gd name="T16" fmla="*/ 0 h 92"/>
                  <a:gd name="T17" fmla="*/ 41 w 41"/>
                  <a:gd name="T18" fmla="*/ 92 h 92"/>
                </a:gdLst>
                <a:ahLst/>
                <a:cxnLst>
                  <a:cxn ang="T10">
                    <a:pos x="T0" y="T1"/>
                  </a:cxn>
                  <a:cxn ang="T11">
                    <a:pos x="T2" y="T3"/>
                  </a:cxn>
                  <a:cxn ang="T12">
                    <a:pos x="T4" y="T5"/>
                  </a:cxn>
                  <a:cxn ang="T13">
                    <a:pos x="T6" y="T7"/>
                  </a:cxn>
                  <a:cxn ang="T14">
                    <a:pos x="T8" y="T9"/>
                  </a:cxn>
                </a:cxnLst>
                <a:rect l="T15" t="T16" r="T17" b="T18"/>
                <a:pathLst>
                  <a:path w="41" h="92">
                    <a:moveTo>
                      <a:pt x="21" y="92"/>
                    </a:moveTo>
                    <a:lnTo>
                      <a:pt x="0" y="86"/>
                    </a:lnTo>
                    <a:lnTo>
                      <a:pt x="23" y="0"/>
                    </a:lnTo>
                    <a:lnTo>
                      <a:pt x="41" y="6"/>
                    </a:lnTo>
                    <a:lnTo>
                      <a:pt x="21" y="92"/>
                    </a:lnTo>
                    <a:close/>
                  </a:path>
                </a:pathLst>
              </a:custGeom>
              <a:noFill/>
              <a:ln w="9525">
                <a:noFill/>
                <a:round/>
                <a:headEnd/>
                <a:tailEnd/>
              </a:ln>
            </p:spPr>
            <p:txBody>
              <a:bodyPr>
                <a:prstTxWarp prst="textNoShape">
                  <a:avLst/>
                </a:prstTxWarp>
              </a:bodyPr>
              <a:lstStyle/>
              <a:p>
                <a:endParaRPr lang="en-US"/>
              </a:p>
            </p:txBody>
          </p:sp>
          <p:sp>
            <p:nvSpPr>
              <p:cNvPr id="72592" name="Freeform 1067"/>
              <p:cNvSpPr>
                <a:spLocks/>
              </p:cNvSpPr>
              <p:nvPr/>
            </p:nvSpPr>
            <p:spPr bwMode="auto">
              <a:xfrm>
                <a:off x="4802" y="1935"/>
                <a:ext cx="7" cy="10"/>
              </a:xfrm>
              <a:custGeom>
                <a:avLst/>
                <a:gdLst>
                  <a:gd name="T0" fmla="*/ 18 w 32"/>
                  <a:gd name="T1" fmla="*/ 52 h 52"/>
                  <a:gd name="T2" fmla="*/ 0 w 32"/>
                  <a:gd name="T3" fmla="*/ 46 h 52"/>
                  <a:gd name="T4" fmla="*/ 13 w 32"/>
                  <a:gd name="T5" fmla="*/ 3 h 52"/>
                  <a:gd name="T6" fmla="*/ 13 w 32"/>
                  <a:gd name="T7" fmla="*/ 0 h 52"/>
                  <a:gd name="T8" fmla="*/ 32 w 32"/>
                  <a:gd name="T9" fmla="*/ 9 h 52"/>
                  <a:gd name="T10" fmla="*/ 18 w 32"/>
                  <a:gd name="T11" fmla="*/ 52 h 52"/>
                  <a:gd name="T12" fmla="*/ 0 60000 65536"/>
                  <a:gd name="T13" fmla="*/ 0 60000 65536"/>
                  <a:gd name="T14" fmla="*/ 0 60000 65536"/>
                  <a:gd name="T15" fmla="*/ 0 60000 65536"/>
                  <a:gd name="T16" fmla="*/ 0 60000 65536"/>
                  <a:gd name="T17" fmla="*/ 0 60000 65536"/>
                  <a:gd name="T18" fmla="*/ 0 w 32"/>
                  <a:gd name="T19" fmla="*/ 0 h 52"/>
                  <a:gd name="T20" fmla="*/ 32 w 32"/>
                  <a:gd name="T21" fmla="*/ 52 h 52"/>
                </a:gdLst>
                <a:ahLst/>
                <a:cxnLst>
                  <a:cxn ang="T12">
                    <a:pos x="T0" y="T1"/>
                  </a:cxn>
                  <a:cxn ang="T13">
                    <a:pos x="T2" y="T3"/>
                  </a:cxn>
                  <a:cxn ang="T14">
                    <a:pos x="T4" y="T5"/>
                  </a:cxn>
                  <a:cxn ang="T15">
                    <a:pos x="T6" y="T7"/>
                  </a:cxn>
                  <a:cxn ang="T16">
                    <a:pos x="T8" y="T9"/>
                  </a:cxn>
                  <a:cxn ang="T17">
                    <a:pos x="T10" y="T11"/>
                  </a:cxn>
                </a:cxnLst>
                <a:rect l="T18" t="T19" r="T20" b="T21"/>
                <a:pathLst>
                  <a:path w="32" h="52">
                    <a:moveTo>
                      <a:pt x="18" y="52"/>
                    </a:moveTo>
                    <a:lnTo>
                      <a:pt x="0" y="46"/>
                    </a:lnTo>
                    <a:lnTo>
                      <a:pt x="13" y="3"/>
                    </a:lnTo>
                    <a:lnTo>
                      <a:pt x="13" y="0"/>
                    </a:lnTo>
                    <a:lnTo>
                      <a:pt x="32" y="9"/>
                    </a:lnTo>
                    <a:lnTo>
                      <a:pt x="18" y="52"/>
                    </a:lnTo>
                    <a:close/>
                  </a:path>
                </a:pathLst>
              </a:custGeom>
              <a:noFill/>
              <a:ln w="9525">
                <a:noFill/>
                <a:round/>
                <a:headEnd/>
                <a:tailEnd/>
              </a:ln>
            </p:spPr>
            <p:txBody>
              <a:bodyPr>
                <a:prstTxWarp prst="textNoShape">
                  <a:avLst/>
                </a:prstTxWarp>
              </a:bodyPr>
              <a:lstStyle/>
              <a:p>
                <a:endParaRPr lang="en-US"/>
              </a:p>
            </p:txBody>
          </p:sp>
          <p:sp>
            <p:nvSpPr>
              <p:cNvPr id="72593" name="Freeform 1068"/>
              <p:cNvSpPr>
                <a:spLocks/>
              </p:cNvSpPr>
              <p:nvPr/>
            </p:nvSpPr>
            <p:spPr bwMode="auto">
              <a:xfrm>
                <a:off x="4805" y="1927"/>
                <a:ext cx="7" cy="9"/>
              </a:xfrm>
              <a:custGeom>
                <a:avLst/>
                <a:gdLst>
                  <a:gd name="T0" fmla="*/ 19 w 34"/>
                  <a:gd name="T1" fmla="*/ 49 h 49"/>
                  <a:gd name="T2" fmla="*/ 0 w 34"/>
                  <a:gd name="T3" fmla="*/ 40 h 49"/>
                  <a:gd name="T4" fmla="*/ 13 w 34"/>
                  <a:gd name="T5" fmla="*/ 0 h 49"/>
                  <a:gd name="T6" fmla="*/ 34 w 34"/>
                  <a:gd name="T7" fmla="*/ 6 h 49"/>
                  <a:gd name="T8" fmla="*/ 19 w 34"/>
                  <a:gd name="T9" fmla="*/ 49 h 49"/>
                  <a:gd name="T10" fmla="*/ 0 60000 65536"/>
                  <a:gd name="T11" fmla="*/ 0 60000 65536"/>
                  <a:gd name="T12" fmla="*/ 0 60000 65536"/>
                  <a:gd name="T13" fmla="*/ 0 60000 65536"/>
                  <a:gd name="T14" fmla="*/ 0 60000 65536"/>
                  <a:gd name="T15" fmla="*/ 0 w 34"/>
                  <a:gd name="T16" fmla="*/ 0 h 49"/>
                  <a:gd name="T17" fmla="*/ 34 w 34"/>
                  <a:gd name="T18" fmla="*/ 49 h 49"/>
                </a:gdLst>
                <a:ahLst/>
                <a:cxnLst>
                  <a:cxn ang="T10">
                    <a:pos x="T0" y="T1"/>
                  </a:cxn>
                  <a:cxn ang="T11">
                    <a:pos x="T2" y="T3"/>
                  </a:cxn>
                  <a:cxn ang="T12">
                    <a:pos x="T4" y="T5"/>
                  </a:cxn>
                  <a:cxn ang="T13">
                    <a:pos x="T6" y="T7"/>
                  </a:cxn>
                  <a:cxn ang="T14">
                    <a:pos x="T8" y="T9"/>
                  </a:cxn>
                </a:cxnLst>
                <a:rect l="T15" t="T16" r="T17" b="T18"/>
                <a:pathLst>
                  <a:path w="34" h="49">
                    <a:moveTo>
                      <a:pt x="19" y="49"/>
                    </a:moveTo>
                    <a:lnTo>
                      <a:pt x="0" y="40"/>
                    </a:lnTo>
                    <a:lnTo>
                      <a:pt x="13" y="0"/>
                    </a:lnTo>
                    <a:lnTo>
                      <a:pt x="34" y="6"/>
                    </a:lnTo>
                    <a:lnTo>
                      <a:pt x="19" y="49"/>
                    </a:lnTo>
                    <a:close/>
                  </a:path>
                </a:pathLst>
              </a:custGeom>
              <a:noFill/>
              <a:ln w="9525">
                <a:noFill/>
                <a:round/>
                <a:headEnd/>
                <a:tailEnd/>
              </a:ln>
            </p:spPr>
            <p:txBody>
              <a:bodyPr>
                <a:prstTxWarp prst="textNoShape">
                  <a:avLst/>
                </a:prstTxWarp>
              </a:bodyPr>
              <a:lstStyle/>
              <a:p>
                <a:endParaRPr lang="en-US"/>
              </a:p>
            </p:txBody>
          </p:sp>
          <p:sp>
            <p:nvSpPr>
              <p:cNvPr id="72594" name="Freeform 1069"/>
              <p:cNvSpPr>
                <a:spLocks/>
              </p:cNvSpPr>
              <p:nvPr/>
            </p:nvSpPr>
            <p:spPr bwMode="auto">
              <a:xfrm>
                <a:off x="4808" y="1918"/>
                <a:ext cx="7" cy="10"/>
              </a:xfrm>
              <a:custGeom>
                <a:avLst/>
                <a:gdLst>
                  <a:gd name="T0" fmla="*/ 21 w 35"/>
                  <a:gd name="T1" fmla="*/ 49 h 49"/>
                  <a:gd name="T2" fmla="*/ 0 w 35"/>
                  <a:gd name="T3" fmla="*/ 43 h 49"/>
                  <a:gd name="T4" fmla="*/ 17 w 35"/>
                  <a:gd name="T5" fmla="*/ 2 h 49"/>
                  <a:gd name="T6" fmla="*/ 17 w 35"/>
                  <a:gd name="T7" fmla="*/ 0 h 49"/>
                  <a:gd name="T8" fmla="*/ 35 w 35"/>
                  <a:gd name="T9" fmla="*/ 11 h 49"/>
                  <a:gd name="T10" fmla="*/ 21 w 35"/>
                  <a:gd name="T11" fmla="*/ 49 h 49"/>
                  <a:gd name="T12" fmla="*/ 0 60000 65536"/>
                  <a:gd name="T13" fmla="*/ 0 60000 65536"/>
                  <a:gd name="T14" fmla="*/ 0 60000 65536"/>
                  <a:gd name="T15" fmla="*/ 0 60000 65536"/>
                  <a:gd name="T16" fmla="*/ 0 60000 65536"/>
                  <a:gd name="T17" fmla="*/ 0 60000 65536"/>
                  <a:gd name="T18" fmla="*/ 0 w 35"/>
                  <a:gd name="T19" fmla="*/ 0 h 49"/>
                  <a:gd name="T20" fmla="*/ 35 w 35"/>
                  <a:gd name="T21" fmla="*/ 49 h 49"/>
                </a:gdLst>
                <a:ahLst/>
                <a:cxnLst>
                  <a:cxn ang="T12">
                    <a:pos x="T0" y="T1"/>
                  </a:cxn>
                  <a:cxn ang="T13">
                    <a:pos x="T2" y="T3"/>
                  </a:cxn>
                  <a:cxn ang="T14">
                    <a:pos x="T4" y="T5"/>
                  </a:cxn>
                  <a:cxn ang="T15">
                    <a:pos x="T6" y="T7"/>
                  </a:cxn>
                  <a:cxn ang="T16">
                    <a:pos x="T8" y="T9"/>
                  </a:cxn>
                  <a:cxn ang="T17">
                    <a:pos x="T10" y="T11"/>
                  </a:cxn>
                </a:cxnLst>
                <a:rect l="T18" t="T19" r="T20" b="T21"/>
                <a:pathLst>
                  <a:path w="35" h="49">
                    <a:moveTo>
                      <a:pt x="21" y="49"/>
                    </a:moveTo>
                    <a:lnTo>
                      <a:pt x="0" y="43"/>
                    </a:lnTo>
                    <a:lnTo>
                      <a:pt x="17" y="2"/>
                    </a:lnTo>
                    <a:lnTo>
                      <a:pt x="17" y="0"/>
                    </a:lnTo>
                    <a:lnTo>
                      <a:pt x="35" y="11"/>
                    </a:lnTo>
                    <a:lnTo>
                      <a:pt x="21" y="49"/>
                    </a:lnTo>
                    <a:close/>
                  </a:path>
                </a:pathLst>
              </a:custGeom>
              <a:noFill/>
              <a:ln w="9525">
                <a:noFill/>
                <a:round/>
                <a:headEnd/>
                <a:tailEnd/>
              </a:ln>
            </p:spPr>
            <p:txBody>
              <a:bodyPr>
                <a:prstTxWarp prst="textNoShape">
                  <a:avLst/>
                </a:prstTxWarp>
              </a:bodyPr>
              <a:lstStyle/>
              <a:p>
                <a:endParaRPr lang="en-US"/>
              </a:p>
            </p:txBody>
          </p:sp>
          <p:sp>
            <p:nvSpPr>
              <p:cNvPr id="72595" name="Freeform 1070"/>
              <p:cNvSpPr>
                <a:spLocks/>
              </p:cNvSpPr>
              <p:nvPr/>
            </p:nvSpPr>
            <p:spPr bwMode="auto">
              <a:xfrm>
                <a:off x="4811" y="1911"/>
                <a:ext cx="8" cy="9"/>
              </a:xfrm>
              <a:custGeom>
                <a:avLst/>
                <a:gdLst>
                  <a:gd name="T0" fmla="*/ 18 w 38"/>
                  <a:gd name="T1" fmla="*/ 46 h 46"/>
                  <a:gd name="T2" fmla="*/ 0 w 38"/>
                  <a:gd name="T3" fmla="*/ 35 h 46"/>
                  <a:gd name="T4" fmla="*/ 21 w 38"/>
                  <a:gd name="T5" fmla="*/ 0 h 46"/>
                  <a:gd name="T6" fmla="*/ 24 w 38"/>
                  <a:gd name="T7" fmla="*/ 0 h 46"/>
                  <a:gd name="T8" fmla="*/ 38 w 38"/>
                  <a:gd name="T9" fmla="*/ 11 h 46"/>
                  <a:gd name="T10" fmla="*/ 18 w 38"/>
                  <a:gd name="T11" fmla="*/ 46 h 46"/>
                  <a:gd name="T12" fmla="*/ 0 60000 65536"/>
                  <a:gd name="T13" fmla="*/ 0 60000 65536"/>
                  <a:gd name="T14" fmla="*/ 0 60000 65536"/>
                  <a:gd name="T15" fmla="*/ 0 60000 65536"/>
                  <a:gd name="T16" fmla="*/ 0 60000 65536"/>
                  <a:gd name="T17" fmla="*/ 0 60000 65536"/>
                  <a:gd name="T18" fmla="*/ 0 w 38"/>
                  <a:gd name="T19" fmla="*/ 0 h 46"/>
                  <a:gd name="T20" fmla="*/ 38 w 38"/>
                  <a:gd name="T21" fmla="*/ 46 h 46"/>
                </a:gdLst>
                <a:ahLst/>
                <a:cxnLst>
                  <a:cxn ang="T12">
                    <a:pos x="T0" y="T1"/>
                  </a:cxn>
                  <a:cxn ang="T13">
                    <a:pos x="T2" y="T3"/>
                  </a:cxn>
                  <a:cxn ang="T14">
                    <a:pos x="T4" y="T5"/>
                  </a:cxn>
                  <a:cxn ang="T15">
                    <a:pos x="T6" y="T7"/>
                  </a:cxn>
                  <a:cxn ang="T16">
                    <a:pos x="T8" y="T9"/>
                  </a:cxn>
                  <a:cxn ang="T17">
                    <a:pos x="T10" y="T11"/>
                  </a:cxn>
                </a:cxnLst>
                <a:rect l="T18" t="T19" r="T20" b="T21"/>
                <a:pathLst>
                  <a:path w="38" h="46">
                    <a:moveTo>
                      <a:pt x="18" y="46"/>
                    </a:moveTo>
                    <a:lnTo>
                      <a:pt x="0" y="35"/>
                    </a:lnTo>
                    <a:lnTo>
                      <a:pt x="21" y="0"/>
                    </a:lnTo>
                    <a:lnTo>
                      <a:pt x="24" y="0"/>
                    </a:lnTo>
                    <a:lnTo>
                      <a:pt x="38" y="11"/>
                    </a:lnTo>
                    <a:lnTo>
                      <a:pt x="18" y="46"/>
                    </a:lnTo>
                    <a:close/>
                  </a:path>
                </a:pathLst>
              </a:custGeom>
              <a:noFill/>
              <a:ln w="9525">
                <a:noFill/>
                <a:round/>
                <a:headEnd/>
                <a:tailEnd/>
              </a:ln>
            </p:spPr>
            <p:txBody>
              <a:bodyPr>
                <a:prstTxWarp prst="textNoShape">
                  <a:avLst/>
                </a:prstTxWarp>
              </a:bodyPr>
              <a:lstStyle/>
              <a:p>
                <a:endParaRPr lang="en-US"/>
              </a:p>
            </p:txBody>
          </p:sp>
          <p:sp>
            <p:nvSpPr>
              <p:cNvPr id="72596" name="Freeform 1071"/>
              <p:cNvSpPr>
                <a:spLocks/>
              </p:cNvSpPr>
              <p:nvPr/>
            </p:nvSpPr>
            <p:spPr bwMode="auto">
              <a:xfrm>
                <a:off x="4816" y="1905"/>
                <a:ext cx="7" cy="8"/>
              </a:xfrm>
              <a:custGeom>
                <a:avLst/>
                <a:gdLst>
                  <a:gd name="T0" fmla="*/ 14 w 37"/>
                  <a:gd name="T1" fmla="*/ 43 h 43"/>
                  <a:gd name="T2" fmla="*/ 0 w 37"/>
                  <a:gd name="T3" fmla="*/ 32 h 43"/>
                  <a:gd name="T4" fmla="*/ 23 w 37"/>
                  <a:gd name="T5" fmla="*/ 0 h 43"/>
                  <a:gd name="T6" fmla="*/ 37 w 37"/>
                  <a:gd name="T7" fmla="*/ 12 h 43"/>
                  <a:gd name="T8" fmla="*/ 14 w 37"/>
                  <a:gd name="T9" fmla="*/ 43 h 43"/>
                  <a:gd name="T10" fmla="*/ 0 60000 65536"/>
                  <a:gd name="T11" fmla="*/ 0 60000 65536"/>
                  <a:gd name="T12" fmla="*/ 0 60000 65536"/>
                  <a:gd name="T13" fmla="*/ 0 60000 65536"/>
                  <a:gd name="T14" fmla="*/ 0 60000 65536"/>
                  <a:gd name="T15" fmla="*/ 0 w 37"/>
                  <a:gd name="T16" fmla="*/ 0 h 43"/>
                  <a:gd name="T17" fmla="*/ 37 w 37"/>
                  <a:gd name="T18" fmla="*/ 43 h 43"/>
                </a:gdLst>
                <a:ahLst/>
                <a:cxnLst>
                  <a:cxn ang="T10">
                    <a:pos x="T0" y="T1"/>
                  </a:cxn>
                  <a:cxn ang="T11">
                    <a:pos x="T2" y="T3"/>
                  </a:cxn>
                  <a:cxn ang="T12">
                    <a:pos x="T4" y="T5"/>
                  </a:cxn>
                  <a:cxn ang="T13">
                    <a:pos x="T6" y="T7"/>
                  </a:cxn>
                  <a:cxn ang="T14">
                    <a:pos x="T8" y="T9"/>
                  </a:cxn>
                </a:cxnLst>
                <a:rect l="T15" t="T16" r="T17" b="T18"/>
                <a:pathLst>
                  <a:path w="37" h="43">
                    <a:moveTo>
                      <a:pt x="14" y="43"/>
                    </a:moveTo>
                    <a:lnTo>
                      <a:pt x="0" y="32"/>
                    </a:lnTo>
                    <a:lnTo>
                      <a:pt x="23" y="0"/>
                    </a:lnTo>
                    <a:lnTo>
                      <a:pt x="37" y="12"/>
                    </a:lnTo>
                    <a:lnTo>
                      <a:pt x="14" y="43"/>
                    </a:lnTo>
                    <a:close/>
                  </a:path>
                </a:pathLst>
              </a:custGeom>
              <a:noFill/>
              <a:ln w="9525">
                <a:noFill/>
                <a:round/>
                <a:headEnd/>
                <a:tailEnd/>
              </a:ln>
            </p:spPr>
            <p:txBody>
              <a:bodyPr>
                <a:prstTxWarp prst="textNoShape">
                  <a:avLst/>
                </a:prstTxWarp>
              </a:bodyPr>
              <a:lstStyle/>
              <a:p>
                <a:endParaRPr lang="en-US"/>
              </a:p>
            </p:txBody>
          </p:sp>
          <p:sp>
            <p:nvSpPr>
              <p:cNvPr id="72597" name="Freeform 1072"/>
              <p:cNvSpPr>
                <a:spLocks/>
              </p:cNvSpPr>
              <p:nvPr/>
            </p:nvSpPr>
            <p:spPr bwMode="auto">
              <a:xfrm>
                <a:off x="4820" y="1902"/>
                <a:ext cx="6" cy="5"/>
              </a:xfrm>
              <a:custGeom>
                <a:avLst/>
                <a:gdLst>
                  <a:gd name="T0" fmla="*/ 14 w 29"/>
                  <a:gd name="T1" fmla="*/ 27 h 27"/>
                  <a:gd name="T2" fmla="*/ 0 w 29"/>
                  <a:gd name="T3" fmla="*/ 15 h 27"/>
                  <a:gd name="T4" fmla="*/ 14 w 29"/>
                  <a:gd name="T5" fmla="*/ 0 h 27"/>
                  <a:gd name="T6" fmla="*/ 29 w 29"/>
                  <a:gd name="T7" fmla="*/ 15 h 27"/>
                  <a:gd name="T8" fmla="*/ 14 w 29"/>
                  <a:gd name="T9" fmla="*/ 27 h 27"/>
                  <a:gd name="T10" fmla="*/ 0 60000 65536"/>
                  <a:gd name="T11" fmla="*/ 0 60000 65536"/>
                  <a:gd name="T12" fmla="*/ 0 60000 65536"/>
                  <a:gd name="T13" fmla="*/ 0 60000 65536"/>
                  <a:gd name="T14" fmla="*/ 0 60000 65536"/>
                  <a:gd name="T15" fmla="*/ 0 w 29"/>
                  <a:gd name="T16" fmla="*/ 0 h 27"/>
                  <a:gd name="T17" fmla="*/ 29 w 29"/>
                  <a:gd name="T18" fmla="*/ 27 h 27"/>
                </a:gdLst>
                <a:ahLst/>
                <a:cxnLst>
                  <a:cxn ang="T10">
                    <a:pos x="T0" y="T1"/>
                  </a:cxn>
                  <a:cxn ang="T11">
                    <a:pos x="T2" y="T3"/>
                  </a:cxn>
                  <a:cxn ang="T12">
                    <a:pos x="T4" y="T5"/>
                  </a:cxn>
                  <a:cxn ang="T13">
                    <a:pos x="T6" y="T7"/>
                  </a:cxn>
                  <a:cxn ang="T14">
                    <a:pos x="T8" y="T9"/>
                  </a:cxn>
                </a:cxnLst>
                <a:rect l="T15" t="T16" r="T17" b="T18"/>
                <a:pathLst>
                  <a:path w="29" h="27">
                    <a:moveTo>
                      <a:pt x="14" y="27"/>
                    </a:moveTo>
                    <a:lnTo>
                      <a:pt x="0" y="15"/>
                    </a:lnTo>
                    <a:lnTo>
                      <a:pt x="14" y="0"/>
                    </a:lnTo>
                    <a:lnTo>
                      <a:pt x="29" y="15"/>
                    </a:lnTo>
                    <a:lnTo>
                      <a:pt x="14" y="27"/>
                    </a:lnTo>
                    <a:close/>
                  </a:path>
                </a:pathLst>
              </a:custGeom>
              <a:noFill/>
              <a:ln w="9525">
                <a:noFill/>
                <a:round/>
                <a:headEnd/>
                <a:tailEnd/>
              </a:ln>
            </p:spPr>
            <p:txBody>
              <a:bodyPr>
                <a:prstTxWarp prst="textNoShape">
                  <a:avLst/>
                </a:prstTxWarp>
              </a:bodyPr>
              <a:lstStyle/>
              <a:p>
                <a:endParaRPr lang="en-US"/>
              </a:p>
            </p:txBody>
          </p:sp>
          <p:sp>
            <p:nvSpPr>
              <p:cNvPr id="72598" name="Freeform 1073"/>
              <p:cNvSpPr>
                <a:spLocks/>
              </p:cNvSpPr>
              <p:nvPr/>
            </p:nvSpPr>
            <p:spPr bwMode="auto">
              <a:xfrm>
                <a:off x="4823" y="1899"/>
                <a:ext cx="6" cy="6"/>
              </a:xfrm>
              <a:custGeom>
                <a:avLst/>
                <a:gdLst>
                  <a:gd name="T0" fmla="*/ 15 w 29"/>
                  <a:gd name="T1" fmla="*/ 28 h 28"/>
                  <a:gd name="T2" fmla="*/ 0 w 29"/>
                  <a:gd name="T3" fmla="*/ 13 h 28"/>
                  <a:gd name="T4" fmla="*/ 15 w 29"/>
                  <a:gd name="T5" fmla="*/ 2 h 28"/>
                  <a:gd name="T6" fmla="*/ 17 w 29"/>
                  <a:gd name="T7" fmla="*/ 0 h 28"/>
                  <a:gd name="T8" fmla="*/ 29 w 29"/>
                  <a:gd name="T9" fmla="*/ 17 h 28"/>
                  <a:gd name="T10" fmla="*/ 15 w 29"/>
                  <a:gd name="T11" fmla="*/ 28 h 28"/>
                  <a:gd name="T12" fmla="*/ 0 60000 65536"/>
                  <a:gd name="T13" fmla="*/ 0 60000 65536"/>
                  <a:gd name="T14" fmla="*/ 0 60000 65536"/>
                  <a:gd name="T15" fmla="*/ 0 60000 65536"/>
                  <a:gd name="T16" fmla="*/ 0 60000 65536"/>
                  <a:gd name="T17" fmla="*/ 0 60000 65536"/>
                  <a:gd name="T18" fmla="*/ 0 w 29"/>
                  <a:gd name="T19" fmla="*/ 0 h 28"/>
                  <a:gd name="T20" fmla="*/ 29 w 29"/>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29" h="28">
                    <a:moveTo>
                      <a:pt x="15" y="28"/>
                    </a:moveTo>
                    <a:lnTo>
                      <a:pt x="0" y="13"/>
                    </a:lnTo>
                    <a:lnTo>
                      <a:pt x="15" y="2"/>
                    </a:lnTo>
                    <a:lnTo>
                      <a:pt x="17" y="0"/>
                    </a:lnTo>
                    <a:lnTo>
                      <a:pt x="29" y="17"/>
                    </a:lnTo>
                    <a:lnTo>
                      <a:pt x="15" y="28"/>
                    </a:lnTo>
                    <a:close/>
                  </a:path>
                </a:pathLst>
              </a:custGeom>
              <a:noFill/>
              <a:ln w="9525">
                <a:noFill/>
                <a:round/>
                <a:headEnd/>
                <a:tailEnd/>
              </a:ln>
            </p:spPr>
            <p:txBody>
              <a:bodyPr>
                <a:prstTxWarp prst="textNoShape">
                  <a:avLst/>
                </a:prstTxWarp>
              </a:bodyPr>
              <a:lstStyle/>
              <a:p>
                <a:endParaRPr lang="en-US"/>
              </a:p>
            </p:txBody>
          </p:sp>
          <p:sp>
            <p:nvSpPr>
              <p:cNvPr id="72599" name="Freeform 1074"/>
              <p:cNvSpPr>
                <a:spLocks/>
              </p:cNvSpPr>
              <p:nvPr/>
            </p:nvSpPr>
            <p:spPr bwMode="auto">
              <a:xfrm>
                <a:off x="4827" y="1897"/>
                <a:ext cx="5" cy="5"/>
              </a:xfrm>
              <a:custGeom>
                <a:avLst/>
                <a:gdLst>
                  <a:gd name="T0" fmla="*/ 12 w 27"/>
                  <a:gd name="T1" fmla="*/ 26 h 26"/>
                  <a:gd name="T2" fmla="*/ 0 w 27"/>
                  <a:gd name="T3" fmla="*/ 9 h 26"/>
                  <a:gd name="T4" fmla="*/ 15 w 27"/>
                  <a:gd name="T5" fmla="*/ 0 h 26"/>
                  <a:gd name="T6" fmla="*/ 17 w 27"/>
                  <a:gd name="T7" fmla="*/ 0 h 26"/>
                  <a:gd name="T8" fmla="*/ 27 w 27"/>
                  <a:gd name="T9" fmla="*/ 17 h 26"/>
                  <a:gd name="T10" fmla="*/ 12 w 27"/>
                  <a:gd name="T11" fmla="*/ 26 h 26"/>
                  <a:gd name="T12" fmla="*/ 0 60000 65536"/>
                  <a:gd name="T13" fmla="*/ 0 60000 65536"/>
                  <a:gd name="T14" fmla="*/ 0 60000 65536"/>
                  <a:gd name="T15" fmla="*/ 0 60000 65536"/>
                  <a:gd name="T16" fmla="*/ 0 60000 65536"/>
                  <a:gd name="T17" fmla="*/ 0 60000 65536"/>
                  <a:gd name="T18" fmla="*/ 0 w 27"/>
                  <a:gd name="T19" fmla="*/ 0 h 26"/>
                  <a:gd name="T20" fmla="*/ 27 w 27"/>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27" h="26">
                    <a:moveTo>
                      <a:pt x="12" y="26"/>
                    </a:moveTo>
                    <a:lnTo>
                      <a:pt x="0" y="9"/>
                    </a:lnTo>
                    <a:lnTo>
                      <a:pt x="15" y="0"/>
                    </a:lnTo>
                    <a:lnTo>
                      <a:pt x="17" y="0"/>
                    </a:lnTo>
                    <a:lnTo>
                      <a:pt x="27" y="17"/>
                    </a:lnTo>
                    <a:lnTo>
                      <a:pt x="12" y="26"/>
                    </a:lnTo>
                    <a:close/>
                  </a:path>
                </a:pathLst>
              </a:custGeom>
              <a:noFill/>
              <a:ln w="9525">
                <a:noFill/>
                <a:round/>
                <a:headEnd/>
                <a:tailEnd/>
              </a:ln>
            </p:spPr>
            <p:txBody>
              <a:bodyPr>
                <a:prstTxWarp prst="textNoShape">
                  <a:avLst/>
                </a:prstTxWarp>
              </a:bodyPr>
              <a:lstStyle/>
              <a:p>
                <a:endParaRPr lang="en-US"/>
              </a:p>
            </p:txBody>
          </p:sp>
          <p:sp>
            <p:nvSpPr>
              <p:cNvPr id="72600" name="Freeform 1075"/>
              <p:cNvSpPr>
                <a:spLocks/>
              </p:cNvSpPr>
              <p:nvPr/>
            </p:nvSpPr>
            <p:spPr bwMode="auto">
              <a:xfrm>
                <a:off x="4830" y="1896"/>
                <a:ext cx="5" cy="5"/>
              </a:xfrm>
              <a:custGeom>
                <a:avLst/>
                <a:gdLst>
                  <a:gd name="T0" fmla="*/ 10 w 27"/>
                  <a:gd name="T1" fmla="*/ 25 h 25"/>
                  <a:gd name="T2" fmla="*/ 0 w 27"/>
                  <a:gd name="T3" fmla="*/ 8 h 25"/>
                  <a:gd name="T4" fmla="*/ 19 w 27"/>
                  <a:gd name="T5" fmla="*/ 0 h 25"/>
                  <a:gd name="T6" fmla="*/ 27 w 27"/>
                  <a:gd name="T7" fmla="*/ 19 h 25"/>
                  <a:gd name="T8" fmla="*/ 10 w 27"/>
                  <a:gd name="T9" fmla="*/ 25 h 25"/>
                  <a:gd name="T10" fmla="*/ 0 60000 65536"/>
                  <a:gd name="T11" fmla="*/ 0 60000 65536"/>
                  <a:gd name="T12" fmla="*/ 0 60000 65536"/>
                  <a:gd name="T13" fmla="*/ 0 60000 65536"/>
                  <a:gd name="T14" fmla="*/ 0 60000 65536"/>
                  <a:gd name="T15" fmla="*/ 0 w 27"/>
                  <a:gd name="T16" fmla="*/ 0 h 25"/>
                  <a:gd name="T17" fmla="*/ 27 w 27"/>
                  <a:gd name="T18" fmla="*/ 25 h 25"/>
                </a:gdLst>
                <a:ahLst/>
                <a:cxnLst>
                  <a:cxn ang="T10">
                    <a:pos x="T0" y="T1"/>
                  </a:cxn>
                  <a:cxn ang="T11">
                    <a:pos x="T2" y="T3"/>
                  </a:cxn>
                  <a:cxn ang="T12">
                    <a:pos x="T4" y="T5"/>
                  </a:cxn>
                  <a:cxn ang="T13">
                    <a:pos x="T6" y="T7"/>
                  </a:cxn>
                  <a:cxn ang="T14">
                    <a:pos x="T8" y="T9"/>
                  </a:cxn>
                </a:cxnLst>
                <a:rect l="T15" t="T16" r="T17" b="T18"/>
                <a:pathLst>
                  <a:path w="27" h="25">
                    <a:moveTo>
                      <a:pt x="10" y="25"/>
                    </a:moveTo>
                    <a:lnTo>
                      <a:pt x="0" y="8"/>
                    </a:lnTo>
                    <a:lnTo>
                      <a:pt x="19" y="0"/>
                    </a:lnTo>
                    <a:lnTo>
                      <a:pt x="27" y="19"/>
                    </a:lnTo>
                    <a:lnTo>
                      <a:pt x="10" y="25"/>
                    </a:lnTo>
                    <a:close/>
                  </a:path>
                </a:pathLst>
              </a:custGeom>
              <a:noFill/>
              <a:ln w="9525">
                <a:noFill/>
                <a:round/>
                <a:headEnd/>
                <a:tailEnd/>
              </a:ln>
            </p:spPr>
            <p:txBody>
              <a:bodyPr>
                <a:prstTxWarp prst="textNoShape">
                  <a:avLst/>
                </a:prstTxWarp>
              </a:bodyPr>
              <a:lstStyle/>
              <a:p>
                <a:endParaRPr lang="en-US"/>
              </a:p>
            </p:txBody>
          </p:sp>
          <p:sp>
            <p:nvSpPr>
              <p:cNvPr id="72601" name="Freeform 1076"/>
              <p:cNvSpPr>
                <a:spLocks/>
              </p:cNvSpPr>
              <p:nvPr/>
            </p:nvSpPr>
            <p:spPr bwMode="auto">
              <a:xfrm>
                <a:off x="4834" y="1894"/>
                <a:ext cx="5" cy="5"/>
              </a:xfrm>
              <a:custGeom>
                <a:avLst/>
                <a:gdLst>
                  <a:gd name="T0" fmla="*/ 8 w 25"/>
                  <a:gd name="T1" fmla="*/ 26 h 26"/>
                  <a:gd name="T2" fmla="*/ 0 w 25"/>
                  <a:gd name="T3" fmla="*/ 7 h 26"/>
                  <a:gd name="T4" fmla="*/ 19 w 25"/>
                  <a:gd name="T5" fmla="*/ 0 h 26"/>
                  <a:gd name="T6" fmla="*/ 25 w 25"/>
                  <a:gd name="T7" fmla="*/ 20 h 26"/>
                  <a:gd name="T8" fmla="*/ 8 w 25"/>
                  <a:gd name="T9" fmla="*/ 26 h 26"/>
                  <a:gd name="T10" fmla="*/ 0 60000 65536"/>
                  <a:gd name="T11" fmla="*/ 0 60000 65536"/>
                  <a:gd name="T12" fmla="*/ 0 60000 65536"/>
                  <a:gd name="T13" fmla="*/ 0 60000 65536"/>
                  <a:gd name="T14" fmla="*/ 0 60000 65536"/>
                  <a:gd name="T15" fmla="*/ 0 w 25"/>
                  <a:gd name="T16" fmla="*/ 0 h 26"/>
                  <a:gd name="T17" fmla="*/ 25 w 25"/>
                  <a:gd name="T18" fmla="*/ 26 h 26"/>
                </a:gdLst>
                <a:ahLst/>
                <a:cxnLst>
                  <a:cxn ang="T10">
                    <a:pos x="T0" y="T1"/>
                  </a:cxn>
                  <a:cxn ang="T11">
                    <a:pos x="T2" y="T3"/>
                  </a:cxn>
                  <a:cxn ang="T12">
                    <a:pos x="T4" y="T5"/>
                  </a:cxn>
                  <a:cxn ang="T13">
                    <a:pos x="T6" y="T7"/>
                  </a:cxn>
                  <a:cxn ang="T14">
                    <a:pos x="T8" y="T9"/>
                  </a:cxn>
                </a:cxnLst>
                <a:rect l="T15" t="T16" r="T17" b="T18"/>
                <a:pathLst>
                  <a:path w="25" h="26">
                    <a:moveTo>
                      <a:pt x="8" y="26"/>
                    </a:moveTo>
                    <a:lnTo>
                      <a:pt x="0" y="7"/>
                    </a:lnTo>
                    <a:lnTo>
                      <a:pt x="19" y="0"/>
                    </a:lnTo>
                    <a:lnTo>
                      <a:pt x="25" y="20"/>
                    </a:lnTo>
                    <a:lnTo>
                      <a:pt x="8" y="26"/>
                    </a:lnTo>
                    <a:close/>
                  </a:path>
                </a:pathLst>
              </a:custGeom>
              <a:noFill/>
              <a:ln w="9525">
                <a:noFill/>
                <a:round/>
                <a:headEnd/>
                <a:tailEnd/>
              </a:ln>
            </p:spPr>
            <p:txBody>
              <a:bodyPr>
                <a:prstTxWarp prst="textNoShape">
                  <a:avLst/>
                </a:prstTxWarp>
              </a:bodyPr>
              <a:lstStyle/>
              <a:p>
                <a:endParaRPr lang="en-US"/>
              </a:p>
            </p:txBody>
          </p:sp>
          <p:sp>
            <p:nvSpPr>
              <p:cNvPr id="72602" name="Freeform 1077"/>
              <p:cNvSpPr>
                <a:spLocks/>
              </p:cNvSpPr>
              <p:nvPr/>
            </p:nvSpPr>
            <p:spPr bwMode="auto">
              <a:xfrm>
                <a:off x="4838" y="1894"/>
                <a:ext cx="4" cy="4"/>
              </a:xfrm>
              <a:custGeom>
                <a:avLst/>
                <a:gdLst>
                  <a:gd name="T0" fmla="*/ 6 w 24"/>
                  <a:gd name="T1" fmla="*/ 22 h 22"/>
                  <a:gd name="T2" fmla="*/ 0 w 24"/>
                  <a:gd name="T3" fmla="*/ 2 h 22"/>
                  <a:gd name="T4" fmla="*/ 20 w 24"/>
                  <a:gd name="T5" fmla="*/ 0 h 22"/>
                  <a:gd name="T6" fmla="*/ 24 w 24"/>
                  <a:gd name="T7" fmla="*/ 0 h 22"/>
                  <a:gd name="T8" fmla="*/ 24 w 24"/>
                  <a:gd name="T9" fmla="*/ 17 h 22"/>
                  <a:gd name="T10" fmla="*/ 6 w 24"/>
                  <a:gd name="T11" fmla="*/ 22 h 22"/>
                  <a:gd name="T12" fmla="*/ 0 60000 65536"/>
                  <a:gd name="T13" fmla="*/ 0 60000 65536"/>
                  <a:gd name="T14" fmla="*/ 0 60000 65536"/>
                  <a:gd name="T15" fmla="*/ 0 60000 65536"/>
                  <a:gd name="T16" fmla="*/ 0 60000 65536"/>
                  <a:gd name="T17" fmla="*/ 0 60000 65536"/>
                  <a:gd name="T18" fmla="*/ 0 w 24"/>
                  <a:gd name="T19" fmla="*/ 0 h 22"/>
                  <a:gd name="T20" fmla="*/ 24 w 24"/>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24" h="22">
                    <a:moveTo>
                      <a:pt x="6" y="22"/>
                    </a:moveTo>
                    <a:lnTo>
                      <a:pt x="0" y="2"/>
                    </a:lnTo>
                    <a:lnTo>
                      <a:pt x="20" y="0"/>
                    </a:lnTo>
                    <a:lnTo>
                      <a:pt x="24" y="0"/>
                    </a:lnTo>
                    <a:lnTo>
                      <a:pt x="24" y="17"/>
                    </a:lnTo>
                    <a:lnTo>
                      <a:pt x="6" y="22"/>
                    </a:lnTo>
                    <a:close/>
                  </a:path>
                </a:pathLst>
              </a:custGeom>
              <a:noFill/>
              <a:ln w="9525">
                <a:noFill/>
                <a:round/>
                <a:headEnd/>
                <a:tailEnd/>
              </a:ln>
            </p:spPr>
            <p:txBody>
              <a:bodyPr>
                <a:prstTxWarp prst="textNoShape">
                  <a:avLst/>
                </a:prstTxWarp>
              </a:bodyPr>
              <a:lstStyle/>
              <a:p>
                <a:endParaRPr lang="en-US"/>
              </a:p>
            </p:txBody>
          </p:sp>
          <p:sp>
            <p:nvSpPr>
              <p:cNvPr id="72603" name="Freeform 1078"/>
              <p:cNvSpPr>
                <a:spLocks/>
              </p:cNvSpPr>
              <p:nvPr/>
            </p:nvSpPr>
            <p:spPr bwMode="auto">
              <a:xfrm>
                <a:off x="4842" y="1893"/>
                <a:ext cx="5" cy="4"/>
              </a:xfrm>
              <a:custGeom>
                <a:avLst/>
                <a:gdLst>
                  <a:gd name="T0" fmla="*/ 0 w 22"/>
                  <a:gd name="T1" fmla="*/ 21 h 21"/>
                  <a:gd name="T2" fmla="*/ 0 w 22"/>
                  <a:gd name="T3" fmla="*/ 4 h 21"/>
                  <a:gd name="T4" fmla="*/ 19 w 22"/>
                  <a:gd name="T5" fmla="*/ 0 h 21"/>
                  <a:gd name="T6" fmla="*/ 22 w 22"/>
                  <a:gd name="T7" fmla="*/ 0 h 21"/>
                  <a:gd name="T8" fmla="*/ 22 w 22"/>
                  <a:gd name="T9" fmla="*/ 21 h 21"/>
                  <a:gd name="T10" fmla="*/ 0 w 22"/>
                  <a:gd name="T11" fmla="*/ 21 h 21"/>
                  <a:gd name="T12" fmla="*/ 0 60000 65536"/>
                  <a:gd name="T13" fmla="*/ 0 60000 65536"/>
                  <a:gd name="T14" fmla="*/ 0 60000 65536"/>
                  <a:gd name="T15" fmla="*/ 0 60000 65536"/>
                  <a:gd name="T16" fmla="*/ 0 60000 65536"/>
                  <a:gd name="T17" fmla="*/ 0 60000 65536"/>
                  <a:gd name="T18" fmla="*/ 0 w 22"/>
                  <a:gd name="T19" fmla="*/ 0 h 21"/>
                  <a:gd name="T20" fmla="*/ 22 w 22"/>
                  <a:gd name="T21" fmla="*/ 21 h 21"/>
                </a:gdLst>
                <a:ahLst/>
                <a:cxnLst>
                  <a:cxn ang="T12">
                    <a:pos x="T0" y="T1"/>
                  </a:cxn>
                  <a:cxn ang="T13">
                    <a:pos x="T2" y="T3"/>
                  </a:cxn>
                  <a:cxn ang="T14">
                    <a:pos x="T4" y="T5"/>
                  </a:cxn>
                  <a:cxn ang="T15">
                    <a:pos x="T6" y="T7"/>
                  </a:cxn>
                  <a:cxn ang="T16">
                    <a:pos x="T8" y="T9"/>
                  </a:cxn>
                  <a:cxn ang="T17">
                    <a:pos x="T10" y="T11"/>
                  </a:cxn>
                </a:cxnLst>
                <a:rect l="T18" t="T19" r="T20" b="T21"/>
                <a:pathLst>
                  <a:path w="22" h="21">
                    <a:moveTo>
                      <a:pt x="0" y="21"/>
                    </a:moveTo>
                    <a:lnTo>
                      <a:pt x="0" y="4"/>
                    </a:lnTo>
                    <a:lnTo>
                      <a:pt x="19" y="0"/>
                    </a:lnTo>
                    <a:lnTo>
                      <a:pt x="22" y="0"/>
                    </a:lnTo>
                    <a:lnTo>
                      <a:pt x="22" y="21"/>
                    </a:lnTo>
                    <a:lnTo>
                      <a:pt x="0" y="21"/>
                    </a:lnTo>
                    <a:close/>
                  </a:path>
                </a:pathLst>
              </a:custGeom>
              <a:noFill/>
              <a:ln w="9525">
                <a:noFill/>
                <a:round/>
                <a:headEnd/>
                <a:tailEnd/>
              </a:ln>
            </p:spPr>
            <p:txBody>
              <a:bodyPr>
                <a:prstTxWarp prst="textNoShape">
                  <a:avLst/>
                </a:prstTxWarp>
              </a:bodyPr>
              <a:lstStyle/>
              <a:p>
                <a:endParaRPr lang="en-US"/>
              </a:p>
            </p:txBody>
          </p:sp>
          <p:sp>
            <p:nvSpPr>
              <p:cNvPr id="72604" name="Freeform 1079"/>
              <p:cNvSpPr>
                <a:spLocks/>
              </p:cNvSpPr>
              <p:nvPr/>
            </p:nvSpPr>
            <p:spPr bwMode="auto">
              <a:xfrm>
                <a:off x="4847" y="1893"/>
                <a:ext cx="4" cy="4"/>
              </a:xfrm>
              <a:custGeom>
                <a:avLst/>
                <a:gdLst>
                  <a:gd name="T0" fmla="*/ 0 w 23"/>
                  <a:gd name="T1" fmla="*/ 21 h 21"/>
                  <a:gd name="T2" fmla="*/ 0 w 23"/>
                  <a:gd name="T3" fmla="*/ 0 h 21"/>
                  <a:gd name="T4" fmla="*/ 21 w 23"/>
                  <a:gd name="T5" fmla="*/ 0 h 21"/>
                  <a:gd name="T6" fmla="*/ 23 w 23"/>
                  <a:gd name="T7" fmla="*/ 0 h 21"/>
                  <a:gd name="T8" fmla="*/ 21 w 23"/>
                  <a:gd name="T9" fmla="*/ 21 h 21"/>
                  <a:gd name="T10" fmla="*/ 0 w 23"/>
                  <a:gd name="T11" fmla="*/ 21 h 21"/>
                  <a:gd name="T12" fmla="*/ 0 60000 65536"/>
                  <a:gd name="T13" fmla="*/ 0 60000 65536"/>
                  <a:gd name="T14" fmla="*/ 0 60000 65536"/>
                  <a:gd name="T15" fmla="*/ 0 60000 65536"/>
                  <a:gd name="T16" fmla="*/ 0 60000 65536"/>
                  <a:gd name="T17" fmla="*/ 0 60000 65536"/>
                  <a:gd name="T18" fmla="*/ 0 w 23"/>
                  <a:gd name="T19" fmla="*/ 0 h 21"/>
                  <a:gd name="T20" fmla="*/ 23 w 23"/>
                  <a:gd name="T21" fmla="*/ 21 h 21"/>
                </a:gdLst>
                <a:ahLst/>
                <a:cxnLst>
                  <a:cxn ang="T12">
                    <a:pos x="T0" y="T1"/>
                  </a:cxn>
                  <a:cxn ang="T13">
                    <a:pos x="T2" y="T3"/>
                  </a:cxn>
                  <a:cxn ang="T14">
                    <a:pos x="T4" y="T5"/>
                  </a:cxn>
                  <a:cxn ang="T15">
                    <a:pos x="T6" y="T7"/>
                  </a:cxn>
                  <a:cxn ang="T16">
                    <a:pos x="T8" y="T9"/>
                  </a:cxn>
                  <a:cxn ang="T17">
                    <a:pos x="T10" y="T11"/>
                  </a:cxn>
                </a:cxnLst>
                <a:rect l="T18" t="T19" r="T20" b="T21"/>
                <a:pathLst>
                  <a:path w="23" h="21">
                    <a:moveTo>
                      <a:pt x="0" y="21"/>
                    </a:moveTo>
                    <a:lnTo>
                      <a:pt x="0" y="0"/>
                    </a:lnTo>
                    <a:lnTo>
                      <a:pt x="21" y="0"/>
                    </a:lnTo>
                    <a:lnTo>
                      <a:pt x="23" y="0"/>
                    </a:lnTo>
                    <a:lnTo>
                      <a:pt x="21" y="21"/>
                    </a:lnTo>
                    <a:lnTo>
                      <a:pt x="0" y="21"/>
                    </a:lnTo>
                    <a:close/>
                  </a:path>
                </a:pathLst>
              </a:custGeom>
              <a:noFill/>
              <a:ln w="9525">
                <a:noFill/>
                <a:round/>
                <a:headEnd/>
                <a:tailEnd/>
              </a:ln>
            </p:spPr>
            <p:txBody>
              <a:bodyPr>
                <a:prstTxWarp prst="textNoShape">
                  <a:avLst/>
                </a:prstTxWarp>
              </a:bodyPr>
              <a:lstStyle/>
              <a:p>
                <a:endParaRPr lang="en-US"/>
              </a:p>
            </p:txBody>
          </p:sp>
          <p:sp>
            <p:nvSpPr>
              <p:cNvPr id="72605" name="Freeform 1080"/>
              <p:cNvSpPr>
                <a:spLocks/>
              </p:cNvSpPr>
              <p:nvPr/>
            </p:nvSpPr>
            <p:spPr bwMode="auto">
              <a:xfrm>
                <a:off x="4851" y="1893"/>
                <a:ext cx="9" cy="5"/>
              </a:xfrm>
              <a:custGeom>
                <a:avLst/>
                <a:gdLst>
                  <a:gd name="T0" fmla="*/ 0 w 45"/>
                  <a:gd name="T1" fmla="*/ 21 h 26"/>
                  <a:gd name="T2" fmla="*/ 2 w 45"/>
                  <a:gd name="T3" fmla="*/ 0 h 26"/>
                  <a:gd name="T4" fmla="*/ 45 w 45"/>
                  <a:gd name="T5" fmla="*/ 6 h 26"/>
                  <a:gd name="T6" fmla="*/ 43 w 45"/>
                  <a:gd name="T7" fmla="*/ 26 h 26"/>
                  <a:gd name="T8" fmla="*/ 0 w 45"/>
                  <a:gd name="T9" fmla="*/ 21 h 26"/>
                  <a:gd name="T10" fmla="*/ 0 60000 65536"/>
                  <a:gd name="T11" fmla="*/ 0 60000 65536"/>
                  <a:gd name="T12" fmla="*/ 0 60000 65536"/>
                  <a:gd name="T13" fmla="*/ 0 60000 65536"/>
                  <a:gd name="T14" fmla="*/ 0 60000 65536"/>
                  <a:gd name="T15" fmla="*/ 0 w 45"/>
                  <a:gd name="T16" fmla="*/ 0 h 26"/>
                  <a:gd name="T17" fmla="*/ 45 w 45"/>
                  <a:gd name="T18" fmla="*/ 26 h 26"/>
                </a:gdLst>
                <a:ahLst/>
                <a:cxnLst>
                  <a:cxn ang="T10">
                    <a:pos x="T0" y="T1"/>
                  </a:cxn>
                  <a:cxn ang="T11">
                    <a:pos x="T2" y="T3"/>
                  </a:cxn>
                  <a:cxn ang="T12">
                    <a:pos x="T4" y="T5"/>
                  </a:cxn>
                  <a:cxn ang="T13">
                    <a:pos x="T6" y="T7"/>
                  </a:cxn>
                  <a:cxn ang="T14">
                    <a:pos x="T8" y="T9"/>
                  </a:cxn>
                </a:cxnLst>
                <a:rect l="T15" t="T16" r="T17" b="T18"/>
                <a:pathLst>
                  <a:path w="45" h="26">
                    <a:moveTo>
                      <a:pt x="0" y="21"/>
                    </a:moveTo>
                    <a:lnTo>
                      <a:pt x="2" y="0"/>
                    </a:lnTo>
                    <a:lnTo>
                      <a:pt x="45" y="6"/>
                    </a:lnTo>
                    <a:lnTo>
                      <a:pt x="43" y="26"/>
                    </a:lnTo>
                    <a:lnTo>
                      <a:pt x="0" y="21"/>
                    </a:lnTo>
                    <a:close/>
                  </a:path>
                </a:pathLst>
              </a:custGeom>
              <a:noFill/>
              <a:ln w="9525">
                <a:noFill/>
                <a:round/>
                <a:headEnd/>
                <a:tailEnd/>
              </a:ln>
            </p:spPr>
            <p:txBody>
              <a:bodyPr>
                <a:prstTxWarp prst="textNoShape">
                  <a:avLst/>
                </a:prstTxWarp>
              </a:bodyPr>
              <a:lstStyle/>
              <a:p>
                <a:endParaRPr lang="en-US"/>
              </a:p>
            </p:txBody>
          </p:sp>
          <p:sp>
            <p:nvSpPr>
              <p:cNvPr id="72606" name="Freeform 1081"/>
              <p:cNvSpPr>
                <a:spLocks/>
              </p:cNvSpPr>
              <p:nvPr/>
            </p:nvSpPr>
            <p:spPr bwMode="auto">
              <a:xfrm>
                <a:off x="4860" y="1894"/>
                <a:ext cx="10" cy="7"/>
              </a:xfrm>
              <a:custGeom>
                <a:avLst/>
                <a:gdLst>
                  <a:gd name="T0" fmla="*/ 0 w 52"/>
                  <a:gd name="T1" fmla="*/ 20 h 32"/>
                  <a:gd name="T2" fmla="*/ 2 w 52"/>
                  <a:gd name="T3" fmla="*/ 0 h 32"/>
                  <a:gd name="T4" fmla="*/ 49 w 52"/>
                  <a:gd name="T5" fmla="*/ 12 h 32"/>
                  <a:gd name="T6" fmla="*/ 52 w 52"/>
                  <a:gd name="T7" fmla="*/ 12 h 32"/>
                  <a:gd name="T8" fmla="*/ 43 w 52"/>
                  <a:gd name="T9" fmla="*/ 32 h 32"/>
                  <a:gd name="T10" fmla="*/ 0 w 52"/>
                  <a:gd name="T11" fmla="*/ 20 h 32"/>
                  <a:gd name="T12" fmla="*/ 0 60000 65536"/>
                  <a:gd name="T13" fmla="*/ 0 60000 65536"/>
                  <a:gd name="T14" fmla="*/ 0 60000 65536"/>
                  <a:gd name="T15" fmla="*/ 0 60000 65536"/>
                  <a:gd name="T16" fmla="*/ 0 60000 65536"/>
                  <a:gd name="T17" fmla="*/ 0 60000 65536"/>
                  <a:gd name="T18" fmla="*/ 0 w 52"/>
                  <a:gd name="T19" fmla="*/ 0 h 32"/>
                  <a:gd name="T20" fmla="*/ 52 w 52"/>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52" h="32">
                    <a:moveTo>
                      <a:pt x="0" y="20"/>
                    </a:moveTo>
                    <a:lnTo>
                      <a:pt x="2" y="0"/>
                    </a:lnTo>
                    <a:lnTo>
                      <a:pt x="49" y="12"/>
                    </a:lnTo>
                    <a:lnTo>
                      <a:pt x="52" y="12"/>
                    </a:lnTo>
                    <a:lnTo>
                      <a:pt x="43" y="32"/>
                    </a:lnTo>
                    <a:lnTo>
                      <a:pt x="0" y="20"/>
                    </a:lnTo>
                    <a:close/>
                  </a:path>
                </a:pathLst>
              </a:custGeom>
              <a:noFill/>
              <a:ln w="9525">
                <a:noFill/>
                <a:round/>
                <a:headEnd/>
                <a:tailEnd/>
              </a:ln>
            </p:spPr>
            <p:txBody>
              <a:bodyPr>
                <a:prstTxWarp prst="textNoShape">
                  <a:avLst/>
                </a:prstTxWarp>
              </a:bodyPr>
              <a:lstStyle/>
              <a:p>
                <a:endParaRPr lang="en-US"/>
              </a:p>
            </p:txBody>
          </p:sp>
          <p:sp>
            <p:nvSpPr>
              <p:cNvPr id="72607" name="Freeform 1082"/>
              <p:cNvSpPr>
                <a:spLocks/>
              </p:cNvSpPr>
              <p:nvPr/>
            </p:nvSpPr>
            <p:spPr bwMode="auto">
              <a:xfrm>
                <a:off x="4868" y="1897"/>
                <a:ext cx="11" cy="7"/>
              </a:xfrm>
              <a:custGeom>
                <a:avLst/>
                <a:gdLst>
                  <a:gd name="T0" fmla="*/ 0 w 54"/>
                  <a:gd name="T1" fmla="*/ 20 h 38"/>
                  <a:gd name="T2" fmla="*/ 9 w 54"/>
                  <a:gd name="T3" fmla="*/ 0 h 38"/>
                  <a:gd name="T4" fmla="*/ 52 w 54"/>
                  <a:gd name="T5" fmla="*/ 17 h 38"/>
                  <a:gd name="T6" fmla="*/ 54 w 54"/>
                  <a:gd name="T7" fmla="*/ 17 h 38"/>
                  <a:gd name="T8" fmla="*/ 46 w 54"/>
                  <a:gd name="T9" fmla="*/ 38 h 38"/>
                  <a:gd name="T10" fmla="*/ 0 w 54"/>
                  <a:gd name="T11" fmla="*/ 20 h 38"/>
                  <a:gd name="T12" fmla="*/ 0 60000 65536"/>
                  <a:gd name="T13" fmla="*/ 0 60000 65536"/>
                  <a:gd name="T14" fmla="*/ 0 60000 65536"/>
                  <a:gd name="T15" fmla="*/ 0 60000 65536"/>
                  <a:gd name="T16" fmla="*/ 0 60000 65536"/>
                  <a:gd name="T17" fmla="*/ 0 60000 65536"/>
                  <a:gd name="T18" fmla="*/ 0 w 54"/>
                  <a:gd name="T19" fmla="*/ 0 h 38"/>
                  <a:gd name="T20" fmla="*/ 54 w 54"/>
                  <a:gd name="T21" fmla="*/ 38 h 38"/>
                </a:gdLst>
                <a:ahLst/>
                <a:cxnLst>
                  <a:cxn ang="T12">
                    <a:pos x="T0" y="T1"/>
                  </a:cxn>
                  <a:cxn ang="T13">
                    <a:pos x="T2" y="T3"/>
                  </a:cxn>
                  <a:cxn ang="T14">
                    <a:pos x="T4" y="T5"/>
                  </a:cxn>
                  <a:cxn ang="T15">
                    <a:pos x="T6" y="T7"/>
                  </a:cxn>
                  <a:cxn ang="T16">
                    <a:pos x="T8" y="T9"/>
                  </a:cxn>
                  <a:cxn ang="T17">
                    <a:pos x="T10" y="T11"/>
                  </a:cxn>
                </a:cxnLst>
                <a:rect l="T18" t="T19" r="T20" b="T21"/>
                <a:pathLst>
                  <a:path w="54" h="38">
                    <a:moveTo>
                      <a:pt x="0" y="20"/>
                    </a:moveTo>
                    <a:lnTo>
                      <a:pt x="9" y="0"/>
                    </a:lnTo>
                    <a:lnTo>
                      <a:pt x="52" y="17"/>
                    </a:lnTo>
                    <a:lnTo>
                      <a:pt x="54" y="17"/>
                    </a:lnTo>
                    <a:lnTo>
                      <a:pt x="46" y="38"/>
                    </a:lnTo>
                    <a:lnTo>
                      <a:pt x="0" y="20"/>
                    </a:lnTo>
                    <a:close/>
                  </a:path>
                </a:pathLst>
              </a:custGeom>
              <a:noFill/>
              <a:ln w="9525">
                <a:noFill/>
                <a:round/>
                <a:headEnd/>
                <a:tailEnd/>
              </a:ln>
            </p:spPr>
            <p:txBody>
              <a:bodyPr>
                <a:prstTxWarp prst="textNoShape">
                  <a:avLst/>
                </a:prstTxWarp>
              </a:bodyPr>
              <a:lstStyle/>
              <a:p>
                <a:endParaRPr lang="en-US"/>
              </a:p>
            </p:txBody>
          </p:sp>
          <p:sp>
            <p:nvSpPr>
              <p:cNvPr id="72608" name="Freeform 1083"/>
              <p:cNvSpPr>
                <a:spLocks/>
              </p:cNvSpPr>
              <p:nvPr/>
            </p:nvSpPr>
            <p:spPr bwMode="auto">
              <a:xfrm>
                <a:off x="4877" y="1900"/>
                <a:ext cx="11" cy="8"/>
              </a:xfrm>
              <a:custGeom>
                <a:avLst/>
                <a:gdLst>
                  <a:gd name="T0" fmla="*/ 0 w 51"/>
                  <a:gd name="T1" fmla="*/ 21 h 40"/>
                  <a:gd name="T2" fmla="*/ 8 w 51"/>
                  <a:gd name="T3" fmla="*/ 0 h 40"/>
                  <a:gd name="T4" fmla="*/ 51 w 51"/>
                  <a:gd name="T5" fmla="*/ 21 h 40"/>
                  <a:gd name="T6" fmla="*/ 44 w 51"/>
                  <a:gd name="T7" fmla="*/ 40 h 40"/>
                  <a:gd name="T8" fmla="*/ 0 w 51"/>
                  <a:gd name="T9" fmla="*/ 21 h 40"/>
                  <a:gd name="T10" fmla="*/ 0 60000 65536"/>
                  <a:gd name="T11" fmla="*/ 0 60000 65536"/>
                  <a:gd name="T12" fmla="*/ 0 60000 65536"/>
                  <a:gd name="T13" fmla="*/ 0 60000 65536"/>
                  <a:gd name="T14" fmla="*/ 0 60000 65536"/>
                  <a:gd name="T15" fmla="*/ 0 w 51"/>
                  <a:gd name="T16" fmla="*/ 0 h 40"/>
                  <a:gd name="T17" fmla="*/ 51 w 51"/>
                  <a:gd name="T18" fmla="*/ 40 h 40"/>
                </a:gdLst>
                <a:ahLst/>
                <a:cxnLst>
                  <a:cxn ang="T10">
                    <a:pos x="T0" y="T1"/>
                  </a:cxn>
                  <a:cxn ang="T11">
                    <a:pos x="T2" y="T3"/>
                  </a:cxn>
                  <a:cxn ang="T12">
                    <a:pos x="T4" y="T5"/>
                  </a:cxn>
                  <a:cxn ang="T13">
                    <a:pos x="T6" y="T7"/>
                  </a:cxn>
                  <a:cxn ang="T14">
                    <a:pos x="T8" y="T9"/>
                  </a:cxn>
                </a:cxnLst>
                <a:rect l="T15" t="T16" r="T17" b="T18"/>
                <a:pathLst>
                  <a:path w="51" h="40">
                    <a:moveTo>
                      <a:pt x="0" y="21"/>
                    </a:moveTo>
                    <a:lnTo>
                      <a:pt x="8" y="0"/>
                    </a:lnTo>
                    <a:lnTo>
                      <a:pt x="51" y="21"/>
                    </a:lnTo>
                    <a:lnTo>
                      <a:pt x="44" y="40"/>
                    </a:lnTo>
                    <a:lnTo>
                      <a:pt x="0" y="21"/>
                    </a:lnTo>
                    <a:close/>
                  </a:path>
                </a:pathLst>
              </a:custGeom>
              <a:noFill/>
              <a:ln w="9525">
                <a:noFill/>
                <a:round/>
                <a:headEnd/>
                <a:tailEnd/>
              </a:ln>
            </p:spPr>
            <p:txBody>
              <a:bodyPr>
                <a:prstTxWarp prst="textNoShape">
                  <a:avLst/>
                </a:prstTxWarp>
              </a:bodyPr>
              <a:lstStyle/>
              <a:p>
                <a:endParaRPr lang="en-US"/>
              </a:p>
            </p:txBody>
          </p:sp>
          <p:sp>
            <p:nvSpPr>
              <p:cNvPr id="72609" name="Freeform 1084"/>
              <p:cNvSpPr>
                <a:spLocks/>
              </p:cNvSpPr>
              <p:nvPr/>
            </p:nvSpPr>
            <p:spPr bwMode="auto">
              <a:xfrm>
                <a:off x="4886" y="1904"/>
                <a:ext cx="11" cy="9"/>
              </a:xfrm>
              <a:custGeom>
                <a:avLst/>
                <a:gdLst>
                  <a:gd name="T0" fmla="*/ 0 w 54"/>
                  <a:gd name="T1" fmla="*/ 19 h 43"/>
                  <a:gd name="T2" fmla="*/ 7 w 54"/>
                  <a:gd name="T3" fmla="*/ 0 h 43"/>
                  <a:gd name="T4" fmla="*/ 54 w 54"/>
                  <a:gd name="T5" fmla="*/ 25 h 43"/>
                  <a:gd name="T6" fmla="*/ 43 w 54"/>
                  <a:gd name="T7" fmla="*/ 43 h 43"/>
                  <a:gd name="T8" fmla="*/ 0 w 54"/>
                  <a:gd name="T9" fmla="*/ 19 h 43"/>
                  <a:gd name="T10" fmla="*/ 0 60000 65536"/>
                  <a:gd name="T11" fmla="*/ 0 60000 65536"/>
                  <a:gd name="T12" fmla="*/ 0 60000 65536"/>
                  <a:gd name="T13" fmla="*/ 0 60000 65536"/>
                  <a:gd name="T14" fmla="*/ 0 60000 65536"/>
                  <a:gd name="T15" fmla="*/ 0 w 54"/>
                  <a:gd name="T16" fmla="*/ 0 h 43"/>
                  <a:gd name="T17" fmla="*/ 54 w 54"/>
                  <a:gd name="T18" fmla="*/ 43 h 43"/>
                </a:gdLst>
                <a:ahLst/>
                <a:cxnLst>
                  <a:cxn ang="T10">
                    <a:pos x="T0" y="T1"/>
                  </a:cxn>
                  <a:cxn ang="T11">
                    <a:pos x="T2" y="T3"/>
                  </a:cxn>
                  <a:cxn ang="T12">
                    <a:pos x="T4" y="T5"/>
                  </a:cxn>
                  <a:cxn ang="T13">
                    <a:pos x="T6" y="T7"/>
                  </a:cxn>
                  <a:cxn ang="T14">
                    <a:pos x="T8" y="T9"/>
                  </a:cxn>
                </a:cxnLst>
                <a:rect l="T15" t="T16" r="T17" b="T18"/>
                <a:pathLst>
                  <a:path w="54" h="43">
                    <a:moveTo>
                      <a:pt x="0" y="19"/>
                    </a:moveTo>
                    <a:lnTo>
                      <a:pt x="7" y="0"/>
                    </a:lnTo>
                    <a:lnTo>
                      <a:pt x="54" y="25"/>
                    </a:lnTo>
                    <a:lnTo>
                      <a:pt x="43" y="43"/>
                    </a:lnTo>
                    <a:lnTo>
                      <a:pt x="0" y="19"/>
                    </a:lnTo>
                    <a:close/>
                  </a:path>
                </a:pathLst>
              </a:custGeom>
              <a:noFill/>
              <a:ln w="9525">
                <a:noFill/>
                <a:round/>
                <a:headEnd/>
                <a:tailEnd/>
              </a:ln>
            </p:spPr>
            <p:txBody>
              <a:bodyPr>
                <a:prstTxWarp prst="textNoShape">
                  <a:avLst/>
                </a:prstTxWarp>
              </a:bodyPr>
              <a:lstStyle/>
              <a:p>
                <a:endParaRPr lang="en-US"/>
              </a:p>
            </p:txBody>
          </p:sp>
          <p:sp>
            <p:nvSpPr>
              <p:cNvPr id="72610" name="Freeform 1085"/>
              <p:cNvSpPr>
                <a:spLocks/>
              </p:cNvSpPr>
              <p:nvPr/>
            </p:nvSpPr>
            <p:spPr bwMode="auto">
              <a:xfrm>
                <a:off x="4895" y="1909"/>
                <a:ext cx="11" cy="9"/>
              </a:xfrm>
              <a:custGeom>
                <a:avLst/>
                <a:gdLst>
                  <a:gd name="T0" fmla="*/ 0 w 54"/>
                  <a:gd name="T1" fmla="*/ 18 h 44"/>
                  <a:gd name="T2" fmla="*/ 11 w 54"/>
                  <a:gd name="T3" fmla="*/ 0 h 44"/>
                  <a:gd name="T4" fmla="*/ 52 w 54"/>
                  <a:gd name="T5" fmla="*/ 26 h 44"/>
                  <a:gd name="T6" fmla="*/ 54 w 54"/>
                  <a:gd name="T7" fmla="*/ 26 h 44"/>
                  <a:gd name="T8" fmla="*/ 43 w 54"/>
                  <a:gd name="T9" fmla="*/ 44 h 44"/>
                  <a:gd name="T10" fmla="*/ 0 w 54"/>
                  <a:gd name="T11" fmla="*/ 18 h 44"/>
                  <a:gd name="T12" fmla="*/ 0 60000 65536"/>
                  <a:gd name="T13" fmla="*/ 0 60000 65536"/>
                  <a:gd name="T14" fmla="*/ 0 60000 65536"/>
                  <a:gd name="T15" fmla="*/ 0 60000 65536"/>
                  <a:gd name="T16" fmla="*/ 0 60000 65536"/>
                  <a:gd name="T17" fmla="*/ 0 60000 65536"/>
                  <a:gd name="T18" fmla="*/ 0 w 54"/>
                  <a:gd name="T19" fmla="*/ 0 h 44"/>
                  <a:gd name="T20" fmla="*/ 54 w 54"/>
                  <a:gd name="T21" fmla="*/ 44 h 44"/>
                </a:gdLst>
                <a:ahLst/>
                <a:cxnLst>
                  <a:cxn ang="T12">
                    <a:pos x="T0" y="T1"/>
                  </a:cxn>
                  <a:cxn ang="T13">
                    <a:pos x="T2" y="T3"/>
                  </a:cxn>
                  <a:cxn ang="T14">
                    <a:pos x="T4" y="T5"/>
                  </a:cxn>
                  <a:cxn ang="T15">
                    <a:pos x="T6" y="T7"/>
                  </a:cxn>
                  <a:cxn ang="T16">
                    <a:pos x="T8" y="T9"/>
                  </a:cxn>
                  <a:cxn ang="T17">
                    <a:pos x="T10" y="T11"/>
                  </a:cxn>
                </a:cxnLst>
                <a:rect l="T18" t="T19" r="T20" b="T21"/>
                <a:pathLst>
                  <a:path w="54" h="44">
                    <a:moveTo>
                      <a:pt x="0" y="18"/>
                    </a:moveTo>
                    <a:lnTo>
                      <a:pt x="11" y="0"/>
                    </a:lnTo>
                    <a:lnTo>
                      <a:pt x="52" y="26"/>
                    </a:lnTo>
                    <a:lnTo>
                      <a:pt x="54" y="26"/>
                    </a:lnTo>
                    <a:lnTo>
                      <a:pt x="43" y="44"/>
                    </a:lnTo>
                    <a:lnTo>
                      <a:pt x="0" y="18"/>
                    </a:lnTo>
                    <a:close/>
                  </a:path>
                </a:pathLst>
              </a:custGeom>
              <a:noFill/>
              <a:ln w="9525">
                <a:noFill/>
                <a:round/>
                <a:headEnd/>
                <a:tailEnd/>
              </a:ln>
            </p:spPr>
            <p:txBody>
              <a:bodyPr>
                <a:prstTxWarp prst="textNoShape">
                  <a:avLst/>
                </a:prstTxWarp>
              </a:bodyPr>
              <a:lstStyle/>
              <a:p>
                <a:endParaRPr lang="en-US"/>
              </a:p>
            </p:txBody>
          </p:sp>
          <p:sp>
            <p:nvSpPr>
              <p:cNvPr id="72611" name="Freeform 1086"/>
              <p:cNvSpPr>
                <a:spLocks/>
              </p:cNvSpPr>
              <p:nvPr/>
            </p:nvSpPr>
            <p:spPr bwMode="auto">
              <a:xfrm>
                <a:off x="4903" y="1914"/>
                <a:ext cx="11" cy="9"/>
              </a:xfrm>
              <a:custGeom>
                <a:avLst/>
                <a:gdLst>
                  <a:gd name="T0" fmla="*/ 0 w 52"/>
                  <a:gd name="T1" fmla="*/ 18 h 43"/>
                  <a:gd name="T2" fmla="*/ 11 w 52"/>
                  <a:gd name="T3" fmla="*/ 0 h 43"/>
                  <a:gd name="T4" fmla="*/ 52 w 52"/>
                  <a:gd name="T5" fmla="*/ 26 h 43"/>
                  <a:gd name="T6" fmla="*/ 41 w 52"/>
                  <a:gd name="T7" fmla="*/ 43 h 43"/>
                  <a:gd name="T8" fmla="*/ 0 w 52"/>
                  <a:gd name="T9" fmla="*/ 18 h 43"/>
                  <a:gd name="T10" fmla="*/ 0 60000 65536"/>
                  <a:gd name="T11" fmla="*/ 0 60000 65536"/>
                  <a:gd name="T12" fmla="*/ 0 60000 65536"/>
                  <a:gd name="T13" fmla="*/ 0 60000 65536"/>
                  <a:gd name="T14" fmla="*/ 0 60000 65536"/>
                  <a:gd name="T15" fmla="*/ 0 w 52"/>
                  <a:gd name="T16" fmla="*/ 0 h 43"/>
                  <a:gd name="T17" fmla="*/ 52 w 52"/>
                  <a:gd name="T18" fmla="*/ 43 h 43"/>
                </a:gdLst>
                <a:ahLst/>
                <a:cxnLst>
                  <a:cxn ang="T10">
                    <a:pos x="T0" y="T1"/>
                  </a:cxn>
                  <a:cxn ang="T11">
                    <a:pos x="T2" y="T3"/>
                  </a:cxn>
                  <a:cxn ang="T12">
                    <a:pos x="T4" y="T5"/>
                  </a:cxn>
                  <a:cxn ang="T13">
                    <a:pos x="T6" y="T7"/>
                  </a:cxn>
                  <a:cxn ang="T14">
                    <a:pos x="T8" y="T9"/>
                  </a:cxn>
                </a:cxnLst>
                <a:rect l="T15" t="T16" r="T17" b="T18"/>
                <a:pathLst>
                  <a:path w="52" h="43">
                    <a:moveTo>
                      <a:pt x="0" y="18"/>
                    </a:moveTo>
                    <a:lnTo>
                      <a:pt x="11" y="0"/>
                    </a:lnTo>
                    <a:lnTo>
                      <a:pt x="52" y="26"/>
                    </a:lnTo>
                    <a:lnTo>
                      <a:pt x="41" y="43"/>
                    </a:lnTo>
                    <a:lnTo>
                      <a:pt x="0" y="18"/>
                    </a:lnTo>
                    <a:close/>
                  </a:path>
                </a:pathLst>
              </a:custGeom>
              <a:noFill/>
              <a:ln w="9525">
                <a:noFill/>
                <a:round/>
                <a:headEnd/>
                <a:tailEnd/>
              </a:ln>
            </p:spPr>
            <p:txBody>
              <a:bodyPr>
                <a:prstTxWarp prst="textNoShape">
                  <a:avLst/>
                </a:prstTxWarp>
              </a:bodyPr>
              <a:lstStyle/>
              <a:p>
                <a:endParaRPr lang="en-US"/>
              </a:p>
            </p:txBody>
          </p:sp>
          <p:sp>
            <p:nvSpPr>
              <p:cNvPr id="72612" name="Freeform 1087"/>
              <p:cNvSpPr>
                <a:spLocks/>
              </p:cNvSpPr>
              <p:nvPr/>
            </p:nvSpPr>
            <p:spPr bwMode="auto">
              <a:xfrm>
                <a:off x="4912" y="1920"/>
                <a:ext cx="9" cy="8"/>
              </a:xfrm>
              <a:custGeom>
                <a:avLst/>
                <a:gdLst>
                  <a:gd name="T0" fmla="*/ 0 w 48"/>
                  <a:gd name="T1" fmla="*/ 17 h 43"/>
                  <a:gd name="T2" fmla="*/ 11 w 48"/>
                  <a:gd name="T3" fmla="*/ 0 h 43"/>
                  <a:gd name="T4" fmla="*/ 48 w 48"/>
                  <a:gd name="T5" fmla="*/ 29 h 43"/>
                  <a:gd name="T6" fmla="*/ 37 w 48"/>
                  <a:gd name="T7" fmla="*/ 43 h 43"/>
                  <a:gd name="T8" fmla="*/ 0 w 48"/>
                  <a:gd name="T9" fmla="*/ 17 h 43"/>
                  <a:gd name="T10" fmla="*/ 0 60000 65536"/>
                  <a:gd name="T11" fmla="*/ 0 60000 65536"/>
                  <a:gd name="T12" fmla="*/ 0 60000 65536"/>
                  <a:gd name="T13" fmla="*/ 0 60000 65536"/>
                  <a:gd name="T14" fmla="*/ 0 60000 65536"/>
                  <a:gd name="T15" fmla="*/ 0 w 48"/>
                  <a:gd name="T16" fmla="*/ 0 h 43"/>
                  <a:gd name="T17" fmla="*/ 48 w 48"/>
                  <a:gd name="T18" fmla="*/ 43 h 43"/>
                </a:gdLst>
                <a:ahLst/>
                <a:cxnLst>
                  <a:cxn ang="T10">
                    <a:pos x="T0" y="T1"/>
                  </a:cxn>
                  <a:cxn ang="T11">
                    <a:pos x="T2" y="T3"/>
                  </a:cxn>
                  <a:cxn ang="T12">
                    <a:pos x="T4" y="T5"/>
                  </a:cxn>
                  <a:cxn ang="T13">
                    <a:pos x="T6" y="T7"/>
                  </a:cxn>
                  <a:cxn ang="T14">
                    <a:pos x="T8" y="T9"/>
                  </a:cxn>
                </a:cxnLst>
                <a:rect l="T15" t="T16" r="T17" b="T18"/>
                <a:pathLst>
                  <a:path w="48" h="43">
                    <a:moveTo>
                      <a:pt x="0" y="17"/>
                    </a:moveTo>
                    <a:lnTo>
                      <a:pt x="11" y="0"/>
                    </a:lnTo>
                    <a:lnTo>
                      <a:pt x="48" y="29"/>
                    </a:lnTo>
                    <a:lnTo>
                      <a:pt x="37" y="43"/>
                    </a:lnTo>
                    <a:lnTo>
                      <a:pt x="0" y="17"/>
                    </a:lnTo>
                    <a:close/>
                  </a:path>
                </a:pathLst>
              </a:custGeom>
              <a:noFill/>
              <a:ln w="9525">
                <a:noFill/>
                <a:round/>
                <a:headEnd/>
                <a:tailEnd/>
              </a:ln>
            </p:spPr>
            <p:txBody>
              <a:bodyPr>
                <a:prstTxWarp prst="textNoShape">
                  <a:avLst/>
                </a:prstTxWarp>
              </a:bodyPr>
              <a:lstStyle/>
              <a:p>
                <a:endParaRPr lang="en-US"/>
              </a:p>
            </p:txBody>
          </p:sp>
          <p:sp>
            <p:nvSpPr>
              <p:cNvPr id="72613" name="Freeform 1088"/>
              <p:cNvSpPr>
                <a:spLocks/>
              </p:cNvSpPr>
              <p:nvPr/>
            </p:nvSpPr>
            <p:spPr bwMode="auto">
              <a:xfrm>
                <a:off x="4919" y="1925"/>
                <a:ext cx="9" cy="9"/>
              </a:xfrm>
              <a:custGeom>
                <a:avLst/>
                <a:gdLst>
                  <a:gd name="T0" fmla="*/ 0 w 45"/>
                  <a:gd name="T1" fmla="*/ 14 h 44"/>
                  <a:gd name="T2" fmla="*/ 11 w 45"/>
                  <a:gd name="T3" fmla="*/ 0 h 44"/>
                  <a:gd name="T4" fmla="*/ 45 w 45"/>
                  <a:gd name="T5" fmla="*/ 25 h 44"/>
                  <a:gd name="T6" fmla="*/ 32 w 45"/>
                  <a:gd name="T7" fmla="*/ 44 h 44"/>
                  <a:gd name="T8" fmla="*/ 0 w 45"/>
                  <a:gd name="T9" fmla="*/ 14 h 44"/>
                  <a:gd name="T10" fmla="*/ 0 60000 65536"/>
                  <a:gd name="T11" fmla="*/ 0 60000 65536"/>
                  <a:gd name="T12" fmla="*/ 0 60000 65536"/>
                  <a:gd name="T13" fmla="*/ 0 60000 65536"/>
                  <a:gd name="T14" fmla="*/ 0 60000 65536"/>
                  <a:gd name="T15" fmla="*/ 0 w 45"/>
                  <a:gd name="T16" fmla="*/ 0 h 44"/>
                  <a:gd name="T17" fmla="*/ 45 w 45"/>
                  <a:gd name="T18" fmla="*/ 44 h 44"/>
                </a:gdLst>
                <a:ahLst/>
                <a:cxnLst>
                  <a:cxn ang="T10">
                    <a:pos x="T0" y="T1"/>
                  </a:cxn>
                  <a:cxn ang="T11">
                    <a:pos x="T2" y="T3"/>
                  </a:cxn>
                  <a:cxn ang="T12">
                    <a:pos x="T4" y="T5"/>
                  </a:cxn>
                  <a:cxn ang="T13">
                    <a:pos x="T6" y="T7"/>
                  </a:cxn>
                  <a:cxn ang="T14">
                    <a:pos x="T8" y="T9"/>
                  </a:cxn>
                </a:cxnLst>
                <a:rect l="T15" t="T16" r="T17" b="T18"/>
                <a:pathLst>
                  <a:path w="45" h="44">
                    <a:moveTo>
                      <a:pt x="0" y="14"/>
                    </a:moveTo>
                    <a:lnTo>
                      <a:pt x="11" y="0"/>
                    </a:lnTo>
                    <a:lnTo>
                      <a:pt x="45" y="25"/>
                    </a:lnTo>
                    <a:lnTo>
                      <a:pt x="32" y="44"/>
                    </a:lnTo>
                    <a:lnTo>
                      <a:pt x="0" y="14"/>
                    </a:lnTo>
                    <a:close/>
                  </a:path>
                </a:pathLst>
              </a:custGeom>
              <a:noFill/>
              <a:ln w="9525">
                <a:noFill/>
                <a:round/>
                <a:headEnd/>
                <a:tailEnd/>
              </a:ln>
            </p:spPr>
            <p:txBody>
              <a:bodyPr>
                <a:prstTxWarp prst="textNoShape">
                  <a:avLst/>
                </a:prstTxWarp>
              </a:bodyPr>
              <a:lstStyle/>
              <a:p>
                <a:endParaRPr lang="en-US"/>
              </a:p>
            </p:txBody>
          </p:sp>
          <p:sp>
            <p:nvSpPr>
              <p:cNvPr id="72614" name="Freeform 1089"/>
              <p:cNvSpPr>
                <a:spLocks/>
              </p:cNvSpPr>
              <p:nvPr/>
            </p:nvSpPr>
            <p:spPr bwMode="auto">
              <a:xfrm>
                <a:off x="4925" y="1930"/>
                <a:ext cx="9" cy="9"/>
              </a:xfrm>
              <a:custGeom>
                <a:avLst/>
                <a:gdLst>
                  <a:gd name="T0" fmla="*/ 0 w 45"/>
                  <a:gd name="T1" fmla="*/ 19 h 41"/>
                  <a:gd name="T2" fmla="*/ 13 w 45"/>
                  <a:gd name="T3" fmla="*/ 0 h 41"/>
                  <a:gd name="T4" fmla="*/ 43 w 45"/>
                  <a:gd name="T5" fmla="*/ 26 h 41"/>
                  <a:gd name="T6" fmla="*/ 45 w 45"/>
                  <a:gd name="T7" fmla="*/ 26 h 41"/>
                  <a:gd name="T8" fmla="*/ 30 w 45"/>
                  <a:gd name="T9" fmla="*/ 41 h 41"/>
                  <a:gd name="T10" fmla="*/ 0 w 45"/>
                  <a:gd name="T11" fmla="*/ 19 h 41"/>
                  <a:gd name="T12" fmla="*/ 0 60000 65536"/>
                  <a:gd name="T13" fmla="*/ 0 60000 65536"/>
                  <a:gd name="T14" fmla="*/ 0 60000 65536"/>
                  <a:gd name="T15" fmla="*/ 0 60000 65536"/>
                  <a:gd name="T16" fmla="*/ 0 60000 65536"/>
                  <a:gd name="T17" fmla="*/ 0 60000 65536"/>
                  <a:gd name="T18" fmla="*/ 0 w 45"/>
                  <a:gd name="T19" fmla="*/ 0 h 41"/>
                  <a:gd name="T20" fmla="*/ 45 w 45"/>
                  <a:gd name="T21" fmla="*/ 41 h 41"/>
                </a:gdLst>
                <a:ahLst/>
                <a:cxnLst>
                  <a:cxn ang="T12">
                    <a:pos x="T0" y="T1"/>
                  </a:cxn>
                  <a:cxn ang="T13">
                    <a:pos x="T2" y="T3"/>
                  </a:cxn>
                  <a:cxn ang="T14">
                    <a:pos x="T4" y="T5"/>
                  </a:cxn>
                  <a:cxn ang="T15">
                    <a:pos x="T6" y="T7"/>
                  </a:cxn>
                  <a:cxn ang="T16">
                    <a:pos x="T8" y="T9"/>
                  </a:cxn>
                  <a:cxn ang="T17">
                    <a:pos x="T10" y="T11"/>
                  </a:cxn>
                </a:cxnLst>
                <a:rect l="T18" t="T19" r="T20" b="T21"/>
                <a:pathLst>
                  <a:path w="45" h="41">
                    <a:moveTo>
                      <a:pt x="0" y="19"/>
                    </a:moveTo>
                    <a:lnTo>
                      <a:pt x="13" y="0"/>
                    </a:lnTo>
                    <a:lnTo>
                      <a:pt x="43" y="26"/>
                    </a:lnTo>
                    <a:lnTo>
                      <a:pt x="45" y="26"/>
                    </a:lnTo>
                    <a:lnTo>
                      <a:pt x="30" y="41"/>
                    </a:lnTo>
                    <a:lnTo>
                      <a:pt x="0" y="19"/>
                    </a:lnTo>
                    <a:close/>
                  </a:path>
                </a:pathLst>
              </a:custGeom>
              <a:noFill/>
              <a:ln w="9525">
                <a:noFill/>
                <a:round/>
                <a:headEnd/>
                <a:tailEnd/>
              </a:ln>
            </p:spPr>
            <p:txBody>
              <a:bodyPr>
                <a:prstTxWarp prst="textNoShape">
                  <a:avLst/>
                </a:prstTxWarp>
              </a:bodyPr>
              <a:lstStyle/>
              <a:p>
                <a:endParaRPr lang="en-US"/>
              </a:p>
            </p:txBody>
          </p:sp>
          <p:sp>
            <p:nvSpPr>
              <p:cNvPr id="72615" name="Freeform 1090"/>
              <p:cNvSpPr>
                <a:spLocks/>
              </p:cNvSpPr>
              <p:nvPr/>
            </p:nvSpPr>
            <p:spPr bwMode="auto">
              <a:xfrm>
                <a:off x="4931" y="1936"/>
                <a:ext cx="9" cy="7"/>
              </a:xfrm>
              <a:custGeom>
                <a:avLst/>
                <a:gdLst>
                  <a:gd name="T0" fmla="*/ 0 w 41"/>
                  <a:gd name="T1" fmla="*/ 15 h 38"/>
                  <a:gd name="T2" fmla="*/ 15 w 41"/>
                  <a:gd name="T3" fmla="*/ 0 h 38"/>
                  <a:gd name="T4" fmla="*/ 41 w 41"/>
                  <a:gd name="T5" fmla="*/ 24 h 38"/>
                  <a:gd name="T6" fmla="*/ 26 w 41"/>
                  <a:gd name="T7" fmla="*/ 38 h 38"/>
                  <a:gd name="T8" fmla="*/ 0 w 41"/>
                  <a:gd name="T9" fmla="*/ 15 h 38"/>
                  <a:gd name="T10" fmla="*/ 0 60000 65536"/>
                  <a:gd name="T11" fmla="*/ 0 60000 65536"/>
                  <a:gd name="T12" fmla="*/ 0 60000 65536"/>
                  <a:gd name="T13" fmla="*/ 0 60000 65536"/>
                  <a:gd name="T14" fmla="*/ 0 60000 65536"/>
                  <a:gd name="T15" fmla="*/ 0 w 41"/>
                  <a:gd name="T16" fmla="*/ 0 h 38"/>
                  <a:gd name="T17" fmla="*/ 41 w 41"/>
                  <a:gd name="T18" fmla="*/ 38 h 38"/>
                </a:gdLst>
                <a:ahLst/>
                <a:cxnLst>
                  <a:cxn ang="T10">
                    <a:pos x="T0" y="T1"/>
                  </a:cxn>
                  <a:cxn ang="T11">
                    <a:pos x="T2" y="T3"/>
                  </a:cxn>
                  <a:cxn ang="T12">
                    <a:pos x="T4" y="T5"/>
                  </a:cxn>
                  <a:cxn ang="T13">
                    <a:pos x="T6" y="T7"/>
                  </a:cxn>
                  <a:cxn ang="T14">
                    <a:pos x="T8" y="T9"/>
                  </a:cxn>
                </a:cxnLst>
                <a:rect l="T15" t="T16" r="T17" b="T18"/>
                <a:pathLst>
                  <a:path w="41" h="38">
                    <a:moveTo>
                      <a:pt x="0" y="15"/>
                    </a:moveTo>
                    <a:lnTo>
                      <a:pt x="15" y="0"/>
                    </a:lnTo>
                    <a:lnTo>
                      <a:pt x="41" y="24"/>
                    </a:lnTo>
                    <a:lnTo>
                      <a:pt x="26" y="38"/>
                    </a:lnTo>
                    <a:lnTo>
                      <a:pt x="0" y="15"/>
                    </a:lnTo>
                    <a:close/>
                  </a:path>
                </a:pathLst>
              </a:custGeom>
              <a:noFill/>
              <a:ln w="9525">
                <a:noFill/>
                <a:round/>
                <a:headEnd/>
                <a:tailEnd/>
              </a:ln>
            </p:spPr>
            <p:txBody>
              <a:bodyPr>
                <a:prstTxWarp prst="textNoShape">
                  <a:avLst/>
                </a:prstTxWarp>
              </a:bodyPr>
              <a:lstStyle/>
              <a:p>
                <a:endParaRPr lang="en-US"/>
              </a:p>
            </p:txBody>
          </p:sp>
          <p:sp>
            <p:nvSpPr>
              <p:cNvPr id="72616" name="Freeform 1091"/>
              <p:cNvSpPr>
                <a:spLocks/>
              </p:cNvSpPr>
              <p:nvPr/>
            </p:nvSpPr>
            <p:spPr bwMode="auto">
              <a:xfrm>
                <a:off x="4937" y="1940"/>
                <a:ext cx="7" cy="7"/>
              </a:xfrm>
              <a:custGeom>
                <a:avLst/>
                <a:gdLst>
                  <a:gd name="T0" fmla="*/ 0 w 36"/>
                  <a:gd name="T1" fmla="*/ 14 h 34"/>
                  <a:gd name="T2" fmla="*/ 15 w 36"/>
                  <a:gd name="T3" fmla="*/ 0 h 34"/>
                  <a:gd name="T4" fmla="*/ 36 w 36"/>
                  <a:gd name="T5" fmla="*/ 20 h 34"/>
                  <a:gd name="T6" fmla="*/ 21 w 36"/>
                  <a:gd name="T7" fmla="*/ 34 h 34"/>
                  <a:gd name="T8" fmla="*/ 0 w 36"/>
                  <a:gd name="T9" fmla="*/ 14 h 34"/>
                  <a:gd name="T10" fmla="*/ 0 60000 65536"/>
                  <a:gd name="T11" fmla="*/ 0 60000 65536"/>
                  <a:gd name="T12" fmla="*/ 0 60000 65536"/>
                  <a:gd name="T13" fmla="*/ 0 60000 65536"/>
                  <a:gd name="T14" fmla="*/ 0 60000 65536"/>
                  <a:gd name="T15" fmla="*/ 0 w 36"/>
                  <a:gd name="T16" fmla="*/ 0 h 34"/>
                  <a:gd name="T17" fmla="*/ 36 w 36"/>
                  <a:gd name="T18" fmla="*/ 34 h 34"/>
                </a:gdLst>
                <a:ahLst/>
                <a:cxnLst>
                  <a:cxn ang="T10">
                    <a:pos x="T0" y="T1"/>
                  </a:cxn>
                  <a:cxn ang="T11">
                    <a:pos x="T2" y="T3"/>
                  </a:cxn>
                  <a:cxn ang="T12">
                    <a:pos x="T4" y="T5"/>
                  </a:cxn>
                  <a:cxn ang="T13">
                    <a:pos x="T6" y="T7"/>
                  </a:cxn>
                  <a:cxn ang="T14">
                    <a:pos x="T8" y="T9"/>
                  </a:cxn>
                </a:cxnLst>
                <a:rect l="T15" t="T16" r="T17" b="T18"/>
                <a:pathLst>
                  <a:path w="36" h="34">
                    <a:moveTo>
                      <a:pt x="0" y="14"/>
                    </a:moveTo>
                    <a:lnTo>
                      <a:pt x="15" y="0"/>
                    </a:lnTo>
                    <a:lnTo>
                      <a:pt x="36" y="20"/>
                    </a:lnTo>
                    <a:lnTo>
                      <a:pt x="21" y="34"/>
                    </a:lnTo>
                    <a:lnTo>
                      <a:pt x="0" y="14"/>
                    </a:lnTo>
                    <a:close/>
                  </a:path>
                </a:pathLst>
              </a:custGeom>
              <a:noFill/>
              <a:ln w="9525">
                <a:noFill/>
                <a:round/>
                <a:headEnd/>
                <a:tailEnd/>
              </a:ln>
            </p:spPr>
            <p:txBody>
              <a:bodyPr>
                <a:prstTxWarp prst="textNoShape">
                  <a:avLst/>
                </a:prstTxWarp>
              </a:bodyPr>
              <a:lstStyle/>
              <a:p>
                <a:endParaRPr lang="en-US"/>
              </a:p>
            </p:txBody>
          </p:sp>
          <p:sp>
            <p:nvSpPr>
              <p:cNvPr id="72617" name="Freeform 1092"/>
              <p:cNvSpPr>
                <a:spLocks/>
              </p:cNvSpPr>
              <p:nvPr/>
            </p:nvSpPr>
            <p:spPr bwMode="auto">
              <a:xfrm>
                <a:off x="4941" y="1944"/>
                <a:ext cx="6" cy="6"/>
              </a:xfrm>
              <a:custGeom>
                <a:avLst/>
                <a:gdLst>
                  <a:gd name="T0" fmla="*/ 0 w 32"/>
                  <a:gd name="T1" fmla="*/ 14 h 29"/>
                  <a:gd name="T2" fmla="*/ 15 w 32"/>
                  <a:gd name="T3" fmla="*/ 0 h 29"/>
                  <a:gd name="T4" fmla="*/ 32 w 32"/>
                  <a:gd name="T5" fmla="*/ 14 h 29"/>
                  <a:gd name="T6" fmla="*/ 17 w 32"/>
                  <a:gd name="T7" fmla="*/ 29 h 29"/>
                  <a:gd name="T8" fmla="*/ 0 w 32"/>
                  <a:gd name="T9" fmla="*/ 14 h 29"/>
                  <a:gd name="T10" fmla="*/ 0 60000 65536"/>
                  <a:gd name="T11" fmla="*/ 0 60000 65536"/>
                  <a:gd name="T12" fmla="*/ 0 60000 65536"/>
                  <a:gd name="T13" fmla="*/ 0 60000 65536"/>
                  <a:gd name="T14" fmla="*/ 0 60000 65536"/>
                  <a:gd name="T15" fmla="*/ 0 w 32"/>
                  <a:gd name="T16" fmla="*/ 0 h 29"/>
                  <a:gd name="T17" fmla="*/ 32 w 32"/>
                  <a:gd name="T18" fmla="*/ 29 h 29"/>
                </a:gdLst>
                <a:ahLst/>
                <a:cxnLst>
                  <a:cxn ang="T10">
                    <a:pos x="T0" y="T1"/>
                  </a:cxn>
                  <a:cxn ang="T11">
                    <a:pos x="T2" y="T3"/>
                  </a:cxn>
                  <a:cxn ang="T12">
                    <a:pos x="T4" y="T5"/>
                  </a:cxn>
                  <a:cxn ang="T13">
                    <a:pos x="T6" y="T7"/>
                  </a:cxn>
                  <a:cxn ang="T14">
                    <a:pos x="T8" y="T9"/>
                  </a:cxn>
                </a:cxnLst>
                <a:rect l="T15" t="T16" r="T17" b="T18"/>
                <a:pathLst>
                  <a:path w="32" h="29">
                    <a:moveTo>
                      <a:pt x="0" y="14"/>
                    </a:moveTo>
                    <a:lnTo>
                      <a:pt x="15" y="0"/>
                    </a:lnTo>
                    <a:lnTo>
                      <a:pt x="32" y="14"/>
                    </a:lnTo>
                    <a:lnTo>
                      <a:pt x="17" y="29"/>
                    </a:lnTo>
                    <a:lnTo>
                      <a:pt x="0" y="14"/>
                    </a:lnTo>
                    <a:close/>
                  </a:path>
                </a:pathLst>
              </a:custGeom>
              <a:noFill/>
              <a:ln w="9525">
                <a:noFill/>
                <a:round/>
                <a:headEnd/>
                <a:tailEnd/>
              </a:ln>
            </p:spPr>
            <p:txBody>
              <a:bodyPr>
                <a:prstTxWarp prst="textNoShape">
                  <a:avLst/>
                </a:prstTxWarp>
              </a:bodyPr>
              <a:lstStyle/>
              <a:p>
                <a:endParaRPr lang="en-US"/>
              </a:p>
            </p:txBody>
          </p:sp>
          <p:sp>
            <p:nvSpPr>
              <p:cNvPr id="72618" name="Freeform 1093"/>
              <p:cNvSpPr>
                <a:spLocks/>
              </p:cNvSpPr>
              <p:nvPr/>
            </p:nvSpPr>
            <p:spPr bwMode="auto">
              <a:xfrm>
                <a:off x="4944" y="1947"/>
                <a:ext cx="4" cy="4"/>
              </a:xfrm>
              <a:custGeom>
                <a:avLst/>
                <a:gdLst>
                  <a:gd name="T0" fmla="*/ 0 w 20"/>
                  <a:gd name="T1" fmla="*/ 15 h 21"/>
                  <a:gd name="T2" fmla="*/ 15 w 20"/>
                  <a:gd name="T3" fmla="*/ 0 h 21"/>
                  <a:gd name="T4" fmla="*/ 20 w 20"/>
                  <a:gd name="T5" fmla="*/ 6 h 21"/>
                  <a:gd name="T6" fmla="*/ 6 w 20"/>
                  <a:gd name="T7" fmla="*/ 21 h 21"/>
                  <a:gd name="T8" fmla="*/ 0 w 20"/>
                  <a:gd name="T9" fmla="*/ 15 h 21"/>
                  <a:gd name="T10" fmla="*/ 0 60000 65536"/>
                  <a:gd name="T11" fmla="*/ 0 60000 65536"/>
                  <a:gd name="T12" fmla="*/ 0 60000 65536"/>
                  <a:gd name="T13" fmla="*/ 0 60000 65536"/>
                  <a:gd name="T14" fmla="*/ 0 60000 65536"/>
                  <a:gd name="T15" fmla="*/ 0 w 20"/>
                  <a:gd name="T16" fmla="*/ 0 h 21"/>
                  <a:gd name="T17" fmla="*/ 20 w 20"/>
                  <a:gd name="T18" fmla="*/ 21 h 21"/>
                </a:gdLst>
                <a:ahLst/>
                <a:cxnLst>
                  <a:cxn ang="T10">
                    <a:pos x="T0" y="T1"/>
                  </a:cxn>
                  <a:cxn ang="T11">
                    <a:pos x="T2" y="T3"/>
                  </a:cxn>
                  <a:cxn ang="T12">
                    <a:pos x="T4" y="T5"/>
                  </a:cxn>
                  <a:cxn ang="T13">
                    <a:pos x="T6" y="T7"/>
                  </a:cxn>
                  <a:cxn ang="T14">
                    <a:pos x="T8" y="T9"/>
                  </a:cxn>
                </a:cxnLst>
                <a:rect l="T15" t="T16" r="T17" b="T18"/>
                <a:pathLst>
                  <a:path w="20" h="21">
                    <a:moveTo>
                      <a:pt x="0" y="15"/>
                    </a:moveTo>
                    <a:lnTo>
                      <a:pt x="15" y="0"/>
                    </a:lnTo>
                    <a:lnTo>
                      <a:pt x="20" y="6"/>
                    </a:lnTo>
                    <a:lnTo>
                      <a:pt x="6" y="21"/>
                    </a:lnTo>
                    <a:lnTo>
                      <a:pt x="0" y="15"/>
                    </a:lnTo>
                    <a:close/>
                  </a:path>
                </a:pathLst>
              </a:custGeom>
              <a:noFill/>
              <a:ln w="9525">
                <a:noFill/>
                <a:round/>
                <a:headEnd/>
                <a:tailEnd/>
              </a:ln>
            </p:spPr>
            <p:txBody>
              <a:bodyPr>
                <a:prstTxWarp prst="textNoShape">
                  <a:avLst/>
                </a:prstTxWarp>
              </a:bodyPr>
              <a:lstStyle/>
              <a:p>
                <a:endParaRPr lang="en-US"/>
              </a:p>
            </p:txBody>
          </p:sp>
          <p:sp>
            <p:nvSpPr>
              <p:cNvPr id="72619" name="Freeform 1094"/>
              <p:cNvSpPr>
                <a:spLocks/>
              </p:cNvSpPr>
              <p:nvPr/>
            </p:nvSpPr>
            <p:spPr bwMode="auto">
              <a:xfrm>
                <a:off x="4945" y="1948"/>
                <a:ext cx="4" cy="4"/>
              </a:xfrm>
              <a:custGeom>
                <a:avLst/>
                <a:gdLst>
                  <a:gd name="T0" fmla="*/ 0 w 18"/>
                  <a:gd name="T1" fmla="*/ 15 h 17"/>
                  <a:gd name="T2" fmla="*/ 14 w 18"/>
                  <a:gd name="T3" fmla="*/ 0 h 17"/>
                  <a:gd name="T4" fmla="*/ 18 w 18"/>
                  <a:gd name="T5" fmla="*/ 3 h 17"/>
                  <a:gd name="T6" fmla="*/ 3 w 18"/>
                  <a:gd name="T7" fmla="*/ 17 h 17"/>
                  <a:gd name="T8" fmla="*/ 0 w 18"/>
                  <a:gd name="T9" fmla="*/ 15 h 17"/>
                  <a:gd name="T10" fmla="*/ 0 60000 65536"/>
                  <a:gd name="T11" fmla="*/ 0 60000 65536"/>
                  <a:gd name="T12" fmla="*/ 0 60000 65536"/>
                  <a:gd name="T13" fmla="*/ 0 60000 65536"/>
                  <a:gd name="T14" fmla="*/ 0 60000 65536"/>
                  <a:gd name="T15" fmla="*/ 0 w 18"/>
                  <a:gd name="T16" fmla="*/ 0 h 17"/>
                  <a:gd name="T17" fmla="*/ 18 w 18"/>
                  <a:gd name="T18" fmla="*/ 17 h 17"/>
                </a:gdLst>
                <a:ahLst/>
                <a:cxnLst>
                  <a:cxn ang="T10">
                    <a:pos x="T0" y="T1"/>
                  </a:cxn>
                  <a:cxn ang="T11">
                    <a:pos x="T2" y="T3"/>
                  </a:cxn>
                  <a:cxn ang="T12">
                    <a:pos x="T4" y="T5"/>
                  </a:cxn>
                  <a:cxn ang="T13">
                    <a:pos x="T6" y="T7"/>
                  </a:cxn>
                  <a:cxn ang="T14">
                    <a:pos x="T8" y="T9"/>
                  </a:cxn>
                </a:cxnLst>
                <a:rect l="T15" t="T16" r="T17" b="T18"/>
                <a:pathLst>
                  <a:path w="18" h="17">
                    <a:moveTo>
                      <a:pt x="0" y="15"/>
                    </a:moveTo>
                    <a:lnTo>
                      <a:pt x="14" y="0"/>
                    </a:lnTo>
                    <a:lnTo>
                      <a:pt x="18" y="3"/>
                    </a:lnTo>
                    <a:lnTo>
                      <a:pt x="3" y="17"/>
                    </a:lnTo>
                    <a:lnTo>
                      <a:pt x="0" y="15"/>
                    </a:lnTo>
                    <a:close/>
                  </a:path>
                </a:pathLst>
              </a:custGeom>
              <a:noFill/>
              <a:ln w="9525">
                <a:noFill/>
                <a:round/>
                <a:headEnd/>
                <a:tailEnd/>
              </a:ln>
            </p:spPr>
            <p:txBody>
              <a:bodyPr>
                <a:prstTxWarp prst="textNoShape">
                  <a:avLst/>
                </a:prstTxWarp>
              </a:bodyPr>
              <a:lstStyle/>
              <a:p>
                <a:endParaRPr lang="en-US"/>
              </a:p>
            </p:txBody>
          </p:sp>
          <p:sp>
            <p:nvSpPr>
              <p:cNvPr id="72620" name="Freeform 1095"/>
              <p:cNvSpPr>
                <a:spLocks/>
              </p:cNvSpPr>
              <p:nvPr/>
            </p:nvSpPr>
            <p:spPr bwMode="auto">
              <a:xfrm>
                <a:off x="4946" y="1949"/>
                <a:ext cx="3" cy="3"/>
              </a:xfrm>
              <a:custGeom>
                <a:avLst/>
                <a:gdLst>
                  <a:gd name="T0" fmla="*/ 0 w 17"/>
                  <a:gd name="T1" fmla="*/ 14 h 17"/>
                  <a:gd name="T2" fmla="*/ 15 w 17"/>
                  <a:gd name="T3" fmla="*/ 0 h 17"/>
                  <a:gd name="T4" fmla="*/ 17 w 17"/>
                  <a:gd name="T5" fmla="*/ 3 h 17"/>
                  <a:gd name="T6" fmla="*/ 3 w 17"/>
                  <a:gd name="T7" fmla="*/ 17 h 17"/>
                  <a:gd name="T8" fmla="*/ 0 w 17"/>
                  <a:gd name="T9" fmla="*/ 14 h 17"/>
                  <a:gd name="T10" fmla="*/ 0 60000 65536"/>
                  <a:gd name="T11" fmla="*/ 0 60000 65536"/>
                  <a:gd name="T12" fmla="*/ 0 60000 65536"/>
                  <a:gd name="T13" fmla="*/ 0 60000 65536"/>
                  <a:gd name="T14" fmla="*/ 0 60000 65536"/>
                  <a:gd name="T15" fmla="*/ 0 w 17"/>
                  <a:gd name="T16" fmla="*/ 0 h 17"/>
                  <a:gd name="T17" fmla="*/ 17 w 17"/>
                  <a:gd name="T18" fmla="*/ 17 h 17"/>
                </a:gdLst>
                <a:ahLst/>
                <a:cxnLst>
                  <a:cxn ang="T10">
                    <a:pos x="T0" y="T1"/>
                  </a:cxn>
                  <a:cxn ang="T11">
                    <a:pos x="T2" y="T3"/>
                  </a:cxn>
                  <a:cxn ang="T12">
                    <a:pos x="T4" y="T5"/>
                  </a:cxn>
                  <a:cxn ang="T13">
                    <a:pos x="T6" y="T7"/>
                  </a:cxn>
                  <a:cxn ang="T14">
                    <a:pos x="T8" y="T9"/>
                  </a:cxn>
                </a:cxnLst>
                <a:rect l="T15" t="T16" r="T17" b="T18"/>
                <a:pathLst>
                  <a:path w="17" h="17">
                    <a:moveTo>
                      <a:pt x="0" y="14"/>
                    </a:moveTo>
                    <a:lnTo>
                      <a:pt x="15" y="0"/>
                    </a:lnTo>
                    <a:lnTo>
                      <a:pt x="17" y="3"/>
                    </a:lnTo>
                    <a:lnTo>
                      <a:pt x="3" y="17"/>
                    </a:lnTo>
                    <a:lnTo>
                      <a:pt x="0" y="14"/>
                    </a:lnTo>
                    <a:close/>
                  </a:path>
                </a:pathLst>
              </a:custGeom>
              <a:noFill/>
              <a:ln w="9525">
                <a:noFill/>
                <a:round/>
                <a:headEnd/>
                <a:tailEnd/>
              </a:ln>
            </p:spPr>
            <p:txBody>
              <a:bodyPr>
                <a:prstTxWarp prst="textNoShape">
                  <a:avLst/>
                </a:prstTxWarp>
              </a:bodyPr>
              <a:lstStyle/>
              <a:p>
                <a:endParaRPr lang="en-US"/>
              </a:p>
            </p:txBody>
          </p:sp>
          <p:sp>
            <p:nvSpPr>
              <p:cNvPr id="72621" name="Freeform 1096"/>
              <p:cNvSpPr>
                <a:spLocks/>
              </p:cNvSpPr>
              <p:nvPr/>
            </p:nvSpPr>
            <p:spPr bwMode="auto">
              <a:xfrm>
                <a:off x="4947" y="1950"/>
                <a:ext cx="2" cy="3"/>
              </a:xfrm>
              <a:custGeom>
                <a:avLst/>
                <a:gdLst>
                  <a:gd name="T0" fmla="*/ 0 w 14"/>
                  <a:gd name="T1" fmla="*/ 14 h 17"/>
                  <a:gd name="T2" fmla="*/ 14 w 14"/>
                  <a:gd name="T3" fmla="*/ 0 h 17"/>
                  <a:gd name="T4" fmla="*/ 14 w 14"/>
                  <a:gd name="T5" fmla="*/ 3 h 17"/>
                  <a:gd name="T6" fmla="*/ 8 w 14"/>
                  <a:gd name="T7" fmla="*/ 9 h 17"/>
                  <a:gd name="T8" fmla="*/ 3 w 14"/>
                  <a:gd name="T9" fmla="*/ 17 h 17"/>
                  <a:gd name="T10" fmla="*/ 3 w 14"/>
                  <a:gd name="T11" fmla="*/ 14 h 17"/>
                  <a:gd name="T12" fmla="*/ 0 w 14"/>
                  <a:gd name="T13" fmla="*/ 14 h 17"/>
                  <a:gd name="T14" fmla="*/ 0 60000 65536"/>
                  <a:gd name="T15" fmla="*/ 0 60000 65536"/>
                  <a:gd name="T16" fmla="*/ 0 60000 65536"/>
                  <a:gd name="T17" fmla="*/ 0 60000 65536"/>
                  <a:gd name="T18" fmla="*/ 0 60000 65536"/>
                  <a:gd name="T19" fmla="*/ 0 60000 65536"/>
                  <a:gd name="T20" fmla="*/ 0 60000 65536"/>
                  <a:gd name="T21" fmla="*/ 0 w 14"/>
                  <a:gd name="T22" fmla="*/ 0 h 17"/>
                  <a:gd name="T23" fmla="*/ 14 w 14"/>
                  <a:gd name="T24" fmla="*/ 17 h 1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 h="17">
                    <a:moveTo>
                      <a:pt x="0" y="14"/>
                    </a:moveTo>
                    <a:lnTo>
                      <a:pt x="14" y="0"/>
                    </a:lnTo>
                    <a:lnTo>
                      <a:pt x="14" y="3"/>
                    </a:lnTo>
                    <a:lnTo>
                      <a:pt x="8" y="9"/>
                    </a:lnTo>
                    <a:lnTo>
                      <a:pt x="3" y="17"/>
                    </a:lnTo>
                    <a:lnTo>
                      <a:pt x="3" y="14"/>
                    </a:lnTo>
                    <a:lnTo>
                      <a:pt x="0" y="14"/>
                    </a:lnTo>
                    <a:close/>
                  </a:path>
                </a:pathLst>
              </a:custGeom>
              <a:noFill/>
              <a:ln w="9525">
                <a:noFill/>
                <a:round/>
                <a:headEnd/>
                <a:tailEnd/>
              </a:ln>
            </p:spPr>
            <p:txBody>
              <a:bodyPr>
                <a:prstTxWarp prst="textNoShape">
                  <a:avLst/>
                </a:prstTxWarp>
              </a:bodyPr>
              <a:lstStyle/>
              <a:p>
                <a:endParaRPr lang="en-US"/>
              </a:p>
            </p:txBody>
          </p:sp>
          <p:sp>
            <p:nvSpPr>
              <p:cNvPr id="72622" name="Freeform 1097"/>
              <p:cNvSpPr>
                <a:spLocks/>
              </p:cNvSpPr>
              <p:nvPr/>
            </p:nvSpPr>
            <p:spPr bwMode="auto">
              <a:xfrm>
                <a:off x="4947" y="1950"/>
                <a:ext cx="3" cy="3"/>
              </a:xfrm>
              <a:custGeom>
                <a:avLst/>
                <a:gdLst>
                  <a:gd name="T0" fmla="*/ 0 w 14"/>
                  <a:gd name="T1" fmla="*/ 17 h 17"/>
                  <a:gd name="T2" fmla="*/ 5 w 14"/>
                  <a:gd name="T3" fmla="*/ 9 h 17"/>
                  <a:gd name="T4" fmla="*/ 11 w 14"/>
                  <a:gd name="T5" fmla="*/ 0 h 17"/>
                  <a:gd name="T6" fmla="*/ 14 w 14"/>
                  <a:gd name="T7" fmla="*/ 3 h 17"/>
                  <a:gd name="T8" fmla="*/ 3 w 14"/>
                  <a:gd name="T9" fmla="*/ 17 h 17"/>
                  <a:gd name="T10" fmla="*/ 0 w 14"/>
                  <a:gd name="T11" fmla="*/ 17 h 17"/>
                  <a:gd name="T12" fmla="*/ 0 60000 65536"/>
                  <a:gd name="T13" fmla="*/ 0 60000 65536"/>
                  <a:gd name="T14" fmla="*/ 0 60000 65536"/>
                  <a:gd name="T15" fmla="*/ 0 60000 65536"/>
                  <a:gd name="T16" fmla="*/ 0 60000 65536"/>
                  <a:gd name="T17" fmla="*/ 0 60000 65536"/>
                  <a:gd name="T18" fmla="*/ 0 w 14"/>
                  <a:gd name="T19" fmla="*/ 0 h 17"/>
                  <a:gd name="T20" fmla="*/ 14 w 14"/>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14" h="17">
                    <a:moveTo>
                      <a:pt x="0" y="17"/>
                    </a:moveTo>
                    <a:lnTo>
                      <a:pt x="5" y="9"/>
                    </a:lnTo>
                    <a:lnTo>
                      <a:pt x="11" y="0"/>
                    </a:lnTo>
                    <a:lnTo>
                      <a:pt x="14" y="3"/>
                    </a:lnTo>
                    <a:lnTo>
                      <a:pt x="3" y="17"/>
                    </a:lnTo>
                    <a:lnTo>
                      <a:pt x="0" y="17"/>
                    </a:lnTo>
                    <a:close/>
                  </a:path>
                </a:pathLst>
              </a:custGeom>
              <a:noFill/>
              <a:ln w="9525">
                <a:noFill/>
                <a:round/>
                <a:headEnd/>
                <a:tailEnd/>
              </a:ln>
            </p:spPr>
            <p:txBody>
              <a:bodyPr>
                <a:prstTxWarp prst="textNoShape">
                  <a:avLst/>
                </a:prstTxWarp>
              </a:bodyPr>
              <a:lstStyle/>
              <a:p>
                <a:endParaRPr lang="en-US"/>
              </a:p>
            </p:txBody>
          </p:sp>
          <p:sp>
            <p:nvSpPr>
              <p:cNvPr id="72623" name="Freeform 1098"/>
              <p:cNvSpPr>
                <a:spLocks/>
              </p:cNvSpPr>
              <p:nvPr/>
            </p:nvSpPr>
            <p:spPr bwMode="auto">
              <a:xfrm>
                <a:off x="4948" y="1950"/>
                <a:ext cx="3" cy="4"/>
              </a:xfrm>
              <a:custGeom>
                <a:avLst/>
                <a:gdLst>
                  <a:gd name="T0" fmla="*/ 0 w 17"/>
                  <a:gd name="T1" fmla="*/ 14 h 20"/>
                  <a:gd name="T2" fmla="*/ 11 w 17"/>
                  <a:gd name="T3" fmla="*/ 0 h 20"/>
                  <a:gd name="T4" fmla="*/ 17 w 17"/>
                  <a:gd name="T5" fmla="*/ 2 h 20"/>
                  <a:gd name="T6" fmla="*/ 6 w 17"/>
                  <a:gd name="T7" fmla="*/ 20 h 20"/>
                  <a:gd name="T8" fmla="*/ 0 w 17"/>
                  <a:gd name="T9" fmla="*/ 14 h 20"/>
                  <a:gd name="T10" fmla="*/ 0 60000 65536"/>
                  <a:gd name="T11" fmla="*/ 0 60000 65536"/>
                  <a:gd name="T12" fmla="*/ 0 60000 65536"/>
                  <a:gd name="T13" fmla="*/ 0 60000 65536"/>
                  <a:gd name="T14" fmla="*/ 0 60000 65536"/>
                  <a:gd name="T15" fmla="*/ 0 w 17"/>
                  <a:gd name="T16" fmla="*/ 0 h 20"/>
                  <a:gd name="T17" fmla="*/ 17 w 17"/>
                  <a:gd name="T18" fmla="*/ 20 h 20"/>
                </a:gdLst>
                <a:ahLst/>
                <a:cxnLst>
                  <a:cxn ang="T10">
                    <a:pos x="T0" y="T1"/>
                  </a:cxn>
                  <a:cxn ang="T11">
                    <a:pos x="T2" y="T3"/>
                  </a:cxn>
                  <a:cxn ang="T12">
                    <a:pos x="T4" y="T5"/>
                  </a:cxn>
                  <a:cxn ang="T13">
                    <a:pos x="T6" y="T7"/>
                  </a:cxn>
                  <a:cxn ang="T14">
                    <a:pos x="T8" y="T9"/>
                  </a:cxn>
                </a:cxnLst>
                <a:rect l="T15" t="T16" r="T17" b="T18"/>
                <a:pathLst>
                  <a:path w="17" h="20">
                    <a:moveTo>
                      <a:pt x="0" y="14"/>
                    </a:moveTo>
                    <a:lnTo>
                      <a:pt x="11" y="0"/>
                    </a:lnTo>
                    <a:lnTo>
                      <a:pt x="17" y="2"/>
                    </a:lnTo>
                    <a:lnTo>
                      <a:pt x="6" y="20"/>
                    </a:lnTo>
                    <a:lnTo>
                      <a:pt x="0" y="14"/>
                    </a:lnTo>
                    <a:close/>
                  </a:path>
                </a:pathLst>
              </a:custGeom>
              <a:noFill/>
              <a:ln w="9525">
                <a:noFill/>
                <a:round/>
                <a:headEnd/>
                <a:tailEnd/>
              </a:ln>
            </p:spPr>
            <p:txBody>
              <a:bodyPr>
                <a:prstTxWarp prst="textNoShape">
                  <a:avLst/>
                </a:prstTxWarp>
              </a:bodyPr>
              <a:lstStyle/>
              <a:p>
                <a:endParaRPr lang="en-US"/>
              </a:p>
            </p:txBody>
          </p:sp>
          <p:sp>
            <p:nvSpPr>
              <p:cNvPr id="72624" name="Freeform 1099"/>
              <p:cNvSpPr>
                <a:spLocks/>
              </p:cNvSpPr>
              <p:nvPr/>
            </p:nvSpPr>
            <p:spPr bwMode="auto">
              <a:xfrm>
                <a:off x="4949" y="1951"/>
                <a:ext cx="4" cy="5"/>
              </a:xfrm>
              <a:custGeom>
                <a:avLst/>
                <a:gdLst>
                  <a:gd name="T0" fmla="*/ 0 w 22"/>
                  <a:gd name="T1" fmla="*/ 18 h 26"/>
                  <a:gd name="T2" fmla="*/ 11 w 22"/>
                  <a:gd name="T3" fmla="*/ 0 h 26"/>
                  <a:gd name="T4" fmla="*/ 22 w 22"/>
                  <a:gd name="T5" fmla="*/ 9 h 26"/>
                  <a:gd name="T6" fmla="*/ 11 w 22"/>
                  <a:gd name="T7" fmla="*/ 26 h 26"/>
                  <a:gd name="T8" fmla="*/ 0 w 22"/>
                  <a:gd name="T9" fmla="*/ 18 h 26"/>
                  <a:gd name="T10" fmla="*/ 0 60000 65536"/>
                  <a:gd name="T11" fmla="*/ 0 60000 65536"/>
                  <a:gd name="T12" fmla="*/ 0 60000 65536"/>
                  <a:gd name="T13" fmla="*/ 0 60000 65536"/>
                  <a:gd name="T14" fmla="*/ 0 60000 65536"/>
                  <a:gd name="T15" fmla="*/ 0 w 22"/>
                  <a:gd name="T16" fmla="*/ 0 h 26"/>
                  <a:gd name="T17" fmla="*/ 22 w 22"/>
                  <a:gd name="T18" fmla="*/ 26 h 26"/>
                </a:gdLst>
                <a:ahLst/>
                <a:cxnLst>
                  <a:cxn ang="T10">
                    <a:pos x="T0" y="T1"/>
                  </a:cxn>
                  <a:cxn ang="T11">
                    <a:pos x="T2" y="T3"/>
                  </a:cxn>
                  <a:cxn ang="T12">
                    <a:pos x="T4" y="T5"/>
                  </a:cxn>
                  <a:cxn ang="T13">
                    <a:pos x="T6" y="T7"/>
                  </a:cxn>
                  <a:cxn ang="T14">
                    <a:pos x="T8" y="T9"/>
                  </a:cxn>
                </a:cxnLst>
                <a:rect l="T15" t="T16" r="T17" b="T18"/>
                <a:pathLst>
                  <a:path w="22" h="26">
                    <a:moveTo>
                      <a:pt x="0" y="18"/>
                    </a:moveTo>
                    <a:lnTo>
                      <a:pt x="11" y="0"/>
                    </a:lnTo>
                    <a:lnTo>
                      <a:pt x="22" y="9"/>
                    </a:lnTo>
                    <a:lnTo>
                      <a:pt x="11" y="26"/>
                    </a:lnTo>
                    <a:lnTo>
                      <a:pt x="0" y="18"/>
                    </a:lnTo>
                    <a:close/>
                  </a:path>
                </a:pathLst>
              </a:custGeom>
              <a:noFill/>
              <a:ln w="9525">
                <a:noFill/>
                <a:round/>
                <a:headEnd/>
                <a:tailEnd/>
              </a:ln>
            </p:spPr>
            <p:txBody>
              <a:bodyPr>
                <a:prstTxWarp prst="textNoShape">
                  <a:avLst/>
                </a:prstTxWarp>
              </a:bodyPr>
              <a:lstStyle/>
              <a:p>
                <a:endParaRPr lang="en-US"/>
              </a:p>
            </p:txBody>
          </p:sp>
          <p:sp>
            <p:nvSpPr>
              <p:cNvPr id="72625" name="Freeform 1100"/>
              <p:cNvSpPr>
                <a:spLocks/>
              </p:cNvSpPr>
              <p:nvPr/>
            </p:nvSpPr>
            <p:spPr bwMode="auto">
              <a:xfrm>
                <a:off x="4951" y="1952"/>
                <a:ext cx="5" cy="6"/>
              </a:xfrm>
              <a:custGeom>
                <a:avLst/>
                <a:gdLst>
                  <a:gd name="T0" fmla="*/ 0 w 26"/>
                  <a:gd name="T1" fmla="*/ 17 h 26"/>
                  <a:gd name="T2" fmla="*/ 11 w 26"/>
                  <a:gd name="T3" fmla="*/ 0 h 26"/>
                  <a:gd name="T4" fmla="*/ 26 w 26"/>
                  <a:gd name="T5" fmla="*/ 9 h 26"/>
                  <a:gd name="T6" fmla="*/ 15 w 26"/>
                  <a:gd name="T7" fmla="*/ 26 h 26"/>
                  <a:gd name="T8" fmla="*/ 0 w 26"/>
                  <a:gd name="T9" fmla="*/ 17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0" y="17"/>
                    </a:moveTo>
                    <a:lnTo>
                      <a:pt x="11" y="0"/>
                    </a:lnTo>
                    <a:lnTo>
                      <a:pt x="26" y="9"/>
                    </a:lnTo>
                    <a:lnTo>
                      <a:pt x="15" y="26"/>
                    </a:lnTo>
                    <a:lnTo>
                      <a:pt x="0" y="17"/>
                    </a:lnTo>
                    <a:close/>
                  </a:path>
                </a:pathLst>
              </a:custGeom>
              <a:noFill/>
              <a:ln w="9525">
                <a:noFill/>
                <a:round/>
                <a:headEnd/>
                <a:tailEnd/>
              </a:ln>
            </p:spPr>
            <p:txBody>
              <a:bodyPr>
                <a:prstTxWarp prst="textNoShape">
                  <a:avLst/>
                </a:prstTxWarp>
              </a:bodyPr>
              <a:lstStyle/>
              <a:p>
                <a:endParaRPr lang="en-US"/>
              </a:p>
            </p:txBody>
          </p:sp>
          <p:sp>
            <p:nvSpPr>
              <p:cNvPr id="72626" name="Freeform 1101"/>
              <p:cNvSpPr>
                <a:spLocks/>
              </p:cNvSpPr>
              <p:nvPr/>
            </p:nvSpPr>
            <p:spPr bwMode="auto">
              <a:xfrm>
                <a:off x="4954" y="1954"/>
                <a:ext cx="6" cy="6"/>
              </a:xfrm>
              <a:custGeom>
                <a:avLst/>
                <a:gdLst>
                  <a:gd name="T0" fmla="*/ 0 w 28"/>
                  <a:gd name="T1" fmla="*/ 17 h 29"/>
                  <a:gd name="T2" fmla="*/ 11 w 28"/>
                  <a:gd name="T3" fmla="*/ 0 h 29"/>
                  <a:gd name="T4" fmla="*/ 28 w 28"/>
                  <a:gd name="T5" fmla="*/ 14 h 29"/>
                  <a:gd name="T6" fmla="*/ 17 w 28"/>
                  <a:gd name="T7" fmla="*/ 29 h 29"/>
                  <a:gd name="T8" fmla="*/ 0 w 28"/>
                  <a:gd name="T9" fmla="*/ 17 h 29"/>
                  <a:gd name="T10" fmla="*/ 0 60000 65536"/>
                  <a:gd name="T11" fmla="*/ 0 60000 65536"/>
                  <a:gd name="T12" fmla="*/ 0 60000 65536"/>
                  <a:gd name="T13" fmla="*/ 0 60000 65536"/>
                  <a:gd name="T14" fmla="*/ 0 60000 65536"/>
                  <a:gd name="T15" fmla="*/ 0 w 28"/>
                  <a:gd name="T16" fmla="*/ 0 h 29"/>
                  <a:gd name="T17" fmla="*/ 28 w 28"/>
                  <a:gd name="T18" fmla="*/ 29 h 29"/>
                </a:gdLst>
                <a:ahLst/>
                <a:cxnLst>
                  <a:cxn ang="T10">
                    <a:pos x="T0" y="T1"/>
                  </a:cxn>
                  <a:cxn ang="T11">
                    <a:pos x="T2" y="T3"/>
                  </a:cxn>
                  <a:cxn ang="T12">
                    <a:pos x="T4" y="T5"/>
                  </a:cxn>
                  <a:cxn ang="T13">
                    <a:pos x="T6" y="T7"/>
                  </a:cxn>
                  <a:cxn ang="T14">
                    <a:pos x="T8" y="T9"/>
                  </a:cxn>
                </a:cxnLst>
                <a:rect l="T15" t="T16" r="T17" b="T18"/>
                <a:pathLst>
                  <a:path w="28" h="29">
                    <a:moveTo>
                      <a:pt x="0" y="17"/>
                    </a:moveTo>
                    <a:lnTo>
                      <a:pt x="11" y="0"/>
                    </a:lnTo>
                    <a:lnTo>
                      <a:pt x="28" y="14"/>
                    </a:lnTo>
                    <a:lnTo>
                      <a:pt x="17" y="29"/>
                    </a:lnTo>
                    <a:lnTo>
                      <a:pt x="0" y="17"/>
                    </a:lnTo>
                    <a:close/>
                  </a:path>
                </a:pathLst>
              </a:custGeom>
              <a:noFill/>
              <a:ln w="9525">
                <a:noFill/>
                <a:round/>
                <a:headEnd/>
                <a:tailEnd/>
              </a:ln>
            </p:spPr>
            <p:txBody>
              <a:bodyPr>
                <a:prstTxWarp prst="textNoShape">
                  <a:avLst/>
                </a:prstTxWarp>
              </a:bodyPr>
              <a:lstStyle/>
              <a:p>
                <a:endParaRPr lang="en-US"/>
              </a:p>
            </p:txBody>
          </p:sp>
          <p:sp>
            <p:nvSpPr>
              <p:cNvPr id="72627" name="Freeform 1102"/>
              <p:cNvSpPr>
                <a:spLocks/>
              </p:cNvSpPr>
              <p:nvPr/>
            </p:nvSpPr>
            <p:spPr bwMode="auto">
              <a:xfrm>
                <a:off x="4958" y="1957"/>
                <a:ext cx="6" cy="6"/>
              </a:xfrm>
              <a:custGeom>
                <a:avLst/>
                <a:gdLst>
                  <a:gd name="T0" fmla="*/ 0 w 32"/>
                  <a:gd name="T1" fmla="*/ 15 h 30"/>
                  <a:gd name="T2" fmla="*/ 11 w 32"/>
                  <a:gd name="T3" fmla="*/ 0 h 30"/>
                  <a:gd name="T4" fmla="*/ 32 w 32"/>
                  <a:gd name="T5" fmla="*/ 15 h 30"/>
                  <a:gd name="T6" fmla="*/ 20 w 32"/>
                  <a:gd name="T7" fmla="*/ 30 h 30"/>
                  <a:gd name="T8" fmla="*/ 0 w 32"/>
                  <a:gd name="T9" fmla="*/ 15 h 30"/>
                  <a:gd name="T10" fmla="*/ 0 60000 65536"/>
                  <a:gd name="T11" fmla="*/ 0 60000 65536"/>
                  <a:gd name="T12" fmla="*/ 0 60000 65536"/>
                  <a:gd name="T13" fmla="*/ 0 60000 65536"/>
                  <a:gd name="T14" fmla="*/ 0 60000 65536"/>
                  <a:gd name="T15" fmla="*/ 0 w 32"/>
                  <a:gd name="T16" fmla="*/ 0 h 30"/>
                  <a:gd name="T17" fmla="*/ 32 w 32"/>
                  <a:gd name="T18" fmla="*/ 30 h 30"/>
                </a:gdLst>
                <a:ahLst/>
                <a:cxnLst>
                  <a:cxn ang="T10">
                    <a:pos x="T0" y="T1"/>
                  </a:cxn>
                  <a:cxn ang="T11">
                    <a:pos x="T2" y="T3"/>
                  </a:cxn>
                  <a:cxn ang="T12">
                    <a:pos x="T4" y="T5"/>
                  </a:cxn>
                  <a:cxn ang="T13">
                    <a:pos x="T6" y="T7"/>
                  </a:cxn>
                  <a:cxn ang="T14">
                    <a:pos x="T8" y="T9"/>
                  </a:cxn>
                </a:cxnLst>
                <a:rect l="T15" t="T16" r="T17" b="T18"/>
                <a:pathLst>
                  <a:path w="32" h="30">
                    <a:moveTo>
                      <a:pt x="0" y="15"/>
                    </a:moveTo>
                    <a:lnTo>
                      <a:pt x="11" y="0"/>
                    </a:lnTo>
                    <a:lnTo>
                      <a:pt x="32" y="15"/>
                    </a:lnTo>
                    <a:lnTo>
                      <a:pt x="20" y="30"/>
                    </a:lnTo>
                    <a:lnTo>
                      <a:pt x="0" y="15"/>
                    </a:lnTo>
                    <a:close/>
                  </a:path>
                </a:pathLst>
              </a:custGeom>
              <a:noFill/>
              <a:ln w="9525">
                <a:noFill/>
                <a:round/>
                <a:headEnd/>
                <a:tailEnd/>
              </a:ln>
            </p:spPr>
            <p:txBody>
              <a:bodyPr>
                <a:prstTxWarp prst="textNoShape">
                  <a:avLst/>
                </a:prstTxWarp>
              </a:bodyPr>
              <a:lstStyle/>
              <a:p>
                <a:endParaRPr lang="en-US"/>
              </a:p>
            </p:txBody>
          </p:sp>
          <p:sp>
            <p:nvSpPr>
              <p:cNvPr id="72628" name="Freeform 1103"/>
              <p:cNvSpPr>
                <a:spLocks/>
              </p:cNvSpPr>
              <p:nvPr/>
            </p:nvSpPr>
            <p:spPr bwMode="auto">
              <a:xfrm>
                <a:off x="4962" y="1960"/>
                <a:ext cx="6" cy="6"/>
              </a:xfrm>
              <a:custGeom>
                <a:avLst/>
                <a:gdLst>
                  <a:gd name="T0" fmla="*/ 0 w 34"/>
                  <a:gd name="T1" fmla="*/ 15 h 32"/>
                  <a:gd name="T2" fmla="*/ 12 w 34"/>
                  <a:gd name="T3" fmla="*/ 0 h 32"/>
                  <a:gd name="T4" fmla="*/ 34 w 34"/>
                  <a:gd name="T5" fmla="*/ 17 h 32"/>
                  <a:gd name="T6" fmla="*/ 23 w 34"/>
                  <a:gd name="T7" fmla="*/ 32 h 32"/>
                  <a:gd name="T8" fmla="*/ 0 w 34"/>
                  <a:gd name="T9" fmla="*/ 15 h 32"/>
                  <a:gd name="T10" fmla="*/ 0 60000 65536"/>
                  <a:gd name="T11" fmla="*/ 0 60000 65536"/>
                  <a:gd name="T12" fmla="*/ 0 60000 65536"/>
                  <a:gd name="T13" fmla="*/ 0 60000 65536"/>
                  <a:gd name="T14" fmla="*/ 0 60000 65536"/>
                  <a:gd name="T15" fmla="*/ 0 w 34"/>
                  <a:gd name="T16" fmla="*/ 0 h 32"/>
                  <a:gd name="T17" fmla="*/ 34 w 34"/>
                  <a:gd name="T18" fmla="*/ 32 h 32"/>
                </a:gdLst>
                <a:ahLst/>
                <a:cxnLst>
                  <a:cxn ang="T10">
                    <a:pos x="T0" y="T1"/>
                  </a:cxn>
                  <a:cxn ang="T11">
                    <a:pos x="T2" y="T3"/>
                  </a:cxn>
                  <a:cxn ang="T12">
                    <a:pos x="T4" y="T5"/>
                  </a:cxn>
                  <a:cxn ang="T13">
                    <a:pos x="T6" y="T7"/>
                  </a:cxn>
                  <a:cxn ang="T14">
                    <a:pos x="T8" y="T9"/>
                  </a:cxn>
                </a:cxnLst>
                <a:rect l="T15" t="T16" r="T17" b="T18"/>
                <a:pathLst>
                  <a:path w="34" h="32">
                    <a:moveTo>
                      <a:pt x="0" y="15"/>
                    </a:moveTo>
                    <a:lnTo>
                      <a:pt x="12" y="0"/>
                    </a:lnTo>
                    <a:lnTo>
                      <a:pt x="34" y="17"/>
                    </a:lnTo>
                    <a:lnTo>
                      <a:pt x="23" y="32"/>
                    </a:lnTo>
                    <a:lnTo>
                      <a:pt x="0" y="15"/>
                    </a:lnTo>
                    <a:close/>
                  </a:path>
                </a:pathLst>
              </a:custGeom>
              <a:noFill/>
              <a:ln w="9525">
                <a:noFill/>
                <a:round/>
                <a:headEnd/>
                <a:tailEnd/>
              </a:ln>
            </p:spPr>
            <p:txBody>
              <a:bodyPr>
                <a:prstTxWarp prst="textNoShape">
                  <a:avLst/>
                </a:prstTxWarp>
              </a:bodyPr>
              <a:lstStyle/>
              <a:p>
                <a:endParaRPr lang="en-US"/>
              </a:p>
            </p:txBody>
          </p:sp>
          <p:sp>
            <p:nvSpPr>
              <p:cNvPr id="72629" name="Freeform 1104"/>
              <p:cNvSpPr>
                <a:spLocks/>
              </p:cNvSpPr>
              <p:nvPr/>
            </p:nvSpPr>
            <p:spPr bwMode="auto">
              <a:xfrm>
                <a:off x="4966" y="1963"/>
                <a:ext cx="7" cy="7"/>
              </a:xfrm>
              <a:custGeom>
                <a:avLst/>
                <a:gdLst>
                  <a:gd name="T0" fmla="*/ 0 w 34"/>
                  <a:gd name="T1" fmla="*/ 15 h 35"/>
                  <a:gd name="T2" fmla="*/ 11 w 34"/>
                  <a:gd name="T3" fmla="*/ 0 h 35"/>
                  <a:gd name="T4" fmla="*/ 34 w 34"/>
                  <a:gd name="T5" fmla="*/ 17 h 35"/>
                  <a:gd name="T6" fmla="*/ 23 w 34"/>
                  <a:gd name="T7" fmla="*/ 35 h 35"/>
                  <a:gd name="T8" fmla="*/ 0 w 34"/>
                  <a:gd name="T9" fmla="*/ 15 h 35"/>
                  <a:gd name="T10" fmla="*/ 0 60000 65536"/>
                  <a:gd name="T11" fmla="*/ 0 60000 65536"/>
                  <a:gd name="T12" fmla="*/ 0 60000 65536"/>
                  <a:gd name="T13" fmla="*/ 0 60000 65536"/>
                  <a:gd name="T14" fmla="*/ 0 60000 65536"/>
                  <a:gd name="T15" fmla="*/ 0 w 34"/>
                  <a:gd name="T16" fmla="*/ 0 h 35"/>
                  <a:gd name="T17" fmla="*/ 34 w 34"/>
                  <a:gd name="T18" fmla="*/ 35 h 35"/>
                </a:gdLst>
                <a:ahLst/>
                <a:cxnLst>
                  <a:cxn ang="T10">
                    <a:pos x="T0" y="T1"/>
                  </a:cxn>
                  <a:cxn ang="T11">
                    <a:pos x="T2" y="T3"/>
                  </a:cxn>
                  <a:cxn ang="T12">
                    <a:pos x="T4" y="T5"/>
                  </a:cxn>
                  <a:cxn ang="T13">
                    <a:pos x="T6" y="T7"/>
                  </a:cxn>
                  <a:cxn ang="T14">
                    <a:pos x="T8" y="T9"/>
                  </a:cxn>
                </a:cxnLst>
                <a:rect l="T15" t="T16" r="T17" b="T18"/>
                <a:pathLst>
                  <a:path w="34" h="35">
                    <a:moveTo>
                      <a:pt x="0" y="15"/>
                    </a:moveTo>
                    <a:lnTo>
                      <a:pt x="11" y="0"/>
                    </a:lnTo>
                    <a:lnTo>
                      <a:pt x="34" y="17"/>
                    </a:lnTo>
                    <a:lnTo>
                      <a:pt x="23" y="35"/>
                    </a:lnTo>
                    <a:lnTo>
                      <a:pt x="0" y="15"/>
                    </a:lnTo>
                    <a:close/>
                  </a:path>
                </a:pathLst>
              </a:custGeom>
              <a:noFill/>
              <a:ln w="9525">
                <a:noFill/>
                <a:round/>
                <a:headEnd/>
                <a:tailEnd/>
              </a:ln>
            </p:spPr>
            <p:txBody>
              <a:bodyPr>
                <a:prstTxWarp prst="textNoShape">
                  <a:avLst/>
                </a:prstTxWarp>
              </a:bodyPr>
              <a:lstStyle/>
              <a:p>
                <a:endParaRPr lang="en-US"/>
              </a:p>
            </p:txBody>
          </p:sp>
          <p:sp>
            <p:nvSpPr>
              <p:cNvPr id="72630" name="Freeform 1105"/>
              <p:cNvSpPr>
                <a:spLocks/>
              </p:cNvSpPr>
              <p:nvPr/>
            </p:nvSpPr>
            <p:spPr bwMode="auto">
              <a:xfrm>
                <a:off x="4971" y="1967"/>
                <a:ext cx="13" cy="11"/>
              </a:xfrm>
              <a:custGeom>
                <a:avLst/>
                <a:gdLst>
                  <a:gd name="T0" fmla="*/ 0 w 66"/>
                  <a:gd name="T1" fmla="*/ 18 h 58"/>
                  <a:gd name="T2" fmla="*/ 11 w 66"/>
                  <a:gd name="T3" fmla="*/ 0 h 58"/>
                  <a:gd name="T4" fmla="*/ 66 w 66"/>
                  <a:gd name="T5" fmla="*/ 41 h 58"/>
                  <a:gd name="T6" fmla="*/ 55 w 66"/>
                  <a:gd name="T7" fmla="*/ 58 h 58"/>
                  <a:gd name="T8" fmla="*/ 0 w 66"/>
                  <a:gd name="T9" fmla="*/ 18 h 58"/>
                  <a:gd name="T10" fmla="*/ 0 60000 65536"/>
                  <a:gd name="T11" fmla="*/ 0 60000 65536"/>
                  <a:gd name="T12" fmla="*/ 0 60000 65536"/>
                  <a:gd name="T13" fmla="*/ 0 60000 65536"/>
                  <a:gd name="T14" fmla="*/ 0 60000 65536"/>
                  <a:gd name="T15" fmla="*/ 0 w 66"/>
                  <a:gd name="T16" fmla="*/ 0 h 58"/>
                  <a:gd name="T17" fmla="*/ 66 w 66"/>
                  <a:gd name="T18" fmla="*/ 58 h 58"/>
                </a:gdLst>
                <a:ahLst/>
                <a:cxnLst>
                  <a:cxn ang="T10">
                    <a:pos x="T0" y="T1"/>
                  </a:cxn>
                  <a:cxn ang="T11">
                    <a:pos x="T2" y="T3"/>
                  </a:cxn>
                  <a:cxn ang="T12">
                    <a:pos x="T4" y="T5"/>
                  </a:cxn>
                  <a:cxn ang="T13">
                    <a:pos x="T6" y="T7"/>
                  </a:cxn>
                  <a:cxn ang="T14">
                    <a:pos x="T8" y="T9"/>
                  </a:cxn>
                </a:cxnLst>
                <a:rect l="T15" t="T16" r="T17" b="T18"/>
                <a:pathLst>
                  <a:path w="66" h="58">
                    <a:moveTo>
                      <a:pt x="0" y="18"/>
                    </a:moveTo>
                    <a:lnTo>
                      <a:pt x="11" y="0"/>
                    </a:lnTo>
                    <a:lnTo>
                      <a:pt x="66" y="41"/>
                    </a:lnTo>
                    <a:lnTo>
                      <a:pt x="55" y="58"/>
                    </a:lnTo>
                    <a:lnTo>
                      <a:pt x="0" y="18"/>
                    </a:lnTo>
                    <a:close/>
                  </a:path>
                </a:pathLst>
              </a:custGeom>
              <a:noFill/>
              <a:ln w="9525">
                <a:noFill/>
                <a:round/>
                <a:headEnd/>
                <a:tailEnd/>
              </a:ln>
            </p:spPr>
            <p:txBody>
              <a:bodyPr>
                <a:prstTxWarp prst="textNoShape">
                  <a:avLst/>
                </a:prstTxWarp>
              </a:bodyPr>
              <a:lstStyle/>
              <a:p>
                <a:endParaRPr lang="en-US"/>
              </a:p>
            </p:txBody>
          </p:sp>
          <p:sp>
            <p:nvSpPr>
              <p:cNvPr id="72631" name="Freeform 1106"/>
              <p:cNvSpPr>
                <a:spLocks/>
              </p:cNvSpPr>
              <p:nvPr/>
            </p:nvSpPr>
            <p:spPr bwMode="auto">
              <a:xfrm>
                <a:off x="4982" y="1975"/>
                <a:ext cx="14" cy="13"/>
              </a:xfrm>
              <a:custGeom>
                <a:avLst/>
                <a:gdLst>
                  <a:gd name="T0" fmla="*/ 0 w 69"/>
                  <a:gd name="T1" fmla="*/ 17 h 63"/>
                  <a:gd name="T2" fmla="*/ 11 w 69"/>
                  <a:gd name="T3" fmla="*/ 0 h 63"/>
                  <a:gd name="T4" fmla="*/ 69 w 69"/>
                  <a:gd name="T5" fmla="*/ 46 h 63"/>
                  <a:gd name="T6" fmla="*/ 57 w 69"/>
                  <a:gd name="T7" fmla="*/ 63 h 63"/>
                  <a:gd name="T8" fmla="*/ 0 w 69"/>
                  <a:gd name="T9" fmla="*/ 17 h 63"/>
                  <a:gd name="T10" fmla="*/ 0 60000 65536"/>
                  <a:gd name="T11" fmla="*/ 0 60000 65536"/>
                  <a:gd name="T12" fmla="*/ 0 60000 65536"/>
                  <a:gd name="T13" fmla="*/ 0 60000 65536"/>
                  <a:gd name="T14" fmla="*/ 0 60000 65536"/>
                  <a:gd name="T15" fmla="*/ 0 w 69"/>
                  <a:gd name="T16" fmla="*/ 0 h 63"/>
                  <a:gd name="T17" fmla="*/ 69 w 69"/>
                  <a:gd name="T18" fmla="*/ 63 h 63"/>
                </a:gdLst>
                <a:ahLst/>
                <a:cxnLst>
                  <a:cxn ang="T10">
                    <a:pos x="T0" y="T1"/>
                  </a:cxn>
                  <a:cxn ang="T11">
                    <a:pos x="T2" y="T3"/>
                  </a:cxn>
                  <a:cxn ang="T12">
                    <a:pos x="T4" y="T5"/>
                  </a:cxn>
                  <a:cxn ang="T13">
                    <a:pos x="T6" y="T7"/>
                  </a:cxn>
                  <a:cxn ang="T14">
                    <a:pos x="T8" y="T9"/>
                  </a:cxn>
                </a:cxnLst>
                <a:rect l="T15" t="T16" r="T17" b="T18"/>
                <a:pathLst>
                  <a:path w="69" h="63">
                    <a:moveTo>
                      <a:pt x="0" y="17"/>
                    </a:moveTo>
                    <a:lnTo>
                      <a:pt x="11" y="0"/>
                    </a:lnTo>
                    <a:lnTo>
                      <a:pt x="69" y="46"/>
                    </a:lnTo>
                    <a:lnTo>
                      <a:pt x="57" y="63"/>
                    </a:lnTo>
                    <a:lnTo>
                      <a:pt x="0" y="17"/>
                    </a:lnTo>
                    <a:close/>
                  </a:path>
                </a:pathLst>
              </a:custGeom>
              <a:noFill/>
              <a:ln w="9525">
                <a:noFill/>
                <a:round/>
                <a:headEnd/>
                <a:tailEnd/>
              </a:ln>
            </p:spPr>
            <p:txBody>
              <a:bodyPr>
                <a:prstTxWarp prst="textNoShape">
                  <a:avLst/>
                </a:prstTxWarp>
              </a:bodyPr>
              <a:lstStyle/>
              <a:p>
                <a:endParaRPr lang="en-US"/>
              </a:p>
            </p:txBody>
          </p:sp>
          <p:sp>
            <p:nvSpPr>
              <p:cNvPr id="72632" name="Freeform 1107"/>
              <p:cNvSpPr>
                <a:spLocks/>
              </p:cNvSpPr>
              <p:nvPr/>
            </p:nvSpPr>
            <p:spPr bwMode="auto">
              <a:xfrm>
                <a:off x="4993" y="1984"/>
                <a:ext cx="15" cy="13"/>
              </a:xfrm>
              <a:custGeom>
                <a:avLst/>
                <a:gdLst>
                  <a:gd name="T0" fmla="*/ 0 w 72"/>
                  <a:gd name="T1" fmla="*/ 17 h 66"/>
                  <a:gd name="T2" fmla="*/ 12 w 72"/>
                  <a:gd name="T3" fmla="*/ 0 h 66"/>
                  <a:gd name="T4" fmla="*/ 72 w 72"/>
                  <a:gd name="T5" fmla="*/ 49 h 66"/>
                  <a:gd name="T6" fmla="*/ 58 w 72"/>
                  <a:gd name="T7" fmla="*/ 66 h 66"/>
                  <a:gd name="T8" fmla="*/ 0 w 72"/>
                  <a:gd name="T9" fmla="*/ 17 h 66"/>
                  <a:gd name="T10" fmla="*/ 0 60000 65536"/>
                  <a:gd name="T11" fmla="*/ 0 60000 65536"/>
                  <a:gd name="T12" fmla="*/ 0 60000 65536"/>
                  <a:gd name="T13" fmla="*/ 0 60000 65536"/>
                  <a:gd name="T14" fmla="*/ 0 60000 65536"/>
                  <a:gd name="T15" fmla="*/ 0 w 72"/>
                  <a:gd name="T16" fmla="*/ 0 h 66"/>
                  <a:gd name="T17" fmla="*/ 72 w 72"/>
                  <a:gd name="T18" fmla="*/ 66 h 66"/>
                </a:gdLst>
                <a:ahLst/>
                <a:cxnLst>
                  <a:cxn ang="T10">
                    <a:pos x="T0" y="T1"/>
                  </a:cxn>
                  <a:cxn ang="T11">
                    <a:pos x="T2" y="T3"/>
                  </a:cxn>
                  <a:cxn ang="T12">
                    <a:pos x="T4" y="T5"/>
                  </a:cxn>
                  <a:cxn ang="T13">
                    <a:pos x="T6" y="T7"/>
                  </a:cxn>
                  <a:cxn ang="T14">
                    <a:pos x="T8" y="T9"/>
                  </a:cxn>
                </a:cxnLst>
                <a:rect l="T15" t="T16" r="T17" b="T18"/>
                <a:pathLst>
                  <a:path w="72" h="66">
                    <a:moveTo>
                      <a:pt x="0" y="17"/>
                    </a:moveTo>
                    <a:lnTo>
                      <a:pt x="12" y="0"/>
                    </a:lnTo>
                    <a:lnTo>
                      <a:pt x="72" y="49"/>
                    </a:lnTo>
                    <a:lnTo>
                      <a:pt x="58" y="66"/>
                    </a:lnTo>
                    <a:lnTo>
                      <a:pt x="0" y="17"/>
                    </a:lnTo>
                    <a:close/>
                  </a:path>
                </a:pathLst>
              </a:custGeom>
              <a:noFill/>
              <a:ln w="9525">
                <a:noFill/>
                <a:round/>
                <a:headEnd/>
                <a:tailEnd/>
              </a:ln>
            </p:spPr>
            <p:txBody>
              <a:bodyPr>
                <a:prstTxWarp prst="textNoShape">
                  <a:avLst/>
                </a:prstTxWarp>
              </a:bodyPr>
              <a:lstStyle/>
              <a:p>
                <a:endParaRPr lang="en-US"/>
              </a:p>
            </p:txBody>
          </p:sp>
          <p:sp>
            <p:nvSpPr>
              <p:cNvPr id="72633" name="Freeform 1108"/>
              <p:cNvSpPr>
                <a:spLocks/>
              </p:cNvSpPr>
              <p:nvPr/>
            </p:nvSpPr>
            <p:spPr bwMode="auto">
              <a:xfrm>
                <a:off x="5005" y="1994"/>
                <a:ext cx="14" cy="13"/>
              </a:xfrm>
              <a:custGeom>
                <a:avLst/>
                <a:gdLst>
                  <a:gd name="T0" fmla="*/ 0 w 69"/>
                  <a:gd name="T1" fmla="*/ 17 h 66"/>
                  <a:gd name="T2" fmla="*/ 14 w 69"/>
                  <a:gd name="T3" fmla="*/ 0 h 66"/>
                  <a:gd name="T4" fmla="*/ 69 w 69"/>
                  <a:gd name="T5" fmla="*/ 51 h 66"/>
                  <a:gd name="T6" fmla="*/ 54 w 69"/>
                  <a:gd name="T7" fmla="*/ 66 h 66"/>
                  <a:gd name="T8" fmla="*/ 0 w 69"/>
                  <a:gd name="T9" fmla="*/ 17 h 66"/>
                  <a:gd name="T10" fmla="*/ 0 60000 65536"/>
                  <a:gd name="T11" fmla="*/ 0 60000 65536"/>
                  <a:gd name="T12" fmla="*/ 0 60000 65536"/>
                  <a:gd name="T13" fmla="*/ 0 60000 65536"/>
                  <a:gd name="T14" fmla="*/ 0 60000 65536"/>
                  <a:gd name="T15" fmla="*/ 0 w 69"/>
                  <a:gd name="T16" fmla="*/ 0 h 66"/>
                  <a:gd name="T17" fmla="*/ 69 w 69"/>
                  <a:gd name="T18" fmla="*/ 66 h 66"/>
                </a:gdLst>
                <a:ahLst/>
                <a:cxnLst>
                  <a:cxn ang="T10">
                    <a:pos x="T0" y="T1"/>
                  </a:cxn>
                  <a:cxn ang="T11">
                    <a:pos x="T2" y="T3"/>
                  </a:cxn>
                  <a:cxn ang="T12">
                    <a:pos x="T4" y="T5"/>
                  </a:cxn>
                  <a:cxn ang="T13">
                    <a:pos x="T6" y="T7"/>
                  </a:cxn>
                  <a:cxn ang="T14">
                    <a:pos x="T8" y="T9"/>
                  </a:cxn>
                </a:cxnLst>
                <a:rect l="T15" t="T16" r="T17" b="T18"/>
                <a:pathLst>
                  <a:path w="69" h="66">
                    <a:moveTo>
                      <a:pt x="0" y="17"/>
                    </a:moveTo>
                    <a:lnTo>
                      <a:pt x="14" y="0"/>
                    </a:lnTo>
                    <a:lnTo>
                      <a:pt x="69" y="51"/>
                    </a:lnTo>
                    <a:lnTo>
                      <a:pt x="54" y="66"/>
                    </a:lnTo>
                    <a:lnTo>
                      <a:pt x="0" y="17"/>
                    </a:lnTo>
                    <a:close/>
                  </a:path>
                </a:pathLst>
              </a:custGeom>
              <a:noFill/>
              <a:ln w="9525">
                <a:noFill/>
                <a:round/>
                <a:headEnd/>
                <a:tailEnd/>
              </a:ln>
            </p:spPr>
            <p:txBody>
              <a:bodyPr>
                <a:prstTxWarp prst="textNoShape">
                  <a:avLst/>
                </a:prstTxWarp>
              </a:bodyPr>
              <a:lstStyle/>
              <a:p>
                <a:endParaRPr lang="en-US"/>
              </a:p>
            </p:txBody>
          </p:sp>
          <p:sp>
            <p:nvSpPr>
              <p:cNvPr id="72634" name="Freeform 1109"/>
              <p:cNvSpPr>
                <a:spLocks/>
              </p:cNvSpPr>
              <p:nvPr/>
            </p:nvSpPr>
            <p:spPr bwMode="auto">
              <a:xfrm>
                <a:off x="5016" y="2004"/>
                <a:ext cx="8" cy="8"/>
              </a:xfrm>
              <a:custGeom>
                <a:avLst/>
                <a:gdLst>
                  <a:gd name="T0" fmla="*/ 0 w 41"/>
                  <a:gd name="T1" fmla="*/ 15 h 37"/>
                  <a:gd name="T2" fmla="*/ 15 w 41"/>
                  <a:gd name="T3" fmla="*/ 0 h 37"/>
                  <a:gd name="T4" fmla="*/ 41 w 41"/>
                  <a:gd name="T5" fmla="*/ 24 h 37"/>
                  <a:gd name="T6" fmla="*/ 26 w 41"/>
                  <a:gd name="T7" fmla="*/ 37 h 37"/>
                  <a:gd name="T8" fmla="*/ 0 w 41"/>
                  <a:gd name="T9" fmla="*/ 15 h 37"/>
                  <a:gd name="T10" fmla="*/ 0 60000 65536"/>
                  <a:gd name="T11" fmla="*/ 0 60000 65536"/>
                  <a:gd name="T12" fmla="*/ 0 60000 65536"/>
                  <a:gd name="T13" fmla="*/ 0 60000 65536"/>
                  <a:gd name="T14" fmla="*/ 0 60000 65536"/>
                  <a:gd name="T15" fmla="*/ 0 w 41"/>
                  <a:gd name="T16" fmla="*/ 0 h 37"/>
                  <a:gd name="T17" fmla="*/ 41 w 41"/>
                  <a:gd name="T18" fmla="*/ 37 h 37"/>
                </a:gdLst>
                <a:ahLst/>
                <a:cxnLst>
                  <a:cxn ang="T10">
                    <a:pos x="T0" y="T1"/>
                  </a:cxn>
                  <a:cxn ang="T11">
                    <a:pos x="T2" y="T3"/>
                  </a:cxn>
                  <a:cxn ang="T12">
                    <a:pos x="T4" y="T5"/>
                  </a:cxn>
                  <a:cxn ang="T13">
                    <a:pos x="T6" y="T7"/>
                  </a:cxn>
                  <a:cxn ang="T14">
                    <a:pos x="T8" y="T9"/>
                  </a:cxn>
                </a:cxnLst>
                <a:rect l="T15" t="T16" r="T17" b="T18"/>
                <a:pathLst>
                  <a:path w="41" h="37">
                    <a:moveTo>
                      <a:pt x="0" y="15"/>
                    </a:moveTo>
                    <a:lnTo>
                      <a:pt x="15" y="0"/>
                    </a:lnTo>
                    <a:lnTo>
                      <a:pt x="41" y="24"/>
                    </a:lnTo>
                    <a:lnTo>
                      <a:pt x="26" y="37"/>
                    </a:lnTo>
                    <a:lnTo>
                      <a:pt x="0" y="15"/>
                    </a:lnTo>
                    <a:close/>
                  </a:path>
                </a:pathLst>
              </a:custGeom>
              <a:noFill/>
              <a:ln w="9525">
                <a:noFill/>
                <a:round/>
                <a:headEnd/>
                <a:tailEnd/>
              </a:ln>
            </p:spPr>
            <p:txBody>
              <a:bodyPr>
                <a:prstTxWarp prst="textNoShape">
                  <a:avLst/>
                </a:prstTxWarp>
              </a:bodyPr>
              <a:lstStyle/>
              <a:p>
                <a:endParaRPr lang="en-US"/>
              </a:p>
            </p:txBody>
          </p:sp>
          <p:sp>
            <p:nvSpPr>
              <p:cNvPr id="72635" name="Freeform 1110"/>
              <p:cNvSpPr>
                <a:spLocks/>
              </p:cNvSpPr>
              <p:nvPr/>
            </p:nvSpPr>
            <p:spPr bwMode="auto">
              <a:xfrm>
                <a:off x="5021" y="2009"/>
                <a:ext cx="8" cy="8"/>
              </a:xfrm>
              <a:custGeom>
                <a:avLst/>
                <a:gdLst>
                  <a:gd name="T0" fmla="*/ 0 w 41"/>
                  <a:gd name="T1" fmla="*/ 13 h 39"/>
                  <a:gd name="T2" fmla="*/ 15 w 41"/>
                  <a:gd name="T3" fmla="*/ 0 h 39"/>
                  <a:gd name="T4" fmla="*/ 38 w 41"/>
                  <a:gd name="T5" fmla="*/ 26 h 39"/>
                  <a:gd name="T6" fmla="*/ 41 w 41"/>
                  <a:gd name="T7" fmla="*/ 26 h 39"/>
                  <a:gd name="T8" fmla="*/ 24 w 41"/>
                  <a:gd name="T9" fmla="*/ 39 h 39"/>
                  <a:gd name="T10" fmla="*/ 0 w 41"/>
                  <a:gd name="T11" fmla="*/ 13 h 39"/>
                  <a:gd name="T12" fmla="*/ 0 60000 65536"/>
                  <a:gd name="T13" fmla="*/ 0 60000 65536"/>
                  <a:gd name="T14" fmla="*/ 0 60000 65536"/>
                  <a:gd name="T15" fmla="*/ 0 60000 65536"/>
                  <a:gd name="T16" fmla="*/ 0 60000 65536"/>
                  <a:gd name="T17" fmla="*/ 0 60000 65536"/>
                  <a:gd name="T18" fmla="*/ 0 w 41"/>
                  <a:gd name="T19" fmla="*/ 0 h 39"/>
                  <a:gd name="T20" fmla="*/ 41 w 41"/>
                  <a:gd name="T21" fmla="*/ 39 h 39"/>
                </a:gdLst>
                <a:ahLst/>
                <a:cxnLst>
                  <a:cxn ang="T12">
                    <a:pos x="T0" y="T1"/>
                  </a:cxn>
                  <a:cxn ang="T13">
                    <a:pos x="T2" y="T3"/>
                  </a:cxn>
                  <a:cxn ang="T14">
                    <a:pos x="T4" y="T5"/>
                  </a:cxn>
                  <a:cxn ang="T15">
                    <a:pos x="T6" y="T7"/>
                  </a:cxn>
                  <a:cxn ang="T16">
                    <a:pos x="T8" y="T9"/>
                  </a:cxn>
                  <a:cxn ang="T17">
                    <a:pos x="T10" y="T11"/>
                  </a:cxn>
                </a:cxnLst>
                <a:rect l="T18" t="T19" r="T20" b="T21"/>
                <a:pathLst>
                  <a:path w="41" h="39">
                    <a:moveTo>
                      <a:pt x="0" y="13"/>
                    </a:moveTo>
                    <a:lnTo>
                      <a:pt x="15" y="0"/>
                    </a:lnTo>
                    <a:lnTo>
                      <a:pt x="38" y="26"/>
                    </a:lnTo>
                    <a:lnTo>
                      <a:pt x="41" y="26"/>
                    </a:lnTo>
                    <a:lnTo>
                      <a:pt x="24" y="39"/>
                    </a:lnTo>
                    <a:lnTo>
                      <a:pt x="0" y="13"/>
                    </a:lnTo>
                    <a:close/>
                  </a:path>
                </a:pathLst>
              </a:custGeom>
              <a:noFill/>
              <a:ln w="9525">
                <a:noFill/>
                <a:round/>
                <a:headEnd/>
                <a:tailEnd/>
              </a:ln>
            </p:spPr>
            <p:txBody>
              <a:bodyPr>
                <a:prstTxWarp prst="textNoShape">
                  <a:avLst/>
                </a:prstTxWarp>
              </a:bodyPr>
              <a:lstStyle/>
              <a:p>
                <a:endParaRPr lang="en-US"/>
              </a:p>
            </p:txBody>
          </p:sp>
          <p:sp>
            <p:nvSpPr>
              <p:cNvPr id="72636" name="Freeform 1111"/>
              <p:cNvSpPr>
                <a:spLocks/>
              </p:cNvSpPr>
              <p:nvPr/>
            </p:nvSpPr>
            <p:spPr bwMode="auto">
              <a:xfrm>
                <a:off x="5026" y="2014"/>
                <a:ext cx="7" cy="8"/>
              </a:xfrm>
              <a:custGeom>
                <a:avLst/>
                <a:gdLst>
                  <a:gd name="T0" fmla="*/ 0 w 37"/>
                  <a:gd name="T1" fmla="*/ 13 h 37"/>
                  <a:gd name="T2" fmla="*/ 17 w 37"/>
                  <a:gd name="T3" fmla="*/ 0 h 37"/>
                  <a:gd name="T4" fmla="*/ 37 w 37"/>
                  <a:gd name="T5" fmla="*/ 22 h 37"/>
                  <a:gd name="T6" fmla="*/ 23 w 37"/>
                  <a:gd name="T7" fmla="*/ 37 h 37"/>
                  <a:gd name="T8" fmla="*/ 0 w 37"/>
                  <a:gd name="T9" fmla="*/ 13 h 37"/>
                  <a:gd name="T10" fmla="*/ 0 60000 65536"/>
                  <a:gd name="T11" fmla="*/ 0 60000 65536"/>
                  <a:gd name="T12" fmla="*/ 0 60000 65536"/>
                  <a:gd name="T13" fmla="*/ 0 60000 65536"/>
                  <a:gd name="T14" fmla="*/ 0 60000 65536"/>
                  <a:gd name="T15" fmla="*/ 0 w 37"/>
                  <a:gd name="T16" fmla="*/ 0 h 37"/>
                  <a:gd name="T17" fmla="*/ 37 w 37"/>
                  <a:gd name="T18" fmla="*/ 37 h 37"/>
                </a:gdLst>
                <a:ahLst/>
                <a:cxnLst>
                  <a:cxn ang="T10">
                    <a:pos x="T0" y="T1"/>
                  </a:cxn>
                  <a:cxn ang="T11">
                    <a:pos x="T2" y="T3"/>
                  </a:cxn>
                  <a:cxn ang="T12">
                    <a:pos x="T4" y="T5"/>
                  </a:cxn>
                  <a:cxn ang="T13">
                    <a:pos x="T6" y="T7"/>
                  </a:cxn>
                  <a:cxn ang="T14">
                    <a:pos x="T8" y="T9"/>
                  </a:cxn>
                </a:cxnLst>
                <a:rect l="T15" t="T16" r="T17" b="T18"/>
                <a:pathLst>
                  <a:path w="37" h="37">
                    <a:moveTo>
                      <a:pt x="0" y="13"/>
                    </a:moveTo>
                    <a:lnTo>
                      <a:pt x="17" y="0"/>
                    </a:lnTo>
                    <a:lnTo>
                      <a:pt x="37" y="22"/>
                    </a:lnTo>
                    <a:lnTo>
                      <a:pt x="23" y="37"/>
                    </a:lnTo>
                    <a:lnTo>
                      <a:pt x="0" y="13"/>
                    </a:lnTo>
                    <a:close/>
                  </a:path>
                </a:pathLst>
              </a:custGeom>
              <a:noFill/>
              <a:ln w="9525">
                <a:noFill/>
                <a:round/>
                <a:headEnd/>
                <a:tailEnd/>
              </a:ln>
            </p:spPr>
            <p:txBody>
              <a:bodyPr>
                <a:prstTxWarp prst="textNoShape">
                  <a:avLst/>
                </a:prstTxWarp>
              </a:bodyPr>
              <a:lstStyle/>
              <a:p>
                <a:endParaRPr lang="en-US"/>
              </a:p>
            </p:txBody>
          </p:sp>
          <p:sp>
            <p:nvSpPr>
              <p:cNvPr id="72637" name="Freeform 1112"/>
              <p:cNvSpPr>
                <a:spLocks/>
              </p:cNvSpPr>
              <p:nvPr/>
            </p:nvSpPr>
            <p:spPr bwMode="auto">
              <a:xfrm>
                <a:off x="5030" y="2019"/>
                <a:ext cx="7" cy="7"/>
              </a:xfrm>
              <a:custGeom>
                <a:avLst/>
                <a:gdLst>
                  <a:gd name="T0" fmla="*/ 0 w 34"/>
                  <a:gd name="T1" fmla="*/ 15 h 38"/>
                  <a:gd name="T2" fmla="*/ 14 w 34"/>
                  <a:gd name="T3" fmla="*/ 0 h 38"/>
                  <a:gd name="T4" fmla="*/ 34 w 34"/>
                  <a:gd name="T5" fmla="*/ 23 h 38"/>
                  <a:gd name="T6" fmla="*/ 20 w 34"/>
                  <a:gd name="T7" fmla="*/ 38 h 38"/>
                  <a:gd name="T8" fmla="*/ 0 w 34"/>
                  <a:gd name="T9" fmla="*/ 15 h 38"/>
                  <a:gd name="T10" fmla="*/ 0 60000 65536"/>
                  <a:gd name="T11" fmla="*/ 0 60000 65536"/>
                  <a:gd name="T12" fmla="*/ 0 60000 65536"/>
                  <a:gd name="T13" fmla="*/ 0 60000 65536"/>
                  <a:gd name="T14" fmla="*/ 0 60000 65536"/>
                  <a:gd name="T15" fmla="*/ 0 w 34"/>
                  <a:gd name="T16" fmla="*/ 0 h 38"/>
                  <a:gd name="T17" fmla="*/ 34 w 34"/>
                  <a:gd name="T18" fmla="*/ 38 h 38"/>
                </a:gdLst>
                <a:ahLst/>
                <a:cxnLst>
                  <a:cxn ang="T10">
                    <a:pos x="T0" y="T1"/>
                  </a:cxn>
                  <a:cxn ang="T11">
                    <a:pos x="T2" y="T3"/>
                  </a:cxn>
                  <a:cxn ang="T12">
                    <a:pos x="T4" y="T5"/>
                  </a:cxn>
                  <a:cxn ang="T13">
                    <a:pos x="T6" y="T7"/>
                  </a:cxn>
                  <a:cxn ang="T14">
                    <a:pos x="T8" y="T9"/>
                  </a:cxn>
                </a:cxnLst>
                <a:rect l="T15" t="T16" r="T17" b="T18"/>
                <a:pathLst>
                  <a:path w="34" h="38">
                    <a:moveTo>
                      <a:pt x="0" y="15"/>
                    </a:moveTo>
                    <a:lnTo>
                      <a:pt x="14" y="0"/>
                    </a:lnTo>
                    <a:lnTo>
                      <a:pt x="34" y="23"/>
                    </a:lnTo>
                    <a:lnTo>
                      <a:pt x="20" y="38"/>
                    </a:lnTo>
                    <a:lnTo>
                      <a:pt x="0" y="15"/>
                    </a:lnTo>
                    <a:close/>
                  </a:path>
                </a:pathLst>
              </a:custGeom>
              <a:noFill/>
              <a:ln w="9525">
                <a:noFill/>
                <a:round/>
                <a:headEnd/>
                <a:tailEnd/>
              </a:ln>
            </p:spPr>
            <p:txBody>
              <a:bodyPr>
                <a:prstTxWarp prst="textNoShape">
                  <a:avLst/>
                </a:prstTxWarp>
              </a:bodyPr>
              <a:lstStyle/>
              <a:p>
                <a:endParaRPr lang="en-US"/>
              </a:p>
            </p:txBody>
          </p:sp>
          <p:sp>
            <p:nvSpPr>
              <p:cNvPr id="72638" name="Freeform 1113"/>
              <p:cNvSpPr>
                <a:spLocks/>
              </p:cNvSpPr>
              <p:nvPr/>
            </p:nvSpPr>
            <p:spPr bwMode="auto">
              <a:xfrm>
                <a:off x="5034" y="2023"/>
                <a:ext cx="7" cy="7"/>
              </a:xfrm>
              <a:custGeom>
                <a:avLst/>
                <a:gdLst>
                  <a:gd name="T0" fmla="*/ 0 w 32"/>
                  <a:gd name="T1" fmla="*/ 15 h 35"/>
                  <a:gd name="T2" fmla="*/ 14 w 32"/>
                  <a:gd name="T3" fmla="*/ 0 h 35"/>
                  <a:gd name="T4" fmla="*/ 32 w 32"/>
                  <a:gd name="T5" fmla="*/ 24 h 35"/>
                  <a:gd name="T6" fmla="*/ 14 w 32"/>
                  <a:gd name="T7" fmla="*/ 35 h 35"/>
                  <a:gd name="T8" fmla="*/ 0 w 32"/>
                  <a:gd name="T9" fmla="*/ 15 h 35"/>
                  <a:gd name="T10" fmla="*/ 0 60000 65536"/>
                  <a:gd name="T11" fmla="*/ 0 60000 65536"/>
                  <a:gd name="T12" fmla="*/ 0 60000 65536"/>
                  <a:gd name="T13" fmla="*/ 0 60000 65536"/>
                  <a:gd name="T14" fmla="*/ 0 60000 65536"/>
                  <a:gd name="T15" fmla="*/ 0 w 32"/>
                  <a:gd name="T16" fmla="*/ 0 h 35"/>
                  <a:gd name="T17" fmla="*/ 32 w 32"/>
                  <a:gd name="T18" fmla="*/ 35 h 35"/>
                </a:gdLst>
                <a:ahLst/>
                <a:cxnLst>
                  <a:cxn ang="T10">
                    <a:pos x="T0" y="T1"/>
                  </a:cxn>
                  <a:cxn ang="T11">
                    <a:pos x="T2" y="T3"/>
                  </a:cxn>
                  <a:cxn ang="T12">
                    <a:pos x="T4" y="T5"/>
                  </a:cxn>
                  <a:cxn ang="T13">
                    <a:pos x="T6" y="T7"/>
                  </a:cxn>
                  <a:cxn ang="T14">
                    <a:pos x="T8" y="T9"/>
                  </a:cxn>
                </a:cxnLst>
                <a:rect l="T15" t="T16" r="T17" b="T18"/>
                <a:pathLst>
                  <a:path w="32" h="35">
                    <a:moveTo>
                      <a:pt x="0" y="15"/>
                    </a:moveTo>
                    <a:lnTo>
                      <a:pt x="14" y="0"/>
                    </a:lnTo>
                    <a:lnTo>
                      <a:pt x="32" y="24"/>
                    </a:lnTo>
                    <a:lnTo>
                      <a:pt x="14" y="35"/>
                    </a:lnTo>
                    <a:lnTo>
                      <a:pt x="0" y="15"/>
                    </a:lnTo>
                    <a:close/>
                  </a:path>
                </a:pathLst>
              </a:custGeom>
              <a:noFill/>
              <a:ln w="9525">
                <a:noFill/>
                <a:round/>
                <a:headEnd/>
                <a:tailEnd/>
              </a:ln>
            </p:spPr>
            <p:txBody>
              <a:bodyPr>
                <a:prstTxWarp prst="textNoShape">
                  <a:avLst/>
                </a:prstTxWarp>
              </a:bodyPr>
              <a:lstStyle/>
              <a:p>
                <a:endParaRPr lang="en-US"/>
              </a:p>
            </p:txBody>
          </p:sp>
          <p:sp>
            <p:nvSpPr>
              <p:cNvPr id="72639" name="Freeform 1114"/>
              <p:cNvSpPr>
                <a:spLocks/>
              </p:cNvSpPr>
              <p:nvPr/>
            </p:nvSpPr>
            <p:spPr bwMode="auto">
              <a:xfrm>
                <a:off x="5037" y="2028"/>
                <a:ext cx="6" cy="6"/>
              </a:xfrm>
              <a:custGeom>
                <a:avLst/>
                <a:gdLst>
                  <a:gd name="T0" fmla="*/ 0 w 31"/>
                  <a:gd name="T1" fmla="*/ 11 h 32"/>
                  <a:gd name="T2" fmla="*/ 18 w 31"/>
                  <a:gd name="T3" fmla="*/ 0 h 32"/>
                  <a:gd name="T4" fmla="*/ 31 w 31"/>
                  <a:gd name="T5" fmla="*/ 23 h 32"/>
                  <a:gd name="T6" fmla="*/ 14 w 31"/>
                  <a:gd name="T7" fmla="*/ 32 h 32"/>
                  <a:gd name="T8" fmla="*/ 0 w 31"/>
                  <a:gd name="T9" fmla="*/ 11 h 32"/>
                  <a:gd name="T10" fmla="*/ 0 60000 65536"/>
                  <a:gd name="T11" fmla="*/ 0 60000 65536"/>
                  <a:gd name="T12" fmla="*/ 0 60000 65536"/>
                  <a:gd name="T13" fmla="*/ 0 60000 65536"/>
                  <a:gd name="T14" fmla="*/ 0 60000 65536"/>
                  <a:gd name="T15" fmla="*/ 0 w 31"/>
                  <a:gd name="T16" fmla="*/ 0 h 32"/>
                  <a:gd name="T17" fmla="*/ 31 w 31"/>
                  <a:gd name="T18" fmla="*/ 32 h 32"/>
                </a:gdLst>
                <a:ahLst/>
                <a:cxnLst>
                  <a:cxn ang="T10">
                    <a:pos x="T0" y="T1"/>
                  </a:cxn>
                  <a:cxn ang="T11">
                    <a:pos x="T2" y="T3"/>
                  </a:cxn>
                  <a:cxn ang="T12">
                    <a:pos x="T4" y="T5"/>
                  </a:cxn>
                  <a:cxn ang="T13">
                    <a:pos x="T6" y="T7"/>
                  </a:cxn>
                  <a:cxn ang="T14">
                    <a:pos x="T8" y="T9"/>
                  </a:cxn>
                </a:cxnLst>
                <a:rect l="T15" t="T16" r="T17" b="T18"/>
                <a:pathLst>
                  <a:path w="31" h="32">
                    <a:moveTo>
                      <a:pt x="0" y="11"/>
                    </a:moveTo>
                    <a:lnTo>
                      <a:pt x="18" y="0"/>
                    </a:lnTo>
                    <a:lnTo>
                      <a:pt x="31" y="23"/>
                    </a:lnTo>
                    <a:lnTo>
                      <a:pt x="14" y="32"/>
                    </a:lnTo>
                    <a:lnTo>
                      <a:pt x="0" y="11"/>
                    </a:lnTo>
                    <a:close/>
                  </a:path>
                </a:pathLst>
              </a:custGeom>
              <a:noFill/>
              <a:ln w="9525">
                <a:noFill/>
                <a:round/>
                <a:headEnd/>
                <a:tailEnd/>
              </a:ln>
            </p:spPr>
            <p:txBody>
              <a:bodyPr>
                <a:prstTxWarp prst="textNoShape">
                  <a:avLst/>
                </a:prstTxWarp>
              </a:bodyPr>
              <a:lstStyle/>
              <a:p>
                <a:endParaRPr lang="en-US"/>
              </a:p>
            </p:txBody>
          </p:sp>
          <p:sp>
            <p:nvSpPr>
              <p:cNvPr id="72640" name="Freeform 1115"/>
              <p:cNvSpPr>
                <a:spLocks/>
              </p:cNvSpPr>
              <p:nvPr/>
            </p:nvSpPr>
            <p:spPr bwMode="auto">
              <a:xfrm>
                <a:off x="5040" y="2033"/>
                <a:ext cx="5" cy="5"/>
              </a:xfrm>
              <a:custGeom>
                <a:avLst/>
                <a:gdLst>
                  <a:gd name="T0" fmla="*/ 0 w 27"/>
                  <a:gd name="T1" fmla="*/ 9 h 26"/>
                  <a:gd name="T2" fmla="*/ 17 w 27"/>
                  <a:gd name="T3" fmla="*/ 0 h 26"/>
                  <a:gd name="T4" fmla="*/ 27 w 27"/>
                  <a:gd name="T5" fmla="*/ 20 h 26"/>
                  <a:gd name="T6" fmla="*/ 9 w 27"/>
                  <a:gd name="T7" fmla="*/ 26 h 26"/>
                  <a:gd name="T8" fmla="*/ 0 w 27"/>
                  <a:gd name="T9" fmla="*/ 9 h 26"/>
                  <a:gd name="T10" fmla="*/ 0 60000 65536"/>
                  <a:gd name="T11" fmla="*/ 0 60000 65536"/>
                  <a:gd name="T12" fmla="*/ 0 60000 65536"/>
                  <a:gd name="T13" fmla="*/ 0 60000 65536"/>
                  <a:gd name="T14" fmla="*/ 0 60000 65536"/>
                  <a:gd name="T15" fmla="*/ 0 w 27"/>
                  <a:gd name="T16" fmla="*/ 0 h 26"/>
                  <a:gd name="T17" fmla="*/ 27 w 27"/>
                  <a:gd name="T18" fmla="*/ 26 h 26"/>
                </a:gdLst>
                <a:ahLst/>
                <a:cxnLst>
                  <a:cxn ang="T10">
                    <a:pos x="T0" y="T1"/>
                  </a:cxn>
                  <a:cxn ang="T11">
                    <a:pos x="T2" y="T3"/>
                  </a:cxn>
                  <a:cxn ang="T12">
                    <a:pos x="T4" y="T5"/>
                  </a:cxn>
                  <a:cxn ang="T13">
                    <a:pos x="T6" y="T7"/>
                  </a:cxn>
                  <a:cxn ang="T14">
                    <a:pos x="T8" y="T9"/>
                  </a:cxn>
                </a:cxnLst>
                <a:rect l="T15" t="T16" r="T17" b="T18"/>
                <a:pathLst>
                  <a:path w="27" h="26">
                    <a:moveTo>
                      <a:pt x="0" y="9"/>
                    </a:moveTo>
                    <a:lnTo>
                      <a:pt x="17" y="0"/>
                    </a:lnTo>
                    <a:lnTo>
                      <a:pt x="27" y="20"/>
                    </a:lnTo>
                    <a:lnTo>
                      <a:pt x="9" y="26"/>
                    </a:lnTo>
                    <a:lnTo>
                      <a:pt x="0" y="9"/>
                    </a:lnTo>
                    <a:close/>
                  </a:path>
                </a:pathLst>
              </a:custGeom>
              <a:noFill/>
              <a:ln w="9525">
                <a:noFill/>
                <a:round/>
                <a:headEnd/>
                <a:tailEnd/>
              </a:ln>
            </p:spPr>
            <p:txBody>
              <a:bodyPr>
                <a:prstTxWarp prst="textNoShape">
                  <a:avLst/>
                </a:prstTxWarp>
              </a:bodyPr>
              <a:lstStyle/>
              <a:p>
                <a:endParaRPr lang="en-US"/>
              </a:p>
            </p:txBody>
          </p:sp>
          <p:sp>
            <p:nvSpPr>
              <p:cNvPr id="72641" name="Freeform 1116"/>
              <p:cNvSpPr>
                <a:spLocks/>
              </p:cNvSpPr>
              <p:nvPr/>
            </p:nvSpPr>
            <p:spPr bwMode="auto">
              <a:xfrm>
                <a:off x="5042" y="2037"/>
                <a:ext cx="4" cy="4"/>
              </a:xfrm>
              <a:custGeom>
                <a:avLst/>
                <a:gdLst>
                  <a:gd name="T0" fmla="*/ 0 w 23"/>
                  <a:gd name="T1" fmla="*/ 6 h 23"/>
                  <a:gd name="T2" fmla="*/ 18 w 23"/>
                  <a:gd name="T3" fmla="*/ 0 h 23"/>
                  <a:gd name="T4" fmla="*/ 23 w 23"/>
                  <a:gd name="T5" fmla="*/ 17 h 23"/>
                  <a:gd name="T6" fmla="*/ 23 w 23"/>
                  <a:gd name="T7" fmla="*/ 19 h 23"/>
                  <a:gd name="T8" fmla="*/ 3 w 23"/>
                  <a:gd name="T9" fmla="*/ 23 h 23"/>
                  <a:gd name="T10" fmla="*/ 0 w 23"/>
                  <a:gd name="T11" fmla="*/ 6 h 23"/>
                  <a:gd name="T12" fmla="*/ 0 60000 65536"/>
                  <a:gd name="T13" fmla="*/ 0 60000 65536"/>
                  <a:gd name="T14" fmla="*/ 0 60000 65536"/>
                  <a:gd name="T15" fmla="*/ 0 60000 65536"/>
                  <a:gd name="T16" fmla="*/ 0 60000 65536"/>
                  <a:gd name="T17" fmla="*/ 0 60000 65536"/>
                  <a:gd name="T18" fmla="*/ 0 w 23"/>
                  <a:gd name="T19" fmla="*/ 0 h 23"/>
                  <a:gd name="T20" fmla="*/ 23 w 23"/>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23" h="23">
                    <a:moveTo>
                      <a:pt x="0" y="6"/>
                    </a:moveTo>
                    <a:lnTo>
                      <a:pt x="18" y="0"/>
                    </a:lnTo>
                    <a:lnTo>
                      <a:pt x="23" y="17"/>
                    </a:lnTo>
                    <a:lnTo>
                      <a:pt x="23" y="19"/>
                    </a:lnTo>
                    <a:lnTo>
                      <a:pt x="3" y="23"/>
                    </a:lnTo>
                    <a:lnTo>
                      <a:pt x="0" y="6"/>
                    </a:lnTo>
                    <a:close/>
                  </a:path>
                </a:pathLst>
              </a:custGeom>
              <a:noFill/>
              <a:ln w="9525">
                <a:noFill/>
                <a:round/>
                <a:headEnd/>
                <a:tailEnd/>
              </a:ln>
            </p:spPr>
            <p:txBody>
              <a:bodyPr>
                <a:prstTxWarp prst="textNoShape">
                  <a:avLst/>
                </a:prstTxWarp>
              </a:bodyPr>
              <a:lstStyle/>
              <a:p>
                <a:endParaRPr lang="en-US"/>
              </a:p>
            </p:txBody>
          </p:sp>
          <p:sp>
            <p:nvSpPr>
              <p:cNvPr id="72642" name="Freeform 1117"/>
              <p:cNvSpPr>
                <a:spLocks/>
              </p:cNvSpPr>
              <p:nvPr/>
            </p:nvSpPr>
            <p:spPr bwMode="auto">
              <a:xfrm>
                <a:off x="5042" y="2040"/>
                <a:ext cx="4" cy="5"/>
              </a:xfrm>
              <a:custGeom>
                <a:avLst/>
                <a:gdLst>
                  <a:gd name="T0" fmla="*/ 0 w 20"/>
                  <a:gd name="T1" fmla="*/ 4 h 21"/>
                  <a:gd name="T2" fmla="*/ 20 w 20"/>
                  <a:gd name="T3" fmla="*/ 0 h 21"/>
                  <a:gd name="T4" fmla="*/ 20 w 20"/>
                  <a:gd name="T5" fmla="*/ 18 h 21"/>
                  <a:gd name="T6" fmla="*/ 20 w 20"/>
                  <a:gd name="T7" fmla="*/ 21 h 21"/>
                  <a:gd name="T8" fmla="*/ 0 w 20"/>
                  <a:gd name="T9" fmla="*/ 15 h 21"/>
                  <a:gd name="T10" fmla="*/ 0 w 20"/>
                  <a:gd name="T11" fmla="*/ 4 h 21"/>
                  <a:gd name="T12" fmla="*/ 0 60000 65536"/>
                  <a:gd name="T13" fmla="*/ 0 60000 65536"/>
                  <a:gd name="T14" fmla="*/ 0 60000 65536"/>
                  <a:gd name="T15" fmla="*/ 0 60000 65536"/>
                  <a:gd name="T16" fmla="*/ 0 60000 65536"/>
                  <a:gd name="T17" fmla="*/ 0 60000 65536"/>
                  <a:gd name="T18" fmla="*/ 0 w 20"/>
                  <a:gd name="T19" fmla="*/ 0 h 21"/>
                  <a:gd name="T20" fmla="*/ 20 w 20"/>
                  <a:gd name="T21" fmla="*/ 21 h 21"/>
                </a:gdLst>
                <a:ahLst/>
                <a:cxnLst>
                  <a:cxn ang="T12">
                    <a:pos x="T0" y="T1"/>
                  </a:cxn>
                  <a:cxn ang="T13">
                    <a:pos x="T2" y="T3"/>
                  </a:cxn>
                  <a:cxn ang="T14">
                    <a:pos x="T4" y="T5"/>
                  </a:cxn>
                  <a:cxn ang="T15">
                    <a:pos x="T6" y="T7"/>
                  </a:cxn>
                  <a:cxn ang="T16">
                    <a:pos x="T8" y="T9"/>
                  </a:cxn>
                  <a:cxn ang="T17">
                    <a:pos x="T10" y="T11"/>
                  </a:cxn>
                </a:cxnLst>
                <a:rect l="T18" t="T19" r="T20" b="T21"/>
                <a:pathLst>
                  <a:path w="20" h="21">
                    <a:moveTo>
                      <a:pt x="0" y="4"/>
                    </a:moveTo>
                    <a:lnTo>
                      <a:pt x="20" y="0"/>
                    </a:lnTo>
                    <a:lnTo>
                      <a:pt x="20" y="18"/>
                    </a:lnTo>
                    <a:lnTo>
                      <a:pt x="20" y="21"/>
                    </a:lnTo>
                    <a:lnTo>
                      <a:pt x="0" y="15"/>
                    </a:lnTo>
                    <a:lnTo>
                      <a:pt x="0" y="4"/>
                    </a:lnTo>
                    <a:close/>
                  </a:path>
                </a:pathLst>
              </a:custGeom>
              <a:noFill/>
              <a:ln w="9525">
                <a:noFill/>
                <a:round/>
                <a:headEnd/>
                <a:tailEnd/>
              </a:ln>
            </p:spPr>
            <p:txBody>
              <a:bodyPr>
                <a:prstTxWarp prst="textNoShape">
                  <a:avLst/>
                </a:prstTxWarp>
              </a:bodyPr>
              <a:lstStyle/>
              <a:p>
                <a:endParaRPr lang="en-US"/>
              </a:p>
            </p:txBody>
          </p:sp>
          <p:sp>
            <p:nvSpPr>
              <p:cNvPr id="72643" name="Freeform 1118"/>
              <p:cNvSpPr>
                <a:spLocks/>
              </p:cNvSpPr>
              <p:nvPr/>
            </p:nvSpPr>
            <p:spPr bwMode="auto">
              <a:xfrm>
                <a:off x="5042" y="2043"/>
                <a:ext cx="4" cy="5"/>
              </a:xfrm>
              <a:custGeom>
                <a:avLst/>
                <a:gdLst>
                  <a:gd name="T0" fmla="*/ 3 w 23"/>
                  <a:gd name="T1" fmla="*/ 0 h 23"/>
                  <a:gd name="T2" fmla="*/ 23 w 23"/>
                  <a:gd name="T3" fmla="*/ 6 h 23"/>
                  <a:gd name="T4" fmla="*/ 21 w 23"/>
                  <a:gd name="T5" fmla="*/ 20 h 23"/>
                  <a:gd name="T6" fmla="*/ 18 w 23"/>
                  <a:gd name="T7" fmla="*/ 23 h 23"/>
                  <a:gd name="T8" fmla="*/ 0 w 23"/>
                  <a:gd name="T9" fmla="*/ 11 h 23"/>
                  <a:gd name="T10" fmla="*/ 3 w 23"/>
                  <a:gd name="T11" fmla="*/ 0 h 23"/>
                  <a:gd name="T12" fmla="*/ 0 60000 65536"/>
                  <a:gd name="T13" fmla="*/ 0 60000 65536"/>
                  <a:gd name="T14" fmla="*/ 0 60000 65536"/>
                  <a:gd name="T15" fmla="*/ 0 60000 65536"/>
                  <a:gd name="T16" fmla="*/ 0 60000 65536"/>
                  <a:gd name="T17" fmla="*/ 0 60000 65536"/>
                  <a:gd name="T18" fmla="*/ 0 w 23"/>
                  <a:gd name="T19" fmla="*/ 0 h 23"/>
                  <a:gd name="T20" fmla="*/ 23 w 23"/>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23" h="23">
                    <a:moveTo>
                      <a:pt x="3" y="0"/>
                    </a:moveTo>
                    <a:lnTo>
                      <a:pt x="23" y="6"/>
                    </a:lnTo>
                    <a:lnTo>
                      <a:pt x="21" y="20"/>
                    </a:lnTo>
                    <a:lnTo>
                      <a:pt x="18" y="23"/>
                    </a:lnTo>
                    <a:lnTo>
                      <a:pt x="0" y="11"/>
                    </a:lnTo>
                    <a:lnTo>
                      <a:pt x="3" y="0"/>
                    </a:lnTo>
                    <a:close/>
                  </a:path>
                </a:pathLst>
              </a:custGeom>
              <a:noFill/>
              <a:ln w="9525">
                <a:noFill/>
                <a:round/>
                <a:headEnd/>
                <a:tailEnd/>
              </a:ln>
            </p:spPr>
            <p:txBody>
              <a:bodyPr>
                <a:prstTxWarp prst="textNoShape">
                  <a:avLst/>
                </a:prstTxWarp>
              </a:bodyPr>
              <a:lstStyle/>
              <a:p>
                <a:endParaRPr lang="en-US"/>
              </a:p>
            </p:txBody>
          </p:sp>
          <p:sp>
            <p:nvSpPr>
              <p:cNvPr id="72644" name="Freeform 1119"/>
              <p:cNvSpPr>
                <a:spLocks/>
              </p:cNvSpPr>
              <p:nvPr/>
            </p:nvSpPr>
            <p:spPr bwMode="auto">
              <a:xfrm>
                <a:off x="5041" y="2046"/>
                <a:ext cx="4" cy="4"/>
              </a:xfrm>
              <a:custGeom>
                <a:avLst/>
                <a:gdLst>
                  <a:gd name="T0" fmla="*/ 5 w 23"/>
                  <a:gd name="T1" fmla="*/ 0 h 24"/>
                  <a:gd name="T2" fmla="*/ 23 w 23"/>
                  <a:gd name="T3" fmla="*/ 12 h 24"/>
                  <a:gd name="T4" fmla="*/ 13 w 23"/>
                  <a:gd name="T5" fmla="*/ 24 h 24"/>
                  <a:gd name="T6" fmla="*/ 11 w 23"/>
                  <a:gd name="T7" fmla="*/ 24 h 24"/>
                  <a:gd name="T8" fmla="*/ 0 w 23"/>
                  <a:gd name="T9" fmla="*/ 9 h 24"/>
                  <a:gd name="T10" fmla="*/ 5 w 23"/>
                  <a:gd name="T11" fmla="*/ 0 h 24"/>
                  <a:gd name="T12" fmla="*/ 0 60000 65536"/>
                  <a:gd name="T13" fmla="*/ 0 60000 65536"/>
                  <a:gd name="T14" fmla="*/ 0 60000 65536"/>
                  <a:gd name="T15" fmla="*/ 0 60000 65536"/>
                  <a:gd name="T16" fmla="*/ 0 60000 65536"/>
                  <a:gd name="T17" fmla="*/ 0 60000 65536"/>
                  <a:gd name="T18" fmla="*/ 0 w 23"/>
                  <a:gd name="T19" fmla="*/ 0 h 24"/>
                  <a:gd name="T20" fmla="*/ 23 w 23"/>
                  <a:gd name="T21" fmla="*/ 24 h 24"/>
                </a:gdLst>
                <a:ahLst/>
                <a:cxnLst>
                  <a:cxn ang="T12">
                    <a:pos x="T0" y="T1"/>
                  </a:cxn>
                  <a:cxn ang="T13">
                    <a:pos x="T2" y="T3"/>
                  </a:cxn>
                  <a:cxn ang="T14">
                    <a:pos x="T4" y="T5"/>
                  </a:cxn>
                  <a:cxn ang="T15">
                    <a:pos x="T6" y="T7"/>
                  </a:cxn>
                  <a:cxn ang="T16">
                    <a:pos x="T8" y="T9"/>
                  </a:cxn>
                  <a:cxn ang="T17">
                    <a:pos x="T10" y="T11"/>
                  </a:cxn>
                </a:cxnLst>
                <a:rect l="T18" t="T19" r="T20" b="T21"/>
                <a:pathLst>
                  <a:path w="23" h="24">
                    <a:moveTo>
                      <a:pt x="5" y="0"/>
                    </a:moveTo>
                    <a:lnTo>
                      <a:pt x="23" y="12"/>
                    </a:lnTo>
                    <a:lnTo>
                      <a:pt x="13" y="24"/>
                    </a:lnTo>
                    <a:lnTo>
                      <a:pt x="11" y="24"/>
                    </a:lnTo>
                    <a:lnTo>
                      <a:pt x="0" y="9"/>
                    </a:lnTo>
                    <a:lnTo>
                      <a:pt x="5" y="0"/>
                    </a:lnTo>
                    <a:close/>
                  </a:path>
                </a:pathLst>
              </a:custGeom>
              <a:noFill/>
              <a:ln w="9525">
                <a:noFill/>
                <a:round/>
                <a:headEnd/>
                <a:tailEnd/>
              </a:ln>
            </p:spPr>
            <p:txBody>
              <a:bodyPr>
                <a:prstTxWarp prst="textNoShape">
                  <a:avLst/>
                </a:prstTxWarp>
              </a:bodyPr>
              <a:lstStyle/>
              <a:p>
                <a:endParaRPr lang="en-US"/>
              </a:p>
            </p:txBody>
          </p:sp>
          <p:sp>
            <p:nvSpPr>
              <p:cNvPr id="72645" name="Freeform 1120"/>
              <p:cNvSpPr>
                <a:spLocks/>
              </p:cNvSpPr>
              <p:nvPr/>
            </p:nvSpPr>
            <p:spPr bwMode="auto">
              <a:xfrm>
                <a:off x="5038" y="2047"/>
                <a:ext cx="5" cy="6"/>
              </a:xfrm>
              <a:custGeom>
                <a:avLst/>
                <a:gdLst>
                  <a:gd name="T0" fmla="*/ 12 w 23"/>
                  <a:gd name="T1" fmla="*/ 0 h 26"/>
                  <a:gd name="T2" fmla="*/ 23 w 23"/>
                  <a:gd name="T3" fmla="*/ 15 h 26"/>
                  <a:gd name="T4" fmla="*/ 8 w 23"/>
                  <a:gd name="T5" fmla="*/ 26 h 26"/>
                  <a:gd name="T6" fmla="*/ 6 w 23"/>
                  <a:gd name="T7" fmla="*/ 26 h 26"/>
                  <a:gd name="T8" fmla="*/ 0 w 23"/>
                  <a:gd name="T9" fmla="*/ 6 h 26"/>
                  <a:gd name="T10" fmla="*/ 12 w 23"/>
                  <a:gd name="T11" fmla="*/ 0 h 26"/>
                  <a:gd name="T12" fmla="*/ 0 60000 65536"/>
                  <a:gd name="T13" fmla="*/ 0 60000 65536"/>
                  <a:gd name="T14" fmla="*/ 0 60000 65536"/>
                  <a:gd name="T15" fmla="*/ 0 60000 65536"/>
                  <a:gd name="T16" fmla="*/ 0 60000 65536"/>
                  <a:gd name="T17" fmla="*/ 0 60000 65536"/>
                  <a:gd name="T18" fmla="*/ 0 w 23"/>
                  <a:gd name="T19" fmla="*/ 0 h 26"/>
                  <a:gd name="T20" fmla="*/ 23 w 23"/>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23" h="26">
                    <a:moveTo>
                      <a:pt x="12" y="0"/>
                    </a:moveTo>
                    <a:lnTo>
                      <a:pt x="23" y="15"/>
                    </a:lnTo>
                    <a:lnTo>
                      <a:pt x="8" y="26"/>
                    </a:lnTo>
                    <a:lnTo>
                      <a:pt x="6" y="26"/>
                    </a:lnTo>
                    <a:lnTo>
                      <a:pt x="0" y="6"/>
                    </a:lnTo>
                    <a:lnTo>
                      <a:pt x="12" y="0"/>
                    </a:lnTo>
                    <a:close/>
                  </a:path>
                </a:pathLst>
              </a:custGeom>
              <a:noFill/>
              <a:ln w="9525">
                <a:noFill/>
                <a:round/>
                <a:headEnd/>
                <a:tailEnd/>
              </a:ln>
            </p:spPr>
            <p:txBody>
              <a:bodyPr>
                <a:prstTxWarp prst="textNoShape">
                  <a:avLst/>
                </a:prstTxWarp>
              </a:bodyPr>
              <a:lstStyle/>
              <a:p>
                <a:endParaRPr lang="en-US"/>
              </a:p>
            </p:txBody>
          </p:sp>
          <p:sp>
            <p:nvSpPr>
              <p:cNvPr id="72646" name="Freeform 1121"/>
              <p:cNvSpPr>
                <a:spLocks/>
              </p:cNvSpPr>
              <p:nvPr/>
            </p:nvSpPr>
            <p:spPr bwMode="auto">
              <a:xfrm>
                <a:off x="5034" y="2049"/>
                <a:ext cx="5" cy="5"/>
              </a:xfrm>
              <a:custGeom>
                <a:avLst/>
                <a:gdLst>
                  <a:gd name="T0" fmla="*/ 20 w 26"/>
                  <a:gd name="T1" fmla="*/ 0 h 26"/>
                  <a:gd name="T2" fmla="*/ 26 w 26"/>
                  <a:gd name="T3" fmla="*/ 20 h 26"/>
                  <a:gd name="T4" fmla="*/ 6 w 26"/>
                  <a:gd name="T5" fmla="*/ 26 h 26"/>
                  <a:gd name="T6" fmla="*/ 2 w 26"/>
                  <a:gd name="T7" fmla="*/ 26 h 26"/>
                  <a:gd name="T8" fmla="*/ 0 w 26"/>
                  <a:gd name="T9" fmla="*/ 6 h 26"/>
                  <a:gd name="T10" fmla="*/ 20 w 26"/>
                  <a:gd name="T11" fmla="*/ 0 h 26"/>
                  <a:gd name="T12" fmla="*/ 0 60000 65536"/>
                  <a:gd name="T13" fmla="*/ 0 60000 65536"/>
                  <a:gd name="T14" fmla="*/ 0 60000 65536"/>
                  <a:gd name="T15" fmla="*/ 0 60000 65536"/>
                  <a:gd name="T16" fmla="*/ 0 60000 65536"/>
                  <a:gd name="T17" fmla="*/ 0 60000 65536"/>
                  <a:gd name="T18" fmla="*/ 0 w 26"/>
                  <a:gd name="T19" fmla="*/ 0 h 26"/>
                  <a:gd name="T20" fmla="*/ 26 w 26"/>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26" h="26">
                    <a:moveTo>
                      <a:pt x="20" y="0"/>
                    </a:moveTo>
                    <a:lnTo>
                      <a:pt x="26" y="20"/>
                    </a:lnTo>
                    <a:lnTo>
                      <a:pt x="6" y="26"/>
                    </a:lnTo>
                    <a:lnTo>
                      <a:pt x="2" y="26"/>
                    </a:lnTo>
                    <a:lnTo>
                      <a:pt x="0" y="6"/>
                    </a:lnTo>
                    <a:lnTo>
                      <a:pt x="20" y="0"/>
                    </a:lnTo>
                    <a:close/>
                  </a:path>
                </a:pathLst>
              </a:custGeom>
              <a:noFill/>
              <a:ln w="9525">
                <a:noFill/>
                <a:round/>
                <a:headEnd/>
                <a:tailEnd/>
              </a:ln>
            </p:spPr>
            <p:txBody>
              <a:bodyPr>
                <a:prstTxWarp prst="textNoShape">
                  <a:avLst/>
                </a:prstTxWarp>
              </a:bodyPr>
              <a:lstStyle/>
              <a:p>
                <a:endParaRPr lang="en-US"/>
              </a:p>
            </p:txBody>
          </p:sp>
          <p:sp>
            <p:nvSpPr>
              <p:cNvPr id="72647" name="Freeform 1122"/>
              <p:cNvSpPr>
                <a:spLocks/>
              </p:cNvSpPr>
              <p:nvPr/>
            </p:nvSpPr>
            <p:spPr bwMode="auto">
              <a:xfrm>
                <a:off x="5032" y="2050"/>
                <a:ext cx="3" cy="4"/>
              </a:xfrm>
              <a:custGeom>
                <a:avLst/>
                <a:gdLst>
                  <a:gd name="T0" fmla="*/ 11 w 13"/>
                  <a:gd name="T1" fmla="*/ 0 h 22"/>
                  <a:gd name="T2" fmla="*/ 13 w 13"/>
                  <a:gd name="T3" fmla="*/ 20 h 22"/>
                  <a:gd name="T4" fmla="*/ 2 w 13"/>
                  <a:gd name="T5" fmla="*/ 22 h 22"/>
                  <a:gd name="T6" fmla="*/ 0 w 13"/>
                  <a:gd name="T7" fmla="*/ 3 h 22"/>
                  <a:gd name="T8" fmla="*/ 11 w 13"/>
                  <a:gd name="T9" fmla="*/ 0 h 22"/>
                  <a:gd name="T10" fmla="*/ 0 60000 65536"/>
                  <a:gd name="T11" fmla="*/ 0 60000 65536"/>
                  <a:gd name="T12" fmla="*/ 0 60000 65536"/>
                  <a:gd name="T13" fmla="*/ 0 60000 65536"/>
                  <a:gd name="T14" fmla="*/ 0 60000 65536"/>
                  <a:gd name="T15" fmla="*/ 0 w 13"/>
                  <a:gd name="T16" fmla="*/ 0 h 22"/>
                  <a:gd name="T17" fmla="*/ 13 w 13"/>
                  <a:gd name="T18" fmla="*/ 22 h 22"/>
                </a:gdLst>
                <a:ahLst/>
                <a:cxnLst>
                  <a:cxn ang="T10">
                    <a:pos x="T0" y="T1"/>
                  </a:cxn>
                  <a:cxn ang="T11">
                    <a:pos x="T2" y="T3"/>
                  </a:cxn>
                  <a:cxn ang="T12">
                    <a:pos x="T4" y="T5"/>
                  </a:cxn>
                  <a:cxn ang="T13">
                    <a:pos x="T6" y="T7"/>
                  </a:cxn>
                  <a:cxn ang="T14">
                    <a:pos x="T8" y="T9"/>
                  </a:cxn>
                </a:cxnLst>
                <a:rect l="T15" t="T16" r="T17" b="T18"/>
                <a:pathLst>
                  <a:path w="13" h="22">
                    <a:moveTo>
                      <a:pt x="11" y="0"/>
                    </a:moveTo>
                    <a:lnTo>
                      <a:pt x="13" y="20"/>
                    </a:lnTo>
                    <a:lnTo>
                      <a:pt x="2" y="22"/>
                    </a:lnTo>
                    <a:lnTo>
                      <a:pt x="0" y="3"/>
                    </a:lnTo>
                    <a:lnTo>
                      <a:pt x="11" y="0"/>
                    </a:lnTo>
                    <a:close/>
                  </a:path>
                </a:pathLst>
              </a:custGeom>
              <a:noFill/>
              <a:ln w="9525">
                <a:noFill/>
                <a:round/>
                <a:headEnd/>
                <a:tailEnd/>
              </a:ln>
            </p:spPr>
            <p:txBody>
              <a:bodyPr>
                <a:prstTxWarp prst="textNoShape">
                  <a:avLst/>
                </a:prstTxWarp>
              </a:bodyPr>
              <a:lstStyle/>
              <a:p>
                <a:endParaRPr lang="en-US"/>
              </a:p>
            </p:txBody>
          </p:sp>
          <p:sp>
            <p:nvSpPr>
              <p:cNvPr id="72648" name="Freeform 1123"/>
              <p:cNvSpPr>
                <a:spLocks/>
              </p:cNvSpPr>
              <p:nvPr/>
            </p:nvSpPr>
            <p:spPr bwMode="auto">
              <a:xfrm>
                <a:off x="5029" y="2050"/>
                <a:ext cx="3" cy="4"/>
              </a:xfrm>
              <a:custGeom>
                <a:avLst/>
                <a:gdLst>
                  <a:gd name="T0" fmla="*/ 15 w 17"/>
                  <a:gd name="T1" fmla="*/ 0 h 19"/>
                  <a:gd name="T2" fmla="*/ 17 w 17"/>
                  <a:gd name="T3" fmla="*/ 19 h 19"/>
                  <a:gd name="T4" fmla="*/ 2 w 17"/>
                  <a:gd name="T5" fmla="*/ 19 h 19"/>
                  <a:gd name="T6" fmla="*/ 0 w 17"/>
                  <a:gd name="T7" fmla="*/ 19 h 19"/>
                  <a:gd name="T8" fmla="*/ 0 w 17"/>
                  <a:gd name="T9" fmla="*/ 2 h 19"/>
                  <a:gd name="T10" fmla="*/ 15 w 17"/>
                  <a:gd name="T11" fmla="*/ 0 h 19"/>
                  <a:gd name="T12" fmla="*/ 0 60000 65536"/>
                  <a:gd name="T13" fmla="*/ 0 60000 65536"/>
                  <a:gd name="T14" fmla="*/ 0 60000 65536"/>
                  <a:gd name="T15" fmla="*/ 0 60000 65536"/>
                  <a:gd name="T16" fmla="*/ 0 60000 65536"/>
                  <a:gd name="T17" fmla="*/ 0 60000 65536"/>
                  <a:gd name="T18" fmla="*/ 0 w 17"/>
                  <a:gd name="T19" fmla="*/ 0 h 19"/>
                  <a:gd name="T20" fmla="*/ 17 w 17"/>
                  <a:gd name="T21" fmla="*/ 19 h 19"/>
                </a:gdLst>
                <a:ahLst/>
                <a:cxnLst>
                  <a:cxn ang="T12">
                    <a:pos x="T0" y="T1"/>
                  </a:cxn>
                  <a:cxn ang="T13">
                    <a:pos x="T2" y="T3"/>
                  </a:cxn>
                  <a:cxn ang="T14">
                    <a:pos x="T4" y="T5"/>
                  </a:cxn>
                  <a:cxn ang="T15">
                    <a:pos x="T6" y="T7"/>
                  </a:cxn>
                  <a:cxn ang="T16">
                    <a:pos x="T8" y="T9"/>
                  </a:cxn>
                  <a:cxn ang="T17">
                    <a:pos x="T10" y="T11"/>
                  </a:cxn>
                </a:cxnLst>
                <a:rect l="T18" t="T19" r="T20" b="T21"/>
                <a:pathLst>
                  <a:path w="17" h="19">
                    <a:moveTo>
                      <a:pt x="15" y="0"/>
                    </a:moveTo>
                    <a:lnTo>
                      <a:pt x="17" y="19"/>
                    </a:lnTo>
                    <a:lnTo>
                      <a:pt x="2" y="19"/>
                    </a:lnTo>
                    <a:lnTo>
                      <a:pt x="0" y="19"/>
                    </a:lnTo>
                    <a:lnTo>
                      <a:pt x="0" y="2"/>
                    </a:lnTo>
                    <a:lnTo>
                      <a:pt x="15" y="0"/>
                    </a:lnTo>
                    <a:close/>
                  </a:path>
                </a:pathLst>
              </a:custGeom>
              <a:noFill/>
              <a:ln w="9525">
                <a:noFill/>
                <a:round/>
                <a:headEnd/>
                <a:tailEnd/>
              </a:ln>
            </p:spPr>
            <p:txBody>
              <a:bodyPr>
                <a:prstTxWarp prst="textNoShape">
                  <a:avLst/>
                </a:prstTxWarp>
              </a:bodyPr>
              <a:lstStyle/>
              <a:p>
                <a:endParaRPr lang="en-US"/>
              </a:p>
            </p:txBody>
          </p:sp>
          <p:sp>
            <p:nvSpPr>
              <p:cNvPr id="72649" name="Freeform 1124"/>
              <p:cNvSpPr>
                <a:spLocks/>
              </p:cNvSpPr>
              <p:nvPr/>
            </p:nvSpPr>
            <p:spPr bwMode="auto">
              <a:xfrm>
                <a:off x="5026" y="2051"/>
                <a:ext cx="3" cy="4"/>
              </a:xfrm>
              <a:custGeom>
                <a:avLst/>
                <a:gdLst>
                  <a:gd name="T0" fmla="*/ 15 w 15"/>
                  <a:gd name="T1" fmla="*/ 0 h 21"/>
                  <a:gd name="T2" fmla="*/ 15 w 15"/>
                  <a:gd name="T3" fmla="*/ 17 h 21"/>
                  <a:gd name="T4" fmla="*/ 0 w 15"/>
                  <a:gd name="T5" fmla="*/ 21 h 21"/>
                  <a:gd name="T6" fmla="*/ 0 w 15"/>
                  <a:gd name="T7" fmla="*/ 0 h 21"/>
                  <a:gd name="T8" fmla="*/ 15 w 15"/>
                  <a:gd name="T9" fmla="*/ 0 h 21"/>
                  <a:gd name="T10" fmla="*/ 0 60000 65536"/>
                  <a:gd name="T11" fmla="*/ 0 60000 65536"/>
                  <a:gd name="T12" fmla="*/ 0 60000 65536"/>
                  <a:gd name="T13" fmla="*/ 0 60000 65536"/>
                  <a:gd name="T14" fmla="*/ 0 60000 65536"/>
                  <a:gd name="T15" fmla="*/ 0 w 15"/>
                  <a:gd name="T16" fmla="*/ 0 h 21"/>
                  <a:gd name="T17" fmla="*/ 15 w 15"/>
                  <a:gd name="T18" fmla="*/ 21 h 21"/>
                </a:gdLst>
                <a:ahLst/>
                <a:cxnLst>
                  <a:cxn ang="T10">
                    <a:pos x="T0" y="T1"/>
                  </a:cxn>
                  <a:cxn ang="T11">
                    <a:pos x="T2" y="T3"/>
                  </a:cxn>
                  <a:cxn ang="T12">
                    <a:pos x="T4" y="T5"/>
                  </a:cxn>
                  <a:cxn ang="T13">
                    <a:pos x="T6" y="T7"/>
                  </a:cxn>
                  <a:cxn ang="T14">
                    <a:pos x="T8" y="T9"/>
                  </a:cxn>
                </a:cxnLst>
                <a:rect l="T15" t="T16" r="T17" b="T18"/>
                <a:pathLst>
                  <a:path w="15" h="21">
                    <a:moveTo>
                      <a:pt x="15" y="0"/>
                    </a:moveTo>
                    <a:lnTo>
                      <a:pt x="15" y="17"/>
                    </a:lnTo>
                    <a:lnTo>
                      <a:pt x="0" y="21"/>
                    </a:lnTo>
                    <a:lnTo>
                      <a:pt x="0" y="0"/>
                    </a:lnTo>
                    <a:lnTo>
                      <a:pt x="15" y="0"/>
                    </a:lnTo>
                    <a:close/>
                  </a:path>
                </a:pathLst>
              </a:custGeom>
              <a:noFill/>
              <a:ln w="9525">
                <a:noFill/>
                <a:round/>
                <a:headEnd/>
                <a:tailEnd/>
              </a:ln>
            </p:spPr>
            <p:txBody>
              <a:bodyPr>
                <a:prstTxWarp prst="textNoShape">
                  <a:avLst/>
                </a:prstTxWarp>
              </a:bodyPr>
              <a:lstStyle/>
              <a:p>
                <a:endParaRPr lang="en-US"/>
              </a:p>
            </p:txBody>
          </p:sp>
          <p:sp>
            <p:nvSpPr>
              <p:cNvPr id="72650" name="Freeform 1125"/>
              <p:cNvSpPr>
                <a:spLocks/>
              </p:cNvSpPr>
              <p:nvPr/>
            </p:nvSpPr>
            <p:spPr bwMode="auto">
              <a:xfrm>
                <a:off x="5022" y="2051"/>
                <a:ext cx="4" cy="4"/>
              </a:xfrm>
              <a:custGeom>
                <a:avLst/>
                <a:gdLst>
                  <a:gd name="T0" fmla="*/ 20 w 20"/>
                  <a:gd name="T1" fmla="*/ 0 h 21"/>
                  <a:gd name="T2" fmla="*/ 20 w 20"/>
                  <a:gd name="T3" fmla="*/ 21 h 21"/>
                  <a:gd name="T4" fmla="*/ 0 w 20"/>
                  <a:gd name="T5" fmla="*/ 21 h 21"/>
                  <a:gd name="T6" fmla="*/ 3 w 20"/>
                  <a:gd name="T7" fmla="*/ 0 h 21"/>
                  <a:gd name="T8" fmla="*/ 20 w 20"/>
                  <a:gd name="T9" fmla="*/ 0 h 21"/>
                  <a:gd name="T10" fmla="*/ 0 60000 65536"/>
                  <a:gd name="T11" fmla="*/ 0 60000 65536"/>
                  <a:gd name="T12" fmla="*/ 0 60000 65536"/>
                  <a:gd name="T13" fmla="*/ 0 60000 65536"/>
                  <a:gd name="T14" fmla="*/ 0 60000 65536"/>
                  <a:gd name="T15" fmla="*/ 0 w 20"/>
                  <a:gd name="T16" fmla="*/ 0 h 21"/>
                  <a:gd name="T17" fmla="*/ 20 w 20"/>
                  <a:gd name="T18" fmla="*/ 21 h 21"/>
                </a:gdLst>
                <a:ahLst/>
                <a:cxnLst>
                  <a:cxn ang="T10">
                    <a:pos x="T0" y="T1"/>
                  </a:cxn>
                  <a:cxn ang="T11">
                    <a:pos x="T2" y="T3"/>
                  </a:cxn>
                  <a:cxn ang="T12">
                    <a:pos x="T4" y="T5"/>
                  </a:cxn>
                  <a:cxn ang="T13">
                    <a:pos x="T6" y="T7"/>
                  </a:cxn>
                  <a:cxn ang="T14">
                    <a:pos x="T8" y="T9"/>
                  </a:cxn>
                </a:cxnLst>
                <a:rect l="T15" t="T16" r="T17" b="T18"/>
                <a:pathLst>
                  <a:path w="20" h="21">
                    <a:moveTo>
                      <a:pt x="20" y="0"/>
                    </a:moveTo>
                    <a:lnTo>
                      <a:pt x="20" y="21"/>
                    </a:lnTo>
                    <a:lnTo>
                      <a:pt x="0" y="21"/>
                    </a:lnTo>
                    <a:lnTo>
                      <a:pt x="3" y="0"/>
                    </a:lnTo>
                    <a:lnTo>
                      <a:pt x="20" y="0"/>
                    </a:lnTo>
                    <a:close/>
                  </a:path>
                </a:pathLst>
              </a:custGeom>
              <a:noFill/>
              <a:ln w="9525">
                <a:noFill/>
                <a:round/>
                <a:headEnd/>
                <a:tailEnd/>
              </a:ln>
            </p:spPr>
            <p:txBody>
              <a:bodyPr>
                <a:prstTxWarp prst="textNoShape">
                  <a:avLst/>
                </a:prstTxWarp>
              </a:bodyPr>
              <a:lstStyle/>
              <a:p>
                <a:endParaRPr lang="en-US"/>
              </a:p>
            </p:txBody>
          </p:sp>
          <p:sp>
            <p:nvSpPr>
              <p:cNvPr id="72651" name="Freeform 1126"/>
              <p:cNvSpPr>
                <a:spLocks/>
              </p:cNvSpPr>
              <p:nvPr/>
            </p:nvSpPr>
            <p:spPr bwMode="auto">
              <a:xfrm>
                <a:off x="5018" y="2050"/>
                <a:ext cx="5" cy="5"/>
              </a:xfrm>
              <a:custGeom>
                <a:avLst/>
                <a:gdLst>
                  <a:gd name="T0" fmla="*/ 22 w 22"/>
                  <a:gd name="T1" fmla="*/ 2 h 23"/>
                  <a:gd name="T2" fmla="*/ 19 w 22"/>
                  <a:gd name="T3" fmla="*/ 23 h 23"/>
                  <a:gd name="T4" fmla="*/ 0 w 22"/>
                  <a:gd name="T5" fmla="*/ 19 h 23"/>
                  <a:gd name="T6" fmla="*/ 2 w 22"/>
                  <a:gd name="T7" fmla="*/ 0 h 23"/>
                  <a:gd name="T8" fmla="*/ 22 w 22"/>
                  <a:gd name="T9" fmla="*/ 2 h 23"/>
                  <a:gd name="T10" fmla="*/ 0 60000 65536"/>
                  <a:gd name="T11" fmla="*/ 0 60000 65536"/>
                  <a:gd name="T12" fmla="*/ 0 60000 65536"/>
                  <a:gd name="T13" fmla="*/ 0 60000 65536"/>
                  <a:gd name="T14" fmla="*/ 0 60000 65536"/>
                  <a:gd name="T15" fmla="*/ 0 w 22"/>
                  <a:gd name="T16" fmla="*/ 0 h 23"/>
                  <a:gd name="T17" fmla="*/ 22 w 22"/>
                  <a:gd name="T18" fmla="*/ 23 h 23"/>
                </a:gdLst>
                <a:ahLst/>
                <a:cxnLst>
                  <a:cxn ang="T10">
                    <a:pos x="T0" y="T1"/>
                  </a:cxn>
                  <a:cxn ang="T11">
                    <a:pos x="T2" y="T3"/>
                  </a:cxn>
                  <a:cxn ang="T12">
                    <a:pos x="T4" y="T5"/>
                  </a:cxn>
                  <a:cxn ang="T13">
                    <a:pos x="T6" y="T7"/>
                  </a:cxn>
                  <a:cxn ang="T14">
                    <a:pos x="T8" y="T9"/>
                  </a:cxn>
                </a:cxnLst>
                <a:rect l="T15" t="T16" r="T17" b="T18"/>
                <a:pathLst>
                  <a:path w="22" h="23">
                    <a:moveTo>
                      <a:pt x="22" y="2"/>
                    </a:moveTo>
                    <a:lnTo>
                      <a:pt x="19" y="23"/>
                    </a:lnTo>
                    <a:lnTo>
                      <a:pt x="0" y="19"/>
                    </a:lnTo>
                    <a:lnTo>
                      <a:pt x="2" y="0"/>
                    </a:lnTo>
                    <a:lnTo>
                      <a:pt x="22" y="2"/>
                    </a:lnTo>
                    <a:close/>
                  </a:path>
                </a:pathLst>
              </a:custGeom>
              <a:noFill/>
              <a:ln w="9525">
                <a:noFill/>
                <a:round/>
                <a:headEnd/>
                <a:tailEnd/>
              </a:ln>
            </p:spPr>
            <p:txBody>
              <a:bodyPr>
                <a:prstTxWarp prst="textNoShape">
                  <a:avLst/>
                </a:prstTxWarp>
              </a:bodyPr>
              <a:lstStyle/>
              <a:p>
                <a:endParaRPr lang="en-US"/>
              </a:p>
            </p:txBody>
          </p:sp>
          <p:sp>
            <p:nvSpPr>
              <p:cNvPr id="72652" name="Freeform 1127"/>
              <p:cNvSpPr>
                <a:spLocks/>
              </p:cNvSpPr>
              <p:nvPr/>
            </p:nvSpPr>
            <p:spPr bwMode="auto">
              <a:xfrm>
                <a:off x="5014" y="2050"/>
                <a:ext cx="5" cy="4"/>
              </a:xfrm>
              <a:custGeom>
                <a:avLst/>
                <a:gdLst>
                  <a:gd name="T0" fmla="*/ 23 w 23"/>
                  <a:gd name="T1" fmla="*/ 0 h 19"/>
                  <a:gd name="T2" fmla="*/ 21 w 23"/>
                  <a:gd name="T3" fmla="*/ 19 h 19"/>
                  <a:gd name="T4" fmla="*/ 0 w 23"/>
                  <a:gd name="T5" fmla="*/ 17 h 19"/>
                  <a:gd name="T6" fmla="*/ 0 w 23"/>
                  <a:gd name="T7" fmla="*/ 0 h 19"/>
                  <a:gd name="T8" fmla="*/ 23 w 23"/>
                  <a:gd name="T9" fmla="*/ 0 h 19"/>
                  <a:gd name="T10" fmla="*/ 0 60000 65536"/>
                  <a:gd name="T11" fmla="*/ 0 60000 65536"/>
                  <a:gd name="T12" fmla="*/ 0 60000 65536"/>
                  <a:gd name="T13" fmla="*/ 0 60000 65536"/>
                  <a:gd name="T14" fmla="*/ 0 60000 65536"/>
                  <a:gd name="T15" fmla="*/ 0 w 23"/>
                  <a:gd name="T16" fmla="*/ 0 h 19"/>
                  <a:gd name="T17" fmla="*/ 23 w 23"/>
                  <a:gd name="T18" fmla="*/ 19 h 19"/>
                </a:gdLst>
                <a:ahLst/>
                <a:cxnLst>
                  <a:cxn ang="T10">
                    <a:pos x="T0" y="T1"/>
                  </a:cxn>
                  <a:cxn ang="T11">
                    <a:pos x="T2" y="T3"/>
                  </a:cxn>
                  <a:cxn ang="T12">
                    <a:pos x="T4" y="T5"/>
                  </a:cxn>
                  <a:cxn ang="T13">
                    <a:pos x="T6" y="T7"/>
                  </a:cxn>
                  <a:cxn ang="T14">
                    <a:pos x="T8" y="T9"/>
                  </a:cxn>
                </a:cxnLst>
                <a:rect l="T15" t="T16" r="T17" b="T18"/>
                <a:pathLst>
                  <a:path w="23" h="19">
                    <a:moveTo>
                      <a:pt x="23" y="0"/>
                    </a:moveTo>
                    <a:lnTo>
                      <a:pt x="21" y="19"/>
                    </a:lnTo>
                    <a:lnTo>
                      <a:pt x="0" y="17"/>
                    </a:lnTo>
                    <a:lnTo>
                      <a:pt x="0" y="0"/>
                    </a:lnTo>
                    <a:lnTo>
                      <a:pt x="23" y="0"/>
                    </a:lnTo>
                    <a:close/>
                  </a:path>
                </a:pathLst>
              </a:custGeom>
              <a:noFill/>
              <a:ln w="9525">
                <a:noFill/>
                <a:round/>
                <a:headEnd/>
                <a:tailEnd/>
              </a:ln>
            </p:spPr>
            <p:txBody>
              <a:bodyPr>
                <a:prstTxWarp prst="textNoShape">
                  <a:avLst/>
                </a:prstTxWarp>
              </a:bodyPr>
              <a:lstStyle/>
              <a:p>
                <a:endParaRPr lang="en-US"/>
              </a:p>
            </p:txBody>
          </p:sp>
          <p:sp>
            <p:nvSpPr>
              <p:cNvPr id="72653" name="Freeform 1128"/>
              <p:cNvSpPr>
                <a:spLocks/>
              </p:cNvSpPr>
              <p:nvPr/>
            </p:nvSpPr>
            <p:spPr bwMode="auto">
              <a:xfrm>
                <a:off x="5005" y="2050"/>
                <a:ext cx="9" cy="4"/>
              </a:xfrm>
              <a:custGeom>
                <a:avLst/>
                <a:gdLst>
                  <a:gd name="T0" fmla="*/ 46 w 46"/>
                  <a:gd name="T1" fmla="*/ 3 h 20"/>
                  <a:gd name="T2" fmla="*/ 46 w 46"/>
                  <a:gd name="T3" fmla="*/ 20 h 20"/>
                  <a:gd name="T4" fmla="*/ 3 w 46"/>
                  <a:gd name="T5" fmla="*/ 20 h 20"/>
                  <a:gd name="T6" fmla="*/ 0 w 46"/>
                  <a:gd name="T7" fmla="*/ 0 h 20"/>
                  <a:gd name="T8" fmla="*/ 3 w 46"/>
                  <a:gd name="T9" fmla="*/ 0 h 20"/>
                  <a:gd name="T10" fmla="*/ 46 w 46"/>
                  <a:gd name="T11" fmla="*/ 3 h 20"/>
                  <a:gd name="T12" fmla="*/ 0 60000 65536"/>
                  <a:gd name="T13" fmla="*/ 0 60000 65536"/>
                  <a:gd name="T14" fmla="*/ 0 60000 65536"/>
                  <a:gd name="T15" fmla="*/ 0 60000 65536"/>
                  <a:gd name="T16" fmla="*/ 0 60000 65536"/>
                  <a:gd name="T17" fmla="*/ 0 60000 65536"/>
                  <a:gd name="T18" fmla="*/ 0 w 46"/>
                  <a:gd name="T19" fmla="*/ 0 h 20"/>
                  <a:gd name="T20" fmla="*/ 46 w 46"/>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46" h="20">
                    <a:moveTo>
                      <a:pt x="46" y="3"/>
                    </a:moveTo>
                    <a:lnTo>
                      <a:pt x="46" y="20"/>
                    </a:lnTo>
                    <a:lnTo>
                      <a:pt x="3" y="20"/>
                    </a:lnTo>
                    <a:lnTo>
                      <a:pt x="0" y="0"/>
                    </a:lnTo>
                    <a:lnTo>
                      <a:pt x="3" y="0"/>
                    </a:lnTo>
                    <a:lnTo>
                      <a:pt x="46" y="3"/>
                    </a:lnTo>
                    <a:close/>
                  </a:path>
                </a:pathLst>
              </a:custGeom>
              <a:noFill/>
              <a:ln w="9525">
                <a:noFill/>
                <a:round/>
                <a:headEnd/>
                <a:tailEnd/>
              </a:ln>
            </p:spPr>
            <p:txBody>
              <a:bodyPr>
                <a:prstTxWarp prst="textNoShape">
                  <a:avLst/>
                </a:prstTxWarp>
              </a:bodyPr>
              <a:lstStyle/>
              <a:p>
                <a:endParaRPr lang="en-US"/>
              </a:p>
            </p:txBody>
          </p:sp>
          <p:sp>
            <p:nvSpPr>
              <p:cNvPr id="72654" name="Freeform 1129"/>
              <p:cNvSpPr>
                <a:spLocks/>
              </p:cNvSpPr>
              <p:nvPr/>
            </p:nvSpPr>
            <p:spPr bwMode="auto">
              <a:xfrm>
                <a:off x="4996" y="2050"/>
                <a:ext cx="9" cy="4"/>
              </a:xfrm>
              <a:custGeom>
                <a:avLst/>
                <a:gdLst>
                  <a:gd name="T0" fmla="*/ 43 w 46"/>
                  <a:gd name="T1" fmla="*/ 0 h 20"/>
                  <a:gd name="T2" fmla="*/ 46 w 46"/>
                  <a:gd name="T3" fmla="*/ 20 h 20"/>
                  <a:gd name="T4" fmla="*/ 3 w 46"/>
                  <a:gd name="T5" fmla="*/ 20 h 20"/>
                  <a:gd name="T6" fmla="*/ 0 w 46"/>
                  <a:gd name="T7" fmla="*/ 3 h 20"/>
                  <a:gd name="T8" fmla="*/ 0 w 46"/>
                  <a:gd name="T9" fmla="*/ 0 h 20"/>
                  <a:gd name="T10" fmla="*/ 43 w 46"/>
                  <a:gd name="T11" fmla="*/ 0 h 20"/>
                  <a:gd name="T12" fmla="*/ 0 60000 65536"/>
                  <a:gd name="T13" fmla="*/ 0 60000 65536"/>
                  <a:gd name="T14" fmla="*/ 0 60000 65536"/>
                  <a:gd name="T15" fmla="*/ 0 60000 65536"/>
                  <a:gd name="T16" fmla="*/ 0 60000 65536"/>
                  <a:gd name="T17" fmla="*/ 0 60000 65536"/>
                  <a:gd name="T18" fmla="*/ 0 w 46"/>
                  <a:gd name="T19" fmla="*/ 0 h 20"/>
                  <a:gd name="T20" fmla="*/ 46 w 46"/>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46" h="20">
                    <a:moveTo>
                      <a:pt x="43" y="0"/>
                    </a:moveTo>
                    <a:lnTo>
                      <a:pt x="46" y="20"/>
                    </a:lnTo>
                    <a:lnTo>
                      <a:pt x="3" y="20"/>
                    </a:lnTo>
                    <a:lnTo>
                      <a:pt x="0" y="3"/>
                    </a:lnTo>
                    <a:lnTo>
                      <a:pt x="0" y="0"/>
                    </a:lnTo>
                    <a:lnTo>
                      <a:pt x="43" y="0"/>
                    </a:lnTo>
                    <a:close/>
                  </a:path>
                </a:pathLst>
              </a:custGeom>
              <a:noFill/>
              <a:ln w="9525">
                <a:noFill/>
                <a:round/>
                <a:headEnd/>
                <a:tailEnd/>
              </a:ln>
            </p:spPr>
            <p:txBody>
              <a:bodyPr>
                <a:prstTxWarp prst="textNoShape">
                  <a:avLst/>
                </a:prstTxWarp>
              </a:bodyPr>
              <a:lstStyle/>
              <a:p>
                <a:endParaRPr lang="en-US"/>
              </a:p>
            </p:txBody>
          </p:sp>
          <p:sp>
            <p:nvSpPr>
              <p:cNvPr id="72655" name="Freeform 1130"/>
              <p:cNvSpPr>
                <a:spLocks/>
              </p:cNvSpPr>
              <p:nvPr/>
            </p:nvSpPr>
            <p:spPr bwMode="auto">
              <a:xfrm>
                <a:off x="4987" y="2050"/>
                <a:ext cx="10" cy="5"/>
              </a:xfrm>
              <a:custGeom>
                <a:avLst/>
                <a:gdLst>
                  <a:gd name="T0" fmla="*/ 44 w 47"/>
                  <a:gd name="T1" fmla="*/ 0 h 25"/>
                  <a:gd name="T2" fmla="*/ 47 w 47"/>
                  <a:gd name="T3" fmla="*/ 17 h 25"/>
                  <a:gd name="T4" fmla="*/ 6 w 47"/>
                  <a:gd name="T5" fmla="*/ 25 h 25"/>
                  <a:gd name="T6" fmla="*/ 0 w 47"/>
                  <a:gd name="T7" fmla="*/ 6 h 25"/>
                  <a:gd name="T8" fmla="*/ 3 w 47"/>
                  <a:gd name="T9" fmla="*/ 6 h 25"/>
                  <a:gd name="T10" fmla="*/ 44 w 47"/>
                  <a:gd name="T11" fmla="*/ 0 h 25"/>
                  <a:gd name="T12" fmla="*/ 0 60000 65536"/>
                  <a:gd name="T13" fmla="*/ 0 60000 65536"/>
                  <a:gd name="T14" fmla="*/ 0 60000 65536"/>
                  <a:gd name="T15" fmla="*/ 0 60000 65536"/>
                  <a:gd name="T16" fmla="*/ 0 60000 65536"/>
                  <a:gd name="T17" fmla="*/ 0 60000 65536"/>
                  <a:gd name="T18" fmla="*/ 0 w 47"/>
                  <a:gd name="T19" fmla="*/ 0 h 25"/>
                  <a:gd name="T20" fmla="*/ 47 w 47"/>
                  <a:gd name="T21" fmla="*/ 25 h 25"/>
                </a:gdLst>
                <a:ahLst/>
                <a:cxnLst>
                  <a:cxn ang="T12">
                    <a:pos x="T0" y="T1"/>
                  </a:cxn>
                  <a:cxn ang="T13">
                    <a:pos x="T2" y="T3"/>
                  </a:cxn>
                  <a:cxn ang="T14">
                    <a:pos x="T4" y="T5"/>
                  </a:cxn>
                  <a:cxn ang="T15">
                    <a:pos x="T6" y="T7"/>
                  </a:cxn>
                  <a:cxn ang="T16">
                    <a:pos x="T8" y="T9"/>
                  </a:cxn>
                  <a:cxn ang="T17">
                    <a:pos x="T10" y="T11"/>
                  </a:cxn>
                </a:cxnLst>
                <a:rect l="T18" t="T19" r="T20" b="T21"/>
                <a:pathLst>
                  <a:path w="47" h="25">
                    <a:moveTo>
                      <a:pt x="44" y="0"/>
                    </a:moveTo>
                    <a:lnTo>
                      <a:pt x="47" y="17"/>
                    </a:lnTo>
                    <a:lnTo>
                      <a:pt x="6" y="25"/>
                    </a:lnTo>
                    <a:lnTo>
                      <a:pt x="0" y="6"/>
                    </a:lnTo>
                    <a:lnTo>
                      <a:pt x="3" y="6"/>
                    </a:lnTo>
                    <a:lnTo>
                      <a:pt x="44" y="0"/>
                    </a:lnTo>
                    <a:close/>
                  </a:path>
                </a:pathLst>
              </a:custGeom>
              <a:noFill/>
              <a:ln w="9525">
                <a:noFill/>
                <a:round/>
                <a:headEnd/>
                <a:tailEnd/>
              </a:ln>
            </p:spPr>
            <p:txBody>
              <a:bodyPr>
                <a:prstTxWarp prst="textNoShape">
                  <a:avLst/>
                </a:prstTxWarp>
              </a:bodyPr>
              <a:lstStyle/>
              <a:p>
                <a:endParaRPr lang="en-US"/>
              </a:p>
            </p:txBody>
          </p:sp>
          <p:sp>
            <p:nvSpPr>
              <p:cNvPr id="72656" name="Freeform 1131"/>
              <p:cNvSpPr>
                <a:spLocks/>
              </p:cNvSpPr>
              <p:nvPr/>
            </p:nvSpPr>
            <p:spPr bwMode="auto">
              <a:xfrm>
                <a:off x="4979" y="2052"/>
                <a:ext cx="10" cy="5"/>
              </a:xfrm>
              <a:custGeom>
                <a:avLst/>
                <a:gdLst>
                  <a:gd name="T0" fmla="*/ 40 w 46"/>
                  <a:gd name="T1" fmla="*/ 0 h 28"/>
                  <a:gd name="T2" fmla="*/ 46 w 46"/>
                  <a:gd name="T3" fmla="*/ 19 h 28"/>
                  <a:gd name="T4" fmla="*/ 5 w 46"/>
                  <a:gd name="T5" fmla="*/ 28 h 28"/>
                  <a:gd name="T6" fmla="*/ 0 w 46"/>
                  <a:gd name="T7" fmla="*/ 11 h 28"/>
                  <a:gd name="T8" fmla="*/ 0 w 46"/>
                  <a:gd name="T9" fmla="*/ 8 h 28"/>
                  <a:gd name="T10" fmla="*/ 40 w 46"/>
                  <a:gd name="T11" fmla="*/ 0 h 28"/>
                  <a:gd name="T12" fmla="*/ 0 60000 65536"/>
                  <a:gd name="T13" fmla="*/ 0 60000 65536"/>
                  <a:gd name="T14" fmla="*/ 0 60000 65536"/>
                  <a:gd name="T15" fmla="*/ 0 60000 65536"/>
                  <a:gd name="T16" fmla="*/ 0 60000 65536"/>
                  <a:gd name="T17" fmla="*/ 0 60000 65536"/>
                  <a:gd name="T18" fmla="*/ 0 w 46"/>
                  <a:gd name="T19" fmla="*/ 0 h 28"/>
                  <a:gd name="T20" fmla="*/ 46 w 46"/>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46" h="28">
                    <a:moveTo>
                      <a:pt x="40" y="0"/>
                    </a:moveTo>
                    <a:lnTo>
                      <a:pt x="46" y="19"/>
                    </a:lnTo>
                    <a:lnTo>
                      <a:pt x="5" y="28"/>
                    </a:lnTo>
                    <a:lnTo>
                      <a:pt x="0" y="11"/>
                    </a:lnTo>
                    <a:lnTo>
                      <a:pt x="0" y="8"/>
                    </a:lnTo>
                    <a:lnTo>
                      <a:pt x="40" y="0"/>
                    </a:lnTo>
                    <a:close/>
                  </a:path>
                </a:pathLst>
              </a:custGeom>
              <a:noFill/>
              <a:ln w="9525">
                <a:noFill/>
                <a:round/>
                <a:headEnd/>
                <a:tailEnd/>
              </a:ln>
            </p:spPr>
            <p:txBody>
              <a:bodyPr>
                <a:prstTxWarp prst="textNoShape">
                  <a:avLst/>
                </a:prstTxWarp>
              </a:bodyPr>
              <a:lstStyle/>
              <a:p>
                <a:endParaRPr lang="en-US"/>
              </a:p>
            </p:txBody>
          </p:sp>
          <p:sp>
            <p:nvSpPr>
              <p:cNvPr id="72657" name="Freeform 1132"/>
              <p:cNvSpPr>
                <a:spLocks/>
              </p:cNvSpPr>
              <p:nvPr/>
            </p:nvSpPr>
            <p:spPr bwMode="auto">
              <a:xfrm>
                <a:off x="4971" y="2054"/>
                <a:ext cx="9" cy="6"/>
              </a:xfrm>
              <a:custGeom>
                <a:avLst/>
                <a:gdLst>
                  <a:gd name="T0" fmla="*/ 40 w 45"/>
                  <a:gd name="T1" fmla="*/ 0 h 32"/>
                  <a:gd name="T2" fmla="*/ 45 w 45"/>
                  <a:gd name="T3" fmla="*/ 17 h 32"/>
                  <a:gd name="T4" fmla="*/ 8 w 45"/>
                  <a:gd name="T5" fmla="*/ 32 h 32"/>
                  <a:gd name="T6" fmla="*/ 0 w 45"/>
                  <a:gd name="T7" fmla="*/ 15 h 32"/>
                  <a:gd name="T8" fmla="*/ 0 w 45"/>
                  <a:gd name="T9" fmla="*/ 11 h 32"/>
                  <a:gd name="T10" fmla="*/ 40 w 45"/>
                  <a:gd name="T11" fmla="*/ 0 h 32"/>
                  <a:gd name="T12" fmla="*/ 0 60000 65536"/>
                  <a:gd name="T13" fmla="*/ 0 60000 65536"/>
                  <a:gd name="T14" fmla="*/ 0 60000 65536"/>
                  <a:gd name="T15" fmla="*/ 0 60000 65536"/>
                  <a:gd name="T16" fmla="*/ 0 60000 65536"/>
                  <a:gd name="T17" fmla="*/ 0 60000 65536"/>
                  <a:gd name="T18" fmla="*/ 0 w 45"/>
                  <a:gd name="T19" fmla="*/ 0 h 32"/>
                  <a:gd name="T20" fmla="*/ 45 w 45"/>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45" h="32">
                    <a:moveTo>
                      <a:pt x="40" y="0"/>
                    </a:moveTo>
                    <a:lnTo>
                      <a:pt x="45" y="17"/>
                    </a:lnTo>
                    <a:lnTo>
                      <a:pt x="8" y="32"/>
                    </a:lnTo>
                    <a:lnTo>
                      <a:pt x="0" y="15"/>
                    </a:lnTo>
                    <a:lnTo>
                      <a:pt x="0" y="11"/>
                    </a:lnTo>
                    <a:lnTo>
                      <a:pt x="40" y="0"/>
                    </a:lnTo>
                    <a:close/>
                  </a:path>
                </a:pathLst>
              </a:custGeom>
              <a:noFill/>
              <a:ln w="9525">
                <a:noFill/>
                <a:round/>
                <a:headEnd/>
                <a:tailEnd/>
              </a:ln>
            </p:spPr>
            <p:txBody>
              <a:bodyPr>
                <a:prstTxWarp prst="textNoShape">
                  <a:avLst/>
                </a:prstTxWarp>
              </a:bodyPr>
              <a:lstStyle/>
              <a:p>
                <a:endParaRPr lang="en-US"/>
              </a:p>
            </p:txBody>
          </p:sp>
          <p:sp>
            <p:nvSpPr>
              <p:cNvPr id="72658" name="Freeform 1133"/>
              <p:cNvSpPr>
                <a:spLocks/>
              </p:cNvSpPr>
              <p:nvPr/>
            </p:nvSpPr>
            <p:spPr bwMode="auto">
              <a:xfrm>
                <a:off x="4964" y="2057"/>
                <a:ext cx="9" cy="7"/>
              </a:xfrm>
              <a:custGeom>
                <a:avLst/>
                <a:gdLst>
                  <a:gd name="T0" fmla="*/ 37 w 45"/>
                  <a:gd name="T1" fmla="*/ 0 h 34"/>
                  <a:gd name="T2" fmla="*/ 45 w 45"/>
                  <a:gd name="T3" fmla="*/ 17 h 34"/>
                  <a:gd name="T4" fmla="*/ 7 w 45"/>
                  <a:gd name="T5" fmla="*/ 34 h 34"/>
                  <a:gd name="T6" fmla="*/ 0 w 45"/>
                  <a:gd name="T7" fmla="*/ 17 h 34"/>
                  <a:gd name="T8" fmla="*/ 37 w 45"/>
                  <a:gd name="T9" fmla="*/ 0 h 34"/>
                  <a:gd name="T10" fmla="*/ 0 60000 65536"/>
                  <a:gd name="T11" fmla="*/ 0 60000 65536"/>
                  <a:gd name="T12" fmla="*/ 0 60000 65536"/>
                  <a:gd name="T13" fmla="*/ 0 60000 65536"/>
                  <a:gd name="T14" fmla="*/ 0 60000 65536"/>
                  <a:gd name="T15" fmla="*/ 0 w 45"/>
                  <a:gd name="T16" fmla="*/ 0 h 34"/>
                  <a:gd name="T17" fmla="*/ 45 w 45"/>
                  <a:gd name="T18" fmla="*/ 34 h 34"/>
                </a:gdLst>
                <a:ahLst/>
                <a:cxnLst>
                  <a:cxn ang="T10">
                    <a:pos x="T0" y="T1"/>
                  </a:cxn>
                  <a:cxn ang="T11">
                    <a:pos x="T2" y="T3"/>
                  </a:cxn>
                  <a:cxn ang="T12">
                    <a:pos x="T4" y="T5"/>
                  </a:cxn>
                  <a:cxn ang="T13">
                    <a:pos x="T6" y="T7"/>
                  </a:cxn>
                  <a:cxn ang="T14">
                    <a:pos x="T8" y="T9"/>
                  </a:cxn>
                </a:cxnLst>
                <a:rect l="T15" t="T16" r="T17" b="T18"/>
                <a:pathLst>
                  <a:path w="45" h="34">
                    <a:moveTo>
                      <a:pt x="37" y="0"/>
                    </a:moveTo>
                    <a:lnTo>
                      <a:pt x="45" y="17"/>
                    </a:lnTo>
                    <a:lnTo>
                      <a:pt x="7" y="34"/>
                    </a:lnTo>
                    <a:lnTo>
                      <a:pt x="0" y="17"/>
                    </a:lnTo>
                    <a:lnTo>
                      <a:pt x="37" y="0"/>
                    </a:lnTo>
                    <a:close/>
                  </a:path>
                </a:pathLst>
              </a:custGeom>
              <a:noFill/>
              <a:ln w="9525">
                <a:noFill/>
                <a:round/>
                <a:headEnd/>
                <a:tailEnd/>
              </a:ln>
            </p:spPr>
            <p:txBody>
              <a:bodyPr>
                <a:prstTxWarp prst="textNoShape">
                  <a:avLst/>
                </a:prstTxWarp>
              </a:bodyPr>
              <a:lstStyle/>
              <a:p>
                <a:endParaRPr lang="en-US"/>
              </a:p>
            </p:txBody>
          </p:sp>
          <p:sp>
            <p:nvSpPr>
              <p:cNvPr id="72659" name="Freeform 1134"/>
              <p:cNvSpPr>
                <a:spLocks/>
              </p:cNvSpPr>
              <p:nvPr/>
            </p:nvSpPr>
            <p:spPr bwMode="auto">
              <a:xfrm>
                <a:off x="4956" y="2060"/>
                <a:ext cx="9" cy="8"/>
              </a:xfrm>
              <a:custGeom>
                <a:avLst/>
                <a:gdLst>
                  <a:gd name="T0" fmla="*/ 38 w 45"/>
                  <a:gd name="T1" fmla="*/ 0 h 37"/>
                  <a:gd name="T2" fmla="*/ 45 w 45"/>
                  <a:gd name="T3" fmla="*/ 17 h 37"/>
                  <a:gd name="T4" fmla="*/ 11 w 45"/>
                  <a:gd name="T5" fmla="*/ 37 h 37"/>
                  <a:gd name="T6" fmla="*/ 0 w 45"/>
                  <a:gd name="T7" fmla="*/ 20 h 37"/>
                  <a:gd name="T8" fmla="*/ 2 w 45"/>
                  <a:gd name="T9" fmla="*/ 20 h 37"/>
                  <a:gd name="T10" fmla="*/ 38 w 45"/>
                  <a:gd name="T11" fmla="*/ 0 h 37"/>
                  <a:gd name="T12" fmla="*/ 0 60000 65536"/>
                  <a:gd name="T13" fmla="*/ 0 60000 65536"/>
                  <a:gd name="T14" fmla="*/ 0 60000 65536"/>
                  <a:gd name="T15" fmla="*/ 0 60000 65536"/>
                  <a:gd name="T16" fmla="*/ 0 60000 65536"/>
                  <a:gd name="T17" fmla="*/ 0 60000 65536"/>
                  <a:gd name="T18" fmla="*/ 0 w 45"/>
                  <a:gd name="T19" fmla="*/ 0 h 37"/>
                  <a:gd name="T20" fmla="*/ 45 w 45"/>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45" h="37">
                    <a:moveTo>
                      <a:pt x="38" y="0"/>
                    </a:moveTo>
                    <a:lnTo>
                      <a:pt x="45" y="17"/>
                    </a:lnTo>
                    <a:lnTo>
                      <a:pt x="11" y="37"/>
                    </a:lnTo>
                    <a:lnTo>
                      <a:pt x="0" y="20"/>
                    </a:lnTo>
                    <a:lnTo>
                      <a:pt x="2" y="20"/>
                    </a:lnTo>
                    <a:lnTo>
                      <a:pt x="38" y="0"/>
                    </a:lnTo>
                    <a:close/>
                  </a:path>
                </a:pathLst>
              </a:custGeom>
              <a:noFill/>
              <a:ln w="9525">
                <a:noFill/>
                <a:round/>
                <a:headEnd/>
                <a:tailEnd/>
              </a:ln>
            </p:spPr>
            <p:txBody>
              <a:bodyPr>
                <a:prstTxWarp prst="textNoShape">
                  <a:avLst/>
                </a:prstTxWarp>
              </a:bodyPr>
              <a:lstStyle/>
              <a:p>
                <a:endParaRPr lang="en-US"/>
              </a:p>
            </p:txBody>
          </p:sp>
          <p:sp>
            <p:nvSpPr>
              <p:cNvPr id="72660" name="Freeform 1135"/>
              <p:cNvSpPr>
                <a:spLocks/>
              </p:cNvSpPr>
              <p:nvPr/>
            </p:nvSpPr>
            <p:spPr bwMode="auto">
              <a:xfrm>
                <a:off x="4950" y="2064"/>
                <a:ext cx="9" cy="8"/>
              </a:xfrm>
              <a:custGeom>
                <a:avLst/>
                <a:gdLst>
                  <a:gd name="T0" fmla="*/ 32 w 43"/>
                  <a:gd name="T1" fmla="*/ 0 h 40"/>
                  <a:gd name="T2" fmla="*/ 43 w 43"/>
                  <a:gd name="T3" fmla="*/ 17 h 40"/>
                  <a:gd name="T4" fmla="*/ 12 w 43"/>
                  <a:gd name="T5" fmla="*/ 40 h 40"/>
                  <a:gd name="T6" fmla="*/ 0 w 43"/>
                  <a:gd name="T7" fmla="*/ 23 h 40"/>
                  <a:gd name="T8" fmla="*/ 32 w 43"/>
                  <a:gd name="T9" fmla="*/ 0 h 40"/>
                  <a:gd name="T10" fmla="*/ 0 60000 65536"/>
                  <a:gd name="T11" fmla="*/ 0 60000 65536"/>
                  <a:gd name="T12" fmla="*/ 0 60000 65536"/>
                  <a:gd name="T13" fmla="*/ 0 60000 65536"/>
                  <a:gd name="T14" fmla="*/ 0 60000 65536"/>
                  <a:gd name="T15" fmla="*/ 0 w 43"/>
                  <a:gd name="T16" fmla="*/ 0 h 40"/>
                  <a:gd name="T17" fmla="*/ 43 w 43"/>
                  <a:gd name="T18" fmla="*/ 40 h 40"/>
                </a:gdLst>
                <a:ahLst/>
                <a:cxnLst>
                  <a:cxn ang="T10">
                    <a:pos x="T0" y="T1"/>
                  </a:cxn>
                  <a:cxn ang="T11">
                    <a:pos x="T2" y="T3"/>
                  </a:cxn>
                  <a:cxn ang="T12">
                    <a:pos x="T4" y="T5"/>
                  </a:cxn>
                  <a:cxn ang="T13">
                    <a:pos x="T6" y="T7"/>
                  </a:cxn>
                  <a:cxn ang="T14">
                    <a:pos x="T8" y="T9"/>
                  </a:cxn>
                </a:cxnLst>
                <a:rect l="T15" t="T16" r="T17" b="T18"/>
                <a:pathLst>
                  <a:path w="43" h="40">
                    <a:moveTo>
                      <a:pt x="32" y="0"/>
                    </a:moveTo>
                    <a:lnTo>
                      <a:pt x="43" y="17"/>
                    </a:lnTo>
                    <a:lnTo>
                      <a:pt x="12" y="40"/>
                    </a:lnTo>
                    <a:lnTo>
                      <a:pt x="0" y="23"/>
                    </a:lnTo>
                    <a:lnTo>
                      <a:pt x="32" y="0"/>
                    </a:lnTo>
                    <a:close/>
                  </a:path>
                </a:pathLst>
              </a:custGeom>
              <a:noFill/>
              <a:ln w="9525">
                <a:noFill/>
                <a:round/>
                <a:headEnd/>
                <a:tailEnd/>
              </a:ln>
            </p:spPr>
            <p:txBody>
              <a:bodyPr>
                <a:prstTxWarp prst="textNoShape">
                  <a:avLst/>
                </a:prstTxWarp>
              </a:bodyPr>
              <a:lstStyle/>
              <a:p>
                <a:endParaRPr lang="en-US"/>
              </a:p>
            </p:txBody>
          </p:sp>
          <p:sp>
            <p:nvSpPr>
              <p:cNvPr id="72661" name="Freeform 1136"/>
              <p:cNvSpPr>
                <a:spLocks/>
              </p:cNvSpPr>
              <p:nvPr/>
            </p:nvSpPr>
            <p:spPr bwMode="auto">
              <a:xfrm>
                <a:off x="4944" y="2069"/>
                <a:ext cx="8" cy="8"/>
              </a:xfrm>
              <a:custGeom>
                <a:avLst/>
                <a:gdLst>
                  <a:gd name="T0" fmla="*/ 31 w 43"/>
                  <a:gd name="T1" fmla="*/ 0 h 43"/>
                  <a:gd name="T2" fmla="*/ 43 w 43"/>
                  <a:gd name="T3" fmla="*/ 17 h 43"/>
                  <a:gd name="T4" fmla="*/ 11 w 43"/>
                  <a:gd name="T5" fmla="*/ 43 h 43"/>
                  <a:gd name="T6" fmla="*/ 0 w 43"/>
                  <a:gd name="T7" fmla="*/ 28 h 43"/>
                  <a:gd name="T8" fmla="*/ 31 w 43"/>
                  <a:gd name="T9" fmla="*/ 0 h 43"/>
                  <a:gd name="T10" fmla="*/ 0 60000 65536"/>
                  <a:gd name="T11" fmla="*/ 0 60000 65536"/>
                  <a:gd name="T12" fmla="*/ 0 60000 65536"/>
                  <a:gd name="T13" fmla="*/ 0 60000 65536"/>
                  <a:gd name="T14" fmla="*/ 0 60000 65536"/>
                  <a:gd name="T15" fmla="*/ 0 w 43"/>
                  <a:gd name="T16" fmla="*/ 0 h 43"/>
                  <a:gd name="T17" fmla="*/ 43 w 43"/>
                  <a:gd name="T18" fmla="*/ 43 h 43"/>
                </a:gdLst>
                <a:ahLst/>
                <a:cxnLst>
                  <a:cxn ang="T10">
                    <a:pos x="T0" y="T1"/>
                  </a:cxn>
                  <a:cxn ang="T11">
                    <a:pos x="T2" y="T3"/>
                  </a:cxn>
                  <a:cxn ang="T12">
                    <a:pos x="T4" y="T5"/>
                  </a:cxn>
                  <a:cxn ang="T13">
                    <a:pos x="T6" y="T7"/>
                  </a:cxn>
                  <a:cxn ang="T14">
                    <a:pos x="T8" y="T9"/>
                  </a:cxn>
                </a:cxnLst>
                <a:rect l="T15" t="T16" r="T17" b="T18"/>
                <a:pathLst>
                  <a:path w="43" h="43">
                    <a:moveTo>
                      <a:pt x="31" y="0"/>
                    </a:moveTo>
                    <a:lnTo>
                      <a:pt x="43" y="17"/>
                    </a:lnTo>
                    <a:lnTo>
                      <a:pt x="11" y="43"/>
                    </a:lnTo>
                    <a:lnTo>
                      <a:pt x="0" y="28"/>
                    </a:lnTo>
                    <a:lnTo>
                      <a:pt x="31" y="0"/>
                    </a:lnTo>
                    <a:close/>
                  </a:path>
                </a:pathLst>
              </a:custGeom>
              <a:noFill/>
              <a:ln w="9525">
                <a:noFill/>
                <a:round/>
                <a:headEnd/>
                <a:tailEnd/>
              </a:ln>
            </p:spPr>
            <p:txBody>
              <a:bodyPr>
                <a:prstTxWarp prst="textNoShape">
                  <a:avLst/>
                </a:prstTxWarp>
              </a:bodyPr>
              <a:lstStyle/>
              <a:p>
                <a:endParaRPr lang="en-US"/>
              </a:p>
            </p:txBody>
          </p:sp>
          <p:sp>
            <p:nvSpPr>
              <p:cNvPr id="72662" name="Freeform 1137"/>
              <p:cNvSpPr>
                <a:spLocks/>
              </p:cNvSpPr>
              <p:nvPr/>
            </p:nvSpPr>
            <p:spPr bwMode="auto">
              <a:xfrm>
                <a:off x="4937" y="2074"/>
                <a:ext cx="9" cy="9"/>
              </a:xfrm>
              <a:custGeom>
                <a:avLst/>
                <a:gdLst>
                  <a:gd name="T0" fmla="*/ 32 w 43"/>
                  <a:gd name="T1" fmla="*/ 0 h 41"/>
                  <a:gd name="T2" fmla="*/ 43 w 43"/>
                  <a:gd name="T3" fmla="*/ 15 h 41"/>
                  <a:gd name="T4" fmla="*/ 17 w 43"/>
                  <a:gd name="T5" fmla="*/ 41 h 41"/>
                  <a:gd name="T6" fmla="*/ 0 w 43"/>
                  <a:gd name="T7" fmla="*/ 30 h 41"/>
                  <a:gd name="T8" fmla="*/ 2 w 43"/>
                  <a:gd name="T9" fmla="*/ 30 h 41"/>
                  <a:gd name="T10" fmla="*/ 32 w 43"/>
                  <a:gd name="T11" fmla="*/ 0 h 41"/>
                  <a:gd name="T12" fmla="*/ 0 60000 65536"/>
                  <a:gd name="T13" fmla="*/ 0 60000 65536"/>
                  <a:gd name="T14" fmla="*/ 0 60000 65536"/>
                  <a:gd name="T15" fmla="*/ 0 60000 65536"/>
                  <a:gd name="T16" fmla="*/ 0 60000 65536"/>
                  <a:gd name="T17" fmla="*/ 0 60000 65536"/>
                  <a:gd name="T18" fmla="*/ 0 w 43"/>
                  <a:gd name="T19" fmla="*/ 0 h 41"/>
                  <a:gd name="T20" fmla="*/ 43 w 43"/>
                  <a:gd name="T21" fmla="*/ 41 h 41"/>
                </a:gdLst>
                <a:ahLst/>
                <a:cxnLst>
                  <a:cxn ang="T12">
                    <a:pos x="T0" y="T1"/>
                  </a:cxn>
                  <a:cxn ang="T13">
                    <a:pos x="T2" y="T3"/>
                  </a:cxn>
                  <a:cxn ang="T14">
                    <a:pos x="T4" y="T5"/>
                  </a:cxn>
                  <a:cxn ang="T15">
                    <a:pos x="T6" y="T7"/>
                  </a:cxn>
                  <a:cxn ang="T16">
                    <a:pos x="T8" y="T9"/>
                  </a:cxn>
                  <a:cxn ang="T17">
                    <a:pos x="T10" y="T11"/>
                  </a:cxn>
                </a:cxnLst>
                <a:rect l="T18" t="T19" r="T20" b="T21"/>
                <a:pathLst>
                  <a:path w="43" h="41">
                    <a:moveTo>
                      <a:pt x="32" y="0"/>
                    </a:moveTo>
                    <a:lnTo>
                      <a:pt x="43" y="15"/>
                    </a:lnTo>
                    <a:lnTo>
                      <a:pt x="17" y="41"/>
                    </a:lnTo>
                    <a:lnTo>
                      <a:pt x="0" y="30"/>
                    </a:lnTo>
                    <a:lnTo>
                      <a:pt x="2" y="30"/>
                    </a:lnTo>
                    <a:lnTo>
                      <a:pt x="32" y="0"/>
                    </a:lnTo>
                    <a:close/>
                  </a:path>
                </a:pathLst>
              </a:custGeom>
              <a:noFill/>
              <a:ln w="9525">
                <a:noFill/>
                <a:round/>
                <a:headEnd/>
                <a:tailEnd/>
              </a:ln>
            </p:spPr>
            <p:txBody>
              <a:bodyPr>
                <a:prstTxWarp prst="textNoShape">
                  <a:avLst/>
                </a:prstTxWarp>
              </a:bodyPr>
              <a:lstStyle/>
              <a:p>
                <a:endParaRPr lang="en-US"/>
              </a:p>
            </p:txBody>
          </p:sp>
          <p:sp>
            <p:nvSpPr>
              <p:cNvPr id="72663" name="Freeform 1138"/>
              <p:cNvSpPr>
                <a:spLocks/>
              </p:cNvSpPr>
              <p:nvPr/>
            </p:nvSpPr>
            <p:spPr bwMode="auto">
              <a:xfrm>
                <a:off x="4932" y="2080"/>
                <a:ext cx="9" cy="9"/>
              </a:xfrm>
              <a:custGeom>
                <a:avLst/>
                <a:gdLst>
                  <a:gd name="T0" fmla="*/ 26 w 43"/>
                  <a:gd name="T1" fmla="*/ 0 h 43"/>
                  <a:gd name="T2" fmla="*/ 43 w 43"/>
                  <a:gd name="T3" fmla="*/ 11 h 43"/>
                  <a:gd name="T4" fmla="*/ 17 w 43"/>
                  <a:gd name="T5" fmla="*/ 43 h 43"/>
                  <a:gd name="T6" fmla="*/ 0 w 43"/>
                  <a:gd name="T7" fmla="*/ 32 h 43"/>
                  <a:gd name="T8" fmla="*/ 26 w 43"/>
                  <a:gd name="T9" fmla="*/ 0 h 43"/>
                  <a:gd name="T10" fmla="*/ 0 60000 65536"/>
                  <a:gd name="T11" fmla="*/ 0 60000 65536"/>
                  <a:gd name="T12" fmla="*/ 0 60000 65536"/>
                  <a:gd name="T13" fmla="*/ 0 60000 65536"/>
                  <a:gd name="T14" fmla="*/ 0 60000 65536"/>
                  <a:gd name="T15" fmla="*/ 0 w 43"/>
                  <a:gd name="T16" fmla="*/ 0 h 43"/>
                  <a:gd name="T17" fmla="*/ 43 w 43"/>
                  <a:gd name="T18" fmla="*/ 43 h 43"/>
                </a:gdLst>
                <a:ahLst/>
                <a:cxnLst>
                  <a:cxn ang="T10">
                    <a:pos x="T0" y="T1"/>
                  </a:cxn>
                  <a:cxn ang="T11">
                    <a:pos x="T2" y="T3"/>
                  </a:cxn>
                  <a:cxn ang="T12">
                    <a:pos x="T4" y="T5"/>
                  </a:cxn>
                  <a:cxn ang="T13">
                    <a:pos x="T6" y="T7"/>
                  </a:cxn>
                  <a:cxn ang="T14">
                    <a:pos x="T8" y="T9"/>
                  </a:cxn>
                </a:cxnLst>
                <a:rect l="T15" t="T16" r="T17" b="T18"/>
                <a:pathLst>
                  <a:path w="43" h="43">
                    <a:moveTo>
                      <a:pt x="26" y="0"/>
                    </a:moveTo>
                    <a:lnTo>
                      <a:pt x="43" y="11"/>
                    </a:lnTo>
                    <a:lnTo>
                      <a:pt x="17" y="43"/>
                    </a:lnTo>
                    <a:lnTo>
                      <a:pt x="0" y="32"/>
                    </a:lnTo>
                    <a:lnTo>
                      <a:pt x="26" y="0"/>
                    </a:lnTo>
                    <a:close/>
                  </a:path>
                </a:pathLst>
              </a:custGeom>
              <a:noFill/>
              <a:ln w="9525">
                <a:noFill/>
                <a:round/>
                <a:headEnd/>
                <a:tailEnd/>
              </a:ln>
            </p:spPr>
            <p:txBody>
              <a:bodyPr>
                <a:prstTxWarp prst="textNoShape">
                  <a:avLst/>
                </a:prstTxWarp>
              </a:bodyPr>
              <a:lstStyle/>
              <a:p>
                <a:endParaRPr lang="en-US"/>
              </a:p>
            </p:txBody>
          </p:sp>
          <p:sp>
            <p:nvSpPr>
              <p:cNvPr id="72664" name="Freeform 1139"/>
              <p:cNvSpPr>
                <a:spLocks/>
              </p:cNvSpPr>
              <p:nvPr/>
            </p:nvSpPr>
            <p:spPr bwMode="auto">
              <a:xfrm>
                <a:off x="4928" y="2087"/>
                <a:ext cx="8" cy="8"/>
              </a:xfrm>
              <a:custGeom>
                <a:avLst/>
                <a:gdLst>
                  <a:gd name="T0" fmla="*/ 23 w 40"/>
                  <a:gd name="T1" fmla="*/ 0 h 43"/>
                  <a:gd name="T2" fmla="*/ 40 w 40"/>
                  <a:gd name="T3" fmla="*/ 11 h 43"/>
                  <a:gd name="T4" fmla="*/ 14 w 40"/>
                  <a:gd name="T5" fmla="*/ 43 h 43"/>
                  <a:gd name="T6" fmla="*/ 0 w 40"/>
                  <a:gd name="T7" fmla="*/ 31 h 43"/>
                  <a:gd name="T8" fmla="*/ 23 w 40"/>
                  <a:gd name="T9" fmla="*/ 0 h 43"/>
                  <a:gd name="T10" fmla="*/ 0 60000 65536"/>
                  <a:gd name="T11" fmla="*/ 0 60000 65536"/>
                  <a:gd name="T12" fmla="*/ 0 60000 65536"/>
                  <a:gd name="T13" fmla="*/ 0 60000 65536"/>
                  <a:gd name="T14" fmla="*/ 0 60000 65536"/>
                  <a:gd name="T15" fmla="*/ 0 w 40"/>
                  <a:gd name="T16" fmla="*/ 0 h 43"/>
                  <a:gd name="T17" fmla="*/ 40 w 40"/>
                  <a:gd name="T18" fmla="*/ 43 h 43"/>
                </a:gdLst>
                <a:ahLst/>
                <a:cxnLst>
                  <a:cxn ang="T10">
                    <a:pos x="T0" y="T1"/>
                  </a:cxn>
                  <a:cxn ang="T11">
                    <a:pos x="T2" y="T3"/>
                  </a:cxn>
                  <a:cxn ang="T12">
                    <a:pos x="T4" y="T5"/>
                  </a:cxn>
                  <a:cxn ang="T13">
                    <a:pos x="T6" y="T7"/>
                  </a:cxn>
                  <a:cxn ang="T14">
                    <a:pos x="T8" y="T9"/>
                  </a:cxn>
                </a:cxnLst>
                <a:rect l="T15" t="T16" r="T17" b="T18"/>
                <a:pathLst>
                  <a:path w="40" h="43">
                    <a:moveTo>
                      <a:pt x="23" y="0"/>
                    </a:moveTo>
                    <a:lnTo>
                      <a:pt x="40" y="11"/>
                    </a:lnTo>
                    <a:lnTo>
                      <a:pt x="14" y="43"/>
                    </a:lnTo>
                    <a:lnTo>
                      <a:pt x="0" y="31"/>
                    </a:lnTo>
                    <a:lnTo>
                      <a:pt x="23" y="0"/>
                    </a:lnTo>
                    <a:close/>
                  </a:path>
                </a:pathLst>
              </a:custGeom>
              <a:noFill/>
              <a:ln w="9525">
                <a:noFill/>
                <a:round/>
                <a:headEnd/>
                <a:tailEnd/>
              </a:ln>
            </p:spPr>
            <p:txBody>
              <a:bodyPr>
                <a:prstTxWarp prst="textNoShape">
                  <a:avLst/>
                </a:prstTxWarp>
              </a:bodyPr>
              <a:lstStyle/>
              <a:p>
                <a:endParaRPr lang="en-US"/>
              </a:p>
            </p:txBody>
          </p:sp>
          <p:sp>
            <p:nvSpPr>
              <p:cNvPr id="72665" name="Freeform 1140"/>
              <p:cNvSpPr>
                <a:spLocks/>
              </p:cNvSpPr>
              <p:nvPr/>
            </p:nvSpPr>
            <p:spPr bwMode="auto">
              <a:xfrm>
                <a:off x="4923" y="2093"/>
                <a:ext cx="7" cy="9"/>
              </a:xfrm>
              <a:custGeom>
                <a:avLst/>
                <a:gdLst>
                  <a:gd name="T0" fmla="*/ 24 w 38"/>
                  <a:gd name="T1" fmla="*/ 0 h 46"/>
                  <a:gd name="T2" fmla="*/ 38 w 38"/>
                  <a:gd name="T3" fmla="*/ 12 h 46"/>
                  <a:gd name="T4" fmla="*/ 18 w 38"/>
                  <a:gd name="T5" fmla="*/ 46 h 46"/>
                  <a:gd name="T6" fmla="*/ 0 w 38"/>
                  <a:gd name="T7" fmla="*/ 34 h 46"/>
                  <a:gd name="T8" fmla="*/ 24 w 38"/>
                  <a:gd name="T9" fmla="*/ 0 h 46"/>
                  <a:gd name="T10" fmla="*/ 0 60000 65536"/>
                  <a:gd name="T11" fmla="*/ 0 60000 65536"/>
                  <a:gd name="T12" fmla="*/ 0 60000 65536"/>
                  <a:gd name="T13" fmla="*/ 0 60000 65536"/>
                  <a:gd name="T14" fmla="*/ 0 60000 65536"/>
                  <a:gd name="T15" fmla="*/ 0 w 38"/>
                  <a:gd name="T16" fmla="*/ 0 h 46"/>
                  <a:gd name="T17" fmla="*/ 38 w 38"/>
                  <a:gd name="T18" fmla="*/ 46 h 46"/>
                </a:gdLst>
                <a:ahLst/>
                <a:cxnLst>
                  <a:cxn ang="T10">
                    <a:pos x="T0" y="T1"/>
                  </a:cxn>
                  <a:cxn ang="T11">
                    <a:pos x="T2" y="T3"/>
                  </a:cxn>
                  <a:cxn ang="T12">
                    <a:pos x="T4" y="T5"/>
                  </a:cxn>
                  <a:cxn ang="T13">
                    <a:pos x="T6" y="T7"/>
                  </a:cxn>
                  <a:cxn ang="T14">
                    <a:pos x="T8" y="T9"/>
                  </a:cxn>
                </a:cxnLst>
                <a:rect l="T15" t="T16" r="T17" b="T18"/>
                <a:pathLst>
                  <a:path w="38" h="46">
                    <a:moveTo>
                      <a:pt x="24" y="0"/>
                    </a:moveTo>
                    <a:lnTo>
                      <a:pt x="38" y="12"/>
                    </a:lnTo>
                    <a:lnTo>
                      <a:pt x="18" y="46"/>
                    </a:lnTo>
                    <a:lnTo>
                      <a:pt x="0" y="34"/>
                    </a:lnTo>
                    <a:lnTo>
                      <a:pt x="24" y="0"/>
                    </a:lnTo>
                    <a:close/>
                  </a:path>
                </a:pathLst>
              </a:custGeom>
              <a:noFill/>
              <a:ln w="9525">
                <a:noFill/>
                <a:round/>
                <a:headEnd/>
                <a:tailEnd/>
              </a:ln>
            </p:spPr>
            <p:txBody>
              <a:bodyPr>
                <a:prstTxWarp prst="textNoShape">
                  <a:avLst/>
                </a:prstTxWarp>
              </a:bodyPr>
              <a:lstStyle/>
              <a:p>
                <a:endParaRPr lang="en-US"/>
              </a:p>
            </p:txBody>
          </p:sp>
          <p:sp>
            <p:nvSpPr>
              <p:cNvPr id="72666" name="Freeform 1141"/>
              <p:cNvSpPr>
                <a:spLocks/>
              </p:cNvSpPr>
              <p:nvPr/>
            </p:nvSpPr>
            <p:spPr bwMode="auto">
              <a:xfrm>
                <a:off x="4919" y="2100"/>
                <a:ext cx="7" cy="9"/>
              </a:xfrm>
              <a:custGeom>
                <a:avLst/>
                <a:gdLst>
                  <a:gd name="T0" fmla="*/ 17 w 35"/>
                  <a:gd name="T1" fmla="*/ 0 h 47"/>
                  <a:gd name="T2" fmla="*/ 35 w 35"/>
                  <a:gd name="T3" fmla="*/ 12 h 47"/>
                  <a:gd name="T4" fmla="*/ 17 w 35"/>
                  <a:gd name="T5" fmla="*/ 47 h 47"/>
                  <a:gd name="T6" fmla="*/ 0 w 35"/>
                  <a:gd name="T7" fmla="*/ 38 h 47"/>
                  <a:gd name="T8" fmla="*/ 17 w 35"/>
                  <a:gd name="T9" fmla="*/ 0 h 47"/>
                  <a:gd name="T10" fmla="*/ 0 60000 65536"/>
                  <a:gd name="T11" fmla="*/ 0 60000 65536"/>
                  <a:gd name="T12" fmla="*/ 0 60000 65536"/>
                  <a:gd name="T13" fmla="*/ 0 60000 65536"/>
                  <a:gd name="T14" fmla="*/ 0 60000 65536"/>
                  <a:gd name="T15" fmla="*/ 0 w 35"/>
                  <a:gd name="T16" fmla="*/ 0 h 47"/>
                  <a:gd name="T17" fmla="*/ 35 w 35"/>
                  <a:gd name="T18" fmla="*/ 47 h 47"/>
                </a:gdLst>
                <a:ahLst/>
                <a:cxnLst>
                  <a:cxn ang="T10">
                    <a:pos x="T0" y="T1"/>
                  </a:cxn>
                  <a:cxn ang="T11">
                    <a:pos x="T2" y="T3"/>
                  </a:cxn>
                  <a:cxn ang="T12">
                    <a:pos x="T4" y="T5"/>
                  </a:cxn>
                  <a:cxn ang="T13">
                    <a:pos x="T6" y="T7"/>
                  </a:cxn>
                  <a:cxn ang="T14">
                    <a:pos x="T8" y="T9"/>
                  </a:cxn>
                </a:cxnLst>
                <a:rect l="T15" t="T16" r="T17" b="T18"/>
                <a:pathLst>
                  <a:path w="35" h="47">
                    <a:moveTo>
                      <a:pt x="17" y="0"/>
                    </a:moveTo>
                    <a:lnTo>
                      <a:pt x="35" y="12"/>
                    </a:lnTo>
                    <a:lnTo>
                      <a:pt x="17" y="47"/>
                    </a:lnTo>
                    <a:lnTo>
                      <a:pt x="0" y="38"/>
                    </a:lnTo>
                    <a:lnTo>
                      <a:pt x="17" y="0"/>
                    </a:lnTo>
                    <a:close/>
                  </a:path>
                </a:pathLst>
              </a:custGeom>
              <a:noFill/>
              <a:ln w="9525">
                <a:noFill/>
                <a:round/>
                <a:headEnd/>
                <a:tailEnd/>
              </a:ln>
            </p:spPr>
            <p:txBody>
              <a:bodyPr>
                <a:prstTxWarp prst="textNoShape">
                  <a:avLst/>
                </a:prstTxWarp>
              </a:bodyPr>
              <a:lstStyle/>
              <a:p>
                <a:endParaRPr lang="en-US"/>
              </a:p>
            </p:txBody>
          </p:sp>
          <p:sp>
            <p:nvSpPr>
              <p:cNvPr id="72667" name="Freeform 1142"/>
              <p:cNvSpPr>
                <a:spLocks/>
              </p:cNvSpPr>
              <p:nvPr/>
            </p:nvSpPr>
            <p:spPr bwMode="auto">
              <a:xfrm>
                <a:off x="4916" y="2107"/>
                <a:ext cx="7" cy="9"/>
              </a:xfrm>
              <a:custGeom>
                <a:avLst/>
                <a:gdLst>
                  <a:gd name="T0" fmla="*/ 17 w 34"/>
                  <a:gd name="T1" fmla="*/ 0 h 43"/>
                  <a:gd name="T2" fmla="*/ 34 w 34"/>
                  <a:gd name="T3" fmla="*/ 9 h 43"/>
                  <a:gd name="T4" fmla="*/ 21 w 34"/>
                  <a:gd name="T5" fmla="*/ 43 h 43"/>
                  <a:gd name="T6" fmla="*/ 0 w 34"/>
                  <a:gd name="T7" fmla="*/ 37 h 43"/>
                  <a:gd name="T8" fmla="*/ 17 w 34"/>
                  <a:gd name="T9" fmla="*/ 0 h 43"/>
                  <a:gd name="T10" fmla="*/ 0 60000 65536"/>
                  <a:gd name="T11" fmla="*/ 0 60000 65536"/>
                  <a:gd name="T12" fmla="*/ 0 60000 65536"/>
                  <a:gd name="T13" fmla="*/ 0 60000 65536"/>
                  <a:gd name="T14" fmla="*/ 0 60000 65536"/>
                  <a:gd name="T15" fmla="*/ 0 w 34"/>
                  <a:gd name="T16" fmla="*/ 0 h 43"/>
                  <a:gd name="T17" fmla="*/ 34 w 34"/>
                  <a:gd name="T18" fmla="*/ 43 h 43"/>
                </a:gdLst>
                <a:ahLst/>
                <a:cxnLst>
                  <a:cxn ang="T10">
                    <a:pos x="T0" y="T1"/>
                  </a:cxn>
                  <a:cxn ang="T11">
                    <a:pos x="T2" y="T3"/>
                  </a:cxn>
                  <a:cxn ang="T12">
                    <a:pos x="T4" y="T5"/>
                  </a:cxn>
                  <a:cxn ang="T13">
                    <a:pos x="T6" y="T7"/>
                  </a:cxn>
                  <a:cxn ang="T14">
                    <a:pos x="T8" y="T9"/>
                  </a:cxn>
                </a:cxnLst>
                <a:rect l="T15" t="T16" r="T17" b="T18"/>
                <a:pathLst>
                  <a:path w="34" h="43">
                    <a:moveTo>
                      <a:pt x="17" y="0"/>
                    </a:moveTo>
                    <a:lnTo>
                      <a:pt x="34" y="9"/>
                    </a:lnTo>
                    <a:lnTo>
                      <a:pt x="21" y="43"/>
                    </a:lnTo>
                    <a:lnTo>
                      <a:pt x="0" y="37"/>
                    </a:lnTo>
                    <a:lnTo>
                      <a:pt x="17" y="0"/>
                    </a:lnTo>
                    <a:close/>
                  </a:path>
                </a:pathLst>
              </a:custGeom>
              <a:noFill/>
              <a:ln w="9525">
                <a:noFill/>
                <a:round/>
                <a:headEnd/>
                <a:tailEnd/>
              </a:ln>
            </p:spPr>
            <p:txBody>
              <a:bodyPr>
                <a:prstTxWarp prst="textNoShape">
                  <a:avLst/>
                </a:prstTxWarp>
              </a:bodyPr>
              <a:lstStyle/>
              <a:p>
                <a:endParaRPr lang="en-US"/>
              </a:p>
            </p:txBody>
          </p:sp>
          <p:sp>
            <p:nvSpPr>
              <p:cNvPr id="72668" name="Freeform 1143"/>
              <p:cNvSpPr>
                <a:spLocks/>
              </p:cNvSpPr>
              <p:nvPr/>
            </p:nvSpPr>
            <p:spPr bwMode="auto">
              <a:xfrm>
                <a:off x="4914" y="2115"/>
                <a:ext cx="6" cy="8"/>
              </a:xfrm>
              <a:custGeom>
                <a:avLst/>
                <a:gdLst>
                  <a:gd name="T0" fmla="*/ 11 w 32"/>
                  <a:gd name="T1" fmla="*/ 0 h 43"/>
                  <a:gd name="T2" fmla="*/ 32 w 32"/>
                  <a:gd name="T3" fmla="*/ 6 h 43"/>
                  <a:gd name="T4" fmla="*/ 20 w 32"/>
                  <a:gd name="T5" fmla="*/ 43 h 43"/>
                  <a:gd name="T6" fmla="*/ 0 w 32"/>
                  <a:gd name="T7" fmla="*/ 38 h 43"/>
                  <a:gd name="T8" fmla="*/ 11 w 32"/>
                  <a:gd name="T9" fmla="*/ 0 h 43"/>
                  <a:gd name="T10" fmla="*/ 0 60000 65536"/>
                  <a:gd name="T11" fmla="*/ 0 60000 65536"/>
                  <a:gd name="T12" fmla="*/ 0 60000 65536"/>
                  <a:gd name="T13" fmla="*/ 0 60000 65536"/>
                  <a:gd name="T14" fmla="*/ 0 60000 65536"/>
                  <a:gd name="T15" fmla="*/ 0 w 32"/>
                  <a:gd name="T16" fmla="*/ 0 h 43"/>
                  <a:gd name="T17" fmla="*/ 32 w 32"/>
                  <a:gd name="T18" fmla="*/ 43 h 43"/>
                </a:gdLst>
                <a:ahLst/>
                <a:cxnLst>
                  <a:cxn ang="T10">
                    <a:pos x="T0" y="T1"/>
                  </a:cxn>
                  <a:cxn ang="T11">
                    <a:pos x="T2" y="T3"/>
                  </a:cxn>
                  <a:cxn ang="T12">
                    <a:pos x="T4" y="T5"/>
                  </a:cxn>
                  <a:cxn ang="T13">
                    <a:pos x="T6" y="T7"/>
                  </a:cxn>
                  <a:cxn ang="T14">
                    <a:pos x="T8" y="T9"/>
                  </a:cxn>
                </a:cxnLst>
                <a:rect l="T15" t="T16" r="T17" b="T18"/>
                <a:pathLst>
                  <a:path w="32" h="43">
                    <a:moveTo>
                      <a:pt x="11" y="0"/>
                    </a:moveTo>
                    <a:lnTo>
                      <a:pt x="32" y="6"/>
                    </a:lnTo>
                    <a:lnTo>
                      <a:pt x="20" y="43"/>
                    </a:lnTo>
                    <a:lnTo>
                      <a:pt x="0" y="38"/>
                    </a:lnTo>
                    <a:lnTo>
                      <a:pt x="11" y="0"/>
                    </a:lnTo>
                    <a:close/>
                  </a:path>
                </a:pathLst>
              </a:custGeom>
              <a:noFill/>
              <a:ln w="9525">
                <a:noFill/>
                <a:round/>
                <a:headEnd/>
                <a:tailEnd/>
              </a:ln>
            </p:spPr>
            <p:txBody>
              <a:bodyPr>
                <a:prstTxWarp prst="textNoShape">
                  <a:avLst/>
                </a:prstTxWarp>
              </a:bodyPr>
              <a:lstStyle/>
              <a:p>
                <a:endParaRPr lang="en-US"/>
              </a:p>
            </p:txBody>
          </p:sp>
          <p:sp>
            <p:nvSpPr>
              <p:cNvPr id="72669" name="Freeform 1144"/>
              <p:cNvSpPr>
                <a:spLocks/>
              </p:cNvSpPr>
              <p:nvPr/>
            </p:nvSpPr>
            <p:spPr bwMode="auto">
              <a:xfrm>
                <a:off x="4912" y="2122"/>
                <a:ext cx="6" cy="9"/>
              </a:xfrm>
              <a:custGeom>
                <a:avLst/>
                <a:gdLst>
                  <a:gd name="T0" fmla="*/ 9 w 29"/>
                  <a:gd name="T1" fmla="*/ 0 h 43"/>
                  <a:gd name="T2" fmla="*/ 29 w 29"/>
                  <a:gd name="T3" fmla="*/ 5 h 43"/>
                  <a:gd name="T4" fmla="*/ 20 w 29"/>
                  <a:gd name="T5" fmla="*/ 43 h 43"/>
                  <a:gd name="T6" fmla="*/ 0 w 29"/>
                  <a:gd name="T7" fmla="*/ 40 h 43"/>
                  <a:gd name="T8" fmla="*/ 9 w 29"/>
                  <a:gd name="T9" fmla="*/ 0 h 43"/>
                  <a:gd name="T10" fmla="*/ 0 60000 65536"/>
                  <a:gd name="T11" fmla="*/ 0 60000 65536"/>
                  <a:gd name="T12" fmla="*/ 0 60000 65536"/>
                  <a:gd name="T13" fmla="*/ 0 60000 65536"/>
                  <a:gd name="T14" fmla="*/ 0 60000 65536"/>
                  <a:gd name="T15" fmla="*/ 0 w 29"/>
                  <a:gd name="T16" fmla="*/ 0 h 43"/>
                  <a:gd name="T17" fmla="*/ 29 w 29"/>
                  <a:gd name="T18" fmla="*/ 43 h 43"/>
                </a:gdLst>
                <a:ahLst/>
                <a:cxnLst>
                  <a:cxn ang="T10">
                    <a:pos x="T0" y="T1"/>
                  </a:cxn>
                  <a:cxn ang="T11">
                    <a:pos x="T2" y="T3"/>
                  </a:cxn>
                  <a:cxn ang="T12">
                    <a:pos x="T4" y="T5"/>
                  </a:cxn>
                  <a:cxn ang="T13">
                    <a:pos x="T6" y="T7"/>
                  </a:cxn>
                  <a:cxn ang="T14">
                    <a:pos x="T8" y="T9"/>
                  </a:cxn>
                </a:cxnLst>
                <a:rect l="T15" t="T16" r="T17" b="T18"/>
                <a:pathLst>
                  <a:path w="29" h="43">
                    <a:moveTo>
                      <a:pt x="9" y="0"/>
                    </a:moveTo>
                    <a:lnTo>
                      <a:pt x="29" y="5"/>
                    </a:lnTo>
                    <a:lnTo>
                      <a:pt x="20" y="43"/>
                    </a:lnTo>
                    <a:lnTo>
                      <a:pt x="0" y="40"/>
                    </a:lnTo>
                    <a:lnTo>
                      <a:pt x="9" y="0"/>
                    </a:lnTo>
                    <a:close/>
                  </a:path>
                </a:pathLst>
              </a:custGeom>
              <a:noFill/>
              <a:ln w="9525">
                <a:noFill/>
                <a:round/>
                <a:headEnd/>
                <a:tailEnd/>
              </a:ln>
            </p:spPr>
            <p:txBody>
              <a:bodyPr>
                <a:prstTxWarp prst="textNoShape">
                  <a:avLst/>
                </a:prstTxWarp>
              </a:bodyPr>
              <a:lstStyle/>
              <a:p>
                <a:endParaRPr lang="en-US"/>
              </a:p>
            </p:txBody>
          </p:sp>
          <p:sp>
            <p:nvSpPr>
              <p:cNvPr id="72670" name="Freeform 1145"/>
              <p:cNvSpPr>
                <a:spLocks/>
              </p:cNvSpPr>
              <p:nvPr/>
            </p:nvSpPr>
            <p:spPr bwMode="auto">
              <a:xfrm>
                <a:off x="4911" y="2130"/>
                <a:ext cx="5" cy="8"/>
              </a:xfrm>
              <a:custGeom>
                <a:avLst/>
                <a:gdLst>
                  <a:gd name="T0" fmla="*/ 6 w 26"/>
                  <a:gd name="T1" fmla="*/ 0 h 40"/>
                  <a:gd name="T2" fmla="*/ 26 w 26"/>
                  <a:gd name="T3" fmla="*/ 3 h 40"/>
                  <a:gd name="T4" fmla="*/ 21 w 26"/>
                  <a:gd name="T5" fmla="*/ 40 h 40"/>
                  <a:gd name="T6" fmla="*/ 0 w 26"/>
                  <a:gd name="T7" fmla="*/ 40 h 40"/>
                  <a:gd name="T8" fmla="*/ 0 w 26"/>
                  <a:gd name="T9" fmla="*/ 38 h 40"/>
                  <a:gd name="T10" fmla="*/ 6 w 26"/>
                  <a:gd name="T11" fmla="*/ 0 h 40"/>
                  <a:gd name="T12" fmla="*/ 0 60000 65536"/>
                  <a:gd name="T13" fmla="*/ 0 60000 65536"/>
                  <a:gd name="T14" fmla="*/ 0 60000 65536"/>
                  <a:gd name="T15" fmla="*/ 0 60000 65536"/>
                  <a:gd name="T16" fmla="*/ 0 60000 65536"/>
                  <a:gd name="T17" fmla="*/ 0 60000 65536"/>
                  <a:gd name="T18" fmla="*/ 0 w 26"/>
                  <a:gd name="T19" fmla="*/ 0 h 40"/>
                  <a:gd name="T20" fmla="*/ 26 w 26"/>
                  <a:gd name="T21" fmla="*/ 40 h 40"/>
                </a:gdLst>
                <a:ahLst/>
                <a:cxnLst>
                  <a:cxn ang="T12">
                    <a:pos x="T0" y="T1"/>
                  </a:cxn>
                  <a:cxn ang="T13">
                    <a:pos x="T2" y="T3"/>
                  </a:cxn>
                  <a:cxn ang="T14">
                    <a:pos x="T4" y="T5"/>
                  </a:cxn>
                  <a:cxn ang="T15">
                    <a:pos x="T6" y="T7"/>
                  </a:cxn>
                  <a:cxn ang="T16">
                    <a:pos x="T8" y="T9"/>
                  </a:cxn>
                  <a:cxn ang="T17">
                    <a:pos x="T10" y="T11"/>
                  </a:cxn>
                </a:cxnLst>
                <a:rect l="T18" t="T19" r="T20" b="T21"/>
                <a:pathLst>
                  <a:path w="26" h="40">
                    <a:moveTo>
                      <a:pt x="6" y="0"/>
                    </a:moveTo>
                    <a:lnTo>
                      <a:pt x="26" y="3"/>
                    </a:lnTo>
                    <a:lnTo>
                      <a:pt x="21" y="40"/>
                    </a:lnTo>
                    <a:lnTo>
                      <a:pt x="0" y="40"/>
                    </a:lnTo>
                    <a:lnTo>
                      <a:pt x="0" y="38"/>
                    </a:lnTo>
                    <a:lnTo>
                      <a:pt x="6" y="0"/>
                    </a:lnTo>
                    <a:close/>
                  </a:path>
                </a:pathLst>
              </a:custGeom>
              <a:noFill/>
              <a:ln w="9525">
                <a:noFill/>
                <a:round/>
                <a:headEnd/>
                <a:tailEnd/>
              </a:ln>
            </p:spPr>
            <p:txBody>
              <a:bodyPr>
                <a:prstTxWarp prst="textNoShape">
                  <a:avLst/>
                </a:prstTxWarp>
              </a:bodyPr>
              <a:lstStyle/>
              <a:p>
                <a:endParaRPr lang="en-US"/>
              </a:p>
            </p:txBody>
          </p:sp>
          <p:sp>
            <p:nvSpPr>
              <p:cNvPr id="72671" name="Freeform 1146"/>
              <p:cNvSpPr>
                <a:spLocks/>
              </p:cNvSpPr>
              <p:nvPr/>
            </p:nvSpPr>
            <p:spPr bwMode="auto">
              <a:xfrm>
                <a:off x="4910" y="2138"/>
                <a:ext cx="5" cy="8"/>
              </a:xfrm>
              <a:custGeom>
                <a:avLst/>
                <a:gdLst>
                  <a:gd name="T0" fmla="*/ 3 w 24"/>
                  <a:gd name="T1" fmla="*/ 0 h 37"/>
                  <a:gd name="T2" fmla="*/ 24 w 24"/>
                  <a:gd name="T3" fmla="*/ 0 h 37"/>
                  <a:gd name="T4" fmla="*/ 20 w 24"/>
                  <a:gd name="T5" fmla="*/ 37 h 37"/>
                  <a:gd name="T6" fmla="*/ 0 w 24"/>
                  <a:gd name="T7" fmla="*/ 37 h 37"/>
                  <a:gd name="T8" fmla="*/ 3 w 24"/>
                  <a:gd name="T9" fmla="*/ 0 h 37"/>
                  <a:gd name="T10" fmla="*/ 0 60000 65536"/>
                  <a:gd name="T11" fmla="*/ 0 60000 65536"/>
                  <a:gd name="T12" fmla="*/ 0 60000 65536"/>
                  <a:gd name="T13" fmla="*/ 0 60000 65536"/>
                  <a:gd name="T14" fmla="*/ 0 60000 65536"/>
                  <a:gd name="T15" fmla="*/ 0 w 24"/>
                  <a:gd name="T16" fmla="*/ 0 h 37"/>
                  <a:gd name="T17" fmla="*/ 24 w 24"/>
                  <a:gd name="T18" fmla="*/ 37 h 37"/>
                </a:gdLst>
                <a:ahLst/>
                <a:cxnLst>
                  <a:cxn ang="T10">
                    <a:pos x="T0" y="T1"/>
                  </a:cxn>
                  <a:cxn ang="T11">
                    <a:pos x="T2" y="T3"/>
                  </a:cxn>
                  <a:cxn ang="T12">
                    <a:pos x="T4" y="T5"/>
                  </a:cxn>
                  <a:cxn ang="T13">
                    <a:pos x="T6" y="T7"/>
                  </a:cxn>
                  <a:cxn ang="T14">
                    <a:pos x="T8" y="T9"/>
                  </a:cxn>
                </a:cxnLst>
                <a:rect l="T15" t="T16" r="T17" b="T18"/>
                <a:pathLst>
                  <a:path w="24" h="37">
                    <a:moveTo>
                      <a:pt x="3" y="0"/>
                    </a:moveTo>
                    <a:lnTo>
                      <a:pt x="24" y="0"/>
                    </a:lnTo>
                    <a:lnTo>
                      <a:pt x="20" y="37"/>
                    </a:lnTo>
                    <a:lnTo>
                      <a:pt x="0" y="37"/>
                    </a:lnTo>
                    <a:lnTo>
                      <a:pt x="3" y="0"/>
                    </a:lnTo>
                    <a:close/>
                  </a:path>
                </a:pathLst>
              </a:custGeom>
              <a:noFill/>
              <a:ln w="9525">
                <a:noFill/>
                <a:round/>
                <a:headEnd/>
                <a:tailEnd/>
              </a:ln>
            </p:spPr>
            <p:txBody>
              <a:bodyPr>
                <a:prstTxWarp prst="textNoShape">
                  <a:avLst/>
                </a:prstTxWarp>
              </a:bodyPr>
              <a:lstStyle/>
              <a:p>
                <a:endParaRPr lang="en-US"/>
              </a:p>
            </p:txBody>
          </p:sp>
          <p:sp>
            <p:nvSpPr>
              <p:cNvPr id="72672" name="Freeform 1147"/>
              <p:cNvSpPr>
                <a:spLocks/>
              </p:cNvSpPr>
              <p:nvPr/>
            </p:nvSpPr>
            <p:spPr bwMode="auto">
              <a:xfrm>
                <a:off x="4910" y="2146"/>
                <a:ext cx="4" cy="8"/>
              </a:xfrm>
              <a:custGeom>
                <a:avLst/>
                <a:gdLst>
                  <a:gd name="T0" fmla="*/ 0 w 20"/>
                  <a:gd name="T1" fmla="*/ 0 h 41"/>
                  <a:gd name="T2" fmla="*/ 20 w 20"/>
                  <a:gd name="T3" fmla="*/ 0 h 41"/>
                  <a:gd name="T4" fmla="*/ 20 w 20"/>
                  <a:gd name="T5" fmla="*/ 38 h 41"/>
                  <a:gd name="T6" fmla="*/ 3 w 20"/>
                  <a:gd name="T7" fmla="*/ 41 h 41"/>
                  <a:gd name="T8" fmla="*/ 0 w 20"/>
                  <a:gd name="T9" fmla="*/ 0 h 41"/>
                  <a:gd name="T10" fmla="*/ 0 60000 65536"/>
                  <a:gd name="T11" fmla="*/ 0 60000 65536"/>
                  <a:gd name="T12" fmla="*/ 0 60000 65536"/>
                  <a:gd name="T13" fmla="*/ 0 60000 65536"/>
                  <a:gd name="T14" fmla="*/ 0 60000 65536"/>
                  <a:gd name="T15" fmla="*/ 0 w 20"/>
                  <a:gd name="T16" fmla="*/ 0 h 41"/>
                  <a:gd name="T17" fmla="*/ 20 w 20"/>
                  <a:gd name="T18" fmla="*/ 41 h 41"/>
                </a:gdLst>
                <a:ahLst/>
                <a:cxnLst>
                  <a:cxn ang="T10">
                    <a:pos x="T0" y="T1"/>
                  </a:cxn>
                  <a:cxn ang="T11">
                    <a:pos x="T2" y="T3"/>
                  </a:cxn>
                  <a:cxn ang="T12">
                    <a:pos x="T4" y="T5"/>
                  </a:cxn>
                  <a:cxn ang="T13">
                    <a:pos x="T6" y="T7"/>
                  </a:cxn>
                  <a:cxn ang="T14">
                    <a:pos x="T8" y="T9"/>
                  </a:cxn>
                </a:cxnLst>
                <a:rect l="T15" t="T16" r="T17" b="T18"/>
                <a:pathLst>
                  <a:path w="20" h="41">
                    <a:moveTo>
                      <a:pt x="0" y="0"/>
                    </a:moveTo>
                    <a:lnTo>
                      <a:pt x="20" y="0"/>
                    </a:lnTo>
                    <a:lnTo>
                      <a:pt x="20" y="38"/>
                    </a:lnTo>
                    <a:lnTo>
                      <a:pt x="3" y="41"/>
                    </a:lnTo>
                    <a:lnTo>
                      <a:pt x="0" y="0"/>
                    </a:lnTo>
                    <a:close/>
                  </a:path>
                </a:pathLst>
              </a:custGeom>
              <a:noFill/>
              <a:ln w="9525">
                <a:noFill/>
                <a:round/>
                <a:headEnd/>
                <a:tailEnd/>
              </a:ln>
            </p:spPr>
            <p:txBody>
              <a:bodyPr>
                <a:prstTxWarp prst="textNoShape">
                  <a:avLst/>
                </a:prstTxWarp>
              </a:bodyPr>
              <a:lstStyle/>
              <a:p>
                <a:endParaRPr lang="en-US"/>
              </a:p>
            </p:txBody>
          </p:sp>
          <p:sp>
            <p:nvSpPr>
              <p:cNvPr id="72673" name="Freeform 1148"/>
              <p:cNvSpPr>
                <a:spLocks/>
              </p:cNvSpPr>
              <p:nvPr/>
            </p:nvSpPr>
            <p:spPr bwMode="auto">
              <a:xfrm>
                <a:off x="4911" y="2153"/>
                <a:ext cx="4" cy="9"/>
              </a:xfrm>
              <a:custGeom>
                <a:avLst/>
                <a:gdLst>
                  <a:gd name="T0" fmla="*/ 0 w 23"/>
                  <a:gd name="T1" fmla="*/ 3 h 43"/>
                  <a:gd name="T2" fmla="*/ 17 w 23"/>
                  <a:gd name="T3" fmla="*/ 0 h 43"/>
                  <a:gd name="T4" fmla="*/ 23 w 23"/>
                  <a:gd name="T5" fmla="*/ 37 h 43"/>
                  <a:gd name="T6" fmla="*/ 6 w 23"/>
                  <a:gd name="T7" fmla="*/ 43 h 43"/>
                  <a:gd name="T8" fmla="*/ 4 w 23"/>
                  <a:gd name="T9" fmla="*/ 41 h 43"/>
                  <a:gd name="T10" fmla="*/ 0 w 23"/>
                  <a:gd name="T11" fmla="*/ 3 h 43"/>
                  <a:gd name="T12" fmla="*/ 0 60000 65536"/>
                  <a:gd name="T13" fmla="*/ 0 60000 65536"/>
                  <a:gd name="T14" fmla="*/ 0 60000 65536"/>
                  <a:gd name="T15" fmla="*/ 0 60000 65536"/>
                  <a:gd name="T16" fmla="*/ 0 60000 65536"/>
                  <a:gd name="T17" fmla="*/ 0 60000 65536"/>
                  <a:gd name="T18" fmla="*/ 0 w 23"/>
                  <a:gd name="T19" fmla="*/ 0 h 43"/>
                  <a:gd name="T20" fmla="*/ 23 w 23"/>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23" h="43">
                    <a:moveTo>
                      <a:pt x="0" y="3"/>
                    </a:moveTo>
                    <a:lnTo>
                      <a:pt x="17" y="0"/>
                    </a:lnTo>
                    <a:lnTo>
                      <a:pt x="23" y="37"/>
                    </a:lnTo>
                    <a:lnTo>
                      <a:pt x="6" y="43"/>
                    </a:lnTo>
                    <a:lnTo>
                      <a:pt x="4" y="41"/>
                    </a:lnTo>
                    <a:lnTo>
                      <a:pt x="0" y="3"/>
                    </a:lnTo>
                    <a:close/>
                  </a:path>
                </a:pathLst>
              </a:custGeom>
              <a:noFill/>
              <a:ln w="9525">
                <a:noFill/>
                <a:round/>
                <a:headEnd/>
                <a:tailEnd/>
              </a:ln>
            </p:spPr>
            <p:txBody>
              <a:bodyPr>
                <a:prstTxWarp prst="textNoShape">
                  <a:avLst/>
                </a:prstTxWarp>
              </a:bodyPr>
              <a:lstStyle/>
              <a:p>
                <a:endParaRPr lang="en-US"/>
              </a:p>
            </p:txBody>
          </p:sp>
          <p:sp>
            <p:nvSpPr>
              <p:cNvPr id="72674" name="Freeform 1149"/>
              <p:cNvSpPr>
                <a:spLocks/>
              </p:cNvSpPr>
              <p:nvPr/>
            </p:nvSpPr>
            <p:spPr bwMode="auto">
              <a:xfrm>
                <a:off x="4912" y="2161"/>
                <a:ext cx="5" cy="8"/>
              </a:xfrm>
              <a:custGeom>
                <a:avLst/>
                <a:gdLst>
                  <a:gd name="T0" fmla="*/ 0 w 26"/>
                  <a:gd name="T1" fmla="*/ 6 h 43"/>
                  <a:gd name="T2" fmla="*/ 17 w 26"/>
                  <a:gd name="T3" fmla="*/ 0 h 43"/>
                  <a:gd name="T4" fmla="*/ 26 w 26"/>
                  <a:gd name="T5" fmla="*/ 38 h 43"/>
                  <a:gd name="T6" fmla="*/ 9 w 26"/>
                  <a:gd name="T7" fmla="*/ 43 h 43"/>
                  <a:gd name="T8" fmla="*/ 0 w 26"/>
                  <a:gd name="T9" fmla="*/ 6 h 43"/>
                  <a:gd name="T10" fmla="*/ 0 60000 65536"/>
                  <a:gd name="T11" fmla="*/ 0 60000 65536"/>
                  <a:gd name="T12" fmla="*/ 0 60000 65536"/>
                  <a:gd name="T13" fmla="*/ 0 60000 65536"/>
                  <a:gd name="T14" fmla="*/ 0 60000 65536"/>
                  <a:gd name="T15" fmla="*/ 0 w 26"/>
                  <a:gd name="T16" fmla="*/ 0 h 43"/>
                  <a:gd name="T17" fmla="*/ 26 w 26"/>
                  <a:gd name="T18" fmla="*/ 43 h 43"/>
                </a:gdLst>
                <a:ahLst/>
                <a:cxnLst>
                  <a:cxn ang="T10">
                    <a:pos x="T0" y="T1"/>
                  </a:cxn>
                  <a:cxn ang="T11">
                    <a:pos x="T2" y="T3"/>
                  </a:cxn>
                  <a:cxn ang="T12">
                    <a:pos x="T4" y="T5"/>
                  </a:cxn>
                  <a:cxn ang="T13">
                    <a:pos x="T6" y="T7"/>
                  </a:cxn>
                  <a:cxn ang="T14">
                    <a:pos x="T8" y="T9"/>
                  </a:cxn>
                </a:cxnLst>
                <a:rect l="T15" t="T16" r="T17" b="T18"/>
                <a:pathLst>
                  <a:path w="26" h="43">
                    <a:moveTo>
                      <a:pt x="0" y="6"/>
                    </a:moveTo>
                    <a:lnTo>
                      <a:pt x="17" y="0"/>
                    </a:lnTo>
                    <a:lnTo>
                      <a:pt x="26" y="38"/>
                    </a:lnTo>
                    <a:lnTo>
                      <a:pt x="9" y="43"/>
                    </a:lnTo>
                    <a:lnTo>
                      <a:pt x="0" y="6"/>
                    </a:lnTo>
                    <a:close/>
                  </a:path>
                </a:pathLst>
              </a:custGeom>
              <a:noFill/>
              <a:ln w="9525">
                <a:noFill/>
                <a:round/>
                <a:headEnd/>
                <a:tailEnd/>
              </a:ln>
            </p:spPr>
            <p:txBody>
              <a:bodyPr>
                <a:prstTxWarp prst="textNoShape">
                  <a:avLst/>
                </a:prstTxWarp>
              </a:bodyPr>
              <a:lstStyle/>
              <a:p>
                <a:endParaRPr lang="en-US"/>
              </a:p>
            </p:txBody>
          </p:sp>
          <p:sp>
            <p:nvSpPr>
              <p:cNvPr id="72675" name="Freeform 1150"/>
              <p:cNvSpPr>
                <a:spLocks/>
              </p:cNvSpPr>
              <p:nvPr/>
            </p:nvSpPr>
            <p:spPr bwMode="auto">
              <a:xfrm>
                <a:off x="4914" y="2168"/>
                <a:ext cx="6" cy="9"/>
              </a:xfrm>
              <a:custGeom>
                <a:avLst/>
                <a:gdLst>
                  <a:gd name="T0" fmla="*/ 0 w 32"/>
                  <a:gd name="T1" fmla="*/ 5 h 43"/>
                  <a:gd name="T2" fmla="*/ 17 w 32"/>
                  <a:gd name="T3" fmla="*/ 0 h 43"/>
                  <a:gd name="T4" fmla="*/ 32 w 32"/>
                  <a:gd name="T5" fmla="*/ 35 h 43"/>
                  <a:gd name="T6" fmla="*/ 14 w 32"/>
                  <a:gd name="T7" fmla="*/ 43 h 43"/>
                  <a:gd name="T8" fmla="*/ 0 w 32"/>
                  <a:gd name="T9" fmla="*/ 5 h 43"/>
                  <a:gd name="T10" fmla="*/ 0 60000 65536"/>
                  <a:gd name="T11" fmla="*/ 0 60000 65536"/>
                  <a:gd name="T12" fmla="*/ 0 60000 65536"/>
                  <a:gd name="T13" fmla="*/ 0 60000 65536"/>
                  <a:gd name="T14" fmla="*/ 0 60000 65536"/>
                  <a:gd name="T15" fmla="*/ 0 w 32"/>
                  <a:gd name="T16" fmla="*/ 0 h 43"/>
                  <a:gd name="T17" fmla="*/ 32 w 32"/>
                  <a:gd name="T18" fmla="*/ 43 h 43"/>
                </a:gdLst>
                <a:ahLst/>
                <a:cxnLst>
                  <a:cxn ang="T10">
                    <a:pos x="T0" y="T1"/>
                  </a:cxn>
                  <a:cxn ang="T11">
                    <a:pos x="T2" y="T3"/>
                  </a:cxn>
                  <a:cxn ang="T12">
                    <a:pos x="T4" y="T5"/>
                  </a:cxn>
                  <a:cxn ang="T13">
                    <a:pos x="T6" y="T7"/>
                  </a:cxn>
                  <a:cxn ang="T14">
                    <a:pos x="T8" y="T9"/>
                  </a:cxn>
                </a:cxnLst>
                <a:rect l="T15" t="T16" r="T17" b="T18"/>
                <a:pathLst>
                  <a:path w="32" h="43">
                    <a:moveTo>
                      <a:pt x="0" y="5"/>
                    </a:moveTo>
                    <a:lnTo>
                      <a:pt x="17" y="0"/>
                    </a:lnTo>
                    <a:lnTo>
                      <a:pt x="32" y="35"/>
                    </a:lnTo>
                    <a:lnTo>
                      <a:pt x="14" y="43"/>
                    </a:lnTo>
                    <a:lnTo>
                      <a:pt x="0" y="5"/>
                    </a:lnTo>
                    <a:close/>
                  </a:path>
                </a:pathLst>
              </a:custGeom>
              <a:noFill/>
              <a:ln w="9525">
                <a:noFill/>
                <a:round/>
                <a:headEnd/>
                <a:tailEnd/>
              </a:ln>
            </p:spPr>
            <p:txBody>
              <a:bodyPr>
                <a:prstTxWarp prst="textNoShape">
                  <a:avLst/>
                </a:prstTxWarp>
              </a:bodyPr>
              <a:lstStyle/>
              <a:p>
                <a:endParaRPr lang="en-US"/>
              </a:p>
            </p:txBody>
          </p:sp>
          <p:sp>
            <p:nvSpPr>
              <p:cNvPr id="72676" name="Freeform 1151"/>
              <p:cNvSpPr>
                <a:spLocks/>
              </p:cNvSpPr>
              <p:nvPr/>
            </p:nvSpPr>
            <p:spPr bwMode="auto">
              <a:xfrm>
                <a:off x="4917" y="2175"/>
                <a:ext cx="7" cy="9"/>
              </a:xfrm>
              <a:custGeom>
                <a:avLst/>
                <a:gdLst>
                  <a:gd name="T0" fmla="*/ 0 w 35"/>
                  <a:gd name="T1" fmla="*/ 8 h 43"/>
                  <a:gd name="T2" fmla="*/ 18 w 35"/>
                  <a:gd name="T3" fmla="*/ 0 h 43"/>
                  <a:gd name="T4" fmla="*/ 35 w 35"/>
                  <a:gd name="T5" fmla="*/ 34 h 43"/>
                  <a:gd name="T6" fmla="*/ 18 w 35"/>
                  <a:gd name="T7" fmla="*/ 43 h 43"/>
                  <a:gd name="T8" fmla="*/ 0 w 35"/>
                  <a:gd name="T9" fmla="*/ 8 h 43"/>
                  <a:gd name="T10" fmla="*/ 0 60000 65536"/>
                  <a:gd name="T11" fmla="*/ 0 60000 65536"/>
                  <a:gd name="T12" fmla="*/ 0 60000 65536"/>
                  <a:gd name="T13" fmla="*/ 0 60000 65536"/>
                  <a:gd name="T14" fmla="*/ 0 60000 65536"/>
                  <a:gd name="T15" fmla="*/ 0 w 35"/>
                  <a:gd name="T16" fmla="*/ 0 h 43"/>
                  <a:gd name="T17" fmla="*/ 35 w 35"/>
                  <a:gd name="T18" fmla="*/ 43 h 43"/>
                </a:gdLst>
                <a:ahLst/>
                <a:cxnLst>
                  <a:cxn ang="T10">
                    <a:pos x="T0" y="T1"/>
                  </a:cxn>
                  <a:cxn ang="T11">
                    <a:pos x="T2" y="T3"/>
                  </a:cxn>
                  <a:cxn ang="T12">
                    <a:pos x="T4" y="T5"/>
                  </a:cxn>
                  <a:cxn ang="T13">
                    <a:pos x="T6" y="T7"/>
                  </a:cxn>
                  <a:cxn ang="T14">
                    <a:pos x="T8" y="T9"/>
                  </a:cxn>
                </a:cxnLst>
                <a:rect l="T15" t="T16" r="T17" b="T18"/>
                <a:pathLst>
                  <a:path w="35" h="43">
                    <a:moveTo>
                      <a:pt x="0" y="8"/>
                    </a:moveTo>
                    <a:lnTo>
                      <a:pt x="18" y="0"/>
                    </a:lnTo>
                    <a:lnTo>
                      <a:pt x="35" y="34"/>
                    </a:lnTo>
                    <a:lnTo>
                      <a:pt x="18" y="43"/>
                    </a:lnTo>
                    <a:lnTo>
                      <a:pt x="0" y="8"/>
                    </a:lnTo>
                    <a:close/>
                  </a:path>
                </a:pathLst>
              </a:custGeom>
              <a:noFill/>
              <a:ln w="9525">
                <a:noFill/>
                <a:round/>
                <a:headEnd/>
                <a:tailEnd/>
              </a:ln>
            </p:spPr>
            <p:txBody>
              <a:bodyPr>
                <a:prstTxWarp prst="textNoShape">
                  <a:avLst/>
                </a:prstTxWarp>
              </a:bodyPr>
              <a:lstStyle/>
              <a:p>
                <a:endParaRPr lang="en-US"/>
              </a:p>
            </p:txBody>
          </p:sp>
          <p:sp>
            <p:nvSpPr>
              <p:cNvPr id="72677" name="Freeform 1152"/>
              <p:cNvSpPr>
                <a:spLocks/>
              </p:cNvSpPr>
              <p:nvPr/>
            </p:nvSpPr>
            <p:spPr bwMode="auto">
              <a:xfrm>
                <a:off x="4920" y="2182"/>
                <a:ext cx="8" cy="9"/>
              </a:xfrm>
              <a:custGeom>
                <a:avLst/>
                <a:gdLst>
                  <a:gd name="T0" fmla="*/ 0 w 37"/>
                  <a:gd name="T1" fmla="*/ 9 h 43"/>
                  <a:gd name="T2" fmla="*/ 17 w 37"/>
                  <a:gd name="T3" fmla="*/ 0 h 43"/>
                  <a:gd name="T4" fmla="*/ 37 w 37"/>
                  <a:gd name="T5" fmla="*/ 32 h 43"/>
                  <a:gd name="T6" fmla="*/ 22 w 37"/>
                  <a:gd name="T7" fmla="*/ 43 h 43"/>
                  <a:gd name="T8" fmla="*/ 0 w 37"/>
                  <a:gd name="T9" fmla="*/ 9 h 43"/>
                  <a:gd name="T10" fmla="*/ 0 60000 65536"/>
                  <a:gd name="T11" fmla="*/ 0 60000 65536"/>
                  <a:gd name="T12" fmla="*/ 0 60000 65536"/>
                  <a:gd name="T13" fmla="*/ 0 60000 65536"/>
                  <a:gd name="T14" fmla="*/ 0 60000 65536"/>
                  <a:gd name="T15" fmla="*/ 0 w 37"/>
                  <a:gd name="T16" fmla="*/ 0 h 43"/>
                  <a:gd name="T17" fmla="*/ 37 w 37"/>
                  <a:gd name="T18" fmla="*/ 43 h 43"/>
                </a:gdLst>
                <a:ahLst/>
                <a:cxnLst>
                  <a:cxn ang="T10">
                    <a:pos x="T0" y="T1"/>
                  </a:cxn>
                  <a:cxn ang="T11">
                    <a:pos x="T2" y="T3"/>
                  </a:cxn>
                  <a:cxn ang="T12">
                    <a:pos x="T4" y="T5"/>
                  </a:cxn>
                  <a:cxn ang="T13">
                    <a:pos x="T6" y="T7"/>
                  </a:cxn>
                  <a:cxn ang="T14">
                    <a:pos x="T8" y="T9"/>
                  </a:cxn>
                </a:cxnLst>
                <a:rect l="T15" t="T16" r="T17" b="T18"/>
                <a:pathLst>
                  <a:path w="37" h="43">
                    <a:moveTo>
                      <a:pt x="0" y="9"/>
                    </a:moveTo>
                    <a:lnTo>
                      <a:pt x="17" y="0"/>
                    </a:lnTo>
                    <a:lnTo>
                      <a:pt x="37" y="32"/>
                    </a:lnTo>
                    <a:lnTo>
                      <a:pt x="22" y="43"/>
                    </a:lnTo>
                    <a:lnTo>
                      <a:pt x="0" y="9"/>
                    </a:lnTo>
                    <a:close/>
                  </a:path>
                </a:pathLst>
              </a:custGeom>
              <a:noFill/>
              <a:ln w="9525">
                <a:noFill/>
                <a:round/>
                <a:headEnd/>
                <a:tailEnd/>
              </a:ln>
            </p:spPr>
            <p:txBody>
              <a:bodyPr>
                <a:prstTxWarp prst="textNoShape">
                  <a:avLst/>
                </a:prstTxWarp>
              </a:bodyPr>
              <a:lstStyle/>
              <a:p>
                <a:endParaRPr lang="en-US"/>
              </a:p>
            </p:txBody>
          </p:sp>
          <p:sp>
            <p:nvSpPr>
              <p:cNvPr id="72678" name="Freeform 1153"/>
              <p:cNvSpPr>
                <a:spLocks/>
              </p:cNvSpPr>
              <p:nvPr/>
            </p:nvSpPr>
            <p:spPr bwMode="auto">
              <a:xfrm>
                <a:off x="4925" y="2189"/>
                <a:ext cx="8" cy="9"/>
              </a:xfrm>
              <a:custGeom>
                <a:avLst/>
                <a:gdLst>
                  <a:gd name="T0" fmla="*/ 0 w 41"/>
                  <a:gd name="T1" fmla="*/ 11 h 46"/>
                  <a:gd name="T2" fmla="*/ 15 w 41"/>
                  <a:gd name="T3" fmla="*/ 0 h 46"/>
                  <a:gd name="T4" fmla="*/ 41 w 41"/>
                  <a:gd name="T5" fmla="*/ 31 h 46"/>
                  <a:gd name="T6" fmla="*/ 26 w 41"/>
                  <a:gd name="T7" fmla="*/ 46 h 46"/>
                  <a:gd name="T8" fmla="*/ 26 w 41"/>
                  <a:gd name="T9" fmla="*/ 43 h 46"/>
                  <a:gd name="T10" fmla="*/ 0 w 41"/>
                  <a:gd name="T11" fmla="*/ 11 h 46"/>
                  <a:gd name="T12" fmla="*/ 0 60000 65536"/>
                  <a:gd name="T13" fmla="*/ 0 60000 65536"/>
                  <a:gd name="T14" fmla="*/ 0 60000 65536"/>
                  <a:gd name="T15" fmla="*/ 0 60000 65536"/>
                  <a:gd name="T16" fmla="*/ 0 60000 65536"/>
                  <a:gd name="T17" fmla="*/ 0 60000 65536"/>
                  <a:gd name="T18" fmla="*/ 0 w 41"/>
                  <a:gd name="T19" fmla="*/ 0 h 46"/>
                  <a:gd name="T20" fmla="*/ 41 w 41"/>
                  <a:gd name="T21" fmla="*/ 46 h 46"/>
                </a:gdLst>
                <a:ahLst/>
                <a:cxnLst>
                  <a:cxn ang="T12">
                    <a:pos x="T0" y="T1"/>
                  </a:cxn>
                  <a:cxn ang="T13">
                    <a:pos x="T2" y="T3"/>
                  </a:cxn>
                  <a:cxn ang="T14">
                    <a:pos x="T4" y="T5"/>
                  </a:cxn>
                  <a:cxn ang="T15">
                    <a:pos x="T6" y="T7"/>
                  </a:cxn>
                  <a:cxn ang="T16">
                    <a:pos x="T8" y="T9"/>
                  </a:cxn>
                  <a:cxn ang="T17">
                    <a:pos x="T10" y="T11"/>
                  </a:cxn>
                </a:cxnLst>
                <a:rect l="T18" t="T19" r="T20" b="T21"/>
                <a:pathLst>
                  <a:path w="41" h="46">
                    <a:moveTo>
                      <a:pt x="0" y="11"/>
                    </a:moveTo>
                    <a:lnTo>
                      <a:pt x="15" y="0"/>
                    </a:lnTo>
                    <a:lnTo>
                      <a:pt x="41" y="31"/>
                    </a:lnTo>
                    <a:lnTo>
                      <a:pt x="26" y="46"/>
                    </a:lnTo>
                    <a:lnTo>
                      <a:pt x="26" y="43"/>
                    </a:lnTo>
                    <a:lnTo>
                      <a:pt x="0" y="11"/>
                    </a:lnTo>
                    <a:close/>
                  </a:path>
                </a:pathLst>
              </a:custGeom>
              <a:noFill/>
              <a:ln w="9525">
                <a:noFill/>
                <a:round/>
                <a:headEnd/>
                <a:tailEnd/>
              </a:ln>
            </p:spPr>
            <p:txBody>
              <a:bodyPr>
                <a:prstTxWarp prst="textNoShape">
                  <a:avLst/>
                </a:prstTxWarp>
              </a:bodyPr>
              <a:lstStyle/>
              <a:p>
                <a:endParaRPr lang="en-US"/>
              </a:p>
            </p:txBody>
          </p:sp>
          <p:sp>
            <p:nvSpPr>
              <p:cNvPr id="72679" name="Freeform 1154"/>
              <p:cNvSpPr>
                <a:spLocks/>
              </p:cNvSpPr>
              <p:nvPr/>
            </p:nvSpPr>
            <p:spPr bwMode="auto">
              <a:xfrm>
                <a:off x="4930" y="2195"/>
                <a:ext cx="9" cy="8"/>
              </a:xfrm>
              <a:custGeom>
                <a:avLst/>
                <a:gdLst>
                  <a:gd name="T0" fmla="*/ 0 w 47"/>
                  <a:gd name="T1" fmla="*/ 15 h 43"/>
                  <a:gd name="T2" fmla="*/ 15 w 47"/>
                  <a:gd name="T3" fmla="*/ 0 h 43"/>
                  <a:gd name="T4" fmla="*/ 47 w 47"/>
                  <a:gd name="T5" fmla="*/ 29 h 43"/>
                  <a:gd name="T6" fmla="*/ 34 w 47"/>
                  <a:gd name="T7" fmla="*/ 43 h 43"/>
                  <a:gd name="T8" fmla="*/ 32 w 47"/>
                  <a:gd name="T9" fmla="*/ 43 h 43"/>
                  <a:gd name="T10" fmla="*/ 0 w 47"/>
                  <a:gd name="T11" fmla="*/ 15 h 43"/>
                  <a:gd name="T12" fmla="*/ 0 60000 65536"/>
                  <a:gd name="T13" fmla="*/ 0 60000 65536"/>
                  <a:gd name="T14" fmla="*/ 0 60000 65536"/>
                  <a:gd name="T15" fmla="*/ 0 60000 65536"/>
                  <a:gd name="T16" fmla="*/ 0 60000 65536"/>
                  <a:gd name="T17" fmla="*/ 0 60000 65536"/>
                  <a:gd name="T18" fmla="*/ 0 w 47"/>
                  <a:gd name="T19" fmla="*/ 0 h 43"/>
                  <a:gd name="T20" fmla="*/ 47 w 47"/>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47" h="43">
                    <a:moveTo>
                      <a:pt x="0" y="15"/>
                    </a:moveTo>
                    <a:lnTo>
                      <a:pt x="15" y="0"/>
                    </a:lnTo>
                    <a:lnTo>
                      <a:pt x="47" y="29"/>
                    </a:lnTo>
                    <a:lnTo>
                      <a:pt x="34" y="43"/>
                    </a:lnTo>
                    <a:lnTo>
                      <a:pt x="32" y="43"/>
                    </a:lnTo>
                    <a:lnTo>
                      <a:pt x="0" y="15"/>
                    </a:lnTo>
                    <a:close/>
                  </a:path>
                </a:pathLst>
              </a:custGeom>
              <a:noFill/>
              <a:ln w="9525">
                <a:noFill/>
                <a:round/>
                <a:headEnd/>
                <a:tailEnd/>
              </a:ln>
            </p:spPr>
            <p:txBody>
              <a:bodyPr>
                <a:prstTxWarp prst="textNoShape">
                  <a:avLst/>
                </a:prstTxWarp>
              </a:bodyPr>
              <a:lstStyle/>
              <a:p>
                <a:endParaRPr lang="en-US"/>
              </a:p>
            </p:txBody>
          </p:sp>
          <p:sp>
            <p:nvSpPr>
              <p:cNvPr id="72680" name="Freeform 1155"/>
              <p:cNvSpPr>
                <a:spLocks/>
              </p:cNvSpPr>
              <p:nvPr/>
            </p:nvSpPr>
            <p:spPr bwMode="auto">
              <a:xfrm>
                <a:off x="4937" y="2201"/>
                <a:ext cx="9" cy="8"/>
              </a:xfrm>
              <a:custGeom>
                <a:avLst/>
                <a:gdLst>
                  <a:gd name="T0" fmla="*/ 0 w 47"/>
                  <a:gd name="T1" fmla="*/ 14 h 44"/>
                  <a:gd name="T2" fmla="*/ 13 w 47"/>
                  <a:gd name="T3" fmla="*/ 0 h 44"/>
                  <a:gd name="T4" fmla="*/ 47 w 47"/>
                  <a:gd name="T5" fmla="*/ 26 h 44"/>
                  <a:gd name="T6" fmla="*/ 36 w 47"/>
                  <a:gd name="T7" fmla="*/ 44 h 44"/>
                  <a:gd name="T8" fmla="*/ 0 w 47"/>
                  <a:gd name="T9" fmla="*/ 14 h 44"/>
                  <a:gd name="T10" fmla="*/ 0 60000 65536"/>
                  <a:gd name="T11" fmla="*/ 0 60000 65536"/>
                  <a:gd name="T12" fmla="*/ 0 60000 65536"/>
                  <a:gd name="T13" fmla="*/ 0 60000 65536"/>
                  <a:gd name="T14" fmla="*/ 0 60000 65536"/>
                  <a:gd name="T15" fmla="*/ 0 w 47"/>
                  <a:gd name="T16" fmla="*/ 0 h 44"/>
                  <a:gd name="T17" fmla="*/ 47 w 47"/>
                  <a:gd name="T18" fmla="*/ 44 h 44"/>
                </a:gdLst>
                <a:ahLst/>
                <a:cxnLst>
                  <a:cxn ang="T10">
                    <a:pos x="T0" y="T1"/>
                  </a:cxn>
                  <a:cxn ang="T11">
                    <a:pos x="T2" y="T3"/>
                  </a:cxn>
                  <a:cxn ang="T12">
                    <a:pos x="T4" y="T5"/>
                  </a:cxn>
                  <a:cxn ang="T13">
                    <a:pos x="T6" y="T7"/>
                  </a:cxn>
                  <a:cxn ang="T14">
                    <a:pos x="T8" y="T9"/>
                  </a:cxn>
                </a:cxnLst>
                <a:rect l="T15" t="T16" r="T17" b="T18"/>
                <a:pathLst>
                  <a:path w="47" h="44">
                    <a:moveTo>
                      <a:pt x="0" y="14"/>
                    </a:moveTo>
                    <a:lnTo>
                      <a:pt x="13" y="0"/>
                    </a:lnTo>
                    <a:lnTo>
                      <a:pt x="47" y="26"/>
                    </a:lnTo>
                    <a:lnTo>
                      <a:pt x="36" y="44"/>
                    </a:lnTo>
                    <a:lnTo>
                      <a:pt x="0" y="14"/>
                    </a:lnTo>
                    <a:close/>
                  </a:path>
                </a:pathLst>
              </a:custGeom>
              <a:noFill/>
              <a:ln w="9525">
                <a:noFill/>
                <a:round/>
                <a:headEnd/>
                <a:tailEnd/>
              </a:ln>
            </p:spPr>
            <p:txBody>
              <a:bodyPr>
                <a:prstTxWarp prst="textNoShape">
                  <a:avLst/>
                </a:prstTxWarp>
              </a:bodyPr>
              <a:lstStyle/>
              <a:p>
                <a:endParaRPr lang="en-US"/>
              </a:p>
            </p:txBody>
          </p:sp>
          <p:sp>
            <p:nvSpPr>
              <p:cNvPr id="72681" name="Freeform 1156"/>
              <p:cNvSpPr>
                <a:spLocks/>
              </p:cNvSpPr>
              <p:nvPr/>
            </p:nvSpPr>
            <p:spPr bwMode="auto">
              <a:xfrm>
                <a:off x="4944" y="2206"/>
                <a:ext cx="10" cy="8"/>
              </a:xfrm>
              <a:custGeom>
                <a:avLst/>
                <a:gdLst>
                  <a:gd name="T0" fmla="*/ 0 w 52"/>
                  <a:gd name="T1" fmla="*/ 18 h 43"/>
                  <a:gd name="T2" fmla="*/ 11 w 52"/>
                  <a:gd name="T3" fmla="*/ 0 h 43"/>
                  <a:gd name="T4" fmla="*/ 52 w 52"/>
                  <a:gd name="T5" fmla="*/ 26 h 43"/>
                  <a:gd name="T6" fmla="*/ 43 w 52"/>
                  <a:gd name="T7" fmla="*/ 43 h 43"/>
                  <a:gd name="T8" fmla="*/ 0 w 52"/>
                  <a:gd name="T9" fmla="*/ 18 h 43"/>
                  <a:gd name="T10" fmla="*/ 0 60000 65536"/>
                  <a:gd name="T11" fmla="*/ 0 60000 65536"/>
                  <a:gd name="T12" fmla="*/ 0 60000 65536"/>
                  <a:gd name="T13" fmla="*/ 0 60000 65536"/>
                  <a:gd name="T14" fmla="*/ 0 60000 65536"/>
                  <a:gd name="T15" fmla="*/ 0 w 52"/>
                  <a:gd name="T16" fmla="*/ 0 h 43"/>
                  <a:gd name="T17" fmla="*/ 52 w 52"/>
                  <a:gd name="T18" fmla="*/ 43 h 43"/>
                </a:gdLst>
                <a:ahLst/>
                <a:cxnLst>
                  <a:cxn ang="T10">
                    <a:pos x="T0" y="T1"/>
                  </a:cxn>
                  <a:cxn ang="T11">
                    <a:pos x="T2" y="T3"/>
                  </a:cxn>
                  <a:cxn ang="T12">
                    <a:pos x="T4" y="T5"/>
                  </a:cxn>
                  <a:cxn ang="T13">
                    <a:pos x="T6" y="T7"/>
                  </a:cxn>
                  <a:cxn ang="T14">
                    <a:pos x="T8" y="T9"/>
                  </a:cxn>
                </a:cxnLst>
                <a:rect l="T15" t="T16" r="T17" b="T18"/>
                <a:pathLst>
                  <a:path w="52" h="43">
                    <a:moveTo>
                      <a:pt x="0" y="18"/>
                    </a:moveTo>
                    <a:lnTo>
                      <a:pt x="11" y="0"/>
                    </a:lnTo>
                    <a:lnTo>
                      <a:pt x="52" y="26"/>
                    </a:lnTo>
                    <a:lnTo>
                      <a:pt x="43" y="43"/>
                    </a:lnTo>
                    <a:lnTo>
                      <a:pt x="0" y="18"/>
                    </a:lnTo>
                    <a:close/>
                  </a:path>
                </a:pathLst>
              </a:custGeom>
              <a:noFill/>
              <a:ln w="9525">
                <a:noFill/>
                <a:round/>
                <a:headEnd/>
                <a:tailEnd/>
              </a:ln>
            </p:spPr>
            <p:txBody>
              <a:bodyPr>
                <a:prstTxWarp prst="textNoShape">
                  <a:avLst/>
                </a:prstTxWarp>
              </a:bodyPr>
              <a:lstStyle/>
              <a:p>
                <a:endParaRPr lang="en-US"/>
              </a:p>
            </p:txBody>
          </p:sp>
          <p:sp>
            <p:nvSpPr>
              <p:cNvPr id="72682" name="Freeform 1157"/>
              <p:cNvSpPr>
                <a:spLocks/>
              </p:cNvSpPr>
              <p:nvPr/>
            </p:nvSpPr>
            <p:spPr bwMode="auto">
              <a:xfrm>
                <a:off x="4952" y="2211"/>
                <a:ext cx="11" cy="8"/>
              </a:xfrm>
              <a:custGeom>
                <a:avLst/>
                <a:gdLst>
                  <a:gd name="T0" fmla="*/ 0 w 54"/>
                  <a:gd name="T1" fmla="*/ 17 h 41"/>
                  <a:gd name="T2" fmla="*/ 9 w 54"/>
                  <a:gd name="T3" fmla="*/ 0 h 41"/>
                  <a:gd name="T4" fmla="*/ 54 w 54"/>
                  <a:gd name="T5" fmla="*/ 23 h 41"/>
                  <a:gd name="T6" fmla="*/ 46 w 54"/>
                  <a:gd name="T7" fmla="*/ 41 h 41"/>
                  <a:gd name="T8" fmla="*/ 0 w 54"/>
                  <a:gd name="T9" fmla="*/ 17 h 41"/>
                  <a:gd name="T10" fmla="*/ 0 60000 65536"/>
                  <a:gd name="T11" fmla="*/ 0 60000 65536"/>
                  <a:gd name="T12" fmla="*/ 0 60000 65536"/>
                  <a:gd name="T13" fmla="*/ 0 60000 65536"/>
                  <a:gd name="T14" fmla="*/ 0 60000 65536"/>
                  <a:gd name="T15" fmla="*/ 0 w 54"/>
                  <a:gd name="T16" fmla="*/ 0 h 41"/>
                  <a:gd name="T17" fmla="*/ 54 w 54"/>
                  <a:gd name="T18" fmla="*/ 41 h 41"/>
                </a:gdLst>
                <a:ahLst/>
                <a:cxnLst>
                  <a:cxn ang="T10">
                    <a:pos x="T0" y="T1"/>
                  </a:cxn>
                  <a:cxn ang="T11">
                    <a:pos x="T2" y="T3"/>
                  </a:cxn>
                  <a:cxn ang="T12">
                    <a:pos x="T4" y="T5"/>
                  </a:cxn>
                  <a:cxn ang="T13">
                    <a:pos x="T6" y="T7"/>
                  </a:cxn>
                  <a:cxn ang="T14">
                    <a:pos x="T8" y="T9"/>
                  </a:cxn>
                </a:cxnLst>
                <a:rect l="T15" t="T16" r="T17" b="T18"/>
                <a:pathLst>
                  <a:path w="54" h="41">
                    <a:moveTo>
                      <a:pt x="0" y="17"/>
                    </a:moveTo>
                    <a:lnTo>
                      <a:pt x="9" y="0"/>
                    </a:lnTo>
                    <a:lnTo>
                      <a:pt x="54" y="23"/>
                    </a:lnTo>
                    <a:lnTo>
                      <a:pt x="46" y="41"/>
                    </a:lnTo>
                    <a:lnTo>
                      <a:pt x="0" y="17"/>
                    </a:lnTo>
                    <a:close/>
                  </a:path>
                </a:pathLst>
              </a:custGeom>
              <a:noFill/>
              <a:ln w="9525">
                <a:noFill/>
                <a:round/>
                <a:headEnd/>
                <a:tailEnd/>
              </a:ln>
            </p:spPr>
            <p:txBody>
              <a:bodyPr>
                <a:prstTxWarp prst="textNoShape">
                  <a:avLst/>
                </a:prstTxWarp>
              </a:bodyPr>
              <a:lstStyle/>
              <a:p>
                <a:endParaRPr lang="en-US"/>
              </a:p>
            </p:txBody>
          </p:sp>
          <p:sp>
            <p:nvSpPr>
              <p:cNvPr id="72683" name="Freeform 1158"/>
              <p:cNvSpPr>
                <a:spLocks/>
              </p:cNvSpPr>
              <p:nvPr/>
            </p:nvSpPr>
            <p:spPr bwMode="auto">
              <a:xfrm>
                <a:off x="4962" y="2216"/>
                <a:ext cx="11" cy="7"/>
              </a:xfrm>
              <a:custGeom>
                <a:avLst/>
                <a:gdLst>
                  <a:gd name="T0" fmla="*/ 0 w 57"/>
                  <a:gd name="T1" fmla="*/ 18 h 37"/>
                  <a:gd name="T2" fmla="*/ 8 w 57"/>
                  <a:gd name="T3" fmla="*/ 0 h 37"/>
                  <a:gd name="T4" fmla="*/ 57 w 57"/>
                  <a:gd name="T5" fmla="*/ 18 h 37"/>
                  <a:gd name="T6" fmla="*/ 51 w 57"/>
                  <a:gd name="T7" fmla="*/ 37 h 37"/>
                  <a:gd name="T8" fmla="*/ 0 w 57"/>
                  <a:gd name="T9" fmla="*/ 18 h 37"/>
                  <a:gd name="T10" fmla="*/ 0 60000 65536"/>
                  <a:gd name="T11" fmla="*/ 0 60000 65536"/>
                  <a:gd name="T12" fmla="*/ 0 60000 65536"/>
                  <a:gd name="T13" fmla="*/ 0 60000 65536"/>
                  <a:gd name="T14" fmla="*/ 0 60000 65536"/>
                  <a:gd name="T15" fmla="*/ 0 w 57"/>
                  <a:gd name="T16" fmla="*/ 0 h 37"/>
                  <a:gd name="T17" fmla="*/ 57 w 57"/>
                  <a:gd name="T18" fmla="*/ 37 h 37"/>
                </a:gdLst>
                <a:ahLst/>
                <a:cxnLst>
                  <a:cxn ang="T10">
                    <a:pos x="T0" y="T1"/>
                  </a:cxn>
                  <a:cxn ang="T11">
                    <a:pos x="T2" y="T3"/>
                  </a:cxn>
                  <a:cxn ang="T12">
                    <a:pos x="T4" y="T5"/>
                  </a:cxn>
                  <a:cxn ang="T13">
                    <a:pos x="T6" y="T7"/>
                  </a:cxn>
                  <a:cxn ang="T14">
                    <a:pos x="T8" y="T9"/>
                  </a:cxn>
                </a:cxnLst>
                <a:rect l="T15" t="T16" r="T17" b="T18"/>
                <a:pathLst>
                  <a:path w="57" h="37">
                    <a:moveTo>
                      <a:pt x="0" y="18"/>
                    </a:moveTo>
                    <a:lnTo>
                      <a:pt x="8" y="0"/>
                    </a:lnTo>
                    <a:lnTo>
                      <a:pt x="57" y="18"/>
                    </a:lnTo>
                    <a:lnTo>
                      <a:pt x="51" y="37"/>
                    </a:lnTo>
                    <a:lnTo>
                      <a:pt x="0" y="18"/>
                    </a:lnTo>
                    <a:close/>
                  </a:path>
                </a:pathLst>
              </a:custGeom>
              <a:noFill/>
              <a:ln w="9525">
                <a:noFill/>
                <a:round/>
                <a:headEnd/>
                <a:tailEnd/>
              </a:ln>
            </p:spPr>
            <p:txBody>
              <a:bodyPr>
                <a:prstTxWarp prst="textNoShape">
                  <a:avLst/>
                </a:prstTxWarp>
              </a:bodyPr>
              <a:lstStyle/>
              <a:p>
                <a:endParaRPr lang="en-US"/>
              </a:p>
            </p:txBody>
          </p:sp>
          <p:sp>
            <p:nvSpPr>
              <p:cNvPr id="72684" name="Freeform 1159"/>
              <p:cNvSpPr>
                <a:spLocks/>
              </p:cNvSpPr>
              <p:nvPr/>
            </p:nvSpPr>
            <p:spPr bwMode="auto">
              <a:xfrm>
                <a:off x="4972" y="2219"/>
                <a:ext cx="13" cy="7"/>
              </a:xfrm>
              <a:custGeom>
                <a:avLst/>
                <a:gdLst>
                  <a:gd name="T0" fmla="*/ 0 w 64"/>
                  <a:gd name="T1" fmla="*/ 19 h 34"/>
                  <a:gd name="T2" fmla="*/ 6 w 64"/>
                  <a:gd name="T3" fmla="*/ 0 h 34"/>
                  <a:gd name="T4" fmla="*/ 64 w 64"/>
                  <a:gd name="T5" fmla="*/ 17 h 34"/>
                  <a:gd name="T6" fmla="*/ 58 w 64"/>
                  <a:gd name="T7" fmla="*/ 34 h 34"/>
                  <a:gd name="T8" fmla="*/ 0 w 64"/>
                  <a:gd name="T9" fmla="*/ 19 h 34"/>
                  <a:gd name="T10" fmla="*/ 0 60000 65536"/>
                  <a:gd name="T11" fmla="*/ 0 60000 65536"/>
                  <a:gd name="T12" fmla="*/ 0 60000 65536"/>
                  <a:gd name="T13" fmla="*/ 0 60000 65536"/>
                  <a:gd name="T14" fmla="*/ 0 60000 65536"/>
                  <a:gd name="T15" fmla="*/ 0 w 64"/>
                  <a:gd name="T16" fmla="*/ 0 h 34"/>
                  <a:gd name="T17" fmla="*/ 64 w 64"/>
                  <a:gd name="T18" fmla="*/ 34 h 34"/>
                </a:gdLst>
                <a:ahLst/>
                <a:cxnLst>
                  <a:cxn ang="T10">
                    <a:pos x="T0" y="T1"/>
                  </a:cxn>
                  <a:cxn ang="T11">
                    <a:pos x="T2" y="T3"/>
                  </a:cxn>
                  <a:cxn ang="T12">
                    <a:pos x="T4" y="T5"/>
                  </a:cxn>
                  <a:cxn ang="T13">
                    <a:pos x="T6" y="T7"/>
                  </a:cxn>
                  <a:cxn ang="T14">
                    <a:pos x="T8" y="T9"/>
                  </a:cxn>
                </a:cxnLst>
                <a:rect l="T15" t="T16" r="T17" b="T18"/>
                <a:pathLst>
                  <a:path w="64" h="34">
                    <a:moveTo>
                      <a:pt x="0" y="19"/>
                    </a:moveTo>
                    <a:lnTo>
                      <a:pt x="6" y="0"/>
                    </a:lnTo>
                    <a:lnTo>
                      <a:pt x="64" y="17"/>
                    </a:lnTo>
                    <a:lnTo>
                      <a:pt x="58" y="34"/>
                    </a:lnTo>
                    <a:lnTo>
                      <a:pt x="0" y="19"/>
                    </a:lnTo>
                    <a:close/>
                  </a:path>
                </a:pathLst>
              </a:custGeom>
              <a:noFill/>
              <a:ln w="9525">
                <a:noFill/>
                <a:round/>
                <a:headEnd/>
                <a:tailEnd/>
              </a:ln>
            </p:spPr>
            <p:txBody>
              <a:bodyPr>
                <a:prstTxWarp prst="textNoShape">
                  <a:avLst/>
                </a:prstTxWarp>
              </a:bodyPr>
              <a:lstStyle/>
              <a:p>
                <a:endParaRPr lang="en-US"/>
              </a:p>
            </p:txBody>
          </p:sp>
          <p:sp>
            <p:nvSpPr>
              <p:cNvPr id="72685" name="Freeform 1160"/>
              <p:cNvSpPr>
                <a:spLocks/>
              </p:cNvSpPr>
              <p:nvPr/>
            </p:nvSpPr>
            <p:spPr bwMode="auto">
              <a:xfrm>
                <a:off x="4983" y="2223"/>
                <a:ext cx="13" cy="6"/>
              </a:xfrm>
              <a:custGeom>
                <a:avLst/>
                <a:gdLst>
                  <a:gd name="T0" fmla="*/ 0 w 64"/>
                  <a:gd name="T1" fmla="*/ 17 h 31"/>
                  <a:gd name="T2" fmla="*/ 6 w 64"/>
                  <a:gd name="T3" fmla="*/ 0 h 31"/>
                  <a:gd name="T4" fmla="*/ 64 w 64"/>
                  <a:gd name="T5" fmla="*/ 14 h 31"/>
                  <a:gd name="T6" fmla="*/ 58 w 64"/>
                  <a:gd name="T7" fmla="*/ 31 h 31"/>
                  <a:gd name="T8" fmla="*/ 0 w 64"/>
                  <a:gd name="T9" fmla="*/ 17 h 31"/>
                  <a:gd name="T10" fmla="*/ 0 60000 65536"/>
                  <a:gd name="T11" fmla="*/ 0 60000 65536"/>
                  <a:gd name="T12" fmla="*/ 0 60000 65536"/>
                  <a:gd name="T13" fmla="*/ 0 60000 65536"/>
                  <a:gd name="T14" fmla="*/ 0 60000 65536"/>
                  <a:gd name="T15" fmla="*/ 0 w 64"/>
                  <a:gd name="T16" fmla="*/ 0 h 31"/>
                  <a:gd name="T17" fmla="*/ 64 w 64"/>
                  <a:gd name="T18" fmla="*/ 31 h 31"/>
                </a:gdLst>
                <a:ahLst/>
                <a:cxnLst>
                  <a:cxn ang="T10">
                    <a:pos x="T0" y="T1"/>
                  </a:cxn>
                  <a:cxn ang="T11">
                    <a:pos x="T2" y="T3"/>
                  </a:cxn>
                  <a:cxn ang="T12">
                    <a:pos x="T4" y="T5"/>
                  </a:cxn>
                  <a:cxn ang="T13">
                    <a:pos x="T6" y="T7"/>
                  </a:cxn>
                  <a:cxn ang="T14">
                    <a:pos x="T8" y="T9"/>
                  </a:cxn>
                </a:cxnLst>
                <a:rect l="T15" t="T16" r="T17" b="T18"/>
                <a:pathLst>
                  <a:path w="64" h="31">
                    <a:moveTo>
                      <a:pt x="0" y="17"/>
                    </a:moveTo>
                    <a:lnTo>
                      <a:pt x="6" y="0"/>
                    </a:lnTo>
                    <a:lnTo>
                      <a:pt x="64" y="14"/>
                    </a:lnTo>
                    <a:lnTo>
                      <a:pt x="58" y="31"/>
                    </a:lnTo>
                    <a:lnTo>
                      <a:pt x="0" y="17"/>
                    </a:lnTo>
                    <a:close/>
                  </a:path>
                </a:pathLst>
              </a:custGeom>
              <a:noFill/>
              <a:ln w="9525">
                <a:noFill/>
                <a:round/>
                <a:headEnd/>
                <a:tailEnd/>
              </a:ln>
            </p:spPr>
            <p:txBody>
              <a:bodyPr>
                <a:prstTxWarp prst="textNoShape">
                  <a:avLst/>
                </a:prstTxWarp>
              </a:bodyPr>
              <a:lstStyle/>
              <a:p>
                <a:endParaRPr lang="en-US"/>
              </a:p>
            </p:txBody>
          </p:sp>
          <p:sp>
            <p:nvSpPr>
              <p:cNvPr id="72686" name="Freeform 1161"/>
              <p:cNvSpPr>
                <a:spLocks/>
              </p:cNvSpPr>
              <p:nvPr/>
            </p:nvSpPr>
            <p:spPr bwMode="auto">
              <a:xfrm>
                <a:off x="4995" y="2225"/>
                <a:ext cx="12" cy="7"/>
              </a:xfrm>
              <a:custGeom>
                <a:avLst/>
                <a:gdLst>
                  <a:gd name="T0" fmla="*/ 0 w 58"/>
                  <a:gd name="T1" fmla="*/ 17 h 32"/>
                  <a:gd name="T2" fmla="*/ 6 w 58"/>
                  <a:gd name="T3" fmla="*/ 0 h 32"/>
                  <a:gd name="T4" fmla="*/ 58 w 58"/>
                  <a:gd name="T5" fmla="*/ 14 h 32"/>
                  <a:gd name="T6" fmla="*/ 52 w 58"/>
                  <a:gd name="T7" fmla="*/ 32 h 32"/>
                  <a:gd name="T8" fmla="*/ 0 w 58"/>
                  <a:gd name="T9" fmla="*/ 17 h 32"/>
                  <a:gd name="T10" fmla="*/ 0 60000 65536"/>
                  <a:gd name="T11" fmla="*/ 0 60000 65536"/>
                  <a:gd name="T12" fmla="*/ 0 60000 65536"/>
                  <a:gd name="T13" fmla="*/ 0 60000 65536"/>
                  <a:gd name="T14" fmla="*/ 0 60000 65536"/>
                  <a:gd name="T15" fmla="*/ 0 w 58"/>
                  <a:gd name="T16" fmla="*/ 0 h 32"/>
                  <a:gd name="T17" fmla="*/ 58 w 58"/>
                  <a:gd name="T18" fmla="*/ 32 h 32"/>
                </a:gdLst>
                <a:ahLst/>
                <a:cxnLst>
                  <a:cxn ang="T10">
                    <a:pos x="T0" y="T1"/>
                  </a:cxn>
                  <a:cxn ang="T11">
                    <a:pos x="T2" y="T3"/>
                  </a:cxn>
                  <a:cxn ang="T12">
                    <a:pos x="T4" y="T5"/>
                  </a:cxn>
                  <a:cxn ang="T13">
                    <a:pos x="T6" y="T7"/>
                  </a:cxn>
                  <a:cxn ang="T14">
                    <a:pos x="T8" y="T9"/>
                  </a:cxn>
                </a:cxnLst>
                <a:rect l="T15" t="T16" r="T17" b="T18"/>
                <a:pathLst>
                  <a:path w="58" h="32">
                    <a:moveTo>
                      <a:pt x="0" y="17"/>
                    </a:moveTo>
                    <a:lnTo>
                      <a:pt x="6" y="0"/>
                    </a:lnTo>
                    <a:lnTo>
                      <a:pt x="58" y="14"/>
                    </a:lnTo>
                    <a:lnTo>
                      <a:pt x="52" y="32"/>
                    </a:lnTo>
                    <a:lnTo>
                      <a:pt x="0" y="17"/>
                    </a:lnTo>
                    <a:close/>
                  </a:path>
                </a:pathLst>
              </a:custGeom>
              <a:noFill/>
              <a:ln w="9525">
                <a:noFill/>
                <a:round/>
                <a:headEnd/>
                <a:tailEnd/>
              </a:ln>
            </p:spPr>
            <p:txBody>
              <a:bodyPr>
                <a:prstTxWarp prst="textNoShape">
                  <a:avLst/>
                </a:prstTxWarp>
              </a:bodyPr>
              <a:lstStyle/>
              <a:p>
                <a:endParaRPr lang="en-US"/>
              </a:p>
            </p:txBody>
          </p:sp>
          <p:sp>
            <p:nvSpPr>
              <p:cNvPr id="72687" name="Freeform 1162"/>
              <p:cNvSpPr>
                <a:spLocks/>
              </p:cNvSpPr>
              <p:nvPr/>
            </p:nvSpPr>
            <p:spPr bwMode="auto">
              <a:xfrm>
                <a:off x="5005" y="2228"/>
                <a:ext cx="11" cy="7"/>
              </a:xfrm>
              <a:custGeom>
                <a:avLst/>
                <a:gdLst>
                  <a:gd name="T0" fmla="*/ 0 w 54"/>
                  <a:gd name="T1" fmla="*/ 18 h 35"/>
                  <a:gd name="T2" fmla="*/ 6 w 54"/>
                  <a:gd name="T3" fmla="*/ 0 h 35"/>
                  <a:gd name="T4" fmla="*/ 54 w 54"/>
                  <a:gd name="T5" fmla="*/ 15 h 35"/>
                  <a:gd name="T6" fmla="*/ 49 w 54"/>
                  <a:gd name="T7" fmla="*/ 35 h 35"/>
                  <a:gd name="T8" fmla="*/ 0 w 54"/>
                  <a:gd name="T9" fmla="*/ 18 h 35"/>
                  <a:gd name="T10" fmla="*/ 0 60000 65536"/>
                  <a:gd name="T11" fmla="*/ 0 60000 65536"/>
                  <a:gd name="T12" fmla="*/ 0 60000 65536"/>
                  <a:gd name="T13" fmla="*/ 0 60000 65536"/>
                  <a:gd name="T14" fmla="*/ 0 60000 65536"/>
                  <a:gd name="T15" fmla="*/ 0 w 54"/>
                  <a:gd name="T16" fmla="*/ 0 h 35"/>
                  <a:gd name="T17" fmla="*/ 54 w 54"/>
                  <a:gd name="T18" fmla="*/ 35 h 35"/>
                </a:gdLst>
                <a:ahLst/>
                <a:cxnLst>
                  <a:cxn ang="T10">
                    <a:pos x="T0" y="T1"/>
                  </a:cxn>
                  <a:cxn ang="T11">
                    <a:pos x="T2" y="T3"/>
                  </a:cxn>
                  <a:cxn ang="T12">
                    <a:pos x="T4" y="T5"/>
                  </a:cxn>
                  <a:cxn ang="T13">
                    <a:pos x="T6" y="T7"/>
                  </a:cxn>
                  <a:cxn ang="T14">
                    <a:pos x="T8" y="T9"/>
                  </a:cxn>
                </a:cxnLst>
                <a:rect l="T15" t="T16" r="T17" b="T18"/>
                <a:pathLst>
                  <a:path w="54" h="35">
                    <a:moveTo>
                      <a:pt x="0" y="18"/>
                    </a:moveTo>
                    <a:lnTo>
                      <a:pt x="6" y="0"/>
                    </a:lnTo>
                    <a:lnTo>
                      <a:pt x="54" y="15"/>
                    </a:lnTo>
                    <a:lnTo>
                      <a:pt x="49" y="35"/>
                    </a:lnTo>
                    <a:lnTo>
                      <a:pt x="0" y="18"/>
                    </a:lnTo>
                    <a:close/>
                  </a:path>
                </a:pathLst>
              </a:custGeom>
              <a:noFill/>
              <a:ln w="9525">
                <a:noFill/>
                <a:round/>
                <a:headEnd/>
                <a:tailEnd/>
              </a:ln>
            </p:spPr>
            <p:txBody>
              <a:bodyPr>
                <a:prstTxWarp prst="textNoShape">
                  <a:avLst/>
                </a:prstTxWarp>
              </a:bodyPr>
              <a:lstStyle/>
              <a:p>
                <a:endParaRPr lang="en-US"/>
              </a:p>
            </p:txBody>
          </p:sp>
          <p:sp>
            <p:nvSpPr>
              <p:cNvPr id="72688" name="Freeform 1163"/>
              <p:cNvSpPr>
                <a:spLocks/>
              </p:cNvSpPr>
              <p:nvPr/>
            </p:nvSpPr>
            <p:spPr bwMode="auto">
              <a:xfrm>
                <a:off x="5015" y="2231"/>
                <a:ext cx="11" cy="7"/>
              </a:xfrm>
              <a:custGeom>
                <a:avLst/>
                <a:gdLst>
                  <a:gd name="T0" fmla="*/ 0 w 52"/>
                  <a:gd name="T1" fmla="*/ 20 h 35"/>
                  <a:gd name="T2" fmla="*/ 5 w 52"/>
                  <a:gd name="T3" fmla="*/ 0 h 35"/>
                  <a:gd name="T4" fmla="*/ 52 w 52"/>
                  <a:gd name="T5" fmla="*/ 17 h 35"/>
                  <a:gd name="T6" fmla="*/ 43 w 52"/>
                  <a:gd name="T7" fmla="*/ 35 h 35"/>
                  <a:gd name="T8" fmla="*/ 0 w 52"/>
                  <a:gd name="T9" fmla="*/ 20 h 35"/>
                  <a:gd name="T10" fmla="*/ 0 60000 65536"/>
                  <a:gd name="T11" fmla="*/ 0 60000 65536"/>
                  <a:gd name="T12" fmla="*/ 0 60000 65536"/>
                  <a:gd name="T13" fmla="*/ 0 60000 65536"/>
                  <a:gd name="T14" fmla="*/ 0 60000 65536"/>
                  <a:gd name="T15" fmla="*/ 0 w 52"/>
                  <a:gd name="T16" fmla="*/ 0 h 35"/>
                  <a:gd name="T17" fmla="*/ 52 w 52"/>
                  <a:gd name="T18" fmla="*/ 35 h 35"/>
                </a:gdLst>
                <a:ahLst/>
                <a:cxnLst>
                  <a:cxn ang="T10">
                    <a:pos x="T0" y="T1"/>
                  </a:cxn>
                  <a:cxn ang="T11">
                    <a:pos x="T2" y="T3"/>
                  </a:cxn>
                  <a:cxn ang="T12">
                    <a:pos x="T4" y="T5"/>
                  </a:cxn>
                  <a:cxn ang="T13">
                    <a:pos x="T6" y="T7"/>
                  </a:cxn>
                  <a:cxn ang="T14">
                    <a:pos x="T8" y="T9"/>
                  </a:cxn>
                </a:cxnLst>
                <a:rect l="T15" t="T16" r="T17" b="T18"/>
                <a:pathLst>
                  <a:path w="52" h="35">
                    <a:moveTo>
                      <a:pt x="0" y="20"/>
                    </a:moveTo>
                    <a:lnTo>
                      <a:pt x="5" y="0"/>
                    </a:lnTo>
                    <a:lnTo>
                      <a:pt x="52" y="17"/>
                    </a:lnTo>
                    <a:lnTo>
                      <a:pt x="43" y="35"/>
                    </a:lnTo>
                    <a:lnTo>
                      <a:pt x="0" y="20"/>
                    </a:lnTo>
                    <a:close/>
                  </a:path>
                </a:pathLst>
              </a:custGeom>
              <a:noFill/>
              <a:ln w="9525">
                <a:noFill/>
                <a:round/>
                <a:headEnd/>
                <a:tailEnd/>
              </a:ln>
            </p:spPr>
            <p:txBody>
              <a:bodyPr>
                <a:prstTxWarp prst="textNoShape">
                  <a:avLst/>
                </a:prstTxWarp>
              </a:bodyPr>
              <a:lstStyle/>
              <a:p>
                <a:endParaRPr lang="en-US"/>
              </a:p>
            </p:txBody>
          </p:sp>
          <p:sp>
            <p:nvSpPr>
              <p:cNvPr id="72689" name="Freeform 1164"/>
              <p:cNvSpPr>
                <a:spLocks/>
              </p:cNvSpPr>
              <p:nvPr/>
            </p:nvSpPr>
            <p:spPr bwMode="auto">
              <a:xfrm>
                <a:off x="5024" y="2235"/>
                <a:ext cx="10" cy="7"/>
              </a:xfrm>
              <a:custGeom>
                <a:avLst/>
                <a:gdLst>
                  <a:gd name="T0" fmla="*/ 0 w 49"/>
                  <a:gd name="T1" fmla="*/ 18 h 35"/>
                  <a:gd name="T2" fmla="*/ 9 w 49"/>
                  <a:gd name="T3" fmla="*/ 0 h 35"/>
                  <a:gd name="T4" fmla="*/ 49 w 49"/>
                  <a:gd name="T5" fmla="*/ 14 h 35"/>
                  <a:gd name="T6" fmla="*/ 41 w 49"/>
                  <a:gd name="T7" fmla="*/ 35 h 35"/>
                  <a:gd name="T8" fmla="*/ 0 w 49"/>
                  <a:gd name="T9" fmla="*/ 18 h 35"/>
                  <a:gd name="T10" fmla="*/ 0 60000 65536"/>
                  <a:gd name="T11" fmla="*/ 0 60000 65536"/>
                  <a:gd name="T12" fmla="*/ 0 60000 65536"/>
                  <a:gd name="T13" fmla="*/ 0 60000 65536"/>
                  <a:gd name="T14" fmla="*/ 0 60000 65536"/>
                  <a:gd name="T15" fmla="*/ 0 w 49"/>
                  <a:gd name="T16" fmla="*/ 0 h 35"/>
                  <a:gd name="T17" fmla="*/ 49 w 49"/>
                  <a:gd name="T18" fmla="*/ 35 h 35"/>
                </a:gdLst>
                <a:ahLst/>
                <a:cxnLst>
                  <a:cxn ang="T10">
                    <a:pos x="T0" y="T1"/>
                  </a:cxn>
                  <a:cxn ang="T11">
                    <a:pos x="T2" y="T3"/>
                  </a:cxn>
                  <a:cxn ang="T12">
                    <a:pos x="T4" y="T5"/>
                  </a:cxn>
                  <a:cxn ang="T13">
                    <a:pos x="T6" y="T7"/>
                  </a:cxn>
                  <a:cxn ang="T14">
                    <a:pos x="T8" y="T9"/>
                  </a:cxn>
                </a:cxnLst>
                <a:rect l="T15" t="T16" r="T17" b="T18"/>
                <a:pathLst>
                  <a:path w="49" h="35">
                    <a:moveTo>
                      <a:pt x="0" y="18"/>
                    </a:moveTo>
                    <a:lnTo>
                      <a:pt x="9" y="0"/>
                    </a:lnTo>
                    <a:lnTo>
                      <a:pt x="49" y="14"/>
                    </a:lnTo>
                    <a:lnTo>
                      <a:pt x="41" y="35"/>
                    </a:lnTo>
                    <a:lnTo>
                      <a:pt x="0" y="18"/>
                    </a:lnTo>
                    <a:close/>
                  </a:path>
                </a:pathLst>
              </a:custGeom>
              <a:noFill/>
              <a:ln w="9525">
                <a:noFill/>
                <a:round/>
                <a:headEnd/>
                <a:tailEnd/>
              </a:ln>
            </p:spPr>
            <p:txBody>
              <a:bodyPr>
                <a:prstTxWarp prst="textNoShape">
                  <a:avLst/>
                </a:prstTxWarp>
              </a:bodyPr>
              <a:lstStyle/>
              <a:p>
                <a:endParaRPr lang="en-US"/>
              </a:p>
            </p:txBody>
          </p:sp>
          <p:sp>
            <p:nvSpPr>
              <p:cNvPr id="72690" name="Freeform 1165"/>
              <p:cNvSpPr>
                <a:spLocks/>
              </p:cNvSpPr>
              <p:nvPr/>
            </p:nvSpPr>
            <p:spPr bwMode="auto">
              <a:xfrm>
                <a:off x="5032" y="2237"/>
                <a:ext cx="9" cy="7"/>
              </a:xfrm>
              <a:custGeom>
                <a:avLst/>
                <a:gdLst>
                  <a:gd name="T0" fmla="*/ 0 w 45"/>
                  <a:gd name="T1" fmla="*/ 21 h 34"/>
                  <a:gd name="T2" fmla="*/ 8 w 45"/>
                  <a:gd name="T3" fmla="*/ 0 h 34"/>
                  <a:gd name="T4" fmla="*/ 45 w 45"/>
                  <a:gd name="T5" fmla="*/ 17 h 34"/>
                  <a:gd name="T6" fmla="*/ 37 w 45"/>
                  <a:gd name="T7" fmla="*/ 34 h 34"/>
                  <a:gd name="T8" fmla="*/ 0 w 45"/>
                  <a:gd name="T9" fmla="*/ 21 h 34"/>
                  <a:gd name="T10" fmla="*/ 0 60000 65536"/>
                  <a:gd name="T11" fmla="*/ 0 60000 65536"/>
                  <a:gd name="T12" fmla="*/ 0 60000 65536"/>
                  <a:gd name="T13" fmla="*/ 0 60000 65536"/>
                  <a:gd name="T14" fmla="*/ 0 60000 65536"/>
                  <a:gd name="T15" fmla="*/ 0 w 45"/>
                  <a:gd name="T16" fmla="*/ 0 h 34"/>
                  <a:gd name="T17" fmla="*/ 45 w 45"/>
                  <a:gd name="T18" fmla="*/ 34 h 34"/>
                </a:gdLst>
                <a:ahLst/>
                <a:cxnLst>
                  <a:cxn ang="T10">
                    <a:pos x="T0" y="T1"/>
                  </a:cxn>
                  <a:cxn ang="T11">
                    <a:pos x="T2" y="T3"/>
                  </a:cxn>
                  <a:cxn ang="T12">
                    <a:pos x="T4" y="T5"/>
                  </a:cxn>
                  <a:cxn ang="T13">
                    <a:pos x="T6" y="T7"/>
                  </a:cxn>
                  <a:cxn ang="T14">
                    <a:pos x="T8" y="T9"/>
                  </a:cxn>
                </a:cxnLst>
                <a:rect l="T15" t="T16" r="T17" b="T18"/>
                <a:pathLst>
                  <a:path w="45" h="34">
                    <a:moveTo>
                      <a:pt x="0" y="21"/>
                    </a:moveTo>
                    <a:lnTo>
                      <a:pt x="8" y="0"/>
                    </a:lnTo>
                    <a:lnTo>
                      <a:pt x="45" y="17"/>
                    </a:lnTo>
                    <a:lnTo>
                      <a:pt x="37" y="34"/>
                    </a:lnTo>
                    <a:lnTo>
                      <a:pt x="0" y="21"/>
                    </a:lnTo>
                    <a:close/>
                  </a:path>
                </a:pathLst>
              </a:custGeom>
              <a:noFill/>
              <a:ln w="9525">
                <a:noFill/>
                <a:round/>
                <a:headEnd/>
                <a:tailEnd/>
              </a:ln>
            </p:spPr>
            <p:txBody>
              <a:bodyPr>
                <a:prstTxWarp prst="textNoShape">
                  <a:avLst/>
                </a:prstTxWarp>
              </a:bodyPr>
              <a:lstStyle/>
              <a:p>
                <a:endParaRPr lang="en-US"/>
              </a:p>
            </p:txBody>
          </p:sp>
          <p:sp>
            <p:nvSpPr>
              <p:cNvPr id="72691" name="Freeform 1166"/>
              <p:cNvSpPr>
                <a:spLocks/>
              </p:cNvSpPr>
              <p:nvPr/>
            </p:nvSpPr>
            <p:spPr bwMode="auto">
              <a:xfrm>
                <a:off x="5039" y="2241"/>
                <a:ext cx="9" cy="7"/>
              </a:xfrm>
              <a:custGeom>
                <a:avLst/>
                <a:gdLst>
                  <a:gd name="T0" fmla="*/ 0 w 43"/>
                  <a:gd name="T1" fmla="*/ 17 h 36"/>
                  <a:gd name="T2" fmla="*/ 8 w 43"/>
                  <a:gd name="T3" fmla="*/ 0 h 36"/>
                  <a:gd name="T4" fmla="*/ 43 w 43"/>
                  <a:gd name="T5" fmla="*/ 17 h 36"/>
                  <a:gd name="T6" fmla="*/ 34 w 43"/>
                  <a:gd name="T7" fmla="*/ 36 h 36"/>
                  <a:gd name="T8" fmla="*/ 0 w 43"/>
                  <a:gd name="T9" fmla="*/ 17 h 36"/>
                  <a:gd name="T10" fmla="*/ 0 60000 65536"/>
                  <a:gd name="T11" fmla="*/ 0 60000 65536"/>
                  <a:gd name="T12" fmla="*/ 0 60000 65536"/>
                  <a:gd name="T13" fmla="*/ 0 60000 65536"/>
                  <a:gd name="T14" fmla="*/ 0 60000 65536"/>
                  <a:gd name="T15" fmla="*/ 0 w 43"/>
                  <a:gd name="T16" fmla="*/ 0 h 36"/>
                  <a:gd name="T17" fmla="*/ 43 w 43"/>
                  <a:gd name="T18" fmla="*/ 36 h 36"/>
                </a:gdLst>
                <a:ahLst/>
                <a:cxnLst>
                  <a:cxn ang="T10">
                    <a:pos x="T0" y="T1"/>
                  </a:cxn>
                  <a:cxn ang="T11">
                    <a:pos x="T2" y="T3"/>
                  </a:cxn>
                  <a:cxn ang="T12">
                    <a:pos x="T4" y="T5"/>
                  </a:cxn>
                  <a:cxn ang="T13">
                    <a:pos x="T6" y="T7"/>
                  </a:cxn>
                  <a:cxn ang="T14">
                    <a:pos x="T8" y="T9"/>
                  </a:cxn>
                </a:cxnLst>
                <a:rect l="T15" t="T16" r="T17" b="T18"/>
                <a:pathLst>
                  <a:path w="43" h="36">
                    <a:moveTo>
                      <a:pt x="0" y="17"/>
                    </a:moveTo>
                    <a:lnTo>
                      <a:pt x="8" y="0"/>
                    </a:lnTo>
                    <a:lnTo>
                      <a:pt x="43" y="17"/>
                    </a:lnTo>
                    <a:lnTo>
                      <a:pt x="34" y="36"/>
                    </a:lnTo>
                    <a:lnTo>
                      <a:pt x="0" y="17"/>
                    </a:lnTo>
                    <a:close/>
                  </a:path>
                </a:pathLst>
              </a:custGeom>
              <a:noFill/>
              <a:ln w="9525">
                <a:noFill/>
                <a:round/>
                <a:headEnd/>
                <a:tailEnd/>
              </a:ln>
            </p:spPr>
            <p:txBody>
              <a:bodyPr>
                <a:prstTxWarp prst="textNoShape">
                  <a:avLst/>
                </a:prstTxWarp>
              </a:bodyPr>
              <a:lstStyle/>
              <a:p>
                <a:endParaRPr lang="en-US"/>
              </a:p>
            </p:txBody>
          </p:sp>
          <p:sp>
            <p:nvSpPr>
              <p:cNvPr id="72692" name="Freeform 1167"/>
              <p:cNvSpPr>
                <a:spLocks/>
              </p:cNvSpPr>
              <p:nvPr/>
            </p:nvSpPr>
            <p:spPr bwMode="auto">
              <a:xfrm>
                <a:off x="5046" y="2244"/>
                <a:ext cx="8" cy="7"/>
              </a:xfrm>
              <a:custGeom>
                <a:avLst/>
                <a:gdLst>
                  <a:gd name="T0" fmla="*/ 0 w 41"/>
                  <a:gd name="T1" fmla="*/ 19 h 36"/>
                  <a:gd name="T2" fmla="*/ 9 w 41"/>
                  <a:gd name="T3" fmla="*/ 0 h 36"/>
                  <a:gd name="T4" fmla="*/ 38 w 41"/>
                  <a:gd name="T5" fmla="*/ 19 h 36"/>
                  <a:gd name="T6" fmla="*/ 41 w 41"/>
                  <a:gd name="T7" fmla="*/ 19 h 36"/>
                  <a:gd name="T8" fmla="*/ 30 w 41"/>
                  <a:gd name="T9" fmla="*/ 36 h 36"/>
                  <a:gd name="T10" fmla="*/ 0 w 41"/>
                  <a:gd name="T11" fmla="*/ 19 h 36"/>
                  <a:gd name="T12" fmla="*/ 0 60000 65536"/>
                  <a:gd name="T13" fmla="*/ 0 60000 65536"/>
                  <a:gd name="T14" fmla="*/ 0 60000 65536"/>
                  <a:gd name="T15" fmla="*/ 0 60000 65536"/>
                  <a:gd name="T16" fmla="*/ 0 60000 65536"/>
                  <a:gd name="T17" fmla="*/ 0 60000 65536"/>
                  <a:gd name="T18" fmla="*/ 0 w 41"/>
                  <a:gd name="T19" fmla="*/ 0 h 36"/>
                  <a:gd name="T20" fmla="*/ 41 w 41"/>
                  <a:gd name="T21" fmla="*/ 36 h 36"/>
                </a:gdLst>
                <a:ahLst/>
                <a:cxnLst>
                  <a:cxn ang="T12">
                    <a:pos x="T0" y="T1"/>
                  </a:cxn>
                  <a:cxn ang="T13">
                    <a:pos x="T2" y="T3"/>
                  </a:cxn>
                  <a:cxn ang="T14">
                    <a:pos x="T4" y="T5"/>
                  </a:cxn>
                  <a:cxn ang="T15">
                    <a:pos x="T6" y="T7"/>
                  </a:cxn>
                  <a:cxn ang="T16">
                    <a:pos x="T8" y="T9"/>
                  </a:cxn>
                  <a:cxn ang="T17">
                    <a:pos x="T10" y="T11"/>
                  </a:cxn>
                </a:cxnLst>
                <a:rect l="T18" t="T19" r="T20" b="T21"/>
                <a:pathLst>
                  <a:path w="41" h="36">
                    <a:moveTo>
                      <a:pt x="0" y="19"/>
                    </a:moveTo>
                    <a:lnTo>
                      <a:pt x="9" y="0"/>
                    </a:lnTo>
                    <a:lnTo>
                      <a:pt x="38" y="19"/>
                    </a:lnTo>
                    <a:lnTo>
                      <a:pt x="41" y="19"/>
                    </a:lnTo>
                    <a:lnTo>
                      <a:pt x="30" y="36"/>
                    </a:lnTo>
                    <a:lnTo>
                      <a:pt x="0" y="19"/>
                    </a:lnTo>
                    <a:close/>
                  </a:path>
                </a:pathLst>
              </a:custGeom>
              <a:noFill/>
              <a:ln w="9525">
                <a:noFill/>
                <a:round/>
                <a:headEnd/>
                <a:tailEnd/>
              </a:ln>
            </p:spPr>
            <p:txBody>
              <a:bodyPr>
                <a:prstTxWarp prst="textNoShape">
                  <a:avLst/>
                </a:prstTxWarp>
              </a:bodyPr>
              <a:lstStyle/>
              <a:p>
                <a:endParaRPr lang="en-US"/>
              </a:p>
            </p:txBody>
          </p:sp>
          <p:sp>
            <p:nvSpPr>
              <p:cNvPr id="72693" name="Freeform 1168"/>
              <p:cNvSpPr>
                <a:spLocks/>
              </p:cNvSpPr>
              <p:nvPr/>
            </p:nvSpPr>
            <p:spPr bwMode="auto">
              <a:xfrm>
                <a:off x="5052" y="2248"/>
                <a:ext cx="8" cy="7"/>
              </a:xfrm>
              <a:custGeom>
                <a:avLst/>
                <a:gdLst>
                  <a:gd name="T0" fmla="*/ 0 w 37"/>
                  <a:gd name="T1" fmla="*/ 17 h 34"/>
                  <a:gd name="T2" fmla="*/ 11 w 37"/>
                  <a:gd name="T3" fmla="*/ 0 h 34"/>
                  <a:gd name="T4" fmla="*/ 37 w 37"/>
                  <a:gd name="T5" fmla="*/ 17 h 34"/>
                  <a:gd name="T6" fmla="*/ 25 w 37"/>
                  <a:gd name="T7" fmla="*/ 34 h 34"/>
                  <a:gd name="T8" fmla="*/ 0 w 37"/>
                  <a:gd name="T9" fmla="*/ 17 h 34"/>
                  <a:gd name="T10" fmla="*/ 0 60000 65536"/>
                  <a:gd name="T11" fmla="*/ 0 60000 65536"/>
                  <a:gd name="T12" fmla="*/ 0 60000 65536"/>
                  <a:gd name="T13" fmla="*/ 0 60000 65536"/>
                  <a:gd name="T14" fmla="*/ 0 60000 65536"/>
                  <a:gd name="T15" fmla="*/ 0 w 37"/>
                  <a:gd name="T16" fmla="*/ 0 h 34"/>
                  <a:gd name="T17" fmla="*/ 37 w 37"/>
                  <a:gd name="T18" fmla="*/ 34 h 34"/>
                </a:gdLst>
                <a:ahLst/>
                <a:cxnLst>
                  <a:cxn ang="T10">
                    <a:pos x="T0" y="T1"/>
                  </a:cxn>
                  <a:cxn ang="T11">
                    <a:pos x="T2" y="T3"/>
                  </a:cxn>
                  <a:cxn ang="T12">
                    <a:pos x="T4" y="T5"/>
                  </a:cxn>
                  <a:cxn ang="T13">
                    <a:pos x="T6" y="T7"/>
                  </a:cxn>
                  <a:cxn ang="T14">
                    <a:pos x="T8" y="T9"/>
                  </a:cxn>
                </a:cxnLst>
                <a:rect l="T15" t="T16" r="T17" b="T18"/>
                <a:pathLst>
                  <a:path w="37" h="34">
                    <a:moveTo>
                      <a:pt x="0" y="17"/>
                    </a:moveTo>
                    <a:lnTo>
                      <a:pt x="11" y="0"/>
                    </a:lnTo>
                    <a:lnTo>
                      <a:pt x="37" y="17"/>
                    </a:lnTo>
                    <a:lnTo>
                      <a:pt x="25" y="34"/>
                    </a:lnTo>
                    <a:lnTo>
                      <a:pt x="0" y="17"/>
                    </a:lnTo>
                    <a:close/>
                  </a:path>
                </a:pathLst>
              </a:custGeom>
              <a:noFill/>
              <a:ln w="9525">
                <a:noFill/>
                <a:round/>
                <a:headEnd/>
                <a:tailEnd/>
              </a:ln>
            </p:spPr>
            <p:txBody>
              <a:bodyPr>
                <a:prstTxWarp prst="textNoShape">
                  <a:avLst/>
                </a:prstTxWarp>
              </a:bodyPr>
              <a:lstStyle/>
              <a:p>
                <a:endParaRPr lang="en-US"/>
              </a:p>
            </p:txBody>
          </p:sp>
          <p:sp>
            <p:nvSpPr>
              <p:cNvPr id="72694" name="Freeform 1169"/>
              <p:cNvSpPr>
                <a:spLocks/>
              </p:cNvSpPr>
              <p:nvPr/>
            </p:nvSpPr>
            <p:spPr bwMode="auto">
              <a:xfrm>
                <a:off x="5057" y="2251"/>
                <a:ext cx="8" cy="7"/>
              </a:xfrm>
              <a:custGeom>
                <a:avLst/>
                <a:gdLst>
                  <a:gd name="T0" fmla="*/ 0 w 37"/>
                  <a:gd name="T1" fmla="*/ 17 h 31"/>
                  <a:gd name="T2" fmla="*/ 12 w 37"/>
                  <a:gd name="T3" fmla="*/ 0 h 31"/>
                  <a:gd name="T4" fmla="*/ 37 w 37"/>
                  <a:gd name="T5" fmla="*/ 17 h 31"/>
                  <a:gd name="T6" fmla="*/ 26 w 37"/>
                  <a:gd name="T7" fmla="*/ 31 h 31"/>
                  <a:gd name="T8" fmla="*/ 0 w 37"/>
                  <a:gd name="T9" fmla="*/ 17 h 31"/>
                  <a:gd name="T10" fmla="*/ 0 60000 65536"/>
                  <a:gd name="T11" fmla="*/ 0 60000 65536"/>
                  <a:gd name="T12" fmla="*/ 0 60000 65536"/>
                  <a:gd name="T13" fmla="*/ 0 60000 65536"/>
                  <a:gd name="T14" fmla="*/ 0 60000 65536"/>
                  <a:gd name="T15" fmla="*/ 0 w 37"/>
                  <a:gd name="T16" fmla="*/ 0 h 31"/>
                  <a:gd name="T17" fmla="*/ 37 w 37"/>
                  <a:gd name="T18" fmla="*/ 31 h 31"/>
                </a:gdLst>
                <a:ahLst/>
                <a:cxnLst>
                  <a:cxn ang="T10">
                    <a:pos x="T0" y="T1"/>
                  </a:cxn>
                  <a:cxn ang="T11">
                    <a:pos x="T2" y="T3"/>
                  </a:cxn>
                  <a:cxn ang="T12">
                    <a:pos x="T4" y="T5"/>
                  </a:cxn>
                  <a:cxn ang="T13">
                    <a:pos x="T6" y="T7"/>
                  </a:cxn>
                  <a:cxn ang="T14">
                    <a:pos x="T8" y="T9"/>
                  </a:cxn>
                </a:cxnLst>
                <a:rect l="T15" t="T16" r="T17" b="T18"/>
                <a:pathLst>
                  <a:path w="37" h="31">
                    <a:moveTo>
                      <a:pt x="0" y="17"/>
                    </a:moveTo>
                    <a:lnTo>
                      <a:pt x="12" y="0"/>
                    </a:lnTo>
                    <a:lnTo>
                      <a:pt x="37" y="17"/>
                    </a:lnTo>
                    <a:lnTo>
                      <a:pt x="26" y="31"/>
                    </a:lnTo>
                    <a:lnTo>
                      <a:pt x="0" y="17"/>
                    </a:lnTo>
                    <a:close/>
                  </a:path>
                </a:pathLst>
              </a:custGeom>
              <a:noFill/>
              <a:ln w="9525">
                <a:noFill/>
                <a:round/>
                <a:headEnd/>
                <a:tailEnd/>
              </a:ln>
            </p:spPr>
            <p:txBody>
              <a:bodyPr>
                <a:prstTxWarp prst="textNoShape">
                  <a:avLst/>
                </a:prstTxWarp>
              </a:bodyPr>
              <a:lstStyle/>
              <a:p>
                <a:endParaRPr lang="en-US"/>
              </a:p>
            </p:txBody>
          </p:sp>
          <p:sp>
            <p:nvSpPr>
              <p:cNvPr id="72695" name="Freeform 1170"/>
              <p:cNvSpPr>
                <a:spLocks/>
              </p:cNvSpPr>
              <p:nvPr/>
            </p:nvSpPr>
            <p:spPr bwMode="auto">
              <a:xfrm>
                <a:off x="5062" y="2255"/>
                <a:ext cx="7" cy="6"/>
              </a:xfrm>
              <a:custGeom>
                <a:avLst/>
                <a:gdLst>
                  <a:gd name="T0" fmla="*/ 0 w 31"/>
                  <a:gd name="T1" fmla="*/ 14 h 31"/>
                  <a:gd name="T2" fmla="*/ 11 w 31"/>
                  <a:gd name="T3" fmla="*/ 0 h 31"/>
                  <a:gd name="T4" fmla="*/ 31 w 31"/>
                  <a:gd name="T5" fmla="*/ 17 h 31"/>
                  <a:gd name="T6" fmla="*/ 20 w 31"/>
                  <a:gd name="T7" fmla="*/ 31 h 31"/>
                  <a:gd name="T8" fmla="*/ 0 w 31"/>
                  <a:gd name="T9" fmla="*/ 14 h 31"/>
                  <a:gd name="T10" fmla="*/ 0 60000 65536"/>
                  <a:gd name="T11" fmla="*/ 0 60000 65536"/>
                  <a:gd name="T12" fmla="*/ 0 60000 65536"/>
                  <a:gd name="T13" fmla="*/ 0 60000 65536"/>
                  <a:gd name="T14" fmla="*/ 0 60000 65536"/>
                  <a:gd name="T15" fmla="*/ 0 w 31"/>
                  <a:gd name="T16" fmla="*/ 0 h 31"/>
                  <a:gd name="T17" fmla="*/ 31 w 31"/>
                  <a:gd name="T18" fmla="*/ 31 h 31"/>
                </a:gdLst>
                <a:ahLst/>
                <a:cxnLst>
                  <a:cxn ang="T10">
                    <a:pos x="T0" y="T1"/>
                  </a:cxn>
                  <a:cxn ang="T11">
                    <a:pos x="T2" y="T3"/>
                  </a:cxn>
                  <a:cxn ang="T12">
                    <a:pos x="T4" y="T5"/>
                  </a:cxn>
                  <a:cxn ang="T13">
                    <a:pos x="T6" y="T7"/>
                  </a:cxn>
                  <a:cxn ang="T14">
                    <a:pos x="T8" y="T9"/>
                  </a:cxn>
                </a:cxnLst>
                <a:rect l="T15" t="T16" r="T17" b="T18"/>
                <a:pathLst>
                  <a:path w="31" h="31">
                    <a:moveTo>
                      <a:pt x="0" y="14"/>
                    </a:moveTo>
                    <a:lnTo>
                      <a:pt x="11" y="0"/>
                    </a:lnTo>
                    <a:lnTo>
                      <a:pt x="31" y="17"/>
                    </a:lnTo>
                    <a:lnTo>
                      <a:pt x="20" y="31"/>
                    </a:lnTo>
                    <a:lnTo>
                      <a:pt x="0" y="14"/>
                    </a:lnTo>
                    <a:close/>
                  </a:path>
                </a:pathLst>
              </a:custGeom>
              <a:noFill/>
              <a:ln w="9525">
                <a:noFill/>
                <a:round/>
                <a:headEnd/>
                <a:tailEnd/>
              </a:ln>
            </p:spPr>
            <p:txBody>
              <a:bodyPr>
                <a:prstTxWarp prst="textNoShape">
                  <a:avLst/>
                </a:prstTxWarp>
              </a:bodyPr>
              <a:lstStyle/>
              <a:p>
                <a:endParaRPr lang="en-US"/>
              </a:p>
            </p:txBody>
          </p:sp>
          <p:sp>
            <p:nvSpPr>
              <p:cNvPr id="72696" name="Freeform 1171"/>
              <p:cNvSpPr>
                <a:spLocks/>
              </p:cNvSpPr>
              <p:nvPr/>
            </p:nvSpPr>
            <p:spPr bwMode="auto">
              <a:xfrm>
                <a:off x="5066" y="2258"/>
                <a:ext cx="7" cy="6"/>
              </a:xfrm>
              <a:custGeom>
                <a:avLst/>
                <a:gdLst>
                  <a:gd name="T0" fmla="*/ 0 w 32"/>
                  <a:gd name="T1" fmla="*/ 14 h 31"/>
                  <a:gd name="T2" fmla="*/ 11 w 32"/>
                  <a:gd name="T3" fmla="*/ 0 h 31"/>
                  <a:gd name="T4" fmla="*/ 32 w 32"/>
                  <a:gd name="T5" fmla="*/ 18 h 31"/>
                  <a:gd name="T6" fmla="*/ 17 w 32"/>
                  <a:gd name="T7" fmla="*/ 31 h 31"/>
                  <a:gd name="T8" fmla="*/ 0 w 32"/>
                  <a:gd name="T9" fmla="*/ 14 h 31"/>
                  <a:gd name="T10" fmla="*/ 0 60000 65536"/>
                  <a:gd name="T11" fmla="*/ 0 60000 65536"/>
                  <a:gd name="T12" fmla="*/ 0 60000 65536"/>
                  <a:gd name="T13" fmla="*/ 0 60000 65536"/>
                  <a:gd name="T14" fmla="*/ 0 60000 65536"/>
                  <a:gd name="T15" fmla="*/ 0 w 32"/>
                  <a:gd name="T16" fmla="*/ 0 h 31"/>
                  <a:gd name="T17" fmla="*/ 32 w 32"/>
                  <a:gd name="T18" fmla="*/ 31 h 31"/>
                </a:gdLst>
                <a:ahLst/>
                <a:cxnLst>
                  <a:cxn ang="T10">
                    <a:pos x="T0" y="T1"/>
                  </a:cxn>
                  <a:cxn ang="T11">
                    <a:pos x="T2" y="T3"/>
                  </a:cxn>
                  <a:cxn ang="T12">
                    <a:pos x="T4" y="T5"/>
                  </a:cxn>
                  <a:cxn ang="T13">
                    <a:pos x="T6" y="T7"/>
                  </a:cxn>
                  <a:cxn ang="T14">
                    <a:pos x="T8" y="T9"/>
                  </a:cxn>
                </a:cxnLst>
                <a:rect l="T15" t="T16" r="T17" b="T18"/>
                <a:pathLst>
                  <a:path w="32" h="31">
                    <a:moveTo>
                      <a:pt x="0" y="14"/>
                    </a:moveTo>
                    <a:lnTo>
                      <a:pt x="11" y="0"/>
                    </a:lnTo>
                    <a:lnTo>
                      <a:pt x="32" y="18"/>
                    </a:lnTo>
                    <a:lnTo>
                      <a:pt x="17" y="31"/>
                    </a:lnTo>
                    <a:lnTo>
                      <a:pt x="0" y="14"/>
                    </a:lnTo>
                    <a:close/>
                  </a:path>
                </a:pathLst>
              </a:custGeom>
              <a:noFill/>
              <a:ln w="9525">
                <a:noFill/>
                <a:round/>
                <a:headEnd/>
                <a:tailEnd/>
              </a:ln>
            </p:spPr>
            <p:txBody>
              <a:bodyPr>
                <a:prstTxWarp prst="textNoShape">
                  <a:avLst/>
                </a:prstTxWarp>
              </a:bodyPr>
              <a:lstStyle/>
              <a:p>
                <a:endParaRPr lang="en-US"/>
              </a:p>
            </p:txBody>
          </p:sp>
          <p:sp>
            <p:nvSpPr>
              <p:cNvPr id="72697" name="Freeform 1172"/>
              <p:cNvSpPr>
                <a:spLocks/>
              </p:cNvSpPr>
              <p:nvPr/>
            </p:nvSpPr>
            <p:spPr bwMode="auto">
              <a:xfrm>
                <a:off x="5070" y="2262"/>
                <a:ext cx="6" cy="5"/>
              </a:xfrm>
              <a:custGeom>
                <a:avLst/>
                <a:gdLst>
                  <a:gd name="T0" fmla="*/ 0 w 32"/>
                  <a:gd name="T1" fmla="*/ 13 h 28"/>
                  <a:gd name="T2" fmla="*/ 15 w 32"/>
                  <a:gd name="T3" fmla="*/ 0 h 28"/>
                  <a:gd name="T4" fmla="*/ 32 w 32"/>
                  <a:gd name="T5" fmla="*/ 13 h 28"/>
                  <a:gd name="T6" fmla="*/ 32 w 32"/>
                  <a:gd name="T7" fmla="*/ 17 h 28"/>
                  <a:gd name="T8" fmla="*/ 18 w 32"/>
                  <a:gd name="T9" fmla="*/ 28 h 28"/>
                  <a:gd name="T10" fmla="*/ 0 w 32"/>
                  <a:gd name="T11" fmla="*/ 13 h 28"/>
                  <a:gd name="T12" fmla="*/ 0 60000 65536"/>
                  <a:gd name="T13" fmla="*/ 0 60000 65536"/>
                  <a:gd name="T14" fmla="*/ 0 60000 65536"/>
                  <a:gd name="T15" fmla="*/ 0 60000 65536"/>
                  <a:gd name="T16" fmla="*/ 0 60000 65536"/>
                  <a:gd name="T17" fmla="*/ 0 60000 65536"/>
                  <a:gd name="T18" fmla="*/ 0 w 32"/>
                  <a:gd name="T19" fmla="*/ 0 h 28"/>
                  <a:gd name="T20" fmla="*/ 32 w 32"/>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32" h="28">
                    <a:moveTo>
                      <a:pt x="0" y="13"/>
                    </a:moveTo>
                    <a:lnTo>
                      <a:pt x="15" y="0"/>
                    </a:lnTo>
                    <a:lnTo>
                      <a:pt x="32" y="13"/>
                    </a:lnTo>
                    <a:lnTo>
                      <a:pt x="32" y="17"/>
                    </a:lnTo>
                    <a:lnTo>
                      <a:pt x="18" y="28"/>
                    </a:lnTo>
                    <a:lnTo>
                      <a:pt x="0" y="13"/>
                    </a:lnTo>
                    <a:close/>
                  </a:path>
                </a:pathLst>
              </a:custGeom>
              <a:noFill/>
              <a:ln w="9525">
                <a:noFill/>
                <a:round/>
                <a:headEnd/>
                <a:tailEnd/>
              </a:ln>
            </p:spPr>
            <p:txBody>
              <a:bodyPr>
                <a:prstTxWarp prst="textNoShape">
                  <a:avLst/>
                </a:prstTxWarp>
              </a:bodyPr>
              <a:lstStyle/>
              <a:p>
                <a:endParaRPr lang="en-US"/>
              </a:p>
            </p:txBody>
          </p:sp>
          <p:sp>
            <p:nvSpPr>
              <p:cNvPr id="72698" name="Freeform 1173"/>
              <p:cNvSpPr>
                <a:spLocks/>
              </p:cNvSpPr>
              <p:nvPr/>
            </p:nvSpPr>
            <p:spPr bwMode="auto">
              <a:xfrm>
                <a:off x="5073" y="2265"/>
                <a:ext cx="6" cy="6"/>
              </a:xfrm>
              <a:custGeom>
                <a:avLst/>
                <a:gdLst>
                  <a:gd name="T0" fmla="*/ 0 w 29"/>
                  <a:gd name="T1" fmla="*/ 11 h 28"/>
                  <a:gd name="T2" fmla="*/ 14 w 29"/>
                  <a:gd name="T3" fmla="*/ 0 h 28"/>
                  <a:gd name="T4" fmla="*/ 29 w 29"/>
                  <a:gd name="T5" fmla="*/ 15 h 28"/>
                  <a:gd name="T6" fmla="*/ 12 w 29"/>
                  <a:gd name="T7" fmla="*/ 28 h 28"/>
                  <a:gd name="T8" fmla="*/ 0 w 29"/>
                  <a:gd name="T9" fmla="*/ 11 h 28"/>
                  <a:gd name="T10" fmla="*/ 0 60000 65536"/>
                  <a:gd name="T11" fmla="*/ 0 60000 65536"/>
                  <a:gd name="T12" fmla="*/ 0 60000 65536"/>
                  <a:gd name="T13" fmla="*/ 0 60000 65536"/>
                  <a:gd name="T14" fmla="*/ 0 60000 65536"/>
                  <a:gd name="T15" fmla="*/ 0 w 29"/>
                  <a:gd name="T16" fmla="*/ 0 h 28"/>
                  <a:gd name="T17" fmla="*/ 29 w 29"/>
                  <a:gd name="T18" fmla="*/ 28 h 28"/>
                </a:gdLst>
                <a:ahLst/>
                <a:cxnLst>
                  <a:cxn ang="T10">
                    <a:pos x="T0" y="T1"/>
                  </a:cxn>
                  <a:cxn ang="T11">
                    <a:pos x="T2" y="T3"/>
                  </a:cxn>
                  <a:cxn ang="T12">
                    <a:pos x="T4" y="T5"/>
                  </a:cxn>
                  <a:cxn ang="T13">
                    <a:pos x="T6" y="T7"/>
                  </a:cxn>
                  <a:cxn ang="T14">
                    <a:pos x="T8" y="T9"/>
                  </a:cxn>
                </a:cxnLst>
                <a:rect l="T15" t="T16" r="T17" b="T18"/>
                <a:pathLst>
                  <a:path w="29" h="28">
                    <a:moveTo>
                      <a:pt x="0" y="11"/>
                    </a:moveTo>
                    <a:lnTo>
                      <a:pt x="14" y="0"/>
                    </a:lnTo>
                    <a:lnTo>
                      <a:pt x="29" y="15"/>
                    </a:lnTo>
                    <a:lnTo>
                      <a:pt x="12" y="28"/>
                    </a:lnTo>
                    <a:lnTo>
                      <a:pt x="0" y="11"/>
                    </a:lnTo>
                    <a:close/>
                  </a:path>
                </a:pathLst>
              </a:custGeom>
              <a:noFill/>
              <a:ln w="9525">
                <a:noFill/>
                <a:round/>
                <a:headEnd/>
                <a:tailEnd/>
              </a:ln>
            </p:spPr>
            <p:txBody>
              <a:bodyPr>
                <a:prstTxWarp prst="textNoShape">
                  <a:avLst/>
                </a:prstTxWarp>
              </a:bodyPr>
              <a:lstStyle/>
              <a:p>
                <a:endParaRPr lang="en-US"/>
              </a:p>
            </p:txBody>
          </p:sp>
          <p:sp>
            <p:nvSpPr>
              <p:cNvPr id="72699" name="Freeform 1174"/>
              <p:cNvSpPr>
                <a:spLocks/>
              </p:cNvSpPr>
              <p:nvPr/>
            </p:nvSpPr>
            <p:spPr bwMode="auto">
              <a:xfrm>
                <a:off x="5076" y="2268"/>
                <a:ext cx="5" cy="6"/>
              </a:xfrm>
              <a:custGeom>
                <a:avLst/>
                <a:gdLst>
                  <a:gd name="T0" fmla="*/ 0 w 28"/>
                  <a:gd name="T1" fmla="*/ 13 h 28"/>
                  <a:gd name="T2" fmla="*/ 17 w 28"/>
                  <a:gd name="T3" fmla="*/ 0 h 28"/>
                  <a:gd name="T4" fmla="*/ 28 w 28"/>
                  <a:gd name="T5" fmla="*/ 17 h 28"/>
                  <a:gd name="T6" fmla="*/ 11 w 28"/>
                  <a:gd name="T7" fmla="*/ 28 h 28"/>
                  <a:gd name="T8" fmla="*/ 0 w 28"/>
                  <a:gd name="T9" fmla="*/ 13 h 28"/>
                  <a:gd name="T10" fmla="*/ 0 60000 65536"/>
                  <a:gd name="T11" fmla="*/ 0 60000 65536"/>
                  <a:gd name="T12" fmla="*/ 0 60000 65536"/>
                  <a:gd name="T13" fmla="*/ 0 60000 65536"/>
                  <a:gd name="T14" fmla="*/ 0 60000 65536"/>
                  <a:gd name="T15" fmla="*/ 0 w 28"/>
                  <a:gd name="T16" fmla="*/ 0 h 28"/>
                  <a:gd name="T17" fmla="*/ 28 w 28"/>
                  <a:gd name="T18" fmla="*/ 28 h 28"/>
                </a:gdLst>
                <a:ahLst/>
                <a:cxnLst>
                  <a:cxn ang="T10">
                    <a:pos x="T0" y="T1"/>
                  </a:cxn>
                  <a:cxn ang="T11">
                    <a:pos x="T2" y="T3"/>
                  </a:cxn>
                  <a:cxn ang="T12">
                    <a:pos x="T4" y="T5"/>
                  </a:cxn>
                  <a:cxn ang="T13">
                    <a:pos x="T6" y="T7"/>
                  </a:cxn>
                  <a:cxn ang="T14">
                    <a:pos x="T8" y="T9"/>
                  </a:cxn>
                </a:cxnLst>
                <a:rect l="T15" t="T16" r="T17" b="T18"/>
                <a:pathLst>
                  <a:path w="28" h="28">
                    <a:moveTo>
                      <a:pt x="0" y="13"/>
                    </a:moveTo>
                    <a:lnTo>
                      <a:pt x="17" y="0"/>
                    </a:lnTo>
                    <a:lnTo>
                      <a:pt x="28" y="17"/>
                    </a:lnTo>
                    <a:lnTo>
                      <a:pt x="11" y="28"/>
                    </a:lnTo>
                    <a:lnTo>
                      <a:pt x="0" y="13"/>
                    </a:lnTo>
                    <a:close/>
                  </a:path>
                </a:pathLst>
              </a:custGeom>
              <a:noFill/>
              <a:ln w="9525">
                <a:noFill/>
                <a:round/>
                <a:headEnd/>
                <a:tailEnd/>
              </a:ln>
            </p:spPr>
            <p:txBody>
              <a:bodyPr>
                <a:prstTxWarp prst="textNoShape">
                  <a:avLst/>
                </a:prstTxWarp>
              </a:bodyPr>
              <a:lstStyle/>
              <a:p>
                <a:endParaRPr lang="en-US"/>
              </a:p>
            </p:txBody>
          </p:sp>
          <p:sp>
            <p:nvSpPr>
              <p:cNvPr id="72700" name="Freeform 1175"/>
              <p:cNvSpPr>
                <a:spLocks/>
              </p:cNvSpPr>
              <p:nvPr/>
            </p:nvSpPr>
            <p:spPr bwMode="auto">
              <a:xfrm>
                <a:off x="5078" y="2272"/>
                <a:ext cx="6" cy="5"/>
              </a:xfrm>
              <a:custGeom>
                <a:avLst/>
                <a:gdLst>
                  <a:gd name="T0" fmla="*/ 0 w 28"/>
                  <a:gd name="T1" fmla="*/ 11 h 26"/>
                  <a:gd name="T2" fmla="*/ 17 w 28"/>
                  <a:gd name="T3" fmla="*/ 0 h 26"/>
                  <a:gd name="T4" fmla="*/ 28 w 28"/>
                  <a:gd name="T5" fmla="*/ 17 h 26"/>
                  <a:gd name="T6" fmla="*/ 11 w 28"/>
                  <a:gd name="T7" fmla="*/ 26 h 26"/>
                  <a:gd name="T8" fmla="*/ 0 w 28"/>
                  <a:gd name="T9" fmla="*/ 11 h 26"/>
                  <a:gd name="T10" fmla="*/ 0 60000 65536"/>
                  <a:gd name="T11" fmla="*/ 0 60000 65536"/>
                  <a:gd name="T12" fmla="*/ 0 60000 65536"/>
                  <a:gd name="T13" fmla="*/ 0 60000 65536"/>
                  <a:gd name="T14" fmla="*/ 0 60000 65536"/>
                  <a:gd name="T15" fmla="*/ 0 w 28"/>
                  <a:gd name="T16" fmla="*/ 0 h 26"/>
                  <a:gd name="T17" fmla="*/ 28 w 28"/>
                  <a:gd name="T18" fmla="*/ 26 h 26"/>
                </a:gdLst>
                <a:ahLst/>
                <a:cxnLst>
                  <a:cxn ang="T10">
                    <a:pos x="T0" y="T1"/>
                  </a:cxn>
                  <a:cxn ang="T11">
                    <a:pos x="T2" y="T3"/>
                  </a:cxn>
                  <a:cxn ang="T12">
                    <a:pos x="T4" y="T5"/>
                  </a:cxn>
                  <a:cxn ang="T13">
                    <a:pos x="T6" y="T7"/>
                  </a:cxn>
                  <a:cxn ang="T14">
                    <a:pos x="T8" y="T9"/>
                  </a:cxn>
                </a:cxnLst>
                <a:rect l="T15" t="T16" r="T17" b="T18"/>
                <a:pathLst>
                  <a:path w="28" h="26">
                    <a:moveTo>
                      <a:pt x="0" y="11"/>
                    </a:moveTo>
                    <a:lnTo>
                      <a:pt x="17" y="0"/>
                    </a:lnTo>
                    <a:lnTo>
                      <a:pt x="28" y="17"/>
                    </a:lnTo>
                    <a:lnTo>
                      <a:pt x="11" y="26"/>
                    </a:lnTo>
                    <a:lnTo>
                      <a:pt x="0" y="11"/>
                    </a:lnTo>
                    <a:close/>
                  </a:path>
                </a:pathLst>
              </a:custGeom>
              <a:noFill/>
              <a:ln w="9525">
                <a:noFill/>
                <a:round/>
                <a:headEnd/>
                <a:tailEnd/>
              </a:ln>
            </p:spPr>
            <p:txBody>
              <a:bodyPr>
                <a:prstTxWarp prst="textNoShape">
                  <a:avLst/>
                </a:prstTxWarp>
              </a:bodyPr>
              <a:lstStyle/>
              <a:p>
                <a:endParaRPr lang="en-US"/>
              </a:p>
            </p:txBody>
          </p:sp>
          <p:sp>
            <p:nvSpPr>
              <p:cNvPr id="72701" name="Freeform 1176"/>
              <p:cNvSpPr>
                <a:spLocks/>
              </p:cNvSpPr>
              <p:nvPr/>
            </p:nvSpPr>
            <p:spPr bwMode="auto">
              <a:xfrm>
                <a:off x="5080" y="2275"/>
                <a:ext cx="7" cy="7"/>
              </a:xfrm>
              <a:custGeom>
                <a:avLst/>
                <a:gdLst>
                  <a:gd name="T0" fmla="*/ 0 w 32"/>
                  <a:gd name="T1" fmla="*/ 9 h 37"/>
                  <a:gd name="T2" fmla="*/ 17 w 32"/>
                  <a:gd name="T3" fmla="*/ 0 h 37"/>
                  <a:gd name="T4" fmla="*/ 32 w 32"/>
                  <a:gd name="T5" fmla="*/ 28 h 37"/>
                  <a:gd name="T6" fmla="*/ 32 w 32"/>
                  <a:gd name="T7" fmla="*/ 31 h 37"/>
                  <a:gd name="T8" fmla="*/ 12 w 32"/>
                  <a:gd name="T9" fmla="*/ 37 h 37"/>
                  <a:gd name="T10" fmla="*/ 0 w 32"/>
                  <a:gd name="T11" fmla="*/ 9 h 37"/>
                  <a:gd name="T12" fmla="*/ 0 60000 65536"/>
                  <a:gd name="T13" fmla="*/ 0 60000 65536"/>
                  <a:gd name="T14" fmla="*/ 0 60000 65536"/>
                  <a:gd name="T15" fmla="*/ 0 60000 65536"/>
                  <a:gd name="T16" fmla="*/ 0 60000 65536"/>
                  <a:gd name="T17" fmla="*/ 0 60000 65536"/>
                  <a:gd name="T18" fmla="*/ 0 w 32"/>
                  <a:gd name="T19" fmla="*/ 0 h 37"/>
                  <a:gd name="T20" fmla="*/ 32 w 32"/>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32" h="37">
                    <a:moveTo>
                      <a:pt x="0" y="9"/>
                    </a:moveTo>
                    <a:lnTo>
                      <a:pt x="17" y="0"/>
                    </a:lnTo>
                    <a:lnTo>
                      <a:pt x="32" y="28"/>
                    </a:lnTo>
                    <a:lnTo>
                      <a:pt x="32" y="31"/>
                    </a:lnTo>
                    <a:lnTo>
                      <a:pt x="12" y="37"/>
                    </a:lnTo>
                    <a:lnTo>
                      <a:pt x="0" y="9"/>
                    </a:lnTo>
                    <a:close/>
                  </a:path>
                </a:pathLst>
              </a:custGeom>
              <a:noFill/>
              <a:ln w="9525">
                <a:noFill/>
                <a:round/>
                <a:headEnd/>
                <a:tailEnd/>
              </a:ln>
            </p:spPr>
            <p:txBody>
              <a:bodyPr>
                <a:prstTxWarp prst="textNoShape">
                  <a:avLst/>
                </a:prstTxWarp>
              </a:bodyPr>
              <a:lstStyle/>
              <a:p>
                <a:endParaRPr lang="en-US"/>
              </a:p>
            </p:txBody>
          </p:sp>
          <p:sp>
            <p:nvSpPr>
              <p:cNvPr id="72702" name="Freeform 1177"/>
              <p:cNvSpPr>
                <a:spLocks/>
              </p:cNvSpPr>
              <p:nvPr/>
            </p:nvSpPr>
            <p:spPr bwMode="auto">
              <a:xfrm>
                <a:off x="5083" y="2281"/>
                <a:ext cx="5" cy="7"/>
              </a:xfrm>
              <a:custGeom>
                <a:avLst/>
                <a:gdLst>
                  <a:gd name="T0" fmla="*/ 0 w 29"/>
                  <a:gd name="T1" fmla="*/ 6 h 32"/>
                  <a:gd name="T2" fmla="*/ 20 w 29"/>
                  <a:gd name="T3" fmla="*/ 0 h 32"/>
                  <a:gd name="T4" fmla="*/ 29 w 29"/>
                  <a:gd name="T5" fmla="*/ 26 h 32"/>
                  <a:gd name="T6" fmla="*/ 29 w 29"/>
                  <a:gd name="T7" fmla="*/ 29 h 32"/>
                  <a:gd name="T8" fmla="*/ 9 w 29"/>
                  <a:gd name="T9" fmla="*/ 32 h 32"/>
                  <a:gd name="T10" fmla="*/ 0 w 29"/>
                  <a:gd name="T11" fmla="*/ 6 h 32"/>
                  <a:gd name="T12" fmla="*/ 0 60000 65536"/>
                  <a:gd name="T13" fmla="*/ 0 60000 65536"/>
                  <a:gd name="T14" fmla="*/ 0 60000 65536"/>
                  <a:gd name="T15" fmla="*/ 0 60000 65536"/>
                  <a:gd name="T16" fmla="*/ 0 60000 65536"/>
                  <a:gd name="T17" fmla="*/ 0 60000 65536"/>
                  <a:gd name="T18" fmla="*/ 0 w 29"/>
                  <a:gd name="T19" fmla="*/ 0 h 32"/>
                  <a:gd name="T20" fmla="*/ 29 w 29"/>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29" h="32">
                    <a:moveTo>
                      <a:pt x="0" y="6"/>
                    </a:moveTo>
                    <a:lnTo>
                      <a:pt x="20" y="0"/>
                    </a:lnTo>
                    <a:lnTo>
                      <a:pt x="29" y="26"/>
                    </a:lnTo>
                    <a:lnTo>
                      <a:pt x="29" y="29"/>
                    </a:lnTo>
                    <a:lnTo>
                      <a:pt x="9" y="32"/>
                    </a:lnTo>
                    <a:lnTo>
                      <a:pt x="0" y="6"/>
                    </a:lnTo>
                    <a:close/>
                  </a:path>
                </a:pathLst>
              </a:custGeom>
              <a:noFill/>
              <a:ln w="9525">
                <a:noFill/>
                <a:round/>
                <a:headEnd/>
                <a:tailEnd/>
              </a:ln>
            </p:spPr>
            <p:txBody>
              <a:bodyPr>
                <a:prstTxWarp prst="textNoShape">
                  <a:avLst/>
                </a:prstTxWarp>
              </a:bodyPr>
              <a:lstStyle/>
              <a:p>
                <a:endParaRPr lang="en-US"/>
              </a:p>
            </p:txBody>
          </p:sp>
          <p:sp>
            <p:nvSpPr>
              <p:cNvPr id="72703" name="Freeform 1178"/>
              <p:cNvSpPr>
                <a:spLocks/>
              </p:cNvSpPr>
              <p:nvPr/>
            </p:nvSpPr>
            <p:spPr bwMode="auto">
              <a:xfrm>
                <a:off x="5084" y="2287"/>
                <a:ext cx="5" cy="5"/>
              </a:xfrm>
              <a:custGeom>
                <a:avLst/>
                <a:gdLst>
                  <a:gd name="T0" fmla="*/ 0 w 22"/>
                  <a:gd name="T1" fmla="*/ 3 h 26"/>
                  <a:gd name="T2" fmla="*/ 20 w 22"/>
                  <a:gd name="T3" fmla="*/ 0 h 26"/>
                  <a:gd name="T4" fmla="*/ 22 w 22"/>
                  <a:gd name="T5" fmla="*/ 26 h 26"/>
                  <a:gd name="T6" fmla="*/ 2 w 22"/>
                  <a:gd name="T7" fmla="*/ 26 h 26"/>
                  <a:gd name="T8" fmla="*/ 0 w 22"/>
                  <a:gd name="T9" fmla="*/ 3 h 26"/>
                  <a:gd name="T10" fmla="*/ 0 60000 65536"/>
                  <a:gd name="T11" fmla="*/ 0 60000 65536"/>
                  <a:gd name="T12" fmla="*/ 0 60000 65536"/>
                  <a:gd name="T13" fmla="*/ 0 60000 65536"/>
                  <a:gd name="T14" fmla="*/ 0 60000 65536"/>
                  <a:gd name="T15" fmla="*/ 0 w 22"/>
                  <a:gd name="T16" fmla="*/ 0 h 26"/>
                  <a:gd name="T17" fmla="*/ 22 w 22"/>
                  <a:gd name="T18" fmla="*/ 26 h 26"/>
                </a:gdLst>
                <a:ahLst/>
                <a:cxnLst>
                  <a:cxn ang="T10">
                    <a:pos x="T0" y="T1"/>
                  </a:cxn>
                  <a:cxn ang="T11">
                    <a:pos x="T2" y="T3"/>
                  </a:cxn>
                  <a:cxn ang="T12">
                    <a:pos x="T4" y="T5"/>
                  </a:cxn>
                  <a:cxn ang="T13">
                    <a:pos x="T6" y="T7"/>
                  </a:cxn>
                  <a:cxn ang="T14">
                    <a:pos x="T8" y="T9"/>
                  </a:cxn>
                </a:cxnLst>
                <a:rect l="T15" t="T16" r="T17" b="T18"/>
                <a:pathLst>
                  <a:path w="22" h="26">
                    <a:moveTo>
                      <a:pt x="0" y="3"/>
                    </a:moveTo>
                    <a:lnTo>
                      <a:pt x="20" y="0"/>
                    </a:lnTo>
                    <a:lnTo>
                      <a:pt x="22" y="26"/>
                    </a:lnTo>
                    <a:lnTo>
                      <a:pt x="2" y="26"/>
                    </a:lnTo>
                    <a:lnTo>
                      <a:pt x="0" y="3"/>
                    </a:lnTo>
                    <a:close/>
                  </a:path>
                </a:pathLst>
              </a:custGeom>
              <a:noFill/>
              <a:ln w="9525">
                <a:noFill/>
                <a:round/>
                <a:headEnd/>
                <a:tailEnd/>
              </a:ln>
            </p:spPr>
            <p:txBody>
              <a:bodyPr>
                <a:prstTxWarp prst="textNoShape">
                  <a:avLst/>
                </a:prstTxWarp>
              </a:bodyPr>
              <a:lstStyle/>
              <a:p>
                <a:endParaRPr lang="en-US"/>
              </a:p>
            </p:txBody>
          </p:sp>
          <p:sp>
            <p:nvSpPr>
              <p:cNvPr id="72704" name="Freeform 1179"/>
              <p:cNvSpPr>
                <a:spLocks/>
              </p:cNvSpPr>
              <p:nvPr/>
            </p:nvSpPr>
            <p:spPr bwMode="auto">
              <a:xfrm>
                <a:off x="5085" y="2292"/>
                <a:ext cx="4" cy="5"/>
              </a:xfrm>
              <a:custGeom>
                <a:avLst/>
                <a:gdLst>
                  <a:gd name="T0" fmla="*/ 0 w 20"/>
                  <a:gd name="T1" fmla="*/ 0 h 24"/>
                  <a:gd name="T2" fmla="*/ 20 w 20"/>
                  <a:gd name="T3" fmla="*/ 0 h 24"/>
                  <a:gd name="T4" fmla="*/ 20 w 20"/>
                  <a:gd name="T5" fmla="*/ 20 h 24"/>
                  <a:gd name="T6" fmla="*/ 20 w 20"/>
                  <a:gd name="T7" fmla="*/ 24 h 24"/>
                  <a:gd name="T8" fmla="*/ 0 w 20"/>
                  <a:gd name="T9" fmla="*/ 20 h 24"/>
                  <a:gd name="T10" fmla="*/ 0 w 20"/>
                  <a:gd name="T11" fmla="*/ 0 h 24"/>
                  <a:gd name="T12" fmla="*/ 0 60000 65536"/>
                  <a:gd name="T13" fmla="*/ 0 60000 65536"/>
                  <a:gd name="T14" fmla="*/ 0 60000 65536"/>
                  <a:gd name="T15" fmla="*/ 0 60000 65536"/>
                  <a:gd name="T16" fmla="*/ 0 60000 65536"/>
                  <a:gd name="T17" fmla="*/ 0 60000 65536"/>
                  <a:gd name="T18" fmla="*/ 0 w 20"/>
                  <a:gd name="T19" fmla="*/ 0 h 24"/>
                  <a:gd name="T20" fmla="*/ 20 w 20"/>
                  <a:gd name="T21" fmla="*/ 24 h 24"/>
                </a:gdLst>
                <a:ahLst/>
                <a:cxnLst>
                  <a:cxn ang="T12">
                    <a:pos x="T0" y="T1"/>
                  </a:cxn>
                  <a:cxn ang="T13">
                    <a:pos x="T2" y="T3"/>
                  </a:cxn>
                  <a:cxn ang="T14">
                    <a:pos x="T4" y="T5"/>
                  </a:cxn>
                  <a:cxn ang="T15">
                    <a:pos x="T6" y="T7"/>
                  </a:cxn>
                  <a:cxn ang="T16">
                    <a:pos x="T8" y="T9"/>
                  </a:cxn>
                  <a:cxn ang="T17">
                    <a:pos x="T10" y="T11"/>
                  </a:cxn>
                </a:cxnLst>
                <a:rect l="T18" t="T19" r="T20" b="T21"/>
                <a:pathLst>
                  <a:path w="20" h="24">
                    <a:moveTo>
                      <a:pt x="0" y="0"/>
                    </a:moveTo>
                    <a:lnTo>
                      <a:pt x="20" y="0"/>
                    </a:lnTo>
                    <a:lnTo>
                      <a:pt x="20" y="20"/>
                    </a:lnTo>
                    <a:lnTo>
                      <a:pt x="20" y="24"/>
                    </a:lnTo>
                    <a:lnTo>
                      <a:pt x="0" y="20"/>
                    </a:lnTo>
                    <a:lnTo>
                      <a:pt x="0" y="0"/>
                    </a:lnTo>
                    <a:close/>
                  </a:path>
                </a:pathLst>
              </a:custGeom>
              <a:noFill/>
              <a:ln w="9525">
                <a:noFill/>
                <a:round/>
                <a:headEnd/>
                <a:tailEnd/>
              </a:ln>
            </p:spPr>
            <p:txBody>
              <a:bodyPr>
                <a:prstTxWarp prst="textNoShape">
                  <a:avLst/>
                </a:prstTxWarp>
              </a:bodyPr>
              <a:lstStyle/>
              <a:p>
                <a:endParaRPr lang="en-US"/>
              </a:p>
            </p:txBody>
          </p:sp>
          <p:sp>
            <p:nvSpPr>
              <p:cNvPr id="72705" name="Freeform 1180"/>
              <p:cNvSpPr>
                <a:spLocks/>
              </p:cNvSpPr>
              <p:nvPr/>
            </p:nvSpPr>
            <p:spPr bwMode="auto">
              <a:xfrm>
                <a:off x="5084" y="2296"/>
                <a:ext cx="5" cy="4"/>
              </a:xfrm>
              <a:custGeom>
                <a:avLst/>
                <a:gdLst>
                  <a:gd name="T0" fmla="*/ 2 w 22"/>
                  <a:gd name="T1" fmla="*/ 0 h 21"/>
                  <a:gd name="T2" fmla="*/ 22 w 22"/>
                  <a:gd name="T3" fmla="*/ 4 h 21"/>
                  <a:gd name="T4" fmla="*/ 20 w 22"/>
                  <a:gd name="T5" fmla="*/ 21 h 21"/>
                  <a:gd name="T6" fmla="*/ 0 w 22"/>
                  <a:gd name="T7" fmla="*/ 17 h 21"/>
                  <a:gd name="T8" fmla="*/ 2 w 22"/>
                  <a:gd name="T9" fmla="*/ 0 h 21"/>
                  <a:gd name="T10" fmla="*/ 0 60000 65536"/>
                  <a:gd name="T11" fmla="*/ 0 60000 65536"/>
                  <a:gd name="T12" fmla="*/ 0 60000 65536"/>
                  <a:gd name="T13" fmla="*/ 0 60000 65536"/>
                  <a:gd name="T14" fmla="*/ 0 60000 65536"/>
                  <a:gd name="T15" fmla="*/ 0 w 22"/>
                  <a:gd name="T16" fmla="*/ 0 h 21"/>
                  <a:gd name="T17" fmla="*/ 22 w 22"/>
                  <a:gd name="T18" fmla="*/ 21 h 21"/>
                </a:gdLst>
                <a:ahLst/>
                <a:cxnLst>
                  <a:cxn ang="T10">
                    <a:pos x="T0" y="T1"/>
                  </a:cxn>
                  <a:cxn ang="T11">
                    <a:pos x="T2" y="T3"/>
                  </a:cxn>
                  <a:cxn ang="T12">
                    <a:pos x="T4" y="T5"/>
                  </a:cxn>
                  <a:cxn ang="T13">
                    <a:pos x="T6" y="T7"/>
                  </a:cxn>
                  <a:cxn ang="T14">
                    <a:pos x="T8" y="T9"/>
                  </a:cxn>
                </a:cxnLst>
                <a:rect l="T15" t="T16" r="T17" b="T18"/>
                <a:pathLst>
                  <a:path w="22" h="21">
                    <a:moveTo>
                      <a:pt x="2" y="0"/>
                    </a:moveTo>
                    <a:lnTo>
                      <a:pt x="22" y="4"/>
                    </a:lnTo>
                    <a:lnTo>
                      <a:pt x="20" y="21"/>
                    </a:lnTo>
                    <a:lnTo>
                      <a:pt x="0" y="17"/>
                    </a:lnTo>
                    <a:lnTo>
                      <a:pt x="2" y="0"/>
                    </a:lnTo>
                    <a:close/>
                  </a:path>
                </a:pathLst>
              </a:custGeom>
              <a:noFill/>
              <a:ln w="9525">
                <a:noFill/>
                <a:round/>
                <a:headEnd/>
                <a:tailEnd/>
              </a:ln>
            </p:spPr>
            <p:txBody>
              <a:bodyPr>
                <a:prstTxWarp prst="textNoShape">
                  <a:avLst/>
                </a:prstTxWarp>
              </a:bodyPr>
              <a:lstStyle/>
              <a:p>
                <a:endParaRPr lang="en-US"/>
              </a:p>
            </p:txBody>
          </p:sp>
          <p:sp>
            <p:nvSpPr>
              <p:cNvPr id="72706" name="Freeform 1181"/>
              <p:cNvSpPr>
                <a:spLocks/>
              </p:cNvSpPr>
              <p:nvPr/>
            </p:nvSpPr>
            <p:spPr bwMode="auto">
              <a:xfrm>
                <a:off x="5084" y="2300"/>
                <a:ext cx="4" cy="3"/>
              </a:xfrm>
              <a:custGeom>
                <a:avLst/>
                <a:gdLst>
                  <a:gd name="T0" fmla="*/ 4 w 24"/>
                  <a:gd name="T1" fmla="*/ 0 h 17"/>
                  <a:gd name="T2" fmla="*/ 24 w 24"/>
                  <a:gd name="T3" fmla="*/ 4 h 17"/>
                  <a:gd name="T4" fmla="*/ 21 w 24"/>
                  <a:gd name="T5" fmla="*/ 17 h 17"/>
                  <a:gd name="T6" fmla="*/ 0 w 24"/>
                  <a:gd name="T7" fmla="*/ 11 h 17"/>
                  <a:gd name="T8" fmla="*/ 4 w 24"/>
                  <a:gd name="T9" fmla="*/ 0 h 17"/>
                  <a:gd name="T10" fmla="*/ 0 60000 65536"/>
                  <a:gd name="T11" fmla="*/ 0 60000 65536"/>
                  <a:gd name="T12" fmla="*/ 0 60000 65536"/>
                  <a:gd name="T13" fmla="*/ 0 60000 65536"/>
                  <a:gd name="T14" fmla="*/ 0 60000 65536"/>
                  <a:gd name="T15" fmla="*/ 0 w 24"/>
                  <a:gd name="T16" fmla="*/ 0 h 17"/>
                  <a:gd name="T17" fmla="*/ 24 w 24"/>
                  <a:gd name="T18" fmla="*/ 17 h 17"/>
                </a:gdLst>
                <a:ahLst/>
                <a:cxnLst>
                  <a:cxn ang="T10">
                    <a:pos x="T0" y="T1"/>
                  </a:cxn>
                  <a:cxn ang="T11">
                    <a:pos x="T2" y="T3"/>
                  </a:cxn>
                  <a:cxn ang="T12">
                    <a:pos x="T4" y="T5"/>
                  </a:cxn>
                  <a:cxn ang="T13">
                    <a:pos x="T6" y="T7"/>
                  </a:cxn>
                  <a:cxn ang="T14">
                    <a:pos x="T8" y="T9"/>
                  </a:cxn>
                </a:cxnLst>
                <a:rect l="T15" t="T16" r="T17" b="T18"/>
                <a:pathLst>
                  <a:path w="24" h="17">
                    <a:moveTo>
                      <a:pt x="4" y="0"/>
                    </a:moveTo>
                    <a:lnTo>
                      <a:pt x="24" y="4"/>
                    </a:lnTo>
                    <a:lnTo>
                      <a:pt x="21" y="17"/>
                    </a:lnTo>
                    <a:lnTo>
                      <a:pt x="0" y="11"/>
                    </a:lnTo>
                    <a:lnTo>
                      <a:pt x="4" y="0"/>
                    </a:lnTo>
                    <a:close/>
                  </a:path>
                </a:pathLst>
              </a:custGeom>
              <a:noFill/>
              <a:ln w="9525">
                <a:noFill/>
                <a:round/>
                <a:headEnd/>
                <a:tailEnd/>
              </a:ln>
            </p:spPr>
            <p:txBody>
              <a:bodyPr>
                <a:prstTxWarp prst="textNoShape">
                  <a:avLst/>
                </a:prstTxWarp>
              </a:bodyPr>
              <a:lstStyle/>
              <a:p>
                <a:endParaRPr lang="en-US"/>
              </a:p>
            </p:txBody>
          </p:sp>
          <p:sp>
            <p:nvSpPr>
              <p:cNvPr id="72707" name="Freeform 1182"/>
              <p:cNvSpPr>
                <a:spLocks/>
              </p:cNvSpPr>
              <p:nvPr/>
            </p:nvSpPr>
            <p:spPr bwMode="auto">
              <a:xfrm>
                <a:off x="5083" y="2302"/>
                <a:ext cx="5" cy="3"/>
              </a:xfrm>
              <a:custGeom>
                <a:avLst/>
                <a:gdLst>
                  <a:gd name="T0" fmla="*/ 2 w 23"/>
                  <a:gd name="T1" fmla="*/ 0 h 15"/>
                  <a:gd name="T2" fmla="*/ 23 w 23"/>
                  <a:gd name="T3" fmla="*/ 6 h 15"/>
                  <a:gd name="T4" fmla="*/ 20 w 23"/>
                  <a:gd name="T5" fmla="*/ 15 h 15"/>
                  <a:gd name="T6" fmla="*/ 0 w 23"/>
                  <a:gd name="T7" fmla="*/ 10 h 15"/>
                  <a:gd name="T8" fmla="*/ 2 w 23"/>
                  <a:gd name="T9" fmla="*/ 0 h 15"/>
                  <a:gd name="T10" fmla="*/ 0 60000 65536"/>
                  <a:gd name="T11" fmla="*/ 0 60000 65536"/>
                  <a:gd name="T12" fmla="*/ 0 60000 65536"/>
                  <a:gd name="T13" fmla="*/ 0 60000 65536"/>
                  <a:gd name="T14" fmla="*/ 0 60000 65536"/>
                  <a:gd name="T15" fmla="*/ 0 w 23"/>
                  <a:gd name="T16" fmla="*/ 0 h 15"/>
                  <a:gd name="T17" fmla="*/ 23 w 23"/>
                  <a:gd name="T18" fmla="*/ 15 h 15"/>
                </a:gdLst>
                <a:ahLst/>
                <a:cxnLst>
                  <a:cxn ang="T10">
                    <a:pos x="T0" y="T1"/>
                  </a:cxn>
                  <a:cxn ang="T11">
                    <a:pos x="T2" y="T3"/>
                  </a:cxn>
                  <a:cxn ang="T12">
                    <a:pos x="T4" y="T5"/>
                  </a:cxn>
                  <a:cxn ang="T13">
                    <a:pos x="T6" y="T7"/>
                  </a:cxn>
                  <a:cxn ang="T14">
                    <a:pos x="T8" y="T9"/>
                  </a:cxn>
                </a:cxnLst>
                <a:rect l="T15" t="T16" r="T17" b="T18"/>
                <a:pathLst>
                  <a:path w="23" h="15">
                    <a:moveTo>
                      <a:pt x="2" y="0"/>
                    </a:moveTo>
                    <a:lnTo>
                      <a:pt x="23" y="6"/>
                    </a:lnTo>
                    <a:lnTo>
                      <a:pt x="20" y="15"/>
                    </a:lnTo>
                    <a:lnTo>
                      <a:pt x="0" y="10"/>
                    </a:lnTo>
                    <a:lnTo>
                      <a:pt x="2" y="0"/>
                    </a:lnTo>
                    <a:close/>
                  </a:path>
                </a:pathLst>
              </a:custGeom>
              <a:noFill/>
              <a:ln w="9525">
                <a:noFill/>
                <a:round/>
                <a:headEnd/>
                <a:tailEnd/>
              </a:ln>
            </p:spPr>
            <p:txBody>
              <a:bodyPr>
                <a:prstTxWarp prst="textNoShape">
                  <a:avLst/>
                </a:prstTxWarp>
              </a:bodyPr>
              <a:lstStyle/>
              <a:p>
                <a:endParaRPr lang="en-US"/>
              </a:p>
            </p:txBody>
          </p:sp>
          <p:sp>
            <p:nvSpPr>
              <p:cNvPr id="72708" name="Freeform 1183"/>
              <p:cNvSpPr>
                <a:spLocks/>
              </p:cNvSpPr>
              <p:nvPr/>
            </p:nvSpPr>
            <p:spPr bwMode="auto">
              <a:xfrm>
                <a:off x="5083" y="2304"/>
                <a:ext cx="4" cy="3"/>
              </a:xfrm>
              <a:custGeom>
                <a:avLst/>
                <a:gdLst>
                  <a:gd name="T0" fmla="*/ 0 w 20"/>
                  <a:gd name="T1" fmla="*/ 0 h 14"/>
                  <a:gd name="T2" fmla="*/ 20 w 20"/>
                  <a:gd name="T3" fmla="*/ 5 h 14"/>
                  <a:gd name="T4" fmla="*/ 17 w 20"/>
                  <a:gd name="T5" fmla="*/ 9 h 14"/>
                  <a:gd name="T6" fmla="*/ 8 w 20"/>
                  <a:gd name="T7" fmla="*/ 5 h 14"/>
                  <a:gd name="T8" fmla="*/ 2 w 20"/>
                  <a:gd name="T9" fmla="*/ 14 h 14"/>
                  <a:gd name="T10" fmla="*/ 0 w 20"/>
                  <a:gd name="T11" fmla="*/ 3 h 14"/>
                  <a:gd name="T12" fmla="*/ 0 w 20"/>
                  <a:gd name="T13" fmla="*/ 0 h 14"/>
                  <a:gd name="T14" fmla="*/ 0 60000 65536"/>
                  <a:gd name="T15" fmla="*/ 0 60000 65536"/>
                  <a:gd name="T16" fmla="*/ 0 60000 65536"/>
                  <a:gd name="T17" fmla="*/ 0 60000 65536"/>
                  <a:gd name="T18" fmla="*/ 0 60000 65536"/>
                  <a:gd name="T19" fmla="*/ 0 60000 65536"/>
                  <a:gd name="T20" fmla="*/ 0 60000 65536"/>
                  <a:gd name="T21" fmla="*/ 0 w 20"/>
                  <a:gd name="T22" fmla="*/ 0 h 14"/>
                  <a:gd name="T23" fmla="*/ 20 w 20"/>
                  <a:gd name="T24" fmla="*/ 14 h 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0" h="14">
                    <a:moveTo>
                      <a:pt x="0" y="0"/>
                    </a:moveTo>
                    <a:lnTo>
                      <a:pt x="20" y="5"/>
                    </a:lnTo>
                    <a:lnTo>
                      <a:pt x="17" y="9"/>
                    </a:lnTo>
                    <a:lnTo>
                      <a:pt x="8" y="5"/>
                    </a:lnTo>
                    <a:lnTo>
                      <a:pt x="2" y="14"/>
                    </a:lnTo>
                    <a:lnTo>
                      <a:pt x="0" y="3"/>
                    </a:lnTo>
                    <a:lnTo>
                      <a:pt x="0" y="0"/>
                    </a:lnTo>
                    <a:close/>
                  </a:path>
                </a:pathLst>
              </a:custGeom>
              <a:noFill/>
              <a:ln w="9525">
                <a:noFill/>
                <a:round/>
                <a:headEnd/>
                <a:tailEnd/>
              </a:ln>
            </p:spPr>
            <p:txBody>
              <a:bodyPr>
                <a:prstTxWarp prst="textNoShape">
                  <a:avLst/>
                </a:prstTxWarp>
              </a:bodyPr>
              <a:lstStyle/>
              <a:p>
                <a:endParaRPr lang="en-US"/>
              </a:p>
            </p:txBody>
          </p:sp>
          <p:sp>
            <p:nvSpPr>
              <p:cNvPr id="72709" name="Freeform 1184"/>
              <p:cNvSpPr>
                <a:spLocks/>
              </p:cNvSpPr>
              <p:nvPr/>
            </p:nvSpPr>
            <p:spPr bwMode="auto">
              <a:xfrm>
                <a:off x="5084" y="2303"/>
                <a:ext cx="113" cy="89"/>
              </a:xfrm>
              <a:custGeom>
                <a:avLst/>
                <a:gdLst>
                  <a:gd name="T0" fmla="*/ 0 w 568"/>
                  <a:gd name="T1" fmla="*/ 18 h 447"/>
                  <a:gd name="T2" fmla="*/ 6 w 568"/>
                  <a:gd name="T3" fmla="*/ 9 h 447"/>
                  <a:gd name="T4" fmla="*/ 12 w 568"/>
                  <a:gd name="T5" fmla="*/ 0 h 447"/>
                  <a:gd name="T6" fmla="*/ 568 w 568"/>
                  <a:gd name="T7" fmla="*/ 430 h 447"/>
                  <a:gd name="T8" fmla="*/ 563 w 568"/>
                  <a:gd name="T9" fmla="*/ 438 h 447"/>
                  <a:gd name="T10" fmla="*/ 568 w 568"/>
                  <a:gd name="T11" fmla="*/ 447 h 447"/>
                  <a:gd name="T12" fmla="*/ 557 w 568"/>
                  <a:gd name="T13" fmla="*/ 447 h 447"/>
                  <a:gd name="T14" fmla="*/ 0 w 568"/>
                  <a:gd name="T15" fmla="*/ 18 h 447"/>
                  <a:gd name="T16" fmla="*/ 0 60000 65536"/>
                  <a:gd name="T17" fmla="*/ 0 60000 65536"/>
                  <a:gd name="T18" fmla="*/ 0 60000 65536"/>
                  <a:gd name="T19" fmla="*/ 0 60000 65536"/>
                  <a:gd name="T20" fmla="*/ 0 60000 65536"/>
                  <a:gd name="T21" fmla="*/ 0 60000 65536"/>
                  <a:gd name="T22" fmla="*/ 0 60000 65536"/>
                  <a:gd name="T23" fmla="*/ 0 60000 65536"/>
                  <a:gd name="T24" fmla="*/ 0 w 568"/>
                  <a:gd name="T25" fmla="*/ 0 h 447"/>
                  <a:gd name="T26" fmla="*/ 568 w 568"/>
                  <a:gd name="T27" fmla="*/ 447 h 44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68" h="447">
                    <a:moveTo>
                      <a:pt x="0" y="18"/>
                    </a:moveTo>
                    <a:lnTo>
                      <a:pt x="6" y="9"/>
                    </a:lnTo>
                    <a:lnTo>
                      <a:pt x="12" y="0"/>
                    </a:lnTo>
                    <a:lnTo>
                      <a:pt x="568" y="430"/>
                    </a:lnTo>
                    <a:lnTo>
                      <a:pt x="563" y="438"/>
                    </a:lnTo>
                    <a:lnTo>
                      <a:pt x="568" y="447"/>
                    </a:lnTo>
                    <a:lnTo>
                      <a:pt x="557" y="447"/>
                    </a:lnTo>
                    <a:lnTo>
                      <a:pt x="0" y="18"/>
                    </a:lnTo>
                    <a:close/>
                  </a:path>
                </a:pathLst>
              </a:custGeom>
              <a:noFill/>
              <a:ln w="9525">
                <a:noFill/>
                <a:round/>
                <a:headEnd/>
                <a:tailEnd/>
              </a:ln>
            </p:spPr>
            <p:txBody>
              <a:bodyPr>
                <a:prstTxWarp prst="textNoShape">
                  <a:avLst/>
                </a:prstTxWarp>
              </a:bodyPr>
              <a:lstStyle/>
              <a:p>
                <a:endParaRPr lang="en-US"/>
              </a:p>
            </p:txBody>
          </p:sp>
          <p:sp>
            <p:nvSpPr>
              <p:cNvPr id="72710" name="Freeform 1185"/>
              <p:cNvSpPr>
                <a:spLocks/>
              </p:cNvSpPr>
              <p:nvPr/>
            </p:nvSpPr>
            <p:spPr bwMode="auto">
              <a:xfrm>
                <a:off x="5195" y="2388"/>
                <a:ext cx="2" cy="4"/>
              </a:xfrm>
              <a:custGeom>
                <a:avLst/>
                <a:gdLst>
                  <a:gd name="T0" fmla="*/ 9 w 9"/>
                  <a:gd name="T1" fmla="*/ 21 h 21"/>
                  <a:gd name="T2" fmla="*/ 4 w 9"/>
                  <a:gd name="T3" fmla="*/ 12 h 21"/>
                  <a:gd name="T4" fmla="*/ 0 w 9"/>
                  <a:gd name="T5" fmla="*/ 4 h 21"/>
                  <a:gd name="T6" fmla="*/ 0 w 9"/>
                  <a:gd name="T7" fmla="*/ 0 h 21"/>
                  <a:gd name="T8" fmla="*/ 4 w 9"/>
                  <a:gd name="T9" fmla="*/ 0 h 21"/>
                  <a:gd name="T10" fmla="*/ 9 w 9"/>
                  <a:gd name="T11" fmla="*/ 21 h 21"/>
                  <a:gd name="T12" fmla="*/ 0 60000 65536"/>
                  <a:gd name="T13" fmla="*/ 0 60000 65536"/>
                  <a:gd name="T14" fmla="*/ 0 60000 65536"/>
                  <a:gd name="T15" fmla="*/ 0 60000 65536"/>
                  <a:gd name="T16" fmla="*/ 0 60000 65536"/>
                  <a:gd name="T17" fmla="*/ 0 60000 65536"/>
                  <a:gd name="T18" fmla="*/ 0 w 9"/>
                  <a:gd name="T19" fmla="*/ 0 h 21"/>
                  <a:gd name="T20" fmla="*/ 9 w 9"/>
                  <a:gd name="T21" fmla="*/ 21 h 21"/>
                </a:gdLst>
                <a:ahLst/>
                <a:cxnLst>
                  <a:cxn ang="T12">
                    <a:pos x="T0" y="T1"/>
                  </a:cxn>
                  <a:cxn ang="T13">
                    <a:pos x="T2" y="T3"/>
                  </a:cxn>
                  <a:cxn ang="T14">
                    <a:pos x="T4" y="T5"/>
                  </a:cxn>
                  <a:cxn ang="T15">
                    <a:pos x="T6" y="T7"/>
                  </a:cxn>
                  <a:cxn ang="T16">
                    <a:pos x="T8" y="T9"/>
                  </a:cxn>
                  <a:cxn ang="T17">
                    <a:pos x="T10" y="T11"/>
                  </a:cxn>
                </a:cxnLst>
                <a:rect l="T18" t="T19" r="T20" b="T21"/>
                <a:pathLst>
                  <a:path w="9" h="21">
                    <a:moveTo>
                      <a:pt x="9" y="21"/>
                    </a:moveTo>
                    <a:lnTo>
                      <a:pt x="4" y="12"/>
                    </a:lnTo>
                    <a:lnTo>
                      <a:pt x="0" y="4"/>
                    </a:lnTo>
                    <a:lnTo>
                      <a:pt x="0" y="0"/>
                    </a:lnTo>
                    <a:lnTo>
                      <a:pt x="4" y="0"/>
                    </a:lnTo>
                    <a:lnTo>
                      <a:pt x="9" y="21"/>
                    </a:lnTo>
                    <a:close/>
                  </a:path>
                </a:pathLst>
              </a:custGeom>
              <a:noFill/>
              <a:ln w="9525">
                <a:noFill/>
                <a:round/>
                <a:headEnd/>
                <a:tailEnd/>
              </a:ln>
            </p:spPr>
            <p:txBody>
              <a:bodyPr>
                <a:prstTxWarp prst="textNoShape">
                  <a:avLst/>
                </a:prstTxWarp>
              </a:bodyPr>
              <a:lstStyle/>
              <a:p>
                <a:endParaRPr lang="en-US"/>
              </a:p>
            </p:txBody>
          </p:sp>
          <p:sp>
            <p:nvSpPr>
              <p:cNvPr id="72711" name="Freeform 1186"/>
              <p:cNvSpPr>
                <a:spLocks/>
              </p:cNvSpPr>
              <p:nvPr/>
            </p:nvSpPr>
            <p:spPr bwMode="auto">
              <a:xfrm>
                <a:off x="5196" y="2388"/>
                <a:ext cx="3" cy="4"/>
              </a:xfrm>
              <a:custGeom>
                <a:avLst/>
                <a:gdLst>
                  <a:gd name="T0" fmla="*/ 5 w 13"/>
                  <a:gd name="T1" fmla="*/ 23 h 23"/>
                  <a:gd name="T2" fmla="*/ 0 w 13"/>
                  <a:gd name="T3" fmla="*/ 2 h 23"/>
                  <a:gd name="T4" fmla="*/ 5 w 13"/>
                  <a:gd name="T5" fmla="*/ 0 h 23"/>
                  <a:gd name="T6" fmla="*/ 8 w 13"/>
                  <a:gd name="T7" fmla="*/ 0 h 23"/>
                  <a:gd name="T8" fmla="*/ 13 w 13"/>
                  <a:gd name="T9" fmla="*/ 21 h 23"/>
                  <a:gd name="T10" fmla="*/ 5 w 13"/>
                  <a:gd name="T11" fmla="*/ 23 h 23"/>
                  <a:gd name="T12" fmla="*/ 0 60000 65536"/>
                  <a:gd name="T13" fmla="*/ 0 60000 65536"/>
                  <a:gd name="T14" fmla="*/ 0 60000 65536"/>
                  <a:gd name="T15" fmla="*/ 0 60000 65536"/>
                  <a:gd name="T16" fmla="*/ 0 60000 65536"/>
                  <a:gd name="T17" fmla="*/ 0 60000 65536"/>
                  <a:gd name="T18" fmla="*/ 0 w 13"/>
                  <a:gd name="T19" fmla="*/ 0 h 23"/>
                  <a:gd name="T20" fmla="*/ 13 w 13"/>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13" h="23">
                    <a:moveTo>
                      <a:pt x="5" y="23"/>
                    </a:moveTo>
                    <a:lnTo>
                      <a:pt x="0" y="2"/>
                    </a:lnTo>
                    <a:lnTo>
                      <a:pt x="5" y="0"/>
                    </a:lnTo>
                    <a:lnTo>
                      <a:pt x="8" y="0"/>
                    </a:lnTo>
                    <a:lnTo>
                      <a:pt x="13" y="21"/>
                    </a:lnTo>
                    <a:lnTo>
                      <a:pt x="5" y="23"/>
                    </a:lnTo>
                    <a:close/>
                  </a:path>
                </a:pathLst>
              </a:custGeom>
              <a:noFill/>
              <a:ln w="9525">
                <a:noFill/>
                <a:round/>
                <a:headEnd/>
                <a:tailEnd/>
              </a:ln>
            </p:spPr>
            <p:txBody>
              <a:bodyPr>
                <a:prstTxWarp prst="textNoShape">
                  <a:avLst/>
                </a:prstTxWarp>
              </a:bodyPr>
              <a:lstStyle/>
              <a:p>
                <a:endParaRPr lang="en-US"/>
              </a:p>
            </p:txBody>
          </p:sp>
          <p:sp>
            <p:nvSpPr>
              <p:cNvPr id="72712" name="Freeform 1187"/>
              <p:cNvSpPr>
                <a:spLocks/>
              </p:cNvSpPr>
              <p:nvPr/>
            </p:nvSpPr>
            <p:spPr bwMode="auto">
              <a:xfrm>
                <a:off x="5198" y="2387"/>
                <a:ext cx="3" cy="5"/>
              </a:xfrm>
              <a:custGeom>
                <a:avLst/>
                <a:gdLst>
                  <a:gd name="T0" fmla="*/ 5 w 18"/>
                  <a:gd name="T1" fmla="*/ 24 h 24"/>
                  <a:gd name="T2" fmla="*/ 0 w 18"/>
                  <a:gd name="T3" fmla="*/ 3 h 24"/>
                  <a:gd name="T4" fmla="*/ 12 w 18"/>
                  <a:gd name="T5" fmla="*/ 0 h 24"/>
                  <a:gd name="T6" fmla="*/ 18 w 18"/>
                  <a:gd name="T7" fmla="*/ 17 h 24"/>
                  <a:gd name="T8" fmla="*/ 5 w 18"/>
                  <a:gd name="T9" fmla="*/ 24 h 24"/>
                  <a:gd name="T10" fmla="*/ 0 60000 65536"/>
                  <a:gd name="T11" fmla="*/ 0 60000 65536"/>
                  <a:gd name="T12" fmla="*/ 0 60000 65536"/>
                  <a:gd name="T13" fmla="*/ 0 60000 65536"/>
                  <a:gd name="T14" fmla="*/ 0 60000 65536"/>
                  <a:gd name="T15" fmla="*/ 0 w 18"/>
                  <a:gd name="T16" fmla="*/ 0 h 24"/>
                  <a:gd name="T17" fmla="*/ 18 w 18"/>
                  <a:gd name="T18" fmla="*/ 24 h 24"/>
                </a:gdLst>
                <a:ahLst/>
                <a:cxnLst>
                  <a:cxn ang="T10">
                    <a:pos x="T0" y="T1"/>
                  </a:cxn>
                  <a:cxn ang="T11">
                    <a:pos x="T2" y="T3"/>
                  </a:cxn>
                  <a:cxn ang="T12">
                    <a:pos x="T4" y="T5"/>
                  </a:cxn>
                  <a:cxn ang="T13">
                    <a:pos x="T6" y="T7"/>
                  </a:cxn>
                  <a:cxn ang="T14">
                    <a:pos x="T8" y="T9"/>
                  </a:cxn>
                </a:cxnLst>
                <a:rect l="T15" t="T16" r="T17" b="T18"/>
                <a:pathLst>
                  <a:path w="18" h="24">
                    <a:moveTo>
                      <a:pt x="5" y="24"/>
                    </a:moveTo>
                    <a:lnTo>
                      <a:pt x="0" y="3"/>
                    </a:lnTo>
                    <a:lnTo>
                      <a:pt x="12" y="0"/>
                    </a:lnTo>
                    <a:lnTo>
                      <a:pt x="18" y="17"/>
                    </a:lnTo>
                    <a:lnTo>
                      <a:pt x="5" y="24"/>
                    </a:lnTo>
                    <a:close/>
                  </a:path>
                </a:pathLst>
              </a:custGeom>
              <a:noFill/>
              <a:ln w="9525">
                <a:noFill/>
                <a:round/>
                <a:headEnd/>
                <a:tailEnd/>
              </a:ln>
            </p:spPr>
            <p:txBody>
              <a:bodyPr>
                <a:prstTxWarp prst="textNoShape">
                  <a:avLst/>
                </a:prstTxWarp>
              </a:bodyPr>
              <a:lstStyle/>
              <a:p>
                <a:endParaRPr lang="en-US"/>
              </a:p>
            </p:txBody>
          </p:sp>
          <p:sp>
            <p:nvSpPr>
              <p:cNvPr id="72713" name="Freeform 1188"/>
              <p:cNvSpPr>
                <a:spLocks/>
              </p:cNvSpPr>
              <p:nvPr/>
            </p:nvSpPr>
            <p:spPr bwMode="auto">
              <a:xfrm>
                <a:off x="5200" y="2386"/>
                <a:ext cx="4" cy="5"/>
              </a:xfrm>
              <a:custGeom>
                <a:avLst/>
                <a:gdLst>
                  <a:gd name="T0" fmla="*/ 6 w 19"/>
                  <a:gd name="T1" fmla="*/ 23 h 23"/>
                  <a:gd name="T2" fmla="*/ 0 w 19"/>
                  <a:gd name="T3" fmla="*/ 6 h 23"/>
                  <a:gd name="T4" fmla="*/ 17 w 19"/>
                  <a:gd name="T5" fmla="*/ 0 h 23"/>
                  <a:gd name="T6" fmla="*/ 19 w 19"/>
                  <a:gd name="T7" fmla="*/ 20 h 23"/>
                  <a:gd name="T8" fmla="*/ 6 w 19"/>
                  <a:gd name="T9" fmla="*/ 23 h 23"/>
                  <a:gd name="T10" fmla="*/ 0 60000 65536"/>
                  <a:gd name="T11" fmla="*/ 0 60000 65536"/>
                  <a:gd name="T12" fmla="*/ 0 60000 65536"/>
                  <a:gd name="T13" fmla="*/ 0 60000 65536"/>
                  <a:gd name="T14" fmla="*/ 0 60000 65536"/>
                  <a:gd name="T15" fmla="*/ 0 w 19"/>
                  <a:gd name="T16" fmla="*/ 0 h 23"/>
                  <a:gd name="T17" fmla="*/ 19 w 19"/>
                  <a:gd name="T18" fmla="*/ 23 h 23"/>
                </a:gdLst>
                <a:ahLst/>
                <a:cxnLst>
                  <a:cxn ang="T10">
                    <a:pos x="T0" y="T1"/>
                  </a:cxn>
                  <a:cxn ang="T11">
                    <a:pos x="T2" y="T3"/>
                  </a:cxn>
                  <a:cxn ang="T12">
                    <a:pos x="T4" y="T5"/>
                  </a:cxn>
                  <a:cxn ang="T13">
                    <a:pos x="T6" y="T7"/>
                  </a:cxn>
                  <a:cxn ang="T14">
                    <a:pos x="T8" y="T9"/>
                  </a:cxn>
                </a:cxnLst>
                <a:rect l="T15" t="T16" r="T17" b="T18"/>
                <a:pathLst>
                  <a:path w="19" h="23">
                    <a:moveTo>
                      <a:pt x="6" y="23"/>
                    </a:moveTo>
                    <a:lnTo>
                      <a:pt x="0" y="6"/>
                    </a:lnTo>
                    <a:lnTo>
                      <a:pt x="17" y="0"/>
                    </a:lnTo>
                    <a:lnTo>
                      <a:pt x="19" y="20"/>
                    </a:lnTo>
                    <a:lnTo>
                      <a:pt x="6" y="23"/>
                    </a:lnTo>
                    <a:close/>
                  </a:path>
                </a:pathLst>
              </a:custGeom>
              <a:noFill/>
              <a:ln w="9525">
                <a:noFill/>
                <a:round/>
                <a:headEnd/>
                <a:tailEnd/>
              </a:ln>
            </p:spPr>
            <p:txBody>
              <a:bodyPr>
                <a:prstTxWarp prst="textNoShape">
                  <a:avLst/>
                </a:prstTxWarp>
              </a:bodyPr>
              <a:lstStyle/>
              <a:p>
                <a:endParaRPr lang="en-US"/>
              </a:p>
            </p:txBody>
          </p:sp>
          <p:sp>
            <p:nvSpPr>
              <p:cNvPr id="72714" name="Freeform 1189"/>
              <p:cNvSpPr>
                <a:spLocks/>
              </p:cNvSpPr>
              <p:nvPr/>
            </p:nvSpPr>
            <p:spPr bwMode="auto">
              <a:xfrm>
                <a:off x="5204" y="2386"/>
                <a:ext cx="4" cy="4"/>
              </a:xfrm>
              <a:custGeom>
                <a:avLst/>
                <a:gdLst>
                  <a:gd name="T0" fmla="*/ 2 w 23"/>
                  <a:gd name="T1" fmla="*/ 20 h 20"/>
                  <a:gd name="T2" fmla="*/ 0 w 23"/>
                  <a:gd name="T3" fmla="*/ 0 h 20"/>
                  <a:gd name="T4" fmla="*/ 21 w 23"/>
                  <a:gd name="T5" fmla="*/ 0 h 20"/>
                  <a:gd name="T6" fmla="*/ 23 w 23"/>
                  <a:gd name="T7" fmla="*/ 0 h 20"/>
                  <a:gd name="T8" fmla="*/ 23 w 23"/>
                  <a:gd name="T9" fmla="*/ 20 h 20"/>
                  <a:gd name="T10" fmla="*/ 2 w 23"/>
                  <a:gd name="T11" fmla="*/ 20 h 20"/>
                  <a:gd name="T12" fmla="*/ 0 60000 65536"/>
                  <a:gd name="T13" fmla="*/ 0 60000 65536"/>
                  <a:gd name="T14" fmla="*/ 0 60000 65536"/>
                  <a:gd name="T15" fmla="*/ 0 60000 65536"/>
                  <a:gd name="T16" fmla="*/ 0 60000 65536"/>
                  <a:gd name="T17" fmla="*/ 0 60000 65536"/>
                  <a:gd name="T18" fmla="*/ 0 w 23"/>
                  <a:gd name="T19" fmla="*/ 0 h 20"/>
                  <a:gd name="T20" fmla="*/ 23 w 23"/>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23" h="20">
                    <a:moveTo>
                      <a:pt x="2" y="20"/>
                    </a:moveTo>
                    <a:lnTo>
                      <a:pt x="0" y="0"/>
                    </a:lnTo>
                    <a:lnTo>
                      <a:pt x="21" y="0"/>
                    </a:lnTo>
                    <a:lnTo>
                      <a:pt x="23" y="0"/>
                    </a:lnTo>
                    <a:lnTo>
                      <a:pt x="23" y="20"/>
                    </a:lnTo>
                    <a:lnTo>
                      <a:pt x="2" y="20"/>
                    </a:lnTo>
                    <a:close/>
                  </a:path>
                </a:pathLst>
              </a:custGeom>
              <a:noFill/>
              <a:ln w="9525">
                <a:noFill/>
                <a:round/>
                <a:headEnd/>
                <a:tailEnd/>
              </a:ln>
            </p:spPr>
            <p:txBody>
              <a:bodyPr>
                <a:prstTxWarp prst="textNoShape">
                  <a:avLst/>
                </a:prstTxWarp>
              </a:bodyPr>
              <a:lstStyle/>
              <a:p>
                <a:endParaRPr lang="en-US"/>
              </a:p>
            </p:txBody>
          </p:sp>
          <p:sp>
            <p:nvSpPr>
              <p:cNvPr id="72715" name="Rectangle 1190"/>
              <p:cNvSpPr>
                <a:spLocks noChangeArrowheads="1"/>
              </p:cNvSpPr>
              <p:nvPr/>
            </p:nvSpPr>
            <p:spPr bwMode="auto">
              <a:xfrm>
                <a:off x="5208" y="2386"/>
                <a:ext cx="5" cy="4"/>
              </a:xfrm>
              <a:prstGeom prst="rect">
                <a:avLst/>
              </a:prstGeom>
              <a:noFill/>
              <a:ln w="9525">
                <a:noFill/>
                <a:miter lim="800000"/>
                <a:headEnd/>
                <a:tailEnd/>
              </a:ln>
            </p:spPr>
            <p:txBody>
              <a:bodyPr>
                <a:prstTxWarp prst="textNoShape">
                  <a:avLst/>
                </a:prstTxWarp>
              </a:bodyPr>
              <a:lstStyle/>
              <a:p>
                <a:endParaRPr lang="en-US"/>
              </a:p>
            </p:txBody>
          </p:sp>
          <p:sp>
            <p:nvSpPr>
              <p:cNvPr id="72716" name="Freeform 1191"/>
              <p:cNvSpPr>
                <a:spLocks/>
              </p:cNvSpPr>
              <p:nvPr/>
            </p:nvSpPr>
            <p:spPr bwMode="auto">
              <a:xfrm>
                <a:off x="5213" y="2386"/>
                <a:ext cx="6" cy="5"/>
              </a:xfrm>
              <a:custGeom>
                <a:avLst/>
                <a:gdLst>
                  <a:gd name="T0" fmla="*/ 0 w 29"/>
                  <a:gd name="T1" fmla="*/ 20 h 23"/>
                  <a:gd name="T2" fmla="*/ 0 w 29"/>
                  <a:gd name="T3" fmla="*/ 0 h 23"/>
                  <a:gd name="T4" fmla="*/ 29 w 29"/>
                  <a:gd name="T5" fmla="*/ 3 h 23"/>
                  <a:gd name="T6" fmla="*/ 26 w 29"/>
                  <a:gd name="T7" fmla="*/ 23 h 23"/>
                  <a:gd name="T8" fmla="*/ 0 w 29"/>
                  <a:gd name="T9" fmla="*/ 20 h 23"/>
                  <a:gd name="T10" fmla="*/ 0 60000 65536"/>
                  <a:gd name="T11" fmla="*/ 0 60000 65536"/>
                  <a:gd name="T12" fmla="*/ 0 60000 65536"/>
                  <a:gd name="T13" fmla="*/ 0 60000 65536"/>
                  <a:gd name="T14" fmla="*/ 0 60000 65536"/>
                  <a:gd name="T15" fmla="*/ 0 w 29"/>
                  <a:gd name="T16" fmla="*/ 0 h 23"/>
                  <a:gd name="T17" fmla="*/ 29 w 29"/>
                  <a:gd name="T18" fmla="*/ 23 h 23"/>
                </a:gdLst>
                <a:ahLst/>
                <a:cxnLst>
                  <a:cxn ang="T10">
                    <a:pos x="T0" y="T1"/>
                  </a:cxn>
                  <a:cxn ang="T11">
                    <a:pos x="T2" y="T3"/>
                  </a:cxn>
                  <a:cxn ang="T12">
                    <a:pos x="T4" y="T5"/>
                  </a:cxn>
                  <a:cxn ang="T13">
                    <a:pos x="T6" y="T7"/>
                  </a:cxn>
                  <a:cxn ang="T14">
                    <a:pos x="T8" y="T9"/>
                  </a:cxn>
                </a:cxnLst>
                <a:rect l="T15" t="T16" r="T17" b="T18"/>
                <a:pathLst>
                  <a:path w="29" h="23">
                    <a:moveTo>
                      <a:pt x="0" y="20"/>
                    </a:moveTo>
                    <a:lnTo>
                      <a:pt x="0" y="0"/>
                    </a:lnTo>
                    <a:lnTo>
                      <a:pt x="29" y="3"/>
                    </a:lnTo>
                    <a:lnTo>
                      <a:pt x="26" y="23"/>
                    </a:lnTo>
                    <a:lnTo>
                      <a:pt x="0" y="20"/>
                    </a:lnTo>
                    <a:close/>
                  </a:path>
                </a:pathLst>
              </a:custGeom>
              <a:noFill/>
              <a:ln w="9525">
                <a:noFill/>
                <a:round/>
                <a:headEnd/>
                <a:tailEnd/>
              </a:ln>
            </p:spPr>
            <p:txBody>
              <a:bodyPr>
                <a:prstTxWarp prst="textNoShape">
                  <a:avLst/>
                </a:prstTxWarp>
              </a:bodyPr>
              <a:lstStyle/>
              <a:p>
                <a:endParaRPr lang="en-US"/>
              </a:p>
            </p:txBody>
          </p:sp>
          <p:sp>
            <p:nvSpPr>
              <p:cNvPr id="72717" name="Freeform 1192"/>
              <p:cNvSpPr>
                <a:spLocks/>
              </p:cNvSpPr>
              <p:nvPr/>
            </p:nvSpPr>
            <p:spPr bwMode="auto">
              <a:xfrm>
                <a:off x="5218" y="2387"/>
                <a:ext cx="7" cy="5"/>
              </a:xfrm>
              <a:custGeom>
                <a:avLst/>
                <a:gdLst>
                  <a:gd name="T0" fmla="*/ 0 w 35"/>
                  <a:gd name="T1" fmla="*/ 20 h 29"/>
                  <a:gd name="T2" fmla="*/ 3 w 35"/>
                  <a:gd name="T3" fmla="*/ 0 h 29"/>
                  <a:gd name="T4" fmla="*/ 35 w 35"/>
                  <a:gd name="T5" fmla="*/ 8 h 29"/>
                  <a:gd name="T6" fmla="*/ 29 w 35"/>
                  <a:gd name="T7" fmla="*/ 29 h 29"/>
                  <a:gd name="T8" fmla="*/ 0 w 35"/>
                  <a:gd name="T9" fmla="*/ 20 h 29"/>
                  <a:gd name="T10" fmla="*/ 0 60000 65536"/>
                  <a:gd name="T11" fmla="*/ 0 60000 65536"/>
                  <a:gd name="T12" fmla="*/ 0 60000 65536"/>
                  <a:gd name="T13" fmla="*/ 0 60000 65536"/>
                  <a:gd name="T14" fmla="*/ 0 60000 65536"/>
                  <a:gd name="T15" fmla="*/ 0 w 35"/>
                  <a:gd name="T16" fmla="*/ 0 h 29"/>
                  <a:gd name="T17" fmla="*/ 35 w 35"/>
                  <a:gd name="T18" fmla="*/ 29 h 29"/>
                </a:gdLst>
                <a:ahLst/>
                <a:cxnLst>
                  <a:cxn ang="T10">
                    <a:pos x="T0" y="T1"/>
                  </a:cxn>
                  <a:cxn ang="T11">
                    <a:pos x="T2" y="T3"/>
                  </a:cxn>
                  <a:cxn ang="T12">
                    <a:pos x="T4" y="T5"/>
                  </a:cxn>
                  <a:cxn ang="T13">
                    <a:pos x="T6" y="T7"/>
                  </a:cxn>
                  <a:cxn ang="T14">
                    <a:pos x="T8" y="T9"/>
                  </a:cxn>
                </a:cxnLst>
                <a:rect l="T15" t="T16" r="T17" b="T18"/>
                <a:pathLst>
                  <a:path w="35" h="29">
                    <a:moveTo>
                      <a:pt x="0" y="20"/>
                    </a:moveTo>
                    <a:lnTo>
                      <a:pt x="3" y="0"/>
                    </a:lnTo>
                    <a:lnTo>
                      <a:pt x="35" y="8"/>
                    </a:lnTo>
                    <a:lnTo>
                      <a:pt x="29" y="29"/>
                    </a:lnTo>
                    <a:lnTo>
                      <a:pt x="0" y="20"/>
                    </a:lnTo>
                    <a:close/>
                  </a:path>
                </a:pathLst>
              </a:custGeom>
              <a:noFill/>
              <a:ln w="9525">
                <a:noFill/>
                <a:round/>
                <a:headEnd/>
                <a:tailEnd/>
              </a:ln>
            </p:spPr>
            <p:txBody>
              <a:bodyPr>
                <a:prstTxWarp prst="textNoShape">
                  <a:avLst/>
                </a:prstTxWarp>
              </a:bodyPr>
              <a:lstStyle/>
              <a:p>
                <a:endParaRPr lang="en-US"/>
              </a:p>
            </p:txBody>
          </p:sp>
          <p:sp>
            <p:nvSpPr>
              <p:cNvPr id="72718" name="Freeform 1193"/>
              <p:cNvSpPr>
                <a:spLocks/>
              </p:cNvSpPr>
              <p:nvPr/>
            </p:nvSpPr>
            <p:spPr bwMode="auto">
              <a:xfrm>
                <a:off x="5224" y="2388"/>
                <a:ext cx="8" cy="7"/>
              </a:xfrm>
              <a:custGeom>
                <a:avLst/>
                <a:gdLst>
                  <a:gd name="T0" fmla="*/ 0 w 40"/>
                  <a:gd name="T1" fmla="*/ 21 h 32"/>
                  <a:gd name="T2" fmla="*/ 6 w 40"/>
                  <a:gd name="T3" fmla="*/ 0 h 32"/>
                  <a:gd name="T4" fmla="*/ 38 w 40"/>
                  <a:gd name="T5" fmla="*/ 15 h 32"/>
                  <a:gd name="T6" fmla="*/ 40 w 40"/>
                  <a:gd name="T7" fmla="*/ 15 h 32"/>
                  <a:gd name="T8" fmla="*/ 28 w 40"/>
                  <a:gd name="T9" fmla="*/ 32 h 32"/>
                  <a:gd name="T10" fmla="*/ 0 w 40"/>
                  <a:gd name="T11" fmla="*/ 21 h 32"/>
                  <a:gd name="T12" fmla="*/ 0 60000 65536"/>
                  <a:gd name="T13" fmla="*/ 0 60000 65536"/>
                  <a:gd name="T14" fmla="*/ 0 60000 65536"/>
                  <a:gd name="T15" fmla="*/ 0 60000 65536"/>
                  <a:gd name="T16" fmla="*/ 0 60000 65536"/>
                  <a:gd name="T17" fmla="*/ 0 60000 65536"/>
                  <a:gd name="T18" fmla="*/ 0 w 40"/>
                  <a:gd name="T19" fmla="*/ 0 h 32"/>
                  <a:gd name="T20" fmla="*/ 40 w 40"/>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40" h="32">
                    <a:moveTo>
                      <a:pt x="0" y="21"/>
                    </a:moveTo>
                    <a:lnTo>
                      <a:pt x="6" y="0"/>
                    </a:lnTo>
                    <a:lnTo>
                      <a:pt x="38" y="15"/>
                    </a:lnTo>
                    <a:lnTo>
                      <a:pt x="40" y="15"/>
                    </a:lnTo>
                    <a:lnTo>
                      <a:pt x="28" y="32"/>
                    </a:lnTo>
                    <a:lnTo>
                      <a:pt x="0" y="21"/>
                    </a:lnTo>
                    <a:close/>
                  </a:path>
                </a:pathLst>
              </a:custGeom>
              <a:noFill/>
              <a:ln w="9525">
                <a:noFill/>
                <a:round/>
                <a:headEnd/>
                <a:tailEnd/>
              </a:ln>
            </p:spPr>
            <p:txBody>
              <a:bodyPr>
                <a:prstTxWarp prst="textNoShape">
                  <a:avLst/>
                </a:prstTxWarp>
              </a:bodyPr>
              <a:lstStyle/>
              <a:p>
                <a:endParaRPr lang="en-US"/>
              </a:p>
            </p:txBody>
          </p:sp>
          <p:sp>
            <p:nvSpPr>
              <p:cNvPr id="72719" name="Freeform 1194"/>
              <p:cNvSpPr>
                <a:spLocks/>
              </p:cNvSpPr>
              <p:nvPr/>
            </p:nvSpPr>
            <p:spPr bwMode="auto">
              <a:xfrm>
                <a:off x="5229" y="2391"/>
                <a:ext cx="6" cy="5"/>
              </a:xfrm>
              <a:custGeom>
                <a:avLst/>
                <a:gdLst>
                  <a:gd name="T0" fmla="*/ 0 w 29"/>
                  <a:gd name="T1" fmla="*/ 17 h 26"/>
                  <a:gd name="T2" fmla="*/ 12 w 29"/>
                  <a:gd name="T3" fmla="*/ 0 h 26"/>
                  <a:gd name="T4" fmla="*/ 27 w 29"/>
                  <a:gd name="T5" fmla="*/ 9 h 26"/>
                  <a:gd name="T6" fmla="*/ 29 w 29"/>
                  <a:gd name="T7" fmla="*/ 9 h 26"/>
                  <a:gd name="T8" fmla="*/ 17 w 29"/>
                  <a:gd name="T9" fmla="*/ 26 h 26"/>
                  <a:gd name="T10" fmla="*/ 0 w 29"/>
                  <a:gd name="T11" fmla="*/ 17 h 26"/>
                  <a:gd name="T12" fmla="*/ 0 60000 65536"/>
                  <a:gd name="T13" fmla="*/ 0 60000 65536"/>
                  <a:gd name="T14" fmla="*/ 0 60000 65536"/>
                  <a:gd name="T15" fmla="*/ 0 60000 65536"/>
                  <a:gd name="T16" fmla="*/ 0 60000 65536"/>
                  <a:gd name="T17" fmla="*/ 0 60000 65536"/>
                  <a:gd name="T18" fmla="*/ 0 w 29"/>
                  <a:gd name="T19" fmla="*/ 0 h 26"/>
                  <a:gd name="T20" fmla="*/ 29 w 29"/>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29" h="26">
                    <a:moveTo>
                      <a:pt x="0" y="17"/>
                    </a:moveTo>
                    <a:lnTo>
                      <a:pt x="12" y="0"/>
                    </a:lnTo>
                    <a:lnTo>
                      <a:pt x="27" y="9"/>
                    </a:lnTo>
                    <a:lnTo>
                      <a:pt x="29" y="9"/>
                    </a:lnTo>
                    <a:lnTo>
                      <a:pt x="17" y="26"/>
                    </a:lnTo>
                    <a:lnTo>
                      <a:pt x="0" y="17"/>
                    </a:lnTo>
                    <a:close/>
                  </a:path>
                </a:pathLst>
              </a:custGeom>
              <a:noFill/>
              <a:ln w="9525">
                <a:noFill/>
                <a:round/>
                <a:headEnd/>
                <a:tailEnd/>
              </a:ln>
            </p:spPr>
            <p:txBody>
              <a:bodyPr>
                <a:prstTxWarp prst="textNoShape">
                  <a:avLst/>
                </a:prstTxWarp>
              </a:bodyPr>
              <a:lstStyle/>
              <a:p>
                <a:endParaRPr lang="en-US"/>
              </a:p>
            </p:txBody>
          </p:sp>
          <p:sp>
            <p:nvSpPr>
              <p:cNvPr id="72720" name="Freeform 1195"/>
              <p:cNvSpPr>
                <a:spLocks/>
              </p:cNvSpPr>
              <p:nvPr/>
            </p:nvSpPr>
            <p:spPr bwMode="auto">
              <a:xfrm>
                <a:off x="5233" y="2393"/>
                <a:ext cx="6" cy="6"/>
              </a:xfrm>
              <a:custGeom>
                <a:avLst/>
                <a:gdLst>
                  <a:gd name="T0" fmla="*/ 0 w 30"/>
                  <a:gd name="T1" fmla="*/ 17 h 29"/>
                  <a:gd name="T2" fmla="*/ 12 w 30"/>
                  <a:gd name="T3" fmla="*/ 0 h 29"/>
                  <a:gd name="T4" fmla="*/ 30 w 30"/>
                  <a:gd name="T5" fmla="*/ 12 h 29"/>
                  <a:gd name="T6" fmla="*/ 19 w 30"/>
                  <a:gd name="T7" fmla="*/ 29 h 29"/>
                  <a:gd name="T8" fmla="*/ 0 w 30"/>
                  <a:gd name="T9" fmla="*/ 17 h 29"/>
                  <a:gd name="T10" fmla="*/ 0 60000 65536"/>
                  <a:gd name="T11" fmla="*/ 0 60000 65536"/>
                  <a:gd name="T12" fmla="*/ 0 60000 65536"/>
                  <a:gd name="T13" fmla="*/ 0 60000 65536"/>
                  <a:gd name="T14" fmla="*/ 0 60000 65536"/>
                  <a:gd name="T15" fmla="*/ 0 w 30"/>
                  <a:gd name="T16" fmla="*/ 0 h 29"/>
                  <a:gd name="T17" fmla="*/ 30 w 30"/>
                  <a:gd name="T18" fmla="*/ 29 h 29"/>
                </a:gdLst>
                <a:ahLst/>
                <a:cxnLst>
                  <a:cxn ang="T10">
                    <a:pos x="T0" y="T1"/>
                  </a:cxn>
                  <a:cxn ang="T11">
                    <a:pos x="T2" y="T3"/>
                  </a:cxn>
                  <a:cxn ang="T12">
                    <a:pos x="T4" y="T5"/>
                  </a:cxn>
                  <a:cxn ang="T13">
                    <a:pos x="T6" y="T7"/>
                  </a:cxn>
                  <a:cxn ang="T14">
                    <a:pos x="T8" y="T9"/>
                  </a:cxn>
                </a:cxnLst>
                <a:rect l="T15" t="T16" r="T17" b="T18"/>
                <a:pathLst>
                  <a:path w="30" h="29">
                    <a:moveTo>
                      <a:pt x="0" y="17"/>
                    </a:moveTo>
                    <a:lnTo>
                      <a:pt x="12" y="0"/>
                    </a:lnTo>
                    <a:lnTo>
                      <a:pt x="30" y="12"/>
                    </a:lnTo>
                    <a:lnTo>
                      <a:pt x="19" y="29"/>
                    </a:lnTo>
                    <a:lnTo>
                      <a:pt x="0" y="17"/>
                    </a:lnTo>
                    <a:close/>
                  </a:path>
                </a:pathLst>
              </a:custGeom>
              <a:noFill/>
              <a:ln w="9525">
                <a:noFill/>
                <a:round/>
                <a:headEnd/>
                <a:tailEnd/>
              </a:ln>
            </p:spPr>
            <p:txBody>
              <a:bodyPr>
                <a:prstTxWarp prst="textNoShape">
                  <a:avLst/>
                </a:prstTxWarp>
              </a:bodyPr>
              <a:lstStyle/>
              <a:p>
                <a:endParaRPr lang="en-US"/>
              </a:p>
            </p:txBody>
          </p:sp>
          <p:sp>
            <p:nvSpPr>
              <p:cNvPr id="72721" name="Freeform 1196"/>
              <p:cNvSpPr>
                <a:spLocks/>
              </p:cNvSpPr>
              <p:nvPr/>
            </p:nvSpPr>
            <p:spPr bwMode="auto">
              <a:xfrm>
                <a:off x="5237" y="2395"/>
                <a:ext cx="5" cy="6"/>
              </a:xfrm>
              <a:custGeom>
                <a:avLst/>
                <a:gdLst>
                  <a:gd name="T0" fmla="*/ 0 w 28"/>
                  <a:gd name="T1" fmla="*/ 17 h 28"/>
                  <a:gd name="T2" fmla="*/ 11 w 28"/>
                  <a:gd name="T3" fmla="*/ 0 h 28"/>
                  <a:gd name="T4" fmla="*/ 28 w 28"/>
                  <a:gd name="T5" fmla="*/ 13 h 28"/>
                  <a:gd name="T6" fmla="*/ 17 w 28"/>
                  <a:gd name="T7" fmla="*/ 28 h 28"/>
                  <a:gd name="T8" fmla="*/ 0 w 28"/>
                  <a:gd name="T9" fmla="*/ 17 h 28"/>
                  <a:gd name="T10" fmla="*/ 0 60000 65536"/>
                  <a:gd name="T11" fmla="*/ 0 60000 65536"/>
                  <a:gd name="T12" fmla="*/ 0 60000 65536"/>
                  <a:gd name="T13" fmla="*/ 0 60000 65536"/>
                  <a:gd name="T14" fmla="*/ 0 60000 65536"/>
                  <a:gd name="T15" fmla="*/ 0 w 28"/>
                  <a:gd name="T16" fmla="*/ 0 h 28"/>
                  <a:gd name="T17" fmla="*/ 28 w 28"/>
                  <a:gd name="T18" fmla="*/ 28 h 28"/>
                </a:gdLst>
                <a:ahLst/>
                <a:cxnLst>
                  <a:cxn ang="T10">
                    <a:pos x="T0" y="T1"/>
                  </a:cxn>
                  <a:cxn ang="T11">
                    <a:pos x="T2" y="T3"/>
                  </a:cxn>
                  <a:cxn ang="T12">
                    <a:pos x="T4" y="T5"/>
                  </a:cxn>
                  <a:cxn ang="T13">
                    <a:pos x="T6" y="T7"/>
                  </a:cxn>
                  <a:cxn ang="T14">
                    <a:pos x="T8" y="T9"/>
                  </a:cxn>
                </a:cxnLst>
                <a:rect l="T15" t="T16" r="T17" b="T18"/>
                <a:pathLst>
                  <a:path w="28" h="28">
                    <a:moveTo>
                      <a:pt x="0" y="17"/>
                    </a:moveTo>
                    <a:lnTo>
                      <a:pt x="11" y="0"/>
                    </a:lnTo>
                    <a:lnTo>
                      <a:pt x="28" y="13"/>
                    </a:lnTo>
                    <a:lnTo>
                      <a:pt x="17" y="28"/>
                    </a:lnTo>
                    <a:lnTo>
                      <a:pt x="0" y="17"/>
                    </a:lnTo>
                    <a:close/>
                  </a:path>
                </a:pathLst>
              </a:custGeom>
              <a:noFill/>
              <a:ln w="9525">
                <a:noFill/>
                <a:round/>
                <a:headEnd/>
                <a:tailEnd/>
              </a:ln>
            </p:spPr>
            <p:txBody>
              <a:bodyPr>
                <a:prstTxWarp prst="textNoShape">
                  <a:avLst/>
                </a:prstTxWarp>
              </a:bodyPr>
              <a:lstStyle/>
              <a:p>
                <a:endParaRPr lang="en-US"/>
              </a:p>
            </p:txBody>
          </p:sp>
          <p:sp>
            <p:nvSpPr>
              <p:cNvPr id="72722" name="Freeform 1197"/>
              <p:cNvSpPr>
                <a:spLocks/>
              </p:cNvSpPr>
              <p:nvPr/>
            </p:nvSpPr>
            <p:spPr bwMode="auto">
              <a:xfrm>
                <a:off x="5240" y="2398"/>
                <a:ext cx="6" cy="6"/>
              </a:xfrm>
              <a:custGeom>
                <a:avLst/>
                <a:gdLst>
                  <a:gd name="T0" fmla="*/ 0 w 31"/>
                  <a:gd name="T1" fmla="*/ 15 h 30"/>
                  <a:gd name="T2" fmla="*/ 11 w 31"/>
                  <a:gd name="T3" fmla="*/ 0 h 30"/>
                  <a:gd name="T4" fmla="*/ 28 w 31"/>
                  <a:gd name="T5" fmla="*/ 15 h 30"/>
                  <a:gd name="T6" fmla="*/ 31 w 31"/>
                  <a:gd name="T7" fmla="*/ 15 h 30"/>
                  <a:gd name="T8" fmla="*/ 17 w 31"/>
                  <a:gd name="T9" fmla="*/ 30 h 30"/>
                  <a:gd name="T10" fmla="*/ 0 w 31"/>
                  <a:gd name="T11" fmla="*/ 15 h 30"/>
                  <a:gd name="T12" fmla="*/ 0 60000 65536"/>
                  <a:gd name="T13" fmla="*/ 0 60000 65536"/>
                  <a:gd name="T14" fmla="*/ 0 60000 65536"/>
                  <a:gd name="T15" fmla="*/ 0 60000 65536"/>
                  <a:gd name="T16" fmla="*/ 0 60000 65536"/>
                  <a:gd name="T17" fmla="*/ 0 60000 65536"/>
                  <a:gd name="T18" fmla="*/ 0 w 31"/>
                  <a:gd name="T19" fmla="*/ 0 h 30"/>
                  <a:gd name="T20" fmla="*/ 31 w 31"/>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31" h="30">
                    <a:moveTo>
                      <a:pt x="0" y="15"/>
                    </a:moveTo>
                    <a:lnTo>
                      <a:pt x="11" y="0"/>
                    </a:lnTo>
                    <a:lnTo>
                      <a:pt x="28" y="15"/>
                    </a:lnTo>
                    <a:lnTo>
                      <a:pt x="31" y="15"/>
                    </a:lnTo>
                    <a:lnTo>
                      <a:pt x="17" y="30"/>
                    </a:lnTo>
                    <a:lnTo>
                      <a:pt x="0" y="15"/>
                    </a:lnTo>
                    <a:close/>
                  </a:path>
                </a:pathLst>
              </a:custGeom>
              <a:noFill/>
              <a:ln w="9525">
                <a:noFill/>
                <a:round/>
                <a:headEnd/>
                <a:tailEnd/>
              </a:ln>
            </p:spPr>
            <p:txBody>
              <a:bodyPr>
                <a:prstTxWarp prst="textNoShape">
                  <a:avLst/>
                </a:prstTxWarp>
              </a:bodyPr>
              <a:lstStyle/>
              <a:p>
                <a:endParaRPr lang="en-US"/>
              </a:p>
            </p:txBody>
          </p:sp>
          <p:sp>
            <p:nvSpPr>
              <p:cNvPr id="72723" name="Freeform 1198"/>
              <p:cNvSpPr>
                <a:spLocks/>
              </p:cNvSpPr>
              <p:nvPr/>
            </p:nvSpPr>
            <p:spPr bwMode="auto">
              <a:xfrm>
                <a:off x="5243" y="2401"/>
                <a:ext cx="7" cy="6"/>
              </a:xfrm>
              <a:custGeom>
                <a:avLst/>
                <a:gdLst>
                  <a:gd name="T0" fmla="*/ 0 w 31"/>
                  <a:gd name="T1" fmla="*/ 15 h 32"/>
                  <a:gd name="T2" fmla="*/ 14 w 31"/>
                  <a:gd name="T3" fmla="*/ 0 h 32"/>
                  <a:gd name="T4" fmla="*/ 31 w 31"/>
                  <a:gd name="T5" fmla="*/ 17 h 32"/>
                  <a:gd name="T6" fmla="*/ 31 w 31"/>
                  <a:gd name="T7" fmla="*/ 20 h 32"/>
                  <a:gd name="T8" fmla="*/ 17 w 31"/>
                  <a:gd name="T9" fmla="*/ 32 h 32"/>
                  <a:gd name="T10" fmla="*/ 0 w 31"/>
                  <a:gd name="T11" fmla="*/ 15 h 32"/>
                  <a:gd name="T12" fmla="*/ 0 60000 65536"/>
                  <a:gd name="T13" fmla="*/ 0 60000 65536"/>
                  <a:gd name="T14" fmla="*/ 0 60000 65536"/>
                  <a:gd name="T15" fmla="*/ 0 60000 65536"/>
                  <a:gd name="T16" fmla="*/ 0 60000 65536"/>
                  <a:gd name="T17" fmla="*/ 0 60000 65536"/>
                  <a:gd name="T18" fmla="*/ 0 w 31"/>
                  <a:gd name="T19" fmla="*/ 0 h 32"/>
                  <a:gd name="T20" fmla="*/ 31 w 31"/>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31" h="32">
                    <a:moveTo>
                      <a:pt x="0" y="15"/>
                    </a:moveTo>
                    <a:lnTo>
                      <a:pt x="14" y="0"/>
                    </a:lnTo>
                    <a:lnTo>
                      <a:pt x="31" y="17"/>
                    </a:lnTo>
                    <a:lnTo>
                      <a:pt x="31" y="20"/>
                    </a:lnTo>
                    <a:lnTo>
                      <a:pt x="17" y="32"/>
                    </a:lnTo>
                    <a:lnTo>
                      <a:pt x="0" y="15"/>
                    </a:lnTo>
                    <a:close/>
                  </a:path>
                </a:pathLst>
              </a:custGeom>
              <a:noFill/>
              <a:ln w="9525">
                <a:noFill/>
                <a:round/>
                <a:headEnd/>
                <a:tailEnd/>
              </a:ln>
            </p:spPr>
            <p:txBody>
              <a:bodyPr>
                <a:prstTxWarp prst="textNoShape">
                  <a:avLst/>
                </a:prstTxWarp>
              </a:bodyPr>
              <a:lstStyle/>
              <a:p>
                <a:endParaRPr lang="en-US"/>
              </a:p>
            </p:txBody>
          </p:sp>
          <p:sp>
            <p:nvSpPr>
              <p:cNvPr id="72724" name="Freeform 1199"/>
              <p:cNvSpPr>
                <a:spLocks/>
              </p:cNvSpPr>
              <p:nvPr/>
            </p:nvSpPr>
            <p:spPr bwMode="auto">
              <a:xfrm>
                <a:off x="5247" y="2405"/>
                <a:ext cx="7" cy="6"/>
              </a:xfrm>
              <a:custGeom>
                <a:avLst/>
                <a:gdLst>
                  <a:gd name="T0" fmla="*/ 0 w 35"/>
                  <a:gd name="T1" fmla="*/ 12 h 32"/>
                  <a:gd name="T2" fmla="*/ 14 w 35"/>
                  <a:gd name="T3" fmla="*/ 0 h 32"/>
                  <a:gd name="T4" fmla="*/ 35 w 35"/>
                  <a:gd name="T5" fmla="*/ 17 h 32"/>
                  <a:gd name="T6" fmla="*/ 18 w 35"/>
                  <a:gd name="T7" fmla="*/ 32 h 32"/>
                  <a:gd name="T8" fmla="*/ 0 w 35"/>
                  <a:gd name="T9" fmla="*/ 12 h 32"/>
                  <a:gd name="T10" fmla="*/ 0 60000 65536"/>
                  <a:gd name="T11" fmla="*/ 0 60000 65536"/>
                  <a:gd name="T12" fmla="*/ 0 60000 65536"/>
                  <a:gd name="T13" fmla="*/ 0 60000 65536"/>
                  <a:gd name="T14" fmla="*/ 0 60000 65536"/>
                  <a:gd name="T15" fmla="*/ 0 w 35"/>
                  <a:gd name="T16" fmla="*/ 0 h 32"/>
                  <a:gd name="T17" fmla="*/ 35 w 35"/>
                  <a:gd name="T18" fmla="*/ 32 h 32"/>
                </a:gdLst>
                <a:ahLst/>
                <a:cxnLst>
                  <a:cxn ang="T10">
                    <a:pos x="T0" y="T1"/>
                  </a:cxn>
                  <a:cxn ang="T11">
                    <a:pos x="T2" y="T3"/>
                  </a:cxn>
                  <a:cxn ang="T12">
                    <a:pos x="T4" y="T5"/>
                  </a:cxn>
                  <a:cxn ang="T13">
                    <a:pos x="T6" y="T7"/>
                  </a:cxn>
                  <a:cxn ang="T14">
                    <a:pos x="T8" y="T9"/>
                  </a:cxn>
                </a:cxnLst>
                <a:rect l="T15" t="T16" r="T17" b="T18"/>
                <a:pathLst>
                  <a:path w="35" h="32">
                    <a:moveTo>
                      <a:pt x="0" y="12"/>
                    </a:moveTo>
                    <a:lnTo>
                      <a:pt x="14" y="0"/>
                    </a:lnTo>
                    <a:lnTo>
                      <a:pt x="35" y="17"/>
                    </a:lnTo>
                    <a:lnTo>
                      <a:pt x="18" y="32"/>
                    </a:lnTo>
                    <a:lnTo>
                      <a:pt x="0" y="12"/>
                    </a:lnTo>
                    <a:close/>
                  </a:path>
                </a:pathLst>
              </a:custGeom>
              <a:noFill/>
              <a:ln w="9525">
                <a:noFill/>
                <a:round/>
                <a:headEnd/>
                <a:tailEnd/>
              </a:ln>
            </p:spPr>
            <p:txBody>
              <a:bodyPr>
                <a:prstTxWarp prst="textNoShape">
                  <a:avLst/>
                </a:prstTxWarp>
              </a:bodyPr>
              <a:lstStyle/>
              <a:p>
                <a:endParaRPr lang="en-US"/>
              </a:p>
            </p:txBody>
          </p:sp>
          <p:sp>
            <p:nvSpPr>
              <p:cNvPr id="72725" name="Freeform 1200"/>
              <p:cNvSpPr>
                <a:spLocks/>
              </p:cNvSpPr>
              <p:nvPr/>
            </p:nvSpPr>
            <p:spPr bwMode="auto">
              <a:xfrm>
                <a:off x="5250" y="2408"/>
                <a:ext cx="7" cy="8"/>
              </a:xfrm>
              <a:custGeom>
                <a:avLst/>
                <a:gdLst>
                  <a:gd name="T0" fmla="*/ 0 w 34"/>
                  <a:gd name="T1" fmla="*/ 15 h 38"/>
                  <a:gd name="T2" fmla="*/ 17 w 34"/>
                  <a:gd name="T3" fmla="*/ 0 h 38"/>
                  <a:gd name="T4" fmla="*/ 34 w 34"/>
                  <a:gd name="T5" fmla="*/ 24 h 38"/>
                  <a:gd name="T6" fmla="*/ 19 w 34"/>
                  <a:gd name="T7" fmla="*/ 38 h 38"/>
                  <a:gd name="T8" fmla="*/ 0 w 34"/>
                  <a:gd name="T9" fmla="*/ 15 h 38"/>
                  <a:gd name="T10" fmla="*/ 0 60000 65536"/>
                  <a:gd name="T11" fmla="*/ 0 60000 65536"/>
                  <a:gd name="T12" fmla="*/ 0 60000 65536"/>
                  <a:gd name="T13" fmla="*/ 0 60000 65536"/>
                  <a:gd name="T14" fmla="*/ 0 60000 65536"/>
                  <a:gd name="T15" fmla="*/ 0 w 34"/>
                  <a:gd name="T16" fmla="*/ 0 h 38"/>
                  <a:gd name="T17" fmla="*/ 34 w 34"/>
                  <a:gd name="T18" fmla="*/ 38 h 38"/>
                </a:gdLst>
                <a:ahLst/>
                <a:cxnLst>
                  <a:cxn ang="T10">
                    <a:pos x="T0" y="T1"/>
                  </a:cxn>
                  <a:cxn ang="T11">
                    <a:pos x="T2" y="T3"/>
                  </a:cxn>
                  <a:cxn ang="T12">
                    <a:pos x="T4" y="T5"/>
                  </a:cxn>
                  <a:cxn ang="T13">
                    <a:pos x="T6" y="T7"/>
                  </a:cxn>
                  <a:cxn ang="T14">
                    <a:pos x="T8" y="T9"/>
                  </a:cxn>
                </a:cxnLst>
                <a:rect l="T15" t="T16" r="T17" b="T18"/>
                <a:pathLst>
                  <a:path w="34" h="38">
                    <a:moveTo>
                      <a:pt x="0" y="15"/>
                    </a:moveTo>
                    <a:lnTo>
                      <a:pt x="17" y="0"/>
                    </a:lnTo>
                    <a:lnTo>
                      <a:pt x="34" y="24"/>
                    </a:lnTo>
                    <a:lnTo>
                      <a:pt x="19" y="38"/>
                    </a:lnTo>
                    <a:lnTo>
                      <a:pt x="0" y="15"/>
                    </a:lnTo>
                    <a:close/>
                  </a:path>
                </a:pathLst>
              </a:custGeom>
              <a:noFill/>
              <a:ln w="9525">
                <a:noFill/>
                <a:round/>
                <a:headEnd/>
                <a:tailEnd/>
              </a:ln>
            </p:spPr>
            <p:txBody>
              <a:bodyPr>
                <a:prstTxWarp prst="textNoShape">
                  <a:avLst/>
                </a:prstTxWarp>
              </a:bodyPr>
              <a:lstStyle/>
              <a:p>
                <a:endParaRPr lang="en-US"/>
              </a:p>
            </p:txBody>
          </p:sp>
          <p:sp>
            <p:nvSpPr>
              <p:cNvPr id="72726" name="Freeform 1201"/>
              <p:cNvSpPr>
                <a:spLocks/>
              </p:cNvSpPr>
              <p:nvPr/>
            </p:nvSpPr>
            <p:spPr bwMode="auto">
              <a:xfrm>
                <a:off x="5254" y="2413"/>
                <a:ext cx="7" cy="8"/>
              </a:xfrm>
              <a:custGeom>
                <a:avLst/>
                <a:gdLst>
                  <a:gd name="T0" fmla="*/ 0 w 35"/>
                  <a:gd name="T1" fmla="*/ 14 h 38"/>
                  <a:gd name="T2" fmla="*/ 15 w 35"/>
                  <a:gd name="T3" fmla="*/ 0 h 38"/>
                  <a:gd name="T4" fmla="*/ 35 w 35"/>
                  <a:gd name="T5" fmla="*/ 25 h 38"/>
                  <a:gd name="T6" fmla="*/ 18 w 35"/>
                  <a:gd name="T7" fmla="*/ 38 h 38"/>
                  <a:gd name="T8" fmla="*/ 0 w 35"/>
                  <a:gd name="T9" fmla="*/ 14 h 38"/>
                  <a:gd name="T10" fmla="*/ 0 60000 65536"/>
                  <a:gd name="T11" fmla="*/ 0 60000 65536"/>
                  <a:gd name="T12" fmla="*/ 0 60000 65536"/>
                  <a:gd name="T13" fmla="*/ 0 60000 65536"/>
                  <a:gd name="T14" fmla="*/ 0 60000 65536"/>
                  <a:gd name="T15" fmla="*/ 0 w 35"/>
                  <a:gd name="T16" fmla="*/ 0 h 38"/>
                  <a:gd name="T17" fmla="*/ 35 w 35"/>
                  <a:gd name="T18" fmla="*/ 38 h 38"/>
                </a:gdLst>
                <a:ahLst/>
                <a:cxnLst>
                  <a:cxn ang="T10">
                    <a:pos x="T0" y="T1"/>
                  </a:cxn>
                  <a:cxn ang="T11">
                    <a:pos x="T2" y="T3"/>
                  </a:cxn>
                  <a:cxn ang="T12">
                    <a:pos x="T4" y="T5"/>
                  </a:cxn>
                  <a:cxn ang="T13">
                    <a:pos x="T6" y="T7"/>
                  </a:cxn>
                  <a:cxn ang="T14">
                    <a:pos x="T8" y="T9"/>
                  </a:cxn>
                </a:cxnLst>
                <a:rect l="T15" t="T16" r="T17" b="T18"/>
                <a:pathLst>
                  <a:path w="35" h="38">
                    <a:moveTo>
                      <a:pt x="0" y="14"/>
                    </a:moveTo>
                    <a:lnTo>
                      <a:pt x="15" y="0"/>
                    </a:lnTo>
                    <a:lnTo>
                      <a:pt x="35" y="25"/>
                    </a:lnTo>
                    <a:lnTo>
                      <a:pt x="18" y="38"/>
                    </a:lnTo>
                    <a:lnTo>
                      <a:pt x="0" y="14"/>
                    </a:lnTo>
                    <a:close/>
                  </a:path>
                </a:pathLst>
              </a:custGeom>
              <a:noFill/>
              <a:ln w="9525">
                <a:noFill/>
                <a:round/>
                <a:headEnd/>
                <a:tailEnd/>
              </a:ln>
            </p:spPr>
            <p:txBody>
              <a:bodyPr>
                <a:prstTxWarp prst="textNoShape">
                  <a:avLst/>
                </a:prstTxWarp>
              </a:bodyPr>
              <a:lstStyle/>
              <a:p>
                <a:endParaRPr lang="en-US"/>
              </a:p>
            </p:txBody>
          </p:sp>
          <p:sp>
            <p:nvSpPr>
              <p:cNvPr id="72727" name="Freeform 1202"/>
              <p:cNvSpPr>
                <a:spLocks/>
              </p:cNvSpPr>
              <p:nvPr/>
            </p:nvSpPr>
            <p:spPr bwMode="auto">
              <a:xfrm>
                <a:off x="5258" y="2418"/>
                <a:ext cx="7" cy="8"/>
              </a:xfrm>
              <a:custGeom>
                <a:avLst/>
                <a:gdLst>
                  <a:gd name="T0" fmla="*/ 0 w 38"/>
                  <a:gd name="T1" fmla="*/ 13 h 37"/>
                  <a:gd name="T2" fmla="*/ 17 w 38"/>
                  <a:gd name="T3" fmla="*/ 0 h 37"/>
                  <a:gd name="T4" fmla="*/ 38 w 38"/>
                  <a:gd name="T5" fmla="*/ 30 h 37"/>
                  <a:gd name="T6" fmla="*/ 19 w 38"/>
                  <a:gd name="T7" fmla="*/ 37 h 37"/>
                  <a:gd name="T8" fmla="*/ 0 w 38"/>
                  <a:gd name="T9" fmla="*/ 13 h 37"/>
                  <a:gd name="T10" fmla="*/ 0 60000 65536"/>
                  <a:gd name="T11" fmla="*/ 0 60000 65536"/>
                  <a:gd name="T12" fmla="*/ 0 60000 65536"/>
                  <a:gd name="T13" fmla="*/ 0 60000 65536"/>
                  <a:gd name="T14" fmla="*/ 0 60000 65536"/>
                  <a:gd name="T15" fmla="*/ 0 w 38"/>
                  <a:gd name="T16" fmla="*/ 0 h 37"/>
                  <a:gd name="T17" fmla="*/ 38 w 38"/>
                  <a:gd name="T18" fmla="*/ 37 h 37"/>
                </a:gdLst>
                <a:ahLst/>
                <a:cxnLst>
                  <a:cxn ang="T10">
                    <a:pos x="T0" y="T1"/>
                  </a:cxn>
                  <a:cxn ang="T11">
                    <a:pos x="T2" y="T3"/>
                  </a:cxn>
                  <a:cxn ang="T12">
                    <a:pos x="T4" y="T5"/>
                  </a:cxn>
                  <a:cxn ang="T13">
                    <a:pos x="T6" y="T7"/>
                  </a:cxn>
                  <a:cxn ang="T14">
                    <a:pos x="T8" y="T9"/>
                  </a:cxn>
                </a:cxnLst>
                <a:rect l="T15" t="T16" r="T17" b="T18"/>
                <a:pathLst>
                  <a:path w="38" h="37">
                    <a:moveTo>
                      <a:pt x="0" y="13"/>
                    </a:moveTo>
                    <a:lnTo>
                      <a:pt x="17" y="0"/>
                    </a:lnTo>
                    <a:lnTo>
                      <a:pt x="38" y="30"/>
                    </a:lnTo>
                    <a:lnTo>
                      <a:pt x="19" y="37"/>
                    </a:lnTo>
                    <a:lnTo>
                      <a:pt x="0" y="13"/>
                    </a:lnTo>
                    <a:close/>
                  </a:path>
                </a:pathLst>
              </a:custGeom>
              <a:noFill/>
              <a:ln w="9525">
                <a:noFill/>
                <a:round/>
                <a:headEnd/>
                <a:tailEnd/>
              </a:ln>
            </p:spPr>
            <p:txBody>
              <a:bodyPr>
                <a:prstTxWarp prst="textNoShape">
                  <a:avLst/>
                </a:prstTxWarp>
              </a:bodyPr>
              <a:lstStyle/>
              <a:p>
                <a:endParaRPr lang="en-US"/>
              </a:p>
            </p:txBody>
          </p:sp>
          <p:sp>
            <p:nvSpPr>
              <p:cNvPr id="72728" name="Freeform 1203"/>
              <p:cNvSpPr>
                <a:spLocks/>
              </p:cNvSpPr>
              <p:nvPr/>
            </p:nvSpPr>
            <p:spPr bwMode="auto">
              <a:xfrm>
                <a:off x="5262" y="2424"/>
                <a:ext cx="7" cy="8"/>
              </a:xfrm>
              <a:custGeom>
                <a:avLst/>
                <a:gdLst>
                  <a:gd name="T0" fmla="*/ 0 w 36"/>
                  <a:gd name="T1" fmla="*/ 7 h 39"/>
                  <a:gd name="T2" fmla="*/ 19 w 36"/>
                  <a:gd name="T3" fmla="*/ 0 h 39"/>
                  <a:gd name="T4" fmla="*/ 36 w 36"/>
                  <a:gd name="T5" fmla="*/ 28 h 39"/>
                  <a:gd name="T6" fmla="*/ 19 w 36"/>
                  <a:gd name="T7" fmla="*/ 39 h 39"/>
                  <a:gd name="T8" fmla="*/ 0 w 36"/>
                  <a:gd name="T9" fmla="*/ 7 h 39"/>
                  <a:gd name="T10" fmla="*/ 0 60000 65536"/>
                  <a:gd name="T11" fmla="*/ 0 60000 65536"/>
                  <a:gd name="T12" fmla="*/ 0 60000 65536"/>
                  <a:gd name="T13" fmla="*/ 0 60000 65536"/>
                  <a:gd name="T14" fmla="*/ 0 60000 65536"/>
                  <a:gd name="T15" fmla="*/ 0 w 36"/>
                  <a:gd name="T16" fmla="*/ 0 h 39"/>
                  <a:gd name="T17" fmla="*/ 36 w 36"/>
                  <a:gd name="T18" fmla="*/ 39 h 39"/>
                </a:gdLst>
                <a:ahLst/>
                <a:cxnLst>
                  <a:cxn ang="T10">
                    <a:pos x="T0" y="T1"/>
                  </a:cxn>
                  <a:cxn ang="T11">
                    <a:pos x="T2" y="T3"/>
                  </a:cxn>
                  <a:cxn ang="T12">
                    <a:pos x="T4" y="T5"/>
                  </a:cxn>
                  <a:cxn ang="T13">
                    <a:pos x="T6" y="T7"/>
                  </a:cxn>
                  <a:cxn ang="T14">
                    <a:pos x="T8" y="T9"/>
                  </a:cxn>
                </a:cxnLst>
                <a:rect l="T15" t="T16" r="T17" b="T18"/>
                <a:pathLst>
                  <a:path w="36" h="39">
                    <a:moveTo>
                      <a:pt x="0" y="7"/>
                    </a:moveTo>
                    <a:lnTo>
                      <a:pt x="19" y="0"/>
                    </a:lnTo>
                    <a:lnTo>
                      <a:pt x="36" y="28"/>
                    </a:lnTo>
                    <a:lnTo>
                      <a:pt x="19" y="39"/>
                    </a:lnTo>
                    <a:lnTo>
                      <a:pt x="0" y="7"/>
                    </a:lnTo>
                    <a:close/>
                  </a:path>
                </a:pathLst>
              </a:custGeom>
              <a:noFill/>
              <a:ln w="9525">
                <a:noFill/>
                <a:round/>
                <a:headEnd/>
                <a:tailEnd/>
              </a:ln>
            </p:spPr>
            <p:txBody>
              <a:bodyPr>
                <a:prstTxWarp prst="textNoShape">
                  <a:avLst/>
                </a:prstTxWarp>
              </a:bodyPr>
              <a:lstStyle/>
              <a:p>
                <a:endParaRPr lang="en-US"/>
              </a:p>
            </p:txBody>
          </p:sp>
          <p:sp>
            <p:nvSpPr>
              <p:cNvPr id="72729" name="Freeform 1204"/>
              <p:cNvSpPr>
                <a:spLocks/>
              </p:cNvSpPr>
              <p:nvPr/>
            </p:nvSpPr>
            <p:spPr bwMode="auto">
              <a:xfrm>
                <a:off x="5265" y="2430"/>
                <a:ext cx="8" cy="8"/>
              </a:xfrm>
              <a:custGeom>
                <a:avLst/>
                <a:gdLst>
                  <a:gd name="T0" fmla="*/ 0 w 37"/>
                  <a:gd name="T1" fmla="*/ 11 h 43"/>
                  <a:gd name="T2" fmla="*/ 17 w 37"/>
                  <a:gd name="T3" fmla="*/ 0 h 43"/>
                  <a:gd name="T4" fmla="*/ 37 w 37"/>
                  <a:gd name="T5" fmla="*/ 35 h 43"/>
                  <a:gd name="T6" fmla="*/ 19 w 37"/>
                  <a:gd name="T7" fmla="*/ 43 h 43"/>
                  <a:gd name="T8" fmla="*/ 0 w 37"/>
                  <a:gd name="T9" fmla="*/ 11 h 43"/>
                  <a:gd name="T10" fmla="*/ 0 60000 65536"/>
                  <a:gd name="T11" fmla="*/ 0 60000 65536"/>
                  <a:gd name="T12" fmla="*/ 0 60000 65536"/>
                  <a:gd name="T13" fmla="*/ 0 60000 65536"/>
                  <a:gd name="T14" fmla="*/ 0 60000 65536"/>
                  <a:gd name="T15" fmla="*/ 0 w 37"/>
                  <a:gd name="T16" fmla="*/ 0 h 43"/>
                  <a:gd name="T17" fmla="*/ 37 w 37"/>
                  <a:gd name="T18" fmla="*/ 43 h 43"/>
                </a:gdLst>
                <a:ahLst/>
                <a:cxnLst>
                  <a:cxn ang="T10">
                    <a:pos x="T0" y="T1"/>
                  </a:cxn>
                  <a:cxn ang="T11">
                    <a:pos x="T2" y="T3"/>
                  </a:cxn>
                  <a:cxn ang="T12">
                    <a:pos x="T4" y="T5"/>
                  </a:cxn>
                  <a:cxn ang="T13">
                    <a:pos x="T6" y="T7"/>
                  </a:cxn>
                  <a:cxn ang="T14">
                    <a:pos x="T8" y="T9"/>
                  </a:cxn>
                </a:cxnLst>
                <a:rect l="T15" t="T16" r="T17" b="T18"/>
                <a:pathLst>
                  <a:path w="37" h="43">
                    <a:moveTo>
                      <a:pt x="0" y="11"/>
                    </a:moveTo>
                    <a:lnTo>
                      <a:pt x="17" y="0"/>
                    </a:lnTo>
                    <a:lnTo>
                      <a:pt x="37" y="35"/>
                    </a:lnTo>
                    <a:lnTo>
                      <a:pt x="19" y="43"/>
                    </a:lnTo>
                    <a:lnTo>
                      <a:pt x="0" y="11"/>
                    </a:lnTo>
                    <a:close/>
                  </a:path>
                </a:pathLst>
              </a:custGeom>
              <a:noFill/>
              <a:ln w="9525">
                <a:noFill/>
                <a:round/>
                <a:headEnd/>
                <a:tailEnd/>
              </a:ln>
            </p:spPr>
            <p:txBody>
              <a:bodyPr>
                <a:prstTxWarp prst="textNoShape">
                  <a:avLst/>
                </a:prstTxWarp>
              </a:bodyPr>
              <a:lstStyle/>
              <a:p>
                <a:endParaRPr lang="en-US"/>
              </a:p>
            </p:txBody>
          </p:sp>
          <p:sp>
            <p:nvSpPr>
              <p:cNvPr id="72730" name="Freeform 1205"/>
              <p:cNvSpPr>
                <a:spLocks/>
              </p:cNvSpPr>
              <p:nvPr/>
            </p:nvSpPr>
            <p:spPr bwMode="auto">
              <a:xfrm>
                <a:off x="5269" y="2437"/>
                <a:ext cx="8" cy="9"/>
              </a:xfrm>
              <a:custGeom>
                <a:avLst/>
                <a:gdLst>
                  <a:gd name="T0" fmla="*/ 0 w 37"/>
                  <a:gd name="T1" fmla="*/ 8 h 45"/>
                  <a:gd name="T2" fmla="*/ 18 w 37"/>
                  <a:gd name="T3" fmla="*/ 0 h 45"/>
                  <a:gd name="T4" fmla="*/ 37 w 37"/>
                  <a:gd name="T5" fmla="*/ 37 h 45"/>
                  <a:gd name="T6" fmla="*/ 20 w 37"/>
                  <a:gd name="T7" fmla="*/ 45 h 45"/>
                  <a:gd name="T8" fmla="*/ 0 w 37"/>
                  <a:gd name="T9" fmla="*/ 8 h 45"/>
                  <a:gd name="T10" fmla="*/ 0 60000 65536"/>
                  <a:gd name="T11" fmla="*/ 0 60000 65536"/>
                  <a:gd name="T12" fmla="*/ 0 60000 65536"/>
                  <a:gd name="T13" fmla="*/ 0 60000 65536"/>
                  <a:gd name="T14" fmla="*/ 0 60000 65536"/>
                  <a:gd name="T15" fmla="*/ 0 w 37"/>
                  <a:gd name="T16" fmla="*/ 0 h 45"/>
                  <a:gd name="T17" fmla="*/ 37 w 37"/>
                  <a:gd name="T18" fmla="*/ 45 h 45"/>
                </a:gdLst>
                <a:ahLst/>
                <a:cxnLst>
                  <a:cxn ang="T10">
                    <a:pos x="T0" y="T1"/>
                  </a:cxn>
                  <a:cxn ang="T11">
                    <a:pos x="T2" y="T3"/>
                  </a:cxn>
                  <a:cxn ang="T12">
                    <a:pos x="T4" y="T5"/>
                  </a:cxn>
                  <a:cxn ang="T13">
                    <a:pos x="T6" y="T7"/>
                  </a:cxn>
                  <a:cxn ang="T14">
                    <a:pos x="T8" y="T9"/>
                  </a:cxn>
                </a:cxnLst>
                <a:rect l="T15" t="T16" r="T17" b="T18"/>
                <a:pathLst>
                  <a:path w="37" h="45">
                    <a:moveTo>
                      <a:pt x="0" y="8"/>
                    </a:moveTo>
                    <a:lnTo>
                      <a:pt x="18" y="0"/>
                    </a:lnTo>
                    <a:lnTo>
                      <a:pt x="37" y="37"/>
                    </a:lnTo>
                    <a:lnTo>
                      <a:pt x="20" y="45"/>
                    </a:lnTo>
                    <a:lnTo>
                      <a:pt x="0" y="8"/>
                    </a:lnTo>
                    <a:close/>
                  </a:path>
                </a:pathLst>
              </a:custGeom>
              <a:noFill/>
              <a:ln w="9525">
                <a:noFill/>
                <a:round/>
                <a:headEnd/>
                <a:tailEnd/>
              </a:ln>
            </p:spPr>
            <p:txBody>
              <a:bodyPr>
                <a:prstTxWarp prst="textNoShape">
                  <a:avLst/>
                </a:prstTxWarp>
              </a:bodyPr>
              <a:lstStyle/>
              <a:p>
                <a:endParaRPr lang="en-US"/>
              </a:p>
            </p:txBody>
          </p:sp>
          <p:sp>
            <p:nvSpPr>
              <p:cNvPr id="72731" name="Freeform 1206"/>
              <p:cNvSpPr>
                <a:spLocks/>
              </p:cNvSpPr>
              <p:nvPr/>
            </p:nvSpPr>
            <p:spPr bwMode="auto">
              <a:xfrm>
                <a:off x="5273" y="2444"/>
                <a:ext cx="8" cy="9"/>
              </a:xfrm>
              <a:custGeom>
                <a:avLst/>
                <a:gdLst>
                  <a:gd name="T0" fmla="*/ 0 w 38"/>
                  <a:gd name="T1" fmla="*/ 8 h 46"/>
                  <a:gd name="T2" fmla="*/ 17 w 38"/>
                  <a:gd name="T3" fmla="*/ 0 h 46"/>
                  <a:gd name="T4" fmla="*/ 38 w 38"/>
                  <a:gd name="T5" fmla="*/ 40 h 46"/>
                  <a:gd name="T6" fmla="*/ 17 w 38"/>
                  <a:gd name="T7" fmla="*/ 46 h 46"/>
                  <a:gd name="T8" fmla="*/ 0 w 38"/>
                  <a:gd name="T9" fmla="*/ 8 h 46"/>
                  <a:gd name="T10" fmla="*/ 0 60000 65536"/>
                  <a:gd name="T11" fmla="*/ 0 60000 65536"/>
                  <a:gd name="T12" fmla="*/ 0 60000 65536"/>
                  <a:gd name="T13" fmla="*/ 0 60000 65536"/>
                  <a:gd name="T14" fmla="*/ 0 60000 65536"/>
                  <a:gd name="T15" fmla="*/ 0 w 38"/>
                  <a:gd name="T16" fmla="*/ 0 h 46"/>
                  <a:gd name="T17" fmla="*/ 38 w 38"/>
                  <a:gd name="T18" fmla="*/ 46 h 46"/>
                </a:gdLst>
                <a:ahLst/>
                <a:cxnLst>
                  <a:cxn ang="T10">
                    <a:pos x="T0" y="T1"/>
                  </a:cxn>
                  <a:cxn ang="T11">
                    <a:pos x="T2" y="T3"/>
                  </a:cxn>
                  <a:cxn ang="T12">
                    <a:pos x="T4" y="T5"/>
                  </a:cxn>
                  <a:cxn ang="T13">
                    <a:pos x="T6" y="T7"/>
                  </a:cxn>
                  <a:cxn ang="T14">
                    <a:pos x="T8" y="T9"/>
                  </a:cxn>
                </a:cxnLst>
                <a:rect l="T15" t="T16" r="T17" b="T18"/>
                <a:pathLst>
                  <a:path w="38" h="46">
                    <a:moveTo>
                      <a:pt x="0" y="8"/>
                    </a:moveTo>
                    <a:lnTo>
                      <a:pt x="17" y="0"/>
                    </a:lnTo>
                    <a:lnTo>
                      <a:pt x="38" y="40"/>
                    </a:lnTo>
                    <a:lnTo>
                      <a:pt x="17" y="46"/>
                    </a:lnTo>
                    <a:lnTo>
                      <a:pt x="0" y="8"/>
                    </a:lnTo>
                    <a:close/>
                  </a:path>
                </a:pathLst>
              </a:custGeom>
              <a:noFill/>
              <a:ln w="9525">
                <a:noFill/>
                <a:round/>
                <a:headEnd/>
                <a:tailEnd/>
              </a:ln>
            </p:spPr>
            <p:txBody>
              <a:bodyPr>
                <a:prstTxWarp prst="textNoShape">
                  <a:avLst/>
                </a:prstTxWarp>
              </a:bodyPr>
              <a:lstStyle/>
              <a:p>
                <a:endParaRPr lang="en-US"/>
              </a:p>
            </p:txBody>
          </p:sp>
          <p:sp>
            <p:nvSpPr>
              <p:cNvPr id="72732" name="Freeform 1207"/>
              <p:cNvSpPr>
                <a:spLocks/>
              </p:cNvSpPr>
              <p:nvPr/>
            </p:nvSpPr>
            <p:spPr bwMode="auto">
              <a:xfrm>
                <a:off x="5277" y="2452"/>
                <a:ext cx="7" cy="10"/>
              </a:xfrm>
              <a:custGeom>
                <a:avLst/>
                <a:gdLst>
                  <a:gd name="T0" fmla="*/ 0 w 38"/>
                  <a:gd name="T1" fmla="*/ 6 h 49"/>
                  <a:gd name="T2" fmla="*/ 21 w 38"/>
                  <a:gd name="T3" fmla="*/ 0 h 49"/>
                  <a:gd name="T4" fmla="*/ 38 w 38"/>
                  <a:gd name="T5" fmla="*/ 43 h 49"/>
                  <a:gd name="T6" fmla="*/ 21 w 38"/>
                  <a:gd name="T7" fmla="*/ 49 h 49"/>
                  <a:gd name="T8" fmla="*/ 0 w 38"/>
                  <a:gd name="T9" fmla="*/ 6 h 49"/>
                  <a:gd name="T10" fmla="*/ 0 60000 65536"/>
                  <a:gd name="T11" fmla="*/ 0 60000 65536"/>
                  <a:gd name="T12" fmla="*/ 0 60000 65536"/>
                  <a:gd name="T13" fmla="*/ 0 60000 65536"/>
                  <a:gd name="T14" fmla="*/ 0 60000 65536"/>
                  <a:gd name="T15" fmla="*/ 0 w 38"/>
                  <a:gd name="T16" fmla="*/ 0 h 49"/>
                  <a:gd name="T17" fmla="*/ 38 w 38"/>
                  <a:gd name="T18" fmla="*/ 49 h 49"/>
                </a:gdLst>
                <a:ahLst/>
                <a:cxnLst>
                  <a:cxn ang="T10">
                    <a:pos x="T0" y="T1"/>
                  </a:cxn>
                  <a:cxn ang="T11">
                    <a:pos x="T2" y="T3"/>
                  </a:cxn>
                  <a:cxn ang="T12">
                    <a:pos x="T4" y="T5"/>
                  </a:cxn>
                  <a:cxn ang="T13">
                    <a:pos x="T6" y="T7"/>
                  </a:cxn>
                  <a:cxn ang="T14">
                    <a:pos x="T8" y="T9"/>
                  </a:cxn>
                </a:cxnLst>
                <a:rect l="T15" t="T16" r="T17" b="T18"/>
                <a:pathLst>
                  <a:path w="38" h="49">
                    <a:moveTo>
                      <a:pt x="0" y="6"/>
                    </a:moveTo>
                    <a:lnTo>
                      <a:pt x="21" y="0"/>
                    </a:lnTo>
                    <a:lnTo>
                      <a:pt x="38" y="43"/>
                    </a:lnTo>
                    <a:lnTo>
                      <a:pt x="21" y="49"/>
                    </a:lnTo>
                    <a:lnTo>
                      <a:pt x="0" y="6"/>
                    </a:lnTo>
                    <a:close/>
                  </a:path>
                </a:pathLst>
              </a:custGeom>
              <a:noFill/>
              <a:ln w="9525">
                <a:noFill/>
                <a:round/>
                <a:headEnd/>
                <a:tailEnd/>
              </a:ln>
            </p:spPr>
            <p:txBody>
              <a:bodyPr>
                <a:prstTxWarp prst="textNoShape">
                  <a:avLst/>
                </a:prstTxWarp>
              </a:bodyPr>
              <a:lstStyle/>
              <a:p>
                <a:endParaRPr lang="en-US"/>
              </a:p>
            </p:txBody>
          </p:sp>
          <p:sp>
            <p:nvSpPr>
              <p:cNvPr id="72733" name="Freeform 1208"/>
              <p:cNvSpPr>
                <a:spLocks/>
              </p:cNvSpPr>
              <p:nvPr/>
            </p:nvSpPr>
            <p:spPr bwMode="auto">
              <a:xfrm>
                <a:off x="5281" y="2461"/>
                <a:ext cx="7" cy="10"/>
              </a:xfrm>
              <a:custGeom>
                <a:avLst/>
                <a:gdLst>
                  <a:gd name="T0" fmla="*/ 0 w 37"/>
                  <a:gd name="T1" fmla="*/ 6 h 52"/>
                  <a:gd name="T2" fmla="*/ 17 w 37"/>
                  <a:gd name="T3" fmla="*/ 0 h 52"/>
                  <a:gd name="T4" fmla="*/ 37 w 37"/>
                  <a:gd name="T5" fmla="*/ 43 h 52"/>
                  <a:gd name="T6" fmla="*/ 17 w 37"/>
                  <a:gd name="T7" fmla="*/ 52 h 52"/>
                  <a:gd name="T8" fmla="*/ 0 w 37"/>
                  <a:gd name="T9" fmla="*/ 6 h 52"/>
                  <a:gd name="T10" fmla="*/ 0 60000 65536"/>
                  <a:gd name="T11" fmla="*/ 0 60000 65536"/>
                  <a:gd name="T12" fmla="*/ 0 60000 65536"/>
                  <a:gd name="T13" fmla="*/ 0 60000 65536"/>
                  <a:gd name="T14" fmla="*/ 0 60000 65536"/>
                  <a:gd name="T15" fmla="*/ 0 w 37"/>
                  <a:gd name="T16" fmla="*/ 0 h 52"/>
                  <a:gd name="T17" fmla="*/ 37 w 37"/>
                  <a:gd name="T18" fmla="*/ 52 h 52"/>
                </a:gdLst>
                <a:ahLst/>
                <a:cxnLst>
                  <a:cxn ang="T10">
                    <a:pos x="T0" y="T1"/>
                  </a:cxn>
                  <a:cxn ang="T11">
                    <a:pos x="T2" y="T3"/>
                  </a:cxn>
                  <a:cxn ang="T12">
                    <a:pos x="T4" y="T5"/>
                  </a:cxn>
                  <a:cxn ang="T13">
                    <a:pos x="T6" y="T7"/>
                  </a:cxn>
                  <a:cxn ang="T14">
                    <a:pos x="T8" y="T9"/>
                  </a:cxn>
                </a:cxnLst>
                <a:rect l="T15" t="T16" r="T17" b="T18"/>
                <a:pathLst>
                  <a:path w="37" h="52">
                    <a:moveTo>
                      <a:pt x="0" y="6"/>
                    </a:moveTo>
                    <a:lnTo>
                      <a:pt x="17" y="0"/>
                    </a:lnTo>
                    <a:lnTo>
                      <a:pt x="37" y="43"/>
                    </a:lnTo>
                    <a:lnTo>
                      <a:pt x="17" y="52"/>
                    </a:lnTo>
                    <a:lnTo>
                      <a:pt x="0" y="6"/>
                    </a:lnTo>
                    <a:close/>
                  </a:path>
                </a:pathLst>
              </a:custGeom>
              <a:noFill/>
              <a:ln w="9525">
                <a:noFill/>
                <a:round/>
                <a:headEnd/>
                <a:tailEnd/>
              </a:ln>
            </p:spPr>
            <p:txBody>
              <a:bodyPr>
                <a:prstTxWarp prst="textNoShape">
                  <a:avLst/>
                </a:prstTxWarp>
              </a:bodyPr>
              <a:lstStyle/>
              <a:p>
                <a:endParaRPr lang="en-US"/>
              </a:p>
            </p:txBody>
          </p:sp>
          <p:sp>
            <p:nvSpPr>
              <p:cNvPr id="72734" name="Freeform 1209"/>
              <p:cNvSpPr>
                <a:spLocks/>
              </p:cNvSpPr>
              <p:nvPr/>
            </p:nvSpPr>
            <p:spPr bwMode="auto">
              <a:xfrm>
                <a:off x="5284" y="2469"/>
                <a:ext cx="8" cy="10"/>
              </a:xfrm>
              <a:custGeom>
                <a:avLst/>
                <a:gdLst>
                  <a:gd name="T0" fmla="*/ 0 w 37"/>
                  <a:gd name="T1" fmla="*/ 9 h 50"/>
                  <a:gd name="T2" fmla="*/ 20 w 37"/>
                  <a:gd name="T3" fmla="*/ 0 h 50"/>
                  <a:gd name="T4" fmla="*/ 37 w 37"/>
                  <a:gd name="T5" fmla="*/ 43 h 50"/>
                  <a:gd name="T6" fmla="*/ 18 w 37"/>
                  <a:gd name="T7" fmla="*/ 50 h 50"/>
                  <a:gd name="T8" fmla="*/ 0 w 37"/>
                  <a:gd name="T9" fmla="*/ 9 h 50"/>
                  <a:gd name="T10" fmla="*/ 0 60000 65536"/>
                  <a:gd name="T11" fmla="*/ 0 60000 65536"/>
                  <a:gd name="T12" fmla="*/ 0 60000 65536"/>
                  <a:gd name="T13" fmla="*/ 0 60000 65536"/>
                  <a:gd name="T14" fmla="*/ 0 60000 65536"/>
                  <a:gd name="T15" fmla="*/ 0 w 37"/>
                  <a:gd name="T16" fmla="*/ 0 h 50"/>
                  <a:gd name="T17" fmla="*/ 37 w 37"/>
                  <a:gd name="T18" fmla="*/ 50 h 50"/>
                </a:gdLst>
                <a:ahLst/>
                <a:cxnLst>
                  <a:cxn ang="T10">
                    <a:pos x="T0" y="T1"/>
                  </a:cxn>
                  <a:cxn ang="T11">
                    <a:pos x="T2" y="T3"/>
                  </a:cxn>
                  <a:cxn ang="T12">
                    <a:pos x="T4" y="T5"/>
                  </a:cxn>
                  <a:cxn ang="T13">
                    <a:pos x="T6" y="T7"/>
                  </a:cxn>
                  <a:cxn ang="T14">
                    <a:pos x="T8" y="T9"/>
                  </a:cxn>
                </a:cxnLst>
                <a:rect l="T15" t="T16" r="T17" b="T18"/>
                <a:pathLst>
                  <a:path w="37" h="50">
                    <a:moveTo>
                      <a:pt x="0" y="9"/>
                    </a:moveTo>
                    <a:lnTo>
                      <a:pt x="20" y="0"/>
                    </a:lnTo>
                    <a:lnTo>
                      <a:pt x="37" y="43"/>
                    </a:lnTo>
                    <a:lnTo>
                      <a:pt x="18" y="50"/>
                    </a:lnTo>
                    <a:lnTo>
                      <a:pt x="0" y="9"/>
                    </a:lnTo>
                    <a:close/>
                  </a:path>
                </a:pathLst>
              </a:custGeom>
              <a:noFill/>
              <a:ln w="9525">
                <a:noFill/>
                <a:round/>
                <a:headEnd/>
                <a:tailEnd/>
              </a:ln>
            </p:spPr>
            <p:txBody>
              <a:bodyPr>
                <a:prstTxWarp prst="textNoShape">
                  <a:avLst/>
                </a:prstTxWarp>
              </a:bodyPr>
              <a:lstStyle/>
              <a:p>
                <a:endParaRPr lang="en-US"/>
              </a:p>
            </p:txBody>
          </p:sp>
          <p:sp>
            <p:nvSpPr>
              <p:cNvPr id="72735" name="Freeform 1210"/>
              <p:cNvSpPr>
                <a:spLocks/>
              </p:cNvSpPr>
              <p:nvPr/>
            </p:nvSpPr>
            <p:spPr bwMode="auto">
              <a:xfrm>
                <a:off x="5288" y="2478"/>
                <a:ext cx="7" cy="10"/>
              </a:xfrm>
              <a:custGeom>
                <a:avLst/>
                <a:gdLst>
                  <a:gd name="T0" fmla="*/ 0 w 34"/>
                  <a:gd name="T1" fmla="*/ 7 h 50"/>
                  <a:gd name="T2" fmla="*/ 19 w 34"/>
                  <a:gd name="T3" fmla="*/ 0 h 50"/>
                  <a:gd name="T4" fmla="*/ 34 w 34"/>
                  <a:gd name="T5" fmla="*/ 41 h 50"/>
                  <a:gd name="T6" fmla="*/ 17 w 34"/>
                  <a:gd name="T7" fmla="*/ 50 h 50"/>
                  <a:gd name="T8" fmla="*/ 0 w 34"/>
                  <a:gd name="T9" fmla="*/ 7 h 50"/>
                  <a:gd name="T10" fmla="*/ 0 60000 65536"/>
                  <a:gd name="T11" fmla="*/ 0 60000 65536"/>
                  <a:gd name="T12" fmla="*/ 0 60000 65536"/>
                  <a:gd name="T13" fmla="*/ 0 60000 65536"/>
                  <a:gd name="T14" fmla="*/ 0 60000 65536"/>
                  <a:gd name="T15" fmla="*/ 0 w 34"/>
                  <a:gd name="T16" fmla="*/ 0 h 50"/>
                  <a:gd name="T17" fmla="*/ 34 w 34"/>
                  <a:gd name="T18" fmla="*/ 50 h 50"/>
                </a:gdLst>
                <a:ahLst/>
                <a:cxnLst>
                  <a:cxn ang="T10">
                    <a:pos x="T0" y="T1"/>
                  </a:cxn>
                  <a:cxn ang="T11">
                    <a:pos x="T2" y="T3"/>
                  </a:cxn>
                  <a:cxn ang="T12">
                    <a:pos x="T4" y="T5"/>
                  </a:cxn>
                  <a:cxn ang="T13">
                    <a:pos x="T6" y="T7"/>
                  </a:cxn>
                  <a:cxn ang="T14">
                    <a:pos x="T8" y="T9"/>
                  </a:cxn>
                </a:cxnLst>
                <a:rect l="T15" t="T16" r="T17" b="T18"/>
                <a:pathLst>
                  <a:path w="34" h="50">
                    <a:moveTo>
                      <a:pt x="0" y="7"/>
                    </a:moveTo>
                    <a:lnTo>
                      <a:pt x="19" y="0"/>
                    </a:lnTo>
                    <a:lnTo>
                      <a:pt x="34" y="41"/>
                    </a:lnTo>
                    <a:lnTo>
                      <a:pt x="17" y="50"/>
                    </a:lnTo>
                    <a:lnTo>
                      <a:pt x="0" y="7"/>
                    </a:lnTo>
                    <a:close/>
                  </a:path>
                </a:pathLst>
              </a:custGeom>
              <a:noFill/>
              <a:ln w="9525">
                <a:noFill/>
                <a:round/>
                <a:headEnd/>
                <a:tailEnd/>
              </a:ln>
            </p:spPr>
            <p:txBody>
              <a:bodyPr>
                <a:prstTxWarp prst="textNoShape">
                  <a:avLst/>
                </a:prstTxWarp>
              </a:bodyPr>
              <a:lstStyle/>
              <a:p>
                <a:endParaRPr lang="en-US"/>
              </a:p>
            </p:txBody>
          </p:sp>
        </p:grpSp>
        <p:grpSp>
          <p:nvGrpSpPr>
            <p:cNvPr id="41080" name="Group 1211"/>
            <p:cNvGrpSpPr>
              <a:grpSpLocks/>
            </p:cNvGrpSpPr>
            <p:nvPr/>
          </p:nvGrpSpPr>
          <p:grpSpPr bwMode="auto">
            <a:xfrm>
              <a:off x="4319" y="2031"/>
              <a:ext cx="1006" cy="833"/>
              <a:chOff x="4319" y="2031"/>
              <a:chExt cx="1006" cy="833"/>
            </a:xfrm>
          </p:grpSpPr>
          <p:sp>
            <p:nvSpPr>
              <p:cNvPr id="72336" name="Freeform 1212"/>
              <p:cNvSpPr>
                <a:spLocks/>
              </p:cNvSpPr>
              <p:nvPr/>
            </p:nvSpPr>
            <p:spPr bwMode="auto">
              <a:xfrm>
                <a:off x="5291" y="2486"/>
                <a:ext cx="7" cy="10"/>
              </a:xfrm>
              <a:custGeom>
                <a:avLst/>
                <a:gdLst>
                  <a:gd name="T0" fmla="*/ 0 w 32"/>
                  <a:gd name="T1" fmla="*/ 9 h 47"/>
                  <a:gd name="T2" fmla="*/ 17 w 32"/>
                  <a:gd name="T3" fmla="*/ 0 h 47"/>
                  <a:gd name="T4" fmla="*/ 32 w 32"/>
                  <a:gd name="T5" fmla="*/ 41 h 47"/>
                  <a:gd name="T6" fmla="*/ 15 w 32"/>
                  <a:gd name="T7" fmla="*/ 47 h 47"/>
                  <a:gd name="T8" fmla="*/ 0 w 32"/>
                  <a:gd name="T9" fmla="*/ 9 h 47"/>
                  <a:gd name="T10" fmla="*/ 0 60000 65536"/>
                  <a:gd name="T11" fmla="*/ 0 60000 65536"/>
                  <a:gd name="T12" fmla="*/ 0 60000 65536"/>
                  <a:gd name="T13" fmla="*/ 0 60000 65536"/>
                  <a:gd name="T14" fmla="*/ 0 60000 65536"/>
                  <a:gd name="T15" fmla="*/ 0 w 32"/>
                  <a:gd name="T16" fmla="*/ 0 h 47"/>
                  <a:gd name="T17" fmla="*/ 32 w 32"/>
                  <a:gd name="T18" fmla="*/ 47 h 47"/>
                </a:gdLst>
                <a:ahLst/>
                <a:cxnLst>
                  <a:cxn ang="T10">
                    <a:pos x="T0" y="T1"/>
                  </a:cxn>
                  <a:cxn ang="T11">
                    <a:pos x="T2" y="T3"/>
                  </a:cxn>
                  <a:cxn ang="T12">
                    <a:pos x="T4" y="T5"/>
                  </a:cxn>
                  <a:cxn ang="T13">
                    <a:pos x="T6" y="T7"/>
                  </a:cxn>
                  <a:cxn ang="T14">
                    <a:pos x="T8" y="T9"/>
                  </a:cxn>
                </a:cxnLst>
                <a:rect l="T15" t="T16" r="T17" b="T18"/>
                <a:pathLst>
                  <a:path w="32" h="47">
                    <a:moveTo>
                      <a:pt x="0" y="9"/>
                    </a:moveTo>
                    <a:lnTo>
                      <a:pt x="17" y="0"/>
                    </a:lnTo>
                    <a:lnTo>
                      <a:pt x="32" y="41"/>
                    </a:lnTo>
                    <a:lnTo>
                      <a:pt x="15" y="47"/>
                    </a:lnTo>
                    <a:lnTo>
                      <a:pt x="0" y="9"/>
                    </a:lnTo>
                    <a:close/>
                  </a:path>
                </a:pathLst>
              </a:custGeom>
              <a:noFill/>
              <a:ln w="9525">
                <a:noFill/>
                <a:round/>
                <a:headEnd/>
                <a:tailEnd/>
              </a:ln>
            </p:spPr>
            <p:txBody>
              <a:bodyPr>
                <a:prstTxWarp prst="textNoShape">
                  <a:avLst/>
                </a:prstTxWarp>
              </a:bodyPr>
              <a:lstStyle/>
              <a:p>
                <a:endParaRPr lang="en-US"/>
              </a:p>
            </p:txBody>
          </p:sp>
          <p:sp>
            <p:nvSpPr>
              <p:cNvPr id="72337" name="Freeform 1213"/>
              <p:cNvSpPr>
                <a:spLocks/>
              </p:cNvSpPr>
              <p:nvPr/>
            </p:nvSpPr>
            <p:spPr bwMode="auto">
              <a:xfrm>
                <a:off x="5294" y="2494"/>
                <a:ext cx="9" cy="16"/>
              </a:xfrm>
              <a:custGeom>
                <a:avLst/>
                <a:gdLst>
                  <a:gd name="T0" fmla="*/ 0 w 45"/>
                  <a:gd name="T1" fmla="*/ 6 h 80"/>
                  <a:gd name="T2" fmla="*/ 17 w 45"/>
                  <a:gd name="T3" fmla="*/ 0 h 80"/>
                  <a:gd name="T4" fmla="*/ 45 w 45"/>
                  <a:gd name="T5" fmla="*/ 75 h 80"/>
                  <a:gd name="T6" fmla="*/ 26 w 45"/>
                  <a:gd name="T7" fmla="*/ 80 h 80"/>
                  <a:gd name="T8" fmla="*/ 0 w 45"/>
                  <a:gd name="T9" fmla="*/ 6 h 80"/>
                  <a:gd name="T10" fmla="*/ 0 60000 65536"/>
                  <a:gd name="T11" fmla="*/ 0 60000 65536"/>
                  <a:gd name="T12" fmla="*/ 0 60000 65536"/>
                  <a:gd name="T13" fmla="*/ 0 60000 65536"/>
                  <a:gd name="T14" fmla="*/ 0 60000 65536"/>
                  <a:gd name="T15" fmla="*/ 0 w 45"/>
                  <a:gd name="T16" fmla="*/ 0 h 80"/>
                  <a:gd name="T17" fmla="*/ 45 w 45"/>
                  <a:gd name="T18" fmla="*/ 80 h 80"/>
                </a:gdLst>
                <a:ahLst/>
                <a:cxnLst>
                  <a:cxn ang="T10">
                    <a:pos x="T0" y="T1"/>
                  </a:cxn>
                  <a:cxn ang="T11">
                    <a:pos x="T2" y="T3"/>
                  </a:cxn>
                  <a:cxn ang="T12">
                    <a:pos x="T4" y="T5"/>
                  </a:cxn>
                  <a:cxn ang="T13">
                    <a:pos x="T6" y="T7"/>
                  </a:cxn>
                  <a:cxn ang="T14">
                    <a:pos x="T8" y="T9"/>
                  </a:cxn>
                </a:cxnLst>
                <a:rect l="T15" t="T16" r="T17" b="T18"/>
                <a:pathLst>
                  <a:path w="45" h="80">
                    <a:moveTo>
                      <a:pt x="0" y="6"/>
                    </a:moveTo>
                    <a:lnTo>
                      <a:pt x="17" y="0"/>
                    </a:lnTo>
                    <a:lnTo>
                      <a:pt x="45" y="75"/>
                    </a:lnTo>
                    <a:lnTo>
                      <a:pt x="26" y="80"/>
                    </a:lnTo>
                    <a:lnTo>
                      <a:pt x="0" y="6"/>
                    </a:lnTo>
                    <a:close/>
                  </a:path>
                </a:pathLst>
              </a:custGeom>
              <a:noFill/>
              <a:ln w="9525">
                <a:noFill/>
                <a:round/>
                <a:headEnd/>
                <a:tailEnd/>
              </a:ln>
            </p:spPr>
            <p:txBody>
              <a:bodyPr>
                <a:prstTxWarp prst="textNoShape">
                  <a:avLst/>
                </a:prstTxWarp>
              </a:bodyPr>
              <a:lstStyle/>
              <a:p>
                <a:endParaRPr lang="en-US"/>
              </a:p>
            </p:txBody>
          </p:sp>
          <p:sp>
            <p:nvSpPr>
              <p:cNvPr id="72338" name="Freeform 1214"/>
              <p:cNvSpPr>
                <a:spLocks/>
              </p:cNvSpPr>
              <p:nvPr/>
            </p:nvSpPr>
            <p:spPr bwMode="auto">
              <a:xfrm>
                <a:off x="5299" y="2509"/>
                <a:ext cx="9" cy="15"/>
              </a:xfrm>
              <a:custGeom>
                <a:avLst/>
                <a:gdLst>
                  <a:gd name="T0" fmla="*/ 0 w 43"/>
                  <a:gd name="T1" fmla="*/ 5 h 75"/>
                  <a:gd name="T2" fmla="*/ 19 w 43"/>
                  <a:gd name="T3" fmla="*/ 0 h 75"/>
                  <a:gd name="T4" fmla="*/ 43 w 43"/>
                  <a:gd name="T5" fmla="*/ 66 h 75"/>
                  <a:gd name="T6" fmla="*/ 22 w 43"/>
                  <a:gd name="T7" fmla="*/ 75 h 75"/>
                  <a:gd name="T8" fmla="*/ 0 w 43"/>
                  <a:gd name="T9" fmla="*/ 5 h 75"/>
                  <a:gd name="T10" fmla="*/ 0 60000 65536"/>
                  <a:gd name="T11" fmla="*/ 0 60000 65536"/>
                  <a:gd name="T12" fmla="*/ 0 60000 65536"/>
                  <a:gd name="T13" fmla="*/ 0 60000 65536"/>
                  <a:gd name="T14" fmla="*/ 0 60000 65536"/>
                  <a:gd name="T15" fmla="*/ 0 w 43"/>
                  <a:gd name="T16" fmla="*/ 0 h 75"/>
                  <a:gd name="T17" fmla="*/ 43 w 43"/>
                  <a:gd name="T18" fmla="*/ 75 h 75"/>
                </a:gdLst>
                <a:ahLst/>
                <a:cxnLst>
                  <a:cxn ang="T10">
                    <a:pos x="T0" y="T1"/>
                  </a:cxn>
                  <a:cxn ang="T11">
                    <a:pos x="T2" y="T3"/>
                  </a:cxn>
                  <a:cxn ang="T12">
                    <a:pos x="T4" y="T5"/>
                  </a:cxn>
                  <a:cxn ang="T13">
                    <a:pos x="T6" y="T7"/>
                  </a:cxn>
                  <a:cxn ang="T14">
                    <a:pos x="T8" y="T9"/>
                  </a:cxn>
                </a:cxnLst>
                <a:rect l="T15" t="T16" r="T17" b="T18"/>
                <a:pathLst>
                  <a:path w="43" h="75">
                    <a:moveTo>
                      <a:pt x="0" y="5"/>
                    </a:moveTo>
                    <a:lnTo>
                      <a:pt x="19" y="0"/>
                    </a:lnTo>
                    <a:lnTo>
                      <a:pt x="43" y="66"/>
                    </a:lnTo>
                    <a:lnTo>
                      <a:pt x="22" y="75"/>
                    </a:lnTo>
                    <a:lnTo>
                      <a:pt x="0" y="5"/>
                    </a:lnTo>
                    <a:close/>
                  </a:path>
                </a:pathLst>
              </a:custGeom>
              <a:noFill/>
              <a:ln w="9525">
                <a:noFill/>
                <a:round/>
                <a:headEnd/>
                <a:tailEnd/>
              </a:ln>
            </p:spPr>
            <p:txBody>
              <a:bodyPr>
                <a:prstTxWarp prst="textNoShape">
                  <a:avLst/>
                </a:prstTxWarp>
              </a:bodyPr>
              <a:lstStyle/>
              <a:p>
                <a:endParaRPr lang="en-US"/>
              </a:p>
            </p:txBody>
          </p:sp>
          <p:sp>
            <p:nvSpPr>
              <p:cNvPr id="72339" name="Freeform 1215"/>
              <p:cNvSpPr>
                <a:spLocks/>
              </p:cNvSpPr>
              <p:nvPr/>
            </p:nvSpPr>
            <p:spPr bwMode="auto">
              <a:xfrm>
                <a:off x="5304" y="2523"/>
                <a:ext cx="8" cy="13"/>
              </a:xfrm>
              <a:custGeom>
                <a:avLst/>
                <a:gdLst>
                  <a:gd name="T0" fmla="*/ 0 w 40"/>
                  <a:gd name="T1" fmla="*/ 9 h 69"/>
                  <a:gd name="T2" fmla="*/ 21 w 40"/>
                  <a:gd name="T3" fmla="*/ 0 h 69"/>
                  <a:gd name="T4" fmla="*/ 40 w 40"/>
                  <a:gd name="T5" fmla="*/ 63 h 69"/>
                  <a:gd name="T6" fmla="*/ 21 w 40"/>
                  <a:gd name="T7" fmla="*/ 69 h 69"/>
                  <a:gd name="T8" fmla="*/ 0 w 40"/>
                  <a:gd name="T9" fmla="*/ 9 h 69"/>
                  <a:gd name="T10" fmla="*/ 0 60000 65536"/>
                  <a:gd name="T11" fmla="*/ 0 60000 65536"/>
                  <a:gd name="T12" fmla="*/ 0 60000 65536"/>
                  <a:gd name="T13" fmla="*/ 0 60000 65536"/>
                  <a:gd name="T14" fmla="*/ 0 60000 65536"/>
                  <a:gd name="T15" fmla="*/ 0 w 40"/>
                  <a:gd name="T16" fmla="*/ 0 h 69"/>
                  <a:gd name="T17" fmla="*/ 40 w 40"/>
                  <a:gd name="T18" fmla="*/ 69 h 69"/>
                </a:gdLst>
                <a:ahLst/>
                <a:cxnLst>
                  <a:cxn ang="T10">
                    <a:pos x="T0" y="T1"/>
                  </a:cxn>
                  <a:cxn ang="T11">
                    <a:pos x="T2" y="T3"/>
                  </a:cxn>
                  <a:cxn ang="T12">
                    <a:pos x="T4" y="T5"/>
                  </a:cxn>
                  <a:cxn ang="T13">
                    <a:pos x="T6" y="T7"/>
                  </a:cxn>
                  <a:cxn ang="T14">
                    <a:pos x="T8" y="T9"/>
                  </a:cxn>
                </a:cxnLst>
                <a:rect l="T15" t="T16" r="T17" b="T18"/>
                <a:pathLst>
                  <a:path w="40" h="69">
                    <a:moveTo>
                      <a:pt x="0" y="9"/>
                    </a:moveTo>
                    <a:lnTo>
                      <a:pt x="21" y="0"/>
                    </a:lnTo>
                    <a:lnTo>
                      <a:pt x="40" y="63"/>
                    </a:lnTo>
                    <a:lnTo>
                      <a:pt x="21" y="69"/>
                    </a:lnTo>
                    <a:lnTo>
                      <a:pt x="0" y="9"/>
                    </a:lnTo>
                    <a:close/>
                  </a:path>
                </a:pathLst>
              </a:custGeom>
              <a:noFill/>
              <a:ln w="9525">
                <a:noFill/>
                <a:round/>
                <a:headEnd/>
                <a:tailEnd/>
              </a:ln>
            </p:spPr>
            <p:txBody>
              <a:bodyPr>
                <a:prstTxWarp prst="textNoShape">
                  <a:avLst/>
                </a:prstTxWarp>
              </a:bodyPr>
              <a:lstStyle/>
              <a:p>
                <a:endParaRPr lang="en-US"/>
              </a:p>
            </p:txBody>
          </p:sp>
          <p:sp>
            <p:nvSpPr>
              <p:cNvPr id="72340" name="Freeform 1216"/>
              <p:cNvSpPr>
                <a:spLocks/>
              </p:cNvSpPr>
              <p:nvPr/>
            </p:nvSpPr>
            <p:spPr bwMode="auto">
              <a:xfrm>
                <a:off x="5308" y="2535"/>
                <a:ext cx="7" cy="12"/>
              </a:xfrm>
              <a:custGeom>
                <a:avLst/>
                <a:gdLst>
                  <a:gd name="T0" fmla="*/ 0 w 34"/>
                  <a:gd name="T1" fmla="*/ 6 h 60"/>
                  <a:gd name="T2" fmla="*/ 19 w 34"/>
                  <a:gd name="T3" fmla="*/ 0 h 60"/>
                  <a:gd name="T4" fmla="*/ 34 w 34"/>
                  <a:gd name="T5" fmla="*/ 54 h 60"/>
                  <a:gd name="T6" fmla="*/ 17 w 34"/>
                  <a:gd name="T7" fmla="*/ 60 h 60"/>
                  <a:gd name="T8" fmla="*/ 0 w 34"/>
                  <a:gd name="T9" fmla="*/ 6 h 60"/>
                  <a:gd name="T10" fmla="*/ 0 60000 65536"/>
                  <a:gd name="T11" fmla="*/ 0 60000 65536"/>
                  <a:gd name="T12" fmla="*/ 0 60000 65536"/>
                  <a:gd name="T13" fmla="*/ 0 60000 65536"/>
                  <a:gd name="T14" fmla="*/ 0 60000 65536"/>
                  <a:gd name="T15" fmla="*/ 0 w 34"/>
                  <a:gd name="T16" fmla="*/ 0 h 60"/>
                  <a:gd name="T17" fmla="*/ 34 w 34"/>
                  <a:gd name="T18" fmla="*/ 60 h 60"/>
                </a:gdLst>
                <a:ahLst/>
                <a:cxnLst>
                  <a:cxn ang="T10">
                    <a:pos x="T0" y="T1"/>
                  </a:cxn>
                  <a:cxn ang="T11">
                    <a:pos x="T2" y="T3"/>
                  </a:cxn>
                  <a:cxn ang="T12">
                    <a:pos x="T4" y="T5"/>
                  </a:cxn>
                  <a:cxn ang="T13">
                    <a:pos x="T6" y="T7"/>
                  </a:cxn>
                  <a:cxn ang="T14">
                    <a:pos x="T8" y="T9"/>
                  </a:cxn>
                </a:cxnLst>
                <a:rect l="T15" t="T16" r="T17" b="T18"/>
                <a:pathLst>
                  <a:path w="34" h="60">
                    <a:moveTo>
                      <a:pt x="0" y="6"/>
                    </a:moveTo>
                    <a:lnTo>
                      <a:pt x="19" y="0"/>
                    </a:lnTo>
                    <a:lnTo>
                      <a:pt x="34" y="54"/>
                    </a:lnTo>
                    <a:lnTo>
                      <a:pt x="17" y="60"/>
                    </a:lnTo>
                    <a:lnTo>
                      <a:pt x="0" y="6"/>
                    </a:lnTo>
                    <a:close/>
                  </a:path>
                </a:pathLst>
              </a:custGeom>
              <a:noFill/>
              <a:ln w="9525">
                <a:noFill/>
                <a:round/>
                <a:headEnd/>
                <a:tailEnd/>
              </a:ln>
            </p:spPr>
            <p:txBody>
              <a:bodyPr>
                <a:prstTxWarp prst="textNoShape">
                  <a:avLst/>
                </a:prstTxWarp>
              </a:bodyPr>
              <a:lstStyle/>
              <a:p>
                <a:endParaRPr lang="en-US"/>
              </a:p>
            </p:txBody>
          </p:sp>
          <p:sp>
            <p:nvSpPr>
              <p:cNvPr id="72341" name="Freeform 1217"/>
              <p:cNvSpPr>
                <a:spLocks/>
              </p:cNvSpPr>
              <p:nvPr/>
            </p:nvSpPr>
            <p:spPr bwMode="auto">
              <a:xfrm>
                <a:off x="5311" y="2546"/>
                <a:ext cx="7" cy="12"/>
              </a:xfrm>
              <a:custGeom>
                <a:avLst/>
                <a:gdLst>
                  <a:gd name="T0" fmla="*/ 0 w 32"/>
                  <a:gd name="T1" fmla="*/ 6 h 58"/>
                  <a:gd name="T2" fmla="*/ 17 w 32"/>
                  <a:gd name="T3" fmla="*/ 0 h 58"/>
                  <a:gd name="T4" fmla="*/ 32 w 32"/>
                  <a:gd name="T5" fmla="*/ 53 h 58"/>
                  <a:gd name="T6" fmla="*/ 11 w 32"/>
                  <a:gd name="T7" fmla="*/ 58 h 58"/>
                  <a:gd name="T8" fmla="*/ 0 w 32"/>
                  <a:gd name="T9" fmla="*/ 6 h 58"/>
                  <a:gd name="T10" fmla="*/ 0 60000 65536"/>
                  <a:gd name="T11" fmla="*/ 0 60000 65536"/>
                  <a:gd name="T12" fmla="*/ 0 60000 65536"/>
                  <a:gd name="T13" fmla="*/ 0 60000 65536"/>
                  <a:gd name="T14" fmla="*/ 0 60000 65536"/>
                  <a:gd name="T15" fmla="*/ 0 w 32"/>
                  <a:gd name="T16" fmla="*/ 0 h 58"/>
                  <a:gd name="T17" fmla="*/ 32 w 32"/>
                  <a:gd name="T18" fmla="*/ 58 h 58"/>
                </a:gdLst>
                <a:ahLst/>
                <a:cxnLst>
                  <a:cxn ang="T10">
                    <a:pos x="T0" y="T1"/>
                  </a:cxn>
                  <a:cxn ang="T11">
                    <a:pos x="T2" y="T3"/>
                  </a:cxn>
                  <a:cxn ang="T12">
                    <a:pos x="T4" y="T5"/>
                  </a:cxn>
                  <a:cxn ang="T13">
                    <a:pos x="T6" y="T7"/>
                  </a:cxn>
                  <a:cxn ang="T14">
                    <a:pos x="T8" y="T9"/>
                  </a:cxn>
                </a:cxnLst>
                <a:rect l="T15" t="T16" r="T17" b="T18"/>
                <a:pathLst>
                  <a:path w="32" h="58">
                    <a:moveTo>
                      <a:pt x="0" y="6"/>
                    </a:moveTo>
                    <a:lnTo>
                      <a:pt x="17" y="0"/>
                    </a:lnTo>
                    <a:lnTo>
                      <a:pt x="32" y="53"/>
                    </a:lnTo>
                    <a:lnTo>
                      <a:pt x="11" y="58"/>
                    </a:lnTo>
                    <a:lnTo>
                      <a:pt x="0" y="6"/>
                    </a:lnTo>
                    <a:close/>
                  </a:path>
                </a:pathLst>
              </a:custGeom>
              <a:noFill/>
              <a:ln w="9525">
                <a:noFill/>
                <a:round/>
                <a:headEnd/>
                <a:tailEnd/>
              </a:ln>
            </p:spPr>
            <p:txBody>
              <a:bodyPr>
                <a:prstTxWarp prst="textNoShape">
                  <a:avLst/>
                </a:prstTxWarp>
              </a:bodyPr>
              <a:lstStyle/>
              <a:p>
                <a:endParaRPr lang="en-US"/>
              </a:p>
            </p:txBody>
          </p:sp>
          <p:sp>
            <p:nvSpPr>
              <p:cNvPr id="72342" name="Freeform 1218"/>
              <p:cNvSpPr>
                <a:spLocks/>
              </p:cNvSpPr>
              <p:nvPr/>
            </p:nvSpPr>
            <p:spPr bwMode="auto">
              <a:xfrm>
                <a:off x="5314" y="2557"/>
                <a:ext cx="6" cy="9"/>
              </a:xfrm>
              <a:custGeom>
                <a:avLst/>
                <a:gdLst>
                  <a:gd name="T0" fmla="*/ 0 w 32"/>
                  <a:gd name="T1" fmla="*/ 5 h 48"/>
                  <a:gd name="T2" fmla="*/ 21 w 32"/>
                  <a:gd name="T3" fmla="*/ 0 h 48"/>
                  <a:gd name="T4" fmla="*/ 32 w 32"/>
                  <a:gd name="T5" fmla="*/ 43 h 48"/>
                  <a:gd name="T6" fmla="*/ 12 w 32"/>
                  <a:gd name="T7" fmla="*/ 48 h 48"/>
                  <a:gd name="T8" fmla="*/ 0 w 32"/>
                  <a:gd name="T9" fmla="*/ 5 h 48"/>
                  <a:gd name="T10" fmla="*/ 0 60000 65536"/>
                  <a:gd name="T11" fmla="*/ 0 60000 65536"/>
                  <a:gd name="T12" fmla="*/ 0 60000 65536"/>
                  <a:gd name="T13" fmla="*/ 0 60000 65536"/>
                  <a:gd name="T14" fmla="*/ 0 60000 65536"/>
                  <a:gd name="T15" fmla="*/ 0 w 32"/>
                  <a:gd name="T16" fmla="*/ 0 h 48"/>
                  <a:gd name="T17" fmla="*/ 32 w 32"/>
                  <a:gd name="T18" fmla="*/ 48 h 48"/>
                </a:gdLst>
                <a:ahLst/>
                <a:cxnLst>
                  <a:cxn ang="T10">
                    <a:pos x="T0" y="T1"/>
                  </a:cxn>
                  <a:cxn ang="T11">
                    <a:pos x="T2" y="T3"/>
                  </a:cxn>
                  <a:cxn ang="T12">
                    <a:pos x="T4" y="T5"/>
                  </a:cxn>
                  <a:cxn ang="T13">
                    <a:pos x="T6" y="T7"/>
                  </a:cxn>
                  <a:cxn ang="T14">
                    <a:pos x="T8" y="T9"/>
                  </a:cxn>
                </a:cxnLst>
                <a:rect l="T15" t="T16" r="T17" b="T18"/>
                <a:pathLst>
                  <a:path w="32" h="48">
                    <a:moveTo>
                      <a:pt x="0" y="5"/>
                    </a:moveTo>
                    <a:lnTo>
                      <a:pt x="21" y="0"/>
                    </a:lnTo>
                    <a:lnTo>
                      <a:pt x="32" y="43"/>
                    </a:lnTo>
                    <a:lnTo>
                      <a:pt x="12" y="48"/>
                    </a:lnTo>
                    <a:lnTo>
                      <a:pt x="0" y="5"/>
                    </a:lnTo>
                    <a:close/>
                  </a:path>
                </a:pathLst>
              </a:custGeom>
              <a:noFill/>
              <a:ln w="9525">
                <a:noFill/>
                <a:round/>
                <a:headEnd/>
                <a:tailEnd/>
              </a:ln>
            </p:spPr>
            <p:txBody>
              <a:bodyPr>
                <a:prstTxWarp prst="textNoShape">
                  <a:avLst/>
                </a:prstTxWarp>
              </a:bodyPr>
              <a:lstStyle/>
              <a:p>
                <a:endParaRPr lang="en-US"/>
              </a:p>
            </p:txBody>
          </p:sp>
          <p:sp>
            <p:nvSpPr>
              <p:cNvPr id="72343" name="Freeform 1219"/>
              <p:cNvSpPr>
                <a:spLocks/>
              </p:cNvSpPr>
              <p:nvPr/>
            </p:nvSpPr>
            <p:spPr bwMode="auto">
              <a:xfrm>
                <a:off x="5316" y="2565"/>
                <a:ext cx="6" cy="9"/>
              </a:xfrm>
              <a:custGeom>
                <a:avLst/>
                <a:gdLst>
                  <a:gd name="T0" fmla="*/ 0 w 29"/>
                  <a:gd name="T1" fmla="*/ 5 h 43"/>
                  <a:gd name="T2" fmla="*/ 20 w 29"/>
                  <a:gd name="T3" fmla="*/ 0 h 43"/>
                  <a:gd name="T4" fmla="*/ 29 w 29"/>
                  <a:gd name="T5" fmla="*/ 39 h 43"/>
                  <a:gd name="T6" fmla="*/ 9 w 29"/>
                  <a:gd name="T7" fmla="*/ 43 h 43"/>
                  <a:gd name="T8" fmla="*/ 0 w 29"/>
                  <a:gd name="T9" fmla="*/ 5 h 43"/>
                  <a:gd name="T10" fmla="*/ 0 60000 65536"/>
                  <a:gd name="T11" fmla="*/ 0 60000 65536"/>
                  <a:gd name="T12" fmla="*/ 0 60000 65536"/>
                  <a:gd name="T13" fmla="*/ 0 60000 65536"/>
                  <a:gd name="T14" fmla="*/ 0 60000 65536"/>
                  <a:gd name="T15" fmla="*/ 0 w 29"/>
                  <a:gd name="T16" fmla="*/ 0 h 43"/>
                  <a:gd name="T17" fmla="*/ 29 w 29"/>
                  <a:gd name="T18" fmla="*/ 43 h 43"/>
                </a:gdLst>
                <a:ahLst/>
                <a:cxnLst>
                  <a:cxn ang="T10">
                    <a:pos x="T0" y="T1"/>
                  </a:cxn>
                  <a:cxn ang="T11">
                    <a:pos x="T2" y="T3"/>
                  </a:cxn>
                  <a:cxn ang="T12">
                    <a:pos x="T4" y="T5"/>
                  </a:cxn>
                  <a:cxn ang="T13">
                    <a:pos x="T6" y="T7"/>
                  </a:cxn>
                  <a:cxn ang="T14">
                    <a:pos x="T8" y="T9"/>
                  </a:cxn>
                </a:cxnLst>
                <a:rect l="T15" t="T16" r="T17" b="T18"/>
                <a:pathLst>
                  <a:path w="29" h="43">
                    <a:moveTo>
                      <a:pt x="0" y="5"/>
                    </a:moveTo>
                    <a:lnTo>
                      <a:pt x="20" y="0"/>
                    </a:lnTo>
                    <a:lnTo>
                      <a:pt x="29" y="39"/>
                    </a:lnTo>
                    <a:lnTo>
                      <a:pt x="9" y="43"/>
                    </a:lnTo>
                    <a:lnTo>
                      <a:pt x="0" y="5"/>
                    </a:lnTo>
                    <a:close/>
                  </a:path>
                </a:pathLst>
              </a:custGeom>
              <a:noFill/>
              <a:ln w="9525">
                <a:noFill/>
                <a:round/>
                <a:headEnd/>
                <a:tailEnd/>
              </a:ln>
            </p:spPr>
            <p:txBody>
              <a:bodyPr>
                <a:prstTxWarp prst="textNoShape">
                  <a:avLst/>
                </a:prstTxWarp>
              </a:bodyPr>
              <a:lstStyle/>
              <a:p>
                <a:endParaRPr lang="en-US"/>
              </a:p>
            </p:txBody>
          </p:sp>
          <p:sp>
            <p:nvSpPr>
              <p:cNvPr id="72344" name="Freeform 1220"/>
              <p:cNvSpPr>
                <a:spLocks/>
              </p:cNvSpPr>
              <p:nvPr/>
            </p:nvSpPr>
            <p:spPr bwMode="auto">
              <a:xfrm>
                <a:off x="5318" y="2573"/>
                <a:ext cx="5" cy="8"/>
              </a:xfrm>
              <a:custGeom>
                <a:avLst/>
                <a:gdLst>
                  <a:gd name="T0" fmla="*/ 0 w 26"/>
                  <a:gd name="T1" fmla="*/ 4 h 38"/>
                  <a:gd name="T2" fmla="*/ 20 w 26"/>
                  <a:gd name="T3" fmla="*/ 0 h 38"/>
                  <a:gd name="T4" fmla="*/ 26 w 26"/>
                  <a:gd name="T5" fmla="*/ 32 h 38"/>
                  <a:gd name="T6" fmla="*/ 5 w 26"/>
                  <a:gd name="T7" fmla="*/ 38 h 38"/>
                  <a:gd name="T8" fmla="*/ 0 w 26"/>
                  <a:gd name="T9" fmla="*/ 4 h 38"/>
                  <a:gd name="T10" fmla="*/ 0 60000 65536"/>
                  <a:gd name="T11" fmla="*/ 0 60000 65536"/>
                  <a:gd name="T12" fmla="*/ 0 60000 65536"/>
                  <a:gd name="T13" fmla="*/ 0 60000 65536"/>
                  <a:gd name="T14" fmla="*/ 0 60000 65536"/>
                  <a:gd name="T15" fmla="*/ 0 w 26"/>
                  <a:gd name="T16" fmla="*/ 0 h 38"/>
                  <a:gd name="T17" fmla="*/ 26 w 26"/>
                  <a:gd name="T18" fmla="*/ 38 h 38"/>
                </a:gdLst>
                <a:ahLst/>
                <a:cxnLst>
                  <a:cxn ang="T10">
                    <a:pos x="T0" y="T1"/>
                  </a:cxn>
                  <a:cxn ang="T11">
                    <a:pos x="T2" y="T3"/>
                  </a:cxn>
                  <a:cxn ang="T12">
                    <a:pos x="T4" y="T5"/>
                  </a:cxn>
                  <a:cxn ang="T13">
                    <a:pos x="T6" y="T7"/>
                  </a:cxn>
                  <a:cxn ang="T14">
                    <a:pos x="T8" y="T9"/>
                  </a:cxn>
                </a:cxnLst>
                <a:rect l="T15" t="T16" r="T17" b="T18"/>
                <a:pathLst>
                  <a:path w="26" h="38">
                    <a:moveTo>
                      <a:pt x="0" y="4"/>
                    </a:moveTo>
                    <a:lnTo>
                      <a:pt x="20" y="0"/>
                    </a:lnTo>
                    <a:lnTo>
                      <a:pt x="26" y="32"/>
                    </a:lnTo>
                    <a:lnTo>
                      <a:pt x="5" y="38"/>
                    </a:lnTo>
                    <a:lnTo>
                      <a:pt x="0" y="4"/>
                    </a:lnTo>
                    <a:close/>
                  </a:path>
                </a:pathLst>
              </a:custGeom>
              <a:noFill/>
              <a:ln w="9525">
                <a:noFill/>
                <a:round/>
                <a:headEnd/>
                <a:tailEnd/>
              </a:ln>
            </p:spPr>
            <p:txBody>
              <a:bodyPr>
                <a:prstTxWarp prst="textNoShape">
                  <a:avLst/>
                </a:prstTxWarp>
              </a:bodyPr>
              <a:lstStyle/>
              <a:p>
                <a:endParaRPr lang="en-US"/>
              </a:p>
            </p:txBody>
          </p:sp>
          <p:sp>
            <p:nvSpPr>
              <p:cNvPr id="72345" name="Freeform 1221"/>
              <p:cNvSpPr>
                <a:spLocks/>
              </p:cNvSpPr>
              <p:nvPr/>
            </p:nvSpPr>
            <p:spPr bwMode="auto">
              <a:xfrm>
                <a:off x="5319" y="2579"/>
                <a:ext cx="4" cy="7"/>
              </a:xfrm>
              <a:custGeom>
                <a:avLst/>
                <a:gdLst>
                  <a:gd name="T0" fmla="*/ 0 w 23"/>
                  <a:gd name="T1" fmla="*/ 6 h 32"/>
                  <a:gd name="T2" fmla="*/ 21 w 23"/>
                  <a:gd name="T3" fmla="*/ 0 h 32"/>
                  <a:gd name="T4" fmla="*/ 23 w 23"/>
                  <a:gd name="T5" fmla="*/ 30 h 32"/>
                  <a:gd name="T6" fmla="*/ 3 w 23"/>
                  <a:gd name="T7" fmla="*/ 32 h 32"/>
                  <a:gd name="T8" fmla="*/ 0 w 23"/>
                  <a:gd name="T9" fmla="*/ 6 h 32"/>
                  <a:gd name="T10" fmla="*/ 0 60000 65536"/>
                  <a:gd name="T11" fmla="*/ 0 60000 65536"/>
                  <a:gd name="T12" fmla="*/ 0 60000 65536"/>
                  <a:gd name="T13" fmla="*/ 0 60000 65536"/>
                  <a:gd name="T14" fmla="*/ 0 60000 65536"/>
                  <a:gd name="T15" fmla="*/ 0 w 23"/>
                  <a:gd name="T16" fmla="*/ 0 h 32"/>
                  <a:gd name="T17" fmla="*/ 23 w 23"/>
                  <a:gd name="T18" fmla="*/ 32 h 32"/>
                </a:gdLst>
                <a:ahLst/>
                <a:cxnLst>
                  <a:cxn ang="T10">
                    <a:pos x="T0" y="T1"/>
                  </a:cxn>
                  <a:cxn ang="T11">
                    <a:pos x="T2" y="T3"/>
                  </a:cxn>
                  <a:cxn ang="T12">
                    <a:pos x="T4" y="T5"/>
                  </a:cxn>
                  <a:cxn ang="T13">
                    <a:pos x="T6" y="T7"/>
                  </a:cxn>
                  <a:cxn ang="T14">
                    <a:pos x="T8" y="T9"/>
                  </a:cxn>
                </a:cxnLst>
                <a:rect l="T15" t="T16" r="T17" b="T18"/>
                <a:pathLst>
                  <a:path w="23" h="32">
                    <a:moveTo>
                      <a:pt x="0" y="6"/>
                    </a:moveTo>
                    <a:lnTo>
                      <a:pt x="21" y="0"/>
                    </a:lnTo>
                    <a:lnTo>
                      <a:pt x="23" y="30"/>
                    </a:lnTo>
                    <a:lnTo>
                      <a:pt x="3" y="32"/>
                    </a:lnTo>
                    <a:lnTo>
                      <a:pt x="0" y="6"/>
                    </a:lnTo>
                    <a:close/>
                  </a:path>
                </a:pathLst>
              </a:custGeom>
              <a:noFill/>
              <a:ln w="9525">
                <a:noFill/>
                <a:round/>
                <a:headEnd/>
                <a:tailEnd/>
              </a:ln>
            </p:spPr>
            <p:txBody>
              <a:bodyPr>
                <a:prstTxWarp prst="textNoShape">
                  <a:avLst/>
                </a:prstTxWarp>
              </a:bodyPr>
              <a:lstStyle/>
              <a:p>
                <a:endParaRPr lang="en-US"/>
              </a:p>
            </p:txBody>
          </p:sp>
          <p:sp>
            <p:nvSpPr>
              <p:cNvPr id="72346" name="Freeform 1222"/>
              <p:cNvSpPr>
                <a:spLocks/>
              </p:cNvSpPr>
              <p:nvPr/>
            </p:nvSpPr>
            <p:spPr bwMode="auto">
              <a:xfrm>
                <a:off x="5319" y="2585"/>
                <a:ext cx="5" cy="6"/>
              </a:xfrm>
              <a:custGeom>
                <a:avLst/>
                <a:gdLst>
                  <a:gd name="T0" fmla="*/ 0 w 23"/>
                  <a:gd name="T1" fmla="*/ 2 h 26"/>
                  <a:gd name="T2" fmla="*/ 20 w 23"/>
                  <a:gd name="T3" fmla="*/ 0 h 26"/>
                  <a:gd name="T4" fmla="*/ 23 w 23"/>
                  <a:gd name="T5" fmla="*/ 22 h 26"/>
                  <a:gd name="T6" fmla="*/ 3 w 23"/>
                  <a:gd name="T7" fmla="*/ 26 h 26"/>
                  <a:gd name="T8" fmla="*/ 0 w 23"/>
                  <a:gd name="T9" fmla="*/ 2 h 26"/>
                  <a:gd name="T10" fmla="*/ 0 60000 65536"/>
                  <a:gd name="T11" fmla="*/ 0 60000 65536"/>
                  <a:gd name="T12" fmla="*/ 0 60000 65536"/>
                  <a:gd name="T13" fmla="*/ 0 60000 65536"/>
                  <a:gd name="T14" fmla="*/ 0 60000 65536"/>
                  <a:gd name="T15" fmla="*/ 0 w 23"/>
                  <a:gd name="T16" fmla="*/ 0 h 26"/>
                  <a:gd name="T17" fmla="*/ 23 w 23"/>
                  <a:gd name="T18" fmla="*/ 26 h 26"/>
                </a:gdLst>
                <a:ahLst/>
                <a:cxnLst>
                  <a:cxn ang="T10">
                    <a:pos x="T0" y="T1"/>
                  </a:cxn>
                  <a:cxn ang="T11">
                    <a:pos x="T2" y="T3"/>
                  </a:cxn>
                  <a:cxn ang="T12">
                    <a:pos x="T4" y="T5"/>
                  </a:cxn>
                  <a:cxn ang="T13">
                    <a:pos x="T6" y="T7"/>
                  </a:cxn>
                  <a:cxn ang="T14">
                    <a:pos x="T8" y="T9"/>
                  </a:cxn>
                </a:cxnLst>
                <a:rect l="T15" t="T16" r="T17" b="T18"/>
                <a:pathLst>
                  <a:path w="23" h="26">
                    <a:moveTo>
                      <a:pt x="0" y="2"/>
                    </a:moveTo>
                    <a:lnTo>
                      <a:pt x="20" y="0"/>
                    </a:lnTo>
                    <a:lnTo>
                      <a:pt x="23" y="22"/>
                    </a:lnTo>
                    <a:lnTo>
                      <a:pt x="3" y="26"/>
                    </a:lnTo>
                    <a:lnTo>
                      <a:pt x="0" y="2"/>
                    </a:lnTo>
                    <a:close/>
                  </a:path>
                </a:pathLst>
              </a:custGeom>
              <a:noFill/>
              <a:ln w="9525">
                <a:noFill/>
                <a:round/>
                <a:headEnd/>
                <a:tailEnd/>
              </a:ln>
            </p:spPr>
            <p:txBody>
              <a:bodyPr>
                <a:prstTxWarp prst="textNoShape">
                  <a:avLst/>
                </a:prstTxWarp>
              </a:bodyPr>
              <a:lstStyle/>
              <a:p>
                <a:endParaRPr lang="en-US"/>
              </a:p>
            </p:txBody>
          </p:sp>
          <p:sp>
            <p:nvSpPr>
              <p:cNvPr id="72347" name="Freeform 1223"/>
              <p:cNvSpPr>
                <a:spLocks/>
              </p:cNvSpPr>
              <p:nvPr/>
            </p:nvSpPr>
            <p:spPr bwMode="auto">
              <a:xfrm>
                <a:off x="5320" y="2590"/>
                <a:ext cx="5" cy="4"/>
              </a:xfrm>
              <a:custGeom>
                <a:avLst/>
                <a:gdLst>
                  <a:gd name="T0" fmla="*/ 0 w 23"/>
                  <a:gd name="T1" fmla="*/ 4 h 21"/>
                  <a:gd name="T2" fmla="*/ 20 w 23"/>
                  <a:gd name="T3" fmla="*/ 0 h 21"/>
                  <a:gd name="T4" fmla="*/ 23 w 23"/>
                  <a:gd name="T5" fmla="*/ 17 h 21"/>
                  <a:gd name="T6" fmla="*/ 3 w 23"/>
                  <a:gd name="T7" fmla="*/ 21 h 21"/>
                  <a:gd name="T8" fmla="*/ 0 w 23"/>
                  <a:gd name="T9" fmla="*/ 4 h 21"/>
                  <a:gd name="T10" fmla="*/ 0 60000 65536"/>
                  <a:gd name="T11" fmla="*/ 0 60000 65536"/>
                  <a:gd name="T12" fmla="*/ 0 60000 65536"/>
                  <a:gd name="T13" fmla="*/ 0 60000 65536"/>
                  <a:gd name="T14" fmla="*/ 0 60000 65536"/>
                  <a:gd name="T15" fmla="*/ 0 w 23"/>
                  <a:gd name="T16" fmla="*/ 0 h 21"/>
                  <a:gd name="T17" fmla="*/ 23 w 23"/>
                  <a:gd name="T18" fmla="*/ 21 h 21"/>
                </a:gdLst>
                <a:ahLst/>
                <a:cxnLst>
                  <a:cxn ang="T10">
                    <a:pos x="T0" y="T1"/>
                  </a:cxn>
                  <a:cxn ang="T11">
                    <a:pos x="T2" y="T3"/>
                  </a:cxn>
                  <a:cxn ang="T12">
                    <a:pos x="T4" y="T5"/>
                  </a:cxn>
                  <a:cxn ang="T13">
                    <a:pos x="T6" y="T7"/>
                  </a:cxn>
                  <a:cxn ang="T14">
                    <a:pos x="T8" y="T9"/>
                  </a:cxn>
                </a:cxnLst>
                <a:rect l="T15" t="T16" r="T17" b="T18"/>
                <a:pathLst>
                  <a:path w="23" h="21">
                    <a:moveTo>
                      <a:pt x="0" y="4"/>
                    </a:moveTo>
                    <a:lnTo>
                      <a:pt x="20" y="0"/>
                    </a:lnTo>
                    <a:lnTo>
                      <a:pt x="23" y="17"/>
                    </a:lnTo>
                    <a:lnTo>
                      <a:pt x="3" y="21"/>
                    </a:lnTo>
                    <a:lnTo>
                      <a:pt x="0" y="4"/>
                    </a:lnTo>
                    <a:close/>
                  </a:path>
                </a:pathLst>
              </a:custGeom>
              <a:noFill/>
              <a:ln w="9525">
                <a:noFill/>
                <a:round/>
                <a:headEnd/>
                <a:tailEnd/>
              </a:ln>
            </p:spPr>
            <p:txBody>
              <a:bodyPr>
                <a:prstTxWarp prst="textNoShape">
                  <a:avLst/>
                </a:prstTxWarp>
              </a:bodyPr>
              <a:lstStyle/>
              <a:p>
                <a:endParaRPr lang="en-US"/>
              </a:p>
            </p:txBody>
          </p:sp>
          <p:sp>
            <p:nvSpPr>
              <p:cNvPr id="72348" name="Freeform 1224"/>
              <p:cNvSpPr>
                <a:spLocks/>
              </p:cNvSpPr>
              <p:nvPr/>
            </p:nvSpPr>
            <p:spPr bwMode="auto">
              <a:xfrm>
                <a:off x="5321" y="2593"/>
                <a:ext cx="4" cy="3"/>
              </a:xfrm>
              <a:custGeom>
                <a:avLst/>
                <a:gdLst>
                  <a:gd name="T0" fmla="*/ 0 w 20"/>
                  <a:gd name="T1" fmla="*/ 4 h 15"/>
                  <a:gd name="T2" fmla="*/ 20 w 20"/>
                  <a:gd name="T3" fmla="*/ 0 h 15"/>
                  <a:gd name="T4" fmla="*/ 20 w 20"/>
                  <a:gd name="T5" fmla="*/ 13 h 15"/>
                  <a:gd name="T6" fmla="*/ 0 w 20"/>
                  <a:gd name="T7" fmla="*/ 15 h 15"/>
                  <a:gd name="T8" fmla="*/ 0 w 20"/>
                  <a:gd name="T9" fmla="*/ 4 h 15"/>
                  <a:gd name="T10" fmla="*/ 0 60000 65536"/>
                  <a:gd name="T11" fmla="*/ 0 60000 65536"/>
                  <a:gd name="T12" fmla="*/ 0 60000 65536"/>
                  <a:gd name="T13" fmla="*/ 0 60000 65536"/>
                  <a:gd name="T14" fmla="*/ 0 60000 65536"/>
                  <a:gd name="T15" fmla="*/ 0 w 20"/>
                  <a:gd name="T16" fmla="*/ 0 h 15"/>
                  <a:gd name="T17" fmla="*/ 20 w 20"/>
                  <a:gd name="T18" fmla="*/ 15 h 15"/>
                </a:gdLst>
                <a:ahLst/>
                <a:cxnLst>
                  <a:cxn ang="T10">
                    <a:pos x="T0" y="T1"/>
                  </a:cxn>
                  <a:cxn ang="T11">
                    <a:pos x="T2" y="T3"/>
                  </a:cxn>
                  <a:cxn ang="T12">
                    <a:pos x="T4" y="T5"/>
                  </a:cxn>
                  <a:cxn ang="T13">
                    <a:pos x="T6" y="T7"/>
                  </a:cxn>
                  <a:cxn ang="T14">
                    <a:pos x="T8" y="T9"/>
                  </a:cxn>
                </a:cxnLst>
                <a:rect l="T15" t="T16" r="T17" b="T18"/>
                <a:pathLst>
                  <a:path w="20" h="15">
                    <a:moveTo>
                      <a:pt x="0" y="4"/>
                    </a:moveTo>
                    <a:lnTo>
                      <a:pt x="20" y="0"/>
                    </a:lnTo>
                    <a:lnTo>
                      <a:pt x="20" y="13"/>
                    </a:lnTo>
                    <a:lnTo>
                      <a:pt x="0" y="15"/>
                    </a:lnTo>
                    <a:lnTo>
                      <a:pt x="0" y="4"/>
                    </a:lnTo>
                    <a:close/>
                  </a:path>
                </a:pathLst>
              </a:custGeom>
              <a:noFill/>
              <a:ln w="9525">
                <a:noFill/>
                <a:round/>
                <a:headEnd/>
                <a:tailEnd/>
              </a:ln>
            </p:spPr>
            <p:txBody>
              <a:bodyPr>
                <a:prstTxWarp prst="textNoShape">
                  <a:avLst/>
                </a:prstTxWarp>
              </a:bodyPr>
              <a:lstStyle/>
              <a:p>
                <a:endParaRPr lang="en-US"/>
              </a:p>
            </p:txBody>
          </p:sp>
          <p:sp>
            <p:nvSpPr>
              <p:cNvPr id="72349" name="Freeform 1225"/>
              <p:cNvSpPr>
                <a:spLocks/>
              </p:cNvSpPr>
              <p:nvPr/>
            </p:nvSpPr>
            <p:spPr bwMode="auto">
              <a:xfrm>
                <a:off x="5321" y="2596"/>
                <a:ext cx="4" cy="1"/>
              </a:xfrm>
              <a:custGeom>
                <a:avLst/>
                <a:gdLst>
                  <a:gd name="T0" fmla="*/ 0 w 20"/>
                  <a:gd name="T1" fmla="*/ 2 h 8"/>
                  <a:gd name="T2" fmla="*/ 20 w 20"/>
                  <a:gd name="T3" fmla="*/ 0 h 8"/>
                  <a:gd name="T4" fmla="*/ 20 w 20"/>
                  <a:gd name="T5" fmla="*/ 8 h 8"/>
                  <a:gd name="T6" fmla="*/ 3 w 20"/>
                  <a:gd name="T7" fmla="*/ 8 h 8"/>
                  <a:gd name="T8" fmla="*/ 0 w 20"/>
                  <a:gd name="T9" fmla="*/ 2 h 8"/>
                  <a:gd name="T10" fmla="*/ 0 60000 65536"/>
                  <a:gd name="T11" fmla="*/ 0 60000 65536"/>
                  <a:gd name="T12" fmla="*/ 0 60000 65536"/>
                  <a:gd name="T13" fmla="*/ 0 60000 65536"/>
                  <a:gd name="T14" fmla="*/ 0 60000 65536"/>
                  <a:gd name="T15" fmla="*/ 0 w 20"/>
                  <a:gd name="T16" fmla="*/ 0 h 8"/>
                  <a:gd name="T17" fmla="*/ 20 w 20"/>
                  <a:gd name="T18" fmla="*/ 8 h 8"/>
                </a:gdLst>
                <a:ahLst/>
                <a:cxnLst>
                  <a:cxn ang="T10">
                    <a:pos x="T0" y="T1"/>
                  </a:cxn>
                  <a:cxn ang="T11">
                    <a:pos x="T2" y="T3"/>
                  </a:cxn>
                  <a:cxn ang="T12">
                    <a:pos x="T4" y="T5"/>
                  </a:cxn>
                  <a:cxn ang="T13">
                    <a:pos x="T6" y="T7"/>
                  </a:cxn>
                  <a:cxn ang="T14">
                    <a:pos x="T8" y="T9"/>
                  </a:cxn>
                </a:cxnLst>
                <a:rect l="T15" t="T16" r="T17" b="T18"/>
                <a:pathLst>
                  <a:path w="20" h="8">
                    <a:moveTo>
                      <a:pt x="0" y="2"/>
                    </a:moveTo>
                    <a:lnTo>
                      <a:pt x="20" y="0"/>
                    </a:lnTo>
                    <a:lnTo>
                      <a:pt x="20" y="8"/>
                    </a:lnTo>
                    <a:lnTo>
                      <a:pt x="3" y="8"/>
                    </a:lnTo>
                    <a:lnTo>
                      <a:pt x="0" y="2"/>
                    </a:lnTo>
                    <a:close/>
                  </a:path>
                </a:pathLst>
              </a:custGeom>
              <a:noFill/>
              <a:ln w="9525">
                <a:noFill/>
                <a:round/>
                <a:headEnd/>
                <a:tailEnd/>
              </a:ln>
            </p:spPr>
            <p:txBody>
              <a:bodyPr>
                <a:prstTxWarp prst="textNoShape">
                  <a:avLst/>
                </a:prstTxWarp>
              </a:bodyPr>
              <a:lstStyle/>
              <a:p>
                <a:endParaRPr lang="en-US"/>
              </a:p>
            </p:txBody>
          </p:sp>
          <p:sp>
            <p:nvSpPr>
              <p:cNvPr id="72350" name="Freeform 1226"/>
              <p:cNvSpPr>
                <a:spLocks/>
              </p:cNvSpPr>
              <p:nvPr/>
            </p:nvSpPr>
            <p:spPr bwMode="auto">
              <a:xfrm>
                <a:off x="5321" y="2597"/>
                <a:ext cx="4" cy="2"/>
              </a:xfrm>
              <a:custGeom>
                <a:avLst/>
                <a:gdLst>
                  <a:gd name="T0" fmla="*/ 0 w 17"/>
                  <a:gd name="T1" fmla="*/ 0 h 9"/>
                  <a:gd name="T2" fmla="*/ 17 w 17"/>
                  <a:gd name="T3" fmla="*/ 0 h 9"/>
                  <a:gd name="T4" fmla="*/ 17 w 17"/>
                  <a:gd name="T5" fmla="*/ 3 h 9"/>
                  <a:gd name="T6" fmla="*/ 17 w 17"/>
                  <a:gd name="T7" fmla="*/ 9 h 9"/>
                  <a:gd name="T8" fmla="*/ 9 w 17"/>
                  <a:gd name="T9" fmla="*/ 3 h 9"/>
                  <a:gd name="T10" fmla="*/ 0 w 17"/>
                  <a:gd name="T11" fmla="*/ 3 h 9"/>
                  <a:gd name="T12" fmla="*/ 0 w 17"/>
                  <a:gd name="T13" fmla="*/ 0 h 9"/>
                  <a:gd name="T14" fmla="*/ 0 60000 65536"/>
                  <a:gd name="T15" fmla="*/ 0 60000 65536"/>
                  <a:gd name="T16" fmla="*/ 0 60000 65536"/>
                  <a:gd name="T17" fmla="*/ 0 60000 65536"/>
                  <a:gd name="T18" fmla="*/ 0 60000 65536"/>
                  <a:gd name="T19" fmla="*/ 0 60000 65536"/>
                  <a:gd name="T20" fmla="*/ 0 60000 65536"/>
                  <a:gd name="T21" fmla="*/ 0 w 17"/>
                  <a:gd name="T22" fmla="*/ 0 h 9"/>
                  <a:gd name="T23" fmla="*/ 17 w 17"/>
                  <a:gd name="T24" fmla="*/ 9 h 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7" h="9">
                    <a:moveTo>
                      <a:pt x="0" y="0"/>
                    </a:moveTo>
                    <a:lnTo>
                      <a:pt x="17" y="0"/>
                    </a:lnTo>
                    <a:lnTo>
                      <a:pt x="17" y="3"/>
                    </a:lnTo>
                    <a:lnTo>
                      <a:pt x="17" y="9"/>
                    </a:lnTo>
                    <a:lnTo>
                      <a:pt x="9" y="3"/>
                    </a:lnTo>
                    <a:lnTo>
                      <a:pt x="0" y="3"/>
                    </a:lnTo>
                    <a:lnTo>
                      <a:pt x="0" y="0"/>
                    </a:lnTo>
                    <a:close/>
                  </a:path>
                </a:pathLst>
              </a:custGeom>
              <a:noFill/>
              <a:ln w="9525">
                <a:noFill/>
                <a:round/>
                <a:headEnd/>
                <a:tailEnd/>
              </a:ln>
            </p:spPr>
            <p:txBody>
              <a:bodyPr>
                <a:prstTxWarp prst="textNoShape">
                  <a:avLst/>
                </a:prstTxWarp>
              </a:bodyPr>
              <a:lstStyle/>
              <a:p>
                <a:endParaRPr lang="en-US"/>
              </a:p>
            </p:txBody>
          </p:sp>
          <p:sp>
            <p:nvSpPr>
              <p:cNvPr id="72351" name="Freeform 1227"/>
              <p:cNvSpPr>
                <a:spLocks/>
              </p:cNvSpPr>
              <p:nvPr/>
            </p:nvSpPr>
            <p:spPr bwMode="auto">
              <a:xfrm>
                <a:off x="5255" y="2597"/>
                <a:ext cx="70" cy="135"/>
              </a:xfrm>
              <a:custGeom>
                <a:avLst/>
                <a:gdLst>
                  <a:gd name="T0" fmla="*/ 329 w 346"/>
                  <a:gd name="T1" fmla="*/ 0 h 674"/>
                  <a:gd name="T2" fmla="*/ 338 w 346"/>
                  <a:gd name="T3" fmla="*/ 6 h 674"/>
                  <a:gd name="T4" fmla="*/ 346 w 346"/>
                  <a:gd name="T5" fmla="*/ 12 h 674"/>
                  <a:gd name="T6" fmla="*/ 18 w 346"/>
                  <a:gd name="T7" fmla="*/ 670 h 674"/>
                  <a:gd name="T8" fmla="*/ 9 w 346"/>
                  <a:gd name="T9" fmla="*/ 674 h 674"/>
                  <a:gd name="T10" fmla="*/ 9 w 346"/>
                  <a:gd name="T11" fmla="*/ 665 h 674"/>
                  <a:gd name="T12" fmla="*/ 0 w 346"/>
                  <a:gd name="T13" fmla="*/ 659 h 674"/>
                  <a:gd name="T14" fmla="*/ 329 w 346"/>
                  <a:gd name="T15" fmla="*/ 0 h 674"/>
                  <a:gd name="T16" fmla="*/ 0 60000 65536"/>
                  <a:gd name="T17" fmla="*/ 0 60000 65536"/>
                  <a:gd name="T18" fmla="*/ 0 60000 65536"/>
                  <a:gd name="T19" fmla="*/ 0 60000 65536"/>
                  <a:gd name="T20" fmla="*/ 0 60000 65536"/>
                  <a:gd name="T21" fmla="*/ 0 60000 65536"/>
                  <a:gd name="T22" fmla="*/ 0 60000 65536"/>
                  <a:gd name="T23" fmla="*/ 0 60000 65536"/>
                  <a:gd name="T24" fmla="*/ 0 w 346"/>
                  <a:gd name="T25" fmla="*/ 0 h 674"/>
                  <a:gd name="T26" fmla="*/ 346 w 346"/>
                  <a:gd name="T27" fmla="*/ 674 h 67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46" h="674">
                    <a:moveTo>
                      <a:pt x="329" y="0"/>
                    </a:moveTo>
                    <a:lnTo>
                      <a:pt x="338" y="6"/>
                    </a:lnTo>
                    <a:lnTo>
                      <a:pt x="346" y="12"/>
                    </a:lnTo>
                    <a:lnTo>
                      <a:pt x="18" y="670"/>
                    </a:lnTo>
                    <a:lnTo>
                      <a:pt x="9" y="674"/>
                    </a:lnTo>
                    <a:lnTo>
                      <a:pt x="9" y="665"/>
                    </a:lnTo>
                    <a:lnTo>
                      <a:pt x="0" y="659"/>
                    </a:lnTo>
                    <a:lnTo>
                      <a:pt x="329" y="0"/>
                    </a:lnTo>
                    <a:close/>
                  </a:path>
                </a:pathLst>
              </a:custGeom>
              <a:noFill/>
              <a:ln w="9525">
                <a:noFill/>
                <a:round/>
                <a:headEnd/>
                <a:tailEnd/>
              </a:ln>
            </p:spPr>
            <p:txBody>
              <a:bodyPr>
                <a:prstTxWarp prst="textNoShape">
                  <a:avLst/>
                </a:prstTxWarp>
              </a:bodyPr>
              <a:lstStyle/>
              <a:p>
                <a:endParaRPr lang="en-US"/>
              </a:p>
            </p:txBody>
          </p:sp>
          <p:sp>
            <p:nvSpPr>
              <p:cNvPr id="72352" name="Freeform 1228"/>
              <p:cNvSpPr>
                <a:spLocks/>
              </p:cNvSpPr>
              <p:nvPr/>
            </p:nvSpPr>
            <p:spPr bwMode="auto">
              <a:xfrm>
                <a:off x="5257" y="2728"/>
                <a:ext cx="1" cy="4"/>
              </a:xfrm>
              <a:custGeom>
                <a:avLst/>
                <a:gdLst>
                  <a:gd name="T0" fmla="*/ 2 w 2"/>
                  <a:gd name="T1" fmla="*/ 0 h 19"/>
                  <a:gd name="T2" fmla="*/ 2 w 2"/>
                  <a:gd name="T3" fmla="*/ 8 h 19"/>
                  <a:gd name="T4" fmla="*/ 2 w 2"/>
                  <a:gd name="T5" fmla="*/ 17 h 19"/>
                  <a:gd name="T6" fmla="*/ 2 w 2"/>
                  <a:gd name="T7" fmla="*/ 19 h 19"/>
                  <a:gd name="T8" fmla="*/ 0 w 2"/>
                  <a:gd name="T9" fmla="*/ 0 h 19"/>
                  <a:gd name="T10" fmla="*/ 2 w 2"/>
                  <a:gd name="T11" fmla="*/ 0 h 19"/>
                  <a:gd name="T12" fmla="*/ 0 60000 65536"/>
                  <a:gd name="T13" fmla="*/ 0 60000 65536"/>
                  <a:gd name="T14" fmla="*/ 0 60000 65536"/>
                  <a:gd name="T15" fmla="*/ 0 60000 65536"/>
                  <a:gd name="T16" fmla="*/ 0 60000 65536"/>
                  <a:gd name="T17" fmla="*/ 0 60000 65536"/>
                  <a:gd name="T18" fmla="*/ 0 w 2"/>
                  <a:gd name="T19" fmla="*/ 0 h 19"/>
                  <a:gd name="T20" fmla="*/ 2 w 2"/>
                  <a:gd name="T21" fmla="*/ 19 h 19"/>
                </a:gdLst>
                <a:ahLst/>
                <a:cxnLst>
                  <a:cxn ang="T12">
                    <a:pos x="T0" y="T1"/>
                  </a:cxn>
                  <a:cxn ang="T13">
                    <a:pos x="T2" y="T3"/>
                  </a:cxn>
                  <a:cxn ang="T14">
                    <a:pos x="T4" y="T5"/>
                  </a:cxn>
                  <a:cxn ang="T15">
                    <a:pos x="T6" y="T7"/>
                  </a:cxn>
                  <a:cxn ang="T16">
                    <a:pos x="T8" y="T9"/>
                  </a:cxn>
                  <a:cxn ang="T17">
                    <a:pos x="T10" y="T11"/>
                  </a:cxn>
                </a:cxnLst>
                <a:rect l="T18" t="T19" r="T20" b="T21"/>
                <a:pathLst>
                  <a:path w="2" h="19">
                    <a:moveTo>
                      <a:pt x="2" y="0"/>
                    </a:moveTo>
                    <a:lnTo>
                      <a:pt x="2" y="8"/>
                    </a:lnTo>
                    <a:lnTo>
                      <a:pt x="2" y="17"/>
                    </a:lnTo>
                    <a:lnTo>
                      <a:pt x="2" y="19"/>
                    </a:lnTo>
                    <a:lnTo>
                      <a:pt x="0" y="0"/>
                    </a:lnTo>
                    <a:lnTo>
                      <a:pt x="2" y="0"/>
                    </a:lnTo>
                    <a:close/>
                  </a:path>
                </a:pathLst>
              </a:custGeom>
              <a:noFill/>
              <a:ln w="9525">
                <a:noFill/>
                <a:round/>
                <a:headEnd/>
                <a:tailEnd/>
              </a:ln>
            </p:spPr>
            <p:txBody>
              <a:bodyPr>
                <a:prstTxWarp prst="textNoShape">
                  <a:avLst/>
                </a:prstTxWarp>
              </a:bodyPr>
              <a:lstStyle/>
              <a:p>
                <a:endParaRPr lang="en-US"/>
              </a:p>
            </p:txBody>
          </p:sp>
          <p:sp>
            <p:nvSpPr>
              <p:cNvPr id="72353" name="Freeform 1229"/>
              <p:cNvSpPr>
                <a:spLocks/>
              </p:cNvSpPr>
              <p:nvPr/>
            </p:nvSpPr>
            <p:spPr bwMode="auto">
              <a:xfrm>
                <a:off x="5255" y="2728"/>
                <a:ext cx="2" cy="4"/>
              </a:xfrm>
              <a:custGeom>
                <a:avLst/>
                <a:gdLst>
                  <a:gd name="T0" fmla="*/ 7 w 9"/>
                  <a:gd name="T1" fmla="*/ 0 h 19"/>
                  <a:gd name="T2" fmla="*/ 9 w 9"/>
                  <a:gd name="T3" fmla="*/ 19 h 19"/>
                  <a:gd name="T4" fmla="*/ 3 w 9"/>
                  <a:gd name="T5" fmla="*/ 19 h 19"/>
                  <a:gd name="T6" fmla="*/ 0 w 9"/>
                  <a:gd name="T7" fmla="*/ 0 h 19"/>
                  <a:gd name="T8" fmla="*/ 7 w 9"/>
                  <a:gd name="T9" fmla="*/ 0 h 19"/>
                  <a:gd name="T10" fmla="*/ 0 60000 65536"/>
                  <a:gd name="T11" fmla="*/ 0 60000 65536"/>
                  <a:gd name="T12" fmla="*/ 0 60000 65536"/>
                  <a:gd name="T13" fmla="*/ 0 60000 65536"/>
                  <a:gd name="T14" fmla="*/ 0 60000 65536"/>
                  <a:gd name="T15" fmla="*/ 0 w 9"/>
                  <a:gd name="T16" fmla="*/ 0 h 19"/>
                  <a:gd name="T17" fmla="*/ 9 w 9"/>
                  <a:gd name="T18" fmla="*/ 19 h 19"/>
                </a:gdLst>
                <a:ahLst/>
                <a:cxnLst>
                  <a:cxn ang="T10">
                    <a:pos x="T0" y="T1"/>
                  </a:cxn>
                  <a:cxn ang="T11">
                    <a:pos x="T2" y="T3"/>
                  </a:cxn>
                  <a:cxn ang="T12">
                    <a:pos x="T4" y="T5"/>
                  </a:cxn>
                  <a:cxn ang="T13">
                    <a:pos x="T6" y="T7"/>
                  </a:cxn>
                  <a:cxn ang="T14">
                    <a:pos x="T8" y="T9"/>
                  </a:cxn>
                </a:cxnLst>
                <a:rect l="T15" t="T16" r="T17" b="T18"/>
                <a:pathLst>
                  <a:path w="9" h="19">
                    <a:moveTo>
                      <a:pt x="7" y="0"/>
                    </a:moveTo>
                    <a:lnTo>
                      <a:pt x="9" y="19"/>
                    </a:lnTo>
                    <a:lnTo>
                      <a:pt x="3" y="19"/>
                    </a:lnTo>
                    <a:lnTo>
                      <a:pt x="0" y="0"/>
                    </a:lnTo>
                    <a:lnTo>
                      <a:pt x="7" y="0"/>
                    </a:lnTo>
                    <a:close/>
                  </a:path>
                </a:pathLst>
              </a:custGeom>
              <a:noFill/>
              <a:ln w="9525">
                <a:noFill/>
                <a:round/>
                <a:headEnd/>
                <a:tailEnd/>
              </a:ln>
            </p:spPr>
            <p:txBody>
              <a:bodyPr>
                <a:prstTxWarp prst="textNoShape">
                  <a:avLst/>
                </a:prstTxWarp>
              </a:bodyPr>
              <a:lstStyle/>
              <a:p>
                <a:endParaRPr lang="en-US"/>
              </a:p>
            </p:txBody>
          </p:sp>
          <p:sp>
            <p:nvSpPr>
              <p:cNvPr id="72354" name="Freeform 1230"/>
              <p:cNvSpPr>
                <a:spLocks/>
              </p:cNvSpPr>
              <p:nvPr/>
            </p:nvSpPr>
            <p:spPr bwMode="auto">
              <a:xfrm>
                <a:off x="5254" y="2728"/>
                <a:ext cx="2" cy="4"/>
              </a:xfrm>
              <a:custGeom>
                <a:avLst/>
                <a:gdLst>
                  <a:gd name="T0" fmla="*/ 8 w 11"/>
                  <a:gd name="T1" fmla="*/ 0 h 19"/>
                  <a:gd name="T2" fmla="*/ 11 w 11"/>
                  <a:gd name="T3" fmla="*/ 19 h 19"/>
                  <a:gd name="T4" fmla="*/ 2 w 11"/>
                  <a:gd name="T5" fmla="*/ 19 h 19"/>
                  <a:gd name="T6" fmla="*/ 0 w 11"/>
                  <a:gd name="T7" fmla="*/ 0 h 19"/>
                  <a:gd name="T8" fmla="*/ 8 w 11"/>
                  <a:gd name="T9" fmla="*/ 0 h 19"/>
                  <a:gd name="T10" fmla="*/ 0 60000 65536"/>
                  <a:gd name="T11" fmla="*/ 0 60000 65536"/>
                  <a:gd name="T12" fmla="*/ 0 60000 65536"/>
                  <a:gd name="T13" fmla="*/ 0 60000 65536"/>
                  <a:gd name="T14" fmla="*/ 0 60000 65536"/>
                  <a:gd name="T15" fmla="*/ 0 w 11"/>
                  <a:gd name="T16" fmla="*/ 0 h 19"/>
                  <a:gd name="T17" fmla="*/ 11 w 11"/>
                  <a:gd name="T18" fmla="*/ 19 h 19"/>
                </a:gdLst>
                <a:ahLst/>
                <a:cxnLst>
                  <a:cxn ang="T10">
                    <a:pos x="T0" y="T1"/>
                  </a:cxn>
                  <a:cxn ang="T11">
                    <a:pos x="T2" y="T3"/>
                  </a:cxn>
                  <a:cxn ang="T12">
                    <a:pos x="T4" y="T5"/>
                  </a:cxn>
                  <a:cxn ang="T13">
                    <a:pos x="T6" y="T7"/>
                  </a:cxn>
                  <a:cxn ang="T14">
                    <a:pos x="T8" y="T9"/>
                  </a:cxn>
                </a:cxnLst>
                <a:rect l="T15" t="T16" r="T17" b="T18"/>
                <a:pathLst>
                  <a:path w="11" h="19">
                    <a:moveTo>
                      <a:pt x="8" y="0"/>
                    </a:moveTo>
                    <a:lnTo>
                      <a:pt x="11" y="19"/>
                    </a:lnTo>
                    <a:lnTo>
                      <a:pt x="2" y="19"/>
                    </a:lnTo>
                    <a:lnTo>
                      <a:pt x="0" y="0"/>
                    </a:lnTo>
                    <a:lnTo>
                      <a:pt x="8" y="0"/>
                    </a:lnTo>
                    <a:close/>
                  </a:path>
                </a:pathLst>
              </a:custGeom>
              <a:noFill/>
              <a:ln w="9525">
                <a:noFill/>
                <a:round/>
                <a:headEnd/>
                <a:tailEnd/>
              </a:ln>
            </p:spPr>
            <p:txBody>
              <a:bodyPr>
                <a:prstTxWarp prst="textNoShape">
                  <a:avLst/>
                </a:prstTxWarp>
              </a:bodyPr>
              <a:lstStyle/>
              <a:p>
                <a:endParaRPr lang="en-US"/>
              </a:p>
            </p:txBody>
          </p:sp>
          <p:sp>
            <p:nvSpPr>
              <p:cNvPr id="72355" name="Freeform 1231"/>
              <p:cNvSpPr>
                <a:spLocks/>
              </p:cNvSpPr>
              <p:nvPr/>
            </p:nvSpPr>
            <p:spPr bwMode="auto">
              <a:xfrm>
                <a:off x="5251" y="2728"/>
                <a:ext cx="3" cy="5"/>
              </a:xfrm>
              <a:custGeom>
                <a:avLst/>
                <a:gdLst>
                  <a:gd name="T0" fmla="*/ 12 w 14"/>
                  <a:gd name="T1" fmla="*/ 0 h 23"/>
                  <a:gd name="T2" fmla="*/ 14 w 14"/>
                  <a:gd name="T3" fmla="*/ 19 h 23"/>
                  <a:gd name="T4" fmla="*/ 3 w 14"/>
                  <a:gd name="T5" fmla="*/ 23 h 23"/>
                  <a:gd name="T6" fmla="*/ 0 w 14"/>
                  <a:gd name="T7" fmla="*/ 2 h 23"/>
                  <a:gd name="T8" fmla="*/ 12 w 14"/>
                  <a:gd name="T9" fmla="*/ 0 h 23"/>
                  <a:gd name="T10" fmla="*/ 0 60000 65536"/>
                  <a:gd name="T11" fmla="*/ 0 60000 65536"/>
                  <a:gd name="T12" fmla="*/ 0 60000 65536"/>
                  <a:gd name="T13" fmla="*/ 0 60000 65536"/>
                  <a:gd name="T14" fmla="*/ 0 60000 65536"/>
                  <a:gd name="T15" fmla="*/ 0 w 14"/>
                  <a:gd name="T16" fmla="*/ 0 h 23"/>
                  <a:gd name="T17" fmla="*/ 14 w 14"/>
                  <a:gd name="T18" fmla="*/ 23 h 23"/>
                </a:gdLst>
                <a:ahLst/>
                <a:cxnLst>
                  <a:cxn ang="T10">
                    <a:pos x="T0" y="T1"/>
                  </a:cxn>
                  <a:cxn ang="T11">
                    <a:pos x="T2" y="T3"/>
                  </a:cxn>
                  <a:cxn ang="T12">
                    <a:pos x="T4" y="T5"/>
                  </a:cxn>
                  <a:cxn ang="T13">
                    <a:pos x="T6" y="T7"/>
                  </a:cxn>
                  <a:cxn ang="T14">
                    <a:pos x="T8" y="T9"/>
                  </a:cxn>
                </a:cxnLst>
                <a:rect l="T15" t="T16" r="T17" b="T18"/>
                <a:pathLst>
                  <a:path w="14" h="23">
                    <a:moveTo>
                      <a:pt x="12" y="0"/>
                    </a:moveTo>
                    <a:lnTo>
                      <a:pt x="14" y="19"/>
                    </a:lnTo>
                    <a:lnTo>
                      <a:pt x="3" y="23"/>
                    </a:lnTo>
                    <a:lnTo>
                      <a:pt x="0" y="2"/>
                    </a:lnTo>
                    <a:lnTo>
                      <a:pt x="12" y="0"/>
                    </a:lnTo>
                    <a:close/>
                  </a:path>
                </a:pathLst>
              </a:custGeom>
              <a:noFill/>
              <a:ln w="9525">
                <a:noFill/>
                <a:round/>
                <a:headEnd/>
                <a:tailEnd/>
              </a:ln>
            </p:spPr>
            <p:txBody>
              <a:bodyPr>
                <a:prstTxWarp prst="textNoShape">
                  <a:avLst/>
                </a:prstTxWarp>
              </a:bodyPr>
              <a:lstStyle/>
              <a:p>
                <a:endParaRPr lang="en-US"/>
              </a:p>
            </p:txBody>
          </p:sp>
          <p:sp>
            <p:nvSpPr>
              <p:cNvPr id="72356" name="Freeform 1232"/>
              <p:cNvSpPr>
                <a:spLocks/>
              </p:cNvSpPr>
              <p:nvPr/>
            </p:nvSpPr>
            <p:spPr bwMode="auto">
              <a:xfrm>
                <a:off x="5249" y="2729"/>
                <a:ext cx="3" cy="4"/>
              </a:xfrm>
              <a:custGeom>
                <a:avLst/>
                <a:gdLst>
                  <a:gd name="T0" fmla="*/ 14 w 17"/>
                  <a:gd name="T1" fmla="*/ 0 h 23"/>
                  <a:gd name="T2" fmla="*/ 17 w 17"/>
                  <a:gd name="T3" fmla="*/ 21 h 23"/>
                  <a:gd name="T4" fmla="*/ 2 w 17"/>
                  <a:gd name="T5" fmla="*/ 23 h 23"/>
                  <a:gd name="T6" fmla="*/ 0 w 17"/>
                  <a:gd name="T7" fmla="*/ 4 h 23"/>
                  <a:gd name="T8" fmla="*/ 14 w 17"/>
                  <a:gd name="T9" fmla="*/ 0 h 23"/>
                  <a:gd name="T10" fmla="*/ 0 60000 65536"/>
                  <a:gd name="T11" fmla="*/ 0 60000 65536"/>
                  <a:gd name="T12" fmla="*/ 0 60000 65536"/>
                  <a:gd name="T13" fmla="*/ 0 60000 65536"/>
                  <a:gd name="T14" fmla="*/ 0 60000 65536"/>
                  <a:gd name="T15" fmla="*/ 0 w 17"/>
                  <a:gd name="T16" fmla="*/ 0 h 23"/>
                  <a:gd name="T17" fmla="*/ 17 w 17"/>
                  <a:gd name="T18" fmla="*/ 23 h 23"/>
                </a:gdLst>
                <a:ahLst/>
                <a:cxnLst>
                  <a:cxn ang="T10">
                    <a:pos x="T0" y="T1"/>
                  </a:cxn>
                  <a:cxn ang="T11">
                    <a:pos x="T2" y="T3"/>
                  </a:cxn>
                  <a:cxn ang="T12">
                    <a:pos x="T4" y="T5"/>
                  </a:cxn>
                  <a:cxn ang="T13">
                    <a:pos x="T6" y="T7"/>
                  </a:cxn>
                  <a:cxn ang="T14">
                    <a:pos x="T8" y="T9"/>
                  </a:cxn>
                </a:cxnLst>
                <a:rect l="T15" t="T16" r="T17" b="T18"/>
                <a:pathLst>
                  <a:path w="17" h="23">
                    <a:moveTo>
                      <a:pt x="14" y="0"/>
                    </a:moveTo>
                    <a:lnTo>
                      <a:pt x="17" y="21"/>
                    </a:lnTo>
                    <a:lnTo>
                      <a:pt x="2" y="23"/>
                    </a:lnTo>
                    <a:lnTo>
                      <a:pt x="0" y="4"/>
                    </a:lnTo>
                    <a:lnTo>
                      <a:pt x="14" y="0"/>
                    </a:lnTo>
                    <a:close/>
                  </a:path>
                </a:pathLst>
              </a:custGeom>
              <a:noFill/>
              <a:ln w="9525">
                <a:noFill/>
                <a:round/>
                <a:headEnd/>
                <a:tailEnd/>
              </a:ln>
            </p:spPr>
            <p:txBody>
              <a:bodyPr>
                <a:prstTxWarp prst="textNoShape">
                  <a:avLst/>
                </a:prstTxWarp>
              </a:bodyPr>
              <a:lstStyle/>
              <a:p>
                <a:endParaRPr lang="en-US"/>
              </a:p>
            </p:txBody>
          </p:sp>
          <p:sp>
            <p:nvSpPr>
              <p:cNvPr id="72357" name="Freeform 1233"/>
              <p:cNvSpPr>
                <a:spLocks/>
              </p:cNvSpPr>
              <p:nvPr/>
            </p:nvSpPr>
            <p:spPr bwMode="auto">
              <a:xfrm>
                <a:off x="5245" y="2729"/>
                <a:ext cx="4" cy="5"/>
              </a:xfrm>
              <a:custGeom>
                <a:avLst/>
                <a:gdLst>
                  <a:gd name="T0" fmla="*/ 17 w 19"/>
                  <a:gd name="T1" fmla="*/ 0 h 22"/>
                  <a:gd name="T2" fmla="*/ 19 w 19"/>
                  <a:gd name="T3" fmla="*/ 19 h 22"/>
                  <a:gd name="T4" fmla="*/ 2 w 19"/>
                  <a:gd name="T5" fmla="*/ 22 h 22"/>
                  <a:gd name="T6" fmla="*/ 0 w 19"/>
                  <a:gd name="T7" fmla="*/ 2 h 22"/>
                  <a:gd name="T8" fmla="*/ 17 w 19"/>
                  <a:gd name="T9" fmla="*/ 0 h 22"/>
                  <a:gd name="T10" fmla="*/ 0 60000 65536"/>
                  <a:gd name="T11" fmla="*/ 0 60000 65536"/>
                  <a:gd name="T12" fmla="*/ 0 60000 65536"/>
                  <a:gd name="T13" fmla="*/ 0 60000 65536"/>
                  <a:gd name="T14" fmla="*/ 0 60000 65536"/>
                  <a:gd name="T15" fmla="*/ 0 w 19"/>
                  <a:gd name="T16" fmla="*/ 0 h 22"/>
                  <a:gd name="T17" fmla="*/ 19 w 19"/>
                  <a:gd name="T18" fmla="*/ 22 h 22"/>
                </a:gdLst>
                <a:ahLst/>
                <a:cxnLst>
                  <a:cxn ang="T10">
                    <a:pos x="T0" y="T1"/>
                  </a:cxn>
                  <a:cxn ang="T11">
                    <a:pos x="T2" y="T3"/>
                  </a:cxn>
                  <a:cxn ang="T12">
                    <a:pos x="T4" y="T5"/>
                  </a:cxn>
                  <a:cxn ang="T13">
                    <a:pos x="T6" y="T7"/>
                  </a:cxn>
                  <a:cxn ang="T14">
                    <a:pos x="T8" y="T9"/>
                  </a:cxn>
                </a:cxnLst>
                <a:rect l="T15" t="T16" r="T17" b="T18"/>
                <a:pathLst>
                  <a:path w="19" h="22">
                    <a:moveTo>
                      <a:pt x="17" y="0"/>
                    </a:moveTo>
                    <a:lnTo>
                      <a:pt x="19" y="19"/>
                    </a:lnTo>
                    <a:lnTo>
                      <a:pt x="2" y="22"/>
                    </a:lnTo>
                    <a:lnTo>
                      <a:pt x="0" y="2"/>
                    </a:lnTo>
                    <a:lnTo>
                      <a:pt x="17" y="0"/>
                    </a:lnTo>
                    <a:close/>
                  </a:path>
                </a:pathLst>
              </a:custGeom>
              <a:noFill/>
              <a:ln w="9525">
                <a:noFill/>
                <a:round/>
                <a:headEnd/>
                <a:tailEnd/>
              </a:ln>
            </p:spPr>
            <p:txBody>
              <a:bodyPr>
                <a:prstTxWarp prst="textNoShape">
                  <a:avLst/>
                </a:prstTxWarp>
              </a:bodyPr>
              <a:lstStyle/>
              <a:p>
                <a:endParaRPr lang="en-US"/>
              </a:p>
            </p:txBody>
          </p:sp>
          <p:sp>
            <p:nvSpPr>
              <p:cNvPr id="72358" name="Freeform 1234"/>
              <p:cNvSpPr>
                <a:spLocks/>
              </p:cNvSpPr>
              <p:nvPr/>
            </p:nvSpPr>
            <p:spPr bwMode="auto">
              <a:xfrm>
                <a:off x="5241" y="2730"/>
                <a:ext cx="5" cy="5"/>
              </a:xfrm>
              <a:custGeom>
                <a:avLst/>
                <a:gdLst>
                  <a:gd name="T0" fmla="*/ 21 w 23"/>
                  <a:gd name="T1" fmla="*/ 0 h 24"/>
                  <a:gd name="T2" fmla="*/ 23 w 23"/>
                  <a:gd name="T3" fmla="*/ 20 h 24"/>
                  <a:gd name="T4" fmla="*/ 3 w 23"/>
                  <a:gd name="T5" fmla="*/ 24 h 24"/>
                  <a:gd name="T6" fmla="*/ 0 w 23"/>
                  <a:gd name="T7" fmla="*/ 3 h 24"/>
                  <a:gd name="T8" fmla="*/ 21 w 23"/>
                  <a:gd name="T9" fmla="*/ 0 h 24"/>
                  <a:gd name="T10" fmla="*/ 0 60000 65536"/>
                  <a:gd name="T11" fmla="*/ 0 60000 65536"/>
                  <a:gd name="T12" fmla="*/ 0 60000 65536"/>
                  <a:gd name="T13" fmla="*/ 0 60000 65536"/>
                  <a:gd name="T14" fmla="*/ 0 60000 65536"/>
                  <a:gd name="T15" fmla="*/ 0 w 23"/>
                  <a:gd name="T16" fmla="*/ 0 h 24"/>
                  <a:gd name="T17" fmla="*/ 23 w 23"/>
                  <a:gd name="T18" fmla="*/ 24 h 24"/>
                </a:gdLst>
                <a:ahLst/>
                <a:cxnLst>
                  <a:cxn ang="T10">
                    <a:pos x="T0" y="T1"/>
                  </a:cxn>
                  <a:cxn ang="T11">
                    <a:pos x="T2" y="T3"/>
                  </a:cxn>
                  <a:cxn ang="T12">
                    <a:pos x="T4" y="T5"/>
                  </a:cxn>
                  <a:cxn ang="T13">
                    <a:pos x="T6" y="T7"/>
                  </a:cxn>
                  <a:cxn ang="T14">
                    <a:pos x="T8" y="T9"/>
                  </a:cxn>
                </a:cxnLst>
                <a:rect l="T15" t="T16" r="T17" b="T18"/>
                <a:pathLst>
                  <a:path w="23" h="24">
                    <a:moveTo>
                      <a:pt x="21" y="0"/>
                    </a:moveTo>
                    <a:lnTo>
                      <a:pt x="23" y="20"/>
                    </a:lnTo>
                    <a:lnTo>
                      <a:pt x="3" y="24"/>
                    </a:lnTo>
                    <a:lnTo>
                      <a:pt x="0" y="3"/>
                    </a:lnTo>
                    <a:lnTo>
                      <a:pt x="21" y="0"/>
                    </a:lnTo>
                    <a:close/>
                  </a:path>
                </a:pathLst>
              </a:custGeom>
              <a:noFill/>
              <a:ln w="9525">
                <a:noFill/>
                <a:round/>
                <a:headEnd/>
                <a:tailEnd/>
              </a:ln>
            </p:spPr>
            <p:txBody>
              <a:bodyPr>
                <a:prstTxWarp prst="textNoShape">
                  <a:avLst/>
                </a:prstTxWarp>
              </a:bodyPr>
              <a:lstStyle/>
              <a:p>
                <a:endParaRPr lang="en-US"/>
              </a:p>
            </p:txBody>
          </p:sp>
          <p:sp>
            <p:nvSpPr>
              <p:cNvPr id="72359" name="Freeform 1235"/>
              <p:cNvSpPr>
                <a:spLocks/>
              </p:cNvSpPr>
              <p:nvPr/>
            </p:nvSpPr>
            <p:spPr bwMode="auto">
              <a:xfrm>
                <a:off x="5237" y="2730"/>
                <a:ext cx="5" cy="5"/>
              </a:xfrm>
              <a:custGeom>
                <a:avLst/>
                <a:gdLst>
                  <a:gd name="T0" fmla="*/ 20 w 23"/>
                  <a:gd name="T1" fmla="*/ 0 h 23"/>
                  <a:gd name="T2" fmla="*/ 23 w 23"/>
                  <a:gd name="T3" fmla="*/ 21 h 23"/>
                  <a:gd name="T4" fmla="*/ 3 w 23"/>
                  <a:gd name="T5" fmla="*/ 23 h 23"/>
                  <a:gd name="T6" fmla="*/ 0 w 23"/>
                  <a:gd name="T7" fmla="*/ 6 h 23"/>
                  <a:gd name="T8" fmla="*/ 20 w 23"/>
                  <a:gd name="T9" fmla="*/ 0 h 23"/>
                  <a:gd name="T10" fmla="*/ 0 60000 65536"/>
                  <a:gd name="T11" fmla="*/ 0 60000 65536"/>
                  <a:gd name="T12" fmla="*/ 0 60000 65536"/>
                  <a:gd name="T13" fmla="*/ 0 60000 65536"/>
                  <a:gd name="T14" fmla="*/ 0 60000 65536"/>
                  <a:gd name="T15" fmla="*/ 0 w 23"/>
                  <a:gd name="T16" fmla="*/ 0 h 23"/>
                  <a:gd name="T17" fmla="*/ 23 w 23"/>
                  <a:gd name="T18" fmla="*/ 23 h 23"/>
                </a:gdLst>
                <a:ahLst/>
                <a:cxnLst>
                  <a:cxn ang="T10">
                    <a:pos x="T0" y="T1"/>
                  </a:cxn>
                  <a:cxn ang="T11">
                    <a:pos x="T2" y="T3"/>
                  </a:cxn>
                  <a:cxn ang="T12">
                    <a:pos x="T4" y="T5"/>
                  </a:cxn>
                  <a:cxn ang="T13">
                    <a:pos x="T6" y="T7"/>
                  </a:cxn>
                  <a:cxn ang="T14">
                    <a:pos x="T8" y="T9"/>
                  </a:cxn>
                </a:cxnLst>
                <a:rect l="T15" t="T16" r="T17" b="T18"/>
                <a:pathLst>
                  <a:path w="23" h="23">
                    <a:moveTo>
                      <a:pt x="20" y="0"/>
                    </a:moveTo>
                    <a:lnTo>
                      <a:pt x="23" y="21"/>
                    </a:lnTo>
                    <a:lnTo>
                      <a:pt x="3" y="23"/>
                    </a:lnTo>
                    <a:lnTo>
                      <a:pt x="0" y="6"/>
                    </a:lnTo>
                    <a:lnTo>
                      <a:pt x="20" y="0"/>
                    </a:lnTo>
                    <a:close/>
                  </a:path>
                </a:pathLst>
              </a:custGeom>
              <a:noFill/>
              <a:ln w="9525">
                <a:noFill/>
                <a:round/>
                <a:headEnd/>
                <a:tailEnd/>
              </a:ln>
            </p:spPr>
            <p:txBody>
              <a:bodyPr>
                <a:prstTxWarp prst="textNoShape">
                  <a:avLst/>
                </a:prstTxWarp>
              </a:bodyPr>
              <a:lstStyle/>
              <a:p>
                <a:endParaRPr lang="en-US"/>
              </a:p>
            </p:txBody>
          </p:sp>
          <p:sp>
            <p:nvSpPr>
              <p:cNvPr id="72360" name="Freeform 1236"/>
              <p:cNvSpPr>
                <a:spLocks/>
              </p:cNvSpPr>
              <p:nvPr/>
            </p:nvSpPr>
            <p:spPr bwMode="auto">
              <a:xfrm>
                <a:off x="5227" y="2732"/>
                <a:ext cx="11" cy="5"/>
              </a:xfrm>
              <a:custGeom>
                <a:avLst/>
                <a:gdLst>
                  <a:gd name="T0" fmla="*/ 49 w 52"/>
                  <a:gd name="T1" fmla="*/ 0 h 28"/>
                  <a:gd name="T2" fmla="*/ 52 w 52"/>
                  <a:gd name="T3" fmla="*/ 17 h 28"/>
                  <a:gd name="T4" fmla="*/ 6 w 52"/>
                  <a:gd name="T5" fmla="*/ 28 h 28"/>
                  <a:gd name="T6" fmla="*/ 0 w 52"/>
                  <a:gd name="T7" fmla="*/ 11 h 28"/>
                  <a:gd name="T8" fmla="*/ 49 w 52"/>
                  <a:gd name="T9" fmla="*/ 0 h 28"/>
                  <a:gd name="T10" fmla="*/ 0 60000 65536"/>
                  <a:gd name="T11" fmla="*/ 0 60000 65536"/>
                  <a:gd name="T12" fmla="*/ 0 60000 65536"/>
                  <a:gd name="T13" fmla="*/ 0 60000 65536"/>
                  <a:gd name="T14" fmla="*/ 0 60000 65536"/>
                  <a:gd name="T15" fmla="*/ 0 w 52"/>
                  <a:gd name="T16" fmla="*/ 0 h 28"/>
                  <a:gd name="T17" fmla="*/ 52 w 52"/>
                  <a:gd name="T18" fmla="*/ 28 h 28"/>
                </a:gdLst>
                <a:ahLst/>
                <a:cxnLst>
                  <a:cxn ang="T10">
                    <a:pos x="T0" y="T1"/>
                  </a:cxn>
                  <a:cxn ang="T11">
                    <a:pos x="T2" y="T3"/>
                  </a:cxn>
                  <a:cxn ang="T12">
                    <a:pos x="T4" y="T5"/>
                  </a:cxn>
                  <a:cxn ang="T13">
                    <a:pos x="T6" y="T7"/>
                  </a:cxn>
                  <a:cxn ang="T14">
                    <a:pos x="T8" y="T9"/>
                  </a:cxn>
                </a:cxnLst>
                <a:rect l="T15" t="T16" r="T17" b="T18"/>
                <a:pathLst>
                  <a:path w="52" h="28">
                    <a:moveTo>
                      <a:pt x="49" y="0"/>
                    </a:moveTo>
                    <a:lnTo>
                      <a:pt x="52" y="17"/>
                    </a:lnTo>
                    <a:lnTo>
                      <a:pt x="6" y="28"/>
                    </a:lnTo>
                    <a:lnTo>
                      <a:pt x="0" y="11"/>
                    </a:lnTo>
                    <a:lnTo>
                      <a:pt x="49" y="0"/>
                    </a:lnTo>
                    <a:close/>
                  </a:path>
                </a:pathLst>
              </a:custGeom>
              <a:noFill/>
              <a:ln w="9525">
                <a:noFill/>
                <a:round/>
                <a:headEnd/>
                <a:tailEnd/>
              </a:ln>
            </p:spPr>
            <p:txBody>
              <a:bodyPr>
                <a:prstTxWarp prst="textNoShape">
                  <a:avLst/>
                </a:prstTxWarp>
              </a:bodyPr>
              <a:lstStyle/>
              <a:p>
                <a:endParaRPr lang="en-US"/>
              </a:p>
            </p:txBody>
          </p:sp>
          <p:sp>
            <p:nvSpPr>
              <p:cNvPr id="72361" name="Freeform 1237"/>
              <p:cNvSpPr>
                <a:spLocks/>
              </p:cNvSpPr>
              <p:nvPr/>
            </p:nvSpPr>
            <p:spPr bwMode="auto">
              <a:xfrm>
                <a:off x="5217" y="2734"/>
                <a:ext cx="11" cy="6"/>
              </a:xfrm>
              <a:custGeom>
                <a:avLst/>
                <a:gdLst>
                  <a:gd name="T0" fmla="*/ 52 w 58"/>
                  <a:gd name="T1" fmla="*/ 0 h 32"/>
                  <a:gd name="T2" fmla="*/ 58 w 58"/>
                  <a:gd name="T3" fmla="*/ 17 h 32"/>
                  <a:gd name="T4" fmla="*/ 6 w 58"/>
                  <a:gd name="T5" fmla="*/ 32 h 32"/>
                  <a:gd name="T6" fmla="*/ 0 w 58"/>
                  <a:gd name="T7" fmla="*/ 15 h 32"/>
                  <a:gd name="T8" fmla="*/ 52 w 58"/>
                  <a:gd name="T9" fmla="*/ 0 h 32"/>
                  <a:gd name="T10" fmla="*/ 0 60000 65536"/>
                  <a:gd name="T11" fmla="*/ 0 60000 65536"/>
                  <a:gd name="T12" fmla="*/ 0 60000 65536"/>
                  <a:gd name="T13" fmla="*/ 0 60000 65536"/>
                  <a:gd name="T14" fmla="*/ 0 60000 65536"/>
                  <a:gd name="T15" fmla="*/ 0 w 58"/>
                  <a:gd name="T16" fmla="*/ 0 h 32"/>
                  <a:gd name="T17" fmla="*/ 58 w 58"/>
                  <a:gd name="T18" fmla="*/ 32 h 32"/>
                </a:gdLst>
                <a:ahLst/>
                <a:cxnLst>
                  <a:cxn ang="T10">
                    <a:pos x="T0" y="T1"/>
                  </a:cxn>
                  <a:cxn ang="T11">
                    <a:pos x="T2" y="T3"/>
                  </a:cxn>
                  <a:cxn ang="T12">
                    <a:pos x="T4" y="T5"/>
                  </a:cxn>
                  <a:cxn ang="T13">
                    <a:pos x="T6" y="T7"/>
                  </a:cxn>
                  <a:cxn ang="T14">
                    <a:pos x="T8" y="T9"/>
                  </a:cxn>
                </a:cxnLst>
                <a:rect l="T15" t="T16" r="T17" b="T18"/>
                <a:pathLst>
                  <a:path w="58" h="32">
                    <a:moveTo>
                      <a:pt x="52" y="0"/>
                    </a:moveTo>
                    <a:lnTo>
                      <a:pt x="58" y="17"/>
                    </a:lnTo>
                    <a:lnTo>
                      <a:pt x="6" y="32"/>
                    </a:lnTo>
                    <a:lnTo>
                      <a:pt x="0" y="15"/>
                    </a:lnTo>
                    <a:lnTo>
                      <a:pt x="52" y="0"/>
                    </a:lnTo>
                    <a:close/>
                  </a:path>
                </a:pathLst>
              </a:custGeom>
              <a:noFill/>
              <a:ln w="9525">
                <a:noFill/>
                <a:round/>
                <a:headEnd/>
                <a:tailEnd/>
              </a:ln>
            </p:spPr>
            <p:txBody>
              <a:bodyPr>
                <a:prstTxWarp prst="textNoShape">
                  <a:avLst/>
                </a:prstTxWarp>
              </a:bodyPr>
              <a:lstStyle/>
              <a:p>
                <a:endParaRPr lang="en-US"/>
              </a:p>
            </p:txBody>
          </p:sp>
          <p:sp>
            <p:nvSpPr>
              <p:cNvPr id="72362" name="Freeform 1238"/>
              <p:cNvSpPr>
                <a:spLocks/>
              </p:cNvSpPr>
              <p:nvPr/>
            </p:nvSpPr>
            <p:spPr bwMode="auto">
              <a:xfrm>
                <a:off x="5206" y="2737"/>
                <a:ext cx="12" cy="7"/>
              </a:xfrm>
              <a:custGeom>
                <a:avLst/>
                <a:gdLst>
                  <a:gd name="T0" fmla="*/ 54 w 60"/>
                  <a:gd name="T1" fmla="*/ 0 h 37"/>
                  <a:gd name="T2" fmla="*/ 60 w 60"/>
                  <a:gd name="T3" fmla="*/ 17 h 37"/>
                  <a:gd name="T4" fmla="*/ 9 w 60"/>
                  <a:gd name="T5" fmla="*/ 37 h 37"/>
                  <a:gd name="T6" fmla="*/ 0 w 60"/>
                  <a:gd name="T7" fmla="*/ 17 h 37"/>
                  <a:gd name="T8" fmla="*/ 54 w 60"/>
                  <a:gd name="T9" fmla="*/ 0 h 37"/>
                  <a:gd name="T10" fmla="*/ 0 60000 65536"/>
                  <a:gd name="T11" fmla="*/ 0 60000 65536"/>
                  <a:gd name="T12" fmla="*/ 0 60000 65536"/>
                  <a:gd name="T13" fmla="*/ 0 60000 65536"/>
                  <a:gd name="T14" fmla="*/ 0 60000 65536"/>
                  <a:gd name="T15" fmla="*/ 0 w 60"/>
                  <a:gd name="T16" fmla="*/ 0 h 37"/>
                  <a:gd name="T17" fmla="*/ 60 w 60"/>
                  <a:gd name="T18" fmla="*/ 37 h 37"/>
                </a:gdLst>
                <a:ahLst/>
                <a:cxnLst>
                  <a:cxn ang="T10">
                    <a:pos x="T0" y="T1"/>
                  </a:cxn>
                  <a:cxn ang="T11">
                    <a:pos x="T2" y="T3"/>
                  </a:cxn>
                  <a:cxn ang="T12">
                    <a:pos x="T4" y="T5"/>
                  </a:cxn>
                  <a:cxn ang="T13">
                    <a:pos x="T6" y="T7"/>
                  </a:cxn>
                  <a:cxn ang="T14">
                    <a:pos x="T8" y="T9"/>
                  </a:cxn>
                </a:cxnLst>
                <a:rect l="T15" t="T16" r="T17" b="T18"/>
                <a:pathLst>
                  <a:path w="60" h="37">
                    <a:moveTo>
                      <a:pt x="54" y="0"/>
                    </a:moveTo>
                    <a:lnTo>
                      <a:pt x="60" y="17"/>
                    </a:lnTo>
                    <a:lnTo>
                      <a:pt x="9" y="37"/>
                    </a:lnTo>
                    <a:lnTo>
                      <a:pt x="0" y="17"/>
                    </a:lnTo>
                    <a:lnTo>
                      <a:pt x="54" y="0"/>
                    </a:lnTo>
                    <a:close/>
                  </a:path>
                </a:pathLst>
              </a:custGeom>
              <a:noFill/>
              <a:ln w="9525">
                <a:noFill/>
                <a:round/>
                <a:headEnd/>
                <a:tailEnd/>
              </a:ln>
            </p:spPr>
            <p:txBody>
              <a:bodyPr>
                <a:prstTxWarp prst="textNoShape">
                  <a:avLst/>
                </a:prstTxWarp>
              </a:bodyPr>
              <a:lstStyle/>
              <a:p>
                <a:endParaRPr lang="en-US"/>
              </a:p>
            </p:txBody>
          </p:sp>
          <p:sp>
            <p:nvSpPr>
              <p:cNvPr id="72363" name="Freeform 1239"/>
              <p:cNvSpPr>
                <a:spLocks/>
              </p:cNvSpPr>
              <p:nvPr/>
            </p:nvSpPr>
            <p:spPr bwMode="auto">
              <a:xfrm>
                <a:off x="5195" y="2740"/>
                <a:ext cx="13" cy="9"/>
              </a:xfrm>
              <a:custGeom>
                <a:avLst/>
                <a:gdLst>
                  <a:gd name="T0" fmla="*/ 55 w 64"/>
                  <a:gd name="T1" fmla="*/ 0 h 43"/>
                  <a:gd name="T2" fmla="*/ 64 w 64"/>
                  <a:gd name="T3" fmla="*/ 20 h 43"/>
                  <a:gd name="T4" fmla="*/ 8 w 64"/>
                  <a:gd name="T5" fmla="*/ 43 h 43"/>
                  <a:gd name="T6" fmla="*/ 0 w 64"/>
                  <a:gd name="T7" fmla="*/ 23 h 43"/>
                  <a:gd name="T8" fmla="*/ 55 w 64"/>
                  <a:gd name="T9" fmla="*/ 0 h 43"/>
                  <a:gd name="T10" fmla="*/ 0 60000 65536"/>
                  <a:gd name="T11" fmla="*/ 0 60000 65536"/>
                  <a:gd name="T12" fmla="*/ 0 60000 65536"/>
                  <a:gd name="T13" fmla="*/ 0 60000 65536"/>
                  <a:gd name="T14" fmla="*/ 0 60000 65536"/>
                  <a:gd name="T15" fmla="*/ 0 w 64"/>
                  <a:gd name="T16" fmla="*/ 0 h 43"/>
                  <a:gd name="T17" fmla="*/ 64 w 64"/>
                  <a:gd name="T18" fmla="*/ 43 h 43"/>
                </a:gdLst>
                <a:ahLst/>
                <a:cxnLst>
                  <a:cxn ang="T10">
                    <a:pos x="T0" y="T1"/>
                  </a:cxn>
                  <a:cxn ang="T11">
                    <a:pos x="T2" y="T3"/>
                  </a:cxn>
                  <a:cxn ang="T12">
                    <a:pos x="T4" y="T5"/>
                  </a:cxn>
                  <a:cxn ang="T13">
                    <a:pos x="T6" y="T7"/>
                  </a:cxn>
                  <a:cxn ang="T14">
                    <a:pos x="T8" y="T9"/>
                  </a:cxn>
                </a:cxnLst>
                <a:rect l="T15" t="T16" r="T17" b="T18"/>
                <a:pathLst>
                  <a:path w="64" h="43">
                    <a:moveTo>
                      <a:pt x="55" y="0"/>
                    </a:moveTo>
                    <a:lnTo>
                      <a:pt x="64" y="20"/>
                    </a:lnTo>
                    <a:lnTo>
                      <a:pt x="8" y="43"/>
                    </a:lnTo>
                    <a:lnTo>
                      <a:pt x="0" y="23"/>
                    </a:lnTo>
                    <a:lnTo>
                      <a:pt x="55" y="0"/>
                    </a:lnTo>
                    <a:close/>
                  </a:path>
                </a:pathLst>
              </a:custGeom>
              <a:noFill/>
              <a:ln w="9525">
                <a:noFill/>
                <a:round/>
                <a:headEnd/>
                <a:tailEnd/>
              </a:ln>
            </p:spPr>
            <p:txBody>
              <a:bodyPr>
                <a:prstTxWarp prst="textNoShape">
                  <a:avLst/>
                </a:prstTxWarp>
              </a:bodyPr>
              <a:lstStyle/>
              <a:p>
                <a:endParaRPr lang="en-US"/>
              </a:p>
            </p:txBody>
          </p:sp>
          <p:sp>
            <p:nvSpPr>
              <p:cNvPr id="72364" name="Freeform 1240"/>
              <p:cNvSpPr>
                <a:spLocks/>
              </p:cNvSpPr>
              <p:nvPr/>
            </p:nvSpPr>
            <p:spPr bwMode="auto">
              <a:xfrm>
                <a:off x="5185" y="2745"/>
                <a:ext cx="12" cy="9"/>
              </a:xfrm>
              <a:custGeom>
                <a:avLst/>
                <a:gdLst>
                  <a:gd name="T0" fmla="*/ 52 w 60"/>
                  <a:gd name="T1" fmla="*/ 0 h 46"/>
                  <a:gd name="T2" fmla="*/ 60 w 60"/>
                  <a:gd name="T3" fmla="*/ 20 h 46"/>
                  <a:gd name="T4" fmla="*/ 9 w 60"/>
                  <a:gd name="T5" fmla="*/ 46 h 46"/>
                  <a:gd name="T6" fmla="*/ 0 w 60"/>
                  <a:gd name="T7" fmla="*/ 29 h 46"/>
                  <a:gd name="T8" fmla="*/ 52 w 60"/>
                  <a:gd name="T9" fmla="*/ 0 h 46"/>
                  <a:gd name="T10" fmla="*/ 0 60000 65536"/>
                  <a:gd name="T11" fmla="*/ 0 60000 65536"/>
                  <a:gd name="T12" fmla="*/ 0 60000 65536"/>
                  <a:gd name="T13" fmla="*/ 0 60000 65536"/>
                  <a:gd name="T14" fmla="*/ 0 60000 65536"/>
                  <a:gd name="T15" fmla="*/ 0 w 60"/>
                  <a:gd name="T16" fmla="*/ 0 h 46"/>
                  <a:gd name="T17" fmla="*/ 60 w 60"/>
                  <a:gd name="T18" fmla="*/ 46 h 46"/>
                </a:gdLst>
                <a:ahLst/>
                <a:cxnLst>
                  <a:cxn ang="T10">
                    <a:pos x="T0" y="T1"/>
                  </a:cxn>
                  <a:cxn ang="T11">
                    <a:pos x="T2" y="T3"/>
                  </a:cxn>
                  <a:cxn ang="T12">
                    <a:pos x="T4" y="T5"/>
                  </a:cxn>
                  <a:cxn ang="T13">
                    <a:pos x="T6" y="T7"/>
                  </a:cxn>
                  <a:cxn ang="T14">
                    <a:pos x="T8" y="T9"/>
                  </a:cxn>
                </a:cxnLst>
                <a:rect l="T15" t="T16" r="T17" b="T18"/>
                <a:pathLst>
                  <a:path w="60" h="46">
                    <a:moveTo>
                      <a:pt x="52" y="0"/>
                    </a:moveTo>
                    <a:lnTo>
                      <a:pt x="60" y="20"/>
                    </a:lnTo>
                    <a:lnTo>
                      <a:pt x="9" y="46"/>
                    </a:lnTo>
                    <a:lnTo>
                      <a:pt x="0" y="29"/>
                    </a:lnTo>
                    <a:lnTo>
                      <a:pt x="52" y="0"/>
                    </a:lnTo>
                    <a:close/>
                  </a:path>
                </a:pathLst>
              </a:custGeom>
              <a:noFill/>
              <a:ln w="9525">
                <a:noFill/>
                <a:round/>
                <a:headEnd/>
                <a:tailEnd/>
              </a:ln>
            </p:spPr>
            <p:txBody>
              <a:bodyPr>
                <a:prstTxWarp prst="textNoShape">
                  <a:avLst/>
                </a:prstTxWarp>
              </a:bodyPr>
              <a:lstStyle/>
              <a:p>
                <a:endParaRPr lang="en-US"/>
              </a:p>
            </p:txBody>
          </p:sp>
          <p:sp>
            <p:nvSpPr>
              <p:cNvPr id="72365" name="Freeform 1241"/>
              <p:cNvSpPr>
                <a:spLocks/>
              </p:cNvSpPr>
              <p:nvPr/>
            </p:nvSpPr>
            <p:spPr bwMode="auto">
              <a:xfrm>
                <a:off x="5175" y="2751"/>
                <a:ext cx="11" cy="9"/>
              </a:xfrm>
              <a:custGeom>
                <a:avLst/>
                <a:gdLst>
                  <a:gd name="T0" fmla="*/ 49 w 58"/>
                  <a:gd name="T1" fmla="*/ 0 h 49"/>
                  <a:gd name="T2" fmla="*/ 58 w 58"/>
                  <a:gd name="T3" fmla="*/ 17 h 49"/>
                  <a:gd name="T4" fmla="*/ 12 w 58"/>
                  <a:gd name="T5" fmla="*/ 49 h 49"/>
                  <a:gd name="T6" fmla="*/ 0 w 58"/>
                  <a:gd name="T7" fmla="*/ 32 h 49"/>
                  <a:gd name="T8" fmla="*/ 49 w 58"/>
                  <a:gd name="T9" fmla="*/ 0 h 49"/>
                  <a:gd name="T10" fmla="*/ 0 60000 65536"/>
                  <a:gd name="T11" fmla="*/ 0 60000 65536"/>
                  <a:gd name="T12" fmla="*/ 0 60000 65536"/>
                  <a:gd name="T13" fmla="*/ 0 60000 65536"/>
                  <a:gd name="T14" fmla="*/ 0 60000 65536"/>
                  <a:gd name="T15" fmla="*/ 0 w 58"/>
                  <a:gd name="T16" fmla="*/ 0 h 49"/>
                  <a:gd name="T17" fmla="*/ 58 w 58"/>
                  <a:gd name="T18" fmla="*/ 49 h 49"/>
                </a:gdLst>
                <a:ahLst/>
                <a:cxnLst>
                  <a:cxn ang="T10">
                    <a:pos x="T0" y="T1"/>
                  </a:cxn>
                  <a:cxn ang="T11">
                    <a:pos x="T2" y="T3"/>
                  </a:cxn>
                  <a:cxn ang="T12">
                    <a:pos x="T4" y="T5"/>
                  </a:cxn>
                  <a:cxn ang="T13">
                    <a:pos x="T6" y="T7"/>
                  </a:cxn>
                  <a:cxn ang="T14">
                    <a:pos x="T8" y="T9"/>
                  </a:cxn>
                </a:cxnLst>
                <a:rect l="T15" t="T16" r="T17" b="T18"/>
                <a:pathLst>
                  <a:path w="58" h="49">
                    <a:moveTo>
                      <a:pt x="49" y="0"/>
                    </a:moveTo>
                    <a:lnTo>
                      <a:pt x="58" y="17"/>
                    </a:lnTo>
                    <a:lnTo>
                      <a:pt x="12" y="49"/>
                    </a:lnTo>
                    <a:lnTo>
                      <a:pt x="0" y="32"/>
                    </a:lnTo>
                    <a:lnTo>
                      <a:pt x="49" y="0"/>
                    </a:lnTo>
                    <a:close/>
                  </a:path>
                </a:pathLst>
              </a:custGeom>
              <a:noFill/>
              <a:ln w="9525">
                <a:noFill/>
                <a:round/>
                <a:headEnd/>
                <a:tailEnd/>
              </a:ln>
            </p:spPr>
            <p:txBody>
              <a:bodyPr>
                <a:prstTxWarp prst="textNoShape">
                  <a:avLst/>
                </a:prstTxWarp>
              </a:bodyPr>
              <a:lstStyle/>
              <a:p>
                <a:endParaRPr lang="en-US"/>
              </a:p>
            </p:txBody>
          </p:sp>
          <p:sp>
            <p:nvSpPr>
              <p:cNvPr id="72366" name="Freeform 1242"/>
              <p:cNvSpPr>
                <a:spLocks/>
              </p:cNvSpPr>
              <p:nvPr/>
            </p:nvSpPr>
            <p:spPr bwMode="auto">
              <a:xfrm>
                <a:off x="5170" y="2757"/>
                <a:ext cx="7" cy="7"/>
              </a:xfrm>
              <a:custGeom>
                <a:avLst/>
                <a:gdLst>
                  <a:gd name="T0" fmla="*/ 24 w 36"/>
                  <a:gd name="T1" fmla="*/ 0 h 34"/>
                  <a:gd name="T2" fmla="*/ 36 w 36"/>
                  <a:gd name="T3" fmla="*/ 17 h 34"/>
                  <a:gd name="T4" fmla="*/ 15 w 36"/>
                  <a:gd name="T5" fmla="*/ 34 h 34"/>
                  <a:gd name="T6" fmla="*/ 0 w 36"/>
                  <a:gd name="T7" fmla="*/ 19 h 34"/>
                  <a:gd name="T8" fmla="*/ 24 w 36"/>
                  <a:gd name="T9" fmla="*/ 0 h 34"/>
                  <a:gd name="T10" fmla="*/ 0 60000 65536"/>
                  <a:gd name="T11" fmla="*/ 0 60000 65536"/>
                  <a:gd name="T12" fmla="*/ 0 60000 65536"/>
                  <a:gd name="T13" fmla="*/ 0 60000 65536"/>
                  <a:gd name="T14" fmla="*/ 0 60000 65536"/>
                  <a:gd name="T15" fmla="*/ 0 w 36"/>
                  <a:gd name="T16" fmla="*/ 0 h 34"/>
                  <a:gd name="T17" fmla="*/ 36 w 36"/>
                  <a:gd name="T18" fmla="*/ 34 h 34"/>
                </a:gdLst>
                <a:ahLst/>
                <a:cxnLst>
                  <a:cxn ang="T10">
                    <a:pos x="T0" y="T1"/>
                  </a:cxn>
                  <a:cxn ang="T11">
                    <a:pos x="T2" y="T3"/>
                  </a:cxn>
                  <a:cxn ang="T12">
                    <a:pos x="T4" y="T5"/>
                  </a:cxn>
                  <a:cxn ang="T13">
                    <a:pos x="T6" y="T7"/>
                  </a:cxn>
                  <a:cxn ang="T14">
                    <a:pos x="T8" y="T9"/>
                  </a:cxn>
                </a:cxnLst>
                <a:rect l="T15" t="T16" r="T17" b="T18"/>
                <a:pathLst>
                  <a:path w="36" h="34">
                    <a:moveTo>
                      <a:pt x="24" y="0"/>
                    </a:moveTo>
                    <a:lnTo>
                      <a:pt x="36" y="17"/>
                    </a:lnTo>
                    <a:lnTo>
                      <a:pt x="15" y="34"/>
                    </a:lnTo>
                    <a:lnTo>
                      <a:pt x="0" y="19"/>
                    </a:lnTo>
                    <a:lnTo>
                      <a:pt x="24" y="0"/>
                    </a:lnTo>
                    <a:close/>
                  </a:path>
                </a:pathLst>
              </a:custGeom>
              <a:noFill/>
              <a:ln w="9525">
                <a:noFill/>
                <a:round/>
                <a:headEnd/>
                <a:tailEnd/>
              </a:ln>
            </p:spPr>
            <p:txBody>
              <a:bodyPr>
                <a:prstTxWarp prst="textNoShape">
                  <a:avLst/>
                </a:prstTxWarp>
              </a:bodyPr>
              <a:lstStyle/>
              <a:p>
                <a:endParaRPr lang="en-US"/>
              </a:p>
            </p:txBody>
          </p:sp>
          <p:sp>
            <p:nvSpPr>
              <p:cNvPr id="72367" name="Freeform 1243"/>
              <p:cNvSpPr>
                <a:spLocks/>
              </p:cNvSpPr>
              <p:nvPr/>
            </p:nvSpPr>
            <p:spPr bwMode="auto">
              <a:xfrm>
                <a:off x="5166" y="2761"/>
                <a:ext cx="7" cy="6"/>
              </a:xfrm>
              <a:custGeom>
                <a:avLst/>
                <a:gdLst>
                  <a:gd name="T0" fmla="*/ 19 w 34"/>
                  <a:gd name="T1" fmla="*/ 0 h 32"/>
                  <a:gd name="T2" fmla="*/ 34 w 34"/>
                  <a:gd name="T3" fmla="*/ 15 h 32"/>
                  <a:gd name="T4" fmla="*/ 14 w 34"/>
                  <a:gd name="T5" fmla="*/ 32 h 32"/>
                  <a:gd name="T6" fmla="*/ 0 w 34"/>
                  <a:gd name="T7" fmla="*/ 21 h 32"/>
                  <a:gd name="T8" fmla="*/ 0 w 34"/>
                  <a:gd name="T9" fmla="*/ 18 h 32"/>
                  <a:gd name="T10" fmla="*/ 19 w 34"/>
                  <a:gd name="T11" fmla="*/ 0 h 32"/>
                  <a:gd name="T12" fmla="*/ 0 60000 65536"/>
                  <a:gd name="T13" fmla="*/ 0 60000 65536"/>
                  <a:gd name="T14" fmla="*/ 0 60000 65536"/>
                  <a:gd name="T15" fmla="*/ 0 60000 65536"/>
                  <a:gd name="T16" fmla="*/ 0 60000 65536"/>
                  <a:gd name="T17" fmla="*/ 0 60000 65536"/>
                  <a:gd name="T18" fmla="*/ 0 w 34"/>
                  <a:gd name="T19" fmla="*/ 0 h 32"/>
                  <a:gd name="T20" fmla="*/ 34 w 34"/>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34" h="32">
                    <a:moveTo>
                      <a:pt x="19" y="0"/>
                    </a:moveTo>
                    <a:lnTo>
                      <a:pt x="34" y="15"/>
                    </a:lnTo>
                    <a:lnTo>
                      <a:pt x="14" y="32"/>
                    </a:lnTo>
                    <a:lnTo>
                      <a:pt x="0" y="21"/>
                    </a:lnTo>
                    <a:lnTo>
                      <a:pt x="0" y="18"/>
                    </a:lnTo>
                    <a:lnTo>
                      <a:pt x="19" y="0"/>
                    </a:lnTo>
                    <a:close/>
                  </a:path>
                </a:pathLst>
              </a:custGeom>
              <a:noFill/>
              <a:ln w="9525">
                <a:noFill/>
                <a:round/>
                <a:headEnd/>
                <a:tailEnd/>
              </a:ln>
            </p:spPr>
            <p:txBody>
              <a:bodyPr>
                <a:prstTxWarp prst="textNoShape">
                  <a:avLst/>
                </a:prstTxWarp>
              </a:bodyPr>
              <a:lstStyle/>
              <a:p>
                <a:endParaRPr lang="en-US"/>
              </a:p>
            </p:txBody>
          </p:sp>
          <p:sp>
            <p:nvSpPr>
              <p:cNvPr id="72368" name="Freeform 1244"/>
              <p:cNvSpPr>
                <a:spLocks/>
              </p:cNvSpPr>
              <p:nvPr/>
            </p:nvSpPr>
            <p:spPr bwMode="auto">
              <a:xfrm>
                <a:off x="5163" y="2765"/>
                <a:ext cx="6" cy="6"/>
              </a:xfrm>
              <a:custGeom>
                <a:avLst/>
                <a:gdLst>
                  <a:gd name="T0" fmla="*/ 18 w 32"/>
                  <a:gd name="T1" fmla="*/ 0 h 31"/>
                  <a:gd name="T2" fmla="*/ 32 w 32"/>
                  <a:gd name="T3" fmla="*/ 11 h 31"/>
                  <a:gd name="T4" fmla="*/ 15 w 32"/>
                  <a:gd name="T5" fmla="*/ 31 h 31"/>
                  <a:gd name="T6" fmla="*/ 0 w 32"/>
                  <a:gd name="T7" fmla="*/ 20 h 31"/>
                  <a:gd name="T8" fmla="*/ 18 w 32"/>
                  <a:gd name="T9" fmla="*/ 0 h 31"/>
                  <a:gd name="T10" fmla="*/ 0 60000 65536"/>
                  <a:gd name="T11" fmla="*/ 0 60000 65536"/>
                  <a:gd name="T12" fmla="*/ 0 60000 65536"/>
                  <a:gd name="T13" fmla="*/ 0 60000 65536"/>
                  <a:gd name="T14" fmla="*/ 0 60000 65536"/>
                  <a:gd name="T15" fmla="*/ 0 w 32"/>
                  <a:gd name="T16" fmla="*/ 0 h 31"/>
                  <a:gd name="T17" fmla="*/ 32 w 32"/>
                  <a:gd name="T18" fmla="*/ 31 h 31"/>
                </a:gdLst>
                <a:ahLst/>
                <a:cxnLst>
                  <a:cxn ang="T10">
                    <a:pos x="T0" y="T1"/>
                  </a:cxn>
                  <a:cxn ang="T11">
                    <a:pos x="T2" y="T3"/>
                  </a:cxn>
                  <a:cxn ang="T12">
                    <a:pos x="T4" y="T5"/>
                  </a:cxn>
                  <a:cxn ang="T13">
                    <a:pos x="T6" y="T7"/>
                  </a:cxn>
                  <a:cxn ang="T14">
                    <a:pos x="T8" y="T9"/>
                  </a:cxn>
                </a:cxnLst>
                <a:rect l="T15" t="T16" r="T17" b="T18"/>
                <a:pathLst>
                  <a:path w="32" h="31">
                    <a:moveTo>
                      <a:pt x="18" y="0"/>
                    </a:moveTo>
                    <a:lnTo>
                      <a:pt x="32" y="11"/>
                    </a:lnTo>
                    <a:lnTo>
                      <a:pt x="15" y="31"/>
                    </a:lnTo>
                    <a:lnTo>
                      <a:pt x="0" y="20"/>
                    </a:lnTo>
                    <a:lnTo>
                      <a:pt x="18" y="0"/>
                    </a:lnTo>
                    <a:close/>
                  </a:path>
                </a:pathLst>
              </a:custGeom>
              <a:noFill/>
              <a:ln w="9525">
                <a:noFill/>
                <a:round/>
                <a:headEnd/>
                <a:tailEnd/>
              </a:ln>
            </p:spPr>
            <p:txBody>
              <a:bodyPr>
                <a:prstTxWarp prst="textNoShape">
                  <a:avLst/>
                </a:prstTxWarp>
              </a:bodyPr>
              <a:lstStyle/>
              <a:p>
                <a:endParaRPr lang="en-US"/>
              </a:p>
            </p:txBody>
          </p:sp>
          <p:sp>
            <p:nvSpPr>
              <p:cNvPr id="72369" name="Freeform 1245"/>
              <p:cNvSpPr>
                <a:spLocks/>
              </p:cNvSpPr>
              <p:nvPr/>
            </p:nvSpPr>
            <p:spPr bwMode="auto">
              <a:xfrm>
                <a:off x="5159" y="2769"/>
                <a:ext cx="7" cy="6"/>
              </a:xfrm>
              <a:custGeom>
                <a:avLst/>
                <a:gdLst>
                  <a:gd name="T0" fmla="*/ 17 w 32"/>
                  <a:gd name="T1" fmla="*/ 0 h 32"/>
                  <a:gd name="T2" fmla="*/ 32 w 32"/>
                  <a:gd name="T3" fmla="*/ 11 h 32"/>
                  <a:gd name="T4" fmla="*/ 17 w 32"/>
                  <a:gd name="T5" fmla="*/ 32 h 32"/>
                  <a:gd name="T6" fmla="*/ 0 w 32"/>
                  <a:gd name="T7" fmla="*/ 23 h 32"/>
                  <a:gd name="T8" fmla="*/ 3 w 32"/>
                  <a:gd name="T9" fmla="*/ 23 h 32"/>
                  <a:gd name="T10" fmla="*/ 17 w 32"/>
                  <a:gd name="T11" fmla="*/ 0 h 32"/>
                  <a:gd name="T12" fmla="*/ 0 60000 65536"/>
                  <a:gd name="T13" fmla="*/ 0 60000 65536"/>
                  <a:gd name="T14" fmla="*/ 0 60000 65536"/>
                  <a:gd name="T15" fmla="*/ 0 60000 65536"/>
                  <a:gd name="T16" fmla="*/ 0 60000 65536"/>
                  <a:gd name="T17" fmla="*/ 0 60000 65536"/>
                  <a:gd name="T18" fmla="*/ 0 w 32"/>
                  <a:gd name="T19" fmla="*/ 0 h 32"/>
                  <a:gd name="T20" fmla="*/ 32 w 32"/>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32" h="32">
                    <a:moveTo>
                      <a:pt x="17" y="0"/>
                    </a:moveTo>
                    <a:lnTo>
                      <a:pt x="32" y="11"/>
                    </a:lnTo>
                    <a:lnTo>
                      <a:pt x="17" y="32"/>
                    </a:lnTo>
                    <a:lnTo>
                      <a:pt x="0" y="23"/>
                    </a:lnTo>
                    <a:lnTo>
                      <a:pt x="3" y="23"/>
                    </a:lnTo>
                    <a:lnTo>
                      <a:pt x="17" y="0"/>
                    </a:lnTo>
                    <a:close/>
                  </a:path>
                </a:pathLst>
              </a:custGeom>
              <a:noFill/>
              <a:ln w="9525">
                <a:noFill/>
                <a:round/>
                <a:headEnd/>
                <a:tailEnd/>
              </a:ln>
            </p:spPr>
            <p:txBody>
              <a:bodyPr>
                <a:prstTxWarp prst="textNoShape">
                  <a:avLst/>
                </a:prstTxWarp>
              </a:bodyPr>
              <a:lstStyle/>
              <a:p>
                <a:endParaRPr lang="en-US"/>
              </a:p>
            </p:txBody>
          </p:sp>
          <p:sp>
            <p:nvSpPr>
              <p:cNvPr id="72370" name="Freeform 1246"/>
              <p:cNvSpPr>
                <a:spLocks/>
              </p:cNvSpPr>
              <p:nvPr/>
            </p:nvSpPr>
            <p:spPr bwMode="auto">
              <a:xfrm>
                <a:off x="5157" y="2774"/>
                <a:ext cx="6" cy="6"/>
              </a:xfrm>
              <a:custGeom>
                <a:avLst/>
                <a:gdLst>
                  <a:gd name="T0" fmla="*/ 11 w 28"/>
                  <a:gd name="T1" fmla="*/ 0 h 31"/>
                  <a:gd name="T2" fmla="*/ 28 w 28"/>
                  <a:gd name="T3" fmla="*/ 9 h 31"/>
                  <a:gd name="T4" fmla="*/ 17 w 28"/>
                  <a:gd name="T5" fmla="*/ 31 h 31"/>
                  <a:gd name="T6" fmla="*/ 0 w 28"/>
                  <a:gd name="T7" fmla="*/ 23 h 31"/>
                  <a:gd name="T8" fmla="*/ 11 w 28"/>
                  <a:gd name="T9" fmla="*/ 0 h 31"/>
                  <a:gd name="T10" fmla="*/ 0 60000 65536"/>
                  <a:gd name="T11" fmla="*/ 0 60000 65536"/>
                  <a:gd name="T12" fmla="*/ 0 60000 65536"/>
                  <a:gd name="T13" fmla="*/ 0 60000 65536"/>
                  <a:gd name="T14" fmla="*/ 0 60000 65536"/>
                  <a:gd name="T15" fmla="*/ 0 w 28"/>
                  <a:gd name="T16" fmla="*/ 0 h 31"/>
                  <a:gd name="T17" fmla="*/ 28 w 28"/>
                  <a:gd name="T18" fmla="*/ 31 h 31"/>
                </a:gdLst>
                <a:ahLst/>
                <a:cxnLst>
                  <a:cxn ang="T10">
                    <a:pos x="T0" y="T1"/>
                  </a:cxn>
                  <a:cxn ang="T11">
                    <a:pos x="T2" y="T3"/>
                  </a:cxn>
                  <a:cxn ang="T12">
                    <a:pos x="T4" y="T5"/>
                  </a:cxn>
                  <a:cxn ang="T13">
                    <a:pos x="T6" y="T7"/>
                  </a:cxn>
                  <a:cxn ang="T14">
                    <a:pos x="T8" y="T9"/>
                  </a:cxn>
                </a:cxnLst>
                <a:rect l="T15" t="T16" r="T17" b="T18"/>
                <a:pathLst>
                  <a:path w="28" h="31">
                    <a:moveTo>
                      <a:pt x="11" y="0"/>
                    </a:moveTo>
                    <a:lnTo>
                      <a:pt x="28" y="9"/>
                    </a:lnTo>
                    <a:lnTo>
                      <a:pt x="17" y="31"/>
                    </a:lnTo>
                    <a:lnTo>
                      <a:pt x="0" y="23"/>
                    </a:lnTo>
                    <a:lnTo>
                      <a:pt x="11" y="0"/>
                    </a:lnTo>
                    <a:close/>
                  </a:path>
                </a:pathLst>
              </a:custGeom>
              <a:noFill/>
              <a:ln w="9525">
                <a:noFill/>
                <a:round/>
                <a:headEnd/>
                <a:tailEnd/>
              </a:ln>
            </p:spPr>
            <p:txBody>
              <a:bodyPr>
                <a:prstTxWarp prst="textNoShape">
                  <a:avLst/>
                </a:prstTxWarp>
              </a:bodyPr>
              <a:lstStyle/>
              <a:p>
                <a:endParaRPr lang="en-US"/>
              </a:p>
            </p:txBody>
          </p:sp>
          <p:sp>
            <p:nvSpPr>
              <p:cNvPr id="72371" name="Freeform 1247"/>
              <p:cNvSpPr>
                <a:spLocks/>
              </p:cNvSpPr>
              <p:nvPr/>
            </p:nvSpPr>
            <p:spPr bwMode="auto">
              <a:xfrm>
                <a:off x="5155" y="2778"/>
                <a:ext cx="5" cy="6"/>
              </a:xfrm>
              <a:custGeom>
                <a:avLst/>
                <a:gdLst>
                  <a:gd name="T0" fmla="*/ 12 w 29"/>
                  <a:gd name="T1" fmla="*/ 0 h 31"/>
                  <a:gd name="T2" fmla="*/ 29 w 29"/>
                  <a:gd name="T3" fmla="*/ 8 h 31"/>
                  <a:gd name="T4" fmla="*/ 21 w 29"/>
                  <a:gd name="T5" fmla="*/ 31 h 31"/>
                  <a:gd name="T6" fmla="*/ 0 w 29"/>
                  <a:gd name="T7" fmla="*/ 29 h 31"/>
                  <a:gd name="T8" fmla="*/ 3 w 29"/>
                  <a:gd name="T9" fmla="*/ 25 h 31"/>
                  <a:gd name="T10" fmla="*/ 12 w 29"/>
                  <a:gd name="T11" fmla="*/ 0 h 31"/>
                  <a:gd name="T12" fmla="*/ 0 60000 65536"/>
                  <a:gd name="T13" fmla="*/ 0 60000 65536"/>
                  <a:gd name="T14" fmla="*/ 0 60000 65536"/>
                  <a:gd name="T15" fmla="*/ 0 60000 65536"/>
                  <a:gd name="T16" fmla="*/ 0 60000 65536"/>
                  <a:gd name="T17" fmla="*/ 0 60000 65536"/>
                  <a:gd name="T18" fmla="*/ 0 w 29"/>
                  <a:gd name="T19" fmla="*/ 0 h 31"/>
                  <a:gd name="T20" fmla="*/ 29 w 29"/>
                  <a:gd name="T21" fmla="*/ 31 h 31"/>
                </a:gdLst>
                <a:ahLst/>
                <a:cxnLst>
                  <a:cxn ang="T12">
                    <a:pos x="T0" y="T1"/>
                  </a:cxn>
                  <a:cxn ang="T13">
                    <a:pos x="T2" y="T3"/>
                  </a:cxn>
                  <a:cxn ang="T14">
                    <a:pos x="T4" y="T5"/>
                  </a:cxn>
                  <a:cxn ang="T15">
                    <a:pos x="T6" y="T7"/>
                  </a:cxn>
                  <a:cxn ang="T16">
                    <a:pos x="T8" y="T9"/>
                  </a:cxn>
                  <a:cxn ang="T17">
                    <a:pos x="T10" y="T11"/>
                  </a:cxn>
                </a:cxnLst>
                <a:rect l="T18" t="T19" r="T20" b="T21"/>
                <a:pathLst>
                  <a:path w="29" h="31">
                    <a:moveTo>
                      <a:pt x="12" y="0"/>
                    </a:moveTo>
                    <a:lnTo>
                      <a:pt x="29" y="8"/>
                    </a:lnTo>
                    <a:lnTo>
                      <a:pt x="21" y="31"/>
                    </a:lnTo>
                    <a:lnTo>
                      <a:pt x="0" y="29"/>
                    </a:lnTo>
                    <a:lnTo>
                      <a:pt x="3" y="25"/>
                    </a:lnTo>
                    <a:lnTo>
                      <a:pt x="12" y="0"/>
                    </a:lnTo>
                    <a:close/>
                  </a:path>
                </a:pathLst>
              </a:custGeom>
              <a:noFill/>
              <a:ln w="9525">
                <a:noFill/>
                <a:round/>
                <a:headEnd/>
                <a:tailEnd/>
              </a:ln>
            </p:spPr>
            <p:txBody>
              <a:bodyPr>
                <a:prstTxWarp prst="textNoShape">
                  <a:avLst/>
                </a:prstTxWarp>
              </a:bodyPr>
              <a:lstStyle/>
              <a:p>
                <a:endParaRPr lang="en-US"/>
              </a:p>
            </p:txBody>
          </p:sp>
          <p:sp>
            <p:nvSpPr>
              <p:cNvPr id="72372" name="Freeform 1248"/>
              <p:cNvSpPr>
                <a:spLocks/>
              </p:cNvSpPr>
              <p:nvPr/>
            </p:nvSpPr>
            <p:spPr bwMode="auto">
              <a:xfrm>
                <a:off x="5154" y="2784"/>
                <a:ext cx="5" cy="6"/>
              </a:xfrm>
              <a:custGeom>
                <a:avLst/>
                <a:gdLst>
                  <a:gd name="T0" fmla="*/ 5 w 26"/>
                  <a:gd name="T1" fmla="*/ 0 h 28"/>
                  <a:gd name="T2" fmla="*/ 26 w 26"/>
                  <a:gd name="T3" fmla="*/ 2 h 28"/>
                  <a:gd name="T4" fmla="*/ 19 w 26"/>
                  <a:gd name="T5" fmla="*/ 28 h 28"/>
                  <a:gd name="T6" fmla="*/ 0 w 26"/>
                  <a:gd name="T7" fmla="*/ 26 h 28"/>
                  <a:gd name="T8" fmla="*/ 5 w 26"/>
                  <a:gd name="T9" fmla="*/ 0 h 28"/>
                  <a:gd name="T10" fmla="*/ 0 60000 65536"/>
                  <a:gd name="T11" fmla="*/ 0 60000 65536"/>
                  <a:gd name="T12" fmla="*/ 0 60000 65536"/>
                  <a:gd name="T13" fmla="*/ 0 60000 65536"/>
                  <a:gd name="T14" fmla="*/ 0 60000 65536"/>
                  <a:gd name="T15" fmla="*/ 0 w 26"/>
                  <a:gd name="T16" fmla="*/ 0 h 28"/>
                  <a:gd name="T17" fmla="*/ 26 w 26"/>
                  <a:gd name="T18" fmla="*/ 28 h 28"/>
                </a:gdLst>
                <a:ahLst/>
                <a:cxnLst>
                  <a:cxn ang="T10">
                    <a:pos x="T0" y="T1"/>
                  </a:cxn>
                  <a:cxn ang="T11">
                    <a:pos x="T2" y="T3"/>
                  </a:cxn>
                  <a:cxn ang="T12">
                    <a:pos x="T4" y="T5"/>
                  </a:cxn>
                  <a:cxn ang="T13">
                    <a:pos x="T6" y="T7"/>
                  </a:cxn>
                  <a:cxn ang="T14">
                    <a:pos x="T8" y="T9"/>
                  </a:cxn>
                </a:cxnLst>
                <a:rect l="T15" t="T16" r="T17" b="T18"/>
                <a:pathLst>
                  <a:path w="26" h="28">
                    <a:moveTo>
                      <a:pt x="5" y="0"/>
                    </a:moveTo>
                    <a:lnTo>
                      <a:pt x="26" y="2"/>
                    </a:lnTo>
                    <a:lnTo>
                      <a:pt x="19" y="28"/>
                    </a:lnTo>
                    <a:lnTo>
                      <a:pt x="0" y="26"/>
                    </a:lnTo>
                    <a:lnTo>
                      <a:pt x="5" y="0"/>
                    </a:lnTo>
                    <a:close/>
                  </a:path>
                </a:pathLst>
              </a:custGeom>
              <a:noFill/>
              <a:ln w="9525">
                <a:noFill/>
                <a:round/>
                <a:headEnd/>
                <a:tailEnd/>
              </a:ln>
            </p:spPr>
            <p:txBody>
              <a:bodyPr>
                <a:prstTxWarp prst="textNoShape">
                  <a:avLst/>
                </a:prstTxWarp>
              </a:bodyPr>
              <a:lstStyle/>
              <a:p>
                <a:endParaRPr lang="en-US"/>
              </a:p>
            </p:txBody>
          </p:sp>
          <p:sp>
            <p:nvSpPr>
              <p:cNvPr id="72373" name="Freeform 1249"/>
              <p:cNvSpPr>
                <a:spLocks/>
              </p:cNvSpPr>
              <p:nvPr/>
            </p:nvSpPr>
            <p:spPr bwMode="auto">
              <a:xfrm>
                <a:off x="5153" y="2789"/>
                <a:ext cx="4" cy="6"/>
              </a:xfrm>
              <a:custGeom>
                <a:avLst/>
                <a:gdLst>
                  <a:gd name="T0" fmla="*/ 4 w 23"/>
                  <a:gd name="T1" fmla="*/ 0 h 28"/>
                  <a:gd name="T2" fmla="*/ 23 w 23"/>
                  <a:gd name="T3" fmla="*/ 2 h 28"/>
                  <a:gd name="T4" fmla="*/ 21 w 23"/>
                  <a:gd name="T5" fmla="*/ 28 h 28"/>
                  <a:gd name="T6" fmla="*/ 0 w 23"/>
                  <a:gd name="T7" fmla="*/ 28 h 28"/>
                  <a:gd name="T8" fmla="*/ 4 w 23"/>
                  <a:gd name="T9" fmla="*/ 0 h 28"/>
                  <a:gd name="T10" fmla="*/ 0 60000 65536"/>
                  <a:gd name="T11" fmla="*/ 0 60000 65536"/>
                  <a:gd name="T12" fmla="*/ 0 60000 65536"/>
                  <a:gd name="T13" fmla="*/ 0 60000 65536"/>
                  <a:gd name="T14" fmla="*/ 0 60000 65536"/>
                  <a:gd name="T15" fmla="*/ 0 w 23"/>
                  <a:gd name="T16" fmla="*/ 0 h 28"/>
                  <a:gd name="T17" fmla="*/ 23 w 23"/>
                  <a:gd name="T18" fmla="*/ 28 h 28"/>
                </a:gdLst>
                <a:ahLst/>
                <a:cxnLst>
                  <a:cxn ang="T10">
                    <a:pos x="T0" y="T1"/>
                  </a:cxn>
                  <a:cxn ang="T11">
                    <a:pos x="T2" y="T3"/>
                  </a:cxn>
                  <a:cxn ang="T12">
                    <a:pos x="T4" y="T5"/>
                  </a:cxn>
                  <a:cxn ang="T13">
                    <a:pos x="T6" y="T7"/>
                  </a:cxn>
                  <a:cxn ang="T14">
                    <a:pos x="T8" y="T9"/>
                  </a:cxn>
                </a:cxnLst>
                <a:rect l="T15" t="T16" r="T17" b="T18"/>
                <a:pathLst>
                  <a:path w="23" h="28">
                    <a:moveTo>
                      <a:pt x="4" y="0"/>
                    </a:moveTo>
                    <a:lnTo>
                      <a:pt x="23" y="2"/>
                    </a:lnTo>
                    <a:lnTo>
                      <a:pt x="21" y="28"/>
                    </a:lnTo>
                    <a:lnTo>
                      <a:pt x="0" y="28"/>
                    </a:lnTo>
                    <a:lnTo>
                      <a:pt x="4" y="0"/>
                    </a:lnTo>
                    <a:close/>
                  </a:path>
                </a:pathLst>
              </a:custGeom>
              <a:noFill/>
              <a:ln w="9525">
                <a:noFill/>
                <a:round/>
                <a:headEnd/>
                <a:tailEnd/>
              </a:ln>
            </p:spPr>
            <p:txBody>
              <a:bodyPr>
                <a:prstTxWarp prst="textNoShape">
                  <a:avLst/>
                </a:prstTxWarp>
              </a:bodyPr>
              <a:lstStyle/>
              <a:p>
                <a:endParaRPr lang="en-US"/>
              </a:p>
            </p:txBody>
          </p:sp>
          <p:sp>
            <p:nvSpPr>
              <p:cNvPr id="72374" name="Freeform 1250"/>
              <p:cNvSpPr>
                <a:spLocks/>
              </p:cNvSpPr>
              <p:nvPr/>
            </p:nvSpPr>
            <p:spPr bwMode="auto">
              <a:xfrm>
                <a:off x="5153" y="2795"/>
                <a:ext cx="4" cy="6"/>
              </a:xfrm>
              <a:custGeom>
                <a:avLst/>
                <a:gdLst>
                  <a:gd name="T0" fmla="*/ 0 w 23"/>
                  <a:gd name="T1" fmla="*/ 0 h 32"/>
                  <a:gd name="T2" fmla="*/ 21 w 23"/>
                  <a:gd name="T3" fmla="*/ 0 h 32"/>
                  <a:gd name="T4" fmla="*/ 23 w 23"/>
                  <a:gd name="T5" fmla="*/ 30 h 32"/>
                  <a:gd name="T6" fmla="*/ 4 w 23"/>
                  <a:gd name="T7" fmla="*/ 32 h 32"/>
                  <a:gd name="T8" fmla="*/ 0 w 23"/>
                  <a:gd name="T9" fmla="*/ 0 h 32"/>
                  <a:gd name="T10" fmla="*/ 0 60000 65536"/>
                  <a:gd name="T11" fmla="*/ 0 60000 65536"/>
                  <a:gd name="T12" fmla="*/ 0 60000 65536"/>
                  <a:gd name="T13" fmla="*/ 0 60000 65536"/>
                  <a:gd name="T14" fmla="*/ 0 60000 65536"/>
                  <a:gd name="T15" fmla="*/ 0 w 23"/>
                  <a:gd name="T16" fmla="*/ 0 h 32"/>
                  <a:gd name="T17" fmla="*/ 23 w 23"/>
                  <a:gd name="T18" fmla="*/ 32 h 32"/>
                </a:gdLst>
                <a:ahLst/>
                <a:cxnLst>
                  <a:cxn ang="T10">
                    <a:pos x="T0" y="T1"/>
                  </a:cxn>
                  <a:cxn ang="T11">
                    <a:pos x="T2" y="T3"/>
                  </a:cxn>
                  <a:cxn ang="T12">
                    <a:pos x="T4" y="T5"/>
                  </a:cxn>
                  <a:cxn ang="T13">
                    <a:pos x="T6" y="T7"/>
                  </a:cxn>
                  <a:cxn ang="T14">
                    <a:pos x="T8" y="T9"/>
                  </a:cxn>
                </a:cxnLst>
                <a:rect l="T15" t="T16" r="T17" b="T18"/>
                <a:pathLst>
                  <a:path w="23" h="32">
                    <a:moveTo>
                      <a:pt x="0" y="0"/>
                    </a:moveTo>
                    <a:lnTo>
                      <a:pt x="21" y="0"/>
                    </a:lnTo>
                    <a:lnTo>
                      <a:pt x="23" y="30"/>
                    </a:lnTo>
                    <a:lnTo>
                      <a:pt x="4" y="32"/>
                    </a:lnTo>
                    <a:lnTo>
                      <a:pt x="0" y="0"/>
                    </a:lnTo>
                    <a:close/>
                  </a:path>
                </a:pathLst>
              </a:custGeom>
              <a:noFill/>
              <a:ln w="9525">
                <a:noFill/>
                <a:round/>
                <a:headEnd/>
                <a:tailEnd/>
              </a:ln>
            </p:spPr>
            <p:txBody>
              <a:bodyPr>
                <a:prstTxWarp prst="textNoShape">
                  <a:avLst/>
                </a:prstTxWarp>
              </a:bodyPr>
              <a:lstStyle/>
              <a:p>
                <a:endParaRPr lang="en-US"/>
              </a:p>
            </p:txBody>
          </p:sp>
          <p:sp>
            <p:nvSpPr>
              <p:cNvPr id="72375" name="Freeform 1251"/>
              <p:cNvSpPr>
                <a:spLocks/>
              </p:cNvSpPr>
              <p:nvPr/>
            </p:nvSpPr>
            <p:spPr bwMode="auto">
              <a:xfrm>
                <a:off x="5154" y="2801"/>
                <a:ext cx="4" cy="7"/>
              </a:xfrm>
              <a:custGeom>
                <a:avLst/>
                <a:gdLst>
                  <a:gd name="T0" fmla="*/ 0 w 22"/>
                  <a:gd name="T1" fmla="*/ 2 h 34"/>
                  <a:gd name="T2" fmla="*/ 19 w 22"/>
                  <a:gd name="T3" fmla="*/ 0 h 34"/>
                  <a:gd name="T4" fmla="*/ 22 w 22"/>
                  <a:gd name="T5" fmla="*/ 31 h 34"/>
                  <a:gd name="T6" fmla="*/ 2 w 22"/>
                  <a:gd name="T7" fmla="*/ 34 h 34"/>
                  <a:gd name="T8" fmla="*/ 0 w 22"/>
                  <a:gd name="T9" fmla="*/ 2 h 34"/>
                  <a:gd name="T10" fmla="*/ 0 60000 65536"/>
                  <a:gd name="T11" fmla="*/ 0 60000 65536"/>
                  <a:gd name="T12" fmla="*/ 0 60000 65536"/>
                  <a:gd name="T13" fmla="*/ 0 60000 65536"/>
                  <a:gd name="T14" fmla="*/ 0 60000 65536"/>
                  <a:gd name="T15" fmla="*/ 0 w 22"/>
                  <a:gd name="T16" fmla="*/ 0 h 34"/>
                  <a:gd name="T17" fmla="*/ 22 w 22"/>
                  <a:gd name="T18" fmla="*/ 34 h 34"/>
                </a:gdLst>
                <a:ahLst/>
                <a:cxnLst>
                  <a:cxn ang="T10">
                    <a:pos x="T0" y="T1"/>
                  </a:cxn>
                  <a:cxn ang="T11">
                    <a:pos x="T2" y="T3"/>
                  </a:cxn>
                  <a:cxn ang="T12">
                    <a:pos x="T4" y="T5"/>
                  </a:cxn>
                  <a:cxn ang="T13">
                    <a:pos x="T6" y="T7"/>
                  </a:cxn>
                  <a:cxn ang="T14">
                    <a:pos x="T8" y="T9"/>
                  </a:cxn>
                </a:cxnLst>
                <a:rect l="T15" t="T16" r="T17" b="T18"/>
                <a:pathLst>
                  <a:path w="22" h="34">
                    <a:moveTo>
                      <a:pt x="0" y="2"/>
                    </a:moveTo>
                    <a:lnTo>
                      <a:pt x="19" y="0"/>
                    </a:lnTo>
                    <a:lnTo>
                      <a:pt x="22" y="31"/>
                    </a:lnTo>
                    <a:lnTo>
                      <a:pt x="2" y="34"/>
                    </a:lnTo>
                    <a:lnTo>
                      <a:pt x="0" y="2"/>
                    </a:lnTo>
                    <a:close/>
                  </a:path>
                </a:pathLst>
              </a:custGeom>
              <a:noFill/>
              <a:ln w="9525">
                <a:noFill/>
                <a:round/>
                <a:headEnd/>
                <a:tailEnd/>
              </a:ln>
            </p:spPr>
            <p:txBody>
              <a:bodyPr>
                <a:prstTxWarp prst="textNoShape">
                  <a:avLst/>
                </a:prstTxWarp>
              </a:bodyPr>
              <a:lstStyle/>
              <a:p>
                <a:endParaRPr lang="en-US"/>
              </a:p>
            </p:txBody>
          </p:sp>
          <p:sp>
            <p:nvSpPr>
              <p:cNvPr id="72376" name="Freeform 1252"/>
              <p:cNvSpPr>
                <a:spLocks/>
              </p:cNvSpPr>
              <p:nvPr/>
            </p:nvSpPr>
            <p:spPr bwMode="auto">
              <a:xfrm>
                <a:off x="5154" y="2807"/>
                <a:ext cx="6" cy="8"/>
              </a:xfrm>
              <a:custGeom>
                <a:avLst/>
                <a:gdLst>
                  <a:gd name="T0" fmla="*/ 0 w 29"/>
                  <a:gd name="T1" fmla="*/ 3 h 38"/>
                  <a:gd name="T2" fmla="*/ 20 w 29"/>
                  <a:gd name="T3" fmla="*/ 0 h 38"/>
                  <a:gd name="T4" fmla="*/ 29 w 29"/>
                  <a:gd name="T5" fmla="*/ 31 h 38"/>
                  <a:gd name="T6" fmla="*/ 11 w 29"/>
                  <a:gd name="T7" fmla="*/ 38 h 38"/>
                  <a:gd name="T8" fmla="*/ 0 w 29"/>
                  <a:gd name="T9" fmla="*/ 3 h 38"/>
                  <a:gd name="T10" fmla="*/ 0 60000 65536"/>
                  <a:gd name="T11" fmla="*/ 0 60000 65536"/>
                  <a:gd name="T12" fmla="*/ 0 60000 65536"/>
                  <a:gd name="T13" fmla="*/ 0 60000 65536"/>
                  <a:gd name="T14" fmla="*/ 0 60000 65536"/>
                  <a:gd name="T15" fmla="*/ 0 w 29"/>
                  <a:gd name="T16" fmla="*/ 0 h 38"/>
                  <a:gd name="T17" fmla="*/ 29 w 29"/>
                  <a:gd name="T18" fmla="*/ 38 h 38"/>
                </a:gdLst>
                <a:ahLst/>
                <a:cxnLst>
                  <a:cxn ang="T10">
                    <a:pos x="T0" y="T1"/>
                  </a:cxn>
                  <a:cxn ang="T11">
                    <a:pos x="T2" y="T3"/>
                  </a:cxn>
                  <a:cxn ang="T12">
                    <a:pos x="T4" y="T5"/>
                  </a:cxn>
                  <a:cxn ang="T13">
                    <a:pos x="T6" y="T7"/>
                  </a:cxn>
                  <a:cxn ang="T14">
                    <a:pos x="T8" y="T9"/>
                  </a:cxn>
                </a:cxnLst>
                <a:rect l="T15" t="T16" r="T17" b="T18"/>
                <a:pathLst>
                  <a:path w="29" h="38">
                    <a:moveTo>
                      <a:pt x="0" y="3"/>
                    </a:moveTo>
                    <a:lnTo>
                      <a:pt x="20" y="0"/>
                    </a:lnTo>
                    <a:lnTo>
                      <a:pt x="29" y="31"/>
                    </a:lnTo>
                    <a:lnTo>
                      <a:pt x="11" y="38"/>
                    </a:lnTo>
                    <a:lnTo>
                      <a:pt x="0" y="3"/>
                    </a:lnTo>
                    <a:close/>
                  </a:path>
                </a:pathLst>
              </a:custGeom>
              <a:noFill/>
              <a:ln w="9525">
                <a:noFill/>
                <a:round/>
                <a:headEnd/>
                <a:tailEnd/>
              </a:ln>
            </p:spPr>
            <p:txBody>
              <a:bodyPr>
                <a:prstTxWarp prst="textNoShape">
                  <a:avLst/>
                </a:prstTxWarp>
              </a:bodyPr>
              <a:lstStyle/>
              <a:p>
                <a:endParaRPr lang="en-US"/>
              </a:p>
            </p:txBody>
          </p:sp>
          <p:sp>
            <p:nvSpPr>
              <p:cNvPr id="72377" name="Freeform 1253"/>
              <p:cNvSpPr>
                <a:spLocks/>
              </p:cNvSpPr>
              <p:nvPr/>
            </p:nvSpPr>
            <p:spPr bwMode="auto">
              <a:xfrm>
                <a:off x="5156" y="2813"/>
                <a:ext cx="7" cy="8"/>
              </a:xfrm>
              <a:custGeom>
                <a:avLst/>
                <a:gdLst>
                  <a:gd name="T0" fmla="*/ 0 w 32"/>
                  <a:gd name="T1" fmla="*/ 7 h 41"/>
                  <a:gd name="T2" fmla="*/ 18 w 32"/>
                  <a:gd name="T3" fmla="*/ 0 h 41"/>
                  <a:gd name="T4" fmla="*/ 32 w 32"/>
                  <a:gd name="T5" fmla="*/ 35 h 41"/>
                  <a:gd name="T6" fmla="*/ 15 w 32"/>
                  <a:gd name="T7" fmla="*/ 41 h 41"/>
                  <a:gd name="T8" fmla="*/ 0 w 32"/>
                  <a:gd name="T9" fmla="*/ 7 h 41"/>
                  <a:gd name="T10" fmla="*/ 0 60000 65536"/>
                  <a:gd name="T11" fmla="*/ 0 60000 65536"/>
                  <a:gd name="T12" fmla="*/ 0 60000 65536"/>
                  <a:gd name="T13" fmla="*/ 0 60000 65536"/>
                  <a:gd name="T14" fmla="*/ 0 60000 65536"/>
                  <a:gd name="T15" fmla="*/ 0 w 32"/>
                  <a:gd name="T16" fmla="*/ 0 h 41"/>
                  <a:gd name="T17" fmla="*/ 32 w 32"/>
                  <a:gd name="T18" fmla="*/ 41 h 41"/>
                </a:gdLst>
                <a:ahLst/>
                <a:cxnLst>
                  <a:cxn ang="T10">
                    <a:pos x="T0" y="T1"/>
                  </a:cxn>
                  <a:cxn ang="T11">
                    <a:pos x="T2" y="T3"/>
                  </a:cxn>
                  <a:cxn ang="T12">
                    <a:pos x="T4" y="T5"/>
                  </a:cxn>
                  <a:cxn ang="T13">
                    <a:pos x="T6" y="T7"/>
                  </a:cxn>
                  <a:cxn ang="T14">
                    <a:pos x="T8" y="T9"/>
                  </a:cxn>
                </a:cxnLst>
                <a:rect l="T15" t="T16" r="T17" b="T18"/>
                <a:pathLst>
                  <a:path w="32" h="41">
                    <a:moveTo>
                      <a:pt x="0" y="7"/>
                    </a:moveTo>
                    <a:lnTo>
                      <a:pt x="18" y="0"/>
                    </a:lnTo>
                    <a:lnTo>
                      <a:pt x="32" y="35"/>
                    </a:lnTo>
                    <a:lnTo>
                      <a:pt x="15" y="41"/>
                    </a:lnTo>
                    <a:lnTo>
                      <a:pt x="0" y="7"/>
                    </a:lnTo>
                    <a:close/>
                  </a:path>
                </a:pathLst>
              </a:custGeom>
              <a:noFill/>
              <a:ln w="9525">
                <a:noFill/>
                <a:round/>
                <a:headEnd/>
                <a:tailEnd/>
              </a:ln>
            </p:spPr>
            <p:txBody>
              <a:bodyPr>
                <a:prstTxWarp prst="textNoShape">
                  <a:avLst/>
                </a:prstTxWarp>
              </a:bodyPr>
              <a:lstStyle/>
              <a:p>
                <a:endParaRPr lang="en-US"/>
              </a:p>
            </p:txBody>
          </p:sp>
          <p:sp>
            <p:nvSpPr>
              <p:cNvPr id="72378" name="Freeform 1254"/>
              <p:cNvSpPr>
                <a:spLocks/>
              </p:cNvSpPr>
              <p:nvPr/>
            </p:nvSpPr>
            <p:spPr bwMode="auto">
              <a:xfrm>
                <a:off x="5159" y="2820"/>
                <a:ext cx="7" cy="8"/>
              </a:xfrm>
              <a:custGeom>
                <a:avLst/>
                <a:gdLst>
                  <a:gd name="T0" fmla="*/ 0 w 32"/>
                  <a:gd name="T1" fmla="*/ 6 h 40"/>
                  <a:gd name="T2" fmla="*/ 17 w 32"/>
                  <a:gd name="T3" fmla="*/ 0 h 40"/>
                  <a:gd name="T4" fmla="*/ 32 w 32"/>
                  <a:gd name="T5" fmla="*/ 32 h 40"/>
                  <a:gd name="T6" fmla="*/ 32 w 32"/>
                  <a:gd name="T7" fmla="*/ 34 h 40"/>
                  <a:gd name="T8" fmla="*/ 15 w 32"/>
                  <a:gd name="T9" fmla="*/ 40 h 40"/>
                  <a:gd name="T10" fmla="*/ 0 w 32"/>
                  <a:gd name="T11" fmla="*/ 6 h 40"/>
                  <a:gd name="T12" fmla="*/ 0 60000 65536"/>
                  <a:gd name="T13" fmla="*/ 0 60000 65536"/>
                  <a:gd name="T14" fmla="*/ 0 60000 65536"/>
                  <a:gd name="T15" fmla="*/ 0 60000 65536"/>
                  <a:gd name="T16" fmla="*/ 0 60000 65536"/>
                  <a:gd name="T17" fmla="*/ 0 60000 65536"/>
                  <a:gd name="T18" fmla="*/ 0 w 32"/>
                  <a:gd name="T19" fmla="*/ 0 h 40"/>
                  <a:gd name="T20" fmla="*/ 32 w 32"/>
                  <a:gd name="T21" fmla="*/ 40 h 40"/>
                </a:gdLst>
                <a:ahLst/>
                <a:cxnLst>
                  <a:cxn ang="T12">
                    <a:pos x="T0" y="T1"/>
                  </a:cxn>
                  <a:cxn ang="T13">
                    <a:pos x="T2" y="T3"/>
                  </a:cxn>
                  <a:cxn ang="T14">
                    <a:pos x="T4" y="T5"/>
                  </a:cxn>
                  <a:cxn ang="T15">
                    <a:pos x="T6" y="T7"/>
                  </a:cxn>
                  <a:cxn ang="T16">
                    <a:pos x="T8" y="T9"/>
                  </a:cxn>
                  <a:cxn ang="T17">
                    <a:pos x="T10" y="T11"/>
                  </a:cxn>
                </a:cxnLst>
                <a:rect l="T18" t="T19" r="T20" b="T21"/>
                <a:pathLst>
                  <a:path w="32" h="40">
                    <a:moveTo>
                      <a:pt x="0" y="6"/>
                    </a:moveTo>
                    <a:lnTo>
                      <a:pt x="17" y="0"/>
                    </a:lnTo>
                    <a:lnTo>
                      <a:pt x="32" y="32"/>
                    </a:lnTo>
                    <a:lnTo>
                      <a:pt x="32" y="34"/>
                    </a:lnTo>
                    <a:lnTo>
                      <a:pt x="15" y="40"/>
                    </a:lnTo>
                    <a:lnTo>
                      <a:pt x="0" y="6"/>
                    </a:lnTo>
                    <a:close/>
                  </a:path>
                </a:pathLst>
              </a:custGeom>
              <a:noFill/>
              <a:ln w="9525">
                <a:noFill/>
                <a:round/>
                <a:headEnd/>
                <a:tailEnd/>
              </a:ln>
            </p:spPr>
            <p:txBody>
              <a:bodyPr>
                <a:prstTxWarp prst="textNoShape">
                  <a:avLst/>
                </a:prstTxWarp>
              </a:bodyPr>
              <a:lstStyle/>
              <a:p>
                <a:endParaRPr lang="en-US"/>
              </a:p>
            </p:txBody>
          </p:sp>
          <p:sp>
            <p:nvSpPr>
              <p:cNvPr id="72379" name="Freeform 1255"/>
              <p:cNvSpPr>
                <a:spLocks/>
              </p:cNvSpPr>
              <p:nvPr/>
            </p:nvSpPr>
            <p:spPr bwMode="auto">
              <a:xfrm>
                <a:off x="5162" y="2827"/>
                <a:ext cx="5" cy="7"/>
              </a:xfrm>
              <a:custGeom>
                <a:avLst/>
                <a:gdLst>
                  <a:gd name="T0" fmla="*/ 0 w 26"/>
                  <a:gd name="T1" fmla="*/ 6 h 35"/>
                  <a:gd name="T2" fmla="*/ 17 w 26"/>
                  <a:gd name="T3" fmla="*/ 0 h 35"/>
                  <a:gd name="T4" fmla="*/ 26 w 26"/>
                  <a:gd name="T5" fmla="*/ 30 h 35"/>
                  <a:gd name="T6" fmla="*/ 26 w 26"/>
                  <a:gd name="T7" fmla="*/ 32 h 35"/>
                  <a:gd name="T8" fmla="*/ 5 w 26"/>
                  <a:gd name="T9" fmla="*/ 35 h 35"/>
                  <a:gd name="T10" fmla="*/ 0 w 26"/>
                  <a:gd name="T11" fmla="*/ 6 h 35"/>
                  <a:gd name="T12" fmla="*/ 0 60000 65536"/>
                  <a:gd name="T13" fmla="*/ 0 60000 65536"/>
                  <a:gd name="T14" fmla="*/ 0 60000 65536"/>
                  <a:gd name="T15" fmla="*/ 0 60000 65536"/>
                  <a:gd name="T16" fmla="*/ 0 60000 65536"/>
                  <a:gd name="T17" fmla="*/ 0 60000 65536"/>
                  <a:gd name="T18" fmla="*/ 0 w 26"/>
                  <a:gd name="T19" fmla="*/ 0 h 35"/>
                  <a:gd name="T20" fmla="*/ 26 w 26"/>
                  <a:gd name="T21" fmla="*/ 35 h 35"/>
                </a:gdLst>
                <a:ahLst/>
                <a:cxnLst>
                  <a:cxn ang="T12">
                    <a:pos x="T0" y="T1"/>
                  </a:cxn>
                  <a:cxn ang="T13">
                    <a:pos x="T2" y="T3"/>
                  </a:cxn>
                  <a:cxn ang="T14">
                    <a:pos x="T4" y="T5"/>
                  </a:cxn>
                  <a:cxn ang="T15">
                    <a:pos x="T6" y="T7"/>
                  </a:cxn>
                  <a:cxn ang="T16">
                    <a:pos x="T8" y="T9"/>
                  </a:cxn>
                  <a:cxn ang="T17">
                    <a:pos x="T10" y="T11"/>
                  </a:cxn>
                </a:cxnLst>
                <a:rect l="T18" t="T19" r="T20" b="T21"/>
                <a:pathLst>
                  <a:path w="26" h="35">
                    <a:moveTo>
                      <a:pt x="0" y="6"/>
                    </a:moveTo>
                    <a:lnTo>
                      <a:pt x="17" y="0"/>
                    </a:lnTo>
                    <a:lnTo>
                      <a:pt x="26" y="30"/>
                    </a:lnTo>
                    <a:lnTo>
                      <a:pt x="26" y="32"/>
                    </a:lnTo>
                    <a:lnTo>
                      <a:pt x="5" y="35"/>
                    </a:lnTo>
                    <a:lnTo>
                      <a:pt x="0" y="6"/>
                    </a:lnTo>
                    <a:close/>
                  </a:path>
                </a:pathLst>
              </a:custGeom>
              <a:noFill/>
              <a:ln w="9525">
                <a:noFill/>
                <a:round/>
                <a:headEnd/>
                <a:tailEnd/>
              </a:ln>
            </p:spPr>
            <p:txBody>
              <a:bodyPr>
                <a:prstTxWarp prst="textNoShape">
                  <a:avLst/>
                </a:prstTxWarp>
              </a:bodyPr>
              <a:lstStyle/>
              <a:p>
                <a:endParaRPr lang="en-US"/>
              </a:p>
            </p:txBody>
          </p:sp>
          <p:sp>
            <p:nvSpPr>
              <p:cNvPr id="72380" name="Freeform 1256"/>
              <p:cNvSpPr>
                <a:spLocks/>
              </p:cNvSpPr>
              <p:nvPr/>
            </p:nvSpPr>
            <p:spPr bwMode="auto">
              <a:xfrm>
                <a:off x="5163" y="2833"/>
                <a:ext cx="5" cy="6"/>
              </a:xfrm>
              <a:custGeom>
                <a:avLst/>
                <a:gdLst>
                  <a:gd name="T0" fmla="*/ 0 w 26"/>
                  <a:gd name="T1" fmla="*/ 3 h 29"/>
                  <a:gd name="T2" fmla="*/ 21 w 26"/>
                  <a:gd name="T3" fmla="*/ 0 h 29"/>
                  <a:gd name="T4" fmla="*/ 26 w 26"/>
                  <a:gd name="T5" fmla="*/ 26 h 29"/>
                  <a:gd name="T6" fmla="*/ 26 w 26"/>
                  <a:gd name="T7" fmla="*/ 29 h 29"/>
                  <a:gd name="T8" fmla="*/ 6 w 26"/>
                  <a:gd name="T9" fmla="*/ 29 h 29"/>
                  <a:gd name="T10" fmla="*/ 0 w 26"/>
                  <a:gd name="T11" fmla="*/ 3 h 29"/>
                  <a:gd name="T12" fmla="*/ 0 60000 65536"/>
                  <a:gd name="T13" fmla="*/ 0 60000 65536"/>
                  <a:gd name="T14" fmla="*/ 0 60000 65536"/>
                  <a:gd name="T15" fmla="*/ 0 60000 65536"/>
                  <a:gd name="T16" fmla="*/ 0 60000 65536"/>
                  <a:gd name="T17" fmla="*/ 0 60000 65536"/>
                  <a:gd name="T18" fmla="*/ 0 w 26"/>
                  <a:gd name="T19" fmla="*/ 0 h 29"/>
                  <a:gd name="T20" fmla="*/ 26 w 26"/>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26" h="29">
                    <a:moveTo>
                      <a:pt x="0" y="3"/>
                    </a:moveTo>
                    <a:lnTo>
                      <a:pt x="21" y="0"/>
                    </a:lnTo>
                    <a:lnTo>
                      <a:pt x="26" y="26"/>
                    </a:lnTo>
                    <a:lnTo>
                      <a:pt x="26" y="29"/>
                    </a:lnTo>
                    <a:lnTo>
                      <a:pt x="6" y="29"/>
                    </a:lnTo>
                    <a:lnTo>
                      <a:pt x="0" y="3"/>
                    </a:lnTo>
                    <a:close/>
                  </a:path>
                </a:pathLst>
              </a:custGeom>
              <a:noFill/>
              <a:ln w="9525">
                <a:noFill/>
                <a:round/>
                <a:headEnd/>
                <a:tailEnd/>
              </a:ln>
            </p:spPr>
            <p:txBody>
              <a:bodyPr>
                <a:prstTxWarp prst="textNoShape">
                  <a:avLst/>
                </a:prstTxWarp>
              </a:bodyPr>
              <a:lstStyle/>
              <a:p>
                <a:endParaRPr lang="en-US"/>
              </a:p>
            </p:txBody>
          </p:sp>
          <p:sp>
            <p:nvSpPr>
              <p:cNvPr id="72381" name="Freeform 1257"/>
              <p:cNvSpPr>
                <a:spLocks/>
              </p:cNvSpPr>
              <p:nvPr/>
            </p:nvSpPr>
            <p:spPr bwMode="auto">
              <a:xfrm>
                <a:off x="5164" y="2839"/>
                <a:ext cx="4" cy="5"/>
              </a:xfrm>
              <a:custGeom>
                <a:avLst/>
                <a:gdLst>
                  <a:gd name="T0" fmla="*/ 0 w 20"/>
                  <a:gd name="T1" fmla="*/ 0 h 26"/>
                  <a:gd name="T2" fmla="*/ 20 w 20"/>
                  <a:gd name="T3" fmla="*/ 0 h 26"/>
                  <a:gd name="T4" fmla="*/ 20 w 20"/>
                  <a:gd name="T5" fmla="*/ 23 h 26"/>
                  <a:gd name="T6" fmla="*/ 20 w 20"/>
                  <a:gd name="T7" fmla="*/ 26 h 26"/>
                  <a:gd name="T8" fmla="*/ 0 w 20"/>
                  <a:gd name="T9" fmla="*/ 23 h 26"/>
                  <a:gd name="T10" fmla="*/ 0 w 20"/>
                  <a:gd name="T11" fmla="*/ 0 h 26"/>
                  <a:gd name="T12" fmla="*/ 0 60000 65536"/>
                  <a:gd name="T13" fmla="*/ 0 60000 65536"/>
                  <a:gd name="T14" fmla="*/ 0 60000 65536"/>
                  <a:gd name="T15" fmla="*/ 0 60000 65536"/>
                  <a:gd name="T16" fmla="*/ 0 60000 65536"/>
                  <a:gd name="T17" fmla="*/ 0 60000 65536"/>
                  <a:gd name="T18" fmla="*/ 0 w 20"/>
                  <a:gd name="T19" fmla="*/ 0 h 26"/>
                  <a:gd name="T20" fmla="*/ 20 w 20"/>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20" h="26">
                    <a:moveTo>
                      <a:pt x="0" y="0"/>
                    </a:moveTo>
                    <a:lnTo>
                      <a:pt x="20" y="0"/>
                    </a:lnTo>
                    <a:lnTo>
                      <a:pt x="20" y="23"/>
                    </a:lnTo>
                    <a:lnTo>
                      <a:pt x="20" y="26"/>
                    </a:lnTo>
                    <a:lnTo>
                      <a:pt x="0" y="23"/>
                    </a:lnTo>
                    <a:lnTo>
                      <a:pt x="0" y="0"/>
                    </a:lnTo>
                    <a:close/>
                  </a:path>
                </a:pathLst>
              </a:custGeom>
              <a:noFill/>
              <a:ln w="9525">
                <a:noFill/>
                <a:round/>
                <a:headEnd/>
                <a:tailEnd/>
              </a:ln>
            </p:spPr>
            <p:txBody>
              <a:bodyPr>
                <a:prstTxWarp prst="textNoShape">
                  <a:avLst/>
                </a:prstTxWarp>
              </a:bodyPr>
              <a:lstStyle/>
              <a:p>
                <a:endParaRPr lang="en-US"/>
              </a:p>
            </p:txBody>
          </p:sp>
          <p:sp>
            <p:nvSpPr>
              <p:cNvPr id="72382" name="Freeform 1258"/>
              <p:cNvSpPr>
                <a:spLocks/>
              </p:cNvSpPr>
              <p:nvPr/>
            </p:nvSpPr>
            <p:spPr bwMode="auto">
              <a:xfrm>
                <a:off x="5163" y="2844"/>
                <a:ext cx="5" cy="5"/>
              </a:xfrm>
              <a:custGeom>
                <a:avLst/>
                <a:gdLst>
                  <a:gd name="T0" fmla="*/ 6 w 26"/>
                  <a:gd name="T1" fmla="*/ 0 h 26"/>
                  <a:gd name="T2" fmla="*/ 26 w 26"/>
                  <a:gd name="T3" fmla="*/ 3 h 26"/>
                  <a:gd name="T4" fmla="*/ 21 w 26"/>
                  <a:gd name="T5" fmla="*/ 26 h 26"/>
                  <a:gd name="T6" fmla="*/ 0 w 26"/>
                  <a:gd name="T7" fmla="*/ 20 h 26"/>
                  <a:gd name="T8" fmla="*/ 6 w 26"/>
                  <a:gd name="T9" fmla="*/ 0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6" y="0"/>
                    </a:moveTo>
                    <a:lnTo>
                      <a:pt x="26" y="3"/>
                    </a:lnTo>
                    <a:lnTo>
                      <a:pt x="21" y="26"/>
                    </a:lnTo>
                    <a:lnTo>
                      <a:pt x="0" y="20"/>
                    </a:lnTo>
                    <a:lnTo>
                      <a:pt x="6" y="0"/>
                    </a:lnTo>
                    <a:close/>
                  </a:path>
                </a:pathLst>
              </a:custGeom>
              <a:noFill/>
              <a:ln w="9525">
                <a:noFill/>
                <a:round/>
                <a:headEnd/>
                <a:tailEnd/>
              </a:ln>
            </p:spPr>
            <p:txBody>
              <a:bodyPr>
                <a:prstTxWarp prst="textNoShape">
                  <a:avLst/>
                </a:prstTxWarp>
              </a:bodyPr>
              <a:lstStyle/>
              <a:p>
                <a:endParaRPr lang="en-US"/>
              </a:p>
            </p:txBody>
          </p:sp>
          <p:sp>
            <p:nvSpPr>
              <p:cNvPr id="72383" name="Freeform 1259"/>
              <p:cNvSpPr>
                <a:spLocks/>
              </p:cNvSpPr>
              <p:nvPr/>
            </p:nvSpPr>
            <p:spPr bwMode="auto">
              <a:xfrm>
                <a:off x="5162" y="2848"/>
                <a:ext cx="5" cy="5"/>
              </a:xfrm>
              <a:custGeom>
                <a:avLst/>
                <a:gdLst>
                  <a:gd name="T0" fmla="*/ 5 w 26"/>
                  <a:gd name="T1" fmla="*/ 0 h 27"/>
                  <a:gd name="T2" fmla="*/ 26 w 26"/>
                  <a:gd name="T3" fmla="*/ 6 h 27"/>
                  <a:gd name="T4" fmla="*/ 17 w 26"/>
                  <a:gd name="T5" fmla="*/ 27 h 27"/>
                  <a:gd name="T6" fmla="*/ 14 w 26"/>
                  <a:gd name="T7" fmla="*/ 27 h 27"/>
                  <a:gd name="T8" fmla="*/ 0 w 26"/>
                  <a:gd name="T9" fmla="*/ 15 h 27"/>
                  <a:gd name="T10" fmla="*/ 5 w 26"/>
                  <a:gd name="T11" fmla="*/ 0 h 27"/>
                  <a:gd name="T12" fmla="*/ 0 60000 65536"/>
                  <a:gd name="T13" fmla="*/ 0 60000 65536"/>
                  <a:gd name="T14" fmla="*/ 0 60000 65536"/>
                  <a:gd name="T15" fmla="*/ 0 60000 65536"/>
                  <a:gd name="T16" fmla="*/ 0 60000 65536"/>
                  <a:gd name="T17" fmla="*/ 0 60000 65536"/>
                  <a:gd name="T18" fmla="*/ 0 w 26"/>
                  <a:gd name="T19" fmla="*/ 0 h 27"/>
                  <a:gd name="T20" fmla="*/ 26 w 26"/>
                  <a:gd name="T21" fmla="*/ 27 h 27"/>
                </a:gdLst>
                <a:ahLst/>
                <a:cxnLst>
                  <a:cxn ang="T12">
                    <a:pos x="T0" y="T1"/>
                  </a:cxn>
                  <a:cxn ang="T13">
                    <a:pos x="T2" y="T3"/>
                  </a:cxn>
                  <a:cxn ang="T14">
                    <a:pos x="T4" y="T5"/>
                  </a:cxn>
                  <a:cxn ang="T15">
                    <a:pos x="T6" y="T7"/>
                  </a:cxn>
                  <a:cxn ang="T16">
                    <a:pos x="T8" y="T9"/>
                  </a:cxn>
                  <a:cxn ang="T17">
                    <a:pos x="T10" y="T11"/>
                  </a:cxn>
                </a:cxnLst>
                <a:rect l="T18" t="T19" r="T20" b="T21"/>
                <a:pathLst>
                  <a:path w="26" h="27">
                    <a:moveTo>
                      <a:pt x="5" y="0"/>
                    </a:moveTo>
                    <a:lnTo>
                      <a:pt x="26" y="6"/>
                    </a:lnTo>
                    <a:lnTo>
                      <a:pt x="17" y="27"/>
                    </a:lnTo>
                    <a:lnTo>
                      <a:pt x="14" y="27"/>
                    </a:lnTo>
                    <a:lnTo>
                      <a:pt x="0" y="15"/>
                    </a:lnTo>
                    <a:lnTo>
                      <a:pt x="5" y="0"/>
                    </a:lnTo>
                    <a:close/>
                  </a:path>
                </a:pathLst>
              </a:custGeom>
              <a:noFill/>
              <a:ln w="9525">
                <a:noFill/>
                <a:round/>
                <a:headEnd/>
                <a:tailEnd/>
              </a:ln>
            </p:spPr>
            <p:txBody>
              <a:bodyPr>
                <a:prstTxWarp prst="textNoShape">
                  <a:avLst/>
                </a:prstTxWarp>
              </a:bodyPr>
              <a:lstStyle/>
              <a:p>
                <a:endParaRPr lang="en-US"/>
              </a:p>
            </p:txBody>
          </p:sp>
          <p:sp>
            <p:nvSpPr>
              <p:cNvPr id="72384" name="Freeform 1260"/>
              <p:cNvSpPr>
                <a:spLocks/>
              </p:cNvSpPr>
              <p:nvPr/>
            </p:nvSpPr>
            <p:spPr bwMode="auto">
              <a:xfrm>
                <a:off x="5160" y="2851"/>
                <a:ext cx="5" cy="6"/>
              </a:xfrm>
              <a:custGeom>
                <a:avLst/>
                <a:gdLst>
                  <a:gd name="T0" fmla="*/ 12 w 26"/>
                  <a:gd name="T1" fmla="*/ 0 h 29"/>
                  <a:gd name="T2" fmla="*/ 26 w 26"/>
                  <a:gd name="T3" fmla="*/ 12 h 29"/>
                  <a:gd name="T4" fmla="*/ 14 w 26"/>
                  <a:gd name="T5" fmla="*/ 29 h 29"/>
                  <a:gd name="T6" fmla="*/ 12 w 26"/>
                  <a:gd name="T7" fmla="*/ 29 h 29"/>
                  <a:gd name="T8" fmla="*/ 0 w 26"/>
                  <a:gd name="T9" fmla="*/ 14 h 29"/>
                  <a:gd name="T10" fmla="*/ 12 w 26"/>
                  <a:gd name="T11" fmla="*/ 0 h 29"/>
                  <a:gd name="T12" fmla="*/ 0 60000 65536"/>
                  <a:gd name="T13" fmla="*/ 0 60000 65536"/>
                  <a:gd name="T14" fmla="*/ 0 60000 65536"/>
                  <a:gd name="T15" fmla="*/ 0 60000 65536"/>
                  <a:gd name="T16" fmla="*/ 0 60000 65536"/>
                  <a:gd name="T17" fmla="*/ 0 60000 65536"/>
                  <a:gd name="T18" fmla="*/ 0 w 26"/>
                  <a:gd name="T19" fmla="*/ 0 h 29"/>
                  <a:gd name="T20" fmla="*/ 26 w 26"/>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26" h="29">
                    <a:moveTo>
                      <a:pt x="12" y="0"/>
                    </a:moveTo>
                    <a:lnTo>
                      <a:pt x="26" y="12"/>
                    </a:lnTo>
                    <a:lnTo>
                      <a:pt x="14" y="29"/>
                    </a:lnTo>
                    <a:lnTo>
                      <a:pt x="12" y="29"/>
                    </a:lnTo>
                    <a:lnTo>
                      <a:pt x="0" y="14"/>
                    </a:lnTo>
                    <a:lnTo>
                      <a:pt x="12" y="0"/>
                    </a:lnTo>
                    <a:close/>
                  </a:path>
                </a:pathLst>
              </a:custGeom>
              <a:noFill/>
              <a:ln w="9525">
                <a:noFill/>
                <a:round/>
                <a:headEnd/>
                <a:tailEnd/>
              </a:ln>
            </p:spPr>
            <p:txBody>
              <a:bodyPr>
                <a:prstTxWarp prst="textNoShape">
                  <a:avLst/>
                </a:prstTxWarp>
              </a:bodyPr>
              <a:lstStyle/>
              <a:p>
                <a:endParaRPr lang="en-US"/>
              </a:p>
            </p:txBody>
          </p:sp>
          <p:sp>
            <p:nvSpPr>
              <p:cNvPr id="72385" name="Freeform 1261"/>
              <p:cNvSpPr>
                <a:spLocks/>
              </p:cNvSpPr>
              <p:nvPr/>
            </p:nvSpPr>
            <p:spPr bwMode="auto">
              <a:xfrm>
                <a:off x="5157" y="2854"/>
                <a:ext cx="5" cy="5"/>
              </a:xfrm>
              <a:custGeom>
                <a:avLst/>
                <a:gdLst>
                  <a:gd name="T0" fmla="*/ 14 w 26"/>
                  <a:gd name="T1" fmla="*/ 0 h 29"/>
                  <a:gd name="T2" fmla="*/ 26 w 26"/>
                  <a:gd name="T3" fmla="*/ 15 h 29"/>
                  <a:gd name="T4" fmla="*/ 11 w 26"/>
                  <a:gd name="T5" fmla="*/ 29 h 29"/>
                  <a:gd name="T6" fmla="*/ 9 w 26"/>
                  <a:gd name="T7" fmla="*/ 29 h 29"/>
                  <a:gd name="T8" fmla="*/ 0 w 26"/>
                  <a:gd name="T9" fmla="*/ 11 h 29"/>
                  <a:gd name="T10" fmla="*/ 14 w 26"/>
                  <a:gd name="T11" fmla="*/ 0 h 29"/>
                  <a:gd name="T12" fmla="*/ 0 60000 65536"/>
                  <a:gd name="T13" fmla="*/ 0 60000 65536"/>
                  <a:gd name="T14" fmla="*/ 0 60000 65536"/>
                  <a:gd name="T15" fmla="*/ 0 60000 65536"/>
                  <a:gd name="T16" fmla="*/ 0 60000 65536"/>
                  <a:gd name="T17" fmla="*/ 0 60000 65536"/>
                  <a:gd name="T18" fmla="*/ 0 w 26"/>
                  <a:gd name="T19" fmla="*/ 0 h 29"/>
                  <a:gd name="T20" fmla="*/ 26 w 26"/>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26" h="29">
                    <a:moveTo>
                      <a:pt x="14" y="0"/>
                    </a:moveTo>
                    <a:lnTo>
                      <a:pt x="26" y="15"/>
                    </a:lnTo>
                    <a:lnTo>
                      <a:pt x="11" y="29"/>
                    </a:lnTo>
                    <a:lnTo>
                      <a:pt x="9" y="29"/>
                    </a:lnTo>
                    <a:lnTo>
                      <a:pt x="0" y="11"/>
                    </a:lnTo>
                    <a:lnTo>
                      <a:pt x="14" y="0"/>
                    </a:lnTo>
                    <a:close/>
                  </a:path>
                </a:pathLst>
              </a:custGeom>
              <a:noFill/>
              <a:ln w="9525">
                <a:noFill/>
                <a:round/>
                <a:headEnd/>
                <a:tailEnd/>
              </a:ln>
            </p:spPr>
            <p:txBody>
              <a:bodyPr>
                <a:prstTxWarp prst="textNoShape">
                  <a:avLst/>
                </a:prstTxWarp>
              </a:bodyPr>
              <a:lstStyle/>
              <a:p>
                <a:endParaRPr lang="en-US"/>
              </a:p>
            </p:txBody>
          </p:sp>
          <p:sp>
            <p:nvSpPr>
              <p:cNvPr id="72386" name="Freeform 1262"/>
              <p:cNvSpPr>
                <a:spLocks/>
              </p:cNvSpPr>
              <p:nvPr/>
            </p:nvSpPr>
            <p:spPr bwMode="auto">
              <a:xfrm>
                <a:off x="5154" y="2856"/>
                <a:ext cx="5" cy="6"/>
              </a:xfrm>
              <a:custGeom>
                <a:avLst/>
                <a:gdLst>
                  <a:gd name="T0" fmla="*/ 17 w 26"/>
                  <a:gd name="T1" fmla="*/ 0 h 30"/>
                  <a:gd name="T2" fmla="*/ 26 w 26"/>
                  <a:gd name="T3" fmla="*/ 18 h 30"/>
                  <a:gd name="T4" fmla="*/ 8 w 26"/>
                  <a:gd name="T5" fmla="*/ 30 h 30"/>
                  <a:gd name="T6" fmla="*/ 5 w 26"/>
                  <a:gd name="T7" fmla="*/ 30 h 30"/>
                  <a:gd name="T8" fmla="*/ 0 w 26"/>
                  <a:gd name="T9" fmla="*/ 13 h 30"/>
                  <a:gd name="T10" fmla="*/ 17 w 26"/>
                  <a:gd name="T11" fmla="*/ 0 h 30"/>
                  <a:gd name="T12" fmla="*/ 0 60000 65536"/>
                  <a:gd name="T13" fmla="*/ 0 60000 65536"/>
                  <a:gd name="T14" fmla="*/ 0 60000 65536"/>
                  <a:gd name="T15" fmla="*/ 0 60000 65536"/>
                  <a:gd name="T16" fmla="*/ 0 60000 65536"/>
                  <a:gd name="T17" fmla="*/ 0 60000 65536"/>
                  <a:gd name="T18" fmla="*/ 0 w 26"/>
                  <a:gd name="T19" fmla="*/ 0 h 30"/>
                  <a:gd name="T20" fmla="*/ 26 w 26"/>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26" h="30">
                    <a:moveTo>
                      <a:pt x="17" y="0"/>
                    </a:moveTo>
                    <a:lnTo>
                      <a:pt x="26" y="18"/>
                    </a:lnTo>
                    <a:lnTo>
                      <a:pt x="8" y="30"/>
                    </a:lnTo>
                    <a:lnTo>
                      <a:pt x="5" y="30"/>
                    </a:lnTo>
                    <a:lnTo>
                      <a:pt x="0" y="13"/>
                    </a:lnTo>
                    <a:lnTo>
                      <a:pt x="17" y="0"/>
                    </a:lnTo>
                    <a:close/>
                  </a:path>
                </a:pathLst>
              </a:custGeom>
              <a:noFill/>
              <a:ln w="9525">
                <a:noFill/>
                <a:round/>
                <a:headEnd/>
                <a:tailEnd/>
              </a:ln>
            </p:spPr>
            <p:txBody>
              <a:bodyPr>
                <a:prstTxWarp prst="textNoShape">
                  <a:avLst/>
                </a:prstTxWarp>
              </a:bodyPr>
              <a:lstStyle/>
              <a:p>
                <a:endParaRPr lang="en-US"/>
              </a:p>
            </p:txBody>
          </p:sp>
          <p:sp>
            <p:nvSpPr>
              <p:cNvPr id="72387" name="Freeform 1263"/>
              <p:cNvSpPr>
                <a:spLocks/>
              </p:cNvSpPr>
              <p:nvPr/>
            </p:nvSpPr>
            <p:spPr bwMode="auto">
              <a:xfrm>
                <a:off x="5149" y="2858"/>
                <a:ext cx="6" cy="5"/>
              </a:xfrm>
              <a:custGeom>
                <a:avLst/>
                <a:gdLst>
                  <a:gd name="T0" fmla="*/ 21 w 26"/>
                  <a:gd name="T1" fmla="*/ 0 h 25"/>
                  <a:gd name="T2" fmla="*/ 26 w 26"/>
                  <a:gd name="T3" fmla="*/ 17 h 25"/>
                  <a:gd name="T4" fmla="*/ 6 w 26"/>
                  <a:gd name="T5" fmla="*/ 25 h 25"/>
                  <a:gd name="T6" fmla="*/ 2 w 26"/>
                  <a:gd name="T7" fmla="*/ 25 h 25"/>
                  <a:gd name="T8" fmla="*/ 0 w 26"/>
                  <a:gd name="T9" fmla="*/ 5 h 25"/>
                  <a:gd name="T10" fmla="*/ 21 w 26"/>
                  <a:gd name="T11" fmla="*/ 0 h 25"/>
                  <a:gd name="T12" fmla="*/ 0 60000 65536"/>
                  <a:gd name="T13" fmla="*/ 0 60000 65536"/>
                  <a:gd name="T14" fmla="*/ 0 60000 65536"/>
                  <a:gd name="T15" fmla="*/ 0 60000 65536"/>
                  <a:gd name="T16" fmla="*/ 0 60000 65536"/>
                  <a:gd name="T17" fmla="*/ 0 60000 65536"/>
                  <a:gd name="T18" fmla="*/ 0 w 26"/>
                  <a:gd name="T19" fmla="*/ 0 h 25"/>
                  <a:gd name="T20" fmla="*/ 26 w 26"/>
                  <a:gd name="T21" fmla="*/ 25 h 25"/>
                </a:gdLst>
                <a:ahLst/>
                <a:cxnLst>
                  <a:cxn ang="T12">
                    <a:pos x="T0" y="T1"/>
                  </a:cxn>
                  <a:cxn ang="T13">
                    <a:pos x="T2" y="T3"/>
                  </a:cxn>
                  <a:cxn ang="T14">
                    <a:pos x="T4" y="T5"/>
                  </a:cxn>
                  <a:cxn ang="T15">
                    <a:pos x="T6" y="T7"/>
                  </a:cxn>
                  <a:cxn ang="T16">
                    <a:pos x="T8" y="T9"/>
                  </a:cxn>
                  <a:cxn ang="T17">
                    <a:pos x="T10" y="T11"/>
                  </a:cxn>
                </a:cxnLst>
                <a:rect l="T18" t="T19" r="T20" b="T21"/>
                <a:pathLst>
                  <a:path w="26" h="25">
                    <a:moveTo>
                      <a:pt x="21" y="0"/>
                    </a:moveTo>
                    <a:lnTo>
                      <a:pt x="26" y="17"/>
                    </a:lnTo>
                    <a:lnTo>
                      <a:pt x="6" y="25"/>
                    </a:lnTo>
                    <a:lnTo>
                      <a:pt x="2" y="25"/>
                    </a:lnTo>
                    <a:lnTo>
                      <a:pt x="0" y="5"/>
                    </a:lnTo>
                    <a:lnTo>
                      <a:pt x="21" y="0"/>
                    </a:lnTo>
                    <a:close/>
                  </a:path>
                </a:pathLst>
              </a:custGeom>
              <a:noFill/>
              <a:ln w="9525">
                <a:noFill/>
                <a:round/>
                <a:headEnd/>
                <a:tailEnd/>
              </a:ln>
            </p:spPr>
            <p:txBody>
              <a:bodyPr>
                <a:prstTxWarp prst="textNoShape">
                  <a:avLst/>
                </a:prstTxWarp>
              </a:bodyPr>
              <a:lstStyle/>
              <a:p>
                <a:endParaRPr lang="en-US"/>
              </a:p>
            </p:txBody>
          </p:sp>
          <p:sp>
            <p:nvSpPr>
              <p:cNvPr id="72388" name="Freeform 1264"/>
              <p:cNvSpPr>
                <a:spLocks/>
              </p:cNvSpPr>
              <p:nvPr/>
            </p:nvSpPr>
            <p:spPr bwMode="auto">
              <a:xfrm>
                <a:off x="5145" y="2859"/>
                <a:ext cx="5" cy="5"/>
              </a:xfrm>
              <a:custGeom>
                <a:avLst/>
                <a:gdLst>
                  <a:gd name="T0" fmla="*/ 23 w 25"/>
                  <a:gd name="T1" fmla="*/ 0 h 23"/>
                  <a:gd name="T2" fmla="*/ 25 w 25"/>
                  <a:gd name="T3" fmla="*/ 20 h 23"/>
                  <a:gd name="T4" fmla="*/ 3 w 25"/>
                  <a:gd name="T5" fmla="*/ 23 h 23"/>
                  <a:gd name="T6" fmla="*/ 0 w 25"/>
                  <a:gd name="T7" fmla="*/ 23 h 23"/>
                  <a:gd name="T8" fmla="*/ 0 w 25"/>
                  <a:gd name="T9" fmla="*/ 3 h 23"/>
                  <a:gd name="T10" fmla="*/ 23 w 25"/>
                  <a:gd name="T11" fmla="*/ 0 h 23"/>
                  <a:gd name="T12" fmla="*/ 0 60000 65536"/>
                  <a:gd name="T13" fmla="*/ 0 60000 65536"/>
                  <a:gd name="T14" fmla="*/ 0 60000 65536"/>
                  <a:gd name="T15" fmla="*/ 0 60000 65536"/>
                  <a:gd name="T16" fmla="*/ 0 60000 65536"/>
                  <a:gd name="T17" fmla="*/ 0 60000 65536"/>
                  <a:gd name="T18" fmla="*/ 0 w 25"/>
                  <a:gd name="T19" fmla="*/ 0 h 23"/>
                  <a:gd name="T20" fmla="*/ 25 w 25"/>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25" h="23">
                    <a:moveTo>
                      <a:pt x="23" y="0"/>
                    </a:moveTo>
                    <a:lnTo>
                      <a:pt x="25" y="20"/>
                    </a:lnTo>
                    <a:lnTo>
                      <a:pt x="3" y="23"/>
                    </a:lnTo>
                    <a:lnTo>
                      <a:pt x="0" y="23"/>
                    </a:lnTo>
                    <a:lnTo>
                      <a:pt x="0" y="3"/>
                    </a:lnTo>
                    <a:lnTo>
                      <a:pt x="23" y="0"/>
                    </a:lnTo>
                    <a:close/>
                  </a:path>
                </a:pathLst>
              </a:custGeom>
              <a:noFill/>
              <a:ln w="9525">
                <a:noFill/>
                <a:round/>
                <a:headEnd/>
                <a:tailEnd/>
              </a:ln>
            </p:spPr>
            <p:txBody>
              <a:bodyPr>
                <a:prstTxWarp prst="textNoShape">
                  <a:avLst/>
                </a:prstTxWarp>
              </a:bodyPr>
              <a:lstStyle/>
              <a:p>
                <a:endParaRPr lang="en-US"/>
              </a:p>
            </p:txBody>
          </p:sp>
          <p:sp>
            <p:nvSpPr>
              <p:cNvPr id="72389" name="Freeform 1265"/>
              <p:cNvSpPr>
                <a:spLocks/>
              </p:cNvSpPr>
              <p:nvPr/>
            </p:nvSpPr>
            <p:spPr bwMode="auto">
              <a:xfrm>
                <a:off x="5140" y="2860"/>
                <a:ext cx="5" cy="4"/>
              </a:xfrm>
              <a:custGeom>
                <a:avLst/>
                <a:gdLst>
                  <a:gd name="T0" fmla="*/ 26 w 26"/>
                  <a:gd name="T1" fmla="*/ 0 h 22"/>
                  <a:gd name="T2" fmla="*/ 26 w 26"/>
                  <a:gd name="T3" fmla="*/ 20 h 22"/>
                  <a:gd name="T4" fmla="*/ 0 w 26"/>
                  <a:gd name="T5" fmla="*/ 22 h 22"/>
                  <a:gd name="T6" fmla="*/ 0 w 26"/>
                  <a:gd name="T7" fmla="*/ 3 h 22"/>
                  <a:gd name="T8" fmla="*/ 26 w 26"/>
                  <a:gd name="T9" fmla="*/ 0 h 22"/>
                  <a:gd name="T10" fmla="*/ 0 60000 65536"/>
                  <a:gd name="T11" fmla="*/ 0 60000 65536"/>
                  <a:gd name="T12" fmla="*/ 0 60000 65536"/>
                  <a:gd name="T13" fmla="*/ 0 60000 65536"/>
                  <a:gd name="T14" fmla="*/ 0 60000 65536"/>
                  <a:gd name="T15" fmla="*/ 0 w 26"/>
                  <a:gd name="T16" fmla="*/ 0 h 22"/>
                  <a:gd name="T17" fmla="*/ 26 w 26"/>
                  <a:gd name="T18" fmla="*/ 22 h 22"/>
                </a:gdLst>
                <a:ahLst/>
                <a:cxnLst>
                  <a:cxn ang="T10">
                    <a:pos x="T0" y="T1"/>
                  </a:cxn>
                  <a:cxn ang="T11">
                    <a:pos x="T2" y="T3"/>
                  </a:cxn>
                  <a:cxn ang="T12">
                    <a:pos x="T4" y="T5"/>
                  </a:cxn>
                  <a:cxn ang="T13">
                    <a:pos x="T6" y="T7"/>
                  </a:cxn>
                  <a:cxn ang="T14">
                    <a:pos x="T8" y="T9"/>
                  </a:cxn>
                </a:cxnLst>
                <a:rect l="T15" t="T16" r="T17" b="T18"/>
                <a:pathLst>
                  <a:path w="26" h="22">
                    <a:moveTo>
                      <a:pt x="26" y="0"/>
                    </a:moveTo>
                    <a:lnTo>
                      <a:pt x="26" y="20"/>
                    </a:lnTo>
                    <a:lnTo>
                      <a:pt x="0" y="22"/>
                    </a:lnTo>
                    <a:lnTo>
                      <a:pt x="0" y="3"/>
                    </a:lnTo>
                    <a:lnTo>
                      <a:pt x="26" y="0"/>
                    </a:lnTo>
                    <a:close/>
                  </a:path>
                </a:pathLst>
              </a:custGeom>
              <a:noFill/>
              <a:ln w="9525">
                <a:noFill/>
                <a:round/>
                <a:headEnd/>
                <a:tailEnd/>
              </a:ln>
            </p:spPr>
            <p:txBody>
              <a:bodyPr>
                <a:prstTxWarp prst="textNoShape">
                  <a:avLst/>
                </a:prstTxWarp>
              </a:bodyPr>
              <a:lstStyle/>
              <a:p>
                <a:endParaRPr lang="en-US"/>
              </a:p>
            </p:txBody>
          </p:sp>
          <p:sp>
            <p:nvSpPr>
              <p:cNvPr id="72390" name="Rectangle 1266"/>
              <p:cNvSpPr>
                <a:spLocks noChangeArrowheads="1"/>
              </p:cNvSpPr>
              <p:nvPr/>
            </p:nvSpPr>
            <p:spPr bwMode="auto">
              <a:xfrm>
                <a:off x="5134" y="2861"/>
                <a:ext cx="6" cy="3"/>
              </a:xfrm>
              <a:prstGeom prst="rect">
                <a:avLst/>
              </a:prstGeom>
              <a:noFill/>
              <a:ln w="9525">
                <a:noFill/>
                <a:miter lim="800000"/>
                <a:headEnd/>
                <a:tailEnd/>
              </a:ln>
            </p:spPr>
            <p:txBody>
              <a:bodyPr>
                <a:prstTxWarp prst="textNoShape">
                  <a:avLst/>
                </a:prstTxWarp>
              </a:bodyPr>
              <a:lstStyle/>
              <a:p>
                <a:endParaRPr lang="en-US"/>
              </a:p>
            </p:txBody>
          </p:sp>
          <p:sp>
            <p:nvSpPr>
              <p:cNvPr id="72391" name="Freeform 1267"/>
              <p:cNvSpPr>
                <a:spLocks/>
              </p:cNvSpPr>
              <p:nvPr/>
            </p:nvSpPr>
            <p:spPr bwMode="auto">
              <a:xfrm>
                <a:off x="5127" y="2860"/>
                <a:ext cx="7" cy="4"/>
              </a:xfrm>
              <a:custGeom>
                <a:avLst/>
                <a:gdLst>
                  <a:gd name="T0" fmla="*/ 32 w 32"/>
                  <a:gd name="T1" fmla="*/ 3 h 22"/>
                  <a:gd name="T2" fmla="*/ 32 w 32"/>
                  <a:gd name="T3" fmla="*/ 22 h 22"/>
                  <a:gd name="T4" fmla="*/ 0 w 32"/>
                  <a:gd name="T5" fmla="*/ 17 h 22"/>
                  <a:gd name="T6" fmla="*/ 4 w 32"/>
                  <a:gd name="T7" fmla="*/ 0 h 22"/>
                  <a:gd name="T8" fmla="*/ 32 w 32"/>
                  <a:gd name="T9" fmla="*/ 3 h 22"/>
                  <a:gd name="T10" fmla="*/ 0 60000 65536"/>
                  <a:gd name="T11" fmla="*/ 0 60000 65536"/>
                  <a:gd name="T12" fmla="*/ 0 60000 65536"/>
                  <a:gd name="T13" fmla="*/ 0 60000 65536"/>
                  <a:gd name="T14" fmla="*/ 0 60000 65536"/>
                  <a:gd name="T15" fmla="*/ 0 w 32"/>
                  <a:gd name="T16" fmla="*/ 0 h 22"/>
                  <a:gd name="T17" fmla="*/ 32 w 32"/>
                  <a:gd name="T18" fmla="*/ 22 h 22"/>
                </a:gdLst>
                <a:ahLst/>
                <a:cxnLst>
                  <a:cxn ang="T10">
                    <a:pos x="T0" y="T1"/>
                  </a:cxn>
                  <a:cxn ang="T11">
                    <a:pos x="T2" y="T3"/>
                  </a:cxn>
                  <a:cxn ang="T12">
                    <a:pos x="T4" y="T5"/>
                  </a:cxn>
                  <a:cxn ang="T13">
                    <a:pos x="T6" y="T7"/>
                  </a:cxn>
                  <a:cxn ang="T14">
                    <a:pos x="T8" y="T9"/>
                  </a:cxn>
                </a:cxnLst>
                <a:rect l="T15" t="T16" r="T17" b="T18"/>
                <a:pathLst>
                  <a:path w="32" h="22">
                    <a:moveTo>
                      <a:pt x="32" y="3"/>
                    </a:moveTo>
                    <a:lnTo>
                      <a:pt x="32" y="22"/>
                    </a:lnTo>
                    <a:lnTo>
                      <a:pt x="0" y="17"/>
                    </a:lnTo>
                    <a:lnTo>
                      <a:pt x="4" y="0"/>
                    </a:lnTo>
                    <a:lnTo>
                      <a:pt x="32" y="3"/>
                    </a:lnTo>
                    <a:close/>
                  </a:path>
                </a:pathLst>
              </a:custGeom>
              <a:noFill/>
              <a:ln w="9525">
                <a:noFill/>
                <a:round/>
                <a:headEnd/>
                <a:tailEnd/>
              </a:ln>
            </p:spPr>
            <p:txBody>
              <a:bodyPr>
                <a:prstTxWarp prst="textNoShape">
                  <a:avLst/>
                </a:prstTxWarp>
              </a:bodyPr>
              <a:lstStyle/>
              <a:p>
                <a:endParaRPr lang="en-US"/>
              </a:p>
            </p:txBody>
          </p:sp>
          <p:sp>
            <p:nvSpPr>
              <p:cNvPr id="72392" name="Freeform 1268"/>
              <p:cNvSpPr>
                <a:spLocks/>
              </p:cNvSpPr>
              <p:nvPr/>
            </p:nvSpPr>
            <p:spPr bwMode="auto">
              <a:xfrm>
                <a:off x="5121" y="2859"/>
                <a:ext cx="7" cy="4"/>
              </a:xfrm>
              <a:custGeom>
                <a:avLst/>
                <a:gdLst>
                  <a:gd name="T0" fmla="*/ 38 w 38"/>
                  <a:gd name="T1" fmla="*/ 6 h 23"/>
                  <a:gd name="T2" fmla="*/ 34 w 38"/>
                  <a:gd name="T3" fmla="*/ 23 h 23"/>
                  <a:gd name="T4" fmla="*/ 2 w 38"/>
                  <a:gd name="T5" fmla="*/ 17 h 23"/>
                  <a:gd name="T6" fmla="*/ 0 w 38"/>
                  <a:gd name="T7" fmla="*/ 17 h 23"/>
                  <a:gd name="T8" fmla="*/ 6 w 38"/>
                  <a:gd name="T9" fmla="*/ 0 h 23"/>
                  <a:gd name="T10" fmla="*/ 38 w 38"/>
                  <a:gd name="T11" fmla="*/ 6 h 23"/>
                  <a:gd name="T12" fmla="*/ 0 60000 65536"/>
                  <a:gd name="T13" fmla="*/ 0 60000 65536"/>
                  <a:gd name="T14" fmla="*/ 0 60000 65536"/>
                  <a:gd name="T15" fmla="*/ 0 60000 65536"/>
                  <a:gd name="T16" fmla="*/ 0 60000 65536"/>
                  <a:gd name="T17" fmla="*/ 0 60000 65536"/>
                  <a:gd name="T18" fmla="*/ 0 w 38"/>
                  <a:gd name="T19" fmla="*/ 0 h 23"/>
                  <a:gd name="T20" fmla="*/ 38 w 38"/>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38" h="23">
                    <a:moveTo>
                      <a:pt x="38" y="6"/>
                    </a:moveTo>
                    <a:lnTo>
                      <a:pt x="34" y="23"/>
                    </a:lnTo>
                    <a:lnTo>
                      <a:pt x="2" y="17"/>
                    </a:lnTo>
                    <a:lnTo>
                      <a:pt x="0" y="17"/>
                    </a:lnTo>
                    <a:lnTo>
                      <a:pt x="6" y="0"/>
                    </a:lnTo>
                    <a:lnTo>
                      <a:pt x="38" y="6"/>
                    </a:lnTo>
                    <a:close/>
                  </a:path>
                </a:pathLst>
              </a:custGeom>
              <a:noFill/>
              <a:ln w="9525">
                <a:noFill/>
                <a:round/>
                <a:headEnd/>
                <a:tailEnd/>
              </a:ln>
            </p:spPr>
            <p:txBody>
              <a:bodyPr>
                <a:prstTxWarp prst="textNoShape">
                  <a:avLst/>
                </a:prstTxWarp>
              </a:bodyPr>
              <a:lstStyle/>
              <a:p>
                <a:endParaRPr lang="en-US"/>
              </a:p>
            </p:txBody>
          </p:sp>
          <p:sp>
            <p:nvSpPr>
              <p:cNvPr id="72393" name="Freeform 1269"/>
              <p:cNvSpPr>
                <a:spLocks/>
              </p:cNvSpPr>
              <p:nvPr/>
            </p:nvSpPr>
            <p:spPr bwMode="auto">
              <a:xfrm>
                <a:off x="5114" y="2857"/>
                <a:ext cx="8" cy="5"/>
              </a:xfrm>
              <a:custGeom>
                <a:avLst/>
                <a:gdLst>
                  <a:gd name="T0" fmla="*/ 38 w 38"/>
                  <a:gd name="T1" fmla="*/ 9 h 26"/>
                  <a:gd name="T2" fmla="*/ 32 w 38"/>
                  <a:gd name="T3" fmla="*/ 26 h 26"/>
                  <a:gd name="T4" fmla="*/ 0 w 38"/>
                  <a:gd name="T5" fmla="*/ 18 h 26"/>
                  <a:gd name="T6" fmla="*/ 6 w 38"/>
                  <a:gd name="T7" fmla="*/ 0 h 26"/>
                  <a:gd name="T8" fmla="*/ 38 w 38"/>
                  <a:gd name="T9" fmla="*/ 9 h 26"/>
                  <a:gd name="T10" fmla="*/ 0 60000 65536"/>
                  <a:gd name="T11" fmla="*/ 0 60000 65536"/>
                  <a:gd name="T12" fmla="*/ 0 60000 65536"/>
                  <a:gd name="T13" fmla="*/ 0 60000 65536"/>
                  <a:gd name="T14" fmla="*/ 0 60000 65536"/>
                  <a:gd name="T15" fmla="*/ 0 w 38"/>
                  <a:gd name="T16" fmla="*/ 0 h 26"/>
                  <a:gd name="T17" fmla="*/ 38 w 38"/>
                  <a:gd name="T18" fmla="*/ 26 h 26"/>
                </a:gdLst>
                <a:ahLst/>
                <a:cxnLst>
                  <a:cxn ang="T10">
                    <a:pos x="T0" y="T1"/>
                  </a:cxn>
                  <a:cxn ang="T11">
                    <a:pos x="T2" y="T3"/>
                  </a:cxn>
                  <a:cxn ang="T12">
                    <a:pos x="T4" y="T5"/>
                  </a:cxn>
                  <a:cxn ang="T13">
                    <a:pos x="T6" y="T7"/>
                  </a:cxn>
                  <a:cxn ang="T14">
                    <a:pos x="T8" y="T9"/>
                  </a:cxn>
                </a:cxnLst>
                <a:rect l="T15" t="T16" r="T17" b="T18"/>
                <a:pathLst>
                  <a:path w="38" h="26">
                    <a:moveTo>
                      <a:pt x="38" y="9"/>
                    </a:moveTo>
                    <a:lnTo>
                      <a:pt x="32" y="26"/>
                    </a:lnTo>
                    <a:lnTo>
                      <a:pt x="0" y="18"/>
                    </a:lnTo>
                    <a:lnTo>
                      <a:pt x="6" y="0"/>
                    </a:lnTo>
                    <a:lnTo>
                      <a:pt x="38" y="9"/>
                    </a:lnTo>
                    <a:close/>
                  </a:path>
                </a:pathLst>
              </a:custGeom>
              <a:noFill/>
              <a:ln w="9525">
                <a:noFill/>
                <a:round/>
                <a:headEnd/>
                <a:tailEnd/>
              </a:ln>
            </p:spPr>
            <p:txBody>
              <a:bodyPr>
                <a:prstTxWarp prst="textNoShape">
                  <a:avLst/>
                </a:prstTxWarp>
              </a:bodyPr>
              <a:lstStyle/>
              <a:p>
                <a:endParaRPr lang="en-US"/>
              </a:p>
            </p:txBody>
          </p:sp>
          <p:sp>
            <p:nvSpPr>
              <p:cNvPr id="72394" name="Freeform 1270"/>
              <p:cNvSpPr>
                <a:spLocks/>
              </p:cNvSpPr>
              <p:nvPr/>
            </p:nvSpPr>
            <p:spPr bwMode="auto">
              <a:xfrm>
                <a:off x="5107" y="2855"/>
                <a:ext cx="8" cy="6"/>
              </a:xfrm>
              <a:custGeom>
                <a:avLst/>
                <a:gdLst>
                  <a:gd name="T0" fmla="*/ 41 w 41"/>
                  <a:gd name="T1" fmla="*/ 12 h 30"/>
                  <a:gd name="T2" fmla="*/ 35 w 41"/>
                  <a:gd name="T3" fmla="*/ 30 h 30"/>
                  <a:gd name="T4" fmla="*/ 0 w 41"/>
                  <a:gd name="T5" fmla="*/ 19 h 30"/>
                  <a:gd name="T6" fmla="*/ 7 w 41"/>
                  <a:gd name="T7" fmla="*/ 0 h 30"/>
                  <a:gd name="T8" fmla="*/ 41 w 41"/>
                  <a:gd name="T9" fmla="*/ 12 h 30"/>
                  <a:gd name="T10" fmla="*/ 0 60000 65536"/>
                  <a:gd name="T11" fmla="*/ 0 60000 65536"/>
                  <a:gd name="T12" fmla="*/ 0 60000 65536"/>
                  <a:gd name="T13" fmla="*/ 0 60000 65536"/>
                  <a:gd name="T14" fmla="*/ 0 60000 65536"/>
                  <a:gd name="T15" fmla="*/ 0 w 41"/>
                  <a:gd name="T16" fmla="*/ 0 h 30"/>
                  <a:gd name="T17" fmla="*/ 41 w 41"/>
                  <a:gd name="T18" fmla="*/ 30 h 30"/>
                </a:gdLst>
                <a:ahLst/>
                <a:cxnLst>
                  <a:cxn ang="T10">
                    <a:pos x="T0" y="T1"/>
                  </a:cxn>
                  <a:cxn ang="T11">
                    <a:pos x="T2" y="T3"/>
                  </a:cxn>
                  <a:cxn ang="T12">
                    <a:pos x="T4" y="T5"/>
                  </a:cxn>
                  <a:cxn ang="T13">
                    <a:pos x="T6" y="T7"/>
                  </a:cxn>
                  <a:cxn ang="T14">
                    <a:pos x="T8" y="T9"/>
                  </a:cxn>
                </a:cxnLst>
                <a:rect l="T15" t="T16" r="T17" b="T18"/>
                <a:pathLst>
                  <a:path w="41" h="30">
                    <a:moveTo>
                      <a:pt x="41" y="12"/>
                    </a:moveTo>
                    <a:lnTo>
                      <a:pt x="35" y="30"/>
                    </a:lnTo>
                    <a:lnTo>
                      <a:pt x="0" y="19"/>
                    </a:lnTo>
                    <a:lnTo>
                      <a:pt x="7" y="0"/>
                    </a:lnTo>
                    <a:lnTo>
                      <a:pt x="41" y="12"/>
                    </a:lnTo>
                    <a:close/>
                  </a:path>
                </a:pathLst>
              </a:custGeom>
              <a:noFill/>
              <a:ln w="9525">
                <a:noFill/>
                <a:round/>
                <a:headEnd/>
                <a:tailEnd/>
              </a:ln>
            </p:spPr>
            <p:txBody>
              <a:bodyPr>
                <a:prstTxWarp prst="textNoShape">
                  <a:avLst/>
                </a:prstTxWarp>
              </a:bodyPr>
              <a:lstStyle/>
              <a:p>
                <a:endParaRPr lang="en-US"/>
              </a:p>
            </p:txBody>
          </p:sp>
          <p:sp>
            <p:nvSpPr>
              <p:cNvPr id="72395" name="Freeform 1271"/>
              <p:cNvSpPr>
                <a:spLocks/>
              </p:cNvSpPr>
              <p:nvPr/>
            </p:nvSpPr>
            <p:spPr bwMode="auto">
              <a:xfrm>
                <a:off x="5100" y="2852"/>
                <a:ext cx="9" cy="6"/>
              </a:xfrm>
              <a:custGeom>
                <a:avLst/>
                <a:gdLst>
                  <a:gd name="T0" fmla="*/ 44 w 44"/>
                  <a:gd name="T1" fmla="*/ 13 h 32"/>
                  <a:gd name="T2" fmla="*/ 37 w 44"/>
                  <a:gd name="T3" fmla="*/ 32 h 32"/>
                  <a:gd name="T4" fmla="*/ 3 w 44"/>
                  <a:gd name="T5" fmla="*/ 17 h 32"/>
                  <a:gd name="T6" fmla="*/ 0 w 44"/>
                  <a:gd name="T7" fmla="*/ 17 h 32"/>
                  <a:gd name="T8" fmla="*/ 9 w 44"/>
                  <a:gd name="T9" fmla="*/ 0 h 32"/>
                  <a:gd name="T10" fmla="*/ 44 w 44"/>
                  <a:gd name="T11" fmla="*/ 13 h 32"/>
                  <a:gd name="T12" fmla="*/ 0 60000 65536"/>
                  <a:gd name="T13" fmla="*/ 0 60000 65536"/>
                  <a:gd name="T14" fmla="*/ 0 60000 65536"/>
                  <a:gd name="T15" fmla="*/ 0 60000 65536"/>
                  <a:gd name="T16" fmla="*/ 0 60000 65536"/>
                  <a:gd name="T17" fmla="*/ 0 60000 65536"/>
                  <a:gd name="T18" fmla="*/ 0 w 44"/>
                  <a:gd name="T19" fmla="*/ 0 h 32"/>
                  <a:gd name="T20" fmla="*/ 44 w 44"/>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44" h="32">
                    <a:moveTo>
                      <a:pt x="44" y="13"/>
                    </a:moveTo>
                    <a:lnTo>
                      <a:pt x="37" y="32"/>
                    </a:lnTo>
                    <a:lnTo>
                      <a:pt x="3" y="17"/>
                    </a:lnTo>
                    <a:lnTo>
                      <a:pt x="0" y="17"/>
                    </a:lnTo>
                    <a:lnTo>
                      <a:pt x="9" y="0"/>
                    </a:lnTo>
                    <a:lnTo>
                      <a:pt x="44" y="13"/>
                    </a:lnTo>
                    <a:close/>
                  </a:path>
                </a:pathLst>
              </a:custGeom>
              <a:noFill/>
              <a:ln w="9525">
                <a:noFill/>
                <a:round/>
                <a:headEnd/>
                <a:tailEnd/>
              </a:ln>
            </p:spPr>
            <p:txBody>
              <a:bodyPr>
                <a:prstTxWarp prst="textNoShape">
                  <a:avLst/>
                </a:prstTxWarp>
              </a:bodyPr>
              <a:lstStyle/>
              <a:p>
                <a:endParaRPr lang="en-US"/>
              </a:p>
            </p:txBody>
          </p:sp>
          <p:sp>
            <p:nvSpPr>
              <p:cNvPr id="72396" name="Freeform 1272"/>
              <p:cNvSpPr>
                <a:spLocks/>
              </p:cNvSpPr>
              <p:nvPr/>
            </p:nvSpPr>
            <p:spPr bwMode="auto">
              <a:xfrm>
                <a:off x="5093" y="2848"/>
                <a:ext cx="9" cy="7"/>
              </a:xfrm>
              <a:custGeom>
                <a:avLst/>
                <a:gdLst>
                  <a:gd name="T0" fmla="*/ 43 w 43"/>
                  <a:gd name="T1" fmla="*/ 18 h 35"/>
                  <a:gd name="T2" fmla="*/ 34 w 43"/>
                  <a:gd name="T3" fmla="*/ 35 h 35"/>
                  <a:gd name="T4" fmla="*/ 0 w 43"/>
                  <a:gd name="T5" fmla="*/ 20 h 35"/>
                  <a:gd name="T6" fmla="*/ 0 w 43"/>
                  <a:gd name="T7" fmla="*/ 18 h 35"/>
                  <a:gd name="T8" fmla="*/ 9 w 43"/>
                  <a:gd name="T9" fmla="*/ 0 h 35"/>
                  <a:gd name="T10" fmla="*/ 43 w 43"/>
                  <a:gd name="T11" fmla="*/ 18 h 35"/>
                  <a:gd name="T12" fmla="*/ 0 60000 65536"/>
                  <a:gd name="T13" fmla="*/ 0 60000 65536"/>
                  <a:gd name="T14" fmla="*/ 0 60000 65536"/>
                  <a:gd name="T15" fmla="*/ 0 60000 65536"/>
                  <a:gd name="T16" fmla="*/ 0 60000 65536"/>
                  <a:gd name="T17" fmla="*/ 0 60000 65536"/>
                  <a:gd name="T18" fmla="*/ 0 w 43"/>
                  <a:gd name="T19" fmla="*/ 0 h 35"/>
                  <a:gd name="T20" fmla="*/ 43 w 43"/>
                  <a:gd name="T21" fmla="*/ 35 h 35"/>
                </a:gdLst>
                <a:ahLst/>
                <a:cxnLst>
                  <a:cxn ang="T12">
                    <a:pos x="T0" y="T1"/>
                  </a:cxn>
                  <a:cxn ang="T13">
                    <a:pos x="T2" y="T3"/>
                  </a:cxn>
                  <a:cxn ang="T14">
                    <a:pos x="T4" y="T5"/>
                  </a:cxn>
                  <a:cxn ang="T15">
                    <a:pos x="T6" y="T7"/>
                  </a:cxn>
                  <a:cxn ang="T16">
                    <a:pos x="T8" y="T9"/>
                  </a:cxn>
                  <a:cxn ang="T17">
                    <a:pos x="T10" y="T11"/>
                  </a:cxn>
                </a:cxnLst>
                <a:rect l="T18" t="T19" r="T20" b="T21"/>
                <a:pathLst>
                  <a:path w="43" h="35">
                    <a:moveTo>
                      <a:pt x="43" y="18"/>
                    </a:moveTo>
                    <a:lnTo>
                      <a:pt x="34" y="35"/>
                    </a:lnTo>
                    <a:lnTo>
                      <a:pt x="0" y="20"/>
                    </a:lnTo>
                    <a:lnTo>
                      <a:pt x="0" y="18"/>
                    </a:lnTo>
                    <a:lnTo>
                      <a:pt x="9" y="0"/>
                    </a:lnTo>
                    <a:lnTo>
                      <a:pt x="43" y="18"/>
                    </a:lnTo>
                    <a:close/>
                  </a:path>
                </a:pathLst>
              </a:custGeom>
              <a:noFill/>
              <a:ln w="9525">
                <a:noFill/>
                <a:round/>
                <a:headEnd/>
                <a:tailEnd/>
              </a:ln>
            </p:spPr>
            <p:txBody>
              <a:bodyPr>
                <a:prstTxWarp prst="textNoShape">
                  <a:avLst/>
                </a:prstTxWarp>
              </a:bodyPr>
              <a:lstStyle/>
              <a:p>
                <a:endParaRPr lang="en-US"/>
              </a:p>
            </p:txBody>
          </p:sp>
          <p:sp>
            <p:nvSpPr>
              <p:cNvPr id="72397" name="Freeform 1273"/>
              <p:cNvSpPr>
                <a:spLocks/>
              </p:cNvSpPr>
              <p:nvPr/>
            </p:nvSpPr>
            <p:spPr bwMode="auto">
              <a:xfrm>
                <a:off x="5085" y="2845"/>
                <a:ext cx="10" cy="7"/>
              </a:xfrm>
              <a:custGeom>
                <a:avLst/>
                <a:gdLst>
                  <a:gd name="T0" fmla="*/ 47 w 47"/>
                  <a:gd name="T1" fmla="*/ 17 h 35"/>
                  <a:gd name="T2" fmla="*/ 38 w 47"/>
                  <a:gd name="T3" fmla="*/ 35 h 35"/>
                  <a:gd name="T4" fmla="*/ 3 w 47"/>
                  <a:gd name="T5" fmla="*/ 17 h 35"/>
                  <a:gd name="T6" fmla="*/ 0 w 47"/>
                  <a:gd name="T7" fmla="*/ 17 h 35"/>
                  <a:gd name="T8" fmla="*/ 12 w 47"/>
                  <a:gd name="T9" fmla="*/ 0 h 35"/>
                  <a:gd name="T10" fmla="*/ 47 w 47"/>
                  <a:gd name="T11" fmla="*/ 17 h 35"/>
                  <a:gd name="T12" fmla="*/ 0 60000 65536"/>
                  <a:gd name="T13" fmla="*/ 0 60000 65536"/>
                  <a:gd name="T14" fmla="*/ 0 60000 65536"/>
                  <a:gd name="T15" fmla="*/ 0 60000 65536"/>
                  <a:gd name="T16" fmla="*/ 0 60000 65536"/>
                  <a:gd name="T17" fmla="*/ 0 60000 65536"/>
                  <a:gd name="T18" fmla="*/ 0 w 47"/>
                  <a:gd name="T19" fmla="*/ 0 h 35"/>
                  <a:gd name="T20" fmla="*/ 47 w 47"/>
                  <a:gd name="T21" fmla="*/ 35 h 35"/>
                </a:gdLst>
                <a:ahLst/>
                <a:cxnLst>
                  <a:cxn ang="T12">
                    <a:pos x="T0" y="T1"/>
                  </a:cxn>
                  <a:cxn ang="T13">
                    <a:pos x="T2" y="T3"/>
                  </a:cxn>
                  <a:cxn ang="T14">
                    <a:pos x="T4" y="T5"/>
                  </a:cxn>
                  <a:cxn ang="T15">
                    <a:pos x="T6" y="T7"/>
                  </a:cxn>
                  <a:cxn ang="T16">
                    <a:pos x="T8" y="T9"/>
                  </a:cxn>
                  <a:cxn ang="T17">
                    <a:pos x="T10" y="T11"/>
                  </a:cxn>
                </a:cxnLst>
                <a:rect l="T18" t="T19" r="T20" b="T21"/>
                <a:pathLst>
                  <a:path w="47" h="35">
                    <a:moveTo>
                      <a:pt x="47" y="17"/>
                    </a:moveTo>
                    <a:lnTo>
                      <a:pt x="38" y="35"/>
                    </a:lnTo>
                    <a:lnTo>
                      <a:pt x="3" y="17"/>
                    </a:lnTo>
                    <a:lnTo>
                      <a:pt x="0" y="17"/>
                    </a:lnTo>
                    <a:lnTo>
                      <a:pt x="12" y="0"/>
                    </a:lnTo>
                    <a:lnTo>
                      <a:pt x="47" y="17"/>
                    </a:lnTo>
                    <a:close/>
                  </a:path>
                </a:pathLst>
              </a:custGeom>
              <a:noFill/>
              <a:ln w="9525">
                <a:noFill/>
                <a:round/>
                <a:headEnd/>
                <a:tailEnd/>
              </a:ln>
            </p:spPr>
            <p:txBody>
              <a:bodyPr>
                <a:prstTxWarp prst="textNoShape">
                  <a:avLst/>
                </a:prstTxWarp>
              </a:bodyPr>
              <a:lstStyle/>
              <a:p>
                <a:endParaRPr lang="en-US"/>
              </a:p>
            </p:txBody>
          </p:sp>
          <p:sp>
            <p:nvSpPr>
              <p:cNvPr id="72398" name="Freeform 1274"/>
              <p:cNvSpPr>
                <a:spLocks/>
              </p:cNvSpPr>
              <p:nvPr/>
            </p:nvSpPr>
            <p:spPr bwMode="auto">
              <a:xfrm>
                <a:off x="5078" y="2841"/>
                <a:ext cx="10" cy="7"/>
              </a:xfrm>
              <a:custGeom>
                <a:avLst/>
                <a:gdLst>
                  <a:gd name="T0" fmla="*/ 47 w 47"/>
                  <a:gd name="T1" fmla="*/ 21 h 38"/>
                  <a:gd name="T2" fmla="*/ 35 w 47"/>
                  <a:gd name="T3" fmla="*/ 38 h 38"/>
                  <a:gd name="T4" fmla="*/ 0 w 47"/>
                  <a:gd name="T5" fmla="*/ 15 h 38"/>
                  <a:gd name="T6" fmla="*/ 13 w 47"/>
                  <a:gd name="T7" fmla="*/ 0 h 38"/>
                  <a:gd name="T8" fmla="*/ 47 w 47"/>
                  <a:gd name="T9" fmla="*/ 21 h 38"/>
                  <a:gd name="T10" fmla="*/ 0 60000 65536"/>
                  <a:gd name="T11" fmla="*/ 0 60000 65536"/>
                  <a:gd name="T12" fmla="*/ 0 60000 65536"/>
                  <a:gd name="T13" fmla="*/ 0 60000 65536"/>
                  <a:gd name="T14" fmla="*/ 0 60000 65536"/>
                  <a:gd name="T15" fmla="*/ 0 w 47"/>
                  <a:gd name="T16" fmla="*/ 0 h 38"/>
                  <a:gd name="T17" fmla="*/ 47 w 47"/>
                  <a:gd name="T18" fmla="*/ 38 h 38"/>
                </a:gdLst>
                <a:ahLst/>
                <a:cxnLst>
                  <a:cxn ang="T10">
                    <a:pos x="T0" y="T1"/>
                  </a:cxn>
                  <a:cxn ang="T11">
                    <a:pos x="T2" y="T3"/>
                  </a:cxn>
                  <a:cxn ang="T12">
                    <a:pos x="T4" y="T5"/>
                  </a:cxn>
                  <a:cxn ang="T13">
                    <a:pos x="T6" y="T7"/>
                  </a:cxn>
                  <a:cxn ang="T14">
                    <a:pos x="T8" y="T9"/>
                  </a:cxn>
                </a:cxnLst>
                <a:rect l="T15" t="T16" r="T17" b="T18"/>
                <a:pathLst>
                  <a:path w="47" h="38">
                    <a:moveTo>
                      <a:pt x="47" y="21"/>
                    </a:moveTo>
                    <a:lnTo>
                      <a:pt x="35" y="38"/>
                    </a:lnTo>
                    <a:lnTo>
                      <a:pt x="0" y="15"/>
                    </a:lnTo>
                    <a:lnTo>
                      <a:pt x="13" y="0"/>
                    </a:lnTo>
                    <a:lnTo>
                      <a:pt x="47" y="21"/>
                    </a:lnTo>
                    <a:close/>
                  </a:path>
                </a:pathLst>
              </a:custGeom>
              <a:noFill/>
              <a:ln w="9525">
                <a:noFill/>
                <a:round/>
                <a:headEnd/>
                <a:tailEnd/>
              </a:ln>
            </p:spPr>
            <p:txBody>
              <a:bodyPr>
                <a:prstTxWarp prst="textNoShape">
                  <a:avLst/>
                </a:prstTxWarp>
              </a:bodyPr>
              <a:lstStyle/>
              <a:p>
                <a:endParaRPr lang="en-US"/>
              </a:p>
            </p:txBody>
          </p:sp>
          <p:sp>
            <p:nvSpPr>
              <p:cNvPr id="72399" name="Freeform 1275"/>
              <p:cNvSpPr>
                <a:spLocks/>
              </p:cNvSpPr>
              <p:nvPr/>
            </p:nvSpPr>
            <p:spPr bwMode="auto">
              <a:xfrm>
                <a:off x="5072" y="2836"/>
                <a:ext cx="9" cy="8"/>
              </a:xfrm>
              <a:custGeom>
                <a:avLst/>
                <a:gdLst>
                  <a:gd name="T0" fmla="*/ 47 w 47"/>
                  <a:gd name="T1" fmla="*/ 26 h 41"/>
                  <a:gd name="T2" fmla="*/ 34 w 47"/>
                  <a:gd name="T3" fmla="*/ 41 h 41"/>
                  <a:gd name="T4" fmla="*/ 0 w 47"/>
                  <a:gd name="T5" fmla="*/ 18 h 41"/>
                  <a:gd name="T6" fmla="*/ 12 w 47"/>
                  <a:gd name="T7" fmla="*/ 0 h 41"/>
                  <a:gd name="T8" fmla="*/ 47 w 47"/>
                  <a:gd name="T9" fmla="*/ 26 h 41"/>
                  <a:gd name="T10" fmla="*/ 0 60000 65536"/>
                  <a:gd name="T11" fmla="*/ 0 60000 65536"/>
                  <a:gd name="T12" fmla="*/ 0 60000 65536"/>
                  <a:gd name="T13" fmla="*/ 0 60000 65536"/>
                  <a:gd name="T14" fmla="*/ 0 60000 65536"/>
                  <a:gd name="T15" fmla="*/ 0 w 47"/>
                  <a:gd name="T16" fmla="*/ 0 h 41"/>
                  <a:gd name="T17" fmla="*/ 47 w 47"/>
                  <a:gd name="T18" fmla="*/ 41 h 41"/>
                </a:gdLst>
                <a:ahLst/>
                <a:cxnLst>
                  <a:cxn ang="T10">
                    <a:pos x="T0" y="T1"/>
                  </a:cxn>
                  <a:cxn ang="T11">
                    <a:pos x="T2" y="T3"/>
                  </a:cxn>
                  <a:cxn ang="T12">
                    <a:pos x="T4" y="T5"/>
                  </a:cxn>
                  <a:cxn ang="T13">
                    <a:pos x="T6" y="T7"/>
                  </a:cxn>
                  <a:cxn ang="T14">
                    <a:pos x="T8" y="T9"/>
                  </a:cxn>
                </a:cxnLst>
                <a:rect l="T15" t="T16" r="T17" b="T18"/>
                <a:pathLst>
                  <a:path w="47" h="41">
                    <a:moveTo>
                      <a:pt x="47" y="26"/>
                    </a:moveTo>
                    <a:lnTo>
                      <a:pt x="34" y="41"/>
                    </a:lnTo>
                    <a:lnTo>
                      <a:pt x="0" y="18"/>
                    </a:lnTo>
                    <a:lnTo>
                      <a:pt x="12" y="0"/>
                    </a:lnTo>
                    <a:lnTo>
                      <a:pt x="47" y="26"/>
                    </a:lnTo>
                    <a:close/>
                  </a:path>
                </a:pathLst>
              </a:custGeom>
              <a:noFill/>
              <a:ln w="9525">
                <a:noFill/>
                <a:round/>
                <a:headEnd/>
                <a:tailEnd/>
              </a:ln>
            </p:spPr>
            <p:txBody>
              <a:bodyPr>
                <a:prstTxWarp prst="textNoShape">
                  <a:avLst/>
                </a:prstTxWarp>
              </a:bodyPr>
              <a:lstStyle/>
              <a:p>
                <a:endParaRPr lang="en-US"/>
              </a:p>
            </p:txBody>
          </p:sp>
          <p:sp>
            <p:nvSpPr>
              <p:cNvPr id="72400" name="Freeform 1276"/>
              <p:cNvSpPr>
                <a:spLocks/>
              </p:cNvSpPr>
              <p:nvPr/>
            </p:nvSpPr>
            <p:spPr bwMode="auto">
              <a:xfrm>
                <a:off x="5065" y="2831"/>
                <a:ext cx="9" cy="8"/>
              </a:xfrm>
              <a:custGeom>
                <a:avLst/>
                <a:gdLst>
                  <a:gd name="T0" fmla="*/ 47 w 47"/>
                  <a:gd name="T1" fmla="*/ 25 h 43"/>
                  <a:gd name="T2" fmla="*/ 35 w 47"/>
                  <a:gd name="T3" fmla="*/ 43 h 43"/>
                  <a:gd name="T4" fmla="*/ 0 w 47"/>
                  <a:gd name="T5" fmla="*/ 17 h 43"/>
                  <a:gd name="T6" fmla="*/ 13 w 47"/>
                  <a:gd name="T7" fmla="*/ 0 h 43"/>
                  <a:gd name="T8" fmla="*/ 47 w 47"/>
                  <a:gd name="T9" fmla="*/ 25 h 43"/>
                  <a:gd name="T10" fmla="*/ 0 60000 65536"/>
                  <a:gd name="T11" fmla="*/ 0 60000 65536"/>
                  <a:gd name="T12" fmla="*/ 0 60000 65536"/>
                  <a:gd name="T13" fmla="*/ 0 60000 65536"/>
                  <a:gd name="T14" fmla="*/ 0 60000 65536"/>
                  <a:gd name="T15" fmla="*/ 0 w 47"/>
                  <a:gd name="T16" fmla="*/ 0 h 43"/>
                  <a:gd name="T17" fmla="*/ 47 w 47"/>
                  <a:gd name="T18" fmla="*/ 43 h 43"/>
                </a:gdLst>
                <a:ahLst/>
                <a:cxnLst>
                  <a:cxn ang="T10">
                    <a:pos x="T0" y="T1"/>
                  </a:cxn>
                  <a:cxn ang="T11">
                    <a:pos x="T2" y="T3"/>
                  </a:cxn>
                  <a:cxn ang="T12">
                    <a:pos x="T4" y="T5"/>
                  </a:cxn>
                  <a:cxn ang="T13">
                    <a:pos x="T6" y="T7"/>
                  </a:cxn>
                  <a:cxn ang="T14">
                    <a:pos x="T8" y="T9"/>
                  </a:cxn>
                </a:cxnLst>
                <a:rect l="T15" t="T16" r="T17" b="T18"/>
                <a:pathLst>
                  <a:path w="47" h="43">
                    <a:moveTo>
                      <a:pt x="47" y="25"/>
                    </a:moveTo>
                    <a:lnTo>
                      <a:pt x="35" y="43"/>
                    </a:lnTo>
                    <a:lnTo>
                      <a:pt x="0" y="17"/>
                    </a:lnTo>
                    <a:lnTo>
                      <a:pt x="13" y="0"/>
                    </a:lnTo>
                    <a:lnTo>
                      <a:pt x="47" y="25"/>
                    </a:lnTo>
                    <a:close/>
                  </a:path>
                </a:pathLst>
              </a:custGeom>
              <a:noFill/>
              <a:ln w="9525">
                <a:noFill/>
                <a:round/>
                <a:headEnd/>
                <a:tailEnd/>
              </a:ln>
            </p:spPr>
            <p:txBody>
              <a:bodyPr>
                <a:prstTxWarp prst="textNoShape">
                  <a:avLst/>
                </a:prstTxWarp>
              </a:bodyPr>
              <a:lstStyle/>
              <a:p>
                <a:endParaRPr lang="en-US"/>
              </a:p>
            </p:txBody>
          </p:sp>
          <p:sp>
            <p:nvSpPr>
              <p:cNvPr id="72401" name="Freeform 1277"/>
              <p:cNvSpPr>
                <a:spLocks/>
              </p:cNvSpPr>
              <p:nvPr/>
            </p:nvSpPr>
            <p:spPr bwMode="auto">
              <a:xfrm>
                <a:off x="5058" y="2825"/>
                <a:ext cx="9" cy="9"/>
              </a:xfrm>
              <a:custGeom>
                <a:avLst/>
                <a:gdLst>
                  <a:gd name="T0" fmla="*/ 47 w 47"/>
                  <a:gd name="T1" fmla="*/ 26 h 43"/>
                  <a:gd name="T2" fmla="*/ 34 w 47"/>
                  <a:gd name="T3" fmla="*/ 43 h 43"/>
                  <a:gd name="T4" fmla="*/ 0 w 47"/>
                  <a:gd name="T5" fmla="*/ 14 h 43"/>
                  <a:gd name="T6" fmla="*/ 15 w 47"/>
                  <a:gd name="T7" fmla="*/ 0 h 43"/>
                  <a:gd name="T8" fmla="*/ 47 w 47"/>
                  <a:gd name="T9" fmla="*/ 26 h 43"/>
                  <a:gd name="T10" fmla="*/ 0 60000 65536"/>
                  <a:gd name="T11" fmla="*/ 0 60000 65536"/>
                  <a:gd name="T12" fmla="*/ 0 60000 65536"/>
                  <a:gd name="T13" fmla="*/ 0 60000 65536"/>
                  <a:gd name="T14" fmla="*/ 0 60000 65536"/>
                  <a:gd name="T15" fmla="*/ 0 w 47"/>
                  <a:gd name="T16" fmla="*/ 0 h 43"/>
                  <a:gd name="T17" fmla="*/ 47 w 47"/>
                  <a:gd name="T18" fmla="*/ 43 h 43"/>
                </a:gdLst>
                <a:ahLst/>
                <a:cxnLst>
                  <a:cxn ang="T10">
                    <a:pos x="T0" y="T1"/>
                  </a:cxn>
                  <a:cxn ang="T11">
                    <a:pos x="T2" y="T3"/>
                  </a:cxn>
                  <a:cxn ang="T12">
                    <a:pos x="T4" y="T5"/>
                  </a:cxn>
                  <a:cxn ang="T13">
                    <a:pos x="T6" y="T7"/>
                  </a:cxn>
                  <a:cxn ang="T14">
                    <a:pos x="T8" y="T9"/>
                  </a:cxn>
                </a:cxnLst>
                <a:rect l="T15" t="T16" r="T17" b="T18"/>
                <a:pathLst>
                  <a:path w="47" h="43">
                    <a:moveTo>
                      <a:pt x="47" y="26"/>
                    </a:moveTo>
                    <a:lnTo>
                      <a:pt x="34" y="43"/>
                    </a:lnTo>
                    <a:lnTo>
                      <a:pt x="0" y="14"/>
                    </a:lnTo>
                    <a:lnTo>
                      <a:pt x="15" y="0"/>
                    </a:lnTo>
                    <a:lnTo>
                      <a:pt x="47" y="26"/>
                    </a:lnTo>
                    <a:close/>
                  </a:path>
                </a:pathLst>
              </a:custGeom>
              <a:noFill/>
              <a:ln w="9525">
                <a:noFill/>
                <a:round/>
                <a:headEnd/>
                <a:tailEnd/>
              </a:ln>
            </p:spPr>
            <p:txBody>
              <a:bodyPr>
                <a:prstTxWarp prst="textNoShape">
                  <a:avLst/>
                </a:prstTxWarp>
              </a:bodyPr>
              <a:lstStyle/>
              <a:p>
                <a:endParaRPr lang="en-US"/>
              </a:p>
            </p:txBody>
          </p:sp>
          <p:sp>
            <p:nvSpPr>
              <p:cNvPr id="72402" name="Freeform 1278"/>
              <p:cNvSpPr>
                <a:spLocks/>
              </p:cNvSpPr>
              <p:nvPr/>
            </p:nvSpPr>
            <p:spPr bwMode="auto">
              <a:xfrm>
                <a:off x="5051" y="2819"/>
                <a:ext cx="10" cy="9"/>
              </a:xfrm>
              <a:custGeom>
                <a:avLst/>
                <a:gdLst>
                  <a:gd name="T0" fmla="*/ 47 w 47"/>
                  <a:gd name="T1" fmla="*/ 32 h 46"/>
                  <a:gd name="T2" fmla="*/ 32 w 47"/>
                  <a:gd name="T3" fmla="*/ 46 h 46"/>
                  <a:gd name="T4" fmla="*/ 0 w 47"/>
                  <a:gd name="T5" fmla="*/ 15 h 46"/>
                  <a:gd name="T6" fmla="*/ 15 w 47"/>
                  <a:gd name="T7" fmla="*/ 0 h 46"/>
                  <a:gd name="T8" fmla="*/ 47 w 47"/>
                  <a:gd name="T9" fmla="*/ 32 h 46"/>
                  <a:gd name="T10" fmla="*/ 0 60000 65536"/>
                  <a:gd name="T11" fmla="*/ 0 60000 65536"/>
                  <a:gd name="T12" fmla="*/ 0 60000 65536"/>
                  <a:gd name="T13" fmla="*/ 0 60000 65536"/>
                  <a:gd name="T14" fmla="*/ 0 60000 65536"/>
                  <a:gd name="T15" fmla="*/ 0 w 47"/>
                  <a:gd name="T16" fmla="*/ 0 h 46"/>
                  <a:gd name="T17" fmla="*/ 47 w 47"/>
                  <a:gd name="T18" fmla="*/ 46 h 46"/>
                </a:gdLst>
                <a:ahLst/>
                <a:cxnLst>
                  <a:cxn ang="T10">
                    <a:pos x="T0" y="T1"/>
                  </a:cxn>
                  <a:cxn ang="T11">
                    <a:pos x="T2" y="T3"/>
                  </a:cxn>
                  <a:cxn ang="T12">
                    <a:pos x="T4" y="T5"/>
                  </a:cxn>
                  <a:cxn ang="T13">
                    <a:pos x="T6" y="T7"/>
                  </a:cxn>
                  <a:cxn ang="T14">
                    <a:pos x="T8" y="T9"/>
                  </a:cxn>
                </a:cxnLst>
                <a:rect l="T15" t="T16" r="T17" b="T18"/>
                <a:pathLst>
                  <a:path w="47" h="46">
                    <a:moveTo>
                      <a:pt x="47" y="32"/>
                    </a:moveTo>
                    <a:lnTo>
                      <a:pt x="32" y="46"/>
                    </a:lnTo>
                    <a:lnTo>
                      <a:pt x="0" y="15"/>
                    </a:lnTo>
                    <a:lnTo>
                      <a:pt x="15" y="0"/>
                    </a:lnTo>
                    <a:lnTo>
                      <a:pt x="47" y="32"/>
                    </a:lnTo>
                    <a:close/>
                  </a:path>
                </a:pathLst>
              </a:custGeom>
              <a:noFill/>
              <a:ln w="9525">
                <a:noFill/>
                <a:round/>
                <a:headEnd/>
                <a:tailEnd/>
              </a:ln>
            </p:spPr>
            <p:txBody>
              <a:bodyPr>
                <a:prstTxWarp prst="textNoShape">
                  <a:avLst/>
                </a:prstTxWarp>
              </a:bodyPr>
              <a:lstStyle/>
              <a:p>
                <a:endParaRPr lang="en-US"/>
              </a:p>
            </p:txBody>
          </p:sp>
          <p:sp>
            <p:nvSpPr>
              <p:cNvPr id="72403" name="Freeform 1279"/>
              <p:cNvSpPr>
                <a:spLocks/>
              </p:cNvSpPr>
              <p:nvPr/>
            </p:nvSpPr>
            <p:spPr bwMode="auto">
              <a:xfrm>
                <a:off x="5045" y="2813"/>
                <a:ext cx="9" cy="9"/>
              </a:xfrm>
              <a:custGeom>
                <a:avLst/>
                <a:gdLst>
                  <a:gd name="T0" fmla="*/ 46 w 46"/>
                  <a:gd name="T1" fmla="*/ 31 h 46"/>
                  <a:gd name="T2" fmla="*/ 31 w 46"/>
                  <a:gd name="T3" fmla="*/ 46 h 46"/>
                  <a:gd name="T4" fmla="*/ 0 w 46"/>
                  <a:gd name="T5" fmla="*/ 11 h 46"/>
                  <a:gd name="T6" fmla="*/ 14 w 46"/>
                  <a:gd name="T7" fmla="*/ 0 h 46"/>
                  <a:gd name="T8" fmla="*/ 46 w 46"/>
                  <a:gd name="T9" fmla="*/ 31 h 46"/>
                  <a:gd name="T10" fmla="*/ 0 60000 65536"/>
                  <a:gd name="T11" fmla="*/ 0 60000 65536"/>
                  <a:gd name="T12" fmla="*/ 0 60000 65536"/>
                  <a:gd name="T13" fmla="*/ 0 60000 65536"/>
                  <a:gd name="T14" fmla="*/ 0 60000 65536"/>
                  <a:gd name="T15" fmla="*/ 0 w 46"/>
                  <a:gd name="T16" fmla="*/ 0 h 46"/>
                  <a:gd name="T17" fmla="*/ 46 w 46"/>
                  <a:gd name="T18" fmla="*/ 46 h 46"/>
                </a:gdLst>
                <a:ahLst/>
                <a:cxnLst>
                  <a:cxn ang="T10">
                    <a:pos x="T0" y="T1"/>
                  </a:cxn>
                  <a:cxn ang="T11">
                    <a:pos x="T2" y="T3"/>
                  </a:cxn>
                  <a:cxn ang="T12">
                    <a:pos x="T4" y="T5"/>
                  </a:cxn>
                  <a:cxn ang="T13">
                    <a:pos x="T6" y="T7"/>
                  </a:cxn>
                  <a:cxn ang="T14">
                    <a:pos x="T8" y="T9"/>
                  </a:cxn>
                </a:cxnLst>
                <a:rect l="T15" t="T16" r="T17" b="T18"/>
                <a:pathLst>
                  <a:path w="46" h="46">
                    <a:moveTo>
                      <a:pt x="46" y="31"/>
                    </a:moveTo>
                    <a:lnTo>
                      <a:pt x="31" y="46"/>
                    </a:lnTo>
                    <a:lnTo>
                      <a:pt x="0" y="11"/>
                    </a:lnTo>
                    <a:lnTo>
                      <a:pt x="14" y="0"/>
                    </a:lnTo>
                    <a:lnTo>
                      <a:pt x="46" y="31"/>
                    </a:lnTo>
                    <a:close/>
                  </a:path>
                </a:pathLst>
              </a:custGeom>
              <a:noFill/>
              <a:ln w="9525">
                <a:noFill/>
                <a:round/>
                <a:headEnd/>
                <a:tailEnd/>
              </a:ln>
            </p:spPr>
            <p:txBody>
              <a:bodyPr>
                <a:prstTxWarp prst="textNoShape">
                  <a:avLst/>
                </a:prstTxWarp>
              </a:bodyPr>
              <a:lstStyle/>
              <a:p>
                <a:endParaRPr lang="en-US"/>
              </a:p>
            </p:txBody>
          </p:sp>
          <p:sp>
            <p:nvSpPr>
              <p:cNvPr id="72404" name="Freeform 1280"/>
              <p:cNvSpPr>
                <a:spLocks/>
              </p:cNvSpPr>
              <p:nvPr/>
            </p:nvSpPr>
            <p:spPr bwMode="auto">
              <a:xfrm>
                <a:off x="5039" y="2806"/>
                <a:ext cx="9" cy="9"/>
              </a:xfrm>
              <a:custGeom>
                <a:avLst/>
                <a:gdLst>
                  <a:gd name="T0" fmla="*/ 43 w 43"/>
                  <a:gd name="T1" fmla="*/ 35 h 46"/>
                  <a:gd name="T2" fmla="*/ 29 w 43"/>
                  <a:gd name="T3" fmla="*/ 46 h 46"/>
                  <a:gd name="T4" fmla="*/ 0 w 43"/>
                  <a:gd name="T5" fmla="*/ 12 h 46"/>
                  <a:gd name="T6" fmla="*/ 14 w 43"/>
                  <a:gd name="T7" fmla="*/ 0 h 46"/>
                  <a:gd name="T8" fmla="*/ 43 w 43"/>
                  <a:gd name="T9" fmla="*/ 35 h 46"/>
                  <a:gd name="T10" fmla="*/ 0 60000 65536"/>
                  <a:gd name="T11" fmla="*/ 0 60000 65536"/>
                  <a:gd name="T12" fmla="*/ 0 60000 65536"/>
                  <a:gd name="T13" fmla="*/ 0 60000 65536"/>
                  <a:gd name="T14" fmla="*/ 0 60000 65536"/>
                  <a:gd name="T15" fmla="*/ 0 w 43"/>
                  <a:gd name="T16" fmla="*/ 0 h 46"/>
                  <a:gd name="T17" fmla="*/ 43 w 43"/>
                  <a:gd name="T18" fmla="*/ 46 h 46"/>
                </a:gdLst>
                <a:ahLst/>
                <a:cxnLst>
                  <a:cxn ang="T10">
                    <a:pos x="T0" y="T1"/>
                  </a:cxn>
                  <a:cxn ang="T11">
                    <a:pos x="T2" y="T3"/>
                  </a:cxn>
                  <a:cxn ang="T12">
                    <a:pos x="T4" y="T5"/>
                  </a:cxn>
                  <a:cxn ang="T13">
                    <a:pos x="T6" y="T7"/>
                  </a:cxn>
                  <a:cxn ang="T14">
                    <a:pos x="T8" y="T9"/>
                  </a:cxn>
                </a:cxnLst>
                <a:rect l="T15" t="T16" r="T17" b="T18"/>
                <a:pathLst>
                  <a:path w="43" h="46">
                    <a:moveTo>
                      <a:pt x="43" y="35"/>
                    </a:moveTo>
                    <a:lnTo>
                      <a:pt x="29" y="46"/>
                    </a:lnTo>
                    <a:lnTo>
                      <a:pt x="0" y="12"/>
                    </a:lnTo>
                    <a:lnTo>
                      <a:pt x="14" y="0"/>
                    </a:lnTo>
                    <a:lnTo>
                      <a:pt x="43" y="35"/>
                    </a:lnTo>
                    <a:close/>
                  </a:path>
                </a:pathLst>
              </a:custGeom>
              <a:noFill/>
              <a:ln w="9525">
                <a:noFill/>
                <a:round/>
                <a:headEnd/>
                <a:tailEnd/>
              </a:ln>
            </p:spPr>
            <p:txBody>
              <a:bodyPr>
                <a:prstTxWarp prst="textNoShape">
                  <a:avLst/>
                </a:prstTxWarp>
              </a:bodyPr>
              <a:lstStyle/>
              <a:p>
                <a:endParaRPr lang="en-US"/>
              </a:p>
            </p:txBody>
          </p:sp>
          <p:sp>
            <p:nvSpPr>
              <p:cNvPr id="72405" name="Freeform 1281"/>
              <p:cNvSpPr>
                <a:spLocks/>
              </p:cNvSpPr>
              <p:nvPr/>
            </p:nvSpPr>
            <p:spPr bwMode="auto">
              <a:xfrm>
                <a:off x="5034" y="2798"/>
                <a:ext cx="8" cy="10"/>
              </a:xfrm>
              <a:custGeom>
                <a:avLst/>
                <a:gdLst>
                  <a:gd name="T0" fmla="*/ 43 w 43"/>
                  <a:gd name="T1" fmla="*/ 38 h 50"/>
                  <a:gd name="T2" fmla="*/ 29 w 43"/>
                  <a:gd name="T3" fmla="*/ 50 h 50"/>
                  <a:gd name="T4" fmla="*/ 0 w 43"/>
                  <a:gd name="T5" fmla="*/ 13 h 50"/>
                  <a:gd name="T6" fmla="*/ 17 w 43"/>
                  <a:gd name="T7" fmla="*/ 0 h 50"/>
                  <a:gd name="T8" fmla="*/ 43 w 43"/>
                  <a:gd name="T9" fmla="*/ 38 h 50"/>
                  <a:gd name="T10" fmla="*/ 0 60000 65536"/>
                  <a:gd name="T11" fmla="*/ 0 60000 65536"/>
                  <a:gd name="T12" fmla="*/ 0 60000 65536"/>
                  <a:gd name="T13" fmla="*/ 0 60000 65536"/>
                  <a:gd name="T14" fmla="*/ 0 60000 65536"/>
                  <a:gd name="T15" fmla="*/ 0 w 43"/>
                  <a:gd name="T16" fmla="*/ 0 h 50"/>
                  <a:gd name="T17" fmla="*/ 43 w 43"/>
                  <a:gd name="T18" fmla="*/ 50 h 50"/>
                </a:gdLst>
                <a:ahLst/>
                <a:cxnLst>
                  <a:cxn ang="T10">
                    <a:pos x="T0" y="T1"/>
                  </a:cxn>
                  <a:cxn ang="T11">
                    <a:pos x="T2" y="T3"/>
                  </a:cxn>
                  <a:cxn ang="T12">
                    <a:pos x="T4" y="T5"/>
                  </a:cxn>
                  <a:cxn ang="T13">
                    <a:pos x="T6" y="T7"/>
                  </a:cxn>
                  <a:cxn ang="T14">
                    <a:pos x="T8" y="T9"/>
                  </a:cxn>
                </a:cxnLst>
                <a:rect l="T15" t="T16" r="T17" b="T18"/>
                <a:pathLst>
                  <a:path w="43" h="50">
                    <a:moveTo>
                      <a:pt x="43" y="38"/>
                    </a:moveTo>
                    <a:lnTo>
                      <a:pt x="29" y="50"/>
                    </a:lnTo>
                    <a:lnTo>
                      <a:pt x="0" y="13"/>
                    </a:lnTo>
                    <a:lnTo>
                      <a:pt x="17" y="0"/>
                    </a:lnTo>
                    <a:lnTo>
                      <a:pt x="43" y="38"/>
                    </a:lnTo>
                    <a:close/>
                  </a:path>
                </a:pathLst>
              </a:custGeom>
              <a:noFill/>
              <a:ln w="9525">
                <a:noFill/>
                <a:round/>
                <a:headEnd/>
                <a:tailEnd/>
              </a:ln>
            </p:spPr>
            <p:txBody>
              <a:bodyPr>
                <a:prstTxWarp prst="textNoShape">
                  <a:avLst/>
                </a:prstTxWarp>
              </a:bodyPr>
              <a:lstStyle/>
              <a:p>
                <a:endParaRPr lang="en-US"/>
              </a:p>
            </p:txBody>
          </p:sp>
          <p:sp>
            <p:nvSpPr>
              <p:cNvPr id="72406" name="Freeform 1282"/>
              <p:cNvSpPr>
                <a:spLocks/>
              </p:cNvSpPr>
              <p:nvPr/>
            </p:nvSpPr>
            <p:spPr bwMode="auto">
              <a:xfrm>
                <a:off x="5029" y="2790"/>
                <a:ext cx="8" cy="11"/>
              </a:xfrm>
              <a:custGeom>
                <a:avLst/>
                <a:gdLst>
                  <a:gd name="T0" fmla="*/ 40 w 40"/>
                  <a:gd name="T1" fmla="*/ 40 h 53"/>
                  <a:gd name="T2" fmla="*/ 23 w 40"/>
                  <a:gd name="T3" fmla="*/ 53 h 53"/>
                  <a:gd name="T4" fmla="*/ 0 w 40"/>
                  <a:gd name="T5" fmla="*/ 12 h 53"/>
                  <a:gd name="T6" fmla="*/ 17 w 40"/>
                  <a:gd name="T7" fmla="*/ 0 h 53"/>
                  <a:gd name="T8" fmla="*/ 40 w 40"/>
                  <a:gd name="T9" fmla="*/ 40 h 53"/>
                  <a:gd name="T10" fmla="*/ 0 60000 65536"/>
                  <a:gd name="T11" fmla="*/ 0 60000 65536"/>
                  <a:gd name="T12" fmla="*/ 0 60000 65536"/>
                  <a:gd name="T13" fmla="*/ 0 60000 65536"/>
                  <a:gd name="T14" fmla="*/ 0 60000 65536"/>
                  <a:gd name="T15" fmla="*/ 0 w 40"/>
                  <a:gd name="T16" fmla="*/ 0 h 53"/>
                  <a:gd name="T17" fmla="*/ 40 w 40"/>
                  <a:gd name="T18" fmla="*/ 53 h 53"/>
                </a:gdLst>
                <a:ahLst/>
                <a:cxnLst>
                  <a:cxn ang="T10">
                    <a:pos x="T0" y="T1"/>
                  </a:cxn>
                  <a:cxn ang="T11">
                    <a:pos x="T2" y="T3"/>
                  </a:cxn>
                  <a:cxn ang="T12">
                    <a:pos x="T4" y="T5"/>
                  </a:cxn>
                  <a:cxn ang="T13">
                    <a:pos x="T6" y="T7"/>
                  </a:cxn>
                  <a:cxn ang="T14">
                    <a:pos x="T8" y="T9"/>
                  </a:cxn>
                </a:cxnLst>
                <a:rect l="T15" t="T16" r="T17" b="T18"/>
                <a:pathLst>
                  <a:path w="40" h="53">
                    <a:moveTo>
                      <a:pt x="40" y="40"/>
                    </a:moveTo>
                    <a:lnTo>
                      <a:pt x="23" y="53"/>
                    </a:lnTo>
                    <a:lnTo>
                      <a:pt x="0" y="12"/>
                    </a:lnTo>
                    <a:lnTo>
                      <a:pt x="17" y="0"/>
                    </a:lnTo>
                    <a:lnTo>
                      <a:pt x="40" y="40"/>
                    </a:lnTo>
                    <a:close/>
                  </a:path>
                </a:pathLst>
              </a:custGeom>
              <a:noFill/>
              <a:ln w="9525">
                <a:noFill/>
                <a:round/>
                <a:headEnd/>
                <a:tailEnd/>
              </a:ln>
            </p:spPr>
            <p:txBody>
              <a:bodyPr>
                <a:prstTxWarp prst="textNoShape">
                  <a:avLst/>
                </a:prstTxWarp>
              </a:bodyPr>
              <a:lstStyle/>
              <a:p>
                <a:endParaRPr lang="en-US"/>
              </a:p>
            </p:txBody>
          </p:sp>
          <p:sp>
            <p:nvSpPr>
              <p:cNvPr id="72407" name="Freeform 1283"/>
              <p:cNvSpPr>
                <a:spLocks/>
              </p:cNvSpPr>
              <p:nvPr/>
            </p:nvSpPr>
            <p:spPr bwMode="auto">
              <a:xfrm>
                <a:off x="5024" y="2782"/>
                <a:ext cx="8" cy="11"/>
              </a:xfrm>
              <a:custGeom>
                <a:avLst/>
                <a:gdLst>
                  <a:gd name="T0" fmla="*/ 40 w 40"/>
                  <a:gd name="T1" fmla="*/ 40 h 52"/>
                  <a:gd name="T2" fmla="*/ 23 w 40"/>
                  <a:gd name="T3" fmla="*/ 52 h 52"/>
                  <a:gd name="T4" fmla="*/ 0 w 40"/>
                  <a:gd name="T5" fmla="*/ 9 h 52"/>
                  <a:gd name="T6" fmla="*/ 17 w 40"/>
                  <a:gd name="T7" fmla="*/ 0 h 52"/>
                  <a:gd name="T8" fmla="*/ 40 w 40"/>
                  <a:gd name="T9" fmla="*/ 40 h 52"/>
                  <a:gd name="T10" fmla="*/ 0 60000 65536"/>
                  <a:gd name="T11" fmla="*/ 0 60000 65536"/>
                  <a:gd name="T12" fmla="*/ 0 60000 65536"/>
                  <a:gd name="T13" fmla="*/ 0 60000 65536"/>
                  <a:gd name="T14" fmla="*/ 0 60000 65536"/>
                  <a:gd name="T15" fmla="*/ 0 w 40"/>
                  <a:gd name="T16" fmla="*/ 0 h 52"/>
                  <a:gd name="T17" fmla="*/ 40 w 40"/>
                  <a:gd name="T18" fmla="*/ 52 h 52"/>
                </a:gdLst>
                <a:ahLst/>
                <a:cxnLst>
                  <a:cxn ang="T10">
                    <a:pos x="T0" y="T1"/>
                  </a:cxn>
                  <a:cxn ang="T11">
                    <a:pos x="T2" y="T3"/>
                  </a:cxn>
                  <a:cxn ang="T12">
                    <a:pos x="T4" y="T5"/>
                  </a:cxn>
                  <a:cxn ang="T13">
                    <a:pos x="T6" y="T7"/>
                  </a:cxn>
                  <a:cxn ang="T14">
                    <a:pos x="T8" y="T9"/>
                  </a:cxn>
                </a:cxnLst>
                <a:rect l="T15" t="T16" r="T17" b="T18"/>
                <a:pathLst>
                  <a:path w="40" h="52">
                    <a:moveTo>
                      <a:pt x="40" y="40"/>
                    </a:moveTo>
                    <a:lnTo>
                      <a:pt x="23" y="52"/>
                    </a:lnTo>
                    <a:lnTo>
                      <a:pt x="0" y="9"/>
                    </a:lnTo>
                    <a:lnTo>
                      <a:pt x="17" y="0"/>
                    </a:lnTo>
                    <a:lnTo>
                      <a:pt x="40" y="40"/>
                    </a:lnTo>
                    <a:close/>
                  </a:path>
                </a:pathLst>
              </a:custGeom>
              <a:noFill/>
              <a:ln w="9525">
                <a:noFill/>
                <a:round/>
                <a:headEnd/>
                <a:tailEnd/>
              </a:ln>
            </p:spPr>
            <p:txBody>
              <a:bodyPr>
                <a:prstTxWarp prst="textNoShape">
                  <a:avLst/>
                </a:prstTxWarp>
              </a:bodyPr>
              <a:lstStyle/>
              <a:p>
                <a:endParaRPr lang="en-US"/>
              </a:p>
            </p:txBody>
          </p:sp>
          <p:sp>
            <p:nvSpPr>
              <p:cNvPr id="72408" name="Freeform 1284"/>
              <p:cNvSpPr>
                <a:spLocks/>
              </p:cNvSpPr>
              <p:nvPr/>
            </p:nvSpPr>
            <p:spPr bwMode="auto">
              <a:xfrm>
                <a:off x="5020" y="2774"/>
                <a:ext cx="8" cy="10"/>
              </a:xfrm>
              <a:custGeom>
                <a:avLst/>
                <a:gdLst>
                  <a:gd name="T0" fmla="*/ 37 w 37"/>
                  <a:gd name="T1" fmla="*/ 43 h 52"/>
                  <a:gd name="T2" fmla="*/ 20 w 37"/>
                  <a:gd name="T3" fmla="*/ 52 h 52"/>
                  <a:gd name="T4" fmla="*/ 0 w 37"/>
                  <a:gd name="T5" fmla="*/ 5 h 52"/>
                  <a:gd name="T6" fmla="*/ 20 w 37"/>
                  <a:gd name="T7" fmla="*/ 0 h 52"/>
                  <a:gd name="T8" fmla="*/ 37 w 37"/>
                  <a:gd name="T9" fmla="*/ 43 h 52"/>
                  <a:gd name="T10" fmla="*/ 0 60000 65536"/>
                  <a:gd name="T11" fmla="*/ 0 60000 65536"/>
                  <a:gd name="T12" fmla="*/ 0 60000 65536"/>
                  <a:gd name="T13" fmla="*/ 0 60000 65536"/>
                  <a:gd name="T14" fmla="*/ 0 60000 65536"/>
                  <a:gd name="T15" fmla="*/ 0 w 37"/>
                  <a:gd name="T16" fmla="*/ 0 h 52"/>
                  <a:gd name="T17" fmla="*/ 37 w 37"/>
                  <a:gd name="T18" fmla="*/ 52 h 52"/>
                </a:gdLst>
                <a:ahLst/>
                <a:cxnLst>
                  <a:cxn ang="T10">
                    <a:pos x="T0" y="T1"/>
                  </a:cxn>
                  <a:cxn ang="T11">
                    <a:pos x="T2" y="T3"/>
                  </a:cxn>
                  <a:cxn ang="T12">
                    <a:pos x="T4" y="T5"/>
                  </a:cxn>
                  <a:cxn ang="T13">
                    <a:pos x="T6" y="T7"/>
                  </a:cxn>
                  <a:cxn ang="T14">
                    <a:pos x="T8" y="T9"/>
                  </a:cxn>
                </a:cxnLst>
                <a:rect l="T15" t="T16" r="T17" b="T18"/>
                <a:pathLst>
                  <a:path w="37" h="52">
                    <a:moveTo>
                      <a:pt x="37" y="43"/>
                    </a:moveTo>
                    <a:lnTo>
                      <a:pt x="20" y="52"/>
                    </a:lnTo>
                    <a:lnTo>
                      <a:pt x="0" y="5"/>
                    </a:lnTo>
                    <a:lnTo>
                      <a:pt x="20" y="0"/>
                    </a:lnTo>
                    <a:lnTo>
                      <a:pt x="37" y="43"/>
                    </a:lnTo>
                    <a:close/>
                  </a:path>
                </a:pathLst>
              </a:custGeom>
              <a:noFill/>
              <a:ln w="9525">
                <a:noFill/>
                <a:round/>
                <a:headEnd/>
                <a:tailEnd/>
              </a:ln>
            </p:spPr>
            <p:txBody>
              <a:bodyPr>
                <a:prstTxWarp prst="textNoShape">
                  <a:avLst/>
                </a:prstTxWarp>
              </a:bodyPr>
              <a:lstStyle/>
              <a:p>
                <a:endParaRPr lang="en-US"/>
              </a:p>
            </p:txBody>
          </p:sp>
          <p:sp>
            <p:nvSpPr>
              <p:cNvPr id="72409" name="Freeform 1285"/>
              <p:cNvSpPr>
                <a:spLocks/>
              </p:cNvSpPr>
              <p:nvPr/>
            </p:nvSpPr>
            <p:spPr bwMode="auto">
              <a:xfrm>
                <a:off x="5017" y="2764"/>
                <a:ext cx="7" cy="11"/>
              </a:xfrm>
              <a:custGeom>
                <a:avLst/>
                <a:gdLst>
                  <a:gd name="T0" fmla="*/ 35 w 35"/>
                  <a:gd name="T1" fmla="*/ 46 h 51"/>
                  <a:gd name="T2" fmla="*/ 15 w 35"/>
                  <a:gd name="T3" fmla="*/ 51 h 51"/>
                  <a:gd name="T4" fmla="*/ 0 w 35"/>
                  <a:gd name="T5" fmla="*/ 6 h 51"/>
                  <a:gd name="T6" fmla="*/ 17 w 35"/>
                  <a:gd name="T7" fmla="*/ 0 h 51"/>
                  <a:gd name="T8" fmla="*/ 35 w 35"/>
                  <a:gd name="T9" fmla="*/ 46 h 51"/>
                  <a:gd name="T10" fmla="*/ 0 60000 65536"/>
                  <a:gd name="T11" fmla="*/ 0 60000 65536"/>
                  <a:gd name="T12" fmla="*/ 0 60000 65536"/>
                  <a:gd name="T13" fmla="*/ 0 60000 65536"/>
                  <a:gd name="T14" fmla="*/ 0 60000 65536"/>
                  <a:gd name="T15" fmla="*/ 0 w 35"/>
                  <a:gd name="T16" fmla="*/ 0 h 51"/>
                  <a:gd name="T17" fmla="*/ 35 w 35"/>
                  <a:gd name="T18" fmla="*/ 51 h 51"/>
                </a:gdLst>
                <a:ahLst/>
                <a:cxnLst>
                  <a:cxn ang="T10">
                    <a:pos x="T0" y="T1"/>
                  </a:cxn>
                  <a:cxn ang="T11">
                    <a:pos x="T2" y="T3"/>
                  </a:cxn>
                  <a:cxn ang="T12">
                    <a:pos x="T4" y="T5"/>
                  </a:cxn>
                  <a:cxn ang="T13">
                    <a:pos x="T6" y="T7"/>
                  </a:cxn>
                  <a:cxn ang="T14">
                    <a:pos x="T8" y="T9"/>
                  </a:cxn>
                </a:cxnLst>
                <a:rect l="T15" t="T16" r="T17" b="T18"/>
                <a:pathLst>
                  <a:path w="35" h="51">
                    <a:moveTo>
                      <a:pt x="35" y="46"/>
                    </a:moveTo>
                    <a:lnTo>
                      <a:pt x="15" y="51"/>
                    </a:lnTo>
                    <a:lnTo>
                      <a:pt x="0" y="6"/>
                    </a:lnTo>
                    <a:lnTo>
                      <a:pt x="17" y="0"/>
                    </a:lnTo>
                    <a:lnTo>
                      <a:pt x="35" y="46"/>
                    </a:lnTo>
                    <a:close/>
                  </a:path>
                </a:pathLst>
              </a:custGeom>
              <a:noFill/>
              <a:ln w="9525">
                <a:noFill/>
                <a:round/>
                <a:headEnd/>
                <a:tailEnd/>
              </a:ln>
            </p:spPr>
            <p:txBody>
              <a:bodyPr>
                <a:prstTxWarp prst="textNoShape">
                  <a:avLst/>
                </a:prstTxWarp>
              </a:bodyPr>
              <a:lstStyle/>
              <a:p>
                <a:endParaRPr lang="en-US"/>
              </a:p>
            </p:txBody>
          </p:sp>
          <p:sp>
            <p:nvSpPr>
              <p:cNvPr id="72410" name="Freeform 1286"/>
              <p:cNvSpPr>
                <a:spLocks/>
              </p:cNvSpPr>
              <p:nvPr/>
            </p:nvSpPr>
            <p:spPr bwMode="auto">
              <a:xfrm>
                <a:off x="5014" y="2754"/>
                <a:ext cx="7" cy="12"/>
              </a:xfrm>
              <a:custGeom>
                <a:avLst/>
                <a:gdLst>
                  <a:gd name="T0" fmla="*/ 32 w 32"/>
                  <a:gd name="T1" fmla="*/ 50 h 56"/>
                  <a:gd name="T2" fmla="*/ 15 w 32"/>
                  <a:gd name="T3" fmla="*/ 56 h 56"/>
                  <a:gd name="T4" fmla="*/ 0 w 32"/>
                  <a:gd name="T5" fmla="*/ 7 h 56"/>
                  <a:gd name="T6" fmla="*/ 21 w 32"/>
                  <a:gd name="T7" fmla="*/ 0 h 56"/>
                  <a:gd name="T8" fmla="*/ 32 w 32"/>
                  <a:gd name="T9" fmla="*/ 50 h 56"/>
                  <a:gd name="T10" fmla="*/ 0 60000 65536"/>
                  <a:gd name="T11" fmla="*/ 0 60000 65536"/>
                  <a:gd name="T12" fmla="*/ 0 60000 65536"/>
                  <a:gd name="T13" fmla="*/ 0 60000 65536"/>
                  <a:gd name="T14" fmla="*/ 0 60000 65536"/>
                  <a:gd name="T15" fmla="*/ 0 w 32"/>
                  <a:gd name="T16" fmla="*/ 0 h 56"/>
                  <a:gd name="T17" fmla="*/ 32 w 32"/>
                  <a:gd name="T18" fmla="*/ 56 h 56"/>
                </a:gdLst>
                <a:ahLst/>
                <a:cxnLst>
                  <a:cxn ang="T10">
                    <a:pos x="T0" y="T1"/>
                  </a:cxn>
                  <a:cxn ang="T11">
                    <a:pos x="T2" y="T3"/>
                  </a:cxn>
                  <a:cxn ang="T12">
                    <a:pos x="T4" y="T5"/>
                  </a:cxn>
                  <a:cxn ang="T13">
                    <a:pos x="T6" y="T7"/>
                  </a:cxn>
                  <a:cxn ang="T14">
                    <a:pos x="T8" y="T9"/>
                  </a:cxn>
                </a:cxnLst>
                <a:rect l="T15" t="T16" r="T17" b="T18"/>
                <a:pathLst>
                  <a:path w="32" h="56">
                    <a:moveTo>
                      <a:pt x="32" y="50"/>
                    </a:moveTo>
                    <a:lnTo>
                      <a:pt x="15" y="56"/>
                    </a:lnTo>
                    <a:lnTo>
                      <a:pt x="0" y="7"/>
                    </a:lnTo>
                    <a:lnTo>
                      <a:pt x="21" y="0"/>
                    </a:lnTo>
                    <a:lnTo>
                      <a:pt x="32" y="50"/>
                    </a:lnTo>
                    <a:close/>
                  </a:path>
                </a:pathLst>
              </a:custGeom>
              <a:noFill/>
              <a:ln w="9525">
                <a:noFill/>
                <a:round/>
                <a:headEnd/>
                <a:tailEnd/>
              </a:ln>
            </p:spPr>
            <p:txBody>
              <a:bodyPr>
                <a:prstTxWarp prst="textNoShape">
                  <a:avLst/>
                </a:prstTxWarp>
              </a:bodyPr>
              <a:lstStyle/>
              <a:p>
                <a:endParaRPr lang="en-US"/>
              </a:p>
            </p:txBody>
          </p:sp>
          <p:sp>
            <p:nvSpPr>
              <p:cNvPr id="72411" name="Freeform 1287"/>
              <p:cNvSpPr>
                <a:spLocks/>
              </p:cNvSpPr>
              <p:nvPr/>
            </p:nvSpPr>
            <p:spPr bwMode="auto">
              <a:xfrm>
                <a:off x="5012" y="2744"/>
                <a:ext cx="7" cy="12"/>
              </a:xfrm>
              <a:custGeom>
                <a:avLst/>
                <a:gdLst>
                  <a:gd name="T0" fmla="*/ 32 w 32"/>
                  <a:gd name="T1" fmla="*/ 51 h 58"/>
                  <a:gd name="T2" fmla="*/ 11 w 32"/>
                  <a:gd name="T3" fmla="*/ 58 h 58"/>
                  <a:gd name="T4" fmla="*/ 0 w 32"/>
                  <a:gd name="T5" fmla="*/ 3 h 58"/>
                  <a:gd name="T6" fmla="*/ 20 w 32"/>
                  <a:gd name="T7" fmla="*/ 0 h 58"/>
                  <a:gd name="T8" fmla="*/ 32 w 32"/>
                  <a:gd name="T9" fmla="*/ 51 h 58"/>
                  <a:gd name="T10" fmla="*/ 0 60000 65536"/>
                  <a:gd name="T11" fmla="*/ 0 60000 65536"/>
                  <a:gd name="T12" fmla="*/ 0 60000 65536"/>
                  <a:gd name="T13" fmla="*/ 0 60000 65536"/>
                  <a:gd name="T14" fmla="*/ 0 60000 65536"/>
                  <a:gd name="T15" fmla="*/ 0 w 32"/>
                  <a:gd name="T16" fmla="*/ 0 h 58"/>
                  <a:gd name="T17" fmla="*/ 32 w 32"/>
                  <a:gd name="T18" fmla="*/ 58 h 58"/>
                </a:gdLst>
                <a:ahLst/>
                <a:cxnLst>
                  <a:cxn ang="T10">
                    <a:pos x="T0" y="T1"/>
                  </a:cxn>
                  <a:cxn ang="T11">
                    <a:pos x="T2" y="T3"/>
                  </a:cxn>
                  <a:cxn ang="T12">
                    <a:pos x="T4" y="T5"/>
                  </a:cxn>
                  <a:cxn ang="T13">
                    <a:pos x="T6" y="T7"/>
                  </a:cxn>
                  <a:cxn ang="T14">
                    <a:pos x="T8" y="T9"/>
                  </a:cxn>
                </a:cxnLst>
                <a:rect l="T15" t="T16" r="T17" b="T18"/>
                <a:pathLst>
                  <a:path w="32" h="58">
                    <a:moveTo>
                      <a:pt x="32" y="51"/>
                    </a:moveTo>
                    <a:lnTo>
                      <a:pt x="11" y="58"/>
                    </a:lnTo>
                    <a:lnTo>
                      <a:pt x="0" y="3"/>
                    </a:lnTo>
                    <a:lnTo>
                      <a:pt x="20" y="0"/>
                    </a:lnTo>
                    <a:lnTo>
                      <a:pt x="32" y="51"/>
                    </a:lnTo>
                    <a:close/>
                  </a:path>
                </a:pathLst>
              </a:custGeom>
              <a:noFill/>
              <a:ln w="9525">
                <a:noFill/>
                <a:round/>
                <a:headEnd/>
                <a:tailEnd/>
              </a:ln>
            </p:spPr>
            <p:txBody>
              <a:bodyPr>
                <a:prstTxWarp prst="textNoShape">
                  <a:avLst/>
                </a:prstTxWarp>
              </a:bodyPr>
              <a:lstStyle/>
              <a:p>
                <a:endParaRPr lang="en-US"/>
              </a:p>
            </p:txBody>
          </p:sp>
          <p:sp>
            <p:nvSpPr>
              <p:cNvPr id="72412" name="Freeform 1288"/>
              <p:cNvSpPr>
                <a:spLocks/>
              </p:cNvSpPr>
              <p:nvPr/>
            </p:nvSpPr>
            <p:spPr bwMode="auto">
              <a:xfrm>
                <a:off x="5011" y="2733"/>
                <a:ext cx="5" cy="12"/>
              </a:xfrm>
              <a:custGeom>
                <a:avLst/>
                <a:gdLst>
                  <a:gd name="T0" fmla="*/ 28 w 28"/>
                  <a:gd name="T1" fmla="*/ 57 h 60"/>
                  <a:gd name="T2" fmla="*/ 8 w 28"/>
                  <a:gd name="T3" fmla="*/ 60 h 60"/>
                  <a:gd name="T4" fmla="*/ 0 w 28"/>
                  <a:gd name="T5" fmla="*/ 2 h 60"/>
                  <a:gd name="T6" fmla="*/ 19 w 28"/>
                  <a:gd name="T7" fmla="*/ 0 h 60"/>
                  <a:gd name="T8" fmla="*/ 28 w 28"/>
                  <a:gd name="T9" fmla="*/ 57 h 60"/>
                  <a:gd name="T10" fmla="*/ 0 60000 65536"/>
                  <a:gd name="T11" fmla="*/ 0 60000 65536"/>
                  <a:gd name="T12" fmla="*/ 0 60000 65536"/>
                  <a:gd name="T13" fmla="*/ 0 60000 65536"/>
                  <a:gd name="T14" fmla="*/ 0 60000 65536"/>
                  <a:gd name="T15" fmla="*/ 0 w 28"/>
                  <a:gd name="T16" fmla="*/ 0 h 60"/>
                  <a:gd name="T17" fmla="*/ 28 w 28"/>
                  <a:gd name="T18" fmla="*/ 60 h 60"/>
                </a:gdLst>
                <a:ahLst/>
                <a:cxnLst>
                  <a:cxn ang="T10">
                    <a:pos x="T0" y="T1"/>
                  </a:cxn>
                  <a:cxn ang="T11">
                    <a:pos x="T2" y="T3"/>
                  </a:cxn>
                  <a:cxn ang="T12">
                    <a:pos x="T4" y="T5"/>
                  </a:cxn>
                  <a:cxn ang="T13">
                    <a:pos x="T6" y="T7"/>
                  </a:cxn>
                  <a:cxn ang="T14">
                    <a:pos x="T8" y="T9"/>
                  </a:cxn>
                </a:cxnLst>
                <a:rect l="T15" t="T16" r="T17" b="T18"/>
                <a:pathLst>
                  <a:path w="28" h="60">
                    <a:moveTo>
                      <a:pt x="28" y="57"/>
                    </a:moveTo>
                    <a:lnTo>
                      <a:pt x="8" y="60"/>
                    </a:lnTo>
                    <a:lnTo>
                      <a:pt x="0" y="2"/>
                    </a:lnTo>
                    <a:lnTo>
                      <a:pt x="19" y="0"/>
                    </a:lnTo>
                    <a:lnTo>
                      <a:pt x="28" y="57"/>
                    </a:lnTo>
                    <a:close/>
                  </a:path>
                </a:pathLst>
              </a:custGeom>
              <a:noFill/>
              <a:ln w="9525">
                <a:noFill/>
                <a:round/>
                <a:headEnd/>
                <a:tailEnd/>
              </a:ln>
            </p:spPr>
            <p:txBody>
              <a:bodyPr>
                <a:prstTxWarp prst="textNoShape">
                  <a:avLst/>
                </a:prstTxWarp>
              </a:bodyPr>
              <a:lstStyle/>
              <a:p>
                <a:endParaRPr lang="en-US"/>
              </a:p>
            </p:txBody>
          </p:sp>
          <p:sp>
            <p:nvSpPr>
              <p:cNvPr id="72413" name="Freeform 1289"/>
              <p:cNvSpPr>
                <a:spLocks/>
              </p:cNvSpPr>
              <p:nvPr/>
            </p:nvSpPr>
            <p:spPr bwMode="auto">
              <a:xfrm>
                <a:off x="5009" y="2721"/>
                <a:ext cx="5" cy="12"/>
              </a:xfrm>
              <a:custGeom>
                <a:avLst/>
                <a:gdLst>
                  <a:gd name="T0" fmla="*/ 28 w 28"/>
                  <a:gd name="T1" fmla="*/ 61 h 63"/>
                  <a:gd name="T2" fmla="*/ 9 w 28"/>
                  <a:gd name="T3" fmla="*/ 63 h 63"/>
                  <a:gd name="T4" fmla="*/ 0 w 28"/>
                  <a:gd name="T5" fmla="*/ 3 h 63"/>
                  <a:gd name="T6" fmla="*/ 20 w 28"/>
                  <a:gd name="T7" fmla="*/ 0 h 63"/>
                  <a:gd name="T8" fmla="*/ 28 w 28"/>
                  <a:gd name="T9" fmla="*/ 61 h 63"/>
                  <a:gd name="T10" fmla="*/ 0 60000 65536"/>
                  <a:gd name="T11" fmla="*/ 0 60000 65536"/>
                  <a:gd name="T12" fmla="*/ 0 60000 65536"/>
                  <a:gd name="T13" fmla="*/ 0 60000 65536"/>
                  <a:gd name="T14" fmla="*/ 0 60000 65536"/>
                  <a:gd name="T15" fmla="*/ 0 w 28"/>
                  <a:gd name="T16" fmla="*/ 0 h 63"/>
                  <a:gd name="T17" fmla="*/ 28 w 28"/>
                  <a:gd name="T18" fmla="*/ 63 h 63"/>
                </a:gdLst>
                <a:ahLst/>
                <a:cxnLst>
                  <a:cxn ang="T10">
                    <a:pos x="T0" y="T1"/>
                  </a:cxn>
                  <a:cxn ang="T11">
                    <a:pos x="T2" y="T3"/>
                  </a:cxn>
                  <a:cxn ang="T12">
                    <a:pos x="T4" y="T5"/>
                  </a:cxn>
                  <a:cxn ang="T13">
                    <a:pos x="T6" y="T7"/>
                  </a:cxn>
                  <a:cxn ang="T14">
                    <a:pos x="T8" y="T9"/>
                  </a:cxn>
                </a:cxnLst>
                <a:rect l="T15" t="T16" r="T17" b="T18"/>
                <a:pathLst>
                  <a:path w="28" h="63">
                    <a:moveTo>
                      <a:pt x="28" y="61"/>
                    </a:moveTo>
                    <a:lnTo>
                      <a:pt x="9" y="63"/>
                    </a:lnTo>
                    <a:lnTo>
                      <a:pt x="0" y="3"/>
                    </a:lnTo>
                    <a:lnTo>
                      <a:pt x="20" y="0"/>
                    </a:lnTo>
                    <a:lnTo>
                      <a:pt x="28" y="61"/>
                    </a:lnTo>
                    <a:close/>
                  </a:path>
                </a:pathLst>
              </a:custGeom>
              <a:noFill/>
              <a:ln w="9525">
                <a:noFill/>
                <a:round/>
                <a:headEnd/>
                <a:tailEnd/>
              </a:ln>
            </p:spPr>
            <p:txBody>
              <a:bodyPr>
                <a:prstTxWarp prst="textNoShape">
                  <a:avLst/>
                </a:prstTxWarp>
              </a:bodyPr>
              <a:lstStyle/>
              <a:p>
                <a:endParaRPr lang="en-US"/>
              </a:p>
            </p:txBody>
          </p:sp>
          <p:sp>
            <p:nvSpPr>
              <p:cNvPr id="72414" name="Freeform 1290"/>
              <p:cNvSpPr>
                <a:spLocks/>
              </p:cNvSpPr>
              <p:nvPr/>
            </p:nvSpPr>
            <p:spPr bwMode="auto">
              <a:xfrm>
                <a:off x="5008" y="2708"/>
                <a:ext cx="5" cy="13"/>
              </a:xfrm>
              <a:custGeom>
                <a:avLst/>
                <a:gdLst>
                  <a:gd name="T0" fmla="*/ 26 w 26"/>
                  <a:gd name="T1" fmla="*/ 63 h 66"/>
                  <a:gd name="T2" fmla="*/ 6 w 26"/>
                  <a:gd name="T3" fmla="*/ 66 h 66"/>
                  <a:gd name="T4" fmla="*/ 0 w 26"/>
                  <a:gd name="T5" fmla="*/ 0 h 66"/>
                  <a:gd name="T6" fmla="*/ 21 w 26"/>
                  <a:gd name="T7" fmla="*/ 0 h 66"/>
                  <a:gd name="T8" fmla="*/ 26 w 26"/>
                  <a:gd name="T9" fmla="*/ 63 h 66"/>
                  <a:gd name="T10" fmla="*/ 0 60000 65536"/>
                  <a:gd name="T11" fmla="*/ 0 60000 65536"/>
                  <a:gd name="T12" fmla="*/ 0 60000 65536"/>
                  <a:gd name="T13" fmla="*/ 0 60000 65536"/>
                  <a:gd name="T14" fmla="*/ 0 60000 65536"/>
                  <a:gd name="T15" fmla="*/ 0 w 26"/>
                  <a:gd name="T16" fmla="*/ 0 h 66"/>
                  <a:gd name="T17" fmla="*/ 26 w 26"/>
                  <a:gd name="T18" fmla="*/ 66 h 66"/>
                </a:gdLst>
                <a:ahLst/>
                <a:cxnLst>
                  <a:cxn ang="T10">
                    <a:pos x="T0" y="T1"/>
                  </a:cxn>
                  <a:cxn ang="T11">
                    <a:pos x="T2" y="T3"/>
                  </a:cxn>
                  <a:cxn ang="T12">
                    <a:pos x="T4" y="T5"/>
                  </a:cxn>
                  <a:cxn ang="T13">
                    <a:pos x="T6" y="T7"/>
                  </a:cxn>
                  <a:cxn ang="T14">
                    <a:pos x="T8" y="T9"/>
                  </a:cxn>
                </a:cxnLst>
                <a:rect l="T15" t="T16" r="T17" b="T18"/>
                <a:pathLst>
                  <a:path w="26" h="66">
                    <a:moveTo>
                      <a:pt x="26" y="63"/>
                    </a:moveTo>
                    <a:lnTo>
                      <a:pt x="6" y="66"/>
                    </a:lnTo>
                    <a:lnTo>
                      <a:pt x="0" y="0"/>
                    </a:lnTo>
                    <a:lnTo>
                      <a:pt x="21" y="0"/>
                    </a:lnTo>
                    <a:lnTo>
                      <a:pt x="26" y="63"/>
                    </a:lnTo>
                    <a:close/>
                  </a:path>
                </a:pathLst>
              </a:custGeom>
              <a:noFill/>
              <a:ln w="9525">
                <a:noFill/>
                <a:round/>
                <a:headEnd/>
                <a:tailEnd/>
              </a:ln>
            </p:spPr>
            <p:txBody>
              <a:bodyPr>
                <a:prstTxWarp prst="textNoShape">
                  <a:avLst/>
                </a:prstTxWarp>
              </a:bodyPr>
              <a:lstStyle/>
              <a:p>
                <a:endParaRPr lang="en-US"/>
              </a:p>
            </p:txBody>
          </p:sp>
          <p:sp>
            <p:nvSpPr>
              <p:cNvPr id="72415" name="Freeform 1291"/>
              <p:cNvSpPr>
                <a:spLocks/>
              </p:cNvSpPr>
              <p:nvPr/>
            </p:nvSpPr>
            <p:spPr bwMode="auto">
              <a:xfrm>
                <a:off x="5007" y="2695"/>
                <a:ext cx="5" cy="13"/>
              </a:xfrm>
              <a:custGeom>
                <a:avLst/>
                <a:gdLst>
                  <a:gd name="T0" fmla="*/ 26 w 26"/>
                  <a:gd name="T1" fmla="*/ 67 h 67"/>
                  <a:gd name="T2" fmla="*/ 5 w 26"/>
                  <a:gd name="T3" fmla="*/ 67 h 67"/>
                  <a:gd name="T4" fmla="*/ 0 w 26"/>
                  <a:gd name="T5" fmla="*/ 0 h 67"/>
                  <a:gd name="T6" fmla="*/ 20 w 26"/>
                  <a:gd name="T7" fmla="*/ 0 h 67"/>
                  <a:gd name="T8" fmla="*/ 26 w 26"/>
                  <a:gd name="T9" fmla="*/ 67 h 67"/>
                  <a:gd name="T10" fmla="*/ 0 60000 65536"/>
                  <a:gd name="T11" fmla="*/ 0 60000 65536"/>
                  <a:gd name="T12" fmla="*/ 0 60000 65536"/>
                  <a:gd name="T13" fmla="*/ 0 60000 65536"/>
                  <a:gd name="T14" fmla="*/ 0 60000 65536"/>
                  <a:gd name="T15" fmla="*/ 0 w 26"/>
                  <a:gd name="T16" fmla="*/ 0 h 67"/>
                  <a:gd name="T17" fmla="*/ 26 w 26"/>
                  <a:gd name="T18" fmla="*/ 67 h 67"/>
                </a:gdLst>
                <a:ahLst/>
                <a:cxnLst>
                  <a:cxn ang="T10">
                    <a:pos x="T0" y="T1"/>
                  </a:cxn>
                  <a:cxn ang="T11">
                    <a:pos x="T2" y="T3"/>
                  </a:cxn>
                  <a:cxn ang="T12">
                    <a:pos x="T4" y="T5"/>
                  </a:cxn>
                  <a:cxn ang="T13">
                    <a:pos x="T6" y="T7"/>
                  </a:cxn>
                  <a:cxn ang="T14">
                    <a:pos x="T8" y="T9"/>
                  </a:cxn>
                </a:cxnLst>
                <a:rect l="T15" t="T16" r="T17" b="T18"/>
                <a:pathLst>
                  <a:path w="26" h="67">
                    <a:moveTo>
                      <a:pt x="26" y="67"/>
                    </a:moveTo>
                    <a:lnTo>
                      <a:pt x="5" y="67"/>
                    </a:lnTo>
                    <a:lnTo>
                      <a:pt x="0" y="0"/>
                    </a:lnTo>
                    <a:lnTo>
                      <a:pt x="20" y="0"/>
                    </a:lnTo>
                    <a:lnTo>
                      <a:pt x="26" y="67"/>
                    </a:lnTo>
                    <a:close/>
                  </a:path>
                </a:pathLst>
              </a:custGeom>
              <a:noFill/>
              <a:ln w="9525">
                <a:noFill/>
                <a:round/>
                <a:headEnd/>
                <a:tailEnd/>
              </a:ln>
            </p:spPr>
            <p:txBody>
              <a:bodyPr>
                <a:prstTxWarp prst="textNoShape">
                  <a:avLst/>
                </a:prstTxWarp>
              </a:bodyPr>
              <a:lstStyle/>
              <a:p>
                <a:endParaRPr lang="en-US"/>
              </a:p>
            </p:txBody>
          </p:sp>
          <p:sp>
            <p:nvSpPr>
              <p:cNvPr id="72416" name="Freeform 1292"/>
              <p:cNvSpPr>
                <a:spLocks/>
              </p:cNvSpPr>
              <p:nvPr/>
            </p:nvSpPr>
            <p:spPr bwMode="auto">
              <a:xfrm>
                <a:off x="5005" y="2681"/>
                <a:ext cx="6" cy="14"/>
              </a:xfrm>
              <a:custGeom>
                <a:avLst/>
                <a:gdLst>
                  <a:gd name="T0" fmla="*/ 26 w 26"/>
                  <a:gd name="T1" fmla="*/ 69 h 69"/>
                  <a:gd name="T2" fmla="*/ 6 w 26"/>
                  <a:gd name="T3" fmla="*/ 69 h 69"/>
                  <a:gd name="T4" fmla="*/ 0 w 26"/>
                  <a:gd name="T5" fmla="*/ 0 h 69"/>
                  <a:gd name="T6" fmla="*/ 19 w 26"/>
                  <a:gd name="T7" fmla="*/ 0 h 69"/>
                  <a:gd name="T8" fmla="*/ 26 w 26"/>
                  <a:gd name="T9" fmla="*/ 69 h 69"/>
                  <a:gd name="T10" fmla="*/ 0 60000 65536"/>
                  <a:gd name="T11" fmla="*/ 0 60000 65536"/>
                  <a:gd name="T12" fmla="*/ 0 60000 65536"/>
                  <a:gd name="T13" fmla="*/ 0 60000 65536"/>
                  <a:gd name="T14" fmla="*/ 0 60000 65536"/>
                  <a:gd name="T15" fmla="*/ 0 w 26"/>
                  <a:gd name="T16" fmla="*/ 0 h 69"/>
                  <a:gd name="T17" fmla="*/ 26 w 26"/>
                  <a:gd name="T18" fmla="*/ 69 h 69"/>
                </a:gdLst>
                <a:ahLst/>
                <a:cxnLst>
                  <a:cxn ang="T10">
                    <a:pos x="T0" y="T1"/>
                  </a:cxn>
                  <a:cxn ang="T11">
                    <a:pos x="T2" y="T3"/>
                  </a:cxn>
                  <a:cxn ang="T12">
                    <a:pos x="T4" y="T5"/>
                  </a:cxn>
                  <a:cxn ang="T13">
                    <a:pos x="T6" y="T7"/>
                  </a:cxn>
                  <a:cxn ang="T14">
                    <a:pos x="T8" y="T9"/>
                  </a:cxn>
                </a:cxnLst>
                <a:rect l="T15" t="T16" r="T17" b="T18"/>
                <a:pathLst>
                  <a:path w="26" h="69">
                    <a:moveTo>
                      <a:pt x="26" y="69"/>
                    </a:moveTo>
                    <a:lnTo>
                      <a:pt x="6" y="69"/>
                    </a:lnTo>
                    <a:lnTo>
                      <a:pt x="0" y="0"/>
                    </a:lnTo>
                    <a:lnTo>
                      <a:pt x="19" y="0"/>
                    </a:lnTo>
                    <a:lnTo>
                      <a:pt x="26" y="69"/>
                    </a:lnTo>
                    <a:close/>
                  </a:path>
                </a:pathLst>
              </a:custGeom>
              <a:noFill/>
              <a:ln w="9525">
                <a:noFill/>
                <a:round/>
                <a:headEnd/>
                <a:tailEnd/>
              </a:ln>
            </p:spPr>
            <p:txBody>
              <a:bodyPr>
                <a:prstTxWarp prst="textNoShape">
                  <a:avLst/>
                </a:prstTxWarp>
              </a:bodyPr>
              <a:lstStyle/>
              <a:p>
                <a:endParaRPr lang="en-US"/>
              </a:p>
            </p:txBody>
          </p:sp>
          <p:sp>
            <p:nvSpPr>
              <p:cNvPr id="72417" name="Freeform 1293"/>
              <p:cNvSpPr>
                <a:spLocks/>
              </p:cNvSpPr>
              <p:nvPr/>
            </p:nvSpPr>
            <p:spPr bwMode="auto">
              <a:xfrm>
                <a:off x="5004" y="2666"/>
                <a:ext cx="5" cy="15"/>
              </a:xfrm>
              <a:custGeom>
                <a:avLst/>
                <a:gdLst>
                  <a:gd name="T0" fmla="*/ 25 w 25"/>
                  <a:gd name="T1" fmla="*/ 72 h 72"/>
                  <a:gd name="T2" fmla="*/ 6 w 25"/>
                  <a:gd name="T3" fmla="*/ 72 h 72"/>
                  <a:gd name="T4" fmla="*/ 0 w 25"/>
                  <a:gd name="T5" fmla="*/ 0 h 72"/>
                  <a:gd name="T6" fmla="*/ 20 w 25"/>
                  <a:gd name="T7" fmla="*/ 0 h 72"/>
                  <a:gd name="T8" fmla="*/ 25 w 25"/>
                  <a:gd name="T9" fmla="*/ 72 h 72"/>
                  <a:gd name="T10" fmla="*/ 0 60000 65536"/>
                  <a:gd name="T11" fmla="*/ 0 60000 65536"/>
                  <a:gd name="T12" fmla="*/ 0 60000 65536"/>
                  <a:gd name="T13" fmla="*/ 0 60000 65536"/>
                  <a:gd name="T14" fmla="*/ 0 60000 65536"/>
                  <a:gd name="T15" fmla="*/ 0 w 25"/>
                  <a:gd name="T16" fmla="*/ 0 h 72"/>
                  <a:gd name="T17" fmla="*/ 25 w 25"/>
                  <a:gd name="T18" fmla="*/ 72 h 72"/>
                </a:gdLst>
                <a:ahLst/>
                <a:cxnLst>
                  <a:cxn ang="T10">
                    <a:pos x="T0" y="T1"/>
                  </a:cxn>
                  <a:cxn ang="T11">
                    <a:pos x="T2" y="T3"/>
                  </a:cxn>
                  <a:cxn ang="T12">
                    <a:pos x="T4" y="T5"/>
                  </a:cxn>
                  <a:cxn ang="T13">
                    <a:pos x="T6" y="T7"/>
                  </a:cxn>
                  <a:cxn ang="T14">
                    <a:pos x="T8" y="T9"/>
                  </a:cxn>
                </a:cxnLst>
                <a:rect l="T15" t="T16" r="T17" b="T18"/>
                <a:pathLst>
                  <a:path w="25" h="72">
                    <a:moveTo>
                      <a:pt x="25" y="72"/>
                    </a:moveTo>
                    <a:lnTo>
                      <a:pt x="6" y="72"/>
                    </a:lnTo>
                    <a:lnTo>
                      <a:pt x="0" y="0"/>
                    </a:lnTo>
                    <a:lnTo>
                      <a:pt x="20" y="0"/>
                    </a:lnTo>
                    <a:lnTo>
                      <a:pt x="25" y="72"/>
                    </a:lnTo>
                    <a:close/>
                  </a:path>
                </a:pathLst>
              </a:custGeom>
              <a:noFill/>
              <a:ln w="9525">
                <a:noFill/>
                <a:round/>
                <a:headEnd/>
                <a:tailEnd/>
              </a:ln>
            </p:spPr>
            <p:txBody>
              <a:bodyPr>
                <a:prstTxWarp prst="textNoShape">
                  <a:avLst/>
                </a:prstTxWarp>
              </a:bodyPr>
              <a:lstStyle/>
              <a:p>
                <a:endParaRPr lang="en-US"/>
              </a:p>
            </p:txBody>
          </p:sp>
          <p:sp>
            <p:nvSpPr>
              <p:cNvPr id="72418" name="Freeform 1294"/>
              <p:cNvSpPr>
                <a:spLocks/>
              </p:cNvSpPr>
              <p:nvPr/>
            </p:nvSpPr>
            <p:spPr bwMode="auto">
              <a:xfrm>
                <a:off x="5003" y="2637"/>
                <a:ext cx="5" cy="29"/>
              </a:xfrm>
              <a:custGeom>
                <a:avLst/>
                <a:gdLst>
                  <a:gd name="T0" fmla="*/ 25 w 25"/>
                  <a:gd name="T1" fmla="*/ 147 h 147"/>
                  <a:gd name="T2" fmla="*/ 5 w 25"/>
                  <a:gd name="T3" fmla="*/ 147 h 147"/>
                  <a:gd name="T4" fmla="*/ 0 w 25"/>
                  <a:gd name="T5" fmla="*/ 0 h 147"/>
                  <a:gd name="T6" fmla="*/ 17 w 25"/>
                  <a:gd name="T7" fmla="*/ 0 h 147"/>
                  <a:gd name="T8" fmla="*/ 25 w 25"/>
                  <a:gd name="T9" fmla="*/ 147 h 147"/>
                  <a:gd name="T10" fmla="*/ 0 60000 65536"/>
                  <a:gd name="T11" fmla="*/ 0 60000 65536"/>
                  <a:gd name="T12" fmla="*/ 0 60000 65536"/>
                  <a:gd name="T13" fmla="*/ 0 60000 65536"/>
                  <a:gd name="T14" fmla="*/ 0 60000 65536"/>
                  <a:gd name="T15" fmla="*/ 0 w 25"/>
                  <a:gd name="T16" fmla="*/ 0 h 147"/>
                  <a:gd name="T17" fmla="*/ 25 w 25"/>
                  <a:gd name="T18" fmla="*/ 147 h 147"/>
                </a:gdLst>
                <a:ahLst/>
                <a:cxnLst>
                  <a:cxn ang="T10">
                    <a:pos x="T0" y="T1"/>
                  </a:cxn>
                  <a:cxn ang="T11">
                    <a:pos x="T2" y="T3"/>
                  </a:cxn>
                  <a:cxn ang="T12">
                    <a:pos x="T4" y="T5"/>
                  </a:cxn>
                  <a:cxn ang="T13">
                    <a:pos x="T6" y="T7"/>
                  </a:cxn>
                  <a:cxn ang="T14">
                    <a:pos x="T8" y="T9"/>
                  </a:cxn>
                </a:cxnLst>
                <a:rect l="T15" t="T16" r="T17" b="T18"/>
                <a:pathLst>
                  <a:path w="25" h="147">
                    <a:moveTo>
                      <a:pt x="25" y="147"/>
                    </a:moveTo>
                    <a:lnTo>
                      <a:pt x="5" y="147"/>
                    </a:lnTo>
                    <a:lnTo>
                      <a:pt x="0" y="0"/>
                    </a:lnTo>
                    <a:lnTo>
                      <a:pt x="17" y="0"/>
                    </a:lnTo>
                    <a:lnTo>
                      <a:pt x="25" y="147"/>
                    </a:lnTo>
                    <a:close/>
                  </a:path>
                </a:pathLst>
              </a:custGeom>
              <a:noFill/>
              <a:ln w="9525">
                <a:noFill/>
                <a:round/>
                <a:headEnd/>
                <a:tailEnd/>
              </a:ln>
            </p:spPr>
            <p:txBody>
              <a:bodyPr>
                <a:prstTxWarp prst="textNoShape">
                  <a:avLst/>
                </a:prstTxWarp>
              </a:bodyPr>
              <a:lstStyle/>
              <a:p>
                <a:endParaRPr lang="en-US"/>
              </a:p>
            </p:txBody>
          </p:sp>
          <p:sp>
            <p:nvSpPr>
              <p:cNvPr id="72419" name="Freeform 1295"/>
              <p:cNvSpPr>
                <a:spLocks/>
              </p:cNvSpPr>
              <p:nvPr/>
            </p:nvSpPr>
            <p:spPr bwMode="auto">
              <a:xfrm>
                <a:off x="5001" y="2607"/>
                <a:ext cx="6" cy="30"/>
              </a:xfrm>
              <a:custGeom>
                <a:avLst/>
                <a:gdLst>
                  <a:gd name="T0" fmla="*/ 26 w 26"/>
                  <a:gd name="T1" fmla="*/ 152 h 152"/>
                  <a:gd name="T2" fmla="*/ 9 w 26"/>
                  <a:gd name="T3" fmla="*/ 152 h 152"/>
                  <a:gd name="T4" fmla="*/ 0 w 26"/>
                  <a:gd name="T5" fmla="*/ 0 h 152"/>
                  <a:gd name="T6" fmla="*/ 20 w 26"/>
                  <a:gd name="T7" fmla="*/ 0 h 152"/>
                  <a:gd name="T8" fmla="*/ 26 w 26"/>
                  <a:gd name="T9" fmla="*/ 152 h 152"/>
                  <a:gd name="T10" fmla="*/ 0 60000 65536"/>
                  <a:gd name="T11" fmla="*/ 0 60000 65536"/>
                  <a:gd name="T12" fmla="*/ 0 60000 65536"/>
                  <a:gd name="T13" fmla="*/ 0 60000 65536"/>
                  <a:gd name="T14" fmla="*/ 0 60000 65536"/>
                  <a:gd name="T15" fmla="*/ 0 w 26"/>
                  <a:gd name="T16" fmla="*/ 0 h 152"/>
                  <a:gd name="T17" fmla="*/ 26 w 26"/>
                  <a:gd name="T18" fmla="*/ 152 h 152"/>
                </a:gdLst>
                <a:ahLst/>
                <a:cxnLst>
                  <a:cxn ang="T10">
                    <a:pos x="T0" y="T1"/>
                  </a:cxn>
                  <a:cxn ang="T11">
                    <a:pos x="T2" y="T3"/>
                  </a:cxn>
                  <a:cxn ang="T12">
                    <a:pos x="T4" y="T5"/>
                  </a:cxn>
                  <a:cxn ang="T13">
                    <a:pos x="T6" y="T7"/>
                  </a:cxn>
                  <a:cxn ang="T14">
                    <a:pos x="T8" y="T9"/>
                  </a:cxn>
                </a:cxnLst>
                <a:rect l="T15" t="T16" r="T17" b="T18"/>
                <a:pathLst>
                  <a:path w="26" h="152">
                    <a:moveTo>
                      <a:pt x="26" y="152"/>
                    </a:moveTo>
                    <a:lnTo>
                      <a:pt x="9" y="152"/>
                    </a:lnTo>
                    <a:lnTo>
                      <a:pt x="0" y="0"/>
                    </a:lnTo>
                    <a:lnTo>
                      <a:pt x="20" y="0"/>
                    </a:lnTo>
                    <a:lnTo>
                      <a:pt x="26" y="152"/>
                    </a:lnTo>
                    <a:close/>
                  </a:path>
                </a:pathLst>
              </a:custGeom>
              <a:noFill/>
              <a:ln w="9525">
                <a:noFill/>
                <a:round/>
                <a:headEnd/>
                <a:tailEnd/>
              </a:ln>
            </p:spPr>
            <p:txBody>
              <a:bodyPr>
                <a:prstTxWarp prst="textNoShape">
                  <a:avLst/>
                </a:prstTxWarp>
              </a:bodyPr>
              <a:lstStyle/>
              <a:p>
                <a:endParaRPr lang="en-US"/>
              </a:p>
            </p:txBody>
          </p:sp>
          <p:sp>
            <p:nvSpPr>
              <p:cNvPr id="72420" name="Freeform 1296"/>
              <p:cNvSpPr>
                <a:spLocks/>
              </p:cNvSpPr>
              <p:nvPr/>
            </p:nvSpPr>
            <p:spPr bwMode="auto">
              <a:xfrm>
                <a:off x="4999" y="2576"/>
                <a:ext cx="6" cy="31"/>
              </a:xfrm>
              <a:custGeom>
                <a:avLst/>
                <a:gdLst>
                  <a:gd name="T0" fmla="*/ 32 w 32"/>
                  <a:gd name="T1" fmla="*/ 155 h 155"/>
                  <a:gd name="T2" fmla="*/ 12 w 32"/>
                  <a:gd name="T3" fmla="*/ 155 h 155"/>
                  <a:gd name="T4" fmla="*/ 0 w 32"/>
                  <a:gd name="T5" fmla="*/ 2 h 155"/>
                  <a:gd name="T6" fmla="*/ 21 w 32"/>
                  <a:gd name="T7" fmla="*/ 0 h 155"/>
                  <a:gd name="T8" fmla="*/ 32 w 32"/>
                  <a:gd name="T9" fmla="*/ 155 h 155"/>
                  <a:gd name="T10" fmla="*/ 0 60000 65536"/>
                  <a:gd name="T11" fmla="*/ 0 60000 65536"/>
                  <a:gd name="T12" fmla="*/ 0 60000 65536"/>
                  <a:gd name="T13" fmla="*/ 0 60000 65536"/>
                  <a:gd name="T14" fmla="*/ 0 60000 65536"/>
                  <a:gd name="T15" fmla="*/ 0 w 32"/>
                  <a:gd name="T16" fmla="*/ 0 h 155"/>
                  <a:gd name="T17" fmla="*/ 32 w 32"/>
                  <a:gd name="T18" fmla="*/ 155 h 155"/>
                </a:gdLst>
                <a:ahLst/>
                <a:cxnLst>
                  <a:cxn ang="T10">
                    <a:pos x="T0" y="T1"/>
                  </a:cxn>
                  <a:cxn ang="T11">
                    <a:pos x="T2" y="T3"/>
                  </a:cxn>
                  <a:cxn ang="T12">
                    <a:pos x="T4" y="T5"/>
                  </a:cxn>
                  <a:cxn ang="T13">
                    <a:pos x="T6" y="T7"/>
                  </a:cxn>
                  <a:cxn ang="T14">
                    <a:pos x="T8" y="T9"/>
                  </a:cxn>
                </a:cxnLst>
                <a:rect l="T15" t="T16" r="T17" b="T18"/>
                <a:pathLst>
                  <a:path w="32" h="155">
                    <a:moveTo>
                      <a:pt x="32" y="155"/>
                    </a:moveTo>
                    <a:lnTo>
                      <a:pt x="12" y="155"/>
                    </a:lnTo>
                    <a:lnTo>
                      <a:pt x="0" y="2"/>
                    </a:lnTo>
                    <a:lnTo>
                      <a:pt x="21" y="0"/>
                    </a:lnTo>
                    <a:lnTo>
                      <a:pt x="32" y="155"/>
                    </a:lnTo>
                    <a:close/>
                  </a:path>
                </a:pathLst>
              </a:custGeom>
              <a:noFill/>
              <a:ln w="9525">
                <a:noFill/>
                <a:round/>
                <a:headEnd/>
                <a:tailEnd/>
              </a:ln>
            </p:spPr>
            <p:txBody>
              <a:bodyPr>
                <a:prstTxWarp prst="textNoShape">
                  <a:avLst/>
                </a:prstTxWarp>
              </a:bodyPr>
              <a:lstStyle/>
              <a:p>
                <a:endParaRPr lang="en-US"/>
              </a:p>
            </p:txBody>
          </p:sp>
          <p:sp>
            <p:nvSpPr>
              <p:cNvPr id="72421" name="Freeform 1297"/>
              <p:cNvSpPr>
                <a:spLocks/>
              </p:cNvSpPr>
              <p:nvPr/>
            </p:nvSpPr>
            <p:spPr bwMode="auto">
              <a:xfrm>
                <a:off x="4997" y="2545"/>
                <a:ext cx="6" cy="31"/>
              </a:xfrm>
              <a:custGeom>
                <a:avLst/>
                <a:gdLst>
                  <a:gd name="T0" fmla="*/ 32 w 32"/>
                  <a:gd name="T1" fmla="*/ 153 h 155"/>
                  <a:gd name="T2" fmla="*/ 11 w 32"/>
                  <a:gd name="T3" fmla="*/ 155 h 155"/>
                  <a:gd name="T4" fmla="*/ 0 w 32"/>
                  <a:gd name="T5" fmla="*/ 3 h 155"/>
                  <a:gd name="T6" fmla="*/ 19 w 32"/>
                  <a:gd name="T7" fmla="*/ 0 h 155"/>
                  <a:gd name="T8" fmla="*/ 32 w 32"/>
                  <a:gd name="T9" fmla="*/ 153 h 155"/>
                  <a:gd name="T10" fmla="*/ 0 60000 65536"/>
                  <a:gd name="T11" fmla="*/ 0 60000 65536"/>
                  <a:gd name="T12" fmla="*/ 0 60000 65536"/>
                  <a:gd name="T13" fmla="*/ 0 60000 65536"/>
                  <a:gd name="T14" fmla="*/ 0 60000 65536"/>
                  <a:gd name="T15" fmla="*/ 0 w 32"/>
                  <a:gd name="T16" fmla="*/ 0 h 155"/>
                  <a:gd name="T17" fmla="*/ 32 w 32"/>
                  <a:gd name="T18" fmla="*/ 155 h 155"/>
                </a:gdLst>
                <a:ahLst/>
                <a:cxnLst>
                  <a:cxn ang="T10">
                    <a:pos x="T0" y="T1"/>
                  </a:cxn>
                  <a:cxn ang="T11">
                    <a:pos x="T2" y="T3"/>
                  </a:cxn>
                  <a:cxn ang="T12">
                    <a:pos x="T4" y="T5"/>
                  </a:cxn>
                  <a:cxn ang="T13">
                    <a:pos x="T6" y="T7"/>
                  </a:cxn>
                  <a:cxn ang="T14">
                    <a:pos x="T8" y="T9"/>
                  </a:cxn>
                </a:cxnLst>
                <a:rect l="T15" t="T16" r="T17" b="T18"/>
                <a:pathLst>
                  <a:path w="32" h="155">
                    <a:moveTo>
                      <a:pt x="32" y="153"/>
                    </a:moveTo>
                    <a:lnTo>
                      <a:pt x="11" y="155"/>
                    </a:lnTo>
                    <a:lnTo>
                      <a:pt x="0" y="3"/>
                    </a:lnTo>
                    <a:lnTo>
                      <a:pt x="19" y="0"/>
                    </a:lnTo>
                    <a:lnTo>
                      <a:pt x="32" y="153"/>
                    </a:lnTo>
                    <a:close/>
                  </a:path>
                </a:pathLst>
              </a:custGeom>
              <a:noFill/>
              <a:ln w="9525">
                <a:noFill/>
                <a:round/>
                <a:headEnd/>
                <a:tailEnd/>
              </a:ln>
            </p:spPr>
            <p:txBody>
              <a:bodyPr>
                <a:prstTxWarp prst="textNoShape">
                  <a:avLst/>
                </a:prstTxWarp>
              </a:bodyPr>
              <a:lstStyle/>
              <a:p>
                <a:endParaRPr lang="en-US"/>
              </a:p>
            </p:txBody>
          </p:sp>
          <p:sp>
            <p:nvSpPr>
              <p:cNvPr id="72422" name="Freeform 1298"/>
              <p:cNvSpPr>
                <a:spLocks/>
              </p:cNvSpPr>
              <p:nvPr/>
            </p:nvSpPr>
            <p:spPr bwMode="auto">
              <a:xfrm>
                <a:off x="4995" y="2530"/>
                <a:ext cx="6" cy="16"/>
              </a:xfrm>
              <a:custGeom>
                <a:avLst/>
                <a:gdLst>
                  <a:gd name="T0" fmla="*/ 28 w 28"/>
                  <a:gd name="T1" fmla="*/ 75 h 78"/>
                  <a:gd name="T2" fmla="*/ 9 w 28"/>
                  <a:gd name="T3" fmla="*/ 78 h 78"/>
                  <a:gd name="T4" fmla="*/ 0 w 28"/>
                  <a:gd name="T5" fmla="*/ 3 h 78"/>
                  <a:gd name="T6" fmla="*/ 20 w 28"/>
                  <a:gd name="T7" fmla="*/ 0 h 78"/>
                  <a:gd name="T8" fmla="*/ 28 w 28"/>
                  <a:gd name="T9" fmla="*/ 75 h 78"/>
                  <a:gd name="T10" fmla="*/ 0 60000 65536"/>
                  <a:gd name="T11" fmla="*/ 0 60000 65536"/>
                  <a:gd name="T12" fmla="*/ 0 60000 65536"/>
                  <a:gd name="T13" fmla="*/ 0 60000 65536"/>
                  <a:gd name="T14" fmla="*/ 0 60000 65536"/>
                  <a:gd name="T15" fmla="*/ 0 w 28"/>
                  <a:gd name="T16" fmla="*/ 0 h 78"/>
                  <a:gd name="T17" fmla="*/ 28 w 28"/>
                  <a:gd name="T18" fmla="*/ 78 h 78"/>
                </a:gdLst>
                <a:ahLst/>
                <a:cxnLst>
                  <a:cxn ang="T10">
                    <a:pos x="T0" y="T1"/>
                  </a:cxn>
                  <a:cxn ang="T11">
                    <a:pos x="T2" y="T3"/>
                  </a:cxn>
                  <a:cxn ang="T12">
                    <a:pos x="T4" y="T5"/>
                  </a:cxn>
                  <a:cxn ang="T13">
                    <a:pos x="T6" y="T7"/>
                  </a:cxn>
                  <a:cxn ang="T14">
                    <a:pos x="T8" y="T9"/>
                  </a:cxn>
                </a:cxnLst>
                <a:rect l="T15" t="T16" r="T17" b="T18"/>
                <a:pathLst>
                  <a:path w="28" h="78">
                    <a:moveTo>
                      <a:pt x="28" y="75"/>
                    </a:moveTo>
                    <a:lnTo>
                      <a:pt x="9" y="78"/>
                    </a:lnTo>
                    <a:lnTo>
                      <a:pt x="0" y="3"/>
                    </a:lnTo>
                    <a:lnTo>
                      <a:pt x="20" y="0"/>
                    </a:lnTo>
                    <a:lnTo>
                      <a:pt x="28" y="75"/>
                    </a:lnTo>
                    <a:close/>
                  </a:path>
                </a:pathLst>
              </a:custGeom>
              <a:noFill/>
              <a:ln w="9525">
                <a:noFill/>
                <a:round/>
                <a:headEnd/>
                <a:tailEnd/>
              </a:ln>
            </p:spPr>
            <p:txBody>
              <a:bodyPr>
                <a:prstTxWarp prst="textNoShape">
                  <a:avLst/>
                </a:prstTxWarp>
              </a:bodyPr>
              <a:lstStyle/>
              <a:p>
                <a:endParaRPr lang="en-US"/>
              </a:p>
            </p:txBody>
          </p:sp>
          <p:sp>
            <p:nvSpPr>
              <p:cNvPr id="72423" name="Freeform 1299"/>
              <p:cNvSpPr>
                <a:spLocks/>
              </p:cNvSpPr>
              <p:nvPr/>
            </p:nvSpPr>
            <p:spPr bwMode="auto">
              <a:xfrm>
                <a:off x="4993" y="2515"/>
                <a:ext cx="6" cy="16"/>
              </a:xfrm>
              <a:custGeom>
                <a:avLst/>
                <a:gdLst>
                  <a:gd name="T0" fmla="*/ 29 w 29"/>
                  <a:gd name="T1" fmla="*/ 75 h 78"/>
                  <a:gd name="T2" fmla="*/ 9 w 29"/>
                  <a:gd name="T3" fmla="*/ 78 h 78"/>
                  <a:gd name="T4" fmla="*/ 0 w 29"/>
                  <a:gd name="T5" fmla="*/ 4 h 78"/>
                  <a:gd name="T6" fmla="*/ 18 w 29"/>
                  <a:gd name="T7" fmla="*/ 0 h 78"/>
                  <a:gd name="T8" fmla="*/ 29 w 29"/>
                  <a:gd name="T9" fmla="*/ 75 h 78"/>
                  <a:gd name="T10" fmla="*/ 0 60000 65536"/>
                  <a:gd name="T11" fmla="*/ 0 60000 65536"/>
                  <a:gd name="T12" fmla="*/ 0 60000 65536"/>
                  <a:gd name="T13" fmla="*/ 0 60000 65536"/>
                  <a:gd name="T14" fmla="*/ 0 60000 65536"/>
                  <a:gd name="T15" fmla="*/ 0 w 29"/>
                  <a:gd name="T16" fmla="*/ 0 h 78"/>
                  <a:gd name="T17" fmla="*/ 29 w 29"/>
                  <a:gd name="T18" fmla="*/ 78 h 78"/>
                </a:gdLst>
                <a:ahLst/>
                <a:cxnLst>
                  <a:cxn ang="T10">
                    <a:pos x="T0" y="T1"/>
                  </a:cxn>
                  <a:cxn ang="T11">
                    <a:pos x="T2" y="T3"/>
                  </a:cxn>
                  <a:cxn ang="T12">
                    <a:pos x="T4" y="T5"/>
                  </a:cxn>
                  <a:cxn ang="T13">
                    <a:pos x="T6" y="T7"/>
                  </a:cxn>
                  <a:cxn ang="T14">
                    <a:pos x="T8" y="T9"/>
                  </a:cxn>
                </a:cxnLst>
                <a:rect l="T15" t="T16" r="T17" b="T18"/>
                <a:pathLst>
                  <a:path w="29" h="78">
                    <a:moveTo>
                      <a:pt x="29" y="75"/>
                    </a:moveTo>
                    <a:lnTo>
                      <a:pt x="9" y="78"/>
                    </a:lnTo>
                    <a:lnTo>
                      <a:pt x="0" y="4"/>
                    </a:lnTo>
                    <a:lnTo>
                      <a:pt x="18" y="0"/>
                    </a:lnTo>
                    <a:lnTo>
                      <a:pt x="29" y="75"/>
                    </a:lnTo>
                    <a:close/>
                  </a:path>
                </a:pathLst>
              </a:custGeom>
              <a:noFill/>
              <a:ln w="9525">
                <a:noFill/>
                <a:round/>
                <a:headEnd/>
                <a:tailEnd/>
              </a:ln>
            </p:spPr>
            <p:txBody>
              <a:bodyPr>
                <a:prstTxWarp prst="textNoShape">
                  <a:avLst/>
                </a:prstTxWarp>
              </a:bodyPr>
              <a:lstStyle/>
              <a:p>
                <a:endParaRPr lang="en-US"/>
              </a:p>
            </p:txBody>
          </p:sp>
          <p:sp>
            <p:nvSpPr>
              <p:cNvPr id="72424" name="Freeform 1300"/>
              <p:cNvSpPr>
                <a:spLocks/>
              </p:cNvSpPr>
              <p:nvPr/>
            </p:nvSpPr>
            <p:spPr bwMode="auto">
              <a:xfrm>
                <a:off x="4991" y="2501"/>
                <a:ext cx="6" cy="15"/>
              </a:xfrm>
              <a:custGeom>
                <a:avLst/>
                <a:gdLst>
                  <a:gd name="T0" fmla="*/ 30 w 30"/>
                  <a:gd name="T1" fmla="*/ 71 h 75"/>
                  <a:gd name="T2" fmla="*/ 12 w 30"/>
                  <a:gd name="T3" fmla="*/ 75 h 75"/>
                  <a:gd name="T4" fmla="*/ 0 w 30"/>
                  <a:gd name="T5" fmla="*/ 2 h 75"/>
                  <a:gd name="T6" fmla="*/ 17 w 30"/>
                  <a:gd name="T7" fmla="*/ 0 h 75"/>
                  <a:gd name="T8" fmla="*/ 30 w 30"/>
                  <a:gd name="T9" fmla="*/ 71 h 75"/>
                  <a:gd name="T10" fmla="*/ 0 60000 65536"/>
                  <a:gd name="T11" fmla="*/ 0 60000 65536"/>
                  <a:gd name="T12" fmla="*/ 0 60000 65536"/>
                  <a:gd name="T13" fmla="*/ 0 60000 65536"/>
                  <a:gd name="T14" fmla="*/ 0 60000 65536"/>
                  <a:gd name="T15" fmla="*/ 0 w 30"/>
                  <a:gd name="T16" fmla="*/ 0 h 75"/>
                  <a:gd name="T17" fmla="*/ 30 w 30"/>
                  <a:gd name="T18" fmla="*/ 75 h 75"/>
                </a:gdLst>
                <a:ahLst/>
                <a:cxnLst>
                  <a:cxn ang="T10">
                    <a:pos x="T0" y="T1"/>
                  </a:cxn>
                  <a:cxn ang="T11">
                    <a:pos x="T2" y="T3"/>
                  </a:cxn>
                  <a:cxn ang="T12">
                    <a:pos x="T4" y="T5"/>
                  </a:cxn>
                  <a:cxn ang="T13">
                    <a:pos x="T6" y="T7"/>
                  </a:cxn>
                  <a:cxn ang="T14">
                    <a:pos x="T8" y="T9"/>
                  </a:cxn>
                </a:cxnLst>
                <a:rect l="T15" t="T16" r="T17" b="T18"/>
                <a:pathLst>
                  <a:path w="30" h="75">
                    <a:moveTo>
                      <a:pt x="30" y="71"/>
                    </a:moveTo>
                    <a:lnTo>
                      <a:pt x="12" y="75"/>
                    </a:lnTo>
                    <a:lnTo>
                      <a:pt x="0" y="2"/>
                    </a:lnTo>
                    <a:lnTo>
                      <a:pt x="17" y="0"/>
                    </a:lnTo>
                    <a:lnTo>
                      <a:pt x="30" y="71"/>
                    </a:lnTo>
                    <a:close/>
                  </a:path>
                </a:pathLst>
              </a:custGeom>
              <a:noFill/>
              <a:ln w="9525">
                <a:noFill/>
                <a:round/>
                <a:headEnd/>
                <a:tailEnd/>
              </a:ln>
            </p:spPr>
            <p:txBody>
              <a:bodyPr>
                <a:prstTxWarp prst="textNoShape">
                  <a:avLst/>
                </a:prstTxWarp>
              </a:bodyPr>
              <a:lstStyle/>
              <a:p>
                <a:endParaRPr lang="en-US"/>
              </a:p>
            </p:txBody>
          </p:sp>
          <p:sp>
            <p:nvSpPr>
              <p:cNvPr id="72425" name="Freeform 1301"/>
              <p:cNvSpPr>
                <a:spLocks/>
              </p:cNvSpPr>
              <p:nvPr/>
            </p:nvSpPr>
            <p:spPr bwMode="auto">
              <a:xfrm>
                <a:off x="4988" y="2486"/>
                <a:ext cx="6" cy="15"/>
              </a:xfrm>
              <a:custGeom>
                <a:avLst/>
                <a:gdLst>
                  <a:gd name="T0" fmla="*/ 31 w 31"/>
                  <a:gd name="T1" fmla="*/ 73 h 75"/>
                  <a:gd name="T2" fmla="*/ 14 w 31"/>
                  <a:gd name="T3" fmla="*/ 75 h 75"/>
                  <a:gd name="T4" fmla="*/ 0 w 31"/>
                  <a:gd name="T5" fmla="*/ 4 h 75"/>
                  <a:gd name="T6" fmla="*/ 20 w 31"/>
                  <a:gd name="T7" fmla="*/ 0 h 75"/>
                  <a:gd name="T8" fmla="*/ 31 w 31"/>
                  <a:gd name="T9" fmla="*/ 73 h 75"/>
                  <a:gd name="T10" fmla="*/ 0 60000 65536"/>
                  <a:gd name="T11" fmla="*/ 0 60000 65536"/>
                  <a:gd name="T12" fmla="*/ 0 60000 65536"/>
                  <a:gd name="T13" fmla="*/ 0 60000 65536"/>
                  <a:gd name="T14" fmla="*/ 0 60000 65536"/>
                  <a:gd name="T15" fmla="*/ 0 w 31"/>
                  <a:gd name="T16" fmla="*/ 0 h 75"/>
                  <a:gd name="T17" fmla="*/ 31 w 31"/>
                  <a:gd name="T18" fmla="*/ 75 h 75"/>
                </a:gdLst>
                <a:ahLst/>
                <a:cxnLst>
                  <a:cxn ang="T10">
                    <a:pos x="T0" y="T1"/>
                  </a:cxn>
                  <a:cxn ang="T11">
                    <a:pos x="T2" y="T3"/>
                  </a:cxn>
                  <a:cxn ang="T12">
                    <a:pos x="T4" y="T5"/>
                  </a:cxn>
                  <a:cxn ang="T13">
                    <a:pos x="T6" y="T7"/>
                  </a:cxn>
                  <a:cxn ang="T14">
                    <a:pos x="T8" y="T9"/>
                  </a:cxn>
                </a:cxnLst>
                <a:rect l="T15" t="T16" r="T17" b="T18"/>
                <a:pathLst>
                  <a:path w="31" h="75">
                    <a:moveTo>
                      <a:pt x="31" y="73"/>
                    </a:moveTo>
                    <a:lnTo>
                      <a:pt x="14" y="75"/>
                    </a:lnTo>
                    <a:lnTo>
                      <a:pt x="0" y="4"/>
                    </a:lnTo>
                    <a:lnTo>
                      <a:pt x="20" y="0"/>
                    </a:lnTo>
                    <a:lnTo>
                      <a:pt x="31" y="73"/>
                    </a:lnTo>
                    <a:close/>
                  </a:path>
                </a:pathLst>
              </a:custGeom>
              <a:noFill/>
              <a:ln w="9525">
                <a:noFill/>
                <a:round/>
                <a:headEnd/>
                <a:tailEnd/>
              </a:ln>
            </p:spPr>
            <p:txBody>
              <a:bodyPr>
                <a:prstTxWarp prst="textNoShape">
                  <a:avLst/>
                </a:prstTxWarp>
              </a:bodyPr>
              <a:lstStyle/>
              <a:p>
                <a:endParaRPr lang="en-US"/>
              </a:p>
            </p:txBody>
          </p:sp>
          <p:sp>
            <p:nvSpPr>
              <p:cNvPr id="72426" name="Freeform 1302"/>
              <p:cNvSpPr>
                <a:spLocks/>
              </p:cNvSpPr>
              <p:nvPr/>
            </p:nvSpPr>
            <p:spPr bwMode="auto">
              <a:xfrm>
                <a:off x="4985" y="2472"/>
                <a:ext cx="7" cy="15"/>
              </a:xfrm>
              <a:custGeom>
                <a:avLst/>
                <a:gdLst>
                  <a:gd name="T0" fmla="*/ 34 w 34"/>
                  <a:gd name="T1" fmla="*/ 69 h 73"/>
                  <a:gd name="T2" fmla="*/ 14 w 34"/>
                  <a:gd name="T3" fmla="*/ 73 h 73"/>
                  <a:gd name="T4" fmla="*/ 0 w 34"/>
                  <a:gd name="T5" fmla="*/ 6 h 73"/>
                  <a:gd name="T6" fmla="*/ 17 w 34"/>
                  <a:gd name="T7" fmla="*/ 0 h 73"/>
                  <a:gd name="T8" fmla="*/ 34 w 34"/>
                  <a:gd name="T9" fmla="*/ 69 h 73"/>
                  <a:gd name="T10" fmla="*/ 0 60000 65536"/>
                  <a:gd name="T11" fmla="*/ 0 60000 65536"/>
                  <a:gd name="T12" fmla="*/ 0 60000 65536"/>
                  <a:gd name="T13" fmla="*/ 0 60000 65536"/>
                  <a:gd name="T14" fmla="*/ 0 60000 65536"/>
                  <a:gd name="T15" fmla="*/ 0 w 34"/>
                  <a:gd name="T16" fmla="*/ 0 h 73"/>
                  <a:gd name="T17" fmla="*/ 34 w 34"/>
                  <a:gd name="T18" fmla="*/ 73 h 73"/>
                </a:gdLst>
                <a:ahLst/>
                <a:cxnLst>
                  <a:cxn ang="T10">
                    <a:pos x="T0" y="T1"/>
                  </a:cxn>
                  <a:cxn ang="T11">
                    <a:pos x="T2" y="T3"/>
                  </a:cxn>
                  <a:cxn ang="T12">
                    <a:pos x="T4" y="T5"/>
                  </a:cxn>
                  <a:cxn ang="T13">
                    <a:pos x="T6" y="T7"/>
                  </a:cxn>
                  <a:cxn ang="T14">
                    <a:pos x="T8" y="T9"/>
                  </a:cxn>
                </a:cxnLst>
                <a:rect l="T15" t="T16" r="T17" b="T18"/>
                <a:pathLst>
                  <a:path w="34" h="73">
                    <a:moveTo>
                      <a:pt x="34" y="69"/>
                    </a:moveTo>
                    <a:lnTo>
                      <a:pt x="14" y="73"/>
                    </a:lnTo>
                    <a:lnTo>
                      <a:pt x="0" y="6"/>
                    </a:lnTo>
                    <a:lnTo>
                      <a:pt x="17" y="0"/>
                    </a:lnTo>
                    <a:lnTo>
                      <a:pt x="34" y="69"/>
                    </a:lnTo>
                    <a:close/>
                  </a:path>
                </a:pathLst>
              </a:custGeom>
              <a:noFill/>
              <a:ln w="9525">
                <a:noFill/>
                <a:round/>
                <a:headEnd/>
                <a:tailEnd/>
              </a:ln>
            </p:spPr>
            <p:txBody>
              <a:bodyPr>
                <a:prstTxWarp prst="textNoShape">
                  <a:avLst/>
                </a:prstTxWarp>
              </a:bodyPr>
              <a:lstStyle/>
              <a:p>
                <a:endParaRPr lang="en-US"/>
              </a:p>
            </p:txBody>
          </p:sp>
          <p:sp>
            <p:nvSpPr>
              <p:cNvPr id="72427" name="Freeform 1303"/>
              <p:cNvSpPr>
                <a:spLocks/>
              </p:cNvSpPr>
              <p:nvPr/>
            </p:nvSpPr>
            <p:spPr bwMode="auto">
              <a:xfrm>
                <a:off x="4981" y="2459"/>
                <a:ext cx="8" cy="15"/>
              </a:xfrm>
              <a:custGeom>
                <a:avLst/>
                <a:gdLst>
                  <a:gd name="T0" fmla="*/ 37 w 37"/>
                  <a:gd name="T1" fmla="*/ 66 h 72"/>
                  <a:gd name="T2" fmla="*/ 20 w 37"/>
                  <a:gd name="T3" fmla="*/ 72 h 72"/>
                  <a:gd name="T4" fmla="*/ 0 w 37"/>
                  <a:gd name="T5" fmla="*/ 6 h 72"/>
                  <a:gd name="T6" fmla="*/ 20 w 37"/>
                  <a:gd name="T7" fmla="*/ 0 h 72"/>
                  <a:gd name="T8" fmla="*/ 37 w 37"/>
                  <a:gd name="T9" fmla="*/ 66 h 72"/>
                  <a:gd name="T10" fmla="*/ 0 60000 65536"/>
                  <a:gd name="T11" fmla="*/ 0 60000 65536"/>
                  <a:gd name="T12" fmla="*/ 0 60000 65536"/>
                  <a:gd name="T13" fmla="*/ 0 60000 65536"/>
                  <a:gd name="T14" fmla="*/ 0 60000 65536"/>
                  <a:gd name="T15" fmla="*/ 0 w 37"/>
                  <a:gd name="T16" fmla="*/ 0 h 72"/>
                  <a:gd name="T17" fmla="*/ 37 w 37"/>
                  <a:gd name="T18" fmla="*/ 72 h 72"/>
                </a:gdLst>
                <a:ahLst/>
                <a:cxnLst>
                  <a:cxn ang="T10">
                    <a:pos x="T0" y="T1"/>
                  </a:cxn>
                  <a:cxn ang="T11">
                    <a:pos x="T2" y="T3"/>
                  </a:cxn>
                  <a:cxn ang="T12">
                    <a:pos x="T4" y="T5"/>
                  </a:cxn>
                  <a:cxn ang="T13">
                    <a:pos x="T6" y="T7"/>
                  </a:cxn>
                  <a:cxn ang="T14">
                    <a:pos x="T8" y="T9"/>
                  </a:cxn>
                </a:cxnLst>
                <a:rect l="T15" t="T16" r="T17" b="T18"/>
                <a:pathLst>
                  <a:path w="37" h="72">
                    <a:moveTo>
                      <a:pt x="37" y="66"/>
                    </a:moveTo>
                    <a:lnTo>
                      <a:pt x="20" y="72"/>
                    </a:lnTo>
                    <a:lnTo>
                      <a:pt x="0" y="6"/>
                    </a:lnTo>
                    <a:lnTo>
                      <a:pt x="20" y="0"/>
                    </a:lnTo>
                    <a:lnTo>
                      <a:pt x="37" y="66"/>
                    </a:lnTo>
                    <a:close/>
                  </a:path>
                </a:pathLst>
              </a:custGeom>
              <a:noFill/>
              <a:ln w="9525">
                <a:noFill/>
                <a:round/>
                <a:headEnd/>
                <a:tailEnd/>
              </a:ln>
            </p:spPr>
            <p:txBody>
              <a:bodyPr>
                <a:prstTxWarp prst="textNoShape">
                  <a:avLst/>
                </a:prstTxWarp>
              </a:bodyPr>
              <a:lstStyle/>
              <a:p>
                <a:endParaRPr lang="en-US"/>
              </a:p>
            </p:txBody>
          </p:sp>
          <p:sp>
            <p:nvSpPr>
              <p:cNvPr id="72428" name="Freeform 1304"/>
              <p:cNvSpPr>
                <a:spLocks/>
              </p:cNvSpPr>
              <p:nvPr/>
            </p:nvSpPr>
            <p:spPr bwMode="auto">
              <a:xfrm>
                <a:off x="4977" y="2447"/>
                <a:ext cx="8" cy="13"/>
              </a:xfrm>
              <a:custGeom>
                <a:avLst/>
                <a:gdLst>
                  <a:gd name="T0" fmla="*/ 41 w 41"/>
                  <a:gd name="T1" fmla="*/ 63 h 69"/>
                  <a:gd name="T2" fmla="*/ 21 w 41"/>
                  <a:gd name="T3" fmla="*/ 69 h 69"/>
                  <a:gd name="T4" fmla="*/ 0 w 41"/>
                  <a:gd name="T5" fmla="*/ 5 h 69"/>
                  <a:gd name="T6" fmla="*/ 21 w 41"/>
                  <a:gd name="T7" fmla="*/ 0 h 69"/>
                  <a:gd name="T8" fmla="*/ 41 w 41"/>
                  <a:gd name="T9" fmla="*/ 63 h 69"/>
                  <a:gd name="T10" fmla="*/ 0 60000 65536"/>
                  <a:gd name="T11" fmla="*/ 0 60000 65536"/>
                  <a:gd name="T12" fmla="*/ 0 60000 65536"/>
                  <a:gd name="T13" fmla="*/ 0 60000 65536"/>
                  <a:gd name="T14" fmla="*/ 0 60000 65536"/>
                  <a:gd name="T15" fmla="*/ 0 w 41"/>
                  <a:gd name="T16" fmla="*/ 0 h 69"/>
                  <a:gd name="T17" fmla="*/ 41 w 41"/>
                  <a:gd name="T18" fmla="*/ 69 h 69"/>
                </a:gdLst>
                <a:ahLst/>
                <a:cxnLst>
                  <a:cxn ang="T10">
                    <a:pos x="T0" y="T1"/>
                  </a:cxn>
                  <a:cxn ang="T11">
                    <a:pos x="T2" y="T3"/>
                  </a:cxn>
                  <a:cxn ang="T12">
                    <a:pos x="T4" y="T5"/>
                  </a:cxn>
                  <a:cxn ang="T13">
                    <a:pos x="T6" y="T7"/>
                  </a:cxn>
                  <a:cxn ang="T14">
                    <a:pos x="T8" y="T9"/>
                  </a:cxn>
                </a:cxnLst>
                <a:rect l="T15" t="T16" r="T17" b="T18"/>
                <a:pathLst>
                  <a:path w="41" h="69">
                    <a:moveTo>
                      <a:pt x="41" y="63"/>
                    </a:moveTo>
                    <a:lnTo>
                      <a:pt x="21" y="69"/>
                    </a:lnTo>
                    <a:lnTo>
                      <a:pt x="0" y="5"/>
                    </a:lnTo>
                    <a:lnTo>
                      <a:pt x="21" y="0"/>
                    </a:lnTo>
                    <a:lnTo>
                      <a:pt x="41" y="63"/>
                    </a:lnTo>
                    <a:close/>
                  </a:path>
                </a:pathLst>
              </a:custGeom>
              <a:noFill/>
              <a:ln w="9525">
                <a:noFill/>
                <a:round/>
                <a:headEnd/>
                <a:tailEnd/>
              </a:ln>
            </p:spPr>
            <p:txBody>
              <a:bodyPr>
                <a:prstTxWarp prst="textNoShape">
                  <a:avLst/>
                </a:prstTxWarp>
              </a:bodyPr>
              <a:lstStyle/>
              <a:p>
                <a:endParaRPr lang="en-US"/>
              </a:p>
            </p:txBody>
          </p:sp>
          <p:sp>
            <p:nvSpPr>
              <p:cNvPr id="72429" name="Freeform 1305"/>
              <p:cNvSpPr>
                <a:spLocks/>
              </p:cNvSpPr>
              <p:nvPr/>
            </p:nvSpPr>
            <p:spPr bwMode="auto">
              <a:xfrm>
                <a:off x="4973" y="2434"/>
                <a:ext cx="8" cy="14"/>
              </a:xfrm>
              <a:custGeom>
                <a:avLst/>
                <a:gdLst>
                  <a:gd name="T0" fmla="*/ 43 w 43"/>
                  <a:gd name="T1" fmla="*/ 61 h 66"/>
                  <a:gd name="T2" fmla="*/ 22 w 43"/>
                  <a:gd name="T3" fmla="*/ 66 h 66"/>
                  <a:gd name="T4" fmla="*/ 0 w 43"/>
                  <a:gd name="T5" fmla="*/ 9 h 66"/>
                  <a:gd name="T6" fmla="*/ 20 w 43"/>
                  <a:gd name="T7" fmla="*/ 0 h 66"/>
                  <a:gd name="T8" fmla="*/ 43 w 43"/>
                  <a:gd name="T9" fmla="*/ 61 h 66"/>
                  <a:gd name="T10" fmla="*/ 0 60000 65536"/>
                  <a:gd name="T11" fmla="*/ 0 60000 65536"/>
                  <a:gd name="T12" fmla="*/ 0 60000 65536"/>
                  <a:gd name="T13" fmla="*/ 0 60000 65536"/>
                  <a:gd name="T14" fmla="*/ 0 60000 65536"/>
                  <a:gd name="T15" fmla="*/ 0 w 43"/>
                  <a:gd name="T16" fmla="*/ 0 h 66"/>
                  <a:gd name="T17" fmla="*/ 43 w 43"/>
                  <a:gd name="T18" fmla="*/ 66 h 66"/>
                </a:gdLst>
                <a:ahLst/>
                <a:cxnLst>
                  <a:cxn ang="T10">
                    <a:pos x="T0" y="T1"/>
                  </a:cxn>
                  <a:cxn ang="T11">
                    <a:pos x="T2" y="T3"/>
                  </a:cxn>
                  <a:cxn ang="T12">
                    <a:pos x="T4" y="T5"/>
                  </a:cxn>
                  <a:cxn ang="T13">
                    <a:pos x="T6" y="T7"/>
                  </a:cxn>
                  <a:cxn ang="T14">
                    <a:pos x="T8" y="T9"/>
                  </a:cxn>
                </a:cxnLst>
                <a:rect l="T15" t="T16" r="T17" b="T18"/>
                <a:pathLst>
                  <a:path w="43" h="66">
                    <a:moveTo>
                      <a:pt x="43" y="61"/>
                    </a:moveTo>
                    <a:lnTo>
                      <a:pt x="22" y="66"/>
                    </a:lnTo>
                    <a:lnTo>
                      <a:pt x="0" y="9"/>
                    </a:lnTo>
                    <a:lnTo>
                      <a:pt x="20" y="0"/>
                    </a:lnTo>
                    <a:lnTo>
                      <a:pt x="43" y="61"/>
                    </a:lnTo>
                    <a:close/>
                  </a:path>
                </a:pathLst>
              </a:custGeom>
              <a:noFill/>
              <a:ln w="9525">
                <a:noFill/>
                <a:round/>
                <a:headEnd/>
                <a:tailEnd/>
              </a:ln>
            </p:spPr>
            <p:txBody>
              <a:bodyPr>
                <a:prstTxWarp prst="textNoShape">
                  <a:avLst/>
                </a:prstTxWarp>
              </a:bodyPr>
              <a:lstStyle/>
              <a:p>
                <a:endParaRPr lang="en-US"/>
              </a:p>
            </p:txBody>
          </p:sp>
          <p:sp>
            <p:nvSpPr>
              <p:cNvPr id="72430" name="Freeform 1306"/>
              <p:cNvSpPr>
                <a:spLocks/>
              </p:cNvSpPr>
              <p:nvPr/>
            </p:nvSpPr>
            <p:spPr bwMode="auto">
              <a:xfrm>
                <a:off x="4968" y="2423"/>
                <a:ext cx="9" cy="13"/>
              </a:xfrm>
              <a:custGeom>
                <a:avLst/>
                <a:gdLst>
                  <a:gd name="T0" fmla="*/ 43 w 43"/>
                  <a:gd name="T1" fmla="*/ 57 h 66"/>
                  <a:gd name="T2" fmla="*/ 23 w 43"/>
                  <a:gd name="T3" fmla="*/ 66 h 66"/>
                  <a:gd name="T4" fmla="*/ 0 w 43"/>
                  <a:gd name="T5" fmla="*/ 8 h 66"/>
                  <a:gd name="T6" fmla="*/ 17 w 43"/>
                  <a:gd name="T7" fmla="*/ 0 h 66"/>
                  <a:gd name="T8" fmla="*/ 43 w 43"/>
                  <a:gd name="T9" fmla="*/ 57 h 66"/>
                  <a:gd name="T10" fmla="*/ 0 60000 65536"/>
                  <a:gd name="T11" fmla="*/ 0 60000 65536"/>
                  <a:gd name="T12" fmla="*/ 0 60000 65536"/>
                  <a:gd name="T13" fmla="*/ 0 60000 65536"/>
                  <a:gd name="T14" fmla="*/ 0 60000 65536"/>
                  <a:gd name="T15" fmla="*/ 0 w 43"/>
                  <a:gd name="T16" fmla="*/ 0 h 66"/>
                  <a:gd name="T17" fmla="*/ 43 w 43"/>
                  <a:gd name="T18" fmla="*/ 66 h 66"/>
                </a:gdLst>
                <a:ahLst/>
                <a:cxnLst>
                  <a:cxn ang="T10">
                    <a:pos x="T0" y="T1"/>
                  </a:cxn>
                  <a:cxn ang="T11">
                    <a:pos x="T2" y="T3"/>
                  </a:cxn>
                  <a:cxn ang="T12">
                    <a:pos x="T4" y="T5"/>
                  </a:cxn>
                  <a:cxn ang="T13">
                    <a:pos x="T6" y="T7"/>
                  </a:cxn>
                  <a:cxn ang="T14">
                    <a:pos x="T8" y="T9"/>
                  </a:cxn>
                </a:cxnLst>
                <a:rect l="T15" t="T16" r="T17" b="T18"/>
                <a:pathLst>
                  <a:path w="43" h="66">
                    <a:moveTo>
                      <a:pt x="43" y="57"/>
                    </a:moveTo>
                    <a:lnTo>
                      <a:pt x="23" y="66"/>
                    </a:lnTo>
                    <a:lnTo>
                      <a:pt x="0" y="8"/>
                    </a:lnTo>
                    <a:lnTo>
                      <a:pt x="17" y="0"/>
                    </a:lnTo>
                    <a:lnTo>
                      <a:pt x="43" y="57"/>
                    </a:lnTo>
                    <a:close/>
                  </a:path>
                </a:pathLst>
              </a:custGeom>
              <a:noFill/>
              <a:ln w="9525">
                <a:noFill/>
                <a:round/>
                <a:headEnd/>
                <a:tailEnd/>
              </a:ln>
            </p:spPr>
            <p:txBody>
              <a:bodyPr>
                <a:prstTxWarp prst="textNoShape">
                  <a:avLst/>
                </a:prstTxWarp>
              </a:bodyPr>
              <a:lstStyle/>
              <a:p>
                <a:endParaRPr lang="en-US"/>
              </a:p>
            </p:txBody>
          </p:sp>
          <p:sp>
            <p:nvSpPr>
              <p:cNvPr id="72431" name="Freeform 1307"/>
              <p:cNvSpPr>
                <a:spLocks/>
              </p:cNvSpPr>
              <p:nvPr/>
            </p:nvSpPr>
            <p:spPr bwMode="auto">
              <a:xfrm>
                <a:off x="4962" y="2413"/>
                <a:ext cx="9" cy="12"/>
              </a:xfrm>
              <a:custGeom>
                <a:avLst/>
                <a:gdLst>
                  <a:gd name="T0" fmla="*/ 47 w 47"/>
                  <a:gd name="T1" fmla="*/ 52 h 60"/>
                  <a:gd name="T2" fmla="*/ 30 w 47"/>
                  <a:gd name="T3" fmla="*/ 60 h 60"/>
                  <a:gd name="T4" fmla="*/ 0 w 47"/>
                  <a:gd name="T5" fmla="*/ 9 h 60"/>
                  <a:gd name="T6" fmla="*/ 15 w 47"/>
                  <a:gd name="T7" fmla="*/ 0 h 60"/>
                  <a:gd name="T8" fmla="*/ 17 w 47"/>
                  <a:gd name="T9" fmla="*/ 0 h 60"/>
                  <a:gd name="T10" fmla="*/ 47 w 47"/>
                  <a:gd name="T11" fmla="*/ 52 h 60"/>
                  <a:gd name="T12" fmla="*/ 0 60000 65536"/>
                  <a:gd name="T13" fmla="*/ 0 60000 65536"/>
                  <a:gd name="T14" fmla="*/ 0 60000 65536"/>
                  <a:gd name="T15" fmla="*/ 0 60000 65536"/>
                  <a:gd name="T16" fmla="*/ 0 60000 65536"/>
                  <a:gd name="T17" fmla="*/ 0 60000 65536"/>
                  <a:gd name="T18" fmla="*/ 0 w 47"/>
                  <a:gd name="T19" fmla="*/ 0 h 60"/>
                  <a:gd name="T20" fmla="*/ 47 w 47"/>
                  <a:gd name="T21" fmla="*/ 60 h 60"/>
                </a:gdLst>
                <a:ahLst/>
                <a:cxnLst>
                  <a:cxn ang="T12">
                    <a:pos x="T0" y="T1"/>
                  </a:cxn>
                  <a:cxn ang="T13">
                    <a:pos x="T2" y="T3"/>
                  </a:cxn>
                  <a:cxn ang="T14">
                    <a:pos x="T4" y="T5"/>
                  </a:cxn>
                  <a:cxn ang="T15">
                    <a:pos x="T6" y="T7"/>
                  </a:cxn>
                  <a:cxn ang="T16">
                    <a:pos x="T8" y="T9"/>
                  </a:cxn>
                  <a:cxn ang="T17">
                    <a:pos x="T10" y="T11"/>
                  </a:cxn>
                </a:cxnLst>
                <a:rect l="T18" t="T19" r="T20" b="T21"/>
                <a:pathLst>
                  <a:path w="47" h="60">
                    <a:moveTo>
                      <a:pt x="47" y="52"/>
                    </a:moveTo>
                    <a:lnTo>
                      <a:pt x="30" y="60"/>
                    </a:lnTo>
                    <a:lnTo>
                      <a:pt x="0" y="9"/>
                    </a:lnTo>
                    <a:lnTo>
                      <a:pt x="15" y="0"/>
                    </a:lnTo>
                    <a:lnTo>
                      <a:pt x="17" y="0"/>
                    </a:lnTo>
                    <a:lnTo>
                      <a:pt x="47" y="52"/>
                    </a:lnTo>
                    <a:close/>
                  </a:path>
                </a:pathLst>
              </a:custGeom>
              <a:noFill/>
              <a:ln w="9525">
                <a:noFill/>
                <a:round/>
                <a:headEnd/>
                <a:tailEnd/>
              </a:ln>
            </p:spPr>
            <p:txBody>
              <a:bodyPr>
                <a:prstTxWarp prst="textNoShape">
                  <a:avLst/>
                </a:prstTxWarp>
              </a:bodyPr>
              <a:lstStyle/>
              <a:p>
                <a:endParaRPr lang="en-US"/>
              </a:p>
            </p:txBody>
          </p:sp>
          <p:sp>
            <p:nvSpPr>
              <p:cNvPr id="72432" name="Freeform 1308"/>
              <p:cNvSpPr>
                <a:spLocks/>
              </p:cNvSpPr>
              <p:nvPr/>
            </p:nvSpPr>
            <p:spPr bwMode="auto">
              <a:xfrm>
                <a:off x="4955" y="2403"/>
                <a:ext cx="10" cy="11"/>
              </a:xfrm>
              <a:custGeom>
                <a:avLst/>
                <a:gdLst>
                  <a:gd name="T0" fmla="*/ 49 w 49"/>
                  <a:gd name="T1" fmla="*/ 49 h 58"/>
                  <a:gd name="T2" fmla="*/ 34 w 49"/>
                  <a:gd name="T3" fmla="*/ 58 h 58"/>
                  <a:gd name="T4" fmla="*/ 0 w 49"/>
                  <a:gd name="T5" fmla="*/ 11 h 58"/>
                  <a:gd name="T6" fmla="*/ 17 w 49"/>
                  <a:gd name="T7" fmla="*/ 0 h 58"/>
                  <a:gd name="T8" fmla="*/ 49 w 49"/>
                  <a:gd name="T9" fmla="*/ 49 h 58"/>
                  <a:gd name="T10" fmla="*/ 0 60000 65536"/>
                  <a:gd name="T11" fmla="*/ 0 60000 65536"/>
                  <a:gd name="T12" fmla="*/ 0 60000 65536"/>
                  <a:gd name="T13" fmla="*/ 0 60000 65536"/>
                  <a:gd name="T14" fmla="*/ 0 60000 65536"/>
                  <a:gd name="T15" fmla="*/ 0 w 49"/>
                  <a:gd name="T16" fmla="*/ 0 h 58"/>
                  <a:gd name="T17" fmla="*/ 49 w 49"/>
                  <a:gd name="T18" fmla="*/ 58 h 58"/>
                </a:gdLst>
                <a:ahLst/>
                <a:cxnLst>
                  <a:cxn ang="T10">
                    <a:pos x="T0" y="T1"/>
                  </a:cxn>
                  <a:cxn ang="T11">
                    <a:pos x="T2" y="T3"/>
                  </a:cxn>
                  <a:cxn ang="T12">
                    <a:pos x="T4" y="T5"/>
                  </a:cxn>
                  <a:cxn ang="T13">
                    <a:pos x="T6" y="T7"/>
                  </a:cxn>
                  <a:cxn ang="T14">
                    <a:pos x="T8" y="T9"/>
                  </a:cxn>
                </a:cxnLst>
                <a:rect l="T15" t="T16" r="T17" b="T18"/>
                <a:pathLst>
                  <a:path w="49" h="58">
                    <a:moveTo>
                      <a:pt x="49" y="49"/>
                    </a:moveTo>
                    <a:lnTo>
                      <a:pt x="34" y="58"/>
                    </a:lnTo>
                    <a:lnTo>
                      <a:pt x="0" y="11"/>
                    </a:lnTo>
                    <a:lnTo>
                      <a:pt x="17" y="0"/>
                    </a:lnTo>
                    <a:lnTo>
                      <a:pt x="49" y="49"/>
                    </a:lnTo>
                    <a:close/>
                  </a:path>
                </a:pathLst>
              </a:custGeom>
              <a:noFill/>
              <a:ln w="9525">
                <a:noFill/>
                <a:round/>
                <a:headEnd/>
                <a:tailEnd/>
              </a:ln>
            </p:spPr>
            <p:txBody>
              <a:bodyPr>
                <a:prstTxWarp prst="textNoShape">
                  <a:avLst/>
                </a:prstTxWarp>
              </a:bodyPr>
              <a:lstStyle/>
              <a:p>
                <a:endParaRPr lang="en-US"/>
              </a:p>
            </p:txBody>
          </p:sp>
          <p:sp>
            <p:nvSpPr>
              <p:cNvPr id="72433" name="Freeform 1309"/>
              <p:cNvSpPr>
                <a:spLocks/>
              </p:cNvSpPr>
              <p:nvPr/>
            </p:nvSpPr>
            <p:spPr bwMode="auto">
              <a:xfrm>
                <a:off x="4948" y="2393"/>
                <a:ext cx="11" cy="12"/>
              </a:xfrm>
              <a:custGeom>
                <a:avLst/>
                <a:gdLst>
                  <a:gd name="T0" fmla="*/ 52 w 52"/>
                  <a:gd name="T1" fmla="*/ 47 h 58"/>
                  <a:gd name="T2" fmla="*/ 35 w 52"/>
                  <a:gd name="T3" fmla="*/ 58 h 58"/>
                  <a:gd name="T4" fmla="*/ 0 w 52"/>
                  <a:gd name="T5" fmla="*/ 15 h 58"/>
                  <a:gd name="T6" fmla="*/ 15 w 52"/>
                  <a:gd name="T7" fmla="*/ 0 h 58"/>
                  <a:gd name="T8" fmla="*/ 52 w 52"/>
                  <a:gd name="T9" fmla="*/ 47 h 58"/>
                  <a:gd name="T10" fmla="*/ 0 60000 65536"/>
                  <a:gd name="T11" fmla="*/ 0 60000 65536"/>
                  <a:gd name="T12" fmla="*/ 0 60000 65536"/>
                  <a:gd name="T13" fmla="*/ 0 60000 65536"/>
                  <a:gd name="T14" fmla="*/ 0 60000 65536"/>
                  <a:gd name="T15" fmla="*/ 0 w 52"/>
                  <a:gd name="T16" fmla="*/ 0 h 58"/>
                  <a:gd name="T17" fmla="*/ 52 w 52"/>
                  <a:gd name="T18" fmla="*/ 58 h 58"/>
                </a:gdLst>
                <a:ahLst/>
                <a:cxnLst>
                  <a:cxn ang="T10">
                    <a:pos x="T0" y="T1"/>
                  </a:cxn>
                  <a:cxn ang="T11">
                    <a:pos x="T2" y="T3"/>
                  </a:cxn>
                  <a:cxn ang="T12">
                    <a:pos x="T4" y="T5"/>
                  </a:cxn>
                  <a:cxn ang="T13">
                    <a:pos x="T6" y="T7"/>
                  </a:cxn>
                  <a:cxn ang="T14">
                    <a:pos x="T8" y="T9"/>
                  </a:cxn>
                </a:cxnLst>
                <a:rect l="T15" t="T16" r="T17" b="T18"/>
                <a:pathLst>
                  <a:path w="52" h="58">
                    <a:moveTo>
                      <a:pt x="52" y="47"/>
                    </a:moveTo>
                    <a:lnTo>
                      <a:pt x="35" y="58"/>
                    </a:lnTo>
                    <a:lnTo>
                      <a:pt x="0" y="15"/>
                    </a:lnTo>
                    <a:lnTo>
                      <a:pt x="15" y="0"/>
                    </a:lnTo>
                    <a:lnTo>
                      <a:pt x="52" y="47"/>
                    </a:lnTo>
                    <a:close/>
                  </a:path>
                </a:pathLst>
              </a:custGeom>
              <a:noFill/>
              <a:ln w="9525">
                <a:noFill/>
                <a:round/>
                <a:headEnd/>
                <a:tailEnd/>
              </a:ln>
            </p:spPr>
            <p:txBody>
              <a:bodyPr>
                <a:prstTxWarp prst="textNoShape">
                  <a:avLst/>
                </a:prstTxWarp>
              </a:bodyPr>
              <a:lstStyle/>
              <a:p>
                <a:endParaRPr lang="en-US"/>
              </a:p>
            </p:txBody>
          </p:sp>
          <p:sp>
            <p:nvSpPr>
              <p:cNvPr id="72434" name="Freeform 1310"/>
              <p:cNvSpPr>
                <a:spLocks/>
              </p:cNvSpPr>
              <p:nvPr/>
            </p:nvSpPr>
            <p:spPr bwMode="auto">
              <a:xfrm>
                <a:off x="4941" y="2386"/>
                <a:ext cx="10" cy="10"/>
              </a:xfrm>
              <a:custGeom>
                <a:avLst/>
                <a:gdLst>
                  <a:gd name="T0" fmla="*/ 52 w 52"/>
                  <a:gd name="T1" fmla="*/ 39 h 54"/>
                  <a:gd name="T2" fmla="*/ 37 w 52"/>
                  <a:gd name="T3" fmla="*/ 54 h 54"/>
                  <a:gd name="T4" fmla="*/ 0 w 52"/>
                  <a:gd name="T5" fmla="*/ 17 h 54"/>
                  <a:gd name="T6" fmla="*/ 11 w 52"/>
                  <a:gd name="T7" fmla="*/ 0 h 54"/>
                  <a:gd name="T8" fmla="*/ 11 w 52"/>
                  <a:gd name="T9" fmla="*/ 2 h 54"/>
                  <a:gd name="T10" fmla="*/ 52 w 52"/>
                  <a:gd name="T11" fmla="*/ 39 h 54"/>
                  <a:gd name="T12" fmla="*/ 0 60000 65536"/>
                  <a:gd name="T13" fmla="*/ 0 60000 65536"/>
                  <a:gd name="T14" fmla="*/ 0 60000 65536"/>
                  <a:gd name="T15" fmla="*/ 0 60000 65536"/>
                  <a:gd name="T16" fmla="*/ 0 60000 65536"/>
                  <a:gd name="T17" fmla="*/ 0 60000 65536"/>
                  <a:gd name="T18" fmla="*/ 0 w 52"/>
                  <a:gd name="T19" fmla="*/ 0 h 54"/>
                  <a:gd name="T20" fmla="*/ 52 w 52"/>
                  <a:gd name="T21" fmla="*/ 54 h 54"/>
                </a:gdLst>
                <a:ahLst/>
                <a:cxnLst>
                  <a:cxn ang="T12">
                    <a:pos x="T0" y="T1"/>
                  </a:cxn>
                  <a:cxn ang="T13">
                    <a:pos x="T2" y="T3"/>
                  </a:cxn>
                  <a:cxn ang="T14">
                    <a:pos x="T4" y="T5"/>
                  </a:cxn>
                  <a:cxn ang="T15">
                    <a:pos x="T6" y="T7"/>
                  </a:cxn>
                  <a:cxn ang="T16">
                    <a:pos x="T8" y="T9"/>
                  </a:cxn>
                  <a:cxn ang="T17">
                    <a:pos x="T10" y="T11"/>
                  </a:cxn>
                </a:cxnLst>
                <a:rect l="T18" t="T19" r="T20" b="T21"/>
                <a:pathLst>
                  <a:path w="52" h="54">
                    <a:moveTo>
                      <a:pt x="52" y="39"/>
                    </a:moveTo>
                    <a:lnTo>
                      <a:pt x="37" y="54"/>
                    </a:lnTo>
                    <a:lnTo>
                      <a:pt x="0" y="17"/>
                    </a:lnTo>
                    <a:lnTo>
                      <a:pt x="11" y="0"/>
                    </a:lnTo>
                    <a:lnTo>
                      <a:pt x="11" y="2"/>
                    </a:lnTo>
                    <a:lnTo>
                      <a:pt x="52" y="39"/>
                    </a:lnTo>
                    <a:close/>
                  </a:path>
                </a:pathLst>
              </a:custGeom>
              <a:noFill/>
              <a:ln w="9525">
                <a:noFill/>
                <a:round/>
                <a:headEnd/>
                <a:tailEnd/>
              </a:ln>
            </p:spPr>
            <p:txBody>
              <a:bodyPr>
                <a:prstTxWarp prst="textNoShape">
                  <a:avLst/>
                </a:prstTxWarp>
              </a:bodyPr>
              <a:lstStyle/>
              <a:p>
                <a:endParaRPr lang="en-US"/>
              </a:p>
            </p:txBody>
          </p:sp>
          <p:sp>
            <p:nvSpPr>
              <p:cNvPr id="72435" name="Freeform 1311"/>
              <p:cNvSpPr>
                <a:spLocks/>
              </p:cNvSpPr>
              <p:nvPr/>
            </p:nvSpPr>
            <p:spPr bwMode="auto">
              <a:xfrm>
                <a:off x="4932" y="2379"/>
                <a:ext cx="11" cy="10"/>
              </a:xfrm>
              <a:custGeom>
                <a:avLst/>
                <a:gdLst>
                  <a:gd name="T0" fmla="*/ 54 w 54"/>
                  <a:gd name="T1" fmla="*/ 35 h 52"/>
                  <a:gd name="T2" fmla="*/ 43 w 54"/>
                  <a:gd name="T3" fmla="*/ 52 h 52"/>
                  <a:gd name="T4" fmla="*/ 0 w 54"/>
                  <a:gd name="T5" fmla="*/ 17 h 52"/>
                  <a:gd name="T6" fmla="*/ 11 w 54"/>
                  <a:gd name="T7" fmla="*/ 0 h 52"/>
                  <a:gd name="T8" fmla="*/ 11 w 54"/>
                  <a:gd name="T9" fmla="*/ 3 h 52"/>
                  <a:gd name="T10" fmla="*/ 54 w 54"/>
                  <a:gd name="T11" fmla="*/ 35 h 52"/>
                  <a:gd name="T12" fmla="*/ 0 60000 65536"/>
                  <a:gd name="T13" fmla="*/ 0 60000 65536"/>
                  <a:gd name="T14" fmla="*/ 0 60000 65536"/>
                  <a:gd name="T15" fmla="*/ 0 60000 65536"/>
                  <a:gd name="T16" fmla="*/ 0 60000 65536"/>
                  <a:gd name="T17" fmla="*/ 0 60000 65536"/>
                  <a:gd name="T18" fmla="*/ 0 w 54"/>
                  <a:gd name="T19" fmla="*/ 0 h 52"/>
                  <a:gd name="T20" fmla="*/ 54 w 54"/>
                  <a:gd name="T21" fmla="*/ 52 h 52"/>
                </a:gdLst>
                <a:ahLst/>
                <a:cxnLst>
                  <a:cxn ang="T12">
                    <a:pos x="T0" y="T1"/>
                  </a:cxn>
                  <a:cxn ang="T13">
                    <a:pos x="T2" y="T3"/>
                  </a:cxn>
                  <a:cxn ang="T14">
                    <a:pos x="T4" y="T5"/>
                  </a:cxn>
                  <a:cxn ang="T15">
                    <a:pos x="T6" y="T7"/>
                  </a:cxn>
                  <a:cxn ang="T16">
                    <a:pos x="T8" y="T9"/>
                  </a:cxn>
                  <a:cxn ang="T17">
                    <a:pos x="T10" y="T11"/>
                  </a:cxn>
                </a:cxnLst>
                <a:rect l="T18" t="T19" r="T20" b="T21"/>
                <a:pathLst>
                  <a:path w="54" h="52">
                    <a:moveTo>
                      <a:pt x="54" y="35"/>
                    </a:moveTo>
                    <a:lnTo>
                      <a:pt x="43" y="52"/>
                    </a:lnTo>
                    <a:lnTo>
                      <a:pt x="0" y="17"/>
                    </a:lnTo>
                    <a:lnTo>
                      <a:pt x="11" y="0"/>
                    </a:lnTo>
                    <a:lnTo>
                      <a:pt x="11" y="3"/>
                    </a:lnTo>
                    <a:lnTo>
                      <a:pt x="54" y="35"/>
                    </a:lnTo>
                    <a:close/>
                  </a:path>
                </a:pathLst>
              </a:custGeom>
              <a:noFill/>
              <a:ln w="9525">
                <a:noFill/>
                <a:round/>
                <a:headEnd/>
                <a:tailEnd/>
              </a:ln>
            </p:spPr>
            <p:txBody>
              <a:bodyPr>
                <a:prstTxWarp prst="textNoShape">
                  <a:avLst/>
                </a:prstTxWarp>
              </a:bodyPr>
              <a:lstStyle/>
              <a:p>
                <a:endParaRPr lang="en-US"/>
              </a:p>
            </p:txBody>
          </p:sp>
          <p:sp>
            <p:nvSpPr>
              <p:cNvPr id="72436" name="Freeform 1312"/>
              <p:cNvSpPr>
                <a:spLocks/>
              </p:cNvSpPr>
              <p:nvPr/>
            </p:nvSpPr>
            <p:spPr bwMode="auto">
              <a:xfrm>
                <a:off x="4923" y="2373"/>
                <a:ext cx="11" cy="9"/>
              </a:xfrm>
              <a:custGeom>
                <a:avLst/>
                <a:gdLst>
                  <a:gd name="T0" fmla="*/ 58 w 58"/>
                  <a:gd name="T1" fmla="*/ 29 h 46"/>
                  <a:gd name="T2" fmla="*/ 47 w 58"/>
                  <a:gd name="T3" fmla="*/ 46 h 46"/>
                  <a:gd name="T4" fmla="*/ 0 w 58"/>
                  <a:gd name="T5" fmla="*/ 21 h 46"/>
                  <a:gd name="T6" fmla="*/ 9 w 58"/>
                  <a:gd name="T7" fmla="*/ 0 h 46"/>
                  <a:gd name="T8" fmla="*/ 9 w 58"/>
                  <a:gd name="T9" fmla="*/ 3 h 46"/>
                  <a:gd name="T10" fmla="*/ 58 w 58"/>
                  <a:gd name="T11" fmla="*/ 29 h 46"/>
                  <a:gd name="T12" fmla="*/ 0 60000 65536"/>
                  <a:gd name="T13" fmla="*/ 0 60000 65536"/>
                  <a:gd name="T14" fmla="*/ 0 60000 65536"/>
                  <a:gd name="T15" fmla="*/ 0 60000 65536"/>
                  <a:gd name="T16" fmla="*/ 0 60000 65536"/>
                  <a:gd name="T17" fmla="*/ 0 60000 65536"/>
                  <a:gd name="T18" fmla="*/ 0 w 58"/>
                  <a:gd name="T19" fmla="*/ 0 h 46"/>
                  <a:gd name="T20" fmla="*/ 58 w 58"/>
                  <a:gd name="T21" fmla="*/ 46 h 46"/>
                </a:gdLst>
                <a:ahLst/>
                <a:cxnLst>
                  <a:cxn ang="T12">
                    <a:pos x="T0" y="T1"/>
                  </a:cxn>
                  <a:cxn ang="T13">
                    <a:pos x="T2" y="T3"/>
                  </a:cxn>
                  <a:cxn ang="T14">
                    <a:pos x="T4" y="T5"/>
                  </a:cxn>
                  <a:cxn ang="T15">
                    <a:pos x="T6" y="T7"/>
                  </a:cxn>
                  <a:cxn ang="T16">
                    <a:pos x="T8" y="T9"/>
                  </a:cxn>
                  <a:cxn ang="T17">
                    <a:pos x="T10" y="T11"/>
                  </a:cxn>
                </a:cxnLst>
                <a:rect l="T18" t="T19" r="T20" b="T21"/>
                <a:pathLst>
                  <a:path w="58" h="46">
                    <a:moveTo>
                      <a:pt x="58" y="29"/>
                    </a:moveTo>
                    <a:lnTo>
                      <a:pt x="47" y="46"/>
                    </a:lnTo>
                    <a:lnTo>
                      <a:pt x="0" y="21"/>
                    </a:lnTo>
                    <a:lnTo>
                      <a:pt x="9" y="0"/>
                    </a:lnTo>
                    <a:lnTo>
                      <a:pt x="9" y="3"/>
                    </a:lnTo>
                    <a:lnTo>
                      <a:pt x="58" y="29"/>
                    </a:lnTo>
                    <a:close/>
                  </a:path>
                </a:pathLst>
              </a:custGeom>
              <a:noFill/>
              <a:ln w="9525">
                <a:noFill/>
                <a:round/>
                <a:headEnd/>
                <a:tailEnd/>
              </a:ln>
            </p:spPr>
            <p:txBody>
              <a:bodyPr>
                <a:prstTxWarp prst="textNoShape">
                  <a:avLst/>
                </a:prstTxWarp>
              </a:bodyPr>
              <a:lstStyle/>
              <a:p>
                <a:endParaRPr lang="en-US"/>
              </a:p>
            </p:txBody>
          </p:sp>
          <p:sp>
            <p:nvSpPr>
              <p:cNvPr id="72437" name="Freeform 1313"/>
              <p:cNvSpPr>
                <a:spLocks/>
              </p:cNvSpPr>
              <p:nvPr/>
            </p:nvSpPr>
            <p:spPr bwMode="auto">
              <a:xfrm>
                <a:off x="4913" y="2369"/>
                <a:ext cx="12" cy="8"/>
              </a:xfrm>
              <a:custGeom>
                <a:avLst/>
                <a:gdLst>
                  <a:gd name="T0" fmla="*/ 60 w 60"/>
                  <a:gd name="T1" fmla="*/ 20 h 41"/>
                  <a:gd name="T2" fmla="*/ 51 w 60"/>
                  <a:gd name="T3" fmla="*/ 41 h 41"/>
                  <a:gd name="T4" fmla="*/ 0 w 60"/>
                  <a:gd name="T5" fmla="*/ 17 h 41"/>
                  <a:gd name="T6" fmla="*/ 6 w 60"/>
                  <a:gd name="T7" fmla="*/ 0 h 41"/>
                  <a:gd name="T8" fmla="*/ 60 w 60"/>
                  <a:gd name="T9" fmla="*/ 20 h 41"/>
                  <a:gd name="T10" fmla="*/ 0 60000 65536"/>
                  <a:gd name="T11" fmla="*/ 0 60000 65536"/>
                  <a:gd name="T12" fmla="*/ 0 60000 65536"/>
                  <a:gd name="T13" fmla="*/ 0 60000 65536"/>
                  <a:gd name="T14" fmla="*/ 0 60000 65536"/>
                  <a:gd name="T15" fmla="*/ 0 w 60"/>
                  <a:gd name="T16" fmla="*/ 0 h 41"/>
                  <a:gd name="T17" fmla="*/ 60 w 60"/>
                  <a:gd name="T18" fmla="*/ 41 h 41"/>
                </a:gdLst>
                <a:ahLst/>
                <a:cxnLst>
                  <a:cxn ang="T10">
                    <a:pos x="T0" y="T1"/>
                  </a:cxn>
                  <a:cxn ang="T11">
                    <a:pos x="T2" y="T3"/>
                  </a:cxn>
                  <a:cxn ang="T12">
                    <a:pos x="T4" y="T5"/>
                  </a:cxn>
                  <a:cxn ang="T13">
                    <a:pos x="T6" y="T7"/>
                  </a:cxn>
                  <a:cxn ang="T14">
                    <a:pos x="T8" y="T9"/>
                  </a:cxn>
                </a:cxnLst>
                <a:rect l="T15" t="T16" r="T17" b="T18"/>
                <a:pathLst>
                  <a:path w="60" h="41">
                    <a:moveTo>
                      <a:pt x="60" y="20"/>
                    </a:moveTo>
                    <a:lnTo>
                      <a:pt x="51" y="41"/>
                    </a:lnTo>
                    <a:lnTo>
                      <a:pt x="0" y="17"/>
                    </a:lnTo>
                    <a:lnTo>
                      <a:pt x="6" y="0"/>
                    </a:lnTo>
                    <a:lnTo>
                      <a:pt x="60" y="20"/>
                    </a:lnTo>
                    <a:close/>
                  </a:path>
                </a:pathLst>
              </a:custGeom>
              <a:noFill/>
              <a:ln w="9525">
                <a:noFill/>
                <a:round/>
                <a:headEnd/>
                <a:tailEnd/>
              </a:ln>
            </p:spPr>
            <p:txBody>
              <a:bodyPr>
                <a:prstTxWarp prst="textNoShape">
                  <a:avLst/>
                </a:prstTxWarp>
              </a:bodyPr>
              <a:lstStyle/>
              <a:p>
                <a:endParaRPr lang="en-US"/>
              </a:p>
            </p:txBody>
          </p:sp>
          <p:sp>
            <p:nvSpPr>
              <p:cNvPr id="72438" name="Freeform 1314"/>
              <p:cNvSpPr>
                <a:spLocks/>
              </p:cNvSpPr>
              <p:nvPr/>
            </p:nvSpPr>
            <p:spPr bwMode="auto">
              <a:xfrm>
                <a:off x="4902" y="2365"/>
                <a:ext cx="12" cy="7"/>
              </a:xfrm>
              <a:custGeom>
                <a:avLst/>
                <a:gdLst>
                  <a:gd name="T0" fmla="*/ 58 w 58"/>
                  <a:gd name="T1" fmla="*/ 21 h 38"/>
                  <a:gd name="T2" fmla="*/ 52 w 58"/>
                  <a:gd name="T3" fmla="*/ 38 h 38"/>
                  <a:gd name="T4" fmla="*/ 0 w 58"/>
                  <a:gd name="T5" fmla="*/ 17 h 38"/>
                  <a:gd name="T6" fmla="*/ 6 w 58"/>
                  <a:gd name="T7" fmla="*/ 0 h 38"/>
                  <a:gd name="T8" fmla="*/ 58 w 58"/>
                  <a:gd name="T9" fmla="*/ 21 h 38"/>
                  <a:gd name="T10" fmla="*/ 0 60000 65536"/>
                  <a:gd name="T11" fmla="*/ 0 60000 65536"/>
                  <a:gd name="T12" fmla="*/ 0 60000 65536"/>
                  <a:gd name="T13" fmla="*/ 0 60000 65536"/>
                  <a:gd name="T14" fmla="*/ 0 60000 65536"/>
                  <a:gd name="T15" fmla="*/ 0 w 58"/>
                  <a:gd name="T16" fmla="*/ 0 h 38"/>
                  <a:gd name="T17" fmla="*/ 58 w 58"/>
                  <a:gd name="T18" fmla="*/ 38 h 38"/>
                </a:gdLst>
                <a:ahLst/>
                <a:cxnLst>
                  <a:cxn ang="T10">
                    <a:pos x="T0" y="T1"/>
                  </a:cxn>
                  <a:cxn ang="T11">
                    <a:pos x="T2" y="T3"/>
                  </a:cxn>
                  <a:cxn ang="T12">
                    <a:pos x="T4" y="T5"/>
                  </a:cxn>
                  <a:cxn ang="T13">
                    <a:pos x="T6" y="T7"/>
                  </a:cxn>
                  <a:cxn ang="T14">
                    <a:pos x="T8" y="T9"/>
                  </a:cxn>
                </a:cxnLst>
                <a:rect l="T15" t="T16" r="T17" b="T18"/>
                <a:pathLst>
                  <a:path w="58" h="38">
                    <a:moveTo>
                      <a:pt x="58" y="21"/>
                    </a:moveTo>
                    <a:lnTo>
                      <a:pt x="52" y="38"/>
                    </a:lnTo>
                    <a:lnTo>
                      <a:pt x="0" y="17"/>
                    </a:lnTo>
                    <a:lnTo>
                      <a:pt x="6" y="0"/>
                    </a:lnTo>
                    <a:lnTo>
                      <a:pt x="58" y="21"/>
                    </a:lnTo>
                    <a:close/>
                  </a:path>
                </a:pathLst>
              </a:custGeom>
              <a:noFill/>
              <a:ln w="9525">
                <a:noFill/>
                <a:round/>
                <a:headEnd/>
                <a:tailEnd/>
              </a:ln>
            </p:spPr>
            <p:txBody>
              <a:bodyPr>
                <a:prstTxWarp prst="textNoShape">
                  <a:avLst/>
                </a:prstTxWarp>
              </a:bodyPr>
              <a:lstStyle/>
              <a:p>
                <a:endParaRPr lang="en-US"/>
              </a:p>
            </p:txBody>
          </p:sp>
          <p:sp>
            <p:nvSpPr>
              <p:cNvPr id="72439" name="Freeform 1315"/>
              <p:cNvSpPr>
                <a:spLocks/>
              </p:cNvSpPr>
              <p:nvPr/>
            </p:nvSpPr>
            <p:spPr bwMode="auto">
              <a:xfrm>
                <a:off x="4892" y="2360"/>
                <a:ext cx="11" cy="8"/>
              </a:xfrm>
              <a:custGeom>
                <a:avLst/>
                <a:gdLst>
                  <a:gd name="T0" fmla="*/ 55 w 55"/>
                  <a:gd name="T1" fmla="*/ 22 h 39"/>
                  <a:gd name="T2" fmla="*/ 49 w 55"/>
                  <a:gd name="T3" fmla="*/ 39 h 39"/>
                  <a:gd name="T4" fmla="*/ 0 w 55"/>
                  <a:gd name="T5" fmla="*/ 17 h 39"/>
                  <a:gd name="T6" fmla="*/ 8 w 55"/>
                  <a:gd name="T7" fmla="*/ 0 h 39"/>
                  <a:gd name="T8" fmla="*/ 55 w 55"/>
                  <a:gd name="T9" fmla="*/ 22 h 39"/>
                  <a:gd name="T10" fmla="*/ 0 60000 65536"/>
                  <a:gd name="T11" fmla="*/ 0 60000 65536"/>
                  <a:gd name="T12" fmla="*/ 0 60000 65536"/>
                  <a:gd name="T13" fmla="*/ 0 60000 65536"/>
                  <a:gd name="T14" fmla="*/ 0 60000 65536"/>
                  <a:gd name="T15" fmla="*/ 0 w 55"/>
                  <a:gd name="T16" fmla="*/ 0 h 39"/>
                  <a:gd name="T17" fmla="*/ 55 w 55"/>
                  <a:gd name="T18" fmla="*/ 39 h 39"/>
                </a:gdLst>
                <a:ahLst/>
                <a:cxnLst>
                  <a:cxn ang="T10">
                    <a:pos x="T0" y="T1"/>
                  </a:cxn>
                  <a:cxn ang="T11">
                    <a:pos x="T2" y="T3"/>
                  </a:cxn>
                  <a:cxn ang="T12">
                    <a:pos x="T4" y="T5"/>
                  </a:cxn>
                  <a:cxn ang="T13">
                    <a:pos x="T6" y="T7"/>
                  </a:cxn>
                  <a:cxn ang="T14">
                    <a:pos x="T8" y="T9"/>
                  </a:cxn>
                </a:cxnLst>
                <a:rect l="T15" t="T16" r="T17" b="T18"/>
                <a:pathLst>
                  <a:path w="55" h="39">
                    <a:moveTo>
                      <a:pt x="55" y="22"/>
                    </a:moveTo>
                    <a:lnTo>
                      <a:pt x="49" y="39"/>
                    </a:lnTo>
                    <a:lnTo>
                      <a:pt x="0" y="17"/>
                    </a:lnTo>
                    <a:lnTo>
                      <a:pt x="8" y="0"/>
                    </a:lnTo>
                    <a:lnTo>
                      <a:pt x="55" y="22"/>
                    </a:lnTo>
                    <a:close/>
                  </a:path>
                </a:pathLst>
              </a:custGeom>
              <a:noFill/>
              <a:ln w="9525">
                <a:noFill/>
                <a:round/>
                <a:headEnd/>
                <a:tailEnd/>
              </a:ln>
            </p:spPr>
            <p:txBody>
              <a:bodyPr>
                <a:prstTxWarp prst="textNoShape">
                  <a:avLst/>
                </a:prstTxWarp>
              </a:bodyPr>
              <a:lstStyle/>
              <a:p>
                <a:endParaRPr lang="en-US"/>
              </a:p>
            </p:txBody>
          </p:sp>
          <p:sp>
            <p:nvSpPr>
              <p:cNvPr id="72440" name="Freeform 1316"/>
              <p:cNvSpPr>
                <a:spLocks/>
              </p:cNvSpPr>
              <p:nvPr/>
            </p:nvSpPr>
            <p:spPr bwMode="auto">
              <a:xfrm>
                <a:off x="4884" y="2356"/>
                <a:ext cx="10" cy="8"/>
              </a:xfrm>
              <a:custGeom>
                <a:avLst/>
                <a:gdLst>
                  <a:gd name="T0" fmla="*/ 51 w 51"/>
                  <a:gd name="T1" fmla="*/ 23 h 40"/>
                  <a:gd name="T2" fmla="*/ 43 w 51"/>
                  <a:gd name="T3" fmla="*/ 40 h 40"/>
                  <a:gd name="T4" fmla="*/ 2 w 51"/>
                  <a:gd name="T5" fmla="*/ 17 h 40"/>
                  <a:gd name="T6" fmla="*/ 0 w 51"/>
                  <a:gd name="T7" fmla="*/ 14 h 40"/>
                  <a:gd name="T8" fmla="*/ 12 w 51"/>
                  <a:gd name="T9" fmla="*/ 0 h 40"/>
                  <a:gd name="T10" fmla="*/ 51 w 51"/>
                  <a:gd name="T11" fmla="*/ 23 h 40"/>
                  <a:gd name="T12" fmla="*/ 0 60000 65536"/>
                  <a:gd name="T13" fmla="*/ 0 60000 65536"/>
                  <a:gd name="T14" fmla="*/ 0 60000 65536"/>
                  <a:gd name="T15" fmla="*/ 0 60000 65536"/>
                  <a:gd name="T16" fmla="*/ 0 60000 65536"/>
                  <a:gd name="T17" fmla="*/ 0 60000 65536"/>
                  <a:gd name="T18" fmla="*/ 0 w 51"/>
                  <a:gd name="T19" fmla="*/ 0 h 40"/>
                  <a:gd name="T20" fmla="*/ 51 w 51"/>
                  <a:gd name="T21" fmla="*/ 40 h 40"/>
                </a:gdLst>
                <a:ahLst/>
                <a:cxnLst>
                  <a:cxn ang="T12">
                    <a:pos x="T0" y="T1"/>
                  </a:cxn>
                  <a:cxn ang="T13">
                    <a:pos x="T2" y="T3"/>
                  </a:cxn>
                  <a:cxn ang="T14">
                    <a:pos x="T4" y="T5"/>
                  </a:cxn>
                  <a:cxn ang="T15">
                    <a:pos x="T6" y="T7"/>
                  </a:cxn>
                  <a:cxn ang="T16">
                    <a:pos x="T8" y="T9"/>
                  </a:cxn>
                  <a:cxn ang="T17">
                    <a:pos x="T10" y="T11"/>
                  </a:cxn>
                </a:cxnLst>
                <a:rect l="T18" t="T19" r="T20" b="T21"/>
                <a:pathLst>
                  <a:path w="51" h="40">
                    <a:moveTo>
                      <a:pt x="51" y="23"/>
                    </a:moveTo>
                    <a:lnTo>
                      <a:pt x="43" y="40"/>
                    </a:lnTo>
                    <a:lnTo>
                      <a:pt x="2" y="17"/>
                    </a:lnTo>
                    <a:lnTo>
                      <a:pt x="0" y="14"/>
                    </a:lnTo>
                    <a:lnTo>
                      <a:pt x="12" y="0"/>
                    </a:lnTo>
                    <a:lnTo>
                      <a:pt x="51" y="23"/>
                    </a:lnTo>
                    <a:close/>
                  </a:path>
                </a:pathLst>
              </a:custGeom>
              <a:noFill/>
              <a:ln w="9525">
                <a:noFill/>
                <a:round/>
                <a:headEnd/>
                <a:tailEnd/>
              </a:ln>
            </p:spPr>
            <p:txBody>
              <a:bodyPr>
                <a:prstTxWarp prst="textNoShape">
                  <a:avLst/>
                </a:prstTxWarp>
              </a:bodyPr>
              <a:lstStyle/>
              <a:p>
                <a:endParaRPr lang="en-US"/>
              </a:p>
            </p:txBody>
          </p:sp>
          <p:sp>
            <p:nvSpPr>
              <p:cNvPr id="72441" name="Freeform 1317"/>
              <p:cNvSpPr>
                <a:spLocks/>
              </p:cNvSpPr>
              <p:nvPr/>
            </p:nvSpPr>
            <p:spPr bwMode="auto">
              <a:xfrm>
                <a:off x="4876" y="2350"/>
                <a:ext cx="10" cy="8"/>
              </a:xfrm>
              <a:custGeom>
                <a:avLst/>
                <a:gdLst>
                  <a:gd name="T0" fmla="*/ 49 w 49"/>
                  <a:gd name="T1" fmla="*/ 26 h 40"/>
                  <a:gd name="T2" fmla="*/ 37 w 49"/>
                  <a:gd name="T3" fmla="*/ 40 h 40"/>
                  <a:gd name="T4" fmla="*/ 2 w 49"/>
                  <a:gd name="T5" fmla="*/ 14 h 40"/>
                  <a:gd name="T6" fmla="*/ 0 w 49"/>
                  <a:gd name="T7" fmla="*/ 14 h 40"/>
                  <a:gd name="T8" fmla="*/ 13 w 49"/>
                  <a:gd name="T9" fmla="*/ 0 h 40"/>
                  <a:gd name="T10" fmla="*/ 49 w 49"/>
                  <a:gd name="T11" fmla="*/ 26 h 40"/>
                  <a:gd name="T12" fmla="*/ 0 60000 65536"/>
                  <a:gd name="T13" fmla="*/ 0 60000 65536"/>
                  <a:gd name="T14" fmla="*/ 0 60000 65536"/>
                  <a:gd name="T15" fmla="*/ 0 60000 65536"/>
                  <a:gd name="T16" fmla="*/ 0 60000 65536"/>
                  <a:gd name="T17" fmla="*/ 0 60000 65536"/>
                  <a:gd name="T18" fmla="*/ 0 w 49"/>
                  <a:gd name="T19" fmla="*/ 0 h 40"/>
                  <a:gd name="T20" fmla="*/ 49 w 49"/>
                  <a:gd name="T21" fmla="*/ 40 h 40"/>
                </a:gdLst>
                <a:ahLst/>
                <a:cxnLst>
                  <a:cxn ang="T12">
                    <a:pos x="T0" y="T1"/>
                  </a:cxn>
                  <a:cxn ang="T13">
                    <a:pos x="T2" y="T3"/>
                  </a:cxn>
                  <a:cxn ang="T14">
                    <a:pos x="T4" y="T5"/>
                  </a:cxn>
                  <a:cxn ang="T15">
                    <a:pos x="T6" y="T7"/>
                  </a:cxn>
                  <a:cxn ang="T16">
                    <a:pos x="T8" y="T9"/>
                  </a:cxn>
                  <a:cxn ang="T17">
                    <a:pos x="T10" y="T11"/>
                  </a:cxn>
                </a:cxnLst>
                <a:rect l="T18" t="T19" r="T20" b="T21"/>
                <a:pathLst>
                  <a:path w="49" h="40">
                    <a:moveTo>
                      <a:pt x="49" y="26"/>
                    </a:moveTo>
                    <a:lnTo>
                      <a:pt x="37" y="40"/>
                    </a:lnTo>
                    <a:lnTo>
                      <a:pt x="2" y="14"/>
                    </a:lnTo>
                    <a:lnTo>
                      <a:pt x="0" y="14"/>
                    </a:lnTo>
                    <a:lnTo>
                      <a:pt x="13" y="0"/>
                    </a:lnTo>
                    <a:lnTo>
                      <a:pt x="49" y="26"/>
                    </a:lnTo>
                    <a:close/>
                  </a:path>
                </a:pathLst>
              </a:custGeom>
              <a:noFill/>
              <a:ln w="9525">
                <a:noFill/>
                <a:round/>
                <a:headEnd/>
                <a:tailEnd/>
              </a:ln>
            </p:spPr>
            <p:txBody>
              <a:bodyPr>
                <a:prstTxWarp prst="textNoShape">
                  <a:avLst/>
                </a:prstTxWarp>
              </a:bodyPr>
              <a:lstStyle/>
              <a:p>
                <a:endParaRPr lang="en-US"/>
              </a:p>
            </p:txBody>
          </p:sp>
          <p:sp>
            <p:nvSpPr>
              <p:cNvPr id="72442" name="Freeform 1318"/>
              <p:cNvSpPr>
                <a:spLocks/>
              </p:cNvSpPr>
              <p:nvPr/>
            </p:nvSpPr>
            <p:spPr bwMode="auto">
              <a:xfrm>
                <a:off x="4870" y="2345"/>
                <a:ext cx="9" cy="8"/>
              </a:xfrm>
              <a:custGeom>
                <a:avLst/>
                <a:gdLst>
                  <a:gd name="T0" fmla="*/ 45 w 45"/>
                  <a:gd name="T1" fmla="*/ 29 h 43"/>
                  <a:gd name="T2" fmla="*/ 32 w 45"/>
                  <a:gd name="T3" fmla="*/ 43 h 43"/>
                  <a:gd name="T4" fmla="*/ 0 w 45"/>
                  <a:gd name="T5" fmla="*/ 14 h 43"/>
                  <a:gd name="T6" fmla="*/ 14 w 45"/>
                  <a:gd name="T7" fmla="*/ 0 h 43"/>
                  <a:gd name="T8" fmla="*/ 45 w 45"/>
                  <a:gd name="T9" fmla="*/ 29 h 43"/>
                  <a:gd name="T10" fmla="*/ 0 60000 65536"/>
                  <a:gd name="T11" fmla="*/ 0 60000 65536"/>
                  <a:gd name="T12" fmla="*/ 0 60000 65536"/>
                  <a:gd name="T13" fmla="*/ 0 60000 65536"/>
                  <a:gd name="T14" fmla="*/ 0 60000 65536"/>
                  <a:gd name="T15" fmla="*/ 0 w 45"/>
                  <a:gd name="T16" fmla="*/ 0 h 43"/>
                  <a:gd name="T17" fmla="*/ 45 w 45"/>
                  <a:gd name="T18" fmla="*/ 43 h 43"/>
                </a:gdLst>
                <a:ahLst/>
                <a:cxnLst>
                  <a:cxn ang="T10">
                    <a:pos x="T0" y="T1"/>
                  </a:cxn>
                  <a:cxn ang="T11">
                    <a:pos x="T2" y="T3"/>
                  </a:cxn>
                  <a:cxn ang="T12">
                    <a:pos x="T4" y="T5"/>
                  </a:cxn>
                  <a:cxn ang="T13">
                    <a:pos x="T6" y="T7"/>
                  </a:cxn>
                  <a:cxn ang="T14">
                    <a:pos x="T8" y="T9"/>
                  </a:cxn>
                </a:cxnLst>
                <a:rect l="T15" t="T16" r="T17" b="T18"/>
                <a:pathLst>
                  <a:path w="45" h="43">
                    <a:moveTo>
                      <a:pt x="45" y="29"/>
                    </a:moveTo>
                    <a:lnTo>
                      <a:pt x="32" y="43"/>
                    </a:lnTo>
                    <a:lnTo>
                      <a:pt x="0" y="14"/>
                    </a:lnTo>
                    <a:lnTo>
                      <a:pt x="14" y="0"/>
                    </a:lnTo>
                    <a:lnTo>
                      <a:pt x="45" y="29"/>
                    </a:lnTo>
                    <a:close/>
                  </a:path>
                </a:pathLst>
              </a:custGeom>
              <a:noFill/>
              <a:ln w="9525">
                <a:noFill/>
                <a:round/>
                <a:headEnd/>
                <a:tailEnd/>
              </a:ln>
            </p:spPr>
            <p:txBody>
              <a:bodyPr>
                <a:prstTxWarp prst="textNoShape">
                  <a:avLst/>
                </a:prstTxWarp>
              </a:bodyPr>
              <a:lstStyle/>
              <a:p>
                <a:endParaRPr lang="en-US"/>
              </a:p>
            </p:txBody>
          </p:sp>
          <p:sp>
            <p:nvSpPr>
              <p:cNvPr id="72443" name="Freeform 1319"/>
              <p:cNvSpPr>
                <a:spLocks/>
              </p:cNvSpPr>
              <p:nvPr/>
            </p:nvSpPr>
            <p:spPr bwMode="auto">
              <a:xfrm>
                <a:off x="4864" y="2339"/>
                <a:ext cx="9" cy="8"/>
              </a:xfrm>
              <a:custGeom>
                <a:avLst/>
                <a:gdLst>
                  <a:gd name="T0" fmla="*/ 43 w 43"/>
                  <a:gd name="T1" fmla="*/ 29 h 43"/>
                  <a:gd name="T2" fmla="*/ 29 w 43"/>
                  <a:gd name="T3" fmla="*/ 43 h 43"/>
                  <a:gd name="T4" fmla="*/ 0 w 43"/>
                  <a:gd name="T5" fmla="*/ 15 h 43"/>
                  <a:gd name="T6" fmla="*/ 0 w 43"/>
                  <a:gd name="T7" fmla="*/ 12 h 43"/>
                  <a:gd name="T8" fmla="*/ 14 w 43"/>
                  <a:gd name="T9" fmla="*/ 0 h 43"/>
                  <a:gd name="T10" fmla="*/ 43 w 43"/>
                  <a:gd name="T11" fmla="*/ 29 h 43"/>
                  <a:gd name="T12" fmla="*/ 0 60000 65536"/>
                  <a:gd name="T13" fmla="*/ 0 60000 65536"/>
                  <a:gd name="T14" fmla="*/ 0 60000 65536"/>
                  <a:gd name="T15" fmla="*/ 0 60000 65536"/>
                  <a:gd name="T16" fmla="*/ 0 60000 65536"/>
                  <a:gd name="T17" fmla="*/ 0 60000 65536"/>
                  <a:gd name="T18" fmla="*/ 0 w 43"/>
                  <a:gd name="T19" fmla="*/ 0 h 43"/>
                  <a:gd name="T20" fmla="*/ 43 w 43"/>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43" h="43">
                    <a:moveTo>
                      <a:pt x="43" y="29"/>
                    </a:moveTo>
                    <a:lnTo>
                      <a:pt x="29" y="43"/>
                    </a:lnTo>
                    <a:lnTo>
                      <a:pt x="0" y="15"/>
                    </a:lnTo>
                    <a:lnTo>
                      <a:pt x="0" y="12"/>
                    </a:lnTo>
                    <a:lnTo>
                      <a:pt x="14" y="0"/>
                    </a:lnTo>
                    <a:lnTo>
                      <a:pt x="43" y="29"/>
                    </a:lnTo>
                    <a:close/>
                  </a:path>
                </a:pathLst>
              </a:custGeom>
              <a:noFill/>
              <a:ln w="9525">
                <a:noFill/>
                <a:round/>
                <a:headEnd/>
                <a:tailEnd/>
              </a:ln>
            </p:spPr>
            <p:txBody>
              <a:bodyPr>
                <a:prstTxWarp prst="textNoShape">
                  <a:avLst/>
                </a:prstTxWarp>
              </a:bodyPr>
              <a:lstStyle/>
              <a:p>
                <a:endParaRPr lang="en-US"/>
              </a:p>
            </p:txBody>
          </p:sp>
          <p:sp>
            <p:nvSpPr>
              <p:cNvPr id="72444" name="Freeform 1320"/>
              <p:cNvSpPr>
                <a:spLocks/>
              </p:cNvSpPr>
              <p:nvPr/>
            </p:nvSpPr>
            <p:spPr bwMode="auto">
              <a:xfrm>
                <a:off x="4859" y="2333"/>
                <a:ext cx="8" cy="8"/>
              </a:xfrm>
              <a:custGeom>
                <a:avLst/>
                <a:gdLst>
                  <a:gd name="T0" fmla="*/ 41 w 41"/>
                  <a:gd name="T1" fmla="*/ 28 h 40"/>
                  <a:gd name="T2" fmla="*/ 27 w 41"/>
                  <a:gd name="T3" fmla="*/ 40 h 40"/>
                  <a:gd name="T4" fmla="*/ 4 w 41"/>
                  <a:gd name="T5" fmla="*/ 11 h 40"/>
                  <a:gd name="T6" fmla="*/ 0 w 41"/>
                  <a:gd name="T7" fmla="*/ 8 h 40"/>
                  <a:gd name="T8" fmla="*/ 19 w 41"/>
                  <a:gd name="T9" fmla="*/ 0 h 40"/>
                  <a:gd name="T10" fmla="*/ 41 w 41"/>
                  <a:gd name="T11" fmla="*/ 28 h 40"/>
                  <a:gd name="T12" fmla="*/ 0 60000 65536"/>
                  <a:gd name="T13" fmla="*/ 0 60000 65536"/>
                  <a:gd name="T14" fmla="*/ 0 60000 65536"/>
                  <a:gd name="T15" fmla="*/ 0 60000 65536"/>
                  <a:gd name="T16" fmla="*/ 0 60000 65536"/>
                  <a:gd name="T17" fmla="*/ 0 60000 65536"/>
                  <a:gd name="T18" fmla="*/ 0 w 41"/>
                  <a:gd name="T19" fmla="*/ 0 h 40"/>
                  <a:gd name="T20" fmla="*/ 41 w 41"/>
                  <a:gd name="T21" fmla="*/ 40 h 40"/>
                </a:gdLst>
                <a:ahLst/>
                <a:cxnLst>
                  <a:cxn ang="T12">
                    <a:pos x="T0" y="T1"/>
                  </a:cxn>
                  <a:cxn ang="T13">
                    <a:pos x="T2" y="T3"/>
                  </a:cxn>
                  <a:cxn ang="T14">
                    <a:pos x="T4" y="T5"/>
                  </a:cxn>
                  <a:cxn ang="T15">
                    <a:pos x="T6" y="T7"/>
                  </a:cxn>
                  <a:cxn ang="T16">
                    <a:pos x="T8" y="T9"/>
                  </a:cxn>
                  <a:cxn ang="T17">
                    <a:pos x="T10" y="T11"/>
                  </a:cxn>
                </a:cxnLst>
                <a:rect l="T18" t="T19" r="T20" b="T21"/>
                <a:pathLst>
                  <a:path w="41" h="40">
                    <a:moveTo>
                      <a:pt x="41" y="28"/>
                    </a:moveTo>
                    <a:lnTo>
                      <a:pt x="27" y="40"/>
                    </a:lnTo>
                    <a:lnTo>
                      <a:pt x="4" y="11"/>
                    </a:lnTo>
                    <a:lnTo>
                      <a:pt x="0" y="8"/>
                    </a:lnTo>
                    <a:lnTo>
                      <a:pt x="19" y="0"/>
                    </a:lnTo>
                    <a:lnTo>
                      <a:pt x="41" y="28"/>
                    </a:lnTo>
                    <a:close/>
                  </a:path>
                </a:pathLst>
              </a:custGeom>
              <a:noFill/>
              <a:ln w="9525">
                <a:noFill/>
                <a:round/>
                <a:headEnd/>
                <a:tailEnd/>
              </a:ln>
            </p:spPr>
            <p:txBody>
              <a:bodyPr>
                <a:prstTxWarp prst="textNoShape">
                  <a:avLst/>
                </a:prstTxWarp>
              </a:bodyPr>
              <a:lstStyle/>
              <a:p>
                <a:endParaRPr lang="en-US"/>
              </a:p>
            </p:txBody>
          </p:sp>
          <p:sp>
            <p:nvSpPr>
              <p:cNvPr id="72445" name="Freeform 1321"/>
              <p:cNvSpPr>
                <a:spLocks/>
              </p:cNvSpPr>
              <p:nvPr/>
            </p:nvSpPr>
            <p:spPr bwMode="auto">
              <a:xfrm>
                <a:off x="4855" y="2327"/>
                <a:ext cx="8" cy="8"/>
              </a:xfrm>
              <a:custGeom>
                <a:avLst/>
                <a:gdLst>
                  <a:gd name="T0" fmla="*/ 38 w 38"/>
                  <a:gd name="T1" fmla="*/ 32 h 40"/>
                  <a:gd name="T2" fmla="*/ 19 w 38"/>
                  <a:gd name="T3" fmla="*/ 40 h 40"/>
                  <a:gd name="T4" fmla="*/ 2 w 38"/>
                  <a:gd name="T5" fmla="*/ 8 h 40"/>
                  <a:gd name="T6" fmla="*/ 0 w 38"/>
                  <a:gd name="T7" fmla="*/ 8 h 40"/>
                  <a:gd name="T8" fmla="*/ 19 w 38"/>
                  <a:gd name="T9" fmla="*/ 0 h 40"/>
                  <a:gd name="T10" fmla="*/ 38 w 38"/>
                  <a:gd name="T11" fmla="*/ 32 h 40"/>
                  <a:gd name="T12" fmla="*/ 0 60000 65536"/>
                  <a:gd name="T13" fmla="*/ 0 60000 65536"/>
                  <a:gd name="T14" fmla="*/ 0 60000 65536"/>
                  <a:gd name="T15" fmla="*/ 0 60000 65536"/>
                  <a:gd name="T16" fmla="*/ 0 60000 65536"/>
                  <a:gd name="T17" fmla="*/ 0 60000 65536"/>
                  <a:gd name="T18" fmla="*/ 0 w 38"/>
                  <a:gd name="T19" fmla="*/ 0 h 40"/>
                  <a:gd name="T20" fmla="*/ 38 w 38"/>
                  <a:gd name="T21" fmla="*/ 40 h 40"/>
                </a:gdLst>
                <a:ahLst/>
                <a:cxnLst>
                  <a:cxn ang="T12">
                    <a:pos x="T0" y="T1"/>
                  </a:cxn>
                  <a:cxn ang="T13">
                    <a:pos x="T2" y="T3"/>
                  </a:cxn>
                  <a:cxn ang="T14">
                    <a:pos x="T4" y="T5"/>
                  </a:cxn>
                  <a:cxn ang="T15">
                    <a:pos x="T6" y="T7"/>
                  </a:cxn>
                  <a:cxn ang="T16">
                    <a:pos x="T8" y="T9"/>
                  </a:cxn>
                  <a:cxn ang="T17">
                    <a:pos x="T10" y="T11"/>
                  </a:cxn>
                </a:cxnLst>
                <a:rect l="T18" t="T19" r="T20" b="T21"/>
                <a:pathLst>
                  <a:path w="38" h="40">
                    <a:moveTo>
                      <a:pt x="38" y="32"/>
                    </a:moveTo>
                    <a:lnTo>
                      <a:pt x="19" y="40"/>
                    </a:lnTo>
                    <a:lnTo>
                      <a:pt x="2" y="8"/>
                    </a:lnTo>
                    <a:lnTo>
                      <a:pt x="0" y="8"/>
                    </a:lnTo>
                    <a:lnTo>
                      <a:pt x="19" y="0"/>
                    </a:lnTo>
                    <a:lnTo>
                      <a:pt x="38" y="32"/>
                    </a:lnTo>
                    <a:close/>
                  </a:path>
                </a:pathLst>
              </a:custGeom>
              <a:noFill/>
              <a:ln w="9525">
                <a:noFill/>
                <a:round/>
                <a:headEnd/>
                <a:tailEnd/>
              </a:ln>
            </p:spPr>
            <p:txBody>
              <a:bodyPr>
                <a:prstTxWarp prst="textNoShape">
                  <a:avLst/>
                </a:prstTxWarp>
              </a:bodyPr>
              <a:lstStyle/>
              <a:p>
                <a:endParaRPr lang="en-US"/>
              </a:p>
            </p:txBody>
          </p:sp>
          <p:sp>
            <p:nvSpPr>
              <p:cNvPr id="72446" name="Freeform 1322"/>
              <p:cNvSpPr>
                <a:spLocks/>
              </p:cNvSpPr>
              <p:nvPr/>
            </p:nvSpPr>
            <p:spPr bwMode="auto">
              <a:xfrm>
                <a:off x="4851" y="2320"/>
                <a:ext cx="8" cy="8"/>
              </a:xfrm>
              <a:custGeom>
                <a:avLst/>
                <a:gdLst>
                  <a:gd name="T0" fmla="*/ 37 w 37"/>
                  <a:gd name="T1" fmla="*/ 35 h 43"/>
                  <a:gd name="T2" fmla="*/ 18 w 37"/>
                  <a:gd name="T3" fmla="*/ 43 h 43"/>
                  <a:gd name="T4" fmla="*/ 3 w 37"/>
                  <a:gd name="T5" fmla="*/ 9 h 43"/>
                  <a:gd name="T6" fmla="*/ 0 w 37"/>
                  <a:gd name="T7" fmla="*/ 9 h 43"/>
                  <a:gd name="T8" fmla="*/ 20 w 37"/>
                  <a:gd name="T9" fmla="*/ 0 h 43"/>
                  <a:gd name="T10" fmla="*/ 37 w 37"/>
                  <a:gd name="T11" fmla="*/ 35 h 43"/>
                  <a:gd name="T12" fmla="*/ 0 60000 65536"/>
                  <a:gd name="T13" fmla="*/ 0 60000 65536"/>
                  <a:gd name="T14" fmla="*/ 0 60000 65536"/>
                  <a:gd name="T15" fmla="*/ 0 60000 65536"/>
                  <a:gd name="T16" fmla="*/ 0 60000 65536"/>
                  <a:gd name="T17" fmla="*/ 0 60000 65536"/>
                  <a:gd name="T18" fmla="*/ 0 w 37"/>
                  <a:gd name="T19" fmla="*/ 0 h 43"/>
                  <a:gd name="T20" fmla="*/ 37 w 37"/>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37" h="43">
                    <a:moveTo>
                      <a:pt x="37" y="35"/>
                    </a:moveTo>
                    <a:lnTo>
                      <a:pt x="18" y="43"/>
                    </a:lnTo>
                    <a:lnTo>
                      <a:pt x="3" y="9"/>
                    </a:lnTo>
                    <a:lnTo>
                      <a:pt x="0" y="9"/>
                    </a:lnTo>
                    <a:lnTo>
                      <a:pt x="20" y="0"/>
                    </a:lnTo>
                    <a:lnTo>
                      <a:pt x="37" y="35"/>
                    </a:lnTo>
                    <a:close/>
                  </a:path>
                </a:pathLst>
              </a:custGeom>
              <a:noFill/>
              <a:ln w="9525">
                <a:noFill/>
                <a:round/>
                <a:headEnd/>
                <a:tailEnd/>
              </a:ln>
            </p:spPr>
            <p:txBody>
              <a:bodyPr>
                <a:prstTxWarp prst="textNoShape">
                  <a:avLst/>
                </a:prstTxWarp>
              </a:bodyPr>
              <a:lstStyle/>
              <a:p>
                <a:endParaRPr lang="en-US"/>
              </a:p>
            </p:txBody>
          </p:sp>
          <p:sp>
            <p:nvSpPr>
              <p:cNvPr id="72447" name="Freeform 1323"/>
              <p:cNvSpPr>
                <a:spLocks/>
              </p:cNvSpPr>
              <p:nvPr/>
            </p:nvSpPr>
            <p:spPr bwMode="auto">
              <a:xfrm>
                <a:off x="4849" y="2313"/>
                <a:ext cx="6" cy="9"/>
              </a:xfrm>
              <a:custGeom>
                <a:avLst/>
                <a:gdLst>
                  <a:gd name="T0" fmla="*/ 31 w 31"/>
                  <a:gd name="T1" fmla="*/ 32 h 41"/>
                  <a:gd name="T2" fmla="*/ 11 w 31"/>
                  <a:gd name="T3" fmla="*/ 41 h 41"/>
                  <a:gd name="T4" fmla="*/ 0 w 31"/>
                  <a:gd name="T5" fmla="*/ 6 h 41"/>
                  <a:gd name="T6" fmla="*/ 17 w 31"/>
                  <a:gd name="T7" fmla="*/ 0 h 41"/>
                  <a:gd name="T8" fmla="*/ 31 w 31"/>
                  <a:gd name="T9" fmla="*/ 32 h 41"/>
                  <a:gd name="T10" fmla="*/ 0 60000 65536"/>
                  <a:gd name="T11" fmla="*/ 0 60000 65536"/>
                  <a:gd name="T12" fmla="*/ 0 60000 65536"/>
                  <a:gd name="T13" fmla="*/ 0 60000 65536"/>
                  <a:gd name="T14" fmla="*/ 0 60000 65536"/>
                  <a:gd name="T15" fmla="*/ 0 w 31"/>
                  <a:gd name="T16" fmla="*/ 0 h 41"/>
                  <a:gd name="T17" fmla="*/ 31 w 31"/>
                  <a:gd name="T18" fmla="*/ 41 h 41"/>
                </a:gdLst>
                <a:ahLst/>
                <a:cxnLst>
                  <a:cxn ang="T10">
                    <a:pos x="T0" y="T1"/>
                  </a:cxn>
                  <a:cxn ang="T11">
                    <a:pos x="T2" y="T3"/>
                  </a:cxn>
                  <a:cxn ang="T12">
                    <a:pos x="T4" y="T5"/>
                  </a:cxn>
                  <a:cxn ang="T13">
                    <a:pos x="T6" y="T7"/>
                  </a:cxn>
                  <a:cxn ang="T14">
                    <a:pos x="T8" y="T9"/>
                  </a:cxn>
                </a:cxnLst>
                <a:rect l="T15" t="T16" r="T17" b="T18"/>
                <a:pathLst>
                  <a:path w="31" h="41">
                    <a:moveTo>
                      <a:pt x="31" y="32"/>
                    </a:moveTo>
                    <a:lnTo>
                      <a:pt x="11" y="41"/>
                    </a:lnTo>
                    <a:lnTo>
                      <a:pt x="0" y="6"/>
                    </a:lnTo>
                    <a:lnTo>
                      <a:pt x="17" y="0"/>
                    </a:lnTo>
                    <a:lnTo>
                      <a:pt x="31" y="32"/>
                    </a:lnTo>
                    <a:close/>
                  </a:path>
                </a:pathLst>
              </a:custGeom>
              <a:noFill/>
              <a:ln w="9525">
                <a:noFill/>
                <a:round/>
                <a:headEnd/>
                <a:tailEnd/>
              </a:ln>
            </p:spPr>
            <p:txBody>
              <a:bodyPr>
                <a:prstTxWarp prst="textNoShape">
                  <a:avLst/>
                </a:prstTxWarp>
              </a:bodyPr>
              <a:lstStyle/>
              <a:p>
                <a:endParaRPr lang="en-US"/>
              </a:p>
            </p:txBody>
          </p:sp>
          <p:sp>
            <p:nvSpPr>
              <p:cNvPr id="72448" name="Freeform 1324"/>
              <p:cNvSpPr>
                <a:spLocks/>
              </p:cNvSpPr>
              <p:nvPr/>
            </p:nvSpPr>
            <p:spPr bwMode="auto">
              <a:xfrm>
                <a:off x="4847" y="2307"/>
                <a:ext cx="6" cy="8"/>
              </a:xfrm>
              <a:custGeom>
                <a:avLst/>
                <a:gdLst>
                  <a:gd name="T0" fmla="*/ 29 w 29"/>
                  <a:gd name="T1" fmla="*/ 34 h 40"/>
                  <a:gd name="T2" fmla="*/ 12 w 29"/>
                  <a:gd name="T3" fmla="*/ 40 h 40"/>
                  <a:gd name="T4" fmla="*/ 0 w 29"/>
                  <a:gd name="T5" fmla="*/ 6 h 40"/>
                  <a:gd name="T6" fmla="*/ 21 w 29"/>
                  <a:gd name="T7" fmla="*/ 0 h 40"/>
                  <a:gd name="T8" fmla="*/ 29 w 29"/>
                  <a:gd name="T9" fmla="*/ 34 h 40"/>
                  <a:gd name="T10" fmla="*/ 0 60000 65536"/>
                  <a:gd name="T11" fmla="*/ 0 60000 65536"/>
                  <a:gd name="T12" fmla="*/ 0 60000 65536"/>
                  <a:gd name="T13" fmla="*/ 0 60000 65536"/>
                  <a:gd name="T14" fmla="*/ 0 60000 65536"/>
                  <a:gd name="T15" fmla="*/ 0 w 29"/>
                  <a:gd name="T16" fmla="*/ 0 h 40"/>
                  <a:gd name="T17" fmla="*/ 29 w 29"/>
                  <a:gd name="T18" fmla="*/ 40 h 40"/>
                </a:gdLst>
                <a:ahLst/>
                <a:cxnLst>
                  <a:cxn ang="T10">
                    <a:pos x="T0" y="T1"/>
                  </a:cxn>
                  <a:cxn ang="T11">
                    <a:pos x="T2" y="T3"/>
                  </a:cxn>
                  <a:cxn ang="T12">
                    <a:pos x="T4" y="T5"/>
                  </a:cxn>
                  <a:cxn ang="T13">
                    <a:pos x="T6" y="T7"/>
                  </a:cxn>
                  <a:cxn ang="T14">
                    <a:pos x="T8" y="T9"/>
                  </a:cxn>
                </a:cxnLst>
                <a:rect l="T15" t="T16" r="T17" b="T18"/>
                <a:pathLst>
                  <a:path w="29" h="40">
                    <a:moveTo>
                      <a:pt x="29" y="34"/>
                    </a:moveTo>
                    <a:lnTo>
                      <a:pt x="12" y="40"/>
                    </a:lnTo>
                    <a:lnTo>
                      <a:pt x="0" y="6"/>
                    </a:lnTo>
                    <a:lnTo>
                      <a:pt x="21" y="0"/>
                    </a:lnTo>
                    <a:lnTo>
                      <a:pt x="29" y="34"/>
                    </a:lnTo>
                    <a:close/>
                  </a:path>
                </a:pathLst>
              </a:custGeom>
              <a:noFill/>
              <a:ln w="9525">
                <a:noFill/>
                <a:round/>
                <a:headEnd/>
                <a:tailEnd/>
              </a:ln>
            </p:spPr>
            <p:txBody>
              <a:bodyPr>
                <a:prstTxWarp prst="textNoShape">
                  <a:avLst/>
                </a:prstTxWarp>
              </a:bodyPr>
              <a:lstStyle/>
              <a:p>
                <a:endParaRPr lang="en-US"/>
              </a:p>
            </p:txBody>
          </p:sp>
          <p:sp>
            <p:nvSpPr>
              <p:cNvPr id="72449" name="Freeform 1325"/>
              <p:cNvSpPr>
                <a:spLocks/>
              </p:cNvSpPr>
              <p:nvPr/>
            </p:nvSpPr>
            <p:spPr bwMode="auto">
              <a:xfrm>
                <a:off x="4846" y="2300"/>
                <a:ext cx="5" cy="8"/>
              </a:xfrm>
              <a:custGeom>
                <a:avLst/>
                <a:gdLst>
                  <a:gd name="T0" fmla="*/ 26 w 26"/>
                  <a:gd name="T1" fmla="*/ 35 h 41"/>
                  <a:gd name="T2" fmla="*/ 5 w 26"/>
                  <a:gd name="T3" fmla="*/ 41 h 41"/>
                  <a:gd name="T4" fmla="*/ 0 w 26"/>
                  <a:gd name="T5" fmla="*/ 4 h 41"/>
                  <a:gd name="T6" fmla="*/ 20 w 26"/>
                  <a:gd name="T7" fmla="*/ 0 h 41"/>
                  <a:gd name="T8" fmla="*/ 26 w 26"/>
                  <a:gd name="T9" fmla="*/ 35 h 41"/>
                  <a:gd name="T10" fmla="*/ 0 60000 65536"/>
                  <a:gd name="T11" fmla="*/ 0 60000 65536"/>
                  <a:gd name="T12" fmla="*/ 0 60000 65536"/>
                  <a:gd name="T13" fmla="*/ 0 60000 65536"/>
                  <a:gd name="T14" fmla="*/ 0 60000 65536"/>
                  <a:gd name="T15" fmla="*/ 0 w 26"/>
                  <a:gd name="T16" fmla="*/ 0 h 41"/>
                  <a:gd name="T17" fmla="*/ 26 w 26"/>
                  <a:gd name="T18" fmla="*/ 41 h 41"/>
                </a:gdLst>
                <a:ahLst/>
                <a:cxnLst>
                  <a:cxn ang="T10">
                    <a:pos x="T0" y="T1"/>
                  </a:cxn>
                  <a:cxn ang="T11">
                    <a:pos x="T2" y="T3"/>
                  </a:cxn>
                  <a:cxn ang="T12">
                    <a:pos x="T4" y="T5"/>
                  </a:cxn>
                  <a:cxn ang="T13">
                    <a:pos x="T6" y="T7"/>
                  </a:cxn>
                  <a:cxn ang="T14">
                    <a:pos x="T8" y="T9"/>
                  </a:cxn>
                </a:cxnLst>
                <a:rect l="T15" t="T16" r="T17" b="T18"/>
                <a:pathLst>
                  <a:path w="26" h="41">
                    <a:moveTo>
                      <a:pt x="26" y="35"/>
                    </a:moveTo>
                    <a:lnTo>
                      <a:pt x="5" y="41"/>
                    </a:lnTo>
                    <a:lnTo>
                      <a:pt x="0" y="4"/>
                    </a:lnTo>
                    <a:lnTo>
                      <a:pt x="20" y="0"/>
                    </a:lnTo>
                    <a:lnTo>
                      <a:pt x="26" y="35"/>
                    </a:lnTo>
                    <a:close/>
                  </a:path>
                </a:pathLst>
              </a:custGeom>
              <a:noFill/>
              <a:ln w="9525">
                <a:noFill/>
                <a:round/>
                <a:headEnd/>
                <a:tailEnd/>
              </a:ln>
            </p:spPr>
            <p:txBody>
              <a:bodyPr>
                <a:prstTxWarp prst="textNoShape">
                  <a:avLst/>
                </a:prstTxWarp>
              </a:bodyPr>
              <a:lstStyle/>
              <a:p>
                <a:endParaRPr lang="en-US"/>
              </a:p>
            </p:txBody>
          </p:sp>
          <p:sp>
            <p:nvSpPr>
              <p:cNvPr id="72450" name="Freeform 1326"/>
              <p:cNvSpPr>
                <a:spLocks/>
              </p:cNvSpPr>
              <p:nvPr/>
            </p:nvSpPr>
            <p:spPr bwMode="auto">
              <a:xfrm>
                <a:off x="4845" y="2293"/>
                <a:ext cx="5" cy="7"/>
              </a:xfrm>
              <a:custGeom>
                <a:avLst/>
                <a:gdLst>
                  <a:gd name="T0" fmla="*/ 26 w 26"/>
                  <a:gd name="T1" fmla="*/ 34 h 38"/>
                  <a:gd name="T2" fmla="*/ 6 w 26"/>
                  <a:gd name="T3" fmla="*/ 38 h 38"/>
                  <a:gd name="T4" fmla="*/ 0 w 26"/>
                  <a:gd name="T5" fmla="*/ 2 h 38"/>
                  <a:gd name="T6" fmla="*/ 20 w 26"/>
                  <a:gd name="T7" fmla="*/ 0 h 38"/>
                  <a:gd name="T8" fmla="*/ 26 w 26"/>
                  <a:gd name="T9" fmla="*/ 34 h 38"/>
                  <a:gd name="T10" fmla="*/ 0 60000 65536"/>
                  <a:gd name="T11" fmla="*/ 0 60000 65536"/>
                  <a:gd name="T12" fmla="*/ 0 60000 65536"/>
                  <a:gd name="T13" fmla="*/ 0 60000 65536"/>
                  <a:gd name="T14" fmla="*/ 0 60000 65536"/>
                  <a:gd name="T15" fmla="*/ 0 w 26"/>
                  <a:gd name="T16" fmla="*/ 0 h 38"/>
                  <a:gd name="T17" fmla="*/ 26 w 26"/>
                  <a:gd name="T18" fmla="*/ 38 h 38"/>
                </a:gdLst>
                <a:ahLst/>
                <a:cxnLst>
                  <a:cxn ang="T10">
                    <a:pos x="T0" y="T1"/>
                  </a:cxn>
                  <a:cxn ang="T11">
                    <a:pos x="T2" y="T3"/>
                  </a:cxn>
                  <a:cxn ang="T12">
                    <a:pos x="T4" y="T5"/>
                  </a:cxn>
                  <a:cxn ang="T13">
                    <a:pos x="T6" y="T7"/>
                  </a:cxn>
                  <a:cxn ang="T14">
                    <a:pos x="T8" y="T9"/>
                  </a:cxn>
                </a:cxnLst>
                <a:rect l="T15" t="T16" r="T17" b="T18"/>
                <a:pathLst>
                  <a:path w="26" h="38">
                    <a:moveTo>
                      <a:pt x="26" y="34"/>
                    </a:moveTo>
                    <a:lnTo>
                      <a:pt x="6" y="38"/>
                    </a:lnTo>
                    <a:lnTo>
                      <a:pt x="0" y="2"/>
                    </a:lnTo>
                    <a:lnTo>
                      <a:pt x="20" y="0"/>
                    </a:lnTo>
                    <a:lnTo>
                      <a:pt x="26" y="34"/>
                    </a:lnTo>
                    <a:close/>
                  </a:path>
                </a:pathLst>
              </a:custGeom>
              <a:noFill/>
              <a:ln w="9525">
                <a:noFill/>
                <a:round/>
                <a:headEnd/>
                <a:tailEnd/>
              </a:ln>
            </p:spPr>
            <p:txBody>
              <a:bodyPr>
                <a:prstTxWarp prst="textNoShape">
                  <a:avLst/>
                </a:prstTxWarp>
              </a:bodyPr>
              <a:lstStyle/>
              <a:p>
                <a:endParaRPr lang="en-US"/>
              </a:p>
            </p:txBody>
          </p:sp>
          <p:sp>
            <p:nvSpPr>
              <p:cNvPr id="72451" name="Freeform 1327"/>
              <p:cNvSpPr>
                <a:spLocks/>
              </p:cNvSpPr>
              <p:nvPr/>
            </p:nvSpPr>
            <p:spPr bwMode="auto">
              <a:xfrm>
                <a:off x="4845" y="2286"/>
                <a:ext cx="4" cy="7"/>
              </a:xfrm>
              <a:custGeom>
                <a:avLst/>
                <a:gdLst>
                  <a:gd name="T0" fmla="*/ 20 w 20"/>
                  <a:gd name="T1" fmla="*/ 35 h 37"/>
                  <a:gd name="T2" fmla="*/ 0 w 20"/>
                  <a:gd name="T3" fmla="*/ 37 h 37"/>
                  <a:gd name="T4" fmla="*/ 0 w 20"/>
                  <a:gd name="T5" fmla="*/ 3 h 37"/>
                  <a:gd name="T6" fmla="*/ 0 w 20"/>
                  <a:gd name="T7" fmla="*/ 0 h 37"/>
                  <a:gd name="T8" fmla="*/ 17 w 20"/>
                  <a:gd name="T9" fmla="*/ 0 h 37"/>
                  <a:gd name="T10" fmla="*/ 20 w 20"/>
                  <a:gd name="T11" fmla="*/ 35 h 37"/>
                  <a:gd name="T12" fmla="*/ 0 60000 65536"/>
                  <a:gd name="T13" fmla="*/ 0 60000 65536"/>
                  <a:gd name="T14" fmla="*/ 0 60000 65536"/>
                  <a:gd name="T15" fmla="*/ 0 60000 65536"/>
                  <a:gd name="T16" fmla="*/ 0 60000 65536"/>
                  <a:gd name="T17" fmla="*/ 0 60000 65536"/>
                  <a:gd name="T18" fmla="*/ 0 w 20"/>
                  <a:gd name="T19" fmla="*/ 0 h 37"/>
                  <a:gd name="T20" fmla="*/ 20 w 20"/>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20" h="37">
                    <a:moveTo>
                      <a:pt x="20" y="35"/>
                    </a:moveTo>
                    <a:lnTo>
                      <a:pt x="0" y="37"/>
                    </a:lnTo>
                    <a:lnTo>
                      <a:pt x="0" y="3"/>
                    </a:lnTo>
                    <a:lnTo>
                      <a:pt x="0" y="0"/>
                    </a:lnTo>
                    <a:lnTo>
                      <a:pt x="17" y="0"/>
                    </a:lnTo>
                    <a:lnTo>
                      <a:pt x="20" y="35"/>
                    </a:lnTo>
                    <a:close/>
                  </a:path>
                </a:pathLst>
              </a:custGeom>
              <a:noFill/>
              <a:ln w="9525">
                <a:noFill/>
                <a:round/>
                <a:headEnd/>
                <a:tailEnd/>
              </a:ln>
            </p:spPr>
            <p:txBody>
              <a:bodyPr>
                <a:prstTxWarp prst="textNoShape">
                  <a:avLst/>
                </a:prstTxWarp>
              </a:bodyPr>
              <a:lstStyle/>
              <a:p>
                <a:endParaRPr lang="en-US"/>
              </a:p>
            </p:txBody>
          </p:sp>
          <p:sp>
            <p:nvSpPr>
              <p:cNvPr id="72452" name="Freeform 1328"/>
              <p:cNvSpPr>
                <a:spLocks/>
              </p:cNvSpPr>
              <p:nvPr/>
            </p:nvSpPr>
            <p:spPr bwMode="auto">
              <a:xfrm>
                <a:off x="4845" y="2279"/>
                <a:ext cx="4" cy="7"/>
              </a:xfrm>
              <a:custGeom>
                <a:avLst/>
                <a:gdLst>
                  <a:gd name="T0" fmla="*/ 17 w 20"/>
                  <a:gd name="T1" fmla="*/ 34 h 34"/>
                  <a:gd name="T2" fmla="*/ 0 w 20"/>
                  <a:gd name="T3" fmla="*/ 34 h 34"/>
                  <a:gd name="T4" fmla="*/ 0 w 20"/>
                  <a:gd name="T5" fmla="*/ 0 h 34"/>
                  <a:gd name="T6" fmla="*/ 20 w 20"/>
                  <a:gd name="T7" fmla="*/ 0 h 34"/>
                  <a:gd name="T8" fmla="*/ 17 w 20"/>
                  <a:gd name="T9" fmla="*/ 34 h 34"/>
                  <a:gd name="T10" fmla="*/ 0 60000 65536"/>
                  <a:gd name="T11" fmla="*/ 0 60000 65536"/>
                  <a:gd name="T12" fmla="*/ 0 60000 65536"/>
                  <a:gd name="T13" fmla="*/ 0 60000 65536"/>
                  <a:gd name="T14" fmla="*/ 0 60000 65536"/>
                  <a:gd name="T15" fmla="*/ 0 w 20"/>
                  <a:gd name="T16" fmla="*/ 0 h 34"/>
                  <a:gd name="T17" fmla="*/ 20 w 20"/>
                  <a:gd name="T18" fmla="*/ 34 h 34"/>
                </a:gdLst>
                <a:ahLst/>
                <a:cxnLst>
                  <a:cxn ang="T10">
                    <a:pos x="T0" y="T1"/>
                  </a:cxn>
                  <a:cxn ang="T11">
                    <a:pos x="T2" y="T3"/>
                  </a:cxn>
                  <a:cxn ang="T12">
                    <a:pos x="T4" y="T5"/>
                  </a:cxn>
                  <a:cxn ang="T13">
                    <a:pos x="T6" y="T7"/>
                  </a:cxn>
                  <a:cxn ang="T14">
                    <a:pos x="T8" y="T9"/>
                  </a:cxn>
                </a:cxnLst>
                <a:rect l="T15" t="T16" r="T17" b="T18"/>
                <a:pathLst>
                  <a:path w="20" h="34">
                    <a:moveTo>
                      <a:pt x="17" y="34"/>
                    </a:moveTo>
                    <a:lnTo>
                      <a:pt x="0" y="34"/>
                    </a:lnTo>
                    <a:lnTo>
                      <a:pt x="0" y="0"/>
                    </a:lnTo>
                    <a:lnTo>
                      <a:pt x="20" y="0"/>
                    </a:lnTo>
                    <a:lnTo>
                      <a:pt x="17" y="34"/>
                    </a:lnTo>
                    <a:close/>
                  </a:path>
                </a:pathLst>
              </a:custGeom>
              <a:noFill/>
              <a:ln w="9525">
                <a:noFill/>
                <a:round/>
                <a:headEnd/>
                <a:tailEnd/>
              </a:ln>
            </p:spPr>
            <p:txBody>
              <a:bodyPr>
                <a:prstTxWarp prst="textNoShape">
                  <a:avLst/>
                </a:prstTxWarp>
              </a:bodyPr>
              <a:lstStyle/>
              <a:p>
                <a:endParaRPr lang="en-US"/>
              </a:p>
            </p:txBody>
          </p:sp>
          <p:sp>
            <p:nvSpPr>
              <p:cNvPr id="72453" name="Freeform 1329"/>
              <p:cNvSpPr>
                <a:spLocks/>
              </p:cNvSpPr>
              <p:nvPr/>
            </p:nvSpPr>
            <p:spPr bwMode="auto">
              <a:xfrm>
                <a:off x="4845" y="2272"/>
                <a:ext cx="4" cy="7"/>
              </a:xfrm>
              <a:custGeom>
                <a:avLst/>
                <a:gdLst>
                  <a:gd name="T0" fmla="*/ 20 w 20"/>
                  <a:gd name="T1" fmla="*/ 35 h 35"/>
                  <a:gd name="T2" fmla="*/ 0 w 20"/>
                  <a:gd name="T3" fmla="*/ 35 h 35"/>
                  <a:gd name="T4" fmla="*/ 0 w 20"/>
                  <a:gd name="T5" fmla="*/ 0 h 35"/>
                  <a:gd name="T6" fmla="*/ 20 w 20"/>
                  <a:gd name="T7" fmla="*/ 3 h 35"/>
                  <a:gd name="T8" fmla="*/ 20 w 20"/>
                  <a:gd name="T9" fmla="*/ 35 h 35"/>
                  <a:gd name="T10" fmla="*/ 0 60000 65536"/>
                  <a:gd name="T11" fmla="*/ 0 60000 65536"/>
                  <a:gd name="T12" fmla="*/ 0 60000 65536"/>
                  <a:gd name="T13" fmla="*/ 0 60000 65536"/>
                  <a:gd name="T14" fmla="*/ 0 60000 65536"/>
                  <a:gd name="T15" fmla="*/ 0 w 20"/>
                  <a:gd name="T16" fmla="*/ 0 h 35"/>
                  <a:gd name="T17" fmla="*/ 20 w 20"/>
                  <a:gd name="T18" fmla="*/ 35 h 35"/>
                </a:gdLst>
                <a:ahLst/>
                <a:cxnLst>
                  <a:cxn ang="T10">
                    <a:pos x="T0" y="T1"/>
                  </a:cxn>
                  <a:cxn ang="T11">
                    <a:pos x="T2" y="T3"/>
                  </a:cxn>
                  <a:cxn ang="T12">
                    <a:pos x="T4" y="T5"/>
                  </a:cxn>
                  <a:cxn ang="T13">
                    <a:pos x="T6" y="T7"/>
                  </a:cxn>
                  <a:cxn ang="T14">
                    <a:pos x="T8" y="T9"/>
                  </a:cxn>
                </a:cxnLst>
                <a:rect l="T15" t="T16" r="T17" b="T18"/>
                <a:pathLst>
                  <a:path w="20" h="35">
                    <a:moveTo>
                      <a:pt x="20" y="35"/>
                    </a:moveTo>
                    <a:lnTo>
                      <a:pt x="0" y="35"/>
                    </a:lnTo>
                    <a:lnTo>
                      <a:pt x="0" y="0"/>
                    </a:lnTo>
                    <a:lnTo>
                      <a:pt x="20" y="3"/>
                    </a:lnTo>
                    <a:lnTo>
                      <a:pt x="20" y="35"/>
                    </a:lnTo>
                    <a:close/>
                  </a:path>
                </a:pathLst>
              </a:custGeom>
              <a:noFill/>
              <a:ln w="9525">
                <a:noFill/>
                <a:round/>
                <a:headEnd/>
                <a:tailEnd/>
              </a:ln>
            </p:spPr>
            <p:txBody>
              <a:bodyPr>
                <a:prstTxWarp prst="textNoShape">
                  <a:avLst/>
                </a:prstTxWarp>
              </a:bodyPr>
              <a:lstStyle/>
              <a:p>
                <a:endParaRPr lang="en-US"/>
              </a:p>
            </p:txBody>
          </p:sp>
          <p:sp>
            <p:nvSpPr>
              <p:cNvPr id="72454" name="Freeform 1330"/>
              <p:cNvSpPr>
                <a:spLocks/>
              </p:cNvSpPr>
              <p:nvPr/>
            </p:nvSpPr>
            <p:spPr bwMode="auto">
              <a:xfrm>
                <a:off x="4845" y="2258"/>
                <a:ext cx="5" cy="15"/>
              </a:xfrm>
              <a:custGeom>
                <a:avLst/>
                <a:gdLst>
                  <a:gd name="T0" fmla="*/ 20 w 28"/>
                  <a:gd name="T1" fmla="*/ 72 h 72"/>
                  <a:gd name="T2" fmla="*/ 0 w 28"/>
                  <a:gd name="T3" fmla="*/ 69 h 72"/>
                  <a:gd name="T4" fmla="*/ 8 w 28"/>
                  <a:gd name="T5" fmla="*/ 0 h 72"/>
                  <a:gd name="T6" fmla="*/ 11 w 28"/>
                  <a:gd name="T7" fmla="*/ 0 h 72"/>
                  <a:gd name="T8" fmla="*/ 28 w 28"/>
                  <a:gd name="T9" fmla="*/ 5 h 72"/>
                  <a:gd name="T10" fmla="*/ 20 w 28"/>
                  <a:gd name="T11" fmla="*/ 72 h 72"/>
                  <a:gd name="T12" fmla="*/ 0 60000 65536"/>
                  <a:gd name="T13" fmla="*/ 0 60000 65536"/>
                  <a:gd name="T14" fmla="*/ 0 60000 65536"/>
                  <a:gd name="T15" fmla="*/ 0 60000 65536"/>
                  <a:gd name="T16" fmla="*/ 0 60000 65536"/>
                  <a:gd name="T17" fmla="*/ 0 60000 65536"/>
                  <a:gd name="T18" fmla="*/ 0 w 28"/>
                  <a:gd name="T19" fmla="*/ 0 h 72"/>
                  <a:gd name="T20" fmla="*/ 28 w 28"/>
                  <a:gd name="T21" fmla="*/ 72 h 72"/>
                </a:gdLst>
                <a:ahLst/>
                <a:cxnLst>
                  <a:cxn ang="T12">
                    <a:pos x="T0" y="T1"/>
                  </a:cxn>
                  <a:cxn ang="T13">
                    <a:pos x="T2" y="T3"/>
                  </a:cxn>
                  <a:cxn ang="T14">
                    <a:pos x="T4" y="T5"/>
                  </a:cxn>
                  <a:cxn ang="T15">
                    <a:pos x="T6" y="T7"/>
                  </a:cxn>
                  <a:cxn ang="T16">
                    <a:pos x="T8" y="T9"/>
                  </a:cxn>
                  <a:cxn ang="T17">
                    <a:pos x="T10" y="T11"/>
                  </a:cxn>
                </a:cxnLst>
                <a:rect l="T18" t="T19" r="T20" b="T21"/>
                <a:pathLst>
                  <a:path w="28" h="72">
                    <a:moveTo>
                      <a:pt x="20" y="72"/>
                    </a:moveTo>
                    <a:lnTo>
                      <a:pt x="0" y="69"/>
                    </a:lnTo>
                    <a:lnTo>
                      <a:pt x="8" y="0"/>
                    </a:lnTo>
                    <a:lnTo>
                      <a:pt x="11" y="0"/>
                    </a:lnTo>
                    <a:lnTo>
                      <a:pt x="28" y="5"/>
                    </a:lnTo>
                    <a:lnTo>
                      <a:pt x="20" y="72"/>
                    </a:lnTo>
                    <a:close/>
                  </a:path>
                </a:pathLst>
              </a:custGeom>
              <a:noFill/>
              <a:ln w="9525">
                <a:noFill/>
                <a:round/>
                <a:headEnd/>
                <a:tailEnd/>
              </a:ln>
            </p:spPr>
            <p:txBody>
              <a:bodyPr>
                <a:prstTxWarp prst="textNoShape">
                  <a:avLst/>
                </a:prstTxWarp>
              </a:bodyPr>
              <a:lstStyle/>
              <a:p>
                <a:endParaRPr lang="en-US"/>
              </a:p>
            </p:txBody>
          </p:sp>
          <p:sp>
            <p:nvSpPr>
              <p:cNvPr id="72455" name="Freeform 1331"/>
              <p:cNvSpPr>
                <a:spLocks/>
              </p:cNvSpPr>
              <p:nvPr/>
            </p:nvSpPr>
            <p:spPr bwMode="auto">
              <a:xfrm>
                <a:off x="4847" y="2246"/>
                <a:ext cx="6" cy="13"/>
              </a:xfrm>
              <a:custGeom>
                <a:avLst/>
                <a:gdLst>
                  <a:gd name="T0" fmla="*/ 17 w 32"/>
                  <a:gd name="T1" fmla="*/ 68 h 68"/>
                  <a:gd name="T2" fmla="*/ 0 w 32"/>
                  <a:gd name="T3" fmla="*/ 63 h 68"/>
                  <a:gd name="T4" fmla="*/ 12 w 32"/>
                  <a:gd name="T5" fmla="*/ 0 h 68"/>
                  <a:gd name="T6" fmla="*/ 32 w 32"/>
                  <a:gd name="T7" fmla="*/ 6 h 68"/>
                  <a:gd name="T8" fmla="*/ 17 w 32"/>
                  <a:gd name="T9" fmla="*/ 68 h 68"/>
                  <a:gd name="T10" fmla="*/ 0 60000 65536"/>
                  <a:gd name="T11" fmla="*/ 0 60000 65536"/>
                  <a:gd name="T12" fmla="*/ 0 60000 65536"/>
                  <a:gd name="T13" fmla="*/ 0 60000 65536"/>
                  <a:gd name="T14" fmla="*/ 0 60000 65536"/>
                  <a:gd name="T15" fmla="*/ 0 w 32"/>
                  <a:gd name="T16" fmla="*/ 0 h 68"/>
                  <a:gd name="T17" fmla="*/ 32 w 32"/>
                  <a:gd name="T18" fmla="*/ 68 h 68"/>
                </a:gdLst>
                <a:ahLst/>
                <a:cxnLst>
                  <a:cxn ang="T10">
                    <a:pos x="T0" y="T1"/>
                  </a:cxn>
                  <a:cxn ang="T11">
                    <a:pos x="T2" y="T3"/>
                  </a:cxn>
                  <a:cxn ang="T12">
                    <a:pos x="T4" y="T5"/>
                  </a:cxn>
                  <a:cxn ang="T13">
                    <a:pos x="T6" y="T7"/>
                  </a:cxn>
                  <a:cxn ang="T14">
                    <a:pos x="T8" y="T9"/>
                  </a:cxn>
                </a:cxnLst>
                <a:rect l="T15" t="T16" r="T17" b="T18"/>
                <a:pathLst>
                  <a:path w="32" h="68">
                    <a:moveTo>
                      <a:pt x="17" y="68"/>
                    </a:moveTo>
                    <a:lnTo>
                      <a:pt x="0" y="63"/>
                    </a:lnTo>
                    <a:lnTo>
                      <a:pt x="12" y="0"/>
                    </a:lnTo>
                    <a:lnTo>
                      <a:pt x="32" y="6"/>
                    </a:lnTo>
                    <a:lnTo>
                      <a:pt x="17" y="68"/>
                    </a:lnTo>
                    <a:close/>
                  </a:path>
                </a:pathLst>
              </a:custGeom>
              <a:noFill/>
              <a:ln w="9525">
                <a:noFill/>
                <a:round/>
                <a:headEnd/>
                <a:tailEnd/>
              </a:ln>
            </p:spPr>
            <p:txBody>
              <a:bodyPr>
                <a:prstTxWarp prst="textNoShape">
                  <a:avLst/>
                </a:prstTxWarp>
              </a:bodyPr>
              <a:lstStyle/>
              <a:p>
                <a:endParaRPr lang="en-US"/>
              </a:p>
            </p:txBody>
          </p:sp>
          <p:sp>
            <p:nvSpPr>
              <p:cNvPr id="72456" name="Freeform 1332"/>
              <p:cNvSpPr>
                <a:spLocks/>
              </p:cNvSpPr>
              <p:nvPr/>
            </p:nvSpPr>
            <p:spPr bwMode="auto">
              <a:xfrm>
                <a:off x="4849" y="2234"/>
                <a:ext cx="8" cy="13"/>
              </a:xfrm>
              <a:custGeom>
                <a:avLst/>
                <a:gdLst>
                  <a:gd name="T0" fmla="*/ 20 w 37"/>
                  <a:gd name="T1" fmla="*/ 64 h 64"/>
                  <a:gd name="T2" fmla="*/ 0 w 37"/>
                  <a:gd name="T3" fmla="*/ 58 h 64"/>
                  <a:gd name="T4" fmla="*/ 17 w 37"/>
                  <a:gd name="T5" fmla="*/ 0 h 64"/>
                  <a:gd name="T6" fmla="*/ 37 w 37"/>
                  <a:gd name="T7" fmla="*/ 6 h 64"/>
                  <a:gd name="T8" fmla="*/ 20 w 37"/>
                  <a:gd name="T9" fmla="*/ 64 h 64"/>
                  <a:gd name="T10" fmla="*/ 0 60000 65536"/>
                  <a:gd name="T11" fmla="*/ 0 60000 65536"/>
                  <a:gd name="T12" fmla="*/ 0 60000 65536"/>
                  <a:gd name="T13" fmla="*/ 0 60000 65536"/>
                  <a:gd name="T14" fmla="*/ 0 60000 65536"/>
                  <a:gd name="T15" fmla="*/ 0 w 37"/>
                  <a:gd name="T16" fmla="*/ 0 h 64"/>
                  <a:gd name="T17" fmla="*/ 37 w 37"/>
                  <a:gd name="T18" fmla="*/ 64 h 64"/>
                </a:gdLst>
                <a:ahLst/>
                <a:cxnLst>
                  <a:cxn ang="T10">
                    <a:pos x="T0" y="T1"/>
                  </a:cxn>
                  <a:cxn ang="T11">
                    <a:pos x="T2" y="T3"/>
                  </a:cxn>
                  <a:cxn ang="T12">
                    <a:pos x="T4" y="T5"/>
                  </a:cxn>
                  <a:cxn ang="T13">
                    <a:pos x="T6" y="T7"/>
                  </a:cxn>
                  <a:cxn ang="T14">
                    <a:pos x="T8" y="T9"/>
                  </a:cxn>
                </a:cxnLst>
                <a:rect l="T15" t="T16" r="T17" b="T18"/>
                <a:pathLst>
                  <a:path w="37" h="64">
                    <a:moveTo>
                      <a:pt x="20" y="64"/>
                    </a:moveTo>
                    <a:lnTo>
                      <a:pt x="0" y="58"/>
                    </a:lnTo>
                    <a:lnTo>
                      <a:pt x="17" y="0"/>
                    </a:lnTo>
                    <a:lnTo>
                      <a:pt x="37" y="6"/>
                    </a:lnTo>
                    <a:lnTo>
                      <a:pt x="20" y="64"/>
                    </a:lnTo>
                    <a:close/>
                  </a:path>
                </a:pathLst>
              </a:custGeom>
              <a:noFill/>
              <a:ln w="9525">
                <a:noFill/>
                <a:round/>
                <a:headEnd/>
                <a:tailEnd/>
              </a:ln>
            </p:spPr>
            <p:txBody>
              <a:bodyPr>
                <a:prstTxWarp prst="textNoShape">
                  <a:avLst/>
                </a:prstTxWarp>
              </a:bodyPr>
              <a:lstStyle/>
              <a:p>
                <a:endParaRPr lang="en-US"/>
              </a:p>
            </p:txBody>
          </p:sp>
          <p:sp>
            <p:nvSpPr>
              <p:cNvPr id="72457" name="Freeform 1333"/>
              <p:cNvSpPr>
                <a:spLocks/>
              </p:cNvSpPr>
              <p:nvPr/>
            </p:nvSpPr>
            <p:spPr bwMode="auto">
              <a:xfrm>
                <a:off x="4853" y="2229"/>
                <a:ext cx="5" cy="6"/>
              </a:xfrm>
              <a:custGeom>
                <a:avLst/>
                <a:gdLst>
                  <a:gd name="T0" fmla="*/ 20 w 29"/>
                  <a:gd name="T1" fmla="*/ 32 h 32"/>
                  <a:gd name="T2" fmla="*/ 0 w 29"/>
                  <a:gd name="T3" fmla="*/ 26 h 32"/>
                  <a:gd name="T4" fmla="*/ 12 w 29"/>
                  <a:gd name="T5" fmla="*/ 0 h 32"/>
                  <a:gd name="T6" fmla="*/ 29 w 29"/>
                  <a:gd name="T7" fmla="*/ 6 h 32"/>
                  <a:gd name="T8" fmla="*/ 20 w 29"/>
                  <a:gd name="T9" fmla="*/ 32 h 32"/>
                  <a:gd name="T10" fmla="*/ 0 60000 65536"/>
                  <a:gd name="T11" fmla="*/ 0 60000 65536"/>
                  <a:gd name="T12" fmla="*/ 0 60000 65536"/>
                  <a:gd name="T13" fmla="*/ 0 60000 65536"/>
                  <a:gd name="T14" fmla="*/ 0 60000 65536"/>
                  <a:gd name="T15" fmla="*/ 0 w 29"/>
                  <a:gd name="T16" fmla="*/ 0 h 32"/>
                  <a:gd name="T17" fmla="*/ 29 w 29"/>
                  <a:gd name="T18" fmla="*/ 32 h 32"/>
                </a:gdLst>
                <a:ahLst/>
                <a:cxnLst>
                  <a:cxn ang="T10">
                    <a:pos x="T0" y="T1"/>
                  </a:cxn>
                  <a:cxn ang="T11">
                    <a:pos x="T2" y="T3"/>
                  </a:cxn>
                  <a:cxn ang="T12">
                    <a:pos x="T4" y="T5"/>
                  </a:cxn>
                  <a:cxn ang="T13">
                    <a:pos x="T6" y="T7"/>
                  </a:cxn>
                  <a:cxn ang="T14">
                    <a:pos x="T8" y="T9"/>
                  </a:cxn>
                </a:cxnLst>
                <a:rect l="T15" t="T16" r="T17" b="T18"/>
                <a:pathLst>
                  <a:path w="29" h="32">
                    <a:moveTo>
                      <a:pt x="20" y="32"/>
                    </a:moveTo>
                    <a:lnTo>
                      <a:pt x="0" y="26"/>
                    </a:lnTo>
                    <a:lnTo>
                      <a:pt x="12" y="0"/>
                    </a:lnTo>
                    <a:lnTo>
                      <a:pt x="29" y="6"/>
                    </a:lnTo>
                    <a:lnTo>
                      <a:pt x="20" y="32"/>
                    </a:lnTo>
                    <a:close/>
                  </a:path>
                </a:pathLst>
              </a:custGeom>
              <a:noFill/>
              <a:ln w="9525">
                <a:noFill/>
                <a:round/>
                <a:headEnd/>
                <a:tailEnd/>
              </a:ln>
            </p:spPr>
            <p:txBody>
              <a:bodyPr>
                <a:prstTxWarp prst="textNoShape">
                  <a:avLst/>
                </a:prstTxWarp>
              </a:bodyPr>
              <a:lstStyle/>
              <a:p>
                <a:endParaRPr lang="en-US"/>
              </a:p>
            </p:txBody>
          </p:sp>
          <p:sp>
            <p:nvSpPr>
              <p:cNvPr id="72458" name="Freeform 1334"/>
              <p:cNvSpPr>
                <a:spLocks/>
              </p:cNvSpPr>
              <p:nvPr/>
            </p:nvSpPr>
            <p:spPr bwMode="auto">
              <a:xfrm>
                <a:off x="4855" y="2224"/>
                <a:ext cx="5" cy="6"/>
              </a:xfrm>
              <a:custGeom>
                <a:avLst/>
                <a:gdLst>
                  <a:gd name="T0" fmla="*/ 17 w 25"/>
                  <a:gd name="T1" fmla="*/ 32 h 32"/>
                  <a:gd name="T2" fmla="*/ 0 w 25"/>
                  <a:gd name="T3" fmla="*/ 26 h 32"/>
                  <a:gd name="T4" fmla="*/ 8 w 25"/>
                  <a:gd name="T5" fmla="*/ 0 h 32"/>
                  <a:gd name="T6" fmla="*/ 25 w 25"/>
                  <a:gd name="T7" fmla="*/ 9 h 32"/>
                  <a:gd name="T8" fmla="*/ 17 w 25"/>
                  <a:gd name="T9" fmla="*/ 32 h 32"/>
                  <a:gd name="T10" fmla="*/ 0 60000 65536"/>
                  <a:gd name="T11" fmla="*/ 0 60000 65536"/>
                  <a:gd name="T12" fmla="*/ 0 60000 65536"/>
                  <a:gd name="T13" fmla="*/ 0 60000 65536"/>
                  <a:gd name="T14" fmla="*/ 0 60000 65536"/>
                  <a:gd name="T15" fmla="*/ 0 w 25"/>
                  <a:gd name="T16" fmla="*/ 0 h 32"/>
                  <a:gd name="T17" fmla="*/ 25 w 25"/>
                  <a:gd name="T18" fmla="*/ 32 h 32"/>
                </a:gdLst>
                <a:ahLst/>
                <a:cxnLst>
                  <a:cxn ang="T10">
                    <a:pos x="T0" y="T1"/>
                  </a:cxn>
                  <a:cxn ang="T11">
                    <a:pos x="T2" y="T3"/>
                  </a:cxn>
                  <a:cxn ang="T12">
                    <a:pos x="T4" y="T5"/>
                  </a:cxn>
                  <a:cxn ang="T13">
                    <a:pos x="T6" y="T7"/>
                  </a:cxn>
                  <a:cxn ang="T14">
                    <a:pos x="T8" y="T9"/>
                  </a:cxn>
                </a:cxnLst>
                <a:rect l="T15" t="T16" r="T17" b="T18"/>
                <a:pathLst>
                  <a:path w="25" h="32">
                    <a:moveTo>
                      <a:pt x="17" y="32"/>
                    </a:moveTo>
                    <a:lnTo>
                      <a:pt x="0" y="26"/>
                    </a:lnTo>
                    <a:lnTo>
                      <a:pt x="8" y="0"/>
                    </a:lnTo>
                    <a:lnTo>
                      <a:pt x="25" y="9"/>
                    </a:lnTo>
                    <a:lnTo>
                      <a:pt x="17" y="32"/>
                    </a:lnTo>
                    <a:close/>
                  </a:path>
                </a:pathLst>
              </a:custGeom>
              <a:noFill/>
              <a:ln w="9525">
                <a:noFill/>
                <a:round/>
                <a:headEnd/>
                <a:tailEnd/>
              </a:ln>
            </p:spPr>
            <p:txBody>
              <a:bodyPr>
                <a:prstTxWarp prst="textNoShape">
                  <a:avLst/>
                </a:prstTxWarp>
              </a:bodyPr>
              <a:lstStyle/>
              <a:p>
                <a:endParaRPr lang="en-US"/>
              </a:p>
            </p:txBody>
          </p:sp>
          <p:sp>
            <p:nvSpPr>
              <p:cNvPr id="72459" name="Freeform 1335"/>
              <p:cNvSpPr>
                <a:spLocks/>
              </p:cNvSpPr>
              <p:nvPr/>
            </p:nvSpPr>
            <p:spPr bwMode="auto">
              <a:xfrm>
                <a:off x="4857" y="2219"/>
                <a:ext cx="5" cy="6"/>
              </a:xfrm>
              <a:custGeom>
                <a:avLst/>
                <a:gdLst>
                  <a:gd name="T0" fmla="*/ 17 w 26"/>
                  <a:gd name="T1" fmla="*/ 31 h 31"/>
                  <a:gd name="T2" fmla="*/ 0 w 26"/>
                  <a:gd name="T3" fmla="*/ 22 h 31"/>
                  <a:gd name="T4" fmla="*/ 9 w 26"/>
                  <a:gd name="T5" fmla="*/ 0 h 31"/>
                  <a:gd name="T6" fmla="*/ 26 w 26"/>
                  <a:gd name="T7" fmla="*/ 8 h 31"/>
                  <a:gd name="T8" fmla="*/ 17 w 26"/>
                  <a:gd name="T9" fmla="*/ 31 h 31"/>
                  <a:gd name="T10" fmla="*/ 0 60000 65536"/>
                  <a:gd name="T11" fmla="*/ 0 60000 65536"/>
                  <a:gd name="T12" fmla="*/ 0 60000 65536"/>
                  <a:gd name="T13" fmla="*/ 0 60000 65536"/>
                  <a:gd name="T14" fmla="*/ 0 60000 65536"/>
                  <a:gd name="T15" fmla="*/ 0 w 26"/>
                  <a:gd name="T16" fmla="*/ 0 h 31"/>
                  <a:gd name="T17" fmla="*/ 26 w 26"/>
                  <a:gd name="T18" fmla="*/ 31 h 31"/>
                </a:gdLst>
                <a:ahLst/>
                <a:cxnLst>
                  <a:cxn ang="T10">
                    <a:pos x="T0" y="T1"/>
                  </a:cxn>
                  <a:cxn ang="T11">
                    <a:pos x="T2" y="T3"/>
                  </a:cxn>
                  <a:cxn ang="T12">
                    <a:pos x="T4" y="T5"/>
                  </a:cxn>
                  <a:cxn ang="T13">
                    <a:pos x="T6" y="T7"/>
                  </a:cxn>
                  <a:cxn ang="T14">
                    <a:pos x="T8" y="T9"/>
                  </a:cxn>
                </a:cxnLst>
                <a:rect l="T15" t="T16" r="T17" b="T18"/>
                <a:pathLst>
                  <a:path w="26" h="31">
                    <a:moveTo>
                      <a:pt x="17" y="31"/>
                    </a:moveTo>
                    <a:lnTo>
                      <a:pt x="0" y="22"/>
                    </a:lnTo>
                    <a:lnTo>
                      <a:pt x="9" y="0"/>
                    </a:lnTo>
                    <a:lnTo>
                      <a:pt x="26" y="8"/>
                    </a:lnTo>
                    <a:lnTo>
                      <a:pt x="17" y="31"/>
                    </a:lnTo>
                    <a:close/>
                  </a:path>
                </a:pathLst>
              </a:custGeom>
              <a:noFill/>
              <a:ln w="9525">
                <a:noFill/>
                <a:round/>
                <a:headEnd/>
                <a:tailEnd/>
              </a:ln>
            </p:spPr>
            <p:txBody>
              <a:bodyPr>
                <a:prstTxWarp prst="textNoShape">
                  <a:avLst/>
                </a:prstTxWarp>
              </a:bodyPr>
              <a:lstStyle/>
              <a:p>
                <a:endParaRPr lang="en-US"/>
              </a:p>
            </p:txBody>
          </p:sp>
          <p:sp>
            <p:nvSpPr>
              <p:cNvPr id="72460" name="Freeform 1336"/>
              <p:cNvSpPr>
                <a:spLocks/>
              </p:cNvSpPr>
              <p:nvPr/>
            </p:nvSpPr>
            <p:spPr bwMode="auto">
              <a:xfrm>
                <a:off x="4858" y="2215"/>
                <a:ext cx="6" cy="6"/>
              </a:xfrm>
              <a:custGeom>
                <a:avLst/>
                <a:gdLst>
                  <a:gd name="T0" fmla="*/ 17 w 26"/>
                  <a:gd name="T1" fmla="*/ 29 h 29"/>
                  <a:gd name="T2" fmla="*/ 0 w 26"/>
                  <a:gd name="T3" fmla="*/ 21 h 29"/>
                  <a:gd name="T4" fmla="*/ 8 w 26"/>
                  <a:gd name="T5" fmla="*/ 0 h 29"/>
                  <a:gd name="T6" fmla="*/ 26 w 26"/>
                  <a:gd name="T7" fmla="*/ 9 h 29"/>
                  <a:gd name="T8" fmla="*/ 17 w 26"/>
                  <a:gd name="T9" fmla="*/ 29 h 29"/>
                  <a:gd name="T10" fmla="*/ 0 60000 65536"/>
                  <a:gd name="T11" fmla="*/ 0 60000 65536"/>
                  <a:gd name="T12" fmla="*/ 0 60000 65536"/>
                  <a:gd name="T13" fmla="*/ 0 60000 65536"/>
                  <a:gd name="T14" fmla="*/ 0 60000 65536"/>
                  <a:gd name="T15" fmla="*/ 0 w 26"/>
                  <a:gd name="T16" fmla="*/ 0 h 29"/>
                  <a:gd name="T17" fmla="*/ 26 w 26"/>
                  <a:gd name="T18" fmla="*/ 29 h 29"/>
                </a:gdLst>
                <a:ahLst/>
                <a:cxnLst>
                  <a:cxn ang="T10">
                    <a:pos x="T0" y="T1"/>
                  </a:cxn>
                  <a:cxn ang="T11">
                    <a:pos x="T2" y="T3"/>
                  </a:cxn>
                  <a:cxn ang="T12">
                    <a:pos x="T4" y="T5"/>
                  </a:cxn>
                  <a:cxn ang="T13">
                    <a:pos x="T6" y="T7"/>
                  </a:cxn>
                  <a:cxn ang="T14">
                    <a:pos x="T8" y="T9"/>
                  </a:cxn>
                </a:cxnLst>
                <a:rect l="T15" t="T16" r="T17" b="T18"/>
                <a:pathLst>
                  <a:path w="26" h="29">
                    <a:moveTo>
                      <a:pt x="17" y="29"/>
                    </a:moveTo>
                    <a:lnTo>
                      <a:pt x="0" y="21"/>
                    </a:lnTo>
                    <a:lnTo>
                      <a:pt x="8" y="0"/>
                    </a:lnTo>
                    <a:lnTo>
                      <a:pt x="26" y="9"/>
                    </a:lnTo>
                    <a:lnTo>
                      <a:pt x="17" y="29"/>
                    </a:lnTo>
                    <a:close/>
                  </a:path>
                </a:pathLst>
              </a:custGeom>
              <a:noFill/>
              <a:ln w="9525">
                <a:noFill/>
                <a:round/>
                <a:headEnd/>
                <a:tailEnd/>
              </a:ln>
            </p:spPr>
            <p:txBody>
              <a:bodyPr>
                <a:prstTxWarp prst="textNoShape">
                  <a:avLst/>
                </a:prstTxWarp>
              </a:bodyPr>
              <a:lstStyle/>
              <a:p>
                <a:endParaRPr lang="en-US"/>
              </a:p>
            </p:txBody>
          </p:sp>
          <p:sp>
            <p:nvSpPr>
              <p:cNvPr id="72461" name="Freeform 1337"/>
              <p:cNvSpPr>
                <a:spLocks/>
              </p:cNvSpPr>
              <p:nvPr/>
            </p:nvSpPr>
            <p:spPr bwMode="auto">
              <a:xfrm>
                <a:off x="4860" y="2212"/>
                <a:ext cx="5" cy="5"/>
              </a:xfrm>
              <a:custGeom>
                <a:avLst/>
                <a:gdLst>
                  <a:gd name="T0" fmla="*/ 18 w 26"/>
                  <a:gd name="T1" fmla="*/ 26 h 26"/>
                  <a:gd name="T2" fmla="*/ 0 w 26"/>
                  <a:gd name="T3" fmla="*/ 17 h 26"/>
                  <a:gd name="T4" fmla="*/ 9 w 26"/>
                  <a:gd name="T5" fmla="*/ 0 h 26"/>
                  <a:gd name="T6" fmla="*/ 26 w 26"/>
                  <a:gd name="T7" fmla="*/ 8 h 26"/>
                  <a:gd name="T8" fmla="*/ 18 w 26"/>
                  <a:gd name="T9" fmla="*/ 26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18" y="26"/>
                    </a:moveTo>
                    <a:lnTo>
                      <a:pt x="0" y="17"/>
                    </a:lnTo>
                    <a:lnTo>
                      <a:pt x="9" y="0"/>
                    </a:lnTo>
                    <a:lnTo>
                      <a:pt x="26" y="8"/>
                    </a:lnTo>
                    <a:lnTo>
                      <a:pt x="18" y="26"/>
                    </a:lnTo>
                    <a:close/>
                  </a:path>
                </a:pathLst>
              </a:custGeom>
              <a:noFill/>
              <a:ln w="9525">
                <a:noFill/>
                <a:round/>
                <a:headEnd/>
                <a:tailEnd/>
              </a:ln>
            </p:spPr>
            <p:txBody>
              <a:bodyPr>
                <a:prstTxWarp prst="textNoShape">
                  <a:avLst/>
                </a:prstTxWarp>
              </a:bodyPr>
              <a:lstStyle/>
              <a:p>
                <a:endParaRPr lang="en-US"/>
              </a:p>
            </p:txBody>
          </p:sp>
          <p:sp>
            <p:nvSpPr>
              <p:cNvPr id="72462" name="Freeform 1338"/>
              <p:cNvSpPr>
                <a:spLocks/>
              </p:cNvSpPr>
              <p:nvPr/>
            </p:nvSpPr>
            <p:spPr bwMode="auto">
              <a:xfrm>
                <a:off x="4862" y="2209"/>
                <a:ext cx="4" cy="4"/>
              </a:xfrm>
              <a:custGeom>
                <a:avLst/>
                <a:gdLst>
                  <a:gd name="T0" fmla="*/ 17 w 23"/>
                  <a:gd name="T1" fmla="*/ 23 h 23"/>
                  <a:gd name="T2" fmla="*/ 0 w 23"/>
                  <a:gd name="T3" fmla="*/ 15 h 23"/>
                  <a:gd name="T4" fmla="*/ 6 w 23"/>
                  <a:gd name="T5" fmla="*/ 0 h 23"/>
                  <a:gd name="T6" fmla="*/ 23 w 23"/>
                  <a:gd name="T7" fmla="*/ 10 h 23"/>
                  <a:gd name="T8" fmla="*/ 17 w 23"/>
                  <a:gd name="T9" fmla="*/ 23 h 23"/>
                  <a:gd name="T10" fmla="*/ 0 60000 65536"/>
                  <a:gd name="T11" fmla="*/ 0 60000 65536"/>
                  <a:gd name="T12" fmla="*/ 0 60000 65536"/>
                  <a:gd name="T13" fmla="*/ 0 60000 65536"/>
                  <a:gd name="T14" fmla="*/ 0 60000 65536"/>
                  <a:gd name="T15" fmla="*/ 0 w 23"/>
                  <a:gd name="T16" fmla="*/ 0 h 23"/>
                  <a:gd name="T17" fmla="*/ 23 w 23"/>
                  <a:gd name="T18" fmla="*/ 23 h 23"/>
                </a:gdLst>
                <a:ahLst/>
                <a:cxnLst>
                  <a:cxn ang="T10">
                    <a:pos x="T0" y="T1"/>
                  </a:cxn>
                  <a:cxn ang="T11">
                    <a:pos x="T2" y="T3"/>
                  </a:cxn>
                  <a:cxn ang="T12">
                    <a:pos x="T4" y="T5"/>
                  </a:cxn>
                  <a:cxn ang="T13">
                    <a:pos x="T6" y="T7"/>
                  </a:cxn>
                  <a:cxn ang="T14">
                    <a:pos x="T8" y="T9"/>
                  </a:cxn>
                </a:cxnLst>
                <a:rect l="T15" t="T16" r="T17" b="T18"/>
                <a:pathLst>
                  <a:path w="23" h="23">
                    <a:moveTo>
                      <a:pt x="17" y="23"/>
                    </a:moveTo>
                    <a:lnTo>
                      <a:pt x="0" y="15"/>
                    </a:lnTo>
                    <a:lnTo>
                      <a:pt x="6" y="0"/>
                    </a:lnTo>
                    <a:lnTo>
                      <a:pt x="23" y="10"/>
                    </a:lnTo>
                    <a:lnTo>
                      <a:pt x="17" y="23"/>
                    </a:lnTo>
                    <a:close/>
                  </a:path>
                </a:pathLst>
              </a:custGeom>
              <a:noFill/>
              <a:ln w="9525">
                <a:noFill/>
                <a:round/>
                <a:headEnd/>
                <a:tailEnd/>
              </a:ln>
            </p:spPr>
            <p:txBody>
              <a:bodyPr>
                <a:prstTxWarp prst="textNoShape">
                  <a:avLst/>
                </a:prstTxWarp>
              </a:bodyPr>
              <a:lstStyle/>
              <a:p>
                <a:endParaRPr lang="en-US"/>
              </a:p>
            </p:txBody>
          </p:sp>
          <p:sp>
            <p:nvSpPr>
              <p:cNvPr id="72463" name="Freeform 1339"/>
              <p:cNvSpPr>
                <a:spLocks/>
              </p:cNvSpPr>
              <p:nvPr/>
            </p:nvSpPr>
            <p:spPr bwMode="auto">
              <a:xfrm>
                <a:off x="4863" y="2206"/>
                <a:ext cx="5" cy="5"/>
              </a:xfrm>
              <a:custGeom>
                <a:avLst/>
                <a:gdLst>
                  <a:gd name="T0" fmla="*/ 17 w 23"/>
                  <a:gd name="T1" fmla="*/ 21 h 21"/>
                  <a:gd name="T2" fmla="*/ 0 w 23"/>
                  <a:gd name="T3" fmla="*/ 11 h 21"/>
                  <a:gd name="T4" fmla="*/ 6 w 23"/>
                  <a:gd name="T5" fmla="*/ 0 h 21"/>
                  <a:gd name="T6" fmla="*/ 23 w 23"/>
                  <a:gd name="T7" fmla="*/ 8 h 21"/>
                  <a:gd name="T8" fmla="*/ 17 w 23"/>
                  <a:gd name="T9" fmla="*/ 21 h 21"/>
                  <a:gd name="T10" fmla="*/ 0 60000 65536"/>
                  <a:gd name="T11" fmla="*/ 0 60000 65536"/>
                  <a:gd name="T12" fmla="*/ 0 60000 65536"/>
                  <a:gd name="T13" fmla="*/ 0 60000 65536"/>
                  <a:gd name="T14" fmla="*/ 0 60000 65536"/>
                  <a:gd name="T15" fmla="*/ 0 w 23"/>
                  <a:gd name="T16" fmla="*/ 0 h 21"/>
                  <a:gd name="T17" fmla="*/ 23 w 23"/>
                  <a:gd name="T18" fmla="*/ 21 h 21"/>
                </a:gdLst>
                <a:ahLst/>
                <a:cxnLst>
                  <a:cxn ang="T10">
                    <a:pos x="T0" y="T1"/>
                  </a:cxn>
                  <a:cxn ang="T11">
                    <a:pos x="T2" y="T3"/>
                  </a:cxn>
                  <a:cxn ang="T12">
                    <a:pos x="T4" y="T5"/>
                  </a:cxn>
                  <a:cxn ang="T13">
                    <a:pos x="T6" y="T7"/>
                  </a:cxn>
                  <a:cxn ang="T14">
                    <a:pos x="T8" y="T9"/>
                  </a:cxn>
                </a:cxnLst>
                <a:rect l="T15" t="T16" r="T17" b="T18"/>
                <a:pathLst>
                  <a:path w="23" h="21">
                    <a:moveTo>
                      <a:pt x="17" y="21"/>
                    </a:moveTo>
                    <a:lnTo>
                      <a:pt x="0" y="11"/>
                    </a:lnTo>
                    <a:lnTo>
                      <a:pt x="6" y="0"/>
                    </a:lnTo>
                    <a:lnTo>
                      <a:pt x="23" y="8"/>
                    </a:lnTo>
                    <a:lnTo>
                      <a:pt x="17" y="21"/>
                    </a:lnTo>
                    <a:close/>
                  </a:path>
                </a:pathLst>
              </a:custGeom>
              <a:noFill/>
              <a:ln w="9525">
                <a:noFill/>
                <a:round/>
                <a:headEnd/>
                <a:tailEnd/>
              </a:ln>
            </p:spPr>
            <p:txBody>
              <a:bodyPr>
                <a:prstTxWarp prst="textNoShape">
                  <a:avLst/>
                </a:prstTxWarp>
              </a:bodyPr>
              <a:lstStyle/>
              <a:p>
                <a:endParaRPr lang="en-US"/>
              </a:p>
            </p:txBody>
          </p:sp>
          <p:sp>
            <p:nvSpPr>
              <p:cNvPr id="72464" name="Freeform 1340"/>
              <p:cNvSpPr>
                <a:spLocks/>
              </p:cNvSpPr>
              <p:nvPr/>
            </p:nvSpPr>
            <p:spPr bwMode="auto">
              <a:xfrm>
                <a:off x="4864" y="2205"/>
                <a:ext cx="5" cy="3"/>
              </a:xfrm>
              <a:custGeom>
                <a:avLst/>
                <a:gdLst>
                  <a:gd name="T0" fmla="*/ 17 w 23"/>
                  <a:gd name="T1" fmla="*/ 17 h 17"/>
                  <a:gd name="T2" fmla="*/ 0 w 23"/>
                  <a:gd name="T3" fmla="*/ 9 h 17"/>
                  <a:gd name="T4" fmla="*/ 5 w 23"/>
                  <a:gd name="T5" fmla="*/ 0 h 17"/>
                  <a:gd name="T6" fmla="*/ 23 w 23"/>
                  <a:gd name="T7" fmla="*/ 9 h 17"/>
                  <a:gd name="T8" fmla="*/ 17 w 23"/>
                  <a:gd name="T9" fmla="*/ 17 h 17"/>
                  <a:gd name="T10" fmla="*/ 0 60000 65536"/>
                  <a:gd name="T11" fmla="*/ 0 60000 65536"/>
                  <a:gd name="T12" fmla="*/ 0 60000 65536"/>
                  <a:gd name="T13" fmla="*/ 0 60000 65536"/>
                  <a:gd name="T14" fmla="*/ 0 60000 65536"/>
                  <a:gd name="T15" fmla="*/ 0 w 23"/>
                  <a:gd name="T16" fmla="*/ 0 h 17"/>
                  <a:gd name="T17" fmla="*/ 23 w 23"/>
                  <a:gd name="T18" fmla="*/ 17 h 17"/>
                </a:gdLst>
                <a:ahLst/>
                <a:cxnLst>
                  <a:cxn ang="T10">
                    <a:pos x="T0" y="T1"/>
                  </a:cxn>
                  <a:cxn ang="T11">
                    <a:pos x="T2" y="T3"/>
                  </a:cxn>
                  <a:cxn ang="T12">
                    <a:pos x="T4" y="T5"/>
                  </a:cxn>
                  <a:cxn ang="T13">
                    <a:pos x="T6" y="T7"/>
                  </a:cxn>
                  <a:cxn ang="T14">
                    <a:pos x="T8" y="T9"/>
                  </a:cxn>
                </a:cxnLst>
                <a:rect l="T15" t="T16" r="T17" b="T18"/>
                <a:pathLst>
                  <a:path w="23" h="17">
                    <a:moveTo>
                      <a:pt x="17" y="17"/>
                    </a:moveTo>
                    <a:lnTo>
                      <a:pt x="0" y="9"/>
                    </a:lnTo>
                    <a:lnTo>
                      <a:pt x="5" y="0"/>
                    </a:lnTo>
                    <a:lnTo>
                      <a:pt x="23" y="9"/>
                    </a:lnTo>
                    <a:lnTo>
                      <a:pt x="17" y="17"/>
                    </a:lnTo>
                    <a:close/>
                  </a:path>
                </a:pathLst>
              </a:custGeom>
              <a:noFill/>
              <a:ln w="9525">
                <a:noFill/>
                <a:round/>
                <a:headEnd/>
                <a:tailEnd/>
              </a:ln>
            </p:spPr>
            <p:txBody>
              <a:bodyPr>
                <a:prstTxWarp prst="textNoShape">
                  <a:avLst/>
                </a:prstTxWarp>
              </a:bodyPr>
              <a:lstStyle/>
              <a:p>
                <a:endParaRPr lang="en-US"/>
              </a:p>
            </p:txBody>
          </p:sp>
          <p:sp>
            <p:nvSpPr>
              <p:cNvPr id="72465" name="Freeform 1341"/>
              <p:cNvSpPr>
                <a:spLocks/>
              </p:cNvSpPr>
              <p:nvPr/>
            </p:nvSpPr>
            <p:spPr bwMode="auto">
              <a:xfrm>
                <a:off x="4865" y="2203"/>
                <a:ext cx="4" cy="3"/>
              </a:xfrm>
              <a:custGeom>
                <a:avLst/>
                <a:gdLst>
                  <a:gd name="T0" fmla="*/ 18 w 21"/>
                  <a:gd name="T1" fmla="*/ 15 h 15"/>
                  <a:gd name="T2" fmla="*/ 0 w 21"/>
                  <a:gd name="T3" fmla="*/ 6 h 15"/>
                  <a:gd name="T4" fmla="*/ 4 w 21"/>
                  <a:gd name="T5" fmla="*/ 0 h 15"/>
                  <a:gd name="T6" fmla="*/ 21 w 21"/>
                  <a:gd name="T7" fmla="*/ 9 h 15"/>
                  <a:gd name="T8" fmla="*/ 18 w 21"/>
                  <a:gd name="T9" fmla="*/ 15 h 15"/>
                  <a:gd name="T10" fmla="*/ 0 60000 65536"/>
                  <a:gd name="T11" fmla="*/ 0 60000 65536"/>
                  <a:gd name="T12" fmla="*/ 0 60000 65536"/>
                  <a:gd name="T13" fmla="*/ 0 60000 65536"/>
                  <a:gd name="T14" fmla="*/ 0 60000 65536"/>
                  <a:gd name="T15" fmla="*/ 0 w 21"/>
                  <a:gd name="T16" fmla="*/ 0 h 15"/>
                  <a:gd name="T17" fmla="*/ 21 w 21"/>
                  <a:gd name="T18" fmla="*/ 15 h 15"/>
                </a:gdLst>
                <a:ahLst/>
                <a:cxnLst>
                  <a:cxn ang="T10">
                    <a:pos x="T0" y="T1"/>
                  </a:cxn>
                  <a:cxn ang="T11">
                    <a:pos x="T2" y="T3"/>
                  </a:cxn>
                  <a:cxn ang="T12">
                    <a:pos x="T4" y="T5"/>
                  </a:cxn>
                  <a:cxn ang="T13">
                    <a:pos x="T6" y="T7"/>
                  </a:cxn>
                  <a:cxn ang="T14">
                    <a:pos x="T8" y="T9"/>
                  </a:cxn>
                </a:cxnLst>
                <a:rect l="T15" t="T16" r="T17" b="T18"/>
                <a:pathLst>
                  <a:path w="21" h="15">
                    <a:moveTo>
                      <a:pt x="18" y="15"/>
                    </a:moveTo>
                    <a:lnTo>
                      <a:pt x="0" y="6"/>
                    </a:lnTo>
                    <a:lnTo>
                      <a:pt x="4" y="0"/>
                    </a:lnTo>
                    <a:lnTo>
                      <a:pt x="21" y="9"/>
                    </a:lnTo>
                    <a:lnTo>
                      <a:pt x="18" y="15"/>
                    </a:lnTo>
                    <a:close/>
                  </a:path>
                </a:pathLst>
              </a:custGeom>
              <a:noFill/>
              <a:ln w="9525">
                <a:noFill/>
                <a:round/>
                <a:headEnd/>
                <a:tailEnd/>
              </a:ln>
            </p:spPr>
            <p:txBody>
              <a:bodyPr>
                <a:prstTxWarp prst="textNoShape">
                  <a:avLst/>
                </a:prstTxWarp>
              </a:bodyPr>
              <a:lstStyle/>
              <a:p>
                <a:endParaRPr lang="en-US"/>
              </a:p>
            </p:txBody>
          </p:sp>
          <p:sp>
            <p:nvSpPr>
              <p:cNvPr id="72466" name="Freeform 1342"/>
              <p:cNvSpPr>
                <a:spLocks/>
              </p:cNvSpPr>
              <p:nvPr/>
            </p:nvSpPr>
            <p:spPr bwMode="auto">
              <a:xfrm>
                <a:off x="4866" y="2202"/>
                <a:ext cx="3" cy="3"/>
              </a:xfrm>
              <a:custGeom>
                <a:avLst/>
                <a:gdLst>
                  <a:gd name="T0" fmla="*/ 17 w 17"/>
                  <a:gd name="T1" fmla="*/ 14 h 14"/>
                  <a:gd name="T2" fmla="*/ 0 w 17"/>
                  <a:gd name="T3" fmla="*/ 5 h 14"/>
                  <a:gd name="T4" fmla="*/ 0 w 17"/>
                  <a:gd name="T5" fmla="*/ 3 h 14"/>
                  <a:gd name="T6" fmla="*/ 8 w 17"/>
                  <a:gd name="T7" fmla="*/ 9 h 14"/>
                  <a:gd name="T8" fmla="*/ 11 w 17"/>
                  <a:gd name="T9" fmla="*/ 0 h 14"/>
                  <a:gd name="T10" fmla="*/ 17 w 17"/>
                  <a:gd name="T11" fmla="*/ 14 h 14"/>
                  <a:gd name="T12" fmla="*/ 0 60000 65536"/>
                  <a:gd name="T13" fmla="*/ 0 60000 65536"/>
                  <a:gd name="T14" fmla="*/ 0 60000 65536"/>
                  <a:gd name="T15" fmla="*/ 0 60000 65536"/>
                  <a:gd name="T16" fmla="*/ 0 60000 65536"/>
                  <a:gd name="T17" fmla="*/ 0 60000 65536"/>
                  <a:gd name="T18" fmla="*/ 0 w 17"/>
                  <a:gd name="T19" fmla="*/ 0 h 14"/>
                  <a:gd name="T20" fmla="*/ 17 w 17"/>
                  <a:gd name="T21" fmla="*/ 14 h 14"/>
                </a:gdLst>
                <a:ahLst/>
                <a:cxnLst>
                  <a:cxn ang="T12">
                    <a:pos x="T0" y="T1"/>
                  </a:cxn>
                  <a:cxn ang="T13">
                    <a:pos x="T2" y="T3"/>
                  </a:cxn>
                  <a:cxn ang="T14">
                    <a:pos x="T4" y="T5"/>
                  </a:cxn>
                  <a:cxn ang="T15">
                    <a:pos x="T6" y="T7"/>
                  </a:cxn>
                  <a:cxn ang="T16">
                    <a:pos x="T8" y="T9"/>
                  </a:cxn>
                  <a:cxn ang="T17">
                    <a:pos x="T10" y="T11"/>
                  </a:cxn>
                </a:cxnLst>
                <a:rect l="T18" t="T19" r="T20" b="T21"/>
                <a:pathLst>
                  <a:path w="17" h="14">
                    <a:moveTo>
                      <a:pt x="17" y="14"/>
                    </a:moveTo>
                    <a:lnTo>
                      <a:pt x="0" y="5"/>
                    </a:lnTo>
                    <a:lnTo>
                      <a:pt x="0" y="3"/>
                    </a:lnTo>
                    <a:lnTo>
                      <a:pt x="8" y="9"/>
                    </a:lnTo>
                    <a:lnTo>
                      <a:pt x="11" y="0"/>
                    </a:lnTo>
                    <a:lnTo>
                      <a:pt x="17" y="14"/>
                    </a:lnTo>
                    <a:close/>
                  </a:path>
                </a:pathLst>
              </a:custGeom>
              <a:noFill/>
              <a:ln w="9525">
                <a:noFill/>
                <a:round/>
                <a:headEnd/>
                <a:tailEnd/>
              </a:ln>
            </p:spPr>
            <p:txBody>
              <a:bodyPr>
                <a:prstTxWarp prst="textNoShape">
                  <a:avLst/>
                </a:prstTxWarp>
              </a:bodyPr>
              <a:lstStyle/>
              <a:p>
                <a:endParaRPr lang="en-US"/>
              </a:p>
            </p:txBody>
          </p:sp>
          <p:sp>
            <p:nvSpPr>
              <p:cNvPr id="72467" name="Freeform 1343"/>
              <p:cNvSpPr>
                <a:spLocks/>
              </p:cNvSpPr>
              <p:nvPr/>
            </p:nvSpPr>
            <p:spPr bwMode="auto">
              <a:xfrm>
                <a:off x="4755" y="2177"/>
                <a:ext cx="113" cy="29"/>
              </a:xfrm>
              <a:custGeom>
                <a:avLst/>
                <a:gdLst>
                  <a:gd name="T0" fmla="*/ 568 w 568"/>
                  <a:gd name="T1" fmla="*/ 127 h 144"/>
                  <a:gd name="T2" fmla="*/ 565 w 568"/>
                  <a:gd name="T3" fmla="*/ 136 h 144"/>
                  <a:gd name="T4" fmla="*/ 562 w 568"/>
                  <a:gd name="T5" fmla="*/ 144 h 144"/>
                  <a:gd name="T6" fmla="*/ 7 w 568"/>
                  <a:gd name="T7" fmla="*/ 18 h 144"/>
                  <a:gd name="T8" fmla="*/ 0 w 568"/>
                  <a:gd name="T9" fmla="*/ 15 h 144"/>
                  <a:gd name="T10" fmla="*/ 15 w 568"/>
                  <a:gd name="T11" fmla="*/ 0 h 144"/>
                  <a:gd name="T12" fmla="*/ 568 w 568"/>
                  <a:gd name="T13" fmla="*/ 127 h 144"/>
                  <a:gd name="T14" fmla="*/ 0 60000 65536"/>
                  <a:gd name="T15" fmla="*/ 0 60000 65536"/>
                  <a:gd name="T16" fmla="*/ 0 60000 65536"/>
                  <a:gd name="T17" fmla="*/ 0 60000 65536"/>
                  <a:gd name="T18" fmla="*/ 0 60000 65536"/>
                  <a:gd name="T19" fmla="*/ 0 60000 65536"/>
                  <a:gd name="T20" fmla="*/ 0 60000 65536"/>
                  <a:gd name="T21" fmla="*/ 0 w 568"/>
                  <a:gd name="T22" fmla="*/ 0 h 144"/>
                  <a:gd name="T23" fmla="*/ 568 w 568"/>
                  <a:gd name="T24" fmla="*/ 144 h 14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68" h="144">
                    <a:moveTo>
                      <a:pt x="568" y="127"/>
                    </a:moveTo>
                    <a:lnTo>
                      <a:pt x="565" y="136"/>
                    </a:lnTo>
                    <a:lnTo>
                      <a:pt x="562" y="144"/>
                    </a:lnTo>
                    <a:lnTo>
                      <a:pt x="7" y="18"/>
                    </a:lnTo>
                    <a:lnTo>
                      <a:pt x="0" y="15"/>
                    </a:lnTo>
                    <a:lnTo>
                      <a:pt x="15" y="0"/>
                    </a:lnTo>
                    <a:lnTo>
                      <a:pt x="568" y="127"/>
                    </a:lnTo>
                    <a:close/>
                  </a:path>
                </a:pathLst>
              </a:custGeom>
              <a:noFill/>
              <a:ln w="9525">
                <a:noFill/>
                <a:round/>
                <a:headEnd/>
                <a:tailEnd/>
              </a:ln>
            </p:spPr>
            <p:txBody>
              <a:bodyPr>
                <a:prstTxWarp prst="textNoShape">
                  <a:avLst/>
                </a:prstTxWarp>
              </a:bodyPr>
              <a:lstStyle/>
              <a:p>
                <a:endParaRPr lang="en-US"/>
              </a:p>
            </p:txBody>
          </p:sp>
          <p:sp>
            <p:nvSpPr>
              <p:cNvPr id="72468" name="Freeform 1344"/>
              <p:cNvSpPr>
                <a:spLocks/>
              </p:cNvSpPr>
              <p:nvPr/>
            </p:nvSpPr>
            <p:spPr bwMode="auto">
              <a:xfrm>
                <a:off x="4664" y="2031"/>
                <a:ext cx="94" cy="149"/>
              </a:xfrm>
              <a:custGeom>
                <a:avLst/>
                <a:gdLst>
                  <a:gd name="T0" fmla="*/ 470 w 470"/>
                  <a:gd name="T1" fmla="*/ 731 h 746"/>
                  <a:gd name="T2" fmla="*/ 455 w 470"/>
                  <a:gd name="T3" fmla="*/ 746 h 746"/>
                  <a:gd name="T4" fmla="*/ 0 w 470"/>
                  <a:gd name="T5" fmla="*/ 11 h 746"/>
                  <a:gd name="T6" fmla="*/ 9 w 470"/>
                  <a:gd name="T7" fmla="*/ 5 h 746"/>
                  <a:gd name="T8" fmla="*/ 0 w 470"/>
                  <a:gd name="T9" fmla="*/ 0 h 746"/>
                  <a:gd name="T10" fmla="*/ 17 w 470"/>
                  <a:gd name="T11" fmla="*/ 0 h 746"/>
                  <a:gd name="T12" fmla="*/ 470 w 470"/>
                  <a:gd name="T13" fmla="*/ 731 h 746"/>
                  <a:gd name="T14" fmla="*/ 0 60000 65536"/>
                  <a:gd name="T15" fmla="*/ 0 60000 65536"/>
                  <a:gd name="T16" fmla="*/ 0 60000 65536"/>
                  <a:gd name="T17" fmla="*/ 0 60000 65536"/>
                  <a:gd name="T18" fmla="*/ 0 60000 65536"/>
                  <a:gd name="T19" fmla="*/ 0 60000 65536"/>
                  <a:gd name="T20" fmla="*/ 0 60000 65536"/>
                  <a:gd name="T21" fmla="*/ 0 w 470"/>
                  <a:gd name="T22" fmla="*/ 0 h 746"/>
                  <a:gd name="T23" fmla="*/ 470 w 470"/>
                  <a:gd name="T24" fmla="*/ 746 h 74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70" h="746">
                    <a:moveTo>
                      <a:pt x="470" y="731"/>
                    </a:moveTo>
                    <a:lnTo>
                      <a:pt x="455" y="746"/>
                    </a:lnTo>
                    <a:lnTo>
                      <a:pt x="0" y="11"/>
                    </a:lnTo>
                    <a:lnTo>
                      <a:pt x="9" y="5"/>
                    </a:lnTo>
                    <a:lnTo>
                      <a:pt x="0" y="0"/>
                    </a:lnTo>
                    <a:lnTo>
                      <a:pt x="17" y="0"/>
                    </a:lnTo>
                    <a:lnTo>
                      <a:pt x="470" y="731"/>
                    </a:lnTo>
                    <a:close/>
                  </a:path>
                </a:pathLst>
              </a:custGeom>
              <a:noFill/>
              <a:ln w="9525">
                <a:noFill/>
                <a:round/>
                <a:headEnd/>
                <a:tailEnd/>
              </a:ln>
            </p:spPr>
            <p:txBody>
              <a:bodyPr>
                <a:prstTxWarp prst="textNoShape">
                  <a:avLst/>
                </a:prstTxWarp>
              </a:bodyPr>
              <a:lstStyle/>
              <a:p>
                <a:endParaRPr lang="en-US"/>
              </a:p>
            </p:txBody>
          </p:sp>
          <p:sp>
            <p:nvSpPr>
              <p:cNvPr id="72469" name="Freeform 1345"/>
              <p:cNvSpPr>
                <a:spLocks/>
              </p:cNvSpPr>
              <p:nvPr/>
            </p:nvSpPr>
            <p:spPr bwMode="auto">
              <a:xfrm>
                <a:off x="4664" y="2031"/>
                <a:ext cx="3" cy="2"/>
              </a:xfrm>
              <a:custGeom>
                <a:avLst/>
                <a:gdLst>
                  <a:gd name="T0" fmla="*/ 0 w 17"/>
                  <a:gd name="T1" fmla="*/ 0 h 11"/>
                  <a:gd name="T2" fmla="*/ 9 w 17"/>
                  <a:gd name="T3" fmla="*/ 5 h 11"/>
                  <a:gd name="T4" fmla="*/ 17 w 17"/>
                  <a:gd name="T5" fmla="*/ 11 h 11"/>
                  <a:gd name="T6" fmla="*/ 0 w 17"/>
                  <a:gd name="T7" fmla="*/ 0 h 11"/>
                  <a:gd name="T8" fmla="*/ 0 60000 65536"/>
                  <a:gd name="T9" fmla="*/ 0 60000 65536"/>
                  <a:gd name="T10" fmla="*/ 0 60000 65536"/>
                  <a:gd name="T11" fmla="*/ 0 60000 65536"/>
                  <a:gd name="T12" fmla="*/ 0 w 17"/>
                  <a:gd name="T13" fmla="*/ 0 h 11"/>
                  <a:gd name="T14" fmla="*/ 17 w 17"/>
                  <a:gd name="T15" fmla="*/ 11 h 11"/>
                </a:gdLst>
                <a:ahLst/>
                <a:cxnLst>
                  <a:cxn ang="T8">
                    <a:pos x="T0" y="T1"/>
                  </a:cxn>
                  <a:cxn ang="T9">
                    <a:pos x="T2" y="T3"/>
                  </a:cxn>
                  <a:cxn ang="T10">
                    <a:pos x="T4" y="T5"/>
                  </a:cxn>
                  <a:cxn ang="T11">
                    <a:pos x="T6" y="T7"/>
                  </a:cxn>
                </a:cxnLst>
                <a:rect l="T12" t="T13" r="T14" b="T15"/>
                <a:pathLst>
                  <a:path w="17" h="11">
                    <a:moveTo>
                      <a:pt x="0" y="0"/>
                    </a:moveTo>
                    <a:lnTo>
                      <a:pt x="9" y="5"/>
                    </a:lnTo>
                    <a:lnTo>
                      <a:pt x="17" y="11"/>
                    </a:lnTo>
                    <a:lnTo>
                      <a:pt x="0" y="0"/>
                    </a:lnTo>
                    <a:close/>
                  </a:path>
                </a:pathLst>
              </a:custGeom>
              <a:noFill/>
              <a:ln w="9525">
                <a:noFill/>
                <a:round/>
                <a:headEnd/>
                <a:tailEnd/>
              </a:ln>
            </p:spPr>
            <p:txBody>
              <a:bodyPr>
                <a:prstTxWarp prst="textNoShape">
                  <a:avLst/>
                </a:prstTxWarp>
              </a:bodyPr>
              <a:lstStyle/>
              <a:p>
                <a:endParaRPr lang="en-US"/>
              </a:p>
            </p:txBody>
          </p:sp>
          <p:sp>
            <p:nvSpPr>
              <p:cNvPr id="72470" name="Freeform 1346"/>
              <p:cNvSpPr>
                <a:spLocks/>
              </p:cNvSpPr>
              <p:nvPr/>
            </p:nvSpPr>
            <p:spPr bwMode="auto">
              <a:xfrm>
                <a:off x="4663" y="2031"/>
                <a:ext cx="4" cy="3"/>
              </a:xfrm>
              <a:custGeom>
                <a:avLst/>
                <a:gdLst>
                  <a:gd name="T0" fmla="*/ 3 w 20"/>
                  <a:gd name="T1" fmla="*/ 0 h 18"/>
                  <a:gd name="T2" fmla="*/ 20 w 20"/>
                  <a:gd name="T3" fmla="*/ 11 h 18"/>
                  <a:gd name="T4" fmla="*/ 18 w 20"/>
                  <a:gd name="T5" fmla="*/ 18 h 18"/>
                  <a:gd name="T6" fmla="*/ 0 w 20"/>
                  <a:gd name="T7" fmla="*/ 5 h 18"/>
                  <a:gd name="T8" fmla="*/ 3 w 20"/>
                  <a:gd name="T9" fmla="*/ 0 h 18"/>
                  <a:gd name="T10" fmla="*/ 0 60000 65536"/>
                  <a:gd name="T11" fmla="*/ 0 60000 65536"/>
                  <a:gd name="T12" fmla="*/ 0 60000 65536"/>
                  <a:gd name="T13" fmla="*/ 0 60000 65536"/>
                  <a:gd name="T14" fmla="*/ 0 60000 65536"/>
                  <a:gd name="T15" fmla="*/ 0 w 20"/>
                  <a:gd name="T16" fmla="*/ 0 h 18"/>
                  <a:gd name="T17" fmla="*/ 20 w 20"/>
                  <a:gd name="T18" fmla="*/ 18 h 18"/>
                </a:gdLst>
                <a:ahLst/>
                <a:cxnLst>
                  <a:cxn ang="T10">
                    <a:pos x="T0" y="T1"/>
                  </a:cxn>
                  <a:cxn ang="T11">
                    <a:pos x="T2" y="T3"/>
                  </a:cxn>
                  <a:cxn ang="T12">
                    <a:pos x="T4" y="T5"/>
                  </a:cxn>
                  <a:cxn ang="T13">
                    <a:pos x="T6" y="T7"/>
                  </a:cxn>
                  <a:cxn ang="T14">
                    <a:pos x="T8" y="T9"/>
                  </a:cxn>
                </a:cxnLst>
                <a:rect l="T15" t="T16" r="T17" b="T18"/>
                <a:pathLst>
                  <a:path w="20" h="18">
                    <a:moveTo>
                      <a:pt x="3" y="0"/>
                    </a:moveTo>
                    <a:lnTo>
                      <a:pt x="20" y="11"/>
                    </a:lnTo>
                    <a:lnTo>
                      <a:pt x="18" y="18"/>
                    </a:lnTo>
                    <a:lnTo>
                      <a:pt x="0" y="5"/>
                    </a:lnTo>
                    <a:lnTo>
                      <a:pt x="3" y="0"/>
                    </a:lnTo>
                    <a:close/>
                  </a:path>
                </a:pathLst>
              </a:custGeom>
              <a:noFill/>
              <a:ln w="9525">
                <a:noFill/>
                <a:round/>
                <a:headEnd/>
                <a:tailEnd/>
              </a:ln>
            </p:spPr>
            <p:txBody>
              <a:bodyPr>
                <a:prstTxWarp prst="textNoShape">
                  <a:avLst/>
                </a:prstTxWarp>
              </a:bodyPr>
              <a:lstStyle/>
              <a:p>
                <a:endParaRPr lang="en-US"/>
              </a:p>
            </p:txBody>
          </p:sp>
          <p:sp>
            <p:nvSpPr>
              <p:cNvPr id="72471" name="Freeform 1347"/>
              <p:cNvSpPr>
                <a:spLocks/>
              </p:cNvSpPr>
              <p:nvPr/>
            </p:nvSpPr>
            <p:spPr bwMode="auto">
              <a:xfrm>
                <a:off x="4662" y="2032"/>
                <a:ext cx="5" cy="3"/>
              </a:xfrm>
              <a:custGeom>
                <a:avLst/>
                <a:gdLst>
                  <a:gd name="T0" fmla="*/ 6 w 24"/>
                  <a:gd name="T1" fmla="*/ 0 h 18"/>
                  <a:gd name="T2" fmla="*/ 24 w 24"/>
                  <a:gd name="T3" fmla="*/ 13 h 18"/>
                  <a:gd name="T4" fmla="*/ 18 w 24"/>
                  <a:gd name="T5" fmla="*/ 18 h 18"/>
                  <a:gd name="T6" fmla="*/ 0 w 24"/>
                  <a:gd name="T7" fmla="*/ 6 h 18"/>
                  <a:gd name="T8" fmla="*/ 6 w 24"/>
                  <a:gd name="T9" fmla="*/ 0 h 18"/>
                  <a:gd name="T10" fmla="*/ 0 60000 65536"/>
                  <a:gd name="T11" fmla="*/ 0 60000 65536"/>
                  <a:gd name="T12" fmla="*/ 0 60000 65536"/>
                  <a:gd name="T13" fmla="*/ 0 60000 65536"/>
                  <a:gd name="T14" fmla="*/ 0 60000 65536"/>
                  <a:gd name="T15" fmla="*/ 0 w 24"/>
                  <a:gd name="T16" fmla="*/ 0 h 18"/>
                  <a:gd name="T17" fmla="*/ 24 w 24"/>
                  <a:gd name="T18" fmla="*/ 18 h 18"/>
                </a:gdLst>
                <a:ahLst/>
                <a:cxnLst>
                  <a:cxn ang="T10">
                    <a:pos x="T0" y="T1"/>
                  </a:cxn>
                  <a:cxn ang="T11">
                    <a:pos x="T2" y="T3"/>
                  </a:cxn>
                  <a:cxn ang="T12">
                    <a:pos x="T4" y="T5"/>
                  </a:cxn>
                  <a:cxn ang="T13">
                    <a:pos x="T6" y="T7"/>
                  </a:cxn>
                  <a:cxn ang="T14">
                    <a:pos x="T8" y="T9"/>
                  </a:cxn>
                </a:cxnLst>
                <a:rect l="T15" t="T16" r="T17" b="T18"/>
                <a:pathLst>
                  <a:path w="24" h="18">
                    <a:moveTo>
                      <a:pt x="6" y="0"/>
                    </a:moveTo>
                    <a:lnTo>
                      <a:pt x="24" y="13"/>
                    </a:lnTo>
                    <a:lnTo>
                      <a:pt x="18" y="18"/>
                    </a:lnTo>
                    <a:lnTo>
                      <a:pt x="0" y="6"/>
                    </a:lnTo>
                    <a:lnTo>
                      <a:pt x="6" y="0"/>
                    </a:lnTo>
                    <a:close/>
                  </a:path>
                </a:pathLst>
              </a:custGeom>
              <a:noFill/>
              <a:ln w="9525">
                <a:noFill/>
                <a:round/>
                <a:headEnd/>
                <a:tailEnd/>
              </a:ln>
            </p:spPr>
            <p:txBody>
              <a:bodyPr>
                <a:prstTxWarp prst="textNoShape">
                  <a:avLst/>
                </a:prstTxWarp>
              </a:bodyPr>
              <a:lstStyle/>
              <a:p>
                <a:endParaRPr lang="en-US"/>
              </a:p>
            </p:txBody>
          </p:sp>
          <p:sp>
            <p:nvSpPr>
              <p:cNvPr id="72472" name="Freeform 1348"/>
              <p:cNvSpPr>
                <a:spLocks/>
              </p:cNvSpPr>
              <p:nvPr/>
            </p:nvSpPr>
            <p:spPr bwMode="auto">
              <a:xfrm>
                <a:off x="4661" y="2033"/>
                <a:ext cx="4" cy="4"/>
              </a:xfrm>
              <a:custGeom>
                <a:avLst/>
                <a:gdLst>
                  <a:gd name="T0" fmla="*/ 6 w 24"/>
                  <a:gd name="T1" fmla="*/ 0 h 20"/>
                  <a:gd name="T2" fmla="*/ 24 w 24"/>
                  <a:gd name="T3" fmla="*/ 12 h 20"/>
                  <a:gd name="T4" fmla="*/ 18 w 24"/>
                  <a:gd name="T5" fmla="*/ 20 h 20"/>
                  <a:gd name="T6" fmla="*/ 0 w 24"/>
                  <a:gd name="T7" fmla="*/ 9 h 20"/>
                  <a:gd name="T8" fmla="*/ 6 w 24"/>
                  <a:gd name="T9" fmla="*/ 0 h 20"/>
                  <a:gd name="T10" fmla="*/ 0 60000 65536"/>
                  <a:gd name="T11" fmla="*/ 0 60000 65536"/>
                  <a:gd name="T12" fmla="*/ 0 60000 65536"/>
                  <a:gd name="T13" fmla="*/ 0 60000 65536"/>
                  <a:gd name="T14" fmla="*/ 0 60000 65536"/>
                  <a:gd name="T15" fmla="*/ 0 w 24"/>
                  <a:gd name="T16" fmla="*/ 0 h 20"/>
                  <a:gd name="T17" fmla="*/ 24 w 24"/>
                  <a:gd name="T18" fmla="*/ 20 h 20"/>
                </a:gdLst>
                <a:ahLst/>
                <a:cxnLst>
                  <a:cxn ang="T10">
                    <a:pos x="T0" y="T1"/>
                  </a:cxn>
                  <a:cxn ang="T11">
                    <a:pos x="T2" y="T3"/>
                  </a:cxn>
                  <a:cxn ang="T12">
                    <a:pos x="T4" y="T5"/>
                  </a:cxn>
                  <a:cxn ang="T13">
                    <a:pos x="T6" y="T7"/>
                  </a:cxn>
                  <a:cxn ang="T14">
                    <a:pos x="T8" y="T9"/>
                  </a:cxn>
                </a:cxnLst>
                <a:rect l="T15" t="T16" r="T17" b="T18"/>
                <a:pathLst>
                  <a:path w="24" h="20">
                    <a:moveTo>
                      <a:pt x="6" y="0"/>
                    </a:moveTo>
                    <a:lnTo>
                      <a:pt x="24" y="12"/>
                    </a:lnTo>
                    <a:lnTo>
                      <a:pt x="18" y="20"/>
                    </a:lnTo>
                    <a:lnTo>
                      <a:pt x="0" y="9"/>
                    </a:lnTo>
                    <a:lnTo>
                      <a:pt x="6" y="0"/>
                    </a:lnTo>
                    <a:close/>
                  </a:path>
                </a:pathLst>
              </a:custGeom>
              <a:noFill/>
              <a:ln w="9525">
                <a:noFill/>
                <a:round/>
                <a:headEnd/>
                <a:tailEnd/>
              </a:ln>
            </p:spPr>
            <p:txBody>
              <a:bodyPr>
                <a:prstTxWarp prst="textNoShape">
                  <a:avLst/>
                </a:prstTxWarp>
              </a:bodyPr>
              <a:lstStyle/>
              <a:p>
                <a:endParaRPr lang="en-US"/>
              </a:p>
            </p:txBody>
          </p:sp>
          <p:sp>
            <p:nvSpPr>
              <p:cNvPr id="72473" name="Freeform 1349"/>
              <p:cNvSpPr>
                <a:spLocks/>
              </p:cNvSpPr>
              <p:nvPr/>
            </p:nvSpPr>
            <p:spPr bwMode="auto">
              <a:xfrm>
                <a:off x="4659" y="2035"/>
                <a:ext cx="5" cy="4"/>
              </a:xfrm>
              <a:custGeom>
                <a:avLst/>
                <a:gdLst>
                  <a:gd name="T0" fmla="*/ 8 w 26"/>
                  <a:gd name="T1" fmla="*/ 0 h 23"/>
                  <a:gd name="T2" fmla="*/ 26 w 26"/>
                  <a:gd name="T3" fmla="*/ 11 h 23"/>
                  <a:gd name="T4" fmla="*/ 17 w 26"/>
                  <a:gd name="T5" fmla="*/ 23 h 23"/>
                  <a:gd name="T6" fmla="*/ 0 w 26"/>
                  <a:gd name="T7" fmla="*/ 11 h 23"/>
                  <a:gd name="T8" fmla="*/ 8 w 26"/>
                  <a:gd name="T9" fmla="*/ 0 h 23"/>
                  <a:gd name="T10" fmla="*/ 0 60000 65536"/>
                  <a:gd name="T11" fmla="*/ 0 60000 65536"/>
                  <a:gd name="T12" fmla="*/ 0 60000 65536"/>
                  <a:gd name="T13" fmla="*/ 0 60000 65536"/>
                  <a:gd name="T14" fmla="*/ 0 60000 65536"/>
                  <a:gd name="T15" fmla="*/ 0 w 26"/>
                  <a:gd name="T16" fmla="*/ 0 h 23"/>
                  <a:gd name="T17" fmla="*/ 26 w 26"/>
                  <a:gd name="T18" fmla="*/ 23 h 23"/>
                </a:gdLst>
                <a:ahLst/>
                <a:cxnLst>
                  <a:cxn ang="T10">
                    <a:pos x="T0" y="T1"/>
                  </a:cxn>
                  <a:cxn ang="T11">
                    <a:pos x="T2" y="T3"/>
                  </a:cxn>
                  <a:cxn ang="T12">
                    <a:pos x="T4" y="T5"/>
                  </a:cxn>
                  <a:cxn ang="T13">
                    <a:pos x="T6" y="T7"/>
                  </a:cxn>
                  <a:cxn ang="T14">
                    <a:pos x="T8" y="T9"/>
                  </a:cxn>
                </a:cxnLst>
                <a:rect l="T15" t="T16" r="T17" b="T18"/>
                <a:pathLst>
                  <a:path w="26" h="23">
                    <a:moveTo>
                      <a:pt x="8" y="0"/>
                    </a:moveTo>
                    <a:lnTo>
                      <a:pt x="26" y="11"/>
                    </a:lnTo>
                    <a:lnTo>
                      <a:pt x="17" y="23"/>
                    </a:lnTo>
                    <a:lnTo>
                      <a:pt x="0" y="11"/>
                    </a:lnTo>
                    <a:lnTo>
                      <a:pt x="8" y="0"/>
                    </a:lnTo>
                    <a:close/>
                  </a:path>
                </a:pathLst>
              </a:custGeom>
              <a:noFill/>
              <a:ln w="9525">
                <a:noFill/>
                <a:round/>
                <a:headEnd/>
                <a:tailEnd/>
              </a:ln>
            </p:spPr>
            <p:txBody>
              <a:bodyPr>
                <a:prstTxWarp prst="textNoShape">
                  <a:avLst/>
                </a:prstTxWarp>
              </a:bodyPr>
              <a:lstStyle/>
              <a:p>
                <a:endParaRPr lang="en-US"/>
              </a:p>
            </p:txBody>
          </p:sp>
          <p:sp>
            <p:nvSpPr>
              <p:cNvPr id="72474" name="Freeform 1350"/>
              <p:cNvSpPr>
                <a:spLocks/>
              </p:cNvSpPr>
              <p:nvPr/>
            </p:nvSpPr>
            <p:spPr bwMode="auto">
              <a:xfrm>
                <a:off x="4657" y="2037"/>
                <a:ext cx="5" cy="5"/>
              </a:xfrm>
              <a:custGeom>
                <a:avLst/>
                <a:gdLst>
                  <a:gd name="T0" fmla="*/ 9 w 26"/>
                  <a:gd name="T1" fmla="*/ 0 h 24"/>
                  <a:gd name="T2" fmla="*/ 26 w 26"/>
                  <a:gd name="T3" fmla="*/ 12 h 24"/>
                  <a:gd name="T4" fmla="*/ 15 w 26"/>
                  <a:gd name="T5" fmla="*/ 24 h 24"/>
                  <a:gd name="T6" fmla="*/ 0 w 26"/>
                  <a:gd name="T7" fmla="*/ 12 h 24"/>
                  <a:gd name="T8" fmla="*/ 9 w 26"/>
                  <a:gd name="T9" fmla="*/ 0 h 24"/>
                  <a:gd name="T10" fmla="*/ 0 60000 65536"/>
                  <a:gd name="T11" fmla="*/ 0 60000 65536"/>
                  <a:gd name="T12" fmla="*/ 0 60000 65536"/>
                  <a:gd name="T13" fmla="*/ 0 60000 65536"/>
                  <a:gd name="T14" fmla="*/ 0 60000 65536"/>
                  <a:gd name="T15" fmla="*/ 0 w 26"/>
                  <a:gd name="T16" fmla="*/ 0 h 24"/>
                  <a:gd name="T17" fmla="*/ 26 w 26"/>
                  <a:gd name="T18" fmla="*/ 24 h 24"/>
                </a:gdLst>
                <a:ahLst/>
                <a:cxnLst>
                  <a:cxn ang="T10">
                    <a:pos x="T0" y="T1"/>
                  </a:cxn>
                  <a:cxn ang="T11">
                    <a:pos x="T2" y="T3"/>
                  </a:cxn>
                  <a:cxn ang="T12">
                    <a:pos x="T4" y="T5"/>
                  </a:cxn>
                  <a:cxn ang="T13">
                    <a:pos x="T6" y="T7"/>
                  </a:cxn>
                  <a:cxn ang="T14">
                    <a:pos x="T8" y="T9"/>
                  </a:cxn>
                </a:cxnLst>
                <a:rect l="T15" t="T16" r="T17" b="T18"/>
                <a:pathLst>
                  <a:path w="26" h="24">
                    <a:moveTo>
                      <a:pt x="9" y="0"/>
                    </a:moveTo>
                    <a:lnTo>
                      <a:pt x="26" y="12"/>
                    </a:lnTo>
                    <a:lnTo>
                      <a:pt x="15" y="24"/>
                    </a:lnTo>
                    <a:lnTo>
                      <a:pt x="0" y="12"/>
                    </a:lnTo>
                    <a:lnTo>
                      <a:pt x="9" y="0"/>
                    </a:lnTo>
                    <a:close/>
                  </a:path>
                </a:pathLst>
              </a:custGeom>
              <a:noFill/>
              <a:ln w="9525">
                <a:noFill/>
                <a:round/>
                <a:headEnd/>
                <a:tailEnd/>
              </a:ln>
            </p:spPr>
            <p:txBody>
              <a:bodyPr>
                <a:prstTxWarp prst="textNoShape">
                  <a:avLst/>
                </a:prstTxWarp>
              </a:bodyPr>
              <a:lstStyle/>
              <a:p>
                <a:endParaRPr lang="en-US"/>
              </a:p>
            </p:txBody>
          </p:sp>
          <p:sp>
            <p:nvSpPr>
              <p:cNvPr id="72475" name="Freeform 1351"/>
              <p:cNvSpPr>
                <a:spLocks/>
              </p:cNvSpPr>
              <p:nvPr/>
            </p:nvSpPr>
            <p:spPr bwMode="auto">
              <a:xfrm>
                <a:off x="4655" y="2039"/>
                <a:ext cx="5" cy="6"/>
              </a:xfrm>
              <a:custGeom>
                <a:avLst/>
                <a:gdLst>
                  <a:gd name="T0" fmla="*/ 11 w 26"/>
                  <a:gd name="T1" fmla="*/ 0 h 26"/>
                  <a:gd name="T2" fmla="*/ 26 w 26"/>
                  <a:gd name="T3" fmla="*/ 12 h 26"/>
                  <a:gd name="T4" fmla="*/ 15 w 26"/>
                  <a:gd name="T5" fmla="*/ 26 h 26"/>
                  <a:gd name="T6" fmla="*/ 0 w 26"/>
                  <a:gd name="T7" fmla="*/ 14 h 26"/>
                  <a:gd name="T8" fmla="*/ 11 w 26"/>
                  <a:gd name="T9" fmla="*/ 0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11" y="0"/>
                    </a:moveTo>
                    <a:lnTo>
                      <a:pt x="26" y="12"/>
                    </a:lnTo>
                    <a:lnTo>
                      <a:pt x="15" y="26"/>
                    </a:lnTo>
                    <a:lnTo>
                      <a:pt x="0" y="14"/>
                    </a:lnTo>
                    <a:lnTo>
                      <a:pt x="11" y="0"/>
                    </a:lnTo>
                    <a:close/>
                  </a:path>
                </a:pathLst>
              </a:custGeom>
              <a:noFill/>
              <a:ln w="9525">
                <a:noFill/>
                <a:round/>
                <a:headEnd/>
                <a:tailEnd/>
              </a:ln>
            </p:spPr>
            <p:txBody>
              <a:bodyPr>
                <a:prstTxWarp prst="textNoShape">
                  <a:avLst/>
                </a:prstTxWarp>
              </a:bodyPr>
              <a:lstStyle/>
              <a:p>
                <a:endParaRPr lang="en-US"/>
              </a:p>
            </p:txBody>
          </p:sp>
          <p:sp>
            <p:nvSpPr>
              <p:cNvPr id="72476" name="Freeform 1352"/>
              <p:cNvSpPr>
                <a:spLocks/>
              </p:cNvSpPr>
              <p:nvPr/>
            </p:nvSpPr>
            <p:spPr bwMode="auto">
              <a:xfrm>
                <a:off x="4653" y="2042"/>
                <a:ext cx="5" cy="6"/>
              </a:xfrm>
              <a:custGeom>
                <a:avLst/>
                <a:gdLst>
                  <a:gd name="T0" fmla="*/ 11 w 26"/>
                  <a:gd name="T1" fmla="*/ 0 h 29"/>
                  <a:gd name="T2" fmla="*/ 26 w 26"/>
                  <a:gd name="T3" fmla="*/ 12 h 29"/>
                  <a:gd name="T4" fmla="*/ 13 w 26"/>
                  <a:gd name="T5" fmla="*/ 29 h 29"/>
                  <a:gd name="T6" fmla="*/ 0 w 26"/>
                  <a:gd name="T7" fmla="*/ 15 h 29"/>
                  <a:gd name="T8" fmla="*/ 11 w 26"/>
                  <a:gd name="T9" fmla="*/ 0 h 29"/>
                  <a:gd name="T10" fmla="*/ 0 60000 65536"/>
                  <a:gd name="T11" fmla="*/ 0 60000 65536"/>
                  <a:gd name="T12" fmla="*/ 0 60000 65536"/>
                  <a:gd name="T13" fmla="*/ 0 60000 65536"/>
                  <a:gd name="T14" fmla="*/ 0 60000 65536"/>
                  <a:gd name="T15" fmla="*/ 0 w 26"/>
                  <a:gd name="T16" fmla="*/ 0 h 29"/>
                  <a:gd name="T17" fmla="*/ 26 w 26"/>
                  <a:gd name="T18" fmla="*/ 29 h 29"/>
                </a:gdLst>
                <a:ahLst/>
                <a:cxnLst>
                  <a:cxn ang="T10">
                    <a:pos x="T0" y="T1"/>
                  </a:cxn>
                  <a:cxn ang="T11">
                    <a:pos x="T2" y="T3"/>
                  </a:cxn>
                  <a:cxn ang="T12">
                    <a:pos x="T4" y="T5"/>
                  </a:cxn>
                  <a:cxn ang="T13">
                    <a:pos x="T6" y="T7"/>
                  </a:cxn>
                  <a:cxn ang="T14">
                    <a:pos x="T8" y="T9"/>
                  </a:cxn>
                </a:cxnLst>
                <a:rect l="T15" t="T16" r="T17" b="T18"/>
                <a:pathLst>
                  <a:path w="26" h="29">
                    <a:moveTo>
                      <a:pt x="11" y="0"/>
                    </a:moveTo>
                    <a:lnTo>
                      <a:pt x="26" y="12"/>
                    </a:lnTo>
                    <a:lnTo>
                      <a:pt x="13" y="29"/>
                    </a:lnTo>
                    <a:lnTo>
                      <a:pt x="0" y="15"/>
                    </a:lnTo>
                    <a:lnTo>
                      <a:pt x="11" y="0"/>
                    </a:lnTo>
                    <a:close/>
                  </a:path>
                </a:pathLst>
              </a:custGeom>
              <a:noFill/>
              <a:ln w="9525">
                <a:noFill/>
                <a:round/>
                <a:headEnd/>
                <a:tailEnd/>
              </a:ln>
            </p:spPr>
            <p:txBody>
              <a:bodyPr>
                <a:prstTxWarp prst="textNoShape">
                  <a:avLst/>
                </a:prstTxWarp>
              </a:bodyPr>
              <a:lstStyle/>
              <a:p>
                <a:endParaRPr lang="en-US"/>
              </a:p>
            </p:txBody>
          </p:sp>
          <p:sp>
            <p:nvSpPr>
              <p:cNvPr id="72477" name="Freeform 1353"/>
              <p:cNvSpPr>
                <a:spLocks/>
              </p:cNvSpPr>
              <p:nvPr/>
            </p:nvSpPr>
            <p:spPr bwMode="auto">
              <a:xfrm>
                <a:off x="4646" y="2045"/>
                <a:ext cx="9" cy="10"/>
              </a:xfrm>
              <a:custGeom>
                <a:avLst/>
                <a:gdLst>
                  <a:gd name="T0" fmla="*/ 32 w 45"/>
                  <a:gd name="T1" fmla="*/ 0 h 49"/>
                  <a:gd name="T2" fmla="*/ 45 w 45"/>
                  <a:gd name="T3" fmla="*/ 14 h 49"/>
                  <a:gd name="T4" fmla="*/ 17 w 45"/>
                  <a:gd name="T5" fmla="*/ 49 h 49"/>
                  <a:gd name="T6" fmla="*/ 13 w 45"/>
                  <a:gd name="T7" fmla="*/ 49 h 49"/>
                  <a:gd name="T8" fmla="*/ 0 w 45"/>
                  <a:gd name="T9" fmla="*/ 37 h 49"/>
                  <a:gd name="T10" fmla="*/ 32 w 45"/>
                  <a:gd name="T11" fmla="*/ 0 h 49"/>
                  <a:gd name="T12" fmla="*/ 0 60000 65536"/>
                  <a:gd name="T13" fmla="*/ 0 60000 65536"/>
                  <a:gd name="T14" fmla="*/ 0 60000 65536"/>
                  <a:gd name="T15" fmla="*/ 0 60000 65536"/>
                  <a:gd name="T16" fmla="*/ 0 60000 65536"/>
                  <a:gd name="T17" fmla="*/ 0 60000 65536"/>
                  <a:gd name="T18" fmla="*/ 0 w 45"/>
                  <a:gd name="T19" fmla="*/ 0 h 49"/>
                  <a:gd name="T20" fmla="*/ 45 w 45"/>
                  <a:gd name="T21" fmla="*/ 49 h 49"/>
                </a:gdLst>
                <a:ahLst/>
                <a:cxnLst>
                  <a:cxn ang="T12">
                    <a:pos x="T0" y="T1"/>
                  </a:cxn>
                  <a:cxn ang="T13">
                    <a:pos x="T2" y="T3"/>
                  </a:cxn>
                  <a:cxn ang="T14">
                    <a:pos x="T4" y="T5"/>
                  </a:cxn>
                  <a:cxn ang="T15">
                    <a:pos x="T6" y="T7"/>
                  </a:cxn>
                  <a:cxn ang="T16">
                    <a:pos x="T8" y="T9"/>
                  </a:cxn>
                  <a:cxn ang="T17">
                    <a:pos x="T10" y="T11"/>
                  </a:cxn>
                </a:cxnLst>
                <a:rect l="T18" t="T19" r="T20" b="T21"/>
                <a:pathLst>
                  <a:path w="45" h="49">
                    <a:moveTo>
                      <a:pt x="32" y="0"/>
                    </a:moveTo>
                    <a:lnTo>
                      <a:pt x="45" y="14"/>
                    </a:lnTo>
                    <a:lnTo>
                      <a:pt x="17" y="49"/>
                    </a:lnTo>
                    <a:lnTo>
                      <a:pt x="13" y="49"/>
                    </a:lnTo>
                    <a:lnTo>
                      <a:pt x="0" y="37"/>
                    </a:lnTo>
                    <a:lnTo>
                      <a:pt x="32" y="0"/>
                    </a:lnTo>
                    <a:close/>
                  </a:path>
                </a:pathLst>
              </a:custGeom>
              <a:noFill/>
              <a:ln w="9525">
                <a:noFill/>
                <a:round/>
                <a:headEnd/>
                <a:tailEnd/>
              </a:ln>
            </p:spPr>
            <p:txBody>
              <a:bodyPr>
                <a:prstTxWarp prst="textNoShape">
                  <a:avLst/>
                </a:prstTxWarp>
              </a:bodyPr>
              <a:lstStyle/>
              <a:p>
                <a:endParaRPr lang="en-US"/>
              </a:p>
            </p:txBody>
          </p:sp>
          <p:sp>
            <p:nvSpPr>
              <p:cNvPr id="72478" name="Freeform 1354"/>
              <p:cNvSpPr>
                <a:spLocks/>
              </p:cNvSpPr>
              <p:nvPr/>
            </p:nvSpPr>
            <p:spPr bwMode="auto">
              <a:xfrm>
                <a:off x="4639" y="2053"/>
                <a:ext cx="10" cy="10"/>
              </a:xfrm>
              <a:custGeom>
                <a:avLst/>
                <a:gdLst>
                  <a:gd name="T0" fmla="*/ 35 w 48"/>
                  <a:gd name="T1" fmla="*/ 0 h 52"/>
                  <a:gd name="T2" fmla="*/ 48 w 48"/>
                  <a:gd name="T3" fmla="*/ 12 h 52"/>
                  <a:gd name="T4" fmla="*/ 14 w 48"/>
                  <a:gd name="T5" fmla="*/ 52 h 52"/>
                  <a:gd name="T6" fmla="*/ 0 w 48"/>
                  <a:gd name="T7" fmla="*/ 38 h 52"/>
                  <a:gd name="T8" fmla="*/ 35 w 48"/>
                  <a:gd name="T9" fmla="*/ 0 h 52"/>
                  <a:gd name="T10" fmla="*/ 0 60000 65536"/>
                  <a:gd name="T11" fmla="*/ 0 60000 65536"/>
                  <a:gd name="T12" fmla="*/ 0 60000 65536"/>
                  <a:gd name="T13" fmla="*/ 0 60000 65536"/>
                  <a:gd name="T14" fmla="*/ 0 60000 65536"/>
                  <a:gd name="T15" fmla="*/ 0 w 48"/>
                  <a:gd name="T16" fmla="*/ 0 h 52"/>
                  <a:gd name="T17" fmla="*/ 48 w 48"/>
                  <a:gd name="T18" fmla="*/ 52 h 52"/>
                </a:gdLst>
                <a:ahLst/>
                <a:cxnLst>
                  <a:cxn ang="T10">
                    <a:pos x="T0" y="T1"/>
                  </a:cxn>
                  <a:cxn ang="T11">
                    <a:pos x="T2" y="T3"/>
                  </a:cxn>
                  <a:cxn ang="T12">
                    <a:pos x="T4" y="T5"/>
                  </a:cxn>
                  <a:cxn ang="T13">
                    <a:pos x="T6" y="T7"/>
                  </a:cxn>
                  <a:cxn ang="T14">
                    <a:pos x="T8" y="T9"/>
                  </a:cxn>
                </a:cxnLst>
                <a:rect l="T15" t="T16" r="T17" b="T18"/>
                <a:pathLst>
                  <a:path w="48" h="52">
                    <a:moveTo>
                      <a:pt x="35" y="0"/>
                    </a:moveTo>
                    <a:lnTo>
                      <a:pt x="48" y="12"/>
                    </a:lnTo>
                    <a:lnTo>
                      <a:pt x="14" y="52"/>
                    </a:lnTo>
                    <a:lnTo>
                      <a:pt x="0" y="38"/>
                    </a:lnTo>
                    <a:lnTo>
                      <a:pt x="35" y="0"/>
                    </a:lnTo>
                    <a:close/>
                  </a:path>
                </a:pathLst>
              </a:custGeom>
              <a:noFill/>
              <a:ln w="9525">
                <a:noFill/>
                <a:round/>
                <a:headEnd/>
                <a:tailEnd/>
              </a:ln>
            </p:spPr>
            <p:txBody>
              <a:bodyPr>
                <a:prstTxWarp prst="textNoShape">
                  <a:avLst/>
                </a:prstTxWarp>
              </a:bodyPr>
              <a:lstStyle/>
              <a:p>
                <a:endParaRPr lang="en-US"/>
              </a:p>
            </p:txBody>
          </p:sp>
          <p:sp>
            <p:nvSpPr>
              <p:cNvPr id="72479" name="Freeform 1355"/>
              <p:cNvSpPr>
                <a:spLocks/>
              </p:cNvSpPr>
              <p:nvPr/>
            </p:nvSpPr>
            <p:spPr bwMode="auto">
              <a:xfrm>
                <a:off x="4631" y="2060"/>
                <a:ext cx="11" cy="11"/>
              </a:xfrm>
              <a:custGeom>
                <a:avLst/>
                <a:gdLst>
                  <a:gd name="T0" fmla="*/ 40 w 54"/>
                  <a:gd name="T1" fmla="*/ 0 h 54"/>
                  <a:gd name="T2" fmla="*/ 54 w 54"/>
                  <a:gd name="T3" fmla="*/ 14 h 54"/>
                  <a:gd name="T4" fmla="*/ 14 w 54"/>
                  <a:gd name="T5" fmla="*/ 54 h 54"/>
                  <a:gd name="T6" fmla="*/ 0 w 54"/>
                  <a:gd name="T7" fmla="*/ 40 h 54"/>
                  <a:gd name="T8" fmla="*/ 40 w 54"/>
                  <a:gd name="T9" fmla="*/ 0 h 54"/>
                  <a:gd name="T10" fmla="*/ 0 60000 65536"/>
                  <a:gd name="T11" fmla="*/ 0 60000 65536"/>
                  <a:gd name="T12" fmla="*/ 0 60000 65536"/>
                  <a:gd name="T13" fmla="*/ 0 60000 65536"/>
                  <a:gd name="T14" fmla="*/ 0 60000 65536"/>
                  <a:gd name="T15" fmla="*/ 0 w 54"/>
                  <a:gd name="T16" fmla="*/ 0 h 54"/>
                  <a:gd name="T17" fmla="*/ 54 w 54"/>
                  <a:gd name="T18" fmla="*/ 54 h 54"/>
                </a:gdLst>
                <a:ahLst/>
                <a:cxnLst>
                  <a:cxn ang="T10">
                    <a:pos x="T0" y="T1"/>
                  </a:cxn>
                  <a:cxn ang="T11">
                    <a:pos x="T2" y="T3"/>
                  </a:cxn>
                  <a:cxn ang="T12">
                    <a:pos x="T4" y="T5"/>
                  </a:cxn>
                  <a:cxn ang="T13">
                    <a:pos x="T6" y="T7"/>
                  </a:cxn>
                  <a:cxn ang="T14">
                    <a:pos x="T8" y="T9"/>
                  </a:cxn>
                </a:cxnLst>
                <a:rect l="T15" t="T16" r="T17" b="T18"/>
                <a:pathLst>
                  <a:path w="54" h="54">
                    <a:moveTo>
                      <a:pt x="40" y="0"/>
                    </a:moveTo>
                    <a:lnTo>
                      <a:pt x="54" y="14"/>
                    </a:lnTo>
                    <a:lnTo>
                      <a:pt x="14" y="54"/>
                    </a:lnTo>
                    <a:lnTo>
                      <a:pt x="0" y="40"/>
                    </a:lnTo>
                    <a:lnTo>
                      <a:pt x="40" y="0"/>
                    </a:lnTo>
                    <a:close/>
                  </a:path>
                </a:pathLst>
              </a:custGeom>
              <a:noFill/>
              <a:ln w="9525">
                <a:noFill/>
                <a:round/>
                <a:headEnd/>
                <a:tailEnd/>
              </a:ln>
            </p:spPr>
            <p:txBody>
              <a:bodyPr>
                <a:prstTxWarp prst="textNoShape">
                  <a:avLst/>
                </a:prstTxWarp>
              </a:bodyPr>
              <a:lstStyle/>
              <a:p>
                <a:endParaRPr lang="en-US"/>
              </a:p>
            </p:txBody>
          </p:sp>
          <p:sp>
            <p:nvSpPr>
              <p:cNvPr id="72480" name="Freeform 1356"/>
              <p:cNvSpPr>
                <a:spLocks/>
              </p:cNvSpPr>
              <p:nvPr/>
            </p:nvSpPr>
            <p:spPr bwMode="auto">
              <a:xfrm>
                <a:off x="4622" y="2068"/>
                <a:ext cx="12" cy="12"/>
              </a:xfrm>
              <a:custGeom>
                <a:avLst/>
                <a:gdLst>
                  <a:gd name="T0" fmla="*/ 46 w 60"/>
                  <a:gd name="T1" fmla="*/ 0 h 57"/>
                  <a:gd name="T2" fmla="*/ 60 w 60"/>
                  <a:gd name="T3" fmla="*/ 14 h 57"/>
                  <a:gd name="T4" fmla="*/ 14 w 60"/>
                  <a:gd name="T5" fmla="*/ 57 h 57"/>
                  <a:gd name="T6" fmla="*/ 0 w 60"/>
                  <a:gd name="T7" fmla="*/ 43 h 57"/>
                  <a:gd name="T8" fmla="*/ 46 w 60"/>
                  <a:gd name="T9" fmla="*/ 0 h 57"/>
                  <a:gd name="T10" fmla="*/ 0 60000 65536"/>
                  <a:gd name="T11" fmla="*/ 0 60000 65536"/>
                  <a:gd name="T12" fmla="*/ 0 60000 65536"/>
                  <a:gd name="T13" fmla="*/ 0 60000 65536"/>
                  <a:gd name="T14" fmla="*/ 0 60000 65536"/>
                  <a:gd name="T15" fmla="*/ 0 w 60"/>
                  <a:gd name="T16" fmla="*/ 0 h 57"/>
                  <a:gd name="T17" fmla="*/ 60 w 60"/>
                  <a:gd name="T18" fmla="*/ 57 h 57"/>
                </a:gdLst>
                <a:ahLst/>
                <a:cxnLst>
                  <a:cxn ang="T10">
                    <a:pos x="T0" y="T1"/>
                  </a:cxn>
                  <a:cxn ang="T11">
                    <a:pos x="T2" y="T3"/>
                  </a:cxn>
                  <a:cxn ang="T12">
                    <a:pos x="T4" y="T5"/>
                  </a:cxn>
                  <a:cxn ang="T13">
                    <a:pos x="T6" y="T7"/>
                  </a:cxn>
                  <a:cxn ang="T14">
                    <a:pos x="T8" y="T9"/>
                  </a:cxn>
                </a:cxnLst>
                <a:rect l="T15" t="T16" r="T17" b="T18"/>
                <a:pathLst>
                  <a:path w="60" h="57">
                    <a:moveTo>
                      <a:pt x="46" y="0"/>
                    </a:moveTo>
                    <a:lnTo>
                      <a:pt x="60" y="14"/>
                    </a:lnTo>
                    <a:lnTo>
                      <a:pt x="14" y="57"/>
                    </a:lnTo>
                    <a:lnTo>
                      <a:pt x="0" y="43"/>
                    </a:lnTo>
                    <a:lnTo>
                      <a:pt x="46" y="0"/>
                    </a:lnTo>
                    <a:close/>
                  </a:path>
                </a:pathLst>
              </a:custGeom>
              <a:noFill/>
              <a:ln w="9525">
                <a:noFill/>
                <a:round/>
                <a:headEnd/>
                <a:tailEnd/>
              </a:ln>
            </p:spPr>
            <p:txBody>
              <a:bodyPr>
                <a:prstTxWarp prst="textNoShape">
                  <a:avLst/>
                </a:prstTxWarp>
              </a:bodyPr>
              <a:lstStyle/>
              <a:p>
                <a:endParaRPr lang="en-US"/>
              </a:p>
            </p:txBody>
          </p:sp>
          <p:sp>
            <p:nvSpPr>
              <p:cNvPr id="72481" name="Freeform 1357"/>
              <p:cNvSpPr>
                <a:spLocks/>
              </p:cNvSpPr>
              <p:nvPr/>
            </p:nvSpPr>
            <p:spPr bwMode="auto">
              <a:xfrm>
                <a:off x="4613" y="2077"/>
                <a:ext cx="12" cy="11"/>
              </a:xfrm>
              <a:custGeom>
                <a:avLst/>
                <a:gdLst>
                  <a:gd name="T0" fmla="*/ 47 w 61"/>
                  <a:gd name="T1" fmla="*/ 0 h 55"/>
                  <a:gd name="T2" fmla="*/ 61 w 61"/>
                  <a:gd name="T3" fmla="*/ 14 h 55"/>
                  <a:gd name="T4" fmla="*/ 13 w 61"/>
                  <a:gd name="T5" fmla="*/ 55 h 55"/>
                  <a:gd name="T6" fmla="*/ 0 w 61"/>
                  <a:gd name="T7" fmla="*/ 40 h 55"/>
                  <a:gd name="T8" fmla="*/ 47 w 61"/>
                  <a:gd name="T9" fmla="*/ 0 h 55"/>
                  <a:gd name="T10" fmla="*/ 0 60000 65536"/>
                  <a:gd name="T11" fmla="*/ 0 60000 65536"/>
                  <a:gd name="T12" fmla="*/ 0 60000 65536"/>
                  <a:gd name="T13" fmla="*/ 0 60000 65536"/>
                  <a:gd name="T14" fmla="*/ 0 60000 65536"/>
                  <a:gd name="T15" fmla="*/ 0 w 61"/>
                  <a:gd name="T16" fmla="*/ 0 h 55"/>
                  <a:gd name="T17" fmla="*/ 61 w 61"/>
                  <a:gd name="T18" fmla="*/ 55 h 55"/>
                </a:gdLst>
                <a:ahLst/>
                <a:cxnLst>
                  <a:cxn ang="T10">
                    <a:pos x="T0" y="T1"/>
                  </a:cxn>
                  <a:cxn ang="T11">
                    <a:pos x="T2" y="T3"/>
                  </a:cxn>
                  <a:cxn ang="T12">
                    <a:pos x="T4" y="T5"/>
                  </a:cxn>
                  <a:cxn ang="T13">
                    <a:pos x="T6" y="T7"/>
                  </a:cxn>
                  <a:cxn ang="T14">
                    <a:pos x="T8" y="T9"/>
                  </a:cxn>
                </a:cxnLst>
                <a:rect l="T15" t="T16" r="T17" b="T18"/>
                <a:pathLst>
                  <a:path w="61" h="55">
                    <a:moveTo>
                      <a:pt x="47" y="0"/>
                    </a:moveTo>
                    <a:lnTo>
                      <a:pt x="61" y="14"/>
                    </a:lnTo>
                    <a:lnTo>
                      <a:pt x="13" y="55"/>
                    </a:lnTo>
                    <a:lnTo>
                      <a:pt x="0" y="40"/>
                    </a:lnTo>
                    <a:lnTo>
                      <a:pt x="47" y="0"/>
                    </a:lnTo>
                    <a:close/>
                  </a:path>
                </a:pathLst>
              </a:custGeom>
              <a:noFill/>
              <a:ln w="9525">
                <a:noFill/>
                <a:round/>
                <a:headEnd/>
                <a:tailEnd/>
              </a:ln>
            </p:spPr>
            <p:txBody>
              <a:bodyPr>
                <a:prstTxWarp prst="textNoShape">
                  <a:avLst/>
                </a:prstTxWarp>
              </a:bodyPr>
              <a:lstStyle/>
              <a:p>
                <a:endParaRPr lang="en-US"/>
              </a:p>
            </p:txBody>
          </p:sp>
          <p:sp>
            <p:nvSpPr>
              <p:cNvPr id="72482" name="Freeform 1358"/>
              <p:cNvSpPr>
                <a:spLocks/>
              </p:cNvSpPr>
              <p:nvPr/>
            </p:nvSpPr>
            <p:spPr bwMode="auto">
              <a:xfrm>
                <a:off x="4602" y="2085"/>
                <a:ext cx="13" cy="11"/>
              </a:xfrm>
              <a:custGeom>
                <a:avLst/>
                <a:gdLst>
                  <a:gd name="T0" fmla="*/ 54 w 67"/>
                  <a:gd name="T1" fmla="*/ 0 h 55"/>
                  <a:gd name="T2" fmla="*/ 67 w 67"/>
                  <a:gd name="T3" fmla="*/ 15 h 55"/>
                  <a:gd name="T4" fmla="*/ 11 w 67"/>
                  <a:gd name="T5" fmla="*/ 55 h 55"/>
                  <a:gd name="T6" fmla="*/ 0 w 67"/>
                  <a:gd name="T7" fmla="*/ 38 h 55"/>
                  <a:gd name="T8" fmla="*/ 54 w 67"/>
                  <a:gd name="T9" fmla="*/ 0 h 55"/>
                  <a:gd name="T10" fmla="*/ 0 60000 65536"/>
                  <a:gd name="T11" fmla="*/ 0 60000 65536"/>
                  <a:gd name="T12" fmla="*/ 0 60000 65536"/>
                  <a:gd name="T13" fmla="*/ 0 60000 65536"/>
                  <a:gd name="T14" fmla="*/ 0 60000 65536"/>
                  <a:gd name="T15" fmla="*/ 0 w 67"/>
                  <a:gd name="T16" fmla="*/ 0 h 55"/>
                  <a:gd name="T17" fmla="*/ 67 w 67"/>
                  <a:gd name="T18" fmla="*/ 55 h 55"/>
                </a:gdLst>
                <a:ahLst/>
                <a:cxnLst>
                  <a:cxn ang="T10">
                    <a:pos x="T0" y="T1"/>
                  </a:cxn>
                  <a:cxn ang="T11">
                    <a:pos x="T2" y="T3"/>
                  </a:cxn>
                  <a:cxn ang="T12">
                    <a:pos x="T4" y="T5"/>
                  </a:cxn>
                  <a:cxn ang="T13">
                    <a:pos x="T6" y="T7"/>
                  </a:cxn>
                  <a:cxn ang="T14">
                    <a:pos x="T8" y="T9"/>
                  </a:cxn>
                </a:cxnLst>
                <a:rect l="T15" t="T16" r="T17" b="T18"/>
                <a:pathLst>
                  <a:path w="67" h="55">
                    <a:moveTo>
                      <a:pt x="54" y="0"/>
                    </a:moveTo>
                    <a:lnTo>
                      <a:pt x="67" y="15"/>
                    </a:lnTo>
                    <a:lnTo>
                      <a:pt x="11" y="55"/>
                    </a:lnTo>
                    <a:lnTo>
                      <a:pt x="0" y="38"/>
                    </a:lnTo>
                    <a:lnTo>
                      <a:pt x="54" y="0"/>
                    </a:lnTo>
                    <a:close/>
                  </a:path>
                </a:pathLst>
              </a:custGeom>
              <a:noFill/>
              <a:ln w="9525">
                <a:noFill/>
                <a:round/>
                <a:headEnd/>
                <a:tailEnd/>
              </a:ln>
            </p:spPr>
            <p:txBody>
              <a:bodyPr>
                <a:prstTxWarp prst="textNoShape">
                  <a:avLst/>
                </a:prstTxWarp>
              </a:bodyPr>
              <a:lstStyle/>
              <a:p>
                <a:endParaRPr lang="en-US"/>
              </a:p>
            </p:txBody>
          </p:sp>
          <p:sp>
            <p:nvSpPr>
              <p:cNvPr id="72483" name="Freeform 1359"/>
              <p:cNvSpPr>
                <a:spLocks/>
              </p:cNvSpPr>
              <p:nvPr/>
            </p:nvSpPr>
            <p:spPr bwMode="auto">
              <a:xfrm>
                <a:off x="4591" y="2092"/>
                <a:ext cx="13" cy="11"/>
              </a:xfrm>
              <a:custGeom>
                <a:avLst/>
                <a:gdLst>
                  <a:gd name="T0" fmla="*/ 55 w 66"/>
                  <a:gd name="T1" fmla="*/ 0 h 52"/>
                  <a:gd name="T2" fmla="*/ 66 w 66"/>
                  <a:gd name="T3" fmla="*/ 17 h 52"/>
                  <a:gd name="T4" fmla="*/ 12 w 66"/>
                  <a:gd name="T5" fmla="*/ 52 h 52"/>
                  <a:gd name="T6" fmla="*/ 8 w 66"/>
                  <a:gd name="T7" fmla="*/ 52 h 52"/>
                  <a:gd name="T8" fmla="*/ 0 w 66"/>
                  <a:gd name="T9" fmla="*/ 34 h 52"/>
                  <a:gd name="T10" fmla="*/ 55 w 66"/>
                  <a:gd name="T11" fmla="*/ 0 h 52"/>
                  <a:gd name="T12" fmla="*/ 0 60000 65536"/>
                  <a:gd name="T13" fmla="*/ 0 60000 65536"/>
                  <a:gd name="T14" fmla="*/ 0 60000 65536"/>
                  <a:gd name="T15" fmla="*/ 0 60000 65536"/>
                  <a:gd name="T16" fmla="*/ 0 60000 65536"/>
                  <a:gd name="T17" fmla="*/ 0 60000 65536"/>
                  <a:gd name="T18" fmla="*/ 0 w 66"/>
                  <a:gd name="T19" fmla="*/ 0 h 52"/>
                  <a:gd name="T20" fmla="*/ 66 w 66"/>
                  <a:gd name="T21" fmla="*/ 52 h 52"/>
                </a:gdLst>
                <a:ahLst/>
                <a:cxnLst>
                  <a:cxn ang="T12">
                    <a:pos x="T0" y="T1"/>
                  </a:cxn>
                  <a:cxn ang="T13">
                    <a:pos x="T2" y="T3"/>
                  </a:cxn>
                  <a:cxn ang="T14">
                    <a:pos x="T4" y="T5"/>
                  </a:cxn>
                  <a:cxn ang="T15">
                    <a:pos x="T6" y="T7"/>
                  </a:cxn>
                  <a:cxn ang="T16">
                    <a:pos x="T8" y="T9"/>
                  </a:cxn>
                  <a:cxn ang="T17">
                    <a:pos x="T10" y="T11"/>
                  </a:cxn>
                </a:cxnLst>
                <a:rect l="T18" t="T19" r="T20" b="T21"/>
                <a:pathLst>
                  <a:path w="66" h="52">
                    <a:moveTo>
                      <a:pt x="55" y="0"/>
                    </a:moveTo>
                    <a:lnTo>
                      <a:pt x="66" y="17"/>
                    </a:lnTo>
                    <a:lnTo>
                      <a:pt x="12" y="52"/>
                    </a:lnTo>
                    <a:lnTo>
                      <a:pt x="8" y="52"/>
                    </a:lnTo>
                    <a:lnTo>
                      <a:pt x="0" y="34"/>
                    </a:lnTo>
                    <a:lnTo>
                      <a:pt x="55" y="0"/>
                    </a:lnTo>
                    <a:close/>
                  </a:path>
                </a:pathLst>
              </a:custGeom>
              <a:noFill/>
              <a:ln w="9525">
                <a:noFill/>
                <a:round/>
                <a:headEnd/>
                <a:tailEnd/>
              </a:ln>
            </p:spPr>
            <p:txBody>
              <a:bodyPr>
                <a:prstTxWarp prst="textNoShape">
                  <a:avLst/>
                </a:prstTxWarp>
              </a:bodyPr>
              <a:lstStyle/>
              <a:p>
                <a:endParaRPr lang="en-US"/>
              </a:p>
            </p:txBody>
          </p:sp>
          <p:sp>
            <p:nvSpPr>
              <p:cNvPr id="72484" name="Freeform 1360"/>
              <p:cNvSpPr>
                <a:spLocks/>
              </p:cNvSpPr>
              <p:nvPr/>
            </p:nvSpPr>
            <p:spPr bwMode="auto">
              <a:xfrm>
                <a:off x="4579" y="2099"/>
                <a:ext cx="14" cy="9"/>
              </a:xfrm>
              <a:custGeom>
                <a:avLst/>
                <a:gdLst>
                  <a:gd name="T0" fmla="*/ 58 w 66"/>
                  <a:gd name="T1" fmla="*/ 0 h 46"/>
                  <a:gd name="T2" fmla="*/ 66 w 66"/>
                  <a:gd name="T3" fmla="*/ 18 h 46"/>
                  <a:gd name="T4" fmla="*/ 9 w 66"/>
                  <a:gd name="T5" fmla="*/ 46 h 46"/>
                  <a:gd name="T6" fmla="*/ 0 w 66"/>
                  <a:gd name="T7" fmla="*/ 29 h 46"/>
                  <a:gd name="T8" fmla="*/ 58 w 66"/>
                  <a:gd name="T9" fmla="*/ 0 h 46"/>
                  <a:gd name="T10" fmla="*/ 0 60000 65536"/>
                  <a:gd name="T11" fmla="*/ 0 60000 65536"/>
                  <a:gd name="T12" fmla="*/ 0 60000 65536"/>
                  <a:gd name="T13" fmla="*/ 0 60000 65536"/>
                  <a:gd name="T14" fmla="*/ 0 60000 65536"/>
                  <a:gd name="T15" fmla="*/ 0 w 66"/>
                  <a:gd name="T16" fmla="*/ 0 h 46"/>
                  <a:gd name="T17" fmla="*/ 66 w 66"/>
                  <a:gd name="T18" fmla="*/ 46 h 46"/>
                </a:gdLst>
                <a:ahLst/>
                <a:cxnLst>
                  <a:cxn ang="T10">
                    <a:pos x="T0" y="T1"/>
                  </a:cxn>
                  <a:cxn ang="T11">
                    <a:pos x="T2" y="T3"/>
                  </a:cxn>
                  <a:cxn ang="T12">
                    <a:pos x="T4" y="T5"/>
                  </a:cxn>
                  <a:cxn ang="T13">
                    <a:pos x="T6" y="T7"/>
                  </a:cxn>
                  <a:cxn ang="T14">
                    <a:pos x="T8" y="T9"/>
                  </a:cxn>
                </a:cxnLst>
                <a:rect l="T15" t="T16" r="T17" b="T18"/>
                <a:pathLst>
                  <a:path w="66" h="46">
                    <a:moveTo>
                      <a:pt x="58" y="0"/>
                    </a:moveTo>
                    <a:lnTo>
                      <a:pt x="66" y="18"/>
                    </a:lnTo>
                    <a:lnTo>
                      <a:pt x="9" y="46"/>
                    </a:lnTo>
                    <a:lnTo>
                      <a:pt x="0" y="29"/>
                    </a:lnTo>
                    <a:lnTo>
                      <a:pt x="58" y="0"/>
                    </a:lnTo>
                    <a:close/>
                  </a:path>
                </a:pathLst>
              </a:custGeom>
              <a:noFill/>
              <a:ln w="9525">
                <a:noFill/>
                <a:round/>
                <a:headEnd/>
                <a:tailEnd/>
              </a:ln>
            </p:spPr>
            <p:txBody>
              <a:bodyPr>
                <a:prstTxWarp prst="textNoShape">
                  <a:avLst/>
                </a:prstTxWarp>
              </a:bodyPr>
              <a:lstStyle/>
              <a:p>
                <a:endParaRPr lang="en-US"/>
              </a:p>
            </p:txBody>
          </p:sp>
          <p:sp>
            <p:nvSpPr>
              <p:cNvPr id="72485" name="Freeform 1361"/>
              <p:cNvSpPr>
                <a:spLocks/>
              </p:cNvSpPr>
              <p:nvPr/>
            </p:nvSpPr>
            <p:spPr bwMode="auto">
              <a:xfrm>
                <a:off x="4574" y="2105"/>
                <a:ext cx="7" cy="6"/>
              </a:xfrm>
              <a:custGeom>
                <a:avLst/>
                <a:gdLst>
                  <a:gd name="T0" fmla="*/ 28 w 37"/>
                  <a:gd name="T1" fmla="*/ 0 h 29"/>
                  <a:gd name="T2" fmla="*/ 37 w 37"/>
                  <a:gd name="T3" fmla="*/ 17 h 29"/>
                  <a:gd name="T4" fmla="*/ 6 w 37"/>
                  <a:gd name="T5" fmla="*/ 29 h 29"/>
                  <a:gd name="T6" fmla="*/ 0 w 37"/>
                  <a:gd name="T7" fmla="*/ 12 h 29"/>
                  <a:gd name="T8" fmla="*/ 28 w 37"/>
                  <a:gd name="T9" fmla="*/ 0 h 29"/>
                  <a:gd name="T10" fmla="*/ 0 60000 65536"/>
                  <a:gd name="T11" fmla="*/ 0 60000 65536"/>
                  <a:gd name="T12" fmla="*/ 0 60000 65536"/>
                  <a:gd name="T13" fmla="*/ 0 60000 65536"/>
                  <a:gd name="T14" fmla="*/ 0 60000 65536"/>
                  <a:gd name="T15" fmla="*/ 0 w 37"/>
                  <a:gd name="T16" fmla="*/ 0 h 29"/>
                  <a:gd name="T17" fmla="*/ 37 w 37"/>
                  <a:gd name="T18" fmla="*/ 29 h 29"/>
                </a:gdLst>
                <a:ahLst/>
                <a:cxnLst>
                  <a:cxn ang="T10">
                    <a:pos x="T0" y="T1"/>
                  </a:cxn>
                  <a:cxn ang="T11">
                    <a:pos x="T2" y="T3"/>
                  </a:cxn>
                  <a:cxn ang="T12">
                    <a:pos x="T4" y="T5"/>
                  </a:cxn>
                  <a:cxn ang="T13">
                    <a:pos x="T6" y="T7"/>
                  </a:cxn>
                  <a:cxn ang="T14">
                    <a:pos x="T8" y="T9"/>
                  </a:cxn>
                </a:cxnLst>
                <a:rect l="T15" t="T16" r="T17" b="T18"/>
                <a:pathLst>
                  <a:path w="37" h="29">
                    <a:moveTo>
                      <a:pt x="28" y="0"/>
                    </a:moveTo>
                    <a:lnTo>
                      <a:pt x="37" y="17"/>
                    </a:lnTo>
                    <a:lnTo>
                      <a:pt x="6" y="29"/>
                    </a:lnTo>
                    <a:lnTo>
                      <a:pt x="0" y="12"/>
                    </a:lnTo>
                    <a:lnTo>
                      <a:pt x="28" y="0"/>
                    </a:lnTo>
                    <a:close/>
                  </a:path>
                </a:pathLst>
              </a:custGeom>
              <a:noFill/>
              <a:ln w="9525">
                <a:noFill/>
                <a:round/>
                <a:headEnd/>
                <a:tailEnd/>
              </a:ln>
            </p:spPr>
            <p:txBody>
              <a:bodyPr>
                <a:prstTxWarp prst="textNoShape">
                  <a:avLst/>
                </a:prstTxWarp>
              </a:bodyPr>
              <a:lstStyle/>
              <a:p>
                <a:endParaRPr lang="en-US"/>
              </a:p>
            </p:txBody>
          </p:sp>
          <p:sp>
            <p:nvSpPr>
              <p:cNvPr id="72486" name="Freeform 1362"/>
              <p:cNvSpPr>
                <a:spLocks/>
              </p:cNvSpPr>
              <p:nvPr/>
            </p:nvSpPr>
            <p:spPr bwMode="auto">
              <a:xfrm>
                <a:off x="4567" y="2107"/>
                <a:ext cx="8" cy="6"/>
              </a:xfrm>
              <a:custGeom>
                <a:avLst/>
                <a:gdLst>
                  <a:gd name="T0" fmla="*/ 32 w 38"/>
                  <a:gd name="T1" fmla="*/ 0 h 28"/>
                  <a:gd name="T2" fmla="*/ 38 w 38"/>
                  <a:gd name="T3" fmla="*/ 17 h 28"/>
                  <a:gd name="T4" fmla="*/ 6 w 38"/>
                  <a:gd name="T5" fmla="*/ 28 h 28"/>
                  <a:gd name="T6" fmla="*/ 0 w 38"/>
                  <a:gd name="T7" fmla="*/ 9 h 28"/>
                  <a:gd name="T8" fmla="*/ 32 w 38"/>
                  <a:gd name="T9" fmla="*/ 0 h 28"/>
                  <a:gd name="T10" fmla="*/ 0 60000 65536"/>
                  <a:gd name="T11" fmla="*/ 0 60000 65536"/>
                  <a:gd name="T12" fmla="*/ 0 60000 65536"/>
                  <a:gd name="T13" fmla="*/ 0 60000 65536"/>
                  <a:gd name="T14" fmla="*/ 0 60000 65536"/>
                  <a:gd name="T15" fmla="*/ 0 w 38"/>
                  <a:gd name="T16" fmla="*/ 0 h 28"/>
                  <a:gd name="T17" fmla="*/ 38 w 38"/>
                  <a:gd name="T18" fmla="*/ 28 h 28"/>
                </a:gdLst>
                <a:ahLst/>
                <a:cxnLst>
                  <a:cxn ang="T10">
                    <a:pos x="T0" y="T1"/>
                  </a:cxn>
                  <a:cxn ang="T11">
                    <a:pos x="T2" y="T3"/>
                  </a:cxn>
                  <a:cxn ang="T12">
                    <a:pos x="T4" y="T5"/>
                  </a:cxn>
                  <a:cxn ang="T13">
                    <a:pos x="T6" y="T7"/>
                  </a:cxn>
                  <a:cxn ang="T14">
                    <a:pos x="T8" y="T9"/>
                  </a:cxn>
                </a:cxnLst>
                <a:rect l="T15" t="T16" r="T17" b="T18"/>
                <a:pathLst>
                  <a:path w="38" h="28">
                    <a:moveTo>
                      <a:pt x="32" y="0"/>
                    </a:moveTo>
                    <a:lnTo>
                      <a:pt x="38" y="17"/>
                    </a:lnTo>
                    <a:lnTo>
                      <a:pt x="6" y="28"/>
                    </a:lnTo>
                    <a:lnTo>
                      <a:pt x="0" y="9"/>
                    </a:lnTo>
                    <a:lnTo>
                      <a:pt x="32" y="0"/>
                    </a:lnTo>
                    <a:close/>
                  </a:path>
                </a:pathLst>
              </a:custGeom>
              <a:noFill/>
              <a:ln w="9525">
                <a:noFill/>
                <a:round/>
                <a:headEnd/>
                <a:tailEnd/>
              </a:ln>
            </p:spPr>
            <p:txBody>
              <a:bodyPr>
                <a:prstTxWarp prst="textNoShape">
                  <a:avLst/>
                </a:prstTxWarp>
              </a:bodyPr>
              <a:lstStyle/>
              <a:p>
                <a:endParaRPr lang="en-US"/>
              </a:p>
            </p:txBody>
          </p:sp>
          <p:sp>
            <p:nvSpPr>
              <p:cNvPr id="72487" name="Freeform 1363"/>
              <p:cNvSpPr>
                <a:spLocks/>
              </p:cNvSpPr>
              <p:nvPr/>
            </p:nvSpPr>
            <p:spPr bwMode="auto">
              <a:xfrm>
                <a:off x="4561" y="2109"/>
                <a:ext cx="8" cy="6"/>
              </a:xfrm>
              <a:custGeom>
                <a:avLst/>
                <a:gdLst>
                  <a:gd name="T0" fmla="*/ 32 w 38"/>
                  <a:gd name="T1" fmla="*/ 0 h 28"/>
                  <a:gd name="T2" fmla="*/ 38 w 38"/>
                  <a:gd name="T3" fmla="*/ 19 h 28"/>
                  <a:gd name="T4" fmla="*/ 6 w 38"/>
                  <a:gd name="T5" fmla="*/ 28 h 28"/>
                  <a:gd name="T6" fmla="*/ 0 w 38"/>
                  <a:gd name="T7" fmla="*/ 8 h 28"/>
                  <a:gd name="T8" fmla="*/ 32 w 38"/>
                  <a:gd name="T9" fmla="*/ 0 h 28"/>
                  <a:gd name="T10" fmla="*/ 0 60000 65536"/>
                  <a:gd name="T11" fmla="*/ 0 60000 65536"/>
                  <a:gd name="T12" fmla="*/ 0 60000 65536"/>
                  <a:gd name="T13" fmla="*/ 0 60000 65536"/>
                  <a:gd name="T14" fmla="*/ 0 60000 65536"/>
                  <a:gd name="T15" fmla="*/ 0 w 38"/>
                  <a:gd name="T16" fmla="*/ 0 h 28"/>
                  <a:gd name="T17" fmla="*/ 38 w 38"/>
                  <a:gd name="T18" fmla="*/ 28 h 28"/>
                </a:gdLst>
                <a:ahLst/>
                <a:cxnLst>
                  <a:cxn ang="T10">
                    <a:pos x="T0" y="T1"/>
                  </a:cxn>
                  <a:cxn ang="T11">
                    <a:pos x="T2" y="T3"/>
                  </a:cxn>
                  <a:cxn ang="T12">
                    <a:pos x="T4" y="T5"/>
                  </a:cxn>
                  <a:cxn ang="T13">
                    <a:pos x="T6" y="T7"/>
                  </a:cxn>
                  <a:cxn ang="T14">
                    <a:pos x="T8" y="T9"/>
                  </a:cxn>
                </a:cxnLst>
                <a:rect l="T15" t="T16" r="T17" b="T18"/>
                <a:pathLst>
                  <a:path w="38" h="28">
                    <a:moveTo>
                      <a:pt x="32" y="0"/>
                    </a:moveTo>
                    <a:lnTo>
                      <a:pt x="38" y="19"/>
                    </a:lnTo>
                    <a:lnTo>
                      <a:pt x="6" y="28"/>
                    </a:lnTo>
                    <a:lnTo>
                      <a:pt x="0" y="8"/>
                    </a:lnTo>
                    <a:lnTo>
                      <a:pt x="32" y="0"/>
                    </a:lnTo>
                    <a:close/>
                  </a:path>
                </a:pathLst>
              </a:custGeom>
              <a:noFill/>
              <a:ln w="9525">
                <a:noFill/>
                <a:round/>
                <a:headEnd/>
                <a:tailEnd/>
              </a:ln>
            </p:spPr>
            <p:txBody>
              <a:bodyPr>
                <a:prstTxWarp prst="textNoShape">
                  <a:avLst/>
                </a:prstTxWarp>
              </a:bodyPr>
              <a:lstStyle/>
              <a:p>
                <a:endParaRPr lang="en-US"/>
              </a:p>
            </p:txBody>
          </p:sp>
          <p:sp>
            <p:nvSpPr>
              <p:cNvPr id="72488" name="Freeform 1364"/>
              <p:cNvSpPr>
                <a:spLocks/>
              </p:cNvSpPr>
              <p:nvPr/>
            </p:nvSpPr>
            <p:spPr bwMode="auto">
              <a:xfrm>
                <a:off x="4555" y="2111"/>
                <a:ext cx="7" cy="5"/>
              </a:xfrm>
              <a:custGeom>
                <a:avLst/>
                <a:gdLst>
                  <a:gd name="T0" fmla="*/ 29 w 35"/>
                  <a:gd name="T1" fmla="*/ 0 h 26"/>
                  <a:gd name="T2" fmla="*/ 35 w 35"/>
                  <a:gd name="T3" fmla="*/ 20 h 26"/>
                  <a:gd name="T4" fmla="*/ 3 w 35"/>
                  <a:gd name="T5" fmla="*/ 26 h 26"/>
                  <a:gd name="T6" fmla="*/ 0 w 35"/>
                  <a:gd name="T7" fmla="*/ 5 h 26"/>
                  <a:gd name="T8" fmla="*/ 29 w 35"/>
                  <a:gd name="T9" fmla="*/ 0 h 26"/>
                  <a:gd name="T10" fmla="*/ 0 60000 65536"/>
                  <a:gd name="T11" fmla="*/ 0 60000 65536"/>
                  <a:gd name="T12" fmla="*/ 0 60000 65536"/>
                  <a:gd name="T13" fmla="*/ 0 60000 65536"/>
                  <a:gd name="T14" fmla="*/ 0 60000 65536"/>
                  <a:gd name="T15" fmla="*/ 0 w 35"/>
                  <a:gd name="T16" fmla="*/ 0 h 26"/>
                  <a:gd name="T17" fmla="*/ 35 w 35"/>
                  <a:gd name="T18" fmla="*/ 26 h 26"/>
                </a:gdLst>
                <a:ahLst/>
                <a:cxnLst>
                  <a:cxn ang="T10">
                    <a:pos x="T0" y="T1"/>
                  </a:cxn>
                  <a:cxn ang="T11">
                    <a:pos x="T2" y="T3"/>
                  </a:cxn>
                  <a:cxn ang="T12">
                    <a:pos x="T4" y="T5"/>
                  </a:cxn>
                  <a:cxn ang="T13">
                    <a:pos x="T6" y="T7"/>
                  </a:cxn>
                  <a:cxn ang="T14">
                    <a:pos x="T8" y="T9"/>
                  </a:cxn>
                </a:cxnLst>
                <a:rect l="T15" t="T16" r="T17" b="T18"/>
                <a:pathLst>
                  <a:path w="35" h="26">
                    <a:moveTo>
                      <a:pt x="29" y="0"/>
                    </a:moveTo>
                    <a:lnTo>
                      <a:pt x="35" y="20"/>
                    </a:lnTo>
                    <a:lnTo>
                      <a:pt x="3" y="26"/>
                    </a:lnTo>
                    <a:lnTo>
                      <a:pt x="0" y="5"/>
                    </a:lnTo>
                    <a:lnTo>
                      <a:pt x="29" y="0"/>
                    </a:lnTo>
                    <a:close/>
                  </a:path>
                </a:pathLst>
              </a:custGeom>
              <a:noFill/>
              <a:ln w="9525">
                <a:noFill/>
                <a:round/>
                <a:headEnd/>
                <a:tailEnd/>
              </a:ln>
            </p:spPr>
            <p:txBody>
              <a:bodyPr>
                <a:prstTxWarp prst="textNoShape">
                  <a:avLst/>
                </a:prstTxWarp>
              </a:bodyPr>
              <a:lstStyle/>
              <a:p>
                <a:endParaRPr lang="en-US"/>
              </a:p>
            </p:txBody>
          </p:sp>
          <p:sp>
            <p:nvSpPr>
              <p:cNvPr id="72489" name="Freeform 1365"/>
              <p:cNvSpPr>
                <a:spLocks/>
              </p:cNvSpPr>
              <p:nvPr/>
            </p:nvSpPr>
            <p:spPr bwMode="auto">
              <a:xfrm>
                <a:off x="4549" y="2112"/>
                <a:ext cx="7" cy="5"/>
              </a:xfrm>
              <a:custGeom>
                <a:avLst/>
                <a:gdLst>
                  <a:gd name="T0" fmla="*/ 32 w 35"/>
                  <a:gd name="T1" fmla="*/ 0 h 24"/>
                  <a:gd name="T2" fmla="*/ 35 w 35"/>
                  <a:gd name="T3" fmla="*/ 21 h 24"/>
                  <a:gd name="T4" fmla="*/ 0 w 35"/>
                  <a:gd name="T5" fmla="*/ 24 h 24"/>
                  <a:gd name="T6" fmla="*/ 0 w 35"/>
                  <a:gd name="T7" fmla="*/ 4 h 24"/>
                  <a:gd name="T8" fmla="*/ 32 w 35"/>
                  <a:gd name="T9" fmla="*/ 0 h 24"/>
                  <a:gd name="T10" fmla="*/ 0 60000 65536"/>
                  <a:gd name="T11" fmla="*/ 0 60000 65536"/>
                  <a:gd name="T12" fmla="*/ 0 60000 65536"/>
                  <a:gd name="T13" fmla="*/ 0 60000 65536"/>
                  <a:gd name="T14" fmla="*/ 0 60000 65536"/>
                  <a:gd name="T15" fmla="*/ 0 w 35"/>
                  <a:gd name="T16" fmla="*/ 0 h 24"/>
                  <a:gd name="T17" fmla="*/ 35 w 35"/>
                  <a:gd name="T18" fmla="*/ 24 h 24"/>
                </a:gdLst>
                <a:ahLst/>
                <a:cxnLst>
                  <a:cxn ang="T10">
                    <a:pos x="T0" y="T1"/>
                  </a:cxn>
                  <a:cxn ang="T11">
                    <a:pos x="T2" y="T3"/>
                  </a:cxn>
                  <a:cxn ang="T12">
                    <a:pos x="T4" y="T5"/>
                  </a:cxn>
                  <a:cxn ang="T13">
                    <a:pos x="T6" y="T7"/>
                  </a:cxn>
                  <a:cxn ang="T14">
                    <a:pos x="T8" y="T9"/>
                  </a:cxn>
                </a:cxnLst>
                <a:rect l="T15" t="T16" r="T17" b="T18"/>
                <a:pathLst>
                  <a:path w="35" h="24">
                    <a:moveTo>
                      <a:pt x="32" y="0"/>
                    </a:moveTo>
                    <a:lnTo>
                      <a:pt x="35" y="21"/>
                    </a:lnTo>
                    <a:lnTo>
                      <a:pt x="0" y="24"/>
                    </a:lnTo>
                    <a:lnTo>
                      <a:pt x="0" y="4"/>
                    </a:lnTo>
                    <a:lnTo>
                      <a:pt x="32" y="0"/>
                    </a:lnTo>
                    <a:close/>
                  </a:path>
                </a:pathLst>
              </a:custGeom>
              <a:noFill/>
              <a:ln w="9525">
                <a:noFill/>
                <a:round/>
                <a:headEnd/>
                <a:tailEnd/>
              </a:ln>
            </p:spPr>
            <p:txBody>
              <a:bodyPr>
                <a:prstTxWarp prst="textNoShape">
                  <a:avLst/>
                </a:prstTxWarp>
              </a:bodyPr>
              <a:lstStyle/>
              <a:p>
                <a:endParaRPr lang="en-US"/>
              </a:p>
            </p:txBody>
          </p:sp>
          <p:sp>
            <p:nvSpPr>
              <p:cNvPr id="72490" name="Rectangle 1366"/>
              <p:cNvSpPr>
                <a:spLocks noChangeArrowheads="1"/>
              </p:cNvSpPr>
              <p:nvPr/>
            </p:nvSpPr>
            <p:spPr bwMode="auto">
              <a:xfrm>
                <a:off x="4542" y="2113"/>
                <a:ext cx="7" cy="4"/>
              </a:xfrm>
              <a:prstGeom prst="rect">
                <a:avLst/>
              </a:prstGeom>
              <a:noFill/>
              <a:ln w="9525">
                <a:noFill/>
                <a:miter lim="800000"/>
                <a:headEnd/>
                <a:tailEnd/>
              </a:ln>
            </p:spPr>
            <p:txBody>
              <a:bodyPr>
                <a:prstTxWarp prst="textNoShape">
                  <a:avLst/>
                </a:prstTxWarp>
              </a:bodyPr>
              <a:lstStyle/>
              <a:p>
                <a:endParaRPr lang="en-US"/>
              </a:p>
            </p:txBody>
          </p:sp>
          <p:sp>
            <p:nvSpPr>
              <p:cNvPr id="72491" name="Freeform 1367"/>
              <p:cNvSpPr>
                <a:spLocks/>
              </p:cNvSpPr>
              <p:nvPr/>
            </p:nvSpPr>
            <p:spPr bwMode="auto">
              <a:xfrm>
                <a:off x="4536" y="2112"/>
                <a:ext cx="6" cy="5"/>
              </a:xfrm>
              <a:custGeom>
                <a:avLst/>
                <a:gdLst>
                  <a:gd name="T0" fmla="*/ 34 w 34"/>
                  <a:gd name="T1" fmla="*/ 4 h 24"/>
                  <a:gd name="T2" fmla="*/ 34 w 34"/>
                  <a:gd name="T3" fmla="*/ 24 h 24"/>
                  <a:gd name="T4" fmla="*/ 0 w 34"/>
                  <a:gd name="T5" fmla="*/ 21 h 24"/>
                  <a:gd name="T6" fmla="*/ 4 w 34"/>
                  <a:gd name="T7" fmla="*/ 0 h 24"/>
                  <a:gd name="T8" fmla="*/ 34 w 34"/>
                  <a:gd name="T9" fmla="*/ 4 h 24"/>
                  <a:gd name="T10" fmla="*/ 0 60000 65536"/>
                  <a:gd name="T11" fmla="*/ 0 60000 65536"/>
                  <a:gd name="T12" fmla="*/ 0 60000 65536"/>
                  <a:gd name="T13" fmla="*/ 0 60000 65536"/>
                  <a:gd name="T14" fmla="*/ 0 60000 65536"/>
                  <a:gd name="T15" fmla="*/ 0 w 34"/>
                  <a:gd name="T16" fmla="*/ 0 h 24"/>
                  <a:gd name="T17" fmla="*/ 34 w 34"/>
                  <a:gd name="T18" fmla="*/ 24 h 24"/>
                </a:gdLst>
                <a:ahLst/>
                <a:cxnLst>
                  <a:cxn ang="T10">
                    <a:pos x="T0" y="T1"/>
                  </a:cxn>
                  <a:cxn ang="T11">
                    <a:pos x="T2" y="T3"/>
                  </a:cxn>
                  <a:cxn ang="T12">
                    <a:pos x="T4" y="T5"/>
                  </a:cxn>
                  <a:cxn ang="T13">
                    <a:pos x="T6" y="T7"/>
                  </a:cxn>
                  <a:cxn ang="T14">
                    <a:pos x="T8" y="T9"/>
                  </a:cxn>
                </a:cxnLst>
                <a:rect l="T15" t="T16" r="T17" b="T18"/>
                <a:pathLst>
                  <a:path w="34" h="24">
                    <a:moveTo>
                      <a:pt x="34" y="4"/>
                    </a:moveTo>
                    <a:lnTo>
                      <a:pt x="34" y="24"/>
                    </a:lnTo>
                    <a:lnTo>
                      <a:pt x="0" y="21"/>
                    </a:lnTo>
                    <a:lnTo>
                      <a:pt x="4" y="0"/>
                    </a:lnTo>
                    <a:lnTo>
                      <a:pt x="34" y="4"/>
                    </a:lnTo>
                    <a:close/>
                  </a:path>
                </a:pathLst>
              </a:custGeom>
              <a:noFill/>
              <a:ln w="9525">
                <a:noFill/>
                <a:round/>
                <a:headEnd/>
                <a:tailEnd/>
              </a:ln>
            </p:spPr>
            <p:txBody>
              <a:bodyPr>
                <a:prstTxWarp prst="textNoShape">
                  <a:avLst/>
                </a:prstTxWarp>
              </a:bodyPr>
              <a:lstStyle/>
              <a:p>
                <a:endParaRPr lang="en-US"/>
              </a:p>
            </p:txBody>
          </p:sp>
          <p:sp>
            <p:nvSpPr>
              <p:cNvPr id="72492" name="Freeform 1368"/>
              <p:cNvSpPr>
                <a:spLocks/>
              </p:cNvSpPr>
              <p:nvPr/>
            </p:nvSpPr>
            <p:spPr bwMode="auto">
              <a:xfrm>
                <a:off x="4529" y="2111"/>
                <a:ext cx="7" cy="5"/>
              </a:xfrm>
              <a:custGeom>
                <a:avLst/>
                <a:gdLst>
                  <a:gd name="T0" fmla="*/ 39 w 39"/>
                  <a:gd name="T1" fmla="*/ 2 h 23"/>
                  <a:gd name="T2" fmla="*/ 35 w 39"/>
                  <a:gd name="T3" fmla="*/ 23 h 23"/>
                  <a:gd name="T4" fmla="*/ 0 w 39"/>
                  <a:gd name="T5" fmla="*/ 17 h 23"/>
                  <a:gd name="T6" fmla="*/ 7 w 39"/>
                  <a:gd name="T7" fmla="*/ 0 h 23"/>
                  <a:gd name="T8" fmla="*/ 39 w 39"/>
                  <a:gd name="T9" fmla="*/ 2 h 23"/>
                  <a:gd name="T10" fmla="*/ 0 60000 65536"/>
                  <a:gd name="T11" fmla="*/ 0 60000 65536"/>
                  <a:gd name="T12" fmla="*/ 0 60000 65536"/>
                  <a:gd name="T13" fmla="*/ 0 60000 65536"/>
                  <a:gd name="T14" fmla="*/ 0 60000 65536"/>
                  <a:gd name="T15" fmla="*/ 0 w 39"/>
                  <a:gd name="T16" fmla="*/ 0 h 23"/>
                  <a:gd name="T17" fmla="*/ 39 w 39"/>
                  <a:gd name="T18" fmla="*/ 23 h 23"/>
                </a:gdLst>
                <a:ahLst/>
                <a:cxnLst>
                  <a:cxn ang="T10">
                    <a:pos x="T0" y="T1"/>
                  </a:cxn>
                  <a:cxn ang="T11">
                    <a:pos x="T2" y="T3"/>
                  </a:cxn>
                  <a:cxn ang="T12">
                    <a:pos x="T4" y="T5"/>
                  </a:cxn>
                  <a:cxn ang="T13">
                    <a:pos x="T6" y="T7"/>
                  </a:cxn>
                  <a:cxn ang="T14">
                    <a:pos x="T8" y="T9"/>
                  </a:cxn>
                </a:cxnLst>
                <a:rect l="T15" t="T16" r="T17" b="T18"/>
                <a:pathLst>
                  <a:path w="39" h="23">
                    <a:moveTo>
                      <a:pt x="39" y="2"/>
                    </a:moveTo>
                    <a:lnTo>
                      <a:pt x="35" y="23"/>
                    </a:lnTo>
                    <a:lnTo>
                      <a:pt x="0" y="17"/>
                    </a:lnTo>
                    <a:lnTo>
                      <a:pt x="7" y="0"/>
                    </a:lnTo>
                    <a:lnTo>
                      <a:pt x="39" y="2"/>
                    </a:lnTo>
                    <a:close/>
                  </a:path>
                </a:pathLst>
              </a:custGeom>
              <a:noFill/>
              <a:ln w="9525">
                <a:noFill/>
                <a:round/>
                <a:headEnd/>
                <a:tailEnd/>
              </a:ln>
            </p:spPr>
            <p:txBody>
              <a:bodyPr>
                <a:prstTxWarp prst="textNoShape">
                  <a:avLst/>
                </a:prstTxWarp>
              </a:bodyPr>
              <a:lstStyle/>
              <a:p>
                <a:endParaRPr lang="en-US"/>
              </a:p>
            </p:txBody>
          </p:sp>
          <p:sp>
            <p:nvSpPr>
              <p:cNvPr id="72493" name="Freeform 1369"/>
              <p:cNvSpPr>
                <a:spLocks/>
              </p:cNvSpPr>
              <p:nvPr/>
            </p:nvSpPr>
            <p:spPr bwMode="auto">
              <a:xfrm>
                <a:off x="4523" y="2110"/>
                <a:ext cx="7" cy="5"/>
              </a:xfrm>
              <a:custGeom>
                <a:avLst/>
                <a:gdLst>
                  <a:gd name="T0" fmla="*/ 37 w 37"/>
                  <a:gd name="T1" fmla="*/ 6 h 23"/>
                  <a:gd name="T2" fmla="*/ 30 w 37"/>
                  <a:gd name="T3" fmla="*/ 23 h 23"/>
                  <a:gd name="T4" fmla="*/ 0 w 37"/>
                  <a:gd name="T5" fmla="*/ 21 h 23"/>
                  <a:gd name="T6" fmla="*/ 2 w 37"/>
                  <a:gd name="T7" fmla="*/ 0 h 23"/>
                  <a:gd name="T8" fmla="*/ 37 w 37"/>
                  <a:gd name="T9" fmla="*/ 6 h 23"/>
                  <a:gd name="T10" fmla="*/ 0 60000 65536"/>
                  <a:gd name="T11" fmla="*/ 0 60000 65536"/>
                  <a:gd name="T12" fmla="*/ 0 60000 65536"/>
                  <a:gd name="T13" fmla="*/ 0 60000 65536"/>
                  <a:gd name="T14" fmla="*/ 0 60000 65536"/>
                  <a:gd name="T15" fmla="*/ 0 w 37"/>
                  <a:gd name="T16" fmla="*/ 0 h 23"/>
                  <a:gd name="T17" fmla="*/ 37 w 37"/>
                  <a:gd name="T18" fmla="*/ 23 h 23"/>
                </a:gdLst>
                <a:ahLst/>
                <a:cxnLst>
                  <a:cxn ang="T10">
                    <a:pos x="T0" y="T1"/>
                  </a:cxn>
                  <a:cxn ang="T11">
                    <a:pos x="T2" y="T3"/>
                  </a:cxn>
                  <a:cxn ang="T12">
                    <a:pos x="T4" y="T5"/>
                  </a:cxn>
                  <a:cxn ang="T13">
                    <a:pos x="T6" y="T7"/>
                  </a:cxn>
                  <a:cxn ang="T14">
                    <a:pos x="T8" y="T9"/>
                  </a:cxn>
                </a:cxnLst>
                <a:rect l="T15" t="T16" r="T17" b="T18"/>
                <a:pathLst>
                  <a:path w="37" h="23">
                    <a:moveTo>
                      <a:pt x="37" y="6"/>
                    </a:moveTo>
                    <a:lnTo>
                      <a:pt x="30" y="23"/>
                    </a:lnTo>
                    <a:lnTo>
                      <a:pt x="0" y="21"/>
                    </a:lnTo>
                    <a:lnTo>
                      <a:pt x="2" y="0"/>
                    </a:lnTo>
                    <a:lnTo>
                      <a:pt x="37" y="6"/>
                    </a:lnTo>
                    <a:close/>
                  </a:path>
                </a:pathLst>
              </a:custGeom>
              <a:noFill/>
              <a:ln w="9525">
                <a:noFill/>
                <a:round/>
                <a:headEnd/>
                <a:tailEnd/>
              </a:ln>
            </p:spPr>
            <p:txBody>
              <a:bodyPr>
                <a:prstTxWarp prst="textNoShape">
                  <a:avLst/>
                </a:prstTxWarp>
              </a:bodyPr>
              <a:lstStyle/>
              <a:p>
                <a:endParaRPr lang="en-US"/>
              </a:p>
            </p:txBody>
          </p:sp>
          <p:sp>
            <p:nvSpPr>
              <p:cNvPr id="72494" name="Freeform 1370"/>
              <p:cNvSpPr>
                <a:spLocks/>
              </p:cNvSpPr>
              <p:nvPr/>
            </p:nvSpPr>
            <p:spPr bwMode="auto">
              <a:xfrm>
                <a:off x="4516" y="2110"/>
                <a:ext cx="7" cy="4"/>
              </a:xfrm>
              <a:custGeom>
                <a:avLst/>
                <a:gdLst>
                  <a:gd name="T0" fmla="*/ 34 w 34"/>
                  <a:gd name="T1" fmla="*/ 0 h 21"/>
                  <a:gd name="T2" fmla="*/ 32 w 34"/>
                  <a:gd name="T3" fmla="*/ 21 h 21"/>
                  <a:gd name="T4" fmla="*/ 0 w 34"/>
                  <a:gd name="T5" fmla="*/ 17 h 21"/>
                  <a:gd name="T6" fmla="*/ 0 w 34"/>
                  <a:gd name="T7" fmla="*/ 0 h 21"/>
                  <a:gd name="T8" fmla="*/ 34 w 34"/>
                  <a:gd name="T9" fmla="*/ 0 h 21"/>
                  <a:gd name="T10" fmla="*/ 0 60000 65536"/>
                  <a:gd name="T11" fmla="*/ 0 60000 65536"/>
                  <a:gd name="T12" fmla="*/ 0 60000 65536"/>
                  <a:gd name="T13" fmla="*/ 0 60000 65536"/>
                  <a:gd name="T14" fmla="*/ 0 60000 65536"/>
                  <a:gd name="T15" fmla="*/ 0 w 34"/>
                  <a:gd name="T16" fmla="*/ 0 h 21"/>
                  <a:gd name="T17" fmla="*/ 34 w 34"/>
                  <a:gd name="T18" fmla="*/ 21 h 21"/>
                </a:gdLst>
                <a:ahLst/>
                <a:cxnLst>
                  <a:cxn ang="T10">
                    <a:pos x="T0" y="T1"/>
                  </a:cxn>
                  <a:cxn ang="T11">
                    <a:pos x="T2" y="T3"/>
                  </a:cxn>
                  <a:cxn ang="T12">
                    <a:pos x="T4" y="T5"/>
                  </a:cxn>
                  <a:cxn ang="T13">
                    <a:pos x="T6" y="T7"/>
                  </a:cxn>
                  <a:cxn ang="T14">
                    <a:pos x="T8" y="T9"/>
                  </a:cxn>
                </a:cxnLst>
                <a:rect l="T15" t="T16" r="T17" b="T18"/>
                <a:pathLst>
                  <a:path w="34" h="21">
                    <a:moveTo>
                      <a:pt x="34" y="0"/>
                    </a:moveTo>
                    <a:lnTo>
                      <a:pt x="32" y="21"/>
                    </a:lnTo>
                    <a:lnTo>
                      <a:pt x="0" y="17"/>
                    </a:lnTo>
                    <a:lnTo>
                      <a:pt x="0" y="0"/>
                    </a:lnTo>
                    <a:lnTo>
                      <a:pt x="34" y="0"/>
                    </a:lnTo>
                    <a:close/>
                  </a:path>
                </a:pathLst>
              </a:custGeom>
              <a:noFill/>
              <a:ln w="9525">
                <a:noFill/>
                <a:round/>
                <a:headEnd/>
                <a:tailEnd/>
              </a:ln>
            </p:spPr>
            <p:txBody>
              <a:bodyPr>
                <a:prstTxWarp prst="textNoShape">
                  <a:avLst/>
                </a:prstTxWarp>
              </a:bodyPr>
              <a:lstStyle/>
              <a:p>
                <a:endParaRPr lang="en-US"/>
              </a:p>
            </p:txBody>
          </p:sp>
          <p:sp>
            <p:nvSpPr>
              <p:cNvPr id="72495" name="Freeform 1371"/>
              <p:cNvSpPr>
                <a:spLocks/>
              </p:cNvSpPr>
              <p:nvPr/>
            </p:nvSpPr>
            <p:spPr bwMode="auto">
              <a:xfrm>
                <a:off x="4509" y="2110"/>
                <a:ext cx="7" cy="5"/>
              </a:xfrm>
              <a:custGeom>
                <a:avLst/>
                <a:gdLst>
                  <a:gd name="T0" fmla="*/ 35 w 35"/>
                  <a:gd name="T1" fmla="*/ 0 h 23"/>
                  <a:gd name="T2" fmla="*/ 35 w 35"/>
                  <a:gd name="T3" fmla="*/ 17 h 23"/>
                  <a:gd name="T4" fmla="*/ 3 w 35"/>
                  <a:gd name="T5" fmla="*/ 23 h 23"/>
                  <a:gd name="T6" fmla="*/ 0 w 35"/>
                  <a:gd name="T7" fmla="*/ 3 h 23"/>
                  <a:gd name="T8" fmla="*/ 35 w 35"/>
                  <a:gd name="T9" fmla="*/ 0 h 23"/>
                  <a:gd name="T10" fmla="*/ 0 60000 65536"/>
                  <a:gd name="T11" fmla="*/ 0 60000 65536"/>
                  <a:gd name="T12" fmla="*/ 0 60000 65536"/>
                  <a:gd name="T13" fmla="*/ 0 60000 65536"/>
                  <a:gd name="T14" fmla="*/ 0 60000 65536"/>
                  <a:gd name="T15" fmla="*/ 0 w 35"/>
                  <a:gd name="T16" fmla="*/ 0 h 23"/>
                  <a:gd name="T17" fmla="*/ 35 w 35"/>
                  <a:gd name="T18" fmla="*/ 23 h 23"/>
                </a:gdLst>
                <a:ahLst/>
                <a:cxnLst>
                  <a:cxn ang="T10">
                    <a:pos x="T0" y="T1"/>
                  </a:cxn>
                  <a:cxn ang="T11">
                    <a:pos x="T2" y="T3"/>
                  </a:cxn>
                  <a:cxn ang="T12">
                    <a:pos x="T4" y="T5"/>
                  </a:cxn>
                  <a:cxn ang="T13">
                    <a:pos x="T6" y="T7"/>
                  </a:cxn>
                  <a:cxn ang="T14">
                    <a:pos x="T8" y="T9"/>
                  </a:cxn>
                </a:cxnLst>
                <a:rect l="T15" t="T16" r="T17" b="T18"/>
                <a:pathLst>
                  <a:path w="35" h="23">
                    <a:moveTo>
                      <a:pt x="35" y="0"/>
                    </a:moveTo>
                    <a:lnTo>
                      <a:pt x="35" y="17"/>
                    </a:lnTo>
                    <a:lnTo>
                      <a:pt x="3" y="23"/>
                    </a:lnTo>
                    <a:lnTo>
                      <a:pt x="0" y="3"/>
                    </a:lnTo>
                    <a:lnTo>
                      <a:pt x="35" y="0"/>
                    </a:lnTo>
                    <a:close/>
                  </a:path>
                </a:pathLst>
              </a:custGeom>
              <a:noFill/>
              <a:ln w="9525">
                <a:noFill/>
                <a:round/>
                <a:headEnd/>
                <a:tailEnd/>
              </a:ln>
            </p:spPr>
            <p:txBody>
              <a:bodyPr>
                <a:prstTxWarp prst="textNoShape">
                  <a:avLst/>
                </a:prstTxWarp>
              </a:bodyPr>
              <a:lstStyle/>
              <a:p>
                <a:endParaRPr lang="en-US"/>
              </a:p>
            </p:txBody>
          </p:sp>
          <p:sp>
            <p:nvSpPr>
              <p:cNvPr id="72496" name="Freeform 1372"/>
              <p:cNvSpPr>
                <a:spLocks/>
              </p:cNvSpPr>
              <p:nvPr/>
            </p:nvSpPr>
            <p:spPr bwMode="auto">
              <a:xfrm>
                <a:off x="4502" y="2111"/>
                <a:ext cx="8" cy="5"/>
              </a:xfrm>
              <a:custGeom>
                <a:avLst/>
                <a:gdLst>
                  <a:gd name="T0" fmla="*/ 34 w 37"/>
                  <a:gd name="T1" fmla="*/ 0 h 26"/>
                  <a:gd name="T2" fmla="*/ 37 w 37"/>
                  <a:gd name="T3" fmla="*/ 20 h 26"/>
                  <a:gd name="T4" fmla="*/ 5 w 37"/>
                  <a:gd name="T5" fmla="*/ 26 h 26"/>
                  <a:gd name="T6" fmla="*/ 0 w 37"/>
                  <a:gd name="T7" fmla="*/ 5 h 26"/>
                  <a:gd name="T8" fmla="*/ 34 w 37"/>
                  <a:gd name="T9" fmla="*/ 0 h 26"/>
                  <a:gd name="T10" fmla="*/ 0 60000 65536"/>
                  <a:gd name="T11" fmla="*/ 0 60000 65536"/>
                  <a:gd name="T12" fmla="*/ 0 60000 65536"/>
                  <a:gd name="T13" fmla="*/ 0 60000 65536"/>
                  <a:gd name="T14" fmla="*/ 0 60000 65536"/>
                  <a:gd name="T15" fmla="*/ 0 w 37"/>
                  <a:gd name="T16" fmla="*/ 0 h 26"/>
                  <a:gd name="T17" fmla="*/ 37 w 37"/>
                  <a:gd name="T18" fmla="*/ 26 h 26"/>
                </a:gdLst>
                <a:ahLst/>
                <a:cxnLst>
                  <a:cxn ang="T10">
                    <a:pos x="T0" y="T1"/>
                  </a:cxn>
                  <a:cxn ang="T11">
                    <a:pos x="T2" y="T3"/>
                  </a:cxn>
                  <a:cxn ang="T12">
                    <a:pos x="T4" y="T5"/>
                  </a:cxn>
                  <a:cxn ang="T13">
                    <a:pos x="T6" y="T7"/>
                  </a:cxn>
                  <a:cxn ang="T14">
                    <a:pos x="T8" y="T9"/>
                  </a:cxn>
                </a:cxnLst>
                <a:rect l="T15" t="T16" r="T17" b="T18"/>
                <a:pathLst>
                  <a:path w="37" h="26">
                    <a:moveTo>
                      <a:pt x="34" y="0"/>
                    </a:moveTo>
                    <a:lnTo>
                      <a:pt x="37" y="20"/>
                    </a:lnTo>
                    <a:lnTo>
                      <a:pt x="5" y="26"/>
                    </a:lnTo>
                    <a:lnTo>
                      <a:pt x="0" y="5"/>
                    </a:lnTo>
                    <a:lnTo>
                      <a:pt x="34" y="0"/>
                    </a:lnTo>
                    <a:close/>
                  </a:path>
                </a:pathLst>
              </a:custGeom>
              <a:noFill/>
              <a:ln w="9525">
                <a:noFill/>
                <a:round/>
                <a:headEnd/>
                <a:tailEnd/>
              </a:ln>
            </p:spPr>
            <p:txBody>
              <a:bodyPr>
                <a:prstTxWarp prst="textNoShape">
                  <a:avLst/>
                </a:prstTxWarp>
              </a:bodyPr>
              <a:lstStyle/>
              <a:p>
                <a:endParaRPr lang="en-US"/>
              </a:p>
            </p:txBody>
          </p:sp>
          <p:sp>
            <p:nvSpPr>
              <p:cNvPr id="72497" name="Freeform 1373"/>
              <p:cNvSpPr>
                <a:spLocks/>
              </p:cNvSpPr>
              <p:nvPr/>
            </p:nvSpPr>
            <p:spPr bwMode="auto">
              <a:xfrm>
                <a:off x="4495" y="2112"/>
                <a:ext cx="8" cy="6"/>
              </a:xfrm>
              <a:custGeom>
                <a:avLst/>
                <a:gdLst>
                  <a:gd name="T0" fmla="*/ 35 w 40"/>
                  <a:gd name="T1" fmla="*/ 0 h 32"/>
                  <a:gd name="T2" fmla="*/ 40 w 40"/>
                  <a:gd name="T3" fmla="*/ 21 h 32"/>
                  <a:gd name="T4" fmla="*/ 5 w 40"/>
                  <a:gd name="T5" fmla="*/ 32 h 32"/>
                  <a:gd name="T6" fmla="*/ 0 w 40"/>
                  <a:gd name="T7" fmla="*/ 13 h 32"/>
                  <a:gd name="T8" fmla="*/ 35 w 40"/>
                  <a:gd name="T9" fmla="*/ 0 h 32"/>
                  <a:gd name="T10" fmla="*/ 0 60000 65536"/>
                  <a:gd name="T11" fmla="*/ 0 60000 65536"/>
                  <a:gd name="T12" fmla="*/ 0 60000 65536"/>
                  <a:gd name="T13" fmla="*/ 0 60000 65536"/>
                  <a:gd name="T14" fmla="*/ 0 60000 65536"/>
                  <a:gd name="T15" fmla="*/ 0 w 40"/>
                  <a:gd name="T16" fmla="*/ 0 h 32"/>
                  <a:gd name="T17" fmla="*/ 40 w 40"/>
                  <a:gd name="T18" fmla="*/ 32 h 32"/>
                </a:gdLst>
                <a:ahLst/>
                <a:cxnLst>
                  <a:cxn ang="T10">
                    <a:pos x="T0" y="T1"/>
                  </a:cxn>
                  <a:cxn ang="T11">
                    <a:pos x="T2" y="T3"/>
                  </a:cxn>
                  <a:cxn ang="T12">
                    <a:pos x="T4" y="T5"/>
                  </a:cxn>
                  <a:cxn ang="T13">
                    <a:pos x="T6" y="T7"/>
                  </a:cxn>
                  <a:cxn ang="T14">
                    <a:pos x="T8" y="T9"/>
                  </a:cxn>
                </a:cxnLst>
                <a:rect l="T15" t="T16" r="T17" b="T18"/>
                <a:pathLst>
                  <a:path w="40" h="32">
                    <a:moveTo>
                      <a:pt x="35" y="0"/>
                    </a:moveTo>
                    <a:lnTo>
                      <a:pt x="40" y="21"/>
                    </a:lnTo>
                    <a:lnTo>
                      <a:pt x="5" y="32"/>
                    </a:lnTo>
                    <a:lnTo>
                      <a:pt x="0" y="13"/>
                    </a:lnTo>
                    <a:lnTo>
                      <a:pt x="35" y="0"/>
                    </a:lnTo>
                    <a:close/>
                  </a:path>
                </a:pathLst>
              </a:custGeom>
              <a:noFill/>
              <a:ln w="9525">
                <a:noFill/>
                <a:round/>
                <a:headEnd/>
                <a:tailEnd/>
              </a:ln>
            </p:spPr>
            <p:txBody>
              <a:bodyPr>
                <a:prstTxWarp prst="textNoShape">
                  <a:avLst/>
                </a:prstTxWarp>
              </a:bodyPr>
              <a:lstStyle/>
              <a:p>
                <a:endParaRPr lang="en-US"/>
              </a:p>
            </p:txBody>
          </p:sp>
          <p:sp>
            <p:nvSpPr>
              <p:cNvPr id="72498" name="Freeform 1374"/>
              <p:cNvSpPr>
                <a:spLocks/>
              </p:cNvSpPr>
              <p:nvPr/>
            </p:nvSpPr>
            <p:spPr bwMode="auto">
              <a:xfrm>
                <a:off x="4489" y="2114"/>
                <a:ext cx="7" cy="6"/>
              </a:xfrm>
              <a:custGeom>
                <a:avLst/>
                <a:gdLst>
                  <a:gd name="T0" fmla="*/ 34 w 39"/>
                  <a:gd name="T1" fmla="*/ 0 h 30"/>
                  <a:gd name="T2" fmla="*/ 39 w 39"/>
                  <a:gd name="T3" fmla="*/ 19 h 30"/>
                  <a:gd name="T4" fmla="*/ 8 w 39"/>
                  <a:gd name="T5" fmla="*/ 30 h 30"/>
                  <a:gd name="T6" fmla="*/ 0 w 39"/>
                  <a:gd name="T7" fmla="*/ 13 h 30"/>
                  <a:gd name="T8" fmla="*/ 34 w 39"/>
                  <a:gd name="T9" fmla="*/ 0 h 30"/>
                  <a:gd name="T10" fmla="*/ 0 60000 65536"/>
                  <a:gd name="T11" fmla="*/ 0 60000 65536"/>
                  <a:gd name="T12" fmla="*/ 0 60000 65536"/>
                  <a:gd name="T13" fmla="*/ 0 60000 65536"/>
                  <a:gd name="T14" fmla="*/ 0 60000 65536"/>
                  <a:gd name="T15" fmla="*/ 0 w 39"/>
                  <a:gd name="T16" fmla="*/ 0 h 30"/>
                  <a:gd name="T17" fmla="*/ 39 w 39"/>
                  <a:gd name="T18" fmla="*/ 30 h 30"/>
                </a:gdLst>
                <a:ahLst/>
                <a:cxnLst>
                  <a:cxn ang="T10">
                    <a:pos x="T0" y="T1"/>
                  </a:cxn>
                  <a:cxn ang="T11">
                    <a:pos x="T2" y="T3"/>
                  </a:cxn>
                  <a:cxn ang="T12">
                    <a:pos x="T4" y="T5"/>
                  </a:cxn>
                  <a:cxn ang="T13">
                    <a:pos x="T6" y="T7"/>
                  </a:cxn>
                  <a:cxn ang="T14">
                    <a:pos x="T8" y="T9"/>
                  </a:cxn>
                </a:cxnLst>
                <a:rect l="T15" t="T16" r="T17" b="T18"/>
                <a:pathLst>
                  <a:path w="39" h="30">
                    <a:moveTo>
                      <a:pt x="34" y="0"/>
                    </a:moveTo>
                    <a:lnTo>
                      <a:pt x="39" y="19"/>
                    </a:lnTo>
                    <a:lnTo>
                      <a:pt x="8" y="30"/>
                    </a:lnTo>
                    <a:lnTo>
                      <a:pt x="0" y="13"/>
                    </a:lnTo>
                    <a:lnTo>
                      <a:pt x="34" y="0"/>
                    </a:lnTo>
                    <a:close/>
                  </a:path>
                </a:pathLst>
              </a:custGeom>
              <a:noFill/>
              <a:ln w="9525">
                <a:noFill/>
                <a:round/>
                <a:headEnd/>
                <a:tailEnd/>
              </a:ln>
            </p:spPr>
            <p:txBody>
              <a:bodyPr>
                <a:prstTxWarp prst="textNoShape">
                  <a:avLst/>
                </a:prstTxWarp>
              </a:bodyPr>
              <a:lstStyle/>
              <a:p>
                <a:endParaRPr lang="en-US"/>
              </a:p>
            </p:txBody>
          </p:sp>
          <p:sp>
            <p:nvSpPr>
              <p:cNvPr id="72499" name="Freeform 1375"/>
              <p:cNvSpPr>
                <a:spLocks/>
              </p:cNvSpPr>
              <p:nvPr/>
            </p:nvSpPr>
            <p:spPr bwMode="auto">
              <a:xfrm>
                <a:off x="4482" y="2117"/>
                <a:ext cx="8" cy="7"/>
              </a:xfrm>
              <a:custGeom>
                <a:avLst/>
                <a:gdLst>
                  <a:gd name="T0" fmla="*/ 32 w 40"/>
                  <a:gd name="T1" fmla="*/ 0 h 36"/>
                  <a:gd name="T2" fmla="*/ 40 w 40"/>
                  <a:gd name="T3" fmla="*/ 17 h 36"/>
                  <a:gd name="T4" fmla="*/ 8 w 40"/>
                  <a:gd name="T5" fmla="*/ 36 h 36"/>
                  <a:gd name="T6" fmla="*/ 0 w 40"/>
                  <a:gd name="T7" fmla="*/ 17 h 36"/>
                  <a:gd name="T8" fmla="*/ 32 w 40"/>
                  <a:gd name="T9" fmla="*/ 0 h 36"/>
                  <a:gd name="T10" fmla="*/ 0 60000 65536"/>
                  <a:gd name="T11" fmla="*/ 0 60000 65536"/>
                  <a:gd name="T12" fmla="*/ 0 60000 65536"/>
                  <a:gd name="T13" fmla="*/ 0 60000 65536"/>
                  <a:gd name="T14" fmla="*/ 0 60000 65536"/>
                  <a:gd name="T15" fmla="*/ 0 w 40"/>
                  <a:gd name="T16" fmla="*/ 0 h 36"/>
                  <a:gd name="T17" fmla="*/ 40 w 40"/>
                  <a:gd name="T18" fmla="*/ 36 h 36"/>
                </a:gdLst>
                <a:ahLst/>
                <a:cxnLst>
                  <a:cxn ang="T10">
                    <a:pos x="T0" y="T1"/>
                  </a:cxn>
                  <a:cxn ang="T11">
                    <a:pos x="T2" y="T3"/>
                  </a:cxn>
                  <a:cxn ang="T12">
                    <a:pos x="T4" y="T5"/>
                  </a:cxn>
                  <a:cxn ang="T13">
                    <a:pos x="T6" y="T7"/>
                  </a:cxn>
                  <a:cxn ang="T14">
                    <a:pos x="T8" y="T9"/>
                  </a:cxn>
                </a:cxnLst>
                <a:rect l="T15" t="T16" r="T17" b="T18"/>
                <a:pathLst>
                  <a:path w="40" h="36">
                    <a:moveTo>
                      <a:pt x="32" y="0"/>
                    </a:moveTo>
                    <a:lnTo>
                      <a:pt x="40" y="17"/>
                    </a:lnTo>
                    <a:lnTo>
                      <a:pt x="8" y="36"/>
                    </a:lnTo>
                    <a:lnTo>
                      <a:pt x="0" y="17"/>
                    </a:lnTo>
                    <a:lnTo>
                      <a:pt x="32" y="0"/>
                    </a:lnTo>
                    <a:close/>
                  </a:path>
                </a:pathLst>
              </a:custGeom>
              <a:noFill/>
              <a:ln w="9525">
                <a:noFill/>
                <a:round/>
                <a:headEnd/>
                <a:tailEnd/>
              </a:ln>
            </p:spPr>
            <p:txBody>
              <a:bodyPr>
                <a:prstTxWarp prst="textNoShape">
                  <a:avLst/>
                </a:prstTxWarp>
              </a:bodyPr>
              <a:lstStyle/>
              <a:p>
                <a:endParaRPr lang="en-US"/>
              </a:p>
            </p:txBody>
          </p:sp>
          <p:sp>
            <p:nvSpPr>
              <p:cNvPr id="72500" name="Freeform 1376"/>
              <p:cNvSpPr>
                <a:spLocks/>
              </p:cNvSpPr>
              <p:nvPr/>
            </p:nvSpPr>
            <p:spPr bwMode="auto">
              <a:xfrm>
                <a:off x="4475" y="2120"/>
                <a:ext cx="9" cy="8"/>
              </a:xfrm>
              <a:custGeom>
                <a:avLst/>
                <a:gdLst>
                  <a:gd name="T0" fmla="*/ 35 w 43"/>
                  <a:gd name="T1" fmla="*/ 0 h 38"/>
                  <a:gd name="T2" fmla="*/ 43 w 43"/>
                  <a:gd name="T3" fmla="*/ 19 h 38"/>
                  <a:gd name="T4" fmla="*/ 11 w 43"/>
                  <a:gd name="T5" fmla="*/ 38 h 38"/>
                  <a:gd name="T6" fmla="*/ 0 w 43"/>
                  <a:gd name="T7" fmla="*/ 21 h 38"/>
                  <a:gd name="T8" fmla="*/ 35 w 43"/>
                  <a:gd name="T9" fmla="*/ 0 h 38"/>
                  <a:gd name="T10" fmla="*/ 0 60000 65536"/>
                  <a:gd name="T11" fmla="*/ 0 60000 65536"/>
                  <a:gd name="T12" fmla="*/ 0 60000 65536"/>
                  <a:gd name="T13" fmla="*/ 0 60000 65536"/>
                  <a:gd name="T14" fmla="*/ 0 60000 65536"/>
                  <a:gd name="T15" fmla="*/ 0 w 43"/>
                  <a:gd name="T16" fmla="*/ 0 h 38"/>
                  <a:gd name="T17" fmla="*/ 43 w 43"/>
                  <a:gd name="T18" fmla="*/ 38 h 38"/>
                </a:gdLst>
                <a:ahLst/>
                <a:cxnLst>
                  <a:cxn ang="T10">
                    <a:pos x="T0" y="T1"/>
                  </a:cxn>
                  <a:cxn ang="T11">
                    <a:pos x="T2" y="T3"/>
                  </a:cxn>
                  <a:cxn ang="T12">
                    <a:pos x="T4" y="T5"/>
                  </a:cxn>
                  <a:cxn ang="T13">
                    <a:pos x="T6" y="T7"/>
                  </a:cxn>
                  <a:cxn ang="T14">
                    <a:pos x="T8" y="T9"/>
                  </a:cxn>
                </a:cxnLst>
                <a:rect l="T15" t="T16" r="T17" b="T18"/>
                <a:pathLst>
                  <a:path w="43" h="38">
                    <a:moveTo>
                      <a:pt x="35" y="0"/>
                    </a:moveTo>
                    <a:lnTo>
                      <a:pt x="43" y="19"/>
                    </a:lnTo>
                    <a:lnTo>
                      <a:pt x="11" y="38"/>
                    </a:lnTo>
                    <a:lnTo>
                      <a:pt x="0" y="21"/>
                    </a:lnTo>
                    <a:lnTo>
                      <a:pt x="35" y="0"/>
                    </a:lnTo>
                    <a:close/>
                  </a:path>
                </a:pathLst>
              </a:custGeom>
              <a:noFill/>
              <a:ln w="9525">
                <a:noFill/>
                <a:round/>
                <a:headEnd/>
                <a:tailEnd/>
              </a:ln>
            </p:spPr>
            <p:txBody>
              <a:bodyPr>
                <a:prstTxWarp prst="textNoShape">
                  <a:avLst/>
                </a:prstTxWarp>
              </a:bodyPr>
              <a:lstStyle/>
              <a:p>
                <a:endParaRPr lang="en-US"/>
              </a:p>
            </p:txBody>
          </p:sp>
          <p:sp>
            <p:nvSpPr>
              <p:cNvPr id="72501" name="Freeform 1377"/>
              <p:cNvSpPr>
                <a:spLocks/>
              </p:cNvSpPr>
              <p:nvPr/>
            </p:nvSpPr>
            <p:spPr bwMode="auto">
              <a:xfrm>
                <a:off x="4469" y="2125"/>
                <a:ext cx="8" cy="7"/>
              </a:xfrm>
              <a:custGeom>
                <a:avLst/>
                <a:gdLst>
                  <a:gd name="T0" fmla="*/ 32 w 43"/>
                  <a:gd name="T1" fmla="*/ 0 h 37"/>
                  <a:gd name="T2" fmla="*/ 43 w 43"/>
                  <a:gd name="T3" fmla="*/ 17 h 37"/>
                  <a:gd name="T4" fmla="*/ 11 w 43"/>
                  <a:gd name="T5" fmla="*/ 37 h 37"/>
                  <a:gd name="T6" fmla="*/ 0 w 43"/>
                  <a:gd name="T7" fmla="*/ 24 h 37"/>
                  <a:gd name="T8" fmla="*/ 32 w 43"/>
                  <a:gd name="T9" fmla="*/ 0 h 37"/>
                  <a:gd name="T10" fmla="*/ 0 60000 65536"/>
                  <a:gd name="T11" fmla="*/ 0 60000 65536"/>
                  <a:gd name="T12" fmla="*/ 0 60000 65536"/>
                  <a:gd name="T13" fmla="*/ 0 60000 65536"/>
                  <a:gd name="T14" fmla="*/ 0 60000 65536"/>
                  <a:gd name="T15" fmla="*/ 0 w 43"/>
                  <a:gd name="T16" fmla="*/ 0 h 37"/>
                  <a:gd name="T17" fmla="*/ 43 w 43"/>
                  <a:gd name="T18" fmla="*/ 37 h 37"/>
                </a:gdLst>
                <a:ahLst/>
                <a:cxnLst>
                  <a:cxn ang="T10">
                    <a:pos x="T0" y="T1"/>
                  </a:cxn>
                  <a:cxn ang="T11">
                    <a:pos x="T2" y="T3"/>
                  </a:cxn>
                  <a:cxn ang="T12">
                    <a:pos x="T4" y="T5"/>
                  </a:cxn>
                  <a:cxn ang="T13">
                    <a:pos x="T6" y="T7"/>
                  </a:cxn>
                  <a:cxn ang="T14">
                    <a:pos x="T8" y="T9"/>
                  </a:cxn>
                </a:cxnLst>
                <a:rect l="T15" t="T16" r="T17" b="T18"/>
                <a:pathLst>
                  <a:path w="43" h="37">
                    <a:moveTo>
                      <a:pt x="32" y="0"/>
                    </a:moveTo>
                    <a:lnTo>
                      <a:pt x="43" y="17"/>
                    </a:lnTo>
                    <a:lnTo>
                      <a:pt x="11" y="37"/>
                    </a:lnTo>
                    <a:lnTo>
                      <a:pt x="0" y="24"/>
                    </a:lnTo>
                    <a:lnTo>
                      <a:pt x="32" y="0"/>
                    </a:lnTo>
                    <a:close/>
                  </a:path>
                </a:pathLst>
              </a:custGeom>
              <a:noFill/>
              <a:ln w="9525">
                <a:noFill/>
                <a:round/>
                <a:headEnd/>
                <a:tailEnd/>
              </a:ln>
            </p:spPr>
            <p:txBody>
              <a:bodyPr>
                <a:prstTxWarp prst="textNoShape">
                  <a:avLst/>
                </a:prstTxWarp>
              </a:bodyPr>
              <a:lstStyle/>
              <a:p>
                <a:endParaRPr lang="en-US"/>
              </a:p>
            </p:txBody>
          </p:sp>
          <p:sp>
            <p:nvSpPr>
              <p:cNvPr id="72502" name="Freeform 1378"/>
              <p:cNvSpPr>
                <a:spLocks/>
              </p:cNvSpPr>
              <p:nvPr/>
            </p:nvSpPr>
            <p:spPr bwMode="auto">
              <a:xfrm>
                <a:off x="4462" y="2129"/>
                <a:ext cx="9" cy="8"/>
              </a:xfrm>
              <a:custGeom>
                <a:avLst/>
                <a:gdLst>
                  <a:gd name="T0" fmla="*/ 32 w 43"/>
                  <a:gd name="T1" fmla="*/ 0 h 37"/>
                  <a:gd name="T2" fmla="*/ 43 w 43"/>
                  <a:gd name="T3" fmla="*/ 13 h 37"/>
                  <a:gd name="T4" fmla="*/ 15 w 43"/>
                  <a:gd name="T5" fmla="*/ 37 h 37"/>
                  <a:gd name="T6" fmla="*/ 0 w 43"/>
                  <a:gd name="T7" fmla="*/ 22 h 37"/>
                  <a:gd name="T8" fmla="*/ 32 w 43"/>
                  <a:gd name="T9" fmla="*/ 0 h 37"/>
                  <a:gd name="T10" fmla="*/ 0 60000 65536"/>
                  <a:gd name="T11" fmla="*/ 0 60000 65536"/>
                  <a:gd name="T12" fmla="*/ 0 60000 65536"/>
                  <a:gd name="T13" fmla="*/ 0 60000 65536"/>
                  <a:gd name="T14" fmla="*/ 0 60000 65536"/>
                  <a:gd name="T15" fmla="*/ 0 w 43"/>
                  <a:gd name="T16" fmla="*/ 0 h 37"/>
                  <a:gd name="T17" fmla="*/ 43 w 43"/>
                  <a:gd name="T18" fmla="*/ 37 h 37"/>
                </a:gdLst>
                <a:ahLst/>
                <a:cxnLst>
                  <a:cxn ang="T10">
                    <a:pos x="T0" y="T1"/>
                  </a:cxn>
                  <a:cxn ang="T11">
                    <a:pos x="T2" y="T3"/>
                  </a:cxn>
                  <a:cxn ang="T12">
                    <a:pos x="T4" y="T5"/>
                  </a:cxn>
                  <a:cxn ang="T13">
                    <a:pos x="T6" y="T7"/>
                  </a:cxn>
                  <a:cxn ang="T14">
                    <a:pos x="T8" y="T9"/>
                  </a:cxn>
                </a:cxnLst>
                <a:rect l="T15" t="T16" r="T17" b="T18"/>
                <a:pathLst>
                  <a:path w="43" h="37">
                    <a:moveTo>
                      <a:pt x="32" y="0"/>
                    </a:moveTo>
                    <a:lnTo>
                      <a:pt x="43" y="13"/>
                    </a:lnTo>
                    <a:lnTo>
                      <a:pt x="15" y="37"/>
                    </a:lnTo>
                    <a:lnTo>
                      <a:pt x="0" y="22"/>
                    </a:lnTo>
                    <a:lnTo>
                      <a:pt x="32" y="0"/>
                    </a:lnTo>
                    <a:close/>
                  </a:path>
                </a:pathLst>
              </a:custGeom>
              <a:noFill/>
              <a:ln w="9525">
                <a:noFill/>
                <a:round/>
                <a:headEnd/>
                <a:tailEnd/>
              </a:ln>
            </p:spPr>
            <p:txBody>
              <a:bodyPr>
                <a:prstTxWarp prst="textNoShape">
                  <a:avLst/>
                </a:prstTxWarp>
              </a:bodyPr>
              <a:lstStyle/>
              <a:p>
                <a:endParaRPr lang="en-US"/>
              </a:p>
            </p:txBody>
          </p:sp>
          <p:sp>
            <p:nvSpPr>
              <p:cNvPr id="72503" name="Freeform 1379"/>
              <p:cNvSpPr>
                <a:spLocks/>
              </p:cNvSpPr>
              <p:nvPr/>
            </p:nvSpPr>
            <p:spPr bwMode="auto">
              <a:xfrm>
                <a:off x="4450" y="2134"/>
                <a:ext cx="15" cy="14"/>
              </a:xfrm>
              <a:custGeom>
                <a:avLst/>
                <a:gdLst>
                  <a:gd name="T0" fmla="*/ 60 w 75"/>
                  <a:gd name="T1" fmla="*/ 0 h 70"/>
                  <a:gd name="T2" fmla="*/ 75 w 75"/>
                  <a:gd name="T3" fmla="*/ 15 h 70"/>
                  <a:gd name="T4" fmla="*/ 15 w 75"/>
                  <a:gd name="T5" fmla="*/ 70 h 70"/>
                  <a:gd name="T6" fmla="*/ 0 w 75"/>
                  <a:gd name="T7" fmla="*/ 55 h 70"/>
                  <a:gd name="T8" fmla="*/ 60 w 75"/>
                  <a:gd name="T9" fmla="*/ 0 h 70"/>
                  <a:gd name="T10" fmla="*/ 0 60000 65536"/>
                  <a:gd name="T11" fmla="*/ 0 60000 65536"/>
                  <a:gd name="T12" fmla="*/ 0 60000 65536"/>
                  <a:gd name="T13" fmla="*/ 0 60000 65536"/>
                  <a:gd name="T14" fmla="*/ 0 60000 65536"/>
                  <a:gd name="T15" fmla="*/ 0 w 75"/>
                  <a:gd name="T16" fmla="*/ 0 h 70"/>
                  <a:gd name="T17" fmla="*/ 75 w 75"/>
                  <a:gd name="T18" fmla="*/ 70 h 70"/>
                </a:gdLst>
                <a:ahLst/>
                <a:cxnLst>
                  <a:cxn ang="T10">
                    <a:pos x="T0" y="T1"/>
                  </a:cxn>
                  <a:cxn ang="T11">
                    <a:pos x="T2" y="T3"/>
                  </a:cxn>
                  <a:cxn ang="T12">
                    <a:pos x="T4" y="T5"/>
                  </a:cxn>
                  <a:cxn ang="T13">
                    <a:pos x="T6" y="T7"/>
                  </a:cxn>
                  <a:cxn ang="T14">
                    <a:pos x="T8" y="T9"/>
                  </a:cxn>
                </a:cxnLst>
                <a:rect l="T15" t="T16" r="T17" b="T18"/>
                <a:pathLst>
                  <a:path w="75" h="70">
                    <a:moveTo>
                      <a:pt x="60" y="0"/>
                    </a:moveTo>
                    <a:lnTo>
                      <a:pt x="75" y="15"/>
                    </a:lnTo>
                    <a:lnTo>
                      <a:pt x="15" y="70"/>
                    </a:lnTo>
                    <a:lnTo>
                      <a:pt x="0" y="55"/>
                    </a:lnTo>
                    <a:lnTo>
                      <a:pt x="60" y="0"/>
                    </a:lnTo>
                    <a:close/>
                  </a:path>
                </a:pathLst>
              </a:custGeom>
              <a:noFill/>
              <a:ln w="9525">
                <a:noFill/>
                <a:round/>
                <a:headEnd/>
                <a:tailEnd/>
              </a:ln>
            </p:spPr>
            <p:txBody>
              <a:bodyPr>
                <a:prstTxWarp prst="textNoShape">
                  <a:avLst/>
                </a:prstTxWarp>
              </a:bodyPr>
              <a:lstStyle/>
              <a:p>
                <a:endParaRPr lang="en-US"/>
              </a:p>
            </p:txBody>
          </p:sp>
          <p:sp>
            <p:nvSpPr>
              <p:cNvPr id="72504" name="Freeform 1380"/>
              <p:cNvSpPr>
                <a:spLocks/>
              </p:cNvSpPr>
              <p:nvPr/>
            </p:nvSpPr>
            <p:spPr bwMode="auto">
              <a:xfrm>
                <a:off x="4439" y="2145"/>
                <a:ext cx="14" cy="14"/>
              </a:xfrm>
              <a:custGeom>
                <a:avLst/>
                <a:gdLst>
                  <a:gd name="T0" fmla="*/ 58 w 73"/>
                  <a:gd name="T1" fmla="*/ 0 h 72"/>
                  <a:gd name="T2" fmla="*/ 73 w 73"/>
                  <a:gd name="T3" fmla="*/ 15 h 72"/>
                  <a:gd name="T4" fmla="*/ 15 w 73"/>
                  <a:gd name="T5" fmla="*/ 72 h 72"/>
                  <a:gd name="T6" fmla="*/ 0 w 73"/>
                  <a:gd name="T7" fmla="*/ 60 h 72"/>
                  <a:gd name="T8" fmla="*/ 0 w 73"/>
                  <a:gd name="T9" fmla="*/ 58 h 72"/>
                  <a:gd name="T10" fmla="*/ 58 w 73"/>
                  <a:gd name="T11" fmla="*/ 0 h 72"/>
                  <a:gd name="T12" fmla="*/ 0 60000 65536"/>
                  <a:gd name="T13" fmla="*/ 0 60000 65536"/>
                  <a:gd name="T14" fmla="*/ 0 60000 65536"/>
                  <a:gd name="T15" fmla="*/ 0 60000 65536"/>
                  <a:gd name="T16" fmla="*/ 0 60000 65536"/>
                  <a:gd name="T17" fmla="*/ 0 60000 65536"/>
                  <a:gd name="T18" fmla="*/ 0 w 73"/>
                  <a:gd name="T19" fmla="*/ 0 h 72"/>
                  <a:gd name="T20" fmla="*/ 73 w 73"/>
                  <a:gd name="T21" fmla="*/ 72 h 72"/>
                </a:gdLst>
                <a:ahLst/>
                <a:cxnLst>
                  <a:cxn ang="T12">
                    <a:pos x="T0" y="T1"/>
                  </a:cxn>
                  <a:cxn ang="T13">
                    <a:pos x="T2" y="T3"/>
                  </a:cxn>
                  <a:cxn ang="T14">
                    <a:pos x="T4" y="T5"/>
                  </a:cxn>
                  <a:cxn ang="T15">
                    <a:pos x="T6" y="T7"/>
                  </a:cxn>
                  <a:cxn ang="T16">
                    <a:pos x="T8" y="T9"/>
                  </a:cxn>
                  <a:cxn ang="T17">
                    <a:pos x="T10" y="T11"/>
                  </a:cxn>
                </a:cxnLst>
                <a:rect l="T18" t="T19" r="T20" b="T21"/>
                <a:pathLst>
                  <a:path w="73" h="72">
                    <a:moveTo>
                      <a:pt x="58" y="0"/>
                    </a:moveTo>
                    <a:lnTo>
                      <a:pt x="73" y="15"/>
                    </a:lnTo>
                    <a:lnTo>
                      <a:pt x="15" y="72"/>
                    </a:lnTo>
                    <a:lnTo>
                      <a:pt x="0" y="60"/>
                    </a:lnTo>
                    <a:lnTo>
                      <a:pt x="0" y="58"/>
                    </a:lnTo>
                    <a:lnTo>
                      <a:pt x="58" y="0"/>
                    </a:lnTo>
                    <a:close/>
                  </a:path>
                </a:pathLst>
              </a:custGeom>
              <a:noFill/>
              <a:ln w="9525">
                <a:noFill/>
                <a:round/>
                <a:headEnd/>
                <a:tailEnd/>
              </a:ln>
            </p:spPr>
            <p:txBody>
              <a:bodyPr>
                <a:prstTxWarp prst="textNoShape">
                  <a:avLst/>
                </a:prstTxWarp>
              </a:bodyPr>
              <a:lstStyle/>
              <a:p>
                <a:endParaRPr lang="en-US"/>
              </a:p>
            </p:txBody>
          </p:sp>
          <p:sp>
            <p:nvSpPr>
              <p:cNvPr id="72505" name="Freeform 1381"/>
              <p:cNvSpPr>
                <a:spLocks/>
              </p:cNvSpPr>
              <p:nvPr/>
            </p:nvSpPr>
            <p:spPr bwMode="auto">
              <a:xfrm>
                <a:off x="4428" y="2157"/>
                <a:ext cx="14" cy="15"/>
              </a:xfrm>
              <a:custGeom>
                <a:avLst/>
                <a:gdLst>
                  <a:gd name="T0" fmla="*/ 54 w 69"/>
                  <a:gd name="T1" fmla="*/ 0 h 75"/>
                  <a:gd name="T2" fmla="*/ 69 w 69"/>
                  <a:gd name="T3" fmla="*/ 12 h 75"/>
                  <a:gd name="T4" fmla="*/ 15 w 69"/>
                  <a:gd name="T5" fmla="*/ 75 h 75"/>
                  <a:gd name="T6" fmla="*/ 0 w 69"/>
                  <a:gd name="T7" fmla="*/ 61 h 75"/>
                  <a:gd name="T8" fmla="*/ 54 w 69"/>
                  <a:gd name="T9" fmla="*/ 0 h 75"/>
                  <a:gd name="T10" fmla="*/ 0 60000 65536"/>
                  <a:gd name="T11" fmla="*/ 0 60000 65536"/>
                  <a:gd name="T12" fmla="*/ 0 60000 65536"/>
                  <a:gd name="T13" fmla="*/ 0 60000 65536"/>
                  <a:gd name="T14" fmla="*/ 0 60000 65536"/>
                  <a:gd name="T15" fmla="*/ 0 w 69"/>
                  <a:gd name="T16" fmla="*/ 0 h 75"/>
                  <a:gd name="T17" fmla="*/ 69 w 69"/>
                  <a:gd name="T18" fmla="*/ 75 h 75"/>
                </a:gdLst>
                <a:ahLst/>
                <a:cxnLst>
                  <a:cxn ang="T10">
                    <a:pos x="T0" y="T1"/>
                  </a:cxn>
                  <a:cxn ang="T11">
                    <a:pos x="T2" y="T3"/>
                  </a:cxn>
                  <a:cxn ang="T12">
                    <a:pos x="T4" y="T5"/>
                  </a:cxn>
                  <a:cxn ang="T13">
                    <a:pos x="T6" y="T7"/>
                  </a:cxn>
                  <a:cxn ang="T14">
                    <a:pos x="T8" y="T9"/>
                  </a:cxn>
                </a:cxnLst>
                <a:rect l="T15" t="T16" r="T17" b="T18"/>
                <a:pathLst>
                  <a:path w="69" h="75">
                    <a:moveTo>
                      <a:pt x="54" y="0"/>
                    </a:moveTo>
                    <a:lnTo>
                      <a:pt x="69" y="12"/>
                    </a:lnTo>
                    <a:lnTo>
                      <a:pt x="15" y="75"/>
                    </a:lnTo>
                    <a:lnTo>
                      <a:pt x="0" y="61"/>
                    </a:lnTo>
                    <a:lnTo>
                      <a:pt x="54" y="0"/>
                    </a:lnTo>
                    <a:close/>
                  </a:path>
                </a:pathLst>
              </a:custGeom>
              <a:noFill/>
              <a:ln w="9525">
                <a:noFill/>
                <a:round/>
                <a:headEnd/>
                <a:tailEnd/>
              </a:ln>
            </p:spPr>
            <p:txBody>
              <a:bodyPr>
                <a:prstTxWarp prst="textNoShape">
                  <a:avLst/>
                </a:prstTxWarp>
              </a:bodyPr>
              <a:lstStyle/>
              <a:p>
                <a:endParaRPr lang="en-US"/>
              </a:p>
            </p:txBody>
          </p:sp>
          <p:sp>
            <p:nvSpPr>
              <p:cNvPr id="72506" name="Freeform 1382"/>
              <p:cNvSpPr>
                <a:spLocks/>
              </p:cNvSpPr>
              <p:nvPr/>
            </p:nvSpPr>
            <p:spPr bwMode="auto">
              <a:xfrm>
                <a:off x="4418" y="2169"/>
                <a:ext cx="13" cy="15"/>
              </a:xfrm>
              <a:custGeom>
                <a:avLst/>
                <a:gdLst>
                  <a:gd name="T0" fmla="*/ 52 w 67"/>
                  <a:gd name="T1" fmla="*/ 0 h 75"/>
                  <a:gd name="T2" fmla="*/ 67 w 67"/>
                  <a:gd name="T3" fmla="*/ 14 h 75"/>
                  <a:gd name="T4" fmla="*/ 17 w 67"/>
                  <a:gd name="T5" fmla="*/ 75 h 75"/>
                  <a:gd name="T6" fmla="*/ 0 w 67"/>
                  <a:gd name="T7" fmla="*/ 64 h 75"/>
                  <a:gd name="T8" fmla="*/ 52 w 67"/>
                  <a:gd name="T9" fmla="*/ 0 h 75"/>
                  <a:gd name="T10" fmla="*/ 0 60000 65536"/>
                  <a:gd name="T11" fmla="*/ 0 60000 65536"/>
                  <a:gd name="T12" fmla="*/ 0 60000 65536"/>
                  <a:gd name="T13" fmla="*/ 0 60000 65536"/>
                  <a:gd name="T14" fmla="*/ 0 60000 65536"/>
                  <a:gd name="T15" fmla="*/ 0 w 67"/>
                  <a:gd name="T16" fmla="*/ 0 h 75"/>
                  <a:gd name="T17" fmla="*/ 67 w 67"/>
                  <a:gd name="T18" fmla="*/ 75 h 75"/>
                </a:gdLst>
                <a:ahLst/>
                <a:cxnLst>
                  <a:cxn ang="T10">
                    <a:pos x="T0" y="T1"/>
                  </a:cxn>
                  <a:cxn ang="T11">
                    <a:pos x="T2" y="T3"/>
                  </a:cxn>
                  <a:cxn ang="T12">
                    <a:pos x="T4" y="T5"/>
                  </a:cxn>
                  <a:cxn ang="T13">
                    <a:pos x="T6" y="T7"/>
                  </a:cxn>
                  <a:cxn ang="T14">
                    <a:pos x="T8" y="T9"/>
                  </a:cxn>
                </a:cxnLst>
                <a:rect l="T15" t="T16" r="T17" b="T18"/>
                <a:pathLst>
                  <a:path w="67" h="75">
                    <a:moveTo>
                      <a:pt x="52" y="0"/>
                    </a:moveTo>
                    <a:lnTo>
                      <a:pt x="67" y="14"/>
                    </a:lnTo>
                    <a:lnTo>
                      <a:pt x="17" y="75"/>
                    </a:lnTo>
                    <a:lnTo>
                      <a:pt x="0" y="64"/>
                    </a:lnTo>
                    <a:lnTo>
                      <a:pt x="52" y="0"/>
                    </a:lnTo>
                    <a:close/>
                  </a:path>
                </a:pathLst>
              </a:custGeom>
              <a:noFill/>
              <a:ln w="9525">
                <a:noFill/>
                <a:round/>
                <a:headEnd/>
                <a:tailEnd/>
              </a:ln>
            </p:spPr>
            <p:txBody>
              <a:bodyPr>
                <a:prstTxWarp prst="textNoShape">
                  <a:avLst/>
                </a:prstTxWarp>
              </a:bodyPr>
              <a:lstStyle/>
              <a:p>
                <a:endParaRPr lang="en-US"/>
              </a:p>
            </p:txBody>
          </p:sp>
          <p:sp>
            <p:nvSpPr>
              <p:cNvPr id="72507" name="Freeform 1383"/>
              <p:cNvSpPr>
                <a:spLocks/>
              </p:cNvSpPr>
              <p:nvPr/>
            </p:nvSpPr>
            <p:spPr bwMode="auto">
              <a:xfrm>
                <a:off x="4408" y="2182"/>
                <a:ext cx="13" cy="15"/>
              </a:xfrm>
              <a:custGeom>
                <a:avLst/>
                <a:gdLst>
                  <a:gd name="T0" fmla="*/ 47 w 64"/>
                  <a:gd name="T1" fmla="*/ 0 h 74"/>
                  <a:gd name="T2" fmla="*/ 64 w 64"/>
                  <a:gd name="T3" fmla="*/ 11 h 74"/>
                  <a:gd name="T4" fmla="*/ 18 w 64"/>
                  <a:gd name="T5" fmla="*/ 74 h 74"/>
                  <a:gd name="T6" fmla="*/ 0 w 64"/>
                  <a:gd name="T7" fmla="*/ 63 h 74"/>
                  <a:gd name="T8" fmla="*/ 47 w 64"/>
                  <a:gd name="T9" fmla="*/ 0 h 74"/>
                  <a:gd name="T10" fmla="*/ 0 60000 65536"/>
                  <a:gd name="T11" fmla="*/ 0 60000 65536"/>
                  <a:gd name="T12" fmla="*/ 0 60000 65536"/>
                  <a:gd name="T13" fmla="*/ 0 60000 65536"/>
                  <a:gd name="T14" fmla="*/ 0 60000 65536"/>
                  <a:gd name="T15" fmla="*/ 0 w 64"/>
                  <a:gd name="T16" fmla="*/ 0 h 74"/>
                  <a:gd name="T17" fmla="*/ 64 w 64"/>
                  <a:gd name="T18" fmla="*/ 74 h 74"/>
                </a:gdLst>
                <a:ahLst/>
                <a:cxnLst>
                  <a:cxn ang="T10">
                    <a:pos x="T0" y="T1"/>
                  </a:cxn>
                  <a:cxn ang="T11">
                    <a:pos x="T2" y="T3"/>
                  </a:cxn>
                  <a:cxn ang="T12">
                    <a:pos x="T4" y="T5"/>
                  </a:cxn>
                  <a:cxn ang="T13">
                    <a:pos x="T6" y="T7"/>
                  </a:cxn>
                  <a:cxn ang="T14">
                    <a:pos x="T8" y="T9"/>
                  </a:cxn>
                </a:cxnLst>
                <a:rect l="T15" t="T16" r="T17" b="T18"/>
                <a:pathLst>
                  <a:path w="64" h="74">
                    <a:moveTo>
                      <a:pt x="47" y="0"/>
                    </a:moveTo>
                    <a:lnTo>
                      <a:pt x="64" y="11"/>
                    </a:lnTo>
                    <a:lnTo>
                      <a:pt x="18" y="74"/>
                    </a:lnTo>
                    <a:lnTo>
                      <a:pt x="0" y="63"/>
                    </a:lnTo>
                    <a:lnTo>
                      <a:pt x="47" y="0"/>
                    </a:lnTo>
                    <a:close/>
                  </a:path>
                </a:pathLst>
              </a:custGeom>
              <a:noFill/>
              <a:ln w="9525">
                <a:noFill/>
                <a:round/>
                <a:headEnd/>
                <a:tailEnd/>
              </a:ln>
            </p:spPr>
            <p:txBody>
              <a:bodyPr>
                <a:prstTxWarp prst="textNoShape">
                  <a:avLst/>
                </a:prstTxWarp>
              </a:bodyPr>
              <a:lstStyle/>
              <a:p>
                <a:endParaRPr lang="en-US"/>
              </a:p>
            </p:txBody>
          </p:sp>
          <p:sp>
            <p:nvSpPr>
              <p:cNvPr id="72508" name="Freeform 1384"/>
              <p:cNvSpPr>
                <a:spLocks/>
              </p:cNvSpPr>
              <p:nvPr/>
            </p:nvSpPr>
            <p:spPr bwMode="auto">
              <a:xfrm>
                <a:off x="4400" y="2194"/>
                <a:ext cx="12" cy="14"/>
              </a:xfrm>
              <a:custGeom>
                <a:avLst/>
                <a:gdLst>
                  <a:gd name="T0" fmla="*/ 40 w 58"/>
                  <a:gd name="T1" fmla="*/ 0 h 68"/>
                  <a:gd name="T2" fmla="*/ 58 w 58"/>
                  <a:gd name="T3" fmla="*/ 11 h 68"/>
                  <a:gd name="T4" fmla="*/ 17 w 58"/>
                  <a:gd name="T5" fmla="*/ 68 h 68"/>
                  <a:gd name="T6" fmla="*/ 0 w 58"/>
                  <a:gd name="T7" fmla="*/ 57 h 68"/>
                  <a:gd name="T8" fmla="*/ 3 w 58"/>
                  <a:gd name="T9" fmla="*/ 57 h 68"/>
                  <a:gd name="T10" fmla="*/ 40 w 58"/>
                  <a:gd name="T11" fmla="*/ 0 h 68"/>
                  <a:gd name="T12" fmla="*/ 0 60000 65536"/>
                  <a:gd name="T13" fmla="*/ 0 60000 65536"/>
                  <a:gd name="T14" fmla="*/ 0 60000 65536"/>
                  <a:gd name="T15" fmla="*/ 0 60000 65536"/>
                  <a:gd name="T16" fmla="*/ 0 60000 65536"/>
                  <a:gd name="T17" fmla="*/ 0 60000 65536"/>
                  <a:gd name="T18" fmla="*/ 0 w 58"/>
                  <a:gd name="T19" fmla="*/ 0 h 68"/>
                  <a:gd name="T20" fmla="*/ 58 w 58"/>
                  <a:gd name="T21" fmla="*/ 68 h 68"/>
                </a:gdLst>
                <a:ahLst/>
                <a:cxnLst>
                  <a:cxn ang="T12">
                    <a:pos x="T0" y="T1"/>
                  </a:cxn>
                  <a:cxn ang="T13">
                    <a:pos x="T2" y="T3"/>
                  </a:cxn>
                  <a:cxn ang="T14">
                    <a:pos x="T4" y="T5"/>
                  </a:cxn>
                  <a:cxn ang="T15">
                    <a:pos x="T6" y="T7"/>
                  </a:cxn>
                  <a:cxn ang="T16">
                    <a:pos x="T8" y="T9"/>
                  </a:cxn>
                  <a:cxn ang="T17">
                    <a:pos x="T10" y="T11"/>
                  </a:cxn>
                </a:cxnLst>
                <a:rect l="T18" t="T19" r="T20" b="T21"/>
                <a:pathLst>
                  <a:path w="58" h="68">
                    <a:moveTo>
                      <a:pt x="40" y="0"/>
                    </a:moveTo>
                    <a:lnTo>
                      <a:pt x="58" y="11"/>
                    </a:lnTo>
                    <a:lnTo>
                      <a:pt x="17" y="68"/>
                    </a:lnTo>
                    <a:lnTo>
                      <a:pt x="0" y="57"/>
                    </a:lnTo>
                    <a:lnTo>
                      <a:pt x="3" y="57"/>
                    </a:lnTo>
                    <a:lnTo>
                      <a:pt x="40" y="0"/>
                    </a:lnTo>
                    <a:close/>
                  </a:path>
                </a:pathLst>
              </a:custGeom>
              <a:noFill/>
              <a:ln w="9525">
                <a:noFill/>
                <a:round/>
                <a:headEnd/>
                <a:tailEnd/>
              </a:ln>
            </p:spPr>
            <p:txBody>
              <a:bodyPr>
                <a:prstTxWarp prst="textNoShape">
                  <a:avLst/>
                </a:prstTxWarp>
              </a:bodyPr>
              <a:lstStyle/>
              <a:p>
                <a:endParaRPr lang="en-US"/>
              </a:p>
            </p:txBody>
          </p:sp>
          <p:sp>
            <p:nvSpPr>
              <p:cNvPr id="72509" name="Freeform 1385"/>
              <p:cNvSpPr>
                <a:spLocks/>
              </p:cNvSpPr>
              <p:nvPr/>
            </p:nvSpPr>
            <p:spPr bwMode="auto">
              <a:xfrm>
                <a:off x="4397" y="2206"/>
                <a:ext cx="7" cy="7"/>
              </a:xfrm>
              <a:custGeom>
                <a:avLst/>
                <a:gdLst>
                  <a:gd name="T0" fmla="*/ 17 w 34"/>
                  <a:gd name="T1" fmla="*/ 0 h 37"/>
                  <a:gd name="T2" fmla="*/ 34 w 34"/>
                  <a:gd name="T3" fmla="*/ 11 h 37"/>
                  <a:gd name="T4" fmla="*/ 17 w 34"/>
                  <a:gd name="T5" fmla="*/ 37 h 37"/>
                  <a:gd name="T6" fmla="*/ 0 w 34"/>
                  <a:gd name="T7" fmla="*/ 26 h 37"/>
                  <a:gd name="T8" fmla="*/ 17 w 34"/>
                  <a:gd name="T9" fmla="*/ 0 h 37"/>
                  <a:gd name="T10" fmla="*/ 0 60000 65536"/>
                  <a:gd name="T11" fmla="*/ 0 60000 65536"/>
                  <a:gd name="T12" fmla="*/ 0 60000 65536"/>
                  <a:gd name="T13" fmla="*/ 0 60000 65536"/>
                  <a:gd name="T14" fmla="*/ 0 60000 65536"/>
                  <a:gd name="T15" fmla="*/ 0 w 34"/>
                  <a:gd name="T16" fmla="*/ 0 h 37"/>
                  <a:gd name="T17" fmla="*/ 34 w 34"/>
                  <a:gd name="T18" fmla="*/ 37 h 37"/>
                </a:gdLst>
                <a:ahLst/>
                <a:cxnLst>
                  <a:cxn ang="T10">
                    <a:pos x="T0" y="T1"/>
                  </a:cxn>
                  <a:cxn ang="T11">
                    <a:pos x="T2" y="T3"/>
                  </a:cxn>
                  <a:cxn ang="T12">
                    <a:pos x="T4" y="T5"/>
                  </a:cxn>
                  <a:cxn ang="T13">
                    <a:pos x="T6" y="T7"/>
                  </a:cxn>
                  <a:cxn ang="T14">
                    <a:pos x="T8" y="T9"/>
                  </a:cxn>
                </a:cxnLst>
                <a:rect l="T15" t="T16" r="T17" b="T18"/>
                <a:pathLst>
                  <a:path w="34" h="37">
                    <a:moveTo>
                      <a:pt x="17" y="0"/>
                    </a:moveTo>
                    <a:lnTo>
                      <a:pt x="34" y="11"/>
                    </a:lnTo>
                    <a:lnTo>
                      <a:pt x="17" y="37"/>
                    </a:lnTo>
                    <a:lnTo>
                      <a:pt x="0" y="26"/>
                    </a:lnTo>
                    <a:lnTo>
                      <a:pt x="17" y="0"/>
                    </a:lnTo>
                    <a:close/>
                  </a:path>
                </a:pathLst>
              </a:custGeom>
              <a:noFill/>
              <a:ln w="9525">
                <a:noFill/>
                <a:round/>
                <a:headEnd/>
                <a:tailEnd/>
              </a:ln>
            </p:spPr>
            <p:txBody>
              <a:bodyPr>
                <a:prstTxWarp prst="textNoShape">
                  <a:avLst/>
                </a:prstTxWarp>
              </a:bodyPr>
              <a:lstStyle/>
              <a:p>
                <a:endParaRPr lang="en-US"/>
              </a:p>
            </p:txBody>
          </p:sp>
          <p:sp>
            <p:nvSpPr>
              <p:cNvPr id="72510" name="Freeform 1386"/>
              <p:cNvSpPr>
                <a:spLocks/>
              </p:cNvSpPr>
              <p:nvPr/>
            </p:nvSpPr>
            <p:spPr bwMode="auto">
              <a:xfrm>
                <a:off x="4394" y="2211"/>
                <a:ext cx="6" cy="7"/>
              </a:xfrm>
              <a:custGeom>
                <a:avLst/>
                <a:gdLst>
                  <a:gd name="T0" fmla="*/ 14 w 31"/>
                  <a:gd name="T1" fmla="*/ 0 h 37"/>
                  <a:gd name="T2" fmla="*/ 31 w 31"/>
                  <a:gd name="T3" fmla="*/ 11 h 37"/>
                  <a:gd name="T4" fmla="*/ 17 w 31"/>
                  <a:gd name="T5" fmla="*/ 37 h 37"/>
                  <a:gd name="T6" fmla="*/ 0 w 31"/>
                  <a:gd name="T7" fmla="*/ 26 h 37"/>
                  <a:gd name="T8" fmla="*/ 14 w 31"/>
                  <a:gd name="T9" fmla="*/ 0 h 37"/>
                  <a:gd name="T10" fmla="*/ 0 60000 65536"/>
                  <a:gd name="T11" fmla="*/ 0 60000 65536"/>
                  <a:gd name="T12" fmla="*/ 0 60000 65536"/>
                  <a:gd name="T13" fmla="*/ 0 60000 65536"/>
                  <a:gd name="T14" fmla="*/ 0 60000 65536"/>
                  <a:gd name="T15" fmla="*/ 0 w 31"/>
                  <a:gd name="T16" fmla="*/ 0 h 37"/>
                  <a:gd name="T17" fmla="*/ 31 w 31"/>
                  <a:gd name="T18" fmla="*/ 37 h 37"/>
                </a:gdLst>
                <a:ahLst/>
                <a:cxnLst>
                  <a:cxn ang="T10">
                    <a:pos x="T0" y="T1"/>
                  </a:cxn>
                  <a:cxn ang="T11">
                    <a:pos x="T2" y="T3"/>
                  </a:cxn>
                  <a:cxn ang="T12">
                    <a:pos x="T4" y="T5"/>
                  </a:cxn>
                  <a:cxn ang="T13">
                    <a:pos x="T6" y="T7"/>
                  </a:cxn>
                  <a:cxn ang="T14">
                    <a:pos x="T8" y="T9"/>
                  </a:cxn>
                </a:cxnLst>
                <a:rect l="T15" t="T16" r="T17" b="T18"/>
                <a:pathLst>
                  <a:path w="31" h="37">
                    <a:moveTo>
                      <a:pt x="14" y="0"/>
                    </a:moveTo>
                    <a:lnTo>
                      <a:pt x="31" y="11"/>
                    </a:lnTo>
                    <a:lnTo>
                      <a:pt x="17" y="37"/>
                    </a:lnTo>
                    <a:lnTo>
                      <a:pt x="0" y="26"/>
                    </a:lnTo>
                    <a:lnTo>
                      <a:pt x="14" y="0"/>
                    </a:lnTo>
                    <a:close/>
                  </a:path>
                </a:pathLst>
              </a:custGeom>
              <a:noFill/>
              <a:ln w="9525">
                <a:noFill/>
                <a:round/>
                <a:headEnd/>
                <a:tailEnd/>
              </a:ln>
            </p:spPr>
            <p:txBody>
              <a:bodyPr>
                <a:prstTxWarp prst="textNoShape">
                  <a:avLst/>
                </a:prstTxWarp>
              </a:bodyPr>
              <a:lstStyle/>
              <a:p>
                <a:endParaRPr lang="en-US"/>
              </a:p>
            </p:txBody>
          </p:sp>
          <p:sp>
            <p:nvSpPr>
              <p:cNvPr id="72511" name="Freeform 1387"/>
              <p:cNvSpPr>
                <a:spLocks/>
              </p:cNvSpPr>
              <p:nvPr/>
            </p:nvSpPr>
            <p:spPr bwMode="auto">
              <a:xfrm>
                <a:off x="4391" y="2216"/>
                <a:ext cx="6" cy="7"/>
              </a:xfrm>
              <a:custGeom>
                <a:avLst/>
                <a:gdLst>
                  <a:gd name="T0" fmla="*/ 15 w 32"/>
                  <a:gd name="T1" fmla="*/ 0 h 34"/>
                  <a:gd name="T2" fmla="*/ 32 w 32"/>
                  <a:gd name="T3" fmla="*/ 11 h 34"/>
                  <a:gd name="T4" fmla="*/ 15 w 32"/>
                  <a:gd name="T5" fmla="*/ 34 h 34"/>
                  <a:gd name="T6" fmla="*/ 0 w 32"/>
                  <a:gd name="T7" fmla="*/ 23 h 34"/>
                  <a:gd name="T8" fmla="*/ 15 w 32"/>
                  <a:gd name="T9" fmla="*/ 0 h 34"/>
                  <a:gd name="T10" fmla="*/ 0 60000 65536"/>
                  <a:gd name="T11" fmla="*/ 0 60000 65536"/>
                  <a:gd name="T12" fmla="*/ 0 60000 65536"/>
                  <a:gd name="T13" fmla="*/ 0 60000 65536"/>
                  <a:gd name="T14" fmla="*/ 0 60000 65536"/>
                  <a:gd name="T15" fmla="*/ 0 w 32"/>
                  <a:gd name="T16" fmla="*/ 0 h 34"/>
                  <a:gd name="T17" fmla="*/ 32 w 32"/>
                  <a:gd name="T18" fmla="*/ 34 h 34"/>
                </a:gdLst>
                <a:ahLst/>
                <a:cxnLst>
                  <a:cxn ang="T10">
                    <a:pos x="T0" y="T1"/>
                  </a:cxn>
                  <a:cxn ang="T11">
                    <a:pos x="T2" y="T3"/>
                  </a:cxn>
                  <a:cxn ang="T12">
                    <a:pos x="T4" y="T5"/>
                  </a:cxn>
                  <a:cxn ang="T13">
                    <a:pos x="T6" y="T7"/>
                  </a:cxn>
                  <a:cxn ang="T14">
                    <a:pos x="T8" y="T9"/>
                  </a:cxn>
                </a:cxnLst>
                <a:rect l="T15" t="T16" r="T17" b="T18"/>
                <a:pathLst>
                  <a:path w="32" h="34">
                    <a:moveTo>
                      <a:pt x="15" y="0"/>
                    </a:moveTo>
                    <a:lnTo>
                      <a:pt x="32" y="11"/>
                    </a:lnTo>
                    <a:lnTo>
                      <a:pt x="15" y="34"/>
                    </a:lnTo>
                    <a:lnTo>
                      <a:pt x="0" y="23"/>
                    </a:lnTo>
                    <a:lnTo>
                      <a:pt x="15" y="0"/>
                    </a:lnTo>
                    <a:close/>
                  </a:path>
                </a:pathLst>
              </a:custGeom>
              <a:noFill/>
              <a:ln w="9525">
                <a:noFill/>
                <a:round/>
                <a:headEnd/>
                <a:tailEnd/>
              </a:ln>
            </p:spPr>
            <p:txBody>
              <a:bodyPr>
                <a:prstTxWarp prst="textNoShape">
                  <a:avLst/>
                </a:prstTxWarp>
              </a:bodyPr>
              <a:lstStyle/>
              <a:p>
                <a:endParaRPr lang="en-US"/>
              </a:p>
            </p:txBody>
          </p:sp>
          <p:sp>
            <p:nvSpPr>
              <p:cNvPr id="72512" name="Freeform 1388"/>
              <p:cNvSpPr>
                <a:spLocks/>
              </p:cNvSpPr>
              <p:nvPr/>
            </p:nvSpPr>
            <p:spPr bwMode="auto">
              <a:xfrm>
                <a:off x="4388" y="2221"/>
                <a:ext cx="6" cy="6"/>
              </a:xfrm>
              <a:custGeom>
                <a:avLst/>
                <a:gdLst>
                  <a:gd name="T0" fmla="*/ 14 w 29"/>
                  <a:gd name="T1" fmla="*/ 0 h 31"/>
                  <a:gd name="T2" fmla="*/ 29 w 29"/>
                  <a:gd name="T3" fmla="*/ 11 h 31"/>
                  <a:gd name="T4" fmla="*/ 17 w 29"/>
                  <a:gd name="T5" fmla="*/ 31 h 31"/>
                  <a:gd name="T6" fmla="*/ 0 w 29"/>
                  <a:gd name="T7" fmla="*/ 23 h 31"/>
                  <a:gd name="T8" fmla="*/ 14 w 29"/>
                  <a:gd name="T9" fmla="*/ 0 h 31"/>
                  <a:gd name="T10" fmla="*/ 0 60000 65536"/>
                  <a:gd name="T11" fmla="*/ 0 60000 65536"/>
                  <a:gd name="T12" fmla="*/ 0 60000 65536"/>
                  <a:gd name="T13" fmla="*/ 0 60000 65536"/>
                  <a:gd name="T14" fmla="*/ 0 60000 65536"/>
                  <a:gd name="T15" fmla="*/ 0 w 29"/>
                  <a:gd name="T16" fmla="*/ 0 h 31"/>
                  <a:gd name="T17" fmla="*/ 29 w 29"/>
                  <a:gd name="T18" fmla="*/ 31 h 31"/>
                </a:gdLst>
                <a:ahLst/>
                <a:cxnLst>
                  <a:cxn ang="T10">
                    <a:pos x="T0" y="T1"/>
                  </a:cxn>
                  <a:cxn ang="T11">
                    <a:pos x="T2" y="T3"/>
                  </a:cxn>
                  <a:cxn ang="T12">
                    <a:pos x="T4" y="T5"/>
                  </a:cxn>
                  <a:cxn ang="T13">
                    <a:pos x="T6" y="T7"/>
                  </a:cxn>
                  <a:cxn ang="T14">
                    <a:pos x="T8" y="T9"/>
                  </a:cxn>
                </a:cxnLst>
                <a:rect l="T15" t="T16" r="T17" b="T18"/>
                <a:pathLst>
                  <a:path w="29" h="31">
                    <a:moveTo>
                      <a:pt x="14" y="0"/>
                    </a:moveTo>
                    <a:lnTo>
                      <a:pt x="29" y="11"/>
                    </a:lnTo>
                    <a:lnTo>
                      <a:pt x="17" y="31"/>
                    </a:lnTo>
                    <a:lnTo>
                      <a:pt x="0" y="23"/>
                    </a:lnTo>
                    <a:lnTo>
                      <a:pt x="14" y="0"/>
                    </a:lnTo>
                    <a:close/>
                  </a:path>
                </a:pathLst>
              </a:custGeom>
              <a:noFill/>
              <a:ln w="9525">
                <a:noFill/>
                <a:round/>
                <a:headEnd/>
                <a:tailEnd/>
              </a:ln>
            </p:spPr>
            <p:txBody>
              <a:bodyPr>
                <a:prstTxWarp prst="textNoShape">
                  <a:avLst/>
                </a:prstTxWarp>
              </a:bodyPr>
              <a:lstStyle/>
              <a:p>
                <a:endParaRPr lang="en-US"/>
              </a:p>
            </p:txBody>
          </p:sp>
          <p:sp>
            <p:nvSpPr>
              <p:cNvPr id="72513" name="Freeform 1389"/>
              <p:cNvSpPr>
                <a:spLocks/>
              </p:cNvSpPr>
              <p:nvPr/>
            </p:nvSpPr>
            <p:spPr bwMode="auto">
              <a:xfrm>
                <a:off x="4386" y="2225"/>
                <a:ext cx="6" cy="6"/>
              </a:xfrm>
              <a:custGeom>
                <a:avLst/>
                <a:gdLst>
                  <a:gd name="T0" fmla="*/ 12 w 29"/>
                  <a:gd name="T1" fmla="*/ 0 h 29"/>
                  <a:gd name="T2" fmla="*/ 29 w 29"/>
                  <a:gd name="T3" fmla="*/ 8 h 29"/>
                  <a:gd name="T4" fmla="*/ 18 w 29"/>
                  <a:gd name="T5" fmla="*/ 29 h 29"/>
                  <a:gd name="T6" fmla="*/ 0 w 29"/>
                  <a:gd name="T7" fmla="*/ 17 h 29"/>
                  <a:gd name="T8" fmla="*/ 12 w 29"/>
                  <a:gd name="T9" fmla="*/ 0 h 29"/>
                  <a:gd name="T10" fmla="*/ 0 60000 65536"/>
                  <a:gd name="T11" fmla="*/ 0 60000 65536"/>
                  <a:gd name="T12" fmla="*/ 0 60000 65536"/>
                  <a:gd name="T13" fmla="*/ 0 60000 65536"/>
                  <a:gd name="T14" fmla="*/ 0 60000 65536"/>
                  <a:gd name="T15" fmla="*/ 0 w 29"/>
                  <a:gd name="T16" fmla="*/ 0 h 29"/>
                  <a:gd name="T17" fmla="*/ 29 w 29"/>
                  <a:gd name="T18" fmla="*/ 29 h 29"/>
                </a:gdLst>
                <a:ahLst/>
                <a:cxnLst>
                  <a:cxn ang="T10">
                    <a:pos x="T0" y="T1"/>
                  </a:cxn>
                  <a:cxn ang="T11">
                    <a:pos x="T2" y="T3"/>
                  </a:cxn>
                  <a:cxn ang="T12">
                    <a:pos x="T4" y="T5"/>
                  </a:cxn>
                  <a:cxn ang="T13">
                    <a:pos x="T6" y="T7"/>
                  </a:cxn>
                  <a:cxn ang="T14">
                    <a:pos x="T8" y="T9"/>
                  </a:cxn>
                </a:cxnLst>
                <a:rect l="T15" t="T16" r="T17" b="T18"/>
                <a:pathLst>
                  <a:path w="29" h="29">
                    <a:moveTo>
                      <a:pt x="12" y="0"/>
                    </a:moveTo>
                    <a:lnTo>
                      <a:pt x="29" y="8"/>
                    </a:lnTo>
                    <a:lnTo>
                      <a:pt x="18" y="29"/>
                    </a:lnTo>
                    <a:lnTo>
                      <a:pt x="0" y="17"/>
                    </a:lnTo>
                    <a:lnTo>
                      <a:pt x="12" y="0"/>
                    </a:lnTo>
                    <a:close/>
                  </a:path>
                </a:pathLst>
              </a:custGeom>
              <a:noFill/>
              <a:ln w="9525">
                <a:noFill/>
                <a:round/>
                <a:headEnd/>
                <a:tailEnd/>
              </a:ln>
            </p:spPr>
            <p:txBody>
              <a:bodyPr>
                <a:prstTxWarp prst="textNoShape">
                  <a:avLst/>
                </a:prstTxWarp>
              </a:bodyPr>
              <a:lstStyle/>
              <a:p>
                <a:endParaRPr lang="en-US"/>
              </a:p>
            </p:txBody>
          </p:sp>
          <p:sp>
            <p:nvSpPr>
              <p:cNvPr id="72514" name="Freeform 1390"/>
              <p:cNvSpPr>
                <a:spLocks/>
              </p:cNvSpPr>
              <p:nvPr/>
            </p:nvSpPr>
            <p:spPr bwMode="auto">
              <a:xfrm>
                <a:off x="4384" y="2229"/>
                <a:ext cx="5" cy="5"/>
              </a:xfrm>
              <a:custGeom>
                <a:avLst/>
                <a:gdLst>
                  <a:gd name="T0" fmla="*/ 8 w 26"/>
                  <a:gd name="T1" fmla="*/ 0 h 26"/>
                  <a:gd name="T2" fmla="*/ 26 w 26"/>
                  <a:gd name="T3" fmla="*/ 12 h 26"/>
                  <a:gd name="T4" fmla="*/ 17 w 26"/>
                  <a:gd name="T5" fmla="*/ 26 h 26"/>
                  <a:gd name="T6" fmla="*/ 0 w 26"/>
                  <a:gd name="T7" fmla="*/ 17 h 26"/>
                  <a:gd name="T8" fmla="*/ 8 w 26"/>
                  <a:gd name="T9" fmla="*/ 0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8" y="0"/>
                    </a:moveTo>
                    <a:lnTo>
                      <a:pt x="26" y="12"/>
                    </a:lnTo>
                    <a:lnTo>
                      <a:pt x="17" y="26"/>
                    </a:lnTo>
                    <a:lnTo>
                      <a:pt x="0" y="17"/>
                    </a:lnTo>
                    <a:lnTo>
                      <a:pt x="8" y="0"/>
                    </a:lnTo>
                    <a:close/>
                  </a:path>
                </a:pathLst>
              </a:custGeom>
              <a:noFill/>
              <a:ln w="9525">
                <a:noFill/>
                <a:round/>
                <a:headEnd/>
                <a:tailEnd/>
              </a:ln>
            </p:spPr>
            <p:txBody>
              <a:bodyPr>
                <a:prstTxWarp prst="textNoShape">
                  <a:avLst/>
                </a:prstTxWarp>
              </a:bodyPr>
              <a:lstStyle/>
              <a:p>
                <a:endParaRPr lang="en-US"/>
              </a:p>
            </p:txBody>
          </p:sp>
          <p:sp>
            <p:nvSpPr>
              <p:cNvPr id="72515" name="Freeform 1391"/>
              <p:cNvSpPr>
                <a:spLocks/>
              </p:cNvSpPr>
              <p:nvPr/>
            </p:nvSpPr>
            <p:spPr bwMode="auto">
              <a:xfrm>
                <a:off x="4382" y="2232"/>
                <a:ext cx="6" cy="5"/>
              </a:xfrm>
              <a:custGeom>
                <a:avLst/>
                <a:gdLst>
                  <a:gd name="T0" fmla="*/ 9 w 26"/>
                  <a:gd name="T1" fmla="*/ 0 h 23"/>
                  <a:gd name="T2" fmla="*/ 26 w 26"/>
                  <a:gd name="T3" fmla="*/ 9 h 23"/>
                  <a:gd name="T4" fmla="*/ 17 w 26"/>
                  <a:gd name="T5" fmla="*/ 23 h 23"/>
                  <a:gd name="T6" fmla="*/ 0 w 26"/>
                  <a:gd name="T7" fmla="*/ 12 h 23"/>
                  <a:gd name="T8" fmla="*/ 9 w 26"/>
                  <a:gd name="T9" fmla="*/ 0 h 23"/>
                  <a:gd name="T10" fmla="*/ 0 60000 65536"/>
                  <a:gd name="T11" fmla="*/ 0 60000 65536"/>
                  <a:gd name="T12" fmla="*/ 0 60000 65536"/>
                  <a:gd name="T13" fmla="*/ 0 60000 65536"/>
                  <a:gd name="T14" fmla="*/ 0 60000 65536"/>
                  <a:gd name="T15" fmla="*/ 0 w 26"/>
                  <a:gd name="T16" fmla="*/ 0 h 23"/>
                  <a:gd name="T17" fmla="*/ 26 w 26"/>
                  <a:gd name="T18" fmla="*/ 23 h 23"/>
                </a:gdLst>
                <a:ahLst/>
                <a:cxnLst>
                  <a:cxn ang="T10">
                    <a:pos x="T0" y="T1"/>
                  </a:cxn>
                  <a:cxn ang="T11">
                    <a:pos x="T2" y="T3"/>
                  </a:cxn>
                  <a:cxn ang="T12">
                    <a:pos x="T4" y="T5"/>
                  </a:cxn>
                  <a:cxn ang="T13">
                    <a:pos x="T6" y="T7"/>
                  </a:cxn>
                  <a:cxn ang="T14">
                    <a:pos x="T8" y="T9"/>
                  </a:cxn>
                </a:cxnLst>
                <a:rect l="T15" t="T16" r="T17" b="T18"/>
                <a:pathLst>
                  <a:path w="26" h="23">
                    <a:moveTo>
                      <a:pt x="9" y="0"/>
                    </a:moveTo>
                    <a:lnTo>
                      <a:pt x="26" y="9"/>
                    </a:lnTo>
                    <a:lnTo>
                      <a:pt x="17" y="23"/>
                    </a:lnTo>
                    <a:lnTo>
                      <a:pt x="0" y="12"/>
                    </a:lnTo>
                    <a:lnTo>
                      <a:pt x="9" y="0"/>
                    </a:lnTo>
                    <a:close/>
                  </a:path>
                </a:pathLst>
              </a:custGeom>
              <a:noFill/>
              <a:ln w="9525">
                <a:noFill/>
                <a:round/>
                <a:headEnd/>
                <a:tailEnd/>
              </a:ln>
            </p:spPr>
            <p:txBody>
              <a:bodyPr>
                <a:prstTxWarp prst="textNoShape">
                  <a:avLst/>
                </a:prstTxWarp>
              </a:bodyPr>
              <a:lstStyle/>
              <a:p>
                <a:endParaRPr lang="en-US"/>
              </a:p>
            </p:txBody>
          </p:sp>
          <p:sp>
            <p:nvSpPr>
              <p:cNvPr id="72516" name="Freeform 1392"/>
              <p:cNvSpPr>
                <a:spLocks/>
              </p:cNvSpPr>
              <p:nvPr/>
            </p:nvSpPr>
            <p:spPr bwMode="auto">
              <a:xfrm>
                <a:off x="4381" y="2235"/>
                <a:ext cx="5" cy="4"/>
              </a:xfrm>
              <a:custGeom>
                <a:avLst/>
                <a:gdLst>
                  <a:gd name="T0" fmla="*/ 6 w 23"/>
                  <a:gd name="T1" fmla="*/ 0 h 20"/>
                  <a:gd name="T2" fmla="*/ 23 w 23"/>
                  <a:gd name="T3" fmla="*/ 11 h 20"/>
                  <a:gd name="T4" fmla="*/ 21 w 23"/>
                  <a:gd name="T5" fmla="*/ 20 h 20"/>
                  <a:gd name="T6" fmla="*/ 0 w 23"/>
                  <a:gd name="T7" fmla="*/ 11 h 20"/>
                  <a:gd name="T8" fmla="*/ 6 w 23"/>
                  <a:gd name="T9" fmla="*/ 0 h 20"/>
                  <a:gd name="T10" fmla="*/ 0 60000 65536"/>
                  <a:gd name="T11" fmla="*/ 0 60000 65536"/>
                  <a:gd name="T12" fmla="*/ 0 60000 65536"/>
                  <a:gd name="T13" fmla="*/ 0 60000 65536"/>
                  <a:gd name="T14" fmla="*/ 0 60000 65536"/>
                  <a:gd name="T15" fmla="*/ 0 w 23"/>
                  <a:gd name="T16" fmla="*/ 0 h 20"/>
                  <a:gd name="T17" fmla="*/ 23 w 23"/>
                  <a:gd name="T18" fmla="*/ 20 h 20"/>
                </a:gdLst>
                <a:ahLst/>
                <a:cxnLst>
                  <a:cxn ang="T10">
                    <a:pos x="T0" y="T1"/>
                  </a:cxn>
                  <a:cxn ang="T11">
                    <a:pos x="T2" y="T3"/>
                  </a:cxn>
                  <a:cxn ang="T12">
                    <a:pos x="T4" y="T5"/>
                  </a:cxn>
                  <a:cxn ang="T13">
                    <a:pos x="T6" y="T7"/>
                  </a:cxn>
                  <a:cxn ang="T14">
                    <a:pos x="T8" y="T9"/>
                  </a:cxn>
                </a:cxnLst>
                <a:rect l="T15" t="T16" r="T17" b="T18"/>
                <a:pathLst>
                  <a:path w="23" h="20">
                    <a:moveTo>
                      <a:pt x="6" y="0"/>
                    </a:moveTo>
                    <a:lnTo>
                      <a:pt x="23" y="11"/>
                    </a:lnTo>
                    <a:lnTo>
                      <a:pt x="21" y="20"/>
                    </a:lnTo>
                    <a:lnTo>
                      <a:pt x="0" y="11"/>
                    </a:lnTo>
                    <a:lnTo>
                      <a:pt x="6" y="0"/>
                    </a:lnTo>
                    <a:close/>
                  </a:path>
                </a:pathLst>
              </a:custGeom>
              <a:noFill/>
              <a:ln w="9525">
                <a:noFill/>
                <a:round/>
                <a:headEnd/>
                <a:tailEnd/>
              </a:ln>
            </p:spPr>
            <p:txBody>
              <a:bodyPr>
                <a:prstTxWarp prst="textNoShape">
                  <a:avLst/>
                </a:prstTxWarp>
              </a:bodyPr>
              <a:lstStyle/>
              <a:p>
                <a:endParaRPr lang="en-US"/>
              </a:p>
            </p:txBody>
          </p:sp>
          <p:sp>
            <p:nvSpPr>
              <p:cNvPr id="72517" name="Freeform 1393"/>
              <p:cNvSpPr>
                <a:spLocks/>
              </p:cNvSpPr>
              <p:nvPr/>
            </p:nvSpPr>
            <p:spPr bwMode="auto">
              <a:xfrm>
                <a:off x="4381" y="2237"/>
                <a:ext cx="4" cy="3"/>
              </a:xfrm>
              <a:custGeom>
                <a:avLst/>
                <a:gdLst>
                  <a:gd name="T0" fmla="*/ 3 w 24"/>
                  <a:gd name="T1" fmla="*/ 0 h 15"/>
                  <a:gd name="T2" fmla="*/ 24 w 24"/>
                  <a:gd name="T3" fmla="*/ 9 h 15"/>
                  <a:gd name="T4" fmla="*/ 18 w 24"/>
                  <a:gd name="T5" fmla="*/ 15 h 15"/>
                  <a:gd name="T6" fmla="*/ 0 w 24"/>
                  <a:gd name="T7" fmla="*/ 7 h 15"/>
                  <a:gd name="T8" fmla="*/ 3 w 24"/>
                  <a:gd name="T9" fmla="*/ 0 h 15"/>
                  <a:gd name="T10" fmla="*/ 0 60000 65536"/>
                  <a:gd name="T11" fmla="*/ 0 60000 65536"/>
                  <a:gd name="T12" fmla="*/ 0 60000 65536"/>
                  <a:gd name="T13" fmla="*/ 0 60000 65536"/>
                  <a:gd name="T14" fmla="*/ 0 60000 65536"/>
                  <a:gd name="T15" fmla="*/ 0 w 24"/>
                  <a:gd name="T16" fmla="*/ 0 h 15"/>
                  <a:gd name="T17" fmla="*/ 24 w 24"/>
                  <a:gd name="T18" fmla="*/ 15 h 15"/>
                </a:gdLst>
                <a:ahLst/>
                <a:cxnLst>
                  <a:cxn ang="T10">
                    <a:pos x="T0" y="T1"/>
                  </a:cxn>
                  <a:cxn ang="T11">
                    <a:pos x="T2" y="T3"/>
                  </a:cxn>
                  <a:cxn ang="T12">
                    <a:pos x="T4" y="T5"/>
                  </a:cxn>
                  <a:cxn ang="T13">
                    <a:pos x="T6" y="T7"/>
                  </a:cxn>
                  <a:cxn ang="T14">
                    <a:pos x="T8" y="T9"/>
                  </a:cxn>
                </a:cxnLst>
                <a:rect l="T15" t="T16" r="T17" b="T18"/>
                <a:pathLst>
                  <a:path w="24" h="15">
                    <a:moveTo>
                      <a:pt x="3" y="0"/>
                    </a:moveTo>
                    <a:lnTo>
                      <a:pt x="24" y="9"/>
                    </a:lnTo>
                    <a:lnTo>
                      <a:pt x="18" y="15"/>
                    </a:lnTo>
                    <a:lnTo>
                      <a:pt x="0" y="7"/>
                    </a:lnTo>
                    <a:lnTo>
                      <a:pt x="3" y="0"/>
                    </a:lnTo>
                    <a:close/>
                  </a:path>
                </a:pathLst>
              </a:custGeom>
              <a:noFill/>
              <a:ln w="9525">
                <a:noFill/>
                <a:round/>
                <a:headEnd/>
                <a:tailEnd/>
              </a:ln>
            </p:spPr>
            <p:txBody>
              <a:bodyPr>
                <a:prstTxWarp prst="textNoShape">
                  <a:avLst/>
                </a:prstTxWarp>
              </a:bodyPr>
              <a:lstStyle/>
              <a:p>
                <a:endParaRPr lang="en-US"/>
              </a:p>
            </p:txBody>
          </p:sp>
          <p:sp>
            <p:nvSpPr>
              <p:cNvPr id="72518" name="Freeform 1394"/>
              <p:cNvSpPr>
                <a:spLocks/>
              </p:cNvSpPr>
              <p:nvPr/>
            </p:nvSpPr>
            <p:spPr bwMode="auto">
              <a:xfrm>
                <a:off x="4381" y="2238"/>
                <a:ext cx="3" cy="2"/>
              </a:xfrm>
              <a:custGeom>
                <a:avLst/>
                <a:gdLst>
                  <a:gd name="T0" fmla="*/ 0 w 18"/>
                  <a:gd name="T1" fmla="*/ 0 h 11"/>
                  <a:gd name="T2" fmla="*/ 18 w 18"/>
                  <a:gd name="T3" fmla="*/ 8 h 11"/>
                  <a:gd name="T4" fmla="*/ 18 w 18"/>
                  <a:gd name="T5" fmla="*/ 11 h 11"/>
                  <a:gd name="T6" fmla="*/ 9 w 18"/>
                  <a:gd name="T7" fmla="*/ 6 h 11"/>
                  <a:gd name="T8" fmla="*/ 0 w 18"/>
                  <a:gd name="T9" fmla="*/ 2 h 11"/>
                  <a:gd name="T10" fmla="*/ 0 w 18"/>
                  <a:gd name="T11" fmla="*/ 0 h 11"/>
                  <a:gd name="T12" fmla="*/ 0 60000 65536"/>
                  <a:gd name="T13" fmla="*/ 0 60000 65536"/>
                  <a:gd name="T14" fmla="*/ 0 60000 65536"/>
                  <a:gd name="T15" fmla="*/ 0 60000 65536"/>
                  <a:gd name="T16" fmla="*/ 0 60000 65536"/>
                  <a:gd name="T17" fmla="*/ 0 60000 65536"/>
                  <a:gd name="T18" fmla="*/ 0 w 18"/>
                  <a:gd name="T19" fmla="*/ 0 h 11"/>
                  <a:gd name="T20" fmla="*/ 18 w 18"/>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18" h="11">
                    <a:moveTo>
                      <a:pt x="0" y="0"/>
                    </a:moveTo>
                    <a:lnTo>
                      <a:pt x="18" y="8"/>
                    </a:lnTo>
                    <a:lnTo>
                      <a:pt x="18" y="11"/>
                    </a:lnTo>
                    <a:lnTo>
                      <a:pt x="9" y="6"/>
                    </a:lnTo>
                    <a:lnTo>
                      <a:pt x="0" y="2"/>
                    </a:lnTo>
                    <a:lnTo>
                      <a:pt x="0" y="0"/>
                    </a:lnTo>
                    <a:close/>
                  </a:path>
                </a:pathLst>
              </a:custGeom>
              <a:noFill/>
              <a:ln w="9525">
                <a:noFill/>
                <a:round/>
                <a:headEnd/>
                <a:tailEnd/>
              </a:ln>
            </p:spPr>
            <p:txBody>
              <a:bodyPr>
                <a:prstTxWarp prst="textNoShape">
                  <a:avLst/>
                </a:prstTxWarp>
              </a:bodyPr>
              <a:lstStyle/>
              <a:p>
                <a:endParaRPr lang="en-US"/>
              </a:p>
            </p:txBody>
          </p:sp>
          <p:sp>
            <p:nvSpPr>
              <p:cNvPr id="72519" name="Freeform 1395"/>
              <p:cNvSpPr>
                <a:spLocks/>
              </p:cNvSpPr>
              <p:nvPr/>
            </p:nvSpPr>
            <p:spPr bwMode="auto">
              <a:xfrm>
                <a:off x="4345" y="2239"/>
                <a:ext cx="39" cy="137"/>
              </a:xfrm>
              <a:custGeom>
                <a:avLst/>
                <a:gdLst>
                  <a:gd name="T0" fmla="*/ 176 w 194"/>
                  <a:gd name="T1" fmla="*/ 0 h 688"/>
                  <a:gd name="T2" fmla="*/ 185 w 194"/>
                  <a:gd name="T3" fmla="*/ 4 h 688"/>
                  <a:gd name="T4" fmla="*/ 194 w 194"/>
                  <a:gd name="T5" fmla="*/ 6 h 688"/>
                  <a:gd name="T6" fmla="*/ 18 w 194"/>
                  <a:gd name="T7" fmla="*/ 688 h 688"/>
                  <a:gd name="T8" fmla="*/ 0 w 194"/>
                  <a:gd name="T9" fmla="*/ 683 h 688"/>
                  <a:gd name="T10" fmla="*/ 176 w 194"/>
                  <a:gd name="T11" fmla="*/ 0 h 688"/>
                  <a:gd name="T12" fmla="*/ 0 60000 65536"/>
                  <a:gd name="T13" fmla="*/ 0 60000 65536"/>
                  <a:gd name="T14" fmla="*/ 0 60000 65536"/>
                  <a:gd name="T15" fmla="*/ 0 60000 65536"/>
                  <a:gd name="T16" fmla="*/ 0 60000 65536"/>
                  <a:gd name="T17" fmla="*/ 0 60000 65536"/>
                  <a:gd name="T18" fmla="*/ 0 w 194"/>
                  <a:gd name="T19" fmla="*/ 0 h 688"/>
                  <a:gd name="T20" fmla="*/ 194 w 194"/>
                  <a:gd name="T21" fmla="*/ 688 h 688"/>
                </a:gdLst>
                <a:ahLst/>
                <a:cxnLst>
                  <a:cxn ang="T12">
                    <a:pos x="T0" y="T1"/>
                  </a:cxn>
                  <a:cxn ang="T13">
                    <a:pos x="T2" y="T3"/>
                  </a:cxn>
                  <a:cxn ang="T14">
                    <a:pos x="T4" y="T5"/>
                  </a:cxn>
                  <a:cxn ang="T15">
                    <a:pos x="T6" y="T7"/>
                  </a:cxn>
                  <a:cxn ang="T16">
                    <a:pos x="T8" y="T9"/>
                  </a:cxn>
                  <a:cxn ang="T17">
                    <a:pos x="T10" y="T11"/>
                  </a:cxn>
                </a:cxnLst>
                <a:rect l="T18" t="T19" r="T20" b="T21"/>
                <a:pathLst>
                  <a:path w="194" h="688">
                    <a:moveTo>
                      <a:pt x="176" y="0"/>
                    </a:moveTo>
                    <a:lnTo>
                      <a:pt x="185" y="4"/>
                    </a:lnTo>
                    <a:lnTo>
                      <a:pt x="194" y="6"/>
                    </a:lnTo>
                    <a:lnTo>
                      <a:pt x="18" y="688"/>
                    </a:lnTo>
                    <a:lnTo>
                      <a:pt x="0" y="683"/>
                    </a:lnTo>
                    <a:lnTo>
                      <a:pt x="176" y="0"/>
                    </a:lnTo>
                    <a:close/>
                  </a:path>
                </a:pathLst>
              </a:custGeom>
              <a:noFill/>
              <a:ln w="9525">
                <a:noFill/>
                <a:round/>
                <a:headEnd/>
                <a:tailEnd/>
              </a:ln>
            </p:spPr>
            <p:txBody>
              <a:bodyPr>
                <a:prstTxWarp prst="textNoShape">
                  <a:avLst/>
                </a:prstTxWarp>
              </a:bodyPr>
              <a:lstStyle/>
              <a:p>
                <a:endParaRPr lang="en-US"/>
              </a:p>
            </p:txBody>
          </p:sp>
          <p:sp>
            <p:nvSpPr>
              <p:cNvPr id="72520" name="Freeform 1396"/>
              <p:cNvSpPr>
                <a:spLocks/>
              </p:cNvSpPr>
              <p:nvPr/>
            </p:nvSpPr>
            <p:spPr bwMode="auto">
              <a:xfrm>
                <a:off x="4345" y="2375"/>
                <a:ext cx="4" cy="2"/>
              </a:xfrm>
              <a:custGeom>
                <a:avLst/>
                <a:gdLst>
                  <a:gd name="T0" fmla="*/ 0 w 18"/>
                  <a:gd name="T1" fmla="*/ 0 h 9"/>
                  <a:gd name="T2" fmla="*/ 18 w 18"/>
                  <a:gd name="T3" fmla="*/ 5 h 9"/>
                  <a:gd name="T4" fmla="*/ 18 w 18"/>
                  <a:gd name="T5" fmla="*/ 9 h 9"/>
                  <a:gd name="T6" fmla="*/ 0 w 18"/>
                  <a:gd name="T7" fmla="*/ 0 h 9"/>
                  <a:gd name="T8" fmla="*/ 0 60000 65536"/>
                  <a:gd name="T9" fmla="*/ 0 60000 65536"/>
                  <a:gd name="T10" fmla="*/ 0 60000 65536"/>
                  <a:gd name="T11" fmla="*/ 0 60000 65536"/>
                  <a:gd name="T12" fmla="*/ 0 w 18"/>
                  <a:gd name="T13" fmla="*/ 0 h 9"/>
                  <a:gd name="T14" fmla="*/ 18 w 18"/>
                  <a:gd name="T15" fmla="*/ 9 h 9"/>
                </a:gdLst>
                <a:ahLst/>
                <a:cxnLst>
                  <a:cxn ang="T8">
                    <a:pos x="T0" y="T1"/>
                  </a:cxn>
                  <a:cxn ang="T9">
                    <a:pos x="T2" y="T3"/>
                  </a:cxn>
                  <a:cxn ang="T10">
                    <a:pos x="T4" y="T5"/>
                  </a:cxn>
                  <a:cxn ang="T11">
                    <a:pos x="T6" y="T7"/>
                  </a:cxn>
                </a:cxnLst>
                <a:rect l="T12" t="T13" r="T14" b="T15"/>
                <a:pathLst>
                  <a:path w="18" h="9">
                    <a:moveTo>
                      <a:pt x="0" y="0"/>
                    </a:moveTo>
                    <a:lnTo>
                      <a:pt x="18" y="5"/>
                    </a:lnTo>
                    <a:lnTo>
                      <a:pt x="18" y="9"/>
                    </a:lnTo>
                    <a:lnTo>
                      <a:pt x="0" y="0"/>
                    </a:lnTo>
                    <a:close/>
                  </a:path>
                </a:pathLst>
              </a:custGeom>
              <a:noFill/>
              <a:ln w="9525">
                <a:noFill/>
                <a:round/>
                <a:headEnd/>
                <a:tailEnd/>
              </a:ln>
            </p:spPr>
            <p:txBody>
              <a:bodyPr>
                <a:prstTxWarp prst="textNoShape">
                  <a:avLst/>
                </a:prstTxWarp>
              </a:bodyPr>
              <a:lstStyle/>
              <a:p>
                <a:endParaRPr lang="en-US"/>
              </a:p>
            </p:txBody>
          </p:sp>
          <p:sp>
            <p:nvSpPr>
              <p:cNvPr id="72521" name="Freeform 1397"/>
              <p:cNvSpPr>
                <a:spLocks/>
              </p:cNvSpPr>
              <p:nvPr/>
            </p:nvSpPr>
            <p:spPr bwMode="auto">
              <a:xfrm>
                <a:off x="4345" y="2375"/>
                <a:ext cx="4" cy="2"/>
              </a:xfrm>
              <a:custGeom>
                <a:avLst/>
                <a:gdLst>
                  <a:gd name="T0" fmla="*/ 2 w 20"/>
                  <a:gd name="T1" fmla="*/ 0 h 11"/>
                  <a:gd name="T2" fmla="*/ 20 w 20"/>
                  <a:gd name="T3" fmla="*/ 9 h 11"/>
                  <a:gd name="T4" fmla="*/ 20 w 20"/>
                  <a:gd name="T5" fmla="*/ 11 h 11"/>
                  <a:gd name="T6" fmla="*/ 0 w 20"/>
                  <a:gd name="T7" fmla="*/ 5 h 11"/>
                  <a:gd name="T8" fmla="*/ 2 w 20"/>
                  <a:gd name="T9" fmla="*/ 0 h 11"/>
                  <a:gd name="T10" fmla="*/ 0 60000 65536"/>
                  <a:gd name="T11" fmla="*/ 0 60000 65536"/>
                  <a:gd name="T12" fmla="*/ 0 60000 65536"/>
                  <a:gd name="T13" fmla="*/ 0 60000 65536"/>
                  <a:gd name="T14" fmla="*/ 0 60000 65536"/>
                  <a:gd name="T15" fmla="*/ 0 w 20"/>
                  <a:gd name="T16" fmla="*/ 0 h 11"/>
                  <a:gd name="T17" fmla="*/ 20 w 20"/>
                  <a:gd name="T18" fmla="*/ 11 h 11"/>
                </a:gdLst>
                <a:ahLst/>
                <a:cxnLst>
                  <a:cxn ang="T10">
                    <a:pos x="T0" y="T1"/>
                  </a:cxn>
                  <a:cxn ang="T11">
                    <a:pos x="T2" y="T3"/>
                  </a:cxn>
                  <a:cxn ang="T12">
                    <a:pos x="T4" y="T5"/>
                  </a:cxn>
                  <a:cxn ang="T13">
                    <a:pos x="T6" y="T7"/>
                  </a:cxn>
                  <a:cxn ang="T14">
                    <a:pos x="T8" y="T9"/>
                  </a:cxn>
                </a:cxnLst>
                <a:rect l="T15" t="T16" r="T17" b="T18"/>
                <a:pathLst>
                  <a:path w="20" h="11">
                    <a:moveTo>
                      <a:pt x="2" y="0"/>
                    </a:moveTo>
                    <a:lnTo>
                      <a:pt x="20" y="9"/>
                    </a:lnTo>
                    <a:lnTo>
                      <a:pt x="20" y="11"/>
                    </a:lnTo>
                    <a:lnTo>
                      <a:pt x="0" y="5"/>
                    </a:lnTo>
                    <a:lnTo>
                      <a:pt x="2" y="0"/>
                    </a:lnTo>
                    <a:close/>
                  </a:path>
                </a:pathLst>
              </a:custGeom>
              <a:noFill/>
              <a:ln w="9525">
                <a:noFill/>
                <a:round/>
                <a:headEnd/>
                <a:tailEnd/>
              </a:ln>
            </p:spPr>
            <p:txBody>
              <a:bodyPr>
                <a:prstTxWarp prst="textNoShape">
                  <a:avLst/>
                </a:prstTxWarp>
              </a:bodyPr>
              <a:lstStyle/>
              <a:p>
                <a:endParaRPr lang="en-US"/>
              </a:p>
            </p:txBody>
          </p:sp>
          <p:sp>
            <p:nvSpPr>
              <p:cNvPr id="72522" name="Freeform 1398"/>
              <p:cNvSpPr>
                <a:spLocks/>
              </p:cNvSpPr>
              <p:nvPr/>
            </p:nvSpPr>
            <p:spPr bwMode="auto">
              <a:xfrm>
                <a:off x="4344" y="2376"/>
                <a:ext cx="5" cy="3"/>
              </a:xfrm>
              <a:custGeom>
                <a:avLst/>
                <a:gdLst>
                  <a:gd name="T0" fmla="*/ 4 w 24"/>
                  <a:gd name="T1" fmla="*/ 0 h 15"/>
                  <a:gd name="T2" fmla="*/ 24 w 24"/>
                  <a:gd name="T3" fmla="*/ 6 h 15"/>
                  <a:gd name="T4" fmla="*/ 21 w 24"/>
                  <a:gd name="T5" fmla="*/ 15 h 15"/>
                  <a:gd name="T6" fmla="*/ 0 w 24"/>
                  <a:gd name="T7" fmla="*/ 9 h 15"/>
                  <a:gd name="T8" fmla="*/ 4 w 24"/>
                  <a:gd name="T9" fmla="*/ 0 h 15"/>
                  <a:gd name="T10" fmla="*/ 0 60000 65536"/>
                  <a:gd name="T11" fmla="*/ 0 60000 65536"/>
                  <a:gd name="T12" fmla="*/ 0 60000 65536"/>
                  <a:gd name="T13" fmla="*/ 0 60000 65536"/>
                  <a:gd name="T14" fmla="*/ 0 60000 65536"/>
                  <a:gd name="T15" fmla="*/ 0 w 24"/>
                  <a:gd name="T16" fmla="*/ 0 h 15"/>
                  <a:gd name="T17" fmla="*/ 24 w 24"/>
                  <a:gd name="T18" fmla="*/ 15 h 15"/>
                </a:gdLst>
                <a:ahLst/>
                <a:cxnLst>
                  <a:cxn ang="T10">
                    <a:pos x="T0" y="T1"/>
                  </a:cxn>
                  <a:cxn ang="T11">
                    <a:pos x="T2" y="T3"/>
                  </a:cxn>
                  <a:cxn ang="T12">
                    <a:pos x="T4" y="T5"/>
                  </a:cxn>
                  <a:cxn ang="T13">
                    <a:pos x="T6" y="T7"/>
                  </a:cxn>
                  <a:cxn ang="T14">
                    <a:pos x="T8" y="T9"/>
                  </a:cxn>
                </a:cxnLst>
                <a:rect l="T15" t="T16" r="T17" b="T18"/>
                <a:pathLst>
                  <a:path w="24" h="15">
                    <a:moveTo>
                      <a:pt x="4" y="0"/>
                    </a:moveTo>
                    <a:lnTo>
                      <a:pt x="24" y="6"/>
                    </a:lnTo>
                    <a:lnTo>
                      <a:pt x="21" y="15"/>
                    </a:lnTo>
                    <a:lnTo>
                      <a:pt x="0" y="9"/>
                    </a:lnTo>
                    <a:lnTo>
                      <a:pt x="4" y="0"/>
                    </a:lnTo>
                    <a:close/>
                  </a:path>
                </a:pathLst>
              </a:custGeom>
              <a:noFill/>
              <a:ln w="9525">
                <a:noFill/>
                <a:round/>
                <a:headEnd/>
                <a:tailEnd/>
              </a:ln>
            </p:spPr>
            <p:txBody>
              <a:bodyPr>
                <a:prstTxWarp prst="textNoShape">
                  <a:avLst/>
                </a:prstTxWarp>
              </a:bodyPr>
              <a:lstStyle/>
              <a:p>
                <a:endParaRPr lang="en-US"/>
              </a:p>
            </p:txBody>
          </p:sp>
          <p:sp>
            <p:nvSpPr>
              <p:cNvPr id="72523" name="Freeform 1399"/>
              <p:cNvSpPr>
                <a:spLocks/>
              </p:cNvSpPr>
              <p:nvPr/>
            </p:nvSpPr>
            <p:spPr bwMode="auto">
              <a:xfrm>
                <a:off x="4344" y="2378"/>
                <a:ext cx="4" cy="3"/>
              </a:xfrm>
              <a:custGeom>
                <a:avLst/>
                <a:gdLst>
                  <a:gd name="T0" fmla="*/ 2 w 23"/>
                  <a:gd name="T1" fmla="*/ 0 h 17"/>
                  <a:gd name="T2" fmla="*/ 23 w 23"/>
                  <a:gd name="T3" fmla="*/ 6 h 17"/>
                  <a:gd name="T4" fmla="*/ 17 w 23"/>
                  <a:gd name="T5" fmla="*/ 17 h 17"/>
                  <a:gd name="T6" fmla="*/ 0 w 23"/>
                  <a:gd name="T7" fmla="*/ 8 h 17"/>
                  <a:gd name="T8" fmla="*/ 2 w 23"/>
                  <a:gd name="T9" fmla="*/ 0 h 17"/>
                  <a:gd name="T10" fmla="*/ 0 60000 65536"/>
                  <a:gd name="T11" fmla="*/ 0 60000 65536"/>
                  <a:gd name="T12" fmla="*/ 0 60000 65536"/>
                  <a:gd name="T13" fmla="*/ 0 60000 65536"/>
                  <a:gd name="T14" fmla="*/ 0 60000 65536"/>
                  <a:gd name="T15" fmla="*/ 0 w 23"/>
                  <a:gd name="T16" fmla="*/ 0 h 17"/>
                  <a:gd name="T17" fmla="*/ 23 w 23"/>
                  <a:gd name="T18" fmla="*/ 17 h 17"/>
                </a:gdLst>
                <a:ahLst/>
                <a:cxnLst>
                  <a:cxn ang="T10">
                    <a:pos x="T0" y="T1"/>
                  </a:cxn>
                  <a:cxn ang="T11">
                    <a:pos x="T2" y="T3"/>
                  </a:cxn>
                  <a:cxn ang="T12">
                    <a:pos x="T4" y="T5"/>
                  </a:cxn>
                  <a:cxn ang="T13">
                    <a:pos x="T6" y="T7"/>
                  </a:cxn>
                  <a:cxn ang="T14">
                    <a:pos x="T8" y="T9"/>
                  </a:cxn>
                </a:cxnLst>
                <a:rect l="T15" t="T16" r="T17" b="T18"/>
                <a:pathLst>
                  <a:path w="23" h="17">
                    <a:moveTo>
                      <a:pt x="2" y="0"/>
                    </a:moveTo>
                    <a:lnTo>
                      <a:pt x="23" y="6"/>
                    </a:lnTo>
                    <a:lnTo>
                      <a:pt x="17" y="17"/>
                    </a:lnTo>
                    <a:lnTo>
                      <a:pt x="0" y="8"/>
                    </a:lnTo>
                    <a:lnTo>
                      <a:pt x="2" y="0"/>
                    </a:lnTo>
                    <a:close/>
                  </a:path>
                </a:pathLst>
              </a:custGeom>
              <a:noFill/>
              <a:ln w="9525">
                <a:noFill/>
                <a:round/>
                <a:headEnd/>
                <a:tailEnd/>
              </a:ln>
            </p:spPr>
            <p:txBody>
              <a:bodyPr>
                <a:prstTxWarp prst="textNoShape">
                  <a:avLst/>
                </a:prstTxWarp>
              </a:bodyPr>
              <a:lstStyle/>
              <a:p>
                <a:endParaRPr lang="en-US"/>
              </a:p>
            </p:txBody>
          </p:sp>
          <p:sp>
            <p:nvSpPr>
              <p:cNvPr id="72524" name="Freeform 1400"/>
              <p:cNvSpPr>
                <a:spLocks/>
              </p:cNvSpPr>
              <p:nvPr/>
            </p:nvSpPr>
            <p:spPr bwMode="auto">
              <a:xfrm>
                <a:off x="4343" y="2380"/>
                <a:ext cx="4" cy="4"/>
              </a:xfrm>
              <a:custGeom>
                <a:avLst/>
                <a:gdLst>
                  <a:gd name="T0" fmla="*/ 6 w 23"/>
                  <a:gd name="T1" fmla="*/ 0 h 21"/>
                  <a:gd name="T2" fmla="*/ 23 w 23"/>
                  <a:gd name="T3" fmla="*/ 9 h 21"/>
                  <a:gd name="T4" fmla="*/ 21 w 23"/>
                  <a:gd name="T5" fmla="*/ 21 h 21"/>
                  <a:gd name="T6" fmla="*/ 0 w 23"/>
                  <a:gd name="T7" fmla="*/ 15 h 21"/>
                  <a:gd name="T8" fmla="*/ 6 w 23"/>
                  <a:gd name="T9" fmla="*/ 0 h 21"/>
                  <a:gd name="T10" fmla="*/ 0 60000 65536"/>
                  <a:gd name="T11" fmla="*/ 0 60000 65536"/>
                  <a:gd name="T12" fmla="*/ 0 60000 65536"/>
                  <a:gd name="T13" fmla="*/ 0 60000 65536"/>
                  <a:gd name="T14" fmla="*/ 0 60000 65536"/>
                  <a:gd name="T15" fmla="*/ 0 w 23"/>
                  <a:gd name="T16" fmla="*/ 0 h 21"/>
                  <a:gd name="T17" fmla="*/ 23 w 23"/>
                  <a:gd name="T18" fmla="*/ 21 h 21"/>
                </a:gdLst>
                <a:ahLst/>
                <a:cxnLst>
                  <a:cxn ang="T10">
                    <a:pos x="T0" y="T1"/>
                  </a:cxn>
                  <a:cxn ang="T11">
                    <a:pos x="T2" y="T3"/>
                  </a:cxn>
                  <a:cxn ang="T12">
                    <a:pos x="T4" y="T5"/>
                  </a:cxn>
                  <a:cxn ang="T13">
                    <a:pos x="T6" y="T7"/>
                  </a:cxn>
                  <a:cxn ang="T14">
                    <a:pos x="T8" y="T9"/>
                  </a:cxn>
                </a:cxnLst>
                <a:rect l="T15" t="T16" r="T17" b="T18"/>
                <a:pathLst>
                  <a:path w="23" h="21">
                    <a:moveTo>
                      <a:pt x="6" y="0"/>
                    </a:moveTo>
                    <a:lnTo>
                      <a:pt x="23" y="9"/>
                    </a:lnTo>
                    <a:lnTo>
                      <a:pt x="21" y="21"/>
                    </a:lnTo>
                    <a:lnTo>
                      <a:pt x="0" y="15"/>
                    </a:lnTo>
                    <a:lnTo>
                      <a:pt x="6" y="0"/>
                    </a:lnTo>
                    <a:close/>
                  </a:path>
                </a:pathLst>
              </a:custGeom>
              <a:noFill/>
              <a:ln w="9525">
                <a:noFill/>
                <a:round/>
                <a:headEnd/>
                <a:tailEnd/>
              </a:ln>
            </p:spPr>
            <p:txBody>
              <a:bodyPr>
                <a:prstTxWarp prst="textNoShape">
                  <a:avLst/>
                </a:prstTxWarp>
              </a:bodyPr>
              <a:lstStyle/>
              <a:p>
                <a:endParaRPr lang="en-US"/>
              </a:p>
            </p:txBody>
          </p:sp>
          <p:sp>
            <p:nvSpPr>
              <p:cNvPr id="72525" name="Freeform 1401"/>
              <p:cNvSpPr>
                <a:spLocks/>
              </p:cNvSpPr>
              <p:nvPr/>
            </p:nvSpPr>
            <p:spPr bwMode="auto">
              <a:xfrm>
                <a:off x="4342" y="2383"/>
                <a:ext cx="5" cy="4"/>
              </a:xfrm>
              <a:custGeom>
                <a:avLst/>
                <a:gdLst>
                  <a:gd name="T0" fmla="*/ 5 w 26"/>
                  <a:gd name="T1" fmla="*/ 0 h 23"/>
                  <a:gd name="T2" fmla="*/ 26 w 26"/>
                  <a:gd name="T3" fmla="*/ 6 h 23"/>
                  <a:gd name="T4" fmla="*/ 19 w 26"/>
                  <a:gd name="T5" fmla="*/ 23 h 23"/>
                  <a:gd name="T6" fmla="*/ 0 w 26"/>
                  <a:gd name="T7" fmla="*/ 15 h 23"/>
                  <a:gd name="T8" fmla="*/ 5 w 26"/>
                  <a:gd name="T9" fmla="*/ 0 h 23"/>
                  <a:gd name="T10" fmla="*/ 0 60000 65536"/>
                  <a:gd name="T11" fmla="*/ 0 60000 65536"/>
                  <a:gd name="T12" fmla="*/ 0 60000 65536"/>
                  <a:gd name="T13" fmla="*/ 0 60000 65536"/>
                  <a:gd name="T14" fmla="*/ 0 60000 65536"/>
                  <a:gd name="T15" fmla="*/ 0 w 26"/>
                  <a:gd name="T16" fmla="*/ 0 h 23"/>
                  <a:gd name="T17" fmla="*/ 26 w 26"/>
                  <a:gd name="T18" fmla="*/ 23 h 23"/>
                </a:gdLst>
                <a:ahLst/>
                <a:cxnLst>
                  <a:cxn ang="T10">
                    <a:pos x="T0" y="T1"/>
                  </a:cxn>
                  <a:cxn ang="T11">
                    <a:pos x="T2" y="T3"/>
                  </a:cxn>
                  <a:cxn ang="T12">
                    <a:pos x="T4" y="T5"/>
                  </a:cxn>
                  <a:cxn ang="T13">
                    <a:pos x="T6" y="T7"/>
                  </a:cxn>
                  <a:cxn ang="T14">
                    <a:pos x="T8" y="T9"/>
                  </a:cxn>
                </a:cxnLst>
                <a:rect l="T15" t="T16" r="T17" b="T18"/>
                <a:pathLst>
                  <a:path w="26" h="23">
                    <a:moveTo>
                      <a:pt x="5" y="0"/>
                    </a:moveTo>
                    <a:lnTo>
                      <a:pt x="26" y="6"/>
                    </a:lnTo>
                    <a:lnTo>
                      <a:pt x="19" y="23"/>
                    </a:lnTo>
                    <a:lnTo>
                      <a:pt x="0" y="15"/>
                    </a:lnTo>
                    <a:lnTo>
                      <a:pt x="5" y="0"/>
                    </a:lnTo>
                    <a:close/>
                  </a:path>
                </a:pathLst>
              </a:custGeom>
              <a:noFill/>
              <a:ln w="9525">
                <a:noFill/>
                <a:round/>
                <a:headEnd/>
                <a:tailEnd/>
              </a:ln>
            </p:spPr>
            <p:txBody>
              <a:bodyPr>
                <a:prstTxWarp prst="textNoShape">
                  <a:avLst/>
                </a:prstTxWarp>
              </a:bodyPr>
              <a:lstStyle/>
              <a:p>
                <a:endParaRPr lang="en-US"/>
              </a:p>
            </p:txBody>
          </p:sp>
          <p:sp>
            <p:nvSpPr>
              <p:cNvPr id="72526" name="Freeform 1402"/>
              <p:cNvSpPr>
                <a:spLocks/>
              </p:cNvSpPr>
              <p:nvPr/>
            </p:nvSpPr>
            <p:spPr bwMode="auto">
              <a:xfrm>
                <a:off x="4340" y="2386"/>
                <a:ext cx="5" cy="5"/>
              </a:xfrm>
              <a:custGeom>
                <a:avLst/>
                <a:gdLst>
                  <a:gd name="T0" fmla="*/ 6 w 25"/>
                  <a:gd name="T1" fmla="*/ 0 h 25"/>
                  <a:gd name="T2" fmla="*/ 25 w 25"/>
                  <a:gd name="T3" fmla="*/ 8 h 25"/>
                  <a:gd name="T4" fmla="*/ 19 w 25"/>
                  <a:gd name="T5" fmla="*/ 25 h 25"/>
                  <a:gd name="T6" fmla="*/ 0 w 25"/>
                  <a:gd name="T7" fmla="*/ 19 h 25"/>
                  <a:gd name="T8" fmla="*/ 6 w 25"/>
                  <a:gd name="T9" fmla="*/ 0 h 25"/>
                  <a:gd name="T10" fmla="*/ 0 60000 65536"/>
                  <a:gd name="T11" fmla="*/ 0 60000 65536"/>
                  <a:gd name="T12" fmla="*/ 0 60000 65536"/>
                  <a:gd name="T13" fmla="*/ 0 60000 65536"/>
                  <a:gd name="T14" fmla="*/ 0 60000 65536"/>
                  <a:gd name="T15" fmla="*/ 0 w 25"/>
                  <a:gd name="T16" fmla="*/ 0 h 25"/>
                  <a:gd name="T17" fmla="*/ 25 w 25"/>
                  <a:gd name="T18" fmla="*/ 25 h 25"/>
                </a:gdLst>
                <a:ahLst/>
                <a:cxnLst>
                  <a:cxn ang="T10">
                    <a:pos x="T0" y="T1"/>
                  </a:cxn>
                  <a:cxn ang="T11">
                    <a:pos x="T2" y="T3"/>
                  </a:cxn>
                  <a:cxn ang="T12">
                    <a:pos x="T4" y="T5"/>
                  </a:cxn>
                  <a:cxn ang="T13">
                    <a:pos x="T6" y="T7"/>
                  </a:cxn>
                  <a:cxn ang="T14">
                    <a:pos x="T8" y="T9"/>
                  </a:cxn>
                </a:cxnLst>
                <a:rect l="T15" t="T16" r="T17" b="T18"/>
                <a:pathLst>
                  <a:path w="25" h="25">
                    <a:moveTo>
                      <a:pt x="6" y="0"/>
                    </a:moveTo>
                    <a:lnTo>
                      <a:pt x="25" y="8"/>
                    </a:lnTo>
                    <a:lnTo>
                      <a:pt x="19" y="25"/>
                    </a:lnTo>
                    <a:lnTo>
                      <a:pt x="0" y="19"/>
                    </a:lnTo>
                    <a:lnTo>
                      <a:pt x="6" y="0"/>
                    </a:lnTo>
                    <a:close/>
                  </a:path>
                </a:pathLst>
              </a:custGeom>
              <a:noFill/>
              <a:ln w="9525">
                <a:noFill/>
                <a:round/>
                <a:headEnd/>
                <a:tailEnd/>
              </a:ln>
            </p:spPr>
            <p:txBody>
              <a:bodyPr>
                <a:prstTxWarp prst="textNoShape">
                  <a:avLst/>
                </a:prstTxWarp>
              </a:bodyPr>
              <a:lstStyle/>
              <a:p>
                <a:endParaRPr lang="en-US"/>
              </a:p>
            </p:txBody>
          </p:sp>
          <p:sp>
            <p:nvSpPr>
              <p:cNvPr id="72527" name="Freeform 1403"/>
              <p:cNvSpPr>
                <a:spLocks/>
              </p:cNvSpPr>
              <p:nvPr/>
            </p:nvSpPr>
            <p:spPr bwMode="auto">
              <a:xfrm>
                <a:off x="4339" y="2389"/>
                <a:ext cx="5" cy="6"/>
              </a:xfrm>
              <a:custGeom>
                <a:avLst/>
                <a:gdLst>
                  <a:gd name="T0" fmla="*/ 6 w 25"/>
                  <a:gd name="T1" fmla="*/ 0 h 26"/>
                  <a:gd name="T2" fmla="*/ 25 w 25"/>
                  <a:gd name="T3" fmla="*/ 6 h 26"/>
                  <a:gd name="T4" fmla="*/ 20 w 25"/>
                  <a:gd name="T5" fmla="*/ 26 h 26"/>
                  <a:gd name="T6" fmla="*/ 0 w 25"/>
                  <a:gd name="T7" fmla="*/ 20 h 26"/>
                  <a:gd name="T8" fmla="*/ 6 w 25"/>
                  <a:gd name="T9" fmla="*/ 0 h 26"/>
                  <a:gd name="T10" fmla="*/ 0 60000 65536"/>
                  <a:gd name="T11" fmla="*/ 0 60000 65536"/>
                  <a:gd name="T12" fmla="*/ 0 60000 65536"/>
                  <a:gd name="T13" fmla="*/ 0 60000 65536"/>
                  <a:gd name="T14" fmla="*/ 0 60000 65536"/>
                  <a:gd name="T15" fmla="*/ 0 w 25"/>
                  <a:gd name="T16" fmla="*/ 0 h 26"/>
                  <a:gd name="T17" fmla="*/ 25 w 25"/>
                  <a:gd name="T18" fmla="*/ 26 h 26"/>
                </a:gdLst>
                <a:ahLst/>
                <a:cxnLst>
                  <a:cxn ang="T10">
                    <a:pos x="T0" y="T1"/>
                  </a:cxn>
                  <a:cxn ang="T11">
                    <a:pos x="T2" y="T3"/>
                  </a:cxn>
                  <a:cxn ang="T12">
                    <a:pos x="T4" y="T5"/>
                  </a:cxn>
                  <a:cxn ang="T13">
                    <a:pos x="T6" y="T7"/>
                  </a:cxn>
                  <a:cxn ang="T14">
                    <a:pos x="T8" y="T9"/>
                  </a:cxn>
                </a:cxnLst>
                <a:rect l="T15" t="T16" r="T17" b="T18"/>
                <a:pathLst>
                  <a:path w="25" h="26">
                    <a:moveTo>
                      <a:pt x="6" y="0"/>
                    </a:moveTo>
                    <a:lnTo>
                      <a:pt x="25" y="6"/>
                    </a:lnTo>
                    <a:lnTo>
                      <a:pt x="20" y="26"/>
                    </a:lnTo>
                    <a:lnTo>
                      <a:pt x="0" y="20"/>
                    </a:lnTo>
                    <a:lnTo>
                      <a:pt x="6" y="0"/>
                    </a:lnTo>
                    <a:close/>
                  </a:path>
                </a:pathLst>
              </a:custGeom>
              <a:noFill/>
              <a:ln w="9525">
                <a:noFill/>
                <a:round/>
                <a:headEnd/>
                <a:tailEnd/>
              </a:ln>
            </p:spPr>
            <p:txBody>
              <a:bodyPr>
                <a:prstTxWarp prst="textNoShape">
                  <a:avLst/>
                </a:prstTxWarp>
              </a:bodyPr>
              <a:lstStyle/>
              <a:p>
                <a:endParaRPr lang="en-US"/>
              </a:p>
            </p:txBody>
          </p:sp>
          <p:sp>
            <p:nvSpPr>
              <p:cNvPr id="72528" name="Freeform 1404"/>
              <p:cNvSpPr>
                <a:spLocks/>
              </p:cNvSpPr>
              <p:nvPr/>
            </p:nvSpPr>
            <p:spPr bwMode="auto">
              <a:xfrm>
                <a:off x="4338" y="2393"/>
                <a:ext cx="5" cy="6"/>
              </a:xfrm>
              <a:custGeom>
                <a:avLst/>
                <a:gdLst>
                  <a:gd name="T0" fmla="*/ 6 w 26"/>
                  <a:gd name="T1" fmla="*/ 0 h 27"/>
                  <a:gd name="T2" fmla="*/ 26 w 26"/>
                  <a:gd name="T3" fmla="*/ 6 h 27"/>
                  <a:gd name="T4" fmla="*/ 18 w 26"/>
                  <a:gd name="T5" fmla="*/ 27 h 27"/>
                  <a:gd name="T6" fmla="*/ 0 w 26"/>
                  <a:gd name="T7" fmla="*/ 21 h 27"/>
                  <a:gd name="T8" fmla="*/ 6 w 26"/>
                  <a:gd name="T9" fmla="*/ 0 h 27"/>
                  <a:gd name="T10" fmla="*/ 0 60000 65536"/>
                  <a:gd name="T11" fmla="*/ 0 60000 65536"/>
                  <a:gd name="T12" fmla="*/ 0 60000 65536"/>
                  <a:gd name="T13" fmla="*/ 0 60000 65536"/>
                  <a:gd name="T14" fmla="*/ 0 60000 65536"/>
                  <a:gd name="T15" fmla="*/ 0 w 26"/>
                  <a:gd name="T16" fmla="*/ 0 h 27"/>
                  <a:gd name="T17" fmla="*/ 26 w 26"/>
                  <a:gd name="T18" fmla="*/ 27 h 27"/>
                </a:gdLst>
                <a:ahLst/>
                <a:cxnLst>
                  <a:cxn ang="T10">
                    <a:pos x="T0" y="T1"/>
                  </a:cxn>
                  <a:cxn ang="T11">
                    <a:pos x="T2" y="T3"/>
                  </a:cxn>
                  <a:cxn ang="T12">
                    <a:pos x="T4" y="T5"/>
                  </a:cxn>
                  <a:cxn ang="T13">
                    <a:pos x="T6" y="T7"/>
                  </a:cxn>
                  <a:cxn ang="T14">
                    <a:pos x="T8" y="T9"/>
                  </a:cxn>
                </a:cxnLst>
                <a:rect l="T15" t="T16" r="T17" b="T18"/>
                <a:pathLst>
                  <a:path w="26" h="27">
                    <a:moveTo>
                      <a:pt x="6" y="0"/>
                    </a:moveTo>
                    <a:lnTo>
                      <a:pt x="26" y="6"/>
                    </a:lnTo>
                    <a:lnTo>
                      <a:pt x="18" y="27"/>
                    </a:lnTo>
                    <a:lnTo>
                      <a:pt x="0" y="21"/>
                    </a:lnTo>
                    <a:lnTo>
                      <a:pt x="6" y="0"/>
                    </a:lnTo>
                    <a:close/>
                  </a:path>
                </a:pathLst>
              </a:custGeom>
              <a:noFill/>
              <a:ln w="9525">
                <a:noFill/>
                <a:round/>
                <a:headEnd/>
                <a:tailEnd/>
              </a:ln>
            </p:spPr>
            <p:txBody>
              <a:bodyPr>
                <a:prstTxWarp prst="textNoShape">
                  <a:avLst/>
                </a:prstTxWarp>
              </a:bodyPr>
              <a:lstStyle/>
              <a:p>
                <a:endParaRPr lang="en-US"/>
              </a:p>
            </p:txBody>
          </p:sp>
          <p:sp>
            <p:nvSpPr>
              <p:cNvPr id="72529" name="Freeform 1405"/>
              <p:cNvSpPr>
                <a:spLocks/>
              </p:cNvSpPr>
              <p:nvPr/>
            </p:nvSpPr>
            <p:spPr bwMode="auto">
              <a:xfrm>
                <a:off x="4336" y="2398"/>
                <a:ext cx="6" cy="6"/>
              </a:xfrm>
              <a:custGeom>
                <a:avLst/>
                <a:gdLst>
                  <a:gd name="T0" fmla="*/ 8 w 26"/>
                  <a:gd name="T1" fmla="*/ 0 h 32"/>
                  <a:gd name="T2" fmla="*/ 26 w 26"/>
                  <a:gd name="T3" fmla="*/ 6 h 32"/>
                  <a:gd name="T4" fmla="*/ 20 w 26"/>
                  <a:gd name="T5" fmla="*/ 32 h 32"/>
                  <a:gd name="T6" fmla="*/ 0 w 26"/>
                  <a:gd name="T7" fmla="*/ 26 h 32"/>
                  <a:gd name="T8" fmla="*/ 8 w 26"/>
                  <a:gd name="T9" fmla="*/ 0 h 32"/>
                  <a:gd name="T10" fmla="*/ 0 60000 65536"/>
                  <a:gd name="T11" fmla="*/ 0 60000 65536"/>
                  <a:gd name="T12" fmla="*/ 0 60000 65536"/>
                  <a:gd name="T13" fmla="*/ 0 60000 65536"/>
                  <a:gd name="T14" fmla="*/ 0 60000 65536"/>
                  <a:gd name="T15" fmla="*/ 0 w 26"/>
                  <a:gd name="T16" fmla="*/ 0 h 32"/>
                  <a:gd name="T17" fmla="*/ 26 w 26"/>
                  <a:gd name="T18" fmla="*/ 32 h 32"/>
                </a:gdLst>
                <a:ahLst/>
                <a:cxnLst>
                  <a:cxn ang="T10">
                    <a:pos x="T0" y="T1"/>
                  </a:cxn>
                  <a:cxn ang="T11">
                    <a:pos x="T2" y="T3"/>
                  </a:cxn>
                  <a:cxn ang="T12">
                    <a:pos x="T4" y="T5"/>
                  </a:cxn>
                  <a:cxn ang="T13">
                    <a:pos x="T6" y="T7"/>
                  </a:cxn>
                  <a:cxn ang="T14">
                    <a:pos x="T8" y="T9"/>
                  </a:cxn>
                </a:cxnLst>
                <a:rect l="T15" t="T16" r="T17" b="T18"/>
                <a:pathLst>
                  <a:path w="26" h="32">
                    <a:moveTo>
                      <a:pt x="8" y="0"/>
                    </a:moveTo>
                    <a:lnTo>
                      <a:pt x="26" y="6"/>
                    </a:lnTo>
                    <a:lnTo>
                      <a:pt x="20" y="32"/>
                    </a:lnTo>
                    <a:lnTo>
                      <a:pt x="0" y="26"/>
                    </a:lnTo>
                    <a:lnTo>
                      <a:pt x="8" y="0"/>
                    </a:lnTo>
                    <a:close/>
                  </a:path>
                </a:pathLst>
              </a:custGeom>
              <a:noFill/>
              <a:ln w="9525">
                <a:noFill/>
                <a:round/>
                <a:headEnd/>
                <a:tailEnd/>
              </a:ln>
            </p:spPr>
            <p:txBody>
              <a:bodyPr>
                <a:prstTxWarp prst="textNoShape">
                  <a:avLst/>
                </a:prstTxWarp>
              </a:bodyPr>
              <a:lstStyle/>
              <a:p>
                <a:endParaRPr lang="en-US"/>
              </a:p>
            </p:txBody>
          </p:sp>
          <p:sp>
            <p:nvSpPr>
              <p:cNvPr id="72530" name="Freeform 1406"/>
              <p:cNvSpPr>
                <a:spLocks/>
              </p:cNvSpPr>
              <p:nvPr/>
            </p:nvSpPr>
            <p:spPr bwMode="auto">
              <a:xfrm>
                <a:off x="4333" y="2403"/>
                <a:ext cx="7" cy="11"/>
              </a:xfrm>
              <a:custGeom>
                <a:avLst/>
                <a:gdLst>
                  <a:gd name="T0" fmla="*/ 15 w 35"/>
                  <a:gd name="T1" fmla="*/ 0 h 58"/>
                  <a:gd name="T2" fmla="*/ 35 w 35"/>
                  <a:gd name="T3" fmla="*/ 6 h 58"/>
                  <a:gd name="T4" fmla="*/ 17 w 35"/>
                  <a:gd name="T5" fmla="*/ 58 h 58"/>
                  <a:gd name="T6" fmla="*/ 0 w 35"/>
                  <a:gd name="T7" fmla="*/ 52 h 58"/>
                  <a:gd name="T8" fmla="*/ 15 w 35"/>
                  <a:gd name="T9" fmla="*/ 0 h 58"/>
                  <a:gd name="T10" fmla="*/ 0 60000 65536"/>
                  <a:gd name="T11" fmla="*/ 0 60000 65536"/>
                  <a:gd name="T12" fmla="*/ 0 60000 65536"/>
                  <a:gd name="T13" fmla="*/ 0 60000 65536"/>
                  <a:gd name="T14" fmla="*/ 0 60000 65536"/>
                  <a:gd name="T15" fmla="*/ 0 w 35"/>
                  <a:gd name="T16" fmla="*/ 0 h 58"/>
                  <a:gd name="T17" fmla="*/ 35 w 35"/>
                  <a:gd name="T18" fmla="*/ 58 h 58"/>
                </a:gdLst>
                <a:ahLst/>
                <a:cxnLst>
                  <a:cxn ang="T10">
                    <a:pos x="T0" y="T1"/>
                  </a:cxn>
                  <a:cxn ang="T11">
                    <a:pos x="T2" y="T3"/>
                  </a:cxn>
                  <a:cxn ang="T12">
                    <a:pos x="T4" y="T5"/>
                  </a:cxn>
                  <a:cxn ang="T13">
                    <a:pos x="T6" y="T7"/>
                  </a:cxn>
                  <a:cxn ang="T14">
                    <a:pos x="T8" y="T9"/>
                  </a:cxn>
                </a:cxnLst>
                <a:rect l="T15" t="T16" r="T17" b="T18"/>
                <a:pathLst>
                  <a:path w="35" h="58">
                    <a:moveTo>
                      <a:pt x="15" y="0"/>
                    </a:moveTo>
                    <a:lnTo>
                      <a:pt x="35" y="6"/>
                    </a:lnTo>
                    <a:lnTo>
                      <a:pt x="17" y="58"/>
                    </a:lnTo>
                    <a:lnTo>
                      <a:pt x="0" y="52"/>
                    </a:lnTo>
                    <a:lnTo>
                      <a:pt x="15" y="0"/>
                    </a:lnTo>
                    <a:close/>
                  </a:path>
                </a:pathLst>
              </a:custGeom>
              <a:noFill/>
              <a:ln w="9525">
                <a:noFill/>
                <a:round/>
                <a:headEnd/>
                <a:tailEnd/>
              </a:ln>
            </p:spPr>
            <p:txBody>
              <a:bodyPr>
                <a:prstTxWarp prst="textNoShape">
                  <a:avLst/>
                </a:prstTxWarp>
              </a:bodyPr>
              <a:lstStyle/>
              <a:p>
                <a:endParaRPr lang="en-US"/>
              </a:p>
            </p:txBody>
          </p:sp>
          <p:sp>
            <p:nvSpPr>
              <p:cNvPr id="72531" name="Freeform 1407"/>
              <p:cNvSpPr>
                <a:spLocks/>
              </p:cNvSpPr>
              <p:nvPr/>
            </p:nvSpPr>
            <p:spPr bwMode="auto">
              <a:xfrm>
                <a:off x="4330" y="2413"/>
                <a:ext cx="7" cy="13"/>
              </a:xfrm>
              <a:custGeom>
                <a:avLst/>
                <a:gdLst>
                  <a:gd name="T0" fmla="*/ 17 w 34"/>
                  <a:gd name="T1" fmla="*/ 0 h 62"/>
                  <a:gd name="T2" fmla="*/ 34 w 34"/>
                  <a:gd name="T3" fmla="*/ 6 h 62"/>
                  <a:gd name="T4" fmla="*/ 20 w 34"/>
                  <a:gd name="T5" fmla="*/ 62 h 62"/>
                  <a:gd name="T6" fmla="*/ 0 w 34"/>
                  <a:gd name="T7" fmla="*/ 60 h 62"/>
                  <a:gd name="T8" fmla="*/ 17 w 34"/>
                  <a:gd name="T9" fmla="*/ 0 h 62"/>
                  <a:gd name="T10" fmla="*/ 0 60000 65536"/>
                  <a:gd name="T11" fmla="*/ 0 60000 65536"/>
                  <a:gd name="T12" fmla="*/ 0 60000 65536"/>
                  <a:gd name="T13" fmla="*/ 0 60000 65536"/>
                  <a:gd name="T14" fmla="*/ 0 60000 65536"/>
                  <a:gd name="T15" fmla="*/ 0 w 34"/>
                  <a:gd name="T16" fmla="*/ 0 h 62"/>
                  <a:gd name="T17" fmla="*/ 34 w 34"/>
                  <a:gd name="T18" fmla="*/ 62 h 62"/>
                </a:gdLst>
                <a:ahLst/>
                <a:cxnLst>
                  <a:cxn ang="T10">
                    <a:pos x="T0" y="T1"/>
                  </a:cxn>
                  <a:cxn ang="T11">
                    <a:pos x="T2" y="T3"/>
                  </a:cxn>
                  <a:cxn ang="T12">
                    <a:pos x="T4" y="T5"/>
                  </a:cxn>
                  <a:cxn ang="T13">
                    <a:pos x="T6" y="T7"/>
                  </a:cxn>
                  <a:cxn ang="T14">
                    <a:pos x="T8" y="T9"/>
                  </a:cxn>
                </a:cxnLst>
                <a:rect l="T15" t="T16" r="T17" b="T18"/>
                <a:pathLst>
                  <a:path w="34" h="62">
                    <a:moveTo>
                      <a:pt x="17" y="0"/>
                    </a:moveTo>
                    <a:lnTo>
                      <a:pt x="34" y="6"/>
                    </a:lnTo>
                    <a:lnTo>
                      <a:pt x="20" y="62"/>
                    </a:lnTo>
                    <a:lnTo>
                      <a:pt x="0" y="60"/>
                    </a:lnTo>
                    <a:lnTo>
                      <a:pt x="17" y="0"/>
                    </a:lnTo>
                    <a:close/>
                  </a:path>
                </a:pathLst>
              </a:custGeom>
              <a:noFill/>
              <a:ln w="9525">
                <a:noFill/>
                <a:round/>
                <a:headEnd/>
                <a:tailEnd/>
              </a:ln>
            </p:spPr>
            <p:txBody>
              <a:bodyPr>
                <a:prstTxWarp prst="textNoShape">
                  <a:avLst/>
                </a:prstTxWarp>
              </a:bodyPr>
              <a:lstStyle/>
              <a:p>
                <a:endParaRPr lang="en-US"/>
              </a:p>
            </p:txBody>
          </p:sp>
          <p:sp>
            <p:nvSpPr>
              <p:cNvPr id="72532" name="Freeform 1408"/>
              <p:cNvSpPr>
                <a:spLocks/>
              </p:cNvSpPr>
              <p:nvPr/>
            </p:nvSpPr>
            <p:spPr bwMode="auto">
              <a:xfrm>
                <a:off x="4327" y="2425"/>
                <a:ext cx="7" cy="13"/>
              </a:xfrm>
              <a:custGeom>
                <a:avLst/>
                <a:gdLst>
                  <a:gd name="T0" fmla="*/ 15 w 35"/>
                  <a:gd name="T1" fmla="*/ 0 h 66"/>
                  <a:gd name="T2" fmla="*/ 35 w 35"/>
                  <a:gd name="T3" fmla="*/ 2 h 66"/>
                  <a:gd name="T4" fmla="*/ 17 w 35"/>
                  <a:gd name="T5" fmla="*/ 66 h 66"/>
                  <a:gd name="T6" fmla="*/ 0 w 35"/>
                  <a:gd name="T7" fmla="*/ 64 h 66"/>
                  <a:gd name="T8" fmla="*/ 15 w 35"/>
                  <a:gd name="T9" fmla="*/ 0 h 66"/>
                  <a:gd name="T10" fmla="*/ 0 60000 65536"/>
                  <a:gd name="T11" fmla="*/ 0 60000 65536"/>
                  <a:gd name="T12" fmla="*/ 0 60000 65536"/>
                  <a:gd name="T13" fmla="*/ 0 60000 65536"/>
                  <a:gd name="T14" fmla="*/ 0 60000 65536"/>
                  <a:gd name="T15" fmla="*/ 0 w 35"/>
                  <a:gd name="T16" fmla="*/ 0 h 66"/>
                  <a:gd name="T17" fmla="*/ 35 w 35"/>
                  <a:gd name="T18" fmla="*/ 66 h 66"/>
                </a:gdLst>
                <a:ahLst/>
                <a:cxnLst>
                  <a:cxn ang="T10">
                    <a:pos x="T0" y="T1"/>
                  </a:cxn>
                  <a:cxn ang="T11">
                    <a:pos x="T2" y="T3"/>
                  </a:cxn>
                  <a:cxn ang="T12">
                    <a:pos x="T4" y="T5"/>
                  </a:cxn>
                  <a:cxn ang="T13">
                    <a:pos x="T6" y="T7"/>
                  </a:cxn>
                  <a:cxn ang="T14">
                    <a:pos x="T8" y="T9"/>
                  </a:cxn>
                </a:cxnLst>
                <a:rect l="T15" t="T16" r="T17" b="T18"/>
                <a:pathLst>
                  <a:path w="35" h="66">
                    <a:moveTo>
                      <a:pt x="15" y="0"/>
                    </a:moveTo>
                    <a:lnTo>
                      <a:pt x="35" y="2"/>
                    </a:lnTo>
                    <a:lnTo>
                      <a:pt x="17" y="66"/>
                    </a:lnTo>
                    <a:lnTo>
                      <a:pt x="0" y="64"/>
                    </a:lnTo>
                    <a:lnTo>
                      <a:pt x="15" y="0"/>
                    </a:lnTo>
                    <a:close/>
                  </a:path>
                </a:pathLst>
              </a:custGeom>
              <a:noFill/>
              <a:ln w="9525">
                <a:noFill/>
                <a:round/>
                <a:headEnd/>
                <a:tailEnd/>
              </a:ln>
            </p:spPr>
            <p:txBody>
              <a:bodyPr>
                <a:prstTxWarp prst="textNoShape">
                  <a:avLst/>
                </a:prstTxWarp>
              </a:bodyPr>
              <a:lstStyle/>
              <a:p>
                <a:endParaRPr lang="en-US"/>
              </a:p>
            </p:txBody>
          </p:sp>
          <p:sp>
            <p:nvSpPr>
              <p:cNvPr id="72533" name="Freeform 1409"/>
              <p:cNvSpPr>
                <a:spLocks/>
              </p:cNvSpPr>
              <p:nvPr/>
            </p:nvSpPr>
            <p:spPr bwMode="auto">
              <a:xfrm>
                <a:off x="4324" y="2438"/>
                <a:ext cx="6" cy="14"/>
              </a:xfrm>
              <a:custGeom>
                <a:avLst/>
                <a:gdLst>
                  <a:gd name="T0" fmla="*/ 17 w 34"/>
                  <a:gd name="T1" fmla="*/ 0 h 69"/>
                  <a:gd name="T2" fmla="*/ 34 w 34"/>
                  <a:gd name="T3" fmla="*/ 2 h 69"/>
                  <a:gd name="T4" fmla="*/ 21 w 34"/>
                  <a:gd name="T5" fmla="*/ 69 h 69"/>
                  <a:gd name="T6" fmla="*/ 0 w 34"/>
                  <a:gd name="T7" fmla="*/ 65 h 69"/>
                  <a:gd name="T8" fmla="*/ 17 w 34"/>
                  <a:gd name="T9" fmla="*/ 0 h 69"/>
                  <a:gd name="T10" fmla="*/ 0 60000 65536"/>
                  <a:gd name="T11" fmla="*/ 0 60000 65536"/>
                  <a:gd name="T12" fmla="*/ 0 60000 65536"/>
                  <a:gd name="T13" fmla="*/ 0 60000 65536"/>
                  <a:gd name="T14" fmla="*/ 0 60000 65536"/>
                  <a:gd name="T15" fmla="*/ 0 w 34"/>
                  <a:gd name="T16" fmla="*/ 0 h 69"/>
                  <a:gd name="T17" fmla="*/ 34 w 34"/>
                  <a:gd name="T18" fmla="*/ 69 h 69"/>
                </a:gdLst>
                <a:ahLst/>
                <a:cxnLst>
                  <a:cxn ang="T10">
                    <a:pos x="T0" y="T1"/>
                  </a:cxn>
                  <a:cxn ang="T11">
                    <a:pos x="T2" y="T3"/>
                  </a:cxn>
                  <a:cxn ang="T12">
                    <a:pos x="T4" y="T5"/>
                  </a:cxn>
                  <a:cxn ang="T13">
                    <a:pos x="T6" y="T7"/>
                  </a:cxn>
                  <a:cxn ang="T14">
                    <a:pos x="T8" y="T9"/>
                  </a:cxn>
                </a:cxnLst>
                <a:rect l="T15" t="T16" r="T17" b="T18"/>
                <a:pathLst>
                  <a:path w="34" h="69">
                    <a:moveTo>
                      <a:pt x="17" y="0"/>
                    </a:moveTo>
                    <a:lnTo>
                      <a:pt x="34" y="2"/>
                    </a:lnTo>
                    <a:lnTo>
                      <a:pt x="21" y="69"/>
                    </a:lnTo>
                    <a:lnTo>
                      <a:pt x="0" y="65"/>
                    </a:lnTo>
                    <a:lnTo>
                      <a:pt x="17" y="0"/>
                    </a:lnTo>
                    <a:close/>
                  </a:path>
                </a:pathLst>
              </a:custGeom>
              <a:noFill/>
              <a:ln w="9525">
                <a:noFill/>
                <a:round/>
                <a:headEnd/>
                <a:tailEnd/>
              </a:ln>
            </p:spPr>
            <p:txBody>
              <a:bodyPr>
                <a:prstTxWarp prst="textNoShape">
                  <a:avLst/>
                </a:prstTxWarp>
              </a:bodyPr>
              <a:lstStyle/>
              <a:p>
                <a:endParaRPr lang="en-US"/>
              </a:p>
            </p:txBody>
          </p:sp>
          <p:sp>
            <p:nvSpPr>
              <p:cNvPr id="72534" name="Freeform 1410"/>
              <p:cNvSpPr>
                <a:spLocks/>
              </p:cNvSpPr>
              <p:nvPr/>
            </p:nvSpPr>
            <p:spPr bwMode="auto">
              <a:xfrm>
                <a:off x="4321" y="2451"/>
                <a:ext cx="7" cy="15"/>
              </a:xfrm>
              <a:custGeom>
                <a:avLst/>
                <a:gdLst>
                  <a:gd name="T0" fmla="*/ 11 w 32"/>
                  <a:gd name="T1" fmla="*/ 0 h 73"/>
                  <a:gd name="T2" fmla="*/ 32 w 32"/>
                  <a:gd name="T3" fmla="*/ 4 h 73"/>
                  <a:gd name="T4" fmla="*/ 20 w 32"/>
                  <a:gd name="T5" fmla="*/ 73 h 73"/>
                  <a:gd name="T6" fmla="*/ 0 w 32"/>
                  <a:gd name="T7" fmla="*/ 70 h 73"/>
                  <a:gd name="T8" fmla="*/ 11 w 32"/>
                  <a:gd name="T9" fmla="*/ 0 h 73"/>
                  <a:gd name="T10" fmla="*/ 0 60000 65536"/>
                  <a:gd name="T11" fmla="*/ 0 60000 65536"/>
                  <a:gd name="T12" fmla="*/ 0 60000 65536"/>
                  <a:gd name="T13" fmla="*/ 0 60000 65536"/>
                  <a:gd name="T14" fmla="*/ 0 60000 65536"/>
                  <a:gd name="T15" fmla="*/ 0 w 32"/>
                  <a:gd name="T16" fmla="*/ 0 h 73"/>
                  <a:gd name="T17" fmla="*/ 32 w 32"/>
                  <a:gd name="T18" fmla="*/ 73 h 73"/>
                </a:gdLst>
                <a:ahLst/>
                <a:cxnLst>
                  <a:cxn ang="T10">
                    <a:pos x="T0" y="T1"/>
                  </a:cxn>
                  <a:cxn ang="T11">
                    <a:pos x="T2" y="T3"/>
                  </a:cxn>
                  <a:cxn ang="T12">
                    <a:pos x="T4" y="T5"/>
                  </a:cxn>
                  <a:cxn ang="T13">
                    <a:pos x="T6" y="T7"/>
                  </a:cxn>
                  <a:cxn ang="T14">
                    <a:pos x="T8" y="T9"/>
                  </a:cxn>
                </a:cxnLst>
                <a:rect l="T15" t="T16" r="T17" b="T18"/>
                <a:pathLst>
                  <a:path w="32" h="73">
                    <a:moveTo>
                      <a:pt x="11" y="0"/>
                    </a:moveTo>
                    <a:lnTo>
                      <a:pt x="32" y="4"/>
                    </a:lnTo>
                    <a:lnTo>
                      <a:pt x="20" y="73"/>
                    </a:lnTo>
                    <a:lnTo>
                      <a:pt x="0" y="70"/>
                    </a:lnTo>
                    <a:lnTo>
                      <a:pt x="11" y="0"/>
                    </a:lnTo>
                    <a:close/>
                  </a:path>
                </a:pathLst>
              </a:custGeom>
              <a:noFill/>
              <a:ln w="9525">
                <a:noFill/>
                <a:round/>
                <a:headEnd/>
                <a:tailEnd/>
              </a:ln>
            </p:spPr>
            <p:txBody>
              <a:bodyPr>
                <a:prstTxWarp prst="textNoShape">
                  <a:avLst/>
                </a:prstTxWarp>
              </a:bodyPr>
              <a:lstStyle/>
              <a:p>
                <a:endParaRPr lang="en-US"/>
              </a:p>
            </p:txBody>
          </p:sp>
          <p:sp>
            <p:nvSpPr>
              <p:cNvPr id="72535" name="Freeform 1411"/>
              <p:cNvSpPr>
                <a:spLocks/>
              </p:cNvSpPr>
              <p:nvPr/>
            </p:nvSpPr>
            <p:spPr bwMode="auto">
              <a:xfrm>
                <a:off x="4319" y="2465"/>
                <a:ext cx="6" cy="14"/>
              </a:xfrm>
              <a:custGeom>
                <a:avLst/>
                <a:gdLst>
                  <a:gd name="T0" fmla="*/ 12 w 32"/>
                  <a:gd name="T1" fmla="*/ 0 h 72"/>
                  <a:gd name="T2" fmla="*/ 32 w 32"/>
                  <a:gd name="T3" fmla="*/ 3 h 72"/>
                  <a:gd name="T4" fmla="*/ 20 w 32"/>
                  <a:gd name="T5" fmla="*/ 72 h 72"/>
                  <a:gd name="T6" fmla="*/ 0 w 32"/>
                  <a:gd name="T7" fmla="*/ 69 h 72"/>
                  <a:gd name="T8" fmla="*/ 12 w 32"/>
                  <a:gd name="T9" fmla="*/ 0 h 72"/>
                  <a:gd name="T10" fmla="*/ 0 60000 65536"/>
                  <a:gd name="T11" fmla="*/ 0 60000 65536"/>
                  <a:gd name="T12" fmla="*/ 0 60000 65536"/>
                  <a:gd name="T13" fmla="*/ 0 60000 65536"/>
                  <a:gd name="T14" fmla="*/ 0 60000 65536"/>
                  <a:gd name="T15" fmla="*/ 0 w 32"/>
                  <a:gd name="T16" fmla="*/ 0 h 72"/>
                  <a:gd name="T17" fmla="*/ 32 w 32"/>
                  <a:gd name="T18" fmla="*/ 72 h 72"/>
                </a:gdLst>
                <a:ahLst/>
                <a:cxnLst>
                  <a:cxn ang="T10">
                    <a:pos x="T0" y="T1"/>
                  </a:cxn>
                  <a:cxn ang="T11">
                    <a:pos x="T2" y="T3"/>
                  </a:cxn>
                  <a:cxn ang="T12">
                    <a:pos x="T4" y="T5"/>
                  </a:cxn>
                  <a:cxn ang="T13">
                    <a:pos x="T6" y="T7"/>
                  </a:cxn>
                  <a:cxn ang="T14">
                    <a:pos x="T8" y="T9"/>
                  </a:cxn>
                </a:cxnLst>
                <a:rect l="T15" t="T16" r="T17" b="T18"/>
                <a:pathLst>
                  <a:path w="32" h="72">
                    <a:moveTo>
                      <a:pt x="12" y="0"/>
                    </a:moveTo>
                    <a:lnTo>
                      <a:pt x="32" y="3"/>
                    </a:lnTo>
                    <a:lnTo>
                      <a:pt x="20" y="72"/>
                    </a:lnTo>
                    <a:lnTo>
                      <a:pt x="0" y="69"/>
                    </a:lnTo>
                    <a:lnTo>
                      <a:pt x="12" y="0"/>
                    </a:lnTo>
                    <a:close/>
                  </a:path>
                </a:pathLst>
              </a:custGeom>
              <a:noFill/>
              <a:ln w="9525">
                <a:noFill/>
                <a:round/>
                <a:headEnd/>
                <a:tailEnd/>
              </a:ln>
            </p:spPr>
            <p:txBody>
              <a:bodyPr>
                <a:prstTxWarp prst="textNoShape">
                  <a:avLst/>
                </a:prstTxWarp>
              </a:bodyPr>
              <a:lstStyle/>
              <a:p>
                <a:endParaRPr lang="en-US"/>
              </a:p>
            </p:txBody>
          </p:sp>
        </p:grpSp>
        <p:grpSp>
          <p:nvGrpSpPr>
            <p:cNvPr id="41081" name="Group 1412"/>
            <p:cNvGrpSpPr>
              <a:grpSpLocks/>
            </p:cNvGrpSpPr>
            <p:nvPr/>
          </p:nvGrpSpPr>
          <p:grpSpPr bwMode="auto">
            <a:xfrm>
              <a:off x="3601" y="1708"/>
              <a:ext cx="1438" cy="1070"/>
              <a:chOff x="3601" y="1708"/>
              <a:chExt cx="1438" cy="1070"/>
            </a:xfrm>
          </p:grpSpPr>
          <p:sp>
            <p:nvSpPr>
              <p:cNvPr id="72136" name="Freeform 1413"/>
              <p:cNvSpPr>
                <a:spLocks/>
              </p:cNvSpPr>
              <p:nvPr/>
            </p:nvSpPr>
            <p:spPr bwMode="auto">
              <a:xfrm>
                <a:off x="4317" y="2479"/>
                <a:ext cx="6" cy="14"/>
              </a:xfrm>
              <a:custGeom>
                <a:avLst/>
                <a:gdLst>
                  <a:gd name="T0" fmla="*/ 9 w 29"/>
                  <a:gd name="T1" fmla="*/ 0 h 71"/>
                  <a:gd name="T2" fmla="*/ 29 w 29"/>
                  <a:gd name="T3" fmla="*/ 3 h 71"/>
                  <a:gd name="T4" fmla="*/ 21 w 29"/>
                  <a:gd name="T5" fmla="*/ 71 h 71"/>
                  <a:gd name="T6" fmla="*/ 0 w 29"/>
                  <a:gd name="T7" fmla="*/ 71 h 71"/>
                  <a:gd name="T8" fmla="*/ 0 w 29"/>
                  <a:gd name="T9" fmla="*/ 69 h 71"/>
                  <a:gd name="T10" fmla="*/ 9 w 29"/>
                  <a:gd name="T11" fmla="*/ 0 h 71"/>
                  <a:gd name="T12" fmla="*/ 0 60000 65536"/>
                  <a:gd name="T13" fmla="*/ 0 60000 65536"/>
                  <a:gd name="T14" fmla="*/ 0 60000 65536"/>
                  <a:gd name="T15" fmla="*/ 0 60000 65536"/>
                  <a:gd name="T16" fmla="*/ 0 60000 65536"/>
                  <a:gd name="T17" fmla="*/ 0 60000 65536"/>
                  <a:gd name="T18" fmla="*/ 0 w 29"/>
                  <a:gd name="T19" fmla="*/ 0 h 71"/>
                  <a:gd name="T20" fmla="*/ 29 w 29"/>
                  <a:gd name="T21" fmla="*/ 71 h 71"/>
                </a:gdLst>
                <a:ahLst/>
                <a:cxnLst>
                  <a:cxn ang="T12">
                    <a:pos x="T0" y="T1"/>
                  </a:cxn>
                  <a:cxn ang="T13">
                    <a:pos x="T2" y="T3"/>
                  </a:cxn>
                  <a:cxn ang="T14">
                    <a:pos x="T4" y="T5"/>
                  </a:cxn>
                  <a:cxn ang="T15">
                    <a:pos x="T6" y="T7"/>
                  </a:cxn>
                  <a:cxn ang="T16">
                    <a:pos x="T8" y="T9"/>
                  </a:cxn>
                  <a:cxn ang="T17">
                    <a:pos x="T10" y="T11"/>
                  </a:cxn>
                </a:cxnLst>
                <a:rect l="T18" t="T19" r="T20" b="T21"/>
                <a:pathLst>
                  <a:path w="29" h="71">
                    <a:moveTo>
                      <a:pt x="9" y="0"/>
                    </a:moveTo>
                    <a:lnTo>
                      <a:pt x="29" y="3"/>
                    </a:lnTo>
                    <a:lnTo>
                      <a:pt x="21" y="71"/>
                    </a:lnTo>
                    <a:lnTo>
                      <a:pt x="0" y="71"/>
                    </a:lnTo>
                    <a:lnTo>
                      <a:pt x="0" y="69"/>
                    </a:lnTo>
                    <a:lnTo>
                      <a:pt x="9"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37" name="Freeform 1414"/>
              <p:cNvSpPr>
                <a:spLocks/>
              </p:cNvSpPr>
              <p:nvPr/>
            </p:nvSpPr>
            <p:spPr bwMode="auto">
              <a:xfrm>
                <a:off x="4317" y="2493"/>
                <a:ext cx="4" cy="13"/>
              </a:xfrm>
              <a:custGeom>
                <a:avLst/>
                <a:gdLst>
                  <a:gd name="T0" fmla="*/ 3 w 24"/>
                  <a:gd name="T1" fmla="*/ 0 h 67"/>
                  <a:gd name="T2" fmla="*/ 24 w 24"/>
                  <a:gd name="T3" fmla="*/ 0 h 67"/>
                  <a:gd name="T4" fmla="*/ 20 w 24"/>
                  <a:gd name="T5" fmla="*/ 67 h 67"/>
                  <a:gd name="T6" fmla="*/ 0 w 24"/>
                  <a:gd name="T7" fmla="*/ 67 h 67"/>
                  <a:gd name="T8" fmla="*/ 3 w 24"/>
                  <a:gd name="T9" fmla="*/ 0 h 67"/>
                  <a:gd name="T10" fmla="*/ 0 60000 65536"/>
                  <a:gd name="T11" fmla="*/ 0 60000 65536"/>
                  <a:gd name="T12" fmla="*/ 0 60000 65536"/>
                  <a:gd name="T13" fmla="*/ 0 60000 65536"/>
                  <a:gd name="T14" fmla="*/ 0 60000 65536"/>
                  <a:gd name="T15" fmla="*/ 0 w 24"/>
                  <a:gd name="T16" fmla="*/ 0 h 67"/>
                  <a:gd name="T17" fmla="*/ 24 w 24"/>
                  <a:gd name="T18" fmla="*/ 67 h 67"/>
                </a:gdLst>
                <a:ahLst/>
                <a:cxnLst>
                  <a:cxn ang="T10">
                    <a:pos x="T0" y="T1"/>
                  </a:cxn>
                  <a:cxn ang="T11">
                    <a:pos x="T2" y="T3"/>
                  </a:cxn>
                  <a:cxn ang="T12">
                    <a:pos x="T4" y="T5"/>
                  </a:cxn>
                  <a:cxn ang="T13">
                    <a:pos x="T6" y="T7"/>
                  </a:cxn>
                  <a:cxn ang="T14">
                    <a:pos x="T8" y="T9"/>
                  </a:cxn>
                </a:cxnLst>
                <a:rect l="T15" t="T16" r="T17" b="T18"/>
                <a:pathLst>
                  <a:path w="24" h="67">
                    <a:moveTo>
                      <a:pt x="3" y="0"/>
                    </a:moveTo>
                    <a:lnTo>
                      <a:pt x="24" y="0"/>
                    </a:lnTo>
                    <a:lnTo>
                      <a:pt x="20" y="67"/>
                    </a:lnTo>
                    <a:lnTo>
                      <a:pt x="0" y="67"/>
                    </a:lnTo>
                    <a:lnTo>
                      <a:pt x="3"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38" name="Rectangle 1415"/>
              <p:cNvSpPr>
                <a:spLocks noChangeArrowheads="1"/>
              </p:cNvSpPr>
              <p:nvPr/>
            </p:nvSpPr>
            <p:spPr bwMode="auto">
              <a:xfrm>
                <a:off x="4317" y="2506"/>
                <a:ext cx="4" cy="14"/>
              </a:xfrm>
              <a:prstGeom prst="rect">
                <a:avLst/>
              </a:prstGeom>
              <a:solidFill>
                <a:srgbClr val="00A13B"/>
              </a:solidFill>
              <a:ln w="9525">
                <a:noFill/>
                <a:miter lim="800000"/>
                <a:headEnd/>
                <a:tailEnd/>
              </a:ln>
            </p:spPr>
            <p:txBody>
              <a:bodyPr>
                <a:prstTxWarp prst="textNoShape">
                  <a:avLst/>
                </a:prstTxWarp>
              </a:bodyPr>
              <a:lstStyle/>
              <a:p>
                <a:endParaRPr lang="en-US"/>
              </a:p>
            </p:txBody>
          </p:sp>
          <p:sp>
            <p:nvSpPr>
              <p:cNvPr id="72139" name="Freeform 1416"/>
              <p:cNvSpPr>
                <a:spLocks/>
              </p:cNvSpPr>
              <p:nvPr/>
            </p:nvSpPr>
            <p:spPr bwMode="auto">
              <a:xfrm>
                <a:off x="4317" y="2520"/>
                <a:ext cx="5" cy="12"/>
              </a:xfrm>
              <a:custGeom>
                <a:avLst/>
                <a:gdLst>
                  <a:gd name="T0" fmla="*/ 0 w 26"/>
                  <a:gd name="T1" fmla="*/ 0 h 61"/>
                  <a:gd name="T2" fmla="*/ 20 w 26"/>
                  <a:gd name="T3" fmla="*/ 0 h 61"/>
                  <a:gd name="T4" fmla="*/ 26 w 26"/>
                  <a:gd name="T5" fmla="*/ 58 h 61"/>
                  <a:gd name="T6" fmla="*/ 7 w 26"/>
                  <a:gd name="T7" fmla="*/ 61 h 61"/>
                  <a:gd name="T8" fmla="*/ 0 w 26"/>
                  <a:gd name="T9" fmla="*/ 0 h 61"/>
                  <a:gd name="T10" fmla="*/ 0 60000 65536"/>
                  <a:gd name="T11" fmla="*/ 0 60000 65536"/>
                  <a:gd name="T12" fmla="*/ 0 60000 65536"/>
                  <a:gd name="T13" fmla="*/ 0 60000 65536"/>
                  <a:gd name="T14" fmla="*/ 0 60000 65536"/>
                  <a:gd name="T15" fmla="*/ 0 w 26"/>
                  <a:gd name="T16" fmla="*/ 0 h 61"/>
                  <a:gd name="T17" fmla="*/ 26 w 26"/>
                  <a:gd name="T18" fmla="*/ 61 h 61"/>
                </a:gdLst>
                <a:ahLst/>
                <a:cxnLst>
                  <a:cxn ang="T10">
                    <a:pos x="T0" y="T1"/>
                  </a:cxn>
                  <a:cxn ang="T11">
                    <a:pos x="T2" y="T3"/>
                  </a:cxn>
                  <a:cxn ang="T12">
                    <a:pos x="T4" y="T5"/>
                  </a:cxn>
                  <a:cxn ang="T13">
                    <a:pos x="T6" y="T7"/>
                  </a:cxn>
                  <a:cxn ang="T14">
                    <a:pos x="T8" y="T9"/>
                  </a:cxn>
                </a:cxnLst>
                <a:rect l="T15" t="T16" r="T17" b="T18"/>
                <a:pathLst>
                  <a:path w="26" h="61">
                    <a:moveTo>
                      <a:pt x="0" y="0"/>
                    </a:moveTo>
                    <a:lnTo>
                      <a:pt x="20" y="0"/>
                    </a:lnTo>
                    <a:lnTo>
                      <a:pt x="26" y="58"/>
                    </a:lnTo>
                    <a:lnTo>
                      <a:pt x="7" y="61"/>
                    </a:lnTo>
                    <a:lnTo>
                      <a:pt x="0"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40" name="Freeform 1417"/>
              <p:cNvSpPr>
                <a:spLocks/>
              </p:cNvSpPr>
              <p:nvPr/>
            </p:nvSpPr>
            <p:spPr bwMode="auto">
              <a:xfrm>
                <a:off x="4318" y="2531"/>
                <a:ext cx="4" cy="6"/>
              </a:xfrm>
              <a:custGeom>
                <a:avLst/>
                <a:gdLst>
                  <a:gd name="T0" fmla="*/ 0 w 22"/>
                  <a:gd name="T1" fmla="*/ 3 h 31"/>
                  <a:gd name="T2" fmla="*/ 19 w 22"/>
                  <a:gd name="T3" fmla="*/ 0 h 31"/>
                  <a:gd name="T4" fmla="*/ 22 w 22"/>
                  <a:gd name="T5" fmla="*/ 28 h 31"/>
                  <a:gd name="T6" fmla="*/ 2 w 22"/>
                  <a:gd name="T7" fmla="*/ 31 h 31"/>
                  <a:gd name="T8" fmla="*/ 0 w 22"/>
                  <a:gd name="T9" fmla="*/ 3 h 31"/>
                  <a:gd name="T10" fmla="*/ 0 60000 65536"/>
                  <a:gd name="T11" fmla="*/ 0 60000 65536"/>
                  <a:gd name="T12" fmla="*/ 0 60000 65536"/>
                  <a:gd name="T13" fmla="*/ 0 60000 65536"/>
                  <a:gd name="T14" fmla="*/ 0 60000 65536"/>
                  <a:gd name="T15" fmla="*/ 0 w 22"/>
                  <a:gd name="T16" fmla="*/ 0 h 31"/>
                  <a:gd name="T17" fmla="*/ 22 w 22"/>
                  <a:gd name="T18" fmla="*/ 31 h 31"/>
                </a:gdLst>
                <a:ahLst/>
                <a:cxnLst>
                  <a:cxn ang="T10">
                    <a:pos x="T0" y="T1"/>
                  </a:cxn>
                  <a:cxn ang="T11">
                    <a:pos x="T2" y="T3"/>
                  </a:cxn>
                  <a:cxn ang="T12">
                    <a:pos x="T4" y="T5"/>
                  </a:cxn>
                  <a:cxn ang="T13">
                    <a:pos x="T6" y="T7"/>
                  </a:cxn>
                  <a:cxn ang="T14">
                    <a:pos x="T8" y="T9"/>
                  </a:cxn>
                </a:cxnLst>
                <a:rect l="T15" t="T16" r="T17" b="T18"/>
                <a:pathLst>
                  <a:path w="22" h="31">
                    <a:moveTo>
                      <a:pt x="0" y="3"/>
                    </a:moveTo>
                    <a:lnTo>
                      <a:pt x="19" y="0"/>
                    </a:lnTo>
                    <a:lnTo>
                      <a:pt x="22" y="28"/>
                    </a:lnTo>
                    <a:lnTo>
                      <a:pt x="2" y="31"/>
                    </a:lnTo>
                    <a:lnTo>
                      <a:pt x="0" y="3"/>
                    </a:lnTo>
                    <a:close/>
                  </a:path>
                </a:pathLst>
              </a:custGeom>
              <a:solidFill>
                <a:srgbClr val="00A13B"/>
              </a:solidFill>
              <a:ln w="9525">
                <a:noFill/>
                <a:round/>
                <a:headEnd/>
                <a:tailEnd/>
              </a:ln>
            </p:spPr>
            <p:txBody>
              <a:bodyPr>
                <a:prstTxWarp prst="textNoShape">
                  <a:avLst/>
                </a:prstTxWarp>
              </a:bodyPr>
              <a:lstStyle/>
              <a:p>
                <a:endParaRPr lang="en-US"/>
              </a:p>
            </p:txBody>
          </p:sp>
          <p:sp>
            <p:nvSpPr>
              <p:cNvPr id="72141" name="Freeform 1418"/>
              <p:cNvSpPr>
                <a:spLocks/>
              </p:cNvSpPr>
              <p:nvPr/>
            </p:nvSpPr>
            <p:spPr bwMode="auto">
              <a:xfrm>
                <a:off x="4318" y="2537"/>
                <a:ext cx="6" cy="6"/>
              </a:xfrm>
              <a:custGeom>
                <a:avLst/>
                <a:gdLst>
                  <a:gd name="T0" fmla="*/ 0 w 26"/>
                  <a:gd name="T1" fmla="*/ 3 h 32"/>
                  <a:gd name="T2" fmla="*/ 20 w 26"/>
                  <a:gd name="T3" fmla="*/ 0 h 32"/>
                  <a:gd name="T4" fmla="*/ 26 w 26"/>
                  <a:gd name="T5" fmla="*/ 26 h 32"/>
                  <a:gd name="T6" fmla="*/ 9 w 26"/>
                  <a:gd name="T7" fmla="*/ 32 h 32"/>
                  <a:gd name="T8" fmla="*/ 0 w 26"/>
                  <a:gd name="T9" fmla="*/ 3 h 32"/>
                  <a:gd name="T10" fmla="*/ 0 60000 65536"/>
                  <a:gd name="T11" fmla="*/ 0 60000 65536"/>
                  <a:gd name="T12" fmla="*/ 0 60000 65536"/>
                  <a:gd name="T13" fmla="*/ 0 60000 65536"/>
                  <a:gd name="T14" fmla="*/ 0 60000 65536"/>
                  <a:gd name="T15" fmla="*/ 0 w 26"/>
                  <a:gd name="T16" fmla="*/ 0 h 32"/>
                  <a:gd name="T17" fmla="*/ 26 w 26"/>
                  <a:gd name="T18" fmla="*/ 32 h 32"/>
                </a:gdLst>
                <a:ahLst/>
                <a:cxnLst>
                  <a:cxn ang="T10">
                    <a:pos x="T0" y="T1"/>
                  </a:cxn>
                  <a:cxn ang="T11">
                    <a:pos x="T2" y="T3"/>
                  </a:cxn>
                  <a:cxn ang="T12">
                    <a:pos x="T4" y="T5"/>
                  </a:cxn>
                  <a:cxn ang="T13">
                    <a:pos x="T6" y="T7"/>
                  </a:cxn>
                  <a:cxn ang="T14">
                    <a:pos x="T8" y="T9"/>
                  </a:cxn>
                </a:cxnLst>
                <a:rect l="T15" t="T16" r="T17" b="T18"/>
                <a:pathLst>
                  <a:path w="26" h="32">
                    <a:moveTo>
                      <a:pt x="0" y="3"/>
                    </a:moveTo>
                    <a:lnTo>
                      <a:pt x="20" y="0"/>
                    </a:lnTo>
                    <a:lnTo>
                      <a:pt x="26" y="26"/>
                    </a:lnTo>
                    <a:lnTo>
                      <a:pt x="9" y="32"/>
                    </a:lnTo>
                    <a:lnTo>
                      <a:pt x="0" y="3"/>
                    </a:lnTo>
                    <a:close/>
                  </a:path>
                </a:pathLst>
              </a:custGeom>
              <a:solidFill>
                <a:srgbClr val="00A13B"/>
              </a:solidFill>
              <a:ln w="9525">
                <a:noFill/>
                <a:round/>
                <a:headEnd/>
                <a:tailEnd/>
              </a:ln>
            </p:spPr>
            <p:txBody>
              <a:bodyPr>
                <a:prstTxWarp prst="textNoShape">
                  <a:avLst/>
                </a:prstTxWarp>
              </a:bodyPr>
              <a:lstStyle/>
              <a:p>
                <a:endParaRPr lang="en-US"/>
              </a:p>
            </p:txBody>
          </p:sp>
          <p:sp>
            <p:nvSpPr>
              <p:cNvPr id="72142" name="Freeform 1419"/>
              <p:cNvSpPr>
                <a:spLocks/>
              </p:cNvSpPr>
              <p:nvPr/>
            </p:nvSpPr>
            <p:spPr bwMode="auto">
              <a:xfrm>
                <a:off x="4320" y="2542"/>
                <a:ext cx="7" cy="12"/>
              </a:xfrm>
              <a:custGeom>
                <a:avLst/>
                <a:gdLst>
                  <a:gd name="T0" fmla="*/ 0 w 32"/>
                  <a:gd name="T1" fmla="*/ 6 h 58"/>
                  <a:gd name="T2" fmla="*/ 17 w 32"/>
                  <a:gd name="T3" fmla="*/ 0 h 58"/>
                  <a:gd name="T4" fmla="*/ 32 w 32"/>
                  <a:gd name="T5" fmla="*/ 56 h 58"/>
                  <a:gd name="T6" fmla="*/ 11 w 32"/>
                  <a:gd name="T7" fmla="*/ 58 h 58"/>
                  <a:gd name="T8" fmla="*/ 0 w 32"/>
                  <a:gd name="T9" fmla="*/ 6 h 58"/>
                  <a:gd name="T10" fmla="*/ 0 60000 65536"/>
                  <a:gd name="T11" fmla="*/ 0 60000 65536"/>
                  <a:gd name="T12" fmla="*/ 0 60000 65536"/>
                  <a:gd name="T13" fmla="*/ 0 60000 65536"/>
                  <a:gd name="T14" fmla="*/ 0 60000 65536"/>
                  <a:gd name="T15" fmla="*/ 0 w 32"/>
                  <a:gd name="T16" fmla="*/ 0 h 58"/>
                  <a:gd name="T17" fmla="*/ 32 w 32"/>
                  <a:gd name="T18" fmla="*/ 58 h 58"/>
                </a:gdLst>
                <a:ahLst/>
                <a:cxnLst>
                  <a:cxn ang="T10">
                    <a:pos x="T0" y="T1"/>
                  </a:cxn>
                  <a:cxn ang="T11">
                    <a:pos x="T2" y="T3"/>
                  </a:cxn>
                  <a:cxn ang="T12">
                    <a:pos x="T4" y="T5"/>
                  </a:cxn>
                  <a:cxn ang="T13">
                    <a:pos x="T6" y="T7"/>
                  </a:cxn>
                  <a:cxn ang="T14">
                    <a:pos x="T8" y="T9"/>
                  </a:cxn>
                </a:cxnLst>
                <a:rect l="T15" t="T16" r="T17" b="T18"/>
                <a:pathLst>
                  <a:path w="32" h="58">
                    <a:moveTo>
                      <a:pt x="0" y="6"/>
                    </a:moveTo>
                    <a:lnTo>
                      <a:pt x="17" y="0"/>
                    </a:lnTo>
                    <a:lnTo>
                      <a:pt x="32" y="56"/>
                    </a:lnTo>
                    <a:lnTo>
                      <a:pt x="11" y="58"/>
                    </a:lnTo>
                    <a:lnTo>
                      <a:pt x="0" y="6"/>
                    </a:lnTo>
                    <a:close/>
                  </a:path>
                </a:pathLst>
              </a:custGeom>
              <a:solidFill>
                <a:srgbClr val="00A13B"/>
              </a:solidFill>
              <a:ln w="9525">
                <a:noFill/>
                <a:round/>
                <a:headEnd/>
                <a:tailEnd/>
              </a:ln>
            </p:spPr>
            <p:txBody>
              <a:bodyPr>
                <a:prstTxWarp prst="textNoShape">
                  <a:avLst/>
                </a:prstTxWarp>
              </a:bodyPr>
              <a:lstStyle/>
              <a:p>
                <a:endParaRPr lang="en-US"/>
              </a:p>
            </p:txBody>
          </p:sp>
          <p:sp>
            <p:nvSpPr>
              <p:cNvPr id="72143" name="Freeform 1420"/>
              <p:cNvSpPr>
                <a:spLocks/>
              </p:cNvSpPr>
              <p:nvPr/>
            </p:nvSpPr>
            <p:spPr bwMode="auto">
              <a:xfrm>
                <a:off x="4322" y="2553"/>
                <a:ext cx="6" cy="11"/>
              </a:xfrm>
              <a:custGeom>
                <a:avLst/>
                <a:gdLst>
                  <a:gd name="T0" fmla="*/ 0 w 27"/>
                  <a:gd name="T1" fmla="*/ 2 h 56"/>
                  <a:gd name="T2" fmla="*/ 21 w 27"/>
                  <a:gd name="T3" fmla="*/ 0 h 56"/>
                  <a:gd name="T4" fmla="*/ 27 w 27"/>
                  <a:gd name="T5" fmla="*/ 56 h 56"/>
                  <a:gd name="T6" fmla="*/ 6 w 27"/>
                  <a:gd name="T7" fmla="*/ 56 h 56"/>
                  <a:gd name="T8" fmla="*/ 0 w 27"/>
                  <a:gd name="T9" fmla="*/ 2 h 56"/>
                  <a:gd name="T10" fmla="*/ 0 60000 65536"/>
                  <a:gd name="T11" fmla="*/ 0 60000 65536"/>
                  <a:gd name="T12" fmla="*/ 0 60000 65536"/>
                  <a:gd name="T13" fmla="*/ 0 60000 65536"/>
                  <a:gd name="T14" fmla="*/ 0 60000 65536"/>
                  <a:gd name="T15" fmla="*/ 0 w 27"/>
                  <a:gd name="T16" fmla="*/ 0 h 56"/>
                  <a:gd name="T17" fmla="*/ 27 w 27"/>
                  <a:gd name="T18" fmla="*/ 56 h 56"/>
                </a:gdLst>
                <a:ahLst/>
                <a:cxnLst>
                  <a:cxn ang="T10">
                    <a:pos x="T0" y="T1"/>
                  </a:cxn>
                  <a:cxn ang="T11">
                    <a:pos x="T2" y="T3"/>
                  </a:cxn>
                  <a:cxn ang="T12">
                    <a:pos x="T4" y="T5"/>
                  </a:cxn>
                  <a:cxn ang="T13">
                    <a:pos x="T6" y="T7"/>
                  </a:cxn>
                  <a:cxn ang="T14">
                    <a:pos x="T8" y="T9"/>
                  </a:cxn>
                </a:cxnLst>
                <a:rect l="T15" t="T16" r="T17" b="T18"/>
                <a:pathLst>
                  <a:path w="27" h="56">
                    <a:moveTo>
                      <a:pt x="0" y="2"/>
                    </a:moveTo>
                    <a:lnTo>
                      <a:pt x="21" y="0"/>
                    </a:lnTo>
                    <a:lnTo>
                      <a:pt x="27" y="56"/>
                    </a:lnTo>
                    <a:lnTo>
                      <a:pt x="6" y="56"/>
                    </a:lnTo>
                    <a:lnTo>
                      <a:pt x="0" y="2"/>
                    </a:lnTo>
                    <a:close/>
                  </a:path>
                </a:pathLst>
              </a:custGeom>
              <a:solidFill>
                <a:srgbClr val="00A13B"/>
              </a:solidFill>
              <a:ln w="9525">
                <a:noFill/>
                <a:round/>
                <a:headEnd/>
                <a:tailEnd/>
              </a:ln>
            </p:spPr>
            <p:txBody>
              <a:bodyPr>
                <a:prstTxWarp prst="textNoShape">
                  <a:avLst/>
                </a:prstTxWarp>
              </a:bodyPr>
              <a:lstStyle/>
              <a:p>
                <a:endParaRPr lang="en-US"/>
              </a:p>
            </p:txBody>
          </p:sp>
          <p:sp>
            <p:nvSpPr>
              <p:cNvPr id="72144" name="Freeform 1421"/>
              <p:cNvSpPr>
                <a:spLocks/>
              </p:cNvSpPr>
              <p:nvPr/>
            </p:nvSpPr>
            <p:spPr bwMode="auto">
              <a:xfrm>
                <a:off x="4324" y="2564"/>
                <a:ext cx="4" cy="12"/>
              </a:xfrm>
              <a:custGeom>
                <a:avLst/>
                <a:gdLst>
                  <a:gd name="T0" fmla="*/ 0 w 23"/>
                  <a:gd name="T1" fmla="*/ 0 h 58"/>
                  <a:gd name="T2" fmla="*/ 21 w 23"/>
                  <a:gd name="T3" fmla="*/ 0 h 58"/>
                  <a:gd name="T4" fmla="*/ 23 w 23"/>
                  <a:gd name="T5" fmla="*/ 58 h 58"/>
                  <a:gd name="T6" fmla="*/ 6 w 23"/>
                  <a:gd name="T7" fmla="*/ 58 h 58"/>
                  <a:gd name="T8" fmla="*/ 0 w 23"/>
                  <a:gd name="T9" fmla="*/ 0 h 58"/>
                  <a:gd name="T10" fmla="*/ 0 60000 65536"/>
                  <a:gd name="T11" fmla="*/ 0 60000 65536"/>
                  <a:gd name="T12" fmla="*/ 0 60000 65536"/>
                  <a:gd name="T13" fmla="*/ 0 60000 65536"/>
                  <a:gd name="T14" fmla="*/ 0 60000 65536"/>
                  <a:gd name="T15" fmla="*/ 0 w 23"/>
                  <a:gd name="T16" fmla="*/ 0 h 58"/>
                  <a:gd name="T17" fmla="*/ 23 w 23"/>
                  <a:gd name="T18" fmla="*/ 58 h 58"/>
                </a:gdLst>
                <a:ahLst/>
                <a:cxnLst>
                  <a:cxn ang="T10">
                    <a:pos x="T0" y="T1"/>
                  </a:cxn>
                  <a:cxn ang="T11">
                    <a:pos x="T2" y="T3"/>
                  </a:cxn>
                  <a:cxn ang="T12">
                    <a:pos x="T4" y="T5"/>
                  </a:cxn>
                  <a:cxn ang="T13">
                    <a:pos x="T6" y="T7"/>
                  </a:cxn>
                  <a:cxn ang="T14">
                    <a:pos x="T8" y="T9"/>
                  </a:cxn>
                </a:cxnLst>
                <a:rect l="T15" t="T16" r="T17" b="T18"/>
                <a:pathLst>
                  <a:path w="23" h="58">
                    <a:moveTo>
                      <a:pt x="0" y="0"/>
                    </a:moveTo>
                    <a:lnTo>
                      <a:pt x="21" y="0"/>
                    </a:lnTo>
                    <a:lnTo>
                      <a:pt x="23" y="58"/>
                    </a:lnTo>
                    <a:lnTo>
                      <a:pt x="6" y="58"/>
                    </a:lnTo>
                    <a:lnTo>
                      <a:pt x="0"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45" name="Freeform 1422"/>
              <p:cNvSpPr>
                <a:spLocks/>
              </p:cNvSpPr>
              <p:nvPr/>
            </p:nvSpPr>
            <p:spPr bwMode="auto">
              <a:xfrm>
                <a:off x="4325" y="2576"/>
                <a:ext cx="4" cy="12"/>
              </a:xfrm>
              <a:custGeom>
                <a:avLst/>
                <a:gdLst>
                  <a:gd name="T0" fmla="*/ 0 w 20"/>
                  <a:gd name="T1" fmla="*/ 0 h 61"/>
                  <a:gd name="T2" fmla="*/ 17 w 20"/>
                  <a:gd name="T3" fmla="*/ 0 h 61"/>
                  <a:gd name="T4" fmla="*/ 20 w 20"/>
                  <a:gd name="T5" fmla="*/ 61 h 61"/>
                  <a:gd name="T6" fmla="*/ 0 w 20"/>
                  <a:gd name="T7" fmla="*/ 61 h 61"/>
                  <a:gd name="T8" fmla="*/ 0 w 20"/>
                  <a:gd name="T9" fmla="*/ 0 h 61"/>
                  <a:gd name="T10" fmla="*/ 0 60000 65536"/>
                  <a:gd name="T11" fmla="*/ 0 60000 65536"/>
                  <a:gd name="T12" fmla="*/ 0 60000 65536"/>
                  <a:gd name="T13" fmla="*/ 0 60000 65536"/>
                  <a:gd name="T14" fmla="*/ 0 60000 65536"/>
                  <a:gd name="T15" fmla="*/ 0 w 20"/>
                  <a:gd name="T16" fmla="*/ 0 h 61"/>
                  <a:gd name="T17" fmla="*/ 20 w 20"/>
                  <a:gd name="T18" fmla="*/ 61 h 61"/>
                </a:gdLst>
                <a:ahLst/>
                <a:cxnLst>
                  <a:cxn ang="T10">
                    <a:pos x="T0" y="T1"/>
                  </a:cxn>
                  <a:cxn ang="T11">
                    <a:pos x="T2" y="T3"/>
                  </a:cxn>
                  <a:cxn ang="T12">
                    <a:pos x="T4" y="T5"/>
                  </a:cxn>
                  <a:cxn ang="T13">
                    <a:pos x="T6" y="T7"/>
                  </a:cxn>
                  <a:cxn ang="T14">
                    <a:pos x="T8" y="T9"/>
                  </a:cxn>
                </a:cxnLst>
                <a:rect l="T15" t="T16" r="T17" b="T18"/>
                <a:pathLst>
                  <a:path w="20" h="61">
                    <a:moveTo>
                      <a:pt x="0" y="0"/>
                    </a:moveTo>
                    <a:lnTo>
                      <a:pt x="17" y="0"/>
                    </a:lnTo>
                    <a:lnTo>
                      <a:pt x="20" y="61"/>
                    </a:lnTo>
                    <a:lnTo>
                      <a:pt x="0" y="61"/>
                    </a:lnTo>
                    <a:lnTo>
                      <a:pt x="0"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46" name="Freeform 1423"/>
              <p:cNvSpPr>
                <a:spLocks/>
              </p:cNvSpPr>
              <p:nvPr/>
            </p:nvSpPr>
            <p:spPr bwMode="auto">
              <a:xfrm>
                <a:off x="4324" y="2588"/>
                <a:ext cx="5" cy="12"/>
              </a:xfrm>
              <a:custGeom>
                <a:avLst/>
                <a:gdLst>
                  <a:gd name="T0" fmla="*/ 4 w 24"/>
                  <a:gd name="T1" fmla="*/ 0 h 60"/>
                  <a:gd name="T2" fmla="*/ 24 w 24"/>
                  <a:gd name="T3" fmla="*/ 0 h 60"/>
                  <a:gd name="T4" fmla="*/ 21 w 24"/>
                  <a:gd name="T5" fmla="*/ 60 h 60"/>
                  <a:gd name="T6" fmla="*/ 0 w 24"/>
                  <a:gd name="T7" fmla="*/ 57 h 60"/>
                  <a:gd name="T8" fmla="*/ 4 w 24"/>
                  <a:gd name="T9" fmla="*/ 0 h 60"/>
                  <a:gd name="T10" fmla="*/ 0 60000 65536"/>
                  <a:gd name="T11" fmla="*/ 0 60000 65536"/>
                  <a:gd name="T12" fmla="*/ 0 60000 65536"/>
                  <a:gd name="T13" fmla="*/ 0 60000 65536"/>
                  <a:gd name="T14" fmla="*/ 0 60000 65536"/>
                  <a:gd name="T15" fmla="*/ 0 w 24"/>
                  <a:gd name="T16" fmla="*/ 0 h 60"/>
                  <a:gd name="T17" fmla="*/ 24 w 24"/>
                  <a:gd name="T18" fmla="*/ 60 h 60"/>
                </a:gdLst>
                <a:ahLst/>
                <a:cxnLst>
                  <a:cxn ang="T10">
                    <a:pos x="T0" y="T1"/>
                  </a:cxn>
                  <a:cxn ang="T11">
                    <a:pos x="T2" y="T3"/>
                  </a:cxn>
                  <a:cxn ang="T12">
                    <a:pos x="T4" y="T5"/>
                  </a:cxn>
                  <a:cxn ang="T13">
                    <a:pos x="T6" y="T7"/>
                  </a:cxn>
                  <a:cxn ang="T14">
                    <a:pos x="T8" y="T9"/>
                  </a:cxn>
                </a:cxnLst>
                <a:rect l="T15" t="T16" r="T17" b="T18"/>
                <a:pathLst>
                  <a:path w="24" h="60">
                    <a:moveTo>
                      <a:pt x="4" y="0"/>
                    </a:moveTo>
                    <a:lnTo>
                      <a:pt x="24" y="0"/>
                    </a:lnTo>
                    <a:lnTo>
                      <a:pt x="21" y="60"/>
                    </a:lnTo>
                    <a:lnTo>
                      <a:pt x="0" y="57"/>
                    </a:lnTo>
                    <a:lnTo>
                      <a:pt x="4"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47" name="Freeform 1424"/>
              <p:cNvSpPr>
                <a:spLocks/>
              </p:cNvSpPr>
              <p:nvPr/>
            </p:nvSpPr>
            <p:spPr bwMode="auto">
              <a:xfrm>
                <a:off x="4323" y="2600"/>
                <a:ext cx="5" cy="12"/>
              </a:xfrm>
              <a:custGeom>
                <a:avLst/>
                <a:gdLst>
                  <a:gd name="T0" fmla="*/ 5 w 26"/>
                  <a:gd name="T1" fmla="*/ 0 h 61"/>
                  <a:gd name="T2" fmla="*/ 26 w 26"/>
                  <a:gd name="T3" fmla="*/ 3 h 61"/>
                  <a:gd name="T4" fmla="*/ 20 w 26"/>
                  <a:gd name="T5" fmla="*/ 61 h 61"/>
                  <a:gd name="T6" fmla="*/ 0 w 26"/>
                  <a:gd name="T7" fmla="*/ 61 h 61"/>
                  <a:gd name="T8" fmla="*/ 5 w 26"/>
                  <a:gd name="T9" fmla="*/ 0 h 61"/>
                  <a:gd name="T10" fmla="*/ 0 60000 65536"/>
                  <a:gd name="T11" fmla="*/ 0 60000 65536"/>
                  <a:gd name="T12" fmla="*/ 0 60000 65536"/>
                  <a:gd name="T13" fmla="*/ 0 60000 65536"/>
                  <a:gd name="T14" fmla="*/ 0 60000 65536"/>
                  <a:gd name="T15" fmla="*/ 0 w 26"/>
                  <a:gd name="T16" fmla="*/ 0 h 61"/>
                  <a:gd name="T17" fmla="*/ 26 w 26"/>
                  <a:gd name="T18" fmla="*/ 61 h 61"/>
                </a:gdLst>
                <a:ahLst/>
                <a:cxnLst>
                  <a:cxn ang="T10">
                    <a:pos x="T0" y="T1"/>
                  </a:cxn>
                  <a:cxn ang="T11">
                    <a:pos x="T2" y="T3"/>
                  </a:cxn>
                  <a:cxn ang="T12">
                    <a:pos x="T4" y="T5"/>
                  </a:cxn>
                  <a:cxn ang="T13">
                    <a:pos x="T6" y="T7"/>
                  </a:cxn>
                  <a:cxn ang="T14">
                    <a:pos x="T8" y="T9"/>
                  </a:cxn>
                </a:cxnLst>
                <a:rect l="T15" t="T16" r="T17" b="T18"/>
                <a:pathLst>
                  <a:path w="26" h="61">
                    <a:moveTo>
                      <a:pt x="5" y="0"/>
                    </a:moveTo>
                    <a:lnTo>
                      <a:pt x="26" y="3"/>
                    </a:lnTo>
                    <a:lnTo>
                      <a:pt x="20" y="61"/>
                    </a:lnTo>
                    <a:lnTo>
                      <a:pt x="0" y="61"/>
                    </a:lnTo>
                    <a:lnTo>
                      <a:pt x="5"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48" name="Freeform 1425"/>
              <p:cNvSpPr>
                <a:spLocks/>
              </p:cNvSpPr>
              <p:nvPr/>
            </p:nvSpPr>
            <p:spPr bwMode="auto">
              <a:xfrm>
                <a:off x="4322" y="2612"/>
                <a:ext cx="5" cy="11"/>
              </a:xfrm>
              <a:custGeom>
                <a:avLst/>
                <a:gdLst>
                  <a:gd name="T0" fmla="*/ 6 w 26"/>
                  <a:gd name="T1" fmla="*/ 0 h 57"/>
                  <a:gd name="T2" fmla="*/ 26 w 26"/>
                  <a:gd name="T3" fmla="*/ 0 h 57"/>
                  <a:gd name="T4" fmla="*/ 21 w 26"/>
                  <a:gd name="T5" fmla="*/ 57 h 57"/>
                  <a:gd name="T6" fmla="*/ 0 w 26"/>
                  <a:gd name="T7" fmla="*/ 55 h 57"/>
                  <a:gd name="T8" fmla="*/ 6 w 26"/>
                  <a:gd name="T9" fmla="*/ 0 h 57"/>
                  <a:gd name="T10" fmla="*/ 0 60000 65536"/>
                  <a:gd name="T11" fmla="*/ 0 60000 65536"/>
                  <a:gd name="T12" fmla="*/ 0 60000 65536"/>
                  <a:gd name="T13" fmla="*/ 0 60000 65536"/>
                  <a:gd name="T14" fmla="*/ 0 60000 65536"/>
                  <a:gd name="T15" fmla="*/ 0 w 26"/>
                  <a:gd name="T16" fmla="*/ 0 h 57"/>
                  <a:gd name="T17" fmla="*/ 26 w 26"/>
                  <a:gd name="T18" fmla="*/ 57 h 57"/>
                </a:gdLst>
                <a:ahLst/>
                <a:cxnLst>
                  <a:cxn ang="T10">
                    <a:pos x="T0" y="T1"/>
                  </a:cxn>
                  <a:cxn ang="T11">
                    <a:pos x="T2" y="T3"/>
                  </a:cxn>
                  <a:cxn ang="T12">
                    <a:pos x="T4" y="T5"/>
                  </a:cxn>
                  <a:cxn ang="T13">
                    <a:pos x="T6" y="T7"/>
                  </a:cxn>
                  <a:cxn ang="T14">
                    <a:pos x="T8" y="T9"/>
                  </a:cxn>
                </a:cxnLst>
                <a:rect l="T15" t="T16" r="T17" b="T18"/>
                <a:pathLst>
                  <a:path w="26" h="57">
                    <a:moveTo>
                      <a:pt x="6" y="0"/>
                    </a:moveTo>
                    <a:lnTo>
                      <a:pt x="26" y="0"/>
                    </a:lnTo>
                    <a:lnTo>
                      <a:pt x="21" y="57"/>
                    </a:lnTo>
                    <a:lnTo>
                      <a:pt x="0" y="55"/>
                    </a:lnTo>
                    <a:lnTo>
                      <a:pt x="6"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49" name="Freeform 1426"/>
              <p:cNvSpPr>
                <a:spLocks/>
              </p:cNvSpPr>
              <p:nvPr/>
            </p:nvSpPr>
            <p:spPr bwMode="auto">
              <a:xfrm>
                <a:off x="4320" y="2623"/>
                <a:ext cx="6" cy="12"/>
              </a:xfrm>
              <a:custGeom>
                <a:avLst/>
                <a:gdLst>
                  <a:gd name="T0" fmla="*/ 8 w 29"/>
                  <a:gd name="T1" fmla="*/ 0 h 60"/>
                  <a:gd name="T2" fmla="*/ 29 w 29"/>
                  <a:gd name="T3" fmla="*/ 2 h 60"/>
                  <a:gd name="T4" fmla="*/ 19 w 29"/>
                  <a:gd name="T5" fmla="*/ 57 h 60"/>
                  <a:gd name="T6" fmla="*/ 19 w 29"/>
                  <a:gd name="T7" fmla="*/ 60 h 60"/>
                  <a:gd name="T8" fmla="*/ 0 w 29"/>
                  <a:gd name="T9" fmla="*/ 54 h 60"/>
                  <a:gd name="T10" fmla="*/ 8 w 29"/>
                  <a:gd name="T11" fmla="*/ 0 h 60"/>
                  <a:gd name="T12" fmla="*/ 0 60000 65536"/>
                  <a:gd name="T13" fmla="*/ 0 60000 65536"/>
                  <a:gd name="T14" fmla="*/ 0 60000 65536"/>
                  <a:gd name="T15" fmla="*/ 0 60000 65536"/>
                  <a:gd name="T16" fmla="*/ 0 60000 65536"/>
                  <a:gd name="T17" fmla="*/ 0 60000 65536"/>
                  <a:gd name="T18" fmla="*/ 0 w 29"/>
                  <a:gd name="T19" fmla="*/ 0 h 60"/>
                  <a:gd name="T20" fmla="*/ 29 w 29"/>
                  <a:gd name="T21" fmla="*/ 60 h 60"/>
                </a:gdLst>
                <a:ahLst/>
                <a:cxnLst>
                  <a:cxn ang="T12">
                    <a:pos x="T0" y="T1"/>
                  </a:cxn>
                  <a:cxn ang="T13">
                    <a:pos x="T2" y="T3"/>
                  </a:cxn>
                  <a:cxn ang="T14">
                    <a:pos x="T4" y="T5"/>
                  </a:cxn>
                  <a:cxn ang="T15">
                    <a:pos x="T6" y="T7"/>
                  </a:cxn>
                  <a:cxn ang="T16">
                    <a:pos x="T8" y="T9"/>
                  </a:cxn>
                  <a:cxn ang="T17">
                    <a:pos x="T10" y="T11"/>
                  </a:cxn>
                </a:cxnLst>
                <a:rect l="T18" t="T19" r="T20" b="T21"/>
                <a:pathLst>
                  <a:path w="29" h="60">
                    <a:moveTo>
                      <a:pt x="8" y="0"/>
                    </a:moveTo>
                    <a:lnTo>
                      <a:pt x="29" y="2"/>
                    </a:lnTo>
                    <a:lnTo>
                      <a:pt x="19" y="57"/>
                    </a:lnTo>
                    <a:lnTo>
                      <a:pt x="19" y="60"/>
                    </a:lnTo>
                    <a:lnTo>
                      <a:pt x="0" y="54"/>
                    </a:lnTo>
                    <a:lnTo>
                      <a:pt x="8"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50" name="Freeform 1427"/>
              <p:cNvSpPr>
                <a:spLocks/>
              </p:cNvSpPr>
              <p:nvPr/>
            </p:nvSpPr>
            <p:spPr bwMode="auto">
              <a:xfrm>
                <a:off x="4318" y="2634"/>
                <a:ext cx="6" cy="11"/>
              </a:xfrm>
              <a:custGeom>
                <a:avLst/>
                <a:gdLst>
                  <a:gd name="T0" fmla="*/ 9 w 28"/>
                  <a:gd name="T1" fmla="*/ 0 h 58"/>
                  <a:gd name="T2" fmla="*/ 28 w 28"/>
                  <a:gd name="T3" fmla="*/ 6 h 58"/>
                  <a:gd name="T4" fmla="*/ 20 w 28"/>
                  <a:gd name="T5" fmla="*/ 58 h 58"/>
                  <a:gd name="T6" fmla="*/ 0 w 28"/>
                  <a:gd name="T7" fmla="*/ 52 h 58"/>
                  <a:gd name="T8" fmla="*/ 9 w 28"/>
                  <a:gd name="T9" fmla="*/ 0 h 58"/>
                  <a:gd name="T10" fmla="*/ 0 60000 65536"/>
                  <a:gd name="T11" fmla="*/ 0 60000 65536"/>
                  <a:gd name="T12" fmla="*/ 0 60000 65536"/>
                  <a:gd name="T13" fmla="*/ 0 60000 65536"/>
                  <a:gd name="T14" fmla="*/ 0 60000 65536"/>
                  <a:gd name="T15" fmla="*/ 0 w 28"/>
                  <a:gd name="T16" fmla="*/ 0 h 58"/>
                  <a:gd name="T17" fmla="*/ 28 w 28"/>
                  <a:gd name="T18" fmla="*/ 58 h 58"/>
                </a:gdLst>
                <a:ahLst/>
                <a:cxnLst>
                  <a:cxn ang="T10">
                    <a:pos x="T0" y="T1"/>
                  </a:cxn>
                  <a:cxn ang="T11">
                    <a:pos x="T2" y="T3"/>
                  </a:cxn>
                  <a:cxn ang="T12">
                    <a:pos x="T4" y="T5"/>
                  </a:cxn>
                  <a:cxn ang="T13">
                    <a:pos x="T6" y="T7"/>
                  </a:cxn>
                  <a:cxn ang="T14">
                    <a:pos x="T8" y="T9"/>
                  </a:cxn>
                </a:cxnLst>
                <a:rect l="T15" t="T16" r="T17" b="T18"/>
                <a:pathLst>
                  <a:path w="28" h="58">
                    <a:moveTo>
                      <a:pt x="9" y="0"/>
                    </a:moveTo>
                    <a:lnTo>
                      <a:pt x="28" y="6"/>
                    </a:lnTo>
                    <a:lnTo>
                      <a:pt x="20" y="58"/>
                    </a:lnTo>
                    <a:lnTo>
                      <a:pt x="0" y="52"/>
                    </a:lnTo>
                    <a:lnTo>
                      <a:pt x="9"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51" name="Freeform 1428"/>
              <p:cNvSpPr>
                <a:spLocks/>
              </p:cNvSpPr>
              <p:nvPr/>
            </p:nvSpPr>
            <p:spPr bwMode="auto">
              <a:xfrm>
                <a:off x="4317" y="2644"/>
                <a:ext cx="5" cy="10"/>
              </a:xfrm>
              <a:custGeom>
                <a:avLst/>
                <a:gdLst>
                  <a:gd name="T0" fmla="*/ 9 w 29"/>
                  <a:gd name="T1" fmla="*/ 0 h 52"/>
                  <a:gd name="T2" fmla="*/ 29 w 29"/>
                  <a:gd name="T3" fmla="*/ 6 h 52"/>
                  <a:gd name="T4" fmla="*/ 20 w 29"/>
                  <a:gd name="T5" fmla="*/ 52 h 52"/>
                  <a:gd name="T6" fmla="*/ 0 w 29"/>
                  <a:gd name="T7" fmla="*/ 49 h 52"/>
                  <a:gd name="T8" fmla="*/ 9 w 29"/>
                  <a:gd name="T9" fmla="*/ 0 h 52"/>
                  <a:gd name="T10" fmla="*/ 0 60000 65536"/>
                  <a:gd name="T11" fmla="*/ 0 60000 65536"/>
                  <a:gd name="T12" fmla="*/ 0 60000 65536"/>
                  <a:gd name="T13" fmla="*/ 0 60000 65536"/>
                  <a:gd name="T14" fmla="*/ 0 60000 65536"/>
                  <a:gd name="T15" fmla="*/ 0 w 29"/>
                  <a:gd name="T16" fmla="*/ 0 h 52"/>
                  <a:gd name="T17" fmla="*/ 29 w 29"/>
                  <a:gd name="T18" fmla="*/ 52 h 52"/>
                </a:gdLst>
                <a:ahLst/>
                <a:cxnLst>
                  <a:cxn ang="T10">
                    <a:pos x="T0" y="T1"/>
                  </a:cxn>
                  <a:cxn ang="T11">
                    <a:pos x="T2" y="T3"/>
                  </a:cxn>
                  <a:cxn ang="T12">
                    <a:pos x="T4" y="T5"/>
                  </a:cxn>
                  <a:cxn ang="T13">
                    <a:pos x="T6" y="T7"/>
                  </a:cxn>
                  <a:cxn ang="T14">
                    <a:pos x="T8" y="T9"/>
                  </a:cxn>
                </a:cxnLst>
                <a:rect l="T15" t="T16" r="T17" b="T18"/>
                <a:pathLst>
                  <a:path w="29" h="52">
                    <a:moveTo>
                      <a:pt x="9" y="0"/>
                    </a:moveTo>
                    <a:lnTo>
                      <a:pt x="29" y="6"/>
                    </a:lnTo>
                    <a:lnTo>
                      <a:pt x="20" y="52"/>
                    </a:lnTo>
                    <a:lnTo>
                      <a:pt x="0" y="49"/>
                    </a:lnTo>
                    <a:lnTo>
                      <a:pt x="9"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52" name="Freeform 1429"/>
              <p:cNvSpPr>
                <a:spLocks/>
              </p:cNvSpPr>
              <p:nvPr/>
            </p:nvSpPr>
            <p:spPr bwMode="auto">
              <a:xfrm>
                <a:off x="4315" y="2654"/>
                <a:ext cx="6" cy="9"/>
              </a:xfrm>
              <a:custGeom>
                <a:avLst/>
                <a:gdLst>
                  <a:gd name="T0" fmla="*/ 8 w 28"/>
                  <a:gd name="T1" fmla="*/ 0 h 46"/>
                  <a:gd name="T2" fmla="*/ 28 w 28"/>
                  <a:gd name="T3" fmla="*/ 3 h 46"/>
                  <a:gd name="T4" fmla="*/ 20 w 28"/>
                  <a:gd name="T5" fmla="*/ 46 h 46"/>
                  <a:gd name="T6" fmla="*/ 0 w 28"/>
                  <a:gd name="T7" fmla="*/ 43 h 46"/>
                  <a:gd name="T8" fmla="*/ 8 w 28"/>
                  <a:gd name="T9" fmla="*/ 0 h 46"/>
                  <a:gd name="T10" fmla="*/ 0 60000 65536"/>
                  <a:gd name="T11" fmla="*/ 0 60000 65536"/>
                  <a:gd name="T12" fmla="*/ 0 60000 65536"/>
                  <a:gd name="T13" fmla="*/ 0 60000 65536"/>
                  <a:gd name="T14" fmla="*/ 0 60000 65536"/>
                  <a:gd name="T15" fmla="*/ 0 w 28"/>
                  <a:gd name="T16" fmla="*/ 0 h 46"/>
                  <a:gd name="T17" fmla="*/ 28 w 28"/>
                  <a:gd name="T18" fmla="*/ 46 h 46"/>
                </a:gdLst>
                <a:ahLst/>
                <a:cxnLst>
                  <a:cxn ang="T10">
                    <a:pos x="T0" y="T1"/>
                  </a:cxn>
                  <a:cxn ang="T11">
                    <a:pos x="T2" y="T3"/>
                  </a:cxn>
                  <a:cxn ang="T12">
                    <a:pos x="T4" y="T5"/>
                  </a:cxn>
                  <a:cxn ang="T13">
                    <a:pos x="T6" y="T7"/>
                  </a:cxn>
                  <a:cxn ang="T14">
                    <a:pos x="T8" y="T9"/>
                  </a:cxn>
                </a:cxnLst>
                <a:rect l="T15" t="T16" r="T17" b="T18"/>
                <a:pathLst>
                  <a:path w="28" h="46">
                    <a:moveTo>
                      <a:pt x="8" y="0"/>
                    </a:moveTo>
                    <a:lnTo>
                      <a:pt x="28" y="3"/>
                    </a:lnTo>
                    <a:lnTo>
                      <a:pt x="20" y="46"/>
                    </a:lnTo>
                    <a:lnTo>
                      <a:pt x="0" y="43"/>
                    </a:lnTo>
                    <a:lnTo>
                      <a:pt x="8"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53" name="Freeform 1430"/>
              <p:cNvSpPr>
                <a:spLocks/>
              </p:cNvSpPr>
              <p:nvPr/>
            </p:nvSpPr>
            <p:spPr bwMode="auto">
              <a:xfrm>
                <a:off x="4313" y="2662"/>
                <a:ext cx="6" cy="9"/>
              </a:xfrm>
              <a:custGeom>
                <a:avLst/>
                <a:gdLst>
                  <a:gd name="T0" fmla="*/ 9 w 29"/>
                  <a:gd name="T1" fmla="*/ 0 h 41"/>
                  <a:gd name="T2" fmla="*/ 29 w 29"/>
                  <a:gd name="T3" fmla="*/ 3 h 41"/>
                  <a:gd name="T4" fmla="*/ 20 w 29"/>
                  <a:gd name="T5" fmla="*/ 41 h 41"/>
                  <a:gd name="T6" fmla="*/ 0 w 29"/>
                  <a:gd name="T7" fmla="*/ 35 h 41"/>
                  <a:gd name="T8" fmla="*/ 9 w 29"/>
                  <a:gd name="T9" fmla="*/ 0 h 41"/>
                  <a:gd name="T10" fmla="*/ 0 60000 65536"/>
                  <a:gd name="T11" fmla="*/ 0 60000 65536"/>
                  <a:gd name="T12" fmla="*/ 0 60000 65536"/>
                  <a:gd name="T13" fmla="*/ 0 60000 65536"/>
                  <a:gd name="T14" fmla="*/ 0 60000 65536"/>
                  <a:gd name="T15" fmla="*/ 0 w 29"/>
                  <a:gd name="T16" fmla="*/ 0 h 41"/>
                  <a:gd name="T17" fmla="*/ 29 w 29"/>
                  <a:gd name="T18" fmla="*/ 41 h 41"/>
                </a:gdLst>
                <a:ahLst/>
                <a:cxnLst>
                  <a:cxn ang="T10">
                    <a:pos x="T0" y="T1"/>
                  </a:cxn>
                  <a:cxn ang="T11">
                    <a:pos x="T2" y="T3"/>
                  </a:cxn>
                  <a:cxn ang="T12">
                    <a:pos x="T4" y="T5"/>
                  </a:cxn>
                  <a:cxn ang="T13">
                    <a:pos x="T6" y="T7"/>
                  </a:cxn>
                  <a:cxn ang="T14">
                    <a:pos x="T8" y="T9"/>
                  </a:cxn>
                </a:cxnLst>
                <a:rect l="T15" t="T16" r="T17" b="T18"/>
                <a:pathLst>
                  <a:path w="29" h="41">
                    <a:moveTo>
                      <a:pt x="9" y="0"/>
                    </a:moveTo>
                    <a:lnTo>
                      <a:pt x="29" y="3"/>
                    </a:lnTo>
                    <a:lnTo>
                      <a:pt x="20" y="41"/>
                    </a:lnTo>
                    <a:lnTo>
                      <a:pt x="0" y="35"/>
                    </a:lnTo>
                    <a:lnTo>
                      <a:pt x="9"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54" name="Freeform 1431"/>
              <p:cNvSpPr>
                <a:spLocks/>
              </p:cNvSpPr>
              <p:nvPr/>
            </p:nvSpPr>
            <p:spPr bwMode="auto">
              <a:xfrm>
                <a:off x="4313" y="2669"/>
                <a:ext cx="4" cy="4"/>
              </a:xfrm>
              <a:custGeom>
                <a:avLst/>
                <a:gdLst>
                  <a:gd name="T0" fmla="*/ 2 w 22"/>
                  <a:gd name="T1" fmla="*/ 0 h 19"/>
                  <a:gd name="T2" fmla="*/ 22 w 22"/>
                  <a:gd name="T3" fmla="*/ 6 h 19"/>
                  <a:gd name="T4" fmla="*/ 19 w 22"/>
                  <a:gd name="T5" fmla="*/ 19 h 19"/>
                  <a:gd name="T6" fmla="*/ 0 w 22"/>
                  <a:gd name="T7" fmla="*/ 17 h 19"/>
                  <a:gd name="T8" fmla="*/ 2 w 22"/>
                  <a:gd name="T9" fmla="*/ 0 h 19"/>
                  <a:gd name="T10" fmla="*/ 0 60000 65536"/>
                  <a:gd name="T11" fmla="*/ 0 60000 65536"/>
                  <a:gd name="T12" fmla="*/ 0 60000 65536"/>
                  <a:gd name="T13" fmla="*/ 0 60000 65536"/>
                  <a:gd name="T14" fmla="*/ 0 60000 65536"/>
                  <a:gd name="T15" fmla="*/ 0 w 22"/>
                  <a:gd name="T16" fmla="*/ 0 h 19"/>
                  <a:gd name="T17" fmla="*/ 22 w 22"/>
                  <a:gd name="T18" fmla="*/ 19 h 19"/>
                </a:gdLst>
                <a:ahLst/>
                <a:cxnLst>
                  <a:cxn ang="T10">
                    <a:pos x="T0" y="T1"/>
                  </a:cxn>
                  <a:cxn ang="T11">
                    <a:pos x="T2" y="T3"/>
                  </a:cxn>
                  <a:cxn ang="T12">
                    <a:pos x="T4" y="T5"/>
                  </a:cxn>
                  <a:cxn ang="T13">
                    <a:pos x="T6" y="T7"/>
                  </a:cxn>
                  <a:cxn ang="T14">
                    <a:pos x="T8" y="T9"/>
                  </a:cxn>
                </a:cxnLst>
                <a:rect l="T15" t="T16" r="T17" b="T18"/>
                <a:pathLst>
                  <a:path w="22" h="19">
                    <a:moveTo>
                      <a:pt x="2" y="0"/>
                    </a:moveTo>
                    <a:lnTo>
                      <a:pt x="22" y="6"/>
                    </a:lnTo>
                    <a:lnTo>
                      <a:pt x="19" y="19"/>
                    </a:lnTo>
                    <a:lnTo>
                      <a:pt x="0" y="17"/>
                    </a:lnTo>
                    <a:lnTo>
                      <a:pt x="2"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55" name="Freeform 1432"/>
              <p:cNvSpPr>
                <a:spLocks/>
              </p:cNvSpPr>
              <p:nvPr/>
            </p:nvSpPr>
            <p:spPr bwMode="auto">
              <a:xfrm>
                <a:off x="4312" y="2673"/>
                <a:ext cx="5" cy="3"/>
              </a:xfrm>
              <a:custGeom>
                <a:avLst/>
                <a:gdLst>
                  <a:gd name="T0" fmla="*/ 4 w 23"/>
                  <a:gd name="T1" fmla="*/ 0 h 17"/>
                  <a:gd name="T2" fmla="*/ 23 w 23"/>
                  <a:gd name="T3" fmla="*/ 2 h 17"/>
                  <a:gd name="T4" fmla="*/ 17 w 23"/>
                  <a:gd name="T5" fmla="*/ 17 h 17"/>
                  <a:gd name="T6" fmla="*/ 0 w 23"/>
                  <a:gd name="T7" fmla="*/ 15 h 17"/>
                  <a:gd name="T8" fmla="*/ 4 w 23"/>
                  <a:gd name="T9" fmla="*/ 0 h 17"/>
                  <a:gd name="T10" fmla="*/ 0 60000 65536"/>
                  <a:gd name="T11" fmla="*/ 0 60000 65536"/>
                  <a:gd name="T12" fmla="*/ 0 60000 65536"/>
                  <a:gd name="T13" fmla="*/ 0 60000 65536"/>
                  <a:gd name="T14" fmla="*/ 0 60000 65536"/>
                  <a:gd name="T15" fmla="*/ 0 w 23"/>
                  <a:gd name="T16" fmla="*/ 0 h 17"/>
                  <a:gd name="T17" fmla="*/ 23 w 23"/>
                  <a:gd name="T18" fmla="*/ 17 h 17"/>
                </a:gdLst>
                <a:ahLst/>
                <a:cxnLst>
                  <a:cxn ang="T10">
                    <a:pos x="T0" y="T1"/>
                  </a:cxn>
                  <a:cxn ang="T11">
                    <a:pos x="T2" y="T3"/>
                  </a:cxn>
                  <a:cxn ang="T12">
                    <a:pos x="T4" y="T5"/>
                  </a:cxn>
                  <a:cxn ang="T13">
                    <a:pos x="T6" y="T7"/>
                  </a:cxn>
                  <a:cxn ang="T14">
                    <a:pos x="T8" y="T9"/>
                  </a:cxn>
                </a:cxnLst>
                <a:rect l="T15" t="T16" r="T17" b="T18"/>
                <a:pathLst>
                  <a:path w="23" h="17">
                    <a:moveTo>
                      <a:pt x="4" y="0"/>
                    </a:moveTo>
                    <a:lnTo>
                      <a:pt x="23" y="2"/>
                    </a:lnTo>
                    <a:lnTo>
                      <a:pt x="17" y="17"/>
                    </a:lnTo>
                    <a:lnTo>
                      <a:pt x="0" y="15"/>
                    </a:lnTo>
                    <a:lnTo>
                      <a:pt x="4"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56" name="Freeform 1433"/>
              <p:cNvSpPr>
                <a:spLocks/>
              </p:cNvSpPr>
              <p:nvPr/>
            </p:nvSpPr>
            <p:spPr bwMode="auto">
              <a:xfrm>
                <a:off x="4311" y="2676"/>
                <a:ext cx="4" cy="3"/>
              </a:xfrm>
              <a:custGeom>
                <a:avLst/>
                <a:gdLst>
                  <a:gd name="T0" fmla="*/ 5 w 22"/>
                  <a:gd name="T1" fmla="*/ 0 h 17"/>
                  <a:gd name="T2" fmla="*/ 22 w 22"/>
                  <a:gd name="T3" fmla="*/ 2 h 17"/>
                  <a:gd name="T4" fmla="*/ 20 w 22"/>
                  <a:gd name="T5" fmla="*/ 17 h 17"/>
                  <a:gd name="T6" fmla="*/ 0 w 22"/>
                  <a:gd name="T7" fmla="*/ 11 h 17"/>
                  <a:gd name="T8" fmla="*/ 5 w 22"/>
                  <a:gd name="T9" fmla="*/ 0 h 17"/>
                  <a:gd name="T10" fmla="*/ 0 60000 65536"/>
                  <a:gd name="T11" fmla="*/ 0 60000 65536"/>
                  <a:gd name="T12" fmla="*/ 0 60000 65536"/>
                  <a:gd name="T13" fmla="*/ 0 60000 65536"/>
                  <a:gd name="T14" fmla="*/ 0 60000 65536"/>
                  <a:gd name="T15" fmla="*/ 0 w 22"/>
                  <a:gd name="T16" fmla="*/ 0 h 17"/>
                  <a:gd name="T17" fmla="*/ 22 w 22"/>
                  <a:gd name="T18" fmla="*/ 17 h 17"/>
                </a:gdLst>
                <a:ahLst/>
                <a:cxnLst>
                  <a:cxn ang="T10">
                    <a:pos x="T0" y="T1"/>
                  </a:cxn>
                  <a:cxn ang="T11">
                    <a:pos x="T2" y="T3"/>
                  </a:cxn>
                  <a:cxn ang="T12">
                    <a:pos x="T4" y="T5"/>
                  </a:cxn>
                  <a:cxn ang="T13">
                    <a:pos x="T6" y="T7"/>
                  </a:cxn>
                  <a:cxn ang="T14">
                    <a:pos x="T8" y="T9"/>
                  </a:cxn>
                </a:cxnLst>
                <a:rect l="T15" t="T16" r="T17" b="T18"/>
                <a:pathLst>
                  <a:path w="22" h="17">
                    <a:moveTo>
                      <a:pt x="5" y="0"/>
                    </a:moveTo>
                    <a:lnTo>
                      <a:pt x="22" y="2"/>
                    </a:lnTo>
                    <a:lnTo>
                      <a:pt x="20" y="17"/>
                    </a:lnTo>
                    <a:lnTo>
                      <a:pt x="0" y="11"/>
                    </a:lnTo>
                    <a:lnTo>
                      <a:pt x="5"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57" name="Freeform 1434"/>
              <p:cNvSpPr>
                <a:spLocks/>
              </p:cNvSpPr>
              <p:nvPr/>
            </p:nvSpPr>
            <p:spPr bwMode="auto">
              <a:xfrm>
                <a:off x="4311" y="2678"/>
                <a:ext cx="4" cy="3"/>
              </a:xfrm>
              <a:custGeom>
                <a:avLst/>
                <a:gdLst>
                  <a:gd name="T0" fmla="*/ 0 w 20"/>
                  <a:gd name="T1" fmla="*/ 0 h 14"/>
                  <a:gd name="T2" fmla="*/ 20 w 20"/>
                  <a:gd name="T3" fmla="*/ 6 h 14"/>
                  <a:gd name="T4" fmla="*/ 17 w 20"/>
                  <a:gd name="T5" fmla="*/ 14 h 14"/>
                  <a:gd name="T6" fmla="*/ 0 w 20"/>
                  <a:gd name="T7" fmla="*/ 8 h 14"/>
                  <a:gd name="T8" fmla="*/ 0 w 20"/>
                  <a:gd name="T9" fmla="*/ 0 h 14"/>
                  <a:gd name="T10" fmla="*/ 0 60000 65536"/>
                  <a:gd name="T11" fmla="*/ 0 60000 65536"/>
                  <a:gd name="T12" fmla="*/ 0 60000 65536"/>
                  <a:gd name="T13" fmla="*/ 0 60000 65536"/>
                  <a:gd name="T14" fmla="*/ 0 60000 65536"/>
                  <a:gd name="T15" fmla="*/ 0 w 20"/>
                  <a:gd name="T16" fmla="*/ 0 h 14"/>
                  <a:gd name="T17" fmla="*/ 20 w 20"/>
                  <a:gd name="T18" fmla="*/ 14 h 14"/>
                </a:gdLst>
                <a:ahLst/>
                <a:cxnLst>
                  <a:cxn ang="T10">
                    <a:pos x="T0" y="T1"/>
                  </a:cxn>
                  <a:cxn ang="T11">
                    <a:pos x="T2" y="T3"/>
                  </a:cxn>
                  <a:cxn ang="T12">
                    <a:pos x="T4" y="T5"/>
                  </a:cxn>
                  <a:cxn ang="T13">
                    <a:pos x="T6" y="T7"/>
                  </a:cxn>
                  <a:cxn ang="T14">
                    <a:pos x="T8" y="T9"/>
                  </a:cxn>
                </a:cxnLst>
                <a:rect l="T15" t="T16" r="T17" b="T18"/>
                <a:pathLst>
                  <a:path w="20" h="14">
                    <a:moveTo>
                      <a:pt x="0" y="0"/>
                    </a:moveTo>
                    <a:lnTo>
                      <a:pt x="20" y="6"/>
                    </a:lnTo>
                    <a:lnTo>
                      <a:pt x="17" y="14"/>
                    </a:lnTo>
                    <a:lnTo>
                      <a:pt x="0" y="8"/>
                    </a:lnTo>
                    <a:lnTo>
                      <a:pt x="0"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58" name="Freeform 1435"/>
              <p:cNvSpPr>
                <a:spLocks/>
              </p:cNvSpPr>
              <p:nvPr/>
            </p:nvSpPr>
            <p:spPr bwMode="auto">
              <a:xfrm>
                <a:off x="4310" y="2680"/>
                <a:ext cx="4" cy="3"/>
              </a:xfrm>
              <a:custGeom>
                <a:avLst/>
                <a:gdLst>
                  <a:gd name="T0" fmla="*/ 3 w 20"/>
                  <a:gd name="T1" fmla="*/ 0 h 15"/>
                  <a:gd name="T2" fmla="*/ 20 w 20"/>
                  <a:gd name="T3" fmla="*/ 6 h 15"/>
                  <a:gd name="T4" fmla="*/ 17 w 20"/>
                  <a:gd name="T5" fmla="*/ 15 h 15"/>
                  <a:gd name="T6" fmla="*/ 0 w 20"/>
                  <a:gd name="T7" fmla="*/ 9 h 15"/>
                  <a:gd name="T8" fmla="*/ 3 w 20"/>
                  <a:gd name="T9" fmla="*/ 0 h 15"/>
                  <a:gd name="T10" fmla="*/ 0 60000 65536"/>
                  <a:gd name="T11" fmla="*/ 0 60000 65536"/>
                  <a:gd name="T12" fmla="*/ 0 60000 65536"/>
                  <a:gd name="T13" fmla="*/ 0 60000 65536"/>
                  <a:gd name="T14" fmla="*/ 0 60000 65536"/>
                  <a:gd name="T15" fmla="*/ 0 w 20"/>
                  <a:gd name="T16" fmla="*/ 0 h 15"/>
                  <a:gd name="T17" fmla="*/ 20 w 20"/>
                  <a:gd name="T18" fmla="*/ 15 h 15"/>
                </a:gdLst>
                <a:ahLst/>
                <a:cxnLst>
                  <a:cxn ang="T10">
                    <a:pos x="T0" y="T1"/>
                  </a:cxn>
                  <a:cxn ang="T11">
                    <a:pos x="T2" y="T3"/>
                  </a:cxn>
                  <a:cxn ang="T12">
                    <a:pos x="T4" y="T5"/>
                  </a:cxn>
                  <a:cxn ang="T13">
                    <a:pos x="T6" y="T7"/>
                  </a:cxn>
                  <a:cxn ang="T14">
                    <a:pos x="T8" y="T9"/>
                  </a:cxn>
                </a:cxnLst>
                <a:rect l="T15" t="T16" r="T17" b="T18"/>
                <a:pathLst>
                  <a:path w="20" h="15">
                    <a:moveTo>
                      <a:pt x="3" y="0"/>
                    </a:moveTo>
                    <a:lnTo>
                      <a:pt x="20" y="6"/>
                    </a:lnTo>
                    <a:lnTo>
                      <a:pt x="17" y="15"/>
                    </a:lnTo>
                    <a:lnTo>
                      <a:pt x="0" y="9"/>
                    </a:lnTo>
                    <a:lnTo>
                      <a:pt x="3"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59" name="Freeform 1436"/>
              <p:cNvSpPr>
                <a:spLocks/>
              </p:cNvSpPr>
              <p:nvPr/>
            </p:nvSpPr>
            <p:spPr bwMode="auto">
              <a:xfrm>
                <a:off x="4310" y="2681"/>
                <a:ext cx="4" cy="3"/>
              </a:xfrm>
              <a:custGeom>
                <a:avLst/>
                <a:gdLst>
                  <a:gd name="T0" fmla="*/ 3 w 20"/>
                  <a:gd name="T1" fmla="*/ 0 h 12"/>
                  <a:gd name="T2" fmla="*/ 20 w 20"/>
                  <a:gd name="T3" fmla="*/ 6 h 12"/>
                  <a:gd name="T4" fmla="*/ 20 w 20"/>
                  <a:gd name="T5" fmla="*/ 12 h 12"/>
                  <a:gd name="T6" fmla="*/ 0 w 20"/>
                  <a:gd name="T7" fmla="*/ 6 h 12"/>
                  <a:gd name="T8" fmla="*/ 3 w 20"/>
                  <a:gd name="T9" fmla="*/ 0 h 12"/>
                  <a:gd name="T10" fmla="*/ 0 60000 65536"/>
                  <a:gd name="T11" fmla="*/ 0 60000 65536"/>
                  <a:gd name="T12" fmla="*/ 0 60000 65536"/>
                  <a:gd name="T13" fmla="*/ 0 60000 65536"/>
                  <a:gd name="T14" fmla="*/ 0 60000 65536"/>
                  <a:gd name="T15" fmla="*/ 0 w 20"/>
                  <a:gd name="T16" fmla="*/ 0 h 12"/>
                  <a:gd name="T17" fmla="*/ 20 w 20"/>
                  <a:gd name="T18" fmla="*/ 12 h 12"/>
                </a:gdLst>
                <a:ahLst/>
                <a:cxnLst>
                  <a:cxn ang="T10">
                    <a:pos x="T0" y="T1"/>
                  </a:cxn>
                  <a:cxn ang="T11">
                    <a:pos x="T2" y="T3"/>
                  </a:cxn>
                  <a:cxn ang="T12">
                    <a:pos x="T4" y="T5"/>
                  </a:cxn>
                  <a:cxn ang="T13">
                    <a:pos x="T6" y="T7"/>
                  </a:cxn>
                  <a:cxn ang="T14">
                    <a:pos x="T8" y="T9"/>
                  </a:cxn>
                </a:cxnLst>
                <a:rect l="T15" t="T16" r="T17" b="T18"/>
                <a:pathLst>
                  <a:path w="20" h="12">
                    <a:moveTo>
                      <a:pt x="3" y="0"/>
                    </a:moveTo>
                    <a:lnTo>
                      <a:pt x="20" y="6"/>
                    </a:lnTo>
                    <a:lnTo>
                      <a:pt x="20" y="12"/>
                    </a:lnTo>
                    <a:lnTo>
                      <a:pt x="0" y="6"/>
                    </a:lnTo>
                    <a:lnTo>
                      <a:pt x="3"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60" name="Freeform 1437"/>
              <p:cNvSpPr>
                <a:spLocks/>
              </p:cNvSpPr>
              <p:nvPr/>
            </p:nvSpPr>
            <p:spPr bwMode="auto">
              <a:xfrm>
                <a:off x="4310" y="2683"/>
                <a:ext cx="4" cy="2"/>
              </a:xfrm>
              <a:custGeom>
                <a:avLst/>
                <a:gdLst>
                  <a:gd name="T0" fmla="*/ 0 w 20"/>
                  <a:gd name="T1" fmla="*/ 0 h 11"/>
                  <a:gd name="T2" fmla="*/ 20 w 20"/>
                  <a:gd name="T3" fmla="*/ 6 h 11"/>
                  <a:gd name="T4" fmla="*/ 17 w 20"/>
                  <a:gd name="T5" fmla="*/ 9 h 11"/>
                  <a:gd name="T6" fmla="*/ 17 w 20"/>
                  <a:gd name="T7" fmla="*/ 11 h 11"/>
                  <a:gd name="T8" fmla="*/ 0 w 20"/>
                  <a:gd name="T9" fmla="*/ 6 h 11"/>
                  <a:gd name="T10" fmla="*/ 0 w 20"/>
                  <a:gd name="T11" fmla="*/ 0 h 11"/>
                  <a:gd name="T12" fmla="*/ 0 60000 65536"/>
                  <a:gd name="T13" fmla="*/ 0 60000 65536"/>
                  <a:gd name="T14" fmla="*/ 0 60000 65536"/>
                  <a:gd name="T15" fmla="*/ 0 60000 65536"/>
                  <a:gd name="T16" fmla="*/ 0 60000 65536"/>
                  <a:gd name="T17" fmla="*/ 0 60000 65536"/>
                  <a:gd name="T18" fmla="*/ 0 w 20"/>
                  <a:gd name="T19" fmla="*/ 0 h 11"/>
                  <a:gd name="T20" fmla="*/ 20 w 20"/>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20" h="11">
                    <a:moveTo>
                      <a:pt x="0" y="0"/>
                    </a:moveTo>
                    <a:lnTo>
                      <a:pt x="20" y="6"/>
                    </a:lnTo>
                    <a:lnTo>
                      <a:pt x="17" y="9"/>
                    </a:lnTo>
                    <a:lnTo>
                      <a:pt x="17" y="11"/>
                    </a:lnTo>
                    <a:lnTo>
                      <a:pt x="0" y="6"/>
                    </a:lnTo>
                    <a:lnTo>
                      <a:pt x="0"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61" name="Freeform 1438"/>
              <p:cNvSpPr>
                <a:spLocks/>
              </p:cNvSpPr>
              <p:nvPr/>
            </p:nvSpPr>
            <p:spPr bwMode="auto">
              <a:xfrm>
                <a:off x="4310" y="2684"/>
                <a:ext cx="3" cy="2"/>
              </a:xfrm>
              <a:custGeom>
                <a:avLst/>
                <a:gdLst>
                  <a:gd name="T0" fmla="*/ 0 w 17"/>
                  <a:gd name="T1" fmla="*/ 0 h 11"/>
                  <a:gd name="T2" fmla="*/ 17 w 17"/>
                  <a:gd name="T3" fmla="*/ 5 h 11"/>
                  <a:gd name="T4" fmla="*/ 6 w 17"/>
                  <a:gd name="T5" fmla="*/ 11 h 11"/>
                  <a:gd name="T6" fmla="*/ 9 w 17"/>
                  <a:gd name="T7" fmla="*/ 3 h 11"/>
                  <a:gd name="T8" fmla="*/ 0 w 17"/>
                  <a:gd name="T9" fmla="*/ 0 h 11"/>
                  <a:gd name="T10" fmla="*/ 0 60000 65536"/>
                  <a:gd name="T11" fmla="*/ 0 60000 65536"/>
                  <a:gd name="T12" fmla="*/ 0 60000 65536"/>
                  <a:gd name="T13" fmla="*/ 0 60000 65536"/>
                  <a:gd name="T14" fmla="*/ 0 60000 65536"/>
                  <a:gd name="T15" fmla="*/ 0 w 17"/>
                  <a:gd name="T16" fmla="*/ 0 h 11"/>
                  <a:gd name="T17" fmla="*/ 17 w 17"/>
                  <a:gd name="T18" fmla="*/ 11 h 11"/>
                </a:gdLst>
                <a:ahLst/>
                <a:cxnLst>
                  <a:cxn ang="T10">
                    <a:pos x="T0" y="T1"/>
                  </a:cxn>
                  <a:cxn ang="T11">
                    <a:pos x="T2" y="T3"/>
                  </a:cxn>
                  <a:cxn ang="T12">
                    <a:pos x="T4" y="T5"/>
                  </a:cxn>
                  <a:cxn ang="T13">
                    <a:pos x="T6" y="T7"/>
                  </a:cxn>
                  <a:cxn ang="T14">
                    <a:pos x="T8" y="T9"/>
                  </a:cxn>
                </a:cxnLst>
                <a:rect l="T15" t="T16" r="T17" b="T18"/>
                <a:pathLst>
                  <a:path w="17" h="11">
                    <a:moveTo>
                      <a:pt x="0" y="0"/>
                    </a:moveTo>
                    <a:lnTo>
                      <a:pt x="17" y="5"/>
                    </a:lnTo>
                    <a:lnTo>
                      <a:pt x="6" y="11"/>
                    </a:lnTo>
                    <a:lnTo>
                      <a:pt x="9" y="3"/>
                    </a:lnTo>
                    <a:lnTo>
                      <a:pt x="0"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62" name="Freeform 1439"/>
              <p:cNvSpPr>
                <a:spLocks/>
              </p:cNvSpPr>
              <p:nvPr/>
            </p:nvSpPr>
            <p:spPr bwMode="auto">
              <a:xfrm>
                <a:off x="4143" y="2647"/>
                <a:ext cx="169" cy="39"/>
              </a:xfrm>
              <a:custGeom>
                <a:avLst/>
                <a:gdLst>
                  <a:gd name="T0" fmla="*/ 847 w 847"/>
                  <a:gd name="T1" fmla="*/ 178 h 195"/>
                  <a:gd name="T2" fmla="*/ 845 w 847"/>
                  <a:gd name="T3" fmla="*/ 187 h 195"/>
                  <a:gd name="T4" fmla="*/ 842 w 847"/>
                  <a:gd name="T5" fmla="*/ 195 h 195"/>
                  <a:gd name="T6" fmla="*/ 6 w 847"/>
                  <a:gd name="T7" fmla="*/ 17 h 195"/>
                  <a:gd name="T8" fmla="*/ 9 w 847"/>
                  <a:gd name="T9" fmla="*/ 8 h 195"/>
                  <a:gd name="T10" fmla="*/ 0 w 847"/>
                  <a:gd name="T11" fmla="*/ 2 h 195"/>
                  <a:gd name="T12" fmla="*/ 12 w 847"/>
                  <a:gd name="T13" fmla="*/ 0 h 195"/>
                  <a:gd name="T14" fmla="*/ 847 w 847"/>
                  <a:gd name="T15" fmla="*/ 178 h 195"/>
                  <a:gd name="T16" fmla="*/ 0 60000 65536"/>
                  <a:gd name="T17" fmla="*/ 0 60000 65536"/>
                  <a:gd name="T18" fmla="*/ 0 60000 65536"/>
                  <a:gd name="T19" fmla="*/ 0 60000 65536"/>
                  <a:gd name="T20" fmla="*/ 0 60000 65536"/>
                  <a:gd name="T21" fmla="*/ 0 60000 65536"/>
                  <a:gd name="T22" fmla="*/ 0 60000 65536"/>
                  <a:gd name="T23" fmla="*/ 0 60000 65536"/>
                  <a:gd name="T24" fmla="*/ 0 w 847"/>
                  <a:gd name="T25" fmla="*/ 0 h 195"/>
                  <a:gd name="T26" fmla="*/ 847 w 847"/>
                  <a:gd name="T27" fmla="*/ 195 h 19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847" h="195">
                    <a:moveTo>
                      <a:pt x="847" y="178"/>
                    </a:moveTo>
                    <a:lnTo>
                      <a:pt x="845" y="187"/>
                    </a:lnTo>
                    <a:lnTo>
                      <a:pt x="842" y="195"/>
                    </a:lnTo>
                    <a:lnTo>
                      <a:pt x="6" y="17"/>
                    </a:lnTo>
                    <a:lnTo>
                      <a:pt x="9" y="8"/>
                    </a:lnTo>
                    <a:lnTo>
                      <a:pt x="0" y="2"/>
                    </a:lnTo>
                    <a:lnTo>
                      <a:pt x="12" y="0"/>
                    </a:lnTo>
                    <a:lnTo>
                      <a:pt x="847" y="178"/>
                    </a:lnTo>
                    <a:close/>
                  </a:path>
                </a:pathLst>
              </a:custGeom>
              <a:solidFill>
                <a:srgbClr val="00A13B"/>
              </a:solidFill>
              <a:ln w="9525">
                <a:noFill/>
                <a:round/>
                <a:headEnd/>
                <a:tailEnd/>
              </a:ln>
            </p:spPr>
            <p:txBody>
              <a:bodyPr>
                <a:prstTxWarp prst="textNoShape">
                  <a:avLst/>
                </a:prstTxWarp>
              </a:bodyPr>
              <a:lstStyle/>
              <a:p>
                <a:endParaRPr lang="en-US"/>
              </a:p>
            </p:txBody>
          </p:sp>
          <p:sp>
            <p:nvSpPr>
              <p:cNvPr id="72163" name="Freeform 1440"/>
              <p:cNvSpPr>
                <a:spLocks/>
              </p:cNvSpPr>
              <p:nvPr/>
            </p:nvSpPr>
            <p:spPr bwMode="auto">
              <a:xfrm>
                <a:off x="4143" y="2647"/>
                <a:ext cx="3" cy="3"/>
              </a:xfrm>
              <a:custGeom>
                <a:avLst/>
                <a:gdLst>
                  <a:gd name="T0" fmla="*/ 0 w 17"/>
                  <a:gd name="T1" fmla="*/ 0 h 15"/>
                  <a:gd name="T2" fmla="*/ 9 w 17"/>
                  <a:gd name="T3" fmla="*/ 6 h 15"/>
                  <a:gd name="T4" fmla="*/ 17 w 17"/>
                  <a:gd name="T5" fmla="*/ 12 h 15"/>
                  <a:gd name="T6" fmla="*/ 15 w 17"/>
                  <a:gd name="T7" fmla="*/ 15 h 15"/>
                  <a:gd name="T8" fmla="*/ 0 w 17"/>
                  <a:gd name="T9" fmla="*/ 0 h 15"/>
                  <a:gd name="T10" fmla="*/ 0 60000 65536"/>
                  <a:gd name="T11" fmla="*/ 0 60000 65536"/>
                  <a:gd name="T12" fmla="*/ 0 60000 65536"/>
                  <a:gd name="T13" fmla="*/ 0 60000 65536"/>
                  <a:gd name="T14" fmla="*/ 0 60000 65536"/>
                  <a:gd name="T15" fmla="*/ 0 w 17"/>
                  <a:gd name="T16" fmla="*/ 0 h 15"/>
                  <a:gd name="T17" fmla="*/ 17 w 17"/>
                  <a:gd name="T18" fmla="*/ 15 h 15"/>
                </a:gdLst>
                <a:ahLst/>
                <a:cxnLst>
                  <a:cxn ang="T10">
                    <a:pos x="T0" y="T1"/>
                  </a:cxn>
                  <a:cxn ang="T11">
                    <a:pos x="T2" y="T3"/>
                  </a:cxn>
                  <a:cxn ang="T12">
                    <a:pos x="T4" y="T5"/>
                  </a:cxn>
                  <a:cxn ang="T13">
                    <a:pos x="T6" y="T7"/>
                  </a:cxn>
                  <a:cxn ang="T14">
                    <a:pos x="T8" y="T9"/>
                  </a:cxn>
                </a:cxnLst>
                <a:rect l="T15" t="T16" r="T17" b="T18"/>
                <a:pathLst>
                  <a:path w="17" h="15">
                    <a:moveTo>
                      <a:pt x="0" y="0"/>
                    </a:moveTo>
                    <a:lnTo>
                      <a:pt x="9" y="6"/>
                    </a:lnTo>
                    <a:lnTo>
                      <a:pt x="17" y="12"/>
                    </a:lnTo>
                    <a:lnTo>
                      <a:pt x="15" y="15"/>
                    </a:lnTo>
                    <a:lnTo>
                      <a:pt x="0"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64" name="Freeform 1441"/>
              <p:cNvSpPr>
                <a:spLocks/>
              </p:cNvSpPr>
              <p:nvPr/>
            </p:nvSpPr>
            <p:spPr bwMode="auto">
              <a:xfrm>
                <a:off x="4142" y="2647"/>
                <a:ext cx="4" cy="4"/>
              </a:xfrm>
              <a:custGeom>
                <a:avLst/>
                <a:gdLst>
                  <a:gd name="T0" fmla="*/ 2 w 17"/>
                  <a:gd name="T1" fmla="*/ 0 h 17"/>
                  <a:gd name="T2" fmla="*/ 17 w 17"/>
                  <a:gd name="T3" fmla="*/ 15 h 17"/>
                  <a:gd name="T4" fmla="*/ 14 w 17"/>
                  <a:gd name="T5" fmla="*/ 17 h 17"/>
                  <a:gd name="T6" fmla="*/ 0 w 17"/>
                  <a:gd name="T7" fmla="*/ 4 h 17"/>
                  <a:gd name="T8" fmla="*/ 2 w 17"/>
                  <a:gd name="T9" fmla="*/ 0 h 17"/>
                  <a:gd name="T10" fmla="*/ 0 60000 65536"/>
                  <a:gd name="T11" fmla="*/ 0 60000 65536"/>
                  <a:gd name="T12" fmla="*/ 0 60000 65536"/>
                  <a:gd name="T13" fmla="*/ 0 60000 65536"/>
                  <a:gd name="T14" fmla="*/ 0 60000 65536"/>
                  <a:gd name="T15" fmla="*/ 0 w 17"/>
                  <a:gd name="T16" fmla="*/ 0 h 17"/>
                  <a:gd name="T17" fmla="*/ 17 w 17"/>
                  <a:gd name="T18" fmla="*/ 17 h 17"/>
                </a:gdLst>
                <a:ahLst/>
                <a:cxnLst>
                  <a:cxn ang="T10">
                    <a:pos x="T0" y="T1"/>
                  </a:cxn>
                  <a:cxn ang="T11">
                    <a:pos x="T2" y="T3"/>
                  </a:cxn>
                  <a:cxn ang="T12">
                    <a:pos x="T4" y="T5"/>
                  </a:cxn>
                  <a:cxn ang="T13">
                    <a:pos x="T6" y="T7"/>
                  </a:cxn>
                  <a:cxn ang="T14">
                    <a:pos x="T8" y="T9"/>
                  </a:cxn>
                </a:cxnLst>
                <a:rect l="T15" t="T16" r="T17" b="T18"/>
                <a:pathLst>
                  <a:path w="17" h="17">
                    <a:moveTo>
                      <a:pt x="2" y="0"/>
                    </a:moveTo>
                    <a:lnTo>
                      <a:pt x="17" y="15"/>
                    </a:lnTo>
                    <a:lnTo>
                      <a:pt x="14" y="17"/>
                    </a:lnTo>
                    <a:lnTo>
                      <a:pt x="0" y="4"/>
                    </a:lnTo>
                    <a:lnTo>
                      <a:pt x="2"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65" name="Freeform 1442"/>
              <p:cNvSpPr>
                <a:spLocks/>
              </p:cNvSpPr>
              <p:nvPr/>
            </p:nvSpPr>
            <p:spPr bwMode="auto">
              <a:xfrm>
                <a:off x="4141" y="2648"/>
                <a:ext cx="4" cy="4"/>
              </a:xfrm>
              <a:custGeom>
                <a:avLst/>
                <a:gdLst>
                  <a:gd name="T0" fmla="*/ 6 w 20"/>
                  <a:gd name="T1" fmla="*/ 0 h 19"/>
                  <a:gd name="T2" fmla="*/ 20 w 20"/>
                  <a:gd name="T3" fmla="*/ 13 h 19"/>
                  <a:gd name="T4" fmla="*/ 17 w 20"/>
                  <a:gd name="T5" fmla="*/ 19 h 19"/>
                  <a:gd name="T6" fmla="*/ 0 w 20"/>
                  <a:gd name="T7" fmla="*/ 5 h 19"/>
                  <a:gd name="T8" fmla="*/ 6 w 20"/>
                  <a:gd name="T9" fmla="*/ 0 h 19"/>
                  <a:gd name="T10" fmla="*/ 0 60000 65536"/>
                  <a:gd name="T11" fmla="*/ 0 60000 65536"/>
                  <a:gd name="T12" fmla="*/ 0 60000 65536"/>
                  <a:gd name="T13" fmla="*/ 0 60000 65536"/>
                  <a:gd name="T14" fmla="*/ 0 60000 65536"/>
                  <a:gd name="T15" fmla="*/ 0 w 20"/>
                  <a:gd name="T16" fmla="*/ 0 h 19"/>
                  <a:gd name="T17" fmla="*/ 20 w 20"/>
                  <a:gd name="T18" fmla="*/ 19 h 19"/>
                </a:gdLst>
                <a:ahLst/>
                <a:cxnLst>
                  <a:cxn ang="T10">
                    <a:pos x="T0" y="T1"/>
                  </a:cxn>
                  <a:cxn ang="T11">
                    <a:pos x="T2" y="T3"/>
                  </a:cxn>
                  <a:cxn ang="T12">
                    <a:pos x="T4" y="T5"/>
                  </a:cxn>
                  <a:cxn ang="T13">
                    <a:pos x="T6" y="T7"/>
                  </a:cxn>
                  <a:cxn ang="T14">
                    <a:pos x="T8" y="T9"/>
                  </a:cxn>
                </a:cxnLst>
                <a:rect l="T15" t="T16" r="T17" b="T18"/>
                <a:pathLst>
                  <a:path w="20" h="19">
                    <a:moveTo>
                      <a:pt x="6" y="0"/>
                    </a:moveTo>
                    <a:lnTo>
                      <a:pt x="20" y="13"/>
                    </a:lnTo>
                    <a:lnTo>
                      <a:pt x="17" y="19"/>
                    </a:lnTo>
                    <a:lnTo>
                      <a:pt x="0" y="5"/>
                    </a:lnTo>
                    <a:lnTo>
                      <a:pt x="6"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66" name="Freeform 1443"/>
              <p:cNvSpPr>
                <a:spLocks/>
              </p:cNvSpPr>
              <p:nvPr/>
            </p:nvSpPr>
            <p:spPr bwMode="auto">
              <a:xfrm>
                <a:off x="4140" y="2649"/>
                <a:ext cx="4" cy="4"/>
              </a:xfrm>
              <a:custGeom>
                <a:avLst/>
                <a:gdLst>
                  <a:gd name="T0" fmla="*/ 7 w 24"/>
                  <a:gd name="T1" fmla="*/ 0 h 20"/>
                  <a:gd name="T2" fmla="*/ 24 w 24"/>
                  <a:gd name="T3" fmla="*/ 14 h 20"/>
                  <a:gd name="T4" fmla="*/ 15 w 24"/>
                  <a:gd name="T5" fmla="*/ 20 h 20"/>
                  <a:gd name="T6" fmla="*/ 0 w 24"/>
                  <a:gd name="T7" fmla="*/ 6 h 20"/>
                  <a:gd name="T8" fmla="*/ 7 w 24"/>
                  <a:gd name="T9" fmla="*/ 0 h 20"/>
                  <a:gd name="T10" fmla="*/ 0 60000 65536"/>
                  <a:gd name="T11" fmla="*/ 0 60000 65536"/>
                  <a:gd name="T12" fmla="*/ 0 60000 65536"/>
                  <a:gd name="T13" fmla="*/ 0 60000 65536"/>
                  <a:gd name="T14" fmla="*/ 0 60000 65536"/>
                  <a:gd name="T15" fmla="*/ 0 w 24"/>
                  <a:gd name="T16" fmla="*/ 0 h 20"/>
                  <a:gd name="T17" fmla="*/ 24 w 24"/>
                  <a:gd name="T18" fmla="*/ 20 h 20"/>
                </a:gdLst>
                <a:ahLst/>
                <a:cxnLst>
                  <a:cxn ang="T10">
                    <a:pos x="T0" y="T1"/>
                  </a:cxn>
                  <a:cxn ang="T11">
                    <a:pos x="T2" y="T3"/>
                  </a:cxn>
                  <a:cxn ang="T12">
                    <a:pos x="T4" y="T5"/>
                  </a:cxn>
                  <a:cxn ang="T13">
                    <a:pos x="T6" y="T7"/>
                  </a:cxn>
                  <a:cxn ang="T14">
                    <a:pos x="T8" y="T9"/>
                  </a:cxn>
                </a:cxnLst>
                <a:rect l="T15" t="T16" r="T17" b="T18"/>
                <a:pathLst>
                  <a:path w="24" h="20">
                    <a:moveTo>
                      <a:pt x="7" y="0"/>
                    </a:moveTo>
                    <a:lnTo>
                      <a:pt x="24" y="14"/>
                    </a:lnTo>
                    <a:lnTo>
                      <a:pt x="15" y="20"/>
                    </a:lnTo>
                    <a:lnTo>
                      <a:pt x="0" y="6"/>
                    </a:lnTo>
                    <a:lnTo>
                      <a:pt x="7"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67" name="Freeform 1444"/>
              <p:cNvSpPr>
                <a:spLocks/>
              </p:cNvSpPr>
              <p:nvPr/>
            </p:nvSpPr>
            <p:spPr bwMode="auto">
              <a:xfrm>
                <a:off x="4138" y="2650"/>
                <a:ext cx="5" cy="5"/>
              </a:xfrm>
              <a:custGeom>
                <a:avLst/>
                <a:gdLst>
                  <a:gd name="T0" fmla="*/ 7 w 22"/>
                  <a:gd name="T1" fmla="*/ 0 h 23"/>
                  <a:gd name="T2" fmla="*/ 22 w 22"/>
                  <a:gd name="T3" fmla="*/ 14 h 23"/>
                  <a:gd name="T4" fmla="*/ 14 w 22"/>
                  <a:gd name="T5" fmla="*/ 23 h 23"/>
                  <a:gd name="T6" fmla="*/ 0 w 22"/>
                  <a:gd name="T7" fmla="*/ 8 h 23"/>
                  <a:gd name="T8" fmla="*/ 7 w 22"/>
                  <a:gd name="T9" fmla="*/ 0 h 23"/>
                  <a:gd name="T10" fmla="*/ 0 60000 65536"/>
                  <a:gd name="T11" fmla="*/ 0 60000 65536"/>
                  <a:gd name="T12" fmla="*/ 0 60000 65536"/>
                  <a:gd name="T13" fmla="*/ 0 60000 65536"/>
                  <a:gd name="T14" fmla="*/ 0 60000 65536"/>
                  <a:gd name="T15" fmla="*/ 0 w 22"/>
                  <a:gd name="T16" fmla="*/ 0 h 23"/>
                  <a:gd name="T17" fmla="*/ 22 w 22"/>
                  <a:gd name="T18" fmla="*/ 23 h 23"/>
                </a:gdLst>
                <a:ahLst/>
                <a:cxnLst>
                  <a:cxn ang="T10">
                    <a:pos x="T0" y="T1"/>
                  </a:cxn>
                  <a:cxn ang="T11">
                    <a:pos x="T2" y="T3"/>
                  </a:cxn>
                  <a:cxn ang="T12">
                    <a:pos x="T4" y="T5"/>
                  </a:cxn>
                  <a:cxn ang="T13">
                    <a:pos x="T6" y="T7"/>
                  </a:cxn>
                  <a:cxn ang="T14">
                    <a:pos x="T8" y="T9"/>
                  </a:cxn>
                </a:cxnLst>
                <a:rect l="T15" t="T16" r="T17" b="T18"/>
                <a:pathLst>
                  <a:path w="22" h="23">
                    <a:moveTo>
                      <a:pt x="7" y="0"/>
                    </a:moveTo>
                    <a:lnTo>
                      <a:pt x="22" y="14"/>
                    </a:lnTo>
                    <a:lnTo>
                      <a:pt x="14" y="23"/>
                    </a:lnTo>
                    <a:lnTo>
                      <a:pt x="0" y="8"/>
                    </a:lnTo>
                    <a:lnTo>
                      <a:pt x="7"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68" name="Freeform 1445"/>
              <p:cNvSpPr>
                <a:spLocks/>
              </p:cNvSpPr>
              <p:nvPr/>
            </p:nvSpPr>
            <p:spPr bwMode="auto">
              <a:xfrm>
                <a:off x="4136" y="2652"/>
                <a:ext cx="5" cy="5"/>
              </a:xfrm>
              <a:custGeom>
                <a:avLst/>
                <a:gdLst>
                  <a:gd name="T0" fmla="*/ 10 w 24"/>
                  <a:gd name="T1" fmla="*/ 0 h 26"/>
                  <a:gd name="T2" fmla="*/ 24 w 24"/>
                  <a:gd name="T3" fmla="*/ 15 h 26"/>
                  <a:gd name="T4" fmla="*/ 15 w 24"/>
                  <a:gd name="T5" fmla="*/ 26 h 26"/>
                  <a:gd name="T6" fmla="*/ 0 w 24"/>
                  <a:gd name="T7" fmla="*/ 12 h 26"/>
                  <a:gd name="T8" fmla="*/ 10 w 24"/>
                  <a:gd name="T9" fmla="*/ 0 h 26"/>
                  <a:gd name="T10" fmla="*/ 0 60000 65536"/>
                  <a:gd name="T11" fmla="*/ 0 60000 65536"/>
                  <a:gd name="T12" fmla="*/ 0 60000 65536"/>
                  <a:gd name="T13" fmla="*/ 0 60000 65536"/>
                  <a:gd name="T14" fmla="*/ 0 60000 65536"/>
                  <a:gd name="T15" fmla="*/ 0 w 24"/>
                  <a:gd name="T16" fmla="*/ 0 h 26"/>
                  <a:gd name="T17" fmla="*/ 24 w 24"/>
                  <a:gd name="T18" fmla="*/ 26 h 26"/>
                </a:gdLst>
                <a:ahLst/>
                <a:cxnLst>
                  <a:cxn ang="T10">
                    <a:pos x="T0" y="T1"/>
                  </a:cxn>
                  <a:cxn ang="T11">
                    <a:pos x="T2" y="T3"/>
                  </a:cxn>
                  <a:cxn ang="T12">
                    <a:pos x="T4" y="T5"/>
                  </a:cxn>
                  <a:cxn ang="T13">
                    <a:pos x="T6" y="T7"/>
                  </a:cxn>
                  <a:cxn ang="T14">
                    <a:pos x="T8" y="T9"/>
                  </a:cxn>
                </a:cxnLst>
                <a:rect l="T15" t="T16" r="T17" b="T18"/>
                <a:pathLst>
                  <a:path w="24" h="26">
                    <a:moveTo>
                      <a:pt x="10" y="0"/>
                    </a:moveTo>
                    <a:lnTo>
                      <a:pt x="24" y="15"/>
                    </a:lnTo>
                    <a:lnTo>
                      <a:pt x="15" y="26"/>
                    </a:lnTo>
                    <a:lnTo>
                      <a:pt x="0" y="12"/>
                    </a:lnTo>
                    <a:lnTo>
                      <a:pt x="10"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69" name="Freeform 1446"/>
              <p:cNvSpPr>
                <a:spLocks/>
              </p:cNvSpPr>
              <p:nvPr/>
            </p:nvSpPr>
            <p:spPr bwMode="auto">
              <a:xfrm>
                <a:off x="4134" y="2654"/>
                <a:ext cx="5" cy="5"/>
              </a:xfrm>
              <a:custGeom>
                <a:avLst/>
                <a:gdLst>
                  <a:gd name="T0" fmla="*/ 11 w 26"/>
                  <a:gd name="T1" fmla="*/ 0 h 25"/>
                  <a:gd name="T2" fmla="*/ 26 w 26"/>
                  <a:gd name="T3" fmla="*/ 14 h 25"/>
                  <a:gd name="T4" fmla="*/ 15 w 26"/>
                  <a:gd name="T5" fmla="*/ 25 h 25"/>
                  <a:gd name="T6" fmla="*/ 0 w 26"/>
                  <a:gd name="T7" fmla="*/ 12 h 25"/>
                  <a:gd name="T8" fmla="*/ 11 w 26"/>
                  <a:gd name="T9" fmla="*/ 0 h 25"/>
                  <a:gd name="T10" fmla="*/ 0 60000 65536"/>
                  <a:gd name="T11" fmla="*/ 0 60000 65536"/>
                  <a:gd name="T12" fmla="*/ 0 60000 65536"/>
                  <a:gd name="T13" fmla="*/ 0 60000 65536"/>
                  <a:gd name="T14" fmla="*/ 0 60000 65536"/>
                  <a:gd name="T15" fmla="*/ 0 w 26"/>
                  <a:gd name="T16" fmla="*/ 0 h 25"/>
                  <a:gd name="T17" fmla="*/ 26 w 26"/>
                  <a:gd name="T18" fmla="*/ 25 h 25"/>
                </a:gdLst>
                <a:ahLst/>
                <a:cxnLst>
                  <a:cxn ang="T10">
                    <a:pos x="T0" y="T1"/>
                  </a:cxn>
                  <a:cxn ang="T11">
                    <a:pos x="T2" y="T3"/>
                  </a:cxn>
                  <a:cxn ang="T12">
                    <a:pos x="T4" y="T5"/>
                  </a:cxn>
                  <a:cxn ang="T13">
                    <a:pos x="T6" y="T7"/>
                  </a:cxn>
                  <a:cxn ang="T14">
                    <a:pos x="T8" y="T9"/>
                  </a:cxn>
                </a:cxnLst>
                <a:rect l="T15" t="T16" r="T17" b="T18"/>
                <a:pathLst>
                  <a:path w="26" h="25">
                    <a:moveTo>
                      <a:pt x="11" y="0"/>
                    </a:moveTo>
                    <a:lnTo>
                      <a:pt x="26" y="14"/>
                    </a:lnTo>
                    <a:lnTo>
                      <a:pt x="15" y="25"/>
                    </a:lnTo>
                    <a:lnTo>
                      <a:pt x="0" y="12"/>
                    </a:lnTo>
                    <a:lnTo>
                      <a:pt x="11"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70" name="Freeform 1447"/>
              <p:cNvSpPr>
                <a:spLocks/>
              </p:cNvSpPr>
              <p:nvPr/>
            </p:nvSpPr>
            <p:spPr bwMode="auto">
              <a:xfrm>
                <a:off x="4131" y="2657"/>
                <a:ext cx="6" cy="5"/>
              </a:xfrm>
              <a:custGeom>
                <a:avLst/>
                <a:gdLst>
                  <a:gd name="T0" fmla="*/ 15 w 30"/>
                  <a:gd name="T1" fmla="*/ 0 h 26"/>
                  <a:gd name="T2" fmla="*/ 30 w 30"/>
                  <a:gd name="T3" fmla="*/ 13 h 26"/>
                  <a:gd name="T4" fmla="*/ 15 w 30"/>
                  <a:gd name="T5" fmla="*/ 26 h 26"/>
                  <a:gd name="T6" fmla="*/ 0 w 30"/>
                  <a:gd name="T7" fmla="*/ 11 h 26"/>
                  <a:gd name="T8" fmla="*/ 15 w 30"/>
                  <a:gd name="T9" fmla="*/ 0 h 26"/>
                  <a:gd name="T10" fmla="*/ 0 60000 65536"/>
                  <a:gd name="T11" fmla="*/ 0 60000 65536"/>
                  <a:gd name="T12" fmla="*/ 0 60000 65536"/>
                  <a:gd name="T13" fmla="*/ 0 60000 65536"/>
                  <a:gd name="T14" fmla="*/ 0 60000 65536"/>
                  <a:gd name="T15" fmla="*/ 0 w 30"/>
                  <a:gd name="T16" fmla="*/ 0 h 26"/>
                  <a:gd name="T17" fmla="*/ 30 w 30"/>
                  <a:gd name="T18" fmla="*/ 26 h 26"/>
                </a:gdLst>
                <a:ahLst/>
                <a:cxnLst>
                  <a:cxn ang="T10">
                    <a:pos x="T0" y="T1"/>
                  </a:cxn>
                  <a:cxn ang="T11">
                    <a:pos x="T2" y="T3"/>
                  </a:cxn>
                  <a:cxn ang="T12">
                    <a:pos x="T4" y="T5"/>
                  </a:cxn>
                  <a:cxn ang="T13">
                    <a:pos x="T6" y="T7"/>
                  </a:cxn>
                  <a:cxn ang="T14">
                    <a:pos x="T8" y="T9"/>
                  </a:cxn>
                </a:cxnLst>
                <a:rect l="T15" t="T16" r="T17" b="T18"/>
                <a:pathLst>
                  <a:path w="30" h="26">
                    <a:moveTo>
                      <a:pt x="15" y="0"/>
                    </a:moveTo>
                    <a:lnTo>
                      <a:pt x="30" y="13"/>
                    </a:lnTo>
                    <a:lnTo>
                      <a:pt x="15" y="26"/>
                    </a:lnTo>
                    <a:lnTo>
                      <a:pt x="0" y="11"/>
                    </a:lnTo>
                    <a:lnTo>
                      <a:pt x="15"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71" name="Freeform 1448"/>
              <p:cNvSpPr>
                <a:spLocks/>
              </p:cNvSpPr>
              <p:nvPr/>
            </p:nvSpPr>
            <p:spPr bwMode="auto">
              <a:xfrm>
                <a:off x="4125" y="2659"/>
                <a:ext cx="9" cy="9"/>
              </a:xfrm>
              <a:custGeom>
                <a:avLst/>
                <a:gdLst>
                  <a:gd name="T0" fmla="*/ 28 w 43"/>
                  <a:gd name="T1" fmla="*/ 0 h 47"/>
                  <a:gd name="T2" fmla="*/ 43 w 43"/>
                  <a:gd name="T3" fmla="*/ 15 h 47"/>
                  <a:gd name="T4" fmla="*/ 11 w 43"/>
                  <a:gd name="T5" fmla="*/ 47 h 47"/>
                  <a:gd name="T6" fmla="*/ 0 w 43"/>
                  <a:gd name="T7" fmla="*/ 32 h 47"/>
                  <a:gd name="T8" fmla="*/ 28 w 43"/>
                  <a:gd name="T9" fmla="*/ 0 h 47"/>
                  <a:gd name="T10" fmla="*/ 0 60000 65536"/>
                  <a:gd name="T11" fmla="*/ 0 60000 65536"/>
                  <a:gd name="T12" fmla="*/ 0 60000 65536"/>
                  <a:gd name="T13" fmla="*/ 0 60000 65536"/>
                  <a:gd name="T14" fmla="*/ 0 60000 65536"/>
                  <a:gd name="T15" fmla="*/ 0 w 43"/>
                  <a:gd name="T16" fmla="*/ 0 h 47"/>
                  <a:gd name="T17" fmla="*/ 43 w 43"/>
                  <a:gd name="T18" fmla="*/ 47 h 47"/>
                </a:gdLst>
                <a:ahLst/>
                <a:cxnLst>
                  <a:cxn ang="T10">
                    <a:pos x="T0" y="T1"/>
                  </a:cxn>
                  <a:cxn ang="T11">
                    <a:pos x="T2" y="T3"/>
                  </a:cxn>
                  <a:cxn ang="T12">
                    <a:pos x="T4" y="T5"/>
                  </a:cxn>
                  <a:cxn ang="T13">
                    <a:pos x="T6" y="T7"/>
                  </a:cxn>
                  <a:cxn ang="T14">
                    <a:pos x="T8" y="T9"/>
                  </a:cxn>
                </a:cxnLst>
                <a:rect l="T15" t="T16" r="T17" b="T18"/>
                <a:pathLst>
                  <a:path w="43" h="47">
                    <a:moveTo>
                      <a:pt x="28" y="0"/>
                    </a:moveTo>
                    <a:lnTo>
                      <a:pt x="43" y="15"/>
                    </a:lnTo>
                    <a:lnTo>
                      <a:pt x="11" y="47"/>
                    </a:lnTo>
                    <a:lnTo>
                      <a:pt x="0" y="32"/>
                    </a:lnTo>
                    <a:lnTo>
                      <a:pt x="28"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72" name="Freeform 1449"/>
              <p:cNvSpPr>
                <a:spLocks/>
              </p:cNvSpPr>
              <p:nvPr/>
            </p:nvSpPr>
            <p:spPr bwMode="auto">
              <a:xfrm>
                <a:off x="4118" y="2665"/>
                <a:ext cx="10" cy="10"/>
              </a:xfrm>
              <a:custGeom>
                <a:avLst/>
                <a:gdLst>
                  <a:gd name="T0" fmla="*/ 37 w 48"/>
                  <a:gd name="T1" fmla="*/ 0 h 49"/>
                  <a:gd name="T2" fmla="*/ 48 w 48"/>
                  <a:gd name="T3" fmla="*/ 15 h 49"/>
                  <a:gd name="T4" fmla="*/ 14 w 48"/>
                  <a:gd name="T5" fmla="*/ 49 h 49"/>
                  <a:gd name="T6" fmla="*/ 0 w 48"/>
                  <a:gd name="T7" fmla="*/ 34 h 49"/>
                  <a:gd name="T8" fmla="*/ 37 w 48"/>
                  <a:gd name="T9" fmla="*/ 0 h 49"/>
                  <a:gd name="T10" fmla="*/ 0 60000 65536"/>
                  <a:gd name="T11" fmla="*/ 0 60000 65536"/>
                  <a:gd name="T12" fmla="*/ 0 60000 65536"/>
                  <a:gd name="T13" fmla="*/ 0 60000 65536"/>
                  <a:gd name="T14" fmla="*/ 0 60000 65536"/>
                  <a:gd name="T15" fmla="*/ 0 w 48"/>
                  <a:gd name="T16" fmla="*/ 0 h 49"/>
                  <a:gd name="T17" fmla="*/ 48 w 48"/>
                  <a:gd name="T18" fmla="*/ 49 h 49"/>
                </a:gdLst>
                <a:ahLst/>
                <a:cxnLst>
                  <a:cxn ang="T10">
                    <a:pos x="T0" y="T1"/>
                  </a:cxn>
                  <a:cxn ang="T11">
                    <a:pos x="T2" y="T3"/>
                  </a:cxn>
                  <a:cxn ang="T12">
                    <a:pos x="T4" y="T5"/>
                  </a:cxn>
                  <a:cxn ang="T13">
                    <a:pos x="T6" y="T7"/>
                  </a:cxn>
                  <a:cxn ang="T14">
                    <a:pos x="T8" y="T9"/>
                  </a:cxn>
                </a:cxnLst>
                <a:rect l="T15" t="T16" r="T17" b="T18"/>
                <a:pathLst>
                  <a:path w="48" h="49">
                    <a:moveTo>
                      <a:pt x="37" y="0"/>
                    </a:moveTo>
                    <a:lnTo>
                      <a:pt x="48" y="15"/>
                    </a:lnTo>
                    <a:lnTo>
                      <a:pt x="14" y="49"/>
                    </a:lnTo>
                    <a:lnTo>
                      <a:pt x="0" y="34"/>
                    </a:lnTo>
                    <a:lnTo>
                      <a:pt x="37"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73" name="Freeform 1450"/>
              <p:cNvSpPr>
                <a:spLocks/>
              </p:cNvSpPr>
              <p:nvPr/>
            </p:nvSpPr>
            <p:spPr bwMode="auto">
              <a:xfrm>
                <a:off x="4110" y="2672"/>
                <a:ext cx="11" cy="11"/>
              </a:xfrm>
              <a:custGeom>
                <a:avLst/>
                <a:gdLst>
                  <a:gd name="T0" fmla="*/ 41 w 55"/>
                  <a:gd name="T1" fmla="*/ 0 h 52"/>
                  <a:gd name="T2" fmla="*/ 55 w 55"/>
                  <a:gd name="T3" fmla="*/ 15 h 52"/>
                  <a:gd name="T4" fmla="*/ 15 w 55"/>
                  <a:gd name="T5" fmla="*/ 52 h 52"/>
                  <a:gd name="T6" fmla="*/ 0 w 55"/>
                  <a:gd name="T7" fmla="*/ 37 h 52"/>
                  <a:gd name="T8" fmla="*/ 41 w 55"/>
                  <a:gd name="T9" fmla="*/ 0 h 52"/>
                  <a:gd name="T10" fmla="*/ 0 60000 65536"/>
                  <a:gd name="T11" fmla="*/ 0 60000 65536"/>
                  <a:gd name="T12" fmla="*/ 0 60000 65536"/>
                  <a:gd name="T13" fmla="*/ 0 60000 65536"/>
                  <a:gd name="T14" fmla="*/ 0 60000 65536"/>
                  <a:gd name="T15" fmla="*/ 0 w 55"/>
                  <a:gd name="T16" fmla="*/ 0 h 52"/>
                  <a:gd name="T17" fmla="*/ 55 w 55"/>
                  <a:gd name="T18" fmla="*/ 52 h 52"/>
                </a:gdLst>
                <a:ahLst/>
                <a:cxnLst>
                  <a:cxn ang="T10">
                    <a:pos x="T0" y="T1"/>
                  </a:cxn>
                  <a:cxn ang="T11">
                    <a:pos x="T2" y="T3"/>
                  </a:cxn>
                  <a:cxn ang="T12">
                    <a:pos x="T4" y="T5"/>
                  </a:cxn>
                  <a:cxn ang="T13">
                    <a:pos x="T6" y="T7"/>
                  </a:cxn>
                  <a:cxn ang="T14">
                    <a:pos x="T8" y="T9"/>
                  </a:cxn>
                </a:cxnLst>
                <a:rect l="T15" t="T16" r="T17" b="T18"/>
                <a:pathLst>
                  <a:path w="55" h="52">
                    <a:moveTo>
                      <a:pt x="41" y="0"/>
                    </a:moveTo>
                    <a:lnTo>
                      <a:pt x="55" y="15"/>
                    </a:lnTo>
                    <a:lnTo>
                      <a:pt x="15" y="52"/>
                    </a:lnTo>
                    <a:lnTo>
                      <a:pt x="0" y="37"/>
                    </a:lnTo>
                    <a:lnTo>
                      <a:pt x="41"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74" name="Freeform 1451"/>
              <p:cNvSpPr>
                <a:spLocks/>
              </p:cNvSpPr>
              <p:nvPr/>
            </p:nvSpPr>
            <p:spPr bwMode="auto">
              <a:xfrm>
                <a:off x="4101" y="2680"/>
                <a:ext cx="12" cy="11"/>
              </a:xfrm>
              <a:custGeom>
                <a:avLst/>
                <a:gdLst>
                  <a:gd name="T0" fmla="*/ 46 w 61"/>
                  <a:gd name="T1" fmla="*/ 0 h 58"/>
                  <a:gd name="T2" fmla="*/ 61 w 61"/>
                  <a:gd name="T3" fmla="*/ 15 h 58"/>
                  <a:gd name="T4" fmla="*/ 14 w 61"/>
                  <a:gd name="T5" fmla="*/ 58 h 58"/>
                  <a:gd name="T6" fmla="*/ 0 w 61"/>
                  <a:gd name="T7" fmla="*/ 43 h 58"/>
                  <a:gd name="T8" fmla="*/ 46 w 61"/>
                  <a:gd name="T9" fmla="*/ 0 h 58"/>
                  <a:gd name="T10" fmla="*/ 0 60000 65536"/>
                  <a:gd name="T11" fmla="*/ 0 60000 65536"/>
                  <a:gd name="T12" fmla="*/ 0 60000 65536"/>
                  <a:gd name="T13" fmla="*/ 0 60000 65536"/>
                  <a:gd name="T14" fmla="*/ 0 60000 65536"/>
                  <a:gd name="T15" fmla="*/ 0 w 61"/>
                  <a:gd name="T16" fmla="*/ 0 h 58"/>
                  <a:gd name="T17" fmla="*/ 61 w 61"/>
                  <a:gd name="T18" fmla="*/ 58 h 58"/>
                </a:gdLst>
                <a:ahLst/>
                <a:cxnLst>
                  <a:cxn ang="T10">
                    <a:pos x="T0" y="T1"/>
                  </a:cxn>
                  <a:cxn ang="T11">
                    <a:pos x="T2" y="T3"/>
                  </a:cxn>
                  <a:cxn ang="T12">
                    <a:pos x="T4" y="T5"/>
                  </a:cxn>
                  <a:cxn ang="T13">
                    <a:pos x="T6" y="T7"/>
                  </a:cxn>
                  <a:cxn ang="T14">
                    <a:pos x="T8" y="T9"/>
                  </a:cxn>
                </a:cxnLst>
                <a:rect l="T15" t="T16" r="T17" b="T18"/>
                <a:pathLst>
                  <a:path w="61" h="58">
                    <a:moveTo>
                      <a:pt x="46" y="0"/>
                    </a:moveTo>
                    <a:lnTo>
                      <a:pt x="61" y="15"/>
                    </a:lnTo>
                    <a:lnTo>
                      <a:pt x="14" y="58"/>
                    </a:lnTo>
                    <a:lnTo>
                      <a:pt x="0" y="43"/>
                    </a:lnTo>
                    <a:lnTo>
                      <a:pt x="46"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75" name="Freeform 1452"/>
              <p:cNvSpPr>
                <a:spLocks/>
              </p:cNvSpPr>
              <p:nvPr/>
            </p:nvSpPr>
            <p:spPr bwMode="auto">
              <a:xfrm>
                <a:off x="4091" y="2688"/>
                <a:ext cx="12" cy="12"/>
              </a:xfrm>
              <a:custGeom>
                <a:avLst/>
                <a:gdLst>
                  <a:gd name="T0" fmla="*/ 49 w 63"/>
                  <a:gd name="T1" fmla="*/ 0 h 58"/>
                  <a:gd name="T2" fmla="*/ 63 w 63"/>
                  <a:gd name="T3" fmla="*/ 15 h 58"/>
                  <a:gd name="T4" fmla="*/ 14 w 63"/>
                  <a:gd name="T5" fmla="*/ 58 h 58"/>
                  <a:gd name="T6" fmla="*/ 12 w 63"/>
                  <a:gd name="T7" fmla="*/ 58 h 58"/>
                  <a:gd name="T8" fmla="*/ 0 w 63"/>
                  <a:gd name="T9" fmla="*/ 43 h 58"/>
                  <a:gd name="T10" fmla="*/ 49 w 63"/>
                  <a:gd name="T11" fmla="*/ 0 h 58"/>
                  <a:gd name="T12" fmla="*/ 0 60000 65536"/>
                  <a:gd name="T13" fmla="*/ 0 60000 65536"/>
                  <a:gd name="T14" fmla="*/ 0 60000 65536"/>
                  <a:gd name="T15" fmla="*/ 0 60000 65536"/>
                  <a:gd name="T16" fmla="*/ 0 60000 65536"/>
                  <a:gd name="T17" fmla="*/ 0 60000 65536"/>
                  <a:gd name="T18" fmla="*/ 0 w 63"/>
                  <a:gd name="T19" fmla="*/ 0 h 58"/>
                  <a:gd name="T20" fmla="*/ 63 w 63"/>
                  <a:gd name="T21" fmla="*/ 58 h 58"/>
                </a:gdLst>
                <a:ahLst/>
                <a:cxnLst>
                  <a:cxn ang="T12">
                    <a:pos x="T0" y="T1"/>
                  </a:cxn>
                  <a:cxn ang="T13">
                    <a:pos x="T2" y="T3"/>
                  </a:cxn>
                  <a:cxn ang="T14">
                    <a:pos x="T4" y="T5"/>
                  </a:cxn>
                  <a:cxn ang="T15">
                    <a:pos x="T6" y="T7"/>
                  </a:cxn>
                  <a:cxn ang="T16">
                    <a:pos x="T8" y="T9"/>
                  </a:cxn>
                  <a:cxn ang="T17">
                    <a:pos x="T10" y="T11"/>
                  </a:cxn>
                </a:cxnLst>
                <a:rect l="T18" t="T19" r="T20" b="T21"/>
                <a:pathLst>
                  <a:path w="63" h="58">
                    <a:moveTo>
                      <a:pt x="49" y="0"/>
                    </a:moveTo>
                    <a:lnTo>
                      <a:pt x="63" y="15"/>
                    </a:lnTo>
                    <a:lnTo>
                      <a:pt x="14" y="58"/>
                    </a:lnTo>
                    <a:lnTo>
                      <a:pt x="12" y="58"/>
                    </a:lnTo>
                    <a:lnTo>
                      <a:pt x="0" y="43"/>
                    </a:lnTo>
                    <a:lnTo>
                      <a:pt x="49"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76" name="Freeform 1453"/>
              <p:cNvSpPr>
                <a:spLocks/>
              </p:cNvSpPr>
              <p:nvPr/>
            </p:nvSpPr>
            <p:spPr bwMode="auto">
              <a:xfrm>
                <a:off x="4080" y="2697"/>
                <a:ext cx="13" cy="11"/>
              </a:xfrm>
              <a:custGeom>
                <a:avLst/>
                <a:gdLst>
                  <a:gd name="T0" fmla="*/ 52 w 64"/>
                  <a:gd name="T1" fmla="*/ 0 h 58"/>
                  <a:gd name="T2" fmla="*/ 64 w 64"/>
                  <a:gd name="T3" fmla="*/ 15 h 58"/>
                  <a:gd name="T4" fmla="*/ 12 w 64"/>
                  <a:gd name="T5" fmla="*/ 58 h 58"/>
                  <a:gd name="T6" fmla="*/ 0 w 64"/>
                  <a:gd name="T7" fmla="*/ 45 h 58"/>
                  <a:gd name="T8" fmla="*/ 52 w 64"/>
                  <a:gd name="T9" fmla="*/ 0 h 58"/>
                  <a:gd name="T10" fmla="*/ 0 60000 65536"/>
                  <a:gd name="T11" fmla="*/ 0 60000 65536"/>
                  <a:gd name="T12" fmla="*/ 0 60000 65536"/>
                  <a:gd name="T13" fmla="*/ 0 60000 65536"/>
                  <a:gd name="T14" fmla="*/ 0 60000 65536"/>
                  <a:gd name="T15" fmla="*/ 0 w 64"/>
                  <a:gd name="T16" fmla="*/ 0 h 58"/>
                  <a:gd name="T17" fmla="*/ 64 w 64"/>
                  <a:gd name="T18" fmla="*/ 58 h 58"/>
                </a:gdLst>
                <a:ahLst/>
                <a:cxnLst>
                  <a:cxn ang="T10">
                    <a:pos x="T0" y="T1"/>
                  </a:cxn>
                  <a:cxn ang="T11">
                    <a:pos x="T2" y="T3"/>
                  </a:cxn>
                  <a:cxn ang="T12">
                    <a:pos x="T4" y="T5"/>
                  </a:cxn>
                  <a:cxn ang="T13">
                    <a:pos x="T6" y="T7"/>
                  </a:cxn>
                  <a:cxn ang="T14">
                    <a:pos x="T8" y="T9"/>
                  </a:cxn>
                </a:cxnLst>
                <a:rect l="T15" t="T16" r="T17" b="T18"/>
                <a:pathLst>
                  <a:path w="64" h="58">
                    <a:moveTo>
                      <a:pt x="52" y="0"/>
                    </a:moveTo>
                    <a:lnTo>
                      <a:pt x="64" y="15"/>
                    </a:lnTo>
                    <a:lnTo>
                      <a:pt x="12" y="58"/>
                    </a:lnTo>
                    <a:lnTo>
                      <a:pt x="0" y="45"/>
                    </a:lnTo>
                    <a:lnTo>
                      <a:pt x="52"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77" name="Freeform 1454"/>
              <p:cNvSpPr>
                <a:spLocks/>
              </p:cNvSpPr>
              <p:nvPr/>
            </p:nvSpPr>
            <p:spPr bwMode="auto">
              <a:xfrm>
                <a:off x="4069" y="2706"/>
                <a:ext cx="14" cy="12"/>
              </a:xfrm>
              <a:custGeom>
                <a:avLst/>
                <a:gdLst>
                  <a:gd name="T0" fmla="*/ 57 w 69"/>
                  <a:gd name="T1" fmla="*/ 0 h 60"/>
                  <a:gd name="T2" fmla="*/ 69 w 69"/>
                  <a:gd name="T3" fmla="*/ 13 h 60"/>
                  <a:gd name="T4" fmla="*/ 14 w 69"/>
                  <a:gd name="T5" fmla="*/ 60 h 60"/>
                  <a:gd name="T6" fmla="*/ 0 w 69"/>
                  <a:gd name="T7" fmla="*/ 45 h 60"/>
                  <a:gd name="T8" fmla="*/ 57 w 69"/>
                  <a:gd name="T9" fmla="*/ 0 h 60"/>
                  <a:gd name="T10" fmla="*/ 0 60000 65536"/>
                  <a:gd name="T11" fmla="*/ 0 60000 65536"/>
                  <a:gd name="T12" fmla="*/ 0 60000 65536"/>
                  <a:gd name="T13" fmla="*/ 0 60000 65536"/>
                  <a:gd name="T14" fmla="*/ 0 60000 65536"/>
                  <a:gd name="T15" fmla="*/ 0 w 69"/>
                  <a:gd name="T16" fmla="*/ 0 h 60"/>
                  <a:gd name="T17" fmla="*/ 69 w 69"/>
                  <a:gd name="T18" fmla="*/ 60 h 60"/>
                </a:gdLst>
                <a:ahLst/>
                <a:cxnLst>
                  <a:cxn ang="T10">
                    <a:pos x="T0" y="T1"/>
                  </a:cxn>
                  <a:cxn ang="T11">
                    <a:pos x="T2" y="T3"/>
                  </a:cxn>
                  <a:cxn ang="T12">
                    <a:pos x="T4" y="T5"/>
                  </a:cxn>
                  <a:cxn ang="T13">
                    <a:pos x="T6" y="T7"/>
                  </a:cxn>
                  <a:cxn ang="T14">
                    <a:pos x="T8" y="T9"/>
                  </a:cxn>
                </a:cxnLst>
                <a:rect l="T15" t="T16" r="T17" b="T18"/>
                <a:pathLst>
                  <a:path w="69" h="60">
                    <a:moveTo>
                      <a:pt x="57" y="0"/>
                    </a:moveTo>
                    <a:lnTo>
                      <a:pt x="69" y="13"/>
                    </a:lnTo>
                    <a:lnTo>
                      <a:pt x="14" y="60"/>
                    </a:lnTo>
                    <a:lnTo>
                      <a:pt x="0" y="45"/>
                    </a:lnTo>
                    <a:lnTo>
                      <a:pt x="57"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78" name="Freeform 1455"/>
              <p:cNvSpPr>
                <a:spLocks/>
              </p:cNvSpPr>
              <p:nvPr/>
            </p:nvSpPr>
            <p:spPr bwMode="auto">
              <a:xfrm>
                <a:off x="4057" y="2715"/>
                <a:ext cx="15" cy="12"/>
              </a:xfrm>
              <a:custGeom>
                <a:avLst/>
                <a:gdLst>
                  <a:gd name="T0" fmla="*/ 58 w 72"/>
                  <a:gd name="T1" fmla="*/ 0 h 61"/>
                  <a:gd name="T2" fmla="*/ 72 w 72"/>
                  <a:gd name="T3" fmla="*/ 15 h 61"/>
                  <a:gd name="T4" fmla="*/ 15 w 72"/>
                  <a:gd name="T5" fmla="*/ 61 h 61"/>
                  <a:gd name="T6" fmla="*/ 0 w 72"/>
                  <a:gd name="T7" fmla="*/ 43 h 61"/>
                  <a:gd name="T8" fmla="*/ 58 w 72"/>
                  <a:gd name="T9" fmla="*/ 0 h 61"/>
                  <a:gd name="T10" fmla="*/ 0 60000 65536"/>
                  <a:gd name="T11" fmla="*/ 0 60000 65536"/>
                  <a:gd name="T12" fmla="*/ 0 60000 65536"/>
                  <a:gd name="T13" fmla="*/ 0 60000 65536"/>
                  <a:gd name="T14" fmla="*/ 0 60000 65536"/>
                  <a:gd name="T15" fmla="*/ 0 w 72"/>
                  <a:gd name="T16" fmla="*/ 0 h 61"/>
                  <a:gd name="T17" fmla="*/ 72 w 72"/>
                  <a:gd name="T18" fmla="*/ 61 h 61"/>
                </a:gdLst>
                <a:ahLst/>
                <a:cxnLst>
                  <a:cxn ang="T10">
                    <a:pos x="T0" y="T1"/>
                  </a:cxn>
                  <a:cxn ang="T11">
                    <a:pos x="T2" y="T3"/>
                  </a:cxn>
                  <a:cxn ang="T12">
                    <a:pos x="T4" y="T5"/>
                  </a:cxn>
                  <a:cxn ang="T13">
                    <a:pos x="T6" y="T7"/>
                  </a:cxn>
                  <a:cxn ang="T14">
                    <a:pos x="T8" y="T9"/>
                  </a:cxn>
                </a:cxnLst>
                <a:rect l="T15" t="T16" r="T17" b="T18"/>
                <a:pathLst>
                  <a:path w="72" h="61">
                    <a:moveTo>
                      <a:pt x="58" y="0"/>
                    </a:moveTo>
                    <a:lnTo>
                      <a:pt x="72" y="15"/>
                    </a:lnTo>
                    <a:lnTo>
                      <a:pt x="15" y="61"/>
                    </a:lnTo>
                    <a:lnTo>
                      <a:pt x="0" y="43"/>
                    </a:lnTo>
                    <a:lnTo>
                      <a:pt x="58"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79" name="Freeform 1456"/>
              <p:cNvSpPr>
                <a:spLocks/>
              </p:cNvSpPr>
              <p:nvPr/>
            </p:nvSpPr>
            <p:spPr bwMode="auto">
              <a:xfrm>
                <a:off x="4046" y="2723"/>
                <a:ext cx="14" cy="13"/>
              </a:xfrm>
              <a:custGeom>
                <a:avLst/>
                <a:gdLst>
                  <a:gd name="T0" fmla="*/ 58 w 73"/>
                  <a:gd name="T1" fmla="*/ 0 h 61"/>
                  <a:gd name="T2" fmla="*/ 73 w 73"/>
                  <a:gd name="T3" fmla="*/ 18 h 61"/>
                  <a:gd name="T4" fmla="*/ 11 w 73"/>
                  <a:gd name="T5" fmla="*/ 61 h 61"/>
                  <a:gd name="T6" fmla="*/ 0 w 73"/>
                  <a:gd name="T7" fmla="*/ 43 h 61"/>
                  <a:gd name="T8" fmla="*/ 58 w 73"/>
                  <a:gd name="T9" fmla="*/ 0 h 61"/>
                  <a:gd name="T10" fmla="*/ 0 60000 65536"/>
                  <a:gd name="T11" fmla="*/ 0 60000 65536"/>
                  <a:gd name="T12" fmla="*/ 0 60000 65536"/>
                  <a:gd name="T13" fmla="*/ 0 60000 65536"/>
                  <a:gd name="T14" fmla="*/ 0 60000 65536"/>
                  <a:gd name="T15" fmla="*/ 0 w 73"/>
                  <a:gd name="T16" fmla="*/ 0 h 61"/>
                  <a:gd name="T17" fmla="*/ 73 w 73"/>
                  <a:gd name="T18" fmla="*/ 61 h 61"/>
                </a:gdLst>
                <a:ahLst/>
                <a:cxnLst>
                  <a:cxn ang="T10">
                    <a:pos x="T0" y="T1"/>
                  </a:cxn>
                  <a:cxn ang="T11">
                    <a:pos x="T2" y="T3"/>
                  </a:cxn>
                  <a:cxn ang="T12">
                    <a:pos x="T4" y="T5"/>
                  </a:cxn>
                  <a:cxn ang="T13">
                    <a:pos x="T6" y="T7"/>
                  </a:cxn>
                  <a:cxn ang="T14">
                    <a:pos x="T8" y="T9"/>
                  </a:cxn>
                </a:cxnLst>
                <a:rect l="T15" t="T16" r="T17" b="T18"/>
                <a:pathLst>
                  <a:path w="73" h="61">
                    <a:moveTo>
                      <a:pt x="58" y="0"/>
                    </a:moveTo>
                    <a:lnTo>
                      <a:pt x="73" y="18"/>
                    </a:lnTo>
                    <a:lnTo>
                      <a:pt x="11" y="61"/>
                    </a:lnTo>
                    <a:lnTo>
                      <a:pt x="0" y="43"/>
                    </a:lnTo>
                    <a:lnTo>
                      <a:pt x="58"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80" name="Freeform 1457"/>
              <p:cNvSpPr>
                <a:spLocks/>
              </p:cNvSpPr>
              <p:nvPr/>
            </p:nvSpPr>
            <p:spPr bwMode="auto">
              <a:xfrm>
                <a:off x="4034" y="2732"/>
                <a:ext cx="14" cy="12"/>
              </a:xfrm>
              <a:custGeom>
                <a:avLst/>
                <a:gdLst>
                  <a:gd name="T0" fmla="*/ 60 w 71"/>
                  <a:gd name="T1" fmla="*/ 0 h 61"/>
                  <a:gd name="T2" fmla="*/ 71 w 71"/>
                  <a:gd name="T3" fmla="*/ 18 h 61"/>
                  <a:gd name="T4" fmla="*/ 9 w 71"/>
                  <a:gd name="T5" fmla="*/ 61 h 61"/>
                  <a:gd name="T6" fmla="*/ 0 w 71"/>
                  <a:gd name="T7" fmla="*/ 43 h 61"/>
                  <a:gd name="T8" fmla="*/ 60 w 71"/>
                  <a:gd name="T9" fmla="*/ 0 h 61"/>
                  <a:gd name="T10" fmla="*/ 0 60000 65536"/>
                  <a:gd name="T11" fmla="*/ 0 60000 65536"/>
                  <a:gd name="T12" fmla="*/ 0 60000 65536"/>
                  <a:gd name="T13" fmla="*/ 0 60000 65536"/>
                  <a:gd name="T14" fmla="*/ 0 60000 65536"/>
                  <a:gd name="T15" fmla="*/ 0 w 71"/>
                  <a:gd name="T16" fmla="*/ 0 h 61"/>
                  <a:gd name="T17" fmla="*/ 71 w 71"/>
                  <a:gd name="T18" fmla="*/ 61 h 61"/>
                </a:gdLst>
                <a:ahLst/>
                <a:cxnLst>
                  <a:cxn ang="T10">
                    <a:pos x="T0" y="T1"/>
                  </a:cxn>
                  <a:cxn ang="T11">
                    <a:pos x="T2" y="T3"/>
                  </a:cxn>
                  <a:cxn ang="T12">
                    <a:pos x="T4" y="T5"/>
                  </a:cxn>
                  <a:cxn ang="T13">
                    <a:pos x="T6" y="T7"/>
                  </a:cxn>
                  <a:cxn ang="T14">
                    <a:pos x="T8" y="T9"/>
                  </a:cxn>
                </a:cxnLst>
                <a:rect l="T15" t="T16" r="T17" b="T18"/>
                <a:pathLst>
                  <a:path w="71" h="61">
                    <a:moveTo>
                      <a:pt x="60" y="0"/>
                    </a:moveTo>
                    <a:lnTo>
                      <a:pt x="71" y="18"/>
                    </a:lnTo>
                    <a:lnTo>
                      <a:pt x="9" y="61"/>
                    </a:lnTo>
                    <a:lnTo>
                      <a:pt x="0" y="43"/>
                    </a:lnTo>
                    <a:lnTo>
                      <a:pt x="60"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81" name="Freeform 1458"/>
              <p:cNvSpPr>
                <a:spLocks/>
              </p:cNvSpPr>
              <p:nvPr/>
            </p:nvSpPr>
            <p:spPr bwMode="auto">
              <a:xfrm>
                <a:off x="4021" y="2741"/>
                <a:ext cx="15" cy="11"/>
              </a:xfrm>
              <a:custGeom>
                <a:avLst/>
                <a:gdLst>
                  <a:gd name="T0" fmla="*/ 64 w 73"/>
                  <a:gd name="T1" fmla="*/ 0 h 56"/>
                  <a:gd name="T2" fmla="*/ 73 w 73"/>
                  <a:gd name="T3" fmla="*/ 18 h 56"/>
                  <a:gd name="T4" fmla="*/ 12 w 73"/>
                  <a:gd name="T5" fmla="*/ 56 h 56"/>
                  <a:gd name="T6" fmla="*/ 0 w 73"/>
                  <a:gd name="T7" fmla="*/ 38 h 56"/>
                  <a:gd name="T8" fmla="*/ 64 w 73"/>
                  <a:gd name="T9" fmla="*/ 0 h 56"/>
                  <a:gd name="T10" fmla="*/ 0 60000 65536"/>
                  <a:gd name="T11" fmla="*/ 0 60000 65536"/>
                  <a:gd name="T12" fmla="*/ 0 60000 65536"/>
                  <a:gd name="T13" fmla="*/ 0 60000 65536"/>
                  <a:gd name="T14" fmla="*/ 0 60000 65536"/>
                  <a:gd name="T15" fmla="*/ 0 w 73"/>
                  <a:gd name="T16" fmla="*/ 0 h 56"/>
                  <a:gd name="T17" fmla="*/ 73 w 73"/>
                  <a:gd name="T18" fmla="*/ 56 h 56"/>
                </a:gdLst>
                <a:ahLst/>
                <a:cxnLst>
                  <a:cxn ang="T10">
                    <a:pos x="T0" y="T1"/>
                  </a:cxn>
                  <a:cxn ang="T11">
                    <a:pos x="T2" y="T3"/>
                  </a:cxn>
                  <a:cxn ang="T12">
                    <a:pos x="T4" y="T5"/>
                  </a:cxn>
                  <a:cxn ang="T13">
                    <a:pos x="T6" y="T7"/>
                  </a:cxn>
                  <a:cxn ang="T14">
                    <a:pos x="T8" y="T9"/>
                  </a:cxn>
                </a:cxnLst>
                <a:rect l="T15" t="T16" r="T17" b="T18"/>
                <a:pathLst>
                  <a:path w="73" h="56">
                    <a:moveTo>
                      <a:pt x="64" y="0"/>
                    </a:moveTo>
                    <a:lnTo>
                      <a:pt x="73" y="18"/>
                    </a:lnTo>
                    <a:lnTo>
                      <a:pt x="12" y="56"/>
                    </a:lnTo>
                    <a:lnTo>
                      <a:pt x="0" y="38"/>
                    </a:lnTo>
                    <a:lnTo>
                      <a:pt x="64"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82" name="Freeform 1459"/>
              <p:cNvSpPr>
                <a:spLocks/>
              </p:cNvSpPr>
              <p:nvPr/>
            </p:nvSpPr>
            <p:spPr bwMode="auto">
              <a:xfrm>
                <a:off x="4009" y="2748"/>
                <a:ext cx="14" cy="11"/>
              </a:xfrm>
              <a:custGeom>
                <a:avLst/>
                <a:gdLst>
                  <a:gd name="T0" fmla="*/ 60 w 72"/>
                  <a:gd name="T1" fmla="*/ 0 h 52"/>
                  <a:gd name="T2" fmla="*/ 72 w 72"/>
                  <a:gd name="T3" fmla="*/ 18 h 52"/>
                  <a:gd name="T4" fmla="*/ 8 w 72"/>
                  <a:gd name="T5" fmla="*/ 52 h 52"/>
                  <a:gd name="T6" fmla="*/ 0 w 72"/>
                  <a:gd name="T7" fmla="*/ 35 h 52"/>
                  <a:gd name="T8" fmla="*/ 60 w 72"/>
                  <a:gd name="T9" fmla="*/ 0 h 52"/>
                  <a:gd name="T10" fmla="*/ 0 60000 65536"/>
                  <a:gd name="T11" fmla="*/ 0 60000 65536"/>
                  <a:gd name="T12" fmla="*/ 0 60000 65536"/>
                  <a:gd name="T13" fmla="*/ 0 60000 65536"/>
                  <a:gd name="T14" fmla="*/ 0 60000 65536"/>
                  <a:gd name="T15" fmla="*/ 0 w 72"/>
                  <a:gd name="T16" fmla="*/ 0 h 52"/>
                  <a:gd name="T17" fmla="*/ 72 w 72"/>
                  <a:gd name="T18" fmla="*/ 52 h 52"/>
                </a:gdLst>
                <a:ahLst/>
                <a:cxnLst>
                  <a:cxn ang="T10">
                    <a:pos x="T0" y="T1"/>
                  </a:cxn>
                  <a:cxn ang="T11">
                    <a:pos x="T2" y="T3"/>
                  </a:cxn>
                  <a:cxn ang="T12">
                    <a:pos x="T4" y="T5"/>
                  </a:cxn>
                  <a:cxn ang="T13">
                    <a:pos x="T6" y="T7"/>
                  </a:cxn>
                  <a:cxn ang="T14">
                    <a:pos x="T8" y="T9"/>
                  </a:cxn>
                </a:cxnLst>
                <a:rect l="T15" t="T16" r="T17" b="T18"/>
                <a:pathLst>
                  <a:path w="72" h="52">
                    <a:moveTo>
                      <a:pt x="60" y="0"/>
                    </a:moveTo>
                    <a:lnTo>
                      <a:pt x="72" y="18"/>
                    </a:lnTo>
                    <a:lnTo>
                      <a:pt x="8" y="52"/>
                    </a:lnTo>
                    <a:lnTo>
                      <a:pt x="0" y="35"/>
                    </a:lnTo>
                    <a:lnTo>
                      <a:pt x="60"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83" name="Freeform 1460"/>
              <p:cNvSpPr>
                <a:spLocks/>
              </p:cNvSpPr>
              <p:nvPr/>
            </p:nvSpPr>
            <p:spPr bwMode="auto">
              <a:xfrm>
                <a:off x="3996" y="2755"/>
                <a:ext cx="15" cy="10"/>
              </a:xfrm>
              <a:custGeom>
                <a:avLst/>
                <a:gdLst>
                  <a:gd name="T0" fmla="*/ 63 w 71"/>
                  <a:gd name="T1" fmla="*/ 0 h 49"/>
                  <a:gd name="T2" fmla="*/ 71 w 71"/>
                  <a:gd name="T3" fmla="*/ 17 h 49"/>
                  <a:gd name="T4" fmla="*/ 8 w 71"/>
                  <a:gd name="T5" fmla="*/ 49 h 49"/>
                  <a:gd name="T6" fmla="*/ 0 w 71"/>
                  <a:gd name="T7" fmla="*/ 32 h 49"/>
                  <a:gd name="T8" fmla="*/ 63 w 71"/>
                  <a:gd name="T9" fmla="*/ 0 h 49"/>
                  <a:gd name="T10" fmla="*/ 0 60000 65536"/>
                  <a:gd name="T11" fmla="*/ 0 60000 65536"/>
                  <a:gd name="T12" fmla="*/ 0 60000 65536"/>
                  <a:gd name="T13" fmla="*/ 0 60000 65536"/>
                  <a:gd name="T14" fmla="*/ 0 60000 65536"/>
                  <a:gd name="T15" fmla="*/ 0 w 71"/>
                  <a:gd name="T16" fmla="*/ 0 h 49"/>
                  <a:gd name="T17" fmla="*/ 71 w 71"/>
                  <a:gd name="T18" fmla="*/ 49 h 49"/>
                </a:gdLst>
                <a:ahLst/>
                <a:cxnLst>
                  <a:cxn ang="T10">
                    <a:pos x="T0" y="T1"/>
                  </a:cxn>
                  <a:cxn ang="T11">
                    <a:pos x="T2" y="T3"/>
                  </a:cxn>
                  <a:cxn ang="T12">
                    <a:pos x="T4" y="T5"/>
                  </a:cxn>
                  <a:cxn ang="T13">
                    <a:pos x="T6" y="T7"/>
                  </a:cxn>
                  <a:cxn ang="T14">
                    <a:pos x="T8" y="T9"/>
                  </a:cxn>
                </a:cxnLst>
                <a:rect l="T15" t="T16" r="T17" b="T18"/>
                <a:pathLst>
                  <a:path w="71" h="49">
                    <a:moveTo>
                      <a:pt x="63" y="0"/>
                    </a:moveTo>
                    <a:lnTo>
                      <a:pt x="71" y="17"/>
                    </a:lnTo>
                    <a:lnTo>
                      <a:pt x="8" y="49"/>
                    </a:lnTo>
                    <a:lnTo>
                      <a:pt x="0" y="32"/>
                    </a:lnTo>
                    <a:lnTo>
                      <a:pt x="63"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84" name="Freeform 1461"/>
              <p:cNvSpPr>
                <a:spLocks/>
              </p:cNvSpPr>
              <p:nvPr/>
            </p:nvSpPr>
            <p:spPr bwMode="auto">
              <a:xfrm>
                <a:off x="3984" y="2762"/>
                <a:ext cx="14" cy="8"/>
              </a:xfrm>
              <a:custGeom>
                <a:avLst/>
                <a:gdLst>
                  <a:gd name="T0" fmla="*/ 61 w 69"/>
                  <a:gd name="T1" fmla="*/ 0 h 43"/>
                  <a:gd name="T2" fmla="*/ 69 w 69"/>
                  <a:gd name="T3" fmla="*/ 17 h 43"/>
                  <a:gd name="T4" fmla="*/ 9 w 69"/>
                  <a:gd name="T5" fmla="*/ 43 h 43"/>
                  <a:gd name="T6" fmla="*/ 0 w 69"/>
                  <a:gd name="T7" fmla="*/ 26 h 43"/>
                  <a:gd name="T8" fmla="*/ 61 w 69"/>
                  <a:gd name="T9" fmla="*/ 0 h 43"/>
                  <a:gd name="T10" fmla="*/ 0 60000 65536"/>
                  <a:gd name="T11" fmla="*/ 0 60000 65536"/>
                  <a:gd name="T12" fmla="*/ 0 60000 65536"/>
                  <a:gd name="T13" fmla="*/ 0 60000 65536"/>
                  <a:gd name="T14" fmla="*/ 0 60000 65536"/>
                  <a:gd name="T15" fmla="*/ 0 w 69"/>
                  <a:gd name="T16" fmla="*/ 0 h 43"/>
                  <a:gd name="T17" fmla="*/ 69 w 69"/>
                  <a:gd name="T18" fmla="*/ 43 h 43"/>
                </a:gdLst>
                <a:ahLst/>
                <a:cxnLst>
                  <a:cxn ang="T10">
                    <a:pos x="T0" y="T1"/>
                  </a:cxn>
                  <a:cxn ang="T11">
                    <a:pos x="T2" y="T3"/>
                  </a:cxn>
                  <a:cxn ang="T12">
                    <a:pos x="T4" y="T5"/>
                  </a:cxn>
                  <a:cxn ang="T13">
                    <a:pos x="T6" y="T7"/>
                  </a:cxn>
                  <a:cxn ang="T14">
                    <a:pos x="T8" y="T9"/>
                  </a:cxn>
                </a:cxnLst>
                <a:rect l="T15" t="T16" r="T17" b="T18"/>
                <a:pathLst>
                  <a:path w="69" h="43">
                    <a:moveTo>
                      <a:pt x="61" y="0"/>
                    </a:moveTo>
                    <a:lnTo>
                      <a:pt x="69" y="17"/>
                    </a:lnTo>
                    <a:lnTo>
                      <a:pt x="9" y="43"/>
                    </a:lnTo>
                    <a:lnTo>
                      <a:pt x="0" y="26"/>
                    </a:lnTo>
                    <a:lnTo>
                      <a:pt x="61"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85" name="Freeform 1462"/>
              <p:cNvSpPr>
                <a:spLocks/>
              </p:cNvSpPr>
              <p:nvPr/>
            </p:nvSpPr>
            <p:spPr bwMode="auto">
              <a:xfrm>
                <a:off x="3973" y="2767"/>
                <a:ext cx="13" cy="7"/>
              </a:xfrm>
              <a:custGeom>
                <a:avLst/>
                <a:gdLst>
                  <a:gd name="T0" fmla="*/ 57 w 66"/>
                  <a:gd name="T1" fmla="*/ 0 h 37"/>
                  <a:gd name="T2" fmla="*/ 66 w 66"/>
                  <a:gd name="T3" fmla="*/ 17 h 37"/>
                  <a:gd name="T4" fmla="*/ 5 w 66"/>
                  <a:gd name="T5" fmla="*/ 37 h 37"/>
                  <a:gd name="T6" fmla="*/ 0 w 66"/>
                  <a:gd name="T7" fmla="*/ 17 h 37"/>
                  <a:gd name="T8" fmla="*/ 57 w 66"/>
                  <a:gd name="T9" fmla="*/ 0 h 37"/>
                  <a:gd name="T10" fmla="*/ 0 60000 65536"/>
                  <a:gd name="T11" fmla="*/ 0 60000 65536"/>
                  <a:gd name="T12" fmla="*/ 0 60000 65536"/>
                  <a:gd name="T13" fmla="*/ 0 60000 65536"/>
                  <a:gd name="T14" fmla="*/ 0 60000 65536"/>
                  <a:gd name="T15" fmla="*/ 0 w 66"/>
                  <a:gd name="T16" fmla="*/ 0 h 37"/>
                  <a:gd name="T17" fmla="*/ 66 w 66"/>
                  <a:gd name="T18" fmla="*/ 37 h 37"/>
                </a:gdLst>
                <a:ahLst/>
                <a:cxnLst>
                  <a:cxn ang="T10">
                    <a:pos x="T0" y="T1"/>
                  </a:cxn>
                  <a:cxn ang="T11">
                    <a:pos x="T2" y="T3"/>
                  </a:cxn>
                  <a:cxn ang="T12">
                    <a:pos x="T4" y="T5"/>
                  </a:cxn>
                  <a:cxn ang="T13">
                    <a:pos x="T6" y="T7"/>
                  </a:cxn>
                  <a:cxn ang="T14">
                    <a:pos x="T8" y="T9"/>
                  </a:cxn>
                </a:cxnLst>
                <a:rect l="T15" t="T16" r="T17" b="T18"/>
                <a:pathLst>
                  <a:path w="66" h="37">
                    <a:moveTo>
                      <a:pt x="57" y="0"/>
                    </a:moveTo>
                    <a:lnTo>
                      <a:pt x="66" y="17"/>
                    </a:lnTo>
                    <a:lnTo>
                      <a:pt x="5" y="37"/>
                    </a:lnTo>
                    <a:lnTo>
                      <a:pt x="0" y="17"/>
                    </a:lnTo>
                    <a:lnTo>
                      <a:pt x="57"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86" name="Freeform 1463"/>
              <p:cNvSpPr>
                <a:spLocks/>
              </p:cNvSpPr>
              <p:nvPr/>
            </p:nvSpPr>
            <p:spPr bwMode="auto">
              <a:xfrm>
                <a:off x="3967" y="2770"/>
                <a:ext cx="7" cy="6"/>
              </a:xfrm>
              <a:custGeom>
                <a:avLst/>
                <a:gdLst>
                  <a:gd name="T0" fmla="*/ 30 w 35"/>
                  <a:gd name="T1" fmla="*/ 0 h 28"/>
                  <a:gd name="T2" fmla="*/ 35 w 35"/>
                  <a:gd name="T3" fmla="*/ 20 h 28"/>
                  <a:gd name="T4" fmla="*/ 4 w 35"/>
                  <a:gd name="T5" fmla="*/ 28 h 28"/>
                  <a:gd name="T6" fmla="*/ 0 w 35"/>
                  <a:gd name="T7" fmla="*/ 9 h 28"/>
                  <a:gd name="T8" fmla="*/ 30 w 35"/>
                  <a:gd name="T9" fmla="*/ 0 h 28"/>
                  <a:gd name="T10" fmla="*/ 0 60000 65536"/>
                  <a:gd name="T11" fmla="*/ 0 60000 65536"/>
                  <a:gd name="T12" fmla="*/ 0 60000 65536"/>
                  <a:gd name="T13" fmla="*/ 0 60000 65536"/>
                  <a:gd name="T14" fmla="*/ 0 60000 65536"/>
                  <a:gd name="T15" fmla="*/ 0 w 35"/>
                  <a:gd name="T16" fmla="*/ 0 h 28"/>
                  <a:gd name="T17" fmla="*/ 35 w 35"/>
                  <a:gd name="T18" fmla="*/ 28 h 28"/>
                </a:gdLst>
                <a:ahLst/>
                <a:cxnLst>
                  <a:cxn ang="T10">
                    <a:pos x="T0" y="T1"/>
                  </a:cxn>
                  <a:cxn ang="T11">
                    <a:pos x="T2" y="T3"/>
                  </a:cxn>
                  <a:cxn ang="T12">
                    <a:pos x="T4" y="T5"/>
                  </a:cxn>
                  <a:cxn ang="T13">
                    <a:pos x="T6" y="T7"/>
                  </a:cxn>
                  <a:cxn ang="T14">
                    <a:pos x="T8" y="T9"/>
                  </a:cxn>
                </a:cxnLst>
                <a:rect l="T15" t="T16" r="T17" b="T18"/>
                <a:pathLst>
                  <a:path w="35" h="28">
                    <a:moveTo>
                      <a:pt x="30" y="0"/>
                    </a:moveTo>
                    <a:lnTo>
                      <a:pt x="35" y="20"/>
                    </a:lnTo>
                    <a:lnTo>
                      <a:pt x="4" y="28"/>
                    </a:lnTo>
                    <a:lnTo>
                      <a:pt x="0" y="9"/>
                    </a:lnTo>
                    <a:lnTo>
                      <a:pt x="30"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87" name="Freeform 1464"/>
              <p:cNvSpPr>
                <a:spLocks/>
              </p:cNvSpPr>
              <p:nvPr/>
            </p:nvSpPr>
            <p:spPr bwMode="auto">
              <a:xfrm>
                <a:off x="3961" y="2772"/>
                <a:ext cx="7" cy="5"/>
              </a:xfrm>
              <a:custGeom>
                <a:avLst/>
                <a:gdLst>
                  <a:gd name="T0" fmla="*/ 28 w 32"/>
                  <a:gd name="T1" fmla="*/ 0 h 25"/>
                  <a:gd name="T2" fmla="*/ 32 w 32"/>
                  <a:gd name="T3" fmla="*/ 19 h 25"/>
                  <a:gd name="T4" fmla="*/ 2 w 32"/>
                  <a:gd name="T5" fmla="*/ 22 h 25"/>
                  <a:gd name="T6" fmla="*/ 2 w 32"/>
                  <a:gd name="T7" fmla="*/ 25 h 25"/>
                  <a:gd name="T8" fmla="*/ 0 w 32"/>
                  <a:gd name="T9" fmla="*/ 5 h 25"/>
                  <a:gd name="T10" fmla="*/ 28 w 32"/>
                  <a:gd name="T11" fmla="*/ 0 h 25"/>
                  <a:gd name="T12" fmla="*/ 0 60000 65536"/>
                  <a:gd name="T13" fmla="*/ 0 60000 65536"/>
                  <a:gd name="T14" fmla="*/ 0 60000 65536"/>
                  <a:gd name="T15" fmla="*/ 0 60000 65536"/>
                  <a:gd name="T16" fmla="*/ 0 60000 65536"/>
                  <a:gd name="T17" fmla="*/ 0 60000 65536"/>
                  <a:gd name="T18" fmla="*/ 0 w 32"/>
                  <a:gd name="T19" fmla="*/ 0 h 25"/>
                  <a:gd name="T20" fmla="*/ 32 w 32"/>
                  <a:gd name="T21" fmla="*/ 25 h 25"/>
                </a:gdLst>
                <a:ahLst/>
                <a:cxnLst>
                  <a:cxn ang="T12">
                    <a:pos x="T0" y="T1"/>
                  </a:cxn>
                  <a:cxn ang="T13">
                    <a:pos x="T2" y="T3"/>
                  </a:cxn>
                  <a:cxn ang="T14">
                    <a:pos x="T4" y="T5"/>
                  </a:cxn>
                  <a:cxn ang="T15">
                    <a:pos x="T6" y="T7"/>
                  </a:cxn>
                  <a:cxn ang="T16">
                    <a:pos x="T8" y="T9"/>
                  </a:cxn>
                  <a:cxn ang="T17">
                    <a:pos x="T10" y="T11"/>
                  </a:cxn>
                </a:cxnLst>
                <a:rect l="T18" t="T19" r="T20" b="T21"/>
                <a:pathLst>
                  <a:path w="32" h="25">
                    <a:moveTo>
                      <a:pt x="28" y="0"/>
                    </a:moveTo>
                    <a:lnTo>
                      <a:pt x="32" y="19"/>
                    </a:lnTo>
                    <a:lnTo>
                      <a:pt x="2" y="22"/>
                    </a:lnTo>
                    <a:lnTo>
                      <a:pt x="2" y="25"/>
                    </a:lnTo>
                    <a:lnTo>
                      <a:pt x="0" y="5"/>
                    </a:lnTo>
                    <a:lnTo>
                      <a:pt x="28"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88" name="Freeform 1465"/>
              <p:cNvSpPr>
                <a:spLocks/>
              </p:cNvSpPr>
              <p:nvPr/>
            </p:nvSpPr>
            <p:spPr bwMode="auto">
              <a:xfrm>
                <a:off x="3955" y="2773"/>
                <a:ext cx="7" cy="5"/>
              </a:xfrm>
              <a:custGeom>
                <a:avLst/>
                <a:gdLst>
                  <a:gd name="T0" fmla="*/ 29 w 31"/>
                  <a:gd name="T1" fmla="*/ 0 h 23"/>
                  <a:gd name="T2" fmla="*/ 31 w 31"/>
                  <a:gd name="T3" fmla="*/ 20 h 23"/>
                  <a:gd name="T4" fmla="*/ 3 w 31"/>
                  <a:gd name="T5" fmla="*/ 23 h 23"/>
                  <a:gd name="T6" fmla="*/ 0 w 31"/>
                  <a:gd name="T7" fmla="*/ 3 h 23"/>
                  <a:gd name="T8" fmla="*/ 29 w 31"/>
                  <a:gd name="T9" fmla="*/ 0 h 23"/>
                  <a:gd name="T10" fmla="*/ 0 60000 65536"/>
                  <a:gd name="T11" fmla="*/ 0 60000 65536"/>
                  <a:gd name="T12" fmla="*/ 0 60000 65536"/>
                  <a:gd name="T13" fmla="*/ 0 60000 65536"/>
                  <a:gd name="T14" fmla="*/ 0 60000 65536"/>
                  <a:gd name="T15" fmla="*/ 0 w 31"/>
                  <a:gd name="T16" fmla="*/ 0 h 23"/>
                  <a:gd name="T17" fmla="*/ 31 w 31"/>
                  <a:gd name="T18" fmla="*/ 23 h 23"/>
                </a:gdLst>
                <a:ahLst/>
                <a:cxnLst>
                  <a:cxn ang="T10">
                    <a:pos x="T0" y="T1"/>
                  </a:cxn>
                  <a:cxn ang="T11">
                    <a:pos x="T2" y="T3"/>
                  </a:cxn>
                  <a:cxn ang="T12">
                    <a:pos x="T4" y="T5"/>
                  </a:cxn>
                  <a:cxn ang="T13">
                    <a:pos x="T6" y="T7"/>
                  </a:cxn>
                  <a:cxn ang="T14">
                    <a:pos x="T8" y="T9"/>
                  </a:cxn>
                </a:cxnLst>
                <a:rect l="T15" t="T16" r="T17" b="T18"/>
                <a:pathLst>
                  <a:path w="31" h="23">
                    <a:moveTo>
                      <a:pt x="29" y="0"/>
                    </a:moveTo>
                    <a:lnTo>
                      <a:pt x="31" y="20"/>
                    </a:lnTo>
                    <a:lnTo>
                      <a:pt x="3" y="23"/>
                    </a:lnTo>
                    <a:lnTo>
                      <a:pt x="0" y="3"/>
                    </a:lnTo>
                    <a:lnTo>
                      <a:pt x="29"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89" name="Freeform 1466"/>
              <p:cNvSpPr>
                <a:spLocks/>
              </p:cNvSpPr>
              <p:nvPr/>
            </p:nvSpPr>
            <p:spPr bwMode="auto">
              <a:xfrm>
                <a:off x="3950" y="2774"/>
                <a:ext cx="6" cy="4"/>
              </a:xfrm>
              <a:custGeom>
                <a:avLst/>
                <a:gdLst>
                  <a:gd name="T0" fmla="*/ 25 w 28"/>
                  <a:gd name="T1" fmla="*/ 0 h 20"/>
                  <a:gd name="T2" fmla="*/ 28 w 28"/>
                  <a:gd name="T3" fmla="*/ 20 h 20"/>
                  <a:gd name="T4" fmla="*/ 0 w 28"/>
                  <a:gd name="T5" fmla="*/ 20 h 20"/>
                  <a:gd name="T6" fmla="*/ 0 w 28"/>
                  <a:gd name="T7" fmla="*/ 0 h 20"/>
                  <a:gd name="T8" fmla="*/ 25 w 28"/>
                  <a:gd name="T9" fmla="*/ 0 h 20"/>
                  <a:gd name="T10" fmla="*/ 0 60000 65536"/>
                  <a:gd name="T11" fmla="*/ 0 60000 65536"/>
                  <a:gd name="T12" fmla="*/ 0 60000 65536"/>
                  <a:gd name="T13" fmla="*/ 0 60000 65536"/>
                  <a:gd name="T14" fmla="*/ 0 60000 65536"/>
                  <a:gd name="T15" fmla="*/ 0 w 28"/>
                  <a:gd name="T16" fmla="*/ 0 h 20"/>
                  <a:gd name="T17" fmla="*/ 28 w 28"/>
                  <a:gd name="T18" fmla="*/ 20 h 20"/>
                </a:gdLst>
                <a:ahLst/>
                <a:cxnLst>
                  <a:cxn ang="T10">
                    <a:pos x="T0" y="T1"/>
                  </a:cxn>
                  <a:cxn ang="T11">
                    <a:pos x="T2" y="T3"/>
                  </a:cxn>
                  <a:cxn ang="T12">
                    <a:pos x="T4" y="T5"/>
                  </a:cxn>
                  <a:cxn ang="T13">
                    <a:pos x="T6" y="T7"/>
                  </a:cxn>
                  <a:cxn ang="T14">
                    <a:pos x="T8" y="T9"/>
                  </a:cxn>
                </a:cxnLst>
                <a:rect l="T15" t="T16" r="T17" b="T18"/>
                <a:pathLst>
                  <a:path w="28" h="20">
                    <a:moveTo>
                      <a:pt x="25" y="0"/>
                    </a:moveTo>
                    <a:lnTo>
                      <a:pt x="28" y="20"/>
                    </a:lnTo>
                    <a:lnTo>
                      <a:pt x="0" y="20"/>
                    </a:lnTo>
                    <a:lnTo>
                      <a:pt x="0" y="0"/>
                    </a:lnTo>
                    <a:lnTo>
                      <a:pt x="25"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90" name="Freeform 1467"/>
              <p:cNvSpPr>
                <a:spLocks/>
              </p:cNvSpPr>
              <p:nvPr/>
            </p:nvSpPr>
            <p:spPr bwMode="auto">
              <a:xfrm>
                <a:off x="3944" y="2774"/>
                <a:ext cx="6" cy="4"/>
              </a:xfrm>
              <a:custGeom>
                <a:avLst/>
                <a:gdLst>
                  <a:gd name="T0" fmla="*/ 30 w 30"/>
                  <a:gd name="T1" fmla="*/ 0 h 20"/>
                  <a:gd name="T2" fmla="*/ 30 w 30"/>
                  <a:gd name="T3" fmla="*/ 20 h 20"/>
                  <a:gd name="T4" fmla="*/ 3 w 30"/>
                  <a:gd name="T5" fmla="*/ 20 h 20"/>
                  <a:gd name="T6" fmla="*/ 0 w 30"/>
                  <a:gd name="T7" fmla="*/ 20 h 20"/>
                  <a:gd name="T8" fmla="*/ 3 w 30"/>
                  <a:gd name="T9" fmla="*/ 0 h 20"/>
                  <a:gd name="T10" fmla="*/ 30 w 30"/>
                  <a:gd name="T11" fmla="*/ 0 h 20"/>
                  <a:gd name="T12" fmla="*/ 0 60000 65536"/>
                  <a:gd name="T13" fmla="*/ 0 60000 65536"/>
                  <a:gd name="T14" fmla="*/ 0 60000 65536"/>
                  <a:gd name="T15" fmla="*/ 0 60000 65536"/>
                  <a:gd name="T16" fmla="*/ 0 60000 65536"/>
                  <a:gd name="T17" fmla="*/ 0 60000 65536"/>
                  <a:gd name="T18" fmla="*/ 0 w 30"/>
                  <a:gd name="T19" fmla="*/ 0 h 20"/>
                  <a:gd name="T20" fmla="*/ 30 w 30"/>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30" h="20">
                    <a:moveTo>
                      <a:pt x="30" y="0"/>
                    </a:moveTo>
                    <a:lnTo>
                      <a:pt x="30" y="20"/>
                    </a:lnTo>
                    <a:lnTo>
                      <a:pt x="3" y="20"/>
                    </a:lnTo>
                    <a:lnTo>
                      <a:pt x="0" y="20"/>
                    </a:lnTo>
                    <a:lnTo>
                      <a:pt x="3" y="0"/>
                    </a:lnTo>
                    <a:lnTo>
                      <a:pt x="30" y="0"/>
                    </a:lnTo>
                    <a:close/>
                  </a:path>
                </a:pathLst>
              </a:custGeom>
              <a:solidFill>
                <a:srgbClr val="00A13B"/>
              </a:solidFill>
              <a:ln w="9525">
                <a:noFill/>
                <a:round/>
                <a:headEnd/>
                <a:tailEnd/>
              </a:ln>
            </p:spPr>
            <p:txBody>
              <a:bodyPr>
                <a:prstTxWarp prst="textNoShape">
                  <a:avLst/>
                </a:prstTxWarp>
              </a:bodyPr>
              <a:lstStyle/>
              <a:p>
                <a:endParaRPr lang="en-US"/>
              </a:p>
            </p:txBody>
          </p:sp>
          <p:sp>
            <p:nvSpPr>
              <p:cNvPr id="72191" name="Freeform 1468"/>
              <p:cNvSpPr>
                <a:spLocks/>
              </p:cNvSpPr>
              <p:nvPr/>
            </p:nvSpPr>
            <p:spPr bwMode="auto">
              <a:xfrm>
                <a:off x="3939" y="2773"/>
                <a:ext cx="6" cy="5"/>
              </a:xfrm>
              <a:custGeom>
                <a:avLst/>
                <a:gdLst>
                  <a:gd name="T0" fmla="*/ 29 w 29"/>
                  <a:gd name="T1" fmla="*/ 3 h 23"/>
                  <a:gd name="T2" fmla="*/ 26 w 29"/>
                  <a:gd name="T3" fmla="*/ 23 h 23"/>
                  <a:gd name="T4" fmla="*/ 0 w 29"/>
                  <a:gd name="T5" fmla="*/ 20 h 23"/>
                  <a:gd name="T6" fmla="*/ 3 w 29"/>
                  <a:gd name="T7" fmla="*/ 0 h 23"/>
                  <a:gd name="T8" fmla="*/ 29 w 29"/>
                  <a:gd name="T9" fmla="*/ 3 h 23"/>
                  <a:gd name="T10" fmla="*/ 0 60000 65536"/>
                  <a:gd name="T11" fmla="*/ 0 60000 65536"/>
                  <a:gd name="T12" fmla="*/ 0 60000 65536"/>
                  <a:gd name="T13" fmla="*/ 0 60000 65536"/>
                  <a:gd name="T14" fmla="*/ 0 60000 65536"/>
                  <a:gd name="T15" fmla="*/ 0 w 29"/>
                  <a:gd name="T16" fmla="*/ 0 h 23"/>
                  <a:gd name="T17" fmla="*/ 29 w 29"/>
                  <a:gd name="T18" fmla="*/ 23 h 23"/>
                </a:gdLst>
                <a:ahLst/>
                <a:cxnLst>
                  <a:cxn ang="T10">
                    <a:pos x="T0" y="T1"/>
                  </a:cxn>
                  <a:cxn ang="T11">
                    <a:pos x="T2" y="T3"/>
                  </a:cxn>
                  <a:cxn ang="T12">
                    <a:pos x="T4" y="T5"/>
                  </a:cxn>
                  <a:cxn ang="T13">
                    <a:pos x="T6" y="T7"/>
                  </a:cxn>
                  <a:cxn ang="T14">
                    <a:pos x="T8" y="T9"/>
                  </a:cxn>
                </a:cxnLst>
                <a:rect l="T15" t="T16" r="T17" b="T18"/>
                <a:pathLst>
                  <a:path w="29" h="23">
                    <a:moveTo>
                      <a:pt x="29" y="3"/>
                    </a:moveTo>
                    <a:lnTo>
                      <a:pt x="26" y="23"/>
                    </a:lnTo>
                    <a:lnTo>
                      <a:pt x="0" y="20"/>
                    </a:lnTo>
                    <a:lnTo>
                      <a:pt x="3" y="0"/>
                    </a:lnTo>
                    <a:lnTo>
                      <a:pt x="29" y="3"/>
                    </a:lnTo>
                    <a:close/>
                  </a:path>
                </a:pathLst>
              </a:custGeom>
              <a:solidFill>
                <a:srgbClr val="00A13B"/>
              </a:solidFill>
              <a:ln w="9525">
                <a:noFill/>
                <a:round/>
                <a:headEnd/>
                <a:tailEnd/>
              </a:ln>
            </p:spPr>
            <p:txBody>
              <a:bodyPr>
                <a:prstTxWarp prst="textNoShape">
                  <a:avLst/>
                </a:prstTxWarp>
              </a:bodyPr>
              <a:lstStyle/>
              <a:p>
                <a:endParaRPr lang="en-US"/>
              </a:p>
            </p:txBody>
          </p:sp>
          <p:sp>
            <p:nvSpPr>
              <p:cNvPr id="72192" name="Freeform 1469"/>
              <p:cNvSpPr>
                <a:spLocks/>
              </p:cNvSpPr>
              <p:nvPr/>
            </p:nvSpPr>
            <p:spPr bwMode="auto">
              <a:xfrm>
                <a:off x="3934" y="2772"/>
                <a:ext cx="6" cy="5"/>
              </a:xfrm>
              <a:custGeom>
                <a:avLst/>
                <a:gdLst>
                  <a:gd name="T0" fmla="*/ 29 w 29"/>
                  <a:gd name="T1" fmla="*/ 5 h 25"/>
                  <a:gd name="T2" fmla="*/ 26 w 29"/>
                  <a:gd name="T3" fmla="*/ 25 h 25"/>
                  <a:gd name="T4" fmla="*/ 0 w 29"/>
                  <a:gd name="T5" fmla="*/ 19 h 25"/>
                  <a:gd name="T6" fmla="*/ 6 w 29"/>
                  <a:gd name="T7" fmla="*/ 0 h 25"/>
                  <a:gd name="T8" fmla="*/ 29 w 29"/>
                  <a:gd name="T9" fmla="*/ 5 h 25"/>
                  <a:gd name="T10" fmla="*/ 0 60000 65536"/>
                  <a:gd name="T11" fmla="*/ 0 60000 65536"/>
                  <a:gd name="T12" fmla="*/ 0 60000 65536"/>
                  <a:gd name="T13" fmla="*/ 0 60000 65536"/>
                  <a:gd name="T14" fmla="*/ 0 60000 65536"/>
                  <a:gd name="T15" fmla="*/ 0 w 29"/>
                  <a:gd name="T16" fmla="*/ 0 h 25"/>
                  <a:gd name="T17" fmla="*/ 29 w 29"/>
                  <a:gd name="T18" fmla="*/ 25 h 25"/>
                </a:gdLst>
                <a:ahLst/>
                <a:cxnLst>
                  <a:cxn ang="T10">
                    <a:pos x="T0" y="T1"/>
                  </a:cxn>
                  <a:cxn ang="T11">
                    <a:pos x="T2" y="T3"/>
                  </a:cxn>
                  <a:cxn ang="T12">
                    <a:pos x="T4" y="T5"/>
                  </a:cxn>
                  <a:cxn ang="T13">
                    <a:pos x="T6" y="T7"/>
                  </a:cxn>
                  <a:cxn ang="T14">
                    <a:pos x="T8" y="T9"/>
                  </a:cxn>
                </a:cxnLst>
                <a:rect l="T15" t="T16" r="T17" b="T18"/>
                <a:pathLst>
                  <a:path w="29" h="25">
                    <a:moveTo>
                      <a:pt x="29" y="5"/>
                    </a:moveTo>
                    <a:lnTo>
                      <a:pt x="26" y="25"/>
                    </a:lnTo>
                    <a:lnTo>
                      <a:pt x="0" y="19"/>
                    </a:lnTo>
                    <a:lnTo>
                      <a:pt x="6" y="0"/>
                    </a:lnTo>
                    <a:lnTo>
                      <a:pt x="29" y="5"/>
                    </a:lnTo>
                    <a:close/>
                  </a:path>
                </a:pathLst>
              </a:custGeom>
              <a:solidFill>
                <a:srgbClr val="00A13B"/>
              </a:solidFill>
              <a:ln w="9525">
                <a:noFill/>
                <a:round/>
                <a:headEnd/>
                <a:tailEnd/>
              </a:ln>
            </p:spPr>
            <p:txBody>
              <a:bodyPr>
                <a:prstTxWarp prst="textNoShape">
                  <a:avLst/>
                </a:prstTxWarp>
              </a:bodyPr>
              <a:lstStyle/>
              <a:p>
                <a:endParaRPr lang="en-US"/>
              </a:p>
            </p:txBody>
          </p:sp>
          <p:sp>
            <p:nvSpPr>
              <p:cNvPr id="72193" name="Freeform 1470"/>
              <p:cNvSpPr>
                <a:spLocks/>
              </p:cNvSpPr>
              <p:nvPr/>
            </p:nvSpPr>
            <p:spPr bwMode="auto">
              <a:xfrm>
                <a:off x="3929" y="2771"/>
                <a:ext cx="6" cy="5"/>
              </a:xfrm>
              <a:custGeom>
                <a:avLst/>
                <a:gdLst>
                  <a:gd name="T0" fmla="*/ 32 w 32"/>
                  <a:gd name="T1" fmla="*/ 6 h 25"/>
                  <a:gd name="T2" fmla="*/ 26 w 32"/>
                  <a:gd name="T3" fmla="*/ 25 h 25"/>
                  <a:gd name="T4" fmla="*/ 0 w 32"/>
                  <a:gd name="T5" fmla="*/ 17 h 25"/>
                  <a:gd name="T6" fmla="*/ 9 w 32"/>
                  <a:gd name="T7" fmla="*/ 0 h 25"/>
                  <a:gd name="T8" fmla="*/ 32 w 32"/>
                  <a:gd name="T9" fmla="*/ 6 h 25"/>
                  <a:gd name="T10" fmla="*/ 0 60000 65536"/>
                  <a:gd name="T11" fmla="*/ 0 60000 65536"/>
                  <a:gd name="T12" fmla="*/ 0 60000 65536"/>
                  <a:gd name="T13" fmla="*/ 0 60000 65536"/>
                  <a:gd name="T14" fmla="*/ 0 60000 65536"/>
                  <a:gd name="T15" fmla="*/ 0 w 32"/>
                  <a:gd name="T16" fmla="*/ 0 h 25"/>
                  <a:gd name="T17" fmla="*/ 32 w 32"/>
                  <a:gd name="T18" fmla="*/ 25 h 25"/>
                </a:gdLst>
                <a:ahLst/>
                <a:cxnLst>
                  <a:cxn ang="T10">
                    <a:pos x="T0" y="T1"/>
                  </a:cxn>
                  <a:cxn ang="T11">
                    <a:pos x="T2" y="T3"/>
                  </a:cxn>
                  <a:cxn ang="T12">
                    <a:pos x="T4" y="T5"/>
                  </a:cxn>
                  <a:cxn ang="T13">
                    <a:pos x="T6" y="T7"/>
                  </a:cxn>
                  <a:cxn ang="T14">
                    <a:pos x="T8" y="T9"/>
                  </a:cxn>
                </a:cxnLst>
                <a:rect l="T15" t="T16" r="T17" b="T18"/>
                <a:pathLst>
                  <a:path w="32" h="25">
                    <a:moveTo>
                      <a:pt x="32" y="6"/>
                    </a:moveTo>
                    <a:lnTo>
                      <a:pt x="26" y="25"/>
                    </a:lnTo>
                    <a:lnTo>
                      <a:pt x="0" y="17"/>
                    </a:lnTo>
                    <a:lnTo>
                      <a:pt x="9" y="0"/>
                    </a:lnTo>
                    <a:lnTo>
                      <a:pt x="32" y="6"/>
                    </a:lnTo>
                    <a:close/>
                  </a:path>
                </a:pathLst>
              </a:custGeom>
              <a:solidFill>
                <a:srgbClr val="00A13B"/>
              </a:solidFill>
              <a:ln w="9525">
                <a:noFill/>
                <a:round/>
                <a:headEnd/>
                <a:tailEnd/>
              </a:ln>
            </p:spPr>
            <p:txBody>
              <a:bodyPr>
                <a:prstTxWarp prst="textNoShape">
                  <a:avLst/>
                </a:prstTxWarp>
              </a:bodyPr>
              <a:lstStyle/>
              <a:p>
                <a:endParaRPr lang="en-US"/>
              </a:p>
            </p:txBody>
          </p:sp>
          <p:sp>
            <p:nvSpPr>
              <p:cNvPr id="72194" name="Freeform 1471"/>
              <p:cNvSpPr>
                <a:spLocks/>
              </p:cNvSpPr>
              <p:nvPr/>
            </p:nvSpPr>
            <p:spPr bwMode="auto">
              <a:xfrm>
                <a:off x="3924" y="2768"/>
                <a:ext cx="7" cy="6"/>
              </a:xfrm>
              <a:custGeom>
                <a:avLst/>
                <a:gdLst>
                  <a:gd name="T0" fmla="*/ 32 w 32"/>
                  <a:gd name="T1" fmla="*/ 12 h 29"/>
                  <a:gd name="T2" fmla="*/ 23 w 32"/>
                  <a:gd name="T3" fmla="*/ 29 h 29"/>
                  <a:gd name="T4" fmla="*/ 0 w 32"/>
                  <a:gd name="T5" fmla="*/ 20 h 29"/>
                  <a:gd name="T6" fmla="*/ 9 w 32"/>
                  <a:gd name="T7" fmla="*/ 0 h 29"/>
                  <a:gd name="T8" fmla="*/ 32 w 32"/>
                  <a:gd name="T9" fmla="*/ 12 h 29"/>
                  <a:gd name="T10" fmla="*/ 0 60000 65536"/>
                  <a:gd name="T11" fmla="*/ 0 60000 65536"/>
                  <a:gd name="T12" fmla="*/ 0 60000 65536"/>
                  <a:gd name="T13" fmla="*/ 0 60000 65536"/>
                  <a:gd name="T14" fmla="*/ 0 60000 65536"/>
                  <a:gd name="T15" fmla="*/ 0 w 32"/>
                  <a:gd name="T16" fmla="*/ 0 h 29"/>
                  <a:gd name="T17" fmla="*/ 32 w 32"/>
                  <a:gd name="T18" fmla="*/ 29 h 29"/>
                </a:gdLst>
                <a:ahLst/>
                <a:cxnLst>
                  <a:cxn ang="T10">
                    <a:pos x="T0" y="T1"/>
                  </a:cxn>
                  <a:cxn ang="T11">
                    <a:pos x="T2" y="T3"/>
                  </a:cxn>
                  <a:cxn ang="T12">
                    <a:pos x="T4" y="T5"/>
                  </a:cxn>
                  <a:cxn ang="T13">
                    <a:pos x="T6" y="T7"/>
                  </a:cxn>
                  <a:cxn ang="T14">
                    <a:pos x="T8" y="T9"/>
                  </a:cxn>
                </a:cxnLst>
                <a:rect l="T15" t="T16" r="T17" b="T18"/>
                <a:pathLst>
                  <a:path w="32" h="29">
                    <a:moveTo>
                      <a:pt x="32" y="12"/>
                    </a:moveTo>
                    <a:lnTo>
                      <a:pt x="23" y="29"/>
                    </a:lnTo>
                    <a:lnTo>
                      <a:pt x="0" y="20"/>
                    </a:lnTo>
                    <a:lnTo>
                      <a:pt x="9" y="0"/>
                    </a:lnTo>
                    <a:lnTo>
                      <a:pt x="32" y="12"/>
                    </a:lnTo>
                    <a:close/>
                  </a:path>
                </a:pathLst>
              </a:custGeom>
              <a:solidFill>
                <a:srgbClr val="00A13B"/>
              </a:solidFill>
              <a:ln w="9525">
                <a:noFill/>
                <a:round/>
                <a:headEnd/>
                <a:tailEnd/>
              </a:ln>
            </p:spPr>
            <p:txBody>
              <a:bodyPr>
                <a:prstTxWarp prst="textNoShape">
                  <a:avLst/>
                </a:prstTxWarp>
              </a:bodyPr>
              <a:lstStyle/>
              <a:p>
                <a:endParaRPr lang="en-US"/>
              </a:p>
            </p:txBody>
          </p:sp>
          <p:sp>
            <p:nvSpPr>
              <p:cNvPr id="72195" name="Freeform 1472"/>
              <p:cNvSpPr>
                <a:spLocks/>
              </p:cNvSpPr>
              <p:nvPr/>
            </p:nvSpPr>
            <p:spPr bwMode="auto">
              <a:xfrm>
                <a:off x="3919" y="2766"/>
                <a:ext cx="7" cy="6"/>
              </a:xfrm>
              <a:custGeom>
                <a:avLst/>
                <a:gdLst>
                  <a:gd name="T0" fmla="*/ 35 w 35"/>
                  <a:gd name="T1" fmla="*/ 12 h 32"/>
                  <a:gd name="T2" fmla="*/ 26 w 35"/>
                  <a:gd name="T3" fmla="*/ 32 h 32"/>
                  <a:gd name="T4" fmla="*/ 3 w 35"/>
                  <a:gd name="T5" fmla="*/ 17 h 32"/>
                  <a:gd name="T6" fmla="*/ 0 w 35"/>
                  <a:gd name="T7" fmla="*/ 17 h 32"/>
                  <a:gd name="T8" fmla="*/ 11 w 35"/>
                  <a:gd name="T9" fmla="*/ 0 h 32"/>
                  <a:gd name="T10" fmla="*/ 35 w 35"/>
                  <a:gd name="T11" fmla="*/ 12 h 32"/>
                  <a:gd name="T12" fmla="*/ 0 60000 65536"/>
                  <a:gd name="T13" fmla="*/ 0 60000 65536"/>
                  <a:gd name="T14" fmla="*/ 0 60000 65536"/>
                  <a:gd name="T15" fmla="*/ 0 60000 65536"/>
                  <a:gd name="T16" fmla="*/ 0 60000 65536"/>
                  <a:gd name="T17" fmla="*/ 0 60000 65536"/>
                  <a:gd name="T18" fmla="*/ 0 w 35"/>
                  <a:gd name="T19" fmla="*/ 0 h 32"/>
                  <a:gd name="T20" fmla="*/ 35 w 35"/>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35" h="32">
                    <a:moveTo>
                      <a:pt x="35" y="12"/>
                    </a:moveTo>
                    <a:lnTo>
                      <a:pt x="26" y="32"/>
                    </a:lnTo>
                    <a:lnTo>
                      <a:pt x="3" y="17"/>
                    </a:lnTo>
                    <a:lnTo>
                      <a:pt x="0" y="17"/>
                    </a:lnTo>
                    <a:lnTo>
                      <a:pt x="11" y="0"/>
                    </a:lnTo>
                    <a:lnTo>
                      <a:pt x="35" y="12"/>
                    </a:lnTo>
                    <a:close/>
                  </a:path>
                </a:pathLst>
              </a:custGeom>
              <a:solidFill>
                <a:srgbClr val="00A13B"/>
              </a:solidFill>
              <a:ln w="9525">
                <a:noFill/>
                <a:round/>
                <a:headEnd/>
                <a:tailEnd/>
              </a:ln>
            </p:spPr>
            <p:txBody>
              <a:bodyPr>
                <a:prstTxWarp prst="textNoShape">
                  <a:avLst/>
                </a:prstTxWarp>
              </a:bodyPr>
              <a:lstStyle/>
              <a:p>
                <a:endParaRPr lang="en-US"/>
              </a:p>
            </p:txBody>
          </p:sp>
          <p:sp>
            <p:nvSpPr>
              <p:cNvPr id="72196" name="Freeform 1473"/>
              <p:cNvSpPr>
                <a:spLocks/>
              </p:cNvSpPr>
              <p:nvPr/>
            </p:nvSpPr>
            <p:spPr bwMode="auto">
              <a:xfrm>
                <a:off x="3915" y="2763"/>
                <a:ext cx="6" cy="6"/>
              </a:xfrm>
              <a:custGeom>
                <a:avLst/>
                <a:gdLst>
                  <a:gd name="T0" fmla="*/ 30 w 30"/>
                  <a:gd name="T1" fmla="*/ 13 h 30"/>
                  <a:gd name="T2" fmla="*/ 19 w 30"/>
                  <a:gd name="T3" fmla="*/ 30 h 30"/>
                  <a:gd name="T4" fmla="*/ 0 w 30"/>
                  <a:gd name="T5" fmla="*/ 17 h 30"/>
                  <a:gd name="T6" fmla="*/ 0 w 30"/>
                  <a:gd name="T7" fmla="*/ 13 h 30"/>
                  <a:gd name="T8" fmla="*/ 11 w 30"/>
                  <a:gd name="T9" fmla="*/ 0 h 30"/>
                  <a:gd name="T10" fmla="*/ 30 w 30"/>
                  <a:gd name="T11" fmla="*/ 13 h 30"/>
                  <a:gd name="T12" fmla="*/ 0 60000 65536"/>
                  <a:gd name="T13" fmla="*/ 0 60000 65536"/>
                  <a:gd name="T14" fmla="*/ 0 60000 65536"/>
                  <a:gd name="T15" fmla="*/ 0 60000 65536"/>
                  <a:gd name="T16" fmla="*/ 0 60000 65536"/>
                  <a:gd name="T17" fmla="*/ 0 60000 65536"/>
                  <a:gd name="T18" fmla="*/ 0 w 30"/>
                  <a:gd name="T19" fmla="*/ 0 h 30"/>
                  <a:gd name="T20" fmla="*/ 30 w 30"/>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30" h="30">
                    <a:moveTo>
                      <a:pt x="30" y="13"/>
                    </a:moveTo>
                    <a:lnTo>
                      <a:pt x="19" y="30"/>
                    </a:lnTo>
                    <a:lnTo>
                      <a:pt x="0" y="17"/>
                    </a:lnTo>
                    <a:lnTo>
                      <a:pt x="0" y="13"/>
                    </a:lnTo>
                    <a:lnTo>
                      <a:pt x="11" y="0"/>
                    </a:lnTo>
                    <a:lnTo>
                      <a:pt x="30" y="13"/>
                    </a:lnTo>
                    <a:close/>
                  </a:path>
                </a:pathLst>
              </a:custGeom>
              <a:solidFill>
                <a:srgbClr val="00A13B"/>
              </a:solidFill>
              <a:ln w="9525">
                <a:noFill/>
                <a:round/>
                <a:headEnd/>
                <a:tailEnd/>
              </a:ln>
            </p:spPr>
            <p:txBody>
              <a:bodyPr>
                <a:prstTxWarp prst="textNoShape">
                  <a:avLst/>
                </a:prstTxWarp>
              </a:bodyPr>
              <a:lstStyle/>
              <a:p>
                <a:endParaRPr lang="en-US"/>
              </a:p>
            </p:txBody>
          </p:sp>
          <p:sp>
            <p:nvSpPr>
              <p:cNvPr id="72197" name="Freeform 1474"/>
              <p:cNvSpPr>
                <a:spLocks/>
              </p:cNvSpPr>
              <p:nvPr/>
            </p:nvSpPr>
            <p:spPr bwMode="auto">
              <a:xfrm>
                <a:off x="3910" y="2760"/>
                <a:ext cx="7" cy="6"/>
              </a:xfrm>
              <a:custGeom>
                <a:avLst/>
                <a:gdLst>
                  <a:gd name="T0" fmla="*/ 35 w 35"/>
                  <a:gd name="T1" fmla="*/ 19 h 32"/>
                  <a:gd name="T2" fmla="*/ 24 w 35"/>
                  <a:gd name="T3" fmla="*/ 32 h 32"/>
                  <a:gd name="T4" fmla="*/ 3 w 35"/>
                  <a:gd name="T5" fmla="*/ 15 h 32"/>
                  <a:gd name="T6" fmla="*/ 0 w 35"/>
                  <a:gd name="T7" fmla="*/ 15 h 32"/>
                  <a:gd name="T8" fmla="*/ 15 w 35"/>
                  <a:gd name="T9" fmla="*/ 0 h 32"/>
                  <a:gd name="T10" fmla="*/ 35 w 35"/>
                  <a:gd name="T11" fmla="*/ 19 h 32"/>
                  <a:gd name="T12" fmla="*/ 0 60000 65536"/>
                  <a:gd name="T13" fmla="*/ 0 60000 65536"/>
                  <a:gd name="T14" fmla="*/ 0 60000 65536"/>
                  <a:gd name="T15" fmla="*/ 0 60000 65536"/>
                  <a:gd name="T16" fmla="*/ 0 60000 65536"/>
                  <a:gd name="T17" fmla="*/ 0 60000 65536"/>
                  <a:gd name="T18" fmla="*/ 0 w 35"/>
                  <a:gd name="T19" fmla="*/ 0 h 32"/>
                  <a:gd name="T20" fmla="*/ 35 w 35"/>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35" h="32">
                    <a:moveTo>
                      <a:pt x="35" y="19"/>
                    </a:moveTo>
                    <a:lnTo>
                      <a:pt x="24" y="32"/>
                    </a:lnTo>
                    <a:lnTo>
                      <a:pt x="3" y="15"/>
                    </a:lnTo>
                    <a:lnTo>
                      <a:pt x="0" y="15"/>
                    </a:lnTo>
                    <a:lnTo>
                      <a:pt x="15" y="0"/>
                    </a:lnTo>
                    <a:lnTo>
                      <a:pt x="35" y="19"/>
                    </a:lnTo>
                    <a:close/>
                  </a:path>
                </a:pathLst>
              </a:custGeom>
              <a:solidFill>
                <a:srgbClr val="00A13B"/>
              </a:solidFill>
              <a:ln w="9525">
                <a:noFill/>
                <a:round/>
                <a:headEnd/>
                <a:tailEnd/>
              </a:ln>
            </p:spPr>
            <p:txBody>
              <a:bodyPr>
                <a:prstTxWarp prst="textNoShape">
                  <a:avLst/>
                </a:prstTxWarp>
              </a:bodyPr>
              <a:lstStyle/>
              <a:p>
                <a:endParaRPr lang="en-US"/>
              </a:p>
            </p:txBody>
          </p:sp>
          <p:sp>
            <p:nvSpPr>
              <p:cNvPr id="72198" name="Freeform 1475"/>
              <p:cNvSpPr>
                <a:spLocks/>
              </p:cNvSpPr>
              <p:nvPr/>
            </p:nvSpPr>
            <p:spPr bwMode="auto">
              <a:xfrm>
                <a:off x="3907" y="2756"/>
                <a:ext cx="6" cy="7"/>
              </a:xfrm>
              <a:custGeom>
                <a:avLst/>
                <a:gdLst>
                  <a:gd name="T0" fmla="*/ 32 w 32"/>
                  <a:gd name="T1" fmla="*/ 19 h 34"/>
                  <a:gd name="T2" fmla="*/ 17 w 32"/>
                  <a:gd name="T3" fmla="*/ 34 h 34"/>
                  <a:gd name="T4" fmla="*/ 0 w 32"/>
                  <a:gd name="T5" fmla="*/ 11 h 34"/>
                  <a:gd name="T6" fmla="*/ 15 w 32"/>
                  <a:gd name="T7" fmla="*/ 0 h 34"/>
                  <a:gd name="T8" fmla="*/ 32 w 32"/>
                  <a:gd name="T9" fmla="*/ 19 h 34"/>
                  <a:gd name="T10" fmla="*/ 0 60000 65536"/>
                  <a:gd name="T11" fmla="*/ 0 60000 65536"/>
                  <a:gd name="T12" fmla="*/ 0 60000 65536"/>
                  <a:gd name="T13" fmla="*/ 0 60000 65536"/>
                  <a:gd name="T14" fmla="*/ 0 60000 65536"/>
                  <a:gd name="T15" fmla="*/ 0 w 32"/>
                  <a:gd name="T16" fmla="*/ 0 h 34"/>
                  <a:gd name="T17" fmla="*/ 32 w 32"/>
                  <a:gd name="T18" fmla="*/ 34 h 34"/>
                </a:gdLst>
                <a:ahLst/>
                <a:cxnLst>
                  <a:cxn ang="T10">
                    <a:pos x="T0" y="T1"/>
                  </a:cxn>
                  <a:cxn ang="T11">
                    <a:pos x="T2" y="T3"/>
                  </a:cxn>
                  <a:cxn ang="T12">
                    <a:pos x="T4" y="T5"/>
                  </a:cxn>
                  <a:cxn ang="T13">
                    <a:pos x="T6" y="T7"/>
                  </a:cxn>
                  <a:cxn ang="T14">
                    <a:pos x="T8" y="T9"/>
                  </a:cxn>
                </a:cxnLst>
                <a:rect l="T15" t="T16" r="T17" b="T18"/>
                <a:pathLst>
                  <a:path w="32" h="34">
                    <a:moveTo>
                      <a:pt x="32" y="19"/>
                    </a:moveTo>
                    <a:lnTo>
                      <a:pt x="17" y="34"/>
                    </a:lnTo>
                    <a:lnTo>
                      <a:pt x="0" y="11"/>
                    </a:lnTo>
                    <a:lnTo>
                      <a:pt x="15" y="0"/>
                    </a:lnTo>
                    <a:lnTo>
                      <a:pt x="32" y="19"/>
                    </a:lnTo>
                    <a:close/>
                  </a:path>
                </a:pathLst>
              </a:custGeom>
              <a:solidFill>
                <a:srgbClr val="00A13B"/>
              </a:solidFill>
              <a:ln w="9525">
                <a:noFill/>
                <a:round/>
                <a:headEnd/>
                <a:tailEnd/>
              </a:ln>
            </p:spPr>
            <p:txBody>
              <a:bodyPr>
                <a:prstTxWarp prst="textNoShape">
                  <a:avLst/>
                </a:prstTxWarp>
              </a:bodyPr>
              <a:lstStyle/>
              <a:p>
                <a:endParaRPr lang="en-US"/>
              </a:p>
            </p:txBody>
          </p:sp>
          <p:sp>
            <p:nvSpPr>
              <p:cNvPr id="72199" name="Freeform 1476"/>
              <p:cNvSpPr>
                <a:spLocks/>
              </p:cNvSpPr>
              <p:nvPr/>
            </p:nvSpPr>
            <p:spPr bwMode="auto">
              <a:xfrm>
                <a:off x="3903" y="2751"/>
                <a:ext cx="7" cy="7"/>
              </a:xfrm>
              <a:custGeom>
                <a:avLst/>
                <a:gdLst>
                  <a:gd name="T0" fmla="*/ 35 w 35"/>
                  <a:gd name="T1" fmla="*/ 24 h 35"/>
                  <a:gd name="T2" fmla="*/ 20 w 35"/>
                  <a:gd name="T3" fmla="*/ 35 h 35"/>
                  <a:gd name="T4" fmla="*/ 0 w 35"/>
                  <a:gd name="T5" fmla="*/ 12 h 35"/>
                  <a:gd name="T6" fmla="*/ 0 w 35"/>
                  <a:gd name="T7" fmla="*/ 9 h 35"/>
                  <a:gd name="T8" fmla="*/ 17 w 35"/>
                  <a:gd name="T9" fmla="*/ 0 h 35"/>
                  <a:gd name="T10" fmla="*/ 35 w 35"/>
                  <a:gd name="T11" fmla="*/ 24 h 35"/>
                  <a:gd name="T12" fmla="*/ 0 60000 65536"/>
                  <a:gd name="T13" fmla="*/ 0 60000 65536"/>
                  <a:gd name="T14" fmla="*/ 0 60000 65536"/>
                  <a:gd name="T15" fmla="*/ 0 60000 65536"/>
                  <a:gd name="T16" fmla="*/ 0 60000 65536"/>
                  <a:gd name="T17" fmla="*/ 0 60000 65536"/>
                  <a:gd name="T18" fmla="*/ 0 w 35"/>
                  <a:gd name="T19" fmla="*/ 0 h 35"/>
                  <a:gd name="T20" fmla="*/ 35 w 35"/>
                  <a:gd name="T21" fmla="*/ 35 h 35"/>
                </a:gdLst>
                <a:ahLst/>
                <a:cxnLst>
                  <a:cxn ang="T12">
                    <a:pos x="T0" y="T1"/>
                  </a:cxn>
                  <a:cxn ang="T13">
                    <a:pos x="T2" y="T3"/>
                  </a:cxn>
                  <a:cxn ang="T14">
                    <a:pos x="T4" y="T5"/>
                  </a:cxn>
                  <a:cxn ang="T15">
                    <a:pos x="T6" y="T7"/>
                  </a:cxn>
                  <a:cxn ang="T16">
                    <a:pos x="T8" y="T9"/>
                  </a:cxn>
                  <a:cxn ang="T17">
                    <a:pos x="T10" y="T11"/>
                  </a:cxn>
                </a:cxnLst>
                <a:rect l="T18" t="T19" r="T20" b="T21"/>
                <a:pathLst>
                  <a:path w="35" h="35">
                    <a:moveTo>
                      <a:pt x="35" y="24"/>
                    </a:moveTo>
                    <a:lnTo>
                      <a:pt x="20" y="35"/>
                    </a:lnTo>
                    <a:lnTo>
                      <a:pt x="0" y="12"/>
                    </a:lnTo>
                    <a:lnTo>
                      <a:pt x="0" y="9"/>
                    </a:lnTo>
                    <a:lnTo>
                      <a:pt x="17" y="0"/>
                    </a:lnTo>
                    <a:lnTo>
                      <a:pt x="35" y="24"/>
                    </a:lnTo>
                    <a:close/>
                  </a:path>
                </a:pathLst>
              </a:custGeom>
              <a:solidFill>
                <a:srgbClr val="00A13B"/>
              </a:solidFill>
              <a:ln w="9525">
                <a:noFill/>
                <a:round/>
                <a:headEnd/>
                <a:tailEnd/>
              </a:ln>
            </p:spPr>
            <p:txBody>
              <a:bodyPr>
                <a:prstTxWarp prst="textNoShape">
                  <a:avLst/>
                </a:prstTxWarp>
              </a:bodyPr>
              <a:lstStyle/>
              <a:p>
                <a:endParaRPr lang="en-US"/>
              </a:p>
            </p:txBody>
          </p:sp>
          <p:sp>
            <p:nvSpPr>
              <p:cNvPr id="72200" name="Freeform 1477"/>
              <p:cNvSpPr>
                <a:spLocks/>
              </p:cNvSpPr>
              <p:nvPr/>
            </p:nvSpPr>
            <p:spPr bwMode="auto">
              <a:xfrm>
                <a:off x="3900" y="2745"/>
                <a:ext cx="6" cy="8"/>
              </a:xfrm>
              <a:custGeom>
                <a:avLst/>
                <a:gdLst>
                  <a:gd name="T0" fmla="*/ 34 w 34"/>
                  <a:gd name="T1" fmla="*/ 28 h 37"/>
                  <a:gd name="T2" fmla="*/ 17 w 34"/>
                  <a:gd name="T3" fmla="*/ 37 h 37"/>
                  <a:gd name="T4" fmla="*/ 2 w 34"/>
                  <a:gd name="T5" fmla="*/ 11 h 37"/>
                  <a:gd name="T6" fmla="*/ 0 w 34"/>
                  <a:gd name="T7" fmla="*/ 8 h 37"/>
                  <a:gd name="T8" fmla="*/ 20 w 34"/>
                  <a:gd name="T9" fmla="*/ 0 h 37"/>
                  <a:gd name="T10" fmla="*/ 34 w 34"/>
                  <a:gd name="T11" fmla="*/ 28 h 37"/>
                  <a:gd name="T12" fmla="*/ 0 60000 65536"/>
                  <a:gd name="T13" fmla="*/ 0 60000 65536"/>
                  <a:gd name="T14" fmla="*/ 0 60000 65536"/>
                  <a:gd name="T15" fmla="*/ 0 60000 65536"/>
                  <a:gd name="T16" fmla="*/ 0 60000 65536"/>
                  <a:gd name="T17" fmla="*/ 0 60000 65536"/>
                  <a:gd name="T18" fmla="*/ 0 w 34"/>
                  <a:gd name="T19" fmla="*/ 0 h 37"/>
                  <a:gd name="T20" fmla="*/ 34 w 34"/>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34" h="37">
                    <a:moveTo>
                      <a:pt x="34" y="28"/>
                    </a:moveTo>
                    <a:lnTo>
                      <a:pt x="17" y="37"/>
                    </a:lnTo>
                    <a:lnTo>
                      <a:pt x="2" y="11"/>
                    </a:lnTo>
                    <a:lnTo>
                      <a:pt x="0" y="8"/>
                    </a:lnTo>
                    <a:lnTo>
                      <a:pt x="20" y="0"/>
                    </a:lnTo>
                    <a:lnTo>
                      <a:pt x="34" y="28"/>
                    </a:lnTo>
                    <a:close/>
                  </a:path>
                </a:pathLst>
              </a:custGeom>
              <a:solidFill>
                <a:srgbClr val="00A13B"/>
              </a:solidFill>
              <a:ln w="9525">
                <a:noFill/>
                <a:round/>
                <a:headEnd/>
                <a:tailEnd/>
              </a:ln>
            </p:spPr>
            <p:txBody>
              <a:bodyPr>
                <a:prstTxWarp prst="textNoShape">
                  <a:avLst/>
                </a:prstTxWarp>
              </a:bodyPr>
              <a:lstStyle/>
              <a:p>
                <a:endParaRPr lang="en-US"/>
              </a:p>
            </p:txBody>
          </p:sp>
          <p:sp>
            <p:nvSpPr>
              <p:cNvPr id="72201" name="Freeform 1478"/>
              <p:cNvSpPr>
                <a:spLocks/>
              </p:cNvSpPr>
              <p:nvPr/>
            </p:nvSpPr>
            <p:spPr bwMode="auto">
              <a:xfrm>
                <a:off x="3897" y="2740"/>
                <a:ext cx="7" cy="7"/>
              </a:xfrm>
              <a:custGeom>
                <a:avLst/>
                <a:gdLst>
                  <a:gd name="T0" fmla="*/ 35 w 35"/>
                  <a:gd name="T1" fmla="*/ 29 h 37"/>
                  <a:gd name="T2" fmla="*/ 15 w 35"/>
                  <a:gd name="T3" fmla="*/ 37 h 37"/>
                  <a:gd name="T4" fmla="*/ 0 w 35"/>
                  <a:gd name="T5" fmla="*/ 9 h 37"/>
                  <a:gd name="T6" fmla="*/ 20 w 35"/>
                  <a:gd name="T7" fmla="*/ 0 h 37"/>
                  <a:gd name="T8" fmla="*/ 35 w 35"/>
                  <a:gd name="T9" fmla="*/ 29 h 37"/>
                  <a:gd name="T10" fmla="*/ 0 60000 65536"/>
                  <a:gd name="T11" fmla="*/ 0 60000 65536"/>
                  <a:gd name="T12" fmla="*/ 0 60000 65536"/>
                  <a:gd name="T13" fmla="*/ 0 60000 65536"/>
                  <a:gd name="T14" fmla="*/ 0 60000 65536"/>
                  <a:gd name="T15" fmla="*/ 0 w 35"/>
                  <a:gd name="T16" fmla="*/ 0 h 37"/>
                  <a:gd name="T17" fmla="*/ 35 w 35"/>
                  <a:gd name="T18" fmla="*/ 37 h 37"/>
                </a:gdLst>
                <a:ahLst/>
                <a:cxnLst>
                  <a:cxn ang="T10">
                    <a:pos x="T0" y="T1"/>
                  </a:cxn>
                  <a:cxn ang="T11">
                    <a:pos x="T2" y="T3"/>
                  </a:cxn>
                  <a:cxn ang="T12">
                    <a:pos x="T4" y="T5"/>
                  </a:cxn>
                  <a:cxn ang="T13">
                    <a:pos x="T6" y="T7"/>
                  </a:cxn>
                  <a:cxn ang="T14">
                    <a:pos x="T8" y="T9"/>
                  </a:cxn>
                </a:cxnLst>
                <a:rect l="T15" t="T16" r="T17" b="T18"/>
                <a:pathLst>
                  <a:path w="35" h="37">
                    <a:moveTo>
                      <a:pt x="35" y="29"/>
                    </a:moveTo>
                    <a:lnTo>
                      <a:pt x="15" y="37"/>
                    </a:lnTo>
                    <a:lnTo>
                      <a:pt x="0" y="9"/>
                    </a:lnTo>
                    <a:lnTo>
                      <a:pt x="20" y="0"/>
                    </a:lnTo>
                    <a:lnTo>
                      <a:pt x="35" y="29"/>
                    </a:lnTo>
                    <a:close/>
                  </a:path>
                </a:pathLst>
              </a:custGeom>
              <a:solidFill>
                <a:srgbClr val="00A13B"/>
              </a:solidFill>
              <a:ln w="9525">
                <a:noFill/>
                <a:round/>
                <a:headEnd/>
                <a:tailEnd/>
              </a:ln>
            </p:spPr>
            <p:txBody>
              <a:bodyPr>
                <a:prstTxWarp prst="textNoShape">
                  <a:avLst/>
                </a:prstTxWarp>
              </a:bodyPr>
              <a:lstStyle/>
              <a:p>
                <a:endParaRPr lang="en-US"/>
              </a:p>
            </p:txBody>
          </p:sp>
          <p:sp>
            <p:nvSpPr>
              <p:cNvPr id="72202" name="Freeform 1479"/>
              <p:cNvSpPr>
                <a:spLocks/>
              </p:cNvSpPr>
              <p:nvPr/>
            </p:nvSpPr>
            <p:spPr bwMode="auto">
              <a:xfrm>
                <a:off x="3894" y="2733"/>
                <a:ext cx="7" cy="8"/>
              </a:xfrm>
              <a:custGeom>
                <a:avLst/>
                <a:gdLst>
                  <a:gd name="T0" fmla="*/ 34 w 34"/>
                  <a:gd name="T1" fmla="*/ 34 h 43"/>
                  <a:gd name="T2" fmla="*/ 14 w 34"/>
                  <a:gd name="T3" fmla="*/ 43 h 43"/>
                  <a:gd name="T4" fmla="*/ 0 w 34"/>
                  <a:gd name="T5" fmla="*/ 9 h 43"/>
                  <a:gd name="T6" fmla="*/ 19 w 34"/>
                  <a:gd name="T7" fmla="*/ 0 h 43"/>
                  <a:gd name="T8" fmla="*/ 34 w 34"/>
                  <a:gd name="T9" fmla="*/ 34 h 43"/>
                  <a:gd name="T10" fmla="*/ 0 60000 65536"/>
                  <a:gd name="T11" fmla="*/ 0 60000 65536"/>
                  <a:gd name="T12" fmla="*/ 0 60000 65536"/>
                  <a:gd name="T13" fmla="*/ 0 60000 65536"/>
                  <a:gd name="T14" fmla="*/ 0 60000 65536"/>
                  <a:gd name="T15" fmla="*/ 0 w 34"/>
                  <a:gd name="T16" fmla="*/ 0 h 43"/>
                  <a:gd name="T17" fmla="*/ 34 w 34"/>
                  <a:gd name="T18" fmla="*/ 43 h 43"/>
                </a:gdLst>
                <a:ahLst/>
                <a:cxnLst>
                  <a:cxn ang="T10">
                    <a:pos x="T0" y="T1"/>
                  </a:cxn>
                  <a:cxn ang="T11">
                    <a:pos x="T2" y="T3"/>
                  </a:cxn>
                  <a:cxn ang="T12">
                    <a:pos x="T4" y="T5"/>
                  </a:cxn>
                  <a:cxn ang="T13">
                    <a:pos x="T6" y="T7"/>
                  </a:cxn>
                  <a:cxn ang="T14">
                    <a:pos x="T8" y="T9"/>
                  </a:cxn>
                </a:cxnLst>
                <a:rect l="T15" t="T16" r="T17" b="T18"/>
                <a:pathLst>
                  <a:path w="34" h="43">
                    <a:moveTo>
                      <a:pt x="34" y="34"/>
                    </a:moveTo>
                    <a:lnTo>
                      <a:pt x="14" y="43"/>
                    </a:lnTo>
                    <a:lnTo>
                      <a:pt x="0" y="9"/>
                    </a:lnTo>
                    <a:lnTo>
                      <a:pt x="19" y="0"/>
                    </a:lnTo>
                    <a:lnTo>
                      <a:pt x="34" y="34"/>
                    </a:lnTo>
                    <a:close/>
                  </a:path>
                </a:pathLst>
              </a:custGeom>
              <a:solidFill>
                <a:srgbClr val="00A13B"/>
              </a:solidFill>
              <a:ln w="9525">
                <a:noFill/>
                <a:round/>
                <a:headEnd/>
                <a:tailEnd/>
              </a:ln>
            </p:spPr>
            <p:txBody>
              <a:bodyPr>
                <a:prstTxWarp prst="textNoShape">
                  <a:avLst/>
                </a:prstTxWarp>
              </a:bodyPr>
              <a:lstStyle/>
              <a:p>
                <a:endParaRPr lang="en-US"/>
              </a:p>
            </p:txBody>
          </p:sp>
          <p:sp>
            <p:nvSpPr>
              <p:cNvPr id="72203" name="Freeform 1480"/>
              <p:cNvSpPr>
                <a:spLocks/>
              </p:cNvSpPr>
              <p:nvPr/>
            </p:nvSpPr>
            <p:spPr bwMode="auto">
              <a:xfrm>
                <a:off x="3891" y="2725"/>
                <a:ext cx="7" cy="10"/>
              </a:xfrm>
              <a:custGeom>
                <a:avLst/>
                <a:gdLst>
                  <a:gd name="T0" fmla="*/ 31 w 31"/>
                  <a:gd name="T1" fmla="*/ 38 h 47"/>
                  <a:gd name="T2" fmla="*/ 12 w 31"/>
                  <a:gd name="T3" fmla="*/ 47 h 47"/>
                  <a:gd name="T4" fmla="*/ 0 w 31"/>
                  <a:gd name="T5" fmla="*/ 9 h 47"/>
                  <a:gd name="T6" fmla="*/ 0 w 31"/>
                  <a:gd name="T7" fmla="*/ 6 h 47"/>
                  <a:gd name="T8" fmla="*/ 20 w 31"/>
                  <a:gd name="T9" fmla="*/ 0 h 47"/>
                  <a:gd name="T10" fmla="*/ 31 w 31"/>
                  <a:gd name="T11" fmla="*/ 38 h 47"/>
                  <a:gd name="T12" fmla="*/ 0 60000 65536"/>
                  <a:gd name="T13" fmla="*/ 0 60000 65536"/>
                  <a:gd name="T14" fmla="*/ 0 60000 65536"/>
                  <a:gd name="T15" fmla="*/ 0 60000 65536"/>
                  <a:gd name="T16" fmla="*/ 0 60000 65536"/>
                  <a:gd name="T17" fmla="*/ 0 60000 65536"/>
                  <a:gd name="T18" fmla="*/ 0 w 31"/>
                  <a:gd name="T19" fmla="*/ 0 h 47"/>
                  <a:gd name="T20" fmla="*/ 31 w 31"/>
                  <a:gd name="T21" fmla="*/ 47 h 47"/>
                </a:gdLst>
                <a:ahLst/>
                <a:cxnLst>
                  <a:cxn ang="T12">
                    <a:pos x="T0" y="T1"/>
                  </a:cxn>
                  <a:cxn ang="T13">
                    <a:pos x="T2" y="T3"/>
                  </a:cxn>
                  <a:cxn ang="T14">
                    <a:pos x="T4" y="T5"/>
                  </a:cxn>
                  <a:cxn ang="T15">
                    <a:pos x="T6" y="T7"/>
                  </a:cxn>
                  <a:cxn ang="T16">
                    <a:pos x="T8" y="T9"/>
                  </a:cxn>
                  <a:cxn ang="T17">
                    <a:pos x="T10" y="T11"/>
                  </a:cxn>
                </a:cxnLst>
                <a:rect l="T18" t="T19" r="T20" b="T21"/>
                <a:pathLst>
                  <a:path w="31" h="47">
                    <a:moveTo>
                      <a:pt x="31" y="38"/>
                    </a:moveTo>
                    <a:lnTo>
                      <a:pt x="12" y="47"/>
                    </a:lnTo>
                    <a:lnTo>
                      <a:pt x="0" y="9"/>
                    </a:lnTo>
                    <a:lnTo>
                      <a:pt x="0" y="6"/>
                    </a:lnTo>
                    <a:lnTo>
                      <a:pt x="20" y="0"/>
                    </a:lnTo>
                    <a:lnTo>
                      <a:pt x="31" y="38"/>
                    </a:lnTo>
                    <a:close/>
                  </a:path>
                </a:pathLst>
              </a:custGeom>
              <a:solidFill>
                <a:srgbClr val="00A13B"/>
              </a:solidFill>
              <a:ln w="9525">
                <a:noFill/>
                <a:round/>
                <a:headEnd/>
                <a:tailEnd/>
              </a:ln>
            </p:spPr>
            <p:txBody>
              <a:bodyPr>
                <a:prstTxWarp prst="textNoShape">
                  <a:avLst/>
                </a:prstTxWarp>
              </a:bodyPr>
              <a:lstStyle/>
              <a:p>
                <a:endParaRPr lang="en-US"/>
              </a:p>
            </p:txBody>
          </p:sp>
          <p:sp>
            <p:nvSpPr>
              <p:cNvPr id="72204" name="Freeform 1481"/>
              <p:cNvSpPr>
                <a:spLocks/>
              </p:cNvSpPr>
              <p:nvPr/>
            </p:nvSpPr>
            <p:spPr bwMode="auto">
              <a:xfrm>
                <a:off x="3889" y="2717"/>
                <a:ext cx="6" cy="9"/>
              </a:xfrm>
              <a:custGeom>
                <a:avLst/>
                <a:gdLst>
                  <a:gd name="T0" fmla="*/ 32 w 32"/>
                  <a:gd name="T1" fmla="*/ 41 h 47"/>
                  <a:gd name="T2" fmla="*/ 12 w 32"/>
                  <a:gd name="T3" fmla="*/ 47 h 47"/>
                  <a:gd name="T4" fmla="*/ 0 w 32"/>
                  <a:gd name="T5" fmla="*/ 6 h 47"/>
                  <a:gd name="T6" fmla="*/ 21 w 32"/>
                  <a:gd name="T7" fmla="*/ 0 h 47"/>
                  <a:gd name="T8" fmla="*/ 32 w 32"/>
                  <a:gd name="T9" fmla="*/ 41 h 47"/>
                  <a:gd name="T10" fmla="*/ 0 60000 65536"/>
                  <a:gd name="T11" fmla="*/ 0 60000 65536"/>
                  <a:gd name="T12" fmla="*/ 0 60000 65536"/>
                  <a:gd name="T13" fmla="*/ 0 60000 65536"/>
                  <a:gd name="T14" fmla="*/ 0 60000 65536"/>
                  <a:gd name="T15" fmla="*/ 0 w 32"/>
                  <a:gd name="T16" fmla="*/ 0 h 47"/>
                  <a:gd name="T17" fmla="*/ 32 w 32"/>
                  <a:gd name="T18" fmla="*/ 47 h 47"/>
                </a:gdLst>
                <a:ahLst/>
                <a:cxnLst>
                  <a:cxn ang="T10">
                    <a:pos x="T0" y="T1"/>
                  </a:cxn>
                  <a:cxn ang="T11">
                    <a:pos x="T2" y="T3"/>
                  </a:cxn>
                  <a:cxn ang="T12">
                    <a:pos x="T4" y="T5"/>
                  </a:cxn>
                  <a:cxn ang="T13">
                    <a:pos x="T6" y="T7"/>
                  </a:cxn>
                  <a:cxn ang="T14">
                    <a:pos x="T8" y="T9"/>
                  </a:cxn>
                </a:cxnLst>
                <a:rect l="T15" t="T16" r="T17" b="T18"/>
                <a:pathLst>
                  <a:path w="32" h="47">
                    <a:moveTo>
                      <a:pt x="32" y="41"/>
                    </a:moveTo>
                    <a:lnTo>
                      <a:pt x="12" y="47"/>
                    </a:lnTo>
                    <a:lnTo>
                      <a:pt x="0" y="6"/>
                    </a:lnTo>
                    <a:lnTo>
                      <a:pt x="21" y="0"/>
                    </a:lnTo>
                    <a:lnTo>
                      <a:pt x="32" y="41"/>
                    </a:lnTo>
                    <a:close/>
                  </a:path>
                </a:pathLst>
              </a:custGeom>
              <a:solidFill>
                <a:srgbClr val="00A13B"/>
              </a:solidFill>
              <a:ln w="9525">
                <a:noFill/>
                <a:round/>
                <a:headEnd/>
                <a:tailEnd/>
              </a:ln>
            </p:spPr>
            <p:txBody>
              <a:bodyPr>
                <a:prstTxWarp prst="textNoShape">
                  <a:avLst/>
                </a:prstTxWarp>
              </a:bodyPr>
              <a:lstStyle/>
              <a:p>
                <a:endParaRPr lang="en-US"/>
              </a:p>
            </p:txBody>
          </p:sp>
          <p:sp>
            <p:nvSpPr>
              <p:cNvPr id="72205" name="Freeform 1482"/>
              <p:cNvSpPr>
                <a:spLocks/>
              </p:cNvSpPr>
              <p:nvPr/>
            </p:nvSpPr>
            <p:spPr bwMode="auto">
              <a:xfrm>
                <a:off x="3887" y="2708"/>
                <a:ext cx="6" cy="10"/>
              </a:xfrm>
              <a:custGeom>
                <a:avLst/>
                <a:gdLst>
                  <a:gd name="T0" fmla="*/ 29 w 29"/>
                  <a:gd name="T1" fmla="*/ 43 h 49"/>
                  <a:gd name="T2" fmla="*/ 8 w 29"/>
                  <a:gd name="T3" fmla="*/ 49 h 49"/>
                  <a:gd name="T4" fmla="*/ 0 w 29"/>
                  <a:gd name="T5" fmla="*/ 4 h 49"/>
                  <a:gd name="T6" fmla="*/ 20 w 29"/>
                  <a:gd name="T7" fmla="*/ 0 h 49"/>
                  <a:gd name="T8" fmla="*/ 29 w 29"/>
                  <a:gd name="T9" fmla="*/ 43 h 49"/>
                  <a:gd name="T10" fmla="*/ 0 60000 65536"/>
                  <a:gd name="T11" fmla="*/ 0 60000 65536"/>
                  <a:gd name="T12" fmla="*/ 0 60000 65536"/>
                  <a:gd name="T13" fmla="*/ 0 60000 65536"/>
                  <a:gd name="T14" fmla="*/ 0 60000 65536"/>
                  <a:gd name="T15" fmla="*/ 0 w 29"/>
                  <a:gd name="T16" fmla="*/ 0 h 49"/>
                  <a:gd name="T17" fmla="*/ 29 w 29"/>
                  <a:gd name="T18" fmla="*/ 49 h 49"/>
                </a:gdLst>
                <a:ahLst/>
                <a:cxnLst>
                  <a:cxn ang="T10">
                    <a:pos x="T0" y="T1"/>
                  </a:cxn>
                  <a:cxn ang="T11">
                    <a:pos x="T2" y="T3"/>
                  </a:cxn>
                  <a:cxn ang="T12">
                    <a:pos x="T4" y="T5"/>
                  </a:cxn>
                  <a:cxn ang="T13">
                    <a:pos x="T6" y="T7"/>
                  </a:cxn>
                  <a:cxn ang="T14">
                    <a:pos x="T8" y="T9"/>
                  </a:cxn>
                </a:cxnLst>
                <a:rect l="T15" t="T16" r="T17" b="T18"/>
                <a:pathLst>
                  <a:path w="29" h="49">
                    <a:moveTo>
                      <a:pt x="29" y="43"/>
                    </a:moveTo>
                    <a:lnTo>
                      <a:pt x="8" y="49"/>
                    </a:lnTo>
                    <a:lnTo>
                      <a:pt x="0" y="4"/>
                    </a:lnTo>
                    <a:lnTo>
                      <a:pt x="20" y="0"/>
                    </a:lnTo>
                    <a:lnTo>
                      <a:pt x="29" y="43"/>
                    </a:lnTo>
                    <a:close/>
                  </a:path>
                </a:pathLst>
              </a:custGeom>
              <a:solidFill>
                <a:srgbClr val="00A13B"/>
              </a:solidFill>
              <a:ln w="9525">
                <a:noFill/>
                <a:round/>
                <a:headEnd/>
                <a:tailEnd/>
              </a:ln>
            </p:spPr>
            <p:txBody>
              <a:bodyPr>
                <a:prstTxWarp prst="textNoShape">
                  <a:avLst/>
                </a:prstTxWarp>
              </a:bodyPr>
              <a:lstStyle/>
              <a:p>
                <a:endParaRPr lang="en-US"/>
              </a:p>
            </p:txBody>
          </p:sp>
          <p:sp>
            <p:nvSpPr>
              <p:cNvPr id="72206" name="Freeform 1483"/>
              <p:cNvSpPr>
                <a:spLocks/>
              </p:cNvSpPr>
              <p:nvPr/>
            </p:nvSpPr>
            <p:spPr bwMode="auto">
              <a:xfrm>
                <a:off x="3886" y="2699"/>
                <a:ext cx="5" cy="10"/>
              </a:xfrm>
              <a:custGeom>
                <a:avLst/>
                <a:gdLst>
                  <a:gd name="T0" fmla="*/ 26 w 26"/>
                  <a:gd name="T1" fmla="*/ 49 h 53"/>
                  <a:gd name="T2" fmla="*/ 6 w 26"/>
                  <a:gd name="T3" fmla="*/ 53 h 53"/>
                  <a:gd name="T4" fmla="*/ 0 w 26"/>
                  <a:gd name="T5" fmla="*/ 4 h 53"/>
                  <a:gd name="T6" fmla="*/ 20 w 26"/>
                  <a:gd name="T7" fmla="*/ 0 h 53"/>
                  <a:gd name="T8" fmla="*/ 26 w 26"/>
                  <a:gd name="T9" fmla="*/ 49 h 53"/>
                  <a:gd name="T10" fmla="*/ 0 60000 65536"/>
                  <a:gd name="T11" fmla="*/ 0 60000 65536"/>
                  <a:gd name="T12" fmla="*/ 0 60000 65536"/>
                  <a:gd name="T13" fmla="*/ 0 60000 65536"/>
                  <a:gd name="T14" fmla="*/ 0 60000 65536"/>
                  <a:gd name="T15" fmla="*/ 0 w 26"/>
                  <a:gd name="T16" fmla="*/ 0 h 53"/>
                  <a:gd name="T17" fmla="*/ 26 w 26"/>
                  <a:gd name="T18" fmla="*/ 53 h 53"/>
                </a:gdLst>
                <a:ahLst/>
                <a:cxnLst>
                  <a:cxn ang="T10">
                    <a:pos x="T0" y="T1"/>
                  </a:cxn>
                  <a:cxn ang="T11">
                    <a:pos x="T2" y="T3"/>
                  </a:cxn>
                  <a:cxn ang="T12">
                    <a:pos x="T4" y="T5"/>
                  </a:cxn>
                  <a:cxn ang="T13">
                    <a:pos x="T6" y="T7"/>
                  </a:cxn>
                  <a:cxn ang="T14">
                    <a:pos x="T8" y="T9"/>
                  </a:cxn>
                </a:cxnLst>
                <a:rect l="T15" t="T16" r="T17" b="T18"/>
                <a:pathLst>
                  <a:path w="26" h="53">
                    <a:moveTo>
                      <a:pt x="26" y="49"/>
                    </a:moveTo>
                    <a:lnTo>
                      <a:pt x="6" y="53"/>
                    </a:lnTo>
                    <a:lnTo>
                      <a:pt x="0" y="4"/>
                    </a:lnTo>
                    <a:lnTo>
                      <a:pt x="20" y="0"/>
                    </a:lnTo>
                    <a:lnTo>
                      <a:pt x="26" y="49"/>
                    </a:lnTo>
                    <a:close/>
                  </a:path>
                </a:pathLst>
              </a:custGeom>
              <a:solidFill>
                <a:srgbClr val="00A13B"/>
              </a:solidFill>
              <a:ln w="9525">
                <a:noFill/>
                <a:round/>
                <a:headEnd/>
                <a:tailEnd/>
              </a:ln>
            </p:spPr>
            <p:txBody>
              <a:bodyPr>
                <a:prstTxWarp prst="textNoShape">
                  <a:avLst/>
                </a:prstTxWarp>
              </a:bodyPr>
              <a:lstStyle/>
              <a:p>
                <a:endParaRPr lang="en-US"/>
              </a:p>
            </p:txBody>
          </p:sp>
          <p:sp>
            <p:nvSpPr>
              <p:cNvPr id="72207" name="Freeform 1484"/>
              <p:cNvSpPr>
                <a:spLocks/>
              </p:cNvSpPr>
              <p:nvPr/>
            </p:nvSpPr>
            <p:spPr bwMode="auto">
              <a:xfrm>
                <a:off x="3885" y="2688"/>
                <a:ext cx="5" cy="11"/>
              </a:xfrm>
              <a:custGeom>
                <a:avLst/>
                <a:gdLst>
                  <a:gd name="T0" fmla="*/ 26 w 26"/>
                  <a:gd name="T1" fmla="*/ 52 h 56"/>
                  <a:gd name="T2" fmla="*/ 6 w 26"/>
                  <a:gd name="T3" fmla="*/ 56 h 56"/>
                  <a:gd name="T4" fmla="*/ 0 w 26"/>
                  <a:gd name="T5" fmla="*/ 4 h 56"/>
                  <a:gd name="T6" fmla="*/ 20 w 26"/>
                  <a:gd name="T7" fmla="*/ 0 h 56"/>
                  <a:gd name="T8" fmla="*/ 26 w 26"/>
                  <a:gd name="T9" fmla="*/ 52 h 56"/>
                  <a:gd name="T10" fmla="*/ 0 60000 65536"/>
                  <a:gd name="T11" fmla="*/ 0 60000 65536"/>
                  <a:gd name="T12" fmla="*/ 0 60000 65536"/>
                  <a:gd name="T13" fmla="*/ 0 60000 65536"/>
                  <a:gd name="T14" fmla="*/ 0 60000 65536"/>
                  <a:gd name="T15" fmla="*/ 0 w 26"/>
                  <a:gd name="T16" fmla="*/ 0 h 56"/>
                  <a:gd name="T17" fmla="*/ 26 w 26"/>
                  <a:gd name="T18" fmla="*/ 56 h 56"/>
                </a:gdLst>
                <a:ahLst/>
                <a:cxnLst>
                  <a:cxn ang="T10">
                    <a:pos x="T0" y="T1"/>
                  </a:cxn>
                  <a:cxn ang="T11">
                    <a:pos x="T2" y="T3"/>
                  </a:cxn>
                  <a:cxn ang="T12">
                    <a:pos x="T4" y="T5"/>
                  </a:cxn>
                  <a:cxn ang="T13">
                    <a:pos x="T6" y="T7"/>
                  </a:cxn>
                  <a:cxn ang="T14">
                    <a:pos x="T8" y="T9"/>
                  </a:cxn>
                </a:cxnLst>
                <a:rect l="T15" t="T16" r="T17" b="T18"/>
                <a:pathLst>
                  <a:path w="26" h="56">
                    <a:moveTo>
                      <a:pt x="26" y="52"/>
                    </a:moveTo>
                    <a:lnTo>
                      <a:pt x="6" y="56"/>
                    </a:lnTo>
                    <a:lnTo>
                      <a:pt x="0" y="4"/>
                    </a:lnTo>
                    <a:lnTo>
                      <a:pt x="20" y="0"/>
                    </a:lnTo>
                    <a:lnTo>
                      <a:pt x="26" y="52"/>
                    </a:lnTo>
                    <a:close/>
                  </a:path>
                </a:pathLst>
              </a:custGeom>
              <a:solidFill>
                <a:srgbClr val="00A13B"/>
              </a:solidFill>
              <a:ln w="9525">
                <a:noFill/>
                <a:round/>
                <a:headEnd/>
                <a:tailEnd/>
              </a:ln>
            </p:spPr>
            <p:txBody>
              <a:bodyPr>
                <a:prstTxWarp prst="textNoShape">
                  <a:avLst/>
                </a:prstTxWarp>
              </a:bodyPr>
              <a:lstStyle/>
              <a:p>
                <a:endParaRPr lang="en-US"/>
              </a:p>
            </p:txBody>
          </p:sp>
          <p:sp>
            <p:nvSpPr>
              <p:cNvPr id="72208" name="Freeform 1485"/>
              <p:cNvSpPr>
                <a:spLocks/>
              </p:cNvSpPr>
              <p:nvPr/>
            </p:nvSpPr>
            <p:spPr bwMode="auto">
              <a:xfrm>
                <a:off x="3885" y="2677"/>
                <a:ext cx="4" cy="12"/>
              </a:xfrm>
              <a:custGeom>
                <a:avLst/>
                <a:gdLst>
                  <a:gd name="T0" fmla="*/ 22 w 22"/>
                  <a:gd name="T1" fmla="*/ 54 h 58"/>
                  <a:gd name="T2" fmla="*/ 2 w 22"/>
                  <a:gd name="T3" fmla="*/ 58 h 58"/>
                  <a:gd name="T4" fmla="*/ 0 w 22"/>
                  <a:gd name="T5" fmla="*/ 0 h 58"/>
                  <a:gd name="T6" fmla="*/ 20 w 22"/>
                  <a:gd name="T7" fmla="*/ 0 h 58"/>
                  <a:gd name="T8" fmla="*/ 22 w 22"/>
                  <a:gd name="T9" fmla="*/ 54 h 58"/>
                  <a:gd name="T10" fmla="*/ 0 60000 65536"/>
                  <a:gd name="T11" fmla="*/ 0 60000 65536"/>
                  <a:gd name="T12" fmla="*/ 0 60000 65536"/>
                  <a:gd name="T13" fmla="*/ 0 60000 65536"/>
                  <a:gd name="T14" fmla="*/ 0 60000 65536"/>
                  <a:gd name="T15" fmla="*/ 0 w 22"/>
                  <a:gd name="T16" fmla="*/ 0 h 58"/>
                  <a:gd name="T17" fmla="*/ 22 w 22"/>
                  <a:gd name="T18" fmla="*/ 58 h 58"/>
                </a:gdLst>
                <a:ahLst/>
                <a:cxnLst>
                  <a:cxn ang="T10">
                    <a:pos x="T0" y="T1"/>
                  </a:cxn>
                  <a:cxn ang="T11">
                    <a:pos x="T2" y="T3"/>
                  </a:cxn>
                  <a:cxn ang="T12">
                    <a:pos x="T4" y="T5"/>
                  </a:cxn>
                  <a:cxn ang="T13">
                    <a:pos x="T6" y="T7"/>
                  </a:cxn>
                  <a:cxn ang="T14">
                    <a:pos x="T8" y="T9"/>
                  </a:cxn>
                </a:cxnLst>
                <a:rect l="T15" t="T16" r="T17" b="T18"/>
                <a:pathLst>
                  <a:path w="22" h="58">
                    <a:moveTo>
                      <a:pt x="22" y="54"/>
                    </a:moveTo>
                    <a:lnTo>
                      <a:pt x="2" y="58"/>
                    </a:lnTo>
                    <a:lnTo>
                      <a:pt x="0" y="0"/>
                    </a:lnTo>
                    <a:lnTo>
                      <a:pt x="20" y="0"/>
                    </a:lnTo>
                    <a:lnTo>
                      <a:pt x="22" y="54"/>
                    </a:lnTo>
                    <a:close/>
                  </a:path>
                </a:pathLst>
              </a:custGeom>
              <a:solidFill>
                <a:srgbClr val="00A13B"/>
              </a:solidFill>
              <a:ln w="9525">
                <a:noFill/>
                <a:round/>
                <a:headEnd/>
                <a:tailEnd/>
              </a:ln>
            </p:spPr>
            <p:txBody>
              <a:bodyPr>
                <a:prstTxWarp prst="textNoShape">
                  <a:avLst/>
                </a:prstTxWarp>
              </a:bodyPr>
              <a:lstStyle/>
              <a:p>
                <a:endParaRPr lang="en-US"/>
              </a:p>
            </p:txBody>
          </p:sp>
          <p:sp>
            <p:nvSpPr>
              <p:cNvPr id="72209" name="Freeform 1486"/>
              <p:cNvSpPr>
                <a:spLocks/>
              </p:cNvSpPr>
              <p:nvPr/>
            </p:nvSpPr>
            <p:spPr bwMode="auto">
              <a:xfrm>
                <a:off x="3884" y="2665"/>
                <a:ext cx="5" cy="12"/>
              </a:xfrm>
              <a:custGeom>
                <a:avLst/>
                <a:gdLst>
                  <a:gd name="T0" fmla="*/ 24 w 24"/>
                  <a:gd name="T1" fmla="*/ 60 h 60"/>
                  <a:gd name="T2" fmla="*/ 4 w 24"/>
                  <a:gd name="T3" fmla="*/ 60 h 60"/>
                  <a:gd name="T4" fmla="*/ 0 w 24"/>
                  <a:gd name="T5" fmla="*/ 0 h 60"/>
                  <a:gd name="T6" fmla="*/ 21 w 24"/>
                  <a:gd name="T7" fmla="*/ 0 h 60"/>
                  <a:gd name="T8" fmla="*/ 24 w 24"/>
                  <a:gd name="T9" fmla="*/ 60 h 60"/>
                  <a:gd name="T10" fmla="*/ 0 60000 65536"/>
                  <a:gd name="T11" fmla="*/ 0 60000 65536"/>
                  <a:gd name="T12" fmla="*/ 0 60000 65536"/>
                  <a:gd name="T13" fmla="*/ 0 60000 65536"/>
                  <a:gd name="T14" fmla="*/ 0 60000 65536"/>
                  <a:gd name="T15" fmla="*/ 0 w 24"/>
                  <a:gd name="T16" fmla="*/ 0 h 60"/>
                  <a:gd name="T17" fmla="*/ 24 w 24"/>
                  <a:gd name="T18" fmla="*/ 60 h 60"/>
                </a:gdLst>
                <a:ahLst/>
                <a:cxnLst>
                  <a:cxn ang="T10">
                    <a:pos x="T0" y="T1"/>
                  </a:cxn>
                  <a:cxn ang="T11">
                    <a:pos x="T2" y="T3"/>
                  </a:cxn>
                  <a:cxn ang="T12">
                    <a:pos x="T4" y="T5"/>
                  </a:cxn>
                  <a:cxn ang="T13">
                    <a:pos x="T6" y="T7"/>
                  </a:cxn>
                  <a:cxn ang="T14">
                    <a:pos x="T8" y="T9"/>
                  </a:cxn>
                </a:cxnLst>
                <a:rect l="T15" t="T16" r="T17" b="T18"/>
                <a:pathLst>
                  <a:path w="24" h="60">
                    <a:moveTo>
                      <a:pt x="24" y="60"/>
                    </a:moveTo>
                    <a:lnTo>
                      <a:pt x="4" y="60"/>
                    </a:lnTo>
                    <a:lnTo>
                      <a:pt x="0" y="0"/>
                    </a:lnTo>
                    <a:lnTo>
                      <a:pt x="21" y="0"/>
                    </a:lnTo>
                    <a:lnTo>
                      <a:pt x="24" y="60"/>
                    </a:lnTo>
                    <a:close/>
                  </a:path>
                </a:pathLst>
              </a:custGeom>
              <a:solidFill>
                <a:srgbClr val="00A13B"/>
              </a:solidFill>
              <a:ln w="9525">
                <a:noFill/>
                <a:round/>
                <a:headEnd/>
                <a:tailEnd/>
              </a:ln>
            </p:spPr>
            <p:txBody>
              <a:bodyPr>
                <a:prstTxWarp prst="textNoShape">
                  <a:avLst/>
                </a:prstTxWarp>
              </a:bodyPr>
              <a:lstStyle/>
              <a:p>
                <a:endParaRPr lang="en-US"/>
              </a:p>
            </p:txBody>
          </p:sp>
          <p:sp>
            <p:nvSpPr>
              <p:cNvPr id="72210" name="Freeform 1487"/>
              <p:cNvSpPr>
                <a:spLocks/>
              </p:cNvSpPr>
              <p:nvPr/>
            </p:nvSpPr>
            <p:spPr bwMode="auto">
              <a:xfrm>
                <a:off x="3884" y="2653"/>
                <a:ext cx="5" cy="12"/>
              </a:xfrm>
              <a:custGeom>
                <a:avLst/>
                <a:gdLst>
                  <a:gd name="T0" fmla="*/ 21 w 24"/>
                  <a:gd name="T1" fmla="*/ 64 h 64"/>
                  <a:gd name="T2" fmla="*/ 0 w 24"/>
                  <a:gd name="T3" fmla="*/ 64 h 64"/>
                  <a:gd name="T4" fmla="*/ 4 w 24"/>
                  <a:gd name="T5" fmla="*/ 0 h 64"/>
                  <a:gd name="T6" fmla="*/ 24 w 24"/>
                  <a:gd name="T7" fmla="*/ 0 h 64"/>
                  <a:gd name="T8" fmla="*/ 21 w 24"/>
                  <a:gd name="T9" fmla="*/ 64 h 64"/>
                  <a:gd name="T10" fmla="*/ 0 60000 65536"/>
                  <a:gd name="T11" fmla="*/ 0 60000 65536"/>
                  <a:gd name="T12" fmla="*/ 0 60000 65536"/>
                  <a:gd name="T13" fmla="*/ 0 60000 65536"/>
                  <a:gd name="T14" fmla="*/ 0 60000 65536"/>
                  <a:gd name="T15" fmla="*/ 0 w 24"/>
                  <a:gd name="T16" fmla="*/ 0 h 64"/>
                  <a:gd name="T17" fmla="*/ 24 w 24"/>
                  <a:gd name="T18" fmla="*/ 64 h 64"/>
                </a:gdLst>
                <a:ahLst/>
                <a:cxnLst>
                  <a:cxn ang="T10">
                    <a:pos x="T0" y="T1"/>
                  </a:cxn>
                  <a:cxn ang="T11">
                    <a:pos x="T2" y="T3"/>
                  </a:cxn>
                  <a:cxn ang="T12">
                    <a:pos x="T4" y="T5"/>
                  </a:cxn>
                  <a:cxn ang="T13">
                    <a:pos x="T6" y="T7"/>
                  </a:cxn>
                  <a:cxn ang="T14">
                    <a:pos x="T8" y="T9"/>
                  </a:cxn>
                </a:cxnLst>
                <a:rect l="T15" t="T16" r="T17" b="T18"/>
                <a:pathLst>
                  <a:path w="24" h="64">
                    <a:moveTo>
                      <a:pt x="21" y="64"/>
                    </a:moveTo>
                    <a:lnTo>
                      <a:pt x="0" y="64"/>
                    </a:lnTo>
                    <a:lnTo>
                      <a:pt x="4" y="0"/>
                    </a:lnTo>
                    <a:lnTo>
                      <a:pt x="24" y="0"/>
                    </a:lnTo>
                    <a:lnTo>
                      <a:pt x="21" y="64"/>
                    </a:lnTo>
                    <a:close/>
                  </a:path>
                </a:pathLst>
              </a:custGeom>
              <a:solidFill>
                <a:srgbClr val="00A13B"/>
              </a:solidFill>
              <a:ln w="9525">
                <a:noFill/>
                <a:round/>
                <a:headEnd/>
                <a:tailEnd/>
              </a:ln>
            </p:spPr>
            <p:txBody>
              <a:bodyPr>
                <a:prstTxWarp prst="textNoShape">
                  <a:avLst/>
                </a:prstTxWarp>
              </a:bodyPr>
              <a:lstStyle/>
              <a:p>
                <a:endParaRPr lang="en-US"/>
              </a:p>
            </p:txBody>
          </p:sp>
          <p:sp>
            <p:nvSpPr>
              <p:cNvPr id="72211" name="Freeform 1488"/>
              <p:cNvSpPr>
                <a:spLocks/>
              </p:cNvSpPr>
              <p:nvPr/>
            </p:nvSpPr>
            <p:spPr bwMode="auto">
              <a:xfrm>
                <a:off x="3885" y="2638"/>
                <a:ext cx="4" cy="15"/>
              </a:xfrm>
              <a:custGeom>
                <a:avLst/>
                <a:gdLst>
                  <a:gd name="T0" fmla="*/ 20 w 20"/>
                  <a:gd name="T1" fmla="*/ 75 h 75"/>
                  <a:gd name="T2" fmla="*/ 0 w 20"/>
                  <a:gd name="T3" fmla="*/ 75 h 75"/>
                  <a:gd name="T4" fmla="*/ 2 w 20"/>
                  <a:gd name="T5" fmla="*/ 6 h 75"/>
                  <a:gd name="T6" fmla="*/ 2 w 20"/>
                  <a:gd name="T7" fmla="*/ 0 h 75"/>
                  <a:gd name="T8" fmla="*/ 11 w 20"/>
                  <a:gd name="T9" fmla="*/ 6 h 75"/>
                  <a:gd name="T10" fmla="*/ 20 w 20"/>
                  <a:gd name="T11" fmla="*/ 6 h 75"/>
                  <a:gd name="T12" fmla="*/ 20 w 20"/>
                  <a:gd name="T13" fmla="*/ 75 h 75"/>
                  <a:gd name="T14" fmla="*/ 0 60000 65536"/>
                  <a:gd name="T15" fmla="*/ 0 60000 65536"/>
                  <a:gd name="T16" fmla="*/ 0 60000 65536"/>
                  <a:gd name="T17" fmla="*/ 0 60000 65536"/>
                  <a:gd name="T18" fmla="*/ 0 60000 65536"/>
                  <a:gd name="T19" fmla="*/ 0 60000 65536"/>
                  <a:gd name="T20" fmla="*/ 0 60000 65536"/>
                  <a:gd name="T21" fmla="*/ 0 w 20"/>
                  <a:gd name="T22" fmla="*/ 0 h 75"/>
                  <a:gd name="T23" fmla="*/ 20 w 20"/>
                  <a:gd name="T24" fmla="*/ 75 h 7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0" h="75">
                    <a:moveTo>
                      <a:pt x="20" y="75"/>
                    </a:moveTo>
                    <a:lnTo>
                      <a:pt x="0" y="75"/>
                    </a:lnTo>
                    <a:lnTo>
                      <a:pt x="2" y="6"/>
                    </a:lnTo>
                    <a:lnTo>
                      <a:pt x="2" y="0"/>
                    </a:lnTo>
                    <a:lnTo>
                      <a:pt x="11" y="6"/>
                    </a:lnTo>
                    <a:lnTo>
                      <a:pt x="20" y="6"/>
                    </a:lnTo>
                    <a:lnTo>
                      <a:pt x="20" y="75"/>
                    </a:lnTo>
                    <a:close/>
                  </a:path>
                </a:pathLst>
              </a:custGeom>
              <a:solidFill>
                <a:srgbClr val="00A13B"/>
              </a:solidFill>
              <a:ln w="9525">
                <a:noFill/>
                <a:round/>
                <a:headEnd/>
                <a:tailEnd/>
              </a:ln>
            </p:spPr>
            <p:txBody>
              <a:bodyPr>
                <a:prstTxWarp prst="textNoShape">
                  <a:avLst/>
                </a:prstTxWarp>
              </a:bodyPr>
              <a:lstStyle/>
              <a:p>
                <a:endParaRPr lang="en-US"/>
              </a:p>
            </p:txBody>
          </p:sp>
          <p:sp>
            <p:nvSpPr>
              <p:cNvPr id="72212" name="Freeform 1489"/>
              <p:cNvSpPr>
                <a:spLocks/>
              </p:cNvSpPr>
              <p:nvPr/>
            </p:nvSpPr>
            <p:spPr bwMode="auto">
              <a:xfrm>
                <a:off x="3885" y="2638"/>
                <a:ext cx="4" cy="2"/>
              </a:xfrm>
              <a:custGeom>
                <a:avLst/>
                <a:gdLst>
                  <a:gd name="T0" fmla="*/ 18 w 18"/>
                  <a:gd name="T1" fmla="*/ 12 h 12"/>
                  <a:gd name="T2" fmla="*/ 9 w 18"/>
                  <a:gd name="T3" fmla="*/ 6 h 12"/>
                  <a:gd name="T4" fmla="*/ 0 w 18"/>
                  <a:gd name="T5" fmla="*/ 0 h 12"/>
                  <a:gd name="T6" fmla="*/ 18 w 18"/>
                  <a:gd name="T7" fmla="*/ 10 h 12"/>
                  <a:gd name="T8" fmla="*/ 18 w 18"/>
                  <a:gd name="T9" fmla="*/ 12 h 12"/>
                  <a:gd name="T10" fmla="*/ 0 60000 65536"/>
                  <a:gd name="T11" fmla="*/ 0 60000 65536"/>
                  <a:gd name="T12" fmla="*/ 0 60000 65536"/>
                  <a:gd name="T13" fmla="*/ 0 60000 65536"/>
                  <a:gd name="T14" fmla="*/ 0 60000 65536"/>
                  <a:gd name="T15" fmla="*/ 0 w 18"/>
                  <a:gd name="T16" fmla="*/ 0 h 12"/>
                  <a:gd name="T17" fmla="*/ 18 w 18"/>
                  <a:gd name="T18" fmla="*/ 12 h 12"/>
                </a:gdLst>
                <a:ahLst/>
                <a:cxnLst>
                  <a:cxn ang="T10">
                    <a:pos x="T0" y="T1"/>
                  </a:cxn>
                  <a:cxn ang="T11">
                    <a:pos x="T2" y="T3"/>
                  </a:cxn>
                  <a:cxn ang="T12">
                    <a:pos x="T4" y="T5"/>
                  </a:cxn>
                  <a:cxn ang="T13">
                    <a:pos x="T6" y="T7"/>
                  </a:cxn>
                  <a:cxn ang="T14">
                    <a:pos x="T8" y="T9"/>
                  </a:cxn>
                </a:cxnLst>
                <a:rect l="T15" t="T16" r="T17" b="T18"/>
                <a:pathLst>
                  <a:path w="18" h="12">
                    <a:moveTo>
                      <a:pt x="18" y="12"/>
                    </a:moveTo>
                    <a:lnTo>
                      <a:pt x="9" y="6"/>
                    </a:lnTo>
                    <a:lnTo>
                      <a:pt x="0" y="0"/>
                    </a:lnTo>
                    <a:lnTo>
                      <a:pt x="18" y="10"/>
                    </a:lnTo>
                    <a:lnTo>
                      <a:pt x="18" y="12"/>
                    </a:lnTo>
                    <a:close/>
                  </a:path>
                </a:pathLst>
              </a:custGeom>
              <a:solidFill>
                <a:srgbClr val="00A13B"/>
              </a:solidFill>
              <a:ln w="9525">
                <a:noFill/>
                <a:round/>
                <a:headEnd/>
                <a:tailEnd/>
              </a:ln>
            </p:spPr>
            <p:txBody>
              <a:bodyPr>
                <a:prstTxWarp prst="textNoShape">
                  <a:avLst/>
                </a:prstTxWarp>
              </a:bodyPr>
              <a:lstStyle/>
              <a:p>
                <a:endParaRPr lang="en-US"/>
              </a:p>
            </p:txBody>
          </p:sp>
          <p:sp>
            <p:nvSpPr>
              <p:cNvPr id="72213" name="Freeform 1490"/>
              <p:cNvSpPr>
                <a:spLocks/>
              </p:cNvSpPr>
              <p:nvPr/>
            </p:nvSpPr>
            <p:spPr bwMode="auto">
              <a:xfrm>
                <a:off x="3604" y="1708"/>
                <a:ext cx="1435" cy="956"/>
              </a:xfrm>
              <a:custGeom>
                <a:avLst/>
                <a:gdLst>
                  <a:gd name="T0" fmla="*/ 18 w 7178"/>
                  <a:gd name="T1" fmla="*/ 4719 h 4780"/>
                  <a:gd name="T2" fmla="*/ 44 w 7178"/>
                  <a:gd name="T3" fmla="*/ 4438 h 4780"/>
                  <a:gd name="T4" fmla="*/ 381 w 7178"/>
                  <a:gd name="T5" fmla="*/ 4014 h 4780"/>
                  <a:gd name="T6" fmla="*/ 334 w 7178"/>
                  <a:gd name="T7" fmla="*/ 3881 h 4780"/>
                  <a:gd name="T8" fmla="*/ 375 w 7178"/>
                  <a:gd name="T9" fmla="*/ 3587 h 4780"/>
                  <a:gd name="T10" fmla="*/ 701 w 7178"/>
                  <a:gd name="T11" fmla="*/ 2802 h 4780"/>
                  <a:gd name="T12" fmla="*/ 940 w 7178"/>
                  <a:gd name="T13" fmla="*/ 2332 h 4780"/>
                  <a:gd name="T14" fmla="*/ 972 w 7178"/>
                  <a:gd name="T15" fmla="*/ 2154 h 4780"/>
                  <a:gd name="T16" fmla="*/ 1225 w 7178"/>
                  <a:gd name="T17" fmla="*/ 1915 h 4780"/>
                  <a:gd name="T18" fmla="*/ 1720 w 7178"/>
                  <a:gd name="T19" fmla="*/ 1788 h 4780"/>
                  <a:gd name="T20" fmla="*/ 2146 w 7178"/>
                  <a:gd name="T21" fmla="*/ 1930 h 4780"/>
                  <a:gd name="T22" fmla="*/ 2273 w 7178"/>
                  <a:gd name="T23" fmla="*/ 2048 h 4780"/>
                  <a:gd name="T24" fmla="*/ 2470 w 7178"/>
                  <a:gd name="T25" fmla="*/ 2111 h 4780"/>
                  <a:gd name="T26" fmla="*/ 2885 w 7178"/>
                  <a:gd name="T27" fmla="*/ 1990 h 4780"/>
                  <a:gd name="T28" fmla="*/ 3519 w 7178"/>
                  <a:gd name="T29" fmla="*/ 1631 h 4780"/>
                  <a:gd name="T30" fmla="*/ 3596 w 7178"/>
                  <a:gd name="T31" fmla="*/ 1435 h 4780"/>
                  <a:gd name="T32" fmla="*/ 3541 w 7178"/>
                  <a:gd name="T33" fmla="*/ 982 h 4780"/>
                  <a:gd name="T34" fmla="*/ 3685 w 7178"/>
                  <a:gd name="T35" fmla="*/ 799 h 4780"/>
                  <a:gd name="T36" fmla="*/ 4265 w 7178"/>
                  <a:gd name="T37" fmla="*/ 436 h 4780"/>
                  <a:gd name="T38" fmla="*/ 4518 w 7178"/>
                  <a:gd name="T39" fmla="*/ 231 h 4780"/>
                  <a:gd name="T40" fmla="*/ 4573 w 7178"/>
                  <a:gd name="T41" fmla="*/ 156 h 4780"/>
                  <a:gd name="T42" fmla="*/ 4760 w 7178"/>
                  <a:gd name="T43" fmla="*/ 9 h 4780"/>
                  <a:gd name="T44" fmla="*/ 5239 w 7178"/>
                  <a:gd name="T45" fmla="*/ 15 h 4780"/>
                  <a:gd name="T46" fmla="*/ 5411 w 7178"/>
                  <a:gd name="T47" fmla="*/ 26 h 4780"/>
                  <a:gd name="T48" fmla="*/ 5547 w 7178"/>
                  <a:gd name="T49" fmla="*/ 12 h 4780"/>
                  <a:gd name="T50" fmla="*/ 6062 w 7178"/>
                  <a:gd name="T51" fmla="*/ 99 h 4780"/>
                  <a:gd name="T52" fmla="*/ 6319 w 7178"/>
                  <a:gd name="T53" fmla="*/ 303 h 4780"/>
                  <a:gd name="T54" fmla="*/ 6576 w 7178"/>
                  <a:gd name="T55" fmla="*/ 406 h 4780"/>
                  <a:gd name="T56" fmla="*/ 6774 w 7178"/>
                  <a:gd name="T57" fmla="*/ 355 h 4780"/>
                  <a:gd name="T58" fmla="*/ 6907 w 7178"/>
                  <a:gd name="T59" fmla="*/ 398 h 4780"/>
                  <a:gd name="T60" fmla="*/ 7160 w 7178"/>
                  <a:gd name="T61" fmla="*/ 562 h 4780"/>
                  <a:gd name="T62" fmla="*/ 7103 w 7178"/>
                  <a:gd name="T63" fmla="*/ 735 h 4780"/>
                  <a:gd name="T64" fmla="*/ 6846 w 7178"/>
                  <a:gd name="T65" fmla="*/ 795 h 4780"/>
                  <a:gd name="T66" fmla="*/ 6241 w 7178"/>
                  <a:gd name="T67" fmla="*/ 567 h 4780"/>
                  <a:gd name="T68" fmla="*/ 5907 w 7178"/>
                  <a:gd name="T69" fmla="*/ 623 h 4780"/>
                  <a:gd name="T70" fmla="*/ 5610 w 7178"/>
                  <a:gd name="T71" fmla="*/ 755 h 4780"/>
                  <a:gd name="T72" fmla="*/ 5409 w 7178"/>
                  <a:gd name="T73" fmla="*/ 634 h 4780"/>
                  <a:gd name="T74" fmla="*/ 5262 w 7178"/>
                  <a:gd name="T75" fmla="*/ 401 h 4780"/>
                  <a:gd name="T76" fmla="*/ 5140 w 7178"/>
                  <a:gd name="T77" fmla="*/ 234 h 4780"/>
                  <a:gd name="T78" fmla="*/ 4876 w 7178"/>
                  <a:gd name="T79" fmla="*/ 242 h 4780"/>
                  <a:gd name="T80" fmla="*/ 4386 w 7178"/>
                  <a:gd name="T81" fmla="*/ 528 h 4780"/>
                  <a:gd name="T82" fmla="*/ 3853 w 7178"/>
                  <a:gd name="T83" fmla="*/ 999 h 4780"/>
                  <a:gd name="T84" fmla="*/ 3721 w 7178"/>
                  <a:gd name="T85" fmla="*/ 1137 h 4780"/>
                  <a:gd name="T86" fmla="*/ 3867 w 7178"/>
                  <a:gd name="T87" fmla="*/ 1274 h 4780"/>
                  <a:gd name="T88" fmla="*/ 4066 w 7178"/>
                  <a:gd name="T89" fmla="*/ 1575 h 4780"/>
                  <a:gd name="T90" fmla="*/ 3896 w 7178"/>
                  <a:gd name="T91" fmla="*/ 1725 h 4780"/>
                  <a:gd name="T92" fmla="*/ 3446 w 7178"/>
                  <a:gd name="T93" fmla="*/ 1921 h 4780"/>
                  <a:gd name="T94" fmla="*/ 3251 w 7178"/>
                  <a:gd name="T95" fmla="*/ 2272 h 4780"/>
                  <a:gd name="T96" fmla="*/ 2991 w 7178"/>
                  <a:gd name="T97" fmla="*/ 2695 h 4780"/>
                  <a:gd name="T98" fmla="*/ 2726 w 7178"/>
                  <a:gd name="T99" fmla="*/ 2768 h 4780"/>
                  <a:gd name="T100" fmla="*/ 2015 w 7178"/>
                  <a:gd name="T101" fmla="*/ 2695 h 4780"/>
                  <a:gd name="T102" fmla="*/ 1654 w 7178"/>
                  <a:gd name="T103" fmla="*/ 2819 h 4780"/>
                  <a:gd name="T104" fmla="*/ 1387 w 7178"/>
                  <a:gd name="T105" fmla="*/ 3239 h 4780"/>
                  <a:gd name="T106" fmla="*/ 1193 w 7178"/>
                  <a:gd name="T107" fmla="*/ 3726 h 4780"/>
                  <a:gd name="T108" fmla="*/ 1015 w 7178"/>
                  <a:gd name="T109" fmla="*/ 3911 h 4780"/>
                  <a:gd name="T110" fmla="*/ 931 w 7178"/>
                  <a:gd name="T111" fmla="*/ 4049 h 4780"/>
                  <a:gd name="T112" fmla="*/ 931 w 7178"/>
                  <a:gd name="T113" fmla="*/ 4429 h 4780"/>
                  <a:gd name="T114" fmla="*/ 735 w 7178"/>
                  <a:gd name="T115" fmla="*/ 4657 h 4780"/>
                  <a:gd name="T116" fmla="*/ 231 w 7178"/>
                  <a:gd name="T117" fmla="*/ 4777 h 4780"/>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7178"/>
                  <a:gd name="T178" fmla="*/ 0 h 4780"/>
                  <a:gd name="T179" fmla="*/ 7178 w 7178"/>
                  <a:gd name="T180" fmla="*/ 4780 h 4780"/>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7178" h="4780">
                    <a:moveTo>
                      <a:pt x="151" y="4780"/>
                    </a:moveTo>
                    <a:lnTo>
                      <a:pt x="125" y="4780"/>
                    </a:lnTo>
                    <a:lnTo>
                      <a:pt x="101" y="4777"/>
                    </a:lnTo>
                    <a:lnTo>
                      <a:pt x="81" y="4771"/>
                    </a:lnTo>
                    <a:lnTo>
                      <a:pt x="63" y="4765"/>
                    </a:lnTo>
                    <a:lnTo>
                      <a:pt x="50" y="4754"/>
                    </a:lnTo>
                    <a:lnTo>
                      <a:pt x="35" y="4745"/>
                    </a:lnTo>
                    <a:lnTo>
                      <a:pt x="26" y="4731"/>
                    </a:lnTo>
                    <a:lnTo>
                      <a:pt x="18" y="4719"/>
                    </a:lnTo>
                    <a:lnTo>
                      <a:pt x="9" y="4705"/>
                    </a:lnTo>
                    <a:lnTo>
                      <a:pt x="3" y="4687"/>
                    </a:lnTo>
                    <a:lnTo>
                      <a:pt x="0" y="4653"/>
                    </a:lnTo>
                    <a:lnTo>
                      <a:pt x="0" y="4616"/>
                    </a:lnTo>
                    <a:lnTo>
                      <a:pt x="3" y="4578"/>
                    </a:lnTo>
                    <a:lnTo>
                      <a:pt x="12" y="4541"/>
                    </a:lnTo>
                    <a:lnTo>
                      <a:pt x="20" y="4504"/>
                    </a:lnTo>
                    <a:lnTo>
                      <a:pt x="32" y="4468"/>
                    </a:lnTo>
                    <a:lnTo>
                      <a:pt x="44" y="4438"/>
                    </a:lnTo>
                    <a:lnTo>
                      <a:pt x="55" y="4412"/>
                    </a:lnTo>
                    <a:lnTo>
                      <a:pt x="63" y="4391"/>
                    </a:lnTo>
                    <a:lnTo>
                      <a:pt x="67" y="4386"/>
                    </a:lnTo>
                    <a:lnTo>
                      <a:pt x="69" y="4380"/>
                    </a:lnTo>
                    <a:lnTo>
                      <a:pt x="72" y="4374"/>
                    </a:lnTo>
                    <a:lnTo>
                      <a:pt x="401" y="4019"/>
                    </a:lnTo>
                    <a:lnTo>
                      <a:pt x="396" y="4019"/>
                    </a:lnTo>
                    <a:lnTo>
                      <a:pt x="389" y="4019"/>
                    </a:lnTo>
                    <a:lnTo>
                      <a:pt x="381" y="4014"/>
                    </a:lnTo>
                    <a:lnTo>
                      <a:pt x="372" y="4008"/>
                    </a:lnTo>
                    <a:lnTo>
                      <a:pt x="360" y="4000"/>
                    </a:lnTo>
                    <a:lnTo>
                      <a:pt x="351" y="3982"/>
                    </a:lnTo>
                    <a:lnTo>
                      <a:pt x="346" y="3963"/>
                    </a:lnTo>
                    <a:lnTo>
                      <a:pt x="340" y="3950"/>
                    </a:lnTo>
                    <a:lnTo>
                      <a:pt x="338" y="3937"/>
                    </a:lnTo>
                    <a:lnTo>
                      <a:pt x="338" y="3919"/>
                    </a:lnTo>
                    <a:lnTo>
                      <a:pt x="334" y="3902"/>
                    </a:lnTo>
                    <a:lnTo>
                      <a:pt x="334" y="3881"/>
                    </a:lnTo>
                    <a:lnTo>
                      <a:pt x="334" y="3858"/>
                    </a:lnTo>
                    <a:lnTo>
                      <a:pt x="334" y="3836"/>
                    </a:lnTo>
                    <a:lnTo>
                      <a:pt x="338" y="3806"/>
                    </a:lnTo>
                    <a:lnTo>
                      <a:pt x="340" y="3778"/>
                    </a:lnTo>
                    <a:lnTo>
                      <a:pt x="346" y="3746"/>
                    </a:lnTo>
                    <a:lnTo>
                      <a:pt x="351" y="3709"/>
                    </a:lnTo>
                    <a:lnTo>
                      <a:pt x="358" y="3671"/>
                    </a:lnTo>
                    <a:lnTo>
                      <a:pt x="366" y="3631"/>
                    </a:lnTo>
                    <a:lnTo>
                      <a:pt x="375" y="3587"/>
                    </a:lnTo>
                    <a:lnTo>
                      <a:pt x="386" y="3539"/>
                    </a:lnTo>
                    <a:lnTo>
                      <a:pt x="401" y="3490"/>
                    </a:lnTo>
                    <a:lnTo>
                      <a:pt x="433" y="3387"/>
                    </a:lnTo>
                    <a:lnTo>
                      <a:pt x="470" y="3282"/>
                    </a:lnTo>
                    <a:lnTo>
                      <a:pt x="510" y="3182"/>
                    </a:lnTo>
                    <a:lnTo>
                      <a:pt x="557" y="3084"/>
                    </a:lnTo>
                    <a:lnTo>
                      <a:pt x="603" y="2987"/>
                    </a:lnTo>
                    <a:lnTo>
                      <a:pt x="652" y="2891"/>
                    </a:lnTo>
                    <a:lnTo>
                      <a:pt x="701" y="2802"/>
                    </a:lnTo>
                    <a:lnTo>
                      <a:pt x="747" y="2716"/>
                    </a:lnTo>
                    <a:lnTo>
                      <a:pt x="792" y="2635"/>
                    </a:lnTo>
                    <a:lnTo>
                      <a:pt x="833" y="2557"/>
                    </a:lnTo>
                    <a:lnTo>
                      <a:pt x="871" y="2485"/>
                    </a:lnTo>
                    <a:lnTo>
                      <a:pt x="888" y="2450"/>
                    </a:lnTo>
                    <a:lnTo>
                      <a:pt x="905" y="2419"/>
                    </a:lnTo>
                    <a:lnTo>
                      <a:pt x="916" y="2390"/>
                    </a:lnTo>
                    <a:lnTo>
                      <a:pt x="931" y="2362"/>
                    </a:lnTo>
                    <a:lnTo>
                      <a:pt x="940" y="2332"/>
                    </a:lnTo>
                    <a:lnTo>
                      <a:pt x="948" y="2306"/>
                    </a:lnTo>
                    <a:lnTo>
                      <a:pt x="953" y="2284"/>
                    </a:lnTo>
                    <a:lnTo>
                      <a:pt x="960" y="2263"/>
                    </a:lnTo>
                    <a:lnTo>
                      <a:pt x="960" y="2243"/>
                    </a:lnTo>
                    <a:lnTo>
                      <a:pt x="960" y="2226"/>
                    </a:lnTo>
                    <a:lnTo>
                      <a:pt x="960" y="2209"/>
                    </a:lnTo>
                    <a:lnTo>
                      <a:pt x="960" y="2192"/>
                    </a:lnTo>
                    <a:lnTo>
                      <a:pt x="966" y="2171"/>
                    </a:lnTo>
                    <a:lnTo>
                      <a:pt x="972" y="2154"/>
                    </a:lnTo>
                    <a:lnTo>
                      <a:pt x="983" y="2134"/>
                    </a:lnTo>
                    <a:lnTo>
                      <a:pt x="994" y="2114"/>
                    </a:lnTo>
                    <a:lnTo>
                      <a:pt x="1009" y="2093"/>
                    </a:lnTo>
                    <a:lnTo>
                      <a:pt x="1026" y="2074"/>
                    </a:lnTo>
                    <a:lnTo>
                      <a:pt x="1043" y="2054"/>
                    </a:lnTo>
                    <a:lnTo>
                      <a:pt x="1067" y="2033"/>
                    </a:lnTo>
                    <a:lnTo>
                      <a:pt x="1112" y="1990"/>
                    </a:lnTo>
                    <a:lnTo>
                      <a:pt x="1168" y="1953"/>
                    </a:lnTo>
                    <a:lnTo>
                      <a:pt x="1225" y="1915"/>
                    </a:lnTo>
                    <a:lnTo>
                      <a:pt x="1288" y="1880"/>
                    </a:lnTo>
                    <a:lnTo>
                      <a:pt x="1357" y="1852"/>
                    </a:lnTo>
                    <a:lnTo>
                      <a:pt x="1426" y="1826"/>
                    </a:lnTo>
                    <a:lnTo>
                      <a:pt x="1499" y="1805"/>
                    </a:lnTo>
                    <a:lnTo>
                      <a:pt x="1574" y="1792"/>
                    </a:lnTo>
                    <a:lnTo>
                      <a:pt x="1611" y="1788"/>
                    </a:lnTo>
                    <a:lnTo>
                      <a:pt x="1649" y="1786"/>
                    </a:lnTo>
                    <a:lnTo>
                      <a:pt x="1683" y="1786"/>
                    </a:lnTo>
                    <a:lnTo>
                      <a:pt x="1720" y="1788"/>
                    </a:lnTo>
                    <a:lnTo>
                      <a:pt x="1758" y="1792"/>
                    </a:lnTo>
                    <a:lnTo>
                      <a:pt x="1793" y="1797"/>
                    </a:lnTo>
                    <a:lnTo>
                      <a:pt x="1862" y="1812"/>
                    </a:lnTo>
                    <a:lnTo>
                      <a:pt x="1922" y="1829"/>
                    </a:lnTo>
                    <a:lnTo>
                      <a:pt x="1976" y="1849"/>
                    </a:lnTo>
                    <a:lnTo>
                      <a:pt x="2029" y="1869"/>
                    </a:lnTo>
                    <a:lnTo>
                      <a:pt x="2072" y="1889"/>
                    </a:lnTo>
                    <a:lnTo>
                      <a:pt x="2112" y="1910"/>
                    </a:lnTo>
                    <a:lnTo>
                      <a:pt x="2146" y="1930"/>
                    </a:lnTo>
                    <a:lnTo>
                      <a:pt x="2176" y="1949"/>
                    </a:lnTo>
                    <a:lnTo>
                      <a:pt x="2202" y="1970"/>
                    </a:lnTo>
                    <a:lnTo>
                      <a:pt x="2221" y="1987"/>
                    </a:lnTo>
                    <a:lnTo>
                      <a:pt x="2239" y="2005"/>
                    </a:lnTo>
                    <a:lnTo>
                      <a:pt x="2251" y="2018"/>
                    </a:lnTo>
                    <a:lnTo>
                      <a:pt x="2262" y="2031"/>
                    </a:lnTo>
                    <a:lnTo>
                      <a:pt x="2268" y="2039"/>
                    </a:lnTo>
                    <a:lnTo>
                      <a:pt x="2273" y="2044"/>
                    </a:lnTo>
                    <a:lnTo>
                      <a:pt x="2273" y="2048"/>
                    </a:lnTo>
                    <a:lnTo>
                      <a:pt x="2277" y="2048"/>
                    </a:lnTo>
                    <a:lnTo>
                      <a:pt x="2285" y="2054"/>
                    </a:lnTo>
                    <a:lnTo>
                      <a:pt x="2300" y="2061"/>
                    </a:lnTo>
                    <a:lnTo>
                      <a:pt x="2317" y="2068"/>
                    </a:lnTo>
                    <a:lnTo>
                      <a:pt x="2340" y="2080"/>
                    </a:lnTo>
                    <a:lnTo>
                      <a:pt x="2365" y="2088"/>
                    </a:lnTo>
                    <a:lnTo>
                      <a:pt x="2397" y="2097"/>
                    </a:lnTo>
                    <a:lnTo>
                      <a:pt x="2432" y="2106"/>
                    </a:lnTo>
                    <a:lnTo>
                      <a:pt x="2470" y="2111"/>
                    </a:lnTo>
                    <a:lnTo>
                      <a:pt x="2510" y="2114"/>
                    </a:lnTo>
                    <a:lnTo>
                      <a:pt x="2550" y="2114"/>
                    </a:lnTo>
                    <a:lnTo>
                      <a:pt x="2593" y="2111"/>
                    </a:lnTo>
                    <a:lnTo>
                      <a:pt x="2640" y="2106"/>
                    </a:lnTo>
                    <a:lnTo>
                      <a:pt x="2686" y="2091"/>
                    </a:lnTo>
                    <a:lnTo>
                      <a:pt x="2735" y="2074"/>
                    </a:lnTo>
                    <a:lnTo>
                      <a:pt x="2780" y="2048"/>
                    </a:lnTo>
                    <a:lnTo>
                      <a:pt x="2830" y="2018"/>
                    </a:lnTo>
                    <a:lnTo>
                      <a:pt x="2885" y="1990"/>
                    </a:lnTo>
                    <a:lnTo>
                      <a:pt x="2945" y="1962"/>
                    </a:lnTo>
                    <a:lnTo>
                      <a:pt x="3006" y="1930"/>
                    </a:lnTo>
                    <a:lnTo>
                      <a:pt x="3132" y="1866"/>
                    </a:lnTo>
                    <a:lnTo>
                      <a:pt x="3259" y="1803"/>
                    </a:lnTo>
                    <a:lnTo>
                      <a:pt x="3319" y="1768"/>
                    </a:lnTo>
                    <a:lnTo>
                      <a:pt x="3377" y="1734"/>
                    </a:lnTo>
                    <a:lnTo>
                      <a:pt x="3429" y="1699"/>
                    </a:lnTo>
                    <a:lnTo>
                      <a:pt x="3478" y="1665"/>
                    </a:lnTo>
                    <a:lnTo>
                      <a:pt x="3519" y="1631"/>
                    </a:lnTo>
                    <a:lnTo>
                      <a:pt x="3536" y="1610"/>
                    </a:lnTo>
                    <a:lnTo>
                      <a:pt x="3550" y="1593"/>
                    </a:lnTo>
                    <a:lnTo>
                      <a:pt x="3564" y="1573"/>
                    </a:lnTo>
                    <a:lnTo>
                      <a:pt x="3576" y="1555"/>
                    </a:lnTo>
                    <a:lnTo>
                      <a:pt x="3584" y="1538"/>
                    </a:lnTo>
                    <a:lnTo>
                      <a:pt x="3590" y="1517"/>
                    </a:lnTo>
                    <a:lnTo>
                      <a:pt x="3593" y="1498"/>
                    </a:lnTo>
                    <a:lnTo>
                      <a:pt x="3596" y="1478"/>
                    </a:lnTo>
                    <a:lnTo>
                      <a:pt x="3596" y="1435"/>
                    </a:lnTo>
                    <a:lnTo>
                      <a:pt x="3590" y="1388"/>
                    </a:lnTo>
                    <a:lnTo>
                      <a:pt x="3582" y="1339"/>
                    </a:lnTo>
                    <a:lnTo>
                      <a:pt x="3558" y="1238"/>
                    </a:lnTo>
                    <a:lnTo>
                      <a:pt x="3547" y="1184"/>
                    </a:lnTo>
                    <a:lnTo>
                      <a:pt x="3539" y="1132"/>
                    </a:lnTo>
                    <a:lnTo>
                      <a:pt x="3536" y="1080"/>
                    </a:lnTo>
                    <a:lnTo>
                      <a:pt x="3536" y="1031"/>
                    </a:lnTo>
                    <a:lnTo>
                      <a:pt x="3536" y="1005"/>
                    </a:lnTo>
                    <a:lnTo>
                      <a:pt x="3541" y="982"/>
                    </a:lnTo>
                    <a:lnTo>
                      <a:pt x="3547" y="956"/>
                    </a:lnTo>
                    <a:lnTo>
                      <a:pt x="3556" y="933"/>
                    </a:lnTo>
                    <a:lnTo>
                      <a:pt x="3564" y="913"/>
                    </a:lnTo>
                    <a:lnTo>
                      <a:pt x="3579" y="890"/>
                    </a:lnTo>
                    <a:lnTo>
                      <a:pt x="3593" y="870"/>
                    </a:lnTo>
                    <a:lnTo>
                      <a:pt x="3614" y="850"/>
                    </a:lnTo>
                    <a:lnTo>
                      <a:pt x="3633" y="833"/>
                    </a:lnTo>
                    <a:lnTo>
                      <a:pt x="3657" y="816"/>
                    </a:lnTo>
                    <a:lnTo>
                      <a:pt x="3685" y="799"/>
                    </a:lnTo>
                    <a:lnTo>
                      <a:pt x="3717" y="784"/>
                    </a:lnTo>
                    <a:lnTo>
                      <a:pt x="3784" y="752"/>
                    </a:lnTo>
                    <a:lnTo>
                      <a:pt x="3853" y="715"/>
                    </a:lnTo>
                    <a:lnTo>
                      <a:pt x="3925" y="674"/>
                    </a:lnTo>
                    <a:lnTo>
                      <a:pt x="3997" y="628"/>
                    </a:lnTo>
                    <a:lnTo>
                      <a:pt x="4066" y="582"/>
                    </a:lnTo>
                    <a:lnTo>
                      <a:pt x="4136" y="533"/>
                    </a:lnTo>
                    <a:lnTo>
                      <a:pt x="4201" y="484"/>
                    </a:lnTo>
                    <a:lnTo>
                      <a:pt x="4265" y="436"/>
                    </a:lnTo>
                    <a:lnTo>
                      <a:pt x="4325" y="389"/>
                    </a:lnTo>
                    <a:lnTo>
                      <a:pt x="4381" y="346"/>
                    </a:lnTo>
                    <a:lnTo>
                      <a:pt x="4403" y="326"/>
                    </a:lnTo>
                    <a:lnTo>
                      <a:pt x="4429" y="305"/>
                    </a:lnTo>
                    <a:lnTo>
                      <a:pt x="4449" y="288"/>
                    </a:lnTo>
                    <a:lnTo>
                      <a:pt x="4469" y="271"/>
                    </a:lnTo>
                    <a:lnTo>
                      <a:pt x="4487" y="257"/>
                    </a:lnTo>
                    <a:lnTo>
                      <a:pt x="4504" y="242"/>
                    </a:lnTo>
                    <a:lnTo>
                      <a:pt x="4518" y="231"/>
                    </a:lnTo>
                    <a:lnTo>
                      <a:pt x="4530" y="223"/>
                    </a:lnTo>
                    <a:lnTo>
                      <a:pt x="4538" y="214"/>
                    </a:lnTo>
                    <a:lnTo>
                      <a:pt x="4544" y="208"/>
                    </a:lnTo>
                    <a:lnTo>
                      <a:pt x="4549" y="202"/>
                    </a:lnTo>
                    <a:lnTo>
                      <a:pt x="4549" y="199"/>
                    </a:lnTo>
                    <a:lnTo>
                      <a:pt x="4553" y="193"/>
                    </a:lnTo>
                    <a:lnTo>
                      <a:pt x="4559" y="185"/>
                    </a:lnTo>
                    <a:lnTo>
                      <a:pt x="4564" y="170"/>
                    </a:lnTo>
                    <a:lnTo>
                      <a:pt x="4573" y="156"/>
                    </a:lnTo>
                    <a:lnTo>
                      <a:pt x="4585" y="139"/>
                    </a:lnTo>
                    <a:lnTo>
                      <a:pt x="4599" y="122"/>
                    </a:lnTo>
                    <a:lnTo>
                      <a:pt x="4613" y="101"/>
                    </a:lnTo>
                    <a:lnTo>
                      <a:pt x="4631" y="81"/>
                    </a:lnTo>
                    <a:lnTo>
                      <a:pt x="4654" y="64"/>
                    </a:lnTo>
                    <a:lnTo>
                      <a:pt x="4674" y="47"/>
                    </a:lnTo>
                    <a:lnTo>
                      <a:pt x="4700" y="32"/>
                    </a:lnTo>
                    <a:lnTo>
                      <a:pt x="4729" y="17"/>
                    </a:lnTo>
                    <a:lnTo>
                      <a:pt x="4760" y="9"/>
                    </a:lnTo>
                    <a:lnTo>
                      <a:pt x="4792" y="4"/>
                    </a:lnTo>
                    <a:lnTo>
                      <a:pt x="4830" y="0"/>
                    </a:lnTo>
                    <a:lnTo>
                      <a:pt x="4869" y="0"/>
                    </a:lnTo>
                    <a:lnTo>
                      <a:pt x="4910" y="0"/>
                    </a:lnTo>
                    <a:lnTo>
                      <a:pt x="4957" y="4"/>
                    </a:lnTo>
                    <a:lnTo>
                      <a:pt x="5005" y="4"/>
                    </a:lnTo>
                    <a:lnTo>
                      <a:pt x="5101" y="9"/>
                    </a:lnTo>
                    <a:lnTo>
                      <a:pt x="5192" y="12"/>
                    </a:lnTo>
                    <a:lnTo>
                      <a:pt x="5239" y="15"/>
                    </a:lnTo>
                    <a:lnTo>
                      <a:pt x="5279" y="17"/>
                    </a:lnTo>
                    <a:lnTo>
                      <a:pt x="5314" y="21"/>
                    </a:lnTo>
                    <a:lnTo>
                      <a:pt x="5346" y="23"/>
                    </a:lnTo>
                    <a:lnTo>
                      <a:pt x="5372" y="23"/>
                    </a:lnTo>
                    <a:lnTo>
                      <a:pt x="5391" y="26"/>
                    </a:lnTo>
                    <a:lnTo>
                      <a:pt x="5400" y="26"/>
                    </a:lnTo>
                    <a:lnTo>
                      <a:pt x="5406" y="26"/>
                    </a:lnTo>
                    <a:lnTo>
                      <a:pt x="5409" y="26"/>
                    </a:lnTo>
                    <a:lnTo>
                      <a:pt x="5411" y="26"/>
                    </a:lnTo>
                    <a:lnTo>
                      <a:pt x="5415" y="26"/>
                    </a:lnTo>
                    <a:lnTo>
                      <a:pt x="5423" y="23"/>
                    </a:lnTo>
                    <a:lnTo>
                      <a:pt x="5432" y="23"/>
                    </a:lnTo>
                    <a:lnTo>
                      <a:pt x="5446" y="21"/>
                    </a:lnTo>
                    <a:lnTo>
                      <a:pt x="5460" y="17"/>
                    </a:lnTo>
                    <a:lnTo>
                      <a:pt x="5481" y="17"/>
                    </a:lnTo>
                    <a:lnTo>
                      <a:pt x="5501" y="15"/>
                    </a:lnTo>
                    <a:lnTo>
                      <a:pt x="5521" y="15"/>
                    </a:lnTo>
                    <a:lnTo>
                      <a:pt x="5547" y="12"/>
                    </a:lnTo>
                    <a:lnTo>
                      <a:pt x="5598" y="9"/>
                    </a:lnTo>
                    <a:lnTo>
                      <a:pt x="5660" y="12"/>
                    </a:lnTo>
                    <a:lnTo>
                      <a:pt x="5723" y="15"/>
                    </a:lnTo>
                    <a:lnTo>
                      <a:pt x="5789" y="21"/>
                    </a:lnTo>
                    <a:lnTo>
                      <a:pt x="5855" y="32"/>
                    </a:lnTo>
                    <a:lnTo>
                      <a:pt x="5924" y="47"/>
                    </a:lnTo>
                    <a:lnTo>
                      <a:pt x="5993" y="70"/>
                    </a:lnTo>
                    <a:lnTo>
                      <a:pt x="6028" y="81"/>
                    </a:lnTo>
                    <a:lnTo>
                      <a:pt x="6062" y="99"/>
                    </a:lnTo>
                    <a:lnTo>
                      <a:pt x="6094" y="113"/>
                    </a:lnTo>
                    <a:lnTo>
                      <a:pt x="6126" y="133"/>
                    </a:lnTo>
                    <a:lnTo>
                      <a:pt x="6158" y="153"/>
                    </a:lnTo>
                    <a:lnTo>
                      <a:pt x="6187" y="176"/>
                    </a:lnTo>
                    <a:lnTo>
                      <a:pt x="6215" y="202"/>
                    </a:lnTo>
                    <a:lnTo>
                      <a:pt x="6241" y="228"/>
                    </a:lnTo>
                    <a:lnTo>
                      <a:pt x="6268" y="254"/>
                    </a:lnTo>
                    <a:lnTo>
                      <a:pt x="6294" y="280"/>
                    </a:lnTo>
                    <a:lnTo>
                      <a:pt x="6319" y="303"/>
                    </a:lnTo>
                    <a:lnTo>
                      <a:pt x="6345" y="320"/>
                    </a:lnTo>
                    <a:lnTo>
                      <a:pt x="6371" y="337"/>
                    </a:lnTo>
                    <a:lnTo>
                      <a:pt x="6395" y="352"/>
                    </a:lnTo>
                    <a:lnTo>
                      <a:pt x="6419" y="367"/>
                    </a:lnTo>
                    <a:lnTo>
                      <a:pt x="6443" y="378"/>
                    </a:lnTo>
                    <a:lnTo>
                      <a:pt x="6466" y="386"/>
                    </a:lnTo>
                    <a:lnTo>
                      <a:pt x="6489" y="393"/>
                    </a:lnTo>
                    <a:lnTo>
                      <a:pt x="6532" y="401"/>
                    </a:lnTo>
                    <a:lnTo>
                      <a:pt x="6576" y="406"/>
                    </a:lnTo>
                    <a:lnTo>
                      <a:pt x="6613" y="406"/>
                    </a:lnTo>
                    <a:lnTo>
                      <a:pt x="6647" y="401"/>
                    </a:lnTo>
                    <a:lnTo>
                      <a:pt x="6679" y="395"/>
                    </a:lnTo>
                    <a:lnTo>
                      <a:pt x="6708" y="386"/>
                    </a:lnTo>
                    <a:lnTo>
                      <a:pt x="6731" y="378"/>
                    </a:lnTo>
                    <a:lnTo>
                      <a:pt x="6748" y="369"/>
                    </a:lnTo>
                    <a:lnTo>
                      <a:pt x="6763" y="361"/>
                    </a:lnTo>
                    <a:lnTo>
                      <a:pt x="6771" y="357"/>
                    </a:lnTo>
                    <a:lnTo>
                      <a:pt x="6774" y="355"/>
                    </a:lnTo>
                    <a:lnTo>
                      <a:pt x="6777" y="355"/>
                    </a:lnTo>
                    <a:lnTo>
                      <a:pt x="6780" y="357"/>
                    </a:lnTo>
                    <a:lnTo>
                      <a:pt x="6789" y="357"/>
                    </a:lnTo>
                    <a:lnTo>
                      <a:pt x="6801" y="361"/>
                    </a:lnTo>
                    <a:lnTo>
                      <a:pt x="6812" y="367"/>
                    </a:lnTo>
                    <a:lnTo>
                      <a:pt x="6829" y="369"/>
                    </a:lnTo>
                    <a:lnTo>
                      <a:pt x="6846" y="374"/>
                    </a:lnTo>
                    <a:lnTo>
                      <a:pt x="6864" y="384"/>
                    </a:lnTo>
                    <a:lnTo>
                      <a:pt x="6907" y="398"/>
                    </a:lnTo>
                    <a:lnTo>
                      <a:pt x="6952" y="415"/>
                    </a:lnTo>
                    <a:lnTo>
                      <a:pt x="6999" y="436"/>
                    </a:lnTo>
                    <a:lnTo>
                      <a:pt x="7042" y="458"/>
                    </a:lnTo>
                    <a:lnTo>
                      <a:pt x="7085" y="484"/>
                    </a:lnTo>
                    <a:lnTo>
                      <a:pt x="7106" y="499"/>
                    </a:lnTo>
                    <a:lnTo>
                      <a:pt x="7123" y="516"/>
                    </a:lnTo>
                    <a:lnTo>
                      <a:pt x="7137" y="530"/>
                    </a:lnTo>
                    <a:lnTo>
                      <a:pt x="7152" y="545"/>
                    </a:lnTo>
                    <a:lnTo>
                      <a:pt x="7160" y="562"/>
                    </a:lnTo>
                    <a:lnTo>
                      <a:pt x="7169" y="580"/>
                    </a:lnTo>
                    <a:lnTo>
                      <a:pt x="7175" y="597"/>
                    </a:lnTo>
                    <a:lnTo>
                      <a:pt x="7178" y="614"/>
                    </a:lnTo>
                    <a:lnTo>
                      <a:pt x="7175" y="634"/>
                    </a:lnTo>
                    <a:lnTo>
                      <a:pt x="7169" y="655"/>
                    </a:lnTo>
                    <a:lnTo>
                      <a:pt x="7160" y="672"/>
                    </a:lnTo>
                    <a:lnTo>
                      <a:pt x="7146" y="692"/>
                    </a:lnTo>
                    <a:lnTo>
                      <a:pt x="7126" y="715"/>
                    </a:lnTo>
                    <a:lnTo>
                      <a:pt x="7103" y="735"/>
                    </a:lnTo>
                    <a:lnTo>
                      <a:pt x="7077" y="755"/>
                    </a:lnTo>
                    <a:lnTo>
                      <a:pt x="7048" y="769"/>
                    </a:lnTo>
                    <a:lnTo>
                      <a:pt x="7022" y="784"/>
                    </a:lnTo>
                    <a:lnTo>
                      <a:pt x="6993" y="793"/>
                    </a:lnTo>
                    <a:lnTo>
                      <a:pt x="6965" y="799"/>
                    </a:lnTo>
                    <a:lnTo>
                      <a:pt x="6935" y="801"/>
                    </a:lnTo>
                    <a:lnTo>
                      <a:pt x="6907" y="801"/>
                    </a:lnTo>
                    <a:lnTo>
                      <a:pt x="6878" y="801"/>
                    </a:lnTo>
                    <a:lnTo>
                      <a:pt x="6846" y="795"/>
                    </a:lnTo>
                    <a:lnTo>
                      <a:pt x="6818" y="789"/>
                    </a:lnTo>
                    <a:lnTo>
                      <a:pt x="6754" y="772"/>
                    </a:lnTo>
                    <a:lnTo>
                      <a:pt x="6691" y="749"/>
                    </a:lnTo>
                    <a:lnTo>
                      <a:pt x="6627" y="724"/>
                    </a:lnTo>
                    <a:lnTo>
                      <a:pt x="6501" y="662"/>
                    </a:lnTo>
                    <a:lnTo>
                      <a:pt x="6434" y="634"/>
                    </a:lnTo>
                    <a:lnTo>
                      <a:pt x="6371" y="605"/>
                    </a:lnTo>
                    <a:lnTo>
                      <a:pt x="6307" y="585"/>
                    </a:lnTo>
                    <a:lnTo>
                      <a:pt x="6241" y="567"/>
                    </a:lnTo>
                    <a:lnTo>
                      <a:pt x="6210" y="562"/>
                    </a:lnTo>
                    <a:lnTo>
                      <a:pt x="6181" y="556"/>
                    </a:lnTo>
                    <a:lnTo>
                      <a:pt x="6150" y="556"/>
                    </a:lnTo>
                    <a:lnTo>
                      <a:pt x="6118" y="556"/>
                    </a:lnTo>
                    <a:lnTo>
                      <a:pt x="6086" y="559"/>
                    </a:lnTo>
                    <a:lnTo>
                      <a:pt x="6057" y="565"/>
                    </a:lnTo>
                    <a:lnTo>
                      <a:pt x="6002" y="580"/>
                    </a:lnTo>
                    <a:lnTo>
                      <a:pt x="5953" y="599"/>
                    </a:lnTo>
                    <a:lnTo>
                      <a:pt x="5907" y="623"/>
                    </a:lnTo>
                    <a:lnTo>
                      <a:pt x="5860" y="645"/>
                    </a:lnTo>
                    <a:lnTo>
                      <a:pt x="5821" y="672"/>
                    </a:lnTo>
                    <a:lnTo>
                      <a:pt x="5780" y="698"/>
                    </a:lnTo>
                    <a:lnTo>
                      <a:pt x="5742" y="718"/>
                    </a:lnTo>
                    <a:lnTo>
                      <a:pt x="5705" y="737"/>
                    </a:lnTo>
                    <a:lnTo>
                      <a:pt x="5668" y="749"/>
                    </a:lnTo>
                    <a:lnTo>
                      <a:pt x="5647" y="752"/>
                    </a:lnTo>
                    <a:lnTo>
                      <a:pt x="5628" y="755"/>
                    </a:lnTo>
                    <a:lnTo>
                      <a:pt x="5610" y="755"/>
                    </a:lnTo>
                    <a:lnTo>
                      <a:pt x="5591" y="752"/>
                    </a:lnTo>
                    <a:lnTo>
                      <a:pt x="5570" y="749"/>
                    </a:lnTo>
                    <a:lnTo>
                      <a:pt x="5550" y="741"/>
                    </a:lnTo>
                    <a:lnTo>
                      <a:pt x="5527" y="732"/>
                    </a:lnTo>
                    <a:lnTo>
                      <a:pt x="5503" y="718"/>
                    </a:lnTo>
                    <a:lnTo>
                      <a:pt x="5484" y="703"/>
                    </a:lnTo>
                    <a:lnTo>
                      <a:pt x="5458" y="683"/>
                    </a:lnTo>
                    <a:lnTo>
                      <a:pt x="5434" y="660"/>
                    </a:lnTo>
                    <a:lnTo>
                      <a:pt x="5409" y="634"/>
                    </a:lnTo>
                    <a:lnTo>
                      <a:pt x="5383" y="605"/>
                    </a:lnTo>
                    <a:lnTo>
                      <a:pt x="5363" y="580"/>
                    </a:lnTo>
                    <a:lnTo>
                      <a:pt x="5342" y="554"/>
                    </a:lnTo>
                    <a:lnTo>
                      <a:pt x="5325" y="528"/>
                    </a:lnTo>
                    <a:lnTo>
                      <a:pt x="5310" y="505"/>
                    </a:lnTo>
                    <a:lnTo>
                      <a:pt x="5296" y="481"/>
                    </a:lnTo>
                    <a:lnTo>
                      <a:pt x="5284" y="458"/>
                    </a:lnTo>
                    <a:lnTo>
                      <a:pt x="5276" y="438"/>
                    </a:lnTo>
                    <a:lnTo>
                      <a:pt x="5262" y="401"/>
                    </a:lnTo>
                    <a:lnTo>
                      <a:pt x="5247" y="363"/>
                    </a:lnTo>
                    <a:lnTo>
                      <a:pt x="5239" y="335"/>
                    </a:lnTo>
                    <a:lnTo>
                      <a:pt x="5226" y="305"/>
                    </a:lnTo>
                    <a:lnTo>
                      <a:pt x="5215" y="283"/>
                    </a:lnTo>
                    <a:lnTo>
                      <a:pt x="5202" y="266"/>
                    </a:lnTo>
                    <a:lnTo>
                      <a:pt x="5181" y="249"/>
                    </a:lnTo>
                    <a:lnTo>
                      <a:pt x="5170" y="242"/>
                    </a:lnTo>
                    <a:lnTo>
                      <a:pt x="5158" y="236"/>
                    </a:lnTo>
                    <a:lnTo>
                      <a:pt x="5140" y="234"/>
                    </a:lnTo>
                    <a:lnTo>
                      <a:pt x="5123" y="231"/>
                    </a:lnTo>
                    <a:lnTo>
                      <a:pt x="5103" y="228"/>
                    </a:lnTo>
                    <a:lnTo>
                      <a:pt x="5080" y="225"/>
                    </a:lnTo>
                    <a:lnTo>
                      <a:pt x="5054" y="225"/>
                    </a:lnTo>
                    <a:lnTo>
                      <a:pt x="5026" y="225"/>
                    </a:lnTo>
                    <a:lnTo>
                      <a:pt x="4991" y="225"/>
                    </a:lnTo>
                    <a:lnTo>
                      <a:pt x="4957" y="228"/>
                    </a:lnTo>
                    <a:lnTo>
                      <a:pt x="4916" y="234"/>
                    </a:lnTo>
                    <a:lnTo>
                      <a:pt x="4876" y="242"/>
                    </a:lnTo>
                    <a:lnTo>
                      <a:pt x="4832" y="257"/>
                    </a:lnTo>
                    <a:lnTo>
                      <a:pt x="4786" y="274"/>
                    </a:lnTo>
                    <a:lnTo>
                      <a:pt x="4740" y="297"/>
                    </a:lnTo>
                    <a:lnTo>
                      <a:pt x="4691" y="320"/>
                    </a:lnTo>
                    <a:lnTo>
                      <a:pt x="4642" y="348"/>
                    </a:lnTo>
                    <a:lnTo>
                      <a:pt x="4590" y="380"/>
                    </a:lnTo>
                    <a:lnTo>
                      <a:pt x="4542" y="415"/>
                    </a:lnTo>
                    <a:lnTo>
                      <a:pt x="4489" y="449"/>
                    </a:lnTo>
                    <a:lnTo>
                      <a:pt x="4386" y="528"/>
                    </a:lnTo>
                    <a:lnTo>
                      <a:pt x="4285" y="608"/>
                    </a:lnTo>
                    <a:lnTo>
                      <a:pt x="4184" y="692"/>
                    </a:lnTo>
                    <a:lnTo>
                      <a:pt x="4089" y="775"/>
                    </a:lnTo>
                    <a:lnTo>
                      <a:pt x="4046" y="818"/>
                    </a:lnTo>
                    <a:lnTo>
                      <a:pt x="4003" y="855"/>
                    </a:lnTo>
                    <a:lnTo>
                      <a:pt x="3962" y="896"/>
                    </a:lnTo>
                    <a:lnTo>
                      <a:pt x="3922" y="933"/>
                    </a:lnTo>
                    <a:lnTo>
                      <a:pt x="3887" y="967"/>
                    </a:lnTo>
                    <a:lnTo>
                      <a:pt x="3853" y="999"/>
                    </a:lnTo>
                    <a:lnTo>
                      <a:pt x="3824" y="1029"/>
                    </a:lnTo>
                    <a:lnTo>
                      <a:pt x="3798" y="1057"/>
                    </a:lnTo>
                    <a:lnTo>
                      <a:pt x="3775" y="1080"/>
                    </a:lnTo>
                    <a:lnTo>
                      <a:pt x="3755" y="1100"/>
                    </a:lnTo>
                    <a:lnTo>
                      <a:pt x="3738" y="1115"/>
                    </a:lnTo>
                    <a:lnTo>
                      <a:pt x="3726" y="1130"/>
                    </a:lnTo>
                    <a:lnTo>
                      <a:pt x="3721" y="1135"/>
                    </a:lnTo>
                    <a:lnTo>
                      <a:pt x="3717" y="1137"/>
                    </a:lnTo>
                    <a:lnTo>
                      <a:pt x="3721" y="1137"/>
                    </a:lnTo>
                    <a:lnTo>
                      <a:pt x="3723" y="1143"/>
                    </a:lnTo>
                    <a:lnTo>
                      <a:pt x="3728" y="1149"/>
                    </a:lnTo>
                    <a:lnTo>
                      <a:pt x="3738" y="1156"/>
                    </a:lnTo>
                    <a:lnTo>
                      <a:pt x="3749" y="1164"/>
                    </a:lnTo>
                    <a:lnTo>
                      <a:pt x="3764" y="1175"/>
                    </a:lnTo>
                    <a:lnTo>
                      <a:pt x="3777" y="1190"/>
                    </a:lnTo>
                    <a:lnTo>
                      <a:pt x="3792" y="1204"/>
                    </a:lnTo>
                    <a:lnTo>
                      <a:pt x="3827" y="1236"/>
                    </a:lnTo>
                    <a:lnTo>
                      <a:pt x="3867" y="1274"/>
                    </a:lnTo>
                    <a:lnTo>
                      <a:pt x="3904" y="1313"/>
                    </a:lnTo>
                    <a:lnTo>
                      <a:pt x="3945" y="1356"/>
                    </a:lnTo>
                    <a:lnTo>
                      <a:pt x="3979" y="1399"/>
                    </a:lnTo>
                    <a:lnTo>
                      <a:pt x="4014" y="1446"/>
                    </a:lnTo>
                    <a:lnTo>
                      <a:pt x="4040" y="1492"/>
                    </a:lnTo>
                    <a:lnTo>
                      <a:pt x="4048" y="1512"/>
                    </a:lnTo>
                    <a:lnTo>
                      <a:pt x="4057" y="1535"/>
                    </a:lnTo>
                    <a:lnTo>
                      <a:pt x="4063" y="1555"/>
                    </a:lnTo>
                    <a:lnTo>
                      <a:pt x="4066" y="1575"/>
                    </a:lnTo>
                    <a:lnTo>
                      <a:pt x="4066" y="1593"/>
                    </a:lnTo>
                    <a:lnTo>
                      <a:pt x="4066" y="1610"/>
                    </a:lnTo>
                    <a:lnTo>
                      <a:pt x="4060" y="1627"/>
                    </a:lnTo>
                    <a:lnTo>
                      <a:pt x="4048" y="1644"/>
                    </a:lnTo>
                    <a:lnTo>
                      <a:pt x="4037" y="1659"/>
                    </a:lnTo>
                    <a:lnTo>
                      <a:pt x="4020" y="1670"/>
                    </a:lnTo>
                    <a:lnTo>
                      <a:pt x="3979" y="1691"/>
                    </a:lnTo>
                    <a:lnTo>
                      <a:pt x="3939" y="1711"/>
                    </a:lnTo>
                    <a:lnTo>
                      <a:pt x="3896" y="1725"/>
                    </a:lnTo>
                    <a:lnTo>
                      <a:pt x="3850" y="1736"/>
                    </a:lnTo>
                    <a:lnTo>
                      <a:pt x="3755" y="1762"/>
                    </a:lnTo>
                    <a:lnTo>
                      <a:pt x="3706" y="1777"/>
                    </a:lnTo>
                    <a:lnTo>
                      <a:pt x="3657" y="1794"/>
                    </a:lnTo>
                    <a:lnTo>
                      <a:pt x="3608" y="1812"/>
                    </a:lnTo>
                    <a:lnTo>
                      <a:pt x="3562" y="1837"/>
                    </a:lnTo>
                    <a:lnTo>
                      <a:pt x="3513" y="1866"/>
                    </a:lnTo>
                    <a:lnTo>
                      <a:pt x="3470" y="1900"/>
                    </a:lnTo>
                    <a:lnTo>
                      <a:pt x="3446" y="1921"/>
                    </a:lnTo>
                    <a:lnTo>
                      <a:pt x="3426" y="1944"/>
                    </a:lnTo>
                    <a:lnTo>
                      <a:pt x="3406" y="1967"/>
                    </a:lnTo>
                    <a:lnTo>
                      <a:pt x="3386" y="1996"/>
                    </a:lnTo>
                    <a:lnTo>
                      <a:pt x="3366" y="2024"/>
                    </a:lnTo>
                    <a:lnTo>
                      <a:pt x="3345" y="2054"/>
                    </a:lnTo>
                    <a:lnTo>
                      <a:pt x="3328" y="2088"/>
                    </a:lnTo>
                    <a:lnTo>
                      <a:pt x="3311" y="2125"/>
                    </a:lnTo>
                    <a:lnTo>
                      <a:pt x="3279" y="2200"/>
                    </a:lnTo>
                    <a:lnTo>
                      <a:pt x="3251" y="2272"/>
                    </a:lnTo>
                    <a:lnTo>
                      <a:pt x="3222" y="2338"/>
                    </a:lnTo>
                    <a:lnTo>
                      <a:pt x="3193" y="2405"/>
                    </a:lnTo>
                    <a:lnTo>
                      <a:pt x="3167" y="2465"/>
                    </a:lnTo>
                    <a:lnTo>
                      <a:pt x="3135" y="2523"/>
                    </a:lnTo>
                    <a:lnTo>
                      <a:pt x="3106" y="2574"/>
                    </a:lnTo>
                    <a:lnTo>
                      <a:pt x="3072" y="2620"/>
                    </a:lnTo>
                    <a:lnTo>
                      <a:pt x="3034" y="2661"/>
                    </a:lnTo>
                    <a:lnTo>
                      <a:pt x="3014" y="2680"/>
                    </a:lnTo>
                    <a:lnTo>
                      <a:pt x="2991" y="2695"/>
                    </a:lnTo>
                    <a:lnTo>
                      <a:pt x="2969" y="2712"/>
                    </a:lnTo>
                    <a:lnTo>
                      <a:pt x="2945" y="2725"/>
                    </a:lnTo>
                    <a:lnTo>
                      <a:pt x="2919" y="2736"/>
                    </a:lnTo>
                    <a:lnTo>
                      <a:pt x="2890" y="2747"/>
                    </a:lnTo>
                    <a:lnTo>
                      <a:pt x="2862" y="2755"/>
                    </a:lnTo>
                    <a:lnTo>
                      <a:pt x="2833" y="2762"/>
                    </a:lnTo>
                    <a:lnTo>
                      <a:pt x="2799" y="2764"/>
                    </a:lnTo>
                    <a:lnTo>
                      <a:pt x="2763" y="2768"/>
                    </a:lnTo>
                    <a:lnTo>
                      <a:pt x="2726" y="2768"/>
                    </a:lnTo>
                    <a:lnTo>
                      <a:pt x="2689" y="2768"/>
                    </a:lnTo>
                    <a:lnTo>
                      <a:pt x="2645" y="2762"/>
                    </a:lnTo>
                    <a:lnTo>
                      <a:pt x="2602" y="2755"/>
                    </a:lnTo>
                    <a:lnTo>
                      <a:pt x="2421" y="2727"/>
                    </a:lnTo>
                    <a:lnTo>
                      <a:pt x="2328" y="2712"/>
                    </a:lnTo>
                    <a:lnTo>
                      <a:pt x="2236" y="2701"/>
                    </a:lnTo>
                    <a:lnTo>
                      <a:pt x="2146" y="2693"/>
                    </a:lnTo>
                    <a:lnTo>
                      <a:pt x="2058" y="2693"/>
                    </a:lnTo>
                    <a:lnTo>
                      <a:pt x="2015" y="2695"/>
                    </a:lnTo>
                    <a:lnTo>
                      <a:pt x="1971" y="2699"/>
                    </a:lnTo>
                    <a:lnTo>
                      <a:pt x="1931" y="2704"/>
                    </a:lnTo>
                    <a:lnTo>
                      <a:pt x="1888" y="2712"/>
                    </a:lnTo>
                    <a:lnTo>
                      <a:pt x="1847" y="2721"/>
                    </a:lnTo>
                    <a:lnTo>
                      <a:pt x="1807" y="2736"/>
                    </a:lnTo>
                    <a:lnTo>
                      <a:pt x="1767" y="2753"/>
                    </a:lnTo>
                    <a:lnTo>
                      <a:pt x="1729" y="2773"/>
                    </a:lnTo>
                    <a:lnTo>
                      <a:pt x="1692" y="2793"/>
                    </a:lnTo>
                    <a:lnTo>
                      <a:pt x="1654" y="2819"/>
                    </a:lnTo>
                    <a:lnTo>
                      <a:pt x="1619" y="2851"/>
                    </a:lnTo>
                    <a:lnTo>
                      <a:pt x="1585" y="2882"/>
                    </a:lnTo>
                    <a:lnTo>
                      <a:pt x="1553" y="2920"/>
                    </a:lnTo>
                    <a:lnTo>
                      <a:pt x="1522" y="2963"/>
                    </a:lnTo>
                    <a:lnTo>
                      <a:pt x="1490" y="3009"/>
                    </a:lnTo>
                    <a:lnTo>
                      <a:pt x="1462" y="3061"/>
                    </a:lnTo>
                    <a:lnTo>
                      <a:pt x="1435" y="3116"/>
                    </a:lnTo>
                    <a:lnTo>
                      <a:pt x="1409" y="3176"/>
                    </a:lnTo>
                    <a:lnTo>
                      <a:pt x="1387" y="3239"/>
                    </a:lnTo>
                    <a:lnTo>
                      <a:pt x="1363" y="3312"/>
                    </a:lnTo>
                    <a:lnTo>
                      <a:pt x="1342" y="3383"/>
                    </a:lnTo>
                    <a:lnTo>
                      <a:pt x="1320" y="3447"/>
                    </a:lnTo>
                    <a:lnTo>
                      <a:pt x="1299" y="3505"/>
                    </a:lnTo>
                    <a:lnTo>
                      <a:pt x="1277" y="3559"/>
                    </a:lnTo>
                    <a:lnTo>
                      <a:pt x="1256" y="3608"/>
                    </a:lnTo>
                    <a:lnTo>
                      <a:pt x="1234" y="3651"/>
                    </a:lnTo>
                    <a:lnTo>
                      <a:pt x="1213" y="3692"/>
                    </a:lnTo>
                    <a:lnTo>
                      <a:pt x="1193" y="3726"/>
                    </a:lnTo>
                    <a:lnTo>
                      <a:pt x="1173" y="3758"/>
                    </a:lnTo>
                    <a:lnTo>
                      <a:pt x="1153" y="3784"/>
                    </a:lnTo>
                    <a:lnTo>
                      <a:pt x="1133" y="3810"/>
                    </a:lnTo>
                    <a:lnTo>
                      <a:pt x="1112" y="3830"/>
                    </a:lnTo>
                    <a:lnTo>
                      <a:pt x="1095" y="3849"/>
                    </a:lnTo>
                    <a:lnTo>
                      <a:pt x="1078" y="3864"/>
                    </a:lnTo>
                    <a:lnTo>
                      <a:pt x="1061" y="3879"/>
                    </a:lnTo>
                    <a:lnTo>
                      <a:pt x="1043" y="3890"/>
                    </a:lnTo>
                    <a:lnTo>
                      <a:pt x="1015" y="3911"/>
                    </a:lnTo>
                    <a:lnTo>
                      <a:pt x="985" y="3928"/>
                    </a:lnTo>
                    <a:lnTo>
                      <a:pt x="966" y="3942"/>
                    </a:lnTo>
                    <a:lnTo>
                      <a:pt x="948" y="3956"/>
                    </a:lnTo>
                    <a:lnTo>
                      <a:pt x="934" y="3974"/>
                    </a:lnTo>
                    <a:lnTo>
                      <a:pt x="931" y="3985"/>
                    </a:lnTo>
                    <a:lnTo>
                      <a:pt x="929" y="4000"/>
                    </a:lnTo>
                    <a:lnTo>
                      <a:pt x="929" y="4014"/>
                    </a:lnTo>
                    <a:lnTo>
                      <a:pt x="929" y="4031"/>
                    </a:lnTo>
                    <a:lnTo>
                      <a:pt x="931" y="4049"/>
                    </a:lnTo>
                    <a:lnTo>
                      <a:pt x="934" y="4072"/>
                    </a:lnTo>
                    <a:lnTo>
                      <a:pt x="942" y="4120"/>
                    </a:lnTo>
                    <a:lnTo>
                      <a:pt x="951" y="4172"/>
                    </a:lnTo>
                    <a:lnTo>
                      <a:pt x="957" y="4230"/>
                    </a:lnTo>
                    <a:lnTo>
                      <a:pt x="957" y="4285"/>
                    </a:lnTo>
                    <a:lnTo>
                      <a:pt x="951" y="4343"/>
                    </a:lnTo>
                    <a:lnTo>
                      <a:pt x="948" y="4371"/>
                    </a:lnTo>
                    <a:lnTo>
                      <a:pt x="940" y="4400"/>
                    </a:lnTo>
                    <a:lnTo>
                      <a:pt x="931" y="4429"/>
                    </a:lnTo>
                    <a:lnTo>
                      <a:pt x="923" y="4457"/>
                    </a:lnTo>
                    <a:lnTo>
                      <a:pt x="908" y="4483"/>
                    </a:lnTo>
                    <a:lnTo>
                      <a:pt x="893" y="4513"/>
                    </a:lnTo>
                    <a:lnTo>
                      <a:pt x="873" y="4538"/>
                    </a:lnTo>
                    <a:lnTo>
                      <a:pt x="854" y="4564"/>
                    </a:lnTo>
                    <a:lnTo>
                      <a:pt x="828" y="4587"/>
                    </a:lnTo>
                    <a:lnTo>
                      <a:pt x="798" y="4610"/>
                    </a:lnTo>
                    <a:lnTo>
                      <a:pt x="770" y="4633"/>
                    </a:lnTo>
                    <a:lnTo>
                      <a:pt x="735" y="4657"/>
                    </a:lnTo>
                    <a:lnTo>
                      <a:pt x="695" y="4676"/>
                    </a:lnTo>
                    <a:lnTo>
                      <a:pt x="652" y="4694"/>
                    </a:lnTo>
                    <a:lnTo>
                      <a:pt x="605" y="4711"/>
                    </a:lnTo>
                    <a:lnTo>
                      <a:pt x="557" y="4725"/>
                    </a:lnTo>
                    <a:lnTo>
                      <a:pt x="499" y="4739"/>
                    </a:lnTo>
                    <a:lnTo>
                      <a:pt x="441" y="4751"/>
                    </a:lnTo>
                    <a:lnTo>
                      <a:pt x="375" y="4762"/>
                    </a:lnTo>
                    <a:lnTo>
                      <a:pt x="306" y="4771"/>
                    </a:lnTo>
                    <a:lnTo>
                      <a:pt x="231" y="4777"/>
                    </a:lnTo>
                    <a:lnTo>
                      <a:pt x="151" y="4780"/>
                    </a:lnTo>
                    <a:close/>
                  </a:path>
                </a:pathLst>
              </a:custGeom>
              <a:solidFill>
                <a:srgbClr val="00A13B"/>
              </a:solidFill>
              <a:ln w="9525">
                <a:noFill/>
                <a:round/>
                <a:headEnd/>
                <a:tailEnd/>
              </a:ln>
            </p:spPr>
            <p:txBody>
              <a:bodyPr>
                <a:prstTxWarp prst="textNoShape">
                  <a:avLst/>
                </a:prstTxWarp>
              </a:bodyPr>
              <a:lstStyle/>
              <a:p>
                <a:endParaRPr lang="en-US"/>
              </a:p>
            </p:txBody>
          </p:sp>
          <p:sp>
            <p:nvSpPr>
              <p:cNvPr id="72214" name="Freeform 1491"/>
              <p:cNvSpPr>
                <a:spLocks/>
              </p:cNvSpPr>
              <p:nvPr/>
            </p:nvSpPr>
            <p:spPr bwMode="auto">
              <a:xfrm>
                <a:off x="3623" y="2661"/>
                <a:ext cx="6" cy="5"/>
              </a:xfrm>
              <a:custGeom>
                <a:avLst/>
                <a:gdLst>
                  <a:gd name="T0" fmla="*/ 27 w 27"/>
                  <a:gd name="T1" fmla="*/ 4 h 23"/>
                  <a:gd name="T2" fmla="*/ 27 w 27"/>
                  <a:gd name="T3" fmla="*/ 23 h 23"/>
                  <a:gd name="T4" fmla="*/ 3 w 27"/>
                  <a:gd name="T5" fmla="*/ 21 h 23"/>
                  <a:gd name="T6" fmla="*/ 0 w 27"/>
                  <a:gd name="T7" fmla="*/ 21 h 23"/>
                  <a:gd name="T8" fmla="*/ 6 w 27"/>
                  <a:gd name="T9" fmla="*/ 0 h 23"/>
                  <a:gd name="T10" fmla="*/ 27 w 27"/>
                  <a:gd name="T11" fmla="*/ 4 h 23"/>
                  <a:gd name="T12" fmla="*/ 0 60000 65536"/>
                  <a:gd name="T13" fmla="*/ 0 60000 65536"/>
                  <a:gd name="T14" fmla="*/ 0 60000 65536"/>
                  <a:gd name="T15" fmla="*/ 0 60000 65536"/>
                  <a:gd name="T16" fmla="*/ 0 60000 65536"/>
                  <a:gd name="T17" fmla="*/ 0 60000 65536"/>
                  <a:gd name="T18" fmla="*/ 0 w 27"/>
                  <a:gd name="T19" fmla="*/ 0 h 23"/>
                  <a:gd name="T20" fmla="*/ 27 w 27"/>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27" h="23">
                    <a:moveTo>
                      <a:pt x="27" y="4"/>
                    </a:moveTo>
                    <a:lnTo>
                      <a:pt x="27" y="23"/>
                    </a:lnTo>
                    <a:lnTo>
                      <a:pt x="3" y="21"/>
                    </a:lnTo>
                    <a:lnTo>
                      <a:pt x="0" y="21"/>
                    </a:lnTo>
                    <a:lnTo>
                      <a:pt x="6" y="0"/>
                    </a:lnTo>
                    <a:lnTo>
                      <a:pt x="27" y="4"/>
                    </a:lnTo>
                    <a:close/>
                  </a:path>
                </a:pathLst>
              </a:custGeom>
              <a:solidFill>
                <a:srgbClr val="00A13B"/>
              </a:solidFill>
              <a:ln w="9525">
                <a:noFill/>
                <a:round/>
                <a:headEnd/>
                <a:tailEnd/>
              </a:ln>
            </p:spPr>
            <p:txBody>
              <a:bodyPr>
                <a:prstTxWarp prst="textNoShape">
                  <a:avLst/>
                </a:prstTxWarp>
              </a:bodyPr>
              <a:lstStyle/>
              <a:p>
                <a:endParaRPr lang="en-US"/>
              </a:p>
            </p:txBody>
          </p:sp>
          <p:sp>
            <p:nvSpPr>
              <p:cNvPr id="72215" name="Freeform 1492"/>
              <p:cNvSpPr>
                <a:spLocks/>
              </p:cNvSpPr>
              <p:nvPr/>
            </p:nvSpPr>
            <p:spPr bwMode="auto">
              <a:xfrm>
                <a:off x="3619" y="2661"/>
                <a:ext cx="6" cy="4"/>
              </a:xfrm>
              <a:custGeom>
                <a:avLst/>
                <a:gdLst>
                  <a:gd name="T0" fmla="*/ 26 w 26"/>
                  <a:gd name="T1" fmla="*/ 3 h 24"/>
                  <a:gd name="T2" fmla="*/ 20 w 26"/>
                  <a:gd name="T3" fmla="*/ 24 h 24"/>
                  <a:gd name="T4" fmla="*/ 0 w 26"/>
                  <a:gd name="T5" fmla="*/ 18 h 24"/>
                  <a:gd name="T6" fmla="*/ 6 w 26"/>
                  <a:gd name="T7" fmla="*/ 0 h 24"/>
                  <a:gd name="T8" fmla="*/ 26 w 26"/>
                  <a:gd name="T9" fmla="*/ 3 h 24"/>
                  <a:gd name="T10" fmla="*/ 0 60000 65536"/>
                  <a:gd name="T11" fmla="*/ 0 60000 65536"/>
                  <a:gd name="T12" fmla="*/ 0 60000 65536"/>
                  <a:gd name="T13" fmla="*/ 0 60000 65536"/>
                  <a:gd name="T14" fmla="*/ 0 60000 65536"/>
                  <a:gd name="T15" fmla="*/ 0 w 26"/>
                  <a:gd name="T16" fmla="*/ 0 h 24"/>
                  <a:gd name="T17" fmla="*/ 26 w 26"/>
                  <a:gd name="T18" fmla="*/ 24 h 24"/>
                </a:gdLst>
                <a:ahLst/>
                <a:cxnLst>
                  <a:cxn ang="T10">
                    <a:pos x="T0" y="T1"/>
                  </a:cxn>
                  <a:cxn ang="T11">
                    <a:pos x="T2" y="T3"/>
                  </a:cxn>
                  <a:cxn ang="T12">
                    <a:pos x="T4" y="T5"/>
                  </a:cxn>
                  <a:cxn ang="T13">
                    <a:pos x="T6" y="T7"/>
                  </a:cxn>
                  <a:cxn ang="T14">
                    <a:pos x="T8" y="T9"/>
                  </a:cxn>
                </a:cxnLst>
                <a:rect l="T15" t="T16" r="T17" b="T18"/>
                <a:pathLst>
                  <a:path w="26" h="24">
                    <a:moveTo>
                      <a:pt x="26" y="3"/>
                    </a:moveTo>
                    <a:lnTo>
                      <a:pt x="20" y="24"/>
                    </a:lnTo>
                    <a:lnTo>
                      <a:pt x="0" y="18"/>
                    </a:lnTo>
                    <a:lnTo>
                      <a:pt x="6" y="0"/>
                    </a:lnTo>
                    <a:lnTo>
                      <a:pt x="26" y="3"/>
                    </a:lnTo>
                    <a:close/>
                  </a:path>
                </a:pathLst>
              </a:custGeom>
              <a:solidFill>
                <a:srgbClr val="00A13B"/>
              </a:solidFill>
              <a:ln w="9525">
                <a:noFill/>
                <a:round/>
                <a:headEnd/>
                <a:tailEnd/>
              </a:ln>
            </p:spPr>
            <p:txBody>
              <a:bodyPr>
                <a:prstTxWarp prst="textNoShape">
                  <a:avLst/>
                </a:prstTxWarp>
              </a:bodyPr>
              <a:lstStyle/>
              <a:p>
                <a:endParaRPr lang="en-US"/>
              </a:p>
            </p:txBody>
          </p:sp>
          <p:sp>
            <p:nvSpPr>
              <p:cNvPr id="72216" name="Freeform 1493"/>
              <p:cNvSpPr>
                <a:spLocks/>
              </p:cNvSpPr>
              <p:nvPr/>
            </p:nvSpPr>
            <p:spPr bwMode="auto">
              <a:xfrm>
                <a:off x="3615" y="2659"/>
                <a:ext cx="6" cy="5"/>
              </a:xfrm>
              <a:custGeom>
                <a:avLst/>
                <a:gdLst>
                  <a:gd name="T0" fmla="*/ 26 w 26"/>
                  <a:gd name="T1" fmla="*/ 8 h 26"/>
                  <a:gd name="T2" fmla="*/ 20 w 26"/>
                  <a:gd name="T3" fmla="*/ 26 h 26"/>
                  <a:gd name="T4" fmla="*/ 3 w 26"/>
                  <a:gd name="T5" fmla="*/ 20 h 26"/>
                  <a:gd name="T6" fmla="*/ 0 w 26"/>
                  <a:gd name="T7" fmla="*/ 17 h 26"/>
                  <a:gd name="T8" fmla="*/ 11 w 26"/>
                  <a:gd name="T9" fmla="*/ 0 h 26"/>
                  <a:gd name="T10" fmla="*/ 26 w 26"/>
                  <a:gd name="T11" fmla="*/ 8 h 26"/>
                  <a:gd name="T12" fmla="*/ 0 60000 65536"/>
                  <a:gd name="T13" fmla="*/ 0 60000 65536"/>
                  <a:gd name="T14" fmla="*/ 0 60000 65536"/>
                  <a:gd name="T15" fmla="*/ 0 60000 65536"/>
                  <a:gd name="T16" fmla="*/ 0 60000 65536"/>
                  <a:gd name="T17" fmla="*/ 0 60000 65536"/>
                  <a:gd name="T18" fmla="*/ 0 w 26"/>
                  <a:gd name="T19" fmla="*/ 0 h 26"/>
                  <a:gd name="T20" fmla="*/ 26 w 26"/>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26" h="26">
                    <a:moveTo>
                      <a:pt x="26" y="8"/>
                    </a:moveTo>
                    <a:lnTo>
                      <a:pt x="20" y="26"/>
                    </a:lnTo>
                    <a:lnTo>
                      <a:pt x="3" y="20"/>
                    </a:lnTo>
                    <a:lnTo>
                      <a:pt x="0" y="17"/>
                    </a:lnTo>
                    <a:lnTo>
                      <a:pt x="11" y="0"/>
                    </a:lnTo>
                    <a:lnTo>
                      <a:pt x="26" y="8"/>
                    </a:lnTo>
                    <a:close/>
                  </a:path>
                </a:pathLst>
              </a:custGeom>
              <a:solidFill>
                <a:srgbClr val="00A13B"/>
              </a:solidFill>
              <a:ln w="9525">
                <a:noFill/>
                <a:round/>
                <a:headEnd/>
                <a:tailEnd/>
              </a:ln>
            </p:spPr>
            <p:txBody>
              <a:bodyPr>
                <a:prstTxWarp prst="textNoShape">
                  <a:avLst/>
                </a:prstTxWarp>
              </a:bodyPr>
              <a:lstStyle/>
              <a:p>
                <a:endParaRPr lang="en-US"/>
              </a:p>
            </p:txBody>
          </p:sp>
          <p:sp>
            <p:nvSpPr>
              <p:cNvPr id="72217" name="Freeform 1494"/>
              <p:cNvSpPr>
                <a:spLocks/>
              </p:cNvSpPr>
              <p:nvPr/>
            </p:nvSpPr>
            <p:spPr bwMode="auto">
              <a:xfrm>
                <a:off x="3613" y="2658"/>
                <a:ext cx="5" cy="4"/>
              </a:xfrm>
              <a:custGeom>
                <a:avLst/>
                <a:gdLst>
                  <a:gd name="T0" fmla="*/ 25 w 25"/>
                  <a:gd name="T1" fmla="*/ 6 h 23"/>
                  <a:gd name="T2" fmla="*/ 14 w 25"/>
                  <a:gd name="T3" fmla="*/ 23 h 23"/>
                  <a:gd name="T4" fmla="*/ 0 w 25"/>
                  <a:gd name="T5" fmla="*/ 14 h 23"/>
                  <a:gd name="T6" fmla="*/ 11 w 25"/>
                  <a:gd name="T7" fmla="*/ 0 h 23"/>
                  <a:gd name="T8" fmla="*/ 25 w 25"/>
                  <a:gd name="T9" fmla="*/ 6 h 23"/>
                  <a:gd name="T10" fmla="*/ 0 60000 65536"/>
                  <a:gd name="T11" fmla="*/ 0 60000 65536"/>
                  <a:gd name="T12" fmla="*/ 0 60000 65536"/>
                  <a:gd name="T13" fmla="*/ 0 60000 65536"/>
                  <a:gd name="T14" fmla="*/ 0 60000 65536"/>
                  <a:gd name="T15" fmla="*/ 0 w 25"/>
                  <a:gd name="T16" fmla="*/ 0 h 23"/>
                  <a:gd name="T17" fmla="*/ 25 w 25"/>
                  <a:gd name="T18" fmla="*/ 23 h 23"/>
                </a:gdLst>
                <a:ahLst/>
                <a:cxnLst>
                  <a:cxn ang="T10">
                    <a:pos x="T0" y="T1"/>
                  </a:cxn>
                  <a:cxn ang="T11">
                    <a:pos x="T2" y="T3"/>
                  </a:cxn>
                  <a:cxn ang="T12">
                    <a:pos x="T4" y="T5"/>
                  </a:cxn>
                  <a:cxn ang="T13">
                    <a:pos x="T6" y="T7"/>
                  </a:cxn>
                  <a:cxn ang="T14">
                    <a:pos x="T8" y="T9"/>
                  </a:cxn>
                </a:cxnLst>
                <a:rect l="T15" t="T16" r="T17" b="T18"/>
                <a:pathLst>
                  <a:path w="25" h="23">
                    <a:moveTo>
                      <a:pt x="25" y="6"/>
                    </a:moveTo>
                    <a:lnTo>
                      <a:pt x="14" y="23"/>
                    </a:lnTo>
                    <a:lnTo>
                      <a:pt x="0" y="14"/>
                    </a:lnTo>
                    <a:lnTo>
                      <a:pt x="11" y="0"/>
                    </a:lnTo>
                    <a:lnTo>
                      <a:pt x="25" y="6"/>
                    </a:lnTo>
                    <a:close/>
                  </a:path>
                </a:pathLst>
              </a:custGeom>
              <a:solidFill>
                <a:srgbClr val="00A13B"/>
              </a:solidFill>
              <a:ln w="9525">
                <a:noFill/>
                <a:round/>
                <a:headEnd/>
                <a:tailEnd/>
              </a:ln>
            </p:spPr>
            <p:txBody>
              <a:bodyPr>
                <a:prstTxWarp prst="textNoShape">
                  <a:avLst/>
                </a:prstTxWarp>
              </a:bodyPr>
              <a:lstStyle/>
              <a:p>
                <a:endParaRPr lang="en-US"/>
              </a:p>
            </p:txBody>
          </p:sp>
          <p:sp>
            <p:nvSpPr>
              <p:cNvPr id="72218" name="Freeform 1495"/>
              <p:cNvSpPr>
                <a:spLocks/>
              </p:cNvSpPr>
              <p:nvPr/>
            </p:nvSpPr>
            <p:spPr bwMode="auto">
              <a:xfrm>
                <a:off x="3610" y="2656"/>
                <a:ext cx="5" cy="5"/>
              </a:xfrm>
              <a:custGeom>
                <a:avLst/>
                <a:gdLst>
                  <a:gd name="T0" fmla="*/ 26 w 26"/>
                  <a:gd name="T1" fmla="*/ 11 h 25"/>
                  <a:gd name="T2" fmla="*/ 15 w 26"/>
                  <a:gd name="T3" fmla="*/ 25 h 25"/>
                  <a:gd name="T4" fmla="*/ 0 w 26"/>
                  <a:gd name="T5" fmla="*/ 14 h 25"/>
                  <a:gd name="T6" fmla="*/ 15 w 26"/>
                  <a:gd name="T7" fmla="*/ 0 h 25"/>
                  <a:gd name="T8" fmla="*/ 26 w 26"/>
                  <a:gd name="T9" fmla="*/ 11 h 25"/>
                  <a:gd name="T10" fmla="*/ 0 60000 65536"/>
                  <a:gd name="T11" fmla="*/ 0 60000 65536"/>
                  <a:gd name="T12" fmla="*/ 0 60000 65536"/>
                  <a:gd name="T13" fmla="*/ 0 60000 65536"/>
                  <a:gd name="T14" fmla="*/ 0 60000 65536"/>
                  <a:gd name="T15" fmla="*/ 0 w 26"/>
                  <a:gd name="T16" fmla="*/ 0 h 25"/>
                  <a:gd name="T17" fmla="*/ 26 w 26"/>
                  <a:gd name="T18" fmla="*/ 25 h 25"/>
                </a:gdLst>
                <a:ahLst/>
                <a:cxnLst>
                  <a:cxn ang="T10">
                    <a:pos x="T0" y="T1"/>
                  </a:cxn>
                  <a:cxn ang="T11">
                    <a:pos x="T2" y="T3"/>
                  </a:cxn>
                  <a:cxn ang="T12">
                    <a:pos x="T4" y="T5"/>
                  </a:cxn>
                  <a:cxn ang="T13">
                    <a:pos x="T6" y="T7"/>
                  </a:cxn>
                  <a:cxn ang="T14">
                    <a:pos x="T8" y="T9"/>
                  </a:cxn>
                </a:cxnLst>
                <a:rect l="T15" t="T16" r="T17" b="T18"/>
                <a:pathLst>
                  <a:path w="26" h="25">
                    <a:moveTo>
                      <a:pt x="26" y="11"/>
                    </a:moveTo>
                    <a:lnTo>
                      <a:pt x="15" y="25"/>
                    </a:lnTo>
                    <a:lnTo>
                      <a:pt x="0" y="14"/>
                    </a:lnTo>
                    <a:lnTo>
                      <a:pt x="15" y="0"/>
                    </a:lnTo>
                    <a:lnTo>
                      <a:pt x="26" y="11"/>
                    </a:lnTo>
                    <a:close/>
                  </a:path>
                </a:pathLst>
              </a:custGeom>
              <a:solidFill>
                <a:srgbClr val="00A13B"/>
              </a:solidFill>
              <a:ln w="9525">
                <a:noFill/>
                <a:round/>
                <a:headEnd/>
                <a:tailEnd/>
              </a:ln>
            </p:spPr>
            <p:txBody>
              <a:bodyPr>
                <a:prstTxWarp prst="textNoShape">
                  <a:avLst/>
                </a:prstTxWarp>
              </a:bodyPr>
              <a:lstStyle/>
              <a:p>
                <a:endParaRPr lang="en-US"/>
              </a:p>
            </p:txBody>
          </p:sp>
          <p:sp>
            <p:nvSpPr>
              <p:cNvPr id="72219" name="Freeform 1496"/>
              <p:cNvSpPr>
                <a:spLocks/>
              </p:cNvSpPr>
              <p:nvPr/>
            </p:nvSpPr>
            <p:spPr bwMode="auto">
              <a:xfrm>
                <a:off x="3607" y="2653"/>
                <a:ext cx="6" cy="5"/>
              </a:xfrm>
              <a:custGeom>
                <a:avLst/>
                <a:gdLst>
                  <a:gd name="T0" fmla="*/ 26 w 26"/>
                  <a:gd name="T1" fmla="*/ 12 h 26"/>
                  <a:gd name="T2" fmla="*/ 11 w 26"/>
                  <a:gd name="T3" fmla="*/ 26 h 26"/>
                  <a:gd name="T4" fmla="*/ 0 w 26"/>
                  <a:gd name="T5" fmla="*/ 14 h 26"/>
                  <a:gd name="T6" fmla="*/ 0 w 26"/>
                  <a:gd name="T7" fmla="*/ 12 h 26"/>
                  <a:gd name="T8" fmla="*/ 14 w 26"/>
                  <a:gd name="T9" fmla="*/ 0 h 26"/>
                  <a:gd name="T10" fmla="*/ 26 w 26"/>
                  <a:gd name="T11" fmla="*/ 12 h 26"/>
                  <a:gd name="T12" fmla="*/ 0 60000 65536"/>
                  <a:gd name="T13" fmla="*/ 0 60000 65536"/>
                  <a:gd name="T14" fmla="*/ 0 60000 65536"/>
                  <a:gd name="T15" fmla="*/ 0 60000 65536"/>
                  <a:gd name="T16" fmla="*/ 0 60000 65536"/>
                  <a:gd name="T17" fmla="*/ 0 60000 65536"/>
                  <a:gd name="T18" fmla="*/ 0 w 26"/>
                  <a:gd name="T19" fmla="*/ 0 h 26"/>
                  <a:gd name="T20" fmla="*/ 26 w 26"/>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26" h="26">
                    <a:moveTo>
                      <a:pt x="26" y="12"/>
                    </a:moveTo>
                    <a:lnTo>
                      <a:pt x="11" y="26"/>
                    </a:lnTo>
                    <a:lnTo>
                      <a:pt x="0" y="14"/>
                    </a:lnTo>
                    <a:lnTo>
                      <a:pt x="0" y="12"/>
                    </a:lnTo>
                    <a:lnTo>
                      <a:pt x="14" y="0"/>
                    </a:lnTo>
                    <a:lnTo>
                      <a:pt x="26" y="12"/>
                    </a:lnTo>
                    <a:close/>
                  </a:path>
                </a:pathLst>
              </a:custGeom>
              <a:solidFill>
                <a:srgbClr val="00A13B"/>
              </a:solidFill>
              <a:ln w="9525">
                <a:noFill/>
                <a:round/>
                <a:headEnd/>
                <a:tailEnd/>
              </a:ln>
            </p:spPr>
            <p:txBody>
              <a:bodyPr>
                <a:prstTxWarp prst="textNoShape">
                  <a:avLst/>
                </a:prstTxWarp>
              </a:bodyPr>
              <a:lstStyle/>
              <a:p>
                <a:endParaRPr lang="en-US"/>
              </a:p>
            </p:txBody>
          </p:sp>
          <p:sp>
            <p:nvSpPr>
              <p:cNvPr id="72220" name="Freeform 1497"/>
              <p:cNvSpPr>
                <a:spLocks/>
              </p:cNvSpPr>
              <p:nvPr/>
            </p:nvSpPr>
            <p:spPr bwMode="auto">
              <a:xfrm>
                <a:off x="3605" y="2651"/>
                <a:ext cx="5" cy="5"/>
              </a:xfrm>
              <a:custGeom>
                <a:avLst/>
                <a:gdLst>
                  <a:gd name="T0" fmla="*/ 25 w 25"/>
                  <a:gd name="T1" fmla="*/ 12 h 24"/>
                  <a:gd name="T2" fmla="*/ 11 w 25"/>
                  <a:gd name="T3" fmla="*/ 24 h 24"/>
                  <a:gd name="T4" fmla="*/ 2 w 25"/>
                  <a:gd name="T5" fmla="*/ 12 h 24"/>
                  <a:gd name="T6" fmla="*/ 0 w 25"/>
                  <a:gd name="T7" fmla="*/ 9 h 24"/>
                  <a:gd name="T8" fmla="*/ 19 w 25"/>
                  <a:gd name="T9" fmla="*/ 0 h 24"/>
                  <a:gd name="T10" fmla="*/ 25 w 25"/>
                  <a:gd name="T11" fmla="*/ 12 h 24"/>
                  <a:gd name="T12" fmla="*/ 0 60000 65536"/>
                  <a:gd name="T13" fmla="*/ 0 60000 65536"/>
                  <a:gd name="T14" fmla="*/ 0 60000 65536"/>
                  <a:gd name="T15" fmla="*/ 0 60000 65536"/>
                  <a:gd name="T16" fmla="*/ 0 60000 65536"/>
                  <a:gd name="T17" fmla="*/ 0 60000 65536"/>
                  <a:gd name="T18" fmla="*/ 0 w 25"/>
                  <a:gd name="T19" fmla="*/ 0 h 24"/>
                  <a:gd name="T20" fmla="*/ 25 w 25"/>
                  <a:gd name="T21" fmla="*/ 24 h 24"/>
                </a:gdLst>
                <a:ahLst/>
                <a:cxnLst>
                  <a:cxn ang="T12">
                    <a:pos x="T0" y="T1"/>
                  </a:cxn>
                  <a:cxn ang="T13">
                    <a:pos x="T2" y="T3"/>
                  </a:cxn>
                  <a:cxn ang="T14">
                    <a:pos x="T4" y="T5"/>
                  </a:cxn>
                  <a:cxn ang="T15">
                    <a:pos x="T6" y="T7"/>
                  </a:cxn>
                  <a:cxn ang="T16">
                    <a:pos x="T8" y="T9"/>
                  </a:cxn>
                  <a:cxn ang="T17">
                    <a:pos x="T10" y="T11"/>
                  </a:cxn>
                </a:cxnLst>
                <a:rect l="T18" t="T19" r="T20" b="T21"/>
                <a:pathLst>
                  <a:path w="25" h="24">
                    <a:moveTo>
                      <a:pt x="25" y="12"/>
                    </a:moveTo>
                    <a:lnTo>
                      <a:pt x="11" y="24"/>
                    </a:lnTo>
                    <a:lnTo>
                      <a:pt x="2" y="12"/>
                    </a:lnTo>
                    <a:lnTo>
                      <a:pt x="0" y="9"/>
                    </a:lnTo>
                    <a:lnTo>
                      <a:pt x="19" y="0"/>
                    </a:lnTo>
                    <a:lnTo>
                      <a:pt x="25" y="12"/>
                    </a:lnTo>
                    <a:close/>
                  </a:path>
                </a:pathLst>
              </a:custGeom>
              <a:solidFill>
                <a:srgbClr val="00A13B"/>
              </a:solidFill>
              <a:ln w="9525">
                <a:noFill/>
                <a:round/>
                <a:headEnd/>
                <a:tailEnd/>
              </a:ln>
            </p:spPr>
            <p:txBody>
              <a:bodyPr>
                <a:prstTxWarp prst="textNoShape">
                  <a:avLst/>
                </a:prstTxWarp>
              </a:bodyPr>
              <a:lstStyle/>
              <a:p>
                <a:endParaRPr lang="en-US"/>
              </a:p>
            </p:txBody>
          </p:sp>
          <p:sp>
            <p:nvSpPr>
              <p:cNvPr id="72221" name="Freeform 1498"/>
              <p:cNvSpPr>
                <a:spLocks/>
              </p:cNvSpPr>
              <p:nvPr/>
            </p:nvSpPr>
            <p:spPr bwMode="auto">
              <a:xfrm>
                <a:off x="3604" y="2648"/>
                <a:ext cx="5" cy="5"/>
              </a:xfrm>
              <a:custGeom>
                <a:avLst/>
                <a:gdLst>
                  <a:gd name="T0" fmla="*/ 26 w 26"/>
                  <a:gd name="T1" fmla="*/ 13 h 22"/>
                  <a:gd name="T2" fmla="*/ 7 w 26"/>
                  <a:gd name="T3" fmla="*/ 22 h 22"/>
                  <a:gd name="T4" fmla="*/ 0 w 26"/>
                  <a:gd name="T5" fmla="*/ 8 h 22"/>
                  <a:gd name="T6" fmla="*/ 18 w 26"/>
                  <a:gd name="T7" fmla="*/ 0 h 22"/>
                  <a:gd name="T8" fmla="*/ 26 w 26"/>
                  <a:gd name="T9" fmla="*/ 13 h 22"/>
                  <a:gd name="T10" fmla="*/ 0 60000 65536"/>
                  <a:gd name="T11" fmla="*/ 0 60000 65536"/>
                  <a:gd name="T12" fmla="*/ 0 60000 65536"/>
                  <a:gd name="T13" fmla="*/ 0 60000 65536"/>
                  <a:gd name="T14" fmla="*/ 0 60000 65536"/>
                  <a:gd name="T15" fmla="*/ 0 w 26"/>
                  <a:gd name="T16" fmla="*/ 0 h 22"/>
                  <a:gd name="T17" fmla="*/ 26 w 26"/>
                  <a:gd name="T18" fmla="*/ 22 h 22"/>
                </a:gdLst>
                <a:ahLst/>
                <a:cxnLst>
                  <a:cxn ang="T10">
                    <a:pos x="T0" y="T1"/>
                  </a:cxn>
                  <a:cxn ang="T11">
                    <a:pos x="T2" y="T3"/>
                  </a:cxn>
                  <a:cxn ang="T12">
                    <a:pos x="T4" y="T5"/>
                  </a:cxn>
                  <a:cxn ang="T13">
                    <a:pos x="T6" y="T7"/>
                  </a:cxn>
                  <a:cxn ang="T14">
                    <a:pos x="T8" y="T9"/>
                  </a:cxn>
                </a:cxnLst>
                <a:rect l="T15" t="T16" r="T17" b="T18"/>
                <a:pathLst>
                  <a:path w="26" h="22">
                    <a:moveTo>
                      <a:pt x="26" y="13"/>
                    </a:moveTo>
                    <a:lnTo>
                      <a:pt x="7" y="22"/>
                    </a:lnTo>
                    <a:lnTo>
                      <a:pt x="0" y="8"/>
                    </a:lnTo>
                    <a:lnTo>
                      <a:pt x="18" y="0"/>
                    </a:lnTo>
                    <a:lnTo>
                      <a:pt x="26" y="13"/>
                    </a:lnTo>
                    <a:close/>
                  </a:path>
                </a:pathLst>
              </a:custGeom>
              <a:solidFill>
                <a:srgbClr val="00A13B"/>
              </a:solidFill>
              <a:ln w="9525">
                <a:noFill/>
                <a:round/>
                <a:headEnd/>
                <a:tailEnd/>
              </a:ln>
            </p:spPr>
            <p:txBody>
              <a:bodyPr>
                <a:prstTxWarp prst="textNoShape">
                  <a:avLst/>
                </a:prstTxWarp>
              </a:bodyPr>
              <a:lstStyle/>
              <a:p>
                <a:endParaRPr lang="en-US"/>
              </a:p>
            </p:txBody>
          </p:sp>
          <p:sp>
            <p:nvSpPr>
              <p:cNvPr id="72222" name="Freeform 1499"/>
              <p:cNvSpPr>
                <a:spLocks/>
              </p:cNvSpPr>
              <p:nvPr/>
            </p:nvSpPr>
            <p:spPr bwMode="auto">
              <a:xfrm>
                <a:off x="3603" y="2645"/>
                <a:ext cx="4" cy="5"/>
              </a:xfrm>
              <a:custGeom>
                <a:avLst/>
                <a:gdLst>
                  <a:gd name="T0" fmla="*/ 24 w 24"/>
                  <a:gd name="T1" fmla="*/ 15 h 23"/>
                  <a:gd name="T2" fmla="*/ 6 w 24"/>
                  <a:gd name="T3" fmla="*/ 23 h 23"/>
                  <a:gd name="T4" fmla="*/ 0 w 24"/>
                  <a:gd name="T5" fmla="*/ 6 h 23"/>
                  <a:gd name="T6" fmla="*/ 21 w 24"/>
                  <a:gd name="T7" fmla="*/ 0 h 23"/>
                  <a:gd name="T8" fmla="*/ 24 w 24"/>
                  <a:gd name="T9" fmla="*/ 15 h 23"/>
                  <a:gd name="T10" fmla="*/ 0 60000 65536"/>
                  <a:gd name="T11" fmla="*/ 0 60000 65536"/>
                  <a:gd name="T12" fmla="*/ 0 60000 65536"/>
                  <a:gd name="T13" fmla="*/ 0 60000 65536"/>
                  <a:gd name="T14" fmla="*/ 0 60000 65536"/>
                  <a:gd name="T15" fmla="*/ 0 w 24"/>
                  <a:gd name="T16" fmla="*/ 0 h 23"/>
                  <a:gd name="T17" fmla="*/ 24 w 24"/>
                  <a:gd name="T18" fmla="*/ 23 h 23"/>
                </a:gdLst>
                <a:ahLst/>
                <a:cxnLst>
                  <a:cxn ang="T10">
                    <a:pos x="T0" y="T1"/>
                  </a:cxn>
                  <a:cxn ang="T11">
                    <a:pos x="T2" y="T3"/>
                  </a:cxn>
                  <a:cxn ang="T12">
                    <a:pos x="T4" y="T5"/>
                  </a:cxn>
                  <a:cxn ang="T13">
                    <a:pos x="T6" y="T7"/>
                  </a:cxn>
                  <a:cxn ang="T14">
                    <a:pos x="T8" y="T9"/>
                  </a:cxn>
                </a:cxnLst>
                <a:rect l="T15" t="T16" r="T17" b="T18"/>
                <a:pathLst>
                  <a:path w="24" h="23">
                    <a:moveTo>
                      <a:pt x="24" y="15"/>
                    </a:moveTo>
                    <a:lnTo>
                      <a:pt x="6" y="23"/>
                    </a:lnTo>
                    <a:lnTo>
                      <a:pt x="0" y="6"/>
                    </a:lnTo>
                    <a:lnTo>
                      <a:pt x="21" y="0"/>
                    </a:lnTo>
                    <a:lnTo>
                      <a:pt x="24" y="15"/>
                    </a:lnTo>
                    <a:close/>
                  </a:path>
                </a:pathLst>
              </a:custGeom>
              <a:solidFill>
                <a:srgbClr val="00A13B"/>
              </a:solidFill>
              <a:ln w="9525">
                <a:noFill/>
                <a:round/>
                <a:headEnd/>
                <a:tailEnd/>
              </a:ln>
            </p:spPr>
            <p:txBody>
              <a:bodyPr>
                <a:prstTxWarp prst="textNoShape">
                  <a:avLst/>
                </a:prstTxWarp>
              </a:bodyPr>
              <a:lstStyle/>
              <a:p>
                <a:endParaRPr lang="en-US"/>
              </a:p>
            </p:txBody>
          </p:sp>
          <p:sp>
            <p:nvSpPr>
              <p:cNvPr id="72223" name="Freeform 1500"/>
              <p:cNvSpPr>
                <a:spLocks/>
              </p:cNvSpPr>
              <p:nvPr/>
            </p:nvSpPr>
            <p:spPr bwMode="auto">
              <a:xfrm>
                <a:off x="3601" y="2639"/>
                <a:ext cx="6" cy="7"/>
              </a:xfrm>
              <a:custGeom>
                <a:avLst/>
                <a:gdLst>
                  <a:gd name="T0" fmla="*/ 27 w 27"/>
                  <a:gd name="T1" fmla="*/ 32 h 38"/>
                  <a:gd name="T2" fmla="*/ 6 w 27"/>
                  <a:gd name="T3" fmla="*/ 38 h 38"/>
                  <a:gd name="T4" fmla="*/ 0 w 27"/>
                  <a:gd name="T5" fmla="*/ 4 h 38"/>
                  <a:gd name="T6" fmla="*/ 0 w 27"/>
                  <a:gd name="T7" fmla="*/ 0 h 38"/>
                  <a:gd name="T8" fmla="*/ 21 w 27"/>
                  <a:gd name="T9" fmla="*/ 0 h 38"/>
                  <a:gd name="T10" fmla="*/ 27 w 27"/>
                  <a:gd name="T11" fmla="*/ 32 h 38"/>
                  <a:gd name="T12" fmla="*/ 0 60000 65536"/>
                  <a:gd name="T13" fmla="*/ 0 60000 65536"/>
                  <a:gd name="T14" fmla="*/ 0 60000 65536"/>
                  <a:gd name="T15" fmla="*/ 0 60000 65536"/>
                  <a:gd name="T16" fmla="*/ 0 60000 65536"/>
                  <a:gd name="T17" fmla="*/ 0 60000 65536"/>
                  <a:gd name="T18" fmla="*/ 0 w 27"/>
                  <a:gd name="T19" fmla="*/ 0 h 38"/>
                  <a:gd name="T20" fmla="*/ 27 w 27"/>
                  <a:gd name="T21" fmla="*/ 38 h 38"/>
                </a:gdLst>
                <a:ahLst/>
                <a:cxnLst>
                  <a:cxn ang="T12">
                    <a:pos x="T0" y="T1"/>
                  </a:cxn>
                  <a:cxn ang="T13">
                    <a:pos x="T2" y="T3"/>
                  </a:cxn>
                  <a:cxn ang="T14">
                    <a:pos x="T4" y="T5"/>
                  </a:cxn>
                  <a:cxn ang="T15">
                    <a:pos x="T6" y="T7"/>
                  </a:cxn>
                  <a:cxn ang="T16">
                    <a:pos x="T8" y="T9"/>
                  </a:cxn>
                  <a:cxn ang="T17">
                    <a:pos x="T10" y="T11"/>
                  </a:cxn>
                </a:cxnLst>
                <a:rect l="T18" t="T19" r="T20" b="T21"/>
                <a:pathLst>
                  <a:path w="27" h="38">
                    <a:moveTo>
                      <a:pt x="27" y="32"/>
                    </a:moveTo>
                    <a:lnTo>
                      <a:pt x="6" y="38"/>
                    </a:lnTo>
                    <a:lnTo>
                      <a:pt x="0" y="4"/>
                    </a:lnTo>
                    <a:lnTo>
                      <a:pt x="0" y="0"/>
                    </a:lnTo>
                    <a:lnTo>
                      <a:pt x="21" y="0"/>
                    </a:lnTo>
                    <a:lnTo>
                      <a:pt x="27" y="32"/>
                    </a:lnTo>
                    <a:close/>
                  </a:path>
                </a:pathLst>
              </a:custGeom>
              <a:solidFill>
                <a:srgbClr val="00A13B"/>
              </a:solidFill>
              <a:ln w="9525">
                <a:noFill/>
                <a:round/>
                <a:headEnd/>
                <a:tailEnd/>
              </a:ln>
            </p:spPr>
            <p:txBody>
              <a:bodyPr>
                <a:prstTxWarp prst="textNoShape">
                  <a:avLst/>
                </a:prstTxWarp>
              </a:bodyPr>
              <a:lstStyle/>
              <a:p>
                <a:endParaRPr lang="en-US"/>
              </a:p>
            </p:txBody>
          </p:sp>
          <p:sp>
            <p:nvSpPr>
              <p:cNvPr id="72224" name="Freeform 1501"/>
              <p:cNvSpPr>
                <a:spLocks/>
              </p:cNvSpPr>
              <p:nvPr/>
            </p:nvSpPr>
            <p:spPr bwMode="auto">
              <a:xfrm>
                <a:off x="3601" y="2631"/>
                <a:ext cx="5" cy="8"/>
              </a:xfrm>
              <a:custGeom>
                <a:avLst/>
                <a:gdLst>
                  <a:gd name="T0" fmla="*/ 21 w 21"/>
                  <a:gd name="T1" fmla="*/ 37 h 37"/>
                  <a:gd name="T2" fmla="*/ 0 w 21"/>
                  <a:gd name="T3" fmla="*/ 37 h 37"/>
                  <a:gd name="T4" fmla="*/ 0 w 21"/>
                  <a:gd name="T5" fmla="*/ 0 h 37"/>
                  <a:gd name="T6" fmla="*/ 21 w 21"/>
                  <a:gd name="T7" fmla="*/ 3 h 37"/>
                  <a:gd name="T8" fmla="*/ 21 w 21"/>
                  <a:gd name="T9" fmla="*/ 37 h 37"/>
                  <a:gd name="T10" fmla="*/ 0 60000 65536"/>
                  <a:gd name="T11" fmla="*/ 0 60000 65536"/>
                  <a:gd name="T12" fmla="*/ 0 60000 65536"/>
                  <a:gd name="T13" fmla="*/ 0 60000 65536"/>
                  <a:gd name="T14" fmla="*/ 0 60000 65536"/>
                  <a:gd name="T15" fmla="*/ 0 w 21"/>
                  <a:gd name="T16" fmla="*/ 0 h 37"/>
                  <a:gd name="T17" fmla="*/ 21 w 21"/>
                  <a:gd name="T18" fmla="*/ 37 h 37"/>
                </a:gdLst>
                <a:ahLst/>
                <a:cxnLst>
                  <a:cxn ang="T10">
                    <a:pos x="T0" y="T1"/>
                  </a:cxn>
                  <a:cxn ang="T11">
                    <a:pos x="T2" y="T3"/>
                  </a:cxn>
                  <a:cxn ang="T12">
                    <a:pos x="T4" y="T5"/>
                  </a:cxn>
                  <a:cxn ang="T13">
                    <a:pos x="T6" y="T7"/>
                  </a:cxn>
                  <a:cxn ang="T14">
                    <a:pos x="T8" y="T9"/>
                  </a:cxn>
                </a:cxnLst>
                <a:rect l="T15" t="T16" r="T17" b="T18"/>
                <a:pathLst>
                  <a:path w="21" h="37">
                    <a:moveTo>
                      <a:pt x="21" y="37"/>
                    </a:moveTo>
                    <a:lnTo>
                      <a:pt x="0" y="37"/>
                    </a:lnTo>
                    <a:lnTo>
                      <a:pt x="0" y="0"/>
                    </a:lnTo>
                    <a:lnTo>
                      <a:pt x="21" y="3"/>
                    </a:lnTo>
                    <a:lnTo>
                      <a:pt x="21" y="37"/>
                    </a:lnTo>
                    <a:close/>
                  </a:path>
                </a:pathLst>
              </a:custGeom>
              <a:solidFill>
                <a:srgbClr val="00A13B"/>
              </a:solidFill>
              <a:ln w="9525">
                <a:noFill/>
                <a:round/>
                <a:headEnd/>
                <a:tailEnd/>
              </a:ln>
            </p:spPr>
            <p:txBody>
              <a:bodyPr>
                <a:prstTxWarp prst="textNoShape">
                  <a:avLst/>
                </a:prstTxWarp>
              </a:bodyPr>
              <a:lstStyle/>
              <a:p>
                <a:endParaRPr lang="en-US"/>
              </a:p>
            </p:txBody>
          </p:sp>
          <p:sp>
            <p:nvSpPr>
              <p:cNvPr id="72225" name="Freeform 1502"/>
              <p:cNvSpPr>
                <a:spLocks/>
              </p:cNvSpPr>
              <p:nvPr/>
            </p:nvSpPr>
            <p:spPr bwMode="auto">
              <a:xfrm>
                <a:off x="3601" y="2624"/>
                <a:ext cx="5" cy="8"/>
              </a:xfrm>
              <a:custGeom>
                <a:avLst/>
                <a:gdLst>
                  <a:gd name="T0" fmla="*/ 21 w 24"/>
                  <a:gd name="T1" fmla="*/ 41 h 41"/>
                  <a:gd name="T2" fmla="*/ 0 w 24"/>
                  <a:gd name="T3" fmla="*/ 38 h 41"/>
                  <a:gd name="T4" fmla="*/ 6 w 24"/>
                  <a:gd name="T5" fmla="*/ 0 h 41"/>
                  <a:gd name="T6" fmla="*/ 24 w 24"/>
                  <a:gd name="T7" fmla="*/ 4 h 41"/>
                  <a:gd name="T8" fmla="*/ 21 w 24"/>
                  <a:gd name="T9" fmla="*/ 41 h 41"/>
                  <a:gd name="T10" fmla="*/ 0 60000 65536"/>
                  <a:gd name="T11" fmla="*/ 0 60000 65536"/>
                  <a:gd name="T12" fmla="*/ 0 60000 65536"/>
                  <a:gd name="T13" fmla="*/ 0 60000 65536"/>
                  <a:gd name="T14" fmla="*/ 0 60000 65536"/>
                  <a:gd name="T15" fmla="*/ 0 w 24"/>
                  <a:gd name="T16" fmla="*/ 0 h 41"/>
                  <a:gd name="T17" fmla="*/ 24 w 24"/>
                  <a:gd name="T18" fmla="*/ 41 h 41"/>
                </a:gdLst>
                <a:ahLst/>
                <a:cxnLst>
                  <a:cxn ang="T10">
                    <a:pos x="T0" y="T1"/>
                  </a:cxn>
                  <a:cxn ang="T11">
                    <a:pos x="T2" y="T3"/>
                  </a:cxn>
                  <a:cxn ang="T12">
                    <a:pos x="T4" y="T5"/>
                  </a:cxn>
                  <a:cxn ang="T13">
                    <a:pos x="T6" y="T7"/>
                  </a:cxn>
                  <a:cxn ang="T14">
                    <a:pos x="T8" y="T9"/>
                  </a:cxn>
                </a:cxnLst>
                <a:rect l="T15" t="T16" r="T17" b="T18"/>
                <a:pathLst>
                  <a:path w="24" h="41">
                    <a:moveTo>
                      <a:pt x="21" y="41"/>
                    </a:moveTo>
                    <a:lnTo>
                      <a:pt x="0" y="38"/>
                    </a:lnTo>
                    <a:lnTo>
                      <a:pt x="6" y="0"/>
                    </a:lnTo>
                    <a:lnTo>
                      <a:pt x="24" y="4"/>
                    </a:lnTo>
                    <a:lnTo>
                      <a:pt x="21" y="41"/>
                    </a:lnTo>
                    <a:close/>
                  </a:path>
                </a:pathLst>
              </a:custGeom>
              <a:solidFill>
                <a:srgbClr val="00A13B"/>
              </a:solidFill>
              <a:ln w="9525">
                <a:noFill/>
                <a:round/>
                <a:headEnd/>
                <a:tailEnd/>
              </a:ln>
            </p:spPr>
            <p:txBody>
              <a:bodyPr>
                <a:prstTxWarp prst="textNoShape">
                  <a:avLst/>
                </a:prstTxWarp>
              </a:bodyPr>
              <a:lstStyle/>
              <a:p>
                <a:endParaRPr lang="en-US"/>
              </a:p>
            </p:txBody>
          </p:sp>
          <p:sp>
            <p:nvSpPr>
              <p:cNvPr id="72226" name="Freeform 1503"/>
              <p:cNvSpPr>
                <a:spLocks/>
              </p:cNvSpPr>
              <p:nvPr/>
            </p:nvSpPr>
            <p:spPr bwMode="auto">
              <a:xfrm>
                <a:off x="3603" y="2616"/>
                <a:ext cx="5" cy="9"/>
              </a:xfrm>
              <a:custGeom>
                <a:avLst/>
                <a:gdLst>
                  <a:gd name="T0" fmla="*/ 18 w 26"/>
                  <a:gd name="T1" fmla="*/ 44 h 44"/>
                  <a:gd name="T2" fmla="*/ 0 w 26"/>
                  <a:gd name="T3" fmla="*/ 40 h 44"/>
                  <a:gd name="T4" fmla="*/ 6 w 26"/>
                  <a:gd name="T5" fmla="*/ 0 h 44"/>
                  <a:gd name="T6" fmla="*/ 26 w 26"/>
                  <a:gd name="T7" fmla="*/ 5 h 44"/>
                  <a:gd name="T8" fmla="*/ 18 w 26"/>
                  <a:gd name="T9" fmla="*/ 44 h 44"/>
                  <a:gd name="T10" fmla="*/ 0 60000 65536"/>
                  <a:gd name="T11" fmla="*/ 0 60000 65536"/>
                  <a:gd name="T12" fmla="*/ 0 60000 65536"/>
                  <a:gd name="T13" fmla="*/ 0 60000 65536"/>
                  <a:gd name="T14" fmla="*/ 0 60000 65536"/>
                  <a:gd name="T15" fmla="*/ 0 w 26"/>
                  <a:gd name="T16" fmla="*/ 0 h 44"/>
                  <a:gd name="T17" fmla="*/ 26 w 26"/>
                  <a:gd name="T18" fmla="*/ 44 h 44"/>
                </a:gdLst>
                <a:ahLst/>
                <a:cxnLst>
                  <a:cxn ang="T10">
                    <a:pos x="T0" y="T1"/>
                  </a:cxn>
                  <a:cxn ang="T11">
                    <a:pos x="T2" y="T3"/>
                  </a:cxn>
                  <a:cxn ang="T12">
                    <a:pos x="T4" y="T5"/>
                  </a:cxn>
                  <a:cxn ang="T13">
                    <a:pos x="T6" y="T7"/>
                  </a:cxn>
                  <a:cxn ang="T14">
                    <a:pos x="T8" y="T9"/>
                  </a:cxn>
                </a:cxnLst>
                <a:rect l="T15" t="T16" r="T17" b="T18"/>
                <a:pathLst>
                  <a:path w="26" h="44">
                    <a:moveTo>
                      <a:pt x="18" y="44"/>
                    </a:moveTo>
                    <a:lnTo>
                      <a:pt x="0" y="40"/>
                    </a:lnTo>
                    <a:lnTo>
                      <a:pt x="6" y="0"/>
                    </a:lnTo>
                    <a:lnTo>
                      <a:pt x="26" y="5"/>
                    </a:lnTo>
                    <a:lnTo>
                      <a:pt x="18" y="44"/>
                    </a:lnTo>
                    <a:close/>
                  </a:path>
                </a:pathLst>
              </a:custGeom>
              <a:solidFill>
                <a:srgbClr val="00A13B"/>
              </a:solidFill>
              <a:ln w="9525">
                <a:noFill/>
                <a:round/>
                <a:headEnd/>
                <a:tailEnd/>
              </a:ln>
            </p:spPr>
            <p:txBody>
              <a:bodyPr>
                <a:prstTxWarp prst="textNoShape">
                  <a:avLst/>
                </a:prstTxWarp>
              </a:bodyPr>
              <a:lstStyle/>
              <a:p>
                <a:endParaRPr lang="en-US"/>
              </a:p>
            </p:txBody>
          </p:sp>
          <p:sp>
            <p:nvSpPr>
              <p:cNvPr id="72227" name="Freeform 1504"/>
              <p:cNvSpPr>
                <a:spLocks/>
              </p:cNvSpPr>
              <p:nvPr/>
            </p:nvSpPr>
            <p:spPr bwMode="auto">
              <a:xfrm>
                <a:off x="3604" y="2608"/>
                <a:ext cx="6" cy="9"/>
              </a:xfrm>
              <a:custGeom>
                <a:avLst/>
                <a:gdLst>
                  <a:gd name="T0" fmla="*/ 20 w 32"/>
                  <a:gd name="T1" fmla="*/ 43 h 43"/>
                  <a:gd name="T2" fmla="*/ 0 w 32"/>
                  <a:gd name="T3" fmla="*/ 38 h 43"/>
                  <a:gd name="T4" fmla="*/ 12 w 32"/>
                  <a:gd name="T5" fmla="*/ 0 h 43"/>
                  <a:gd name="T6" fmla="*/ 32 w 32"/>
                  <a:gd name="T7" fmla="*/ 6 h 43"/>
                  <a:gd name="T8" fmla="*/ 20 w 32"/>
                  <a:gd name="T9" fmla="*/ 43 h 43"/>
                  <a:gd name="T10" fmla="*/ 0 60000 65536"/>
                  <a:gd name="T11" fmla="*/ 0 60000 65536"/>
                  <a:gd name="T12" fmla="*/ 0 60000 65536"/>
                  <a:gd name="T13" fmla="*/ 0 60000 65536"/>
                  <a:gd name="T14" fmla="*/ 0 60000 65536"/>
                  <a:gd name="T15" fmla="*/ 0 w 32"/>
                  <a:gd name="T16" fmla="*/ 0 h 43"/>
                  <a:gd name="T17" fmla="*/ 32 w 32"/>
                  <a:gd name="T18" fmla="*/ 43 h 43"/>
                </a:gdLst>
                <a:ahLst/>
                <a:cxnLst>
                  <a:cxn ang="T10">
                    <a:pos x="T0" y="T1"/>
                  </a:cxn>
                  <a:cxn ang="T11">
                    <a:pos x="T2" y="T3"/>
                  </a:cxn>
                  <a:cxn ang="T12">
                    <a:pos x="T4" y="T5"/>
                  </a:cxn>
                  <a:cxn ang="T13">
                    <a:pos x="T6" y="T7"/>
                  </a:cxn>
                  <a:cxn ang="T14">
                    <a:pos x="T8" y="T9"/>
                  </a:cxn>
                </a:cxnLst>
                <a:rect l="T15" t="T16" r="T17" b="T18"/>
                <a:pathLst>
                  <a:path w="32" h="43">
                    <a:moveTo>
                      <a:pt x="20" y="43"/>
                    </a:moveTo>
                    <a:lnTo>
                      <a:pt x="0" y="38"/>
                    </a:lnTo>
                    <a:lnTo>
                      <a:pt x="12" y="0"/>
                    </a:lnTo>
                    <a:lnTo>
                      <a:pt x="32" y="6"/>
                    </a:lnTo>
                    <a:lnTo>
                      <a:pt x="20" y="43"/>
                    </a:lnTo>
                    <a:close/>
                  </a:path>
                </a:pathLst>
              </a:custGeom>
              <a:solidFill>
                <a:srgbClr val="00A13B"/>
              </a:solidFill>
              <a:ln w="9525">
                <a:noFill/>
                <a:round/>
                <a:headEnd/>
                <a:tailEnd/>
              </a:ln>
            </p:spPr>
            <p:txBody>
              <a:bodyPr>
                <a:prstTxWarp prst="textNoShape">
                  <a:avLst/>
                </a:prstTxWarp>
              </a:bodyPr>
              <a:lstStyle/>
              <a:p>
                <a:endParaRPr lang="en-US"/>
              </a:p>
            </p:txBody>
          </p:sp>
          <p:sp>
            <p:nvSpPr>
              <p:cNvPr id="72228" name="Freeform 1505"/>
              <p:cNvSpPr>
                <a:spLocks/>
              </p:cNvSpPr>
              <p:nvPr/>
            </p:nvSpPr>
            <p:spPr bwMode="auto">
              <a:xfrm>
                <a:off x="3606" y="2601"/>
                <a:ext cx="6" cy="8"/>
              </a:xfrm>
              <a:custGeom>
                <a:avLst/>
                <a:gdLst>
                  <a:gd name="T0" fmla="*/ 20 w 29"/>
                  <a:gd name="T1" fmla="*/ 40 h 40"/>
                  <a:gd name="T2" fmla="*/ 0 w 29"/>
                  <a:gd name="T3" fmla="*/ 34 h 40"/>
                  <a:gd name="T4" fmla="*/ 12 w 29"/>
                  <a:gd name="T5" fmla="*/ 0 h 40"/>
                  <a:gd name="T6" fmla="*/ 29 w 29"/>
                  <a:gd name="T7" fmla="*/ 6 h 40"/>
                  <a:gd name="T8" fmla="*/ 20 w 29"/>
                  <a:gd name="T9" fmla="*/ 40 h 40"/>
                  <a:gd name="T10" fmla="*/ 0 60000 65536"/>
                  <a:gd name="T11" fmla="*/ 0 60000 65536"/>
                  <a:gd name="T12" fmla="*/ 0 60000 65536"/>
                  <a:gd name="T13" fmla="*/ 0 60000 65536"/>
                  <a:gd name="T14" fmla="*/ 0 60000 65536"/>
                  <a:gd name="T15" fmla="*/ 0 w 29"/>
                  <a:gd name="T16" fmla="*/ 0 h 40"/>
                  <a:gd name="T17" fmla="*/ 29 w 29"/>
                  <a:gd name="T18" fmla="*/ 40 h 40"/>
                </a:gdLst>
                <a:ahLst/>
                <a:cxnLst>
                  <a:cxn ang="T10">
                    <a:pos x="T0" y="T1"/>
                  </a:cxn>
                  <a:cxn ang="T11">
                    <a:pos x="T2" y="T3"/>
                  </a:cxn>
                  <a:cxn ang="T12">
                    <a:pos x="T4" y="T5"/>
                  </a:cxn>
                  <a:cxn ang="T13">
                    <a:pos x="T6" y="T7"/>
                  </a:cxn>
                  <a:cxn ang="T14">
                    <a:pos x="T8" y="T9"/>
                  </a:cxn>
                </a:cxnLst>
                <a:rect l="T15" t="T16" r="T17" b="T18"/>
                <a:pathLst>
                  <a:path w="29" h="40">
                    <a:moveTo>
                      <a:pt x="20" y="40"/>
                    </a:moveTo>
                    <a:lnTo>
                      <a:pt x="0" y="34"/>
                    </a:lnTo>
                    <a:lnTo>
                      <a:pt x="12" y="0"/>
                    </a:lnTo>
                    <a:lnTo>
                      <a:pt x="29" y="6"/>
                    </a:lnTo>
                    <a:lnTo>
                      <a:pt x="20" y="40"/>
                    </a:lnTo>
                    <a:close/>
                  </a:path>
                </a:pathLst>
              </a:custGeom>
              <a:solidFill>
                <a:srgbClr val="00A13B"/>
              </a:solidFill>
              <a:ln w="9525">
                <a:noFill/>
                <a:round/>
                <a:headEnd/>
                <a:tailEnd/>
              </a:ln>
            </p:spPr>
            <p:txBody>
              <a:bodyPr>
                <a:prstTxWarp prst="textNoShape">
                  <a:avLst/>
                </a:prstTxWarp>
              </a:bodyPr>
              <a:lstStyle/>
              <a:p>
                <a:endParaRPr lang="en-US"/>
              </a:p>
            </p:txBody>
          </p:sp>
          <p:sp>
            <p:nvSpPr>
              <p:cNvPr id="72229" name="Freeform 1506"/>
              <p:cNvSpPr>
                <a:spLocks/>
              </p:cNvSpPr>
              <p:nvPr/>
            </p:nvSpPr>
            <p:spPr bwMode="auto">
              <a:xfrm>
                <a:off x="3609" y="2595"/>
                <a:ext cx="5" cy="8"/>
              </a:xfrm>
              <a:custGeom>
                <a:avLst/>
                <a:gdLst>
                  <a:gd name="T0" fmla="*/ 17 w 28"/>
                  <a:gd name="T1" fmla="*/ 38 h 38"/>
                  <a:gd name="T2" fmla="*/ 0 w 28"/>
                  <a:gd name="T3" fmla="*/ 32 h 38"/>
                  <a:gd name="T4" fmla="*/ 11 w 28"/>
                  <a:gd name="T5" fmla="*/ 0 h 38"/>
                  <a:gd name="T6" fmla="*/ 28 w 28"/>
                  <a:gd name="T7" fmla="*/ 9 h 38"/>
                  <a:gd name="T8" fmla="*/ 17 w 28"/>
                  <a:gd name="T9" fmla="*/ 38 h 38"/>
                  <a:gd name="T10" fmla="*/ 0 60000 65536"/>
                  <a:gd name="T11" fmla="*/ 0 60000 65536"/>
                  <a:gd name="T12" fmla="*/ 0 60000 65536"/>
                  <a:gd name="T13" fmla="*/ 0 60000 65536"/>
                  <a:gd name="T14" fmla="*/ 0 60000 65536"/>
                  <a:gd name="T15" fmla="*/ 0 w 28"/>
                  <a:gd name="T16" fmla="*/ 0 h 38"/>
                  <a:gd name="T17" fmla="*/ 28 w 28"/>
                  <a:gd name="T18" fmla="*/ 38 h 38"/>
                </a:gdLst>
                <a:ahLst/>
                <a:cxnLst>
                  <a:cxn ang="T10">
                    <a:pos x="T0" y="T1"/>
                  </a:cxn>
                  <a:cxn ang="T11">
                    <a:pos x="T2" y="T3"/>
                  </a:cxn>
                  <a:cxn ang="T12">
                    <a:pos x="T4" y="T5"/>
                  </a:cxn>
                  <a:cxn ang="T13">
                    <a:pos x="T6" y="T7"/>
                  </a:cxn>
                  <a:cxn ang="T14">
                    <a:pos x="T8" y="T9"/>
                  </a:cxn>
                </a:cxnLst>
                <a:rect l="T15" t="T16" r="T17" b="T18"/>
                <a:pathLst>
                  <a:path w="28" h="38">
                    <a:moveTo>
                      <a:pt x="17" y="38"/>
                    </a:moveTo>
                    <a:lnTo>
                      <a:pt x="0" y="32"/>
                    </a:lnTo>
                    <a:lnTo>
                      <a:pt x="11" y="0"/>
                    </a:lnTo>
                    <a:lnTo>
                      <a:pt x="28" y="9"/>
                    </a:lnTo>
                    <a:lnTo>
                      <a:pt x="17" y="38"/>
                    </a:lnTo>
                    <a:close/>
                  </a:path>
                </a:pathLst>
              </a:custGeom>
              <a:solidFill>
                <a:srgbClr val="00A13B"/>
              </a:solidFill>
              <a:ln w="9525">
                <a:noFill/>
                <a:round/>
                <a:headEnd/>
                <a:tailEnd/>
              </a:ln>
            </p:spPr>
            <p:txBody>
              <a:bodyPr>
                <a:prstTxWarp prst="textNoShape">
                  <a:avLst/>
                </a:prstTxWarp>
              </a:bodyPr>
              <a:lstStyle/>
              <a:p>
                <a:endParaRPr lang="en-US"/>
              </a:p>
            </p:txBody>
          </p:sp>
          <p:sp>
            <p:nvSpPr>
              <p:cNvPr id="72230" name="Freeform 1507"/>
              <p:cNvSpPr>
                <a:spLocks/>
              </p:cNvSpPr>
              <p:nvPr/>
            </p:nvSpPr>
            <p:spPr bwMode="auto">
              <a:xfrm>
                <a:off x="3611" y="2590"/>
                <a:ext cx="5" cy="7"/>
              </a:xfrm>
              <a:custGeom>
                <a:avLst/>
                <a:gdLst>
                  <a:gd name="T0" fmla="*/ 17 w 28"/>
                  <a:gd name="T1" fmla="*/ 35 h 35"/>
                  <a:gd name="T2" fmla="*/ 0 w 28"/>
                  <a:gd name="T3" fmla="*/ 26 h 35"/>
                  <a:gd name="T4" fmla="*/ 11 w 28"/>
                  <a:gd name="T5" fmla="*/ 0 h 35"/>
                  <a:gd name="T6" fmla="*/ 28 w 28"/>
                  <a:gd name="T7" fmla="*/ 9 h 35"/>
                  <a:gd name="T8" fmla="*/ 17 w 28"/>
                  <a:gd name="T9" fmla="*/ 35 h 35"/>
                  <a:gd name="T10" fmla="*/ 0 60000 65536"/>
                  <a:gd name="T11" fmla="*/ 0 60000 65536"/>
                  <a:gd name="T12" fmla="*/ 0 60000 65536"/>
                  <a:gd name="T13" fmla="*/ 0 60000 65536"/>
                  <a:gd name="T14" fmla="*/ 0 60000 65536"/>
                  <a:gd name="T15" fmla="*/ 0 w 28"/>
                  <a:gd name="T16" fmla="*/ 0 h 35"/>
                  <a:gd name="T17" fmla="*/ 28 w 28"/>
                  <a:gd name="T18" fmla="*/ 35 h 35"/>
                </a:gdLst>
                <a:ahLst/>
                <a:cxnLst>
                  <a:cxn ang="T10">
                    <a:pos x="T0" y="T1"/>
                  </a:cxn>
                  <a:cxn ang="T11">
                    <a:pos x="T2" y="T3"/>
                  </a:cxn>
                  <a:cxn ang="T12">
                    <a:pos x="T4" y="T5"/>
                  </a:cxn>
                  <a:cxn ang="T13">
                    <a:pos x="T6" y="T7"/>
                  </a:cxn>
                  <a:cxn ang="T14">
                    <a:pos x="T8" y="T9"/>
                  </a:cxn>
                </a:cxnLst>
                <a:rect l="T15" t="T16" r="T17" b="T18"/>
                <a:pathLst>
                  <a:path w="28" h="35">
                    <a:moveTo>
                      <a:pt x="17" y="35"/>
                    </a:moveTo>
                    <a:lnTo>
                      <a:pt x="0" y="26"/>
                    </a:lnTo>
                    <a:lnTo>
                      <a:pt x="11" y="0"/>
                    </a:lnTo>
                    <a:lnTo>
                      <a:pt x="28" y="9"/>
                    </a:lnTo>
                    <a:lnTo>
                      <a:pt x="17" y="35"/>
                    </a:lnTo>
                    <a:close/>
                  </a:path>
                </a:pathLst>
              </a:custGeom>
              <a:solidFill>
                <a:srgbClr val="00A13B"/>
              </a:solidFill>
              <a:ln w="9525">
                <a:noFill/>
                <a:round/>
                <a:headEnd/>
                <a:tailEnd/>
              </a:ln>
            </p:spPr>
            <p:txBody>
              <a:bodyPr>
                <a:prstTxWarp prst="textNoShape">
                  <a:avLst/>
                </a:prstTxWarp>
              </a:bodyPr>
              <a:lstStyle/>
              <a:p>
                <a:endParaRPr lang="en-US"/>
              </a:p>
            </p:txBody>
          </p:sp>
          <p:sp>
            <p:nvSpPr>
              <p:cNvPr id="72231" name="Freeform 1508"/>
              <p:cNvSpPr>
                <a:spLocks/>
              </p:cNvSpPr>
              <p:nvPr/>
            </p:nvSpPr>
            <p:spPr bwMode="auto">
              <a:xfrm>
                <a:off x="3613" y="2586"/>
                <a:ext cx="5" cy="6"/>
              </a:xfrm>
              <a:custGeom>
                <a:avLst/>
                <a:gdLst>
                  <a:gd name="T0" fmla="*/ 17 w 26"/>
                  <a:gd name="T1" fmla="*/ 29 h 29"/>
                  <a:gd name="T2" fmla="*/ 0 w 26"/>
                  <a:gd name="T3" fmla="*/ 20 h 29"/>
                  <a:gd name="T4" fmla="*/ 9 w 26"/>
                  <a:gd name="T5" fmla="*/ 0 h 29"/>
                  <a:gd name="T6" fmla="*/ 26 w 26"/>
                  <a:gd name="T7" fmla="*/ 9 h 29"/>
                  <a:gd name="T8" fmla="*/ 17 w 26"/>
                  <a:gd name="T9" fmla="*/ 29 h 29"/>
                  <a:gd name="T10" fmla="*/ 0 60000 65536"/>
                  <a:gd name="T11" fmla="*/ 0 60000 65536"/>
                  <a:gd name="T12" fmla="*/ 0 60000 65536"/>
                  <a:gd name="T13" fmla="*/ 0 60000 65536"/>
                  <a:gd name="T14" fmla="*/ 0 60000 65536"/>
                  <a:gd name="T15" fmla="*/ 0 w 26"/>
                  <a:gd name="T16" fmla="*/ 0 h 29"/>
                  <a:gd name="T17" fmla="*/ 26 w 26"/>
                  <a:gd name="T18" fmla="*/ 29 h 29"/>
                </a:gdLst>
                <a:ahLst/>
                <a:cxnLst>
                  <a:cxn ang="T10">
                    <a:pos x="T0" y="T1"/>
                  </a:cxn>
                  <a:cxn ang="T11">
                    <a:pos x="T2" y="T3"/>
                  </a:cxn>
                  <a:cxn ang="T12">
                    <a:pos x="T4" y="T5"/>
                  </a:cxn>
                  <a:cxn ang="T13">
                    <a:pos x="T6" y="T7"/>
                  </a:cxn>
                  <a:cxn ang="T14">
                    <a:pos x="T8" y="T9"/>
                  </a:cxn>
                </a:cxnLst>
                <a:rect l="T15" t="T16" r="T17" b="T18"/>
                <a:pathLst>
                  <a:path w="26" h="29">
                    <a:moveTo>
                      <a:pt x="17" y="29"/>
                    </a:moveTo>
                    <a:lnTo>
                      <a:pt x="0" y="20"/>
                    </a:lnTo>
                    <a:lnTo>
                      <a:pt x="9" y="0"/>
                    </a:lnTo>
                    <a:lnTo>
                      <a:pt x="26" y="9"/>
                    </a:lnTo>
                    <a:lnTo>
                      <a:pt x="17" y="29"/>
                    </a:lnTo>
                    <a:close/>
                  </a:path>
                </a:pathLst>
              </a:custGeom>
              <a:solidFill>
                <a:srgbClr val="00A13B"/>
              </a:solidFill>
              <a:ln w="9525">
                <a:noFill/>
                <a:round/>
                <a:headEnd/>
                <a:tailEnd/>
              </a:ln>
            </p:spPr>
            <p:txBody>
              <a:bodyPr>
                <a:prstTxWarp prst="textNoShape">
                  <a:avLst/>
                </a:prstTxWarp>
              </a:bodyPr>
              <a:lstStyle/>
              <a:p>
                <a:endParaRPr lang="en-US"/>
              </a:p>
            </p:txBody>
          </p:sp>
          <p:sp>
            <p:nvSpPr>
              <p:cNvPr id="72232" name="Freeform 1509"/>
              <p:cNvSpPr>
                <a:spLocks/>
              </p:cNvSpPr>
              <p:nvPr/>
            </p:nvSpPr>
            <p:spPr bwMode="auto">
              <a:xfrm>
                <a:off x="3615" y="2584"/>
                <a:ext cx="4" cy="4"/>
              </a:xfrm>
              <a:custGeom>
                <a:avLst/>
                <a:gdLst>
                  <a:gd name="T0" fmla="*/ 17 w 21"/>
                  <a:gd name="T1" fmla="*/ 17 h 17"/>
                  <a:gd name="T2" fmla="*/ 0 w 21"/>
                  <a:gd name="T3" fmla="*/ 8 h 17"/>
                  <a:gd name="T4" fmla="*/ 3 w 21"/>
                  <a:gd name="T5" fmla="*/ 0 h 17"/>
                  <a:gd name="T6" fmla="*/ 21 w 21"/>
                  <a:gd name="T7" fmla="*/ 8 h 17"/>
                  <a:gd name="T8" fmla="*/ 17 w 21"/>
                  <a:gd name="T9" fmla="*/ 17 h 17"/>
                  <a:gd name="T10" fmla="*/ 0 60000 65536"/>
                  <a:gd name="T11" fmla="*/ 0 60000 65536"/>
                  <a:gd name="T12" fmla="*/ 0 60000 65536"/>
                  <a:gd name="T13" fmla="*/ 0 60000 65536"/>
                  <a:gd name="T14" fmla="*/ 0 60000 65536"/>
                  <a:gd name="T15" fmla="*/ 0 w 21"/>
                  <a:gd name="T16" fmla="*/ 0 h 17"/>
                  <a:gd name="T17" fmla="*/ 21 w 21"/>
                  <a:gd name="T18" fmla="*/ 17 h 17"/>
                </a:gdLst>
                <a:ahLst/>
                <a:cxnLst>
                  <a:cxn ang="T10">
                    <a:pos x="T0" y="T1"/>
                  </a:cxn>
                  <a:cxn ang="T11">
                    <a:pos x="T2" y="T3"/>
                  </a:cxn>
                  <a:cxn ang="T12">
                    <a:pos x="T4" y="T5"/>
                  </a:cxn>
                  <a:cxn ang="T13">
                    <a:pos x="T6" y="T7"/>
                  </a:cxn>
                  <a:cxn ang="T14">
                    <a:pos x="T8" y="T9"/>
                  </a:cxn>
                </a:cxnLst>
                <a:rect l="T15" t="T16" r="T17" b="T18"/>
                <a:pathLst>
                  <a:path w="21" h="17">
                    <a:moveTo>
                      <a:pt x="17" y="17"/>
                    </a:moveTo>
                    <a:lnTo>
                      <a:pt x="0" y="8"/>
                    </a:lnTo>
                    <a:lnTo>
                      <a:pt x="3" y="0"/>
                    </a:lnTo>
                    <a:lnTo>
                      <a:pt x="21" y="8"/>
                    </a:lnTo>
                    <a:lnTo>
                      <a:pt x="17" y="17"/>
                    </a:lnTo>
                    <a:close/>
                  </a:path>
                </a:pathLst>
              </a:custGeom>
              <a:solidFill>
                <a:srgbClr val="00A13B"/>
              </a:solidFill>
              <a:ln w="9525">
                <a:noFill/>
                <a:round/>
                <a:headEnd/>
                <a:tailEnd/>
              </a:ln>
            </p:spPr>
            <p:txBody>
              <a:bodyPr>
                <a:prstTxWarp prst="textNoShape">
                  <a:avLst/>
                </a:prstTxWarp>
              </a:bodyPr>
              <a:lstStyle/>
              <a:p>
                <a:endParaRPr lang="en-US"/>
              </a:p>
            </p:txBody>
          </p:sp>
          <p:sp>
            <p:nvSpPr>
              <p:cNvPr id="72233" name="Freeform 1510"/>
              <p:cNvSpPr>
                <a:spLocks/>
              </p:cNvSpPr>
              <p:nvPr/>
            </p:nvSpPr>
            <p:spPr bwMode="auto">
              <a:xfrm>
                <a:off x="3615" y="2583"/>
                <a:ext cx="4" cy="3"/>
              </a:xfrm>
              <a:custGeom>
                <a:avLst/>
                <a:gdLst>
                  <a:gd name="T0" fmla="*/ 18 w 20"/>
                  <a:gd name="T1" fmla="*/ 14 h 14"/>
                  <a:gd name="T2" fmla="*/ 0 w 20"/>
                  <a:gd name="T3" fmla="*/ 6 h 14"/>
                  <a:gd name="T4" fmla="*/ 3 w 20"/>
                  <a:gd name="T5" fmla="*/ 0 h 14"/>
                  <a:gd name="T6" fmla="*/ 20 w 20"/>
                  <a:gd name="T7" fmla="*/ 8 h 14"/>
                  <a:gd name="T8" fmla="*/ 18 w 20"/>
                  <a:gd name="T9" fmla="*/ 14 h 14"/>
                  <a:gd name="T10" fmla="*/ 0 60000 65536"/>
                  <a:gd name="T11" fmla="*/ 0 60000 65536"/>
                  <a:gd name="T12" fmla="*/ 0 60000 65536"/>
                  <a:gd name="T13" fmla="*/ 0 60000 65536"/>
                  <a:gd name="T14" fmla="*/ 0 60000 65536"/>
                  <a:gd name="T15" fmla="*/ 0 w 20"/>
                  <a:gd name="T16" fmla="*/ 0 h 14"/>
                  <a:gd name="T17" fmla="*/ 20 w 20"/>
                  <a:gd name="T18" fmla="*/ 14 h 14"/>
                </a:gdLst>
                <a:ahLst/>
                <a:cxnLst>
                  <a:cxn ang="T10">
                    <a:pos x="T0" y="T1"/>
                  </a:cxn>
                  <a:cxn ang="T11">
                    <a:pos x="T2" y="T3"/>
                  </a:cxn>
                  <a:cxn ang="T12">
                    <a:pos x="T4" y="T5"/>
                  </a:cxn>
                  <a:cxn ang="T13">
                    <a:pos x="T6" y="T7"/>
                  </a:cxn>
                  <a:cxn ang="T14">
                    <a:pos x="T8" y="T9"/>
                  </a:cxn>
                </a:cxnLst>
                <a:rect l="T15" t="T16" r="T17" b="T18"/>
                <a:pathLst>
                  <a:path w="20" h="14">
                    <a:moveTo>
                      <a:pt x="18" y="14"/>
                    </a:moveTo>
                    <a:lnTo>
                      <a:pt x="0" y="6"/>
                    </a:lnTo>
                    <a:lnTo>
                      <a:pt x="3" y="0"/>
                    </a:lnTo>
                    <a:lnTo>
                      <a:pt x="20" y="8"/>
                    </a:lnTo>
                    <a:lnTo>
                      <a:pt x="18" y="14"/>
                    </a:lnTo>
                    <a:close/>
                  </a:path>
                </a:pathLst>
              </a:custGeom>
              <a:solidFill>
                <a:srgbClr val="00A13B"/>
              </a:solidFill>
              <a:ln w="9525">
                <a:noFill/>
                <a:round/>
                <a:headEnd/>
                <a:tailEnd/>
              </a:ln>
            </p:spPr>
            <p:txBody>
              <a:bodyPr>
                <a:prstTxWarp prst="textNoShape">
                  <a:avLst/>
                </a:prstTxWarp>
              </a:bodyPr>
              <a:lstStyle/>
              <a:p>
                <a:endParaRPr lang="en-US"/>
              </a:p>
            </p:txBody>
          </p:sp>
          <p:sp>
            <p:nvSpPr>
              <p:cNvPr id="72234" name="Freeform 1511"/>
              <p:cNvSpPr>
                <a:spLocks/>
              </p:cNvSpPr>
              <p:nvPr/>
            </p:nvSpPr>
            <p:spPr bwMode="auto">
              <a:xfrm>
                <a:off x="3616" y="2582"/>
                <a:ext cx="4" cy="3"/>
              </a:xfrm>
              <a:custGeom>
                <a:avLst/>
                <a:gdLst>
                  <a:gd name="T0" fmla="*/ 17 w 20"/>
                  <a:gd name="T1" fmla="*/ 11 h 11"/>
                  <a:gd name="T2" fmla="*/ 0 w 20"/>
                  <a:gd name="T3" fmla="*/ 3 h 11"/>
                  <a:gd name="T4" fmla="*/ 2 w 20"/>
                  <a:gd name="T5" fmla="*/ 0 h 11"/>
                  <a:gd name="T6" fmla="*/ 20 w 20"/>
                  <a:gd name="T7" fmla="*/ 9 h 11"/>
                  <a:gd name="T8" fmla="*/ 17 w 20"/>
                  <a:gd name="T9" fmla="*/ 11 h 11"/>
                  <a:gd name="T10" fmla="*/ 0 60000 65536"/>
                  <a:gd name="T11" fmla="*/ 0 60000 65536"/>
                  <a:gd name="T12" fmla="*/ 0 60000 65536"/>
                  <a:gd name="T13" fmla="*/ 0 60000 65536"/>
                  <a:gd name="T14" fmla="*/ 0 60000 65536"/>
                  <a:gd name="T15" fmla="*/ 0 w 20"/>
                  <a:gd name="T16" fmla="*/ 0 h 11"/>
                  <a:gd name="T17" fmla="*/ 20 w 20"/>
                  <a:gd name="T18" fmla="*/ 11 h 11"/>
                </a:gdLst>
                <a:ahLst/>
                <a:cxnLst>
                  <a:cxn ang="T10">
                    <a:pos x="T0" y="T1"/>
                  </a:cxn>
                  <a:cxn ang="T11">
                    <a:pos x="T2" y="T3"/>
                  </a:cxn>
                  <a:cxn ang="T12">
                    <a:pos x="T4" y="T5"/>
                  </a:cxn>
                  <a:cxn ang="T13">
                    <a:pos x="T6" y="T7"/>
                  </a:cxn>
                  <a:cxn ang="T14">
                    <a:pos x="T8" y="T9"/>
                  </a:cxn>
                </a:cxnLst>
                <a:rect l="T15" t="T16" r="T17" b="T18"/>
                <a:pathLst>
                  <a:path w="20" h="11">
                    <a:moveTo>
                      <a:pt x="17" y="11"/>
                    </a:moveTo>
                    <a:lnTo>
                      <a:pt x="0" y="3"/>
                    </a:lnTo>
                    <a:lnTo>
                      <a:pt x="2" y="0"/>
                    </a:lnTo>
                    <a:lnTo>
                      <a:pt x="20" y="9"/>
                    </a:lnTo>
                    <a:lnTo>
                      <a:pt x="17" y="11"/>
                    </a:lnTo>
                    <a:close/>
                  </a:path>
                </a:pathLst>
              </a:custGeom>
              <a:solidFill>
                <a:srgbClr val="00A13B"/>
              </a:solidFill>
              <a:ln w="9525">
                <a:noFill/>
                <a:round/>
                <a:headEnd/>
                <a:tailEnd/>
              </a:ln>
            </p:spPr>
            <p:txBody>
              <a:bodyPr>
                <a:prstTxWarp prst="textNoShape">
                  <a:avLst/>
                </a:prstTxWarp>
              </a:bodyPr>
              <a:lstStyle/>
              <a:p>
                <a:endParaRPr lang="en-US"/>
              </a:p>
            </p:txBody>
          </p:sp>
          <p:sp>
            <p:nvSpPr>
              <p:cNvPr id="72235" name="Freeform 1512"/>
              <p:cNvSpPr>
                <a:spLocks/>
              </p:cNvSpPr>
              <p:nvPr/>
            </p:nvSpPr>
            <p:spPr bwMode="auto">
              <a:xfrm>
                <a:off x="3616" y="2582"/>
                <a:ext cx="4" cy="2"/>
              </a:xfrm>
              <a:custGeom>
                <a:avLst/>
                <a:gdLst>
                  <a:gd name="T0" fmla="*/ 18 w 18"/>
                  <a:gd name="T1" fmla="*/ 11 h 11"/>
                  <a:gd name="T2" fmla="*/ 0 w 18"/>
                  <a:gd name="T3" fmla="*/ 2 h 11"/>
                  <a:gd name="T4" fmla="*/ 0 w 18"/>
                  <a:gd name="T5" fmla="*/ 0 h 11"/>
                  <a:gd name="T6" fmla="*/ 9 w 18"/>
                  <a:gd name="T7" fmla="*/ 5 h 11"/>
                  <a:gd name="T8" fmla="*/ 18 w 18"/>
                  <a:gd name="T9" fmla="*/ 11 h 11"/>
                  <a:gd name="T10" fmla="*/ 0 60000 65536"/>
                  <a:gd name="T11" fmla="*/ 0 60000 65536"/>
                  <a:gd name="T12" fmla="*/ 0 60000 65536"/>
                  <a:gd name="T13" fmla="*/ 0 60000 65536"/>
                  <a:gd name="T14" fmla="*/ 0 60000 65536"/>
                  <a:gd name="T15" fmla="*/ 0 w 18"/>
                  <a:gd name="T16" fmla="*/ 0 h 11"/>
                  <a:gd name="T17" fmla="*/ 18 w 18"/>
                  <a:gd name="T18" fmla="*/ 11 h 11"/>
                </a:gdLst>
                <a:ahLst/>
                <a:cxnLst>
                  <a:cxn ang="T10">
                    <a:pos x="T0" y="T1"/>
                  </a:cxn>
                  <a:cxn ang="T11">
                    <a:pos x="T2" y="T3"/>
                  </a:cxn>
                  <a:cxn ang="T12">
                    <a:pos x="T4" y="T5"/>
                  </a:cxn>
                  <a:cxn ang="T13">
                    <a:pos x="T6" y="T7"/>
                  </a:cxn>
                  <a:cxn ang="T14">
                    <a:pos x="T8" y="T9"/>
                  </a:cxn>
                </a:cxnLst>
                <a:rect l="T15" t="T16" r="T17" b="T18"/>
                <a:pathLst>
                  <a:path w="18" h="11">
                    <a:moveTo>
                      <a:pt x="18" y="11"/>
                    </a:moveTo>
                    <a:lnTo>
                      <a:pt x="0" y="2"/>
                    </a:lnTo>
                    <a:lnTo>
                      <a:pt x="0" y="0"/>
                    </a:lnTo>
                    <a:lnTo>
                      <a:pt x="9" y="5"/>
                    </a:lnTo>
                    <a:lnTo>
                      <a:pt x="18" y="11"/>
                    </a:lnTo>
                    <a:close/>
                  </a:path>
                </a:pathLst>
              </a:custGeom>
              <a:solidFill>
                <a:srgbClr val="00A13B"/>
              </a:solidFill>
              <a:ln w="9525">
                <a:noFill/>
                <a:round/>
                <a:headEnd/>
                <a:tailEnd/>
              </a:ln>
            </p:spPr>
            <p:txBody>
              <a:bodyPr>
                <a:prstTxWarp prst="textNoShape">
                  <a:avLst/>
                </a:prstTxWarp>
              </a:bodyPr>
              <a:lstStyle/>
              <a:p>
                <a:endParaRPr lang="en-US"/>
              </a:p>
            </p:txBody>
          </p:sp>
          <p:sp>
            <p:nvSpPr>
              <p:cNvPr id="72236" name="Freeform 1513"/>
              <p:cNvSpPr>
                <a:spLocks/>
              </p:cNvSpPr>
              <p:nvPr/>
            </p:nvSpPr>
            <p:spPr bwMode="auto">
              <a:xfrm>
                <a:off x="3616" y="2510"/>
                <a:ext cx="70" cy="74"/>
              </a:xfrm>
              <a:custGeom>
                <a:avLst/>
                <a:gdLst>
                  <a:gd name="T0" fmla="*/ 18 w 346"/>
                  <a:gd name="T1" fmla="*/ 369 h 369"/>
                  <a:gd name="T2" fmla="*/ 9 w 346"/>
                  <a:gd name="T3" fmla="*/ 363 h 369"/>
                  <a:gd name="T4" fmla="*/ 0 w 346"/>
                  <a:gd name="T5" fmla="*/ 358 h 369"/>
                  <a:gd name="T6" fmla="*/ 329 w 346"/>
                  <a:gd name="T7" fmla="*/ 3 h 369"/>
                  <a:gd name="T8" fmla="*/ 338 w 346"/>
                  <a:gd name="T9" fmla="*/ 8 h 369"/>
                  <a:gd name="T10" fmla="*/ 338 w 346"/>
                  <a:gd name="T11" fmla="*/ 0 h 369"/>
                  <a:gd name="T12" fmla="*/ 346 w 346"/>
                  <a:gd name="T13" fmla="*/ 14 h 369"/>
                  <a:gd name="T14" fmla="*/ 18 w 346"/>
                  <a:gd name="T15" fmla="*/ 369 h 369"/>
                  <a:gd name="T16" fmla="*/ 0 60000 65536"/>
                  <a:gd name="T17" fmla="*/ 0 60000 65536"/>
                  <a:gd name="T18" fmla="*/ 0 60000 65536"/>
                  <a:gd name="T19" fmla="*/ 0 60000 65536"/>
                  <a:gd name="T20" fmla="*/ 0 60000 65536"/>
                  <a:gd name="T21" fmla="*/ 0 60000 65536"/>
                  <a:gd name="T22" fmla="*/ 0 60000 65536"/>
                  <a:gd name="T23" fmla="*/ 0 60000 65536"/>
                  <a:gd name="T24" fmla="*/ 0 w 346"/>
                  <a:gd name="T25" fmla="*/ 0 h 369"/>
                  <a:gd name="T26" fmla="*/ 346 w 346"/>
                  <a:gd name="T27" fmla="*/ 369 h 36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46" h="369">
                    <a:moveTo>
                      <a:pt x="18" y="369"/>
                    </a:moveTo>
                    <a:lnTo>
                      <a:pt x="9" y="363"/>
                    </a:lnTo>
                    <a:lnTo>
                      <a:pt x="0" y="358"/>
                    </a:lnTo>
                    <a:lnTo>
                      <a:pt x="329" y="3"/>
                    </a:lnTo>
                    <a:lnTo>
                      <a:pt x="338" y="8"/>
                    </a:lnTo>
                    <a:lnTo>
                      <a:pt x="338" y="0"/>
                    </a:lnTo>
                    <a:lnTo>
                      <a:pt x="346" y="14"/>
                    </a:lnTo>
                    <a:lnTo>
                      <a:pt x="18" y="369"/>
                    </a:lnTo>
                    <a:close/>
                  </a:path>
                </a:pathLst>
              </a:custGeom>
              <a:solidFill>
                <a:srgbClr val="00A13B"/>
              </a:solidFill>
              <a:ln w="9525">
                <a:noFill/>
                <a:round/>
                <a:headEnd/>
                <a:tailEnd/>
              </a:ln>
            </p:spPr>
            <p:txBody>
              <a:bodyPr>
                <a:prstTxWarp prst="textNoShape">
                  <a:avLst/>
                </a:prstTxWarp>
              </a:bodyPr>
              <a:lstStyle/>
              <a:p>
                <a:endParaRPr lang="en-US"/>
              </a:p>
            </p:txBody>
          </p:sp>
          <p:sp>
            <p:nvSpPr>
              <p:cNvPr id="72237" name="Freeform 1514"/>
              <p:cNvSpPr>
                <a:spLocks/>
              </p:cNvSpPr>
              <p:nvPr/>
            </p:nvSpPr>
            <p:spPr bwMode="auto">
              <a:xfrm>
                <a:off x="3683" y="2510"/>
                <a:ext cx="1" cy="4"/>
              </a:xfrm>
              <a:custGeom>
                <a:avLst/>
                <a:gdLst>
                  <a:gd name="T0" fmla="*/ 3 w 3"/>
                  <a:gd name="T1" fmla="*/ 0 h 20"/>
                  <a:gd name="T2" fmla="*/ 3 w 3"/>
                  <a:gd name="T3" fmla="*/ 8 h 20"/>
                  <a:gd name="T4" fmla="*/ 3 w 3"/>
                  <a:gd name="T5" fmla="*/ 17 h 20"/>
                  <a:gd name="T6" fmla="*/ 0 w 3"/>
                  <a:gd name="T7" fmla="*/ 20 h 20"/>
                  <a:gd name="T8" fmla="*/ 0 w 3"/>
                  <a:gd name="T9" fmla="*/ 0 h 20"/>
                  <a:gd name="T10" fmla="*/ 3 w 3"/>
                  <a:gd name="T11" fmla="*/ 0 h 20"/>
                  <a:gd name="T12" fmla="*/ 0 60000 65536"/>
                  <a:gd name="T13" fmla="*/ 0 60000 65536"/>
                  <a:gd name="T14" fmla="*/ 0 60000 65536"/>
                  <a:gd name="T15" fmla="*/ 0 60000 65536"/>
                  <a:gd name="T16" fmla="*/ 0 60000 65536"/>
                  <a:gd name="T17" fmla="*/ 0 60000 65536"/>
                  <a:gd name="T18" fmla="*/ 0 w 3"/>
                  <a:gd name="T19" fmla="*/ 0 h 20"/>
                  <a:gd name="T20" fmla="*/ 3 w 3"/>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3" h="20">
                    <a:moveTo>
                      <a:pt x="3" y="0"/>
                    </a:moveTo>
                    <a:lnTo>
                      <a:pt x="3" y="8"/>
                    </a:lnTo>
                    <a:lnTo>
                      <a:pt x="3" y="17"/>
                    </a:lnTo>
                    <a:lnTo>
                      <a:pt x="0" y="20"/>
                    </a:lnTo>
                    <a:lnTo>
                      <a:pt x="0" y="0"/>
                    </a:lnTo>
                    <a:lnTo>
                      <a:pt x="3" y="0"/>
                    </a:lnTo>
                    <a:close/>
                  </a:path>
                </a:pathLst>
              </a:custGeom>
              <a:solidFill>
                <a:srgbClr val="00A13B"/>
              </a:solidFill>
              <a:ln w="9525">
                <a:noFill/>
                <a:round/>
                <a:headEnd/>
                <a:tailEnd/>
              </a:ln>
            </p:spPr>
            <p:txBody>
              <a:bodyPr>
                <a:prstTxWarp prst="textNoShape">
                  <a:avLst/>
                </a:prstTxWarp>
              </a:bodyPr>
              <a:lstStyle/>
              <a:p>
                <a:endParaRPr lang="en-US"/>
              </a:p>
            </p:txBody>
          </p:sp>
          <p:sp>
            <p:nvSpPr>
              <p:cNvPr id="72238" name="Freeform 1515"/>
              <p:cNvSpPr>
                <a:spLocks/>
              </p:cNvSpPr>
              <p:nvPr/>
            </p:nvSpPr>
            <p:spPr bwMode="auto">
              <a:xfrm>
                <a:off x="3682" y="2510"/>
                <a:ext cx="1" cy="4"/>
              </a:xfrm>
              <a:custGeom>
                <a:avLst/>
                <a:gdLst>
                  <a:gd name="T0" fmla="*/ 6 w 6"/>
                  <a:gd name="T1" fmla="*/ 0 h 20"/>
                  <a:gd name="T2" fmla="*/ 6 w 6"/>
                  <a:gd name="T3" fmla="*/ 20 h 20"/>
                  <a:gd name="T4" fmla="*/ 4 w 6"/>
                  <a:gd name="T5" fmla="*/ 17 h 20"/>
                  <a:gd name="T6" fmla="*/ 0 w 6"/>
                  <a:gd name="T7" fmla="*/ 17 h 20"/>
                  <a:gd name="T8" fmla="*/ 4 w 6"/>
                  <a:gd name="T9" fmla="*/ 0 h 20"/>
                  <a:gd name="T10" fmla="*/ 6 w 6"/>
                  <a:gd name="T11" fmla="*/ 0 h 20"/>
                  <a:gd name="T12" fmla="*/ 0 60000 65536"/>
                  <a:gd name="T13" fmla="*/ 0 60000 65536"/>
                  <a:gd name="T14" fmla="*/ 0 60000 65536"/>
                  <a:gd name="T15" fmla="*/ 0 60000 65536"/>
                  <a:gd name="T16" fmla="*/ 0 60000 65536"/>
                  <a:gd name="T17" fmla="*/ 0 60000 65536"/>
                  <a:gd name="T18" fmla="*/ 0 w 6"/>
                  <a:gd name="T19" fmla="*/ 0 h 20"/>
                  <a:gd name="T20" fmla="*/ 6 w 6"/>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6" h="20">
                    <a:moveTo>
                      <a:pt x="6" y="0"/>
                    </a:moveTo>
                    <a:lnTo>
                      <a:pt x="6" y="20"/>
                    </a:lnTo>
                    <a:lnTo>
                      <a:pt x="4" y="17"/>
                    </a:lnTo>
                    <a:lnTo>
                      <a:pt x="0" y="17"/>
                    </a:lnTo>
                    <a:lnTo>
                      <a:pt x="4" y="0"/>
                    </a:lnTo>
                    <a:lnTo>
                      <a:pt x="6" y="0"/>
                    </a:lnTo>
                    <a:close/>
                  </a:path>
                </a:pathLst>
              </a:custGeom>
              <a:solidFill>
                <a:srgbClr val="00A13B"/>
              </a:solidFill>
              <a:ln w="9525">
                <a:noFill/>
                <a:round/>
                <a:headEnd/>
                <a:tailEnd/>
              </a:ln>
            </p:spPr>
            <p:txBody>
              <a:bodyPr>
                <a:prstTxWarp prst="textNoShape">
                  <a:avLst/>
                </a:prstTxWarp>
              </a:bodyPr>
              <a:lstStyle/>
              <a:p>
                <a:endParaRPr lang="en-US"/>
              </a:p>
            </p:txBody>
          </p:sp>
          <p:sp>
            <p:nvSpPr>
              <p:cNvPr id="72239" name="Freeform 1516"/>
              <p:cNvSpPr>
                <a:spLocks/>
              </p:cNvSpPr>
              <p:nvPr/>
            </p:nvSpPr>
            <p:spPr bwMode="auto">
              <a:xfrm>
                <a:off x="3680" y="2510"/>
                <a:ext cx="3" cy="4"/>
              </a:xfrm>
              <a:custGeom>
                <a:avLst/>
                <a:gdLst>
                  <a:gd name="T0" fmla="*/ 13 w 13"/>
                  <a:gd name="T1" fmla="*/ 3 h 20"/>
                  <a:gd name="T2" fmla="*/ 9 w 13"/>
                  <a:gd name="T3" fmla="*/ 20 h 20"/>
                  <a:gd name="T4" fmla="*/ 3 w 13"/>
                  <a:gd name="T5" fmla="*/ 20 h 20"/>
                  <a:gd name="T6" fmla="*/ 0 w 13"/>
                  <a:gd name="T7" fmla="*/ 20 h 20"/>
                  <a:gd name="T8" fmla="*/ 9 w 13"/>
                  <a:gd name="T9" fmla="*/ 0 h 20"/>
                  <a:gd name="T10" fmla="*/ 13 w 13"/>
                  <a:gd name="T11" fmla="*/ 3 h 20"/>
                  <a:gd name="T12" fmla="*/ 0 60000 65536"/>
                  <a:gd name="T13" fmla="*/ 0 60000 65536"/>
                  <a:gd name="T14" fmla="*/ 0 60000 65536"/>
                  <a:gd name="T15" fmla="*/ 0 60000 65536"/>
                  <a:gd name="T16" fmla="*/ 0 60000 65536"/>
                  <a:gd name="T17" fmla="*/ 0 60000 65536"/>
                  <a:gd name="T18" fmla="*/ 0 w 13"/>
                  <a:gd name="T19" fmla="*/ 0 h 20"/>
                  <a:gd name="T20" fmla="*/ 13 w 13"/>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13" h="20">
                    <a:moveTo>
                      <a:pt x="13" y="3"/>
                    </a:moveTo>
                    <a:lnTo>
                      <a:pt x="9" y="20"/>
                    </a:lnTo>
                    <a:lnTo>
                      <a:pt x="3" y="20"/>
                    </a:lnTo>
                    <a:lnTo>
                      <a:pt x="0" y="20"/>
                    </a:lnTo>
                    <a:lnTo>
                      <a:pt x="9" y="0"/>
                    </a:lnTo>
                    <a:lnTo>
                      <a:pt x="13" y="3"/>
                    </a:lnTo>
                    <a:close/>
                  </a:path>
                </a:pathLst>
              </a:custGeom>
              <a:solidFill>
                <a:srgbClr val="00A13B"/>
              </a:solidFill>
              <a:ln w="9525">
                <a:noFill/>
                <a:round/>
                <a:headEnd/>
                <a:tailEnd/>
              </a:ln>
            </p:spPr>
            <p:txBody>
              <a:bodyPr>
                <a:prstTxWarp prst="textNoShape">
                  <a:avLst/>
                </a:prstTxWarp>
              </a:bodyPr>
              <a:lstStyle/>
              <a:p>
                <a:endParaRPr lang="en-US"/>
              </a:p>
            </p:txBody>
          </p:sp>
          <p:sp>
            <p:nvSpPr>
              <p:cNvPr id="72240" name="Freeform 1517"/>
              <p:cNvSpPr>
                <a:spLocks/>
              </p:cNvSpPr>
              <p:nvPr/>
            </p:nvSpPr>
            <p:spPr bwMode="auto">
              <a:xfrm>
                <a:off x="3679" y="2509"/>
                <a:ext cx="3" cy="5"/>
              </a:xfrm>
              <a:custGeom>
                <a:avLst/>
                <a:gdLst>
                  <a:gd name="T0" fmla="*/ 17 w 17"/>
                  <a:gd name="T1" fmla="*/ 2 h 22"/>
                  <a:gd name="T2" fmla="*/ 8 w 17"/>
                  <a:gd name="T3" fmla="*/ 22 h 22"/>
                  <a:gd name="T4" fmla="*/ 0 w 17"/>
                  <a:gd name="T5" fmla="*/ 19 h 22"/>
                  <a:gd name="T6" fmla="*/ 0 w 17"/>
                  <a:gd name="T7" fmla="*/ 17 h 22"/>
                  <a:gd name="T8" fmla="*/ 8 w 17"/>
                  <a:gd name="T9" fmla="*/ 0 h 22"/>
                  <a:gd name="T10" fmla="*/ 17 w 17"/>
                  <a:gd name="T11" fmla="*/ 2 h 22"/>
                  <a:gd name="T12" fmla="*/ 0 60000 65536"/>
                  <a:gd name="T13" fmla="*/ 0 60000 65536"/>
                  <a:gd name="T14" fmla="*/ 0 60000 65536"/>
                  <a:gd name="T15" fmla="*/ 0 60000 65536"/>
                  <a:gd name="T16" fmla="*/ 0 60000 65536"/>
                  <a:gd name="T17" fmla="*/ 0 60000 65536"/>
                  <a:gd name="T18" fmla="*/ 0 w 17"/>
                  <a:gd name="T19" fmla="*/ 0 h 22"/>
                  <a:gd name="T20" fmla="*/ 17 w 17"/>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17" h="22">
                    <a:moveTo>
                      <a:pt x="17" y="2"/>
                    </a:moveTo>
                    <a:lnTo>
                      <a:pt x="8" y="22"/>
                    </a:lnTo>
                    <a:lnTo>
                      <a:pt x="0" y="19"/>
                    </a:lnTo>
                    <a:lnTo>
                      <a:pt x="0" y="17"/>
                    </a:lnTo>
                    <a:lnTo>
                      <a:pt x="8" y="0"/>
                    </a:lnTo>
                    <a:lnTo>
                      <a:pt x="17" y="2"/>
                    </a:lnTo>
                    <a:close/>
                  </a:path>
                </a:pathLst>
              </a:custGeom>
              <a:solidFill>
                <a:srgbClr val="00A13B"/>
              </a:solidFill>
              <a:ln w="9525">
                <a:noFill/>
                <a:round/>
                <a:headEnd/>
                <a:tailEnd/>
              </a:ln>
            </p:spPr>
            <p:txBody>
              <a:bodyPr>
                <a:prstTxWarp prst="textNoShape">
                  <a:avLst/>
                </a:prstTxWarp>
              </a:bodyPr>
              <a:lstStyle/>
              <a:p>
                <a:endParaRPr lang="en-US"/>
              </a:p>
            </p:txBody>
          </p:sp>
          <p:sp>
            <p:nvSpPr>
              <p:cNvPr id="72241" name="Freeform 1518"/>
              <p:cNvSpPr>
                <a:spLocks/>
              </p:cNvSpPr>
              <p:nvPr/>
            </p:nvSpPr>
            <p:spPr bwMode="auto">
              <a:xfrm>
                <a:off x="3677" y="2509"/>
                <a:ext cx="3" cy="4"/>
              </a:xfrm>
              <a:custGeom>
                <a:avLst/>
                <a:gdLst>
                  <a:gd name="T0" fmla="*/ 19 w 19"/>
                  <a:gd name="T1" fmla="*/ 4 h 21"/>
                  <a:gd name="T2" fmla="*/ 11 w 19"/>
                  <a:gd name="T3" fmla="*/ 21 h 21"/>
                  <a:gd name="T4" fmla="*/ 2 w 19"/>
                  <a:gd name="T5" fmla="*/ 15 h 21"/>
                  <a:gd name="T6" fmla="*/ 0 w 19"/>
                  <a:gd name="T7" fmla="*/ 15 h 21"/>
                  <a:gd name="T8" fmla="*/ 13 w 19"/>
                  <a:gd name="T9" fmla="*/ 0 h 21"/>
                  <a:gd name="T10" fmla="*/ 19 w 19"/>
                  <a:gd name="T11" fmla="*/ 4 h 21"/>
                  <a:gd name="T12" fmla="*/ 0 60000 65536"/>
                  <a:gd name="T13" fmla="*/ 0 60000 65536"/>
                  <a:gd name="T14" fmla="*/ 0 60000 65536"/>
                  <a:gd name="T15" fmla="*/ 0 60000 65536"/>
                  <a:gd name="T16" fmla="*/ 0 60000 65536"/>
                  <a:gd name="T17" fmla="*/ 0 60000 65536"/>
                  <a:gd name="T18" fmla="*/ 0 w 19"/>
                  <a:gd name="T19" fmla="*/ 0 h 21"/>
                  <a:gd name="T20" fmla="*/ 19 w 19"/>
                  <a:gd name="T21" fmla="*/ 21 h 21"/>
                </a:gdLst>
                <a:ahLst/>
                <a:cxnLst>
                  <a:cxn ang="T12">
                    <a:pos x="T0" y="T1"/>
                  </a:cxn>
                  <a:cxn ang="T13">
                    <a:pos x="T2" y="T3"/>
                  </a:cxn>
                  <a:cxn ang="T14">
                    <a:pos x="T4" y="T5"/>
                  </a:cxn>
                  <a:cxn ang="T15">
                    <a:pos x="T6" y="T7"/>
                  </a:cxn>
                  <a:cxn ang="T16">
                    <a:pos x="T8" y="T9"/>
                  </a:cxn>
                  <a:cxn ang="T17">
                    <a:pos x="T10" y="T11"/>
                  </a:cxn>
                </a:cxnLst>
                <a:rect l="T18" t="T19" r="T20" b="T21"/>
                <a:pathLst>
                  <a:path w="19" h="21">
                    <a:moveTo>
                      <a:pt x="19" y="4"/>
                    </a:moveTo>
                    <a:lnTo>
                      <a:pt x="11" y="21"/>
                    </a:lnTo>
                    <a:lnTo>
                      <a:pt x="2" y="15"/>
                    </a:lnTo>
                    <a:lnTo>
                      <a:pt x="0" y="15"/>
                    </a:lnTo>
                    <a:lnTo>
                      <a:pt x="13" y="0"/>
                    </a:lnTo>
                    <a:lnTo>
                      <a:pt x="19" y="4"/>
                    </a:lnTo>
                    <a:close/>
                  </a:path>
                </a:pathLst>
              </a:custGeom>
              <a:solidFill>
                <a:srgbClr val="00A13B"/>
              </a:solidFill>
              <a:ln w="9525">
                <a:noFill/>
                <a:round/>
                <a:headEnd/>
                <a:tailEnd/>
              </a:ln>
            </p:spPr>
            <p:txBody>
              <a:bodyPr>
                <a:prstTxWarp prst="textNoShape">
                  <a:avLst/>
                </a:prstTxWarp>
              </a:bodyPr>
              <a:lstStyle/>
              <a:p>
                <a:endParaRPr lang="en-US"/>
              </a:p>
            </p:txBody>
          </p:sp>
          <p:sp>
            <p:nvSpPr>
              <p:cNvPr id="72242" name="Freeform 1519"/>
              <p:cNvSpPr>
                <a:spLocks/>
              </p:cNvSpPr>
              <p:nvPr/>
            </p:nvSpPr>
            <p:spPr bwMode="auto">
              <a:xfrm>
                <a:off x="3674" y="2507"/>
                <a:ext cx="5" cy="5"/>
              </a:xfrm>
              <a:custGeom>
                <a:avLst/>
                <a:gdLst>
                  <a:gd name="T0" fmla="*/ 26 w 26"/>
                  <a:gd name="T1" fmla="*/ 9 h 24"/>
                  <a:gd name="T2" fmla="*/ 13 w 26"/>
                  <a:gd name="T3" fmla="*/ 24 h 24"/>
                  <a:gd name="T4" fmla="*/ 4 w 26"/>
                  <a:gd name="T5" fmla="*/ 13 h 24"/>
                  <a:gd name="T6" fmla="*/ 0 w 26"/>
                  <a:gd name="T7" fmla="*/ 9 h 24"/>
                  <a:gd name="T8" fmla="*/ 18 w 26"/>
                  <a:gd name="T9" fmla="*/ 0 h 24"/>
                  <a:gd name="T10" fmla="*/ 26 w 26"/>
                  <a:gd name="T11" fmla="*/ 9 h 24"/>
                  <a:gd name="T12" fmla="*/ 0 60000 65536"/>
                  <a:gd name="T13" fmla="*/ 0 60000 65536"/>
                  <a:gd name="T14" fmla="*/ 0 60000 65536"/>
                  <a:gd name="T15" fmla="*/ 0 60000 65536"/>
                  <a:gd name="T16" fmla="*/ 0 60000 65536"/>
                  <a:gd name="T17" fmla="*/ 0 60000 65536"/>
                  <a:gd name="T18" fmla="*/ 0 w 26"/>
                  <a:gd name="T19" fmla="*/ 0 h 24"/>
                  <a:gd name="T20" fmla="*/ 26 w 26"/>
                  <a:gd name="T21" fmla="*/ 24 h 24"/>
                </a:gdLst>
                <a:ahLst/>
                <a:cxnLst>
                  <a:cxn ang="T12">
                    <a:pos x="T0" y="T1"/>
                  </a:cxn>
                  <a:cxn ang="T13">
                    <a:pos x="T2" y="T3"/>
                  </a:cxn>
                  <a:cxn ang="T14">
                    <a:pos x="T4" y="T5"/>
                  </a:cxn>
                  <a:cxn ang="T15">
                    <a:pos x="T6" y="T7"/>
                  </a:cxn>
                  <a:cxn ang="T16">
                    <a:pos x="T8" y="T9"/>
                  </a:cxn>
                  <a:cxn ang="T17">
                    <a:pos x="T10" y="T11"/>
                  </a:cxn>
                </a:cxnLst>
                <a:rect l="T18" t="T19" r="T20" b="T21"/>
                <a:pathLst>
                  <a:path w="26" h="24">
                    <a:moveTo>
                      <a:pt x="26" y="9"/>
                    </a:moveTo>
                    <a:lnTo>
                      <a:pt x="13" y="24"/>
                    </a:lnTo>
                    <a:lnTo>
                      <a:pt x="4" y="13"/>
                    </a:lnTo>
                    <a:lnTo>
                      <a:pt x="0" y="9"/>
                    </a:lnTo>
                    <a:lnTo>
                      <a:pt x="18" y="0"/>
                    </a:lnTo>
                    <a:lnTo>
                      <a:pt x="26" y="9"/>
                    </a:lnTo>
                    <a:close/>
                  </a:path>
                </a:pathLst>
              </a:custGeom>
              <a:solidFill>
                <a:srgbClr val="00A13B"/>
              </a:solidFill>
              <a:ln w="9525">
                <a:noFill/>
                <a:round/>
                <a:headEnd/>
                <a:tailEnd/>
              </a:ln>
            </p:spPr>
            <p:txBody>
              <a:bodyPr>
                <a:prstTxWarp prst="textNoShape">
                  <a:avLst/>
                </a:prstTxWarp>
              </a:bodyPr>
              <a:lstStyle/>
              <a:p>
                <a:endParaRPr lang="en-US"/>
              </a:p>
            </p:txBody>
          </p:sp>
          <p:sp>
            <p:nvSpPr>
              <p:cNvPr id="72243" name="Freeform 1520"/>
              <p:cNvSpPr>
                <a:spLocks/>
              </p:cNvSpPr>
              <p:nvPr/>
            </p:nvSpPr>
            <p:spPr bwMode="auto">
              <a:xfrm>
                <a:off x="3672" y="2504"/>
                <a:ext cx="6" cy="5"/>
              </a:xfrm>
              <a:custGeom>
                <a:avLst/>
                <a:gdLst>
                  <a:gd name="T0" fmla="*/ 26 w 26"/>
                  <a:gd name="T1" fmla="*/ 13 h 22"/>
                  <a:gd name="T2" fmla="*/ 8 w 26"/>
                  <a:gd name="T3" fmla="*/ 22 h 22"/>
                  <a:gd name="T4" fmla="*/ 0 w 26"/>
                  <a:gd name="T5" fmla="*/ 8 h 22"/>
                  <a:gd name="T6" fmla="*/ 17 w 26"/>
                  <a:gd name="T7" fmla="*/ 0 h 22"/>
                  <a:gd name="T8" fmla="*/ 26 w 26"/>
                  <a:gd name="T9" fmla="*/ 13 h 22"/>
                  <a:gd name="T10" fmla="*/ 0 60000 65536"/>
                  <a:gd name="T11" fmla="*/ 0 60000 65536"/>
                  <a:gd name="T12" fmla="*/ 0 60000 65536"/>
                  <a:gd name="T13" fmla="*/ 0 60000 65536"/>
                  <a:gd name="T14" fmla="*/ 0 60000 65536"/>
                  <a:gd name="T15" fmla="*/ 0 w 26"/>
                  <a:gd name="T16" fmla="*/ 0 h 22"/>
                  <a:gd name="T17" fmla="*/ 26 w 26"/>
                  <a:gd name="T18" fmla="*/ 22 h 22"/>
                </a:gdLst>
                <a:ahLst/>
                <a:cxnLst>
                  <a:cxn ang="T10">
                    <a:pos x="T0" y="T1"/>
                  </a:cxn>
                  <a:cxn ang="T11">
                    <a:pos x="T2" y="T3"/>
                  </a:cxn>
                  <a:cxn ang="T12">
                    <a:pos x="T4" y="T5"/>
                  </a:cxn>
                  <a:cxn ang="T13">
                    <a:pos x="T6" y="T7"/>
                  </a:cxn>
                  <a:cxn ang="T14">
                    <a:pos x="T8" y="T9"/>
                  </a:cxn>
                </a:cxnLst>
                <a:rect l="T15" t="T16" r="T17" b="T18"/>
                <a:pathLst>
                  <a:path w="26" h="22">
                    <a:moveTo>
                      <a:pt x="26" y="13"/>
                    </a:moveTo>
                    <a:lnTo>
                      <a:pt x="8" y="22"/>
                    </a:lnTo>
                    <a:lnTo>
                      <a:pt x="0" y="8"/>
                    </a:lnTo>
                    <a:lnTo>
                      <a:pt x="17" y="0"/>
                    </a:lnTo>
                    <a:lnTo>
                      <a:pt x="26" y="13"/>
                    </a:lnTo>
                    <a:close/>
                  </a:path>
                </a:pathLst>
              </a:custGeom>
              <a:solidFill>
                <a:srgbClr val="00A13B"/>
              </a:solidFill>
              <a:ln w="9525">
                <a:noFill/>
                <a:round/>
                <a:headEnd/>
                <a:tailEnd/>
              </a:ln>
            </p:spPr>
            <p:txBody>
              <a:bodyPr>
                <a:prstTxWarp prst="textNoShape">
                  <a:avLst/>
                </a:prstTxWarp>
              </a:bodyPr>
              <a:lstStyle/>
              <a:p>
                <a:endParaRPr lang="en-US"/>
              </a:p>
            </p:txBody>
          </p:sp>
          <p:sp>
            <p:nvSpPr>
              <p:cNvPr id="72244" name="Freeform 1521"/>
              <p:cNvSpPr>
                <a:spLocks/>
              </p:cNvSpPr>
              <p:nvPr/>
            </p:nvSpPr>
            <p:spPr bwMode="auto">
              <a:xfrm>
                <a:off x="3671" y="2500"/>
                <a:ext cx="5" cy="6"/>
              </a:xfrm>
              <a:custGeom>
                <a:avLst/>
                <a:gdLst>
                  <a:gd name="T0" fmla="*/ 26 w 26"/>
                  <a:gd name="T1" fmla="*/ 21 h 29"/>
                  <a:gd name="T2" fmla="*/ 9 w 26"/>
                  <a:gd name="T3" fmla="*/ 29 h 29"/>
                  <a:gd name="T4" fmla="*/ 0 w 26"/>
                  <a:gd name="T5" fmla="*/ 9 h 29"/>
                  <a:gd name="T6" fmla="*/ 0 w 26"/>
                  <a:gd name="T7" fmla="*/ 6 h 29"/>
                  <a:gd name="T8" fmla="*/ 21 w 26"/>
                  <a:gd name="T9" fmla="*/ 0 h 29"/>
                  <a:gd name="T10" fmla="*/ 26 w 26"/>
                  <a:gd name="T11" fmla="*/ 21 h 29"/>
                  <a:gd name="T12" fmla="*/ 0 60000 65536"/>
                  <a:gd name="T13" fmla="*/ 0 60000 65536"/>
                  <a:gd name="T14" fmla="*/ 0 60000 65536"/>
                  <a:gd name="T15" fmla="*/ 0 60000 65536"/>
                  <a:gd name="T16" fmla="*/ 0 60000 65536"/>
                  <a:gd name="T17" fmla="*/ 0 60000 65536"/>
                  <a:gd name="T18" fmla="*/ 0 w 26"/>
                  <a:gd name="T19" fmla="*/ 0 h 29"/>
                  <a:gd name="T20" fmla="*/ 26 w 26"/>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26" h="29">
                    <a:moveTo>
                      <a:pt x="26" y="21"/>
                    </a:moveTo>
                    <a:lnTo>
                      <a:pt x="9" y="29"/>
                    </a:lnTo>
                    <a:lnTo>
                      <a:pt x="0" y="9"/>
                    </a:lnTo>
                    <a:lnTo>
                      <a:pt x="0" y="6"/>
                    </a:lnTo>
                    <a:lnTo>
                      <a:pt x="21" y="0"/>
                    </a:lnTo>
                    <a:lnTo>
                      <a:pt x="26" y="21"/>
                    </a:lnTo>
                    <a:close/>
                  </a:path>
                </a:pathLst>
              </a:custGeom>
              <a:solidFill>
                <a:srgbClr val="00A13B"/>
              </a:solidFill>
              <a:ln w="9525">
                <a:noFill/>
                <a:round/>
                <a:headEnd/>
                <a:tailEnd/>
              </a:ln>
            </p:spPr>
            <p:txBody>
              <a:bodyPr>
                <a:prstTxWarp prst="textNoShape">
                  <a:avLst/>
                </a:prstTxWarp>
              </a:bodyPr>
              <a:lstStyle/>
              <a:p>
                <a:endParaRPr lang="en-US"/>
              </a:p>
            </p:txBody>
          </p:sp>
          <p:sp>
            <p:nvSpPr>
              <p:cNvPr id="72245" name="Freeform 1522"/>
              <p:cNvSpPr>
                <a:spLocks/>
              </p:cNvSpPr>
              <p:nvPr/>
            </p:nvSpPr>
            <p:spPr bwMode="auto">
              <a:xfrm>
                <a:off x="3670" y="2498"/>
                <a:ext cx="5" cy="3"/>
              </a:xfrm>
              <a:custGeom>
                <a:avLst/>
                <a:gdLst>
                  <a:gd name="T0" fmla="*/ 23 w 23"/>
                  <a:gd name="T1" fmla="*/ 11 h 17"/>
                  <a:gd name="T2" fmla="*/ 2 w 23"/>
                  <a:gd name="T3" fmla="*/ 17 h 17"/>
                  <a:gd name="T4" fmla="*/ 0 w 23"/>
                  <a:gd name="T5" fmla="*/ 6 h 17"/>
                  <a:gd name="T6" fmla="*/ 19 w 23"/>
                  <a:gd name="T7" fmla="*/ 0 h 17"/>
                  <a:gd name="T8" fmla="*/ 23 w 23"/>
                  <a:gd name="T9" fmla="*/ 11 h 17"/>
                  <a:gd name="T10" fmla="*/ 0 60000 65536"/>
                  <a:gd name="T11" fmla="*/ 0 60000 65536"/>
                  <a:gd name="T12" fmla="*/ 0 60000 65536"/>
                  <a:gd name="T13" fmla="*/ 0 60000 65536"/>
                  <a:gd name="T14" fmla="*/ 0 60000 65536"/>
                  <a:gd name="T15" fmla="*/ 0 w 23"/>
                  <a:gd name="T16" fmla="*/ 0 h 17"/>
                  <a:gd name="T17" fmla="*/ 23 w 23"/>
                  <a:gd name="T18" fmla="*/ 17 h 17"/>
                </a:gdLst>
                <a:ahLst/>
                <a:cxnLst>
                  <a:cxn ang="T10">
                    <a:pos x="T0" y="T1"/>
                  </a:cxn>
                  <a:cxn ang="T11">
                    <a:pos x="T2" y="T3"/>
                  </a:cxn>
                  <a:cxn ang="T12">
                    <a:pos x="T4" y="T5"/>
                  </a:cxn>
                  <a:cxn ang="T13">
                    <a:pos x="T6" y="T7"/>
                  </a:cxn>
                  <a:cxn ang="T14">
                    <a:pos x="T8" y="T9"/>
                  </a:cxn>
                </a:cxnLst>
                <a:rect l="T15" t="T16" r="T17" b="T18"/>
                <a:pathLst>
                  <a:path w="23" h="17">
                    <a:moveTo>
                      <a:pt x="23" y="11"/>
                    </a:moveTo>
                    <a:lnTo>
                      <a:pt x="2" y="17"/>
                    </a:lnTo>
                    <a:lnTo>
                      <a:pt x="0" y="6"/>
                    </a:lnTo>
                    <a:lnTo>
                      <a:pt x="19" y="0"/>
                    </a:lnTo>
                    <a:lnTo>
                      <a:pt x="23" y="11"/>
                    </a:lnTo>
                    <a:close/>
                  </a:path>
                </a:pathLst>
              </a:custGeom>
              <a:solidFill>
                <a:srgbClr val="00A13B"/>
              </a:solidFill>
              <a:ln w="9525">
                <a:noFill/>
                <a:round/>
                <a:headEnd/>
                <a:tailEnd/>
              </a:ln>
            </p:spPr>
            <p:txBody>
              <a:bodyPr>
                <a:prstTxWarp prst="textNoShape">
                  <a:avLst/>
                </a:prstTxWarp>
              </a:bodyPr>
              <a:lstStyle/>
              <a:p>
                <a:endParaRPr lang="en-US"/>
              </a:p>
            </p:txBody>
          </p:sp>
          <p:sp>
            <p:nvSpPr>
              <p:cNvPr id="72246" name="Freeform 1523"/>
              <p:cNvSpPr>
                <a:spLocks/>
              </p:cNvSpPr>
              <p:nvPr/>
            </p:nvSpPr>
            <p:spPr bwMode="auto">
              <a:xfrm>
                <a:off x="3670" y="2495"/>
                <a:ext cx="4" cy="4"/>
              </a:xfrm>
              <a:custGeom>
                <a:avLst/>
                <a:gdLst>
                  <a:gd name="T0" fmla="*/ 22 w 22"/>
                  <a:gd name="T1" fmla="*/ 15 h 21"/>
                  <a:gd name="T2" fmla="*/ 3 w 22"/>
                  <a:gd name="T3" fmla="*/ 21 h 21"/>
                  <a:gd name="T4" fmla="*/ 0 w 22"/>
                  <a:gd name="T5" fmla="*/ 6 h 21"/>
                  <a:gd name="T6" fmla="*/ 0 w 22"/>
                  <a:gd name="T7" fmla="*/ 4 h 21"/>
                  <a:gd name="T8" fmla="*/ 20 w 22"/>
                  <a:gd name="T9" fmla="*/ 0 h 21"/>
                  <a:gd name="T10" fmla="*/ 22 w 22"/>
                  <a:gd name="T11" fmla="*/ 15 h 21"/>
                  <a:gd name="T12" fmla="*/ 0 60000 65536"/>
                  <a:gd name="T13" fmla="*/ 0 60000 65536"/>
                  <a:gd name="T14" fmla="*/ 0 60000 65536"/>
                  <a:gd name="T15" fmla="*/ 0 60000 65536"/>
                  <a:gd name="T16" fmla="*/ 0 60000 65536"/>
                  <a:gd name="T17" fmla="*/ 0 60000 65536"/>
                  <a:gd name="T18" fmla="*/ 0 w 22"/>
                  <a:gd name="T19" fmla="*/ 0 h 21"/>
                  <a:gd name="T20" fmla="*/ 22 w 22"/>
                  <a:gd name="T21" fmla="*/ 21 h 21"/>
                </a:gdLst>
                <a:ahLst/>
                <a:cxnLst>
                  <a:cxn ang="T12">
                    <a:pos x="T0" y="T1"/>
                  </a:cxn>
                  <a:cxn ang="T13">
                    <a:pos x="T2" y="T3"/>
                  </a:cxn>
                  <a:cxn ang="T14">
                    <a:pos x="T4" y="T5"/>
                  </a:cxn>
                  <a:cxn ang="T15">
                    <a:pos x="T6" y="T7"/>
                  </a:cxn>
                  <a:cxn ang="T16">
                    <a:pos x="T8" y="T9"/>
                  </a:cxn>
                  <a:cxn ang="T17">
                    <a:pos x="T10" y="T11"/>
                  </a:cxn>
                </a:cxnLst>
                <a:rect l="T18" t="T19" r="T20" b="T21"/>
                <a:pathLst>
                  <a:path w="22" h="21">
                    <a:moveTo>
                      <a:pt x="22" y="15"/>
                    </a:moveTo>
                    <a:lnTo>
                      <a:pt x="3" y="21"/>
                    </a:lnTo>
                    <a:lnTo>
                      <a:pt x="0" y="6"/>
                    </a:lnTo>
                    <a:lnTo>
                      <a:pt x="0" y="4"/>
                    </a:lnTo>
                    <a:lnTo>
                      <a:pt x="20" y="0"/>
                    </a:lnTo>
                    <a:lnTo>
                      <a:pt x="22" y="15"/>
                    </a:lnTo>
                    <a:close/>
                  </a:path>
                </a:pathLst>
              </a:custGeom>
              <a:solidFill>
                <a:srgbClr val="00A13B"/>
              </a:solidFill>
              <a:ln w="9525">
                <a:noFill/>
                <a:round/>
                <a:headEnd/>
                <a:tailEnd/>
              </a:ln>
            </p:spPr>
            <p:txBody>
              <a:bodyPr>
                <a:prstTxWarp prst="textNoShape">
                  <a:avLst/>
                </a:prstTxWarp>
              </a:bodyPr>
              <a:lstStyle/>
              <a:p>
                <a:endParaRPr lang="en-US"/>
              </a:p>
            </p:txBody>
          </p:sp>
          <p:sp>
            <p:nvSpPr>
              <p:cNvPr id="72247" name="Freeform 1524"/>
              <p:cNvSpPr>
                <a:spLocks/>
              </p:cNvSpPr>
              <p:nvPr/>
            </p:nvSpPr>
            <p:spPr bwMode="auto">
              <a:xfrm>
                <a:off x="3669" y="2492"/>
                <a:ext cx="5" cy="4"/>
              </a:xfrm>
              <a:custGeom>
                <a:avLst/>
                <a:gdLst>
                  <a:gd name="T0" fmla="*/ 23 w 23"/>
                  <a:gd name="T1" fmla="*/ 14 h 18"/>
                  <a:gd name="T2" fmla="*/ 3 w 23"/>
                  <a:gd name="T3" fmla="*/ 18 h 18"/>
                  <a:gd name="T4" fmla="*/ 0 w 23"/>
                  <a:gd name="T5" fmla="*/ 3 h 18"/>
                  <a:gd name="T6" fmla="*/ 20 w 23"/>
                  <a:gd name="T7" fmla="*/ 0 h 18"/>
                  <a:gd name="T8" fmla="*/ 23 w 23"/>
                  <a:gd name="T9" fmla="*/ 14 h 18"/>
                  <a:gd name="T10" fmla="*/ 0 60000 65536"/>
                  <a:gd name="T11" fmla="*/ 0 60000 65536"/>
                  <a:gd name="T12" fmla="*/ 0 60000 65536"/>
                  <a:gd name="T13" fmla="*/ 0 60000 65536"/>
                  <a:gd name="T14" fmla="*/ 0 60000 65536"/>
                  <a:gd name="T15" fmla="*/ 0 w 23"/>
                  <a:gd name="T16" fmla="*/ 0 h 18"/>
                  <a:gd name="T17" fmla="*/ 23 w 23"/>
                  <a:gd name="T18" fmla="*/ 18 h 18"/>
                </a:gdLst>
                <a:ahLst/>
                <a:cxnLst>
                  <a:cxn ang="T10">
                    <a:pos x="T0" y="T1"/>
                  </a:cxn>
                  <a:cxn ang="T11">
                    <a:pos x="T2" y="T3"/>
                  </a:cxn>
                  <a:cxn ang="T12">
                    <a:pos x="T4" y="T5"/>
                  </a:cxn>
                  <a:cxn ang="T13">
                    <a:pos x="T6" y="T7"/>
                  </a:cxn>
                  <a:cxn ang="T14">
                    <a:pos x="T8" y="T9"/>
                  </a:cxn>
                </a:cxnLst>
                <a:rect l="T15" t="T16" r="T17" b="T18"/>
                <a:pathLst>
                  <a:path w="23" h="18">
                    <a:moveTo>
                      <a:pt x="23" y="14"/>
                    </a:moveTo>
                    <a:lnTo>
                      <a:pt x="3" y="18"/>
                    </a:lnTo>
                    <a:lnTo>
                      <a:pt x="0" y="3"/>
                    </a:lnTo>
                    <a:lnTo>
                      <a:pt x="20" y="0"/>
                    </a:lnTo>
                    <a:lnTo>
                      <a:pt x="23" y="14"/>
                    </a:lnTo>
                    <a:close/>
                  </a:path>
                </a:pathLst>
              </a:custGeom>
              <a:solidFill>
                <a:srgbClr val="00A13B"/>
              </a:solidFill>
              <a:ln w="9525">
                <a:noFill/>
                <a:round/>
                <a:headEnd/>
                <a:tailEnd/>
              </a:ln>
            </p:spPr>
            <p:txBody>
              <a:bodyPr>
                <a:prstTxWarp prst="textNoShape">
                  <a:avLst/>
                </a:prstTxWarp>
              </a:bodyPr>
              <a:lstStyle/>
              <a:p>
                <a:endParaRPr lang="en-US"/>
              </a:p>
            </p:txBody>
          </p:sp>
          <p:sp>
            <p:nvSpPr>
              <p:cNvPr id="72248" name="Freeform 1525"/>
              <p:cNvSpPr>
                <a:spLocks/>
              </p:cNvSpPr>
              <p:nvPr/>
            </p:nvSpPr>
            <p:spPr bwMode="auto">
              <a:xfrm>
                <a:off x="3669" y="2489"/>
                <a:ext cx="4" cy="4"/>
              </a:xfrm>
              <a:custGeom>
                <a:avLst/>
                <a:gdLst>
                  <a:gd name="T0" fmla="*/ 20 w 20"/>
                  <a:gd name="T1" fmla="*/ 17 h 20"/>
                  <a:gd name="T2" fmla="*/ 0 w 20"/>
                  <a:gd name="T3" fmla="*/ 20 h 20"/>
                  <a:gd name="T4" fmla="*/ 0 w 20"/>
                  <a:gd name="T5" fmla="*/ 0 h 20"/>
                  <a:gd name="T6" fmla="*/ 20 w 20"/>
                  <a:gd name="T7" fmla="*/ 0 h 20"/>
                  <a:gd name="T8" fmla="*/ 20 w 20"/>
                  <a:gd name="T9" fmla="*/ 17 h 20"/>
                  <a:gd name="T10" fmla="*/ 0 60000 65536"/>
                  <a:gd name="T11" fmla="*/ 0 60000 65536"/>
                  <a:gd name="T12" fmla="*/ 0 60000 65536"/>
                  <a:gd name="T13" fmla="*/ 0 60000 65536"/>
                  <a:gd name="T14" fmla="*/ 0 60000 65536"/>
                  <a:gd name="T15" fmla="*/ 0 w 20"/>
                  <a:gd name="T16" fmla="*/ 0 h 20"/>
                  <a:gd name="T17" fmla="*/ 20 w 20"/>
                  <a:gd name="T18" fmla="*/ 20 h 20"/>
                </a:gdLst>
                <a:ahLst/>
                <a:cxnLst>
                  <a:cxn ang="T10">
                    <a:pos x="T0" y="T1"/>
                  </a:cxn>
                  <a:cxn ang="T11">
                    <a:pos x="T2" y="T3"/>
                  </a:cxn>
                  <a:cxn ang="T12">
                    <a:pos x="T4" y="T5"/>
                  </a:cxn>
                  <a:cxn ang="T13">
                    <a:pos x="T6" y="T7"/>
                  </a:cxn>
                  <a:cxn ang="T14">
                    <a:pos x="T8" y="T9"/>
                  </a:cxn>
                </a:cxnLst>
                <a:rect l="T15" t="T16" r="T17" b="T18"/>
                <a:pathLst>
                  <a:path w="20" h="20">
                    <a:moveTo>
                      <a:pt x="20" y="17"/>
                    </a:moveTo>
                    <a:lnTo>
                      <a:pt x="0" y="20"/>
                    </a:lnTo>
                    <a:lnTo>
                      <a:pt x="0" y="0"/>
                    </a:lnTo>
                    <a:lnTo>
                      <a:pt x="20" y="0"/>
                    </a:lnTo>
                    <a:lnTo>
                      <a:pt x="20" y="17"/>
                    </a:lnTo>
                    <a:close/>
                  </a:path>
                </a:pathLst>
              </a:custGeom>
              <a:solidFill>
                <a:srgbClr val="00A13B"/>
              </a:solidFill>
              <a:ln w="9525">
                <a:noFill/>
                <a:round/>
                <a:headEnd/>
                <a:tailEnd/>
              </a:ln>
            </p:spPr>
            <p:txBody>
              <a:bodyPr>
                <a:prstTxWarp prst="textNoShape">
                  <a:avLst/>
                </a:prstTxWarp>
              </a:bodyPr>
              <a:lstStyle/>
              <a:p>
                <a:endParaRPr lang="en-US"/>
              </a:p>
            </p:txBody>
          </p:sp>
          <p:sp>
            <p:nvSpPr>
              <p:cNvPr id="72249" name="Freeform 1526"/>
              <p:cNvSpPr>
                <a:spLocks/>
              </p:cNvSpPr>
              <p:nvPr/>
            </p:nvSpPr>
            <p:spPr bwMode="auto">
              <a:xfrm>
                <a:off x="3668" y="2484"/>
                <a:ext cx="5" cy="5"/>
              </a:xfrm>
              <a:custGeom>
                <a:avLst/>
                <a:gdLst>
                  <a:gd name="T0" fmla="*/ 23 w 23"/>
                  <a:gd name="T1" fmla="*/ 21 h 21"/>
                  <a:gd name="T2" fmla="*/ 3 w 23"/>
                  <a:gd name="T3" fmla="*/ 21 h 21"/>
                  <a:gd name="T4" fmla="*/ 0 w 23"/>
                  <a:gd name="T5" fmla="*/ 0 h 21"/>
                  <a:gd name="T6" fmla="*/ 20 w 23"/>
                  <a:gd name="T7" fmla="*/ 0 h 21"/>
                  <a:gd name="T8" fmla="*/ 23 w 23"/>
                  <a:gd name="T9" fmla="*/ 21 h 21"/>
                  <a:gd name="T10" fmla="*/ 0 60000 65536"/>
                  <a:gd name="T11" fmla="*/ 0 60000 65536"/>
                  <a:gd name="T12" fmla="*/ 0 60000 65536"/>
                  <a:gd name="T13" fmla="*/ 0 60000 65536"/>
                  <a:gd name="T14" fmla="*/ 0 60000 65536"/>
                  <a:gd name="T15" fmla="*/ 0 w 23"/>
                  <a:gd name="T16" fmla="*/ 0 h 21"/>
                  <a:gd name="T17" fmla="*/ 23 w 23"/>
                  <a:gd name="T18" fmla="*/ 21 h 21"/>
                </a:gdLst>
                <a:ahLst/>
                <a:cxnLst>
                  <a:cxn ang="T10">
                    <a:pos x="T0" y="T1"/>
                  </a:cxn>
                  <a:cxn ang="T11">
                    <a:pos x="T2" y="T3"/>
                  </a:cxn>
                  <a:cxn ang="T12">
                    <a:pos x="T4" y="T5"/>
                  </a:cxn>
                  <a:cxn ang="T13">
                    <a:pos x="T6" y="T7"/>
                  </a:cxn>
                  <a:cxn ang="T14">
                    <a:pos x="T8" y="T9"/>
                  </a:cxn>
                </a:cxnLst>
                <a:rect l="T15" t="T16" r="T17" b="T18"/>
                <a:pathLst>
                  <a:path w="23" h="21">
                    <a:moveTo>
                      <a:pt x="23" y="21"/>
                    </a:moveTo>
                    <a:lnTo>
                      <a:pt x="3" y="21"/>
                    </a:lnTo>
                    <a:lnTo>
                      <a:pt x="0" y="0"/>
                    </a:lnTo>
                    <a:lnTo>
                      <a:pt x="20" y="0"/>
                    </a:lnTo>
                    <a:lnTo>
                      <a:pt x="23" y="21"/>
                    </a:lnTo>
                    <a:close/>
                  </a:path>
                </a:pathLst>
              </a:custGeom>
              <a:solidFill>
                <a:srgbClr val="00A13B"/>
              </a:solidFill>
              <a:ln w="9525">
                <a:noFill/>
                <a:round/>
                <a:headEnd/>
                <a:tailEnd/>
              </a:ln>
            </p:spPr>
            <p:txBody>
              <a:bodyPr>
                <a:prstTxWarp prst="textNoShape">
                  <a:avLst/>
                </a:prstTxWarp>
              </a:bodyPr>
              <a:lstStyle/>
              <a:p>
                <a:endParaRPr lang="en-US"/>
              </a:p>
            </p:txBody>
          </p:sp>
          <p:sp>
            <p:nvSpPr>
              <p:cNvPr id="72250" name="Freeform 1527"/>
              <p:cNvSpPr>
                <a:spLocks/>
              </p:cNvSpPr>
              <p:nvPr/>
            </p:nvSpPr>
            <p:spPr bwMode="auto">
              <a:xfrm>
                <a:off x="3668" y="2480"/>
                <a:ext cx="4" cy="4"/>
              </a:xfrm>
              <a:custGeom>
                <a:avLst/>
                <a:gdLst>
                  <a:gd name="T0" fmla="*/ 20 w 20"/>
                  <a:gd name="T1" fmla="*/ 23 h 23"/>
                  <a:gd name="T2" fmla="*/ 0 w 20"/>
                  <a:gd name="T3" fmla="*/ 23 h 23"/>
                  <a:gd name="T4" fmla="*/ 0 w 20"/>
                  <a:gd name="T5" fmla="*/ 0 h 23"/>
                  <a:gd name="T6" fmla="*/ 3 w 20"/>
                  <a:gd name="T7" fmla="*/ 0 h 23"/>
                  <a:gd name="T8" fmla="*/ 20 w 20"/>
                  <a:gd name="T9" fmla="*/ 0 h 23"/>
                  <a:gd name="T10" fmla="*/ 20 w 20"/>
                  <a:gd name="T11" fmla="*/ 23 h 23"/>
                  <a:gd name="T12" fmla="*/ 0 60000 65536"/>
                  <a:gd name="T13" fmla="*/ 0 60000 65536"/>
                  <a:gd name="T14" fmla="*/ 0 60000 65536"/>
                  <a:gd name="T15" fmla="*/ 0 60000 65536"/>
                  <a:gd name="T16" fmla="*/ 0 60000 65536"/>
                  <a:gd name="T17" fmla="*/ 0 60000 65536"/>
                  <a:gd name="T18" fmla="*/ 0 w 20"/>
                  <a:gd name="T19" fmla="*/ 0 h 23"/>
                  <a:gd name="T20" fmla="*/ 20 w 20"/>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20" h="23">
                    <a:moveTo>
                      <a:pt x="20" y="23"/>
                    </a:moveTo>
                    <a:lnTo>
                      <a:pt x="0" y="23"/>
                    </a:lnTo>
                    <a:lnTo>
                      <a:pt x="0" y="0"/>
                    </a:lnTo>
                    <a:lnTo>
                      <a:pt x="3" y="0"/>
                    </a:lnTo>
                    <a:lnTo>
                      <a:pt x="20" y="0"/>
                    </a:lnTo>
                    <a:lnTo>
                      <a:pt x="20" y="23"/>
                    </a:lnTo>
                    <a:close/>
                  </a:path>
                </a:pathLst>
              </a:custGeom>
              <a:solidFill>
                <a:srgbClr val="00A13B"/>
              </a:solidFill>
              <a:ln w="9525">
                <a:noFill/>
                <a:round/>
                <a:headEnd/>
                <a:tailEnd/>
              </a:ln>
            </p:spPr>
            <p:txBody>
              <a:bodyPr>
                <a:prstTxWarp prst="textNoShape">
                  <a:avLst/>
                </a:prstTxWarp>
              </a:bodyPr>
              <a:lstStyle/>
              <a:p>
                <a:endParaRPr lang="en-US"/>
              </a:p>
            </p:txBody>
          </p:sp>
          <p:sp>
            <p:nvSpPr>
              <p:cNvPr id="72251" name="Freeform 1528"/>
              <p:cNvSpPr>
                <a:spLocks/>
              </p:cNvSpPr>
              <p:nvPr/>
            </p:nvSpPr>
            <p:spPr bwMode="auto">
              <a:xfrm>
                <a:off x="3669" y="2475"/>
                <a:ext cx="4" cy="5"/>
              </a:xfrm>
              <a:custGeom>
                <a:avLst/>
                <a:gdLst>
                  <a:gd name="T0" fmla="*/ 17 w 20"/>
                  <a:gd name="T1" fmla="*/ 26 h 26"/>
                  <a:gd name="T2" fmla="*/ 0 w 20"/>
                  <a:gd name="T3" fmla="*/ 26 h 26"/>
                  <a:gd name="T4" fmla="*/ 0 w 20"/>
                  <a:gd name="T5" fmla="*/ 0 h 26"/>
                  <a:gd name="T6" fmla="*/ 20 w 20"/>
                  <a:gd name="T7" fmla="*/ 4 h 26"/>
                  <a:gd name="T8" fmla="*/ 17 w 20"/>
                  <a:gd name="T9" fmla="*/ 26 h 26"/>
                  <a:gd name="T10" fmla="*/ 0 60000 65536"/>
                  <a:gd name="T11" fmla="*/ 0 60000 65536"/>
                  <a:gd name="T12" fmla="*/ 0 60000 65536"/>
                  <a:gd name="T13" fmla="*/ 0 60000 65536"/>
                  <a:gd name="T14" fmla="*/ 0 60000 65536"/>
                  <a:gd name="T15" fmla="*/ 0 w 20"/>
                  <a:gd name="T16" fmla="*/ 0 h 26"/>
                  <a:gd name="T17" fmla="*/ 20 w 20"/>
                  <a:gd name="T18" fmla="*/ 26 h 26"/>
                </a:gdLst>
                <a:ahLst/>
                <a:cxnLst>
                  <a:cxn ang="T10">
                    <a:pos x="T0" y="T1"/>
                  </a:cxn>
                  <a:cxn ang="T11">
                    <a:pos x="T2" y="T3"/>
                  </a:cxn>
                  <a:cxn ang="T12">
                    <a:pos x="T4" y="T5"/>
                  </a:cxn>
                  <a:cxn ang="T13">
                    <a:pos x="T6" y="T7"/>
                  </a:cxn>
                  <a:cxn ang="T14">
                    <a:pos x="T8" y="T9"/>
                  </a:cxn>
                </a:cxnLst>
                <a:rect l="T15" t="T16" r="T17" b="T18"/>
                <a:pathLst>
                  <a:path w="20" h="26">
                    <a:moveTo>
                      <a:pt x="17" y="26"/>
                    </a:moveTo>
                    <a:lnTo>
                      <a:pt x="0" y="26"/>
                    </a:lnTo>
                    <a:lnTo>
                      <a:pt x="0" y="0"/>
                    </a:lnTo>
                    <a:lnTo>
                      <a:pt x="20" y="4"/>
                    </a:lnTo>
                    <a:lnTo>
                      <a:pt x="17" y="26"/>
                    </a:lnTo>
                    <a:close/>
                  </a:path>
                </a:pathLst>
              </a:custGeom>
              <a:solidFill>
                <a:srgbClr val="00A13B"/>
              </a:solidFill>
              <a:ln w="9525">
                <a:noFill/>
                <a:round/>
                <a:headEnd/>
                <a:tailEnd/>
              </a:ln>
            </p:spPr>
            <p:txBody>
              <a:bodyPr>
                <a:prstTxWarp prst="textNoShape">
                  <a:avLst/>
                </a:prstTxWarp>
              </a:bodyPr>
              <a:lstStyle/>
              <a:p>
                <a:endParaRPr lang="en-US"/>
              </a:p>
            </p:txBody>
          </p:sp>
          <p:sp>
            <p:nvSpPr>
              <p:cNvPr id="72252" name="Freeform 1529"/>
              <p:cNvSpPr>
                <a:spLocks/>
              </p:cNvSpPr>
              <p:nvPr/>
            </p:nvSpPr>
            <p:spPr bwMode="auto">
              <a:xfrm>
                <a:off x="3669" y="2469"/>
                <a:ext cx="5" cy="6"/>
              </a:xfrm>
              <a:custGeom>
                <a:avLst/>
                <a:gdLst>
                  <a:gd name="T0" fmla="*/ 20 w 23"/>
                  <a:gd name="T1" fmla="*/ 30 h 30"/>
                  <a:gd name="T2" fmla="*/ 0 w 23"/>
                  <a:gd name="T3" fmla="*/ 26 h 30"/>
                  <a:gd name="T4" fmla="*/ 3 w 23"/>
                  <a:gd name="T5" fmla="*/ 0 h 30"/>
                  <a:gd name="T6" fmla="*/ 23 w 23"/>
                  <a:gd name="T7" fmla="*/ 0 h 30"/>
                  <a:gd name="T8" fmla="*/ 20 w 23"/>
                  <a:gd name="T9" fmla="*/ 30 h 30"/>
                  <a:gd name="T10" fmla="*/ 0 60000 65536"/>
                  <a:gd name="T11" fmla="*/ 0 60000 65536"/>
                  <a:gd name="T12" fmla="*/ 0 60000 65536"/>
                  <a:gd name="T13" fmla="*/ 0 60000 65536"/>
                  <a:gd name="T14" fmla="*/ 0 60000 65536"/>
                  <a:gd name="T15" fmla="*/ 0 w 23"/>
                  <a:gd name="T16" fmla="*/ 0 h 30"/>
                  <a:gd name="T17" fmla="*/ 23 w 23"/>
                  <a:gd name="T18" fmla="*/ 30 h 30"/>
                </a:gdLst>
                <a:ahLst/>
                <a:cxnLst>
                  <a:cxn ang="T10">
                    <a:pos x="T0" y="T1"/>
                  </a:cxn>
                  <a:cxn ang="T11">
                    <a:pos x="T2" y="T3"/>
                  </a:cxn>
                  <a:cxn ang="T12">
                    <a:pos x="T4" y="T5"/>
                  </a:cxn>
                  <a:cxn ang="T13">
                    <a:pos x="T6" y="T7"/>
                  </a:cxn>
                  <a:cxn ang="T14">
                    <a:pos x="T8" y="T9"/>
                  </a:cxn>
                </a:cxnLst>
                <a:rect l="T15" t="T16" r="T17" b="T18"/>
                <a:pathLst>
                  <a:path w="23" h="30">
                    <a:moveTo>
                      <a:pt x="20" y="30"/>
                    </a:moveTo>
                    <a:lnTo>
                      <a:pt x="0" y="26"/>
                    </a:lnTo>
                    <a:lnTo>
                      <a:pt x="3" y="0"/>
                    </a:lnTo>
                    <a:lnTo>
                      <a:pt x="23" y="0"/>
                    </a:lnTo>
                    <a:lnTo>
                      <a:pt x="20" y="30"/>
                    </a:lnTo>
                    <a:close/>
                  </a:path>
                </a:pathLst>
              </a:custGeom>
              <a:solidFill>
                <a:srgbClr val="00A13B"/>
              </a:solidFill>
              <a:ln w="9525">
                <a:noFill/>
                <a:round/>
                <a:headEnd/>
                <a:tailEnd/>
              </a:ln>
            </p:spPr>
            <p:txBody>
              <a:bodyPr>
                <a:prstTxWarp prst="textNoShape">
                  <a:avLst/>
                </a:prstTxWarp>
              </a:bodyPr>
              <a:lstStyle/>
              <a:p>
                <a:endParaRPr lang="en-US"/>
              </a:p>
            </p:txBody>
          </p:sp>
          <p:sp>
            <p:nvSpPr>
              <p:cNvPr id="72253" name="Freeform 1530"/>
              <p:cNvSpPr>
                <a:spLocks/>
              </p:cNvSpPr>
              <p:nvPr/>
            </p:nvSpPr>
            <p:spPr bwMode="auto">
              <a:xfrm>
                <a:off x="3670" y="2463"/>
                <a:ext cx="4" cy="6"/>
              </a:xfrm>
              <a:custGeom>
                <a:avLst/>
                <a:gdLst>
                  <a:gd name="T0" fmla="*/ 20 w 22"/>
                  <a:gd name="T1" fmla="*/ 31 h 31"/>
                  <a:gd name="T2" fmla="*/ 0 w 22"/>
                  <a:gd name="T3" fmla="*/ 31 h 31"/>
                  <a:gd name="T4" fmla="*/ 3 w 22"/>
                  <a:gd name="T5" fmla="*/ 0 h 31"/>
                  <a:gd name="T6" fmla="*/ 22 w 22"/>
                  <a:gd name="T7" fmla="*/ 3 h 31"/>
                  <a:gd name="T8" fmla="*/ 20 w 22"/>
                  <a:gd name="T9" fmla="*/ 31 h 31"/>
                  <a:gd name="T10" fmla="*/ 0 60000 65536"/>
                  <a:gd name="T11" fmla="*/ 0 60000 65536"/>
                  <a:gd name="T12" fmla="*/ 0 60000 65536"/>
                  <a:gd name="T13" fmla="*/ 0 60000 65536"/>
                  <a:gd name="T14" fmla="*/ 0 60000 65536"/>
                  <a:gd name="T15" fmla="*/ 0 w 22"/>
                  <a:gd name="T16" fmla="*/ 0 h 31"/>
                  <a:gd name="T17" fmla="*/ 22 w 22"/>
                  <a:gd name="T18" fmla="*/ 31 h 31"/>
                </a:gdLst>
                <a:ahLst/>
                <a:cxnLst>
                  <a:cxn ang="T10">
                    <a:pos x="T0" y="T1"/>
                  </a:cxn>
                  <a:cxn ang="T11">
                    <a:pos x="T2" y="T3"/>
                  </a:cxn>
                  <a:cxn ang="T12">
                    <a:pos x="T4" y="T5"/>
                  </a:cxn>
                  <a:cxn ang="T13">
                    <a:pos x="T6" y="T7"/>
                  </a:cxn>
                  <a:cxn ang="T14">
                    <a:pos x="T8" y="T9"/>
                  </a:cxn>
                </a:cxnLst>
                <a:rect l="T15" t="T16" r="T17" b="T18"/>
                <a:pathLst>
                  <a:path w="22" h="31">
                    <a:moveTo>
                      <a:pt x="20" y="31"/>
                    </a:moveTo>
                    <a:lnTo>
                      <a:pt x="0" y="31"/>
                    </a:lnTo>
                    <a:lnTo>
                      <a:pt x="3" y="0"/>
                    </a:lnTo>
                    <a:lnTo>
                      <a:pt x="22" y="3"/>
                    </a:lnTo>
                    <a:lnTo>
                      <a:pt x="20" y="31"/>
                    </a:lnTo>
                    <a:close/>
                  </a:path>
                </a:pathLst>
              </a:custGeom>
              <a:solidFill>
                <a:srgbClr val="00A13B"/>
              </a:solidFill>
              <a:ln w="9525">
                <a:noFill/>
                <a:round/>
                <a:headEnd/>
                <a:tailEnd/>
              </a:ln>
            </p:spPr>
            <p:txBody>
              <a:bodyPr>
                <a:prstTxWarp prst="textNoShape">
                  <a:avLst/>
                </a:prstTxWarp>
              </a:bodyPr>
              <a:lstStyle/>
              <a:p>
                <a:endParaRPr lang="en-US"/>
              </a:p>
            </p:txBody>
          </p:sp>
          <p:sp>
            <p:nvSpPr>
              <p:cNvPr id="72254" name="Freeform 1531"/>
              <p:cNvSpPr>
                <a:spLocks/>
              </p:cNvSpPr>
              <p:nvPr/>
            </p:nvSpPr>
            <p:spPr bwMode="auto">
              <a:xfrm>
                <a:off x="3670" y="2457"/>
                <a:ext cx="5" cy="7"/>
              </a:xfrm>
              <a:custGeom>
                <a:avLst/>
                <a:gdLst>
                  <a:gd name="T0" fmla="*/ 19 w 23"/>
                  <a:gd name="T1" fmla="*/ 34 h 34"/>
                  <a:gd name="T2" fmla="*/ 0 w 23"/>
                  <a:gd name="T3" fmla="*/ 31 h 34"/>
                  <a:gd name="T4" fmla="*/ 2 w 23"/>
                  <a:gd name="T5" fmla="*/ 0 h 34"/>
                  <a:gd name="T6" fmla="*/ 23 w 23"/>
                  <a:gd name="T7" fmla="*/ 2 h 34"/>
                  <a:gd name="T8" fmla="*/ 19 w 23"/>
                  <a:gd name="T9" fmla="*/ 34 h 34"/>
                  <a:gd name="T10" fmla="*/ 0 60000 65536"/>
                  <a:gd name="T11" fmla="*/ 0 60000 65536"/>
                  <a:gd name="T12" fmla="*/ 0 60000 65536"/>
                  <a:gd name="T13" fmla="*/ 0 60000 65536"/>
                  <a:gd name="T14" fmla="*/ 0 60000 65536"/>
                  <a:gd name="T15" fmla="*/ 0 w 23"/>
                  <a:gd name="T16" fmla="*/ 0 h 34"/>
                  <a:gd name="T17" fmla="*/ 23 w 23"/>
                  <a:gd name="T18" fmla="*/ 34 h 34"/>
                </a:gdLst>
                <a:ahLst/>
                <a:cxnLst>
                  <a:cxn ang="T10">
                    <a:pos x="T0" y="T1"/>
                  </a:cxn>
                  <a:cxn ang="T11">
                    <a:pos x="T2" y="T3"/>
                  </a:cxn>
                  <a:cxn ang="T12">
                    <a:pos x="T4" y="T5"/>
                  </a:cxn>
                  <a:cxn ang="T13">
                    <a:pos x="T6" y="T7"/>
                  </a:cxn>
                  <a:cxn ang="T14">
                    <a:pos x="T8" y="T9"/>
                  </a:cxn>
                </a:cxnLst>
                <a:rect l="T15" t="T16" r="T17" b="T18"/>
                <a:pathLst>
                  <a:path w="23" h="34">
                    <a:moveTo>
                      <a:pt x="19" y="34"/>
                    </a:moveTo>
                    <a:lnTo>
                      <a:pt x="0" y="31"/>
                    </a:lnTo>
                    <a:lnTo>
                      <a:pt x="2" y="0"/>
                    </a:lnTo>
                    <a:lnTo>
                      <a:pt x="23" y="2"/>
                    </a:lnTo>
                    <a:lnTo>
                      <a:pt x="19" y="34"/>
                    </a:lnTo>
                    <a:close/>
                  </a:path>
                </a:pathLst>
              </a:custGeom>
              <a:solidFill>
                <a:srgbClr val="00A13B"/>
              </a:solidFill>
              <a:ln w="9525">
                <a:noFill/>
                <a:round/>
                <a:headEnd/>
                <a:tailEnd/>
              </a:ln>
            </p:spPr>
            <p:txBody>
              <a:bodyPr>
                <a:prstTxWarp prst="textNoShape">
                  <a:avLst/>
                </a:prstTxWarp>
              </a:bodyPr>
              <a:lstStyle/>
              <a:p>
                <a:endParaRPr lang="en-US"/>
              </a:p>
            </p:txBody>
          </p:sp>
          <p:sp>
            <p:nvSpPr>
              <p:cNvPr id="72255" name="Freeform 1532"/>
              <p:cNvSpPr>
                <a:spLocks/>
              </p:cNvSpPr>
              <p:nvPr/>
            </p:nvSpPr>
            <p:spPr bwMode="auto">
              <a:xfrm>
                <a:off x="3671" y="2450"/>
                <a:ext cx="5" cy="7"/>
              </a:xfrm>
              <a:custGeom>
                <a:avLst/>
                <a:gdLst>
                  <a:gd name="T0" fmla="*/ 21 w 26"/>
                  <a:gd name="T1" fmla="*/ 37 h 37"/>
                  <a:gd name="T2" fmla="*/ 0 w 26"/>
                  <a:gd name="T3" fmla="*/ 35 h 37"/>
                  <a:gd name="T4" fmla="*/ 6 w 26"/>
                  <a:gd name="T5" fmla="*/ 0 h 37"/>
                  <a:gd name="T6" fmla="*/ 26 w 26"/>
                  <a:gd name="T7" fmla="*/ 3 h 37"/>
                  <a:gd name="T8" fmla="*/ 21 w 26"/>
                  <a:gd name="T9" fmla="*/ 37 h 37"/>
                  <a:gd name="T10" fmla="*/ 0 60000 65536"/>
                  <a:gd name="T11" fmla="*/ 0 60000 65536"/>
                  <a:gd name="T12" fmla="*/ 0 60000 65536"/>
                  <a:gd name="T13" fmla="*/ 0 60000 65536"/>
                  <a:gd name="T14" fmla="*/ 0 60000 65536"/>
                  <a:gd name="T15" fmla="*/ 0 w 26"/>
                  <a:gd name="T16" fmla="*/ 0 h 37"/>
                  <a:gd name="T17" fmla="*/ 26 w 26"/>
                  <a:gd name="T18" fmla="*/ 37 h 37"/>
                </a:gdLst>
                <a:ahLst/>
                <a:cxnLst>
                  <a:cxn ang="T10">
                    <a:pos x="T0" y="T1"/>
                  </a:cxn>
                  <a:cxn ang="T11">
                    <a:pos x="T2" y="T3"/>
                  </a:cxn>
                  <a:cxn ang="T12">
                    <a:pos x="T4" y="T5"/>
                  </a:cxn>
                  <a:cxn ang="T13">
                    <a:pos x="T6" y="T7"/>
                  </a:cxn>
                  <a:cxn ang="T14">
                    <a:pos x="T8" y="T9"/>
                  </a:cxn>
                </a:cxnLst>
                <a:rect l="T15" t="T16" r="T17" b="T18"/>
                <a:pathLst>
                  <a:path w="26" h="37">
                    <a:moveTo>
                      <a:pt x="21" y="37"/>
                    </a:moveTo>
                    <a:lnTo>
                      <a:pt x="0" y="35"/>
                    </a:lnTo>
                    <a:lnTo>
                      <a:pt x="6" y="0"/>
                    </a:lnTo>
                    <a:lnTo>
                      <a:pt x="26" y="3"/>
                    </a:lnTo>
                    <a:lnTo>
                      <a:pt x="21" y="37"/>
                    </a:lnTo>
                    <a:close/>
                  </a:path>
                </a:pathLst>
              </a:custGeom>
              <a:solidFill>
                <a:srgbClr val="00A13B"/>
              </a:solidFill>
              <a:ln w="9525">
                <a:noFill/>
                <a:round/>
                <a:headEnd/>
                <a:tailEnd/>
              </a:ln>
            </p:spPr>
            <p:txBody>
              <a:bodyPr>
                <a:prstTxWarp prst="textNoShape">
                  <a:avLst/>
                </a:prstTxWarp>
              </a:bodyPr>
              <a:lstStyle/>
              <a:p>
                <a:endParaRPr lang="en-US"/>
              </a:p>
            </p:txBody>
          </p:sp>
          <p:sp>
            <p:nvSpPr>
              <p:cNvPr id="72256" name="Freeform 1533"/>
              <p:cNvSpPr>
                <a:spLocks/>
              </p:cNvSpPr>
              <p:nvPr/>
            </p:nvSpPr>
            <p:spPr bwMode="auto">
              <a:xfrm>
                <a:off x="3672" y="2442"/>
                <a:ext cx="6" cy="9"/>
              </a:xfrm>
              <a:custGeom>
                <a:avLst/>
                <a:gdLst>
                  <a:gd name="T0" fmla="*/ 20 w 29"/>
                  <a:gd name="T1" fmla="*/ 41 h 41"/>
                  <a:gd name="T2" fmla="*/ 0 w 29"/>
                  <a:gd name="T3" fmla="*/ 38 h 41"/>
                  <a:gd name="T4" fmla="*/ 9 w 29"/>
                  <a:gd name="T5" fmla="*/ 0 h 41"/>
                  <a:gd name="T6" fmla="*/ 29 w 29"/>
                  <a:gd name="T7" fmla="*/ 4 h 41"/>
                  <a:gd name="T8" fmla="*/ 20 w 29"/>
                  <a:gd name="T9" fmla="*/ 41 h 41"/>
                  <a:gd name="T10" fmla="*/ 0 60000 65536"/>
                  <a:gd name="T11" fmla="*/ 0 60000 65536"/>
                  <a:gd name="T12" fmla="*/ 0 60000 65536"/>
                  <a:gd name="T13" fmla="*/ 0 60000 65536"/>
                  <a:gd name="T14" fmla="*/ 0 60000 65536"/>
                  <a:gd name="T15" fmla="*/ 0 w 29"/>
                  <a:gd name="T16" fmla="*/ 0 h 41"/>
                  <a:gd name="T17" fmla="*/ 29 w 29"/>
                  <a:gd name="T18" fmla="*/ 41 h 41"/>
                </a:gdLst>
                <a:ahLst/>
                <a:cxnLst>
                  <a:cxn ang="T10">
                    <a:pos x="T0" y="T1"/>
                  </a:cxn>
                  <a:cxn ang="T11">
                    <a:pos x="T2" y="T3"/>
                  </a:cxn>
                  <a:cxn ang="T12">
                    <a:pos x="T4" y="T5"/>
                  </a:cxn>
                  <a:cxn ang="T13">
                    <a:pos x="T6" y="T7"/>
                  </a:cxn>
                  <a:cxn ang="T14">
                    <a:pos x="T8" y="T9"/>
                  </a:cxn>
                </a:cxnLst>
                <a:rect l="T15" t="T16" r="T17" b="T18"/>
                <a:pathLst>
                  <a:path w="29" h="41">
                    <a:moveTo>
                      <a:pt x="20" y="41"/>
                    </a:moveTo>
                    <a:lnTo>
                      <a:pt x="0" y="38"/>
                    </a:lnTo>
                    <a:lnTo>
                      <a:pt x="9" y="0"/>
                    </a:lnTo>
                    <a:lnTo>
                      <a:pt x="29" y="4"/>
                    </a:lnTo>
                    <a:lnTo>
                      <a:pt x="20" y="41"/>
                    </a:lnTo>
                    <a:close/>
                  </a:path>
                </a:pathLst>
              </a:custGeom>
              <a:solidFill>
                <a:srgbClr val="00A13B"/>
              </a:solidFill>
              <a:ln w="9525">
                <a:noFill/>
                <a:round/>
                <a:headEnd/>
                <a:tailEnd/>
              </a:ln>
            </p:spPr>
            <p:txBody>
              <a:bodyPr>
                <a:prstTxWarp prst="textNoShape">
                  <a:avLst/>
                </a:prstTxWarp>
              </a:bodyPr>
              <a:lstStyle/>
              <a:p>
                <a:endParaRPr lang="en-US"/>
              </a:p>
            </p:txBody>
          </p:sp>
          <p:sp>
            <p:nvSpPr>
              <p:cNvPr id="72257" name="Freeform 1534"/>
              <p:cNvSpPr>
                <a:spLocks/>
              </p:cNvSpPr>
              <p:nvPr/>
            </p:nvSpPr>
            <p:spPr bwMode="auto">
              <a:xfrm>
                <a:off x="3674" y="2434"/>
                <a:ext cx="5" cy="9"/>
              </a:xfrm>
              <a:custGeom>
                <a:avLst/>
                <a:gdLst>
                  <a:gd name="T0" fmla="*/ 20 w 26"/>
                  <a:gd name="T1" fmla="*/ 47 h 47"/>
                  <a:gd name="T2" fmla="*/ 0 w 26"/>
                  <a:gd name="T3" fmla="*/ 43 h 47"/>
                  <a:gd name="T4" fmla="*/ 9 w 26"/>
                  <a:gd name="T5" fmla="*/ 0 h 47"/>
                  <a:gd name="T6" fmla="*/ 26 w 26"/>
                  <a:gd name="T7" fmla="*/ 6 h 47"/>
                  <a:gd name="T8" fmla="*/ 20 w 26"/>
                  <a:gd name="T9" fmla="*/ 47 h 47"/>
                  <a:gd name="T10" fmla="*/ 0 60000 65536"/>
                  <a:gd name="T11" fmla="*/ 0 60000 65536"/>
                  <a:gd name="T12" fmla="*/ 0 60000 65536"/>
                  <a:gd name="T13" fmla="*/ 0 60000 65536"/>
                  <a:gd name="T14" fmla="*/ 0 60000 65536"/>
                  <a:gd name="T15" fmla="*/ 0 w 26"/>
                  <a:gd name="T16" fmla="*/ 0 h 47"/>
                  <a:gd name="T17" fmla="*/ 26 w 26"/>
                  <a:gd name="T18" fmla="*/ 47 h 47"/>
                </a:gdLst>
                <a:ahLst/>
                <a:cxnLst>
                  <a:cxn ang="T10">
                    <a:pos x="T0" y="T1"/>
                  </a:cxn>
                  <a:cxn ang="T11">
                    <a:pos x="T2" y="T3"/>
                  </a:cxn>
                  <a:cxn ang="T12">
                    <a:pos x="T4" y="T5"/>
                  </a:cxn>
                  <a:cxn ang="T13">
                    <a:pos x="T6" y="T7"/>
                  </a:cxn>
                  <a:cxn ang="T14">
                    <a:pos x="T8" y="T9"/>
                  </a:cxn>
                </a:cxnLst>
                <a:rect l="T15" t="T16" r="T17" b="T18"/>
                <a:pathLst>
                  <a:path w="26" h="47">
                    <a:moveTo>
                      <a:pt x="20" y="47"/>
                    </a:moveTo>
                    <a:lnTo>
                      <a:pt x="0" y="43"/>
                    </a:lnTo>
                    <a:lnTo>
                      <a:pt x="9" y="0"/>
                    </a:lnTo>
                    <a:lnTo>
                      <a:pt x="26" y="6"/>
                    </a:lnTo>
                    <a:lnTo>
                      <a:pt x="20" y="47"/>
                    </a:lnTo>
                    <a:close/>
                  </a:path>
                </a:pathLst>
              </a:custGeom>
              <a:solidFill>
                <a:srgbClr val="00A13B"/>
              </a:solidFill>
              <a:ln w="9525">
                <a:noFill/>
                <a:round/>
                <a:headEnd/>
                <a:tailEnd/>
              </a:ln>
            </p:spPr>
            <p:txBody>
              <a:bodyPr>
                <a:prstTxWarp prst="textNoShape">
                  <a:avLst/>
                </a:prstTxWarp>
              </a:bodyPr>
              <a:lstStyle/>
              <a:p>
                <a:endParaRPr lang="en-US"/>
              </a:p>
            </p:txBody>
          </p:sp>
          <p:sp>
            <p:nvSpPr>
              <p:cNvPr id="72258" name="Freeform 1535"/>
              <p:cNvSpPr>
                <a:spLocks/>
              </p:cNvSpPr>
              <p:nvPr/>
            </p:nvSpPr>
            <p:spPr bwMode="auto">
              <a:xfrm>
                <a:off x="3675" y="2425"/>
                <a:ext cx="6" cy="10"/>
              </a:xfrm>
              <a:custGeom>
                <a:avLst/>
                <a:gdLst>
                  <a:gd name="T0" fmla="*/ 17 w 28"/>
                  <a:gd name="T1" fmla="*/ 49 h 49"/>
                  <a:gd name="T2" fmla="*/ 0 w 28"/>
                  <a:gd name="T3" fmla="*/ 43 h 49"/>
                  <a:gd name="T4" fmla="*/ 8 w 28"/>
                  <a:gd name="T5" fmla="*/ 0 h 49"/>
                  <a:gd name="T6" fmla="*/ 28 w 28"/>
                  <a:gd name="T7" fmla="*/ 6 h 49"/>
                  <a:gd name="T8" fmla="*/ 17 w 28"/>
                  <a:gd name="T9" fmla="*/ 49 h 49"/>
                  <a:gd name="T10" fmla="*/ 0 60000 65536"/>
                  <a:gd name="T11" fmla="*/ 0 60000 65536"/>
                  <a:gd name="T12" fmla="*/ 0 60000 65536"/>
                  <a:gd name="T13" fmla="*/ 0 60000 65536"/>
                  <a:gd name="T14" fmla="*/ 0 60000 65536"/>
                  <a:gd name="T15" fmla="*/ 0 w 28"/>
                  <a:gd name="T16" fmla="*/ 0 h 49"/>
                  <a:gd name="T17" fmla="*/ 28 w 28"/>
                  <a:gd name="T18" fmla="*/ 49 h 49"/>
                </a:gdLst>
                <a:ahLst/>
                <a:cxnLst>
                  <a:cxn ang="T10">
                    <a:pos x="T0" y="T1"/>
                  </a:cxn>
                  <a:cxn ang="T11">
                    <a:pos x="T2" y="T3"/>
                  </a:cxn>
                  <a:cxn ang="T12">
                    <a:pos x="T4" y="T5"/>
                  </a:cxn>
                  <a:cxn ang="T13">
                    <a:pos x="T6" y="T7"/>
                  </a:cxn>
                  <a:cxn ang="T14">
                    <a:pos x="T8" y="T9"/>
                  </a:cxn>
                </a:cxnLst>
                <a:rect l="T15" t="T16" r="T17" b="T18"/>
                <a:pathLst>
                  <a:path w="28" h="49">
                    <a:moveTo>
                      <a:pt x="17" y="49"/>
                    </a:moveTo>
                    <a:lnTo>
                      <a:pt x="0" y="43"/>
                    </a:lnTo>
                    <a:lnTo>
                      <a:pt x="8" y="0"/>
                    </a:lnTo>
                    <a:lnTo>
                      <a:pt x="28" y="6"/>
                    </a:lnTo>
                    <a:lnTo>
                      <a:pt x="17" y="49"/>
                    </a:lnTo>
                    <a:close/>
                  </a:path>
                </a:pathLst>
              </a:custGeom>
              <a:solidFill>
                <a:srgbClr val="00A13B"/>
              </a:solidFill>
              <a:ln w="9525">
                <a:noFill/>
                <a:round/>
                <a:headEnd/>
                <a:tailEnd/>
              </a:ln>
            </p:spPr>
            <p:txBody>
              <a:bodyPr>
                <a:prstTxWarp prst="textNoShape">
                  <a:avLst/>
                </a:prstTxWarp>
              </a:bodyPr>
              <a:lstStyle/>
              <a:p>
                <a:endParaRPr lang="en-US"/>
              </a:p>
            </p:txBody>
          </p:sp>
          <p:sp>
            <p:nvSpPr>
              <p:cNvPr id="72259" name="Freeform 1536"/>
              <p:cNvSpPr>
                <a:spLocks/>
              </p:cNvSpPr>
              <p:nvPr/>
            </p:nvSpPr>
            <p:spPr bwMode="auto">
              <a:xfrm>
                <a:off x="3677" y="2416"/>
                <a:ext cx="6" cy="10"/>
              </a:xfrm>
              <a:custGeom>
                <a:avLst/>
                <a:gdLst>
                  <a:gd name="T0" fmla="*/ 20 w 32"/>
                  <a:gd name="T1" fmla="*/ 52 h 52"/>
                  <a:gd name="T2" fmla="*/ 0 w 32"/>
                  <a:gd name="T3" fmla="*/ 46 h 52"/>
                  <a:gd name="T4" fmla="*/ 11 w 32"/>
                  <a:gd name="T5" fmla="*/ 0 h 52"/>
                  <a:gd name="T6" fmla="*/ 32 w 32"/>
                  <a:gd name="T7" fmla="*/ 3 h 52"/>
                  <a:gd name="T8" fmla="*/ 20 w 32"/>
                  <a:gd name="T9" fmla="*/ 52 h 52"/>
                  <a:gd name="T10" fmla="*/ 0 60000 65536"/>
                  <a:gd name="T11" fmla="*/ 0 60000 65536"/>
                  <a:gd name="T12" fmla="*/ 0 60000 65536"/>
                  <a:gd name="T13" fmla="*/ 0 60000 65536"/>
                  <a:gd name="T14" fmla="*/ 0 60000 65536"/>
                  <a:gd name="T15" fmla="*/ 0 w 32"/>
                  <a:gd name="T16" fmla="*/ 0 h 52"/>
                  <a:gd name="T17" fmla="*/ 32 w 32"/>
                  <a:gd name="T18" fmla="*/ 52 h 52"/>
                </a:gdLst>
                <a:ahLst/>
                <a:cxnLst>
                  <a:cxn ang="T10">
                    <a:pos x="T0" y="T1"/>
                  </a:cxn>
                  <a:cxn ang="T11">
                    <a:pos x="T2" y="T3"/>
                  </a:cxn>
                  <a:cxn ang="T12">
                    <a:pos x="T4" y="T5"/>
                  </a:cxn>
                  <a:cxn ang="T13">
                    <a:pos x="T6" y="T7"/>
                  </a:cxn>
                  <a:cxn ang="T14">
                    <a:pos x="T8" y="T9"/>
                  </a:cxn>
                </a:cxnLst>
                <a:rect l="T15" t="T16" r="T17" b="T18"/>
                <a:pathLst>
                  <a:path w="32" h="52">
                    <a:moveTo>
                      <a:pt x="20" y="52"/>
                    </a:moveTo>
                    <a:lnTo>
                      <a:pt x="0" y="46"/>
                    </a:lnTo>
                    <a:lnTo>
                      <a:pt x="11" y="0"/>
                    </a:lnTo>
                    <a:lnTo>
                      <a:pt x="32" y="3"/>
                    </a:lnTo>
                    <a:lnTo>
                      <a:pt x="20" y="52"/>
                    </a:lnTo>
                    <a:close/>
                  </a:path>
                </a:pathLst>
              </a:custGeom>
              <a:solidFill>
                <a:srgbClr val="00A13B"/>
              </a:solidFill>
              <a:ln w="9525">
                <a:noFill/>
                <a:round/>
                <a:headEnd/>
                <a:tailEnd/>
              </a:ln>
            </p:spPr>
            <p:txBody>
              <a:bodyPr>
                <a:prstTxWarp prst="textNoShape">
                  <a:avLst/>
                </a:prstTxWarp>
              </a:bodyPr>
              <a:lstStyle/>
              <a:p>
                <a:endParaRPr lang="en-US"/>
              </a:p>
            </p:txBody>
          </p:sp>
          <p:sp>
            <p:nvSpPr>
              <p:cNvPr id="72260" name="Freeform 1537"/>
              <p:cNvSpPr>
                <a:spLocks/>
              </p:cNvSpPr>
              <p:nvPr/>
            </p:nvSpPr>
            <p:spPr bwMode="auto">
              <a:xfrm>
                <a:off x="3679" y="2406"/>
                <a:ext cx="7" cy="11"/>
              </a:xfrm>
              <a:custGeom>
                <a:avLst/>
                <a:gdLst>
                  <a:gd name="T0" fmla="*/ 21 w 32"/>
                  <a:gd name="T1" fmla="*/ 55 h 55"/>
                  <a:gd name="T2" fmla="*/ 0 w 32"/>
                  <a:gd name="T3" fmla="*/ 52 h 55"/>
                  <a:gd name="T4" fmla="*/ 15 w 32"/>
                  <a:gd name="T5" fmla="*/ 0 h 55"/>
                  <a:gd name="T6" fmla="*/ 32 w 32"/>
                  <a:gd name="T7" fmla="*/ 6 h 55"/>
                  <a:gd name="T8" fmla="*/ 21 w 32"/>
                  <a:gd name="T9" fmla="*/ 55 h 55"/>
                  <a:gd name="T10" fmla="*/ 0 60000 65536"/>
                  <a:gd name="T11" fmla="*/ 0 60000 65536"/>
                  <a:gd name="T12" fmla="*/ 0 60000 65536"/>
                  <a:gd name="T13" fmla="*/ 0 60000 65536"/>
                  <a:gd name="T14" fmla="*/ 0 60000 65536"/>
                  <a:gd name="T15" fmla="*/ 0 w 32"/>
                  <a:gd name="T16" fmla="*/ 0 h 55"/>
                  <a:gd name="T17" fmla="*/ 32 w 32"/>
                  <a:gd name="T18" fmla="*/ 55 h 55"/>
                </a:gdLst>
                <a:ahLst/>
                <a:cxnLst>
                  <a:cxn ang="T10">
                    <a:pos x="T0" y="T1"/>
                  </a:cxn>
                  <a:cxn ang="T11">
                    <a:pos x="T2" y="T3"/>
                  </a:cxn>
                  <a:cxn ang="T12">
                    <a:pos x="T4" y="T5"/>
                  </a:cxn>
                  <a:cxn ang="T13">
                    <a:pos x="T6" y="T7"/>
                  </a:cxn>
                  <a:cxn ang="T14">
                    <a:pos x="T8" y="T9"/>
                  </a:cxn>
                </a:cxnLst>
                <a:rect l="T15" t="T16" r="T17" b="T18"/>
                <a:pathLst>
                  <a:path w="32" h="55">
                    <a:moveTo>
                      <a:pt x="21" y="55"/>
                    </a:moveTo>
                    <a:lnTo>
                      <a:pt x="0" y="52"/>
                    </a:lnTo>
                    <a:lnTo>
                      <a:pt x="15" y="0"/>
                    </a:lnTo>
                    <a:lnTo>
                      <a:pt x="32" y="6"/>
                    </a:lnTo>
                    <a:lnTo>
                      <a:pt x="21" y="55"/>
                    </a:lnTo>
                    <a:close/>
                  </a:path>
                </a:pathLst>
              </a:custGeom>
              <a:solidFill>
                <a:srgbClr val="00A13B"/>
              </a:solidFill>
              <a:ln w="9525">
                <a:noFill/>
                <a:round/>
                <a:headEnd/>
                <a:tailEnd/>
              </a:ln>
            </p:spPr>
            <p:txBody>
              <a:bodyPr>
                <a:prstTxWarp prst="textNoShape">
                  <a:avLst/>
                </a:prstTxWarp>
              </a:bodyPr>
              <a:lstStyle/>
              <a:p>
                <a:endParaRPr lang="en-US"/>
              </a:p>
            </p:txBody>
          </p:sp>
          <p:sp>
            <p:nvSpPr>
              <p:cNvPr id="72261" name="Freeform 1538"/>
              <p:cNvSpPr>
                <a:spLocks/>
              </p:cNvSpPr>
              <p:nvPr/>
            </p:nvSpPr>
            <p:spPr bwMode="auto">
              <a:xfrm>
                <a:off x="3682" y="2385"/>
                <a:ext cx="10" cy="22"/>
              </a:xfrm>
              <a:custGeom>
                <a:avLst/>
                <a:gdLst>
                  <a:gd name="T0" fmla="*/ 17 w 49"/>
                  <a:gd name="T1" fmla="*/ 110 h 110"/>
                  <a:gd name="T2" fmla="*/ 0 w 49"/>
                  <a:gd name="T3" fmla="*/ 104 h 110"/>
                  <a:gd name="T4" fmla="*/ 32 w 49"/>
                  <a:gd name="T5" fmla="*/ 0 h 110"/>
                  <a:gd name="T6" fmla="*/ 49 w 49"/>
                  <a:gd name="T7" fmla="*/ 6 h 110"/>
                  <a:gd name="T8" fmla="*/ 17 w 49"/>
                  <a:gd name="T9" fmla="*/ 110 h 110"/>
                  <a:gd name="T10" fmla="*/ 0 60000 65536"/>
                  <a:gd name="T11" fmla="*/ 0 60000 65536"/>
                  <a:gd name="T12" fmla="*/ 0 60000 65536"/>
                  <a:gd name="T13" fmla="*/ 0 60000 65536"/>
                  <a:gd name="T14" fmla="*/ 0 60000 65536"/>
                  <a:gd name="T15" fmla="*/ 0 w 49"/>
                  <a:gd name="T16" fmla="*/ 0 h 110"/>
                  <a:gd name="T17" fmla="*/ 49 w 49"/>
                  <a:gd name="T18" fmla="*/ 110 h 110"/>
                </a:gdLst>
                <a:ahLst/>
                <a:cxnLst>
                  <a:cxn ang="T10">
                    <a:pos x="T0" y="T1"/>
                  </a:cxn>
                  <a:cxn ang="T11">
                    <a:pos x="T2" y="T3"/>
                  </a:cxn>
                  <a:cxn ang="T12">
                    <a:pos x="T4" y="T5"/>
                  </a:cxn>
                  <a:cxn ang="T13">
                    <a:pos x="T6" y="T7"/>
                  </a:cxn>
                  <a:cxn ang="T14">
                    <a:pos x="T8" y="T9"/>
                  </a:cxn>
                </a:cxnLst>
                <a:rect l="T15" t="T16" r="T17" b="T18"/>
                <a:pathLst>
                  <a:path w="49" h="110">
                    <a:moveTo>
                      <a:pt x="17" y="110"/>
                    </a:moveTo>
                    <a:lnTo>
                      <a:pt x="0" y="104"/>
                    </a:lnTo>
                    <a:lnTo>
                      <a:pt x="32" y="0"/>
                    </a:lnTo>
                    <a:lnTo>
                      <a:pt x="49" y="6"/>
                    </a:lnTo>
                    <a:lnTo>
                      <a:pt x="17" y="110"/>
                    </a:lnTo>
                    <a:close/>
                  </a:path>
                </a:pathLst>
              </a:custGeom>
              <a:solidFill>
                <a:srgbClr val="00A13B"/>
              </a:solidFill>
              <a:ln w="9525">
                <a:noFill/>
                <a:round/>
                <a:headEnd/>
                <a:tailEnd/>
              </a:ln>
            </p:spPr>
            <p:txBody>
              <a:bodyPr>
                <a:prstTxWarp prst="textNoShape">
                  <a:avLst/>
                </a:prstTxWarp>
              </a:bodyPr>
              <a:lstStyle/>
              <a:p>
                <a:endParaRPr lang="en-US"/>
              </a:p>
            </p:txBody>
          </p:sp>
          <p:sp>
            <p:nvSpPr>
              <p:cNvPr id="72262" name="Freeform 1539"/>
              <p:cNvSpPr>
                <a:spLocks/>
              </p:cNvSpPr>
              <p:nvPr/>
            </p:nvSpPr>
            <p:spPr bwMode="auto">
              <a:xfrm>
                <a:off x="3689" y="2364"/>
                <a:ext cx="10" cy="22"/>
              </a:xfrm>
              <a:custGeom>
                <a:avLst/>
                <a:gdLst>
                  <a:gd name="T0" fmla="*/ 17 w 54"/>
                  <a:gd name="T1" fmla="*/ 109 h 109"/>
                  <a:gd name="T2" fmla="*/ 0 w 54"/>
                  <a:gd name="T3" fmla="*/ 103 h 109"/>
                  <a:gd name="T4" fmla="*/ 37 w 54"/>
                  <a:gd name="T5" fmla="*/ 0 h 109"/>
                  <a:gd name="T6" fmla="*/ 54 w 54"/>
                  <a:gd name="T7" fmla="*/ 6 h 109"/>
                  <a:gd name="T8" fmla="*/ 17 w 54"/>
                  <a:gd name="T9" fmla="*/ 109 h 109"/>
                  <a:gd name="T10" fmla="*/ 0 60000 65536"/>
                  <a:gd name="T11" fmla="*/ 0 60000 65536"/>
                  <a:gd name="T12" fmla="*/ 0 60000 65536"/>
                  <a:gd name="T13" fmla="*/ 0 60000 65536"/>
                  <a:gd name="T14" fmla="*/ 0 60000 65536"/>
                  <a:gd name="T15" fmla="*/ 0 w 54"/>
                  <a:gd name="T16" fmla="*/ 0 h 109"/>
                  <a:gd name="T17" fmla="*/ 54 w 54"/>
                  <a:gd name="T18" fmla="*/ 109 h 109"/>
                </a:gdLst>
                <a:ahLst/>
                <a:cxnLst>
                  <a:cxn ang="T10">
                    <a:pos x="T0" y="T1"/>
                  </a:cxn>
                  <a:cxn ang="T11">
                    <a:pos x="T2" y="T3"/>
                  </a:cxn>
                  <a:cxn ang="T12">
                    <a:pos x="T4" y="T5"/>
                  </a:cxn>
                  <a:cxn ang="T13">
                    <a:pos x="T6" y="T7"/>
                  </a:cxn>
                  <a:cxn ang="T14">
                    <a:pos x="T8" y="T9"/>
                  </a:cxn>
                </a:cxnLst>
                <a:rect l="T15" t="T16" r="T17" b="T18"/>
                <a:pathLst>
                  <a:path w="54" h="109">
                    <a:moveTo>
                      <a:pt x="17" y="109"/>
                    </a:moveTo>
                    <a:lnTo>
                      <a:pt x="0" y="103"/>
                    </a:lnTo>
                    <a:lnTo>
                      <a:pt x="37" y="0"/>
                    </a:lnTo>
                    <a:lnTo>
                      <a:pt x="54" y="6"/>
                    </a:lnTo>
                    <a:lnTo>
                      <a:pt x="17" y="109"/>
                    </a:lnTo>
                    <a:close/>
                  </a:path>
                </a:pathLst>
              </a:custGeom>
              <a:solidFill>
                <a:srgbClr val="00A13B"/>
              </a:solidFill>
              <a:ln w="9525">
                <a:noFill/>
                <a:round/>
                <a:headEnd/>
                <a:tailEnd/>
              </a:ln>
            </p:spPr>
            <p:txBody>
              <a:bodyPr>
                <a:prstTxWarp prst="textNoShape">
                  <a:avLst/>
                </a:prstTxWarp>
              </a:bodyPr>
              <a:lstStyle/>
              <a:p>
                <a:endParaRPr lang="en-US"/>
              </a:p>
            </p:txBody>
          </p:sp>
          <p:sp>
            <p:nvSpPr>
              <p:cNvPr id="72263" name="Freeform 1540"/>
              <p:cNvSpPr>
                <a:spLocks/>
              </p:cNvSpPr>
              <p:nvPr/>
            </p:nvSpPr>
            <p:spPr bwMode="auto">
              <a:xfrm>
                <a:off x="3696" y="2344"/>
                <a:ext cx="12" cy="21"/>
              </a:xfrm>
              <a:custGeom>
                <a:avLst/>
                <a:gdLst>
                  <a:gd name="T0" fmla="*/ 17 w 58"/>
                  <a:gd name="T1" fmla="*/ 107 h 107"/>
                  <a:gd name="T2" fmla="*/ 0 w 58"/>
                  <a:gd name="T3" fmla="*/ 101 h 107"/>
                  <a:gd name="T4" fmla="*/ 41 w 58"/>
                  <a:gd name="T5" fmla="*/ 0 h 107"/>
                  <a:gd name="T6" fmla="*/ 58 w 58"/>
                  <a:gd name="T7" fmla="*/ 6 h 107"/>
                  <a:gd name="T8" fmla="*/ 17 w 58"/>
                  <a:gd name="T9" fmla="*/ 107 h 107"/>
                  <a:gd name="T10" fmla="*/ 0 60000 65536"/>
                  <a:gd name="T11" fmla="*/ 0 60000 65536"/>
                  <a:gd name="T12" fmla="*/ 0 60000 65536"/>
                  <a:gd name="T13" fmla="*/ 0 60000 65536"/>
                  <a:gd name="T14" fmla="*/ 0 60000 65536"/>
                  <a:gd name="T15" fmla="*/ 0 w 58"/>
                  <a:gd name="T16" fmla="*/ 0 h 107"/>
                  <a:gd name="T17" fmla="*/ 58 w 58"/>
                  <a:gd name="T18" fmla="*/ 107 h 107"/>
                </a:gdLst>
                <a:ahLst/>
                <a:cxnLst>
                  <a:cxn ang="T10">
                    <a:pos x="T0" y="T1"/>
                  </a:cxn>
                  <a:cxn ang="T11">
                    <a:pos x="T2" y="T3"/>
                  </a:cxn>
                  <a:cxn ang="T12">
                    <a:pos x="T4" y="T5"/>
                  </a:cxn>
                  <a:cxn ang="T13">
                    <a:pos x="T6" y="T7"/>
                  </a:cxn>
                  <a:cxn ang="T14">
                    <a:pos x="T8" y="T9"/>
                  </a:cxn>
                </a:cxnLst>
                <a:rect l="T15" t="T16" r="T17" b="T18"/>
                <a:pathLst>
                  <a:path w="58" h="107">
                    <a:moveTo>
                      <a:pt x="17" y="107"/>
                    </a:moveTo>
                    <a:lnTo>
                      <a:pt x="0" y="101"/>
                    </a:lnTo>
                    <a:lnTo>
                      <a:pt x="41" y="0"/>
                    </a:lnTo>
                    <a:lnTo>
                      <a:pt x="58" y="6"/>
                    </a:lnTo>
                    <a:lnTo>
                      <a:pt x="17" y="107"/>
                    </a:lnTo>
                    <a:close/>
                  </a:path>
                </a:pathLst>
              </a:custGeom>
              <a:solidFill>
                <a:srgbClr val="00A13B"/>
              </a:solidFill>
              <a:ln w="9525">
                <a:noFill/>
                <a:round/>
                <a:headEnd/>
                <a:tailEnd/>
              </a:ln>
            </p:spPr>
            <p:txBody>
              <a:bodyPr>
                <a:prstTxWarp prst="textNoShape">
                  <a:avLst/>
                </a:prstTxWarp>
              </a:bodyPr>
              <a:lstStyle/>
              <a:p>
                <a:endParaRPr lang="en-US"/>
              </a:p>
            </p:txBody>
          </p:sp>
          <p:sp>
            <p:nvSpPr>
              <p:cNvPr id="72264" name="Freeform 1541"/>
              <p:cNvSpPr>
                <a:spLocks/>
              </p:cNvSpPr>
              <p:nvPr/>
            </p:nvSpPr>
            <p:spPr bwMode="auto">
              <a:xfrm>
                <a:off x="3704" y="2324"/>
                <a:ext cx="13" cy="21"/>
              </a:xfrm>
              <a:custGeom>
                <a:avLst/>
                <a:gdLst>
                  <a:gd name="T0" fmla="*/ 17 w 63"/>
                  <a:gd name="T1" fmla="*/ 107 h 107"/>
                  <a:gd name="T2" fmla="*/ 0 w 63"/>
                  <a:gd name="T3" fmla="*/ 101 h 107"/>
                  <a:gd name="T4" fmla="*/ 46 w 63"/>
                  <a:gd name="T5" fmla="*/ 0 h 107"/>
                  <a:gd name="T6" fmla="*/ 63 w 63"/>
                  <a:gd name="T7" fmla="*/ 9 h 107"/>
                  <a:gd name="T8" fmla="*/ 17 w 63"/>
                  <a:gd name="T9" fmla="*/ 107 h 107"/>
                  <a:gd name="T10" fmla="*/ 0 60000 65536"/>
                  <a:gd name="T11" fmla="*/ 0 60000 65536"/>
                  <a:gd name="T12" fmla="*/ 0 60000 65536"/>
                  <a:gd name="T13" fmla="*/ 0 60000 65536"/>
                  <a:gd name="T14" fmla="*/ 0 60000 65536"/>
                  <a:gd name="T15" fmla="*/ 0 w 63"/>
                  <a:gd name="T16" fmla="*/ 0 h 107"/>
                  <a:gd name="T17" fmla="*/ 63 w 63"/>
                  <a:gd name="T18" fmla="*/ 107 h 107"/>
                </a:gdLst>
                <a:ahLst/>
                <a:cxnLst>
                  <a:cxn ang="T10">
                    <a:pos x="T0" y="T1"/>
                  </a:cxn>
                  <a:cxn ang="T11">
                    <a:pos x="T2" y="T3"/>
                  </a:cxn>
                  <a:cxn ang="T12">
                    <a:pos x="T4" y="T5"/>
                  </a:cxn>
                  <a:cxn ang="T13">
                    <a:pos x="T6" y="T7"/>
                  </a:cxn>
                  <a:cxn ang="T14">
                    <a:pos x="T8" y="T9"/>
                  </a:cxn>
                </a:cxnLst>
                <a:rect l="T15" t="T16" r="T17" b="T18"/>
                <a:pathLst>
                  <a:path w="63" h="107">
                    <a:moveTo>
                      <a:pt x="17" y="107"/>
                    </a:moveTo>
                    <a:lnTo>
                      <a:pt x="0" y="101"/>
                    </a:lnTo>
                    <a:lnTo>
                      <a:pt x="46" y="0"/>
                    </a:lnTo>
                    <a:lnTo>
                      <a:pt x="63" y="9"/>
                    </a:lnTo>
                    <a:lnTo>
                      <a:pt x="17" y="107"/>
                    </a:lnTo>
                    <a:close/>
                  </a:path>
                </a:pathLst>
              </a:custGeom>
              <a:solidFill>
                <a:srgbClr val="00A13B"/>
              </a:solidFill>
              <a:ln w="9525">
                <a:noFill/>
                <a:round/>
                <a:headEnd/>
                <a:tailEnd/>
              </a:ln>
            </p:spPr>
            <p:txBody>
              <a:bodyPr>
                <a:prstTxWarp prst="textNoShape">
                  <a:avLst/>
                </a:prstTxWarp>
              </a:bodyPr>
              <a:lstStyle/>
              <a:p>
                <a:endParaRPr lang="en-US"/>
              </a:p>
            </p:txBody>
          </p:sp>
          <p:sp>
            <p:nvSpPr>
              <p:cNvPr id="72265" name="Freeform 1542"/>
              <p:cNvSpPr>
                <a:spLocks/>
              </p:cNvSpPr>
              <p:nvPr/>
            </p:nvSpPr>
            <p:spPr bwMode="auto">
              <a:xfrm>
                <a:off x="3713" y="2304"/>
                <a:ext cx="13" cy="22"/>
              </a:xfrm>
              <a:custGeom>
                <a:avLst/>
                <a:gdLst>
                  <a:gd name="T0" fmla="*/ 17 w 63"/>
                  <a:gd name="T1" fmla="*/ 106 h 106"/>
                  <a:gd name="T2" fmla="*/ 0 w 63"/>
                  <a:gd name="T3" fmla="*/ 97 h 106"/>
                  <a:gd name="T4" fmla="*/ 46 w 63"/>
                  <a:gd name="T5" fmla="*/ 0 h 106"/>
                  <a:gd name="T6" fmla="*/ 63 w 63"/>
                  <a:gd name="T7" fmla="*/ 8 h 106"/>
                  <a:gd name="T8" fmla="*/ 17 w 63"/>
                  <a:gd name="T9" fmla="*/ 106 h 106"/>
                  <a:gd name="T10" fmla="*/ 0 60000 65536"/>
                  <a:gd name="T11" fmla="*/ 0 60000 65536"/>
                  <a:gd name="T12" fmla="*/ 0 60000 65536"/>
                  <a:gd name="T13" fmla="*/ 0 60000 65536"/>
                  <a:gd name="T14" fmla="*/ 0 60000 65536"/>
                  <a:gd name="T15" fmla="*/ 0 w 63"/>
                  <a:gd name="T16" fmla="*/ 0 h 106"/>
                  <a:gd name="T17" fmla="*/ 63 w 63"/>
                  <a:gd name="T18" fmla="*/ 106 h 106"/>
                </a:gdLst>
                <a:ahLst/>
                <a:cxnLst>
                  <a:cxn ang="T10">
                    <a:pos x="T0" y="T1"/>
                  </a:cxn>
                  <a:cxn ang="T11">
                    <a:pos x="T2" y="T3"/>
                  </a:cxn>
                  <a:cxn ang="T12">
                    <a:pos x="T4" y="T5"/>
                  </a:cxn>
                  <a:cxn ang="T13">
                    <a:pos x="T6" y="T7"/>
                  </a:cxn>
                  <a:cxn ang="T14">
                    <a:pos x="T8" y="T9"/>
                  </a:cxn>
                </a:cxnLst>
                <a:rect l="T15" t="T16" r="T17" b="T18"/>
                <a:pathLst>
                  <a:path w="63" h="106">
                    <a:moveTo>
                      <a:pt x="17" y="106"/>
                    </a:moveTo>
                    <a:lnTo>
                      <a:pt x="0" y="97"/>
                    </a:lnTo>
                    <a:lnTo>
                      <a:pt x="46" y="0"/>
                    </a:lnTo>
                    <a:lnTo>
                      <a:pt x="63" y="8"/>
                    </a:lnTo>
                    <a:lnTo>
                      <a:pt x="17" y="106"/>
                    </a:lnTo>
                    <a:close/>
                  </a:path>
                </a:pathLst>
              </a:custGeom>
              <a:solidFill>
                <a:srgbClr val="00A13B"/>
              </a:solidFill>
              <a:ln w="9525">
                <a:noFill/>
                <a:round/>
                <a:headEnd/>
                <a:tailEnd/>
              </a:ln>
            </p:spPr>
            <p:txBody>
              <a:bodyPr>
                <a:prstTxWarp prst="textNoShape">
                  <a:avLst/>
                </a:prstTxWarp>
              </a:bodyPr>
              <a:lstStyle/>
              <a:p>
                <a:endParaRPr lang="en-US"/>
              </a:p>
            </p:txBody>
          </p:sp>
          <p:sp>
            <p:nvSpPr>
              <p:cNvPr id="72266" name="Freeform 1543"/>
              <p:cNvSpPr>
                <a:spLocks/>
              </p:cNvSpPr>
              <p:nvPr/>
            </p:nvSpPr>
            <p:spPr bwMode="auto">
              <a:xfrm>
                <a:off x="3723" y="2286"/>
                <a:ext cx="13" cy="20"/>
              </a:xfrm>
              <a:custGeom>
                <a:avLst/>
                <a:gdLst>
                  <a:gd name="T0" fmla="*/ 17 w 66"/>
                  <a:gd name="T1" fmla="*/ 101 h 101"/>
                  <a:gd name="T2" fmla="*/ 0 w 66"/>
                  <a:gd name="T3" fmla="*/ 93 h 101"/>
                  <a:gd name="T4" fmla="*/ 49 w 66"/>
                  <a:gd name="T5" fmla="*/ 0 h 101"/>
                  <a:gd name="T6" fmla="*/ 66 w 66"/>
                  <a:gd name="T7" fmla="*/ 9 h 101"/>
                  <a:gd name="T8" fmla="*/ 17 w 66"/>
                  <a:gd name="T9" fmla="*/ 101 h 101"/>
                  <a:gd name="T10" fmla="*/ 0 60000 65536"/>
                  <a:gd name="T11" fmla="*/ 0 60000 65536"/>
                  <a:gd name="T12" fmla="*/ 0 60000 65536"/>
                  <a:gd name="T13" fmla="*/ 0 60000 65536"/>
                  <a:gd name="T14" fmla="*/ 0 60000 65536"/>
                  <a:gd name="T15" fmla="*/ 0 w 66"/>
                  <a:gd name="T16" fmla="*/ 0 h 101"/>
                  <a:gd name="T17" fmla="*/ 66 w 66"/>
                  <a:gd name="T18" fmla="*/ 101 h 101"/>
                </a:gdLst>
                <a:ahLst/>
                <a:cxnLst>
                  <a:cxn ang="T10">
                    <a:pos x="T0" y="T1"/>
                  </a:cxn>
                  <a:cxn ang="T11">
                    <a:pos x="T2" y="T3"/>
                  </a:cxn>
                  <a:cxn ang="T12">
                    <a:pos x="T4" y="T5"/>
                  </a:cxn>
                  <a:cxn ang="T13">
                    <a:pos x="T6" y="T7"/>
                  </a:cxn>
                  <a:cxn ang="T14">
                    <a:pos x="T8" y="T9"/>
                  </a:cxn>
                </a:cxnLst>
                <a:rect l="T15" t="T16" r="T17" b="T18"/>
                <a:pathLst>
                  <a:path w="66" h="101">
                    <a:moveTo>
                      <a:pt x="17" y="101"/>
                    </a:moveTo>
                    <a:lnTo>
                      <a:pt x="0" y="93"/>
                    </a:lnTo>
                    <a:lnTo>
                      <a:pt x="49" y="0"/>
                    </a:lnTo>
                    <a:lnTo>
                      <a:pt x="66" y="9"/>
                    </a:lnTo>
                    <a:lnTo>
                      <a:pt x="17" y="101"/>
                    </a:lnTo>
                    <a:close/>
                  </a:path>
                </a:pathLst>
              </a:custGeom>
              <a:solidFill>
                <a:srgbClr val="00A13B"/>
              </a:solidFill>
              <a:ln w="9525">
                <a:noFill/>
                <a:round/>
                <a:headEnd/>
                <a:tailEnd/>
              </a:ln>
            </p:spPr>
            <p:txBody>
              <a:bodyPr>
                <a:prstTxWarp prst="textNoShape">
                  <a:avLst/>
                </a:prstTxWarp>
              </a:bodyPr>
              <a:lstStyle/>
              <a:p>
                <a:endParaRPr lang="en-US"/>
              </a:p>
            </p:txBody>
          </p:sp>
          <p:sp>
            <p:nvSpPr>
              <p:cNvPr id="72267" name="Freeform 1544"/>
              <p:cNvSpPr>
                <a:spLocks/>
              </p:cNvSpPr>
              <p:nvPr/>
            </p:nvSpPr>
            <p:spPr bwMode="auto">
              <a:xfrm>
                <a:off x="3732" y="2267"/>
                <a:ext cx="14" cy="21"/>
              </a:xfrm>
              <a:custGeom>
                <a:avLst/>
                <a:gdLst>
                  <a:gd name="T0" fmla="*/ 17 w 67"/>
                  <a:gd name="T1" fmla="*/ 101 h 101"/>
                  <a:gd name="T2" fmla="*/ 0 w 67"/>
                  <a:gd name="T3" fmla="*/ 92 h 101"/>
                  <a:gd name="T4" fmla="*/ 46 w 67"/>
                  <a:gd name="T5" fmla="*/ 0 h 101"/>
                  <a:gd name="T6" fmla="*/ 67 w 67"/>
                  <a:gd name="T7" fmla="*/ 11 h 101"/>
                  <a:gd name="T8" fmla="*/ 17 w 67"/>
                  <a:gd name="T9" fmla="*/ 101 h 101"/>
                  <a:gd name="T10" fmla="*/ 0 60000 65536"/>
                  <a:gd name="T11" fmla="*/ 0 60000 65536"/>
                  <a:gd name="T12" fmla="*/ 0 60000 65536"/>
                  <a:gd name="T13" fmla="*/ 0 60000 65536"/>
                  <a:gd name="T14" fmla="*/ 0 60000 65536"/>
                  <a:gd name="T15" fmla="*/ 0 w 67"/>
                  <a:gd name="T16" fmla="*/ 0 h 101"/>
                  <a:gd name="T17" fmla="*/ 67 w 67"/>
                  <a:gd name="T18" fmla="*/ 101 h 101"/>
                </a:gdLst>
                <a:ahLst/>
                <a:cxnLst>
                  <a:cxn ang="T10">
                    <a:pos x="T0" y="T1"/>
                  </a:cxn>
                  <a:cxn ang="T11">
                    <a:pos x="T2" y="T3"/>
                  </a:cxn>
                  <a:cxn ang="T12">
                    <a:pos x="T4" y="T5"/>
                  </a:cxn>
                  <a:cxn ang="T13">
                    <a:pos x="T6" y="T7"/>
                  </a:cxn>
                  <a:cxn ang="T14">
                    <a:pos x="T8" y="T9"/>
                  </a:cxn>
                </a:cxnLst>
                <a:rect l="T15" t="T16" r="T17" b="T18"/>
                <a:pathLst>
                  <a:path w="67" h="101">
                    <a:moveTo>
                      <a:pt x="17" y="101"/>
                    </a:moveTo>
                    <a:lnTo>
                      <a:pt x="0" y="92"/>
                    </a:lnTo>
                    <a:lnTo>
                      <a:pt x="46" y="0"/>
                    </a:lnTo>
                    <a:lnTo>
                      <a:pt x="67" y="11"/>
                    </a:lnTo>
                    <a:lnTo>
                      <a:pt x="17" y="101"/>
                    </a:lnTo>
                    <a:close/>
                  </a:path>
                </a:pathLst>
              </a:custGeom>
              <a:solidFill>
                <a:srgbClr val="00A13B"/>
              </a:solidFill>
              <a:ln w="9525">
                <a:noFill/>
                <a:round/>
                <a:headEnd/>
                <a:tailEnd/>
              </a:ln>
            </p:spPr>
            <p:txBody>
              <a:bodyPr>
                <a:prstTxWarp prst="textNoShape">
                  <a:avLst/>
                </a:prstTxWarp>
              </a:bodyPr>
              <a:lstStyle/>
              <a:p>
                <a:endParaRPr lang="en-US"/>
              </a:p>
            </p:txBody>
          </p:sp>
          <p:sp>
            <p:nvSpPr>
              <p:cNvPr id="72268" name="Freeform 1545"/>
              <p:cNvSpPr>
                <a:spLocks/>
              </p:cNvSpPr>
              <p:nvPr/>
            </p:nvSpPr>
            <p:spPr bwMode="auto">
              <a:xfrm>
                <a:off x="3742" y="2250"/>
                <a:ext cx="13" cy="20"/>
              </a:xfrm>
              <a:custGeom>
                <a:avLst/>
                <a:gdLst>
                  <a:gd name="T0" fmla="*/ 21 w 66"/>
                  <a:gd name="T1" fmla="*/ 97 h 97"/>
                  <a:gd name="T2" fmla="*/ 0 w 66"/>
                  <a:gd name="T3" fmla="*/ 86 h 97"/>
                  <a:gd name="T4" fmla="*/ 49 w 66"/>
                  <a:gd name="T5" fmla="*/ 0 h 97"/>
                  <a:gd name="T6" fmla="*/ 66 w 66"/>
                  <a:gd name="T7" fmla="*/ 11 h 97"/>
                  <a:gd name="T8" fmla="*/ 21 w 66"/>
                  <a:gd name="T9" fmla="*/ 97 h 97"/>
                  <a:gd name="T10" fmla="*/ 0 60000 65536"/>
                  <a:gd name="T11" fmla="*/ 0 60000 65536"/>
                  <a:gd name="T12" fmla="*/ 0 60000 65536"/>
                  <a:gd name="T13" fmla="*/ 0 60000 65536"/>
                  <a:gd name="T14" fmla="*/ 0 60000 65536"/>
                  <a:gd name="T15" fmla="*/ 0 w 66"/>
                  <a:gd name="T16" fmla="*/ 0 h 97"/>
                  <a:gd name="T17" fmla="*/ 66 w 66"/>
                  <a:gd name="T18" fmla="*/ 97 h 97"/>
                </a:gdLst>
                <a:ahLst/>
                <a:cxnLst>
                  <a:cxn ang="T10">
                    <a:pos x="T0" y="T1"/>
                  </a:cxn>
                  <a:cxn ang="T11">
                    <a:pos x="T2" y="T3"/>
                  </a:cxn>
                  <a:cxn ang="T12">
                    <a:pos x="T4" y="T5"/>
                  </a:cxn>
                  <a:cxn ang="T13">
                    <a:pos x="T6" y="T7"/>
                  </a:cxn>
                  <a:cxn ang="T14">
                    <a:pos x="T8" y="T9"/>
                  </a:cxn>
                </a:cxnLst>
                <a:rect l="T15" t="T16" r="T17" b="T18"/>
                <a:pathLst>
                  <a:path w="66" h="97">
                    <a:moveTo>
                      <a:pt x="21" y="97"/>
                    </a:moveTo>
                    <a:lnTo>
                      <a:pt x="0" y="86"/>
                    </a:lnTo>
                    <a:lnTo>
                      <a:pt x="49" y="0"/>
                    </a:lnTo>
                    <a:lnTo>
                      <a:pt x="66" y="11"/>
                    </a:lnTo>
                    <a:lnTo>
                      <a:pt x="21" y="97"/>
                    </a:lnTo>
                    <a:close/>
                  </a:path>
                </a:pathLst>
              </a:custGeom>
              <a:solidFill>
                <a:srgbClr val="00A13B"/>
              </a:solidFill>
              <a:ln w="9525">
                <a:noFill/>
                <a:round/>
                <a:headEnd/>
                <a:tailEnd/>
              </a:ln>
            </p:spPr>
            <p:txBody>
              <a:bodyPr>
                <a:prstTxWarp prst="textNoShape">
                  <a:avLst/>
                </a:prstTxWarp>
              </a:bodyPr>
              <a:lstStyle/>
              <a:p>
                <a:endParaRPr lang="en-US"/>
              </a:p>
            </p:txBody>
          </p:sp>
          <p:sp>
            <p:nvSpPr>
              <p:cNvPr id="72269" name="Freeform 1546"/>
              <p:cNvSpPr>
                <a:spLocks/>
              </p:cNvSpPr>
              <p:nvPr/>
            </p:nvSpPr>
            <p:spPr bwMode="auto">
              <a:xfrm>
                <a:off x="3751" y="2234"/>
                <a:ext cx="13" cy="18"/>
              </a:xfrm>
              <a:custGeom>
                <a:avLst/>
                <a:gdLst>
                  <a:gd name="T0" fmla="*/ 17 w 64"/>
                  <a:gd name="T1" fmla="*/ 92 h 92"/>
                  <a:gd name="T2" fmla="*/ 0 w 64"/>
                  <a:gd name="T3" fmla="*/ 81 h 92"/>
                  <a:gd name="T4" fmla="*/ 47 w 64"/>
                  <a:gd name="T5" fmla="*/ 0 h 92"/>
                  <a:gd name="T6" fmla="*/ 64 w 64"/>
                  <a:gd name="T7" fmla="*/ 8 h 92"/>
                  <a:gd name="T8" fmla="*/ 17 w 64"/>
                  <a:gd name="T9" fmla="*/ 92 h 92"/>
                  <a:gd name="T10" fmla="*/ 0 60000 65536"/>
                  <a:gd name="T11" fmla="*/ 0 60000 65536"/>
                  <a:gd name="T12" fmla="*/ 0 60000 65536"/>
                  <a:gd name="T13" fmla="*/ 0 60000 65536"/>
                  <a:gd name="T14" fmla="*/ 0 60000 65536"/>
                  <a:gd name="T15" fmla="*/ 0 w 64"/>
                  <a:gd name="T16" fmla="*/ 0 h 92"/>
                  <a:gd name="T17" fmla="*/ 64 w 64"/>
                  <a:gd name="T18" fmla="*/ 92 h 92"/>
                </a:gdLst>
                <a:ahLst/>
                <a:cxnLst>
                  <a:cxn ang="T10">
                    <a:pos x="T0" y="T1"/>
                  </a:cxn>
                  <a:cxn ang="T11">
                    <a:pos x="T2" y="T3"/>
                  </a:cxn>
                  <a:cxn ang="T12">
                    <a:pos x="T4" y="T5"/>
                  </a:cxn>
                  <a:cxn ang="T13">
                    <a:pos x="T6" y="T7"/>
                  </a:cxn>
                  <a:cxn ang="T14">
                    <a:pos x="T8" y="T9"/>
                  </a:cxn>
                </a:cxnLst>
                <a:rect l="T15" t="T16" r="T17" b="T18"/>
                <a:pathLst>
                  <a:path w="64" h="92">
                    <a:moveTo>
                      <a:pt x="17" y="92"/>
                    </a:moveTo>
                    <a:lnTo>
                      <a:pt x="0" y="81"/>
                    </a:lnTo>
                    <a:lnTo>
                      <a:pt x="47" y="0"/>
                    </a:lnTo>
                    <a:lnTo>
                      <a:pt x="64" y="8"/>
                    </a:lnTo>
                    <a:lnTo>
                      <a:pt x="17" y="92"/>
                    </a:lnTo>
                    <a:close/>
                  </a:path>
                </a:pathLst>
              </a:custGeom>
              <a:solidFill>
                <a:srgbClr val="00A13B"/>
              </a:solidFill>
              <a:ln w="9525">
                <a:noFill/>
                <a:round/>
                <a:headEnd/>
                <a:tailEnd/>
              </a:ln>
            </p:spPr>
            <p:txBody>
              <a:bodyPr>
                <a:prstTxWarp prst="textNoShape">
                  <a:avLst/>
                </a:prstTxWarp>
              </a:bodyPr>
              <a:lstStyle/>
              <a:p>
                <a:endParaRPr lang="en-US"/>
              </a:p>
            </p:txBody>
          </p:sp>
          <p:sp>
            <p:nvSpPr>
              <p:cNvPr id="72270" name="Freeform 1547"/>
              <p:cNvSpPr>
                <a:spLocks/>
              </p:cNvSpPr>
              <p:nvPr/>
            </p:nvSpPr>
            <p:spPr bwMode="auto">
              <a:xfrm>
                <a:off x="3761" y="2218"/>
                <a:ext cx="11" cy="18"/>
              </a:xfrm>
              <a:custGeom>
                <a:avLst/>
                <a:gdLst>
                  <a:gd name="T0" fmla="*/ 17 w 56"/>
                  <a:gd name="T1" fmla="*/ 86 h 86"/>
                  <a:gd name="T2" fmla="*/ 0 w 56"/>
                  <a:gd name="T3" fmla="*/ 78 h 86"/>
                  <a:gd name="T4" fmla="*/ 39 w 56"/>
                  <a:gd name="T5" fmla="*/ 0 h 86"/>
                  <a:gd name="T6" fmla="*/ 56 w 56"/>
                  <a:gd name="T7" fmla="*/ 9 h 86"/>
                  <a:gd name="T8" fmla="*/ 17 w 56"/>
                  <a:gd name="T9" fmla="*/ 86 h 86"/>
                  <a:gd name="T10" fmla="*/ 0 60000 65536"/>
                  <a:gd name="T11" fmla="*/ 0 60000 65536"/>
                  <a:gd name="T12" fmla="*/ 0 60000 65536"/>
                  <a:gd name="T13" fmla="*/ 0 60000 65536"/>
                  <a:gd name="T14" fmla="*/ 0 60000 65536"/>
                  <a:gd name="T15" fmla="*/ 0 w 56"/>
                  <a:gd name="T16" fmla="*/ 0 h 86"/>
                  <a:gd name="T17" fmla="*/ 56 w 56"/>
                  <a:gd name="T18" fmla="*/ 86 h 86"/>
                </a:gdLst>
                <a:ahLst/>
                <a:cxnLst>
                  <a:cxn ang="T10">
                    <a:pos x="T0" y="T1"/>
                  </a:cxn>
                  <a:cxn ang="T11">
                    <a:pos x="T2" y="T3"/>
                  </a:cxn>
                  <a:cxn ang="T12">
                    <a:pos x="T4" y="T5"/>
                  </a:cxn>
                  <a:cxn ang="T13">
                    <a:pos x="T6" y="T7"/>
                  </a:cxn>
                  <a:cxn ang="T14">
                    <a:pos x="T8" y="T9"/>
                  </a:cxn>
                </a:cxnLst>
                <a:rect l="T15" t="T16" r="T17" b="T18"/>
                <a:pathLst>
                  <a:path w="56" h="86">
                    <a:moveTo>
                      <a:pt x="17" y="86"/>
                    </a:moveTo>
                    <a:lnTo>
                      <a:pt x="0" y="78"/>
                    </a:lnTo>
                    <a:lnTo>
                      <a:pt x="39" y="0"/>
                    </a:lnTo>
                    <a:lnTo>
                      <a:pt x="56" y="9"/>
                    </a:lnTo>
                    <a:lnTo>
                      <a:pt x="17" y="86"/>
                    </a:lnTo>
                    <a:close/>
                  </a:path>
                </a:pathLst>
              </a:custGeom>
              <a:solidFill>
                <a:srgbClr val="00A13B"/>
              </a:solidFill>
              <a:ln w="9525">
                <a:noFill/>
                <a:round/>
                <a:headEnd/>
                <a:tailEnd/>
              </a:ln>
            </p:spPr>
            <p:txBody>
              <a:bodyPr>
                <a:prstTxWarp prst="textNoShape">
                  <a:avLst/>
                </a:prstTxWarp>
              </a:bodyPr>
              <a:lstStyle/>
              <a:p>
                <a:endParaRPr lang="en-US"/>
              </a:p>
            </p:txBody>
          </p:sp>
          <p:sp>
            <p:nvSpPr>
              <p:cNvPr id="72271" name="Freeform 1548"/>
              <p:cNvSpPr>
                <a:spLocks/>
              </p:cNvSpPr>
              <p:nvPr/>
            </p:nvSpPr>
            <p:spPr bwMode="auto">
              <a:xfrm>
                <a:off x="3769" y="2204"/>
                <a:ext cx="11" cy="16"/>
              </a:xfrm>
              <a:custGeom>
                <a:avLst/>
                <a:gdLst>
                  <a:gd name="T0" fmla="*/ 17 w 55"/>
                  <a:gd name="T1" fmla="*/ 80 h 80"/>
                  <a:gd name="T2" fmla="*/ 0 w 55"/>
                  <a:gd name="T3" fmla="*/ 71 h 80"/>
                  <a:gd name="T4" fmla="*/ 38 w 55"/>
                  <a:gd name="T5" fmla="*/ 0 h 80"/>
                  <a:gd name="T6" fmla="*/ 55 w 55"/>
                  <a:gd name="T7" fmla="*/ 11 h 80"/>
                  <a:gd name="T8" fmla="*/ 17 w 55"/>
                  <a:gd name="T9" fmla="*/ 80 h 80"/>
                  <a:gd name="T10" fmla="*/ 0 60000 65536"/>
                  <a:gd name="T11" fmla="*/ 0 60000 65536"/>
                  <a:gd name="T12" fmla="*/ 0 60000 65536"/>
                  <a:gd name="T13" fmla="*/ 0 60000 65536"/>
                  <a:gd name="T14" fmla="*/ 0 60000 65536"/>
                  <a:gd name="T15" fmla="*/ 0 w 55"/>
                  <a:gd name="T16" fmla="*/ 0 h 80"/>
                  <a:gd name="T17" fmla="*/ 55 w 55"/>
                  <a:gd name="T18" fmla="*/ 80 h 80"/>
                </a:gdLst>
                <a:ahLst/>
                <a:cxnLst>
                  <a:cxn ang="T10">
                    <a:pos x="T0" y="T1"/>
                  </a:cxn>
                  <a:cxn ang="T11">
                    <a:pos x="T2" y="T3"/>
                  </a:cxn>
                  <a:cxn ang="T12">
                    <a:pos x="T4" y="T5"/>
                  </a:cxn>
                  <a:cxn ang="T13">
                    <a:pos x="T6" y="T7"/>
                  </a:cxn>
                  <a:cxn ang="T14">
                    <a:pos x="T8" y="T9"/>
                  </a:cxn>
                </a:cxnLst>
                <a:rect l="T15" t="T16" r="T17" b="T18"/>
                <a:pathLst>
                  <a:path w="55" h="80">
                    <a:moveTo>
                      <a:pt x="17" y="80"/>
                    </a:moveTo>
                    <a:lnTo>
                      <a:pt x="0" y="71"/>
                    </a:lnTo>
                    <a:lnTo>
                      <a:pt x="38" y="0"/>
                    </a:lnTo>
                    <a:lnTo>
                      <a:pt x="55" y="11"/>
                    </a:lnTo>
                    <a:lnTo>
                      <a:pt x="17" y="80"/>
                    </a:lnTo>
                    <a:close/>
                  </a:path>
                </a:pathLst>
              </a:custGeom>
              <a:solidFill>
                <a:srgbClr val="00A13B"/>
              </a:solidFill>
              <a:ln w="9525">
                <a:noFill/>
                <a:round/>
                <a:headEnd/>
                <a:tailEnd/>
              </a:ln>
            </p:spPr>
            <p:txBody>
              <a:bodyPr>
                <a:prstTxWarp prst="textNoShape">
                  <a:avLst/>
                </a:prstTxWarp>
              </a:bodyPr>
              <a:lstStyle/>
              <a:p>
                <a:endParaRPr lang="en-US"/>
              </a:p>
            </p:txBody>
          </p:sp>
          <p:sp>
            <p:nvSpPr>
              <p:cNvPr id="72272" name="Freeform 1549"/>
              <p:cNvSpPr>
                <a:spLocks/>
              </p:cNvSpPr>
              <p:nvPr/>
            </p:nvSpPr>
            <p:spPr bwMode="auto">
              <a:xfrm>
                <a:off x="3776" y="2198"/>
                <a:ext cx="7" cy="8"/>
              </a:xfrm>
              <a:custGeom>
                <a:avLst/>
                <a:gdLst>
                  <a:gd name="T0" fmla="*/ 17 w 35"/>
                  <a:gd name="T1" fmla="*/ 43 h 43"/>
                  <a:gd name="T2" fmla="*/ 0 w 35"/>
                  <a:gd name="T3" fmla="*/ 32 h 43"/>
                  <a:gd name="T4" fmla="*/ 17 w 35"/>
                  <a:gd name="T5" fmla="*/ 0 h 43"/>
                  <a:gd name="T6" fmla="*/ 35 w 35"/>
                  <a:gd name="T7" fmla="*/ 8 h 43"/>
                  <a:gd name="T8" fmla="*/ 17 w 35"/>
                  <a:gd name="T9" fmla="*/ 43 h 43"/>
                  <a:gd name="T10" fmla="*/ 0 60000 65536"/>
                  <a:gd name="T11" fmla="*/ 0 60000 65536"/>
                  <a:gd name="T12" fmla="*/ 0 60000 65536"/>
                  <a:gd name="T13" fmla="*/ 0 60000 65536"/>
                  <a:gd name="T14" fmla="*/ 0 60000 65536"/>
                  <a:gd name="T15" fmla="*/ 0 w 35"/>
                  <a:gd name="T16" fmla="*/ 0 h 43"/>
                  <a:gd name="T17" fmla="*/ 35 w 35"/>
                  <a:gd name="T18" fmla="*/ 43 h 43"/>
                </a:gdLst>
                <a:ahLst/>
                <a:cxnLst>
                  <a:cxn ang="T10">
                    <a:pos x="T0" y="T1"/>
                  </a:cxn>
                  <a:cxn ang="T11">
                    <a:pos x="T2" y="T3"/>
                  </a:cxn>
                  <a:cxn ang="T12">
                    <a:pos x="T4" y="T5"/>
                  </a:cxn>
                  <a:cxn ang="T13">
                    <a:pos x="T6" y="T7"/>
                  </a:cxn>
                  <a:cxn ang="T14">
                    <a:pos x="T8" y="T9"/>
                  </a:cxn>
                </a:cxnLst>
                <a:rect l="T15" t="T16" r="T17" b="T18"/>
                <a:pathLst>
                  <a:path w="35" h="43">
                    <a:moveTo>
                      <a:pt x="17" y="43"/>
                    </a:moveTo>
                    <a:lnTo>
                      <a:pt x="0" y="32"/>
                    </a:lnTo>
                    <a:lnTo>
                      <a:pt x="17" y="0"/>
                    </a:lnTo>
                    <a:lnTo>
                      <a:pt x="35" y="8"/>
                    </a:lnTo>
                    <a:lnTo>
                      <a:pt x="17" y="43"/>
                    </a:lnTo>
                    <a:close/>
                  </a:path>
                </a:pathLst>
              </a:custGeom>
              <a:solidFill>
                <a:srgbClr val="00A13B"/>
              </a:solidFill>
              <a:ln w="9525">
                <a:noFill/>
                <a:round/>
                <a:headEnd/>
                <a:tailEnd/>
              </a:ln>
            </p:spPr>
            <p:txBody>
              <a:bodyPr>
                <a:prstTxWarp prst="textNoShape">
                  <a:avLst/>
                </a:prstTxWarp>
              </a:bodyPr>
              <a:lstStyle/>
              <a:p>
                <a:endParaRPr lang="en-US"/>
              </a:p>
            </p:txBody>
          </p:sp>
          <p:sp>
            <p:nvSpPr>
              <p:cNvPr id="72273" name="Freeform 1550"/>
              <p:cNvSpPr>
                <a:spLocks/>
              </p:cNvSpPr>
              <p:nvPr/>
            </p:nvSpPr>
            <p:spPr bwMode="auto">
              <a:xfrm>
                <a:off x="3780" y="2191"/>
                <a:ext cx="7" cy="8"/>
              </a:xfrm>
              <a:custGeom>
                <a:avLst/>
                <a:gdLst>
                  <a:gd name="T0" fmla="*/ 18 w 35"/>
                  <a:gd name="T1" fmla="*/ 40 h 40"/>
                  <a:gd name="T2" fmla="*/ 0 w 35"/>
                  <a:gd name="T3" fmla="*/ 32 h 40"/>
                  <a:gd name="T4" fmla="*/ 14 w 35"/>
                  <a:gd name="T5" fmla="*/ 0 h 40"/>
                  <a:gd name="T6" fmla="*/ 35 w 35"/>
                  <a:gd name="T7" fmla="*/ 8 h 40"/>
                  <a:gd name="T8" fmla="*/ 18 w 35"/>
                  <a:gd name="T9" fmla="*/ 40 h 40"/>
                  <a:gd name="T10" fmla="*/ 0 60000 65536"/>
                  <a:gd name="T11" fmla="*/ 0 60000 65536"/>
                  <a:gd name="T12" fmla="*/ 0 60000 65536"/>
                  <a:gd name="T13" fmla="*/ 0 60000 65536"/>
                  <a:gd name="T14" fmla="*/ 0 60000 65536"/>
                  <a:gd name="T15" fmla="*/ 0 w 35"/>
                  <a:gd name="T16" fmla="*/ 0 h 40"/>
                  <a:gd name="T17" fmla="*/ 35 w 35"/>
                  <a:gd name="T18" fmla="*/ 40 h 40"/>
                </a:gdLst>
                <a:ahLst/>
                <a:cxnLst>
                  <a:cxn ang="T10">
                    <a:pos x="T0" y="T1"/>
                  </a:cxn>
                  <a:cxn ang="T11">
                    <a:pos x="T2" y="T3"/>
                  </a:cxn>
                  <a:cxn ang="T12">
                    <a:pos x="T4" y="T5"/>
                  </a:cxn>
                  <a:cxn ang="T13">
                    <a:pos x="T6" y="T7"/>
                  </a:cxn>
                  <a:cxn ang="T14">
                    <a:pos x="T8" y="T9"/>
                  </a:cxn>
                </a:cxnLst>
                <a:rect l="T15" t="T16" r="T17" b="T18"/>
                <a:pathLst>
                  <a:path w="35" h="40">
                    <a:moveTo>
                      <a:pt x="18" y="40"/>
                    </a:moveTo>
                    <a:lnTo>
                      <a:pt x="0" y="32"/>
                    </a:lnTo>
                    <a:lnTo>
                      <a:pt x="14" y="0"/>
                    </a:lnTo>
                    <a:lnTo>
                      <a:pt x="35" y="8"/>
                    </a:lnTo>
                    <a:lnTo>
                      <a:pt x="18" y="40"/>
                    </a:lnTo>
                    <a:close/>
                  </a:path>
                </a:pathLst>
              </a:custGeom>
              <a:solidFill>
                <a:srgbClr val="00A13B"/>
              </a:solidFill>
              <a:ln w="9525">
                <a:noFill/>
                <a:round/>
                <a:headEnd/>
                <a:tailEnd/>
              </a:ln>
            </p:spPr>
            <p:txBody>
              <a:bodyPr>
                <a:prstTxWarp prst="textNoShape">
                  <a:avLst/>
                </a:prstTxWarp>
              </a:bodyPr>
              <a:lstStyle/>
              <a:p>
                <a:endParaRPr lang="en-US"/>
              </a:p>
            </p:txBody>
          </p:sp>
          <p:sp>
            <p:nvSpPr>
              <p:cNvPr id="72274" name="Freeform 1551"/>
              <p:cNvSpPr>
                <a:spLocks/>
              </p:cNvSpPr>
              <p:nvPr/>
            </p:nvSpPr>
            <p:spPr bwMode="auto">
              <a:xfrm>
                <a:off x="3782" y="2185"/>
                <a:ext cx="8" cy="8"/>
              </a:xfrm>
              <a:custGeom>
                <a:avLst/>
                <a:gdLst>
                  <a:gd name="T0" fmla="*/ 21 w 36"/>
                  <a:gd name="T1" fmla="*/ 39 h 39"/>
                  <a:gd name="T2" fmla="*/ 0 w 36"/>
                  <a:gd name="T3" fmla="*/ 31 h 39"/>
                  <a:gd name="T4" fmla="*/ 15 w 36"/>
                  <a:gd name="T5" fmla="*/ 0 h 39"/>
                  <a:gd name="T6" fmla="*/ 36 w 36"/>
                  <a:gd name="T7" fmla="*/ 8 h 39"/>
                  <a:gd name="T8" fmla="*/ 21 w 36"/>
                  <a:gd name="T9" fmla="*/ 39 h 39"/>
                  <a:gd name="T10" fmla="*/ 0 60000 65536"/>
                  <a:gd name="T11" fmla="*/ 0 60000 65536"/>
                  <a:gd name="T12" fmla="*/ 0 60000 65536"/>
                  <a:gd name="T13" fmla="*/ 0 60000 65536"/>
                  <a:gd name="T14" fmla="*/ 0 60000 65536"/>
                  <a:gd name="T15" fmla="*/ 0 w 36"/>
                  <a:gd name="T16" fmla="*/ 0 h 39"/>
                  <a:gd name="T17" fmla="*/ 36 w 36"/>
                  <a:gd name="T18" fmla="*/ 39 h 39"/>
                </a:gdLst>
                <a:ahLst/>
                <a:cxnLst>
                  <a:cxn ang="T10">
                    <a:pos x="T0" y="T1"/>
                  </a:cxn>
                  <a:cxn ang="T11">
                    <a:pos x="T2" y="T3"/>
                  </a:cxn>
                  <a:cxn ang="T12">
                    <a:pos x="T4" y="T5"/>
                  </a:cxn>
                  <a:cxn ang="T13">
                    <a:pos x="T6" y="T7"/>
                  </a:cxn>
                  <a:cxn ang="T14">
                    <a:pos x="T8" y="T9"/>
                  </a:cxn>
                </a:cxnLst>
                <a:rect l="T15" t="T16" r="T17" b="T18"/>
                <a:pathLst>
                  <a:path w="36" h="39">
                    <a:moveTo>
                      <a:pt x="21" y="39"/>
                    </a:moveTo>
                    <a:lnTo>
                      <a:pt x="0" y="31"/>
                    </a:lnTo>
                    <a:lnTo>
                      <a:pt x="15" y="0"/>
                    </a:lnTo>
                    <a:lnTo>
                      <a:pt x="36" y="8"/>
                    </a:lnTo>
                    <a:lnTo>
                      <a:pt x="21" y="39"/>
                    </a:lnTo>
                    <a:close/>
                  </a:path>
                </a:pathLst>
              </a:custGeom>
              <a:solidFill>
                <a:srgbClr val="00A13B"/>
              </a:solidFill>
              <a:ln w="9525">
                <a:noFill/>
                <a:round/>
                <a:headEnd/>
                <a:tailEnd/>
              </a:ln>
            </p:spPr>
            <p:txBody>
              <a:bodyPr>
                <a:prstTxWarp prst="textNoShape">
                  <a:avLst/>
                </a:prstTxWarp>
              </a:bodyPr>
              <a:lstStyle/>
              <a:p>
                <a:endParaRPr lang="en-US"/>
              </a:p>
            </p:txBody>
          </p:sp>
          <p:sp>
            <p:nvSpPr>
              <p:cNvPr id="72275" name="Freeform 1552"/>
              <p:cNvSpPr>
                <a:spLocks/>
              </p:cNvSpPr>
              <p:nvPr/>
            </p:nvSpPr>
            <p:spPr bwMode="auto">
              <a:xfrm>
                <a:off x="3785" y="2179"/>
                <a:ext cx="7" cy="8"/>
              </a:xfrm>
              <a:custGeom>
                <a:avLst/>
                <a:gdLst>
                  <a:gd name="T0" fmla="*/ 21 w 32"/>
                  <a:gd name="T1" fmla="*/ 38 h 38"/>
                  <a:gd name="T2" fmla="*/ 0 w 32"/>
                  <a:gd name="T3" fmla="*/ 30 h 38"/>
                  <a:gd name="T4" fmla="*/ 11 w 32"/>
                  <a:gd name="T5" fmla="*/ 0 h 38"/>
                  <a:gd name="T6" fmla="*/ 32 w 32"/>
                  <a:gd name="T7" fmla="*/ 9 h 38"/>
                  <a:gd name="T8" fmla="*/ 21 w 32"/>
                  <a:gd name="T9" fmla="*/ 38 h 38"/>
                  <a:gd name="T10" fmla="*/ 0 60000 65536"/>
                  <a:gd name="T11" fmla="*/ 0 60000 65536"/>
                  <a:gd name="T12" fmla="*/ 0 60000 65536"/>
                  <a:gd name="T13" fmla="*/ 0 60000 65536"/>
                  <a:gd name="T14" fmla="*/ 0 60000 65536"/>
                  <a:gd name="T15" fmla="*/ 0 w 32"/>
                  <a:gd name="T16" fmla="*/ 0 h 38"/>
                  <a:gd name="T17" fmla="*/ 32 w 32"/>
                  <a:gd name="T18" fmla="*/ 38 h 38"/>
                </a:gdLst>
                <a:ahLst/>
                <a:cxnLst>
                  <a:cxn ang="T10">
                    <a:pos x="T0" y="T1"/>
                  </a:cxn>
                  <a:cxn ang="T11">
                    <a:pos x="T2" y="T3"/>
                  </a:cxn>
                  <a:cxn ang="T12">
                    <a:pos x="T4" y="T5"/>
                  </a:cxn>
                  <a:cxn ang="T13">
                    <a:pos x="T6" y="T7"/>
                  </a:cxn>
                  <a:cxn ang="T14">
                    <a:pos x="T8" y="T9"/>
                  </a:cxn>
                </a:cxnLst>
                <a:rect l="T15" t="T16" r="T17" b="T18"/>
                <a:pathLst>
                  <a:path w="32" h="38">
                    <a:moveTo>
                      <a:pt x="21" y="38"/>
                    </a:moveTo>
                    <a:lnTo>
                      <a:pt x="0" y="30"/>
                    </a:lnTo>
                    <a:lnTo>
                      <a:pt x="11" y="0"/>
                    </a:lnTo>
                    <a:lnTo>
                      <a:pt x="32" y="9"/>
                    </a:lnTo>
                    <a:lnTo>
                      <a:pt x="21" y="38"/>
                    </a:lnTo>
                    <a:close/>
                  </a:path>
                </a:pathLst>
              </a:custGeom>
              <a:solidFill>
                <a:srgbClr val="00A13B"/>
              </a:solidFill>
              <a:ln w="9525">
                <a:noFill/>
                <a:round/>
                <a:headEnd/>
                <a:tailEnd/>
              </a:ln>
            </p:spPr>
            <p:txBody>
              <a:bodyPr>
                <a:prstTxWarp prst="textNoShape">
                  <a:avLst/>
                </a:prstTxWarp>
              </a:bodyPr>
              <a:lstStyle/>
              <a:p>
                <a:endParaRPr lang="en-US"/>
              </a:p>
            </p:txBody>
          </p:sp>
          <p:sp>
            <p:nvSpPr>
              <p:cNvPr id="72276" name="Freeform 1553"/>
              <p:cNvSpPr>
                <a:spLocks/>
              </p:cNvSpPr>
              <p:nvPr/>
            </p:nvSpPr>
            <p:spPr bwMode="auto">
              <a:xfrm>
                <a:off x="3788" y="2174"/>
                <a:ext cx="6" cy="7"/>
              </a:xfrm>
              <a:custGeom>
                <a:avLst/>
                <a:gdLst>
                  <a:gd name="T0" fmla="*/ 21 w 32"/>
                  <a:gd name="T1" fmla="*/ 34 h 34"/>
                  <a:gd name="T2" fmla="*/ 0 w 32"/>
                  <a:gd name="T3" fmla="*/ 25 h 34"/>
                  <a:gd name="T4" fmla="*/ 12 w 32"/>
                  <a:gd name="T5" fmla="*/ 0 h 34"/>
                  <a:gd name="T6" fmla="*/ 32 w 32"/>
                  <a:gd name="T7" fmla="*/ 6 h 34"/>
                  <a:gd name="T8" fmla="*/ 29 w 32"/>
                  <a:gd name="T9" fmla="*/ 6 h 34"/>
                  <a:gd name="T10" fmla="*/ 21 w 32"/>
                  <a:gd name="T11" fmla="*/ 34 h 34"/>
                  <a:gd name="T12" fmla="*/ 0 60000 65536"/>
                  <a:gd name="T13" fmla="*/ 0 60000 65536"/>
                  <a:gd name="T14" fmla="*/ 0 60000 65536"/>
                  <a:gd name="T15" fmla="*/ 0 60000 65536"/>
                  <a:gd name="T16" fmla="*/ 0 60000 65536"/>
                  <a:gd name="T17" fmla="*/ 0 60000 65536"/>
                  <a:gd name="T18" fmla="*/ 0 w 32"/>
                  <a:gd name="T19" fmla="*/ 0 h 34"/>
                  <a:gd name="T20" fmla="*/ 32 w 32"/>
                  <a:gd name="T21" fmla="*/ 34 h 34"/>
                </a:gdLst>
                <a:ahLst/>
                <a:cxnLst>
                  <a:cxn ang="T12">
                    <a:pos x="T0" y="T1"/>
                  </a:cxn>
                  <a:cxn ang="T13">
                    <a:pos x="T2" y="T3"/>
                  </a:cxn>
                  <a:cxn ang="T14">
                    <a:pos x="T4" y="T5"/>
                  </a:cxn>
                  <a:cxn ang="T15">
                    <a:pos x="T6" y="T7"/>
                  </a:cxn>
                  <a:cxn ang="T16">
                    <a:pos x="T8" y="T9"/>
                  </a:cxn>
                  <a:cxn ang="T17">
                    <a:pos x="T10" y="T11"/>
                  </a:cxn>
                </a:cxnLst>
                <a:rect l="T18" t="T19" r="T20" b="T21"/>
                <a:pathLst>
                  <a:path w="32" h="34">
                    <a:moveTo>
                      <a:pt x="21" y="34"/>
                    </a:moveTo>
                    <a:lnTo>
                      <a:pt x="0" y="25"/>
                    </a:lnTo>
                    <a:lnTo>
                      <a:pt x="12" y="0"/>
                    </a:lnTo>
                    <a:lnTo>
                      <a:pt x="32" y="6"/>
                    </a:lnTo>
                    <a:lnTo>
                      <a:pt x="29" y="6"/>
                    </a:lnTo>
                    <a:lnTo>
                      <a:pt x="21" y="34"/>
                    </a:lnTo>
                    <a:close/>
                  </a:path>
                </a:pathLst>
              </a:custGeom>
              <a:solidFill>
                <a:srgbClr val="00A13B"/>
              </a:solidFill>
              <a:ln w="9525">
                <a:noFill/>
                <a:round/>
                <a:headEnd/>
                <a:tailEnd/>
              </a:ln>
            </p:spPr>
            <p:txBody>
              <a:bodyPr>
                <a:prstTxWarp prst="textNoShape">
                  <a:avLst/>
                </a:prstTxWarp>
              </a:bodyPr>
              <a:lstStyle/>
              <a:p>
                <a:endParaRPr lang="en-US"/>
              </a:p>
            </p:txBody>
          </p:sp>
          <p:sp>
            <p:nvSpPr>
              <p:cNvPr id="72277" name="Freeform 1554"/>
              <p:cNvSpPr>
                <a:spLocks/>
              </p:cNvSpPr>
              <p:nvPr/>
            </p:nvSpPr>
            <p:spPr bwMode="auto">
              <a:xfrm>
                <a:off x="3790" y="2169"/>
                <a:ext cx="6" cy="6"/>
              </a:xfrm>
              <a:custGeom>
                <a:avLst/>
                <a:gdLst>
                  <a:gd name="T0" fmla="*/ 20 w 29"/>
                  <a:gd name="T1" fmla="*/ 32 h 32"/>
                  <a:gd name="T2" fmla="*/ 0 w 29"/>
                  <a:gd name="T3" fmla="*/ 26 h 32"/>
                  <a:gd name="T4" fmla="*/ 9 w 29"/>
                  <a:gd name="T5" fmla="*/ 0 h 32"/>
                  <a:gd name="T6" fmla="*/ 29 w 29"/>
                  <a:gd name="T7" fmla="*/ 6 h 32"/>
                  <a:gd name="T8" fmla="*/ 26 w 29"/>
                  <a:gd name="T9" fmla="*/ 8 h 32"/>
                  <a:gd name="T10" fmla="*/ 20 w 29"/>
                  <a:gd name="T11" fmla="*/ 32 h 32"/>
                  <a:gd name="T12" fmla="*/ 0 60000 65536"/>
                  <a:gd name="T13" fmla="*/ 0 60000 65536"/>
                  <a:gd name="T14" fmla="*/ 0 60000 65536"/>
                  <a:gd name="T15" fmla="*/ 0 60000 65536"/>
                  <a:gd name="T16" fmla="*/ 0 60000 65536"/>
                  <a:gd name="T17" fmla="*/ 0 60000 65536"/>
                  <a:gd name="T18" fmla="*/ 0 w 29"/>
                  <a:gd name="T19" fmla="*/ 0 h 32"/>
                  <a:gd name="T20" fmla="*/ 29 w 29"/>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29" h="32">
                    <a:moveTo>
                      <a:pt x="20" y="32"/>
                    </a:moveTo>
                    <a:lnTo>
                      <a:pt x="0" y="26"/>
                    </a:lnTo>
                    <a:lnTo>
                      <a:pt x="9" y="0"/>
                    </a:lnTo>
                    <a:lnTo>
                      <a:pt x="29" y="6"/>
                    </a:lnTo>
                    <a:lnTo>
                      <a:pt x="26" y="8"/>
                    </a:lnTo>
                    <a:lnTo>
                      <a:pt x="20" y="32"/>
                    </a:lnTo>
                    <a:close/>
                  </a:path>
                </a:pathLst>
              </a:custGeom>
              <a:solidFill>
                <a:srgbClr val="00A13B"/>
              </a:solidFill>
              <a:ln w="9525">
                <a:noFill/>
                <a:round/>
                <a:headEnd/>
                <a:tailEnd/>
              </a:ln>
            </p:spPr>
            <p:txBody>
              <a:bodyPr>
                <a:prstTxWarp prst="textNoShape">
                  <a:avLst/>
                </a:prstTxWarp>
              </a:bodyPr>
              <a:lstStyle/>
              <a:p>
                <a:endParaRPr lang="en-US"/>
              </a:p>
            </p:txBody>
          </p:sp>
          <p:sp>
            <p:nvSpPr>
              <p:cNvPr id="72278" name="Freeform 1555"/>
              <p:cNvSpPr>
                <a:spLocks/>
              </p:cNvSpPr>
              <p:nvPr/>
            </p:nvSpPr>
            <p:spPr bwMode="auto">
              <a:xfrm>
                <a:off x="3792" y="2165"/>
                <a:ext cx="5" cy="5"/>
              </a:xfrm>
              <a:custGeom>
                <a:avLst/>
                <a:gdLst>
                  <a:gd name="T0" fmla="*/ 20 w 26"/>
                  <a:gd name="T1" fmla="*/ 26 h 26"/>
                  <a:gd name="T2" fmla="*/ 0 w 26"/>
                  <a:gd name="T3" fmla="*/ 20 h 26"/>
                  <a:gd name="T4" fmla="*/ 6 w 26"/>
                  <a:gd name="T5" fmla="*/ 0 h 26"/>
                  <a:gd name="T6" fmla="*/ 26 w 26"/>
                  <a:gd name="T7" fmla="*/ 3 h 26"/>
                  <a:gd name="T8" fmla="*/ 20 w 26"/>
                  <a:gd name="T9" fmla="*/ 26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20" y="26"/>
                    </a:moveTo>
                    <a:lnTo>
                      <a:pt x="0" y="20"/>
                    </a:lnTo>
                    <a:lnTo>
                      <a:pt x="6" y="0"/>
                    </a:lnTo>
                    <a:lnTo>
                      <a:pt x="26" y="3"/>
                    </a:lnTo>
                    <a:lnTo>
                      <a:pt x="20" y="26"/>
                    </a:lnTo>
                    <a:close/>
                  </a:path>
                </a:pathLst>
              </a:custGeom>
              <a:solidFill>
                <a:srgbClr val="00A13B"/>
              </a:solidFill>
              <a:ln w="9525">
                <a:noFill/>
                <a:round/>
                <a:headEnd/>
                <a:tailEnd/>
              </a:ln>
            </p:spPr>
            <p:txBody>
              <a:bodyPr>
                <a:prstTxWarp prst="textNoShape">
                  <a:avLst/>
                </a:prstTxWarp>
              </a:bodyPr>
              <a:lstStyle/>
              <a:p>
                <a:endParaRPr lang="en-US"/>
              </a:p>
            </p:txBody>
          </p:sp>
          <p:sp>
            <p:nvSpPr>
              <p:cNvPr id="72279" name="Freeform 1556"/>
              <p:cNvSpPr>
                <a:spLocks/>
              </p:cNvSpPr>
              <p:nvPr/>
            </p:nvSpPr>
            <p:spPr bwMode="auto">
              <a:xfrm>
                <a:off x="3793" y="2160"/>
                <a:ext cx="4" cy="6"/>
              </a:xfrm>
              <a:custGeom>
                <a:avLst/>
                <a:gdLst>
                  <a:gd name="T0" fmla="*/ 20 w 22"/>
                  <a:gd name="T1" fmla="*/ 26 h 26"/>
                  <a:gd name="T2" fmla="*/ 0 w 22"/>
                  <a:gd name="T3" fmla="*/ 23 h 26"/>
                  <a:gd name="T4" fmla="*/ 2 w 22"/>
                  <a:gd name="T5" fmla="*/ 0 h 26"/>
                  <a:gd name="T6" fmla="*/ 22 w 22"/>
                  <a:gd name="T7" fmla="*/ 2 h 26"/>
                  <a:gd name="T8" fmla="*/ 20 w 22"/>
                  <a:gd name="T9" fmla="*/ 26 h 26"/>
                  <a:gd name="T10" fmla="*/ 0 60000 65536"/>
                  <a:gd name="T11" fmla="*/ 0 60000 65536"/>
                  <a:gd name="T12" fmla="*/ 0 60000 65536"/>
                  <a:gd name="T13" fmla="*/ 0 60000 65536"/>
                  <a:gd name="T14" fmla="*/ 0 60000 65536"/>
                  <a:gd name="T15" fmla="*/ 0 w 22"/>
                  <a:gd name="T16" fmla="*/ 0 h 26"/>
                  <a:gd name="T17" fmla="*/ 22 w 22"/>
                  <a:gd name="T18" fmla="*/ 26 h 26"/>
                </a:gdLst>
                <a:ahLst/>
                <a:cxnLst>
                  <a:cxn ang="T10">
                    <a:pos x="T0" y="T1"/>
                  </a:cxn>
                  <a:cxn ang="T11">
                    <a:pos x="T2" y="T3"/>
                  </a:cxn>
                  <a:cxn ang="T12">
                    <a:pos x="T4" y="T5"/>
                  </a:cxn>
                  <a:cxn ang="T13">
                    <a:pos x="T6" y="T7"/>
                  </a:cxn>
                  <a:cxn ang="T14">
                    <a:pos x="T8" y="T9"/>
                  </a:cxn>
                </a:cxnLst>
                <a:rect l="T15" t="T16" r="T17" b="T18"/>
                <a:pathLst>
                  <a:path w="22" h="26">
                    <a:moveTo>
                      <a:pt x="20" y="26"/>
                    </a:moveTo>
                    <a:lnTo>
                      <a:pt x="0" y="23"/>
                    </a:lnTo>
                    <a:lnTo>
                      <a:pt x="2" y="0"/>
                    </a:lnTo>
                    <a:lnTo>
                      <a:pt x="22" y="2"/>
                    </a:lnTo>
                    <a:lnTo>
                      <a:pt x="20" y="26"/>
                    </a:lnTo>
                    <a:close/>
                  </a:path>
                </a:pathLst>
              </a:custGeom>
              <a:solidFill>
                <a:srgbClr val="00A13B"/>
              </a:solidFill>
              <a:ln w="9525">
                <a:noFill/>
                <a:round/>
                <a:headEnd/>
                <a:tailEnd/>
              </a:ln>
            </p:spPr>
            <p:txBody>
              <a:bodyPr>
                <a:prstTxWarp prst="textNoShape">
                  <a:avLst/>
                </a:prstTxWarp>
              </a:bodyPr>
              <a:lstStyle/>
              <a:p>
                <a:endParaRPr lang="en-US"/>
              </a:p>
            </p:txBody>
          </p:sp>
          <p:sp>
            <p:nvSpPr>
              <p:cNvPr id="72280" name="Freeform 1557"/>
              <p:cNvSpPr>
                <a:spLocks/>
              </p:cNvSpPr>
              <p:nvPr/>
            </p:nvSpPr>
            <p:spPr bwMode="auto">
              <a:xfrm>
                <a:off x="3793" y="2157"/>
                <a:ext cx="5" cy="4"/>
              </a:xfrm>
              <a:custGeom>
                <a:avLst/>
                <a:gdLst>
                  <a:gd name="T0" fmla="*/ 20 w 24"/>
                  <a:gd name="T1" fmla="*/ 20 h 20"/>
                  <a:gd name="T2" fmla="*/ 0 w 24"/>
                  <a:gd name="T3" fmla="*/ 18 h 20"/>
                  <a:gd name="T4" fmla="*/ 3 w 24"/>
                  <a:gd name="T5" fmla="*/ 0 h 20"/>
                  <a:gd name="T6" fmla="*/ 24 w 24"/>
                  <a:gd name="T7" fmla="*/ 0 h 20"/>
                  <a:gd name="T8" fmla="*/ 20 w 24"/>
                  <a:gd name="T9" fmla="*/ 20 h 20"/>
                  <a:gd name="T10" fmla="*/ 0 60000 65536"/>
                  <a:gd name="T11" fmla="*/ 0 60000 65536"/>
                  <a:gd name="T12" fmla="*/ 0 60000 65536"/>
                  <a:gd name="T13" fmla="*/ 0 60000 65536"/>
                  <a:gd name="T14" fmla="*/ 0 60000 65536"/>
                  <a:gd name="T15" fmla="*/ 0 w 24"/>
                  <a:gd name="T16" fmla="*/ 0 h 20"/>
                  <a:gd name="T17" fmla="*/ 24 w 24"/>
                  <a:gd name="T18" fmla="*/ 20 h 20"/>
                </a:gdLst>
                <a:ahLst/>
                <a:cxnLst>
                  <a:cxn ang="T10">
                    <a:pos x="T0" y="T1"/>
                  </a:cxn>
                  <a:cxn ang="T11">
                    <a:pos x="T2" y="T3"/>
                  </a:cxn>
                  <a:cxn ang="T12">
                    <a:pos x="T4" y="T5"/>
                  </a:cxn>
                  <a:cxn ang="T13">
                    <a:pos x="T6" y="T7"/>
                  </a:cxn>
                  <a:cxn ang="T14">
                    <a:pos x="T8" y="T9"/>
                  </a:cxn>
                </a:cxnLst>
                <a:rect l="T15" t="T16" r="T17" b="T18"/>
                <a:pathLst>
                  <a:path w="24" h="20">
                    <a:moveTo>
                      <a:pt x="20" y="20"/>
                    </a:moveTo>
                    <a:lnTo>
                      <a:pt x="0" y="18"/>
                    </a:lnTo>
                    <a:lnTo>
                      <a:pt x="3" y="0"/>
                    </a:lnTo>
                    <a:lnTo>
                      <a:pt x="24" y="0"/>
                    </a:lnTo>
                    <a:lnTo>
                      <a:pt x="20" y="20"/>
                    </a:lnTo>
                    <a:close/>
                  </a:path>
                </a:pathLst>
              </a:custGeom>
              <a:solidFill>
                <a:srgbClr val="00A13B"/>
              </a:solidFill>
              <a:ln w="9525">
                <a:noFill/>
                <a:round/>
                <a:headEnd/>
                <a:tailEnd/>
              </a:ln>
            </p:spPr>
            <p:txBody>
              <a:bodyPr>
                <a:prstTxWarp prst="textNoShape">
                  <a:avLst/>
                </a:prstTxWarp>
              </a:bodyPr>
              <a:lstStyle/>
              <a:p>
                <a:endParaRPr lang="en-US"/>
              </a:p>
            </p:txBody>
          </p:sp>
          <p:sp>
            <p:nvSpPr>
              <p:cNvPr id="72281" name="Freeform 1558"/>
              <p:cNvSpPr>
                <a:spLocks/>
              </p:cNvSpPr>
              <p:nvPr/>
            </p:nvSpPr>
            <p:spPr bwMode="auto">
              <a:xfrm>
                <a:off x="3794" y="2153"/>
                <a:ext cx="4" cy="4"/>
              </a:xfrm>
              <a:custGeom>
                <a:avLst/>
                <a:gdLst>
                  <a:gd name="T0" fmla="*/ 21 w 21"/>
                  <a:gd name="T1" fmla="*/ 17 h 17"/>
                  <a:gd name="T2" fmla="*/ 0 w 21"/>
                  <a:gd name="T3" fmla="*/ 17 h 17"/>
                  <a:gd name="T4" fmla="*/ 0 w 21"/>
                  <a:gd name="T5" fmla="*/ 0 h 17"/>
                  <a:gd name="T6" fmla="*/ 17 w 21"/>
                  <a:gd name="T7" fmla="*/ 0 h 17"/>
                  <a:gd name="T8" fmla="*/ 21 w 21"/>
                  <a:gd name="T9" fmla="*/ 17 h 17"/>
                  <a:gd name="T10" fmla="*/ 0 60000 65536"/>
                  <a:gd name="T11" fmla="*/ 0 60000 65536"/>
                  <a:gd name="T12" fmla="*/ 0 60000 65536"/>
                  <a:gd name="T13" fmla="*/ 0 60000 65536"/>
                  <a:gd name="T14" fmla="*/ 0 60000 65536"/>
                  <a:gd name="T15" fmla="*/ 0 w 21"/>
                  <a:gd name="T16" fmla="*/ 0 h 17"/>
                  <a:gd name="T17" fmla="*/ 21 w 21"/>
                  <a:gd name="T18" fmla="*/ 17 h 17"/>
                </a:gdLst>
                <a:ahLst/>
                <a:cxnLst>
                  <a:cxn ang="T10">
                    <a:pos x="T0" y="T1"/>
                  </a:cxn>
                  <a:cxn ang="T11">
                    <a:pos x="T2" y="T3"/>
                  </a:cxn>
                  <a:cxn ang="T12">
                    <a:pos x="T4" y="T5"/>
                  </a:cxn>
                  <a:cxn ang="T13">
                    <a:pos x="T6" y="T7"/>
                  </a:cxn>
                  <a:cxn ang="T14">
                    <a:pos x="T8" y="T9"/>
                  </a:cxn>
                </a:cxnLst>
                <a:rect l="T15" t="T16" r="T17" b="T18"/>
                <a:pathLst>
                  <a:path w="21" h="17">
                    <a:moveTo>
                      <a:pt x="21" y="17"/>
                    </a:moveTo>
                    <a:lnTo>
                      <a:pt x="0" y="17"/>
                    </a:lnTo>
                    <a:lnTo>
                      <a:pt x="0" y="0"/>
                    </a:lnTo>
                    <a:lnTo>
                      <a:pt x="17" y="0"/>
                    </a:lnTo>
                    <a:lnTo>
                      <a:pt x="21" y="17"/>
                    </a:lnTo>
                    <a:close/>
                  </a:path>
                </a:pathLst>
              </a:custGeom>
              <a:solidFill>
                <a:srgbClr val="00A13B"/>
              </a:solidFill>
              <a:ln w="9525">
                <a:noFill/>
                <a:round/>
                <a:headEnd/>
                <a:tailEnd/>
              </a:ln>
            </p:spPr>
            <p:txBody>
              <a:bodyPr>
                <a:prstTxWarp prst="textNoShape">
                  <a:avLst/>
                </a:prstTxWarp>
              </a:bodyPr>
              <a:lstStyle/>
              <a:p>
                <a:endParaRPr lang="en-US"/>
              </a:p>
            </p:txBody>
          </p:sp>
          <p:sp>
            <p:nvSpPr>
              <p:cNvPr id="72282" name="Freeform 1559"/>
              <p:cNvSpPr>
                <a:spLocks/>
              </p:cNvSpPr>
              <p:nvPr/>
            </p:nvSpPr>
            <p:spPr bwMode="auto">
              <a:xfrm>
                <a:off x="3793" y="2150"/>
                <a:ext cx="4" cy="3"/>
              </a:xfrm>
              <a:custGeom>
                <a:avLst/>
                <a:gdLst>
                  <a:gd name="T0" fmla="*/ 20 w 20"/>
                  <a:gd name="T1" fmla="*/ 17 h 17"/>
                  <a:gd name="T2" fmla="*/ 3 w 20"/>
                  <a:gd name="T3" fmla="*/ 17 h 17"/>
                  <a:gd name="T4" fmla="*/ 0 w 20"/>
                  <a:gd name="T5" fmla="*/ 0 h 17"/>
                  <a:gd name="T6" fmla="*/ 20 w 20"/>
                  <a:gd name="T7" fmla="*/ 0 h 17"/>
                  <a:gd name="T8" fmla="*/ 20 w 20"/>
                  <a:gd name="T9" fmla="*/ 17 h 17"/>
                  <a:gd name="T10" fmla="*/ 0 60000 65536"/>
                  <a:gd name="T11" fmla="*/ 0 60000 65536"/>
                  <a:gd name="T12" fmla="*/ 0 60000 65536"/>
                  <a:gd name="T13" fmla="*/ 0 60000 65536"/>
                  <a:gd name="T14" fmla="*/ 0 60000 65536"/>
                  <a:gd name="T15" fmla="*/ 0 w 20"/>
                  <a:gd name="T16" fmla="*/ 0 h 17"/>
                  <a:gd name="T17" fmla="*/ 20 w 20"/>
                  <a:gd name="T18" fmla="*/ 17 h 17"/>
                </a:gdLst>
                <a:ahLst/>
                <a:cxnLst>
                  <a:cxn ang="T10">
                    <a:pos x="T0" y="T1"/>
                  </a:cxn>
                  <a:cxn ang="T11">
                    <a:pos x="T2" y="T3"/>
                  </a:cxn>
                  <a:cxn ang="T12">
                    <a:pos x="T4" y="T5"/>
                  </a:cxn>
                  <a:cxn ang="T13">
                    <a:pos x="T6" y="T7"/>
                  </a:cxn>
                  <a:cxn ang="T14">
                    <a:pos x="T8" y="T9"/>
                  </a:cxn>
                </a:cxnLst>
                <a:rect l="T15" t="T16" r="T17" b="T18"/>
                <a:pathLst>
                  <a:path w="20" h="17">
                    <a:moveTo>
                      <a:pt x="20" y="17"/>
                    </a:moveTo>
                    <a:lnTo>
                      <a:pt x="3" y="17"/>
                    </a:lnTo>
                    <a:lnTo>
                      <a:pt x="0" y="0"/>
                    </a:lnTo>
                    <a:lnTo>
                      <a:pt x="20" y="0"/>
                    </a:lnTo>
                    <a:lnTo>
                      <a:pt x="20" y="17"/>
                    </a:lnTo>
                    <a:close/>
                  </a:path>
                </a:pathLst>
              </a:custGeom>
              <a:solidFill>
                <a:srgbClr val="00A13B"/>
              </a:solidFill>
              <a:ln w="9525">
                <a:noFill/>
                <a:round/>
                <a:headEnd/>
                <a:tailEnd/>
              </a:ln>
            </p:spPr>
            <p:txBody>
              <a:bodyPr>
                <a:prstTxWarp prst="textNoShape">
                  <a:avLst/>
                </a:prstTxWarp>
              </a:bodyPr>
              <a:lstStyle/>
              <a:p>
                <a:endParaRPr lang="en-US"/>
              </a:p>
            </p:txBody>
          </p:sp>
          <p:sp>
            <p:nvSpPr>
              <p:cNvPr id="72283" name="Freeform 1560"/>
              <p:cNvSpPr>
                <a:spLocks/>
              </p:cNvSpPr>
              <p:nvPr/>
            </p:nvSpPr>
            <p:spPr bwMode="auto">
              <a:xfrm>
                <a:off x="3793" y="2146"/>
                <a:ext cx="5" cy="4"/>
              </a:xfrm>
              <a:custGeom>
                <a:avLst/>
                <a:gdLst>
                  <a:gd name="T0" fmla="*/ 20 w 24"/>
                  <a:gd name="T1" fmla="*/ 21 h 21"/>
                  <a:gd name="T2" fmla="*/ 0 w 24"/>
                  <a:gd name="T3" fmla="*/ 21 h 21"/>
                  <a:gd name="T4" fmla="*/ 3 w 24"/>
                  <a:gd name="T5" fmla="*/ 0 h 21"/>
                  <a:gd name="T6" fmla="*/ 24 w 24"/>
                  <a:gd name="T7" fmla="*/ 4 h 21"/>
                  <a:gd name="T8" fmla="*/ 20 w 24"/>
                  <a:gd name="T9" fmla="*/ 21 h 21"/>
                  <a:gd name="T10" fmla="*/ 0 60000 65536"/>
                  <a:gd name="T11" fmla="*/ 0 60000 65536"/>
                  <a:gd name="T12" fmla="*/ 0 60000 65536"/>
                  <a:gd name="T13" fmla="*/ 0 60000 65536"/>
                  <a:gd name="T14" fmla="*/ 0 60000 65536"/>
                  <a:gd name="T15" fmla="*/ 0 w 24"/>
                  <a:gd name="T16" fmla="*/ 0 h 21"/>
                  <a:gd name="T17" fmla="*/ 24 w 24"/>
                  <a:gd name="T18" fmla="*/ 21 h 21"/>
                </a:gdLst>
                <a:ahLst/>
                <a:cxnLst>
                  <a:cxn ang="T10">
                    <a:pos x="T0" y="T1"/>
                  </a:cxn>
                  <a:cxn ang="T11">
                    <a:pos x="T2" y="T3"/>
                  </a:cxn>
                  <a:cxn ang="T12">
                    <a:pos x="T4" y="T5"/>
                  </a:cxn>
                  <a:cxn ang="T13">
                    <a:pos x="T6" y="T7"/>
                  </a:cxn>
                  <a:cxn ang="T14">
                    <a:pos x="T8" y="T9"/>
                  </a:cxn>
                </a:cxnLst>
                <a:rect l="T15" t="T16" r="T17" b="T18"/>
                <a:pathLst>
                  <a:path w="24" h="21">
                    <a:moveTo>
                      <a:pt x="20" y="21"/>
                    </a:moveTo>
                    <a:lnTo>
                      <a:pt x="0" y="21"/>
                    </a:lnTo>
                    <a:lnTo>
                      <a:pt x="3" y="0"/>
                    </a:lnTo>
                    <a:lnTo>
                      <a:pt x="24" y="4"/>
                    </a:lnTo>
                    <a:lnTo>
                      <a:pt x="20" y="21"/>
                    </a:lnTo>
                    <a:close/>
                  </a:path>
                </a:pathLst>
              </a:custGeom>
              <a:solidFill>
                <a:srgbClr val="00A13B"/>
              </a:solidFill>
              <a:ln w="9525">
                <a:noFill/>
                <a:round/>
                <a:headEnd/>
                <a:tailEnd/>
              </a:ln>
            </p:spPr>
            <p:txBody>
              <a:bodyPr>
                <a:prstTxWarp prst="textNoShape">
                  <a:avLst/>
                </a:prstTxWarp>
              </a:bodyPr>
              <a:lstStyle/>
              <a:p>
                <a:endParaRPr lang="en-US"/>
              </a:p>
            </p:txBody>
          </p:sp>
          <p:sp>
            <p:nvSpPr>
              <p:cNvPr id="72284" name="Freeform 1561"/>
              <p:cNvSpPr>
                <a:spLocks/>
              </p:cNvSpPr>
              <p:nvPr/>
            </p:nvSpPr>
            <p:spPr bwMode="auto">
              <a:xfrm>
                <a:off x="3794" y="2142"/>
                <a:ext cx="5" cy="5"/>
              </a:xfrm>
              <a:custGeom>
                <a:avLst/>
                <a:gdLst>
                  <a:gd name="T0" fmla="*/ 21 w 23"/>
                  <a:gd name="T1" fmla="*/ 24 h 24"/>
                  <a:gd name="T2" fmla="*/ 0 w 23"/>
                  <a:gd name="T3" fmla="*/ 20 h 24"/>
                  <a:gd name="T4" fmla="*/ 6 w 23"/>
                  <a:gd name="T5" fmla="*/ 0 h 24"/>
                  <a:gd name="T6" fmla="*/ 23 w 23"/>
                  <a:gd name="T7" fmla="*/ 6 h 24"/>
                  <a:gd name="T8" fmla="*/ 21 w 23"/>
                  <a:gd name="T9" fmla="*/ 24 h 24"/>
                  <a:gd name="T10" fmla="*/ 0 60000 65536"/>
                  <a:gd name="T11" fmla="*/ 0 60000 65536"/>
                  <a:gd name="T12" fmla="*/ 0 60000 65536"/>
                  <a:gd name="T13" fmla="*/ 0 60000 65536"/>
                  <a:gd name="T14" fmla="*/ 0 60000 65536"/>
                  <a:gd name="T15" fmla="*/ 0 w 23"/>
                  <a:gd name="T16" fmla="*/ 0 h 24"/>
                  <a:gd name="T17" fmla="*/ 23 w 23"/>
                  <a:gd name="T18" fmla="*/ 24 h 24"/>
                </a:gdLst>
                <a:ahLst/>
                <a:cxnLst>
                  <a:cxn ang="T10">
                    <a:pos x="T0" y="T1"/>
                  </a:cxn>
                  <a:cxn ang="T11">
                    <a:pos x="T2" y="T3"/>
                  </a:cxn>
                  <a:cxn ang="T12">
                    <a:pos x="T4" y="T5"/>
                  </a:cxn>
                  <a:cxn ang="T13">
                    <a:pos x="T6" y="T7"/>
                  </a:cxn>
                  <a:cxn ang="T14">
                    <a:pos x="T8" y="T9"/>
                  </a:cxn>
                </a:cxnLst>
                <a:rect l="T15" t="T16" r="T17" b="T18"/>
                <a:pathLst>
                  <a:path w="23" h="24">
                    <a:moveTo>
                      <a:pt x="21" y="24"/>
                    </a:moveTo>
                    <a:lnTo>
                      <a:pt x="0" y="20"/>
                    </a:lnTo>
                    <a:lnTo>
                      <a:pt x="6" y="0"/>
                    </a:lnTo>
                    <a:lnTo>
                      <a:pt x="23" y="6"/>
                    </a:lnTo>
                    <a:lnTo>
                      <a:pt x="21" y="24"/>
                    </a:lnTo>
                    <a:close/>
                  </a:path>
                </a:pathLst>
              </a:custGeom>
              <a:solidFill>
                <a:srgbClr val="00A13B"/>
              </a:solidFill>
              <a:ln w="9525">
                <a:noFill/>
                <a:round/>
                <a:headEnd/>
                <a:tailEnd/>
              </a:ln>
            </p:spPr>
            <p:txBody>
              <a:bodyPr>
                <a:prstTxWarp prst="textNoShape">
                  <a:avLst/>
                </a:prstTxWarp>
              </a:bodyPr>
              <a:lstStyle/>
              <a:p>
                <a:endParaRPr lang="en-US"/>
              </a:p>
            </p:txBody>
          </p:sp>
          <p:sp>
            <p:nvSpPr>
              <p:cNvPr id="72285" name="Freeform 1562"/>
              <p:cNvSpPr>
                <a:spLocks/>
              </p:cNvSpPr>
              <p:nvPr/>
            </p:nvSpPr>
            <p:spPr bwMode="auto">
              <a:xfrm>
                <a:off x="3795" y="2138"/>
                <a:ext cx="5" cy="5"/>
              </a:xfrm>
              <a:custGeom>
                <a:avLst/>
                <a:gdLst>
                  <a:gd name="T0" fmla="*/ 17 w 26"/>
                  <a:gd name="T1" fmla="*/ 25 h 25"/>
                  <a:gd name="T2" fmla="*/ 0 w 26"/>
                  <a:gd name="T3" fmla="*/ 19 h 25"/>
                  <a:gd name="T4" fmla="*/ 6 w 26"/>
                  <a:gd name="T5" fmla="*/ 0 h 25"/>
                  <a:gd name="T6" fmla="*/ 26 w 26"/>
                  <a:gd name="T7" fmla="*/ 8 h 25"/>
                  <a:gd name="T8" fmla="*/ 17 w 26"/>
                  <a:gd name="T9" fmla="*/ 25 h 25"/>
                  <a:gd name="T10" fmla="*/ 0 60000 65536"/>
                  <a:gd name="T11" fmla="*/ 0 60000 65536"/>
                  <a:gd name="T12" fmla="*/ 0 60000 65536"/>
                  <a:gd name="T13" fmla="*/ 0 60000 65536"/>
                  <a:gd name="T14" fmla="*/ 0 60000 65536"/>
                  <a:gd name="T15" fmla="*/ 0 w 26"/>
                  <a:gd name="T16" fmla="*/ 0 h 25"/>
                  <a:gd name="T17" fmla="*/ 26 w 26"/>
                  <a:gd name="T18" fmla="*/ 25 h 25"/>
                </a:gdLst>
                <a:ahLst/>
                <a:cxnLst>
                  <a:cxn ang="T10">
                    <a:pos x="T0" y="T1"/>
                  </a:cxn>
                  <a:cxn ang="T11">
                    <a:pos x="T2" y="T3"/>
                  </a:cxn>
                  <a:cxn ang="T12">
                    <a:pos x="T4" y="T5"/>
                  </a:cxn>
                  <a:cxn ang="T13">
                    <a:pos x="T6" y="T7"/>
                  </a:cxn>
                  <a:cxn ang="T14">
                    <a:pos x="T8" y="T9"/>
                  </a:cxn>
                </a:cxnLst>
                <a:rect l="T15" t="T16" r="T17" b="T18"/>
                <a:pathLst>
                  <a:path w="26" h="25">
                    <a:moveTo>
                      <a:pt x="17" y="25"/>
                    </a:moveTo>
                    <a:lnTo>
                      <a:pt x="0" y="19"/>
                    </a:lnTo>
                    <a:lnTo>
                      <a:pt x="6" y="0"/>
                    </a:lnTo>
                    <a:lnTo>
                      <a:pt x="26" y="8"/>
                    </a:lnTo>
                    <a:lnTo>
                      <a:pt x="17" y="25"/>
                    </a:lnTo>
                    <a:close/>
                  </a:path>
                </a:pathLst>
              </a:custGeom>
              <a:solidFill>
                <a:srgbClr val="00A13B"/>
              </a:solidFill>
              <a:ln w="9525">
                <a:noFill/>
                <a:round/>
                <a:headEnd/>
                <a:tailEnd/>
              </a:ln>
            </p:spPr>
            <p:txBody>
              <a:bodyPr>
                <a:prstTxWarp prst="textNoShape">
                  <a:avLst/>
                </a:prstTxWarp>
              </a:bodyPr>
              <a:lstStyle/>
              <a:p>
                <a:endParaRPr lang="en-US"/>
              </a:p>
            </p:txBody>
          </p:sp>
          <p:sp>
            <p:nvSpPr>
              <p:cNvPr id="72286" name="Freeform 1563"/>
              <p:cNvSpPr>
                <a:spLocks/>
              </p:cNvSpPr>
              <p:nvPr/>
            </p:nvSpPr>
            <p:spPr bwMode="auto">
              <a:xfrm>
                <a:off x="3796" y="2134"/>
                <a:ext cx="6" cy="6"/>
              </a:xfrm>
              <a:custGeom>
                <a:avLst/>
                <a:gdLst>
                  <a:gd name="T0" fmla="*/ 20 w 29"/>
                  <a:gd name="T1" fmla="*/ 29 h 29"/>
                  <a:gd name="T2" fmla="*/ 0 w 29"/>
                  <a:gd name="T3" fmla="*/ 21 h 29"/>
                  <a:gd name="T4" fmla="*/ 11 w 29"/>
                  <a:gd name="T5" fmla="*/ 0 h 29"/>
                  <a:gd name="T6" fmla="*/ 29 w 29"/>
                  <a:gd name="T7" fmla="*/ 12 h 29"/>
                  <a:gd name="T8" fmla="*/ 20 w 29"/>
                  <a:gd name="T9" fmla="*/ 29 h 29"/>
                  <a:gd name="T10" fmla="*/ 0 60000 65536"/>
                  <a:gd name="T11" fmla="*/ 0 60000 65536"/>
                  <a:gd name="T12" fmla="*/ 0 60000 65536"/>
                  <a:gd name="T13" fmla="*/ 0 60000 65536"/>
                  <a:gd name="T14" fmla="*/ 0 60000 65536"/>
                  <a:gd name="T15" fmla="*/ 0 w 29"/>
                  <a:gd name="T16" fmla="*/ 0 h 29"/>
                  <a:gd name="T17" fmla="*/ 29 w 29"/>
                  <a:gd name="T18" fmla="*/ 29 h 29"/>
                </a:gdLst>
                <a:ahLst/>
                <a:cxnLst>
                  <a:cxn ang="T10">
                    <a:pos x="T0" y="T1"/>
                  </a:cxn>
                  <a:cxn ang="T11">
                    <a:pos x="T2" y="T3"/>
                  </a:cxn>
                  <a:cxn ang="T12">
                    <a:pos x="T4" y="T5"/>
                  </a:cxn>
                  <a:cxn ang="T13">
                    <a:pos x="T6" y="T7"/>
                  </a:cxn>
                  <a:cxn ang="T14">
                    <a:pos x="T8" y="T9"/>
                  </a:cxn>
                </a:cxnLst>
                <a:rect l="T15" t="T16" r="T17" b="T18"/>
                <a:pathLst>
                  <a:path w="29" h="29">
                    <a:moveTo>
                      <a:pt x="20" y="29"/>
                    </a:moveTo>
                    <a:lnTo>
                      <a:pt x="0" y="21"/>
                    </a:lnTo>
                    <a:lnTo>
                      <a:pt x="11" y="0"/>
                    </a:lnTo>
                    <a:lnTo>
                      <a:pt x="29" y="12"/>
                    </a:lnTo>
                    <a:lnTo>
                      <a:pt x="20" y="29"/>
                    </a:lnTo>
                    <a:close/>
                  </a:path>
                </a:pathLst>
              </a:custGeom>
              <a:solidFill>
                <a:srgbClr val="00A13B"/>
              </a:solidFill>
              <a:ln w="9525">
                <a:noFill/>
                <a:round/>
                <a:headEnd/>
                <a:tailEnd/>
              </a:ln>
            </p:spPr>
            <p:txBody>
              <a:bodyPr>
                <a:prstTxWarp prst="textNoShape">
                  <a:avLst/>
                </a:prstTxWarp>
              </a:bodyPr>
              <a:lstStyle/>
              <a:p>
                <a:endParaRPr lang="en-US"/>
              </a:p>
            </p:txBody>
          </p:sp>
          <p:sp>
            <p:nvSpPr>
              <p:cNvPr id="72287" name="Freeform 1564"/>
              <p:cNvSpPr>
                <a:spLocks/>
              </p:cNvSpPr>
              <p:nvPr/>
            </p:nvSpPr>
            <p:spPr bwMode="auto">
              <a:xfrm>
                <a:off x="3799" y="2130"/>
                <a:ext cx="5" cy="6"/>
              </a:xfrm>
              <a:custGeom>
                <a:avLst/>
                <a:gdLst>
                  <a:gd name="T0" fmla="*/ 18 w 29"/>
                  <a:gd name="T1" fmla="*/ 32 h 32"/>
                  <a:gd name="T2" fmla="*/ 0 w 29"/>
                  <a:gd name="T3" fmla="*/ 20 h 32"/>
                  <a:gd name="T4" fmla="*/ 11 w 29"/>
                  <a:gd name="T5" fmla="*/ 0 h 32"/>
                  <a:gd name="T6" fmla="*/ 29 w 29"/>
                  <a:gd name="T7" fmla="*/ 11 h 32"/>
                  <a:gd name="T8" fmla="*/ 18 w 29"/>
                  <a:gd name="T9" fmla="*/ 32 h 32"/>
                  <a:gd name="T10" fmla="*/ 0 60000 65536"/>
                  <a:gd name="T11" fmla="*/ 0 60000 65536"/>
                  <a:gd name="T12" fmla="*/ 0 60000 65536"/>
                  <a:gd name="T13" fmla="*/ 0 60000 65536"/>
                  <a:gd name="T14" fmla="*/ 0 60000 65536"/>
                  <a:gd name="T15" fmla="*/ 0 w 29"/>
                  <a:gd name="T16" fmla="*/ 0 h 32"/>
                  <a:gd name="T17" fmla="*/ 29 w 29"/>
                  <a:gd name="T18" fmla="*/ 32 h 32"/>
                </a:gdLst>
                <a:ahLst/>
                <a:cxnLst>
                  <a:cxn ang="T10">
                    <a:pos x="T0" y="T1"/>
                  </a:cxn>
                  <a:cxn ang="T11">
                    <a:pos x="T2" y="T3"/>
                  </a:cxn>
                  <a:cxn ang="T12">
                    <a:pos x="T4" y="T5"/>
                  </a:cxn>
                  <a:cxn ang="T13">
                    <a:pos x="T6" y="T7"/>
                  </a:cxn>
                  <a:cxn ang="T14">
                    <a:pos x="T8" y="T9"/>
                  </a:cxn>
                </a:cxnLst>
                <a:rect l="T15" t="T16" r="T17" b="T18"/>
                <a:pathLst>
                  <a:path w="29" h="32">
                    <a:moveTo>
                      <a:pt x="18" y="32"/>
                    </a:moveTo>
                    <a:lnTo>
                      <a:pt x="0" y="20"/>
                    </a:lnTo>
                    <a:lnTo>
                      <a:pt x="11" y="0"/>
                    </a:lnTo>
                    <a:lnTo>
                      <a:pt x="29" y="11"/>
                    </a:lnTo>
                    <a:lnTo>
                      <a:pt x="18" y="32"/>
                    </a:lnTo>
                    <a:close/>
                  </a:path>
                </a:pathLst>
              </a:custGeom>
              <a:solidFill>
                <a:srgbClr val="00A13B"/>
              </a:solidFill>
              <a:ln w="9525">
                <a:noFill/>
                <a:round/>
                <a:headEnd/>
                <a:tailEnd/>
              </a:ln>
            </p:spPr>
            <p:txBody>
              <a:bodyPr>
                <a:prstTxWarp prst="textNoShape">
                  <a:avLst/>
                </a:prstTxWarp>
              </a:bodyPr>
              <a:lstStyle/>
              <a:p>
                <a:endParaRPr lang="en-US"/>
              </a:p>
            </p:txBody>
          </p:sp>
          <p:sp>
            <p:nvSpPr>
              <p:cNvPr id="72288" name="Freeform 1565"/>
              <p:cNvSpPr>
                <a:spLocks/>
              </p:cNvSpPr>
              <p:nvPr/>
            </p:nvSpPr>
            <p:spPr bwMode="auto">
              <a:xfrm>
                <a:off x="3801" y="2126"/>
                <a:ext cx="6" cy="6"/>
              </a:xfrm>
              <a:custGeom>
                <a:avLst/>
                <a:gdLst>
                  <a:gd name="T0" fmla="*/ 18 w 32"/>
                  <a:gd name="T1" fmla="*/ 31 h 31"/>
                  <a:gd name="T2" fmla="*/ 0 w 32"/>
                  <a:gd name="T3" fmla="*/ 20 h 31"/>
                  <a:gd name="T4" fmla="*/ 15 w 32"/>
                  <a:gd name="T5" fmla="*/ 0 h 31"/>
                  <a:gd name="T6" fmla="*/ 32 w 32"/>
                  <a:gd name="T7" fmla="*/ 11 h 31"/>
                  <a:gd name="T8" fmla="*/ 18 w 32"/>
                  <a:gd name="T9" fmla="*/ 31 h 31"/>
                  <a:gd name="T10" fmla="*/ 0 60000 65536"/>
                  <a:gd name="T11" fmla="*/ 0 60000 65536"/>
                  <a:gd name="T12" fmla="*/ 0 60000 65536"/>
                  <a:gd name="T13" fmla="*/ 0 60000 65536"/>
                  <a:gd name="T14" fmla="*/ 0 60000 65536"/>
                  <a:gd name="T15" fmla="*/ 0 w 32"/>
                  <a:gd name="T16" fmla="*/ 0 h 31"/>
                  <a:gd name="T17" fmla="*/ 32 w 32"/>
                  <a:gd name="T18" fmla="*/ 31 h 31"/>
                </a:gdLst>
                <a:ahLst/>
                <a:cxnLst>
                  <a:cxn ang="T10">
                    <a:pos x="T0" y="T1"/>
                  </a:cxn>
                  <a:cxn ang="T11">
                    <a:pos x="T2" y="T3"/>
                  </a:cxn>
                  <a:cxn ang="T12">
                    <a:pos x="T4" y="T5"/>
                  </a:cxn>
                  <a:cxn ang="T13">
                    <a:pos x="T6" y="T7"/>
                  </a:cxn>
                  <a:cxn ang="T14">
                    <a:pos x="T8" y="T9"/>
                  </a:cxn>
                </a:cxnLst>
                <a:rect l="T15" t="T16" r="T17" b="T18"/>
                <a:pathLst>
                  <a:path w="32" h="31">
                    <a:moveTo>
                      <a:pt x="18" y="31"/>
                    </a:moveTo>
                    <a:lnTo>
                      <a:pt x="0" y="20"/>
                    </a:lnTo>
                    <a:lnTo>
                      <a:pt x="15" y="0"/>
                    </a:lnTo>
                    <a:lnTo>
                      <a:pt x="32" y="11"/>
                    </a:lnTo>
                    <a:lnTo>
                      <a:pt x="18" y="31"/>
                    </a:lnTo>
                    <a:close/>
                  </a:path>
                </a:pathLst>
              </a:custGeom>
              <a:solidFill>
                <a:srgbClr val="00A13B"/>
              </a:solidFill>
              <a:ln w="9525">
                <a:noFill/>
                <a:round/>
                <a:headEnd/>
                <a:tailEnd/>
              </a:ln>
            </p:spPr>
            <p:txBody>
              <a:bodyPr>
                <a:prstTxWarp prst="textNoShape">
                  <a:avLst/>
                </a:prstTxWarp>
              </a:bodyPr>
              <a:lstStyle/>
              <a:p>
                <a:endParaRPr lang="en-US"/>
              </a:p>
            </p:txBody>
          </p:sp>
          <p:sp>
            <p:nvSpPr>
              <p:cNvPr id="72289" name="Freeform 1566"/>
              <p:cNvSpPr>
                <a:spLocks/>
              </p:cNvSpPr>
              <p:nvPr/>
            </p:nvSpPr>
            <p:spPr bwMode="auto">
              <a:xfrm>
                <a:off x="3804" y="2121"/>
                <a:ext cx="7" cy="7"/>
              </a:xfrm>
              <a:custGeom>
                <a:avLst/>
                <a:gdLst>
                  <a:gd name="T0" fmla="*/ 17 w 35"/>
                  <a:gd name="T1" fmla="*/ 34 h 34"/>
                  <a:gd name="T2" fmla="*/ 0 w 35"/>
                  <a:gd name="T3" fmla="*/ 23 h 34"/>
                  <a:gd name="T4" fmla="*/ 17 w 35"/>
                  <a:gd name="T5" fmla="*/ 3 h 34"/>
                  <a:gd name="T6" fmla="*/ 17 w 35"/>
                  <a:gd name="T7" fmla="*/ 0 h 34"/>
                  <a:gd name="T8" fmla="*/ 35 w 35"/>
                  <a:gd name="T9" fmla="*/ 15 h 34"/>
                  <a:gd name="T10" fmla="*/ 17 w 35"/>
                  <a:gd name="T11" fmla="*/ 34 h 34"/>
                  <a:gd name="T12" fmla="*/ 0 60000 65536"/>
                  <a:gd name="T13" fmla="*/ 0 60000 65536"/>
                  <a:gd name="T14" fmla="*/ 0 60000 65536"/>
                  <a:gd name="T15" fmla="*/ 0 60000 65536"/>
                  <a:gd name="T16" fmla="*/ 0 60000 65536"/>
                  <a:gd name="T17" fmla="*/ 0 60000 65536"/>
                  <a:gd name="T18" fmla="*/ 0 w 35"/>
                  <a:gd name="T19" fmla="*/ 0 h 34"/>
                  <a:gd name="T20" fmla="*/ 35 w 35"/>
                  <a:gd name="T21" fmla="*/ 34 h 34"/>
                </a:gdLst>
                <a:ahLst/>
                <a:cxnLst>
                  <a:cxn ang="T12">
                    <a:pos x="T0" y="T1"/>
                  </a:cxn>
                  <a:cxn ang="T13">
                    <a:pos x="T2" y="T3"/>
                  </a:cxn>
                  <a:cxn ang="T14">
                    <a:pos x="T4" y="T5"/>
                  </a:cxn>
                  <a:cxn ang="T15">
                    <a:pos x="T6" y="T7"/>
                  </a:cxn>
                  <a:cxn ang="T16">
                    <a:pos x="T8" y="T9"/>
                  </a:cxn>
                  <a:cxn ang="T17">
                    <a:pos x="T10" y="T11"/>
                  </a:cxn>
                </a:cxnLst>
                <a:rect l="T18" t="T19" r="T20" b="T21"/>
                <a:pathLst>
                  <a:path w="35" h="34">
                    <a:moveTo>
                      <a:pt x="17" y="34"/>
                    </a:moveTo>
                    <a:lnTo>
                      <a:pt x="0" y="23"/>
                    </a:lnTo>
                    <a:lnTo>
                      <a:pt x="17" y="3"/>
                    </a:lnTo>
                    <a:lnTo>
                      <a:pt x="17" y="0"/>
                    </a:lnTo>
                    <a:lnTo>
                      <a:pt x="35" y="15"/>
                    </a:lnTo>
                    <a:lnTo>
                      <a:pt x="17" y="34"/>
                    </a:lnTo>
                    <a:close/>
                  </a:path>
                </a:pathLst>
              </a:custGeom>
              <a:solidFill>
                <a:srgbClr val="00A13B"/>
              </a:solidFill>
              <a:ln w="9525">
                <a:noFill/>
                <a:round/>
                <a:headEnd/>
                <a:tailEnd/>
              </a:ln>
            </p:spPr>
            <p:txBody>
              <a:bodyPr>
                <a:prstTxWarp prst="textNoShape">
                  <a:avLst/>
                </a:prstTxWarp>
              </a:bodyPr>
              <a:lstStyle/>
              <a:p>
                <a:endParaRPr lang="en-US"/>
              </a:p>
            </p:txBody>
          </p:sp>
          <p:sp>
            <p:nvSpPr>
              <p:cNvPr id="72290" name="Freeform 1567"/>
              <p:cNvSpPr>
                <a:spLocks/>
              </p:cNvSpPr>
              <p:nvPr/>
            </p:nvSpPr>
            <p:spPr bwMode="auto">
              <a:xfrm>
                <a:off x="3807" y="2117"/>
                <a:ext cx="7" cy="7"/>
              </a:xfrm>
              <a:custGeom>
                <a:avLst/>
                <a:gdLst>
                  <a:gd name="T0" fmla="*/ 18 w 35"/>
                  <a:gd name="T1" fmla="*/ 36 h 36"/>
                  <a:gd name="T2" fmla="*/ 0 w 35"/>
                  <a:gd name="T3" fmla="*/ 21 h 36"/>
                  <a:gd name="T4" fmla="*/ 20 w 35"/>
                  <a:gd name="T5" fmla="*/ 0 h 36"/>
                  <a:gd name="T6" fmla="*/ 35 w 35"/>
                  <a:gd name="T7" fmla="*/ 15 h 36"/>
                  <a:gd name="T8" fmla="*/ 18 w 35"/>
                  <a:gd name="T9" fmla="*/ 36 h 36"/>
                  <a:gd name="T10" fmla="*/ 0 60000 65536"/>
                  <a:gd name="T11" fmla="*/ 0 60000 65536"/>
                  <a:gd name="T12" fmla="*/ 0 60000 65536"/>
                  <a:gd name="T13" fmla="*/ 0 60000 65536"/>
                  <a:gd name="T14" fmla="*/ 0 60000 65536"/>
                  <a:gd name="T15" fmla="*/ 0 w 35"/>
                  <a:gd name="T16" fmla="*/ 0 h 36"/>
                  <a:gd name="T17" fmla="*/ 35 w 35"/>
                  <a:gd name="T18" fmla="*/ 36 h 36"/>
                </a:gdLst>
                <a:ahLst/>
                <a:cxnLst>
                  <a:cxn ang="T10">
                    <a:pos x="T0" y="T1"/>
                  </a:cxn>
                  <a:cxn ang="T11">
                    <a:pos x="T2" y="T3"/>
                  </a:cxn>
                  <a:cxn ang="T12">
                    <a:pos x="T4" y="T5"/>
                  </a:cxn>
                  <a:cxn ang="T13">
                    <a:pos x="T6" y="T7"/>
                  </a:cxn>
                  <a:cxn ang="T14">
                    <a:pos x="T8" y="T9"/>
                  </a:cxn>
                </a:cxnLst>
                <a:rect l="T15" t="T16" r="T17" b="T18"/>
                <a:pathLst>
                  <a:path w="35" h="36">
                    <a:moveTo>
                      <a:pt x="18" y="36"/>
                    </a:moveTo>
                    <a:lnTo>
                      <a:pt x="0" y="21"/>
                    </a:lnTo>
                    <a:lnTo>
                      <a:pt x="20" y="0"/>
                    </a:lnTo>
                    <a:lnTo>
                      <a:pt x="35" y="15"/>
                    </a:lnTo>
                    <a:lnTo>
                      <a:pt x="18" y="36"/>
                    </a:lnTo>
                    <a:close/>
                  </a:path>
                </a:pathLst>
              </a:custGeom>
              <a:solidFill>
                <a:srgbClr val="00A13B"/>
              </a:solidFill>
              <a:ln w="9525">
                <a:noFill/>
                <a:round/>
                <a:headEnd/>
                <a:tailEnd/>
              </a:ln>
            </p:spPr>
            <p:txBody>
              <a:bodyPr>
                <a:prstTxWarp prst="textNoShape">
                  <a:avLst/>
                </a:prstTxWarp>
              </a:bodyPr>
              <a:lstStyle/>
              <a:p>
                <a:endParaRPr lang="en-US"/>
              </a:p>
            </p:txBody>
          </p:sp>
          <p:sp>
            <p:nvSpPr>
              <p:cNvPr id="72291" name="Freeform 1568"/>
              <p:cNvSpPr>
                <a:spLocks/>
              </p:cNvSpPr>
              <p:nvPr/>
            </p:nvSpPr>
            <p:spPr bwMode="auto">
              <a:xfrm>
                <a:off x="3811" y="2113"/>
                <a:ext cx="7" cy="7"/>
              </a:xfrm>
              <a:custGeom>
                <a:avLst/>
                <a:gdLst>
                  <a:gd name="T0" fmla="*/ 15 w 36"/>
                  <a:gd name="T1" fmla="*/ 35 h 35"/>
                  <a:gd name="T2" fmla="*/ 0 w 36"/>
                  <a:gd name="T3" fmla="*/ 20 h 35"/>
                  <a:gd name="T4" fmla="*/ 21 w 36"/>
                  <a:gd name="T5" fmla="*/ 0 h 35"/>
                  <a:gd name="T6" fmla="*/ 36 w 36"/>
                  <a:gd name="T7" fmla="*/ 15 h 35"/>
                  <a:gd name="T8" fmla="*/ 15 w 36"/>
                  <a:gd name="T9" fmla="*/ 35 h 35"/>
                  <a:gd name="T10" fmla="*/ 0 60000 65536"/>
                  <a:gd name="T11" fmla="*/ 0 60000 65536"/>
                  <a:gd name="T12" fmla="*/ 0 60000 65536"/>
                  <a:gd name="T13" fmla="*/ 0 60000 65536"/>
                  <a:gd name="T14" fmla="*/ 0 60000 65536"/>
                  <a:gd name="T15" fmla="*/ 0 w 36"/>
                  <a:gd name="T16" fmla="*/ 0 h 35"/>
                  <a:gd name="T17" fmla="*/ 36 w 36"/>
                  <a:gd name="T18" fmla="*/ 35 h 35"/>
                </a:gdLst>
                <a:ahLst/>
                <a:cxnLst>
                  <a:cxn ang="T10">
                    <a:pos x="T0" y="T1"/>
                  </a:cxn>
                  <a:cxn ang="T11">
                    <a:pos x="T2" y="T3"/>
                  </a:cxn>
                  <a:cxn ang="T12">
                    <a:pos x="T4" y="T5"/>
                  </a:cxn>
                  <a:cxn ang="T13">
                    <a:pos x="T6" y="T7"/>
                  </a:cxn>
                  <a:cxn ang="T14">
                    <a:pos x="T8" y="T9"/>
                  </a:cxn>
                </a:cxnLst>
                <a:rect l="T15" t="T16" r="T17" b="T18"/>
                <a:pathLst>
                  <a:path w="36" h="35">
                    <a:moveTo>
                      <a:pt x="15" y="35"/>
                    </a:moveTo>
                    <a:lnTo>
                      <a:pt x="0" y="20"/>
                    </a:lnTo>
                    <a:lnTo>
                      <a:pt x="21" y="0"/>
                    </a:lnTo>
                    <a:lnTo>
                      <a:pt x="36" y="15"/>
                    </a:lnTo>
                    <a:lnTo>
                      <a:pt x="15" y="35"/>
                    </a:lnTo>
                    <a:close/>
                  </a:path>
                </a:pathLst>
              </a:custGeom>
              <a:solidFill>
                <a:srgbClr val="00A13B"/>
              </a:solidFill>
              <a:ln w="9525">
                <a:noFill/>
                <a:round/>
                <a:headEnd/>
                <a:tailEnd/>
              </a:ln>
            </p:spPr>
            <p:txBody>
              <a:bodyPr>
                <a:prstTxWarp prst="textNoShape">
                  <a:avLst/>
                </a:prstTxWarp>
              </a:bodyPr>
              <a:lstStyle/>
              <a:p>
                <a:endParaRPr lang="en-US"/>
              </a:p>
            </p:txBody>
          </p:sp>
          <p:sp>
            <p:nvSpPr>
              <p:cNvPr id="72292" name="Freeform 1569"/>
              <p:cNvSpPr>
                <a:spLocks/>
              </p:cNvSpPr>
              <p:nvPr/>
            </p:nvSpPr>
            <p:spPr bwMode="auto">
              <a:xfrm>
                <a:off x="3815" y="2105"/>
                <a:ext cx="12" cy="11"/>
              </a:xfrm>
              <a:custGeom>
                <a:avLst/>
                <a:gdLst>
                  <a:gd name="T0" fmla="*/ 15 w 60"/>
                  <a:gd name="T1" fmla="*/ 55 h 55"/>
                  <a:gd name="T2" fmla="*/ 0 w 60"/>
                  <a:gd name="T3" fmla="*/ 40 h 55"/>
                  <a:gd name="T4" fmla="*/ 49 w 60"/>
                  <a:gd name="T5" fmla="*/ 0 h 55"/>
                  <a:gd name="T6" fmla="*/ 60 w 60"/>
                  <a:gd name="T7" fmla="*/ 15 h 55"/>
                  <a:gd name="T8" fmla="*/ 15 w 60"/>
                  <a:gd name="T9" fmla="*/ 55 h 55"/>
                  <a:gd name="T10" fmla="*/ 0 60000 65536"/>
                  <a:gd name="T11" fmla="*/ 0 60000 65536"/>
                  <a:gd name="T12" fmla="*/ 0 60000 65536"/>
                  <a:gd name="T13" fmla="*/ 0 60000 65536"/>
                  <a:gd name="T14" fmla="*/ 0 60000 65536"/>
                  <a:gd name="T15" fmla="*/ 0 w 60"/>
                  <a:gd name="T16" fmla="*/ 0 h 55"/>
                  <a:gd name="T17" fmla="*/ 60 w 60"/>
                  <a:gd name="T18" fmla="*/ 55 h 55"/>
                </a:gdLst>
                <a:ahLst/>
                <a:cxnLst>
                  <a:cxn ang="T10">
                    <a:pos x="T0" y="T1"/>
                  </a:cxn>
                  <a:cxn ang="T11">
                    <a:pos x="T2" y="T3"/>
                  </a:cxn>
                  <a:cxn ang="T12">
                    <a:pos x="T4" y="T5"/>
                  </a:cxn>
                  <a:cxn ang="T13">
                    <a:pos x="T6" y="T7"/>
                  </a:cxn>
                  <a:cxn ang="T14">
                    <a:pos x="T8" y="T9"/>
                  </a:cxn>
                </a:cxnLst>
                <a:rect l="T15" t="T16" r="T17" b="T18"/>
                <a:pathLst>
                  <a:path w="60" h="55">
                    <a:moveTo>
                      <a:pt x="15" y="55"/>
                    </a:moveTo>
                    <a:lnTo>
                      <a:pt x="0" y="40"/>
                    </a:lnTo>
                    <a:lnTo>
                      <a:pt x="49" y="0"/>
                    </a:lnTo>
                    <a:lnTo>
                      <a:pt x="60" y="15"/>
                    </a:lnTo>
                    <a:lnTo>
                      <a:pt x="15" y="55"/>
                    </a:lnTo>
                    <a:close/>
                  </a:path>
                </a:pathLst>
              </a:custGeom>
              <a:solidFill>
                <a:srgbClr val="00A13B"/>
              </a:solidFill>
              <a:ln w="9525">
                <a:noFill/>
                <a:round/>
                <a:headEnd/>
                <a:tailEnd/>
              </a:ln>
            </p:spPr>
            <p:txBody>
              <a:bodyPr>
                <a:prstTxWarp prst="textNoShape">
                  <a:avLst/>
                </a:prstTxWarp>
              </a:bodyPr>
              <a:lstStyle/>
              <a:p>
                <a:endParaRPr lang="en-US"/>
              </a:p>
            </p:txBody>
          </p:sp>
          <p:sp>
            <p:nvSpPr>
              <p:cNvPr id="72293" name="Freeform 1570"/>
              <p:cNvSpPr>
                <a:spLocks/>
              </p:cNvSpPr>
              <p:nvPr/>
            </p:nvSpPr>
            <p:spPr bwMode="auto">
              <a:xfrm>
                <a:off x="3825" y="2097"/>
                <a:ext cx="13" cy="11"/>
              </a:xfrm>
              <a:custGeom>
                <a:avLst/>
                <a:gdLst>
                  <a:gd name="T0" fmla="*/ 11 w 63"/>
                  <a:gd name="T1" fmla="*/ 55 h 55"/>
                  <a:gd name="T2" fmla="*/ 0 w 63"/>
                  <a:gd name="T3" fmla="*/ 40 h 55"/>
                  <a:gd name="T4" fmla="*/ 52 w 63"/>
                  <a:gd name="T5" fmla="*/ 0 h 55"/>
                  <a:gd name="T6" fmla="*/ 54 w 63"/>
                  <a:gd name="T7" fmla="*/ 0 h 55"/>
                  <a:gd name="T8" fmla="*/ 63 w 63"/>
                  <a:gd name="T9" fmla="*/ 18 h 55"/>
                  <a:gd name="T10" fmla="*/ 11 w 63"/>
                  <a:gd name="T11" fmla="*/ 55 h 55"/>
                  <a:gd name="T12" fmla="*/ 0 60000 65536"/>
                  <a:gd name="T13" fmla="*/ 0 60000 65536"/>
                  <a:gd name="T14" fmla="*/ 0 60000 65536"/>
                  <a:gd name="T15" fmla="*/ 0 60000 65536"/>
                  <a:gd name="T16" fmla="*/ 0 60000 65536"/>
                  <a:gd name="T17" fmla="*/ 0 60000 65536"/>
                  <a:gd name="T18" fmla="*/ 0 w 63"/>
                  <a:gd name="T19" fmla="*/ 0 h 55"/>
                  <a:gd name="T20" fmla="*/ 63 w 63"/>
                  <a:gd name="T21" fmla="*/ 55 h 55"/>
                </a:gdLst>
                <a:ahLst/>
                <a:cxnLst>
                  <a:cxn ang="T12">
                    <a:pos x="T0" y="T1"/>
                  </a:cxn>
                  <a:cxn ang="T13">
                    <a:pos x="T2" y="T3"/>
                  </a:cxn>
                  <a:cxn ang="T14">
                    <a:pos x="T4" y="T5"/>
                  </a:cxn>
                  <a:cxn ang="T15">
                    <a:pos x="T6" y="T7"/>
                  </a:cxn>
                  <a:cxn ang="T16">
                    <a:pos x="T8" y="T9"/>
                  </a:cxn>
                  <a:cxn ang="T17">
                    <a:pos x="T10" y="T11"/>
                  </a:cxn>
                </a:cxnLst>
                <a:rect l="T18" t="T19" r="T20" b="T21"/>
                <a:pathLst>
                  <a:path w="63" h="55">
                    <a:moveTo>
                      <a:pt x="11" y="55"/>
                    </a:moveTo>
                    <a:lnTo>
                      <a:pt x="0" y="40"/>
                    </a:lnTo>
                    <a:lnTo>
                      <a:pt x="52" y="0"/>
                    </a:lnTo>
                    <a:lnTo>
                      <a:pt x="54" y="0"/>
                    </a:lnTo>
                    <a:lnTo>
                      <a:pt x="63" y="18"/>
                    </a:lnTo>
                    <a:lnTo>
                      <a:pt x="11" y="55"/>
                    </a:lnTo>
                    <a:close/>
                  </a:path>
                </a:pathLst>
              </a:custGeom>
              <a:solidFill>
                <a:srgbClr val="00A13B"/>
              </a:solidFill>
              <a:ln w="9525">
                <a:noFill/>
                <a:round/>
                <a:headEnd/>
                <a:tailEnd/>
              </a:ln>
            </p:spPr>
            <p:txBody>
              <a:bodyPr>
                <a:prstTxWarp prst="textNoShape">
                  <a:avLst/>
                </a:prstTxWarp>
              </a:bodyPr>
              <a:lstStyle/>
              <a:p>
                <a:endParaRPr lang="en-US"/>
              </a:p>
            </p:txBody>
          </p:sp>
          <p:sp>
            <p:nvSpPr>
              <p:cNvPr id="72294" name="Freeform 1571"/>
              <p:cNvSpPr>
                <a:spLocks/>
              </p:cNvSpPr>
              <p:nvPr/>
            </p:nvSpPr>
            <p:spPr bwMode="auto">
              <a:xfrm>
                <a:off x="3836" y="2089"/>
                <a:ext cx="14" cy="12"/>
              </a:xfrm>
              <a:custGeom>
                <a:avLst/>
                <a:gdLst>
                  <a:gd name="T0" fmla="*/ 9 w 69"/>
                  <a:gd name="T1" fmla="*/ 56 h 56"/>
                  <a:gd name="T2" fmla="*/ 0 w 69"/>
                  <a:gd name="T3" fmla="*/ 38 h 56"/>
                  <a:gd name="T4" fmla="*/ 58 w 69"/>
                  <a:gd name="T5" fmla="*/ 0 h 56"/>
                  <a:gd name="T6" fmla="*/ 69 w 69"/>
                  <a:gd name="T7" fmla="*/ 18 h 56"/>
                  <a:gd name="T8" fmla="*/ 9 w 69"/>
                  <a:gd name="T9" fmla="*/ 56 h 56"/>
                  <a:gd name="T10" fmla="*/ 0 60000 65536"/>
                  <a:gd name="T11" fmla="*/ 0 60000 65536"/>
                  <a:gd name="T12" fmla="*/ 0 60000 65536"/>
                  <a:gd name="T13" fmla="*/ 0 60000 65536"/>
                  <a:gd name="T14" fmla="*/ 0 60000 65536"/>
                  <a:gd name="T15" fmla="*/ 0 w 69"/>
                  <a:gd name="T16" fmla="*/ 0 h 56"/>
                  <a:gd name="T17" fmla="*/ 69 w 69"/>
                  <a:gd name="T18" fmla="*/ 56 h 56"/>
                </a:gdLst>
                <a:ahLst/>
                <a:cxnLst>
                  <a:cxn ang="T10">
                    <a:pos x="T0" y="T1"/>
                  </a:cxn>
                  <a:cxn ang="T11">
                    <a:pos x="T2" y="T3"/>
                  </a:cxn>
                  <a:cxn ang="T12">
                    <a:pos x="T4" y="T5"/>
                  </a:cxn>
                  <a:cxn ang="T13">
                    <a:pos x="T6" y="T7"/>
                  </a:cxn>
                  <a:cxn ang="T14">
                    <a:pos x="T8" y="T9"/>
                  </a:cxn>
                </a:cxnLst>
                <a:rect l="T15" t="T16" r="T17" b="T18"/>
                <a:pathLst>
                  <a:path w="69" h="56">
                    <a:moveTo>
                      <a:pt x="9" y="56"/>
                    </a:moveTo>
                    <a:lnTo>
                      <a:pt x="0" y="38"/>
                    </a:lnTo>
                    <a:lnTo>
                      <a:pt x="58" y="0"/>
                    </a:lnTo>
                    <a:lnTo>
                      <a:pt x="69" y="18"/>
                    </a:lnTo>
                    <a:lnTo>
                      <a:pt x="9" y="56"/>
                    </a:lnTo>
                    <a:close/>
                  </a:path>
                </a:pathLst>
              </a:custGeom>
              <a:solidFill>
                <a:srgbClr val="00A13B"/>
              </a:solidFill>
              <a:ln w="9525">
                <a:noFill/>
                <a:round/>
                <a:headEnd/>
                <a:tailEnd/>
              </a:ln>
            </p:spPr>
            <p:txBody>
              <a:bodyPr>
                <a:prstTxWarp prst="textNoShape">
                  <a:avLst/>
                </a:prstTxWarp>
              </a:bodyPr>
              <a:lstStyle/>
              <a:p>
                <a:endParaRPr lang="en-US"/>
              </a:p>
            </p:txBody>
          </p:sp>
          <p:sp>
            <p:nvSpPr>
              <p:cNvPr id="72295" name="Freeform 1572"/>
              <p:cNvSpPr>
                <a:spLocks/>
              </p:cNvSpPr>
              <p:nvPr/>
            </p:nvSpPr>
            <p:spPr bwMode="auto">
              <a:xfrm>
                <a:off x="3848" y="2083"/>
                <a:ext cx="15" cy="10"/>
              </a:xfrm>
              <a:custGeom>
                <a:avLst/>
                <a:gdLst>
                  <a:gd name="T0" fmla="*/ 11 w 75"/>
                  <a:gd name="T1" fmla="*/ 52 h 52"/>
                  <a:gd name="T2" fmla="*/ 0 w 75"/>
                  <a:gd name="T3" fmla="*/ 34 h 52"/>
                  <a:gd name="T4" fmla="*/ 67 w 75"/>
                  <a:gd name="T5" fmla="*/ 0 h 52"/>
                  <a:gd name="T6" fmla="*/ 75 w 75"/>
                  <a:gd name="T7" fmla="*/ 17 h 52"/>
                  <a:gd name="T8" fmla="*/ 11 w 75"/>
                  <a:gd name="T9" fmla="*/ 52 h 52"/>
                  <a:gd name="T10" fmla="*/ 0 60000 65536"/>
                  <a:gd name="T11" fmla="*/ 0 60000 65536"/>
                  <a:gd name="T12" fmla="*/ 0 60000 65536"/>
                  <a:gd name="T13" fmla="*/ 0 60000 65536"/>
                  <a:gd name="T14" fmla="*/ 0 60000 65536"/>
                  <a:gd name="T15" fmla="*/ 0 w 75"/>
                  <a:gd name="T16" fmla="*/ 0 h 52"/>
                  <a:gd name="T17" fmla="*/ 75 w 75"/>
                  <a:gd name="T18" fmla="*/ 52 h 52"/>
                </a:gdLst>
                <a:ahLst/>
                <a:cxnLst>
                  <a:cxn ang="T10">
                    <a:pos x="T0" y="T1"/>
                  </a:cxn>
                  <a:cxn ang="T11">
                    <a:pos x="T2" y="T3"/>
                  </a:cxn>
                  <a:cxn ang="T12">
                    <a:pos x="T4" y="T5"/>
                  </a:cxn>
                  <a:cxn ang="T13">
                    <a:pos x="T6" y="T7"/>
                  </a:cxn>
                  <a:cxn ang="T14">
                    <a:pos x="T8" y="T9"/>
                  </a:cxn>
                </a:cxnLst>
                <a:rect l="T15" t="T16" r="T17" b="T18"/>
                <a:pathLst>
                  <a:path w="75" h="52">
                    <a:moveTo>
                      <a:pt x="11" y="52"/>
                    </a:moveTo>
                    <a:lnTo>
                      <a:pt x="0" y="34"/>
                    </a:lnTo>
                    <a:lnTo>
                      <a:pt x="67" y="0"/>
                    </a:lnTo>
                    <a:lnTo>
                      <a:pt x="75" y="17"/>
                    </a:lnTo>
                    <a:lnTo>
                      <a:pt x="11" y="52"/>
                    </a:lnTo>
                    <a:close/>
                  </a:path>
                </a:pathLst>
              </a:custGeom>
              <a:solidFill>
                <a:srgbClr val="00A13B"/>
              </a:solidFill>
              <a:ln w="9525">
                <a:noFill/>
                <a:round/>
                <a:headEnd/>
                <a:tailEnd/>
              </a:ln>
            </p:spPr>
            <p:txBody>
              <a:bodyPr>
                <a:prstTxWarp prst="textNoShape">
                  <a:avLst/>
                </a:prstTxWarp>
              </a:bodyPr>
              <a:lstStyle/>
              <a:p>
                <a:endParaRPr lang="en-US"/>
              </a:p>
            </p:txBody>
          </p:sp>
          <p:sp>
            <p:nvSpPr>
              <p:cNvPr id="72296" name="Freeform 1573"/>
              <p:cNvSpPr>
                <a:spLocks/>
              </p:cNvSpPr>
              <p:nvPr/>
            </p:nvSpPr>
            <p:spPr bwMode="auto">
              <a:xfrm>
                <a:off x="3861" y="2077"/>
                <a:ext cx="15" cy="9"/>
              </a:xfrm>
              <a:custGeom>
                <a:avLst/>
                <a:gdLst>
                  <a:gd name="T0" fmla="*/ 8 w 75"/>
                  <a:gd name="T1" fmla="*/ 46 h 46"/>
                  <a:gd name="T2" fmla="*/ 0 w 75"/>
                  <a:gd name="T3" fmla="*/ 29 h 46"/>
                  <a:gd name="T4" fmla="*/ 66 w 75"/>
                  <a:gd name="T5" fmla="*/ 0 h 46"/>
                  <a:gd name="T6" fmla="*/ 75 w 75"/>
                  <a:gd name="T7" fmla="*/ 18 h 46"/>
                  <a:gd name="T8" fmla="*/ 8 w 75"/>
                  <a:gd name="T9" fmla="*/ 46 h 46"/>
                  <a:gd name="T10" fmla="*/ 0 60000 65536"/>
                  <a:gd name="T11" fmla="*/ 0 60000 65536"/>
                  <a:gd name="T12" fmla="*/ 0 60000 65536"/>
                  <a:gd name="T13" fmla="*/ 0 60000 65536"/>
                  <a:gd name="T14" fmla="*/ 0 60000 65536"/>
                  <a:gd name="T15" fmla="*/ 0 w 75"/>
                  <a:gd name="T16" fmla="*/ 0 h 46"/>
                  <a:gd name="T17" fmla="*/ 75 w 75"/>
                  <a:gd name="T18" fmla="*/ 46 h 46"/>
                </a:gdLst>
                <a:ahLst/>
                <a:cxnLst>
                  <a:cxn ang="T10">
                    <a:pos x="T0" y="T1"/>
                  </a:cxn>
                  <a:cxn ang="T11">
                    <a:pos x="T2" y="T3"/>
                  </a:cxn>
                  <a:cxn ang="T12">
                    <a:pos x="T4" y="T5"/>
                  </a:cxn>
                  <a:cxn ang="T13">
                    <a:pos x="T6" y="T7"/>
                  </a:cxn>
                  <a:cxn ang="T14">
                    <a:pos x="T8" y="T9"/>
                  </a:cxn>
                </a:cxnLst>
                <a:rect l="T15" t="T16" r="T17" b="T18"/>
                <a:pathLst>
                  <a:path w="75" h="46">
                    <a:moveTo>
                      <a:pt x="8" y="46"/>
                    </a:moveTo>
                    <a:lnTo>
                      <a:pt x="0" y="29"/>
                    </a:lnTo>
                    <a:lnTo>
                      <a:pt x="66" y="0"/>
                    </a:lnTo>
                    <a:lnTo>
                      <a:pt x="75" y="18"/>
                    </a:lnTo>
                    <a:lnTo>
                      <a:pt x="8" y="46"/>
                    </a:lnTo>
                    <a:close/>
                  </a:path>
                </a:pathLst>
              </a:custGeom>
              <a:solidFill>
                <a:srgbClr val="00A13B"/>
              </a:solidFill>
              <a:ln w="9525">
                <a:noFill/>
                <a:round/>
                <a:headEnd/>
                <a:tailEnd/>
              </a:ln>
            </p:spPr>
            <p:txBody>
              <a:bodyPr>
                <a:prstTxWarp prst="textNoShape">
                  <a:avLst/>
                </a:prstTxWarp>
              </a:bodyPr>
              <a:lstStyle/>
              <a:p>
                <a:endParaRPr lang="en-US"/>
              </a:p>
            </p:txBody>
          </p:sp>
          <p:sp>
            <p:nvSpPr>
              <p:cNvPr id="72297" name="Freeform 1574"/>
              <p:cNvSpPr>
                <a:spLocks/>
              </p:cNvSpPr>
              <p:nvPr/>
            </p:nvSpPr>
            <p:spPr bwMode="auto">
              <a:xfrm>
                <a:off x="3874" y="2072"/>
                <a:ext cx="16" cy="8"/>
              </a:xfrm>
              <a:custGeom>
                <a:avLst/>
                <a:gdLst>
                  <a:gd name="T0" fmla="*/ 9 w 78"/>
                  <a:gd name="T1" fmla="*/ 43 h 43"/>
                  <a:gd name="T2" fmla="*/ 0 w 78"/>
                  <a:gd name="T3" fmla="*/ 25 h 43"/>
                  <a:gd name="T4" fmla="*/ 72 w 78"/>
                  <a:gd name="T5" fmla="*/ 0 h 43"/>
                  <a:gd name="T6" fmla="*/ 78 w 78"/>
                  <a:gd name="T7" fmla="*/ 17 h 43"/>
                  <a:gd name="T8" fmla="*/ 9 w 78"/>
                  <a:gd name="T9" fmla="*/ 43 h 43"/>
                  <a:gd name="T10" fmla="*/ 0 60000 65536"/>
                  <a:gd name="T11" fmla="*/ 0 60000 65536"/>
                  <a:gd name="T12" fmla="*/ 0 60000 65536"/>
                  <a:gd name="T13" fmla="*/ 0 60000 65536"/>
                  <a:gd name="T14" fmla="*/ 0 60000 65536"/>
                  <a:gd name="T15" fmla="*/ 0 w 78"/>
                  <a:gd name="T16" fmla="*/ 0 h 43"/>
                  <a:gd name="T17" fmla="*/ 78 w 78"/>
                  <a:gd name="T18" fmla="*/ 43 h 43"/>
                </a:gdLst>
                <a:ahLst/>
                <a:cxnLst>
                  <a:cxn ang="T10">
                    <a:pos x="T0" y="T1"/>
                  </a:cxn>
                  <a:cxn ang="T11">
                    <a:pos x="T2" y="T3"/>
                  </a:cxn>
                  <a:cxn ang="T12">
                    <a:pos x="T4" y="T5"/>
                  </a:cxn>
                  <a:cxn ang="T13">
                    <a:pos x="T6" y="T7"/>
                  </a:cxn>
                  <a:cxn ang="T14">
                    <a:pos x="T8" y="T9"/>
                  </a:cxn>
                </a:cxnLst>
                <a:rect l="T15" t="T16" r="T17" b="T18"/>
                <a:pathLst>
                  <a:path w="78" h="43">
                    <a:moveTo>
                      <a:pt x="9" y="43"/>
                    </a:moveTo>
                    <a:lnTo>
                      <a:pt x="0" y="25"/>
                    </a:lnTo>
                    <a:lnTo>
                      <a:pt x="72" y="0"/>
                    </a:lnTo>
                    <a:lnTo>
                      <a:pt x="78" y="17"/>
                    </a:lnTo>
                    <a:lnTo>
                      <a:pt x="9" y="43"/>
                    </a:lnTo>
                    <a:close/>
                  </a:path>
                </a:pathLst>
              </a:custGeom>
              <a:solidFill>
                <a:srgbClr val="00A13B"/>
              </a:solidFill>
              <a:ln w="9525">
                <a:noFill/>
                <a:round/>
                <a:headEnd/>
                <a:tailEnd/>
              </a:ln>
            </p:spPr>
            <p:txBody>
              <a:bodyPr>
                <a:prstTxWarp prst="textNoShape">
                  <a:avLst/>
                </a:prstTxWarp>
              </a:bodyPr>
              <a:lstStyle/>
              <a:p>
                <a:endParaRPr lang="en-US"/>
              </a:p>
            </p:txBody>
          </p:sp>
          <p:sp>
            <p:nvSpPr>
              <p:cNvPr id="72298" name="Freeform 1575"/>
              <p:cNvSpPr>
                <a:spLocks/>
              </p:cNvSpPr>
              <p:nvPr/>
            </p:nvSpPr>
            <p:spPr bwMode="auto">
              <a:xfrm>
                <a:off x="3889" y="2068"/>
                <a:ext cx="15" cy="7"/>
              </a:xfrm>
              <a:custGeom>
                <a:avLst/>
                <a:gdLst>
                  <a:gd name="T0" fmla="*/ 6 w 77"/>
                  <a:gd name="T1" fmla="*/ 38 h 38"/>
                  <a:gd name="T2" fmla="*/ 0 w 77"/>
                  <a:gd name="T3" fmla="*/ 21 h 38"/>
                  <a:gd name="T4" fmla="*/ 72 w 77"/>
                  <a:gd name="T5" fmla="*/ 0 h 38"/>
                  <a:gd name="T6" fmla="*/ 75 w 77"/>
                  <a:gd name="T7" fmla="*/ 0 h 38"/>
                  <a:gd name="T8" fmla="*/ 77 w 77"/>
                  <a:gd name="T9" fmla="*/ 21 h 38"/>
                  <a:gd name="T10" fmla="*/ 6 w 77"/>
                  <a:gd name="T11" fmla="*/ 38 h 38"/>
                  <a:gd name="T12" fmla="*/ 0 60000 65536"/>
                  <a:gd name="T13" fmla="*/ 0 60000 65536"/>
                  <a:gd name="T14" fmla="*/ 0 60000 65536"/>
                  <a:gd name="T15" fmla="*/ 0 60000 65536"/>
                  <a:gd name="T16" fmla="*/ 0 60000 65536"/>
                  <a:gd name="T17" fmla="*/ 0 60000 65536"/>
                  <a:gd name="T18" fmla="*/ 0 w 77"/>
                  <a:gd name="T19" fmla="*/ 0 h 38"/>
                  <a:gd name="T20" fmla="*/ 77 w 77"/>
                  <a:gd name="T21" fmla="*/ 38 h 38"/>
                </a:gdLst>
                <a:ahLst/>
                <a:cxnLst>
                  <a:cxn ang="T12">
                    <a:pos x="T0" y="T1"/>
                  </a:cxn>
                  <a:cxn ang="T13">
                    <a:pos x="T2" y="T3"/>
                  </a:cxn>
                  <a:cxn ang="T14">
                    <a:pos x="T4" y="T5"/>
                  </a:cxn>
                  <a:cxn ang="T15">
                    <a:pos x="T6" y="T7"/>
                  </a:cxn>
                  <a:cxn ang="T16">
                    <a:pos x="T8" y="T9"/>
                  </a:cxn>
                  <a:cxn ang="T17">
                    <a:pos x="T10" y="T11"/>
                  </a:cxn>
                </a:cxnLst>
                <a:rect l="T18" t="T19" r="T20" b="T21"/>
                <a:pathLst>
                  <a:path w="77" h="38">
                    <a:moveTo>
                      <a:pt x="6" y="38"/>
                    </a:moveTo>
                    <a:lnTo>
                      <a:pt x="0" y="21"/>
                    </a:lnTo>
                    <a:lnTo>
                      <a:pt x="72" y="0"/>
                    </a:lnTo>
                    <a:lnTo>
                      <a:pt x="75" y="0"/>
                    </a:lnTo>
                    <a:lnTo>
                      <a:pt x="77" y="21"/>
                    </a:lnTo>
                    <a:lnTo>
                      <a:pt x="6" y="38"/>
                    </a:lnTo>
                    <a:close/>
                  </a:path>
                </a:pathLst>
              </a:custGeom>
              <a:solidFill>
                <a:srgbClr val="00A13B"/>
              </a:solidFill>
              <a:ln w="9525">
                <a:noFill/>
                <a:round/>
                <a:headEnd/>
                <a:tailEnd/>
              </a:ln>
            </p:spPr>
            <p:txBody>
              <a:bodyPr>
                <a:prstTxWarp prst="textNoShape">
                  <a:avLst/>
                </a:prstTxWarp>
              </a:bodyPr>
              <a:lstStyle/>
              <a:p>
                <a:endParaRPr lang="en-US"/>
              </a:p>
            </p:txBody>
          </p:sp>
          <p:sp>
            <p:nvSpPr>
              <p:cNvPr id="72299" name="Freeform 1576"/>
              <p:cNvSpPr>
                <a:spLocks/>
              </p:cNvSpPr>
              <p:nvPr/>
            </p:nvSpPr>
            <p:spPr bwMode="auto">
              <a:xfrm>
                <a:off x="3904" y="2065"/>
                <a:ext cx="15" cy="7"/>
              </a:xfrm>
              <a:custGeom>
                <a:avLst/>
                <a:gdLst>
                  <a:gd name="T0" fmla="*/ 2 w 75"/>
                  <a:gd name="T1" fmla="*/ 35 h 35"/>
                  <a:gd name="T2" fmla="*/ 0 w 75"/>
                  <a:gd name="T3" fmla="*/ 14 h 35"/>
                  <a:gd name="T4" fmla="*/ 71 w 75"/>
                  <a:gd name="T5" fmla="*/ 0 h 35"/>
                  <a:gd name="T6" fmla="*/ 75 w 75"/>
                  <a:gd name="T7" fmla="*/ 0 h 35"/>
                  <a:gd name="T8" fmla="*/ 75 w 75"/>
                  <a:gd name="T9" fmla="*/ 20 h 35"/>
                  <a:gd name="T10" fmla="*/ 2 w 75"/>
                  <a:gd name="T11" fmla="*/ 35 h 35"/>
                  <a:gd name="T12" fmla="*/ 0 60000 65536"/>
                  <a:gd name="T13" fmla="*/ 0 60000 65536"/>
                  <a:gd name="T14" fmla="*/ 0 60000 65536"/>
                  <a:gd name="T15" fmla="*/ 0 60000 65536"/>
                  <a:gd name="T16" fmla="*/ 0 60000 65536"/>
                  <a:gd name="T17" fmla="*/ 0 60000 65536"/>
                  <a:gd name="T18" fmla="*/ 0 w 75"/>
                  <a:gd name="T19" fmla="*/ 0 h 35"/>
                  <a:gd name="T20" fmla="*/ 75 w 75"/>
                  <a:gd name="T21" fmla="*/ 35 h 35"/>
                </a:gdLst>
                <a:ahLst/>
                <a:cxnLst>
                  <a:cxn ang="T12">
                    <a:pos x="T0" y="T1"/>
                  </a:cxn>
                  <a:cxn ang="T13">
                    <a:pos x="T2" y="T3"/>
                  </a:cxn>
                  <a:cxn ang="T14">
                    <a:pos x="T4" y="T5"/>
                  </a:cxn>
                  <a:cxn ang="T15">
                    <a:pos x="T6" y="T7"/>
                  </a:cxn>
                  <a:cxn ang="T16">
                    <a:pos x="T8" y="T9"/>
                  </a:cxn>
                  <a:cxn ang="T17">
                    <a:pos x="T10" y="T11"/>
                  </a:cxn>
                </a:cxnLst>
                <a:rect l="T18" t="T19" r="T20" b="T21"/>
                <a:pathLst>
                  <a:path w="75" h="35">
                    <a:moveTo>
                      <a:pt x="2" y="35"/>
                    </a:moveTo>
                    <a:lnTo>
                      <a:pt x="0" y="14"/>
                    </a:lnTo>
                    <a:lnTo>
                      <a:pt x="71" y="0"/>
                    </a:lnTo>
                    <a:lnTo>
                      <a:pt x="75" y="0"/>
                    </a:lnTo>
                    <a:lnTo>
                      <a:pt x="75" y="20"/>
                    </a:lnTo>
                    <a:lnTo>
                      <a:pt x="2" y="35"/>
                    </a:lnTo>
                    <a:close/>
                  </a:path>
                </a:pathLst>
              </a:custGeom>
              <a:solidFill>
                <a:srgbClr val="00A13B"/>
              </a:solidFill>
              <a:ln w="9525">
                <a:noFill/>
                <a:round/>
                <a:headEnd/>
                <a:tailEnd/>
              </a:ln>
            </p:spPr>
            <p:txBody>
              <a:bodyPr>
                <a:prstTxWarp prst="textNoShape">
                  <a:avLst/>
                </a:prstTxWarp>
              </a:bodyPr>
              <a:lstStyle/>
              <a:p>
                <a:endParaRPr lang="en-US"/>
              </a:p>
            </p:txBody>
          </p:sp>
          <p:sp>
            <p:nvSpPr>
              <p:cNvPr id="72300" name="Freeform 1577"/>
              <p:cNvSpPr>
                <a:spLocks/>
              </p:cNvSpPr>
              <p:nvPr/>
            </p:nvSpPr>
            <p:spPr bwMode="auto">
              <a:xfrm>
                <a:off x="3919" y="2064"/>
                <a:ext cx="7" cy="5"/>
              </a:xfrm>
              <a:custGeom>
                <a:avLst/>
                <a:gdLst>
                  <a:gd name="T0" fmla="*/ 0 w 37"/>
                  <a:gd name="T1" fmla="*/ 26 h 26"/>
                  <a:gd name="T2" fmla="*/ 0 w 37"/>
                  <a:gd name="T3" fmla="*/ 6 h 26"/>
                  <a:gd name="T4" fmla="*/ 34 w 37"/>
                  <a:gd name="T5" fmla="*/ 0 h 26"/>
                  <a:gd name="T6" fmla="*/ 37 w 37"/>
                  <a:gd name="T7" fmla="*/ 0 h 26"/>
                  <a:gd name="T8" fmla="*/ 37 w 37"/>
                  <a:gd name="T9" fmla="*/ 20 h 26"/>
                  <a:gd name="T10" fmla="*/ 0 w 37"/>
                  <a:gd name="T11" fmla="*/ 26 h 26"/>
                  <a:gd name="T12" fmla="*/ 0 60000 65536"/>
                  <a:gd name="T13" fmla="*/ 0 60000 65536"/>
                  <a:gd name="T14" fmla="*/ 0 60000 65536"/>
                  <a:gd name="T15" fmla="*/ 0 60000 65536"/>
                  <a:gd name="T16" fmla="*/ 0 60000 65536"/>
                  <a:gd name="T17" fmla="*/ 0 60000 65536"/>
                  <a:gd name="T18" fmla="*/ 0 w 37"/>
                  <a:gd name="T19" fmla="*/ 0 h 26"/>
                  <a:gd name="T20" fmla="*/ 37 w 37"/>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37" h="26">
                    <a:moveTo>
                      <a:pt x="0" y="26"/>
                    </a:moveTo>
                    <a:lnTo>
                      <a:pt x="0" y="6"/>
                    </a:lnTo>
                    <a:lnTo>
                      <a:pt x="34" y="0"/>
                    </a:lnTo>
                    <a:lnTo>
                      <a:pt x="37" y="0"/>
                    </a:lnTo>
                    <a:lnTo>
                      <a:pt x="37" y="20"/>
                    </a:lnTo>
                    <a:lnTo>
                      <a:pt x="0" y="26"/>
                    </a:lnTo>
                    <a:close/>
                  </a:path>
                </a:pathLst>
              </a:custGeom>
              <a:solidFill>
                <a:srgbClr val="00A13B"/>
              </a:solidFill>
              <a:ln w="9525">
                <a:noFill/>
                <a:round/>
                <a:headEnd/>
                <a:tailEnd/>
              </a:ln>
            </p:spPr>
            <p:txBody>
              <a:bodyPr>
                <a:prstTxWarp prst="textNoShape">
                  <a:avLst/>
                </a:prstTxWarp>
              </a:bodyPr>
              <a:lstStyle/>
              <a:p>
                <a:endParaRPr lang="en-US"/>
              </a:p>
            </p:txBody>
          </p:sp>
          <p:sp>
            <p:nvSpPr>
              <p:cNvPr id="72301" name="Freeform 1578"/>
              <p:cNvSpPr>
                <a:spLocks/>
              </p:cNvSpPr>
              <p:nvPr/>
            </p:nvSpPr>
            <p:spPr bwMode="auto">
              <a:xfrm>
                <a:off x="3926" y="2064"/>
                <a:ext cx="8" cy="4"/>
              </a:xfrm>
              <a:custGeom>
                <a:avLst/>
                <a:gdLst>
                  <a:gd name="T0" fmla="*/ 0 w 38"/>
                  <a:gd name="T1" fmla="*/ 20 h 20"/>
                  <a:gd name="T2" fmla="*/ 0 w 38"/>
                  <a:gd name="T3" fmla="*/ 0 h 20"/>
                  <a:gd name="T4" fmla="*/ 34 w 38"/>
                  <a:gd name="T5" fmla="*/ 0 h 20"/>
                  <a:gd name="T6" fmla="*/ 38 w 38"/>
                  <a:gd name="T7" fmla="*/ 0 h 20"/>
                  <a:gd name="T8" fmla="*/ 38 w 38"/>
                  <a:gd name="T9" fmla="*/ 20 h 20"/>
                  <a:gd name="T10" fmla="*/ 0 w 38"/>
                  <a:gd name="T11" fmla="*/ 20 h 20"/>
                  <a:gd name="T12" fmla="*/ 0 60000 65536"/>
                  <a:gd name="T13" fmla="*/ 0 60000 65536"/>
                  <a:gd name="T14" fmla="*/ 0 60000 65536"/>
                  <a:gd name="T15" fmla="*/ 0 60000 65536"/>
                  <a:gd name="T16" fmla="*/ 0 60000 65536"/>
                  <a:gd name="T17" fmla="*/ 0 60000 65536"/>
                  <a:gd name="T18" fmla="*/ 0 w 38"/>
                  <a:gd name="T19" fmla="*/ 0 h 20"/>
                  <a:gd name="T20" fmla="*/ 38 w 38"/>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38" h="20">
                    <a:moveTo>
                      <a:pt x="0" y="20"/>
                    </a:moveTo>
                    <a:lnTo>
                      <a:pt x="0" y="0"/>
                    </a:lnTo>
                    <a:lnTo>
                      <a:pt x="34" y="0"/>
                    </a:lnTo>
                    <a:lnTo>
                      <a:pt x="38" y="0"/>
                    </a:lnTo>
                    <a:lnTo>
                      <a:pt x="38" y="20"/>
                    </a:lnTo>
                    <a:lnTo>
                      <a:pt x="0" y="20"/>
                    </a:lnTo>
                    <a:close/>
                  </a:path>
                </a:pathLst>
              </a:custGeom>
              <a:solidFill>
                <a:srgbClr val="00A13B"/>
              </a:solidFill>
              <a:ln w="9525">
                <a:noFill/>
                <a:round/>
                <a:headEnd/>
                <a:tailEnd/>
              </a:ln>
            </p:spPr>
            <p:txBody>
              <a:bodyPr>
                <a:prstTxWarp prst="textNoShape">
                  <a:avLst/>
                </a:prstTxWarp>
              </a:bodyPr>
              <a:lstStyle/>
              <a:p>
                <a:endParaRPr lang="en-US"/>
              </a:p>
            </p:txBody>
          </p:sp>
          <p:sp>
            <p:nvSpPr>
              <p:cNvPr id="72302" name="Freeform 1579"/>
              <p:cNvSpPr>
                <a:spLocks/>
              </p:cNvSpPr>
              <p:nvPr/>
            </p:nvSpPr>
            <p:spPr bwMode="auto">
              <a:xfrm>
                <a:off x="3934" y="2063"/>
                <a:ext cx="7" cy="5"/>
              </a:xfrm>
              <a:custGeom>
                <a:avLst/>
                <a:gdLst>
                  <a:gd name="T0" fmla="*/ 0 w 37"/>
                  <a:gd name="T1" fmla="*/ 23 h 23"/>
                  <a:gd name="T2" fmla="*/ 0 w 37"/>
                  <a:gd name="T3" fmla="*/ 3 h 23"/>
                  <a:gd name="T4" fmla="*/ 34 w 37"/>
                  <a:gd name="T5" fmla="*/ 0 h 23"/>
                  <a:gd name="T6" fmla="*/ 37 w 37"/>
                  <a:gd name="T7" fmla="*/ 0 h 23"/>
                  <a:gd name="T8" fmla="*/ 34 w 37"/>
                  <a:gd name="T9" fmla="*/ 20 h 23"/>
                  <a:gd name="T10" fmla="*/ 0 w 37"/>
                  <a:gd name="T11" fmla="*/ 23 h 23"/>
                  <a:gd name="T12" fmla="*/ 0 60000 65536"/>
                  <a:gd name="T13" fmla="*/ 0 60000 65536"/>
                  <a:gd name="T14" fmla="*/ 0 60000 65536"/>
                  <a:gd name="T15" fmla="*/ 0 60000 65536"/>
                  <a:gd name="T16" fmla="*/ 0 60000 65536"/>
                  <a:gd name="T17" fmla="*/ 0 60000 65536"/>
                  <a:gd name="T18" fmla="*/ 0 w 37"/>
                  <a:gd name="T19" fmla="*/ 0 h 23"/>
                  <a:gd name="T20" fmla="*/ 37 w 37"/>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37" h="23">
                    <a:moveTo>
                      <a:pt x="0" y="23"/>
                    </a:moveTo>
                    <a:lnTo>
                      <a:pt x="0" y="3"/>
                    </a:lnTo>
                    <a:lnTo>
                      <a:pt x="34" y="0"/>
                    </a:lnTo>
                    <a:lnTo>
                      <a:pt x="37" y="0"/>
                    </a:lnTo>
                    <a:lnTo>
                      <a:pt x="34" y="20"/>
                    </a:lnTo>
                    <a:lnTo>
                      <a:pt x="0" y="23"/>
                    </a:lnTo>
                    <a:close/>
                  </a:path>
                </a:pathLst>
              </a:custGeom>
              <a:solidFill>
                <a:srgbClr val="00A13B"/>
              </a:solidFill>
              <a:ln w="9525">
                <a:noFill/>
                <a:round/>
                <a:headEnd/>
                <a:tailEnd/>
              </a:ln>
            </p:spPr>
            <p:txBody>
              <a:bodyPr>
                <a:prstTxWarp prst="textNoShape">
                  <a:avLst/>
                </a:prstTxWarp>
              </a:bodyPr>
              <a:lstStyle/>
              <a:p>
                <a:endParaRPr lang="en-US"/>
              </a:p>
            </p:txBody>
          </p:sp>
          <p:sp>
            <p:nvSpPr>
              <p:cNvPr id="72303" name="Freeform 1580"/>
              <p:cNvSpPr>
                <a:spLocks/>
              </p:cNvSpPr>
              <p:nvPr/>
            </p:nvSpPr>
            <p:spPr bwMode="auto">
              <a:xfrm>
                <a:off x="3940" y="2063"/>
                <a:ext cx="8" cy="5"/>
              </a:xfrm>
              <a:custGeom>
                <a:avLst/>
                <a:gdLst>
                  <a:gd name="T0" fmla="*/ 0 w 37"/>
                  <a:gd name="T1" fmla="*/ 20 h 23"/>
                  <a:gd name="T2" fmla="*/ 3 w 37"/>
                  <a:gd name="T3" fmla="*/ 0 h 23"/>
                  <a:gd name="T4" fmla="*/ 37 w 37"/>
                  <a:gd name="T5" fmla="*/ 3 h 23"/>
                  <a:gd name="T6" fmla="*/ 37 w 37"/>
                  <a:gd name="T7" fmla="*/ 23 h 23"/>
                  <a:gd name="T8" fmla="*/ 0 w 37"/>
                  <a:gd name="T9" fmla="*/ 20 h 23"/>
                  <a:gd name="T10" fmla="*/ 0 60000 65536"/>
                  <a:gd name="T11" fmla="*/ 0 60000 65536"/>
                  <a:gd name="T12" fmla="*/ 0 60000 65536"/>
                  <a:gd name="T13" fmla="*/ 0 60000 65536"/>
                  <a:gd name="T14" fmla="*/ 0 60000 65536"/>
                  <a:gd name="T15" fmla="*/ 0 w 37"/>
                  <a:gd name="T16" fmla="*/ 0 h 23"/>
                  <a:gd name="T17" fmla="*/ 37 w 37"/>
                  <a:gd name="T18" fmla="*/ 23 h 23"/>
                </a:gdLst>
                <a:ahLst/>
                <a:cxnLst>
                  <a:cxn ang="T10">
                    <a:pos x="T0" y="T1"/>
                  </a:cxn>
                  <a:cxn ang="T11">
                    <a:pos x="T2" y="T3"/>
                  </a:cxn>
                  <a:cxn ang="T12">
                    <a:pos x="T4" y="T5"/>
                  </a:cxn>
                  <a:cxn ang="T13">
                    <a:pos x="T6" y="T7"/>
                  </a:cxn>
                  <a:cxn ang="T14">
                    <a:pos x="T8" y="T9"/>
                  </a:cxn>
                </a:cxnLst>
                <a:rect l="T15" t="T16" r="T17" b="T18"/>
                <a:pathLst>
                  <a:path w="37" h="23">
                    <a:moveTo>
                      <a:pt x="0" y="20"/>
                    </a:moveTo>
                    <a:lnTo>
                      <a:pt x="3" y="0"/>
                    </a:lnTo>
                    <a:lnTo>
                      <a:pt x="37" y="3"/>
                    </a:lnTo>
                    <a:lnTo>
                      <a:pt x="37" y="23"/>
                    </a:lnTo>
                    <a:lnTo>
                      <a:pt x="0" y="20"/>
                    </a:lnTo>
                    <a:close/>
                  </a:path>
                </a:pathLst>
              </a:custGeom>
              <a:solidFill>
                <a:srgbClr val="00A13B"/>
              </a:solidFill>
              <a:ln w="9525">
                <a:noFill/>
                <a:round/>
                <a:headEnd/>
                <a:tailEnd/>
              </a:ln>
            </p:spPr>
            <p:txBody>
              <a:bodyPr>
                <a:prstTxWarp prst="textNoShape">
                  <a:avLst/>
                </a:prstTxWarp>
              </a:bodyPr>
              <a:lstStyle/>
              <a:p>
                <a:endParaRPr lang="en-US"/>
              </a:p>
            </p:txBody>
          </p:sp>
          <p:sp>
            <p:nvSpPr>
              <p:cNvPr id="72304" name="Freeform 1581"/>
              <p:cNvSpPr>
                <a:spLocks/>
              </p:cNvSpPr>
              <p:nvPr/>
            </p:nvSpPr>
            <p:spPr bwMode="auto">
              <a:xfrm>
                <a:off x="3948" y="2064"/>
                <a:ext cx="7" cy="4"/>
              </a:xfrm>
              <a:custGeom>
                <a:avLst/>
                <a:gdLst>
                  <a:gd name="T0" fmla="*/ 0 w 38"/>
                  <a:gd name="T1" fmla="*/ 20 h 23"/>
                  <a:gd name="T2" fmla="*/ 0 w 38"/>
                  <a:gd name="T3" fmla="*/ 0 h 23"/>
                  <a:gd name="T4" fmla="*/ 38 w 38"/>
                  <a:gd name="T5" fmla="*/ 3 h 23"/>
                  <a:gd name="T6" fmla="*/ 35 w 38"/>
                  <a:gd name="T7" fmla="*/ 23 h 23"/>
                  <a:gd name="T8" fmla="*/ 0 w 38"/>
                  <a:gd name="T9" fmla="*/ 20 h 23"/>
                  <a:gd name="T10" fmla="*/ 0 60000 65536"/>
                  <a:gd name="T11" fmla="*/ 0 60000 65536"/>
                  <a:gd name="T12" fmla="*/ 0 60000 65536"/>
                  <a:gd name="T13" fmla="*/ 0 60000 65536"/>
                  <a:gd name="T14" fmla="*/ 0 60000 65536"/>
                  <a:gd name="T15" fmla="*/ 0 w 38"/>
                  <a:gd name="T16" fmla="*/ 0 h 23"/>
                  <a:gd name="T17" fmla="*/ 38 w 38"/>
                  <a:gd name="T18" fmla="*/ 23 h 23"/>
                </a:gdLst>
                <a:ahLst/>
                <a:cxnLst>
                  <a:cxn ang="T10">
                    <a:pos x="T0" y="T1"/>
                  </a:cxn>
                  <a:cxn ang="T11">
                    <a:pos x="T2" y="T3"/>
                  </a:cxn>
                  <a:cxn ang="T12">
                    <a:pos x="T4" y="T5"/>
                  </a:cxn>
                  <a:cxn ang="T13">
                    <a:pos x="T6" y="T7"/>
                  </a:cxn>
                  <a:cxn ang="T14">
                    <a:pos x="T8" y="T9"/>
                  </a:cxn>
                </a:cxnLst>
                <a:rect l="T15" t="T16" r="T17" b="T18"/>
                <a:pathLst>
                  <a:path w="38" h="23">
                    <a:moveTo>
                      <a:pt x="0" y="20"/>
                    </a:moveTo>
                    <a:lnTo>
                      <a:pt x="0" y="0"/>
                    </a:lnTo>
                    <a:lnTo>
                      <a:pt x="38" y="3"/>
                    </a:lnTo>
                    <a:lnTo>
                      <a:pt x="35" y="23"/>
                    </a:lnTo>
                    <a:lnTo>
                      <a:pt x="0" y="20"/>
                    </a:lnTo>
                    <a:close/>
                  </a:path>
                </a:pathLst>
              </a:custGeom>
              <a:solidFill>
                <a:srgbClr val="00A13B"/>
              </a:solidFill>
              <a:ln w="9525">
                <a:noFill/>
                <a:round/>
                <a:headEnd/>
                <a:tailEnd/>
              </a:ln>
            </p:spPr>
            <p:txBody>
              <a:bodyPr>
                <a:prstTxWarp prst="textNoShape">
                  <a:avLst/>
                </a:prstTxWarp>
              </a:bodyPr>
              <a:lstStyle/>
              <a:p>
                <a:endParaRPr lang="en-US"/>
              </a:p>
            </p:txBody>
          </p:sp>
          <p:sp>
            <p:nvSpPr>
              <p:cNvPr id="72305" name="Freeform 1582"/>
              <p:cNvSpPr>
                <a:spLocks/>
              </p:cNvSpPr>
              <p:nvPr/>
            </p:nvSpPr>
            <p:spPr bwMode="auto">
              <a:xfrm>
                <a:off x="3955" y="2064"/>
                <a:ext cx="8" cy="5"/>
              </a:xfrm>
              <a:custGeom>
                <a:avLst/>
                <a:gdLst>
                  <a:gd name="T0" fmla="*/ 0 w 40"/>
                  <a:gd name="T1" fmla="*/ 20 h 25"/>
                  <a:gd name="T2" fmla="*/ 3 w 40"/>
                  <a:gd name="T3" fmla="*/ 0 h 25"/>
                  <a:gd name="T4" fmla="*/ 40 w 40"/>
                  <a:gd name="T5" fmla="*/ 8 h 25"/>
                  <a:gd name="T6" fmla="*/ 34 w 40"/>
                  <a:gd name="T7" fmla="*/ 25 h 25"/>
                  <a:gd name="T8" fmla="*/ 0 w 40"/>
                  <a:gd name="T9" fmla="*/ 20 h 25"/>
                  <a:gd name="T10" fmla="*/ 0 60000 65536"/>
                  <a:gd name="T11" fmla="*/ 0 60000 65536"/>
                  <a:gd name="T12" fmla="*/ 0 60000 65536"/>
                  <a:gd name="T13" fmla="*/ 0 60000 65536"/>
                  <a:gd name="T14" fmla="*/ 0 60000 65536"/>
                  <a:gd name="T15" fmla="*/ 0 w 40"/>
                  <a:gd name="T16" fmla="*/ 0 h 25"/>
                  <a:gd name="T17" fmla="*/ 40 w 40"/>
                  <a:gd name="T18" fmla="*/ 25 h 25"/>
                </a:gdLst>
                <a:ahLst/>
                <a:cxnLst>
                  <a:cxn ang="T10">
                    <a:pos x="T0" y="T1"/>
                  </a:cxn>
                  <a:cxn ang="T11">
                    <a:pos x="T2" y="T3"/>
                  </a:cxn>
                  <a:cxn ang="T12">
                    <a:pos x="T4" y="T5"/>
                  </a:cxn>
                  <a:cxn ang="T13">
                    <a:pos x="T6" y="T7"/>
                  </a:cxn>
                  <a:cxn ang="T14">
                    <a:pos x="T8" y="T9"/>
                  </a:cxn>
                </a:cxnLst>
                <a:rect l="T15" t="T16" r="T17" b="T18"/>
                <a:pathLst>
                  <a:path w="40" h="25">
                    <a:moveTo>
                      <a:pt x="0" y="20"/>
                    </a:moveTo>
                    <a:lnTo>
                      <a:pt x="3" y="0"/>
                    </a:lnTo>
                    <a:lnTo>
                      <a:pt x="40" y="8"/>
                    </a:lnTo>
                    <a:lnTo>
                      <a:pt x="34" y="25"/>
                    </a:lnTo>
                    <a:lnTo>
                      <a:pt x="0" y="20"/>
                    </a:lnTo>
                    <a:close/>
                  </a:path>
                </a:pathLst>
              </a:custGeom>
              <a:solidFill>
                <a:srgbClr val="00A13B"/>
              </a:solidFill>
              <a:ln w="9525">
                <a:noFill/>
                <a:round/>
                <a:headEnd/>
                <a:tailEnd/>
              </a:ln>
            </p:spPr>
            <p:txBody>
              <a:bodyPr>
                <a:prstTxWarp prst="textNoShape">
                  <a:avLst/>
                </a:prstTxWarp>
              </a:bodyPr>
              <a:lstStyle/>
              <a:p>
                <a:endParaRPr lang="en-US"/>
              </a:p>
            </p:txBody>
          </p:sp>
          <p:sp>
            <p:nvSpPr>
              <p:cNvPr id="72306" name="Freeform 1583"/>
              <p:cNvSpPr>
                <a:spLocks/>
              </p:cNvSpPr>
              <p:nvPr/>
            </p:nvSpPr>
            <p:spPr bwMode="auto">
              <a:xfrm>
                <a:off x="3962" y="2066"/>
                <a:ext cx="15" cy="7"/>
              </a:xfrm>
              <a:custGeom>
                <a:avLst/>
                <a:gdLst>
                  <a:gd name="T0" fmla="*/ 0 w 75"/>
                  <a:gd name="T1" fmla="*/ 17 h 35"/>
                  <a:gd name="T2" fmla="*/ 6 w 75"/>
                  <a:gd name="T3" fmla="*/ 0 h 35"/>
                  <a:gd name="T4" fmla="*/ 73 w 75"/>
                  <a:gd name="T5" fmla="*/ 15 h 35"/>
                  <a:gd name="T6" fmla="*/ 75 w 75"/>
                  <a:gd name="T7" fmla="*/ 15 h 35"/>
                  <a:gd name="T8" fmla="*/ 69 w 75"/>
                  <a:gd name="T9" fmla="*/ 35 h 35"/>
                  <a:gd name="T10" fmla="*/ 0 w 75"/>
                  <a:gd name="T11" fmla="*/ 17 h 35"/>
                  <a:gd name="T12" fmla="*/ 0 60000 65536"/>
                  <a:gd name="T13" fmla="*/ 0 60000 65536"/>
                  <a:gd name="T14" fmla="*/ 0 60000 65536"/>
                  <a:gd name="T15" fmla="*/ 0 60000 65536"/>
                  <a:gd name="T16" fmla="*/ 0 60000 65536"/>
                  <a:gd name="T17" fmla="*/ 0 60000 65536"/>
                  <a:gd name="T18" fmla="*/ 0 w 75"/>
                  <a:gd name="T19" fmla="*/ 0 h 35"/>
                  <a:gd name="T20" fmla="*/ 75 w 75"/>
                  <a:gd name="T21" fmla="*/ 35 h 35"/>
                </a:gdLst>
                <a:ahLst/>
                <a:cxnLst>
                  <a:cxn ang="T12">
                    <a:pos x="T0" y="T1"/>
                  </a:cxn>
                  <a:cxn ang="T13">
                    <a:pos x="T2" y="T3"/>
                  </a:cxn>
                  <a:cxn ang="T14">
                    <a:pos x="T4" y="T5"/>
                  </a:cxn>
                  <a:cxn ang="T15">
                    <a:pos x="T6" y="T7"/>
                  </a:cxn>
                  <a:cxn ang="T16">
                    <a:pos x="T8" y="T9"/>
                  </a:cxn>
                  <a:cxn ang="T17">
                    <a:pos x="T10" y="T11"/>
                  </a:cxn>
                </a:cxnLst>
                <a:rect l="T18" t="T19" r="T20" b="T21"/>
                <a:pathLst>
                  <a:path w="75" h="35">
                    <a:moveTo>
                      <a:pt x="0" y="17"/>
                    </a:moveTo>
                    <a:lnTo>
                      <a:pt x="6" y="0"/>
                    </a:lnTo>
                    <a:lnTo>
                      <a:pt x="73" y="15"/>
                    </a:lnTo>
                    <a:lnTo>
                      <a:pt x="75" y="15"/>
                    </a:lnTo>
                    <a:lnTo>
                      <a:pt x="69" y="35"/>
                    </a:lnTo>
                    <a:lnTo>
                      <a:pt x="0" y="17"/>
                    </a:lnTo>
                    <a:close/>
                  </a:path>
                </a:pathLst>
              </a:custGeom>
              <a:solidFill>
                <a:srgbClr val="00A13B"/>
              </a:solidFill>
              <a:ln w="9525">
                <a:noFill/>
                <a:round/>
                <a:headEnd/>
                <a:tailEnd/>
              </a:ln>
            </p:spPr>
            <p:txBody>
              <a:bodyPr>
                <a:prstTxWarp prst="textNoShape">
                  <a:avLst/>
                </a:prstTxWarp>
              </a:bodyPr>
              <a:lstStyle/>
              <a:p>
                <a:endParaRPr lang="en-US"/>
              </a:p>
            </p:txBody>
          </p:sp>
          <p:sp>
            <p:nvSpPr>
              <p:cNvPr id="72307" name="Freeform 1584"/>
              <p:cNvSpPr>
                <a:spLocks/>
              </p:cNvSpPr>
              <p:nvPr/>
            </p:nvSpPr>
            <p:spPr bwMode="auto">
              <a:xfrm>
                <a:off x="3975" y="2069"/>
                <a:ext cx="14" cy="7"/>
              </a:xfrm>
              <a:custGeom>
                <a:avLst/>
                <a:gdLst>
                  <a:gd name="T0" fmla="*/ 0 w 67"/>
                  <a:gd name="T1" fmla="*/ 20 h 37"/>
                  <a:gd name="T2" fmla="*/ 6 w 67"/>
                  <a:gd name="T3" fmla="*/ 0 h 37"/>
                  <a:gd name="T4" fmla="*/ 67 w 67"/>
                  <a:gd name="T5" fmla="*/ 17 h 37"/>
                  <a:gd name="T6" fmla="*/ 62 w 67"/>
                  <a:gd name="T7" fmla="*/ 37 h 37"/>
                  <a:gd name="T8" fmla="*/ 0 w 67"/>
                  <a:gd name="T9" fmla="*/ 20 h 37"/>
                  <a:gd name="T10" fmla="*/ 0 60000 65536"/>
                  <a:gd name="T11" fmla="*/ 0 60000 65536"/>
                  <a:gd name="T12" fmla="*/ 0 60000 65536"/>
                  <a:gd name="T13" fmla="*/ 0 60000 65536"/>
                  <a:gd name="T14" fmla="*/ 0 60000 65536"/>
                  <a:gd name="T15" fmla="*/ 0 w 67"/>
                  <a:gd name="T16" fmla="*/ 0 h 37"/>
                  <a:gd name="T17" fmla="*/ 67 w 67"/>
                  <a:gd name="T18" fmla="*/ 37 h 37"/>
                </a:gdLst>
                <a:ahLst/>
                <a:cxnLst>
                  <a:cxn ang="T10">
                    <a:pos x="T0" y="T1"/>
                  </a:cxn>
                  <a:cxn ang="T11">
                    <a:pos x="T2" y="T3"/>
                  </a:cxn>
                  <a:cxn ang="T12">
                    <a:pos x="T4" y="T5"/>
                  </a:cxn>
                  <a:cxn ang="T13">
                    <a:pos x="T6" y="T7"/>
                  </a:cxn>
                  <a:cxn ang="T14">
                    <a:pos x="T8" y="T9"/>
                  </a:cxn>
                </a:cxnLst>
                <a:rect l="T15" t="T16" r="T17" b="T18"/>
                <a:pathLst>
                  <a:path w="67" h="37">
                    <a:moveTo>
                      <a:pt x="0" y="20"/>
                    </a:moveTo>
                    <a:lnTo>
                      <a:pt x="6" y="0"/>
                    </a:lnTo>
                    <a:lnTo>
                      <a:pt x="67" y="17"/>
                    </a:lnTo>
                    <a:lnTo>
                      <a:pt x="62" y="37"/>
                    </a:lnTo>
                    <a:lnTo>
                      <a:pt x="0" y="20"/>
                    </a:lnTo>
                    <a:close/>
                  </a:path>
                </a:pathLst>
              </a:custGeom>
              <a:solidFill>
                <a:srgbClr val="00A13B"/>
              </a:solidFill>
              <a:ln w="9525">
                <a:noFill/>
                <a:round/>
                <a:headEnd/>
                <a:tailEnd/>
              </a:ln>
            </p:spPr>
            <p:txBody>
              <a:bodyPr>
                <a:prstTxWarp prst="textNoShape">
                  <a:avLst/>
                </a:prstTxWarp>
              </a:bodyPr>
              <a:lstStyle/>
              <a:p>
                <a:endParaRPr lang="en-US"/>
              </a:p>
            </p:txBody>
          </p:sp>
          <p:sp>
            <p:nvSpPr>
              <p:cNvPr id="72308" name="Freeform 1585"/>
              <p:cNvSpPr>
                <a:spLocks/>
              </p:cNvSpPr>
              <p:nvPr/>
            </p:nvSpPr>
            <p:spPr bwMode="auto">
              <a:xfrm>
                <a:off x="3988" y="2072"/>
                <a:ext cx="12" cy="8"/>
              </a:xfrm>
              <a:custGeom>
                <a:avLst/>
                <a:gdLst>
                  <a:gd name="T0" fmla="*/ 0 w 63"/>
                  <a:gd name="T1" fmla="*/ 20 h 37"/>
                  <a:gd name="T2" fmla="*/ 5 w 63"/>
                  <a:gd name="T3" fmla="*/ 0 h 37"/>
                  <a:gd name="T4" fmla="*/ 63 w 63"/>
                  <a:gd name="T5" fmla="*/ 17 h 37"/>
                  <a:gd name="T6" fmla="*/ 54 w 63"/>
                  <a:gd name="T7" fmla="*/ 37 h 37"/>
                  <a:gd name="T8" fmla="*/ 0 w 63"/>
                  <a:gd name="T9" fmla="*/ 20 h 37"/>
                  <a:gd name="T10" fmla="*/ 0 60000 65536"/>
                  <a:gd name="T11" fmla="*/ 0 60000 65536"/>
                  <a:gd name="T12" fmla="*/ 0 60000 65536"/>
                  <a:gd name="T13" fmla="*/ 0 60000 65536"/>
                  <a:gd name="T14" fmla="*/ 0 60000 65536"/>
                  <a:gd name="T15" fmla="*/ 0 w 63"/>
                  <a:gd name="T16" fmla="*/ 0 h 37"/>
                  <a:gd name="T17" fmla="*/ 63 w 63"/>
                  <a:gd name="T18" fmla="*/ 37 h 37"/>
                </a:gdLst>
                <a:ahLst/>
                <a:cxnLst>
                  <a:cxn ang="T10">
                    <a:pos x="T0" y="T1"/>
                  </a:cxn>
                  <a:cxn ang="T11">
                    <a:pos x="T2" y="T3"/>
                  </a:cxn>
                  <a:cxn ang="T12">
                    <a:pos x="T4" y="T5"/>
                  </a:cxn>
                  <a:cxn ang="T13">
                    <a:pos x="T6" y="T7"/>
                  </a:cxn>
                  <a:cxn ang="T14">
                    <a:pos x="T8" y="T9"/>
                  </a:cxn>
                </a:cxnLst>
                <a:rect l="T15" t="T16" r="T17" b="T18"/>
                <a:pathLst>
                  <a:path w="63" h="37">
                    <a:moveTo>
                      <a:pt x="0" y="20"/>
                    </a:moveTo>
                    <a:lnTo>
                      <a:pt x="5" y="0"/>
                    </a:lnTo>
                    <a:lnTo>
                      <a:pt x="63" y="17"/>
                    </a:lnTo>
                    <a:lnTo>
                      <a:pt x="54" y="37"/>
                    </a:lnTo>
                    <a:lnTo>
                      <a:pt x="0" y="20"/>
                    </a:lnTo>
                    <a:close/>
                  </a:path>
                </a:pathLst>
              </a:custGeom>
              <a:solidFill>
                <a:srgbClr val="00A13B"/>
              </a:solidFill>
              <a:ln w="9525">
                <a:noFill/>
                <a:round/>
                <a:headEnd/>
                <a:tailEnd/>
              </a:ln>
            </p:spPr>
            <p:txBody>
              <a:bodyPr>
                <a:prstTxWarp prst="textNoShape">
                  <a:avLst/>
                </a:prstTxWarp>
              </a:bodyPr>
              <a:lstStyle/>
              <a:p>
                <a:endParaRPr lang="en-US"/>
              </a:p>
            </p:txBody>
          </p:sp>
          <p:sp>
            <p:nvSpPr>
              <p:cNvPr id="72309" name="Freeform 1586"/>
              <p:cNvSpPr>
                <a:spLocks/>
              </p:cNvSpPr>
              <p:nvPr/>
            </p:nvSpPr>
            <p:spPr bwMode="auto">
              <a:xfrm>
                <a:off x="3999" y="2076"/>
                <a:ext cx="11" cy="8"/>
              </a:xfrm>
              <a:custGeom>
                <a:avLst/>
                <a:gdLst>
                  <a:gd name="T0" fmla="*/ 0 w 58"/>
                  <a:gd name="T1" fmla="*/ 20 h 41"/>
                  <a:gd name="T2" fmla="*/ 9 w 58"/>
                  <a:gd name="T3" fmla="*/ 0 h 41"/>
                  <a:gd name="T4" fmla="*/ 58 w 58"/>
                  <a:gd name="T5" fmla="*/ 20 h 41"/>
                  <a:gd name="T6" fmla="*/ 49 w 58"/>
                  <a:gd name="T7" fmla="*/ 41 h 41"/>
                  <a:gd name="T8" fmla="*/ 0 w 58"/>
                  <a:gd name="T9" fmla="*/ 20 h 41"/>
                  <a:gd name="T10" fmla="*/ 0 60000 65536"/>
                  <a:gd name="T11" fmla="*/ 0 60000 65536"/>
                  <a:gd name="T12" fmla="*/ 0 60000 65536"/>
                  <a:gd name="T13" fmla="*/ 0 60000 65536"/>
                  <a:gd name="T14" fmla="*/ 0 60000 65536"/>
                  <a:gd name="T15" fmla="*/ 0 w 58"/>
                  <a:gd name="T16" fmla="*/ 0 h 41"/>
                  <a:gd name="T17" fmla="*/ 58 w 58"/>
                  <a:gd name="T18" fmla="*/ 41 h 41"/>
                </a:gdLst>
                <a:ahLst/>
                <a:cxnLst>
                  <a:cxn ang="T10">
                    <a:pos x="T0" y="T1"/>
                  </a:cxn>
                  <a:cxn ang="T11">
                    <a:pos x="T2" y="T3"/>
                  </a:cxn>
                  <a:cxn ang="T12">
                    <a:pos x="T4" y="T5"/>
                  </a:cxn>
                  <a:cxn ang="T13">
                    <a:pos x="T6" y="T7"/>
                  </a:cxn>
                  <a:cxn ang="T14">
                    <a:pos x="T8" y="T9"/>
                  </a:cxn>
                </a:cxnLst>
                <a:rect l="T15" t="T16" r="T17" b="T18"/>
                <a:pathLst>
                  <a:path w="58" h="41">
                    <a:moveTo>
                      <a:pt x="0" y="20"/>
                    </a:moveTo>
                    <a:lnTo>
                      <a:pt x="9" y="0"/>
                    </a:lnTo>
                    <a:lnTo>
                      <a:pt x="58" y="20"/>
                    </a:lnTo>
                    <a:lnTo>
                      <a:pt x="49" y="41"/>
                    </a:lnTo>
                    <a:lnTo>
                      <a:pt x="0" y="20"/>
                    </a:lnTo>
                    <a:close/>
                  </a:path>
                </a:pathLst>
              </a:custGeom>
              <a:solidFill>
                <a:srgbClr val="00A13B"/>
              </a:solidFill>
              <a:ln w="9525">
                <a:noFill/>
                <a:round/>
                <a:headEnd/>
                <a:tailEnd/>
              </a:ln>
            </p:spPr>
            <p:txBody>
              <a:bodyPr>
                <a:prstTxWarp prst="textNoShape">
                  <a:avLst/>
                </a:prstTxWarp>
              </a:bodyPr>
              <a:lstStyle/>
              <a:p>
                <a:endParaRPr lang="en-US"/>
              </a:p>
            </p:txBody>
          </p:sp>
          <p:sp>
            <p:nvSpPr>
              <p:cNvPr id="72310" name="Freeform 1587"/>
              <p:cNvSpPr>
                <a:spLocks/>
              </p:cNvSpPr>
              <p:nvPr/>
            </p:nvSpPr>
            <p:spPr bwMode="auto">
              <a:xfrm>
                <a:off x="4008" y="2080"/>
                <a:ext cx="11" cy="8"/>
              </a:xfrm>
              <a:custGeom>
                <a:avLst/>
                <a:gdLst>
                  <a:gd name="T0" fmla="*/ 0 w 54"/>
                  <a:gd name="T1" fmla="*/ 21 h 41"/>
                  <a:gd name="T2" fmla="*/ 9 w 54"/>
                  <a:gd name="T3" fmla="*/ 0 h 41"/>
                  <a:gd name="T4" fmla="*/ 54 w 54"/>
                  <a:gd name="T5" fmla="*/ 23 h 41"/>
                  <a:gd name="T6" fmla="*/ 46 w 54"/>
                  <a:gd name="T7" fmla="*/ 41 h 41"/>
                  <a:gd name="T8" fmla="*/ 0 w 54"/>
                  <a:gd name="T9" fmla="*/ 21 h 41"/>
                  <a:gd name="T10" fmla="*/ 0 60000 65536"/>
                  <a:gd name="T11" fmla="*/ 0 60000 65536"/>
                  <a:gd name="T12" fmla="*/ 0 60000 65536"/>
                  <a:gd name="T13" fmla="*/ 0 60000 65536"/>
                  <a:gd name="T14" fmla="*/ 0 60000 65536"/>
                  <a:gd name="T15" fmla="*/ 0 w 54"/>
                  <a:gd name="T16" fmla="*/ 0 h 41"/>
                  <a:gd name="T17" fmla="*/ 54 w 54"/>
                  <a:gd name="T18" fmla="*/ 41 h 41"/>
                </a:gdLst>
                <a:ahLst/>
                <a:cxnLst>
                  <a:cxn ang="T10">
                    <a:pos x="T0" y="T1"/>
                  </a:cxn>
                  <a:cxn ang="T11">
                    <a:pos x="T2" y="T3"/>
                  </a:cxn>
                  <a:cxn ang="T12">
                    <a:pos x="T4" y="T5"/>
                  </a:cxn>
                  <a:cxn ang="T13">
                    <a:pos x="T6" y="T7"/>
                  </a:cxn>
                  <a:cxn ang="T14">
                    <a:pos x="T8" y="T9"/>
                  </a:cxn>
                </a:cxnLst>
                <a:rect l="T15" t="T16" r="T17" b="T18"/>
                <a:pathLst>
                  <a:path w="54" h="41">
                    <a:moveTo>
                      <a:pt x="0" y="21"/>
                    </a:moveTo>
                    <a:lnTo>
                      <a:pt x="9" y="0"/>
                    </a:lnTo>
                    <a:lnTo>
                      <a:pt x="54" y="23"/>
                    </a:lnTo>
                    <a:lnTo>
                      <a:pt x="46" y="41"/>
                    </a:lnTo>
                    <a:lnTo>
                      <a:pt x="0" y="21"/>
                    </a:lnTo>
                    <a:close/>
                  </a:path>
                </a:pathLst>
              </a:custGeom>
              <a:solidFill>
                <a:srgbClr val="00A13B"/>
              </a:solidFill>
              <a:ln w="9525">
                <a:noFill/>
                <a:round/>
                <a:headEnd/>
                <a:tailEnd/>
              </a:ln>
            </p:spPr>
            <p:txBody>
              <a:bodyPr>
                <a:prstTxWarp prst="textNoShape">
                  <a:avLst/>
                </a:prstTxWarp>
              </a:bodyPr>
              <a:lstStyle/>
              <a:p>
                <a:endParaRPr lang="en-US"/>
              </a:p>
            </p:txBody>
          </p:sp>
          <p:sp>
            <p:nvSpPr>
              <p:cNvPr id="72311" name="Freeform 1588"/>
              <p:cNvSpPr>
                <a:spLocks/>
              </p:cNvSpPr>
              <p:nvPr/>
            </p:nvSpPr>
            <p:spPr bwMode="auto">
              <a:xfrm>
                <a:off x="4018" y="2084"/>
                <a:ext cx="9" cy="8"/>
              </a:xfrm>
              <a:custGeom>
                <a:avLst/>
                <a:gdLst>
                  <a:gd name="T0" fmla="*/ 0 w 49"/>
                  <a:gd name="T1" fmla="*/ 18 h 37"/>
                  <a:gd name="T2" fmla="*/ 8 w 49"/>
                  <a:gd name="T3" fmla="*/ 0 h 37"/>
                  <a:gd name="T4" fmla="*/ 49 w 49"/>
                  <a:gd name="T5" fmla="*/ 20 h 37"/>
                  <a:gd name="T6" fmla="*/ 38 w 49"/>
                  <a:gd name="T7" fmla="*/ 37 h 37"/>
                  <a:gd name="T8" fmla="*/ 0 w 49"/>
                  <a:gd name="T9" fmla="*/ 18 h 37"/>
                  <a:gd name="T10" fmla="*/ 0 60000 65536"/>
                  <a:gd name="T11" fmla="*/ 0 60000 65536"/>
                  <a:gd name="T12" fmla="*/ 0 60000 65536"/>
                  <a:gd name="T13" fmla="*/ 0 60000 65536"/>
                  <a:gd name="T14" fmla="*/ 0 60000 65536"/>
                  <a:gd name="T15" fmla="*/ 0 w 49"/>
                  <a:gd name="T16" fmla="*/ 0 h 37"/>
                  <a:gd name="T17" fmla="*/ 49 w 49"/>
                  <a:gd name="T18" fmla="*/ 37 h 37"/>
                </a:gdLst>
                <a:ahLst/>
                <a:cxnLst>
                  <a:cxn ang="T10">
                    <a:pos x="T0" y="T1"/>
                  </a:cxn>
                  <a:cxn ang="T11">
                    <a:pos x="T2" y="T3"/>
                  </a:cxn>
                  <a:cxn ang="T12">
                    <a:pos x="T4" y="T5"/>
                  </a:cxn>
                  <a:cxn ang="T13">
                    <a:pos x="T6" y="T7"/>
                  </a:cxn>
                  <a:cxn ang="T14">
                    <a:pos x="T8" y="T9"/>
                  </a:cxn>
                </a:cxnLst>
                <a:rect l="T15" t="T16" r="T17" b="T18"/>
                <a:pathLst>
                  <a:path w="49" h="37">
                    <a:moveTo>
                      <a:pt x="0" y="18"/>
                    </a:moveTo>
                    <a:lnTo>
                      <a:pt x="8" y="0"/>
                    </a:lnTo>
                    <a:lnTo>
                      <a:pt x="49" y="20"/>
                    </a:lnTo>
                    <a:lnTo>
                      <a:pt x="38" y="37"/>
                    </a:lnTo>
                    <a:lnTo>
                      <a:pt x="0" y="18"/>
                    </a:lnTo>
                    <a:close/>
                  </a:path>
                </a:pathLst>
              </a:custGeom>
              <a:solidFill>
                <a:srgbClr val="00A13B"/>
              </a:solidFill>
              <a:ln w="9525">
                <a:noFill/>
                <a:round/>
                <a:headEnd/>
                <a:tailEnd/>
              </a:ln>
            </p:spPr>
            <p:txBody>
              <a:bodyPr>
                <a:prstTxWarp prst="textNoShape">
                  <a:avLst/>
                </a:prstTxWarp>
              </a:bodyPr>
              <a:lstStyle/>
              <a:p>
                <a:endParaRPr lang="en-US"/>
              </a:p>
            </p:txBody>
          </p:sp>
          <p:sp>
            <p:nvSpPr>
              <p:cNvPr id="72312" name="Freeform 1589"/>
              <p:cNvSpPr>
                <a:spLocks/>
              </p:cNvSpPr>
              <p:nvPr/>
            </p:nvSpPr>
            <p:spPr bwMode="auto">
              <a:xfrm>
                <a:off x="4025" y="2088"/>
                <a:ext cx="9" cy="8"/>
              </a:xfrm>
              <a:custGeom>
                <a:avLst/>
                <a:gdLst>
                  <a:gd name="T0" fmla="*/ 0 w 45"/>
                  <a:gd name="T1" fmla="*/ 17 h 38"/>
                  <a:gd name="T2" fmla="*/ 11 w 45"/>
                  <a:gd name="T3" fmla="*/ 0 h 38"/>
                  <a:gd name="T4" fmla="*/ 45 w 45"/>
                  <a:gd name="T5" fmla="*/ 21 h 38"/>
                  <a:gd name="T6" fmla="*/ 34 w 45"/>
                  <a:gd name="T7" fmla="*/ 38 h 38"/>
                  <a:gd name="T8" fmla="*/ 0 w 45"/>
                  <a:gd name="T9" fmla="*/ 17 h 38"/>
                  <a:gd name="T10" fmla="*/ 0 60000 65536"/>
                  <a:gd name="T11" fmla="*/ 0 60000 65536"/>
                  <a:gd name="T12" fmla="*/ 0 60000 65536"/>
                  <a:gd name="T13" fmla="*/ 0 60000 65536"/>
                  <a:gd name="T14" fmla="*/ 0 60000 65536"/>
                  <a:gd name="T15" fmla="*/ 0 w 45"/>
                  <a:gd name="T16" fmla="*/ 0 h 38"/>
                  <a:gd name="T17" fmla="*/ 45 w 45"/>
                  <a:gd name="T18" fmla="*/ 38 h 38"/>
                </a:gdLst>
                <a:ahLst/>
                <a:cxnLst>
                  <a:cxn ang="T10">
                    <a:pos x="T0" y="T1"/>
                  </a:cxn>
                  <a:cxn ang="T11">
                    <a:pos x="T2" y="T3"/>
                  </a:cxn>
                  <a:cxn ang="T12">
                    <a:pos x="T4" y="T5"/>
                  </a:cxn>
                  <a:cxn ang="T13">
                    <a:pos x="T6" y="T7"/>
                  </a:cxn>
                  <a:cxn ang="T14">
                    <a:pos x="T8" y="T9"/>
                  </a:cxn>
                </a:cxnLst>
                <a:rect l="T15" t="T16" r="T17" b="T18"/>
                <a:pathLst>
                  <a:path w="45" h="38">
                    <a:moveTo>
                      <a:pt x="0" y="17"/>
                    </a:moveTo>
                    <a:lnTo>
                      <a:pt x="11" y="0"/>
                    </a:lnTo>
                    <a:lnTo>
                      <a:pt x="45" y="21"/>
                    </a:lnTo>
                    <a:lnTo>
                      <a:pt x="34" y="38"/>
                    </a:lnTo>
                    <a:lnTo>
                      <a:pt x="0" y="17"/>
                    </a:lnTo>
                    <a:close/>
                  </a:path>
                </a:pathLst>
              </a:custGeom>
              <a:solidFill>
                <a:srgbClr val="00A13B"/>
              </a:solidFill>
              <a:ln w="9525">
                <a:noFill/>
                <a:round/>
                <a:headEnd/>
                <a:tailEnd/>
              </a:ln>
            </p:spPr>
            <p:txBody>
              <a:bodyPr>
                <a:prstTxWarp prst="textNoShape">
                  <a:avLst/>
                </a:prstTxWarp>
              </a:bodyPr>
              <a:lstStyle/>
              <a:p>
                <a:endParaRPr lang="en-US"/>
              </a:p>
            </p:txBody>
          </p:sp>
          <p:sp>
            <p:nvSpPr>
              <p:cNvPr id="72313" name="Freeform 1590"/>
              <p:cNvSpPr>
                <a:spLocks/>
              </p:cNvSpPr>
              <p:nvPr/>
            </p:nvSpPr>
            <p:spPr bwMode="auto">
              <a:xfrm>
                <a:off x="4032" y="2092"/>
                <a:ext cx="8" cy="8"/>
              </a:xfrm>
              <a:custGeom>
                <a:avLst/>
                <a:gdLst>
                  <a:gd name="T0" fmla="*/ 0 w 41"/>
                  <a:gd name="T1" fmla="*/ 17 h 37"/>
                  <a:gd name="T2" fmla="*/ 11 w 41"/>
                  <a:gd name="T3" fmla="*/ 0 h 37"/>
                  <a:gd name="T4" fmla="*/ 41 w 41"/>
                  <a:gd name="T5" fmla="*/ 20 h 37"/>
                  <a:gd name="T6" fmla="*/ 29 w 41"/>
                  <a:gd name="T7" fmla="*/ 37 h 37"/>
                  <a:gd name="T8" fmla="*/ 0 w 41"/>
                  <a:gd name="T9" fmla="*/ 17 h 37"/>
                  <a:gd name="T10" fmla="*/ 0 60000 65536"/>
                  <a:gd name="T11" fmla="*/ 0 60000 65536"/>
                  <a:gd name="T12" fmla="*/ 0 60000 65536"/>
                  <a:gd name="T13" fmla="*/ 0 60000 65536"/>
                  <a:gd name="T14" fmla="*/ 0 60000 65536"/>
                  <a:gd name="T15" fmla="*/ 0 w 41"/>
                  <a:gd name="T16" fmla="*/ 0 h 37"/>
                  <a:gd name="T17" fmla="*/ 41 w 41"/>
                  <a:gd name="T18" fmla="*/ 37 h 37"/>
                </a:gdLst>
                <a:ahLst/>
                <a:cxnLst>
                  <a:cxn ang="T10">
                    <a:pos x="T0" y="T1"/>
                  </a:cxn>
                  <a:cxn ang="T11">
                    <a:pos x="T2" y="T3"/>
                  </a:cxn>
                  <a:cxn ang="T12">
                    <a:pos x="T4" y="T5"/>
                  </a:cxn>
                  <a:cxn ang="T13">
                    <a:pos x="T6" y="T7"/>
                  </a:cxn>
                  <a:cxn ang="T14">
                    <a:pos x="T8" y="T9"/>
                  </a:cxn>
                </a:cxnLst>
                <a:rect l="T15" t="T16" r="T17" b="T18"/>
                <a:pathLst>
                  <a:path w="41" h="37">
                    <a:moveTo>
                      <a:pt x="0" y="17"/>
                    </a:moveTo>
                    <a:lnTo>
                      <a:pt x="11" y="0"/>
                    </a:lnTo>
                    <a:lnTo>
                      <a:pt x="41" y="20"/>
                    </a:lnTo>
                    <a:lnTo>
                      <a:pt x="29" y="37"/>
                    </a:lnTo>
                    <a:lnTo>
                      <a:pt x="0" y="17"/>
                    </a:lnTo>
                    <a:close/>
                  </a:path>
                </a:pathLst>
              </a:custGeom>
              <a:solidFill>
                <a:srgbClr val="00A13B"/>
              </a:solidFill>
              <a:ln w="9525">
                <a:noFill/>
                <a:round/>
                <a:headEnd/>
                <a:tailEnd/>
              </a:ln>
            </p:spPr>
            <p:txBody>
              <a:bodyPr>
                <a:prstTxWarp prst="textNoShape">
                  <a:avLst/>
                </a:prstTxWarp>
              </a:bodyPr>
              <a:lstStyle/>
              <a:p>
                <a:endParaRPr lang="en-US"/>
              </a:p>
            </p:txBody>
          </p:sp>
          <p:sp>
            <p:nvSpPr>
              <p:cNvPr id="72314" name="Freeform 1591"/>
              <p:cNvSpPr>
                <a:spLocks/>
              </p:cNvSpPr>
              <p:nvPr/>
            </p:nvSpPr>
            <p:spPr bwMode="auto">
              <a:xfrm>
                <a:off x="4038" y="2096"/>
                <a:ext cx="7" cy="8"/>
              </a:xfrm>
              <a:custGeom>
                <a:avLst/>
                <a:gdLst>
                  <a:gd name="T0" fmla="*/ 0 w 38"/>
                  <a:gd name="T1" fmla="*/ 17 h 38"/>
                  <a:gd name="T2" fmla="*/ 12 w 38"/>
                  <a:gd name="T3" fmla="*/ 0 h 38"/>
                  <a:gd name="T4" fmla="*/ 38 w 38"/>
                  <a:gd name="T5" fmla="*/ 21 h 38"/>
                  <a:gd name="T6" fmla="*/ 26 w 38"/>
                  <a:gd name="T7" fmla="*/ 38 h 38"/>
                  <a:gd name="T8" fmla="*/ 0 w 38"/>
                  <a:gd name="T9" fmla="*/ 17 h 38"/>
                  <a:gd name="T10" fmla="*/ 0 60000 65536"/>
                  <a:gd name="T11" fmla="*/ 0 60000 65536"/>
                  <a:gd name="T12" fmla="*/ 0 60000 65536"/>
                  <a:gd name="T13" fmla="*/ 0 60000 65536"/>
                  <a:gd name="T14" fmla="*/ 0 60000 65536"/>
                  <a:gd name="T15" fmla="*/ 0 w 38"/>
                  <a:gd name="T16" fmla="*/ 0 h 38"/>
                  <a:gd name="T17" fmla="*/ 38 w 38"/>
                  <a:gd name="T18" fmla="*/ 38 h 38"/>
                </a:gdLst>
                <a:ahLst/>
                <a:cxnLst>
                  <a:cxn ang="T10">
                    <a:pos x="T0" y="T1"/>
                  </a:cxn>
                  <a:cxn ang="T11">
                    <a:pos x="T2" y="T3"/>
                  </a:cxn>
                  <a:cxn ang="T12">
                    <a:pos x="T4" y="T5"/>
                  </a:cxn>
                  <a:cxn ang="T13">
                    <a:pos x="T6" y="T7"/>
                  </a:cxn>
                  <a:cxn ang="T14">
                    <a:pos x="T8" y="T9"/>
                  </a:cxn>
                </a:cxnLst>
                <a:rect l="T15" t="T16" r="T17" b="T18"/>
                <a:pathLst>
                  <a:path w="38" h="38">
                    <a:moveTo>
                      <a:pt x="0" y="17"/>
                    </a:moveTo>
                    <a:lnTo>
                      <a:pt x="12" y="0"/>
                    </a:lnTo>
                    <a:lnTo>
                      <a:pt x="38" y="21"/>
                    </a:lnTo>
                    <a:lnTo>
                      <a:pt x="26" y="38"/>
                    </a:lnTo>
                    <a:lnTo>
                      <a:pt x="0" y="17"/>
                    </a:lnTo>
                    <a:close/>
                  </a:path>
                </a:pathLst>
              </a:custGeom>
              <a:solidFill>
                <a:srgbClr val="00A13B"/>
              </a:solidFill>
              <a:ln w="9525">
                <a:noFill/>
                <a:round/>
                <a:headEnd/>
                <a:tailEnd/>
              </a:ln>
            </p:spPr>
            <p:txBody>
              <a:bodyPr>
                <a:prstTxWarp prst="textNoShape">
                  <a:avLst/>
                </a:prstTxWarp>
              </a:bodyPr>
              <a:lstStyle/>
              <a:p>
                <a:endParaRPr lang="en-US"/>
              </a:p>
            </p:txBody>
          </p:sp>
          <p:sp>
            <p:nvSpPr>
              <p:cNvPr id="72315" name="Freeform 1592"/>
              <p:cNvSpPr>
                <a:spLocks/>
              </p:cNvSpPr>
              <p:nvPr/>
            </p:nvSpPr>
            <p:spPr bwMode="auto">
              <a:xfrm>
                <a:off x="4043" y="2101"/>
                <a:ext cx="6" cy="6"/>
              </a:xfrm>
              <a:custGeom>
                <a:avLst/>
                <a:gdLst>
                  <a:gd name="T0" fmla="*/ 0 w 32"/>
                  <a:gd name="T1" fmla="*/ 17 h 34"/>
                  <a:gd name="T2" fmla="*/ 12 w 32"/>
                  <a:gd name="T3" fmla="*/ 0 h 34"/>
                  <a:gd name="T4" fmla="*/ 32 w 32"/>
                  <a:gd name="T5" fmla="*/ 19 h 34"/>
                  <a:gd name="T6" fmla="*/ 20 w 32"/>
                  <a:gd name="T7" fmla="*/ 34 h 34"/>
                  <a:gd name="T8" fmla="*/ 0 w 32"/>
                  <a:gd name="T9" fmla="*/ 17 h 34"/>
                  <a:gd name="T10" fmla="*/ 0 60000 65536"/>
                  <a:gd name="T11" fmla="*/ 0 60000 65536"/>
                  <a:gd name="T12" fmla="*/ 0 60000 65536"/>
                  <a:gd name="T13" fmla="*/ 0 60000 65536"/>
                  <a:gd name="T14" fmla="*/ 0 60000 65536"/>
                  <a:gd name="T15" fmla="*/ 0 w 32"/>
                  <a:gd name="T16" fmla="*/ 0 h 34"/>
                  <a:gd name="T17" fmla="*/ 32 w 32"/>
                  <a:gd name="T18" fmla="*/ 34 h 34"/>
                </a:gdLst>
                <a:ahLst/>
                <a:cxnLst>
                  <a:cxn ang="T10">
                    <a:pos x="T0" y="T1"/>
                  </a:cxn>
                  <a:cxn ang="T11">
                    <a:pos x="T2" y="T3"/>
                  </a:cxn>
                  <a:cxn ang="T12">
                    <a:pos x="T4" y="T5"/>
                  </a:cxn>
                  <a:cxn ang="T13">
                    <a:pos x="T6" y="T7"/>
                  </a:cxn>
                  <a:cxn ang="T14">
                    <a:pos x="T8" y="T9"/>
                  </a:cxn>
                </a:cxnLst>
                <a:rect l="T15" t="T16" r="T17" b="T18"/>
                <a:pathLst>
                  <a:path w="32" h="34">
                    <a:moveTo>
                      <a:pt x="0" y="17"/>
                    </a:moveTo>
                    <a:lnTo>
                      <a:pt x="12" y="0"/>
                    </a:lnTo>
                    <a:lnTo>
                      <a:pt x="32" y="19"/>
                    </a:lnTo>
                    <a:lnTo>
                      <a:pt x="20" y="34"/>
                    </a:lnTo>
                    <a:lnTo>
                      <a:pt x="0" y="17"/>
                    </a:lnTo>
                    <a:close/>
                  </a:path>
                </a:pathLst>
              </a:custGeom>
              <a:solidFill>
                <a:srgbClr val="00A13B"/>
              </a:solidFill>
              <a:ln w="9525">
                <a:noFill/>
                <a:round/>
                <a:headEnd/>
                <a:tailEnd/>
              </a:ln>
            </p:spPr>
            <p:txBody>
              <a:bodyPr>
                <a:prstTxWarp prst="textNoShape">
                  <a:avLst/>
                </a:prstTxWarp>
              </a:bodyPr>
              <a:lstStyle/>
              <a:p>
                <a:endParaRPr lang="en-US"/>
              </a:p>
            </p:txBody>
          </p:sp>
          <p:sp>
            <p:nvSpPr>
              <p:cNvPr id="72316" name="Freeform 1593"/>
              <p:cNvSpPr>
                <a:spLocks/>
              </p:cNvSpPr>
              <p:nvPr/>
            </p:nvSpPr>
            <p:spPr bwMode="auto">
              <a:xfrm>
                <a:off x="4047" y="2104"/>
                <a:ext cx="6" cy="6"/>
              </a:xfrm>
              <a:custGeom>
                <a:avLst/>
                <a:gdLst>
                  <a:gd name="T0" fmla="*/ 0 w 29"/>
                  <a:gd name="T1" fmla="*/ 15 h 29"/>
                  <a:gd name="T2" fmla="*/ 12 w 29"/>
                  <a:gd name="T3" fmla="*/ 0 h 29"/>
                  <a:gd name="T4" fmla="*/ 29 w 29"/>
                  <a:gd name="T5" fmla="*/ 18 h 29"/>
                  <a:gd name="T6" fmla="*/ 14 w 29"/>
                  <a:gd name="T7" fmla="*/ 29 h 29"/>
                  <a:gd name="T8" fmla="*/ 0 w 29"/>
                  <a:gd name="T9" fmla="*/ 15 h 29"/>
                  <a:gd name="T10" fmla="*/ 0 60000 65536"/>
                  <a:gd name="T11" fmla="*/ 0 60000 65536"/>
                  <a:gd name="T12" fmla="*/ 0 60000 65536"/>
                  <a:gd name="T13" fmla="*/ 0 60000 65536"/>
                  <a:gd name="T14" fmla="*/ 0 60000 65536"/>
                  <a:gd name="T15" fmla="*/ 0 w 29"/>
                  <a:gd name="T16" fmla="*/ 0 h 29"/>
                  <a:gd name="T17" fmla="*/ 29 w 29"/>
                  <a:gd name="T18" fmla="*/ 29 h 29"/>
                </a:gdLst>
                <a:ahLst/>
                <a:cxnLst>
                  <a:cxn ang="T10">
                    <a:pos x="T0" y="T1"/>
                  </a:cxn>
                  <a:cxn ang="T11">
                    <a:pos x="T2" y="T3"/>
                  </a:cxn>
                  <a:cxn ang="T12">
                    <a:pos x="T4" y="T5"/>
                  </a:cxn>
                  <a:cxn ang="T13">
                    <a:pos x="T6" y="T7"/>
                  </a:cxn>
                  <a:cxn ang="T14">
                    <a:pos x="T8" y="T9"/>
                  </a:cxn>
                </a:cxnLst>
                <a:rect l="T15" t="T16" r="T17" b="T18"/>
                <a:pathLst>
                  <a:path w="29" h="29">
                    <a:moveTo>
                      <a:pt x="0" y="15"/>
                    </a:moveTo>
                    <a:lnTo>
                      <a:pt x="12" y="0"/>
                    </a:lnTo>
                    <a:lnTo>
                      <a:pt x="29" y="18"/>
                    </a:lnTo>
                    <a:lnTo>
                      <a:pt x="14" y="29"/>
                    </a:lnTo>
                    <a:lnTo>
                      <a:pt x="0" y="15"/>
                    </a:lnTo>
                    <a:close/>
                  </a:path>
                </a:pathLst>
              </a:custGeom>
              <a:solidFill>
                <a:srgbClr val="00A13B"/>
              </a:solidFill>
              <a:ln w="9525">
                <a:noFill/>
                <a:round/>
                <a:headEnd/>
                <a:tailEnd/>
              </a:ln>
            </p:spPr>
            <p:txBody>
              <a:bodyPr>
                <a:prstTxWarp prst="textNoShape">
                  <a:avLst/>
                </a:prstTxWarp>
              </a:bodyPr>
              <a:lstStyle/>
              <a:p>
                <a:endParaRPr lang="en-US"/>
              </a:p>
            </p:txBody>
          </p:sp>
          <p:sp>
            <p:nvSpPr>
              <p:cNvPr id="72317" name="Freeform 1594"/>
              <p:cNvSpPr>
                <a:spLocks/>
              </p:cNvSpPr>
              <p:nvPr/>
            </p:nvSpPr>
            <p:spPr bwMode="auto">
              <a:xfrm>
                <a:off x="4050" y="2108"/>
                <a:ext cx="6" cy="5"/>
              </a:xfrm>
              <a:custGeom>
                <a:avLst/>
                <a:gdLst>
                  <a:gd name="T0" fmla="*/ 0 w 29"/>
                  <a:gd name="T1" fmla="*/ 11 h 25"/>
                  <a:gd name="T2" fmla="*/ 15 w 29"/>
                  <a:gd name="T3" fmla="*/ 0 h 25"/>
                  <a:gd name="T4" fmla="*/ 29 w 29"/>
                  <a:gd name="T5" fmla="*/ 14 h 25"/>
                  <a:gd name="T6" fmla="*/ 15 w 29"/>
                  <a:gd name="T7" fmla="*/ 25 h 25"/>
                  <a:gd name="T8" fmla="*/ 0 w 29"/>
                  <a:gd name="T9" fmla="*/ 11 h 25"/>
                  <a:gd name="T10" fmla="*/ 0 60000 65536"/>
                  <a:gd name="T11" fmla="*/ 0 60000 65536"/>
                  <a:gd name="T12" fmla="*/ 0 60000 65536"/>
                  <a:gd name="T13" fmla="*/ 0 60000 65536"/>
                  <a:gd name="T14" fmla="*/ 0 60000 65536"/>
                  <a:gd name="T15" fmla="*/ 0 w 29"/>
                  <a:gd name="T16" fmla="*/ 0 h 25"/>
                  <a:gd name="T17" fmla="*/ 29 w 29"/>
                  <a:gd name="T18" fmla="*/ 25 h 25"/>
                </a:gdLst>
                <a:ahLst/>
                <a:cxnLst>
                  <a:cxn ang="T10">
                    <a:pos x="T0" y="T1"/>
                  </a:cxn>
                  <a:cxn ang="T11">
                    <a:pos x="T2" y="T3"/>
                  </a:cxn>
                  <a:cxn ang="T12">
                    <a:pos x="T4" y="T5"/>
                  </a:cxn>
                  <a:cxn ang="T13">
                    <a:pos x="T6" y="T7"/>
                  </a:cxn>
                  <a:cxn ang="T14">
                    <a:pos x="T8" y="T9"/>
                  </a:cxn>
                </a:cxnLst>
                <a:rect l="T15" t="T16" r="T17" b="T18"/>
                <a:pathLst>
                  <a:path w="29" h="25">
                    <a:moveTo>
                      <a:pt x="0" y="11"/>
                    </a:moveTo>
                    <a:lnTo>
                      <a:pt x="15" y="0"/>
                    </a:lnTo>
                    <a:lnTo>
                      <a:pt x="29" y="14"/>
                    </a:lnTo>
                    <a:lnTo>
                      <a:pt x="15" y="25"/>
                    </a:lnTo>
                    <a:lnTo>
                      <a:pt x="0" y="11"/>
                    </a:lnTo>
                    <a:close/>
                  </a:path>
                </a:pathLst>
              </a:custGeom>
              <a:solidFill>
                <a:srgbClr val="00A13B"/>
              </a:solidFill>
              <a:ln w="9525">
                <a:noFill/>
                <a:round/>
                <a:headEnd/>
                <a:tailEnd/>
              </a:ln>
            </p:spPr>
            <p:txBody>
              <a:bodyPr>
                <a:prstTxWarp prst="textNoShape">
                  <a:avLst/>
                </a:prstTxWarp>
              </a:bodyPr>
              <a:lstStyle/>
              <a:p>
                <a:endParaRPr lang="en-US"/>
              </a:p>
            </p:txBody>
          </p:sp>
          <p:sp>
            <p:nvSpPr>
              <p:cNvPr id="72318" name="Freeform 1595"/>
              <p:cNvSpPr>
                <a:spLocks/>
              </p:cNvSpPr>
              <p:nvPr/>
            </p:nvSpPr>
            <p:spPr bwMode="auto">
              <a:xfrm>
                <a:off x="4053" y="2111"/>
                <a:ext cx="5" cy="5"/>
              </a:xfrm>
              <a:custGeom>
                <a:avLst/>
                <a:gdLst>
                  <a:gd name="T0" fmla="*/ 0 w 26"/>
                  <a:gd name="T1" fmla="*/ 11 h 24"/>
                  <a:gd name="T2" fmla="*/ 14 w 26"/>
                  <a:gd name="T3" fmla="*/ 0 h 24"/>
                  <a:gd name="T4" fmla="*/ 26 w 26"/>
                  <a:gd name="T5" fmla="*/ 11 h 24"/>
                  <a:gd name="T6" fmla="*/ 8 w 26"/>
                  <a:gd name="T7" fmla="*/ 24 h 24"/>
                  <a:gd name="T8" fmla="*/ 0 w 26"/>
                  <a:gd name="T9" fmla="*/ 11 h 24"/>
                  <a:gd name="T10" fmla="*/ 0 60000 65536"/>
                  <a:gd name="T11" fmla="*/ 0 60000 65536"/>
                  <a:gd name="T12" fmla="*/ 0 60000 65536"/>
                  <a:gd name="T13" fmla="*/ 0 60000 65536"/>
                  <a:gd name="T14" fmla="*/ 0 60000 65536"/>
                  <a:gd name="T15" fmla="*/ 0 w 26"/>
                  <a:gd name="T16" fmla="*/ 0 h 24"/>
                  <a:gd name="T17" fmla="*/ 26 w 26"/>
                  <a:gd name="T18" fmla="*/ 24 h 24"/>
                </a:gdLst>
                <a:ahLst/>
                <a:cxnLst>
                  <a:cxn ang="T10">
                    <a:pos x="T0" y="T1"/>
                  </a:cxn>
                  <a:cxn ang="T11">
                    <a:pos x="T2" y="T3"/>
                  </a:cxn>
                  <a:cxn ang="T12">
                    <a:pos x="T4" y="T5"/>
                  </a:cxn>
                  <a:cxn ang="T13">
                    <a:pos x="T6" y="T7"/>
                  </a:cxn>
                  <a:cxn ang="T14">
                    <a:pos x="T8" y="T9"/>
                  </a:cxn>
                </a:cxnLst>
                <a:rect l="T15" t="T16" r="T17" b="T18"/>
                <a:pathLst>
                  <a:path w="26" h="24">
                    <a:moveTo>
                      <a:pt x="0" y="11"/>
                    </a:moveTo>
                    <a:lnTo>
                      <a:pt x="14" y="0"/>
                    </a:lnTo>
                    <a:lnTo>
                      <a:pt x="26" y="11"/>
                    </a:lnTo>
                    <a:lnTo>
                      <a:pt x="8" y="24"/>
                    </a:lnTo>
                    <a:lnTo>
                      <a:pt x="0" y="11"/>
                    </a:lnTo>
                    <a:close/>
                  </a:path>
                </a:pathLst>
              </a:custGeom>
              <a:solidFill>
                <a:srgbClr val="00A13B"/>
              </a:solidFill>
              <a:ln w="9525">
                <a:noFill/>
                <a:round/>
                <a:headEnd/>
                <a:tailEnd/>
              </a:ln>
            </p:spPr>
            <p:txBody>
              <a:bodyPr>
                <a:prstTxWarp prst="textNoShape">
                  <a:avLst/>
                </a:prstTxWarp>
              </a:bodyPr>
              <a:lstStyle/>
              <a:p>
                <a:endParaRPr lang="en-US"/>
              </a:p>
            </p:txBody>
          </p:sp>
          <p:sp>
            <p:nvSpPr>
              <p:cNvPr id="72319" name="Freeform 1596"/>
              <p:cNvSpPr>
                <a:spLocks/>
              </p:cNvSpPr>
              <p:nvPr/>
            </p:nvSpPr>
            <p:spPr bwMode="auto">
              <a:xfrm>
                <a:off x="4054" y="2113"/>
                <a:ext cx="5" cy="4"/>
              </a:xfrm>
              <a:custGeom>
                <a:avLst/>
                <a:gdLst>
                  <a:gd name="T0" fmla="*/ 0 w 24"/>
                  <a:gd name="T1" fmla="*/ 13 h 20"/>
                  <a:gd name="T2" fmla="*/ 18 w 24"/>
                  <a:gd name="T3" fmla="*/ 0 h 20"/>
                  <a:gd name="T4" fmla="*/ 24 w 24"/>
                  <a:gd name="T5" fmla="*/ 9 h 20"/>
                  <a:gd name="T6" fmla="*/ 6 w 24"/>
                  <a:gd name="T7" fmla="*/ 20 h 20"/>
                  <a:gd name="T8" fmla="*/ 0 w 24"/>
                  <a:gd name="T9" fmla="*/ 13 h 20"/>
                  <a:gd name="T10" fmla="*/ 0 60000 65536"/>
                  <a:gd name="T11" fmla="*/ 0 60000 65536"/>
                  <a:gd name="T12" fmla="*/ 0 60000 65536"/>
                  <a:gd name="T13" fmla="*/ 0 60000 65536"/>
                  <a:gd name="T14" fmla="*/ 0 60000 65536"/>
                  <a:gd name="T15" fmla="*/ 0 w 24"/>
                  <a:gd name="T16" fmla="*/ 0 h 20"/>
                  <a:gd name="T17" fmla="*/ 24 w 24"/>
                  <a:gd name="T18" fmla="*/ 20 h 20"/>
                </a:gdLst>
                <a:ahLst/>
                <a:cxnLst>
                  <a:cxn ang="T10">
                    <a:pos x="T0" y="T1"/>
                  </a:cxn>
                  <a:cxn ang="T11">
                    <a:pos x="T2" y="T3"/>
                  </a:cxn>
                  <a:cxn ang="T12">
                    <a:pos x="T4" y="T5"/>
                  </a:cxn>
                  <a:cxn ang="T13">
                    <a:pos x="T6" y="T7"/>
                  </a:cxn>
                  <a:cxn ang="T14">
                    <a:pos x="T8" y="T9"/>
                  </a:cxn>
                </a:cxnLst>
                <a:rect l="T15" t="T16" r="T17" b="T18"/>
                <a:pathLst>
                  <a:path w="24" h="20">
                    <a:moveTo>
                      <a:pt x="0" y="13"/>
                    </a:moveTo>
                    <a:lnTo>
                      <a:pt x="18" y="0"/>
                    </a:lnTo>
                    <a:lnTo>
                      <a:pt x="24" y="9"/>
                    </a:lnTo>
                    <a:lnTo>
                      <a:pt x="6" y="20"/>
                    </a:lnTo>
                    <a:lnTo>
                      <a:pt x="0" y="13"/>
                    </a:lnTo>
                    <a:close/>
                  </a:path>
                </a:pathLst>
              </a:custGeom>
              <a:solidFill>
                <a:srgbClr val="00A13B"/>
              </a:solidFill>
              <a:ln w="9525">
                <a:noFill/>
                <a:round/>
                <a:headEnd/>
                <a:tailEnd/>
              </a:ln>
            </p:spPr>
            <p:txBody>
              <a:bodyPr>
                <a:prstTxWarp prst="textNoShape">
                  <a:avLst/>
                </a:prstTxWarp>
              </a:bodyPr>
              <a:lstStyle/>
              <a:p>
                <a:endParaRPr lang="en-US"/>
              </a:p>
            </p:txBody>
          </p:sp>
          <p:sp>
            <p:nvSpPr>
              <p:cNvPr id="72320" name="Freeform 1597"/>
              <p:cNvSpPr>
                <a:spLocks/>
              </p:cNvSpPr>
              <p:nvPr/>
            </p:nvSpPr>
            <p:spPr bwMode="auto">
              <a:xfrm>
                <a:off x="4056" y="2115"/>
                <a:ext cx="4" cy="3"/>
              </a:xfrm>
              <a:custGeom>
                <a:avLst/>
                <a:gdLst>
                  <a:gd name="T0" fmla="*/ 0 w 24"/>
                  <a:gd name="T1" fmla="*/ 11 h 17"/>
                  <a:gd name="T2" fmla="*/ 18 w 24"/>
                  <a:gd name="T3" fmla="*/ 0 h 17"/>
                  <a:gd name="T4" fmla="*/ 20 w 24"/>
                  <a:gd name="T5" fmla="*/ 6 h 17"/>
                  <a:gd name="T6" fmla="*/ 24 w 24"/>
                  <a:gd name="T7" fmla="*/ 6 h 17"/>
                  <a:gd name="T8" fmla="*/ 7 w 24"/>
                  <a:gd name="T9" fmla="*/ 17 h 17"/>
                  <a:gd name="T10" fmla="*/ 0 w 24"/>
                  <a:gd name="T11" fmla="*/ 11 h 17"/>
                  <a:gd name="T12" fmla="*/ 0 60000 65536"/>
                  <a:gd name="T13" fmla="*/ 0 60000 65536"/>
                  <a:gd name="T14" fmla="*/ 0 60000 65536"/>
                  <a:gd name="T15" fmla="*/ 0 60000 65536"/>
                  <a:gd name="T16" fmla="*/ 0 60000 65536"/>
                  <a:gd name="T17" fmla="*/ 0 60000 65536"/>
                  <a:gd name="T18" fmla="*/ 0 w 24"/>
                  <a:gd name="T19" fmla="*/ 0 h 17"/>
                  <a:gd name="T20" fmla="*/ 24 w 24"/>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24" h="17">
                    <a:moveTo>
                      <a:pt x="0" y="11"/>
                    </a:moveTo>
                    <a:lnTo>
                      <a:pt x="18" y="0"/>
                    </a:lnTo>
                    <a:lnTo>
                      <a:pt x="20" y="6"/>
                    </a:lnTo>
                    <a:lnTo>
                      <a:pt x="24" y="6"/>
                    </a:lnTo>
                    <a:lnTo>
                      <a:pt x="7" y="17"/>
                    </a:lnTo>
                    <a:lnTo>
                      <a:pt x="0" y="11"/>
                    </a:lnTo>
                    <a:close/>
                  </a:path>
                </a:pathLst>
              </a:custGeom>
              <a:solidFill>
                <a:srgbClr val="00A13B"/>
              </a:solidFill>
              <a:ln w="9525">
                <a:noFill/>
                <a:round/>
                <a:headEnd/>
                <a:tailEnd/>
              </a:ln>
            </p:spPr>
            <p:txBody>
              <a:bodyPr>
                <a:prstTxWarp prst="textNoShape">
                  <a:avLst/>
                </a:prstTxWarp>
              </a:bodyPr>
              <a:lstStyle/>
              <a:p>
                <a:endParaRPr lang="en-US"/>
              </a:p>
            </p:txBody>
          </p:sp>
          <p:sp>
            <p:nvSpPr>
              <p:cNvPr id="72321" name="Freeform 1598"/>
              <p:cNvSpPr>
                <a:spLocks/>
              </p:cNvSpPr>
              <p:nvPr/>
            </p:nvSpPr>
            <p:spPr bwMode="auto">
              <a:xfrm>
                <a:off x="4057" y="2116"/>
                <a:ext cx="3" cy="3"/>
              </a:xfrm>
              <a:custGeom>
                <a:avLst/>
                <a:gdLst>
                  <a:gd name="T0" fmla="*/ 0 w 17"/>
                  <a:gd name="T1" fmla="*/ 11 h 17"/>
                  <a:gd name="T2" fmla="*/ 17 w 17"/>
                  <a:gd name="T3" fmla="*/ 0 h 17"/>
                  <a:gd name="T4" fmla="*/ 17 w 17"/>
                  <a:gd name="T5" fmla="*/ 3 h 17"/>
                  <a:gd name="T6" fmla="*/ 7 w 17"/>
                  <a:gd name="T7" fmla="*/ 9 h 17"/>
                  <a:gd name="T8" fmla="*/ 2 w 17"/>
                  <a:gd name="T9" fmla="*/ 17 h 17"/>
                  <a:gd name="T10" fmla="*/ 0 w 17"/>
                  <a:gd name="T11" fmla="*/ 15 h 17"/>
                  <a:gd name="T12" fmla="*/ 0 w 17"/>
                  <a:gd name="T13" fmla="*/ 11 h 17"/>
                  <a:gd name="T14" fmla="*/ 0 60000 65536"/>
                  <a:gd name="T15" fmla="*/ 0 60000 65536"/>
                  <a:gd name="T16" fmla="*/ 0 60000 65536"/>
                  <a:gd name="T17" fmla="*/ 0 60000 65536"/>
                  <a:gd name="T18" fmla="*/ 0 60000 65536"/>
                  <a:gd name="T19" fmla="*/ 0 60000 65536"/>
                  <a:gd name="T20" fmla="*/ 0 60000 65536"/>
                  <a:gd name="T21" fmla="*/ 0 w 17"/>
                  <a:gd name="T22" fmla="*/ 0 h 17"/>
                  <a:gd name="T23" fmla="*/ 17 w 17"/>
                  <a:gd name="T24" fmla="*/ 17 h 1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7" h="17">
                    <a:moveTo>
                      <a:pt x="0" y="11"/>
                    </a:moveTo>
                    <a:lnTo>
                      <a:pt x="17" y="0"/>
                    </a:lnTo>
                    <a:lnTo>
                      <a:pt x="17" y="3"/>
                    </a:lnTo>
                    <a:lnTo>
                      <a:pt x="7" y="9"/>
                    </a:lnTo>
                    <a:lnTo>
                      <a:pt x="2" y="17"/>
                    </a:lnTo>
                    <a:lnTo>
                      <a:pt x="0" y="15"/>
                    </a:lnTo>
                    <a:lnTo>
                      <a:pt x="0" y="11"/>
                    </a:lnTo>
                    <a:close/>
                  </a:path>
                </a:pathLst>
              </a:custGeom>
              <a:solidFill>
                <a:srgbClr val="00A13B"/>
              </a:solidFill>
              <a:ln w="9525">
                <a:noFill/>
                <a:round/>
                <a:headEnd/>
                <a:tailEnd/>
              </a:ln>
            </p:spPr>
            <p:txBody>
              <a:bodyPr>
                <a:prstTxWarp prst="textNoShape">
                  <a:avLst/>
                </a:prstTxWarp>
              </a:bodyPr>
              <a:lstStyle/>
              <a:p>
                <a:endParaRPr lang="en-US"/>
              </a:p>
            </p:txBody>
          </p:sp>
          <p:sp>
            <p:nvSpPr>
              <p:cNvPr id="72322" name="Freeform 1599"/>
              <p:cNvSpPr>
                <a:spLocks/>
              </p:cNvSpPr>
              <p:nvPr/>
            </p:nvSpPr>
            <p:spPr bwMode="auto">
              <a:xfrm>
                <a:off x="4057" y="2116"/>
                <a:ext cx="3" cy="4"/>
              </a:xfrm>
              <a:custGeom>
                <a:avLst/>
                <a:gdLst>
                  <a:gd name="T0" fmla="*/ 0 w 15"/>
                  <a:gd name="T1" fmla="*/ 17 h 20"/>
                  <a:gd name="T2" fmla="*/ 5 w 15"/>
                  <a:gd name="T3" fmla="*/ 9 h 20"/>
                  <a:gd name="T4" fmla="*/ 11 w 15"/>
                  <a:gd name="T5" fmla="*/ 0 h 20"/>
                  <a:gd name="T6" fmla="*/ 15 w 15"/>
                  <a:gd name="T7" fmla="*/ 3 h 20"/>
                  <a:gd name="T8" fmla="*/ 3 w 15"/>
                  <a:gd name="T9" fmla="*/ 20 h 20"/>
                  <a:gd name="T10" fmla="*/ 0 w 15"/>
                  <a:gd name="T11" fmla="*/ 17 h 20"/>
                  <a:gd name="T12" fmla="*/ 0 60000 65536"/>
                  <a:gd name="T13" fmla="*/ 0 60000 65536"/>
                  <a:gd name="T14" fmla="*/ 0 60000 65536"/>
                  <a:gd name="T15" fmla="*/ 0 60000 65536"/>
                  <a:gd name="T16" fmla="*/ 0 60000 65536"/>
                  <a:gd name="T17" fmla="*/ 0 60000 65536"/>
                  <a:gd name="T18" fmla="*/ 0 w 15"/>
                  <a:gd name="T19" fmla="*/ 0 h 20"/>
                  <a:gd name="T20" fmla="*/ 15 w 15"/>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15" h="20">
                    <a:moveTo>
                      <a:pt x="0" y="17"/>
                    </a:moveTo>
                    <a:lnTo>
                      <a:pt x="5" y="9"/>
                    </a:lnTo>
                    <a:lnTo>
                      <a:pt x="11" y="0"/>
                    </a:lnTo>
                    <a:lnTo>
                      <a:pt x="15" y="3"/>
                    </a:lnTo>
                    <a:lnTo>
                      <a:pt x="3" y="20"/>
                    </a:lnTo>
                    <a:lnTo>
                      <a:pt x="0" y="17"/>
                    </a:lnTo>
                    <a:close/>
                  </a:path>
                </a:pathLst>
              </a:custGeom>
              <a:solidFill>
                <a:srgbClr val="00A13B"/>
              </a:solidFill>
              <a:ln w="9525">
                <a:noFill/>
                <a:round/>
                <a:headEnd/>
                <a:tailEnd/>
              </a:ln>
            </p:spPr>
            <p:txBody>
              <a:bodyPr>
                <a:prstTxWarp prst="textNoShape">
                  <a:avLst/>
                </a:prstTxWarp>
              </a:bodyPr>
              <a:lstStyle/>
              <a:p>
                <a:endParaRPr lang="en-US"/>
              </a:p>
            </p:txBody>
          </p:sp>
          <p:sp>
            <p:nvSpPr>
              <p:cNvPr id="72323" name="Freeform 1600"/>
              <p:cNvSpPr>
                <a:spLocks/>
              </p:cNvSpPr>
              <p:nvPr/>
            </p:nvSpPr>
            <p:spPr bwMode="auto">
              <a:xfrm>
                <a:off x="4058" y="2117"/>
                <a:ext cx="4" cy="3"/>
              </a:xfrm>
              <a:custGeom>
                <a:avLst/>
                <a:gdLst>
                  <a:gd name="T0" fmla="*/ 0 w 19"/>
                  <a:gd name="T1" fmla="*/ 17 h 19"/>
                  <a:gd name="T2" fmla="*/ 12 w 19"/>
                  <a:gd name="T3" fmla="*/ 0 h 19"/>
                  <a:gd name="T4" fmla="*/ 19 w 19"/>
                  <a:gd name="T5" fmla="*/ 2 h 19"/>
                  <a:gd name="T6" fmla="*/ 8 w 19"/>
                  <a:gd name="T7" fmla="*/ 19 h 19"/>
                  <a:gd name="T8" fmla="*/ 0 w 19"/>
                  <a:gd name="T9" fmla="*/ 17 h 19"/>
                  <a:gd name="T10" fmla="*/ 0 60000 65536"/>
                  <a:gd name="T11" fmla="*/ 0 60000 65536"/>
                  <a:gd name="T12" fmla="*/ 0 60000 65536"/>
                  <a:gd name="T13" fmla="*/ 0 60000 65536"/>
                  <a:gd name="T14" fmla="*/ 0 60000 65536"/>
                  <a:gd name="T15" fmla="*/ 0 w 19"/>
                  <a:gd name="T16" fmla="*/ 0 h 19"/>
                  <a:gd name="T17" fmla="*/ 19 w 19"/>
                  <a:gd name="T18" fmla="*/ 19 h 19"/>
                </a:gdLst>
                <a:ahLst/>
                <a:cxnLst>
                  <a:cxn ang="T10">
                    <a:pos x="T0" y="T1"/>
                  </a:cxn>
                  <a:cxn ang="T11">
                    <a:pos x="T2" y="T3"/>
                  </a:cxn>
                  <a:cxn ang="T12">
                    <a:pos x="T4" y="T5"/>
                  </a:cxn>
                  <a:cxn ang="T13">
                    <a:pos x="T6" y="T7"/>
                  </a:cxn>
                  <a:cxn ang="T14">
                    <a:pos x="T8" y="T9"/>
                  </a:cxn>
                </a:cxnLst>
                <a:rect l="T15" t="T16" r="T17" b="T18"/>
                <a:pathLst>
                  <a:path w="19" h="19">
                    <a:moveTo>
                      <a:pt x="0" y="17"/>
                    </a:moveTo>
                    <a:lnTo>
                      <a:pt x="12" y="0"/>
                    </a:lnTo>
                    <a:lnTo>
                      <a:pt x="19" y="2"/>
                    </a:lnTo>
                    <a:lnTo>
                      <a:pt x="8" y="19"/>
                    </a:lnTo>
                    <a:lnTo>
                      <a:pt x="0" y="17"/>
                    </a:lnTo>
                    <a:close/>
                  </a:path>
                </a:pathLst>
              </a:custGeom>
              <a:solidFill>
                <a:srgbClr val="00A13B"/>
              </a:solidFill>
              <a:ln w="9525">
                <a:noFill/>
                <a:round/>
                <a:headEnd/>
                <a:tailEnd/>
              </a:ln>
            </p:spPr>
            <p:txBody>
              <a:bodyPr>
                <a:prstTxWarp prst="textNoShape">
                  <a:avLst/>
                </a:prstTxWarp>
              </a:bodyPr>
              <a:lstStyle/>
              <a:p>
                <a:endParaRPr lang="en-US"/>
              </a:p>
            </p:txBody>
          </p:sp>
          <p:sp>
            <p:nvSpPr>
              <p:cNvPr id="72324" name="Freeform 1601"/>
              <p:cNvSpPr>
                <a:spLocks/>
              </p:cNvSpPr>
              <p:nvPr/>
            </p:nvSpPr>
            <p:spPr bwMode="auto">
              <a:xfrm>
                <a:off x="4060" y="2117"/>
                <a:ext cx="4" cy="5"/>
              </a:xfrm>
              <a:custGeom>
                <a:avLst/>
                <a:gdLst>
                  <a:gd name="T0" fmla="*/ 0 w 24"/>
                  <a:gd name="T1" fmla="*/ 17 h 27"/>
                  <a:gd name="T2" fmla="*/ 11 w 24"/>
                  <a:gd name="T3" fmla="*/ 0 h 27"/>
                  <a:gd name="T4" fmla="*/ 24 w 24"/>
                  <a:gd name="T5" fmla="*/ 6 h 27"/>
                  <a:gd name="T6" fmla="*/ 15 w 24"/>
                  <a:gd name="T7" fmla="*/ 27 h 27"/>
                  <a:gd name="T8" fmla="*/ 0 w 24"/>
                  <a:gd name="T9" fmla="*/ 17 h 27"/>
                  <a:gd name="T10" fmla="*/ 0 60000 65536"/>
                  <a:gd name="T11" fmla="*/ 0 60000 65536"/>
                  <a:gd name="T12" fmla="*/ 0 60000 65536"/>
                  <a:gd name="T13" fmla="*/ 0 60000 65536"/>
                  <a:gd name="T14" fmla="*/ 0 60000 65536"/>
                  <a:gd name="T15" fmla="*/ 0 w 24"/>
                  <a:gd name="T16" fmla="*/ 0 h 27"/>
                  <a:gd name="T17" fmla="*/ 24 w 24"/>
                  <a:gd name="T18" fmla="*/ 27 h 27"/>
                </a:gdLst>
                <a:ahLst/>
                <a:cxnLst>
                  <a:cxn ang="T10">
                    <a:pos x="T0" y="T1"/>
                  </a:cxn>
                  <a:cxn ang="T11">
                    <a:pos x="T2" y="T3"/>
                  </a:cxn>
                  <a:cxn ang="T12">
                    <a:pos x="T4" y="T5"/>
                  </a:cxn>
                  <a:cxn ang="T13">
                    <a:pos x="T6" y="T7"/>
                  </a:cxn>
                  <a:cxn ang="T14">
                    <a:pos x="T8" y="T9"/>
                  </a:cxn>
                </a:cxnLst>
                <a:rect l="T15" t="T16" r="T17" b="T18"/>
                <a:pathLst>
                  <a:path w="24" h="27">
                    <a:moveTo>
                      <a:pt x="0" y="17"/>
                    </a:moveTo>
                    <a:lnTo>
                      <a:pt x="11" y="0"/>
                    </a:lnTo>
                    <a:lnTo>
                      <a:pt x="24" y="6"/>
                    </a:lnTo>
                    <a:lnTo>
                      <a:pt x="15" y="27"/>
                    </a:lnTo>
                    <a:lnTo>
                      <a:pt x="0" y="17"/>
                    </a:lnTo>
                    <a:close/>
                  </a:path>
                </a:pathLst>
              </a:custGeom>
              <a:solidFill>
                <a:srgbClr val="00A13B"/>
              </a:solidFill>
              <a:ln w="9525">
                <a:noFill/>
                <a:round/>
                <a:headEnd/>
                <a:tailEnd/>
              </a:ln>
            </p:spPr>
            <p:txBody>
              <a:bodyPr>
                <a:prstTxWarp prst="textNoShape">
                  <a:avLst/>
                </a:prstTxWarp>
              </a:bodyPr>
              <a:lstStyle/>
              <a:p>
                <a:endParaRPr lang="en-US"/>
              </a:p>
            </p:txBody>
          </p:sp>
          <p:sp>
            <p:nvSpPr>
              <p:cNvPr id="72325" name="Freeform 1602"/>
              <p:cNvSpPr>
                <a:spLocks/>
              </p:cNvSpPr>
              <p:nvPr/>
            </p:nvSpPr>
            <p:spPr bwMode="auto">
              <a:xfrm>
                <a:off x="4063" y="2118"/>
                <a:ext cx="5" cy="6"/>
              </a:xfrm>
              <a:custGeom>
                <a:avLst/>
                <a:gdLst>
                  <a:gd name="T0" fmla="*/ 0 w 28"/>
                  <a:gd name="T1" fmla="*/ 21 h 30"/>
                  <a:gd name="T2" fmla="*/ 9 w 28"/>
                  <a:gd name="T3" fmla="*/ 0 h 30"/>
                  <a:gd name="T4" fmla="*/ 28 w 28"/>
                  <a:gd name="T5" fmla="*/ 9 h 30"/>
                  <a:gd name="T6" fmla="*/ 20 w 28"/>
                  <a:gd name="T7" fmla="*/ 30 h 30"/>
                  <a:gd name="T8" fmla="*/ 0 w 28"/>
                  <a:gd name="T9" fmla="*/ 21 h 30"/>
                  <a:gd name="T10" fmla="*/ 0 60000 65536"/>
                  <a:gd name="T11" fmla="*/ 0 60000 65536"/>
                  <a:gd name="T12" fmla="*/ 0 60000 65536"/>
                  <a:gd name="T13" fmla="*/ 0 60000 65536"/>
                  <a:gd name="T14" fmla="*/ 0 60000 65536"/>
                  <a:gd name="T15" fmla="*/ 0 w 28"/>
                  <a:gd name="T16" fmla="*/ 0 h 30"/>
                  <a:gd name="T17" fmla="*/ 28 w 28"/>
                  <a:gd name="T18" fmla="*/ 30 h 30"/>
                </a:gdLst>
                <a:ahLst/>
                <a:cxnLst>
                  <a:cxn ang="T10">
                    <a:pos x="T0" y="T1"/>
                  </a:cxn>
                  <a:cxn ang="T11">
                    <a:pos x="T2" y="T3"/>
                  </a:cxn>
                  <a:cxn ang="T12">
                    <a:pos x="T4" y="T5"/>
                  </a:cxn>
                  <a:cxn ang="T13">
                    <a:pos x="T6" y="T7"/>
                  </a:cxn>
                  <a:cxn ang="T14">
                    <a:pos x="T8" y="T9"/>
                  </a:cxn>
                </a:cxnLst>
                <a:rect l="T15" t="T16" r="T17" b="T18"/>
                <a:pathLst>
                  <a:path w="28" h="30">
                    <a:moveTo>
                      <a:pt x="0" y="21"/>
                    </a:moveTo>
                    <a:lnTo>
                      <a:pt x="9" y="0"/>
                    </a:lnTo>
                    <a:lnTo>
                      <a:pt x="28" y="9"/>
                    </a:lnTo>
                    <a:lnTo>
                      <a:pt x="20" y="30"/>
                    </a:lnTo>
                    <a:lnTo>
                      <a:pt x="0" y="21"/>
                    </a:lnTo>
                    <a:close/>
                  </a:path>
                </a:pathLst>
              </a:custGeom>
              <a:solidFill>
                <a:srgbClr val="00A13B"/>
              </a:solidFill>
              <a:ln w="9525">
                <a:noFill/>
                <a:round/>
                <a:headEnd/>
                <a:tailEnd/>
              </a:ln>
            </p:spPr>
            <p:txBody>
              <a:bodyPr>
                <a:prstTxWarp prst="textNoShape">
                  <a:avLst/>
                </a:prstTxWarp>
              </a:bodyPr>
              <a:lstStyle/>
              <a:p>
                <a:endParaRPr lang="en-US"/>
              </a:p>
            </p:txBody>
          </p:sp>
          <p:sp>
            <p:nvSpPr>
              <p:cNvPr id="72326" name="Freeform 1603"/>
              <p:cNvSpPr>
                <a:spLocks/>
              </p:cNvSpPr>
              <p:nvPr/>
            </p:nvSpPr>
            <p:spPr bwMode="auto">
              <a:xfrm>
                <a:off x="4067" y="2120"/>
                <a:ext cx="5" cy="6"/>
              </a:xfrm>
              <a:custGeom>
                <a:avLst/>
                <a:gdLst>
                  <a:gd name="T0" fmla="*/ 0 w 29"/>
                  <a:gd name="T1" fmla="*/ 21 h 29"/>
                  <a:gd name="T2" fmla="*/ 8 w 29"/>
                  <a:gd name="T3" fmla="*/ 0 h 29"/>
                  <a:gd name="T4" fmla="*/ 29 w 29"/>
                  <a:gd name="T5" fmla="*/ 9 h 29"/>
                  <a:gd name="T6" fmla="*/ 23 w 29"/>
                  <a:gd name="T7" fmla="*/ 29 h 29"/>
                  <a:gd name="T8" fmla="*/ 0 w 29"/>
                  <a:gd name="T9" fmla="*/ 21 h 29"/>
                  <a:gd name="T10" fmla="*/ 0 60000 65536"/>
                  <a:gd name="T11" fmla="*/ 0 60000 65536"/>
                  <a:gd name="T12" fmla="*/ 0 60000 65536"/>
                  <a:gd name="T13" fmla="*/ 0 60000 65536"/>
                  <a:gd name="T14" fmla="*/ 0 60000 65536"/>
                  <a:gd name="T15" fmla="*/ 0 w 29"/>
                  <a:gd name="T16" fmla="*/ 0 h 29"/>
                  <a:gd name="T17" fmla="*/ 29 w 29"/>
                  <a:gd name="T18" fmla="*/ 29 h 29"/>
                </a:gdLst>
                <a:ahLst/>
                <a:cxnLst>
                  <a:cxn ang="T10">
                    <a:pos x="T0" y="T1"/>
                  </a:cxn>
                  <a:cxn ang="T11">
                    <a:pos x="T2" y="T3"/>
                  </a:cxn>
                  <a:cxn ang="T12">
                    <a:pos x="T4" y="T5"/>
                  </a:cxn>
                  <a:cxn ang="T13">
                    <a:pos x="T6" y="T7"/>
                  </a:cxn>
                  <a:cxn ang="T14">
                    <a:pos x="T8" y="T9"/>
                  </a:cxn>
                </a:cxnLst>
                <a:rect l="T15" t="T16" r="T17" b="T18"/>
                <a:pathLst>
                  <a:path w="29" h="29">
                    <a:moveTo>
                      <a:pt x="0" y="21"/>
                    </a:moveTo>
                    <a:lnTo>
                      <a:pt x="8" y="0"/>
                    </a:lnTo>
                    <a:lnTo>
                      <a:pt x="29" y="9"/>
                    </a:lnTo>
                    <a:lnTo>
                      <a:pt x="23" y="29"/>
                    </a:lnTo>
                    <a:lnTo>
                      <a:pt x="0" y="21"/>
                    </a:lnTo>
                    <a:close/>
                  </a:path>
                </a:pathLst>
              </a:custGeom>
              <a:solidFill>
                <a:srgbClr val="00A13B"/>
              </a:solidFill>
              <a:ln w="9525">
                <a:noFill/>
                <a:round/>
                <a:headEnd/>
                <a:tailEnd/>
              </a:ln>
            </p:spPr>
            <p:txBody>
              <a:bodyPr>
                <a:prstTxWarp prst="textNoShape">
                  <a:avLst/>
                </a:prstTxWarp>
              </a:bodyPr>
              <a:lstStyle/>
              <a:p>
                <a:endParaRPr lang="en-US"/>
              </a:p>
            </p:txBody>
          </p:sp>
          <p:sp>
            <p:nvSpPr>
              <p:cNvPr id="72327" name="Freeform 1604"/>
              <p:cNvSpPr>
                <a:spLocks/>
              </p:cNvSpPr>
              <p:nvPr/>
            </p:nvSpPr>
            <p:spPr bwMode="auto">
              <a:xfrm>
                <a:off x="4071" y="2122"/>
                <a:ext cx="7" cy="6"/>
              </a:xfrm>
              <a:custGeom>
                <a:avLst/>
                <a:gdLst>
                  <a:gd name="T0" fmla="*/ 0 w 35"/>
                  <a:gd name="T1" fmla="*/ 20 h 29"/>
                  <a:gd name="T2" fmla="*/ 6 w 35"/>
                  <a:gd name="T3" fmla="*/ 0 h 29"/>
                  <a:gd name="T4" fmla="*/ 35 w 35"/>
                  <a:gd name="T5" fmla="*/ 12 h 29"/>
                  <a:gd name="T6" fmla="*/ 28 w 35"/>
                  <a:gd name="T7" fmla="*/ 29 h 29"/>
                  <a:gd name="T8" fmla="*/ 26 w 35"/>
                  <a:gd name="T9" fmla="*/ 29 h 29"/>
                  <a:gd name="T10" fmla="*/ 0 w 35"/>
                  <a:gd name="T11" fmla="*/ 20 h 29"/>
                  <a:gd name="T12" fmla="*/ 0 60000 65536"/>
                  <a:gd name="T13" fmla="*/ 0 60000 65536"/>
                  <a:gd name="T14" fmla="*/ 0 60000 65536"/>
                  <a:gd name="T15" fmla="*/ 0 60000 65536"/>
                  <a:gd name="T16" fmla="*/ 0 60000 65536"/>
                  <a:gd name="T17" fmla="*/ 0 60000 65536"/>
                  <a:gd name="T18" fmla="*/ 0 w 35"/>
                  <a:gd name="T19" fmla="*/ 0 h 29"/>
                  <a:gd name="T20" fmla="*/ 35 w 35"/>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35" h="29">
                    <a:moveTo>
                      <a:pt x="0" y="20"/>
                    </a:moveTo>
                    <a:lnTo>
                      <a:pt x="6" y="0"/>
                    </a:lnTo>
                    <a:lnTo>
                      <a:pt x="35" y="12"/>
                    </a:lnTo>
                    <a:lnTo>
                      <a:pt x="28" y="29"/>
                    </a:lnTo>
                    <a:lnTo>
                      <a:pt x="26" y="29"/>
                    </a:lnTo>
                    <a:lnTo>
                      <a:pt x="0" y="20"/>
                    </a:lnTo>
                    <a:close/>
                  </a:path>
                </a:pathLst>
              </a:custGeom>
              <a:solidFill>
                <a:srgbClr val="00A13B"/>
              </a:solidFill>
              <a:ln w="9525">
                <a:noFill/>
                <a:round/>
                <a:headEnd/>
                <a:tailEnd/>
              </a:ln>
            </p:spPr>
            <p:txBody>
              <a:bodyPr>
                <a:prstTxWarp prst="textNoShape">
                  <a:avLst/>
                </a:prstTxWarp>
              </a:bodyPr>
              <a:lstStyle/>
              <a:p>
                <a:endParaRPr lang="en-US"/>
              </a:p>
            </p:txBody>
          </p:sp>
          <p:sp>
            <p:nvSpPr>
              <p:cNvPr id="72328" name="Freeform 1605"/>
              <p:cNvSpPr>
                <a:spLocks/>
              </p:cNvSpPr>
              <p:nvPr/>
            </p:nvSpPr>
            <p:spPr bwMode="auto">
              <a:xfrm>
                <a:off x="4077" y="2124"/>
                <a:ext cx="7" cy="5"/>
              </a:xfrm>
              <a:custGeom>
                <a:avLst/>
                <a:gdLst>
                  <a:gd name="T0" fmla="*/ 0 w 35"/>
                  <a:gd name="T1" fmla="*/ 17 h 26"/>
                  <a:gd name="T2" fmla="*/ 7 w 35"/>
                  <a:gd name="T3" fmla="*/ 0 h 26"/>
                  <a:gd name="T4" fmla="*/ 35 w 35"/>
                  <a:gd name="T5" fmla="*/ 8 h 26"/>
                  <a:gd name="T6" fmla="*/ 30 w 35"/>
                  <a:gd name="T7" fmla="*/ 26 h 26"/>
                  <a:gd name="T8" fmla="*/ 0 w 35"/>
                  <a:gd name="T9" fmla="*/ 17 h 26"/>
                  <a:gd name="T10" fmla="*/ 0 60000 65536"/>
                  <a:gd name="T11" fmla="*/ 0 60000 65536"/>
                  <a:gd name="T12" fmla="*/ 0 60000 65536"/>
                  <a:gd name="T13" fmla="*/ 0 60000 65536"/>
                  <a:gd name="T14" fmla="*/ 0 60000 65536"/>
                  <a:gd name="T15" fmla="*/ 0 w 35"/>
                  <a:gd name="T16" fmla="*/ 0 h 26"/>
                  <a:gd name="T17" fmla="*/ 35 w 35"/>
                  <a:gd name="T18" fmla="*/ 26 h 26"/>
                </a:gdLst>
                <a:ahLst/>
                <a:cxnLst>
                  <a:cxn ang="T10">
                    <a:pos x="T0" y="T1"/>
                  </a:cxn>
                  <a:cxn ang="T11">
                    <a:pos x="T2" y="T3"/>
                  </a:cxn>
                  <a:cxn ang="T12">
                    <a:pos x="T4" y="T5"/>
                  </a:cxn>
                  <a:cxn ang="T13">
                    <a:pos x="T6" y="T7"/>
                  </a:cxn>
                  <a:cxn ang="T14">
                    <a:pos x="T8" y="T9"/>
                  </a:cxn>
                </a:cxnLst>
                <a:rect l="T15" t="T16" r="T17" b="T18"/>
                <a:pathLst>
                  <a:path w="35" h="26">
                    <a:moveTo>
                      <a:pt x="0" y="17"/>
                    </a:moveTo>
                    <a:lnTo>
                      <a:pt x="7" y="0"/>
                    </a:lnTo>
                    <a:lnTo>
                      <a:pt x="35" y="8"/>
                    </a:lnTo>
                    <a:lnTo>
                      <a:pt x="30" y="26"/>
                    </a:lnTo>
                    <a:lnTo>
                      <a:pt x="0" y="17"/>
                    </a:lnTo>
                    <a:close/>
                  </a:path>
                </a:pathLst>
              </a:custGeom>
              <a:solidFill>
                <a:srgbClr val="00A13B"/>
              </a:solidFill>
              <a:ln w="9525">
                <a:noFill/>
                <a:round/>
                <a:headEnd/>
                <a:tailEnd/>
              </a:ln>
            </p:spPr>
            <p:txBody>
              <a:bodyPr>
                <a:prstTxWarp prst="textNoShape">
                  <a:avLst/>
                </a:prstTxWarp>
              </a:bodyPr>
              <a:lstStyle/>
              <a:p>
                <a:endParaRPr lang="en-US"/>
              </a:p>
            </p:txBody>
          </p:sp>
          <p:sp>
            <p:nvSpPr>
              <p:cNvPr id="72329" name="Freeform 1606"/>
              <p:cNvSpPr>
                <a:spLocks/>
              </p:cNvSpPr>
              <p:nvPr/>
            </p:nvSpPr>
            <p:spPr bwMode="auto">
              <a:xfrm>
                <a:off x="4083" y="2126"/>
                <a:ext cx="8" cy="5"/>
              </a:xfrm>
              <a:custGeom>
                <a:avLst/>
                <a:gdLst>
                  <a:gd name="T0" fmla="*/ 0 w 40"/>
                  <a:gd name="T1" fmla="*/ 18 h 26"/>
                  <a:gd name="T2" fmla="*/ 5 w 40"/>
                  <a:gd name="T3" fmla="*/ 0 h 26"/>
                  <a:gd name="T4" fmla="*/ 40 w 40"/>
                  <a:gd name="T5" fmla="*/ 5 h 26"/>
                  <a:gd name="T6" fmla="*/ 34 w 40"/>
                  <a:gd name="T7" fmla="*/ 26 h 26"/>
                  <a:gd name="T8" fmla="*/ 0 w 40"/>
                  <a:gd name="T9" fmla="*/ 18 h 26"/>
                  <a:gd name="T10" fmla="*/ 0 60000 65536"/>
                  <a:gd name="T11" fmla="*/ 0 60000 65536"/>
                  <a:gd name="T12" fmla="*/ 0 60000 65536"/>
                  <a:gd name="T13" fmla="*/ 0 60000 65536"/>
                  <a:gd name="T14" fmla="*/ 0 60000 65536"/>
                  <a:gd name="T15" fmla="*/ 0 w 40"/>
                  <a:gd name="T16" fmla="*/ 0 h 26"/>
                  <a:gd name="T17" fmla="*/ 40 w 40"/>
                  <a:gd name="T18" fmla="*/ 26 h 26"/>
                </a:gdLst>
                <a:ahLst/>
                <a:cxnLst>
                  <a:cxn ang="T10">
                    <a:pos x="T0" y="T1"/>
                  </a:cxn>
                  <a:cxn ang="T11">
                    <a:pos x="T2" y="T3"/>
                  </a:cxn>
                  <a:cxn ang="T12">
                    <a:pos x="T4" y="T5"/>
                  </a:cxn>
                  <a:cxn ang="T13">
                    <a:pos x="T6" y="T7"/>
                  </a:cxn>
                  <a:cxn ang="T14">
                    <a:pos x="T8" y="T9"/>
                  </a:cxn>
                </a:cxnLst>
                <a:rect l="T15" t="T16" r="T17" b="T18"/>
                <a:pathLst>
                  <a:path w="40" h="26">
                    <a:moveTo>
                      <a:pt x="0" y="18"/>
                    </a:moveTo>
                    <a:lnTo>
                      <a:pt x="5" y="0"/>
                    </a:lnTo>
                    <a:lnTo>
                      <a:pt x="40" y="5"/>
                    </a:lnTo>
                    <a:lnTo>
                      <a:pt x="34" y="26"/>
                    </a:lnTo>
                    <a:lnTo>
                      <a:pt x="0" y="18"/>
                    </a:lnTo>
                    <a:close/>
                  </a:path>
                </a:pathLst>
              </a:custGeom>
              <a:solidFill>
                <a:srgbClr val="00A13B"/>
              </a:solidFill>
              <a:ln w="9525">
                <a:noFill/>
                <a:round/>
                <a:headEnd/>
                <a:tailEnd/>
              </a:ln>
            </p:spPr>
            <p:txBody>
              <a:bodyPr>
                <a:prstTxWarp prst="textNoShape">
                  <a:avLst/>
                </a:prstTxWarp>
              </a:bodyPr>
              <a:lstStyle/>
              <a:p>
                <a:endParaRPr lang="en-US"/>
              </a:p>
            </p:txBody>
          </p:sp>
          <p:sp>
            <p:nvSpPr>
              <p:cNvPr id="72330" name="Freeform 1607"/>
              <p:cNvSpPr>
                <a:spLocks/>
              </p:cNvSpPr>
              <p:nvPr/>
            </p:nvSpPr>
            <p:spPr bwMode="auto">
              <a:xfrm>
                <a:off x="4090" y="2127"/>
                <a:ext cx="8" cy="5"/>
              </a:xfrm>
              <a:custGeom>
                <a:avLst/>
                <a:gdLst>
                  <a:gd name="T0" fmla="*/ 0 w 41"/>
                  <a:gd name="T1" fmla="*/ 21 h 26"/>
                  <a:gd name="T2" fmla="*/ 6 w 41"/>
                  <a:gd name="T3" fmla="*/ 0 h 26"/>
                  <a:gd name="T4" fmla="*/ 41 w 41"/>
                  <a:gd name="T5" fmla="*/ 9 h 26"/>
                  <a:gd name="T6" fmla="*/ 41 w 41"/>
                  <a:gd name="T7" fmla="*/ 26 h 26"/>
                  <a:gd name="T8" fmla="*/ 37 w 41"/>
                  <a:gd name="T9" fmla="*/ 26 h 26"/>
                  <a:gd name="T10" fmla="*/ 0 w 41"/>
                  <a:gd name="T11" fmla="*/ 21 h 26"/>
                  <a:gd name="T12" fmla="*/ 0 60000 65536"/>
                  <a:gd name="T13" fmla="*/ 0 60000 65536"/>
                  <a:gd name="T14" fmla="*/ 0 60000 65536"/>
                  <a:gd name="T15" fmla="*/ 0 60000 65536"/>
                  <a:gd name="T16" fmla="*/ 0 60000 65536"/>
                  <a:gd name="T17" fmla="*/ 0 60000 65536"/>
                  <a:gd name="T18" fmla="*/ 0 w 41"/>
                  <a:gd name="T19" fmla="*/ 0 h 26"/>
                  <a:gd name="T20" fmla="*/ 41 w 41"/>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41" h="26">
                    <a:moveTo>
                      <a:pt x="0" y="21"/>
                    </a:moveTo>
                    <a:lnTo>
                      <a:pt x="6" y="0"/>
                    </a:lnTo>
                    <a:lnTo>
                      <a:pt x="41" y="9"/>
                    </a:lnTo>
                    <a:lnTo>
                      <a:pt x="41" y="26"/>
                    </a:lnTo>
                    <a:lnTo>
                      <a:pt x="37" y="26"/>
                    </a:lnTo>
                    <a:lnTo>
                      <a:pt x="0" y="21"/>
                    </a:lnTo>
                    <a:close/>
                  </a:path>
                </a:pathLst>
              </a:custGeom>
              <a:solidFill>
                <a:srgbClr val="00A13B"/>
              </a:solidFill>
              <a:ln w="9525">
                <a:noFill/>
                <a:round/>
                <a:headEnd/>
                <a:tailEnd/>
              </a:ln>
            </p:spPr>
            <p:txBody>
              <a:bodyPr>
                <a:prstTxWarp prst="textNoShape">
                  <a:avLst/>
                </a:prstTxWarp>
              </a:bodyPr>
              <a:lstStyle/>
              <a:p>
                <a:endParaRPr lang="en-US"/>
              </a:p>
            </p:txBody>
          </p:sp>
          <p:sp>
            <p:nvSpPr>
              <p:cNvPr id="72331" name="Freeform 1608"/>
              <p:cNvSpPr>
                <a:spLocks/>
              </p:cNvSpPr>
              <p:nvPr/>
            </p:nvSpPr>
            <p:spPr bwMode="auto">
              <a:xfrm>
                <a:off x="4098" y="2129"/>
                <a:ext cx="8" cy="4"/>
              </a:xfrm>
              <a:custGeom>
                <a:avLst/>
                <a:gdLst>
                  <a:gd name="T0" fmla="*/ 0 w 40"/>
                  <a:gd name="T1" fmla="*/ 17 h 23"/>
                  <a:gd name="T2" fmla="*/ 0 w 40"/>
                  <a:gd name="T3" fmla="*/ 0 h 23"/>
                  <a:gd name="T4" fmla="*/ 40 w 40"/>
                  <a:gd name="T5" fmla="*/ 4 h 23"/>
                  <a:gd name="T6" fmla="*/ 40 w 40"/>
                  <a:gd name="T7" fmla="*/ 23 h 23"/>
                  <a:gd name="T8" fmla="*/ 37 w 40"/>
                  <a:gd name="T9" fmla="*/ 23 h 23"/>
                  <a:gd name="T10" fmla="*/ 0 w 40"/>
                  <a:gd name="T11" fmla="*/ 17 h 23"/>
                  <a:gd name="T12" fmla="*/ 0 60000 65536"/>
                  <a:gd name="T13" fmla="*/ 0 60000 65536"/>
                  <a:gd name="T14" fmla="*/ 0 60000 65536"/>
                  <a:gd name="T15" fmla="*/ 0 60000 65536"/>
                  <a:gd name="T16" fmla="*/ 0 60000 65536"/>
                  <a:gd name="T17" fmla="*/ 0 60000 65536"/>
                  <a:gd name="T18" fmla="*/ 0 w 40"/>
                  <a:gd name="T19" fmla="*/ 0 h 23"/>
                  <a:gd name="T20" fmla="*/ 40 w 40"/>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40" h="23">
                    <a:moveTo>
                      <a:pt x="0" y="17"/>
                    </a:moveTo>
                    <a:lnTo>
                      <a:pt x="0" y="0"/>
                    </a:lnTo>
                    <a:lnTo>
                      <a:pt x="40" y="4"/>
                    </a:lnTo>
                    <a:lnTo>
                      <a:pt x="40" y="23"/>
                    </a:lnTo>
                    <a:lnTo>
                      <a:pt x="37" y="23"/>
                    </a:lnTo>
                    <a:lnTo>
                      <a:pt x="0" y="17"/>
                    </a:lnTo>
                    <a:close/>
                  </a:path>
                </a:pathLst>
              </a:custGeom>
              <a:solidFill>
                <a:srgbClr val="00A13B"/>
              </a:solidFill>
              <a:ln w="9525">
                <a:noFill/>
                <a:round/>
                <a:headEnd/>
                <a:tailEnd/>
              </a:ln>
            </p:spPr>
            <p:txBody>
              <a:bodyPr>
                <a:prstTxWarp prst="textNoShape">
                  <a:avLst/>
                </a:prstTxWarp>
              </a:bodyPr>
              <a:lstStyle/>
              <a:p>
                <a:endParaRPr lang="en-US"/>
              </a:p>
            </p:txBody>
          </p:sp>
          <p:sp>
            <p:nvSpPr>
              <p:cNvPr id="72332" name="Rectangle 1609"/>
              <p:cNvSpPr>
                <a:spLocks noChangeArrowheads="1"/>
              </p:cNvSpPr>
              <p:nvPr/>
            </p:nvSpPr>
            <p:spPr bwMode="auto">
              <a:xfrm>
                <a:off x="4106" y="2129"/>
                <a:ext cx="8" cy="4"/>
              </a:xfrm>
              <a:prstGeom prst="rect">
                <a:avLst/>
              </a:prstGeom>
              <a:solidFill>
                <a:srgbClr val="00A13B"/>
              </a:solidFill>
              <a:ln w="9525">
                <a:noFill/>
                <a:miter lim="800000"/>
                <a:headEnd/>
                <a:tailEnd/>
              </a:ln>
            </p:spPr>
            <p:txBody>
              <a:bodyPr>
                <a:prstTxWarp prst="textNoShape">
                  <a:avLst/>
                </a:prstTxWarp>
              </a:bodyPr>
              <a:lstStyle/>
              <a:p>
                <a:endParaRPr lang="en-US"/>
              </a:p>
            </p:txBody>
          </p:sp>
          <p:sp>
            <p:nvSpPr>
              <p:cNvPr id="72333" name="Freeform 1610"/>
              <p:cNvSpPr>
                <a:spLocks/>
              </p:cNvSpPr>
              <p:nvPr/>
            </p:nvSpPr>
            <p:spPr bwMode="auto">
              <a:xfrm>
                <a:off x="4114" y="2129"/>
                <a:ext cx="9" cy="4"/>
              </a:xfrm>
              <a:custGeom>
                <a:avLst/>
                <a:gdLst>
                  <a:gd name="T0" fmla="*/ 0 w 47"/>
                  <a:gd name="T1" fmla="*/ 23 h 23"/>
                  <a:gd name="T2" fmla="*/ 0 w 47"/>
                  <a:gd name="T3" fmla="*/ 4 h 23"/>
                  <a:gd name="T4" fmla="*/ 43 w 47"/>
                  <a:gd name="T5" fmla="*/ 0 h 23"/>
                  <a:gd name="T6" fmla="*/ 47 w 47"/>
                  <a:gd name="T7" fmla="*/ 21 h 23"/>
                  <a:gd name="T8" fmla="*/ 0 w 47"/>
                  <a:gd name="T9" fmla="*/ 23 h 23"/>
                  <a:gd name="T10" fmla="*/ 0 60000 65536"/>
                  <a:gd name="T11" fmla="*/ 0 60000 65536"/>
                  <a:gd name="T12" fmla="*/ 0 60000 65536"/>
                  <a:gd name="T13" fmla="*/ 0 60000 65536"/>
                  <a:gd name="T14" fmla="*/ 0 60000 65536"/>
                  <a:gd name="T15" fmla="*/ 0 w 47"/>
                  <a:gd name="T16" fmla="*/ 0 h 23"/>
                  <a:gd name="T17" fmla="*/ 47 w 47"/>
                  <a:gd name="T18" fmla="*/ 23 h 23"/>
                </a:gdLst>
                <a:ahLst/>
                <a:cxnLst>
                  <a:cxn ang="T10">
                    <a:pos x="T0" y="T1"/>
                  </a:cxn>
                  <a:cxn ang="T11">
                    <a:pos x="T2" y="T3"/>
                  </a:cxn>
                  <a:cxn ang="T12">
                    <a:pos x="T4" y="T5"/>
                  </a:cxn>
                  <a:cxn ang="T13">
                    <a:pos x="T6" y="T7"/>
                  </a:cxn>
                  <a:cxn ang="T14">
                    <a:pos x="T8" y="T9"/>
                  </a:cxn>
                </a:cxnLst>
                <a:rect l="T15" t="T16" r="T17" b="T18"/>
                <a:pathLst>
                  <a:path w="47" h="23">
                    <a:moveTo>
                      <a:pt x="0" y="23"/>
                    </a:moveTo>
                    <a:lnTo>
                      <a:pt x="0" y="4"/>
                    </a:lnTo>
                    <a:lnTo>
                      <a:pt x="43" y="0"/>
                    </a:lnTo>
                    <a:lnTo>
                      <a:pt x="47" y="21"/>
                    </a:lnTo>
                    <a:lnTo>
                      <a:pt x="0" y="23"/>
                    </a:lnTo>
                    <a:close/>
                  </a:path>
                </a:pathLst>
              </a:custGeom>
              <a:solidFill>
                <a:srgbClr val="00A13B"/>
              </a:solidFill>
              <a:ln w="9525">
                <a:noFill/>
                <a:round/>
                <a:headEnd/>
                <a:tailEnd/>
              </a:ln>
            </p:spPr>
            <p:txBody>
              <a:bodyPr>
                <a:prstTxWarp prst="textNoShape">
                  <a:avLst/>
                </a:prstTxWarp>
              </a:bodyPr>
              <a:lstStyle/>
              <a:p>
                <a:endParaRPr lang="en-US"/>
              </a:p>
            </p:txBody>
          </p:sp>
          <p:sp>
            <p:nvSpPr>
              <p:cNvPr id="72334" name="Freeform 1611"/>
              <p:cNvSpPr>
                <a:spLocks/>
              </p:cNvSpPr>
              <p:nvPr/>
            </p:nvSpPr>
            <p:spPr bwMode="auto">
              <a:xfrm>
                <a:off x="4122" y="2127"/>
                <a:ext cx="10" cy="6"/>
              </a:xfrm>
              <a:custGeom>
                <a:avLst/>
                <a:gdLst>
                  <a:gd name="T0" fmla="*/ 4 w 49"/>
                  <a:gd name="T1" fmla="*/ 30 h 30"/>
                  <a:gd name="T2" fmla="*/ 0 w 49"/>
                  <a:gd name="T3" fmla="*/ 9 h 30"/>
                  <a:gd name="T4" fmla="*/ 43 w 49"/>
                  <a:gd name="T5" fmla="*/ 0 h 30"/>
                  <a:gd name="T6" fmla="*/ 49 w 49"/>
                  <a:gd name="T7" fmla="*/ 21 h 30"/>
                  <a:gd name="T8" fmla="*/ 4 w 49"/>
                  <a:gd name="T9" fmla="*/ 30 h 30"/>
                  <a:gd name="T10" fmla="*/ 0 60000 65536"/>
                  <a:gd name="T11" fmla="*/ 0 60000 65536"/>
                  <a:gd name="T12" fmla="*/ 0 60000 65536"/>
                  <a:gd name="T13" fmla="*/ 0 60000 65536"/>
                  <a:gd name="T14" fmla="*/ 0 60000 65536"/>
                  <a:gd name="T15" fmla="*/ 0 w 49"/>
                  <a:gd name="T16" fmla="*/ 0 h 30"/>
                  <a:gd name="T17" fmla="*/ 49 w 49"/>
                  <a:gd name="T18" fmla="*/ 30 h 30"/>
                </a:gdLst>
                <a:ahLst/>
                <a:cxnLst>
                  <a:cxn ang="T10">
                    <a:pos x="T0" y="T1"/>
                  </a:cxn>
                  <a:cxn ang="T11">
                    <a:pos x="T2" y="T3"/>
                  </a:cxn>
                  <a:cxn ang="T12">
                    <a:pos x="T4" y="T5"/>
                  </a:cxn>
                  <a:cxn ang="T13">
                    <a:pos x="T6" y="T7"/>
                  </a:cxn>
                  <a:cxn ang="T14">
                    <a:pos x="T8" y="T9"/>
                  </a:cxn>
                </a:cxnLst>
                <a:rect l="T15" t="T16" r="T17" b="T18"/>
                <a:pathLst>
                  <a:path w="49" h="30">
                    <a:moveTo>
                      <a:pt x="4" y="30"/>
                    </a:moveTo>
                    <a:lnTo>
                      <a:pt x="0" y="9"/>
                    </a:lnTo>
                    <a:lnTo>
                      <a:pt x="43" y="0"/>
                    </a:lnTo>
                    <a:lnTo>
                      <a:pt x="49" y="21"/>
                    </a:lnTo>
                    <a:lnTo>
                      <a:pt x="4" y="30"/>
                    </a:lnTo>
                    <a:close/>
                  </a:path>
                </a:pathLst>
              </a:custGeom>
              <a:solidFill>
                <a:srgbClr val="00A13B"/>
              </a:solidFill>
              <a:ln w="9525">
                <a:noFill/>
                <a:round/>
                <a:headEnd/>
                <a:tailEnd/>
              </a:ln>
            </p:spPr>
            <p:txBody>
              <a:bodyPr>
                <a:prstTxWarp prst="textNoShape">
                  <a:avLst/>
                </a:prstTxWarp>
              </a:bodyPr>
              <a:lstStyle/>
              <a:p>
                <a:endParaRPr lang="en-US"/>
              </a:p>
            </p:txBody>
          </p:sp>
          <p:sp>
            <p:nvSpPr>
              <p:cNvPr id="72335" name="Freeform 1612"/>
              <p:cNvSpPr>
                <a:spLocks/>
              </p:cNvSpPr>
              <p:nvPr/>
            </p:nvSpPr>
            <p:spPr bwMode="auto">
              <a:xfrm>
                <a:off x="4131" y="2125"/>
                <a:ext cx="11" cy="6"/>
              </a:xfrm>
              <a:custGeom>
                <a:avLst/>
                <a:gdLst>
                  <a:gd name="T0" fmla="*/ 6 w 53"/>
                  <a:gd name="T1" fmla="*/ 32 h 32"/>
                  <a:gd name="T2" fmla="*/ 0 w 53"/>
                  <a:gd name="T3" fmla="*/ 11 h 32"/>
                  <a:gd name="T4" fmla="*/ 47 w 53"/>
                  <a:gd name="T5" fmla="*/ 0 h 32"/>
                  <a:gd name="T6" fmla="*/ 53 w 53"/>
                  <a:gd name="T7" fmla="*/ 17 h 32"/>
                  <a:gd name="T8" fmla="*/ 53 w 53"/>
                  <a:gd name="T9" fmla="*/ 20 h 32"/>
                  <a:gd name="T10" fmla="*/ 6 w 53"/>
                  <a:gd name="T11" fmla="*/ 32 h 32"/>
                  <a:gd name="T12" fmla="*/ 0 60000 65536"/>
                  <a:gd name="T13" fmla="*/ 0 60000 65536"/>
                  <a:gd name="T14" fmla="*/ 0 60000 65536"/>
                  <a:gd name="T15" fmla="*/ 0 60000 65536"/>
                  <a:gd name="T16" fmla="*/ 0 60000 65536"/>
                  <a:gd name="T17" fmla="*/ 0 60000 65536"/>
                  <a:gd name="T18" fmla="*/ 0 w 53"/>
                  <a:gd name="T19" fmla="*/ 0 h 32"/>
                  <a:gd name="T20" fmla="*/ 53 w 53"/>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53" h="32">
                    <a:moveTo>
                      <a:pt x="6" y="32"/>
                    </a:moveTo>
                    <a:lnTo>
                      <a:pt x="0" y="11"/>
                    </a:lnTo>
                    <a:lnTo>
                      <a:pt x="47" y="0"/>
                    </a:lnTo>
                    <a:lnTo>
                      <a:pt x="53" y="17"/>
                    </a:lnTo>
                    <a:lnTo>
                      <a:pt x="53" y="20"/>
                    </a:lnTo>
                    <a:lnTo>
                      <a:pt x="6" y="32"/>
                    </a:lnTo>
                    <a:close/>
                  </a:path>
                </a:pathLst>
              </a:custGeom>
              <a:solidFill>
                <a:srgbClr val="00A13B"/>
              </a:solidFill>
              <a:ln w="9525">
                <a:noFill/>
                <a:round/>
                <a:headEnd/>
                <a:tailEnd/>
              </a:ln>
            </p:spPr>
            <p:txBody>
              <a:bodyPr>
                <a:prstTxWarp prst="textNoShape">
                  <a:avLst/>
                </a:prstTxWarp>
              </a:bodyPr>
              <a:lstStyle/>
              <a:p>
                <a:endParaRPr lang="en-US"/>
              </a:p>
            </p:txBody>
          </p:sp>
        </p:grpSp>
        <p:grpSp>
          <p:nvGrpSpPr>
            <p:cNvPr id="41082" name="Group 1613"/>
            <p:cNvGrpSpPr>
              <a:grpSpLocks/>
            </p:cNvGrpSpPr>
            <p:nvPr/>
          </p:nvGrpSpPr>
          <p:grpSpPr bwMode="auto">
            <a:xfrm>
              <a:off x="4140" y="1707"/>
              <a:ext cx="901" cy="421"/>
              <a:chOff x="4140" y="1707"/>
              <a:chExt cx="901" cy="421"/>
            </a:xfrm>
          </p:grpSpPr>
          <p:sp>
            <p:nvSpPr>
              <p:cNvPr id="71936" name="Freeform 1614"/>
              <p:cNvSpPr>
                <a:spLocks/>
              </p:cNvSpPr>
              <p:nvPr/>
            </p:nvSpPr>
            <p:spPr bwMode="auto">
              <a:xfrm>
                <a:off x="4140" y="2121"/>
                <a:ext cx="11" cy="7"/>
              </a:xfrm>
              <a:custGeom>
                <a:avLst/>
                <a:gdLst>
                  <a:gd name="T0" fmla="*/ 6 w 54"/>
                  <a:gd name="T1" fmla="*/ 34 h 34"/>
                  <a:gd name="T2" fmla="*/ 0 w 54"/>
                  <a:gd name="T3" fmla="*/ 17 h 34"/>
                  <a:gd name="T4" fmla="*/ 46 w 54"/>
                  <a:gd name="T5" fmla="*/ 0 h 34"/>
                  <a:gd name="T6" fmla="*/ 54 w 54"/>
                  <a:gd name="T7" fmla="*/ 17 h 34"/>
                  <a:gd name="T8" fmla="*/ 6 w 54"/>
                  <a:gd name="T9" fmla="*/ 34 h 34"/>
                  <a:gd name="T10" fmla="*/ 0 60000 65536"/>
                  <a:gd name="T11" fmla="*/ 0 60000 65536"/>
                  <a:gd name="T12" fmla="*/ 0 60000 65536"/>
                  <a:gd name="T13" fmla="*/ 0 60000 65536"/>
                  <a:gd name="T14" fmla="*/ 0 60000 65536"/>
                  <a:gd name="T15" fmla="*/ 0 w 54"/>
                  <a:gd name="T16" fmla="*/ 0 h 34"/>
                  <a:gd name="T17" fmla="*/ 54 w 54"/>
                  <a:gd name="T18" fmla="*/ 34 h 34"/>
                </a:gdLst>
                <a:ahLst/>
                <a:cxnLst>
                  <a:cxn ang="T10">
                    <a:pos x="T0" y="T1"/>
                  </a:cxn>
                  <a:cxn ang="T11">
                    <a:pos x="T2" y="T3"/>
                  </a:cxn>
                  <a:cxn ang="T12">
                    <a:pos x="T4" y="T5"/>
                  </a:cxn>
                  <a:cxn ang="T13">
                    <a:pos x="T6" y="T7"/>
                  </a:cxn>
                  <a:cxn ang="T14">
                    <a:pos x="T8" y="T9"/>
                  </a:cxn>
                </a:cxnLst>
                <a:rect l="T15" t="T16" r="T17" b="T18"/>
                <a:pathLst>
                  <a:path w="54" h="34">
                    <a:moveTo>
                      <a:pt x="6" y="34"/>
                    </a:moveTo>
                    <a:lnTo>
                      <a:pt x="0" y="17"/>
                    </a:lnTo>
                    <a:lnTo>
                      <a:pt x="46" y="0"/>
                    </a:lnTo>
                    <a:lnTo>
                      <a:pt x="54" y="17"/>
                    </a:lnTo>
                    <a:lnTo>
                      <a:pt x="6" y="34"/>
                    </a:lnTo>
                    <a:close/>
                  </a:path>
                </a:pathLst>
              </a:custGeom>
              <a:noFill/>
              <a:ln w="9525">
                <a:noFill/>
                <a:round/>
                <a:headEnd/>
                <a:tailEnd/>
              </a:ln>
            </p:spPr>
            <p:txBody>
              <a:bodyPr>
                <a:prstTxWarp prst="textNoShape">
                  <a:avLst/>
                </a:prstTxWarp>
              </a:bodyPr>
              <a:lstStyle/>
              <a:p>
                <a:endParaRPr lang="en-US"/>
              </a:p>
            </p:txBody>
          </p:sp>
          <p:sp>
            <p:nvSpPr>
              <p:cNvPr id="71937" name="Freeform 1615"/>
              <p:cNvSpPr>
                <a:spLocks/>
              </p:cNvSpPr>
              <p:nvPr/>
            </p:nvSpPr>
            <p:spPr bwMode="auto">
              <a:xfrm>
                <a:off x="4150" y="2116"/>
                <a:ext cx="11" cy="9"/>
              </a:xfrm>
              <a:custGeom>
                <a:avLst/>
                <a:gdLst>
                  <a:gd name="T0" fmla="*/ 8 w 57"/>
                  <a:gd name="T1" fmla="*/ 43 h 43"/>
                  <a:gd name="T2" fmla="*/ 0 w 57"/>
                  <a:gd name="T3" fmla="*/ 26 h 43"/>
                  <a:gd name="T4" fmla="*/ 46 w 57"/>
                  <a:gd name="T5" fmla="*/ 0 h 43"/>
                  <a:gd name="T6" fmla="*/ 57 w 57"/>
                  <a:gd name="T7" fmla="*/ 17 h 43"/>
                  <a:gd name="T8" fmla="*/ 8 w 57"/>
                  <a:gd name="T9" fmla="*/ 43 h 43"/>
                  <a:gd name="T10" fmla="*/ 0 60000 65536"/>
                  <a:gd name="T11" fmla="*/ 0 60000 65536"/>
                  <a:gd name="T12" fmla="*/ 0 60000 65536"/>
                  <a:gd name="T13" fmla="*/ 0 60000 65536"/>
                  <a:gd name="T14" fmla="*/ 0 60000 65536"/>
                  <a:gd name="T15" fmla="*/ 0 w 57"/>
                  <a:gd name="T16" fmla="*/ 0 h 43"/>
                  <a:gd name="T17" fmla="*/ 57 w 57"/>
                  <a:gd name="T18" fmla="*/ 43 h 43"/>
                </a:gdLst>
                <a:ahLst/>
                <a:cxnLst>
                  <a:cxn ang="T10">
                    <a:pos x="T0" y="T1"/>
                  </a:cxn>
                  <a:cxn ang="T11">
                    <a:pos x="T2" y="T3"/>
                  </a:cxn>
                  <a:cxn ang="T12">
                    <a:pos x="T4" y="T5"/>
                  </a:cxn>
                  <a:cxn ang="T13">
                    <a:pos x="T6" y="T7"/>
                  </a:cxn>
                  <a:cxn ang="T14">
                    <a:pos x="T8" y="T9"/>
                  </a:cxn>
                </a:cxnLst>
                <a:rect l="T15" t="T16" r="T17" b="T18"/>
                <a:pathLst>
                  <a:path w="57" h="43">
                    <a:moveTo>
                      <a:pt x="8" y="43"/>
                    </a:moveTo>
                    <a:lnTo>
                      <a:pt x="0" y="26"/>
                    </a:lnTo>
                    <a:lnTo>
                      <a:pt x="46" y="0"/>
                    </a:lnTo>
                    <a:lnTo>
                      <a:pt x="57" y="17"/>
                    </a:lnTo>
                    <a:lnTo>
                      <a:pt x="8" y="43"/>
                    </a:lnTo>
                    <a:close/>
                  </a:path>
                </a:pathLst>
              </a:custGeom>
              <a:noFill/>
              <a:ln w="9525">
                <a:noFill/>
                <a:round/>
                <a:headEnd/>
                <a:tailEnd/>
              </a:ln>
            </p:spPr>
            <p:txBody>
              <a:bodyPr>
                <a:prstTxWarp prst="textNoShape">
                  <a:avLst/>
                </a:prstTxWarp>
              </a:bodyPr>
              <a:lstStyle/>
              <a:p>
                <a:endParaRPr lang="en-US"/>
              </a:p>
            </p:txBody>
          </p:sp>
          <p:sp>
            <p:nvSpPr>
              <p:cNvPr id="71938" name="Freeform 1616"/>
              <p:cNvSpPr>
                <a:spLocks/>
              </p:cNvSpPr>
              <p:nvPr/>
            </p:nvSpPr>
            <p:spPr bwMode="auto">
              <a:xfrm>
                <a:off x="4159" y="2110"/>
                <a:ext cx="12" cy="9"/>
              </a:xfrm>
              <a:custGeom>
                <a:avLst/>
                <a:gdLst>
                  <a:gd name="T0" fmla="*/ 11 w 61"/>
                  <a:gd name="T1" fmla="*/ 46 h 46"/>
                  <a:gd name="T2" fmla="*/ 0 w 61"/>
                  <a:gd name="T3" fmla="*/ 29 h 46"/>
                  <a:gd name="T4" fmla="*/ 52 w 61"/>
                  <a:gd name="T5" fmla="*/ 0 h 46"/>
                  <a:gd name="T6" fmla="*/ 61 w 61"/>
                  <a:gd name="T7" fmla="*/ 17 h 46"/>
                  <a:gd name="T8" fmla="*/ 11 w 61"/>
                  <a:gd name="T9" fmla="*/ 46 h 46"/>
                  <a:gd name="T10" fmla="*/ 0 60000 65536"/>
                  <a:gd name="T11" fmla="*/ 0 60000 65536"/>
                  <a:gd name="T12" fmla="*/ 0 60000 65536"/>
                  <a:gd name="T13" fmla="*/ 0 60000 65536"/>
                  <a:gd name="T14" fmla="*/ 0 60000 65536"/>
                  <a:gd name="T15" fmla="*/ 0 w 61"/>
                  <a:gd name="T16" fmla="*/ 0 h 46"/>
                  <a:gd name="T17" fmla="*/ 61 w 61"/>
                  <a:gd name="T18" fmla="*/ 46 h 46"/>
                </a:gdLst>
                <a:ahLst/>
                <a:cxnLst>
                  <a:cxn ang="T10">
                    <a:pos x="T0" y="T1"/>
                  </a:cxn>
                  <a:cxn ang="T11">
                    <a:pos x="T2" y="T3"/>
                  </a:cxn>
                  <a:cxn ang="T12">
                    <a:pos x="T4" y="T5"/>
                  </a:cxn>
                  <a:cxn ang="T13">
                    <a:pos x="T6" y="T7"/>
                  </a:cxn>
                  <a:cxn ang="T14">
                    <a:pos x="T8" y="T9"/>
                  </a:cxn>
                </a:cxnLst>
                <a:rect l="T15" t="T16" r="T17" b="T18"/>
                <a:pathLst>
                  <a:path w="61" h="46">
                    <a:moveTo>
                      <a:pt x="11" y="46"/>
                    </a:moveTo>
                    <a:lnTo>
                      <a:pt x="0" y="29"/>
                    </a:lnTo>
                    <a:lnTo>
                      <a:pt x="52" y="0"/>
                    </a:lnTo>
                    <a:lnTo>
                      <a:pt x="61" y="17"/>
                    </a:lnTo>
                    <a:lnTo>
                      <a:pt x="11" y="46"/>
                    </a:lnTo>
                    <a:close/>
                  </a:path>
                </a:pathLst>
              </a:custGeom>
              <a:noFill/>
              <a:ln w="9525">
                <a:noFill/>
                <a:round/>
                <a:headEnd/>
                <a:tailEnd/>
              </a:ln>
            </p:spPr>
            <p:txBody>
              <a:bodyPr>
                <a:prstTxWarp prst="textNoShape">
                  <a:avLst/>
                </a:prstTxWarp>
              </a:bodyPr>
              <a:lstStyle/>
              <a:p>
                <a:endParaRPr lang="en-US"/>
              </a:p>
            </p:txBody>
          </p:sp>
          <p:sp>
            <p:nvSpPr>
              <p:cNvPr id="71939" name="Freeform 1617"/>
              <p:cNvSpPr>
                <a:spLocks/>
              </p:cNvSpPr>
              <p:nvPr/>
            </p:nvSpPr>
            <p:spPr bwMode="auto">
              <a:xfrm>
                <a:off x="4169" y="2104"/>
                <a:ext cx="13" cy="10"/>
              </a:xfrm>
              <a:custGeom>
                <a:avLst/>
                <a:gdLst>
                  <a:gd name="T0" fmla="*/ 9 w 63"/>
                  <a:gd name="T1" fmla="*/ 46 h 46"/>
                  <a:gd name="T2" fmla="*/ 0 w 63"/>
                  <a:gd name="T3" fmla="*/ 29 h 46"/>
                  <a:gd name="T4" fmla="*/ 54 w 63"/>
                  <a:gd name="T5" fmla="*/ 0 h 46"/>
                  <a:gd name="T6" fmla="*/ 63 w 63"/>
                  <a:gd name="T7" fmla="*/ 18 h 46"/>
                  <a:gd name="T8" fmla="*/ 9 w 63"/>
                  <a:gd name="T9" fmla="*/ 46 h 46"/>
                  <a:gd name="T10" fmla="*/ 0 60000 65536"/>
                  <a:gd name="T11" fmla="*/ 0 60000 65536"/>
                  <a:gd name="T12" fmla="*/ 0 60000 65536"/>
                  <a:gd name="T13" fmla="*/ 0 60000 65536"/>
                  <a:gd name="T14" fmla="*/ 0 60000 65536"/>
                  <a:gd name="T15" fmla="*/ 0 w 63"/>
                  <a:gd name="T16" fmla="*/ 0 h 46"/>
                  <a:gd name="T17" fmla="*/ 63 w 63"/>
                  <a:gd name="T18" fmla="*/ 46 h 46"/>
                </a:gdLst>
                <a:ahLst/>
                <a:cxnLst>
                  <a:cxn ang="T10">
                    <a:pos x="T0" y="T1"/>
                  </a:cxn>
                  <a:cxn ang="T11">
                    <a:pos x="T2" y="T3"/>
                  </a:cxn>
                  <a:cxn ang="T12">
                    <a:pos x="T4" y="T5"/>
                  </a:cxn>
                  <a:cxn ang="T13">
                    <a:pos x="T6" y="T7"/>
                  </a:cxn>
                  <a:cxn ang="T14">
                    <a:pos x="T8" y="T9"/>
                  </a:cxn>
                </a:cxnLst>
                <a:rect l="T15" t="T16" r="T17" b="T18"/>
                <a:pathLst>
                  <a:path w="63" h="46">
                    <a:moveTo>
                      <a:pt x="9" y="46"/>
                    </a:moveTo>
                    <a:lnTo>
                      <a:pt x="0" y="29"/>
                    </a:lnTo>
                    <a:lnTo>
                      <a:pt x="54" y="0"/>
                    </a:lnTo>
                    <a:lnTo>
                      <a:pt x="63" y="18"/>
                    </a:lnTo>
                    <a:lnTo>
                      <a:pt x="9" y="46"/>
                    </a:lnTo>
                    <a:close/>
                  </a:path>
                </a:pathLst>
              </a:custGeom>
              <a:noFill/>
              <a:ln w="9525">
                <a:noFill/>
                <a:round/>
                <a:headEnd/>
                <a:tailEnd/>
              </a:ln>
            </p:spPr>
            <p:txBody>
              <a:bodyPr>
                <a:prstTxWarp prst="textNoShape">
                  <a:avLst/>
                </a:prstTxWarp>
              </a:bodyPr>
              <a:lstStyle/>
              <a:p>
                <a:endParaRPr lang="en-US"/>
              </a:p>
            </p:txBody>
          </p:sp>
          <p:sp>
            <p:nvSpPr>
              <p:cNvPr id="71940" name="Freeform 1618"/>
              <p:cNvSpPr>
                <a:spLocks/>
              </p:cNvSpPr>
              <p:nvPr/>
            </p:nvSpPr>
            <p:spPr bwMode="auto">
              <a:xfrm>
                <a:off x="4180" y="2099"/>
                <a:ext cx="13" cy="9"/>
              </a:xfrm>
              <a:custGeom>
                <a:avLst/>
                <a:gdLst>
                  <a:gd name="T0" fmla="*/ 9 w 67"/>
                  <a:gd name="T1" fmla="*/ 46 h 46"/>
                  <a:gd name="T2" fmla="*/ 0 w 67"/>
                  <a:gd name="T3" fmla="*/ 28 h 46"/>
                  <a:gd name="T4" fmla="*/ 58 w 67"/>
                  <a:gd name="T5" fmla="*/ 0 h 46"/>
                  <a:gd name="T6" fmla="*/ 67 w 67"/>
                  <a:gd name="T7" fmla="*/ 17 h 46"/>
                  <a:gd name="T8" fmla="*/ 9 w 67"/>
                  <a:gd name="T9" fmla="*/ 46 h 46"/>
                  <a:gd name="T10" fmla="*/ 0 60000 65536"/>
                  <a:gd name="T11" fmla="*/ 0 60000 65536"/>
                  <a:gd name="T12" fmla="*/ 0 60000 65536"/>
                  <a:gd name="T13" fmla="*/ 0 60000 65536"/>
                  <a:gd name="T14" fmla="*/ 0 60000 65536"/>
                  <a:gd name="T15" fmla="*/ 0 w 67"/>
                  <a:gd name="T16" fmla="*/ 0 h 46"/>
                  <a:gd name="T17" fmla="*/ 67 w 67"/>
                  <a:gd name="T18" fmla="*/ 46 h 46"/>
                </a:gdLst>
                <a:ahLst/>
                <a:cxnLst>
                  <a:cxn ang="T10">
                    <a:pos x="T0" y="T1"/>
                  </a:cxn>
                  <a:cxn ang="T11">
                    <a:pos x="T2" y="T3"/>
                  </a:cxn>
                  <a:cxn ang="T12">
                    <a:pos x="T4" y="T5"/>
                  </a:cxn>
                  <a:cxn ang="T13">
                    <a:pos x="T6" y="T7"/>
                  </a:cxn>
                  <a:cxn ang="T14">
                    <a:pos x="T8" y="T9"/>
                  </a:cxn>
                </a:cxnLst>
                <a:rect l="T15" t="T16" r="T17" b="T18"/>
                <a:pathLst>
                  <a:path w="67" h="46">
                    <a:moveTo>
                      <a:pt x="9" y="46"/>
                    </a:moveTo>
                    <a:lnTo>
                      <a:pt x="0" y="28"/>
                    </a:lnTo>
                    <a:lnTo>
                      <a:pt x="58" y="0"/>
                    </a:lnTo>
                    <a:lnTo>
                      <a:pt x="67" y="17"/>
                    </a:lnTo>
                    <a:lnTo>
                      <a:pt x="9" y="46"/>
                    </a:lnTo>
                    <a:close/>
                  </a:path>
                </a:pathLst>
              </a:custGeom>
              <a:noFill/>
              <a:ln w="9525">
                <a:noFill/>
                <a:round/>
                <a:headEnd/>
                <a:tailEnd/>
              </a:ln>
            </p:spPr>
            <p:txBody>
              <a:bodyPr>
                <a:prstTxWarp prst="textNoShape">
                  <a:avLst/>
                </a:prstTxWarp>
              </a:bodyPr>
              <a:lstStyle/>
              <a:p>
                <a:endParaRPr lang="en-US"/>
              </a:p>
            </p:txBody>
          </p:sp>
          <p:sp>
            <p:nvSpPr>
              <p:cNvPr id="71941" name="Freeform 1619"/>
              <p:cNvSpPr>
                <a:spLocks/>
              </p:cNvSpPr>
              <p:nvPr/>
            </p:nvSpPr>
            <p:spPr bwMode="auto">
              <a:xfrm>
                <a:off x="4192" y="2092"/>
                <a:ext cx="14" cy="10"/>
              </a:xfrm>
              <a:custGeom>
                <a:avLst/>
                <a:gdLst>
                  <a:gd name="T0" fmla="*/ 9 w 73"/>
                  <a:gd name="T1" fmla="*/ 49 h 49"/>
                  <a:gd name="T2" fmla="*/ 0 w 73"/>
                  <a:gd name="T3" fmla="*/ 32 h 49"/>
                  <a:gd name="T4" fmla="*/ 64 w 73"/>
                  <a:gd name="T5" fmla="*/ 0 h 49"/>
                  <a:gd name="T6" fmla="*/ 73 w 73"/>
                  <a:gd name="T7" fmla="*/ 17 h 49"/>
                  <a:gd name="T8" fmla="*/ 9 w 73"/>
                  <a:gd name="T9" fmla="*/ 49 h 49"/>
                  <a:gd name="T10" fmla="*/ 0 60000 65536"/>
                  <a:gd name="T11" fmla="*/ 0 60000 65536"/>
                  <a:gd name="T12" fmla="*/ 0 60000 65536"/>
                  <a:gd name="T13" fmla="*/ 0 60000 65536"/>
                  <a:gd name="T14" fmla="*/ 0 60000 65536"/>
                  <a:gd name="T15" fmla="*/ 0 w 73"/>
                  <a:gd name="T16" fmla="*/ 0 h 49"/>
                  <a:gd name="T17" fmla="*/ 73 w 73"/>
                  <a:gd name="T18" fmla="*/ 49 h 49"/>
                </a:gdLst>
                <a:ahLst/>
                <a:cxnLst>
                  <a:cxn ang="T10">
                    <a:pos x="T0" y="T1"/>
                  </a:cxn>
                  <a:cxn ang="T11">
                    <a:pos x="T2" y="T3"/>
                  </a:cxn>
                  <a:cxn ang="T12">
                    <a:pos x="T4" y="T5"/>
                  </a:cxn>
                  <a:cxn ang="T13">
                    <a:pos x="T6" y="T7"/>
                  </a:cxn>
                  <a:cxn ang="T14">
                    <a:pos x="T8" y="T9"/>
                  </a:cxn>
                </a:cxnLst>
                <a:rect l="T15" t="T16" r="T17" b="T18"/>
                <a:pathLst>
                  <a:path w="73" h="49">
                    <a:moveTo>
                      <a:pt x="9" y="49"/>
                    </a:moveTo>
                    <a:lnTo>
                      <a:pt x="0" y="32"/>
                    </a:lnTo>
                    <a:lnTo>
                      <a:pt x="64" y="0"/>
                    </a:lnTo>
                    <a:lnTo>
                      <a:pt x="73" y="17"/>
                    </a:lnTo>
                    <a:lnTo>
                      <a:pt x="9" y="49"/>
                    </a:lnTo>
                    <a:close/>
                  </a:path>
                </a:pathLst>
              </a:custGeom>
              <a:noFill/>
              <a:ln w="9525">
                <a:noFill/>
                <a:round/>
                <a:headEnd/>
                <a:tailEnd/>
              </a:ln>
            </p:spPr>
            <p:txBody>
              <a:bodyPr>
                <a:prstTxWarp prst="textNoShape">
                  <a:avLst/>
                </a:prstTxWarp>
              </a:bodyPr>
              <a:lstStyle/>
              <a:p>
                <a:endParaRPr lang="en-US"/>
              </a:p>
            </p:txBody>
          </p:sp>
          <p:sp>
            <p:nvSpPr>
              <p:cNvPr id="71942" name="Freeform 1620"/>
              <p:cNvSpPr>
                <a:spLocks/>
              </p:cNvSpPr>
              <p:nvPr/>
            </p:nvSpPr>
            <p:spPr bwMode="auto">
              <a:xfrm>
                <a:off x="4204" y="2080"/>
                <a:ext cx="27" cy="16"/>
              </a:xfrm>
              <a:custGeom>
                <a:avLst/>
                <a:gdLst>
                  <a:gd name="T0" fmla="*/ 9 w 135"/>
                  <a:gd name="T1" fmla="*/ 81 h 81"/>
                  <a:gd name="T2" fmla="*/ 0 w 135"/>
                  <a:gd name="T3" fmla="*/ 64 h 81"/>
                  <a:gd name="T4" fmla="*/ 127 w 135"/>
                  <a:gd name="T5" fmla="*/ 0 h 81"/>
                  <a:gd name="T6" fmla="*/ 135 w 135"/>
                  <a:gd name="T7" fmla="*/ 17 h 81"/>
                  <a:gd name="T8" fmla="*/ 9 w 135"/>
                  <a:gd name="T9" fmla="*/ 81 h 81"/>
                  <a:gd name="T10" fmla="*/ 0 60000 65536"/>
                  <a:gd name="T11" fmla="*/ 0 60000 65536"/>
                  <a:gd name="T12" fmla="*/ 0 60000 65536"/>
                  <a:gd name="T13" fmla="*/ 0 60000 65536"/>
                  <a:gd name="T14" fmla="*/ 0 60000 65536"/>
                  <a:gd name="T15" fmla="*/ 0 w 135"/>
                  <a:gd name="T16" fmla="*/ 0 h 81"/>
                  <a:gd name="T17" fmla="*/ 135 w 135"/>
                  <a:gd name="T18" fmla="*/ 81 h 81"/>
                </a:gdLst>
                <a:ahLst/>
                <a:cxnLst>
                  <a:cxn ang="T10">
                    <a:pos x="T0" y="T1"/>
                  </a:cxn>
                  <a:cxn ang="T11">
                    <a:pos x="T2" y="T3"/>
                  </a:cxn>
                  <a:cxn ang="T12">
                    <a:pos x="T4" y="T5"/>
                  </a:cxn>
                  <a:cxn ang="T13">
                    <a:pos x="T6" y="T7"/>
                  </a:cxn>
                  <a:cxn ang="T14">
                    <a:pos x="T8" y="T9"/>
                  </a:cxn>
                </a:cxnLst>
                <a:rect l="T15" t="T16" r="T17" b="T18"/>
                <a:pathLst>
                  <a:path w="135" h="81">
                    <a:moveTo>
                      <a:pt x="9" y="81"/>
                    </a:moveTo>
                    <a:lnTo>
                      <a:pt x="0" y="64"/>
                    </a:lnTo>
                    <a:lnTo>
                      <a:pt x="127" y="0"/>
                    </a:lnTo>
                    <a:lnTo>
                      <a:pt x="135" y="17"/>
                    </a:lnTo>
                    <a:lnTo>
                      <a:pt x="9" y="81"/>
                    </a:lnTo>
                    <a:close/>
                  </a:path>
                </a:pathLst>
              </a:custGeom>
              <a:noFill/>
              <a:ln w="9525">
                <a:noFill/>
                <a:round/>
                <a:headEnd/>
                <a:tailEnd/>
              </a:ln>
            </p:spPr>
            <p:txBody>
              <a:bodyPr>
                <a:prstTxWarp prst="textNoShape">
                  <a:avLst/>
                </a:prstTxWarp>
              </a:bodyPr>
              <a:lstStyle/>
              <a:p>
                <a:endParaRPr lang="en-US"/>
              </a:p>
            </p:txBody>
          </p:sp>
          <p:sp>
            <p:nvSpPr>
              <p:cNvPr id="71943" name="Freeform 1621"/>
              <p:cNvSpPr>
                <a:spLocks/>
              </p:cNvSpPr>
              <p:nvPr/>
            </p:nvSpPr>
            <p:spPr bwMode="auto">
              <a:xfrm>
                <a:off x="4230" y="2067"/>
                <a:ext cx="27" cy="16"/>
              </a:xfrm>
              <a:custGeom>
                <a:avLst/>
                <a:gdLst>
                  <a:gd name="T0" fmla="*/ 8 w 135"/>
                  <a:gd name="T1" fmla="*/ 80 h 80"/>
                  <a:gd name="T2" fmla="*/ 0 w 135"/>
                  <a:gd name="T3" fmla="*/ 63 h 80"/>
                  <a:gd name="T4" fmla="*/ 127 w 135"/>
                  <a:gd name="T5" fmla="*/ 0 h 80"/>
                  <a:gd name="T6" fmla="*/ 135 w 135"/>
                  <a:gd name="T7" fmla="*/ 18 h 80"/>
                  <a:gd name="T8" fmla="*/ 8 w 135"/>
                  <a:gd name="T9" fmla="*/ 80 h 80"/>
                  <a:gd name="T10" fmla="*/ 0 60000 65536"/>
                  <a:gd name="T11" fmla="*/ 0 60000 65536"/>
                  <a:gd name="T12" fmla="*/ 0 60000 65536"/>
                  <a:gd name="T13" fmla="*/ 0 60000 65536"/>
                  <a:gd name="T14" fmla="*/ 0 60000 65536"/>
                  <a:gd name="T15" fmla="*/ 0 w 135"/>
                  <a:gd name="T16" fmla="*/ 0 h 80"/>
                  <a:gd name="T17" fmla="*/ 135 w 135"/>
                  <a:gd name="T18" fmla="*/ 80 h 80"/>
                </a:gdLst>
                <a:ahLst/>
                <a:cxnLst>
                  <a:cxn ang="T10">
                    <a:pos x="T0" y="T1"/>
                  </a:cxn>
                  <a:cxn ang="T11">
                    <a:pos x="T2" y="T3"/>
                  </a:cxn>
                  <a:cxn ang="T12">
                    <a:pos x="T4" y="T5"/>
                  </a:cxn>
                  <a:cxn ang="T13">
                    <a:pos x="T6" y="T7"/>
                  </a:cxn>
                  <a:cxn ang="T14">
                    <a:pos x="T8" y="T9"/>
                  </a:cxn>
                </a:cxnLst>
                <a:rect l="T15" t="T16" r="T17" b="T18"/>
                <a:pathLst>
                  <a:path w="135" h="80">
                    <a:moveTo>
                      <a:pt x="8" y="80"/>
                    </a:moveTo>
                    <a:lnTo>
                      <a:pt x="0" y="63"/>
                    </a:lnTo>
                    <a:lnTo>
                      <a:pt x="127" y="0"/>
                    </a:lnTo>
                    <a:lnTo>
                      <a:pt x="135" y="18"/>
                    </a:lnTo>
                    <a:lnTo>
                      <a:pt x="8" y="80"/>
                    </a:lnTo>
                    <a:close/>
                  </a:path>
                </a:pathLst>
              </a:custGeom>
              <a:noFill/>
              <a:ln w="9525">
                <a:noFill/>
                <a:round/>
                <a:headEnd/>
                <a:tailEnd/>
              </a:ln>
            </p:spPr>
            <p:txBody>
              <a:bodyPr>
                <a:prstTxWarp prst="textNoShape">
                  <a:avLst/>
                </a:prstTxWarp>
              </a:bodyPr>
              <a:lstStyle/>
              <a:p>
                <a:endParaRPr lang="en-US"/>
              </a:p>
            </p:txBody>
          </p:sp>
          <p:sp>
            <p:nvSpPr>
              <p:cNvPr id="71944" name="Freeform 1622"/>
              <p:cNvSpPr>
                <a:spLocks/>
              </p:cNvSpPr>
              <p:nvPr/>
            </p:nvSpPr>
            <p:spPr bwMode="auto">
              <a:xfrm>
                <a:off x="4255" y="2060"/>
                <a:ext cx="14" cy="11"/>
              </a:xfrm>
              <a:custGeom>
                <a:avLst/>
                <a:gdLst>
                  <a:gd name="T0" fmla="*/ 8 w 69"/>
                  <a:gd name="T1" fmla="*/ 52 h 52"/>
                  <a:gd name="T2" fmla="*/ 0 w 69"/>
                  <a:gd name="T3" fmla="*/ 34 h 52"/>
                  <a:gd name="T4" fmla="*/ 60 w 69"/>
                  <a:gd name="T5" fmla="*/ 0 h 52"/>
                  <a:gd name="T6" fmla="*/ 69 w 69"/>
                  <a:gd name="T7" fmla="*/ 17 h 52"/>
                  <a:gd name="T8" fmla="*/ 8 w 69"/>
                  <a:gd name="T9" fmla="*/ 52 h 52"/>
                  <a:gd name="T10" fmla="*/ 0 60000 65536"/>
                  <a:gd name="T11" fmla="*/ 0 60000 65536"/>
                  <a:gd name="T12" fmla="*/ 0 60000 65536"/>
                  <a:gd name="T13" fmla="*/ 0 60000 65536"/>
                  <a:gd name="T14" fmla="*/ 0 60000 65536"/>
                  <a:gd name="T15" fmla="*/ 0 w 69"/>
                  <a:gd name="T16" fmla="*/ 0 h 52"/>
                  <a:gd name="T17" fmla="*/ 69 w 69"/>
                  <a:gd name="T18" fmla="*/ 52 h 52"/>
                </a:gdLst>
                <a:ahLst/>
                <a:cxnLst>
                  <a:cxn ang="T10">
                    <a:pos x="T0" y="T1"/>
                  </a:cxn>
                  <a:cxn ang="T11">
                    <a:pos x="T2" y="T3"/>
                  </a:cxn>
                  <a:cxn ang="T12">
                    <a:pos x="T4" y="T5"/>
                  </a:cxn>
                  <a:cxn ang="T13">
                    <a:pos x="T6" y="T7"/>
                  </a:cxn>
                  <a:cxn ang="T14">
                    <a:pos x="T8" y="T9"/>
                  </a:cxn>
                </a:cxnLst>
                <a:rect l="T15" t="T16" r="T17" b="T18"/>
                <a:pathLst>
                  <a:path w="69" h="52">
                    <a:moveTo>
                      <a:pt x="8" y="52"/>
                    </a:moveTo>
                    <a:lnTo>
                      <a:pt x="0" y="34"/>
                    </a:lnTo>
                    <a:lnTo>
                      <a:pt x="60" y="0"/>
                    </a:lnTo>
                    <a:lnTo>
                      <a:pt x="69" y="17"/>
                    </a:lnTo>
                    <a:lnTo>
                      <a:pt x="8" y="52"/>
                    </a:lnTo>
                    <a:close/>
                  </a:path>
                </a:pathLst>
              </a:custGeom>
              <a:noFill/>
              <a:ln w="9525">
                <a:noFill/>
                <a:round/>
                <a:headEnd/>
                <a:tailEnd/>
              </a:ln>
            </p:spPr>
            <p:txBody>
              <a:bodyPr>
                <a:prstTxWarp prst="textNoShape">
                  <a:avLst/>
                </a:prstTxWarp>
              </a:bodyPr>
              <a:lstStyle/>
              <a:p>
                <a:endParaRPr lang="en-US"/>
              </a:p>
            </p:txBody>
          </p:sp>
          <p:sp>
            <p:nvSpPr>
              <p:cNvPr id="71945" name="Freeform 1623"/>
              <p:cNvSpPr>
                <a:spLocks/>
              </p:cNvSpPr>
              <p:nvPr/>
            </p:nvSpPr>
            <p:spPr bwMode="auto">
              <a:xfrm>
                <a:off x="4267" y="2053"/>
                <a:ext cx="13" cy="11"/>
              </a:xfrm>
              <a:custGeom>
                <a:avLst/>
                <a:gdLst>
                  <a:gd name="T0" fmla="*/ 9 w 66"/>
                  <a:gd name="T1" fmla="*/ 52 h 52"/>
                  <a:gd name="T2" fmla="*/ 0 w 66"/>
                  <a:gd name="T3" fmla="*/ 35 h 52"/>
                  <a:gd name="T4" fmla="*/ 54 w 66"/>
                  <a:gd name="T5" fmla="*/ 0 h 52"/>
                  <a:gd name="T6" fmla="*/ 66 w 66"/>
                  <a:gd name="T7" fmla="*/ 18 h 52"/>
                  <a:gd name="T8" fmla="*/ 9 w 66"/>
                  <a:gd name="T9" fmla="*/ 52 h 52"/>
                  <a:gd name="T10" fmla="*/ 0 60000 65536"/>
                  <a:gd name="T11" fmla="*/ 0 60000 65536"/>
                  <a:gd name="T12" fmla="*/ 0 60000 65536"/>
                  <a:gd name="T13" fmla="*/ 0 60000 65536"/>
                  <a:gd name="T14" fmla="*/ 0 60000 65536"/>
                  <a:gd name="T15" fmla="*/ 0 w 66"/>
                  <a:gd name="T16" fmla="*/ 0 h 52"/>
                  <a:gd name="T17" fmla="*/ 66 w 66"/>
                  <a:gd name="T18" fmla="*/ 52 h 52"/>
                </a:gdLst>
                <a:ahLst/>
                <a:cxnLst>
                  <a:cxn ang="T10">
                    <a:pos x="T0" y="T1"/>
                  </a:cxn>
                  <a:cxn ang="T11">
                    <a:pos x="T2" y="T3"/>
                  </a:cxn>
                  <a:cxn ang="T12">
                    <a:pos x="T4" y="T5"/>
                  </a:cxn>
                  <a:cxn ang="T13">
                    <a:pos x="T6" y="T7"/>
                  </a:cxn>
                  <a:cxn ang="T14">
                    <a:pos x="T8" y="T9"/>
                  </a:cxn>
                </a:cxnLst>
                <a:rect l="T15" t="T16" r="T17" b="T18"/>
                <a:pathLst>
                  <a:path w="66" h="52">
                    <a:moveTo>
                      <a:pt x="9" y="52"/>
                    </a:moveTo>
                    <a:lnTo>
                      <a:pt x="0" y="35"/>
                    </a:lnTo>
                    <a:lnTo>
                      <a:pt x="54" y="0"/>
                    </a:lnTo>
                    <a:lnTo>
                      <a:pt x="66" y="18"/>
                    </a:lnTo>
                    <a:lnTo>
                      <a:pt x="9" y="52"/>
                    </a:lnTo>
                    <a:close/>
                  </a:path>
                </a:pathLst>
              </a:custGeom>
              <a:noFill/>
              <a:ln w="9525">
                <a:noFill/>
                <a:round/>
                <a:headEnd/>
                <a:tailEnd/>
              </a:ln>
            </p:spPr>
            <p:txBody>
              <a:bodyPr>
                <a:prstTxWarp prst="textNoShape">
                  <a:avLst/>
                </a:prstTxWarp>
              </a:bodyPr>
              <a:lstStyle/>
              <a:p>
                <a:endParaRPr lang="en-US"/>
              </a:p>
            </p:txBody>
          </p:sp>
          <p:sp>
            <p:nvSpPr>
              <p:cNvPr id="71946" name="Freeform 1624"/>
              <p:cNvSpPr>
                <a:spLocks/>
              </p:cNvSpPr>
              <p:nvPr/>
            </p:nvSpPr>
            <p:spPr bwMode="auto">
              <a:xfrm>
                <a:off x="4278" y="2046"/>
                <a:ext cx="13" cy="11"/>
              </a:xfrm>
              <a:custGeom>
                <a:avLst/>
                <a:gdLst>
                  <a:gd name="T0" fmla="*/ 12 w 64"/>
                  <a:gd name="T1" fmla="*/ 52 h 52"/>
                  <a:gd name="T2" fmla="*/ 0 w 64"/>
                  <a:gd name="T3" fmla="*/ 34 h 52"/>
                  <a:gd name="T4" fmla="*/ 52 w 64"/>
                  <a:gd name="T5" fmla="*/ 0 h 52"/>
                  <a:gd name="T6" fmla="*/ 64 w 64"/>
                  <a:gd name="T7" fmla="*/ 17 h 52"/>
                  <a:gd name="T8" fmla="*/ 12 w 64"/>
                  <a:gd name="T9" fmla="*/ 52 h 52"/>
                  <a:gd name="T10" fmla="*/ 0 60000 65536"/>
                  <a:gd name="T11" fmla="*/ 0 60000 65536"/>
                  <a:gd name="T12" fmla="*/ 0 60000 65536"/>
                  <a:gd name="T13" fmla="*/ 0 60000 65536"/>
                  <a:gd name="T14" fmla="*/ 0 60000 65536"/>
                  <a:gd name="T15" fmla="*/ 0 w 64"/>
                  <a:gd name="T16" fmla="*/ 0 h 52"/>
                  <a:gd name="T17" fmla="*/ 64 w 64"/>
                  <a:gd name="T18" fmla="*/ 52 h 52"/>
                </a:gdLst>
                <a:ahLst/>
                <a:cxnLst>
                  <a:cxn ang="T10">
                    <a:pos x="T0" y="T1"/>
                  </a:cxn>
                  <a:cxn ang="T11">
                    <a:pos x="T2" y="T3"/>
                  </a:cxn>
                  <a:cxn ang="T12">
                    <a:pos x="T4" y="T5"/>
                  </a:cxn>
                  <a:cxn ang="T13">
                    <a:pos x="T6" y="T7"/>
                  </a:cxn>
                  <a:cxn ang="T14">
                    <a:pos x="T8" y="T9"/>
                  </a:cxn>
                </a:cxnLst>
                <a:rect l="T15" t="T16" r="T17" b="T18"/>
                <a:pathLst>
                  <a:path w="64" h="52">
                    <a:moveTo>
                      <a:pt x="12" y="52"/>
                    </a:moveTo>
                    <a:lnTo>
                      <a:pt x="0" y="34"/>
                    </a:lnTo>
                    <a:lnTo>
                      <a:pt x="52" y="0"/>
                    </a:lnTo>
                    <a:lnTo>
                      <a:pt x="64" y="17"/>
                    </a:lnTo>
                    <a:lnTo>
                      <a:pt x="12" y="52"/>
                    </a:lnTo>
                    <a:close/>
                  </a:path>
                </a:pathLst>
              </a:custGeom>
              <a:noFill/>
              <a:ln w="9525">
                <a:noFill/>
                <a:round/>
                <a:headEnd/>
                <a:tailEnd/>
              </a:ln>
            </p:spPr>
            <p:txBody>
              <a:bodyPr>
                <a:prstTxWarp prst="textNoShape">
                  <a:avLst/>
                </a:prstTxWarp>
              </a:bodyPr>
              <a:lstStyle/>
              <a:p>
                <a:endParaRPr lang="en-US"/>
              </a:p>
            </p:txBody>
          </p:sp>
          <p:sp>
            <p:nvSpPr>
              <p:cNvPr id="71947" name="Freeform 1625"/>
              <p:cNvSpPr>
                <a:spLocks/>
              </p:cNvSpPr>
              <p:nvPr/>
            </p:nvSpPr>
            <p:spPr bwMode="auto">
              <a:xfrm>
                <a:off x="4288" y="2039"/>
                <a:ext cx="12" cy="11"/>
              </a:xfrm>
              <a:custGeom>
                <a:avLst/>
                <a:gdLst>
                  <a:gd name="T0" fmla="*/ 12 w 60"/>
                  <a:gd name="T1" fmla="*/ 52 h 52"/>
                  <a:gd name="T2" fmla="*/ 0 w 60"/>
                  <a:gd name="T3" fmla="*/ 35 h 52"/>
                  <a:gd name="T4" fmla="*/ 49 w 60"/>
                  <a:gd name="T5" fmla="*/ 0 h 52"/>
                  <a:gd name="T6" fmla="*/ 60 w 60"/>
                  <a:gd name="T7" fmla="*/ 18 h 52"/>
                  <a:gd name="T8" fmla="*/ 12 w 60"/>
                  <a:gd name="T9" fmla="*/ 52 h 52"/>
                  <a:gd name="T10" fmla="*/ 0 60000 65536"/>
                  <a:gd name="T11" fmla="*/ 0 60000 65536"/>
                  <a:gd name="T12" fmla="*/ 0 60000 65536"/>
                  <a:gd name="T13" fmla="*/ 0 60000 65536"/>
                  <a:gd name="T14" fmla="*/ 0 60000 65536"/>
                  <a:gd name="T15" fmla="*/ 0 w 60"/>
                  <a:gd name="T16" fmla="*/ 0 h 52"/>
                  <a:gd name="T17" fmla="*/ 60 w 60"/>
                  <a:gd name="T18" fmla="*/ 52 h 52"/>
                </a:gdLst>
                <a:ahLst/>
                <a:cxnLst>
                  <a:cxn ang="T10">
                    <a:pos x="T0" y="T1"/>
                  </a:cxn>
                  <a:cxn ang="T11">
                    <a:pos x="T2" y="T3"/>
                  </a:cxn>
                  <a:cxn ang="T12">
                    <a:pos x="T4" y="T5"/>
                  </a:cxn>
                  <a:cxn ang="T13">
                    <a:pos x="T6" y="T7"/>
                  </a:cxn>
                  <a:cxn ang="T14">
                    <a:pos x="T8" y="T9"/>
                  </a:cxn>
                </a:cxnLst>
                <a:rect l="T15" t="T16" r="T17" b="T18"/>
                <a:pathLst>
                  <a:path w="60" h="52">
                    <a:moveTo>
                      <a:pt x="12" y="52"/>
                    </a:moveTo>
                    <a:lnTo>
                      <a:pt x="0" y="35"/>
                    </a:lnTo>
                    <a:lnTo>
                      <a:pt x="49" y="0"/>
                    </a:lnTo>
                    <a:lnTo>
                      <a:pt x="60" y="18"/>
                    </a:lnTo>
                    <a:lnTo>
                      <a:pt x="12" y="52"/>
                    </a:lnTo>
                    <a:close/>
                  </a:path>
                </a:pathLst>
              </a:custGeom>
              <a:noFill/>
              <a:ln w="9525">
                <a:noFill/>
                <a:round/>
                <a:headEnd/>
                <a:tailEnd/>
              </a:ln>
            </p:spPr>
            <p:txBody>
              <a:bodyPr>
                <a:prstTxWarp prst="textNoShape">
                  <a:avLst/>
                </a:prstTxWarp>
              </a:bodyPr>
              <a:lstStyle/>
              <a:p>
                <a:endParaRPr lang="en-US"/>
              </a:p>
            </p:txBody>
          </p:sp>
          <p:sp>
            <p:nvSpPr>
              <p:cNvPr id="71948" name="Freeform 1626"/>
              <p:cNvSpPr>
                <a:spLocks/>
              </p:cNvSpPr>
              <p:nvPr/>
            </p:nvSpPr>
            <p:spPr bwMode="auto">
              <a:xfrm>
                <a:off x="4298" y="2033"/>
                <a:ext cx="11" cy="10"/>
              </a:xfrm>
              <a:custGeom>
                <a:avLst/>
                <a:gdLst>
                  <a:gd name="T0" fmla="*/ 11 w 52"/>
                  <a:gd name="T1" fmla="*/ 52 h 52"/>
                  <a:gd name="T2" fmla="*/ 0 w 52"/>
                  <a:gd name="T3" fmla="*/ 34 h 52"/>
                  <a:gd name="T4" fmla="*/ 38 w 52"/>
                  <a:gd name="T5" fmla="*/ 0 h 52"/>
                  <a:gd name="T6" fmla="*/ 52 w 52"/>
                  <a:gd name="T7" fmla="*/ 14 h 52"/>
                  <a:gd name="T8" fmla="*/ 11 w 52"/>
                  <a:gd name="T9" fmla="*/ 52 h 52"/>
                  <a:gd name="T10" fmla="*/ 0 60000 65536"/>
                  <a:gd name="T11" fmla="*/ 0 60000 65536"/>
                  <a:gd name="T12" fmla="*/ 0 60000 65536"/>
                  <a:gd name="T13" fmla="*/ 0 60000 65536"/>
                  <a:gd name="T14" fmla="*/ 0 60000 65536"/>
                  <a:gd name="T15" fmla="*/ 0 w 52"/>
                  <a:gd name="T16" fmla="*/ 0 h 52"/>
                  <a:gd name="T17" fmla="*/ 52 w 52"/>
                  <a:gd name="T18" fmla="*/ 52 h 52"/>
                </a:gdLst>
                <a:ahLst/>
                <a:cxnLst>
                  <a:cxn ang="T10">
                    <a:pos x="T0" y="T1"/>
                  </a:cxn>
                  <a:cxn ang="T11">
                    <a:pos x="T2" y="T3"/>
                  </a:cxn>
                  <a:cxn ang="T12">
                    <a:pos x="T4" y="T5"/>
                  </a:cxn>
                  <a:cxn ang="T13">
                    <a:pos x="T6" y="T7"/>
                  </a:cxn>
                  <a:cxn ang="T14">
                    <a:pos x="T8" y="T9"/>
                  </a:cxn>
                </a:cxnLst>
                <a:rect l="T15" t="T16" r="T17" b="T18"/>
                <a:pathLst>
                  <a:path w="52" h="52">
                    <a:moveTo>
                      <a:pt x="11" y="52"/>
                    </a:moveTo>
                    <a:lnTo>
                      <a:pt x="0" y="34"/>
                    </a:lnTo>
                    <a:lnTo>
                      <a:pt x="38" y="0"/>
                    </a:lnTo>
                    <a:lnTo>
                      <a:pt x="52" y="14"/>
                    </a:lnTo>
                    <a:lnTo>
                      <a:pt x="11" y="52"/>
                    </a:lnTo>
                    <a:close/>
                  </a:path>
                </a:pathLst>
              </a:custGeom>
              <a:noFill/>
              <a:ln w="9525">
                <a:noFill/>
                <a:round/>
                <a:headEnd/>
                <a:tailEnd/>
              </a:ln>
            </p:spPr>
            <p:txBody>
              <a:bodyPr>
                <a:prstTxWarp prst="textNoShape">
                  <a:avLst/>
                </a:prstTxWarp>
              </a:bodyPr>
              <a:lstStyle/>
              <a:p>
                <a:endParaRPr lang="en-US"/>
              </a:p>
            </p:txBody>
          </p:sp>
          <p:sp>
            <p:nvSpPr>
              <p:cNvPr id="71949" name="Freeform 1627"/>
              <p:cNvSpPr>
                <a:spLocks/>
              </p:cNvSpPr>
              <p:nvPr/>
            </p:nvSpPr>
            <p:spPr bwMode="auto">
              <a:xfrm>
                <a:off x="4306" y="2029"/>
                <a:ext cx="7" cy="6"/>
              </a:xfrm>
              <a:custGeom>
                <a:avLst/>
                <a:gdLst>
                  <a:gd name="T0" fmla="*/ 14 w 35"/>
                  <a:gd name="T1" fmla="*/ 31 h 31"/>
                  <a:gd name="T2" fmla="*/ 0 w 35"/>
                  <a:gd name="T3" fmla="*/ 17 h 31"/>
                  <a:gd name="T4" fmla="*/ 17 w 35"/>
                  <a:gd name="T5" fmla="*/ 0 h 31"/>
                  <a:gd name="T6" fmla="*/ 35 w 35"/>
                  <a:gd name="T7" fmla="*/ 11 h 31"/>
                  <a:gd name="T8" fmla="*/ 31 w 35"/>
                  <a:gd name="T9" fmla="*/ 13 h 31"/>
                  <a:gd name="T10" fmla="*/ 14 w 35"/>
                  <a:gd name="T11" fmla="*/ 31 h 31"/>
                  <a:gd name="T12" fmla="*/ 0 60000 65536"/>
                  <a:gd name="T13" fmla="*/ 0 60000 65536"/>
                  <a:gd name="T14" fmla="*/ 0 60000 65536"/>
                  <a:gd name="T15" fmla="*/ 0 60000 65536"/>
                  <a:gd name="T16" fmla="*/ 0 60000 65536"/>
                  <a:gd name="T17" fmla="*/ 0 60000 65536"/>
                  <a:gd name="T18" fmla="*/ 0 w 35"/>
                  <a:gd name="T19" fmla="*/ 0 h 31"/>
                  <a:gd name="T20" fmla="*/ 35 w 35"/>
                  <a:gd name="T21" fmla="*/ 31 h 31"/>
                </a:gdLst>
                <a:ahLst/>
                <a:cxnLst>
                  <a:cxn ang="T12">
                    <a:pos x="T0" y="T1"/>
                  </a:cxn>
                  <a:cxn ang="T13">
                    <a:pos x="T2" y="T3"/>
                  </a:cxn>
                  <a:cxn ang="T14">
                    <a:pos x="T4" y="T5"/>
                  </a:cxn>
                  <a:cxn ang="T15">
                    <a:pos x="T6" y="T7"/>
                  </a:cxn>
                  <a:cxn ang="T16">
                    <a:pos x="T8" y="T9"/>
                  </a:cxn>
                  <a:cxn ang="T17">
                    <a:pos x="T10" y="T11"/>
                  </a:cxn>
                </a:cxnLst>
                <a:rect l="T18" t="T19" r="T20" b="T21"/>
                <a:pathLst>
                  <a:path w="35" h="31">
                    <a:moveTo>
                      <a:pt x="14" y="31"/>
                    </a:moveTo>
                    <a:lnTo>
                      <a:pt x="0" y="17"/>
                    </a:lnTo>
                    <a:lnTo>
                      <a:pt x="17" y="0"/>
                    </a:lnTo>
                    <a:lnTo>
                      <a:pt x="35" y="11"/>
                    </a:lnTo>
                    <a:lnTo>
                      <a:pt x="31" y="13"/>
                    </a:lnTo>
                    <a:lnTo>
                      <a:pt x="14" y="31"/>
                    </a:lnTo>
                    <a:close/>
                  </a:path>
                </a:pathLst>
              </a:custGeom>
              <a:noFill/>
              <a:ln w="9525">
                <a:noFill/>
                <a:round/>
                <a:headEnd/>
                <a:tailEnd/>
              </a:ln>
            </p:spPr>
            <p:txBody>
              <a:bodyPr>
                <a:prstTxWarp prst="textNoShape">
                  <a:avLst/>
                </a:prstTxWarp>
              </a:bodyPr>
              <a:lstStyle/>
              <a:p>
                <a:endParaRPr lang="en-US"/>
              </a:p>
            </p:txBody>
          </p:sp>
          <p:sp>
            <p:nvSpPr>
              <p:cNvPr id="71950" name="Freeform 1628"/>
              <p:cNvSpPr>
                <a:spLocks/>
              </p:cNvSpPr>
              <p:nvPr/>
            </p:nvSpPr>
            <p:spPr bwMode="auto">
              <a:xfrm>
                <a:off x="4309" y="2025"/>
                <a:ext cx="6" cy="6"/>
              </a:xfrm>
              <a:custGeom>
                <a:avLst/>
                <a:gdLst>
                  <a:gd name="T0" fmla="*/ 18 w 31"/>
                  <a:gd name="T1" fmla="*/ 30 h 30"/>
                  <a:gd name="T2" fmla="*/ 0 w 31"/>
                  <a:gd name="T3" fmla="*/ 19 h 30"/>
                  <a:gd name="T4" fmla="*/ 18 w 31"/>
                  <a:gd name="T5" fmla="*/ 0 h 30"/>
                  <a:gd name="T6" fmla="*/ 31 w 31"/>
                  <a:gd name="T7" fmla="*/ 13 h 30"/>
                  <a:gd name="T8" fmla="*/ 18 w 31"/>
                  <a:gd name="T9" fmla="*/ 30 h 30"/>
                  <a:gd name="T10" fmla="*/ 0 60000 65536"/>
                  <a:gd name="T11" fmla="*/ 0 60000 65536"/>
                  <a:gd name="T12" fmla="*/ 0 60000 65536"/>
                  <a:gd name="T13" fmla="*/ 0 60000 65536"/>
                  <a:gd name="T14" fmla="*/ 0 60000 65536"/>
                  <a:gd name="T15" fmla="*/ 0 w 31"/>
                  <a:gd name="T16" fmla="*/ 0 h 30"/>
                  <a:gd name="T17" fmla="*/ 31 w 31"/>
                  <a:gd name="T18" fmla="*/ 30 h 30"/>
                </a:gdLst>
                <a:ahLst/>
                <a:cxnLst>
                  <a:cxn ang="T10">
                    <a:pos x="T0" y="T1"/>
                  </a:cxn>
                  <a:cxn ang="T11">
                    <a:pos x="T2" y="T3"/>
                  </a:cxn>
                  <a:cxn ang="T12">
                    <a:pos x="T4" y="T5"/>
                  </a:cxn>
                  <a:cxn ang="T13">
                    <a:pos x="T6" y="T7"/>
                  </a:cxn>
                  <a:cxn ang="T14">
                    <a:pos x="T8" y="T9"/>
                  </a:cxn>
                </a:cxnLst>
                <a:rect l="T15" t="T16" r="T17" b="T18"/>
                <a:pathLst>
                  <a:path w="31" h="30">
                    <a:moveTo>
                      <a:pt x="18" y="30"/>
                    </a:moveTo>
                    <a:lnTo>
                      <a:pt x="0" y="19"/>
                    </a:lnTo>
                    <a:lnTo>
                      <a:pt x="18" y="0"/>
                    </a:lnTo>
                    <a:lnTo>
                      <a:pt x="31" y="13"/>
                    </a:lnTo>
                    <a:lnTo>
                      <a:pt x="18" y="30"/>
                    </a:lnTo>
                    <a:close/>
                  </a:path>
                </a:pathLst>
              </a:custGeom>
              <a:noFill/>
              <a:ln w="9525">
                <a:noFill/>
                <a:round/>
                <a:headEnd/>
                <a:tailEnd/>
              </a:ln>
            </p:spPr>
            <p:txBody>
              <a:bodyPr>
                <a:prstTxWarp prst="textNoShape">
                  <a:avLst/>
                </a:prstTxWarp>
              </a:bodyPr>
              <a:lstStyle/>
              <a:p>
                <a:endParaRPr lang="en-US"/>
              </a:p>
            </p:txBody>
          </p:sp>
          <p:sp>
            <p:nvSpPr>
              <p:cNvPr id="71951" name="Freeform 1629"/>
              <p:cNvSpPr>
                <a:spLocks/>
              </p:cNvSpPr>
              <p:nvPr/>
            </p:nvSpPr>
            <p:spPr bwMode="auto">
              <a:xfrm>
                <a:off x="4313" y="2022"/>
                <a:ext cx="5" cy="6"/>
              </a:xfrm>
              <a:custGeom>
                <a:avLst/>
                <a:gdLst>
                  <a:gd name="T0" fmla="*/ 13 w 28"/>
                  <a:gd name="T1" fmla="*/ 30 h 30"/>
                  <a:gd name="T2" fmla="*/ 0 w 28"/>
                  <a:gd name="T3" fmla="*/ 17 h 30"/>
                  <a:gd name="T4" fmla="*/ 11 w 28"/>
                  <a:gd name="T5" fmla="*/ 0 h 30"/>
                  <a:gd name="T6" fmla="*/ 28 w 28"/>
                  <a:gd name="T7" fmla="*/ 10 h 30"/>
                  <a:gd name="T8" fmla="*/ 13 w 28"/>
                  <a:gd name="T9" fmla="*/ 30 h 30"/>
                  <a:gd name="T10" fmla="*/ 0 60000 65536"/>
                  <a:gd name="T11" fmla="*/ 0 60000 65536"/>
                  <a:gd name="T12" fmla="*/ 0 60000 65536"/>
                  <a:gd name="T13" fmla="*/ 0 60000 65536"/>
                  <a:gd name="T14" fmla="*/ 0 60000 65536"/>
                  <a:gd name="T15" fmla="*/ 0 w 28"/>
                  <a:gd name="T16" fmla="*/ 0 h 30"/>
                  <a:gd name="T17" fmla="*/ 28 w 28"/>
                  <a:gd name="T18" fmla="*/ 30 h 30"/>
                </a:gdLst>
                <a:ahLst/>
                <a:cxnLst>
                  <a:cxn ang="T10">
                    <a:pos x="T0" y="T1"/>
                  </a:cxn>
                  <a:cxn ang="T11">
                    <a:pos x="T2" y="T3"/>
                  </a:cxn>
                  <a:cxn ang="T12">
                    <a:pos x="T4" y="T5"/>
                  </a:cxn>
                  <a:cxn ang="T13">
                    <a:pos x="T6" y="T7"/>
                  </a:cxn>
                  <a:cxn ang="T14">
                    <a:pos x="T8" y="T9"/>
                  </a:cxn>
                </a:cxnLst>
                <a:rect l="T15" t="T16" r="T17" b="T18"/>
                <a:pathLst>
                  <a:path w="28" h="30">
                    <a:moveTo>
                      <a:pt x="13" y="30"/>
                    </a:moveTo>
                    <a:lnTo>
                      <a:pt x="0" y="17"/>
                    </a:lnTo>
                    <a:lnTo>
                      <a:pt x="11" y="0"/>
                    </a:lnTo>
                    <a:lnTo>
                      <a:pt x="28" y="10"/>
                    </a:lnTo>
                    <a:lnTo>
                      <a:pt x="13" y="30"/>
                    </a:lnTo>
                    <a:close/>
                  </a:path>
                </a:pathLst>
              </a:custGeom>
              <a:noFill/>
              <a:ln w="9525">
                <a:noFill/>
                <a:round/>
                <a:headEnd/>
                <a:tailEnd/>
              </a:ln>
            </p:spPr>
            <p:txBody>
              <a:bodyPr>
                <a:prstTxWarp prst="textNoShape">
                  <a:avLst/>
                </a:prstTxWarp>
              </a:bodyPr>
              <a:lstStyle/>
              <a:p>
                <a:endParaRPr lang="en-US"/>
              </a:p>
            </p:txBody>
          </p:sp>
          <p:sp>
            <p:nvSpPr>
              <p:cNvPr id="71952" name="Freeform 1630"/>
              <p:cNvSpPr>
                <a:spLocks/>
              </p:cNvSpPr>
              <p:nvPr/>
            </p:nvSpPr>
            <p:spPr bwMode="auto">
              <a:xfrm>
                <a:off x="4315" y="2018"/>
                <a:ext cx="6" cy="6"/>
              </a:xfrm>
              <a:custGeom>
                <a:avLst/>
                <a:gdLst>
                  <a:gd name="T0" fmla="*/ 17 w 28"/>
                  <a:gd name="T1" fmla="*/ 30 h 30"/>
                  <a:gd name="T2" fmla="*/ 0 w 28"/>
                  <a:gd name="T3" fmla="*/ 20 h 30"/>
                  <a:gd name="T4" fmla="*/ 11 w 28"/>
                  <a:gd name="T5" fmla="*/ 0 h 30"/>
                  <a:gd name="T6" fmla="*/ 28 w 28"/>
                  <a:gd name="T7" fmla="*/ 9 h 30"/>
                  <a:gd name="T8" fmla="*/ 28 w 28"/>
                  <a:gd name="T9" fmla="*/ 13 h 30"/>
                  <a:gd name="T10" fmla="*/ 17 w 28"/>
                  <a:gd name="T11" fmla="*/ 30 h 30"/>
                  <a:gd name="T12" fmla="*/ 0 60000 65536"/>
                  <a:gd name="T13" fmla="*/ 0 60000 65536"/>
                  <a:gd name="T14" fmla="*/ 0 60000 65536"/>
                  <a:gd name="T15" fmla="*/ 0 60000 65536"/>
                  <a:gd name="T16" fmla="*/ 0 60000 65536"/>
                  <a:gd name="T17" fmla="*/ 0 60000 65536"/>
                  <a:gd name="T18" fmla="*/ 0 w 28"/>
                  <a:gd name="T19" fmla="*/ 0 h 30"/>
                  <a:gd name="T20" fmla="*/ 28 w 28"/>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28" h="30">
                    <a:moveTo>
                      <a:pt x="17" y="30"/>
                    </a:moveTo>
                    <a:lnTo>
                      <a:pt x="0" y="20"/>
                    </a:lnTo>
                    <a:lnTo>
                      <a:pt x="11" y="0"/>
                    </a:lnTo>
                    <a:lnTo>
                      <a:pt x="28" y="9"/>
                    </a:lnTo>
                    <a:lnTo>
                      <a:pt x="28" y="13"/>
                    </a:lnTo>
                    <a:lnTo>
                      <a:pt x="17" y="30"/>
                    </a:lnTo>
                    <a:close/>
                  </a:path>
                </a:pathLst>
              </a:custGeom>
              <a:noFill/>
              <a:ln w="9525">
                <a:noFill/>
                <a:round/>
                <a:headEnd/>
                <a:tailEnd/>
              </a:ln>
            </p:spPr>
            <p:txBody>
              <a:bodyPr>
                <a:prstTxWarp prst="textNoShape">
                  <a:avLst/>
                </a:prstTxWarp>
              </a:bodyPr>
              <a:lstStyle/>
              <a:p>
                <a:endParaRPr lang="en-US"/>
              </a:p>
            </p:txBody>
          </p:sp>
          <p:sp>
            <p:nvSpPr>
              <p:cNvPr id="71953" name="Freeform 1631"/>
              <p:cNvSpPr>
                <a:spLocks/>
              </p:cNvSpPr>
              <p:nvPr/>
            </p:nvSpPr>
            <p:spPr bwMode="auto">
              <a:xfrm>
                <a:off x="4317" y="2015"/>
                <a:ext cx="5" cy="5"/>
              </a:xfrm>
              <a:custGeom>
                <a:avLst/>
                <a:gdLst>
                  <a:gd name="T0" fmla="*/ 17 w 26"/>
                  <a:gd name="T1" fmla="*/ 26 h 26"/>
                  <a:gd name="T2" fmla="*/ 0 w 26"/>
                  <a:gd name="T3" fmla="*/ 17 h 26"/>
                  <a:gd name="T4" fmla="*/ 9 w 26"/>
                  <a:gd name="T5" fmla="*/ 0 h 26"/>
                  <a:gd name="T6" fmla="*/ 26 w 26"/>
                  <a:gd name="T7" fmla="*/ 9 h 26"/>
                  <a:gd name="T8" fmla="*/ 17 w 26"/>
                  <a:gd name="T9" fmla="*/ 26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17" y="26"/>
                    </a:moveTo>
                    <a:lnTo>
                      <a:pt x="0" y="17"/>
                    </a:lnTo>
                    <a:lnTo>
                      <a:pt x="9" y="0"/>
                    </a:lnTo>
                    <a:lnTo>
                      <a:pt x="26" y="9"/>
                    </a:lnTo>
                    <a:lnTo>
                      <a:pt x="17" y="26"/>
                    </a:lnTo>
                    <a:close/>
                  </a:path>
                </a:pathLst>
              </a:custGeom>
              <a:noFill/>
              <a:ln w="9525">
                <a:noFill/>
                <a:round/>
                <a:headEnd/>
                <a:tailEnd/>
              </a:ln>
            </p:spPr>
            <p:txBody>
              <a:bodyPr>
                <a:prstTxWarp prst="textNoShape">
                  <a:avLst/>
                </a:prstTxWarp>
              </a:bodyPr>
              <a:lstStyle/>
              <a:p>
                <a:endParaRPr lang="en-US"/>
              </a:p>
            </p:txBody>
          </p:sp>
          <p:sp>
            <p:nvSpPr>
              <p:cNvPr id="71954" name="Freeform 1632"/>
              <p:cNvSpPr>
                <a:spLocks/>
              </p:cNvSpPr>
              <p:nvPr/>
            </p:nvSpPr>
            <p:spPr bwMode="auto">
              <a:xfrm>
                <a:off x="4319" y="2011"/>
                <a:ext cx="5" cy="5"/>
              </a:xfrm>
              <a:custGeom>
                <a:avLst/>
                <a:gdLst>
                  <a:gd name="T0" fmla="*/ 17 w 23"/>
                  <a:gd name="T1" fmla="*/ 26 h 26"/>
                  <a:gd name="T2" fmla="*/ 0 w 23"/>
                  <a:gd name="T3" fmla="*/ 17 h 26"/>
                  <a:gd name="T4" fmla="*/ 6 w 23"/>
                  <a:gd name="T5" fmla="*/ 0 h 26"/>
                  <a:gd name="T6" fmla="*/ 23 w 23"/>
                  <a:gd name="T7" fmla="*/ 6 h 26"/>
                  <a:gd name="T8" fmla="*/ 17 w 23"/>
                  <a:gd name="T9" fmla="*/ 26 h 26"/>
                  <a:gd name="T10" fmla="*/ 0 60000 65536"/>
                  <a:gd name="T11" fmla="*/ 0 60000 65536"/>
                  <a:gd name="T12" fmla="*/ 0 60000 65536"/>
                  <a:gd name="T13" fmla="*/ 0 60000 65536"/>
                  <a:gd name="T14" fmla="*/ 0 60000 65536"/>
                  <a:gd name="T15" fmla="*/ 0 w 23"/>
                  <a:gd name="T16" fmla="*/ 0 h 26"/>
                  <a:gd name="T17" fmla="*/ 23 w 23"/>
                  <a:gd name="T18" fmla="*/ 26 h 26"/>
                </a:gdLst>
                <a:ahLst/>
                <a:cxnLst>
                  <a:cxn ang="T10">
                    <a:pos x="T0" y="T1"/>
                  </a:cxn>
                  <a:cxn ang="T11">
                    <a:pos x="T2" y="T3"/>
                  </a:cxn>
                  <a:cxn ang="T12">
                    <a:pos x="T4" y="T5"/>
                  </a:cxn>
                  <a:cxn ang="T13">
                    <a:pos x="T6" y="T7"/>
                  </a:cxn>
                  <a:cxn ang="T14">
                    <a:pos x="T8" y="T9"/>
                  </a:cxn>
                </a:cxnLst>
                <a:rect l="T15" t="T16" r="T17" b="T18"/>
                <a:pathLst>
                  <a:path w="23" h="26">
                    <a:moveTo>
                      <a:pt x="17" y="26"/>
                    </a:moveTo>
                    <a:lnTo>
                      <a:pt x="0" y="17"/>
                    </a:lnTo>
                    <a:lnTo>
                      <a:pt x="6" y="0"/>
                    </a:lnTo>
                    <a:lnTo>
                      <a:pt x="23" y="6"/>
                    </a:lnTo>
                    <a:lnTo>
                      <a:pt x="17" y="26"/>
                    </a:lnTo>
                    <a:close/>
                  </a:path>
                </a:pathLst>
              </a:custGeom>
              <a:noFill/>
              <a:ln w="9525">
                <a:noFill/>
                <a:round/>
                <a:headEnd/>
                <a:tailEnd/>
              </a:ln>
            </p:spPr>
            <p:txBody>
              <a:bodyPr>
                <a:prstTxWarp prst="textNoShape">
                  <a:avLst/>
                </a:prstTxWarp>
              </a:bodyPr>
              <a:lstStyle/>
              <a:p>
                <a:endParaRPr lang="en-US"/>
              </a:p>
            </p:txBody>
          </p:sp>
          <p:sp>
            <p:nvSpPr>
              <p:cNvPr id="71955" name="Freeform 1633"/>
              <p:cNvSpPr>
                <a:spLocks/>
              </p:cNvSpPr>
              <p:nvPr/>
            </p:nvSpPr>
            <p:spPr bwMode="auto">
              <a:xfrm>
                <a:off x="4320" y="2008"/>
                <a:ext cx="5" cy="4"/>
              </a:xfrm>
              <a:custGeom>
                <a:avLst/>
                <a:gdLst>
                  <a:gd name="T0" fmla="*/ 17 w 23"/>
                  <a:gd name="T1" fmla="*/ 23 h 23"/>
                  <a:gd name="T2" fmla="*/ 0 w 23"/>
                  <a:gd name="T3" fmla="*/ 17 h 23"/>
                  <a:gd name="T4" fmla="*/ 2 w 23"/>
                  <a:gd name="T5" fmla="*/ 0 h 23"/>
                  <a:gd name="T6" fmla="*/ 23 w 23"/>
                  <a:gd name="T7" fmla="*/ 2 h 23"/>
                  <a:gd name="T8" fmla="*/ 17 w 23"/>
                  <a:gd name="T9" fmla="*/ 23 h 23"/>
                  <a:gd name="T10" fmla="*/ 0 60000 65536"/>
                  <a:gd name="T11" fmla="*/ 0 60000 65536"/>
                  <a:gd name="T12" fmla="*/ 0 60000 65536"/>
                  <a:gd name="T13" fmla="*/ 0 60000 65536"/>
                  <a:gd name="T14" fmla="*/ 0 60000 65536"/>
                  <a:gd name="T15" fmla="*/ 0 w 23"/>
                  <a:gd name="T16" fmla="*/ 0 h 23"/>
                  <a:gd name="T17" fmla="*/ 23 w 23"/>
                  <a:gd name="T18" fmla="*/ 23 h 23"/>
                </a:gdLst>
                <a:ahLst/>
                <a:cxnLst>
                  <a:cxn ang="T10">
                    <a:pos x="T0" y="T1"/>
                  </a:cxn>
                  <a:cxn ang="T11">
                    <a:pos x="T2" y="T3"/>
                  </a:cxn>
                  <a:cxn ang="T12">
                    <a:pos x="T4" y="T5"/>
                  </a:cxn>
                  <a:cxn ang="T13">
                    <a:pos x="T6" y="T7"/>
                  </a:cxn>
                  <a:cxn ang="T14">
                    <a:pos x="T8" y="T9"/>
                  </a:cxn>
                </a:cxnLst>
                <a:rect l="T15" t="T16" r="T17" b="T18"/>
                <a:pathLst>
                  <a:path w="23" h="23">
                    <a:moveTo>
                      <a:pt x="17" y="23"/>
                    </a:moveTo>
                    <a:lnTo>
                      <a:pt x="0" y="17"/>
                    </a:lnTo>
                    <a:lnTo>
                      <a:pt x="2" y="0"/>
                    </a:lnTo>
                    <a:lnTo>
                      <a:pt x="23" y="2"/>
                    </a:lnTo>
                    <a:lnTo>
                      <a:pt x="17" y="23"/>
                    </a:lnTo>
                    <a:close/>
                  </a:path>
                </a:pathLst>
              </a:custGeom>
              <a:noFill/>
              <a:ln w="9525">
                <a:noFill/>
                <a:round/>
                <a:headEnd/>
                <a:tailEnd/>
              </a:ln>
            </p:spPr>
            <p:txBody>
              <a:bodyPr>
                <a:prstTxWarp prst="textNoShape">
                  <a:avLst/>
                </a:prstTxWarp>
              </a:bodyPr>
              <a:lstStyle/>
              <a:p>
                <a:endParaRPr lang="en-US"/>
              </a:p>
            </p:txBody>
          </p:sp>
          <p:sp>
            <p:nvSpPr>
              <p:cNvPr id="71956" name="Freeform 1634"/>
              <p:cNvSpPr>
                <a:spLocks/>
              </p:cNvSpPr>
              <p:nvPr/>
            </p:nvSpPr>
            <p:spPr bwMode="auto">
              <a:xfrm>
                <a:off x="4321" y="2004"/>
                <a:ext cx="4" cy="4"/>
              </a:xfrm>
              <a:custGeom>
                <a:avLst/>
                <a:gdLst>
                  <a:gd name="T0" fmla="*/ 21 w 21"/>
                  <a:gd name="T1" fmla="*/ 22 h 22"/>
                  <a:gd name="T2" fmla="*/ 0 w 21"/>
                  <a:gd name="T3" fmla="*/ 20 h 22"/>
                  <a:gd name="T4" fmla="*/ 0 w 21"/>
                  <a:gd name="T5" fmla="*/ 0 h 22"/>
                  <a:gd name="T6" fmla="*/ 21 w 21"/>
                  <a:gd name="T7" fmla="*/ 0 h 22"/>
                  <a:gd name="T8" fmla="*/ 21 w 21"/>
                  <a:gd name="T9" fmla="*/ 22 h 22"/>
                  <a:gd name="T10" fmla="*/ 0 60000 65536"/>
                  <a:gd name="T11" fmla="*/ 0 60000 65536"/>
                  <a:gd name="T12" fmla="*/ 0 60000 65536"/>
                  <a:gd name="T13" fmla="*/ 0 60000 65536"/>
                  <a:gd name="T14" fmla="*/ 0 60000 65536"/>
                  <a:gd name="T15" fmla="*/ 0 w 21"/>
                  <a:gd name="T16" fmla="*/ 0 h 22"/>
                  <a:gd name="T17" fmla="*/ 21 w 21"/>
                  <a:gd name="T18" fmla="*/ 22 h 22"/>
                </a:gdLst>
                <a:ahLst/>
                <a:cxnLst>
                  <a:cxn ang="T10">
                    <a:pos x="T0" y="T1"/>
                  </a:cxn>
                  <a:cxn ang="T11">
                    <a:pos x="T2" y="T3"/>
                  </a:cxn>
                  <a:cxn ang="T12">
                    <a:pos x="T4" y="T5"/>
                  </a:cxn>
                  <a:cxn ang="T13">
                    <a:pos x="T6" y="T7"/>
                  </a:cxn>
                  <a:cxn ang="T14">
                    <a:pos x="T8" y="T9"/>
                  </a:cxn>
                </a:cxnLst>
                <a:rect l="T15" t="T16" r="T17" b="T18"/>
                <a:pathLst>
                  <a:path w="21" h="22">
                    <a:moveTo>
                      <a:pt x="21" y="22"/>
                    </a:moveTo>
                    <a:lnTo>
                      <a:pt x="0" y="20"/>
                    </a:lnTo>
                    <a:lnTo>
                      <a:pt x="0" y="0"/>
                    </a:lnTo>
                    <a:lnTo>
                      <a:pt x="21" y="0"/>
                    </a:lnTo>
                    <a:lnTo>
                      <a:pt x="21" y="22"/>
                    </a:lnTo>
                    <a:close/>
                  </a:path>
                </a:pathLst>
              </a:custGeom>
              <a:noFill/>
              <a:ln w="9525">
                <a:noFill/>
                <a:round/>
                <a:headEnd/>
                <a:tailEnd/>
              </a:ln>
            </p:spPr>
            <p:txBody>
              <a:bodyPr>
                <a:prstTxWarp prst="textNoShape">
                  <a:avLst/>
                </a:prstTxWarp>
              </a:bodyPr>
              <a:lstStyle/>
              <a:p>
                <a:endParaRPr lang="en-US"/>
              </a:p>
            </p:txBody>
          </p:sp>
          <p:sp>
            <p:nvSpPr>
              <p:cNvPr id="71957" name="Rectangle 1635"/>
              <p:cNvSpPr>
                <a:spLocks noChangeArrowheads="1"/>
              </p:cNvSpPr>
              <p:nvPr/>
            </p:nvSpPr>
            <p:spPr bwMode="auto">
              <a:xfrm>
                <a:off x="4321" y="1995"/>
                <a:ext cx="4" cy="9"/>
              </a:xfrm>
              <a:prstGeom prst="rect">
                <a:avLst/>
              </a:prstGeom>
              <a:noFill/>
              <a:ln w="9525">
                <a:noFill/>
                <a:miter lim="800000"/>
                <a:headEnd/>
                <a:tailEnd/>
              </a:ln>
            </p:spPr>
            <p:txBody>
              <a:bodyPr>
                <a:prstTxWarp prst="textNoShape">
                  <a:avLst/>
                </a:prstTxWarp>
              </a:bodyPr>
              <a:lstStyle/>
              <a:p>
                <a:endParaRPr lang="en-US"/>
              </a:p>
            </p:txBody>
          </p:sp>
          <p:sp>
            <p:nvSpPr>
              <p:cNvPr id="71958" name="Freeform 1636"/>
              <p:cNvSpPr>
                <a:spLocks/>
              </p:cNvSpPr>
              <p:nvPr/>
            </p:nvSpPr>
            <p:spPr bwMode="auto">
              <a:xfrm>
                <a:off x="4320" y="1985"/>
                <a:ext cx="5" cy="10"/>
              </a:xfrm>
              <a:custGeom>
                <a:avLst/>
                <a:gdLst>
                  <a:gd name="T0" fmla="*/ 26 w 26"/>
                  <a:gd name="T1" fmla="*/ 49 h 49"/>
                  <a:gd name="T2" fmla="*/ 5 w 26"/>
                  <a:gd name="T3" fmla="*/ 49 h 49"/>
                  <a:gd name="T4" fmla="*/ 0 w 26"/>
                  <a:gd name="T5" fmla="*/ 5 h 49"/>
                  <a:gd name="T6" fmla="*/ 20 w 26"/>
                  <a:gd name="T7" fmla="*/ 0 h 49"/>
                  <a:gd name="T8" fmla="*/ 20 w 26"/>
                  <a:gd name="T9" fmla="*/ 2 h 49"/>
                  <a:gd name="T10" fmla="*/ 26 w 26"/>
                  <a:gd name="T11" fmla="*/ 49 h 49"/>
                  <a:gd name="T12" fmla="*/ 0 60000 65536"/>
                  <a:gd name="T13" fmla="*/ 0 60000 65536"/>
                  <a:gd name="T14" fmla="*/ 0 60000 65536"/>
                  <a:gd name="T15" fmla="*/ 0 60000 65536"/>
                  <a:gd name="T16" fmla="*/ 0 60000 65536"/>
                  <a:gd name="T17" fmla="*/ 0 60000 65536"/>
                  <a:gd name="T18" fmla="*/ 0 w 26"/>
                  <a:gd name="T19" fmla="*/ 0 h 49"/>
                  <a:gd name="T20" fmla="*/ 26 w 26"/>
                  <a:gd name="T21" fmla="*/ 49 h 49"/>
                </a:gdLst>
                <a:ahLst/>
                <a:cxnLst>
                  <a:cxn ang="T12">
                    <a:pos x="T0" y="T1"/>
                  </a:cxn>
                  <a:cxn ang="T13">
                    <a:pos x="T2" y="T3"/>
                  </a:cxn>
                  <a:cxn ang="T14">
                    <a:pos x="T4" y="T5"/>
                  </a:cxn>
                  <a:cxn ang="T15">
                    <a:pos x="T6" y="T7"/>
                  </a:cxn>
                  <a:cxn ang="T16">
                    <a:pos x="T8" y="T9"/>
                  </a:cxn>
                  <a:cxn ang="T17">
                    <a:pos x="T10" y="T11"/>
                  </a:cxn>
                </a:cxnLst>
                <a:rect l="T18" t="T19" r="T20" b="T21"/>
                <a:pathLst>
                  <a:path w="26" h="49">
                    <a:moveTo>
                      <a:pt x="26" y="49"/>
                    </a:moveTo>
                    <a:lnTo>
                      <a:pt x="5" y="49"/>
                    </a:lnTo>
                    <a:lnTo>
                      <a:pt x="0" y="5"/>
                    </a:lnTo>
                    <a:lnTo>
                      <a:pt x="20" y="0"/>
                    </a:lnTo>
                    <a:lnTo>
                      <a:pt x="20" y="2"/>
                    </a:lnTo>
                    <a:lnTo>
                      <a:pt x="26" y="49"/>
                    </a:lnTo>
                    <a:close/>
                  </a:path>
                </a:pathLst>
              </a:custGeom>
              <a:noFill/>
              <a:ln w="9525">
                <a:noFill/>
                <a:round/>
                <a:headEnd/>
                <a:tailEnd/>
              </a:ln>
            </p:spPr>
            <p:txBody>
              <a:bodyPr>
                <a:prstTxWarp prst="textNoShape">
                  <a:avLst/>
                </a:prstTxWarp>
              </a:bodyPr>
              <a:lstStyle/>
              <a:p>
                <a:endParaRPr lang="en-US"/>
              </a:p>
            </p:txBody>
          </p:sp>
          <p:sp>
            <p:nvSpPr>
              <p:cNvPr id="71959" name="Freeform 1637"/>
              <p:cNvSpPr>
                <a:spLocks/>
              </p:cNvSpPr>
              <p:nvPr/>
            </p:nvSpPr>
            <p:spPr bwMode="auto">
              <a:xfrm>
                <a:off x="4318" y="1975"/>
                <a:ext cx="6" cy="11"/>
              </a:xfrm>
              <a:custGeom>
                <a:avLst/>
                <a:gdLst>
                  <a:gd name="T0" fmla="*/ 28 w 28"/>
                  <a:gd name="T1" fmla="*/ 50 h 55"/>
                  <a:gd name="T2" fmla="*/ 8 w 28"/>
                  <a:gd name="T3" fmla="*/ 55 h 55"/>
                  <a:gd name="T4" fmla="*/ 0 w 28"/>
                  <a:gd name="T5" fmla="*/ 7 h 55"/>
                  <a:gd name="T6" fmla="*/ 19 w 28"/>
                  <a:gd name="T7" fmla="*/ 0 h 55"/>
                  <a:gd name="T8" fmla="*/ 28 w 28"/>
                  <a:gd name="T9" fmla="*/ 50 h 55"/>
                  <a:gd name="T10" fmla="*/ 0 60000 65536"/>
                  <a:gd name="T11" fmla="*/ 0 60000 65536"/>
                  <a:gd name="T12" fmla="*/ 0 60000 65536"/>
                  <a:gd name="T13" fmla="*/ 0 60000 65536"/>
                  <a:gd name="T14" fmla="*/ 0 60000 65536"/>
                  <a:gd name="T15" fmla="*/ 0 w 28"/>
                  <a:gd name="T16" fmla="*/ 0 h 55"/>
                  <a:gd name="T17" fmla="*/ 28 w 28"/>
                  <a:gd name="T18" fmla="*/ 55 h 55"/>
                </a:gdLst>
                <a:ahLst/>
                <a:cxnLst>
                  <a:cxn ang="T10">
                    <a:pos x="T0" y="T1"/>
                  </a:cxn>
                  <a:cxn ang="T11">
                    <a:pos x="T2" y="T3"/>
                  </a:cxn>
                  <a:cxn ang="T12">
                    <a:pos x="T4" y="T5"/>
                  </a:cxn>
                  <a:cxn ang="T13">
                    <a:pos x="T6" y="T7"/>
                  </a:cxn>
                  <a:cxn ang="T14">
                    <a:pos x="T8" y="T9"/>
                  </a:cxn>
                </a:cxnLst>
                <a:rect l="T15" t="T16" r="T17" b="T18"/>
                <a:pathLst>
                  <a:path w="28" h="55">
                    <a:moveTo>
                      <a:pt x="28" y="50"/>
                    </a:moveTo>
                    <a:lnTo>
                      <a:pt x="8" y="55"/>
                    </a:lnTo>
                    <a:lnTo>
                      <a:pt x="0" y="7"/>
                    </a:lnTo>
                    <a:lnTo>
                      <a:pt x="19" y="0"/>
                    </a:lnTo>
                    <a:lnTo>
                      <a:pt x="28" y="50"/>
                    </a:lnTo>
                    <a:close/>
                  </a:path>
                </a:pathLst>
              </a:custGeom>
              <a:noFill/>
              <a:ln w="9525">
                <a:noFill/>
                <a:round/>
                <a:headEnd/>
                <a:tailEnd/>
              </a:ln>
            </p:spPr>
            <p:txBody>
              <a:bodyPr>
                <a:prstTxWarp prst="textNoShape">
                  <a:avLst/>
                </a:prstTxWarp>
              </a:bodyPr>
              <a:lstStyle/>
              <a:p>
                <a:endParaRPr lang="en-US"/>
              </a:p>
            </p:txBody>
          </p:sp>
          <p:sp>
            <p:nvSpPr>
              <p:cNvPr id="71960" name="Freeform 1638"/>
              <p:cNvSpPr>
                <a:spLocks/>
              </p:cNvSpPr>
              <p:nvPr/>
            </p:nvSpPr>
            <p:spPr bwMode="auto">
              <a:xfrm>
                <a:off x="4314" y="1955"/>
                <a:ext cx="8" cy="22"/>
              </a:xfrm>
              <a:custGeom>
                <a:avLst/>
                <a:gdLst>
                  <a:gd name="T0" fmla="*/ 40 w 40"/>
                  <a:gd name="T1" fmla="*/ 100 h 107"/>
                  <a:gd name="T2" fmla="*/ 21 w 40"/>
                  <a:gd name="T3" fmla="*/ 107 h 107"/>
                  <a:gd name="T4" fmla="*/ 0 w 40"/>
                  <a:gd name="T5" fmla="*/ 2 h 107"/>
                  <a:gd name="T6" fmla="*/ 17 w 40"/>
                  <a:gd name="T7" fmla="*/ 0 h 107"/>
                  <a:gd name="T8" fmla="*/ 40 w 40"/>
                  <a:gd name="T9" fmla="*/ 100 h 107"/>
                  <a:gd name="T10" fmla="*/ 0 60000 65536"/>
                  <a:gd name="T11" fmla="*/ 0 60000 65536"/>
                  <a:gd name="T12" fmla="*/ 0 60000 65536"/>
                  <a:gd name="T13" fmla="*/ 0 60000 65536"/>
                  <a:gd name="T14" fmla="*/ 0 60000 65536"/>
                  <a:gd name="T15" fmla="*/ 0 w 40"/>
                  <a:gd name="T16" fmla="*/ 0 h 107"/>
                  <a:gd name="T17" fmla="*/ 40 w 40"/>
                  <a:gd name="T18" fmla="*/ 107 h 107"/>
                </a:gdLst>
                <a:ahLst/>
                <a:cxnLst>
                  <a:cxn ang="T10">
                    <a:pos x="T0" y="T1"/>
                  </a:cxn>
                  <a:cxn ang="T11">
                    <a:pos x="T2" y="T3"/>
                  </a:cxn>
                  <a:cxn ang="T12">
                    <a:pos x="T4" y="T5"/>
                  </a:cxn>
                  <a:cxn ang="T13">
                    <a:pos x="T6" y="T7"/>
                  </a:cxn>
                  <a:cxn ang="T14">
                    <a:pos x="T8" y="T9"/>
                  </a:cxn>
                </a:cxnLst>
                <a:rect l="T15" t="T16" r="T17" b="T18"/>
                <a:pathLst>
                  <a:path w="40" h="107">
                    <a:moveTo>
                      <a:pt x="40" y="100"/>
                    </a:moveTo>
                    <a:lnTo>
                      <a:pt x="21" y="107"/>
                    </a:lnTo>
                    <a:lnTo>
                      <a:pt x="0" y="2"/>
                    </a:lnTo>
                    <a:lnTo>
                      <a:pt x="17" y="0"/>
                    </a:lnTo>
                    <a:lnTo>
                      <a:pt x="40" y="100"/>
                    </a:lnTo>
                    <a:close/>
                  </a:path>
                </a:pathLst>
              </a:custGeom>
              <a:noFill/>
              <a:ln w="9525">
                <a:noFill/>
                <a:round/>
                <a:headEnd/>
                <a:tailEnd/>
              </a:ln>
            </p:spPr>
            <p:txBody>
              <a:bodyPr>
                <a:prstTxWarp prst="textNoShape">
                  <a:avLst/>
                </a:prstTxWarp>
              </a:bodyPr>
              <a:lstStyle/>
              <a:p>
                <a:endParaRPr lang="en-US"/>
              </a:p>
            </p:txBody>
          </p:sp>
          <p:sp>
            <p:nvSpPr>
              <p:cNvPr id="71961" name="Freeform 1639"/>
              <p:cNvSpPr>
                <a:spLocks/>
              </p:cNvSpPr>
              <p:nvPr/>
            </p:nvSpPr>
            <p:spPr bwMode="auto">
              <a:xfrm>
                <a:off x="4312" y="1945"/>
                <a:ext cx="5" cy="11"/>
              </a:xfrm>
              <a:custGeom>
                <a:avLst/>
                <a:gdLst>
                  <a:gd name="T0" fmla="*/ 28 w 28"/>
                  <a:gd name="T1" fmla="*/ 52 h 54"/>
                  <a:gd name="T2" fmla="*/ 11 w 28"/>
                  <a:gd name="T3" fmla="*/ 54 h 54"/>
                  <a:gd name="T4" fmla="*/ 0 w 28"/>
                  <a:gd name="T5" fmla="*/ 2 h 54"/>
                  <a:gd name="T6" fmla="*/ 19 w 28"/>
                  <a:gd name="T7" fmla="*/ 0 h 54"/>
                  <a:gd name="T8" fmla="*/ 28 w 28"/>
                  <a:gd name="T9" fmla="*/ 52 h 54"/>
                  <a:gd name="T10" fmla="*/ 0 60000 65536"/>
                  <a:gd name="T11" fmla="*/ 0 60000 65536"/>
                  <a:gd name="T12" fmla="*/ 0 60000 65536"/>
                  <a:gd name="T13" fmla="*/ 0 60000 65536"/>
                  <a:gd name="T14" fmla="*/ 0 60000 65536"/>
                  <a:gd name="T15" fmla="*/ 0 w 28"/>
                  <a:gd name="T16" fmla="*/ 0 h 54"/>
                  <a:gd name="T17" fmla="*/ 28 w 28"/>
                  <a:gd name="T18" fmla="*/ 54 h 54"/>
                </a:gdLst>
                <a:ahLst/>
                <a:cxnLst>
                  <a:cxn ang="T10">
                    <a:pos x="T0" y="T1"/>
                  </a:cxn>
                  <a:cxn ang="T11">
                    <a:pos x="T2" y="T3"/>
                  </a:cxn>
                  <a:cxn ang="T12">
                    <a:pos x="T4" y="T5"/>
                  </a:cxn>
                  <a:cxn ang="T13">
                    <a:pos x="T6" y="T7"/>
                  </a:cxn>
                  <a:cxn ang="T14">
                    <a:pos x="T8" y="T9"/>
                  </a:cxn>
                </a:cxnLst>
                <a:rect l="T15" t="T16" r="T17" b="T18"/>
                <a:pathLst>
                  <a:path w="28" h="54">
                    <a:moveTo>
                      <a:pt x="28" y="52"/>
                    </a:moveTo>
                    <a:lnTo>
                      <a:pt x="11" y="54"/>
                    </a:lnTo>
                    <a:lnTo>
                      <a:pt x="0" y="2"/>
                    </a:lnTo>
                    <a:lnTo>
                      <a:pt x="19" y="0"/>
                    </a:lnTo>
                    <a:lnTo>
                      <a:pt x="28" y="52"/>
                    </a:lnTo>
                    <a:close/>
                  </a:path>
                </a:pathLst>
              </a:custGeom>
              <a:noFill/>
              <a:ln w="9525">
                <a:noFill/>
                <a:round/>
                <a:headEnd/>
                <a:tailEnd/>
              </a:ln>
            </p:spPr>
            <p:txBody>
              <a:bodyPr>
                <a:prstTxWarp prst="textNoShape">
                  <a:avLst/>
                </a:prstTxWarp>
              </a:bodyPr>
              <a:lstStyle/>
              <a:p>
                <a:endParaRPr lang="en-US"/>
              </a:p>
            </p:txBody>
          </p:sp>
          <p:sp>
            <p:nvSpPr>
              <p:cNvPr id="71962" name="Freeform 1640"/>
              <p:cNvSpPr>
                <a:spLocks/>
              </p:cNvSpPr>
              <p:nvPr/>
            </p:nvSpPr>
            <p:spPr bwMode="auto">
              <a:xfrm>
                <a:off x="4310" y="1935"/>
                <a:ext cx="5" cy="10"/>
              </a:xfrm>
              <a:custGeom>
                <a:avLst/>
                <a:gdLst>
                  <a:gd name="T0" fmla="*/ 28 w 28"/>
                  <a:gd name="T1" fmla="*/ 52 h 54"/>
                  <a:gd name="T2" fmla="*/ 9 w 28"/>
                  <a:gd name="T3" fmla="*/ 54 h 54"/>
                  <a:gd name="T4" fmla="*/ 0 w 28"/>
                  <a:gd name="T5" fmla="*/ 3 h 54"/>
                  <a:gd name="T6" fmla="*/ 0 w 28"/>
                  <a:gd name="T7" fmla="*/ 0 h 54"/>
                  <a:gd name="T8" fmla="*/ 20 w 28"/>
                  <a:gd name="T9" fmla="*/ 0 h 54"/>
                  <a:gd name="T10" fmla="*/ 28 w 28"/>
                  <a:gd name="T11" fmla="*/ 52 h 54"/>
                  <a:gd name="T12" fmla="*/ 0 60000 65536"/>
                  <a:gd name="T13" fmla="*/ 0 60000 65536"/>
                  <a:gd name="T14" fmla="*/ 0 60000 65536"/>
                  <a:gd name="T15" fmla="*/ 0 60000 65536"/>
                  <a:gd name="T16" fmla="*/ 0 60000 65536"/>
                  <a:gd name="T17" fmla="*/ 0 60000 65536"/>
                  <a:gd name="T18" fmla="*/ 0 w 28"/>
                  <a:gd name="T19" fmla="*/ 0 h 54"/>
                  <a:gd name="T20" fmla="*/ 28 w 28"/>
                  <a:gd name="T21" fmla="*/ 54 h 54"/>
                </a:gdLst>
                <a:ahLst/>
                <a:cxnLst>
                  <a:cxn ang="T12">
                    <a:pos x="T0" y="T1"/>
                  </a:cxn>
                  <a:cxn ang="T13">
                    <a:pos x="T2" y="T3"/>
                  </a:cxn>
                  <a:cxn ang="T14">
                    <a:pos x="T4" y="T5"/>
                  </a:cxn>
                  <a:cxn ang="T15">
                    <a:pos x="T6" y="T7"/>
                  </a:cxn>
                  <a:cxn ang="T16">
                    <a:pos x="T8" y="T9"/>
                  </a:cxn>
                  <a:cxn ang="T17">
                    <a:pos x="T10" y="T11"/>
                  </a:cxn>
                </a:cxnLst>
                <a:rect l="T18" t="T19" r="T20" b="T21"/>
                <a:pathLst>
                  <a:path w="28" h="54">
                    <a:moveTo>
                      <a:pt x="28" y="52"/>
                    </a:moveTo>
                    <a:lnTo>
                      <a:pt x="9" y="54"/>
                    </a:lnTo>
                    <a:lnTo>
                      <a:pt x="0" y="3"/>
                    </a:lnTo>
                    <a:lnTo>
                      <a:pt x="0" y="0"/>
                    </a:lnTo>
                    <a:lnTo>
                      <a:pt x="20" y="0"/>
                    </a:lnTo>
                    <a:lnTo>
                      <a:pt x="28" y="52"/>
                    </a:lnTo>
                    <a:close/>
                  </a:path>
                </a:pathLst>
              </a:custGeom>
              <a:noFill/>
              <a:ln w="9525">
                <a:noFill/>
                <a:round/>
                <a:headEnd/>
                <a:tailEnd/>
              </a:ln>
            </p:spPr>
            <p:txBody>
              <a:bodyPr>
                <a:prstTxWarp prst="textNoShape">
                  <a:avLst/>
                </a:prstTxWarp>
              </a:bodyPr>
              <a:lstStyle/>
              <a:p>
                <a:endParaRPr lang="en-US"/>
              </a:p>
            </p:txBody>
          </p:sp>
          <p:sp>
            <p:nvSpPr>
              <p:cNvPr id="71963" name="Freeform 1641"/>
              <p:cNvSpPr>
                <a:spLocks/>
              </p:cNvSpPr>
              <p:nvPr/>
            </p:nvSpPr>
            <p:spPr bwMode="auto">
              <a:xfrm>
                <a:off x="4309" y="1924"/>
                <a:ext cx="5" cy="11"/>
              </a:xfrm>
              <a:custGeom>
                <a:avLst/>
                <a:gdLst>
                  <a:gd name="T0" fmla="*/ 26 w 26"/>
                  <a:gd name="T1" fmla="*/ 52 h 52"/>
                  <a:gd name="T2" fmla="*/ 6 w 26"/>
                  <a:gd name="T3" fmla="*/ 52 h 52"/>
                  <a:gd name="T4" fmla="*/ 0 w 26"/>
                  <a:gd name="T5" fmla="*/ 0 h 52"/>
                  <a:gd name="T6" fmla="*/ 21 w 26"/>
                  <a:gd name="T7" fmla="*/ 0 h 52"/>
                  <a:gd name="T8" fmla="*/ 26 w 26"/>
                  <a:gd name="T9" fmla="*/ 52 h 52"/>
                  <a:gd name="T10" fmla="*/ 0 60000 65536"/>
                  <a:gd name="T11" fmla="*/ 0 60000 65536"/>
                  <a:gd name="T12" fmla="*/ 0 60000 65536"/>
                  <a:gd name="T13" fmla="*/ 0 60000 65536"/>
                  <a:gd name="T14" fmla="*/ 0 60000 65536"/>
                  <a:gd name="T15" fmla="*/ 0 w 26"/>
                  <a:gd name="T16" fmla="*/ 0 h 52"/>
                  <a:gd name="T17" fmla="*/ 26 w 26"/>
                  <a:gd name="T18" fmla="*/ 52 h 52"/>
                </a:gdLst>
                <a:ahLst/>
                <a:cxnLst>
                  <a:cxn ang="T10">
                    <a:pos x="T0" y="T1"/>
                  </a:cxn>
                  <a:cxn ang="T11">
                    <a:pos x="T2" y="T3"/>
                  </a:cxn>
                  <a:cxn ang="T12">
                    <a:pos x="T4" y="T5"/>
                  </a:cxn>
                  <a:cxn ang="T13">
                    <a:pos x="T6" y="T7"/>
                  </a:cxn>
                  <a:cxn ang="T14">
                    <a:pos x="T8" y="T9"/>
                  </a:cxn>
                </a:cxnLst>
                <a:rect l="T15" t="T16" r="T17" b="T18"/>
                <a:pathLst>
                  <a:path w="26" h="52">
                    <a:moveTo>
                      <a:pt x="26" y="52"/>
                    </a:moveTo>
                    <a:lnTo>
                      <a:pt x="6" y="52"/>
                    </a:lnTo>
                    <a:lnTo>
                      <a:pt x="0" y="0"/>
                    </a:lnTo>
                    <a:lnTo>
                      <a:pt x="21" y="0"/>
                    </a:lnTo>
                    <a:lnTo>
                      <a:pt x="26" y="52"/>
                    </a:lnTo>
                    <a:close/>
                  </a:path>
                </a:pathLst>
              </a:custGeom>
              <a:noFill/>
              <a:ln w="9525">
                <a:noFill/>
                <a:round/>
                <a:headEnd/>
                <a:tailEnd/>
              </a:ln>
            </p:spPr>
            <p:txBody>
              <a:bodyPr>
                <a:prstTxWarp prst="textNoShape">
                  <a:avLst/>
                </a:prstTxWarp>
              </a:bodyPr>
              <a:lstStyle/>
              <a:p>
                <a:endParaRPr lang="en-US"/>
              </a:p>
            </p:txBody>
          </p:sp>
          <p:sp>
            <p:nvSpPr>
              <p:cNvPr id="71964" name="Freeform 1642"/>
              <p:cNvSpPr>
                <a:spLocks/>
              </p:cNvSpPr>
              <p:nvPr/>
            </p:nvSpPr>
            <p:spPr bwMode="auto">
              <a:xfrm>
                <a:off x="4309" y="1914"/>
                <a:ext cx="4" cy="10"/>
              </a:xfrm>
              <a:custGeom>
                <a:avLst/>
                <a:gdLst>
                  <a:gd name="T0" fmla="*/ 21 w 21"/>
                  <a:gd name="T1" fmla="*/ 51 h 51"/>
                  <a:gd name="T2" fmla="*/ 0 w 21"/>
                  <a:gd name="T3" fmla="*/ 51 h 51"/>
                  <a:gd name="T4" fmla="*/ 0 w 21"/>
                  <a:gd name="T5" fmla="*/ 0 h 51"/>
                  <a:gd name="T6" fmla="*/ 21 w 21"/>
                  <a:gd name="T7" fmla="*/ 2 h 51"/>
                  <a:gd name="T8" fmla="*/ 21 w 21"/>
                  <a:gd name="T9" fmla="*/ 51 h 51"/>
                  <a:gd name="T10" fmla="*/ 0 60000 65536"/>
                  <a:gd name="T11" fmla="*/ 0 60000 65536"/>
                  <a:gd name="T12" fmla="*/ 0 60000 65536"/>
                  <a:gd name="T13" fmla="*/ 0 60000 65536"/>
                  <a:gd name="T14" fmla="*/ 0 60000 65536"/>
                  <a:gd name="T15" fmla="*/ 0 w 21"/>
                  <a:gd name="T16" fmla="*/ 0 h 51"/>
                  <a:gd name="T17" fmla="*/ 21 w 21"/>
                  <a:gd name="T18" fmla="*/ 51 h 51"/>
                </a:gdLst>
                <a:ahLst/>
                <a:cxnLst>
                  <a:cxn ang="T10">
                    <a:pos x="T0" y="T1"/>
                  </a:cxn>
                  <a:cxn ang="T11">
                    <a:pos x="T2" y="T3"/>
                  </a:cxn>
                  <a:cxn ang="T12">
                    <a:pos x="T4" y="T5"/>
                  </a:cxn>
                  <a:cxn ang="T13">
                    <a:pos x="T6" y="T7"/>
                  </a:cxn>
                  <a:cxn ang="T14">
                    <a:pos x="T8" y="T9"/>
                  </a:cxn>
                </a:cxnLst>
                <a:rect l="T15" t="T16" r="T17" b="T18"/>
                <a:pathLst>
                  <a:path w="21" h="51">
                    <a:moveTo>
                      <a:pt x="21" y="51"/>
                    </a:moveTo>
                    <a:lnTo>
                      <a:pt x="0" y="51"/>
                    </a:lnTo>
                    <a:lnTo>
                      <a:pt x="0" y="0"/>
                    </a:lnTo>
                    <a:lnTo>
                      <a:pt x="21" y="2"/>
                    </a:lnTo>
                    <a:lnTo>
                      <a:pt x="21" y="51"/>
                    </a:lnTo>
                    <a:close/>
                  </a:path>
                </a:pathLst>
              </a:custGeom>
              <a:noFill/>
              <a:ln w="9525">
                <a:noFill/>
                <a:round/>
                <a:headEnd/>
                <a:tailEnd/>
              </a:ln>
            </p:spPr>
            <p:txBody>
              <a:bodyPr>
                <a:prstTxWarp prst="textNoShape">
                  <a:avLst/>
                </a:prstTxWarp>
              </a:bodyPr>
              <a:lstStyle/>
              <a:p>
                <a:endParaRPr lang="en-US"/>
              </a:p>
            </p:txBody>
          </p:sp>
          <p:sp>
            <p:nvSpPr>
              <p:cNvPr id="71965" name="Freeform 1643"/>
              <p:cNvSpPr>
                <a:spLocks/>
              </p:cNvSpPr>
              <p:nvPr/>
            </p:nvSpPr>
            <p:spPr bwMode="auto">
              <a:xfrm>
                <a:off x="4309" y="1909"/>
                <a:ext cx="4" cy="5"/>
              </a:xfrm>
              <a:custGeom>
                <a:avLst/>
                <a:gdLst>
                  <a:gd name="T0" fmla="*/ 21 w 23"/>
                  <a:gd name="T1" fmla="*/ 28 h 28"/>
                  <a:gd name="T2" fmla="*/ 0 w 23"/>
                  <a:gd name="T3" fmla="*/ 26 h 28"/>
                  <a:gd name="T4" fmla="*/ 3 w 23"/>
                  <a:gd name="T5" fmla="*/ 2 h 28"/>
                  <a:gd name="T6" fmla="*/ 3 w 23"/>
                  <a:gd name="T7" fmla="*/ 0 h 28"/>
                  <a:gd name="T8" fmla="*/ 23 w 23"/>
                  <a:gd name="T9" fmla="*/ 2 h 28"/>
                  <a:gd name="T10" fmla="*/ 21 w 23"/>
                  <a:gd name="T11" fmla="*/ 28 h 28"/>
                  <a:gd name="T12" fmla="*/ 0 60000 65536"/>
                  <a:gd name="T13" fmla="*/ 0 60000 65536"/>
                  <a:gd name="T14" fmla="*/ 0 60000 65536"/>
                  <a:gd name="T15" fmla="*/ 0 60000 65536"/>
                  <a:gd name="T16" fmla="*/ 0 60000 65536"/>
                  <a:gd name="T17" fmla="*/ 0 60000 65536"/>
                  <a:gd name="T18" fmla="*/ 0 w 23"/>
                  <a:gd name="T19" fmla="*/ 0 h 28"/>
                  <a:gd name="T20" fmla="*/ 23 w 23"/>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23" h="28">
                    <a:moveTo>
                      <a:pt x="21" y="28"/>
                    </a:moveTo>
                    <a:lnTo>
                      <a:pt x="0" y="26"/>
                    </a:lnTo>
                    <a:lnTo>
                      <a:pt x="3" y="2"/>
                    </a:lnTo>
                    <a:lnTo>
                      <a:pt x="3" y="0"/>
                    </a:lnTo>
                    <a:lnTo>
                      <a:pt x="23" y="2"/>
                    </a:lnTo>
                    <a:lnTo>
                      <a:pt x="21" y="28"/>
                    </a:lnTo>
                    <a:close/>
                  </a:path>
                </a:pathLst>
              </a:custGeom>
              <a:noFill/>
              <a:ln w="9525">
                <a:noFill/>
                <a:round/>
                <a:headEnd/>
                <a:tailEnd/>
              </a:ln>
            </p:spPr>
            <p:txBody>
              <a:bodyPr>
                <a:prstTxWarp prst="textNoShape">
                  <a:avLst/>
                </a:prstTxWarp>
              </a:bodyPr>
              <a:lstStyle/>
              <a:p>
                <a:endParaRPr lang="en-US"/>
              </a:p>
            </p:txBody>
          </p:sp>
          <p:sp>
            <p:nvSpPr>
              <p:cNvPr id="71966" name="Freeform 1644"/>
              <p:cNvSpPr>
                <a:spLocks/>
              </p:cNvSpPr>
              <p:nvPr/>
            </p:nvSpPr>
            <p:spPr bwMode="auto">
              <a:xfrm>
                <a:off x="4309" y="1904"/>
                <a:ext cx="5" cy="5"/>
              </a:xfrm>
              <a:custGeom>
                <a:avLst/>
                <a:gdLst>
                  <a:gd name="T0" fmla="*/ 20 w 23"/>
                  <a:gd name="T1" fmla="*/ 25 h 25"/>
                  <a:gd name="T2" fmla="*/ 0 w 23"/>
                  <a:gd name="T3" fmla="*/ 23 h 25"/>
                  <a:gd name="T4" fmla="*/ 3 w 23"/>
                  <a:gd name="T5" fmla="*/ 0 h 25"/>
                  <a:gd name="T6" fmla="*/ 23 w 23"/>
                  <a:gd name="T7" fmla="*/ 2 h 25"/>
                  <a:gd name="T8" fmla="*/ 20 w 23"/>
                  <a:gd name="T9" fmla="*/ 25 h 25"/>
                  <a:gd name="T10" fmla="*/ 0 60000 65536"/>
                  <a:gd name="T11" fmla="*/ 0 60000 65536"/>
                  <a:gd name="T12" fmla="*/ 0 60000 65536"/>
                  <a:gd name="T13" fmla="*/ 0 60000 65536"/>
                  <a:gd name="T14" fmla="*/ 0 60000 65536"/>
                  <a:gd name="T15" fmla="*/ 0 w 23"/>
                  <a:gd name="T16" fmla="*/ 0 h 25"/>
                  <a:gd name="T17" fmla="*/ 23 w 23"/>
                  <a:gd name="T18" fmla="*/ 25 h 25"/>
                </a:gdLst>
                <a:ahLst/>
                <a:cxnLst>
                  <a:cxn ang="T10">
                    <a:pos x="T0" y="T1"/>
                  </a:cxn>
                  <a:cxn ang="T11">
                    <a:pos x="T2" y="T3"/>
                  </a:cxn>
                  <a:cxn ang="T12">
                    <a:pos x="T4" y="T5"/>
                  </a:cxn>
                  <a:cxn ang="T13">
                    <a:pos x="T6" y="T7"/>
                  </a:cxn>
                  <a:cxn ang="T14">
                    <a:pos x="T8" y="T9"/>
                  </a:cxn>
                </a:cxnLst>
                <a:rect l="T15" t="T16" r="T17" b="T18"/>
                <a:pathLst>
                  <a:path w="23" h="25">
                    <a:moveTo>
                      <a:pt x="20" y="25"/>
                    </a:moveTo>
                    <a:lnTo>
                      <a:pt x="0" y="23"/>
                    </a:lnTo>
                    <a:lnTo>
                      <a:pt x="3" y="0"/>
                    </a:lnTo>
                    <a:lnTo>
                      <a:pt x="23" y="2"/>
                    </a:lnTo>
                    <a:lnTo>
                      <a:pt x="20" y="25"/>
                    </a:lnTo>
                    <a:close/>
                  </a:path>
                </a:pathLst>
              </a:custGeom>
              <a:noFill/>
              <a:ln w="9525">
                <a:noFill/>
                <a:round/>
                <a:headEnd/>
                <a:tailEnd/>
              </a:ln>
            </p:spPr>
            <p:txBody>
              <a:bodyPr>
                <a:prstTxWarp prst="textNoShape">
                  <a:avLst/>
                </a:prstTxWarp>
              </a:bodyPr>
              <a:lstStyle/>
              <a:p>
                <a:endParaRPr lang="en-US"/>
              </a:p>
            </p:txBody>
          </p:sp>
          <p:sp>
            <p:nvSpPr>
              <p:cNvPr id="71967" name="Freeform 1645"/>
              <p:cNvSpPr>
                <a:spLocks/>
              </p:cNvSpPr>
              <p:nvPr/>
            </p:nvSpPr>
            <p:spPr bwMode="auto">
              <a:xfrm>
                <a:off x="4310" y="1899"/>
                <a:ext cx="5" cy="6"/>
              </a:xfrm>
              <a:custGeom>
                <a:avLst/>
                <a:gdLst>
                  <a:gd name="T0" fmla="*/ 20 w 26"/>
                  <a:gd name="T1" fmla="*/ 28 h 28"/>
                  <a:gd name="T2" fmla="*/ 0 w 26"/>
                  <a:gd name="T3" fmla="*/ 26 h 28"/>
                  <a:gd name="T4" fmla="*/ 6 w 26"/>
                  <a:gd name="T5" fmla="*/ 0 h 28"/>
                  <a:gd name="T6" fmla="*/ 9 w 26"/>
                  <a:gd name="T7" fmla="*/ 0 h 28"/>
                  <a:gd name="T8" fmla="*/ 26 w 26"/>
                  <a:gd name="T9" fmla="*/ 5 h 28"/>
                  <a:gd name="T10" fmla="*/ 20 w 26"/>
                  <a:gd name="T11" fmla="*/ 28 h 28"/>
                  <a:gd name="T12" fmla="*/ 0 60000 65536"/>
                  <a:gd name="T13" fmla="*/ 0 60000 65536"/>
                  <a:gd name="T14" fmla="*/ 0 60000 65536"/>
                  <a:gd name="T15" fmla="*/ 0 60000 65536"/>
                  <a:gd name="T16" fmla="*/ 0 60000 65536"/>
                  <a:gd name="T17" fmla="*/ 0 60000 65536"/>
                  <a:gd name="T18" fmla="*/ 0 w 26"/>
                  <a:gd name="T19" fmla="*/ 0 h 28"/>
                  <a:gd name="T20" fmla="*/ 26 w 26"/>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26" h="28">
                    <a:moveTo>
                      <a:pt x="20" y="28"/>
                    </a:moveTo>
                    <a:lnTo>
                      <a:pt x="0" y="26"/>
                    </a:lnTo>
                    <a:lnTo>
                      <a:pt x="6" y="0"/>
                    </a:lnTo>
                    <a:lnTo>
                      <a:pt x="9" y="0"/>
                    </a:lnTo>
                    <a:lnTo>
                      <a:pt x="26" y="5"/>
                    </a:lnTo>
                    <a:lnTo>
                      <a:pt x="20" y="28"/>
                    </a:lnTo>
                    <a:close/>
                  </a:path>
                </a:pathLst>
              </a:custGeom>
              <a:noFill/>
              <a:ln w="9525">
                <a:noFill/>
                <a:round/>
                <a:headEnd/>
                <a:tailEnd/>
              </a:ln>
            </p:spPr>
            <p:txBody>
              <a:bodyPr>
                <a:prstTxWarp prst="textNoShape">
                  <a:avLst/>
                </a:prstTxWarp>
              </a:bodyPr>
              <a:lstStyle/>
              <a:p>
                <a:endParaRPr lang="en-US"/>
              </a:p>
            </p:txBody>
          </p:sp>
          <p:sp>
            <p:nvSpPr>
              <p:cNvPr id="71968" name="Freeform 1646"/>
              <p:cNvSpPr>
                <a:spLocks/>
              </p:cNvSpPr>
              <p:nvPr/>
            </p:nvSpPr>
            <p:spPr bwMode="auto">
              <a:xfrm>
                <a:off x="4312" y="1894"/>
                <a:ext cx="5" cy="6"/>
              </a:xfrm>
              <a:custGeom>
                <a:avLst/>
                <a:gdLst>
                  <a:gd name="T0" fmla="*/ 17 w 25"/>
                  <a:gd name="T1" fmla="*/ 29 h 29"/>
                  <a:gd name="T2" fmla="*/ 0 w 25"/>
                  <a:gd name="T3" fmla="*/ 24 h 29"/>
                  <a:gd name="T4" fmla="*/ 6 w 25"/>
                  <a:gd name="T5" fmla="*/ 0 h 29"/>
                  <a:gd name="T6" fmla="*/ 25 w 25"/>
                  <a:gd name="T7" fmla="*/ 9 h 29"/>
                  <a:gd name="T8" fmla="*/ 17 w 25"/>
                  <a:gd name="T9" fmla="*/ 29 h 29"/>
                  <a:gd name="T10" fmla="*/ 0 60000 65536"/>
                  <a:gd name="T11" fmla="*/ 0 60000 65536"/>
                  <a:gd name="T12" fmla="*/ 0 60000 65536"/>
                  <a:gd name="T13" fmla="*/ 0 60000 65536"/>
                  <a:gd name="T14" fmla="*/ 0 60000 65536"/>
                  <a:gd name="T15" fmla="*/ 0 w 25"/>
                  <a:gd name="T16" fmla="*/ 0 h 29"/>
                  <a:gd name="T17" fmla="*/ 25 w 25"/>
                  <a:gd name="T18" fmla="*/ 29 h 29"/>
                </a:gdLst>
                <a:ahLst/>
                <a:cxnLst>
                  <a:cxn ang="T10">
                    <a:pos x="T0" y="T1"/>
                  </a:cxn>
                  <a:cxn ang="T11">
                    <a:pos x="T2" y="T3"/>
                  </a:cxn>
                  <a:cxn ang="T12">
                    <a:pos x="T4" y="T5"/>
                  </a:cxn>
                  <a:cxn ang="T13">
                    <a:pos x="T6" y="T7"/>
                  </a:cxn>
                  <a:cxn ang="T14">
                    <a:pos x="T8" y="T9"/>
                  </a:cxn>
                </a:cxnLst>
                <a:rect l="T15" t="T16" r="T17" b="T18"/>
                <a:pathLst>
                  <a:path w="25" h="29">
                    <a:moveTo>
                      <a:pt x="17" y="29"/>
                    </a:moveTo>
                    <a:lnTo>
                      <a:pt x="0" y="24"/>
                    </a:lnTo>
                    <a:lnTo>
                      <a:pt x="6" y="0"/>
                    </a:lnTo>
                    <a:lnTo>
                      <a:pt x="25" y="9"/>
                    </a:lnTo>
                    <a:lnTo>
                      <a:pt x="17" y="29"/>
                    </a:lnTo>
                    <a:close/>
                  </a:path>
                </a:pathLst>
              </a:custGeom>
              <a:noFill/>
              <a:ln w="9525">
                <a:noFill/>
                <a:round/>
                <a:headEnd/>
                <a:tailEnd/>
              </a:ln>
            </p:spPr>
            <p:txBody>
              <a:bodyPr>
                <a:prstTxWarp prst="textNoShape">
                  <a:avLst/>
                </a:prstTxWarp>
              </a:bodyPr>
              <a:lstStyle/>
              <a:p>
                <a:endParaRPr lang="en-US"/>
              </a:p>
            </p:txBody>
          </p:sp>
          <p:sp>
            <p:nvSpPr>
              <p:cNvPr id="71969" name="Freeform 1647"/>
              <p:cNvSpPr>
                <a:spLocks/>
              </p:cNvSpPr>
              <p:nvPr/>
            </p:nvSpPr>
            <p:spPr bwMode="auto">
              <a:xfrm>
                <a:off x="4313" y="1890"/>
                <a:ext cx="5" cy="6"/>
              </a:xfrm>
              <a:custGeom>
                <a:avLst/>
                <a:gdLst>
                  <a:gd name="T0" fmla="*/ 19 w 28"/>
                  <a:gd name="T1" fmla="*/ 32 h 32"/>
                  <a:gd name="T2" fmla="*/ 0 w 28"/>
                  <a:gd name="T3" fmla="*/ 23 h 32"/>
                  <a:gd name="T4" fmla="*/ 11 w 28"/>
                  <a:gd name="T5" fmla="*/ 0 h 32"/>
                  <a:gd name="T6" fmla="*/ 28 w 28"/>
                  <a:gd name="T7" fmla="*/ 9 h 32"/>
                  <a:gd name="T8" fmla="*/ 19 w 28"/>
                  <a:gd name="T9" fmla="*/ 32 h 32"/>
                  <a:gd name="T10" fmla="*/ 0 60000 65536"/>
                  <a:gd name="T11" fmla="*/ 0 60000 65536"/>
                  <a:gd name="T12" fmla="*/ 0 60000 65536"/>
                  <a:gd name="T13" fmla="*/ 0 60000 65536"/>
                  <a:gd name="T14" fmla="*/ 0 60000 65536"/>
                  <a:gd name="T15" fmla="*/ 0 w 28"/>
                  <a:gd name="T16" fmla="*/ 0 h 32"/>
                  <a:gd name="T17" fmla="*/ 28 w 28"/>
                  <a:gd name="T18" fmla="*/ 32 h 32"/>
                </a:gdLst>
                <a:ahLst/>
                <a:cxnLst>
                  <a:cxn ang="T10">
                    <a:pos x="T0" y="T1"/>
                  </a:cxn>
                  <a:cxn ang="T11">
                    <a:pos x="T2" y="T3"/>
                  </a:cxn>
                  <a:cxn ang="T12">
                    <a:pos x="T4" y="T5"/>
                  </a:cxn>
                  <a:cxn ang="T13">
                    <a:pos x="T6" y="T7"/>
                  </a:cxn>
                  <a:cxn ang="T14">
                    <a:pos x="T8" y="T9"/>
                  </a:cxn>
                </a:cxnLst>
                <a:rect l="T15" t="T16" r="T17" b="T18"/>
                <a:pathLst>
                  <a:path w="28" h="32">
                    <a:moveTo>
                      <a:pt x="19" y="32"/>
                    </a:moveTo>
                    <a:lnTo>
                      <a:pt x="0" y="23"/>
                    </a:lnTo>
                    <a:lnTo>
                      <a:pt x="11" y="0"/>
                    </a:lnTo>
                    <a:lnTo>
                      <a:pt x="28" y="9"/>
                    </a:lnTo>
                    <a:lnTo>
                      <a:pt x="19" y="32"/>
                    </a:lnTo>
                    <a:close/>
                  </a:path>
                </a:pathLst>
              </a:custGeom>
              <a:noFill/>
              <a:ln w="9525">
                <a:noFill/>
                <a:round/>
                <a:headEnd/>
                <a:tailEnd/>
              </a:ln>
            </p:spPr>
            <p:txBody>
              <a:bodyPr>
                <a:prstTxWarp prst="textNoShape">
                  <a:avLst/>
                </a:prstTxWarp>
              </a:bodyPr>
              <a:lstStyle/>
              <a:p>
                <a:endParaRPr lang="en-US"/>
              </a:p>
            </p:txBody>
          </p:sp>
          <p:sp>
            <p:nvSpPr>
              <p:cNvPr id="71970" name="Freeform 1648"/>
              <p:cNvSpPr>
                <a:spLocks/>
              </p:cNvSpPr>
              <p:nvPr/>
            </p:nvSpPr>
            <p:spPr bwMode="auto">
              <a:xfrm>
                <a:off x="4315" y="1885"/>
                <a:ext cx="6" cy="6"/>
              </a:xfrm>
              <a:custGeom>
                <a:avLst/>
                <a:gdLst>
                  <a:gd name="T0" fmla="*/ 17 w 32"/>
                  <a:gd name="T1" fmla="*/ 31 h 31"/>
                  <a:gd name="T2" fmla="*/ 0 w 32"/>
                  <a:gd name="T3" fmla="*/ 22 h 31"/>
                  <a:gd name="T4" fmla="*/ 15 w 32"/>
                  <a:gd name="T5" fmla="*/ 0 h 31"/>
                  <a:gd name="T6" fmla="*/ 32 w 32"/>
                  <a:gd name="T7" fmla="*/ 11 h 31"/>
                  <a:gd name="T8" fmla="*/ 17 w 32"/>
                  <a:gd name="T9" fmla="*/ 31 h 31"/>
                  <a:gd name="T10" fmla="*/ 0 60000 65536"/>
                  <a:gd name="T11" fmla="*/ 0 60000 65536"/>
                  <a:gd name="T12" fmla="*/ 0 60000 65536"/>
                  <a:gd name="T13" fmla="*/ 0 60000 65536"/>
                  <a:gd name="T14" fmla="*/ 0 60000 65536"/>
                  <a:gd name="T15" fmla="*/ 0 w 32"/>
                  <a:gd name="T16" fmla="*/ 0 h 31"/>
                  <a:gd name="T17" fmla="*/ 32 w 32"/>
                  <a:gd name="T18" fmla="*/ 31 h 31"/>
                </a:gdLst>
                <a:ahLst/>
                <a:cxnLst>
                  <a:cxn ang="T10">
                    <a:pos x="T0" y="T1"/>
                  </a:cxn>
                  <a:cxn ang="T11">
                    <a:pos x="T2" y="T3"/>
                  </a:cxn>
                  <a:cxn ang="T12">
                    <a:pos x="T4" y="T5"/>
                  </a:cxn>
                  <a:cxn ang="T13">
                    <a:pos x="T6" y="T7"/>
                  </a:cxn>
                  <a:cxn ang="T14">
                    <a:pos x="T8" y="T9"/>
                  </a:cxn>
                </a:cxnLst>
                <a:rect l="T15" t="T16" r="T17" b="T18"/>
                <a:pathLst>
                  <a:path w="32" h="31">
                    <a:moveTo>
                      <a:pt x="17" y="31"/>
                    </a:moveTo>
                    <a:lnTo>
                      <a:pt x="0" y="22"/>
                    </a:lnTo>
                    <a:lnTo>
                      <a:pt x="15" y="0"/>
                    </a:lnTo>
                    <a:lnTo>
                      <a:pt x="32" y="11"/>
                    </a:lnTo>
                    <a:lnTo>
                      <a:pt x="17" y="31"/>
                    </a:lnTo>
                    <a:close/>
                  </a:path>
                </a:pathLst>
              </a:custGeom>
              <a:noFill/>
              <a:ln w="9525">
                <a:noFill/>
                <a:round/>
                <a:headEnd/>
                <a:tailEnd/>
              </a:ln>
            </p:spPr>
            <p:txBody>
              <a:bodyPr>
                <a:prstTxWarp prst="textNoShape">
                  <a:avLst/>
                </a:prstTxWarp>
              </a:bodyPr>
              <a:lstStyle/>
              <a:p>
                <a:endParaRPr lang="en-US"/>
              </a:p>
            </p:txBody>
          </p:sp>
          <p:sp>
            <p:nvSpPr>
              <p:cNvPr id="71971" name="Freeform 1649"/>
              <p:cNvSpPr>
                <a:spLocks/>
              </p:cNvSpPr>
              <p:nvPr/>
            </p:nvSpPr>
            <p:spPr bwMode="auto">
              <a:xfrm>
                <a:off x="4318" y="1881"/>
                <a:ext cx="6" cy="6"/>
              </a:xfrm>
              <a:custGeom>
                <a:avLst/>
                <a:gdLst>
                  <a:gd name="T0" fmla="*/ 17 w 30"/>
                  <a:gd name="T1" fmla="*/ 32 h 32"/>
                  <a:gd name="T2" fmla="*/ 0 w 30"/>
                  <a:gd name="T3" fmla="*/ 21 h 32"/>
                  <a:gd name="T4" fmla="*/ 13 w 30"/>
                  <a:gd name="T5" fmla="*/ 0 h 32"/>
                  <a:gd name="T6" fmla="*/ 17 w 30"/>
                  <a:gd name="T7" fmla="*/ 0 h 32"/>
                  <a:gd name="T8" fmla="*/ 30 w 30"/>
                  <a:gd name="T9" fmla="*/ 12 h 32"/>
                  <a:gd name="T10" fmla="*/ 17 w 30"/>
                  <a:gd name="T11" fmla="*/ 32 h 32"/>
                  <a:gd name="T12" fmla="*/ 0 60000 65536"/>
                  <a:gd name="T13" fmla="*/ 0 60000 65536"/>
                  <a:gd name="T14" fmla="*/ 0 60000 65536"/>
                  <a:gd name="T15" fmla="*/ 0 60000 65536"/>
                  <a:gd name="T16" fmla="*/ 0 60000 65536"/>
                  <a:gd name="T17" fmla="*/ 0 60000 65536"/>
                  <a:gd name="T18" fmla="*/ 0 w 30"/>
                  <a:gd name="T19" fmla="*/ 0 h 32"/>
                  <a:gd name="T20" fmla="*/ 30 w 30"/>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30" h="32">
                    <a:moveTo>
                      <a:pt x="17" y="32"/>
                    </a:moveTo>
                    <a:lnTo>
                      <a:pt x="0" y="21"/>
                    </a:lnTo>
                    <a:lnTo>
                      <a:pt x="13" y="0"/>
                    </a:lnTo>
                    <a:lnTo>
                      <a:pt x="17" y="0"/>
                    </a:lnTo>
                    <a:lnTo>
                      <a:pt x="30" y="12"/>
                    </a:lnTo>
                    <a:lnTo>
                      <a:pt x="17" y="32"/>
                    </a:lnTo>
                    <a:close/>
                  </a:path>
                </a:pathLst>
              </a:custGeom>
              <a:noFill/>
              <a:ln w="9525">
                <a:noFill/>
                <a:round/>
                <a:headEnd/>
                <a:tailEnd/>
              </a:ln>
            </p:spPr>
            <p:txBody>
              <a:bodyPr>
                <a:prstTxWarp prst="textNoShape">
                  <a:avLst/>
                </a:prstTxWarp>
              </a:bodyPr>
              <a:lstStyle/>
              <a:p>
                <a:endParaRPr lang="en-US"/>
              </a:p>
            </p:txBody>
          </p:sp>
          <p:sp>
            <p:nvSpPr>
              <p:cNvPr id="71972" name="Freeform 1650"/>
              <p:cNvSpPr>
                <a:spLocks/>
              </p:cNvSpPr>
              <p:nvPr/>
            </p:nvSpPr>
            <p:spPr bwMode="auto">
              <a:xfrm>
                <a:off x="4321" y="1877"/>
                <a:ext cx="7" cy="6"/>
              </a:xfrm>
              <a:custGeom>
                <a:avLst/>
                <a:gdLst>
                  <a:gd name="T0" fmla="*/ 13 w 32"/>
                  <a:gd name="T1" fmla="*/ 32 h 32"/>
                  <a:gd name="T2" fmla="*/ 0 w 32"/>
                  <a:gd name="T3" fmla="*/ 20 h 32"/>
                  <a:gd name="T4" fmla="*/ 17 w 32"/>
                  <a:gd name="T5" fmla="*/ 0 h 32"/>
                  <a:gd name="T6" fmla="*/ 32 w 32"/>
                  <a:gd name="T7" fmla="*/ 15 h 32"/>
                  <a:gd name="T8" fmla="*/ 13 w 32"/>
                  <a:gd name="T9" fmla="*/ 32 h 32"/>
                  <a:gd name="T10" fmla="*/ 0 60000 65536"/>
                  <a:gd name="T11" fmla="*/ 0 60000 65536"/>
                  <a:gd name="T12" fmla="*/ 0 60000 65536"/>
                  <a:gd name="T13" fmla="*/ 0 60000 65536"/>
                  <a:gd name="T14" fmla="*/ 0 60000 65536"/>
                  <a:gd name="T15" fmla="*/ 0 w 32"/>
                  <a:gd name="T16" fmla="*/ 0 h 32"/>
                  <a:gd name="T17" fmla="*/ 32 w 32"/>
                  <a:gd name="T18" fmla="*/ 32 h 32"/>
                </a:gdLst>
                <a:ahLst/>
                <a:cxnLst>
                  <a:cxn ang="T10">
                    <a:pos x="T0" y="T1"/>
                  </a:cxn>
                  <a:cxn ang="T11">
                    <a:pos x="T2" y="T3"/>
                  </a:cxn>
                  <a:cxn ang="T12">
                    <a:pos x="T4" y="T5"/>
                  </a:cxn>
                  <a:cxn ang="T13">
                    <a:pos x="T6" y="T7"/>
                  </a:cxn>
                  <a:cxn ang="T14">
                    <a:pos x="T8" y="T9"/>
                  </a:cxn>
                </a:cxnLst>
                <a:rect l="T15" t="T16" r="T17" b="T18"/>
                <a:pathLst>
                  <a:path w="32" h="32">
                    <a:moveTo>
                      <a:pt x="13" y="32"/>
                    </a:moveTo>
                    <a:lnTo>
                      <a:pt x="0" y="20"/>
                    </a:lnTo>
                    <a:lnTo>
                      <a:pt x="17" y="0"/>
                    </a:lnTo>
                    <a:lnTo>
                      <a:pt x="32" y="15"/>
                    </a:lnTo>
                    <a:lnTo>
                      <a:pt x="13" y="32"/>
                    </a:lnTo>
                    <a:close/>
                  </a:path>
                </a:pathLst>
              </a:custGeom>
              <a:noFill/>
              <a:ln w="9525">
                <a:noFill/>
                <a:round/>
                <a:headEnd/>
                <a:tailEnd/>
              </a:ln>
            </p:spPr>
            <p:txBody>
              <a:bodyPr>
                <a:prstTxWarp prst="textNoShape">
                  <a:avLst/>
                </a:prstTxWarp>
              </a:bodyPr>
              <a:lstStyle/>
              <a:p>
                <a:endParaRPr lang="en-US"/>
              </a:p>
            </p:txBody>
          </p:sp>
          <p:sp>
            <p:nvSpPr>
              <p:cNvPr id="71973" name="Freeform 1651"/>
              <p:cNvSpPr>
                <a:spLocks/>
              </p:cNvSpPr>
              <p:nvPr/>
            </p:nvSpPr>
            <p:spPr bwMode="auto">
              <a:xfrm>
                <a:off x="4325" y="1873"/>
                <a:ext cx="7" cy="7"/>
              </a:xfrm>
              <a:custGeom>
                <a:avLst/>
                <a:gdLst>
                  <a:gd name="T0" fmla="*/ 15 w 35"/>
                  <a:gd name="T1" fmla="*/ 36 h 36"/>
                  <a:gd name="T2" fmla="*/ 0 w 35"/>
                  <a:gd name="T3" fmla="*/ 21 h 36"/>
                  <a:gd name="T4" fmla="*/ 23 w 35"/>
                  <a:gd name="T5" fmla="*/ 0 h 36"/>
                  <a:gd name="T6" fmla="*/ 35 w 35"/>
                  <a:gd name="T7" fmla="*/ 19 h 36"/>
                  <a:gd name="T8" fmla="*/ 15 w 35"/>
                  <a:gd name="T9" fmla="*/ 36 h 36"/>
                  <a:gd name="T10" fmla="*/ 0 60000 65536"/>
                  <a:gd name="T11" fmla="*/ 0 60000 65536"/>
                  <a:gd name="T12" fmla="*/ 0 60000 65536"/>
                  <a:gd name="T13" fmla="*/ 0 60000 65536"/>
                  <a:gd name="T14" fmla="*/ 0 60000 65536"/>
                  <a:gd name="T15" fmla="*/ 0 w 35"/>
                  <a:gd name="T16" fmla="*/ 0 h 36"/>
                  <a:gd name="T17" fmla="*/ 35 w 35"/>
                  <a:gd name="T18" fmla="*/ 36 h 36"/>
                </a:gdLst>
                <a:ahLst/>
                <a:cxnLst>
                  <a:cxn ang="T10">
                    <a:pos x="T0" y="T1"/>
                  </a:cxn>
                  <a:cxn ang="T11">
                    <a:pos x="T2" y="T3"/>
                  </a:cxn>
                  <a:cxn ang="T12">
                    <a:pos x="T4" y="T5"/>
                  </a:cxn>
                  <a:cxn ang="T13">
                    <a:pos x="T6" y="T7"/>
                  </a:cxn>
                  <a:cxn ang="T14">
                    <a:pos x="T8" y="T9"/>
                  </a:cxn>
                </a:cxnLst>
                <a:rect l="T15" t="T16" r="T17" b="T18"/>
                <a:pathLst>
                  <a:path w="35" h="36">
                    <a:moveTo>
                      <a:pt x="15" y="36"/>
                    </a:moveTo>
                    <a:lnTo>
                      <a:pt x="0" y="21"/>
                    </a:lnTo>
                    <a:lnTo>
                      <a:pt x="23" y="0"/>
                    </a:lnTo>
                    <a:lnTo>
                      <a:pt x="35" y="19"/>
                    </a:lnTo>
                    <a:lnTo>
                      <a:pt x="15" y="36"/>
                    </a:lnTo>
                    <a:close/>
                  </a:path>
                </a:pathLst>
              </a:custGeom>
              <a:noFill/>
              <a:ln w="9525">
                <a:noFill/>
                <a:round/>
                <a:headEnd/>
                <a:tailEnd/>
              </a:ln>
            </p:spPr>
            <p:txBody>
              <a:bodyPr>
                <a:prstTxWarp prst="textNoShape">
                  <a:avLst/>
                </a:prstTxWarp>
              </a:bodyPr>
              <a:lstStyle/>
              <a:p>
                <a:endParaRPr lang="en-US"/>
              </a:p>
            </p:txBody>
          </p:sp>
          <p:sp>
            <p:nvSpPr>
              <p:cNvPr id="71974" name="Freeform 1652"/>
              <p:cNvSpPr>
                <a:spLocks/>
              </p:cNvSpPr>
              <p:nvPr/>
            </p:nvSpPr>
            <p:spPr bwMode="auto">
              <a:xfrm>
                <a:off x="4329" y="1869"/>
                <a:ext cx="7" cy="8"/>
              </a:xfrm>
              <a:custGeom>
                <a:avLst/>
                <a:gdLst>
                  <a:gd name="T0" fmla="*/ 12 w 35"/>
                  <a:gd name="T1" fmla="*/ 36 h 36"/>
                  <a:gd name="T2" fmla="*/ 0 w 35"/>
                  <a:gd name="T3" fmla="*/ 17 h 36"/>
                  <a:gd name="T4" fmla="*/ 23 w 35"/>
                  <a:gd name="T5" fmla="*/ 0 h 36"/>
                  <a:gd name="T6" fmla="*/ 26 w 35"/>
                  <a:gd name="T7" fmla="*/ 0 h 36"/>
                  <a:gd name="T8" fmla="*/ 35 w 35"/>
                  <a:gd name="T9" fmla="*/ 17 h 36"/>
                  <a:gd name="T10" fmla="*/ 12 w 35"/>
                  <a:gd name="T11" fmla="*/ 36 h 36"/>
                  <a:gd name="T12" fmla="*/ 0 60000 65536"/>
                  <a:gd name="T13" fmla="*/ 0 60000 65536"/>
                  <a:gd name="T14" fmla="*/ 0 60000 65536"/>
                  <a:gd name="T15" fmla="*/ 0 60000 65536"/>
                  <a:gd name="T16" fmla="*/ 0 60000 65536"/>
                  <a:gd name="T17" fmla="*/ 0 60000 65536"/>
                  <a:gd name="T18" fmla="*/ 0 w 35"/>
                  <a:gd name="T19" fmla="*/ 0 h 36"/>
                  <a:gd name="T20" fmla="*/ 35 w 35"/>
                  <a:gd name="T21" fmla="*/ 36 h 36"/>
                </a:gdLst>
                <a:ahLst/>
                <a:cxnLst>
                  <a:cxn ang="T12">
                    <a:pos x="T0" y="T1"/>
                  </a:cxn>
                  <a:cxn ang="T13">
                    <a:pos x="T2" y="T3"/>
                  </a:cxn>
                  <a:cxn ang="T14">
                    <a:pos x="T4" y="T5"/>
                  </a:cxn>
                  <a:cxn ang="T15">
                    <a:pos x="T6" y="T7"/>
                  </a:cxn>
                  <a:cxn ang="T16">
                    <a:pos x="T8" y="T9"/>
                  </a:cxn>
                  <a:cxn ang="T17">
                    <a:pos x="T10" y="T11"/>
                  </a:cxn>
                </a:cxnLst>
                <a:rect l="T18" t="T19" r="T20" b="T21"/>
                <a:pathLst>
                  <a:path w="35" h="36">
                    <a:moveTo>
                      <a:pt x="12" y="36"/>
                    </a:moveTo>
                    <a:lnTo>
                      <a:pt x="0" y="17"/>
                    </a:lnTo>
                    <a:lnTo>
                      <a:pt x="23" y="0"/>
                    </a:lnTo>
                    <a:lnTo>
                      <a:pt x="26" y="0"/>
                    </a:lnTo>
                    <a:lnTo>
                      <a:pt x="35" y="17"/>
                    </a:lnTo>
                    <a:lnTo>
                      <a:pt x="12" y="36"/>
                    </a:lnTo>
                    <a:close/>
                  </a:path>
                </a:pathLst>
              </a:custGeom>
              <a:noFill/>
              <a:ln w="9525">
                <a:noFill/>
                <a:round/>
                <a:headEnd/>
                <a:tailEnd/>
              </a:ln>
            </p:spPr>
            <p:txBody>
              <a:bodyPr>
                <a:prstTxWarp prst="textNoShape">
                  <a:avLst/>
                </a:prstTxWarp>
              </a:bodyPr>
              <a:lstStyle/>
              <a:p>
                <a:endParaRPr lang="en-US"/>
              </a:p>
            </p:txBody>
          </p:sp>
          <p:sp>
            <p:nvSpPr>
              <p:cNvPr id="71975" name="Freeform 1653"/>
              <p:cNvSpPr>
                <a:spLocks/>
              </p:cNvSpPr>
              <p:nvPr/>
            </p:nvSpPr>
            <p:spPr bwMode="auto">
              <a:xfrm>
                <a:off x="4335" y="1866"/>
                <a:ext cx="7" cy="7"/>
              </a:xfrm>
              <a:custGeom>
                <a:avLst/>
                <a:gdLst>
                  <a:gd name="T0" fmla="*/ 9 w 37"/>
                  <a:gd name="T1" fmla="*/ 34 h 34"/>
                  <a:gd name="T2" fmla="*/ 0 w 37"/>
                  <a:gd name="T3" fmla="*/ 17 h 34"/>
                  <a:gd name="T4" fmla="*/ 26 w 37"/>
                  <a:gd name="T5" fmla="*/ 0 h 34"/>
                  <a:gd name="T6" fmla="*/ 29 w 37"/>
                  <a:gd name="T7" fmla="*/ 0 h 34"/>
                  <a:gd name="T8" fmla="*/ 37 w 37"/>
                  <a:gd name="T9" fmla="*/ 17 h 34"/>
                  <a:gd name="T10" fmla="*/ 9 w 37"/>
                  <a:gd name="T11" fmla="*/ 34 h 34"/>
                  <a:gd name="T12" fmla="*/ 0 60000 65536"/>
                  <a:gd name="T13" fmla="*/ 0 60000 65536"/>
                  <a:gd name="T14" fmla="*/ 0 60000 65536"/>
                  <a:gd name="T15" fmla="*/ 0 60000 65536"/>
                  <a:gd name="T16" fmla="*/ 0 60000 65536"/>
                  <a:gd name="T17" fmla="*/ 0 60000 65536"/>
                  <a:gd name="T18" fmla="*/ 0 w 37"/>
                  <a:gd name="T19" fmla="*/ 0 h 34"/>
                  <a:gd name="T20" fmla="*/ 37 w 37"/>
                  <a:gd name="T21" fmla="*/ 34 h 34"/>
                </a:gdLst>
                <a:ahLst/>
                <a:cxnLst>
                  <a:cxn ang="T12">
                    <a:pos x="T0" y="T1"/>
                  </a:cxn>
                  <a:cxn ang="T13">
                    <a:pos x="T2" y="T3"/>
                  </a:cxn>
                  <a:cxn ang="T14">
                    <a:pos x="T4" y="T5"/>
                  </a:cxn>
                  <a:cxn ang="T15">
                    <a:pos x="T6" y="T7"/>
                  </a:cxn>
                  <a:cxn ang="T16">
                    <a:pos x="T8" y="T9"/>
                  </a:cxn>
                  <a:cxn ang="T17">
                    <a:pos x="T10" y="T11"/>
                  </a:cxn>
                </a:cxnLst>
                <a:rect l="T18" t="T19" r="T20" b="T21"/>
                <a:pathLst>
                  <a:path w="37" h="34">
                    <a:moveTo>
                      <a:pt x="9" y="34"/>
                    </a:moveTo>
                    <a:lnTo>
                      <a:pt x="0" y="17"/>
                    </a:lnTo>
                    <a:lnTo>
                      <a:pt x="26" y="0"/>
                    </a:lnTo>
                    <a:lnTo>
                      <a:pt x="29" y="0"/>
                    </a:lnTo>
                    <a:lnTo>
                      <a:pt x="37" y="17"/>
                    </a:lnTo>
                    <a:lnTo>
                      <a:pt x="9" y="34"/>
                    </a:lnTo>
                    <a:close/>
                  </a:path>
                </a:pathLst>
              </a:custGeom>
              <a:noFill/>
              <a:ln w="9525">
                <a:noFill/>
                <a:round/>
                <a:headEnd/>
                <a:tailEnd/>
              </a:ln>
            </p:spPr>
            <p:txBody>
              <a:bodyPr>
                <a:prstTxWarp prst="textNoShape">
                  <a:avLst/>
                </a:prstTxWarp>
              </a:bodyPr>
              <a:lstStyle/>
              <a:p>
                <a:endParaRPr lang="en-US"/>
              </a:p>
            </p:txBody>
          </p:sp>
          <p:sp>
            <p:nvSpPr>
              <p:cNvPr id="71976" name="Freeform 1654"/>
              <p:cNvSpPr>
                <a:spLocks/>
              </p:cNvSpPr>
              <p:nvPr/>
            </p:nvSpPr>
            <p:spPr bwMode="auto">
              <a:xfrm>
                <a:off x="4340" y="1863"/>
                <a:ext cx="8" cy="6"/>
              </a:xfrm>
              <a:custGeom>
                <a:avLst/>
                <a:gdLst>
                  <a:gd name="T0" fmla="*/ 8 w 40"/>
                  <a:gd name="T1" fmla="*/ 31 h 31"/>
                  <a:gd name="T2" fmla="*/ 0 w 40"/>
                  <a:gd name="T3" fmla="*/ 14 h 31"/>
                  <a:gd name="T4" fmla="*/ 32 w 40"/>
                  <a:gd name="T5" fmla="*/ 0 h 31"/>
                  <a:gd name="T6" fmla="*/ 40 w 40"/>
                  <a:gd name="T7" fmla="*/ 18 h 31"/>
                  <a:gd name="T8" fmla="*/ 8 w 40"/>
                  <a:gd name="T9" fmla="*/ 31 h 31"/>
                  <a:gd name="T10" fmla="*/ 0 60000 65536"/>
                  <a:gd name="T11" fmla="*/ 0 60000 65536"/>
                  <a:gd name="T12" fmla="*/ 0 60000 65536"/>
                  <a:gd name="T13" fmla="*/ 0 60000 65536"/>
                  <a:gd name="T14" fmla="*/ 0 60000 65536"/>
                  <a:gd name="T15" fmla="*/ 0 w 40"/>
                  <a:gd name="T16" fmla="*/ 0 h 31"/>
                  <a:gd name="T17" fmla="*/ 40 w 40"/>
                  <a:gd name="T18" fmla="*/ 31 h 31"/>
                </a:gdLst>
                <a:ahLst/>
                <a:cxnLst>
                  <a:cxn ang="T10">
                    <a:pos x="T0" y="T1"/>
                  </a:cxn>
                  <a:cxn ang="T11">
                    <a:pos x="T2" y="T3"/>
                  </a:cxn>
                  <a:cxn ang="T12">
                    <a:pos x="T4" y="T5"/>
                  </a:cxn>
                  <a:cxn ang="T13">
                    <a:pos x="T6" y="T7"/>
                  </a:cxn>
                  <a:cxn ang="T14">
                    <a:pos x="T8" y="T9"/>
                  </a:cxn>
                </a:cxnLst>
                <a:rect l="T15" t="T16" r="T17" b="T18"/>
                <a:pathLst>
                  <a:path w="40" h="31">
                    <a:moveTo>
                      <a:pt x="8" y="31"/>
                    </a:moveTo>
                    <a:lnTo>
                      <a:pt x="0" y="14"/>
                    </a:lnTo>
                    <a:lnTo>
                      <a:pt x="32" y="0"/>
                    </a:lnTo>
                    <a:lnTo>
                      <a:pt x="40" y="18"/>
                    </a:lnTo>
                    <a:lnTo>
                      <a:pt x="8" y="31"/>
                    </a:lnTo>
                    <a:close/>
                  </a:path>
                </a:pathLst>
              </a:custGeom>
              <a:noFill/>
              <a:ln w="9525">
                <a:noFill/>
                <a:round/>
                <a:headEnd/>
                <a:tailEnd/>
              </a:ln>
            </p:spPr>
            <p:txBody>
              <a:bodyPr>
                <a:prstTxWarp prst="textNoShape">
                  <a:avLst/>
                </a:prstTxWarp>
              </a:bodyPr>
              <a:lstStyle/>
              <a:p>
                <a:endParaRPr lang="en-US"/>
              </a:p>
            </p:txBody>
          </p:sp>
          <p:sp>
            <p:nvSpPr>
              <p:cNvPr id="71977" name="Freeform 1655"/>
              <p:cNvSpPr>
                <a:spLocks/>
              </p:cNvSpPr>
              <p:nvPr/>
            </p:nvSpPr>
            <p:spPr bwMode="auto">
              <a:xfrm>
                <a:off x="4347" y="1857"/>
                <a:ext cx="15" cy="10"/>
              </a:xfrm>
              <a:custGeom>
                <a:avLst/>
                <a:gdLst>
                  <a:gd name="T0" fmla="*/ 8 w 75"/>
                  <a:gd name="T1" fmla="*/ 50 h 50"/>
                  <a:gd name="T2" fmla="*/ 0 w 75"/>
                  <a:gd name="T3" fmla="*/ 32 h 50"/>
                  <a:gd name="T4" fmla="*/ 66 w 75"/>
                  <a:gd name="T5" fmla="*/ 0 h 50"/>
                  <a:gd name="T6" fmla="*/ 75 w 75"/>
                  <a:gd name="T7" fmla="*/ 18 h 50"/>
                  <a:gd name="T8" fmla="*/ 8 w 75"/>
                  <a:gd name="T9" fmla="*/ 50 h 50"/>
                  <a:gd name="T10" fmla="*/ 0 60000 65536"/>
                  <a:gd name="T11" fmla="*/ 0 60000 65536"/>
                  <a:gd name="T12" fmla="*/ 0 60000 65536"/>
                  <a:gd name="T13" fmla="*/ 0 60000 65536"/>
                  <a:gd name="T14" fmla="*/ 0 60000 65536"/>
                  <a:gd name="T15" fmla="*/ 0 w 75"/>
                  <a:gd name="T16" fmla="*/ 0 h 50"/>
                  <a:gd name="T17" fmla="*/ 75 w 75"/>
                  <a:gd name="T18" fmla="*/ 50 h 50"/>
                </a:gdLst>
                <a:ahLst/>
                <a:cxnLst>
                  <a:cxn ang="T10">
                    <a:pos x="T0" y="T1"/>
                  </a:cxn>
                  <a:cxn ang="T11">
                    <a:pos x="T2" y="T3"/>
                  </a:cxn>
                  <a:cxn ang="T12">
                    <a:pos x="T4" y="T5"/>
                  </a:cxn>
                  <a:cxn ang="T13">
                    <a:pos x="T6" y="T7"/>
                  </a:cxn>
                  <a:cxn ang="T14">
                    <a:pos x="T8" y="T9"/>
                  </a:cxn>
                </a:cxnLst>
                <a:rect l="T15" t="T16" r="T17" b="T18"/>
                <a:pathLst>
                  <a:path w="75" h="50">
                    <a:moveTo>
                      <a:pt x="8" y="50"/>
                    </a:moveTo>
                    <a:lnTo>
                      <a:pt x="0" y="32"/>
                    </a:lnTo>
                    <a:lnTo>
                      <a:pt x="66" y="0"/>
                    </a:lnTo>
                    <a:lnTo>
                      <a:pt x="75" y="18"/>
                    </a:lnTo>
                    <a:lnTo>
                      <a:pt x="8" y="50"/>
                    </a:lnTo>
                    <a:close/>
                  </a:path>
                </a:pathLst>
              </a:custGeom>
              <a:noFill/>
              <a:ln w="9525">
                <a:noFill/>
                <a:round/>
                <a:headEnd/>
                <a:tailEnd/>
              </a:ln>
            </p:spPr>
            <p:txBody>
              <a:bodyPr>
                <a:prstTxWarp prst="textNoShape">
                  <a:avLst/>
                </a:prstTxWarp>
              </a:bodyPr>
              <a:lstStyle/>
              <a:p>
                <a:endParaRPr lang="en-US"/>
              </a:p>
            </p:txBody>
          </p:sp>
          <p:sp>
            <p:nvSpPr>
              <p:cNvPr id="71978" name="Freeform 1656"/>
              <p:cNvSpPr>
                <a:spLocks/>
              </p:cNvSpPr>
              <p:nvPr/>
            </p:nvSpPr>
            <p:spPr bwMode="auto">
              <a:xfrm>
                <a:off x="4360" y="1849"/>
                <a:ext cx="16" cy="11"/>
              </a:xfrm>
              <a:custGeom>
                <a:avLst/>
                <a:gdLst>
                  <a:gd name="T0" fmla="*/ 9 w 78"/>
                  <a:gd name="T1" fmla="*/ 55 h 55"/>
                  <a:gd name="T2" fmla="*/ 0 w 78"/>
                  <a:gd name="T3" fmla="*/ 37 h 55"/>
                  <a:gd name="T4" fmla="*/ 69 w 78"/>
                  <a:gd name="T5" fmla="*/ 0 h 55"/>
                  <a:gd name="T6" fmla="*/ 78 w 78"/>
                  <a:gd name="T7" fmla="*/ 18 h 55"/>
                  <a:gd name="T8" fmla="*/ 9 w 78"/>
                  <a:gd name="T9" fmla="*/ 55 h 55"/>
                  <a:gd name="T10" fmla="*/ 0 60000 65536"/>
                  <a:gd name="T11" fmla="*/ 0 60000 65536"/>
                  <a:gd name="T12" fmla="*/ 0 60000 65536"/>
                  <a:gd name="T13" fmla="*/ 0 60000 65536"/>
                  <a:gd name="T14" fmla="*/ 0 60000 65536"/>
                  <a:gd name="T15" fmla="*/ 0 w 78"/>
                  <a:gd name="T16" fmla="*/ 0 h 55"/>
                  <a:gd name="T17" fmla="*/ 78 w 78"/>
                  <a:gd name="T18" fmla="*/ 55 h 55"/>
                </a:gdLst>
                <a:ahLst/>
                <a:cxnLst>
                  <a:cxn ang="T10">
                    <a:pos x="T0" y="T1"/>
                  </a:cxn>
                  <a:cxn ang="T11">
                    <a:pos x="T2" y="T3"/>
                  </a:cxn>
                  <a:cxn ang="T12">
                    <a:pos x="T4" y="T5"/>
                  </a:cxn>
                  <a:cxn ang="T13">
                    <a:pos x="T6" y="T7"/>
                  </a:cxn>
                  <a:cxn ang="T14">
                    <a:pos x="T8" y="T9"/>
                  </a:cxn>
                </a:cxnLst>
                <a:rect l="T15" t="T16" r="T17" b="T18"/>
                <a:pathLst>
                  <a:path w="78" h="55">
                    <a:moveTo>
                      <a:pt x="9" y="55"/>
                    </a:moveTo>
                    <a:lnTo>
                      <a:pt x="0" y="37"/>
                    </a:lnTo>
                    <a:lnTo>
                      <a:pt x="69" y="0"/>
                    </a:lnTo>
                    <a:lnTo>
                      <a:pt x="78" y="18"/>
                    </a:lnTo>
                    <a:lnTo>
                      <a:pt x="9" y="55"/>
                    </a:lnTo>
                    <a:close/>
                  </a:path>
                </a:pathLst>
              </a:custGeom>
              <a:noFill/>
              <a:ln w="9525">
                <a:noFill/>
                <a:round/>
                <a:headEnd/>
                <a:tailEnd/>
              </a:ln>
            </p:spPr>
            <p:txBody>
              <a:bodyPr>
                <a:prstTxWarp prst="textNoShape">
                  <a:avLst/>
                </a:prstTxWarp>
              </a:bodyPr>
              <a:lstStyle/>
              <a:p>
                <a:endParaRPr lang="en-US"/>
              </a:p>
            </p:txBody>
          </p:sp>
          <p:sp>
            <p:nvSpPr>
              <p:cNvPr id="71979" name="Freeform 1657"/>
              <p:cNvSpPr>
                <a:spLocks/>
              </p:cNvSpPr>
              <p:nvPr/>
            </p:nvSpPr>
            <p:spPr bwMode="auto">
              <a:xfrm>
                <a:off x="4374" y="1841"/>
                <a:ext cx="16" cy="12"/>
              </a:xfrm>
              <a:custGeom>
                <a:avLst/>
                <a:gdLst>
                  <a:gd name="T0" fmla="*/ 9 w 80"/>
                  <a:gd name="T1" fmla="*/ 58 h 58"/>
                  <a:gd name="T2" fmla="*/ 0 w 80"/>
                  <a:gd name="T3" fmla="*/ 40 h 58"/>
                  <a:gd name="T4" fmla="*/ 69 w 80"/>
                  <a:gd name="T5" fmla="*/ 0 h 58"/>
                  <a:gd name="T6" fmla="*/ 80 w 80"/>
                  <a:gd name="T7" fmla="*/ 17 h 58"/>
                  <a:gd name="T8" fmla="*/ 9 w 80"/>
                  <a:gd name="T9" fmla="*/ 58 h 58"/>
                  <a:gd name="T10" fmla="*/ 0 60000 65536"/>
                  <a:gd name="T11" fmla="*/ 0 60000 65536"/>
                  <a:gd name="T12" fmla="*/ 0 60000 65536"/>
                  <a:gd name="T13" fmla="*/ 0 60000 65536"/>
                  <a:gd name="T14" fmla="*/ 0 60000 65536"/>
                  <a:gd name="T15" fmla="*/ 0 w 80"/>
                  <a:gd name="T16" fmla="*/ 0 h 58"/>
                  <a:gd name="T17" fmla="*/ 80 w 80"/>
                  <a:gd name="T18" fmla="*/ 58 h 58"/>
                </a:gdLst>
                <a:ahLst/>
                <a:cxnLst>
                  <a:cxn ang="T10">
                    <a:pos x="T0" y="T1"/>
                  </a:cxn>
                  <a:cxn ang="T11">
                    <a:pos x="T2" y="T3"/>
                  </a:cxn>
                  <a:cxn ang="T12">
                    <a:pos x="T4" y="T5"/>
                  </a:cxn>
                  <a:cxn ang="T13">
                    <a:pos x="T6" y="T7"/>
                  </a:cxn>
                  <a:cxn ang="T14">
                    <a:pos x="T8" y="T9"/>
                  </a:cxn>
                </a:cxnLst>
                <a:rect l="T15" t="T16" r="T17" b="T18"/>
                <a:pathLst>
                  <a:path w="80" h="58">
                    <a:moveTo>
                      <a:pt x="9" y="58"/>
                    </a:moveTo>
                    <a:lnTo>
                      <a:pt x="0" y="40"/>
                    </a:lnTo>
                    <a:lnTo>
                      <a:pt x="69" y="0"/>
                    </a:lnTo>
                    <a:lnTo>
                      <a:pt x="80" y="17"/>
                    </a:lnTo>
                    <a:lnTo>
                      <a:pt x="9" y="58"/>
                    </a:lnTo>
                    <a:close/>
                  </a:path>
                </a:pathLst>
              </a:custGeom>
              <a:noFill/>
              <a:ln w="9525">
                <a:noFill/>
                <a:round/>
                <a:headEnd/>
                <a:tailEnd/>
              </a:ln>
            </p:spPr>
            <p:txBody>
              <a:bodyPr>
                <a:prstTxWarp prst="textNoShape">
                  <a:avLst/>
                </a:prstTxWarp>
              </a:bodyPr>
              <a:lstStyle/>
              <a:p>
                <a:endParaRPr lang="en-US"/>
              </a:p>
            </p:txBody>
          </p:sp>
          <p:sp>
            <p:nvSpPr>
              <p:cNvPr id="71980" name="Freeform 1658"/>
              <p:cNvSpPr>
                <a:spLocks/>
              </p:cNvSpPr>
              <p:nvPr/>
            </p:nvSpPr>
            <p:spPr bwMode="auto">
              <a:xfrm>
                <a:off x="4388" y="1833"/>
                <a:ext cx="16" cy="12"/>
              </a:xfrm>
              <a:custGeom>
                <a:avLst/>
                <a:gdLst>
                  <a:gd name="T0" fmla="*/ 11 w 84"/>
                  <a:gd name="T1" fmla="*/ 60 h 60"/>
                  <a:gd name="T2" fmla="*/ 0 w 84"/>
                  <a:gd name="T3" fmla="*/ 43 h 60"/>
                  <a:gd name="T4" fmla="*/ 71 w 84"/>
                  <a:gd name="T5" fmla="*/ 0 h 60"/>
                  <a:gd name="T6" fmla="*/ 84 w 84"/>
                  <a:gd name="T7" fmla="*/ 13 h 60"/>
                  <a:gd name="T8" fmla="*/ 11 w 84"/>
                  <a:gd name="T9" fmla="*/ 60 h 60"/>
                  <a:gd name="T10" fmla="*/ 0 60000 65536"/>
                  <a:gd name="T11" fmla="*/ 0 60000 65536"/>
                  <a:gd name="T12" fmla="*/ 0 60000 65536"/>
                  <a:gd name="T13" fmla="*/ 0 60000 65536"/>
                  <a:gd name="T14" fmla="*/ 0 60000 65536"/>
                  <a:gd name="T15" fmla="*/ 0 w 84"/>
                  <a:gd name="T16" fmla="*/ 0 h 60"/>
                  <a:gd name="T17" fmla="*/ 84 w 84"/>
                  <a:gd name="T18" fmla="*/ 60 h 60"/>
                </a:gdLst>
                <a:ahLst/>
                <a:cxnLst>
                  <a:cxn ang="T10">
                    <a:pos x="T0" y="T1"/>
                  </a:cxn>
                  <a:cxn ang="T11">
                    <a:pos x="T2" y="T3"/>
                  </a:cxn>
                  <a:cxn ang="T12">
                    <a:pos x="T4" y="T5"/>
                  </a:cxn>
                  <a:cxn ang="T13">
                    <a:pos x="T6" y="T7"/>
                  </a:cxn>
                  <a:cxn ang="T14">
                    <a:pos x="T8" y="T9"/>
                  </a:cxn>
                </a:cxnLst>
                <a:rect l="T15" t="T16" r="T17" b="T18"/>
                <a:pathLst>
                  <a:path w="84" h="60">
                    <a:moveTo>
                      <a:pt x="11" y="60"/>
                    </a:moveTo>
                    <a:lnTo>
                      <a:pt x="0" y="43"/>
                    </a:lnTo>
                    <a:lnTo>
                      <a:pt x="71" y="0"/>
                    </a:lnTo>
                    <a:lnTo>
                      <a:pt x="84" y="13"/>
                    </a:lnTo>
                    <a:lnTo>
                      <a:pt x="11" y="60"/>
                    </a:lnTo>
                    <a:close/>
                  </a:path>
                </a:pathLst>
              </a:custGeom>
              <a:noFill/>
              <a:ln w="9525">
                <a:noFill/>
                <a:round/>
                <a:headEnd/>
                <a:tailEnd/>
              </a:ln>
            </p:spPr>
            <p:txBody>
              <a:bodyPr>
                <a:prstTxWarp prst="textNoShape">
                  <a:avLst/>
                </a:prstTxWarp>
              </a:bodyPr>
              <a:lstStyle/>
              <a:p>
                <a:endParaRPr lang="en-US"/>
              </a:p>
            </p:txBody>
          </p:sp>
          <p:sp>
            <p:nvSpPr>
              <p:cNvPr id="71981" name="Freeform 1659"/>
              <p:cNvSpPr>
                <a:spLocks/>
              </p:cNvSpPr>
              <p:nvPr/>
            </p:nvSpPr>
            <p:spPr bwMode="auto">
              <a:xfrm>
                <a:off x="4402" y="1823"/>
                <a:ext cx="16" cy="12"/>
              </a:xfrm>
              <a:custGeom>
                <a:avLst/>
                <a:gdLst>
                  <a:gd name="T0" fmla="*/ 13 w 82"/>
                  <a:gd name="T1" fmla="*/ 62 h 62"/>
                  <a:gd name="T2" fmla="*/ 0 w 82"/>
                  <a:gd name="T3" fmla="*/ 49 h 62"/>
                  <a:gd name="T4" fmla="*/ 70 w 82"/>
                  <a:gd name="T5" fmla="*/ 0 h 62"/>
                  <a:gd name="T6" fmla="*/ 82 w 82"/>
                  <a:gd name="T7" fmla="*/ 17 h 62"/>
                  <a:gd name="T8" fmla="*/ 13 w 82"/>
                  <a:gd name="T9" fmla="*/ 62 h 62"/>
                  <a:gd name="T10" fmla="*/ 0 60000 65536"/>
                  <a:gd name="T11" fmla="*/ 0 60000 65536"/>
                  <a:gd name="T12" fmla="*/ 0 60000 65536"/>
                  <a:gd name="T13" fmla="*/ 0 60000 65536"/>
                  <a:gd name="T14" fmla="*/ 0 60000 65536"/>
                  <a:gd name="T15" fmla="*/ 0 w 82"/>
                  <a:gd name="T16" fmla="*/ 0 h 62"/>
                  <a:gd name="T17" fmla="*/ 82 w 82"/>
                  <a:gd name="T18" fmla="*/ 62 h 62"/>
                </a:gdLst>
                <a:ahLst/>
                <a:cxnLst>
                  <a:cxn ang="T10">
                    <a:pos x="T0" y="T1"/>
                  </a:cxn>
                  <a:cxn ang="T11">
                    <a:pos x="T2" y="T3"/>
                  </a:cxn>
                  <a:cxn ang="T12">
                    <a:pos x="T4" y="T5"/>
                  </a:cxn>
                  <a:cxn ang="T13">
                    <a:pos x="T6" y="T7"/>
                  </a:cxn>
                  <a:cxn ang="T14">
                    <a:pos x="T8" y="T9"/>
                  </a:cxn>
                </a:cxnLst>
                <a:rect l="T15" t="T16" r="T17" b="T18"/>
                <a:pathLst>
                  <a:path w="82" h="62">
                    <a:moveTo>
                      <a:pt x="13" y="62"/>
                    </a:moveTo>
                    <a:lnTo>
                      <a:pt x="0" y="49"/>
                    </a:lnTo>
                    <a:lnTo>
                      <a:pt x="70" y="0"/>
                    </a:lnTo>
                    <a:lnTo>
                      <a:pt x="82" y="17"/>
                    </a:lnTo>
                    <a:lnTo>
                      <a:pt x="13" y="62"/>
                    </a:lnTo>
                    <a:close/>
                  </a:path>
                </a:pathLst>
              </a:custGeom>
              <a:noFill/>
              <a:ln w="9525">
                <a:noFill/>
                <a:round/>
                <a:headEnd/>
                <a:tailEnd/>
              </a:ln>
            </p:spPr>
            <p:txBody>
              <a:bodyPr>
                <a:prstTxWarp prst="textNoShape">
                  <a:avLst/>
                </a:prstTxWarp>
              </a:bodyPr>
              <a:lstStyle/>
              <a:p>
                <a:endParaRPr lang="en-US"/>
              </a:p>
            </p:txBody>
          </p:sp>
          <p:sp>
            <p:nvSpPr>
              <p:cNvPr id="71982" name="Freeform 1660"/>
              <p:cNvSpPr>
                <a:spLocks/>
              </p:cNvSpPr>
              <p:nvPr/>
            </p:nvSpPr>
            <p:spPr bwMode="auto">
              <a:xfrm>
                <a:off x="4416" y="1813"/>
                <a:ext cx="16" cy="13"/>
              </a:xfrm>
              <a:custGeom>
                <a:avLst/>
                <a:gdLst>
                  <a:gd name="T0" fmla="*/ 12 w 81"/>
                  <a:gd name="T1" fmla="*/ 67 h 67"/>
                  <a:gd name="T2" fmla="*/ 0 w 81"/>
                  <a:gd name="T3" fmla="*/ 50 h 67"/>
                  <a:gd name="T4" fmla="*/ 69 w 81"/>
                  <a:gd name="T5" fmla="*/ 0 h 67"/>
                  <a:gd name="T6" fmla="*/ 81 w 81"/>
                  <a:gd name="T7" fmla="*/ 18 h 67"/>
                  <a:gd name="T8" fmla="*/ 12 w 81"/>
                  <a:gd name="T9" fmla="*/ 67 h 67"/>
                  <a:gd name="T10" fmla="*/ 0 60000 65536"/>
                  <a:gd name="T11" fmla="*/ 0 60000 65536"/>
                  <a:gd name="T12" fmla="*/ 0 60000 65536"/>
                  <a:gd name="T13" fmla="*/ 0 60000 65536"/>
                  <a:gd name="T14" fmla="*/ 0 60000 65536"/>
                  <a:gd name="T15" fmla="*/ 0 w 81"/>
                  <a:gd name="T16" fmla="*/ 0 h 67"/>
                  <a:gd name="T17" fmla="*/ 81 w 81"/>
                  <a:gd name="T18" fmla="*/ 67 h 67"/>
                </a:gdLst>
                <a:ahLst/>
                <a:cxnLst>
                  <a:cxn ang="T10">
                    <a:pos x="T0" y="T1"/>
                  </a:cxn>
                  <a:cxn ang="T11">
                    <a:pos x="T2" y="T3"/>
                  </a:cxn>
                  <a:cxn ang="T12">
                    <a:pos x="T4" y="T5"/>
                  </a:cxn>
                  <a:cxn ang="T13">
                    <a:pos x="T6" y="T7"/>
                  </a:cxn>
                  <a:cxn ang="T14">
                    <a:pos x="T8" y="T9"/>
                  </a:cxn>
                </a:cxnLst>
                <a:rect l="T15" t="T16" r="T17" b="T18"/>
                <a:pathLst>
                  <a:path w="81" h="67">
                    <a:moveTo>
                      <a:pt x="12" y="67"/>
                    </a:moveTo>
                    <a:lnTo>
                      <a:pt x="0" y="50"/>
                    </a:lnTo>
                    <a:lnTo>
                      <a:pt x="69" y="0"/>
                    </a:lnTo>
                    <a:lnTo>
                      <a:pt x="81" y="18"/>
                    </a:lnTo>
                    <a:lnTo>
                      <a:pt x="12" y="67"/>
                    </a:lnTo>
                    <a:close/>
                  </a:path>
                </a:pathLst>
              </a:custGeom>
              <a:noFill/>
              <a:ln w="9525">
                <a:noFill/>
                <a:round/>
                <a:headEnd/>
                <a:tailEnd/>
              </a:ln>
            </p:spPr>
            <p:txBody>
              <a:bodyPr>
                <a:prstTxWarp prst="textNoShape">
                  <a:avLst/>
                </a:prstTxWarp>
              </a:bodyPr>
              <a:lstStyle/>
              <a:p>
                <a:endParaRPr lang="en-US"/>
              </a:p>
            </p:txBody>
          </p:sp>
          <p:sp>
            <p:nvSpPr>
              <p:cNvPr id="71983" name="Freeform 1661"/>
              <p:cNvSpPr>
                <a:spLocks/>
              </p:cNvSpPr>
              <p:nvPr/>
            </p:nvSpPr>
            <p:spPr bwMode="auto">
              <a:xfrm>
                <a:off x="4430" y="1803"/>
                <a:ext cx="15" cy="14"/>
              </a:xfrm>
              <a:custGeom>
                <a:avLst/>
                <a:gdLst>
                  <a:gd name="T0" fmla="*/ 12 w 78"/>
                  <a:gd name="T1" fmla="*/ 67 h 67"/>
                  <a:gd name="T2" fmla="*/ 0 w 78"/>
                  <a:gd name="T3" fmla="*/ 49 h 67"/>
                  <a:gd name="T4" fmla="*/ 67 w 78"/>
                  <a:gd name="T5" fmla="*/ 0 h 67"/>
                  <a:gd name="T6" fmla="*/ 78 w 78"/>
                  <a:gd name="T7" fmla="*/ 17 h 67"/>
                  <a:gd name="T8" fmla="*/ 12 w 78"/>
                  <a:gd name="T9" fmla="*/ 67 h 67"/>
                  <a:gd name="T10" fmla="*/ 0 60000 65536"/>
                  <a:gd name="T11" fmla="*/ 0 60000 65536"/>
                  <a:gd name="T12" fmla="*/ 0 60000 65536"/>
                  <a:gd name="T13" fmla="*/ 0 60000 65536"/>
                  <a:gd name="T14" fmla="*/ 0 60000 65536"/>
                  <a:gd name="T15" fmla="*/ 0 w 78"/>
                  <a:gd name="T16" fmla="*/ 0 h 67"/>
                  <a:gd name="T17" fmla="*/ 78 w 78"/>
                  <a:gd name="T18" fmla="*/ 67 h 67"/>
                </a:gdLst>
                <a:ahLst/>
                <a:cxnLst>
                  <a:cxn ang="T10">
                    <a:pos x="T0" y="T1"/>
                  </a:cxn>
                  <a:cxn ang="T11">
                    <a:pos x="T2" y="T3"/>
                  </a:cxn>
                  <a:cxn ang="T12">
                    <a:pos x="T4" y="T5"/>
                  </a:cxn>
                  <a:cxn ang="T13">
                    <a:pos x="T6" y="T7"/>
                  </a:cxn>
                  <a:cxn ang="T14">
                    <a:pos x="T8" y="T9"/>
                  </a:cxn>
                </a:cxnLst>
                <a:rect l="T15" t="T16" r="T17" b="T18"/>
                <a:pathLst>
                  <a:path w="78" h="67">
                    <a:moveTo>
                      <a:pt x="12" y="67"/>
                    </a:moveTo>
                    <a:lnTo>
                      <a:pt x="0" y="49"/>
                    </a:lnTo>
                    <a:lnTo>
                      <a:pt x="67" y="0"/>
                    </a:lnTo>
                    <a:lnTo>
                      <a:pt x="78" y="17"/>
                    </a:lnTo>
                    <a:lnTo>
                      <a:pt x="12" y="67"/>
                    </a:lnTo>
                    <a:close/>
                  </a:path>
                </a:pathLst>
              </a:custGeom>
              <a:noFill/>
              <a:ln w="9525">
                <a:noFill/>
                <a:round/>
                <a:headEnd/>
                <a:tailEnd/>
              </a:ln>
            </p:spPr>
            <p:txBody>
              <a:bodyPr>
                <a:prstTxWarp prst="textNoShape">
                  <a:avLst/>
                </a:prstTxWarp>
              </a:bodyPr>
              <a:lstStyle/>
              <a:p>
                <a:endParaRPr lang="en-US"/>
              </a:p>
            </p:txBody>
          </p:sp>
          <p:sp>
            <p:nvSpPr>
              <p:cNvPr id="71984" name="Freeform 1662"/>
              <p:cNvSpPr>
                <a:spLocks/>
              </p:cNvSpPr>
              <p:nvPr/>
            </p:nvSpPr>
            <p:spPr bwMode="auto">
              <a:xfrm>
                <a:off x="4443" y="1794"/>
                <a:ext cx="15" cy="13"/>
              </a:xfrm>
              <a:custGeom>
                <a:avLst/>
                <a:gdLst>
                  <a:gd name="T0" fmla="*/ 11 w 75"/>
                  <a:gd name="T1" fmla="*/ 62 h 62"/>
                  <a:gd name="T2" fmla="*/ 0 w 75"/>
                  <a:gd name="T3" fmla="*/ 45 h 62"/>
                  <a:gd name="T4" fmla="*/ 63 w 75"/>
                  <a:gd name="T5" fmla="*/ 0 h 62"/>
                  <a:gd name="T6" fmla="*/ 75 w 75"/>
                  <a:gd name="T7" fmla="*/ 14 h 62"/>
                  <a:gd name="T8" fmla="*/ 11 w 75"/>
                  <a:gd name="T9" fmla="*/ 62 h 62"/>
                  <a:gd name="T10" fmla="*/ 0 60000 65536"/>
                  <a:gd name="T11" fmla="*/ 0 60000 65536"/>
                  <a:gd name="T12" fmla="*/ 0 60000 65536"/>
                  <a:gd name="T13" fmla="*/ 0 60000 65536"/>
                  <a:gd name="T14" fmla="*/ 0 60000 65536"/>
                  <a:gd name="T15" fmla="*/ 0 w 75"/>
                  <a:gd name="T16" fmla="*/ 0 h 62"/>
                  <a:gd name="T17" fmla="*/ 75 w 75"/>
                  <a:gd name="T18" fmla="*/ 62 h 62"/>
                </a:gdLst>
                <a:ahLst/>
                <a:cxnLst>
                  <a:cxn ang="T10">
                    <a:pos x="T0" y="T1"/>
                  </a:cxn>
                  <a:cxn ang="T11">
                    <a:pos x="T2" y="T3"/>
                  </a:cxn>
                  <a:cxn ang="T12">
                    <a:pos x="T4" y="T5"/>
                  </a:cxn>
                  <a:cxn ang="T13">
                    <a:pos x="T6" y="T7"/>
                  </a:cxn>
                  <a:cxn ang="T14">
                    <a:pos x="T8" y="T9"/>
                  </a:cxn>
                </a:cxnLst>
                <a:rect l="T15" t="T16" r="T17" b="T18"/>
                <a:pathLst>
                  <a:path w="75" h="62">
                    <a:moveTo>
                      <a:pt x="11" y="62"/>
                    </a:moveTo>
                    <a:lnTo>
                      <a:pt x="0" y="45"/>
                    </a:lnTo>
                    <a:lnTo>
                      <a:pt x="63" y="0"/>
                    </a:lnTo>
                    <a:lnTo>
                      <a:pt x="75" y="14"/>
                    </a:lnTo>
                    <a:lnTo>
                      <a:pt x="11" y="62"/>
                    </a:lnTo>
                    <a:close/>
                  </a:path>
                </a:pathLst>
              </a:custGeom>
              <a:noFill/>
              <a:ln w="9525">
                <a:noFill/>
                <a:round/>
                <a:headEnd/>
                <a:tailEnd/>
              </a:ln>
            </p:spPr>
            <p:txBody>
              <a:bodyPr>
                <a:prstTxWarp prst="textNoShape">
                  <a:avLst/>
                </a:prstTxWarp>
              </a:bodyPr>
              <a:lstStyle/>
              <a:p>
                <a:endParaRPr lang="en-US"/>
              </a:p>
            </p:txBody>
          </p:sp>
          <p:sp>
            <p:nvSpPr>
              <p:cNvPr id="71985" name="Freeform 1663"/>
              <p:cNvSpPr>
                <a:spLocks/>
              </p:cNvSpPr>
              <p:nvPr/>
            </p:nvSpPr>
            <p:spPr bwMode="auto">
              <a:xfrm>
                <a:off x="4456" y="1785"/>
                <a:ext cx="14" cy="12"/>
              </a:xfrm>
              <a:custGeom>
                <a:avLst/>
                <a:gdLst>
                  <a:gd name="T0" fmla="*/ 12 w 72"/>
                  <a:gd name="T1" fmla="*/ 60 h 60"/>
                  <a:gd name="T2" fmla="*/ 0 w 72"/>
                  <a:gd name="T3" fmla="*/ 46 h 60"/>
                  <a:gd name="T4" fmla="*/ 60 w 72"/>
                  <a:gd name="T5" fmla="*/ 0 h 60"/>
                  <a:gd name="T6" fmla="*/ 72 w 72"/>
                  <a:gd name="T7" fmla="*/ 14 h 60"/>
                  <a:gd name="T8" fmla="*/ 12 w 72"/>
                  <a:gd name="T9" fmla="*/ 60 h 60"/>
                  <a:gd name="T10" fmla="*/ 0 60000 65536"/>
                  <a:gd name="T11" fmla="*/ 0 60000 65536"/>
                  <a:gd name="T12" fmla="*/ 0 60000 65536"/>
                  <a:gd name="T13" fmla="*/ 0 60000 65536"/>
                  <a:gd name="T14" fmla="*/ 0 60000 65536"/>
                  <a:gd name="T15" fmla="*/ 0 w 72"/>
                  <a:gd name="T16" fmla="*/ 0 h 60"/>
                  <a:gd name="T17" fmla="*/ 72 w 72"/>
                  <a:gd name="T18" fmla="*/ 60 h 60"/>
                </a:gdLst>
                <a:ahLst/>
                <a:cxnLst>
                  <a:cxn ang="T10">
                    <a:pos x="T0" y="T1"/>
                  </a:cxn>
                  <a:cxn ang="T11">
                    <a:pos x="T2" y="T3"/>
                  </a:cxn>
                  <a:cxn ang="T12">
                    <a:pos x="T4" y="T5"/>
                  </a:cxn>
                  <a:cxn ang="T13">
                    <a:pos x="T6" y="T7"/>
                  </a:cxn>
                  <a:cxn ang="T14">
                    <a:pos x="T8" y="T9"/>
                  </a:cxn>
                </a:cxnLst>
                <a:rect l="T15" t="T16" r="T17" b="T18"/>
                <a:pathLst>
                  <a:path w="72" h="60">
                    <a:moveTo>
                      <a:pt x="12" y="60"/>
                    </a:moveTo>
                    <a:lnTo>
                      <a:pt x="0" y="46"/>
                    </a:lnTo>
                    <a:lnTo>
                      <a:pt x="60" y="0"/>
                    </a:lnTo>
                    <a:lnTo>
                      <a:pt x="72" y="14"/>
                    </a:lnTo>
                    <a:lnTo>
                      <a:pt x="12" y="60"/>
                    </a:lnTo>
                    <a:close/>
                  </a:path>
                </a:pathLst>
              </a:custGeom>
              <a:noFill/>
              <a:ln w="9525">
                <a:noFill/>
                <a:round/>
                <a:headEnd/>
                <a:tailEnd/>
              </a:ln>
            </p:spPr>
            <p:txBody>
              <a:bodyPr>
                <a:prstTxWarp prst="textNoShape">
                  <a:avLst/>
                </a:prstTxWarp>
              </a:bodyPr>
              <a:lstStyle/>
              <a:p>
                <a:endParaRPr lang="en-US"/>
              </a:p>
            </p:txBody>
          </p:sp>
          <p:sp>
            <p:nvSpPr>
              <p:cNvPr id="71986" name="Freeform 1664"/>
              <p:cNvSpPr>
                <a:spLocks/>
              </p:cNvSpPr>
              <p:nvPr/>
            </p:nvSpPr>
            <p:spPr bwMode="auto">
              <a:xfrm>
                <a:off x="4468" y="1776"/>
                <a:ext cx="13" cy="12"/>
              </a:xfrm>
              <a:custGeom>
                <a:avLst/>
                <a:gdLst>
                  <a:gd name="T0" fmla="*/ 12 w 67"/>
                  <a:gd name="T1" fmla="*/ 61 h 61"/>
                  <a:gd name="T2" fmla="*/ 0 w 67"/>
                  <a:gd name="T3" fmla="*/ 47 h 61"/>
                  <a:gd name="T4" fmla="*/ 55 w 67"/>
                  <a:gd name="T5" fmla="*/ 0 h 61"/>
                  <a:gd name="T6" fmla="*/ 67 w 67"/>
                  <a:gd name="T7" fmla="*/ 18 h 61"/>
                  <a:gd name="T8" fmla="*/ 12 w 67"/>
                  <a:gd name="T9" fmla="*/ 61 h 61"/>
                  <a:gd name="T10" fmla="*/ 0 60000 65536"/>
                  <a:gd name="T11" fmla="*/ 0 60000 65536"/>
                  <a:gd name="T12" fmla="*/ 0 60000 65536"/>
                  <a:gd name="T13" fmla="*/ 0 60000 65536"/>
                  <a:gd name="T14" fmla="*/ 0 60000 65536"/>
                  <a:gd name="T15" fmla="*/ 0 w 67"/>
                  <a:gd name="T16" fmla="*/ 0 h 61"/>
                  <a:gd name="T17" fmla="*/ 67 w 67"/>
                  <a:gd name="T18" fmla="*/ 61 h 61"/>
                </a:gdLst>
                <a:ahLst/>
                <a:cxnLst>
                  <a:cxn ang="T10">
                    <a:pos x="T0" y="T1"/>
                  </a:cxn>
                  <a:cxn ang="T11">
                    <a:pos x="T2" y="T3"/>
                  </a:cxn>
                  <a:cxn ang="T12">
                    <a:pos x="T4" y="T5"/>
                  </a:cxn>
                  <a:cxn ang="T13">
                    <a:pos x="T6" y="T7"/>
                  </a:cxn>
                  <a:cxn ang="T14">
                    <a:pos x="T8" y="T9"/>
                  </a:cxn>
                </a:cxnLst>
                <a:rect l="T15" t="T16" r="T17" b="T18"/>
                <a:pathLst>
                  <a:path w="67" h="61">
                    <a:moveTo>
                      <a:pt x="12" y="61"/>
                    </a:moveTo>
                    <a:lnTo>
                      <a:pt x="0" y="47"/>
                    </a:lnTo>
                    <a:lnTo>
                      <a:pt x="55" y="0"/>
                    </a:lnTo>
                    <a:lnTo>
                      <a:pt x="67" y="18"/>
                    </a:lnTo>
                    <a:lnTo>
                      <a:pt x="12" y="61"/>
                    </a:lnTo>
                    <a:close/>
                  </a:path>
                </a:pathLst>
              </a:custGeom>
              <a:noFill/>
              <a:ln w="9525">
                <a:noFill/>
                <a:round/>
                <a:headEnd/>
                <a:tailEnd/>
              </a:ln>
            </p:spPr>
            <p:txBody>
              <a:bodyPr>
                <a:prstTxWarp prst="textNoShape">
                  <a:avLst/>
                </a:prstTxWarp>
              </a:bodyPr>
              <a:lstStyle/>
              <a:p>
                <a:endParaRPr lang="en-US"/>
              </a:p>
            </p:txBody>
          </p:sp>
          <p:sp>
            <p:nvSpPr>
              <p:cNvPr id="71987" name="Freeform 1665"/>
              <p:cNvSpPr>
                <a:spLocks/>
              </p:cNvSpPr>
              <p:nvPr/>
            </p:nvSpPr>
            <p:spPr bwMode="auto">
              <a:xfrm>
                <a:off x="4479" y="1772"/>
                <a:ext cx="7" cy="7"/>
              </a:xfrm>
              <a:custGeom>
                <a:avLst/>
                <a:gdLst>
                  <a:gd name="T0" fmla="*/ 12 w 37"/>
                  <a:gd name="T1" fmla="*/ 37 h 37"/>
                  <a:gd name="T2" fmla="*/ 0 w 37"/>
                  <a:gd name="T3" fmla="*/ 19 h 37"/>
                  <a:gd name="T4" fmla="*/ 24 w 37"/>
                  <a:gd name="T5" fmla="*/ 0 h 37"/>
                  <a:gd name="T6" fmla="*/ 37 w 37"/>
                  <a:gd name="T7" fmla="*/ 17 h 37"/>
                  <a:gd name="T8" fmla="*/ 12 w 37"/>
                  <a:gd name="T9" fmla="*/ 37 h 37"/>
                  <a:gd name="T10" fmla="*/ 0 60000 65536"/>
                  <a:gd name="T11" fmla="*/ 0 60000 65536"/>
                  <a:gd name="T12" fmla="*/ 0 60000 65536"/>
                  <a:gd name="T13" fmla="*/ 0 60000 65536"/>
                  <a:gd name="T14" fmla="*/ 0 60000 65536"/>
                  <a:gd name="T15" fmla="*/ 0 w 37"/>
                  <a:gd name="T16" fmla="*/ 0 h 37"/>
                  <a:gd name="T17" fmla="*/ 37 w 37"/>
                  <a:gd name="T18" fmla="*/ 37 h 37"/>
                </a:gdLst>
                <a:ahLst/>
                <a:cxnLst>
                  <a:cxn ang="T10">
                    <a:pos x="T0" y="T1"/>
                  </a:cxn>
                  <a:cxn ang="T11">
                    <a:pos x="T2" y="T3"/>
                  </a:cxn>
                  <a:cxn ang="T12">
                    <a:pos x="T4" y="T5"/>
                  </a:cxn>
                  <a:cxn ang="T13">
                    <a:pos x="T6" y="T7"/>
                  </a:cxn>
                  <a:cxn ang="T14">
                    <a:pos x="T8" y="T9"/>
                  </a:cxn>
                </a:cxnLst>
                <a:rect l="T15" t="T16" r="T17" b="T18"/>
                <a:pathLst>
                  <a:path w="37" h="37">
                    <a:moveTo>
                      <a:pt x="12" y="37"/>
                    </a:moveTo>
                    <a:lnTo>
                      <a:pt x="0" y="19"/>
                    </a:lnTo>
                    <a:lnTo>
                      <a:pt x="24" y="0"/>
                    </a:lnTo>
                    <a:lnTo>
                      <a:pt x="37" y="17"/>
                    </a:lnTo>
                    <a:lnTo>
                      <a:pt x="12" y="37"/>
                    </a:lnTo>
                    <a:close/>
                  </a:path>
                </a:pathLst>
              </a:custGeom>
              <a:noFill/>
              <a:ln w="9525">
                <a:noFill/>
                <a:round/>
                <a:headEnd/>
                <a:tailEnd/>
              </a:ln>
            </p:spPr>
            <p:txBody>
              <a:bodyPr>
                <a:prstTxWarp prst="textNoShape">
                  <a:avLst/>
                </a:prstTxWarp>
              </a:bodyPr>
              <a:lstStyle/>
              <a:p>
                <a:endParaRPr lang="en-US"/>
              </a:p>
            </p:txBody>
          </p:sp>
          <p:sp>
            <p:nvSpPr>
              <p:cNvPr id="71988" name="Freeform 1666"/>
              <p:cNvSpPr>
                <a:spLocks/>
              </p:cNvSpPr>
              <p:nvPr/>
            </p:nvSpPr>
            <p:spPr bwMode="auto">
              <a:xfrm>
                <a:off x="4483" y="1768"/>
                <a:ext cx="8" cy="7"/>
              </a:xfrm>
              <a:custGeom>
                <a:avLst/>
                <a:gdLst>
                  <a:gd name="T0" fmla="*/ 13 w 37"/>
                  <a:gd name="T1" fmla="*/ 35 h 35"/>
                  <a:gd name="T2" fmla="*/ 0 w 37"/>
                  <a:gd name="T3" fmla="*/ 18 h 35"/>
                  <a:gd name="T4" fmla="*/ 22 w 37"/>
                  <a:gd name="T5" fmla="*/ 0 h 35"/>
                  <a:gd name="T6" fmla="*/ 37 w 37"/>
                  <a:gd name="T7" fmla="*/ 14 h 35"/>
                  <a:gd name="T8" fmla="*/ 13 w 37"/>
                  <a:gd name="T9" fmla="*/ 35 h 35"/>
                  <a:gd name="T10" fmla="*/ 0 60000 65536"/>
                  <a:gd name="T11" fmla="*/ 0 60000 65536"/>
                  <a:gd name="T12" fmla="*/ 0 60000 65536"/>
                  <a:gd name="T13" fmla="*/ 0 60000 65536"/>
                  <a:gd name="T14" fmla="*/ 0 60000 65536"/>
                  <a:gd name="T15" fmla="*/ 0 w 37"/>
                  <a:gd name="T16" fmla="*/ 0 h 35"/>
                  <a:gd name="T17" fmla="*/ 37 w 37"/>
                  <a:gd name="T18" fmla="*/ 35 h 35"/>
                </a:gdLst>
                <a:ahLst/>
                <a:cxnLst>
                  <a:cxn ang="T10">
                    <a:pos x="T0" y="T1"/>
                  </a:cxn>
                  <a:cxn ang="T11">
                    <a:pos x="T2" y="T3"/>
                  </a:cxn>
                  <a:cxn ang="T12">
                    <a:pos x="T4" y="T5"/>
                  </a:cxn>
                  <a:cxn ang="T13">
                    <a:pos x="T6" y="T7"/>
                  </a:cxn>
                  <a:cxn ang="T14">
                    <a:pos x="T8" y="T9"/>
                  </a:cxn>
                </a:cxnLst>
                <a:rect l="T15" t="T16" r="T17" b="T18"/>
                <a:pathLst>
                  <a:path w="37" h="35">
                    <a:moveTo>
                      <a:pt x="13" y="35"/>
                    </a:moveTo>
                    <a:lnTo>
                      <a:pt x="0" y="18"/>
                    </a:lnTo>
                    <a:lnTo>
                      <a:pt x="22" y="0"/>
                    </a:lnTo>
                    <a:lnTo>
                      <a:pt x="37" y="14"/>
                    </a:lnTo>
                    <a:lnTo>
                      <a:pt x="13" y="35"/>
                    </a:lnTo>
                    <a:close/>
                  </a:path>
                </a:pathLst>
              </a:custGeom>
              <a:noFill/>
              <a:ln w="9525">
                <a:noFill/>
                <a:round/>
                <a:headEnd/>
                <a:tailEnd/>
              </a:ln>
            </p:spPr>
            <p:txBody>
              <a:bodyPr>
                <a:prstTxWarp prst="textNoShape">
                  <a:avLst/>
                </a:prstTxWarp>
              </a:bodyPr>
              <a:lstStyle/>
              <a:p>
                <a:endParaRPr lang="en-US"/>
              </a:p>
            </p:txBody>
          </p:sp>
          <p:sp>
            <p:nvSpPr>
              <p:cNvPr id="71989" name="Freeform 1667"/>
              <p:cNvSpPr>
                <a:spLocks/>
              </p:cNvSpPr>
              <p:nvPr/>
            </p:nvSpPr>
            <p:spPr bwMode="auto">
              <a:xfrm>
                <a:off x="4488" y="1764"/>
                <a:ext cx="7" cy="7"/>
              </a:xfrm>
              <a:custGeom>
                <a:avLst/>
                <a:gdLst>
                  <a:gd name="T0" fmla="*/ 15 w 35"/>
                  <a:gd name="T1" fmla="*/ 34 h 34"/>
                  <a:gd name="T2" fmla="*/ 0 w 35"/>
                  <a:gd name="T3" fmla="*/ 20 h 34"/>
                  <a:gd name="T4" fmla="*/ 23 w 35"/>
                  <a:gd name="T5" fmla="*/ 0 h 34"/>
                  <a:gd name="T6" fmla="*/ 35 w 35"/>
                  <a:gd name="T7" fmla="*/ 17 h 34"/>
                  <a:gd name="T8" fmla="*/ 15 w 35"/>
                  <a:gd name="T9" fmla="*/ 34 h 34"/>
                  <a:gd name="T10" fmla="*/ 0 60000 65536"/>
                  <a:gd name="T11" fmla="*/ 0 60000 65536"/>
                  <a:gd name="T12" fmla="*/ 0 60000 65536"/>
                  <a:gd name="T13" fmla="*/ 0 60000 65536"/>
                  <a:gd name="T14" fmla="*/ 0 60000 65536"/>
                  <a:gd name="T15" fmla="*/ 0 w 35"/>
                  <a:gd name="T16" fmla="*/ 0 h 34"/>
                  <a:gd name="T17" fmla="*/ 35 w 35"/>
                  <a:gd name="T18" fmla="*/ 34 h 34"/>
                </a:gdLst>
                <a:ahLst/>
                <a:cxnLst>
                  <a:cxn ang="T10">
                    <a:pos x="T0" y="T1"/>
                  </a:cxn>
                  <a:cxn ang="T11">
                    <a:pos x="T2" y="T3"/>
                  </a:cxn>
                  <a:cxn ang="T12">
                    <a:pos x="T4" y="T5"/>
                  </a:cxn>
                  <a:cxn ang="T13">
                    <a:pos x="T6" y="T7"/>
                  </a:cxn>
                  <a:cxn ang="T14">
                    <a:pos x="T8" y="T9"/>
                  </a:cxn>
                </a:cxnLst>
                <a:rect l="T15" t="T16" r="T17" b="T18"/>
                <a:pathLst>
                  <a:path w="35" h="34">
                    <a:moveTo>
                      <a:pt x="15" y="34"/>
                    </a:moveTo>
                    <a:lnTo>
                      <a:pt x="0" y="20"/>
                    </a:lnTo>
                    <a:lnTo>
                      <a:pt x="23" y="0"/>
                    </a:lnTo>
                    <a:lnTo>
                      <a:pt x="35" y="17"/>
                    </a:lnTo>
                    <a:lnTo>
                      <a:pt x="15" y="34"/>
                    </a:lnTo>
                    <a:close/>
                  </a:path>
                </a:pathLst>
              </a:custGeom>
              <a:noFill/>
              <a:ln w="9525">
                <a:noFill/>
                <a:round/>
                <a:headEnd/>
                <a:tailEnd/>
              </a:ln>
            </p:spPr>
            <p:txBody>
              <a:bodyPr>
                <a:prstTxWarp prst="textNoShape">
                  <a:avLst/>
                </a:prstTxWarp>
              </a:bodyPr>
              <a:lstStyle/>
              <a:p>
                <a:endParaRPr lang="en-US"/>
              </a:p>
            </p:txBody>
          </p:sp>
          <p:sp>
            <p:nvSpPr>
              <p:cNvPr id="71990" name="Freeform 1668"/>
              <p:cNvSpPr>
                <a:spLocks/>
              </p:cNvSpPr>
              <p:nvPr/>
            </p:nvSpPr>
            <p:spPr bwMode="auto">
              <a:xfrm>
                <a:off x="4492" y="1761"/>
                <a:ext cx="7" cy="7"/>
              </a:xfrm>
              <a:custGeom>
                <a:avLst/>
                <a:gdLst>
                  <a:gd name="T0" fmla="*/ 12 w 32"/>
                  <a:gd name="T1" fmla="*/ 31 h 31"/>
                  <a:gd name="T2" fmla="*/ 0 w 32"/>
                  <a:gd name="T3" fmla="*/ 14 h 31"/>
                  <a:gd name="T4" fmla="*/ 20 w 32"/>
                  <a:gd name="T5" fmla="*/ 0 h 31"/>
                  <a:gd name="T6" fmla="*/ 32 w 32"/>
                  <a:gd name="T7" fmla="*/ 14 h 31"/>
                  <a:gd name="T8" fmla="*/ 12 w 32"/>
                  <a:gd name="T9" fmla="*/ 31 h 31"/>
                  <a:gd name="T10" fmla="*/ 0 60000 65536"/>
                  <a:gd name="T11" fmla="*/ 0 60000 65536"/>
                  <a:gd name="T12" fmla="*/ 0 60000 65536"/>
                  <a:gd name="T13" fmla="*/ 0 60000 65536"/>
                  <a:gd name="T14" fmla="*/ 0 60000 65536"/>
                  <a:gd name="T15" fmla="*/ 0 w 32"/>
                  <a:gd name="T16" fmla="*/ 0 h 31"/>
                  <a:gd name="T17" fmla="*/ 32 w 32"/>
                  <a:gd name="T18" fmla="*/ 31 h 31"/>
                </a:gdLst>
                <a:ahLst/>
                <a:cxnLst>
                  <a:cxn ang="T10">
                    <a:pos x="T0" y="T1"/>
                  </a:cxn>
                  <a:cxn ang="T11">
                    <a:pos x="T2" y="T3"/>
                  </a:cxn>
                  <a:cxn ang="T12">
                    <a:pos x="T4" y="T5"/>
                  </a:cxn>
                  <a:cxn ang="T13">
                    <a:pos x="T6" y="T7"/>
                  </a:cxn>
                  <a:cxn ang="T14">
                    <a:pos x="T8" y="T9"/>
                  </a:cxn>
                </a:cxnLst>
                <a:rect l="T15" t="T16" r="T17" b="T18"/>
                <a:pathLst>
                  <a:path w="32" h="31">
                    <a:moveTo>
                      <a:pt x="12" y="31"/>
                    </a:moveTo>
                    <a:lnTo>
                      <a:pt x="0" y="14"/>
                    </a:lnTo>
                    <a:lnTo>
                      <a:pt x="20" y="0"/>
                    </a:lnTo>
                    <a:lnTo>
                      <a:pt x="32" y="14"/>
                    </a:lnTo>
                    <a:lnTo>
                      <a:pt x="12" y="31"/>
                    </a:lnTo>
                    <a:close/>
                  </a:path>
                </a:pathLst>
              </a:custGeom>
              <a:noFill/>
              <a:ln w="9525">
                <a:noFill/>
                <a:round/>
                <a:headEnd/>
                <a:tailEnd/>
              </a:ln>
            </p:spPr>
            <p:txBody>
              <a:bodyPr>
                <a:prstTxWarp prst="textNoShape">
                  <a:avLst/>
                </a:prstTxWarp>
              </a:bodyPr>
              <a:lstStyle/>
              <a:p>
                <a:endParaRPr lang="en-US"/>
              </a:p>
            </p:txBody>
          </p:sp>
          <p:sp>
            <p:nvSpPr>
              <p:cNvPr id="71991" name="Freeform 1669"/>
              <p:cNvSpPr>
                <a:spLocks/>
              </p:cNvSpPr>
              <p:nvPr/>
            </p:nvSpPr>
            <p:spPr bwMode="auto">
              <a:xfrm>
                <a:off x="4496" y="1758"/>
                <a:ext cx="7" cy="6"/>
              </a:xfrm>
              <a:custGeom>
                <a:avLst/>
                <a:gdLst>
                  <a:gd name="T0" fmla="*/ 12 w 32"/>
                  <a:gd name="T1" fmla="*/ 31 h 31"/>
                  <a:gd name="T2" fmla="*/ 0 w 32"/>
                  <a:gd name="T3" fmla="*/ 17 h 31"/>
                  <a:gd name="T4" fmla="*/ 17 w 32"/>
                  <a:gd name="T5" fmla="*/ 0 h 31"/>
                  <a:gd name="T6" fmla="*/ 32 w 32"/>
                  <a:gd name="T7" fmla="*/ 17 h 31"/>
                  <a:gd name="T8" fmla="*/ 12 w 32"/>
                  <a:gd name="T9" fmla="*/ 31 h 31"/>
                  <a:gd name="T10" fmla="*/ 0 60000 65536"/>
                  <a:gd name="T11" fmla="*/ 0 60000 65536"/>
                  <a:gd name="T12" fmla="*/ 0 60000 65536"/>
                  <a:gd name="T13" fmla="*/ 0 60000 65536"/>
                  <a:gd name="T14" fmla="*/ 0 60000 65536"/>
                  <a:gd name="T15" fmla="*/ 0 w 32"/>
                  <a:gd name="T16" fmla="*/ 0 h 31"/>
                  <a:gd name="T17" fmla="*/ 32 w 32"/>
                  <a:gd name="T18" fmla="*/ 31 h 31"/>
                </a:gdLst>
                <a:ahLst/>
                <a:cxnLst>
                  <a:cxn ang="T10">
                    <a:pos x="T0" y="T1"/>
                  </a:cxn>
                  <a:cxn ang="T11">
                    <a:pos x="T2" y="T3"/>
                  </a:cxn>
                  <a:cxn ang="T12">
                    <a:pos x="T4" y="T5"/>
                  </a:cxn>
                  <a:cxn ang="T13">
                    <a:pos x="T6" y="T7"/>
                  </a:cxn>
                  <a:cxn ang="T14">
                    <a:pos x="T8" y="T9"/>
                  </a:cxn>
                </a:cxnLst>
                <a:rect l="T15" t="T16" r="T17" b="T18"/>
                <a:pathLst>
                  <a:path w="32" h="31">
                    <a:moveTo>
                      <a:pt x="12" y="31"/>
                    </a:moveTo>
                    <a:lnTo>
                      <a:pt x="0" y="17"/>
                    </a:lnTo>
                    <a:lnTo>
                      <a:pt x="17" y="0"/>
                    </a:lnTo>
                    <a:lnTo>
                      <a:pt x="32" y="17"/>
                    </a:lnTo>
                    <a:lnTo>
                      <a:pt x="12" y="31"/>
                    </a:lnTo>
                    <a:close/>
                  </a:path>
                </a:pathLst>
              </a:custGeom>
              <a:noFill/>
              <a:ln w="9525">
                <a:noFill/>
                <a:round/>
                <a:headEnd/>
                <a:tailEnd/>
              </a:ln>
            </p:spPr>
            <p:txBody>
              <a:bodyPr>
                <a:prstTxWarp prst="textNoShape">
                  <a:avLst/>
                </a:prstTxWarp>
              </a:bodyPr>
              <a:lstStyle/>
              <a:p>
                <a:endParaRPr lang="en-US"/>
              </a:p>
            </p:txBody>
          </p:sp>
          <p:sp>
            <p:nvSpPr>
              <p:cNvPr id="71992" name="Freeform 1670"/>
              <p:cNvSpPr>
                <a:spLocks/>
              </p:cNvSpPr>
              <p:nvPr/>
            </p:nvSpPr>
            <p:spPr bwMode="auto">
              <a:xfrm>
                <a:off x="4500" y="1755"/>
                <a:ext cx="6" cy="6"/>
              </a:xfrm>
              <a:custGeom>
                <a:avLst/>
                <a:gdLst>
                  <a:gd name="T0" fmla="*/ 15 w 30"/>
                  <a:gd name="T1" fmla="*/ 30 h 30"/>
                  <a:gd name="T2" fmla="*/ 0 w 30"/>
                  <a:gd name="T3" fmla="*/ 13 h 30"/>
                  <a:gd name="T4" fmla="*/ 18 w 30"/>
                  <a:gd name="T5" fmla="*/ 0 h 30"/>
                  <a:gd name="T6" fmla="*/ 30 w 30"/>
                  <a:gd name="T7" fmla="*/ 15 h 30"/>
                  <a:gd name="T8" fmla="*/ 15 w 30"/>
                  <a:gd name="T9" fmla="*/ 30 h 30"/>
                  <a:gd name="T10" fmla="*/ 0 60000 65536"/>
                  <a:gd name="T11" fmla="*/ 0 60000 65536"/>
                  <a:gd name="T12" fmla="*/ 0 60000 65536"/>
                  <a:gd name="T13" fmla="*/ 0 60000 65536"/>
                  <a:gd name="T14" fmla="*/ 0 60000 65536"/>
                  <a:gd name="T15" fmla="*/ 0 w 30"/>
                  <a:gd name="T16" fmla="*/ 0 h 30"/>
                  <a:gd name="T17" fmla="*/ 30 w 30"/>
                  <a:gd name="T18" fmla="*/ 30 h 30"/>
                </a:gdLst>
                <a:ahLst/>
                <a:cxnLst>
                  <a:cxn ang="T10">
                    <a:pos x="T0" y="T1"/>
                  </a:cxn>
                  <a:cxn ang="T11">
                    <a:pos x="T2" y="T3"/>
                  </a:cxn>
                  <a:cxn ang="T12">
                    <a:pos x="T4" y="T5"/>
                  </a:cxn>
                  <a:cxn ang="T13">
                    <a:pos x="T6" y="T7"/>
                  </a:cxn>
                  <a:cxn ang="T14">
                    <a:pos x="T8" y="T9"/>
                  </a:cxn>
                </a:cxnLst>
                <a:rect l="T15" t="T16" r="T17" b="T18"/>
                <a:pathLst>
                  <a:path w="30" h="30">
                    <a:moveTo>
                      <a:pt x="15" y="30"/>
                    </a:moveTo>
                    <a:lnTo>
                      <a:pt x="0" y="13"/>
                    </a:lnTo>
                    <a:lnTo>
                      <a:pt x="18" y="0"/>
                    </a:lnTo>
                    <a:lnTo>
                      <a:pt x="30" y="15"/>
                    </a:lnTo>
                    <a:lnTo>
                      <a:pt x="15" y="30"/>
                    </a:lnTo>
                    <a:close/>
                  </a:path>
                </a:pathLst>
              </a:custGeom>
              <a:noFill/>
              <a:ln w="9525">
                <a:noFill/>
                <a:round/>
                <a:headEnd/>
                <a:tailEnd/>
              </a:ln>
            </p:spPr>
            <p:txBody>
              <a:bodyPr>
                <a:prstTxWarp prst="textNoShape">
                  <a:avLst/>
                </a:prstTxWarp>
              </a:bodyPr>
              <a:lstStyle/>
              <a:p>
                <a:endParaRPr lang="en-US"/>
              </a:p>
            </p:txBody>
          </p:sp>
          <p:sp>
            <p:nvSpPr>
              <p:cNvPr id="71993" name="Freeform 1671"/>
              <p:cNvSpPr>
                <a:spLocks/>
              </p:cNvSpPr>
              <p:nvPr/>
            </p:nvSpPr>
            <p:spPr bwMode="auto">
              <a:xfrm>
                <a:off x="4503" y="1753"/>
                <a:ext cx="6" cy="5"/>
              </a:xfrm>
              <a:custGeom>
                <a:avLst/>
                <a:gdLst>
                  <a:gd name="T0" fmla="*/ 12 w 27"/>
                  <a:gd name="T1" fmla="*/ 28 h 28"/>
                  <a:gd name="T2" fmla="*/ 0 w 27"/>
                  <a:gd name="T3" fmla="*/ 13 h 28"/>
                  <a:gd name="T4" fmla="*/ 12 w 27"/>
                  <a:gd name="T5" fmla="*/ 0 h 28"/>
                  <a:gd name="T6" fmla="*/ 27 w 27"/>
                  <a:gd name="T7" fmla="*/ 17 h 28"/>
                  <a:gd name="T8" fmla="*/ 12 w 27"/>
                  <a:gd name="T9" fmla="*/ 28 h 28"/>
                  <a:gd name="T10" fmla="*/ 0 60000 65536"/>
                  <a:gd name="T11" fmla="*/ 0 60000 65536"/>
                  <a:gd name="T12" fmla="*/ 0 60000 65536"/>
                  <a:gd name="T13" fmla="*/ 0 60000 65536"/>
                  <a:gd name="T14" fmla="*/ 0 60000 65536"/>
                  <a:gd name="T15" fmla="*/ 0 w 27"/>
                  <a:gd name="T16" fmla="*/ 0 h 28"/>
                  <a:gd name="T17" fmla="*/ 27 w 27"/>
                  <a:gd name="T18" fmla="*/ 28 h 28"/>
                </a:gdLst>
                <a:ahLst/>
                <a:cxnLst>
                  <a:cxn ang="T10">
                    <a:pos x="T0" y="T1"/>
                  </a:cxn>
                  <a:cxn ang="T11">
                    <a:pos x="T2" y="T3"/>
                  </a:cxn>
                  <a:cxn ang="T12">
                    <a:pos x="T4" y="T5"/>
                  </a:cxn>
                  <a:cxn ang="T13">
                    <a:pos x="T6" y="T7"/>
                  </a:cxn>
                  <a:cxn ang="T14">
                    <a:pos x="T8" y="T9"/>
                  </a:cxn>
                </a:cxnLst>
                <a:rect l="T15" t="T16" r="T17" b="T18"/>
                <a:pathLst>
                  <a:path w="27" h="28">
                    <a:moveTo>
                      <a:pt x="12" y="28"/>
                    </a:moveTo>
                    <a:lnTo>
                      <a:pt x="0" y="13"/>
                    </a:lnTo>
                    <a:lnTo>
                      <a:pt x="12" y="0"/>
                    </a:lnTo>
                    <a:lnTo>
                      <a:pt x="27" y="17"/>
                    </a:lnTo>
                    <a:lnTo>
                      <a:pt x="12" y="28"/>
                    </a:lnTo>
                    <a:close/>
                  </a:path>
                </a:pathLst>
              </a:custGeom>
              <a:noFill/>
              <a:ln w="9525">
                <a:noFill/>
                <a:round/>
                <a:headEnd/>
                <a:tailEnd/>
              </a:ln>
            </p:spPr>
            <p:txBody>
              <a:bodyPr>
                <a:prstTxWarp prst="textNoShape">
                  <a:avLst/>
                </a:prstTxWarp>
              </a:bodyPr>
              <a:lstStyle/>
              <a:p>
                <a:endParaRPr lang="en-US"/>
              </a:p>
            </p:txBody>
          </p:sp>
          <p:sp>
            <p:nvSpPr>
              <p:cNvPr id="71994" name="Freeform 1672"/>
              <p:cNvSpPr>
                <a:spLocks/>
              </p:cNvSpPr>
              <p:nvPr/>
            </p:nvSpPr>
            <p:spPr bwMode="auto">
              <a:xfrm>
                <a:off x="4506" y="1751"/>
                <a:ext cx="5" cy="5"/>
              </a:xfrm>
              <a:custGeom>
                <a:avLst/>
                <a:gdLst>
                  <a:gd name="T0" fmla="*/ 15 w 26"/>
                  <a:gd name="T1" fmla="*/ 26 h 26"/>
                  <a:gd name="T2" fmla="*/ 0 w 26"/>
                  <a:gd name="T3" fmla="*/ 9 h 26"/>
                  <a:gd name="T4" fmla="*/ 11 w 26"/>
                  <a:gd name="T5" fmla="*/ 0 h 26"/>
                  <a:gd name="T6" fmla="*/ 26 w 26"/>
                  <a:gd name="T7" fmla="*/ 14 h 26"/>
                  <a:gd name="T8" fmla="*/ 15 w 26"/>
                  <a:gd name="T9" fmla="*/ 26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15" y="26"/>
                    </a:moveTo>
                    <a:lnTo>
                      <a:pt x="0" y="9"/>
                    </a:lnTo>
                    <a:lnTo>
                      <a:pt x="11" y="0"/>
                    </a:lnTo>
                    <a:lnTo>
                      <a:pt x="26" y="14"/>
                    </a:lnTo>
                    <a:lnTo>
                      <a:pt x="15" y="26"/>
                    </a:lnTo>
                    <a:close/>
                  </a:path>
                </a:pathLst>
              </a:custGeom>
              <a:noFill/>
              <a:ln w="9525">
                <a:noFill/>
                <a:round/>
                <a:headEnd/>
                <a:tailEnd/>
              </a:ln>
            </p:spPr>
            <p:txBody>
              <a:bodyPr>
                <a:prstTxWarp prst="textNoShape">
                  <a:avLst/>
                </a:prstTxWarp>
              </a:bodyPr>
              <a:lstStyle/>
              <a:p>
                <a:endParaRPr lang="en-US"/>
              </a:p>
            </p:txBody>
          </p:sp>
          <p:sp>
            <p:nvSpPr>
              <p:cNvPr id="71995" name="Freeform 1673"/>
              <p:cNvSpPr>
                <a:spLocks/>
              </p:cNvSpPr>
              <p:nvPr/>
            </p:nvSpPr>
            <p:spPr bwMode="auto">
              <a:xfrm>
                <a:off x="4508" y="1749"/>
                <a:ext cx="5" cy="5"/>
              </a:xfrm>
              <a:custGeom>
                <a:avLst/>
                <a:gdLst>
                  <a:gd name="T0" fmla="*/ 15 w 23"/>
                  <a:gd name="T1" fmla="*/ 24 h 24"/>
                  <a:gd name="T2" fmla="*/ 0 w 23"/>
                  <a:gd name="T3" fmla="*/ 10 h 24"/>
                  <a:gd name="T4" fmla="*/ 9 w 23"/>
                  <a:gd name="T5" fmla="*/ 0 h 24"/>
                  <a:gd name="T6" fmla="*/ 23 w 23"/>
                  <a:gd name="T7" fmla="*/ 15 h 24"/>
                  <a:gd name="T8" fmla="*/ 15 w 23"/>
                  <a:gd name="T9" fmla="*/ 24 h 24"/>
                  <a:gd name="T10" fmla="*/ 0 60000 65536"/>
                  <a:gd name="T11" fmla="*/ 0 60000 65536"/>
                  <a:gd name="T12" fmla="*/ 0 60000 65536"/>
                  <a:gd name="T13" fmla="*/ 0 60000 65536"/>
                  <a:gd name="T14" fmla="*/ 0 60000 65536"/>
                  <a:gd name="T15" fmla="*/ 0 w 23"/>
                  <a:gd name="T16" fmla="*/ 0 h 24"/>
                  <a:gd name="T17" fmla="*/ 23 w 23"/>
                  <a:gd name="T18" fmla="*/ 24 h 24"/>
                </a:gdLst>
                <a:ahLst/>
                <a:cxnLst>
                  <a:cxn ang="T10">
                    <a:pos x="T0" y="T1"/>
                  </a:cxn>
                  <a:cxn ang="T11">
                    <a:pos x="T2" y="T3"/>
                  </a:cxn>
                  <a:cxn ang="T12">
                    <a:pos x="T4" y="T5"/>
                  </a:cxn>
                  <a:cxn ang="T13">
                    <a:pos x="T6" y="T7"/>
                  </a:cxn>
                  <a:cxn ang="T14">
                    <a:pos x="T8" y="T9"/>
                  </a:cxn>
                </a:cxnLst>
                <a:rect l="T15" t="T16" r="T17" b="T18"/>
                <a:pathLst>
                  <a:path w="23" h="24">
                    <a:moveTo>
                      <a:pt x="15" y="24"/>
                    </a:moveTo>
                    <a:lnTo>
                      <a:pt x="0" y="10"/>
                    </a:lnTo>
                    <a:lnTo>
                      <a:pt x="9" y="0"/>
                    </a:lnTo>
                    <a:lnTo>
                      <a:pt x="23" y="15"/>
                    </a:lnTo>
                    <a:lnTo>
                      <a:pt x="15" y="24"/>
                    </a:lnTo>
                    <a:close/>
                  </a:path>
                </a:pathLst>
              </a:custGeom>
              <a:noFill/>
              <a:ln w="9525">
                <a:noFill/>
                <a:round/>
                <a:headEnd/>
                <a:tailEnd/>
              </a:ln>
            </p:spPr>
            <p:txBody>
              <a:bodyPr>
                <a:prstTxWarp prst="textNoShape">
                  <a:avLst/>
                </a:prstTxWarp>
              </a:bodyPr>
              <a:lstStyle/>
              <a:p>
                <a:endParaRPr lang="en-US"/>
              </a:p>
            </p:txBody>
          </p:sp>
          <p:sp>
            <p:nvSpPr>
              <p:cNvPr id="71996" name="Freeform 1674"/>
              <p:cNvSpPr>
                <a:spLocks/>
              </p:cNvSpPr>
              <p:nvPr/>
            </p:nvSpPr>
            <p:spPr bwMode="auto">
              <a:xfrm>
                <a:off x="4510" y="1748"/>
                <a:ext cx="4" cy="4"/>
              </a:xfrm>
              <a:custGeom>
                <a:avLst/>
                <a:gdLst>
                  <a:gd name="T0" fmla="*/ 14 w 19"/>
                  <a:gd name="T1" fmla="*/ 20 h 20"/>
                  <a:gd name="T2" fmla="*/ 0 w 19"/>
                  <a:gd name="T3" fmla="*/ 5 h 20"/>
                  <a:gd name="T4" fmla="*/ 8 w 19"/>
                  <a:gd name="T5" fmla="*/ 0 h 20"/>
                  <a:gd name="T6" fmla="*/ 19 w 19"/>
                  <a:gd name="T7" fmla="*/ 15 h 20"/>
                  <a:gd name="T8" fmla="*/ 14 w 19"/>
                  <a:gd name="T9" fmla="*/ 20 h 20"/>
                  <a:gd name="T10" fmla="*/ 0 60000 65536"/>
                  <a:gd name="T11" fmla="*/ 0 60000 65536"/>
                  <a:gd name="T12" fmla="*/ 0 60000 65536"/>
                  <a:gd name="T13" fmla="*/ 0 60000 65536"/>
                  <a:gd name="T14" fmla="*/ 0 60000 65536"/>
                  <a:gd name="T15" fmla="*/ 0 w 19"/>
                  <a:gd name="T16" fmla="*/ 0 h 20"/>
                  <a:gd name="T17" fmla="*/ 19 w 19"/>
                  <a:gd name="T18" fmla="*/ 20 h 20"/>
                </a:gdLst>
                <a:ahLst/>
                <a:cxnLst>
                  <a:cxn ang="T10">
                    <a:pos x="T0" y="T1"/>
                  </a:cxn>
                  <a:cxn ang="T11">
                    <a:pos x="T2" y="T3"/>
                  </a:cxn>
                  <a:cxn ang="T12">
                    <a:pos x="T4" y="T5"/>
                  </a:cxn>
                  <a:cxn ang="T13">
                    <a:pos x="T6" y="T7"/>
                  </a:cxn>
                  <a:cxn ang="T14">
                    <a:pos x="T8" y="T9"/>
                  </a:cxn>
                </a:cxnLst>
                <a:rect l="T15" t="T16" r="T17" b="T18"/>
                <a:pathLst>
                  <a:path w="19" h="20">
                    <a:moveTo>
                      <a:pt x="14" y="20"/>
                    </a:moveTo>
                    <a:lnTo>
                      <a:pt x="0" y="5"/>
                    </a:lnTo>
                    <a:lnTo>
                      <a:pt x="8" y="0"/>
                    </a:lnTo>
                    <a:lnTo>
                      <a:pt x="19" y="15"/>
                    </a:lnTo>
                    <a:lnTo>
                      <a:pt x="14" y="20"/>
                    </a:lnTo>
                    <a:close/>
                  </a:path>
                </a:pathLst>
              </a:custGeom>
              <a:noFill/>
              <a:ln w="9525">
                <a:noFill/>
                <a:round/>
                <a:headEnd/>
                <a:tailEnd/>
              </a:ln>
            </p:spPr>
            <p:txBody>
              <a:bodyPr>
                <a:prstTxWarp prst="textNoShape">
                  <a:avLst/>
                </a:prstTxWarp>
              </a:bodyPr>
              <a:lstStyle/>
              <a:p>
                <a:endParaRPr lang="en-US"/>
              </a:p>
            </p:txBody>
          </p:sp>
          <p:sp>
            <p:nvSpPr>
              <p:cNvPr id="71997" name="Freeform 1675"/>
              <p:cNvSpPr>
                <a:spLocks/>
              </p:cNvSpPr>
              <p:nvPr/>
            </p:nvSpPr>
            <p:spPr bwMode="auto">
              <a:xfrm>
                <a:off x="4511" y="1748"/>
                <a:ext cx="4" cy="3"/>
              </a:xfrm>
              <a:custGeom>
                <a:avLst/>
                <a:gdLst>
                  <a:gd name="T0" fmla="*/ 11 w 17"/>
                  <a:gd name="T1" fmla="*/ 17 h 17"/>
                  <a:gd name="T2" fmla="*/ 0 w 17"/>
                  <a:gd name="T3" fmla="*/ 2 h 17"/>
                  <a:gd name="T4" fmla="*/ 4 w 17"/>
                  <a:gd name="T5" fmla="*/ 0 h 17"/>
                  <a:gd name="T6" fmla="*/ 17 w 17"/>
                  <a:gd name="T7" fmla="*/ 14 h 17"/>
                  <a:gd name="T8" fmla="*/ 11 w 17"/>
                  <a:gd name="T9" fmla="*/ 17 h 17"/>
                  <a:gd name="T10" fmla="*/ 0 60000 65536"/>
                  <a:gd name="T11" fmla="*/ 0 60000 65536"/>
                  <a:gd name="T12" fmla="*/ 0 60000 65536"/>
                  <a:gd name="T13" fmla="*/ 0 60000 65536"/>
                  <a:gd name="T14" fmla="*/ 0 60000 65536"/>
                  <a:gd name="T15" fmla="*/ 0 w 17"/>
                  <a:gd name="T16" fmla="*/ 0 h 17"/>
                  <a:gd name="T17" fmla="*/ 17 w 17"/>
                  <a:gd name="T18" fmla="*/ 17 h 17"/>
                </a:gdLst>
                <a:ahLst/>
                <a:cxnLst>
                  <a:cxn ang="T10">
                    <a:pos x="T0" y="T1"/>
                  </a:cxn>
                  <a:cxn ang="T11">
                    <a:pos x="T2" y="T3"/>
                  </a:cxn>
                  <a:cxn ang="T12">
                    <a:pos x="T4" y="T5"/>
                  </a:cxn>
                  <a:cxn ang="T13">
                    <a:pos x="T6" y="T7"/>
                  </a:cxn>
                  <a:cxn ang="T14">
                    <a:pos x="T8" y="T9"/>
                  </a:cxn>
                </a:cxnLst>
                <a:rect l="T15" t="T16" r="T17" b="T18"/>
                <a:pathLst>
                  <a:path w="17" h="17">
                    <a:moveTo>
                      <a:pt x="11" y="17"/>
                    </a:moveTo>
                    <a:lnTo>
                      <a:pt x="0" y="2"/>
                    </a:lnTo>
                    <a:lnTo>
                      <a:pt x="4" y="0"/>
                    </a:lnTo>
                    <a:lnTo>
                      <a:pt x="17" y="14"/>
                    </a:lnTo>
                    <a:lnTo>
                      <a:pt x="11" y="17"/>
                    </a:lnTo>
                    <a:close/>
                  </a:path>
                </a:pathLst>
              </a:custGeom>
              <a:noFill/>
              <a:ln w="9525">
                <a:noFill/>
                <a:round/>
                <a:headEnd/>
                <a:tailEnd/>
              </a:ln>
            </p:spPr>
            <p:txBody>
              <a:bodyPr>
                <a:prstTxWarp prst="textNoShape">
                  <a:avLst/>
                </a:prstTxWarp>
              </a:bodyPr>
              <a:lstStyle/>
              <a:p>
                <a:endParaRPr lang="en-US"/>
              </a:p>
            </p:txBody>
          </p:sp>
          <p:sp>
            <p:nvSpPr>
              <p:cNvPr id="71998" name="Freeform 1676"/>
              <p:cNvSpPr>
                <a:spLocks/>
              </p:cNvSpPr>
              <p:nvPr/>
            </p:nvSpPr>
            <p:spPr bwMode="auto">
              <a:xfrm>
                <a:off x="4512" y="1747"/>
                <a:ext cx="4" cy="3"/>
              </a:xfrm>
              <a:custGeom>
                <a:avLst/>
                <a:gdLst>
                  <a:gd name="T0" fmla="*/ 13 w 17"/>
                  <a:gd name="T1" fmla="*/ 18 h 18"/>
                  <a:gd name="T2" fmla="*/ 0 w 17"/>
                  <a:gd name="T3" fmla="*/ 4 h 18"/>
                  <a:gd name="T4" fmla="*/ 2 w 17"/>
                  <a:gd name="T5" fmla="*/ 0 h 18"/>
                  <a:gd name="T6" fmla="*/ 7 w 17"/>
                  <a:gd name="T7" fmla="*/ 9 h 18"/>
                  <a:gd name="T8" fmla="*/ 17 w 17"/>
                  <a:gd name="T9" fmla="*/ 11 h 18"/>
                  <a:gd name="T10" fmla="*/ 13 w 17"/>
                  <a:gd name="T11" fmla="*/ 18 h 18"/>
                  <a:gd name="T12" fmla="*/ 0 60000 65536"/>
                  <a:gd name="T13" fmla="*/ 0 60000 65536"/>
                  <a:gd name="T14" fmla="*/ 0 60000 65536"/>
                  <a:gd name="T15" fmla="*/ 0 60000 65536"/>
                  <a:gd name="T16" fmla="*/ 0 60000 65536"/>
                  <a:gd name="T17" fmla="*/ 0 60000 65536"/>
                  <a:gd name="T18" fmla="*/ 0 w 17"/>
                  <a:gd name="T19" fmla="*/ 0 h 18"/>
                  <a:gd name="T20" fmla="*/ 17 w 17"/>
                  <a:gd name="T21" fmla="*/ 18 h 18"/>
                </a:gdLst>
                <a:ahLst/>
                <a:cxnLst>
                  <a:cxn ang="T12">
                    <a:pos x="T0" y="T1"/>
                  </a:cxn>
                  <a:cxn ang="T13">
                    <a:pos x="T2" y="T3"/>
                  </a:cxn>
                  <a:cxn ang="T14">
                    <a:pos x="T4" y="T5"/>
                  </a:cxn>
                  <a:cxn ang="T15">
                    <a:pos x="T6" y="T7"/>
                  </a:cxn>
                  <a:cxn ang="T16">
                    <a:pos x="T8" y="T9"/>
                  </a:cxn>
                  <a:cxn ang="T17">
                    <a:pos x="T10" y="T11"/>
                  </a:cxn>
                </a:cxnLst>
                <a:rect l="T18" t="T19" r="T20" b="T21"/>
                <a:pathLst>
                  <a:path w="17" h="18">
                    <a:moveTo>
                      <a:pt x="13" y="18"/>
                    </a:moveTo>
                    <a:lnTo>
                      <a:pt x="0" y="4"/>
                    </a:lnTo>
                    <a:lnTo>
                      <a:pt x="2" y="0"/>
                    </a:lnTo>
                    <a:lnTo>
                      <a:pt x="7" y="9"/>
                    </a:lnTo>
                    <a:lnTo>
                      <a:pt x="17" y="11"/>
                    </a:lnTo>
                    <a:lnTo>
                      <a:pt x="13" y="18"/>
                    </a:lnTo>
                    <a:close/>
                  </a:path>
                </a:pathLst>
              </a:custGeom>
              <a:noFill/>
              <a:ln w="9525">
                <a:noFill/>
                <a:round/>
                <a:headEnd/>
                <a:tailEnd/>
              </a:ln>
            </p:spPr>
            <p:txBody>
              <a:bodyPr>
                <a:prstTxWarp prst="textNoShape">
                  <a:avLst/>
                </a:prstTxWarp>
              </a:bodyPr>
              <a:lstStyle/>
              <a:p>
                <a:endParaRPr lang="en-US"/>
              </a:p>
            </p:txBody>
          </p:sp>
          <p:sp>
            <p:nvSpPr>
              <p:cNvPr id="71999" name="Freeform 1677"/>
              <p:cNvSpPr>
                <a:spLocks/>
              </p:cNvSpPr>
              <p:nvPr/>
            </p:nvSpPr>
            <p:spPr bwMode="auto">
              <a:xfrm>
                <a:off x="4512" y="1748"/>
                <a:ext cx="4" cy="1"/>
              </a:xfrm>
              <a:custGeom>
                <a:avLst/>
                <a:gdLst>
                  <a:gd name="T0" fmla="*/ 17 w 20"/>
                  <a:gd name="T1" fmla="*/ 7 h 7"/>
                  <a:gd name="T2" fmla="*/ 7 w 20"/>
                  <a:gd name="T3" fmla="*/ 5 h 7"/>
                  <a:gd name="T4" fmla="*/ 0 w 20"/>
                  <a:gd name="T5" fmla="*/ 2 h 7"/>
                  <a:gd name="T6" fmla="*/ 0 w 20"/>
                  <a:gd name="T7" fmla="*/ 0 h 7"/>
                  <a:gd name="T8" fmla="*/ 20 w 20"/>
                  <a:gd name="T9" fmla="*/ 7 h 7"/>
                  <a:gd name="T10" fmla="*/ 17 w 20"/>
                  <a:gd name="T11" fmla="*/ 7 h 7"/>
                  <a:gd name="T12" fmla="*/ 0 60000 65536"/>
                  <a:gd name="T13" fmla="*/ 0 60000 65536"/>
                  <a:gd name="T14" fmla="*/ 0 60000 65536"/>
                  <a:gd name="T15" fmla="*/ 0 60000 65536"/>
                  <a:gd name="T16" fmla="*/ 0 60000 65536"/>
                  <a:gd name="T17" fmla="*/ 0 60000 65536"/>
                  <a:gd name="T18" fmla="*/ 0 w 20"/>
                  <a:gd name="T19" fmla="*/ 0 h 7"/>
                  <a:gd name="T20" fmla="*/ 20 w 20"/>
                  <a:gd name="T21" fmla="*/ 7 h 7"/>
                </a:gdLst>
                <a:ahLst/>
                <a:cxnLst>
                  <a:cxn ang="T12">
                    <a:pos x="T0" y="T1"/>
                  </a:cxn>
                  <a:cxn ang="T13">
                    <a:pos x="T2" y="T3"/>
                  </a:cxn>
                  <a:cxn ang="T14">
                    <a:pos x="T4" y="T5"/>
                  </a:cxn>
                  <a:cxn ang="T15">
                    <a:pos x="T6" y="T7"/>
                  </a:cxn>
                  <a:cxn ang="T16">
                    <a:pos x="T8" y="T9"/>
                  </a:cxn>
                  <a:cxn ang="T17">
                    <a:pos x="T10" y="T11"/>
                  </a:cxn>
                </a:cxnLst>
                <a:rect l="T18" t="T19" r="T20" b="T21"/>
                <a:pathLst>
                  <a:path w="20" h="7">
                    <a:moveTo>
                      <a:pt x="17" y="7"/>
                    </a:moveTo>
                    <a:lnTo>
                      <a:pt x="7" y="5"/>
                    </a:lnTo>
                    <a:lnTo>
                      <a:pt x="0" y="2"/>
                    </a:lnTo>
                    <a:lnTo>
                      <a:pt x="0" y="0"/>
                    </a:lnTo>
                    <a:lnTo>
                      <a:pt x="20" y="7"/>
                    </a:lnTo>
                    <a:lnTo>
                      <a:pt x="17" y="7"/>
                    </a:lnTo>
                    <a:close/>
                  </a:path>
                </a:pathLst>
              </a:custGeom>
              <a:noFill/>
              <a:ln w="9525">
                <a:noFill/>
                <a:round/>
                <a:headEnd/>
                <a:tailEnd/>
              </a:ln>
            </p:spPr>
            <p:txBody>
              <a:bodyPr>
                <a:prstTxWarp prst="textNoShape">
                  <a:avLst/>
                </a:prstTxWarp>
              </a:bodyPr>
              <a:lstStyle/>
              <a:p>
                <a:endParaRPr lang="en-US"/>
              </a:p>
            </p:txBody>
          </p:sp>
          <p:sp>
            <p:nvSpPr>
              <p:cNvPr id="72000" name="Freeform 1678"/>
              <p:cNvSpPr>
                <a:spLocks/>
              </p:cNvSpPr>
              <p:nvPr/>
            </p:nvSpPr>
            <p:spPr bwMode="auto">
              <a:xfrm>
                <a:off x="4512" y="1746"/>
                <a:ext cx="4" cy="3"/>
              </a:xfrm>
              <a:custGeom>
                <a:avLst/>
                <a:gdLst>
                  <a:gd name="T0" fmla="*/ 20 w 20"/>
                  <a:gd name="T1" fmla="*/ 17 h 17"/>
                  <a:gd name="T2" fmla="*/ 0 w 20"/>
                  <a:gd name="T3" fmla="*/ 10 h 17"/>
                  <a:gd name="T4" fmla="*/ 2 w 20"/>
                  <a:gd name="T5" fmla="*/ 4 h 17"/>
                  <a:gd name="T6" fmla="*/ 2 w 20"/>
                  <a:gd name="T7" fmla="*/ 0 h 17"/>
                  <a:gd name="T8" fmla="*/ 20 w 20"/>
                  <a:gd name="T9" fmla="*/ 10 h 17"/>
                  <a:gd name="T10" fmla="*/ 20 w 20"/>
                  <a:gd name="T11" fmla="*/ 17 h 17"/>
                  <a:gd name="T12" fmla="*/ 0 60000 65536"/>
                  <a:gd name="T13" fmla="*/ 0 60000 65536"/>
                  <a:gd name="T14" fmla="*/ 0 60000 65536"/>
                  <a:gd name="T15" fmla="*/ 0 60000 65536"/>
                  <a:gd name="T16" fmla="*/ 0 60000 65536"/>
                  <a:gd name="T17" fmla="*/ 0 60000 65536"/>
                  <a:gd name="T18" fmla="*/ 0 w 20"/>
                  <a:gd name="T19" fmla="*/ 0 h 17"/>
                  <a:gd name="T20" fmla="*/ 20 w 20"/>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20" h="17">
                    <a:moveTo>
                      <a:pt x="20" y="17"/>
                    </a:moveTo>
                    <a:lnTo>
                      <a:pt x="0" y="10"/>
                    </a:lnTo>
                    <a:lnTo>
                      <a:pt x="2" y="4"/>
                    </a:lnTo>
                    <a:lnTo>
                      <a:pt x="2" y="0"/>
                    </a:lnTo>
                    <a:lnTo>
                      <a:pt x="20" y="10"/>
                    </a:lnTo>
                    <a:lnTo>
                      <a:pt x="20" y="17"/>
                    </a:lnTo>
                    <a:close/>
                  </a:path>
                </a:pathLst>
              </a:custGeom>
              <a:noFill/>
              <a:ln w="9525">
                <a:noFill/>
                <a:round/>
                <a:headEnd/>
                <a:tailEnd/>
              </a:ln>
            </p:spPr>
            <p:txBody>
              <a:bodyPr>
                <a:prstTxWarp prst="textNoShape">
                  <a:avLst/>
                </a:prstTxWarp>
              </a:bodyPr>
              <a:lstStyle/>
              <a:p>
                <a:endParaRPr lang="en-US"/>
              </a:p>
            </p:txBody>
          </p:sp>
          <p:sp>
            <p:nvSpPr>
              <p:cNvPr id="72001" name="Freeform 1679"/>
              <p:cNvSpPr>
                <a:spLocks/>
              </p:cNvSpPr>
              <p:nvPr/>
            </p:nvSpPr>
            <p:spPr bwMode="auto">
              <a:xfrm>
                <a:off x="4513" y="1744"/>
                <a:ext cx="4" cy="4"/>
              </a:xfrm>
              <a:custGeom>
                <a:avLst/>
                <a:gdLst>
                  <a:gd name="T0" fmla="*/ 18 w 24"/>
                  <a:gd name="T1" fmla="*/ 18 h 18"/>
                  <a:gd name="T2" fmla="*/ 0 w 24"/>
                  <a:gd name="T3" fmla="*/ 8 h 18"/>
                  <a:gd name="T4" fmla="*/ 5 w 24"/>
                  <a:gd name="T5" fmla="*/ 0 h 18"/>
                  <a:gd name="T6" fmla="*/ 24 w 24"/>
                  <a:gd name="T7" fmla="*/ 8 h 18"/>
                  <a:gd name="T8" fmla="*/ 18 w 24"/>
                  <a:gd name="T9" fmla="*/ 18 h 18"/>
                  <a:gd name="T10" fmla="*/ 0 60000 65536"/>
                  <a:gd name="T11" fmla="*/ 0 60000 65536"/>
                  <a:gd name="T12" fmla="*/ 0 60000 65536"/>
                  <a:gd name="T13" fmla="*/ 0 60000 65536"/>
                  <a:gd name="T14" fmla="*/ 0 60000 65536"/>
                  <a:gd name="T15" fmla="*/ 0 w 24"/>
                  <a:gd name="T16" fmla="*/ 0 h 18"/>
                  <a:gd name="T17" fmla="*/ 24 w 24"/>
                  <a:gd name="T18" fmla="*/ 18 h 18"/>
                </a:gdLst>
                <a:ahLst/>
                <a:cxnLst>
                  <a:cxn ang="T10">
                    <a:pos x="T0" y="T1"/>
                  </a:cxn>
                  <a:cxn ang="T11">
                    <a:pos x="T2" y="T3"/>
                  </a:cxn>
                  <a:cxn ang="T12">
                    <a:pos x="T4" y="T5"/>
                  </a:cxn>
                  <a:cxn ang="T13">
                    <a:pos x="T6" y="T7"/>
                  </a:cxn>
                  <a:cxn ang="T14">
                    <a:pos x="T8" y="T9"/>
                  </a:cxn>
                </a:cxnLst>
                <a:rect l="T15" t="T16" r="T17" b="T18"/>
                <a:pathLst>
                  <a:path w="24" h="18">
                    <a:moveTo>
                      <a:pt x="18" y="18"/>
                    </a:moveTo>
                    <a:lnTo>
                      <a:pt x="0" y="8"/>
                    </a:lnTo>
                    <a:lnTo>
                      <a:pt x="5" y="0"/>
                    </a:lnTo>
                    <a:lnTo>
                      <a:pt x="24" y="8"/>
                    </a:lnTo>
                    <a:lnTo>
                      <a:pt x="18" y="18"/>
                    </a:lnTo>
                    <a:close/>
                  </a:path>
                </a:pathLst>
              </a:custGeom>
              <a:noFill/>
              <a:ln w="9525">
                <a:noFill/>
                <a:round/>
                <a:headEnd/>
                <a:tailEnd/>
              </a:ln>
            </p:spPr>
            <p:txBody>
              <a:bodyPr>
                <a:prstTxWarp prst="textNoShape">
                  <a:avLst/>
                </a:prstTxWarp>
              </a:bodyPr>
              <a:lstStyle/>
              <a:p>
                <a:endParaRPr lang="en-US"/>
              </a:p>
            </p:txBody>
          </p:sp>
          <p:sp>
            <p:nvSpPr>
              <p:cNvPr id="72002" name="Freeform 1680"/>
              <p:cNvSpPr>
                <a:spLocks/>
              </p:cNvSpPr>
              <p:nvPr/>
            </p:nvSpPr>
            <p:spPr bwMode="auto">
              <a:xfrm>
                <a:off x="4514" y="1741"/>
                <a:ext cx="4" cy="5"/>
              </a:xfrm>
              <a:custGeom>
                <a:avLst/>
                <a:gdLst>
                  <a:gd name="T0" fmla="*/ 19 w 24"/>
                  <a:gd name="T1" fmla="*/ 22 h 22"/>
                  <a:gd name="T2" fmla="*/ 0 w 24"/>
                  <a:gd name="T3" fmla="*/ 14 h 22"/>
                  <a:gd name="T4" fmla="*/ 6 w 24"/>
                  <a:gd name="T5" fmla="*/ 0 h 22"/>
                  <a:gd name="T6" fmla="*/ 24 w 24"/>
                  <a:gd name="T7" fmla="*/ 11 h 22"/>
                  <a:gd name="T8" fmla="*/ 19 w 24"/>
                  <a:gd name="T9" fmla="*/ 22 h 22"/>
                  <a:gd name="T10" fmla="*/ 0 60000 65536"/>
                  <a:gd name="T11" fmla="*/ 0 60000 65536"/>
                  <a:gd name="T12" fmla="*/ 0 60000 65536"/>
                  <a:gd name="T13" fmla="*/ 0 60000 65536"/>
                  <a:gd name="T14" fmla="*/ 0 60000 65536"/>
                  <a:gd name="T15" fmla="*/ 0 w 24"/>
                  <a:gd name="T16" fmla="*/ 0 h 22"/>
                  <a:gd name="T17" fmla="*/ 24 w 24"/>
                  <a:gd name="T18" fmla="*/ 22 h 22"/>
                </a:gdLst>
                <a:ahLst/>
                <a:cxnLst>
                  <a:cxn ang="T10">
                    <a:pos x="T0" y="T1"/>
                  </a:cxn>
                  <a:cxn ang="T11">
                    <a:pos x="T2" y="T3"/>
                  </a:cxn>
                  <a:cxn ang="T12">
                    <a:pos x="T4" y="T5"/>
                  </a:cxn>
                  <a:cxn ang="T13">
                    <a:pos x="T6" y="T7"/>
                  </a:cxn>
                  <a:cxn ang="T14">
                    <a:pos x="T8" y="T9"/>
                  </a:cxn>
                </a:cxnLst>
                <a:rect l="T15" t="T16" r="T17" b="T18"/>
                <a:pathLst>
                  <a:path w="24" h="22">
                    <a:moveTo>
                      <a:pt x="19" y="22"/>
                    </a:moveTo>
                    <a:lnTo>
                      <a:pt x="0" y="14"/>
                    </a:lnTo>
                    <a:lnTo>
                      <a:pt x="6" y="0"/>
                    </a:lnTo>
                    <a:lnTo>
                      <a:pt x="24" y="11"/>
                    </a:lnTo>
                    <a:lnTo>
                      <a:pt x="19" y="22"/>
                    </a:lnTo>
                    <a:close/>
                  </a:path>
                </a:pathLst>
              </a:custGeom>
              <a:noFill/>
              <a:ln w="9525">
                <a:noFill/>
                <a:round/>
                <a:headEnd/>
                <a:tailEnd/>
              </a:ln>
            </p:spPr>
            <p:txBody>
              <a:bodyPr>
                <a:prstTxWarp prst="textNoShape">
                  <a:avLst/>
                </a:prstTxWarp>
              </a:bodyPr>
              <a:lstStyle/>
              <a:p>
                <a:endParaRPr lang="en-US"/>
              </a:p>
            </p:txBody>
          </p:sp>
          <p:sp>
            <p:nvSpPr>
              <p:cNvPr id="72003" name="Freeform 1681"/>
              <p:cNvSpPr>
                <a:spLocks/>
              </p:cNvSpPr>
              <p:nvPr/>
            </p:nvSpPr>
            <p:spPr bwMode="auto">
              <a:xfrm>
                <a:off x="4515" y="1738"/>
                <a:ext cx="5" cy="5"/>
              </a:xfrm>
              <a:custGeom>
                <a:avLst/>
                <a:gdLst>
                  <a:gd name="T0" fmla="*/ 18 w 26"/>
                  <a:gd name="T1" fmla="*/ 26 h 26"/>
                  <a:gd name="T2" fmla="*/ 0 w 26"/>
                  <a:gd name="T3" fmla="*/ 15 h 26"/>
                  <a:gd name="T4" fmla="*/ 9 w 26"/>
                  <a:gd name="T5" fmla="*/ 0 h 26"/>
                  <a:gd name="T6" fmla="*/ 13 w 26"/>
                  <a:gd name="T7" fmla="*/ 0 h 26"/>
                  <a:gd name="T8" fmla="*/ 26 w 26"/>
                  <a:gd name="T9" fmla="*/ 11 h 26"/>
                  <a:gd name="T10" fmla="*/ 18 w 26"/>
                  <a:gd name="T11" fmla="*/ 26 h 26"/>
                  <a:gd name="T12" fmla="*/ 0 60000 65536"/>
                  <a:gd name="T13" fmla="*/ 0 60000 65536"/>
                  <a:gd name="T14" fmla="*/ 0 60000 65536"/>
                  <a:gd name="T15" fmla="*/ 0 60000 65536"/>
                  <a:gd name="T16" fmla="*/ 0 60000 65536"/>
                  <a:gd name="T17" fmla="*/ 0 60000 65536"/>
                  <a:gd name="T18" fmla="*/ 0 w 26"/>
                  <a:gd name="T19" fmla="*/ 0 h 26"/>
                  <a:gd name="T20" fmla="*/ 26 w 26"/>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26" h="26">
                    <a:moveTo>
                      <a:pt x="18" y="26"/>
                    </a:moveTo>
                    <a:lnTo>
                      <a:pt x="0" y="15"/>
                    </a:lnTo>
                    <a:lnTo>
                      <a:pt x="9" y="0"/>
                    </a:lnTo>
                    <a:lnTo>
                      <a:pt x="13" y="0"/>
                    </a:lnTo>
                    <a:lnTo>
                      <a:pt x="26" y="11"/>
                    </a:lnTo>
                    <a:lnTo>
                      <a:pt x="18" y="26"/>
                    </a:lnTo>
                    <a:close/>
                  </a:path>
                </a:pathLst>
              </a:custGeom>
              <a:noFill/>
              <a:ln w="9525">
                <a:noFill/>
                <a:round/>
                <a:headEnd/>
                <a:tailEnd/>
              </a:ln>
            </p:spPr>
            <p:txBody>
              <a:bodyPr>
                <a:prstTxWarp prst="textNoShape">
                  <a:avLst/>
                </a:prstTxWarp>
              </a:bodyPr>
              <a:lstStyle/>
              <a:p>
                <a:endParaRPr lang="en-US"/>
              </a:p>
            </p:txBody>
          </p:sp>
          <p:sp>
            <p:nvSpPr>
              <p:cNvPr id="72004" name="Freeform 1682"/>
              <p:cNvSpPr>
                <a:spLocks/>
              </p:cNvSpPr>
              <p:nvPr/>
            </p:nvSpPr>
            <p:spPr bwMode="auto">
              <a:xfrm>
                <a:off x="4517" y="1735"/>
                <a:ext cx="6" cy="5"/>
              </a:xfrm>
              <a:custGeom>
                <a:avLst/>
                <a:gdLst>
                  <a:gd name="T0" fmla="*/ 13 w 26"/>
                  <a:gd name="T1" fmla="*/ 28 h 28"/>
                  <a:gd name="T2" fmla="*/ 0 w 26"/>
                  <a:gd name="T3" fmla="*/ 17 h 28"/>
                  <a:gd name="T4" fmla="*/ 8 w 26"/>
                  <a:gd name="T5" fmla="*/ 0 h 28"/>
                  <a:gd name="T6" fmla="*/ 26 w 26"/>
                  <a:gd name="T7" fmla="*/ 11 h 28"/>
                  <a:gd name="T8" fmla="*/ 13 w 26"/>
                  <a:gd name="T9" fmla="*/ 28 h 28"/>
                  <a:gd name="T10" fmla="*/ 0 60000 65536"/>
                  <a:gd name="T11" fmla="*/ 0 60000 65536"/>
                  <a:gd name="T12" fmla="*/ 0 60000 65536"/>
                  <a:gd name="T13" fmla="*/ 0 60000 65536"/>
                  <a:gd name="T14" fmla="*/ 0 60000 65536"/>
                  <a:gd name="T15" fmla="*/ 0 w 26"/>
                  <a:gd name="T16" fmla="*/ 0 h 28"/>
                  <a:gd name="T17" fmla="*/ 26 w 26"/>
                  <a:gd name="T18" fmla="*/ 28 h 28"/>
                </a:gdLst>
                <a:ahLst/>
                <a:cxnLst>
                  <a:cxn ang="T10">
                    <a:pos x="T0" y="T1"/>
                  </a:cxn>
                  <a:cxn ang="T11">
                    <a:pos x="T2" y="T3"/>
                  </a:cxn>
                  <a:cxn ang="T12">
                    <a:pos x="T4" y="T5"/>
                  </a:cxn>
                  <a:cxn ang="T13">
                    <a:pos x="T6" y="T7"/>
                  </a:cxn>
                  <a:cxn ang="T14">
                    <a:pos x="T8" y="T9"/>
                  </a:cxn>
                </a:cxnLst>
                <a:rect l="T15" t="T16" r="T17" b="T18"/>
                <a:pathLst>
                  <a:path w="26" h="28">
                    <a:moveTo>
                      <a:pt x="13" y="28"/>
                    </a:moveTo>
                    <a:lnTo>
                      <a:pt x="0" y="17"/>
                    </a:lnTo>
                    <a:lnTo>
                      <a:pt x="8" y="0"/>
                    </a:lnTo>
                    <a:lnTo>
                      <a:pt x="26" y="11"/>
                    </a:lnTo>
                    <a:lnTo>
                      <a:pt x="13" y="28"/>
                    </a:lnTo>
                    <a:close/>
                  </a:path>
                </a:pathLst>
              </a:custGeom>
              <a:noFill/>
              <a:ln w="9525">
                <a:noFill/>
                <a:round/>
                <a:headEnd/>
                <a:tailEnd/>
              </a:ln>
            </p:spPr>
            <p:txBody>
              <a:bodyPr>
                <a:prstTxWarp prst="textNoShape">
                  <a:avLst/>
                </a:prstTxWarp>
              </a:bodyPr>
              <a:lstStyle/>
              <a:p>
                <a:endParaRPr lang="en-US"/>
              </a:p>
            </p:txBody>
          </p:sp>
          <p:sp>
            <p:nvSpPr>
              <p:cNvPr id="72005" name="Freeform 1683"/>
              <p:cNvSpPr>
                <a:spLocks/>
              </p:cNvSpPr>
              <p:nvPr/>
            </p:nvSpPr>
            <p:spPr bwMode="auto">
              <a:xfrm>
                <a:off x="4519" y="1731"/>
                <a:ext cx="6" cy="6"/>
              </a:xfrm>
              <a:custGeom>
                <a:avLst/>
                <a:gdLst>
                  <a:gd name="T0" fmla="*/ 18 w 31"/>
                  <a:gd name="T1" fmla="*/ 31 h 31"/>
                  <a:gd name="T2" fmla="*/ 0 w 31"/>
                  <a:gd name="T3" fmla="*/ 20 h 31"/>
                  <a:gd name="T4" fmla="*/ 14 w 31"/>
                  <a:gd name="T5" fmla="*/ 0 h 31"/>
                  <a:gd name="T6" fmla="*/ 31 w 31"/>
                  <a:gd name="T7" fmla="*/ 14 h 31"/>
                  <a:gd name="T8" fmla="*/ 18 w 31"/>
                  <a:gd name="T9" fmla="*/ 31 h 31"/>
                  <a:gd name="T10" fmla="*/ 0 60000 65536"/>
                  <a:gd name="T11" fmla="*/ 0 60000 65536"/>
                  <a:gd name="T12" fmla="*/ 0 60000 65536"/>
                  <a:gd name="T13" fmla="*/ 0 60000 65536"/>
                  <a:gd name="T14" fmla="*/ 0 60000 65536"/>
                  <a:gd name="T15" fmla="*/ 0 w 31"/>
                  <a:gd name="T16" fmla="*/ 0 h 31"/>
                  <a:gd name="T17" fmla="*/ 31 w 31"/>
                  <a:gd name="T18" fmla="*/ 31 h 31"/>
                </a:gdLst>
                <a:ahLst/>
                <a:cxnLst>
                  <a:cxn ang="T10">
                    <a:pos x="T0" y="T1"/>
                  </a:cxn>
                  <a:cxn ang="T11">
                    <a:pos x="T2" y="T3"/>
                  </a:cxn>
                  <a:cxn ang="T12">
                    <a:pos x="T4" y="T5"/>
                  </a:cxn>
                  <a:cxn ang="T13">
                    <a:pos x="T6" y="T7"/>
                  </a:cxn>
                  <a:cxn ang="T14">
                    <a:pos x="T8" y="T9"/>
                  </a:cxn>
                </a:cxnLst>
                <a:rect l="T15" t="T16" r="T17" b="T18"/>
                <a:pathLst>
                  <a:path w="31" h="31">
                    <a:moveTo>
                      <a:pt x="18" y="31"/>
                    </a:moveTo>
                    <a:lnTo>
                      <a:pt x="0" y="20"/>
                    </a:lnTo>
                    <a:lnTo>
                      <a:pt x="14" y="0"/>
                    </a:lnTo>
                    <a:lnTo>
                      <a:pt x="31" y="14"/>
                    </a:lnTo>
                    <a:lnTo>
                      <a:pt x="18" y="31"/>
                    </a:lnTo>
                    <a:close/>
                  </a:path>
                </a:pathLst>
              </a:custGeom>
              <a:noFill/>
              <a:ln w="9525">
                <a:noFill/>
                <a:round/>
                <a:headEnd/>
                <a:tailEnd/>
              </a:ln>
            </p:spPr>
            <p:txBody>
              <a:bodyPr>
                <a:prstTxWarp prst="textNoShape">
                  <a:avLst/>
                </a:prstTxWarp>
              </a:bodyPr>
              <a:lstStyle/>
              <a:p>
                <a:endParaRPr lang="en-US"/>
              </a:p>
            </p:txBody>
          </p:sp>
          <p:sp>
            <p:nvSpPr>
              <p:cNvPr id="72006" name="Freeform 1684"/>
              <p:cNvSpPr>
                <a:spLocks/>
              </p:cNvSpPr>
              <p:nvPr/>
            </p:nvSpPr>
            <p:spPr bwMode="auto">
              <a:xfrm>
                <a:off x="4522" y="1727"/>
                <a:ext cx="6" cy="7"/>
              </a:xfrm>
              <a:custGeom>
                <a:avLst/>
                <a:gdLst>
                  <a:gd name="T0" fmla="*/ 17 w 32"/>
                  <a:gd name="T1" fmla="*/ 31 h 31"/>
                  <a:gd name="T2" fmla="*/ 0 w 32"/>
                  <a:gd name="T3" fmla="*/ 17 h 31"/>
                  <a:gd name="T4" fmla="*/ 17 w 32"/>
                  <a:gd name="T5" fmla="*/ 0 h 31"/>
                  <a:gd name="T6" fmla="*/ 32 w 32"/>
                  <a:gd name="T7" fmla="*/ 11 h 31"/>
                  <a:gd name="T8" fmla="*/ 17 w 32"/>
                  <a:gd name="T9" fmla="*/ 31 h 31"/>
                  <a:gd name="T10" fmla="*/ 0 60000 65536"/>
                  <a:gd name="T11" fmla="*/ 0 60000 65536"/>
                  <a:gd name="T12" fmla="*/ 0 60000 65536"/>
                  <a:gd name="T13" fmla="*/ 0 60000 65536"/>
                  <a:gd name="T14" fmla="*/ 0 60000 65536"/>
                  <a:gd name="T15" fmla="*/ 0 w 32"/>
                  <a:gd name="T16" fmla="*/ 0 h 31"/>
                  <a:gd name="T17" fmla="*/ 32 w 32"/>
                  <a:gd name="T18" fmla="*/ 31 h 31"/>
                </a:gdLst>
                <a:ahLst/>
                <a:cxnLst>
                  <a:cxn ang="T10">
                    <a:pos x="T0" y="T1"/>
                  </a:cxn>
                  <a:cxn ang="T11">
                    <a:pos x="T2" y="T3"/>
                  </a:cxn>
                  <a:cxn ang="T12">
                    <a:pos x="T4" y="T5"/>
                  </a:cxn>
                  <a:cxn ang="T13">
                    <a:pos x="T6" y="T7"/>
                  </a:cxn>
                  <a:cxn ang="T14">
                    <a:pos x="T8" y="T9"/>
                  </a:cxn>
                </a:cxnLst>
                <a:rect l="T15" t="T16" r="T17" b="T18"/>
                <a:pathLst>
                  <a:path w="32" h="31">
                    <a:moveTo>
                      <a:pt x="17" y="31"/>
                    </a:moveTo>
                    <a:lnTo>
                      <a:pt x="0" y="17"/>
                    </a:lnTo>
                    <a:lnTo>
                      <a:pt x="17" y="0"/>
                    </a:lnTo>
                    <a:lnTo>
                      <a:pt x="32" y="11"/>
                    </a:lnTo>
                    <a:lnTo>
                      <a:pt x="17" y="31"/>
                    </a:lnTo>
                    <a:close/>
                  </a:path>
                </a:pathLst>
              </a:custGeom>
              <a:noFill/>
              <a:ln w="9525">
                <a:noFill/>
                <a:round/>
                <a:headEnd/>
                <a:tailEnd/>
              </a:ln>
            </p:spPr>
            <p:txBody>
              <a:bodyPr>
                <a:prstTxWarp prst="textNoShape">
                  <a:avLst/>
                </a:prstTxWarp>
              </a:bodyPr>
              <a:lstStyle/>
              <a:p>
                <a:endParaRPr lang="en-US"/>
              </a:p>
            </p:txBody>
          </p:sp>
          <p:sp>
            <p:nvSpPr>
              <p:cNvPr id="72007" name="Freeform 1685"/>
              <p:cNvSpPr>
                <a:spLocks/>
              </p:cNvSpPr>
              <p:nvPr/>
            </p:nvSpPr>
            <p:spPr bwMode="auto">
              <a:xfrm>
                <a:off x="4525" y="1723"/>
                <a:ext cx="7" cy="7"/>
              </a:xfrm>
              <a:custGeom>
                <a:avLst/>
                <a:gdLst>
                  <a:gd name="T0" fmla="*/ 15 w 32"/>
                  <a:gd name="T1" fmla="*/ 32 h 32"/>
                  <a:gd name="T2" fmla="*/ 0 w 32"/>
                  <a:gd name="T3" fmla="*/ 21 h 32"/>
                  <a:gd name="T4" fmla="*/ 17 w 32"/>
                  <a:gd name="T5" fmla="*/ 0 h 32"/>
                  <a:gd name="T6" fmla="*/ 32 w 32"/>
                  <a:gd name="T7" fmla="*/ 15 h 32"/>
                  <a:gd name="T8" fmla="*/ 15 w 32"/>
                  <a:gd name="T9" fmla="*/ 32 h 32"/>
                  <a:gd name="T10" fmla="*/ 0 60000 65536"/>
                  <a:gd name="T11" fmla="*/ 0 60000 65536"/>
                  <a:gd name="T12" fmla="*/ 0 60000 65536"/>
                  <a:gd name="T13" fmla="*/ 0 60000 65536"/>
                  <a:gd name="T14" fmla="*/ 0 60000 65536"/>
                  <a:gd name="T15" fmla="*/ 0 w 32"/>
                  <a:gd name="T16" fmla="*/ 0 h 32"/>
                  <a:gd name="T17" fmla="*/ 32 w 32"/>
                  <a:gd name="T18" fmla="*/ 32 h 32"/>
                </a:gdLst>
                <a:ahLst/>
                <a:cxnLst>
                  <a:cxn ang="T10">
                    <a:pos x="T0" y="T1"/>
                  </a:cxn>
                  <a:cxn ang="T11">
                    <a:pos x="T2" y="T3"/>
                  </a:cxn>
                  <a:cxn ang="T12">
                    <a:pos x="T4" y="T5"/>
                  </a:cxn>
                  <a:cxn ang="T13">
                    <a:pos x="T6" y="T7"/>
                  </a:cxn>
                  <a:cxn ang="T14">
                    <a:pos x="T8" y="T9"/>
                  </a:cxn>
                </a:cxnLst>
                <a:rect l="T15" t="T16" r="T17" b="T18"/>
                <a:pathLst>
                  <a:path w="32" h="32">
                    <a:moveTo>
                      <a:pt x="15" y="32"/>
                    </a:moveTo>
                    <a:lnTo>
                      <a:pt x="0" y="21"/>
                    </a:lnTo>
                    <a:lnTo>
                      <a:pt x="17" y="0"/>
                    </a:lnTo>
                    <a:lnTo>
                      <a:pt x="32" y="15"/>
                    </a:lnTo>
                    <a:lnTo>
                      <a:pt x="15" y="32"/>
                    </a:lnTo>
                    <a:close/>
                  </a:path>
                </a:pathLst>
              </a:custGeom>
              <a:noFill/>
              <a:ln w="9525">
                <a:noFill/>
                <a:round/>
                <a:headEnd/>
                <a:tailEnd/>
              </a:ln>
            </p:spPr>
            <p:txBody>
              <a:bodyPr>
                <a:prstTxWarp prst="textNoShape">
                  <a:avLst/>
                </a:prstTxWarp>
              </a:bodyPr>
              <a:lstStyle/>
              <a:p>
                <a:endParaRPr lang="en-US"/>
              </a:p>
            </p:txBody>
          </p:sp>
          <p:sp>
            <p:nvSpPr>
              <p:cNvPr id="72008" name="Freeform 1686"/>
              <p:cNvSpPr>
                <a:spLocks/>
              </p:cNvSpPr>
              <p:nvPr/>
            </p:nvSpPr>
            <p:spPr bwMode="auto">
              <a:xfrm>
                <a:off x="4529" y="1719"/>
                <a:ext cx="7" cy="7"/>
              </a:xfrm>
              <a:custGeom>
                <a:avLst/>
                <a:gdLst>
                  <a:gd name="T0" fmla="*/ 15 w 35"/>
                  <a:gd name="T1" fmla="*/ 35 h 35"/>
                  <a:gd name="T2" fmla="*/ 0 w 35"/>
                  <a:gd name="T3" fmla="*/ 20 h 35"/>
                  <a:gd name="T4" fmla="*/ 21 w 35"/>
                  <a:gd name="T5" fmla="*/ 3 h 35"/>
                  <a:gd name="T6" fmla="*/ 21 w 35"/>
                  <a:gd name="T7" fmla="*/ 0 h 35"/>
                  <a:gd name="T8" fmla="*/ 35 w 35"/>
                  <a:gd name="T9" fmla="*/ 18 h 35"/>
                  <a:gd name="T10" fmla="*/ 15 w 35"/>
                  <a:gd name="T11" fmla="*/ 35 h 35"/>
                  <a:gd name="T12" fmla="*/ 0 60000 65536"/>
                  <a:gd name="T13" fmla="*/ 0 60000 65536"/>
                  <a:gd name="T14" fmla="*/ 0 60000 65536"/>
                  <a:gd name="T15" fmla="*/ 0 60000 65536"/>
                  <a:gd name="T16" fmla="*/ 0 60000 65536"/>
                  <a:gd name="T17" fmla="*/ 0 60000 65536"/>
                  <a:gd name="T18" fmla="*/ 0 w 35"/>
                  <a:gd name="T19" fmla="*/ 0 h 35"/>
                  <a:gd name="T20" fmla="*/ 35 w 35"/>
                  <a:gd name="T21" fmla="*/ 35 h 35"/>
                </a:gdLst>
                <a:ahLst/>
                <a:cxnLst>
                  <a:cxn ang="T12">
                    <a:pos x="T0" y="T1"/>
                  </a:cxn>
                  <a:cxn ang="T13">
                    <a:pos x="T2" y="T3"/>
                  </a:cxn>
                  <a:cxn ang="T14">
                    <a:pos x="T4" y="T5"/>
                  </a:cxn>
                  <a:cxn ang="T15">
                    <a:pos x="T6" y="T7"/>
                  </a:cxn>
                  <a:cxn ang="T16">
                    <a:pos x="T8" y="T9"/>
                  </a:cxn>
                  <a:cxn ang="T17">
                    <a:pos x="T10" y="T11"/>
                  </a:cxn>
                </a:cxnLst>
                <a:rect l="T18" t="T19" r="T20" b="T21"/>
                <a:pathLst>
                  <a:path w="35" h="35">
                    <a:moveTo>
                      <a:pt x="15" y="35"/>
                    </a:moveTo>
                    <a:lnTo>
                      <a:pt x="0" y="20"/>
                    </a:lnTo>
                    <a:lnTo>
                      <a:pt x="21" y="3"/>
                    </a:lnTo>
                    <a:lnTo>
                      <a:pt x="21" y="0"/>
                    </a:lnTo>
                    <a:lnTo>
                      <a:pt x="35" y="18"/>
                    </a:lnTo>
                    <a:lnTo>
                      <a:pt x="15" y="35"/>
                    </a:lnTo>
                    <a:close/>
                  </a:path>
                </a:pathLst>
              </a:custGeom>
              <a:noFill/>
              <a:ln w="9525">
                <a:noFill/>
                <a:round/>
                <a:headEnd/>
                <a:tailEnd/>
              </a:ln>
            </p:spPr>
            <p:txBody>
              <a:bodyPr>
                <a:prstTxWarp prst="textNoShape">
                  <a:avLst/>
                </a:prstTxWarp>
              </a:bodyPr>
              <a:lstStyle/>
              <a:p>
                <a:endParaRPr lang="en-US"/>
              </a:p>
            </p:txBody>
          </p:sp>
          <p:sp>
            <p:nvSpPr>
              <p:cNvPr id="72009" name="Freeform 1687"/>
              <p:cNvSpPr>
                <a:spLocks/>
              </p:cNvSpPr>
              <p:nvPr/>
            </p:nvSpPr>
            <p:spPr bwMode="auto">
              <a:xfrm>
                <a:off x="4533" y="1716"/>
                <a:ext cx="7" cy="7"/>
              </a:xfrm>
              <a:custGeom>
                <a:avLst/>
                <a:gdLst>
                  <a:gd name="T0" fmla="*/ 14 w 35"/>
                  <a:gd name="T1" fmla="*/ 35 h 35"/>
                  <a:gd name="T2" fmla="*/ 0 w 35"/>
                  <a:gd name="T3" fmla="*/ 17 h 35"/>
                  <a:gd name="T4" fmla="*/ 24 w 35"/>
                  <a:gd name="T5" fmla="*/ 0 h 35"/>
                  <a:gd name="T6" fmla="*/ 26 w 35"/>
                  <a:gd name="T7" fmla="*/ 0 h 35"/>
                  <a:gd name="T8" fmla="*/ 35 w 35"/>
                  <a:gd name="T9" fmla="*/ 17 h 35"/>
                  <a:gd name="T10" fmla="*/ 14 w 35"/>
                  <a:gd name="T11" fmla="*/ 35 h 35"/>
                  <a:gd name="T12" fmla="*/ 0 60000 65536"/>
                  <a:gd name="T13" fmla="*/ 0 60000 65536"/>
                  <a:gd name="T14" fmla="*/ 0 60000 65536"/>
                  <a:gd name="T15" fmla="*/ 0 60000 65536"/>
                  <a:gd name="T16" fmla="*/ 0 60000 65536"/>
                  <a:gd name="T17" fmla="*/ 0 60000 65536"/>
                  <a:gd name="T18" fmla="*/ 0 w 35"/>
                  <a:gd name="T19" fmla="*/ 0 h 35"/>
                  <a:gd name="T20" fmla="*/ 35 w 35"/>
                  <a:gd name="T21" fmla="*/ 35 h 35"/>
                </a:gdLst>
                <a:ahLst/>
                <a:cxnLst>
                  <a:cxn ang="T12">
                    <a:pos x="T0" y="T1"/>
                  </a:cxn>
                  <a:cxn ang="T13">
                    <a:pos x="T2" y="T3"/>
                  </a:cxn>
                  <a:cxn ang="T14">
                    <a:pos x="T4" y="T5"/>
                  </a:cxn>
                  <a:cxn ang="T15">
                    <a:pos x="T6" y="T7"/>
                  </a:cxn>
                  <a:cxn ang="T16">
                    <a:pos x="T8" y="T9"/>
                  </a:cxn>
                  <a:cxn ang="T17">
                    <a:pos x="T10" y="T11"/>
                  </a:cxn>
                </a:cxnLst>
                <a:rect l="T18" t="T19" r="T20" b="T21"/>
                <a:pathLst>
                  <a:path w="35" h="35">
                    <a:moveTo>
                      <a:pt x="14" y="35"/>
                    </a:moveTo>
                    <a:lnTo>
                      <a:pt x="0" y="17"/>
                    </a:lnTo>
                    <a:lnTo>
                      <a:pt x="24" y="0"/>
                    </a:lnTo>
                    <a:lnTo>
                      <a:pt x="26" y="0"/>
                    </a:lnTo>
                    <a:lnTo>
                      <a:pt x="35" y="17"/>
                    </a:lnTo>
                    <a:lnTo>
                      <a:pt x="14" y="35"/>
                    </a:lnTo>
                    <a:close/>
                  </a:path>
                </a:pathLst>
              </a:custGeom>
              <a:noFill/>
              <a:ln w="9525">
                <a:noFill/>
                <a:round/>
                <a:headEnd/>
                <a:tailEnd/>
              </a:ln>
            </p:spPr>
            <p:txBody>
              <a:bodyPr>
                <a:prstTxWarp prst="textNoShape">
                  <a:avLst/>
                </a:prstTxWarp>
              </a:bodyPr>
              <a:lstStyle/>
              <a:p>
                <a:endParaRPr lang="en-US"/>
              </a:p>
            </p:txBody>
          </p:sp>
          <p:sp>
            <p:nvSpPr>
              <p:cNvPr id="72010" name="Freeform 1688"/>
              <p:cNvSpPr>
                <a:spLocks/>
              </p:cNvSpPr>
              <p:nvPr/>
            </p:nvSpPr>
            <p:spPr bwMode="auto">
              <a:xfrm>
                <a:off x="4538" y="1713"/>
                <a:ext cx="7" cy="6"/>
              </a:xfrm>
              <a:custGeom>
                <a:avLst/>
                <a:gdLst>
                  <a:gd name="T0" fmla="*/ 9 w 35"/>
                  <a:gd name="T1" fmla="*/ 32 h 32"/>
                  <a:gd name="T2" fmla="*/ 0 w 35"/>
                  <a:gd name="T3" fmla="*/ 15 h 32"/>
                  <a:gd name="T4" fmla="*/ 26 w 35"/>
                  <a:gd name="T5" fmla="*/ 0 h 32"/>
                  <a:gd name="T6" fmla="*/ 35 w 35"/>
                  <a:gd name="T7" fmla="*/ 18 h 32"/>
                  <a:gd name="T8" fmla="*/ 9 w 35"/>
                  <a:gd name="T9" fmla="*/ 32 h 32"/>
                  <a:gd name="T10" fmla="*/ 0 60000 65536"/>
                  <a:gd name="T11" fmla="*/ 0 60000 65536"/>
                  <a:gd name="T12" fmla="*/ 0 60000 65536"/>
                  <a:gd name="T13" fmla="*/ 0 60000 65536"/>
                  <a:gd name="T14" fmla="*/ 0 60000 65536"/>
                  <a:gd name="T15" fmla="*/ 0 w 35"/>
                  <a:gd name="T16" fmla="*/ 0 h 32"/>
                  <a:gd name="T17" fmla="*/ 35 w 35"/>
                  <a:gd name="T18" fmla="*/ 32 h 32"/>
                </a:gdLst>
                <a:ahLst/>
                <a:cxnLst>
                  <a:cxn ang="T10">
                    <a:pos x="T0" y="T1"/>
                  </a:cxn>
                  <a:cxn ang="T11">
                    <a:pos x="T2" y="T3"/>
                  </a:cxn>
                  <a:cxn ang="T12">
                    <a:pos x="T4" y="T5"/>
                  </a:cxn>
                  <a:cxn ang="T13">
                    <a:pos x="T6" y="T7"/>
                  </a:cxn>
                  <a:cxn ang="T14">
                    <a:pos x="T8" y="T9"/>
                  </a:cxn>
                </a:cxnLst>
                <a:rect l="T15" t="T16" r="T17" b="T18"/>
                <a:pathLst>
                  <a:path w="35" h="32">
                    <a:moveTo>
                      <a:pt x="9" y="32"/>
                    </a:moveTo>
                    <a:lnTo>
                      <a:pt x="0" y="15"/>
                    </a:lnTo>
                    <a:lnTo>
                      <a:pt x="26" y="0"/>
                    </a:lnTo>
                    <a:lnTo>
                      <a:pt x="35" y="18"/>
                    </a:lnTo>
                    <a:lnTo>
                      <a:pt x="9" y="32"/>
                    </a:lnTo>
                    <a:close/>
                  </a:path>
                </a:pathLst>
              </a:custGeom>
              <a:noFill/>
              <a:ln w="9525">
                <a:noFill/>
                <a:round/>
                <a:headEnd/>
                <a:tailEnd/>
              </a:ln>
            </p:spPr>
            <p:txBody>
              <a:bodyPr>
                <a:prstTxWarp prst="textNoShape">
                  <a:avLst/>
                </a:prstTxWarp>
              </a:bodyPr>
              <a:lstStyle/>
              <a:p>
                <a:endParaRPr lang="en-US"/>
              </a:p>
            </p:txBody>
          </p:sp>
          <p:sp>
            <p:nvSpPr>
              <p:cNvPr id="72011" name="Freeform 1689"/>
              <p:cNvSpPr>
                <a:spLocks/>
              </p:cNvSpPr>
              <p:nvPr/>
            </p:nvSpPr>
            <p:spPr bwMode="auto">
              <a:xfrm>
                <a:off x="4543" y="1710"/>
                <a:ext cx="7" cy="6"/>
              </a:xfrm>
              <a:custGeom>
                <a:avLst/>
                <a:gdLst>
                  <a:gd name="T0" fmla="*/ 9 w 34"/>
                  <a:gd name="T1" fmla="*/ 32 h 32"/>
                  <a:gd name="T2" fmla="*/ 0 w 34"/>
                  <a:gd name="T3" fmla="*/ 14 h 32"/>
                  <a:gd name="T4" fmla="*/ 28 w 34"/>
                  <a:gd name="T5" fmla="*/ 0 h 32"/>
                  <a:gd name="T6" fmla="*/ 34 w 34"/>
                  <a:gd name="T7" fmla="*/ 21 h 32"/>
                  <a:gd name="T8" fmla="*/ 9 w 34"/>
                  <a:gd name="T9" fmla="*/ 32 h 32"/>
                  <a:gd name="T10" fmla="*/ 0 60000 65536"/>
                  <a:gd name="T11" fmla="*/ 0 60000 65536"/>
                  <a:gd name="T12" fmla="*/ 0 60000 65536"/>
                  <a:gd name="T13" fmla="*/ 0 60000 65536"/>
                  <a:gd name="T14" fmla="*/ 0 60000 65536"/>
                  <a:gd name="T15" fmla="*/ 0 w 34"/>
                  <a:gd name="T16" fmla="*/ 0 h 32"/>
                  <a:gd name="T17" fmla="*/ 34 w 34"/>
                  <a:gd name="T18" fmla="*/ 32 h 32"/>
                </a:gdLst>
                <a:ahLst/>
                <a:cxnLst>
                  <a:cxn ang="T10">
                    <a:pos x="T0" y="T1"/>
                  </a:cxn>
                  <a:cxn ang="T11">
                    <a:pos x="T2" y="T3"/>
                  </a:cxn>
                  <a:cxn ang="T12">
                    <a:pos x="T4" y="T5"/>
                  </a:cxn>
                  <a:cxn ang="T13">
                    <a:pos x="T6" y="T7"/>
                  </a:cxn>
                  <a:cxn ang="T14">
                    <a:pos x="T8" y="T9"/>
                  </a:cxn>
                </a:cxnLst>
                <a:rect l="T15" t="T16" r="T17" b="T18"/>
                <a:pathLst>
                  <a:path w="34" h="32">
                    <a:moveTo>
                      <a:pt x="9" y="32"/>
                    </a:moveTo>
                    <a:lnTo>
                      <a:pt x="0" y="14"/>
                    </a:lnTo>
                    <a:lnTo>
                      <a:pt x="28" y="0"/>
                    </a:lnTo>
                    <a:lnTo>
                      <a:pt x="34" y="21"/>
                    </a:lnTo>
                    <a:lnTo>
                      <a:pt x="9" y="32"/>
                    </a:lnTo>
                    <a:close/>
                  </a:path>
                </a:pathLst>
              </a:custGeom>
              <a:noFill/>
              <a:ln w="9525">
                <a:noFill/>
                <a:round/>
                <a:headEnd/>
                <a:tailEnd/>
              </a:ln>
            </p:spPr>
            <p:txBody>
              <a:bodyPr>
                <a:prstTxWarp prst="textNoShape">
                  <a:avLst/>
                </a:prstTxWarp>
              </a:bodyPr>
              <a:lstStyle/>
              <a:p>
                <a:endParaRPr lang="en-US"/>
              </a:p>
            </p:txBody>
          </p:sp>
          <p:sp>
            <p:nvSpPr>
              <p:cNvPr id="72012" name="Freeform 1690"/>
              <p:cNvSpPr>
                <a:spLocks/>
              </p:cNvSpPr>
              <p:nvPr/>
            </p:nvSpPr>
            <p:spPr bwMode="auto">
              <a:xfrm>
                <a:off x="4549" y="1708"/>
                <a:ext cx="7" cy="6"/>
              </a:xfrm>
              <a:custGeom>
                <a:avLst/>
                <a:gdLst>
                  <a:gd name="T0" fmla="*/ 6 w 38"/>
                  <a:gd name="T1" fmla="*/ 30 h 30"/>
                  <a:gd name="T2" fmla="*/ 0 w 38"/>
                  <a:gd name="T3" fmla="*/ 9 h 30"/>
                  <a:gd name="T4" fmla="*/ 32 w 38"/>
                  <a:gd name="T5" fmla="*/ 0 h 30"/>
                  <a:gd name="T6" fmla="*/ 38 w 38"/>
                  <a:gd name="T7" fmla="*/ 17 h 30"/>
                  <a:gd name="T8" fmla="*/ 6 w 38"/>
                  <a:gd name="T9" fmla="*/ 30 h 30"/>
                  <a:gd name="T10" fmla="*/ 0 60000 65536"/>
                  <a:gd name="T11" fmla="*/ 0 60000 65536"/>
                  <a:gd name="T12" fmla="*/ 0 60000 65536"/>
                  <a:gd name="T13" fmla="*/ 0 60000 65536"/>
                  <a:gd name="T14" fmla="*/ 0 60000 65536"/>
                  <a:gd name="T15" fmla="*/ 0 w 38"/>
                  <a:gd name="T16" fmla="*/ 0 h 30"/>
                  <a:gd name="T17" fmla="*/ 38 w 38"/>
                  <a:gd name="T18" fmla="*/ 30 h 30"/>
                </a:gdLst>
                <a:ahLst/>
                <a:cxnLst>
                  <a:cxn ang="T10">
                    <a:pos x="T0" y="T1"/>
                  </a:cxn>
                  <a:cxn ang="T11">
                    <a:pos x="T2" y="T3"/>
                  </a:cxn>
                  <a:cxn ang="T12">
                    <a:pos x="T4" y="T5"/>
                  </a:cxn>
                  <a:cxn ang="T13">
                    <a:pos x="T6" y="T7"/>
                  </a:cxn>
                  <a:cxn ang="T14">
                    <a:pos x="T8" y="T9"/>
                  </a:cxn>
                </a:cxnLst>
                <a:rect l="T15" t="T16" r="T17" b="T18"/>
                <a:pathLst>
                  <a:path w="38" h="30">
                    <a:moveTo>
                      <a:pt x="6" y="30"/>
                    </a:moveTo>
                    <a:lnTo>
                      <a:pt x="0" y="9"/>
                    </a:lnTo>
                    <a:lnTo>
                      <a:pt x="32" y="0"/>
                    </a:lnTo>
                    <a:lnTo>
                      <a:pt x="38" y="17"/>
                    </a:lnTo>
                    <a:lnTo>
                      <a:pt x="6" y="30"/>
                    </a:lnTo>
                    <a:close/>
                  </a:path>
                </a:pathLst>
              </a:custGeom>
              <a:noFill/>
              <a:ln w="9525">
                <a:noFill/>
                <a:round/>
                <a:headEnd/>
                <a:tailEnd/>
              </a:ln>
            </p:spPr>
            <p:txBody>
              <a:bodyPr>
                <a:prstTxWarp prst="textNoShape">
                  <a:avLst/>
                </a:prstTxWarp>
              </a:bodyPr>
              <a:lstStyle/>
              <a:p>
                <a:endParaRPr lang="en-US"/>
              </a:p>
            </p:txBody>
          </p:sp>
          <p:sp>
            <p:nvSpPr>
              <p:cNvPr id="72013" name="Freeform 1691"/>
              <p:cNvSpPr>
                <a:spLocks/>
              </p:cNvSpPr>
              <p:nvPr/>
            </p:nvSpPr>
            <p:spPr bwMode="auto">
              <a:xfrm>
                <a:off x="4555" y="1707"/>
                <a:ext cx="8" cy="5"/>
              </a:xfrm>
              <a:custGeom>
                <a:avLst/>
                <a:gdLst>
                  <a:gd name="T0" fmla="*/ 6 w 37"/>
                  <a:gd name="T1" fmla="*/ 25 h 25"/>
                  <a:gd name="T2" fmla="*/ 0 w 37"/>
                  <a:gd name="T3" fmla="*/ 8 h 25"/>
                  <a:gd name="T4" fmla="*/ 35 w 37"/>
                  <a:gd name="T5" fmla="*/ 0 h 25"/>
                  <a:gd name="T6" fmla="*/ 37 w 37"/>
                  <a:gd name="T7" fmla="*/ 20 h 25"/>
                  <a:gd name="T8" fmla="*/ 6 w 37"/>
                  <a:gd name="T9" fmla="*/ 25 h 25"/>
                  <a:gd name="T10" fmla="*/ 0 60000 65536"/>
                  <a:gd name="T11" fmla="*/ 0 60000 65536"/>
                  <a:gd name="T12" fmla="*/ 0 60000 65536"/>
                  <a:gd name="T13" fmla="*/ 0 60000 65536"/>
                  <a:gd name="T14" fmla="*/ 0 60000 65536"/>
                  <a:gd name="T15" fmla="*/ 0 w 37"/>
                  <a:gd name="T16" fmla="*/ 0 h 25"/>
                  <a:gd name="T17" fmla="*/ 37 w 37"/>
                  <a:gd name="T18" fmla="*/ 25 h 25"/>
                </a:gdLst>
                <a:ahLst/>
                <a:cxnLst>
                  <a:cxn ang="T10">
                    <a:pos x="T0" y="T1"/>
                  </a:cxn>
                  <a:cxn ang="T11">
                    <a:pos x="T2" y="T3"/>
                  </a:cxn>
                  <a:cxn ang="T12">
                    <a:pos x="T4" y="T5"/>
                  </a:cxn>
                  <a:cxn ang="T13">
                    <a:pos x="T6" y="T7"/>
                  </a:cxn>
                  <a:cxn ang="T14">
                    <a:pos x="T8" y="T9"/>
                  </a:cxn>
                </a:cxnLst>
                <a:rect l="T15" t="T16" r="T17" b="T18"/>
                <a:pathLst>
                  <a:path w="37" h="25">
                    <a:moveTo>
                      <a:pt x="6" y="25"/>
                    </a:moveTo>
                    <a:lnTo>
                      <a:pt x="0" y="8"/>
                    </a:lnTo>
                    <a:lnTo>
                      <a:pt x="35" y="0"/>
                    </a:lnTo>
                    <a:lnTo>
                      <a:pt x="37" y="20"/>
                    </a:lnTo>
                    <a:lnTo>
                      <a:pt x="6" y="25"/>
                    </a:lnTo>
                    <a:close/>
                  </a:path>
                </a:pathLst>
              </a:custGeom>
              <a:noFill/>
              <a:ln w="9525">
                <a:noFill/>
                <a:round/>
                <a:headEnd/>
                <a:tailEnd/>
              </a:ln>
            </p:spPr>
            <p:txBody>
              <a:bodyPr>
                <a:prstTxWarp prst="textNoShape">
                  <a:avLst/>
                </a:prstTxWarp>
              </a:bodyPr>
              <a:lstStyle/>
              <a:p>
                <a:endParaRPr lang="en-US"/>
              </a:p>
            </p:txBody>
          </p:sp>
          <p:sp>
            <p:nvSpPr>
              <p:cNvPr id="72014" name="Freeform 1692"/>
              <p:cNvSpPr>
                <a:spLocks/>
              </p:cNvSpPr>
              <p:nvPr/>
            </p:nvSpPr>
            <p:spPr bwMode="auto">
              <a:xfrm>
                <a:off x="4562" y="1707"/>
                <a:ext cx="8" cy="4"/>
              </a:xfrm>
              <a:custGeom>
                <a:avLst/>
                <a:gdLst>
                  <a:gd name="T0" fmla="*/ 2 w 38"/>
                  <a:gd name="T1" fmla="*/ 20 h 20"/>
                  <a:gd name="T2" fmla="*/ 0 w 38"/>
                  <a:gd name="T3" fmla="*/ 0 h 20"/>
                  <a:gd name="T4" fmla="*/ 38 w 38"/>
                  <a:gd name="T5" fmla="*/ 0 h 20"/>
                  <a:gd name="T6" fmla="*/ 38 w 38"/>
                  <a:gd name="T7" fmla="*/ 17 h 20"/>
                  <a:gd name="T8" fmla="*/ 2 w 38"/>
                  <a:gd name="T9" fmla="*/ 20 h 20"/>
                  <a:gd name="T10" fmla="*/ 0 60000 65536"/>
                  <a:gd name="T11" fmla="*/ 0 60000 65536"/>
                  <a:gd name="T12" fmla="*/ 0 60000 65536"/>
                  <a:gd name="T13" fmla="*/ 0 60000 65536"/>
                  <a:gd name="T14" fmla="*/ 0 60000 65536"/>
                  <a:gd name="T15" fmla="*/ 0 w 38"/>
                  <a:gd name="T16" fmla="*/ 0 h 20"/>
                  <a:gd name="T17" fmla="*/ 38 w 38"/>
                  <a:gd name="T18" fmla="*/ 20 h 20"/>
                </a:gdLst>
                <a:ahLst/>
                <a:cxnLst>
                  <a:cxn ang="T10">
                    <a:pos x="T0" y="T1"/>
                  </a:cxn>
                  <a:cxn ang="T11">
                    <a:pos x="T2" y="T3"/>
                  </a:cxn>
                  <a:cxn ang="T12">
                    <a:pos x="T4" y="T5"/>
                  </a:cxn>
                  <a:cxn ang="T13">
                    <a:pos x="T6" y="T7"/>
                  </a:cxn>
                  <a:cxn ang="T14">
                    <a:pos x="T8" y="T9"/>
                  </a:cxn>
                </a:cxnLst>
                <a:rect l="T15" t="T16" r="T17" b="T18"/>
                <a:pathLst>
                  <a:path w="38" h="20">
                    <a:moveTo>
                      <a:pt x="2" y="20"/>
                    </a:moveTo>
                    <a:lnTo>
                      <a:pt x="0" y="0"/>
                    </a:lnTo>
                    <a:lnTo>
                      <a:pt x="38" y="0"/>
                    </a:lnTo>
                    <a:lnTo>
                      <a:pt x="38" y="17"/>
                    </a:lnTo>
                    <a:lnTo>
                      <a:pt x="2" y="20"/>
                    </a:lnTo>
                    <a:close/>
                  </a:path>
                </a:pathLst>
              </a:custGeom>
              <a:noFill/>
              <a:ln w="9525">
                <a:noFill/>
                <a:round/>
                <a:headEnd/>
                <a:tailEnd/>
              </a:ln>
            </p:spPr>
            <p:txBody>
              <a:bodyPr>
                <a:prstTxWarp prst="textNoShape">
                  <a:avLst/>
                </a:prstTxWarp>
              </a:bodyPr>
              <a:lstStyle/>
              <a:p>
                <a:endParaRPr lang="en-US"/>
              </a:p>
            </p:txBody>
          </p:sp>
          <p:sp>
            <p:nvSpPr>
              <p:cNvPr id="72015" name="Freeform 1693"/>
              <p:cNvSpPr>
                <a:spLocks/>
              </p:cNvSpPr>
              <p:nvPr/>
            </p:nvSpPr>
            <p:spPr bwMode="auto">
              <a:xfrm>
                <a:off x="4570" y="1707"/>
                <a:ext cx="8" cy="4"/>
              </a:xfrm>
              <a:custGeom>
                <a:avLst/>
                <a:gdLst>
                  <a:gd name="T0" fmla="*/ 0 w 39"/>
                  <a:gd name="T1" fmla="*/ 17 h 20"/>
                  <a:gd name="T2" fmla="*/ 0 w 39"/>
                  <a:gd name="T3" fmla="*/ 0 h 20"/>
                  <a:gd name="T4" fmla="*/ 39 w 39"/>
                  <a:gd name="T5" fmla="*/ 0 h 20"/>
                  <a:gd name="T6" fmla="*/ 39 w 39"/>
                  <a:gd name="T7" fmla="*/ 20 h 20"/>
                  <a:gd name="T8" fmla="*/ 0 w 39"/>
                  <a:gd name="T9" fmla="*/ 17 h 20"/>
                  <a:gd name="T10" fmla="*/ 0 60000 65536"/>
                  <a:gd name="T11" fmla="*/ 0 60000 65536"/>
                  <a:gd name="T12" fmla="*/ 0 60000 65536"/>
                  <a:gd name="T13" fmla="*/ 0 60000 65536"/>
                  <a:gd name="T14" fmla="*/ 0 60000 65536"/>
                  <a:gd name="T15" fmla="*/ 0 w 39"/>
                  <a:gd name="T16" fmla="*/ 0 h 20"/>
                  <a:gd name="T17" fmla="*/ 39 w 39"/>
                  <a:gd name="T18" fmla="*/ 20 h 20"/>
                </a:gdLst>
                <a:ahLst/>
                <a:cxnLst>
                  <a:cxn ang="T10">
                    <a:pos x="T0" y="T1"/>
                  </a:cxn>
                  <a:cxn ang="T11">
                    <a:pos x="T2" y="T3"/>
                  </a:cxn>
                  <a:cxn ang="T12">
                    <a:pos x="T4" y="T5"/>
                  </a:cxn>
                  <a:cxn ang="T13">
                    <a:pos x="T6" y="T7"/>
                  </a:cxn>
                  <a:cxn ang="T14">
                    <a:pos x="T8" y="T9"/>
                  </a:cxn>
                </a:cxnLst>
                <a:rect l="T15" t="T16" r="T17" b="T18"/>
                <a:pathLst>
                  <a:path w="39" h="20">
                    <a:moveTo>
                      <a:pt x="0" y="17"/>
                    </a:moveTo>
                    <a:lnTo>
                      <a:pt x="0" y="0"/>
                    </a:lnTo>
                    <a:lnTo>
                      <a:pt x="39" y="0"/>
                    </a:lnTo>
                    <a:lnTo>
                      <a:pt x="39" y="20"/>
                    </a:lnTo>
                    <a:lnTo>
                      <a:pt x="0" y="17"/>
                    </a:lnTo>
                    <a:close/>
                  </a:path>
                </a:pathLst>
              </a:custGeom>
              <a:noFill/>
              <a:ln w="9525">
                <a:noFill/>
                <a:round/>
                <a:headEnd/>
                <a:tailEnd/>
              </a:ln>
            </p:spPr>
            <p:txBody>
              <a:bodyPr>
                <a:prstTxWarp prst="textNoShape">
                  <a:avLst/>
                </a:prstTxWarp>
              </a:bodyPr>
              <a:lstStyle/>
              <a:p>
                <a:endParaRPr lang="en-US"/>
              </a:p>
            </p:txBody>
          </p:sp>
          <p:sp>
            <p:nvSpPr>
              <p:cNvPr id="72016" name="Freeform 1694"/>
              <p:cNvSpPr>
                <a:spLocks/>
              </p:cNvSpPr>
              <p:nvPr/>
            </p:nvSpPr>
            <p:spPr bwMode="auto">
              <a:xfrm>
                <a:off x="4578" y="1707"/>
                <a:ext cx="9" cy="4"/>
              </a:xfrm>
              <a:custGeom>
                <a:avLst/>
                <a:gdLst>
                  <a:gd name="T0" fmla="*/ 0 w 45"/>
                  <a:gd name="T1" fmla="*/ 20 h 20"/>
                  <a:gd name="T2" fmla="*/ 0 w 45"/>
                  <a:gd name="T3" fmla="*/ 0 h 20"/>
                  <a:gd name="T4" fmla="*/ 45 w 45"/>
                  <a:gd name="T5" fmla="*/ 0 h 20"/>
                  <a:gd name="T6" fmla="*/ 41 w 45"/>
                  <a:gd name="T7" fmla="*/ 20 h 20"/>
                  <a:gd name="T8" fmla="*/ 0 w 45"/>
                  <a:gd name="T9" fmla="*/ 20 h 20"/>
                  <a:gd name="T10" fmla="*/ 0 60000 65536"/>
                  <a:gd name="T11" fmla="*/ 0 60000 65536"/>
                  <a:gd name="T12" fmla="*/ 0 60000 65536"/>
                  <a:gd name="T13" fmla="*/ 0 60000 65536"/>
                  <a:gd name="T14" fmla="*/ 0 60000 65536"/>
                  <a:gd name="T15" fmla="*/ 0 w 45"/>
                  <a:gd name="T16" fmla="*/ 0 h 20"/>
                  <a:gd name="T17" fmla="*/ 45 w 45"/>
                  <a:gd name="T18" fmla="*/ 20 h 20"/>
                </a:gdLst>
                <a:ahLst/>
                <a:cxnLst>
                  <a:cxn ang="T10">
                    <a:pos x="T0" y="T1"/>
                  </a:cxn>
                  <a:cxn ang="T11">
                    <a:pos x="T2" y="T3"/>
                  </a:cxn>
                  <a:cxn ang="T12">
                    <a:pos x="T4" y="T5"/>
                  </a:cxn>
                  <a:cxn ang="T13">
                    <a:pos x="T6" y="T7"/>
                  </a:cxn>
                  <a:cxn ang="T14">
                    <a:pos x="T8" y="T9"/>
                  </a:cxn>
                </a:cxnLst>
                <a:rect l="T15" t="T16" r="T17" b="T18"/>
                <a:pathLst>
                  <a:path w="45" h="20">
                    <a:moveTo>
                      <a:pt x="0" y="20"/>
                    </a:moveTo>
                    <a:lnTo>
                      <a:pt x="0" y="0"/>
                    </a:lnTo>
                    <a:lnTo>
                      <a:pt x="45" y="0"/>
                    </a:lnTo>
                    <a:lnTo>
                      <a:pt x="41" y="20"/>
                    </a:lnTo>
                    <a:lnTo>
                      <a:pt x="0" y="20"/>
                    </a:lnTo>
                    <a:close/>
                  </a:path>
                </a:pathLst>
              </a:custGeom>
              <a:noFill/>
              <a:ln w="9525">
                <a:noFill/>
                <a:round/>
                <a:headEnd/>
                <a:tailEnd/>
              </a:ln>
            </p:spPr>
            <p:txBody>
              <a:bodyPr>
                <a:prstTxWarp prst="textNoShape">
                  <a:avLst/>
                </a:prstTxWarp>
              </a:bodyPr>
              <a:lstStyle/>
              <a:p>
                <a:endParaRPr lang="en-US"/>
              </a:p>
            </p:txBody>
          </p:sp>
          <p:sp>
            <p:nvSpPr>
              <p:cNvPr id="72017" name="Freeform 1695"/>
              <p:cNvSpPr>
                <a:spLocks/>
              </p:cNvSpPr>
              <p:nvPr/>
            </p:nvSpPr>
            <p:spPr bwMode="auto">
              <a:xfrm>
                <a:off x="4586" y="1707"/>
                <a:ext cx="9" cy="4"/>
              </a:xfrm>
              <a:custGeom>
                <a:avLst/>
                <a:gdLst>
                  <a:gd name="T0" fmla="*/ 0 w 47"/>
                  <a:gd name="T1" fmla="*/ 20 h 20"/>
                  <a:gd name="T2" fmla="*/ 4 w 47"/>
                  <a:gd name="T3" fmla="*/ 0 h 20"/>
                  <a:gd name="T4" fmla="*/ 47 w 47"/>
                  <a:gd name="T5" fmla="*/ 0 h 20"/>
                  <a:gd name="T6" fmla="*/ 47 w 47"/>
                  <a:gd name="T7" fmla="*/ 20 h 20"/>
                  <a:gd name="T8" fmla="*/ 0 w 47"/>
                  <a:gd name="T9" fmla="*/ 20 h 20"/>
                  <a:gd name="T10" fmla="*/ 0 60000 65536"/>
                  <a:gd name="T11" fmla="*/ 0 60000 65536"/>
                  <a:gd name="T12" fmla="*/ 0 60000 65536"/>
                  <a:gd name="T13" fmla="*/ 0 60000 65536"/>
                  <a:gd name="T14" fmla="*/ 0 60000 65536"/>
                  <a:gd name="T15" fmla="*/ 0 w 47"/>
                  <a:gd name="T16" fmla="*/ 0 h 20"/>
                  <a:gd name="T17" fmla="*/ 47 w 47"/>
                  <a:gd name="T18" fmla="*/ 20 h 20"/>
                </a:gdLst>
                <a:ahLst/>
                <a:cxnLst>
                  <a:cxn ang="T10">
                    <a:pos x="T0" y="T1"/>
                  </a:cxn>
                  <a:cxn ang="T11">
                    <a:pos x="T2" y="T3"/>
                  </a:cxn>
                  <a:cxn ang="T12">
                    <a:pos x="T4" y="T5"/>
                  </a:cxn>
                  <a:cxn ang="T13">
                    <a:pos x="T6" y="T7"/>
                  </a:cxn>
                  <a:cxn ang="T14">
                    <a:pos x="T8" y="T9"/>
                  </a:cxn>
                </a:cxnLst>
                <a:rect l="T15" t="T16" r="T17" b="T18"/>
                <a:pathLst>
                  <a:path w="47" h="20">
                    <a:moveTo>
                      <a:pt x="0" y="20"/>
                    </a:moveTo>
                    <a:lnTo>
                      <a:pt x="4" y="0"/>
                    </a:lnTo>
                    <a:lnTo>
                      <a:pt x="47" y="0"/>
                    </a:lnTo>
                    <a:lnTo>
                      <a:pt x="47" y="20"/>
                    </a:lnTo>
                    <a:lnTo>
                      <a:pt x="0" y="20"/>
                    </a:lnTo>
                    <a:close/>
                  </a:path>
                </a:pathLst>
              </a:custGeom>
              <a:noFill/>
              <a:ln w="9525">
                <a:noFill/>
                <a:round/>
                <a:headEnd/>
                <a:tailEnd/>
              </a:ln>
            </p:spPr>
            <p:txBody>
              <a:bodyPr>
                <a:prstTxWarp prst="textNoShape">
                  <a:avLst/>
                </a:prstTxWarp>
              </a:bodyPr>
              <a:lstStyle/>
              <a:p>
                <a:endParaRPr lang="en-US"/>
              </a:p>
            </p:txBody>
          </p:sp>
          <p:sp>
            <p:nvSpPr>
              <p:cNvPr id="72018" name="Freeform 1696"/>
              <p:cNvSpPr>
                <a:spLocks/>
              </p:cNvSpPr>
              <p:nvPr/>
            </p:nvSpPr>
            <p:spPr bwMode="auto">
              <a:xfrm>
                <a:off x="4595" y="1707"/>
                <a:ext cx="10" cy="4"/>
              </a:xfrm>
              <a:custGeom>
                <a:avLst/>
                <a:gdLst>
                  <a:gd name="T0" fmla="*/ 0 w 48"/>
                  <a:gd name="T1" fmla="*/ 20 h 23"/>
                  <a:gd name="T2" fmla="*/ 0 w 48"/>
                  <a:gd name="T3" fmla="*/ 0 h 23"/>
                  <a:gd name="T4" fmla="*/ 48 w 48"/>
                  <a:gd name="T5" fmla="*/ 3 h 23"/>
                  <a:gd name="T6" fmla="*/ 45 w 48"/>
                  <a:gd name="T7" fmla="*/ 23 h 23"/>
                  <a:gd name="T8" fmla="*/ 0 w 48"/>
                  <a:gd name="T9" fmla="*/ 20 h 23"/>
                  <a:gd name="T10" fmla="*/ 0 60000 65536"/>
                  <a:gd name="T11" fmla="*/ 0 60000 65536"/>
                  <a:gd name="T12" fmla="*/ 0 60000 65536"/>
                  <a:gd name="T13" fmla="*/ 0 60000 65536"/>
                  <a:gd name="T14" fmla="*/ 0 60000 65536"/>
                  <a:gd name="T15" fmla="*/ 0 w 48"/>
                  <a:gd name="T16" fmla="*/ 0 h 23"/>
                  <a:gd name="T17" fmla="*/ 48 w 48"/>
                  <a:gd name="T18" fmla="*/ 23 h 23"/>
                </a:gdLst>
                <a:ahLst/>
                <a:cxnLst>
                  <a:cxn ang="T10">
                    <a:pos x="T0" y="T1"/>
                  </a:cxn>
                  <a:cxn ang="T11">
                    <a:pos x="T2" y="T3"/>
                  </a:cxn>
                  <a:cxn ang="T12">
                    <a:pos x="T4" y="T5"/>
                  </a:cxn>
                  <a:cxn ang="T13">
                    <a:pos x="T6" y="T7"/>
                  </a:cxn>
                  <a:cxn ang="T14">
                    <a:pos x="T8" y="T9"/>
                  </a:cxn>
                </a:cxnLst>
                <a:rect l="T15" t="T16" r="T17" b="T18"/>
                <a:pathLst>
                  <a:path w="48" h="23">
                    <a:moveTo>
                      <a:pt x="0" y="20"/>
                    </a:moveTo>
                    <a:lnTo>
                      <a:pt x="0" y="0"/>
                    </a:lnTo>
                    <a:lnTo>
                      <a:pt x="48" y="3"/>
                    </a:lnTo>
                    <a:lnTo>
                      <a:pt x="45" y="23"/>
                    </a:lnTo>
                    <a:lnTo>
                      <a:pt x="0" y="20"/>
                    </a:lnTo>
                    <a:close/>
                  </a:path>
                </a:pathLst>
              </a:custGeom>
              <a:noFill/>
              <a:ln w="9525">
                <a:noFill/>
                <a:round/>
                <a:headEnd/>
                <a:tailEnd/>
              </a:ln>
            </p:spPr>
            <p:txBody>
              <a:bodyPr>
                <a:prstTxWarp prst="textNoShape">
                  <a:avLst/>
                </a:prstTxWarp>
              </a:bodyPr>
              <a:lstStyle/>
              <a:p>
                <a:endParaRPr lang="en-US"/>
              </a:p>
            </p:txBody>
          </p:sp>
          <p:sp>
            <p:nvSpPr>
              <p:cNvPr id="72019" name="Freeform 1697"/>
              <p:cNvSpPr>
                <a:spLocks/>
              </p:cNvSpPr>
              <p:nvPr/>
            </p:nvSpPr>
            <p:spPr bwMode="auto">
              <a:xfrm>
                <a:off x="4604" y="1707"/>
                <a:ext cx="20" cy="5"/>
              </a:xfrm>
              <a:custGeom>
                <a:avLst/>
                <a:gdLst>
                  <a:gd name="T0" fmla="*/ 0 w 99"/>
                  <a:gd name="T1" fmla="*/ 20 h 22"/>
                  <a:gd name="T2" fmla="*/ 3 w 99"/>
                  <a:gd name="T3" fmla="*/ 0 h 22"/>
                  <a:gd name="T4" fmla="*/ 99 w 99"/>
                  <a:gd name="T5" fmla="*/ 3 h 22"/>
                  <a:gd name="T6" fmla="*/ 99 w 99"/>
                  <a:gd name="T7" fmla="*/ 22 h 22"/>
                  <a:gd name="T8" fmla="*/ 0 w 99"/>
                  <a:gd name="T9" fmla="*/ 20 h 22"/>
                  <a:gd name="T10" fmla="*/ 0 60000 65536"/>
                  <a:gd name="T11" fmla="*/ 0 60000 65536"/>
                  <a:gd name="T12" fmla="*/ 0 60000 65536"/>
                  <a:gd name="T13" fmla="*/ 0 60000 65536"/>
                  <a:gd name="T14" fmla="*/ 0 60000 65536"/>
                  <a:gd name="T15" fmla="*/ 0 w 99"/>
                  <a:gd name="T16" fmla="*/ 0 h 22"/>
                  <a:gd name="T17" fmla="*/ 99 w 99"/>
                  <a:gd name="T18" fmla="*/ 22 h 22"/>
                </a:gdLst>
                <a:ahLst/>
                <a:cxnLst>
                  <a:cxn ang="T10">
                    <a:pos x="T0" y="T1"/>
                  </a:cxn>
                  <a:cxn ang="T11">
                    <a:pos x="T2" y="T3"/>
                  </a:cxn>
                  <a:cxn ang="T12">
                    <a:pos x="T4" y="T5"/>
                  </a:cxn>
                  <a:cxn ang="T13">
                    <a:pos x="T6" y="T7"/>
                  </a:cxn>
                  <a:cxn ang="T14">
                    <a:pos x="T8" y="T9"/>
                  </a:cxn>
                </a:cxnLst>
                <a:rect l="T15" t="T16" r="T17" b="T18"/>
                <a:pathLst>
                  <a:path w="99" h="22">
                    <a:moveTo>
                      <a:pt x="0" y="20"/>
                    </a:moveTo>
                    <a:lnTo>
                      <a:pt x="3" y="0"/>
                    </a:lnTo>
                    <a:lnTo>
                      <a:pt x="99" y="3"/>
                    </a:lnTo>
                    <a:lnTo>
                      <a:pt x="99" y="22"/>
                    </a:lnTo>
                    <a:lnTo>
                      <a:pt x="0" y="20"/>
                    </a:lnTo>
                    <a:close/>
                  </a:path>
                </a:pathLst>
              </a:custGeom>
              <a:noFill/>
              <a:ln w="9525">
                <a:noFill/>
                <a:round/>
                <a:headEnd/>
                <a:tailEnd/>
              </a:ln>
            </p:spPr>
            <p:txBody>
              <a:bodyPr>
                <a:prstTxWarp prst="textNoShape">
                  <a:avLst/>
                </a:prstTxWarp>
              </a:bodyPr>
              <a:lstStyle/>
              <a:p>
                <a:endParaRPr lang="en-US"/>
              </a:p>
            </p:txBody>
          </p:sp>
          <p:sp>
            <p:nvSpPr>
              <p:cNvPr id="72020" name="Freeform 1698"/>
              <p:cNvSpPr>
                <a:spLocks/>
              </p:cNvSpPr>
              <p:nvPr/>
            </p:nvSpPr>
            <p:spPr bwMode="auto">
              <a:xfrm>
                <a:off x="4624" y="1708"/>
                <a:ext cx="19" cy="5"/>
              </a:xfrm>
              <a:custGeom>
                <a:avLst/>
                <a:gdLst>
                  <a:gd name="T0" fmla="*/ 0 w 95"/>
                  <a:gd name="T1" fmla="*/ 19 h 25"/>
                  <a:gd name="T2" fmla="*/ 0 w 95"/>
                  <a:gd name="T3" fmla="*/ 0 h 25"/>
                  <a:gd name="T4" fmla="*/ 95 w 95"/>
                  <a:gd name="T5" fmla="*/ 6 h 25"/>
                  <a:gd name="T6" fmla="*/ 91 w 95"/>
                  <a:gd name="T7" fmla="*/ 25 h 25"/>
                  <a:gd name="T8" fmla="*/ 0 w 95"/>
                  <a:gd name="T9" fmla="*/ 19 h 25"/>
                  <a:gd name="T10" fmla="*/ 0 60000 65536"/>
                  <a:gd name="T11" fmla="*/ 0 60000 65536"/>
                  <a:gd name="T12" fmla="*/ 0 60000 65536"/>
                  <a:gd name="T13" fmla="*/ 0 60000 65536"/>
                  <a:gd name="T14" fmla="*/ 0 60000 65536"/>
                  <a:gd name="T15" fmla="*/ 0 w 95"/>
                  <a:gd name="T16" fmla="*/ 0 h 25"/>
                  <a:gd name="T17" fmla="*/ 95 w 95"/>
                  <a:gd name="T18" fmla="*/ 25 h 25"/>
                </a:gdLst>
                <a:ahLst/>
                <a:cxnLst>
                  <a:cxn ang="T10">
                    <a:pos x="T0" y="T1"/>
                  </a:cxn>
                  <a:cxn ang="T11">
                    <a:pos x="T2" y="T3"/>
                  </a:cxn>
                  <a:cxn ang="T12">
                    <a:pos x="T4" y="T5"/>
                  </a:cxn>
                  <a:cxn ang="T13">
                    <a:pos x="T6" y="T7"/>
                  </a:cxn>
                  <a:cxn ang="T14">
                    <a:pos x="T8" y="T9"/>
                  </a:cxn>
                </a:cxnLst>
                <a:rect l="T15" t="T16" r="T17" b="T18"/>
                <a:pathLst>
                  <a:path w="95" h="25">
                    <a:moveTo>
                      <a:pt x="0" y="19"/>
                    </a:moveTo>
                    <a:lnTo>
                      <a:pt x="0" y="0"/>
                    </a:lnTo>
                    <a:lnTo>
                      <a:pt x="95" y="6"/>
                    </a:lnTo>
                    <a:lnTo>
                      <a:pt x="91" y="25"/>
                    </a:lnTo>
                    <a:lnTo>
                      <a:pt x="0" y="19"/>
                    </a:lnTo>
                    <a:close/>
                  </a:path>
                </a:pathLst>
              </a:custGeom>
              <a:noFill/>
              <a:ln w="9525">
                <a:noFill/>
                <a:round/>
                <a:headEnd/>
                <a:tailEnd/>
              </a:ln>
            </p:spPr>
            <p:txBody>
              <a:bodyPr>
                <a:prstTxWarp prst="textNoShape">
                  <a:avLst/>
                </a:prstTxWarp>
              </a:bodyPr>
              <a:lstStyle/>
              <a:p>
                <a:endParaRPr lang="en-US"/>
              </a:p>
            </p:txBody>
          </p:sp>
          <p:sp>
            <p:nvSpPr>
              <p:cNvPr id="72021" name="Freeform 1699"/>
              <p:cNvSpPr>
                <a:spLocks/>
              </p:cNvSpPr>
              <p:nvPr/>
            </p:nvSpPr>
            <p:spPr bwMode="auto">
              <a:xfrm>
                <a:off x="4642" y="1709"/>
                <a:ext cx="10" cy="4"/>
              </a:xfrm>
              <a:custGeom>
                <a:avLst/>
                <a:gdLst>
                  <a:gd name="T0" fmla="*/ 0 w 47"/>
                  <a:gd name="T1" fmla="*/ 19 h 22"/>
                  <a:gd name="T2" fmla="*/ 4 w 47"/>
                  <a:gd name="T3" fmla="*/ 0 h 22"/>
                  <a:gd name="T4" fmla="*/ 47 w 47"/>
                  <a:gd name="T5" fmla="*/ 2 h 22"/>
                  <a:gd name="T6" fmla="*/ 44 w 47"/>
                  <a:gd name="T7" fmla="*/ 22 h 22"/>
                  <a:gd name="T8" fmla="*/ 0 w 47"/>
                  <a:gd name="T9" fmla="*/ 19 h 22"/>
                  <a:gd name="T10" fmla="*/ 0 60000 65536"/>
                  <a:gd name="T11" fmla="*/ 0 60000 65536"/>
                  <a:gd name="T12" fmla="*/ 0 60000 65536"/>
                  <a:gd name="T13" fmla="*/ 0 60000 65536"/>
                  <a:gd name="T14" fmla="*/ 0 60000 65536"/>
                  <a:gd name="T15" fmla="*/ 0 w 47"/>
                  <a:gd name="T16" fmla="*/ 0 h 22"/>
                  <a:gd name="T17" fmla="*/ 47 w 47"/>
                  <a:gd name="T18" fmla="*/ 22 h 22"/>
                </a:gdLst>
                <a:ahLst/>
                <a:cxnLst>
                  <a:cxn ang="T10">
                    <a:pos x="T0" y="T1"/>
                  </a:cxn>
                  <a:cxn ang="T11">
                    <a:pos x="T2" y="T3"/>
                  </a:cxn>
                  <a:cxn ang="T12">
                    <a:pos x="T4" y="T5"/>
                  </a:cxn>
                  <a:cxn ang="T13">
                    <a:pos x="T6" y="T7"/>
                  </a:cxn>
                  <a:cxn ang="T14">
                    <a:pos x="T8" y="T9"/>
                  </a:cxn>
                </a:cxnLst>
                <a:rect l="T15" t="T16" r="T17" b="T18"/>
                <a:pathLst>
                  <a:path w="47" h="22">
                    <a:moveTo>
                      <a:pt x="0" y="19"/>
                    </a:moveTo>
                    <a:lnTo>
                      <a:pt x="4" y="0"/>
                    </a:lnTo>
                    <a:lnTo>
                      <a:pt x="47" y="2"/>
                    </a:lnTo>
                    <a:lnTo>
                      <a:pt x="44" y="22"/>
                    </a:lnTo>
                    <a:lnTo>
                      <a:pt x="0" y="19"/>
                    </a:lnTo>
                    <a:close/>
                  </a:path>
                </a:pathLst>
              </a:custGeom>
              <a:noFill/>
              <a:ln w="9525">
                <a:noFill/>
                <a:round/>
                <a:headEnd/>
                <a:tailEnd/>
              </a:ln>
            </p:spPr>
            <p:txBody>
              <a:bodyPr>
                <a:prstTxWarp prst="textNoShape">
                  <a:avLst/>
                </a:prstTxWarp>
              </a:bodyPr>
              <a:lstStyle/>
              <a:p>
                <a:endParaRPr lang="en-US"/>
              </a:p>
            </p:txBody>
          </p:sp>
          <p:sp>
            <p:nvSpPr>
              <p:cNvPr id="72022" name="Freeform 1700"/>
              <p:cNvSpPr>
                <a:spLocks/>
              </p:cNvSpPr>
              <p:nvPr/>
            </p:nvSpPr>
            <p:spPr bwMode="auto">
              <a:xfrm>
                <a:off x="4651" y="1709"/>
                <a:ext cx="9" cy="5"/>
              </a:xfrm>
              <a:custGeom>
                <a:avLst/>
                <a:gdLst>
                  <a:gd name="T0" fmla="*/ 0 w 43"/>
                  <a:gd name="T1" fmla="*/ 20 h 24"/>
                  <a:gd name="T2" fmla="*/ 3 w 43"/>
                  <a:gd name="T3" fmla="*/ 0 h 24"/>
                  <a:gd name="T4" fmla="*/ 43 w 43"/>
                  <a:gd name="T5" fmla="*/ 3 h 24"/>
                  <a:gd name="T6" fmla="*/ 40 w 43"/>
                  <a:gd name="T7" fmla="*/ 24 h 24"/>
                  <a:gd name="T8" fmla="*/ 0 w 43"/>
                  <a:gd name="T9" fmla="*/ 20 h 24"/>
                  <a:gd name="T10" fmla="*/ 0 60000 65536"/>
                  <a:gd name="T11" fmla="*/ 0 60000 65536"/>
                  <a:gd name="T12" fmla="*/ 0 60000 65536"/>
                  <a:gd name="T13" fmla="*/ 0 60000 65536"/>
                  <a:gd name="T14" fmla="*/ 0 60000 65536"/>
                  <a:gd name="T15" fmla="*/ 0 w 43"/>
                  <a:gd name="T16" fmla="*/ 0 h 24"/>
                  <a:gd name="T17" fmla="*/ 43 w 43"/>
                  <a:gd name="T18" fmla="*/ 24 h 24"/>
                </a:gdLst>
                <a:ahLst/>
                <a:cxnLst>
                  <a:cxn ang="T10">
                    <a:pos x="T0" y="T1"/>
                  </a:cxn>
                  <a:cxn ang="T11">
                    <a:pos x="T2" y="T3"/>
                  </a:cxn>
                  <a:cxn ang="T12">
                    <a:pos x="T4" y="T5"/>
                  </a:cxn>
                  <a:cxn ang="T13">
                    <a:pos x="T6" y="T7"/>
                  </a:cxn>
                  <a:cxn ang="T14">
                    <a:pos x="T8" y="T9"/>
                  </a:cxn>
                </a:cxnLst>
                <a:rect l="T15" t="T16" r="T17" b="T18"/>
                <a:pathLst>
                  <a:path w="43" h="24">
                    <a:moveTo>
                      <a:pt x="0" y="20"/>
                    </a:moveTo>
                    <a:lnTo>
                      <a:pt x="3" y="0"/>
                    </a:lnTo>
                    <a:lnTo>
                      <a:pt x="43" y="3"/>
                    </a:lnTo>
                    <a:lnTo>
                      <a:pt x="40" y="24"/>
                    </a:lnTo>
                    <a:lnTo>
                      <a:pt x="0" y="20"/>
                    </a:lnTo>
                    <a:close/>
                  </a:path>
                </a:pathLst>
              </a:custGeom>
              <a:noFill/>
              <a:ln w="9525">
                <a:noFill/>
                <a:round/>
                <a:headEnd/>
                <a:tailEnd/>
              </a:ln>
            </p:spPr>
            <p:txBody>
              <a:bodyPr>
                <a:prstTxWarp prst="textNoShape">
                  <a:avLst/>
                </a:prstTxWarp>
              </a:bodyPr>
              <a:lstStyle/>
              <a:p>
                <a:endParaRPr lang="en-US"/>
              </a:p>
            </p:txBody>
          </p:sp>
          <p:sp>
            <p:nvSpPr>
              <p:cNvPr id="72023" name="Freeform 1701"/>
              <p:cNvSpPr>
                <a:spLocks/>
              </p:cNvSpPr>
              <p:nvPr/>
            </p:nvSpPr>
            <p:spPr bwMode="auto">
              <a:xfrm>
                <a:off x="4659" y="1710"/>
                <a:ext cx="8" cy="4"/>
              </a:xfrm>
              <a:custGeom>
                <a:avLst/>
                <a:gdLst>
                  <a:gd name="T0" fmla="*/ 0 w 40"/>
                  <a:gd name="T1" fmla="*/ 21 h 21"/>
                  <a:gd name="T2" fmla="*/ 3 w 40"/>
                  <a:gd name="T3" fmla="*/ 0 h 21"/>
                  <a:gd name="T4" fmla="*/ 40 w 40"/>
                  <a:gd name="T5" fmla="*/ 0 h 21"/>
                  <a:gd name="T6" fmla="*/ 38 w 40"/>
                  <a:gd name="T7" fmla="*/ 21 h 21"/>
                  <a:gd name="T8" fmla="*/ 0 w 40"/>
                  <a:gd name="T9" fmla="*/ 21 h 21"/>
                  <a:gd name="T10" fmla="*/ 0 60000 65536"/>
                  <a:gd name="T11" fmla="*/ 0 60000 65536"/>
                  <a:gd name="T12" fmla="*/ 0 60000 65536"/>
                  <a:gd name="T13" fmla="*/ 0 60000 65536"/>
                  <a:gd name="T14" fmla="*/ 0 60000 65536"/>
                  <a:gd name="T15" fmla="*/ 0 w 40"/>
                  <a:gd name="T16" fmla="*/ 0 h 21"/>
                  <a:gd name="T17" fmla="*/ 40 w 40"/>
                  <a:gd name="T18" fmla="*/ 21 h 21"/>
                </a:gdLst>
                <a:ahLst/>
                <a:cxnLst>
                  <a:cxn ang="T10">
                    <a:pos x="T0" y="T1"/>
                  </a:cxn>
                  <a:cxn ang="T11">
                    <a:pos x="T2" y="T3"/>
                  </a:cxn>
                  <a:cxn ang="T12">
                    <a:pos x="T4" y="T5"/>
                  </a:cxn>
                  <a:cxn ang="T13">
                    <a:pos x="T6" y="T7"/>
                  </a:cxn>
                  <a:cxn ang="T14">
                    <a:pos x="T8" y="T9"/>
                  </a:cxn>
                </a:cxnLst>
                <a:rect l="T15" t="T16" r="T17" b="T18"/>
                <a:pathLst>
                  <a:path w="40" h="21">
                    <a:moveTo>
                      <a:pt x="0" y="21"/>
                    </a:moveTo>
                    <a:lnTo>
                      <a:pt x="3" y="0"/>
                    </a:lnTo>
                    <a:lnTo>
                      <a:pt x="40" y="0"/>
                    </a:lnTo>
                    <a:lnTo>
                      <a:pt x="38" y="21"/>
                    </a:lnTo>
                    <a:lnTo>
                      <a:pt x="0" y="21"/>
                    </a:lnTo>
                    <a:close/>
                  </a:path>
                </a:pathLst>
              </a:custGeom>
              <a:noFill/>
              <a:ln w="9525">
                <a:noFill/>
                <a:round/>
                <a:headEnd/>
                <a:tailEnd/>
              </a:ln>
            </p:spPr>
            <p:txBody>
              <a:bodyPr>
                <a:prstTxWarp prst="textNoShape">
                  <a:avLst/>
                </a:prstTxWarp>
              </a:bodyPr>
              <a:lstStyle/>
              <a:p>
                <a:endParaRPr lang="en-US"/>
              </a:p>
            </p:txBody>
          </p:sp>
          <p:sp>
            <p:nvSpPr>
              <p:cNvPr id="72024" name="Freeform 1702"/>
              <p:cNvSpPr>
                <a:spLocks/>
              </p:cNvSpPr>
              <p:nvPr/>
            </p:nvSpPr>
            <p:spPr bwMode="auto">
              <a:xfrm>
                <a:off x="4667" y="1710"/>
                <a:ext cx="6" cy="5"/>
              </a:xfrm>
              <a:custGeom>
                <a:avLst/>
                <a:gdLst>
                  <a:gd name="T0" fmla="*/ 0 w 34"/>
                  <a:gd name="T1" fmla="*/ 21 h 23"/>
                  <a:gd name="T2" fmla="*/ 2 w 34"/>
                  <a:gd name="T3" fmla="*/ 0 h 23"/>
                  <a:gd name="T4" fmla="*/ 34 w 34"/>
                  <a:gd name="T5" fmla="*/ 3 h 23"/>
                  <a:gd name="T6" fmla="*/ 32 w 34"/>
                  <a:gd name="T7" fmla="*/ 23 h 23"/>
                  <a:gd name="T8" fmla="*/ 0 w 34"/>
                  <a:gd name="T9" fmla="*/ 21 h 23"/>
                  <a:gd name="T10" fmla="*/ 0 60000 65536"/>
                  <a:gd name="T11" fmla="*/ 0 60000 65536"/>
                  <a:gd name="T12" fmla="*/ 0 60000 65536"/>
                  <a:gd name="T13" fmla="*/ 0 60000 65536"/>
                  <a:gd name="T14" fmla="*/ 0 60000 65536"/>
                  <a:gd name="T15" fmla="*/ 0 w 34"/>
                  <a:gd name="T16" fmla="*/ 0 h 23"/>
                  <a:gd name="T17" fmla="*/ 34 w 34"/>
                  <a:gd name="T18" fmla="*/ 23 h 23"/>
                </a:gdLst>
                <a:ahLst/>
                <a:cxnLst>
                  <a:cxn ang="T10">
                    <a:pos x="T0" y="T1"/>
                  </a:cxn>
                  <a:cxn ang="T11">
                    <a:pos x="T2" y="T3"/>
                  </a:cxn>
                  <a:cxn ang="T12">
                    <a:pos x="T4" y="T5"/>
                  </a:cxn>
                  <a:cxn ang="T13">
                    <a:pos x="T6" y="T7"/>
                  </a:cxn>
                  <a:cxn ang="T14">
                    <a:pos x="T8" y="T9"/>
                  </a:cxn>
                </a:cxnLst>
                <a:rect l="T15" t="T16" r="T17" b="T18"/>
                <a:pathLst>
                  <a:path w="34" h="23">
                    <a:moveTo>
                      <a:pt x="0" y="21"/>
                    </a:moveTo>
                    <a:lnTo>
                      <a:pt x="2" y="0"/>
                    </a:lnTo>
                    <a:lnTo>
                      <a:pt x="34" y="3"/>
                    </a:lnTo>
                    <a:lnTo>
                      <a:pt x="32" y="23"/>
                    </a:lnTo>
                    <a:lnTo>
                      <a:pt x="0" y="21"/>
                    </a:lnTo>
                    <a:close/>
                  </a:path>
                </a:pathLst>
              </a:custGeom>
              <a:noFill/>
              <a:ln w="9525">
                <a:noFill/>
                <a:round/>
                <a:headEnd/>
                <a:tailEnd/>
              </a:ln>
            </p:spPr>
            <p:txBody>
              <a:bodyPr>
                <a:prstTxWarp prst="textNoShape">
                  <a:avLst/>
                </a:prstTxWarp>
              </a:bodyPr>
              <a:lstStyle/>
              <a:p>
                <a:endParaRPr lang="en-US"/>
              </a:p>
            </p:txBody>
          </p:sp>
          <p:sp>
            <p:nvSpPr>
              <p:cNvPr id="72025" name="Freeform 1703"/>
              <p:cNvSpPr>
                <a:spLocks/>
              </p:cNvSpPr>
              <p:nvPr/>
            </p:nvSpPr>
            <p:spPr bwMode="auto">
              <a:xfrm>
                <a:off x="4673" y="1711"/>
                <a:ext cx="6" cy="4"/>
              </a:xfrm>
              <a:custGeom>
                <a:avLst/>
                <a:gdLst>
                  <a:gd name="T0" fmla="*/ 0 w 28"/>
                  <a:gd name="T1" fmla="*/ 20 h 24"/>
                  <a:gd name="T2" fmla="*/ 2 w 28"/>
                  <a:gd name="T3" fmla="*/ 0 h 24"/>
                  <a:gd name="T4" fmla="*/ 28 w 28"/>
                  <a:gd name="T5" fmla="*/ 3 h 24"/>
                  <a:gd name="T6" fmla="*/ 26 w 28"/>
                  <a:gd name="T7" fmla="*/ 24 h 24"/>
                  <a:gd name="T8" fmla="*/ 0 w 28"/>
                  <a:gd name="T9" fmla="*/ 20 h 24"/>
                  <a:gd name="T10" fmla="*/ 0 60000 65536"/>
                  <a:gd name="T11" fmla="*/ 0 60000 65536"/>
                  <a:gd name="T12" fmla="*/ 0 60000 65536"/>
                  <a:gd name="T13" fmla="*/ 0 60000 65536"/>
                  <a:gd name="T14" fmla="*/ 0 60000 65536"/>
                  <a:gd name="T15" fmla="*/ 0 w 28"/>
                  <a:gd name="T16" fmla="*/ 0 h 24"/>
                  <a:gd name="T17" fmla="*/ 28 w 28"/>
                  <a:gd name="T18" fmla="*/ 24 h 24"/>
                </a:gdLst>
                <a:ahLst/>
                <a:cxnLst>
                  <a:cxn ang="T10">
                    <a:pos x="T0" y="T1"/>
                  </a:cxn>
                  <a:cxn ang="T11">
                    <a:pos x="T2" y="T3"/>
                  </a:cxn>
                  <a:cxn ang="T12">
                    <a:pos x="T4" y="T5"/>
                  </a:cxn>
                  <a:cxn ang="T13">
                    <a:pos x="T6" y="T7"/>
                  </a:cxn>
                  <a:cxn ang="T14">
                    <a:pos x="T8" y="T9"/>
                  </a:cxn>
                </a:cxnLst>
                <a:rect l="T15" t="T16" r="T17" b="T18"/>
                <a:pathLst>
                  <a:path w="28" h="24">
                    <a:moveTo>
                      <a:pt x="0" y="20"/>
                    </a:moveTo>
                    <a:lnTo>
                      <a:pt x="2" y="0"/>
                    </a:lnTo>
                    <a:lnTo>
                      <a:pt x="28" y="3"/>
                    </a:lnTo>
                    <a:lnTo>
                      <a:pt x="26" y="24"/>
                    </a:lnTo>
                    <a:lnTo>
                      <a:pt x="0" y="20"/>
                    </a:lnTo>
                    <a:close/>
                  </a:path>
                </a:pathLst>
              </a:custGeom>
              <a:noFill/>
              <a:ln w="9525">
                <a:noFill/>
                <a:round/>
                <a:headEnd/>
                <a:tailEnd/>
              </a:ln>
            </p:spPr>
            <p:txBody>
              <a:bodyPr>
                <a:prstTxWarp prst="textNoShape">
                  <a:avLst/>
                </a:prstTxWarp>
              </a:bodyPr>
              <a:lstStyle/>
              <a:p>
                <a:endParaRPr lang="en-US"/>
              </a:p>
            </p:txBody>
          </p:sp>
          <p:sp>
            <p:nvSpPr>
              <p:cNvPr id="72026" name="Freeform 1704"/>
              <p:cNvSpPr>
                <a:spLocks/>
              </p:cNvSpPr>
              <p:nvPr/>
            </p:nvSpPr>
            <p:spPr bwMode="auto">
              <a:xfrm>
                <a:off x="4678" y="1711"/>
                <a:ext cx="4" cy="4"/>
              </a:xfrm>
              <a:custGeom>
                <a:avLst/>
                <a:gdLst>
                  <a:gd name="T0" fmla="*/ 0 w 19"/>
                  <a:gd name="T1" fmla="*/ 21 h 21"/>
                  <a:gd name="T2" fmla="*/ 2 w 19"/>
                  <a:gd name="T3" fmla="*/ 0 h 21"/>
                  <a:gd name="T4" fmla="*/ 19 w 19"/>
                  <a:gd name="T5" fmla="*/ 0 h 21"/>
                  <a:gd name="T6" fmla="*/ 19 w 19"/>
                  <a:gd name="T7" fmla="*/ 21 h 21"/>
                  <a:gd name="T8" fmla="*/ 0 w 19"/>
                  <a:gd name="T9" fmla="*/ 21 h 21"/>
                  <a:gd name="T10" fmla="*/ 0 60000 65536"/>
                  <a:gd name="T11" fmla="*/ 0 60000 65536"/>
                  <a:gd name="T12" fmla="*/ 0 60000 65536"/>
                  <a:gd name="T13" fmla="*/ 0 60000 65536"/>
                  <a:gd name="T14" fmla="*/ 0 60000 65536"/>
                  <a:gd name="T15" fmla="*/ 0 w 19"/>
                  <a:gd name="T16" fmla="*/ 0 h 21"/>
                  <a:gd name="T17" fmla="*/ 19 w 19"/>
                  <a:gd name="T18" fmla="*/ 21 h 21"/>
                </a:gdLst>
                <a:ahLst/>
                <a:cxnLst>
                  <a:cxn ang="T10">
                    <a:pos x="T0" y="T1"/>
                  </a:cxn>
                  <a:cxn ang="T11">
                    <a:pos x="T2" y="T3"/>
                  </a:cxn>
                  <a:cxn ang="T12">
                    <a:pos x="T4" y="T5"/>
                  </a:cxn>
                  <a:cxn ang="T13">
                    <a:pos x="T6" y="T7"/>
                  </a:cxn>
                  <a:cxn ang="T14">
                    <a:pos x="T8" y="T9"/>
                  </a:cxn>
                </a:cxnLst>
                <a:rect l="T15" t="T16" r="T17" b="T18"/>
                <a:pathLst>
                  <a:path w="19" h="21">
                    <a:moveTo>
                      <a:pt x="0" y="21"/>
                    </a:moveTo>
                    <a:lnTo>
                      <a:pt x="2" y="0"/>
                    </a:lnTo>
                    <a:lnTo>
                      <a:pt x="19" y="0"/>
                    </a:lnTo>
                    <a:lnTo>
                      <a:pt x="19" y="21"/>
                    </a:lnTo>
                    <a:lnTo>
                      <a:pt x="0" y="21"/>
                    </a:lnTo>
                    <a:close/>
                  </a:path>
                </a:pathLst>
              </a:custGeom>
              <a:noFill/>
              <a:ln w="9525">
                <a:noFill/>
                <a:round/>
                <a:headEnd/>
                <a:tailEnd/>
              </a:ln>
            </p:spPr>
            <p:txBody>
              <a:bodyPr>
                <a:prstTxWarp prst="textNoShape">
                  <a:avLst/>
                </a:prstTxWarp>
              </a:bodyPr>
              <a:lstStyle/>
              <a:p>
                <a:endParaRPr lang="en-US"/>
              </a:p>
            </p:txBody>
          </p:sp>
          <p:sp>
            <p:nvSpPr>
              <p:cNvPr id="72027" name="Freeform 1705"/>
              <p:cNvSpPr>
                <a:spLocks/>
              </p:cNvSpPr>
              <p:nvPr/>
            </p:nvSpPr>
            <p:spPr bwMode="auto">
              <a:xfrm>
                <a:off x="4682" y="1711"/>
                <a:ext cx="2" cy="4"/>
              </a:xfrm>
              <a:custGeom>
                <a:avLst/>
                <a:gdLst>
                  <a:gd name="T0" fmla="*/ 0 w 9"/>
                  <a:gd name="T1" fmla="*/ 21 h 21"/>
                  <a:gd name="T2" fmla="*/ 0 w 9"/>
                  <a:gd name="T3" fmla="*/ 0 h 21"/>
                  <a:gd name="T4" fmla="*/ 9 w 9"/>
                  <a:gd name="T5" fmla="*/ 0 h 21"/>
                  <a:gd name="T6" fmla="*/ 6 w 9"/>
                  <a:gd name="T7" fmla="*/ 21 h 21"/>
                  <a:gd name="T8" fmla="*/ 0 w 9"/>
                  <a:gd name="T9" fmla="*/ 21 h 21"/>
                  <a:gd name="T10" fmla="*/ 0 60000 65536"/>
                  <a:gd name="T11" fmla="*/ 0 60000 65536"/>
                  <a:gd name="T12" fmla="*/ 0 60000 65536"/>
                  <a:gd name="T13" fmla="*/ 0 60000 65536"/>
                  <a:gd name="T14" fmla="*/ 0 60000 65536"/>
                  <a:gd name="T15" fmla="*/ 0 w 9"/>
                  <a:gd name="T16" fmla="*/ 0 h 21"/>
                  <a:gd name="T17" fmla="*/ 9 w 9"/>
                  <a:gd name="T18" fmla="*/ 21 h 21"/>
                </a:gdLst>
                <a:ahLst/>
                <a:cxnLst>
                  <a:cxn ang="T10">
                    <a:pos x="T0" y="T1"/>
                  </a:cxn>
                  <a:cxn ang="T11">
                    <a:pos x="T2" y="T3"/>
                  </a:cxn>
                  <a:cxn ang="T12">
                    <a:pos x="T4" y="T5"/>
                  </a:cxn>
                  <a:cxn ang="T13">
                    <a:pos x="T6" y="T7"/>
                  </a:cxn>
                  <a:cxn ang="T14">
                    <a:pos x="T8" y="T9"/>
                  </a:cxn>
                </a:cxnLst>
                <a:rect l="T15" t="T16" r="T17" b="T18"/>
                <a:pathLst>
                  <a:path w="9" h="21">
                    <a:moveTo>
                      <a:pt x="0" y="21"/>
                    </a:moveTo>
                    <a:lnTo>
                      <a:pt x="0" y="0"/>
                    </a:lnTo>
                    <a:lnTo>
                      <a:pt x="9" y="0"/>
                    </a:lnTo>
                    <a:lnTo>
                      <a:pt x="6" y="21"/>
                    </a:lnTo>
                    <a:lnTo>
                      <a:pt x="0" y="21"/>
                    </a:lnTo>
                    <a:close/>
                  </a:path>
                </a:pathLst>
              </a:custGeom>
              <a:noFill/>
              <a:ln w="9525">
                <a:noFill/>
                <a:round/>
                <a:headEnd/>
                <a:tailEnd/>
              </a:ln>
            </p:spPr>
            <p:txBody>
              <a:bodyPr>
                <a:prstTxWarp prst="textNoShape">
                  <a:avLst/>
                </a:prstTxWarp>
              </a:bodyPr>
              <a:lstStyle/>
              <a:p>
                <a:endParaRPr lang="en-US"/>
              </a:p>
            </p:txBody>
          </p:sp>
          <p:sp>
            <p:nvSpPr>
              <p:cNvPr id="72028" name="Freeform 1706"/>
              <p:cNvSpPr>
                <a:spLocks/>
              </p:cNvSpPr>
              <p:nvPr/>
            </p:nvSpPr>
            <p:spPr bwMode="auto">
              <a:xfrm>
                <a:off x="4683" y="1711"/>
                <a:ext cx="2" cy="4"/>
              </a:xfrm>
              <a:custGeom>
                <a:avLst/>
                <a:gdLst>
                  <a:gd name="T0" fmla="*/ 0 w 9"/>
                  <a:gd name="T1" fmla="*/ 21 h 21"/>
                  <a:gd name="T2" fmla="*/ 3 w 9"/>
                  <a:gd name="T3" fmla="*/ 0 h 21"/>
                  <a:gd name="T4" fmla="*/ 9 w 9"/>
                  <a:gd name="T5" fmla="*/ 0 h 21"/>
                  <a:gd name="T6" fmla="*/ 5 w 9"/>
                  <a:gd name="T7" fmla="*/ 21 h 21"/>
                  <a:gd name="T8" fmla="*/ 0 w 9"/>
                  <a:gd name="T9" fmla="*/ 21 h 21"/>
                  <a:gd name="T10" fmla="*/ 0 60000 65536"/>
                  <a:gd name="T11" fmla="*/ 0 60000 65536"/>
                  <a:gd name="T12" fmla="*/ 0 60000 65536"/>
                  <a:gd name="T13" fmla="*/ 0 60000 65536"/>
                  <a:gd name="T14" fmla="*/ 0 60000 65536"/>
                  <a:gd name="T15" fmla="*/ 0 w 9"/>
                  <a:gd name="T16" fmla="*/ 0 h 21"/>
                  <a:gd name="T17" fmla="*/ 9 w 9"/>
                  <a:gd name="T18" fmla="*/ 21 h 21"/>
                </a:gdLst>
                <a:ahLst/>
                <a:cxnLst>
                  <a:cxn ang="T10">
                    <a:pos x="T0" y="T1"/>
                  </a:cxn>
                  <a:cxn ang="T11">
                    <a:pos x="T2" y="T3"/>
                  </a:cxn>
                  <a:cxn ang="T12">
                    <a:pos x="T4" y="T5"/>
                  </a:cxn>
                  <a:cxn ang="T13">
                    <a:pos x="T6" y="T7"/>
                  </a:cxn>
                  <a:cxn ang="T14">
                    <a:pos x="T8" y="T9"/>
                  </a:cxn>
                </a:cxnLst>
                <a:rect l="T15" t="T16" r="T17" b="T18"/>
                <a:pathLst>
                  <a:path w="9" h="21">
                    <a:moveTo>
                      <a:pt x="0" y="21"/>
                    </a:moveTo>
                    <a:lnTo>
                      <a:pt x="3" y="0"/>
                    </a:lnTo>
                    <a:lnTo>
                      <a:pt x="9" y="0"/>
                    </a:lnTo>
                    <a:lnTo>
                      <a:pt x="5" y="21"/>
                    </a:lnTo>
                    <a:lnTo>
                      <a:pt x="0" y="21"/>
                    </a:lnTo>
                    <a:close/>
                  </a:path>
                </a:pathLst>
              </a:custGeom>
              <a:noFill/>
              <a:ln w="9525">
                <a:noFill/>
                <a:round/>
                <a:headEnd/>
                <a:tailEnd/>
              </a:ln>
            </p:spPr>
            <p:txBody>
              <a:bodyPr>
                <a:prstTxWarp prst="textNoShape">
                  <a:avLst/>
                </a:prstTxWarp>
              </a:bodyPr>
              <a:lstStyle/>
              <a:p>
                <a:endParaRPr lang="en-US"/>
              </a:p>
            </p:txBody>
          </p:sp>
          <p:sp>
            <p:nvSpPr>
              <p:cNvPr id="72029" name="Freeform 1707"/>
              <p:cNvSpPr>
                <a:spLocks/>
              </p:cNvSpPr>
              <p:nvPr/>
            </p:nvSpPr>
            <p:spPr bwMode="auto">
              <a:xfrm>
                <a:off x="4684" y="1711"/>
                <a:ext cx="2" cy="4"/>
              </a:xfrm>
              <a:custGeom>
                <a:avLst/>
                <a:gdLst>
                  <a:gd name="T0" fmla="*/ 0 w 7"/>
                  <a:gd name="T1" fmla="*/ 21 h 21"/>
                  <a:gd name="T2" fmla="*/ 4 w 7"/>
                  <a:gd name="T3" fmla="*/ 0 h 21"/>
                  <a:gd name="T4" fmla="*/ 7 w 7"/>
                  <a:gd name="T5" fmla="*/ 0 h 21"/>
                  <a:gd name="T6" fmla="*/ 4 w 7"/>
                  <a:gd name="T7" fmla="*/ 21 h 21"/>
                  <a:gd name="T8" fmla="*/ 0 w 7"/>
                  <a:gd name="T9" fmla="*/ 21 h 21"/>
                  <a:gd name="T10" fmla="*/ 0 60000 65536"/>
                  <a:gd name="T11" fmla="*/ 0 60000 65536"/>
                  <a:gd name="T12" fmla="*/ 0 60000 65536"/>
                  <a:gd name="T13" fmla="*/ 0 60000 65536"/>
                  <a:gd name="T14" fmla="*/ 0 60000 65536"/>
                  <a:gd name="T15" fmla="*/ 0 w 7"/>
                  <a:gd name="T16" fmla="*/ 0 h 21"/>
                  <a:gd name="T17" fmla="*/ 7 w 7"/>
                  <a:gd name="T18" fmla="*/ 21 h 21"/>
                </a:gdLst>
                <a:ahLst/>
                <a:cxnLst>
                  <a:cxn ang="T10">
                    <a:pos x="T0" y="T1"/>
                  </a:cxn>
                  <a:cxn ang="T11">
                    <a:pos x="T2" y="T3"/>
                  </a:cxn>
                  <a:cxn ang="T12">
                    <a:pos x="T4" y="T5"/>
                  </a:cxn>
                  <a:cxn ang="T13">
                    <a:pos x="T6" y="T7"/>
                  </a:cxn>
                  <a:cxn ang="T14">
                    <a:pos x="T8" y="T9"/>
                  </a:cxn>
                </a:cxnLst>
                <a:rect l="T15" t="T16" r="T17" b="T18"/>
                <a:pathLst>
                  <a:path w="7" h="21">
                    <a:moveTo>
                      <a:pt x="0" y="21"/>
                    </a:moveTo>
                    <a:lnTo>
                      <a:pt x="4" y="0"/>
                    </a:lnTo>
                    <a:lnTo>
                      <a:pt x="7" y="0"/>
                    </a:lnTo>
                    <a:lnTo>
                      <a:pt x="4" y="21"/>
                    </a:lnTo>
                    <a:lnTo>
                      <a:pt x="0" y="21"/>
                    </a:lnTo>
                    <a:close/>
                  </a:path>
                </a:pathLst>
              </a:custGeom>
              <a:noFill/>
              <a:ln w="9525">
                <a:noFill/>
                <a:round/>
                <a:headEnd/>
                <a:tailEnd/>
              </a:ln>
            </p:spPr>
            <p:txBody>
              <a:bodyPr>
                <a:prstTxWarp prst="textNoShape">
                  <a:avLst/>
                </a:prstTxWarp>
              </a:bodyPr>
              <a:lstStyle/>
              <a:p>
                <a:endParaRPr lang="en-US"/>
              </a:p>
            </p:txBody>
          </p:sp>
          <p:sp>
            <p:nvSpPr>
              <p:cNvPr id="72030" name="Freeform 1708"/>
              <p:cNvSpPr>
                <a:spLocks/>
              </p:cNvSpPr>
              <p:nvPr/>
            </p:nvSpPr>
            <p:spPr bwMode="auto">
              <a:xfrm>
                <a:off x="4685" y="1711"/>
                <a:ext cx="1" cy="4"/>
              </a:xfrm>
              <a:custGeom>
                <a:avLst/>
                <a:gdLst>
                  <a:gd name="T0" fmla="*/ 0 w 5"/>
                  <a:gd name="T1" fmla="*/ 21 h 21"/>
                  <a:gd name="T2" fmla="*/ 3 w 5"/>
                  <a:gd name="T3" fmla="*/ 0 h 21"/>
                  <a:gd name="T4" fmla="*/ 3 w 5"/>
                  <a:gd name="T5" fmla="*/ 2 h 21"/>
                  <a:gd name="T6" fmla="*/ 3 w 5"/>
                  <a:gd name="T7" fmla="*/ 11 h 21"/>
                  <a:gd name="T8" fmla="*/ 5 w 5"/>
                  <a:gd name="T9" fmla="*/ 21 h 21"/>
                  <a:gd name="T10" fmla="*/ 3 w 5"/>
                  <a:gd name="T11" fmla="*/ 21 h 21"/>
                  <a:gd name="T12" fmla="*/ 0 w 5"/>
                  <a:gd name="T13" fmla="*/ 21 h 21"/>
                  <a:gd name="T14" fmla="*/ 0 60000 65536"/>
                  <a:gd name="T15" fmla="*/ 0 60000 65536"/>
                  <a:gd name="T16" fmla="*/ 0 60000 65536"/>
                  <a:gd name="T17" fmla="*/ 0 60000 65536"/>
                  <a:gd name="T18" fmla="*/ 0 60000 65536"/>
                  <a:gd name="T19" fmla="*/ 0 60000 65536"/>
                  <a:gd name="T20" fmla="*/ 0 60000 65536"/>
                  <a:gd name="T21" fmla="*/ 0 w 5"/>
                  <a:gd name="T22" fmla="*/ 0 h 21"/>
                  <a:gd name="T23" fmla="*/ 5 w 5"/>
                  <a:gd name="T24" fmla="*/ 21 h 2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 h="21">
                    <a:moveTo>
                      <a:pt x="0" y="21"/>
                    </a:moveTo>
                    <a:lnTo>
                      <a:pt x="3" y="0"/>
                    </a:lnTo>
                    <a:lnTo>
                      <a:pt x="3" y="2"/>
                    </a:lnTo>
                    <a:lnTo>
                      <a:pt x="3" y="11"/>
                    </a:lnTo>
                    <a:lnTo>
                      <a:pt x="5" y="21"/>
                    </a:lnTo>
                    <a:lnTo>
                      <a:pt x="3" y="21"/>
                    </a:lnTo>
                    <a:lnTo>
                      <a:pt x="0" y="21"/>
                    </a:lnTo>
                    <a:close/>
                  </a:path>
                </a:pathLst>
              </a:custGeom>
              <a:noFill/>
              <a:ln w="9525">
                <a:noFill/>
                <a:round/>
                <a:headEnd/>
                <a:tailEnd/>
              </a:ln>
            </p:spPr>
            <p:txBody>
              <a:bodyPr>
                <a:prstTxWarp prst="textNoShape">
                  <a:avLst/>
                </a:prstTxWarp>
              </a:bodyPr>
              <a:lstStyle/>
              <a:p>
                <a:endParaRPr lang="en-US"/>
              </a:p>
            </p:txBody>
          </p:sp>
          <p:sp>
            <p:nvSpPr>
              <p:cNvPr id="72031" name="Freeform 1709"/>
              <p:cNvSpPr>
                <a:spLocks/>
              </p:cNvSpPr>
              <p:nvPr/>
            </p:nvSpPr>
            <p:spPr bwMode="auto">
              <a:xfrm>
                <a:off x="4685" y="1711"/>
                <a:ext cx="1" cy="4"/>
              </a:xfrm>
              <a:custGeom>
                <a:avLst/>
                <a:gdLst>
                  <a:gd name="T0" fmla="*/ 5 w 5"/>
                  <a:gd name="T1" fmla="*/ 21 h 21"/>
                  <a:gd name="T2" fmla="*/ 3 w 5"/>
                  <a:gd name="T3" fmla="*/ 11 h 21"/>
                  <a:gd name="T4" fmla="*/ 0 w 5"/>
                  <a:gd name="T5" fmla="*/ 2 h 21"/>
                  <a:gd name="T6" fmla="*/ 3 w 5"/>
                  <a:gd name="T7" fmla="*/ 0 h 21"/>
                  <a:gd name="T8" fmla="*/ 5 w 5"/>
                  <a:gd name="T9" fmla="*/ 21 h 21"/>
                  <a:gd name="T10" fmla="*/ 0 60000 65536"/>
                  <a:gd name="T11" fmla="*/ 0 60000 65536"/>
                  <a:gd name="T12" fmla="*/ 0 60000 65536"/>
                  <a:gd name="T13" fmla="*/ 0 60000 65536"/>
                  <a:gd name="T14" fmla="*/ 0 60000 65536"/>
                  <a:gd name="T15" fmla="*/ 0 w 5"/>
                  <a:gd name="T16" fmla="*/ 0 h 21"/>
                  <a:gd name="T17" fmla="*/ 5 w 5"/>
                  <a:gd name="T18" fmla="*/ 21 h 21"/>
                </a:gdLst>
                <a:ahLst/>
                <a:cxnLst>
                  <a:cxn ang="T10">
                    <a:pos x="T0" y="T1"/>
                  </a:cxn>
                  <a:cxn ang="T11">
                    <a:pos x="T2" y="T3"/>
                  </a:cxn>
                  <a:cxn ang="T12">
                    <a:pos x="T4" y="T5"/>
                  </a:cxn>
                  <a:cxn ang="T13">
                    <a:pos x="T6" y="T7"/>
                  </a:cxn>
                  <a:cxn ang="T14">
                    <a:pos x="T8" y="T9"/>
                  </a:cxn>
                </a:cxnLst>
                <a:rect l="T15" t="T16" r="T17" b="T18"/>
                <a:pathLst>
                  <a:path w="5" h="21">
                    <a:moveTo>
                      <a:pt x="5" y="21"/>
                    </a:moveTo>
                    <a:lnTo>
                      <a:pt x="3" y="11"/>
                    </a:lnTo>
                    <a:lnTo>
                      <a:pt x="0" y="2"/>
                    </a:lnTo>
                    <a:lnTo>
                      <a:pt x="3" y="0"/>
                    </a:lnTo>
                    <a:lnTo>
                      <a:pt x="5" y="21"/>
                    </a:lnTo>
                    <a:close/>
                  </a:path>
                </a:pathLst>
              </a:custGeom>
              <a:noFill/>
              <a:ln w="9525">
                <a:noFill/>
                <a:round/>
                <a:headEnd/>
                <a:tailEnd/>
              </a:ln>
            </p:spPr>
            <p:txBody>
              <a:bodyPr>
                <a:prstTxWarp prst="textNoShape">
                  <a:avLst/>
                </a:prstTxWarp>
              </a:bodyPr>
              <a:lstStyle/>
              <a:p>
                <a:endParaRPr lang="en-US"/>
              </a:p>
            </p:txBody>
          </p:sp>
          <p:sp>
            <p:nvSpPr>
              <p:cNvPr id="72032" name="Freeform 1710"/>
              <p:cNvSpPr>
                <a:spLocks/>
              </p:cNvSpPr>
              <p:nvPr/>
            </p:nvSpPr>
            <p:spPr bwMode="auto">
              <a:xfrm>
                <a:off x="4686" y="1711"/>
                <a:ext cx="1" cy="4"/>
              </a:xfrm>
              <a:custGeom>
                <a:avLst/>
                <a:gdLst>
                  <a:gd name="T0" fmla="*/ 2 w 8"/>
                  <a:gd name="T1" fmla="*/ 21 h 21"/>
                  <a:gd name="T2" fmla="*/ 0 w 8"/>
                  <a:gd name="T3" fmla="*/ 0 h 21"/>
                  <a:gd name="T4" fmla="*/ 6 w 8"/>
                  <a:gd name="T5" fmla="*/ 0 h 21"/>
                  <a:gd name="T6" fmla="*/ 8 w 8"/>
                  <a:gd name="T7" fmla="*/ 21 h 21"/>
                  <a:gd name="T8" fmla="*/ 2 w 8"/>
                  <a:gd name="T9" fmla="*/ 21 h 21"/>
                  <a:gd name="T10" fmla="*/ 0 60000 65536"/>
                  <a:gd name="T11" fmla="*/ 0 60000 65536"/>
                  <a:gd name="T12" fmla="*/ 0 60000 65536"/>
                  <a:gd name="T13" fmla="*/ 0 60000 65536"/>
                  <a:gd name="T14" fmla="*/ 0 60000 65536"/>
                  <a:gd name="T15" fmla="*/ 0 w 8"/>
                  <a:gd name="T16" fmla="*/ 0 h 21"/>
                  <a:gd name="T17" fmla="*/ 8 w 8"/>
                  <a:gd name="T18" fmla="*/ 21 h 21"/>
                </a:gdLst>
                <a:ahLst/>
                <a:cxnLst>
                  <a:cxn ang="T10">
                    <a:pos x="T0" y="T1"/>
                  </a:cxn>
                  <a:cxn ang="T11">
                    <a:pos x="T2" y="T3"/>
                  </a:cxn>
                  <a:cxn ang="T12">
                    <a:pos x="T4" y="T5"/>
                  </a:cxn>
                  <a:cxn ang="T13">
                    <a:pos x="T6" y="T7"/>
                  </a:cxn>
                  <a:cxn ang="T14">
                    <a:pos x="T8" y="T9"/>
                  </a:cxn>
                </a:cxnLst>
                <a:rect l="T15" t="T16" r="T17" b="T18"/>
                <a:pathLst>
                  <a:path w="8" h="21">
                    <a:moveTo>
                      <a:pt x="2" y="21"/>
                    </a:moveTo>
                    <a:lnTo>
                      <a:pt x="0" y="0"/>
                    </a:lnTo>
                    <a:lnTo>
                      <a:pt x="6" y="0"/>
                    </a:lnTo>
                    <a:lnTo>
                      <a:pt x="8" y="21"/>
                    </a:lnTo>
                    <a:lnTo>
                      <a:pt x="2" y="21"/>
                    </a:lnTo>
                    <a:close/>
                  </a:path>
                </a:pathLst>
              </a:custGeom>
              <a:noFill/>
              <a:ln w="9525">
                <a:noFill/>
                <a:round/>
                <a:headEnd/>
                <a:tailEnd/>
              </a:ln>
            </p:spPr>
            <p:txBody>
              <a:bodyPr>
                <a:prstTxWarp prst="textNoShape">
                  <a:avLst/>
                </a:prstTxWarp>
              </a:bodyPr>
              <a:lstStyle/>
              <a:p>
                <a:endParaRPr lang="en-US"/>
              </a:p>
            </p:txBody>
          </p:sp>
          <p:sp>
            <p:nvSpPr>
              <p:cNvPr id="72033" name="Freeform 1711"/>
              <p:cNvSpPr>
                <a:spLocks/>
              </p:cNvSpPr>
              <p:nvPr/>
            </p:nvSpPr>
            <p:spPr bwMode="auto">
              <a:xfrm>
                <a:off x="4687" y="1711"/>
                <a:ext cx="1" cy="4"/>
              </a:xfrm>
              <a:custGeom>
                <a:avLst/>
                <a:gdLst>
                  <a:gd name="T0" fmla="*/ 2 w 8"/>
                  <a:gd name="T1" fmla="*/ 21 h 21"/>
                  <a:gd name="T2" fmla="*/ 0 w 8"/>
                  <a:gd name="T3" fmla="*/ 0 h 21"/>
                  <a:gd name="T4" fmla="*/ 5 w 8"/>
                  <a:gd name="T5" fmla="*/ 0 h 21"/>
                  <a:gd name="T6" fmla="*/ 8 w 8"/>
                  <a:gd name="T7" fmla="*/ 21 h 21"/>
                  <a:gd name="T8" fmla="*/ 2 w 8"/>
                  <a:gd name="T9" fmla="*/ 21 h 21"/>
                  <a:gd name="T10" fmla="*/ 0 60000 65536"/>
                  <a:gd name="T11" fmla="*/ 0 60000 65536"/>
                  <a:gd name="T12" fmla="*/ 0 60000 65536"/>
                  <a:gd name="T13" fmla="*/ 0 60000 65536"/>
                  <a:gd name="T14" fmla="*/ 0 60000 65536"/>
                  <a:gd name="T15" fmla="*/ 0 w 8"/>
                  <a:gd name="T16" fmla="*/ 0 h 21"/>
                  <a:gd name="T17" fmla="*/ 8 w 8"/>
                  <a:gd name="T18" fmla="*/ 21 h 21"/>
                </a:gdLst>
                <a:ahLst/>
                <a:cxnLst>
                  <a:cxn ang="T10">
                    <a:pos x="T0" y="T1"/>
                  </a:cxn>
                  <a:cxn ang="T11">
                    <a:pos x="T2" y="T3"/>
                  </a:cxn>
                  <a:cxn ang="T12">
                    <a:pos x="T4" y="T5"/>
                  </a:cxn>
                  <a:cxn ang="T13">
                    <a:pos x="T6" y="T7"/>
                  </a:cxn>
                  <a:cxn ang="T14">
                    <a:pos x="T8" y="T9"/>
                  </a:cxn>
                </a:cxnLst>
                <a:rect l="T15" t="T16" r="T17" b="T18"/>
                <a:pathLst>
                  <a:path w="8" h="21">
                    <a:moveTo>
                      <a:pt x="2" y="21"/>
                    </a:moveTo>
                    <a:lnTo>
                      <a:pt x="0" y="0"/>
                    </a:lnTo>
                    <a:lnTo>
                      <a:pt x="5" y="0"/>
                    </a:lnTo>
                    <a:lnTo>
                      <a:pt x="8" y="21"/>
                    </a:lnTo>
                    <a:lnTo>
                      <a:pt x="2" y="21"/>
                    </a:lnTo>
                    <a:close/>
                  </a:path>
                </a:pathLst>
              </a:custGeom>
              <a:noFill/>
              <a:ln w="9525">
                <a:noFill/>
                <a:round/>
                <a:headEnd/>
                <a:tailEnd/>
              </a:ln>
            </p:spPr>
            <p:txBody>
              <a:bodyPr>
                <a:prstTxWarp prst="textNoShape">
                  <a:avLst/>
                </a:prstTxWarp>
              </a:bodyPr>
              <a:lstStyle/>
              <a:p>
                <a:endParaRPr lang="en-US"/>
              </a:p>
            </p:txBody>
          </p:sp>
          <p:sp>
            <p:nvSpPr>
              <p:cNvPr id="72034" name="Freeform 1712"/>
              <p:cNvSpPr>
                <a:spLocks/>
              </p:cNvSpPr>
              <p:nvPr/>
            </p:nvSpPr>
            <p:spPr bwMode="auto">
              <a:xfrm>
                <a:off x="4688" y="1711"/>
                <a:ext cx="3" cy="4"/>
              </a:xfrm>
              <a:custGeom>
                <a:avLst/>
                <a:gdLst>
                  <a:gd name="T0" fmla="*/ 3 w 14"/>
                  <a:gd name="T1" fmla="*/ 24 h 24"/>
                  <a:gd name="T2" fmla="*/ 0 w 14"/>
                  <a:gd name="T3" fmla="*/ 3 h 24"/>
                  <a:gd name="T4" fmla="*/ 12 w 14"/>
                  <a:gd name="T5" fmla="*/ 0 h 24"/>
                  <a:gd name="T6" fmla="*/ 14 w 14"/>
                  <a:gd name="T7" fmla="*/ 20 h 24"/>
                  <a:gd name="T8" fmla="*/ 3 w 14"/>
                  <a:gd name="T9" fmla="*/ 24 h 24"/>
                  <a:gd name="T10" fmla="*/ 0 60000 65536"/>
                  <a:gd name="T11" fmla="*/ 0 60000 65536"/>
                  <a:gd name="T12" fmla="*/ 0 60000 65536"/>
                  <a:gd name="T13" fmla="*/ 0 60000 65536"/>
                  <a:gd name="T14" fmla="*/ 0 60000 65536"/>
                  <a:gd name="T15" fmla="*/ 0 w 14"/>
                  <a:gd name="T16" fmla="*/ 0 h 24"/>
                  <a:gd name="T17" fmla="*/ 14 w 14"/>
                  <a:gd name="T18" fmla="*/ 24 h 24"/>
                </a:gdLst>
                <a:ahLst/>
                <a:cxnLst>
                  <a:cxn ang="T10">
                    <a:pos x="T0" y="T1"/>
                  </a:cxn>
                  <a:cxn ang="T11">
                    <a:pos x="T2" y="T3"/>
                  </a:cxn>
                  <a:cxn ang="T12">
                    <a:pos x="T4" y="T5"/>
                  </a:cxn>
                  <a:cxn ang="T13">
                    <a:pos x="T6" y="T7"/>
                  </a:cxn>
                  <a:cxn ang="T14">
                    <a:pos x="T8" y="T9"/>
                  </a:cxn>
                </a:cxnLst>
                <a:rect l="T15" t="T16" r="T17" b="T18"/>
                <a:pathLst>
                  <a:path w="14" h="24">
                    <a:moveTo>
                      <a:pt x="3" y="24"/>
                    </a:moveTo>
                    <a:lnTo>
                      <a:pt x="0" y="3"/>
                    </a:lnTo>
                    <a:lnTo>
                      <a:pt x="12" y="0"/>
                    </a:lnTo>
                    <a:lnTo>
                      <a:pt x="14" y="20"/>
                    </a:lnTo>
                    <a:lnTo>
                      <a:pt x="3" y="24"/>
                    </a:lnTo>
                    <a:close/>
                  </a:path>
                </a:pathLst>
              </a:custGeom>
              <a:noFill/>
              <a:ln w="9525">
                <a:noFill/>
                <a:round/>
                <a:headEnd/>
                <a:tailEnd/>
              </a:ln>
            </p:spPr>
            <p:txBody>
              <a:bodyPr>
                <a:prstTxWarp prst="textNoShape">
                  <a:avLst/>
                </a:prstTxWarp>
              </a:bodyPr>
              <a:lstStyle/>
              <a:p>
                <a:endParaRPr lang="en-US"/>
              </a:p>
            </p:txBody>
          </p:sp>
          <p:sp>
            <p:nvSpPr>
              <p:cNvPr id="72035" name="Freeform 1713"/>
              <p:cNvSpPr>
                <a:spLocks/>
              </p:cNvSpPr>
              <p:nvPr/>
            </p:nvSpPr>
            <p:spPr bwMode="auto">
              <a:xfrm>
                <a:off x="4690" y="1711"/>
                <a:ext cx="3" cy="4"/>
              </a:xfrm>
              <a:custGeom>
                <a:avLst/>
                <a:gdLst>
                  <a:gd name="T0" fmla="*/ 2 w 14"/>
                  <a:gd name="T1" fmla="*/ 20 h 20"/>
                  <a:gd name="T2" fmla="*/ 0 w 14"/>
                  <a:gd name="T3" fmla="*/ 0 h 20"/>
                  <a:gd name="T4" fmla="*/ 14 w 14"/>
                  <a:gd name="T5" fmla="*/ 0 h 20"/>
                  <a:gd name="T6" fmla="*/ 14 w 14"/>
                  <a:gd name="T7" fmla="*/ 20 h 20"/>
                  <a:gd name="T8" fmla="*/ 2 w 14"/>
                  <a:gd name="T9" fmla="*/ 20 h 20"/>
                  <a:gd name="T10" fmla="*/ 0 60000 65536"/>
                  <a:gd name="T11" fmla="*/ 0 60000 65536"/>
                  <a:gd name="T12" fmla="*/ 0 60000 65536"/>
                  <a:gd name="T13" fmla="*/ 0 60000 65536"/>
                  <a:gd name="T14" fmla="*/ 0 60000 65536"/>
                  <a:gd name="T15" fmla="*/ 0 w 14"/>
                  <a:gd name="T16" fmla="*/ 0 h 20"/>
                  <a:gd name="T17" fmla="*/ 14 w 14"/>
                  <a:gd name="T18" fmla="*/ 20 h 20"/>
                </a:gdLst>
                <a:ahLst/>
                <a:cxnLst>
                  <a:cxn ang="T10">
                    <a:pos x="T0" y="T1"/>
                  </a:cxn>
                  <a:cxn ang="T11">
                    <a:pos x="T2" y="T3"/>
                  </a:cxn>
                  <a:cxn ang="T12">
                    <a:pos x="T4" y="T5"/>
                  </a:cxn>
                  <a:cxn ang="T13">
                    <a:pos x="T6" y="T7"/>
                  </a:cxn>
                  <a:cxn ang="T14">
                    <a:pos x="T8" y="T9"/>
                  </a:cxn>
                </a:cxnLst>
                <a:rect l="T15" t="T16" r="T17" b="T18"/>
                <a:pathLst>
                  <a:path w="14" h="20">
                    <a:moveTo>
                      <a:pt x="2" y="20"/>
                    </a:moveTo>
                    <a:lnTo>
                      <a:pt x="0" y="0"/>
                    </a:lnTo>
                    <a:lnTo>
                      <a:pt x="14" y="0"/>
                    </a:lnTo>
                    <a:lnTo>
                      <a:pt x="14" y="20"/>
                    </a:lnTo>
                    <a:lnTo>
                      <a:pt x="2" y="20"/>
                    </a:lnTo>
                    <a:close/>
                  </a:path>
                </a:pathLst>
              </a:custGeom>
              <a:noFill/>
              <a:ln w="9525">
                <a:noFill/>
                <a:round/>
                <a:headEnd/>
                <a:tailEnd/>
              </a:ln>
            </p:spPr>
            <p:txBody>
              <a:bodyPr>
                <a:prstTxWarp prst="textNoShape">
                  <a:avLst/>
                </a:prstTxWarp>
              </a:bodyPr>
              <a:lstStyle/>
              <a:p>
                <a:endParaRPr lang="en-US"/>
              </a:p>
            </p:txBody>
          </p:sp>
          <p:sp>
            <p:nvSpPr>
              <p:cNvPr id="72036" name="Freeform 1714"/>
              <p:cNvSpPr>
                <a:spLocks/>
              </p:cNvSpPr>
              <p:nvPr/>
            </p:nvSpPr>
            <p:spPr bwMode="auto">
              <a:xfrm>
                <a:off x="4693" y="1710"/>
                <a:ext cx="4" cy="5"/>
              </a:xfrm>
              <a:custGeom>
                <a:avLst/>
                <a:gdLst>
                  <a:gd name="T0" fmla="*/ 0 w 18"/>
                  <a:gd name="T1" fmla="*/ 23 h 23"/>
                  <a:gd name="T2" fmla="*/ 0 w 18"/>
                  <a:gd name="T3" fmla="*/ 3 h 23"/>
                  <a:gd name="T4" fmla="*/ 14 w 18"/>
                  <a:gd name="T5" fmla="*/ 0 h 23"/>
                  <a:gd name="T6" fmla="*/ 18 w 18"/>
                  <a:gd name="T7" fmla="*/ 21 h 23"/>
                  <a:gd name="T8" fmla="*/ 0 w 18"/>
                  <a:gd name="T9" fmla="*/ 23 h 23"/>
                  <a:gd name="T10" fmla="*/ 0 60000 65536"/>
                  <a:gd name="T11" fmla="*/ 0 60000 65536"/>
                  <a:gd name="T12" fmla="*/ 0 60000 65536"/>
                  <a:gd name="T13" fmla="*/ 0 60000 65536"/>
                  <a:gd name="T14" fmla="*/ 0 60000 65536"/>
                  <a:gd name="T15" fmla="*/ 0 w 18"/>
                  <a:gd name="T16" fmla="*/ 0 h 23"/>
                  <a:gd name="T17" fmla="*/ 18 w 18"/>
                  <a:gd name="T18" fmla="*/ 23 h 23"/>
                </a:gdLst>
                <a:ahLst/>
                <a:cxnLst>
                  <a:cxn ang="T10">
                    <a:pos x="T0" y="T1"/>
                  </a:cxn>
                  <a:cxn ang="T11">
                    <a:pos x="T2" y="T3"/>
                  </a:cxn>
                  <a:cxn ang="T12">
                    <a:pos x="T4" y="T5"/>
                  </a:cxn>
                  <a:cxn ang="T13">
                    <a:pos x="T6" y="T7"/>
                  </a:cxn>
                  <a:cxn ang="T14">
                    <a:pos x="T8" y="T9"/>
                  </a:cxn>
                </a:cxnLst>
                <a:rect l="T15" t="T16" r="T17" b="T18"/>
                <a:pathLst>
                  <a:path w="18" h="23">
                    <a:moveTo>
                      <a:pt x="0" y="23"/>
                    </a:moveTo>
                    <a:lnTo>
                      <a:pt x="0" y="3"/>
                    </a:lnTo>
                    <a:lnTo>
                      <a:pt x="14" y="0"/>
                    </a:lnTo>
                    <a:lnTo>
                      <a:pt x="18" y="21"/>
                    </a:lnTo>
                    <a:lnTo>
                      <a:pt x="0" y="23"/>
                    </a:lnTo>
                    <a:close/>
                  </a:path>
                </a:pathLst>
              </a:custGeom>
              <a:noFill/>
              <a:ln w="9525">
                <a:noFill/>
                <a:round/>
                <a:headEnd/>
                <a:tailEnd/>
              </a:ln>
            </p:spPr>
            <p:txBody>
              <a:bodyPr>
                <a:prstTxWarp prst="textNoShape">
                  <a:avLst/>
                </a:prstTxWarp>
              </a:bodyPr>
              <a:lstStyle/>
              <a:p>
                <a:endParaRPr lang="en-US"/>
              </a:p>
            </p:txBody>
          </p:sp>
          <p:sp>
            <p:nvSpPr>
              <p:cNvPr id="72037" name="Freeform 1715"/>
              <p:cNvSpPr>
                <a:spLocks/>
              </p:cNvSpPr>
              <p:nvPr/>
            </p:nvSpPr>
            <p:spPr bwMode="auto">
              <a:xfrm>
                <a:off x="4696" y="1709"/>
                <a:ext cx="4" cy="5"/>
              </a:xfrm>
              <a:custGeom>
                <a:avLst/>
                <a:gdLst>
                  <a:gd name="T0" fmla="*/ 4 w 21"/>
                  <a:gd name="T1" fmla="*/ 24 h 24"/>
                  <a:gd name="T2" fmla="*/ 0 w 21"/>
                  <a:gd name="T3" fmla="*/ 3 h 24"/>
                  <a:gd name="T4" fmla="*/ 18 w 21"/>
                  <a:gd name="T5" fmla="*/ 0 h 24"/>
                  <a:gd name="T6" fmla="*/ 21 w 21"/>
                  <a:gd name="T7" fmla="*/ 20 h 24"/>
                  <a:gd name="T8" fmla="*/ 4 w 21"/>
                  <a:gd name="T9" fmla="*/ 24 h 24"/>
                  <a:gd name="T10" fmla="*/ 0 60000 65536"/>
                  <a:gd name="T11" fmla="*/ 0 60000 65536"/>
                  <a:gd name="T12" fmla="*/ 0 60000 65536"/>
                  <a:gd name="T13" fmla="*/ 0 60000 65536"/>
                  <a:gd name="T14" fmla="*/ 0 60000 65536"/>
                  <a:gd name="T15" fmla="*/ 0 w 21"/>
                  <a:gd name="T16" fmla="*/ 0 h 24"/>
                  <a:gd name="T17" fmla="*/ 21 w 21"/>
                  <a:gd name="T18" fmla="*/ 24 h 24"/>
                </a:gdLst>
                <a:ahLst/>
                <a:cxnLst>
                  <a:cxn ang="T10">
                    <a:pos x="T0" y="T1"/>
                  </a:cxn>
                  <a:cxn ang="T11">
                    <a:pos x="T2" y="T3"/>
                  </a:cxn>
                  <a:cxn ang="T12">
                    <a:pos x="T4" y="T5"/>
                  </a:cxn>
                  <a:cxn ang="T13">
                    <a:pos x="T6" y="T7"/>
                  </a:cxn>
                  <a:cxn ang="T14">
                    <a:pos x="T8" y="T9"/>
                  </a:cxn>
                </a:cxnLst>
                <a:rect l="T15" t="T16" r="T17" b="T18"/>
                <a:pathLst>
                  <a:path w="21" h="24">
                    <a:moveTo>
                      <a:pt x="4" y="24"/>
                    </a:moveTo>
                    <a:lnTo>
                      <a:pt x="0" y="3"/>
                    </a:lnTo>
                    <a:lnTo>
                      <a:pt x="18" y="0"/>
                    </a:lnTo>
                    <a:lnTo>
                      <a:pt x="21" y="20"/>
                    </a:lnTo>
                    <a:lnTo>
                      <a:pt x="4" y="24"/>
                    </a:lnTo>
                    <a:close/>
                  </a:path>
                </a:pathLst>
              </a:custGeom>
              <a:noFill/>
              <a:ln w="9525">
                <a:noFill/>
                <a:round/>
                <a:headEnd/>
                <a:tailEnd/>
              </a:ln>
            </p:spPr>
            <p:txBody>
              <a:bodyPr>
                <a:prstTxWarp prst="textNoShape">
                  <a:avLst/>
                </a:prstTxWarp>
              </a:bodyPr>
              <a:lstStyle/>
              <a:p>
                <a:endParaRPr lang="en-US"/>
              </a:p>
            </p:txBody>
          </p:sp>
          <p:sp>
            <p:nvSpPr>
              <p:cNvPr id="72038" name="Freeform 1716"/>
              <p:cNvSpPr>
                <a:spLocks/>
              </p:cNvSpPr>
              <p:nvPr/>
            </p:nvSpPr>
            <p:spPr bwMode="auto">
              <a:xfrm>
                <a:off x="4699" y="1709"/>
                <a:ext cx="5" cy="4"/>
              </a:xfrm>
              <a:custGeom>
                <a:avLst/>
                <a:gdLst>
                  <a:gd name="T0" fmla="*/ 3 w 23"/>
                  <a:gd name="T1" fmla="*/ 20 h 20"/>
                  <a:gd name="T2" fmla="*/ 0 w 23"/>
                  <a:gd name="T3" fmla="*/ 0 h 20"/>
                  <a:gd name="T4" fmla="*/ 20 w 23"/>
                  <a:gd name="T5" fmla="*/ 0 h 20"/>
                  <a:gd name="T6" fmla="*/ 23 w 23"/>
                  <a:gd name="T7" fmla="*/ 20 h 20"/>
                  <a:gd name="T8" fmla="*/ 3 w 23"/>
                  <a:gd name="T9" fmla="*/ 20 h 20"/>
                  <a:gd name="T10" fmla="*/ 0 60000 65536"/>
                  <a:gd name="T11" fmla="*/ 0 60000 65536"/>
                  <a:gd name="T12" fmla="*/ 0 60000 65536"/>
                  <a:gd name="T13" fmla="*/ 0 60000 65536"/>
                  <a:gd name="T14" fmla="*/ 0 60000 65536"/>
                  <a:gd name="T15" fmla="*/ 0 w 23"/>
                  <a:gd name="T16" fmla="*/ 0 h 20"/>
                  <a:gd name="T17" fmla="*/ 23 w 23"/>
                  <a:gd name="T18" fmla="*/ 20 h 20"/>
                </a:gdLst>
                <a:ahLst/>
                <a:cxnLst>
                  <a:cxn ang="T10">
                    <a:pos x="T0" y="T1"/>
                  </a:cxn>
                  <a:cxn ang="T11">
                    <a:pos x="T2" y="T3"/>
                  </a:cxn>
                  <a:cxn ang="T12">
                    <a:pos x="T4" y="T5"/>
                  </a:cxn>
                  <a:cxn ang="T13">
                    <a:pos x="T6" y="T7"/>
                  </a:cxn>
                  <a:cxn ang="T14">
                    <a:pos x="T8" y="T9"/>
                  </a:cxn>
                </a:cxnLst>
                <a:rect l="T15" t="T16" r="T17" b="T18"/>
                <a:pathLst>
                  <a:path w="23" h="20">
                    <a:moveTo>
                      <a:pt x="3" y="20"/>
                    </a:moveTo>
                    <a:lnTo>
                      <a:pt x="0" y="0"/>
                    </a:lnTo>
                    <a:lnTo>
                      <a:pt x="20" y="0"/>
                    </a:lnTo>
                    <a:lnTo>
                      <a:pt x="23" y="20"/>
                    </a:lnTo>
                    <a:lnTo>
                      <a:pt x="3" y="20"/>
                    </a:lnTo>
                    <a:close/>
                  </a:path>
                </a:pathLst>
              </a:custGeom>
              <a:noFill/>
              <a:ln w="9525">
                <a:noFill/>
                <a:round/>
                <a:headEnd/>
                <a:tailEnd/>
              </a:ln>
            </p:spPr>
            <p:txBody>
              <a:bodyPr>
                <a:prstTxWarp prst="textNoShape">
                  <a:avLst/>
                </a:prstTxWarp>
              </a:bodyPr>
              <a:lstStyle/>
              <a:p>
                <a:endParaRPr lang="en-US"/>
              </a:p>
            </p:txBody>
          </p:sp>
          <p:sp>
            <p:nvSpPr>
              <p:cNvPr id="72039" name="Freeform 1717"/>
              <p:cNvSpPr>
                <a:spLocks/>
              </p:cNvSpPr>
              <p:nvPr/>
            </p:nvSpPr>
            <p:spPr bwMode="auto">
              <a:xfrm>
                <a:off x="4703" y="1709"/>
                <a:ext cx="6" cy="4"/>
              </a:xfrm>
              <a:custGeom>
                <a:avLst/>
                <a:gdLst>
                  <a:gd name="T0" fmla="*/ 3 w 26"/>
                  <a:gd name="T1" fmla="*/ 22 h 22"/>
                  <a:gd name="T2" fmla="*/ 0 w 26"/>
                  <a:gd name="T3" fmla="*/ 2 h 22"/>
                  <a:gd name="T4" fmla="*/ 23 w 26"/>
                  <a:gd name="T5" fmla="*/ 0 h 22"/>
                  <a:gd name="T6" fmla="*/ 26 w 26"/>
                  <a:gd name="T7" fmla="*/ 19 h 22"/>
                  <a:gd name="T8" fmla="*/ 3 w 26"/>
                  <a:gd name="T9" fmla="*/ 22 h 22"/>
                  <a:gd name="T10" fmla="*/ 0 60000 65536"/>
                  <a:gd name="T11" fmla="*/ 0 60000 65536"/>
                  <a:gd name="T12" fmla="*/ 0 60000 65536"/>
                  <a:gd name="T13" fmla="*/ 0 60000 65536"/>
                  <a:gd name="T14" fmla="*/ 0 60000 65536"/>
                  <a:gd name="T15" fmla="*/ 0 w 26"/>
                  <a:gd name="T16" fmla="*/ 0 h 22"/>
                  <a:gd name="T17" fmla="*/ 26 w 26"/>
                  <a:gd name="T18" fmla="*/ 22 h 22"/>
                </a:gdLst>
                <a:ahLst/>
                <a:cxnLst>
                  <a:cxn ang="T10">
                    <a:pos x="T0" y="T1"/>
                  </a:cxn>
                  <a:cxn ang="T11">
                    <a:pos x="T2" y="T3"/>
                  </a:cxn>
                  <a:cxn ang="T12">
                    <a:pos x="T4" y="T5"/>
                  </a:cxn>
                  <a:cxn ang="T13">
                    <a:pos x="T6" y="T7"/>
                  </a:cxn>
                  <a:cxn ang="T14">
                    <a:pos x="T8" y="T9"/>
                  </a:cxn>
                </a:cxnLst>
                <a:rect l="T15" t="T16" r="T17" b="T18"/>
                <a:pathLst>
                  <a:path w="26" h="22">
                    <a:moveTo>
                      <a:pt x="3" y="22"/>
                    </a:moveTo>
                    <a:lnTo>
                      <a:pt x="0" y="2"/>
                    </a:lnTo>
                    <a:lnTo>
                      <a:pt x="23" y="0"/>
                    </a:lnTo>
                    <a:lnTo>
                      <a:pt x="26" y="19"/>
                    </a:lnTo>
                    <a:lnTo>
                      <a:pt x="3" y="22"/>
                    </a:lnTo>
                    <a:close/>
                  </a:path>
                </a:pathLst>
              </a:custGeom>
              <a:noFill/>
              <a:ln w="9525">
                <a:noFill/>
                <a:round/>
                <a:headEnd/>
                <a:tailEnd/>
              </a:ln>
            </p:spPr>
            <p:txBody>
              <a:bodyPr>
                <a:prstTxWarp prst="textNoShape">
                  <a:avLst/>
                </a:prstTxWarp>
              </a:bodyPr>
              <a:lstStyle/>
              <a:p>
                <a:endParaRPr lang="en-US"/>
              </a:p>
            </p:txBody>
          </p:sp>
          <p:sp>
            <p:nvSpPr>
              <p:cNvPr id="72040" name="Freeform 1718"/>
              <p:cNvSpPr>
                <a:spLocks/>
              </p:cNvSpPr>
              <p:nvPr/>
            </p:nvSpPr>
            <p:spPr bwMode="auto">
              <a:xfrm>
                <a:off x="4708" y="1709"/>
                <a:ext cx="5" cy="4"/>
              </a:xfrm>
              <a:custGeom>
                <a:avLst/>
                <a:gdLst>
                  <a:gd name="T0" fmla="*/ 3 w 26"/>
                  <a:gd name="T1" fmla="*/ 19 h 19"/>
                  <a:gd name="T2" fmla="*/ 0 w 26"/>
                  <a:gd name="T3" fmla="*/ 0 h 19"/>
                  <a:gd name="T4" fmla="*/ 26 w 26"/>
                  <a:gd name="T5" fmla="*/ 0 h 19"/>
                  <a:gd name="T6" fmla="*/ 26 w 26"/>
                  <a:gd name="T7" fmla="*/ 19 h 19"/>
                  <a:gd name="T8" fmla="*/ 3 w 26"/>
                  <a:gd name="T9" fmla="*/ 19 h 19"/>
                  <a:gd name="T10" fmla="*/ 0 60000 65536"/>
                  <a:gd name="T11" fmla="*/ 0 60000 65536"/>
                  <a:gd name="T12" fmla="*/ 0 60000 65536"/>
                  <a:gd name="T13" fmla="*/ 0 60000 65536"/>
                  <a:gd name="T14" fmla="*/ 0 60000 65536"/>
                  <a:gd name="T15" fmla="*/ 0 w 26"/>
                  <a:gd name="T16" fmla="*/ 0 h 19"/>
                  <a:gd name="T17" fmla="*/ 26 w 26"/>
                  <a:gd name="T18" fmla="*/ 19 h 19"/>
                </a:gdLst>
                <a:ahLst/>
                <a:cxnLst>
                  <a:cxn ang="T10">
                    <a:pos x="T0" y="T1"/>
                  </a:cxn>
                  <a:cxn ang="T11">
                    <a:pos x="T2" y="T3"/>
                  </a:cxn>
                  <a:cxn ang="T12">
                    <a:pos x="T4" y="T5"/>
                  </a:cxn>
                  <a:cxn ang="T13">
                    <a:pos x="T6" y="T7"/>
                  </a:cxn>
                  <a:cxn ang="T14">
                    <a:pos x="T8" y="T9"/>
                  </a:cxn>
                </a:cxnLst>
                <a:rect l="T15" t="T16" r="T17" b="T18"/>
                <a:pathLst>
                  <a:path w="26" h="19">
                    <a:moveTo>
                      <a:pt x="3" y="19"/>
                    </a:moveTo>
                    <a:lnTo>
                      <a:pt x="0" y="0"/>
                    </a:lnTo>
                    <a:lnTo>
                      <a:pt x="26" y="0"/>
                    </a:lnTo>
                    <a:lnTo>
                      <a:pt x="26" y="19"/>
                    </a:lnTo>
                    <a:lnTo>
                      <a:pt x="3" y="19"/>
                    </a:lnTo>
                    <a:close/>
                  </a:path>
                </a:pathLst>
              </a:custGeom>
              <a:noFill/>
              <a:ln w="9525">
                <a:noFill/>
                <a:round/>
                <a:headEnd/>
                <a:tailEnd/>
              </a:ln>
            </p:spPr>
            <p:txBody>
              <a:bodyPr>
                <a:prstTxWarp prst="textNoShape">
                  <a:avLst/>
                </a:prstTxWarp>
              </a:bodyPr>
              <a:lstStyle/>
              <a:p>
                <a:endParaRPr lang="en-US"/>
              </a:p>
            </p:txBody>
          </p:sp>
          <p:sp>
            <p:nvSpPr>
              <p:cNvPr id="72041" name="Freeform 1719"/>
              <p:cNvSpPr>
                <a:spLocks/>
              </p:cNvSpPr>
              <p:nvPr/>
            </p:nvSpPr>
            <p:spPr bwMode="auto">
              <a:xfrm>
                <a:off x="4713" y="1708"/>
                <a:ext cx="10" cy="5"/>
              </a:xfrm>
              <a:custGeom>
                <a:avLst/>
                <a:gdLst>
                  <a:gd name="T0" fmla="*/ 0 w 51"/>
                  <a:gd name="T1" fmla="*/ 23 h 23"/>
                  <a:gd name="T2" fmla="*/ 0 w 51"/>
                  <a:gd name="T3" fmla="*/ 4 h 23"/>
                  <a:gd name="T4" fmla="*/ 51 w 51"/>
                  <a:gd name="T5" fmla="*/ 0 h 23"/>
                  <a:gd name="T6" fmla="*/ 51 w 51"/>
                  <a:gd name="T7" fmla="*/ 21 h 23"/>
                  <a:gd name="T8" fmla="*/ 0 w 51"/>
                  <a:gd name="T9" fmla="*/ 23 h 23"/>
                  <a:gd name="T10" fmla="*/ 0 60000 65536"/>
                  <a:gd name="T11" fmla="*/ 0 60000 65536"/>
                  <a:gd name="T12" fmla="*/ 0 60000 65536"/>
                  <a:gd name="T13" fmla="*/ 0 60000 65536"/>
                  <a:gd name="T14" fmla="*/ 0 60000 65536"/>
                  <a:gd name="T15" fmla="*/ 0 w 51"/>
                  <a:gd name="T16" fmla="*/ 0 h 23"/>
                  <a:gd name="T17" fmla="*/ 51 w 51"/>
                  <a:gd name="T18" fmla="*/ 23 h 23"/>
                </a:gdLst>
                <a:ahLst/>
                <a:cxnLst>
                  <a:cxn ang="T10">
                    <a:pos x="T0" y="T1"/>
                  </a:cxn>
                  <a:cxn ang="T11">
                    <a:pos x="T2" y="T3"/>
                  </a:cxn>
                  <a:cxn ang="T12">
                    <a:pos x="T4" y="T5"/>
                  </a:cxn>
                  <a:cxn ang="T13">
                    <a:pos x="T6" y="T7"/>
                  </a:cxn>
                  <a:cxn ang="T14">
                    <a:pos x="T8" y="T9"/>
                  </a:cxn>
                </a:cxnLst>
                <a:rect l="T15" t="T16" r="T17" b="T18"/>
                <a:pathLst>
                  <a:path w="51" h="23">
                    <a:moveTo>
                      <a:pt x="0" y="23"/>
                    </a:moveTo>
                    <a:lnTo>
                      <a:pt x="0" y="4"/>
                    </a:lnTo>
                    <a:lnTo>
                      <a:pt x="51" y="0"/>
                    </a:lnTo>
                    <a:lnTo>
                      <a:pt x="51" y="21"/>
                    </a:lnTo>
                    <a:lnTo>
                      <a:pt x="0" y="23"/>
                    </a:lnTo>
                    <a:close/>
                  </a:path>
                </a:pathLst>
              </a:custGeom>
              <a:noFill/>
              <a:ln w="9525">
                <a:noFill/>
                <a:round/>
                <a:headEnd/>
                <a:tailEnd/>
              </a:ln>
            </p:spPr>
            <p:txBody>
              <a:bodyPr>
                <a:prstTxWarp prst="textNoShape">
                  <a:avLst/>
                </a:prstTxWarp>
              </a:bodyPr>
              <a:lstStyle/>
              <a:p>
                <a:endParaRPr lang="en-US"/>
              </a:p>
            </p:txBody>
          </p:sp>
          <p:sp>
            <p:nvSpPr>
              <p:cNvPr id="72042" name="Freeform 1720"/>
              <p:cNvSpPr>
                <a:spLocks/>
              </p:cNvSpPr>
              <p:nvPr/>
            </p:nvSpPr>
            <p:spPr bwMode="auto">
              <a:xfrm>
                <a:off x="4723" y="1708"/>
                <a:ext cx="13" cy="4"/>
              </a:xfrm>
              <a:custGeom>
                <a:avLst/>
                <a:gdLst>
                  <a:gd name="T0" fmla="*/ 0 w 62"/>
                  <a:gd name="T1" fmla="*/ 21 h 21"/>
                  <a:gd name="T2" fmla="*/ 0 w 62"/>
                  <a:gd name="T3" fmla="*/ 0 h 21"/>
                  <a:gd name="T4" fmla="*/ 62 w 62"/>
                  <a:gd name="T5" fmla="*/ 0 h 21"/>
                  <a:gd name="T6" fmla="*/ 58 w 62"/>
                  <a:gd name="T7" fmla="*/ 21 h 21"/>
                  <a:gd name="T8" fmla="*/ 0 w 62"/>
                  <a:gd name="T9" fmla="*/ 21 h 21"/>
                  <a:gd name="T10" fmla="*/ 0 60000 65536"/>
                  <a:gd name="T11" fmla="*/ 0 60000 65536"/>
                  <a:gd name="T12" fmla="*/ 0 60000 65536"/>
                  <a:gd name="T13" fmla="*/ 0 60000 65536"/>
                  <a:gd name="T14" fmla="*/ 0 60000 65536"/>
                  <a:gd name="T15" fmla="*/ 0 w 62"/>
                  <a:gd name="T16" fmla="*/ 0 h 21"/>
                  <a:gd name="T17" fmla="*/ 62 w 62"/>
                  <a:gd name="T18" fmla="*/ 21 h 21"/>
                </a:gdLst>
                <a:ahLst/>
                <a:cxnLst>
                  <a:cxn ang="T10">
                    <a:pos x="T0" y="T1"/>
                  </a:cxn>
                  <a:cxn ang="T11">
                    <a:pos x="T2" y="T3"/>
                  </a:cxn>
                  <a:cxn ang="T12">
                    <a:pos x="T4" y="T5"/>
                  </a:cxn>
                  <a:cxn ang="T13">
                    <a:pos x="T6" y="T7"/>
                  </a:cxn>
                  <a:cxn ang="T14">
                    <a:pos x="T8" y="T9"/>
                  </a:cxn>
                </a:cxnLst>
                <a:rect l="T15" t="T16" r="T17" b="T18"/>
                <a:pathLst>
                  <a:path w="62" h="21">
                    <a:moveTo>
                      <a:pt x="0" y="21"/>
                    </a:moveTo>
                    <a:lnTo>
                      <a:pt x="0" y="0"/>
                    </a:lnTo>
                    <a:lnTo>
                      <a:pt x="62" y="0"/>
                    </a:lnTo>
                    <a:lnTo>
                      <a:pt x="58" y="21"/>
                    </a:lnTo>
                    <a:lnTo>
                      <a:pt x="0" y="21"/>
                    </a:lnTo>
                    <a:close/>
                  </a:path>
                </a:pathLst>
              </a:custGeom>
              <a:noFill/>
              <a:ln w="9525">
                <a:noFill/>
                <a:round/>
                <a:headEnd/>
                <a:tailEnd/>
              </a:ln>
            </p:spPr>
            <p:txBody>
              <a:bodyPr>
                <a:prstTxWarp prst="textNoShape">
                  <a:avLst/>
                </a:prstTxWarp>
              </a:bodyPr>
              <a:lstStyle/>
              <a:p>
                <a:endParaRPr lang="en-US"/>
              </a:p>
            </p:txBody>
          </p:sp>
          <p:sp>
            <p:nvSpPr>
              <p:cNvPr id="72043" name="Freeform 1721"/>
              <p:cNvSpPr>
                <a:spLocks/>
              </p:cNvSpPr>
              <p:nvPr/>
            </p:nvSpPr>
            <p:spPr bwMode="auto">
              <a:xfrm>
                <a:off x="4735" y="1708"/>
                <a:ext cx="13" cy="5"/>
              </a:xfrm>
              <a:custGeom>
                <a:avLst/>
                <a:gdLst>
                  <a:gd name="T0" fmla="*/ 0 w 67"/>
                  <a:gd name="T1" fmla="*/ 21 h 23"/>
                  <a:gd name="T2" fmla="*/ 4 w 67"/>
                  <a:gd name="T3" fmla="*/ 0 h 23"/>
                  <a:gd name="T4" fmla="*/ 67 w 67"/>
                  <a:gd name="T5" fmla="*/ 4 h 23"/>
                  <a:gd name="T6" fmla="*/ 64 w 67"/>
                  <a:gd name="T7" fmla="*/ 23 h 23"/>
                  <a:gd name="T8" fmla="*/ 0 w 67"/>
                  <a:gd name="T9" fmla="*/ 21 h 23"/>
                  <a:gd name="T10" fmla="*/ 0 60000 65536"/>
                  <a:gd name="T11" fmla="*/ 0 60000 65536"/>
                  <a:gd name="T12" fmla="*/ 0 60000 65536"/>
                  <a:gd name="T13" fmla="*/ 0 60000 65536"/>
                  <a:gd name="T14" fmla="*/ 0 60000 65536"/>
                  <a:gd name="T15" fmla="*/ 0 w 67"/>
                  <a:gd name="T16" fmla="*/ 0 h 23"/>
                  <a:gd name="T17" fmla="*/ 67 w 67"/>
                  <a:gd name="T18" fmla="*/ 23 h 23"/>
                </a:gdLst>
                <a:ahLst/>
                <a:cxnLst>
                  <a:cxn ang="T10">
                    <a:pos x="T0" y="T1"/>
                  </a:cxn>
                  <a:cxn ang="T11">
                    <a:pos x="T2" y="T3"/>
                  </a:cxn>
                  <a:cxn ang="T12">
                    <a:pos x="T4" y="T5"/>
                  </a:cxn>
                  <a:cxn ang="T13">
                    <a:pos x="T6" y="T7"/>
                  </a:cxn>
                  <a:cxn ang="T14">
                    <a:pos x="T8" y="T9"/>
                  </a:cxn>
                </a:cxnLst>
                <a:rect l="T15" t="T16" r="T17" b="T18"/>
                <a:pathLst>
                  <a:path w="67" h="23">
                    <a:moveTo>
                      <a:pt x="0" y="21"/>
                    </a:moveTo>
                    <a:lnTo>
                      <a:pt x="4" y="0"/>
                    </a:lnTo>
                    <a:lnTo>
                      <a:pt x="67" y="4"/>
                    </a:lnTo>
                    <a:lnTo>
                      <a:pt x="64" y="23"/>
                    </a:lnTo>
                    <a:lnTo>
                      <a:pt x="0" y="21"/>
                    </a:lnTo>
                    <a:close/>
                  </a:path>
                </a:pathLst>
              </a:custGeom>
              <a:noFill/>
              <a:ln w="9525">
                <a:noFill/>
                <a:round/>
                <a:headEnd/>
                <a:tailEnd/>
              </a:ln>
            </p:spPr>
            <p:txBody>
              <a:bodyPr>
                <a:prstTxWarp prst="textNoShape">
                  <a:avLst/>
                </a:prstTxWarp>
              </a:bodyPr>
              <a:lstStyle/>
              <a:p>
                <a:endParaRPr lang="en-US"/>
              </a:p>
            </p:txBody>
          </p:sp>
          <p:sp>
            <p:nvSpPr>
              <p:cNvPr id="72044" name="Freeform 1722"/>
              <p:cNvSpPr>
                <a:spLocks/>
              </p:cNvSpPr>
              <p:nvPr/>
            </p:nvSpPr>
            <p:spPr bwMode="auto">
              <a:xfrm>
                <a:off x="4748" y="1709"/>
                <a:ext cx="14" cy="5"/>
              </a:xfrm>
              <a:custGeom>
                <a:avLst/>
                <a:gdLst>
                  <a:gd name="T0" fmla="*/ 0 w 69"/>
                  <a:gd name="T1" fmla="*/ 19 h 26"/>
                  <a:gd name="T2" fmla="*/ 3 w 69"/>
                  <a:gd name="T3" fmla="*/ 0 h 26"/>
                  <a:gd name="T4" fmla="*/ 69 w 69"/>
                  <a:gd name="T5" fmla="*/ 5 h 26"/>
                  <a:gd name="T6" fmla="*/ 66 w 69"/>
                  <a:gd name="T7" fmla="*/ 26 h 26"/>
                  <a:gd name="T8" fmla="*/ 0 w 69"/>
                  <a:gd name="T9" fmla="*/ 19 h 26"/>
                  <a:gd name="T10" fmla="*/ 0 60000 65536"/>
                  <a:gd name="T11" fmla="*/ 0 60000 65536"/>
                  <a:gd name="T12" fmla="*/ 0 60000 65536"/>
                  <a:gd name="T13" fmla="*/ 0 60000 65536"/>
                  <a:gd name="T14" fmla="*/ 0 60000 65536"/>
                  <a:gd name="T15" fmla="*/ 0 w 69"/>
                  <a:gd name="T16" fmla="*/ 0 h 26"/>
                  <a:gd name="T17" fmla="*/ 69 w 69"/>
                  <a:gd name="T18" fmla="*/ 26 h 26"/>
                </a:gdLst>
                <a:ahLst/>
                <a:cxnLst>
                  <a:cxn ang="T10">
                    <a:pos x="T0" y="T1"/>
                  </a:cxn>
                  <a:cxn ang="T11">
                    <a:pos x="T2" y="T3"/>
                  </a:cxn>
                  <a:cxn ang="T12">
                    <a:pos x="T4" y="T5"/>
                  </a:cxn>
                  <a:cxn ang="T13">
                    <a:pos x="T6" y="T7"/>
                  </a:cxn>
                  <a:cxn ang="T14">
                    <a:pos x="T8" y="T9"/>
                  </a:cxn>
                </a:cxnLst>
                <a:rect l="T15" t="T16" r="T17" b="T18"/>
                <a:pathLst>
                  <a:path w="69" h="26">
                    <a:moveTo>
                      <a:pt x="0" y="19"/>
                    </a:moveTo>
                    <a:lnTo>
                      <a:pt x="3" y="0"/>
                    </a:lnTo>
                    <a:lnTo>
                      <a:pt x="69" y="5"/>
                    </a:lnTo>
                    <a:lnTo>
                      <a:pt x="66" y="26"/>
                    </a:lnTo>
                    <a:lnTo>
                      <a:pt x="0" y="19"/>
                    </a:lnTo>
                    <a:close/>
                  </a:path>
                </a:pathLst>
              </a:custGeom>
              <a:noFill/>
              <a:ln w="9525">
                <a:noFill/>
                <a:round/>
                <a:headEnd/>
                <a:tailEnd/>
              </a:ln>
            </p:spPr>
            <p:txBody>
              <a:bodyPr>
                <a:prstTxWarp prst="textNoShape">
                  <a:avLst/>
                </a:prstTxWarp>
              </a:bodyPr>
              <a:lstStyle/>
              <a:p>
                <a:endParaRPr lang="en-US"/>
              </a:p>
            </p:txBody>
          </p:sp>
          <p:sp>
            <p:nvSpPr>
              <p:cNvPr id="72045" name="Freeform 1723"/>
              <p:cNvSpPr>
                <a:spLocks/>
              </p:cNvSpPr>
              <p:nvPr/>
            </p:nvSpPr>
            <p:spPr bwMode="auto">
              <a:xfrm>
                <a:off x="4761" y="1710"/>
                <a:ext cx="14" cy="6"/>
              </a:xfrm>
              <a:custGeom>
                <a:avLst/>
                <a:gdLst>
                  <a:gd name="T0" fmla="*/ 0 w 72"/>
                  <a:gd name="T1" fmla="*/ 21 h 32"/>
                  <a:gd name="T2" fmla="*/ 3 w 72"/>
                  <a:gd name="T3" fmla="*/ 0 h 32"/>
                  <a:gd name="T4" fmla="*/ 72 w 72"/>
                  <a:gd name="T5" fmla="*/ 12 h 32"/>
                  <a:gd name="T6" fmla="*/ 69 w 72"/>
                  <a:gd name="T7" fmla="*/ 32 h 32"/>
                  <a:gd name="T8" fmla="*/ 0 w 72"/>
                  <a:gd name="T9" fmla="*/ 21 h 32"/>
                  <a:gd name="T10" fmla="*/ 0 60000 65536"/>
                  <a:gd name="T11" fmla="*/ 0 60000 65536"/>
                  <a:gd name="T12" fmla="*/ 0 60000 65536"/>
                  <a:gd name="T13" fmla="*/ 0 60000 65536"/>
                  <a:gd name="T14" fmla="*/ 0 60000 65536"/>
                  <a:gd name="T15" fmla="*/ 0 w 72"/>
                  <a:gd name="T16" fmla="*/ 0 h 32"/>
                  <a:gd name="T17" fmla="*/ 72 w 72"/>
                  <a:gd name="T18" fmla="*/ 32 h 32"/>
                </a:gdLst>
                <a:ahLst/>
                <a:cxnLst>
                  <a:cxn ang="T10">
                    <a:pos x="T0" y="T1"/>
                  </a:cxn>
                  <a:cxn ang="T11">
                    <a:pos x="T2" y="T3"/>
                  </a:cxn>
                  <a:cxn ang="T12">
                    <a:pos x="T4" y="T5"/>
                  </a:cxn>
                  <a:cxn ang="T13">
                    <a:pos x="T6" y="T7"/>
                  </a:cxn>
                  <a:cxn ang="T14">
                    <a:pos x="T8" y="T9"/>
                  </a:cxn>
                </a:cxnLst>
                <a:rect l="T15" t="T16" r="T17" b="T18"/>
                <a:pathLst>
                  <a:path w="72" h="32">
                    <a:moveTo>
                      <a:pt x="0" y="21"/>
                    </a:moveTo>
                    <a:lnTo>
                      <a:pt x="3" y="0"/>
                    </a:lnTo>
                    <a:lnTo>
                      <a:pt x="72" y="12"/>
                    </a:lnTo>
                    <a:lnTo>
                      <a:pt x="69" y="32"/>
                    </a:lnTo>
                    <a:lnTo>
                      <a:pt x="0" y="21"/>
                    </a:lnTo>
                    <a:close/>
                  </a:path>
                </a:pathLst>
              </a:custGeom>
              <a:noFill/>
              <a:ln w="9525">
                <a:noFill/>
                <a:round/>
                <a:headEnd/>
                <a:tailEnd/>
              </a:ln>
            </p:spPr>
            <p:txBody>
              <a:bodyPr>
                <a:prstTxWarp prst="textNoShape">
                  <a:avLst/>
                </a:prstTxWarp>
              </a:bodyPr>
              <a:lstStyle/>
              <a:p>
                <a:endParaRPr lang="en-US"/>
              </a:p>
            </p:txBody>
          </p:sp>
          <p:sp>
            <p:nvSpPr>
              <p:cNvPr id="72046" name="Freeform 1724"/>
              <p:cNvSpPr>
                <a:spLocks/>
              </p:cNvSpPr>
              <p:nvPr/>
            </p:nvSpPr>
            <p:spPr bwMode="auto">
              <a:xfrm>
                <a:off x="4775" y="1712"/>
                <a:ext cx="14" cy="8"/>
              </a:xfrm>
              <a:custGeom>
                <a:avLst/>
                <a:gdLst>
                  <a:gd name="T0" fmla="*/ 0 w 72"/>
                  <a:gd name="T1" fmla="*/ 20 h 37"/>
                  <a:gd name="T2" fmla="*/ 3 w 72"/>
                  <a:gd name="T3" fmla="*/ 0 h 37"/>
                  <a:gd name="T4" fmla="*/ 72 w 72"/>
                  <a:gd name="T5" fmla="*/ 17 h 37"/>
                  <a:gd name="T6" fmla="*/ 69 w 72"/>
                  <a:gd name="T7" fmla="*/ 37 h 37"/>
                  <a:gd name="T8" fmla="*/ 0 w 72"/>
                  <a:gd name="T9" fmla="*/ 20 h 37"/>
                  <a:gd name="T10" fmla="*/ 0 60000 65536"/>
                  <a:gd name="T11" fmla="*/ 0 60000 65536"/>
                  <a:gd name="T12" fmla="*/ 0 60000 65536"/>
                  <a:gd name="T13" fmla="*/ 0 60000 65536"/>
                  <a:gd name="T14" fmla="*/ 0 60000 65536"/>
                  <a:gd name="T15" fmla="*/ 0 w 72"/>
                  <a:gd name="T16" fmla="*/ 0 h 37"/>
                  <a:gd name="T17" fmla="*/ 72 w 72"/>
                  <a:gd name="T18" fmla="*/ 37 h 37"/>
                </a:gdLst>
                <a:ahLst/>
                <a:cxnLst>
                  <a:cxn ang="T10">
                    <a:pos x="T0" y="T1"/>
                  </a:cxn>
                  <a:cxn ang="T11">
                    <a:pos x="T2" y="T3"/>
                  </a:cxn>
                  <a:cxn ang="T12">
                    <a:pos x="T4" y="T5"/>
                  </a:cxn>
                  <a:cxn ang="T13">
                    <a:pos x="T6" y="T7"/>
                  </a:cxn>
                  <a:cxn ang="T14">
                    <a:pos x="T8" y="T9"/>
                  </a:cxn>
                </a:cxnLst>
                <a:rect l="T15" t="T16" r="T17" b="T18"/>
                <a:pathLst>
                  <a:path w="72" h="37">
                    <a:moveTo>
                      <a:pt x="0" y="20"/>
                    </a:moveTo>
                    <a:lnTo>
                      <a:pt x="3" y="0"/>
                    </a:lnTo>
                    <a:lnTo>
                      <a:pt x="72" y="17"/>
                    </a:lnTo>
                    <a:lnTo>
                      <a:pt x="69" y="37"/>
                    </a:lnTo>
                    <a:lnTo>
                      <a:pt x="0" y="20"/>
                    </a:lnTo>
                    <a:close/>
                  </a:path>
                </a:pathLst>
              </a:custGeom>
              <a:noFill/>
              <a:ln w="9525">
                <a:noFill/>
                <a:round/>
                <a:headEnd/>
                <a:tailEnd/>
              </a:ln>
            </p:spPr>
            <p:txBody>
              <a:bodyPr>
                <a:prstTxWarp prst="textNoShape">
                  <a:avLst/>
                </a:prstTxWarp>
              </a:bodyPr>
              <a:lstStyle/>
              <a:p>
                <a:endParaRPr lang="en-US"/>
              </a:p>
            </p:txBody>
          </p:sp>
          <p:sp>
            <p:nvSpPr>
              <p:cNvPr id="72047" name="Freeform 1725"/>
              <p:cNvSpPr>
                <a:spLocks/>
              </p:cNvSpPr>
              <p:nvPr/>
            </p:nvSpPr>
            <p:spPr bwMode="auto">
              <a:xfrm>
                <a:off x="4789" y="1716"/>
                <a:ext cx="15" cy="8"/>
              </a:xfrm>
              <a:custGeom>
                <a:avLst/>
                <a:gdLst>
                  <a:gd name="T0" fmla="*/ 0 w 75"/>
                  <a:gd name="T1" fmla="*/ 20 h 41"/>
                  <a:gd name="T2" fmla="*/ 3 w 75"/>
                  <a:gd name="T3" fmla="*/ 0 h 41"/>
                  <a:gd name="T4" fmla="*/ 72 w 75"/>
                  <a:gd name="T5" fmla="*/ 20 h 41"/>
                  <a:gd name="T6" fmla="*/ 75 w 75"/>
                  <a:gd name="T7" fmla="*/ 24 h 41"/>
                  <a:gd name="T8" fmla="*/ 67 w 75"/>
                  <a:gd name="T9" fmla="*/ 41 h 41"/>
                  <a:gd name="T10" fmla="*/ 0 w 75"/>
                  <a:gd name="T11" fmla="*/ 20 h 41"/>
                  <a:gd name="T12" fmla="*/ 0 60000 65536"/>
                  <a:gd name="T13" fmla="*/ 0 60000 65536"/>
                  <a:gd name="T14" fmla="*/ 0 60000 65536"/>
                  <a:gd name="T15" fmla="*/ 0 60000 65536"/>
                  <a:gd name="T16" fmla="*/ 0 60000 65536"/>
                  <a:gd name="T17" fmla="*/ 0 60000 65536"/>
                  <a:gd name="T18" fmla="*/ 0 w 75"/>
                  <a:gd name="T19" fmla="*/ 0 h 41"/>
                  <a:gd name="T20" fmla="*/ 75 w 75"/>
                  <a:gd name="T21" fmla="*/ 41 h 41"/>
                </a:gdLst>
                <a:ahLst/>
                <a:cxnLst>
                  <a:cxn ang="T12">
                    <a:pos x="T0" y="T1"/>
                  </a:cxn>
                  <a:cxn ang="T13">
                    <a:pos x="T2" y="T3"/>
                  </a:cxn>
                  <a:cxn ang="T14">
                    <a:pos x="T4" y="T5"/>
                  </a:cxn>
                  <a:cxn ang="T15">
                    <a:pos x="T6" y="T7"/>
                  </a:cxn>
                  <a:cxn ang="T16">
                    <a:pos x="T8" y="T9"/>
                  </a:cxn>
                  <a:cxn ang="T17">
                    <a:pos x="T10" y="T11"/>
                  </a:cxn>
                </a:cxnLst>
                <a:rect l="T18" t="T19" r="T20" b="T21"/>
                <a:pathLst>
                  <a:path w="75" h="41">
                    <a:moveTo>
                      <a:pt x="0" y="20"/>
                    </a:moveTo>
                    <a:lnTo>
                      <a:pt x="3" y="0"/>
                    </a:lnTo>
                    <a:lnTo>
                      <a:pt x="72" y="20"/>
                    </a:lnTo>
                    <a:lnTo>
                      <a:pt x="75" y="24"/>
                    </a:lnTo>
                    <a:lnTo>
                      <a:pt x="67" y="41"/>
                    </a:lnTo>
                    <a:lnTo>
                      <a:pt x="0" y="20"/>
                    </a:lnTo>
                    <a:close/>
                  </a:path>
                </a:pathLst>
              </a:custGeom>
              <a:noFill/>
              <a:ln w="9525">
                <a:noFill/>
                <a:round/>
                <a:headEnd/>
                <a:tailEnd/>
              </a:ln>
            </p:spPr>
            <p:txBody>
              <a:bodyPr>
                <a:prstTxWarp prst="textNoShape">
                  <a:avLst/>
                </a:prstTxWarp>
              </a:bodyPr>
              <a:lstStyle/>
              <a:p>
                <a:endParaRPr lang="en-US"/>
              </a:p>
            </p:txBody>
          </p:sp>
          <p:sp>
            <p:nvSpPr>
              <p:cNvPr id="72048" name="Freeform 1726"/>
              <p:cNvSpPr>
                <a:spLocks/>
              </p:cNvSpPr>
              <p:nvPr/>
            </p:nvSpPr>
            <p:spPr bwMode="auto">
              <a:xfrm>
                <a:off x="4802" y="1721"/>
                <a:ext cx="9" cy="6"/>
              </a:xfrm>
              <a:custGeom>
                <a:avLst/>
                <a:gdLst>
                  <a:gd name="T0" fmla="*/ 0 w 43"/>
                  <a:gd name="T1" fmla="*/ 17 h 30"/>
                  <a:gd name="T2" fmla="*/ 8 w 43"/>
                  <a:gd name="T3" fmla="*/ 0 h 30"/>
                  <a:gd name="T4" fmla="*/ 40 w 43"/>
                  <a:gd name="T5" fmla="*/ 11 h 30"/>
                  <a:gd name="T6" fmla="*/ 43 w 43"/>
                  <a:gd name="T7" fmla="*/ 11 h 30"/>
                  <a:gd name="T8" fmla="*/ 34 w 43"/>
                  <a:gd name="T9" fmla="*/ 30 h 30"/>
                  <a:gd name="T10" fmla="*/ 0 w 43"/>
                  <a:gd name="T11" fmla="*/ 17 h 30"/>
                  <a:gd name="T12" fmla="*/ 0 60000 65536"/>
                  <a:gd name="T13" fmla="*/ 0 60000 65536"/>
                  <a:gd name="T14" fmla="*/ 0 60000 65536"/>
                  <a:gd name="T15" fmla="*/ 0 60000 65536"/>
                  <a:gd name="T16" fmla="*/ 0 60000 65536"/>
                  <a:gd name="T17" fmla="*/ 0 60000 65536"/>
                  <a:gd name="T18" fmla="*/ 0 w 43"/>
                  <a:gd name="T19" fmla="*/ 0 h 30"/>
                  <a:gd name="T20" fmla="*/ 43 w 43"/>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43" h="30">
                    <a:moveTo>
                      <a:pt x="0" y="17"/>
                    </a:moveTo>
                    <a:lnTo>
                      <a:pt x="8" y="0"/>
                    </a:lnTo>
                    <a:lnTo>
                      <a:pt x="40" y="11"/>
                    </a:lnTo>
                    <a:lnTo>
                      <a:pt x="43" y="11"/>
                    </a:lnTo>
                    <a:lnTo>
                      <a:pt x="34" y="30"/>
                    </a:lnTo>
                    <a:lnTo>
                      <a:pt x="0" y="17"/>
                    </a:lnTo>
                    <a:close/>
                  </a:path>
                </a:pathLst>
              </a:custGeom>
              <a:noFill/>
              <a:ln w="9525">
                <a:noFill/>
                <a:round/>
                <a:headEnd/>
                <a:tailEnd/>
              </a:ln>
            </p:spPr>
            <p:txBody>
              <a:bodyPr>
                <a:prstTxWarp prst="textNoShape">
                  <a:avLst/>
                </a:prstTxWarp>
              </a:bodyPr>
              <a:lstStyle/>
              <a:p>
                <a:endParaRPr lang="en-US"/>
              </a:p>
            </p:txBody>
          </p:sp>
          <p:sp>
            <p:nvSpPr>
              <p:cNvPr id="72049" name="Freeform 1727"/>
              <p:cNvSpPr>
                <a:spLocks/>
              </p:cNvSpPr>
              <p:nvPr/>
            </p:nvSpPr>
            <p:spPr bwMode="auto">
              <a:xfrm>
                <a:off x="4809" y="1723"/>
                <a:ext cx="8" cy="7"/>
              </a:xfrm>
              <a:custGeom>
                <a:avLst/>
                <a:gdLst>
                  <a:gd name="T0" fmla="*/ 0 w 41"/>
                  <a:gd name="T1" fmla="*/ 19 h 34"/>
                  <a:gd name="T2" fmla="*/ 9 w 41"/>
                  <a:gd name="T3" fmla="*/ 0 h 34"/>
                  <a:gd name="T4" fmla="*/ 41 w 41"/>
                  <a:gd name="T5" fmla="*/ 14 h 34"/>
                  <a:gd name="T6" fmla="*/ 32 w 41"/>
                  <a:gd name="T7" fmla="*/ 34 h 34"/>
                  <a:gd name="T8" fmla="*/ 0 w 41"/>
                  <a:gd name="T9" fmla="*/ 19 h 34"/>
                  <a:gd name="T10" fmla="*/ 0 60000 65536"/>
                  <a:gd name="T11" fmla="*/ 0 60000 65536"/>
                  <a:gd name="T12" fmla="*/ 0 60000 65536"/>
                  <a:gd name="T13" fmla="*/ 0 60000 65536"/>
                  <a:gd name="T14" fmla="*/ 0 60000 65536"/>
                  <a:gd name="T15" fmla="*/ 0 w 41"/>
                  <a:gd name="T16" fmla="*/ 0 h 34"/>
                  <a:gd name="T17" fmla="*/ 41 w 41"/>
                  <a:gd name="T18" fmla="*/ 34 h 34"/>
                </a:gdLst>
                <a:ahLst/>
                <a:cxnLst>
                  <a:cxn ang="T10">
                    <a:pos x="T0" y="T1"/>
                  </a:cxn>
                  <a:cxn ang="T11">
                    <a:pos x="T2" y="T3"/>
                  </a:cxn>
                  <a:cxn ang="T12">
                    <a:pos x="T4" y="T5"/>
                  </a:cxn>
                  <a:cxn ang="T13">
                    <a:pos x="T6" y="T7"/>
                  </a:cxn>
                  <a:cxn ang="T14">
                    <a:pos x="T8" y="T9"/>
                  </a:cxn>
                </a:cxnLst>
                <a:rect l="T15" t="T16" r="T17" b="T18"/>
                <a:pathLst>
                  <a:path w="41" h="34">
                    <a:moveTo>
                      <a:pt x="0" y="19"/>
                    </a:moveTo>
                    <a:lnTo>
                      <a:pt x="9" y="0"/>
                    </a:lnTo>
                    <a:lnTo>
                      <a:pt x="41" y="14"/>
                    </a:lnTo>
                    <a:lnTo>
                      <a:pt x="32" y="34"/>
                    </a:lnTo>
                    <a:lnTo>
                      <a:pt x="0" y="19"/>
                    </a:lnTo>
                    <a:close/>
                  </a:path>
                </a:pathLst>
              </a:custGeom>
              <a:noFill/>
              <a:ln w="9525">
                <a:noFill/>
                <a:round/>
                <a:headEnd/>
                <a:tailEnd/>
              </a:ln>
            </p:spPr>
            <p:txBody>
              <a:bodyPr>
                <a:prstTxWarp prst="textNoShape">
                  <a:avLst/>
                </a:prstTxWarp>
              </a:bodyPr>
              <a:lstStyle/>
              <a:p>
                <a:endParaRPr lang="en-US"/>
              </a:p>
            </p:txBody>
          </p:sp>
          <p:sp>
            <p:nvSpPr>
              <p:cNvPr id="72050" name="Freeform 1728"/>
              <p:cNvSpPr>
                <a:spLocks/>
              </p:cNvSpPr>
              <p:nvPr/>
            </p:nvSpPr>
            <p:spPr bwMode="auto">
              <a:xfrm>
                <a:off x="4815" y="1726"/>
                <a:ext cx="9" cy="7"/>
              </a:xfrm>
              <a:custGeom>
                <a:avLst/>
                <a:gdLst>
                  <a:gd name="T0" fmla="*/ 0 w 43"/>
                  <a:gd name="T1" fmla="*/ 20 h 35"/>
                  <a:gd name="T2" fmla="*/ 9 w 43"/>
                  <a:gd name="T3" fmla="*/ 0 h 35"/>
                  <a:gd name="T4" fmla="*/ 43 w 43"/>
                  <a:gd name="T5" fmla="*/ 18 h 35"/>
                  <a:gd name="T6" fmla="*/ 31 w 43"/>
                  <a:gd name="T7" fmla="*/ 35 h 35"/>
                  <a:gd name="T8" fmla="*/ 0 w 43"/>
                  <a:gd name="T9" fmla="*/ 20 h 35"/>
                  <a:gd name="T10" fmla="*/ 0 60000 65536"/>
                  <a:gd name="T11" fmla="*/ 0 60000 65536"/>
                  <a:gd name="T12" fmla="*/ 0 60000 65536"/>
                  <a:gd name="T13" fmla="*/ 0 60000 65536"/>
                  <a:gd name="T14" fmla="*/ 0 60000 65536"/>
                  <a:gd name="T15" fmla="*/ 0 w 43"/>
                  <a:gd name="T16" fmla="*/ 0 h 35"/>
                  <a:gd name="T17" fmla="*/ 43 w 43"/>
                  <a:gd name="T18" fmla="*/ 35 h 35"/>
                </a:gdLst>
                <a:ahLst/>
                <a:cxnLst>
                  <a:cxn ang="T10">
                    <a:pos x="T0" y="T1"/>
                  </a:cxn>
                  <a:cxn ang="T11">
                    <a:pos x="T2" y="T3"/>
                  </a:cxn>
                  <a:cxn ang="T12">
                    <a:pos x="T4" y="T5"/>
                  </a:cxn>
                  <a:cxn ang="T13">
                    <a:pos x="T6" y="T7"/>
                  </a:cxn>
                  <a:cxn ang="T14">
                    <a:pos x="T8" y="T9"/>
                  </a:cxn>
                </a:cxnLst>
                <a:rect l="T15" t="T16" r="T17" b="T18"/>
                <a:pathLst>
                  <a:path w="43" h="35">
                    <a:moveTo>
                      <a:pt x="0" y="20"/>
                    </a:moveTo>
                    <a:lnTo>
                      <a:pt x="9" y="0"/>
                    </a:lnTo>
                    <a:lnTo>
                      <a:pt x="43" y="18"/>
                    </a:lnTo>
                    <a:lnTo>
                      <a:pt x="31" y="35"/>
                    </a:lnTo>
                    <a:lnTo>
                      <a:pt x="0" y="20"/>
                    </a:lnTo>
                    <a:close/>
                  </a:path>
                </a:pathLst>
              </a:custGeom>
              <a:noFill/>
              <a:ln w="9525">
                <a:noFill/>
                <a:round/>
                <a:headEnd/>
                <a:tailEnd/>
              </a:ln>
            </p:spPr>
            <p:txBody>
              <a:bodyPr>
                <a:prstTxWarp prst="textNoShape">
                  <a:avLst/>
                </a:prstTxWarp>
              </a:bodyPr>
              <a:lstStyle/>
              <a:p>
                <a:endParaRPr lang="en-US"/>
              </a:p>
            </p:txBody>
          </p:sp>
          <p:sp>
            <p:nvSpPr>
              <p:cNvPr id="72051" name="Freeform 1729"/>
              <p:cNvSpPr>
                <a:spLocks/>
              </p:cNvSpPr>
              <p:nvPr/>
            </p:nvSpPr>
            <p:spPr bwMode="auto">
              <a:xfrm>
                <a:off x="4821" y="1729"/>
                <a:ext cx="9" cy="8"/>
              </a:xfrm>
              <a:custGeom>
                <a:avLst/>
                <a:gdLst>
                  <a:gd name="T0" fmla="*/ 0 w 43"/>
                  <a:gd name="T1" fmla="*/ 17 h 37"/>
                  <a:gd name="T2" fmla="*/ 12 w 43"/>
                  <a:gd name="T3" fmla="*/ 0 h 37"/>
                  <a:gd name="T4" fmla="*/ 43 w 43"/>
                  <a:gd name="T5" fmla="*/ 19 h 37"/>
                  <a:gd name="T6" fmla="*/ 32 w 43"/>
                  <a:gd name="T7" fmla="*/ 37 h 37"/>
                  <a:gd name="T8" fmla="*/ 0 w 43"/>
                  <a:gd name="T9" fmla="*/ 17 h 37"/>
                  <a:gd name="T10" fmla="*/ 0 60000 65536"/>
                  <a:gd name="T11" fmla="*/ 0 60000 65536"/>
                  <a:gd name="T12" fmla="*/ 0 60000 65536"/>
                  <a:gd name="T13" fmla="*/ 0 60000 65536"/>
                  <a:gd name="T14" fmla="*/ 0 60000 65536"/>
                  <a:gd name="T15" fmla="*/ 0 w 43"/>
                  <a:gd name="T16" fmla="*/ 0 h 37"/>
                  <a:gd name="T17" fmla="*/ 43 w 43"/>
                  <a:gd name="T18" fmla="*/ 37 h 37"/>
                </a:gdLst>
                <a:ahLst/>
                <a:cxnLst>
                  <a:cxn ang="T10">
                    <a:pos x="T0" y="T1"/>
                  </a:cxn>
                  <a:cxn ang="T11">
                    <a:pos x="T2" y="T3"/>
                  </a:cxn>
                  <a:cxn ang="T12">
                    <a:pos x="T4" y="T5"/>
                  </a:cxn>
                  <a:cxn ang="T13">
                    <a:pos x="T6" y="T7"/>
                  </a:cxn>
                  <a:cxn ang="T14">
                    <a:pos x="T8" y="T9"/>
                  </a:cxn>
                </a:cxnLst>
                <a:rect l="T15" t="T16" r="T17" b="T18"/>
                <a:pathLst>
                  <a:path w="43" h="37">
                    <a:moveTo>
                      <a:pt x="0" y="17"/>
                    </a:moveTo>
                    <a:lnTo>
                      <a:pt x="12" y="0"/>
                    </a:lnTo>
                    <a:lnTo>
                      <a:pt x="43" y="19"/>
                    </a:lnTo>
                    <a:lnTo>
                      <a:pt x="32" y="37"/>
                    </a:lnTo>
                    <a:lnTo>
                      <a:pt x="0" y="17"/>
                    </a:lnTo>
                    <a:close/>
                  </a:path>
                </a:pathLst>
              </a:custGeom>
              <a:noFill/>
              <a:ln w="9525">
                <a:noFill/>
                <a:round/>
                <a:headEnd/>
                <a:tailEnd/>
              </a:ln>
            </p:spPr>
            <p:txBody>
              <a:bodyPr>
                <a:prstTxWarp prst="textNoShape">
                  <a:avLst/>
                </a:prstTxWarp>
              </a:bodyPr>
              <a:lstStyle/>
              <a:p>
                <a:endParaRPr lang="en-US"/>
              </a:p>
            </p:txBody>
          </p:sp>
          <p:sp>
            <p:nvSpPr>
              <p:cNvPr id="72052" name="Freeform 1730"/>
              <p:cNvSpPr>
                <a:spLocks/>
              </p:cNvSpPr>
              <p:nvPr/>
            </p:nvSpPr>
            <p:spPr bwMode="auto">
              <a:xfrm>
                <a:off x="4828" y="1733"/>
                <a:ext cx="8" cy="7"/>
              </a:xfrm>
              <a:custGeom>
                <a:avLst/>
                <a:gdLst>
                  <a:gd name="T0" fmla="*/ 0 w 43"/>
                  <a:gd name="T1" fmla="*/ 18 h 37"/>
                  <a:gd name="T2" fmla="*/ 11 w 43"/>
                  <a:gd name="T3" fmla="*/ 0 h 37"/>
                  <a:gd name="T4" fmla="*/ 43 w 43"/>
                  <a:gd name="T5" fmla="*/ 20 h 37"/>
                  <a:gd name="T6" fmla="*/ 32 w 43"/>
                  <a:gd name="T7" fmla="*/ 37 h 37"/>
                  <a:gd name="T8" fmla="*/ 0 w 43"/>
                  <a:gd name="T9" fmla="*/ 18 h 37"/>
                  <a:gd name="T10" fmla="*/ 0 60000 65536"/>
                  <a:gd name="T11" fmla="*/ 0 60000 65536"/>
                  <a:gd name="T12" fmla="*/ 0 60000 65536"/>
                  <a:gd name="T13" fmla="*/ 0 60000 65536"/>
                  <a:gd name="T14" fmla="*/ 0 60000 65536"/>
                  <a:gd name="T15" fmla="*/ 0 w 43"/>
                  <a:gd name="T16" fmla="*/ 0 h 37"/>
                  <a:gd name="T17" fmla="*/ 43 w 43"/>
                  <a:gd name="T18" fmla="*/ 37 h 37"/>
                </a:gdLst>
                <a:ahLst/>
                <a:cxnLst>
                  <a:cxn ang="T10">
                    <a:pos x="T0" y="T1"/>
                  </a:cxn>
                  <a:cxn ang="T11">
                    <a:pos x="T2" y="T3"/>
                  </a:cxn>
                  <a:cxn ang="T12">
                    <a:pos x="T4" y="T5"/>
                  </a:cxn>
                  <a:cxn ang="T13">
                    <a:pos x="T6" y="T7"/>
                  </a:cxn>
                  <a:cxn ang="T14">
                    <a:pos x="T8" y="T9"/>
                  </a:cxn>
                </a:cxnLst>
                <a:rect l="T15" t="T16" r="T17" b="T18"/>
                <a:pathLst>
                  <a:path w="43" h="37">
                    <a:moveTo>
                      <a:pt x="0" y="18"/>
                    </a:moveTo>
                    <a:lnTo>
                      <a:pt x="11" y="0"/>
                    </a:lnTo>
                    <a:lnTo>
                      <a:pt x="43" y="20"/>
                    </a:lnTo>
                    <a:lnTo>
                      <a:pt x="32" y="37"/>
                    </a:lnTo>
                    <a:lnTo>
                      <a:pt x="0" y="18"/>
                    </a:lnTo>
                    <a:close/>
                  </a:path>
                </a:pathLst>
              </a:custGeom>
              <a:noFill/>
              <a:ln w="9525">
                <a:noFill/>
                <a:round/>
                <a:headEnd/>
                <a:tailEnd/>
              </a:ln>
            </p:spPr>
            <p:txBody>
              <a:bodyPr>
                <a:prstTxWarp prst="textNoShape">
                  <a:avLst/>
                </a:prstTxWarp>
              </a:bodyPr>
              <a:lstStyle/>
              <a:p>
                <a:endParaRPr lang="en-US"/>
              </a:p>
            </p:txBody>
          </p:sp>
          <p:sp>
            <p:nvSpPr>
              <p:cNvPr id="72053" name="Freeform 1731"/>
              <p:cNvSpPr>
                <a:spLocks/>
              </p:cNvSpPr>
              <p:nvPr/>
            </p:nvSpPr>
            <p:spPr bwMode="auto">
              <a:xfrm>
                <a:off x="4834" y="1737"/>
                <a:ext cx="8" cy="8"/>
              </a:xfrm>
              <a:custGeom>
                <a:avLst/>
                <a:gdLst>
                  <a:gd name="T0" fmla="*/ 0 w 41"/>
                  <a:gd name="T1" fmla="*/ 17 h 41"/>
                  <a:gd name="T2" fmla="*/ 11 w 41"/>
                  <a:gd name="T3" fmla="*/ 0 h 41"/>
                  <a:gd name="T4" fmla="*/ 41 w 41"/>
                  <a:gd name="T5" fmla="*/ 23 h 41"/>
                  <a:gd name="T6" fmla="*/ 29 w 41"/>
                  <a:gd name="T7" fmla="*/ 41 h 41"/>
                  <a:gd name="T8" fmla="*/ 0 w 41"/>
                  <a:gd name="T9" fmla="*/ 17 h 41"/>
                  <a:gd name="T10" fmla="*/ 0 60000 65536"/>
                  <a:gd name="T11" fmla="*/ 0 60000 65536"/>
                  <a:gd name="T12" fmla="*/ 0 60000 65536"/>
                  <a:gd name="T13" fmla="*/ 0 60000 65536"/>
                  <a:gd name="T14" fmla="*/ 0 60000 65536"/>
                  <a:gd name="T15" fmla="*/ 0 w 41"/>
                  <a:gd name="T16" fmla="*/ 0 h 41"/>
                  <a:gd name="T17" fmla="*/ 41 w 41"/>
                  <a:gd name="T18" fmla="*/ 41 h 41"/>
                </a:gdLst>
                <a:ahLst/>
                <a:cxnLst>
                  <a:cxn ang="T10">
                    <a:pos x="T0" y="T1"/>
                  </a:cxn>
                  <a:cxn ang="T11">
                    <a:pos x="T2" y="T3"/>
                  </a:cxn>
                  <a:cxn ang="T12">
                    <a:pos x="T4" y="T5"/>
                  </a:cxn>
                  <a:cxn ang="T13">
                    <a:pos x="T6" y="T7"/>
                  </a:cxn>
                  <a:cxn ang="T14">
                    <a:pos x="T8" y="T9"/>
                  </a:cxn>
                </a:cxnLst>
                <a:rect l="T15" t="T16" r="T17" b="T18"/>
                <a:pathLst>
                  <a:path w="41" h="41">
                    <a:moveTo>
                      <a:pt x="0" y="17"/>
                    </a:moveTo>
                    <a:lnTo>
                      <a:pt x="11" y="0"/>
                    </a:lnTo>
                    <a:lnTo>
                      <a:pt x="41" y="23"/>
                    </a:lnTo>
                    <a:lnTo>
                      <a:pt x="29" y="41"/>
                    </a:lnTo>
                    <a:lnTo>
                      <a:pt x="0" y="17"/>
                    </a:lnTo>
                    <a:close/>
                  </a:path>
                </a:pathLst>
              </a:custGeom>
              <a:noFill/>
              <a:ln w="9525">
                <a:noFill/>
                <a:round/>
                <a:headEnd/>
                <a:tailEnd/>
              </a:ln>
            </p:spPr>
            <p:txBody>
              <a:bodyPr>
                <a:prstTxWarp prst="textNoShape">
                  <a:avLst/>
                </a:prstTxWarp>
              </a:bodyPr>
              <a:lstStyle/>
              <a:p>
                <a:endParaRPr lang="en-US"/>
              </a:p>
            </p:txBody>
          </p:sp>
          <p:sp>
            <p:nvSpPr>
              <p:cNvPr id="72054" name="Freeform 1732"/>
              <p:cNvSpPr>
                <a:spLocks/>
              </p:cNvSpPr>
              <p:nvPr/>
            </p:nvSpPr>
            <p:spPr bwMode="auto">
              <a:xfrm>
                <a:off x="4840" y="1742"/>
                <a:ext cx="8" cy="8"/>
              </a:xfrm>
              <a:custGeom>
                <a:avLst/>
                <a:gdLst>
                  <a:gd name="T0" fmla="*/ 0 w 40"/>
                  <a:gd name="T1" fmla="*/ 18 h 41"/>
                  <a:gd name="T2" fmla="*/ 12 w 40"/>
                  <a:gd name="T3" fmla="*/ 0 h 41"/>
                  <a:gd name="T4" fmla="*/ 40 w 40"/>
                  <a:gd name="T5" fmla="*/ 26 h 41"/>
                  <a:gd name="T6" fmla="*/ 25 w 40"/>
                  <a:gd name="T7" fmla="*/ 41 h 41"/>
                  <a:gd name="T8" fmla="*/ 0 w 40"/>
                  <a:gd name="T9" fmla="*/ 18 h 41"/>
                  <a:gd name="T10" fmla="*/ 0 60000 65536"/>
                  <a:gd name="T11" fmla="*/ 0 60000 65536"/>
                  <a:gd name="T12" fmla="*/ 0 60000 65536"/>
                  <a:gd name="T13" fmla="*/ 0 60000 65536"/>
                  <a:gd name="T14" fmla="*/ 0 60000 65536"/>
                  <a:gd name="T15" fmla="*/ 0 w 40"/>
                  <a:gd name="T16" fmla="*/ 0 h 41"/>
                  <a:gd name="T17" fmla="*/ 40 w 40"/>
                  <a:gd name="T18" fmla="*/ 41 h 41"/>
                </a:gdLst>
                <a:ahLst/>
                <a:cxnLst>
                  <a:cxn ang="T10">
                    <a:pos x="T0" y="T1"/>
                  </a:cxn>
                  <a:cxn ang="T11">
                    <a:pos x="T2" y="T3"/>
                  </a:cxn>
                  <a:cxn ang="T12">
                    <a:pos x="T4" y="T5"/>
                  </a:cxn>
                  <a:cxn ang="T13">
                    <a:pos x="T6" y="T7"/>
                  </a:cxn>
                  <a:cxn ang="T14">
                    <a:pos x="T8" y="T9"/>
                  </a:cxn>
                </a:cxnLst>
                <a:rect l="T15" t="T16" r="T17" b="T18"/>
                <a:pathLst>
                  <a:path w="40" h="41">
                    <a:moveTo>
                      <a:pt x="0" y="18"/>
                    </a:moveTo>
                    <a:lnTo>
                      <a:pt x="12" y="0"/>
                    </a:lnTo>
                    <a:lnTo>
                      <a:pt x="40" y="26"/>
                    </a:lnTo>
                    <a:lnTo>
                      <a:pt x="25" y="41"/>
                    </a:lnTo>
                    <a:lnTo>
                      <a:pt x="0" y="18"/>
                    </a:lnTo>
                    <a:close/>
                  </a:path>
                </a:pathLst>
              </a:custGeom>
              <a:noFill/>
              <a:ln w="9525">
                <a:noFill/>
                <a:round/>
                <a:headEnd/>
                <a:tailEnd/>
              </a:ln>
            </p:spPr>
            <p:txBody>
              <a:bodyPr>
                <a:prstTxWarp prst="textNoShape">
                  <a:avLst/>
                </a:prstTxWarp>
              </a:bodyPr>
              <a:lstStyle/>
              <a:p>
                <a:endParaRPr lang="en-US"/>
              </a:p>
            </p:txBody>
          </p:sp>
          <p:sp>
            <p:nvSpPr>
              <p:cNvPr id="72055" name="Freeform 1733"/>
              <p:cNvSpPr>
                <a:spLocks/>
              </p:cNvSpPr>
              <p:nvPr/>
            </p:nvSpPr>
            <p:spPr bwMode="auto">
              <a:xfrm>
                <a:off x="4845" y="1747"/>
                <a:ext cx="9" cy="8"/>
              </a:xfrm>
              <a:custGeom>
                <a:avLst/>
                <a:gdLst>
                  <a:gd name="T0" fmla="*/ 0 w 43"/>
                  <a:gd name="T1" fmla="*/ 15 h 41"/>
                  <a:gd name="T2" fmla="*/ 15 w 43"/>
                  <a:gd name="T3" fmla="*/ 0 h 41"/>
                  <a:gd name="T4" fmla="*/ 43 w 43"/>
                  <a:gd name="T5" fmla="*/ 30 h 41"/>
                  <a:gd name="T6" fmla="*/ 30 w 43"/>
                  <a:gd name="T7" fmla="*/ 41 h 41"/>
                  <a:gd name="T8" fmla="*/ 0 w 43"/>
                  <a:gd name="T9" fmla="*/ 15 h 41"/>
                  <a:gd name="T10" fmla="*/ 0 60000 65536"/>
                  <a:gd name="T11" fmla="*/ 0 60000 65536"/>
                  <a:gd name="T12" fmla="*/ 0 60000 65536"/>
                  <a:gd name="T13" fmla="*/ 0 60000 65536"/>
                  <a:gd name="T14" fmla="*/ 0 60000 65536"/>
                  <a:gd name="T15" fmla="*/ 0 w 43"/>
                  <a:gd name="T16" fmla="*/ 0 h 41"/>
                  <a:gd name="T17" fmla="*/ 43 w 43"/>
                  <a:gd name="T18" fmla="*/ 41 h 41"/>
                </a:gdLst>
                <a:ahLst/>
                <a:cxnLst>
                  <a:cxn ang="T10">
                    <a:pos x="T0" y="T1"/>
                  </a:cxn>
                  <a:cxn ang="T11">
                    <a:pos x="T2" y="T3"/>
                  </a:cxn>
                  <a:cxn ang="T12">
                    <a:pos x="T4" y="T5"/>
                  </a:cxn>
                  <a:cxn ang="T13">
                    <a:pos x="T6" y="T7"/>
                  </a:cxn>
                  <a:cxn ang="T14">
                    <a:pos x="T8" y="T9"/>
                  </a:cxn>
                </a:cxnLst>
                <a:rect l="T15" t="T16" r="T17" b="T18"/>
                <a:pathLst>
                  <a:path w="43" h="41">
                    <a:moveTo>
                      <a:pt x="0" y="15"/>
                    </a:moveTo>
                    <a:lnTo>
                      <a:pt x="15" y="0"/>
                    </a:lnTo>
                    <a:lnTo>
                      <a:pt x="43" y="30"/>
                    </a:lnTo>
                    <a:lnTo>
                      <a:pt x="30" y="41"/>
                    </a:lnTo>
                    <a:lnTo>
                      <a:pt x="0" y="15"/>
                    </a:lnTo>
                    <a:close/>
                  </a:path>
                </a:pathLst>
              </a:custGeom>
              <a:noFill/>
              <a:ln w="9525">
                <a:noFill/>
                <a:round/>
                <a:headEnd/>
                <a:tailEnd/>
              </a:ln>
            </p:spPr>
            <p:txBody>
              <a:bodyPr>
                <a:prstTxWarp prst="textNoShape">
                  <a:avLst/>
                </a:prstTxWarp>
              </a:bodyPr>
              <a:lstStyle/>
              <a:p>
                <a:endParaRPr lang="en-US"/>
              </a:p>
            </p:txBody>
          </p:sp>
          <p:sp>
            <p:nvSpPr>
              <p:cNvPr id="72056" name="Freeform 1734"/>
              <p:cNvSpPr>
                <a:spLocks/>
              </p:cNvSpPr>
              <p:nvPr/>
            </p:nvSpPr>
            <p:spPr bwMode="auto">
              <a:xfrm>
                <a:off x="4851" y="1753"/>
                <a:ext cx="8" cy="8"/>
              </a:xfrm>
              <a:custGeom>
                <a:avLst/>
                <a:gdLst>
                  <a:gd name="T0" fmla="*/ 0 w 39"/>
                  <a:gd name="T1" fmla="*/ 11 h 39"/>
                  <a:gd name="T2" fmla="*/ 13 w 39"/>
                  <a:gd name="T3" fmla="*/ 0 h 39"/>
                  <a:gd name="T4" fmla="*/ 39 w 39"/>
                  <a:gd name="T5" fmla="*/ 26 h 39"/>
                  <a:gd name="T6" fmla="*/ 26 w 39"/>
                  <a:gd name="T7" fmla="*/ 39 h 39"/>
                  <a:gd name="T8" fmla="*/ 0 w 39"/>
                  <a:gd name="T9" fmla="*/ 11 h 39"/>
                  <a:gd name="T10" fmla="*/ 0 60000 65536"/>
                  <a:gd name="T11" fmla="*/ 0 60000 65536"/>
                  <a:gd name="T12" fmla="*/ 0 60000 65536"/>
                  <a:gd name="T13" fmla="*/ 0 60000 65536"/>
                  <a:gd name="T14" fmla="*/ 0 60000 65536"/>
                  <a:gd name="T15" fmla="*/ 0 w 39"/>
                  <a:gd name="T16" fmla="*/ 0 h 39"/>
                  <a:gd name="T17" fmla="*/ 39 w 39"/>
                  <a:gd name="T18" fmla="*/ 39 h 39"/>
                </a:gdLst>
                <a:ahLst/>
                <a:cxnLst>
                  <a:cxn ang="T10">
                    <a:pos x="T0" y="T1"/>
                  </a:cxn>
                  <a:cxn ang="T11">
                    <a:pos x="T2" y="T3"/>
                  </a:cxn>
                  <a:cxn ang="T12">
                    <a:pos x="T4" y="T5"/>
                  </a:cxn>
                  <a:cxn ang="T13">
                    <a:pos x="T6" y="T7"/>
                  </a:cxn>
                  <a:cxn ang="T14">
                    <a:pos x="T8" y="T9"/>
                  </a:cxn>
                </a:cxnLst>
                <a:rect l="T15" t="T16" r="T17" b="T18"/>
                <a:pathLst>
                  <a:path w="39" h="39">
                    <a:moveTo>
                      <a:pt x="0" y="11"/>
                    </a:moveTo>
                    <a:lnTo>
                      <a:pt x="13" y="0"/>
                    </a:lnTo>
                    <a:lnTo>
                      <a:pt x="39" y="26"/>
                    </a:lnTo>
                    <a:lnTo>
                      <a:pt x="26" y="39"/>
                    </a:lnTo>
                    <a:lnTo>
                      <a:pt x="0" y="11"/>
                    </a:lnTo>
                    <a:close/>
                  </a:path>
                </a:pathLst>
              </a:custGeom>
              <a:noFill/>
              <a:ln w="9525">
                <a:noFill/>
                <a:round/>
                <a:headEnd/>
                <a:tailEnd/>
              </a:ln>
            </p:spPr>
            <p:txBody>
              <a:bodyPr>
                <a:prstTxWarp prst="textNoShape">
                  <a:avLst/>
                </a:prstTxWarp>
              </a:bodyPr>
              <a:lstStyle/>
              <a:p>
                <a:endParaRPr lang="en-US"/>
              </a:p>
            </p:txBody>
          </p:sp>
          <p:sp>
            <p:nvSpPr>
              <p:cNvPr id="72057" name="Freeform 1735"/>
              <p:cNvSpPr>
                <a:spLocks/>
              </p:cNvSpPr>
              <p:nvPr/>
            </p:nvSpPr>
            <p:spPr bwMode="auto">
              <a:xfrm>
                <a:off x="4856" y="1758"/>
                <a:ext cx="8" cy="8"/>
              </a:xfrm>
              <a:custGeom>
                <a:avLst/>
                <a:gdLst>
                  <a:gd name="T0" fmla="*/ 0 w 37"/>
                  <a:gd name="T1" fmla="*/ 13 h 39"/>
                  <a:gd name="T2" fmla="*/ 13 w 37"/>
                  <a:gd name="T3" fmla="*/ 0 h 39"/>
                  <a:gd name="T4" fmla="*/ 37 w 37"/>
                  <a:gd name="T5" fmla="*/ 22 h 39"/>
                  <a:gd name="T6" fmla="*/ 26 w 37"/>
                  <a:gd name="T7" fmla="*/ 39 h 39"/>
                  <a:gd name="T8" fmla="*/ 26 w 37"/>
                  <a:gd name="T9" fmla="*/ 37 h 39"/>
                  <a:gd name="T10" fmla="*/ 0 w 37"/>
                  <a:gd name="T11" fmla="*/ 13 h 39"/>
                  <a:gd name="T12" fmla="*/ 0 60000 65536"/>
                  <a:gd name="T13" fmla="*/ 0 60000 65536"/>
                  <a:gd name="T14" fmla="*/ 0 60000 65536"/>
                  <a:gd name="T15" fmla="*/ 0 60000 65536"/>
                  <a:gd name="T16" fmla="*/ 0 60000 65536"/>
                  <a:gd name="T17" fmla="*/ 0 60000 65536"/>
                  <a:gd name="T18" fmla="*/ 0 w 37"/>
                  <a:gd name="T19" fmla="*/ 0 h 39"/>
                  <a:gd name="T20" fmla="*/ 37 w 37"/>
                  <a:gd name="T21" fmla="*/ 39 h 39"/>
                </a:gdLst>
                <a:ahLst/>
                <a:cxnLst>
                  <a:cxn ang="T12">
                    <a:pos x="T0" y="T1"/>
                  </a:cxn>
                  <a:cxn ang="T13">
                    <a:pos x="T2" y="T3"/>
                  </a:cxn>
                  <a:cxn ang="T14">
                    <a:pos x="T4" y="T5"/>
                  </a:cxn>
                  <a:cxn ang="T15">
                    <a:pos x="T6" y="T7"/>
                  </a:cxn>
                  <a:cxn ang="T16">
                    <a:pos x="T8" y="T9"/>
                  </a:cxn>
                  <a:cxn ang="T17">
                    <a:pos x="T10" y="T11"/>
                  </a:cxn>
                </a:cxnLst>
                <a:rect l="T18" t="T19" r="T20" b="T21"/>
                <a:pathLst>
                  <a:path w="37" h="39">
                    <a:moveTo>
                      <a:pt x="0" y="13"/>
                    </a:moveTo>
                    <a:lnTo>
                      <a:pt x="13" y="0"/>
                    </a:lnTo>
                    <a:lnTo>
                      <a:pt x="37" y="22"/>
                    </a:lnTo>
                    <a:lnTo>
                      <a:pt x="26" y="39"/>
                    </a:lnTo>
                    <a:lnTo>
                      <a:pt x="26" y="37"/>
                    </a:lnTo>
                    <a:lnTo>
                      <a:pt x="0" y="13"/>
                    </a:lnTo>
                    <a:close/>
                  </a:path>
                </a:pathLst>
              </a:custGeom>
              <a:noFill/>
              <a:ln w="9525">
                <a:noFill/>
                <a:round/>
                <a:headEnd/>
                <a:tailEnd/>
              </a:ln>
            </p:spPr>
            <p:txBody>
              <a:bodyPr>
                <a:prstTxWarp prst="textNoShape">
                  <a:avLst/>
                </a:prstTxWarp>
              </a:bodyPr>
              <a:lstStyle/>
              <a:p>
                <a:endParaRPr lang="en-US"/>
              </a:p>
            </p:txBody>
          </p:sp>
          <p:sp>
            <p:nvSpPr>
              <p:cNvPr id="72058" name="Freeform 1736"/>
              <p:cNvSpPr>
                <a:spLocks/>
              </p:cNvSpPr>
              <p:nvPr/>
            </p:nvSpPr>
            <p:spPr bwMode="auto">
              <a:xfrm>
                <a:off x="4861" y="1762"/>
                <a:ext cx="8" cy="8"/>
              </a:xfrm>
              <a:custGeom>
                <a:avLst/>
                <a:gdLst>
                  <a:gd name="T0" fmla="*/ 0 w 37"/>
                  <a:gd name="T1" fmla="*/ 17 h 38"/>
                  <a:gd name="T2" fmla="*/ 11 w 37"/>
                  <a:gd name="T3" fmla="*/ 0 h 38"/>
                  <a:gd name="T4" fmla="*/ 37 w 37"/>
                  <a:gd name="T5" fmla="*/ 23 h 38"/>
                  <a:gd name="T6" fmla="*/ 25 w 37"/>
                  <a:gd name="T7" fmla="*/ 38 h 38"/>
                  <a:gd name="T8" fmla="*/ 0 w 37"/>
                  <a:gd name="T9" fmla="*/ 17 h 38"/>
                  <a:gd name="T10" fmla="*/ 0 60000 65536"/>
                  <a:gd name="T11" fmla="*/ 0 60000 65536"/>
                  <a:gd name="T12" fmla="*/ 0 60000 65536"/>
                  <a:gd name="T13" fmla="*/ 0 60000 65536"/>
                  <a:gd name="T14" fmla="*/ 0 60000 65536"/>
                  <a:gd name="T15" fmla="*/ 0 w 37"/>
                  <a:gd name="T16" fmla="*/ 0 h 38"/>
                  <a:gd name="T17" fmla="*/ 37 w 37"/>
                  <a:gd name="T18" fmla="*/ 38 h 38"/>
                </a:gdLst>
                <a:ahLst/>
                <a:cxnLst>
                  <a:cxn ang="T10">
                    <a:pos x="T0" y="T1"/>
                  </a:cxn>
                  <a:cxn ang="T11">
                    <a:pos x="T2" y="T3"/>
                  </a:cxn>
                  <a:cxn ang="T12">
                    <a:pos x="T4" y="T5"/>
                  </a:cxn>
                  <a:cxn ang="T13">
                    <a:pos x="T6" y="T7"/>
                  </a:cxn>
                  <a:cxn ang="T14">
                    <a:pos x="T8" y="T9"/>
                  </a:cxn>
                </a:cxnLst>
                <a:rect l="T15" t="T16" r="T17" b="T18"/>
                <a:pathLst>
                  <a:path w="37" h="38">
                    <a:moveTo>
                      <a:pt x="0" y="17"/>
                    </a:moveTo>
                    <a:lnTo>
                      <a:pt x="11" y="0"/>
                    </a:lnTo>
                    <a:lnTo>
                      <a:pt x="37" y="23"/>
                    </a:lnTo>
                    <a:lnTo>
                      <a:pt x="25" y="38"/>
                    </a:lnTo>
                    <a:lnTo>
                      <a:pt x="0" y="17"/>
                    </a:lnTo>
                    <a:close/>
                  </a:path>
                </a:pathLst>
              </a:custGeom>
              <a:noFill/>
              <a:ln w="9525">
                <a:noFill/>
                <a:round/>
                <a:headEnd/>
                <a:tailEnd/>
              </a:ln>
            </p:spPr>
            <p:txBody>
              <a:bodyPr>
                <a:prstTxWarp prst="textNoShape">
                  <a:avLst/>
                </a:prstTxWarp>
              </a:bodyPr>
              <a:lstStyle/>
              <a:p>
                <a:endParaRPr lang="en-US"/>
              </a:p>
            </p:txBody>
          </p:sp>
          <p:sp>
            <p:nvSpPr>
              <p:cNvPr id="72059" name="Freeform 1737"/>
              <p:cNvSpPr>
                <a:spLocks/>
              </p:cNvSpPr>
              <p:nvPr/>
            </p:nvSpPr>
            <p:spPr bwMode="auto">
              <a:xfrm>
                <a:off x="4866" y="1767"/>
                <a:ext cx="8" cy="7"/>
              </a:xfrm>
              <a:custGeom>
                <a:avLst/>
                <a:gdLst>
                  <a:gd name="T0" fmla="*/ 0 w 37"/>
                  <a:gd name="T1" fmla="*/ 15 h 35"/>
                  <a:gd name="T2" fmla="*/ 12 w 37"/>
                  <a:gd name="T3" fmla="*/ 0 h 35"/>
                  <a:gd name="T4" fmla="*/ 37 w 37"/>
                  <a:gd name="T5" fmla="*/ 17 h 35"/>
                  <a:gd name="T6" fmla="*/ 26 w 37"/>
                  <a:gd name="T7" fmla="*/ 35 h 35"/>
                  <a:gd name="T8" fmla="*/ 0 w 37"/>
                  <a:gd name="T9" fmla="*/ 15 h 35"/>
                  <a:gd name="T10" fmla="*/ 0 60000 65536"/>
                  <a:gd name="T11" fmla="*/ 0 60000 65536"/>
                  <a:gd name="T12" fmla="*/ 0 60000 65536"/>
                  <a:gd name="T13" fmla="*/ 0 60000 65536"/>
                  <a:gd name="T14" fmla="*/ 0 60000 65536"/>
                  <a:gd name="T15" fmla="*/ 0 w 37"/>
                  <a:gd name="T16" fmla="*/ 0 h 35"/>
                  <a:gd name="T17" fmla="*/ 37 w 37"/>
                  <a:gd name="T18" fmla="*/ 35 h 35"/>
                </a:gdLst>
                <a:ahLst/>
                <a:cxnLst>
                  <a:cxn ang="T10">
                    <a:pos x="T0" y="T1"/>
                  </a:cxn>
                  <a:cxn ang="T11">
                    <a:pos x="T2" y="T3"/>
                  </a:cxn>
                  <a:cxn ang="T12">
                    <a:pos x="T4" y="T5"/>
                  </a:cxn>
                  <a:cxn ang="T13">
                    <a:pos x="T6" y="T7"/>
                  </a:cxn>
                  <a:cxn ang="T14">
                    <a:pos x="T8" y="T9"/>
                  </a:cxn>
                </a:cxnLst>
                <a:rect l="T15" t="T16" r="T17" b="T18"/>
                <a:pathLst>
                  <a:path w="37" h="35">
                    <a:moveTo>
                      <a:pt x="0" y="15"/>
                    </a:moveTo>
                    <a:lnTo>
                      <a:pt x="12" y="0"/>
                    </a:lnTo>
                    <a:lnTo>
                      <a:pt x="37" y="17"/>
                    </a:lnTo>
                    <a:lnTo>
                      <a:pt x="26" y="35"/>
                    </a:lnTo>
                    <a:lnTo>
                      <a:pt x="0" y="15"/>
                    </a:lnTo>
                    <a:close/>
                  </a:path>
                </a:pathLst>
              </a:custGeom>
              <a:noFill/>
              <a:ln w="9525">
                <a:noFill/>
                <a:round/>
                <a:headEnd/>
                <a:tailEnd/>
              </a:ln>
            </p:spPr>
            <p:txBody>
              <a:bodyPr>
                <a:prstTxWarp prst="textNoShape">
                  <a:avLst/>
                </a:prstTxWarp>
              </a:bodyPr>
              <a:lstStyle/>
              <a:p>
                <a:endParaRPr lang="en-US"/>
              </a:p>
            </p:txBody>
          </p:sp>
          <p:sp>
            <p:nvSpPr>
              <p:cNvPr id="72060" name="Freeform 1738"/>
              <p:cNvSpPr>
                <a:spLocks/>
              </p:cNvSpPr>
              <p:nvPr/>
            </p:nvSpPr>
            <p:spPr bwMode="auto">
              <a:xfrm>
                <a:off x="4872" y="1770"/>
                <a:ext cx="7" cy="7"/>
              </a:xfrm>
              <a:custGeom>
                <a:avLst/>
                <a:gdLst>
                  <a:gd name="T0" fmla="*/ 0 w 35"/>
                  <a:gd name="T1" fmla="*/ 18 h 35"/>
                  <a:gd name="T2" fmla="*/ 11 w 35"/>
                  <a:gd name="T3" fmla="*/ 0 h 35"/>
                  <a:gd name="T4" fmla="*/ 35 w 35"/>
                  <a:gd name="T5" fmla="*/ 18 h 35"/>
                  <a:gd name="T6" fmla="*/ 26 w 35"/>
                  <a:gd name="T7" fmla="*/ 35 h 35"/>
                  <a:gd name="T8" fmla="*/ 0 w 35"/>
                  <a:gd name="T9" fmla="*/ 18 h 35"/>
                  <a:gd name="T10" fmla="*/ 0 60000 65536"/>
                  <a:gd name="T11" fmla="*/ 0 60000 65536"/>
                  <a:gd name="T12" fmla="*/ 0 60000 65536"/>
                  <a:gd name="T13" fmla="*/ 0 60000 65536"/>
                  <a:gd name="T14" fmla="*/ 0 60000 65536"/>
                  <a:gd name="T15" fmla="*/ 0 w 35"/>
                  <a:gd name="T16" fmla="*/ 0 h 35"/>
                  <a:gd name="T17" fmla="*/ 35 w 35"/>
                  <a:gd name="T18" fmla="*/ 35 h 35"/>
                </a:gdLst>
                <a:ahLst/>
                <a:cxnLst>
                  <a:cxn ang="T10">
                    <a:pos x="T0" y="T1"/>
                  </a:cxn>
                  <a:cxn ang="T11">
                    <a:pos x="T2" y="T3"/>
                  </a:cxn>
                  <a:cxn ang="T12">
                    <a:pos x="T4" y="T5"/>
                  </a:cxn>
                  <a:cxn ang="T13">
                    <a:pos x="T6" y="T7"/>
                  </a:cxn>
                  <a:cxn ang="T14">
                    <a:pos x="T8" y="T9"/>
                  </a:cxn>
                </a:cxnLst>
                <a:rect l="T15" t="T16" r="T17" b="T18"/>
                <a:pathLst>
                  <a:path w="35" h="35">
                    <a:moveTo>
                      <a:pt x="0" y="18"/>
                    </a:moveTo>
                    <a:lnTo>
                      <a:pt x="11" y="0"/>
                    </a:lnTo>
                    <a:lnTo>
                      <a:pt x="35" y="18"/>
                    </a:lnTo>
                    <a:lnTo>
                      <a:pt x="26" y="35"/>
                    </a:lnTo>
                    <a:lnTo>
                      <a:pt x="0" y="18"/>
                    </a:lnTo>
                    <a:close/>
                  </a:path>
                </a:pathLst>
              </a:custGeom>
              <a:noFill/>
              <a:ln w="9525">
                <a:noFill/>
                <a:round/>
                <a:headEnd/>
                <a:tailEnd/>
              </a:ln>
            </p:spPr>
            <p:txBody>
              <a:bodyPr>
                <a:prstTxWarp prst="textNoShape">
                  <a:avLst/>
                </a:prstTxWarp>
              </a:bodyPr>
              <a:lstStyle/>
              <a:p>
                <a:endParaRPr lang="en-US"/>
              </a:p>
            </p:txBody>
          </p:sp>
          <p:sp>
            <p:nvSpPr>
              <p:cNvPr id="72061" name="Freeform 1739"/>
              <p:cNvSpPr>
                <a:spLocks/>
              </p:cNvSpPr>
              <p:nvPr/>
            </p:nvSpPr>
            <p:spPr bwMode="auto">
              <a:xfrm>
                <a:off x="4877" y="1774"/>
                <a:ext cx="7" cy="6"/>
              </a:xfrm>
              <a:custGeom>
                <a:avLst/>
                <a:gdLst>
                  <a:gd name="T0" fmla="*/ 0 w 35"/>
                  <a:gd name="T1" fmla="*/ 17 h 32"/>
                  <a:gd name="T2" fmla="*/ 9 w 35"/>
                  <a:gd name="T3" fmla="*/ 0 h 32"/>
                  <a:gd name="T4" fmla="*/ 35 w 35"/>
                  <a:gd name="T5" fmla="*/ 14 h 32"/>
                  <a:gd name="T6" fmla="*/ 23 w 35"/>
                  <a:gd name="T7" fmla="*/ 32 h 32"/>
                  <a:gd name="T8" fmla="*/ 0 w 35"/>
                  <a:gd name="T9" fmla="*/ 17 h 32"/>
                  <a:gd name="T10" fmla="*/ 0 60000 65536"/>
                  <a:gd name="T11" fmla="*/ 0 60000 65536"/>
                  <a:gd name="T12" fmla="*/ 0 60000 65536"/>
                  <a:gd name="T13" fmla="*/ 0 60000 65536"/>
                  <a:gd name="T14" fmla="*/ 0 60000 65536"/>
                  <a:gd name="T15" fmla="*/ 0 w 35"/>
                  <a:gd name="T16" fmla="*/ 0 h 32"/>
                  <a:gd name="T17" fmla="*/ 35 w 35"/>
                  <a:gd name="T18" fmla="*/ 32 h 32"/>
                </a:gdLst>
                <a:ahLst/>
                <a:cxnLst>
                  <a:cxn ang="T10">
                    <a:pos x="T0" y="T1"/>
                  </a:cxn>
                  <a:cxn ang="T11">
                    <a:pos x="T2" y="T3"/>
                  </a:cxn>
                  <a:cxn ang="T12">
                    <a:pos x="T4" y="T5"/>
                  </a:cxn>
                  <a:cxn ang="T13">
                    <a:pos x="T6" y="T7"/>
                  </a:cxn>
                  <a:cxn ang="T14">
                    <a:pos x="T8" y="T9"/>
                  </a:cxn>
                </a:cxnLst>
                <a:rect l="T15" t="T16" r="T17" b="T18"/>
                <a:pathLst>
                  <a:path w="35" h="32">
                    <a:moveTo>
                      <a:pt x="0" y="17"/>
                    </a:moveTo>
                    <a:lnTo>
                      <a:pt x="9" y="0"/>
                    </a:lnTo>
                    <a:lnTo>
                      <a:pt x="35" y="14"/>
                    </a:lnTo>
                    <a:lnTo>
                      <a:pt x="23" y="32"/>
                    </a:lnTo>
                    <a:lnTo>
                      <a:pt x="0" y="17"/>
                    </a:lnTo>
                    <a:close/>
                  </a:path>
                </a:pathLst>
              </a:custGeom>
              <a:noFill/>
              <a:ln w="9525">
                <a:noFill/>
                <a:round/>
                <a:headEnd/>
                <a:tailEnd/>
              </a:ln>
            </p:spPr>
            <p:txBody>
              <a:bodyPr>
                <a:prstTxWarp prst="textNoShape">
                  <a:avLst/>
                </a:prstTxWarp>
              </a:bodyPr>
              <a:lstStyle/>
              <a:p>
                <a:endParaRPr lang="en-US"/>
              </a:p>
            </p:txBody>
          </p:sp>
          <p:sp>
            <p:nvSpPr>
              <p:cNvPr id="72062" name="Freeform 1740"/>
              <p:cNvSpPr>
                <a:spLocks/>
              </p:cNvSpPr>
              <p:nvPr/>
            </p:nvSpPr>
            <p:spPr bwMode="auto">
              <a:xfrm>
                <a:off x="4881" y="1777"/>
                <a:ext cx="7" cy="6"/>
              </a:xfrm>
              <a:custGeom>
                <a:avLst/>
                <a:gdLst>
                  <a:gd name="T0" fmla="*/ 0 w 35"/>
                  <a:gd name="T1" fmla="*/ 18 h 31"/>
                  <a:gd name="T2" fmla="*/ 12 w 35"/>
                  <a:gd name="T3" fmla="*/ 0 h 31"/>
                  <a:gd name="T4" fmla="*/ 35 w 35"/>
                  <a:gd name="T5" fmla="*/ 14 h 31"/>
                  <a:gd name="T6" fmla="*/ 26 w 35"/>
                  <a:gd name="T7" fmla="*/ 31 h 31"/>
                  <a:gd name="T8" fmla="*/ 0 w 35"/>
                  <a:gd name="T9" fmla="*/ 18 h 31"/>
                  <a:gd name="T10" fmla="*/ 0 60000 65536"/>
                  <a:gd name="T11" fmla="*/ 0 60000 65536"/>
                  <a:gd name="T12" fmla="*/ 0 60000 65536"/>
                  <a:gd name="T13" fmla="*/ 0 60000 65536"/>
                  <a:gd name="T14" fmla="*/ 0 60000 65536"/>
                  <a:gd name="T15" fmla="*/ 0 w 35"/>
                  <a:gd name="T16" fmla="*/ 0 h 31"/>
                  <a:gd name="T17" fmla="*/ 35 w 35"/>
                  <a:gd name="T18" fmla="*/ 31 h 31"/>
                </a:gdLst>
                <a:ahLst/>
                <a:cxnLst>
                  <a:cxn ang="T10">
                    <a:pos x="T0" y="T1"/>
                  </a:cxn>
                  <a:cxn ang="T11">
                    <a:pos x="T2" y="T3"/>
                  </a:cxn>
                  <a:cxn ang="T12">
                    <a:pos x="T4" y="T5"/>
                  </a:cxn>
                  <a:cxn ang="T13">
                    <a:pos x="T6" y="T7"/>
                  </a:cxn>
                  <a:cxn ang="T14">
                    <a:pos x="T8" y="T9"/>
                  </a:cxn>
                </a:cxnLst>
                <a:rect l="T15" t="T16" r="T17" b="T18"/>
                <a:pathLst>
                  <a:path w="35" h="31">
                    <a:moveTo>
                      <a:pt x="0" y="18"/>
                    </a:moveTo>
                    <a:lnTo>
                      <a:pt x="12" y="0"/>
                    </a:lnTo>
                    <a:lnTo>
                      <a:pt x="35" y="14"/>
                    </a:lnTo>
                    <a:lnTo>
                      <a:pt x="26" y="31"/>
                    </a:lnTo>
                    <a:lnTo>
                      <a:pt x="0" y="18"/>
                    </a:lnTo>
                    <a:close/>
                  </a:path>
                </a:pathLst>
              </a:custGeom>
              <a:noFill/>
              <a:ln w="9525">
                <a:noFill/>
                <a:round/>
                <a:headEnd/>
                <a:tailEnd/>
              </a:ln>
            </p:spPr>
            <p:txBody>
              <a:bodyPr>
                <a:prstTxWarp prst="textNoShape">
                  <a:avLst/>
                </a:prstTxWarp>
              </a:bodyPr>
              <a:lstStyle/>
              <a:p>
                <a:endParaRPr lang="en-US"/>
              </a:p>
            </p:txBody>
          </p:sp>
          <p:sp>
            <p:nvSpPr>
              <p:cNvPr id="72063" name="Freeform 1741"/>
              <p:cNvSpPr>
                <a:spLocks/>
              </p:cNvSpPr>
              <p:nvPr/>
            </p:nvSpPr>
            <p:spPr bwMode="auto">
              <a:xfrm>
                <a:off x="4887" y="1780"/>
                <a:ext cx="6" cy="5"/>
              </a:xfrm>
              <a:custGeom>
                <a:avLst/>
                <a:gdLst>
                  <a:gd name="T0" fmla="*/ 0 w 32"/>
                  <a:gd name="T1" fmla="*/ 17 h 29"/>
                  <a:gd name="T2" fmla="*/ 9 w 32"/>
                  <a:gd name="T3" fmla="*/ 0 h 29"/>
                  <a:gd name="T4" fmla="*/ 32 w 32"/>
                  <a:gd name="T5" fmla="*/ 10 h 29"/>
                  <a:gd name="T6" fmla="*/ 26 w 32"/>
                  <a:gd name="T7" fmla="*/ 29 h 29"/>
                  <a:gd name="T8" fmla="*/ 24 w 32"/>
                  <a:gd name="T9" fmla="*/ 29 h 29"/>
                  <a:gd name="T10" fmla="*/ 0 w 32"/>
                  <a:gd name="T11" fmla="*/ 17 h 29"/>
                  <a:gd name="T12" fmla="*/ 0 60000 65536"/>
                  <a:gd name="T13" fmla="*/ 0 60000 65536"/>
                  <a:gd name="T14" fmla="*/ 0 60000 65536"/>
                  <a:gd name="T15" fmla="*/ 0 60000 65536"/>
                  <a:gd name="T16" fmla="*/ 0 60000 65536"/>
                  <a:gd name="T17" fmla="*/ 0 60000 65536"/>
                  <a:gd name="T18" fmla="*/ 0 w 32"/>
                  <a:gd name="T19" fmla="*/ 0 h 29"/>
                  <a:gd name="T20" fmla="*/ 32 w 32"/>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32" h="29">
                    <a:moveTo>
                      <a:pt x="0" y="17"/>
                    </a:moveTo>
                    <a:lnTo>
                      <a:pt x="9" y="0"/>
                    </a:lnTo>
                    <a:lnTo>
                      <a:pt x="32" y="10"/>
                    </a:lnTo>
                    <a:lnTo>
                      <a:pt x="26" y="29"/>
                    </a:lnTo>
                    <a:lnTo>
                      <a:pt x="24" y="29"/>
                    </a:lnTo>
                    <a:lnTo>
                      <a:pt x="0" y="17"/>
                    </a:lnTo>
                    <a:close/>
                  </a:path>
                </a:pathLst>
              </a:custGeom>
              <a:noFill/>
              <a:ln w="9525">
                <a:noFill/>
                <a:round/>
                <a:headEnd/>
                <a:tailEnd/>
              </a:ln>
            </p:spPr>
            <p:txBody>
              <a:bodyPr>
                <a:prstTxWarp prst="textNoShape">
                  <a:avLst/>
                </a:prstTxWarp>
              </a:bodyPr>
              <a:lstStyle/>
              <a:p>
                <a:endParaRPr lang="en-US"/>
              </a:p>
            </p:txBody>
          </p:sp>
          <p:sp>
            <p:nvSpPr>
              <p:cNvPr id="72064" name="Freeform 1742"/>
              <p:cNvSpPr>
                <a:spLocks/>
              </p:cNvSpPr>
              <p:nvPr/>
            </p:nvSpPr>
            <p:spPr bwMode="auto">
              <a:xfrm>
                <a:off x="4892" y="1782"/>
                <a:ext cx="6" cy="5"/>
              </a:xfrm>
              <a:custGeom>
                <a:avLst/>
                <a:gdLst>
                  <a:gd name="T0" fmla="*/ 0 w 29"/>
                  <a:gd name="T1" fmla="*/ 19 h 28"/>
                  <a:gd name="T2" fmla="*/ 6 w 29"/>
                  <a:gd name="T3" fmla="*/ 0 h 28"/>
                  <a:gd name="T4" fmla="*/ 29 w 29"/>
                  <a:gd name="T5" fmla="*/ 7 h 28"/>
                  <a:gd name="T6" fmla="*/ 24 w 29"/>
                  <a:gd name="T7" fmla="*/ 28 h 28"/>
                  <a:gd name="T8" fmla="*/ 0 w 29"/>
                  <a:gd name="T9" fmla="*/ 19 h 28"/>
                  <a:gd name="T10" fmla="*/ 0 60000 65536"/>
                  <a:gd name="T11" fmla="*/ 0 60000 65536"/>
                  <a:gd name="T12" fmla="*/ 0 60000 65536"/>
                  <a:gd name="T13" fmla="*/ 0 60000 65536"/>
                  <a:gd name="T14" fmla="*/ 0 60000 65536"/>
                  <a:gd name="T15" fmla="*/ 0 w 29"/>
                  <a:gd name="T16" fmla="*/ 0 h 28"/>
                  <a:gd name="T17" fmla="*/ 29 w 29"/>
                  <a:gd name="T18" fmla="*/ 28 h 28"/>
                </a:gdLst>
                <a:ahLst/>
                <a:cxnLst>
                  <a:cxn ang="T10">
                    <a:pos x="T0" y="T1"/>
                  </a:cxn>
                  <a:cxn ang="T11">
                    <a:pos x="T2" y="T3"/>
                  </a:cxn>
                  <a:cxn ang="T12">
                    <a:pos x="T4" y="T5"/>
                  </a:cxn>
                  <a:cxn ang="T13">
                    <a:pos x="T6" y="T7"/>
                  </a:cxn>
                  <a:cxn ang="T14">
                    <a:pos x="T8" y="T9"/>
                  </a:cxn>
                </a:cxnLst>
                <a:rect l="T15" t="T16" r="T17" b="T18"/>
                <a:pathLst>
                  <a:path w="29" h="28">
                    <a:moveTo>
                      <a:pt x="0" y="19"/>
                    </a:moveTo>
                    <a:lnTo>
                      <a:pt x="6" y="0"/>
                    </a:lnTo>
                    <a:lnTo>
                      <a:pt x="29" y="7"/>
                    </a:lnTo>
                    <a:lnTo>
                      <a:pt x="24" y="28"/>
                    </a:lnTo>
                    <a:lnTo>
                      <a:pt x="0" y="19"/>
                    </a:lnTo>
                    <a:close/>
                  </a:path>
                </a:pathLst>
              </a:custGeom>
              <a:noFill/>
              <a:ln w="9525">
                <a:noFill/>
                <a:round/>
                <a:headEnd/>
                <a:tailEnd/>
              </a:ln>
            </p:spPr>
            <p:txBody>
              <a:bodyPr>
                <a:prstTxWarp prst="textNoShape">
                  <a:avLst/>
                </a:prstTxWarp>
              </a:bodyPr>
              <a:lstStyle/>
              <a:p>
                <a:endParaRPr lang="en-US"/>
              </a:p>
            </p:txBody>
          </p:sp>
          <p:sp>
            <p:nvSpPr>
              <p:cNvPr id="72065" name="Freeform 1743"/>
              <p:cNvSpPr>
                <a:spLocks/>
              </p:cNvSpPr>
              <p:nvPr/>
            </p:nvSpPr>
            <p:spPr bwMode="auto">
              <a:xfrm>
                <a:off x="4897" y="1783"/>
                <a:ext cx="5" cy="6"/>
              </a:xfrm>
              <a:custGeom>
                <a:avLst/>
                <a:gdLst>
                  <a:gd name="T0" fmla="*/ 0 w 28"/>
                  <a:gd name="T1" fmla="*/ 21 h 30"/>
                  <a:gd name="T2" fmla="*/ 5 w 28"/>
                  <a:gd name="T3" fmla="*/ 0 h 30"/>
                  <a:gd name="T4" fmla="*/ 28 w 28"/>
                  <a:gd name="T5" fmla="*/ 10 h 30"/>
                  <a:gd name="T6" fmla="*/ 22 w 28"/>
                  <a:gd name="T7" fmla="*/ 30 h 30"/>
                  <a:gd name="T8" fmla="*/ 22 w 28"/>
                  <a:gd name="T9" fmla="*/ 27 h 30"/>
                  <a:gd name="T10" fmla="*/ 0 w 28"/>
                  <a:gd name="T11" fmla="*/ 21 h 30"/>
                  <a:gd name="T12" fmla="*/ 0 60000 65536"/>
                  <a:gd name="T13" fmla="*/ 0 60000 65536"/>
                  <a:gd name="T14" fmla="*/ 0 60000 65536"/>
                  <a:gd name="T15" fmla="*/ 0 60000 65536"/>
                  <a:gd name="T16" fmla="*/ 0 60000 65536"/>
                  <a:gd name="T17" fmla="*/ 0 60000 65536"/>
                  <a:gd name="T18" fmla="*/ 0 w 28"/>
                  <a:gd name="T19" fmla="*/ 0 h 30"/>
                  <a:gd name="T20" fmla="*/ 28 w 28"/>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28" h="30">
                    <a:moveTo>
                      <a:pt x="0" y="21"/>
                    </a:moveTo>
                    <a:lnTo>
                      <a:pt x="5" y="0"/>
                    </a:lnTo>
                    <a:lnTo>
                      <a:pt x="28" y="10"/>
                    </a:lnTo>
                    <a:lnTo>
                      <a:pt x="22" y="30"/>
                    </a:lnTo>
                    <a:lnTo>
                      <a:pt x="22" y="27"/>
                    </a:lnTo>
                    <a:lnTo>
                      <a:pt x="0" y="21"/>
                    </a:lnTo>
                    <a:close/>
                  </a:path>
                </a:pathLst>
              </a:custGeom>
              <a:noFill/>
              <a:ln w="9525">
                <a:noFill/>
                <a:round/>
                <a:headEnd/>
                <a:tailEnd/>
              </a:ln>
            </p:spPr>
            <p:txBody>
              <a:bodyPr>
                <a:prstTxWarp prst="textNoShape">
                  <a:avLst/>
                </a:prstTxWarp>
              </a:bodyPr>
              <a:lstStyle/>
              <a:p>
                <a:endParaRPr lang="en-US"/>
              </a:p>
            </p:txBody>
          </p:sp>
          <p:sp>
            <p:nvSpPr>
              <p:cNvPr id="72066" name="Freeform 1744"/>
              <p:cNvSpPr>
                <a:spLocks/>
              </p:cNvSpPr>
              <p:nvPr/>
            </p:nvSpPr>
            <p:spPr bwMode="auto">
              <a:xfrm>
                <a:off x="4901" y="1785"/>
                <a:ext cx="10" cy="6"/>
              </a:xfrm>
              <a:custGeom>
                <a:avLst/>
                <a:gdLst>
                  <a:gd name="T0" fmla="*/ 0 w 49"/>
                  <a:gd name="T1" fmla="*/ 20 h 28"/>
                  <a:gd name="T2" fmla="*/ 6 w 49"/>
                  <a:gd name="T3" fmla="*/ 0 h 28"/>
                  <a:gd name="T4" fmla="*/ 49 w 49"/>
                  <a:gd name="T5" fmla="*/ 9 h 28"/>
                  <a:gd name="T6" fmla="*/ 46 w 49"/>
                  <a:gd name="T7" fmla="*/ 28 h 28"/>
                  <a:gd name="T8" fmla="*/ 43 w 49"/>
                  <a:gd name="T9" fmla="*/ 28 h 28"/>
                  <a:gd name="T10" fmla="*/ 0 w 49"/>
                  <a:gd name="T11" fmla="*/ 20 h 28"/>
                  <a:gd name="T12" fmla="*/ 0 60000 65536"/>
                  <a:gd name="T13" fmla="*/ 0 60000 65536"/>
                  <a:gd name="T14" fmla="*/ 0 60000 65536"/>
                  <a:gd name="T15" fmla="*/ 0 60000 65536"/>
                  <a:gd name="T16" fmla="*/ 0 60000 65536"/>
                  <a:gd name="T17" fmla="*/ 0 60000 65536"/>
                  <a:gd name="T18" fmla="*/ 0 w 49"/>
                  <a:gd name="T19" fmla="*/ 0 h 28"/>
                  <a:gd name="T20" fmla="*/ 49 w 49"/>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49" h="28">
                    <a:moveTo>
                      <a:pt x="0" y="20"/>
                    </a:moveTo>
                    <a:lnTo>
                      <a:pt x="6" y="0"/>
                    </a:lnTo>
                    <a:lnTo>
                      <a:pt x="49" y="9"/>
                    </a:lnTo>
                    <a:lnTo>
                      <a:pt x="46" y="28"/>
                    </a:lnTo>
                    <a:lnTo>
                      <a:pt x="43" y="28"/>
                    </a:lnTo>
                    <a:lnTo>
                      <a:pt x="0" y="20"/>
                    </a:lnTo>
                    <a:close/>
                  </a:path>
                </a:pathLst>
              </a:custGeom>
              <a:noFill/>
              <a:ln w="9525">
                <a:noFill/>
                <a:round/>
                <a:headEnd/>
                <a:tailEnd/>
              </a:ln>
            </p:spPr>
            <p:txBody>
              <a:bodyPr>
                <a:prstTxWarp prst="textNoShape">
                  <a:avLst/>
                </a:prstTxWarp>
              </a:bodyPr>
              <a:lstStyle/>
              <a:p>
                <a:endParaRPr lang="en-US"/>
              </a:p>
            </p:txBody>
          </p:sp>
          <p:sp>
            <p:nvSpPr>
              <p:cNvPr id="72067" name="Freeform 1745"/>
              <p:cNvSpPr>
                <a:spLocks/>
              </p:cNvSpPr>
              <p:nvPr/>
            </p:nvSpPr>
            <p:spPr bwMode="auto">
              <a:xfrm>
                <a:off x="4910" y="1787"/>
                <a:ext cx="9" cy="4"/>
              </a:xfrm>
              <a:custGeom>
                <a:avLst/>
                <a:gdLst>
                  <a:gd name="T0" fmla="*/ 0 w 44"/>
                  <a:gd name="T1" fmla="*/ 19 h 22"/>
                  <a:gd name="T2" fmla="*/ 3 w 44"/>
                  <a:gd name="T3" fmla="*/ 0 h 22"/>
                  <a:gd name="T4" fmla="*/ 44 w 44"/>
                  <a:gd name="T5" fmla="*/ 2 h 22"/>
                  <a:gd name="T6" fmla="*/ 44 w 44"/>
                  <a:gd name="T7" fmla="*/ 22 h 22"/>
                  <a:gd name="T8" fmla="*/ 41 w 44"/>
                  <a:gd name="T9" fmla="*/ 22 h 22"/>
                  <a:gd name="T10" fmla="*/ 0 w 44"/>
                  <a:gd name="T11" fmla="*/ 19 h 22"/>
                  <a:gd name="T12" fmla="*/ 0 60000 65536"/>
                  <a:gd name="T13" fmla="*/ 0 60000 65536"/>
                  <a:gd name="T14" fmla="*/ 0 60000 65536"/>
                  <a:gd name="T15" fmla="*/ 0 60000 65536"/>
                  <a:gd name="T16" fmla="*/ 0 60000 65536"/>
                  <a:gd name="T17" fmla="*/ 0 60000 65536"/>
                  <a:gd name="T18" fmla="*/ 0 w 44"/>
                  <a:gd name="T19" fmla="*/ 0 h 22"/>
                  <a:gd name="T20" fmla="*/ 44 w 44"/>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44" h="22">
                    <a:moveTo>
                      <a:pt x="0" y="19"/>
                    </a:moveTo>
                    <a:lnTo>
                      <a:pt x="3" y="0"/>
                    </a:lnTo>
                    <a:lnTo>
                      <a:pt x="44" y="2"/>
                    </a:lnTo>
                    <a:lnTo>
                      <a:pt x="44" y="22"/>
                    </a:lnTo>
                    <a:lnTo>
                      <a:pt x="41" y="22"/>
                    </a:lnTo>
                    <a:lnTo>
                      <a:pt x="0" y="19"/>
                    </a:lnTo>
                    <a:close/>
                  </a:path>
                </a:pathLst>
              </a:custGeom>
              <a:noFill/>
              <a:ln w="9525">
                <a:noFill/>
                <a:round/>
                <a:headEnd/>
                <a:tailEnd/>
              </a:ln>
            </p:spPr>
            <p:txBody>
              <a:bodyPr>
                <a:prstTxWarp prst="textNoShape">
                  <a:avLst/>
                </a:prstTxWarp>
              </a:bodyPr>
              <a:lstStyle/>
              <a:p>
                <a:endParaRPr lang="en-US"/>
              </a:p>
            </p:txBody>
          </p:sp>
          <p:sp>
            <p:nvSpPr>
              <p:cNvPr id="72068" name="Rectangle 1746"/>
              <p:cNvSpPr>
                <a:spLocks noChangeArrowheads="1"/>
              </p:cNvSpPr>
              <p:nvPr/>
            </p:nvSpPr>
            <p:spPr bwMode="auto">
              <a:xfrm>
                <a:off x="4919" y="1787"/>
                <a:ext cx="7" cy="4"/>
              </a:xfrm>
              <a:prstGeom prst="rect">
                <a:avLst/>
              </a:prstGeom>
              <a:noFill/>
              <a:ln w="9525">
                <a:noFill/>
                <a:miter lim="800000"/>
                <a:headEnd/>
                <a:tailEnd/>
              </a:ln>
            </p:spPr>
            <p:txBody>
              <a:bodyPr>
                <a:prstTxWarp prst="textNoShape">
                  <a:avLst/>
                </a:prstTxWarp>
              </a:bodyPr>
              <a:lstStyle/>
              <a:p>
                <a:endParaRPr lang="en-US"/>
              </a:p>
            </p:txBody>
          </p:sp>
          <p:sp>
            <p:nvSpPr>
              <p:cNvPr id="72069" name="Freeform 1747"/>
              <p:cNvSpPr>
                <a:spLocks/>
              </p:cNvSpPr>
              <p:nvPr/>
            </p:nvSpPr>
            <p:spPr bwMode="auto">
              <a:xfrm>
                <a:off x="4926" y="1787"/>
                <a:ext cx="8" cy="4"/>
              </a:xfrm>
              <a:custGeom>
                <a:avLst/>
                <a:gdLst>
                  <a:gd name="T0" fmla="*/ 0 w 38"/>
                  <a:gd name="T1" fmla="*/ 22 h 22"/>
                  <a:gd name="T2" fmla="*/ 0 w 38"/>
                  <a:gd name="T3" fmla="*/ 2 h 22"/>
                  <a:gd name="T4" fmla="*/ 34 w 38"/>
                  <a:gd name="T5" fmla="*/ 0 h 22"/>
                  <a:gd name="T6" fmla="*/ 38 w 38"/>
                  <a:gd name="T7" fmla="*/ 19 h 22"/>
                  <a:gd name="T8" fmla="*/ 0 w 38"/>
                  <a:gd name="T9" fmla="*/ 22 h 22"/>
                  <a:gd name="T10" fmla="*/ 0 60000 65536"/>
                  <a:gd name="T11" fmla="*/ 0 60000 65536"/>
                  <a:gd name="T12" fmla="*/ 0 60000 65536"/>
                  <a:gd name="T13" fmla="*/ 0 60000 65536"/>
                  <a:gd name="T14" fmla="*/ 0 60000 65536"/>
                  <a:gd name="T15" fmla="*/ 0 w 38"/>
                  <a:gd name="T16" fmla="*/ 0 h 22"/>
                  <a:gd name="T17" fmla="*/ 38 w 38"/>
                  <a:gd name="T18" fmla="*/ 22 h 22"/>
                </a:gdLst>
                <a:ahLst/>
                <a:cxnLst>
                  <a:cxn ang="T10">
                    <a:pos x="T0" y="T1"/>
                  </a:cxn>
                  <a:cxn ang="T11">
                    <a:pos x="T2" y="T3"/>
                  </a:cxn>
                  <a:cxn ang="T12">
                    <a:pos x="T4" y="T5"/>
                  </a:cxn>
                  <a:cxn ang="T13">
                    <a:pos x="T6" y="T7"/>
                  </a:cxn>
                  <a:cxn ang="T14">
                    <a:pos x="T8" y="T9"/>
                  </a:cxn>
                </a:cxnLst>
                <a:rect l="T15" t="T16" r="T17" b="T18"/>
                <a:pathLst>
                  <a:path w="38" h="22">
                    <a:moveTo>
                      <a:pt x="0" y="22"/>
                    </a:moveTo>
                    <a:lnTo>
                      <a:pt x="0" y="2"/>
                    </a:lnTo>
                    <a:lnTo>
                      <a:pt x="34" y="0"/>
                    </a:lnTo>
                    <a:lnTo>
                      <a:pt x="38" y="19"/>
                    </a:lnTo>
                    <a:lnTo>
                      <a:pt x="0" y="22"/>
                    </a:lnTo>
                    <a:close/>
                  </a:path>
                </a:pathLst>
              </a:custGeom>
              <a:noFill/>
              <a:ln w="9525">
                <a:noFill/>
                <a:round/>
                <a:headEnd/>
                <a:tailEnd/>
              </a:ln>
            </p:spPr>
            <p:txBody>
              <a:bodyPr>
                <a:prstTxWarp prst="textNoShape">
                  <a:avLst/>
                </a:prstTxWarp>
              </a:bodyPr>
              <a:lstStyle/>
              <a:p>
                <a:endParaRPr lang="en-US"/>
              </a:p>
            </p:txBody>
          </p:sp>
          <p:sp>
            <p:nvSpPr>
              <p:cNvPr id="72070" name="Freeform 1748"/>
              <p:cNvSpPr>
                <a:spLocks/>
              </p:cNvSpPr>
              <p:nvPr/>
            </p:nvSpPr>
            <p:spPr bwMode="auto">
              <a:xfrm>
                <a:off x="4933" y="1785"/>
                <a:ext cx="7" cy="6"/>
              </a:xfrm>
              <a:custGeom>
                <a:avLst/>
                <a:gdLst>
                  <a:gd name="T0" fmla="*/ 4 w 36"/>
                  <a:gd name="T1" fmla="*/ 26 h 26"/>
                  <a:gd name="T2" fmla="*/ 0 w 36"/>
                  <a:gd name="T3" fmla="*/ 7 h 26"/>
                  <a:gd name="T4" fmla="*/ 30 w 36"/>
                  <a:gd name="T5" fmla="*/ 0 h 26"/>
                  <a:gd name="T6" fmla="*/ 36 w 36"/>
                  <a:gd name="T7" fmla="*/ 18 h 26"/>
                  <a:gd name="T8" fmla="*/ 4 w 36"/>
                  <a:gd name="T9" fmla="*/ 26 h 26"/>
                  <a:gd name="T10" fmla="*/ 0 60000 65536"/>
                  <a:gd name="T11" fmla="*/ 0 60000 65536"/>
                  <a:gd name="T12" fmla="*/ 0 60000 65536"/>
                  <a:gd name="T13" fmla="*/ 0 60000 65536"/>
                  <a:gd name="T14" fmla="*/ 0 60000 65536"/>
                  <a:gd name="T15" fmla="*/ 0 w 36"/>
                  <a:gd name="T16" fmla="*/ 0 h 26"/>
                  <a:gd name="T17" fmla="*/ 36 w 36"/>
                  <a:gd name="T18" fmla="*/ 26 h 26"/>
                </a:gdLst>
                <a:ahLst/>
                <a:cxnLst>
                  <a:cxn ang="T10">
                    <a:pos x="T0" y="T1"/>
                  </a:cxn>
                  <a:cxn ang="T11">
                    <a:pos x="T2" y="T3"/>
                  </a:cxn>
                  <a:cxn ang="T12">
                    <a:pos x="T4" y="T5"/>
                  </a:cxn>
                  <a:cxn ang="T13">
                    <a:pos x="T6" y="T7"/>
                  </a:cxn>
                  <a:cxn ang="T14">
                    <a:pos x="T8" y="T9"/>
                  </a:cxn>
                </a:cxnLst>
                <a:rect l="T15" t="T16" r="T17" b="T18"/>
                <a:pathLst>
                  <a:path w="36" h="26">
                    <a:moveTo>
                      <a:pt x="4" y="26"/>
                    </a:moveTo>
                    <a:lnTo>
                      <a:pt x="0" y="7"/>
                    </a:lnTo>
                    <a:lnTo>
                      <a:pt x="30" y="0"/>
                    </a:lnTo>
                    <a:lnTo>
                      <a:pt x="36" y="18"/>
                    </a:lnTo>
                    <a:lnTo>
                      <a:pt x="4" y="26"/>
                    </a:lnTo>
                    <a:close/>
                  </a:path>
                </a:pathLst>
              </a:custGeom>
              <a:noFill/>
              <a:ln w="9525">
                <a:noFill/>
                <a:round/>
                <a:headEnd/>
                <a:tailEnd/>
              </a:ln>
            </p:spPr>
            <p:txBody>
              <a:bodyPr>
                <a:prstTxWarp prst="textNoShape">
                  <a:avLst/>
                </a:prstTxWarp>
              </a:bodyPr>
              <a:lstStyle/>
              <a:p>
                <a:endParaRPr lang="en-US"/>
              </a:p>
            </p:txBody>
          </p:sp>
          <p:sp>
            <p:nvSpPr>
              <p:cNvPr id="72071" name="Freeform 1749"/>
              <p:cNvSpPr>
                <a:spLocks/>
              </p:cNvSpPr>
              <p:nvPr/>
            </p:nvSpPr>
            <p:spPr bwMode="auto">
              <a:xfrm>
                <a:off x="4939" y="1784"/>
                <a:ext cx="7" cy="5"/>
              </a:xfrm>
              <a:custGeom>
                <a:avLst/>
                <a:gdLst>
                  <a:gd name="T0" fmla="*/ 6 w 34"/>
                  <a:gd name="T1" fmla="*/ 26 h 26"/>
                  <a:gd name="T2" fmla="*/ 0 w 34"/>
                  <a:gd name="T3" fmla="*/ 8 h 26"/>
                  <a:gd name="T4" fmla="*/ 28 w 34"/>
                  <a:gd name="T5" fmla="*/ 0 h 26"/>
                  <a:gd name="T6" fmla="*/ 34 w 34"/>
                  <a:gd name="T7" fmla="*/ 17 h 26"/>
                  <a:gd name="T8" fmla="*/ 6 w 34"/>
                  <a:gd name="T9" fmla="*/ 26 h 26"/>
                  <a:gd name="T10" fmla="*/ 0 60000 65536"/>
                  <a:gd name="T11" fmla="*/ 0 60000 65536"/>
                  <a:gd name="T12" fmla="*/ 0 60000 65536"/>
                  <a:gd name="T13" fmla="*/ 0 60000 65536"/>
                  <a:gd name="T14" fmla="*/ 0 60000 65536"/>
                  <a:gd name="T15" fmla="*/ 0 w 34"/>
                  <a:gd name="T16" fmla="*/ 0 h 26"/>
                  <a:gd name="T17" fmla="*/ 34 w 34"/>
                  <a:gd name="T18" fmla="*/ 26 h 26"/>
                </a:gdLst>
                <a:ahLst/>
                <a:cxnLst>
                  <a:cxn ang="T10">
                    <a:pos x="T0" y="T1"/>
                  </a:cxn>
                  <a:cxn ang="T11">
                    <a:pos x="T2" y="T3"/>
                  </a:cxn>
                  <a:cxn ang="T12">
                    <a:pos x="T4" y="T5"/>
                  </a:cxn>
                  <a:cxn ang="T13">
                    <a:pos x="T6" y="T7"/>
                  </a:cxn>
                  <a:cxn ang="T14">
                    <a:pos x="T8" y="T9"/>
                  </a:cxn>
                </a:cxnLst>
                <a:rect l="T15" t="T16" r="T17" b="T18"/>
                <a:pathLst>
                  <a:path w="34" h="26">
                    <a:moveTo>
                      <a:pt x="6" y="26"/>
                    </a:moveTo>
                    <a:lnTo>
                      <a:pt x="0" y="8"/>
                    </a:lnTo>
                    <a:lnTo>
                      <a:pt x="28" y="0"/>
                    </a:lnTo>
                    <a:lnTo>
                      <a:pt x="34" y="17"/>
                    </a:lnTo>
                    <a:lnTo>
                      <a:pt x="6" y="26"/>
                    </a:lnTo>
                    <a:close/>
                  </a:path>
                </a:pathLst>
              </a:custGeom>
              <a:noFill/>
              <a:ln w="9525">
                <a:noFill/>
                <a:round/>
                <a:headEnd/>
                <a:tailEnd/>
              </a:ln>
            </p:spPr>
            <p:txBody>
              <a:bodyPr>
                <a:prstTxWarp prst="textNoShape">
                  <a:avLst/>
                </a:prstTxWarp>
              </a:bodyPr>
              <a:lstStyle/>
              <a:p>
                <a:endParaRPr lang="en-US"/>
              </a:p>
            </p:txBody>
          </p:sp>
          <p:sp>
            <p:nvSpPr>
              <p:cNvPr id="72072" name="Freeform 1750"/>
              <p:cNvSpPr>
                <a:spLocks/>
              </p:cNvSpPr>
              <p:nvPr/>
            </p:nvSpPr>
            <p:spPr bwMode="auto">
              <a:xfrm>
                <a:off x="4945" y="1782"/>
                <a:ext cx="6" cy="5"/>
              </a:xfrm>
              <a:custGeom>
                <a:avLst/>
                <a:gdLst>
                  <a:gd name="T0" fmla="*/ 6 w 29"/>
                  <a:gd name="T1" fmla="*/ 26 h 26"/>
                  <a:gd name="T2" fmla="*/ 0 w 29"/>
                  <a:gd name="T3" fmla="*/ 9 h 26"/>
                  <a:gd name="T4" fmla="*/ 21 w 29"/>
                  <a:gd name="T5" fmla="*/ 0 h 26"/>
                  <a:gd name="T6" fmla="*/ 29 w 29"/>
                  <a:gd name="T7" fmla="*/ 17 h 26"/>
                  <a:gd name="T8" fmla="*/ 6 w 29"/>
                  <a:gd name="T9" fmla="*/ 26 h 26"/>
                  <a:gd name="T10" fmla="*/ 0 60000 65536"/>
                  <a:gd name="T11" fmla="*/ 0 60000 65536"/>
                  <a:gd name="T12" fmla="*/ 0 60000 65536"/>
                  <a:gd name="T13" fmla="*/ 0 60000 65536"/>
                  <a:gd name="T14" fmla="*/ 0 60000 65536"/>
                  <a:gd name="T15" fmla="*/ 0 w 29"/>
                  <a:gd name="T16" fmla="*/ 0 h 26"/>
                  <a:gd name="T17" fmla="*/ 29 w 29"/>
                  <a:gd name="T18" fmla="*/ 26 h 26"/>
                </a:gdLst>
                <a:ahLst/>
                <a:cxnLst>
                  <a:cxn ang="T10">
                    <a:pos x="T0" y="T1"/>
                  </a:cxn>
                  <a:cxn ang="T11">
                    <a:pos x="T2" y="T3"/>
                  </a:cxn>
                  <a:cxn ang="T12">
                    <a:pos x="T4" y="T5"/>
                  </a:cxn>
                  <a:cxn ang="T13">
                    <a:pos x="T6" y="T7"/>
                  </a:cxn>
                  <a:cxn ang="T14">
                    <a:pos x="T8" y="T9"/>
                  </a:cxn>
                </a:cxnLst>
                <a:rect l="T15" t="T16" r="T17" b="T18"/>
                <a:pathLst>
                  <a:path w="29" h="26">
                    <a:moveTo>
                      <a:pt x="6" y="26"/>
                    </a:moveTo>
                    <a:lnTo>
                      <a:pt x="0" y="9"/>
                    </a:lnTo>
                    <a:lnTo>
                      <a:pt x="21" y="0"/>
                    </a:lnTo>
                    <a:lnTo>
                      <a:pt x="29" y="17"/>
                    </a:lnTo>
                    <a:lnTo>
                      <a:pt x="6" y="26"/>
                    </a:lnTo>
                    <a:close/>
                  </a:path>
                </a:pathLst>
              </a:custGeom>
              <a:noFill/>
              <a:ln w="9525">
                <a:noFill/>
                <a:round/>
                <a:headEnd/>
                <a:tailEnd/>
              </a:ln>
            </p:spPr>
            <p:txBody>
              <a:bodyPr>
                <a:prstTxWarp prst="textNoShape">
                  <a:avLst/>
                </a:prstTxWarp>
              </a:bodyPr>
              <a:lstStyle/>
              <a:p>
                <a:endParaRPr lang="en-US"/>
              </a:p>
            </p:txBody>
          </p:sp>
          <p:sp>
            <p:nvSpPr>
              <p:cNvPr id="72073" name="Freeform 1751"/>
              <p:cNvSpPr>
                <a:spLocks/>
              </p:cNvSpPr>
              <p:nvPr/>
            </p:nvSpPr>
            <p:spPr bwMode="auto">
              <a:xfrm>
                <a:off x="4949" y="1780"/>
                <a:ext cx="6" cy="5"/>
              </a:xfrm>
              <a:custGeom>
                <a:avLst/>
                <a:gdLst>
                  <a:gd name="T0" fmla="*/ 8 w 28"/>
                  <a:gd name="T1" fmla="*/ 25 h 25"/>
                  <a:gd name="T2" fmla="*/ 0 w 28"/>
                  <a:gd name="T3" fmla="*/ 8 h 25"/>
                  <a:gd name="T4" fmla="*/ 19 w 28"/>
                  <a:gd name="T5" fmla="*/ 0 h 25"/>
                  <a:gd name="T6" fmla="*/ 28 w 28"/>
                  <a:gd name="T7" fmla="*/ 17 h 25"/>
                  <a:gd name="T8" fmla="*/ 8 w 28"/>
                  <a:gd name="T9" fmla="*/ 25 h 25"/>
                  <a:gd name="T10" fmla="*/ 0 60000 65536"/>
                  <a:gd name="T11" fmla="*/ 0 60000 65536"/>
                  <a:gd name="T12" fmla="*/ 0 60000 65536"/>
                  <a:gd name="T13" fmla="*/ 0 60000 65536"/>
                  <a:gd name="T14" fmla="*/ 0 60000 65536"/>
                  <a:gd name="T15" fmla="*/ 0 w 28"/>
                  <a:gd name="T16" fmla="*/ 0 h 25"/>
                  <a:gd name="T17" fmla="*/ 28 w 28"/>
                  <a:gd name="T18" fmla="*/ 25 h 25"/>
                </a:gdLst>
                <a:ahLst/>
                <a:cxnLst>
                  <a:cxn ang="T10">
                    <a:pos x="T0" y="T1"/>
                  </a:cxn>
                  <a:cxn ang="T11">
                    <a:pos x="T2" y="T3"/>
                  </a:cxn>
                  <a:cxn ang="T12">
                    <a:pos x="T4" y="T5"/>
                  </a:cxn>
                  <a:cxn ang="T13">
                    <a:pos x="T6" y="T7"/>
                  </a:cxn>
                  <a:cxn ang="T14">
                    <a:pos x="T8" y="T9"/>
                  </a:cxn>
                </a:cxnLst>
                <a:rect l="T15" t="T16" r="T17" b="T18"/>
                <a:pathLst>
                  <a:path w="28" h="25">
                    <a:moveTo>
                      <a:pt x="8" y="25"/>
                    </a:moveTo>
                    <a:lnTo>
                      <a:pt x="0" y="8"/>
                    </a:lnTo>
                    <a:lnTo>
                      <a:pt x="19" y="0"/>
                    </a:lnTo>
                    <a:lnTo>
                      <a:pt x="28" y="17"/>
                    </a:lnTo>
                    <a:lnTo>
                      <a:pt x="8" y="25"/>
                    </a:lnTo>
                    <a:close/>
                  </a:path>
                </a:pathLst>
              </a:custGeom>
              <a:noFill/>
              <a:ln w="9525">
                <a:noFill/>
                <a:round/>
                <a:headEnd/>
                <a:tailEnd/>
              </a:ln>
            </p:spPr>
            <p:txBody>
              <a:bodyPr>
                <a:prstTxWarp prst="textNoShape">
                  <a:avLst/>
                </a:prstTxWarp>
              </a:bodyPr>
              <a:lstStyle/>
              <a:p>
                <a:endParaRPr lang="en-US"/>
              </a:p>
            </p:txBody>
          </p:sp>
          <p:sp>
            <p:nvSpPr>
              <p:cNvPr id="72074" name="Freeform 1752"/>
              <p:cNvSpPr>
                <a:spLocks/>
              </p:cNvSpPr>
              <p:nvPr/>
            </p:nvSpPr>
            <p:spPr bwMode="auto">
              <a:xfrm>
                <a:off x="4953" y="1779"/>
                <a:ext cx="5" cy="5"/>
              </a:xfrm>
              <a:custGeom>
                <a:avLst/>
                <a:gdLst>
                  <a:gd name="T0" fmla="*/ 9 w 24"/>
                  <a:gd name="T1" fmla="*/ 26 h 26"/>
                  <a:gd name="T2" fmla="*/ 0 w 24"/>
                  <a:gd name="T3" fmla="*/ 9 h 26"/>
                  <a:gd name="T4" fmla="*/ 12 w 24"/>
                  <a:gd name="T5" fmla="*/ 0 h 26"/>
                  <a:gd name="T6" fmla="*/ 24 w 24"/>
                  <a:gd name="T7" fmla="*/ 17 h 26"/>
                  <a:gd name="T8" fmla="*/ 24 w 24"/>
                  <a:gd name="T9" fmla="*/ 20 h 26"/>
                  <a:gd name="T10" fmla="*/ 9 w 24"/>
                  <a:gd name="T11" fmla="*/ 26 h 26"/>
                  <a:gd name="T12" fmla="*/ 0 60000 65536"/>
                  <a:gd name="T13" fmla="*/ 0 60000 65536"/>
                  <a:gd name="T14" fmla="*/ 0 60000 65536"/>
                  <a:gd name="T15" fmla="*/ 0 60000 65536"/>
                  <a:gd name="T16" fmla="*/ 0 60000 65536"/>
                  <a:gd name="T17" fmla="*/ 0 60000 65536"/>
                  <a:gd name="T18" fmla="*/ 0 w 24"/>
                  <a:gd name="T19" fmla="*/ 0 h 26"/>
                  <a:gd name="T20" fmla="*/ 24 w 24"/>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24" h="26">
                    <a:moveTo>
                      <a:pt x="9" y="26"/>
                    </a:moveTo>
                    <a:lnTo>
                      <a:pt x="0" y="9"/>
                    </a:lnTo>
                    <a:lnTo>
                      <a:pt x="12" y="0"/>
                    </a:lnTo>
                    <a:lnTo>
                      <a:pt x="24" y="17"/>
                    </a:lnTo>
                    <a:lnTo>
                      <a:pt x="24" y="20"/>
                    </a:lnTo>
                    <a:lnTo>
                      <a:pt x="9" y="26"/>
                    </a:lnTo>
                    <a:close/>
                  </a:path>
                </a:pathLst>
              </a:custGeom>
              <a:noFill/>
              <a:ln w="9525">
                <a:noFill/>
                <a:round/>
                <a:headEnd/>
                <a:tailEnd/>
              </a:ln>
            </p:spPr>
            <p:txBody>
              <a:bodyPr>
                <a:prstTxWarp prst="textNoShape">
                  <a:avLst/>
                </a:prstTxWarp>
              </a:bodyPr>
              <a:lstStyle/>
              <a:p>
                <a:endParaRPr lang="en-US"/>
              </a:p>
            </p:txBody>
          </p:sp>
          <p:sp>
            <p:nvSpPr>
              <p:cNvPr id="72075" name="Freeform 1753"/>
              <p:cNvSpPr>
                <a:spLocks/>
              </p:cNvSpPr>
              <p:nvPr/>
            </p:nvSpPr>
            <p:spPr bwMode="auto">
              <a:xfrm>
                <a:off x="4955" y="1778"/>
                <a:ext cx="4" cy="4"/>
              </a:xfrm>
              <a:custGeom>
                <a:avLst/>
                <a:gdLst>
                  <a:gd name="T0" fmla="*/ 12 w 20"/>
                  <a:gd name="T1" fmla="*/ 21 h 21"/>
                  <a:gd name="T2" fmla="*/ 0 w 20"/>
                  <a:gd name="T3" fmla="*/ 4 h 21"/>
                  <a:gd name="T4" fmla="*/ 8 w 20"/>
                  <a:gd name="T5" fmla="*/ 0 h 21"/>
                  <a:gd name="T6" fmla="*/ 20 w 20"/>
                  <a:gd name="T7" fmla="*/ 19 h 21"/>
                  <a:gd name="T8" fmla="*/ 12 w 20"/>
                  <a:gd name="T9" fmla="*/ 21 h 21"/>
                  <a:gd name="T10" fmla="*/ 0 60000 65536"/>
                  <a:gd name="T11" fmla="*/ 0 60000 65536"/>
                  <a:gd name="T12" fmla="*/ 0 60000 65536"/>
                  <a:gd name="T13" fmla="*/ 0 60000 65536"/>
                  <a:gd name="T14" fmla="*/ 0 60000 65536"/>
                  <a:gd name="T15" fmla="*/ 0 w 20"/>
                  <a:gd name="T16" fmla="*/ 0 h 21"/>
                  <a:gd name="T17" fmla="*/ 20 w 20"/>
                  <a:gd name="T18" fmla="*/ 21 h 21"/>
                </a:gdLst>
                <a:ahLst/>
                <a:cxnLst>
                  <a:cxn ang="T10">
                    <a:pos x="T0" y="T1"/>
                  </a:cxn>
                  <a:cxn ang="T11">
                    <a:pos x="T2" y="T3"/>
                  </a:cxn>
                  <a:cxn ang="T12">
                    <a:pos x="T4" y="T5"/>
                  </a:cxn>
                  <a:cxn ang="T13">
                    <a:pos x="T6" y="T7"/>
                  </a:cxn>
                  <a:cxn ang="T14">
                    <a:pos x="T8" y="T9"/>
                  </a:cxn>
                </a:cxnLst>
                <a:rect l="T15" t="T16" r="T17" b="T18"/>
                <a:pathLst>
                  <a:path w="20" h="21">
                    <a:moveTo>
                      <a:pt x="12" y="21"/>
                    </a:moveTo>
                    <a:lnTo>
                      <a:pt x="0" y="4"/>
                    </a:lnTo>
                    <a:lnTo>
                      <a:pt x="8" y="0"/>
                    </a:lnTo>
                    <a:lnTo>
                      <a:pt x="20" y="19"/>
                    </a:lnTo>
                    <a:lnTo>
                      <a:pt x="12" y="21"/>
                    </a:lnTo>
                    <a:close/>
                  </a:path>
                </a:pathLst>
              </a:custGeom>
              <a:noFill/>
              <a:ln w="9525">
                <a:noFill/>
                <a:round/>
                <a:headEnd/>
                <a:tailEnd/>
              </a:ln>
            </p:spPr>
            <p:txBody>
              <a:bodyPr>
                <a:prstTxWarp prst="textNoShape">
                  <a:avLst/>
                </a:prstTxWarp>
              </a:bodyPr>
              <a:lstStyle/>
              <a:p>
                <a:endParaRPr lang="en-US"/>
              </a:p>
            </p:txBody>
          </p:sp>
          <p:sp>
            <p:nvSpPr>
              <p:cNvPr id="72076" name="Freeform 1754"/>
              <p:cNvSpPr>
                <a:spLocks/>
              </p:cNvSpPr>
              <p:nvPr/>
            </p:nvSpPr>
            <p:spPr bwMode="auto">
              <a:xfrm>
                <a:off x="4957" y="1777"/>
                <a:ext cx="3" cy="5"/>
              </a:xfrm>
              <a:custGeom>
                <a:avLst/>
                <a:gdLst>
                  <a:gd name="T0" fmla="*/ 12 w 15"/>
                  <a:gd name="T1" fmla="*/ 21 h 21"/>
                  <a:gd name="T2" fmla="*/ 0 w 15"/>
                  <a:gd name="T3" fmla="*/ 2 h 21"/>
                  <a:gd name="T4" fmla="*/ 4 w 15"/>
                  <a:gd name="T5" fmla="*/ 0 h 21"/>
                  <a:gd name="T6" fmla="*/ 12 w 15"/>
                  <a:gd name="T7" fmla="*/ 0 h 21"/>
                  <a:gd name="T8" fmla="*/ 9 w 15"/>
                  <a:gd name="T9" fmla="*/ 9 h 21"/>
                  <a:gd name="T10" fmla="*/ 15 w 15"/>
                  <a:gd name="T11" fmla="*/ 17 h 21"/>
                  <a:gd name="T12" fmla="*/ 12 w 15"/>
                  <a:gd name="T13" fmla="*/ 21 h 21"/>
                  <a:gd name="T14" fmla="*/ 0 60000 65536"/>
                  <a:gd name="T15" fmla="*/ 0 60000 65536"/>
                  <a:gd name="T16" fmla="*/ 0 60000 65536"/>
                  <a:gd name="T17" fmla="*/ 0 60000 65536"/>
                  <a:gd name="T18" fmla="*/ 0 60000 65536"/>
                  <a:gd name="T19" fmla="*/ 0 60000 65536"/>
                  <a:gd name="T20" fmla="*/ 0 60000 65536"/>
                  <a:gd name="T21" fmla="*/ 0 w 15"/>
                  <a:gd name="T22" fmla="*/ 0 h 21"/>
                  <a:gd name="T23" fmla="*/ 15 w 15"/>
                  <a:gd name="T24" fmla="*/ 21 h 2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 h="21">
                    <a:moveTo>
                      <a:pt x="12" y="21"/>
                    </a:moveTo>
                    <a:lnTo>
                      <a:pt x="0" y="2"/>
                    </a:lnTo>
                    <a:lnTo>
                      <a:pt x="4" y="0"/>
                    </a:lnTo>
                    <a:lnTo>
                      <a:pt x="12" y="0"/>
                    </a:lnTo>
                    <a:lnTo>
                      <a:pt x="9" y="9"/>
                    </a:lnTo>
                    <a:lnTo>
                      <a:pt x="15" y="17"/>
                    </a:lnTo>
                    <a:lnTo>
                      <a:pt x="12" y="21"/>
                    </a:lnTo>
                    <a:close/>
                  </a:path>
                </a:pathLst>
              </a:custGeom>
              <a:noFill/>
              <a:ln w="9525">
                <a:noFill/>
                <a:round/>
                <a:headEnd/>
                <a:tailEnd/>
              </a:ln>
            </p:spPr>
            <p:txBody>
              <a:bodyPr>
                <a:prstTxWarp prst="textNoShape">
                  <a:avLst/>
                </a:prstTxWarp>
              </a:bodyPr>
              <a:lstStyle/>
              <a:p>
                <a:endParaRPr lang="en-US"/>
              </a:p>
            </p:txBody>
          </p:sp>
          <p:sp>
            <p:nvSpPr>
              <p:cNvPr id="72077" name="Freeform 1755"/>
              <p:cNvSpPr>
                <a:spLocks/>
              </p:cNvSpPr>
              <p:nvPr/>
            </p:nvSpPr>
            <p:spPr bwMode="auto">
              <a:xfrm>
                <a:off x="4958" y="1777"/>
                <a:ext cx="2" cy="5"/>
              </a:xfrm>
              <a:custGeom>
                <a:avLst/>
                <a:gdLst>
                  <a:gd name="T0" fmla="*/ 0 w 9"/>
                  <a:gd name="T1" fmla="*/ 17 h 21"/>
                  <a:gd name="T2" fmla="*/ 3 w 9"/>
                  <a:gd name="T3" fmla="*/ 9 h 21"/>
                  <a:gd name="T4" fmla="*/ 6 w 9"/>
                  <a:gd name="T5" fmla="*/ 0 h 21"/>
                  <a:gd name="T6" fmla="*/ 9 w 9"/>
                  <a:gd name="T7" fmla="*/ 0 h 21"/>
                  <a:gd name="T8" fmla="*/ 3 w 9"/>
                  <a:gd name="T9" fmla="*/ 21 h 21"/>
                  <a:gd name="T10" fmla="*/ 0 w 9"/>
                  <a:gd name="T11" fmla="*/ 17 h 21"/>
                  <a:gd name="T12" fmla="*/ 0 60000 65536"/>
                  <a:gd name="T13" fmla="*/ 0 60000 65536"/>
                  <a:gd name="T14" fmla="*/ 0 60000 65536"/>
                  <a:gd name="T15" fmla="*/ 0 60000 65536"/>
                  <a:gd name="T16" fmla="*/ 0 60000 65536"/>
                  <a:gd name="T17" fmla="*/ 0 60000 65536"/>
                  <a:gd name="T18" fmla="*/ 0 w 9"/>
                  <a:gd name="T19" fmla="*/ 0 h 21"/>
                  <a:gd name="T20" fmla="*/ 9 w 9"/>
                  <a:gd name="T21" fmla="*/ 21 h 21"/>
                </a:gdLst>
                <a:ahLst/>
                <a:cxnLst>
                  <a:cxn ang="T12">
                    <a:pos x="T0" y="T1"/>
                  </a:cxn>
                  <a:cxn ang="T13">
                    <a:pos x="T2" y="T3"/>
                  </a:cxn>
                  <a:cxn ang="T14">
                    <a:pos x="T4" y="T5"/>
                  </a:cxn>
                  <a:cxn ang="T15">
                    <a:pos x="T6" y="T7"/>
                  </a:cxn>
                  <a:cxn ang="T16">
                    <a:pos x="T8" y="T9"/>
                  </a:cxn>
                  <a:cxn ang="T17">
                    <a:pos x="T10" y="T11"/>
                  </a:cxn>
                </a:cxnLst>
                <a:rect l="T18" t="T19" r="T20" b="T21"/>
                <a:pathLst>
                  <a:path w="9" h="21">
                    <a:moveTo>
                      <a:pt x="0" y="17"/>
                    </a:moveTo>
                    <a:lnTo>
                      <a:pt x="3" y="9"/>
                    </a:lnTo>
                    <a:lnTo>
                      <a:pt x="6" y="0"/>
                    </a:lnTo>
                    <a:lnTo>
                      <a:pt x="9" y="0"/>
                    </a:lnTo>
                    <a:lnTo>
                      <a:pt x="3" y="21"/>
                    </a:lnTo>
                    <a:lnTo>
                      <a:pt x="0" y="17"/>
                    </a:lnTo>
                    <a:close/>
                  </a:path>
                </a:pathLst>
              </a:custGeom>
              <a:noFill/>
              <a:ln w="9525">
                <a:noFill/>
                <a:round/>
                <a:headEnd/>
                <a:tailEnd/>
              </a:ln>
            </p:spPr>
            <p:txBody>
              <a:bodyPr>
                <a:prstTxWarp prst="textNoShape">
                  <a:avLst/>
                </a:prstTxWarp>
              </a:bodyPr>
              <a:lstStyle/>
              <a:p>
                <a:endParaRPr lang="en-US"/>
              </a:p>
            </p:txBody>
          </p:sp>
          <p:sp>
            <p:nvSpPr>
              <p:cNvPr id="72078" name="Freeform 1756"/>
              <p:cNvSpPr>
                <a:spLocks/>
              </p:cNvSpPr>
              <p:nvPr/>
            </p:nvSpPr>
            <p:spPr bwMode="auto">
              <a:xfrm>
                <a:off x="4959" y="1777"/>
                <a:ext cx="2" cy="5"/>
              </a:xfrm>
              <a:custGeom>
                <a:avLst/>
                <a:gdLst>
                  <a:gd name="T0" fmla="*/ 0 w 10"/>
                  <a:gd name="T1" fmla="*/ 21 h 21"/>
                  <a:gd name="T2" fmla="*/ 6 w 10"/>
                  <a:gd name="T3" fmla="*/ 0 h 21"/>
                  <a:gd name="T4" fmla="*/ 10 w 10"/>
                  <a:gd name="T5" fmla="*/ 0 h 21"/>
                  <a:gd name="T6" fmla="*/ 3 w 10"/>
                  <a:gd name="T7" fmla="*/ 21 h 21"/>
                  <a:gd name="T8" fmla="*/ 0 w 10"/>
                  <a:gd name="T9" fmla="*/ 21 h 21"/>
                  <a:gd name="T10" fmla="*/ 0 60000 65536"/>
                  <a:gd name="T11" fmla="*/ 0 60000 65536"/>
                  <a:gd name="T12" fmla="*/ 0 60000 65536"/>
                  <a:gd name="T13" fmla="*/ 0 60000 65536"/>
                  <a:gd name="T14" fmla="*/ 0 60000 65536"/>
                  <a:gd name="T15" fmla="*/ 0 w 10"/>
                  <a:gd name="T16" fmla="*/ 0 h 21"/>
                  <a:gd name="T17" fmla="*/ 10 w 10"/>
                  <a:gd name="T18" fmla="*/ 21 h 21"/>
                </a:gdLst>
                <a:ahLst/>
                <a:cxnLst>
                  <a:cxn ang="T10">
                    <a:pos x="T0" y="T1"/>
                  </a:cxn>
                  <a:cxn ang="T11">
                    <a:pos x="T2" y="T3"/>
                  </a:cxn>
                  <a:cxn ang="T12">
                    <a:pos x="T4" y="T5"/>
                  </a:cxn>
                  <a:cxn ang="T13">
                    <a:pos x="T6" y="T7"/>
                  </a:cxn>
                  <a:cxn ang="T14">
                    <a:pos x="T8" y="T9"/>
                  </a:cxn>
                </a:cxnLst>
                <a:rect l="T15" t="T16" r="T17" b="T18"/>
                <a:pathLst>
                  <a:path w="10" h="21">
                    <a:moveTo>
                      <a:pt x="0" y="21"/>
                    </a:moveTo>
                    <a:lnTo>
                      <a:pt x="6" y="0"/>
                    </a:lnTo>
                    <a:lnTo>
                      <a:pt x="10" y="0"/>
                    </a:lnTo>
                    <a:lnTo>
                      <a:pt x="3" y="21"/>
                    </a:lnTo>
                    <a:lnTo>
                      <a:pt x="0" y="21"/>
                    </a:lnTo>
                    <a:close/>
                  </a:path>
                </a:pathLst>
              </a:custGeom>
              <a:noFill/>
              <a:ln w="9525">
                <a:noFill/>
                <a:round/>
                <a:headEnd/>
                <a:tailEnd/>
              </a:ln>
            </p:spPr>
            <p:txBody>
              <a:bodyPr>
                <a:prstTxWarp prst="textNoShape">
                  <a:avLst/>
                </a:prstTxWarp>
              </a:bodyPr>
              <a:lstStyle/>
              <a:p>
                <a:endParaRPr lang="en-US"/>
              </a:p>
            </p:txBody>
          </p:sp>
          <p:sp>
            <p:nvSpPr>
              <p:cNvPr id="72079" name="Freeform 1757"/>
              <p:cNvSpPr>
                <a:spLocks/>
              </p:cNvSpPr>
              <p:nvPr/>
            </p:nvSpPr>
            <p:spPr bwMode="auto">
              <a:xfrm>
                <a:off x="4959" y="1777"/>
                <a:ext cx="3" cy="5"/>
              </a:xfrm>
              <a:custGeom>
                <a:avLst/>
                <a:gdLst>
                  <a:gd name="T0" fmla="*/ 0 w 14"/>
                  <a:gd name="T1" fmla="*/ 21 h 23"/>
                  <a:gd name="T2" fmla="*/ 7 w 14"/>
                  <a:gd name="T3" fmla="*/ 0 h 23"/>
                  <a:gd name="T4" fmla="*/ 14 w 14"/>
                  <a:gd name="T5" fmla="*/ 2 h 23"/>
                  <a:gd name="T6" fmla="*/ 9 w 14"/>
                  <a:gd name="T7" fmla="*/ 23 h 23"/>
                  <a:gd name="T8" fmla="*/ 0 w 14"/>
                  <a:gd name="T9" fmla="*/ 21 h 23"/>
                  <a:gd name="T10" fmla="*/ 0 60000 65536"/>
                  <a:gd name="T11" fmla="*/ 0 60000 65536"/>
                  <a:gd name="T12" fmla="*/ 0 60000 65536"/>
                  <a:gd name="T13" fmla="*/ 0 60000 65536"/>
                  <a:gd name="T14" fmla="*/ 0 60000 65536"/>
                  <a:gd name="T15" fmla="*/ 0 w 14"/>
                  <a:gd name="T16" fmla="*/ 0 h 23"/>
                  <a:gd name="T17" fmla="*/ 14 w 14"/>
                  <a:gd name="T18" fmla="*/ 23 h 23"/>
                </a:gdLst>
                <a:ahLst/>
                <a:cxnLst>
                  <a:cxn ang="T10">
                    <a:pos x="T0" y="T1"/>
                  </a:cxn>
                  <a:cxn ang="T11">
                    <a:pos x="T2" y="T3"/>
                  </a:cxn>
                  <a:cxn ang="T12">
                    <a:pos x="T4" y="T5"/>
                  </a:cxn>
                  <a:cxn ang="T13">
                    <a:pos x="T6" y="T7"/>
                  </a:cxn>
                  <a:cxn ang="T14">
                    <a:pos x="T8" y="T9"/>
                  </a:cxn>
                </a:cxnLst>
                <a:rect l="T15" t="T16" r="T17" b="T18"/>
                <a:pathLst>
                  <a:path w="14" h="23">
                    <a:moveTo>
                      <a:pt x="0" y="21"/>
                    </a:moveTo>
                    <a:lnTo>
                      <a:pt x="7" y="0"/>
                    </a:lnTo>
                    <a:lnTo>
                      <a:pt x="14" y="2"/>
                    </a:lnTo>
                    <a:lnTo>
                      <a:pt x="9" y="23"/>
                    </a:lnTo>
                    <a:lnTo>
                      <a:pt x="0" y="21"/>
                    </a:lnTo>
                    <a:close/>
                  </a:path>
                </a:pathLst>
              </a:custGeom>
              <a:noFill/>
              <a:ln w="9525">
                <a:noFill/>
                <a:round/>
                <a:headEnd/>
                <a:tailEnd/>
              </a:ln>
            </p:spPr>
            <p:txBody>
              <a:bodyPr>
                <a:prstTxWarp prst="textNoShape">
                  <a:avLst/>
                </a:prstTxWarp>
              </a:bodyPr>
              <a:lstStyle/>
              <a:p>
                <a:endParaRPr lang="en-US"/>
              </a:p>
            </p:txBody>
          </p:sp>
          <p:sp>
            <p:nvSpPr>
              <p:cNvPr id="72080" name="Freeform 1758"/>
              <p:cNvSpPr>
                <a:spLocks/>
              </p:cNvSpPr>
              <p:nvPr/>
            </p:nvSpPr>
            <p:spPr bwMode="auto">
              <a:xfrm>
                <a:off x="4961" y="1778"/>
                <a:ext cx="3" cy="5"/>
              </a:xfrm>
              <a:custGeom>
                <a:avLst/>
                <a:gdLst>
                  <a:gd name="T0" fmla="*/ 0 w 17"/>
                  <a:gd name="T1" fmla="*/ 21 h 24"/>
                  <a:gd name="T2" fmla="*/ 5 w 17"/>
                  <a:gd name="T3" fmla="*/ 0 h 24"/>
                  <a:gd name="T4" fmla="*/ 17 w 17"/>
                  <a:gd name="T5" fmla="*/ 4 h 24"/>
                  <a:gd name="T6" fmla="*/ 11 w 17"/>
                  <a:gd name="T7" fmla="*/ 24 h 24"/>
                  <a:gd name="T8" fmla="*/ 0 w 17"/>
                  <a:gd name="T9" fmla="*/ 21 h 24"/>
                  <a:gd name="T10" fmla="*/ 0 60000 65536"/>
                  <a:gd name="T11" fmla="*/ 0 60000 65536"/>
                  <a:gd name="T12" fmla="*/ 0 60000 65536"/>
                  <a:gd name="T13" fmla="*/ 0 60000 65536"/>
                  <a:gd name="T14" fmla="*/ 0 60000 65536"/>
                  <a:gd name="T15" fmla="*/ 0 w 17"/>
                  <a:gd name="T16" fmla="*/ 0 h 24"/>
                  <a:gd name="T17" fmla="*/ 17 w 17"/>
                  <a:gd name="T18" fmla="*/ 24 h 24"/>
                </a:gdLst>
                <a:ahLst/>
                <a:cxnLst>
                  <a:cxn ang="T10">
                    <a:pos x="T0" y="T1"/>
                  </a:cxn>
                  <a:cxn ang="T11">
                    <a:pos x="T2" y="T3"/>
                  </a:cxn>
                  <a:cxn ang="T12">
                    <a:pos x="T4" y="T5"/>
                  </a:cxn>
                  <a:cxn ang="T13">
                    <a:pos x="T6" y="T7"/>
                  </a:cxn>
                  <a:cxn ang="T14">
                    <a:pos x="T8" y="T9"/>
                  </a:cxn>
                </a:cxnLst>
                <a:rect l="T15" t="T16" r="T17" b="T18"/>
                <a:pathLst>
                  <a:path w="17" h="24">
                    <a:moveTo>
                      <a:pt x="0" y="21"/>
                    </a:moveTo>
                    <a:lnTo>
                      <a:pt x="5" y="0"/>
                    </a:lnTo>
                    <a:lnTo>
                      <a:pt x="17" y="4"/>
                    </a:lnTo>
                    <a:lnTo>
                      <a:pt x="11" y="24"/>
                    </a:lnTo>
                    <a:lnTo>
                      <a:pt x="0" y="21"/>
                    </a:lnTo>
                    <a:close/>
                  </a:path>
                </a:pathLst>
              </a:custGeom>
              <a:noFill/>
              <a:ln w="9525">
                <a:noFill/>
                <a:round/>
                <a:headEnd/>
                <a:tailEnd/>
              </a:ln>
            </p:spPr>
            <p:txBody>
              <a:bodyPr>
                <a:prstTxWarp prst="textNoShape">
                  <a:avLst/>
                </a:prstTxWarp>
              </a:bodyPr>
              <a:lstStyle/>
              <a:p>
                <a:endParaRPr lang="en-US"/>
              </a:p>
            </p:txBody>
          </p:sp>
          <p:sp>
            <p:nvSpPr>
              <p:cNvPr id="72081" name="Freeform 1759"/>
              <p:cNvSpPr>
                <a:spLocks/>
              </p:cNvSpPr>
              <p:nvPr/>
            </p:nvSpPr>
            <p:spPr bwMode="auto">
              <a:xfrm>
                <a:off x="4963" y="1779"/>
                <a:ext cx="4" cy="4"/>
              </a:xfrm>
              <a:custGeom>
                <a:avLst/>
                <a:gdLst>
                  <a:gd name="T0" fmla="*/ 0 w 21"/>
                  <a:gd name="T1" fmla="*/ 20 h 22"/>
                  <a:gd name="T2" fmla="*/ 6 w 21"/>
                  <a:gd name="T3" fmla="*/ 0 h 22"/>
                  <a:gd name="T4" fmla="*/ 17 w 21"/>
                  <a:gd name="T5" fmla="*/ 3 h 22"/>
                  <a:gd name="T6" fmla="*/ 21 w 21"/>
                  <a:gd name="T7" fmla="*/ 3 h 22"/>
                  <a:gd name="T8" fmla="*/ 11 w 21"/>
                  <a:gd name="T9" fmla="*/ 22 h 22"/>
                  <a:gd name="T10" fmla="*/ 0 w 21"/>
                  <a:gd name="T11" fmla="*/ 20 h 22"/>
                  <a:gd name="T12" fmla="*/ 0 60000 65536"/>
                  <a:gd name="T13" fmla="*/ 0 60000 65536"/>
                  <a:gd name="T14" fmla="*/ 0 60000 65536"/>
                  <a:gd name="T15" fmla="*/ 0 60000 65536"/>
                  <a:gd name="T16" fmla="*/ 0 60000 65536"/>
                  <a:gd name="T17" fmla="*/ 0 60000 65536"/>
                  <a:gd name="T18" fmla="*/ 0 w 21"/>
                  <a:gd name="T19" fmla="*/ 0 h 22"/>
                  <a:gd name="T20" fmla="*/ 21 w 21"/>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21" h="22">
                    <a:moveTo>
                      <a:pt x="0" y="20"/>
                    </a:moveTo>
                    <a:lnTo>
                      <a:pt x="6" y="0"/>
                    </a:lnTo>
                    <a:lnTo>
                      <a:pt x="17" y="3"/>
                    </a:lnTo>
                    <a:lnTo>
                      <a:pt x="21" y="3"/>
                    </a:lnTo>
                    <a:lnTo>
                      <a:pt x="11" y="22"/>
                    </a:lnTo>
                    <a:lnTo>
                      <a:pt x="0" y="20"/>
                    </a:lnTo>
                    <a:close/>
                  </a:path>
                </a:pathLst>
              </a:custGeom>
              <a:noFill/>
              <a:ln w="9525">
                <a:noFill/>
                <a:round/>
                <a:headEnd/>
                <a:tailEnd/>
              </a:ln>
            </p:spPr>
            <p:txBody>
              <a:bodyPr>
                <a:prstTxWarp prst="textNoShape">
                  <a:avLst/>
                </a:prstTxWarp>
              </a:bodyPr>
              <a:lstStyle/>
              <a:p>
                <a:endParaRPr lang="en-US"/>
              </a:p>
            </p:txBody>
          </p:sp>
          <p:sp>
            <p:nvSpPr>
              <p:cNvPr id="72082" name="Freeform 1760"/>
              <p:cNvSpPr>
                <a:spLocks/>
              </p:cNvSpPr>
              <p:nvPr/>
            </p:nvSpPr>
            <p:spPr bwMode="auto">
              <a:xfrm>
                <a:off x="4965" y="1779"/>
                <a:ext cx="5" cy="5"/>
              </a:xfrm>
              <a:custGeom>
                <a:avLst/>
                <a:gdLst>
                  <a:gd name="T0" fmla="*/ 0 w 24"/>
                  <a:gd name="T1" fmla="*/ 19 h 25"/>
                  <a:gd name="T2" fmla="*/ 10 w 24"/>
                  <a:gd name="T3" fmla="*/ 0 h 25"/>
                  <a:gd name="T4" fmla="*/ 24 w 24"/>
                  <a:gd name="T5" fmla="*/ 6 h 25"/>
                  <a:gd name="T6" fmla="*/ 19 w 24"/>
                  <a:gd name="T7" fmla="*/ 25 h 25"/>
                  <a:gd name="T8" fmla="*/ 0 w 24"/>
                  <a:gd name="T9" fmla="*/ 19 h 25"/>
                  <a:gd name="T10" fmla="*/ 0 60000 65536"/>
                  <a:gd name="T11" fmla="*/ 0 60000 65536"/>
                  <a:gd name="T12" fmla="*/ 0 60000 65536"/>
                  <a:gd name="T13" fmla="*/ 0 60000 65536"/>
                  <a:gd name="T14" fmla="*/ 0 60000 65536"/>
                  <a:gd name="T15" fmla="*/ 0 w 24"/>
                  <a:gd name="T16" fmla="*/ 0 h 25"/>
                  <a:gd name="T17" fmla="*/ 24 w 24"/>
                  <a:gd name="T18" fmla="*/ 25 h 25"/>
                </a:gdLst>
                <a:ahLst/>
                <a:cxnLst>
                  <a:cxn ang="T10">
                    <a:pos x="T0" y="T1"/>
                  </a:cxn>
                  <a:cxn ang="T11">
                    <a:pos x="T2" y="T3"/>
                  </a:cxn>
                  <a:cxn ang="T12">
                    <a:pos x="T4" y="T5"/>
                  </a:cxn>
                  <a:cxn ang="T13">
                    <a:pos x="T6" y="T7"/>
                  </a:cxn>
                  <a:cxn ang="T14">
                    <a:pos x="T8" y="T9"/>
                  </a:cxn>
                </a:cxnLst>
                <a:rect l="T15" t="T16" r="T17" b="T18"/>
                <a:pathLst>
                  <a:path w="24" h="25">
                    <a:moveTo>
                      <a:pt x="0" y="19"/>
                    </a:moveTo>
                    <a:lnTo>
                      <a:pt x="10" y="0"/>
                    </a:lnTo>
                    <a:lnTo>
                      <a:pt x="24" y="6"/>
                    </a:lnTo>
                    <a:lnTo>
                      <a:pt x="19" y="25"/>
                    </a:lnTo>
                    <a:lnTo>
                      <a:pt x="0" y="19"/>
                    </a:lnTo>
                    <a:close/>
                  </a:path>
                </a:pathLst>
              </a:custGeom>
              <a:noFill/>
              <a:ln w="9525">
                <a:noFill/>
                <a:round/>
                <a:headEnd/>
                <a:tailEnd/>
              </a:ln>
            </p:spPr>
            <p:txBody>
              <a:bodyPr>
                <a:prstTxWarp prst="textNoShape">
                  <a:avLst/>
                </a:prstTxWarp>
              </a:bodyPr>
              <a:lstStyle/>
              <a:p>
                <a:endParaRPr lang="en-US"/>
              </a:p>
            </p:txBody>
          </p:sp>
          <p:sp>
            <p:nvSpPr>
              <p:cNvPr id="72083" name="Freeform 1761"/>
              <p:cNvSpPr>
                <a:spLocks/>
              </p:cNvSpPr>
              <p:nvPr/>
            </p:nvSpPr>
            <p:spPr bwMode="auto">
              <a:xfrm>
                <a:off x="4969" y="1780"/>
                <a:ext cx="5" cy="5"/>
              </a:xfrm>
              <a:custGeom>
                <a:avLst/>
                <a:gdLst>
                  <a:gd name="T0" fmla="*/ 0 w 22"/>
                  <a:gd name="T1" fmla="*/ 19 h 25"/>
                  <a:gd name="T2" fmla="*/ 5 w 22"/>
                  <a:gd name="T3" fmla="*/ 0 h 25"/>
                  <a:gd name="T4" fmla="*/ 22 w 22"/>
                  <a:gd name="T5" fmla="*/ 6 h 25"/>
                  <a:gd name="T6" fmla="*/ 17 w 22"/>
                  <a:gd name="T7" fmla="*/ 25 h 25"/>
                  <a:gd name="T8" fmla="*/ 0 w 22"/>
                  <a:gd name="T9" fmla="*/ 19 h 25"/>
                  <a:gd name="T10" fmla="*/ 0 60000 65536"/>
                  <a:gd name="T11" fmla="*/ 0 60000 65536"/>
                  <a:gd name="T12" fmla="*/ 0 60000 65536"/>
                  <a:gd name="T13" fmla="*/ 0 60000 65536"/>
                  <a:gd name="T14" fmla="*/ 0 60000 65536"/>
                  <a:gd name="T15" fmla="*/ 0 w 22"/>
                  <a:gd name="T16" fmla="*/ 0 h 25"/>
                  <a:gd name="T17" fmla="*/ 22 w 22"/>
                  <a:gd name="T18" fmla="*/ 25 h 25"/>
                </a:gdLst>
                <a:ahLst/>
                <a:cxnLst>
                  <a:cxn ang="T10">
                    <a:pos x="T0" y="T1"/>
                  </a:cxn>
                  <a:cxn ang="T11">
                    <a:pos x="T2" y="T3"/>
                  </a:cxn>
                  <a:cxn ang="T12">
                    <a:pos x="T4" y="T5"/>
                  </a:cxn>
                  <a:cxn ang="T13">
                    <a:pos x="T6" y="T7"/>
                  </a:cxn>
                  <a:cxn ang="T14">
                    <a:pos x="T8" y="T9"/>
                  </a:cxn>
                </a:cxnLst>
                <a:rect l="T15" t="T16" r="T17" b="T18"/>
                <a:pathLst>
                  <a:path w="22" h="25">
                    <a:moveTo>
                      <a:pt x="0" y="19"/>
                    </a:moveTo>
                    <a:lnTo>
                      <a:pt x="5" y="0"/>
                    </a:lnTo>
                    <a:lnTo>
                      <a:pt x="22" y="6"/>
                    </a:lnTo>
                    <a:lnTo>
                      <a:pt x="17" y="25"/>
                    </a:lnTo>
                    <a:lnTo>
                      <a:pt x="0" y="19"/>
                    </a:lnTo>
                    <a:close/>
                  </a:path>
                </a:pathLst>
              </a:custGeom>
              <a:noFill/>
              <a:ln w="9525">
                <a:noFill/>
                <a:round/>
                <a:headEnd/>
                <a:tailEnd/>
              </a:ln>
            </p:spPr>
            <p:txBody>
              <a:bodyPr>
                <a:prstTxWarp prst="textNoShape">
                  <a:avLst/>
                </a:prstTxWarp>
              </a:bodyPr>
              <a:lstStyle/>
              <a:p>
                <a:endParaRPr lang="en-US"/>
              </a:p>
            </p:txBody>
          </p:sp>
          <p:sp>
            <p:nvSpPr>
              <p:cNvPr id="72084" name="Freeform 1762"/>
              <p:cNvSpPr>
                <a:spLocks/>
              </p:cNvSpPr>
              <p:nvPr/>
            </p:nvSpPr>
            <p:spPr bwMode="auto">
              <a:xfrm>
                <a:off x="4973" y="1782"/>
                <a:ext cx="5" cy="5"/>
              </a:xfrm>
              <a:custGeom>
                <a:avLst/>
                <a:gdLst>
                  <a:gd name="T0" fmla="*/ 0 w 26"/>
                  <a:gd name="T1" fmla="*/ 19 h 26"/>
                  <a:gd name="T2" fmla="*/ 5 w 26"/>
                  <a:gd name="T3" fmla="*/ 0 h 26"/>
                  <a:gd name="T4" fmla="*/ 26 w 26"/>
                  <a:gd name="T5" fmla="*/ 5 h 26"/>
                  <a:gd name="T6" fmla="*/ 17 w 26"/>
                  <a:gd name="T7" fmla="*/ 26 h 26"/>
                  <a:gd name="T8" fmla="*/ 0 w 26"/>
                  <a:gd name="T9" fmla="*/ 19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0" y="19"/>
                    </a:moveTo>
                    <a:lnTo>
                      <a:pt x="5" y="0"/>
                    </a:lnTo>
                    <a:lnTo>
                      <a:pt x="26" y="5"/>
                    </a:lnTo>
                    <a:lnTo>
                      <a:pt x="17" y="26"/>
                    </a:lnTo>
                    <a:lnTo>
                      <a:pt x="0" y="19"/>
                    </a:lnTo>
                    <a:close/>
                  </a:path>
                </a:pathLst>
              </a:custGeom>
              <a:noFill/>
              <a:ln w="9525">
                <a:noFill/>
                <a:round/>
                <a:headEnd/>
                <a:tailEnd/>
              </a:ln>
            </p:spPr>
            <p:txBody>
              <a:bodyPr>
                <a:prstTxWarp prst="textNoShape">
                  <a:avLst/>
                </a:prstTxWarp>
              </a:bodyPr>
              <a:lstStyle/>
              <a:p>
                <a:endParaRPr lang="en-US"/>
              </a:p>
            </p:txBody>
          </p:sp>
          <p:sp>
            <p:nvSpPr>
              <p:cNvPr id="72085" name="Freeform 1763"/>
              <p:cNvSpPr>
                <a:spLocks/>
              </p:cNvSpPr>
              <p:nvPr/>
            </p:nvSpPr>
            <p:spPr bwMode="auto">
              <a:xfrm>
                <a:off x="4976" y="1783"/>
                <a:ext cx="10" cy="6"/>
              </a:xfrm>
              <a:custGeom>
                <a:avLst/>
                <a:gdLst>
                  <a:gd name="T0" fmla="*/ 0 w 48"/>
                  <a:gd name="T1" fmla="*/ 21 h 34"/>
                  <a:gd name="T2" fmla="*/ 9 w 48"/>
                  <a:gd name="T3" fmla="*/ 0 h 34"/>
                  <a:gd name="T4" fmla="*/ 48 w 48"/>
                  <a:gd name="T5" fmla="*/ 14 h 34"/>
                  <a:gd name="T6" fmla="*/ 43 w 48"/>
                  <a:gd name="T7" fmla="*/ 34 h 34"/>
                  <a:gd name="T8" fmla="*/ 0 w 48"/>
                  <a:gd name="T9" fmla="*/ 21 h 34"/>
                  <a:gd name="T10" fmla="*/ 0 60000 65536"/>
                  <a:gd name="T11" fmla="*/ 0 60000 65536"/>
                  <a:gd name="T12" fmla="*/ 0 60000 65536"/>
                  <a:gd name="T13" fmla="*/ 0 60000 65536"/>
                  <a:gd name="T14" fmla="*/ 0 60000 65536"/>
                  <a:gd name="T15" fmla="*/ 0 w 48"/>
                  <a:gd name="T16" fmla="*/ 0 h 34"/>
                  <a:gd name="T17" fmla="*/ 48 w 48"/>
                  <a:gd name="T18" fmla="*/ 34 h 34"/>
                </a:gdLst>
                <a:ahLst/>
                <a:cxnLst>
                  <a:cxn ang="T10">
                    <a:pos x="T0" y="T1"/>
                  </a:cxn>
                  <a:cxn ang="T11">
                    <a:pos x="T2" y="T3"/>
                  </a:cxn>
                  <a:cxn ang="T12">
                    <a:pos x="T4" y="T5"/>
                  </a:cxn>
                  <a:cxn ang="T13">
                    <a:pos x="T6" y="T7"/>
                  </a:cxn>
                  <a:cxn ang="T14">
                    <a:pos x="T8" y="T9"/>
                  </a:cxn>
                </a:cxnLst>
                <a:rect l="T15" t="T16" r="T17" b="T18"/>
                <a:pathLst>
                  <a:path w="48" h="34">
                    <a:moveTo>
                      <a:pt x="0" y="21"/>
                    </a:moveTo>
                    <a:lnTo>
                      <a:pt x="9" y="0"/>
                    </a:lnTo>
                    <a:lnTo>
                      <a:pt x="48" y="14"/>
                    </a:lnTo>
                    <a:lnTo>
                      <a:pt x="43" y="34"/>
                    </a:lnTo>
                    <a:lnTo>
                      <a:pt x="0" y="21"/>
                    </a:lnTo>
                    <a:close/>
                  </a:path>
                </a:pathLst>
              </a:custGeom>
              <a:noFill/>
              <a:ln w="9525">
                <a:noFill/>
                <a:round/>
                <a:headEnd/>
                <a:tailEnd/>
              </a:ln>
            </p:spPr>
            <p:txBody>
              <a:bodyPr>
                <a:prstTxWarp prst="textNoShape">
                  <a:avLst/>
                </a:prstTxWarp>
              </a:bodyPr>
              <a:lstStyle/>
              <a:p>
                <a:endParaRPr lang="en-US"/>
              </a:p>
            </p:txBody>
          </p:sp>
          <p:sp>
            <p:nvSpPr>
              <p:cNvPr id="72086" name="Freeform 1764"/>
              <p:cNvSpPr>
                <a:spLocks/>
              </p:cNvSpPr>
              <p:nvPr/>
            </p:nvSpPr>
            <p:spPr bwMode="auto">
              <a:xfrm>
                <a:off x="4985" y="1785"/>
                <a:ext cx="10" cy="8"/>
              </a:xfrm>
              <a:custGeom>
                <a:avLst/>
                <a:gdLst>
                  <a:gd name="T0" fmla="*/ 0 w 52"/>
                  <a:gd name="T1" fmla="*/ 20 h 37"/>
                  <a:gd name="T2" fmla="*/ 5 w 52"/>
                  <a:gd name="T3" fmla="*/ 0 h 37"/>
                  <a:gd name="T4" fmla="*/ 52 w 52"/>
                  <a:gd name="T5" fmla="*/ 20 h 37"/>
                  <a:gd name="T6" fmla="*/ 43 w 52"/>
                  <a:gd name="T7" fmla="*/ 37 h 37"/>
                  <a:gd name="T8" fmla="*/ 0 w 52"/>
                  <a:gd name="T9" fmla="*/ 20 h 37"/>
                  <a:gd name="T10" fmla="*/ 0 60000 65536"/>
                  <a:gd name="T11" fmla="*/ 0 60000 65536"/>
                  <a:gd name="T12" fmla="*/ 0 60000 65536"/>
                  <a:gd name="T13" fmla="*/ 0 60000 65536"/>
                  <a:gd name="T14" fmla="*/ 0 60000 65536"/>
                  <a:gd name="T15" fmla="*/ 0 w 52"/>
                  <a:gd name="T16" fmla="*/ 0 h 37"/>
                  <a:gd name="T17" fmla="*/ 52 w 52"/>
                  <a:gd name="T18" fmla="*/ 37 h 37"/>
                </a:gdLst>
                <a:ahLst/>
                <a:cxnLst>
                  <a:cxn ang="T10">
                    <a:pos x="T0" y="T1"/>
                  </a:cxn>
                  <a:cxn ang="T11">
                    <a:pos x="T2" y="T3"/>
                  </a:cxn>
                  <a:cxn ang="T12">
                    <a:pos x="T4" y="T5"/>
                  </a:cxn>
                  <a:cxn ang="T13">
                    <a:pos x="T6" y="T7"/>
                  </a:cxn>
                  <a:cxn ang="T14">
                    <a:pos x="T8" y="T9"/>
                  </a:cxn>
                </a:cxnLst>
                <a:rect l="T15" t="T16" r="T17" b="T18"/>
                <a:pathLst>
                  <a:path w="52" h="37">
                    <a:moveTo>
                      <a:pt x="0" y="20"/>
                    </a:moveTo>
                    <a:lnTo>
                      <a:pt x="5" y="0"/>
                    </a:lnTo>
                    <a:lnTo>
                      <a:pt x="52" y="20"/>
                    </a:lnTo>
                    <a:lnTo>
                      <a:pt x="43" y="37"/>
                    </a:lnTo>
                    <a:lnTo>
                      <a:pt x="0" y="20"/>
                    </a:lnTo>
                    <a:close/>
                  </a:path>
                </a:pathLst>
              </a:custGeom>
              <a:noFill/>
              <a:ln w="9525">
                <a:noFill/>
                <a:round/>
                <a:headEnd/>
                <a:tailEnd/>
              </a:ln>
            </p:spPr>
            <p:txBody>
              <a:bodyPr>
                <a:prstTxWarp prst="textNoShape">
                  <a:avLst/>
                </a:prstTxWarp>
              </a:bodyPr>
              <a:lstStyle/>
              <a:p>
                <a:endParaRPr lang="en-US"/>
              </a:p>
            </p:txBody>
          </p:sp>
          <p:sp>
            <p:nvSpPr>
              <p:cNvPr id="72087" name="Freeform 1765"/>
              <p:cNvSpPr>
                <a:spLocks/>
              </p:cNvSpPr>
              <p:nvPr/>
            </p:nvSpPr>
            <p:spPr bwMode="auto">
              <a:xfrm>
                <a:off x="4993" y="1789"/>
                <a:ext cx="11" cy="8"/>
              </a:xfrm>
              <a:custGeom>
                <a:avLst/>
                <a:gdLst>
                  <a:gd name="T0" fmla="*/ 0 w 55"/>
                  <a:gd name="T1" fmla="*/ 17 h 38"/>
                  <a:gd name="T2" fmla="*/ 9 w 55"/>
                  <a:gd name="T3" fmla="*/ 0 h 38"/>
                  <a:gd name="T4" fmla="*/ 55 w 55"/>
                  <a:gd name="T5" fmla="*/ 21 h 38"/>
                  <a:gd name="T6" fmla="*/ 46 w 55"/>
                  <a:gd name="T7" fmla="*/ 38 h 38"/>
                  <a:gd name="T8" fmla="*/ 0 w 55"/>
                  <a:gd name="T9" fmla="*/ 17 h 38"/>
                  <a:gd name="T10" fmla="*/ 0 60000 65536"/>
                  <a:gd name="T11" fmla="*/ 0 60000 65536"/>
                  <a:gd name="T12" fmla="*/ 0 60000 65536"/>
                  <a:gd name="T13" fmla="*/ 0 60000 65536"/>
                  <a:gd name="T14" fmla="*/ 0 60000 65536"/>
                  <a:gd name="T15" fmla="*/ 0 w 55"/>
                  <a:gd name="T16" fmla="*/ 0 h 38"/>
                  <a:gd name="T17" fmla="*/ 55 w 55"/>
                  <a:gd name="T18" fmla="*/ 38 h 38"/>
                </a:gdLst>
                <a:ahLst/>
                <a:cxnLst>
                  <a:cxn ang="T10">
                    <a:pos x="T0" y="T1"/>
                  </a:cxn>
                  <a:cxn ang="T11">
                    <a:pos x="T2" y="T3"/>
                  </a:cxn>
                  <a:cxn ang="T12">
                    <a:pos x="T4" y="T5"/>
                  </a:cxn>
                  <a:cxn ang="T13">
                    <a:pos x="T6" y="T7"/>
                  </a:cxn>
                  <a:cxn ang="T14">
                    <a:pos x="T8" y="T9"/>
                  </a:cxn>
                </a:cxnLst>
                <a:rect l="T15" t="T16" r="T17" b="T18"/>
                <a:pathLst>
                  <a:path w="55" h="38">
                    <a:moveTo>
                      <a:pt x="0" y="17"/>
                    </a:moveTo>
                    <a:lnTo>
                      <a:pt x="9" y="0"/>
                    </a:lnTo>
                    <a:lnTo>
                      <a:pt x="55" y="21"/>
                    </a:lnTo>
                    <a:lnTo>
                      <a:pt x="46" y="38"/>
                    </a:lnTo>
                    <a:lnTo>
                      <a:pt x="0" y="17"/>
                    </a:lnTo>
                    <a:close/>
                  </a:path>
                </a:pathLst>
              </a:custGeom>
              <a:noFill/>
              <a:ln w="9525">
                <a:noFill/>
                <a:round/>
                <a:headEnd/>
                <a:tailEnd/>
              </a:ln>
            </p:spPr>
            <p:txBody>
              <a:bodyPr>
                <a:prstTxWarp prst="textNoShape">
                  <a:avLst/>
                </a:prstTxWarp>
              </a:bodyPr>
              <a:lstStyle/>
              <a:p>
                <a:endParaRPr lang="en-US"/>
              </a:p>
            </p:txBody>
          </p:sp>
          <p:sp>
            <p:nvSpPr>
              <p:cNvPr id="72088" name="Freeform 1766"/>
              <p:cNvSpPr>
                <a:spLocks/>
              </p:cNvSpPr>
              <p:nvPr/>
            </p:nvSpPr>
            <p:spPr bwMode="auto">
              <a:xfrm>
                <a:off x="5002" y="1794"/>
                <a:ext cx="11" cy="8"/>
              </a:xfrm>
              <a:custGeom>
                <a:avLst/>
                <a:gdLst>
                  <a:gd name="T0" fmla="*/ 0 w 55"/>
                  <a:gd name="T1" fmla="*/ 17 h 40"/>
                  <a:gd name="T2" fmla="*/ 9 w 55"/>
                  <a:gd name="T3" fmla="*/ 0 h 40"/>
                  <a:gd name="T4" fmla="*/ 55 w 55"/>
                  <a:gd name="T5" fmla="*/ 22 h 40"/>
                  <a:gd name="T6" fmla="*/ 47 w 55"/>
                  <a:gd name="T7" fmla="*/ 40 h 40"/>
                  <a:gd name="T8" fmla="*/ 0 w 55"/>
                  <a:gd name="T9" fmla="*/ 17 h 40"/>
                  <a:gd name="T10" fmla="*/ 0 60000 65536"/>
                  <a:gd name="T11" fmla="*/ 0 60000 65536"/>
                  <a:gd name="T12" fmla="*/ 0 60000 65536"/>
                  <a:gd name="T13" fmla="*/ 0 60000 65536"/>
                  <a:gd name="T14" fmla="*/ 0 60000 65536"/>
                  <a:gd name="T15" fmla="*/ 0 w 55"/>
                  <a:gd name="T16" fmla="*/ 0 h 40"/>
                  <a:gd name="T17" fmla="*/ 55 w 55"/>
                  <a:gd name="T18" fmla="*/ 40 h 40"/>
                </a:gdLst>
                <a:ahLst/>
                <a:cxnLst>
                  <a:cxn ang="T10">
                    <a:pos x="T0" y="T1"/>
                  </a:cxn>
                  <a:cxn ang="T11">
                    <a:pos x="T2" y="T3"/>
                  </a:cxn>
                  <a:cxn ang="T12">
                    <a:pos x="T4" y="T5"/>
                  </a:cxn>
                  <a:cxn ang="T13">
                    <a:pos x="T6" y="T7"/>
                  </a:cxn>
                  <a:cxn ang="T14">
                    <a:pos x="T8" y="T9"/>
                  </a:cxn>
                </a:cxnLst>
                <a:rect l="T15" t="T16" r="T17" b="T18"/>
                <a:pathLst>
                  <a:path w="55" h="40">
                    <a:moveTo>
                      <a:pt x="0" y="17"/>
                    </a:moveTo>
                    <a:lnTo>
                      <a:pt x="9" y="0"/>
                    </a:lnTo>
                    <a:lnTo>
                      <a:pt x="55" y="22"/>
                    </a:lnTo>
                    <a:lnTo>
                      <a:pt x="47" y="40"/>
                    </a:lnTo>
                    <a:lnTo>
                      <a:pt x="0" y="17"/>
                    </a:lnTo>
                    <a:close/>
                  </a:path>
                </a:pathLst>
              </a:custGeom>
              <a:noFill/>
              <a:ln w="9525">
                <a:noFill/>
                <a:round/>
                <a:headEnd/>
                <a:tailEnd/>
              </a:ln>
            </p:spPr>
            <p:txBody>
              <a:bodyPr>
                <a:prstTxWarp prst="textNoShape">
                  <a:avLst/>
                </a:prstTxWarp>
              </a:bodyPr>
              <a:lstStyle/>
              <a:p>
                <a:endParaRPr lang="en-US"/>
              </a:p>
            </p:txBody>
          </p:sp>
          <p:sp>
            <p:nvSpPr>
              <p:cNvPr id="72089" name="Freeform 1767"/>
              <p:cNvSpPr>
                <a:spLocks/>
              </p:cNvSpPr>
              <p:nvPr/>
            </p:nvSpPr>
            <p:spPr bwMode="auto">
              <a:xfrm>
                <a:off x="5012" y="1798"/>
                <a:ext cx="10" cy="9"/>
              </a:xfrm>
              <a:custGeom>
                <a:avLst/>
                <a:gdLst>
                  <a:gd name="T0" fmla="*/ 0 w 51"/>
                  <a:gd name="T1" fmla="*/ 18 h 43"/>
                  <a:gd name="T2" fmla="*/ 8 w 51"/>
                  <a:gd name="T3" fmla="*/ 0 h 43"/>
                  <a:gd name="T4" fmla="*/ 51 w 51"/>
                  <a:gd name="T5" fmla="*/ 30 h 43"/>
                  <a:gd name="T6" fmla="*/ 39 w 51"/>
                  <a:gd name="T7" fmla="*/ 43 h 43"/>
                  <a:gd name="T8" fmla="*/ 0 w 51"/>
                  <a:gd name="T9" fmla="*/ 18 h 43"/>
                  <a:gd name="T10" fmla="*/ 0 60000 65536"/>
                  <a:gd name="T11" fmla="*/ 0 60000 65536"/>
                  <a:gd name="T12" fmla="*/ 0 60000 65536"/>
                  <a:gd name="T13" fmla="*/ 0 60000 65536"/>
                  <a:gd name="T14" fmla="*/ 0 60000 65536"/>
                  <a:gd name="T15" fmla="*/ 0 w 51"/>
                  <a:gd name="T16" fmla="*/ 0 h 43"/>
                  <a:gd name="T17" fmla="*/ 51 w 51"/>
                  <a:gd name="T18" fmla="*/ 43 h 43"/>
                </a:gdLst>
                <a:ahLst/>
                <a:cxnLst>
                  <a:cxn ang="T10">
                    <a:pos x="T0" y="T1"/>
                  </a:cxn>
                  <a:cxn ang="T11">
                    <a:pos x="T2" y="T3"/>
                  </a:cxn>
                  <a:cxn ang="T12">
                    <a:pos x="T4" y="T5"/>
                  </a:cxn>
                  <a:cxn ang="T13">
                    <a:pos x="T6" y="T7"/>
                  </a:cxn>
                  <a:cxn ang="T14">
                    <a:pos x="T8" y="T9"/>
                  </a:cxn>
                </a:cxnLst>
                <a:rect l="T15" t="T16" r="T17" b="T18"/>
                <a:pathLst>
                  <a:path w="51" h="43">
                    <a:moveTo>
                      <a:pt x="0" y="18"/>
                    </a:moveTo>
                    <a:lnTo>
                      <a:pt x="8" y="0"/>
                    </a:lnTo>
                    <a:lnTo>
                      <a:pt x="51" y="30"/>
                    </a:lnTo>
                    <a:lnTo>
                      <a:pt x="39" y="43"/>
                    </a:lnTo>
                    <a:lnTo>
                      <a:pt x="0" y="18"/>
                    </a:lnTo>
                    <a:close/>
                  </a:path>
                </a:pathLst>
              </a:custGeom>
              <a:noFill/>
              <a:ln w="9525">
                <a:noFill/>
                <a:round/>
                <a:headEnd/>
                <a:tailEnd/>
              </a:ln>
            </p:spPr>
            <p:txBody>
              <a:bodyPr>
                <a:prstTxWarp prst="textNoShape">
                  <a:avLst/>
                </a:prstTxWarp>
              </a:bodyPr>
              <a:lstStyle/>
              <a:p>
                <a:endParaRPr lang="en-US"/>
              </a:p>
            </p:txBody>
          </p:sp>
          <p:sp>
            <p:nvSpPr>
              <p:cNvPr id="72090" name="Freeform 1768"/>
              <p:cNvSpPr>
                <a:spLocks/>
              </p:cNvSpPr>
              <p:nvPr/>
            </p:nvSpPr>
            <p:spPr bwMode="auto">
              <a:xfrm>
                <a:off x="5020" y="1804"/>
                <a:ext cx="6" cy="6"/>
              </a:xfrm>
              <a:custGeom>
                <a:avLst/>
                <a:gdLst>
                  <a:gd name="T0" fmla="*/ 0 w 32"/>
                  <a:gd name="T1" fmla="*/ 13 h 28"/>
                  <a:gd name="T2" fmla="*/ 12 w 32"/>
                  <a:gd name="T3" fmla="*/ 0 h 28"/>
                  <a:gd name="T4" fmla="*/ 32 w 32"/>
                  <a:gd name="T5" fmla="*/ 13 h 28"/>
                  <a:gd name="T6" fmla="*/ 18 w 32"/>
                  <a:gd name="T7" fmla="*/ 28 h 28"/>
                  <a:gd name="T8" fmla="*/ 0 w 32"/>
                  <a:gd name="T9" fmla="*/ 13 h 28"/>
                  <a:gd name="T10" fmla="*/ 0 60000 65536"/>
                  <a:gd name="T11" fmla="*/ 0 60000 65536"/>
                  <a:gd name="T12" fmla="*/ 0 60000 65536"/>
                  <a:gd name="T13" fmla="*/ 0 60000 65536"/>
                  <a:gd name="T14" fmla="*/ 0 60000 65536"/>
                  <a:gd name="T15" fmla="*/ 0 w 32"/>
                  <a:gd name="T16" fmla="*/ 0 h 28"/>
                  <a:gd name="T17" fmla="*/ 32 w 32"/>
                  <a:gd name="T18" fmla="*/ 28 h 28"/>
                </a:gdLst>
                <a:ahLst/>
                <a:cxnLst>
                  <a:cxn ang="T10">
                    <a:pos x="T0" y="T1"/>
                  </a:cxn>
                  <a:cxn ang="T11">
                    <a:pos x="T2" y="T3"/>
                  </a:cxn>
                  <a:cxn ang="T12">
                    <a:pos x="T4" y="T5"/>
                  </a:cxn>
                  <a:cxn ang="T13">
                    <a:pos x="T6" y="T7"/>
                  </a:cxn>
                  <a:cxn ang="T14">
                    <a:pos x="T8" y="T9"/>
                  </a:cxn>
                </a:cxnLst>
                <a:rect l="T15" t="T16" r="T17" b="T18"/>
                <a:pathLst>
                  <a:path w="32" h="28">
                    <a:moveTo>
                      <a:pt x="0" y="13"/>
                    </a:moveTo>
                    <a:lnTo>
                      <a:pt x="12" y="0"/>
                    </a:lnTo>
                    <a:lnTo>
                      <a:pt x="32" y="13"/>
                    </a:lnTo>
                    <a:lnTo>
                      <a:pt x="18" y="28"/>
                    </a:lnTo>
                    <a:lnTo>
                      <a:pt x="0" y="13"/>
                    </a:lnTo>
                    <a:close/>
                  </a:path>
                </a:pathLst>
              </a:custGeom>
              <a:noFill/>
              <a:ln w="9525">
                <a:noFill/>
                <a:round/>
                <a:headEnd/>
                <a:tailEnd/>
              </a:ln>
            </p:spPr>
            <p:txBody>
              <a:bodyPr>
                <a:prstTxWarp prst="textNoShape">
                  <a:avLst/>
                </a:prstTxWarp>
              </a:bodyPr>
              <a:lstStyle/>
              <a:p>
                <a:endParaRPr lang="en-US"/>
              </a:p>
            </p:txBody>
          </p:sp>
          <p:sp>
            <p:nvSpPr>
              <p:cNvPr id="72091" name="Freeform 1769"/>
              <p:cNvSpPr>
                <a:spLocks/>
              </p:cNvSpPr>
              <p:nvPr/>
            </p:nvSpPr>
            <p:spPr bwMode="auto">
              <a:xfrm>
                <a:off x="5023" y="1807"/>
                <a:ext cx="6" cy="6"/>
              </a:xfrm>
              <a:custGeom>
                <a:avLst/>
                <a:gdLst>
                  <a:gd name="T0" fmla="*/ 0 w 31"/>
                  <a:gd name="T1" fmla="*/ 15 h 30"/>
                  <a:gd name="T2" fmla="*/ 14 w 31"/>
                  <a:gd name="T3" fmla="*/ 0 h 30"/>
                  <a:gd name="T4" fmla="*/ 31 w 31"/>
                  <a:gd name="T5" fmla="*/ 15 h 30"/>
                  <a:gd name="T6" fmla="*/ 18 w 31"/>
                  <a:gd name="T7" fmla="*/ 30 h 30"/>
                  <a:gd name="T8" fmla="*/ 0 w 31"/>
                  <a:gd name="T9" fmla="*/ 15 h 30"/>
                  <a:gd name="T10" fmla="*/ 0 60000 65536"/>
                  <a:gd name="T11" fmla="*/ 0 60000 65536"/>
                  <a:gd name="T12" fmla="*/ 0 60000 65536"/>
                  <a:gd name="T13" fmla="*/ 0 60000 65536"/>
                  <a:gd name="T14" fmla="*/ 0 60000 65536"/>
                  <a:gd name="T15" fmla="*/ 0 w 31"/>
                  <a:gd name="T16" fmla="*/ 0 h 30"/>
                  <a:gd name="T17" fmla="*/ 31 w 31"/>
                  <a:gd name="T18" fmla="*/ 30 h 30"/>
                </a:gdLst>
                <a:ahLst/>
                <a:cxnLst>
                  <a:cxn ang="T10">
                    <a:pos x="T0" y="T1"/>
                  </a:cxn>
                  <a:cxn ang="T11">
                    <a:pos x="T2" y="T3"/>
                  </a:cxn>
                  <a:cxn ang="T12">
                    <a:pos x="T4" y="T5"/>
                  </a:cxn>
                  <a:cxn ang="T13">
                    <a:pos x="T6" y="T7"/>
                  </a:cxn>
                  <a:cxn ang="T14">
                    <a:pos x="T8" y="T9"/>
                  </a:cxn>
                </a:cxnLst>
                <a:rect l="T15" t="T16" r="T17" b="T18"/>
                <a:pathLst>
                  <a:path w="31" h="30">
                    <a:moveTo>
                      <a:pt x="0" y="15"/>
                    </a:moveTo>
                    <a:lnTo>
                      <a:pt x="14" y="0"/>
                    </a:lnTo>
                    <a:lnTo>
                      <a:pt x="31" y="15"/>
                    </a:lnTo>
                    <a:lnTo>
                      <a:pt x="18" y="30"/>
                    </a:lnTo>
                    <a:lnTo>
                      <a:pt x="0" y="15"/>
                    </a:lnTo>
                    <a:close/>
                  </a:path>
                </a:pathLst>
              </a:custGeom>
              <a:noFill/>
              <a:ln w="9525">
                <a:noFill/>
                <a:round/>
                <a:headEnd/>
                <a:tailEnd/>
              </a:ln>
            </p:spPr>
            <p:txBody>
              <a:bodyPr>
                <a:prstTxWarp prst="textNoShape">
                  <a:avLst/>
                </a:prstTxWarp>
              </a:bodyPr>
              <a:lstStyle/>
              <a:p>
                <a:endParaRPr lang="en-US"/>
              </a:p>
            </p:txBody>
          </p:sp>
          <p:sp>
            <p:nvSpPr>
              <p:cNvPr id="72092" name="Freeform 1770"/>
              <p:cNvSpPr>
                <a:spLocks/>
              </p:cNvSpPr>
              <p:nvPr/>
            </p:nvSpPr>
            <p:spPr bwMode="auto">
              <a:xfrm>
                <a:off x="5027" y="1810"/>
                <a:ext cx="6" cy="6"/>
              </a:xfrm>
              <a:custGeom>
                <a:avLst/>
                <a:gdLst>
                  <a:gd name="T0" fmla="*/ 0 w 31"/>
                  <a:gd name="T1" fmla="*/ 15 h 30"/>
                  <a:gd name="T2" fmla="*/ 13 w 31"/>
                  <a:gd name="T3" fmla="*/ 0 h 30"/>
                  <a:gd name="T4" fmla="*/ 28 w 31"/>
                  <a:gd name="T5" fmla="*/ 15 h 30"/>
                  <a:gd name="T6" fmla="*/ 31 w 31"/>
                  <a:gd name="T7" fmla="*/ 17 h 30"/>
                  <a:gd name="T8" fmla="*/ 13 w 31"/>
                  <a:gd name="T9" fmla="*/ 30 h 30"/>
                  <a:gd name="T10" fmla="*/ 0 w 31"/>
                  <a:gd name="T11" fmla="*/ 15 h 30"/>
                  <a:gd name="T12" fmla="*/ 0 60000 65536"/>
                  <a:gd name="T13" fmla="*/ 0 60000 65536"/>
                  <a:gd name="T14" fmla="*/ 0 60000 65536"/>
                  <a:gd name="T15" fmla="*/ 0 60000 65536"/>
                  <a:gd name="T16" fmla="*/ 0 60000 65536"/>
                  <a:gd name="T17" fmla="*/ 0 60000 65536"/>
                  <a:gd name="T18" fmla="*/ 0 w 31"/>
                  <a:gd name="T19" fmla="*/ 0 h 30"/>
                  <a:gd name="T20" fmla="*/ 31 w 31"/>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31" h="30">
                    <a:moveTo>
                      <a:pt x="0" y="15"/>
                    </a:moveTo>
                    <a:lnTo>
                      <a:pt x="13" y="0"/>
                    </a:lnTo>
                    <a:lnTo>
                      <a:pt x="28" y="15"/>
                    </a:lnTo>
                    <a:lnTo>
                      <a:pt x="31" y="17"/>
                    </a:lnTo>
                    <a:lnTo>
                      <a:pt x="13" y="30"/>
                    </a:lnTo>
                    <a:lnTo>
                      <a:pt x="0" y="15"/>
                    </a:lnTo>
                    <a:close/>
                  </a:path>
                </a:pathLst>
              </a:custGeom>
              <a:noFill/>
              <a:ln w="9525">
                <a:noFill/>
                <a:round/>
                <a:headEnd/>
                <a:tailEnd/>
              </a:ln>
            </p:spPr>
            <p:txBody>
              <a:bodyPr>
                <a:prstTxWarp prst="textNoShape">
                  <a:avLst/>
                </a:prstTxWarp>
              </a:bodyPr>
              <a:lstStyle/>
              <a:p>
                <a:endParaRPr lang="en-US"/>
              </a:p>
            </p:txBody>
          </p:sp>
          <p:sp>
            <p:nvSpPr>
              <p:cNvPr id="72093" name="Freeform 1771"/>
              <p:cNvSpPr>
                <a:spLocks/>
              </p:cNvSpPr>
              <p:nvPr/>
            </p:nvSpPr>
            <p:spPr bwMode="auto">
              <a:xfrm>
                <a:off x="5029" y="1813"/>
                <a:ext cx="6" cy="5"/>
              </a:xfrm>
              <a:custGeom>
                <a:avLst/>
                <a:gdLst>
                  <a:gd name="T0" fmla="*/ 0 w 30"/>
                  <a:gd name="T1" fmla="*/ 13 h 26"/>
                  <a:gd name="T2" fmla="*/ 18 w 30"/>
                  <a:gd name="T3" fmla="*/ 0 h 26"/>
                  <a:gd name="T4" fmla="*/ 30 w 30"/>
                  <a:gd name="T5" fmla="*/ 15 h 26"/>
                  <a:gd name="T6" fmla="*/ 15 w 30"/>
                  <a:gd name="T7" fmla="*/ 26 h 26"/>
                  <a:gd name="T8" fmla="*/ 0 w 30"/>
                  <a:gd name="T9" fmla="*/ 13 h 26"/>
                  <a:gd name="T10" fmla="*/ 0 60000 65536"/>
                  <a:gd name="T11" fmla="*/ 0 60000 65536"/>
                  <a:gd name="T12" fmla="*/ 0 60000 65536"/>
                  <a:gd name="T13" fmla="*/ 0 60000 65536"/>
                  <a:gd name="T14" fmla="*/ 0 60000 65536"/>
                  <a:gd name="T15" fmla="*/ 0 w 30"/>
                  <a:gd name="T16" fmla="*/ 0 h 26"/>
                  <a:gd name="T17" fmla="*/ 30 w 30"/>
                  <a:gd name="T18" fmla="*/ 26 h 26"/>
                </a:gdLst>
                <a:ahLst/>
                <a:cxnLst>
                  <a:cxn ang="T10">
                    <a:pos x="T0" y="T1"/>
                  </a:cxn>
                  <a:cxn ang="T11">
                    <a:pos x="T2" y="T3"/>
                  </a:cxn>
                  <a:cxn ang="T12">
                    <a:pos x="T4" y="T5"/>
                  </a:cxn>
                  <a:cxn ang="T13">
                    <a:pos x="T6" y="T7"/>
                  </a:cxn>
                  <a:cxn ang="T14">
                    <a:pos x="T8" y="T9"/>
                  </a:cxn>
                </a:cxnLst>
                <a:rect l="T15" t="T16" r="T17" b="T18"/>
                <a:pathLst>
                  <a:path w="30" h="26">
                    <a:moveTo>
                      <a:pt x="0" y="13"/>
                    </a:moveTo>
                    <a:lnTo>
                      <a:pt x="18" y="0"/>
                    </a:lnTo>
                    <a:lnTo>
                      <a:pt x="30" y="15"/>
                    </a:lnTo>
                    <a:lnTo>
                      <a:pt x="15" y="26"/>
                    </a:lnTo>
                    <a:lnTo>
                      <a:pt x="0" y="13"/>
                    </a:lnTo>
                    <a:close/>
                  </a:path>
                </a:pathLst>
              </a:custGeom>
              <a:noFill/>
              <a:ln w="9525">
                <a:noFill/>
                <a:round/>
                <a:headEnd/>
                <a:tailEnd/>
              </a:ln>
            </p:spPr>
            <p:txBody>
              <a:bodyPr>
                <a:prstTxWarp prst="textNoShape">
                  <a:avLst/>
                </a:prstTxWarp>
              </a:bodyPr>
              <a:lstStyle/>
              <a:p>
                <a:endParaRPr lang="en-US"/>
              </a:p>
            </p:txBody>
          </p:sp>
          <p:sp>
            <p:nvSpPr>
              <p:cNvPr id="72094" name="Freeform 1772"/>
              <p:cNvSpPr>
                <a:spLocks/>
              </p:cNvSpPr>
              <p:nvPr/>
            </p:nvSpPr>
            <p:spPr bwMode="auto">
              <a:xfrm>
                <a:off x="5032" y="1816"/>
                <a:ext cx="6" cy="6"/>
              </a:xfrm>
              <a:custGeom>
                <a:avLst/>
                <a:gdLst>
                  <a:gd name="T0" fmla="*/ 0 w 26"/>
                  <a:gd name="T1" fmla="*/ 11 h 28"/>
                  <a:gd name="T2" fmla="*/ 15 w 26"/>
                  <a:gd name="T3" fmla="*/ 0 h 28"/>
                  <a:gd name="T4" fmla="*/ 26 w 26"/>
                  <a:gd name="T5" fmla="*/ 17 h 28"/>
                  <a:gd name="T6" fmla="*/ 26 w 26"/>
                  <a:gd name="T7" fmla="*/ 20 h 28"/>
                  <a:gd name="T8" fmla="*/ 9 w 26"/>
                  <a:gd name="T9" fmla="*/ 28 h 28"/>
                  <a:gd name="T10" fmla="*/ 0 w 26"/>
                  <a:gd name="T11" fmla="*/ 11 h 28"/>
                  <a:gd name="T12" fmla="*/ 0 60000 65536"/>
                  <a:gd name="T13" fmla="*/ 0 60000 65536"/>
                  <a:gd name="T14" fmla="*/ 0 60000 65536"/>
                  <a:gd name="T15" fmla="*/ 0 60000 65536"/>
                  <a:gd name="T16" fmla="*/ 0 60000 65536"/>
                  <a:gd name="T17" fmla="*/ 0 60000 65536"/>
                  <a:gd name="T18" fmla="*/ 0 w 26"/>
                  <a:gd name="T19" fmla="*/ 0 h 28"/>
                  <a:gd name="T20" fmla="*/ 26 w 26"/>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26" h="28">
                    <a:moveTo>
                      <a:pt x="0" y="11"/>
                    </a:moveTo>
                    <a:lnTo>
                      <a:pt x="15" y="0"/>
                    </a:lnTo>
                    <a:lnTo>
                      <a:pt x="26" y="17"/>
                    </a:lnTo>
                    <a:lnTo>
                      <a:pt x="26" y="20"/>
                    </a:lnTo>
                    <a:lnTo>
                      <a:pt x="9" y="28"/>
                    </a:lnTo>
                    <a:lnTo>
                      <a:pt x="0" y="11"/>
                    </a:lnTo>
                    <a:close/>
                  </a:path>
                </a:pathLst>
              </a:custGeom>
              <a:noFill/>
              <a:ln w="9525">
                <a:noFill/>
                <a:round/>
                <a:headEnd/>
                <a:tailEnd/>
              </a:ln>
            </p:spPr>
            <p:txBody>
              <a:bodyPr>
                <a:prstTxWarp prst="textNoShape">
                  <a:avLst/>
                </a:prstTxWarp>
              </a:bodyPr>
              <a:lstStyle/>
              <a:p>
                <a:endParaRPr lang="en-US"/>
              </a:p>
            </p:txBody>
          </p:sp>
          <p:sp>
            <p:nvSpPr>
              <p:cNvPr id="72095" name="Freeform 1773"/>
              <p:cNvSpPr>
                <a:spLocks/>
              </p:cNvSpPr>
              <p:nvPr/>
            </p:nvSpPr>
            <p:spPr bwMode="auto">
              <a:xfrm>
                <a:off x="5034" y="1820"/>
                <a:ext cx="5" cy="5"/>
              </a:xfrm>
              <a:custGeom>
                <a:avLst/>
                <a:gdLst>
                  <a:gd name="T0" fmla="*/ 0 w 26"/>
                  <a:gd name="T1" fmla="*/ 8 h 23"/>
                  <a:gd name="T2" fmla="*/ 17 w 26"/>
                  <a:gd name="T3" fmla="*/ 0 h 23"/>
                  <a:gd name="T4" fmla="*/ 26 w 26"/>
                  <a:gd name="T5" fmla="*/ 17 h 23"/>
                  <a:gd name="T6" fmla="*/ 8 w 26"/>
                  <a:gd name="T7" fmla="*/ 23 h 23"/>
                  <a:gd name="T8" fmla="*/ 0 w 26"/>
                  <a:gd name="T9" fmla="*/ 8 h 23"/>
                  <a:gd name="T10" fmla="*/ 0 60000 65536"/>
                  <a:gd name="T11" fmla="*/ 0 60000 65536"/>
                  <a:gd name="T12" fmla="*/ 0 60000 65536"/>
                  <a:gd name="T13" fmla="*/ 0 60000 65536"/>
                  <a:gd name="T14" fmla="*/ 0 60000 65536"/>
                  <a:gd name="T15" fmla="*/ 0 w 26"/>
                  <a:gd name="T16" fmla="*/ 0 h 23"/>
                  <a:gd name="T17" fmla="*/ 26 w 26"/>
                  <a:gd name="T18" fmla="*/ 23 h 23"/>
                </a:gdLst>
                <a:ahLst/>
                <a:cxnLst>
                  <a:cxn ang="T10">
                    <a:pos x="T0" y="T1"/>
                  </a:cxn>
                  <a:cxn ang="T11">
                    <a:pos x="T2" y="T3"/>
                  </a:cxn>
                  <a:cxn ang="T12">
                    <a:pos x="T4" y="T5"/>
                  </a:cxn>
                  <a:cxn ang="T13">
                    <a:pos x="T6" y="T7"/>
                  </a:cxn>
                  <a:cxn ang="T14">
                    <a:pos x="T8" y="T9"/>
                  </a:cxn>
                </a:cxnLst>
                <a:rect l="T15" t="T16" r="T17" b="T18"/>
                <a:pathLst>
                  <a:path w="26" h="23">
                    <a:moveTo>
                      <a:pt x="0" y="8"/>
                    </a:moveTo>
                    <a:lnTo>
                      <a:pt x="17" y="0"/>
                    </a:lnTo>
                    <a:lnTo>
                      <a:pt x="26" y="17"/>
                    </a:lnTo>
                    <a:lnTo>
                      <a:pt x="8" y="23"/>
                    </a:lnTo>
                    <a:lnTo>
                      <a:pt x="0" y="8"/>
                    </a:lnTo>
                    <a:close/>
                  </a:path>
                </a:pathLst>
              </a:custGeom>
              <a:noFill/>
              <a:ln w="9525">
                <a:noFill/>
                <a:round/>
                <a:headEnd/>
                <a:tailEnd/>
              </a:ln>
            </p:spPr>
            <p:txBody>
              <a:bodyPr>
                <a:prstTxWarp prst="textNoShape">
                  <a:avLst/>
                </a:prstTxWarp>
              </a:bodyPr>
              <a:lstStyle/>
              <a:p>
                <a:endParaRPr lang="en-US"/>
              </a:p>
            </p:txBody>
          </p:sp>
          <p:sp>
            <p:nvSpPr>
              <p:cNvPr id="72096" name="Freeform 1774"/>
              <p:cNvSpPr>
                <a:spLocks/>
              </p:cNvSpPr>
              <p:nvPr/>
            </p:nvSpPr>
            <p:spPr bwMode="auto">
              <a:xfrm>
                <a:off x="5036" y="1823"/>
                <a:ext cx="5" cy="5"/>
              </a:xfrm>
              <a:custGeom>
                <a:avLst/>
                <a:gdLst>
                  <a:gd name="T0" fmla="*/ 0 w 24"/>
                  <a:gd name="T1" fmla="*/ 6 h 23"/>
                  <a:gd name="T2" fmla="*/ 18 w 24"/>
                  <a:gd name="T3" fmla="*/ 0 h 23"/>
                  <a:gd name="T4" fmla="*/ 24 w 24"/>
                  <a:gd name="T5" fmla="*/ 17 h 23"/>
                  <a:gd name="T6" fmla="*/ 24 w 24"/>
                  <a:gd name="T7" fmla="*/ 21 h 23"/>
                  <a:gd name="T8" fmla="*/ 3 w 24"/>
                  <a:gd name="T9" fmla="*/ 23 h 23"/>
                  <a:gd name="T10" fmla="*/ 0 w 24"/>
                  <a:gd name="T11" fmla="*/ 6 h 23"/>
                  <a:gd name="T12" fmla="*/ 0 60000 65536"/>
                  <a:gd name="T13" fmla="*/ 0 60000 65536"/>
                  <a:gd name="T14" fmla="*/ 0 60000 65536"/>
                  <a:gd name="T15" fmla="*/ 0 60000 65536"/>
                  <a:gd name="T16" fmla="*/ 0 60000 65536"/>
                  <a:gd name="T17" fmla="*/ 0 60000 65536"/>
                  <a:gd name="T18" fmla="*/ 0 w 24"/>
                  <a:gd name="T19" fmla="*/ 0 h 23"/>
                  <a:gd name="T20" fmla="*/ 24 w 24"/>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24" h="23">
                    <a:moveTo>
                      <a:pt x="0" y="6"/>
                    </a:moveTo>
                    <a:lnTo>
                      <a:pt x="18" y="0"/>
                    </a:lnTo>
                    <a:lnTo>
                      <a:pt x="24" y="17"/>
                    </a:lnTo>
                    <a:lnTo>
                      <a:pt x="24" y="21"/>
                    </a:lnTo>
                    <a:lnTo>
                      <a:pt x="3" y="23"/>
                    </a:lnTo>
                    <a:lnTo>
                      <a:pt x="0" y="6"/>
                    </a:lnTo>
                    <a:close/>
                  </a:path>
                </a:pathLst>
              </a:custGeom>
              <a:noFill/>
              <a:ln w="9525">
                <a:noFill/>
                <a:round/>
                <a:headEnd/>
                <a:tailEnd/>
              </a:ln>
            </p:spPr>
            <p:txBody>
              <a:bodyPr>
                <a:prstTxWarp prst="textNoShape">
                  <a:avLst/>
                </a:prstTxWarp>
              </a:bodyPr>
              <a:lstStyle/>
              <a:p>
                <a:endParaRPr lang="en-US"/>
              </a:p>
            </p:txBody>
          </p:sp>
          <p:sp>
            <p:nvSpPr>
              <p:cNvPr id="72097" name="Freeform 1775"/>
              <p:cNvSpPr>
                <a:spLocks/>
              </p:cNvSpPr>
              <p:nvPr/>
            </p:nvSpPr>
            <p:spPr bwMode="auto">
              <a:xfrm>
                <a:off x="5036" y="1828"/>
                <a:ext cx="5" cy="4"/>
              </a:xfrm>
              <a:custGeom>
                <a:avLst/>
                <a:gdLst>
                  <a:gd name="T0" fmla="*/ 0 w 23"/>
                  <a:gd name="T1" fmla="*/ 2 h 20"/>
                  <a:gd name="T2" fmla="*/ 21 w 23"/>
                  <a:gd name="T3" fmla="*/ 0 h 20"/>
                  <a:gd name="T4" fmla="*/ 23 w 23"/>
                  <a:gd name="T5" fmla="*/ 17 h 20"/>
                  <a:gd name="T6" fmla="*/ 23 w 23"/>
                  <a:gd name="T7" fmla="*/ 20 h 20"/>
                  <a:gd name="T8" fmla="*/ 3 w 23"/>
                  <a:gd name="T9" fmla="*/ 17 h 20"/>
                  <a:gd name="T10" fmla="*/ 0 w 23"/>
                  <a:gd name="T11" fmla="*/ 2 h 20"/>
                  <a:gd name="T12" fmla="*/ 0 60000 65536"/>
                  <a:gd name="T13" fmla="*/ 0 60000 65536"/>
                  <a:gd name="T14" fmla="*/ 0 60000 65536"/>
                  <a:gd name="T15" fmla="*/ 0 60000 65536"/>
                  <a:gd name="T16" fmla="*/ 0 60000 65536"/>
                  <a:gd name="T17" fmla="*/ 0 60000 65536"/>
                  <a:gd name="T18" fmla="*/ 0 w 23"/>
                  <a:gd name="T19" fmla="*/ 0 h 20"/>
                  <a:gd name="T20" fmla="*/ 23 w 23"/>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23" h="20">
                    <a:moveTo>
                      <a:pt x="0" y="2"/>
                    </a:moveTo>
                    <a:lnTo>
                      <a:pt x="21" y="0"/>
                    </a:lnTo>
                    <a:lnTo>
                      <a:pt x="23" y="17"/>
                    </a:lnTo>
                    <a:lnTo>
                      <a:pt x="23" y="20"/>
                    </a:lnTo>
                    <a:lnTo>
                      <a:pt x="3" y="17"/>
                    </a:lnTo>
                    <a:lnTo>
                      <a:pt x="0" y="2"/>
                    </a:lnTo>
                    <a:close/>
                  </a:path>
                </a:pathLst>
              </a:custGeom>
              <a:noFill/>
              <a:ln w="9525">
                <a:noFill/>
                <a:round/>
                <a:headEnd/>
                <a:tailEnd/>
              </a:ln>
            </p:spPr>
            <p:txBody>
              <a:bodyPr>
                <a:prstTxWarp prst="textNoShape">
                  <a:avLst/>
                </a:prstTxWarp>
              </a:bodyPr>
              <a:lstStyle/>
              <a:p>
                <a:endParaRPr lang="en-US"/>
              </a:p>
            </p:txBody>
          </p:sp>
          <p:sp>
            <p:nvSpPr>
              <p:cNvPr id="72098" name="Freeform 1776"/>
              <p:cNvSpPr>
                <a:spLocks/>
              </p:cNvSpPr>
              <p:nvPr/>
            </p:nvSpPr>
            <p:spPr bwMode="auto">
              <a:xfrm>
                <a:off x="5036" y="1831"/>
                <a:ext cx="5" cy="4"/>
              </a:xfrm>
              <a:custGeom>
                <a:avLst/>
                <a:gdLst>
                  <a:gd name="T0" fmla="*/ 3 w 23"/>
                  <a:gd name="T1" fmla="*/ 0 h 22"/>
                  <a:gd name="T2" fmla="*/ 23 w 23"/>
                  <a:gd name="T3" fmla="*/ 3 h 22"/>
                  <a:gd name="T4" fmla="*/ 21 w 23"/>
                  <a:gd name="T5" fmla="*/ 20 h 22"/>
                  <a:gd name="T6" fmla="*/ 21 w 23"/>
                  <a:gd name="T7" fmla="*/ 22 h 22"/>
                  <a:gd name="T8" fmla="*/ 0 w 23"/>
                  <a:gd name="T9" fmla="*/ 17 h 22"/>
                  <a:gd name="T10" fmla="*/ 3 w 23"/>
                  <a:gd name="T11" fmla="*/ 0 h 22"/>
                  <a:gd name="T12" fmla="*/ 0 60000 65536"/>
                  <a:gd name="T13" fmla="*/ 0 60000 65536"/>
                  <a:gd name="T14" fmla="*/ 0 60000 65536"/>
                  <a:gd name="T15" fmla="*/ 0 60000 65536"/>
                  <a:gd name="T16" fmla="*/ 0 60000 65536"/>
                  <a:gd name="T17" fmla="*/ 0 60000 65536"/>
                  <a:gd name="T18" fmla="*/ 0 w 23"/>
                  <a:gd name="T19" fmla="*/ 0 h 22"/>
                  <a:gd name="T20" fmla="*/ 23 w 23"/>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23" h="22">
                    <a:moveTo>
                      <a:pt x="3" y="0"/>
                    </a:moveTo>
                    <a:lnTo>
                      <a:pt x="23" y="3"/>
                    </a:lnTo>
                    <a:lnTo>
                      <a:pt x="21" y="20"/>
                    </a:lnTo>
                    <a:lnTo>
                      <a:pt x="21" y="22"/>
                    </a:lnTo>
                    <a:lnTo>
                      <a:pt x="0" y="17"/>
                    </a:lnTo>
                    <a:lnTo>
                      <a:pt x="3" y="0"/>
                    </a:lnTo>
                    <a:close/>
                  </a:path>
                </a:pathLst>
              </a:custGeom>
              <a:noFill/>
              <a:ln w="9525">
                <a:noFill/>
                <a:round/>
                <a:headEnd/>
                <a:tailEnd/>
              </a:ln>
            </p:spPr>
            <p:txBody>
              <a:bodyPr>
                <a:prstTxWarp prst="textNoShape">
                  <a:avLst/>
                </a:prstTxWarp>
              </a:bodyPr>
              <a:lstStyle/>
              <a:p>
                <a:endParaRPr lang="en-US"/>
              </a:p>
            </p:txBody>
          </p:sp>
          <p:sp>
            <p:nvSpPr>
              <p:cNvPr id="72099" name="Freeform 1777"/>
              <p:cNvSpPr>
                <a:spLocks/>
              </p:cNvSpPr>
              <p:nvPr/>
            </p:nvSpPr>
            <p:spPr bwMode="auto">
              <a:xfrm>
                <a:off x="5036" y="1834"/>
                <a:ext cx="5" cy="6"/>
              </a:xfrm>
              <a:custGeom>
                <a:avLst/>
                <a:gdLst>
                  <a:gd name="T0" fmla="*/ 3 w 24"/>
                  <a:gd name="T1" fmla="*/ 0 h 26"/>
                  <a:gd name="T2" fmla="*/ 24 w 24"/>
                  <a:gd name="T3" fmla="*/ 5 h 26"/>
                  <a:gd name="T4" fmla="*/ 18 w 24"/>
                  <a:gd name="T5" fmla="*/ 26 h 26"/>
                  <a:gd name="T6" fmla="*/ 0 w 24"/>
                  <a:gd name="T7" fmla="*/ 18 h 26"/>
                  <a:gd name="T8" fmla="*/ 3 w 24"/>
                  <a:gd name="T9" fmla="*/ 0 h 26"/>
                  <a:gd name="T10" fmla="*/ 0 60000 65536"/>
                  <a:gd name="T11" fmla="*/ 0 60000 65536"/>
                  <a:gd name="T12" fmla="*/ 0 60000 65536"/>
                  <a:gd name="T13" fmla="*/ 0 60000 65536"/>
                  <a:gd name="T14" fmla="*/ 0 60000 65536"/>
                  <a:gd name="T15" fmla="*/ 0 w 24"/>
                  <a:gd name="T16" fmla="*/ 0 h 26"/>
                  <a:gd name="T17" fmla="*/ 24 w 24"/>
                  <a:gd name="T18" fmla="*/ 26 h 26"/>
                </a:gdLst>
                <a:ahLst/>
                <a:cxnLst>
                  <a:cxn ang="T10">
                    <a:pos x="T0" y="T1"/>
                  </a:cxn>
                  <a:cxn ang="T11">
                    <a:pos x="T2" y="T3"/>
                  </a:cxn>
                  <a:cxn ang="T12">
                    <a:pos x="T4" y="T5"/>
                  </a:cxn>
                  <a:cxn ang="T13">
                    <a:pos x="T6" y="T7"/>
                  </a:cxn>
                  <a:cxn ang="T14">
                    <a:pos x="T8" y="T9"/>
                  </a:cxn>
                </a:cxnLst>
                <a:rect l="T15" t="T16" r="T17" b="T18"/>
                <a:pathLst>
                  <a:path w="24" h="26">
                    <a:moveTo>
                      <a:pt x="3" y="0"/>
                    </a:moveTo>
                    <a:lnTo>
                      <a:pt x="24" y="5"/>
                    </a:lnTo>
                    <a:lnTo>
                      <a:pt x="18" y="26"/>
                    </a:lnTo>
                    <a:lnTo>
                      <a:pt x="0" y="18"/>
                    </a:lnTo>
                    <a:lnTo>
                      <a:pt x="3" y="0"/>
                    </a:lnTo>
                    <a:close/>
                  </a:path>
                </a:pathLst>
              </a:custGeom>
              <a:noFill/>
              <a:ln w="9525">
                <a:noFill/>
                <a:round/>
                <a:headEnd/>
                <a:tailEnd/>
              </a:ln>
            </p:spPr>
            <p:txBody>
              <a:bodyPr>
                <a:prstTxWarp prst="textNoShape">
                  <a:avLst/>
                </a:prstTxWarp>
              </a:bodyPr>
              <a:lstStyle/>
              <a:p>
                <a:endParaRPr lang="en-US"/>
              </a:p>
            </p:txBody>
          </p:sp>
          <p:sp>
            <p:nvSpPr>
              <p:cNvPr id="72100" name="Freeform 1778"/>
              <p:cNvSpPr>
                <a:spLocks/>
              </p:cNvSpPr>
              <p:nvPr/>
            </p:nvSpPr>
            <p:spPr bwMode="auto">
              <a:xfrm>
                <a:off x="5034" y="1838"/>
                <a:ext cx="5" cy="6"/>
              </a:xfrm>
              <a:custGeom>
                <a:avLst/>
                <a:gdLst>
                  <a:gd name="T0" fmla="*/ 8 w 26"/>
                  <a:gd name="T1" fmla="*/ 0 h 28"/>
                  <a:gd name="T2" fmla="*/ 26 w 26"/>
                  <a:gd name="T3" fmla="*/ 8 h 28"/>
                  <a:gd name="T4" fmla="*/ 17 w 26"/>
                  <a:gd name="T5" fmla="*/ 28 h 28"/>
                  <a:gd name="T6" fmla="*/ 14 w 26"/>
                  <a:gd name="T7" fmla="*/ 28 h 28"/>
                  <a:gd name="T8" fmla="*/ 0 w 26"/>
                  <a:gd name="T9" fmla="*/ 19 h 28"/>
                  <a:gd name="T10" fmla="*/ 8 w 26"/>
                  <a:gd name="T11" fmla="*/ 0 h 28"/>
                  <a:gd name="T12" fmla="*/ 0 60000 65536"/>
                  <a:gd name="T13" fmla="*/ 0 60000 65536"/>
                  <a:gd name="T14" fmla="*/ 0 60000 65536"/>
                  <a:gd name="T15" fmla="*/ 0 60000 65536"/>
                  <a:gd name="T16" fmla="*/ 0 60000 65536"/>
                  <a:gd name="T17" fmla="*/ 0 60000 65536"/>
                  <a:gd name="T18" fmla="*/ 0 w 26"/>
                  <a:gd name="T19" fmla="*/ 0 h 28"/>
                  <a:gd name="T20" fmla="*/ 26 w 26"/>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26" h="28">
                    <a:moveTo>
                      <a:pt x="8" y="0"/>
                    </a:moveTo>
                    <a:lnTo>
                      <a:pt x="26" y="8"/>
                    </a:lnTo>
                    <a:lnTo>
                      <a:pt x="17" y="28"/>
                    </a:lnTo>
                    <a:lnTo>
                      <a:pt x="14" y="28"/>
                    </a:lnTo>
                    <a:lnTo>
                      <a:pt x="0" y="19"/>
                    </a:lnTo>
                    <a:lnTo>
                      <a:pt x="8" y="0"/>
                    </a:lnTo>
                    <a:close/>
                  </a:path>
                </a:pathLst>
              </a:custGeom>
              <a:noFill/>
              <a:ln w="9525">
                <a:noFill/>
                <a:round/>
                <a:headEnd/>
                <a:tailEnd/>
              </a:ln>
            </p:spPr>
            <p:txBody>
              <a:bodyPr>
                <a:prstTxWarp prst="textNoShape">
                  <a:avLst/>
                </a:prstTxWarp>
              </a:bodyPr>
              <a:lstStyle/>
              <a:p>
                <a:endParaRPr lang="en-US"/>
              </a:p>
            </p:txBody>
          </p:sp>
          <p:sp>
            <p:nvSpPr>
              <p:cNvPr id="72101" name="Freeform 1779"/>
              <p:cNvSpPr>
                <a:spLocks/>
              </p:cNvSpPr>
              <p:nvPr/>
            </p:nvSpPr>
            <p:spPr bwMode="auto">
              <a:xfrm>
                <a:off x="5031" y="1842"/>
                <a:ext cx="6" cy="6"/>
              </a:xfrm>
              <a:custGeom>
                <a:avLst/>
                <a:gdLst>
                  <a:gd name="T0" fmla="*/ 15 w 29"/>
                  <a:gd name="T1" fmla="*/ 0 h 32"/>
                  <a:gd name="T2" fmla="*/ 29 w 29"/>
                  <a:gd name="T3" fmla="*/ 9 h 32"/>
                  <a:gd name="T4" fmla="*/ 17 w 29"/>
                  <a:gd name="T5" fmla="*/ 30 h 32"/>
                  <a:gd name="T6" fmla="*/ 15 w 29"/>
                  <a:gd name="T7" fmla="*/ 32 h 32"/>
                  <a:gd name="T8" fmla="*/ 0 w 29"/>
                  <a:gd name="T9" fmla="*/ 18 h 32"/>
                  <a:gd name="T10" fmla="*/ 15 w 29"/>
                  <a:gd name="T11" fmla="*/ 0 h 32"/>
                  <a:gd name="T12" fmla="*/ 0 60000 65536"/>
                  <a:gd name="T13" fmla="*/ 0 60000 65536"/>
                  <a:gd name="T14" fmla="*/ 0 60000 65536"/>
                  <a:gd name="T15" fmla="*/ 0 60000 65536"/>
                  <a:gd name="T16" fmla="*/ 0 60000 65536"/>
                  <a:gd name="T17" fmla="*/ 0 60000 65536"/>
                  <a:gd name="T18" fmla="*/ 0 w 29"/>
                  <a:gd name="T19" fmla="*/ 0 h 32"/>
                  <a:gd name="T20" fmla="*/ 29 w 29"/>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29" h="32">
                    <a:moveTo>
                      <a:pt x="15" y="0"/>
                    </a:moveTo>
                    <a:lnTo>
                      <a:pt x="29" y="9"/>
                    </a:lnTo>
                    <a:lnTo>
                      <a:pt x="17" y="30"/>
                    </a:lnTo>
                    <a:lnTo>
                      <a:pt x="15" y="32"/>
                    </a:lnTo>
                    <a:lnTo>
                      <a:pt x="0" y="18"/>
                    </a:lnTo>
                    <a:lnTo>
                      <a:pt x="15" y="0"/>
                    </a:lnTo>
                    <a:close/>
                  </a:path>
                </a:pathLst>
              </a:custGeom>
              <a:noFill/>
              <a:ln w="9525">
                <a:noFill/>
                <a:round/>
                <a:headEnd/>
                <a:tailEnd/>
              </a:ln>
            </p:spPr>
            <p:txBody>
              <a:bodyPr>
                <a:prstTxWarp prst="textNoShape">
                  <a:avLst/>
                </a:prstTxWarp>
              </a:bodyPr>
              <a:lstStyle/>
              <a:p>
                <a:endParaRPr lang="en-US"/>
              </a:p>
            </p:txBody>
          </p:sp>
          <p:sp>
            <p:nvSpPr>
              <p:cNvPr id="72102" name="Freeform 1780"/>
              <p:cNvSpPr>
                <a:spLocks/>
              </p:cNvSpPr>
              <p:nvPr/>
            </p:nvSpPr>
            <p:spPr bwMode="auto">
              <a:xfrm>
                <a:off x="5028" y="1845"/>
                <a:ext cx="6" cy="7"/>
              </a:xfrm>
              <a:custGeom>
                <a:avLst/>
                <a:gdLst>
                  <a:gd name="T0" fmla="*/ 17 w 32"/>
                  <a:gd name="T1" fmla="*/ 0 h 34"/>
                  <a:gd name="T2" fmla="*/ 32 w 32"/>
                  <a:gd name="T3" fmla="*/ 14 h 34"/>
                  <a:gd name="T4" fmla="*/ 15 w 32"/>
                  <a:gd name="T5" fmla="*/ 34 h 34"/>
                  <a:gd name="T6" fmla="*/ 0 w 32"/>
                  <a:gd name="T7" fmla="*/ 20 h 34"/>
                  <a:gd name="T8" fmla="*/ 17 w 32"/>
                  <a:gd name="T9" fmla="*/ 0 h 34"/>
                  <a:gd name="T10" fmla="*/ 0 60000 65536"/>
                  <a:gd name="T11" fmla="*/ 0 60000 65536"/>
                  <a:gd name="T12" fmla="*/ 0 60000 65536"/>
                  <a:gd name="T13" fmla="*/ 0 60000 65536"/>
                  <a:gd name="T14" fmla="*/ 0 60000 65536"/>
                  <a:gd name="T15" fmla="*/ 0 w 32"/>
                  <a:gd name="T16" fmla="*/ 0 h 34"/>
                  <a:gd name="T17" fmla="*/ 32 w 32"/>
                  <a:gd name="T18" fmla="*/ 34 h 34"/>
                </a:gdLst>
                <a:ahLst/>
                <a:cxnLst>
                  <a:cxn ang="T10">
                    <a:pos x="T0" y="T1"/>
                  </a:cxn>
                  <a:cxn ang="T11">
                    <a:pos x="T2" y="T3"/>
                  </a:cxn>
                  <a:cxn ang="T12">
                    <a:pos x="T4" y="T5"/>
                  </a:cxn>
                  <a:cxn ang="T13">
                    <a:pos x="T6" y="T7"/>
                  </a:cxn>
                  <a:cxn ang="T14">
                    <a:pos x="T8" y="T9"/>
                  </a:cxn>
                </a:cxnLst>
                <a:rect l="T15" t="T16" r="T17" b="T18"/>
                <a:pathLst>
                  <a:path w="32" h="34">
                    <a:moveTo>
                      <a:pt x="17" y="0"/>
                    </a:moveTo>
                    <a:lnTo>
                      <a:pt x="32" y="14"/>
                    </a:lnTo>
                    <a:lnTo>
                      <a:pt x="15" y="34"/>
                    </a:lnTo>
                    <a:lnTo>
                      <a:pt x="0" y="20"/>
                    </a:lnTo>
                    <a:lnTo>
                      <a:pt x="17" y="0"/>
                    </a:lnTo>
                    <a:close/>
                  </a:path>
                </a:pathLst>
              </a:custGeom>
              <a:noFill/>
              <a:ln w="9525">
                <a:noFill/>
                <a:round/>
                <a:headEnd/>
                <a:tailEnd/>
              </a:ln>
            </p:spPr>
            <p:txBody>
              <a:bodyPr>
                <a:prstTxWarp prst="textNoShape">
                  <a:avLst/>
                </a:prstTxWarp>
              </a:bodyPr>
              <a:lstStyle/>
              <a:p>
                <a:endParaRPr lang="en-US"/>
              </a:p>
            </p:txBody>
          </p:sp>
          <p:sp>
            <p:nvSpPr>
              <p:cNvPr id="72103" name="Freeform 1781"/>
              <p:cNvSpPr>
                <a:spLocks/>
              </p:cNvSpPr>
              <p:nvPr/>
            </p:nvSpPr>
            <p:spPr bwMode="auto">
              <a:xfrm>
                <a:off x="5023" y="1849"/>
                <a:ext cx="8" cy="8"/>
              </a:xfrm>
              <a:custGeom>
                <a:avLst/>
                <a:gdLst>
                  <a:gd name="T0" fmla="*/ 23 w 38"/>
                  <a:gd name="T1" fmla="*/ 0 h 37"/>
                  <a:gd name="T2" fmla="*/ 38 w 38"/>
                  <a:gd name="T3" fmla="*/ 14 h 37"/>
                  <a:gd name="T4" fmla="*/ 12 w 38"/>
                  <a:gd name="T5" fmla="*/ 37 h 37"/>
                  <a:gd name="T6" fmla="*/ 0 w 38"/>
                  <a:gd name="T7" fmla="*/ 20 h 37"/>
                  <a:gd name="T8" fmla="*/ 23 w 38"/>
                  <a:gd name="T9" fmla="*/ 0 h 37"/>
                  <a:gd name="T10" fmla="*/ 0 60000 65536"/>
                  <a:gd name="T11" fmla="*/ 0 60000 65536"/>
                  <a:gd name="T12" fmla="*/ 0 60000 65536"/>
                  <a:gd name="T13" fmla="*/ 0 60000 65536"/>
                  <a:gd name="T14" fmla="*/ 0 60000 65536"/>
                  <a:gd name="T15" fmla="*/ 0 w 38"/>
                  <a:gd name="T16" fmla="*/ 0 h 37"/>
                  <a:gd name="T17" fmla="*/ 38 w 38"/>
                  <a:gd name="T18" fmla="*/ 37 h 37"/>
                </a:gdLst>
                <a:ahLst/>
                <a:cxnLst>
                  <a:cxn ang="T10">
                    <a:pos x="T0" y="T1"/>
                  </a:cxn>
                  <a:cxn ang="T11">
                    <a:pos x="T2" y="T3"/>
                  </a:cxn>
                  <a:cxn ang="T12">
                    <a:pos x="T4" y="T5"/>
                  </a:cxn>
                  <a:cxn ang="T13">
                    <a:pos x="T6" y="T7"/>
                  </a:cxn>
                  <a:cxn ang="T14">
                    <a:pos x="T8" y="T9"/>
                  </a:cxn>
                </a:cxnLst>
                <a:rect l="T15" t="T16" r="T17" b="T18"/>
                <a:pathLst>
                  <a:path w="38" h="37">
                    <a:moveTo>
                      <a:pt x="23" y="0"/>
                    </a:moveTo>
                    <a:lnTo>
                      <a:pt x="38" y="14"/>
                    </a:lnTo>
                    <a:lnTo>
                      <a:pt x="12" y="37"/>
                    </a:lnTo>
                    <a:lnTo>
                      <a:pt x="0" y="20"/>
                    </a:lnTo>
                    <a:lnTo>
                      <a:pt x="23" y="0"/>
                    </a:lnTo>
                    <a:close/>
                  </a:path>
                </a:pathLst>
              </a:custGeom>
              <a:noFill/>
              <a:ln w="9525">
                <a:noFill/>
                <a:round/>
                <a:headEnd/>
                <a:tailEnd/>
              </a:ln>
            </p:spPr>
            <p:txBody>
              <a:bodyPr>
                <a:prstTxWarp prst="textNoShape">
                  <a:avLst/>
                </a:prstTxWarp>
              </a:bodyPr>
              <a:lstStyle/>
              <a:p>
                <a:endParaRPr lang="en-US"/>
              </a:p>
            </p:txBody>
          </p:sp>
          <p:sp>
            <p:nvSpPr>
              <p:cNvPr id="72104" name="Freeform 1782"/>
              <p:cNvSpPr>
                <a:spLocks/>
              </p:cNvSpPr>
              <p:nvPr/>
            </p:nvSpPr>
            <p:spPr bwMode="auto">
              <a:xfrm>
                <a:off x="5018" y="1853"/>
                <a:ext cx="8" cy="8"/>
              </a:xfrm>
              <a:custGeom>
                <a:avLst/>
                <a:gdLst>
                  <a:gd name="T0" fmla="*/ 25 w 37"/>
                  <a:gd name="T1" fmla="*/ 0 h 37"/>
                  <a:gd name="T2" fmla="*/ 37 w 37"/>
                  <a:gd name="T3" fmla="*/ 17 h 37"/>
                  <a:gd name="T4" fmla="*/ 11 w 37"/>
                  <a:gd name="T5" fmla="*/ 37 h 37"/>
                  <a:gd name="T6" fmla="*/ 0 w 37"/>
                  <a:gd name="T7" fmla="*/ 20 h 37"/>
                  <a:gd name="T8" fmla="*/ 25 w 37"/>
                  <a:gd name="T9" fmla="*/ 0 h 37"/>
                  <a:gd name="T10" fmla="*/ 0 60000 65536"/>
                  <a:gd name="T11" fmla="*/ 0 60000 65536"/>
                  <a:gd name="T12" fmla="*/ 0 60000 65536"/>
                  <a:gd name="T13" fmla="*/ 0 60000 65536"/>
                  <a:gd name="T14" fmla="*/ 0 60000 65536"/>
                  <a:gd name="T15" fmla="*/ 0 w 37"/>
                  <a:gd name="T16" fmla="*/ 0 h 37"/>
                  <a:gd name="T17" fmla="*/ 37 w 37"/>
                  <a:gd name="T18" fmla="*/ 37 h 37"/>
                </a:gdLst>
                <a:ahLst/>
                <a:cxnLst>
                  <a:cxn ang="T10">
                    <a:pos x="T0" y="T1"/>
                  </a:cxn>
                  <a:cxn ang="T11">
                    <a:pos x="T2" y="T3"/>
                  </a:cxn>
                  <a:cxn ang="T12">
                    <a:pos x="T4" y="T5"/>
                  </a:cxn>
                  <a:cxn ang="T13">
                    <a:pos x="T6" y="T7"/>
                  </a:cxn>
                  <a:cxn ang="T14">
                    <a:pos x="T8" y="T9"/>
                  </a:cxn>
                </a:cxnLst>
                <a:rect l="T15" t="T16" r="T17" b="T18"/>
                <a:pathLst>
                  <a:path w="37" h="37">
                    <a:moveTo>
                      <a:pt x="25" y="0"/>
                    </a:moveTo>
                    <a:lnTo>
                      <a:pt x="37" y="17"/>
                    </a:lnTo>
                    <a:lnTo>
                      <a:pt x="11" y="37"/>
                    </a:lnTo>
                    <a:lnTo>
                      <a:pt x="0" y="20"/>
                    </a:lnTo>
                    <a:lnTo>
                      <a:pt x="25" y="0"/>
                    </a:lnTo>
                    <a:close/>
                  </a:path>
                </a:pathLst>
              </a:custGeom>
              <a:noFill/>
              <a:ln w="9525">
                <a:noFill/>
                <a:round/>
                <a:headEnd/>
                <a:tailEnd/>
              </a:ln>
            </p:spPr>
            <p:txBody>
              <a:bodyPr>
                <a:prstTxWarp prst="textNoShape">
                  <a:avLst/>
                </a:prstTxWarp>
              </a:bodyPr>
              <a:lstStyle/>
              <a:p>
                <a:endParaRPr lang="en-US"/>
              </a:p>
            </p:txBody>
          </p:sp>
          <p:sp>
            <p:nvSpPr>
              <p:cNvPr id="72105" name="Freeform 1783"/>
              <p:cNvSpPr>
                <a:spLocks/>
              </p:cNvSpPr>
              <p:nvPr/>
            </p:nvSpPr>
            <p:spPr bwMode="auto">
              <a:xfrm>
                <a:off x="5013" y="1857"/>
                <a:ext cx="7" cy="7"/>
              </a:xfrm>
              <a:custGeom>
                <a:avLst/>
                <a:gdLst>
                  <a:gd name="T0" fmla="*/ 27 w 38"/>
                  <a:gd name="T1" fmla="*/ 0 h 32"/>
                  <a:gd name="T2" fmla="*/ 38 w 38"/>
                  <a:gd name="T3" fmla="*/ 17 h 32"/>
                  <a:gd name="T4" fmla="*/ 8 w 38"/>
                  <a:gd name="T5" fmla="*/ 32 h 32"/>
                  <a:gd name="T6" fmla="*/ 0 w 38"/>
                  <a:gd name="T7" fmla="*/ 15 h 32"/>
                  <a:gd name="T8" fmla="*/ 27 w 38"/>
                  <a:gd name="T9" fmla="*/ 0 h 32"/>
                  <a:gd name="T10" fmla="*/ 0 60000 65536"/>
                  <a:gd name="T11" fmla="*/ 0 60000 65536"/>
                  <a:gd name="T12" fmla="*/ 0 60000 65536"/>
                  <a:gd name="T13" fmla="*/ 0 60000 65536"/>
                  <a:gd name="T14" fmla="*/ 0 60000 65536"/>
                  <a:gd name="T15" fmla="*/ 0 w 38"/>
                  <a:gd name="T16" fmla="*/ 0 h 32"/>
                  <a:gd name="T17" fmla="*/ 38 w 38"/>
                  <a:gd name="T18" fmla="*/ 32 h 32"/>
                </a:gdLst>
                <a:ahLst/>
                <a:cxnLst>
                  <a:cxn ang="T10">
                    <a:pos x="T0" y="T1"/>
                  </a:cxn>
                  <a:cxn ang="T11">
                    <a:pos x="T2" y="T3"/>
                  </a:cxn>
                  <a:cxn ang="T12">
                    <a:pos x="T4" y="T5"/>
                  </a:cxn>
                  <a:cxn ang="T13">
                    <a:pos x="T6" y="T7"/>
                  </a:cxn>
                  <a:cxn ang="T14">
                    <a:pos x="T8" y="T9"/>
                  </a:cxn>
                </a:cxnLst>
                <a:rect l="T15" t="T16" r="T17" b="T18"/>
                <a:pathLst>
                  <a:path w="38" h="32">
                    <a:moveTo>
                      <a:pt x="27" y="0"/>
                    </a:moveTo>
                    <a:lnTo>
                      <a:pt x="38" y="17"/>
                    </a:lnTo>
                    <a:lnTo>
                      <a:pt x="8" y="32"/>
                    </a:lnTo>
                    <a:lnTo>
                      <a:pt x="0" y="15"/>
                    </a:lnTo>
                    <a:lnTo>
                      <a:pt x="27" y="0"/>
                    </a:lnTo>
                    <a:close/>
                  </a:path>
                </a:pathLst>
              </a:custGeom>
              <a:noFill/>
              <a:ln w="9525">
                <a:noFill/>
                <a:round/>
                <a:headEnd/>
                <a:tailEnd/>
              </a:ln>
            </p:spPr>
            <p:txBody>
              <a:bodyPr>
                <a:prstTxWarp prst="textNoShape">
                  <a:avLst/>
                </a:prstTxWarp>
              </a:bodyPr>
              <a:lstStyle/>
              <a:p>
                <a:endParaRPr lang="en-US"/>
              </a:p>
            </p:txBody>
          </p:sp>
          <p:sp>
            <p:nvSpPr>
              <p:cNvPr id="72106" name="Freeform 1784"/>
              <p:cNvSpPr>
                <a:spLocks/>
              </p:cNvSpPr>
              <p:nvPr/>
            </p:nvSpPr>
            <p:spPr bwMode="auto">
              <a:xfrm>
                <a:off x="5008" y="1860"/>
                <a:ext cx="6" cy="7"/>
              </a:xfrm>
              <a:custGeom>
                <a:avLst/>
                <a:gdLst>
                  <a:gd name="T0" fmla="*/ 26 w 34"/>
                  <a:gd name="T1" fmla="*/ 0 h 32"/>
                  <a:gd name="T2" fmla="*/ 34 w 34"/>
                  <a:gd name="T3" fmla="*/ 17 h 32"/>
                  <a:gd name="T4" fmla="*/ 6 w 34"/>
                  <a:gd name="T5" fmla="*/ 32 h 32"/>
                  <a:gd name="T6" fmla="*/ 0 w 34"/>
                  <a:gd name="T7" fmla="*/ 11 h 32"/>
                  <a:gd name="T8" fmla="*/ 26 w 34"/>
                  <a:gd name="T9" fmla="*/ 0 h 32"/>
                  <a:gd name="T10" fmla="*/ 0 60000 65536"/>
                  <a:gd name="T11" fmla="*/ 0 60000 65536"/>
                  <a:gd name="T12" fmla="*/ 0 60000 65536"/>
                  <a:gd name="T13" fmla="*/ 0 60000 65536"/>
                  <a:gd name="T14" fmla="*/ 0 60000 65536"/>
                  <a:gd name="T15" fmla="*/ 0 w 34"/>
                  <a:gd name="T16" fmla="*/ 0 h 32"/>
                  <a:gd name="T17" fmla="*/ 34 w 34"/>
                  <a:gd name="T18" fmla="*/ 32 h 32"/>
                </a:gdLst>
                <a:ahLst/>
                <a:cxnLst>
                  <a:cxn ang="T10">
                    <a:pos x="T0" y="T1"/>
                  </a:cxn>
                  <a:cxn ang="T11">
                    <a:pos x="T2" y="T3"/>
                  </a:cxn>
                  <a:cxn ang="T12">
                    <a:pos x="T4" y="T5"/>
                  </a:cxn>
                  <a:cxn ang="T13">
                    <a:pos x="T6" y="T7"/>
                  </a:cxn>
                  <a:cxn ang="T14">
                    <a:pos x="T8" y="T9"/>
                  </a:cxn>
                </a:cxnLst>
                <a:rect l="T15" t="T16" r="T17" b="T18"/>
                <a:pathLst>
                  <a:path w="34" h="32">
                    <a:moveTo>
                      <a:pt x="26" y="0"/>
                    </a:moveTo>
                    <a:lnTo>
                      <a:pt x="34" y="17"/>
                    </a:lnTo>
                    <a:lnTo>
                      <a:pt x="6" y="32"/>
                    </a:lnTo>
                    <a:lnTo>
                      <a:pt x="0" y="11"/>
                    </a:lnTo>
                    <a:lnTo>
                      <a:pt x="26" y="0"/>
                    </a:lnTo>
                    <a:close/>
                  </a:path>
                </a:pathLst>
              </a:custGeom>
              <a:noFill/>
              <a:ln w="9525">
                <a:noFill/>
                <a:round/>
                <a:headEnd/>
                <a:tailEnd/>
              </a:ln>
            </p:spPr>
            <p:txBody>
              <a:bodyPr>
                <a:prstTxWarp prst="textNoShape">
                  <a:avLst/>
                </a:prstTxWarp>
              </a:bodyPr>
              <a:lstStyle/>
              <a:p>
                <a:endParaRPr lang="en-US"/>
              </a:p>
            </p:txBody>
          </p:sp>
          <p:sp>
            <p:nvSpPr>
              <p:cNvPr id="72107" name="Freeform 1785"/>
              <p:cNvSpPr>
                <a:spLocks/>
              </p:cNvSpPr>
              <p:nvPr/>
            </p:nvSpPr>
            <p:spPr bwMode="auto">
              <a:xfrm>
                <a:off x="5002" y="1863"/>
                <a:ext cx="7" cy="5"/>
              </a:xfrm>
              <a:custGeom>
                <a:avLst/>
                <a:gdLst>
                  <a:gd name="T0" fmla="*/ 29 w 35"/>
                  <a:gd name="T1" fmla="*/ 0 h 29"/>
                  <a:gd name="T2" fmla="*/ 35 w 35"/>
                  <a:gd name="T3" fmla="*/ 21 h 29"/>
                  <a:gd name="T4" fmla="*/ 7 w 35"/>
                  <a:gd name="T5" fmla="*/ 29 h 29"/>
                  <a:gd name="T6" fmla="*/ 0 w 35"/>
                  <a:gd name="T7" fmla="*/ 8 h 29"/>
                  <a:gd name="T8" fmla="*/ 29 w 35"/>
                  <a:gd name="T9" fmla="*/ 0 h 29"/>
                  <a:gd name="T10" fmla="*/ 0 60000 65536"/>
                  <a:gd name="T11" fmla="*/ 0 60000 65536"/>
                  <a:gd name="T12" fmla="*/ 0 60000 65536"/>
                  <a:gd name="T13" fmla="*/ 0 60000 65536"/>
                  <a:gd name="T14" fmla="*/ 0 60000 65536"/>
                  <a:gd name="T15" fmla="*/ 0 w 35"/>
                  <a:gd name="T16" fmla="*/ 0 h 29"/>
                  <a:gd name="T17" fmla="*/ 35 w 35"/>
                  <a:gd name="T18" fmla="*/ 29 h 29"/>
                </a:gdLst>
                <a:ahLst/>
                <a:cxnLst>
                  <a:cxn ang="T10">
                    <a:pos x="T0" y="T1"/>
                  </a:cxn>
                  <a:cxn ang="T11">
                    <a:pos x="T2" y="T3"/>
                  </a:cxn>
                  <a:cxn ang="T12">
                    <a:pos x="T4" y="T5"/>
                  </a:cxn>
                  <a:cxn ang="T13">
                    <a:pos x="T6" y="T7"/>
                  </a:cxn>
                  <a:cxn ang="T14">
                    <a:pos x="T8" y="T9"/>
                  </a:cxn>
                </a:cxnLst>
                <a:rect l="T15" t="T16" r="T17" b="T18"/>
                <a:pathLst>
                  <a:path w="35" h="29">
                    <a:moveTo>
                      <a:pt x="29" y="0"/>
                    </a:moveTo>
                    <a:lnTo>
                      <a:pt x="35" y="21"/>
                    </a:lnTo>
                    <a:lnTo>
                      <a:pt x="7" y="29"/>
                    </a:lnTo>
                    <a:lnTo>
                      <a:pt x="0" y="8"/>
                    </a:lnTo>
                    <a:lnTo>
                      <a:pt x="29" y="0"/>
                    </a:lnTo>
                    <a:close/>
                  </a:path>
                </a:pathLst>
              </a:custGeom>
              <a:noFill/>
              <a:ln w="9525">
                <a:noFill/>
                <a:round/>
                <a:headEnd/>
                <a:tailEnd/>
              </a:ln>
            </p:spPr>
            <p:txBody>
              <a:bodyPr>
                <a:prstTxWarp prst="textNoShape">
                  <a:avLst/>
                </a:prstTxWarp>
              </a:bodyPr>
              <a:lstStyle/>
              <a:p>
                <a:endParaRPr lang="en-US"/>
              </a:p>
            </p:txBody>
          </p:sp>
          <p:sp>
            <p:nvSpPr>
              <p:cNvPr id="72108" name="Freeform 1786"/>
              <p:cNvSpPr>
                <a:spLocks/>
              </p:cNvSpPr>
              <p:nvPr/>
            </p:nvSpPr>
            <p:spPr bwMode="auto">
              <a:xfrm>
                <a:off x="4997" y="1864"/>
                <a:ext cx="6" cy="5"/>
              </a:xfrm>
              <a:custGeom>
                <a:avLst/>
                <a:gdLst>
                  <a:gd name="T0" fmla="*/ 25 w 32"/>
                  <a:gd name="T1" fmla="*/ 0 h 26"/>
                  <a:gd name="T2" fmla="*/ 32 w 32"/>
                  <a:gd name="T3" fmla="*/ 21 h 26"/>
                  <a:gd name="T4" fmla="*/ 2 w 32"/>
                  <a:gd name="T5" fmla="*/ 26 h 26"/>
                  <a:gd name="T6" fmla="*/ 0 w 32"/>
                  <a:gd name="T7" fmla="*/ 6 h 26"/>
                  <a:gd name="T8" fmla="*/ 25 w 32"/>
                  <a:gd name="T9" fmla="*/ 0 h 26"/>
                  <a:gd name="T10" fmla="*/ 0 60000 65536"/>
                  <a:gd name="T11" fmla="*/ 0 60000 65536"/>
                  <a:gd name="T12" fmla="*/ 0 60000 65536"/>
                  <a:gd name="T13" fmla="*/ 0 60000 65536"/>
                  <a:gd name="T14" fmla="*/ 0 60000 65536"/>
                  <a:gd name="T15" fmla="*/ 0 w 32"/>
                  <a:gd name="T16" fmla="*/ 0 h 26"/>
                  <a:gd name="T17" fmla="*/ 32 w 32"/>
                  <a:gd name="T18" fmla="*/ 26 h 26"/>
                </a:gdLst>
                <a:ahLst/>
                <a:cxnLst>
                  <a:cxn ang="T10">
                    <a:pos x="T0" y="T1"/>
                  </a:cxn>
                  <a:cxn ang="T11">
                    <a:pos x="T2" y="T3"/>
                  </a:cxn>
                  <a:cxn ang="T12">
                    <a:pos x="T4" y="T5"/>
                  </a:cxn>
                  <a:cxn ang="T13">
                    <a:pos x="T6" y="T7"/>
                  </a:cxn>
                  <a:cxn ang="T14">
                    <a:pos x="T8" y="T9"/>
                  </a:cxn>
                </a:cxnLst>
                <a:rect l="T15" t="T16" r="T17" b="T18"/>
                <a:pathLst>
                  <a:path w="32" h="26">
                    <a:moveTo>
                      <a:pt x="25" y="0"/>
                    </a:moveTo>
                    <a:lnTo>
                      <a:pt x="32" y="21"/>
                    </a:lnTo>
                    <a:lnTo>
                      <a:pt x="2" y="26"/>
                    </a:lnTo>
                    <a:lnTo>
                      <a:pt x="0" y="6"/>
                    </a:lnTo>
                    <a:lnTo>
                      <a:pt x="25" y="0"/>
                    </a:lnTo>
                    <a:close/>
                  </a:path>
                </a:pathLst>
              </a:custGeom>
              <a:noFill/>
              <a:ln w="9525">
                <a:noFill/>
                <a:round/>
                <a:headEnd/>
                <a:tailEnd/>
              </a:ln>
            </p:spPr>
            <p:txBody>
              <a:bodyPr>
                <a:prstTxWarp prst="textNoShape">
                  <a:avLst/>
                </a:prstTxWarp>
              </a:bodyPr>
              <a:lstStyle/>
              <a:p>
                <a:endParaRPr lang="en-US"/>
              </a:p>
            </p:txBody>
          </p:sp>
          <p:sp>
            <p:nvSpPr>
              <p:cNvPr id="72109" name="Freeform 1787"/>
              <p:cNvSpPr>
                <a:spLocks/>
              </p:cNvSpPr>
              <p:nvPr/>
            </p:nvSpPr>
            <p:spPr bwMode="auto">
              <a:xfrm>
                <a:off x="4991" y="1865"/>
                <a:ext cx="6" cy="5"/>
              </a:xfrm>
              <a:custGeom>
                <a:avLst/>
                <a:gdLst>
                  <a:gd name="T0" fmla="*/ 30 w 32"/>
                  <a:gd name="T1" fmla="*/ 0 h 24"/>
                  <a:gd name="T2" fmla="*/ 32 w 32"/>
                  <a:gd name="T3" fmla="*/ 20 h 24"/>
                  <a:gd name="T4" fmla="*/ 4 w 32"/>
                  <a:gd name="T5" fmla="*/ 24 h 24"/>
                  <a:gd name="T6" fmla="*/ 0 w 32"/>
                  <a:gd name="T7" fmla="*/ 24 h 24"/>
                  <a:gd name="T8" fmla="*/ 0 w 32"/>
                  <a:gd name="T9" fmla="*/ 3 h 24"/>
                  <a:gd name="T10" fmla="*/ 30 w 32"/>
                  <a:gd name="T11" fmla="*/ 0 h 24"/>
                  <a:gd name="T12" fmla="*/ 0 60000 65536"/>
                  <a:gd name="T13" fmla="*/ 0 60000 65536"/>
                  <a:gd name="T14" fmla="*/ 0 60000 65536"/>
                  <a:gd name="T15" fmla="*/ 0 60000 65536"/>
                  <a:gd name="T16" fmla="*/ 0 60000 65536"/>
                  <a:gd name="T17" fmla="*/ 0 60000 65536"/>
                  <a:gd name="T18" fmla="*/ 0 w 32"/>
                  <a:gd name="T19" fmla="*/ 0 h 24"/>
                  <a:gd name="T20" fmla="*/ 32 w 32"/>
                  <a:gd name="T21" fmla="*/ 24 h 24"/>
                </a:gdLst>
                <a:ahLst/>
                <a:cxnLst>
                  <a:cxn ang="T12">
                    <a:pos x="T0" y="T1"/>
                  </a:cxn>
                  <a:cxn ang="T13">
                    <a:pos x="T2" y="T3"/>
                  </a:cxn>
                  <a:cxn ang="T14">
                    <a:pos x="T4" y="T5"/>
                  </a:cxn>
                  <a:cxn ang="T15">
                    <a:pos x="T6" y="T7"/>
                  </a:cxn>
                  <a:cxn ang="T16">
                    <a:pos x="T8" y="T9"/>
                  </a:cxn>
                  <a:cxn ang="T17">
                    <a:pos x="T10" y="T11"/>
                  </a:cxn>
                </a:cxnLst>
                <a:rect l="T18" t="T19" r="T20" b="T21"/>
                <a:pathLst>
                  <a:path w="32" h="24">
                    <a:moveTo>
                      <a:pt x="30" y="0"/>
                    </a:moveTo>
                    <a:lnTo>
                      <a:pt x="32" y="20"/>
                    </a:lnTo>
                    <a:lnTo>
                      <a:pt x="4" y="24"/>
                    </a:lnTo>
                    <a:lnTo>
                      <a:pt x="0" y="24"/>
                    </a:lnTo>
                    <a:lnTo>
                      <a:pt x="0" y="3"/>
                    </a:lnTo>
                    <a:lnTo>
                      <a:pt x="30" y="0"/>
                    </a:lnTo>
                    <a:close/>
                  </a:path>
                </a:pathLst>
              </a:custGeom>
              <a:noFill/>
              <a:ln w="9525">
                <a:noFill/>
                <a:round/>
                <a:headEnd/>
                <a:tailEnd/>
              </a:ln>
            </p:spPr>
            <p:txBody>
              <a:bodyPr>
                <a:prstTxWarp prst="textNoShape">
                  <a:avLst/>
                </a:prstTxWarp>
              </a:bodyPr>
              <a:lstStyle/>
              <a:p>
                <a:endParaRPr lang="en-US"/>
              </a:p>
            </p:txBody>
          </p:sp>
          <p:sp>
            <p:nvSpPr>
              <p:cNvPr id="72110" name="Freeform 1788"/>
              <p:cNvSpPr>
                <a:spLocks/>
              </p:cNvSpPr>
              <p:nvPr/>
            </p:nvSpPr>
            <p:spPr bwMode="auto">
              <a:xfrm>
                <a:off x="4985" y="1866"/>
                <a:ext cx="6" cy="5"/>
              </a:xfrm>
              <a:custGeom>
                <a:avLst/>
                <a:gdLst>
                  <a:gd name="T0" fmla="*/ 28 w 28"/>
                  <a:gd name="T1" fmla="*/ 0 h 23"/>
                  <a:gd name="T2" fmla="*/ 28 w 28"/>
                  <a:gd name="T3" fmla="*/ 21 h 23"/>
                  <a:gd name="T4" fmla="*/ 0 w 28"/>
                  <a:gd name="T5" fmla="*/ 23 h 23"/>
                  <a:gd name="T6" fmla="*/ 0 w 28"/>
                  <a:gd name="T7" fmla="*/ 4 h 23"/>
                  <a:gd name="T8" fmla="*/ 28 w 28"/>
                  <a:gd name="T9" fmla="*/ 0 h 23"/>
                  <a:gd name="T10" fmla="*/ 0 60000 65536"/>
                  <a:gd name="T11" fmla="*/ 0 60000 65536"/>
                  <a:gd name="T12" fmla="*/ 0 60000 65536"/>
                  <a:gd name="T13" fmla="*/ 0 60000 65536"/>
                  <a:gd name="T14" fmla="*/ 0 60000 65536"/>
                  <a:gd name="T15" fmla="*/ 0 w 28"/>
                  <a:gd name="T16" fmla="*/ 0 h 23"/>
                  <a:gd name="T17" fmla="*/ 28 w 28"/>
                  <a:gd name="T18" fmla="*/ 23 h 23"/>
                </a:gdLst>
                <a:ahLst/>
                <a:cxnLst>
                  <a:cxn ang="T10">
                    <a:pos x="T0" y="T1"/>
                  </a:cxn>
                  <a:cxn ang="T11">
                    <a:pos x="T2" y="T3"/>
                  </a:cxn>
                  <a:cxn ang="T12">
                    <a:pos x="T4" y="T5"/>
                  </a:cxn>
                  <a:cxn ang="T13">
                    <a:pos x="T6" y="T7"/>
                  </a:cxn>
                  <a:cxn ang="T14">
                    <a:pos x="T8" y="T9"/>
                  </a:cxn>
                </a:cxnLst>
                <a:rect l="T15" t="T16" r="T17" b="T18"/>
                <a:pathLst>
                  <a:path w="28" h="23">
                    <a:moveTo>
                      <a:pt x="28" y="0"/>
                    </a:moveTo>
                    <a:lnTo>
                      <a:pt x="28" y="21"/>
                    </a:lnTo>
                    <a:lnTo>
                      <a:pt x="0" y="23"/>
                    </a:lnTo>
                    <a:lnTo>
                      <a:pt x="0" y="4"/>
                    </a:lnTo>
                    <a:lnTo>
                      <a:pt x="28" y="0"/>
                    </a:lnTo>
                    <a:close/>
                  </a:path>
                </a:pathLst>
              </a:custGeom>
              <a:noFill/>
              <a:ln w="9525">
                <a:noFill/>
                <a:round/>
                <a:headEnd/>
                <a:tailEnd/>
              </a:ln>
            </p:spPr>
            <p:txBody>
              <a:bodyPr>
                <a:prstTxWarp prst="textNoShape">
                  <a:avLst/>
                </a:prstTxWarp>
              </a:bodyPr>
              <a:lstStyle/>
              <a:p>
                <a:endParaRPr lang="en-US"/>
              </a:p>
            </p:txBody>
          </p:sp>
          <p:sp>
            <p:nvSpPr>
              <p:cNvPr id="72111" name="Freeform 1789"/>
              <p:cNvSpPr>
                <a:spLocks/>
              </p:cNvSpPr>
              <p:nvPr/>
            </p:nvSpPr>
            <p:spPr bwMode="auto">
              <a:xfrm>
                <a:off x="4979" y="1866"/>
                <a:ext cx="6" cy="5"/>
              </a:xfrm>
              <a:custGeom>
                <a:avLst/>
                <a:gdLst>
                  <a:gd name="T0" fmla="*/ 32 w 32"/>
                  <a:gd name="T1" fmla="*/ 4 h 23"/>
                  <a:gd name="T2" fmla="*/ 32 w 32"/>
                  <a:gd name="T3" fmla="*/ 23 h 23"/>
                  <a:gd name="T4" fmla="*/ 0 w 32"/>
                  <a:gd name="T5" fmla="*/ 21 h 23"/>
                  <a:gd name="T6" fmla="*/ 3 w 32"/>
                  <a:gd name="T7" fmla="*/ 0 h 23"/>
                  <a:gd name="T8" fmla="*/ 32 w 32"/>
                  <a:gd name="T9" fmla="*/ 4 h 23"/>
                  <a:gd name="T10" fmla="*/ 0 60000 65536"/>
                  <a:gd name="T11" fmla="*/ 0 60000 65536"/>
                  <a:gd name="T12" fmla="*/ 0 60000 65536"/>
                  <a:gd name="T13" fmla="*/ 0 60000 65536"/>
                  <a:gd name="T14" fmla="*/ 0 60000 65536"/>
                  <a:gd name="T15" fmla="*/ 0 w 32"/>
                  <a:gd name="T16" fmla="*/ 0 h 23"/>
                  <a:gd name="T17" fmla="*/ 32 w 32"/>
                  <a:gd name="T18" fmla="*/ 23 h 23"/>
                </a:gdLst>
                <a:ahLst/>
                <a:cxnLst>
                  <a:cxn ang="T10">
                    <a:pos x="T0" y="T1"/>
                  </a:cxn>
                  <a:cxn ang="T11">
                    <a:pos x="T2" y="T3"/>
                  </a:cxn>
                  <a:cxn ang="T12">
                    <a:pos x="T4" y="T5"/>
                  </a:cxn>
                  <a:cxn ang="T13">
                    <a:pos x="T6" y="T7"/>
                  </a:cxn>
                  <a:cxn ang="T14">
                    <a:pos x="T8" y="T9"/>
                  </a:cxn>
                </a:cxnLst>
                <a:rect l="T15" t="T16" r="T17" b="T18"/>
                <a:pathLst>
                  <a:path w="32" h="23">
                    <a:moveTo>
                      <a:pt x="32" y="4"/>
                    </a:moveTo>
                    <a:lnTo>
                      <a:pt x="32" y="23"/>
                    </a:lnTo>
                    <a:lnTo>
                      <a:pt x="0" y="21"/>
                    </a:lnTo>
                    <a:lnTo>
                      <a:pt x="3" y="0"/>
                    </a:lnTo>
                    <a:lnTo>
                      <a:pt x="32" y="4"/>
                    </a:lnTo>
                    <a:close/>
                  </a:path>
                </a:pathLst>
              </a:custGeom>
              <a:noFill/>
              <a:ln w="9525">
                <a:noFill/>
                <a:round/>
                <a:headEnd/>
                <a:tailEnd/>
              </a:ln>
            </p:spPr>
            <p:txBody>
              <a:bodyPr>
                <a:prstTxWarp prst="textNoShape">
                  <a:avLst/>
                </a:prstTxWarp>
              </a:bodyPr>
              <a:lstStyle/>
              <a:p>
                <a:endParaRPr lang="en-US"/>
              </a:p>
            </p:txBody>
          </p:sp>
          <p:sp>
            <p:nvSpPr>
              <p:cNvPr id="72112" name="Freeform 1790"/>
              <p:cNvSpPr>
                <a:spLocks/>
              </p:cNvSpPr>
              <p:nvPr/>
            </p:nvSpPr>
            <p:spPr bwMode="auto">
              <a:xfrm>
                <a:off x="4973" y="1865"/>
                <a:ext cx="6" cy="5"/>
              </a:xfrm>
              <a:custGeom>
                <a:avLst/>
                <a:gdLst>
                  <a:gd name="T0" fmla="*/ 32 w 32"/>
                  <a:gd name="T1" fmla="*/ 3 h 24"/>
                  <a:gd name="T2" fmla="*/ 29 w 32"/>
                  <a:gd name="T3" fmla="*/ 24 h 24"/>
                  <a:gd name="T4" fmla="*/ 0 w 32"/>
                  <a:gd name="T5" fmla="*/ 20 h 24"/>
                  <a:gd name="T6" fmla="*/ 3 w 32"/>
                  <a:gd name="T7" fmla="*/ 0 h 24"/>
                  <a:gd name="T8" fmla="*/ 32 w 32"/>
                  <a:gd name="T9" fmla="*/ 3 h 24"/>
                  <a:gd name="T10" fmla="*/ 0 60000 65536"/>
                  <a:gd name="T11" fmla="*/ 0 60000 65536"/>
                  <a:gd name="T12" fmla="*/ 0 60000 65536"/>
                  <a:gd name="T13" fmla="*/ 0 60000 65536"/>
                  <a:gd name="T14" fmla="*/ 0 60000 65536"/>
                  <a:gd name="T15" fmla="*/ 0 w 32"/>
                  <a:gd name="T16" fmla="*/ 0 h 24"/>
                  <a:gd name="T17" fmla="*/ 32 w 32"/>
                  <a:gd name="T18" fmla="*/ 24 h 24"/>
                </a:gdLst>
                <a:ahLst/>
                <a:cxnLst>
                  <a:cxn ang="T10">
                    <a:pos x="T0" y="T1"/>
                  </a:cxn>
                  <a:cxn ang="T11">
                    <a:pos x="T2" y="T3"/>
                  </a:cxn>
                  <a:cxn ang="T12">
                    <a:pos x="T4" y="T5"/>
                  </a:cxn>
                  <a:cxn ang="T13">
                    <a:pos x="T6" y="T7"/>
                  </a:cxn>
                  <a:cxn ang="T14">
                    <a:pos x="T8" y="T9"/>
                  </a:cxn>
                </a:cxnLst>
                <a:rect l="T15" t="T16" r="T17" b="T18"/>
                <a:pathLst>
                  <a:path w="32" h="24">
                    <a:moveTo>
                      <a:pt x="32" y="3"/>
                    </a:moveTo>
                    <a:lnTo>
                      <a:pt x="29" y="24"/>
                    </a:lnTo>
                    <a:lnTo>
                      <a:pt x="0" y="20"/>
                    </a:lnTo>
                    <a:lnTo>
                      <a:pt x="3" y="0"/>
                    </a:lnTo>
                    <a:lnTo>
                      <a:pt x="32" y="3"/>
                    </a:lnTo>
                    <a:close/>
                  </a:path>
                </a:pathLst>
              </a:custGeom>
              <a:noFill/>
              <a:ln w="9525">
                <a:noFill/>
                <a:round/>
                <a:headEnd/>
                <a:tailEnd/>
              </a:ln>
            </p:spPr>
            <p:txBody>
              <a:bodyPr>
                <a:prstTxWarp prst="textNoShape">
                  <a:avLst/>
                </a:prstTxWarp>
              </a:bodyPr>
              <a:lstStyle/>
              <a:p>
                <a:endParaRPr lang="en-US"/>
              </a:p>
            </p:txBody>
          </p:sp>
          <p:sp>
            <p:nvSpPr>
              <p:cNvPr id="72113" name="Freeform 1791"/>
              <p:cNvSpPr>
                <a:spLocks/>
              </p:cNvSpPr>
              <p:nvPr/>
            </p:nvSpPr>
            <p:spPr bwMode="auto">
              <a:xfrm>
                <a:off x="4967" y="1864"/>
                <a:ext cx="7" cy="5"/>
              </a:xfrm>
              <a:custGeom>
                <a:avLst/>
                <a:gdLst>
                  <a:gd name="T0" fmla="*/ 35 w 35"/>
                  <a:gd name="T1" fmla="*/ 6 h 26"/>
                  <a:gd name="T2" fmla="*/ 32 w 35"/>
                  <a:gd name="T3" fmla="*/ 26 h 26"/>
                  <a:gd name="T4" fmla="*/ 0 w 35"/>
                  <a:gd name="T5" fmla="*/ 19 h 26"/>
                  <a:gd name="T6" fmla="*/ 4 w 35"/>
                  <a:gd name="T7" fmla="*/ 0 h 26"/>
                  <a:gd name="T8" fmla="*/ 35 w 35"/>
                  <a:gd name="T9" fmla="*/ 6 h 26"/>
                  <a:gd name="T10" fmla="*/ 0 60000 65536"/>
                  <a:gd name="T11" fmla="*/ 0 60000 65536"/>
                  <a:gd name="T12" fmla="*/ 0 60000 65536"/>
                  <a:gd name="T13" fmla="*/ 0 60000 65536"/>
                  <a:gd name="T14" fmla="*/ 0 60000 65536"/>
                  <a:gd name="T15" fmla="*/ 0 w 35"/>
                  <a:gd name="T16" fmla="*/ 0 h 26"/>
                  <a:gd name="T17" fmla="*/ 35 w 35"/>
                  <a:gd name="T18" fmla="*/ 26 h 26"/>
                </a:gdLst>
                <a:ahLst/>
                <a:cxnLst>
                  <a:cxn ang="T10">
                    <a:pos x="T0" y="T1"/>
                  </a:cxn>
                  <a:cxn ang="T11">
                    <a:pos x="T2" y="T3"/>
                  </a:cxn>
                  <a:cxn ang="T12">
                    <a:pos x="T4" y="T5"/>
                  </a:cxn>
                  <a:cxn ang="T13">
                    <a:pos x="T6" y="T7"/>
                  </a:cxn>
                  <a:cxn ang="T14">
                    <a:pos x="T8" y="T9"/>
                  </a:cxn>
                </a:cxnLst>
                <a:rect l="T15" t="T16" r="T17" b="T18"/>
                <a:pathLst>
                  <a:path w="35" h="26">
                    <a:moveTo>
                      <a:pt x="35" y="6"/>
                    </a:moveTo>
                    <a:lnTo>
                      <a:pt x="32" y="26"/>
                    </a:lnTo>
                    <a:lnTo>
                      <a:pt x="0" y="19"/>
                    </a:lnTo>
                    <a:lnTo>
                      <a:pt x="4" y="0"/>
                    </a:lnTo>
                    <a:lnTo>
                      <a:pt x="35" y="6"/>
                    </a:lnTo>
                    <a:close/>
                  </a:path>
                </a:pathLst>
              </a:custGeom>
              <a:noFill/>
              <a:ln w="9525">
                <a:noFill/>
                <a:round/>
                <a:headEnd/>
                <a:tailEnd/>
              </a:ln>
            </p:spPr>
            <p:txBody>
              <a:bodyPr>
                <a:prstTxWarp prst="textNoShape">
                  <a:avLst/>
                </a:prstTxWarp>
              </a:bodyPr>
              <a:lstStyle/>
              <a:p>
                <a:endParaRPr lang="en-US"/>
              </a:p>
            </p:txBody>
          </p:sp>
          <p:sp>
            <p:nvSpPr>
              <p:cNvPr id="72114" name="Freeform 1792"/>
              <p:cNvSpPr>
                <a:spLocks/>
              </p:cNvSpPr>
              <p:nvPr/>
            </p:nvSpPr>
            <p:spPr bwMode="auto">
              <a:xfrm>
                <a:off x="4954" y="1861"/>
                <a:ext cx="13" cy="7"/>
              </a:xfrm>
              <a:custGeom>
                <a:avLst/>
                <a:gdLst>
                  <a:gd name="T0" fmla="*/ 66 w 66"/>
                  <a:gd name="T1" fmla="*/ 17 h 36"/>
                  <a:gd name="T2" fmla="*/ 62 w 66"/>
                  <a:gd name="T3" fmla="*/ 36 h 36"/>
                  <a:gd name="T4" fmla="*/ 0 w 66"/>
                  <a:gd name="T5" fmla="*/ 17 h 36"/>
                  <a:gd name="T6" fmla="*/ 5 w 66"/>
                  <a:gd name="T7" fmla="*/ 0 h 36"/>
                  <a:gd name="T8" fmla="*/ 66 w 66"/>
                  <a:gd name="T9" fmla="*/ 17 h 36"/>
                  <a:gd name="T10" fmla="*/ 0 60000 65536"/>
                  <a:gd name="T11" fmla="*/ 0 60000 65536"/>
                  <a:gd name="T12" fmla="*/ 0 60000 65536"/>
                  <a:gd name="T13" fmla="*/ 0 60000 65536"/>
                  <a:gd name="T14" fmla="*/ 0 60000 65536"/>
                  <a:gd name="T15" fmla="*/ 0 w 66"/>
                  <a:gd name="T16" fmla="*/ 0 h 36"/>
                  <a:gd name="T17" fmla="*/ 66 w 66"/>
                  <a:gd name="T18" fmla="*/ 36 h 36"/>
                </a:gdLst>
                <a:ahLst/>
                <a:cxnLst>
                  <a:cxn ang="T10">
                    <a:pos x="T0" y="T1"/>
                  </a:cxn>
                  <a:cxn ang="T11">
                    <a:pos x="T2" y="T3"/>
                  </a:cxn>
                  <a:cxn ang="T12">
                    <a:pos x="T4" y="T5"/>
                  </a:cxn>
                  <a:cxn ang="T13">
                    <a:pos x="T6" y="T7"/>
                  </a:cxn>
                  <a:cxn ang="T14">
                    <a:pos x="T8" y="T9"/>
                  </a:cxn>
                </a:cxnLst>
                <a:rect l="T15" t="T16" r="T17" b="T18"/>
                <a:pathLst>
                  <a:path w="66" h="36">
                    <a:moveTo>
                      <a:pt x="66" y="17"/>
                    </a:moveTo>
                    <a:lnTo>
                      <a:pt x="62" y="36"/>
                    </a:lnTo>
                    <a:lnTo>
                      <a:pt x="0" y="17"/>
                    </a:lnTo>
                    <a:lnTo>
                      <a:pt x="5" y="0"/>
                    </a:lnTo>
                    <a:lnTo>
                      <a:pt x="66" y="17"/>
                    </a:lnTo>
                    <a:close/>
                  </a:path>
                </a:pathLst>
              </a:custGeom>
              <a:noFill/>
              <a:ln w="9525">
                <a:noFill/>
                <a:round/>
                <a:headEnd/>
                <a:tailEnd/>
              </a:ln>
            </p:spPr>
            <p:txBody>
              <a:bodyPr>
                <a:prstTxWarp prst="textNoShape">
                  <a:avLst/>
                </a:prstTxWarp>
              </a:bodyPr>
              <a:lstStyle/>
              <a:p>
                <a:endParaRPr lang="en-US"/>
              </a:p>
            </p:txBody>
          </p:sp>
          <p:sp>
            <p:nvSpPr>
              <p:cNvPr id="72115" name="Freeform 1793"/>
              <p:cNvSpPr>
                <a:spLocks/>
              </p:cNvSpPr>
              <p:nvPr/>
            </p:nvSpPr>
            <p:spPr bwMode="auto">
              <a:xfrm>
                <a:off x="4941" y="1856"/>
                <a:ext cx="14" cy="8"/>
              </a:xfrm>
              <a:custGeom>
                <a:avLst/>
                <a:gdLst>
                  <a:gd name="T0" fmla="*/ 69 w 69"/>
                  <a:gd name="T1" fmla="*/ 22 h 39"/>
                  <a:gd name="T2" fmla="*/ 64 w 69"/>
                  <a:gd name="T3" fmla="*/ 39 h 39"/>
                  <a:gd name="T4" fmla="*/ 0 w 69"/>
                  <a:gd name="T5" fmla="*/ 17 h 39"/>
                  <a:gd name="T6" fmla="*/ 8 w 69"/>
                  <a:gd name="T7" fmla="*/ 0 h 39"/>
                  <a:gd name="T8" fmla="*/ 69 w 69"/>
                  <a:gd name="T9" fmla="*/ 22 h 39"/>
                  <a:gd name="T10" fmla="*/ 0 60000 65536"/>
                  <a:gd name="T11" fmla="*/ 0 60000 65536"/>
                  <a:gd name="T12" fmla="*/ 0 60000 65536"/>
                  <a:gd name="T13" fmla="*/ 0 60000 65536"/>
                  <a:gd name="T14" fmla="*/ 0 60000 65536"/>
                  <a:gd name="T15" fmla="*/ 0 w 69"/>
                  <a:gd name="T16" fmla="*/ 0 h 39"/>
                  <a:gd name="T17" fmla="*/ 69 w 69"/>
                  <a:gd name="T18" fmla="*/ 39 h 39"/>
                </a:gdLst>
                <a:ahLst/>
                <a:cxnLst>
                  <a:cxn ang="T10">
                    <a:pos x="T0" y="T1"/>
                  </a:cxn>
                  <a:cxn ang="T11">
                    <a:pos x="T2" y="T3"/>
                  </a:cxn>
                  <a:cxn ang="T12">
                    <a:pos x="T4" y="T5"/>
                  </a:cxn>
                  <a:cxn ang="T13">
                    <a:pos x="T6" y="T7"/>
                  </a:cxn>
                  <a:cxn ang="T14">
                    <a:pos x="T8" y="T9"/>
                  </a:cxn>
                </a:cxnLst>
                <a:rect l="T15" t="T16" r="T17" b="T18"/>
                <a:pathLst>
                  <a:path w="69" h="39">
                    <a:moveTo>
                      <a:pt x="69" y="22"/>
                    </a:moveTo>
                    <a:lnTo>
                      <a:pt x="64" y="39"/>
                    </a:lnTo>
                    <a:lnTo>
                      <a:pt x="0" y="17"/>
                    </a:lnTo>
                    <a:lnTo>
                      <a:pt x="8" y="0"/>
                    </a:lnTo>
                    <a:lnTo>
                      <a:pt x="69" y="22"/>
                    </a:lnTo>
                    <a:close/>
                  </a:path>
                </a:pathLst>
              </a:custGeom>
              <a:noFill/>
              <a:ln w="9525">
                <a:noFill/>
                <a:round/>
                <a:headEnd/>
                <a:tailEnd/>
              </a:ln>
            </p:spPr>
            <p:txBody>
              <a:bodyPr>
                <a:prstTxWarp prst="textNoShape">
                  <a:avLst/>
                </a:prstTxWarp>
              </a:bodyPr>
              <a:lstStyle/>
              <a:p>
                <a:endParaRPr lang="en-US"/>
              </a:p>
            </p:txBody>
          </p:sp>
          <p:sp>
            <p:nvSpPr>
              <p:cNvPr id="72116" name="Freeform 1794"/>
              <p:cNvSpPr>
                <a:spLocks/>
              </p:cNvSpPr>
              <p:nvPr/>
            </p:nvSpPr>
            <p:spPr bwMode="auto">
              <a:xfrm>
                <a:off x="4929" y="1850"/>
                <a:ext cx="14" cy="10"/>
              </a:xfrm>
              <a:custGeom>
                <a:avLst/>
                <a:gdLst>
                  <a:gd name="T0" fmla="*/ 71 w 71"/>
                  <a:gd name="T1" fmla="*/ 30 h 47"/>
                  <a:gd name="T2" fmla="*/ 63 w 71"/>
                  <a:gd name="T3" fmla="*/ 47 h 47"/>
                  <a:gd name="T4" fmla="*/ 0 w 71"/>
                  <a:gd name="T5" fmla="*/ 21 h 47"/>
                  <a:gd name="T6" fmla="*/ 8 w 71"/>
                  <a:gd name="T7" fmla="*/ 0 h 47"/>
                  <a:gd name="T8" fmla="*/ 71 w 71"/>
                  <a:gd name="T9" fmla="*/ 30 h 47"/>
                  <a:gd name="T10" fmla="*/ 0 60000 65536"/>
                  <a:gd name="T11" fmla="*/ 0 60000 65536"/>
                  <a:gd name="T12" fmla="*/ 0 60000 65536"/>
                  <a:gd name="T13" fmla="*/ 0 60000 65536"/>
                  <a:gd name="T14" fmla="*/ 0 60000 65536"/>
                  <a:gd name="T15" fmla="*/ 0 w 71"/>
                  <a:gd name="T16" fmla="*/ 0 h 47"/>
                  <a:gd name="T17" fmla="*/ 71 w 71"/>
                  <a:gd name="T18" fmla="*/ 47 h 47"/>
                </a:gdLst>
                <a:ahLst/>
                <a:cxnLst>
                  <a:cxn ang="T10">
                    <a:pos x="T0" y="T1"/>
                  </a:cxn>
                  <a:cxn ang="T11">
                    <a:pos x="T2" y="T3"/>
                  </a:cxn>
                  <a:cxn ang="T12">
                    <a:pos x="T4" y="T5"/>
                  </a:cxn>
                  <a:cxn ang="T13">
                    <a:pos x="T6" y="T7"/>
                  </a:cxn>
                  <a:cxn ang="T14">
                    <a:pos x="T8" y="T9"/>
                  </a:cxn>
                </a:cxnLst>
                <a:rect l="T15" t="T16" r="T17" b="T18"/>
                <a:pathLst>
                  <a:path w="71" h="47">
                    <a:moveTo>
                      <a:pt x="71" y="30"/>
                    </a:moveTo>
                    <a:lnTo>
                      <a:pt x="63" y="47"/>
                    </a:lnTo>
                    <a:lnTo>
                      <a:pt x="0" y="21"/>
                    </a:lnTo>
                    <a:lnTo>
                      <a:pt x="8" y="0"/>
                    </a:lnTo>
                    <a:lnTo>
                      <a:pt x="71" y="30"/>
                    </a:lnTo>
                    <a:close/>
                  </a:path>
                </a:pathLst>
              </a:custGeom>
              <a:noFill/>
              <a:ln w="9525">
                <a:noFill/>
                <a:round/>
                <a:headEnd/>
                <a:tailEnd/>
              </a:ln>
            </p:spPr>
            <p:txBody>
              <a:bodyPr>
                <a:prstTxWarp prst="textNoShape">
                  <a:avLst/>
                </a:prstTxWarp>
              </a:bodyPr>
              <a:lstStyle/>
              <a:p>
                <a:endParaRPr lang="en-US"/>
              </a:p>
            </p:txBody>
          </p:sp>
          <p:sp>
            <p:nvSpPr>
              <p:cNvPr id="72117" name="Freeform 1795"/>
              <p:cNvSpPr>
                <a:spLocks/>
              </p:cNvSpPr>
              <p:nvPr/>
            </p:nvSpPr>
            <p:spPr bwMode="auto">
              <a:xfrm>
                <a:off x="4903" y="1839"/>
                <a:ext cx="27" cy="16"/>
              </a:xfrm>
              <a:custGeom>
                <a:avLst/>
                <a:gdLst>
                  <a:gd name="T0" fmla="*/ 139 w 139"/>
                  <a:gd name="T1" fmla="*/ 56 h 77"/>
                  <a:gd name="T2" fmla="*/ 131 w 139"/>
                  <a:gd name="T3" fmla="*/ 77 h 77"/>
                  <a:gd name="T4" fmla="*/ 0 w 139"/>
                  <a:gd name="T5" fmla="*/ 17 h 77"/>
                  <a:gd name="T6" fmla="*/ 9 w 139"/>
                  <a:gd name="T7" fmla="*/ 0 h 77"/>
                  <a:gd name="T8" fmla="*/ 139 w 139"/>
                  <a:gd name="T9" fmla="*/ 56 h 77"/>
                  <a:gd name="T10" fmla="*/ 0 60000 65536"/>
                  <a:gd name="T11" fmla="*/ 0 60000 65536"/>
                  <a:gd name="T12" fmla="*/ 0 60000 65536"/>
                  <a:gd name="T13" fmla="*/ 0 60000 65536"/>
                  <a:gd name="T14" fmla="*/ 0 60000 65536"/>
                  <a:gd name="T15" fmla="*/ 0 w 139"/>
                  <a:gd name="T16" fmla="*/ 0 h 77"/>
                  <a:gd name="T17" fmla="*/ 139 w 139"/>
                  <a:gd name="T18" fmla="*/ 77 h 77"/>
                </a:gdLst>
                <a:ahLst/>
                <a:cxnLst>
                  <a:cxn ang="T10">
                    <a:pos x="T0" y="T1"/>
                  </a:cxn>
                  <a:cxn ang="T11">
                    <a:pos x="T2" y="T3"/>
                  </a:cxn>
                  <a:cxn ang="T12">
                    <a:pos x="T4" y="T5"/>
                  </a:cxn>
                  <a:cxn ang="T13">
                    <a:pos x="T6" y="T7"/>
                  </a:cxn>
                  <a:cxn ang="T14">
                    <a:pos x="T8" y="T9"/>
                  </a:cxn>
                </a:cxnLst>
                <a:rect l="T15" t="T16" r="T17" b="T18"/>
                <a:pathLst>
                  <a:path w="139" h="77">
                    <a:moveTo>
                      <a:pt x="139" y="56"/>
                    </a:moveTo>
                    <a:lnTo>
                      <a:pt x="131" y="77"/>
                    </a:lnTo>
                    <a:lnTo>
                      <a:pt x="0" y="17"/>
                    </a:lnTo>
                    <a:lnTo>
                      <a:pt x="9" y="0"/>
                    </a:lnTo>
                    <a:lnTo>
                      <a:pt x="139" y="56"/>
                    </a:lnTo>
                    <a:close/>
                  </a:path>
                </a:pathLst>
              </a:custGeom>
              <a:noFill/>
              <a:ln w="9525">
                <a:noFill/>
                <a:round/>
                <a:headEnd/>
                <a:tailEnd/>
              </a:ln>
            </p:spPr>
            <p:txBody>
              <a:bodyPr>
                <a:prstTxWarp prst="textNoShape">
                  <a:avLst/>
                </a:prstTxWarp>
              </a:bodyPr>
              <a:lstStyle/>
              <a:p>
                <a:endParaRPr lang="en-US"/>
              </a:p>
            </p:txBody>
          </p:sp>
          <p:sp>
            <p:nvSpPr>
              <p:cNvPr id="72118" name="Freeform 1796"/>
              <p:cNvSpPr>
                <a:spLocks/>
              </p:cNvSpPr>
              <p:nvPr/>
            </p:nvSpPr>
            <p:spPr bwMode="auto">
              <a:xfrm>
                <a:off x="4890" y="1833"/>
                <a:ext cx="14" cy="10"/>
              </a:xfrm>
              <a:custGeom>
                <a:avLst/>
                <a:gdLst>
                  <a:gd name="T0" fmla="*/ 71 w 71"/>
                  <a:gd name="T1" fmla="*/ 30 h 47"/>
                  <a:gd name="T2" fmla="*/ 62 w 71"/>
                  <a:gd name="T3" fmla="*/ 47 h 47"/>
                  <a:gd name="T4" fmla="*/ 0 w 71"/>
                  <a:gd name="T5" fmla="*/ 17 h 47"/>
                  <a:gd name="T6" fmla="*/ 8 w 71"/>
                  <a:gd name="T7" fmla="*/ 0 h 47"/>
                  <a:gd name="T8" fmla="*/ 71 w 71"/>
                  <a:gd name="T9" fmla="*/ 30 h 47"/>
                  <a:gd name="T10" fmla="*/ 0 60000 65536"/>
                  <a:gd name="T11" fmla="*/ 0 60000 65536"/>
                  <a:gd name="T12" fmla="*/ 0 60000 65536"/>
                  <a:gd name="T13" fmla="*/ 0 60000 65536"/>
                  <a:gd name="T14" fmla="*/ 0 60000 65536"/>
                  <a:gd name="T15" fmla="*/ 0 w 71"/>
                  <a:gd name="T16" fmla="*/ 0 h 47"/>
                  <a:gd name="T17" fmla="*/ 71 w 71"/>
                  <a:gd name="T18" fmla="*/ 47 h 47"/>
                </a:gdLst>
                <a:ahLst/>
                <a:cxnLst>
                  <a:cxn ang="T10">
                    <a:pos x="T0" y="T1"/>
                  </a:cxn>
                  <a:cxn ang="T11">
                    <a:pos x="T2" y="T3"/>
                  </a:cxn>
                  <a:cxn ang="T12">
                    <a:pos x="T4" y="T5"/>
                  </a:cxn>
                  <a:cxn ang="T13">
                    <a:pos x="T6" y="T7"/>
                  </a:cxn>
                  <a:cxn ang="T14">
                    <a:pos x="T8" y="T9"/>
                  </a:cxn>
                </a:cxnLst>
                <a:rect l="T15" t="T16" r="T17" b="T18"/>
                <a:pathLst>
                  <a:path w="71" h="47">
                    <a:moveTo>
                      <a:pt x="71" y="30"/>
                    </a:moveTo>
                    <a:lnTo>
                      <a:pt x="62" y="47"/>
                    </a:lnTo>
                    <a:lnTo>
                      <a:pt x="0" y="17"/>
                    </a:lnTo>
                    <a:lnTo>
                      <a:pt x="8" y="0"/>
                    </a:lnTo>
                    <a:lnTo>
                      <a:pt x="71" y="30"/>
                    </a:lnTo>
                    <a:close/>
                  </a:path>
                </a:pathLst>
              </a:custGeom>
              <a:noFill/>
              <a:ln w="9525">
                <a:noFill/>
                <a:round/>
                <a:headEnd/>
                <a:tailEnd/>
              </a:ln>
            </p:spPr>
            <p:txBody>
              <a:bodyPr>
                <a:prstTxWarp prst="textNoShape">
                  <a:avLst/>
                </a:prstTxWarp>
              </a:bodyPr>
              <a:lstStyle/>
              <a:p>
                <a:endParaRPr lang="en-US"/>
              </a:p>
            </p:txBody>
          </p:sp>
          <p:sp>
            <p:nvSpPr>
              <p:cNvPr id="72119" name="Freeform 1797"/>
              <p:cNvSpPr>
                <a:spLocks/>
              </p:cNvSpPr>
              <p:nvPr/>
            </p:nvSpPr>
            <p:spPr bwMode="auto">
              <a:xfrm>
                <a:off x="4877" y="1828"/>
                <a:ext cx="15" cy="9"/>
              </a:xfrm>
              <a:custGeom>
                <a:avLst/>
                <a:gdLst>
                  <a:gd name="T0" fmla="*/ 72 w 72"/>
                  <a:gd name="T1" fmla="*/ 28 h 45"/>
                  <a:gd name="T2" fmla="*/ 64 w 72"/>
                  <a:gd name="T3" fmla="*/ 45 h 45"/>
                  <a:gd name="T4" fmla="*/ 0 w 72"/>
                  <a:gd name="T5" fmla="*/ 20 h 45"/>
                  <a:gd name="T6" fmla="*/ 6 w 72"/>
                  <a:gd name="T7" fmla="*/ 0 h 45"/>
                  <a:gd name="T8" fmla="*/ 72 w 72"/>
                  <a:gd name="T9" fmla="*/ 28 h 45"/>
                  <a:gd name="T10" fmla="*/ 0 60000 65536"/>
                  <a:gd name="T11" fmla="*/ 0 60000 65536"/>
                  <a:gd name="T12" fmla="*/ 0 60000 65536"/>
                  <a:gd name="T13" fmla="*/ 0 60000 65536"/>
                  <a:gd name="T14" fmla="*/ 0 60000 65536"/>
                  <a:gd name="T15" fmla="*/ 0 w 72"/>
                  <a:gd name="T16" fmla="*/ 0 h 45"/>
                  <a:gd name="T17" fmla="*/ 72 w 72"/>
                  <a:gd name="T18" fmla="*/ 45 h 45"/>
                </a:gdLst>
                <a:ahLst/>
                <a:cxnLst>
                  <a:cxn ang="T10">
                    <a:pos x="T0" y="T1"/>
                  </a:cxn>
                  <a:cxn ang="T11">
                    <a:pos x="T2" y="T3"/>
                  </a:cxn>
                  <a:cxn ang="T12">
                    <a:pos x="T4" y="T5"/>
                  </a:cxn>
                  <a:cxn ang="T13">
                    <a:pos x="T6" y="T7"/>
                  </a:cxn>
                  <a:cxn ang="T14">
                    <a:pos x="T8" y="T9"/>
                  </a:cxn>
                </a:cxnLst>
                <a:rect l="T15" t="T16" r="T17" b="T18"/>
                <a:pathLst>
                  <a:path w="72" h="45">
                    <a:moveTo>
                      <a:pt x="72" y="28"/>
                    </a:moveTo>
                    <a:lnTo>
                      <a:pt x="64" y="45"/>
                    </a:lnTo>
                    <a:lnTo>
                      <a:pt x="0" y="20"/>
                    </a:lnTo>
                    <a:lnTo>
                      <a:pt x="6" y="0"/>
                    </a:lnTo>
                    <a:lnTo>
                      <a:pt x="72" y="28"/>
                    </a:lnTo>
                    <a:close/>
                  </a:path>
                </a:pathLst>
              </a:custGeom>
              <a:noFill/>
              <a:ln w="9525">
                <a:noFill/>
                <a:round/>
                <a:headEnd/>
                <a:tailEnd/>
              </a:ln>
            </p:spPr>
            <p:txBody>
              <a:bodyPr>
                <a:prstTxWarp prst="textNoShape">
                  <a:avLst/>
                </a:prstTxWarp>
              </a:bodyPr>
              <a:lstStyle/>
              <a:p>
                <a:endParaRPr lang="en-US"/>
              </a:p>
            </p:txBody>
          </p:sp>
          <p:sp>
            <p:nvSpPr>
              <p:cNvPr id="72120" name="Freeform 1798"/>
              <p:cNvSpPr>
                <a:spLocks/>
              </p:cNvSpPr>
              <p:nvPr/>
            </p:nvSpPr>
            <p:spPr bwMode="auto">
              <a:xfrm>
                <a:off x="4865" y="1823"/>
                <a:ext cx="14" cy="9"/>
              </a:xfrm>
              <a:custGeom>
                <a:avLst/>
                <a:gdLst>
                  <a:gd name="T0" fmla="*/ 69 w 69"/>
                  <a:gd name="T1" fmla="*/ 23 h 43"/>
                  <a:gd name="T2" fmla="*/ 63 w 69"/>
                  <a:gd name="T3" fmla="*/ 43 h 43"/>
                  <a:gd name="T4" fmla="*/ 0 w 69"/>
                  <a:gd name="T5" fmla="*/ 19 h 43"/>
                  <a:gd name="T6" fmla="*/ 6 w 69"/>
                  <a:gd name="T7" fmla="*/ 0 h 43"/>
                  <a:gd name="T8" fmla="*/ 69 w 69"/>
                  <a:gd name="T9" fmla="*/ 23 h 43"/>
                  <a:gd name="T10" fmla="*/ 0 60000 65536"/>
                  <a:gd name="T11" fmla="*/ 0 60000 65536"/>
                  <a:gd name="T12" fmla="*/ 0 60000 65536"/>
                  <a:gd name="T13" fmla="*/ 0 60000 65536"/>
                  <a:gd name="T14" fmla="*/ 0 60000 65536"/>
                  <a:gd name="T15" fmla="*/ 0 w 69"/>
                  <a:gd name="T16" fmla="*/ 0 h 43"/>
                  <a:gd name="T17" fmla="*/ 69 w 69"/>
                  <a:gd name="T18" fmla="*/ 43 h 43"/>
                </a:gdLst>
                <a:ahLst/>
                <a:cxnLst>
                  <a:cxn ang="T10">
                    <a:pos x="T0" y="T1"/>
                  </a:cxn>
                  <a:cxn ang="T11">
                    <a:pos x="T2" y="T3"/>
                  </a:cxn>
                  <a:cxn ang="T12">
                    <a:pos x="T4" y="T5"/>
                  </a:cxn>
                  <a:cxn ang="T13">
                    <a:pos x="T6" y="T7"/>
                  </a:cxn>
                  <a:cxn ang="T14">
                    <a:pos x="T8" y="T9"/>
                  </a:cxn>
                </a:cxnLst>
                <a:rect l="T15" t="T16" r="T17" b="T18"/>
                <a:pathLst>
                  <a:path w="69" h="43">
                    <a:moveTo>
                      <a:pt x="69" y="23"/>
                    </a:moveTo>
                    <a:lnTo>
                      <a:pt x="63" y="43"/>
                    </a:lnTo>
                    <a:lnTo>
                      <a:pt x="0" y="19"/>
                    </a:lnTo>
                    <a:lnTo>
                      <a:pt x="6" y="0"/>
                    </a:lnTo>
                    <a:lnTo>
                      <a:pt x="69" y="23"/>
                    </a:lnTo>
                    <a:close/>
                  </a:path>
                </a:pathLst>
              </a:custGeom>
              <a:noFill/>
              <a:ln w="9525">
                <a:noFill/>
                <a:round/>
                <a:headEnd/>
                <a:tailEnd/>
              </a:ln>
            </p:spPr>
            <p:txBody>
              <a:bodyPr>
                <a:prstTxWarp prst="textNoShape">
                  <a:avLst/>
                </a:prstTxWarp>
              </a:bodyPr>
              <a:lstStyle/>
              <a:p>
                <a:endParaRPr lang="en-US"/>
              </a:p>
            </p:txBody>
          </p:sp>
          <p:sp>
            <p:nvSpPr>
              <p:cNvPr id="72121" name="Freeform 1799"/>
              <p:cNvSpPr>
                <a:spLocks/>
              </p:cNvSpPr>
              <p:nvPr/>
            </p:nvSpPr>
            <p:spPr bwMode="auto">
              <a:xfrm>
                <a:off x="4852" y="1819"/>
                <a:ext cx="14" cy="8"/>
              </a:xfrm>
              <a:custGeom>
                <a:avLst/>
                <a:gdLst>
                  <a:gd name="T0" fmla="*/ 70 w 70"/>
                  <a:gd name="T1" fmla="*/ 18 h 37"/>
                  <a:gd name="T2" fmla="*/ 64 w 70"/>
                  <a:gd name="T3" fmla="*/ 37 h 37"/>
                  <a:gd name="T4" fmla="*/ 0 w 70"/>
                  <a:gd name="T5" fmla="*/ 20 h 37"/>
                  <a:gd name="T6" fmla="*/ 3 w 70"/>
                  <a:gd name="T7" fmla="*/ 0 h 37"/>
                  <a:gd name="T8" fmla="*/ 70 w 70"/>
                  <a:gd name="T9" fmla="*/ 18 h 37"/>
                  <a:gd name="T10" fmla="*/ 0 60000 65536"/>
                  <a:gd name="T11" fmla="*/ 0 60000 65536"/>
                  <a:gd name="T12" fmla="*/ 0 60000 65536"/>
                  <a:gd name="T13" fmla="*/ 0 60000 65536"/>
                  <a:gd name="T14" fmla="*/ 0 60000 65536"/>
                  <a:gd name="T15" fmla="*/ 0 w 70"/>
                  <a:gd name="T16" fmla="*/ 0 h 37"/>
                  <a:gd name="T17" fmla="*/ 70 w 70"/>
                  <a:gd name="T18" fmla="*/ 37 h 37"/>
                </a:gdLst>
                <a:ahLst/>
                <a:cxnLst>
                  <a:cxn ang="T10">
                    <a:pos x="T0" y="T1"/>
                  </a:cxn>
                  <a:cxn ang="T11">
                    <a:pos x="T2" y="T3"/>
                  </a:cxn>
                  <a:cxn ang="T12">
                    <a:pos x="T4" y="T5"/>
                  </a:cxn>
                  <a:cxn ang="T13">
                    <a:pos x="T6" y="T7"/>
                  </a:cxn>
                  <a:cxn ang="T14">
                    <a:pos x="T8" y="T9"/>
                  </a:cxn>
                </a:cxnLst>
                <a:rect l="T15" t="T16" r="T17" b="T18"/>
                <a:pathLst>
                  <a:path w="70" h="37">
                    <a:moveTo>
                      <a:pt x="70" y="18"/>
                    </a:moveTo>
                    <a:lnTo>
                      <a:pt x="64" y="37"/>
                    </a:lnTo>
                    <a:lnTo>
                      <a:pt x="0" y="20"/>
                    </a:lnTo>
                    <a:lnTo>
                      <a:pt x="3" y="0"/>
                    </a:lnTo>
                    <a:lnTo>
                      <a:pt x="70" y="18"/>
                    </a:lnTo>
                    <a:close/>
                  </a:path>
                </a:pathLst>
              </a:custGeom>
              <a:noFill/>
              <a:ln w="9525">
                <a:noFill/>
                <a:round/>
                <a:headEnd/>
                <a:tailEnd/>
              </a:ln>
            </p:spPr>
            <p:txBody>
              <a:bodyPr>
                <a:prstTxWarp prst="textNoShape">
                  <a:avLst/>
                </a:prstTxWarp>
              </a:bodyPr>
              <a:lstStyle/>
              <a:p>
                <a:endParaRPr lang="en-US"/>
              </a:p>
            </p:txBody>
          </p:sp>
          <p:sp>
            <p:nvSpPr>
              <p:cNvPr id="72122" name="Freeform 1800"/>
              <p:cNvSpPr>
                <a:spLocks/>
              </p:cNvSpPr>
              <p:nvPr/>
            </p:nvSpPr>
            <p:spPr bwMode="auto">
              <a:xfrm>
                <a:off x="4846" y="1818"/>
                <a:ext cx="7" cy="5"/>
              </a:xfrm>
              <a:custGeom>
                <a:avLst/>
                <a:gdLst>
                  <a:gd name="T0" fmla="*/ 34 w 34"/>
                  <a:gd name="T1" fmla="*/ 6 h 26"/>
                  <a:gd name="T2" fmla="*/ 31 w 34"/>
                  <a:gd name="T3" fmla="*/ 26 h 26"/>
                  <a:gd name="T4" fmla="*/ 0 w 34"/>
                  <a:gd name="T5" fmla="*/ 21 h 26"/>
                  <a:gd name="T6" fmla="*/ 2 w 34"/>
                  <a:gd name="T7" fmla="*/ 0 h 26"/>
                  <a:gd name="T8" fmla="*/ 34 w 34"/>
                  <a:gd name="T9" fmla="*/ 6 h 26"/>
                  <a:gd name="T10" fmla="*/ 0 60000 65536"/>
                  <a:gd name="T11" fmla="*/ 0 60000 65536"/>
                  <a:gd name="T12" fmla="*/ 0 60000 65536"/>
                  <a:gd name="T13" fmla="*/ 0 60000 65536"/>
                  <a:gd name="T14" fmla="*/ 0 60000 65536"/>
                  <a:gd name="T15" fmla="*/ 0 w 34"/>
                  <a:gd name="T16" fmla="*/ 0 h 26"/>
                  <a:gd name="T17" fmla="*/ 34 w 34"/>
                  <a:gd name="T18" fmla="*/ 26 h 26"/>
                </a:gdLst>
                <a:ahLst/>
                <a:cxnLst>
                  <a:cxn ang="T10">
                    <a:pos x="T0" y="T1"/>
                  </a:cxn>
                  <a:cxn ang="T11">
                    <a:pos x="T2" y="T3"/>
                  </a:cxn>
                  <a:cxn ang="T12">
                    <a:pos x="T4" y="T5"/>
                  </a:cxn>
                  <a:cxn ang="T13">
                    <a:pos x="T6" y="T7"/>
                  </a:cxn>
                  <a:cxn ang="T14">
                    <a:pos x="T8" y="T9"/>
                  </a:cxn>
                </a:cxnLst>
                <a:rect l="T15" t="T16" r="T17" b="T18"/>
                <a:pathLst>
                  <a:path w="34" h="26">
                    <a:moveTo>
                      <a:pt x="34" y="6"/>
                    </a:moveTo>
                    <a:lnTo>
                      <a:pt x="31" y="26"/>
                    </a:lnTo>
                    <a:lnTo>
                      <a:pt x="0" y="21"/>
                    </a:lnTo>
                    <a:lnTo>
                      <a:pt x="2" y="0"/>
                    </a:lnTo>
                    <a:lnTo>
                      <a:pt x="34" y="6"/>
                    </a:lnTo>
                    <a:close/>
                  </a:path>
                </a:pathLst>
              </a:custGeom>
              <a:noFill/>
              <a:ln w="9525">
                <a:noFill/>
                <a:round/>
                <a:headEnd/>
                <a:tailEnd/>
              </a:ln>
            </p:spPr>
            <p:txBody>
              <a:bodyPr>
                <a:prstTxWarp prst="textNoShape">
                  <a:avLst/>
                </a:prstTxWarp>
              </a:bodyPr>
              <a:lstStyle/>
              <a:p>
                <a:endParaRPr lang="en-US"/>
              </a:p>
            </p:txBody>
          </p:sp>
          <p:sp>
            <p:nvSpPr>
              <p:cNvPr id="72123" name="Freeform 1801"/>
              <p:cNvSpPr>
                <a:spLocks/>
              </p:cNvSpPr>
              <p:nvPr/>
            </p:nvSpPr>
            <p:spPr bwMode="auto">
              <a:xfrm>
                <a:off x="4839" y="1818"/>
                <a:ext cx="7" cy="4"/>
              </a:xfrm>
              <a:custGeom>
                <a:avLst/>
                <a:gdLst>
                  <a:gd name="T0" fmla="*/ 34 w 34"/>
                  <a:gd name="T1" fmla="*/ 2 h 23"/>
                  <a:gd name="T2" fmla="*/ 32 w 34"/>
                  <a:gd name="T3" fmla="*/ 23 h 23"/>
                  <a:gd name="T4" fmla="*/ 0 w 34"/>
                  <a:gd name="T5" fmla="*/ 19 h 23"/>
                  <a:gd name="T6" fmla="*/ 3 w 34"/>
                  <a:gd name="T7" fmla="*/ 0 h 23"/>
                  <a:gd name="T8" fmla="*/ 34 w 34"/>
                  <a:gd name="T9" fmla="*/ 2 h 23"/>
                  <a:gd name="T10" fmla="*/ 0 60000 65536"/>
                  <a:gd name="T11" fmla="*/ 0 60000 65536"/>
                  <a:gd name="T12" fmla="*/ 0 60000 65536"/>
                  <a:gd name="T13" fmla="*/ 0 60000 65536"/>
                  <a:gd name="T14" fmla="*/ 0 60000 65536"/>
                  <a:gd name="T15" fmla="*/ 0 w 34"/>
                  <a:gd name="T16" fmla="*/ 0 h 23"/>
                  <a:gd name="T17" fmla="*/ 34 w 34"/>
                  <a:gd name="T18" fmla="*/ 23 h 23"/>
                </a:gdLst>
                <a:ahLst/>
                <a:cxnLst>
                  <a:cxn ang="T10">
                    <a:pos x="T0" y="T1"/>
                  </a:cxn>
                  <a:cxn ang="T11">
                    <a:pos x="T2" y="T3"/>
                  </a:cxn>
                  <a:cxn ang="T12">
                    <a:pos x="T4" y="T5"/>
                  </a:cxn>
                  <a:cxn ang="T13">
                    <a:pos x="T6" y="T7"/>
                  </a:cxn>
                  <a:cxn ang="T14">
                    <a:pos x="T8" y="T9"/>
                  </a:cxn>
                </a:cxnLst>
                <a:rect l="T15" t="T16" r="T17" b="T18"/>
                <a:pathLst>
                  <a:path w="34" h="23">
                    <a:moveTo>
                      <a:pt x="34" y="2"/>
                    </a:moveTo>
                    <a:lnTo>
                      <a:pt x="32" y="23"/>
                    </a:lnTo>
                    <a:lnTo>
                      <a:pt x="0" y="19"/>
                    </a:lnTo>
                    <a:lnTo>
                      <a:pt x="3" y="0"/>
                    </a:lnTo>
                    <a:lnTo>
                      <a:pt x="34" y="2"/>
                    </a:lnTo>
                    <a:close/>
                  </a:path>
                </a:pathLst>
              </a:custGeom>
              <a:noFill/>
              <a:ln w="9525">
                <a:noFill/>
                <a:round/>
                <a:headEnd/>
                <a:tailEnd/>
              </a:ln>
            </p:spPr>
            <p:txBody>
              <a:bodyPr>
                <a:prstTxWarp prst="textNoShape">
                  <a:avLst/>
                </a:prstTxWarp>
              </a:bodyPr>
              <a:lstStyle/>
              <a:p>
                <a:endParaRPr lang="en-US"/>
              </a:p>
            </p:txBody>
          </p:sp>
          <p:sp>
            <p:nvSpPr>
              <p:cNvPr id="72124" name="Freeform 1802"/>
              <p:cNvSpPr>
                <a:spLocks/>
              </p:cNvSpPr>
              <p:nvPr/>
            </p:nvSpPr>
            <p:spPr bwMode="auto">
              <a:xfrm>
                <a:off x="4834" y="1817"/>
                <a:ext cx="6" cy="5"/>
              </a:xfrm>
              <a:custGeom>
                <a:avLst/>
                <a:gdLst>
                  <a:gd name="T0" fmla="*/ 31 w 31"/>
                  <a:gd name="T1" fmla="*/ 3 h 22"/>
                  <a:gd name="T2" fmla="*/ 28 w 31"/>
                  <a:gd name="T3" fmla="*/ 22 h 22"/>
                  <a:gd name="T4" fmla="*/ 0 w 31"/>
                  <a:gd name="T5" fmla="*/ 20 h 22"/>
                  <a:gd name="T6" fmla="*/ 0 w 31"/>
                  <a:gd name="T7" fmla="*/ 0 h 22"/>
                  <a:gd name="T8" fmla="*/ 31 w 31"/>
                  <a:gd name="T9" fmla="*/ 3 h 22"/>
                  <a:gd name="T10" fmla="*/ 0 60000 65536"/>
                  <a:gd name="T11" fmla="*/ 0 60000 65536"/>
                  <a:gd name="T12" fmla="*/ 0 60000 65536"/>
                  <a:gd name="T13" fmla="*/ 0 60000 65536"/>
                  <a:gd name="T14" fmla="*/ 0 60000 65536"/>
                  <a:gd name="T15" fmla="*/ 0 w 31"/>
                  <a:gd name="T16" fmla="*/ 0 h 22"/>
                  <a:gd name="T17" fmla="*/ 31 w 31"/>
                  <a:gd name="T18" fmla="*/ 22 h 22"/>
                </a:gdLst>
                <a:ahLst/>
                <a:cxnLst>
                  <a:cxn ang="T10">
                    <a:pos x="T0" y="T1"/>
                  </a:cxn>
                  <a:cxn ang="T11">
                    <a:pos x="T2" y="T3"/>
                  </a:cxn>
                  <a:cxn ang="T12">
                    <a:pos x="T4" y="T5"/>
                  </a:cxn>
                  <a:cxn ang="T13">
                    <a:pos x="T6" y="T7"/>
                  </a:cxn>
                  <a:cxn ang="T14">
                    <a:pos x="T8" y="T9"/>
                  </a:cxn>
                </a:cxnLst>
                <a:rect l="T15" t="T16" r="T17" b="T18"/>
                <a:pathLst>
                  <a:path w="31" h="22">
                    <a:moveTo>
                      <a:pt x="31" y="3"/>
                    </a:moveTo>
                    <a:lnTo>
                      <a:pt x="28" y="22"/>
                    </a:lnTo>
                    <a:lnTo>
                      <a:pt x="0" y="20"/>
                    </a:lnTo>
                    <a:lnTo>
                      <a:pt x="0" y="0"/>
                    </a:lnTo>
                    <a:lnTo>
                      <a:pt x="31" y="3"/>
                    </a:lnTo>
                    <a:close/>
                  </a:path>
                </a:pathLst>
              </a:custGeom>
              <a:noFill/>
              <a:ln w="9525">
                <a:noFill/>
                <a:round/>
                <a:headEnd/>
                <a:tailEnd/>
              </a:ln>
            </p:spPr>
            <p:txBody>
              <a:bodyPr>
                <a:prstTxWarp prst="textNoShape">
                  <a:avLst/>
                </a:prstTxWarp>
              </a:bodyPr>
              <a:lstStyle/>
              <a:p>
                <a:endParaRPr lang="en-US"/>
              </a:p>
            </p:txBody>
          </p:sp>
          <p:sp>
            <p:nvSpPr>
              <p:cNvPr id="72125" name="Freeform 1803"/>
              <p:cNvSpPr>
                <a:spLocks/>
              </p:cNvSpPr>
              <p:nvPr/>
            </p:nvSpPr>
            <p:spPr bwMode="auto">
              <a:xfrm>
                <a:off x="4827" y="1817"/>
                <a:ext cx="7" cy="4"/>
              </a:xfrm>
              <a:custGeom>
                <a:avLst/>
                <a:gdLst>
                  <a:gd name="T0" fmla="*/ 32 w 32"/>
                  <a:gd name="T1" fmla="*/ 0 h 20"/>
                  <a:gd name="T2" fmla="*/ 32 w 32"/>
                  <a:gd name="T3" fmla="*/ 20 h 20"/>
                  <a:gd name="T4" fmla="*/ 0 w 32"/>
                  <a:gd name="T5" fmla="*/ 20 h 20"/>
                  <a:gd name="T6" fmla="*/ 0 w 32"/>
                  <a:gd name="T7" fmla="*/ 3 h 20"/>
                  <a:gd name="T8" fmla="*/ 32 w 32"/>
                  <a:gd name="T9" fmla="*/ 0 h 20"/>
                  <a:gd name="T10" fmla="*/ 0 60000 65536"/>
                  <a:gd name="T11" fmla="*/ 0 60000 65536"/>
                  <a:gd name="T12" fmla="*/ 0 60000 65536"/>
                  <a:gd name="T13" fmla="*/ 0 60000 65536"/>
                  <a:gd name="T14" fmla="*/ 0 60000 65536"/>
                  <a:gd name="T15" fmla="*/ 0 w 32"/>
                  <a:gd name="T16" fmla="*/ 0 h 20"/>
                  <a:gd name="T17" fmla="*/ 32 w 32"/>
                  <a:gd name="T18" fmla="*/ 20 h 20"/>
                </a:gdLst>
                <a:ahLst/>
                <a:cxnLst>
                  <a:cxn ang="T10">
                    <a:pos x="T0" y="T1"/>
                  </a:cxn>
                  <a:cxn ang="T11">
                    <a:pos x="T2" y="T3"/>
                  </a:cxn>
                  <a:cxn ang="T12">
                    <a:pos x="T4" y="T5"/>
                  </a:cxn>
                  <a:cxn ang="T13">
                    <a:pos x="T6" y="T7"/>
                  </a:cxn>
                  <a:cxn ang="T14">
                    <a:pos x="T8" y="T9"/>
                  </a:cxn>
                </a:cxnLst>
                <a:rect l="T15" t="T16" r="T17" b="T18"/>
                <a:pathLst>
                  <a:path w="32" h="20">
                    <a:moveTo>
                      <a:pt x="32" y="0"/>
                    </a:moveTo>
                    <a:lnTo>
                      <a:pt x="32" y="20"/>
                    </a:lnTo>
                    <a:lnTo>
                      <a:pt x="0" y="20"/>
                    </a:lnTo>
                    <a:lnTo>
                      <a:pt x="0" y="3"/>
                    </a:lnTo>
                    <a:lnTo>
                      <a:pt x="32" y="0"/>
                    </a:lnTo>
                    <a:close/>
                  </a:path>
                </a:pathLst>
              </a:custGeom>
              <a:noFill/>
              <a:ln w="9525">
                <a:noFill/>
                <a:round/>
                <a:headEnd/>
                <a:tailEnd/>
              </a:ln>
            </p:spPr>
            <p:txBody>
              <a:bodyPr>
                <a:prstTxWarp prst="textNoShape">
                  <a:avLst/>
                </a:prstTxWarp>
              </a:bodyPr>
              <a:lstStyle/>
              <a:p>
                <a:endParaRPr lang="en-US"/>
              </a:p>
            </p:txBody>
          </p:sp>
          <p:sp>
            <p:nvSpPr>
              <p:cNvPr id="72126" name="Freeform 1804"/>
              <p:cNvSpPr>
                <a:spLocks/>
              </p:cNvSpPr>
              <p:nvPr/>
            </p:nvSpPr>
            <p:spPr bwMode="auto">
              <a:xfrm>
                <a:off x="4821" y="1818"/>
                <a:ext cx="6" cy="4"/>
              </a:xfrm>
              <a:custGeom>
                <a:avLst/>
                <a:gdLst>
                  <a:gd name="T0" fmla="*/ 32 w 32"/>
                  <a:gd name="T1" fmla="*/ 0 h 23"/>
                  <a:gd name="T2" fmla="*/ 32 w 32"/>
                  <a:gd name="T3" fmla="*/ 17 h 23"/>
                  <a:gd name="T4" fmla="*/ 2 w 32"/>
                  <a:gd name="T5" fmla="*/ 23 h 23"/>
                  <a:gd name="T6" fmla="*/ 0 w 32"/>
                  <a:gd name="T7" fmla="*/ 2 h 23"/>
                  <a:gd name="T8" fmla="*/ 32 w 32"/>
                  <a:gd name="T9" fmla="*/ 0 h 23"/>
                  <a:gd name="T10" fmla="*/ 0 60000 65536"/>
                  <a:gd name="T11" fmla="*/ 0 60000 65536"/>
                  <a:gd name="T12" fmla="*/ 0 60000 65536"/>
                  <a:gd name="T13" fmla="*/ 0 60000 65536"/>
                  <a:gd name="T14" fmla="*/ 0 60000 65536"/>
                  <a:gd name="T15" fmla="*/ 0 w 32"/>
                  <a:gd name="T16" fmla="*/ 0 h 23"/>
                  <a:gd name="T17" fmla="*/ 32 w 32"/>
                  <a:gd name="T18" fmla="*/ 23 h 23"/>
                </a:gdLst>
                <a:ahLst/>
                <a:cxnLst>
                  <a:cxn ang="T10">
                    <a:pos x="T0" y="T1"/>
                  </a:cxn>
                  <a:cxn ang="T11">
                    <a:pos x="T2" y="T3"/>
                  </a:cxn>
                  <a:cxn ang="T12">
                    <a:pos x="T4" y="T5"/>
                  </a:cxn>
                  <a:cxn ang="T13">
                    <a:pos x="T6" y="T7"/>
                  </a:cxn>
                  <a:cxn ang="T14">
                    <a:pos x="T8" y="T9"/>
                  </a:cxn>
                </a:cxnLst>
                <a:rect l="T15" t="T16" r="T17" b="T18"/>
                <a:pathLst>
                  <a:path w="32" h="23">
                    <a:moveTo>
                      <a:pt x="32" y="0"/>
                    </a:moveTo>
                    <a:lnTo>
                      <a:pt x="32" y="17"/>
                    </a:lnTo>
                    <a:lnTo>
                      <a:pt x="2" y="23"/>
                    </a:lnTo>
                    <a:lnTo>
                      <a:pt x="0" y="2"/>
                    </a:lnTo>
                    <a:lnTo>
                      <a:pt x="32" y="0"/>
                    </a:lnTo>
                    <a:close/>
                  </a:path>
                </a:pathLst>
              </a:custGeom>
              <a:noFill/>
              <a:ln w="9525">
                <a:noFill/>
                <a:round/>
                <a:headEnd/>
                <a:tailEnd/>
              </a:ln>
            </p:spPr>
            <p:txBody>
              <a:bodyPr>
                <a:prstTxWarp prst="textNoShape">
                  <a:avLst/>
                </a:prstTxWarp>
              </a:bodyPr>
              <a:lstStyle/>
              <a:p>
                <a:endParaRPr lang="en-US"/>
              </a:p>
            </p:txBody>
          </p:sp>
          <p:sp>
            <p:nvSpPr>
              <p:cNvPr id="72127" name="Freeform 1805"/>
              <p:cNvSpPr>
                <a:spLocks/>
              </p:cNvSpPr>
              <p:nvPr/>
            </p:nvSpPr>
            <p:spPr bwMode="auto">
              <a:xfrm>
                <a:off x="4815" y="1818"/>
                <a:ext cx="6" cy="5"/>
              </a:xfrm>
              <a:custGeom>
                <a:avLst/>
                <a:gdLst>
                  <a:gd name="T0" fmla="*/ 32 w 34"/>
                  <a:gd name="T1" fmla="*/ 0 h 24"/>
                  <a:gd name="T2" fmla="*/ 34 w 34"/>
                  <a:gd name="T3" fmla="*/ 21 h 24"/>
                  <a:gd name="T4" fmla="*/ 6 w 34"/>
                  <a:gd name="T5" fmla="*/ 24 h 24"/>
                  <a:gd name="T6" fmla="*/ 0 w 34"/>
                  <a:gd name="T7" fmla="*/ 6 h 24"/>
                  <a:gd name="T8" fmla="*/ 3 w 34"/>
                  <a:gd name="T9" fmla="*/ 4 h 24"/>
                  <a:gd name="T10" fmla="*/ 32 w 34"/>
                  <a:gd name="T11" fmla="*/ 0 h 24"/>
                  <a:gd name="T12" fmla="*/ 0 60000 65536"/>
                  <a:gd name="T13" fmla="*/ 0 60000 65536"/>
                  <a:gd name="T14" fmla="*/ 0 60000 65536"/>
                  <a:gd name="T15" fmla="*/ 0 60000 65536"/>
                  <a:gd name="T16" fmla="*/ 0 60000 65536"/>
                  <a:gd name="T17" fmla="*/ 0 60000 65536"/>
                  <a:gd name="T18" fmla="*/ 0 w 34"/>
                  <a:gd name="T19" fmla="*/ 0 h 24"/>
                  <a:gd name="T20" fmla="*/ 34 w 34"/>
                  <a:gd name="T21" fmla="*/ 24 h 24"/>
                </a:gdLst>
                <a:ahLst/>
                <a:cxnLst>
                  <a:cxn ang="T12">
                    <a:pos x="T0" y="T1"/>
                  </a:cxn>
                  <a:cxn ang="T13">
                    <a:pos x="T2" y="T3"/>
                  </a:cxn>
                  <a:cxn ang="T14">
                    <a:pos x="T4" y="T5"/>
                  </a:cxn>
                  <a:cxn ang="T15">
                    <a:pos x="T6" y="T7"/>
                  </a:cxn>
                  <a:cxn ang="T16">
                    <a:pos x="T8" y="T9"/>
                  </a:cxn>
                  <a:cxn ang="T17">
                    <a:pos x="T10" y="T11"/>
                  </a:cxn>
                </a:cxnLst>
                <a:rect l="T18" t="T19" r="T20" b="T21"/>
                <a:pathLst>
                  <a:path w="34" h="24">
                    <a:moveTo>
                      <a:pt x="32" y="0"/>
                    </a:moveTo>
                    <a:lnTo>
                      <a:pt x="34" y="21"/>
                    </a:lnTo>
                    <a:lnTo>
                      <a:pt x="6" y="24"/>
                    </a:lnTo>
                    <a:lnTo>
                      <a:pt x="0" y="6"/>
                    </a:lnTo>
                    <a:lnTo>
                      <a:pt x="3" y="4"/>
                    </a:lnTo>
                    <a:lnTo>
                      <a:pt x="32" y="0"/>
                    </a:lnTo>
                    <a:close/>
                  </a:path>
                </a:pathLst>
              </a:custGeom>
              <a:noFill/>
              <a:ln w="9525">
                <a:noFill/>
                <a:round/>
                <a:headEnd/>
                <a:tailEnd/>
              </a:ln>
            </p:spPr>
            <p:txBody>
              <a:bodyPr>
                <a:prstTxWarp prst="textNoShape">
                  <a:avLst/>
                </a:prstTxWarp>
              </a:bodyPr>
              <a:lstStyle/>
              <a:p>
                <a:endParaRPr lang="en-US"/>
              </a:p>
            </p:txBody>
          </p:sp>
          <p:sp>
            <p:nvSpPr>
              <p:cNvPr id="72128" name="Freeform 1806"/>
              <p:cNvSpPr>
                <a:spLocks/>
              </p:cNvSpPr>
              <p:nvPr/>
            </p:nvSpPr>
            <p:spPr bwMode="auto">
              <a:xfrm>
                <a:off x="4804" y="1819"/>
                <a:ext cx="12" cy="7"/>
              </a:xfrm>
              <a:custGeom>
                <a:avLst/>
                <a:gdLst>
                  <a:gd name="T0" fmla="*/ 55 w 61"/>
                  <a:gd name="T1" fmla="*/ 0 h 32"/>
                  <a:gd name="T2" fmla="*/ 61 w 61"/>
                  <a:gd name="T3" fmla="*/ 18 h 32"/>
                  <a:gd name="T4" fmla="*/ 7 w 61"/>
                  <a:gd name="T5" fmla="*/ 32 h 32"/>
                  <a:gd name="T6" fmla="*/ 0 w 61"/>
                  <a:gd name="T7" fmla="*/ 15 h 32"/>
                  <a:gd name="T8" fmla="*/ 55 w 61"/>
                  <a:gd name="T9" fmla="*/ 0 h 32"/>
                  <a:gd name="T10" fmla="*/ 0 60000 65536"/>
                  <a:gd name="T11" fmla="*/ 0 60000 65536"/>
                  <a:gd name="T12" fmla="*/ 0 60000 65536"/>
                  <a:gd name="T13" fmla="*/ 0 60000 65536"/>
                  <a:gd name="T14" fmla="*/ 0 60000 65536"/>
                  <a:gd name="T15" fmla="*/ 0 w 61"/>
                  <a:gd name="T16" fmla="*/ 0 h 32"/>
                  <a:gd name="T17" fmla="*/ 61 w 61"/>
                  <a:gd name="T18" fmla="*/ 32 h 32"/>
                </a:gdLst>
                <a:ahLst/>
                <a:cxnLst>
                  <a:cxn ang="T10">
                    <a:pos x="T0" y="T1"/>
                  </a:cxn>
                  <a:cxn ang="T11">
                    <a:pos x="T2" y="T3"/>
                  </a:cxn>
                  <a:cxn ang="T12">
                    <a:pos x="T4" y="T5"/>
                  </a:cxn>
                  <a:cxn ang="T13">
                    <a:pos x="T6" y="T7"/>
                  </a:cxn>
                  <a:cxn ang="T14">
                    <a:pos x="T8" y="T9"/>
                  </a:cxn>
                </a:cxnLst>
                <a:rect l="T15" t="T16" r="T17" b="T18"/>
                <a:pathLst>
                  <a:path w="61" h="32">
                    <a:moveTo>
                      <a:pt x="55" y="0"/>
                    </a:moveTo>
                    <a:lnTo>
                      <a:pt x="61" y="18"/>
                    </a:lnTo>
                    <a:lnTo>
                      <a:pt x="7" y="32"/>
                    </a:lnTo>
                    <a:lnTo>
                      <a:pt x="0" y="15"/>
                    </a:lnTo>
                    <a:lnTo>
                      <a:pt x="55" y="0"/>
                    </a:lnTo>
                    <a:close/>
                  </a:path>
                </a:pathLst>
              </a:custGeom>
              <a:noFill/>
              <a:ln w="9525">
                <a:noFill/>
                <a:round/>
                <a:headEnd/>
                <a:tailEnd/>
              </a:ln>
            </p:spPr>
            <p:txBody>
              <a:bodyPr>
                <a:prstTxWarp prst="textNoShape">
                  <a:avLst/>
                </a:prstTxWarp>
              </a:bodyPr>
              <a:lstStyle/>
              <a:p>
                <a:endParaRPr lang="en-US"/>
              </a:p>
            </p:txBody>
          </p:sp>
          <p:sp>
            <p:nvSpPr>
              <p:cNvPr id="72129" name="Freeform 1807"/>
              <p:cNvSpPr>
                <a:spLocks/>
              </p:cNvSpPr>
              <p:nvPr/>
            </p:nvSpPr>
            <p:spPr bwMode="auto">
              <a:xfrm>
                <a:off x="4793" y="1822"/>
                <a:ext cx="12" cy="8"/>
              </a:xfrm>
              <a:custGeom>
                <a:avLst/>
                <a:gdLst>
                  <a:gd name="T0" fmla="*/ 51 w 58"/>
                  <a:gd name="T1" fmla="*/ 0 h 37"/>
                  <a:gd name="T2" fmla="*/ 58 w 58"/>
                  <a:gd name="T3" fmla="*/ 17 h 37"/>
                  <a:gd name="T4" fmla="*/ 8 w 58"/>
                  <a:gd name="T5" fmla="*/ 37 h 37"/>
                  <a:gd name="T6" fmla="*/ 0 w 58"/>
                  <a:gd name="T7" fmla="*/ 20 h 37"/>
                  <a:gd name="T8" fmla="*/ 2 w 58"/>
                  <a:gd name="T9" fmla="*/ 20 h 37"/>
                  <a:gd name="T10" fmla="*/ 51 w 58"/>
                  <a:gd name="T11" fmla="*/ 0 h 37"/>
                  <a:gd name="T12" fmla="*/ 0 60000 65536"/>
                  <a:gd name="T13" fmla="*/ 0 60000 65536"/>
                  <a:gd name="T14" fmla="*/ 0 60000 65536"/>
                  <a:gd name="T15" fmla="*/ 0 60000 65536"/>
                  <a:gd name="T16" fmla="*/ 0 60000 65536"/>
                  <a:gd name="T17" fmla="*/ 0 60000 65536"/>
                  <a:gd name="T18" fmla="*/ 0 w 58"/>
                  <a:gd name="T19" fmla="*/ 0 h 37"/>
                  <a:gd name="T20" fmla="*/ 58 w 58"/>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58" h="37">
                    <a:moveTo>
                      <a:pt x="51" y="0"/>
                    </a:moveTo>
                    <a:lnTo>
                      <a:pt x="58" y="17"/>
                    </a:lnTo>
                    <a:lnTo>
                      <a:pt x="8" y="37"/>
                    </a:lnTo>
                    <a:lnTo>
                      <a:pt x="0" y="20"/>
                    </a:lnTo>
                    <a:lnTo>
                      <a:pt x="2" y="20"/>
                    </a:lnTo>
                    <a:lnTo>
                      <a:pt x="51" y="0"/>
                    </a:lnTo>
                    <a:close/>
                  </a:path>
                </a:pathLst>
              </a:custGeom>
              <a:noFill/>
              <a:ln w="9525">
                <a:noFill/>
                <a:round/>
                <a:headEnd/>
                <a:tailEnd/>
              </a:ln>
            </p:spPr>
            <p:txBody>
              <a:bodyPr>
                <a:prstTxWarp prst="textNoShape">
                  <a:avLst/>
                </a:prstTxWarp>
              </a:bodyPr>
              <a:lstStyle/>
              <a:p>
                <a:endParaRPr lang="en-US"/>
              </a:p>
            </p:txBody>
          </p:sp>
          <p:sp>
            <p:nvSpPr>
              <p:cNvPr id="72130" name="Freeform 1808"/>
              <p:cNvSpPr>
                <a:spLocks/>
              </p:cNvSpPr>
              <p:nvPr/>
            </p:nvSpPr>
            <p:spPr bwMode="auto">
              <a:xfrm>
                <a:off x="4784" y="1826"/>
                <a:ext cx="11" cy="8"/>
              </a:xfrm>
              <a:custGeom>
                <a:avLst/>
                <a:gdLst>
                  <a:gd name="T0" fmla="*/ 47 w 55"/>
                  <a:gd name="T1" fmla="*/ 0 h 40"/>
                  <a:gd name="T2" fmla="*/ 55 w 55"/>
                  <a:gd name="T3" fmla="*/ 17 h 40"/>
                  <a:gd name="T4" fmla="*/ 9 w 55"/>
                  <a:gd name="T5" fmla="*/ 40 h 40"/>
                  <a:gd name="T6" fmla="*/ 0 w 55"/>
                  <a:gd name="T7" fmla="*/ 23 h 40"/>
                  <a:gd name="T8" fmla="*/ 47 w 55"/>
                  <a:gd name="T9" fmla="*/ 0 h 40"/>
                  <a:gd name="T10" fmla="*/ 0 60000 65536"/>
                  <a:gd name="T11" fmla="*/ 0 60000 65536"/>
                  <a:gd name="T12" fmla="*/ 0 60000 65536"/>
                  <a:gd name="T13" fmla="*/ 0 60000 65536"/>
                  <a:gd name="T14" fmla="*/ 0 60000 65536"/>
                  <a:gd name="T15" fmla="*/ 0 w 55"/>
                  <a:gd name="T16" fmla="*/ 0 h 40"/>
                  <a:gd name="T17" fmla="*/ 55 w 55"/>
                  <a:gd name="T18" fmla="*/ 40 h 40"/>
                </a:gdLst>
                <a:ahLst/>
                <a:cxnLst>
                  <a:cxn ang="T10">
                    <a:pos x="T0" y="T1"/>
                  </a:cxn>
                  <a:cxn ang="T11">
                    <a:pos x="T2" y="T3"/>
                  </a:cxn>
                  <a:cxn ang="T12">
                    <a:pos x="T4" y="T5"/>
                  </a:cxn>
                  <a:cxn ang="T13">
                    <a:pos x="T6" y="T7"/>
                  </a:cxn>
                  <a:cxn ang="T14">
                    <a:pos x="T8" y="T9"/>
                  </a:cxn>
                </a:cxnLst>
                <a:rect l="T15" t="T16" r="T17" b="T18"/>
                <a:pathLst>
                  <a:path w="55" h="40">
                    <a:moveTo>
                      <a:pt x="47" y="0"/>
                    </a:moveTo>
                    <a:lnTo>
                      <a:pt x="55" y="17"/>
                    </a:lnTo>
                    <a:lnTo>
                      <a:pt x="9" y="40"/>
                    </a:lnTo>
                    <a:lnTo>
                      <a:pt x="0" y="23"/>
                    </a:lnTo>
                    <a:lnTo>
                      <a:pt x="47" y="0"/>
                    </a:lnTo>
                    <a:close/>
                  </a:path>
                </a:pathLst>
              </a:custGeom>
              <a:noFill/>
              <a:ln w="9525">
                <a:noFill/>
                <a:round/>
                <a:headEnd/>
                <a:tailEnd/>
              </a:ln>
            </p:spPr>
            <p:txBody>
              <a:bodyPr>
                <a:prstTxWarp prst="textNoShape">
                  <a:avLst/>
                </a:prstTxWarp>
              </a:bodyPr>
              <a:lstStyle/>
              <a:p>
                <a:endParaRPr lang="en-US"/>
              </a:p>
            </p:txBody>
          </p:sp>
          <p:sp>
            <p:nvSpPr>
              <p:cNvPr id="72131" name="Freeform 1809"/>
              <p:cNvSpPr>
                <a:spLocks/>
              </p:cNvSpPr>
              <p:nvPr/>
            </p:nvSpPr>
            <p:spPr bwMode="auto">
              <a:xfrm>
                <a:off x="4775" y="1831"/>
                <a:ext cx="11" cy="8"/>
              </a:xfrm>
              <a:custGeom>
                <a:avLst/>
                <a:gdLst>
                  <a:gd name="T0" fmla="*/ 43 w 52"/>
                  <a:gd name="T1" fmla="*/ 0 h 41"/>
                  <a:gd name="T2" fmla="*/ 52 w 52"/>
                  <a:gd name="T3" fmla="*/ 17 h 41"/>
                  <a:gd name="T4" fmla="*/ 9 w 52"/>
                  <a:gd name="T5" fmla="*/ 41 h 41"/>
                  <a:gd name="T6" fmla="*/ 0 w 52"/>
                  <a:gd name="T7" fmla="*/ 22 h 41"/>
                  <a:gd name="T8" fmla="*/ 43 w 52"/>
                  <a:gd name="T9" fmla="*/ 0 h 41"/>
                  <a:gd name="T10" fmla="*/ 0 60000 65536"/>
                  <a:gd name="T11" fmla="*/ 0 60000 65536"/>
                  <a:gd name="T12" fmla="*/ 0 60000 65536"/>
                  <a:gd name="T13" fmla="*/ 0 60000 65536"/>
                  <a:gd name="T14" fmla="*/ 0 60000 65536"/>
                  <a:gd name="T15" fmla="*/ 0 w 52"/>
                  <a:gd name="T16" fmla="*/ 0 h 41"/>
                  <a:gd name="T17" fmla="*/ 52 w 52"/>
                  <a:gd name="T18" fmla="*/ 41 h 41"/>
                </a:gdLst>
                <a:ahLst/>
                <a:cxnLst>
                  <a:cxn ang="T10">
                    <a:pos x="T0" y="T1"/>
                  </a:cxn>
                  <a:cxn ang="T11">
                    <a:pos x="T2" y="T3"/>
                  </a:cxn>
                  <a:cxn ang="T12">
                    <a:pos x="T4" y="T5"/>
                  </a:cxn>
                  <a:cxn ang="T13">
                    <a:pos x="T6" y="T7"/>
                  </a:cxn>
                  <a:cxn ang="T14">
                    <a:pos x="T8" y="T9"/>
                  </a:cxn>
                </a:cxnLst>
                <a:rect l="T15" t="T16" r="T17" b="T18"/>
                <a:pathLst>
                  <a:path w="52" h="41">
                    <a:moveTo>
                      <a:pt x="43" y="0"/>
                    </a:moveTo>
                    <a:lnTo>
                      <a:pt x="52" y="17"/>
                    </a:lnTo>
                    <a:lnTo>
                      <a:pt x="9" y="41"/>
                    </a:lnTo>
                    <a:lnTo>
                      <a:pt x="0" y="22"/>
                    </a:lnTo>
                    <a:lnTo>
                      <a:pt x="43" y="0"/>
                    </a:lnTo>
                    <a:close/>
                  </a:path>
                </a:pathLst>
              </a:custGeom>
              <a:noFill/>
              <a:ln w="9525">
                <a:noFill/>
                <a:round/>
                <a:headEnd/>
                <a:tailEnd/>
              </a:ln>
            </p:spPr>
            <p:txBody>
              <a:bodyPr>
                <a:prstTxWarp prst="textNoShape">
                  <a:avLst/>
                </a:prstTxWarp>
              </a:bodyPr>
              <a:lstStyle/>
              <a:p>
                <a:endParaRPr lang="en-US"/>
              </a:p>
            </p:txBody>
          </p:sp>
          <p:sp>
            <p:nvSpPr>
              <p:cNvPr id="72132" name="Freeform 1810"/>
              <p:cNvSpPr>
                <a:spLocks/>
              </p:cNvSpPr>
              <p:nvPr/>
            </p:nvSpPr>
            <p:spPr bwMode="auto">
              <a:xfrm>
                <a:off x="4767" y="1835"/>
                <a:ext cx="10" cy="9"/>
              </a:xfrm>
              <a:custGeom>
                <a:avLst/>
                <a:gdLst>
                  <a:gd name="T0" fmla="*/ 43 w 52"/>
                  <a:gd name="T1" fmla="*/ 0 h 43"/>
                  <a:gd name="T2" fmla="*/ 52 w 52"/>
                  <a:gd name="T3" fmla="*/ 19 h 43"/>
                  <a:gd name="T4" fmla="*/ 11 w 52"/>
                  <a:gd name="T5" fmla="*/ 43 h 43"/>
                  <a:gd name="T6" fmla="*/ 0 w 52"/>
                  <a:gd name="T7" fmla="*/ 26 h 43"/>
                  <a:gd name="T8" fmla="*/ 43 w 52"/>
                  <a:gd name="T9" fmla="*/ 0 h 43"/>
                  <a:gd name="T10" fmla="*/ 0 60000 65536"/>
                  <a:gd name="T11" fmla="*/ 0 60000 65536"/>
                  <a:gd name="T12" fmla="*/ 0 60000 65536"/>
                  <a:gd name="T13" fmla="*/ 0 60000 65536"/>
                  <a:gd name="T14" fmla="*/ 0 60000 65536"/>
                  <a:gd name="T15" fmla="*/ 0 w 52"/>
                  <a:gd name="T16" fmla="*/ 0 h 43"/>
                  <a:gd name="T17" fmla="*/ 52 w 52"/>
                  <a:gd name="T18" fmla="*/ 43 h 43"/>
                </a:gdLst>
                <a:ahLst/>
                <a:cxnLst>
                  <a:cxn ang="T10">
                    <a:pos x="T0" y="T1"/>
                  </a:cxn>
                  <a:cxn ang="T11">
                    <a:pos x="T2" y="T3"/>
                  </a:cxn>
                  <a:cxn ang="T12">
                    <a:pos x="T4" y="T5"/>
                  </a:cxn>
                  <a:cxn ang="T13">
                    <a:pos x="T6" y="T7"/>
                  </a:cxn>
                  <a:cxn ang="T14">
                    <a:pos x="T8" y="T9"/>
                  </a:cxn>
                </a:cxnLst>
                <a:rect l="T15" t="T16" r="T17" b="T18"/>
                <a:pathLst>
                  <a:path w="52" h="43">
                    <a:moveTo>
                      <a:pt x="43" y="0"/>
                    </a:moveTo>
                    <a:lnTo>
                      <a:pt x="52" y="19"/>
                    </a:lnTo>
                    <a:lnTo>
                      <a:pt x="11" y="43"/>
                    </a:lnTo>
                    <a:lnTo>
                      <a:pt x="0" y="26"/>
                    </a:lnTo>
                    <a:lnTo>
                      <a:pt x="43" y="0"/>
                    </a:lnTo>
                    <a:close/>
                  </a:path>
                </a:pathLst>
              </a:custGeom>
              <a:noFill/>
              <a:ln w="9525">
                <a:noFill/>
                <a:round/>
                <a:headEnd/>
                <a:tailEnd/>
              </a:ln>
            </p:spPr>
            <p:txBody>
              <a:bodyPr>
                <a:prstTxWarp prst="textNoShape">
                  <a:avLst/>
                </a:prstTxWarp>
              </a:bodyPr>
              <a:lstStyle/>
              <a:p>
                <a:endParaRPr lang="en-US"/>
              </a:p>
            </p:txBody>
          </p:sp>
          <p:sp>
            <p:nvSpPr>
              <p:cNvPr id="72133" name="Freeform 1811"/>
              <p:cNvSpPr>
                <a:spLocks/>
              </p:cNvSpPr>
              <p:nvPr/>
            </p:nvSpPr>
            <p:spPr bwMode="auto">
              <a:xfrm>
                <a:off x="4759" y="1841"/>
                <a:ext cx="10" cy="8"/>
              </a:xfrm>
              <a:custGeom>
                <a:avLst/>
                <a:gdLst>
                  <a:gd name="T0" fmla="*/ 41 w 52"/>
                  <a:gd name="T1" fmla="*/ 0 h 44"/>
                  <a:gd name="T2" fmla="*/ 52 w 52"/>
                  <a:gd name="T3" fmla="*/ 17 h 44"/>
                  <a:gd name="T4" fmla="*/ 12 w 52"/>
                  <a:gd name="T5" fmla="*/ 44 h 44"/>
                  <a:gd name="T6" fmla="*/ 0 w 52"/>
                  <a:gd name="T7" fmla="*/ 27 h 44"/>
                  <a:gd name="T8" fmla="*/ 41 w 52"/>
                  <a:gd name="T9" fmla="*/ 0 h 44"/>
                  <a:gd name="T10" fmla="*/ 0 60000 65536"/>
                  <a:gd name="T11" fmla="*/ 0 60000 65536"/>
                  <a:gd name="T12" fmla="*/ 0 60000 65536"/>
                  <a:gd name="T13" fmla="*/ 0 60000 65536"/>
                  <a:gd name="T14" fmla="*/ 0 60000 65536"/>
                  <a:gd name="T15" fmla="*/ 0 w 52"/>
                  <a:gd name="T16" fmla="*/ 0 h 44"/>
                  <a:gd name="T17" fmla="*/ 52 w 52"/>
                  <a:gd name="T18" fmla="*/ 44 h 44"/>
                </a:gdLst>
                <a:ahLst/>
                <a:cxnLst>
                  <a:cxn ang="T10">
                    <a:pos x="T0" y="T1"/>
                  </a:cxn>
                  <a:cxn ang="T11">
                    <a:pos x="T2" y="T3"/>
                  </a:cxn>
                  <a:cxn ang="T12">
                    <a:pos x="T4" y="T5"/>
                  </a:cxn>
                  <a:cxn ang="T13">
                    <a:pos x="T6" y="T7"/>
                  </a:cxn>
                  <a:cxn ang="T14">
                    <a:pos x="T8" y="T9"/>
                  </a:cxn>
                </a:cxnLst>
                <a:rect l="T15" t="T16" r="T17" b="T18"/>
                <a:pathLst>
                  <a:path w="52" h="44">
                    <a:moveTo>
                      <a:pt x="41" y="0"/>
                    </a:moveTo>
                    <a:lnTo>
                      <a:pt x="52" y="17"/>
                    </a:lnTo>
                    <a:lnTo>
                      <a:pt x="12" y="44"/>
                    </a:lnTo>
                    <a:lnTo>
                      <a:pt x="0" y="27"/>
                    </a:lnTo>
                    <a:lnTo>
                      <a:pt x="41" y="0"/>
                    </a:lnTo>
                    <a:close/>
                  </a:path>
                </a:pathLst>
              </a:custGeom>
              <a:noFill/>
              <a:ln w="9525">
                <a:noFill/>
                <a:round/>
                <a:headEnd/>
                <a:tailEnd/>
              </a:ln>
            </p:spPr>
            <p:txBody>
              <a:bodyPr>
                <a:prstTxWarp prst="textNoShape">
                  <a:avLst/>
                </a:prstTxWarp>
              </a:bodyPr>
              <a:lstStyle/>
              <a:p>
                <a:endParaRPr lang="en-US"/>
              </a:p>
            </p:txBody>
          </p:sp>
          <p:sp>
            <p:nvSpPr>
              <p:cNvPr id="72134" name="Freeform 1812"/>
              <p:cNvSpPr>
                <a:spLocks/>
              </p:cNvSpPr>
              <p:nvPr/>
            </p:nvSpPr>
            <p:spPr bwMode="auto">
              <a:xfrm>
                <a:off x="4751" y="1846"/>
                <a:ext cx="10" cy="7"/>
              </a:xfrm>
              <a:custGeom>
                <a:avLst/>
                <a:gdLst>
                  <a:gd name="T0" fmla="*/ 37 w 49"/>
                  <a:gd name="T1" fmla="*/ 0 h 37"/>
                  <a:gd name="T2" fmla="*/ 49 w 49"/>
                  <a:gd name="T3" fmla="*/ 17 h 37"/>
                  <a:gd name="T4" fmla="*/ 11 w 49"/>
                  <a:gd name="T5" fmla="*/ 37 h 37"/>
                  <a:gd name="T6" fmla="*/ 9 w 49"/>
                  <a:gd name="T7" fmla="*/ 37 h 37"/>
                  <a:gd name="T8" fmla="*/ 0 w 49"/>
                  <a:gd name="T9" fmla="*/ 20 h 37"/>
                  <a:gd name="T10" fmla="*/ 37 w 49"/>
                  <a:gd name="T11" fmla="*/ 0 h 37"/>
                  <a:gd name="T12" fmla="*/ 0 60000 65536"/>
                  <a:gd name="T13" fmla="*/ 0 60000 65536"/>
                  <a:gd name="T14" fmla="*/ 0 60000 65536"/>
                  <a:gd name="T15" fmla="*/ 0 60000 65536"/>
                  <a:gd name="T16" fmla="*/ 0 60000 65536"/>
                  <a:gd name="T17" fmla="*/ 0 60000 65536"/>
                  <a:gd name="T18" fmla="*/ 0 w 49"/>
                  <a:gd name="T19" fmla="*/ 0 h 37"/>
                  <a:gd name="T20" fmla="*/ 49 w 49"/>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49" h="37">
                    <a:moveTo>
                      <a:pt x="37" y="0"/>
                    </a:moveTo>
                    <a:lnTo>
                      <a:pt x="49" y="17"/>
                    </a:lnTo>
                    <a:lnTo>
                      <a:pt x="11" y="37"/>
                    </a:lnTo>
                    <a:lnTo>
                      <a:pt x="9" y="37"/>
                    </a:lnTo>
                    <a:lnTo>
                      <a:pt x="0" y="20"/>
                    </a:lnTo>
                    <a:lnTo>
                      <a:pt x="37" y="0"/>
                    </a:lnTo>
                    <a:close/>
                  </a:path>
                </a:pathLst>
              </a:custGeom>
              <a:noFill/>
              <a:ln w="9525">
                <a:noFill/>
                <a:round/>
                <a:headEnd/>
                <a:tailEnd/>
              </a:ln>
            </p:spPr>
            <p:txBody>
              <a:bodyPr>
                <a:prstTxWarp prst="textNoShape">
                  <a:avLst/>
                </a:prstTxWarp>
              </a:bodyPr>
              <a:lstStyle/>
              <a:p>
                <a:endParaRPr lang="en-US"/>
              </a:p>
            </p:txBody>
          </p:sp>
          <p:sp>
            <p:nvSpPr>
              <p:cNvPr id="72135" name="Freeform 1813"/>
              <p:cNvSpPr>
                <a:spLocks/>
              </p:cNvSpPr>
              <p:nvPr/>
            </p:nvSpPr>
            <p:spPr bwMode="auto">
              <a:xfrm>
                <a:off x="4744" y="1850"/>
                <a:ext cx="9" cy="7"/>
              </a:xfrm>
              <a:custGeom>
                <a:avLst/>
                <a:gdLst>
                  <a:gd name="T0" fmla="*/ 38 w 47"/>
                  <a:gd name="T1" fmla="*/ 0 h 37"/>
                  <a:gd name="T2" fmla="*/ 47 w 47"/>
                  <a:gd name="T3" fmla="*/ 17 h 37"/>
                  <a:gd name="T4" fmla="*/ 9 w 47"/>
                  <a:gd name="T5" fmla="*/ 37 h 37"/>
                  <a:gd name="T6" fmla="*/ 0 w 47"/>
                  <a:gd name="T7" fmla="*/ 17 h 37"/>
                  <a:gd name="T8" fmla="*/ 38 w 47"/>
                  <a:gd name="T9" fmla="*/ 0 h 37"/>
                  <a:gd name="T10" fmla="*/ 0 60000 65536"/>
                  <a:gd name="T11" fmla="*/ 0 60000 65536"/>
                  <a:gd name="T12" fmla="*/ 0 60000 65536"/>
                  <a:gd name="T13" fmla="*/ 0 60000 65536"/>
                  <a:gd name="T14" fmla="*/ 0 60000 65536"/>
                  <a:gd name="T15" fmla="*/ 0 w 47"/>
                  <a:gd name="T16" fmla="*/ 0 h 37"/>
                  <a:gd name="T17" fmla="*/ 47 w 47"/>
                  <a:gd name="T18" fmla="*/ 37 h 37"/>
                </a:gdLst>
                <a:ahLst/>
                <a:cxnLst>
                  <a:cxn ang="T10">
                    <a:pos x="T0" y="T1"/>
                  </a:cxn>
                  <a:cxn ang="T11">
                    <a:pos x="T2" y="T3"/>
                  </a:cxn>
                  <a:cxn ang="T12">
                    <a:pos x="T4" y="T5"/>
                  </a:cxn>
                  <a:cxn ang="T13">
                    <a:pos x="T6" y="T7"/>
                  </a:cxn>
                  <a:cxn ang="T14">
                    <a:pos x="T8" y="T9"/>
                  </a:cxn>
                </a:cxnLst>
                <a:rect l="T15" t="T16" r="T17" b="T18"/>
                <a:pathLst>
                  <a:path w="47" h="37">
                    <a:moveTo>
                      <a:pt x="38" y="0"/>
                    </a:moveTo>
                    <a:lnTo>
                      <a:pt x="47" y="17"/>
                    </a:lnTo>
                    <a:lnTo>
                      <a:pt x="9" y="37"/>
                    </a:lnTo>
                    <a:lnTo>
                      <a:pt x="0" y="17"/>
                    </a:lnTo>
                    <a:lnTo>
                      <a:pt x="38" y="0"/>
                    </a:lnTo>
                    <a:close/>
                  </a:path>
                </a:pathLst>
              </a:custGeom>
              <a:noFill/>
              <a:ln w="9525">
                <a:noFill/>
                <a:round/>
                <a:headEnd/>
                <a:tailEnd/>
              </a:ln>
            </p:spPr>
            <p:txBody>
              <a:bodyPr>
                <a:prstTxWarp prst="textNoShape">
                  <a:avLst/>
                </a:prstTxWarp>
              </a:bodyPr>
              <a:lstStyle/>
              <a:p>
                <a:endParaRPr lang="en-US"/>
              </a:p>
            </p:txBody>
          </p:sp>
        </p:grpSp>
        <p:grpSp>
          <p:nvGrpSpPr>
            <p:cNvPr id="41083" name="Group 1814"/>
            <p:cNvGrpSpPr>
              <a:grpSpLocks/>
            </p:cNvGrpSpPr>
            <p:nvPr/>
          </p:nvGrpSpPr>
          <p:grpSpPr bwMode="auto">
            <a:xfrm>
              <a:off x="3762" y="1751"/>
              <a:ext cx="983" cy="881"/>
              <a:chOff x="3762" y="1751"/>
              <a:chExt cx="983" cy="881"/>
            </a:xfrm>
          </p:grpSpPr>
          <p:sp>
            <p:nvSpPr>
              <p:cNvPr id="71736" name="Freeform 1815"/>
              <p:cNvSpPr>
                <a:spLocks/>
              </p:cNvSpPr>
              <p:nvPr/>
            </p:nvSpPr>
            <p:spPr bwMode="auto">
              <a:xfrm>
                <a:off x="4737" y="1853"/>
                <a:ext cx="8" cy="7"/>
              </a:xfrm>
              <a:custGeom>
                <a:avLst/>
                <a:gdLst>
                  <a:gd name="T0" fmla="*/ 34 w 43"/>
                  <a:gd name="T1" fmla="*/ 0 h 32"/>
                  <a:gd name="T2" fmla="*/ 43 w 43"/>
                  <a:gd name="T3" fmla="*/ 20 h 32"/>
                  <a:gd name="T4" fmla="*/ 6 w 43"/>
                  <a:gd name="T5" fmla="*/ 32 h 32"/>
                  <a:gd name="T6" fmla="*/ 3 w 43"/>
                  <a:gd name="T7" fmla="*/ 32 h 32"/>
                  <a:gd name="T8" fmla="*/ 0 w 43"/>
                  <a:gd name="T9" fmla="*/ 15 h 32"/>
                  <a:gd name="T10" fmla="*/ 34 w 43"/>
                  <a:gd name="T11" fmla="*/ 0 h 32"/>
                  <a:gd name="T12" fmla="*/ 0 60000 65536"/>
                  <a:gd name="T13" fmla="*/ 0 60000 65536"/>
                  <a:gd name="T14" fmla="*/ 0 60000 65536"/>
                  <a:gd name="T15" fmla="*/ 0 60000 65536"/>
                  <a:gd name="T16" fmla="*/ 0 60000 65536"/>
                  <a:gd name="T17" fmla="*/ 0 60000 65536"/>
                  <a:gd name="T18" fmla="*/ 0 w 43"/>
                  <a:gd name="T19" fmla="*/ 0 h 32"/>
                  <a:gd name="T20" fmla="*/ 43 w 43"/>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43" h="32">
                    <a:moveTo>
                      <a:pt x="34" y="0"/>
                    </a:moveTo>
                    <a:lnTo>
                      <a:pt x="43" y="20"/>
                    </a:lnTo>
                    <a:lnTo>
                      <a:pt x="6" y="32"/>
                    </a:lnTo>
                    <a:lnTo>
                      <a:pt x="3" y="32"/>
                    </a:lnTo>
                    <a:lnTo>
                      <a:pt x="0" y="15"/>
                    </a:lnTo>
                    <a:lnTo>
                      <a:pt x="34" y="0"/>
                    </a:lnTo>
                    <a:close/>
                  </a:path>
                </a:pathLst>
              </a:custGeom>
              <a:noFill/>
              <a:ln w="9525">
                <a:noFill/>
                <a:round/>
                <a:headEnd/>
                <a:tailEnd/>
              </a:ln>
            </p:spPr>
            <p:txBody>
              <a:bodyPr>
                <a:prstTxWarp prst="textNoShape">
                  <a:avLst/>
                </a:prstTxWarp>
              </a:bodyPr>
              <a:lstStyle/>
              <a:p>
                <a:endParaRPr lang="en-US"/>
              </a:p>
            </p:txBody>
          </p:sp>
          <p:sp>
            <p:nvSpPr>
              <p:cNvPr id="71737" name="Freeform 1816"/>
              <p:cNvSpPr>
                <a:spLocks/>
              </p:cNvSpPr>
              <p:nvPr/>
            </p:nvSpPr>
            <p:spPr bwMode="auto">
              <a:xfrm>
                <a:off x="4733" y="1856"/>
                <a:ext cx="4" cy="5"/>
              </a:xfrm>
              <a:custGeom>
                <a:avLst/>
                <a:gdLst>
                  <a:gd name="T0" fmla="*/ 18 w 21"/>
                  <a:gd name="T1" fmla="*/ 0 h 22"/>
                  <a:gd name="T2" fmla="*/ 21 w 21"/>
                  <a:gd name="T3" fmla="*/ 17 h 22"/>
                  <a:gd name="T4" fmla="*/ 4 w 21"/>
                  <a:gd name="T5" fmla="*/ 22 h 22"/>
                  <a:gd name="T6" fmla="*/ 0 w 21"/>
                  <a:gd name="T7" fmla="*/ 2 h 22"/>
                  <a:gd name="T8" fmla="*/ 18 w 21"/>
                  <a:gd name="T9" fmla="*/ 0 h 22"/>
                  <a:gd name="T10" fmla="*/ 0 60000 65536"/>
                  <a:gd name="T11" fmla="*/ 0 60000 65536"/>
                  <a:gd name="T12" fmla="*/ 0 60000 65536"/>
                  <a:gd name="T13" fmla="*/ 0 60000 65536"/>
                  <a:gd name="T14" fmla="*/ 0 60000 65536"/>
                  <a:gd name="T15" fmla="*/ 0 w 21"/>
                  <a:gd name="T16" fmla="*/ 0 h 22"/>
                  <a:gd name="T17" fmla="*/ 21 w 21"/>
                  <a:gd name="T18" fmla="*/ 22 h 22"/>
                </a:gdLst>
                <a:ahLst/>
                <a:cxnLst>
                  <a:cxn ang="T10">
                    <a:pos x="T0" y="T1"/>
                  </a:cxn>
                  <a:cxn ang="T11">
                    <a:pos x="T2" y="T3"/>
                  </a:cxn>
                  <a:cxn ang="T12">
                    <a:pos x="T4" y="T5"/>
                  </a:cxn>
                  <a:cxn ang="T13">
                    <a:pos x="T6" y="T7"/>
                  </a:cxn>
                  <a:cxn ang="T14">
                    <a:pos x="T8" y="T9"/>
                  </a:cxn>
                </a:cxnLst>
                <a:rect l="T15" t="T16" r="T17" b="T18"/>
                <a:pathLst>
                  <a:path w="21" h="22">
                    <a:moveTo>
                      <a:pt x="18" y="0"/>
                    </a:moveTo>
                    <a:lnTo>
                      <a:pt x="21" y="17"/>
                    </a:lnTo>
                    <a:lnTo>
                      <a:pt x="4" y="22"/>
                    </a:lnTo>
                    <a:lnTo>
                      <a:pt x="0" y="2"/>
                    </a:lnTo>
                    <a:lnTo>
                      <a:pt x="18" y="0"/>
                    </a:lnTo>
                    <a:close/>
                  </a:path>
                </a:pathLst>
              </a:custGeom>
              <a:noFill/>
              <a:ln w="9525">
                <a:noFill/>
                <a:round/>
                <a:headEnd/>
                <a:tailEnd/>
              </a:ln>
            </p:spPr>
            <p:txBody>
              <a:bodyPr>
                <a:prstTxWarp prst="textNoShape">
                  <a:avLst/>
                </a:prstTxWarp>
              </a:bodyPr>
              <a:lstStyle/>
              <a:p>
                <a:endParaRPr lang="en-US"/>
              </a:p>
            </p:txBody>
          </p:sp>
          <p:sp>
            <p:nvSpPr>
              <p:cNvPr id="71738" name="Freeform 1817"/>
              <p:cNvSpPr>
                <a:spLocks/>
              </p:cNvSpPr>
              <p:nvPr/>
            </p:nvSpPr>
            <p:spPr bwMode="auto">
              <a:xfrm>
                <a:off x="4729" y="1857"/>
                <a:ext cx="5" cy="5"/>
              </a:xfrm>
              <a:custGeom>
                <a:avLst/>
                <a:gdLst>
                  <a:gd name="T0" fmla="*/ 19 w 23"/>
                  <a:gd name="T1" fmla="*/ 0 h 24"/>
                  <a:gd name="T2" fmla="*/ 23 w 23"/>
                  <a:gd name="T3" fmla="*/ 20 h 24"/>
                  <a:gd name="T4" fmla="*/ 2 w 23"/>
                  <a:gd name="T5" fmla="*/ 24 h 24"/>
                  <a:gd name="T6" fmla="*/ 0 w 23"/>
                  <a:gd name="T7" fmla="*/ 24 h 24"/>
                  <a:gd name="T8" fmla="*/ 0 w 23"/>
                  <a:gd name="T9" fmla="*/ 3 h 24"/>
                  <a:gd name="T10" fmla="*/ 19 w 23"/>
                  <a:gd name="T11" fmla="*/ 0 h 24"/>
                  <a:gd name="T12" fmla="*/ 0 60000 65536"/>
                  <a:gd name="T13" fmla="*/ 0 60000 65536"/>
                  <a:gd name="T14" fmla="*/ 0 60000 65536"/>
                  <a:gd name="T15" fmla="*/ 0 60000 65536"/>
                  <a:gd name="T16" fmla="*/ 0 60000 65536"/>
                  <a:gd name="T17" fmla="*/ 0 60000 65536"/>
                  <a:gd name="T18" fmla="*/ 0 w 23"/>
                  <a:gd name="T19" fmla="*/ 0 h 24"/>
                  <a:gd name="T20" fmla="*/ 23 w 23"/>
                  <a:gd name="T21" fmla="*/ 24 h 24"/>
                </a:gdLst>
                <a:ahLst/>
                <a:cxnLst>
                  <a:cxn ang="T12">
                    <a:pos x="T0" y="T1"/>
                  </a:cxn>
                  <a:cxn ang="T13">
                    <a:pos x="T2" y="T3"/>
                  </a:cxn>
                  <a:cxn ang="T14">
                    <a:pos x="T4" y="T5"/>
                  </a:cxn>
                  <a:cxn ang="T15">
                    <a:pos x="T6" y="T7"/>
                  </a:cxn>
                  <a:cxn ang="T16">
                    <a:pos x="T8" y="T9"/>
                  </a:cxn>
                  <a:cxn ang="T17">
                    <a:pos x="T10" y="T11"/>
                  </a:cxn>
                </a:cxnLst>
                <a:rect l="T18" t="T19" r="T20" b="T21"/>
                <a:pathLst>
                  <a:path w="23" h="24">
                    <a:moveTo>
                      <a:pt x="19" y="0"/>
                    </a:moveTo>
                    <a:lnTo>
                      <a:pt x="23" y="20"/>
                    </a:lnTo>
                    <a:lnTo>
                      <a:pt x="2" y="24"/>
                    </a:lnTo>
                    <a:lnTo>
                      <a:pt x="0" y="24"/>
                    </a:lnTo>
                    <a:lnTo>
                      <a:pt x="0" y="3"/>
                    </a:lnTo>
                    <a:lnTo>
                      <a:pt x="19" y="0"/>
                    </a:lnTo>
                    <a:close/>
                  </a:path>
                </a:pathLst>
              </a:custGeom>
              <a:noFill/>
              <a:ln w="9525">
                <a:noFill/>
                <a:round/>
                <a:headEnd/>
                <a:tailEnd/>
              </a:ln>
            </p:spPr>
            <p:txBody>
              <a:bodyPr>
                <a:prstTxWarp prst="textNoShape">
                  <a:avLst/>
                </a:prstTxWarp>
              </a:bodyPr>
              <a:lstStyle/>
              <a:p>
                <a:endParaRPr lang="en-US"/>
              </a:p>
            </p:txBody>
          </p:sp>
          <p:sp>
            <p:nvSpPr>
              <p:cNvPr id="71739" name="Freeform 1818"/>
              <p:cNvSpPr>
                <a:spLocks/>
              </p:cNvSpPr>
              <p:nvPr/>
            </p:nvSpPr>
            <p:spPr bwMode="auto">
              <a:xfrm>
                <a:off x="4725" y="1857"/>
                <a:ext cx="4" cy="5"/>
              </a:xfrm>
              <a:custGeom>
                <a:avLst/>
                <a:gdLst>
                  <a:gd name="T0" fmla="*/ 20 w 20"/>
                  <a:gd name="T1" fmla="*/ 0 h 21"/>
                  <a:gd name="T2" fmla="*/ 20 w 20"/>
                  <a:gd name="T3" fmla="*/ 21 h 21"/>
                  <a:gd name="T4" fmla="*/ 2 w 20"/>
                  <a:gd name="T5" fmla="*/ 21 h 21"/>
                  <a:gd name="T6" fmla="*/ 0 w 20"/>
                  <a:gd name="T7" fmla="*/ 21 h 21"/>
                  <a:gd name="T8" fmla="*/ 2 w 20"/>
                  <a:gd name="T9" fmla="*/ 0 h 21"/>
                  <a:gd name="T10" fmla="*/ 20 w 20"/>
                  <a:gd name="T11" fmla="*/ 0 h 21"/>
                  <a:gd name="T12" fmla="*/ 0 60000 65536"/>
                  <a:gd name="T13" fmla="*/ 0 60000 65536"/>
                  <a:gd name="T14" fmla="*/ 0 60000 65536"/>
                  <a:gd name="T15" fmla="*/ 0 60000 65536"/>
                  <a:gd name="T16" fmla="*/ 0 60000 65536"/>
                  <a:gd name="T17" fmla="*/ 0 60000 65536"/>
                  <a:gd name="T18" fmla="*/ 0 w 20"/>
                  <a:gd name="T19" fmla="*/ 0 h 21"/>
                  <a:gd name="T20" fmla="*/ 20 w 20"/>
                  <a:gd name="T21" fmla="*/ 21 h 21"/>
                </a:gdLst>
                <a:ahLst/>
                <a:cxnLst>
                  <a:cxn ang="T12">
                    <a:pos x="T0" y="T1"/>
                  </a:cxn>
                  <a:cxn ang="T13">
                    <a:pos x="T2" y="T3"/>
                  </a:cxn>
                  <a:cxn ang="T14">
                    <a:pos x="T4" y="T5"/>
                  </a:cxn>
                  <a:cxn ang="T15">
                    <a:pos x="T6" y="T7"/>
                  </a:cxn>
                  <a:cxn ang="T16">
                    <a:pos x="T8" y="T9"/>
                  </a:cxn>
                  <a:cxn ang="T17">
                    <a:pos x="T10" y="T11"/>
                  </a:cxn>
                </a:cxnLst>
                <a:rect l="T18" t="T19" r="T20" b="T21"/>
                <a:pathLst>
                  <a:path w="20" h="21">
                    <a:moveTo>
                      <a:pt x="20" y="0"/>
                    </a:moveTo>
                    <a:lnTo>
                      <a:pt x="20" y="21"/>
                    </a:lnTo>
                    <a:lnTo>
                      <a:pt x="2" y="21"/>
                    </a:lnTo>
                    <a:lnTo>
                      <a:pt x="0" y="21"/>
                    </a:lnTo>
                    <a:lnTo>
                      <a:pt x="2" y="0"/>
                    </a:lnTo>
                    <a:lnTo>
                      <a:pt x="20" y="0"/>
                    </a:lnTo>
                    <a:close/>
                  </a:path>
                </a:pathLst>
              </a:custGeom>
              <a:noFill/>
              <a:ln w="9525">
                <a:noFill/>
                <a:round/>
                <a:headEnd/>
                <a:tailEnd/>
              </a:ln>
            </p:spPr>
            <p:txBody>
              <a:bodyPr>
                <a:prstTxWarp prst="textNoShape">
                  <a:avLst/>
                </a:prstTxWarp>
              </a:bodyPr>
              <a:lstStyle/>
              <a:p>
                <a:endParaRPr lang="en-US"/>
              </a:p>
            </p:txBody>
          </p:sp>
          <p:sp>
            <p:nvSpPr>
              <p:cNvPr id="71740" name="Freeform 1819"/>
              <p:cNvSpPr>
                <a:spLocks/>
              </p:cNvSpPr>
              <p:nvPr/>
            </p:nvSpPr>
            <p:spPr bwMode="auto">
              <a:xfrm>
                <a:off x="4721" y="1857"/>
                <a:ext cx="5" cy="5"/>
              </a:xfrm>
              <a:custGeom>
                <a:avLst/>
                <a:gdLst>
                  <a:gd name="T0" fmla="*/ 23 w 23"/>
                  <a:gd name="T1" fmla="*/ 3 h 24"/>
                  <a:gd name="T2" fmla="*/ 21 w 23"/>
                  <a:gd name="T3" fmla="*/ 24 h 24"/>
                  <a:gd name="T4" fmla="*/ 0 w 23"/>
                  <a:gd name="T5" fmla="*/ 20 h 24"/>
                  <a:gd name="T6" fmla="*/ 4 w 23"/>
                  <a:gd name="T7" fmla="*/ 0 h 24"/>
                  <a:gd name="T8" fmla="*/ 23 w 23"/>
                  <a:gd name="T9" fmla="*/ 3 h 24"/>
                  <a:gd name="T10" fmla="*/ 0 60000 65536"/>
                  <a:gd name="T11" fmla="*/ 0 60000 65536"/>
                  <a:gd name="T12" fmla="*/ 0 60000 65536"/>
                  <a:gd name="T13" fmla="*/ 0 60000 65536"/>
                  <a:gd name="T14" fmla="*/ 0 60000 65536"/>
                  <a:gd name="T15" fmla="*/ 0 w 23"/>
                  <a:gd name="T16" fmla="*/ 0 h 24"/>
                  <a:gd name="T17" fmla="*/ 23 w 23"/>
                  <a:gd name="T18" fmla="*/ 24 h 24"/>
                </a:gdLst>
                <a:ahLst/>
                <a:cxnLst>
                  <a:cxn ang="T10">
                    <a:pos x="T0" y="T1"/>
                  </a:cxn>
                  <a:cxn ang="T11">
                    <a:pos x="T2" y="T3"/>
                  </a:cxn>
                  <a:cxn ang="T12">
                    <a:pos x="T4" y="T5"/>
                  </a:cxn>
                  <a:cxn ang="T13">
                    <a:pos x="T6" y="T7"/>
                  </a:cxn>
                  <a:cxn ang="T14">
                    <a:pos x="T8" y="T9"/>
                  </a:cxn>
                </a:cxnLst>
                <a:rect l="T15" t="T16" r="T17" b="T18"/>
                <a:pathLst>
                  <a:path w="23" h="24">
                    <a:moveTo>
                      <a:pt x="23" y="3"/>
                    </a:moveTo>
                    <a:lnTo>
                      <a:pt x="21" y="24"/>
                    </a:lnTo>
                    <a:lnTo>
                      <a:pt x="0" y="20"/>
                    </a:lnTo>
                    <a:lnTo>
                      <a:pt x="4" y="0"/>
                    </a:lnTo>
                    <a:lnTo>
                      <a:pt x="23" y="3"/>
                    </a:lnTo>
                    <a:close/>
                  </a:path>
                </a:pathLst>
              </a:custGeom>
              <a:noFill/>
              <a:ln w="9525">
                <a:noFill/>
                <a:round/>
                <a:headEnd/>
                <a:tailEnd/>
              </a:ln>
            </p:spPr>
            <p:txBody>
              <a:bodyPr>
                <a:prstTxWarp prst="textNoShape">
                  <a:avLst/>
                </a:prstTxWarp>
              </a:bodyPr>
              <a:lstStyle/>
              <a:p>
                <a:endParaRPr lang="en-US"/>
              </a:p>
            </p:txBody>
          </p:sp>
          <p:sp>
            <p:nvSpPr>
              <p:cNvPr id="71741" name="Freeform 1820"/>
              <p:cNvSpPr>
                <a:spLocks/>
              </p:cNvSpPr>
              <p:nvPr/>
            </p:nvSpPr>
            <p:spPr bwMode="auto">
              <a:xfrm>
                <a:off x="4717" y="1856"/>
                <a:ext cx="5" cy="5"/>
              </a:xfrm>
              <a:custGeom>
                <a:avLst/>
                <a:gdLst>
                  <a:gd name="T0" fmla="*/ 24 w 24"/>
                  <a:gd name="T1" fmla="*/ 6 h 26"/>
                  <a:gd name="T2" fmla="*/ 20 w 24"/>
                  <a:gd name="T3" fmla="*/ 26 h 26"/>
                  <a:gd name="T4" fmla="*/ 0 w 24"/>
                  <a:gd name="T5" fmla="*/ 21 h 26"/>
                  <a:gd name="T6" fmla="*/ 5 w 24"/>
                  <a:gd name="T7" fmla="*/ 0 h 26"/>
                  <a:gd name="T8" fmla="*/ 24 w 24"/>
                  <a:gd name="T9" fmla="*/ 6 h 26"/>
                  <a:gd name="T10" fmla="*/ 0 60000 65536"/>
                  <a:gd name="T11" fmla="*/ 0 60000 65536"/>
                  <a:gd name="T12" fmla="*/ 0 60000 65536"/>
                  <a:gd name="T13" fmla="*/ 0 60000 65536"/>
                  <a:gd name="T14" fmla="*/ 0 60000 65536"/>
                  <a:gd name="T15" fmla="*/ 0 w 24"/>
                  <a:gd name="T16" fmla="*/ 0 h 26"/>
                  <a:gd name="T17" fmla="*/ 24 w 24"/>
                  <a:gd name="T18" fmla="*/ 26 h 26"/>
                </a:gdLst>
                <a:ahLst/>
                <a:cxnLst>
                  <a:cxn ang="T10">
                    <a:pos x="T0" y="T1"/>
                  </a:cxn>
                  <a:cxn ang="T11">
                    <a:pos x="T2" y="T3"/>
                  </a:cxn>
                  <a:cxn ang="T12">
                    <a:pos x="T4" y="T5"/>
                  </a:cxn>
                  <a:cxn ang="T13">
                    <a:pos x="T6" y="T7"/>
                  </a:cxn>
                  <a:cxn ang="T14">
                    <a:pos x="T8" y="T9"/>
                  </a:cxn>
                </a:cxnLst>
                <a:rect l="T15" t="T16" r="T17" b="T18"/>
                <a:pathLst>
                  <a:path w="24" h="26">
                    <a:moveTo>
                      <a:pt x="24" y="6"/>
                    </a:moveTo>
                    <a:lnTo>
                      <a:pt x="20" y="26"/>
                    </a:lnTo>
                    <a:lnTo>
                      <a:pt x="0" y="21"/>
                    </a:lnTo>
                    <a:lnTo>
                      <a:pt x="5" y="0"/>
                    </a:lnTo>
                    <a:lnTo>
                      <a:pt x="24" y="6"/>
                    </a:lnTo>
                    <a:close/>
                  </a:path>
                </a:pathLst>
              </a:custGeom>
              <a:noFill/>
              <a:ln w="9525">
                <a:noFill/>
                <a:round/>
                <a:headEnd/>
                <a:tailEnd/>
              </a:ln>
            </p:spPr>
            <p:txBody>
              <a:bodyPr>
                <a:prstTxWarp prst="textNoShape">
                  <a:avLst/>
                </a:prstTxWarp>
              </a:bodyPr>
              <a:lstStyle/>
              <a:p>
                <a:endParaRPr lang="en-US"/>
              </a:p>
            </p:txBody>
          </p:sp>
          <p:sp>
            <p:nvSpPr>
              <p:cNvPr id="71742" name="Freeform 1821"/>
              <p:cNvSpPr>
                <a:spLocks/>
              </p:cNvSpPr>
              <p:nvPr/>
            </p:nvSpPr>
            <p:spPr bwMode="auto">
              <a:xfrm>
                <a:off x="4713" y="1855"/>
                <a:ext cx="5" cy="5"/>
              </a:xfrm>
              <a:custGeom>
                <a:avLst/>
                <a:gdLst>
                  <a:gd name="T0" fmla="*/ 28 w 28"/>
                  <a:gd name="T1" fmla="*/ 5 h 26"/>
                  <a:gd name="T2" fmla="*/ 23 w 28"/>
                  <a:gd name="T3" fmla="*/ 26 h 26"/>
                  <a:gd name="T4" fmla="*/ 0 w 28"/>
                  <a:gd name="T5" fmla="*/ 20 h 26"/>
                  <a:gd name="T6" fmla="*/ 0 w 28"/>
                  <a:gd name="T7" fmla="*/ 17 h 26"/>
                  <a:gd name="T8" fmla="*/ 9 w 28"/>
                  <a:gd name="T9" fmla="*/ 0 h 26"/>
                  <a:gd name="T10" fmla="*/ 28 w 28"/>
                  <a:gd name="T11" fmla="*/ 5 h 26"/>
                  <a:gd name="T12" fmla="*/ 0 60000 65536"/>
                  <a:gd name="T13" fmla="*/ 0 60000 65536"/>
                  <a:gd name="T14" fmla="*/ 0 60000 65536"/>
                  <a:gd name="T15" fmla="*/ 0 60000 65536"/>
                  <a:gd name="T16" fmla="*/ 0 60000 65536"/>
                  <a:gd name="T17" fmla="*/ 0 60000 65536"/>
                  <a:gd name="T18" fmla="*/ 0 w 28"/>
                  <a:gd name="T19" fmla="*/ 0 h 26"/>
                  <a:gd name="T20" fmla="*/ 28 w 28"/>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28" h="26">
                    <a:moveTo>
                      <a:pt x="28" y="5"/>
                    </a:moveTo>
                    <a:lnTo>
                      <a:pt x="23" y="26"/>
                    </a:lnTo>
                    <a:lnTo>
                      <a:pt x="0" y="20"/>
                    </a:lnTo>
                    <a:lnTo>
                      <a:pt x="0" y="17"/>
                    </a:lnTo>
                    <a:lnTo>
                      <a:pt x="9" y="0"/>
                    </a:lnTo>
                    <a:lnTo>
                      <a:pt x="28" y="5"/>
                    </a:lnTo>
                    <a:close/>
                  </a:path>
                </a:pathLst>
              </a:custGeom>
              <a:noFill/>
              <a:ln w="9525">
                <a:noFill/>
                <a:round/>
                <a:headEnd/>
                <a:tailEnd/>
              </a:ln>
            </p:spPr>
            <p:txBody>
              <a:bodyPr>
                <a:prstTxWarp prst="textNoShape">
                  <a:avLst/>
                </a:prstTxWarp>
              </a:bodyPr>
              <a:lstStyle/>
              <a:p>
                <a:endParaRPr lang="en-US"/>
              </a:p>
            </p:txBody>
          </p:sp>
          <p:sp>
            <p:nvSpPr>
              <p:cNvPr id="71743" name="Freeform 1822"/>
              <p:cNvSpPr>
                <a:spLocks/>
              </p:cNvSpPr>
              <p:nvPr/>
            </p:nvSpPr>
            <p:spPr bwMode="auto">
              <a:xfrm>
                <a:off x="4708" y="1853"/>
                <a:ext cx="6" cy="5"/>
              </a:xfrm>
              <a:custGeom>
                <a:avLst/>
                <a:gdLst>
                  <a:gd name="T0" fmla="*/ 32 w 32"/>
                  <a:gd name="T1" fmla="*/ 8 h 25"/>
                  <a:gd name="T2" fmla="*/ 23 w 32"/>
                  <a:gd name="T3" fmla="*/ 25 h 25"/>
                  <a:gd name="T4" fmla="*/ 3 w 32"/>
                  <a:gd name="T5" fmla="*/ 17 h 25"/>
                  <a:gd name="T6" fmla="*/ 0 w 32"/>
                  <a:gd name="T7" fmla="*/ 17 h 25"/>
                  <a:gd name="T8" fmla="*/ 12 w 32"/>
                  <a:gd name="T9" fmla="*/ 0 h 25"/>
                  <a:gd name="T10" fmla="*/ 32 w 32"/>
                  <a:gd name="T11" fmla="*/ 8 h 25"/>
                  <a:gd name="T12" fmla="*/ 0 60000 65536"/>
                  <a:gd name="T13" fmla="*/ 0 60000 65536"/>
                  <a:gd name="T14" fmla="*/ 0 60000 65536"/>
                  <a:gd name="T15" fmla="*/ 0 60000 65536"/>
                  <a:gd name="T16" fmla="*/ 0 60000 65536"/>
                  <a:gd name="T17" fmla="*/ 0 60000 65536"/>
                  <a:gd name="T18" fmla="*/ 0 w 32"/>
                  <a:gd name="T19" fmla="*/ 0 h 25"/>
                  <a:gd name="T20" fmla="*/ 32 w 32"/>
                  <a:gd name="T21" fmla="*/ 25 h 25"/>
                </a:gdLst>
                <a:ahLst/>
                <a:cxnLst>
                  <a:cxn ang="T12">
                    <a:pos x="T0" y="T1"/>
                  </a:cxn>
                  <a:cxn ang="T13">
                    <a:pos x="T2" y="T3"/>
                  </a:cxn>
                  <a:cxn ang="T14">
                    <a:pos x="T4" y="T5"/>
                  </a:cxn>
                  <a:cxn ang="T15">
                    <a:pos x="T6" y="T7"/>
                  </a:cxn>
                  <a:cxn ang="T16">
                    <a:pos x="T8" y="T9"/>
                  </a:cxn>
                  <a:cxn ang="T17">
                    <a:pos x="T10" y="T11"/>
                  </a:cxn>
                </a:cxnLst>
                <a:rect l="T18" t="T19" r="T20" b="T21"/>
                <a:pathLst>
                  <a:path w="32" h="25">
                    <a:moveTo>
                      <a:pt x="32" y="8"/>
                    </a:moveTo>
                    <a:lnTo>
                      <a:pt x="23" y="25"/>
                    </a:lnTo>
                    <a:lnTo>
                      <a:pt x="3" y="17"/>
                    </a:lnTo>
                    <a:lnTo>
                      <a:pt x="0" y="17"/>
                    </a:lnTo>
                    <a:lnTo>
                      <a:pt x="12" y="0"/>
                    </a:lnTo>
                    <a:lnTo>
                      <a:pt x="32" y="8"/>
                    </a:lnTo>
                    <a:close/>
                  </a:path>
                </a:pathLst>
              </a:custGeom>
              <a:noFill/>
              <a:ln w="9525">
                <a:noFill/>
                <a:round/>
                <a:headEnd/>
                <a:tailEnd/>
              </a:ln>
            </p:spPr>
            <p:txBody>
              <a:bodyPr>
                <a:prstTxWarp prst="textNoShape">
                  <a:avLst/>
                </a:prstTxWarp>
              </a:bodyPr>
              <a:lstStyle/>
              <a:p>
                <a:endParaRPr lang="en-US"/>
              </a:p>
            </p:txBody>
          </p:sp>
          <p:sp>
            <p:nvSpPr>
              <p:cNvPr id="71744" name="Freeform 1823"/>
              <p:cNvSpPr>
                <a:spLocks/>
              </p:cNvSpPr>
              <p:nvPr/>
            </p:nvSpPr>
            <p:spPr bwMode="auto">
              <a:xfrm>
                <a:off x="4703" y="1850"/>
                <a:ext cx="7" cy="6"/>
              </a:xfrm>
              <a:custGeom>
                <a:avLst/>
                <a:gdLst>
                  <a:gd name="T0" fmla="*/ 35 w 35"/>
                  <a:gd name="T1" fmla="*/ 15 h 32"/>
                  <a:gd name="T2" fmla="*/ 23 w 35"/>
                  <a:gd name="T3" fmla="*/ 32 h 32"/>
                  <a:gd name="T4" fmla="*/ 3 w 35"/>
                  <a:gd name="T5" fmla="*/ 17 h 32"/>
                  <a:gd name="T6" fmla="*/ 0 w 35"/>
                  <a:gd name="T7" fmla="*/ 17 h 32"/>
                  <a:gd name="T8" fmla="*/ 11 w 35"/>
                  <a:gd name="T9" fmla="*/ 0 h 32"/>
                  <a:gd name="T10" fmla="*/ 35 w 35"/>
                  <a:gd name="T11" fmla="*/ 15 h 32"/>
                  <a:gd name="T12" fmla="*/ 0 60000 65536"/>
                  <a:gd name="T13" fmla="*/ 0 60000 65536"/>
                  <a:gd name="T14" fmla="*/ 0 60000 65536"/>
                  <a:gd name="T15" fmla="*/ 0 60000 65536"/>
                  <a:gd name="T16" fmla="*/ 0 60000 65536"/>
                  <a:gd name="T17" fmla="*/ 0 60000 65536"/>
                  <a:gd name="T18" fmla="*/ 0 w 35"/>
                  <a:gd name="T19" fmla="*/ 0 h 32"/>
                  <a:gd name="T20" fmla="*/ 35 w 35"/>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35" h="32">
                    <a:moveTo>
                      <a:pt x="35" y="15"/>
                    </a:moveTo>
                    <a:lnTo>
                      <a:pt x="23" y="32"/>
                    </a:lnTo>
                    <a:lnTo>
                      <a:pt x="3" y="17"/>
                    </a:lnTo>
                    <a:lnTo>
                      <a:pt x="0" y="17"/>
                    </a:lnTo>
                    <a:lnTo>
                      <a:pt x="11" y="0"/>
                    </a:lnTo>
                    <a:lnTo>
                      <a:pt x="35" y="15"/>
                    </a:lnTo>
                    <a:close/>
                  </a:path>
                </a:pathLst>
              </a:custGeom>
              <a:noFill/>
              <a:ln w="9525">
                <a:noFill/>
                <a:round/>
                <a:headEnd/>
                <a:tailEnd/>
              </a:ln>
            </p:spPr>
            <p:txBody>
              <a:bodyPr>
                <a:prstTxWarp prst="textNoShape">
                  <a:avLst/>
                </a:prstTxWarp>
              </a:bodyPr>
              <a:lstStyle/>
              <a:p>
                <a:endParaRPr lang="en-US"/>
              </a:p>
            </p:txBody>
          </p:sp>
          <p:sp>
            <p:nvSpPr>
              <p:cNvPr id="71745" name="Freeform 1824"/>
              <p:cNvSpPr>
                <a:spLocks/>
              </p:cNvSpPr>
              <p:nvPr/>
            </p:nvSpPr>
            <p:spPr bwMode="auto">
              <a:xfrm>
                <a:off x="4699" y="1847"/>
                <a:ext cx="7" cy="6"/>
              </a:xfrm>
              <a:custGeom>
                <a:avLst/>
                <a:gdLst>
                  <a:gd name="T0" fmla="*/ 34 w 34"/>
                  <a:gd name="T1" fmla="*/ 15 h 32"/>
                  <a:gd name="T2" fmla="*/ 23 w 34"/>
                  <a:gd name="T3" fmla="*/ 32 h 32"/>
                  <a:gd name="T4" fmla="*/ 3 w 34"/>
                  <a:gd name="T5" fmla="*/ 17 h 32"/>
                  <a:gd name="T6" fmla="*/ 0 w 34"/>
                  <a:gd name="T7" fmla="*/ 15 h 32"/>
                  <a:gd name="T8" fmla="*/ 15 w 34"/>
                  <a:gd name="T9" fmla="*/ 0 h 32"/>
                  <a:gd name="T10" fmla="*/ 34 w 34"/>
                  <a:gd name="T11" fmla="*/ 15 h 32"/>
                  <a:gd name="T12" fmla="*/ 0 60000 65536"/>
                  <a:gd name="T13" fmla="*/ 0 60000 65536"/>
                  <a:gd name="T14" fmla="*/ 0 60000 65536"/>
                  <a:gd name="T15" fmla="*/ 0 60000 65536"/>
                  <a:gd name="T16" fmla="*/ 0 60000 65536"/>
                  <a:gd name="T17" fmla="*/ 0 60000 65536"/>
                  <a:gd name="T18" fmla="*/ 0 w 34"/>
                  <a:gd name="T19" fmla="*/ 0 h 32"/>
                  <a:gd name="T20" fmla="*/ 34 w 34"/>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34" h="32">
                    <a:moveTo>
                      <a:pt x="34" y="15"/>
                    </a:moveTo>
                    <a:lnTo>
                      <a:pt x="23" y="32"/>
                    </a:lnTo>
                    <a:lnTo>
                      <a:pt x="3" y="17"/>
                    </a:lnTo>
                    <a:lnTo>
                      <a:pt x="0" y="15"/>
                    </a:lnTo>
                    <a:lnTo>
                      <a:pt x="15" y="0"/>
                    </a:lnTo>
                    <a:lnTo>
                      <a:pt x="34" y="15"/>
                    </a:lnTo>
                    <a:close/>
                  </a:path>
                </a:pathLst>
              </a:custGeom>
              <a:noFill/>
              <a:ln w="9525">
                <a:noFill/>
                <a:round/>
                <a:headEnd/>
                <a:tailEnd/>
              </a:ln>
            </p:spPr>
            <p:txBody>
              <a:bodyPr>
                <a:prstTxWarp prst="textNoShape">
                  <a:avLst/>
                </a:prstTxWarp>
              </a:bodyPr>
              <a:lstStyle/>
              <a:p>
                <a:endParaRPr lang="en-US"/>
              </a:p>
            </p:txBody>
          </p:sp>
          <p:sp>
            <p:nvSpPr>
              <p:cNvPr id="71746" name="Freeform 1825"/>
              <p:cNvSpPr>
                <a:spLocks/>
              </p:cNvSpPr>
              <p:nvPr/>
            </p:nvSpPr>
            <p:spPr bwMode="auto">
              <a:xfrm>
                <a:off x="4694" y="1843"/>
                <a:ext cx="8" cy="7"/>
              </a:xfrm>
              <a:custGeom>
                <a:avLst/>
                <a:gdLst>
                  <a:gd name="T0" fmla="*/ 38 w 38"/>
                  <a:gd name="T1" fmla="*/ 20 h 35"/>
                  <a:gd name="T2" fmla="*/ 23 w 38"/>
                  <a:gd name="T3" fmla="*/ 35 h 35"/>
                  <a:gd name="T4" fmla="*/ 0 w 38"/>
                  <a:gd name="T5" fmla="*/ 18 h 35"/>
                  <a:gd name="T6" fmla="*/ 14 w 38"/>
                  <a:gd name="T7" fmla="*/ 0 h 35"/>
                  <a:gd name="T8" fmla="*/ 38 w 38"/>
                  <a:gd name="T9" fmla="*/ 20 h 35"/>
                  <a:gd name="T10" fmla="*/ 0 60000 65536"/>
                  <a:gd name="T11" fmla="*/ 0 60000 65536"/>
                  <a:gd name="T12" fmla="*/ 0 60000 65536"/>
                  <a:gd name="T13" fmla="*/ 0 60000 65536"/>
                  <a:gd name="T14" fmla="*/ 0 60000 65536"/>
                  <a:gd name="T15" fmla="*/ 0 w 38"/>
                  <a:gd name="T16" fmla="*/ 0 h 35"/>
                  <a:gd name="T17" fmla="*/ 38 w 38"/>
                  <a:gd name="T18" fmla="*/ 35 h 35"/>
                </a:gdLst>
                <a:ahLst/>
                <a:cxnLst>
                  <a:cxn ang="T10">
                    <a:pos x="T0" y="T1"/>
                  </a:cxn>
                  <a:cxn ang="T11">
                    <a:pos x="T2" y="T3"/>
                  </a:cxn>
                  <a:cxn ang="T12">
                    <a:pos x="T4" y="T5"/>
                  </a:cxn>
                  <a:cxn ang="T13">
                    <a:pos x="T6" y="T7"/>
                  </a:cxn>
                  <a:cxn ang="T14">
                    <a:pos x="T8" y="T9"/>
                  </a:cxn>
                </a:cxnLst>
                <a:rect l="T15" t="T16" r="T17" b="T18"/>
                <a:pathLst>
                  <a:path w="38" h="35">
                    <a:moveTo>
                      <a:pt x="38" y="20"/>
                    </a:moveTo>
                    <a:lnTo>
                      <a:pt x="23" y="35"/>
                    </a:lnTo>
                    <a:lnTo>
                      <a:pt x="0" y="18"/>
                    </a:lnTo>
                    <a:lnTo>
                      <a:pt x="14" y="0"/>
                    </a:lnTo>
                    <a:lnTo>
                      <a:pt x="38" y="20"/>
                    </a:lnTo>
                    <a:close/>
                  </a:path>
                </a:pathLst>
              </a:custGeom>
              <a:noFill/>
              <a:ln w="9525">
                <a:noFill/>
                <a:round/>
                <a:headEnd/>
                <a:tailEnd/>
              </a:ln>
            </p:spPr>
            <p:txBody>
              <a:bodyPr>
                <a:prstTxWarp prst="textNoShape">
                  <a:avLst/>
                </a:prstTxWarp>
              </a:bodyPr>
              <a:lstStyle/>
              <a:p>
                <a:endParaRPr lang="en-US"/>
              </a:p>
            </p:txBody>
          </p:sp>
          <p:sp>
            <p:nvSpPr>
              <p:cNvPr id="71747" name="Freeform 1826"/>
              <p:cNvSpPr>
                <a:spLocks/>
              </p:cNvSpPr>
              <p:nvPr/>
            </p:nvSpPr>
            <p:spPr bwMode="auto">
              <a:xfrm>
                <a:off x="4689" y="1839"/>
                <a:ext cx="8" cy="8"/>
              </a:xfrm>
              <a:custGeom>
                <a:avLst/>
                <a:gdLst>
                  <a:gd name="T0" fmla="*/ 40 w 40"/>
                  <a:gd name="T1" fmla="*/ 19 h 37"/>
                  <a:gd name="T2" fmla="*/ 26 w 40"/>
                  <a:gd name="T3" fmla="*/ 37 h 37"/>
                  <a:gd name="T4" fmla="*/ 0 w 40"/>
                  <a:gd name="T5" fmla="*/ 13 h 37"/>
                  <a:gd name="T6" fmla="*/ 15 w 40"/>
                  <a:gd name="T7" fmla="*/ 0 h 37"/>
                  <a:gd name="T8" fmla="*/ 40 w 40"/>
                  <a:gd name="T9" fmla="*/ 19 h 37"/>
                  <a:gd name="T10" fmla="*/ 0 60000 65536"/>
                  <a:gd name="T11" fmla="*/ 0 60000 65536"/>
                  <a:gd name="T12" fmla="*/ 0 60000 65536"/>
                  <a:gd name="T13" fmla="*/ 0 60000 65536"/>
                  <a:gd name="T14" fmla="*/ 0 60000 65536"/>
                  <a:gd name="T15" fmla="*/ 0 w 40"/>
                  <a:gd name="T16" fmla="*/ 0 h 37"/>
                  <a:gd name="T17" fmla="*/ 40 w 40"/>
                  <a:gd name="T18" fmla="*/ 37 h 37"/>
                </a:gdLst>
                <a:ahLst/>
                <a:cxnLst>
                  <a:cxn ang="T10">
                    <a:pos x="T0" y="T1"/>
                  </a:cxn>
                  <a:cxn ang="T11">
                    <a:pos x="T2" y="T3"/>
                  </a:cxn>
                  <a:cxn ang="T12">
                    <a:pos x="T4" y="T5"/>
                  </a:cxn>
                  <a:cxn ang="T13">
                    <a:pos x="T6" y="T7"/>
                  </a:cxn>
                  <a:cxn ang="T14">
                    <a:pos x="T8" y="T9"/>
                  </a:cxn>
                </a:cxnLst>
                <a:rect l="T15" t="T16" r="T17" b="T18"/>
                <a:pathLst>
                  <a:path w="40" h="37">
                    <a:moveTo>
                      <a:pt x="40" y="19"/>
                    </a:moveTo>
                    <a:lnTo>
                      <a:pt x="26" y="37"/>
                    </a:lnTo>
                    <a:lnTo>
                      <a:pt x="0" y="13"/>
                    </a:lnTo>
                    <a:lnTo>
                      <a:pt x="15" y="0"/>
                    </a:lnTo>
                    <a:lnTo>
                      <a:pt x="40" y="19"/>
                    </a:lnTo>
                    <a:close/>
                  </a:path>
                </a:pathLst>
              </a:custGeom>
              <a:noFill/>
              <a:ln w="9525">
                <a:noFill/>
                <a:round/>
                <a:headEnd/>
                <a:tailEnd/>
              </a:ln>
            </p:spPr>
            <p:txBody>
              <a:bodyPr>
                <a:prstTxWarp prst="textNoShape">
                  <a:avLst/>
                </a:prstTxWarp>
              </a:bodyPr>
              <a:lstStyle/>
              <a:p>
                <a:endParaRPr lang="en-US"/>
              </a:p>
            </p:txBody>
          </p:sp>
          <p:sp>
            <p:nvSpPr>
              <p:cNvPr id="71748" name="Freeform 1827"/>
              <p:cNvSpPr>
                <a:spLocks/>
              </p:cNvSpPr>
              <p:nvPr/>
            </p:nvSpPr>
            <p:spPr bwMode="auto">
              <a:xfrm>
                <a:off x="4684" y="1834"/>
                <a:ext cx="8" cy="8"/>
              </a:xfrm>
              <a:custGeom>
                <a:avLst/>
                <a:gdLst>
                  <a:gd name="T0" fmla="*/ 41 w 41"/>
                  <a:gd name="T1" fmla="*/ 27 h 40"/>
                  <a:gd name="T2" fmla="*/ 26 w 41"/>
                  <a:gd name="T3" fmla="*/ 40 h 40"/>
                  <a:gd name="T4" fmla="*/ 2 w 41"/>
                  <a:gd name="T5" fmla="*/ 12 h 40"/>
                  <a:gd name="T6" fmla="*/ 0 w 41"/>
                  <a:gd name="T7" fmla="*/ 12 h 40"/>
                  <a:gd name="T8" fmla="*/ 17 w 41"/>
                  <a:gd name="T9" fmla="*/ 0 h 40"/>
                  <a:gd name="T10" fmla="*/ 41 w 41"/>
                  <a:gd name="T11" fmla="*/ 27 h 40"/>
                  <a:gd name="T12" fmla="*/ 0 60000 65536"/>
                  <a:gd name="T13" fmla="*/ 0 60000 65536"/>
                  <a:gd name="T14" fmla="*/ 0 60000 65536"/>
                  <a:gd name="T15" fmla="*/ 0 60000 65536"/>
                  <a:gd name="T16" fmla="*/ 0 60000 65536"/>
                  <a:gd name="T17" fmla="*/ 0 60000 65536"/>
                  <a:gd name="T18" fmla="*/ 0 w 41"/>
                  <a:gd name="T19" fmla="*/ 0 h 40"/>
                  <a:gd name="T20" fmla="*/ 41 w 41"/>
                  <a:gd name="T21" fmla="*/ 40 h 40"/>
                </a:gdLst>
                <a:ahLst/>
                <a:cxnLst>
                  <a:cxn ang="T12">
                    <a:pos x="T0" y="T1"/>
                  </a:cxn>
                  <a:cxn ang="T13">
                    <a:pos x="T2" y="T3"/>
                  </a:cxn>
                  <a:cxn ang="T14">
                    <a:pos x="T4" y="T5"/>
                  </a:cxn>
                  <a:cxn ang="T15">
                    <a:pos x="T6" y="T7"/>
                  </a:cxn>
                  <a:cxn ang="T16">
                    <a:pos x="T8" y="T9"/>
                  </a:cxn>
                  <a:cxn ang="T17">
                    <a:pos x="T10" y="T11"/>
                  </a:cxn>
                </a:cxnLst>
                <a:rect l="T18" t="T19" r="T20" b="T21"/>
                <a:pathLst>
                  <a:path w="41" h="40">
                    <a:moveTo>
                      <a:pt x="41" y="27"/>
                    </a:moveTo>
                    <a:lnTo>
                      <a:pt x="26" y="40"/>
                    </a:lnTo>
                    <a:lnTo>
                      <a:pt x="2" y="12"/>
                    </a:lnTo>
                    <a:lnTo>
                      <a:pt x="0" y="12"/>
                    </a:lnTo>
                    <a:lnTo>
                      <a:pt x="17" y="0"/>
                    </a:lnTo>
                    <a:lnTo>
                      <a:pt x="41" y="27"/>
                    </a:lnTo>
                    <a:close/>
                  </a:path>
                </a:pathLst>
              </a:custGeom>
              <a:noFill/>
              <a:ln w="9525">
                <a:noFill/>
                <a:round/>
                <a:headEnd/>
                <a:tailEnd/>
              </a:ln>
            </p:spPr>
            <p:txBody>
              <a:bodyPr>
                <a:prstTxWarp prst="textNoShape">
                  <a:avLst/>
                </a:prstTxWarp>
              </a:bodyPr>
              <a:lstStyle/>
              <a:p>
                <a:endParaRPr lang="en-US"/>
              </a:p>
            </p:txBody>
          </p:sp>
          <p:sp>
            <p:nvSpPr>
              <p:cNvPr id="71749" name="Freeform 1828"/>
              <p:cNvSpPr>
                <a:spLocks/>
              </p:cNvSpPr>
              <p:nvPr/>
            </p:nvSpPr>
            <p:spPr bwMode="auto">
              <a:xfrm>
                <a:off x="4679" y="1828"/>
                <a:ext cx="8" cy="8"/>
              </a:xfrm>
              <a:custGeom>
                <a:avLst/>
                <a:gdLst>
                  <a:gd name="T0" fmla="*/ 40 w 40"/>
                  <a:gd name="T1" fmla="*/ 29 h 41"/>
                  <a:gd name="T2" fmla="*/ 23 w 40"/>
                  <a:gd name="T3" fmla="*/ 41 h 41"/>
                  <a:gd name="T4" fmla="*/ 0 w 40"/>
                  <a:gd name="T5" fmla="*/ 15 h 41"/>
                  <a:gd name="T6" fmla="*/ 0 w 40"/>
                  <a:gd name="T7" fmla="*/ 12 h 41"/>
                  <a:gd name="T8" fmla="*/ 14 w 40"/>
                  <a:gd name="T9" fmla="*/ 0 h 41"/>
                  <a:gd name="T10" fmla="*/ 40 w 40"/>
                  <a:gd name="T11" fmla="*/ 29 h 41"/>
                  <a:gd name="T12" fmla="*/ 0 60000 65536"/>
                  <a:gd name="T13" fmla="*/ 0 60000 65536"/>
                  <a:gd name="T14" fmla="*/ 0 60000 65536"/>
                  <a:gd name="T15" fmla="*/ 0 60000 65536"/>
                  <a:gd name="T16" fmla="*/ 0 60000 65536"/>
                  <a:gd name="T17" fmla="*/ 0 60000 65536"/>
                  <a:gd name="T18" fmla="*/ 0 w 40"/>
                  <a:gd name="T19" fmla="*/ 0 h 41"/>
                  <a:gd name="T20" fmla="*/ 40 w 40"/>
                  <a:gd name="T21" fmla="*/ 41 h 41"/>
                </a:gdLst>
                <a:ahLst/>
                <a:cxnLst>
                  <a:cxn ang="T12">
                    <a:pos x="T0" y="T1"/>
                  </a:cxn>
                  <a:cxn ang="T13">
                    <a:pos x="T2" y="T3"/>
                  </a:cxn>
                  <a:cxn ang="T14">
                    <a:pos x="T4" y="T5"/>
                  </a:cxn>
                  <a:cxn ang="T15">
                    <a:pos x="T6" y="T7"/>
                  </a:cxn>
                  <a:cxn ang="T16">
                    <a:pos x="T8" y="T9"/>
                  </a:cxn>
                  <a:cxn ang="T17">
                    <a:pos x="T10" y="T11"/>
                  </a:cxn>
                </a:cxnLst>
                <a:rect l="T18" t="T19" r="T20" b="T21"/>
                <a:pathLst>
                  <a:path w="40" h="41">
                    <a:moveTo>
                      <a:pt x="40" y="29"/>
                    </a:moveTo>
                    <a:lnTo>
                      <a:pt x="23" y="41"/>
                    </a:lnTo>
                    <a:lnTo>
                      <a:pt x="0" y="15"/>
                    </a:lnTo>
                    <a:lnTo>
                      <a:pt x="0" y="12"/>
                    </a:lnTo>
                    <a:lnTo>
                      <a:pt x="14" y="0"/>
                    </a:lnTo>
                    <a:lnTo>
                      <a:pt x="40" y="29"/>
                    </a:lnTo>
                    <a:close/>
                  </a:path>
                </a:pathLst>
              </a:custGeom>
              <a:noFill/>
              <a:ln w="9525">
                <a:noFill/>
                <a:round/>
                <a:headEnd/>
                <a:tailEnd/>
              </a:ln>
            </p:spPr>
            <p:txBody>
              <a:bodyPr>
                <a:prstTxWarp prst="textNoShape">
                  <a:avLst/>
                </a:prstTxWarp>
              </a:bodyPr>
              <a:lstStyle/>
              <a:p>
                <a:endParaRPr lang="en-US"/>
              </a:p>
            </p:txBody>
          </p:sp>
          <p:sp>
            <p:nvSpPr>
              <p:cNvPr id="71750" name="Freeform 1829"/>
              <p:cNvSpPr>
                <a:spLocks/>
              </p:cNvSpPr>
              <p:nvPr/>
            </p:nvSpPr>
            <p:spPr bwMode="auto">
              <a:xfrm>
                <a:off x="4675" y="1823"/>
                <a:ext cx="7" cy="7"/>
              </a:xfrm>
              <a:custGeom>
                <a:avLst/>
                <a:gdLst>
                  <a:gd name="T0" fmla="*/ 37 w 37"/>
                  <a:gd name="T1" fmla="*/ 25 h 37"/>
                  <a:gd name="T2" fmla="*/ 23 w 37"/>
                  <a:gd name="T3" fmla="*/ 37 h 37"/>
                  <a:gd name="T4" fmla="*/ 0 w 37"/>
                  <a:gd name="T5" fmla="*/ 11 h 37"/>
                  <a:gd name="T6" fmla="*/ 18 w 37"/>
                  <a:gd name="T7" fmla="*/ 0 h 37"/>
                  <a:gd name="T8" fmla="*/ 37 w 37"/>
                  <a:gd name="T9" fmla="*/ 25 h 37"/>
                  <a:gd name="T10" fmla="*/ 0 60000 65536"/>
                  <a:gd name="T11" fmla="*/ 0 60000 65536"/>
                  <a:gd name="T12" fmla="*/ 0 60000 65536"/>
                  <a:gd name="T13" fmla="*/ 0 60000 65536"/>
                  <a:gd name="T14" fmla="*/ 0 60000 65536"/>
                  <a:gd name="T15" fmla="*/ 0 w 37"/>
                  <a:gd name="T16" fmla="*/ 0 h 37"/>
                  <a:gd name="T17" fmla="*/ 37 w 37"/>
                  <a:gd name="T18" fmla="*/ 37 h 37"/>
                </a:gdLst>
                <a:ahLst/>
                <a:cxnLst>
                  <a:cxn ang="T10">
                    <a:pos x="T0" y="T1"/>
                  </a:cxn>
                  <a:cxn ang="T11">
                    <a:pos x="T2" y="T3"/>
                  </a:cxn>
                  <a:cxn ang="T12">
                    <a:pos x="T4" y="T5"/>
                  </a:cxn>
                  <a:cxn ang="T13">
                    <a:pos x="T6" y="T7"/>
                  </a:cxn>
                  <a:cxn ang="T14">
                    <a:pos x="T8" y="T9"/>
                  </a:cxn>
                </a:cxnLst>
                <a:rect l="T15" t="T16" r="T17" b="T18"/>
                <a:pathLst>
                  <a:path w="37" h="37">
                    <a:moveTo>
                      <a:pt x="37" y="25"/>
                    </a:moveTo>
                    <a:lnTo>
                      <a:pt x="23" y="37"/>
                    </a:lnTo>
                    <a:lnTo>
                      <a:pt x="0" y="11"/>
                    </a:lnTo>
                    <a:lnTo>
                      <a:pt x="18" y="0"/>
                    </a:lnTo>
                    <a:lnTo>
                      <a:pt x="37" y="25"/>
                    </a:lnTo>
                    <a:close/>
                  </a:path>
                </a:pathLst>
              </a:custGeom>
              <a:noFill/>
              <a:ln w="9525">
                <a:noFill/>
                <a:round/>
                <a:headEnd/>
                <a:tailEnd/>
              </a:ln>
            </p:spPr>
            <p:txBody>
              <a:bodyPr>
                <a:prstTxWarp prst="textNoShape">
                  <a:avLst/>
                </a:prstTxWarp>
              </a:bodyPr>
              <a:lstStyle/>
              <a:p>
                <a:endParaRPr lang="en-US"/>
              </a:p>
            </p:txBody>
          </p:sp>
          <p:sp>
            <p:nvSpPr>
              <p:cNvPr id="71751" name="Freeform 1830"/>
              <p:cNvSpPr>
                <a:spLocks/>
              </p:cNvSpPr>
              <p:nvPr/>
            </p:nvSpPr>
            <p:spPr bwMode="auto">
              <a:xfrm>
                <a:off x="4671" y="1818"/>
                <a:ext cx="7" cy="7"/>
              </a:xfrm>
              <a:custGeom>
                <a:avLst/>
                <a:gdLst>
                  <a:gd name="T0" fmla="*/ 38 w 38"/>
                  <a:gd name="T1" fmla="*/ 26 h 37"/>
                  <a:gd name="T2" fmla="*/ 20 w 38"/>
                  <a:gd name="T3" fmla="*/ 37 h 37"/>
                  <a:gd name="T4" fmla="*/ 0 w 38"/>
                  <a:gd name="T5" fmla="*/ 11 h 37"/>
                  <a:gd name="T6" fmla="*/ 17 w 38"/>
                  <a:gd name="T7" fmla="*/ 0 h 37"/>
                  <a:gd name="T8" fmla="*/ 38 w 38"/>
                  <a:gd name="T9" fmla="*/ 26 h 37"/>
                  <a:gd name="T10" fmla="*/ 0 60000 65536"/>
                  <a:gd name="T11" fmla="*/ 0 60000 65536"/>
                  <a:gd name="T12" fmla="*/ 0 60000 65536"/>
                  <a:gd name="T13" fmla="*/ 0 60000 65536"/>
                  <a:gd name="T14" fmla="*/ 0 60000 65536"/>
                  <a:gd name="T15" fmla="*/ 0 w 38"/>
                  <a:gd name="T16" fmla="*/ 0 h 37"/>
                  <a:gd name="T17" fmla="*/ 38 w 38"/>
                  <a:gd name="T18" fmla="*/ 37 h 37"/>
                </a:gdLst>
                <a:ahLst/>
                <a:cxnLst>
                  <a:cxn ang="T10">
                    <a:pos x="T0" y="T1"/>
                  </a:cxn>
                  <a:cxn ang="T11">
                    <a:pos x="T2" y="T3"/>
                  </a:cxn>
                  <a:cxn ang="T12">
                    <a:pos x="T4" y="T5"/>
                  </a:cxn>
                  <a:cxn ang="T13">
                    <a:pos x="T6" y="T7"/>
                  </a:cxn>
                  <a:cxn ang="T14">
                    <a:pos x="T8" y="T9"/>
                  </a:cxn>
                </a:cxnLst>
                <a:rect l="T15" t="T16" r="T17" b="T18"/>
                <a:pathLst>
                  <a:path w="38" h="37">
                    <a:moveTo>
                      <a:pt x="38" y="26"/>
                    </a:moveTo>
                    <a:lnTo>
                      <a:pt x="20" y="37"/>
                    </a:lnTo>
                    <a:lnTo>
                      <a:pt x="0" y="11"/>
                    </a:lnTo>
                    <a:lnTo>
                      <a:pt x="17" y="0"/>
                    </a:lnTo>
                    <a:lnTo>
                      <a:pt x="38" y="26"/>
                    </a:lnTo>
                    <a:close/>
                  </a:path>
                </a:pathLst>
              </a:custGeom>
              <a:noFill/>
              <a:ln w="9525">
                <a:noFill/>
                <a:round/>
                <a:headEnd/>
                <a:tailEnd/>
              </a:ln>
            </p:spPr>
            <p:txBody>
              <a:bodyPr>
                <a:prstTxWarp prst="textNoShape">
                  <a:avLst/>
                </a:prstTxWarp>
              </a:bodyPr>
              <a:lstStyle/>
              <a:p>
                <a:endParaRPr lang="en-US"/>
              </a:p>
            </p:txBody>
          </p:sp>
          <p:sp>
            <p:nvSpPr>
              <p:cNvPr id="71752" name="Freeform 1831"/>
              <p:cNvSpPr>
                <a:spLocks/>
              </p:cNvSpPr>
              <p:nvPr/>
            </p:nvSpPr>
            <p:spPr bwMode="auto">
              <a:xfrm>
                <a:off x="4667" y="1813"/>
                <a:ext cx="7" cy="7"/>
              </a:xfrm>
              <a:custGeom>
                <a:avLst/>
                <a:gdLst>
                  <a:gd name="T0" fmla="*/ 35 w 35"/>
                  <a:gd name="T1" fmla="*/ 26 h 37"/>
                  <a:gd name="T2" fmla="*/ 18 w 35"/>
                  <a:gd name="T3" fmla="*/ 37 h 37"/>
                  <a:gd name="T4" fmla="*/ 0 w 35"/>
                  <a:gd name="T5" fmla="*/ 11 h 37"/>
                  <a:gd name="T6" fmla="*/ 18 w 35"/>
                  <a:gd name="T7" fmla="*/ 0 h 37"/>
                  <a:gd name="T8" fmla="*/ 35 w 35"/>
                  <a:gd name="T9" fmla="*/ 26 h 37"/>
                  <a:gd name="T10" fmla="*/ 0 60000 65536"/>
                  <a:gd name="T11" fmla="*/ 0 60000 65536"/>
                  <a:gd name="T12" fmla="*/ 0 60000 65536"/>
                  <a:gd name="T13" fmla="*/ 0 60000 65536"/>
                  <a:gd name="T14" fmla="*/ 0 60000 65536"/>
                  <a:gd name="T15" fmla="*/ 0 w 35"/>
                  <a:gd name="T16" fmla="*/ 0 h 37"/>
                  <a:gd name="T17" fmla="*/ 35 w 35"/>
                  <a:gd name="T18" fmla="*/ 37 h 37"/>
                </a:gdLst>
                <a:ahLst/>
                <a:cxnLst>
                  <a:cxn ang="T10">
                    <a:pos x="T0" y="T1"/>
                  </a:cxn>
                  <a:cxn ang="T11">
                    <a:pos x="T2" y="T3"/>
                  </a:cxn>
                  <a:cxn ang="T12">
                    <a:pos x="T4" y="T5"/>
                  </a:cxn>
                  <a:cxn ang="T13">
                    <a:pos x="T6" y="T7"/>
                  </a:cxn>
                  <a:cxn ang="T14">
                    <a:pos x="T8" y="T9"/>
                  </a:cxn>
                </a:cxnLst>
                <a:rect l="T15" t="T16" r="T17" b="T18"/>
                <a:pathLst>
                  <a:path w="35" h="37">
                    <a:moveTo>
                      <a:pt x="35" y="26"/>
                    </a:moveTo>
                    <a:lnTo>
                      <a:pt x="18" y="37"/>
                    </a:lnTo>
                    <a:lnTo>
                      <a:pt x="0" y="11"/>
                    </a:lnTo>
                    <a:lnTo>
                      <a:pt x="18" y="0"/>
                    </a:lnTo>
                    <a:lnTo>
                      <a:pt x="35" y="26"/>
                    </a:lnTo>
                    <a:close/>
                  </a:path>
                </a:pathLst>
              </a:custGeom>
              <a:noFill/>
              <a:ln w="9525">
                <a:noFill/>
                <a:round/>
                <a:headEnd/>
                <a:tailEnd/>
              </a:ln>
            </p:spPr>
            <p:txBody>
              <a:bodyPr>
                <a:prstTxWarp prst="textNoShape">
                  <a:avLst/>
                </a:prstTxWarp>
              </a:bodyPr>
              <a:lstStyle/>
              <a:p>
                <a:endParaRPr lang="en-US"/>
              </a:p>
            </p:txBody>
          </p:sp>
          <p:sp>
            <p:nvSpPr>
              <p:cNvPr id="71753" name="Freeform 1832"/>
              <p:cNvSpPr>
                <a:spLocks/>
              </p:cNvSpPr>
              <p:nvPr/>
            </p:nvSpPr>
            <p:spPr bwMode="auto">
              <a:xfrm>
                <a:off x="4664" y="1808"/>
                <a:ext cx="7" cy="7"/>
              </a:xfrm>
              <a:custGeom>
                <a:avLst/>
                <a:gdLst>
                  <a:gd name="T0" fmla="*/ 32 w 32"/>
                  <a:gd name="T1" fmla="*/ 23 h 34"/>
                  <a:gd name="T2" fmla="*/ 14 w 32"/>
                  <a:gd name="T3" fmla="*/ 34 h 34"/>
                  <a:gd name="T4" fmla="*/ 0 w 32"/>
                  <a:gd name="T5" fmla="*/ 12 h 34"/>
                  <a:gd name="T6" fmla="*/ 17 w 32"/>
                  <a:gd name="T7" fmla="*/ 0 h 34"/>
                  <a:gd name="T8" fmla="*/ 32 w 32"/>
                  <a:gd name="T9" fmla="*/ 23 h 34"/>
                  <a:gd name="T10" fmla="*/ 0 60000 65536"/>
                  <a:gd name="T11" fmla="*/ 0 60000 65536"/>
                  <a:gd name="T12" fmla="*/ 0 60000 65536"/>
                  <a:gd name="T13" fmla="*/ 0 60000 65536"/>
                  <a:gd name="T14" fmla="*/ 0 60000 65536"/>
                  <a:gd name="T15" fmla="*/ 0 w 32"/>
                  <a:gd name="T16" fmla="*/ 0 h 34"/>
                  <a:gd name="T17" fmla="*/ 32 w 32"/>
                  <a:gd name="T18" fmla="*/ 34 h 34"/>
                </a:gdLst>
                <a:ahLst/>
                <a:cxnLst>
                  <a:cxn ang="T10">
                    <a:pos x="T0" y="T1"/>
                  </a:cxn>
                  <a:cxn ang="T11">
                    <a:pos x="T2" y="T3"/>
                  </a:cxn>
                  <a:cxn ang="T12">
                    <a:pos x="T4" y="T5"/>
                  </a:cxn>
                  <a:cxn ang="T13">
                    <a:pos x="T6" y="T7"/>
                  </a:cxn>
                  <a:cxn ang="T14">
                    <a:pos x="T8" y="T9"/>
                  </a:cxn>
                </a:cxnLst>
                <a:rect l="T15" t="T16" r="T17" b="T18"/>
                <a:pathLst>
                  <a:path w="32" h="34">
                    <a:moveTo>
                      <a:pt x="32" y="23"/>
                    </a:moveTo>
                    <a:lnTo>
                      <a:pt x="14" y="34"/>
                    </a:lnTo>
                    <a:lnTo>
                      <a:pt x="0" y="12"/>
                    </a:lnTo>
                    <a:lnTo>
                      <a:pt x="17" y="0"/>
                    </a:lnTo>
                    <a:lnTo>
                      <a:pt x="32" y="23"/>
                    </a:lnTo>
                    <a:close/>
                  </a:path>
                </a:pathLst>
              </a:custGeom>
              <a:noFill/>
              <a:ln w="9525">
                <a:noFill/>
                <a:round/>
                <a:headEnd/>
                <a:tailEnd/>
              </a:ln>
            </p:spPr>
            <p:txBody>
              <a:bodyPr>
                <a:prstTxWarp prst="textNoShape">
                  <a:avLst/>
                </a:prstTxWarp>
              </a:bodyPr>
              <a:lstStyle/>
              <a:p>
                <a:endParaRPr lang="en-US"/>
              </a:p>
            </p:txBody>
          </p:sp>
          <p:sp>
            <p:nvSpPr>
              <p:cNvPr id="71754" name="Freeform 1833"/>
              <p:cNvSpPr>
                <a:spLocks/>
              </p:cNvSpPr>
              <p:nvPr/>
            </p:nvSpPr>
            <p:spPr bwMode="auto">
              <a:xfrm>
                <a:off x="4661" y="1803"/>
                <a:ext cx="7" cy="7"/>
              </a:xfrm>
              <a:custGeom>
                <a:avLst/>
                <a:gdLst>
                  <a:gd name="T0" fmla="*/ 31 w 31"/>
                  <a:gd name="T1" fmla="*/ 24 h 36"/>
                  <a:gd name="T2" fmla="*/ 14 w 31"/>
                  <a:gd name="T3" fmla="*/ 36 h 36"/>
                  <a:gd name="T4" fmla="*/ 0 w 31"/>
                  <a:gd name="T5" fmla="*/ 12 h 36"/>
                  <a:gd name="T6" fmla="*/ 0 w 31"/>
                  <a:gd name="T7" fmla="*/ 9 h 36"/>
                  <a:gd name="T8" fmla="*/ 17 w 31"/>
                  <a:gd name="T9" fmla="*/ 0 h 36"/>
                  <a:gd name="T10" fmla="*/ 31 w 31"/>
                  <a:gd name="T11" fmla="*/ 24 h 36"/>
                  <a:gd name="T12" fmla="*/ 0 60000 65536"/>
                  <a:gd name="T13" fmla="*/ 0 60000 65536"/>
                  <a:gd name="T14" fmla="*/ 0 60000 65536"/>
                  <a:gd name="T15" fmla="*/ 0 60000 65536"/>
                  <a:gd name="T16" fmla="*/ 0 60000 65536"/>
                  <a:gd name="T17" fmla="*/ 0 60000 65536"/>
                  <a:gd name="T18" fmla="*/ 0 w 31"/>
                  <a:gd name="T19" fmla="*/ 0 h 36"/>
                  <a:gd name="T20" fmla="*/ 31 w 31"/>
                  <a:gd name="T21" fmla="*/ 36 h 36"/>
                </a:gdLst>
                <a:ahLst/>
                <a:cxnLst>
                  <a:cxn ang="T12">
                    <a:pos x="T0" y="T1"/>
                  </a:cxn>
                  <a:cxn ang="T13">
                    <a:pos x="T2" y="T3"/>
                  </a:cxn>
                  <a:cxn ang="T14">
                    <a:pos x="T4" y="T5"/>
                  </a:cxn>
                  <a:cxn ang="T15">
                    <a:pos x="T6" y="T7"/>
                  </a:cxn>
                  <a:cxn ang="T16">
                    <a:pos x="T8" y="T9"/>
                  </a:cxn>
                  <a:cxn ang="T17">
                    <a:pos x="T10" y="T11"/>
                  </a:cxn>
                </a:cxnLst>
                <a:rect l="T18" t="T19" r="T20" b="T21"/>
                <a:pathLst>
                  <a:path w="31" h="36">
                    <a:moveTo>
                      <a:pt x="31" y="24"/>
                    </a:moveTo>
                    <a:lnTo>
                      <a:pt x="14" y="36"/>
                    </a:lnTo>
                    <a:lnTo>
                      <a:pt x="0" y="12"/>
                    </a:lnTo>
                    <a:lnTo>
                      <a:pt x="0" y="9"/>
                    </a:lnTo>
                    <a:lnTo>
                      <a:pt x="17" y="0"/>
                    </a:lnTo>
                    <a:lnTo>
                      <a:pt x="31" y="24"/>
                    </a:lnTo>
                    <a:close/>
                  </a:path>
                </a:pathLst>
              </a:custGeom>
              <a:noFill/>
              <a:ln w="9525">
                <a:noFill/>
                <a:round/>
                <a:headEnd/>
                <a:tailEnd/>
              </a:ln>
            </p:spPr>
            <p:txBody>
              <a:bodyPr>
                <a:prstTxWarp prst="textNoShape">
                  <a:avLst/>
                </a:prstTxWarp>
              </a:bodyPr>
              <a:lstStyle/>
              <a:p>
                <a:endParaRPr lang="en-US"/>
              </a:p>
            </p:txBody>
          </p:sp>
          <p:sp>
            <p:nvSpPr>
              <p:cNvPr id="71755" name="Freeform 1834"/>
              <p:cNvSpPr>
                <a:spLocks/>
              </p:cNvSpPr>
              <p:nvPr/>
            </p:nvSpPr>
            <p:spPr bwMode="auto">
              <a:xfrm>
                <a:off x="4659" y="1799"/>
                <a:ext cx="6" cy="6"/>
              </a:xfrm>
              <a:custGeom>
                <a:avLst/>
                <a:gdLst>
                  <a:gd name="T0" fmla="*/ 29 w 29"/>
                  <a:gd name="T1" fmla="*/ 20 h 29"/>
                  <a:gd name="T2" fmla="*/ 12 w 29"/>
                  <a:gd name="T3" fmla="*/ 29 h 29"/>
                  <a:gd name="T4" fmla="*/ 0 w 29"/>
                  <a:gd name="T5" fmla="*/ 9 h 29"/>
                  <a:gd name="T6" fmla="*/ 20 w 29"/>
                  <a:gd name="T7" fmla="*/ 0 h 29"/>
                  <a:gd name="T8" fmla="*/ 29 w 29"/>
                  <a:gd name="T9" fmla="*/ 20 h 29"/>
                  <a:gd name="T10" fmla="*/ 0 60000 65536"/>
                  <a:gd name="T11" fmla="*/ 0 60000 65536"/>
                  <a:gd name="T12" fmla="*/ 0 60000 65536"/>
                  <a:gd name="T13" fmla="*/ 0 60000 65536"/>
                  <a:gd name="T14" fmla="*/ 0 60000 65536"/>
                  <a:gd name="T15" fmla="*/ 0 w 29"/>
                  <a:gd name="T16" fmla="*/ 0 h 29"/>
                  <a:gd name="T17" fmla="*/ 29 w 29"/>
                  <a:gd name="T18" fmla="*/ 29 h 29"/>
                </a:gdLst>
                <a:ahLst/>
                <a:cxnLst>
                  <a:cxn ang="T10">
                    <a:pos x="T0" y="T1"/>
                  </a:cxn>
                  <a:cxn ang="T11">
                    <a:pos x="T2" y="T3"/>
                  </a:cxn>
                  <a:cxn ang="T12">
                    <a:pos x="T4" y="T5"/>
                  </a:cxn>
                  <a:cxn ang="T13">
                    <a:pos x="T6" y="T7"/>
                  </a:cxn>
                  <a:cxn ang="T14">
                    <a:pos x="T8" y="T9"/>
                  </a:cxn>
                </a:cxnLst>
                <a:rect l="T15" t="T16" r="T17" b="T18"/>
                <a:pathLst>
                  <a:path w="29" h="29">
                    <a:moveTo>
                      <a:pt x="29" y="20"/>
                    </a:moveTo>
                    <a:lnTo>
                      <a:pt x="12" y="29"/>
                    </a:lnTo>
                    <a:lnTo>
                      <a:pt x="0" y="9"/>
                    </a:lnTo>
                    <a:lnTo>
                      <a:pt x="20" y="0"/>
                    </a:lnTo>
                    <a:lnTo>
                      <a:pt x="29" y="20"/>
                    </a:lnTo>
                    <a:close/>
                  </a:path>
                </a:pathLst>
              </a:custGeom>
              <a:noFill/>
              <a:ln w="9525">
                <a:noFill/>
                <a:round/>
                <a:headEnd/>
                <a:tailEnd/>
              </a:ln>
            </p:spPr>
            <p:txBody>
              <a:bodyPr>
                <a:prstTxWarp prst="textNoShape">
                  <a:avLst/>
                </a:prstTxWarp>
              </a:bodyPr>
              <a:lstStyle/>
              <a:p>
                <a:endParaRPr lang="en-US"/>
              </a:p>
            </p:txBody>
          </p:sp>
          <p:sp>
            <p:nvSpPr>
              <p:cNvPr id="71756" name="Freeform 1835"/>
              <p:cNvSpPr>
                <a:spLocks/>
              </p:cNvSpPr>
              <p:nvPr/>
            </p:nvSpPr>
            <p:spPr bwMode="auto">
              <a:xfrm>
                <a:off x="4657" y="1795"/>
                <a:ext cx="6" cy="6"/>
              </a:xfrm>
              <a:custGeom>
                <a:avLst/>
                <a:gdLst>
                  <a:gd name="T0" fmla="*/ 29 w 29"/>
                  <a:gd name="T1" fmla="*/ 19 h 28"/>
                  <a:gd name="T2" fmla="*/ 9 w 29"/>
                  <a:gd name="T3" fmla="*/ 28 h 28"/>
                  <a:gd name="T4" fmla="*/ 0 w 29"/>
                  <a:gd name="T5" fmla="*/ 5 h 28"/>
                  <a:gd name="T6" fmla="*/ 17 w 29"/>
                  <a:gd name="T7" fmla="*/ 0 h 28"/>
                  <a:gd name="T8" fmla="*/ 29 w 29"/>
                  <a:gd name="T9" fmla="*/ 19 h 28"/>
                  <a:gd name="T10" fmla="*/ 0 60000 65536"/>
                  <a:gd name="T11" fmla="*/ 0 60000 65536"/>
                  <a:gd name="T12" fmla="*/ 0 60000 65536"/>
                  <a:gd name="T13" fmla="*/ 0 60000 65536"/>
                  <a:gd name="T14" fmla="*/ 0 60000 65536"/>
                  <a:gd name="T15" fmla="*/ 0 w 29"/>
                  <a:gd name="T16" fmla="*/ 0 h 28"/>
                  <a:gd name="T17" fmla="*/ 29 w 29"/>
                  <a:gd name="T18" fmla="*/ 28 h 28"/>
                </a:gdLst>
                <a:ahLst/>
                <a:cxnLst>
                  <a:cxn ang="T10">
                    <a:pos x="T0" y="T1"/>
                  </a:cxn>
                  <a:cxn ang="T11">
                    <a:pos x="T2" y="T3"/>
                  </a:cxn>
                  <a:cxn ang="T12">
                    <a:pos x="T4" y="T5"/>
                  </a:cxn>
                  <a:cxn ang="T13">
                    <a:pos x="T6" y="T7"/>
                  </a:cxn>
                  <a:cxn ang="T14">
                    <a:pos x="T8" y="T9"/>
                  </a:cxn>
                </a:cxnLst>
                <a:rect l="T15" t="T16" r="T17" b="T18"/>
                <a:pathLst>
                  <a:path w="29" h="28">
                    <a:moveTo>
                      <a:pt x="29" y="19"/>
                    </a:moveTo>
                    <a:lnTo>
                      <a:pt x="9" y="28"/>
                    </a:lnTo>
                    <a:lnTo>
                      <a:pt x="0" y="5"/>
                    </a:lnTo>
                    <a:lnTo>
                      <a:pt x="17" y="0"/>
                    </a:lnTo>
                    <a:lnTo>
                      <a:pt x="29" y="19"/>
                    </a:lnTo>
                    <a:close/>
                  </a:path>
                </a:pathLst>
              </a:custGeom>
              <a:noFill/>
              <a:ln w="9525">
                <a:noFill/>
                <a:round/>
                <a:headEnd/>
                <a:tailEnd/>
              </a:ln>
            </p:spPr>
            <p:txBody>
              <a:bodyPr>
                <a:prstTxWarp prst="textNoShape">
                  <a:avLst/>
                </a:prstTxWarp>
              </a:bodyPr>
              <a:lstStyle/>
              <a:p>
                <a:endParaRPr lang="en-US"/>
              </a:p>
            </p:txBody>
          </p:sp>
          <p:sp>
            <p:nvSpPr>
              <p:cNvPr id="71757" name="Freeform 1836"/>
              <p:cNvSpPr>
                <a:spLocks/>
              </p:cNvSpPr>
              <p:nvPr/>
            </p:nvSpPr>
            <p:spPr bwMode="auto">
              <a:xfrm>
                <a:off x="4654" y="1787"/>
                <a:ext cx="7" cy="9"/>
              </a:xfrm>
              <a:custGeom>
                <a:avLst/>
                <a:gdLst>
                  <a:gd name="T0" fmla="*/ 34 w 34"/>
                  <a:gd name="T1" fmla="*/ 41 h 46"/>
                  <a:gd name="T2" fmla="*/ 17 w 34"/>
                  <a:gd name="T3" fmla="*/ 46 h 46"/>
                  <a:gd name="T4" fmla="*/ 0 w 34"/>
                  <a:gd name="T5" fmla="*/ 9 h 46"/>
                  <a:gd name="T6" fmla="*/ 21 w 34"/>
                  <a:gd name="T7" fmla="*/ 0 h 46"/>
                  <a:gd name="T8" fmla="*/ 34 w 34"/>
                  <a:gd name="T9" fmla="*/ 41 h 46"/>
                  <a:gd name="T10" fmla="*/ 0 60000 65536"/>
                  <a:gd name="T11" fmla="*/ 0 60000 65536"/>
                  <a:gd name="T12" fmla="*/ 0 60000 65536"/>
                  <a:gd name="T13" fmla="*/ 0 60000 65536"/>
                  <a:gd name="T14" fmla="*/ 0 60000 65536"/>
                  <a:gd name="T15" fmla="*/ 0 w 34"/>
                  <a:gd name="T16" fmla="*/ 0 h 46"/>
                  <a:gd name="T17" fmla="*/ 34 w 34"/>
                  <a:gd name="T18" fmla="*/ 46 h 46"/>
                </a:gdLst>
                <a:ahLst/>
                <a:cxnLst>
                  <a:cxn ang="T10">
                    <a:pos x="T0" y="T1"/>
                  </a:cxn>
                  <a:cxn ang="T11">
                    <a:pos x="T2" y="T3"/>
                  </a:cxn>
                  <a:cxn ang="T12">
                    <a:pos x="T4" y="T5"/>
                  </a:cxn>
                  <a:cxn ang="T13">
                    <a:pos x="T6" y="T7"/>
                  </a:cxn>
                  <a:cxn ang="T14">
                    <a:pos x="T8" y="T9"/>
                  </a:cxn>
                </a:cxnLst>
                <a:rect l="T15" t="T16" r="T17" b="T18"/>
                <a:pathLst>
                  <a:path w="34" h="46">
                    <a:moveTo>
                      <a:pt x="34" y="41"/>
                    </a:moveTo>
                    <a:lnTo>
                      <a:pt x="17" y="46"/>
                    </a:lnTo>
                    <a:lnTo>
                      <a:pt x="0" y="9"/>
                    </a:lnTo>
                    <a:lnTo>
                      <a:pt x="21" y="0"/>
                    </a:lnTo>
                    <a:lnTo>
                      <a:pt x="34" y="41"/>
                    </a:lnTo>
                    <a:close/>
                  </a:path>
                </a:pathLst>
              </a:custGeom>
              <a:noFill/>
              <a:ln w="9525">
                <a:noFill/>
                <a:round/>
                <a:headEnd/>
                <a:tailEnd/>
              </a:ln>
            </p:spPr>
            <p:txBody>
              <a:bodyPr>
                <a:prstTxWarp prst="textNoShape">
                  <a:avLst/>
                </a:prstTxWarp>
              </a:bodyPr>
              <a:lstStyle/>
              <a:p>
                <a:endParaRPr lang="en-US"/>
              </a:p>
            </p:txBody>
          </p:sp>
          <p:sp>
            <p:nvSpPr>
              <p:cNvPr id="71758" name="Freeform 1837"/>
              <p:cNvSpPr>
                <a:spLocks/>
              </p:cNvSpPr>
              <p:nvPr/>
            </p:nvSpPr>
            <p:spPr bwMode="auto">
              <a:xfrm>
                <a:off x="4652" y="1780"/>
                <a:ext cx="6" cy="9"/>
              </a:xfrm>
              <a:custGeom>
                <a:avLst/>
                <a:gdLst>
                  <a:gd name="T0" fmla="*/ 32 w 32"/>
                  <a:gd name="T1" fmla="*/ 34 h 43"/>
                  <a:gd name="T2" fmla="*/ 11 w 32"/>
                  <a:gd name="T3" fmla="*/ 43 h 43"/>
                  <a:gd name="T4" fmla="*/ 0 w 32"/>
                  <a:gd name="T5" fmla="*/ 8 h 43"/>
                  <a:gd name="T6" fmla="*/ 19 w 32"/>
                  <a:gd name="T7" fmla="*/ 0 h 43"/>
                  <a:gd name="T8" fmla="*/ 32 w 32"/>
                  <a:gd name="T9" fmla="*/ 34 h 43"/>
                  <a:gd name="T10" fmla="*/ 0 60000 65536"/>
                  <a:gd name="T11" fmla="*/ 0 60000 65536"/>
                  <a:gd name="T12" fmla="*/ 0 60000 65536"/>
                  <a:gd name="T13" fmla="*/ 0 60000 65536"/>
                  <a:gd name="T14" fmla="*/ 0 60000 65536"/>
                  <a:gd name="T15" fmla="*/ 0 w 32"/>
                  <a:gd name="T16" fmla="*/ 0 h 43"/>
                  <a:gd name="T17" fmla="*/ 32 w 32"/>
                  <a:gd name="T18" fmla="*/ 43 h 43"/>
                </a:gdLst>
                <a:ahLst/>
                <a:cxnLst>
                  <a:cxn ang="T10">
                    <a:pos x="T0" y="T1"/>
                  </a:cxn>
                  <a:cxn ang="T11">
                    <a:pos x="T2" y="T3"/>
                  </a:cxn>
                  <a:cxn ang="T12">
                    <a:pos x="T4" y="T5"/>
                  </a:cxn>
                  <a:cxn ang="T13">
                    <a:pos x="T6" y="T7"/>
                  </a:cxn>
                  <a:cxn ang="T14">
                    <a:pos x="T8" y="T9"/>
                  </a:cxn>
                </a:cxnLst>
                <a:rect l="T15" t="T16" r="T17" b="T18"/>
                <a:pathLst>
                  <a:path w="32" h="43">
                    <a:moveTo>
                      <a:pt x="32" y="34"/>
                    </a:moveTo>
                    <a:lnTo>
                      <a:pt x="11" y="43"/>
                    </a:lnTo>
                    <a:lnTo>
                      <a:pt x="0" y="8"/>
                    </a:lnTo>
                    <a:lnTo>
                      <a:pt x="19" y="0"/>
                    </a:lnTo>
                    <a:lnTo>
                      <a:pt x="32" y="34"/>
                    </a:lnTo>
                    <a:close/>
                  </a:path>
                </a:pathLst>
              </a:custGeom>
              <a:noFill/>
              <a:ln w="9525">
                <a:noFill/>
                <a:round/>
                <a:headEnd/>
                <a:tailEnd/>
              </a:ln>
            </p:spPr>
            <p:txBody>
              <a:bodyPr>
                <a:prstTxWarp prst="textNoShape">
                  <a:avLst/>
                </a:prstTxWarp>
              </a:bodyPr>
              <a:lstStyle/>
              <a:p>
                <a:endParaRPr lang="en-US"/>
              </a:p>
            </p:txBody>
          </p:sp>
          <p:sp>
            <p:nvSpPr>
              <p:cNvPr id="71759" name="Freeform 1838"/>
              <p:cNvSpPr>
                <a:spLocks/>
              </p:cNvSpPr>
              <p:nvPr/>
            </p:nvSpPr>
            <p:spPr bwMode="auto">
              <a:xfrm>
                <a:off x="4649" y="1774"/>
                <a:ext cx="6" cy="8"/>
              </a:xfrm>
              <a:custGeom>
                <a:avLst/>
                <a:gdLst>
                  <a:gd name="T0" fmla="*/ 32 w 32"/>
                  <a:gd name="T1" fmla="*/ 32 h 40"/>
                  <a:gd name="T2" fmla="*/ 13 w 32"/>
                  <a:gd name="T3" fmla="*/ 40 h 40"/>
                  <a:gd name="T4" fmla="*/ 0 w 32"/>
                  <a:gd name="T5" fmla="*/ 8 h 40"/>
                  <a:gd name="T6" fmla="*/ 21 w 32"/>
                  <a:gd name="T7" fmla="*/ 0 h 40"/>
                  <a:gd name="T8" fmla="*/ 21 w 32"/>
                  <a:gd name="T9" fmla="*/ 2 h 40"/>
                  <a:gd name="T10" fmla="*/ 32 w 32"/>
                  <a:gd name="T11" fmla="*/ 32 h 40"/>
                  <a:gd name="T12" fmla="*/ 0 60000 65536"/>
                  <a:gd name="T13" fmla="*/ 0 60000 65536"/>
                  <a:gd name="T14" fmla="*/ 0 60000 65536"/>
                  <a:gd name="T15" fmla="*/ 0 60000 65536"/>
                  <a:gd name="T16" fmla="*/ 0 60000 65536"/>
                  <a:gd name="T17" fmla="*/ 0 60000 65536"/>
                  <a:gd name="T18" fmla="*/ 0 w 32"/>
                  <a:gd name="T19" fmla="*/ 0 h 40"/>
                  <a:gd name="T20" fmla="*/ 32 w 32"/>
                  <a:gd name="T21" fmla="*/ 40 h 40"/>
                </a:gdLst>
                <a:ahLst/>
                <a:cxnLst>
                  <a:cxn ang="T12">
                    <a:pos x="T0" y="T1"/>
                  </a:cxn>
                  <a:cxn ang="T13">
                    <a:pos x="T2" y="T3"/>
                  </a:cxn>
                  <a:cxn ang="T14">
                    <a:pos x="T4" y="T5"/>
                  </a:cxn>
                  <a:cxn ang="T15">
                    <a:pos x="T6" y="T7"/>
                  </a:cxn>
                  <a:cxn ang="T16">
                    <a:pos x="T8" y="T9"/>
                  </a:cxn>
                  <a:cxn ang="T17">
                    <a:pos x="T10" y="T11"/>
                  </a:cxn>
                </a:cxnLst>
                <a:rect l="T18" t="T19" r="T20" b="T21"/>
                <a:pathLst>
                  <a:path w="32" h="40">
                    <a:moveTo>
                      <a:pt x="32" y="32"/>
                    </a:moveTo>
                    <a:lnTo>
                      <a:pt x="13" y="40"/>
                    </a:lnTo>
                    <a:lnTo>
                      <a:pt x="0" y="8"/>
                    </a:lnTo>
                    <a:lnTo>
                      <a:pt x="21" y="0"/>
                    </a:lnTo>
                    <a:lnTo>
                      <a:pt x="21" y="2"/>
                    </a:lnTo>
                    <a:lnTo>
                      <a:pt x="32" y="32"/>
                    </a:lnTo>
                    <a:close/>
                  </a:path>
                </a:pathLst>
              </a:custGeom>
              <a:noFill/>
              <a:ln w="9525">
                <a:noFill/>
                <a:round/>
                <a:headEnd/>
                <a:tailEnd/>
              </a:ln>
            </p:spPr>
            <p:txBody>
              <a:bodyPr>
                <a:prstTxWarp prst="textNoShape">
                  <a:avLst/>
                </a:prstTxWarp>
              </a:bodyPr>
              <a:lstStyle/>
              <a:p>
                <a:endParaRPr lang="en-US"/>
              </a:p>
            </p:txBody>
          </p:sp>
          <p:sp>
            <p:nvSpPr>
              <p:cNvPr id="71760" name="Freeform 1839"/>
              <p:cNvSpPr>
                <a:spLocks/>
              </p:cNvSpPr>
              <p:nvPr/>
            </p:nvSpPr>
            <p:spPr bwMode="auto">
              <a:xfrm>
                <a:off x="4648" y="1769"/>
                <a:ext cx="5" cy="7"/>
              </a:xfrm>
              <a:custGeom>
                <a:avLst/>
                <a:gdLst>
                  <a:gd name="T0" fmla="*/ 28 w 28"/>
                  <a:gd name="T1" fmla="*/ 26 h 34"/>
                  <a:gd name="T2" fmla="*/ 7 w 28"/>
                  <a:gd name="T3" fmla="*/ 34 h 34"/>
                  <a:gd name="T4" fmla="*/ 0 w 28"/>
                  <a:gd name="T5" fmla="*/ 8 h 34"/>
                  <a:gd name="T6" fmla="*/ 17 w 28"/>
                  <a:gd name="T7" fmla="*/ 0 h 34"/>
                  <a:gd name="T8" fmla="*/ 20 w 28"/>
                  <a:gd name="T9" fmla="*/ 0 h 34"/>
                  <a:gd name="T10" fmla="*/ 28 w 28"/>
                  <a:gd name="T11" fmla="*/ 26 h 34"/>
                  <a:gd name="T12" fmla="*/ 0 60000 65536"/>
                  <a:gd name="T13" fmla="*/ 0 60000 65536"/>
                  <a:gd name="T14" fmla="*/ 0 60000 65536"/>
                  <a:gd name="T15" fmla="*/ 0 60000 65536"/>
                  <a:gd name="T16" fmla="*/ 0 60000 65536"/>
                  <a:gd name="T17" fmla="*/ 0 60000 65536"/>
                  <a:gd name="T18" fmla="*/ 0 w 28"/>
                  <a:gd name="T19" fmla="*/ 0 h 34"/>
                  <a:gd name="T20" fmla="*/ 28 w 28"/>
                  <a:gd name="T21" fmla="*/ 34 h 34"/>
                </a:gdLst>
                <a:ahLst/>
                <a:cxnLst>
                  <a:cxn ang="T12">
                    <a:pos x="T0" y="T1"/>
                  </a:cxn>
                  <a:cxn ang="T13">
                    <a:pos x="T2" y="T3"/>
                  </a:cxn>
                  <a:cxn ang="T14">
                    <a:pos x="T4" y="T5"/>
                  </a:cxn>
                  <a:cxn ang="T15">
                    <a:pos x="T6" y="T7"/>
                  </a:cxn>
                  <a:cxn ang="T16">
                    <a:pos x="T8" y="T9"/>
                  </a:cxn>
                  <a:cxn ang="T17">
                    <a:pos x="T10" y="T11"/>
                  </a:cxn>
                </a:cxnLst>
                <a:rect l="T18" t="T19" r="T20" b="T21"/>
                <a:pathLst>
                  <a:path w="28" h="34">
                    <a:moveTo>
                      <a:pt x="28" y="26"/>
                    </a:moveTo>
                    <a:lnTo>
                      <a:pt x="7" y="34"/>
                    </a:lnTo>
                    <a:lnTo>
                      <a:pt x="0" y="8"/>
                    </a:lnTo>
                    <a:lnTo>
                      <a:pt x="17" y="0"/>
                    </a:lnTo>
                    <a:lnTo>
                      <a:pt x="20" y="0"/>
                    </a:lnTo>
                    <a:lnTo>
                      <a:pt x="28" y="26"/>
                    </a:lnTo>
                    <a:close/>
                  </a:path>
                </a:pathLst>
              </a:custGeom>
              <a:noFill/>
              <a:ln w="9525">
                <a:noFill/>
                <a:round/>
                <a:headEnd/>
                <a:tailEnd/>
              </a:ln>
            </p:spPr>
            <p:txBody>
              <a:bodyPr>
                <a:prstTxWarp prst="textNoShape">
                  <a:avLst/>
                </a:prstTxWarp>
              </a:bodyPr>
              <a:lstStyle/>
              <a:p>
                <a:endParaRPr lang="en-US"/>
              </a:p>
            </p:txBody>
          </p:sp>
          <p:sp>
            <p:nvSpPr>
              <p:cNvPr id="71761" name="Freeform 1840"/>
              <p:cNvSpPr>
                <a:spLocks/>
              </p:cNvSpPr>
              <p:nvPr/>
            </p:nvSpPr>
            <p:spPr bwMode="auto">
              <a:xfrm>
                <a:off x="4645" y="1764"/>
                <a:ext cx="6" cy="6"/>
              </a:xfrm>
              <a:custGeom>
                <a:avLst/>
                <a:gdLst>
                  <a:gd name="T0" fmla="*/ 29 w 29"/>
                  <a:gd name="T1" fmla="*/ 26 h 34"/>
                  <a:gd name="T2" fmla="*/ 12 w 29"/>
                  <a:gd name="T3" fmla="*/ 34 h 34"/>
                  <a:gd name="T4" fmla="*/ 0 w 29"/>
                  <a:gd name="T5" fmla="*/ 11 h 34"/>
                  <a:gd name="T6" fmla="*/ 17 w 29"/>
                  <a:gd name="T7" fmla="*/ 0 h 34"/>
                  <a:gd name="T8" fmla="*/ 17 w 29"/>
                  <a:gd name="T9" fmla="*/ 3 h 34"/>
                  <a:gd name="T10" fmla="*/ 29 w 29"/>
                  <a:gd name="T11" fmla="*/ 26 h 34"/>
                  <a:gd name="T12" fmla="*/ 0 60000 65536"/>
                  <a:gd name="T13" fmla="*/ 0 60000 65536"/>
                  <a:gd name="T14" fmla="*/ 0 60000 65536"/>
                  <a:gd name="T15" fmla="*/ 0 60000 65536"/>
                  <a:gd name="T16" fmla="*/ 0 60000 65536"/>
                  <a:gd name="T17" fmla="*/ 0 60000 65536"/>
                  <a:gd name="T18" fmla="*/ 0 w 29"/>
                  <a:gd name="T19" fmla="*/ 0 h 34"/>
                  <a:gd name="T20" fmla="*/ 29 w 29"/>
                  <a:gd name="T21" fmla="*/ 34 h 34"/>
                </a:gdLst>
                <a:ahLst/>
                <a:cxnLst>
                  <a:cxn ang="T12">
                    <a:pos x="T0" y="T1"/>
                  </a:cxn>
                  <a:cxn ang="T13">
                    <a:pos x="T2" y="T3"/>
                  </a:cxn>
                  <a:cxn ang="T14">
                    <a:pos x="T4" y="T5"/>
                  </a:cxn>
                  <a:cxn ang="T15">
                    <a:pos x="T6" y="T7"/>
                  </a:cxn>
                  <a:cxn ang="T16">
                    <a:pos x="T8" y="T9"/>
                  </a:cxn>
                  <a:cxn ang="T17">
                    <a:pos x="T10" y="T11"/>
                  </a:cxn>
                </a:cxnLst>
                <a:rect l="T18" t="T19" r="T20" b="T21"/>
                <a:pathLst>
                  <a:path w="29" h="34">
                    <a:moveTo>
                      <a:pt x="29" y="26"/>
                    </a:moveTo>
                    <a:lnTo>
                      <a:pt x="12" y="34"/>
                    </a:lnTo>
                    <a:lnTo>
                      <a:pt x="0" y="11"/>
                    </a:lnTo>
                    <a:lnTo>
                      <a:pt x="17" y="0"/>
                    </a:lnTo>
                    <a:lnTo>
                      <a:pt x="17" y="3"/>
                    </a:lnTo>
                    <a:lnTo>
                      <a:pt x="29" y="26"/>
                    </a:lnTo>
                    <a:close/>
                  </a:path>
                </a:pathLst>
              </a:custGeom>
              <a:noFill/>
              <a:ln w="9525">
                <a:noFill/>
                <a:round/>
                <a:headEnd/>
                <a:tailEnd/>
              </a:ln>
            </p:spPr>
            <p:txBody>
              <a:bodyPr>
                <a:prstTxWarp prst="textNoShape">
                  <a:avLst/>
                </a:prstTxWarp>
              </a:bodyPr>
              <a:lstStyle/>
              <a:p>
                <a:endParaRPr lang="en-US"/>
              </a:p>
            </p:txBody>
          </p:sp>
          <p:sp>
            <p:nvSpPr>
              <p:cNvPr id="71762" name="Freeform 1841"/>
              <p:cNvSpPr>
                <a:spLocks/>
              </p:cNvSpPr>
              <p:nvPr/>
            </p:nvSpPr>
            <p:spPr bwMode="auto">
              <a:xfrm>
                <a:off x="4643" y="1760"/>
                <a:ext cx="6" cy="6"/>
              </a:xfrm>
              <a:custGeom>
                <a:avLst/>
                <a:gdLst>
                  <a:gd name="T0" fmla="*/ 28 w 28"/>
                  <a:gd name="T1" fmla="*/ 20 h 31"/>
                  <a:gd name="T2" fmla="*/ 11 w 28"/>
                  <a:gd name="T3" fmla="*/ 31 h 31"/>
                  <a:gd name="T4" fmla="*/ 0 w 28"/>
                  <a:gd name="T5" fmla="*/ 14 h 31"/>
                  <a:gd name="T6" fmla="*/ 11 w 28"/>
                  <a:gd name="T7" fmla="*/ 0 h 31"/>
                  <a:gd name="T8" fmla="*/ 13 w 28"/>
                  <a:gd name="T9" fmla="*/ 3 h 31"/>
                  <a:gd name="T10" fmla="*/ 28 w 28"/>
                  <a:gd name="T11" fmla="*/ 20 h 31"/>
                  <a:gd name="T12" fmla="*/ 0 60000 65536"/>
                  <a:gd name="T13" fmla="*/ 0 60000 65536"/>
                  <a:gd name="T14" fmla="*/ 0 60000 65536"/>
                  <a:gd name="T15" fmla="*/ 0 60000 65536"/>
                  <a:gd name="T16" fmla="*/ 0 60000 65536"/>
                  <a:gd name="T17" fmla="*/ 0 60000 65536"/>
                  <a:gd name="T18" fmla="*/ 0 w 28"/>
                  <a:gd name="T19" fmla="*/ 0 h 31"/>
                  <a:gd name="T20" fmla="*/ 28 w 28"/>
                  <a:gd name="T21" fmla="*/ 31 h 31"/>
                </a:gdLst>
                <a:ahLst/>
                <a:cxnLst>
                  <a:cxn ang="T12">
                    <a:pos x="T0" y="T1"/>
                  </a:cxn>
                  <a:cxn ang="T13">
                    <a:pos x="T2" y="T3"/>
                  </a:cxn>
                  <a:cxn ang="T14">
                    <a:pos x="T4" y="T5"/>
                  </a:cxn>
                  <a:cxn ang="T15">
                    <a:pos x="T6" y="T7"/>
                  </a:cxn>
                  <a:cxn ang="T16">
                    <a:pos x="T8" y="T9"/>
                  </a:cxn>
                  <a:cxn ang="T17">
                    <a:pos x="T10" y="T11"/>
                  </a:cxn>
                </a:cxnLst>
                <a:rect l="T18" t="T19" r="T20" b="T21"/>
                <a:pathLst>
                  <a:path w="28" h="31">
                    <a:moveTo>
                      <a:pt x="28" y="20"/>
                    </a:moveTo>
                    <a:lnTo>
                      <a:pt x="11" y="31"/>
                    </a:lnTo>
                    <a:lnTo>
                      <a:pt x="0" y="14"/>
                    </a:lnTo>
                    <a:lnTo>
                      <a:pt x="11" y="0"/>
                    </a:lnTo>
                    <a:lnTo>
                      <a:pt x="13" y="3"/>
                    </a:lnTo>
                    <a:lnTo>
                      <a:pt x="28" y="20"/>
                    </a:lnTo>
                    <a:close/>
                  </a:path>
                </a:pathLst>
              </a:custGeom>
              <a:noFill/>
              <a:ln w="9525">
                <a:noFill/>
                <a:round/>
                <a:headEnd/>
                <a:tailEnd/>
              </a:ln>
            </p:spPr>
            <p:txBody>
              <a:bodyPr>
                <a:prstTxWarp prst="textNoShape">
                  <a:avLst/>
                </a:prstTxWarp>
              </a:bodyPr>
              <a:lstStyle/>
              <a:p>
                <a:endParaRPr lang="en-US"/>
              </a:p>
            </p:txBody>
          </p:sp>
          <p:sp>
            <p:nvSpPr>
              <p:cNvPr id="71763" name="Freeform 1842"/>
              <p:cNvSpPr>
                <a:spLocks/>
              </p:cNvSpPr>
              <p:nvPr/>
            </p:nvSpPr>
            <p:spPr bwMode="auto">
              <a:xfrm>
                <a:off x="4639" y="1756"/>
                <a:ext cx="6" cy="6"/>
              </a:xfrm>
              <a:custGeom>
                <a:avLst/>
                <a:gdLst>
                  <a:gd name="T0" fmla="*/ 29 w 29"/>
                  <a:gd name="T1" fmla="*/ 17 h 31"/>
                  <a:gd name="T2" fmla="*/ 18 w 29"/>
                  <a:gd name="T3" fmla="*/ 31 h 31"/>
                  <a:gd name="T4" fmla="*/ 0 w 29"/>
                  <a:gd name="T5" fmla="*/ 17 h 31"/>
                  <a:gd name="T6" fmla="*/ 9 w 29"/>
                  <a:gd name="T7" fmla="*/ 0 h 31"/>
                  <a:gd name="T8" fmla="*/ 11 w 29"/>
                  <a:gd name="T9" fmla="*/ 2 h 31"/>
                  <a:gd name="T10" fmla="*/ 29 w 29"/>
                  <a:gd name="T11" fmla="*/ 17 h 31"/>
                  <a:gd name="T12" fmla="*/ 0 60000 65536"/>
                  <a:gd name="T13" fmla="*/ 0 60000 65536"/>
                  <a:gd name="T14" fmla="*/ 0 60000 65536"/>
                  <a:gd name="T15" fmla="*/ 0 60000 65536"/>
                  <a:gd name="T16" fmla="*/ 0 60000 65536"/>
                  <a:gd name="T17" fmla="*/ 0 60000 65536"/>
                  <a:gd name="T18" fmla="*/ 0 w 29"/>
                  <a:gd name="T19" fmla="*/ 0 h 31"/>
                  <a:gd name="T20" fmla="*/ 29 w 29"/>
                  <a:gd name="T21" fmla="*/ 31 h 31"/>
                </a:gdLst>
                <a:ahLst/>
                <a:cxnLst>
                  <a:cxn ang="T12">
                    <a:pos x="T0" y="T1"/>
                  </a:cxn>
                  <a:cxn ang="T13">
                    <a:pos x="T2" y="T3"/>
                  </a:cxn>
                  <a:cxn ang="T14">
                    <a:pos x="T4" y="T5"/>
                  </a:cxn>
                  <a:cxn ang="T15">
                    <a:pos x="T6" y="T7"/>
                  </a:cxn>
                  <a:cxn ang="T16">
                    <a:pos x="T8" y="T9"/>
                  </a:cxn>
                  <a:cxn ang="T17">
                    <a:pos x="T10" y="T11"/>
                  </a:cxn>
                </a:cxnLst>
                <a:rect l="T18" t="T19" r="T20" b="T21"/>
                <a:pathLst>
                  <a:path w="29" h="31">
                    <a:moveTo>
                      <a:pt x="29" y="17"/>
                    </a:moveTo>
                    <a:lnTo>
                      <a:pt x="18" y="31"/>
                    </a:lnTo>
                    <a:lnTo>
                      <a:pt x="0" y="17"/>
                    </a:lnTo>
                    <a:lnTo>
                      <a:pt x="9" y="0"/>
                    </a:lnTo>
                    <a:lnTo>
                      <a:pt x="11" y="2"/>
                    </a:lnTo>
                    <a:lnTo>
                      <a:pt x="29" y="17"/>
                    </a:lnTo>
                    <a:close/>
                  </a:path>
                </a:pathLst>
              </a:custGeom>
              <a:noFill/>
              <a:ln w="9525">
                <a:noFill/>
                <a:round/>
                <a:headEnd/>
                <a:tailEnd/>
              </a:ln>
            </p:spPr>
            <p:txBody>
              <a:bodyPr>
                <a:prstTxWarp prst="textNoShape">
                  <a:avLst/>
                </a:prstTxWarp>
              </a:bodyPr>
              <a:lstStyle/>
              <a:p>
                <a:endParaRPr lang="en-US"/>
              </a:p>
            </p:txBody>
          </p:sp>
          <p:sp>
            <p:nvSpPr>
              <p:cNvPr id="71764" name="Freeform 1843"/>
              <p:cNvSpPr>
                <a:spLocks/>
              </p:cNvSpPr>
              <p:nvPr/>
            </p:nvSpPr>
            <p:spPr bwMode="auto">
              <a:xfrm>
                <a:off x="4637" y="1755"/>
                <a:ext cx="4" cy="5"/>
              </a:xfrm>
              <a:custGeom>
                <a:avLst/>
                <a:gdLst>
                  <a:gd name="T0" fmla="*/ 21 w 21"/>
                  <a:gd name="T1" fmla="*/ 6 h 23"/>
                  <a:gd name="T2" fmla="*/ 12 w 21"/>
                  <a:gd name="T3" fmla="*/ 23 h 23"/>
                  <a:gd name="T4" fmla="*/ 0 w 21"/>
                  <a:gd name="T5" fmla="*/ 17 h 23"/>
                  <a:gd name="T6" fmla="*/ 9 w 21"/>
                  <a:gd name="T7" fmla="*/ 0 h 23"/>
                  <a:gd name="T8" fmla="*/ 21 w 21"/>
                  <a:gd name="T9" fmla="*/ 6 h 23"/>
                  <a:gd name="T10" fmla="*/ 0 60000 65536"/>
                  <a:gd name="T11" fmla="*/ 0 60000 65536"/>
                  <a:gd name="T12" fmla="*/ 0 60000 65536"/>
                  <a:gd name="T13" fmla="*/ 0 60000 65536"/>
                  <a:gd name="T14" fmla="*/ 0 60000 65536"/>
                  <a:gd name="T15" fmla="*/ 0 w 21"/>
                  <a:gd name="T16" fmla="*/ 0 h 23"/>
                  <a:gd name="T17" fmla="*/ 21 w 21"/>
                  <a:gd name="T18" fmla="*/ 23 h 23"/>
                </a:gdLst>
                <a:ahLst/>
                <a:cxnLst>
                  <a:cxn ang="T10">
                    <a:pos x="T0" y="T1"/>
                  </a:cxn>
                  <a:cxn ang="T11">
                    <a:pos x="T2" y="T3"/>
                  </a:cxn>
                  <a:cxn ang="T12">
                    <a:pos x="T4" y="T5"/>
                  </a:cxn>
                  <a:cxn ang="T13">
                    <a:pos x="T6" y="T7"/>
                  </a:cxn>
                  <a:cxn ang="T14">
                    <a:pos x="T8" y="T9"/>
                  </a:cxn>
                </a:cxnLst>
                <a:rect l="T15" t="T16" r="T17" b="T18"/>
                <a:pathLst>
                  <a:path w="21" h="23">
                    <a:moveTo>
                      <a:pt x="21" y="6"/>
                    </a:moveTo>
                    <a:lnTo>
                      <a:pt x="12" y="23"/>
                    </a:lnTo>
                    <a:lnTo>
                      <a:pt x="0" y="17"/>
                    </a:lnTo>
                    <a:lnTo>
                      <a:pt x="9" y="0"/>
                    </a:lnTo>
                    <a:lnTo>
                      <a:pt x="21" y="6"/>
                    </a:lnTo>
                    <a:close/>
                  </a:path>
                </a:pathLst>
              </a:custGeom>
              <a:noFill/>
              <a:ln w="9525">
                <a:noFill/>
                <a:round/>
                <a:headEnd/>
                <a:tailEnd/>
              </a:ln>
            </p:spPr>
            <p:txBody>
              <a:bodyPr>
                <a:prstTxWarp prst="textNoShape">
                  <a:avLst/>
                </a:prstTxWarp>
              </a:bodyPr>
              <a:lstStyle/>
              <a:p>
                <a:endParaRPr lang="en-US"/>
              </a:p>
            </p:txBody>
          </p:sp>
          <p:sp>
            <p:nvSpPr>
              <p:cNvPr id="71765" name="Freeform 1844"/>
              <p:cNvSpPr>
                <a:spLocks/>
              </p:cNvSpPr>
              <p:nvPr/>
            </p:nvSpPr>
            <p:spPr bwMode="auto">
              <a:xfrm>
                <a:off x="4634" y="1754"/>
                <a:ext cx="5" cy="4"/>
              </a:xfrm>
              <a:custGeom>
                <a:avLst/>
                <a:gdLst>
                  <a:gd name="T0" fmla="*/ 23 w 23"/>
                  <a:gd name="T1" fmla="*/ 6 h 23"/>
                  <a:gd name="T2" fmla="*/ 14 w 23"/>
                  <a:gd name="T3" fmla="*/ 23 h 23"/>
                  <a:gd name="T4" fmla="*/ 0 w 23"/>
                  <a:gd name="T5" fmla="*/ 21 h 23"/>
                  <a:gd name="T6" fmla="*/ 6 w 23"/>
                  <a:gd name="T7" fmla="*/ 0 h 23"/>
                  <a:gd name="T8" fmla="*/ 9 w 23"/>
                  <a:gd name="T9" fmla="*/ 0 h 23"/>
                  <a:gd name="T10" fmla="*/ 23 w 23"/>
                  <a:gd name="T11" fmla="*/ 6 h 23"/>
                  <a:gd name="T12" fmla="*/ 0 60000 65536"/>
                  <a:gd name="T13" fmla="*/ 0 60000 65536"/>
                  <a:gd name="T14" fmla="*/ 0 60000 65536"/>
                  <a:gd name="T15" fmla="*/ 0 60000 65536"/>
                  <a:gd name="T16" fmla="*/ 0 60000 65536"/>
                  <a:gd name="T17" fmla="*/ 0 60000 65536"/>
                  <a:gd name="T18" fmla="*/ 0 w 23"/>
                  <a:gd name="T19" fmla="*/ 0 h 23"/>
                  <a:gd name="T20" fmla="*/ 23 w 23"/>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23" h="23">
                    <a:moveTo>
                      <a:pt x="23" y="6"/>
                    </a:moveTo>
                    <a:lnTo>
                      <a:pt x="14" y="23"/>
                    </a:lnTo>
                    <a:lnTo>
                      <a:pt x="0" y="21"/>
                    </a:lnTo>
                    <a:lnTo>
                      <a:pt x="6" y="0"/>
                    </a:lnTo>
                    <a:lnTo>
                      <a:pt x="9" y="0"/>
                    </a:lnTo>
                    <a:lnTo>
                      <a:pt x="23" y="6"/>
                    </a:lnTo>
                    <a:close/>
                  </a:path>
                </a:pathLst>
              </a:custGeom>
              <a:noFill/>
              <a:ln w="9525">
                <a:noFill/>
                <a:round/>
                <a:headEnd/>
                <a:tailEnd/>
              </a:ln>
            </p:spPr>
            <p:txBody>
              <a:bodyPr>
                <a:prstTxWarp prst="textNoShape">
                  <a:avLst/>
                </a:prstTxWarp>
              </a:bodyPr>
              <a:lstStyle/>
              <a:p>
                <a:endParaRPr lang="en-US"/>
              </a:p>
            </p:txBody>
          </p:sp>
          <p:sp>
            <p:nvSpPr>
              <p:cNvPr id="71766" name="Freeform 1845"/>
              <p:cNvSpPr>
                <a:spLocks/>
              </p:cNvSpPr>
              <p:nvPr/>
            </p:nvSpPr>
            <p:spPr bwMode="auto">
              <a:xfrm>
                <a:off x="4631" y="1753"/>
                <a:ext cx="4" cy="5"/>
              </a:xfrm>
              <a:custGeom>
                <a:avLst/>
                <a:gdLst>
                  <a:gd name="T0" fmla="*/ 20 w 20"/>
                  <a:gd name="T1" fmla="*/ 5 h 26"/>
                  <a:gd name="T2" fmla="*/ 14 w 20"/>
                  <a:gd name="T3" fmla="*/ 26 h 26"/>
                  <a:gd name="T4" fmla="*/ 0 w 20"/>
                  <a:gd name="T5" fmla="*/ 19 h 26"/>
                  <a:gd name="T6" fmla="*/ 6 w 20"/>
                  <a:gd name="T7" fmla="*/ 0 h 26"/>
                  <a:gd name="T8" fmla="*/ 20 w 20"/>
                  <a:gd name="T9" fmla="*/ 5 h 26"/>
                  <a:gd name="T10" fmla="*/ 0 60000 65536"/>
                  <a:gd name="T11" fmla="*/ 0 60000 65536"/>
                  <a:gd name="T12" fmla="*/ 0 60000 65536"/>
                  <a:gd name="T13" fmla="*/ 0 60000 65536"/>
                  <a:gd name="T14" fmla="*/ 0 60000 65536"/>
                  <a:gd name="T15" fmla="*/ 0 w 20"/>
                  <a:gd name="T16" fmla="*/ 0 h 26"/>
                  <a:gd name="T17" fmla="*/ 20 w 20"/>
                  <a:gd name="T18" fmla="*/ 26 h 26"/>
                </a:gdLst>
                <a:ahLst/>
                <a:cxnLst>
                  <a:cxn ang="T10">
                    <a:pos x="T0" y="T1"/>
                  </a:cxn>
                  <a:cxn ang="T11">
                    <a:pos x="T2" y="T3"/>
                  </a:cxn>
                  <a:cxn ang="T12">
                    <a:pos x="T4" y="T5"/>
                  </a:cxn>
                  <a:cxn ang="T13">
                    <a:pos x="T6" y="T7"/>
                  </a:cxn>
                  <a:cxn ang="T14">
                    <a:pos x="T8" y="T9"/>
                  </a:cxn>
                </a:cxnLst>
                <a:rect l="T15" t="T16" r="T17" b="T18"/>
                <a:pathLst>
                  <a:path w="20" h="26">
                    <a:moveTo>
                      <a:pt x="20" y="5"/>
                    </a:moveTo>
                    <a:lnTo>
                      <a:pt x="14" y="26"/>
                    </a:lnTo>
                    <a:lnTo>
                      <a:pt x="0" y="19"/>
                    </a:lnTo>
                    <a:lnTo>
                      <a:pt x="6" y="0"/>
                    </a:lnTo>
                    <a:lnTo>
                      <a:pt x="20" y="5"/>
                    </a:lnTo>
                    <a:close/>
                  </a:path>
                </a:pathLst>
              </a:custGeom>
              <a:noFill/>
              <a:ln w="9525">
                <a:noFill/>
                <a:round/>
                <a:headEnd/>
                <a:tailEnd/>
              </a:ln>
            </p:spPr>
            <p:txBody>
              <a:bodyPr>
                <a:prstTxWarp prst="textNoShape">
                  <a:avLst/>
                </a:prstTxWarp>
              </a:bodyPr>
              <a:lstStyle/>
              <a:p>
                <a:endParaRPr lang="en-US"/>
              </a:p>
            </p:txBody>
          </p:sp>
          <p:sp>
            <p:nvSpPr>
              <p:cNvPr id="71767" name="Freeform 1846"/>
              <p:cNvSpPr>
                <a:spLocks/>
              </p:cNvSpPr>
              <p:nvPr/>
            </p:nvSpPr>
            <p:spPr bwMode="auto">
              <a:xfrm>
                <a:off x="4628" y="1752"/>
                <a:ext cx="5" cy="5"/>
              </a:xfrm>
              <a:custGeom>
                <a:avLst/>
                <a:gdLst>
                  <a:gd name="T0" fmla="*/ 24 w 24"/>
                  <a:gd name="T1" fmla="*/ 4 h 23"/>
                  <a:gd name="T2" fmla="*/ 18 w 24"/>
                  <a:gd name="T3" fmla="*/ 23 h 23"/>
                  <a:gd name="T4" fmla="*/ 0 w 24"/>
                  <a:gd name="T5" fmla="*/ 21 h 23"/>
                  <a:gd name="T6" fmla="*/ 3 w 24"/>
                  <a:gd name="T7" fmla="*/ 0 h 23"/>
                  <a:gd name="T8" fmla="*/ 24 w 24"/>
                  <a:gd name="T9" fmla="*/ 4 h 23"/>
                  <a:gd name="T10" fmla="*/ 0 60000 65536"/>
                  <a:gd name="T11" fmla="*/ 0 60000 65536"/>
                  <a:gd name="T12" fmla="*/ 0 60000 65536"/>
                  <a:gd name="T13" fmla="*/ 0 60000 65536"/>
                  <a:gd name="T14" fmla="*/ 0 60000 65536"/>
                  <a:gd name="T15" fmla="*/ 0 w 24"/>
                  <a:gd name="T16" fmla="*/ 0 h 23"/>
                  <a:gd name="T17" fmla="*/ 24 w 24"/>
                  <a:gd name="T18" fmla="*/ 23 h 23"/>
                </a:gdLst>
                <a:ahLst/>
                <a:cxnLst>
                  <a:cxn ang="T10">
                    <a:pos x="T0" y="T1"/>
                  </a:cxn>
                  <a:cxn ang="T11">
                    <a:pos x="T2" y="T3"/>
                  </a:cxn>
                  <a:cxn ang="T12">
                    <a:pos x="T4" y="T5"/>
                  </a:cxn>
                  <a:cxn ang="T13">
                    <a:pos x="T6" y="T7"/>
                  </a:cxn>
                  <a:cxn ang="T14">
                    <a:pos x="T8" y="T9"/>
                  </a:cxn>
                </a:cxnLst>
                <a:rect l="T15" t="T16" r="T17" b="T18"/>
                <a:pathLst>
                  <a:path w="24" h="23">
                    <a:moveTo>
                      <a:pt x="24" y="4"/>
                    </a:moveTo>
                    <a:lnTo>
                      <a:pt x="18" y="23"/>
                    </a:lnTo>
                    <a:lnTo>
                      <a:pt x="0" y="21"/>
                    </a:lnTo>
                    <a:lnTo>
                      <a:pt x="3" y="0"/>
                    </a:lnTo>
                    <a:lnTo>
                      <a:pt x="24" y="4"/>
                    </a:lnTo>
                    <a:close/>
                  </a:path>
                </a:pathLst>
              </a:custGeom>
              <a:noFill/>
              <a:ln w="9525">
                <a:noFill/>
                <a:round/>
                <a:headEnd/>
                <a:tailEnd/>
              </a:ln>
            </p:spPr>
            <p:txBody>
              <a:bodyPr>
                <a:prstTxWarp prst="textNoShape">
                  <a:avLst/>
                </a:prstTxWarp>
              </a:bodyPr>
              <a:lstStyle/>
              <a:p>
                <a:endParaRPr lang="en-US"/>
              </a:p>
            </p:txBody>
          </p:sp>
          <p:sp>
            <p:nvSpPr>
              <p:cNvPr id="71768" name="Freeform 1847"/>
              <p:cNvSpPr>
                <a:spLocks/>
              </p:cNvSpPr>
              <p:nvPr/>
            </p:nvSpPr>
            <p:spPr bwMode="auto">
              <a:xfrm>
                <a:off x="4624" y="1752"/>
                <a:ext cx="4" cy="4"/>
              </a:xfrm>
              <a:custGeom>
                <a:avLst/>
                <a:gdLst>
                  <a:gd name="T0" fmla="*/ 22 w 22"/>
                  <a:gd name="T1" fmla="*/ 2 h 23"/>
                  <a:gd name="T2" fmla="*/ 19 w 22"/>
                  <a:gd name="T3" fmla="*/ 23 h 23"/>
                  <a:gd name="T4" fmla="*/ 0 w 22"/>
                  <a:gd name="T5" fmla="*/ 19 h 23"/>
                  <a:gd name="T6" fmla="*/ 2 w 22"/>
                  <a:gd name="T7" fmla="*/ 0 h 23"/>
                  <a:gd name="T8" fmla="*/ 22 w 22"/>
                  <a:gd name="T9" fmla="*/ 2 h 23"/>
                  <a:gd name="T10" fmla="*/ 0 60000 65536"/>
                  <a:gd name="T11" fmla="*/ 0 60000 65536"/>
                  <a:gd name="T12" fmla="*/ 0 60000 65536"/>
                  <a:gd name="T13" fmla="*/ 0 60000 65536"/>
                  <a:gd name="T14" fmla="*/ 0 60000 65536"/>
                  <a:gd name="T15" fmla="*/ 0 w 22"/>
                  <a:gd name="T16" fmla="*/ 0 h 23"/>
                  <a:gd name="T17" fmla="*/ 22 w 22"/>
                  <a:gd name="T18" fmla="*/ 23 h 23"/>
                </a:gdLst>
                <a:ahLst/>
                <a:cxnLst>
                  <a:cxn ang="T10">
                    <a:pos x="T0" y="T1"/>
                  </a:cxn>
                  <a:cxn ang="T11">
                    <a:pos x="T2" y="T3"/>
                  </a:cxn>
                  <a:cxn ang="T12">
                    <a:pos x="T4" y="T5"/>
                  </a:cxn>
                  <a:cxn ang="T13">
                    <a:pos x="T6" y="T7"/>
                  </a:cxn>
                  <a:cxn ang="T14">
                    <a:pos x="T8" y="T9"/>
                  </a:cxn>
                </a:cxnLst>
                <a:rect l="T15" t="T16" r="T17" b="T18"/>
                <a:pathLst>
                  <a:path w="22" h="23">
                    <a:moveTo>
                      <a:pt x="22" y="2"/>
                    </a:moveTo>
                    <a:lnTo>
                      <a:pt x="19" y="23"/>
                    </a:lnTo>
                    <a:lnTo>
                      <a:pt x="0" y="19"/>
                    </a:lnTo>
                    <a:lnTo>
                      <a:pt x="2" y="0"/>
                    </a:lnTo>
                    <a:lnTo>
                      <a:pt x="22" y="2"/>
                    </a:lnTo>
                    <a:close/>
                  </a:path>
                </a:pathLst>
              </a:custGeom>
              <a:noFill/>
              <a:ln w="9525">
                <a:noFill/>
                <a:round/>
                <a:headEnd/>
                <a:tailEnd/>
              </a:ln>
            </p:spPr>
            <p:txBody>
              <a:bodyPr>
                <a:prstTxWarp prst="textNoShape">
                  <a:avLst/>
                </a:prstTxWarp>
              </a:bodyPr>
              <a:lstStyle/>
              <a:p>
                <a:endParaRPr lang="en-US"/>
              </a:p>
            </p:txBody>
          </p:sp>
          <p:sp>
            <p:nvSpPr>
              <p:cNvPr id="71769" name="Freeform 1848"/>
              <p:cNvSpPr>
                <a:spLocks/>
              </p:cNvSpPr>
              <p:nvPr/>
            </p:nvSpPr>
            <p:spPr bwMode="auto">
              <a:xfrm>
                <a:off x="4620" y="1752"/>
                <a:ext cx="4" cy="3"/>
              </a:xfrm>
              <a:custGeom>
                <a:avLst/>
                <a:gdLst>
                  <a:gd name="T0" fmla="*/ 23 w 23"/>
                  <a:gd name="T1" fmla="*/ 0 h 19"/>
                  <a:gd name="T2" fmla="*/ 21 w 23"/>
                  <a:gd name="T3" fmla="*/ 19 h 19"/>
                  <a:gd name="T4" fmla="*/ 0 w 23"/>
                  <a:gd name="T5" fmla="*/ 19 h 19"/>
                  <a:gd name="T6" fmla="*/ 0 w 23"/>
                  <a:gd name="T7" fmla="*/ 0 h 19"/>
                  <a:gd name="T8" fmla="*/ 23 w 23"/>
                  <a:gd name="T9" fmla="*/ 0 h 19"/>
                  <a:gd name="T10" fmla="*/ 0 60000 65536"/>
                  <a:gd name="T11" fmla="*/ 0 60000 65536"/>
                  <a:gd name="T12" fmla="*/ 0 60000 65536"/>
                  <a:gd name="T13" fmla="*/ 0 60000 65536"/>
                  <a:gd name="T14" fmla="*/ 0 60000 65536"/>
                  <a:gd name="T15" fmla="*/ 0 w 23"/>
                  <a:gd name="T16" fmla="*/ 0 h 19"/>
                  <a:gd name="T17" fmla="*/ 23 w 23"/>
                  <a:gd name="T18" fmla="*/ 19 h 19"/>
                </a:gdLst>
                <a:ahLst/>
                <a:cxnLst>
                  <a:cxn ang="T10">
                    <a:pos x="T0" y="T1"/>
                  </a:cxn>
                  <a:cxn ang="T11">
                    <a:pos x="T2" y="T3"/>
                  </a:cxn>
                  <a:cxn ang="T12">
                    <a:pos x="T4" y="T5"/>
                  </a:cxn>
                  <a:cxn ang="T13">
                    <a:pos x="T6" y="T7"/>
                  </a:cxn>
                  <a:cxn ang="T14">
                    <a:pos x="T8" y="T9"/>
                  </a:cxn>
                </a:cxnLst>
                <a:rect l="T15" t="T16" r="T17" b="T18"/>
                <a:pathLst>
                  <a:path w="23" h="19">
                    <a:moveTo>
                      <a:pt x="23" y="0"/>
                    </a:moveTo>
                    <a:lnTo>
                      <a:pt x="21" y="19"/>
                    </a:lnTo>
                    <a:lnTo>
                      <a:pt x="0" y="19"/>
                    </a:lnTo>
                    <a:lnTo>
                      <a:pt x="0" y="0"/>
                    </a:lnTo>
                    <a:lnTo>
                      <a:pt x="23" y="0"/>
                    </a:lnTo>
                    <a:close/>
                  </a:path>
                </a:pathLst>
              </a:custGeom>
              <a:noFill/>
              <a:ln w="9525">
                <a:noFill/>
                <a:round/>
                <a:headEnd/>
                <a:tailEnd/>
              </a:ln>
            </p:spPr>
            <p:txBody>
              <a:bodyPr>
                <a:prstTxWarp prst="textNoShape">
                  <a:avLst/>
                </a:prstTxWarp>
              </a:bodyPr>
              <a:lstStyle/>
              <a:p>
                <a:endParaRPr lang="en-US"/>
              </a:p>
            </p:txBody>
          </p:sp>
          <p:sp>
            <p:nvSpPr>
              <p:cNvPr id="71770" name="Freeform 1849"/>
              <p:cNvSpPr>
                <a:spLocks/>
              </p:cNvSpPr>
              <p:nvPr/>
            </p:nvSpPr>
            <p:spPr bwMode="auto">
              <a:xfrm>
                <a:off x="4615" y="1751"/>
                <a:ext cx="5" cy="4"/>
              </a:xfrm>
              <a:custGeom>
                <a:avLst/>
                <a:gdLst>
                  <a:gd name="T0" fmla="*/ 26 w 26"/>
                  <a:gd name="T1" fmla="*/ 3 h 22"/>
                  <a:gd name="T2" fmla="*/ 26 w 26"/>
                  <a:gd name="T3" fmla="*/ 22 h 22"/>
                  <a:gd name="T4" fmla="*/ 0 w 26"/>
                  <a:gd name="T5" fmla="*/ 20 h 22"/>
                  <a:gd name="T6" fmla="*/ 0 w 26"/>
                  <a:gd name="T7" fmla="*/ 0 h 22"/>
                  <a:gd name="T8" fmla="*/ 26 w 26"/>
                  <a:gd name="T9" fmla="*/ 3 h 22"/>
                  <a:gd name="T10" fmla="*/ 0 60000 65536"/>
                  <a:gd name="T11" fmla="*/ 0 60000 65536"/>
                  <a:gd name="T12" fmla="*/ 0 60000 65536"/>
                  <a:gd name="T13" fmla="*/ 0 60000 65536"/>
                  <a:gd name="T14" fmla="*/ 0 60000 65536"/>
                  <a:gd name="T15" fmla="*/ 0 w 26"/>
                  <a:gd name="T16" fmla="*/ 0 h 22"/>
                  <a:gd name="T17" fmla="*/ 26 w 26"/>
                  <a:gd name="T18" fmla="*/ 22 h 22"/>
                </a:gdLst>
                <a:ahLst/>
                <a:cxnLst>
                  <a:cxn ang="T10">
                    <a:pos x="T0" y="T1"/>
                  </a:cxn>
                  <a:cxn ang="T11">
                    <a:pos x="T2" y="T3"/>
                  </a:cxn>
                  <a:cxn ang="T12">
                    <a:pos x="T4" y="T5"/>
                  </a:cxn>
                  <a:cxn ang="T13">
                    <a:pos x="T6" y="T7"/>
                  </a:cxn>
                  <a:cxn ang="T14">
                    <a:pos x="T8" y="T9"/>
                  </a:cxn>
                </a:cxnLst>
                <a:rect l="T15" t="T16" r="T17" b="T18"/>
                <a:pathLst>
                  <a:path w="26" h="22">
                    <a:moveTo>
                      <a:pt x="26" y="3"/>
                    </a:moveTo>
                    <a:lnTo>
                      <a:pt x="26" y="22"/>
                    </a:lnTo>
                    <a:lnTo>
                      <a:pt x="0" y="20"/>
                    </a:lnTo>
                    <a:lnTo>
                      <a:pt x="0" y="0"/>
                    </a:lnTo>
                    <a:lnTo>
                      <a:pt x="26" y="3"/>
                    </a:lnTo>
                    <a:close/>
                  </a:path>
                </a:pathLst>
              </a:custGeom>
              <a:noFill/>
              <a:ln w="9525">
                <a:noFill/>
                <a:round/>
                <a:headEnd/>
                <a:tailEnd/>
              </a:ln>
            </p:spPr>
            <p:txBody>
              <a:bodyPr>
                <a:prstTxWarp prst="textNoShape">
                  <a:avLst/>
                </a:prstTxWarp>
              </a:bodyPr>
              <a:lstStyle/>
              <a:p>
                <a:endParaRPr lang="en-US"/>
              </a:p>
            </p:txBody>
          </p:sp>
          <p:sp>
            <p:nvSpPr>
              <p:cNvPr id="71771" name="Rectangle 1850"/>
              <p:cNvSpPr>
                <a:spLocks noChangeArrowheads="1"/>
              </p:cNvSpPr>
              <p:nvPr/>
            </p:nvSpPr>
            <p:spPr bwMode="auto">
              <a:xfrm>
                <a:off x="4609" y="1751"/>
                <a:ext cx="6" cy="4"/>
              </a:xfrm>
              <a:prstGeom prst="rect">
                <a:avLst/>
              </a:prstGeom>
              <a:noFill/>
              <a:ln w="9525">
                <a:noFill/>
                <a:miter lim="800000"/>
                <a:headEnd/>
                <a:tailEnd/>
              </a:ln>
            </p:spPr>
            <p:txBody>
              <a:bodyPr>
                <a:prstTxWarp prst="textNoShape">
                  <a:avLst/>
                </a:prstTxWarp>
              </a:bodyPr>
              <a:lstStyle/>
              <a:p>
                <a:endParaRPr lang="en-US"/>
              </a:p>
            </p:txBody>
          </p:sp>
          <p:sp>
            <p:nvSpPr>
              <p:cNvPr id="71772" name="Freeform 1851"/>
              <p:cNvSpPr>
                <a:spLocks/>
              </p:cNvSpPr>
              <p:nvPr/>
            </p:nvSpPr>
            <p:spPr bwMode="auto">
              <a:xfrm>
                <a:off x="4602" y="1751"/>
                <a:ext cx="7" cy="4"/>
              </a:xfrm>
              <a:custGeom>
                <a:avLst/>
                <a:gdLst>
                  <a:gd name="T0" fmla="*/ 35 w 35"/>
                  <a:gd name="T1" fmla="*/ 0 h 22"/>
                  <a:gd name="T2" fmla="*/ 35 w 35"/>
                  <a:gd name="T3" fmla="*/ 20 h 22"/>
                  <a:gd name="T4" fmla="*/ 3 w 35"/>
                  <a:gd name="T5" fmla="*/ 22 h 22"/>
                  <a:gd name="T6" fmla="*/ 0 w 35"/>
                  <a:gd name="T7" fmla="*/ 3 h 22"/>
                  <a:gd name="T8" fmla="*/ 35 w 35"/>
                  <a:gd name="T9" fmla="*/ 0 h 22"/>
                  <a:gd name="T10" fmla="*/ 0 60000 65536"/>
                  <a:gd name="T11" fmla="*/ 0 60000 65536"/>
                  <a:gd name="T12" fmla="*/ 0 60000 65536"/>
                  <a:gd name="T13" fmla="*/ 0 60000 65536"/>
                  <a:gd name="T14" fmla="*/ 0 60000 65536"/>
                  <a:gd name="T15" fmla="*/ 0 w 35"/>
                  <a:gd name="T16" fmla="*/ 0 h 22"/>
                  <a:gd name="T17" fmla="*/ 35 w 35"/>
                  <a:gd name="T18" fmla="*/ 22 h 22"/>
                </a:gdLst>
                <a:ahLst/>
                <a:cxnLst>
                  <a:cxn ang="T10">
                    <a:pos x="T0" y="T1"/>
                  </a:cxn>
                  <a:cxn ang="T11">
                    <a:pos x="T2" y="T3"/>
                  </a:cxn>
                  <a:cxn ang="T12">
                    <a:pos x="T4" y="T5"/>
                  </a:cxn>
                  <a:cxn ang="T13">
                    <a:pos x="T6" y="T7"/>
                  </a:cxn>
                  <a:cxn ang="T14">
                    <a:pos x="T8" y="T9"/>
                  </a:cxn>
                </a:cxnLst>
                <a:rect l="T15" t="T16" r="T17" b="T18"/>
                <a:pathLst>
                  <a:path w="35" h="22">
                    <a:moveTo>
                      <a:pt x="35" y="0"/>
                    </a:moveTo>
                    <a:lnTo>
                      <a:pt x="35" y="20"/>
                    </a:lnTo>
                    <a:lnTo>
                      <a:pt x="3" y="22"/>
                    </a:lnTo>
                    <a:lnTo>
                      <a:pt x="0" y="3"/>
                    </a:lnTo>
                    <a:lnTo>
                      <a:pt x="35" y="0"/>
                    </a:lnTo>
                    <a:close/>
                  </a:path>
                </a:pathLst>
              </a:custGeom>
              <a:noFill/>
              <a:ln w="9525">
                <a:noFill/>
                <a:round/>
                <a:headEnd/>
                <a:tailEnd/>
              </a:ln>
            </p:spPr>
            <p:txBody>
              <a:bodyPr>
                <a:prstTxWarp prst="textNoShape">
                  <a:avLst/>
                </a:prstTxWarp>
              </a:bodyPr>
              <a:lstStyle/>
              <a:p>
                <a:endParaRPr lang="en-US"/>
              </a:p>
            </p:txBody>
          </p:sp>
          <p:sp>
            <p:nvSpPr>
              <p:cNvPr id="71773" name="Freeform 1852"/>
              <p:cNvSpPr>
                <a:spLocks/>
              </p:cNvSpPr>
              <p:nvPr/>
            </p:nvSpPr>
            <p:spPr bwMode="auto">
              <a:xfrm>
                <a:off x="4595" y="1752"/>
                <a:ext cx="8" cy="3"/>
              </a:xfrm>
              <a:custGeom>
                <a:avLst/>
                <a:gdLst>
                  <a:gd name="T0" fmla="*/ 34 w 37"/>
                  <a:gd name="T1" fmla="*/ 0 h 19"/>
                  <a:gd name="T2" fmla="*/ 37 w 37"/>
                  <a:gd name="T3" fmla="*/ 19 h 19"/>
                  <a:gd name="T4" fmla="*/ 0 w 37"/>
                  <a:gd name="T5" fmla="*/ 19 h 19"/>
                  <a:gd name="T6" fmla="*/ 0 w 37"/>
                  <a:gd name="T7" fmla="*/ 2 h 19"/>
                  <a:gd name="T8" fmla="*/ 34 w 37"/>
                  <a:gd name="T9" fmla="*/ 0 h 19"/>
                  <a:gd name="T10" fmla="*/ 0 60000 65536"/>
                  <a:gd name="T11" fmla="*/ 0 60000 65536"/>
                  <a:gd name="T12" fmla="*/ 0 60000 65536"/>
                  <a:gd name="T13" fmla="*/ 0 60000 65536"/>
                  <a:gd name="T14" fmla="*/ 0 60000 65536"/>
                  <a:gd name="T15" fmla="*/ 0 w 37"/>
                  <a:gd name="T16" fmla="*/ 0 h 19"/>
                  <a:gd name="T17" fmla="*/ 37 w 37"/>
                  <a:gd name="T18" fmla="*/ 19 h 19"/>
                </a:gdLst>
                <a:ahLst/>
                <a:cxnLst>
                  <a:cxn ang="T10">
                    <a:pos x="T0" y="T1"/>
                  </a:cxn>
                  <a:cxn ang="T11">
                    <a:pos x="T2" y="T3"/>
                  </a:cxn>
                  <a:cxn ang="T12">
                    <a:pos x="T4" y="T5"/>
                  </a:cxn>
                  <a:cxn ang="T13">
                    <a:pos x="T6" y="T7"/>
                  </a:cxn>
                  <a:cxn ang="T14">
                    <a:pos x="T8" y="T9"/>
                  </a:cxn>
                </a:cxnLst>
                <a:rect l="T15" t="T16" r="T17" b="T18"/>
                <a:pathLst>
                  <a:path w="37" h="19">
                    <a:moveTo>
                      <a:pt x="34" y="0"/>
                    </a:moveTo>
                    <a:lnTo>
                      <a:pt x="37" y="19"/>
                    </a:lnTo>
                    <a:lnTo>
                      <a:pt x="0" y="19"/>
                    </a:lnTo>
                    <a:lnTo>
                      <a:pt x="0" y="2"/>
                    </a:lnTo>
                    <a:lnTo>
                      <a:pt x="34" y="0"/>
                    </a:lnTo>
                    <a:close/>
                  </a:path>
                </a:pathLst>
              </a:custGeom>
              <a:noFill/>
              <a:ln w="9525">
                <a:noFill/>
                <a:round/>
                <a:headEnd/>
                <a:tailEnd/>
              </a:ln>
            </p:spPr>
            <p:txBody>
              <a:bodyPr>
                <a:prstTxWarp prst="textNoShape">
                  <a:avLst/>
                </a:prstTxWarp>
              </a:bodyPr>
              <a:lstStyle/>
              <a:p>
                <a:endParaRPr lang="en-US"/>
              </a:p>
            </p:txBody>
          </p:sp>
          <p:sp>
            <p:nvSpPr>
              <p:cNvPr id="71774" name="Freeform 1853"/>
              <p:cNvSpPr>
                <a:spLocks/>
              </p:cNvSpPr>
              <p:nvPr/>
            </p:nvSpPr>
            <p:spPr bwMode="auto">
              <a:xfrm>
                <a:off x="4587" y="1752"/>
                <a:ext cx="8" cy="5"/>
              </a:xfrm>
              <a:custGeom>
                <a:avLst/>
                <a:gdLst>
                  <a:gd name="T0" fmla="*/ 41 w 41"/>
                  <a:gd name="T1" fmla="*/ 0 h 23"/>
                  <a:gd name="T2" fmla="*/ 41 w 41"/>
                  <a:gd name="T3" fmla="*/ 17 h 23"/>
                  <a:gd name="T4" fmla="*/ 3 w 41"/>
                  <a:gd name="T5" fmla="*/ 23 h 23"/>
                  <a:gd name="T6" fmla="*/ 0 w 41"/>
                  <a:gd name="T7" fmla="*/ 4 h 23"/>
                  <a:gd name="T8" fmla="*/ 41 w 41"/>
                  <a:gd name="T9" fmla="*/ 0 h 23"/>
                  <a:gd name="T10" fmla="*/ 0 60000 65536"/>
                  <a:gd name="T11" fmla="*/ 0 60000 65536"/>
                  <a:gd name="T12" fmla="*/ 0 60000 65536"/>
                  <a:gd name="T13" fmla="*/ 0 60000 65536"/>
                  <a:gd name="T14" fmla="*/ 0 60000 65536"/>
                  <a:gd name="T15" fmla="*/ 0 w 41"/>
                  <a:gd name="T16" fmla="*/ 0 h 23"/>
                  <a:gd name="T17" fmla="*/ 41 w 41"/>
                  <a:gd name="T18" fmla="*/ 23 h 23"/>
                </a:gdLst>
                <a:ahLst/>
                <a:cxnLst>
                  <a:cxn ang="T10">
                    <a:pos x="T0" y="T1"/>
                  </a:cxn>
                  <a:cxn ang="T11">
                    <a:pos x="T2" y="T3"/>
                  </a:cxn>
                  <a:cxn ang="T12">
                    <a:pos x="T4" y="T5"/>
                  </a:cxn>
                  <a:cxn ang="T13">
                    <a:pos x="T6" y="T7"/>
                  </a:cxn>
                  <a:cxn ang="T14">
                    <a:pos x="T8" y="T9"/>
                  </a:cxn>
                </a:cxnLst>
                <a:rect l="T15" t="T16" r="T17" b="T18"/>
                <a:pathLst>
                  <a:path w="41" h="23">
                    <a:moveTo>
                      <a:pt x="41" y="0"/>
                    </a:moveTo>
                    <a:lnTo>
                      <a:pt x="41" y="17"/>
                    </a:lnTo>
                    <a:lnTo>
                      <a:pt x="3" y="23"/>
                    </a:lnTo>
                    <a:lnTo>
                      <a:pt x="0" y="4"/>
                    </a:lnTo>
                    <a:lnTo>
                      <a:pt x="41" y="0"/>
                    </a:lnTo>
                    <a:close/>
                  </a:path>
                </a:pathLst>
              </a:custGeom>
              <a:noFill/>
              <a:ln w="9525">
                <a:noFill/>
                <a:round/>
                <a:headEnd/>
                <a:tailEnd/>
              </a:ln>
            </p:spPr>
            <p:txBody>
              <a:bodyPr>
                <a:prstTxWarp prst="textNoShape">
                  <a:avLst/>
                </a:prstTxWarp>
              </a:bodyPr>
              <a:lstStyle/>
              <a:p>
                <a:endParaRPr lang="en-US"/>
              </a:p>
            </p:txBody>
          </p:sp>
          <p:sp>
            <p:nvSpPr>
              <p:cNvPr id="71775" name="Freeform 1854"/>
              <p:cNvSpPr>
                <a:spLocks/>
              </p:cNvSpPr>
              <p:nvPr/>
            </p:nvSpPr>
            <p:spPr bwMode="auto">
              <a:xfrm>
                <a:off x="4578" y="1753"/>
                <a:ext cx="10" cy="5"/>
              </a:xfrm>
              <a:custGeom>
                <a:avLst/>
                <a:gdLst>
                  <a:gd name="T0" fmla="*/ 43 w 46"/>
                  <a:gd name="T1" fmla="*/ 0 h 28"/>
                  <a:gd name="T2" fmla="*/ 46 w 46"/>
                  <a:gd name="T3" fmla="*/ 19 h 28"/>
                  <a:gd name="T4" fmla="*/ 5 w 46"/>
                  <a:gd name="T5" fmla="*/ 28 h 28"/>
                  <a:gd name="T6" fmla="*/ 0 w 46"/>
                  <a:gd name="T7" fmla="*/ 11 h 28"/>
                  <a:gd name="T8" fmla="*/ 43 w 46"/>
                  <a:gd name="T9" fmla="*/ 0 h 28"/>
                  <a:gd name="T10" fmla="*/ 0 60000 65536"/>
                  <a:gd name="T11" fmla="*/ 0 60000 65536"/>
                  <a:gd name="T12" fmla="*/ 0 60000 65536"/>
                  <a:gd name="T13" fmla="*/ 0 60000 65536"/>
                  <a:gd name="T14" fmla="*/ 0 60000 65536"/>
                  <a:gd name="T15" fmla="*/ 0 w 46"/>
                  <a:gd name="T16" fmla="*/ 0 h 28"/>
                  <a:gd name="T17" fmla="*/ 46 w 46"/>
                  <a:gd name="T18" fmla="*/ 28 h 28"/>
                </a:gdLst>
                <a:ahLst/>
                <a:cxnLst>
                  <a:cxn ang="T10">
                    <a:pos x="T0" y="T1"/>
                  </a:cxn>
                  <a:cxn ang="T11">
                    <a:pos x="T2" y="T3"/>
                  </a:cxn>
                  <a:cxn ang="T12">
                    <a:pos x="T4" y="T5"/>
                  </a:cxn>
                  <a:cxn ang="T13">
                    <a:pos x="T6" y="T7"/>
                  </a:cxn>
                  <a:cxn ang="T14">
                    <a:pos x="T8" y="T9"/>
                  </a:cxn>
                </a:cxnLst>
                <a:rect l="T15" t="T16" r="T17" b="T18"/>
                <a:pathLst>
                  <a:path w="46" h="28">
                    <a:moveTo>
                      <a:pt x="43" y="0"/>
                    </a:moveTo>
                    <a:lnTo>
                      <a:pt x="46" y="19"/>
                    </a:lnTo>
                    <a:lnTo>
                      <a:pt x="5" y="28"/>
                    </a:lnTo>
                    <a:lnTo>
                      <a:pt x="0" y="11"/>
                    </a:lnTo>
                    <a:lnTo>
                      <a:pt x="43" y="0"/>
                    </a:lnTo>
                    <a:close/>
                  </a:path>
                </a:pathLst>
              </a:custGeom>
              <a:noFill/>
              <a:ln w="9525">
                <a:noFill/>
                <a:round/>
                <a:headEnd/>
                <a:tailEnd/>
              </a:ln>
            </p:spPr>
            <p:txBody>
              <a:bodyPr>
                <a:prstTxWarp prst="textNoShape">
                  <a:avLst/>
                </a:prstTxWarp>
              </a:bodyPr>
              <a:lstStyle/>
              <a:p>
                <a:endParaRPr lang="en-US"/>
              </a:p>
            </p:txBody>
          </p:sp>
          <p:sp>
            <p:nvSpPr>
              <p:cNvPr id="71776" name="Freeform 1855"/>
              <p:cNvSpPr>
                <a:spLocks/>
              </p:cNvSpPr>
              <p:nvPr/>
            </p:nvSpPr>
            <p:spPr bwMode="auto">
              <a:xfrm>
                <a:off x="4570" y="1755"/>
                <a:ext cx="9" cy="6"/>
              </a:xfrm>
              <a:custGeom>
                <a:avLst/>
                <a:gdLst>
                  <a:gd name="T0" fmla="*/ 43 w 48"/>
                  <a:gd name="T1" fmla="*/ 0 h 32"/>
                  <a:gd name="T2" fmla="*/ 48 w 48"/>
                  <a:gd name="T3" fmla="*/ 17 h 32"/>
                  <a:gd name="T4" fmla="*/ 5 w 48"/>
                  <a:gd name="T5" fmla="*/ 32 h 32"/>
                  <a:gd name="T6" fmla="*/ 0 w 48"/>
                  <a:gd name="T7" fmla="*/ 15 h 32"/>
                  <a:gd name="T8" fmla="*/ 43 w 48"/>
                  <a:gd name="T9" fmla="*/ 0 h 32"/>
                  <a:gd name="T10" fmla="*/ 0 60000 65536"/>
                  <a:gd name="T11" fmla="*/ 0 60000 65536"/>
                  <a:gd name="T12" fmla="*/ 0 60000 65536"/>
                  <a:gd name="T13" fmla="*/ 0 60000 65536"/>
                  <a:gd name="T14" fmla="*/ 0 60000 65536"/>
                  <a:gd name="T15" fmla="*/ 0 w 48"/>
                  <a:gd name="T16" fmla="*/ 0 h 32"/>
                  <a:gd name="T17" fmla="*/ 48 w 48"/>
                  <a:gd name="T18" fmla="*/ 32 h 32"/>
                </a:gdLst>
                <a:ahLst/>
                <a:cxnLst>
                  <a:cxn ang="T10">
                    <a:pos x="T0" y="T1"/>
                  </a:cxn>
                  <a:cxn ang="T11">
                    <a:pos x="T2" y="T3"/>
                  </a:cxn>
                  <a:cxn ang="T12">
                    <a:pos x="T4" y="T5"/>
                  </a:cxn>
                  <a:cxn ang="T13">
                    <a:pos x="T6" y="T7"/>
                  </a:cxn>
                  <a:cxn ang="T14">
                    <a:pos x="T8" y="T9"/>
                  </a:cxn>
                </a:cxnLst>
                <a:rect l="T15" t="T16" r="T17" b="T18"/>
                <a:pathLst>
                  <a:path w="48" h="32">
                    <a:moveTo>
                      <a:pt x="43" y="0"/>
                    </a:moveTo>
                    <a:lnTo>
                      <a:pt x="48" y="17"/>
                    </a:lnTo>
                    <a:lnTo>
                      <a:pt x="5" y="32"/>
                    </a:lnTo>
                    <a:lnTo>
                      <a:pt x="0" y="15"/>
                    </a:lnTo>
                    <a:lnTo>
                      <a:pt x="43" y="0"/>
                    </a:lnTo>
                    <a:close/>
                  </a:path>
                </a:pathLst>
              </a:custGeom>
              <a:noFill/>
              <a:ln w="9525">
                <a:noFill/>
                <a:round/>
                <a:headEnd/>
                <a:tailEnd/>
              </a:ln>
            </p:spPr>
            <p:txBody>
              <a:bodyPr>
                <a:prstTxWarp prst="textNoShape">
                  <a:avLst/>
                </a:prstTxWarp>
              </a:bodyPr>
              <a:lstStyle/>
              <a:p>
                <a:endParaRPr lang="en-US"/>
              </a:p>
            </p:txBody>
          </p:sp>
          <p:sp>
            <p:nvSpPr>
              <p:cNvPr id="71777" name="Freeform 1856"/>
              <p:cNvSpPr>
                <a:spLocks/>
              </p:cNvSpPr>
              <p:nvPr/>
            </p:nvSpPr>
            <p:spPr bwMode="auto">
              <a:xfrm>
                <a:off x="4560" y="1758"/>
                <a:ext cx="11" cy="7"/>
              </a:xfrm>
              <a:custGeom>
                <a:avLst/>
                <a:gdLst>
                  <a:gd name="T0" fmla="*/ 47 w 52"/>
                  <a:gd name="T1" fmla="*/ 0 h 34"/>
                  <a:gd name="T2" fmla="*/ 52 w 52"/>
                  <a:gd name="T3" fmla="*/ 17 h 34"/>
                  <a:gd name="T4" fmla="*/ 6 w 52"/>
                  <a:gd name="T5" fmla="*/ 34 h 34"/>
                  <a:gd name="T6" fmla="*/ 0 w 52"/>
                  <a:gd name="T7" fmla="*/ 17 h 34"/>
                  <a:gd name="T8" fmla="*/ 47 w 52"/>
                  <a:gd name="T9" fmla="*/ 0 h 34"/>
                  <a:gd name="T10" fmla="*/ 0 60000 65536"/>
                  <a:gd name="T11" fmla="*/ 0 60000 65536"/>
                  <a:gd name="T12" fmla="*/ 0 60000 65536"/>
                  <a:gd name="T13" fmla="*/ 0 60000 65536"/>
                  <a:gd name="T14" fmla="*/ 0 60000 65536"/>
                  <a:gd name="T15" fmla="*/ 0 w 52"/>
                  <a:gd name="T16" fmla="*/ 0 h 34"/>
                  <a:gd name="T17" fmla="*/ 52 w 52"/>
                  <a:gd name="T18" fmla="*/ 34 h 34"/>
                </a:gdLst>
                <a:ahLst/>
                <a:cxnLst>
                  <a:cxn ang="T10">
                    <a:pos x="T0" y="T1"/>
                  </a:cxn>
                  <a:cxn ang="T11">
                    <a:pos x="T2" y="T3"/>
                  </a:cxn>
                  <a:cxn ang="T12">
                    <a:pos x="T4" y="T5"/>
                  </a:cxn>
                  <a:cxn ang="T13">
                    <a:pos x="T6" y="T7"/>
                  </a:cxn>
                  <a:cxn ang="T14">
                    <a:pos x="T8" y="T9"/>
                  </a:cxn>
                </a:cxnLst>
                <a:rect l="T15" t="T16" r="T17" b="T18"/>
                <a:pathLst>
                  <a:path w="52" h="34">
                    <a:moveTo>
                      <a:pt x="47" y="0"/>
                    </a:moveTo>
                    <a:lnTo>
                      <a:pt x="52" y="17"/>
                    </a:lnTo>
                    <a:lnTo>
                      <a:pt x="6" y="34"/>
                    </a:lnTo>
                    <a:lnTo>
                      <a:pt x="0" y="17"/>
                    </a:lnTo>
                    <a:lnTo>
                      <a:pt x="47" y="0"/>
                    </a:lnTo>
                    <a:close/>
                  </a:path>
                </a:pathLst>
              </a:custGeom>
              <a:noFill/>
              <a:ln w="9525">
                <a:noFill/>
                <a:round/>
                <a:headEnd/>
                <a:tailEnd/>
              </a:ln>
            </p:spPr>
            <p:txBody>
              <a:bodyPr>
                <a:prstTxWarp prst="textNoShape">
                  <a:avLst/>
                </a:prstTxWarp>
              </a:bodyPr>
              <a:lstStyle/>
              <a:p>
                <a:endParaRPr lang="en-US"/>
              </a:p>
            </p:txBody>
          </p:sp>
          <p:sp>
            <p:nvSpPr>
              <p:cNvPr id="71778" name="Freeform 1857"/>
              <p:cNvSpPr>
                <a:spLocks/>
              </p:cNvSpPr>
              <p:nvPr/>
            </p:nvSpPr>
            <p:spPr bwMode="auto">
              <a:xfrm>
                <a:off x="4551" y="1761"/>
                <a:ext cx="11" cy="8"/>
              </a:xfrm>
              <a:custGeom>
                <a:avLst/>
                <a:gdLst>
                  <a:gd name="T0" fmla="*/ 49 w 55"/>
                  <a:gd name="T1" fmla="*/ 0 h 39"/>
                  <a:gd name="T2" fmla="*/ 55 w 55"/>
                  <a:gd name="T3" fmla="*/ 17 h 39"/>
                  <a:gd name="T4" fmla="*/ 9 w 55"/>
                  <a:gd name="T5" fmla="*/ 39 h 39"/>
                  <a:gd name="T6" fmla="*/ 0 w 55"/>
                  <a:gd name="T7" fmla="*/ 22 h 39"/>
                  <a:gd name="T8" fmla="*/ 49 w 55"/>
                  <a:gd name="T9" fmla="*/ 0 h 39"/>
                  <a:gd name="T10" fmla="*/ 0 60000 65536"/>
                  <a:gd name="T11" fmla="*/ 0 60000 65536"/>
                  <a:gd name="T12" fmla="*/ 0 60000 65536"/>
                  <a:gd name="T13" fmla="*/ 0 60000 65536"/>
                  <a:gd name="T14" fmla="*/ 0 60000 65536"/>
                  <a:gd name="T15" fmla="*/ 0 w 55"/>
                  <a:gd name="T16" fmla="*/ 0 h 39"/>
                  <a:gd name="T17" fmla="*/ 55 w 55"/>
                  <a:gd name="T18" fmla="*/ 39 h 39"/>
                </a:gdLst>
                <a:ahLst/>
                <a:cxnLst>
                  <a:cxn ang="T10">
                    <a:pos x="T0" y="T1"/>
                  </a:cxn>
                  <a:cxn ang="T11">
                    <a:pos x="T2" y="T3"/>
                  </a:cxn>
                  <a:cxn ang="T12">
                    <a:pos x="T4" y="T5"/>
                  </a:cxn>
                  <a:cxn ang="T13">
                    <a:pos x="T6" y="T7"/>
                  </a:cxn>
                  <a:cxn ang="T14">
                    <a:pos x="T8" y="T9"/>
                  </a:cxn>
                </a:cxnLst>
                <a:rect l="T15" t="T16" r="T17" b="T18"/>
                <a:pathLst>
                  <a:path w="55" h="39">
                    <a:moveTo>
                      <a:pt x="49" y="0"/>
                    </a:moveTo>
                    <a:lnTo>
                      <a:pt x="55" y="17"/>
                    </a:lnTo>
                    <a:lnTo>
                      <a:pt x="9" y="39"/>
                    </a:lnTo>
                    <a:lnTo>
                      <a:pt x="0" y="22"/>
                    </a:lnTo>
                    <a:lnTo>
                      <a:pt x="49" y="0"/>
                    </a:lnTo>
                    <a:close/>
                  </a:path>
                </a:pathLst>
              </a:custGeom>
              <a:noFill/>
              <a:ln w="9525">
                <a:noFill/>
                <a:round/>
                <a:headEnd/>
                <a:tailEnd/>
              </a:ln>
            </p:spPr>
            <p:txBody>
              <a:bodyPr>
                <a:prstTxWarp prst="textNoShape">
                  <a:avLst/>
                </a:prstTxWarp>
              </a:bodyPr>
              <a:lstStyle/>
              <a:p>
                <a:endParaRPr lang="en-US"/>
              </a:p>
            </p:txBody>
          </p:sp>
          <p:sp>
            <p:nvSpPr>
              <p:cNvPr id="71779" name="Freeform 1858"/>
              <p:cNvSpPr>
                <a:spLocks/>
              </p:cNvSpPr>
              <p:nvPr/>
            </p:nvSpPr>
            <p:spPr bwMode="auto">
              <a:xfrm>
                <a:off x="4541" y="1766"/>
                <a:ext cx="11" cy="8"/>
              </a:xfrm>
              <a:custGeom>
                <a:avLst/>
                <a:gdLst>
                  <a:gd name="T0" fmla="*/ 48 w 57"/>
                  <a:gd name="T1" fmla="*/ 0 h 43"/>
                  <a:gd name="T2" fmla="*/ 57 w 57"/>
                  <a:gd name="T3" fmla="*/ 17 h 43"/>
                  <a:gd name="T4" fmla="*/ 11 w 57"/>
                  <a:gd name="T5" fmla="*/ 43 h 43"/>
                  <a:gd name="T6" fmla="*/ 0 w 57"/>
                  <a:gd name="T7" fmla="*/ 23 h 43"/>
                  <a:gd name="T8" fmla="*/ 48 w 57"/>
                  <a:gd name="T9" fmla="*/ 0 h 43"/>
                  <a:gd name="T10" fmla="*/ 0 60000 65536"/>
                  <a:gd name="T11" fmla="*/ 0 60000 65536"/>
                  <a:gd name="T12" fmla="*/ 0 60000 65536"/>
                  <a:gd name="T13" fmla="*/ 0 60000 65536"/>
                  <a:gd name="T14" fmla="*/ 0 60000 65536"/>
                  <a:gd name="T15" fmla="*/ 0 w 57"/>
                  <a:gd name="T16" fmla="*/ 0 h 43"/>
                  <a:gd name="T17" fmla="*/ 57 w 57"/>
                  <a:gd name="T18" fmla="*/ 43 h 43"/>
                </a:gdLst>
                <a:ahLst/>
                <a:cxnLst>
                  <a:cxn ang="T10">
                    <a:pos x="T0" y="T1"/>
                  </a:cxn>
                  <a:cxn ang="T11">
                    <a:pos x="T2" y="T3"/>
                  </a:cxn>
                  <a:cxn ang="T12">
                    <a:pos x="T4" y="T5"/>
                  </a:cxn>
                  <a:cxn ang="T13">
                    <a:pos x="T6" y="T7"/>
                  </a:cxn>
                  <a:cxn ang="T14">
                    <a:pos x="T8" y="T9"/>
                  </a:cxn>
                </a:cxnLst>
                <a:rect l="T15" t="T16" r="T17" b="T18"/>
                <a:pathLst>
                  <a:path w="57" h="43">
                    <a:moveTo>
                      <a:pt x="48" y="0"/>
                    </a:moveTo>
                    <a:lnTo>
                      <a:pt x="57" y="17"/>
                    </a:lnTo>
                    <a:lnTo>
                      <a:pt x="11" y="43"/>
                    </a:lnTo>
                    <a:lnTo>
                      <a:pt x="0" y="23"/>
                    </a:lnTo>
                    <a:lnTo>
                      <a:pt x="48" y="0"/>
                    </a:lnTo>
                    <a:close/>
                  </a:path>
                </a:pathLst>
              </a:custGeom>
              <a:noFill/>
              <a:ln w="9525">
                <a:noFill/>
                <a:round/>
                <a:headEnd/>
                <a:tailEnd/>
              </a:ln>
            </p:spPr>
            <p:txBody>
              <a:bodyPr>
                <a:prstTxWarp prst="textNoShape">
                  <a:avLst/>
                </a:prstTxWarp>
              </a:bodyPr>
              <a:lstStyle/>
              <a:p>
                <a:endParaRPr lang="en-US"/>
              </a:p>
            </p:txBody>
          </p:sp>
          <p:sp>
            <p:nvSpPr>
              <p:cNvPr id="71780" name="Freeform 1859"/>
              <p:cNvSpPr>
                <a:spLocks/>
              </p:cNvSpPr>
              <p:nvPr/>
            </p:nvSpPr>
            <p:spPr bwMode="auto">
              <a:xfrm>
                <a:off x="4531" y="1770"/>
                <a:ext cx="12" cy="10"/>
              </a:xfrm>
              <a:custGeom>
                <a:avLst/>
                <a:gdLst>
                  <a:gd name="T0" fmla="*/ 49 w 60"/>
                  <a:gd name="T1" fmla="*/ 0 h 46"/>
                  <a:gd name="T2" fmla="*/ 60 w 60"/>
                  <a:gd name="T3" fmla="*/ 20 h 46"/>
                  <a:gd name="T4" fmla="*/ 11 w 60"/>
                  <a:gd name="T5" fmla="*/ 46 h 46"/>
                  <a:gd name="T6" fmla="*/ 0 w 60"/>
                  <a:gd name="T7" fmla="*/ 29 h 46"/>
                  <a:gd name="T8" fmla="*/ 49 w 60"/>
                  <a:gd name="T9" fmla="*/ 0 h 46"/>
                  <a:gd name="T10" fmla="*/ 0 60000 65536"/>
                  <a:gd name="T11" fmla="*/ 0 60000 65536"/>
                  <a:gd name="T12" fmla="*/ 0 60000 65536"/>
                  <a:gd name="T13" fmla="*/ 0 60000 65536"/>
                  <a:gd name="T14" fmla="*/ 0 60000 65536"/>
                  <a:gd name="T15" fmla="*/ 0 w 60"/>
                  <a:gd name="T16" fmla="*/ 0 h 46"/>
                  <a:gd name="T17" fmla="*/ 60 w 60"/>
                  <a:gd name="T18" fmla="*/ 46 h 46"/>
                </a:gdLst>
                <a:ahLst/>
                <a:cxnLst>
                  <a:cxn ang="T10">
                    <a:pos x="T0" y="T1"/>
                  </a:cxn>
                  <a:cxn ang="T11">
                    <a:pos x="T2" y="T3"/>
                  </a:cxn>
                  <a:cxn ang="T12">
                    <a:pos x="T4" y="T5"/>
                  </a:cxn>
                  <a:cxn ang="T13">
                    <a:pos x="T6" y="T7"/>
                  </a:cxn>
                  <a:cxn ang="T14">
                    <a:pos x="T8" y="T9"/>
                  </a:cxn>
                </a:cxnLst>
                <a:rect l="T15" t="T16" r="T17" b="T18"/>
                <a:pathLst>
                  <a:path w="60" h="46">
                    <a:moveTo>
                      <a:pt x="49" y="0"/>
                    </a:moveTo>
                    <a:lnTo>
                      <a:pt x="60" y="20"/>
                    </a:lnTo>
                    <a:lnTo>
                      <a:pt x="11" y="46"/>
                    </a:lnTo>
                    <a:lnTo>
                      <a:pt x="0" y="29"/>
                    </a:lnTo>
                    <a:lnTo>
                      <a:pt x="49" y="0"/>
                    </a:lnTo>
                    <a:close/>
                  </a:path>
                </a:pathLst>
              </a:custGeom>
              <a:noFill/>
              <a:ln w="9525">
                <a:noFill/>
                <a:round/>
                <a:headEnd/>
                <a:tailEnd/>
              </a:ln>
            </p:spPr>
            <p:txBody>
              <a:bodyPr>
                <a:prstTxWarp prst="textNoShape">
                  <a:avLst/>
                </a:prstTxWarp>
              </a:bodyPr>
              <a:lstStyle/>
              <a:p>
                <a:endParaRPr lang="en-US"/>
              </a:p>
            </p:txBody>
          </p:sp>
          <p:sp>
            <p:nvSpPr>
              <p:cNvPr id="71781" name="Freeform 1860"/>
              <p:cNvSpPr>
                <a:spLocks/>
              </p:cNvSpPr>
              <p:nvPr/>
            </p:nvSpPr>
            <p:spPr bwMode="auto">
              <a:xfrm>
                <a:off x="4521" y="1776"/>
                <a:ext cx="12" cy="10"/>
              </a:xfrm>
              <a:custGeom>
                <a:avLst/>
                <a:gdLst>
                  <a:gd name="T0" fmla="*/ 52 w 63"/>
                  <a:gd name="T1" fmla="*/ 0 h 49"/>
                  <a:gd name="T2" fmla="*/ 63 w 63"/>
                  <a:gd name="T3" fmla="*/ 17 h 49"/>
                  <a:gd name="T4" fmla="*/ 11 w 63"/>
                  <a:gd name="T5" fmla="*/ 49 h 49"/>
                  <a:gd name="T6" fmla="*/ 0 w 63"/>
                  <a:gd name="T7" fmla="*/ 32 h 49"/>
                  <a:gd name="T8" fmla="*/ 2 w 63"/>
                  <a:gd name="T9" fmla="*/ 32 h 49"/>
                  <a:gd name="T10" fmla="*/ 52 w 63"/>
                  <a:gd name="T11" fmla="*/ 0 h 49"/>
                  <a:gd name="T12" fmla="*/ 0 60000 65536"/>
                  <a:gd name="T13" fmla="*/ 0 60000 65536"/>
                  <a:gd name="T14" fmla="*/ 0 60000 65536"/>
                  <a:gd name="T15" fmla="*/ 0 60000 65536"/>
                  <a:gd name="T16" fmla="*/ 0 60000 65536"/>
                  <a:gd name="T17" fmla="*/ 0 60000 65536"/>
                  <a:gd name="T18" fmla="*/ 0 w 63"/>
                  <a:gd name="T19" fmla="*/ 0 h 49"/>
                  <a:gd name="T20" fmla="*/ 63 w 63"/>
                  <a:gd name="T21" fmla="*/ 49 h 49"/>
                </a:gdLst>
                <a:ahLst/>
                <a:cxnLst>
                  <a:cxn ang="T12">
                    <a:pos x="T0" y="T1"/>
                  </a:cxn>
                  <a:cxn ang="T13">
                    <a:pos x="T2" y="T3"/>
                  </a:cxn>
                  <a:cxn ang="T14">
                    <a:pos x="T4" y="T5"/>
                  </a:cxn>
                  <a:cxn ang="T15">
                    <a:pos x="T6" y="T7"/>
                  </a:cxn>
                  <a:cxn ang="T16">
                    <a:pos x="T8" y="T9"/>
                  </a:cxn>
                  <a:cxn ang="T17">
                    <a:pos x="T10" y="T11"/>
                  </a:cxn>
                </a:cxnLst>
                <a:rect l="T18" t="T19" r="T20" b="T21"/>
                <a:pathLst>
                  <a:path w="63" h="49">
                    <a:moveTo>
                      <a:pt x="52" y="0"/>
                    </a:moveTo>
                    <a:lnTo>
                      <a:pt x="63" y="17"/>
                    </a:lnTo>
                    <a:lnTo>
                      <a:pt x="11" y="49"/>
                    </a:lnTo>
                    <a:lnTo>
                      <a:pt x="0" y="32"/>
                    </a:lnTo>
                    <a:lnTo>
                      <a:pt x="2" y="32"/>
                    </a:lnTo>
                    <a:lnTo>
                      <a:pt x="52" y="0"/>
                    </a:lnTo>
                    <a:close/>
                  </a:path>
                </a:pathLst>
              </a:custGeom>
              <a:noFill/>
              <a:ln w="9525">
                <a:noFill/>
                <a:round/>
                <a:headEnd/>
                <a:tailEnd/>
              </a:ln>
            </p:spPr>
            <p:txBody>
              <a:bodyPr>
                <a:prstTxWarp prst="textNoShape">
                  <a:avLst/>
                </a:prstTxWarp>
              </a:bodyPr>
              <a:lstStyle/>
              <a:p>
                <a:endParaRPr lang="en-US"/>
              </a:p>
            </p:txBody>
          </p:sp>
          <p:sp>
            <p:nvSpPr>
              <p:cNvPr id="71782" name="Freeform 1861"/>
              <p:cNvSpPr>
                <a:spLocks/>
              </p:cNvSpPr>
              <p:nvPr/>
            </p:nvSpPr>
            <p:spPr bwMode="auto">
              <a:xfrm>
                <a:off x="4511" y="1783"/>
                <a:ext cx="12" cy="10"/>
              </a:xfrm>
              <a:custGeom>
                <a:avLst/>
                <a:gdLst>
                  <a:gd name="T0" fmla="*/ 49 w 60"/>
                  <a:gd name="T1" fmla="*/ 0 h 51"/>
                  <a:gd name="T2" fmla="*/ 60 w 60"/>
                  <a:gd name="T3" fmla="*/ 17 h 51"/>
                  <a:gd name="T4" fmla="*/ 11 w 60"/>
                  <a:gd name="T5" fmla="*/ 51 h 51"/>
                  <a:gd name="T6" fmla="*/ 0 w 60"/>
                  <a:gd name="T7" fmla="*/ 34 h 51"/>
                  <a:gd name="T8" fmla="*/ 49 w 60"/>
                  <a:gd name="T9" fmla="*/ 0 h 51"/>
                  <a:gd name="T10" fmla="*/ 0 60000 65536"/>
                  <a:gd name="T11" fmla="*/ 0 60000 65536"/>
                  <a:gd name="T12" fmla="*/ 0 60000 65536"/>
                  <a:gd name="T13" fmla="*/ 0 60000 65536"/>
                  <a:gd name="T14" fmla="*/ 0 60000 65536"/>
                  <a:gd name="T15" fmla="*/ 0 w 60"/>
                  <a:gd name="T16" fmla="*/ 0 h 51"/>
                  <a:gd name="T17" fmla="*/ 60 w 60"/>
                  <a:gd name="T18" fmla="*/ 51 h 51"/>
                </a:gdLst>
                <a:ahLst/>
                <a:cxnLst>
                  <a:cxn ang="T10">
                    <a:pos x="T0" y="T1"/>
                  </a:cxn>
                  <a:cxn ang="T11">
                    <a:pos x="T2" y="T3"/>
                  </a:cxn>
                  <a:cxn ang="T12">
                    <a:pos x="T4" y="T5"/>
                  </a:cxn>
                  <a:cxn ang="T13">
                    <a:pos x="T6" y="T7"/>
                  </a:cxn>
                  <a:cxn ang="T14">
                    <a:pos x="T8" y="T9"/>
                  </a:cxn>
                </a:cxnLst>
                <a:rect l="T15" t="T16" r="T17" b="T18"/>
                <a:pathLst>
                  <a:path w="60" h="51">
                    <a:moveTo>
                      <a:pt x="49" y="0"/>
                    </a:moveTo>
                    <a:lnTo>
                      <a:pt x="60" y="17"/>
                    </a:lnTo>
                    <a:lnTo>
                      <a:pt x="11" y="51"/>
                    </a:lnTo>
                    <a:lnTo>
                      <a:pt x="0" y="34"/>
                    </a:lnTo>
                    <a:lnTo>
                      <a:pt x="49" y="0"/>
                    </a:lnTo>
                    <a:close/>
                  </a:path>
                </a:pathLst>
              </a:custGeom>
              <a:noFill/>
              <a:ln w="9525">
                <a:noFill/>
                <a:round/>
                <a:headEnd/>
                <a:tailEnd/>
              </a:ln>
            </p:spPr>
            <p:txBody>
              <a:bodyPr>
                <a:prstTxWarp prst="textNoShape">
                  <a:avLst/>
                </a:prstTxWarp>
              </a:bodyPr>
              <a:lstStyle/>
              <a:p>
                <a:endParaRPr lang="en-US"/>
              </a:p>
            </p:txBody>
          </p:sp>
          <p:sp>
            <p:nvSpPr>
              <p:cNvPr id="71783" name="Freeform 1862"/>
              <p:cNvSpPr>
                <a:spLocks/>
              </p:cNvSpPr>
              <p:nvPr/>
            </p:nvSpPr>
            <p:spPr bwMode="auto">
              <a:xfrm>
                <a:off x="4501" y="1789"/>
                <a:ext cx="12" cy="11"/>
              </a:xfrm>
              <a:custGeom>
                <a:avLst/>
                <a:gdLst>
                  <a:gd name="T0" fmla="*/ 52 w 63"/>
                  <a:gd name="T1" fmla="*/ 0 h 52"/>
                  <a:gd name="T2" fmla="*/ 63 w 63"/>
                  <a:gd name="T3" fmla="*/ 17 h 52"/>
                  <a:gd name="T4" fmla="*/ 11 w 63"/>
                  <a:gd name="T5" fmla="*/ 52 h 52"/>
                  <a:gd name="T6" fmla="*/ 0 w 63"/>
                  <a:gd name="T7" fmla="*/ 35 h 52"/>
                  <a:gd name="T8" fmla="*/ 52 w 63"/>
                  <a:gd name="T9" fmla="*/ 0 h 52"/>
                  <a:gd name="T10" fmla="*/ 0 60000 65536"/>
                  <a:gd name="T11" fmla="*/ 0 60000 65536"/>
                  <a:gd name="T12" fmla="*/ 0 60000 65536"/>
                  <a:gd name="T13" fmla="*/ 0 60000 65536"/>
                  <a:gd name="T14" fmla="*/ 0 60000 65536"/>
                  <a:gd name="T15" fmla="*/ 0 w 63"/>
                  <a:gd name="T16" fmla="*/ 0 h 52"/>
                  <a:gd name="T17" fmla="*/ 63 w 63"/>
                  <a:gd name="T18" fmla="*/ 52 h 52"/>
                </a:gdLst>
                <a:ahLst/>
                <a:cxnLst>
                  <a:cxn ang="T10">
                    <a:pos x="T0" y="T1"/>
                  </a:cxn>
                  <a:cxn ang="T11">
                    <a:pos x="T2" y="T3"/>
                  </a:cxn>
                  <a:cxn ang="T12">
                    <a:pos x="T4" y="T5"/>
                  </a:cxn>
                  <a:cxn ang="T13">
                    <a:pos x="T6" y="T7"/>
                  </a:cxn>
                  <a:cxn ang="T14">
                    <a:pos x="T8" y="T9"/>
                  </a:cxn>
                </a:cxnLst>
                <a:rect l="T15" t="T16" r="T17" b="T18"/>
                <a:pathLst>
                  <a:path w="63" h="52">
                    <a:moveTo>
                      <a:pt x="52" y="0"/>
                    </a:moveTo>
                    <a:lnTo>
                      <a:pt x="63" y="17"/>
                    </a:lnTo>
                    <a:lnTo>
                      <a:pt x="11" y="52"/>
                    </a:lnTo>
                    <a:lnTo>
                      <a:pt x="0" y="35"/>
                    </a:lnTo>
                    <a:lnTo>
                      <a:pt x="52" y="0"/>
                    </a:lnTo>
                    <a:close/>
                  </a:path>
                </a:pathLst>
              </a:custGeom>
              <a:noFill/>
              <a:ln w="9525">
                <a:noFill/>
                <a:round/>
                <a:headEnd/>
                <a:tailEnd/>
              </a:ln>
            </p:spPr>
            <p:txBody>
              <a:bodyPr>
                <a:prstTxWarp prst="textNoShape">
                  <a:avLst/>
                </a:prstTxWarp>
              </a:bodyPr>
              <a:lstStyle/>
              <a:p>
                <a:endParaRPr lang="en-US"/>
              </a:p>
            </p:txBody>
          </p:sp>
          <p:sp>
            <p:nvSpPr>
              <p:cNvPr id="71784" name="Freeform 1863"/>
              <p:cNvSpPr>
                <a:spLocks/>
              </p:cNvSpPr>
              <p:nvPr/>
            </p:nvSpPr>
            <p:spPr bwMode="auto">
              <a:xfrm>
                <a:off x="4480" y="1796"/>
                <a:ext cx="23" cy="20"/>
              </a:xfrm>
              <a:custGeom>
                <a:avLst/>
                <a:gdLst>
                  <a:gd name="T0" fmla="*/ 103 w 114"/>
                  <a:gd name="T1" fmla="*/ 0 h 96"/>
                  <a:gd name="T2" fmla="*/ 114 w 114"/>
                  <a:gd name="T3" fmla="*/ 17 h 96"/>
                  <a:gd name="T4" fmla="*/ 11 w 114"/>
                  <a:gd name="T5" fmla="*/ 96 h 96"/>
                  <a:gd name="T6" fmla="*/ 0 w 114"/>
                  <a:gd name="T7" fmla="*/ 77 h 96"/>
                  <a:gd name="T8" fmla="*/ 103 w 114"/>
                  <a:gd name="T9" fmla="*/ 0 h 96"/>
                  <a:gd name="T10" fmla="*/ 0 60000 65536"/>
                  <a:gd name="T11" fmla="*/ 0 60000 65536"/>
                  <a:gd name="T12" fmla="*/ 0 60000 65536"/>
                  <a:gd name="T13" fmla="*/ 0 60000 65536"/>
                  <a:gd name="T14" fmla="*/ 0 60000 65536"/>
                  <a:gd name="T15" fmla="*/ 0 w 114"/>
                  <a:gd name="T16" fmla="*/ 0 h 96"/>
                  <a:gd name="T17" fmla="*/ 114 w 114"/>
                  <a:gd name="T18" fmla="*/ 96 h 96"/>
                </a:gdLst>
                <a:ahLst/>
                <a:cxnLst>
                  <a:cxn ang="T10">
                    <a:pos x="T0" y="T1"/>
                  </a:cxn>
                  <a:cxn ang="T11">
                    <a:pos x="T2" y="T3"/>
                  </a:cxn>
                  <a:cxn ang="T12">
                    <a:pos x="T4" y="T5"/>
                  </a:cxn>
                  <a:cxn ang="T13">
                    <a:pos x="T6" y="T7"/>
                  </a:cxn>
                  <a:cxn ang="T14">
                    <a:pos x="T8" y="T9"/>
                  </a:cxn>
                </a:cxnLst>
                <a:rect l="T15" t="T16" r="T17" b="T18"/>
                <a:pathLst>
                  <a:path w="114" h="96">
                    <a:moveTo>
                      <a:pt x="103" y="0"/>
                    </a:moveTo>
                    <a:lnTo>
                      <a:pt x="114" y="17"/>
                    </a:lnTo>
                    <a:lnTo>
                      <a:pt x="11" y="96"/>
                    </a:lnTo>
                    <a:lnTo>
                      <a:pt x="0" y="77"/>
                    </a:lnTo>
                    <a:lnTo>
                      <a:pt x="103" y="0"/>
                    </a:lnTo>
                    <a:close/>
                  </a:path>
                </a:pathLst>
              </a:custGeom>
              <a:noFill/>
              <a:ln w="9525">
                <a:noFill/>
                <a:round/>
                <a:headEnd/>
                <a:tailEnd/>
              </a:ln>
            </p:spPr>
            <p:txBody>
              <a:bodyPr>
                <a:prstTxWarp prst="textNoShape">
                  <a:avLst/>
                </a:prstTxWarp>
              </a:bodyPr>
              <a:lstStyle/>
              <a:p>
                <a:endParaRPr lang="en-US"/>
              </a:p>
            </p:txBody>
          </p:sp>
          <p:sp>
            <p:nvSpPr>
              <p:cNvPr id="71785" name="Freeform 1864"/>
              <p:cNvSpPr>
                <a:spLocks/>
              </p:cNvSpPr>
              <p:nvPr/>
            </p:nvSpPr>
            <p:spPr bwMode="auto">
              <a:xfrm>
                <a:off x="4459" y="1812"/>
                <a:ext cx="23" cy="20"/>
              </a:xfrm>
              <a:custGeom>
                <a:avLst/>
                <a:gdLst>
                  <a:gd name="T0" fmla="*/ 105 w 116"/>
                  <a:gd name="T1" fmla="*/ 0 h 99"/>
                  <a:gd name="T2" fmla="*/ 116 w 116"/>
                  <a:gd name="T3" fmla="*/ 19 h 99"/>
                  <a:gd name="T4" fmla="*/ 15 w 116"/>
                  <a:gd name="T5" fmla="*/ 99 h 99"/>
                  <a:gd name="T6" fmla="*/ 0 w 116"/>
                  <a:gd name="T7" fmla="*/ 84 h 99"/>
                  <a:gd name="T8" fmla="*/ 105 w 116"/>
                  <a:gd name="T9" fmla="*/ 0 h 99"/>
                  <a:gd name="T10" fmla="*/ 0 60000 65536"/>
                  <a:gd name="T11" fmla="*/ 0 60000 65536"/>
                  <a:gd name="T12" fmla="*/ 0 60000 65536"/>
                  <a:gd name="T13" fmla="*/ 0 60000 65536"/>
                  <a:gd name="T14" fmla="*/ 0 60000 65536"/>
                  <a:gd name="T15" fmla="*/ 0 w 116"/>
                  <a:gd name="T16" fmla="*/ 0 h 99"/>
                  <a:gd name="T17" fmla="*/ 116 w 116"/>
                  <a:gd name="T18" fmla="*/ 99 h 99"/>
                </a:gdLst>
                <a:ahLst/>
                <a:cxnLst>
                  <a:cxn ang="T10">
                    <a:pos x="T0" y="T1"/>
                  </a:cxn>
                  <a:cxn ang="T11">
                    <a:pos x="T2" y="T3"/>
                  </a:cxn>
                  <a:cxn ang="T12">
                    <a:pos x="T4" y="T5"/>
                  </a:cxn>
                  <a:cxn ang="T13">
                    <a:pos x="T6" y="T7"/>
                  </a:cxn>
                  <a:cxn ang="T14">
                    <a:pos x="T8" y="T9"/>
                  </a:cxn>
                </a:cxnLst>
                <a:rect l="T15" t="T16" r="T17" b="T18"/>
                <a:pathLst>
                  <a:path w="116" h="99">
                    <a:moveTo>
                      <a:pt x="105" y="0"/>
                    </a:moveTo>
                    <a:lnTo>
                      <a:pt x="116" y="19"/>
                    </a:lnTo>
                    <a:lnTo>
                      <a:pt x="15" y="99"/>
                    </a:lnTo>
                    <a:lnTo>
                      <a:pt x="0" y="84"/>
                    </a:lnTo>
                    <a:lnTo>
                      <a:pt x="105" y="0"/>
                    </a:lnTo>
                    <a:close/>
                  </a:path>
                </a:pathLst>
              </a:custGeom>
              <a:noFill/>
              <a:ln w="9525">
                <a:noFill/>
                <a:round/>
                <a:headEnd/>
                <a:tailEnd/>
              </a:ln>
            </p:spPr>
            <p:txBody>
              <a:bodyPr>
                <a:prstTxWarp prst="textNoShape">
                  <a:avLst/>
                </a:prstTxWarp>
              </a:bodyPr>
              <a:lstStyle/>
              <a:p>
                <a:endParaRPr lang="en-US"/>
              </a:p>
            </p:txBody>
          </p:sp>
          <p:sp>
            <p:nvSpPr>
              <p:cNvPr id="71786" name="Freeform 1865"/>
              <p:cNvSpPr>
                <a:spLocks/>
              </p:cNvSpPr>
              <p:nvPr/>
            </p:nvSpPr>
            <p:spPr bwMode="auto">
              <a:xfrm>
                <a:off x="4440" y="1829"/>
                <a:ext cx="22" cy="19"/>
              </a:xfrm>
              <a:custGeom>
                <a:avLst/>
                <a:gdLst>
                  <a:gd name="T0" fmla="*/ 97 w 112"/>
                  <a:gd name="T1" fmla="*/ 0 h 98"/>
                  <a:gd name="T2" fmla="*/ 112 w 112"/>
                  <a:gd name="T3" fmla="*/ 15 h 98"/>
                  <a:gd name="T4" fmla="*/ 11 w 112"/>
                  <a:gd name="T5" fmla="*/ 98 h 98"/>
                  <a:gd name="T6" fmla="*/ 0 w 112"/>
                  <a:gd name="T7" fmla="*/ 84 h 98"/>
                  <a:gd name="T8" fmla="*/ 97 w 112"/>
                  <a:gd name="T9" fmla="*/ 0 h 98"/>
                  <a:gd name="T10" fmla="*/ 0 60000 65536"/>
                  <a:gd name="T11" fmla="*/ 0 60000 65536"/>
                  <a:gd name="T12" fmla="*/ 0 60000 65536"/>
                  <a:gd name="T13" fmla="*/ 0 60000 65536"/>
                  <a:gd name="T14" fmla="*/ 0 60000 65536"/>
                  <a:gd name="T15" fmla="*/ 0 w 112"/>
                  <a:gd name="T16" fmla="*/ 0 h 98"/>
                  <a:gd name="T17" fmla="*/ 112 w 112"/>
                  <a:gd name="T18" fmla="*/ 98 h 98"/>
                </a:gdLst>
                <a:ahLst/>
                <a:cxnLst>
                  <a:cxn ang="T10">
                    <a:pos x="T0" y="T1"/>
                  </a:cxn>
                  <a:cxn ang="T11">
                    <a:pos x="T2" y="T3"/>
                  </a:cxn>
                  <a:cxn ang="T12">
                    <a:pos x="T4" y="T5"/>
                  </a:cxn>
                  <a:cxn ang="T13">
                    <a:pos x="T6" y="T7"/>
                  </a:cxn>
                  <a:cxn ang="T14">
                    <a:pos x="T8" y="T9"/>
                  </a:cxn>
                </a:cxnLst>
                <a:rect l="T15" t="T16" r="T17" b="T18"/>
                <a:pathLst>
                  <a:path w="112" h="98">
                    <a:moveTo>
                      <a:pt x="97" y="0"/>
                    </a:moveTo>
                    <a:lnTo>
                      <a:pt x="112" y="15"/>
                    </a:lnTo>
                    <a:lnTo>
                      <a:pt x="11" y="98"/>
                    </a:lnTo>
                    <a:lnTo>
                      <a:pt x="0" y="84"/>
                    </a:lnTo>
                    <a:lnTo>
                      <a:pt x="97" y="0"/>
                    </a:lnTo>
                    <a:close/>
                  </a:path>
                </a:pathLst>
              </a:custGeom>
              <a:noFill/>
              <a:ln w="9525">
                <a:noFill/>
                <a:round/>
                <a:headEnd/>
                <a:tailEnd/>
              </a:ln>
            </p:spPr>
            <p:txBody>
              <a:bodyPr>
                <a:prstTxWarp prst="textNoShape">
                  <a:avLst/>
                </a:prstTxWarp>
              </a:bodyPr>
              <a:lstStyle/>
              <a:p>
                <a:endParaRPr lang="en-US"/>
              </a:p>
            </p:txBody>
          </p:sp>
          <p:sp>
            <p:nvSpPr>
              <p:cNvPr id="71787" name="Freeform 1866"/>
              <p:cNvSpPr>
                <a:spLocks/>
              </p:cNvSpPr>
              <p:nvPr/>
            </p:nvSpPr>
            <p:spPr bwMode="auto">
              <a:xfrm>
                <a:off x="4420" y="1845"/>
                <a:ext cx="22" cy="20"/>
              </a:xfrm>
              <a:custGeom>
                <a:avLst/>
                <a:gdLst>
                  <a:gd name="T0" fmla="*/ 96 w 107"/>
                  <a:gd name="T1" fmla="*/ 0 h 98"/>
                  <a:gd name="T2" fmla="*/ 107 w 107"/>
                  <a:gd name="T3" fmla="*/ 14 h 98"/>
                  <a:gd name="T4" fmla="*/ 15 w 107"/>
                  <a:gd name="T5" fmla="*/ 98 h 98"/>
                  <a:gd name="T6" fmla="*/ 0 w 107"/>
                  <a:gd name="T7" fmla="*/ 83 h 98"/>
                  <a:gd name="T8" fmla="*/ 96 w 107"/>
                  <a:gd name="T9" fmla="*/ 0 h 98"/>
                  <a:gd name="T10" fmla="*/ 0 60000 65536"/>
                  <a:gd name="T11" fmla="*/ 0 60000 65536"/>
                  <a:gd name="T12" fmla="*/ 0 60000 65536"/>
                  <a:gd name="T13" fmla="*/ 0 60000 65536"/>
                  <a:gd name="T14" fmla="*/ 0 60000 65536"/>
                  <a:gd name="T15" fmla="*/ 0 w 107"/>
                  <a:gd name="T16" fmla="*/ 0 h 98"/>
                  <a:gd name="T17" fmla="*/ 107 w 107"/>
                  <a:gd name="T18" fmla="*/ 98 h 98"/>
                </a:gdLst>
                <a:ahLst/>
                <a:cxnLst>
                  <a:cxn ang="T10">
                    <a:pos x="T0" y="T1"/>
                  </a:cxn>
                  <a:cxn ang="T11">
                    <a:pos x="T2" y="T3"/>
                  </a:cxn>
                  <a:cxn ang="T12">
                    <a:pos x="T4" y="T5"/>
                  </a:cxn>
                  <a:cxn ang="T13">
                    <a:pos x="T6" y="T7"/>
                  </a:cxn>
                  <a:cxn ang="T14">
                    <a:pos x="T8" y="T9"/>
                  </a:cxn>
                </a:cxnLst>
                <a:rect l="T15" t="T16" r="T17" b="T18"/>
                <a:pathLst>
                  <a:path w="107" h="98">
                    <a:moveTo>
                      <a:pt x="96" y="0"/>
                    </a:moveTo>
                    <a:lnTo>
                      <a:pt x="107" y="14"/>
                    </a:lnTo>
                    <a:lnTo>
                      <a:pt x="15" y="98"/>
                    </a:lnTo>
                    <a:lnTo>
                      <a:pt x="0" y="83"/>
                    </a:lnTo>
                    <a:lnTo>
                      <a:pt x="96" y="0"/>
                    </a:lnTo>
                    <a:close/>
                  </a:path>
                </a:pathLst>
              </a:custGeom>
              <a:noFill/>
              <a:ln w="9525">
                <a:noFill/>
                <a:round/>
                <a:headEnd/>
                <a:tailEnd/>
              </a:ln>
            </p:spPr>
            <p:txBody>
              <a:bodyPr>
                <a:prstTxWarp prst="textNoShape">
                  <a:avLst/>
                </a:prstTxWarp>
              </a:bodyPr>
              <a:lstStyle/>
              <a:p>
                <a:endParaRPr lang="en-US"/>
              </a:p>
            </p:txBody>
          </p:sp>
          <p:sp>
            <p:nvSpPr>
              <p:cNvPr id="71788" name="Freeform 1867"/>
              <p:cNvSpPr>
                <a:spLocks/>
              </p:cNvSpPr>
              <p:nvPr/>
            </p:nvSpPr>
            <p:spPr bwMode="auto">
              <a:xfrm>
                <a:off x="4411" y="1862"/>
                <a:ext cx="12" cy="11"/>
              </a:xfrm>
              <a:custGeom>
                <a:avLst/>
                <a:gdLst>
                  <a:gd name="T0" fmla="*/ 46 w 61"/>
                  <a:gd name="T1" fmla="*/ 0 h 54"/>
                  <a:gd name="T2" fmla="*/ 61 w 61"/>
                  <a:gd name="T3" fmla="*/ 15 h 54"/>
                  <a:gd name="T4" fmla="*/ 15 w 61"/>
                  <a:gd name="T5" fmla="*/ 54 h 54"/>
                  <a:gd name="T6" fmla="*/ 0 w 61"/>
                  <a:gd name="T7" fmla="*/ 41 h 54"/>
                  <a:gd name="T8" fmla="*/ 46 w 61"/>
                  <a:gd name="T9" fmla="*/ 0 h 54"/>
                  <a:gd name="T10" fmla="*/ 0 60000 65536"/>
                  <a:gd name="T11" fmla="*/ 0 60000 65536"/>
                  <a:gd name="T12" fmla="*/ 0 60000 65536"/>
                  <a:gd name="T13" fmla="*/ 0 60000 65536"/>
                  <a:gd name="T14" fmla="*/ 0 60000 65536"/>
                  <a:gd name="T15" fmla="*/ 0 w 61"/>
                  <a:gd name="T16" fmla="*/ 0 h 54"/>
                  <a:gd name="T17" fmla="*/ 61 w 61"/>
                  <a:gd name="T18" fmla="*/ 54 h 54"/>
                </a:gdLst>
                <a:ahLst/>
                <a:cxnLst>
                  <a:cxn ang="T10">
                    <a:pos x="T0" y="T1"/>
                  </a:cxn>
                  <a:cxn ang="T11">
                    <a:pos x="T2" y="T3"/>
                  </a:cxn>
                  <a:cxn ang="T12">
                    <a:pos x="T4" y="T5"/>
                  </a:cxn>
                  <a:cxn ang="T13">
                    <a:pos x="T6" y="T7"/>
                  </a:cxn>
                  <a:cxn ang="T14">
                    <a:pos x="T8" y="T9"/>
                  </a:cxn>
                </a:cxnLst>
                <a:rect l="T15" t="T16" r="T17" b="T18"/>
                <a:pathLst>
                  <a:path w="61" h="54">
                    <a:moveTo>
                      <a:pt x="46" y="0"/>
                    </a:moveTo>
                    <a:lnTo>
                      <a:pt x="61" y="15"/>
                    </a:lnTo>
                    <a:lnTo>
                      <a:pt x="15" y="54"/>
                    </a:lnTo>
                    <a:lnTo>
                      <a:pt x="0" y="41"/>
                    </a:lnTo>
                    <a:lnTo>
                      <a:pt x="46" y="0"/>
                    </a:lnTo>
                    <a:close/>
                  </a:path>
                </a:pathLst>
              </a:custGeom>
              <a:noFill/>
              <a:ln w="9525">
                <a:noFill/>
                <a:round/>
                <a:headEnd/>
                <a:tailEnd/>
              </a:ln>
            </p:spPr>
            <p:txBody>
              <a:bodyPr>
                <a:prstTxWarp prst="textNoShape">
                  <a:avLst/>
                </a:prstTxWarp>
              </a:bodyPr>
              <a:lstStyle/>
              <a:p>
                <a:endParaRPr lang="en-US"/>
              </a:p>
            </p:txBody>
          </p:sp>
          <p:sp>
            <p:nvSpPr>
              <p:cNvPr id="71789" name="Freeform 1868"/>
              <p:cNvSpPr>
                <a:spLocks/>
              </p:cNvSpPr>
              <p:nvPr/>
            </p:nvSpPr>
            <p:spPr bwMode="auto">
              <a:xfrm>
                <a:off x="4403" y="1870"/>
                <a:ext cx="11" cy="11"/>
              </a:xfrm>
              <a:custGeom>
                <a:avLst/>
                <a:gdLst>
                  <a:gd name="T0" fmla="*/ 40 w 55"/>
                  <a:gd name="T1" fmla="*/ 0 h 54"/>
                  <a:gd name="T2" fmla="*/ 55 w 55"/>
                  <a:gd name="T3" fmla="*/ 13 h 54"/>
                  <a:gd name="T4" fmla="*/ 12 w 55"/>
                  <a:gd name="T5" fmla="*/ 54 h 54"/>
                  <a:gd name="T6" fmla="*/ 0 w 55"/>
                  <a:gd name="T7" fmla="*/ 40 h 54"/>
                  <a:gd name="T8" fmla="*/ 40 w 55"/>
                  <a:gd name="T9" fmla="*/ 0 h 54"/>
                  <a:gd name="T10" fmla="*/ 0 60000 65536"/>
                  <a:gd name="T11" fmla="*/ 0 60000 65536"/>
                  <a:gd name="T12" fmla="*/ 0 60000 65536"/>
                  <a:gd name="T13" fmla="*/ 0 60000 65536"/>
                  <a:gd name="T14" fmla="*/ 0 60000 65536"/>
                  <a:gd name="T15" fmla="*/ 0 w 55"/>
                  <a:gd name="T16" fmla="*/ 0 h 54"/>
                  <a:gd name="T17" fmla="*/ 55 w 55"/>
                  <a:gd name="T18" fmla="*/ 54 h 54"/>
                </a:gdLst>
                <a:ahLst/>
                <a:cxnLst>
                  <a:cxn ang="T10">
                    <a:pos x="T0" y="T1"/>
                  </a:cxn>
                  <a:cxn ang="T11">
                    <a:pos x="T2" y="T3"/>
                  </a:cxn>
                  <a:cxn ang="T12">
                    <a:pos x="T4" y="T5"/>
                  </a:cxn>
                  <a:cxn ang="T13">
                    <a:pos x="T6" y="T7"/>
                  </a:cxn>
                  <a:cxn ang="T14">
                    <a:pos x="T8" y="T9"/>
                  </a:cxn>
                </a:cxnLst>
                <a:rect l="T15" t="T16" r="T17" b="T18"/>
                <a:pathLst>
                  <a:path w="55" h="54">
                    <a:moveTo>
                      <a:pt x="40" y="0"/>
                    </a:moveTo>
                    <a:lnTo>
                      <a:pt x="55" y="13"/>
                    </a:lnTo>
                    <a:lnTo>
                      <a:pt x="12" y="54"/>
                    </a:lnTo>
                    <a:lnTo>
                      <a:pt x="0" y="40"/>
                    </a:lnTo>
                    <a:lnTo>
                      <a:pt x="40" y="0"/>
                    </a:lnTo>
                    <a:close/>
                  </a:path>
                </a:pathLst>
              </a:custGeom>
              <a:noFill/>
              <a:ln w="9525">
                <a:noFill/>
                <a:round/>
                <a:headEnd/>
                <a:tailEnd/>
              </a:ln>
            </p:spPr>
            <p:txBody>
              <a:bodyPr>
                <a:prstTxWarp prst="textNoShape">
                  <a:avLst/>
                </a:prstTxWarp>
              </a:bodyPr>
              <a:lstStyle/>
              <a:p>
                <a:endParaRPr lang="en-US"/>
              </a:p>
            </p:txBody>
          </p:sp>
          <p:sp>
            <p:nvSpPr>
              <p:cNvPr id="71790" name="Freeform 1869"/>
              <p:cNvSpPr>
                <a:spLocks/>
              </p:cNvSpPr>
              <p:nvPr/>
            </p:nvSpPr>
            <p:spPr bwMode="auto">
              <a:xfrm>
                <a:off x="4394" y="1878"/>
                <a:ext cx="12" cy="11"/>
              </a:xfrm>
              <a:custGeom>
                <a:avLst/>
                <a:gdLst>
                  <a:gd name="T0" fmla="*/ 44 w 56"/>
                  <a:gd name="T1" fmla="*/ 0 h 52"/>
                  <a:gd name="T2" fmla="*/ 56 w 56"/>
                  <a:gd name="T3" fmla="*/ 14 h 52"/>
                  <a:gd name="T4" fmla="*/ 15 w 56"/>
                  <a:gd name="T5" fmla="*/ 52 h 52"/>
                  <a:gd name="T6" fmla="*/ 0 w 56"/>
                  <a:gd name="T7" fmla="*/ 37 h 52"/>
                  <a:gd name="T8" fmla="*/ 44 w 56"/>
                  <a:gd name="T9" fmla="*/ 0 h 52"/>
                  <a:gd name="T10" fmla="*/ 0 60000 65536"/>
                  <a:gd name="T11" fmla="*/ 0 60000 65536"/>
                  <a:gd name="T12" fmla="*/ 0 60000 65536"/>
                  <a:gd name="T13" fmla="*/ 0 60000 65536"/>
                  <a:gd name="T14" fmla="*/ 0 60000 65536"/>
                  <a:gd name="T15" fmla="*/ 0 w 56"/>
                  <a:gd name="T16" fmla="*/ 0 h 52"/>
                  <a:gd name="T17" fmla="*/ 56 w 56"/>
                  <a:gd name="T18" fmla="*/ 52 h 52"/>
                </a:gdLst>
                <a:ahLst/>
                <a:cxnLst>
                  <a:cxn ang="T10">
                    <a:pos x="T0" y="T1"/>
                  </a:cxn>
                  <a:cxn ang="T11">
                    <a:pos x="T2" y="T3"/>
                  </a:cxn>
                  <a:cxn ang="T12">
                    <a:pos x="T4" y="T5"/>
                  </a:cxn>
                  <a:cxn ang="T13">
                    <a:pos x="T6" y="T7"/>
                  </a:cxn>
                  <a:cxn ang="T14">
                    <a:pos x="T8" y="T9"/>
                  </a:cxn>
                </a:cxnLst>
                <a:rect l="T15" t="T16" r="T17" b="T18"/>
                <a:pathLst>
                  <a:path w="56" h="52">
                    <a:moveTo>
                      <a:pt x="44" y="0"/>
                    </a:moveTo>
                    <a:lnTo>
                      <a:pt x="56" y="14"/>
                    </a:lnTo>
                    <a:lnTo>
                      <a:pt x="15" y="52"/>
                    </a:lnTo>
                    <a:lnTo>
                      <a:pt x="0" y="37"/>
                    </a:lnTo>
                    <a:lnTo>
                      <a:pt x="44" y="0"/>
                    </a:lnTo>
                    <a:close/>
                  </a:path>
                </a:pathLst>
              </a:custGeom>
              <a:noFill/>
              <a:ln w="9525">
                <a:noFill/>
                <a:round/>
                <a:headEnd/>
                <a:tailEnd/>
              </a:ln>
            </p:spPr>
            <p:txBody>
              <a:bodyPr>
                <a:prstTxWarp prst="textNoShape">
                  <a:avLst/>
                </a:prstTxWarp>
              </a:bodyPr>
              <a:lstStyle/>
              <a:p>
                <a:endParaRPr lang="en-US"/>
              </a:p>
            </p:txBody>
          </p:sp>
          <p:sp>
            <p:nvSpPr>
              <p:cNvPr id="71791" name="Freeform 1870"/>
              <p:cNvSpPr>
                <a:spLocks/>
              </p:cNvSpPr>
              <p:nvPr/>
            </p:nvSpPr>
            <p:spPr bwMode="auto">
              <a:xfrm>
                <a:off x="4387" y="1886"/>
                <a:ext cx="10" cy="10"/>
              </a:xfrm>
              <a:custGeom>
                <a:avLst/>
                <a:gdLst>
                  <a:gd name="T0" fmla="*/ 37 w 52"/>
                  <a:gd name="T1" fmla="*/ 0 h 52"/>
                  <a:gd name="T2" fmla="*/ 52 w 52"/>
                  <a:gd name="T3" fmla="*/ 15 h 52"/>
                  <a:gd name="T4" fmla="*/ 14 w 52"/>
                  <a:gd name="T5" fmla="*/ 52 h 52"/>
                  <a:gd name="T6" fmla="*/ 0 w 52"/>
                  <a:gd name="T7" fmla="*/ 37 h 52"/>
                  <a:gd name="T8" fmla="*/ 37 w 52"/>
                  <a:gd name="T9" fmla="*/ 0 h 52"/>
                  <a:gd name="T10" fmla="*/ 0 60000 65536"/>
                  <a:gd name="T11" fmla="*/ 0 60000 65536"/>
                  <a:gd name="T12" fmla="*/ 0 60000 65536"/>
                  <a:gd name="T13" fmla="*/ 0 60000 65536"/>
                  <a:gd name="T14" fmla="*/ 0 60000 65536"/>
                  <a:gd name="T15" fmla="*/ 0 w 52"/>
                  <a:gd name="T16" fmla="*/ 0 h 52"/>
                  <a:gd name="T17" fmla="*/ 52 w 52"/>
                  <a:gd name="T18" fmla="*/ 52 h 52"/>
                </a:gdLst>
                <a:ahLst/>
                <a:cxnLst>
                  <a:cxn ang="T10">
                    <a:pos x="T0" y="T1"/>
                  </a:cxn>
                  <a:cxn ang="T11">
                    <a:pos x="T2" y="T3"/>
                  </a:cxn>
                  <a:cxn ang="T12">
                    <a:pos x="T4" y="T5"/>
                  </a:cxn>
                  <a:cxn ang="T13">
                    <a:pos x="T6" y="T7"/>
                  </a:cxn>
                  <a:cxn ang="T14">
                    <a:pos x="T8" y="T9"/>
                  </a:cxn>
                </a:cxnLst>
                <a:rect l="T15" t="T16" r="T17" b="T18"/>
                <a:pathLst>
                  <a:path w="52" h="52">
                    <a:moveTo>
                      <a:pt x="37" y="0"/>
                    </a:moveTo>
                    <a:lnTo>
                      <a:pt x="52" y="15"/>
                    </a:lnTo>
                    <a:lnTo>
                      <a:pt x="14" y="52"/>
                    </a:lnTo>
                    <a:lnTo>
                      <a:pt x="0" y="37"/>
                    </a:lnTo>
                    <a:lnTo>
                      <a:pt x="37" y="0"/>
                    </a:lnTo>
                    <a:close/>
                  </a:path>
                </a:pathLst>
              </a:custGeom>
              <a:noFill/>
              <a:ln w="9525">
                <a:noFill/>
                <a:round/>
                <a:headEnd/>
                <a:tailEnd/>
              </a:ln>
            </p:spPr>
            <p:txBody>
              <a:bodyPr>
                <a:prstTxWarp prst="textNoShape">
                  <a:avLst/>
                </a:prstTxWarp>
              </a:bodyPr>
              <a:lstStyle/>
              <a:p>
                <a:endParaRPr lang="en-US"/>
              </a:p>
            </p:txBody>
          </p:sp>
          <p:sp>
            <p:nvSpPr>
              <p:cNvPr id="71792" name="Freeform 1871"/>
              <p:cNvSpPr>
                <a:spLocks/>
              </p:cNvSpPr>
              <p:nvPr/>
            </p:nvSpPr>
            <p:spPr bwMode="auto">
              <a:xfrm>
                <a:off x="4379" y="1893"/>
                <a:ext cx="11" cy="10"/>
              </a:xfrm>
              <a:custGeom>
                <a:avLst/>
                <a:gdLst>
                  <a:gd name="T0" fmla="*/ 38 w 52"/>
                  <a:gd name="T1" fmla="*/ 0 h 50"/>
                  <a:gd name="T2" fmla="*/ 52 w 52"/>
                  <a:gd name="T3" fmla="*/ 15 h 50"/>
                  <a:gd name="T4" fmla="*/ 15 w 52"/>
                  <a:gd name="T5" fmla="*/ 50 h 50"/>
                  <a:gd name="T6" fmla="*/ 0 w 52"/>
                  <a:gd name="T7" fmla="*/ 35 h 50"/>
                  <a:gd name="T8" fmla="*/ 38 w 52"/>
                  <a:gd name="T9" fmla="*/ 0 h 50"/>
                  <a:gd name="T10" fmla="*/ 0 60000 65536"/>
                  <a:gd name="T11" fmla="*/ 0 60000 65536"/>
                  <a:gd name="T12" fmla="*/ 0 60000 65536"/>
                  <a:gd name="T13" fmla="*/ 0 60000 65536"/>
                  <a:gd name="T14" fmla="*/ 0 60000 65536"/>
                  <a:gd name="T15" fmla="*/ 0 w 52"/>
                  <a:gd name="T16" fmla="*/ 0 h 50"/>
                  <a:gd name="T17" fmla="*/ 52 w 52"/>
                  <a:gd name="T18" fmla="*/ 50 h 50"/>
                </a:gdLst>
                <a:ahLst/>
                <a:cxnLst>
                  <a:cxn ang="T10">
                    <a:pos x="T0" y="T1"/>
                  </a:cxn>
                  <a:cxn ang="T11">
                    <a:pos x="T2" y="T3"/>
                  </a:cxn>
                  <a:cxn ang="T12">
                    <a:pos x="T4" y="T5"/>
                  </a:cxn>
                  <a:cxn ang="T13">
                    <a:pos x="T6" y="T7"/>
                  </a:cxn>
                  <a:cxn ang="T14">
                    <a:pos x="T8" y="T9"/>
                  </a:cxn>
                </a:cxnLst>
                <a:rect l="T15" t="T16" r="T17" b="T18"/>
                <a:pathLst>
                  <a:path w="52" h="50">
                    <a:moveTo>
                      <a:pt x="38" y="0"/>
                    </a:moveTo>
                    <a:lnTo>
                      <a:pt x="52" y="15"/>
                    </a:lnTo>
                    <a:lnTo>
                      <a:pt x="15" y="50"/>
                    </a:lnTo>
                    <a:lnTo>
                      <a:pt x="0" y="35"/>
                    </a:lnTo>
                    <a:lnTo>
                      <a:pt x="38" y="0"/>
                    </a:lnTo>
                    <a:close/>
                  </a:path>
                </a:pathLst>
              </a:custGeom>
              <a:noFill/>
              <a:ln w="9525">
                <a:noFill/>
                <a:round/>
                <a:headEnd/>
                <a:tailEnd/>
              </a:ln>
            </p:spPr>
            <p:txBody>
              <a:bodyPr>
                <a:prstTxWarp prst="textNoShape">
                  <a:avLst/>
                </a:prstTxWarp>
              </a:bodyPr>
              <a:lstStyle/>
              <a:p>
                <a:endParaRPr lang="en-US"/>
              </a:p>
            </p:txBody>
          </p:sp>
          <p:sp>
            <p:nvSpPr>
              <p:cNvPr id="71793" name="Freeform 1872"/>
              <p:cNvSpPr>
                <a:spLocks/>
              </p:cNvSpPr>
              <p:nvPr/>
            </p:nvSpPr>
            <p:spPr bwMode="auto">
              <a:xfrm>
                <a:off x="4373" y="1900"/>
                <a:ext cx="9" cy="9"/>
              </a:xfrm>
              <a:custGeom>
                <a:avLst/>
                <a:gdLst>
                  <a:gd name="T0" fmla="*/ 32 w 47"/>
                  <a:gd name="T1" fmla="*/ 0 h 46"/>
                  <a:gd name="T2" fmla="*/ 47 w 47"/>
                  <a:gd name="T3" fmla="*/ 15 h 46"/>
                  <a:gd name="T4" fmla="*/ 15 w 47"/>
                  <a:gd name="T5" fmla="*/ 46 h 46"/>
                  <a:gd name="T6" fmla="*/ 0 w 47"/>
                  <a:gd name="T7" fmla="*/ 32 h 46"/>
                  <a:gd name="T8" fmla="*/ 32 w 47"/>
                  <a:gd name="T9" fmla="*/ 0 h 46"/>
                  <a:gd name="T10" fmla="*/ 0 60000 65536"/>
                  <a:gd name="T11" fmla="*/ 0 60000 65536"/>
                  <a:gd name="T12" fmla="*/ 0 60000 65536"/>
                  <a:gd name="T13" fmla="*/ 0 60000 65536"/>
                  <a:gd name="T14" fmla="*/ 0 60000 65536"/>
                  <a:gd name="T15" fmla="*/ 0 w 47"/>
                  <a:gd name="T16" fmla="*/ 0 h 46"/>
                  <a:gd name="T17" fmla="*/ 47 w 47"/>
                  <a:gd name="T18" fmla="*/ 46 h 46"/>
                </a:gdLst>
                <a:ahLst/>
                <a:cxnLst>
                  <a:cxn ang="T10">
                    <a:pos x="T0" y="T1"/>
                  </a:cxn>
                  <a:cxn ang="T11">
                    <a:pos x="T2" y="T3"/>
                  </a:cxn>
                  <a:cxn ang="T12">
                    <a:pos x="T4" y="T5"/>
                  </a:cxn>
                  <a:cxn ang="T13">
                    <a:pos x="T6" y="T7"/>
                  </a:cxn>
                  <a:cxn ang="T14">
                    <a:pos x="T8" y="T9"/>
                  </a:cxn>
                </a:cxnLst>
                <a:rect l="T15" t="T16" r="T17" b="T18"/>
                <a:pathLst>
                  <a:path w="47" h="46">
                    <a:moveTo>
                      <a:pt x="32" y="0"/>
                    </a:moveTo>
                    <a:lnTo>
                      <a:pt x="47" y="15"/>
                    </a:lnTo>
                    <a:lnTo>
                      <a:pt x="15" y="46"/>
                    </a:lnTo>
                    <a:lnTo>
                      <a:pt x="0" y="32"/>
                    </a:lnTo>
                    <a:lnTo>
                      <a:pt x="32" y="0"/>
                    </a:lnTo>
                    <a:close/>
                  </a:path>
                </a:pathLst>
              </a:custGeom>
              <a:noFill/>
              <a:ln w="9525">
                <a:noFill/>
                <a:round/>
                <a:headEnd/>
                <a:tailEnd/>
              </a:ln>
            </p:spPr>
            <p:txBody>
              <a:bodyPr>
                <a:prstTxWarp prst="textNoShape">
                  <a:avLst/>
                </a:prstTxWarp>
              </a:bodyPr>
              <a:lstStyle/>
              <a:p>
                <a:endParaRPr lang="en-US"/>
              </a:p>
            </p:txBody>
          </p:sp>
          <p:sp>
            <p:nvSpPr>
              <p:cNvPr id="71794" name="Freeform 1873"/>
              <p:cNvSpPr>
                <a:spLocks/>
              </p:cNvSpPr>
              <p:nvPr/>
            </p:nvSpPr>
            <p:spPr bwMode="auto">
              <a:xfrm>
                <a:off x="4367" y="1906"/>
                <a:ext cx="9" cy="10"/>
              </a:xfrm>
              <a:custGeom>
                <a:avLst/>
                <a:gdLst>
                  <a:gd name="T0" fmla="*/ 30 w 45"/>
                  <a:gd name="T1" fmla="*/ 0 h 46"/>
                  <a:gd name="T2" fmla="*/ 45 w 45"/>
                  <a:gd name="T3" fmla="*/ 14 h 46"/>
                  <a:gd name="T4" fmla="*/ 13 w 45"/>
                  <a:gd name="T5" fmla="*/ 46 h 46"/>
                  <a:gd name="T6" fmla="*/ 0 w 45"/>
                  <a:gd name="T7" fmla="*/ 32 h 46"/>
                  <a:gd name="T8" fmla="*/ 30 w 45"/>
                  <a:gd name="T9" fmla="*/ 0 h 46"/>
                  <a:gd name="T10" fmla="*/ 0 60000 65536"/>
                  <a:gd name="T11" fmla="*/ 0 60000 65536"/>
                  <a:gd name="T12" fmla="*/ 0 60000 65536"/>
                  <a:gd name="T13" fmla="*/ 0 60000 65536"/>
                  <a:gd name="T14" fmla="*/ 0 60000 65536"/>
                  <a:gd name="T15" fmla="*/ 0 w 45"/>
                  <a:gd name="T16" fmla="*/ 0 h 46"/>
                  <a:gd name="T17" fmla="*/ 45 w 45"/>
                  <a:gd name="T18" fmla="*/ 46 h 46"/>
                </a:gdLst>
                <a:ahLst/>
                <a:cxnLst>
                  <a:cxn ang="T10">
                    <a:pos x="T0" y="T1"/>
                  </a:cxn>
                  <a:cxn ang="T11">
                    <a:pos x="T2" y="T3"/>
                  </a:cxn>
                  <a:cxn ang="T12">
                    <a:pos x="T4" y="T5"/>
                  </a:cxn>
                  <a:cxn ang="T13">
                    <a:pos x="T6" y="T7"/>
                  </a:cxn>
                  <a:cxn ang="T14">
                    <a:pos x="T8" y="T9"/>
                  </a:cxn>
                </a:cxnLst>
                <a:rect l="T15" t="T16" r="T17" b="T18"/>
                <a:pathLst>
                  <a:path w="45" h="46">
                    <a:moveTo>
                      <a:pt x="30" y="0"/>
                    </a:moveTo>
                    <a:lnTo>
                      <a:pt x="45" y="14"/>
                    </a:lnTo>
                    <a:lnTo>
                      <a:pt x="13" y="46"/>
                    </a:lnTo>
                    <a:lnTo>
                      <a:pt x="0" y="32"/>
                    </a:lnTo>
                    <a:lnTo>
                      <a:pt x="30" y="0"/>
                    </a:lnTo>
                    <a:close/>
                  </a:path>
                </a:pathLst>
              </a:custGeom>
              <a:noFill/>
              <a:ln w="9525">
                <a:noFill/>
                <a:round/>
                <a:headEnd/>
                <a:tailEnd/>
              </a:ln>
            </p:spPr>
            <p:txBody>
              <a:bodyPr>
                <a:prstTxWarp prst="textNoShape">
                  <a:avLst/>
                </a:prstTxWarp>
              </a:bodyPr>
              <a:lstStyle/>
              <a:p>
                <a:endParaRPr lang="en-US"/>
              </a:p>
            </p:txBody>
          </p:sp>
          <p:sp>
            <p:nvSpPr>
              <p:cNvPr id="71795" name="Freeform 1874"/>
              <p:cNvSpPr>
                <a:spLocks/>
              </p:cNvSpPr>
              <p:nvPr/>
            </p:nvSpPr>
            <p:spPr bwMode="auto">
              <a:xfrm>
                <a:off x="4362" y="1913"/>
                <a:ext cx="8" cy="8"/>
              </a:xfrm>
              <a:custGeom>
                <a:avLst/>
                <a:gdLst>
                  <a:gd name="T0" fmla="*/ 26 w 39"/>
                  <a:gd name="T1" fmla="*/ 0 h 40"/>
                  <a:gd name="T2" fmla="*/ 39 w 39"/>
                  <a:gd name="T3" fmla="*/ 14 h 40"/>
                  <a:gd name="T4" fmla="*/ 13 w 39"/>
                  <a:gd name="T5" fmla="*/ 40 h 40"/>
                  <a:gd name="T6" fmla="*/ 0 w 39"/>
                  <a:gd name="T7" fmla="*/ 26 h 40"/>
                  <a:gd name="T8" fmla="*/ 26 w 39"/>
                  <a:gd name="T9" fmla="*/ 0 h 40"/>
                  <a:gd name="T10" fmla="*/ 0 60000 65536"/>
                  <a:gd name="T11" fmla="*/ 0 60000 65536"/>
                  <a:gd name="T12" fmla="*/ 0 60000 65536"/>
                  <a:gd name="T13" fmla="*/ 0 60000 65536"/>
                  <a:gd name="T14" fmla="*/ 0 60000 65536"/>
                  <a:gd name="T15" fmla="*/ 0 w 39"/>
                  <a:gd name="T16" fmla="*/ 0 h 40"/>
                  <a:gd name="T17" fmla="*/ 39 w 39"/>
                  <a:gd name="T18" fmla="*/ 40 h 40"/>
                </a:gdLst>
                <a:ahLst/>
                <a:cxnLst>
                  <a:cxn ang="T10">
                    <a:pos x="T0" y="T1"/>
                  </a:cxn>
                  <a:cxn ang="T11">
                    <a:pos x="T2" y="T3"/>
                  </a:cxn>
                  <a:cxn ang="T12">
                    <a:pos x="T4" y="T5"/>
                  </a:cxn>
                  <a:cxn ang="T13">
                    <a:pos x="T6" y="T7"/>
                  </a:cxn>
                  <a:cxn ang="T14">
                    <a:pos x="T8" y="T9"/>
                  </a:cxn>
                </a:cxnLst>
                <a:rect l="T15" t="T16" r="T17" b="T18"/>
                <a:pathLst>
                  <a:path w="39" h="40">
                    <a:moveTo>
                      <a:pt x="26" y="0"/>
                    </a:moveTo>
                    <a:lnTo>
                      <a:pt x="39" y="14"/>
                    </a:lnTo>
                    <a:lnTo>
                      <a:pt x="13" y="40"/>
                    </a:lnTo>
                    <a:lnTo>
                      <a:pt x="0" y="26"/>
                    </a:lnTo>
                    <a:lnTo>
                      <a:pt x="26" y="0"/>
                    </a:lnTo>
                    <a:close/>
                  </a:path>
                </a:pathLst>
              </a:custGeom>
              <a:noFill/>
              <a:ln w="9525">
                <a:noFill/>
                <a:round/>
                <a:headEnd/>
                <a:tailEnd/>
              </a:ln>
            </p:spPr>
            <p:txBody>
              <a:bodyPr>
                <a:prstTxWarp prst="textNoShape">
                  <a:avLst/>
                </a:prstTxWarp>
              </a:bodyPr>
              <a:lstStyle/>
              <a:p>
                <a:endParaRPr lang="en-US"/>
              </a:p>
            </p:txBody>
          </p:sp>
          <p:sp>
            <p:nvSpPr>
              <p:cNvPr id="71796" name="Freeform 1875"/>
              <p:cNvSpPr>
                <a:spLocks/>
              </p:cNvSpPr>
              <p:nvPr/>
            </p:nvSpPr>
            <p:spPr bwMode="auto">
              <a:xfrm>
                <a:off x="4357" y="1918"/>
                <a:ext cx="7" cy="7"/>
              </a:xfrm>
              <a:custGeom>
                <a:avLst/>
                <a:gdLst>
                  <a:gd name="T0" fmla="*/ 24 w 37"/>
                  <a:gd name="T1" fmla="*/ 0 h 37"/>
                  <a:gd name="T2" fmla="*/ 37 w 37"/>
                  <a:gd name="T3" fmla="*/ 14 h 37"/>
                  <a:gd name="T4" fmla="*/ 15 w 37"/>
                  <a:gd name="T5" fmla="*/ 37 h 37"/>
                  <a:gd name="T6" fmla="*/ 0 w 37"/>
                  <a:gd name="T7" fmla="*/ 23 h 37"/>
                  <a:gd name="T8" fmla="*/ 24 w 37"/>
                  <a:gd name="T9" fmla="*/ 0 h 37"/>
                  <a:gd name="T10" fmla="*/ 0 60000 65536"/>
                  <a:gd name="T11" fmla="*/ 0 60000 65536"/>
                  <a:gd name="T12" fmla="*/ 0 60000 65536"/>
                  <a:gd name="T13" fmla="*/ 0 60000 65536"/>
                  <a:gd name="T14" fmla="*/ 0 60000 65536"/>
                  <a:gd name="T15" fmla="*/ 0 w 37"/>
                  <a:gd name="T16" fmla="*/ 0 h 37"/>
                  <a:gd name="T17" fmla="*/ 37 w 37"/>
                  <a:gd name="T18" fmla="*/ 37 h 37"/>
                </a:gdLst>
                <a:ahLst/>
                <a:cxnLst>
                  <a:cxn ang="T10">
                    <a:pos x="T0" y="T1"/>
                  </a:cxn>
                  <a:cxn ang="T11">
                    <a:pos x="T2" y="T3"/>
                  </a:cxn>
                  <a:cxn ang="T12">
                    <a:pos x="T4" y="T5"/>
                  </a:cxn>
                  <a:cxn ang="T13">
                    <a:pos x="T6" y="T7"/>
                  </a:cxn>
                  <a:cxn ang="T14">
                    <a:pos x="T8" y="T9"/>
                  </a:cxn>
                </a:cxnLst>
                <a:rect l="T15" t="T16" r="T17" b="T18"/>
                <a:pathLst>
                  <a:path w="37" h="37">
                    <a:moveTo>
                      <a:pt x="24" y="0"/>
                    </a:moveTo>
                    <a:lnTo>
                      <a:pt x="37" y="14"/>
                    </a:lnTo>
                    <a:lnTo>
                      <a:pt x="15" y="37"/>
                    </a:lnTo>
                    <a:lnTo>
                      <a:pt x="0" y="23"/>
                    </a:lnTo>
                    <a:lnTo>
                      <a:pt x="24" y="0"/>
                    </a:lnTo>
                    <a:close/>
                  </a:path>
                </a:pathLst>
              </a:custGeom>
              <a:noFill/>
              <a:ln w="9525">
                <a:noFill/>
                <a:round/>
                <a:headEnd/>
                <a:tailEnd/>
              </a:ln>
            </p:spPr>
            <p:txBody>
              <a:bodyPr>
                <a:prstTxWarp prst="textNoShape">
                  <a:avLst/>
                </a:prstTxWarp>
              </a:bodyPr>
              <a:lstStyle/>
              <a:p>
                <a:endParaRPr lang="en-US"/>
              </a:p>
            </p:txBody>
          </p:sp>
          <p:sp>
            <p:nvSpPr>
              <p:cNvPr id="71797" name="Freeform 1876"/>
              <p:cNvSpPr>
                <a:spLocks/>
              </p:cNvSpPr>
              <p:nvPr/>
            </p:nvSpPr>
            <p:spPr bwMode="auto">
              <a:xfrm>
                <a:off x="4353" y="1923"/>
                <a:ext cx="7" cy="6"/>
              </a:xfrm>
              <a:custGeom>
                <a:avLst/>
                <a:gdLst>
                  <a:gd name="T0" fmla="*/ 19 w 34"/>
                  <a:gd name="T1" fmla="*/ 0 h 34"/>
                  <a:gd name="T2" fmla="*/ 34 w 34"/>
                  <a:gd name="T3" fmla="*/ 14 h 34"/>
                  <a:gd name="T4" fmla="*/ 13 w 34"/>
                  <a:gd name="T5" fmla="*/ 34 h 34"/>
                  <a:gd name="T6" fmla="*/ 0 w 34"/>
                  <a:gd name="T7" fmla="*/ 20 h 34"/>
                  <a:gd name="T8" fmla="*/ 19 w 34"/>
                  <a:gd name="T9" fmla="*/ 0 h 34"/>
                  <a:gd name="T10" fmla="*/ 0 60000 65536"/>
                  <a:gd name="T11" fmla="*/ 0 60000 65536"/>
                  <a:gd name="T12" fmla="*/ 0 60000 65536"/>
                  <a:gd name="T13" fmla="*/ 0 60000 65536"/>
                  <a:gd name="T14" fmla="*/ 0 60000 65536"/>
                  <a:gd name="T15" fmla="*/ 0 w 34"/>
                  <a:gd name="T16" fmla="*/ 0 h 34"/>
                  <a:gd name="T17" fmla="*/ 34 w 34"/>
                  <a:gd name="T18" fmla="*/ 34 h 34"/>
                </a:gdLst>
                <a:ahLst/>
                <a:cxnLst>
                  <a:cxn ang="T10">
                    <a:pos x="T0" y="T1"/>
                  </a:cxn>
                  <a:cxn ang="T11">
                    <a:pos x="T2" y="T3"/>
                  </a:cxn>
                  <a:cxn ang="T12">
                    <a:pos x="T4" y="T5"/>
                  </a:cxn>
                  <a:cxn ang="T13">
                    <a:pos x="T6" y="T7"/>
                  </a:cxn>
                  <a:cxn ang="T14">
                    <a:pos x="T8" y="T9"/>
                  </a:cxn>
                </a:cxnLst>
                <a:rect l="T15" t="T16" r="T17" b="T18"/>
                <a:pathLst>
                  <a:path w="34" h="34">
                    <a:moveTo>
                      <a:pt x="19" y="0"/>
                    </a:moveTo>
                    <a:lnTo>
                      <a:pt x="34" y="14"/>
                    </a:lnTo>
                    <a:lnTo>
                      <a:pt x="13" y="34"/>
                    </a:lnTo>
                    <a:lnTo>
                      <a:pt x="0" y="20"/>
                    </a:lnTo>
                    <a:lnTo>
                      <a:pt x="19" y="0"/>
                    </a:lnTo>
                    <a:close/>
                  </a:path>
                </a:pathLst>
              </a:custGeom>
              <a:noFill/>
              <a:ln w="9525">
                <a:noFill/>
                <a:round/>
                <a:headEnd/>
                <a:tailEnd/>
              </a:ln>
            </p:spPr>
            <p:txBody>
              <a:bodyPr>
                <a:prstTxWarp prst="textNoShape">
                  <a:avLst/>
                </a:prstTxWarp>
              </a:bodyPr>
              <a:lstStyle/>
              <a:p>
                <a:endParaRPr lang="en-US"/>
              </a:p>
            </p:txBody>
          </p:sp>
          <p:sp>
            <p:nvSpPr>
              <p:cNvPr id="71798" name="Freeform 1877"/>
              <p:cNvSpPr>
                <a:spLocks/>
              </p:cNvSpPr>
              <p:nvPr/>
            </p:nvSpPr>
            <p:spPr bwMode="auto">
              <a:xfrm>
                <a:off x="4350" y="1927"/>
                <a:ext cx="6" cy="6"/>
              </a:xfrm>
              <a:custGeom>
                <a:avLst/>
                <a:gdLst>
                  <a:gd name="T0" fmla="*/ 15 w 28"/>
                  <a:gd name="T1" fmla="*/ 0 h 32"/>
                  <a:gd name="T2" fmla="*/ 28 w 28"/>
                  <a:gd name="T3" fmla="*/ 14 h 32"/>
                  <a:gd name="T4" fmla="*/ 15 w 28"/>
                  <a:gd name="T5" fmla="*/ 32 h 32"/>
                  <a:gd name="T6" fmla="*/ 0 w 28"/>
                  <a:gd name="T7" fmla="*/ 17 h 32"/>
                  <a:gd name="T8" fmla="*/ 15 w 28"/>
                  <a:gd name="T9" fmla="*/ 0 h 32"/>
                  <a:gd name="T10" fmla="*/ 0 60000 65536"/>
                  <a:gd name="T11" fmla="*/ 0 60000 65536"/>
                  <a:gd name="T12" fmla="*/ 0 60000 65536"/>
                  <a:gd name="T13" fmla="*/ 0 60000 65536"/>
                  <a:gd name="T14" fmla="*/ 0 60000 65536"/>
                  <a:gd name="T15" fmla="*/ 0 w 28"/>
                  <a:gd name="T16" fmla="*/ 0 h 32"/>
                  <a:gd name="T17" fmla="*/ 28 w 28"/>
                  <a:gd name="T18" fmla="*/ 32 h 32"/>
                </a:gdLst>
                <a:ahLst/>
                <a:cxnLst>
                  <a:cxn ang="T10">
                    <a:pos x="T0" y="T1"/>
                  </a:cxn>
                  <a:cxn ang="T11">
                    <a:pos x="T2" y="T3"/>
                  </a:cxn>
                  <a:cxn ang="T12">
                    <a:pos x="T4" y="T5"/>
                  </a:cxn>
                  <a:cxn ang="T13">
                    <a:pos x="T6" y="T7"/>
                  </a:cxn>
                  <a:cxn ang="T14">
                    <a:pos x="T8" y="T9"/>
                  </a:cxn>
                </a:cxnLst>
                <a:rect l="T15" t="T16" r="T17" b="T18"/>
                <a:pathLst>
                  <a:path w="28" h="32">
                    <a:moveTo>
                      <a:pt x="15" y="0"/>
                    </a:moveTo>
                    <a:lnTo>
                      <a:pt x="28" y="14"/>
                    </a:lnTo>
                    <a:lnTo>
                      <a:pt x="15" y="32"/>
                    </a:lnTo>
                    <a:lnTo>
                      <a:pt x="0" y="17"/>
                    </a:lnTo>
                    <a:lnTo>
                      <a:pt x="15" y="0"/>
                    </a:lnTo>
                    <a:close/>
                  </a:path>
                </a:pathLst>
              </a:custGeom>
              <a:noFill/>
              <a:ln w="9525">
                <a:noFill/>
                <a:round/>
                <a:headEnd/>
                <a:tailEnd/>
              </a:ln>
            </p:spPr>
            <p:txBody>
              <a:bodyPr>
                <a:prstTxWarp prst="textNoShape">
                  <a:avLst/>
                </a:prstTxWarp>
              </a:bodyPr>
              <a:lstStyle/>
              <a:p>
                <a:endParaRPr lang="en-US"/>
              </a:p>
            </p:txBody>
          </p:sp>
          <p:sp>
            <p:nvSpPr>
              <p:cNvPr id="71799" name="Freeform 1878"/>
              <p:cNvSpPr>
                <a:spLocks/>
              </p:cNvSpPr>
              <p:nvPr/>
            </p:nvSpPr>
            <p:spPr bwMode="auto">
              <a:xfrm>
                <a:off x="4348" y="1930"/>
                <a:ext cx="5" cy="5"/>
              </a:xfrm>
              <a:custGeom>
                <a:avLst/>
                <a:gdLst>
                  <a:gd name="T0" fmla="*/ 11 w 26"/>
                  <a:gd name="T1" fmla="*/ 0 h 26"/>
                  <a:gd name="T2" fmla="*/ 26 w 26"/>
                  <a:gd name="T3" fmla="*/ 15 h 26"/>
                  <a:gd name="T4" fmla="*/ 13 w 26"/>
                  <a:gd name="T5" fmla="*/ 26 h 26"/>
                  <a:gd name="T6" fmla="*/ 0 w 26"/>
                  <a:gd name="T7" fmla="*/ 11 h 26"/>
                  <a:gd name="T8" fmla="*/ 11 w 26"/>
                  <a:gd name="T9" fmla="*/ 0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11" y="0"/>
                    </a:moveTo>
                    <a:lnTo>
                      <a:pt x="26" y="15"/>
                    </a:lnTo>
                    <a:lnTo>
                      <a:pt x="13" y="26"/>
                    </a:lnTo>
                    <a:lnTo>
                      <a:pt x="0" y="11"/>
                    </a:lnTo>
                    <a:lnTo>
                      <a:pt x="11" y="0"/>
                    </a:lnTo>
                    <a:close/>
                  </a:path>
                </a:pathLst>
              </a:custGeom>
              <a:noFill/>
              <a:ln w="9525">
                <a:noFill/>
                <a:round/>
                <a:headEnd/>
                <a:tailEnd/>
              </a:ln>
            </p:spPr>
            <p:txBody>
              <a:bodyPr>
                <a:prstTxWarp prst="textNoShape">
                  <a:avLst/>
                </a:prstTxWarp>
              </a:bodyPr>
              <a:lstStyle/>
              <a:p>
                <a:endParaRPr lang="en-US"/>
              </a:p>
            </p:txBody>
          </p:sp>
          <p:sp>
            <p:nvSpPr>
              <p:cNvPr id="71800" name="Freeform 1879"/>
              <p:cNvSpPr>
                <a:spLocks/>
              </p:cNvSpPr>
              <p:nvPr/>
            </p:nvSpPr>
            <p:spPr bwMode="auto">
              <a:xfrm>
                <a:off x="4346" y="1932"/>
                <a:ext cx="5" cy="4"/>
              </a:xfrm>
              <a:custGeom>
                <a:avLst/>
                <a:gdLst>
                  <a:gd name="T0" fmla="*/ 10 w 23"/>
                  <a:gd name="T1" fmla="*/ 0 h 21"/>
                  <a:gd name="T2" fmla="*/ 23 w 23"/>
                  <a:gd name="T3" fmla="*/ 15 h 21"/>
                  <a:gd name="T4" fmla="*/ 15 w 23"/>
                  <a:gd name="T5" fmla="*/ 21 h 21"/>
                  <a:gd name="T6" fmla="*/ 0 w 23"/>
                  <a:gd name="T7" fmla="*/ 10 h 21"/>
                  <a:gd name="T8" fmla="*/ 10 w 23"/>
                  <a:gd name="T9" fmla="*/ 0 h 21"/>
                  <a:gd name="T10" fmla="*/ 0 60000 65536"/>
                  <a:gd name="T11" fmla="*/ 0 60000 65536"/>
                  <a:gd name="T12" fmla="*/ 0 60000 65536"/>
                  <a:gd name="T13" fmla="*/ 0 60000 65536"/>
                  <a:gd name="T14" fmla="*/ 0 60000 65536"/>
                  <a:gd name="T15" fmla="*/ 0 w 23"/>
                  <a:gd name="T16" fmla="*/ 0 h 21"/>
                  <a:gd name="T17" fmla="*/ 23 w 23"/>
                  <a:gd name="T18" fmla="*/ 21 h 21"/>
                </a:gdLst>
                <a:ahLst/>
                <a:cxnLst>
                  <a:cxn ang="T10">
                    <a:pos x="T0" y="T1"/>
                  </a:cxn>
                  <a:cxn ang="T11">
                    <a:pos x="T2" y="T3"/>
                  </a:cxn>
                  <a:cxn ang="T12">
                    <a:pos x="T4" y="T5"/>
                  </a:cxn>
                  <a:cxn ang="T13">
                    <a:pos x="T6" y="T7"/>
                  </a:cxn>
                  <a:cxn ang="T14">
                    <a:pos x="T8" y="T9"/>
                  </a:cxn>
                </a:cxnLst>
                <a:rect l="T15" t="T16" r="T17" b="T18"/>
                <a:pathLst>
                  <a:path w="23" h="21">
                    <a:moveTo>
                      <a:pt x="10" y="0"/>
                    </a:moveTo>
                    <a:lnTo>
                      <a:pt x="23" y="15"/>
                    </a:lnTo>
                    <a:lnTo>
                      <a:pt x="15" y="21"/>
                    </a:lnTo>
                    <a:lnTo>
                      <a:pt x="0" y="10"/>
                    </a:lnTo>
                    <a:lnTo>
                      <a:pt x="10" y="0"/>
                    </a:lnTo>
                    <a:close/>
                  </a:path>
                </a:pathLst>
              </a:custGeom>
              <a:noFill/>
              <a:ln w="9525">
                <a:noFill/>
                <a:round/>
                <a:headEnd/>
                <a:tailEnd/>
              </a:ln>
            </p:spPr>
            <p:txBody>
              <a:bodyPr>
                <a:prstTxWarp prst="textNoShape">
                  <a:avLst/>
                </a:prstTxWarp>
              </a:bodyPr>
              <a:lstStyle/>
              <a:p>
                <a:endParaRPr lang="en-US"/>
              </a:p>
            </p:txBody>
          </p:sp>
          <p:sp>
            <p:nvSpPr>
              <p:cNvPr id="71801" name="Freeform 1880"/>
              <p:cNvSpPr>
                <a:spLocks/>
              </p:cNvSpPr>
              <p:nvPr/>
            </p:nvSpPr>
            <p:spPr bwMode="auto">
              <a:xfrm>
                <a:off x="4345" y="1934"/>
                <a:ext cx="4" cy="4"/>
              </a:xfrm>
              <a:custGeom>
                <a:avLst/>
                <a:gdLst>
                  <a:gd name="T0" fmla="*/ 3 w 18"/>
                  <a:gd name="T1" fmla="*/ 0 h 17"/>
                  <a:gd name="T2" fmla="*/ 18 w 18"/>
                  <a:gd name="T3" fmla="*/ 11 h 17"/>
                  <a:gd name="T4" fmla="*/ 18 w 18"/>
                  <a:gd name="T5" fmla="*/ 13 h 17"/>
                  <a:gd name="T6" fmla="*/ 9 w 18"/>
                  <a:gd name="T7" fmla="*/ 7 h 17"/>
                  <a:gd name="T8" fmla="*/ 3 w 18"/>
                  <a:gd name="T9" fmla="*/ 17 h 17"/>
                  <a:gd name="T10" fmla="*/ 0 w 18"/>
                  <a:gd name="T11" fmla="*/ 2 h 17"/>
                  <a:gd name="T12" fmla="*/ 3 w 18"/>
                  <a:gd name="T13" fmla="*/ 0 h 17"/>
                  <a:gd name="T14" fmla="*/ 0 60000 65536"/>
                  <a:gd name="T15" fmla="*/ 0 60000 65536"/>
                  <a:gd name="T16" fmla="*/ 0 60000 65536"/>
                  <a:gd name="T17" fmla="*/ 0 60000 65536"/>
                  <a:gd name="T18" fmla="*/ 0 60000 65536"/>
                  <a:gd name="T19" fmla="*/ 0 60000 65536"/>
                  <a:gd name="T20" fmla="*/ 0 60000 65536"/>
                  <a:gd name="T21" fmla="*/ 0 w 18"/>
                  <a:gd name="T22" fmla="*/ 0 h 17"/>
                  <a:gd name="T23" fmla="*/ 18 w 18"/>
                  <a:gd name="T24" fmla="*/ 17 h 1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8" h="17">
                    <a:moveTo>
                      <a:pt x="3" y="0"/>
                    </a:moveTo>
                    <a:lnTo>
                      <a:pt x="18" y="11"/>
                    </a:lnTo>
                    <a:lnTo>
                      <a:pt x="18" y="13"/>
                    </a:lnTo>
                    <a:lnTo>
                      <a:pt x="9" y="7"/>
                    </a:lnTo>
                    <a:lnTo>
                      <a:pt x="3" y="17"/>
                    </a:lnTo>
                    <a:lnTo>
                      <a:pt x="0" y="2"/>
                    </a:lnTo>
                    <a:lnTo>
                      <a:pt x="3" y="0"/>
                    </a:lnTo>
                    <a:close/>
                  </a:path>
                </a:pathLst>
              </a:custGeom>
              <a:noFill/>
              <a:ln w="9525">
                <a:noFill/>
                <a:round/>
                <a:headEnd/>
                <a:tailEnd/>
              </a:ln>
            </p:spPr>
            <p:txBody>
              <a:bodyPr>
                <a:prstTxWarp prst="textNoShape">
                  <a:avLst/>
                </a:prstTxWarp>
              </a:bodyPr>
              <a:lstStyle/>
              <a:p>
                <a:endParaRPr lang="en-US"/>
              </a:p>
            </p:txBody>
          </p:sp>
          <p:sp>
            <p:nvSpPr>
              <p:cNvPr id="71802" name="Freeform 1881"/>
              <p:cNvSpPr>
                <a:spLocks/>
              </p:cNvSpPr>
              <p:nvPr/>
            </p:nvSpPr>
            <p:spPr bwMode="auto">
              <a:xfrm>
                <a:off x="4346" y="1934"/>
                <a:ext cx="3" cy="4"/>
              </a:xfrm>
              <a:custGeom>
                <a:avLst/>
                <a:gdLst>
                  <a:gd name="T0" fmla="*/ 0 w 15"/>
                  <a:gd name="T1" fmla="*/ 17 h 17"/>
                  <a:gd name="T2" fmla="*/ 6 w 15"/>
                  <a:gd name="T3" fmla="*/ 7 h 17"/>
                  <a:gd name="T4" fmla="*/ 12 w 15"/>
                  <a:gd name="T5" fmla="*/ 0 h 17"/>
                  <a:gd name="T6" fmla="*/ 15 w 15"/>
                  <a:gd name="T7" fmla="*/ 2 h 17"/>
                  <a:gd name="T8" fmla="*/ 0 w 15"/>
                  <a:gd name="T9" fmla="*/ 17 h 17"/>
                  <a:gd name="T10" fmla="*/ 0 60000 65536"/>
                  <a:gd name="T11" fmla="*/ 0 60000 65536"/>
                  <a:gd name="T12" fmla="*/ 0 60000 65536"/>
                  <a:gd name="T13" fmla="*/ 0 60000 65536"/>
                  <a:gd name="T14" fmla="*/ 0 60000 65536"/>
                  <a:gd name="T15" fmla="*/ 0 w 15"/>
                  <a:gd name="T16" fmla="*/ 0 h 17"/>
                  <a:gd name="T17" fmla="*/ 15 w 15"/>
                  <a:gd name="T18" fmla="*/ 17 h 17"/>
                </a:gdLst>
                <a:ahLst/>
                <a:cxnLst>
                  <a:cxn ang="T10">
                    <a:pos x="T0" y="T1"/>
                  </a:cxn>
                  <a:cxn ang="T11">
                    <a:pos x="T2" y="T3"/>
                  </a:cxn>
                  <a:cxn ang="T12">
                    <a:pos x="T4" y="T5"/>
                  </a:cxn>
                  <a:cxn ang="T13">
                    <a:pos x="T6" y="T7"/>
                  </a:cxn>
                  <a:cxn ang="T14">
                    <a:pos x="T8" y="T9"/>
                  </a:cxn>
                </a:cxnLst>
                <a:rect l="T15" t="T16" r="T17" b="T18"/>
                <a:pathLst>
                  <a:path w="15" h="17">
                    <a:moveTo>
                      <a:pt x="0" y="17"/>
                    </a:moveTo>
                    <a:lnTo>
                      <a:pt x="6" y="7"/>
                    </a:lnTo>
                    <a:lnTo>
                      <a:pt x="12" y="0"/>
                    </a:lnTo>
                    <a:lnTo>
                      <a:pt x="15" y="2"/>
                    </a:lnTo>
                    <a:lnTo>
                      <a:pt x="0" y="17"/>
                    </a:lnTo>
                    <a:close/>
                  </a:path>
                </a:pathLst>
              </a:custGeom>
              <a:noFill/>
              <a:ln w="9525">
                <a:noFill/>
                <a:round/>
                <a:headEnd/>
                <a:tailEnd/>
              </a:ln>
            </p:spPr>
            <p:txBody>
              <a:bodyPr>
                <a:prstTxWarp prst="textNoShape">
                  <a:avLst/>
                </a:prstTxWarp>
              </a:bodyPr>
              <a:lstStyle/>
              <a:p>
                <a:endParaRPr lang="en-US"/>
              </a:p>
            </p:txBody>
          </p:sp>
          <p:sp>
            <p:nvSpPr>
              <p:cNvPr id="71803" name="Freeform 1882"/>
              <p:cNvSpPr>
                <a:spLocks/>
              </p:cNvSpPr>
              <p:nvPr/>
            </p:nvSpPr>
            <p:spPr bwMode="auto">
              <a:xfrm>
                <a:off x="4346" y="1935"/>
                <a:ext cx="3" cy="3"/>
              </a:xfrm>
              <a:custGeom>
                <a:avLst/>
                <a:gdLst>
                  <a:gd name="T0" fmla="*/ 0 w 17"/>
                  <a:gd name="T1" fmla="*/ 15 h 17"/>
                  <a:gd name="T2" fmla="*/ 15 w 17"/>
                  <a:gd name="T3" fmla="*/ 0 h 17"/>
                  <a:gd name="T4" fmla="*/ 17 w 17"/>
                  <a:gd name="T5" fmla="*/ 3 h 17"/>
                  <a:gd name="T6" fmla="*/ 6 w 17"/>
                  <a:gd name="T7" fmla="*/ 17 h 17"/>
                  <a:gd name="T8" fmla="*/ 0 w 17"/>
                  <a:gd name="T9" fmla="*/ 15 h 17"/>
                  <a:gd name="T10" fmla="*/ 0 60000 65536"/>
                  <a:gd name="T11" fmla="*/ 0 60000 65536"/>
                  <a:gd name="T12" fmla="*/ 0 60000 65536"/>
                  <a:gd name="T13" fmla="*/ 0 60000 65536"/>
                  <a:gd name="T14" fmla="*/ 0 60000 65536"/>
                  <a:gd name="T15" fmla="*/ 0 w 17"/>
                  <a:gd name="T16" fmla="*/ 0 h 17"/>
                  <a:gd name="T17" fmla="*/ 17 w 17"/>
                  <a:gd name="T18" fmla="*/ 17 h 17"/>
                </a:gdLst>
                <a:ahLst/>
                <a:cxnLst>
                  <a:cxn ang="T10">
                    <a:pos x="T0" y="T1"/>
                  </a:cxn>
                  <a:cxn ang="T11">
                    <a:pos x="T2" y="T3"/>
                  </a:cxn>
                  <a:cxn ang="T12">
                    <a:pos x="T4" y="T5"/>
                  </a:cxn>
                  <a:cxn ang="T13">
                    <a:pos x="T6" y="T7"/>
                  </a:cxn>
                  <a:cxn ang="T14">
                    <a:pos x="T8" y="T9"/>
                  </a:cxn>
                </a:cxnLst>
                <a:rect l="T15" t="T16" r="T17" b="T18"/>
                <a:pathLst>
                  <a:path w="17" h="17">
                    <a:moveTo>
                      <a:pt x="0" y="15"/>
                    </a:moveTo>
                    <a:lnTo>
                      <a:pt x="15" y="0"/>
                    </a:lnTo>
                    <a:lnTo>
                      <a:pt x="17" y="3"/>
                    </a:lnTo>
                    <a:lnTo>
                      <a:pt x="6" y="17"/>
                    </a:lnTo>
                    <a:lnTo>
                      <a:pt x="0" y="15"/>
                    </a:lnTo>
                    <a:close/>
                  </a:path>
                </a:pathLst>
              </a:custGeom>
              <a:noFill/>
              <a:ln w="9525">
                <a:noFill/>
                <a:round/>
                <a:headEnd/>
                <a:tailEnd/>
              </a:ln>
            </p:spPr>
            <p:txBody>
              <a:bodyPr>
                <a:prstTxWarp prst="textNoShape">
                  <a:avLst/>
                </a:prstTxWarp>
              </a:bodyPr>
              <a:lstStyle/>
              <a:p>
                <a:endParaRPr lang="en-US"/>
              </a:p>
            </p:txBody>
          </p:sp>
          <p:sp>
            <p:nvSpPr>
              <p:cNvPr id="71804" name="Freeform 1883"/>
              <p:cNvSpPr>
                <a:spLocks/>
              </p:cNvSpPr>
              <p:nvPr/>
            </p:nvSpPr>
            <p:spPr bwMode="auto">
              <a:xfrm>
                <a:off x="4347" y="1935"/>
                <a:ext cx="4" cy="4"/>
              </a:xfrm>
              <a:custGeom>
                <a:avLst/>
                <a:gdLst>
                  <a:gd name="T0" fmla="*/ 0 w 21"/>
                  <a:gd name="T1" fmla="*/ 14 h 21"/>
                  <a:gd name="T2" fmla="*/ 11 w 21"/>
                  <a:gd name="T3" fmla="*/ 0 h 21"/>
                  <a:gd name="T4" fmla="*/ 21 w 21"/>
                  <a:gd name="T5" fmla="*/ 6 h 21"/>
                  <a:gd name="T6" fmla="*/ 6 w 21"/>
                  <a:gd name="T7" fmla="*/ 21 h 21"/>
                  <a:gd name="T8" fmla="*/ 0 w 21"/>
                  <a:gd name="T9" fmla="*/ 14 h 21"/>
                  <a:gd name="T10" fmla="*/ 0 60000 65536"/>
                  <a:gd name="T11" fmla="*/ 0 60000 65536"/>
                  <a:gd name="T12" fmla="*/ 0 60000 65536"/>
                  <a:gd name="T13" fmla="*/ 0 60000 65536"/>
                  <a:gd name="T14" fmla="*/ 0 60000 65536"/>
                  <a:gd name="T15" fmla="*/ 0 w 21"/>
                  <a:gd name="T16" fmla="*/ 0 h 21"/>
                  <a:gd name="T17" fmla="*/ 21 w 21"/>
                  <a:gd name="T18" fmla="*/ 21 h 21"/>
                </a:gdLst>
                <a:ahLst/>
                <a:cxnLst>
                  <a:cxn ang="T10">
                    <a:pos x="T0" y="T1"/>
                  </a:cxn>
                  <a:cxn ang="T11">
                    <a:pos x="T2" y="T3"/>
                  </a:cxn>
                  <a:cxn ang="T12">
                    <a:pos x="T4" y="T5"/>
                  </a:cxn>
                  <a:cxn ang="T13">
                    <a:pos x="T6" y="T7"/>
                  </a:cxn>
                  <a:cxn ang="T14">
                    <a:pos x="T8" y="T9"/>
                  </a:cxn>
                </a:cxnLst>
                <a:rect l="T15" t="T16" r="T17" b="T18"/>
                <a:pathLst>
                  <a:path w="21" h="21">
                    <a:moveTo>
                      <a:pt x="0" y="14"/>
                    </a:moveTo>
                    <a:lnTo>
                      <a:pt x="11" y="0"/>
                    </a:lnTo>
                    <a:lnTo>
                      <a:pt x="21" y="6"/>
                    </a:lnTo>
                    <a:lnTo>
                      <a:pt x="6" y="21"/>
                    </a:lnTo>
                    <a:lnTo>
                      <a:pt x="0" y="14"/>
                    </a:lnTo>
                    <a:close/>
                  </a:path>
                </a:pathLst>
              </a:custGeom>
              <a:noFill/>
              <a:ln w="9525">
                <a:noFill/>
                <a:round/>
                <a:headEnd/>
                <a:tailEnd/>
              </a:ln>
            </p:spPr>
            <p:txBody>
              <a:bodyPr>
                <a:prstTxWarp prst="textNoShape">
                  <a:avLst/>
                </a:prstTxWarp>
              </a:bodyPr>
              <a:lstStyle/>
              <a:p>
                <a:endParaRPr lang="en-US"/>
              </a:p>
            </p:txBody>
          </p:sp>
          <p:sp>
            <p:nvSpPr>
              <p:cNvPr id="71805" name="Freeform 1884"/>
              <p:cNvSpPr>
                <a:spLocks/>
              </p:cNvSpPr>
              <p:nvPr/>
            </p:nvSpPr>
            <p:spPr bwMode="auto">
              <a:xfrm>
                <a:off x="4348" y="1936"/>
                <a:ext cx="5" cy="5"/>
              </a:xfrm>
              <a:custGeom>
                <a:avLst/>
                <a:gdLst>
                  <a:gd name="T0" fmla="*/ 0 w 24"/>
                  <a:gd name="T1" fmla="*/ 15 h 23"/>
                  <a:gd name="T2" fmla="*/ 15 w 24"/>
                  <a:gd name="T3" fmla="*/ 0 h 23"/>
                  <a:gd name="T4" fmla="*/ 24 w 24"/>
                  <a:gd name="T5" fmla="*/ 6 h 23"/>
                  <a:gd name="T6" fmla="*/ 9 w 24"/>
                  <a:gd name="T7" fmla="*/ 23 h 23"/>
                  <a:gd name="T8" fmla="*/ 0 w 24"/>
                  <a:gd name="T9" fmla="*/ 15 h 23"/>
                  <a:gd name="T10" fmla="*/ 0 60000 65536"/>
                  <a:gd name="T11" fmla="*/ 0 60000 65536"/>
                  <a:gd name="T12" fmla="*/ 0 60000 65536"/>
                  <a:gd name="T13" fmla="*/ 0 60000 65536"/>
                  <a:gd name="T14" fmla="*/ 0 60000 65536"/>
                  <a:gd name="T15" fmla="*/ 0 w 24"/>
                  <a:gd name="T16" fmla="*/ 0 h 23"/>
                  <a:gd name="T17" fmla="*/ 24 w 24"/>
                  <a:gd name="T18" fmla="*/ 23 h 23"/>
                </a:gdLst>
                <a:ahLst/>
                <a:cxnLst>
                  <a:cxn ang="T10">
                    <a:pos x="T0" y="T1"/>
                  </a:cxn>
                  <a:cxn ang="T11">
                    <a:pos x="T2" y="T3"/>
                  </a:cxn>
                  <a:cxn ang="T12">
                    <a:pos x="T4" y="T5"/>
                  </a:cxn>
                  <a:cxn ang="T13">
                    <a:pos x="T6" y="T7"/>
                  </a:cxn>
                  <a:cxn ang="T14">
                    <a:pos x="T8" y="T9"/>
                  </a:cxn>
                </a:cxnLst>
                <a:rect l="T15" t="T16" r="T17" b="T18"/>
                <a:pathLst>
                  <a:path w="24" h="23">
                    <a:moveTo>
                      <a:pt x="0" y="15"/>
                    </a:moveTo>
                    <a:lnTo>
                      <a:pt x="15" y="0"/>
                    </a:lnTo>
                    <a:lnTo>
                      <a:pt x="24" y="6"/>
                    </a:lnTo>
                    <a:lnTo>
                      <a:pt x="9" y="23"/>
                    </a:lnTo>
                    <a:lnTo>
                      <a:pt x="0" y="15"/>
                    </a:lnTo>
                    <a:close/>
                  </a:path>
                </a:pathLst>
              </a:custGeom>
              <a:noFill/>
              <a:ln w="9525">
                <a:noFill/>
                <a:round/>
                <a:headEnd/>
                <a:tailEnd/>
              </a:ln>
            </p:spPr>
            <p:txBody>
              <a:bodyPr>
                <a:prstTxWarp prst="textNoShape">
                  <a:avLst/>
                </a:prstTxWarp>
              </a:bodyPr>
              <a:lstStyle/>
              <a:p>
                <a:endParaRPr lang="en-US"/>
              </a:p>
            </p:txBody>
          </p:sp>
          <p:sp>
            <p:nvSpPr>
              <p:cNvPr id="71806" name="Freeform 1885"/>
              <p:cNvSpPr>
                <a:spLocks/>
              </p:cNvSpPr>
              <p:nvPr/>
            </p:nvSpPr>
            <p:spPr bwMode="auto">
              <a:xfrm>
                <a:off x="4350" y="1938"/>
                <a:ext cx="5" cy="5"/>
              </a:xfrm>
              <a:custGeom>
                <a:avLst/>
                <a:gdLst>
                  <a:gd name="T0" fmla="*/ 0 w 26"/>
                  <a:gd name="T1" fmla="*/ 17 h 26"/>
                  <a:gd name="T2" fmla="*/ 15 w 26"/>
                  <a:gd name="T3" fmla="*/ 0 h 26"/>
                  <a:gd name="T4" fmla="*/ 23 w 26"/>
                  <a:gd name="T5" fmla="*/ 11 h 26"/>
                  <a:gd name="T6" fmla="*/ 26 w 26"/>
                  <a:gd name="T7" fmla="*/ 11 h 26"/>
                  <a:gd name="T8" fmla="*/ 11 w 26"/>
                  <a:gd name="T9" fmla="*/ 26 h 26"/>
                  <a:gd name="T10" fmla="*/ 0 w 26"/>
                  <a:gd name="T11" fmla="*/ 17 h 26"/>
                  <a:gd name="T12" fmla="*/ 0 60000 65536"/>
                  <a:gd name="T13" fmla="*/ 0 60000 65536"/>
                  <a:gd name="T14" fmla="*/ 0 60000 65536"/>
                  <a:gd name="T15" fmla="*/ 0 60000 65536"/>
                  <a:gd name="T16" fmla="*/ 0 60000 65536"/>
                  <a:gd name="T17" fmla="*/ 0 60000 65536"/>
                  <a:gd name="T18" fmla="*/ 0 w 26"/>
                  <a:gd name="T19" fmla="*/ 0 h 26"/>
                  <a:gd name="T20" fmla="*/ 26 w 26"/>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26" h="26">
                    <a:moveTo>
                      <a:pt x="0" y="17"/>
                    </a:moveTo>
                    <a:lnTo>
                      <a:pt x="15" y="0"/>
                    </a:lnTo>
                    <a:lnTo>
                      <a:pt x="23" y="11"/>
                    </a:lnTo>
                    <a:lnTo>
                      <a:pt x="26" y="11"/>
                    </a:lnTo>
                    <a:lnTo>
                      <a:pt x="11" y="26"/>
                    </a:lnTo>
                    <a:lnTo>
                      <a:pt x="0" y="17"/>
                    </a:lnTo>
                    <a:close/>
                  </a:path>
                </a:pathLst>
              </a:custGeom>
              <a:noFill/>
              <a:ln w="9525">
                <a:noFill/>
                <a:round/>
                <a:headEnd/>
                <a:tailEnd/>
              </a:ln>
            </p:spPr>
            <p:txBody>
              <a:bodyPr>
                <a:prstTxWarp prst="textNoShape">
                  <a:avLst/>
                </a:prstTxWarp>
              </a:bodyPr>
              <a:lstStyle/>
              <a:p>
                <a:endParaRPr lang="en-US"/>
              </a:p>
            </p:txBody>
          </p:sp>
          <p:sp>
            <p:nvSpPr>
              <p:cNvPr id="71807" name="Freeform 1886"/>
              <p:cNvSpPr>
                <a:spLocks/>
              </p:cNvSpPr>
              <p:nvPr/>
            </p:nvSpPr>
            <p:spPr bwMode="auto">
              <a:xfrm>
                <a:off x="4352" y="1940"/>
                <a:ext cx="6" cy="5"/>
              </a:xfrm>
              <a:custGeom>
                <a:avLst/>
                <a:gdLst>
                  <a:gd name="T0" fmla="*/ 0 w 26"/>
                  <a:gd name="T1" fmla="*/ 15 h 26"/>
                  <a:gd name="T2" fmla="*/ 15 w 26"/>
                  <a:gd name="T3" fmla="*/ 0 h 26"/>
                  <a:gd name="T4" fmla="*/ 26 w 26"/>
                  <a:gd name="T5" fmla="*/ 11 h 26"/>
                  <a:gd name="T6" fmla="*/ 12 w 26"/>
                  <a:gd name="T7" fmla="*/ 26 h 26"/>
                  <a:gd name="T8" fmla="*/ 0 w 26"/>
                  <a:gd name="T9" fmla="*/ 15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0" y="15"/>
                    </a:moveTo>
                    <a:lnTo>
                      <a:pt x="15" y="0"/>
                    </a:lnTo>
                    <a:lnTo>
                      <a:pt x="26" y="11"/>
                    </a:lnTo>
                    <a:lnTo>
                      <a:pt x="12" y="26"/>
                    </a:lnTo>
                    <a:lnTo>
                      <a:pt x="0" y="15"/>
                    </a:lnTo>
                    <a:close/>
                  </a:path>
                </a:pathLst>
              </a:custGeom>
              <a:noFill/>
              <a:ln w="9525">
                <a:noFill/>
                <a:round/>
                <a:headEnd/>
                <a:tailEnd/>
              </a:ln>
            </p:spPr>
            <p:txBody>
              <a:bodyPr>
                <a:prstTxWarp prst="textNoShape">
                  <a:avLst/>
                </a:prstTxWarp>
              </a:bodyPr>
              <a:lstStyle/>
              <a:p>
                <a:endParaRPr lang="en-US"/>
              </a:p>
            </p:txBody>
          </p:sp>
          <p:sp>
            <p:nvSpPr>
              <p:cNvPr id="71808" name="Freeform 1887"/>
              <p:cNvSpPr>
                <a:spLocks/>
              </p:cNvSpPr>
              <p:nvPr/>
            </p:nvSpPr>
            <p:spPr bwMode="auto">
              <a:xfrm>
                <a:off x="4355" y="1942"/>
                <a:ext cx="6" cy="5"/>
              </a:xfrm>
              <a:custGeom>
                <a:avLst/>
                <a:gdLst>
                  <a:gd name="T0" fmla="*/ 0 w 29"/>
                  <a:gd name="T1" fmla="*/ 15 h 26"/>
                  <a:gd name="T2" fmla="*/ 14 w 29"/>
                  <a:gd name="T3" fmla="*/ 0 h 26"/>
                  <a:gd name="T4" fmla="*/ 29 w 29"/>
                  <a:gd name="T5" fmla="*/ 12 h 26"/>
                  <a:gd name="T6" fmla="*/ 14 w 29"/>
                  <a:gd name="T7" fmla="*/ 26 h 26"/>
                  <a:gd name="T8" fmla="*/ 0 w 29"/>
                  <a:gd name="T9" fmla="*/ 15 h 26"/>
                  <a:gd name="T10" fmla="*/ 0 60000 65536"/>
                  <a:gd name="T11" fmla="*/ 0 60000 65536"/>
                  <a:gd name="T12" fmla="*/ 0 60000 65536"/>
                  <a:gd name="T13" fmla="*/ 0 60000 65536"/>
                  <a:gd name="T14" fmla="*/ 0 60000 65536"/>
                  <a:gd name="T15" fmla="*/ 0 w 29"/>
                  <a:gd name="T16" fmla="*/ 0 h 26"/>
                  <a:gd name="T17" fmla="*/ 29 w 29"/>
                  <a:gd name="T18" fmla="*/ 26 h 26"/>
                </a:gdLst>
                <a:ahLst/>
                <a:cxnLst>
                  <a:cxn ang="T10">
                    <a:pos x="T0" y="T1"/>
                  </a:cxn>
                  <a:cxn ang="T11">
                    <a:pos x="T2" y="T3"/>
                  </a:cxn>
                  <a:cxn ang="T12">
                    <a:pos x="T4" y="T5"/>
                  </a:cxn>
                  <a:cxn ang="T13">
                    <a:pos x="T6" y="T7"/>
                  </a:cxn>
                  <a:cxn ang="T14">
                    <a:pos x="T8" y="T9"/>
                  </a:cxn>
                </a:cxnLst>
                <a:rect l="T15" t="T16" r="T17" b="T18"/>
                <a:pathLst>
                  <a:path w="29" h="26">
                    <a:moveTo>
                      <a:pt x="0" y="15"/>
                    </a:moveTo>
                    <a:lnTo>
                      <a:pt x="14" y="0"/>
                    </a:lnTo>
                    <a:lnTo>
                      <a:pt x="29" y="12"/>
                    </a:lnTo>
                    <a:lnTo>
                      <a:pt x="14" y="26"/>
                    </a:lnTo>
                    <a:lnTo>
                      <a:pt x="0" y="15"/>
                    </a:lnTo>
                    <a:close/>
                  </a:path>
                </a:pathLst>
              </a:custGeom>
              <a:noFill/>
              <a:ln w="9525">
                <a:noFill/>
                <a:round/>
                <a:headEnd/>
                <a:tailEnd/>
              </a:ln>
            </p:spPr>
            <p:txBody>
              <a:bodyPr>
                <a:prstTxWarp prst="textNoShape">
                  <a:avLst/>
                </a:prstTxWarp>
              </a:bodyPr>
              <a:lstStyle/>
              <a:p>
                <a:endParaRPr lang="en-US"/>
              </a:p>
            </p:txBody>
          </p:sp>
          <p:sp>
            <p:nvSpPr>
              <p:cNvPr id="71809" name="Freeform 1888"/>
              <p:cNvSpPr>
                <a:spLocks/>
              </p:cNvSpPr>
              <p:nvPr/>
            </p:nvSpPr>
            <p:spPr bwMode="auto">
              <a:xfrm>
                <a:off x="4358" y="1944"/>
                <a:ext cx="6" cy="6"/>
              </a:xfrm>
              <a:custGeom>
                <a:avLst/>
                <a:gdLst>
                  <a:gd name="T0" fmla="*/ 0 w 32"/>
                  <a:gd name="T1" fmla="*/ 14 h 29"/>
                  <a:gd name="T2" fmla="*/ 15 w 32"/>
                  <a:gd name="T3" fmla="*/ 0 h 29"/>
                  <a:gd name="T4" fmla="*/ 32 w 32"/>
                  <a:gd name="T5" fmla="*/ 14 h 29"/>
                  <a:gd name="T6" fmla="*/ 17 w 32"/>
                  <a:gd name="T7" fmla="*/ 29 h 29"/>
                  <a:gd name="T8" fmla="*/ 0 w 32"/>
                  <a:gd name="T9" fmla="*/ 14 h 29"/>
                  <a:gd name="T10" fmla="*/ 0 60000 65536"/>
                  <a:gd name="T11" fmla="*/ 0 60000 65536"/>
                  <a:gd name="T12" fmla="*/ 0 60000 65536"/>
                  <a:gd name="T13" fmla="*/ 0 60000 65536"/>
                  <a:gd name="T14" fmla="*/ 0 60000 65536"/>
                  <a:gd name="T15" fmla="*/ 0 w 32"/>
                  <a:gd name="T16" fmla="*/ 0 h 29"/>
                  <a:gd name="T17" fmla="*/ 32 w 32"/>
                  <a:gd name="T18" fmla="*/ 29 h 29"/>
                </a:gdLst>
                <a:ahLst/>
                <a:cxnLst>
                  <a:cxn ang="T10">
                    <a:pos x="T0" y="T1"/>
                  </a:cxn>
                  <a:cxn ang="T11">
                    <a:pos x="T2" y="T3"/>
                  </a:cxn>
                  <a:cxn ang="T12">
                    <a:pos x="T4" y="T5"/>
                  </a:cxn>
                  <a:cxn ang="T13">
                    <a:pos x="T6" y="T7"/>
                  </a:cxn>
                  <a:cxn ang="T14">
                    <a:pos x="T8" y="T9"/>
                  </a:cxn>
                </a:cxnLst>
                <a:rect l="T15" t="T16" r="T17" b="T18"/>
                <a:pathLst>
                  <a:path w="32" h="29">
                    <a:moveTo>
                      <a:pt x="0" y="14"/>
                    </a:moveTo>
                    <a:lnTo>
                      <a:pt x="15" y="0"/>
                    </a:lnTo>
                    <a:lnTo>
                      <a:pt x="32" y="14"/>
                    </a:lnTo>
                    <a:lnTo>
                      <a:pt x="17" y="29"/>
                    </a:lnTo>
                    <a:lnTo>
                      <a:pt x="0" y="14"/>
                    </a:lnTo>
                    <a:close/>
                  </a:path>
                </a:pathLst>
              </a:custGeom>
              <a:noFill/>
              <a:ln w="9525">
                <a:noFill/>
                <a:round/>
                <a:headEnd/>
                <a:tailEnd/>
              </a:ln>
            </p:spPr>
            <p:txBody>
              <a:bodyPr>
                <a:prstTxWarp prst="textNoShape">
                  <a:avLst/>
                </a:prstTxWarp>
              </a:bodyPr>
              <a:lstStyle/>
              <a:p>
                <a:endParaRPr lang="en-US"/>
              </a:p>
            </p:txBody>
          </p:sp>
          <p:sp>
            <p:nvSpPr>
              <p:cNvPr id="71810" name="Freeform 1889"/>
              <p:cNvSpPr>
                <a:spLocks/>
              </p:cNvSpPr>
              <p:nvPr/>
            </p:nvSpPr>
            <p:spPr bwMode="auto">
              <a:xfrm>
                <a:off x="4361" y="1947"/>
                <a:ext cx="10" cy="10"/>
              </a:xfrm>
              <a:custGeom>
                <a:avLst/>
                <a:gdLst>
                  <a:gd name="T0" fmla="*/ 0 w 49"/>
                  <a:gd name="T1" fmla="*/ 15 h 49"/>
                  <a:gd name="T2" fmla="*/ 15 w 49"/>
                  <a:gd name="T3" fmla="*/ 0 h 49"/>
                  <a:gd name="T4" fmla="*/ 49 w 49"/>
                  <a:gd name="T5" fmla="*/ 32 h 49"/>
                  <a:gd name="T6" fmla="*/ 49 w 49"/>
                  <a:gd name="T7" fmla="*/ 35 h 49"/>
                  <a:gd name="T8" fmla="*/ 35 w 49"/>
                  <a:gd name="T9" fmla="*/ 49 h 49"/>
                  <a:gd name="T10" fmla="*/ 0 w 49"/>
                  <a:gd name="T11" fmla="*/ 15 h 49"/>
                  <a:gd name="T12" fmla="*/ 0 60000 65536"/>
                  <a:gd name="T13" fmla="*/ 0 60000 65536"/>
                  <a:gd name="T14" fmla="*/ 0 60000 65536"/>
                  <a:gd name="T15" fmla="*/ 0 60000 65536"/>
                  <a:gd name="T16" fmla="*/ 0 60000 65536"/>
                  <a:gd name="T17" fmla="*/ 0 60000 65536"/>
                  <a:gd name="T18" fmla="*/ 0 w 49"/>
                  <a:gd name="T19" fmla="*/ 0 h 49"/>
                  <a:gd name="T20" fmla="*/ 49 w 49"/>
                  <a:gd name="T21" fmla="*/ 49 h 49"/>
                </a:gdLst>
                <a:ahLst/>
                <a:cxnLst>
                  <a:cxn ang="T12">
                    <a:pos x="T0" y="T1"/>
                  </a:cxn>
                  <a:cxn ang="T13">
                    <a:pos x="T2" y="T3"/>
                  </a:cxn>
                  <a:cxn ang="T14">
                    <a:pos x="T4" y="T5"/>
                  </a:cxn>
                  <a:cxn ang="T15">
                    <a:pos x="T6" y="T7"/>
                  </a:cxn>
                  <a:cxn ang="T16">
                    <a:pos x="T8" y="T9"/>
                  </a:cxn>
                  <a:cxn ang="T17">
                    <a:pos x="T10" y="T11"/>
                  </a:cxn>
                </a:cxnLst>
                <a:rect l="T18" t="T19" r="T20" b="T21"/>
                <a:pathLst>
                  <a:path w="49" h="49">
                    <a:moveTo>
                      <a:pt x="0" y="15"/>
                    </a:moveTo>
                    <a:lnTo>
                      <a:pt x="15" y="0"/>
                    </a:lnTo>
                    <a:lnTo>
                      <a:pt x="49" y="32"/>
                    </a:lnTo>
                    <a:lnTo>
                      <a:pt x="49" y="35"/>
                    </a:lnTo>
                    <a:lnTo>
                      <a:pt x="35" y="49"/>
                    </a:lnTo>
                    <a:lnTo>
                      <a:pt x="0" y="15"/>
                    </a:lnTo>
                    <a:close/>
                  </a:path>
                </a:pathLst>
              </a:custGeom>
              <a:noFill/>
              <a:ln w="9525">
                <a:noFill/>
                <a:round/>
                <a:headEnd/>
                <a:tailEnd/>
              </a:ln>
            </p:spPr>
            <p:txBody>
              <a:bodyPr>
                <a:prstTxWarp prst="textNoShape">
                  <a:avLst/>
                </a:prstTxWarp>
              </a:bodyPr>
              <a:lstStyle/>
              <a:p>
                <a:endParaRPr lang="en-US"/>
              </a:p>
            </p:txBody>
          </p:sp>
          <p:sp>
            <p:nvSpPr>
              <p:cNvPr id="71811" name="Freeform 1890"/>
              <p:cNvSpPr>
                <a:spLocks/>
              </p:cNvSpPr>
              <p:nvPr/>
            </p:nvSpPr>
            <p:spPr bwMode="auto">
              <a:xfrm>
                <a:off x="4368" y="1954"/>
                <a:ext cx="10" cy="10"/>
              </a:xfrm>
              <a:custGeom>
                <a:avLst/>
                <a:gdLst>
                  <a:gd name="T0" fmla="*/ 0 w 51"/>
                  <a:gd name="T1" fmla="*/ 14 h 49"/>
                  <a:gd name="T2" fmla="*/ 14 w 51"/>
                  <a:gd name="T3" fmla="*/ 0 h 49"/>
                  <a:gd name="T4" fmla="*/ 51 w 51"/>
                  <a:gd name="T5" fmla="*/ 34 h 49"/>
                  <a:gd name="T6" fmla="*/ 38 w 51"/>
                  <a:gd name="T7" fmla="*/ 49 h 49"/>
                  <a:gd name="T8" fmla="*/ 0 w 51"/>
                  <a:gd name="T9" fmla="*/ 14 h 49"/>
                  <a:gd name="T10" fmla="*/ 0 60000 65536"/>
                  <a:gd name="T11" fmla="*/ 0 60000 65536"/>
                  <a:gd name="T12" fmla="*/ 0 60000 65536"/>
                  <a:gd name="T13" fmla="*/ 0 60000 65536"/>
                  <a:gd name="T14" fmla="*/ 0 60000 65536"/>
                  <a:gd name="T15" fmla="*/ 0 w 51"/>
                  <a:gd name="T16" fmla="*/ 0 h 49"/>
                  <a:gd name="T17" fmla="*/ 51 w 51"/>
                  <a:gd name="T18" fmla="*/ 49 h 49"/>
                </a:gdLst>
                <a:ahLst/>
                <a:cxnLst>
                  <a:cxn ang="T10">
                    <a:pos x="T0" y="T1"/>
                  </a:cxn>
                  <a:cxn ang="T11">
                    <a:pos x="T2" y="T3"/>
                  </a:cxn>
                  <a:cxn ang="T12">
                    <a:pos x="T4" y="T5"/>
                  </a:cxn>
                  <a:cxn ang="T13">
                    <a:pos x="T6" y="T7"/>
                  </a:cxn>
                  <a:cxn ang="T14">
                    <a:pos x="T8" y="T9"/>
                  </a:cxn>
                </a:cxnLst>
                <a:rect l="T15" t="T16" r="T17" b="T18"/>
                <a:pathLst>
                  <a:path w="51" h="49">
                    <a:moveTo>
                      <a:pt x="0" y="14"/>
                    </a:moveTo>
                    <a:lnTo>
                      <a:pt x="14" y="0"/>
                    </a:lnTo>
                    <a:lnTo>
                      <a:pt x="51" y="34"/>
                    </a:lnTo>
                    <a:lnTo>
                      <a:pt x="38" y="49"/>
                    </a:lnTo>
                    <a:lnTo>
                      <a:pt x="0" y="14"/>
                    </a:lnTo>
                    <a:close/>
                  </a:path>
                </a:pathLst>
              </a:custGeom>
              <a:noFill/>
              <a:ln w="9525">
                <a:noFill/>
                <a:round/>
                <a:headEnd/>
                <a:tailEnd/>
              </a:ln>
            </p:spPr>
            <p:txBody>
              <a:bodyPr>
                <a:prstTxWarp prst="textNoShape">
                  <a:avLst/>
                </a:prstTxWarp>
              </a:bodyPr>
              <a:lstStyle/>
              <a:p>
                <a:endParaRPr lang="en-US"/>
              </a:p>
            </p:txBody>
          </p:sp>
          <p:sp>
            <p:nvSpPr>
              <p:cNvPr id="71812" name="Freeform 1891"/>
              <p:cNvSpPr>
                <a:spLocks/>
              </p:cNvSpPr>
              <p:nvPr/>
            </p:nvSpPr>
            <p:spPr bwMode="auto">
              <a:xfrm>
                <a:off x="4376" y="1961"/>
                <a:ext cx="10" cy="11"/>
              </a:xfrm>
              <a:custGeom>
                <a:avLst/>
                <a:gdLst>
                  <a:gd name="T0" fmla="*/ 0 w 54"/>
                  <a:gd name="T1" fmla="*/ 15 h 55"/>
                  <a:gd name="T2" fmla="*/ 13 w 54"/>
                  <a:gd name="T3" fmla="*/ 0 h 55"/>
                  <a:gd name="T4" fmla="*/ 54 w 54"/>
                  <a:gd name="T5" fmla="*/ 44 h 55"/>
                  <a:gd name="T6" fmla="*/ 40 w 54"/>
                  <a:gd name="T7" fmla="*/ 55 h 55"/>
                  <a:gd name="T8" fmla="*/ 0 w 54"/>
                  <a:gd name="T9" fmla="*/ 15 h 55"/>
                  <a:gd name="T10" fmla="*/ 0 60000 65536"/>
                  <a:gd name="T11" fmla="*/ 0 60000 65536"/>
                  <a:gd name="T12" fmla="*/ 0 60000 65536"/>
                  <a:gd name="T13" fmla="*/ 0 60000 65536"/>
                  <a:gd name="T14" fmla="*/ 0 60000 65536"/>
                  <a:gd name="T15" fmla="*/ 0 w 54"/>
                  <a:gd name="T16" fmla="*/ 0 h 55"/>
                  <a:gd name="T17" fmla="*/ 54 w 54"/>
                  <a:gd name="T18" fmla="*/ 55 h 55"/>
                </a:gdLst>
                <a:ahLst/>
                <a:cxnLst>
                  <a:cxn ang="T10">
                    <a:pos x="T0" y="T1"/>
                  </a:cxn>
                  <a:cxn ang="T11">
                    <a:pos x="T2" y="T3"/>
                  </a:cxn>
                  <a:cxn ang="T12">
                    <a:pos x="T4" y="T5"/>
                  </a:cxn>
                  <a:cxn ang="T13">
                    <a:pos x="T6" y="T7"/>
                  </a:cxn>
                  <a:cxn ang="T14">
                    <a:pos x="T8" y="T9"/>
                  </a:cxn>
                </a:cxnLst>
                <a:rect l="T15" t="T16" r="T17" b="T18"/>
                <a:pathLst>
                  <a:path w="54" h="55">
                    <a:moveTo>
                      <a:pt x="0" y="15"/>
                    </a:moveTo>
                    <a:lnTo>
                      <a:pt x="13" y="0"/>
                    </a:lnTo>
                    <a:lnTo>
                      <a:pt x="54" y="44"/>
                    </a:lnTo>
                    <a:lnTo>
                      <a:pt x="40" y="55"/>
                    </a:lnTo>
                    <a:lnTo>
                      <a:pt x="0" y="15"/>
                    </a:lnTo>
                    <a:close/>
                  </a:path>
                </a:pathLst>
              </a:custGeom>
              <a:noFill/>
              <a:ln w="9525">
                <a:noFill/>
                <a:round/>
                <a:headEnd/>
                <a:tailEnd/>
              </a:ln>
            </p:spPr>
            <p:txBody>
              <a:bodyPr>
                <a:prstTxWarp prst="textNoShape">
                  <a:avLst/>
                </a:prstTxWarp>
              </a:bodyPr>
              <a:lstStyle/>
              <a:p>
                <a:endParaRPr lang="en-US"/>
              </a:p>
            </p:txBody>
          </p:sp>
          <p:sp>
            <p:nvSpPr>
              <p:cNvPr id="71813" name="Freeform 1892"/>
              <p:cNvSpPr>
                <a:spLocks/>
              </p:cNvSpPr>
              <p:nvPr/>
            </p:nvSpPr>
            <p:spPr bwMode="auto">
              <a:xfrm>
                <a:off x="4384" y="1970"/>
                <a:ext cx="10" cy="11"/>
              </a:xfrm>
              <a:custGeom>
                <a:avLst/>
                <a:gdLst>
                  <a:gd name="T0" fmla="*/ 0 w 52"/>
                  <a:gd name="T1" fmla="*/ 11 h 54"/>
                  <a:gd name="T2" fmla="*/ 14 w 52"/>
                  <a:gd name="T3" fmla="*/ 0 h 54"/>
                  <a:gd name="T4" fmla="*/ 52 w 52"/>
                  <a:gd name="T5" fmla="*/ 43 h 54"/>
                  <a:gd name="T6" fmla="*/ 37 w 52"/>
                  <a:gd name="T7" fmla="*/ 54 h 54"/>
                  <a:gd name="T8" fmla="*/ 0 w 52"/>
                  <a:gd name="T9" fmla="*/ 11 h 54"/>
                  <a:gd name="T10" fmla="*/ 0 60000 65536"/>
                  <a:gd name="T11" fmla="*/ 0 60000 65536"/>
                  <a:gd name="T12" fmla="*/ 0 60000 65536"/>
                  <a:gd name="T13" fmla="*/ 0 60000 65536"/>
                  <a:gd name="T14" fmla="*/ 0 60000 65536"/>
                  <a:gd name="T15" fmla="*/ 0 w 52"/>
                  <a:gd name="T16" fmla="*/ 0 h 54"/>
                  <a:gd name="T17" fmla="*/ 52 w 52"/>
                  <a:gd name="T18" fmla="*/ 54 h 54"/>
                </a:gdLst>
                <a:ahLst/>
                <a:cxnLst>
                  <a:cxn ang="T10">
                    <a:pos x="T0" y="T1"/>
                  </a:cxn>
                  <a:cxn ang="T11">
                    <a:pos x="T2" y="T3"/>
                  </a:cxn>
                  <a:cxn ang="T12">
                    <a:pos x="T4" y="T5"/>
                  </a:cxn>
                  <a:cxn ang="T13">
                    <a:pos x="T6" y="T7"/>
                  </a:cxn>
                  <a:cxn ang="T14">
                    <a:pos x="T8" y="T9"/>
                  </a:cxn>
                </a:cxnLst>
                <a:rect l="T15" t="T16" r="T17" b="T18"/>
                <a:pathLst>
                  <a:path w="52" h="54">
                    <a:moveTo>
                      <a:pt x="0" y="11"/>
                    </a:moveTo>
                    <a:lnTo>
                      <a:pt x="14" y="0"/>
                    </a:lnTo>
                    <a:lnTo>
                      <a:pt x="52" y="43"/>
                    </a:lnTo>
                    <a:lnTo>
                      <a:pt x="37" y="54"/>
                    </a:lnTo>
                    <a:lnTo>
                      <a:pt x="0" y="11"/>
                    </a:lnTo>
                    <a:close/>
                  </a:path>
                </a:pathLst>
              </a:custGeom>
              <a:noFill/>
              <a:ln w="9525">
                <a:noFill/>
                <a:round/>
                <a:headEnd/>
                <a:tailEnd/>
              </a:ln>
            </p:spPr>
            <p:txBody>
              <a:bodyPr>
                <a:prstTxWarp prst="textNoShape">
                  <a:avLst/>
                </a:prstTxWarp>
              </a:bodyPr>
              <a:lstStyle/>
              <a:p>
                <a:endParaRPr lang="en-US"/>
              </a:p>
            </p:txBody>
          </p:sp>
          <p:sp>
            <p:nvSpPr>
              <p:cNvPr id="71814" name="Freeform 1893"/>
              <p:cNvSpPr>
                <a:spLocks/>
              </p:cNvSpPr>
              <p:nvPr/>
            </p:nvSpPr>
            <p:spPr bwMode="auto">
              <a:xfrm>
                <a:off x="4391" y="1978"/>
                <a:ext cx="10" cy="12"/>
              </a:xfrm>
              <a:custGeom>
                <a:avLst/>
                <a:gdLst>
                  <a:gd name="T0" fmla="*/ 0 w 52"/>
                  <a:gd name="T1" fmla="*/ 11 h 57"/>
                  <a:gd name="T2" fmla="*/ 15 w 52"/>
                  <a:gd name="T3" fmla="*/ 0 h 57"/>
                  <a:gd name="T4" fmla="*/ 52 w 52"/>
                  <a:gd name="T5" fmla="*/ 43 h 57"/>
                  <a:gd name="T6" fmla="*/ 37 w 52"/>
                  <a:gd name="T7" fmla="*/ 57 h 57"/>
                  <a:gd name="T8" fmla="*/ 0 w 52"/>
                  <a:gd name="T9" fmla="*/ 11 h 57"/>
                  <a:gd name="T10" fmla="*/ 0 60000 65536"/>
                  <a:gd name="T11" fmla="*/ 0 60000 65536"/>
                  <a:gd name="T12" fmla="*/ 0 60000 65536"/>
                  <a:gd name="T13" fmla="*/ 0 60000 65536"/>
                  <a:gd name="T14" fmla="*/ 0 60000 65536"/>
                  <a:gd name="T15" fmla="*/ 0 w 52"/>
                  <a:gd name="T16" fmla="*/ 0 h 57"/>
                  <a:gd name="T17" fmla="*/ 52 w 52"/>
                  <a:gd name="T18" fmla="*/ 57 h 57"/>
                </a:gdLst>
                <a:ahLst/>
                <a:cxnLst>
                  <a:cxn ang="T10">
                    <a:pos x="T0" y="T1"/>
                  </a:cxn>
                  <a:cxn ang="T11">
                    <a:pos x="T2" y="T3"/>
                  </a:cxn>
                  <a:cxn ang="T12">
                    <a:pos x="T4" y="T5"/>
                  </a:cxn>
                  <a:cxn ang="T13">
                    <a:pos x="T6" y="T7"/>
                  </a:cxn>
                  <a:cxn ang="T14">
                    <a:pos x="T8" y="T9"/>
                  </a:cxn>
                </a:cxnLst>
                <a:rect l="T15" t="T16" r="T17" b="T18"/>
                <a:pathLst>
                  <a:path w="52" h="57">
                    <a:moveTo>
                      <a:pt x="0" y="11"/>
                    </a:moveTo>
                    <a:lnTo>
                      <a:pt x="15" y="0"/>
                    </a:lnTo>
                    <a:lnTo>
                      <a:pt x="52" y="43"/>
                    </a:lnTo>
                    <a:lnTo>
                      <a:pt x="37" y="57"/>
                    </a:lnTo>
                    <a:lnTo>
                      <a:pt x="0" y="11"/>
                    </a:lnTo>
                    <a:close/>
                  </a:path>
                </a:pathLst>
              </a:custGeom>
              <a:noFill/>
              <a:ln w="9525">
                <a:noFill/>
                <a:round/>
                <a:headEnd/>
                <a:tailEnd/>
              </a:ln>
            </p:spPr>
            <p:txBody>
              <a:bodyPr>
                <a:prstTxWarp prst="textNoShape">
                  <a:avLst/>
                </a:prstTxWarp>
              </a:bodyPr>
              <a:lstStyle/>
              <a:p>
                <a:endParaRPr lang="en-US"/>
              </a:p>
            </p:txBody>
          </p:sp>
          <p:sp>
            <p:nvSpPr>
              <p:cNvPr id="71815" name="Freeform 1894"/>
              <p:cNvSpPr>
                <a:spLocks/>
              </p:cNvSpPr>
              <p:nvPr/>
            </p:nvSpPr>
            <p:spPr bwMode="auto">
              <a:xfrm>
                <a:off x="4398" y="1987"/>
                <a:ext cx="10" cy="12"/>
              </a:xfrm>
              <a:custGeom>
                <a:avLst/>
                <a:gdLst>
                  <a:gd name="T0" fmla="*/ 0 w 49"/>
                  <a:gd name="T1" fmla="*/ 14 h 58"/>
                  <a:gd name="T2" fmla="*/ 15 w 49"/>
                  <a:gd name="T3" fmla="*/ 0 h 58"/>
                  <a:gd name="T4" fmla="*/ 47 w 49"/>
                  <a:gd name="T5" fmla="*/ 46 h 58"/>
                  <a:gd name="T6" fmla="*/ 49 w 49"/>
                  <a:gd name="T7" fmla="*/ 46 h 58"/>
                  <a:gd name="T8" fmla="*/ 32 w 49"/>
                  <a:gd name="T9" fmla="*/ 58 h 58"/>
                  <a:gd name="T10" fmla="*/ 0 w 49"/>
                  <a:gd name="T11" fmla="*/ 14 h 58"/>
                  <a:gd name="T12" fmla="*/ 0 60000 65536"/>
                  <a:gd name="T13" fmla="*/ 0 60000 65536"/>
                  <a:gd name="T14" fmla="*/ 0 60000 65536"/>
                  <a:gd name="T15" fmla="*/ 0 60000 65536"/>
                  <a:gd name="T16" fmla="*/ 0 60000 65536"/>
                  <a:gd name="T17" fmla="*/ 0 60000 65536"/>
                  <a:gd name="T18" fmla="*/ 0 w 49"/>
                  <a:gd name="T19" fmla="*/ 0 h 58"/>
                  <a:gd name="T20" fmla="*/ 49 w 49"/>
                  <a:gd name="T21" fmla="*/ 58 h 58"/>
                </a:gdLst>
                <a:ahLst/>
                <a:cxnLst>
                  <a:cxn ang="T12">
                    <a:pos x="T0" y="T1"/>
                  </a:cxn>
                  <a:cxn ang="T13">
                    <a:pos x="T2" y="T3"/>
                  </a:cxn>
                  <a:cxn ang="T14">
                    <a:pos x="T4" y="T5"/>
                  </a:cxn>
                  <a:cxn ang="T15">
                    <a:pos x="T6" y="T7"/>
                  </a:cxn>
                  <a:cxn ang="T16">
                    <a:pos x="T8" y="T9"/>
                  </a:cxn>
                  <a:cxn ang="T17">
                    <a:pos x="T10" y="T11"/>
                  </a:cxn>
                </a:cxnLst>
                <a:rect l="T18" t="T19" r="T20" b="T21"/>
                <a:pathLst>
                  <a:path w="49" h="58">
                    <a:moveTo>
                      <a:pt x="0" y="14"/>
                    </a:moveTo>
                    <a:lnTo>
                      <a:pt x="15" y="0"/>
                    </a:lnTo>
                    <a:lnTo>
                      <a:pt x="47" y="46"/>
                    </a:lnTo>
                    <a:lnTo>
                      <a:pt x="49" y="46"/>
                    </a:lnTo>
                    <a:lnTo>
                      <a:pt x="32" y="58"/>
                    </a:lnTo>
                    <a:lnTo>
                      <a:pt x="0" y="14"/>
                    </a:lnTo>
                    <a:close/>
                  </a:path>
                </a:pathLst>
              </a:custGeom>
              <a:noFill/>
              <a:ln w="9525">
                <a:noFill/>
                <a:round/>
                <a:headEnd/>
                <a:tailEnd/>
              </a:ln>
            </p:spPr>
            <p:txBody>
              <a:bodyPr>
                <a:prstTxWarp prst="textNoShape">
                  <a:avLst/>
                </a:prstTxWarp>
              </a:bodyPr>
              <a:lstStyle/>
              <a:p>
                <a:endParaRPr lang="en-US"/>
              </a:p>
            </p:txBody>
          </p:sp>
          <p:sp>
            <p:nvSpPr>
              <p:cNvPr id="71816" name="Freeform 1895"/>
              <p:cNvSpPr>
                <a:spLocks/>
              </p:cNvSpPr>
              <p:nvPr/>
            </p:nvSpPr>
            <p:spPr bwMode="auto">
              <a:xfrm>
                <a:off x="4405" y="1996"/>
                <a:ext cx="8" cy="11"/>
              </a:xfrm>
              <a:custGeom>
                <a:avLst/>
                <a:gdLst>
                  <a:gd name="T0" fmla="*/ 0 w 43"/>
                  <a:gd name="T1" fmla="*/ 12 h 55"/>
                  <a:gd name="T2" fmla="*/ 17 w 43"/>
                  <a:gd name="T3" fmla="*/ 0 h 55"/>
                  <a:gd name="T4" fmla="*/ 43 w 43"/>
                  <a:gd name="T5" fmla="*/ 47 h 55"/>
                  <a:gd name="T6" fmla="*/ 26 w 43"/>
                  <a:gd name="T7" fmla="*/ 55 h 55"/>
                  <a:gd name="T8" fmla="*/ 0 w 43"/>
                  <a:gd name="T9" fmla="*/ 12 h 55"/>
                  <a:gd name="T10" fmla="*/ 0 60000 65536"/>
                  <a:gd name="T11" fmla="*/ 0 60000 65536"/>
                  <a:gd name="T12" fmla="*/ 0 60000 65536"/>
                  <a:gd name="T13" fmla="*/ 0 60000 65536"/>
                  <a:gd name="T14" fmla="*/ 0 60000 65536"/>
                  <a:gd name="T15" fmla="*/ 0 w 43"/>
                  <a:gd name="T16" fmla="*/ 0 h 55"/>
                  <a:gd name="T17" fmla="*/ 43 w 43"/>
                  <a:gd name="T18" fmla="*/ 55 h 55"/>
                </a:gdLst>
                <a:ahLst/>
                <a:cxnLst>
                  <a:cxn ang="T10">
                    <a:pos x="T0" y="T1"/>
                  </a:cxn>
                  <a:cxn ang="T11">
                    <a:pos x="T2" y="T3"/>
                  </a:cxn>
                  <a:cxn ang="T12">
                    <a:pos x="T4" y="T5"/>
                  </a:cxn>
                  <a:cxn ang="T13">
                    <a:pos x="T6" y="T7"/>
                  </a:cxn>
                  <a:cxn ang="T14">
                    <a:pos x="T8" y="T9"/>
                  </a:cxn>
                </a:cxnLst>
                <a:rect l="T15" t="T16" r="T17" b="T18"/>
                <a:pathLst>
                  <a:path w="43" h="55">
                    <a:moveTo>
                      <a:pt x="0" y="12"/>
                    </a:moveTo>
                    <a:lnTo>
                      <a:pt x="17" y="0"/>
                    </a:lnTo>
                    <a:lnTo>
                      <a:pt x="43" y="47"/>
                    </a:lnTo>
                    <a:lnTo>
                      <a:pt x="26" y="55"/>
                    </a:lnTo>
                    <a:lnTo>
                      <a:pt x="0" y="12"/>
                    </a:lnTo>
                    <a:close/>
                  </a:path>
                </a:pathLst>
              </a:custGeom>
              <a:noFill/>
              <a:ln w="9525">
                <a:noFill/>
                <a:round/>
                <a:headEnd/>
                <a:tailEnd/>
              </a:ln>
            </p:spPr>
            <p:txBody>
              <a:bodyPr>
                <a:prstTxWarp prst="textNoShape">
                  <a:avLst/>
                </a:prstTxWarp>
              </a:bodyPr>
              <a:lstStyle/>
              <a:p>
                <a:endParaRPr lang="en-US"/>
              </a:p>
            </p:txBody>
          </p:sp>
          <p:sp>
            <p:nvSpPr>
              <p:cNvPr id="71817" name="Freeform 1896"/>
              <p:cNvSpPr>
                <a:spLocks/>
              </p:cNvSpPr>
              <p:nvPr/>
            </p:nvSpPr>
            <p:spPr bwMode="auto">
              <a:xfrm>
                <a:off x="4410" y="2006"/>
                <a:ext cx="6" cy="6"/>
              </a:xfrm>
              <a:custGeom>
                <a:avLst/>
                <a:gdLst>
                  <a:gd name="T0" fmla="*/ 0 w 29"/>
                  <a:gd name="T1" fmla="*/ 8 h 30"/>
                  <a:gd name="T2" fmla="*/ 17 w 29"/>
                  <a:gd name="T3" fmla="*/ 0 h 30"/>
                  <a:gd name="T4" fmla="*/ 26 w 29"/>
                  <a:gd name="T5" fmla="*/ 22 h 30"/>
                  <a:gd name="T6" fmla="*/ 29 w 29"/>
                  <a:gd name="T7" fmla="*/ 22 h 30"/>
                  <a:gd name="T8" fmla="*/ 9 w 29"/>
                  <a:gd name="T9" fmla="*/ 30 h 30"/>
                  <a:gd name="T10" fmla="*/ 0 w 29"/>
                  <a:gd name="T11" fmla="*/ 8 h 30"/>
                  <a:gd name="T12" fmla="*/ 0 60000 65536"/>
                  <a:gd name="T13" fmla="*/ 0 60000 65536"/>
                  <a:gd name="T14" fmla="*/ 0 60000 65536"/>
                  <a:gd name="T15" fmla="*/ 0 60000 65536"/>
                  <a:gd name="T16" fmla="*/ 0 60000 65536"/>
                  <a:gd name="T17" fmla="*/ 0 60000 65536"/>
                  <a:gd name="T18" fmla="*/ 0 w 29"/>
                  <a:gd name="T19" fmla="*/ 0 h 30"/>
                  <a:gd name="T20" fmla="*/ 29 w 29"/>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29" h="30">
                    <a:moveTo>
                      <a:pt x="0" y="8"/>
                    </a:moveTo>
                    <a:lnTo>
                      <a:pt x="17" y="0"/>
                    </a:lnTo>
                    <a:lnTo>
                      <a:pt x="26" y="22"/>
                    </a:lnTo>
                    <a:lnTo>
                      <a:pt x="29" y="22"/>
                    </a:lnTo>
                    <a:lnTo>
                      <a:pt x="9" y="30"/>
                    </a:lnTo>
                    <a:lnTo>
                      <a:pt x="0" y="8"/>
                    </a:lnTo>
                    <a:close/>
                  </a:path>
                </a:pathLst>
              </a:custGeom>
              <a:noFill/>
              <a:ln w="9525">
                <a:noFill/>
                <a:round/>
                <a:headEnd/>
                <a:tailEnd/>
              </a:ln>
            </p:spPr>
            <p:txBody>
              <a:bodyPr>
                <a:prstTxWarp prst="textNoShape">
                  <a:avLst/>
                </a:prstTxWarp>
              </a:bodyPr>
              <a:lstStyle/>
              <a:p>
                <a:endParaRPr lang="en-US"/>
              </a:p>
            </p:txBody>
          </p:sp>
          <p:sp>
            <p:nvSpPr>
              <p:cNvPr id="71818" name="Freeform 1897"/>
              <p:cNvSpPr>
                <a:spLocks/>
              </p:cNvSpPr>
              <p:nvPr/>
            </p:nvSpPr>
            <p:spPr bwMode="auto">
              <a:xfrm>
                <a:off x="4412" y="2010"/>
                <a:ext cx="5" cy="6"/>
              </a:xfrm>
              <a:custGeom>
                <a:avLst/>
                <a:gdLst>
                  <a:gd name="T0" fmla="*/ 0 w 26"/>
                  <a:gd name="T1" fmla="*/ 8 h 29"/>
                  <a:gd name="T2" fmla="*/ 20 w 26"/>
                  <a:gd name="T3" fmla="*/ 0 h 29"/>
                  <a:gd name="T4" fmla="*/ 26 w 26"/>
                  <a:gd name="T5" fmla="*/ 21 h 29"/>
                  <a:gd name="T6" fmla="*/ 26 w 26"/>
                  <a:gd name="T7" fmla="*/ 23 h 29"/>
                  <a:gd name="T8" fmla="*/ 8 w 26"/>
                  <a:gd name="T9" fmla="*/ 29 h 29"/>
                  <a:gd name="T10" fmla="*/ 0 w 26"/>
                  <a:gd name="T11" fmla="*/ 8 h 29"/>
                  <a:gd name="T12" fmla="*/ 0 60000 65536"/>
                  <a:gd name="T13" fmla="*/ 0 60000 65536"/>
                  <a:gd name="T14" fmla="*/ 0 60000 65536"/>
                  <a:gd name="T15" fmla="*/ 0 60000 65536"/>
                  <a:gd name="T16" fmla="*/ 0 60000 65536"/>
                  <a:gd name="T17" fmla="*/ 0 60000 65536"/>
                  <a:gd name="T18" fmla="*/ 0 w 26"/>
                  <a:gd name="T19" fmla="*/ 0 h 29"/>
                  <a:gd name="T20" fmla="*/ 26 w 26"/>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26" h="29">
                    <a:moveTo>
                      <a:pt x="0" y="8"/>
                    </a:moveTo>
                    <a:lnTo>
                      <a:pt x="20" y="0"/>
                    </a:lnTo>
                    <a:lnTo>
                      <a:pt x="26" y="21"/>
                    </a:lnTo>
                    <a:lnTo>
                      <a:pt x="26" y="23"/>
                    </a:lnTo>
                    <a:lnTo>
                      <a:pt x="8" y="29"/>
                    </a:lnTo>
                    <a:lnTo>
                      <a:pt x="0" y="8"/>
                    </a:lnTo>
                    <a:close/>
                  </a:path>
                </a:pathLst>
              </a:custGeom>
              <a:noFill/>
              <a:ln w="9525">
                <a:noFill/>
                <a:round/>
                <a:headEnd/>
                <a:tailEnd/>
              </a:ln>
            </p:spPr>
            <p:txBody>
              <a:bodyPr>
                <a:prstTxWarp prst="textNoShape">
                  <a:avLst/>
                </a:prstTxWarp>
              </a:bodyPr>
              <a:lstStyle/>
              <a:p>
                <a:endParaRPr lang="en-US"/>
              </a:p>
            </p:txBody>
          </p:sp>
          <p:sp>
            <p:nvSpPr>
              <p:cNvPr id="71819" name="Freeform 1898"/>
              <p:cNvSpPr>
                <a:spLocks/>
              </p:cNvSpPr>
              <p:nvPr/>
            </p:nvSpPr>
            <p:spPr bwMode="auto">
              <a:xfrm>
                <a:off x="4413" y="2015"/>
                <a:ext cx="6" cy="4"/>
              </a:xfrm>
              <a:custGeom>
                <a:avLst/>
                <a:gdLst>
                  <a:gd name="T0" fmla="*/ 0 w 26"/>
                  <a:gd name="T1" fmla="*/ 6 h 23"/>
                  <a:gd name="T2" fmla="*/ 18 w 26"/>
                  <a:gd name="T3" fmla="*/ 0 h 23"/>
                  <a:gd name="T4" fmla="*/ 26 w 26"/>
                  <a:gd name="T5" fmla="*/ 20 h 23"/>
                  <a:gd name="T6" fmla="*/ 6 w 26"/>
                  <a:gd name="T7" fmla="*/ 23 h 23"/>
                  <a:gd name="T8" fmla="*/ 0 w 26"/>
                  <a:gd name="T9" fmla="*/ 6 h 23"/>
                  <a:gd name="T10" fmla="*/ 0 60000 65536"/>
                  <a:gd name="T11" fmla="*/ 0 60000 65536"/>
                  <a:gd name="T12" fmla="*/ 0 60000 65536"/>
                  <a:gd name="T13" fmla="*/ 0 60000 65536"/>
                  <a:gd name="T14" fmla="*/ 0 60000 65536"/>
                  <a:gd name="T15" fmla="*/ 0 w 26"/>
                  <a:gd name="T16" fmla="*/ 0 h 23"/>
                  <a:gd name="T17" fmla="*/ 26 w 26"/>
                  <a:gd name="T18" fmla="*/ 23 h 23"/>
                </a:gdLst>
                <a:ahLst/>
                <a:cxnLst>
                  <a:cxn ang="T10">
                    <a:pos x="T0" y="T1"/>
                  </a:cxn>
                  <a:cxn ang="T11">
                    <a:pos x="T2" y="T3"/>
                  </a:cxn>
                  <a:cxn ang="T12">
                    <a:pos x="T4" y="T5"/>
                  </a:cxn>
                  <a:cxn ang="T13">
                    <a:pos x="T6" y="T7"/>
                  </a:cxn>
                  <a:cxn ang="T14">
                    <a:pos x="T8" y="T9"/>
                  </a:cxn>
                </a:cxnLst>
                <a:rect l="T15" t="T16" r="T17" b="T18"/>
                <a:pathLst>
                  <a:path w="26" h="23">
                    <a:moveTo>
                      <a:pt x="0" y="6"/>
                    </a:moveTo>
                    <a:lnTo>
                      <a:pt x="18" y="0"/>
                    </a:lnTo>
                    <a:lnTo>
                      <a:pt x="26" y="20"/>
                    </a:lnTo>
                    <a:lnTo>
                      <a:pt x="6" y="23"/>
                    </a:lnTo>
                    <a:lnTo>
                      <a:pt x="0" y="6"/>
                    </a:lnTo>
                    <a:close/>
                  </a:path>
                </a:pathLst>
              </a:custGeom>
              <a:noFill/>
              <a:ln w="9525">
                <a:noFill/>
                <a:round/>
                <a:headEnd/>
                <a:tailEnd/>
              </a:ln>
            </p:spPr>
            <p:txBody>
              <a:bodyPr>
                <a:prstTxWarp prst="textNoShape">
                  <a:avLst/>
                </a:prstTxWarp>
              </a:bodyPr>
              <a:lstStyle/>
              <a:p>
                <a:endParaRPr lang="en-US"/>
              </a:p>
            </p:txBody>
          </p:sp>
          <p:sp>
            <p:nvSpPr>
              <p:cNvPr id="71820" name="Freeform 1899"/>
              <p:cNvSpPr>
                <a:spLocks/>
              </p:cNvSpPr>
              <p:nvPr/>
            </p:nvSpPr>
            <p:spPr bwMode="auto">
              <a:xfrm>
                <a:off x="4415" y="2019"/>
                <a:ext cx="4" cy="4"/>
              </a:xfrm>
              <a:custGeom>
                <a:avLst/>
                <a:gdLst>
                  <a:gd name="T0" fmla="*/ 0 w 24"/>
                  <a:gd name="T1" fmla="*/ 3 h 23"/>
                  <a:gd name="T2" fmla="*/ 20 w 24"/>
                  <a:gd name="T3" fmla="*/ 0 h 23"/>
                  <a:gd name="T4" fmla="*/ 24 w 24"/>
                  <a:gd name="T5" fmla="*/ 21 h 23"/>
                  <a:gd name="T6" fmla="*/ 3 w 24"/>
                  <a:gd name="T7" fmla="*/ 23 h 23"/>
                  <a:gd name="T8" fmla="*/ 0 w 24"/>
                  <a:gd name="T9" fmla="*/ 3 h 23"/>
                  <a:gd name="T10" fmla="*/ 0 60000 65536"/>
                  <a:gd name="T11" fmla="*/ 0 60000 65536"/>
                  <a:gd name="T12" fmla="*/ 0 60000 65536"/>
                  <a:gd name="T13" fmla="*/ 0 60000 65536"/>
                  <a:gd name="T14" fmla="*/ 0 60000 65536"/>
                  <a:gd name="T15" fmla="*/ 0 w 24"/>
                  <a:gd name="T16" fmla="*/ 0 h 23"/>
                  <a:gd name="T17" fmla="*/ 24 w 24"/>
                  <a:gd name="T18" fmla="*/ 23 h 23"/>
                </a:gdLst>
                <a:ahLst/>
                <a:cxnLst>
                  <a:cxn ang="T10">
                    <a:pos x="T0" y="T1"/>
                  </a:cxn>
                  <a:cxn ang="T11">
                    <a:pos x="T2" y="T3"/>
                  </a:cxn>
                  <a:cxn ang="T12">
                    <a:pos x="T4" y="T5"/>
                  </a:cxn>
                  <a:cxn ang="T13">
                    <a:pos x="T6" y="T7"/>
                  </a:cxn>
                  <a:cxn ang="T14">
                    <a:pos x="T8" y="T9"/>
                  </a:cxn>
                </a:cxnLst>
                <a:rect l="T15" t="T16" r="T17" b="T18"/>
                <a:pathLst>
                  <a:path w="24" h="23">
                    <a:moveTo>
                      <a:pt x="0" y="3"/>
                    </a:moveTo>
                    <a:lnTo>
                      <a:pt x="20" y="0"/>
                    </a:lnTo>
                    <a:lnTo>
                      <a:pt x="24" y="21"/>
                    </a:lnTo>
                    <a:lnTo>
                      <a:pt x="3" y="23"/>
                    </a:lnTo>
                    <a:lnTo>
                      <a:pt x="0" y="3"/>
                    </a:lnTo>
                    <a:close/>
                  </a:path>
                </a:pathLst>
              </a:custGeom>
              <a:noFill/>
              <a:ln w="9525">
                <a:noFill/>
                <a:round/>
                <a:headEnd/>
                <a:tailEnd/>
              </a:ln>
            </p:spPr>
            <p:txBody>
              <a:bodyPr>
                <a:prstTxWarp prst="textNoShape">
                  <a:avLst/>
                </a:prstTxWarp>
              </a:bodyPr>
              <a:lstStyle/>
              <a:p>
                <a:endParaRPr lang="en-US"/>
              </a:p>
            </p:txBody>
          </p:sp>
          <p:sp>
            <p:nvSpPr>
              <p:cNvPr id="71821" name="Freeform 1900"/>
              <p:cNvSpPr>
                <a:spLocks/>
              </p:cNvSpPr>
              <p:nvPr/>
            </p:nvSpPr>
            <p:spPr bwMode="auto">
              <a:xfrm>
                <a:off x="4415" y="2023"/>
                <a:ext cx="4" cy="4"/>
              </a:xfrm>
              <a:custGeom>
                <a:avLst/>
                <a:gdLst>
                  <a:gd name="T0" fmla="*/ 0 w 21"/>
                  <a:gd name="T1" fmla="*/ 2 h 23"/>
                  <a:gd name="T2" fmla="*/ 21 w 21"/>
                  <a:gd name="T3" fmla="*/ 0 h 23"/>
                  <a:gd name="T4" fmla="*/ 21 w 21"/>
                  <a:gd name="T5" fmla="*/ 20 h 23"/>
                  <a:gd name="T6" fmla="*/ 21 w 21"/>
                  <a:gd name="T7" fmla="*/ 23 h 23"/>
                  <a:gd name="T8" fmla="*/ 0 w 21"/>
                  <a:gd name="T9" fmla="*/ 20 h 23"/>
                  <a:gd name="T10" fmla="*/ 0 w 21"/>
                  <a:gd name="T11" fmla="*/ 2 h 23"/>
                  <a:gd name="T12" fmla="*/ 0 60000 65536"/>
                  <a:gd name="T13" fmla="*/ 0 60000 65536"/>
                  <a:gd name="T14" fmla="*/ 0 60000 65536"/>
                  <a:gd name="T15" fmla="*/ 0 60000 65536"/>
                  <a:gd name="T16" fmla="*/ 0 60000 65536"/>
                  <a:gd name="T17" fmla="*/ 0 60000 65536"/>
                  <a:gd name="T18" fmla="*/ 0 w 21"/>
                  <a:gd name="T19" fmla="*/ 0 h 23"/>
                  <a:gd name="T20" fmla="*/ 21 w 21"/>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21" h="23">
                    <a:moveTo>
                      <a:pt x="0" y="2"/>
                    </a:moveTo>
                    <a:lnTo>
                      <a:pt x="21" y="0"/>
                    </a:lnTo>
                    <a:lnTo>
                      <a:pt x="21" y="20"/>
                    </a:lnTo>
                    <a:lnTo>
                      <a:pt x="21" y="23"/>
                    </a:lnTo>
                    <a:lnTo>
                      <a:pt x="0" y="20"/>
                    </a:lnTo>
                    <a:lnTo>
                      <a:pt x="0" y="2"/>
                    </a:lnTo>
                    <a:close/>
                  </a:path>
                </a:pathLst>
              </a:custGeom>
              <a:noFill/>
              <a:ln w="9525">
                <a:noFill/>
                <a:round/>
                <a:headEnd/>
                <a:tailEnd/>
              </a:ln>
            </p:spPr>
            <p:txBody>
              <a:bodyPr>
                <a:prstTxWarp prst="textNoShape">
                  <a:avLst/>
                </a:prstTxWarp>
              </a:bodyPr>
              <a:lstStyle/>
              <a:p>
                <a:endParaRPr lang="en-US"/>
              </a:p>
            </p:txBody>
          </p:sp>
          <p:sp>
            <p:nvSpPr>
              <p:cNvPr id="71822" name="Freeform 1901"/>
              <p:cNvSpPr>
                <a:spLocks/>
              </p:cNvSpPr>
              <p:nvPr/>
            </p:nvSpPr>
            <p:spPr bwMode="auto">
              <a:xfrm>
                <a:off x="4415" y="2027"/>
                <a:ext cx="4" cy="4"/>
              </a:xfrm>
              <a:custGeom>
                <a:avLst/>
                <a:gdLst>
                  <a:gd name="T0" fmla="*/ 3 w 24"/>
                  <a:gd name="T1" fmla="*/ 0 h 23"/>
                  <a:gd name="T2" fmla="*/ 24 w 24"/>
                  <a:gd name="T3" fmla="*/ 3 h 23"/>
                  <a:gd name="T4" fmla="*/ 20 w 24"/>
                  <a:gd name="T5" fmla="*/ 20 h 23"/>
                  <a:gd name="T6" fmla="*/ 20 w 24"/>
                  <a:gd name="T7" fmla="*/ 23 h 23"/>
                  <a:gd name="T8" fmla="*/ 0 w 24"/>
                  <a:gd name="T9" fmla="*/ 17 h 23"/>
                  <a:gd name="T10" fmla="*/ 3 w 24"/>
                  <a:gd name="T11" fmla="*/ 0 h 23"/>
                  <a:gd name="T12" fmla="*/ 0 60000 65536"/>
                  <a:gd name="T13" fmla="*/ 0 60000 65536"/>
                  <a:gd name="T14" fmla="*/ 0 60000 65536"/>
                  <a:gd name="T15" fmla="*/ 0 60000 65536"/>
                  <a:gd name="T16" fmla="*/ 0 60000 65536"/>
                  <a:gd name="T17" fmla="*/ 0 60000 65536"/>
                  <a:gd name="T18" fmla="*/ 0 w 24"/>
                  <a:gd name="T19" fmla="*/ 0 h 23"/>
                  <a:gd name="T20" fmla="*/ 24 w 24"/>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24" h="23">
                    <a:moveTo>
                      <a:pt x="3" y="0"/>
                    </a:moveTo>
                    <a:lnTo>
                      <a:pt x="24" y="3"/>
                    </a:lnTo>
                    <a:lnTo>
                      <a:pt x="20" y="20"/>
                    </a:lnTo>
                    <a:lnTo>
                      <a:pt x="20" y="23"/>
                    </a:lnTo>
                    <a:lnTo>
                      <a:pt x="0" y="17"/>
                    </a:lnTo>
                    <a:lnTo>
                      <a:pt x="3" y="0"/>
                    </a:lnTo>
                    <a:close/>
                  </a:path>
                </a:pathLst>
              </a:custGeom>
              <a:noFill/>
              <a:ln w="9525">
                <a:noFill/>
                <a:round/>
                <a:headEnd/>
                <a:tailEnd/>
              </a:ln>
            </p:spPr>
            <p:txBody>
              <a:bodyPr>
                <a:prstTxWarp prst="textNoShape">
                  <a:avLst/>
                </a:prstTxWarp>
              </a:bodyPr>
              <a:lstStyle/>
              <a:p>
                <a:endParaRPr lang="en-US"/>
              </a:p>
            </p:txBody>
          </p:sp>
          <p:sp>
            <p:nvSpPr>
              <p:cNvPr id="71823" name="Freeform 1902"/>
              <p:cNvSpPr>
                <a:spLocks/>
              </p:cNvSpPr>
              <p:nvPr/>
            </p:nvSpPr>
            <p:spPr bwMode="auto">
              <a:xfrm>
                <a:off x="4413" y="2030"/>
                <a:ext cx="6" cy="5"/>
              </a:xfrm>
              <a:custGeom>
                <a:avLst/>
                <a:gdLst>
                  <a:gd name="T0" fmla="*/ 6 w 26"/>
                  <a:gd name="T1" fmla="*/ 0 h 23"/>
                  <a:gd name="T2" fmla="*/ 26 w 26"/>
                  <a:gd name="T3" fmla="*/ 6 h 23"/>
                  <a:gd name="T4" fmla="*/ 21 w 26"/>
                  <a:gd name="T5" fmla="*/ 21 h 23"/>
                  <a:gd name="T6" fmla="*/ 21 w 26"/>
                  <a:gd name="T7" fmla="*/ 23 h 23"/>
                  <a:gd name="T8" fmla="*/ 0 w 26"/>
                  <a:gd name="T9" fmla="*/ 14 h 23"/>
                  <a:gd name="T10" fmla="*/ 6 w 26"/>
                  <a:gd name="T11" fmla="*/ 0 h 23"/>
                  <a:gd name="T12" fmla="*/ 0 60000 65536"/>
                  <a:gd name="T13" fmla="*/ 0 60000 65536"/>
                  <a:gd name="T14" fmla="*/ 0 60000 65536"/>
                  <a:gd name="T15" fmla="*/ 0 60000 65536"/>
                  <a:gd name="T16" fmla="*/ 0 60000 65536"/>
                  <a:gd name="T17" fmla="*/ 0 60000 65536"/>
                  <a:gd name="T18" fmla="*/ 0 w 26"/>
                  <a:gd name="T19" fmla="*/ 0 h 23"/>
                  <a:gd name="T20" fmla="*/ 26 w 26"/>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26" h="23">
                    <a:moveTo>
                      <a:pt x="6" y="0"/>
                    </a:moveTo>
                    <a:lnTo>
                      <a:pt x="26" y="6"/>
                    </a:lnTo>
                    <a:lnTo>
                      <a:pt x="21" y="21"/>
                    </a:lnTo>
                    <a:lnTo>
                      <a:pt x="21" y="23"/>
                    </a:lnTo>
                    <a:lnTo>
                      <a:pt x="0" y="14"/>
                    </a:lnTo>
                    <a:lnTo>
                      <a:pt x="6" y="0"/>
                    </a:lnTo>
                    <a:close/>
                  </a:path>
                </a:pathLst>
              </a:custGeom>
              <a:noFill/>
              <a:ln w="9525">
                <a:noFill/>
                <a:round/>
                <a:headEnd/>
                <a:tailEnd/>
              </a:ln>
            </p:spPr>
            <p:txBody>
              <a:bodyPr>
                <a:prstTxWarp prst="textNoShape">
                  <a:avLst/>
                </a:prstTxWarp>
              </a:bodyPr>
              <a:lstStyle/>
              <a:p>
                <a:endParaRPr lang="en-US"/>
              </a:p>
            </p:txBody>
          </p:sp>
          <p:sp>
            <p:nvSpPr>
              <p:cNvPr id="71824" name="Freeform 1903"/>
              <p:cNvSpPr>
                <a:spLocks/>
              </p:cNvSpPr>
              <p:nvPr/>
            </p:nvSpPr>
            <p:spPr bwMode="auto">
              <a:xfrm>
                <a:off x="4412" y="2033"/>
                <a:ext cx="6" cy="5"/>
              </a:xfrm>
              <a:custGeom>
                <a:avLst/>
                <a:gdLst>
                  <a:gd name="T0" fmla="*/ 5 w 26"/>
                  <a:gd name="T1" fmla="*/ 0 h 26"/>
                  <a:gd name="T2" fmla="*/ 26 w 26"/>
                  <a:gd name="T3" fmla="*/ 9 h 26"/>
                  <a:gd name="T4" fmla="*/ 14 w 26"/>
                  <a:gd name="T5" fmla="*/ 24 h 26"/>
                  <a:gd name="T6" fmla="*/ 14 w 26"/>
                  <a:gd name="T7" fmla="*/ 26 h 26"/>
                  <a:gd name="T8" fmla="*/ 0 w 26"/>
                  <a:gd name="T9" fmla="*/ 15 h 26"/>
                  <a:gd name="T10" fmla="*/ 5 w 26"/>
                  <a:gd name="T11" fmla="*/ 0 h 26"/>
                  <a:gd name="T12" fmla="*/ 0 60000 65536"/>
                  <a:gd name="T13" fmla="*/ 0 60000 65536"/>
                  <a:gd name="T14" fmla="*/ 0 60000 65536"/>
                  <a:gd name="T15" fmla="*/ 0 60000 65536"/>
                  <a:gd name="T16" fmla="*/ 0 60000 65536"/>
                  <a:gd name="T17" fmla="*/ 0 60000 65536"/>
                  <a:gd name="T18" fmla="*/ 0 w 26"/>
                  <a:gd name="T19" fmla="*/ 0 h 26"/>
                  <a:gd name="T20" fmla="*/ 26 w 26"/>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26" h="26">
                    <a:moveTo>
                      <a:pt x="5" y="0"/>
                    </a:moveTo>
                    <a:lnTo>
                      <a:pt x="26" y="9"/>
                    </a:lnTo>
                    <a:lnTo>
                      <a:pt x="14" y="24"/>
                    </a:lnTo>
                    <a:lnTo>
                      <a:pt x="14" y="26"/>
                    </a:lnTo>
                    <a:lnTo>
                      <a:pt x="0" y="15"/>
                    </a:lnTo>
                    <a:lnTo>
                      <a:pt x="5" y="0"/>
                    </a:lnTo>
                    <a:close/>
                  </a:path>
                </a:pathLst>
              </a:custGeom>
              <a:noFill/>
              <a:ln w="9525">
                <a:noFill/>
                <a:round/>
                <a:headEnd/>
                <a:tailEnd/>
              </a:ln>
            </p:spPr>
            <p:txBody>
              <a:bodyPr>
                <a:prstTxWarp prst="textNoShape">
                  <a:avLst/>
                </a:prstTxWarp>
              </a:bodyPr>
              <a:lstStyle/>
              <a:p>
                <a:endParaRPr lang="en-US"/>
              </a:p>
            </p:txBody>
          </p:sp>
          <p:sp>
            <p:nvSpPr>
              <p:cNvPr id="71825" name="Freeform 1904"/>
              <p:cNvSpPr>
                <a:spLocks/>
              </p:cNvSpPr>
              <p:nvPr/>
            </p:nvSpPr>
            <p:spPr bwMode="auto">
              <a:xfrm>
                <a:off x="4410" y="2036"/>
                <a:ext cx="5" cy="5"/>
              </a:xfrm>
              <a:custGeom>
                <a:avLst/>
                <a:gdLst>
                  <a:gd name="T0" fmla="*/ 12 w 26"/>
                  <a:gd name="T1" fmla="*/ 0 h 26"/>
                  <a:gd name="T2" fmla="*/ 26 w 26"/>
                  <a:gd name="T3" fmla="*/ 11 h 26"/>
                  <a:gd name="T4" fmla="*/ 12 w 26"/>
                  <a:gd name="T5" fmla="*/ 26 h 26"/>
                  <a:gd name="T6" fmla="*/ 0 w 26"/>
                  <a:gd name="T7" fmla="*/ 11 h 26"/>
                  <a:gd name="T8" fmla="*/ 12 w 26"/>
                  <a:gd name="T9" fmla="*/ 0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12" y="0"/>
                    </a:moveTo>
                    <a:lnTo>
                      <a:pt x="26" y="11"/>
                    </a:lnTo>
                    <a:lnTo>
                      <a:pt x="12" y="26"/>
                    </a:lnTo>
                    <a:lnTo>
                      <a:pt x="0" y="11"/>
                    </a:lnTo>
                    <a:lnTo>
                      <a:pt x="12" y="0"/>
                    </a:lnTo>
                    <a:close/>
                  </a:path>
                </a:pathLst>
              </a:custGeom>
              <a:noFill/>
              <a:ln w="9525">
                <a:noFill/>
                <a:round/>
                <a:headEnd/>
                <a:tailEnd/>
              </a:ln>
            </p:spPr>
            <p:txBody>
              <a:bodyPr>
                <a:prstTxWarp prst="textNoShape">
                  <a:avLst/>
                </a:prstTxWarp>
              </a:bodyPr>
              <a:lstStyle/>
              <a:p>
                <a:endParaRPr lang="en-US"/>
              </a:p>
            </p:txBody>
          </p:sp>
          <p:sp>
            <p:nvSpPr>
              <p:cNvPr id="71826" name="Freeform 1905"/>
              <p:cNvSpPr>
                <a:spLocks/>
              </p:cNvSpPr>
              <p:nvPr/>
            </p:nvSpPr>
            <p:spPr bwMode="auto">
              <a:xfrm>
                <a:off x="4407" y="2038"/>
                <a:ext cx="5" cy="6"/>
              </a:xfrm>
              <a:custGeom>
                <a:avLst/>
                <a:gdLst>
                  <a:gd name="T0" fmla="*/ 17 w 29"/>
                  <a:gd name="T1" fmla="*/ 0 h 29"/>
                  <a:gd name="T2" fmla="*/ 29 w 29"/>
                  <a:gd name="T3" fmla="*/ 15 h 29"/>
                  <a:gd name="T4" fmla="*/ 12 w 29"/>
                  <a:gd name="T5" fmla="*/ 29 h 29"/>
                  <a:gd name="T6" fmla="*/ 0 w 29"/>
                  <a:gd name="T7" fmla="*/ 11 h 29"/>
                  <a:gd name="T8" fmla="*/ 17 w 29"/>
                  <a:gd name="T9" fmla="*/ 0 h 29"/>
                  <a:gd name="T10" fmla="*/ 0 60000 65536"/>
                  <a:gd name="T11" fmla="*/ 0 60000 65536"/>
                  <a:gd name="T12" fmla="*/ 0 60000 65536"/>
                  <a:gd name="T13" fmla="*/ 0 60000 65536"/>
                  <a:gd name="T14" fmla="*/ 0 60000 65536"/>
                  <a:gd name="T15" fmla="*/ 0 w 29"/>
                  <a:gd name="T16" fmla="*/ 0 h 29"/>
                  <a:gd name="T17" fmla="*/ 29 w 29"/>
                  <a:gd name="T18" fmla="*/ 29 h 29"/>
                </a:gdLst>
                <a:ahLst/>
                <a:cxnLst>
                  <a:cxn ang="T10">
                    <a:pos x="T0" y="T1"/>
                  </a:cxn>
                  <a:cxn ang="T11">
                    <a:pos x="T2" y="T3"/>
                  </a:cxn>
                  <a:cxn ang="T12">
                    <a:pos x="T4" y="T5"/>
                  </a:cxn>
                  <a:cxn ang="T13">
                    <a:pos x="T6" y="T7"/>
                  </a:cxn>
                  <a:cxn ang="T14">
                    <a:pos x="T8" y="T9"/>
                  </a:cxn>
                </a:cxnLst>
                <a:rect l="T15" t="T16" r="T17" b="T18"/>
                <a:pathLst>
                  <a:path w="29" h="29">
                    <a:moveTo>
                      <a:pt x="17" y="0"/>
                    </a:moveTo>
                    <a:lnTo>
                      <a:pt x="29" y="15"/>
                    </a:lnTo>
                    <a:lnTo>
                      <a:pt x="12" y="29"/>
                    </a:lnTo>
                    <a:lnTo>
                      <a:pt x="0" y="11"/>
                    </a:lnTo>
                    <a:lnTo>
                      <a:pt x="17" y="0"/>
                    </a:lnTo>
                    <a:close/>
                  </a:path>
                </a:pathLst>
              </a:custGeom>
              <a:noFill/>
              <a:ln w="9525">
                <a:noFill/>
                <a:round/>
                <a:headEnd/>
                <a:tailEnd/>
              </a:ln>
            </p:spPr>
            <p:txBody>
              <a:bodyPr>
                <a:prstTxWarp prst="textNoShape">
                  <a:avLst/>
                </a:prstTxWarp>
              </a:bodyPr>
              <a:lstStyle/>
              <a:p>
                <a:endParaRPr lang="en-US"/>
              </a:p>
            </p:txBody>
          </p:sp>
          <p:sp>
            <p:nvSpPr>
              <p:cNvPr id="71827" name="Freeform 1906"/>
              <p:cNvSpPr>
                <a:spLocks/>
              </p:cNvSpPr>
              <p:nvPr/>
            </p:nvSpPr>
            <p:spPr bwMode="auto">
              <a:xfrm>
                <a:off x="4399" y="2040"/>
                <a:ext cx="10" cy="9"/>
              </a:xfrm>
              <a:custGeom>
                <a:avLst/>
                <a:gdLst>
                  <a:gd name="T0" fmla="*/ 37 w 49"/>
                  <a:gd name="T1" fmla="*/ 0 h 41"/>
                  <a:gd name="T2" fmla="*/ 49 w 49"/>
                  <a:gd name="T3" fmla="*/ 18 h 41"/>
                  <a:gd name="T4" fmla="*/ 8 w 49"/>
                  <a:gd name="T5" fmla="*/ 41 h 41"/>
                  <a:gd name="T6" fmla="*/ 0 w 49"/>
                  <a:gd name="T7" fmla="*/ 21 h 41"/>
                  <a:gd name="T8" fmla="*/ 37 w 49"/>
                  <a:gd name="T9" fmla="*/ 0 h 41"/>
                  <a:gd name="T10" fmla="*/ 0 60000 65536"/>
                  <a:gd name="T11" fmla="*/ 0 60000 65536"/>
                  <a:gd name="T12" fmla="*/ 0 60000 65536"/>
                  <a:gd name="T13" fmla="*/ 0 60000 65536"/>
                  <a:gd name="T14" fmla="*/ 0 60000 65536"/>
                  <a:gd name="T15" fmla="*/ 0 w 49"/>
                  <a:gd name="T16" fmla="*/ 0 h 41"/>
                  <a:gd name="T17" fmla="*/ 49 w 49"/>
                  <a:gd name="T18" fmla="*/ 41 h 41"/>
                </a:gdLst>
                <a:ahLst/>
                <a:cxnLst>
                  <a:cxn ang="T10">
                    <a:pos x="T0" y="T1"/>
                  </a:cxn>
                  <a:cxn ang="T11">
                    <a:pos x="T2" y="T3"/>
                  </a:cxn>
                  <a:cxn ang="T12">
                    <a:pos x="T4" y="T5"/>
                  </a:cxn>
                  <a:cxn ang="T13">
                    <a:pos x="T6" y="T7"/>
                  </a:cxn>
                  <a:cxn ang="T14">
                    <a:pos x="T8" y="T9"/>
                  </a:cxn>
                </a:cxnLst>
                <a:rect l="T15" t="T16" r="T17" b="T18"/>
                <a:pathLst>
                  <a:path w="49" h="41">
                    <a:moveTo>
                      <a:pt x="37" y="0"/>
                    </a:moveTo>
                    <a:lnTo>
                      <a:pt x="49" y="18"/>
                    </a:lnTo>
                    <a:lnTo>
                      <a:pt x="8" y="41"/>
                    </a:lnTo>
                    <a:lnTo>
                      <a:pt x="0" y="21"/>
                    </a:lnTo>
                    <a:lnTo>
                      <a:pt x="37" y="0"/>
                    </a:lnTo>
                    <a:close/>
                  </a:path>
                </a:pathLst>
              </a:custGeom>
              <a:noFill/>
              <a:ln w="9525">
                <a:noFill/>
                <a:round/>
                <a:headEnd/>
                <a:tailEnd/>
              </a:ln>
            </p:spPr>
            <p:txBody>
              <a:bodyPr>
                <a:prstTxWarp prst="textNoShape">
                  <a:avLst/>
                </a:prstTxWarp>
              </a:bodyPr>
              <a:lstStyle/>
              <a:p>
                <a:endParaRPr lang="en-US"/>
              </a:p>
            </p:txBody>
          </p:sp>
          <p:sp>
            <p:nvSpPr>
              <p:cNvPr id="71828" name="Freeform 1907"/>
              <p:cNvSpPr>
                <a:spLocks/>
              </p:cNvSpPr>
              <p:nvPr/>
            </p:nvSpPr>
            <p:spPr bwMode="auto">
              <a:xfrm>
                <a:off x="4391" y="2045"/>
                <a:ext cx="10" cy="7"/>
              </a:xfrm>
              <a:custGeom>
                <a:avLst/>
                <a:gdLst>
                  <a:gd name="T0" fmla="*/ 41 w 49"/>
                  <a:gd name="T1" fmla="*/ 0 h 37"/>
                  <a:gd name="T2" fmla="*/ 49 w 49"/>
                  <a:gd name="T3" fmla="*/ 20 h 37"/>
                  <a:gd name="T4" fmla="*/ 6 w 49"/>
                  <a:gd name="T5" fmla="*/ 37 h 37"/>
                  <a:gd name="T6" fmla="*/ 0 w 49"/>
                  <a:gd name="T7" fmla="*/ 17 h 37"/>
                  <a:gd name="T8" fmla="*/ 41 w 49"/>
                  <a:gd name="T9" fmla="*/ 0 h 37"/>
                  <a:gd name="T10" fmla="*/ 0 60000 65536"/>
                  <a:gd name="T11" fmla="*/ 0 60000 65536"/>
                  <a:gd name="T12" fmla="*/ 0 60000 65536"/>
                  <a:gd name="T13" fmla="*/ 0 60000 65536"/>
                  <a:gd name="T14" fmla="*/ 0 60000 65536"/>
                  <a:gd name="T15" fmla="*/ 0 w 49"/>
                  <a:gd name="T16" fmla="*/ 0 h 37"/>
                  <a:gd name="T17" fmla="*/ 49 w 49"/>
                  <a:gd name="T18" fmla="*/ 37 h 37"/>
                </a:gdLst>
                <a:ahLst/>
                <a:cxnLst>
                  <a:cxn ang="T10">
                    <a:pos x="T0" y="T1"/>
                  </a:cxn>
                  <a:cxn ang="T11">
                    <a:pos x="T2" y="T3"/>
                  </a:cxn>
                  <a:cxn ang="T12">
                    <a:pos x="T4" y="T5"/>
                  </a:cxn>
                  <a:cxn ang="T13">
                    <a:pos x="T6" y="T7"/>
                  </a:cxn>
                  <a:cxn ang="T14">
                    <a:pos x="T8" y="T9"/>
                  </a:cxn>
                </a:cxnLst>
                <a:rect l="T15" t="T16" r="T17" b="T18"/>
                <a:pathLst>
                  <a:path w="49" h="37">
                    <a:moveTo>
                      <a:pt x="41" y="0"/>
                    </a:moveTo>
                    <a:lnTo>
                      <a:pt x="49" y="20"/>
                    </a:lnTo>
                    <a:lnTo>
                      <a:pt x="6" y="37"/>
                    </a:lnTo>
                    <a:lnTo>
                      <a:pt x="0" y="17"/>
                    </a:lnTo>
                    <a:lnTo>
                      <a:pt x="41" y="0"/>
                    </a:lnTo>
                    <a:close/>
                  </a:path>
                </a:pathLst>
              </a:custGeom>
              <a:noFill/>
              <a:ln w="9525">
                <a:noFill/>
                <a:round/>
                <a:headEnd/>
                <a:tailEnd/>
              </a:ln>
            </p:spPr>
            <p:txBody>
              <a:bodyPr>
                <a:prstTxWarp prst="textNoShape">
                  <a:avLst/>
                </a:prstTxWarp>
              </a:bodyPr>
              <a:lstStyle/>
              <a:p>
                <a:endParaRPr lang="en-US"/>
              </a:p>
            </p:txBody>
          </p:sp>
          <p:sp>
            <p:nvSpPr>
              <p:cNvPr id="71829" name="Freeform 1908"/>
              <p:cNvSpPr>
                <a:spLocks/>
              </p:cNvSpPr>
              <p:nvPr/>
            </p:nvSpPr>
            <p:spPr bwMode="auto">
              <a:xfrm>
                <a:off x="4382" y="2048"/>
                <a:ext cx="10" cy="7"/>
              </a:xfrm>
              <a:custGeom>
                <a:avLst/>
                <a:gdLst>
                  <a:gd name="T0" fmla="*/ 43 w 49"/>
                  <a:gd name="T1" fmla="*/ 0 h 35"/>
                  <a:gd name="T2" fmla="*/ 49 w 49"/>
                  <a:gd name="T3" fmla="*/ 20 h 35"/>
                  <a:gd name="T4" fmla="*/ 6 w 49"/>
                  <a:gd name="T5" fmla="*/ 35 h 35"/>
                  <a:gd name="T6" fmla="*/ 0 w 49"/>
                  <a:gd name="T7" fmla="*/ 14 h 35"/>
                  <a:gd name="T8" fmla="*/ 43 w 49"/>
                  <a:gd name="T9" fmla="*/ 0 h 35"/>
                  <a:gd name="T10" fmla="*/ 0 60000 65536"/>
                  <a:gd name="T11" fmla="*/ 0 60000 65536"/>
                  <a:gd name="T12" fmla="*/ 0 60000 65536"/>
                  <a:gd name="T13" fmla="*/ 0 60000 65536"/>
                  <a:gd name="T14" fmla="*/ 0 60000 65536"/>
                  <a:gd name="T15" fmla="*/ 0 w 49"/>
                  <a:gd name="T16" fmla="*/ 0 h 35"/>
                  <a:gd name="T17" fmla="*/ 49 w 49"/>
                  <a:gd name="T18" fmla="*/ 35 h 35"/>
                </a:gdLst>
                <a:ahLst/>
                <a:cxnLst>
                  <a:cxn ang="T10">
                    <a:pos x="T0" y="T1"/>
                  </a:cxn>
                  <a:cxn ang="T11">
                    <a:pos x="T2" y="T3"/>
                  </a:cxn>
                  <a:cxn ang="T12">
                    <a:pos x="T4" y="T5"/>
                  </a:cxn>
                  <a:cxn ang="T13">
                    <a:pos x="T6" y="T7"/>
                  </a:cxn>
                  <a:cxn ang="T14">
                    <a:pos x="T8" y="T9"/>
                  </a:cxn>
                </a:cxnLst>
                <a:rect l="T15" t="T16" r="T17" b="T18"/>
                <a:pathLst>
                  <a:path w="49" h="35">
                    <a:moveTo>
                      <a:pt x="43" y="0"/>
                    </a:moveTo>
                    <a:lnTo>
                      <a:pt x="49" y="20"/>
                    </a:lnTo>
                    <a:lnTo>
                      <a:pt x="6" y="35"/>
                    </a:lnTo>
                    <a:lnTo>
                      <a:pt x="0" y="14"/>
                    </a:lnTo>
                    <a:lnTo>
                      <a:pt x="43" y="0"/>
                    </a:lnTo>
                    <a:close/>
                  </a:path>
                </a:pathLst>
              </a:custGeom>
              <a:noFill/>
              <a:ln w="9525">
                <a:noFill/>
                <a:round/>
                <a:headEnd/>
                <a:tailEnd/>
              </a:ln>
            </p:spPr>
            <p:txBody>
              <a:bodyPr>
                <a:prstTxWarp prst="textNoShape">
                  <a:avLst/>
                </a:prstTxWarp>
              </a:bodyPr>
              <a:lstStyle/>
              <a:p>
                <a:endParaRPr lang="en-US"/>
              </a:p>
            </p:txBody>
          </p:sp>
          <p:sp>
            <p:nvSpPr>
              <p:cNvPr id="71830" name="Freeform 1909"/>
              <p:cNvSpPr>
                <a:spLocks/>
              </p:cNvSpPr>
              <p:nvPr/>
            </p:nvSpPr>
            <p:spPr bwMode="auto">
              <a:xfrm>
                <a:off x="4373" y="2051"/>
                <a:ext cx="11" cy="7"/>
              </a:xfrm>
              <a:custGeom>
                <a:avLst/>
                <a:gdLst>
                  <a:gd name="T0" fmla="*/ 47 w 53"/>
                  <a:gd name="T1" fmla="*/ 0 h 36"/>
                  <a:gd name="T2" fmla="*/ 53 w 53"/>
                  <a:gd name="T3" fmla="*/ 21 h 36"/>
                  <a:gd name="T4" fmla="*/ 7 w 53"/>
                  <a:gd name="T5" fmla="*/ 36 h 36"/>
                  <a:gd name="T6" fmla="*/ 0 w 53"/>
                  <a:gd name="T7" fmla="*/ 15 h 36"/>
                  <a:gd name="T8" fmla="*/ 47 w 53"/>
                  <a:gd name="T9" fmla="*/ 0 h 36"/>
                  <a:gd name="T10" fmla="*/ 0 60000 65536"/>
                  <a:gd name="T11" fmla="*/ 0 60000 65536"/>
                  <a:gd name="T12" fmla="*/ 0 60000 65536"/>
                  <a:gd name="T13" fmla="*/ 0 60000 65536"/>
                  <a:gd name="T14" fmla="*/ 0 60000 65536"/>
                  <a:gd name="T15" fmla="*/ 0 w 53"/>
                  <a:gd name="T16" fmla="*/ 0 h 36"/>
                  <a:gd name="T17" fmla="*/ 53 w 53"/>
                  <a:gd name="T18" fmla="*/ 36 h 36"/>
                </a:gdLst>
                <a:ahLst/>
                <a:cxnLst>
                  <a:cxn ang="T10">
                    <a:pos x="T0" y="T1"/>
                  </a:cxn>
                  <a:cxn ang="T11">
                    <a:pos x="T2" y="T3"/>
                  </a:cxn>
                  <a:cxn ang="T12">
                    <a:pos x="T4" y="T5"/>
                  </a:cxn>
                  <a:cxn ang="T13">
                    <a:pos x="T6" y="T7"/>
                  </a:cxn>
                  <a:cxn ang="T14">
                    <a:pos x="T8" y="T9"/>
                  </a:cxn>
                </a:cxnLst>
                <a:rect l="T15" t="T16" r="T17" b="T18"/>
                <a:pathLst>
                  <a:path w="53" h="36">
                    <a:moveTo>
                      <a:pt x="47" y="0"/>
                    </a:moveTo>
                    <a:lnTo>
                      <a:pt x="53" y="21"/>
                    </a:lnTo>
                    <a:lnTo>
                      <a:pt x="7" y="36"/>
                    </a:lnTo>
                    <a:lnTo>
                      <a:pt x="0" y="15"/>
                    </a:lnTo>
                    <a:lnTo>
                      <a:pt x="47" y="0"/>
                    </a:lnTo>
                    <a:close/>
                  </a:path>
                </a:pathLst>
              </a:custGeom>
              <a:noFill/>
              <a:ln w="9525">
                <a:noFill/>
                <a:round/>
                <a:headEnd/>
                <a:tailEnd/>
              </a:ln>
            </p:spPr>
            <p:txBody>
              <a:bodyPr>
                <a:prstTxWarp prst="textNoShape">
                  <a:avLst/>
                </a:prstTxWarp>
              </a:bodyPr>
              <a:lstStyle/>
              <a:p>
                <a:endParaRPr lang="en-US"/>
              </a:p>
            </p:txBody>
          </p:sp>
          <p:sp>
            <p:nvSpPr>
              <p:cNvPr id="71831" name="Freeform 1910"/>
              <p:cNvSpPr>
                <a:spLocks/>
              </p:cNvSpPr>
              <p:nvPr/>
            </p:nvSpPr>
            <p:spPr bwMode="auto">
              <a:xfrm>
                <a:off x="4354" y="2054"/>
                <a:ext cx="20" cy="8"/>
              </a:xfrm>
              <a:custGeom>
                <a:avLst/>
                <a:gdLst>
                  <a:gd name="T0" fmla="*/ 94 w 101"/>
                  <a:gd name="T1" fmla="*/ 0 h 43"/>
                  <a:gd name="T2" fmla="*/ 101 w 101"/>
                  <a:gd name="T3" fmla="*/ 21 h 43"/>
                  <a:gd name="T4" fmla="*/ 6 w 101"/>
                  <a:gd name="T5" fmla="*/ 43 h 43"/>
                  <a:gd name="T6" fmla="*/ 0 w 101"/>
                  <a:gd name="T7" fmla="*/ 26 h 43"/>
                  <a:gd name="T8" fmla="*/ 94 w 101"/>
                  <a:gd name="T9" fmla="*/ 0 h 43"/>
                  <a:gd name="T10" fmla="*/ 0 60000 65536"/>
                  <a:gd name="T11" fmla="*/ 0 60000 65536"/>
                  <a:gd name="T12" fmla="*/ 0 60000 65536"/>
                  <a:gd name="T13" fmla="*/ 0 60000 65536"/>
                  <a:gd name="T14" fmla="*/ 0 60000 65536"/>
                  <a:gd name="T15" fmla="*/ 0 w 101"/>
                  <a:gd name="T16" fmla="*/ 0 h 43"/>
                  <a:gd name="T17" fmla="*/ 101 w 101"/>
                  <a:gd name="T18" fmla="*/ 43 h 43"/>
                </a:gdLst>
                <a:ahLst/>
                <a:cxnLst>
                  <a:cxn ang="T10">
                    <a:pos x="T0" y="T1"/>
                  </a:cxn>
                  <a:cxn ang="T11">
                    <a:pos x="T2" y="T3"/>
                  </a:cxn>
                  <a:cxn ang="T12">
                    <a:pos x="T4" y="T5"/>
                  </a:cxn>
                  <a:cxn ang="T13">
                    <a:pos x="T6" y="T7"/>
                  </a:cxn>
                  <a:cxn ang="T14">
                    <a:pos x="T8" y="T9"/>
                  </a:cxn>
                </a:cxnLst>
                <a:rect l="T15" t="T16" r="T17" b="T18"/>
                <a:pathLst>
                  <a:path w="101" h="43">
                    <a:moveTo>
                      <a:pt x="94" y="0"/>
                    </a:moveTo>
                    <a:lnTo>
                      <a:pt x="101" y="21"/>
                    </a:lnTo>
                    <a:lnTo>
                      <a:pt x="6" y="43"/>
                    </a:lnTo>
                    <a:lnTo>
                      <a:pt x="0" y="26"/>
                    </a:lnTo>
                    <a:lnTo>
                      <a:pt x="94" y="0"/>
                    </a:lnTo>
                    <a:close/>
                  </a:path>
                </a:pathLst>
              </a:custGeom>
              <a:noFill/>
              <a:ln w="9525">
                <a:noFill/>
                <a:round/>
                <a:headEnd/>
                <a:tailEnd/>
              </a:ln>
            </p:spPr>
            <p:txBody>
              <a:bodyPr>
                <a:prstTxWarp prst="textNoShape">
                  <a:avLst/>
                </a:prstTxWarp>
              </a:bodyPr>
              <a:lstStyle/>
              <a:p>
                <a:endParaRPr lang="en-US"/>
              </a:p>
            </p:txBody>
          </p:sp>
          <p:sp>
            <p:nvSpPr>
              <p:cNvPr id="71832" name="Freeform 1911"/>
              <p:cNvSpPr>
                <a:spLocks/>
              </p:cNvSpPr>
              <p:nvPr/>
            </p:nvSpPr>
            <p:spPr bwMode="auto">
              <a:xfrm>
                <a:off x="4344" y="2059"/>
                <a:ext cx="11" cy="6"/>
              </a:xfrm>
              <a:custGeom>
                <a:avLst/>
                <a:gdLst>
                  <a:gd name="T0" fmla="*/ 50 w 56"/>
                  <a:gd name="T1" fmla="*/ 0 h 32"/>
                  <a:gd name="T2" fmla="*/ 56 w 56"/>
                  <a:gd name="T3" fmla="*/ 17 h 32"/>
                  <a:gd name="T4" fmla="*/ 6 w 56"/>
                  <a:gd name="T5" fmla="*/ 32 h 32"/>
                  <a:gd name="T6" fmla="*/ 0 w 56"/>
                  <a:gd name="T7" fmla="*/ 14 h 32"/>
                  <a:gd name="T8" fmla="*/ 50 w 56"/>
                  <a:gd name="T9" fmla="*/ 0 h 32"/>
                  <a:gd name="T10" fmla="*/ 0 60000 65536"/>
                  <a:gd name="T11" fmla="*/ 0 60000 65536"/>
                  <a:gd name="T12" fmla="*/ 0 60000 65536"/>
                  <a:gd name="T13" fmla="*/ 0 60000 65536"/>
                  <a:gd name="T14" fmla="*/ 0 60000 65536"/>
                  <a:gd name="T15" fmla="*/ 0 w 56"/>
                  <a:gd name="T16" fmla="*/ 0 h 32"/>
                  <a:gd name="T17" fmla="*/ 56 w 56"/>
                  <a:gd name="T18" fmla="*/ 32 h 32"/>
                </a:gdLst>
                <a:ahLst/>
                <a:cxnLst>
                  <a:cxn ang="T10">
                    <a:pos x="T0" y="T1"/>
                  </a:cxn>
                  <a:cxn ang="T11">
                    <a:pos x="T2" y="T3"/>
                  </a:cxn>
                  <a:cxn ang="T12">
                    <a:pos x="T4" y="T5"/>
                  </a:cxn>
                  <a:cxn ang="T13">
                    <a:pos x="T6" y="T7"/>
                  </a:cxn>
                  <a:cxn ang="T14">
                    <a:pos x="T8" y="T9"/>
                  </a:cxn>
                </a:cxnLst>
                <a:rect l="T15" t="T16" r="T17" b="T18"/>
                <a:pathLst>
                  <a:path w="56" h="32">
                    <a:moveTo>
                      <a:pt x="50" y="0"/>
                    </a:moveTo>
                    <a:lnTo>
                      <a:pt x="56" y="17"/>
                    </a:lnTo>
                    <a:lnTo>
                      <a:pt x="6" y="32"/>
                    </a:lnTo>
                    <a:lnTo>
                      <a:pt x="0" y="14"/>
                    </a:lnTo>
                    <a:lnTo>
                      <a:pt x="50" y="0"/>
                    </a:lnTo>
                    <a:close/>
                  </a:path>
                </a:pathLst>
              </a:custGeom>
              <a:noFill/>
              <a:ln w="9525">
                <a:noFill/>
                <a:round/>
                <a:headEnd/>
                <a:tailEnd/>
              </a:ln>
            </p:spPr>
            <p:txBody>
              <a:bodyPr>
                <a:prstTxWarp prst="textNoShape">
                  <a:avLst/>
                </a:prstTxWarp>
              </a:bodyPr>
              <a:lstStyle/>
              <a:p>
                <a:endParaRPr lang="en-US"/>
              </a:p>
            </p:txBody>
          </p:sp>
          <p:sp>
            <p:nvSpPr>
              <p:cNvPr id="71833" name="Freeform 1912"/>
              <p:cNvSpPr>
                <a:spLocks/>
              </p:cNvSpPr>
              <p:nvPr/>
            </p:nvSpPr>
            <p:spPr bwMode="auto">
              <a:xfrm>
                <a:off x="4335" y="2062"/>
                <a:ext cx="10" cy="7"/>
              </a:xfrm>
              <a:custGeom>
                <a:avLst/>
                <a:gdLst>
                  <a:gd name="T0" fmla="*/ 48 w 54"/>
                  <a:gd name="T1" fmla="*/ 0 h 35"/>
                  <a:gd name="T2" fmla="*/ 54 w 54"/>
                  <a:gd name="T3" fmla="*/ 18 h 35"/>
                  <a:gd name="T4" fmla="*/ 5 w 54"/>
                  <a:gd name="T5" fmla="*/ 35 h 35"/>
                  <a:gd name="T6" fmla="*/ 0 w 54"/>
                  <a:gd name="T7" fmla="*/ 15 h 35"/>
                  <a:gd name="T8" fmla="*/ 48 w 54"/>
                  <a:gd name="T9" fmla="*/ 0 h 35"/>
                  <a:gd name="T10" fmla="*/ 0 60000 65536"/>
                  <a:gd name="T11" fmla="*/ 0 60000 65536"/>
                  <a:gd name="T12" fmla="*/ 0 60000 65536"/>
                  <a:gd name="T13" fmla="*/ 0 60000 65536"/>
                  <a:gd name="T14" fmla="*/ 0 60000 65536"/>
                  <a:gd name="T15" fmla="*/ 0 w 54"/>
                  <a:gd name="T16" fmla="*/ 0 h 35"/>
                  <a:gd name="T17" fmla="*/ 54 w 54"/>
                  <a:gd name="T18" fmla="*/ 35 h 35"/>
                </a:gdLst>
                <a:ahLst/>
                <a:cxnLst>
                  <a:cxn ang="T10">
                    <a:pos x="T0" y="T1"/>
                  </a:cxn>
                  <a:cxn ang="T11">
                    <a:pos x="T2" y="T3"/>
                  </a:cxn>
                  <a:cxn ang="T12">
                    <a:pos x="T4" y="T5"/>
                  </a:cxn>
                  <a:cxn ang="T13">
                    <a:pos x="T6" y="T7"/>
                  </a:cxn>
                  <a:cxn ang="T14">
                    <a:pos x="T8" y="T9"/>
                  </a:cxn>
                </a:cxnLst>
                <a:rect l="T15" t="T16" r="T17" b="T18"/>
                <a:pathLst>
                  <a:path w="54" h="35">
                    <a:moveTo>
                      <a:pt x="48" y="0"/>
                    </a:moveTo>
                    <a:lnTo>
                      <a:pt x="54" y="18"/>
                    </a:lnTo>
                    <a:lnTo>
                      <a:pt x="5" y="35"/>
                    </a:lnTo>
                    <a:lnTo>
                      <a:pt x="0" y="15"/>
                    </a:lnTo>
                    <a:lnTo>
                      <a:pt x="48" y="0"/>
                    </a:lnTo>
                    <a:close/>
                  </a:path>
                </a:pathLst>
              </a:custGeom>
              <a:noFill/>
              <a:ln w="9525">
                <a:noFill/>
                <a:round/>
                <a:headEnd/>
                <a:tailEnd/>
              </a:ln>
            </p:spPr>
            <p:txBody>
              <a:bodyPr>
                <a:prstTxWarp prst="textNoShape">
                  <a:avLst/>
                </a:prstTxWarp>
              </a:bodyPr>
              <a:lstStyle/>
              <a:p>
                <a:endParaRPr lang="en-US"/>
              </a:p>
            </p:txBody>
          </p:sp>
          <p:sp>
            <p:nvSpPr>
              <p:cNvPr id="71834" name="Freeform 1913"/>
              <p:cNvSpPr>
                <a:spLocks/>
              </p:cNvSpPr>
              <p:nvPr/>
            </p:nvSpPr>
            <p:spPr bwMode="auto">
              <a:xfrm>
                <a:off x="4325" y="2065"/>
                <a:ext cx="11" cy="8"/>
              </a:xfrm>
              <a:custGeom>
                <a:avLst/>
                <a:gdLst>
                  <a:gd name="T0" fmla="*/ 49 w 54"/>
                  <a:gd name="T1" fmla="*/ 0 h 40"/>
                  <a:gd name="T2" fmla="*/ 54 w 54"/>
                  <a:gd name="T3" fmla="*/ 20 h 40"/>
                  <a:gd name="T4" fmla="*/ 9 w 54"/>
                  <a:gd name="T5" fmla="*/ 40 h 40"/>
                  <a:gd name="T6" fmla="*/ 0 w 54"/>
                  <a:gd name="T7" fmla="*/ 20 h 40"/>
                  <a:gd name="T8" fmla="*/ 49 w 54"/>
                  <a:gd name="T9" fmla="*/ 0 h 40"/>
                  <a:gd name="T10" fmla="*/ 0 60000 65536"/>
                  <a:gd name="T11" fmla="*/ 0 60000 65536"/>
                  <a:gd name="T12" fmla="*/ 0 60000 65536"/>
                  <a:gd name="T13" fmla="*/ 0 60000 65536"/>
                  <a:gd name="T14" fmla="*/ 0 60000 65536"/>
                  <a:gd name="T15" fmla="*/ 0 w 54"/>
                  <a:gd name="T16" fmla="*/ 0 h 40"/>
                  <a:gd name="T17" fmla="*/ 54 w 54"/>
                  <a:gd name="T18" fmla="*/ 40 h 40"/>
                </a:gdLst>
                <a:ahLst/>
                <a:cxnLst>
                  <a:cxn ang="T10">
                    <a:pos x="T0" y="T1"/>
                  </a:cxn>
                  <a:cxn ang="T11">
                    <a:pos x="T2" y="T3"/>
                  </a:cxn>
                  <a:cxn ang="T12">
                    <a:pos x="T4" y="T5"/>
                  </a:cxn>
                  <a:cxn ang="T13">
                    <a:pos x="T6" y="T7"/>
                  </a:cxn>
                  <a:cxn ang="T14">
                    <a:pos x="T8" y="T9"/>
                  </a:cxn>
                </a:cxnLst>
                <a:rect l="T15" t="T16" r="T17" b="T18"/>
                <a:pathLst>
                  <a:path w="54" h="40">
                    <a:moveTo>
                      <a:pt x="49" y="0"/>
                    </a:moveTo>
                    <a:lnTo>
                      <a:pt x="54" y="20"/>
                    </a:lnTo>
                    <a:lnTo>
                      <a:pt x="9" y="40"/>
                    </a:lnTo>
                    <a:lnTo>
                      <a:pt x="0" y="20"/>
                    </a:lnTo>
                    <a:lnTo>
                      <a:pt x="49" y="0"/>
                    </a:lnTo>
                    <a:close/>
                  </a:path>
                </a:pathLst>
              </a:custGeom>
              <a:noFill/>
              <a:ln w="9525">
                <a:noFill/>
                <a:round/>
                <a:headEnd/>
                <a:tailEnd/>
              </a:ln>
            </p:spPr>
            <p:txBody>
              <a:bodyPr>
                <a:prstTxWarp prst="textNoShape">
                  <a:avLst/>
                </a:prstTxWarp>
              </a:bodyPr>
              <a:lstStyle/>
              <a:p>
                <a:endParaRPr lang="en-US"/>
              </a:p>
            </p:txBody>
          </p:sp>
          <p:sp>
            <p:nvSpPr>
              <p:cNvPr id="71835" name="Freeform 1914"/>
              <p:cNvSpPr>
                <a:spLocks/>
              </p:cNvSpPr>
              <p:nvPr/>
            </p:nvSpPr>
            <p:spPr bwMode="auto">
              <a:xfrm>
                <a:off x="4315" y="2069"/>
                <a:ext cx="12" cy="8"/>
              </a:xfrm>
              <a:custGeom>
                <a:avLst/>
                <a:gdLst>
                  <a:gd name="T0" fmla="*/ 49 w 58"/>
                  <a:gd name="T1" fmla="*/ 0 h 43"/>
                  <a:gd name="T2" fmla="*/ 58 w 58"/>
                  <a:gd name="T3" fmla="*/ 20 h 43"/>
                  <a:gd name="T4" fmla="*/ 8 w 58"/>
                  <a:gd name="T5" fmla="*/ 43 h 43"/>
                  <a:gd name="T6" fmla="*/ 0 w 58"/>
                  <a:gd name="T7" fmla="*/ 26 h 43"/>
                  <a:gd name="T8" fmla="*/ 49 w 58"/>
                  <a:gd name="T9" fmla="*/ 0 h 43"/>
                  <a:gd name="T10" fmla="*/ 0 60000 65536"/>
                  <a:gd name="T11" fmla="*/ 0 60000 65536"/>
                  <a:gd name="T12" fmla="*/ 0 60000 65536"/>
                  <a:gd name="T13" fmla="*/ 0 60000 65536"/>
                  <a:gd name="T14" fmla="*/ 0 60000 65536"/>
                  <a:gd name="T15" fmla="*/ 0 w 58"/>
                  <a:gd name="T16" fmla="*/ 0 h 43"/>
                  <a:gd name="T17" fmla="*/ 58 w 58"/>
                  <a:gd name="T18" fmla="*/ 43 h 43"/>
                </a:gdLst>
                <a:ahLst/>
                <a:cxnLst>
                  <a:cxn ang="T10">
                    <a:pos x="T0" y="T1"/>
                  </a:cxn>
                  <a:cxn ang="T11">
                    <a:pos x="T2" y="T3"/>
                  </a:cxn>
                  <a:cxn ang="T12">
                    <a:pos x="T4" y="T5"/>
                  </a:cxn>
                  <a:cxn ang="T13">
                    <a:pos x="T6" y="T7"/>
                  </a:cxn>
                  <a:cxn ang="T14">
                    <a:pos x="T8" y="T9"/>
                  </a:cxn>
                </a:cxnLst>
                <a:rect l="T15" t="T16" r="T17" b="T18"/>
                <a:pathLst>
                  <a:path w="58" h="43">
                    <a:moveTo>
                      <a:pt x="49" y="0"/>
                    </a:moveTo>
                    <a:lnTo>
                      <a:pt x="58" y="20"/>
                    </a:lnTo>
                    <a:lnTo>
                      <a:pt x="8" y="43"/>
                    </a:lnTo>
                    <a:lnTo>
                      <a:pt x="0" y="26"/>
                    </a:lnTo>
                    <a:lnTo>
                      <a:pt x="49" y="0"/>
                    </a:lnTo>
                    <a:close/>
                  </a:path>
                </a:pathLst>
              </a:custGeom>
              <a:noFill/>
              <a:ln w="9525">
                <a:noFill/>
                <a:round/>
                <a:headEnd/>
                <a:tailEnd/>
              </a:ln>
            </p:spPr>
            <p:txBody>
              <a:bodyPr>
                <a:prstTxWarp prst="textNoShape">
                  <a:avLst/>
                </a:prstTxWarp>
              </a:bodyPr>
              <a:lstStyle/>
              <a:p>
                <a:endParaRPr lang="en-US"/>
              </a:p>
            </p:txBody>
          </p:sp>
          <p:sp>
            <p:nvSpPr>
              <p:cNvPr id="71836" name="Freeform 1915"/>
              <p:cNvSpPr>
                <a:spLocks/>
              </p:cNvSpPr>
              <p:nvPr/>
            </p:nvSpPr>
            <p:spPr bwMode="auto">
              <a:xfrm>
                <a:off x="4305" y="2074"/>
                <a:ext cx="12" cy="9"/>
              </a:xfrm>
              <a:custGeom>
                <a:avLst/>
                <a:gdLst>
                  <a:gd name="T0" fmla="*/ 49 w 57"/>
                  <a:gd name="T1" fmla="*/ 0 h 45"/>
                  <a:gd name="T2" fmla="*/ 57 w 57"/>
                  <a:gd name="T3" fmla="*/ 17 h 45"/>
                  <a:gd name="T4" fmla="*/ 12 w 57"/>
                  <a:gd name="T5" fmla="*/ 45 h 45"/>
                  <a:gd name="T6" fmla="*/ 0 w 57"/>
                  <a:gd name="T7" fmla="*/ 28 h 45"/>
                  <a:gd name="T8" fmla="*/ 3 w 57"/>
                  <a:gd name="T9" fmla="*/ 28 h 45"/>
                  <a:gd name="T10" fmla="*/ 49 w 57"/>
                  <a:gd name="T11" fmla="*/ 0 h 45"/>
                  <a:gd name="T12" fmla="*/ 0 60000 65536"/>
                  <a:gd name="T13" fmla="*/ 0 60000 65536"/>
                  <a:gd name="T14" fmla="*/ 0 60000 65536"/>
                  <a:gd name="T15" fmla="*/ 0 60000 65536"/>
                  <a:gd name="T16" fmla="*/ 0 60000 65536"/>
                  <a:gd name="T17" fmla="*/ 0 60000 65536"/>
                  <a:gd name="T18" fmla="*/ 0 w 57"/>
                  <a:gd name="T19" fmla="*/ 0 h 45"/>
                  <a:gd name="T20" fmla="*/ 57 w 57"/>
                  <a:gd name="T21" fmla="*/ 45 h 45"/>
                </a:gdLst>
                <a:ahLst/>
                <a:cxnLst>
                  <a:cxn ang="T12">
                    <a:pos x="T0" y="T1"/>
                  </a:cxn>
                  <a:cxn ang="T13">
                    <a:pos x="T2" y="T3"/>
                  </a:cxn>
                  <a:cxn ang="T14">
                    <a:pos x="T4" y="T5"/>
                  </a:cxn>
                  <a:cxn ang="T15">
                    <a:pos x="T6" y="T7"/>
                  </a:cxn>
                  <a:cxn ang="T16">
                    <a:pos x="T8" y="T9"/>
                  </a:cxn>
                  <a:cxn ang="T17">
                    <a:pos x="T10" y="T11"/>
                  </a:cxn>
                </a:cxnLst>
                <a:rect l="T18" t="T19" r="T20" b="T21"/>
                <a:pathLst>
                  <a:path w="57" h="45">
                    <a:moveTo>
                      <a:pt x="49" y="0"/>
                    </a:moveTo>
                    <a:lnTo>
                      <a:pt x="57" y="17"/>
                    </a:lnTo>
                    <a:lnTo>
                      <a:pt x="12" y="45"/>
                    </a:lnTo>
                    <a:lnTo>
                      <a:pt x="0" y="28"/>
                    </a:lnTo>
                    <a:lnTo>
                      <a:pt x="3" y="28"/>
                    </a:lnTo>
                    <a:lnTo>
                      <a:pt x="49" y="0"/>
                    </a:lnTo>
                    <a:close/>
                  </a:path>
                </a:pathLst>
              </a:custGeom>
              <a:noFill/>
              <a:ln w="9525">
                <a:noFill/>
                <a:round/>
                <a:headEnd/>
                <a:tailEnd/>
              </a:ln>
            </p:spPr>
            <p:txBody>
              <a:bodyPr>
                <a:prstTxWarp prst="textNoShape">
                  <a:avLst/>
                </a:prstTxWarp>
              </a:bodyPr>
              <a:lstStyle/>
              <a:p>
                <a:endParaRPr lang="en-US"/>
              </a:p>
            </p:txBody>
          </p:sp>
          <p:sp>
            <p:nvSpPr>
              <p:cNvPr id="71837" name="Freeform 1916"/>
              <p:cNvSpPr>
                <a:spLocks/>
              </p:cNvSpPr>
              <p:nvPr/>
            </p:nvSpPr>
            <p:spPr bwMode="auto">
              <a:xfrm>
                <a:off x="4296" y="2080"/>
                <a:ext cx="12" cy="10"/>
              </a:xfrm>
              <a:custGeom>
                <a:avLst/>
                <a:gdLst>
                  <a:gd name="T0" fmla="*/ 46 w 58"/>
                  <a:gd name="T1" fmla="*/ 0 h 53"/>
                  <a:gd name="T2" fmla="*/ 58 w 58"/>
                  <a:gd name="T3" fmla="*/ 17 h 53"/>
                  <a:gd name="T4" fmla="*/ 15 w 58"/>
                  <a:gd name="T5" fmla="*/ 53 h 53"/>
                  <a:gd name="T6" fmla="*/ 0 w 58"/>
                  <a:gd name="T7" fmla="*/ 36 h 53"/>
                  <a:gd name="T8" fmla="*/ 3 w 58"/>
                  <a:gd name="T9" fmla="*/ 36 h 53"/>
                  <a:gd name="T10" fmla="*/ 46 w 58"/>
                  <a:gd name="T11" fmla="*/ 0 h 53"/>
                  <a:gd name="T12" fmla="*/ 0 60000 65536"/>
                  <a:gd name="T13" fmla="*/ 0 60000 65536"/>
                  <a:gd name="T14" fmla="*/ 0 60000 65536"/>
                  <a:gd name="T15" fmla="*/ 0 60000 65536"/>
                  <a:gd name="T16" fmla="*/ 0 60000 65536"/>
                  <a:gd name="T17" fmla="*/ 0 60000 65536"/>
                  <a:gd name="T18" fmla="*/ 0 w 58"/>
                  <a:gd name="T19" fmla="*/ 0 h 53"/>
                  <a:gd name="T20" fmla="*/ 58 w 58"/>
                  <a:gd name="T21" fmla="*/ 53 h 53"/>
                </a:gdLst>
                <a:ahLst/>
                <a:cxnLst>
                  <a:cxn ang="T12">
                    <a:pos x="T0" y="T1"/>
                  </a:cxn>
                  <a:cxn ang="T13">
                    <a:pos x="T2" y="T3"/>
                  </a:cxn>
                  <a:cxn ang="T14">
                    <a:pos x="T4" y="T5"/>
                  </a:cxn>
                  <a:cxn ang="T15">
                    <a:pos x="T6" y="T7"/>
                  </a:cxn>
                  <a:cxn ang="T16">
                    <a:pos x="T8" y="T9"/>
                  </a:cxn>
                  <a:cxn ang="T17">
                    <a:pos x="T10" y="T11"/>
                  </a:cxn>
                </a:cxnLst>
                <a:rect l="T18" t="T19" r="T20" b="T21"/>
                <a:pathLst>
                  <a:path w="58" h="53">
                    <a:moveTo>
                      <a:pt x="46" y="0"/>
                    </a:moveTo>
                    <a:lnTo>
                      <a:pt x="58" y="17"/>
                    </a:lnTo>
                    <a:lnTo>
                      <a:pt x="15" y="53"/>
                    </a:lnTo>
                    <a:lnTo>
                      <a:pt x="0" y="36"/>
                    </a:lnTo>
                    <a:lnTo>
                      <a:pt x="3" y="36"/>
                    </a:lnTo>
                    <a:lnTo>
                      <a:pt x="46" y="0"/>
                    </a:lnTo>
                    <a:close/>
                  </a:path>
                </a:pathLst>
              </a:custGeom>
              <a:noFill/>
              <a:ln w="9525">
                <a:noFill/>
                <a:round/>
                <a:headEnd/>
                <a:tailEnd/>
              </a:ln>
            </p:spPr>
            <p:txBody>
              <a:bodyPr>
                <a:prstTxWarp prst="textNoShape">
                  <a:avLst/>
                </a:prstTxWarp>
              </a:bodyPr>
              <a:lstStyle/>
              <a:p>
                <a:endParaRPr lang="en-US"/>
              </a:p>
            </p:txBody>
          </p:sp>
          <p:sp>
            <p:nvSpPr>
              <p:cNvPr id="71838" name="Freeform 1917"/>
              <p:cNvSpPr>
                <a:spLocks/>
              </p:cNvSpPr>
              <p:nvPr/>
            </p:nvSpPr>
            <p:spPr bwMode="auto">
              <a:xfrm>
                <a:off x="4292" y="2087"/>
                <a:ext cx="7" cy="7"/>
              </a:xfrm>
              <a:custGeom>
                <a:avLst/>
                <a:gdLst>
                  <a:gd name="T0" fmla="*/ 21 w 36"/>
                  <a:gd name="T1" fmla="*/ 0 h 37"/>
                  <a:gd name="T2" fmla="*/ 36 w 36"/>
                  <a:gd name="T3" fmla="*/ 17 h 37"/>
                  <a:gd name="T4" fmla="*/ 15 w 36"/>
                  <a:gd name="T5" fmla="*/ 37 h 37"/>
                  <a:gd name="T6" fmla="*/ 0 w 36"/>
                  <a:gd name="T7" fmla="*/ 22 h 37"/>
                  <a:gd name="T8" fmla="*/ 21 w 36"/>
                  <a:gd name="T9" fmla="*/ 0 h 37"/>
                  <a:gd name="T10" fmla="*/ 0 60000 65536"/>
                  <a:gd name="T11" fmla="*/ 0 60000 65536"/>
                  <a:gd name="T12" fmla="*/ 0 60000 65536"/>
                  <a:gd name="T13" fmla="*/ 0 60000 65536"/>
                  <a:gd name="T14" fmla="*/ 0 60000 65536"/>
                  <a:gd name="T15" fmla="*/ 0 w 36"/>
                  <a:gd name="T16" fmla="*/ 0 h 37"/>
                  <a:gd name="T17" fmla="*/ 36 w 36"/>
                  <a:gd name="T18" fmla="*/ 37 h 37"/>
                </a:gdLst>
                <a:ahLst/>
                <a:cxnLst>
                  <a:cxn ang="T10">
                    <a:pos x="T0" y="T1"/>
                  </a:cxn>
                  <a:cxn ang="T11">
                    <a:pos x="T2" y="T3"/>
                  </a:cxn>
                  <a:cxn ang="T12">
                    <a:pos x="T4" y="T5"/>
                  </a:cxn>
                  <a:cxn ang="T13">
                    <a:pos x="T6" y="T7"/>
                  </a:cxn>
                  <a:cxn ang="T14">
                    <a:pos x="T8" y="T9"/>
                  </a:cxn>
                </a:cxnLst>
                <a:rect l="T15" t="T16" r="T17" b="T18"/>
                <a:pathLst>
                  <a:path w="36" h="37">
                    <a:moveTo>
                      <a:pt x="21" y="0"/>
                    </a:moveTo>
                    <a:lnTo>
                      <a:pt x="36" y="17"/>
                    </a:lnTo>
                    <a:lnTo>
                      <a:pt x="15" y="37"/>
                    </a:lnTo>
                    <a:lnTo>
                      <a:pt x="0" y="22"/>
                    </a:lnTo>
                    <a:lnTo>
                      <a:pt x="21" y="0"/>
                    </a:lnTo>
                    <a:close/>
                  </a:path>
                </a:pathLst>
              </a:custGeom>
              <a:noFill/>
              <a:ln w="9525">
                <a:noFill/>
                <a:round/>
                <a:headEnd/>
                <a:tailEnd/>
              </a:ln>
            </p:spPr>
            <p:txBody>
              <a:bodyPr>
                <a:prstTxWarp prst="textNoShape">
                  <a:avLst/>
                </a:prstTxWarp>
              </a:bodyPr>
              <a:lstStyle/>
              <a:p>
                <a:endParaRPr lang="en-US"/>
              </a:p>
            </p:txBody>
          </p:sp>
          <p:sp>
            <p:nvSpPr>
              <p:cNvPr id="71839" name="Freeform 1918"/>
              <p:cNvSpPr>
                <a:spLocks/>
              </p:cNvSpPr>
              <p:nvPr/>
            </p:nvSpPr>
            <p:spPr bwMode="auto">
              <a:xfrm>
                <a:off x="4287" y="2091"/>
                <a:ext cx="8" cy="7"/>
              </a:xfrm>
              <a:custGeom>
                <a:avLst/>
                <a:gdLst>
                  <a:gd name="T0" fmla="*/ 22 w 37"/>
                  <a:gd name="T1" fmla="*/ 0 h 34"/>
                  <a:gd name="T2" fmla="*/ 37 w 37"/>
                  <a:gd name="T3" fmla="*/ 15 h 34"/>
                  <a:gd name="T4" fmla="*/ 14 w 37"/>
                  <a:gd name="T5" fmla="*/ 34 h 34"/>
                  <a:gd name="T6" fmla="*/ 0 w 37"/>
                  <a:gd name="T7" fmla="*/ 23 h 34"/>
                  <a:gd name="T8" fmla="*/ 0 w 37"/>
                  <a:gd name="T9" fmla="*/ 21 h 34"/>
                  <a:gd name="T10" fmla="*/ 22 w 37"/>
                  <a:gd name="T11" fmla="*/ 0 h 34"/>
                  <a:gd name="T12" fmla="*/ 0 60000 65536"/>
                  <a:gd name="T13" fmla="*/ 0 60000 65536"/>
                  <a:gd name="T14" fmla="*/ 0 60000 65536"/>
                  <a:gd name="T15" fmla="*/ 0 60000 65536"/>
                  <a:gd name="T16" fmla="*/ 0 60000 65536"/>
                  <a:gd name="T17" fmla="*/ 0 60000 65536"/>
                  <a:gd name="T18" fmla="*/ 0 w 37"/>
                  <a:gd name="T19" fmla="*/ 0 h 34"/>
                  <a:gd name="T20" fmla="*/ 37 w 37"/>
                  <a:gd name="T21" fmla="*/ 34 h 34"/>
                </a:gdLst>
                <a:ahLst/>
                <a:cxnLst>
                  <a:cxn ang="T12">
                    <a:pos x="T0" y="T1"/>
                  </a:cxn>
                  <a:cxn ang="T13">
                    <a:pos x="T2" y="T3"/>
                  </a:cxn>
                  <a:cxn ang="T14">
                    <a:pos x="T4" y="T5"/>
                  </a:cxn>
                  <a:cxn ang="T15">
                    <a:pos x="T6" y="T7"/>
                  </a:cxn>
                  <a:cxn ang="T16">
                    <a:pos x="T8" y="T9"/>
                  </a:cxn>
                  <a:cxn ang="T17">
                    <a:pos x="T10" y="T11"/>
                  </a:cxn>
                </a:cxnLst>
                <a:rect l="T18" t="T19" r="T20" b="T21"/>
                <a:pathLst>
                  <a:path w="37" h="34">
                    <a:moveTo>
                      <a:pt x="22" y="0"/>
                    </a:moveTo>
                    <a:lnTo>
                      <a:pt x="37" y="15"/>
                    </a:lnTo>
                    <a:lnTo>
                      <a:pt x="14" y="34"/>
                    </a:lnTo>
                    <a:lnTo>
                      <a:pt x="0" y="23"/>
                    </a:lnTo>
                    <a:lnTo>
                      <a:pt x="0" y="21"/>
                    </a:lnTo>
                    <a:lnTo>
                      <a:pt x="22" y="0"/>
                    </a:lnTo>
                    <a:close/>
                  </a:path>
                </a:pathLst>
              </a:custGeom>
              <a:noFill/>
              <a:ln w="9525">
                <a:noFill/>
                <a:round/>
                <a:headEnd/>
                <a:tailEnd/>
              </a:ln>
            </p:spPr>
            <p:txBody>
              <a:bodyPr>
                <a:prstTxWarp prst="textNoShape">
                  <a:avLst/>
                </a:prstTxWarp>
              </a:bodyPr>
              <a:lstStyle/>
              <a:p>
                <a:endParaRPr lang="en-US"/>
              </a:p>
            </p:txBody>
          </p:sp>
          <p:sp>
            <p:nvSpPr>
              <p:cNvPr id="71840" name="Freeform 1919"/>
              <p:cNvSpPr>
                <a:spLocks/>
              </p:cNvSpPr>
              <p:nvPr/>
            </p:nvSpPr>
            <p:spPr bwMode="auto">
              <a:xfrm>
                <a:off x="4283" y="2096"/>
                <a:ext cx="7" cy="7"/>
              </a:xfrm>
              <a:custGeom>
                <a:avLst/>
                <a:gdLst>
                  <a:gd name="T0" fmla="*/ 21 w 35"/>
                  <a:gd name="T1" fmla="*/ 0 h 35"/>
                  <a:gd name="T2" fmla="*/ 35 w 35"/>
                  <a:gd name="T3" fmla="*/ 11 h 35"/>
                  <a:gd name="T4" fmla="*/ 15 w 35"/>
                  <a:gd name="T5" fmla="*/ 35 h 35"/>
                  <a:gd name="T6" fmla="*/ 0 w 35"/>
                  <a:gd name="T7" fmla="*/ 24 h 35"/>
                  <a:gd name="T8" fmla="*/ 21 w 35"/>
                  <a:gd name="T9" fmla="*/ 0 h 35"/>
                  <a:gd name="T10" fmla="*/ 0 60000 65536"/>
                  <a:gd name="T11" fmla="*/ 0 60000 65536"/>
                  <a:gd name="T12" fmla="*/ 0 60000 65536"/>
                  <a:gd name="T13" fmla="*/ 0 60000 65536"/>
                  <a:gd name="T14" fmla="*/ 0 60000 65536"/>
                  <a:gd name="T15" fmla="*/ 0 w 35"/>
                  <a:gd name="T16" fmla="*/ 0 h 35"/>
                  <a:gd name="T17" fmla="*/ 35 w 35"/>
                  <a:gd name="T18" fmla="*/ 35 h 35"/>
                </a:gdLst>
                <a:ahLst/>
                <a:cxnLst>
                  <a:cxn ang="T10">
                    <a:pos x="T0" y="T1"/>
                  </a:cxn>
                  <a:cxn ang="T11">
                    <a:pos x="T2" y="T3"/>
                  </a:cxn>
                  <a:cxn ang="T12">
                    <a:pos x="T4" y="T5"/>
                  </a:cxn>
                  <a:cxn ang="T13">
                    <a:pos x="T6" y="T7"/>
                  </a:cxn>
                  <a:cxn ang="T14">
                    <a:pos x="T8" y="T9"/>
                  </a:cxn>
                </a:cxnLst>
                <a:rect l="T15" t="T16" r="T17" b="T18"/>
                <a:pathLst>
                  <a:path w="35" h="35">
                    <a:moveTo>
                      <a:pt x="21" y="0"/>
                    </a:moveTo>
                    <a:lnTo>
                      <a:pt x="35" y="11"/>
                    </a:lnTo>
                    <a:lnTo>
                      <a:pt x="15" y="35"/>
                    </a:lnTo>
                    <a:lnTo>
                      <a:pt x="0" y="24"/>
                    </a:lnTo>
                    <a:lnTo>
                      <a:pt x="21" y="0"/>
                    </a:lnTo>
                    <a:close/>
                  </a:path>
                </a:pathLst>
              </a:custGeom>
              <a:noFill/>
              <a:ln w="9525">
                <a:noFill/>
                <a:round/>
                <a:headEnd/>
                <a:tailEnd/>
              </a:ln>
            </p:spPr>
            <p:txBody>
              <a:bodyPr>
                <a:prstTxWarp prst="textNoShape">
                  <a:avLst/>
                </a:prstTxWarp>
              </a:bodyPr>
              <a:lstStyle/>
              <a:p>
                <a:endParaRPr lang="en-US"/>
              </a:p>
            </p:txBody>
          </p:sp>
          <p:sp>
            <p:nvSpPr>
              <p:cNvPr id="71841" name="Freeform 1920"/>
              <p:cNvSpPr>
                <a:spLocks/>
              </p:cNvSpPr>
              <p:nvPr/>
            </p:nvSpPr>
            <p:spPr bwMode="auto">
              <a:xfrm>
                <a:off x="4279" y="2101"/>
                <a:ext cx="7" cy="7"/>
              </a:xfrm>
              <a:custGeom>
                <a:avLst/>
                <a:gdLst>
                  <a:gd name="T0" fmla="*/ 20 w 35"/>
                  <a:gd name="T1" fmla="*/ 0 h 39"/>
                  <a:gd name="T2" fmla="*/ 35 w 35"/>
                  <a:gd name="T3" fmla="*/ 11 h 39"/>
                  <a:gd name="T4" fmla="*/ 15 w 35"/>
                  <a:gd name="T5" fmla="*/ 39 h 39"/>
                  <a:gd name="T6" fmla="*/ 0 w 35"/>
                  <a:gd name="T7" fmla="*/ 28 h 39"/>
                  <a:gd name="T8" fmla="*/ 0 w 35"/>
                  <a:gd name="T9" fmla="*/ 25 h 39"/>
                  <a:gd name="T10" fmla="*/ 20 w 35"/>
                  <a:gd name="T11" fmla="*/ 0 h 39"/>
                  <a:gd name="T12" fmla="*/ 0 60000 65536"/>
                  <a:gd name="T13" fmla="*/ 0 60000 65536"/>
                  <a:gd name="T14" fmla="*/ 0 60000 65536"/>
                  <a:gd name="T15" fmla="*/ 0 60000 65536"/>
                  <a:gd name="T16" fmla="*/ 0 60000 65536"/>
                  <a:gd name="T17" fmla="*/ 0 60000 65536"/>
                  <a:gd name="T18" fmla="*/ 0 w 35"/>
                  <a:gd name="T19" fmla="*/ 0 h 39"/>
                  <a:gd name="T20" fmla="*/ 35 w 35"/>
                  <a:gd name="T21" fmla="*/ 39 h 39"/>
                </a:gdLst>
                <a:ahLst/>
                <a:cxnLst>
                  <a:cxn ang="T12">
                    <a:pos x="T0" y="T1"/>
                  </a:cxn>
                  <a:cxn ang="T13">
                    <a:pos x="T2" y="T3"/>
                  </a:cxn>
                  <a:cxn ang="T14">
                    <a:pos x="T4" y="T5"/>
                  </a:cxn>
                  <a:cxn ang="T15">
                    <a:pos x="T6" y="T7"/>
                  </a:cxn>
                  <a:cxn ang="T16">
                    <a:pos x="T8" y="T9"/>
                  </a:cxn>
                  <a:cxn ang="T17">
                    <a:pos x="T10" y="T11"/>
                  </a:cxn>
                </a:cxnLst>
                <a:rect l="T18" t="T19" r="T20" b="T21"/>
                <a:pathLst>
                  <a:path w="35" h="39">
                    <a:moveTo>
                      <a:pt x="20" y="0"/>
                    </a:moveTo>
                    <a:lnTo>
                      <a:pt x="35" y="11"/>
                    </a:lnTo>
                    <a:lnTo>
                      <a:pt x="15" y="39"/>
                    </a:lnTo>
                    <a:lnTo>
                      <a:pt x="0" y="28"/>
                    </a:lnTo>
                    <a:lnTo>
                      <a:pt x="0" y="25"/>
                    </a:lnTo>
                    <a:lnTo>
                      <a:pt x="20" y="0"/>
                    </a:lnTo>
                    <a:close/>
                  </a:path>
                </a:pathLst>
              </a:custGeom>
              <a:noFill/>
              <a:ln w="9525">
                <a:noFill/>
                <a:round/>
                <a:headEnd/>
                <a:tailEnd/>
              </a:ln>
            </p:spPr>
            <p:txBody>
              <a:bodyPr>
                <a:prstTxWarp prst="textNoShape">
                  <a:avLst/>
                </a:prstTxWarp>
              </a:bodyPr>
              <a:lstStyle/>
              <a:p>
                <a:endParaRPr lang="en-US"/>
              </a:p>
            </p:txBody>
          </p:sp>
          <p:sp>
            <p:nvSpPr>
              <p:cNvPr id="71842" name="Freeform 1921"/>
              <p:cNvSpPr>
                <a:spLocks/>
              </p:cNvSpPr>
              <p:nvPr/>
            </p:nvSpPr>
            <p:spPr bwMode="auto">
              <a:xfrm>
                <a:off x="4275" y="2106"/>
                <a:ext cx="7" cy="8"/>
              </a:xfrm>
              <a:custGeom>
                <a:avLst/>
                <a:gdLst>
                  <a:gd name="T0" fmla="*/ 19 w 34"/>
                  <a:gd name="T1" fmla="*/ 0 h 37"/>
                  <a:gd name="T2" fmla="*/ 34 w 34"/>
                  <a:gd name="T3" fmla="*/ 11 h 37"/>
                  <a:gd name="T4" fmla="*/ 17 w 34"/>
                  <a:gd name="T5" fmla="*/ 37 h 37"/>
                  <a:gd name="T6" fmla="*/ 0 w 34"/>
                  <a:gd name="T7" fmla="*/ 28 h 37"/>
                  <a:gd name="T8" fmla="*/ 19 w 34"/>
                  <a:gd name="T9" fmla="*/ 0 h 37"/>
                  <a:gd name="T10" fmla="*/ 0 60000 65536"/>
                  <a:gd name="T11" fmla="*/ 0 60000 65536"/>
                  <a:gd name="T12" fmla="*/ 0 60000 65536"/>
                  <a:gd name="T13" fmla="*/ 0 60000 65536"/>
                  <a:gd name="T14" fmla="*/ 0 60000 65536"/>
                  <a:gd name="T15" fmla="*/ 0 w 34"/>
                  <a:gd name="T16" fmla="*/ 0 h 37"/>
                  <a:gd name="T17" fmla="*/ 34 w 34"/>
                  <a:gd name="T18" fmla="*/ 37 h 37"/>
                </a:gdLst>
                <a:ahLst/>
                <a:cxnLst>
                  <a:cxn ang="T10">
                    <a:pos x="T0" y="T1"/>
                  </a:cxn>
                  <a:cxn ang="T11">
                    <a:pos x="T2" y="T3"/>
                  </a:cxn>
                  <a:cxn ang="T12">
                    <a:pos x="T4" y="T5"/>
                  </a:cxn>
                  <a:cxn ang="T13">
                    <a:pos x="T6" y="T7"/>
                  </a:cxn>
                  <a:cxn ang="T14">
                    <a:pos x="T8" y="T9"/>
                  </a:cxn>
                </a:cxnLst>
                <a:rect l="T15" t="T16" r="T17" b="T18"/>
                <a:pathLst>
                  <a:path w="34" h="37">
                    <a:moveTo>
                      <a:pt x="19" y="0"/>
                    </a:moveTo>
                    <a:lnTo>
                      <a:pt x="34" y="11"/>
                    </a:lnTo>
                    <a:lnTo>
                      <a:pt x="17" y="37"/>
                    </a:lnTo>
                    <a:lnTo>
                      <a:pt x="0" y="28"/>
                    </a:lnTo>
                    <a:lnTo>
                      <a:pt x="19" y="0"/>
                    </a:lnTo>
                    <a:close/>
                  </a:path>
                </a:pathLst>
              </a:custGeom>
              <a:noFill/>
              <a:ln w="9525">
                <a:noFill/>
                <a:round/>
                <a:headEnd/>
                <a:tailEnd/>
              </a:ln>
            </p:spPr>
            <p:txBody>
              <a:bodyPr>
                <a:prstTxWarp prst="textNoShape">
                  <a:avLst/>
                </a:prstTxWarp>
              </a:bodyPr>
              <a:lstStyle/>
              <a:p>
                <a:endParaRPr lang="en-US"/>
              </a:p>
            </p:txBody>
          </p:sp>
          <p:sp>
            <p:nvSpPr>
              <p:cNvPr id="71843" name="Freeform 1922"/>
              <p:cNvSpPr>
                <a:spLocks/>
              </p:cNvSpPr>
              <p:nvPr/>
            </p:nvSpPr>
            <p:spPr bwMode="auto">
              <a:xfrm>
                <a:off x="4271" y="2112"/>
                <a:ext cx="8" cy="8"/>
              </a:xfrm>
              <a:custGeom>
                <a:avLst/>
                <a:gdLst>
                  <a:gd name="T0" fmla="*/ 21 w 38"/>
                  <a:gd name="T1" fmla="*/ 0 h 41"/>
                  <a:gd name="T2" fmla="*/ 38 w 38"/>
                  <a:gd name="T3" fmla="*/ 9 h 41"/>
                  <a:gd name="T4" fmla="*/ 17 w 38"/>
                  <a:gd name="T5" fmla="*/ 41 h 41"/>
                  <a:gd name="T6" fmla="*/ 0 w 38"/>
                  <a:gd name="T7" fmla="*/ 32 h 41"/>
                  <a:gd name="T8" fmla="*/ 21 w 38"/>
                  <a:gd name="T9" fmla="*/ 0 h 41"/>
                  <a:gd name="T10" fmla="*/ 0 60000 65536"/>
                  <a:gd name="T11" fmla="*/ 0 60000 65536"/>
                  <a:gd name="T12" fmla="*/ 0 60000 65536"/>
                  <a:gd name="T13" fmla="*/ 0 60000 65536"/>
                  <a:gd name="T14" fmla="*/ 0 60000 65536"/>
                  <a:gd name="T15" fmla="*/ 0 w 38"/>
                  <a:gd name="T16" fmla="*/ 0 h 41"/>
                  <a:gd name="T17" fmla="*/ 38 w 38"/>
                  <a:gd name="T18" fmla="*/ 41 h 41"/>
                </a:gdLst>
                <a:ahLst/>
                <a:cxnLst>
                  <a:cxn ang="T10">
                    <a:pos x="T0" y="T1"/>
                  </a:cxn>
                  <a:cxn ang="T11">
                    <a:pos x="T2" y="T3"/>
                  </a:cxn>
                  <a:cxn ang="T12">
                    <a:pos x="T4" y="T5"/>
                  </a:cxn>
                  <a:cxn ang="T13">
                    <a:pos x="T6" y="T7"/>
                  </a:cxn>
                  <a:cxn ang="T14">
                    <a:pos x="T8" y="T9"/>
                  </a:cxn>
                </a:cxnLst>
                <a:rect l="T15" t="T16" r="T17" b="T18"/>
                <a:pathLst>
                  <a:path w="38" h="41">
                    <a:moveTo>
                      <a:pt x="21" y="0"/>
                    </a:moveTo>
                    <a:lnTo>
                      <a:pt x="38" y="9"/>
                    </a:lnTo>
                    <a:lnTo>
                      <a:pt x="17" y="41"/>
                    </a:lnTo>
                    <a:lnTo>
                      <a:pt x="0" y="32"/>
                    </a:lnTo>
                    <a:lnTo>
                      <a:pt x="21" y="0"/>
                    </a:lnTo>
                    <a:close/>
                  </a:path>
                </a:pathLst>
              </a:custGeom>
              <a:noFill/>
              <a:ln w="9525">
                <a:noFill/>
                <a:round/>
                <a:headEnd/>
                <a:tailEnd/>
              </a:ln>
            </p:spPr>
            <p:txBody>
              <a:bodyPr>
                <a:prstTxWarp prst="textNoShape">
                  <a:avLst/>
                </a:prstTxWarp>
              </a:bodyPr>
              <a:lstStyle/>
              <a:p>
                <a:endParaRPr lang="en-US"/>
              </a:p>
            </p:txBody>
          </p:sp>
          <p:sp>
            <p:nvSpPr>
              <p:cNvPr id="71844" name="Freeform 1923"/>
              <p:cNvSpPr>
                <a:spLocks/>
              </p:cNvSpPr>
              <p:nvPr/>
            </p:nvSpPr>
            <p:spPr bwMode="auto">
              <a:xfrm>
                <a:off x="4268" y="2118"/>
                <a:ext cx="7" cy="9"/>
              </a:xfrm>
              <a:custGeom>
                <a:avLst/>
                <a:gdLst>
                  <a:gd name="T0" fmla="*/ 18 w 35"/>
                  <a:gd name="T1" fmla="*/ 0 h 43"/>
                  <a:gd name="T2" fmla="*/ 35 w 35"/>
                  <a:gd name="T3" fmla="*/ 9 h 43"/>
                  <a:gd name="T4" fmla="*/ 18 w 35"/>
                  <a:gd name="T5" fmla="*/ 43 h 43"/>
                  <a:gd name="T6" fmla="*/ 0 w 35"/>
                  <a:gd name="T7" fmla="*/ 35 h 43"/>
                  <a:gd name="T8" fmla="*/ 18 w 35"/>
                  <a:gd name="T9" fmla="*/ 0 h 43"/>
                  <a:gd name="T10" fmla="*/ 0 60000 65536"/>
                  <a:gd name="T11" fmla="*/ 0 60000 65536"/>
                  <a:gd name="T12" fmla="*/ 0 60000 65536"/>
                  <a:gd name="T13" fmla="*/ 0 60000 65536"/>
                  <a:gd name="T14" fmla="*/ 0 60000 65536"/>
                  <a:gd name="T15" fmla="*/ 0 w 35"/>
                  <a:gd name="T16" fmla="*/ 0 h 43"/>
                  <a:gd name="T17" fmla="*/ 35 w 35"/>
                  <a:gd name="T18" fmla="*/ 43 h 43"/>
                </a:gdLst>
                <a:ahLst/>
                <a:cxnLst>
                  <a:cxn ang="T10">
                    <a:pos x="T0" y="T1"/>
                  </a:cxn>
                  <a:cxn ang="T11">
                    <a:pos x="T2" y="T3"/>
                  </a:cxn>
                  <a:cxn ang="T12">
                    <a:pos x="T4" y="T5"/>
                  </a:cxn>
                  <a:cxn ang="T13">
                    <a:pos x="T6" y="T7"/>
                  </a:cxn>
                  <a:cxn ang="T14">
                    <a:pos x="T8" y="T9"/>
                  </a:cxn>
                </a:cxnLst>
                <a:rect l="T15" t="T16" r="T17" b="T18"/>
                <a:pathLst>
                  <a:path w="35" h="43">
                    <a:moveTo>
                      <a:pt x="18" y="0"/>
                    </a:moveTo>
                    <a:lnTo>
                      <a:pt x="35" y="9"/>
                    </a:lnTo>
                    <a:lnTo>
                      <a:pt x="18" y="43"/>
                    </a:lnTo>
                    <a:lnTo>
                      <a:pt x="0" y="35"/>
                    </a:lnTo>
                    <a:lnTo>
                      <a:pt x="18" y="0"/>
                    </a:lnTo>
                    <a:close/>
                  </a:path>
                </a:pathLst>
              </a:custGeom>
              <a:noFill/>
              <a:ln w="9525">
                <a:noFill/>
                <a:round/>
                <a:headEnd/>
                <a:tailEnd/>
              </a:ln>
            </p:spPr>
            <p:txBody>
              <a:bodyPr>
                <a:prstTxWarp prst="textNoShape">
                  <a:avLst/>
                </a:prstTxWarp>
              </a:bodyPr>
              <a:lstStyle/>
              <a:p>
                <a:endParaRPr lang="en-US"/>
              </a:p>
            </p:txBody>
          </p:sp>
          <p:sp>
            <p:nvSpPr>
              <p:cNvPr id="71845" name="Freeform 1924"/>
              <p:cNvSpPr>
                <a:spLocks/>
              </p:cNvSpPr>
              <p:nvPr/>
            </p:nvSpPr>
            <p:spPr bwMode="auto">
              <a:xfrm>
                <a:off x="4264" y="2125"/>
                <a:ext cx="7" cy="9"/>
              </a:xfrm>
              <a:custGeom>
                <a:avLst/>
                <a:gdLst>
                  <a:gd name="T0" fmla="*/ 17 w 35"/>
                  <a:gd name="T1" fmla="*/ 0 h 43"/>
                  <a:gd name="T2" fmla="*/ 35 w 35"/>
                  <a:gd name="T3" fmla="*/ 8 h 43"/>
                  <a:gd name="T4" fmla="*/ 17 w 35"/>
                  <a:gd name="T5" fmla="*/ 43 h 43"/>
                  <a:gd name="T6" fmla="*/ 0 w 35"/>
                  <a:gd name="T7" fmla="*/ 38 h 43"/>
                  <a:gd name="T8" fmla="*/ 17 w 35"/>
                  <a:gd name="T9" fmla="*/ 0 h 43"/>
                  <a:gd name="T10" fmla="*/ 0 60000 65536"/>
                  <a:gd name="T11" fmla="*/ 0 60000 65536"/>
                  <a:gd name="T12" fmla="*/ 0 60000 65536"/>
                  <a:gd name="T13" fmla="*/ 0 60000 65536"/>
                  <a:gd name="T14" fmla="*/ 0 60000 65536"/>
                  <a:gd name="T15" fmla="*/ 0 w 35"/>
                  <a:gd name="T16" fmla="*/ 0 h 43"/>
                  <a:gd name="T17" fmla="*/ 35 w 35"/>
                  <a:gd name="T18" fmla="*/ 43 h 43"/>
                </a:gdLst>
                <a:ahLst/>
                <a:cxnLst>
                  <a:cxn ang="T10">
                    <a:pos x="T0" y="T1"/>
                  </a:cxn>
                  <a:cxn ang="T11">
                    <a:pos x="T2" y="T3"/>
                  </a:cxn>
                  <a:cxn ang="T12">
                    <a:pos x="T4" y="T5"/>
                  </a:cxn>
                  <a:cxn ang="T13">
                    <a:pos x="T6" y="T7"/>
                  </a:cxn>
                  <a:cxn ang="T14">
                    <a:pos x="T8" y="T9"/>
                  </a:cxn>
                </a:cxnLst>
                <a:rect l="T15" t="T16" r="T17" b="T18"/>
                <a:pathLst>
                  <a:path w="35" h="43">
                    <a:moveTo>
                      <a:pt x="17" y="0"/>
                    </a:moveTo>
                    <a:lnTo>
                      <a:pt x="35" y="8"/>
                    </a:lnTo>
                    <a:lnTo>
                      <a:pt x="17" y="43"/>
                    </a:lnTo>
                    <a:lnTo>
                      <a:pt x="0" y="38"/>
                    </a:lnTo>
                    <a:lnTo>
                      <a:pt x="17" y="0"/>
                    </a:lnTo>
                    <a:close/>
                  </a:path>
                </a:pathLst>
              </a:custGeom>
              <a:noFill/>
              <a:ln w="9525">
                <a:noFill/>
                <a:round/>
                <a:headEnd/>
                <a:tailEnd/>
              </a:ln>
            </p:spPr>
            <p:txBody>
              <a:bodyPr>
                <a:prstTxWarp prst="textNoShape">
                  <a:avLst/>
                </a:prstTxWarp>
              </a:bodyPr>
              <a:lstStyle/>
              <a:p>
                <a:endParaRPr lang="en-US"/>
              </a:p>
            </p:txBody>
          </p:sp>
          <p:sp>
            <p:nvSpPr>
              <p:cNvPr id="71846" name="Freeform 1925"/>
              <p:cNvSpPr>
                <a:spLocks/>
              </p:cNvSpPr>
              <p:nvPr/>
            </p:nvSpPr>
            <p:spPr bwMode="auto">
              <a:xfrm>
                <a:off x="4258" y="2133"/>
                <a:ext cx="10" cy="16"/>
              </a:xfrm>
              <a:custGeom>
                <a:avLst/>
                <a:gdLst>
                  <a:gd name="T0" fmla="*/ 32 w 49"/>
                  <a:gd name="T1" fmla="*/ 0 h 80"/>
                  <a:gd name="T2" fmla="*/ 49 w 49"/>
                  <a:gd name="T3" fmla="*/ 5 h 80"/>
                  <a:gd name="T4" fmla="*/ 18 w 49"/>
                  <a:gd name="T5" fmla="*/ 80 h 80"/>
                  <a:gd name="T6" fmla="*/ 0 w 49"/>
                  <a:gd name="T7" fmla="*/ 71 h 80"/>
                  <a:gd name="T8" fmla="*/ 32 w 49"/>
                  <a:gd name="T9" fmla="*/ 0 h 80"/>
                  <a:gd name="T10" fmla="*/ 0 60000 65536"/>
                  <a:gd name="T11" fmla="*/ 0 60000 65536"/>
                  <a:gd name="T12" fmla="*/ 0 60000 65536"/>
                  <a:gd name="T13" fmla="*/ 0 60000 65536"/>
                  <a:gd name="T14" fmla="*/ 0 60000 65536"/>
                  <a:gd name="T15" fmla="*/ 0 w 49"/>
                  <a:gd name="T16" fmla="*/ 0 h 80"/>
                  <a:gd name="T17" fmla="*/ 49 w 49"/>
                  <a:gd name="T18" fmla="*/ 80 h 80"/>
                </a:gdLst>
                <a:ahLst/>
                <a:cxnLst>
                  <a:cxn ang="T10">
                    <a:pos x="T0" y="T1"/>
                  </a:cxn>
                  <a:cxn ang="T11">
                    <a:pos x="T2" y="T3"/>
                  </a:cxn>
                  <a:cxn ang="T12">
                    <a:pos x="T4" y="T5"/>
                  </a:cxn>
                  <a:cxn ang="T13">
                    <a:pos x="T6" y="T7"/>
                  </a:cxn>
                  <a:cxn ang="T14">
                    <a:pos x="T8" y="T9"/>
                  </a:cxn>
                </a:cxnLst>
                <a:rect l="T15" t="T16" r="T17" b="T18"/>
                <a:pathLst>
                  <a:path w="49" h="80">
                    <a:moveTo>
                      <a:pt x="32" y="0"/>
                    </a:moveTo>
                    <a:lnTo>
                      <a:pt x="49" y="5"/>
                    </a:lnTo>
                    <a:lnTo>
                      <a:pt x="18" y="80"/>
                    </a:lnTo>
                    <a:lnTo>
                      <a:pt x="0" y="71"/>
                    </a:lnTo>
                    <a:lnTo>
                      <a:pt x="32" y="0"/>
                    </a:lnTo>
                    <a:close/>
                  </a:path>
                </a:pathLst>
              </a:custGeom>
              <a:noFill/>
              <a:ln w="9525">
                <a:noFill/>
                <a:round/>
                <a:headEnd/>
                <a:tailEnd/>
              </a:ln>
            </p:spPr>
            <p:txBody>
              <a:bodyPr>
                <a:prstTxWarp prst="textNoShape">
                  <a:avLst/>
                </a:prstTxWarp>
              </a:bodyPr>
              <a:lstStyle/>
              <a:p>
                <a:endParaRPr lang="en-US"/>
              </a:p>
            </p:txBody>
          </p:sp>
          <p:sp>
            <p:nvSpPr>
              <p:cNvPr id="71847" name="Freeform 1926"/>
              <p:cNvSpPr>
                <a:spLocks/>
              </p:cNvSpPr>
              <p:nvPr/>
            </p:nvSpPr>
            <p:spPr bwMode="auto">
              <a:xfrm>
                <a:off x="4252" y="2147"/>
                <a:ext cx="9" cy="16"/>
              </a:xfrm>
              <a:custGeom>
                <a:avLst/>
                <a:gdLst>
                  <a:gd name="T0" fmla="*/ 28 w 46"/>
                  <a:gd name="T1" fmla="*/ 0 h 81"/>
                  <a:gd name="T2" fmla="*/ 46 w 46"/>
                  <a:gd name="T3" fmla="*/ 9 h 81"/>
                  <a:gd name="T4" fmla="*/ 17 w 46"/>
                  <a:gd name="T5" fmla="*/ 81 h 81"/>
                  <a:gd name="T6" fmla="*/ 0 w 46"/>
                  <a:gd name="T7" fmla="*/ 73 h 81"/>
                  <a:gd name="T8" fmla="*/ 28 w 46"/>
                  <a:gd name="T9" fmla="*/ 0 h 81"/>
                  <a:gd name="T10" fmla="*/ 0 60000 65536"/>
                  <a:gd name="T11" fmla="*/ 0 60000 65536"/>
                  <a:gd name="T12" fmla="*/ 0 60000 65536"/>
                  <a:gd name="T13" fmla="*/ 0 60000 65536"/>
                  <a:gd name="T14" fmla="*/ 0 60000 65536"/>
                  <a:gd name="T15" fmla="*/ 0 w 46"/>
                  <a:gd name="T16" fmla="*/ 0 h 81"/>
                  <a:gd name="T17" fmla="*/ 46 w 46"/>
                  <a:gd name="T18" fmla="*/ 81 h 81"/>
                </a:gdLst>
                <a:ahLst/>
                <a:cxnLst>
                  <a:cxn ang="T10">
                    <a:pos x="T0" y="T1"/>
                  </a:cxn>
                  <a:cxn ang="T11">
                    <a:pos x="T2" y="T3"/>
                  </a:cxn>
                  <a:cxn ang="T12">
                    <a:pos x="T4" y="T5"/>
                  </a:cxn>
                  <a:cxn ang="T13">
                    <a:pos x="T6" y="T7"/>
                  </a:cxn>
                  <a:cxn ang="T14">
                    <a:pos x="T8" y="T9"/>
                  </a:cxn>
                </a:cxnLst>
                <a:rect l="T15" t="T16" r="T17" b="T18"/>
                <a:pathLst>
                  <a:path w="46" h="81">
                    <a:moveTo>
                      <a:pt x="28" y="0"/>
                    </a:moveTo>
                    <a:lnTo>
                      <a:pt x="46" y="9"/>
                    </a:lnTo>
                    <a:lnTo>
                      <a:pt x="17" y="81"/>
                    </a:lnTo>
                    <a:lnTo>
                      <a:pt x="0" y="73"/>
                    </a:lnTo>
                    <a:lnTo>
                      <a:pt x="28" y="0"/>
                    </a:lnTo>
                    <a:close/>
                  </a:path>
                </a:pathLst>
              </a:custGeom>
              <a:noFill/>
              <a:ln w="9525">
                <a:noFill/>
                <a:round/>
                <a:headEnd/>
                <a:tailEnd/>
              </a:ln>
            </p:spPr>
            <p:txBody>
              <a:bodyPr>
                <a:prstTxWarp prst="textNoShape">
                  <a:avLst/>
                </a:prstTxWarp>
              </a:bodyPr>
              <a:lstStyle/>
              <a:p>
                <a:endParaRPr lang="en-US"/>
              </a:p>
            </p:txBody>
          </p:sp>
          <p:sp>
            <p:nvSpPr>
              <p:cNvPr id="71848" name="Freeform 1927"/>
              <p:cNvSpPr>
                <a:spLocks/>
              </p:cNvSpPr>
              <p:nvPr/>
            </p:nvSpPr>
            <p:spPr bwMode="auto">
              <a:xfrm>
                <a:off x="4246" y="2162"/>
                <a:ext cx="10" cy="15"/>
              </a:xfrm>
              <a:custGeom>
                <a:avLst/>
                <a:gdLst>
                  <a:gd name="T0" fmla="*/ 30 w 47"/>
                  <a:gd name="T1" fmla="*/ 0 h 77"/>
                  <a:gd name="T2" fmla="*/ 47 w 47"/>
                  <a:gd name="T3" fmla="*/ 8 h 77"/>
                  <a:gd name="T4" fmla="*/ 19 w 47"/>
                  <a:gd name="T5" fmla="*/ 77 h 77"/>
                  <a:gd name="T6" fmla="*/ 0 w 47"/>
                  <a:gd name="T7" fmla="*/ 69 h 77"/>
                  <a:gd name="T8" fmla="*/ 30 w 47"/>
                  <a:gd name="T9" fmla="*/ 0 h 77"/>
                  <a:gd name="T10" fmla="*/ 0 60000 65536"/>
                  <a:gd name="T11" fmla="*/ 0 60000 65536"/>
                  <a:gd name="T12" fmla="*/ 0 60000 65536"/>
                  <a:gd name="T13" fmla="*/ 0 60000 65536"/>
                  <a:gd name="T14" fmla="*/ 0 60000 65536"/>
                  <a:gd name="T15" fmla="*/ 0 w 47"/>
                  <a:gd name="T16" fmla="*/ 0 h 77"/>
                  <a:gd name="T17" fmla="*/ 47 w 47"/>
                  <a:gd name="T18" fmla="*/ 77 h 77"/>
                </a:gdLst>
                <a:ahLst/>
                <a:cxnLst>
                  <a:cxn ang="T10">
                    <a:pos x="T0" y="T1"/>
                  </a:cxn>
                  <a:cxn ang="T11">
                    <a:pos x="T2" y="T3"/>
                  </a:cxn>
                  <a:cxn ang="T12">
                    <a:pos x="T4" y="T5"/>
                  </a:cxn>
                  <a:cxn ang="T13">
                    <a:pos x="T6" y="T7"/>
                  </a:cxn>
                  <a:cxn ang="T14">
                    <a:pos x="T8" y="T9"/>
                  </a:cxn>
                </a:cxnLst>
                <a:rect l="T15" t="T16" r="T17" b="T18"/>
                <a:pathLst>
                  <a:path w="47" h="77">
                    <a:moveTo>
                      <a:pt x="30" y="0"/>
                    </a:moveTo>
                    <a:lnTo>
                      <a:pt x="47" y="8"/>
                    </a:lnTo>
                    <a:lnTo>
                      <a:pt x="19" y="77"/>
                    </a:lnTo>
                    <a:lnTo>
                      <a:pt x="0" y="69"/>
                    </a:lnTo>
                    <a:lnTo>
                      <a:pt x="30" y="0"/>
                    </a:lnTo>
                    <a:close/>
                  </a:path>
                </a:pathLst>
              </a:custGeom>
              <a:noFill/>
              <a:ln w="9525">
                <a:noFill/>
                <a:round/>
                <a:headEnd/>
                <a:tailEnd/>
              </a:ln>
            </p:spPr>
            <p:txBody>
              <a:bodyPr>
                <a:prstTxWarp prst="textNoShape">
                  <a:avLst/>
                </a:prstTxWarp>
              </a:bodyPr>
              <a:lstStyle/>
              <a:p>
                <a:endParaRPr lang="en-US"/>
              </a:p>
            </p:txBody>
          </p:sp>
          <p:sp>
            <p:nvSpPr>
              <p:cNvPr id="71849" name="Freeform 1928"/>
              <p:cNvSpPr>
                <a:spLocks/>
              </p:cNvSpPr>
              <p:nvPr/>
            </p:nvSpPr>
            <p:spPr bwMode="auto">
              <a:xfrm>
                <a:off x="4241" y="2175"/>
                <a:ext cx="9" cy="15"/>
              </a:xfrm>
              <a:custGeom>
                <a:avLst/>
                <a:gdLst>
                  <a:gd name="T0" fmla="*/ 28 w 47"/>
                  <a:gd name="T1" fmla="*/ 0 h 75"/>
                  <a:gd name="T2" fmla="*/ 47 w 47"/>
                  <a:gd name="T3" fmla="*/ 8 h 75"/>
                  <a:gd name="T4" fmla="*/ 21 w 47"/>
                  <a:gd name="T5" fmla="*/ 71 h 75"/>
                  <a:gd name="T6" fmla="*/ 17 w 47"/>
                  <a:gd name="T7" fmla="*/ 75 h 75"/>
                  <a:gd name="T8" fmla="*/ 0 w 47"/>
                  <a:gd name="T9" fmla="*/ 66 h 75"/>
                  <a:gd name="T10" fmla="*/ 28 w 47"/>
                  <a:gd name="T11" fmla="*/ 0 h 75"/>
                  <a:gd name="T12" fmla="*/ 0 60000 65536"/>
                  <a:gd name="T13" fmla="*/ 0 60000 65536"/>
                  <a:gd name="T14" fmla="*/ 0 60000 65536"/>
                  <a:gd name="T15" fmla="*/ 0 60000 65536"/>
                  <a:gd name="T16" fmla="*/ 0 60000 65536"/>
                  <a:gd name="T17" fmla="*/ 0 60000 65536"/>
                  <a:gd name="T18" fmla="*/ 0 w 47"/>
                  <a:gd name="T19" fmla="*/ 0 h 75"/>
                  <a:gd name="T20" fmla="*/ 47 w 47"/>
                  <a:gd name="T21" fmla="*/ 75 h 75"/>
                </a:gdLst>
                <a:ahLst/>
                <a:cxnLst>
                  <a:cxn ang="T12">
                    <a:pos x="T0" y="T1"/>
                  </a:cxn>
                  <a:cxn ang="T13">
                    <a:pos x="T2" y="T3"/>
                  </a:cxn>
                  <a:cxn ang="T14">
                    <a:pos x="T4" y="T5"/>
                  </a:cxn>
                  <a:cxn ang="T15">
                    <a:pos x="T6" y="T7"/>
                  </a:cxn>
                  <a:cxn ang="T16">
                    <a:pos x="T8" y="T9"/>
                  </a:cxn>
                  <a:cxn ang="T17">
                    <a:pos x="T10" y="T11"/>
                  </a:cxn>
                </a:cxnLst>
                <a:rect l="T18" t="T19" r="T20" b="T21"/>
                <a:pathLst>
                  <a:path w="47" h="75">
                    <a:moveTo>
                      <a:pt x="28" y="0"/>
                    </a:moveTo>
                    <a:lnTo>
                      <a:pt x="47" y="8"/>
                    </a:lnTo>
                    <a:lnTo>
                      <a:pt x="21" y="71"/>
                    </a:lnTo>
                    <a:lnTo>
                      <a:pt x="17" y="75"/>
                    </a:lnTo>
                    <a:lnTo>
                      <a:pt x="0" y="66"/>
                    </a:lnTo>
                    <a:lnTo>
                      <a:pt x="28" y="0"/>
                    </a:lnTo>
                    <a:close/>
                  </a:path>
                </a:pathLst>
              </a:custGeom>
              <a:noFill/>
              <a:ln w="9525">
                <a:noFill/>
                <a:round/>
                <a:headEnd/>
                <a:tailEnd/>
              </a:ln>
            </p:spPr>
            <p:txBody>
              <a:bodyPr>
                <a:prstTxWarp prst="textNoShape">
                  <a:avLst/>
                </a:prstTxWarp>
              </a:bodyPr>
              <a:lstStyle/>
              <a:p>
                <a:endParaRPr lang="en-US"/>
              </a:p>
            </p:txBody>
          </p:sp>
          <p:sp>
            <p:nvSpPr>
              <p:cNvPr id="71850" name="Freeform 1929"/>
              <p:cNvSpPr>
                <a:spLocks/>
              </p:cNvSpPr>
              <p:nvPr/>
            </p:nvSpPr>
            <p:spPr bwMode="auto">
              <a:xfrm>
                <a:off x="4235" y="2189"/>
                <a:ext cx="9" cy="13"/>
              </a:xfrm>
              <a:custGeom>
                <a:avLst/>
                <a:gdLst>
                  <a:gd name="T0" fmla="*/ 28 w 45"/>
                  <a:gd name="T1" fmla="*/ 0 h 69"/>
                  <a:gd name="T2" fmla="*/ 45 w 45"/>
                  <a:gd name="T3" fmla="*/ 9 h 69"/>
                  <a:gd name="T4" fmla="*/ 19 w 45"/>
                  <a:gd name="T5" fmla="*/ 69 h 69"/>
                  <a:gd name="T6" fmla="*/ 0 w 45"/>
                  <a:gd name="T7" fmla="*/ 60 h 69"/>
                  <a:gd name="T8" fmla="*/ 28 w 45"/>
                  <a:gd name="T9" fmla="*/ 0 h 69"/>
                  <a:gd name="T10" fmla="*/ 0 60000 65536"/>
                  <a:gd name="T11" fmla="*/ 0 60000 65536"/>
                  <a:gd name="T12" fmla="*/ 0 60000 65536"/>
                  <a:gd name="T13" fmla="*/ 0 60000 65536"/>
                  <a:gd name="T14" fmla="*/ 0 60000 65536"/>
                  <a:gd name="T15" fmla="*/ 0 w 45"/>
                  <a:gd name="T16" fmla="*/ 0 h 69"/>
                  <a:gd name="T17" fmla="*/ 45 w 45"/>
                  <a:gd name="T18" fmla="*/ 69 h 69"/>
                </a:gdLst>
                <a:ahLst/>
                <a:cxnLst>
                  <a:cxn ang="T10">
                    <a:pos x="T0" y="T1"/>
                  </a:cxn>
                  <a:cxn ang="T11">
                    <a:pos x="T2" y="T3"/>
                  </a:cxn>
                  <a:cxn ang="T12">
                    <a:pos x="T4" y="T5"/>
                  </a:cxn>
                  <a:cxn ang="T13">
                    <a:pos x="T6" y="T7"/>
                  </a:cxn>
                  <a:cxn ang="T14">
                    <a:pos x="T8" y="T9"/>
                  </a:cxn>
                </a:cxnLst>
                <a:rect l="T15" t="T16" r="T17" b="T18"/>
                <a:pathLst>
                  <a:path w="45" h="69">
                    <a:moveTo>
                      <a:pt x="28" y="0"/>
                    </a:moveTo>
                    <a:lnTo>
                      <a:pt x="45" y="9"/>
                    </a:lnTo>
                    <a:lnTo>
                      <a:pt x="19" y="69"/>
                    </a:lnTo>
                    <a:lnTo>
                      <a:pt x="0" y="60"/>
                    </a:lnTo>
                    <a:lnTo>
                      <a:pt x="28" y="0"/>
                    </a:lnTo>
                    <a:close/>
                  </a:path>
                </a:pathLst>
              </a:custGeom>
              <a:noFill/>
              <a:ln w="9525">
                <a:noFill/>
                <a:round/>
                <a:headEnd/>
                <a:tailEnd/>
              </a:ln>
            </p:spPr>
            <p:txBody>
              <a:bodyPr>
                <a:prstTxWarp prst="textNoShape">
                  <a:avLst/>
                </a:prstTxWarp>
              </a:bodyPr>
              <a:lstStyle/>
              <a:p>
                <a:endParaRPr lang="en-US"/>
              </a:p>
            </p:txBody>
          </p:sp>
          <p:sp>
            <p:nvSpPr>
              <p:cNvPr id="71851" name="Freeform 1930"/>
              <p:cNvSpPr>
                <a:spLocks/>
              </p:cNvSpPr>
              <p:nvPr/>
            </p:nvSpPr>
            <p:spPr bwMode="auto">
              <a:xfrm>
                <a:off x="4229" y="2201"/>
                <a:ext cx="10" cy="13"/>
              </a:xfrm>
              <a:custGeom>
                <a:avLst/>
                <a:gdLst>
                  <a:gd name="T0" fmla="*/ 30 w 49"/>
                  <a:gd name="T1" fmla="*/ 0 h 67"/>
                  <a:gd name="T2" fmla="*/ 49 w 49"/>
                  <a:gd name="T3" fmla="*/ 9 h 67"/>
                  <a:gd name="T4" fmla="*/ 21 w 49"/>
                  <a:gd name="T5" fmla="*/ 67 h 67"/>
                  <a:gd name="T6" fmla="*/ 17 w 49"/>
                  <a:gd name="T7" fmla="*/ 67 h 67"/>
                  <a:gd name="T8" fmla="*/ 0 w 49"/>
                  <a:gd name="T9" fmla="*/ 55 h 67"/>
                  <a:gd name="T10" fmla="*/ 30 w 49"/>
                  <a:gd name="T11" fmla="*/ 0 h 67"/>
                  <a:gd name="T12" fmla="*/ 0 60000 65536"/>
                  <a:gd name="T13" fmla="*/ 0 60000 65536"/>
                  <a:gd name="T14" fmla="*/ 0 60000 65536"/>
                  <a:gd name="T15" fmla="*/ 0 60000 65536"/>
                  <a:gd name="T16" fmla="*/ 0 60000 65536"/>
                  <a:gd name="T17" fmla="*/ 0 60000 65536"/>
                  <a:gd name="T18" fmla="*/ 0 w 49"/>
                  <a:gd name="T19" fmla="*/ 0 h 67"/>
                  <a:gd name="T20" fmla="*/ 49 w 49"/>
                  <a:gd name="T21" fmla="*/ 67 h 67"/>
                </a:gdLst>
                <a:ahLst/>
                <a:cxnLst>
                  <a:cxn ang="T12">
                    <a:pos x="T0" y="T1"/>
                  </a:cxn>
                  <a:cxn ang="T13">
                    <a:pos x="T2" y="T3"/>
                  </a:cxn>
                  <a:cxn ang="T14">
                    <a:pos x="T4" y="T5"/>
                  </a:cxn>
                  <a:cxn ang="T15">
                    <a:pos x="T6" y="T7"/>
                  </a:cxn>
                  <a:cxn ang="T16">
                    <a:pos x="T8" y="T9"/>
                  </a:cxn>
                  <a:cxn ang="T17">
                    <a:pos x="T10" y="T11"/>
                  </a:cxn>
                </a:cxnLst>
                <a:rect l="T18" t="T19" r="T20" b="T21"/>
                <a:pathLst>
                  <a:path w="49" h="67">
                    <a:moveTo>
                      <a:pt x="30" y="0"/>
                    </a:moveTo>
                    <a:lnTo>
                      <a:pt x="49" y="9"/>
                    </a:lnTo>
                    <a:lnTo>
                      <a:pt x="21" y="67"/>
                    </a:lnTo>
                    <a:lnTo>
                      <a:pt x="17" y="67"/>
                    </a:lnTo>
                    <a:lnTo>
                      <a:pt x="0" y="55"/>
                    </a:lnTo>
                    <a:lnTo>
                      <a:pt x="30" y="0"/>
                    </a:lnTo>
                    <a:close/>
                  </a:path>
                </a:pathLst>
              </a:custGeom>
              <a:noFill/>
              <a:ln w="9525">
                <a:noFill/>
                <a:round/>
                <a:headEnd/>
                <a:tailEnd/>
              </a:ln>
            </p:spPr>
            <p:txBody>
              <a:bodyPr>
                <a:prstTxWarp prst="textNoShape">
                  <a:avLst/>
                </a:prstTxWarp>
              </a:bodyPr>
              <a:lstStyle/>
              <a:p>
                <a:endParaRPr lang="en-US"/>
              </a:p>
            </p:txBody>
          </p:sp>
          <p:sp>
            <p:nvSpPr>
              <p:cNvPr id="71852" name="Freeform 1931"/>
              <p:cNvSpPr>
                <a:spLocks/>
              </p:cNvSpPr>
              <p:nvPr/>
            </p:nvSpPr>
            <p:spPr bwMode="auto">
              <a:xfrm>
                <a:off x="4223" y="2212"/>
                <a:ext cx="9" cy="12"/>
              </a:xfrm>
              <a:custGeom>
                <a:avLst/>
                <a:gdLst>
                  <a:gd name="T0" fmla="*/ 28 w 45"/>
                  <a:gd name="T1" fmla="*/ 0 h 64"/>
                  <a:gd name="T2" fmla="*/ 45 w 45"/>
                  <a:gd name="T3" fmla="*/ 12 h 64"/>
                  <a:gd name="T4" fmla="*/ 17 w 45"/>
                  <a:gd name="T5" fmla="*/ 64 h 64"/>
                  <a:gd name="T6" fmla="*/ 15 w 45"/>
                  <a:gd name="T7" fmla="*/ 64 h 64"/>
                  <a:gd name="T8" fmla="*/ 0 w 45"/>
                  <a:gd name="T9" fmla="*/ 51 h 64"/>
                  <a:gd name="T10" fmla="*/ 28 w 45"/>
                  <a:gd name="T11" fmla="*/ 0 h 64"/>
                  <a:gd name="T12" fmla="*/ 0 60000 65536"/>
                  <a:gd name="T13" fmla="*/ 0 60000 65536"/>
                  <a:gd name="T14" fmla="*/ 0 60000 65536"/>
                  <a:gd name="T15" fmla="*/ 0 60000 65536"/>
                  <a:gd name="T16" fmla="*/ 0 60000 65536"/>
                  <a:gd name="T17" fmla="*/ 0 60000 65536"/>
                  <a:gd name="T18" fmla="*/ 0 w 45"/>
                  <a:gd name="T19" fmla="*/ 0 h 64"/>
                  <a:gd name="T20" fmla="*/ 45 w 45"/>
                  <a:gd name="T21" fmla="*/ 64 h 64"/>
                </a:gdLst>
                <a:ahLst/>
                <a:cxnLst>
                  <a:cxn ang="T12">
                    <a:pos x="T0" y="T1"/>
                  </a:cxn>
                  <a:cxn ang="T13">
                    <a:pos x="T2" y="T3"/>
                  </a:cxn>
                  <a:cxn ang="T14">
                    <a:pos x="T4" y="T5"/>
                  </a:cxn>
                  <a:cxn ang="T15">
                    <a:pos x="T6" y="T7"/>
                  </a:cxn>
                  <a:cxn ang="T16">
                    <a:pos x="T8" y="T9"/>
                  </a:cxn>
                  <a:cxn ang="T17">
                    <a:pos x="T10" y="T11"/>
                  </a:cxn>
                </a:cxnLst>
                <a:rect l="T18" t="T19" r="T20" b="T21"/>
                <a:pathLst>
                  <a:path w="45" h="64">
                    <a:moveTo>
                      <a:pt x="28" y="0"/>
                    </a:moveTo>
                    <a:lnTo>
                      <a:pt x="45" y="12"/>
                    </a:lnTo>
                    <a:lnTo>
                      <a:pt x="17" y="64"/>
                    </a:lnTo>
                    <a:lnTo>
                      <a:pt x="15" y="64"/>
                    </a:lnTo>
                    <a:lnTo>
                      <a:pt x="0" y="51"/>
                    </a:lnTo>
                    <a:lnTo>
                      <a:pt x="28" y="0"/>
                    </a:lnTo>
                    <a:close/>
                  </a:path>
                </a:pathLst>
              </a:custGeom>
              <a:noFill/>
              <a:ln w="9525">
                <a:noFill/>
                <a:round/>
                <a:headEnd/>
                <a:tailEnd/>
              </a:ln>
            </p:spPr>
            <p:txBody>
              <a:bodyPr>
                <a:prstTxWarp prst="textNoShape">
                  <a:avLst/>
                </a:prstTxWarp>
              </a:bodyPr>
              <a:lstStyle/>
              <a:p>
                <a:endParaRPr lang="en-US"/>
              </a:p>
            </p:txBody>
          </p:sp>
          <p:sp>
            <p:nvSpPr>
              <p:cNvPr id="71853" name="Freeform 1932"/>
              <p:cNvSpPr>
                <a:spLocks/>
              </p:cNvSpPr>
              <p:nvPr/>
            </p:nvSpPr>
            <p:spPr bwMode="auto">
              <a:xfrm>
                <a:off x="4216" y="2222"/>
                <a:ext cx="10" cy="11"/>
              </a:xfrm>
              <a:custGeom>
                <a:avLst/>
                <a:gdLst>
                  <a:gd name="T0" fmla="*/ 35 w 50"/>
                  <a:gd name="T1" fmla="*/ 0 h 58"/>
                  <a:gd name="T2" fmla="*/ 50 w 50"/>
                  <a:gd name="T3" fmla="*/ 13 h 58"/>
                  <a:gd name="T4" fmla="*/ 18 w 50"/>
                  <a:gd name="T5" fmla="*/ 58 h 58"/>
                  <a:gd name="T6" fmla="*/ 15 w 50"/>
                  <a:gd name="T7" fmla="*/ 58 h 58"/>
                  <a:gd name="T8" fmla="*/ 0 w 50"/>
                  <a:gd name="T9" fmla="*/ 47 h 58"/>
                  <a:gd name="T10" fmla="*/ 35 w 50"/>
                  <a:gd name="T11" fmla="*/ 0 h 58"/>
                  <a:gd name="T12" fmla="*/ 0 60000 65536"/>
                  <a:gd name="T13" fmla="*/ 0 60000 65536"/>
                  <a:gd name="T14" fmla="*/ 0 60000 65536"/>
                  <a:gd name="T15" fmla="*/ 0 60000 65536"/>
                  <a:gd name="T16" fmla="*/ 0 60000 65536"/>
                  <a:gd name="T17" fmla="*/ 0 60000 65536"/>
                  <a:gd name="T18" fmla="*/ 0 w 50"/>
                  <a:gd name="T19" fmla="*/ 0 h 58"/>
                  <a:gd name="T20" fmla="*/ 50 w 50"/>
                  <a:gd name="T21" fmla="*/ 58 h 58"/>
                </a:gdLst>
                <a:ahLst/>
                <a:cxnLst>
                  <a:cxn ang="T12">
                    <a:pos x="T0" y="T1"/>
                  </a:cxn>
                  <a:cxn ang="T13">
                    <a:pos x="T2" y="T3"/>
                  </a:cxn>
                  <a:cxn ang="T14">
                    <a:pos x="T4" y="T5"/>
                  </a:cxn>
                  <a:cxn ang="T15">
                    <a:pos x="T6" y="T7"/>
                  </a:cxn>
                  <a:cxn ang="T16">
                    <a:pos x="T8" y="T9"/>
                  </a:cxn>
                  <a:cxn ang="T17">
                    <a:pos x="T10" y="T11"/>
                  </a:cxn>
                </a:cxnLst>
                <a:rect l="T18" t="T19" r="T20" b="T21"/>
                <a:pathLst>
                  <a:path w="50" h="58">
                    <a:moveTo>
                      <a:pt x="35" y="0"/>
                    </a:moveTo>
                    <a:lnTo>
                      <a:pt x="50" y="13"/>
                    </a:lnTo>
                    <a:lnTo>
                      <a:pt x="18" y="58"/>
                    </a:lnTo>
                    <a:lnTo>
                      <a:pt x="15" y="58"/>
                    </a:lnTo>
                    <a:lnTo>
                      <a:pt x="0" y="47"/>
                    </a:lnTo>
                    <a:lnTo>
                      <a:pt x="35" y="0"/>
                    </a:lnTo>
                    <a:close/>
                  </a:path>
                </a:pathLst>
              </a:custGeom>
              <a:noFill/>
              <a:ln w="9525">
                <a:noFill/>
                <a:round/>
                <a:headEnd/>
                <a:tailEnd/>
              </a:ln>
            </p:spPr>
            <p:txBody>
              <a:bodyPr>
                <a:prstTxWarp prst="textNoShape">
                  <a:avLst/>
                </a:prstTxWarp>
              </a:bodyPr>
              <a:lstStyle/>
              <a:p>
                <a:endParaRPr lang="en-US"/>
              </a:p>
            </p:txBody>
          </p:sp>
          <p:sp>
            <p:nvSpPr>
              <p:cNvPr id="71854" name="Freeform 1933"/>
              <p:cNvSpPr>
                <a:spLocks/>
              </p:cNvSpPr>
              <p:nvPr/>
            </p:nvSpPr>
            <p:spPr bwMode="auto">
              <a:xfrm>
                <a:off x="4209" y="2231"/>
                <a:ext cx="10" cy="11"/>
              </a:xfrm>
              <a:custGeom>
                <a:avLst/>
                <a:gdLst>
                  <a:gd name="T0" fmla="*/ 38 w 53"/>
                  <a:gd name="T1" fmla="*/ 0 h 54"/>
                  <a:gd name="T2" fmla="*/ 53 w 53"/>
                  <a:gd name="T3" fmla="*/ 11 h 54"/>
                  <a:gd name="T4" fmla="*/ 15 w 53"/>
                  <a:gd name="T5" fmla="*/ 54 h 54"/>
                  <a:gd name="T6" fmla="*/ 0 w 53"/>
                  <a:gd name="T7" fmla="*/ 41 h 54"/>
                  <a:gd name="T8" fmla="*/ 38 w 53"/>
                  <a:gd name="T9" fmla="*/ 0 h 54"/>
                  <a:gd name="T10" fmla="*/ 0 60000 65536"/>
                  <a:gd name="T11" fmla="*/ 0 60000 65536"/>
                  <a:gd name="T12" fmla="*/ 0 60000 65536"/>
                  <a:gd name="T13" fmla="*/ 0 60000 65536"/>
                  <a:gd name="T14" fmla="*/ 0 60000 65536"/>
                  <a:gd name="T15" fmla="*/ 0 w 53"/>
                  <a:gd name="T16" fmla="*/ 0 h 54"/>
                  <a:gd name="T17" fmla="*/ 53 w 53"/>
                  <a:gd name="T18" fmla="*/ 54 h 54"/>
                </a:gdLst>
                <a:ahLst/>
                <a:cxnLst>
                  <a:cxn ang="T10">
                    <a:pos x="T0" y="T1"/>
                  </a:cxn>
                  <a:cxn ang="T11">
                    <a:pos x="T2" y="T3"/>
                  </a:cxn>
                  <a:cxn ang="T12">
                    <a:pos x="T4" y="T5"/>
                  </a:cxn>
                  <a:cxn ang="T13">
                    <a:pos x="T6" y="T7"/>
                  </a:cxn>
                  <a:cxn ang="T14">
                    <a:pos x="T8" y="T9"/>
                  </a:cxn>
                </a:cxnLst>
                <a:rect l="T15" t="T16" r="T17" b="T18"/>
                <a:pathLst>
                  <a:path w="53" h="54">
                    <a:moveTo>
                      <a:pt x="38" y="0"/>
                    </a:moveTo>
                    <a:lnTo>
                      <a:pt x="53" y="11"/>
                    </a:lnTo>
                    <a:lnTo>
                      <a:pt x="15" y="54"/>
                    </a:lnTo>
                    <a:lnTo>
                      <a:pt x="0" y="41"/>
                    </a:lnTo>
                    <a:lnTo>
                      <a:pt x="38" y="0"/>
                    </a:lnTo>
                    <a:close/>
                  </a:path>
                </a:pathLst>
              </a:custGeom>
              <a:noFill/>
              <a:ln w="9525">
                <a:noFill/>
                <a:round/>
                <a:headEnd/>
                <a:tailEnd/>
              </a:ln>
            </p:spPr>
            <p:txBody>
              <a:bodyPr>
                <a:prstTxWarp prst="textNoShape">
                  <a:avLst/>
                </a:prstTxWarp>
              </a:bodyPr>
              <a:lstStyle/>
              <a:p>
                <a:endParaRPr lang="en-US"/>
              </a:p>
            </p:txBody>
          </p:sp>
          <p:sp>
            <p:nvSpPr>
              <p:cNvPr id="71855" name="Freeform 1934"/>
              <p:cNvSpPr>
                <a:spLocks/>
              </p:cNvSpPr>
              <p:nvPr/>
            </p:nvSpPr>
            <p:spPr bwMode="auto">
              <a:xfrm>
                <a:off x="4205" y="2239"/>
                <a:ext cx="7" cy="7"/>
              </a:xfrm>
              <a:custGeom>
                <a:avLst/>
                <a:gdLst>
                  <a:gd name="T0" fmla="*/ 19 w 34"/>
                  <a:gd name="T1" fmla="*/ 0 h 31"/>
                  <a:gd name="T2" fmla="*/ 34 w 34"/>
                  <a:gd name="T3" fmla="*/ 13 h 31"/>
                  <a:gd name="T4" fmla="*/ 14 w 34"/>
                  <a:gd name="T5" fmla="*/ 31 h 31"/>
                  <a:gd name="T6" fmla="*/ 0 w 34"/>
                  <a:gd name="T7" fmla="*/ 17 h 31"/>
                  <a:gd name="T8" fmla="*/ 19 w 34"/>
                  <a:gd name="T9" fmla="*/ 0 h 31"/>
                  <a:gd name="T10" fmla="*/ 0 60000 65536"/>
                  <a:gd name="T11" fmla="*/ 0 60000 65536"/>
                  <a:gd name="T12" fmla="*/ 0 60000 65536"/>
                  <a:gd name="T13" fmla="*/ 0 60000 65536"/>
                  <a:gd name="T14" fmla="*/ 0 60000 65536"/>
                  <a:gd name="T15" fmla="*/ 0 w 34"/>
                  <a:gd name="T16" fmla="*/ 0 h 31"/>
                  <a:gd name="T17" fmla="*/ 34 w 34"/>
                  <a:gd name="T18" fmla="*/ 31 h 31"/>
                </a:gdLst>
                <a:ahLst/>
                <a:cxnLst>
                  <a:cxn ang="T10">
                    <a:pos x="T0" y="T1"/>
                  </a:cxn>
                  <a:cxn ang="T11">
                    <a:pos x="T2" y="T3"/>
                  </a:cxn>
                  <a:cxn ang="T12">
                    <a:pos x="T4" y="T5"/>
                  </a:cxn>
                  <a:cxn ang="T13">
                    <a:pos x="T6" y="T7"/>
                  </a:cxn>
                  <a:cxn ang="T14">
                    <a:pos x="T8" y="T9"/>
                  </a:cxn>
                </a:cxnLst>
                <a:rect l="T15" t="T16" r="T17" b="T18"/>
                <a:pathLst>
                  <a:path w="34" h="31">
                    <a:moveTo>
                      <a:pt x="19" y="0"/>
                    </a:moveTo>
                    <a:lnTo>
                      <a:pt x="34" y="13"/>
                    </a:lnTo>
                    <a:lnTo>
                      <a:pt x="14" y="31"/>
                    </a:lnTo>
                    <a:lnTo>
                      <a:pt x="0" y="17"/>
                    </a:lnTo>
                    <a:lnTo>
                      <a:pt x="19" y="0"/>
                    </a:lnTo>
                    <a:close/>
                  </a:path>
                </a:pathLst>
              </a:custGeom>
              <a:noFill/>
              <a:ln w="9525">
                <a:noFill/>
                <a:round/>
                <a:headEnd/>
                <a:tailEnd/>
              </a:ln>
            </p:spPr>
            <p:txBody>
              <a:bodyPr>
                <a:prstTxWarp prst="textNoShape">
                  <a:avLst/>
                </a:prstTxWarp>
              </a:bodyPr>
              <a:lstStyle/>
              <a:p>
                <a:endParaRPr lang="en-US"/>
              </a:p>
            </p:txBody>
          </p:sp>
          <p:sp>
            <p:nvSpPr>
              <p:cNvPr id="71856" name="Freeform 1935"/>
              <p:cNvSpPr>
                <a:spLocks/>
              </p:cNvSpPr>
              <p:nvPr/>
            </p:nvSpPr>
            <p:spPr bwMode="auto">
              <a:xfrm>
                <a:off x="4201" y="2243"/>
                <a:ext cx="7" cy="6"/>
              </a:xfrm>
              <a:custGeom>
                <a:avLst/>
                <a:gdLst>
                  <a:gd name="T0" fmla="*/ 20 w 34"/>
                  <a:gd name="T1" fmla="*/ 0 h 31"/>
                  <a:gd name="T2" fmla="*/ 34 w 34"/>
                  <a:gd name="T3" fmla="*/ 14 h 31"/>
                  <a:gd name="T4" fmla="*/ 11 w 34"/>
                  <a:gd name="T5" fmla="*/ 31 h 31"/>
                  <a:gd name="T6" fmla="*/ 0 w 34"/>
                  <a:gd name="T7" fmla="*/ 17 h 31"/>
                  <a:gd name="T8" fmla="*/ 20 w 34"/>
                  <a:gd name="T9" fmla="*/ 0 h 31"/>
                  <a:gd name="T10" fmla="*/ 0 60000 65536"/>
                  <a:gd name="T11" fmla="*/ 0 60000 65536"/>
                  <a:gd name="T12" fmla="*/ 0 60000 65536"/>
                  <a:gd name="T13" fmla="*/ 0 60000 65536"/>
                  <a:gd name="T14" fmla="*/ 0 60000 65536"/>
                  <a:gd name="T15" fmla="*/ 0 w 34"/>
                  <a:gd name="T16" fmla="*/ 0 h 31"/>
                  <a:gd name="T17" fmla="*/ 34 w 34"/>
                  <a:gd name="T18" fmla="*/ 31 h 31"/>
                </a:gdLst>
                <a:ahLst/>
                <a:cxnLst>
                  <a:cxn ang="T10">
                    <a:pos x="T0" y="T1"/>
                  </a:cxn>
                  <a:cxn ang="T11">
                    <a:pos x="T2" y="T3"/>
                  </a:cxn>
                  <a:cxn ang="T12">
                    <a:pos x="T4" y="T5"/>
                  </a:cxn>
                  <a:cxn ang="T13">
                    <a:pos x="T6" y="T7"/>
                  </a:cxn>
                  <a:cxn ang="T14">
                    <a:pos x="T8" y="T9"/>
                  </a:cxn>
                </a:cxnLst>
                <a:rect l="T15" t="T16" r="T17" b="T18"/>
                <a:pathLst>
                  <a:path w="34" h="31">
                    <a:moveTo>
                      <a:pt x="20" y="0"/>
                    </a:moveTo>
                    <a:lnTo>
                      <a:pt x="34" y="14"/>
                    </a:lnTo>
                    <a:lnTo>
                      <a:pt x="11" y="31"/>
                    </a:lnTo>
                    <a:lnTo>
                      <a:pt x="0" y="17"/>
                    </a:lnTo>
                    <a:lnTo>
                      <a:pt x="20" y="0"/>
                    </a:lnTo>
                    <a:close/>
                  </a:path>
                </a:pathLst>
              </a:custGeom>
              <a:noFill/>
              <a:ln w="9525">
                <a:noFill/>
                <a:round/>
                <a:headEnd/>
                <a:tailEnd/>
              </a:ln>
            </p:spPr>
            <p:txBody>
              <a:bodyPr>
                <a:prstTxWarp prst="textNoShape">
                  <a:avLst/>
                </a:prstTxWarp>
              </a:bodyPr>
              <a:lstStyle/>
              <a:p>
                <a:endParaRPr lang="en-US"/>
              </a:p>
            </p:txBody>
          </p:sp>
          <p:sp>
            <p:nvSpPr>
              <p:cNvPr id="71857" name="Freeform 1936"/>
              <p:cNvSpPr>
                <a:spLocks/>
              </p:cNvSpPr>
              <p:nvPr/>
            </p:nvSpPr>
            <p:spPr bwMode="auto">
              <a:xfrm>
                <a:off x="4196" y="2246"/>
                <a:ext cx="7" cy="6"/>
              </a:xfrm>
              <a:custGeom>
                <a:avLst/>
                <a:gdLst>
                  <a:gd name="T0" fmla="*/ 24 w 35"/>
                  <a:gd name="T1" fmla="*/ 0 h 31"/>
                  <a:gd name="T2" fmla="*/ 35 w 35"/>
                  <a:gd name="T3" fmla="*/ 14 h 31"/>
                  <a:gd name="T4" fmla="*/ 12 w 35"/>
                  <a:gd name="T5" fmla="*/ 31 h 31"/>
                  <a:gd name="T6" fmla="*/ 0 w 35"/>
                  <a:gd name="T7" fmla="*/ 14 h 31"/>
                  <a:gd name="T8" fmla="*/ 24 w 35"/>
                  <a:gd name="T9" fmla="*/ 0 h 31"/>
                  <a:gd name="T10" fmla="*/ 0 60000 65536"/>
                  <a:gd name="T11" fmla="*/ 0 60000 65536"/>
                  <a:gd name="T12" fmla="*/ 0 60000 65536"/>
                  <a:gd name="T13" fmla="*/ 0 60000 65536"/>
                  <a:gd name="T14" fmla="*/ 0 60000 65536"/>
                  <a:gd name="T15" fmla="*/ 0 w 35"/>
                  <a:gd name="T16" fmla="*/ 0 h 31"/>
                  <a:gd name="T17" fmla="*/ 35 w 35"/>
                  <a:gd name="T18" fmla="*/ 31 h 31"/>
                </a:gdLst>
                <a:ahLst/>
                <a:cxnLst>
                  <a:cxn ang="T10">
                    <a:pos x="T0" y="T1"/>
                  </a:cxn>
                  <a:cxn ang="T11">
                    <a:pos x="T2" y="T3"/>
                  </a:cxn>
                  <a:cxn ang="T12">
                    <a:pos x="T4" y="T5"/>
                  </a:cxn>
                  <a:cxn ang="T13">
                    <a:pos x="T6" y="T7"/>
                  </a:cxn>
                  <a:cxn ang="T14">
                    <a:pos x="T8" y="T9"/>
                  </a:cxn>
                </a:cxnLst>
                <a:rect l="T15" t="T16" r="T17" b="T18"/>
                <a:pathLst>
                  <a:path w="35" h="31">
                    <a:moveTo>
                      <a:pt x="24" y="0"/>
                    </a:moveTo>
                    <a:lnTo>
                      <a:pt x="35" y="14"/>
                    </a:lnTo>
                    <a:lnTo>
                      <a:pt x="12" y="31"/>
                    </a:lnTo>
                    <a:lnTo>
                      <a:pt x="0" y="14"/>
                    </a:lnTo>
                    <a:lnTo>
                      <a:pt x="24" y="0"/>
                    </a:lnTo>
                    <a:close/>
                  </a:path>
                </a:pathLst>
              </a:custGeom>
              <a:noFill/>
              <a:ln w="9525">
                <a:noFill/>
                <a:round/>
                <a:headEnd/>
                <a:tailEnd/>
              </a:ln>
            </p:spPr>
            <p:txBody>
              <a:bodyPr>
                <a:prstTxWarp prst="textNoShape">
                  <a:avLst/>
                </a:prstTxWarp>
              </a:bodyPr>
              <a:lstStyle/>
              <a:p>
                <a:endParaRPr lang="en-US"/>
              </a:p>
            </p:txBody>
          </p:sp>
          <p:sp>
            <p:nvSpPr>
              <p:cNvPr id="71858" name="Freeform 1937"/>
              <p:cNvSpPr>
                <a:spLocks/>
              </p:cNvSpPr>
              <p:nvPr/>
            </p:nvSpPr>
            <p:spPr bwMode="auto">
              <a:xfrm>
                <a:off x="4192" y="2249"/>
                <a:ext cx="7" cy="6"/>
              </a:xfrm>
              <a:custGeom>
                <a:avLst/>
                <a:gdLst>
                  <a:gd name="T0" fmla="*/ 23 w 35"/>
                  <a:gd name="T1" fmla="*/ 0 h 32"/>
                  <a:gd name="T2" fmla="*/ 35 w 35"/>
                  <a:gd name="T3" fmla="*/ 17 h 32"/>
                  <a:gd name="T4" fmla="*/ 9 w 35"/>
                  <a:gd name="T5" fmla="*/ 29 h 32"/>
                  <a:gd name="T6" fmla="*/ 9 w 35"/>
                  <a:gd name="T7" fmla="*/ 32 h 32"/>
                  <a:gd name="T8" fmla="*/ 0 w 35"/>
                  <a:gd name="T9" fmla="*/ 12 h 32"/>
                  <a:gd name="T10" fmla="*/ 23 w 35"/>
                  <a:gd name="T11" fmla="*/ 0 h 32"/>
                  <a:gd name="T12" fmla="*/ 0 60000 65536"/>
                  <a:gd name="T13" fmla="*/ 0 60000 65536"/>
                  <a:gd name="T14" fmla="*/ 0 60000 65536"/>
                  <a:gd name="T15" fmla="*/ 0 60000 65536"/>
                  <a:gd name="T16" fmla="*/ 0 60000 65536"/>
                  <a:gd name="T17" fmla="*/ 0 60000 65536"/>
                  <a:gd name="T18" fmla="*/ 0 w 35"/>
                  <a:gd name="T19" fmla="*/ 0 h 32"/>
                  <a:gd name="T20" fmla="*/ 35 w 35"/>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35" h="32">
                    <a:moveTo>
                      <a:pt x="23" y="0"/>
                    </a:moveTo>
                    <a:lnTo>
                      <a:pt x="35" y="17"/>
                    </a:lnTo>
                    <a:lnTo>
                      <a:pt x="9" y="29"/>
                    </a:lnTo>
                    <a:lnTo>
                      <a:pt x="9" y="32"/>
                    </a:lnTo>
                    <a:lnTo>
                      <a:pt x="0" y="12"/>
                    </a:lnTo>
                    <a:lnTo>
                      <a:pt x="23" y="0"/>
                    </a:lnTo>
                    <a:close/>
                  </a:path>
                </a:pathLst>
              </a:custGeom>
              <a:noFill/>
              <a:ln w="9525">
                <a:noFill/>
                <a:round/>
                <a:headEnd/>
                <a:tailEnd/>
              </a:ln>
            </p:spPr>
            <p:txBody>
              <a:bodyPr>
                <a:prstTxWarp prst="textNoShape">
                  <a:avLst/>
                </a:prstTxWarp>
              </a:bodyPr>
              <a:lstStyle/>
              <a:p>
                <a:endParaRPr lang="en-US"/>
              </a:p>
            </p:txBody>
          </p:sp>
          <p:sp>
            <p:nvSpPr>
              <p:cNvPr id="71859" name="Freeform 1938"/>
              <p:cNvSpPr>
                <a:spLocks/>
              </p:cNvSpPr>
              <p:nvPr/>
            </p:nvSpPr>
            <p:spPr bwMode="auto">
              <a:xfrm>
                <a:off x="4187" y="2251"/>
                <a:ext cx="6" cy="7"/>
              </a:xfrm>
              <a:custGeom>
                <a:avLst/>
                <a:gdLst>
                  <a:gd name="T0" fmla="*/ 23 w 32"/>
                  <a:gd name="T1" fmla="*/ 0 h 31"/>
                  <a:gd name="T2" fmla="*/ 32 w 32"/>
                  <a:gd name="T3" fmla="*/ 20 h 31"/>
                  <a:gd name="T4" fmla="*/ 6 w 32"/>
                  <a:gd name="T5" fmla="*/ 31 h 31"/>
                  <a:gd name="T6" fmla="*/ 0 w 32"/>
                  <a:gd name="T7" fmla="*/ 11 h 31"/>
                  <a:gd name="T8" fmla="*/ 23 w 32"/>
                  <a:gd name="T9" fmla="*/ 0 h 31"/>
                  <a:gd name="T10" fmla="*/ 0 60000 65536"/>
                  <a:gd name="T11" fmla="*/ 0 60000 65536"/>
                  <a:gd name="T12" fmla="*/ 0 60000 65536"/>
                  <a:gd name="T13" fmla="*/ 0 60000 65536"/>
                  <a:gd name="T14" fmla="*/ 0 60000 65536"/>
                  <a:gd name="T15" fmla="*/ 0 w 32"/>
                  <a:gd name="T16" fmla="*/ 0 h 31"/>
                  <a:gd name="T17" fmla="*/ 32 w 32"/>
                  <a:gd name="T18" fmla="*/ 31 h 31"/>
                </a:gdLst>
                <a:ahLst/>
                <a:cxnLst>
                  <a:cxn ang="T10">
                    <a:pos x="T0" y="T1"/>
                  </a:cxn>
                  <a:cxn ang="T11">
                    <a:pos x="T2" y="T3"/>
                  </a:cxn>
                  <a:cxn ang="T12">
                    <a:pos x="T4" y="T5"/>
                  </a:cxn>
                  <a:cxn ang="T13">
                    <a:pos x="T6" y="T7"/>
                  </a:cxn>
                  <a:cxn ang="T14">
                    <a:pos x="T8" y="T9"/>
                  </a:cxn>
                </a:cxnLst>
                <a:rect l="T15" t="T16" r="T17" b="T18"/>
                <a:pathLst>
                  <a:path w="32" h="31">
                    <a:moveTo>
                      <a:pt x="23" y="0"/>
                    </a:moveTo>
                    <a:lnTo>
                      <a:pt x="32" y="20"/>
                    </a:lnTo>
                    <a:lnTo>
                      <a:pt x="6" y="31"/>
                    </a:lnTo>
                    <a:lnTo>
                      <a:pt x="0" y="11"/>
                    </a:lnTo>
                    <a:lnTo>
                      <a:pt x="23" y="0"/>
                    </a:lnTo>
                    <a:close/>
                  </a:path>
                </a:pathLst>
              </a:custGeom>
              <a:noFill/>
              <a:ln w="9525">
                <a:noFill/>
                <a:round/>
                <a:headEnd/>
                <a:tailEnd/>
              </a:ln>
            </p:spPr>
            <p:txBody>
              <a:bodyPr>
                <a:prstTxWarp prst="textNoShape">
                  <a:avLst/>
                </a:prstTxWarp>
              </a:bodyPr>
              <a:lstStyle/>
              <a:p>
                <a:endParaRPr lang="en-US"/>
              </a:p>
            </p:txBody>
          </p:sp>
          <p:sp>
            <p:nvSpPr>
              <p:cNvPr id="71860" name="Freeform 1939"/>
              <p:cNvSpPr>
                <a:spLocks/>
              </p:cNvSpPr>
              <p:nvPr/>
            </p:nvSpPr>
            <p:spPr bwMode="auto">
              <a:xfrm>
                <a:off x="4181" y="2254"/>
                <a:ext cx="7" cy="5"/>
              </a:xfrm>
              <a:custGeom>
                <a:avLst/>
                <a:gdLst>
                  <a:gd name="T0" fmla="*/ 29 w 35"/>
                  <a:gd name="T1" fmla="*/ 0 h 28"/>
                  <a:gd name="T2" fmla="*/ 35 w 35"/>
                  <a:gd name="T3" fmla="*/ 20 h 28"/>
                  <a:gd name="T4" fmla="*/ 9 w 35"/>
                  <a:gd name="T5" fmla="*/ 28 h 28"/>
                  <a:gd name="T6" fmla="*/ 6 w 35"/>
                  <a:gd name="T7" fmla="*/ 28 h 28"/>
                  <a:gd name="T8" fmla="*/ 0 w 35"/>
                  <a:gd name="T9" fmla="*/ 11 h 28"/>
                  <a:gd name="T10" fmla="*/ 29 w 35"/>
                  <a:gd name="T11" fmla="*/ 0 h 28"/>
                  <a:gd name="T12" fmla="*/ 0 60000 65536"/>
                  <a:gd name="T13" fmla="*/ 0 60000 65536"/>
                  <a:gd name="T14" fmla="*/ 0 60000 65536"/>
                  <a:gd name="T15" fmla="*/ 0 60000 65536"/>
                  <a:gd name="T16" fmla="*/ 0 60000 65536"/>
                  <a:gd name="T17" fmla="*/ 0 60000 65536"/>
                  <a:gd name="T18" fmla="*/ 0 w 35"/>
                  <a:gd name="T19" fmla="*/ 0 h 28"/>
                  <a:gd name="T20" fmla="*/ 35 w 35"/>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35" h="28">
                    <a:moveTo>
                      <a:pt x="29" y="0"/>
                    </a:moveTo>
                    <a:lnTo>
                      <a:pt x="35" y="20"/>
                    </a:lnTo>
                    <a:lnTo>
                      <a:pt x="9" y="28"/>
                    </a:lnTo>
                    <a:lnTo>
                      <a:pt x="6" y="28"/>
                    </a:lnTo>
                    <a:lnTo>
                      <a:pt x="0" y="11"/>
                    </a:lnTo>
                    <a:lnTo>
                      <a:pt x="29" y="0"/>
                    </a:lnTo>
                    <a:close/>
                  </a:path>
                </a:pathLst>
              </a:custGeom>
              <a:noFill/>
              <a:ln w="9525">
                <a:noFill/>
                <a:round/>
                <a:headEnd/>
                <a:tailEnd/>
              </a:ln>
            </p:spPr>
            <p:txBody>
              <a:bodyPr>
                <a:prstTxWarp prst="textNoShape">
                  <a:avLst/>
                </a:prstTxWarp>
              </a:bodyPr>
              <a:lstStyle/>
              <a:p>
                <a:endParaRPr lang="en-US"/>
              </a:p>
            </p:txBody>
          </p:sp>
          <p:sp>
            <p:nvSpPr>
              <p:cNvPr id="71861" name="Freeform 1940"/>
              <p:cNvSpPr>
                <a:spLocks/>
              </p:cNvSpPr>
              <p:nvPr/>
            </p:nvSpPr>
            <p:spPr bwMode="auto">
              <a:xfrm>
                <a:off x="4176" y="2256"/>
                <a:ext cx="6" cy="5"/>
              </a:xfrm>
              <a:custGeom>
                <a:avLst/>
                <a:gdLst>
                  <a:gd name="T0" fmla="*/ 28 w 34"/>
                  <a:gd name="T1" fmla="*/ 0 h 26"/>
                  <a:gd name="T2" fmla="*/ 34 w 34"/>
                  <a:gd name="T3" fmla="*/ 17 h 26"/>
                  <a:gd name="T4" fmla="*/ 5 w 34"/>
                  <a:gd name="T5" fmla="*/ 26 h 26"/>
                  <a:gd name="T6" fmla="*/ 0 w 34"/>
                  <a:gd name="T7" fmla="*/ 6 h 26"/>
                  <a:gd name="T8" fmla="*/ 28 w 34"/>
                  <a:gd name="T9" fmla="*/ 0 h 26"/>
                  <a:gd name="T10" fmla="*/ 0 60000 65536"/>
                  <a:gd name="T11" fmla="*/ 0 60000 65536"/>
                  <a:gd name="T12" fmla="*/ 0 60000 65536"/>
                  <a:gd name="T13" fmla="*/ 0 60000 65536"/>
                  <a:gd name="T14" fmla="*/ 0 60000 65536"/>
                  <a:gd name="T15" fmla="*/ 0 w 34"/>
                  <a:gd name="T16" fmla="*/ 0 h 26"/>
                  <a:gd name="T17" fmla="*/ 34 w 34"/>
                  <a:gd name="T18" fmla="*/ 26 h 26"/>
                </a:gdLst>
                <a:ahLst/>
                <a:cxnLst>
                  <a:cxn ang="T10">
                    <a:pos x="T0" y="T1"/>
                  </a:cxn>
                  <a:cxn ang="T11">
                    <a:pos x="T2" y="T3"/>
                  </a:cxn>
                  <a:cxn ang="T12">
                    <a:pos x="T4" y="T5"/>
                  </a:cxn>
                  <a:cxn ang="T13">
                    <a:pos x="T6" y="T7"/>
                  </a:cxn>
                  <a:cxn ang="T14">
                    <a:pos x="T8" y="T9"/>
                  </a:cxn>
                </a:cxnLst>
                <a:rect l="T15" t="T16" r="T17" b="T18"/>
                <a:pathLst>
                  <a:path w="34" h="26">
                    <a:moveTo>
                      <a:pt x="28" y="0"/>
                    </a:moveTo>
                    <a:lnTo>
                      <a:pt x="34" y="17"/>
                    </a:lnTo>
                    <a:lnTo>
                      <a:pt x="5" y="26"/>
                    </a:lnTo>
                    <a:lnTo>
                      <a:pt x="0" y="6"/>
                    </a:lnTo>
                    <a:lnTo>
                      <a:pt x="28" y="0"/>
                    </a:lnTo>
                    <a:close/>
                  </a:path>
                </a:pathLst>
              </a:custGeom>
              <a:noFill/>
              <a:ln w="9525">
                <a:noFill/>
                <a:round/>
                <a:headEnd/>
                <a:tailEnd/>
              </a:ln>
            </p:spPr>
            <p:txBody>
              <a:bodyPr>
                <a:prstTxWarp prst="textNoShape">
                  <a:avLst/>
                </a:prstTxWarp>
              </a:bodyPr>
              <a:lstStyle/>
              <a:p>
                <a:endParaRPr lang="en-US"/>
              </a:p>
            </p:txBody>
          </p:sp>
          <p:sp>
            <p:nvSpPr>
              <p:cNvPr id="71862" name="Freeform 1941"/>
              <p:cNvSpPr>
                <a:spLocks/>
              </p:cNvSpPr>
              <p:nvPr/>
            </p:nvSpPr>
            <p:spPr bwMode="auto">
              <a:xfrm>
                <a:off x="4170" y="2257"/>
                <a:ext cx="7" cy="5"/>
              </a:xfrm>
              <a:custGeom>
                <a:avLst/>
                <a:gdLst>
                  <a:gd name="T0" fmla="*/ 29 w 34"/>
                  <a:gd name="T1" fmla="*/ 0 h 26"/>
                  <a:gd name="T2" fmla="*/ 34 w 34"/>
                  <a:gd name="T3" fmla="*/ 20 h 26"/>
                  <a:gd name="T4" fmla="*/ 3 w 34"/>
                  <a:gd name="T5" fmla="*/ 26 h 26"/>
                  <a:gd name="T6" fmla="*/ 0 w 34"/>
                  <a:gd name="T7" fmla="*/ 6 h 26"/>
                  <a:gd name="T8" fmla="*/ 29 w 34"/>
                  <a:gd name="T9" fmla="*/ 0 h 26"/>
                  <a:gd name="T10" fmla="*/ 0 60000 65536"/>
                  <a:gd name="T11" fmla="*/ 0 60000 65536"/>
                  <a:gd name="T12" fmla="*/ 0 60000 65536"/>
                  <a:gd name="T13" fmla="*/ 0 60000 65536"/>
                  <a:gd name="T14" fmla="*/ 0 60000 65536"/>
                  <a:gd name="T15" fmla="*/ 0 w 34"/>
                  <a:gd name="T16" fmla="*/ 0 h 26"/>
                  <a:gd name="T17" fmla="*/ 34 w 34"/>
                  <a:gd name="T18" fmla="*/ 26 h 26"/>
                </a:gdLst>
                <a:ahLst/>
                <a:cxnLst>
                  <a:cxn ang="T10">
                    <a:pos x="T0" y="T1"/>
                  </a:cxn>
                  <a:cxn ang="T11">
                    <a:pos x="T2" y="T3"/>
                  </a:cxn>
                  <a:cxn ang="T12">
                    <a:pos x="T4" y="T5"/>
                  </a:cxn>
                  <a:cxn ang="T13">
                    <a:pos x="T6" y="T7"/>
                  </a:cxn>
                  <a:cxn ang="T14">
                    <a:pos x="T8" y="T9"/>
                  </a:cxn>
                </a:cxnLst>
                <a:rect l="T15" t="T16" r="T17" b="T18"/>
                <a:pathLst>
                  <a:path w="34" h="26">
                    <a:moveTo>
                      <a:pt x="29" y="0"/>
                    </a:moveTo>
                    <a:lnTo>
                      <a:pt x="34" y="20"/>
                    </a:lnTo>
                    <a:lnTo>
                      <a:pt x="3" y="26"/>
                    </a:lnTo>
                    <a:lnTo>
                      <a:pt x="0" y="6"/>
                    </a:lnTo>
                    <a:lnTo>
                      <a:pt x="29" y="0"/>
                    </a:lnTo>
                    <a:close/>
                  </a:path>
                </a:pathLst>
              </a:custGeom>
              <a:noFill/>
              <a:ln w="9525">
                <a:noFill/>
                <a:round/>
                <a:headEnd/>
                <a:tailEnd/>
              </a:ln>
            </p:spPr>
            <p:txBody>
              <a:bodyPr>
                <a:prstTxWarp prst="textNoShape">
                  <a:avLst/>
                </a:prstTxWarp>
              </a:bodyPr>
              <a:lstStyle/>
              <a:p>
                <a:endParaRPr lang="en-US"/>
              </a:p>
            </p:txBody>
          </p:sp>
          <p:sp>
            <p:nvSpPr>
              <p:cNvPr id="71863" name="Freeform 1942"/>
              <p:cNvSpPr>
                <a:spLocks/>
              </p:cNvSpPr>
              <p:nvPr/>
            </p:nvSpPr>
            <p:spPr bwMode="auto">
              <a:xfrm>
                <a:off x="4164" y="2258"/>
                <a:ext cx="6" cy="5"/>
              </a:xfrm>
              <a:custGeom>
                <a:avLst/>
                <a:gdLst>
                  <a:gd name="T0" fmla="*/ 31 w 34"/>
                  <a:gd name="T1" fmla="*/ 0 h 26"/>
                  <a:gd name="T2" fmla="*/ 34 w 34"/>
                  <a:gd name="T3" fmla="*/ 20 h 26"/>
                  <a:gd name="T4" fmla="*/ 2 w 34"/>
                  <a:gd name="T5" fmla="*/ 26 h 26"/>
                  <a:gd name="T6" fmla="*/ 0 w 34"/>
                  <a:gd name="T7" fmla="*/ 26 h 26"/>
                  <a:gd name="T8" fmla="*/ 0 w 34"/>
                  <a:gd name="T9" fmla="*/ 5 h 26"/>
                  <a:gd name="T10" fmla="*/ 31 w 34"/>
                  <a:gd name="T11" fmla="*/ 0 h 26"/>
                  <a:gd name="T12" fmla="*/ 0 60000 65536"/>
                  <a:gd name="T13" fmla="*/ 0 60000 65536"/>
                  <a:gd name="T14" fmla="*/ 0 60000 65536"/>
                  <a:gd name="T15" fmla="*/ 0 60000 65536"/>
                  <a:gd name="T16" fmla="*/ 0 60000 65536"/>
                  <a:gd name="T17" fmla="*/ 0 60000 65536"/>
                  <a:gd name="T18" fmla="*/ 0 w 34"/>
                  <a:gd name="T19" fmla="*/ 0 h 26"/>
                  <a:gd name="T20" fmla="*/ 34 w 34"/>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34" h="26">
                    <a:moveTo>
                      <a:pt x="31" y="0"/>
                    </a:moveTo>
                    <a:lnTo>
                      <a:pt x="34" y="20"/>
                    </a:lnTo>
                    <a:lnTo>
                      <a:pt x="2" y="26"/>
                    </a:lnTo>
                    <a:lnTo>
                      <a:pt x="0" y="26"/>
                    </a:lnTo>
                    <a:lnTo>
                      <a:pt x="0" y="5"/>
                    </a:lnTo>
                    <a:lnTo>
                      <a:pt x="31" y="0"/>
                    </a:lnTo>
                    <a:close/>
                  </a:path>
                </a:pathLst>
              </a:custGeom>
              <a:noFill/>
              <a:ln w="9525">
                <a:noFill/>
                <a:round/>
                <a:headEnd/>
                <a:tailEnd/>
              </a:ln>
            </p:spPr>
            <p:txBody>
              <a:bodyPr>
                <a:prstTxWarp prst="textNoShape">
                  <a:avLst/>
                </a:prstTxWarp>
              </a:bodyPr>
              <a:lstStyle/>
              <a:p>
                <a:endParaRPr lang="en-US"/>
              </a:p>
            </p:txBody>
          </p:sp>
          <p:sp>
            <p:nvSpPr>
              <p:cNvPr id="71864" name="Freeform 1943"/>
              <p:cNvSpPr>
                <a:spLocks/>
              </p:cNvSpPr>
              <p:nvPr/>
            </p:nvSpPr>
            <p:spPr bwMode="auto">
              <a:xfrm>
                <a:off x="4156" y="2259"/>
                <a:ext cx="8" cy="5"/>
              </a:xfrm>
              <a:custGeom>
                <a:avLst/>
                <a:gdLst>
                  <a:gd name="T0" fmla="*/ 36 w 36"/>
                  <a:gd name="T1" fmla="*/ 0 h 24"/>
                  <a:gd name="T2" fmla="*/ 36 w 36"/>
                  <a:gd name="T3" fmla="*/ 21 h 24"/>
                  <a:gd name="T4" fmla="*/ 0 w 36"/>
                  <a:gd name="T5" fmla="*/ 24 h 24"/>
                  <a:gd name="T6" fmla="*/ 0 w 36"/>
                  <a:gd name="T7" fmla="*/ 4 h 24"/>
                  <a:gd name="T8" fmla="*/ 36 w 36"/>
                  <a:gd name="T9" fmla="*/ 0 h 24"/>
                  <a:gd name="T10" fmla="*/ 0 60000 65536"/>
                  <a:gd name="T11" fmla="*/ 0 60000 65536"/>
                  <a:gd name="T12" fmla="*/ 0 60000 65536"/>
                  <a:gd name="T13" fmla="*/ 0 60000 65536"/>
                  <a:gd name="T14" fmla="*/ 0 60000 65536"/>
                  <a:gd name="T15" fmla="*/ 0 w 36"/>
                  <a:gd name="T16" fmla="*/ 0 h 24"/>
                  <a:gd name="T17" fmla="*/ 36 w 36"/>
                  <a:gd name="T18" fmla="*/ 24 h 24"/>
                </a:gdLst>
                <a:ahLst/>
                <a:cxnLst>
                  <a:cxn ang="T10">
                    <a:pos x="T0" y="T1"/>
                  </a:cxn>
                  <a:cxn ang="T11">
                    <a:pos x="T2" y="T3"/>
                  </a:cxn>
                  <a:cxn ang="T12">
                    <a:pos x="T4" y="T5"/>
                  </a:cxn>
                  <a:cxn ang="T13">
                    <a:pos x="T6" y="T7"/>
                  </a:cxn>
                  <a:cxn ang="T14">
                    <a:pos x="T8" y="T9"/>
                  </a:cxn>
                </a:cxnLst>
                <a:rect l="T15" t="T16" r="T17" b="T18"/>
                <a:pathLst>
                  <a:path w="36" h="24">
                    <a:moveTo>
                      <a:pt x="36" y="0"/>
                    </a:moveTo>
                    <a:lnTo>
                      <a:pt x="36" y="21"/>
                    </a:lnTo>
                    <a:lnTo>
                      <a:pt x="0" y="24"/>
                    </a:lnTo>
                    <a:lnTo>
                      <a:pt x="0" y="4"/>
                    </a:lnTo>
                    <a:lnTo>
                      <a:pt x="36" y="0"/>
                    </a:lnTo>
                    <a:close/>
                  </a:path>
                </a:pathLst>
              </a:custGeom>
              <a:noFill/>
              <a:ln w="9525">
                <a:noFill/>
                <a:round/>
                <a:headEnd/>
                <a:tailEnd/>
              </a:ln>
            </p:spPr>
            <p:txBody>
              <a:bodyPr>
                <a:prstTxWarp prst="textNoShape">
                  <a:avLst/>
                </a:prstTxWarp>
              </a:bodyPr>
              <a:lstStyle/>
              <a:p>
                <a:endParaRPr lang="en-US"/>
              </a:p>
            </p:txBody>
          </p:sp>
          <p:sp>
            <p:nvSpPr>
              <p:cNvPr id="71865" name="Rectangle 1944"/>
              <p:cNvSpPr>
                <a:spLocks noChangeArrowheads="1"/>
              </p:cNvSpPr>
              <p:nvPr/>
            </p:nvSpPr>
            <p:spPr bwMode="auto">
              <a:xfrm>
                <a:off x="4149" y="2260"/>
                <a:ext cx="7" cy="4"/>
              </a:xfrm>
              <a:prstGeom prst="rect">
                <a:avLst/>
              </a:prstGeom>
              <a:noFill/>
              <a:ln w="9525">
                <a:noFill/>
                <a:miter lim="800000"/>
                <a:headEnd/>
                <a:tailEnd/>
              </a:ln>
            </p:spPr>
            <p:txBody>
              <a:bodyPr>
                <a:prstTxWarp prst="textNoShape">
                  <a:avLst/>
                </a:prstTxWarp>
              </a:bodyPr>
              <a:lstStyle/>
              <a:p>
                <a:endParaRPr lang="en-US"/>
              </a:p>
            </p:txBody>
          </p:sp>
          <p:sp>
            <p:nvSpPr>
              <p:cNvPr id="71866" name="Freeform 1945"/>
              <p:cNvSpPr>
                <a:spLocks/>
              </p:cNvSpPr>
              <p:nvPr/>
            </p:nvSpPr>
            <p:spPr bwMode="auto">
              <a:xfrm>
                <a:off x="4141" y="2259"/>
                <a:ext cx="8" cy="5"/>
              </a:xfrm>
              <a:custGeom>
                <a:avLst/>
                <a:gdLst>
                  <a:gd name="T0" fmla="*/ 40 w 40"/>
                  <a:gd name="T1" fmla="*/ 4 h 24"/>
                  <a:gd name="T2" fmla="*/ 40 w 40"/>
                  <a:gd name="T3" fmla="*/ 24 h 24"/>
                  <a:gd name="T4" fmla="*/ 0 w 40"/>
                  <a:gd name="T5" fmla="*/ 21 h 24"/>
                  <a:gd name="T6" fmla="*/ 3 w 40"/>
                  <a:gd name="T7" fmla="*/ 0 h 24"/>
                  <a:gd name="T8" fmla="*/ 40 w 40"/>
                  <a:gd name="T9" fmla="*/ 4 h 24"/>
                  <a:gd name="T10" fmla="*/ 0 60000 65536"/>
                  <a:gd name="T11" fmla="*/ 0 60000 65536"/>
                  <a:gd name="T12" fmla="*/ 0 60000 65536"/>
                  <a:gd name="T13" fmla="*/ 0 60000 65536"/>
                  <a:gd name="T14" fmla="*/ 0 60000 65536"/>
                  <a:gd name="T15" fmla="*/ 0 w 40"/>
                  <a:gd name="T16" fmla="*/ 0 h 24"/>
                  <a:gd name="T17" fmla="*/ 40 w 40"/>
                  <a:gd name="T18" fmla="*/ 24 h 24"/>
                </a:gdLst>
                <a:ahLst/>
                <a:cxnLst>
                  <a:cxn ang="T10">
                    <a:pos x="T0" y="T1"/>
                  </a:cxn>
                  <a:cxn ang="T11">
                    <a:pos x="T2" y="T3"/>
                  </a:cxn>
                  <a:cxn ang="T12">
                    <a:pos x="T4" y="T5"/>
                  </a:cxn>
                  <a:cxn ang="T13">
                    <a:pos x="T6" y="T7"/>
                  </a:cxn>
                  <a:cxn ang="T14">
                    <a:pos x="T8" y="T9"/>
                  </a:cxn>
                </a:cxnLst>
                <a:rect l="T15" t="T16" r="T17" b="T18"/>
                <a:pathLst>
                  <a:path w="40" h="24">
                    <a:moveTo>
                      <a:pt x="40" y="4"/>
                    </a:moveTo>
                    <a:lnTo>
                      <a:pt x="40" y="24"/>
                    </a:lnTo>
                    <a:lnTo>
                      <a:pt x="0" y="21"/>
                    </a:lnTo>
                    <a:lnTo>
                      <a:pt x="3" y="0"/>
                    </a:lnTo>
                    <a:lnTo>
                      <a:pt x="40" y="4"/>
                    </a:lnTo>
                    <a:close/>
                  </a:path>
                </a:pathLst>
              </a:custGeom>
              <a:noFill/>
              <a:ln w="9525">
                <a:noFill/>
                <a:round/>
                <a:headEnd/>
                <a:tailEnd/>
              </a:ln>
            </p:spPr>
            <p:txBody>
              <a:bodyPr>
                <a:prstTxWarp prst="textNoShape">
                  <a:avLst/>
                </a:prstTxWarp>
              </a:bodyPr>
              <a:lstStyle/>
              <a:p>
                <a:endParaRPr lang="en-US"/>
              </a:p>
            </p:txBody>
          </p:sp>
          <p:sp>
            <p:nvSpPr>
              <p:cNvPr id="71867" name="Freeform 1946"/>
              <p:cNvSpPr>
                <a:spLocks/>
              </p:cNvSpPr>
              <p:nvPr/>
            </p:nvSpPr>
            <p:spPr bwMode="auto">
              <a:xfrm>
                <a:off x="4133" y="2259"/>
                <a:ext cx="9" cy="4"/>
              </a:xfrm>
              <a:custGeom>
                <a:avLst/>
                <a:gdLst>
                  <a:gd name="T0" fmla="*/ 44 w 44"/>
                  <a:gd name="T1" fmla="*/ 2 h 23"/>
                  <a:gd name="T2" fmla="*/ 41 w 44"/>
                  <a:gd name="T3" fmla="*/ 23 h 23"/>
                  <a:gd name="T4" fmla="*/ 0 w 44"/>
                  <a:gd name="T5" fmla="*/ 20 h 23"/>
                  <a:gd name="T6" fmla="*/ 3 w 44"/>
                  <a:gd name="T7" fmla="*/ 0 h 23"/>
                  <a:gd name="T8" fmla="*/ 44 w 44"/>
                  <a:gd name="T9" fmla="*/ 2 h 23"/>
                  <a:gd name="T10" fmla="*/ 0 60000 65536"/>
                  <a:gd name="T11" fmla="*/ 0 60000 65536"/>
                  <a:gd name="T12" fmla="*/ 0 60000 65536"/>
                  <a:gd name="T13" fmla="*/ 0 60000 65536"/>
                  <a:gd name="T14" fmla="*/ 0 60000 65536"/>
                  <a:gd name="T15" fmla="*/ 0 w 44"/>
                  <a:gd name="T16" fmla="*/ 0 h 23"/>
                  <a:gd name="T17" fmla="*/ 44 w 44"/>
                  <a:gd name="T18" fmla="*/ 23 h 23"/>
                </a:gdLst>
                <a:ahLst/>
                <a:cxnLst>
                  <a:cxn ang="T10">
                    <a:pos x="T0" y="T1"/>
                  </a:cxn>
                  <a:cxn ang="T11">
                    <a:pos x="T2" y="T3"/>
                  </a:cxn>
                  <a:cxn ang="T12">
                    <a:pos x="T4" y="T5"/>
                  </a:cxn>
                  <a:cxn ang="T13">
                    <a:pos x="T6" y="T7"/>
                  </a:cxn>
                  <a:cxn ang="T14">
                    <a:pos x="T8" y="T9"/>
                  </a:cxn>
                </a:cxnLst>
                <a:rect l="T15" t="T16" r="T17" b="T18"/>
                <a:pathLst>
                  <a:path w="44" h="23">
                    <a:moveTo>
                      <a:pt x="44" y="2"/>
                    </a:moveTo>
                    <a:lnTo>
                      <a:pt x="41" y="23"/>
                    </a:lnTo>
                    <a:lnTo>
                      <a:pt x="0" y="20"/>
                    </a:lnTo>
                    <a:lnTo>
                      <a:pt x="3" y="0"/>
                    </a:lnTo>
                    <a:lnTo>
                      <a:pt x="44" y="2"/>
                    </a:lnTo>
                    <a:close/>
                  </a:path>
                </a:pathLst>
              </a:custGeom>
              <a:noFill/>
              <a:ln w="9525">
                <a:noFill/>
                <a:round/>
                <a:headEnd/>
                <a:tailEnd/>
              </a:ln>
            </p:spPr>
            <p:txBody>
              <a:bodyPr>
                <a:prstTxWarp prst="textNoShape">
                  <a:avLst/>
                </a:prstTxWarp>
              </a:bodyPr>
              <a:lstStyle/>
              <a:p>
                <a:endParaRPr lang="en-US"/>
              </a:p>
            </p:txBody>
          </p:sp>
          <p:sp>
            <p:nvSpPr>
              <p:cNvPr id="71868" name="Freeform 1947"/>
              <p:cNvSpPr>
                <a:spLocks/>
              </p:cNvSpPr>
              <p:nvPr/>
            </p:nvSpPr>
            <p:spPr bwMode="auto">
              <a:xfrm>
                <a:off x="4124" y="2258"/>
                <a:ext cx="9" cy="5"/>
              </a:xfrm>
              <a:custGeom>
                <a:avLst/>
                <a:gdLst>
                  <a:gd name="T0" fmla="*/ 49 w 49"/>
                  <a:gd name="T1" fmla="*/ 6 h 26"/>
                  <a:gd name="T2" fmla="*/ 46 w 49"/>
                  <a:gd name="T3" fmla="*/ 26 h 26"/>
                  <a:gd name="T4" fmla="*/ 3 w 49"/>
                  <a:gd name="T5" fmla="*/ 17 h 26"/>
                  <a:gd name="T6" fmla="*/ 0 w 49"/>
                  <a:gd name="T7" fmla="*/ 17 h 26"/>
                  <a:gd name="T8" fmla="*/ 6 w 49"/>
                  <a:gd name="T9" fmla="*/ 0 h 26"/>
                  <a:gd name="T10" fmla="*/ 49 w 49"/>
                  <a:gd name="T11" fmla="*/ 6 h 26"/>
                  <a:gd name="T12" fmla="*/ 0 60000 65536"/>
                  <a:gd name="T13" fmla="*/ 0 60000 65536"/>
                  <a:gd name="T14" fmla="*/ 0 60000 65536"/>
                  <a:gd name="T15" fmla="*/ 0 60000 65536"/>
                  <a:gd name="T16" fmla="*/ 0 60000 65536"/>
                  <a:gd name="T17" fmla="*/ 0 60000 65536"/>
                  <a:gd name="T18" fmla="*/ 0 w 49"/>
                  <a:gd name="T19" fmla="*/ 0 h 26"/>
                  <a:gd name="T20" fmla="*/ 49 w 49"/>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49" h="26">
                    <a:moveTo>
                      <a:pt x="49" y="6"/>
                    </a:moveTo>
                    <a:lnTo>
                      <a:pt x="46" y="26"/>
                    </a:lnTo>
                    <a:lnTo>
                      <a:pt x="3" y="17"/>
                    </a:lnTo>
                    <a:lnTo>
                      <a:pt x="0" y="17"/>
                    </a:lnTo>
                    <a:lnTo>
                      <a:pt x="6" y="0"/>
                    </a:lnTo>
                    <a:lnTo>
                      <a:pt x="49" y="6"/>
                    </a:lnTo>
                    <a:close/>
                  </a:path>
                </a:pathLst>
              </a:custGeom>
              <a:noFill/>
              <a:ln w="9525">
                <a:noFill/>
                <a:round/>
                <a:headEnd/>
                <a:tailEnd/>
              </a:ln>
            </p:spPr>
            <p:txBody>
              <a:bodyPr>
                <a:prstTxWarp prst="textNoShape">
                  <a:avLst/>
                </a:prstTxWarp>
              </a:bodyPr>
              <a:lstStyle/>
              <a:p>
                <a:endParaRPr lang="en-US"/>
              </a:p>
            </p:txBody>
          </p:sp>
          <p:sp>
            <p:nvSpPr>
              <p:cNvPr id="71869" name="Freeform 1948"/>
              <p:cNvSpPr>
                <a:spLocks/>
              </p:cNvSpPr>
              <p:nvPr/>
            </p:nvSpPr>
            <p:spPr bwMode="auto">
              <a:xfrm>
                <a:off x="4087" y="2251"/>
                <a:ext cx="38" cy="10"/>
              </a:xfrm>
              <a:custGeom>
                <a:avLst/>
                <a:gdLst>
                  <a:gd name="T0" fmla="*/ 187 w 187"/>
                  <a:gd name="T1" fmla="*/ 31 h 48"/>
                  <a:gd name="T2" fmla="*/ 181 w 187"/>
                  <a:gd name="T3" fmla="*/ 48 h 48"/>
                  <a:gd name="T4" fmla="*/ 0 w 187"/>
                  <a:gd name="T5" fmla="*/ 20 h 48"/>
                  <a:gd name="T6" fmla="*/ 3 w 187"/>
                  <a:gd name="T7" fmla="*/ 0 h 48"/>
                  <a:gd name="T8" fmla="*/ 187 w 187"/>
                  <a:gd name="T9" fmla="*/ 31 h 48"/>
                  <a:gd name="T10" fmla="*/ 0 60000 65536"/>
                  <a:gd name="T11" fmla="*/ 0 60000 65536"/>
                  <a:gd name="T12" fmla="*/ 0 60000 65536"/>
                  <a:gd name="T13" fmla="*/ 0 60000 65536"/>
                  <a:gd name="T14" fmla="*/ 0 60000 65536"/>
                  <a:gd name="T15" fmla="*/ 0 w 187"/>
                  <a:gd name="T16" fmla="*/ 0 h 48"/>
                  <a:gd name="T17" fmla="*/ 187 w 187"/>
                  <a:gd name="T18" fmla="*/ 48 h 48"/>
                </a:gdLst>
                <a:ahLst/>
                <a:cxnLst>
                  <a:cxn ang="T10">
                    <a:pos x="T0" y="T1"/>
                  </a:cxn>
                  <a:cxn ang="T11">
                    <a:pos x="T2" y="T3"/>
                  </a:cxn>
                  <a:cxn ang="T12">
                    <a:pos x="T4" y="T5"/>
                  </a:cxn>
                  <a:cxn ang="T13">
                    <a:pos x="T6" y="T7"/>
                  </a:cxn>
                  <a:cxn ang="T14">
                    <a:pos x="T8" y="T9"/>
                  </a:cxn>
                </a:cxnLst>
                <a:rect l="T15" t="T16" r="T17" b="T18"/>
                <a:pathLst>
                  <a:path w="187" h="48">
                    <a:moveTo>
                      <a:pt x="187" y="31"/>
                    </a:moveTo>
                    <a:lnTo>
                      <a:pt x="181" y="48"/>
                    </a:lnTo>
                    <a:lnTo>
                      <a:pt x="0" y="20"/>
                    </a:lnTo>
                    <a:lnTo>
                      <a:pt x="3" y="0"/>
                    </a:lnTo>
                    <a:lnTo>
                      <a:pt x="187" y="31"/>
                    </a:lnTo>
                    <a:close/>
                  </a:path>
                </a:pathLst>
              </a:custGeom>
              <a:noFill/>
              <a:ln w="9525">
                <a:noFill/>
                <a:round/>
                <a:headEnd/>
                <a:tailEnd/>
              </a:ln>
            </p:spPr>
            <p:txBody>
              <a:bodyPr>
                <a:prstTxWarp prst="textNoShape">
                  <a:avLst/>
                </a:prstTxWarp>
              </a:bodyPr>
              <a:lstStyle/>
              <a:p>
                <a:endParaRPr lang="en-US"/>
              </a:p>
            </p:txBody>
          </p:sp>
          <p:sp>
            <p:nvSpPr>
              <p:cNvPr id="71870" name="Freeform 1949"/>
              <p:cNvSpPr>
                <a:spLocks/>
              </p:cNvSpPr>
              <p:nvPr/>
            </p:nvSpPr>
            <p:spPr bwMode="auto">
              <a:xfrm>
                <a:off x="4069" y="2248"/>
                <a:ext cx="19" cy="7"/>
              </a:xfrm>
              <a:custGeom>
                <a:avLst/>
                <a:gdLst>
                  <a:gd name="T0" fmla="*/ 93 w 93"/>
                  <a:gd name="T1" fmla="*/ 15 h 35"/>
                  <a:gd name="T2" fmla="*/ 90 w 93"/>
                  <a:gd name="T3" fmla="*/ 35 h 35"/>
                  <a:gd name="T4" fmla="*/ 0 w 93"/>
                  <a:gd name="T5" fmla="*/ 20 h 35"/>
                  <a:gd name="T6" fmla="*/ 3 w 93"/>
                  <a:gd name="T7" fmla="*/ 0 h 35"/>
                  <a:gd name="T8" fmla="*/ 93 w 93"/>
                  <a:gd name="T9" fmla="*/ 15 h 35"/>
                  <a:gd name="T10" fmla="*/ 0 60000 65536"/>
                  <a:gd name="T11" fmla="*/ 0 60000 65536"/>
                  <a:gd name="T12" fmla="*/ 0 60000 65536"/>
                  <a:gd name="T13" fmla="*/ 0 60000 65536"/>
                  <a:gd name="T14" fmla="*/ 0 60000 65536"/>
                  <a:gd name="T15" fmla="*/ 0 w 93"/>
                  <a:gd name="T16" fmla="*/ 0 h 35"/>
                  <a:gd name="T17" fmla="*/ 93 w 93"/>
                  <a:gd name="T18" fmla="*/ 35 h 35"/>
                </a:gdLst>
                <a:ahLst/>
                <a:cxnLst>
                  <a:cxn ang="T10">
                    <a:pos x="T0" y="T1"/>
                  </a:cxn>
                  <a:cxn ang="T11">
                    <a:pos x="T2" y="T3"/>
                  </a:cxn>
                  <a:cxn ang="T12">
                    <a:pos x="T4" y="T5"/>
                  </a:cxn>
                  <a:cxn ang="T13">
                    <a:pos x="T6" y="T7"/>
                  </a:cxn>
                  <a:cxn ang="T14">
                    <a:pos x="T8" y="T9"/>
                  </a:cxn>
                </a:cxnLst>
                <a:rect l="T15" t="T16" r="T17" b="T18"/>
                <a:pathLst>
                  <a:path w="93" h="35">
                    <a:moveTo>
                      <a:pt x="93" y="15"/>
                    </a:moveTo>
                    <a:lnTo>
                      <a:pt x="90" y="35"/>
                    </a:lnTo>
                    <a:lnTo>
                      <a:pt x="0" y="20"/>
                    </a:lnTo>
                    <a:lnTo>
                      <a:pt x="3" y="0"/>
                    </a:lnTo>
                    <a:lnTo>
                      <a:pt x="93" y="15"/>
                    </a:lnTo>
                    <a:close/>
                  </a:path>
                </a:pathLst>
              </a:custGeom>
              <a:noFill/>
              <a:ln w="9525">
                <a:noFill/>
                <a:round/>
                <a:headEnd/>
                <a:tailEnd/>
              </a:ln>
            </p:spPr>
            <p:txBody>
              <a:bodyPr>
                <a:prstTxWarp prst="textNoShape">
                  <a:avLst/>
                </a:prstTxWarp>
              </a:bodyPr>
              <a:lstStyle/>
              <a:p>
                <a:endParaRPr lang="en-US"/>
              </a:p>
            </p:txBody>
          </p:sp>
          <p:sp>
            <p:nvSpPr>
              <p:cNvPr id="71871" name="Freeform 1950"/>
              <p:cNvSpPr>
                <a:spLocks/>
              </p:cNvSpPr>
              <p:nvPr/>
            </p:nvSpPr>
            <p:spPr bwMode="auto">
              <a:xfrm>
                <a:off x="4051" y="2246"/>
                <a:ext cx="19" cy="6"/>
              </a:xfrm>
              <a:custGeom>
                <a:avLst/>
                <a:gdLst>
                  <a:gd name="T0" fmla="*/ 95 w 95"/>
                  <a:gd name="T1" fmla="*/ 11 h 31"/>
                  <a:gd name="T2" fmla="*/ 92 w 95"/>
                  <a:gd name="T3" fmla="*/ 31 h 31"/>
                  <a:gd name="T4" fmla="*/ 0 w 95"/>
                  <a:gd name="T5" fmla="*/ 20 h 31"/>
                  <a:gd name="T6" fmla="*/ 3 w 95"/>
                  <a:gd name="T7" fmla="*/ 0 h 31"/>
                  <a:gd name="T8" fmla="*/ 95 w 95"/>
                  <a:gd name="T9" fmla="*/ 11 h 31"/>
                  <a:gd name="T10" fmla="*/ 0 60000 65536"/>
                  <a:gd name="T11" fmla="*/ 0 60000 65536"/>
                  <a:gd name="T12" fmla="*/ 0 60000 65536"/>
                  <a:gd name="T13" fmla="*/ 0 60000 65536"/>
                  <a:gd name="T14" fmla="*/ 0 60000 65536"/>
                  <a:gd name="T15" fmla="*/ 0 w 95"/>
                  <a:gd name="T16" fmla="*/ 0 h 31"/>
                  <a:gd name="T17" fmla="*/ 95 w 95"/>
                  <a:gd name="T18" fmla="*/ 31 h 31"/>
                </a:gdLst>
                <a:ahLst/>
                <a:cxnLst>
                  <a:cxn ang="T10">
                    <a:pos x="T0" y="T1"/>
                  </a:cxn>
                  <a:cxn ang="T11">
                    <a:pos x="T2" y="T3"/>
                  </a:cxn>
                  <a:cxn ang="T12">
                    <a:pos x="T4" y="T5"/>
                  </a:cxn>
                  <a:cxn ang="T13">
                    <a:pos x="T6" y="T7"/>
                  </a:cxn>
                  <a:cxn ang="T14">
                    <a:pos x="T8" y="T9"/>
                  </a:cxn>
                </a:cxnLst>
                <a:rect l="T15" t="T16" r="T17" b="T18"/>
                <a:pathLst>
                  <a:path w="95" h="31">
                    <a:moveTo>
                      <a:pt x="95" y="11"/>
                    </a:moveTo>
                    <a:lnTo>
                      <a:pt x="92" y="31"/>
                    </a:lnTo>
                    <a:lnTo>
                      <a:pt x="0" y="20"/>
                    </a:lnTo>
                    <a:lnTo>
                      <a:pt x="3" y="0"/>
                    </a:lnTo>
                    <a:lnTo>
                      <a:pt x="95" y="11"/>
                    </a:lnTo>
                    <a:close/>
                  </a:path>
                </a:pathLst>
              </a:custGeom>
              <a:noFill/>
              <a:ln w="9525">
                <a:noFill/>
                <a:round/>
                <a:headEnd/>
                <a:tailEnd/>
              </a:ln>
            </p:spPr>
            <p:txBody>
              <a:bodyPr>
                <a:prstTxWarp prst="textNoShape">
                  <a:avLst/>
                </a:prstTxWarp>
              </a:bodyPr>
              <a:lstStyle/>
              <a:p>
                <a:endParaRPr lang="en-US"/>
              </a:p>
            </p:txBody>
          </p:sp>
          <p:sp>
            <p:nvSpPr>
              <p:cNvPr id="71872" name="Freeform 1951"/>
              <p:cNvSpPr>
                <a:spLocks/>
              </p:cNvSpPr>
              <p:nvPr/>
            </p:nvSpPr>
            <p:spPr bwMode="auto">
              <a:xfrm>
                <a:off x="4033" y="2245"/>
                <a:ext cx="19" cy="5"/>
              </a:xfrm>
              <a:custGeom>
                <a:avLst/>
                <a:gdLst>
                  <a:gd name="T0" fmla="*/ 93 w 93"/>
                  <a:gd name="T1" fmla="*/ 6 h 26"/>
                  <a:gd name="T2" fmla="*/ 90 w 93"/>
                  <a:gd name="T3" fmla="*/ 26 h 26"/>
                  <a:gd name="T4" fmla="*/ 0 w 93"/>
                  <a:gd name="T5" fmla="*/ 20 h 26"/>
                  <a:gd name="T6" fmla="*/ 0 w 93"/>
                  <a:gd name="T7" fmla="*/ 0 h 26"/>
                  <a:gd name="T8" fmla="*/ 93 w 93"/>
                  <a:gd name="T9" fmla="*/ 6 h 26"/>
                  <a:gd name="T10" fmla="*/ 0 60000 65536"/>
                  <a:gd name="T11" fmla="*/ 0 60000 65536"/>
                  <a:gd name="T12" fmla="*/ 0 60000 65536"/>
                  <a:gd name="T13" fmla="*/ 0 60000 65536"/>
                  <a:gd name="T14" fmla="*/ 0 60000 65536"/>
                  <a:gd name="T15" fmla="*/ 0 w 93"/>
                  <a:gd name="T16" fmla="*/ 0 h 26"/>
                  <a:gd name="T17" fmla="*/ 93 w 93"/>
                  <a:gd name="T18" fmla="*/ 26 h 26"/>
                </a:gdLst>
                <a:ahLst/>
                <a:cxnLst>
                  <a:cxn ang="T10">
                    <a:pos x="T0" y="T1"/>
                  </a:cxn>
                  <a:cxn ang="T11">
                    <a:pos x="T2" y="T3"/>
                  </a:cxn>
                  <a:cxn ang="T12">
                    <a:pos x="T4" y="T5"/>
                  </a:cxn>
                  <a:cxn ang="T13">
                    <a:pos x="T6" y="T7"/>
                  </a:cxn>
                  <a:cxn ang="T14">
                    <a:pos x="T8" y="T9"/>
                  </a:cxn>
                </a:cxnLst>
                <a:rect l="T15" t="T16" r="T17" b="T18"/>
                <a:pathLst>
                  <a:path w="93" h="26">
                    <a:moveTo>
                      <a:pt x="93" y="6"/>
                    </a:moveTo>
                    <a:lnTo>
                      <a:pt x="90" y="26"/>
                    </a:lnTo>
                    <a:lnTo>
                      <a:pt x="0" y="20"/>
                    </a:lnTo>
                    <a:lnTo>
                      <a:pt x="0" y="0"/>
                    </a:lnTo>
                    <a:lnTo>
                      <a:pt x="93" y="6"/>
                    </a:lnTo>
                    <a:close/>
                  </a:path>
                </a:pathLst>
              </a:custGeom>
              <a:noFill/>
              <a:ln w="9525">
                <a:noFill/>
                <a:round/>
                <a:headEnd/>
                <a:tailEnd/>
              </a:ln>
            </p:spPr>
            <p:txBody>
              <a:bodyPr>
                <a:prstTxWarp prst="textNoShape">
                  <a:avLst/>
                </a:prstTxWarp>
              </a:bodyPr>
              <a:lstStyle/>
              <a:p>
                <a:endParaRPr lang="en-US"/>
              </a:p>
            </p:txBody>
          </p:sp>
          <p:sp>
            <p:nvSpPr>
              <p:cNvPr id="71873" name="Freeform 1952"/>
              <p:cNvSpPr>
                <a:spLocks/>
              </p:cNvSpPr>
              <p:nvPr/>
            </p:nvSpPr>
            <p:spPr bwMode="auto">
              <a:xfrm>
                <a:off x="4015" y="2244"/>
                <a:ext cx="18" cy="5"/>
              </a:xfrm>
              <a:custGeom>
                <a:avLst/>
                <a:gdLst>
                  <a:gd name="T0" fmla="*/ 88 w 88"/>
                  <a:gd name="T1" fmla="*/ 4 h 24"/>
                  <a:gd name="T2" fmla="*/ 88 w 88"/>
                  <a:gd name="T3" fmla="*/ 24 h 24"/>
                  <a:gd name="T4" fmla="*/ 0 w 88"/>
                  <a:gd name="T5" fmla="*/ 21 h 24"/>
                  <a:gd name="T6" fmla="*/ 0 w 88"/>
                  <a:gd name="T7" fmla="*/ 0 h 24"/>
                  <a:gd name="T8" fmla="*/ 88 w 88"/>
                  <a:gd name="T9" fmla="*/ 4 h 24"/>
                  <a:gd name="T10" fmla="*/ 0 60000 65536"/>
                  <a:gd name="T11" fmla="*/ 0 60000 65536"/>
                  <a:gd name="T12" fmla="*/ 0 60000 65536"/>
                  <a:gd name="T13" fmla="*/ 0 60000 65536"/>
                  <a:gd name="T14" fmla="*/ 0 60000 65536"/>
                  <a:gd name="T15" fmla="*/ 0 w 88"/>
                  <a:gd name="T16" fmla="*/ 0 h 24"/>
                  <a:gd name="T17" fmla="*/ 88 w 88"/>
                  <a:gd name="T18" fmla="*/ 24 h 24"/>
                </a:gdLst>
                <a:ahLst/>
                <a:cxnLst>
                  <a:cxn ang="T10">
                    <a:pos x="T0" y="T1"/>
                  </a:cxn>
                  <a:cxn ang="T11">
                    <a:pos x="T2" y="T3"/>
                  </a:cxn>
                  <a:cxn ang="T12">
                    <a:pos x="T4" y="T5"/>
                  </a:cxn>
                  <a:cxn ang="T13">
                    <a:pos x="T6" y="T7"/>
                  </a:cxn>
                  <a:cxn ang="T14">
                    <a:pos x="T8" y="T9"/>
                  </a:cxn>
                </a:cxnLst>
                <a:rect l="T15" t="T16" r="T17" b="T18"/>
                <a:pathLst>
                  <a:path w="88" h="24">
                    <a:moveTo>
                      <a:pt x="88" y="4"/>
                    </a:moveTo>
                    <a:lnTo>
                      <a:pt x="88" y="24"/>
                    </a:lnTo>
                    <a:lnTo>
                      <a:pt x="0" y="21"/>
                    </a:lnTo>
                    <a:lnTo>
                      <a:pt x="0" y="0"/>
                    </a:lnTo>
                    <a:lnTo>
                      <a:pt x="88" y="4"/>
                    </a:lnTo>
                    <a:close/>
                  </a:path>
                </a:pathLst>
              </a:custGeom>
              <a:noFill/>
              <a:ln w="9525">
                <a:noFill/>
                <a:round/>
                <a:headEnd/>
                <a:tailEnd/>
              </a:ln>
            </p:spPr>
            <p:txBody>
              <a:bodyPr>
                <a:prstTxWarp prst="textNoShape">
                  <a:avLst/>
                </a:prstTxWarp>
              </a:bodyPr>
              <a:lstStyle/>
              <a:p>
                <a:endParaRPr lang="en-US"/>
              </a:p>
            </p:txBody>
          </p:sp>
          <p:sp>
            <p:nvSpPr>
              <p:cNvPr id="71874" name="Freeform 1953"/>
              <p:cNvSpPr>
                <a:spLocks/>
              </p:cNvSpPr>
              <p:nvPr/>
            </p:nvSpPr>
            <p:spPr bwMode="auto">
              <a:xfrm>
                <a:off x="4007" y="2244"/>
                <a:ext cx="8" cy="5"/>
              </a:xfrm>
              <a:custGeom>
                <a:avLst/>
                <a:gdLst>
                  <a:gd name="T0" fmla="*/ 43 w 43"/>
                  <a:gd name="T1" fmla="*/ 0 h 24"/>
                  <a:gd name="T2" fmla="*/ 43 w 43"/>
                  <a:gd name="T3" fmla="*/ 21 h 24"/>
                  <a:gd name="T4" fmla="*/ 0 w 43"/>
                  <a:gd name="T5" fmla="*/ 24 h 24"/>
                  <a:gd name="T6" fmla="*/ 0 w 43"/>
                  <a:gd name="T7" fmla="*/ 4 h 24"/>
                  <a:gd name="T8" fmla="*/ 43 w 43"/>
                  <a:gd name="T9" fmla="*/ 0 h 24"/>
                  <a:gd name="T10" fmla="*/ 0 60000 65536"/>
                  <a:gd name="T11" fmla="*/ 0 60000 65536"/>
                  <a:gd name="T12" fmla="*/ 0 60000 65536"/>
                  <a:gd name="T13" fmla="*/ 0 60000 65536"/>
                  <a:gd name="T14" fmla="*/ 0 60000 65536"/>
                  <a:gd name="T15" fmla="*/ 0 w 43"/>
                  <a:gd name="T16" fmla="*/ 0 h 24"/>
                  <a:gd name="T17" fmla="*/ 43 w 43"/>
                  <a:gd name="T18" fmla="*/ 24 h 24"/>
                </a:gdLst>
                <a:ahLst/>
                <a:cxnLst>
                  <a:cxn ang="T10">
                    <a:pos x="T0" y="T1"/>
                  </a:cxn>
                  <a:cxn ang="T11">
                    <a:pos x="T2" y="T3"/>
                  </a:cxn>
                  <a:cxn ang="T12">
                    <a:pos x="T4" y="T5"/>
                  </a:cxn>
                  <a:cxn ang="T13">
                    <a:pos x="T6" y="T7"/>
                  </a:cxn>
                  <a:cxn ang="T14">
                    <a:pos x="T8" y="T9"/>
                  </a:cxn>
                </a:cxnLst>
                <a:rect l="T15" t="T16" r="T17" b="T18"/>
                <a:pathLst>
                  <a:path w="43" h="24">
                    <a:moveTo>
                      <a:pt x="43" y="0"/>
                    </a:moveTo>
                    <a:lnTo>
                      <a:pt x="43" y="21"/>
                    </a:lnTo>
                    <a:lnTo>
                      <a:pt x="0" y="24"/>
                    </a:lnTo>
                    <a:lnTo>
                      <a:pt x="0" y="4"/>
                    </a:lnTo>
                    <a:lnTo>
                      <a:pt x="43" y="0"/>
                    </a:lnTo>
                    <a:close/>
                  </a:path>
                </a:pathLst>
              </a:custGeom>
              <a:noFill/>
              <a:ln w="9525">
                <a:noFill/>
                <a:round/>
                <a:headEnd/>
                <a:tailEnd/>
              </a:ln>
            </p:spPr>
            <p:txBody>
              <a:bodyPr>
                <a:prstTxWarp prst="textNoShape">
                  <a:avLst/>
                </a:prstTxWarp>
              </a:bodyPr>
              <a:lstStyle/>
              <a:p>
                <a:endParaRPr lang="en-US"/>
              </a:p>
            </p:txBody>
          </p:sp>
          <p:sp>
            <p:nvSpPr>
              <p:cNvPr id="71875" name="Freeform 1954"/>
              <p:cNvSpPr>
                <a:spLocks/>
              </p:cNvSpPr>
              <p:nvPr/>
            </p:nvSpPr>
            <p:spPr bwMode="auto">
              <a:xfrm>
                <a:off x="3998" y="2245"/>
                <a:ext cx="9" cy="5"/>
              </a:xfrm>
              <a:custGeom>
                <a:avLst/>
                <a:gdLst>
                  <a:gd name="T0" fmla="*/ 44 w 44"/>
                  <a:gd name="T1" fmla="*/ 0 h 23"/>
                  <a:gd name="T2" fmla="*/ 44 w 44"/>
                  <a:gd name="T3" fmla="*/ 20 h 23"/>
                  <a:gd name="T4" fmla="*/ 3 w 44"/>
                  <a:gd name="T5" fmla="*/ 23 h 23"/>
                  <a:gd name="T6" fmla="*/ 0 w 44"/>
                  <a:gd name="T7" fmla="*/ 3 h 23"/>
                  <a:gd name="T8" fmla="*/ 44 w 44"/>
                  <a:gd name="T9" fmla="*/ 0 h 23"/>
                  <a:gd name="T10" fmla="*/ 0 60000 65536"/>
                  <a:gd name="T11" fmla="*/ 0 60000 65536"/>
                  <a:gd name="T12" fmla="*/ 0 60000 65536"/>
                  <a:gd name="T13" fmla="*/ 0 60000 65536"/>
                  <a:gd name="T14" fmla="*/ 0 60000 65536"/>
                  <a:gd name="T15" fmla="*/ 0 w 44"/>
                  <a:gd name="T16" fmla="*/ 0 h 23"/>
                  <a:gd name="T17" fmla="*/ 44 w 44"/>
                  <a:gd name="T18" fmla="*/ 23 h 23"/>
                </a:gdLst>
                <a:ahLst/>
                <a:cxnLst>
                  <a:cxn ang="T10">
                    <a:pos x="T0" y="T1"/>
                  </a:cxn>
                  <a:cxn ang="T11">
                    <a:pos x="T2" y="T3"/>
                  </a:cxn>
                  <a:cxn ang="T12">
                    <a:pos x="T4" y="T5"/>
                  </a:cxn>
                  <a:cxn ang="T13">
                    <a:pos x="T6" y="T7"/>
                  </a:cxn>
                  <a:cxn ang="T14">
                    <a:pos x="T8" y="T9"/>
                  </a:cxn>
                </a:cxnLst>
                <a:rect l="T15" t="T16" r="T17" b="T18"/>
                <a:pathLst>
                  <a:path w="44" h="23">
                    <a:moveTo>
                      <a:pt x="44" y="0"/>
                    </a:moveTo>
                    <a:lnTo>
                      <a:pt x="44" y="20"/>
                    </a:lnTo>
                    <a:lnTo>
                      <a:pt x="3" y="23"/>
                    </a:lnTo>
                    <a:lnTo>
                      <a:pt x="0" y="3"/>
                    </a:lnTo>
                    <a:lnTo>
                      <a:pt x="44" y="0"/>
                    </a:lnTo>
                    <a:close/>
                  </a:path>
                </a:pathLst>
              </a:custGeom>
              <a:noFill/>
              <a:ln w="9525">
                <a:noFill/>
                <a:round/>
                <a:headEnd/>
                <a:tailEnd/>
              </a:ln>
            </p:spPr>
            <p:txBody>
              <a:bodyPr>
                <a:prstTxWarp prst="textNoShape">
                  <a:avLst/>
                </a:prstTxWarp>
              </a:bodyPr>
              <a:lstStyle/>
              <a:p>
                <a:endParaRPr lang="en-US"/>
              </a:p>
            </p:txBody>
          </p:sp>
          <p:sp>
            <p:nvSpPr>
              <p:cNvPr id="71876" name="Freeform 1955"/>
              <p:cNvSpPr>
                <a:spLocks/>
              </p:cNvSpPr>
              <p:nvPr/>
            </p:nvSpPr>
            <p:spPr bwMode="auto">
              <a:xfrm>
                <a:off x="3989" y="2246"/>
                <a:ext cx="10" cy="5"/>
              </a:xfrm>
              <a:custGeom>
                <a:avLst/>
                <a:gdLst>
                  <a:gd name="T0" fmla="*/ 43 w 46"/>
                  <a:gd name="T1" fmla="*/ 0 h 25"/>
                  <a:gd name="T2" fmla="*/ 46 w 46"/>
                  <a:gd name="T3" fmla="*/ 20 h 25"/>
                  <a:gd name="T4" fmla="*/ 3 w 46"/>
                  <a:gd name="T5" fmla="*/ 25 h 25"/>
                  <a:gd name="T6" fmla="*/ 0 w 46"/>
                  <a:gd name="T7" fmla="*/ 6 h 25"/>
                  <a:gd name="T8" fmla="*/ 43 w 46"/>
                  <a:gd name="T9" fmla="*/ 0 h 25"/>
                  <a:gd name="T10" fmla="*/ 0 60000 65536"/>
                  <a:gd name="T11" fmla="*/ 0 60000 65536"/>
                  <a:gd name="T12" fmla="*/ 0 60000 65536"/>
                  <a:gd name="T13" fmla="*/ 0 60000 65536"/>
                  <a:gd name="T14" fmla="*/ 0 60000 65536"/>
                  <a:gd name="T15" fmla="*/ 0 w 46"/>
                  <a:gd name="T16" fmla="*/ 0 h 25"/>
                  <a:gd name="T17" fmla="*/ 46 w 46"/>
                  <a:gd name="T18" fmla="*/ 25 h 25"/>
                </a:gdLst>
                <a:ahLst/>
                <a:cxnLst>
                  <a:cxn ang="T10">
                    <a:pos x="T0" y="T1"/>
                  </a:cxn>
                  <a:cxn ang="T11">
                    <a:pos x="T2" y="T3"/>
                  </a:cxn>
                  <a:cxn ang="T12">
                    <a:pos x="T4" y="T5"/>
                  </a:cxn>
                  <a:cxn ang="T13">
                    <a:pos x="T6" y="T7"/>
                  </a:cxn>
                  <a:cxn ang="T14">
                    <a:pos x="T8" y="T9"/>
                  </a:cxn>
                </a:cxnLst>
                <a:rect l="T15" t="T16" r="T17" b="T18"/>
                <a:pathLst>
                  <a:path w="46" h="25">
                    <a:moveTo>
                      <a:pt x="43" y="0"/>
                    </a:moveTo>
                    <a:lnTo>
                      <a:pt x="46" y="20"/>
                    </a:lnTo>
                    <a:lnTo>
                      <a:pt x="3" y="25"/>
                    </a:lnTo>
                    <a:lnTo>
                      <a:pt x="0" y="6"/>
                    </a:lnTo>
                    <a:lnTo>
                      <a:pt x="43" y="0"/>
                    </a:lnTo>
                    <a:close/>
                  </a:path>
                </a:pathLst>
              </a:custGeom>
              <a:noFill/>
              <a:ln w="9525">
                <a:noFill/>
                <a:round/>
                <a:headEnd/>
                <a:tailEnd/>
              </a:ln>
            </p:spPr>
            <p:txBody>
              <a:bodyPr>
                <a:prstTxWarp prst="textNoShape">
                  <a:avLst/>
                </a:prstTxWarp>
              </a:bodyPr>
              <a:lstStyle/>
              <a:p>
                <a:endParaRPr lang="en-US"/>
              </a:p>
            </p:txBody>
          </p:sp>
          <p:sp>
            <p:nvSpPr>
              <p:cNvPr id="71877" name="Freeform 1956"/>
              <p:cNvSpPr>
                <a:spLocks/>
              </p:cNvSpPr>
              <p:nvPr/>
            </p:nvSpPr>
            <p:spPr bwMode="auto">
              <a:xfrm>
                <a:off x="3981" y="2247"/>
                <a:ext cx="9" cy="5"/>
              </a:xfrm>
              <a:custGeom>
                <a:avLst/>
                <a:gdLst>
                  <a:gd name="T0" fmla="*/ 43 w 46"/>
                  <a:gd name="T1" fmla="*/ 0 h 28"/>
                  <a:gd name="T2" fmla="*/ 46 w 46"/>
                  <a:gd name="T3" fmla="*/ 19 h 28"/>
                  <a:gd name="T4" fmla="*/ 5 w 46"/>
                  <a:gd name="T5" fmla="*/ 28 h 28"/>
                  <a:gd name="T6" fmla="*/ 0 w 46"/>
                  <a:gd name="T7" fmla="*/ 8 h 28"/>
                  <a:gd name="T8" fmla="*/ 43 w 46"/>
                  <a:gd name="T9" fmla="*/ 0 h 28"/>
                  <a:gd name="T10" fmla="*/ 0 60000 65536"/>
                  <a:gd name="T11" fmla="*/ 0 60000 65536"/>
                  <a:gd name="T12" fmla="*/ 0 60000 65536"/>
                  <a:gd name="T13" fmla="*/ 0 60000 65536"/>
                  <a:gd name="T14" fmla="*/ 0 60000 65536"/>
                  <a:gd name="T15" fmla="*/ 0 w 46"/>
                  <a:gd name="T16" fmla="*/ 0 h 28"/>
                  <a:gd name="T17" fmla="*/ 46 w 46"/>
                  <a:gd name="T18" fmla="*/ 28 h 28"/>
                </a:gdLst>
                <a:ahLst/>
                <a:cxnLst>
                  <a:cxn ang="T10">
                    <a:pos x="T0" y="T1"/>
                  </a:cxn>
                  <a:cxn ang="T11">
                    <a:pos x="T2" y="T3"/>
                  </a:cxn>
                  <a:cxn ang="T12">
                    <a:pos x="T4" y="T5"/>
                  </a:cxn>
                  <a:cxn ang="T13">
                    <a:pos x="T6" y="T7"/>
                  </a:cxn>
                  <a:cxn ang="T14">
                    <a:pos x="T8" y="T9"/>
                  </a:cxn>
                </a:cxnLst>
                <a:rect l="T15" t="T16" r="T17" b="T18"/>
                <a:pathLst>
                  <a:path w="46" h="28">
                    <a:moveTo>
                      <a:pt x="43" y="0"/>
                    </a:moveTo>
                    <a:lnTo>
                      <a:pt x="46" y="19"/>
                    </a:lnTo>
                    <a:lnTo>
                      <a:pt x="5" y="28"/>
                    </a:lnTo>
                    <a:lnTo>
                      <a:pt x="0" y="8"/>
                    </a:lnTo>
                    <a:lnTo>
                      <a:pt x="43" y="0"/>
                    </a:lnTo>
                    <a:close/>
                  </a:path>
                </a:pathLst>
              </a:custGeom>
              <a:noFill/>
              <a:ln w="9525">
                <a:noFill/>
                <a:round/>
                <a:headEnd/>
                <a:tailEnd/>
              </a:ln>
            </p:spPr>
            <p:txBody>
              <a:bodyPr>
                <a:prstTxWarp prst="textNoShape">
                  <a:avLst/>
                </a:prstTxWarp>
              </a:bodyPr>
              <a:lstStyle/>
              <a:p>
                <a:endParaRPr lang="en-US"/>
              </a:p>
            </p:txBody>
          </p:sp>
          <p:sp>
            <p:nvSpPr>
              <p:cNvPr id="71878" name="Freeform 1957"/>
              <p:cNvSpPr>
                <a:spLocks/>
              </p:cNvSpPr>
              <p:nvPr/>
            </p:nvSpPr>
            <p:spPr bwMode="auto">
              <a:xfrm>
                <a:off x="3973" y="2248"/>
                <a:ext cx="9" cy="7"/>
              </a:xfrm>
              <a:custGeom>
                <a:avLst/>
                <a:gdLst>
                  <a:gd name="T0" fmla="*/ 40 w 45"/>
                  <a:gd name="T1" fmla="*/ 0 h 32"/>
                  <a:gd name="T2" fmla="*/ 45 w 45"/>
                  <a:gd name="T3" fmla="*/ 20 h 32"/>
                  <a:gd name="T4" fmla="*/ 5 w 45"/>
                  <a:gd name="T5" fmla="*/ 32 h 32"/>
                  <a:gd name="T6" fmla="*/ 0 w 45"/>
                  <a:gd name="T7" fmla="*/ 11 h 32"/>
                  <a:gd name="T8" fmla="*/ 40 w 45"/>
                  <a:gd name="T9" fmla="*/ 0 h 32"/>
                  <a:gd name="T10" fmla="*/ 0 60000 65536"/>
                  <a:gd name="T11" fmla="*/ 0 60000 65536"/>
                  <a:gd name="T12" fmla="*/ 0 60000 65536"/>
                  <a:gd name="T13" fmla="*/ 0 60000 65536"/>
                  <a:gd name="T14" fmla="*/ 0 60000 65536"/>
                  <a:gd name="T15" fmla="*/ 0 w 45"/>
                  <a:gd name="T16" fmla="*/ 0 h 32"/>
                  <a:gd name="T17" fmla="*/ 45 w 45"/>
                  <a:gd name="T18" fmla="*/ 32 h 32"/>
                </a:gdLst>
                <a:ahLst/>
                <a:cxnLst>
                  <a:cxn ang="T10">
                    <a:pos x="T0" y="T1"/>
                  </a:cxn>
                  <a:cxn ang="T11">
                    <a:pos x="T2" y="T3"/>
                  </a:cxn>
                  <a:cxn ang="T12">
                    <a:pos x="T4" y="T5"/>
                  </a:cxn>
                  <a:cxn ang="T13">
                    <a:pos x="T6" y="T7"/>
                  </a:cxn>
                  <a:cxn ang="T14">
                    <a:pos x="T8" y="T9"/>
                  </a:cxn>
                </a:cxnLst>
                <a:rect l="T15" t="T16" r="T17" b="T18"/>
                <a:pathLst>
                  <a:path w="45" h="32">
                    <a:moveTo>
                      <a:pt x="40" y="0"/>
                    </a:moveTo>
                    <a:lnTo>
                      <a:pt x="45" y="20"/>
                    </a:lnTo>
                    <a:lnTo>
                      <a:pt x="5" y="32"/>
                    </a:lnTo>
                    <a:lnTo>
                      <a:pt x="0" y="11"/>
                    </a:lnTo>
                    <a:lnTo>
                      <a:pt x="40" y="0"/>
                    </a:lnTo>
                    <a:close/>
                  </a:path>
                </a:pathLst>
              </a:custGeom>
              <a:noFill/>
              <a:ln w="9525">
                <a:noFill/>
                <a:round/>
                <a:headEnd/>
                <a:tailEnd/>
              </a:ln>
            </p:spPr>
            <p:txBody>
              <a:bodyPr>
                <a:prstTxWarp prst="textNoShape">
                  <a:avLst/>
                </a:prstTxWarp>
              </a:bodyPr>
              <a:lstStyle/>
              <a:p>
                <a:endParaRPr lang="en-US"/>
              </a:p>
            </p:txBody>
          </p:sp>
          <p:sp>
            <p:nvSpPr>
              <p:cNvPr id="71879" name="Freeform 1958"/>
              <p:cNvSpPr>
                <a:spLocks/>
              </p:cNvSpPr>
              <p:nvPr/>
            </p:nvSpPr>
            <p:spPr bwMode="auto">
              <a:xfrm>
                <a:off x="3964" y="2251"/>
                <a:ext cx="10" cy="6"/>
              </a:xfrm>
              <a:custGeom>
                <a:avLst/>
                <a:gdLst>
                  <a:gd name="T0" fmla="*/ 44 w 49"/>
                  <a:gd name="T1" fmla="*/ 0 h 32"/>
                  <a:gd name="T2" fmla="*/ 49 w 49"/>
                  <a:gd name="T3" fmla="*/ 21 h 32"/>
                  <a:gd name="T4" fmla="*/ 9 w 49"/>
                  <a:gd name="T5" fmla="*/ 32 h 32"/>
                  <a:gd name="T6" fmla="*/ 0 w 49"/>
                  <a:gd name="T7" fmla="*/ 15 h 32"/>
                  <a:gd name="T8" fmla="*/ 3 w 49"/>
                  <a:gd name="T9" fmla="*/ 15 h 32"/>
                  <a:gd name="T10" fmla="*/ 44 w 49"/>
                  <a:gd name="T11" fmla="*/ 0 h 32"/>
                  <a:gd name="T12" fmla="*/ 0 60000 65536"/>
                  <a:gd name="T13" fmla="*/ 0 60000 65536"/>
                  <a:gd name="T14" fmla="*/ 0 60000 65536"/>
                  <a:gd name="T15" fmla="*/ 0 60000 65536"/>
                  <a:gd name="T16" fmla="*/ 0 60000 65536"/>
                  <a:gd name="T17" fmla="*/ 0 60000 65536"/>
                  <a:gd name="T18" fmla="*/ 0 w 49"/>
                  <a:gd name="T19" fmla="*/ 0 h 32"/>
                  <a:gd name="T20" fmla="*/ 49 w 49"/>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49" h="32">
                    <a:moveTo>
                      <a:pt x="44" y="0"/>
                    </a:moveTo>
                    <a:lnTo>
                      <a:pt x="49" y="21"/>
                    </a:lnTo>
                    <a:lnTo>
                      <a:pt x="9" y="32"/>
                    </a:lnTo>
                    <a:lnTo>
                      <a:pt x="0" y="15"/>
                    </a:lnTo>
                    <a:lnTo>
                      <a:pt x="3" y="15"/>
                    </a:lnTo>
                    <a:lnTo>
                      <a:pt x="44" y="0"/>
                    </a:lnTo>
                    <a:close/>
                  </a:path>
                </a:pathLst>
              </a:custGeom>
              <a:noFill/>
              <a:ln w="9525">
                <a:noFill/>
                <a:round/>
                <a:headEnd/>
                <a:tailEnd/>
              </a:ln>
            </p:spPr>
            <p:txBody>
              <a:bodyPr>
                <a:prstTxWarp prst="textNoShape">
                  <a:avLst/>
                </a:prstTxWarp>
              </a:bodyPr>
              <a:lstStyle/>
              <a:p>
                <a:endParaRPr lang="en-US"/>
              </a:p>
            </p:txBody>
          </p:sp>
          <p:sp>
            <p:nvSpPr>
              <p:cNvPr id="71880" name="Freeform 1959"/>
              <p:cNvSpPr>
                <a:spLocks/>
              </p:cNvSpPr>
              <p:nvPr/>
            </p:nvSpPr>
            <p:spPr bwMode="auto">
              <a:xfrm>
                <a:off x="3956" y="2254"/>
                <a:ext cx="10" cy="7"/>
              </a:xfrm>
              <a:custGeom>
                <a:avLst/>
                <a:gdLst>
                  <a:gd name="T0" fmla="*/ 38 w 47"/>
                  <a:gd name="T1" fmla="*/ 0 h 35"/>
                  <a:gd name="T2" fmla="*/ 47 w 47"/>
                  <a:gd name="T3" fmla="*/ 17 h 35"/>
                  <a:gd name="T4" fmla="*/ 9 w 47"/>
                  <a:gd name="T5" fmla="*/ 35 h 35"/>
                  <a:gd name="T6" fmla="*/ 0 w 47"/>
                  <a:gd name="T7" fmla="*/ 17 h 35"/>
                  <a:gd name="T8" fmla="*/ 38 w 47"/>
                  <a:gd name="T9" fmla="*/ 0 h 35"/>
                  <a:gd name="T10" fmla="*/ 0 60000 65536"/>
                  <a:gd name="T11" fmla="*/ 0 60000 65536"/>
                  <a:gd name="T12" fmla="*/ 0 60000 65536"/>
                  <a:gd name="T13" fmla="*/ 0 60000 65536"/>
                  <a:gd name="T14" fmla="*/ 0 60000 65536"/>
                  <a:gd name="T15" fmla="*/ 0 w 47"/>
                  <a:gd name="T16" fmla="*/ 0 h 35"/>
                  <a:gd name="T17" fmla="*/ 47 w 47"/>
                  <a:gd name="T18" fmla="*/ 35 h 35"/>
                </a:gdLst>
                <a:ahLst/>
                <a:cxnLst>
                  <a:cxn ang="T10">
                    <a:pos x="T0" y="T1"/>
                  </a:cxn>
                  <a:cxn ang="T11">
                    <a:pos x="T2" y="T3"/>
                  </a:cxn>
                  <a:cxn ang="T12">
                    <a:pos x="T4" y="T5"/>
                  </a:cxn>
                  <a:cxn ang="T13">
                    <a:pos x="T6" y="T7"/>
                  </a:cxn>
                  <a:cxn ang="T14">
                    <a:pos x="T8" y="T9"/>
                  </a:cxn>
                </a:cxnLst>
                <a:rect l="T15" t="T16" r="T17" b="T18"/>
                <a:pathLst>
                  <a:path w="47" h="35">
                    <a:moveTo>
                      <a:pt x="38" y="0"/>
                    </a:moveTo>
                    <a:lnTo>
                      <a:pt x="47" y="17"/>
                    </a:lnTo>
                    <a:lnTo>
                      <a:pt x="9" y="35"/>
                    </a:lnTo>
                    <a:lnTo>
                      <a:pt x="0" y="17"/>
                    </a:lnTo>
                    <a:lnTo>
                      <a:pt x="38" y="0"/>
                    </a:lnTo>
                    <a:close/>
                  </a:path>
                </a:pathLst>
              </a:custGeom>
              <a:noFill/>
              <a:ln w="9525">
                <a:noFill/>
                <a:round/>
                <a:headEnd/>
                <a:tailEnd/>
              </a:ln>
            </p:spPr>
            <p:txBody>
              <a:bodyPr>
                <a:prstTxWarp prst="textNoShape">
                  <a:avLst/>
                </a:prstTxWarp>
              </a:bodyPr>
              <a:lstStyle/>
              <a:p>
                <a:endParaRPr lang="en-US"/>
              </a:p>
            </p:txBody>
          </p:sp>
          <p:sp>
            <p:nvSpPr>
              <p:cNvPr id="71881" name="Freeform 1960"/>
              <p:cNvSpPr>
                <a:spLocks/>
              </p:cNvSpPr>
              <p:nvPr/>
            </p:nvSpPr>
            <p:spPr bwMode="auto">
              <a:xfrm>
                <a:off x="3948" y="2257"/>
                <a:ext cx="10" cy="7"/>
              </a:xfrm>
              <a:custGeom>
                <a:avLst/>
                <a:gdLst>
                  <a:gd name="T0" fmla="*/ 40 w 49"/>
                  <a:gd name="T1" fmla="*/ 0 h 37"/>
                  <a:gd name="T2" fmla="*/ 49 w 49"/>
                  <a:gd name="T3" fmla="*/ 18 h 37"/>
                  <a:gd name="T4" fmla="*/ 10 w 49"/>
                  <a:gd name="T5" fmla="*/ 37 h 37"/>
                  <a:gd name="T6" fmla="*/ 0 w 49"/>
                  <a:gd name="T7" fmla="*/ 20 h 37"/>
                  <a:gd name="T8" fmla="*/ 0 w 49"/>
                  <a:gd name="T9" fmla="*/ 18 h 37"/>
                  <a:gd name="T10" fmla="*/ 40 w 49"/>
                  <a:gd name="T11" fmla="*/ 0 h 37"/>
                  <a:gd name="T12" fmla="*/ 0 60000 65536"/>
                  <a:gd name="T13" fmla="*/ 0 60000 65536"/>
                  <a:gd name="T14" fmla="*/ 0 60000 65536"/>
                  <a:gd name="T15" fmla="*/ 0 60000 65536"/>
                  <a:gd name="T16" fmla="*/ 0 60000 65536"/>
                  <a:gd name="T17" fmla="*/ 0 60000 65536"/>
                  <a:gd name="T18" fmla="*/ 0 w 49"/>
                  <a:gd name="T19" fmla="*/ 0 h 37"/>
                  <a:gd name="T20" fmla="*/ 49 w 49"/>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49" h="37">
                    <a:moveTo>
                      <a:pt x="40" y="0"/>
                    </a:moveTo>
                    <a:lnTo>
                      <a:pt x="49" y="18"/>
                    </a:lnTo>
                    <a:lnTo>
                      <a:pt x="10" y="37"/>
                    </a:lnTo>
                    <a:lnTo>
                      <a:pt x="0" y="20"/>
                    </a:lnTo>
                    <a:lnTo>
                      <a:pt x="0" y="18"/>
                    </a:lnTo>
                    <a:lnTo>
                      <a:pt x="40" y="0"/>
                    </a:lnTo>
                    <a:close/>
                  </a:path>
                </a:pathLst>
              </a:custGeom>
              <a:noFill/>
              <a:ln w="9525">
                <a:noFill/>
                <a:round/>
                <a:headEnd/>
                <a:tailEnd/>
              </a:ln>
            </p:spPr>
            <p:txBody>
              <a:bodyPr>
                <a:prstTxWarp prst="textNoShape">
                  <a:avLst/>
                </a:prstTxWarp>
              </a:bodyPr>
              <a:lstStyle/>
              <a:p>
                <a:endParaRPr lang="en-US"/>
              </a:p>
            </p:txBody>
          </p:sp>
          <p:sp>
            <p:nvSpPr>
              <p:cNvPr id="71882" name="Freeform 1961"/>
              <p:cNvSpPr>
                <a:spLocks/>
              </p:cNvSpPr>
              <p:nvPr/>
            </p:nvSpPr>
            <p:spPr bwMode="auto">
              <a:xfrm>
                <a:off x="3941" y="2261"/>
                <a:ext cx="9" cy="8"/>
              </a:xfrm>
              <a:custGeom>
                <a:avLst/>
                <a:gdLst>
                  <a:gd name="T0" fmla="*/ 37 w 47"/>
                  <a:gd name="T1" fmla="*/ 0 h 38"/>
                  <a:gd name="T2" fmla="*/ 47 w 47"/>
                  <a:gd name="T3" fmla="*/ 17 h 38"/>
                  <a:gd name="T4" fmla="*/ 11 w 47"/>
                  <a:gd name="T5" fmla="*/ 38 h 38"/>
                  <a:gd name="T6" fmla="*/ 0 w 47"/>
                  <a:gd name="T7" fmla="*/ 23 h 38"/>
                  <a:gd name="T8" fmla="*/ 0 w 47"/>
                  <a:gd name="T9" fmla="*/ 21 h 38"/>
                  <a:gd name="T10" fmla="*/ 37 w 47"/>
                  <a:gd name="T11" fmla="*/ 0 h 38"/>
                  <a:gd name="T12" fmla="*/ 0 60000 65536"/>
                  <a:gd name="T13" fmla="*/ 0 60000 65536"/>
                  <a:gd name="T14" fmla="*/ 0 60000 65536"/>
                  <a:gd name="T15" fmla="*/ 0 60000 65536"/>
                  <a:gd name="T16" fmla="*/ 0 60000 65536"/>
                  <a:gd name="T17" fmla="*/ 0 60000 65536"/>
                  <a:gd name="T18" fmla="*/ 0 w 47"/>
                  <a:gd name="T19" fmla="*/ 0 h 38"/>
                  <a:gd name="T20" fmla="*/ 47 w 47"/>
                  <a:gd name="T21" fmla="*/ 38 h 38"/>
                </a:gdLst>
                <a:ahLst/>
                <a:cxnLst>
                  <a:cxn ang="T12">
                    <a:pos x="T0" y="T1"/>
                  </a:cxn>
                  <a:cxn ang="T13">
                    <a:pos x="T2" y="T3"/>
                  </a:cxn>
                  <a:cxn ang="T14">
                    <a:pos x="T4" y="T5"/>
                  </a:cxn>
                  <a:cxn ang="T15">
                    <a:pos x="T6" y="T7"/>
                  </a:cxn>
                  <a:cxn ang="T16">
                    <a:pos x="T8" y="T9"/>
                  </a:cxn>
                  <a:cxn ang="T17">
                    <a:pos x="T10" y="T11"/>
                  </a:cxn>
                </a:cxnLst>
                <a:rect l="T18" t="T19" r="T20" b="T21"/>
                <a:pathLst>
                  <a:path w="47" h="38">
                    <a:moveTo>
                      <a:pt x="37" y="0"/>
                    </a:moveTo>
                    <a:lnTo>
                      <a:pt x="47" y="17"/>
                    </a:lnTo>
                    <a:lnTo>
                      <a:pt x="11" y="38"/>
                    </a:lnTo>
                    <a:lnTo>
                      <a:pt x="0" y="23"/>
                    </a:lnTo>
                    <a:lnTo>
                      <a:pt x="0" y="21"/>
                    </a:lnTo>
                    <a:lnTo>
                      <a:pt x="37" y="0"/>
                    </a:lnTo>
                    <a:close/>
                  </a:path>
                </a:pathLst>
              </a:custGeom>
              <a:noFill/>
              <a:ln w="9525">
                <a:noFill/>
                <a:round/>
                <a:headEnd/>
                <a:tailEnd/>
              </a:ln>
            </p:spPr>
            <p:txBody>
              <a:bodyPr>
                <a:prstTxWarp prst="textNoShape">
                  <a:avLst/>
                </a:prstTxWarp>
              </a:bodyPr>
              <a:lstStyle/>
              <a:p>
                <a:endParaRPr lang="en-US"/>
              </a:p>
            </p:txBody>
          </p:sp>
          <p:sp>
            <p:nvSpPr>
              <p:cNvPr id="71883" name="Freeform 1962"/>
              <p:cNvSpPr>
                <a:spLocks/>
              </p:cNvSpPr>
              <p:nvPr/>
            </p:nvSpPr>
            <p:spPr bwMode="auto">
              <a:xfrm>
                <a:off x="3934" y="2266"/>
                <a:ext cx="9" cy="8"/>
              </a:xfrm>
              <a:custGeom>
                <a:avLst/>
                <a:gdLst>
                  <a:gd name="T0" fmla="*/ 37 w 48"/>
                  <a:gd name="T1" fmla="*/ 0 h 41"/>
                  <a:gd name="T2" fmla="*/ 48 w 48"/>
                  <a:gd name="T3" fmla="*/ 15 h 41"/>
                  <a:gd name="T4" fmla="*/ 11 w 48"/>
                  <a:gd name="T5" fmla="*/ 41 h 41"/>
                  <a:gd name="T6" fmla="*/ 0 w 48"/>
                  <a:gd name="T7" fmla="*/ 26 h 41"/>
                  <a:gd name="T8" fmla="*/ 37 w 48"/>
                  <a:gd name="T9" fmla="*/ 0 h 41"/>
                  <a:gd name="T10" fmla="*/ 0 60000 65536"/>
                  <a:gd name="T11" fmla="*/ 0 60000 65536"/>
                  <a:gd name="T12" fmla="*/ 0 60000 65536"/>
                  <a:gd name="T13" fmla="*/ 0 60000 65536"/>
                  <a:gd name="T14" fmla="*/ 0 60000 65536"/>
                  <a:gd name="T15" fmla="*/ 0 w 48"/>
                  <a:gd name="T16" fmla="*/ 0 h 41"/>
                  <a:gd name="T17" fmla="*/ 48 w 48"/>
                  <a:gd name="T18" fmla="*/ 41 h 41"/>
                </a:gdLst>
                <a:ahLst/>
                <a:cxnLst>
                  <a:cxn ang="T10">
                    <a:pos x="T0" y="T1"/>
                  </a:cxn>
                  <a:cxn ang="T11">
                    <a:pos x="T2" y="T3"/>
                  </a:cxn>
                  <a:cxn ang="T12">
                    <a:pos x="T4" y="T5"/>
                  </a:cxn>
                  <a:cxn ang="T13">
                    <a:pos x="T6" y="T7"/>
                  </a:cxn>
                  <a:cxn ang="T14">
                    <a:pos x="T8" y="T9"/>
                  </a:cxn>
                </a:cxnLst>
                <a:rect l="T15" t="T16" r="T17" b="T18"/>
                <a:pathLst>
                  <a:path w="48" h="41">
                    <a:moveTo>
                      <a:pt x="37" y="0"/>
                    </a:moveTo>
                    <a:lnTo>
                      <a:pt x="48" y="15"/>
                    </a:lnTo>
                    <a:lnTo>
                      <a:pt x="11" y="41"/>
                    </a:lnTo>
                    <a:lnTo>
                      <a:pt x="0" y="26"/>
                    </a:lnTo>
                    <a:lnTo>
                      <a:pt x="37" y="0"/>
                    </a:lnTo>
                    <a:close/>
                  </a:path>
                </a:pathLst>
              </a:custGeom>
              <a:noFill/>
              <a:ln w="9525">
                <a:noFill/>
                <a:round/>
                <a:headEnd/>
                <a:tailEnd/>
              </a:ln>
            </p:spPr>
            <p:txBody>
              <a:bodyPr>
                <a:prstTxWarp prst="textNoShape">
                  <a:avLst/>
                </a:prstTxWarp>
              </a:bodyPr>
              <a:lstStyle/>
              <a:p>
                <a:endParaRPr lang="en-US"/>
              </a:p>
            </p:txBody>
          </p:sp>
          <p:sp>
            <p:nvSpPr>
              <p:cNvPr id="71884" name="Freeform 1963"/>
              <p:cNvSpPr>
                <a:spLocks/>
              </p:cNvSpPr>
              <p:nvPr/>
            </p:nvSpPr>
            <p:spPr bwMode="auto">
              <a:xfrm>
                <a:off x="3926" y="2271"/>
                <a:ext cx="10" cy="8"/>
              </a:xfrm>
              <a:custGeom>
                <a:avLst/>
                <a:gdLst>
                  <a:gd name="T0" fmla="*/ 38 w 49"/>
                  <a:gd name="T1" fmla="*/ 0 h 43"/>
                  <a:gd name="T2" fmla="*/ 49 w 49"/>
                  <a:gd name="T3" fmla="*/ 15 h 43"/>
                  <a:gd name="T4" fmla="*/ 14 w 49"/>
                  <a:gd name="T5" fmla="*/ 43 h 43"/>
                  <a:gd name="T6" fmla="*/ 0 w 49"/>
                  <a:gd name="T7" fmla="*/ 30 h 43"/>
                  <a:gd name="T8" fmla="*/ 2 w 49"/>
                  <a:gd name="T9" fmla="*/ 30 h 43"/>
                  <a:gd name="T10" fmla="*/ 38 w 49"/>
                  <a:gd name="T11" fmla="*/ 0 h 43"/>
                  <a:gd name="T12" fmla="*/ 0 60000 65536"/>
                  <a:gd name="T13" fmla="*/ 0 60000 65536"/>
                  <a:gd name="T14" fmla="*/ 0 60000 65536"/>
                  <a:gd name="T15" fmla="*/ 0 60000 65536"/>
                  <a:gd name="T16" fmla="*/ 0 60000 65536"/>
                  <a:gd name="T17" fmla="*/ 0 60000 65536"/>
                  <a:gd name="T18" fmla="*/ 0 w 49"/>
                  <a:gd name="T19" fmla="*/ 0 h 43"/>
                  <a:gd name="T20" fmla="*/ 49 w 49"/>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49" h="43">
                    <a:moveTo>
                      <a:pt x="38" y="0"/>
                    </a:moveTo>
                    <a:lnTo>
                      <a:pt x="49" y="15"/>
                    </a:lnTo>
                    <a:lnTo>
                      <a:pt x="14" y="43"/>
                    </a:lnTo>
                    <a:lnTo>
                      <a:pt x="0" y="30"/>
                    </a:lnTo>
                    <a:lnTo>
                      <a:pt x="2" y="30"/>
                    </a:lnTo>
                    <a:lnTo>
                      <a:pt x="38" y="0"/>
                    </a:lnTo>
                    <a:close/>
                  </a:path>
                </a:pathLst>
              </a:custGeom>
              <a:noFill/>
              <a:ln w="9525">
                <a:noFill/>
                <a:round/>
                <a:headEnd/>
                <a:tailEnd/>
              </a:ln>
            </p:spPr>
            <p:txBody>
              <a:bodyPr>
                <a:prstTxWarp prst="textNoShape">
                  <a:avLst/>
                </a:prstTxWarp>
              </a:bodyPr>
              <a:lstStyle/>
              <a:p>
                <a:endParaRPr lang="en-US"/>
              </a:p>
            </p:txBody>
          </p:sp>
          <p:sp>
            <p:nvSpPr>
              <p:cNvPr id="71885" name="Freeform 1964"/>
              <p:cNvSpPr>
                <a:spLocks/>
              </p:cNvSpPr>
              <p:nvPr/>
            </p:nvSpPr>
            <p:spPr bwMode="auto">
              <a:xfrm>
                <a:off x="3919" y="2277"/>
                <a:ext cx="10" cy="9"/>
              </a:xfrm>
              <a:custGeom>
                <a:avLst/>
                <a:gdLst>
                  <a:gd name="T0" fmla="*/ 35 w 49"/>
                  <a:gd name="T1" fmla="*/ 0 h 48"/>
                  <a:gd name="T2" fmla="*/ 49 w 49"/>
                  <a:gd name="T3" fmla="*/ 13 h 48"/>
                  <a:gd name="T4" fmla="*/ 18 w 49"/>
                  <a:gd name="T5" fmla="*/ 48 h 48"/>
                  <a:gd name="T6" fmla="*/ 0 w 49"/>
                  <a:gd name="T7" fmla="*/ 34 h 48"/>
                  <a:gd name="T8" fmla="*/ 3 w 49"/>
                  <a:gd name="T9" fmla="*/ 34 h 48"/>
                  <a:gd name="T10" fmla="*/ 35 w 49"/>
                  <a:gd name="T11" fmla="*/ 0 h 48"/>
                  <a:gd name="T12" fmla="*/ 0 60000 65536"/>
                  <a:gd name="T13" fmla="*/ 0 60000 65536"/>
                  <a:gd name="T14" fmla="*/ 0 60000 65536"/>
                  <a:gd name="T15" fmla="*/ 0 60000 65536"/>
                  <a:gd name="T16" fmla="*/ 0 60000 65536"/>
                  <a:gd name="T17" fmla="*/ 0 60000 65536"/>
                  <a:gd name="T18" fmla="*/ 0 w 49"/>
                  <a:gd name="T19" fmla="*/ 0 h 48"/>
                  <a:gd name="T20" fmla="*/ 49 w 49"/>
                  <a:gd name="T21" fmla="*/ 48 h 48"/>
                </a:gdLst>
                <a:ahLst/>
                <a:cxnLst>
                  <a:cxn ang="T12">
                    <a:pos x="T0" y="T1"/>
                  </a:cxn>
                  <a:cxn ang="T13">
                    <a:pos x="T2" y="T3"/>
                  </a:cxn>
                  <a:cxn ang="T14">
                    <a:pos x="T4" y="T5"/>
                  </a:cxn>
                  <a:cxn ang="T15">
                    <a:pos x="T6" y="T7"/>
                  </a:cxn>
                  <a:cxn ang="T16">
                    <a:pos x="T8" y="T9"/>
                  </a:cxn>
                  <a:cxn ang="T17">
                    <a:pos x="T10" y="T11"/>
                  </a:cxn>
                </a:cxnLst>
                <a:rect l="T18" t="T19" r="T20" b="T21"/>
                <a:pathLst>
                  <a:path w="49" h="48">
                    <a:moveTo>
                      <a:pt x="35" y="0"/>
                    </a:moveTo>
                    <a:lnTo>
                      <a:pt x="49" y="13"/>
                    </a:lnTo>
                    <a:lnTo>
                      <a:pt x="18" y="48"/>
                    </a:lnTo>
                    <a:lnTo>
                      <a:pt x="0" y="34"/>
                    </a:lnTo>
                    <a:lnTo>
                      <a:pt x="3" y="34"/>
                    </a:lnTo>
                    <a:lnTo>
                      <a:pt x="35" y="0"/>
                    </a:lnTo>
                    <a:close/>
                  </a:path>
                </a:pathLst>
              </a:custGeom>
              <a:noFill/>
              <a:ln w="9525">
                <a:noFill/>
                <a:round/>
                <a:headEnd/>
                <a:tailEnd/>
              </a:ln>
            </p:spPr>
            <p:txBody>
              <a:bodyPr>
                <a:prstTxWarp prst="textNoShape">
                  <a:avLst/>
                </a:prstTxWarp>
              </a:bodyPr>
              <a:lstStyle/>
              <a:p>
                <a:endParaRPr lang="en-US"/>
              </a:p>
            </p:txBody>
          </p:sp>
          <p:sp>
            <p:nvSpPr>
              <p:cNvPr id="71886" name="Freeform 1965"/>
              <p:cNvSpPr>
                <a:spLocks/>
              </p:cNvSpPr>
              <p:nvPr/>
            </p:nvSpPr>
            <p:spPr bwMode="auto">
              <a:xfrm>
                <a:off x="3913" y="2284"/>
                <a:ext cx="10" cy="10"/>
              </a:xfrm>
              <a:custGeom>
                <a:avLst/>
                <a:gdLst>
                  <a:gd name="T0" fmla="*/ 32 w 50"/>
                  <a:gd name="T1" fmla="*/ 0 h 52"/>
                  <a:gd name="T2" fmla="*/ 50 w 50"/>
                  <a:gd name="T3" fmla="*/ 14 h 52"/>
                  <a:gd name="T4" fmla="*/ 15 w 50"/>
                  <a:gd name="T5" fmla="*/ 52 h 52"/>
                  <a:gd name="T6" fmla="*/ 0 w 50"/>
                  <a:gd name="T7" fmla="*/ 37 h 52"/>
                  <a:gd name="T8" fmla="*/ 32 w 50"/>
                  <a:gd name="T9" fmla="*/ 0 h 52"/>
                  <a:gd name="T10" fmla="*/ 0 60000 65536"/>
                  <a:gd name="T11" fmla="*/ 0 60000 65536"/>
                  <a:gd name="T12" fmla="*/ 0 60000 65536"/>
                  <a:gd name="T13" fmla="*/ 0 60000 65536"/>
                  <a:gd name="T14" fmla="*/ 0 60000 65536"/>
                  <a:gd name="T15" fmla="*/ 0 w 50"/>
                  <a:gd name="T16" fmla="*/ 0 h 52"/>
                  <a:gd name="T17" fmla="*/ 50 w 50"/>
                  <a:gd name="T18" fmla="*/ 52 h 52"/>
                </a:gdLst>
                <a:ahLst/>
                <a:cxnLst>
                  <a:cxn ang="T10">
                    <a:pos x="T0" y="T1"/>
                  </a:cxn>
                  <a:cxn ang="T11">
                    <a:pos x="T2" y="T3"/>
                  </a:cxn>
                  <a:cxn ang="T12">
                    <a:pos x="T4" y="T5"/>
                  </a:cxn>
                  <a:cxn ang="T13">
                    <a:pos x="T6" y="T7"/>
                  </a:cxn>
                  <a:cxn ang="T14">
                    <a:pos x="T8" y="T9"/>
                  </a:cxn>
                </a:cxnLst>
                <a:rect l="T15" t="T16" r="T17" b="T18"/>
                <a:pathLst>
                  <a:path w="50" h="52">
                    <a:moveTo>
                      <a:pt x="32" y="0"/>
                    </a:moveTo>
                    <a:lnTo>
                      <a:pt x="50" y="14"/>
                    </a:lnTo>
                    <a:lnTo>
                      <a:pt x="15" y="52"/>
                    </a:lnTo>
                    <a:lnTo>
                      <a:pt x="0" y="37"/>
                    </a:lnTo>
                    <a:lnTo>
                      <a:pt x="32" y="0"/>
                    </a:lnTo>
                    <a:close/>
                  </a:path>
                </a:pathLst>
              </a:custGeom>
              <a:noFill/>
              <a:ln w="9525">
                <a:noFill/>
                <a:round/>
                <a:headEnd/>
                <a:tailEnd/>
              </a:ln>
            </p:spPr>
            <p:txBody>
              <a:bodyPr>
                <a:prstTxWarp prst="textNoShape">
                  <a:avLst/>
                </a:prstTxWarp>
              </a:bodyPr>
              <a:lstStyle/>
              <a:p>
                <a:endParaRPr lang="en-US"/>
              </a:p>
            </p:txBody>
          </p:sp>
          <p:sp>
            <p:nvSpPr>
              <p:cNvPr id="71887" name="Freeform 1966"/>
              <p:cNvSpPr>
                <a:spLocks/>
              </p:cNvSpPr>
              <p:nvPr/>
            </p:nvSpPr>
            <p:spPr bwMode="auto">
              <a:xfrm>
                <a:off x="3906" y="2291"/>
                <a:ext cx="10" cy="11"/>
              </a:xfrm>
              <a:custGeom>
                <a:avLst/>
                <a:gdLst>
                  <a:gd name="T0" fmla="*/ 31 w 46"/>
                  <a:gd name="T1" fmla="*/ 0 h 54"/>
                  <a:gd name="T2" fmla="*/ 46 w 46"/>
                  <a:gd name="T3" fmla="*/ 15 h 54"/>
                  <a:gd name="T4" fmla="*/ 18 w 46"/>
                  <a:gd name="T5" fmla="*/ 54 h 54"/>
                  <a:gd name="T6" fmla="*/ 0 w 46"/>
                  <a:gd name="T7" fmla="*/ 43 h 54"/>
                  <a:gd name="T8" fmla="*/ 31 w 46"/>
                  <a:gd name="T9" fmla="*/ 0 h 54"/>
                  <a:gd name="T10" fmla="*/ 0 60000 65536"/>
                  <a:gd name="T11" fmla="*/ 0 60000 65536"/>
                  <a:gd name="T12" fmla="*/ 0 60000 65536"/>
                  <a:gd name="T13" fmla="*/ 0 60000 65536"/>
                  <a:gd name="T14" fmla="*/ 0 60000 65536"/>
                  <a:gd name="T15" fmla="*/ 0 w 46"/>
                  <a:gd name="T16" fmla="*/ 0 h 54"/>
                  <a:gd name="T17" fmla="*/ 46 w 46"/>
                  <a:gd name="T18" fmla="*/ 54 h 54"/>
                </a:gdLst>
                <a:ahLst/>
                <a:cxnLst>
                  <a:cxn ang="T10">
                    <a:pos x="T0" y="T1"/>
                  </a:cxn>
                  <a:cxn ang="T11">
                    <a:pos x="T2" y="T3"/>
                  </a:cxn>
                  <a:cxn ang="T12">
                    <a:pos x="T4" y="T5"/>
                  </a:cxn>
                  <a:cxn ang="T13">
                    <a:pos x="T6" y="T7"/>
                  </a:cxn>
                  <a:cxn ang="T14">
                    <a:pos x="T8" y="T9"/>
                  </a:cxn>
                </a:cxnLst>
                <a:rect l="T15" t="T16" r="T17" b="T18"/>
                <a:pathLst>
                  <a:path w="46" h="54">
                    <a:moveTo>
                      <a:pt x="31" y="0"/>
                    </a:moveTo>
                    <a:lnTo>
                      <a:pt x="46" y="15"/>
                    </a:lnTo>
                    <a:lnTo>
                      <a:pt x="18" y="54"/>
                    </a:lnTo>
                    <a:lnTo>
                      <a:pt x="0" y="43"/>
                    </a:lnTo>
                    <a:lnTo>
                      <a:pt x="31" y="0"/>
                    </a:lnTo>
                    <a:close/>
                  </a:path>
                </a:pathLst>
              </a:custGeom>
              <a:noFill/>
              <a:ln w="9525">
                <a:noFill/>
                <a:round/>
                <a:headEnd/>
                <a:tailEnd/>
              </a:ln>
            </p:spPr>
            <p:txBody>
              <a:bodyPr>
                <a:prstTxWarp prst="textNoShape">
                  <a:avLst/>
                </a:prstTxWarp>
              </a:bodyPr>
              <a:lstStyle/>
              <a:p>
                <a:endParaRPr lang="en-US"/>
              </a:p>
            </p:txBody>
          </p:sp>
          <p:sp>
            <p:nvSpPr>
              <p:cNvPr id="71888" name="Freeform 1967"/>
              <p:cNvSpPr>
                <a:spLocks/>
              </p:cNvSpPr>
              <p:nvPr/>
            </p:nvSpPr>
            <p:spPr bwMode="auto">
              <a:xfrm>
                <a:off x="3900" y="2300"/>
                <a:ext cx="10" cy="11"/>
              </a:xfrm>
              <a:custGeom>
                <a:avLst/>
                <a:gdLst>
                  <a:gd name="T0" fmla="*/ 32 w 50"/>
                  <a:gd name="T1" fmla="*/ 0 h 58"/>
                  <a:gd name="T2" fmla="*/ 50 w 50"/>
                  <a:gd name="T3" fmla="*/ 11 h 58"/>
                  <a:gd name="T4" fmla="*/ 18 w 50"/>
                  <a:gd name="T5" fmla="*/ 58 h 58"/>
                  <a:gd name="T6" fmla="*/ 0 w 50"/>
                  <a:gd name="T7" fmla="*/ 47 h 58"/>
                  <a:gd name="T8" fmla="*/ 32 w 50"/>
                  <a:gd name="T9" fmla="*/ 0 h 58"/>
                  <a:gd name="T10" fmla="*/ 0 60000 65536"/>
                  <a:gd name="T11" fmla="*/ 0 60000 65536"/>
                  <a:gd name="T12" fmla="*/ 0 60000 65536"/>
                  <a:gd name="T13" fmla="*/ 0 60000 65536"/>
                  <a:gd name="T14" fmla="*/ 0 60000 65536"/>
                  <a:gd name="T15" fmla="*/ 0 w 50"/>
                  <a:gd name="T16" fmla="*/ 0 h 58"/>
                  <a:gd name="T17" fmla="*/ 50 w 50"/>
                  <a:gd name="T18" fmla="*/ 58 h 58"/>
                </a:gdLst>
                <a:ahLst/>
                <a:cxnLst>
                  <a:cxn ang="T10">
                    <a:pos x="T0" y="T1"/>
                  </a:cxn>
                  <a:cxn ang="T11">
                    <a:pos x="T2" y="T3"/>
                  </a:cxn>
                  <a:cxn ang="T12">
                    <a:pos x="T4" y="T5"/>
                  </a:cxn>
                  <a:cxn ang="T13">
                    <a:pos x="T6" y="T7"/>
                  </a:cxn>
                  <a:cxn ang="T14">
                    <a:pos x="T8" y="T9"/>
                  </a:cxn>
                </a:cxnLst>
                <a:rect l="T15" t="T16" r="T17" b="T18"/>
                <a:pathLst>
                  <a:path w="50" h="58">
                    <a:moveTo>
                      <a:pt x="32" y="0"/>
                    </a:moveTo>
                    <a:lnTo>
                      <a:pt x="50" y="11"/>
                    </a:lnTo>
                    <a:lnTo>
                      <a:pt x="18" y="58"/>
                    </a:lnTo>
                    <a:lnTo>
                      <a:pt x="0" y="47"/>
                    </a:lnTo>
                    <a:lnTo>
                      <a:pt x="32" y="0"/>
                    </a:lnTo>
                    <a:close/>
                  </a:path>
                </a:pathLst>
              </a:custGeom>
              <a:noFill/>
              <a:ln w="9525">
                <a:noFill/>
                <a:round/>
                <a:headEnd/>
                <a:tailEnd/>
              </a:ln>
            </p:spPr>
            <p:txBody>
              <a:bodyPr>
                <a:prstTxWarp prst="textNoShape">
                  <a:avLst/>
                </a:prstTxWarp>
              </a:bodyPr>
              <a:lstStyle/>
              <a:p>
                <a:endParaRPr lang="en-US"/>
              </a:p>
            </p:txBody>
          </p:sp>
          <p:sp>
            <p:nvSpPr>
              <p:cNvPr id="71889" name="Freeform 1968"/>
              <p:cNvSpPr>
                <a:spLocks/>
              </p:cNvSpPr>
              <p:nvPr/>
            </p:nvSpPr>
            <p:spPr bwMode="auto">
              <a:xfrm>
                <a:off x="3894" y="2309"/>
                <a:ext cx="10" cy="12"/>
              </a:xfrm>
              <a:custGeom>
                <a:avLst/>
                <a:gdLst>
                  <a:gd name="T0" fmla="*/ 29 w 47"/>
                  <a:gd name="T1" fmla="*/ 0 h 60"/>
                  <a:gd name="T2" fmla="*/ 47 w 47"/>
                  <a:gd name="T3" fmla="*/ 11 h 60"/>
                  <a:gd name="T4" fmla="*/ 17 w 47"/>
                  <a:gd name="T5" fmla="*/ 60 h 60"/>
                  <a:gd name="T6" fmla="*/ 0 w 47"/>
                  <a:gd name="T7" fmla="*/ 52 h 60"/>
                  <a:gd name="T8" fmla="*/ 29 w 47"/>
                  <a:gd name="T9" fmla="*/ 0 h 60"/>
                  <a:gd name="T10" fmla="*/ 0 60000 65536"/>
                  <a:gd name="T11" fmla="*/ 0 60000 65536"/>
                  <a:gd name="T12" fmla="*/ 0 60000 65536"/>
                  <a:gd name="T13" fmla="*/ 0 60000 65536"/>
                  <a:gd name="T14" fmla="*/ 0 60000 65536"/>
                  <a:gd name="T15" fmla="*/ 0 w 47"/>
                  <a:gd name="T16" fmla="*/ 0 h 60"/>
                  <a:gd name="T17" fmla="*/ 47 w 47"/>
                  <a:gd name="T18" fmla="*/ 60 h 60"/>
                </a:gdLst>
                <a:ahLst/>
                <a:cxnLst>
                  <a:cxn ang="T10">
                    <a:pos x="T0" y="T1"/>
                  </a:cxn>
                  <a:cxn ang="T11">
                    <a:pos x="T2" y="T3"/>
                  </a:cxn>
                  <a:cxn ang="T12">
                    <a:pos x="T4" y="T5"/>
                  </a:cxn>
                  <a:cxn ang="T13">
                    <a:pos x="T6" y="T7"/>
                  </a:cxn>
                  <a:cxn ang="T14">
                    <a:pos x="T8" y="T9"/>
                  </a:cxn>
                </a:cxnLst>
                <a:rect l="T15" t="T16" r="T17" b="T18"/>
                <a:pathLst>
                  <a:path w="47" h="60">
                    <a:moveTo>
                      <a:pt x="29" y="0"/>
                    </a:moveTo>
                    <a:lnTo>
                      <a:pt x="47" y="11"/>
                    </a:lnTo>
                    <a:lnTo>
                      <a:pt x="17" y="60"/>
                    </a:lnTo>
                    <a:lnTo>
                      <a:pt x="0" y="52"/>
                    </a:lnTo>
                    <a:lnTo>
                      <a:pt x="29" y="0"/>
                    </a:lnTo>
                    <a:close/>
                  </a:path>
                </a:pathLst>
              </a:custGeom>
              <a:noFill/>
              <a:ln w="9525">
                <a:noFill/>
                <a:round/>
                <a:headEnd/>
                <a:tailEnd/>
              </a:ln>
            </p:spPr>
            <p:txBody>
              <a:bodyPr>
                <a:prstTxWarp prst="textNoShape">
                  <a:avLst/>
                </a:prstTxWarp>
              </a:bodyPr>
              <a:lstStyle/>
              <a:p>
                <a:endParaRPr lang="en-US"/>
              </a:p>
            </p:txBody>
          </p:sp>
          <p:sp>
            <p:nvSpPr>
              <p:cNvPr id="71890" name="Freeform 1969"/>
              <p:cNvSpPr>
                <a:spLocks/>
              </p:cNvSpPr>
              <p:nvPr/>
            </p:nvSpPr>
            <p:spPr bwMode="auto">
              <a:xfrm>
                <a:off x="3889" y="2319"/>
                <a:ext cx="9" cy="13"/>
              </a:xfrm>
              <a:custGeom>
                <a:avLst/>
                <a:gdLst>
                  <a:gd name="T0" fmla="*/ 26 w 43"/>
                  <a:gd name="T1" fmla="*/ 0 h 62"/>
                  <a:gd name="T2" fmla="*/ 43 w 43"/>
                  <a:gd name="T3" fmla="*/ 8 h 62"/>
                  <a:gd name="T4" fmla="*/ 17 w 43"/>
                  <a:gd name="T5" fmla="*/ 62 h 62"/>
                  <a:gd name="T6" fmla="*/ 0 w 43"/>
                  <a:gd name="T7" fmla="*/ 54 h 62"/>
                  <a:gd name="T8" fmla="*/ 26 w 43"/>
                  <a:gd name="T9" fmla="*/ 0 h 62"/>
                  <a:gd name="T10" fmla="*/ 0 60000 65536"/>
                  <a:gd name="T11" fmla="*/ 0 60000 65536"/>
                  <a:gd name="T12" fmla="*/ 0 60000 65536"/>
                  <a:gd name="T13" fmla="*/ 0 60000 65536"/>
                  <a:gd name="T14" fmla="*/ 0 60000 65536"/>
                  <a:gd name="T15" fmla="*/ 0 w 43"/>
                  <a:gd name="T16" fmla="*/ 0 h 62"/>
                  <a:gd name="T17" fmla="*/ 43 w 43"/>
                  <a:gd name="T18" fmla="*/ 62 h 62"/>
                </a:gdLst>
                <a:ahLst/>
                <a:cxnLst>
                  <a:cxn ang="T10">
                    <a:pos x="T0" y="T1"/>
                  </a:cxn>
                  <a:cxn ang="T11">
                    <a:pos x="T2" y="T3"/>
                  </a:cxn>
                  <a:cxn ang="T12">
                    <a:pos x="T4" y="T5"/>
                  </a:cxn>
                  <a:cxn ang="T13">
                    <a:pos x="T6" y="T7"/>
                  </a:cxn>
                  <a:cxn ang="T14">
                    <a:pos x="T8" y="T9"/>
                  </a:cxn>
                </a:cxnLst>
                <a:rect l="T15" t="T16" r="T17" b="T18"/>
                <a:pathLst>
                  <a:path w="43" h="62">
                    <a:moveTo>
                      <a:pt x="26" y="0"/>
                    </a:moveTo>
                    <a:lnTo>
                      <a:pt x="43" y="8"/>
                    </a:lnTo>
                    <a:lnTo>
                      <a:pt x="17" y="62"/>
                    </a:lnTo>
                    <a:lnTo>
                      <a:pt x="0" y="54"/>
                    </a:lnTo>
                    <a:lnTo>
                      <a:pt x="26" y="0"/>
                    </a:lnTo>
                    <a:close/>
                  </a:path>
                </a:pathLst>
              </a:custGeom>
              <a:noFill/>
              <a:ln w="9525">
                <a:noFill/>
                <a:round/>
                <a:headEnd/>
                <a:tailEnd/>
              </a:ln>
            </p:spPr>
            <p:txBody>
              <a:bodyPr>
                <a:prstTxWarp prst="textNoShape">
                  <a:avLst/>
                </a:prstTxWarp>
              </a:bodyPr>
              <a:lstStyle/>
              <a:p>
                <a:endParaRPr lang="en-US"/>
              </a:p>
            </p:txBody>
          </p:sp>
          <p:sp>
            <p:nvSpPr>
              <p:cNvPr id="71891" name="Freeform 1970"/>
              <p:cNvSpPr>
                <a:spLocks/>
              </p:cNvSpPr>
              <p:nvPr/>
            </p:nvSpPr>
            <p:spPr bwMode="auto">
              <a:xfrm>
                <a:off x="3884" y="2330"/>
                <a:ext cx="8" cy="14"/>
              </a:xfrm>
              <a:custGeom>
                <a:avLst/>
                <a:gdLst>
                  <a:gd name="T0" fmla="*/ 26 w 43"/>
                  <a:gd name="T1" fmla="*/ 0 h 69"/>
                  <a:gd name="T2" fmla="*/ 43 w 43"/>
                  <a:gd name="T3" fmla="*/ 8 h 69"/>
                  <a:gd name="T4" fmla="*/ 18 w 43"/>
                  <a:gd name="T5" fmla="*/ 69 h 69"/>
                  <a:gd name="T6" fmla="*/ 0 w 43"/>
                  <a:gd name="T7" fmla="*/ 64 h 69"/>
                  <a:gd name="T8" fmla="*/ 0 w 43"/>
                  <a:gd name="T9" fmla="*/ 60 h 69"/>
                  <a:gd name="T10" fmla="*/ 26 w 43"/>
                  <a:gd name="T11" fmla="*/ 0 h 69"/>
                  <a:gd name="T12" fmla="*/ 0 60000 65536"/>
                  <a:gd name="T13" fmla="*/ 0 60000 65536"/>
                  <a:gd name="T14" fmla="*/ 0 60000 65536"/>
                  <a:gd name="T15" fmla="*/ 0 60000 65536"/>
                  <a:gd name="T16" fmla="*/ 0 60000 65536"/>
                  <a:gd name="T17" fmla="*/ 0 60000 65536"/>
                  <a:gd name="T18" fmla="*/ 0 w 43"/>
                  <a:gd name="T19" fmla="*/ 0 h 69"/>
                  <a:gd name="T20" fmla="*/ 43 w 43"/>
                  <a:gd name="T21" fmla="*/ 69 h 69"/>
                </a:gdLst>
                <a:ahLst/>
                <a:cxnLst>
                  <a:cxn ang="T12">
                    <a:pos x="T0" y="T1"/>
                  </a:cxn>
                  <a:cxn ang="T13">
                    <a:pos x="T2" y="T3"/>
                  </a:cxn>
                  <a:cxn ang="T14">
                    <a:pos x="T4" y="T5"/>
                  </a:cxn>
                  <a:cxn ang="T15">
                    <a:pos x="T6" y="T7"/>
                  </a:cxn>
                  <a:cxn ang="T16">
                    <a:pos x="T8" y="T9"/>
                  </a:cxn>
                  <a:cxn ang="T17">
                    <a:pos x="T10" y="T11"/>
                  </a:cxn>
                </a:cxnLst>
                <a:rect l="T18" t="T19" r="T20" b="T21"/>
                <a:pathLst>
                  <a:path w="43" h="69">
                    <a:moveTo>
                      <a:pt x="26" y="0"/>
                    </a:moveTo>
                    <a:lnTo>
                      <a:pt x="43" y="8"/>
                    </a:lnTo>
                    <a:lnTo>
                      <a:pt x="18" y="69"/>
                    </a:lnTo>
                    <a:lnTo>
                      <a:pt x="0" y="64"/>
                    </a:lnTo>
                    <a:lnTo>
                      <a:pt x="0" y="60"/>
                    </a:lnTo>
                    <a:lnTo>
                      <a:pt x="26" y="0"/>
                    </a:lnTo>
                    <a:close/>
                  </a:path>
                </a:pathLst>
              </a:custGeom>
              <a:noFill/>
              <a:ln w="9525">
                <a:noFill/>
                <a:round/>
                <a:headEnd/>
                <a:tailEnd/>
              </a:ln>
            </p:spPr>
            <p:txBody>
              <a:bodyPr>
                <a:prstTxWarp prst="textNoShape">
                  <a:avLst/>
                </a:prstTxWarp>
              </a:bodyPr>
              <a:lstStyle/>
              <a:p>
                <a:endParaRPr lang="en-US"/>
              </a:p>
            </p:txBody>
          </p:sp>
          <p:sp>
            <p:nvSpPr>
              <p:cNvPr id="71892" name="Freeform 1971"/>
              <p:cNvSpPr>
                <a:spLocks/>
              </p:cNvSpPr>
              <p:nvPr/>
            </p:nvSpPr>
            <p:spPr bwMode="auto">
              <a:xfrm>
                <a:off x="3879" y="2343"/>
                <a:ext cx="8" cy="14"/>
              </a:xfrm>
              <a:custGeom>
                <a:avLst/>
                <a:gdLst>
                  <a:gd name="T0" fmla="*/ 26 w 44"/>
                  <a:gd name="T1" fmla="*/ 0 h 71"/>
                  <a:gd name="T2" fmla="*/ 44 w 44"/>
                  <a:gd name="T3" fmla="*/ 5 h 71"/>
                  <a:gd name="T4" fmla="*/ 21 w 44"/>
                  <a:gd name="T5" fmla="*/ 71 h 71"/>
                  <a:gd name="T6" fmla="*/ 0 w 44"/>
                  <a:gd name="T7" fmla="*/ 63 h 71"/>
                  <a:gd name="T8" fmla="*/ 26 w 44"/>
                  <a:gd name="T9" fmla="*/ 0 h 71"/>
                  <a:gd name="T10" fmla="*/ 0 60000 65536"/>
                  <a:gd name="T11" fmla="*/ 0 60000 65536"/>
                  <a:gd name="T12" fmla="*/ 0 60000 65536"/>
                  <a:gd name="T13" fmla="*/ 0 60000 65536"/>
                  <a:gd name="T14" fmla="*/ 0 60000 65536"/>
                  <a:gd name="T15" fmla="*/ 0 w 44"/>
                  <a:gd name="T16" fmla="*/ 0 h 71"/>
                  <a:gd name="T17" fmla="*/ 44 w 44"/>
                  <a:gd name="T18" fmla="*/ 71 h 71"/>
                </a:gdLst>
                <a:ahLst/>
                <a:cxnLst>
                  <a:cxn ang="T10">
                    <a:pos x="T0" y="T1"/>
                  </a:cxn>
                  <a:cxn ang="T11">
                    <a:pos x="T2" y="T3"/>
                  </a:cxn>
                  <a:cxn ang="T12">
                    <a:pos x="T4" y="T5"/>
                  </a:cxn>
                  <a:cxn ang="T13">
                    <a:pos x="T6" y="T7"/>
                  </a:cxn>
                  <a:cxn ang="T14">
                    <a:pos x="T8" y="T9"/>
                  </a:cxn>
                </a:cxnLst>
                <a:rect l="T15" t="T16" r="T17" b="T18"/>
                <a:pathLst>
                  <a:path w="44" h="71">
                    <a:moveTo>
                      <a:pt x="26" y="0"/>
                    </a:moveTo>
                    <a:lnTo>
                      <a:pt x="44" y="5"/>
                    </a:lnTo>
                    <a:lnTo>
                      <a:pt x="21" y="71"/>
                    </a:lnTo>
                    <a:lnTo>
                      <a:pt x="0" y="63"/>
                    </a:lnTo>
                    <a:lnTo>
                      <a:pt x="26" y="0"/>
                    </a:lnTo>
                    <a:close/>
                  </a:path>
                </a:pathLst>
              </a:custGeom>
              <a:noFill/>
              <a:ln w="9525">
                <a:noFill/>
                <a:round/>
                <a:headEnd/>
                <a:tailEnd/>
              </a:ln>
            </p:spPr>
            <p:txBody>
              <a:bodyPr>
                <a:prstTxWarp prst="textNoShape">
                  <a:avLst/>
                </a:prstTxWarp>
              </a:bodyPr>
              <a:lstStyle/>
              <a:p>
                <a:endParaRPr lang="en-US"/>
              </a:p>
            </p:txBody>
          </p:sp>
          <p:sp>
            <p:nvSpPr>
              <p:cNvPr id="71893" name="Freeform 1972"/>
              <p:cNvSpPr>
                <a:spLocks/>
              </p:cNvSpPr>
              <p:nvPr/>
            </p:nvSpPr>
            <p:spPr bwMode="auto">
              <a:xfrm>
                <a:off x="3875" y="2356"/>
                <a:ext cx="8" cy="15"/>
              </a:xfrm>
              <a:custGeom>
                <a:avLst/>
                <a:gdLst>
                  <a:gd name="T0" fmla="*/ 19 w 40"/>
                  <a:gd name="T1" fmla="*/ 0 h 77"/>
                  <a:gd name="T2" fmla="*/ 40 w 40"/>
                  <a:gd name="T3" fmla="*/ 8 h 77"/>
                  <a:gd name="T4" fmla="*/ 17 w 40"/>
                  <a:gd name="T5" fmla="*/ 77 h 77"/>
                  <a:gd name="T6" fmla="*/ 0 w 40"/>
                  <a:gd name="T7" fmla="*/ 72 h 77"/>
                  <a:gd name="T8" fmla="*/ 19 w 40"/>
                  <a:gd name="T9" fmla="*/ 0 h 77"/>
                  <a:gd name="T10" fmla="*/ 0 60000 65536"/>
                  <a:gd name="T11" fmla="*/ 0 60000 65536"/>
                  <a:gd name="T12" fmla="*/ 0 60000 65536"/>
                  <a:gd name="T13" fmla="*/ 0 60000 65536"/>
                  <a:gd name="T14" fmla="*/ 0 60000 65536"/>
                  <a:gd name="T15" fmla="*/ 0 w 40"/>
                  <a:gd name="T16" fmla="*/ 0 h 77"/>
                  <a:gd name="T17" fmla="*/ 40 w 40"/>
                  <a:gd name="T18" fmla="*/ 77 h 77"/>
                </a:gdLst>
                <a:ahLst/>
                <a:cxnLst>
                  <a:cxn ang="T10">
                    <a:pos x="T0" y="T1"/>
                  </a:cxn>
                  <a:cxn ang="T11">
                    <a:pos x="T2" y="T3"/>
                  </a:cxn>
                  <a:cxn ang="T12">
                    <a:pos x="T4" y="T5"/>
                  </a:cxn>
                  <a:cxn ang="T13">
                    <a:pos x="T6" y="T7"/>
                  </a:cxn>
                  <a:cxn ang="T14">
                    <a:pos x="T8" y="T9"/>
                  </a:cxn>
                </a:cxnLst>
                <a:rect l="T15" t="T16" r="T17" b="T18"/>
                <a:pathLst>
                  <a:path w="40" h="77">
                    <a:moveTo>
                      <a:pt x="19" y="0"/>
                    </a:moveTo>
                    <a:lnTo>
                      <a:pt x="40" y="8"/>
                    </a:lnTo>
                    <a:lnTo>
                      <a:pt x="17" y="77"/>
                    </a:lnTo>
                    <a:lnTo>
                      <a:pt x="0" y="72"/>
                    </a:lnTo>
                    <a:lnTo>
                      <a:pt x="19" y="0"/>
                    </a:lnTo>
                    <a:close/>
                  </a:path>
                </a:pathLst>
              </a:custGeom>
              <a:noFill/>
              <a:ln w="9525">
                <a:noFill/>
                <a:round/>
                <a:headEnd/>
                <a:tailEnd/>
              </a:ln>
            </p:spPr>
            <p:txBody>
              <a:bodyPr>
                <a:prstTxWarp prst="textNoShape">
                  <a:avLst/>
                </a:prstTxWarp>
              </a:bodyPr>
              <a:lstStyle/>
              <a:p>
                <a:endParaRPr lang="en-US"/>
              </a:p>
            </p:txBody>
          </p:sp>
          <p:sp>
            <p:nvSpPr>
              <p:cNvPr id="71894" name="Freeform 1973"/>
              <p:cNvSpPr>
                <a:spLocks/>
              </p:cNvSpPr>
              <p:nvPr/>
            </p:nvSpPr>
            <p:spPr bwMode="auto">
              <a:xfrm>
                <a:off x="3870" y="2370"/>
                <a:ext cx="8" cy="16"/>
              </a:xfrm>
              <a:custGeom>
                <a:avLst/>
                <a:gdLst>
                  <a:gd name="T0" fmla="*/ 24 w 41"/>
                  <a:gd name="T1" fmla="*/ 0 h 78"/>
                  <a:gd name="T2" fmla="*/ 41 w 41"/>
                  <a:gd name="T3" fmla="*/ 5 h 78"/>
                  <a:gd name="T4" fmla="*/ 21 w 41"/>
                  <a:gd name="T5" fmla="*/ 78 h 78"/>
                  <a:gd name="T6" fmla="*/ 0 w 41"/>
                  <a:gd name="T7" fmla="*/ 69 h 78"/>
                  <a:gd name="T8" fmla="*/ 24 w 41"/>
                  <a:gd name="T9" fmla="*/ 0 h 78"/>
                  <a:gd name="T10" fmla="*/ 0 60000 65536"/>
                  <a:gd name="T11" fmla="*/ 0 60000 65536"/>
                  <a:gd name="T12" fmla="*/ 0 60000 65536"/>
                  <a:gd name="T13" fmla="*/ 0 60000 65536"/>
                  <a:gd name="T14" fmla="*/ 0 60000 65536"/>
                  <a:gd name="T15" fmla="*/ 0 w 41"/>
                  <a:gd name="T16" fmla="*/ 0 h 78"/>
                  <a:gd name="T17" fmla="*/ 41 w 41"/>
                  <a:gd name="T18" fmla="*/ 78 h 78"/>
                </a:gdLst>
                <a:ahLst/>
                <a:cxnLst>
                  <a:cxn ang="T10">
                    <a:pos x="T0" y="T1"/>
                  </a:cxn>
                  <a:cxn ang="T11">
                    <a:pos x="T2" y="T3"/>
                  </a:cxn>
                  <a:cxn ang="T12">
                    <a:pos x="T4" y="T5"/>
                  </a:cxn>
                  <a:cxn ang="T13">
                    <a:pos x="T6" y="T7"/>
                  </a:cxn>
                  <a:cxn ang="T14">
                    <a:pos x="T8" y="T9"/>
                  </a:cxn>
                </a:cxnLst>
                <a:rect l="T15" t="T16" r="T17" b="T18"/>
                <a:pathLst>
                  <a:path w="41" h="78">
                    <a:moveTo>
                      <a:pt x="24" y="0"/>
                    </a:moveTo>
                    <a:lnTo>
                      <a:pt x="41" y="5"/>
                    </a:lnTo>
                    <a:lnTo>
                      <a:pt x="21" y="78"/>
                    </a:lnTo>
                    <a:lnTo>
                      <a:pt x="0" y="69"/>
                    </a:lnTo>
                    <a:lnTo>
                      <a:pt x="24" y="0"/>
                    </a:lnTo>
                    <a:close/>
                  </a:path>
                </a:pathLst>
              </a:custGeom>
              <a:noFill/>
              <a:ln w="9525">
                <a:noFill/>
                <a:round/>
                <a:headEnd/>
                <a:tailEnd/>
              </a:ln>
            </p:spPr>
            <p:txBody>
              <a:bodyPr>
                <a:prstTxWarp prst="textNoShape">
                  <a:avLst/>
                </a:prstTxWarp>
              </a:bodyPr>
              <a:lstStyle/>
              <a:p>
                <a:endParaRPr lang="en-US"/>
              </a:p>
            </p:txBody>
          </p:sp>
          <p:sp>
            <p:nvSpPr>
              <p:cNvPr id="71895" name="Freeform 1974"/>
              <p:cNvSpPr>
                <a:spLocks/>
              </p:cNvSpPr>
              <p:nvPr/>
            </p:nvSpPr>
            <p:spPr bwMode="auto">
              <a:xfrm>
                <a:off x="3866" y="2384"/>
                <a:ext cx="8" cy="14"/>
              </a:xfrm>
              <a:custGeom>
                <a:avLst/>
                <a:gdLst>
                  <a:gd name="T0" fmla="*/ 19 w 40"/>
                  <a:gd name="T1" fmla="*/ 0 h 71"/>
                  <a:gd name="T2" fmla="*/ 40 w 40"/>
                  <a:gd name="T3" fmla="*/ 9 h 71"/>
                  <a:gd name="T4" fmla="*/ 17 w 40"/>
                  <a:gd name="T5" fmla="*/ 71 h 71"/>
                  <a:gd name="T6" fmla="*/ 0 w 40"/>
                  <a:gd name="T7" fmla="*/ 65 h 71"/>
                  <a:gd name="T8" fmla="*/ 19 w 40"/>
                  <a:gd name="T9" fmla="*/ 0 h 71"/>
                  <a:gd name="T10" fmla="*/ 0 60000 65536"/>
                  <a:gd name="T11" fmla="*/ 0 60000 65536"/>
                  <a:gd name="T12" fmla="*/ 0 60000 65536"/>
                  <a:gd name="T13" fmla="*/ 0 60000 65536"/>
                  <a:gd name="T14" fmla="*/ 0 60000 65536"/>
                  <a:gd name="T15" fmla="*/ 0 w 40"/>
                  <a:gd name="T16" fmla="*/ 0 h 71"/>
                  <a:gd name="T17" fmla="*/ 40 w 40"/>
                  <a:gd name="T18" fmla="*/ 71 h 71"/>
                </a:gdLst>
                <a:ahLst/>
                <a:cxnLst>
                  <a:cxn ang="T10">
                    <a:pos x="T0" y="T1"/>
                  </a:cxn>
                  <a:cxn ang="T11">
                    <a:pos x="T2" y="T3"/>
                  </a:cxn>
                  <a:cxn ang="T12">
                    <a:pos x="T4" y="T5"/>
                  </a:cxn>
                  <a:cxn ang="T13">
                    <a:pos x="T6" y="T7"/>
                  </a:cxn>
                  <a:cxn ang="T14">
                    <a:pos x="T8" y="T9"/>
                  </a:cxn>
                </a:cxnLst>
                <a:rect l="T15" t="T16" r="T17" b="T18"/>
                <a:pathLst>
                  <a:path w="40" h="71">
                    <a:moveTo>
                      <a:pt x="19" y="0"/>
                    </a:moveTo>
                    <a:lnTo>
                      <a:pt x="40" y="9"/>
                    </a:lnTo>
                    <a:lnTo>
                      <a:pt x="17" y="71"/>
                    </a:lnTo>
                    <a:lnTo>
                      <a:pt x="0" y="65"/>
                    </a:lnTo>
                    <a:lnTo>
                      <a:pt x="19" y="0"/>
                    </a:lnTo>
                    <a:close/>
                  </a:path>
                </a:pathLst>
              </a:custGeom>
              <a:noFill/>
              <a:ln w="9525">
                <a:noFill/>
                <a:round/>
                <a:headEnd/>
                <a:tailEnd/>
              </a:ln>
            </p:spPr>
            <p:txBody>
              <a:bodyPr>
                <a:prstTxWarp prst="textNoShape">
                  <a:avLst/>
                </a:prstTxWarp>
              </a:bodyPr>
              <a:lstStyle/>
              <a:p>
                <a:endParaRPr lang="en-US"/>
              </a:p>
            </p:txBody>
          </p:sp>
          <p:sp>
            <p:nvSpPr>
              <p:cNvPr id="71896" name="Freeform 1975"/>
              <p:cNvSpPr>
                <a:spLocks/>
              </p:cNvSpPr>
              <p:nvPr/>
            </p:nvSpPr>
            <p:spPr bwMode="auto">
              <a:xfrm>
                <a:off x="3861" y="2397"/>
                <a:ext cx="9" cy="13"/>
              </a:xfrm>
              <a:custGeom>
                <a:avLst/>
                <a:gdLst>
                  <a:gd name="T0" fmla="*/ 24 w 41"/>
                  <a:gd name="T1" fmla="*/ 0 h 67"/>
                  <a:gd name="T2" fmla="*/ 41 w 41"/>
                  <a:gd name="T3" fmla="*/ 6 h 67"/>
                  <a:gd name="T4" fmla="*/ 20 w 41"/>
                  <a:gd name="T5" fmla="*/ 67 h 67"/>
                  <a:gd name="T6" fmla="*/ 0 w 41"/>
                  <a:gd name="T7" fmla="*/ 58 h 67"/>
                  <a:gd name="T8" fmla="*/ 24 w 41"/>
                  <a:gd name="T9" fmla="*/ 0 h 67"/>
                  <a:gd name="T10" fmla="*/ 0 60000 65536"/>
                  <a:gd name="T11" fmla="*/ 0 60000 65536"/>
                  <a:gd name="T12" fmla="*/ 0 60000 65536"/>
                  <a:gd name="T13" fmla="*/ 0 60000 65536"/>
                  <a:gd name="T14" fmla="*/ 0 60000 65536"/>
                  <a:gd name="T15" fmla="*/ 0 w 41"/>
                  <a:gd name="T16" fmla="*/ 0 h 67"/>
                  <a:gd name="T17" fmla="*/ 41 w 41"/>
                  <a:gd name="T18" fmla="*/ 67 h 67"/>
                </a:gdLst>
                <a:ahLst/>
                <a:cxnLst>
                  <a:cxn ang="T10">
                    <a:pos x="T0" y="T1"/>
                  </a:cxn>
                  <a:cxn ang="T11">
                    <a:pos x="T2" y="T3"/>
                  </a:cxn>
                  <a:cxn ang="T12">
                    <a:pos x="T4" y="T5"/>
                  </a:cxn>
                  <a:cxn ang="T13">
                    <a:pos x="T6" y="T7"/>
                  </a:cxn>
                  <a:cxn ang="T14">
                    <a:pos x="T8" y="T9"/>
                  </a:cxn>
                </a:cxnLst>
                <a:rect l="T15" t="T16" r="T17" b="T18"/>
                <a:pathLst>
                  <a:path w="41" h="67">
                    <a:moveTo>
                      <a:pt x="24" y="0"/>
                    </a:moveTo>
                    <a:lnTo>
                      <a:pt x="41" y="6"/>
                    </a:lnTo>
                    <a:lnTo>
                      <a:pt x="20" y="67"/>
                    </a:lnTo>
                    <a:lnTo>
                      <a:pt x="0" y="58"/>
                    </a:lnTo>
                    <a:lnTo>
                      <a:pt x="24" y="0"/>
                    </a:lnTo>
                    <a:close/>
                  </a:path>
                </a:pathLst>
              </a:custGeom>
              <a:noFill/>
              <a:ln w="9525">
                <a:noFill/>
                <a:round/>
                <a:headEnd/>
                <a:tailEnd/>
              </a:ln>
            </p:spPr>
            <p:txBody>
              <a:bodyPr>
                <a:prstTxWarp prst="textNoShape">
                  <a:avLst/>
                </a:prstTxWarp>
              </a:bodyPr>
              <a:lstStyle/>
              <a:p>
                <a:endParaRPr lang="en-US"/>
              </a:p>
            </p:txBody>
          </p:sp>
          <p:sp>
            <p:nvSpPr>
              <p:cNvPr id="71897" name="Freeform 1976"/>
              <p:cNvSpPr>
                <a:spLocks/>
              </p:cNvSpPr>
              <p:nvPr/>
            </p:nvSpPr>
            <p:spPr bwMode="auto">
              <a:xfrm>
                <a:off x="3857" y="2408"/>
                <a:ext cx="8" cy="13"/>
              </a:xfrm>
              <a:custGeom>
                <a:avLst/>
                <a:gdLst>
                  <a:gd name="T0" fmla="*/ 20 w 40"/>
                  <a:gd name="T1" fmla="*/ 0 h 62"/>
                  <a:gd name="T2" fmla="*/ 40 w 40"/>
                  <a:gd name="T3" fmla="*/ 9 h 62"/>
                  <a:gd name="T4" fmla="*/ 18 w 40"/>
                  <a:gd name="T5" fmla="*/ 62 h 62"/>
                  <a:gd name="T6" fmla="*/ 0 w 40"/>
                  <a:gd name="T7" fmla="*/ 55 h 62"/>
                  <a:gd name="T8" fmla="*/ 20 w 40"/>
                  <a:gd name="T9" fmla="*/ 0 h 62"/>
                  <a:gd name="T10" fmla="*/ 0 60000 65536"/>
                  <a:gd name="T11" fmla="*/ 0 60000 65536"/>
                  <a:gd name="T12" fmla="*/ 0 60000 65536"/>
                  <a:gd name="T13" fmla="*/ 0 60000 65536"/>
                  <a:gd name="T14" fmla="*/ 0 60000 65536"/>
                  <a:gd name="T15" fmla="*/ 0 w 40"/>
                  <a:gd name="T16" fmla="*/ 0 h 62"/>
                  <a:gd name="T17" fmla="*/ 40 w 40"/>
                  <a:gd name="T18" fmla="*/ 62 h 62"/>
                </a:gdLst>
                <a:ahLst/>
                <a:cxnLst>
                  <a:cxn ang="T10">
                    <a:pos x="T0" y="T1"/>
                  </a:cxn>
                  <a:cxn ang="T11">
                    <a:pos x="T2" y="T3"/>
                  </a:cxn>
                  <a:cxn ang="T12">
                    <a:pos x="T4" y="T5"/>
                  </a:cxn>
                  <a:cxn ang="T13">
                    <a:pos x="T6" y="T7"/>
                  </a:cxn>
                  <a:cxn ang="T14">
                    <a:pos x="T8" y="T9"/>
                  </a:cxn>
                </a:cxnLst>
                <a:rect l="T15" t="T16" r="T17" b="T18"/>
                <a:pathLst>
                  <a:path w="40" h="62">
                    <a:moveTo>
                      <a:pt x="20" y="0"/>
                    </a:moveTo>
                    <a:lnTo>
                      <a:pt x="40" y="9"/>
                    </a:lnTo>
                    <a:lnTo>
                      <a:pt x="18" y="62"/>
                    </a:lnTo>
                    <a:lnTo>
                      <a:pt x="0" y="55"/>
                    </a:lnTo>
                    <a:lnTo>
                      <a:pt x="20" y="0"/>
                    </a:lnTo>
                    <a:close/>
                  </a:path>
                </a:pathLst>
              </a:custGeom>
              <a:noFill/>
              <a:ln w="9525">
                <a:noFill/>
                <a:round/>
                <a:headEnd/>
                <a:tailEnd/>
              </a:ln>
            </p:spPr>
            <p:txBody>
              <a:bodyPr>
                <a:prstTxWarp prst="textNoShape">
                  <a:avLst/>
                </a:prstTxWarp>
              </a:bodyPr>
              <a:lstStyle/>
              <a:p>
                <a:endParaRPr lang="en-US"/>
              </a:p>
            </p:txBody>
          </p:sp>
          <p:sp>
            <p:nvSpPr>
              <p:cNvPr id="71898" name="Freeform 1977"/>
              <p:cNvSpPr>
                <a:spLocks/>
              </p:cNvSpPr>
              <p:nvPr/>
            </p:nvSpPr>
            <p:spPr bwMode="auto">
              <a:xfrm>
                <a:off x="3853" y="2419"/>
                <a:ext cx="8" cy="11"/>
              </a:xfrm>
              <a:custGeom>
                <a:avLst/>
                <a:gdLst>
                  <a:gd name="T0" fmla="*/ 20 w 38"/>
                  <a:gd name="T1" fmla="*/ 0 h 55"/>
                  <a:gd name="T2" fmla="*/ 38 w 38"/>
                  <a:gd name="T3" fmla="*/ 7 h 55"/>
                  <a:gd name="T4" fmla="*/ 17 w 38"/>
                  <a:gd name="T5" fmla="*/ 55 h 55"/>
                  <a:gd name="T6" fmla="*/ 0 w 38"/>
                  <a:gd name="T7" fmla="*/ 50 h 55"/>
                  <a:gd name="T8" fmla="*/ 20 w 38"/>
                  <a:gd name="T9" fmla="*/ 0 h 55"/>
                  <a:gd name="T10" fmla="*/ 0 60000 65536"/>
                  <a:gd name="T11" fmla="*/ 0 60000 65536"/>
                  <a:gd name="T12" fmla="*/ 0 60000 65536"/>
                  <a:gd name="T13" fmla="*/ 0 60000 65536"/>
                  <a:gd name="T14" fmla="*/ 0 60000 65536"/>
                  <a:gd name="T15" fmla="*/ 0 w 38"/>
                  <a:gd name="T16" fmla="*/ 0 h 55"/>
                  <a:gd name="T17" fmla="*/ 38 w 38"/>
                  <a:gd name="T18" fmla="*/ 55 h 55"/>
                </a:gdLst>
                <a:ahLst/>
                <a:cxnLst>
                  <a:cxn ang="T10">
                    <a:pos x="T0" y="T1"/>
                  </a:cxn>
                  <a:cxn ang="T11">
                    <a:pos x="T2" y="T3"/>
                  </a:cxn>
                  <a:cxn ang="T12">
                    <a:pos x="T4" y="T5"/>
                  </a:cxn>
                  <a:cxn ang="T13">
                    <a:pos x="T6" y="T7"/>
                  </a:cxn>
                  <a:cxn ang="T14">
                    <a:pos x="T8" y="T9"/>
                  </a:cxn>
                </a:cxnLst>
                <a:rect l="T15" t="T16" r="T17" b="T18"/>
                <a:pathLst>
                  <a:path w="38" h="55">
                    <a:moveTo>
                      <a:pt x="20" y="0"/>
                    </a:moveTo>
                    <a:lnTo>
                      <a:pt x="38" y="7"/>
                    </a:lnTo>
                    <a:lnTo>
                      <a:pt x="17" y="55"/>
                    </a:lnTo>
                    <a:lnTo>
                      <a:pt x="0" y="50"/>
                    </a:lnTo>
                    <a:lnTo>
                      <a:pt x="20" y="0"/>
                    </a:lnTo>
                    <a:close/>
                  </a:path>
                </a:pathLst>
              </a:custGeom>
              <a:noFill/>
              <a:ln w="9525">
                <a:noFill/>
                <a:round/>
                <a:headEnd/>
                <a:tailEnd/>
              </a:ln>
            </p:spPr>
            <p:txBody>
              <a:bodyPr>
                <a:prstTxWarp prst="textNoShape">
                  <a:avLst/>
                </a:prstTxWarp>
              </a:bodyPr>
              <a:lstStyle/>
              <a:p>
                <a:endParaRPr lang="en-US"/>
              </a:p>
            </p:txBody>
          </p:sp>
          <p:sp>
            <p:nvSpPr>
              <p:cNvPr id="71899" name="Freeform 1978"/>
              <p:cNvSpPr>
                <a:spLocks/>
              </p:cNvSpPr>
              <p:nvPr/>
            </p:nvSpPr>
            <p:spPr bwMode="auto">
              <a:xfrm>
                <a:off x="3849" y="2429"/>
                <a:ext cx="8" cy="11"/>
              </a:xfrm>
              <a:custGeom>
                <a:avLst/>
                <a:gdLst>
                  <a:gd name="T0" fmla="*/ 23 w 40"/>
                  <a:gd name="T1" fmla="*/ 0 h 51"/>
                  <a:gd name="T2" fmla="*/ 40 w 40"/>
                  <a:gd name="T3" fmla="*/ 5 h 51"/>
                  <a:gd name="T4" fmla="*/ 20 w 40"/>
                  <a:gd name="T5" fmla="*/ 51 h 51"/>
                  <a:gd name="T6" fmla="*/ 18 w 40"/>
                  <a:gd name="T7" fmla="*/ 51 h 51"/>
                  <a:gd name="T8" fmla="*/ 0 w 40"/>
                  <a:gd name="T9" fmla="*/ 43 h 51"/>
                  <a:gd name="T10" fmla="*/ 23 w 40"/>
                  <a:gd name="T11" fmla="*/ 0 h 51"/>
                  <a:gd name="T12" fmla="*/ 0 60000 65536"/>
                  <a:gd name="T13" fmla="*/ 0 60000 65536"/>
                  <a:gd name="T14" fmla="*/ 0 60000 65536"/>
                  <a:gd name="T15" fmla="*/ 0 60000 65536"/>
                  <a:gd name="T16" fmla="*/ 0 60000 65536"/>
                  <a:gd name="T17" fmla="*/ 0 60000 65536"/>
                  <a:gd name="T18" fmla="*/ 0 w 40"/>
                  <a:gd name="T19" fmla="*/ 0 h 51"/>
                  <a:gd name="T20" fmla="*/ 40 w 40"/>
                  <a:gd name="T21" fmla="*/ 51 h 51"/>
                </a:gdLst>
                <a:ahLst/>
                <a:cxnLst>
                  <a:cxn ang="T12">
                    <a:pos x="T0" y="T1"/>
                  </a:cxn>
                  <a:cxn ang="T13">
                    <a:pos x="T2" y="T3"/>
                  </a:cxn>
                  <a:cxn ang="T14">
                    <a:pos x="T4" y="T5"/>
                  </a:cxn>
                  <a:cxn ang="T15">
                    <a:pos x="T6" y="T7"/>
                  </a:cxn>
                  <a:cxn ang="T16">
                    <a:pos x="T8" y="T9"/>
                  </a:cxn>
                  <a:cxn ang="T17">
                    <a:pos x="T10" y="T11"/>
                  </a:cxn>
                </a:cxnLst>
                <a:rect l="T18" t="T19" r="T20" b="T21"/>
                <a:pathLst>
                  <a:path w="40" h="51">
                    <a:moveTo>
                      <a:pt x="23" y="0"/>
                    </a:moveTo>
                    <a:lnTo>
                      <a:pt x="40" y="5"/>
                    </a:lnTo>
                    <a:lnTo>
                      <a:pt x="20" y="51"/>
                    </a:lnTo>
                    <a:lnTo>
                      <a:pt x="18" y="51"/>
                    </a:lnTo>
                    <a:lnTo>
                      <a:pt x="0" y="43"/>
                    </a:lnTo>
                    <a:lnTo>
                      <a:pt x="23" y="0"/>
                    </a:lnTo>
                    <a:close/>
                  </a:path>
                </a:pathLst>
              </a:custGeom>
              <a:noFill/>
              <a:ln w="9525">
                <a:noFill/>
                <a:round/>
                <a:headEnd/>
                <a:tailEnd/>
              </a:ln>
            </p:spPr>
            <p:txBody>
              <a:bodyPr>
                <a:prstTxWarp prst="textNoShape">
                  <a:avLst/>
                </a:prstTxWarp>
              </a:bodyPr>
              <a:lstStyle/>
              <a:p>
                <a:endParaRPr lang="en-US"/>
              </a:p>
            </p:txBody>
          </p:sp>
          <p:sp>
            <p:nvSpPr>
              <p:cNvPr id="71900" name="Freeform 1979"/>
              <p:cNvSpPr>
                <a:spLocks/>
              </p:cNvSpPr>
              <p:nvPr/>
            </p:nvSpPr>
            <p:spPr bwMode="auto">
              <a:xfrm>
                <a:off x="3845" y="2438"/>
                <a:ext cx="7" cy="10"/>
              </a:xfrm>
              <a:custGeom>
                <a:avLst/>
                <a:gdLst>
                  <a:gd name="T0" fmla="*/ 20 w 38"/>
                  <a:gd name="T1" fmla="*/ 0 h 48"/>
                  <a:gd name="T2" fmla="*/ 38 w 38"/>
                  <a:gd name="T3" fmla="*/ 8 h 48"/>
                  <a:gd name="T4" fmla="*/ 17 w 38"/>
                  <a:gd name="T5" fmla="*/ 45 h 48"/>
                  <a:gd name="T6" fmla="*/ 17 w 38"/>
                  <a:gd name="T7" fmla="*/ 48 h 48"/>
                  <a:gd name="T8" fmla="*/ 0 w 38"/>
                  <a:gd name="T9" fmla="*/ 37 h 48"/>
                  <a:gd name="T10" fmla="*/ 20 w 38"/>
                  <a:gd name="T11" fmla="*/ 0 h 48"/>
                  <a:gd name="T12" fmla="*/ 0 60000 65536"/>
                  <a:gd name="T13" fmla="*/ 0 60000 65536"/>
                  <a:gd name="T14" fmla="*/ 0 60000 65536"/>
                  <a:gd name="T15" fmla="*/ 0 60000 65536"/>
                  <a:gd name="T16" fmla="*/ 0 60000 65536"/>
                  <a:gd name="T17" fmla="*/ 0 60000 65536"/>
                  <a:gd name="T18" fmla="*/ 0 w 38"/>
                  <a:gd name="T19" fmla="*/ 0 h 48"/>
                  <a:gd name="T20" fmla="*/ 38 w 38"/>
                  <a:gd name="T21" fmla="*/ 48 h 48"/>
                </a:gdLst>
                <a:ahLst/>
                <a:cxnLst>
                  <a:cxn ang="T12">
                    <a:pos x="T0" y="T1"/>
                  </a:cxn>
                  <a:cxn ang="T13">
                    <a:pos x="T2" y="T3"/>
                  </a:cxn>
                  <a:cxn ang="T14">
                    <a:pos x="T4" y="T5"/>
                  </a:cxn>
                  <a:cxn ang="T15">
                    <a:pos x="T6" y="T7"/>
                  </a:cxn>
                  <a:cxn ang="T16">
                    <a:pos x="T8" y="T9"/>
                  </a:cxn>
                  <a:cxn ang="T17">
                    <a:pos x="T10" y="T11"/>
                  </a:cxn>
                </a:cxnLst>
                <a:rect l="T18" t="T19" r="T20" b="T21"/>
                <a:pathLst>
                  <a:path w="38" h="48">
                    <a:moveTo>
                      <a:pt x="20" y="0"/>
                    </a:moveTo>
                    <a:lnTo>
                      <a:pt x="38" y="8"/>
                    </a:lnTo>
                    <a:lnTo>
                      <a:pt x="17" y="45"/>
                    </a:lnTo>
                    <a:lnTo>
                      <a:pt x="17" y="48"/>
                    </a:lnTo>
                    <a:lnTo>
                      <a:pt x="0" y="37"/>
                    </a:lnTo>
                    <a:lnTo>
                      <a:pt x="20" y="0"/>
                    </a:lnTo>
                    <a:close/>
                  </a:path>
                </a:pathLst>
              </a:custGeom>
              <a:noFill/>
              <a:ln w="9525">
                <a:noFill/>
                <a:round/>
                <a:headEnd/>
                <a:tailEnd/>
              </a:ln>
            </p:spPr>
            <p:txBody>
              <a:bodyPr>
                <a:prstTxWarp prst="textNoShape">
                  <a:avLst/>
                </a:prstTxWarp>
              </a:bodyPr>
              <a:lstStyle/>
              <a:p>
                <a:endParaRPr lang="en-US"/>
              </a:p>
            </p:txBody>
          </p:sp>
          <p:sp>
            <p:nvSpPr>
              <p:cNvPr id="71901" name="Freeform 1980"/>
              <p:cNvSpPr>
                <a:spLocks/>
              </p:cNvSpPr>
              <p:nvPr/>
            </p:nvSpPr>
            <p:spPr bwMode="auto">
              <a:xfrm>
                <a:off x="3841" y="2445"/>
                <a:ext cx="7" cy="9"/>
              </a:xfrm>
              <a:custGeom>
                <a:avLst/>
                <a:gdLst>
                  <a:gd name="T0" fmla="*/ 20 w 37"/>
                  <a:gd name="T1" fmla="*/ 0 h 45"/>
                  <a:gd name="T2" fmla="*/ 37 w 37"/>
                  <a:gd name="T3" fmla="*/ 11 h 45"/>
                  <a:gd name="T4" fmla="*/ 17 w 37"/>
                  <a:gd name="T5" fmla="*/ 45 h 45"/>
                  <a:gd name="T6" fmla="*/ 0 w 37"/>
                  <a:gd name="T7" fmla="*/ 34 h 45"/>
                  <a:gd name="T8" fmla="*/ 20 w 37"/>
                  <a:gd name="T9" fmla="*/ 0 h 45"/>
                  <a:gd name="T10" fmla="*/ 0 60000 65536"/>
                  <a:gd name="T11" fmla="*/ 0 60000 65536"/>
                  <a:gd name="T12" fmla="*/ 0 60000 65536"/>
                  <a:gd name="T13" fmla="*/ 0 60000 65536"/>
                  <a:gd name="T14" fmla="*/ 0 60000 65536"/>
                  <a:gd name="T15" fmla="*/ 0 w 37"/>
                  <a:gd name="T16" fmla="*/ 0 h 45"/>
                  <a:gd name="T17" fmla="*/ 37 w 37"/>
                  <a:gd name="T18" fmla="*/ 45 h 45"/>
                </a:gdLst>
                <a:ahLst/>
                <a:cxnLst>
                  <a:cxn ang="T10">
                    <a:pos x="T0" y="T1"/>
                  </a:cxn>
                  <a:cxn ang="T11">
                    <a:pos x="T2" y="T3"/>
                  </a:cxn>
                  <a:cxn ang="T12">
                    <a:pos x="T4" y="T5"/>
                  </a:cxn>
                  <a:cxn ang="T13">
                    <a:pos x="T6" y="T7"/>
                  </a:cxn>
                  <a:cxn ang="T14">
                    <a:pos x="T8" y="T9"/>
                  </a:cxn>
                </a:cxnLst>
                <a:rect l="T15" t="T16" r="T17" b="T18"/>
                <a:pathLst>
                  <a:path w="37" h="45">
                    <a:moveTo>
                      <a:pt x="20" y="0"/>
                    </a:moveTo>
                    <a:lnTo>
                      <a:pt x="37" y="11"/>
                    </a:lnTo>
                    <a:lnTo>
                      <a:pt x="17" y="45"/>
                    </a:lnTo>
                    <a:lnTo>
                      <a:pt x="0" y="34"/>
                    </a:lnTo>
                    <a:lnTo>
                      <a:pt x="20" y="0"/>
                    </a:lnTo>
                    <a:close/>
                  </a:path>
                </a:pathLst>
              </a:custGeom>
              <a:noFill/>
              <a:ln w="9525">
                <a:noFill/>
                <a:round/>
                <a:headEnd/>
                <a:tailEnd/>
              </a:ln>
            </p:spPr>
            <p:txBody>
              <a:bodyPr>
                <a:prstTxWarp prst="textNoShape">
                  <a:avLst/>
                </a:prstTxWarp>
              </a:bodyPr>
              <a:lstStyle/>
              <a:p>
                <a:endParaRPr lang="en-US"/>
              </a:p>
            </p:txBody>
          </p:sp>
          <p:sp>
            <p:nvSpPr>
              <p:cNvPr id="71902" name="Freeform 1981"/>
              <p:cNvSpPr>
                <a:spLocks/>
              </p:cNvSpPr>
              <p:nvPr/>
            </p:nvSpPr>
            <p:spPr bwMode="auto">
              <a:xfrm>
                <a:off x="3837" y="2452"/>
                <a:ext cx="7" cy="9"/>
              </a:xfrm>
              <a:custGeom>
                <a:avLst/>
                <a:gdLst>
                  <a:gd name="T0" fmla="*/ 21 w 38"/>
                  <a:gd name="T1" fmla="*/ 0 h 43"/>
                  <a:gd name="T2" fmla="*/ 38 w 38"/>
                  <a:gd name="T3" fmla="*/ 11 h 43"/>
                  <a:gd name="T4" fmla="*/ 17 w 38"/>
                  <a:gd name="T5" fmla="*/ 43 h 43"/>
                  <a:gd name="T6" fmla="*/ 0 w 38"/>
                  <a:gd name="T7" fmla="*/ 32 h 43"/>
                  <a:gd name="T8" fmla="*/ 21 w 38"/>
                  <a:gd name="T9" fmla="*/ 0 h 43"/>
                  <a:gd name="T10" fmla="*/ 0 60000 65536"/>
                  <a:gd name="T11" fmla="*/ 0 60000 65536"/>
                  <a:gd name="T12" fmla="*/ 0 60000 65536"/>
                  <a:gd name="T13" fmla="*/ 0 60000 65536"/>
                  <a:gd name="T14" fmla="*/ 0 60000 65536"/>
                  <a:gd name="T15" fmla="*/ 0 w 38"/>
                  <a:gd name="T16" fmla="*/ 0 h 43"/>
                  <a:gd name="T17" fmla="*/ 38 w 38"/>
                  <a:gd name="T18" fmla="*/ 43 h 43"/>
                </a:gdLst>
                <a:ahLst/>
                <a:cxnLst>
                  <a:cxn ang="T10">
                    <a:pos x="T0" y="T1"/>
                  </a:cxn>
                  <a:cxn ang="T11">
                    <a:pos x="T2" y="T3"/>
                  </a:cxn>
                  <a:cxn ang="T12">
                    <a:pos x="T4" y="T5"/>
                  </a:cxn>
                  <a:cxn ang="T13">
                    <a:pos x="T6" y="T7"/>
                  </a:cxn>
                  <a:cxn ang="T14">
                    <a:pos x="T8" y="T9"/>
                  </a:cxn>
                </a:cxnLst>
                <a:rect l="T15" t="T16" r="T17" b="T18"/>
                <a:pathLst>
                  <a:path w="38" h="43">
                    <a:moveTo>
                      <a:pt x="21" y="0"/>
                    </a:moveTo>
                    <a:lnTo>
                      <a:pt x="38" y="11"/>
                    </a:lnTo>
                    <a:lnTo>
                      <a:pt x="17" y="43"/>
                    </a:lnTo>
                    <a:lnTo>
                      <a:pt x="0" y="32"/>
                    </a:lnTo>
                    <a:lnTo>
                      <a:pt x="21" y="0"/>
                    </a:lnTo>
                    <a:close/>
                  </a:path>
                </a:pathLst>
              </a:custGeom>
              <a:noFill/>
              <a:ln w="9525">
                <a:noFill/>
                <a:round/>
                <a:headEnd/>
                <a:tailEnd/>
              </a:ln>
            </p:spPr>
            <p:txBody>
              <a:bodyPr>
                <a:prstTxWarp prst="textNoShape">
                  <a:avLst/>
                </a:prstTxWarp>
              </a:bodyPr>
              <a:lstStyle/>
              <a:p>
                <a:endParaRPr lang="en-US"/>
              </a:p>
            </p:txBody>
          </p:sp>
          <p:sp>
            <p:nvSpPr>
              <p:cNvPr id="71903" name="Freeform 1982"/>
              <p:cNvSpPr>
                <a:spLocks/>
              </p:cNvSpPr>
              <p:nvPr/>
            </p:nvSpPr>
            <p:spPr bwMode="auto">
              <a:xfrm>
                <a:off x="3833" y="2459"/>
                <a:ext cx="7" cy="8"/>
              </a:xfrm>
              <a:custGeom>
                <a:avLst/>
                <a:gdLst>
                  <a:gd name="T0" fmla="*/ 20 w 37"/>
                  <a:gd name="T1" fmla="*/ 0 h 41"/>
                  <a:gd name="T2" fmla="*/ 37 w 37"/>
                  <a:gd name="T3" fmla="*/ 11 h 41"/>
                  <a:gd name="T4" fmla="*/ 17 w 37"/>
                  <a:gd name="T5" fmla="*/ 37 h 41"/>
                  <a:gd name="T6" fmla="*/ 17 w 37"/>
                  <a:gd name="T7" fmla="*/ 41 h 41"/>
                  <a:gd name="T8" fmla="*/ 0 w 37"/>
                  <a:gd name="T9" fmla="*/ 26 h 41"/>
                  <a:gd name="T10" fmla="*/ 20 w 37"/>
                  <a:gd name="T11" fmla="*/ 0 h 41"/>
                  <a:gd name="T12" fmla="*/ 0 60000 65536"/>
                  <a:gd name="T13" fmla="*/ 0 60000 65536"/>
                  <a:gd name="T14" fmla="*/ 0 60000 65536"/>
                  <a:gd name="T15" fmla="*/ 0 60000 65536"/>
                  <a:gd name="T16" fmla="*/ 0 60000 65536"/>
                  <a:gd name="T17" fmla="*/ 0 60000 65536"/>
                  <a:gd name="T18" fmla="*/ 0 w 37"/>
                  <a:gd name="T19" fmla="*/ 0 h 41"/>
                  <a:gd name="T20" fmla="*/ 37 w 37"/>
                  <a:gd name="T21" fmla="*/ 41 h 41"/>
                </a:gdLst>
                <a:ahLst/>
                <a:cxnLst>
                  <a:cxn ang="T12">
                    <a:pos x="T0" y="T1"/>
                  </a:cxn>
                  <a:cxn ang="T13">
                    <a:pos x="T2" y="T3"/>
                  </a:cxn>
                  <a:cxn ang="T14">
                    <a:pos x="T4" y="T5"/>
                  </a:cxn>
                  <a:cxn ang="T15">
                    <a:pos x="T6" y="T7"/>
                  </a:cxn>
                  <a:cxn ang="T16">
                    <a:pos x="T8" y="T9"/>
                  </a:cxn>
                  <a:cxn ang="T17">
                    <a:pos x="T10" y="T11"/>
                  </a:cxn>
                </a:cxnLst>
                <a:rect l="T18" t="T19" r="T20" b="T21"/>
                <a:pathLst>
                  <a:path w="37" h="41">
                    <a:moveTo>
                      <a:pt x="20" y="0"/>
                    </a:moveTo>
                    <a:lnTo>
                      <a:pt x="37" y="11"/>
                    </a:lnTo>
                    <a:lnTo>
                      <a:pt x="17" y="37"/>
                    </a:lnTo>
                    <a:lnTo>
                      <a:pt x="17" y="41"/>
                    </a:lnTo>
                    <a:lnTo>
                      <a:pt x="0" y="26"/>
                    </a:lnTo>
                    <a:lnTo>
                      <a:pt x="20" y="0"/>
                    </a:lnTo>
                    <a:close/>
                  </a:path>
                </a:pathLst>
              </a:custGeom>
              <a:noFill/>
              <a:ln w="9525">
                <a:noFill/>
                <a:round/>
                <a:headEnd/>
                <a:tailEnd/>
              </a:ln>
            </p:spPr>
            <p:txBody>
              <a:bodyPr>
                <a:prstTxWarp prst="textNoShape">
                  <a:avLst/>
                </a:prstTxWarp>
              </a:bodyPr>
              <a:lstStyle/>
              <a:p>
                <a:endParaRPr lang="en-US"/>
              </a:p>
            </p:txBody>
          </p:sp>
          <p:sp>
            <p:nvSpPr>
              <p:cNvPr id="71904" name="Freeform 1983"/>
              <p:cNvSpPr>
                <a:spLocks/>
              </p:cNvSpPr>
              <p:nvPr/>
            </p:nvSpPr>
            <p:spPr bwMode="auto">
              <a:xfrm>
                <a:off x="3829" y="2464"/>
                <a:ext cx="7" cy="7"/>
              </a:xfrm>
              <a:custGeom>
                <a:avLst/>
                <a:gdLst>
                  <a:gd name="T0" fmla="*/ 20 w 37"/>
                  <a:gd name="T1" fmla="*/ 0 h 37"/>
                  <a:gd name="T2" fmla="*/ 37 w 37"/>
                  <a:gd name="T3" fmla="*/ 15 h 37"/>
                  <a:gd name="T4" fmla="*/ 18 w 37"/>
                  <a:gd name="T5" fmla="*/ 37 h 37"/>
                  <a:gd name="T6" fmla="*/ 0 w 37"/>
                  <a:gd name="T7" fmla="*/ 26 h 37"/>
                  <a:gd name="T8" fmla="*/ 20 w 37"/>
                  <a:gd name="T9" fmla="*/ 0 h 37"/>
                  <a:gd name="T10" fmla="*/ 0 60000 65536"/>
                  <a:gd name="T11" fmla="*/ 0 60000 65536"/>
                  <a:gd name="T12" fmla="*/ 0 60000 65536"/>
                  <a:gd name="T13" fmla="*/ 0 60000 65536"/>
                  <a:gd name="T14" fmla="*/ 0 60000 65536"/>
                  <a:gd name="T15" fmla="*/ 0 w 37"/>
                  <a:gd name="T16" fmla="*/ 0 h 37"/>
                  <a:gd name="T17" fmla="*/ 37 w 37"/>
                  <a:gd name="T18" fmla="*/ 37 h 37"/>
                </a:gdLst>
                <a:ahLst/>
                <a:cxnLst>
                  <a:cxn ang="T10">
                    <a:pos x="T0" y="T1"/>
                  </a:cxn>
                  <a:cxn ang="T11">
                    <a:pos x="T2" y="T3"/>
                  </a:cxn>
                  <a:cxn ang="T12">
                    <a:pos x="T4" y="T5"/>
                  </a:cxn>
                  <a:cxn ang="T13">
                    <a:pos x="T6" y="T7"/>
                  </a:cxn>
                  <a:cxn ang="T14">
                    <a:pos x="T8" y="T9"/>
                  </a:cxn>
                </a:cxnLst>
                <a:rect l="T15" t="T16" r="T17" b="T18"/>
                <a:pathLst>
                  <a:path w="37" h="37">
                    <a:moveTo>
                      <a:pt x="20" y="0"/>
                    </a:moveTo>
                    <a:lnTo>
                      <a:pt x="37" y="15"/>
                    </a:lnTo>
                    <a:lnTo>
                      <a:pt x="18" y="37"/>
                    </a:lnTo>
                    <a:lnTo>
                      <a:pt x="0" y="26"/>
                    </a:lnTo>
                    <a:lnTo>
                      <a:pt x="20" y="0"/>
                    </a:lnTo>
                    <a:close/>
                  </a:path>
                </a:pathLst>
              </a:custGeom>
              <a:noFill/>
              <a:ln w="9525">
                <a:noFill/>
                <a:round/>
                <a:headEnd/>
                <a:tailEnd/>
              </a:ln>
            </p:spPr>
            <p:txBody>
              <a:bodyPr>
                <a:prstTxWarp prst="textNoShape">
                  <a:avLst/>
                </a:prstTxWarp>
              </a:bodyPr>
              <a:lstStyle/>
              <a:p>
                <a:endParaRPr lang="en-US"/>
              </a:p>
            </p:txBody>
          </p:sp>
          <p:sp>
            <p:nvSpPr>
              <p:cNvPr id="71905" name="Freeform 1984"/>
              <p:cNvSpPr>
                <a:spLocks/>
              </p:cNvSpPr>
              <p:nvPr/>
            </p:nvSpPr>
            <p:spPr bwMode="auto">
              <a:xfrm>
                <a:off x="3825" y="2469"/>
                <a:ext cx="7" cy="7"/>
              </a:xfrm>
              <a:custGeom>
                <a:avLst/>
                <a:gdLst>
                  <a:gd name="T0" fmla="*/ 17 w 35"/>
                  <a:gd name="T1" fmla="*/ 0 h 34"/>
                  <a:gd name="T2" fmla="*/ 35 w 35"/>
                  <a:gd name="T3" fmla="*/ 11 h 34"/>
                  <a:gd name="T4" fmla="*/ 14 w 35"/>
                  <a:gd name="T5" fmla="*/ 34 h 34"/>
                  <a:gd name="T6" fmla="*/ 0 w 35"/>
                  <a:gd name="T7" fmla="*/ 20 h 34"/>
                  <a:gd name="T8" fmla="*/ 17 w 35"/>
                  <a:gd name="T9" fmla="*/ 0 h 34"/>
                  <a:gd name="T10" fmla="*/ 0 60000 65536"/>
                  <a:gd name="T11" fmla="*/ 0 60000 65536"/>
                  <a:gd name="T12" fmla="*/ 0 60000 65536"/>
                  <a:gd name="T13" fmla="*/ 0 60000 65536"/>
                  <a:gd name="T14" fmla="*/ 0 60000 65536"/>
                  <a:gd name="T15" fmla="*/ 0 w 35"/>
                  <a:gd name="T16" fmla="*/ 0 h 34"/>
                  <a:gd name="T17" fmla="*/ 35 w 35"/>
                  <a:gd name="T18" fmla="*/ 34 h 34"/>
                </a:gdLst>
                <a:ahLst/>
                <a:cxnLst>
                  <a:cxn ang="T10">
                    <a:pos x="T0" y="T1"/>
                  </a:cxn>
                  <a:cxn ang="T11">
                    <a:pos x="T2" y="T3"/>
                  </a:cxn>
                  <a:cxn ang="T12">
                    <a:pos x="T4" y="T5"/>
                  </a:cxn>
                  <a:cxn ang="T13">
                    <a:pos x="T6" y="T7"/>
                  </a:cxn>
                  <a:cxn ang="T14">
                    <a:pos x="T8" y="T9"/>
                  </a:cxn>
                </a:cxnLst>
                <a:rect l="T15" t="T16" r="T17" b="T18"/>
                <a:pathLst>
                  <a:path w="35" h="34">
                    <a:moveTo>
                      <a:pt x="17" y="0"/>
                    </a:moveTo>
                    <a:lnTo>
                      <a:pt x="35" y="11"/>
                    </a:lnTo>
                    <a:lnTo>
                      <a:pt x="14" y="34"/>
                    </a:lnTo>
                    <a:lnTo>
                      <a:pt x="0" y="20"/>
                    </a:lnTo>
                    <a:lnTo>
                      <a:pt x="17" y="0"/>
                    </a:lnTo>
                    <a:close/>
                  </a:path>
                </a:pathLst>
              </a:custGeom>
              <a:noFill/>
              <a:ln w="9525">
                <a:noFill/>
                <a:round/>
                <a:headEnd/>
                <a:tailEnd/>
              </a:ln>
            </p:spPr>
            <p:txBody>
              <a:bodyPr>
                <a:prstTxWarp prst="textNoShape">
                  <a:avLst/>
                </a:prstTxWarp>
              </a:bodyPr>
              <a:lstStyle/>
              <a:p>
                <a:endParaRPr lang="en-US"/>
              </a:p>
            </p:txBody>
          </p:sp>
          <p:sp>
            <p:nvSpPr>
              <p:cNvPr id="71906" name="Freeform 1985"/>
              <p:cNvSpPr>
                <a:spLocks/>
              </p:cNvSpPr>
              <p:nvPr/>
            </p:nvSpPr>
            <p:spPr bwMode="auto">
              <a:xfrm>
                <a:off x="3822" y="2473"/>
                <a:ext cx="6" cy="6"/>
              </a:xfrm>
              <a:custGeom>
                <a:avLst/>
                <a:gdLst>
                  <a:gd name="T0" fmla="*/ 17 w 31"/>
                  <a:gd name="T1" fmla="*/ 0 h 32"/>
                  <a:gd name="T2" fmla="*/ 31 w 31"/>
                  <a:gd name="T3" fmla="*/ 14 h 32"/>
                  <a:gd name="T4" fmla="*/ 11 w 31"/>
                  <a:gd name="T5" fmla="*/ 32 h 32"/>
                  <a:gd name="T6" fmla="*/ 0 w 31"/>
                  <a:gd name="T7" fmla="*/ 17 h 32"/>
                  <a:gd name="T8" fmla="*/ 17 w 31"/>
                  <a:gd name="T9" fmla="*/ 0 h 32"/>
                  <a:gd name="T10" fmla="*/ 0 60000 65536"/>
                  <a:gd name="T11" fmla="*/ 0 60000 65536"/>
                  <a:gd name="T12" fmla="*/ 0 60000 65536"/>
                  <a:gd name="T13" fmla="*/ 0 60000 65536"/>
                  <a:gd name="T14" fmla="*/ 0 60000 65536"/>
                  <a:gd name="T15" fmla="*/ 0 w 31"/>
                  <a:gd name="T16" fmla="*/ 0 h 32"/>
                  <a:gd name="T17" fmla="*/ 31 w 31"/>
                  <a:gd name="T18" fmla="*/ 32 h 32"/>
                </a:gdLst>
                <a:ahLst/>
                <a:cxnLst>
                  <a:cxn ang="T10">
                    <a:pos x="T0" y="T1"/>
                  </a:cxn>
                  <a:cxn ang="T11">
                    <a:pos x="T2" y="T3"/>
                  </a:cxn>
                  <a:cxn ang="T12">
                    <a:pos x="T4" y="T5"/>
                  </a:cxn>
                  <a:cxn ang="T13">
                    <a:pos x="T6" y="T7"/>
                  </a:cxn>
                  <a:cxn ang="T14">
                    <a:pos x="T8" y="T9"/>
                  </a:cxn>
                </a:cxnLst>
                <a:rect l="T15" t="T16" r="T17" b="T18"/>
                <a:pathLst>
                  <a:path w="31" h="32">
                    <a:moveTo>
                      <a:pt x="17" y="0"/>
                    </a:moveTo>
                    <a:lnTo>
                      <a:pt x="31" y="14"/>
                    </a:lnTo>
                    <a:lnTo>
                      <a:pt x="11" y="32"/>
                    </a:lnTo>
                    <a:lnTo>
                      <a:pt x="0" y="17"/>
                    </a:lnTo>
                    <a:lnTo>
                      <a:pt x="17" y="0"/>
                    </a:lnTo>
                    <a:close/>
                  </a:path>
                </a:pathLst>
              </a:custGeom>
              <a:noFill/>
              <a:ln w="9525">
                <a:noFill/>
                <a:round/>
                <a:headEnd/>
                <a:tailEnd/>
              </a:ln>
            </p:spPr>
            <p:txBody>
              <a:bodyPr>
                <a:prstTxWarp prst="textNoShape">
                  <a:avLst/>
                </a:prstTxWarp>
              </a:bodyPr>
              <a:lstStyle/>
              <a:p>
                <a:endParaRPr lang="en-US"/>
              </a:p>
            </p:txBody>
          </p:sp>
          <p:sp>
            <p:nvSpPr>
              <p:cNvPr id="71907" name="Freeform 1986"/>
              <p:cNvSpPr>
                <a:spLocks/>
              </p:cNvSpPr>
              <p:nvPr/>
            </p:nvSpPr>
            <p:spPr bwMode="auto">
              <a:xfrm>
                <a:off x="3818" y="2476"/>
                <a:ext cx="6" cy="7"/>
              </a:xfrm>
              <a:custGeom>
                <a:avLst/>
                <a:gdLst>
                  <a:gd name="T0" fmla="*/ 17 w 28"/>
                  <a:gd name="T1" fmla="*/ 0 h 32"/>
                  <a:gd name="T2" fmla="*/ 28 w 28"/>
                  <a:gd name="T3" fmla="*/ 15 h 32"/>
                  <a:gd name="T4" fmla="*/ 11 w 28"/>
                  <a:gd name="T5" fmla="*/ 32 h 32"/>
                  <a:gd name="T6" fmla="*/ 0 w 28"/>
                  <a:gd name="T7" fmla="*/ 17 h 32"/>
                  <a:gd name="T8" fmla="*/ 17 w 28"/>
                  <a:gd name="T9" fmla="*/ 0 h 32"/>
                  <a:gd name="T10" fmla="*/ 0 60000 65536"/>
                  <a:gd name="T11" fmla="*/ 0 60000 65536"/>
                  <a:gd name="T12" fmla="*/ 0 60000 65536"/>
                  <a:gd name="T13" fmla="*/ 0 60000 65536"/>
                  <a:gd name="T14" fmla="*/ 0 60000 65536"/>
                  <a:gd name="T15" fmla="*/ 0 w 28"/>
                  <a:gd name="T16" fmla="*/ 0 h 32"/>
                  <a:gd name="T17" fmla="*/ 28 w 28"/>
                  <a:gd name="T18" fmla="*/ 32 h 32"/>
                </a:gdLst>
                <a:ahLst/>
                <a:cxnLst>
                  <a:cxn ang="T10">
                    <a:pos x="T0" y="T1"/>
                  </a:cxn>
                  <a:cxn ang="T11">
                    <a:pos x="T2" y="T3"/>
                  </a:cxn>
                  <a:cxn ang="T12">
                    <a:pos x="T4" y="T5"/>
                  </a:cxn>
                  <a:cxn ang="T13">
                    <a:pos x="T6" y="T7"/>
                  </a:cxn>
                  <a:cxn ang="T14">
                    <a:pos x="T8" y="T9"/>
                  </a:cxn>
                </a:cxnLst>
                <a:rect l="T15" t="T16" r="T17" b="T18"/>
                <a:pathLst>
                  <a:path w="28" h="32">
                    <a:moveTo>
                      <a:pt x="17" y="0"/>
                    </a:moveTo>
                    <a:lnTo>
                      <a:pt x="28" y="15"/>
                    </a:lnTo>
                    <a:lnTo>
                      <a:pt x="11" y="32"/>
                    </a:lnTo>
                    <a:lnTo>
                      <a:pt x="0" y="17"/>
                    </a:lnTo>
                    <a:lnTo>
                      <a:pt x="17" y="0"/>
                    </a:lnTo>
                    <a:close/>
                  </a:path>
                </a:pathLst>
              </a:custGeom>
              <a:noFill/>
              <a:ln w="9525">
                <a:noFill/>
                <a:round/>
                <a:headEnd/>
                <a:tailEnd/>
              </a:ln>
            </p:spPr>
            <p:txBody>
              <a:bodyPr>
                <a:prstTxWarp prst="textNoShape">
                  <a:avLst/>
                </a:prstTxWarp>
              </a:bodyPr>
              <a:lstStyle/>
              <a:p>
                <a:endParaRPr lang="en-US"/>
              </a:p>
            </p:txBody>
          </p:sp>
          <p:sp>
            <p:nvSpPr>
              <p:cNvPr id="71908" name="Freeform 1987"/>
              <p:cNvSpPr>
                <a:spLocks/>
              </p:cNvSpPr>
              <p:nvPr/>
            </p:nvSpPr>
            <p:spPr bwMode="auto">
              <a:xfrm>
                <a:off x="3815" y="2480"/>
                <a:ext cx="6" cy="6"/>
              </a:xfrm>
              <a:custGeom>
                <a:avLst/>
                <a:gdLst>
                  <a:gd name="T0" fmla="*/ 19 w 30"/>
                  <a:gd name="T1" fmla="*/ 0 h 29"/>
                  <a:gd name="T2" fmla="*/ 30 w 30"/>
                  <a:gd name="T3" fmla="*/ 15 h 29"/>
                  <a:gd name="T4" fmla="*/ 13 w 30"/>
                  <a:gd name="T5" fmla="*/ 29 h 29"/>
                  <a:gd name="T6" fmla="*/ 0 w 30"/>
                  <a:gd name="T7" fmla="*/ 12 h 29"/>
                  <a:gd name="T8" fmla="*/ 19 w 30"/>
                  <a:gd name="T9" fmla="*/ 0 h 29"/>
                  <a:gd name="T10" fmla="*/ 0 60000 65536"/>
                  <a:gd name="T11" fmla="*/ 0 60000 65536"/>
                  <a:gd name="T12" fmla="*/ 0 60000 65536"/>
                  <a:gd name="T13" fmla="*/ 0 60000 65536"/>
                  <a:gd name="T14" fmla="*/ 0 60000 65536"/>
                  <a:gd name="T15" fmla="*/ 0 w 30"/>
                  <a:gd name="T16" fmla="*/ 0 h 29"/>
                  <a:gd name="T17" fmla="*/ 30 w 30"/>
                  <a:gd name="T18" fmla="*/ 29 h 29"/>
                </a:gdLst>
                <a:ahLst/>
                <a:cxnLst>
                  <a:cxn ang="T10">
                    <a:pos x="T0" y="T1"/>
                  </a:cxn>
                  <a:cxn ang="T11">
                    <a:pos x="T2" y="T3"/>
                  </a:cxn>
                  <a:cxn ang="T12">
                    <a:pos x="T4" y="T5"/>
                  </a:cxn>
                  <a:cxn ang="T13">
                    <a:pos x="T6" y="T7"/>
                  </a:cxn>
                  <a:cxn ang="T14">
                    <a:pos x="T8" y="T9"/>
                  </a:cxn>
                </a:cxnLst>
                <a:rect l="T15" t="T16" r="T17" b="T18"/>
                <a:pathLst>
                  <a:path w="30" h="29">
                    <a:moveTo>
                      <a:pt x="19" y="0"/>
                    </a:moveTo>
                    <a:lnTo>
                      <a:pt x="30" y="15"/>
                    </a:lnTo>
                    <a:lnTo>
                      <a:pt x="13" y="29"/>
                    </a:lnTo>
                    <a:lnTo>
                      <a:pt x="0" y="12"/>
                    </a:lnTo>
                    <a:lnTo>
                      <a:pt x="19" y="0"/>
                    </a:lnTo>
                    <a:close/>
                  </a:path>
                </a:pathLst>
              </a:custGeom>
              <a:noFill/>
              <a:ln w="9525">
                <a:noFill/>
                <a:round/>
                <a:headEnd/>
                <a:tailEnd/>
              </a:ln>
            </p:spPr>
            <p:txBody>
              <a:bodyPr>
                <a:prstTxWarp prst="textNoShape">
                  <a:avLst/>
                </a:prstTxWarp>
              </a:bodyPr>
              <a:lstStyle/>
              <a:p>
                <a:endParaRPr lang="en-US"/>
              </a:p>
            </p:txBody>
          </p:sp>
          <p:sp>
            <p:nvSpPr>
              <p:cNvPr id="71909" name="Freeform 1988"/>
              <p:cNvSpPr>
                <a:spLocks/>
              </p:cNvSpPr>
              <p:nvPr/>
            </p:nvSpPr>
            <p:spPr bwMode="auto">
              <a:xfrm>
                <a:off x="3811" y="2482"/>
                <a:ext cx="6" cy="6"/>
              </a:xfrm>
              <a:custGeom>
                <a:avLst/>
                <a:gdLst>
                  <a:gd name="T0" fmla="*/ 17 w 30"/>
                  <a:gd name="T1" fmla="*/ 0 h 29"/>
                  <a:gd name="T2" fmla="*/ 30 w 30"/>
                  <a:gd name="T3" fmla="*/ 17 h 29"/>
                  <a:gd name="T4" fmla="*/ 12 w 30"/>
                  <a:gd name="T5" fmla="*/ 29 h 29"/>
                  <a:gd name="T6" fmla="*/ 0 w 30"/>
                  <a:gd name="T7" fmla="*/ 11 h 29"/>
                  <a:gd name="T8" fmla="*/ 17 w 30"/>
                  <a:gd name="T9" fmla="*/ 0 h 29"/>
                  <a:gd name="T10" fmla="*/ 0 60000 65536"/>
                  <a:gd name="T11" fmla="*/ 0 60000 65536"/>
                  <a:gd name="T12" fmla="*/ 0 60000 65536"/>
                  <a:gd name="T13" fmla="*/ 0 60000 65536"/>
                  <a:gd name="T14" fmla="*/ 0 60000 65536"/>
                  <a:gd name="T15" fmla="*/ 0 w 30"/>
                  <a:gd name="T16" fmla="*/ 0 h 29"/>
                  <a:gd name="T17" fmla="*/ 30 w 30"/>
                  <a:gd name="T18" fmla="*/ 29 h 29"/>
                </a:gdLst>
                <a:ahLst/>
                <a:cxnLst>
                  <a:cxn ang="T10">
                    <a:pos x="T0" y="T1"/>
                  </a:cxn>
                  <a:cxn ang="T11">
                    <a:pos x="T2" y="T3"/>
                  </a:cxn>
                  <a:cxn ang="T12">
                    <a:pos x="T4" y="T5"/>
                  </a:cxn>
                  <a:cxn ang="T13">
                    <a:pos x="T6" y="T7"/>
                  </a:cxn>
                  <a:cxn ang="T14">
                    <a:pos x="T8" y="T9"/>
                  </a:cxn>
                </a:cxnLst>
                <a:rect l="T15" t="T16" r="T17" b="T18"/>
                <a:pathLst>
                  <a:path w="30" h="29">
                    <a:moveTo>
                      <a:pt x="17" y="0"/>
                    </a:moveTo>
                    <a:lnTo>
                      <a:pt x="30" y="17"/>
                    </a:lnTo>
                    <a:lnTo>
                      <a:pt x="12" y="29"/>
                    </a:lnTo>
                    <a:lnTo>
                      <a:pt x="0" y="11"/>
                    </a:lnTo>
                    <a:lnTo>
                      <a:pt x="17" y="0"/>
                    </a:lnTo>
                    <a:close/>
                  </a:path>
                </a:pathLst>
              </a:custGeom>
              <a:noFill/>
              <a:ln w="9525">
                <a:noFill/>
                <a:round/>
                <a:headEnd/>
                <a:tailEnd/>
              </a:ln>
            </p:spPr>
            <p:txBody>
              <a:bodyPr>
                <a:prstTxWarp prst="textNoShape">
                  <a:avLst/>
                </a:prstTxWarp>
              </a:bodyPr>
              <a:lstStyle/>
              <a:p>
                <a:endParaRPr lang="en-US"/>
              </a:p>
            </p:txBody>
          </p:sp>
          <p:sp>
            <p:nvSpPr>
              <p:cNvPr id="71910" name="Freeform 1989"/>
              <p:cNvSpPr>
                <a:spLocks/>
              </p:cNvSpPr>
              <p:nvPr/>
            </p:nvSpPr>
            <p:spPr bwMode="auto">
              <a:xfrm>
                <a:off x="3806" y="2484"/>
                <a:ext cx="8" cy="8"/>
              </a:xfrm>
              <a:custGeom>
                <a:avLst/>
                <a:gdLst>
                  <a:gd name="T0" fmla="*/ 28 w 40"/>
                  <a:gd name="T1" fmla="*/ 0 h 38"/>
                  <a:gd name="T2" fmla="*/ 40 w 40"/>
                  <a:gd name="T3" fmla="*/ 18 h 38"/>
                  <a:gd name="T4" fmla="*/ 11 w 40"/>
                  <a:gd name="T5" fmla="*/ 38 h 38"/>
                  <a:gd name="T6" fmla="*/ 8 w 40"/>
                  <a:gd name="T7" fmla="*/ 38 h 38"/>
                  <a:gd name="T8" fmla="*/ 0 w 40"/>
                  <a:gd name="T9" fmla="*/ 21 h 38"/>
                  <a:gd name="T10" fmla="*/ 28 w 40"/>
                  <a:gd name="T11" fmla="*/ 0 h 38"/>
                  <a:gd name="T12" fmla="*/ 0 60000 65536"/>
                  <a:gd name="T13" fmla="*/ 0 60000 65536"/>
                  <a:gd name="T14" fmla="*/ 0 60000 65536"/>
                  <a:gd name="T15" fmla="*/ 0 60000 65536"/>
                  <a:gd name="T16" fmla="*/ 0 60000 65536"/>
                  <a:gd name="T17" fmla="*/ 0 60000 65536"/>
                  <a:gd name="T18" fmla="*/ 0 w 40"/>
                  <a:gd name="T19" fmla="*/ 0 h 38"/>
                  <a:gd name="T20" fmla="*/ 40 w 40"/>
                  <a:gd name="T21" fmla="*/ 38 h 38"/>
                </a:gdLst>
                <a:ahLst/>
                <a:cxnLst>
                  <a:cxn ang="T12">
                    <a:pos x="T0" y="T1"/>
                  </a:cxn>
                  <a:cxn ang="T13">
                    <a:pos x="T2" y="T3"/>
                  </a:cxn>
                  <a:cxn ang="T14">
                    <a:pos x="T4" y="T5"/>
                  </a:cxn>
                  <a:cxn ang="T15">
                    <a:pos x="T6" y="T7"/>
                  </a:cxn>
                  <a:cxn ang="T16">
                    <a:pos x="T8" y="T9"/>
                  </a:cxn>
                  <a:cxn ang="T17">
                    <a:pos x="T10" y="T11"/>
                  </a:cxn>
                </a:cxnLst>
                <a:rect l="T18" t="T19" r="T20" b="T21"/>
                <a:pathLst>
                  <a:path w="40" h="38">
                    <a:moveTo>
                      <a:pt x="28" y="0"/>
                    </a:moveTo>
                    <a:lnTo>
                      <a:pt x="40" y="18"/>
                    </a:lnTo>
                    <a:lnTo>
                      <a:pt x="11" y="38"/>
                    </a:lnTo>
                    <a:lnTo>
                      <a:pt x="8" y="38"/>
                    </a:lnTo>
                    <a:lnTo>
                      <a:pt x="0" y="21"/>
                    </a:lnTo>
                    <a:lnTo>
                      <a:pt x="28" y="0"/>
                    </a:lnTo>
                    <a:close/>
                  </a:path>
                </a:pathLst>
              </a:custGeom>
              <a:noFill/>
              <a:ln w="9525">
                <a:noFill/>
                <a:round/>
                <a:headEnd/>
                <a:tailEnd/>
              </a:ln>
            </p:spPr>
            <p:txBody>
              <a:bodyPr>
                <a:prstTxWarp prst="textNoShape">
                  <a:avLst/>
                </a:prstTxWarp>
              </a:bodyPr>
              <a:lstStyle/>
              <a:p>
                <a:endParaRPr lang="en-US"/>
              </a:p>
            </p:txBody>
          </p:sp>
          <p:sp>
            <p:nvSpPr>
              <p:cNvPr id="71911" name="Freeform 1990"/>
              <p:cNvSpPr>
                <a:spLocks/>
              </p:cNvSpPr>
              <p:nvPr/>
            </p:nvSpPr>
            <p:spPr bwMode="auto">
              <a:xfrm>
                <a:off x="3800" y="2489"/>
                <a:ext cx="7" cy="7"/>
              </a:xfrm>
              <a:custGeom>
                <a:avLst/>
                <a:gdLst>
                  <a:gd name="T0" fmla="*/ 26 w 34"/>
                  <a:gd name="T1" fmla="*/ 0 h 35"/>
                  <a:gd name="T2" fmla="*/ 34 w 34"/>
                  <a:gd name="T3" fmla="*/ 17 h 35"/>
                  <a:gd name="T4" fmla="*/ 9 w 34"/>
                  <a:gd name="T5" fmla="*/ 35 h 35"/>
                  <a:gd name="T6" fmla="*/ 0 w 34"/>
                  <a:gd name="T7" fmla="*/ 17 h 35"/>
                  <a:gd name="T8" fmla="*/ 26 w 34"/>
                  <a:gd name="T9" fmla="*/ 0 h 35"/>
                  <a:gd name="T10" fmla="*/ 0 60000 65536"/>
                  <a:gd name="T11" fmla="*/ 0 60000 65536"/>
                  <a:gd name="T12" fmla="*/ 0 60000 65536"/>
                  <a:gd name="T13" fmla="*/ 0 60000 65536"/>
                  <a:gd name="T14" fmla="*/ 0 60000 65536"/>
                  <a:gd name="T15" fmla="*/ 0 w 34"/>
                  <a:gd name="T16" fmla="*/ 0 h 35"/>
                  <a:gd name="T17" fmla="*/ 34 w 34"/>
                  <a:gd name="T18" fmla="*/ 35 h 35"/>
                </a:gdLst>
                <a:ahLst/>
                <a:cxnLst>
                  <a:cxn ang="T10">
                    <a:pos x="T0" y="T1"/>
                  </a:cxn>
                  <a:cxn ang="T11">
                    <a:pos x="T2" y="T3"/>
                  </a:cxn>
                  <a:cxn ang="T12">
                    <a:pos x="T4" y="T5"/>
                  </a:cxn>
                  <a:cxn ang="T13">
                    <a:pos x="T6" y="T7"/>
                  </a:cxn>
                  <a:cxn ang="T14">
                    <a:pos x="T8" y="T9"/>
                  </a:cxn>
                </a:cxnLst>
                <a:rect l="T15" t="T16" r="T17" b="T18"/>
                <a:pathLst>
                  <a:path w="34" h="35">
                    <a:moveTo>
                      <a:pt x="26" y="0"/>
                    </a:moveTo>
                    <a:lnTo>
                      <a:pt x="34" y="17"/>
                    </a:lnTo>
                    <a:lnTo>
                      <a:pt x="9" y="35"/>
                    </a:lnTo>
                    <a:lnTo>
                      <a:pt x="0" y="17"/>
                    </a:lnTo>
                    <a:lnTo>
                      <a:pt x="26" y="0"/>
                    </a:lnTo>
                    <a:close/>
                  </a:path>
                </a:pathLst>
              </a:custGeom>
              <a:noFill/>
              <a:ln w="9525">
                <a:noFill/>
                <a:round/>
                <a:headEnd/>
                <a:tailEnd/>
              </a:ln>
            </p:spPr>
            <p:txBody>
              <a:bodyPr>
                <a:prstTxWarp prst="textNoShape">
                  <a:avLst/>
                </a:prstTxWarp>
              </a:bodyPr>
              <a:lstStyle/>
              <a:p>
                <a:endParaRPr lang="en-US"/>
              </a:p>
            </p:txBody>
          </p:sp>
          <p:sp>
            <p:nvSpPr>
              <p:cNvPr id="71912" name="Freeform 1991"/>
              <p:cNvSpPr>
                <a:spLocks/>
              </p:cNvSpPr>
              <p:nvPr/>
            </p:nvSpPr>
            <p:spPr bwMode="auto">
              <a:xfrm>
                <a:off x="3795" y="2492"/>
                <a:ext cx="7" cy="6"/>
              </a:xfrm>
              <a:custGeom>
                <a:avLst/>
                <a:gdLst>
                  <a:gd name="T0" fmla="*/ 26 w 35"/>
                  <a:gd name="T1" fmla="*/ 0 h 31"/>
                  <a:gd name="T2" fmla="*/ 35 w 35"/>
                  <a:gd name="T3" fmla="*/ 18 h 31"/>
                  <a:gd name="T4" fmla="*/ 15 w 35"/>
                  <a:gd name="T5" fmla="*/ 31 h 31"/>
                  <a:gd name="T6" fmla="*/ 0 w 35"/>
                  <a:gd name="T7" fmla="*/ 14 h 31"/>
                  <a:gd name="T8" fmla="*/ 3 w 35"/>
                  <a:gd name="T9" fmla="*/ 14 h 31"/>
                  <a:gd name="T10" fmla="*/ 26 w 35"/>
                  <a:gd name="T11" fmla="*/ 0 h 31"/>
                  <a:gd name="T12" fmla="*/ 0 60000 65536"/>
                  <a:gd name="T13" fmla="*/ 0 60000 65536"/>
                  <a:gd name="T14" fmla="*/ 0 60000 65536"/>
                  <a:gd name="T15" fmla="*/ 0 60000 65536"/>
                  <a:gd name="T16" fmla="*/ 0 60000 65536"/>
                  <a:gd name="T17" fmla="*/ 0 60000 65536"/>
                  <a:gd name="T18" fmla="*/ 0 w 35"/>
                  <a:gd name="T19" fmla="*/ 0 h 31"/>
                  <a:gd name="T20" fmla="*/ 35 w 35"/>
                  <a:gd name="T21" fmla="*/ 31 h 31"/>
                </a:gdLst>
                <a:ahLst/>
                <a:cxnLst>
                  <a:cxn ang="T12">
                    <a:pos x="T0" y="T1"/>
                  </a:cxn>
                  <a:cxn ang="T13">
                    <a:pos x="T2" y="T3"/>
                  </a:cxn>
                  <a:cxn ang="T14">
                    <a:pos x="T4" y="T5"/>
                  </a:cxn>
                  <a:cxn ang="T15">
                    <a:pos x="T6" y="T7"/>
                  </a:cxn>
                  <a:cxn ang="T16">
                    <a:pos x="T8" y="T9"/>
                  </a:cxn>
                  <a:cxn ang="T17">
                    <a:pos x="T10" y="T11"/>
                  </a:cxn>
                </a:cxnLst>
                <a:rect l="T18" t="T19" r="T20" b="T21"/>
                <a:pathLst>
                  <a:path w="35" h="31">
                    <a:moveTo>
                      <a:pt x="26" y="0"/>
                    </a:moveTo>
                    <a:lnTo>
                      <a:pt x="35" y="18"/>
                    </a:lnTo>
                    <a:lnTo>
                      <a:pt x="15" y="31"/>
                    </a:lnTo>
                    <a:lnTo>
                      <a:pt x="0" y="14"/>
                    </a:lnTo>
                    <a:lnTo>
                      <a:pt x="3" y="14"/>
                    </a:lnTo>
                    <a:lnTo>
                      <a:pt x="26" y="0"/>
                    </a:lnTo>
                    <a:close/>
                  </a:path>
                </a:pathLst>
              </a:custGeom>
              <a:noFill/>
              <a:ln w="9525">
                <a:noFill/>
                <a:round/>
                <a:headEnd/>
                <a:tailEnd/>
              </a:ln>
            </p:spPr>
            <p:txBody>
              <a:bodyPr>
                <a:prstTxWarp prst="textNoShape">
                  <a:avLst/>
                </a:prstTxWarp>
              </a:bodyPr>
              <a:lstStyle/>
              <a:p>
                <a:endParaRPr lang="en-US"/>
              </a:p>
            </p:txBody>
          </p:sp>
          <p:sp>
            <p:nvSpPr>
              <p:cNvPr id="71913" name="Freeform 1992"/>
              <p:cNvSpPr>
                <a:spLocks/>
              </p:cNvSpPr>
              <p:nvPr/>
            </p:nvSpPr>
            <p:spPr bwMode="auto">
              <a:xfrm>
                <a:off x="3792" y="2495"/>
                <a:ext cx="6" cy="6"/>
              </a:xfrm>
              <a:custGeom>
                <a:avLst/>
                <a:gdLst>
                  <a:gd name="T0" fmla="*/ 17 w 32"/>
                  <a:gd name="T1" fmla="*/ 0 h 30"/>
                  <a:gd name="T2" fmla="*/ 32 w 32"/>
                  <a:gd name="T3" fmla="*/ 17 h 30"/>
                  <a:gd name="T4" fmla="*/ 13 w 32"/>
                  <a:gd name="T5" fmla="*/ 30 h 30"/>
                  <a:gd name="T6" fmla="*/ 0 w 32"/>
                  <a:gd name="T7" fmla="*/ 17 h 30"/>
                  <a:gd name="T8" fmla="*/ 0 w 32"/>
                  <a:gd name="T9" fmla="*/ 15 h 30"/>
                  <a:gd name="T10" fmla="*/ 17 w 32"/>
                  <a:gd name="T11" fmla="*/ 0 h 30"/>
                  <a:gd name="T12" fmla="*/ 0 60000 65536"/>
                  <a:gd name="T13" fmla="*/ 0 60000 65536"/>
                  <a:gd name="T14" fmla="*/ 0 60000 65536"/>
                  <a:gd name="T15" fmla="*/ 0 60000 65536"/>
                  <a:gd name="T16" fmla="*/ 0 60000 65536"/>
                  <a:gd name="T17" fmla="*/ 0 60000 65536"/>
                  <a:gd name="T18" fmla="*/ 0 w 32"/>
                  <a:gd name="T19" fmla="*/ 0 h 30"/>
                  <a:gd name="T20" fmla="*/ 32 w 32"/>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32" h="30">
                    <a:moveTo>
                      <a:pt x="17" y="0"/>
                    </a:moveTo>
                    <a:lnTo>
                      <a:pt x="32" y="17"/>
                    </a:lnTo>
                    <a:lnTo>
                      <a:pt x="13" y="30"/>
                    </a:lnTo>
                    <a:lnTo>
                      <a:pt x="0" y="17"/>
                    </a:lnTo>
                    <a:lnTo>
                      <a:pt x="0" y="15"/>
                    </a:lnTo>
                    <a:lnTo>
                      <a:pt x="17" y="0"/>
                    </a:lnTo>
                    <a:close/>
                  </a:path>
                </a:pathLst>
              </a:custGeom>
              <a:noFill/>
              <a:ln w="9525">
                <a:noFill/>
                <a:round/>
                <a:headEnd/>
                <a:tailEnd/>
              </a:ln>
            </p:spPr>
            <p:txBody>
              <a:bodyPr>
                <a:prstTxWarp prst="textNoShape">
                  <a:avLst/>
                </a:prstTxWarp>
              </a:bodyPr>
              <a:lstStyle/>
              <a:p>
                <a:endParaRPr lang="en-US"/>
              </a:p>
            </p:txBody>
          </p:sp>
          <p:sp>
            <p:nvSpPr>
              <p:cNvPr id="71914" name="Freeform 1993"/>
              <p:cNvSpPr>
                <a:spLocks/>
              </p:cNvSpPr>
              <p:nvPr/>
            </p:nvSpPr>
            <p:spPr bwMode="auto">
              <a:xfrm>
                <a:off x="3789" y="2498"/>
                <a:ext cx="5" cy="6"/>
              </a:xfrm>
              <a:custGeom>
                <a:avLst/>
                <a:gdLst>
                  <a:gd name="T0" fmla="*/ 15 w 28"/>
                  <a:gd name="T1" fmla="*/ 0 h 30"/>
                  <a:gd name="T2" fmla="*/ 28 w 28"/>
                  <a:gd name="T3" fmla="*/ 13 h 30"/>
                  <a:gd name="T4" fmla="*/ 17 w 28"/>
                  <a:gd name="T5" fmla="*/ 30 h 30"/>
                  <a:gd name="T6" fmla="*/ 0 w 28"/>
                  <a:gd name="T7" fmla="*/ 21 h 30"/>
                  <a:gd name="T8" fmla="*/ 0 w 28"/>
                  <a:gd name="T9" fmla="*/ 18 h 30"/>
                  <a:gd name="T10" fmla="*/ 15 w 28"/>
                  <a:gd name="T11" fmla="*/ 0 h 30"/>
                  <a:gd name="T12" fmla="*/ 0 60000 65536"/>
                  <a:gd name="T13" fmla="*/ 0 60000 65536"/>
                  <a:gd name="T14" fmla="*/ 0 60000 65536"/>
                  <a:gd name="T15" fmla="*/ 0 60000 65536"/>
                  <a:gd name="T16" fmla="*/ 0 60000 65536"/>
                  <a:gd name="T17" fmla="*/ 0 60000 65536"/>
                  <a:gd name="T18" fmla="*/ 0 w 28"/>
                  <a:gd name="T19" fmla="*/ 0 h 30"/>
                  <a:gd name="T20" fmla="*/ 28 w 28"/>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28" h="30">
                    <a:moveTo>
                      <a:pt x="15" y="0"/>
                    </a:moveTo>
                    <a:lnTo>
                      <a:pt x="28" y="13"/>
                    </a:lnTo>
                    <a:lnTo>
                      <a:pt x="17" y="30"/>
                    </a:lnTo>
                    <a:lnTo>
                      <a:pt x="0" y="21"/>
                    </a:lnTo>
                    <a:lnTo>
                      <a:pt x="0" y="18"/>
                    </a:lnTo>
                    <a:lnTo>
                      <a:pt x="15" y="0"/>
                    </a:lnTo>
                    <a:close/>
                  </a:path>
                </a:pathLst>
              </a:custGeom>
              <a:noFill/>
              <a:ln w="9525">
                <a:noFill/>
                <a:round/>
                <a:headEnd/>
                <a:tailEnd/>
              </a:ln>
            </p:spPr>
            <p:txBody>
              <a:bodyPr>
                <a:prstTxWarp prst="textNoShape">
                  <a:avLst/>
                </a:prstTxWarp>
              </a:bodyPr>
              <a:lstStyle/>
              <a:p>
                <a:endParaRPr lang="en-US"/>
              </a:p>
            </p:txBody>
          </p:sp>
          <p:sp>
            <p:nvSpPr>
              <p:cNvPr id="71915" name="Freeform 1994"/>
              <p:cNvSpPr>
                <a:spLocks/>
              </p:cNvSpPr>
              <p:nvPr/>
            </p:nvSpPr>
            <p:spPr bwMode="auto">
              <a:xfrm>
                <a:off x="3788" y="2502"/>
                <a:ext cx="4" cy="4"/>
              </a:xfrm>
              <a:custGeom>
                <a:avLst/>
                <a:gdLst>
                  <a:gd name="T0" fmla="*/ 6 w 23"/>
                  <a:gd name="T1" fmla="*/ 0 h 17"/>
                  <a:gd name="T2" fmla="*/ 23 w 23"/>
                  <a:gd name="T3" fmla="*/ 9 h 17"/>
                  <a:gd name="T4" fmla="*/ 21 w 23"/>
                  <a:gd name="T5" fmla="*/ 17 h 17"/>
                  <a:gd name="T6" fmla="*/ 0 w 23"/>
                  <a:gd name="T7" fmla="*/ 11 h 17"/>
                  <a:gd name="T8" fmla="*/ 4 w 23"/>
                  <a:gd name="T9" fmla="*/ 11 h 17"/>
                  <a:gd name="T10" fmla="*/ 6 w 23"/>
                  <a:gd name="T11" fmla="*/ 0 h 17"/>
                  <a:gd name="T12" fmla="*/ 0 60000 65536"/>
                  <a:gd name="T13" fmla="*/ 0 60000 65536"/>
                  <a:gd name="T14" fmla="*/ 0 60000 65536"/>
                  <a:gd name="T15" fmla="*/ 0 60000 65536"/>
                  <a:gd name="T16" fmla="*/ 0 60000 65536"/>
                  <a:gd name="T17" fmla="*/ 0 60000 65536"/>
                  <a:gd name="T18" fmla="*/ 0 w 23"/>
                  <a:gd name="T19" fmla="*/ 0 h 17"/>
                  <a:gd name="T20" fmla="*/ 23 w 23"/>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23" h="17">
                    <a:moveTo>
                      <a:pt x="6" y="0"/>
                    </a:moveTo>
                    <a:lnTo>
                      <a:pt x="23" y="9"/>
                    </a:lnTo>
                    <a:lnTo>
                      <a:pt x="21" y="17"/>
                    </a:lnTo>
                    <a:lnTo>
                      <a:pt x="0" y="11"/>
                    </a:lnTo>
                    <a:lnTo>
                      <a:pt x="4" y="11"/>
                    </a:lnTo>
                    <a:lnTo>
                      <a:pt x="6" y="0"/>
                    </a:lnTo>
                    <a:close/>
                  </a:path>
                </a:pathLst>
              </a:custGeom>
              <a:noFill/>
              <a:ln w="9525">
                <a:noFill/>
                <a:round/>
                <a:headEnd/>
                <a:tailEnd/>
              </a:ln>
            </p:spPr>
            <p:txBody>
              <a:bodyPr>
                <a:prstTxWarp prst="textNoShape">
                  <a:avLst/>
                </a:prstTxWarp>
              </a:bodyPr>
              <a:lstStyle/>
              <a:p>
                <a:endParaRPr lang="en-US"/>
              </a:p>
            </p:txBody>
          </p:sp>
          <p:sp>
            <p:nvSpPr>
              <p:cNvPr id="71916" name="Freeform 1995"/>
              <p:cNvSpPr>
                <a:spLocks/>
              </p:cNvSpPr>
              <p:nvPr/>
            </p:nvSpPr>
            <p:spPr bwMode="auto">
              <a:xfrm>
                <a:off x="3788" y="2505"/>
                <a:ext cx="4" cy="3"/>
              </a:xfrm>
              <a:custGeom>
                <a:avLst/>
                <a:gdLst>
                  <a:gd name="T0" fmla="*/ 0 w 21"/>
                  <a:gd name="T1" fmla="*/ 0 h 18"/>
                  <a:gd name="T2" fmla="*/ 21 w 21"/>
                  <a:gd name="T3" fmla="*/ 6 h 18"/>
                  <a:gd name="T4" fmla="*/ 17 w 21"/>
                  <a:gd name="T5" fmla="*/ 18 h 18"/>
                  <a:gd name="T6" fmla="*/ 0 w 21"/>
                  <a:gd name="T7" fmla="*/ 15 h 18"/>
                  <a:gd name="T8" fmla="*/ 0 w 21"/>
                  <a:gd name="T9" fmla="*/ 0 h 18"/>
                  <a:gd name="T10" fmla="*/ 0 60000 65536"/>
                  <a:gd name="T11" fmla="*/ 0 60000 65536"/>
                  <a:gd name="T12" fmla="*/ 0 60000 65536"/>
                  <a:gd name="T13" fmla="*/ 0 60000 65536"/>
                  <a:gd name="T14" fmla="*/ 0 60000 65536"/>
                  <a:gd name="T15" fmla="*/ 0 w 21"/>
                  <a:gd name="T16" fmla="*/ 0 h 18"/>
                  <a:gd name="T17" fmla="*/ 21 w 21"/>
                  <a:gd name="T18" fmla="*/ 18 h 18"/>
                </a:gdLst>
                <a:ahLst/>
                <a:cxnLst>
                  <a:cxn ang="T10">
                    <a:pos x="T0" y="T1"/>
                  </a:cxn>
                  <a:cxn ang="T11">
                    <a:pos x="T2" y="T3"/>
                  </a:cxn>
                  <a:cxn ang="T12">
                    <a:pos x="T4" y="T5"/>
                  </a:cxn>
                  <a:cxn ang="T13">
                    <a:pos x="T6" y="T7"/>
                  </a:cxn>
                  <a:cxn ang="T14">
                    <a:pos x="T8" y="T9"/>
                  </a:cxn>
                </a:cxnLst>
                <a:rect l="T15" t="T16" r="T17" b="T18"/>
                <a:pathLst>
                  <a:path w="21" h="18">
                    <a:moveTo>
                      <a:pt x="0" y="0"/>
                    </a:moveTo>
                    <a:lnTo>
                      <a:pt x="21" y="6"/>
                    </a:lnTo>
                    <a:lnTo>
                      <a:pt x="17" y="18"/>
                    </a:lnTo>
                    <a:lnTo>
                      <a:pt x="0" y="15"/>
                    </a:lnTo>
                    <a:lnTo>
                      <a:pt x="0" y="0"/>
                    </a:lnTo>
                    <a:close/>
                  </a:path>
                </a:pathLst>
              </a:custGeom>
              <a:noFill/>
              <a:ln w="9525">
                <a:noFill/>
                <a:round/>
                <a:headEnd/>
                <a:tailEnd/>
              </a:ln>
            </p:spPr>
            <p:txBody>
              <a:bodyPr>
                <a:prstTxWarp prst="textNoShape">
                  <a:avLst/>
                </a:prstTxWarp>
              </a:bodyPr>
              <a:lstStyle/>
              <a:p>
                <a:endParaRPr lang="en-US"/>
              </a:p>
            </p:txBody>
          </p:sp>
          <p:sp>
            <p:nvSpPr>
              <p:cNvPr id="71917" name="Freeform 1996"/>
              <p:cNvSpPr>
                <a:spLocks/>
              </p:cNvSpPr>
              <p:nvPr/>
            </p:nvSpPr>
            <p:spPr bwMode="auto">
              <a:xfrm>
                <a:off x="3787" y="2508"/>
                <a:ext cx="4" cy="3"/>
              </a:xfrm>
              <a:custGeom>
                <a:avLst/>
                <a:gdLst>
                  <a:gd name="T0" fmla="*/ 3 w 20"/>
                  <a:gd name="T1" fmla="*/ 0 h 17"/>
                  <a:gd name="T2" fmla="*/ 20 w 20"/>
                  <a:gd name="T3" fmla="*/ 3 h 17"/>
                  <a:gd name="T4" fmla="*/ 20 w 20"/>
                  <a:gd name="T5" fmla="*/ 17 h 17"/>
                  <a:gd name="T6" fmla="*/ 0 w 20"/>
                  <a:gd name="T7" fmla="*/ 17 h 17"/>
                  <a:gd name="T8" fmla="*/ 0 w 20"/>
                  <a:gd name="T9" fmla="*/ 14 h 17"/>
                  <a:gd name="T10" fmla="*/ 3 w 20"/>
                  <a:gd name="T11" fmla="*/ 0 h 17"/>
                  <a:gd name="T12" fmla="*/ 0 60000 65536"/>
                  <a:gd name="T13" fmla="*/ 0 60000 65536"/>
                  <a:gd name="T14" fmla="*/ 0 60000 65536"/>
                  <a:gd name="T15" fmla="*/ 0 60000 65536"/>
                  <a:gd name="T16" fmla="*/ 0 60000 65536"/>
                  <a:gd name="T17" fmla="*/ 0 60000 65536"/>
                  <a:gd name="T18" fmla="*/ 0 w 20"/>
                  <a:gd name="T19" fmla="*/ 0 h 17"/>
                  <a:gd name="T20" fmla="*/ 20 w 20"/>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20" h="17">
                    <a:moveTo>
                      <a:pt x="3" y="0"/>
                    </a:moveTo>
                    <a:lnTo>
                      <a:pt x="20" y="3"/>
                    </a:lnTo>
                    <a:lnTo>
                      <a:pt x="20" y="17"/>
                    </a:lnTo>
                    <a:lnTo>
                      <a:pt x="0" y="17"/>
                    </a:lnTo>
                    <a:lnTo>
                      <a:pt x="0" y="14"/>
                    </a:lnTo>
                    <a:lnTo>
                      <a:pt x="3" y="0"/>
                    </a:lnTo>
                    <a:close/>
                  </a:path>
                </a:pathLst>
              </a:custGeom>
              <a:noFill/>
              <a:ln w="9525">
                <a:noFill/>
                <a:round/>
                <a:headEnd/>
                <a:tailEnd/>
              </a:ln>
            </p:spPr>
            <p:txBody>
              <a:bodyPr>
                <a:prstTxWarp prst="textNoShape">
                  <a:avLst/>
                </a:prstTxWarp>
              </a:bodyPr>
              <a:lstStyle/>
              <a:p>
                <a:endParaRPr lang="en-US"/>
              </a:p>
            </p:txBody>
          </p:sp>
          <p:sp>
            <p:nvSpPr>
              <p:cNvPr id="71918" name="Freeform 1997"/>
              <p:cNvSpPr>
                <a:spLocks/>
              </p:cNvSpPr>
              <p:nvPr/>
            </p:nvSpPr>
            <p:spPr bwMode="auto">
              <a:xfrm>
                <a:off x="3787" y="2511"/>
                <a:ext cx="4" cy="3"/>
              </a:xfrm>
              <a:custGeom>
                <a:avLst/>
                <a:gdLst>
                  <a:gd name="T0" fmla="*/ 0 w 20"/>
                  <a:gd name="T1" fmla="*/ 0 h 17"/>
                  <a:gd name="T2" fmla="*/ 20 w 20"/>
                  <a:gd name="T3" fmla="*/ 0 h 17"/>
                  <a:gd name="T4" fmla="*/ 20 w 20"/>
                  <a:gd name="T5" fmla="*/ 14 h 17"/>
                  <a:gd name="T6" fmla="*/ 0 w 20"/>
                  <a:gd name="T7" fmla="*/ 17 h 17"/>
                  <a:gd name="T8" fmla="*/ 0 w 20"/>
                  <a:gd name="T9" fmla="*/ 0 h 17"/>
                  <a:gd name="T10" fmla="*/ 0 60000 65536"/>
                  <a:gd name="T11" fmla="*/ 0 60000 65536"/>
                  <a:gd name="T12" fmla="*/ 0 60000 65536"/>
                  <a:gd name="T13" fmla="*/ 0 60000 65536"/>
                  <a:gd name="T14" fmla="*/ 0 60000 65536"/>
                  <a:gd name="T15" fmla="*/ 0 w 20"/>
                  <a:gd name="T16" fmla="*/ 0 h 17"/>
                  <a:gd name="T17" fmla="*/ 20 w 20"/>
                  <a:gd name="T18" fmla="*/ 17 h 17"/>
                </a:gdLst>
                <a:ahLst/>
                <a:cxnLst>
                  <a:cxn ang="T10">
                    <a:pos x="T0" y="T1"/>
                  </a:cxn>
                  <a:cxn ang="T11">
                    <a:pos x="T2" y="T3"/>
                  </a:cxn>
                  <a:cxn ang="T12">
                    <a:pos x="T4" y="T5"/>
                  </a:cxn>
                  <a:cxn ang="T13">
                    <a:pos x="T6" y="T7"/>
                  </a:cxn>
                  <a:cxn ang="T14">
                    <a:pos x="T8" y="T9"/>
                  </a:cxn>
                </a:cxnLst>
                <a:rect l="T15" t="T16" r="T17" b="T18"/>
                <a:pathLst>
                  <a:path w="20" h="17">
                    <a:moveTo>
                      <a:pt x="0" y="0"/>
                    </a:moveTo>
                    <a:lnTo>
                      <a:pt x="20" y="0"/>
                    </a:lnTo>
                    <a:lnTo>
                      <a:pt x="20" y="14"/>
                    </a:lnTo>
                    <a:lnTo>
                      <a:pt x="0" y="17"/>
                    </a:lnTo>
                    <a:lnTo>
                      <a:pt x="0" y="0"/>
                    </a:lnTo>
                    <a:close/>
                  </a:path>
                </a:pathLst>
              </a:custGeom>
              <a:noFill/>
              <a:ln w="9525">
                <a:noFill/>
                <a:round/>
                <a:headEnd/>
                <a:tailEnd/>
              </a:ln>
            </p:spPr>
            <p:txBody>
              <a:bodyPr>
                <a:prstTxWarp prst="textNoShape">
                  <a:avLst/>
                </a:prstTxWarp>
              </a:bodyPr>
              <a:lstStyle/>
              <a:p>
                <a:endParaRPr lang="en-US"/>
              </a:p>
            </p:txBody>
          </p:sp>
          <p:sp>
            <p:nvSpPr>
              <p:cNvPr id="71919" name="Freeform 1998"/>
              <p:cNvSpPr>
                <a:spLocks/>
              </p:cNvSpPr>
              <p:nvPr/>
            </p:nvSpPr>
            <p:spPr bwMode="auto">
              <a:xfrm>
                <a:off x="3787" y="2514"/>
                <a:ext cx="5" cy="4"/>
              </a:xfrm>
              <a:custGeom>
                <a:avLst/>
                <a:gdLst>
                  <a:gd name="T0" fmla="*/ 0 w 24"/>
                  <a:gd name="T1" fmla="*/ 3 h 23"/>
                  <a:gd name="T2" fmla="*/ 20 w 24"/>
                  <a:gd name="T3" fmla="*/ 0 h 23"/>
                  <a:gd name="T4" fmla="*/ 24 w 24"/>
                  <a:gd name="T5" fmla="*/ 21 h 23"/>
                  <a:gd name="T6" fmla="*/ 3 w 24"/>
                  <a:gd name="T7" fmla="*/ 23 h 23"/>
                  <a:gd name="T8" fmla="*/ 0 w 24"/>
                  <a:gd name="T9" fmla="*/ 3 h 23"/>
                  <a:gd name="T10" fmla="*/ 0 60000 65536"/>
                  <a:gd name="T11" fmla="*/ 0 60000 65536"/>
                  <a:gd name="T12" fmla="*/ 0 60000 65536"/>
                  <a:gd name="T13" fmla="*/ 0 60000 65536"/>
                  <a:gd name="T14" fmla="*/ 0 60000 65536"/>
                  <a:gd name="T15" fmla="*/ 0 w 24"/>
                  <a:gd name="T16" fmla="*/ 0 h 23"/>
                  <a:gd name="T17" fmla="*/ 24 w 24"/>
                  <a:gd name="T18" fmla="*/ 23 h 23"/>
                </a:gdLst>
                <a:ahLst/>
                <a:cxnLst>
                  <a:cxn ang="T10">
                    <a:pos x="T0" y="T1"/>
                  </a:cxn>
                  <a:cxn ang="T11">
                    <a:pos x="T2" y="T3"/>
                  </a:cxn>
                  <a:cxn ang="T12">
                    <a:pos x="T4" y="T5"/>
                  </a:cxn>
                  <a:cxn ang="T13">
                    <a:pos x="T6" y="T7"/>
                  </a:cxn>
                  <a:cxn ang="T14">
                    <a:pos x="T8" y="T9"/>
                  </a:cxn>
                </a:cxnLst>
                <a:rect l="T15" t="T16" r="T17" b="T18"/>
                <a:pathLst>
                  <a:path w="24" h="23">
                    <a:moveTo>
                      <a:pt x="0" y="3"/>
                    </a:moveTo>
                    <a:lnTo>
                      <a:pt x="20" y="0"/>
                    </a:lnTo>
                    <a:lnTo>
                      <a:pt x="24" y="21"/>
                    </a:lnTo>
                    <a:lnTo>
                      <a:pt x="3" y="23"/>
                    </a:lnTo>
                    <a:lnTo>
                      <a:pt x="0" y="3"/>
                    </a:lnTo>
                    <a:close/>
                  </a:path>
                </a:pathLst>
              </a:custGeom>
              <a:noFill/>
              <a:ln w="9525">
                <a:noFill/>
                <a:round/>
                <a:headEnd/>
                <a:tailEnd/>
              </a:ln>
            </p:spPr>
            <p:txBody>
              <a:bodyPr>
                <a:prstTxWarp prst="textNoShape">
                  <a:avLst/>
                </a:prstTxWarp>
              </a:bodyPr>
              <a:lstStyle/>
              <a:p>
                <a:endParaRPr lang="en-US"/>
              </a:p>
            </p:txBody>
          </p:sp>
          <p:sp>
            <p:nvSpPr>
              <p:cNvPr id="71920" name="Freeform 1999"/>
              <p:cNvSpPr>
                <a:spLocks/>
              </p:cNvSpPr>
              <p:nvPr/>
            </p:nvSpPr>
            <p:spPr bwMode="auto">
              <a:xfrm>
                <a:off x="3788" y="2518"/>
                <a:ext cx="4" cy="5"/>
              </a:xfrm>
              <a:custGeom>
                <a:avLst/>
                <a:gdLst>
                  <a:gd name="T0" fmla="*/ 0 w 23"/>
                  <a:gd name="T1" fmla="*/ 2 h 26"/>
                  <a:gd name="T2" fmla="*/ 21 w 23"/>
                  <a:gd name="T3" fmla="*/ 0 h 26"/>
                  <a:gd name="T4" fmla="*/ 23 w 23"/>
                  <a:gd name="T5" fmla="*/ 19 h 26"/>
                  <a:gd name="T6" fmla="*/ 6 w 23"/>
                  <a:gd name="T7" fmla="*/ 26 h 26"/>
                  <a:gd name="T8" fmla="*/ 0 w 23"/>
                  <a:gd name="T9" fmla="*/ 2 h 26"/>
                  <a:gd name="T10" fmla="*/ 0 60000 65536"/>
                  <a:gd name="T11" fmla="*/ 0 60000 65536"/>
                  <a:gd name="T12" fmla="*/ 0 60000 65536"/>
                  <a:gd name="T13" fmla="*/ 0 60000 65536"/>
                  <a:gd name="T14" fmla="*/ 0 60000 65536"/>
                  <a:gd name="T15" fmla="*/ 0 w 23"/>
                  <a:gd name="T16" fmla="*/ 0 h 26"/>
                  <a:gd name="T17" fmla="*/ 23 w 23"/>
                  <a:gd name="T18" fmla="*/ 26 h 26"/>
                </a:gdLst>
                <a:ahLst/>
                <a:cxnLst>
                  <a:cxn ang="T10">
                    <a:pos x="T0" y="T1"/>
                  </a:cxn>
                  <a:cxn ang="T11">
                    <a:pos x="T2" y="T3"/>
                  </a:cxn>
                  <a:cxn ang="T12">
                    <a:pos x="T4" y="T5"/>
                  </a:cxn>
                  <a:cxn ang="T13">
                    <a:pos x="T6" y="T7"/>
                  </a:cxn>
                  <a:cxn ang="T14">
                    <a:pos x="T8" y="T9"/>
                  </a:cxn>
                </a:cxnLst>
                <a:rect l="T15" t="T16" r="T17" b="T18"/>
                <a:pathLst>
                  <a:path w="23" h="26">
                    <a:moveTo>
                      <a:pt x="0" y="2"/>
                    </a:moveTo>
                    <a:lnTo>
                      <a:pt x="21" y="0"/>
                    </a:lnTo>
                    <a:lnTo>
                      <a:pt x="23" y="19"/>
                    </a:lnTo>
                    <a:lnTo>
                      <a:pt x="6" y="26"/>
                    </a:lnTo>
                    <a:lnTo>
                      <a:pt x="0" y="2"/>
                    </a:lnTo>
                    <a:close/>
                  </a:path>
                </a:pathLst>
              </a:custGeom>
              <a:noFill/>
              <a:ln w="9525">
                <a:noFill/>
                <a:round/>
                <a:headEnd/>
                <a:tailEnd/>
              </a:ln>
            </p:spPr>
            <p:txBody>
              <a:bodyPr>
                <a:prstTxWarp prst="textNoShape">
                  <a:avLst/>
                </a:prstTxWarp>
              </a:bodyPr>
              <a:lstStyle/>
              <a:p>
                <a:endParaRPr lang="en-US"/>
              </a:p>
            </p:txBody>
          </p:sp>
          <p:sp>
            <p:nvSpPr>
              <p:cNvPr id="71921" name="Freeform 2000"/>
              <p:cNvSpPr>
                <a:spLocks/>
              </p:cNvSpPr>
              <p:nvPr/>
            </p:nvSpPr>
            <p:spPr bwMode="auto">
              <a:xfrm>
                <a:off x="3789" y="2522"/>
                <a:ext cx="5" cy="11"/>
              </a:xfrm>
              <a:custGeom>
                <a:avLst/>
                <a:gdLst>
                  <a:gd name="T0" fmla="*/ 0 w 28"/>
                  <a:gd name="T1" fmla="*/ 7 h 56"/>
                  <a:gd name="T2" fmla="*/ 17 w 28"/>
                  <a:gd name="T3" fmla="*/ 0 h 56"/>
                  <a:gd name="T4" fmla="*/ 28 w 28"/>
                  <a:gd name="T5" fmla="*/ 52 h 56"/>
                  <a:gd name="T6" fmla="*/ 9 w 28"/>
                  <a:gd name="T7" fmla="*/ 56 h 56"/>
                  <a:gd name="T8" fmla="*/ 0 w 28"/>
                  <a:gd name="T9" fmla="*/ 7 h 56"/>
                  <a:gd name="T10" fmla="*/ 0 60000 65536"/>
                  <a:gd name="T11" fmla="*/ 0 60000 65536"/>
                  <a:gd name="T12" fmla="*/ 0 60000 65536"/>
                  <a:gd name="T13" fmla="*/ 0 60000 65536"/>
                  <a:gd name="T14" fmla="*/ 0 60000 65536"/>
                  <a:gd name="T15" fmla="*/ 0 w 28"/>
                  <a:gd name="T16" fmla="*/ 0 h 56"/>
                  <a:gd name="T17" fmla="*/ 28 w 28"/>
                  <a:gd name="T18" fmla="*/ 56 h 56"/>
                </a:gdLst>
                <a:ahLst/>
                <a:cxnLst>
                  <a:cxn ang="T10">
                    <a:pos x="T0" y="T1"/>
                  </a:cxn>
                  <a:cxn ang="T11">
                    <a:pos x="T2" y="T3"/>
                  </a:cxn>
                  <a:cxn ang="T12">
                    <a:pos x="T4" y="T5"/>
                  </a:cxn>
                  <a:cxn ang="T13">
                    <a:pos x="T6" y="T7"/>
                  </a:cxn>
                  <a:cxn ang="T14">
                    <a:pos x="T8" y="T9"/>
                  </a:cxn>
                </a:cxnLst>
                <a:rect l="T15" t="T16" r="T17" b="T18"/>
                <a:pathLst>
                  <a:path w="28" h="56">
                    <a:moveTo>
                      <a:pt x="0" y="7"/>
                    </a:moveTo>
                    <a:lnTo>
                      <a:pt x="17" y="0"/>
                    </a:lnTo>
                    <a:lnTo>
                      <a:pt x="28" y="52"/>
                    </a:lnTo>
                    <a:lnTo>
                      <a:pt x="9" y="56"/>
                    </a:lnTo>
                    <a:lnTo>
                      <a:pt x="0" y="7"/>
                    </a:lnTo>
                    <a:close/>
                  </a:path>
                </a:pathLst>
              </a:custGeom>
              <a:noFill/>
              <a:ln w="9525">
                <a:noFill/>
                <a:round/>
                <a:headEnd/>
                <a:tailEnd/>
              </a:ln>
            </p:spPr>
            <p:txBody>
              <a:bodyPr>
                <a:prstTxWarp prst="textNoShape">
                  <a:avLst/>
                </a:prstTxWarp>
              </a:bodyPr>
              <a:lstStyle/>
              <a:p>
                <a:endParaRPr lang="en-US"/>
              </a:p>
            </p:txBody>
          </p:sp>
          <p:sp>
            <p:nvSpPr>
              <p:cNvPr id="71922" name="Freeform 2001"/>
              <p:cNvSpPr>
                <a:spLocks/>
              </p:cNvSpPr>
              <p:nvPr/>
            </p:nvSpPr>
            <p:spPr bwMode="auto">
              <a:xfrm>
                <a:off x="3791" y="2532"/>
                <a:ext cx="5" cy="11"/>
              </a:xfrm>
              <a:custGeom>
                <a:avLst/>
                <a:gdLst>
                  <a:gd name="T0" fmla="*/ 0 w 26"/>
                  <a:gd name="T1" fmla="*/ 4 h 55"/>
                  <a:gd name="T2" fmla="*/ 19 w 26"/>
                  <a:gd name="T3" fmla="*/ 0 h 55"/>
                  <a:gd name="T4" fmla="*/ 26 w 26"/>
                  <a:gd name="T5" fmla="*/ 52 h 55"/>
                  <a:gd name="T6" fmla="*/ 6 w 26"/>
                  <a:gd name="T7" fmla="*/ 55 h 55"/>
                  <a:gd name="T8" fmla="*/ 0 w 26"/>
                  <a:gd name="T9" fmla="*/ 4 h 55"/>
                  <a:gd name="T10" fmla="*/ 0 60000 65536"/>
                  <a:gd name="T11" fmla="*/ 0 60000 65536"/>
                  <a:gd name="T12" fmla="*/ 0 60000 65536"/>
                  <a:gd name="T13" fmla="*/ 0 60000 65536"/>
                  <a:gd name="T14" fmla="*/ 0 60000 65536"/>
                  <a:gd name="T15" fmla="*/ 0 w 26"/>
                  <a:gd name="T16" fmla="*/ 0 h 55"/>
                  <a:gd name="T17" fmla="*/ 26 w 26"/>
                  <a:gd name="T18" fmla="*/ 55 h 55"/>
                </a:gdLst>
                <a:ahLst/>
                <a:cxnLst>
                  <a:cxn ang="T10">
                    <a:pos x="T0" y="T1"/>
                  </a:cxn>
                  <a:cxn ang="T11">
                    <a:pos x="T2" y="T3"/>
                  </a:cxn>
                  <a:cxn ang="T12">
                    <a:pos x="T4" y="T5"/>
                  </a:cxn>
                  <a:cxn ang="T13">
                    <a:pos x="T6" y="T7"/>
                  </a:cxn>
                  <a:cxn ang="T14">
                    <a:pos x="T8" y="T9"/>
                  </a:cxn>
                </a:cxnLst>
                <a:rect l="T15" t="T16" r="T17" b="T18"/>
                <a:pathLst>
                  <a:path w="26" h="55">
                    <a:moveTo>
                      <a:pt x="0" y="4"/>
                    </a:moveTo>
                    <a:lnTo>
                      <a:pt x="19" y="0"/>
                    </a:lnTo>
                    <a:lnTo>
                      <a:pt x="26" y="52"/>
                    </a:lnTo>
                    <a:lnTo>
                      <a:pt x="6" y="55"/>
                    </a:lnTo>
                    <a:lnTo>
                      <a:pt x="0" y="4"/>
                    </a:lnTo>
                    <a:close/>
                  </a:path>
                </a:pathLst>
              </a:custGeom>
              <a:noFill/>
              <a:ln w="9525">
                <a:noFill/>
                <a:round/>
                <a:headEnd/>
                <a:tailEnd/>
              </a:ln>
            </p:spPr>
            <p:txBody>
              <a:bodyPr>
                <a:prstTxWarp prst="textNoShape">
                  <a:avLst/>
                </a:prstTxWarp>
              </a:bodyPr>
              <a:lstStyle/>
              <a:p>
                <a:endParaRPr lang="en-US"/>
              </a:p>
            </p:txBody>
          </p:sp>
          <p:sp>
            <p:nvSpPr>
              <p:cNvPr id="71923" name="Freeform 2002"/>
              <p:cNvSpPr>
                <a:spLocks/>
              </p:cNvSpPr>
              <p:nvPr/>
            </p:nvSpPr>
            <p:spPr bwMode="auto">
              <a:xfrm>
                <a:off x="3792" y="2543"/>
                <a:ext cx="5" cy="11"/>
              </a:xfrm>
              <a:custGeom>
                <a:avLst/>
                <a:gdLst>
                  <a:gd name="T0" fmla="*/ 0 w 26"/>
                  <a:gd name="T1" fmla="*/ 3 h 58"/>
                  <a:gd name="T2" fmla="*/ 20 w 26"/>
                  <a:gd name="T3" fmla="*/ 0 h 58"/>
                  <a:gd name="T4" fmla="*/ 26 w 26"/>
                  <a:gd name="T5" fmla="*/ 55 h 58"/>
                  <a:gd name="T6" fmla="*/ 26 w 26"/>
                  <a:gd name="T7" fmla="*/ 58 h 58"/>
                  <a:gd name="T8" fmla="*/ 6 w 26"/>
                  <a:gd name="T9" fmla="*/ 58 h 58"/>
                  <a:gd name="T10" fmla="*/ 0 w 26"/>
                  <a:gd name="T11" fmla="*/ 3 h 58"/>
                  <a:gd name="T12" fmla="*/ 0 60000 65536"/>
                  <a:gd name="T13" fmla="*/ 0 60000 65536"/>
                  <a:gd name="T14" fmla="*/ 0 60000 65536"/>
                  <a:gd name="T15" fmla="*/ 0 60000 65536"/>
                  <a:gd name="T16" fmla="*/ 0 60000 65536"/>
                  <a:gd name="T17" fmla="*/ 0 60000 65536"/>
                  <a:gd name="T18" fmla="*/ 0 w 26"/>
                  <a:gd name="T19" fmla="*/ 0 h 58"/>
                  <a:gd name="T20" fmla="*/ 26 w 26"/>
                  <a:gd name="T21" fmla="*/ 58 h 58"/>
                </a:gdLst>
                <a:ahLst/>
                <a:cxnLst>
                  <a:cxn ang="T12">
                    <a:pos x="T0" y="T1"/>
                  </a:cxn>
                  <a:cxn ang="T13">
                    <a:pos x="T2" y="T3"/>
                  </a:cxn>
                  <a:cxn ang="T14">
                    <a:pos x="T4" y="T5"/>
                  </a:cxn>
                  <a:cxn ang="T15">
                    <a:pos x="T6" y="T7"/>
                  </a:cxn>
                  <a:cxn ang="T16">
                    <a:pos x="T8" y="T9"/>
                  </a:cxn>
                  <a:cxn ang="T17">
                    <a:pos x="T10" y="T11"/>
                  </a:cxn>
                </a:cxnLst>
                <a:rect l="T18" t="T19" r="T20" b="T21"/>
                <a:pathLst>
                  <a:path w="26" h="58">
                    <a:moveTo>
                      <a:pt x="0" y="3"/>
                    </a:moveTo>
                    <a:lnTo>
                      <a:pt x="20" y="0"/>
                    </a:lnTo>
                    <a:lnTo>
                      <a:pt x="26" y="55"/>
                    </a:lnTo>
                    <a:lnTo>
                      <a:pt x="26" y="58"/>
                    </a:lnTo>
                    <a:lnTo>
                      <a:pt x="6" y="58"/>
                    </a:lnTo>
                    <a:lnTo>
                      <a:pt x="0" y="3"/>
                    </a:lnTo>
                    <a:close/>
                  </a:path>
                </a:pathLst>
              </a:custGeom>
              <a:noFill/>
              <a:ln w="9525">
                <a:noFill/>
                <a:round/>
                <a:headEnd/>
                <a:tailEnd/>
              </a:ln>
            </p:spPr>
            <p:txBody>
              <a:bodyPr>
                <a:prstTxWarp prst="textNoShape">
                  <a:avLst/>
                </a:prstTxWarp>
              </a:bodyPr>
              <a:lstStyle/>
              <a:p>
                <a:endParaRPr lang="en-US"/>
              </a:p>
            </p:txBody>
          </p:sp>
          <p:sp>
            <p:nvSpPr>
              <p:cNvPr id="71924" name="Freeform 2003"/>
              <p:cNvSpPr>
                <a:spLocks/>
              </p:cNvSpPr>
              <p:nvPr/>
            </p:nvSpPr>
            <p:spPr bwMode="auto">
              <a:xfrm>
                <a:off x="3793" y="2554"/>
                <a:ext cx="4" cy="12"/>
              </a:xfrm>
              <a:custGeom>
                <a:avLst/>
                <a:gdLst>
                  <a:gd name="T0" fmla="*/ 0 w 20"/>
                  <a:gd name="T1" fmla="*/ 0 h 57"/>
                  <a:gd name="T2" fmla="*/ 20 w 20"/>
                  <a:gd name="T3" fmla="*/ 0 h 57"/>
                  <a:gd name="T4" fmla="*/ 20 w 20"/>
                  <a:gd name="T5" fmla="*/ 55 h 57"/>
                  <a:gd name="T6" fmla="*/ 20 w 20"/>
                  <a:gd name="T7" fmla="*/ 57 h 57"/>
                  <a:gd name="T8" fmla="*/ 0 w 20"/>
                  <a:gd name="T9" fmla="*/ 55 h 57"/>
                  <a:gd name="T10" fmla="*/ 0 w 20"/>
                  <a:gd name="T11" fmla="*/ 0 h 57"/>
                  <a:gd name="T12" fmla="*/ 0 60000 65536"/>
                  <a:gd name="T13" fmla="*/ 0 60000 65536"/>
                  <a:gd name="T14" fmla="*/ 0 60000 65536"/>
                  <a:gd name="T15" fmla="*/ 0 60000 65536"/>
                  <a:gd name="T16" fmla="*/ 0 60000 65536"/>
                  <a:gd name="T17" fmla="*/ 0 60000 65536"/>
                  <a:gd name="T18" fmla="*/ 0 w 20"/>
                  <a:gd name="T19" fmla="*/ 0 h 57"/>
                  <a:gd name="T20" fmla="*/ 20 w 20"/>
                  <a:gd name="T21" fmla="*/ 57 h 57"/>
                </a:gdLst>
                <a:ahLst/>
                <a:cxnLst>
                  <a:cxn ang="T12">
                    <a:pos x="T0" y="T1"/>
                  </a:cxn>
                  <a:cxn ang="T13">
                    <a:pos x="T2" y="T3"/>
                  </a:cxn>
                  <a:cxn ang="T14">
                    <a:pos x="T4" y="T5"/>
                  </a:cxn>
                  <a:cxn ang="T15">
                    <a:pos x="T6" y="T7"/>
                  </a:cxn>
                  <a:cxn ang="T16">
                    <a:pos x="T8" y="T9"/>
                  </a:cxn>
                  <a:cxn ang="T17">
                    <a:pos x="T10" y="T11"/>
                  </a:cxn>
                </a:cxnLst>
                <a:rect l="T18" t="T19" r="T20" b="T21"/>
                <a:pathLst>
                  <a:path w="20" h="57">
                    <a:moveTo>
                      <a:pt x="0" y="0"/>
                    </a:moveTo>
                    <a:lnTo>
                      <a:pt x="20" y="0"/>
                    </a:lnTo>
                    <a:lnTo>
                      <a:pt x="20" y="55"/>
                    </a:lnTo>
                    <a:lnTo>
                      <a:pt x="20" y="57"/>
                    </a:lnTo>
                    <a:lnTo>
                      <a:pt x="0" y="55"/>
                    </a:lnTo>
                    <a:lnTo>
                      <a:pt x="0" y="0"/>
                    </a:lnTo>
                    <a:close/>
                  </a:path>
                </a:pathLst>
              </a:custGeom>
              <a:noFill/>
              <a:ln w="9525">
                <a:noFill/>
                <a:round/>
                <a:headEnd/>
                <a:tailEnd/>
              </a:ln>
            </p:spPr>
            <p:txBody>
              <a:bodyPr>
                <a:prstTxWarp prst="textNoShape">
                  <a:avLst/>
                </a:prstTxWarp>
              </a:bodyPr>
              <a:lstStyle/>
              <a:p>
                <a:endParaRPr lang="en-US"/>
              </a:p>
            </p:txBody>
          </p:sp>
          <p:sp>
            <p:nvSpPr>
              <p:cNvPr id="71925" name="Freeform 2004"/>
              <p:cNvSpPr>
                <a:spLocks/>
              </p:cNvSpPr>
              <p:nvPr/>
            </p:nvSpPr>
            <p:spPr bwMode="auto">
              <a:xfrm>
                <a:off x="3792" y="2565"/>
                <a:ext cx="5" cy="12"/>
              </a:xfrm>
              <a:custGeom>
                <a:avLst/>
                <a:gdLst>
                  <a:gd name="T0" fmla="*/ 4 w 24"/>
                  <a:gd name="T1" fmla="*/ 0 h 60"/>
                  <a:gd name="T2" fmla="*/ 24 w 24"/>
                  <a:gd name="T3" fmla="*/ 2 h 60"/>
                  <a:gd name="T4" fmla="*/ 21 w 24"/>
                  <a:gd name="T5" fmla="*/ 58 h 60"/>
                  <a:gd name="T6" fmla="*/ 21 w 24"/>
                  <a:gd name="T7" fmla="*/ 60 h 60"/>
                  <a:gd name="T8" fmla="*/ 0 w 24"/>
                  <a:gd name="T9" fmla="*/ 58 h 60"/>
                  <a:gd name="T10" fmla="*/ 4 w 24"/>
                  <a:gd name="T11" fmla="*/ 0 h 60"/>
                  <a:gd name="T12" fmla="*/ 0 60000 65536"/>
                  <a:gd name="T13" fmla="*/ 0 60000 65536"/>
                  <a:gd name="T14" fmla="*/ 0 60000 65536"/>
                  <a:gd name="T15" fmla="*/ 0 60000 65536"/>
                  <a:gd name="T16" fmla="*/ 0 60000 65536"/>
                  <a:gd name="T17" fmla="*/ 0 60000 65536"/>
                  <a:gd name="T18" fmla="*/ 0 w 24"/>
                  <a:gd name="T19" fmla="*/ 0 h 60"/>
                  <a:gd name="T20" fmla="*/ 24 w 24"/>
                  <a:gd name="T21" fmla="*/ 60 h 60"/>
                </a:gdLst>
                <a:ahLst/>
                <a:cxnLst>
                  <a:cxn ang="T12">
                    <a:pos x="T0" y="T1"/>
                  </a:cxn>
                  <a:cxn ang="T13">
                    <a:pos x="T2" y="T3"/>
                  </a:cxn>
                  <a:cxn ang="T14">
                    <a:pos x="T4" y="T5"/>
                  </a:cxn>
                  <a:cxn ang="T15">
                    <a:pos x="T6" y="T7"/>
                  </a:cxn>
                  <a:cxn ang="T16">
                    <a:pos x="T8" y="T9"/>
                  </a:cxn>
                  <a:cxn ang="T17">
                    <a:pos x="T10" y="T11"/>
                  </a:cxn>
                </a:cxnLst>
                <a:rect l="T18" t="T19" r="T20" b="T21"/>
                <a:pathLst>
                  <a:path w="24" h="60">
                    <a:moveTo>
                      <a:pt x="4" y="0"/>
                    </a:moveTo>
                    <a:lnTo>
                      <a:pt x="24" y="2"/>
                    </a:lnTo>
                    <a:lnTo>
                      <a:pt x="21" y="58"/>
                    </a:lnTo>
                    <a:lnTo>
                      <a:pt x="21" y="60"/>
                    </a:lnTo>
                    <a:lnTo>
                      <a:pt x="0" y="58"/>
                    </a:lnTo>
                    <a:lnTo>
                      <a:pt x="4" y="0"/>
                    </a:lnTo>
                    <a:close/>
                  </a:path>
                </a:pathLst>
              </a:custGeom>
              <a:noFill/>
              <a:ln w="9525">
                <a:noFill/>
                <a:round/>
                <a:headEnd/>
                <a:tailEnd/>
              </a:ln>
            </p:spPr>
            <p:txBody>
              <a:bodyPr>
                <a:prstTxWarp prst="textNoShape">
                  <a:avLst/>
                </a:prstTxWarp>
              </a:bodyPr>
              <a:lstStyle/>
              <a:p>
                <a:endParaRPr lang="en-US"/>
              </a:p>
            </p:txBody>
          </p:sp>
          <p:sp>
            <p:nvSpPr>
              <p:cNvPr id="71926" name="Freeform 2005"/>
              <p:cNvSpPr>
                <a:spLocks/>
              </p:cNvSpPr>
              <p:nvPr/>
            </p:nvSpPr>
            <p:spPr bwMode="auto">
              <a:xfrm>
                <a:off x="3791" y="2577"/>
                <a:ext cx="5" cy="6"/>
              </a:xfrm>
              <a:custGeom>
                <a:avLst/>
                <a:gdLst>
                  <a:gd name="T0" fmla="*/ 6 w 27"/>
                  <a:gd name="T1" fmla="*/ 0 h 31"/>
                  <a:gd name="T2" fmla="*/ 27 w 27"/>
                  <a:gd name="T3" fmla="*/ 2 h 31"/>
                  <a:gd name="T4" fmla="*/ 21 w 27"/>
                  <a:gd name="T5" fmla="*/ 31 h 31"/>
                  <a:gd name="T6" fmla="*/ 0 w 27"/>
                  <a:gd name="T7" fmla="*/ 28 h 31"/>
                  <a:gd name="T8" fmla="*/ 6 w 27"/>
                  <a:gd name="T9" fmla="*/ 0 h 31"/>
                  <a:gd name="T10" fmla="*/ 0 60000 65536"/>
                  <a:gd name="T11" fmla="*/ 0 60000 65536"/>
                  <a:gd name="T12" fmla="*/ 0 60000 65536"/>
                  <a:gd name="T13" fmla="*/ 0 60000 65536"/>
                  <a:gd name="T14" fmla="*/ 0 60000 65536"/>
                  <a:gd name="T15" fmla="*/ 0 w 27"/>
                  <a:gd name="T16" fmla="*/ 0 h 31"/>
                  <a:gd name="T17" fmla="*/ 27 w 27"/>
                  <a:gd name="T18" fmla="*/ 31 h 31"/>
                </a:gdLst>
                <a:ahLst/>
                <a:cxnLst>
                  <a:cxn ang="T10">
                    <a:pos x="T0" y="T1"/>
                  </a:cxn>
                  <a:cxn ang="T11">
                    <a:pos x="T2" y="T3"/>
                  </a:cxn>
                  <a:cxn ang="T12">
                    <a:pos x="T4" y="T5"/>
                  </a:cxn>
                  <a:cxn ang="T13">
                    <a:pos x="T6" y="T7"/>
                  </a:cxn>
                  <a:cxn ang="T14">
                    <a:pos x="T8" y="T9"/>
                  </a:cxn>
                </a:cxnLst>
                <a:rect l="T15" t="T16" r="T17" b="T18"/>
                <a:pathLst>
                  <a:path w="27" h="31">
                    <a:moveTo>
                      <a:pt x="6" y="0"/>
                    </a:moveTo>
                    <a:lnTo>
                      <a:pt x="27" y="2"/>
                    </a:lnTo>
                    <a:lnTo>
                      <a:pt x="21" y="31"/>
                    </a:lnTo>
                    <a:lnTo>
                      <a:pt x="0" y="28"/>
                    </a:lnTo>
                    <a:lnTo>
                      <a:pt x="6" y="0"/>
                    </a:lnTo>
                    <a:close/>
                  </a:path>
                </a:pathLst>
              </a:custGeom>
              <a:noFill/>
              <a:ln w="9525">
                <a:noFill/>
                <a:round/>
                <a:headEnd/>
                <a:tailEnd/>
              </a:ln>
            </p:spPr>
            <p:txBody>
              <a:bodyPr>
                <a:prstTxWarp prst="textNoShape">
                  <a:avLst/>
                </a:prstTxWarp>
              </a:bodyPr>
              <a:lstStyle/>
              <a:p>
                <a:endParaRPr lang="en-US"/>
              </a:p>
            </p:txBody>
          </p:sp>
          <p:sp>
            <p:nvSpPr>
              <p:cNvPr id="71927" name="Freeform 2006"/>
              <p:cNvSpPr>
                <a:spLocks/>
              </p:cNvSpPr>
              <p:nvPr/>
            </p:nvSpPr>
            <p:spPr bwMode="auto">
              <a:xfrm>
                <a:off x="3790" y="2582"/>
                <a:ext cx="5" cy="7"/>
              </a:xfrm>
              <a:custGeom>
                <a:avLst/>
                <a:gdLst>
                  <a:gd name="T0" fmla="*/ 5 w 26"/>
                  <a:gd name="T1" fmla="*/ 0 h 32"/>
                  <a:gd name="T2" fmla="*/ 26 w 26"/>
                  <a:gd name="T3" fmla="*/ 3 h 32"/>
                  <a:gd name="T4" fmla="*/ 20 w 26"/>
                  <a:gd name="T5" fmla="*/ 32 h 32"/>
                  <a:gd name="T6" fmla="*/ 0 w 26"/>
                  <a:gd name="T7" fmla="*/ 26 h 32"/>
                  <a:gd name="T8" fmla="*/ 5 w 26"/>
                  <a:gd name="T9" fmla="*/ 0 h 32"/>
                  <a:gd name="T10" fmla="*/ 0 60000 65536"/>
                  <a:gd name="T11" fmla="*/ 0 60000 65536"/>
                  <a:gd name="T12" fmla="*/ 0 60000 65536"/>
                  <a:gd name="T13" fmla="*/ 0 60000 65536"/>
                  <a:gd name="T14" fmla="*/ 0 60000 65536"/>
                  <a:gd name="T15" fmla="*/ 0 w 26"/>
                  <a:gd name="T16" fmla="*/ 0 h 32"/>
                  <a:gd name="T17" fmla="*/ 26 w 26"/>
                  <a:gd name="T18" fmla="*/ 32 h 32"/>
                </a:gdLst>
                <a:ahLst/>
                <a:cxnLst>
                  <a:cxn ang="T10">
                    <a:pos x="T0" y="T1"/>
                  </a:cxn>
                  <a:cxn ang="T11">
                    <a:pos x="T2" y="T3"/>
                  </a:cxn>
                  <a:cxn ang="T12">
                    <a:pos x="T4" y="T5"/>
                  </a:cxn>
                  <a:cxn ang="T13">
                    <a:pos x="T6" y="T7"/>
                  </a:cxn>
                  <a:cxn ang="T14">
                    <a:pos x="T8" y="T9"/>
                  </a:cxn>
                </a:cxnLst>
                <a:rect l="T15" t="T16" r="T17" b="T18"/>
                <a:pathLst>
                  <a:path w="26" h="32">
                    <a:moveTo>
                      <a:pt x="5" y="0"/>
                    </a:moveTo>
                    <a:lnTo>
                      <a:pt x="26" y="3"/>
                    </a:lnTo>
                    <a:lnTo>
                      <a:pt x="20" y="32"/>
                    </a:lnTo>
                    <a:lnTo>
                      <a:pt x="0" y="26"/>
                    </a:lnTo>
                    <a:lnTo>
                      <a:pt x="5" y="0"/>
                    </a:lnTo>
                    <a:close/>
                  </a:path>
                </a:pathLst>
              </a:custGeom>
              <a:noFill/>
              <a:ln w="9525">
                <a:noFill/>
                <a:round/>
                <a:headEnd/>
                <a:tailEnd/>
              </a:ln>
            </p:spPr>
            <p:txBody>
              <a:bodyPr>
                <a:prstTxWarp prst="textNoShape">
                  <a:avLst/>
                </a:prstTxWarp>
              </a:bodyPr>
              <a:lstStyle/>
              <a:p>
                <a:endParaRPr lang="en-US"/>
              </a:p>
            </p:txBody>
          </p:sp>
          <p:sp>
            <p:nvSpPr>
              <p:cNvPr id="71928" name="Freeform 2007"/>
              <p:cNvSpPr>
                <a:spLocks/>
              </p:cNvSpPr>
              <p:nvPr/>
            </p:nvSpPr>
            <p:spPr bwMode="auto">
              <a:xfrm>
                <a:off x="3788" y="2588"/>
                <a:ext cx="6" cy="6"/>
              </a:xfrm>
              <a:custGeom>
                <a:avLst/>
                <a:gdLst>
                  <a:gd name="T0" fmla="*/ 8 w 28"/>
                  <a:gd name="T1" fmla="*/ 0 h 34"/>
                  <a:gd name="T2" fmla="*/ 28 w 28"/>
                  <a:gd name="T3" fmla="*/ 6 h 34"/>
                  <a:gd name="T4" fmla="*/ 19 w 28"/>
                  <a:gd name="T5" fmla="*/ 34 h 34"/>
                  <a:gd name="T6" fmla="*/ 0 w 28"/>
                  <a:gd name="T7" fmla="*/ 28 h 34"/>
                  <a:gd name="T8" fmla="*/ 8 w 28"/>
                  <a:gd name="T9" fmla="*/ 0 h 34"/>
                  <a:gd name="T10" fmla="*/ 0 60000 65536"/>
                  <a:gd name="T11" fmla="*/ 0 60000 65536"/>
                  <a:gd name="T12" fmla="*/ 0 60000 65536"/>
                  <a:gd name="T13" fmla="*/ 0 60000 65536"/>
                  <a:gd name="T14" fmla="*/ 0 60000 65536"/>
                  <a:gd name="T15" fmla="*/ 0 w 28"/>
                  <a:gd name="T16" fmla="*/ 0 h 34"/>
                  <a:gd name="T17" fmla="*/ 28 w 28"/>
                  <a:gd name="T18" fmla="*/ 34 h 34"/>
                </a:gdLst>
                <a:ahLst/>
                <a:cxnLst>
                  <a:cxn ang="T10">
                    <a:pos x="T0" y="T1"/>
                  </a:cxn>
                  <a:cxn ang="T11">
                    <a:pos x="T2" y="T3"/>
                  </a:cxn>
                  <a:cxn ang="T12">
                    <a:pos x="T4" y="T5"/>
                  </a:cxn>
                  <a:cxn ang="T13">
                    <a:pos x="T6" y="T7"/>
                  </a:cxn>
                  <a:cxn ang="T14">
                    <a:pos x="T8" y="T9"/>
                  </a:cxn>
                </a:cxnLst>
                <a:rect l="T15" t="T16" r="T17" b="T18"/>
                <a:pathLst>
                  <a:path w="28" h="34">
                    <a:moveTo>
                      <a:pt x="8" y="0"/>
                    </a:moveTo>
                    <a:lnTo>
                      <a:pt x="28" y="6"/>
                    </a:lnTo>
                    <a:lnTo>
                      <a:pt x="19" y="34"/>
                    </a:lnTo>
                    <a:lnTo>
                      <a:pt x="0" y="28"/>
                    </a:lnTo>
                    <a:lnTo>
                      <a:pt x="8" y="0"/>
                    </a:lnTo>
                    <a:close/>
                  </a:path>
                </a:pathLst>
              </a:custGeom>
              <a:noFill/>
              <a:ln w="9525">
                <a:noFill/>
                <a:round/>
                <a:headEnd/>
                <a:tailEnd/>
              </a:ln>
            </p:spPr>
            <p:txBody>
              <a:bodyPr>
                <a:prstTxWarp prst="textNoShape">
                  <a:avLst/>
                </a:prstTxWarp>
              </a:bodyPr>
              <a:lstStyle/>
              <a:p>
                <a:endParaRPr lang="en-US"/>
              </a:p>
            </p:txBody>
          </p:sp>
          <p:sp>
            <p:nvSpPr>
              <p:cNvPr id="71929" name="Freeform 2008"/>
              <p:cNvSpPr>
                <a:spLocks/>
              </p:cNvSpPr>
              <p:nvPr/>
            </p:nvSpPr>
            <p:spPr bwMode="auto">
              <a:xfrm>
                <a:off x="3786" y="2593"/>
                <a:ext cx="6" cy="7"/>
              </a:xfrm>
              <a:custGeom>
                <a:avLst/>
                <a:gdLst>
                  <a:gd name="T0" fmla="*/ 13 w 32"/>
                  <a:gd name="T1" fmla="*/ 0 h 35"/>
                  <a:gd name="T2" fmla="*/ 32 w 32"/>
                  <a:gd name="T3" fmla="*/ 6 h 35"/>
                  <a:gd name="T4" fmla="*/ 21 w 32"/>
                  <a:gd name="T5" fmla="*/ 35 h 35"/>
                  <a:gd name="T6" fmla="*/ 0 w 32"/>
                  <a:gd name="T7" fmla="*/ 26 h 35"/>
                  <a:gd name="T8" fmla="*/ 13 w 32"/>
                  <a:gd name="T9" fmla="*/ 0 h 35"/>
                  <a:gd name="T10" fmla="*/ 0 60000 65536"/>
                  <a:gd name="T11" fmla="*/ 0 60000 65536"/>
                  <a:gd name="T12" fmla="*/ 0 60000 65536"/>
                  <a:gd name="T13" fmla="*/ 0 60000 65536"/>
                  <a:gd name="T14" fmla="*/ 0 60000 65536"/>
                  <a:gd name="T15" fmla="*/ 0 w 32"/>
                  <a:gd name="T16" fmla="*/ 0 h 35"/>
                  <a:gd name="T17" fmla="*/ 32 w 32"/>
                  <a:gd name="T18" fmla="*/ 35 h 35"/>
                </a:gdLst>
                <a:ahLst/>
                <a:cxnLst>
                  <a:cxn ang="T10">
                    <a:pos x="T0" y="T1"/>
                  </a:cxn>
                  <a:cxn ang="T11">
                    <a:pos x="T2" y="T3"/>
                  </a:cxn>
                  <a:cxn ang="T12">
                    <a:pos x="T4" y="T5"/>
                  </a:cxn>
                  <a:cxn ang="T13">
                    <a:pos x="T6" y="T7"/>
                  </a:cxn>
                  <a:cxn ang="T14">
                    <a:pos x="T8" y="T9"/>
                  </a:cxn>
                </a:cxnLst>
                <a:rect l="T15" t="T16" r="T17" b="T18"/>
                <a:pathLst>
                  <a:path w="32" h="35">
                    <a:moveTo>
                      <a:pt x="13" y="0"/>
                    </a:moveTo>
                    <a:lnTo>
                      <a:pt x="32" y="6"/>
                    </a:lnTo>
                    <a:lnTo>
                      <a:pt x="21" y="35"/>
                    </a:lnTo>
                    <a:lnTo>
                      <a:pt x="0" y="26"/>
                    </a:lnTo>
                    <a:lnTo>
                      <a:pt x="13" y="0"/>
                    </a:lnTo>
                    <a:close/>
                  </a:path>
                </a:pathLst>
              </a:custGeom>
              <a:noFill/>
              <a:ln w="9525">
                <a:noFill/>
                <a:round/>
                <a:headEnd/>
                <a:tailEnd/>
              </a:ln>
            </p:spPr>
            <p:txBody>
              <a:bodyPr>
                <a:prstTxWarp prst="textNoShape">
                  <a:avLst/>
                </a:prstTxWarp>
              </a:bodyPr>
              <a:lstStyle/>
              <a:p>
                <a:endParaRPr lang="en-US"/>
              </a:p>
            </p:txBody>
          </p:sp>
          <p:sp>
            <p:nvSpPr>
              <p:cNvPr id="71930" name="Freeform 2009"/>
              <p:cNvSpPr>
                <a:spLocks/>
              </p:cNvSpPr>
              <p:nvPr/>
            </p:nvSpPr>
            <p:spPr bwMode="auto">
              <a:xfrm>
                <a:off x="3784" y="2598"/>
                <a:ext cx="6" cy="8"/>
              </a:xfrm>
              <a:custGeom>
                <a:avLst/>
                <a:gdLst>
                  <a:gd name="T0" fmla="*/ 11 w 32"/>
                  <a:gd name="T1" fmla="*/ 0 h 38"/>
                  <a:gd name="T2" fmla="*/ 32 w 32"/>
                  <a:gd name="T3" fmla="*/ 9 h 38"/>
                  <a:gd name="T4" fmla="*/ 17 w 32"/>
                  <a:gd name="T5" fmla="*/ 38 h 38"/>
                  <a:gd name="T6" fmla="*/ 0 w 32"/>
                  <a:gd name="T7" fmla="*/ 30 h 38"/>
                  <a:gd name="T8" fmla="*/ 11 w 32"/>
                  <a:gd name="T9" fmla="*/ 0 h 38"/>
                  <a:gd name="T10" fmla="*/ 0 60000 65536"/>
                  <a:gd name="T11" fmla="*/ 0 60000 65536"/>
                  <a:gd name="T12" fmla="*/ 0 60000 65536"/>
                  <a:gd name="T13" fmla="*/ 0 60000 65536"/>
                  <a:gd name="T14" fmla="*/ 0 60000 65536"/>
                  <a:gd name="T15" fmla="*/ 0 w 32"/>
                  <a:gd name="T16" fmla="*/ 0 h 38"/>
                  <a:gd name="T17" fmla="*/ 32 w 32"/>
                  <a:gd name="T18" fmla="*/ 38 h 38"/>
                </a:gdLst>
                <a:ahLst/>
                <a:cxnLst>
                  <a:cxn ang="T10">
                    <a:pos x="T0" y="T1"/>
                  </a:cxn>
                  <a:cxn ang="T11">
                    <a:pos x="T2" y="T3"/>
                  </a:cxn>
                  <a:cxn ang="T12">
                    <a:pos x="T4" y="T5"/>
                  </a:cxn>
                  <a:cxn ang="T13">
                    <a:pos x="T6" y="T7"/>
                  </a:cxn>
                  <a:cxn ang="T14">
                    <a:pos x="T8" y="T9"/>
                  </a:cxn>
                </a:cxnLst>
                <a:rect l="T15" t="T16" r="T17" b="T18"/>
                <a:pathLst>
                  <a:path w="32" h="38">
                    <a:moveTo>
                      <a:pt x="11" y="0"/>
                    </a:moveTo>
                    <a:lnTo>
                      <a:pt x="32" y="9"/>
                    </a:lnTo>
                    <a:lnTo>
                      <a:pt x="17" y="38"/>
                    </a:lnTo>
                    <a:lnTo>
                      <a:pt x="0" y="30"/>
                    </a:lnTo>
                    <a:lnTo>
                      <a:pt x="11" y="0"/>
                    </a:lnTo>
                    <a:close/>
                  </a:path>
                </a:pathLst>
              </a:custGeom>
              <a:noFill/>
              <a:ln w="9525">
                <a:noFill/>
                <a:round/>
                <a:headEnd/>
                <a:tailEnd/>
              </a:ln>
            </p:spPr>
            <p:txBody>
              <a:bodyPr>
                <a:prstTxWarp prst="textNoShape">
                  <a:avLst/>
                </a:prstTxWarp>
              </a:bodyPr>
              <a:lstStyle/>
              <a:p>
                <a:endParaRPr lang="en-US"/>
              </a:p>
            </p:txBody>
          </p:sp>
          <p:sp>
            <p:nvSpPr>
              <p:cNvPr id="71931" name="Freeform 2010"/>
              <p:cNvSpPr>
                <a:spLocks/>
              </p:cNvSpPr>
              <p:nvPr/>
            </p:nvSpPr>
            <p:spPr bwMode="auto">
              <a:xfrm>
                <a:off x="3781" y="2604"/>
                <a:ext cx="6" cy="8"/>
              </a:xfrm>
              <a:custGeom>
                <a:avLst/>
                <a:gdLst>
                  <a:gd name="T0" fmla="*/ 14 w 31"/>
                  <a:gd name="T1" fmla="*/ 0 h 37"/>
                  <a:gd name="T2" fmla="*/ 31 w 31"/>
                  <a:gd name="T3" fmla="*/ 8 h 37"/>
                  <a:gd name="T4" fmla="*/ 17 w 31"/>
                  <a:gd name="T5" fmla="*/ 34 h 37"/>
                  <a:gd name="T6" fmla="*/ 14 w 31"/>
                  <a:gd name="T7" fmla="*/ 37 h 37"/>
                  <a:gd name="T8" fmla="*/ 0 w 31"/>
                  <a:gd name="T9" fmla="*/ 25 h 37"/>
                  <a:gd name="T10" fmla="*/ 14 w 31"/>
                  <a:gd name="T11" fmla="*/ 0 h 37"/>
                  <a:gd name="T12" fmla="*/ 0 60000 65536"/>
                  <a:gd name="T13" fmla="*/ 0 60000 65536"/>
                  <a:gd name="T14" fmla="*/ 0 60000 65536"/>
                  <a:gd name="T15" fmla="*/ 0 60000 65536"/>
                  <a:gd name="T16" fmla="*/ 0 60000 65536"/>
                  <a:gd name="T17" fmla="*/ 0 60000 65536"/>
                  <a:gd name="T18" fmla="*/ 0 w 31"/>
                  <a:gd name="T19" fmla="*/ 0 h 37"/>
                  <a:gd name="T20" fmla="*/ 31 w 31"/>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31" h="37">
                    <a:moveTo>
                      <a:pt x="14" y="0"/>
                    </a:moveTo>
                    <a:lnTo>
                      <a:pt x="31" y="8"/>
                    </a:lnTo>
                    <a:lnTo>
                      <a:pt x="17" y="34"/>
                    </a:lnTo>
                    <a:lnTo>
                      <a:pt x="14" y="37"/>
                    </a:lnTo>
                    <a:lnTo>
                      <a:pt x="0" y="25"/>
                    </a:lnTo>
                    <a:lnTo>
                      <a:pt x="14" y="0"/>
                    </a:lnTo>
                    <a:close/>
                  </a:path>
                </a:pathLst>
              </a:custGeom>
              <a:noFill/>
              <a:ln w="9525">
                <a:noFill/>
                <a:round/>
                <a:headEnd/>
                <a:tailEnd/>
              </a:ln>
            </p:spPr>
            <p:txBody>
              <a:bodyPr>
                <a:prstTxWarp prst="textNoShape">
                  <a:avLst/>
                </a:prstTxWarp>
              </a:bodyPr>
              <a:lstStyle/>
              <a:p>
                <a:endParaRPr lang="en-US"/>
              </a:p>
            </p:txBody>
          </p:sp>
          <p:sp>
            <p:nvSpPr>
              <p:cNvPr id="71932" name="Freeform 2011"/>
              <p:cNvSpPr>
                <a:spLocks/>
              </p:cNvSpPr>
              <p:nvPr/>
            </p:nvSpPr>
            <p:spPr bwMode="auto">
              <a:xfrm>
                <a:off x="3777" y="2609"/>
                <a:ext cx="7" cy="8"/>
              </a:xfrm>
              <a:custGeom>
                <a:avLst/>
                <a:gdLst>
                  <a:gd name="T0" fmla="*/ 20 w 34"/>
                  <a:gd name="T1" fmla="*/ 0 h 37"/>
                  <a:gd name="T2" fmla="*/ 34 w 34"/>
                  <a:gd name="T3" fmla="*/ 12 h 37"/>
                  <a:gd name="T4" fmla="*/ 17 w 34"/>
                  <a:gd name="T5" fmla="*/ 37 h 37"/>
                  <a:gd name="T6" fmla="*/ 0 w 34"/>
                  <a:gd name="T7" fmla="*/ 26 h 37"/>
                  <a:gd name="T8" fmla="*/ 20 w 34"/>
                  <a:gd name="T9" fmla="*/ 0 h 37"/>
                  <a:gd name="T10" fmla="*/ 0 60000 65536"/>
                  <a:gd name="T11" fmla="*/ 0 60000 65536"/>
                  <a:gd name="T12" fmla="*/ 0 60000 65536"/>
                  <a:gd name="T13" fmla="*/ 0 60000 65536"/>
                  <a:gd name="T14" fmla="*/ 0 60000 65536"/>
                  <a:gd name="T15" fmla="*/ 0 w 34"/>
                  <a:gd name="T16" fmla="*/ 0 h 37"/>
                  <a:gd name="T17" fmla="*/ 34 w 34"/>
                  <a:gd name="T18" fmla="*/ 37 h 37"/>
                </a:gdLst>
                <a:ahLst/>
                <a:cxnLst>
                  <a:cxn ang="T10">
                    <a:pos x="T0" y="T1"/>
                  </a:cxn>
                  <a:cxn ang="T11">
                    <a:pos x="T2" y="T3"/>
                  </a:cxn>
                  <a:cxn ang="T12">
                    <a:pos x="T4" y="T5"/>
                  </a:cxn>
                  <a:cxn ang="T13">
                    <a:pos x="T6" y="T7"/>
                  </a:cxn>
                  <a:cxn ang="T14">
                    <a:pos x="T8" y="T9"/>
                  </a:cxn>
                </a:cxnLst>
                <a:rect l="T15" t="T16" r="T17" b="T18"/>
                <a:pathLst>
                  <a:path w="34" h="37">
                    <a:moveTo>
                      <a:pt x="20" y="0"/>
                    </a:moveTo>
                    <a:lnTo>
                      <a:pt x="34" y="12"/>
                    </a:lnTo>
                    <a:lnTo>
                      <a:pt x="17" y="37"/>
                    </a:lnTo>
                    <a:lnTo>
                      <a:pt x="0" y="26"/>
                    </a:lnTo>
                    <a:lnTo>
                      <a:pt x="20" y="0"/>
                    </a:lnTo>
                    <a:close/>
                  </a:path>
                </a:pathLst>
              </a:custGeom>
              <a:noFill/>
              <a:ln w="9525">
                <a:noFill/>
                <a:round/>
                <a:headEnd/>
                <a:tailEnd/>
              </a:ln>
            </p:spPr>
            <p:txBody>
              <a:bodyPr>
                <a:prstTxWarp prst="textNoShape">
                  <a:avLst/>
                </a:prstTxWarp>
              </a:bodyPr>
              <a:lstStyle/>
              <a:p>
                <a:endParaRPr lang="en-US"/>
              </a:p>
            </p:txBody>
          </p:sp>
          <p:sp>
            <p:nvSpPr>
              <p:cNvPr id="71933" name="Freeform 2012"/>
              <p:cNvSpPr>
                <a:spLocks/>
              </p:cNvSpPr>
              <p:nvPr/>
            </p:nvSpPr>
            <p:spPr bwMode="auto">
              <a:xfrm>
                <a:off x="3773" y="2615"/>
                <a:ext cx="7" cy="7"/>
              </a:xfrm>
              <a:custGeom>
                <a:avLst/>
                <a:gdLst>
                  <a:gd name="T0" fmla="*/ 20 w 37"/>
                  <a:gd name="T1" fmla="*/ 0 h 37"/>
                  <a:gd name="T2" fmla="*/ 37 w 37"/>
                  <a:gd name="T3" fmla="*/ 11 h 37"/>
                  <a:gd name="T4" fmla="*/ 14 w 37"/>
                  <a:gd name="T5" fmla="*/ 37 h 37"/>
                  <a:gd name="T6" fmla="*/ 0 w 37"/>
                  <a:gd name="T7" fmla="*/ 24 h 37"/>
                  <a:gd name="T8" fmla="*/ 20 w 37"/>
                  <a:gd name="T9" fmla="*/ 0 h 37"/>
                  <a:gd name="T10" fmla="*/ 0 60000 65536"/>
                  <a:gd name="T11" fmla="*/ 0 60000 65536"/>
                  <a:gd name="T12" fmla="*/ 0 60000 65536"/>
                  <a:gd name="T13" fmla="*/ 0 60000 65536"/>
                  <a:gd name="T14" fmla="*/ 0 60000 65536"/>
                  <a:gd name="T15" fmla="*/ 0 w 37"/>
                  <a:gd name="T16" fmla="*/ 0 h 37"/>
                  <a:gd name="T17" fmla="*/ 37 w 37"/>
                  <a:gd name="T18" fmla="*/ 37 h 37"/>
                </a:gdLst>
                <a:ahLst/>
                <a:cxnLst>
                  <a:cxn ang="T10">
                    <a:pos x="T0" y="T1"/>
                  </a:cxn>
                  <a:cxn ang="T11">
                    <a:pos x="T2" y="T3"/>
                  </a:cxn>
                  <a:cxn ang="T12">
                    <a:pos x="T4" y="T5"/>
                  </a:cxn>
                  <a:cxn ang="T13">
                    <a:pos x="T6" y="T7"/>
                  </a:cxn>
                  <a:cxn ang="T14">
                    <a:pos x="T8" y="T9"/>
                  </a:cxn>
                </a:cxnLst>
                <a:rect l="T15" t="T16" r="T17" b="T18"/>
                <a:pathLst>
                  <a:path w="37" h="37">
                    <a:moveTo>
                      <a:pt x="20" y="0"/>
                    </a:moveTo>
                    <a:lnTo>
                      <a:pt x="37" y="11"/>
                    </a:lnTo>
                    <a:lnTo>
                      <a:pt x="14" y="37"/>
                    </a:lnTo>
                    <a:lnTo>
                      <a:pt x="0" y="24"/>
                    </a:lnTo>
                    <a:lnTo>
                      <a:pt x="20" y="0"/>
                    </a:lnTo>
                    <a:close/>
                  </a:path>
                </a:pathLst>
              </a:custGeom>
              <a:noFill/>
              <a:ln w="9525">
                <a:noFill/>
                <a:round/>
                <a:headEnd/>
                <a:tailEnd/>
              </a:ln>
            </p:spPr>
            <p:txBody>
              <a:bodyPr>
                <a:prstTxWarp prst="textNoShape">
                  <a:avLst/>
                </a:prstTxWarp>
              </a:bodyPr>
              <a:lstStyle/>
              <a:p>
                <a:endParaRPr lang="en-US"/>
              </a:p>
            </p:txBody>
          </p:sp>
          <p:sp>
            <p:nvSpPr>
              <p:cNvPr id="71934" name="Freeform 2013"/>
              <p:cNvSpPr>
                <a:spLocks/>
              </p:cNvSpPr>
              <p:nvPr/>
            </p:nvSpPr>
            <p:spPr bwMode="auto">
              <a:xfrm>
                <a:off x="3768" y="2619"/>
                <a:ext cx="8" cy="8"/>
              </a:xfrm>
              <a:custGeom>
                <a:avLst/>
                <a:gdLst>
                  <a:gd name="T0" fmla="*/ 23 w 37"/>
                  <a:gd name="T1" fmla="*/ 0 h 39"/>
                  <a:gd name="T2" fmla="*/ 37 w 37"/>
                  <a:gd name="T3" fmla="*/ 13 h 39"/>
                  <a:gd name="T4" fmla="*/ 14 w 37"/>
                  <a:gd name="T5" fmla="*/ 39 h 39"/>
                  <a:gd name="T6" fmla="*/ 11 w 37"/>
                  <a:gd name="T7" fmla="*/ 39 h 39"/>
                  <a:gd name="T8" fmla="*/ 0 w 37"/>
                  <a:gd name="T9" fmla="*/ 26 h 39"/>
                  <a:gd name="T10" fmla="*/ 23 w 37"/>
                  <a:gd name="T11" fmla="*/ 0 h 39"/>
                  <a:gd name="T12" fmla="*/ 0 60000 65536"/>
                  <a:gd name="T13" fmla="*/ 0 60000 65536"/>
                  <a:gd name="T14" fmla="*/ 0 60000 65536"/>
                  <a:gd name="T15" fmla="*/ 0 60000 65536"/>
                  <a:gd name="T16" fmla="*/ 0 60000 65536"/>
                  <a:gd name="T17" fmla="*/ 0 60000 65536"/>
                  <a:gd name="T18" fmla="*/ 0 w 37"/>
                  <a:gd name="T19" fmla="*/ 0 h 39"/>
                  <a:gd name="T20" fmla="*/ 37 w 37"/>
                  <a:gd name="T21" fmla="*/ 39 h 39"/>
                </a:gdLst>
                <a:ahLst/>
                <a:cxnLst>
                  <a:cxn ang="T12">
                    <a:pos x="T0" y="T1"/>
                  </a:cxn>
                  <a:cxn ang="T13">
                    <a:pos x="T2" y="T3"/>
                  </a:cxn>
                  <a:cxn ang="T14">
                    <a:pos x="T4" y="T5"/>
                  </a:cxn>
                  <a:cxn ang="T15">
                    <a:pos x="T6" y="T7"/>
                  </a:cxn>
                  <a:cxn ang="T16">
                    <a:pos x="T8" y="T9"/>
                  </a:cxn>
                  <a:cxn ang="T17">
                    <a:pos x="T10" y="T11"/>
                  </a:cxn>
                </a:cxnLst>
                <a:rect l="T18" t="T19" r="T20" b="T21"/>
                <a:pathLst>
                  <a:path w="37" h="39">
                    <a:moveTo>
                      <a:pt x="23" y="0"/>
                    </a:moveTo>
                    <a:lnTo>
                      <a:pt x="37" y="13"/>
                    </a:lnTo>
                    <a:lnTo>
                      <a:pt x="14" y="39"/>
                    </a:lnTo>
                    <a:lnTo>
                      <a:pt x="11" y="39"/>
                    </a:lnTo>
                    <a:lnTo>
                      <a:pt x="0" y="26"/>
                    </a:lnTo>
                    <a:lnTo>
                      <a:pt x="23" y="0"/>
                    </a:lnTo>
                    <a:close/>
                  </a:path>
                </a:pathLst>
              </a:custGeom>
              <a:noFill/>
              <a:ln w="9525">
                <a:noFill/>
                <a:round/>
                <a:headEnd/>
                <a:tailEnd/>
              </a:ln>
            </p:spPr>
            <p:txBody>
              <a:bodyPr>
                <a:prstTxWarp prst="textNoShape">
                  <a:avLst/>
                </a:prstTxWarp>
              </a:bodyPr>
              <a:lstStyle/>
              <a:p>
                <a:endParaRPr lang="en-US"/>
              </a:p>
            </p:txBody>
          </p:sp>
          <p:sp>
            <p:nvSpPr>
              <p:cNvPr id="71935" name="Freeform 2014"/>
              <p:cNvSpPr>
                <a:spLocks/>
              </p:cNvSpPr>
              <p:nvPr/>
            </p:nvSpPr>
            <p:spPr bwMode="auto">
              <a:xfrm>
                <a:off x="3762" y="2625"/>
                <a:ext cx="8" cy="7"/>
              </a:xfrm>
              <a:custGeom>
                <a:avLst/>
                <a:gdLst>
                  <a:gd name="T0" fmla="*/ 30 w 41"/>
                  <a:gd name="T1" fmla="*/ 0 h 37"/>
                  <a:gd name="T2" fmla="*/ 41 w 41"/>
                  <a:gd name="T3" fmla="*/ 13 h 37"/>
                  <a:gd name="T4" fmla="*/ 15 w 41"/>
                  <a:gd name="T5" fmla="*/ 37 h 37"/>
                  <a:gd name="T6" fmla="*/ 0 w 41"/>
                  <a:gd name="T7" fmla="*/ 22 h 37"/>
                  <a:gd name="T8" fmla="*/ 30 w 41"/>
                  <a:gd name="T9" fmla="*/ 0 h 37"/>
                  <a:gd name="T10" fmla="*/ 0 60000 65536"/>
                  <a:gd name="T11" fmla="*/ 0 60000 65536"/>
                  <a:gd name="T12" fmla="*/ 0 60000 65536"/>
                  <a:gd name="T13" fmla="*/ 0 60000 65536"/>
                  <a:gd name="T14" fmla="*/ 0 60000 65536"/>
                  <a:gd name="T15" fmla="*/ 0 w 41"/>
                  <a:gd name="T16" fmla="*/ 0 h 37"/>
                  <a:gd name="T17" fmla="*/ 41 w 41"/>
                  <a:gd name="T18" fmla="*/ 37 h 37"/>
                </a:gdLst>
                <a:ahLst/>
                <a:cxnLst>
                  <a:cxn ang="T10">
                    <a:pos x="T0" y="T1"/>
                  </a:cxn>
                  <a:cxn ang="T11">
                    <a:pos x="T2" y="T3"/>
                  </a:cxn>
                  <a:cxn ang="T12">
                    <a:pos x="T4" y="T5"/>
                  </a:cxn>
                  <a:cxn ang="T13">
                    <a:pos x="T6" y="T7"/>
                  </a:cxn>
                  <a:cxn ang="T14">
                    <a:pos x="T8" y="T9"/>
                  </a:cxn>
                </a:cxnLst>
                <a:rect l="T15" t="T16" r="T17" b="T18"/>
                <a:pathLst>
                  <a:path w="41" h="37">
                    <a:moveTo>
                      <a:pt x="30" y="0"/>
                    </a:moveTo>
                    <a:lnTo>
                      <a:pt x="41" y="13"/>
                    </a:lnTo>
                    <a:lnTo>
                      <a:pt x="15" y="37"/>
                    </a:lnTo>
                    <a:lnTo>
                      <a:pt x="0" y="22"/>
                    </a:lnTo>
                    <a:lnTo>
                      <a:pt x="30" y="0"/>
                    </a:lnTo>
                    <a:close/>
                  </a:path>
                </a:pathLst>
              </a:custGeom>
              <a:noFill/>
              <a:ln w="9525">
                <a:noFill/>
                <a:round/>
                <a:headEnd/>
                <a:tailEnd/>
              </a:ln>
            </p:spPr>
            <p:txBody>
              <a:bodyPr>
                <a:prstTxWarp prst="textNoShape">
                  <a:avLst/>
                </a:prstTxWarp>
              </a:bodyPr>
              <a:lstStyle/>
              <a:p>
                <a:endParaRPr lang="en-US"/>
              </a:p>
            </p:txBody>
          </p:sp>
        </p:grpSp>
        <p:grpSp>
          <p:nvGrpSpPr>
            <p:cNvPr id="41084" name="Group 2015"/>
            <p:cNvGrpSpPr>
              <a:grpSpLocks/>
            </p:cNvGrpSpPr>
            <p:nvPr/>
          </p:nvGrpSpPr>
          <p:grpSpPr bwMode="auto">
            <a:xfrm>
              <a:off x="3629" y="2108"/>
              <a:ext cx="1694" cy="1948"/>
              <a:chOff x="3629" y="2108"/>
              <a:chExt cx="1694" cy="1948"/>
            </a:xfrm>
          </p:grpSpPr>
          <p:sp>
            <p:nvSpPr>
              <p:cNvPr id="41840" name="Freeform 2016"/>
              <p:cNvSpPr>
                <a:spLocks/>
              </p:cNvSpPr>
              <p:nvPr/>
            </p:nvSpPr>
            <p:spPr bwMode="auto">
              <a:xfrm>
                <a:off x="3757" y="2629"/>
                <a:ext cx="8" cy="8"/>
              </a:xfrm>
              <a:custGeom>
                <a:avLst/>
                <a:gdLst>
                  <a:gd name="T0" fmla="*/ 28 w 43"/>
                  <a:gd name="T1" fmla="*/ 0 h 38"/>
                  <a:gd name="T2" fmla="*/ 43 w 43"/>
                  <a:gd name="T3" fmla="*/ 15 h 38"/>
                  <a:gd name="T4" fmla="*/ 11 w 43"/>
                  <a:gd name="T5" fmla="*/ 38 h 38"/>
                  <a:gd name="T6" fmla="*/ 8 w 43"/>
                  <a:gd name="T7" fmla="*/ 38 h 38"/>
                  <a:gd name="T8" fmla="*/ 0 w 43"/>
                  <a:gd name="T9" fmla="*/ 21 h 38"/>
                  <a:gd name="T10" fmla="*/ 28 w 43"/>
                  <a:gd name="T11" fmla="*/ 0 h 38"/>
                  <a:gd name="T12" fmla="*/ 0 60000 65536"/>
                  <a:gd name="T13" fmla="*/ 0 60000 65536"/>
                  <a:gd name="T14" fmla="*/ 0 60000 65536"/>
                  <a:gd name="T15" fmla="*/ 0 60000 65536"/>
                  <a:gd name="T16" fmla="*/ 0 60000 65536"/>
                  <a:gd name="T17" fmla="*/ 0 60000 65536"/>
                  <a:gd name="T18" fmla="*/ 0 w 43"/>
                  <a:gd name="T19" fmla="*/ 0 h 38"/>
                  <a:gd name="T20" fmla="*/ 43 w 43"/>
                  <a:gd name="T21" fmla="*/ 38 h 38"/>
                </a:gdLst>
                <a:ahLst/>
                <a:cxnLst>
                  <a:cxn ang="T12">
                    <a:pos x="T0" y="T1"/>
                  </a:cxn>
                  <a:cxn ang="T13">
                    <a:pos x="T2" y="T3"/>
                  </a:cxn>
                  <a:cxn ang="T14">
                    <a:pos x="T4" y="T5"/>
                  </a:cxn>
                  <a:cxn ang="T15">
                    <a:pos x="T6" y="T7"/>
                  </a:cxn>
                  <a:cxn ang="T16">
                    <a:pos x="T8" y="T9"/>
                  </a:cxn>
                  <a:cxn ang="T17">
                    <a:pos x="T10" y="T11"/>
                  </a:cxn>
                </a:cxnLst>
                <a:rect l="T18" t="T19" r="T20" b="T21"/>
                <a:pathLst>
                  <a:path w="43" h="38">
                    <a:moveTo>
                      <a:pt x="28" y="0"/>
                    </a:moveTo>
                    <a:lnTo>
                      <a:pt x="43" y="15"/>
                    </a:lnTo>
                    <a:lnTo>
                      <a:pt x="11" y="38"/>
                    </a:lnTo>
                    <a:lnTo>
                      <a:pt x="8" y="38"/>
                    </a:lnTo>
                    <a:lnTo>
                      <a:pt x="0" y="21"/>
                    </a:lnTo>
                    <a:lnTo>
                      <a:pt x="28"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41" name="Freeform 2017"/>
              <p:cNvSpPr>
                <a:spLocks/>
              </p:cNvSpPr>
              <p:nvPr/>
            </p:nvSpPr>
            <p:spPr bwMode="auto">
              <a:xfrm>
                <a:off x="3750" y="2633"/>
                <a:ext cx="8" cy="8"/>
              </a:xfrm>
              <a:custGeom>
                <a:avLst/>
                <a:gdLst>
                  <a:gd name="T0" fmla="*/ 35 w 43"/>
                  <a:gd name="T1" fmla="*/ 0 h 39"/>
                  <a:gd name="T2" fmla="*/ 43 w 43"/>
                  <a:gd name="T3" fmla="*/ 17 h 39"/>
                  <a:gd name="T4" fmla="*/ 9 w 43"/>
                  <a:gd name="T5" fmla="*/ 39 h 39"/>
                  <a:gd name="T6" fmla="*/ 0 w 43"/>
                  <a:gd name="T7" fmla="*/ 22 h 39"/>
                  <a:gd name="T8" fmla="*/ 35 w 43"/>
                  <a:gd name="T9" fmla="*/ 0 h 39"/>
                  <a:gd name="T10" fmla="*/ 0 60000 65536"/>
                  <a:gd name="T11" fmla="*/ 0 60000 65536"/>
                  <a:gd name="T12" fmla="*/ 0 60000 65536"/>
                  <a:gd name="T13" fmla="*/ 0 60000 65536"/>
                  <a:gd name="T14" fmla="*/ 0 60000 65536"/>
                  <a:gd name="T15" fmla="*/ 0 w 43"/>
                  <a:gd name="T16" fmla="*/ 0 h 39"/>
                  <a:gd name="T17" fmla="*/ 43 w 43"/>
                  <a:gd name="T18" fmla="*/ 39 h 39"/>
                </a:gdLst>
                <a:ahLst/>
                <a:cxnLst>
                  <a:cxn ang="T10">
                    <a:pos x="T0" y="T1"/>
                  </a:cxn>
                  <a:cxn ang="T11">
                    <a:pos x="T2" y="T3"/>
                  </a:cxn>
                  <a:cxn ang="T12">
                    <a:pos x="T4" y="T5"/>
                  </a:cxn>
                  <a:cxn ang="T13">
                    <a:pos x="T6" y="T7"/>
                  </a:cxn>
                  <a:cxn ang="T14">
                    <a:pos x="T8" y="T9"/>
                  </a:cxn>
                </a:cxnLst>
                <a:rect l="T15" t="T16" r="T17" b="T18"/>
                <a:pathLst>
                  <a:path w="43" h="39">
                    <a:moveTo>
                      <a:pt x="35" y="0"/>
                    </a:moveTo>
                    <a:lnTo>
                      <a:pt x="43" y="17"/>
                    </a:lnTo>
                    <a:lnTo>
                      <a:pt x="9" y="39"/>
                    </a:lnTo>
                    <a:lnTo>
                      <a:pt x="0" y="22"/>
                    </a:lnTo>
                    <a:lnTo>
                      <a:pt x="35"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42" name="Freeform 2018"/>
              <p:cNvSpPr>
                <a:spLocks/>
              </p:cNvSpPr>
              <p:nvPr/>
            </p:nvSpPr>
            <p:spPr bwMode="auto">
              <a:xfrm>
                <a:off x="3742" y="2638"/>
                <a:ext cx="9" cy="7"/>
              </a:xfrm>
              <a:custGeom>
                <a:avLst/>
                <a:gdLst>
                  <a:gd name="T0" fmla="*/ 37 w 46"/>
                  <a:gd name="T1" fmla="*/ 0 h 38"/>
                  <a:gd name="T2" fmla="*/ 46 w 46"/>
                  <a:gd name="T3" fmla="*/ 17 h 38"/>
                  <a:gd name="T4" fmla="*/ 9 w 46"/>
                  <a:gd name="T5" fmla="*/ 38 h 38"/>
                  <a:gd name="T6" fmla="*/ 0 w 46"/>
                  <a:gd name="T7" fmla="*/ 17 h 38"/>
                  <a:gd name="T8" fmla="*/ 37 w 46"/>
                  <a:gd name="T9" fmla="*/ 0 h 38"/>
                  <a:gd name="T10" fmla="*/ 0 60000 65536"/>
                  <a:gd name="T11" fmla="*/ 0 60000 65536"/>
                  <a:gd name="T12" fmla="*/ 0 60000 65536"/>
                  <a:gd name="T13" fmla="*/ 0 60000 65536"/>
                  <a:gd name="T14" fmla="*/ 0 60000 65536"/>
                  <a:gd name="T15" fmla="*/ 0 w 46"/>
                  <a:gd name="T16" fmla="*/ 0 h 38"/>
                  <a:gd name="T17" fmla="*/ 46 w 46"/>
                  <a:gd name="T18" fmla="*/ 38 h 38"/>
                </a:gdLst>
                <a:ahLst/>
                <a:cxnLst>
                  <a:cxn ang="T10">
                    <a:pos x="T0" y="T1"/>
                  </a:cxn>
                  <a:cxn ang="T11">
                    <a:pos x="T2" y="T3"/>
                  </a:cxn>
                  <a:cxn ang="T12">
                    <a:pos x="T4" y="T5"/>
                  </a:cxn>
                  <a:cxn ang="T13">
                    <a:pos x="T6" y="T7"/>
                  </a:cxn>
                  <a:cxn ang="T14">
                    <a:pos x="T8" y="T9"/>
                  </a:cxn>
                </a:cxnLst>
                <a:rect l="T15" t="T16" r="T17" b="T18"/>
                <a:pathLst>
                  <a:path w="46" h="38">
                    <a:moveTo>
                      <a:pt x="37" y="0"/>
                    </a:moveTo>
                    <a:lnTo>
                      <a:pt x="46" y="17"/>
                    </a:lnTo>
                    <a:lnTo>
                      <a:pt x="9" y="38"/>
                    </a:lnTo>
                    <a:lnTo>
                      <a:pt x="0" y="17"/>
                    </a:lnTo>
                    <a:lnTo>
                      <a:pt x="37"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43" name="Freeform 2019"/>
              <p:cNvSpPr>
                <a:spLocks/>
              </p:cNvSpPr>
              <p:nvPr/>
            </p:nvSpPr>
            <p:spPr bwMode="auto">
              <a:xfrm>
                <a:off x="3733" y="2641"/>
                <a:ext cx="11" cy="8"/>
              </a:xfrm>
              <a:custGeom>
                <a:avLst/>
                <a:gdLst>
                  <a:gd name="T0" fmla="*/ 44 w 53"/>
                  <a:gd name="T1" fmla="*/ 0 h 38"/>
                  <a:gd name="T2" fmla="*/ 53 w 53"/>
                  <a:gd name="T3" fmla="*/ 21 h 38"/>
                  <a:gd name="T4" fmla="*/ 10 w 53"/>
                  <a:gd name="T5" fmla="*/ 38 h 38"/>
                  <a:gd name="T6" fmla="*/ 0 w 53"/>
                  <a:gd name="T7" fmla="*/ 21 h 38"/>
                  <a:gd name="T8" fmla="*/ 44 w 53"/>
                  <a:gd name="T9" fmla="*/ 0 h 38"/>
                  <a:gd name="T10" fmla="*/ 0 60000 65536"/>
                  <a:gd name="T11" fmla="*/ 0 60000 65536"/>
                  <a:gd name="T12" fmla="*/ 0 60000 65536"/>
                  <a:gd name="T13" fmla="*/ 0 60000 65536"/>
                  <a:gd name="T14" fmla="*/ 0 60000 65536"/>
                  <a:gd name="T15" fmla="*/ 0 w 53"/>
                  <a:gd name="T16" fmla="*/ 0 h 38"/>
                  <a:gd name="T17" fmla="*/ 53 w 53"/>
                  <a:gd name="T18" fmla="*/ 38 h 38"/>
                </a:gdLst>
                <a:ahLst/>
                <a:cxnLst>
                  <a:cxn ang="T10">
                    <a:pos x="T0" y="T1"/>
                  </a:cxn>
                  <a:cxn ang="T11">
                    <a:pos x="T2" y="T3"/>
                  </a:cxn>
                  <a:cxn ang="T12">
                    <a:pos x="T4" y="T5"/>
                  </a:cxn>
                  <a:cxn ang="T13">
                    <a:pos x="T6" y="T7"/>
                  </a:cxn>
                  <a:cxn ang="T14">
                    <a:pos x="T8" y="T9"/>
                  </a:cxn>
                </a:cxnLst>
                <a:rect l="T15" t="T16" r="T17" b="T18"/>
                <a:pathLst>
                  <a:path w="53" h="38">
                    <a:moveTo>
                      <a:pt x="44" y="0"/>
                    </a:moveTo>
                    <a:lnTo>
                      <a:pt x="53" y="21"/>
                    </a:lnTo>
                    <a:lnTo>
                      <a:pt x="10" y="38"/>
                    </a:lnTo>
                    <a:lnTo>
                      <a:pt x="0" y="21"/>
                    </a:lnTo>
                    <a:lnTo>
                      <a:pt x="44"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44" name="Freeform 2020"/>
              <p:cNvSpPr>
                <a:spLocks/>
              </p:cNvSpPr>
              <p:nvPr/>
            </p:nvSpPr>
            <p:spPr bwMode="auto">
              <a:xfrm>
                <a:off x="3724" y="2645"/>
                <a:ext cx="11" cy="7"/>
              </a:xfrm>
              <a:custGeom>
                <a:avLst/>
                <a:gdLst>
                  <a:gd name="T0" fmla="*/ 45 w 55"/>
                  <a:gd name="T1" fmla="*/ 0 h 34"/>
                  <a:gd name="T2" fmla="*/ 55 w 55"/>
                  <a:gd name="T3" fmla="*/ 17 h 34"/>
                  <a:gd name="T4" fmla="*/ 6 w 55"/>
                  <a:gd name="T5" fmla="*/ 34 h 34"/>
                  <a:gd name="T6" fmla="*/ 0 w 55"/>
                  <a:gd name="T7" fmla="*/ 17 h 34"/>
                  <a:gd name="T8" fmla="*/ 45 w 55"/>
                  <a:gd name="T9" fmla="*/ 0 h 34"/>
                  <a:gd name="T10" fmla="*/ 0 60000 65536"/>
                  <a:gd name="T11" fmla="*/ 0 60000 65536"/>
                  <a:gd name="T12" fmla="*/ 0 60000 65536"/>
                  <a:gd name="T13" fmla="*/ 0 60000 65536"/>
                  <a:gd name="T14" fmla="*/ 0 60000 65536"/>
                  <a:gd name="T15" fmla="*/ 0 w 55"/>
                  <a:gd name="T16" fmla="*/ 0 h 34"/>
                  <a:gd name="T17" fmla="*/ 55 w 55"/>
                  <a:gd name="T18" fmla="*/ 34 h 34"/>
                </a:gdLst>
                <a:ahLst/>
                <a:cxnLst>
                  <a:cxn ang="T10">
                    <a:pos x="T0" y="T1"/>
                  </a:cxn>
                  <a:cxn ang="T11">
                    <a:pos x="T2" y="T3"/>
                  </a:cxn>
                  <a:cxn ang="T12">
                    <a:pos x="T4" y="T5"/>
                  </a:cxn>
                  <a:cxn ang="T13">
                    <a:pos x="T6" y="T7"/>
                  </a:cxn>
                  <a:cxn ang="T14">
                    <a:pos x="T8" y="T9"/>
                  </a:cxn>
                </a:cxnLst>
                <a:rect l="T15" t="T16" r="T17" b="T18"/>
                <a:pathLst>
                  <a:path w="55" h="34">
                    <a:moveTo>
                      <a:pt x="45" y="0"/>
                    </a:moveTo>
                    <a:lnTo>
                      <a:pt x="55" y="17"/>
                    </a:lnTo>
                    <a:lnTo>
                      <a:pt x="6" y="34"/>
                    </a:lnTo>
                    <a:lnTo>
                      <a:pt x="0" y="17"/>
                    </a:lnTo>
                    <a:lnTo>
                      <a:pt x="45"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45" name="Freeform 2021"/>
              <p:cNvSpPr>
                <a:spLocks/>
              </p:cNvSpPr>
              <p:nvPr/>
            </p:nvSpPr>
            <p:spPr bwMode="auto">
              <a:xfrm>
                <a:off x="3714" y="2649"/>
                <a:ext cx="12" cy="7"/>
              </a:xfrm>
              <a:custGeom>
                <a:avLst/>
                <a:gdLst>
                  <a:gd name="T0" fmla="*/ 50 w 56"/>
                  <a:gd name="T1" fmla="*/ 0 h 35"/>
                  <a:gd name="T2" fmla="*/ 56 w 56"/>
                  <a:gd name="T3" fmla="*/ 17 h 35"/>
                  <a:gd name="T4" fmla="*/ 6 w 56"/>
                  <a:gd name="T5" fmla="*/ 35 h 35"/>
                  <a:gd name="T6" fmla="*/ 4 w 56"/>
                  <a:gd name="T7" fmla="*/ 35 h 35"/>
                  <a:gd name="T8" fmla="*/ 0 w 56"/>
                  <a:gd name="T9" fmla="*/ 15 h 35"/>
                  <a:gd name="T10" fmla="*/ 50 w 56"/>
                  <a:gd name="T11" fmla="*/ 0 h 35"/>
                  <a:gd name="T12" fmla="*/ 0 60000 65536"/>
                  <a:gd name="T13" fmla="*/ 0 60000 65536"/>
                  <a:gd name="T14" fmla="*/ 0 60000 65536"/>
                  <a:gd name="T15" fmla="*/ 0 60000 65536"/>
                  <a:gd name="T16" fmla="*/ 0 60000 65536"/>
                  <a:gd name="T17" fmla="*/ 0 60000 65536"/>
                  <a:gd name="T18" fmla="*/ 0 w 56"/>
                  <a:gd name="T19" fmla="*/ 0 h 35"/>
                  <a:gd name="T20" fmla="*/ 56 w 56"/>
                  <a:gd name="T21" fmla="*/ 35 h 35"/>
                </a:gdLst>
                <a:ahLst/>
                <a:cxnLst>
                  <a:cxn ang="T12">
                    <a:pos x="T0" y="T1"/>
                  </a:cxn>
                  <a:cxn ang="T13">
                    <a:pos x="T2" y="T3"/>
                  </a:cxn>
                  <a:cxn ang="T14">
                    <a:pos x="T4" y="T5"/>
                  </a:cxn>
                  <a:cxn ang="T15">
                    <a:pos x="T6" y="T7"/>
                  </a:cxn>
                  <a:cxn ang="T16">
                    <a:pos x="T8" y="T9"/>
                  </a:cxn>
                  <a:cxn ang="T17">
                    <a:pos x="T10" y="T11"/>
                  </a:cxn>
                </a:cxnLst>
                <a:rect l="T18" t="T19" r="T20" b="T21"/>
                <a:pathLst>
                  <a:path w="56" h="35">
                    <a:moveTo>
                      <a:pt x="50" y="0"/>
                    </a:moveTo>
                    <a:lnTo>
                      <a:pt x="56" y="17"/>
                    </a:lnTo>
                    <a:lnTo>
                      <a:pt x="6" y="35"/>
                    </a:lnTo>
                    <a:lnTo>
                      <a:pt x="4" y="35"/>
                    </a:lnTo>
                    <a:lnTo>
                      <a:pt x="0" y="15"/>
                    </a:lnTo>
                    <a:lnTo>
                      <a:pt x="50"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46" name="Freeform 2022"/>
              <p:cNvSpPr>
                <a:spLocks/>
              </p:cNvSpPr>
              <p:nvPr/>
            </p:nvSpPr>
            <p:spPr bwMode="auto">
              <a:xfrm>
                <a:off x="3704" y="2652"/>
                <a:ext cx="11" cy="6"/>
              </a:xfrm>
              <a:custGeom>
                <a:avLst/>
                <a:gdLst>
                  <a:gd name="T0" fmla="*/ 54 w 58"/>
                  <a:gd name="T1" fmla="*/ 0 h 34"/>
                  <a:gd name="T2" fmla="*/ 58 w 58"/>
                  <a:gd name="T3" fmla="*/ 20 h 34"/>
                  <a:gd name="T4" fmla="*/ 3 w 58"/>
                  <a:gd name="T5" fmla="*/ 34 h 34"/>
                  <a:gd name="T6" fmla="*/ 0 w 58"/>
                  <a:gd name="T7" fmla="*/ 14 h 34"/>
                  <a:gd name="T8" fmla="*/ 54 w 58"/>
                  <a:gd name="T9" fmla="*/ 0 h 34"/>
                  <a:gd name="T10" fmla="*/ 0 60000 65536"/>
                  <a:gd name="T11" fmla="*/ 0 60000 65536"/>
                  <a:gd name="T12" fmla="*/ 0 60000 65536"/>
                  <a:gd name="T13" fmla="*/ 0 60000 65536"/>
                  <a:gd name="T14" fmla="*/ 0 60000 65536"/>
                  <a:gd name="T15" fmla="*/ 0 w 58"/>
                  <a:gd name="T16" fmla="*/ 0 h 34"/>
                  <a:gd name="T17" fmla="*/ 58 w 58"/>
                  <a:gd name="T18" fmla="*/ 34 h 34"/>
                </a:gdLst>
                <a:ahLst/>
                <a:cxnLst>
                  <a:cxn ang="T10">
                    <a:pos x="T0" y="T1"/>
                  </a:cxn>
                  <a:cxn ang="T11">
                    <a:pos x="T2" y="T3"/>
                  </a:cxn>
                  <a:cxn ang="T12">
                    <a:pos x="T4" y="T5"/>
                  </a:cxn>
                  <a:cxn ang="T13">
                    <a:pos x="T6" y="T7"/>
                  </a:cxn>
                  <a:cxn ang="T14">
                    <a:pos x="T8" y="T9"/>
                  </a:cxn>
                </a:cxnLst>
                <a:rect l="T15" t="T16" r="T17" b="T18"/>
                <a:pathLst>
                  <a:path w="58" h="34">
                    <a:moveTo>
                      <a:pt x="54" y="0"/>
                    </a:moveTo>
                    <a:lnTo>
                      <a:pt x="58" y="20"/>
                    </a:lnTo>
                    <a:lnTo>
                      <a:pt x="3" y="34"/>
                    </a:lnTo>
                    <a:lnTo>
                      <a:pt x="0" y="14"/>
                    </a:lnTo>
                    <a:lnTo>
                      <a:pt x="54"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47" name="Freeform 2023"/>
              <p:cNvSpPr>
                <a:spLocks/>
              </p:cNvSpPr>
              <p:nvPr/>
            </p:nvSpPr>
            <p:spPr bwMode="auto">
              <a:xfrm>
                <a:off x="3692" y="2654"/>
                <a:ext cx="12" cy="7"/>
              </a:xfrm>
              <a:custGeom>
                <a:avLst/>
                <a:gdLst>
                  <a:gd name="T0" fmla="*/ 60 w 63"/>
                  <a:gd name="T1" fmla="*/ 0 h 31"/>
                  <a:gd name="T2" fmla="*/ 63 w 63"/>
                  <a:gd name="T3" fmla="*/ 20 h 31"/>
                  <a:gd name="T4" fmla="*/ 2 w 63"/>
                  <a:gd name="T5" fmla="*/ 31 h 31"/>
                  <a:gd name="T6" fmla="*/ 0 w 63"/>
                  <a:gd name="T7" fmla="*/ 12 h 31"/>
                  <a:gd name="T8" fmla="*/ 60 w 63"/>
                  <a:gd name="T9" fmla="*/ 0 h 31"/>
                  <a:gd name="T10" fmla="*/ 0 60000 65536"/>
                  <a:gd name="T11" fmla="*/ 0 60000 65536"/>
                  <a:gd name="T12" fmla="*/ 0 60000 65536"/>
                  <a:gd name="T13" fmla="*/ 0 60000 65536"/>
                  <a:gd name="T14" fmla="*/ 0 60000 65536"/>
                  <a:gd name="T15" fmla="*/ 0 w 63"/>
                  <a:gd name="T16" fmla="*/ 0 h 31"/>
                  <a:gd name="T17" fmla="*/ 63 w 63"/>
                  <a:gd name="T18" fmla="*/ 31 h 31"/>
                </a:gdLst>
                <a:ahLst/>
                <a:cxnLst>
                  <a:cxn ang="T10">
                    <a:pos x="T0" y="T1"/>
                  </a:cxn>
                  <a:cxn ang="T11">
                    <a:pos x="T2" y="T3"/>
                  </a:cxn>
                  <a:cxn ang="T12">
                    <a:pos x="T4" y="T5"/>
                  </a:cxn>
                  <a:cxn ang="T13">
                    <a:pos x="T6" y="T7"/>
                  </a:cxn>
                  <a:cxn ang="T14">
                    <a:pos x="T8" y="T9"/>
                  </a:cxn>
                </a:cxnLst>
                <a:rect l="T15" t="T16" r="T17" b="T18"/>
                <a:pathLst>
                  <a:path w="63" h="31">
                    <a:moveTo>
                      <a:pt x="60" y="0"/>
                    </a:moveTo>
                    <a:lnTo>
                      <a:pt x="63" y="20"/>
                    </a:lnTo>
                    <a:lnTo>
                      <a:pt x="2" y="31"/>
                    </a:lnTo>
                    <a:lnTo>
                      <a:pt x="0" y="12"/>
                    </a:lnTo>
                    <a:lnTo>
                      <a:pt x="60"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48" name="Freeform 2024"/>
              <p:cNvSpPr>
                <a:spLocks/>
              </p:cNvSpPr>
              <p:nvPr/>
            </p:nvSpPr>
            <p:spPr bwMode="auto">
              <a:xfrm>
                <a:off x="3679" y="2657"/>
                <a:ext cx="13" cy="5"/>
              </a:xfrm>
              <a:custGeom>
                <a:avLst/>
                <a:gdLst>
                  <a:gd name="T0" fmla="*/ 64 w 66"/>
                  <a:gd name="T1" fmla="*/ 0 h 28"/>
                  <a:gd name="T2" fmla="*/ 66 w 66"/>
                  <a:gd name="T3" fmla="*/ 19 h 28"/>
                  <a:gd name="T4" fmla="*/ 2 w 66"/>
                  <a:gd name="T5" fmla="*/ 28 h 28"/>
                  <a:gd name="T6" fmla="*/ 0 w 66"/>
                  <a:gd name="T7" fmla="*/ 28 h 28"/>
                  <a:gd name="T8" fmla="*/ 0 w 66"/>
                  <a:gd name="T9" fmla="*/ 8 h 28"/>
                  <a:gd name="T10" fmla="*/ 64 w 66"/>
                  <a:gd name="T11" fmla="*/ 0 h 28"/>
                  <a:gd name="T12" fmla="*/ 0 60000 65536"/>
                  <a:gd name="T13" fmla="*/ 0 60000 65536"/>
                  <a:gd name="T14" fmla="*/ 0 60000 65536"/>
                  <a:gd name="T15" fmla="*/ 0 60000 65536"/>
                  <a:gd name="T16" fmla="*/ 0 60000 65536"/>
                  <a:gd name="T17" fmla="*/ 0 60000 65536"/>
                  <a:gd name="T18" fmla="*/ 0 w 66"/>
                  <a:gd name="T19" fmla="*/ 0 h 28"/>
                  <a:gd name="T20" fmla="*/ 66 w 66"/>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66" h="28">
                    <a:moveTo>
                      <a:pt x="64" y="0"/>
                    </a:moveTo>
                    <a:lnTo>
                      <a:pt x="66" y="19"/>
                    </a:lnTo>
                    <a:lnTo>
                      <a:pt x="2" y="28"/>
                    </a:lnTo>
                    <a:lnTo>
                      <a:pt x="0" y="28"/>
                    </a:lnTo>
                    <a:lnTo>
                      <a:pt x="0" y="8"/>
                    </a:lnTo>
                    <a:lnTo>
                      <a:pt x="64"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49" name="Freeform 2025"/>
              <p:cNvSpPr>
                <a:spLocks/>
              </p:cNvSpPr>
              <p:nvPr/>
            </p:nvSpPr>
            <p:spPr bwMode="auto">
              <a:xfrm>
                <a:off x="3665" y="2658"/>
                <a:ext cx="14" cy="6"/>
              </a:xfrm>
              <a:custGeom>
                <a:avLst/>
                <a:gdLst>
                  <a:gd name="T0" fmla="*/ 69 w 69"/>
                  <a:gd name="T1" fmla="*/ 0 h 29"/>
                  <a:gd name="T2" fmla="*/ 69 w 69"/>
                  <a:gd name="T3" fmla="*/ 20 h 29"/>
                  <a:gd name="T4" fmla="*/ 0 w 69"/>
                  <a:gd name="T5" fmla="*/ 29 h 29"/>
                  <a:gd name="T6" fmla="*/ 0 w 69"/>
                  <a:gd name="T7" fmla="*/ 9 h 29"/>
                  <a:gd name="T8" fmla="*/ 69 w 69"/>
                  <a:gd name="T9" fmla="*/ 0 h 29"/>
                  <a:gd name="T10" fmla="*/ 0 60000 65536"/>
                  <a:gd name="T11" fmla="*/ 0 60000 65536"/>
                  <a:gd name="T12" fmla="*/ 0 60000 65536"/>
                  <a:gd name="T13" fmla="*/ 0 60000 65536"/>
                  <a:gd name="T14" fmla="*/ 0 60000 65536"/>
                  <a:gd name="T15" fmla="*/ 0 w 69"/>
                  <a:gd name="T16" fmla="*/ 0 h 29"/>
                  <a:gd name="T17" fmla="*/ 69 w 69"/>
                  <a:gd name="T18" fmla="*/ 29 h 29"/>
                </a:gdLst>
                <a:ahLst/>
                <a:cxnLst>
                  <a:cxn ang="T10">
                    <a:pos x="T0" y="T1"/>
                  </a:cxn>
                  <a:cxn ang="T11">
                    <a:pos x="T2" y="T3"/>
                  </a:cxn>
                  <a:cxn ang="T12">
                    <a:pos x="T4" y="T5"/>
                  </a:cxn>
                  <a:cxn ang="T13">
                    <a:pos x="T6" y="T7"/>
                  </a:cxn>
                  <a:cxn ang="T14">
                    <a:pos x="T8" y="T9"/>
                  </a:cxn>
                </a:cxnLst>
                <a:rect l="T15" t="T16" r="T17" b="T18"/>
                <a:pathLst>
                  <a:path w="69" h="29">
                    <a:moveTo>
                      <a:pt x="69" y="0"/>
                    </a:moveTo>
                    <a:lnTo>
                      <a:pt x="69" y="20"/>
                    </a:lnTo>
                    <a:lnTo>
                      <a:pt x="0" y="29"/>
                    </a:lnTo>
                    <a:lnTo>
                      <a:pt x="0" y="9"/>
                    </a:lnTo>
                    <a:lnTo>
                      <a:pt x="69"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50" name="Freeform 2026"/>
              <p:cNvSpPr>
                <a:spLocks/>
              </p:cNvSpPr>
              <p:nvPr/>
            </p:nvSpPr>
            <p:spPr bwMode="auto">
              <a:xfrm>
                <a:off x="3650" y="2660"/>
                <a:ext cx="15" cy="5"/>
              </a:xfrm>
              <a:custGeom>
                <a:avLst/>
                <a:gdLst>
                  <a:gd name="T0" fmla="*/ 75 w 75"/>
                  <a:gd name="T1" fmla="*/ 0 h 26"/>
                  <a:gd name="T2" fmla="*/ 75 w 75"/>
                  <a:gd name="T3" fmla="*/ 20 h 26"/>
                  <a:gd name="T4" fmla="*/ 0 w 75"/>
                  <a:gd name="T5" fmla="*/ 26 h 26"/>
                  <a:gd name="T6" fmla="*/ 0 w 75"/>
                  <a:gd name="T7" fmla="*/ 5 h 26"/>
                  <a:gd name="T8" fmla="*/ 75 w 75"/>
                  <a:gd name="T9" fmla="*/ 0 h 26"/>
                  <a:gd name="T10" fmla="*/ 0 60000 65536"/>
                  <a:gd name="T11" fmla="*/ 0 60000 65536"/>
                  <a:gd name="T12" fmla="*/ 0 60000 65536"/>
                  <a:gd name="T13" fmla="*/ 0 60000 65536"/>
                  <a:gd name="T14" fmla="*/ 0 60000 65536"/>
                  <a:gd name="T15" fmla="*/ 0 w 75"/>
                  <a:gd name="T16" fmla="*/ 0 h 26"/>
                  <a:gd name="T17" fmla="*/ 75 w 75"/>
                  <a:gd name="T18" fmla="*/ 26 h 26"/>
                </a:gdLst>
                <a:ahLst/>
                <a:cxnLst>
                  <a:cxn ang="T10">
                    <a:pos x="T0" y="T1"/>
                  </a:cxn>
                  <a:cxn ang="T11">
                    <a:pos x="T2" y="T3"/>
                  </a:cxn>
                  <a:cxn ang="T12">
                    <a:pos x="T4" y="T5"/>
                  </a:cxn>
                  <a:cxn ang="T13">
                    <a:pos x="T6" y="T7"/>
                  </a:cxn>
                  <a:cxn ang="T14">
                    <a:pos x="T8" y="T9"/>
                  </a:cxn>
                </a:cxnLst>
                <a:rect l="T15" t="T16" r="T17" b="T18"/>
                <a:pathLst>
                  <a:path w="75" h="26">
                    <a:moveTo>
                      <a:pt x="75" y="0"/>
                    </a:moveTo>
                    <a:lnTo>
                      <a:pt x="75" y="20"/>
                    </a:lnTo>
                    <a:lnTo>
                      <a:pt x="0" y="26"/>
                    </a:lnTo>
                    <a:lnTo>
                      <a:pt x="0" y="5"/>
                    </a:lnTo>
                    <a:lnTo>
                      <a:pt x="75"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51" name="Freeform 2027"/>
              <p:cNvSpPr>
                <a:spLocks/>
              </p:cNvSpPr>
              <p:nvPr/>
            </p:nvSpPr>
            <p:spPr bwMode="auto">
              <a:xfrm>
                <a:off x="3634" y="2661"/>
                <a:ext cx="16" cy="5"/>
              </a:xfrm>
              <a:custGeom>
                <a:avLst/>
                <a:gdLst>
                  <a:gd name="T0" fmla="*/ 80 w 80"/>
                  <a:gd name="T1" fmla="*/ 0 h 23"/>
                  <a:gd name="T2" fmla="*/ 80 w 80"/>
                  <a:gd name="T3" fmla="*/ 21 h 23"/>
                  <a:gd name="T4" fmla="*/ 0 w 80"/>
                  <a:gd name="T5" fmla="*/ 23 h 23"/>
                  <a:gd name="T6" fmla="*/ 0 w 80"/>
                  <a:gd name="T7" fmla="*/ 4 h 23"/>
                  <a:gd name="T8" fmla="*/ 80 w 80"/>
                  <a:gd name="T9" fmla="*/ 0 h 23"/>
                  <a:gd name="T10" fmla="*/ 0 60000 65536"/>
                  <a:gd name="T11" fmla="*/ 0 60000 65536"/>
                  <a:gd name="T12" fmla="*/ 0 60000 65536"/>
                  <a:gd name="T13" fmla="*/ 0 60000 65536"/>
                  <a:gd name="T14" fmla="*/ 0 60000 65536"/>
                  <a:gd name="T15" fmla="*/ 0 w 80"/>
                  <a:gd name="T16" fmla="*/ 0 h 23"/>
                  <a:gd name="T17" fmla="*/ 80 w 80"/>
                  <a:gd name="T18" fmla="*/ 23 h 23"/>
                </a:gdLst>
                <a:ahLst/>
                <a:cxnLst>
                  <a:cxn ang="T10">
                    <a:pos x="T0" y="T1"/>
                  </a:cxn>
                  <a:cxn ang="T11">
                    <a:pos x="T2" y="T3"/>
                  </a:cxn>
                  <a:cxn ang="T12">
                    <a:pos x="T4" y="T5"/>
                  </a:cxn>
                  <a:cxn ang="T13">
                    <a:pos x="T6" y="T7"/>
                  </a:cxn>
                  <a:cxn ang="T14">
                    <a:pos x="T8" y="T9"/>
                  </a:cxn>
                </a:cxnLst>
                <a:rect l="T15" t="T16" r="T17" b="T18"/>
                <a:pathLst>
                  <a:path w="80" h="23">
                    <a:moveTo>
                      <a:pt x="80" y="0"/>
                    </a:moveTo>
                    <a:lnTo>
                      <a:pt x="80" y="21"/>
                    </a:lnTo>
                    <a:lnTo>
                      <a:pt x="0" y="23"/>
                    </a:lnTo>
                    <a:lnTo>
                      <a:pt x="0" y="4"/>
                    </a:lnTo>
                    <a:lnTo>
                      <a:pt x="80"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52" name="Rectangle 2028"/>
              <p:cNvSpPr>
                <a:spLocks noChangeArrowheads="1"/>
              </p:cNvSpPr>
              <p:nvPr/>
            </p:nvSpPr>
            <p:spPr bwMode="auto">
              <a:xfrm>
                <a:off x="3629" y="2662"/>
                <a:ext cx="5" cy="4"/>
              </a:xfrm>
              <a:prstGeom prst="rect">
                <a:avLst/>
              </a:prstGeom>
              <a:solidFill>
                <a:srgbClr val="814E40"/>
              </a:solidFill>
              <a:ln w="9525">
                <a:noFill/>
                <a:miter lim="800000"/>
                <a:headEnd/>
                <a:tailEnd/>
              </a:ln>
            </p:spPr>
            <p:txBody>
              <a:bodyPr>
                <a:prstTxWarp prst="textNoShape">
                  <a:avLst/>
                </a:prstTxWarp>
              </a:bodyPr>
              <a:lstStyle/>
              <a:p>
                <a:endParaRPr lang="en-US"/>
              </a:p>
            </p:txBody>
          </p:sp>
          <p:sp>
            <p:nvSpPr>
              <p:cNvPr id="41853" name="Freeform 2029"/>
              <p:cNvSpPr>
                <a:spLocks noEditPoints="1"/>
              </p:cNvSpPr>
              <p:nvPr/>
            </p:nvSpPr>
            <p:spPr bwMode="auto">
              <a:xfrm>
                <a:off x="3891" y="2108"/>
                <a:ext cx="1432" cy="1947"/>
              </a:xfrm>
              <a:custGeom>
                <a:avLst/>
                <a:gdLst>
                  <a:gd name="T0" fmla="*/ 2300 w 7158"/>
                  <a:gd name="T1" fmla="*/ 5919 h 9734"/>
                  <a:gd name="T2" fmla="*/ 2259 w 7158"/>
                  <a:gd name="T3" fmla="*/ 6432 h 9734"/>
                  <a:gd name="T4" fmla="*/ 2253 w 7158"/>
                  <a:gd name="T5" fmla="*/ 7474 h 9734"/>
                  <a:gd name="T6" fmla="*/ 2395 w 7158"/>
                  <a:gd name="T7" fmla="*/ 8038 h 9734"/>
                  <a:gd name="T8" fmla="*/ 2403 w 7158"/>
                  <a:gd name="T9" fmla="*/ 8283 h 9734"/>
                  <a:gd name="T10" fmla="*/ 2277 w 7158"/>
                  <a:gd name="T11" fmla="*/ 8300 h 9734"/>
                  <a:gd name="T12" fmla="*/ 1827 w 7158"/>
                  <a:gd name="T13" fmla="*/ 8498 h 9734"/>
                  <a:gd name="T14" fmla="*/ 1712 w 7158"/>
                  <a:gd name="T15" fmla="*/ 8887 h 9734"/>
                  <a:gd name="T16" fmla="*/ 1720 w 7158"/>
                  <a:gd name="T17" fmla="*/ 9147 h 9734"/>
                  <a:gd name="T18" fmla="*/ 2453 w 7158"/>
                  <a:gd name="T19" fmla="*/ 9149 h 9734"/>
                  <a:gd name="T20" fmla="*/ 2703 w 7158"/>
                  <a:gd name="T21" fmla="*/ 8822 h 9734"/>
                  <a:gd name="T22" fmla="*/ 3057 w 7158"/>
                  <a:gd name="T23" fmla="*/ 8635 h 9734"/>
                  <a:gd name="T24" fmla="*/ 3259 w 7158"/>
                  <a:gd name="T25" fmla="*/ 8542 h 9734"/>
                  <a:gd name="T26" fmla="*/ 3426 w 7158"/>
                  <a:gd name="T27" fmla="*/ 8734 h 9734"/>
                  <a:gd name="T28" fmla="*/ 3818 w 7158"/>
                  <a:gd name="T29" fmla="*/ 9215 h 9734"/>
                  <a:gd name="T30" fmla="*/ 3519 w 7158"/>
                  <a:gd name="T31" fmla="*/ 9731 h 9734"/>
                  <a:gd name="T32" fmla="*/ 3925 w 7158"/>
                  <a:gd name="T33" fmla="*/ 9714 h 9734"/>
                  <a:gd name="T34" fmla="*/ 4172 w 7158"/>
                  <a:gd name="T35" fmla="*/ 9576 h 9734"/>
                  <a:gd name="T36" fmla="*/ 4080 w 7158"/>
                  <a:gd name="T37" fmla="*/ 9250 h 9734"/>
                  <a:gd name="T38" fmla="*/ 3913 w 7158"/>
                  <a:gd name="T39" fmla="*/ 8803 h 9734"/>
                  <a:gd name="T40" fmla="*/ 4140 w 7158"/>
                  <a:gd name="T41" fmla="*/ 8659 h 9734"/>
                  <a:gd name="T42" fmla="*/ 4772 w 7158"/>
                  <a:gd name="T43" fmla="*/ 8594 h 9734"/>
                  <a:gd name="T44" fmla="*/ 5613 w 7158"/>
                  <a:gd name="T45" fmla="*/ 8971 h 9734"/>
                  <a:gd name="T46" fmla="*/ 5527 w 7158"/>
                  <a:gd name="T47" fmla="*/ 8815 h 9734"/>
                  <a:gd name="T48" fmla="*/ 4957 w 7158"/>
                  <a:gd name="T49" fmla="*/ 8285 h 9734"/>
                  <a:gd name="T50" fmla="*/ 4587 w 7158"/>
                  <a:gd name="T51" fmla="*/ 8059 h 9734"/>
                  <a:gd name="T52" fmla="*/ 4426 w 7158"/>
                  <a:gd name="T53" fmla="*/ 7883 h 9734"/>
                  <a:gd name="T54" fmla="*/ 4325 w 7158"/>
                  <a:gd name="T55" fmla="*/ 7658 h 9734"/>
                  <a:gd name="T56" fmla="*/ 3971 w 7158"/>
                  <a:gd name="T57" fmla="*/ 6757 h 9734"/>
                  <a:gd name="T58" fmla="*/ 3838 w 7158"/>
                  <a:gd name="T59" fmla="*/ 6129 h 9734"/>
                  <a:gd name="T60" fmla="*/ 3925 w 7158"/>
                  <a:gd name="T61" fmla="*/ 5568 h 9734"/>
                  <a:gd name="T62" fmla="*/ 4106 w 7158"/>
                  <a:gd name="T63" fmla="*/ 4623 h 9734"/>
                  <a:gd name="T64" fmla="*/ 4297 w 7158"/>
                  <a:gd name="T65" fmla="*/ 4321 h 9734"/>
                  <a:gd name="T66" fmla="*/ 4962 w 7158"/>
                  <a:gd name="T67" fmla="*/ 3870 h 9734"/>
                  <a:gd name="T68" fmla="*/ 5288 w 7158"/>
                  <a:gd name="T69" fmla="*/ 3677 h 9734"/>
                  <a:gd name="T70" fmla="*/ 7132 w 7158"/>
                  <a:gd name="T71" fmla="*/ 1845 h 9734"/>
                  <a:gd name="T72" fmla="*/ 4172 w 7158"/>
                  <a:gd name="T73" fmla="*/ 3889 h 9734"/>
                  <a:gd name="T74" fmla="*/ 4014 w 7158"/>
                  <a:gd name="T75" fmla="*/ 3550 h 9734"/>
                  <a:gd name="T76" fmla="*/ 4374 w 7158"/>
                  <a:gd name="T77" fmla="*/ 3032 h 9734"/>
                  <a:gd name="T78" fmla="*/ 4907 w 7158"/>
                  <a:gd name="T79" fmla="*/ 2533 h 9734"/>
                  <a:gd name="T80" fmla="*/ 5123 w 7158"/>
                  <a:gd name="T81" fmla="*/ 2314 h 9734"/>
                  <a:gd name="T82" fmla="*/ 4222 w 7158"/>
                  <a:gd name="T83" fmla="*/ 2775 h 9734"/>
                  <a:gd name="T84" fmla="*/ 4216 w 7158"/>
                  <a:gd name="T85" fmla="*/ 2314 h 9734"/>
                  <a:gd name="T86" fmla="*/ 4287 w 7158"/>
                  <a:gd name="T87" fmla="*/ 1839 h 9734"/>
                  <a:gd name="T88" fmla="*/ 4538 w 7158"/>
                  <a:gd name="T89" fmla="*/ 1488 h 9734"/>
                  <a:gd name="T90" fmla="*/ 4273 w 7158"/>
                  <a:gd name="T91" fmla="*/ 1289 h 9734"/>
                  <a:gd name="T92" fmla="*/ 2885 w 7158"/>
                  <a:gd name="T93" fmla="*/ 1263 h 9734"/>
                  <a:gd name="T94" fmla="*/ 1587 w 7158"/>
                  <a:gd name="T95" fmla="*/ 1203 h 9734"/>
                  <a:gd name="T96" fmla="*/ 1950 w 7158"/>
                  <a:gd name="T97" fmla="*/ 1663 h 9734"/>
                  <a:gd name="T98" fmla="*/ 2069 w 7158"/>
                  <a:gd name="T99" fmla="*/ 1977 h 9734"/>
                  <a:gd name="T100" fmla="*/ 1746 w 7158"/>
                  <a:gd name="T101" fmla="*/ 3008 h 9734"/>
                  <a:gd name="T102" fmla="*/ 547 w 7158"/>
                  <a:gd name="T103" fmla="*/ 1713 h 9734"/>
                  <a:gd name="T104" fmla="*/ 727 w 7158"/>
                  <a:gd name="T105" fmla="*/ 2052 h 9734"/>
                  <a:gd name="T106" fmla="*/ 839 w 7158"/>
                  <a:gd name="T107" fmla="*/ 2596 h 9734"/>
                  <a:gd name="T108" fmla="*/ 804 w 7158"/>
                  <a:gd name="T109" fmla="*/ 2804 h 9734"/>
                  <a:gd name="T110" fmla="*/ 504 w 7158"/>
                  <a:gd name="T111" fmla="*/ 2740 h 9734"/>
                  <a:gd name="T112" fmla="*/ 268 w 7158"/>
                  <a:gd name="T113" fmla="*/ 2473 h 9734"/>
                  <a:gd name="T114" fmla="*/ 147 w 7158"/>
                  <a:gd name="T115" fmla="*/ 2383 h 9734"/>
                  <a:gd name="T116" fmla="*/ 3 w 7158"/>
                  <a:gd name="T117" fmla="*/ 2591 h 9734"/>
                  <a:gd name="T118" fmla="*/ 61 w 7158"/>
                  <a:gd name="T119" fmla="*/ 2714 h 9734"/>
                  <a:gd name="T120" fmla="*/ 389 w 7158"/>
                  <a:gd name="T121" fmla="*/ 3080 h 9734"/>
                  <a:gd name="T122" fmla="*/ 2709 w 7158"/>
                  <a:gd name="T123" fmla="*/ 2450 h 9734"/>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7158"/>
                  <a:gd name="T187" fmla="*/ 0 h 9734"/>
                  <a:gd name="T188" fmla="*/ 7158 w 7158"/>
                  <a:gd name="T189" fmla="*/ 9734 h 9734"/>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7158" h="9734">
                    <a:moveTo>
                      <a:pt x="482" y="3109"/>
                    </a:moveTo>
                    <a:lnTo>
                      <a:pt x="1116" y="3158"/>
                    </a:lnTo>
                    <a:lnTo>
                      <a:pt x="1772" y="3486"/>
                    </a:lnTo>
                    <a:lnTo>
                      <a:pt x="2302" y="4393"/>
                    </a:lnTo>
                    <a:lnTo>
                      <a:pt x="2530" y="4520"/>
                    </a:lnTo>
                    <a:lnTo>
                      <a:pt x="2302" y="5884"/>
                    </a:lnTo>
                    <a:lnTo>
                      <a:pt x="2302" y="5888"/>
                    </a:lnTo>
                    <a:lnTo>
                      <a:pt x="2302" y="5893"/>
                    </a:lnTo>
                    <a:lnTo>
                      <a:pt x="2300" y="5902"/>
                    </a:lnTo>
                    <a:lnTo>
                      <a:pt x="2300" y="5919"/>
                    </a:lnTo>
                    <a:lnTo>
                      <a:pt x="2296" y="5948"/>
                    </a:lnTo>
                    <a:lnTo>
                      <a:pt x="2294" y="5979"/>
                    </a:lnTo>
                    <a:lnTo>
                      <a:pt x="2290" y="6020"/>
                    </a:lnTo>
                    <a:lnTo>
                      <a:pt x="2285" y="6066"/>
                    </a:lnTo>
                    <a:lnTo>
                      <a:pt x="2283" y="6114"/>
                    </a:lnTo>
                    <a:lnTo>
                      <a:pt x="2277" y="6172"/>
                    </a:lnTo>
                    <a:lnTo>
                      <a:pt x="2273" y="6230"/>
                    </a:lnTo>
                    <a:lnTo>
                      <a:pt x="2268" y="6296"/>
                    </a:lnTo>
                    <a:lnTo>
                      <a:pt x="2262" y="6363"/>
                    </a:lnTo>
                    <a:lnTo>
                      <a:pt x="2259" y="6432"/>
                    </a:lnTo>
                    <a:lnTo>
                      <a:pt x="2253" y="6503"/>
                    </a:lnTo>
                    <a:lnTo>
                      <a:pt x="2247" y="6656"/>
                    </a:lnTo>
                    <a:lnTo>
                      <a:pt x="2239" y="6812"/>
                    </a:lnTo>
                    <a:lnTo>
                      <a:pt x="2236" y="6970"/>
                    </a:lnTo>
                    <a:lnTo>
                      <a:pt x="2236" y="7122"/>
                    </a:lnTo>
                    <a:lnTo>
                      <a:pt x="2236" y="7197"/>
                    </a:lnTo>
                    <a:lnTo>
                      <a:pt x="2239" y="7272"/>
                    </a:lnTo>
                    <a:lnTo>
                      <a:pt x="2242" y="7341"/>
                    </a:lnTo>
                    <a:lnTo>
                      <a:pt x="2247" y="7410"/>
                    </a:lnTo>
                    <a:lnTo>
                      <a:pt x="2253" y="7474"/>
                    </a:lnTo>
                    <a:lnTo>
                      <a:pt x="2259" y="7534"/>
                    </a:lnTo>
                    <a:lnTo>
                      <a:pt x="2268" y="7592"/>
                    </a:lnTo>
                    <a:lnTo>
                      <a:pt x="2277" y="7644"/>
                    </a:lnTo>
                    <a:lnTo>
                      <a:pt x="2288" y="7690"/>
                    </a:lnTo>
                    <a:lnTo>
                      <a:pt x="2302" y="7730"/>
                    </a:lnTo>
                    <a:lnTo>
                      <a:pt x="2328" y="7802"/>
                    </a:lnTo>
                    <a:lnTo>
                      <a:pt x="2352" y="7872"/>
                    </a:lnTo>
                    <a:lnTo>
                      <a:pt x="2369" y="7932"/>
                    </a:lnTo>
                    <a:lnTo>
                      <a:pt x="2383" y="7989"/>
                    </a:lnTo>
                    <a:lnTo>
                      <a:pt x="2395" y="8038"/>
                    </a:lnTo>
                    <a:lnTo>
                      <a:pt x="2400" y="8084"/>
                    </a:lnTo>
                    <a:lnTo>
                      <a:pt x="2406" y="8124"/>
                    </a:lnTo>
                    <a:lnTo>
                      <a:pt x="2408" y="8158"/>
                    </a:lnTo>
                    <a:lnTo>
                      <a:pt x="2412" y="8190"/>
                    </a:lnTo>
                    <a:lnTo>
                      <a:pt x="2412" y="8216"/>
                    </a:lnTo>
                    <a:lnTo>
                      <a:pt x="2412" y="8240"/>
                    </a:lnTo>
                    <a:lnTo>
                      <a:pt x="2408" y="8257"/>
                    </a:lnTo>
                    <a:lnTo>
                      <a:pt x="2406" y="8268"/>
                    </a:lnTo>
                    <a:lnTo>
                      <a:pt x="2406" y="8277"/>
                    </a:lnTo>
                    <a:lnTo>
                      <a:pt x="2403" y="8283"/>
                    </a:lnTo>
                    <a:lnTo>
                      <a:pt x="2403" y="8285"/>
                    </a:lnTo>
                    <a:lnTo>
                      <a:pt x="2400" y="8285"/>
                    </a:lnTo>
                    <a:lnTo>
                      <a:pt x="2397" y="8285"/>
                    </a:lnTo>
                    <a:lnTo>
                      <a:pt x="2389" y="8285"/>
                    </a:lnTo>
                    <a:lnTo>
                      <a:pt x="2380" y="8289"/>
                    </a:lnTo>
                    <a:lnTo>
                      <a:pt x="2369" y="8289"/>
                    </a:lnTo>
                    <a:lnTo>
                      <a:pt x="2354" y="8289"/>
                    </a:lnTo>
                    <a:lnTo>
                      <a:pt x="2337" y="8291"/>
                    </a:lnTo>
                    <a:lnTo>
                      <a:pt x="2320" y="8294"/>
                    </a:lnTo>
                    <a:lnTo>
                      <a:pt x="2277" y="8300"/>
                    </a:lnTo>
                    <a:lnTo>
                      <a:pt x="2230" y="8309"/>
                    </a:lnTo>
                    <a:lnTo>
                      <a:pt x="2178" y="8320"/>
                    </a:lnTo>
                    <a:lnTo>
                      <a:pt x="2126" y="8334"/>
                    </a:lnTo>
                    <a:lnTo>
                      <a:pt x="2072" y="8352"/>
                    </a:lnTo>
                    <a:lnTo>
                      <a:pt x="2017" y="8372"/>
                    </a:lnTo>
                    <a:lnTo>
                      <a:pt x="1963" y="8395"/>
                    </a:lnTo>
                    <a:lnTo>
                      <a:pt x="1913" y="8427"/>
                    </a:lnTo>
                    <a:lnTo>
                      <a:pt x="1867" y="8459"/>
                    </a:lnTo>
                    <a:lnTo>
                      <a:pt x="1847" y="8478"/>
                    </a:lnTo>
                    <a:lnTo>
                      <a:pt x="1827" y="8498"/>
                    </a:lnTo>
                    <a:lnTo>
                      <a:pt x="1813" y="8519"/>
                    </a:lnTo>
                    <a:lnTo>
                      <a:pt x="1795" y="8542"/>
                    </a:lnTo>
                    <a:lnTo>
                      <a:pt x="1784" y="8565"/>
                    </a:lnTo>
                    <a:lnTo>
                      <a:pt x="1772" y="8590"/>
                    </a:lnTo>
                    <a:lnTo>
                      <a:pt x="1755" y="8642"/>
                    </a:lnTo>
                    <a:lnTo>
                      <a:pt x="1740" y="8695"/>
                    </a:lnTo>
                    <a:lnTo>
                      <a:pt x="1729" y="8743"/>
                    </a:lnTo>
                    <a:lnTo>
                      <a:pt x="1720" y="8796"/>
                    </a:lnTo>
                    <a:lnTo>
                      <a:pt x="1714" y="8841"/>
                    </a:lnTo>
                    <a:lnTo>
                      <a:pt x="1712" y="8887"/>
                    </a:lnTo>
                    <a:lnTo>
                      <a:pt x="1709" y="8930"/>
                    </a:lnTo>
                    <a:lnTo>
                      <a:pt x="1709" y="8971"/>
                    </a:lnTo>
                    <a:lnTo>
                      <a:pt x="1709" y="9009"/>
                    </a:lnTo>
                    <a:lnTo>
                      <a:pt x="1709" y="9043"/>
                    </a:lnTo>
                    <a:lnTo>
                      <a:pt x="1712" y="9074"/>
                    </a:lnTo>
                    <a:lnTo>
                      <a:pt x="1714" y="9097"/>
                    </a:lnTo>
                    <a:lnTo>
                      <a:pt x="1718" y="9118"/>
                    </a:lnTo>
                    <a:lnTo>
                      <a:pt x="1718" y="9135"/>
                    </a:lnTo>
                    <a:lnTo>
                      <a:pt x="1720" y="9144"/>
                    </a:lnTo>
                    <a:lnTo>
                      <a:pt x="1720" y="9147"/>
                    </a:lnTo>
                    <a:lnTo>
                      <a:pt x="1645" y="9653"/>
                    </a:lnTo>
                    <a:lnTo>
                      <a:pt x="2101" y="9247"/>
                    </a:lnTo>
                    <a:lnTo>
                      <a:pt x="2279" y="9020"/>
                    </a:lnTo>
                    <a:lnTo>
                      <a:pt x="2429" y="9273"/>
                    </a:lnTo>
                    <a:lnTo>
                      <a:pt x="2429" y="9271"/>
                    </a:lnTo>
                    <a:lnTo>
                      <a:pt x="2429" y="9259"/>
                    </a:lnTo>
                    <a:lnTo>
                      <a:pt x="2432" y="9239"/>
                    </a:lnTo>
                    <a:lnTo>
                      <a:pt x="2434" y="9215"/>
                    </a:lnTo>
                    <a:lnTo>
                      <a:pt x="2444" y="9184"/>
                    </a:lnTo>
                    <a:lnTo>
                      <a:pt x="2453" y="9149"/>
                    </a:lnTo>
                    <a:lnTo>
                      <a:pt x="2466" y="9112"/>
                    </a:lnTo>
                    <a:lnTo>
                      <a:pt x="2487" y="9072"/>
                    </a:lnTo>
                    <a:lnTo>
                      <a:pt x="2509" y="9028"/>
                    </a:lnTo>
                    <a:lnTo>
                      <a:pt x="2541" y="8983"/>
                    </a:lnTo>
                    <a:lnTo>
                      <a:pt x="2576" y="8936"/>
                    </a:lnTo>
                    <a:lnTo>
                      <a:pt x="2599" y="8913"/>
                    </a:lnTo>
                    <a:lnTo>
                      <a:pt x="2622" y="8891"/>
                    </a:lnTo>
                    <a:lnTo>
                      <a:pt x="2645" y="8867"/>
                    </a:lnTo>
                    <a:lnTo>
                      <a:pt x="2674" y="8844"/>
                    </a:lnTo>
                    <a:lnTo>
                      <a:pt x="2703" y="8822"/>
                    </a:lnTo>
                    <a:lnTo>
                      <a:pt x="2735" y="8798"/>
                    </a:lnTo>
                    <a:lnTo>
                      <a:pt x="2769" y="8777"/>
                    </a:lnTo>
                    <a:lnTo>
                      <a:pt x="2804" y="8758"/>
                    </a:lnTo>
                    <a:lnTo>
                      <a:pt x="2844" y="8738"/>
                    </a:lnTo>
                    <a:lnTo>
                      <a:pt x="2885" y="8717"/>
                    </a:lnTo>
                    <a:lnTo>
                      <a:pt x="2924" y="8700"/>
                    </a:lnTo>
                    <a:lnTo>
                      <a:pt x="2962" y="8680"/>
                    </a:lnTo>
                    <a:lnTo>
                      <a:pt x="2997" y="8665"/>
                    </a:lnTo>
                    <a:lnTo>
                      <a:pt x="3029" y="8648"/>
                    </a:lnTo>
                    <a:lnTo>
                      <a:pt x="3057" y="8635"/>
                    </a:lnTo>
                    <a:lnTo>
                      <a:pt x="3087" y="8620"/>
                    </a:lnTo>
                    <a:lnTo>
                      <a:pt x="3109" y="8608"/>
                    </a:lnTo>
                    <a:lnTo>
                      <a:pt x="3130" y="8596"/>
                    </a:lnTo>
                    <a:lnTo>
                      <a:pt x="3149" y="8585"/>
                    </a:lnTo>
                    <a:lnTo>
                      <a:pt x="3167" y="8577"/>
                    </a:lnTo>
                    <a:lnTo>
                      <a:pt x="3184" y="8568"/>
                    </a:lnTo>
                    <a:lnTo>
                      <a:pt x="3199" y="8562"/>
                    </a:lnTo>
                    <a:lnTo>
                      <a:pt x="3221" y="8551"/>
                    </a:lnTo>
                    <a:lnTo>
                      <a:pt x="3242" y="8545"/>
                    </a:lnTo>
                    <a:lnTo>
                      <a:pt x="3259" y="8542"/>
                    </a:lnTo>
                    <a:lnTo>
                      <a:pt x="3274" y="8547"/>
                    </a:lnTo>
                    <a:lnTo>
                      <a:pt x="3287" y="8556"/>
                    </a:lnTo>
                    <a:lnTo>
                      <a:pt x="3302" y="8571"/>
                    </a:lnTo>
                    <a:lnTo>
                      <a:pt x="3317" y="8590"/>
                    </a:lnTo>
                    <a:lnTo>
                      <a:pt x="3337" y="8620"/>
                    </a:lnTo>
                    <a:lnTo>
                      <a:pt x="3348" y="8635"/>
                    </a:lnTo>
                    <a:lnTo>
                      <a:pt x="3362" y="8652"/>
                    </a:lnTo>
                    <a:lnTo>
                      <a:pt x="3377" y="8672"/>
                    </a:lnTo>
                    <a:lnTo>
                      <a:pt x="3392" y="8691"/>
                    </a:lnTo>
                    <a:lnTo>
                      <a:pt x="3426" y="8734"/>
                    </a:lnTo>
                    <a:lnTo>
                      <a:pt x="3461" y="8781"/>
                    </a:lnTo>
                    <a:lnTo>
                      <a:pt x="3536" y="8873"/>
                    </a:lnTo>
                    <a:lnTo>
                      <a:pt x="3610" y="8968"/>
                    </a:lnTo>
                    <a:lnTo>
                      <a:pt x="3648" y="9011"/>
                    </a:lnTo>
                    <a:lnTo>
                      <a:pt x="3682" y="9054"/>
                    </a:lnTo>
                    <a:lnTo>
                      <a:pt x="3717" y="9095"/>
                    </a:lnTo>
                    <a:lnTo>
                      <a:pt x="3745" y="9132"/>
                    </a:lnTo>
                    <a:lnTo>
                      <a:pt x="3775" y="9164"/>
                    </a:lnTo>
                    <a:lnTo>
                      <a:pt x="3798" y="9192"/>
                    </a:lnTo>
                    <a:lnTo>
                      <a:pt x="3818" y="9215"/>
                    </a:lnTo>
                    <a:lnTo>
                      <a:pt x="3824" y="9224"/>
                    </a:lnTo>
                    <a:lnTo>
                      <a:pt x="3833" y="9233"/>
                    </a:lnTo>
                    <a:lnTo>
                      <a:pt x="3838" y="9239"/>
                    </a:lnTo>
                    <a:lnTo>
                      <a:pt x="3841" y="9244"/>
                    </a:lnTo>
                    <a:lnTo>
                      <a:pt x="3844" y="9247"/>
                    </a:lnTo>
                    <a:lnTo>
                      <a:pt x="3493" y="9729"/>
                    </a:lnTo>
                    <a:lnTo>
                      <a:pt x="3495" y="9729"/>
                    </a:lnTo>
                    <a:lnTo>
                      <a:pt x="3498" y="9729"/>
                    </a:lnTo>
                    <a:lnTo>
                      <a:pt x="3506" y="9729"/>
                    </a:lnTo>
                    <a:lnTo>
                      <a:pt x="3519" y="9731"/>
                    </a:lnTo>
                    <a:lnTo>
                      <a:pt x="3532" y="9731"/>
                    </a:lnTo>
                    <a:lnTo>
                      <a:pt x="3550" y="9731"/>
                    </a:lnTo>
                    <a:lnTo>
                      <a:pt x="3567" y="9731"/>
                    </a:lnTo>
                    <a:lnTo>
                      <a:pt x="3588" y="9734"/>
                    </a:lnTo>
                    <a:lnTo>
                      <a:pt x="3637" y="9734"/>
                    </a:lnTo>
                    <a:lnTo>
                      <a:pt x="3689" y="9734"/>
                    </a:lnTo>
                    <a:lnTo>
                      <a:pt x="3745" y="9731"/>
                    </a:lnTo>
                    <a:lnTo>
                      <a:pt x="3803" y="9729"/>
                    </a:lnTo>
                    <a:lnTo>
                      <a:pt x="3864" y="9722"/>
                    </a:lnTo>
                    <a:lnTo>
                      <a:pt x="3925" y="9714"/>
                    </a:lnTo>
                    <a:lnTo>
                      <a:pt x="3982" y="9699"/>
                    </a:lnTo>
                    <a:lnTo>
                      <a:pt x="4033" y="9684"/>
                    </a:lnTo>
                    <a:lnTo>
                      <a:pt x="4060" y="9676"/>
                    </a:lnTo>
                    <a:lnTo>
                      <a:pt x="4083" y="9665"/>
                    </a:lnTo>
                    <a:lnTo>
                      <a:pt x="4103" y="9653"/>
                    </a:lnTo>
                    <a:lnTo>
                      <a:pt x="4121" y="9639"/>
                    </a:lnTo>
                    <a:lnTo>
                      <a:pt x="4138" y="9624"/>
                    </a:lnTo>
                    <a:lnTo>
                      <a:pt x="4153" y="9610"/>
                    </a:lnTo>
                    <a:lnTo>
                      <a:pt x="4164" y="9593"/>
                    </a:lnTo>
                    <a:lnTo>
                      <a:pt x="4172" y="9576"/>
                    </a:lnTo>
                    <a:lnTo>
                      <a:pt x="4179" y="9555"/>
                    </a:lnTo>
                    <a:lnTo>
                      <a:pt x="4181" y="9535"/>
                    </a:lnTo>
                    <a:lnTo>
                      <a:pt x="4179" y="9512"/>
                    </a:lnTo>
                    <a:lnTo>
                      <a:pt x="4175" y="9486"/>
                    </a:lnTo>
                    <a:lnTo>
                      <a:pt x="4170" y="9460"/>
                    </a:lnTo>
                    <a:lnTo>
                      <a:pt x="4160" y="9432"/>
                    </a:lnTo>
                    <a:lnTo>
                      <a:pt x="4153" y="9403"/>
                    </a:lnTo>
                    <a:lnTo>
                      <a:pt x="4140" y="9374"/>
                    </a:lnTo>
                    <a:lnTo>
                      <a:pt x="4112" y="9314"/>
                    </a:lnTo>
                    <a:lnTo>
                      <a:pt x="4080" y="9250"/>
                    </a:lnTo>
                    <a:lnTo>
                      <a:pt x="4014" y="9118"/>
                    </a:lnTo>
                    <a:lnTo>
                      <a:pt x="3982" y="9054"/>
                    </a:lnTo>
                    <a:lnTo>
                      <a:pt x="3953" y="8991"/>
                    </a:lnTo>
                    <a:lnTo>
                      <a:pt x="3942" y="8962"/>
                    </a:lnTo>
                    <a:lnTo>
                      <a:pt x="3930" y="8934"/>
                    </a:lnTo>
                    <a:lnTo>
                      <a:pt x="3925" y="8904"/>
                    </a:lnTo>
                    <a:lnTo>
                      <a:pt x="3916" y="8876"/>
                    </a:lnTo>
                    <a:lnTo>
                      <a:pt x="3913" y="8850"/>
                    </a:lnTo>
                    <a:lnTo>
                      <a:pt x="3910" y="8827"/>
                    </a:lnTo>
                    <a:lnTo>
                      <a:pt x="3913" y="8803"/>
                    </a:lnTo>
                    <a:lnTo>
                      <a:pt x="3916" y="8784"/>
                    </a:lnTo>
                    <a:lnTo>
                      <a:pt x="3925" y="8764"/>
                    </a:lnTo>
                    <a:lnTo>
                      <a:pt x="3936" y="8747"/>
                    </a:lnTo>
                    <a:lnTo>
                      <a:pt x="3951" y="8732"/>
                    </a:lnTo>
                    <a:lnTo>
                      <a:pt x="3971" y="8717"/>
                    </a:lnTo>
                    <a:lnTo>
                      <a:pt x="3994" y="8706"/>
                    </a:lnTo>
                    <a:lnTo>
                      <a:pt x="4020" y="8695"/>
                    </a:lnTo>
                    <a:lnTo>
                      <a:pt x="4046" y="8686"/>
                    </a:lnTo>
                    <a:lnTo>
                      <a:pt x="4074" y="8674"/>
                    </a:lnTo>
                    <a:lnTo>
                      <a:pt x="4140" y="8659"/>
                    </a:lnTo>
                    <a:lnTo>
                      <a:pt x="4209" y="8646"/>
                    </a:lnTo>
                    <a:lnTo>
                      <a:pt x="4282" y="8631"/>
                    </a:lnTo>
                    <a:lnTo>
                      <a:pt x="4360" y="8622"/>
                    </a:lnTo>
                    <a:lnTo>
                      <a:pt x="4435" y="8614"/>
                    </a:lnTo>
                    <a:lnTo>
                      <a:pt x="4512" y="8605"/>
                    </a:lnTo>
                    <a:lnTo>
                      <a:pt x="4585" y="8603"/>
                    </a:lnTo>
                    <a:lnTo>
                      <a:pt x="4654" y="8596"/>
                    </a:lnTo>
                    <a:lnTo>
                      <a:pt x="4717" y="8594"/>
                    </a:lnTo>
                    <a:lnTo>
                      <a:pt x="4746" y="8594"/>
                    </a:lnTo>
                    <a:lnTo>
                      <a:pt x="4772" y="8594"/>
                    </a:lnTo>
                    <a:lnTo>
                      <a:pt x="4794" y="8590"/>
                    </a:lnTo>
                    <a:lnTo>
                      <a:pt x="4818" y="8590"/>
                    </a:lnTo>
                    <a:lnTo>
                      <a:pt x="4835" y="8590"/>
                    </a:lnTo>
                    <a:lnTo>
                      <a:pt x="4852" y="8590"/>
                    </a:lnTo>
                    <a:lnTo>
                      <a:pt x="4864" y="8590"/>
                    </a:lnTo>
                    <a:lnTo>
                      <a:pt x="4873" y="8590"/>
                    </a:lnTo>
                    <a:lnTo>
                      <a:pt x="4878" y="8590"/>
                    </a:lnTo>
                    <a:lnTo>
                      <a:pt x="4881" y="8590"/>
                    </a:lnTo>
                    <a:lnTo>
                      <a:pt x="5336" y="8971"/>
                    </a:lnTo>
                    <a:lnTo>
                      <a:pt x="5613" y="8971"/>
                    </a:lnTo>
                    <a:lnTo>
                      <a:pt x="5610" y="8966"/>
                    </a:lnTo>
                    <a:lnTo>
                      <a:pt x="5607" y="8959"/>
                    </a:lnTo>
                    <a:lnTo>
                      <a:pt x="5604" y="8951"/>
                    </a:lnTo>
                    <a:lnTo>
                      <a:pt x="5598" y="8940"/>
                    </a:lnTo>
                    <a:lnTo>
                      <a:pt x="5593" y="8928"/>
                    </a:lnTo>
                    <a:lnTo>
                      <a:pt x="5584" y="8913"/>
                    </a:lnTo>
                    <a:lnTo>
                      <a:pt x="5576" y="8896"/>
                    </a:lnTo>
                    <a:lnTo>
                      <a:pt x="5564" y="8878"/>
                    </a:lnTo>
                    <a:lnTo>
                      <a:pt x="5552" y="8859"/>
                    </a:lnTo>
                    <a:lnTo>
                      <a:pt x="5527" y="8815"/>
                    </a:lnTo>
                    <a:lnTo>
                      <a:pt x="5492" y="8766"/>
                    </a:lnTo>
                    <a:lnTo>
                      <a:pt x="5454" y="8715"/>
                    </a:lnTo>
                    <a:lnTo>
                      <a:pt x="5411" y="8659"/>
                    </a:lnTo>
                    <a:lnTo>
                      <a:pt x="5365" y="8603"/>
                    </a:lnTo>
                    <a:lnTo>
                      <a:pt x="5310" y="8547"/>
                    </a:lnTo>
                    <a:lnTo>
                      <a:pt x="5250" y="8491"/>
                    </a:lnTo>
                    <a:lnTo>
                      <a:pt x="5187" y="8435"/>
                    </a:lnTo>
                    <a:lnTo>
                      <a:pt x="5114" y="8381"/>
                    </a:lnTo>
                    <a:lnTo>
                      <a:pt x="5039" y="8332"/>
                    </a:lnTo>
                    <a:lnTo>
                      <a:pt x="4957" y="8285"/>
                    </a:lnTo>
                    <a:lnTo>
                      <a:pt x="4916" y="8265"/>
                    </a:lnTo>
                    <a:lnTo>
                      <a:pt x="4875" y="8242"/>
                    </a:lnTo>
                    <a:lnTo>
                      <a:pt x="4837" y="8222"/>
                    </a:lnTo>
                    <a:lnTo>
                      <a:pt x="4803" y="8203"/>
                    </a:lnTo>
                    <a:lnTo>
                      <a:pt x="4768" y="8182"/>
                    </a:lnTo>
                    <a:lnTo>
                      <a:pt x="4737" y="8165"/>
                    </a:lnTo>
                    <a:lnTo>
                      <a:pt x="4708" y="8145"/>
                    </a:lnTo>
                    <a:lnTo>
                      <a:pt x="4682" y="8128"/>
                    </a:lnTo>
                    <a:lnTo>
                      <a:pt x="4630" y="8093"/>
                    </a:lnTo>
                    <a:lnTo>
                      <a:pt x="4587" y="8059"/>
                    </a:lnTo>
                    <a:lnTo>
                      <a:pt x="4553" y="8027"/>
                    </a:lnTo>
                    <a:lnTo>
                      <a:pt x="4521" y="7997"/>
                    </a:lnTo>
                    <a:lnTo>
                      <a:pt x="4495" y="7971"/>
                    </a:lnTo>
                    <a:lnTo>
                      <a:pt x="4475" y="7949"/>
                    </a:lnTo>
                    <a:lnTo>
                      <a:pt x="4458" y="7932"/>
                    </a:lnTo>
                    <a:lnTo>
                      <a:pt x="4446" y="7915"/>
                    </a:lnTo>
                    <a:lnTo>
                      <a:pt x="4435" y="7900"/>
                    </a:lnTo>
                    <a:lnTo>
                      <a:pt x="4429" y="7891"/>
                    </a:lnTo>
                    <a:lnTo>
                      <a:pt x="4426" y="7885"/>
                    </a:lnTo>
                    <a:lnTo>
                      <a:pt x="4426" y="7883"/>
                    </a:lnTo>
                    <a:lnTo>
                      <a:pt x="4422" y="7879"/>
                    </a:lnTo>
                    <a:lnTo>
                      <a:pt x="4422" y="7874"/>
                    </a:lnTo>
                    <a:lnTo>
                      <a:pt x="4417" y="7868"/>
                    </a:lnTo>
                    <a:lnTo>
                      <a:pt x="4414" y="7859"/>
                    </a:lnTo>
                    <a:lnTo>
                      <a:pt x="4409" y="7848"/>
                    </a:lnTo>
                    <a:lnTo>
                      <a:pt x="4397" y="7822"/>
                    </a:lnTo>
                    <a:lnTo>
                      <a:pt x="4383" y="7790"/>
                    </a:lnTo>
                    <a:lnTo>
                      <a:pt x="4366" y="7750"/>
                    </a:lnTo>
                    <a:lnTo>
                      <a:pt x="4345" y="7707"/>
                    </a:lnTo>
                    <a:lnTo>
                      <a:pt x="4325" y="7658"/>
                    </a:lnTo>
                    <a:lnTo>
                      <a:pt x="4302" y="7606"/>
                    </a:lnTo>
                    <a:lnTo>
                      <a:pt x="4276" y="7548"/>
                    </a:lnTo>
                    <a:lnTo>
                      <a:pt x="4250" y="7485"/>
                    </a:lnTo>
                    <a:lnTo>
                      <a:pt x="4222" y="7421"/>
                    </a:lnTo>
                    <a:lnTo>
                      <a:pt x="4192" y="7352"/>
                    </a:lnTo>
                    <a:lnTo>
                      <a:pt x="4164" y="7283"/>
                    </a:lnTo>
                    <a:lnTo>
                      <a:pt x="4106" y="7137"/>
                    </a:lnTo>
                    <a:lnTo>
                      <a:pt x="4048" y="6987"/>
                    </a:lnTo>
                    <a:lnTo>
                      <a:pt x="3996" y="6834"/>
                    </a:lnTo>
                    <a:lnTo>
                      <a:pt x="3971" y="6757"/>
                    </a:lnTo>
                    <a:lnTo>
                      <a:pt x="3945" y="6685"/>
                    </a:lnTo>
                    <a:lnTo>
                      <a:pt x="3925" y="6610"/>
                    </a:lnTo>
                    <a:lnTo>
                      <a:pt x="3904" y="6538"/>
                    </a:lnTo>
                    <a:lnTo>
                      <a:pt x="3884" y="6469"/>
                    </a:lnTo>
                    <a:lnTo>
                      <a:pt x="3870" y="6402"/>
                    </a:lnTo>
                    <a:lnTo>
                      <a:pt x="3858" y="6342"/>
                    </a:lnTo>
                    <a:lnTo>
                      <a:pt x="3846" y="6282"/>
                    </a:lnTo>
                    <a:lnTo>
                      <a:pt x="3841" y="6227"/>
                    </a:lnTo>
                    <a:lnTo>
                      <a:pt x="3838" y="6175"/>
                    </a:lnTo>
                    <a:lnTo>
                      <a:pt x="3838" y="6129"/>
                    </a:lnTo>
                    <a:lnTo>
                      <a:pt x="3844" y="6089"/>
                    </a:lnTo>
                    <a:lnTo>
                      <a:pt x="3850" y="6049"/>
                    </a:lnTo>
                    <a:lnTo>
                      <a:pt x="3858" y="6005"/>
                    </a:lnTo>
                    <a:lnTo>
                      <a:pt x="3867" y="5959"/>
                    </a:lnTo>
                    <a:lnTo>
                      <a:pt x="3872" y="5910"/>
                    </a:lnTo>
                    <a:lnTo>
                      <a:pt x="3881" y="5858"/>
                    </a:lnTo>
                    <a:lnTo>
                      <a:pt x="3889" y="5804"/>
                    </a:lnTo>
                    <a:lnTo>
                      <a:pt x="3898" y="5746"/>
                    </a:lnTo>
                    <a:lnTo>
                      <a:pt x="3904" y="5689"/>
                    </a:lnTo>
                    <a:lnTo>
                      <a:pt x="3925" y="5568"/>
                    </a:lnTo>
                    <a:lnTo>
                      <a:pt x="3942" y="5441"/>
                    </a:lnTo>
                    <a:lnTo>
                      <a:pt x="3982" y="5188"/>
                    </a:lnTo>
                    <a:lnTo>
                      <a:pt x="4005" y="5061"/>
                    </a:lnTo>
                    <a:lnTo>
                      <a:pt x="4028" y="4940"/>
                    </a:lnTo>
                    <a:lnTo>
                      <a:pt x="4040" y="4883"/>
                    </a:lnTo>
                    <a:lnTo>
                      <a:pt x="4052" y="4825"/>
                    </a:lnTo>
                    <a:lnTo>
                      <a:pt x="4065" y="4771"/>
                    </a:lnTo>
                    <a:lnTo>
                      <a:pt x="4078" y="4719"/>
                    </a:lnTo>
                    <a:lnTo>
                      <a:pt x="4091" y="4670"/>
                    </a:lnTo>
                    <a:lnTo>
                      <a:pt x="4106" y="4623"/>
                    </a:lnTo>
                    <a:lnTo>
                      <a:pt x="4121" y="4580"/>
                    </a:lnTo>
                    <a:lnTo>
                      <a:pt x="4134" y="4540"/>
                    </a:lnTo>
                    <a:lnTo>
                      <a:pt x="4149" y="4502"/>
                    </a:lnTo>
                    <a:lnTo>
                      <a:pt x="4166" y="4470"/>
                    </a:lnTo>
                    <a:lnTo>
                      <a:pt x="4181" y="4442"/>
                    </a:lnTo>
                    <a:lnTo>
                      <a:pt x="4198" y="4419"/>
                    </a:lnTo>
                    <a:lnTo>
                      <a:pt x="4216" y="4396"/>
                    </a:lnTo>
                    <a:lnTo>
                      <a:pt x="4239" y="4373"/>
                    </a:lnTo>
                    <a:lnTo>
                      <a:pt x="4267" y="4347"/>
                    </a:lnTo>
                    <a:lnTo>
                      <a:pt x="4297" y="4321"/>
                    </a:lnTo>
                    <a:lnTo>
                      <a:pt x="4331" y="4292"/>
                    </a:lnTo>
                    <a:lnTo>
                      <a:pt x="4366" y="4264"/>
                    </a:lnTo>
                    <a:lnTo>
                      <a:pt x="4405" y="4235"/>
                    </a:lnTo>
                    <a:lnTo>
                      <a:pt x="4446" y="4206"/>
                    </a:lnTo>
                    <a:lnTo>
                      <a:pt x="4536" y="4143"/>
                    </a:lnTo>
                    <a:lnTo>
                      <a:pt x="4628" y="4079"/>
                    </a:lnTo>
                    <a:lnTo>
                      <a:pt x="4723" y="4016"/>
                    </a:lnTo>
                    <a:lnTo>
                      <a:pt x="4820" y="3956"/>
                    </a:lnTo>
                    <a:lnTo>
                      <a:pt x="4916" y="3896"/>
                    </a:lnTo>
                    <a:lnTo>
                      <a:pt x="4962" y="3870"/>
                    </a:lnTo>
                    <a:lnTo>
                      <a:pt x="5005" y="3840"/>
                    </a:lnTo>
                    <a:lnTo>
                      <a:pt x="5048" y="3814"/>
                    </a:lnTo>
                    <a:lnTo>
                      <a:pt x="5088" y="3791"/>
                    </a:lnTo>
                    <a:lnTo>
                      <a:pt x="5126" y="3769"/>
                    </a:lnTo>
                    <a:lnTo>
                      <a:pt x="5161" y="3748"/>
                    </a:lnTo>
                    <a:lnTo>
                      <a:pt x="5195" y="3728"/>
                    </a:lnTo>
                    <a:lnTo>
                      <a:pt x="5224" y="3711"/>
                    </a:lnTo>
                    <a:lnTo>
                      <a:pt x="5247" y="3696"/>
                    </a:lnTo>
                    <a:lnTo>
                      <a:pt x="5270" y="3685"/>
                    </a:lnTo>
                    <a:lnTo>
                      <a:pt x="5288" y="3677"/>
                    </a:lnTo>
                    <a:lnTo>
                      <a:pt x="5299" y="3668"/>
                    </a:lnTo>
                    <a:lnTo>
                      <a:pt x="5307" y="3664"/>
                    </a:lnTo>
                    <a:lnTo>
                      <a:pt x="5310" y="3662"/>
                    </a:lnTo>
                    <a:lnTo>
                      <a:pt x="5817" y="3337"/>
                    </a:lnTo>
                    <a:lnTo>
                      <a:pt x="6146" y="2905"/>
                    </a:lnTo>
                    <a:lnTo>
                      <a:pt x="6878" y="2830"/>
                    </a:lnTo>
                    <a:lnTo>
                      <a:pt x="7158" y="2553"/>
                    </a:lnTo>
                    <a:lnTo>
                      <a:pt x="6500" y="2476"/>
                    </a:lnTo>
                    <a:lnTo>
                      <a:pt x="6728" y="2046"/>
                    </a:lnTo>
                    <a:lnTo>
                      <a:pt x="7132" y="1845"/>
                    </a:lnTo>
                    <a:lnTo>
                      <a:pt x="6651" y="1794"/>
                    </a:lnTo>
                    <a:lnTo>
                      <a:pt x="6449" y="1439"/>
                    </a:lnTo>
                    <a:lnTo>
                      <a:pt x="6221" y="1592"/>
                    </a:lnTo>
                    <a:lnTo>
                      <a:pt x="6399" y="2099"/>
                    </a:lnTo>
                    <a:lnTo>
                      <a:pt x="6172" y="2325"/>
                    </a:lnTo>
                    <a:lnTo>
                      <a:pt x="5918" y="1794"/>
                    </a:lnTo>
                    <a:lnTo>
                      <a:pt x="5613" y="1920"/>
                    </a:lnTo>
                    <a:lnTo>
                      <a:pt x="5993" y="2450"/>
                    </a:lnTo>
                    <a:lnTo>
                      <a:pt x="5538" y="3109"/>
                    </a:lnTo>
                    <a:lnTo>
                      <a:pt x="4172" y="3889"/>
                    </a:lnTo>
                    <a:lnTo>
                      <a:pt x="3945" y="3711"/>
                    </a:lnTo>
                    <a:lnTo>
                      <a:pt x="3947" y="3705"/>
                    </a:lnTo>
                    <a:lnTo>
                      <a:pt x="3951" y="3699"/>
                    </a:lnTo>
                    <a:lnTo>
                      <a:pt x="3953" y="3690"/>
                    </a:lnTo>
                    <a:lnTo>
                      <a:pt x="3956" y="3679"/>
                    </a:lnTo>
                    <a:lnTo>
                      <a:pt x="3962" y="3664"/>
                    </a:lnTo>
                    <a:lnTo>
                      <a:pt x="3968" y="3651"/>
                    </a:lnTo>
                    <a:lnTo>
                      <a:pt x="3977" y="3633"/>
                    </a:lnTo>
                    <a:lnTo>
                      <a:pt x="3994" y="3595"/>
                    </a:lnTo>
                    <a:lnTo>
                      <a:pt x="4014" y="3550"/>
                    </a:lnTo>
                    <a:lnTo>
                      <a:pt x="4037" y="3501"/>
                    </a:lnTo>
                    <a:lnTo>
                      <a:pt x="4065" y="3449"/>
                    </a:lnTo>
                    <a:lnTo>
                      <a:pt x="4095" y="3391"/>
                    </a:lnTo>
                    <a:lnTo>
                      <a:pt x="4126" y="3337"/>
                    </a:lnTo>
                    <a:lnTo>
                      <a:pt x="4160" y="3279"/>
                    </a:lnTo>
                    <a:lnTo>
                      <a:pt x="4201" y="3224"/>
                    </a:lnTo>
                    <a:lnTo>
                      <a:pt x="4241" y="3170"/>
                    </a:lnTo>
                    <a:lnTo>
                      <a:pt x="4282" y="3120"/>
                    </a:lnTo>
                    <a:lnTo>
                      <a:pt x="4328" y="3071"/>
                    </a:lnTo>
                    <a:lnTo>
                      <a:pt x="4374" y="3032"/>
                    </a:lnTo>
                    <a:lnTo>
                      <a:pt x="4400" y="3011"/>
                    </a:lnTo>
                    <a:lnTo>
                      <a:pt x="4422" y="2991"/>
                    </a:lnTo>
                    <a:lnTo>
                      <a:pt x="4480" y="2942"/>
                    </a:lnTo>
                    <a:lnTo>
                      <a:pt x="4538" y="2890"/>
                    </a:lnTo>
                    <a:lnTo>
                      <a:pt x="4598" y="2832"/>
                    </a:lnTo>
                    <a:lnTo>
                      <a:pt x="4662" y="2772"/>
                    </a:lnTo>
                    <a:lnTo>
                      <a:pt x="4725" y="2712"/>
                    </a:lnTo>
                    <a:lnTo>
                      <a:pt x="4789" y="2651"/>
                    </a:lnTo>
                    <a:lnTo>
                      <a:pt x="4850" y="2591"/>
                    </a:lnTo>
                    <a:lnTo>
                      <a:pt x="4907" y="2533"/>
                    </a:lnTo>
                    <a:lnTo>
                      <a:pt x="4962" y="2478"/>
                    </a:lnTo>
                    <a:lnTo>
                      <a:pt x="4985" y="2452"/>
                    </a:lnTo>
                    <a:lnTo>
                      <a:pt x="5011" y="2430"/>
                    </a:lnTo>
                    <a:lnTo>
                      <a:pt x="5031" y="2407"/>
                    </a:lnTo>
                    <a:lnTo>
                      <a:pt x="5051" y="2387"/>
                    </a:lnTo>
                    <a:lnTo>
                      <a:pt x="5071" y="2366"/>
                    </a:lnTo>
                    <a:lnTo>
                      <a:pt x="5086" y="2349"/>
                    </a:lnTo>
                    <a:lnTo>
                      <a:pt x="5101" y="2334"/>
                    </a:lnTo>
                    <a:lnTo>
                      <a:pt x="5112" y="2323"/>
                    </a:lnTo>
                    <a:lnTo>
                      <a:pt x="5123" y="2314"/>
                    </a:lnTo>
                    <a:lnTo>
                      <a:pt x="5129" y="2306"/>
                    </a:lnTo>
                    <a:lnTo>
                      <a:pt x="5135" y="2303"/>
                    </a:lnTo>
                    <a:lnTo>
                      <a:pt x="5135" y="2300"/>
                    </a:lnTo>
                    <a:lnTo>
                      <a:pt x="4957" y="2121"/>
                    </a:lnTo>
                    <a:lnTo>
                      <a:pt x="4224" y="2830"/>
                    </a:lnTo>
                    <a:lnTo>
                      <a:pt x="4224" y="2826"/>
                    </a:lnTo>
                    <a:lnTo>
                      <a:pt x="4224" y="2821"/>
                    </a:lnTo>
                    <a:lnTo>
                      <a:pt x="4224" y="2809"/>
                    </a:lnTo>
                    <a:lnTo>
                      <a:pt x="4222" y="2795"/>
                    </a:lnTo>
                    <a:lnTo>
                      <a:pt x="4222" y="2775"/>
                    </a:lnTo>
                    <a:lnTo>
                      <a:pt x="4222" y="2755"/>
                    </a:lnTo>
                    <a:lnTo>
                      <a:pt x="4218" y="2729"/>
                    </a:lnTo>
                    <a:lnTo>
                      <a:pt x="4218" y="2701"/>
                    </a:lnTo>
                    <a:lnTo>
                      <a:pt x="4218" y="2669"/>
                    </a:lnTo>
                    <a:lnTo>
                      <a:pt x="4216" y="2637"/>
                    </a:lnTo>
                    <a:lnTo>
                      <a:pt x="4216" y="2600"/>
                    </a:lnTo>
                    <a:lnTo>
                      <a:pt x="4216" y="2562"/>
                    </a:lnTo>
                    <a:lnTo>
                      <a:pt x="4213" y="2484"/>
                    </a:lnTo>
                    <a:lnTo>
                      <a:pt x="4216" y="2401"/>
                    </a:lnTo>
                    <a:lnTo>
                      <a:pt x="4216" y="2314"/>
                    </a:lnTo>
                    <a:lnTo>
                      <a:pt x="4218" y="2228"/>
                    </a:lnTo>
                    <a:lnTo>
                      <a:pt x="4224" y="2142"/>
                    </a:lnTo>
                    <a:lnTo>
                      <a:pt x="4233" y="2061"/>
                    </a:lnTo>
                    <a:lnTo>
                      <a:pt x="4239" y="2024"/>
                    </a:lnTo>
                    <a:lnTo>
                      <a:pt x="4244" y="1986"/>
                    </a:lnTo>
                    <a:lnTo>
                      <a:pt x="4253" y="1951"/>
                    </a:lnTo>
                    <a:lnTo>
                      <a:pt x="4259" y="1920"/>
                    </a:lnTo>
                    <a:lnTo>
                      <a:pt x="4267" y="1891"/>
                    </a:lnTo>
                    <a:lnTo>
                      <a:pt x="4276" y="1863"/>
                    </a:lnTo>
                    <a:lnTo>
                      <a:pt x="4287" y="1839"/>
                    </a:lnTo>
                    <a:lnTo>
                      <a:pt x="4299" y="1820"/>
                    </a:lnTo>
                    <a:lnTo>
                      <a:pt x="4348" y="1745"/>
                    </a:lnTo>
                    <a:lnTo>
                      <a:pt x="4397" y="1676"/>
                    </a:lnTo>
                    <a:lnTo>
                      <a:pt x="4420" y="1641"/>
                    </a:lnTo>
                    <a:lnTo>
                      <a:pt x="4443" y="1609"/>
                    </a:lnTo>
                    <a:lnTo>
                      <a:pt x="4463" y="1581"/>
                    </a:lnTo>
                    <a:lnTo>
                      <a:pt x="4486" y="1554"/>
                    </a:lnTo>
                    <a:lnTo>
                      <a:pt x="4504" y="1528"/>
                    </a:lnTo>
                    <a:lnTo>
                      <a:pt x="4521" y="1506"/>
                    </a:lnTo>
                    <a:lnTo>
                      <a:pt x="4538" y="1488"/>
                    </a:lnTo>
                    <a:lnTo>
                      <a:pt x="4549" y="1471"/>
                    </a:lnTo>
                    <a:lnTo>
                      <a:pt x="4561" y="1457"/>
                    </a:lnTo>
                    <a:lnTo>
                      <a:pt x="4570" y="1448"/>
                    </a:lnTo>
                    <a:lnTo>
                      <a:pt x="4573" y="1442"/>
                    </a:lnTo>
                    <a:lnTo>
                      <a:pt x="4576" y="1439"/>
                    </a:lnTo>
                    <a:lnTo>
                      <a:pt x="5008" y="1010"/>
                    </a:lnTo>
                    <a:lnTo>
                      <a:pt x="5157" y="276"/>
                    </a:lnTo>
                    <a:lnTo>
                      <a:pt x="4907" y="25"/>
                    </a:lnTo>
                    <a:lnTo>
                      <a:pt x="4729" y="883"/>
                    </a:lnTo>
                    <a:lnTo>
                      <a:pt x="4273" y="1289"/>
                    </a:lnTo>
                    <a:lnTo>
                      <a:pt x="4299" y="708"/>
                    </a:lnTo>
                    <a:lnTo>
                      <a:pt x="4071" y="302"/>
                    </a:lnTo>
                    <a:lnTo>
                      <a:pt x="3919" y="731"/>
                    </a:lnTo>
                    <a:lnTo>
                      <a:pt x="3440" y="0"/>
                    </a:lnTo>
                    <a:lnTo>
                      <a:pt x="2986" y="49"/>
                    </a:lnTo>
                    <a:lnTo>
                      <a:pt x="3717" y="909"/>
                    </a:lnTo>
                    <a:lnTo>
                      <a:pt x="3418" y="782"/>
                    </a:lnTo>
                    <a:lnTo>
                      <a:pt x="2758" y="253"/>
                    </a:lnTo>
                    <a:lnTo>
                      <a:pt x="2403" y="582"/>
                    </a:lnTo>
                    <a:lnTo>
                      <a:pt x="2885" y="1263"/>
                    </a:lnTo>
                    <a:lnTo>
                      <a:pt x="2380" y="1693"/>
                    </a:lnTo>
                    <a:lnTo>
                      <a:pt x="2075" y="1263"/>
                    </a:lnTo>
                    <a:lnTo>
                      <a:pt x="1697" y="958"/>
                    </a:lnTo>
                    <a:lnTo>
                      <a:pt x="1492" y="1111"/>
                    </a:lnTo>
                    <a:lnTo>
                      <a:pt x="1495" y="1113"/>
                    </a:lnTo>
                    <a:lnTo>
                      <a:pt x="1505" y="1123"/>
                    </a:lnTo>
                    <a:lnTo>
                      <a:pt x="1518" y="1137"/>
                    </a:lnTo>
                    <a:lnTo>
                      <a:pt x="1539" y="1154"/>
                    </a:lnTo>
                    <a:lnTo>
                      <a:pt x="1561" y="1177"/>
                    </a:lnTo>
                    <a:lnTo>
                      <a:pt x="1587" y="1203"/>
                    </a:lnTo>
                    <a:lnTo>
                      <a:pt x="1619" y="1235"/>
                    </a:lnTo>
                    <a:lnTo>
                      <a:pt x="1651" y="1269"/>
                    </a:lnTo>
                    <a:lnTo>
                      <a:pt x="1686" y="1307"/>
                    </a:lnTo>
                    <a:lnTo>
                      <a:pt x="1720" y="1347"/>
                    </a:lnTo>
                    <a:lnTo>
                      <a:pt x="1757" y="1388"/>
                    </a:lnTo>
                    <a:lnTo>
                      <a:pt x="1793" y="1431"/>
                    </a:lnTo>
                    <a:lnTo>
                      <a:pt x="1862" y="1523"/>
                    </a:lnTo>
                    <a:lnTo>
                      <a:pt x="1896" y="1571"/>
                    </a:lnTo>
                    <a:lnTo>
                      <a:pt x="1925" y="1618"/>
                    </a:lnTo>
                    <a:lnTo>
                      <a:pt x="1950" y="1663"/>
                    </a:lnTo>
                    <a:lnTo>
                      <a:pt x="1974" y="1706"/>
                    </a:lnTo>
                    <a:lnTo>
                      <a:pt x="1994" y="1747"/>
                    </a:lnTo>
                    <a:lnTo>
                      <a:pt x="2011" y="1788"/>
                    </a:lnTo>
                    <a:lnTo>
                      <a:pt x="2026" y="1822"/>
                    </a:lnTo>
                    <a:lnTo>
                      <a:pt x="2038" y="1857"/>
                    </a:lnTo>
                    <a:lnTo>
                      <a:pt x="2049" y="1885"/>
                    </a:lnTo>
                    <a:lnTo>
                      <a:pt x="2057" y="1914"/>
                    </a:lnTo>
                    <a:lnTo>
                      <a:pt x="2064" y="1938"/>
                    </a:lnTo>
                    <a:lnTo>
                      <a:pt x="2066" y="1960"/>
                    </a:lnTo>
                    <a:lnTo>
                      <a:pt x="2069" y="1977"/>
                    </a:lnTo>
                    <a:lnTo>
                      <a:pt x="2072" y="1992"/>
                    </a:lnTo>
                    <a:lnTo>
                      <a:pt x="2075" y="2007"/>
                    </a:lnTo>
                    <a:lnTo>
                      <a:pt x="2075" y="2015"/>
                    </a:lnTo>
                    <a:lnTo>
                      <a:pt x="2075" y="2018"/>
                    </a:lnTo>
                    <a:lnTo>
                      <a:pt x="2075" y="2020"/>
                    </a:lnTo>
                    <a:lnTo>
                      <a:pt x="1899" y="2222"/>
                    </a:lnTo>
                    <a:lnTo>
                      <a:pt x="2403" y="2755"/>
                    </a:lnTo>
                    <a:lnTo>
                      <a:pt x="2835" y="3158"/>
                    </a:lnTo>
                    <a:lnTo>
                      <a:pt x="2481" y="3688"/>
                    </a:lnTo>
                    <a:lnTo>
                      <a:pt x="1746" y="3008"/>
                    </a:lnTo>
                    <a:lnTo>
                      <a:pt x="1417" y="2856"/>
                    </a:lnTo>
                    <a:lnTo>
                      <a:pt x="1899" y="2401"/>
                    </a:lnTo>
                    <a:lnTo>
                      <a:pt x="1697" y="2274"/>
                    </a:lnTo>
                    <a:lnTo>
                      <a:pt x="1241" y="2703"/>
                    </a:lnTo>
                    <a:lnTo>
                      <a:pt x="1116" y="2121"/>
                    </a:lnTo>
                    <a:lnTo>
                      <a:pt x="787" y="1465"/>
                    </a:lnTo>
                    <a:lnTo>
                      <a:pt x="533" y="1693"/>
                    </a:lnTo>
                    <a:lnTo>
                      <a:pt x="536" y="1695"/>
                    </a:lnTo>
                    <a:lnTo>
                      <a:pt x="538" y="1701"/>
                    </a:lnTo>
                    <a:lnTo>
                      <a:pt x="547" y="1713"/>
                    </a:lnTo>
                    <a:lnTo>
                      <a:pt x="559" y="1730"/>
                    </a:lnTo>
                    <a:lnTo>
                      <a:pt x="570" y="1751"/>
                    </a:lnTo>
                    <a:lnTo>
                      <a:pt x="585" y="1773"/>
                    </a:lnTo>
                    <a:lnTo>
                      <a:pt x="602" y="1802"/>
                    </a:lnTo>
                    <a:lnTo>
                      <a:pt x="622" y="1833"/>
                    </a:lnTo>
                    <a:lnTo>
                      <a:pt x="639" y="1871"/>
                    </a:lnTo>
                    <a:lnTo>
                      <a:pt x="660" y="1912"/>
                    </a:lnTo>
                    <a:lnTo>
                      <a:pt x="684" y="1955"/>
                    </a:lnTo>
                    <a:lnTo>
                      <a:pt x="703" y="2001"/>
                    </a:lnTo>
                    <a:lnTo>
                      <a:pt x="727" y="2052"/>
                    </a:lnTo>
                    <a:lnTo>
                      <a:pt x="746" y="2104"/>
                    </a:lnTo>
                    <a:lnTo>
                      <a:pt x="766" y="2162"/>
                    </a:lnTo>
                    <a:lnTo>
                      <a:pt x="787" y="2222"/>
                    </a:lnTo>
                    <a:lnTo>
                      <a:pt x="804" y="2282"/>
                    </a:lnTo>
                    <a:lnTo>
                      <a:pt x="815" y="2344"/>
                    </a:lnTo>
                    <a:lnTo>
                      <a:pt x="828" y="2398"/>
                    </a:lnTo>
                    <a:lnTo>
                      <a:pt x="833" y="2452"/>
                    </a:lnTo>
                    <a:lnTo>
                      <a:pt x="835" y="2505"/>
                    </a:lnTo>
                    <a:lnTo>
                      <a:pt x="839" y="2551"/>
                    </a:lnTo>
                    <a:lnTo>
                      <a:pt x="839" y="2596"/>
                    </a:lnTo>
                    <a:lnTo>
                      <a:pt x="835" y="2637"/>
                    </a:lnTo>
                    <a:lnTo>
                      <a:pt x="833" y="2675"/>
                    </a:lnTo>
                    <a:lnTo>
                      <a:pt x="830" y="2706"/>
                    </a:lnTo>
                    <a:lnTo>
                      <a:pt x="824" y="2735"/>
                    </a:lnTo>
                    <a:lnTo>
                      <a:pt x="821" y="2761"/>
                    </a:lnTo>
                    <a:lnTo>
                      <a:pt x="815" y="2778"/>
                    </a:lnTo>
                    <a:lnTo>
                      <a:pt x="813" y="2792"/>
                    </a:lnTo>
                    <a:lnTo>
                      <a:pt x="809" y="2802"/>
                    </a:lnTo>
                    <a:lnTo>
                      <a:pt x="809" y="2804"/>
                    </a:lnTo>
                    <a:lnTo>
                      <a:pt x="804" y="2804"/>
                    </a:lnTo>
                    <a:lnTo>
                      <a:pt x="801" y="2804"/>
                    </a:lnTo>
                    <a:lnTo>
                      <a:pt x="792" y="2804"/>
                    </a:lnTo>
                    <a:lnTo>
                      <a:pt x="772" y="2804"/>
                    </a:lnTo>
                    <a:lnTo>
                      <a:pt x="744" y="2804"/>
                    </a:lnTo>
                    <a:lnTo>
                      <a:pt x="712" y="2802"/>
                    </a:lnTo>
                    <a:lnTo>
                      <a:pt x="674" y="2795"/>
                    </a:lnTo>
                    <a:lnTo>
                      <a:pt x="634" y="2787"/>
                    </a:lnTo>
                    <a:lnTo>
                      <a:pt x="594" y="2775"/>
                    </a:lnTo>
                    <a:lnTo>
                      <a:pt x="547" y="2761"/>
                    </a:lnTo>
                    <a:lnTo>
                      <a:pt x="504" y="2740"/>
                    </a:lnTo>
                    <a:lnTo>
                      <a:pt x="458" y="2718"/>
                    </a:lnTo>
                    <a:lnTo>
                      <a:pt x="415" y="2686"/>
                    </a:lnTo>
                    <a:lnTo>
                      <a:pt x="375" y="2651"/>
                    </a:lnTo>
                    <a:lnTo>
                      <a:pt x="357" y="2631"/>
                    </a:lnTo>
                    <a:lnTo>
                      <a:pt x="340" y="2608"/>
                    </a:lnTo>
                    <a:lnTo>
                      <a:pt x="323" y="2585"/>
                    </a:lnTo>
                    <a:lnTo>
                      <a:pt x="306" y="2559"/>
                    </a:lnTo>
                    <a:lnTo>
                      <a:pt x="291" y="2531"/>
                    </a:lnTo>
                    <a:lnTo>
                      <a:pt x="280" y="2501"/>
                    </a:lnTo>
                    <a:lnTo>
                      <a:pt x="268" y="2473"/>
                    </a:lnTo>
                    <a:lnTo>
                      <a:pt x="256" y="2450"/>
                    </a:lnTo>
                    <a:lnTo>
                      <a:pt x="242" y="2430"/>
                    </a:lnTo>
                    <a:lnTo>
                      <a:pt x="231" y="2413"/>
                    </a:lnTo>
                    <a:lnTo>
                      <a:pt x="219" y="2398"/>
                    </a:lnTo>
                    <a:lnTo>
                      <a:pt x="207" y="2389"/>
                    </a:lnTo>
                    <a:lnTo>
                      <a:pt x="194" y="2383"/>
                    </a:lnTo>
                    <a:lnTo>
                      <a:pt x="181" y="2378"/>
                    </a:lnTo>
                    <a:lnTo>
                      <a:pt x="170" y="2378"/>
                    </a:lnTo>
                    <a:lnTo>
                      <a:pt x="158" y="2381"/>
                    </a:lnTo>
                    <a:lnTo>
                      <a:pt x="147" y="2383"/>
                    </a:lnTo>
                    <a:lnTo>
                      <a:pt x="136" y="2389"/>
                    </a:lnTo>
                    <a:lnTo>
                      <a:pt x="112" y="2407"/>
                    </a:lnTo>
                    <a:lnTo>
                      <a:pt x="93" y="2430"/>
                    </a:lnTo>
                    <a:lnTo>
                      <a:pt x="72" y="2456"/>
                    </a:lnTo>
                    <a:lnTo>
                      <a:pt x="55" y="2484"/>
                    </a:lnTo>
                    <a:lnTo>
                      <a:pt x="41" y="2514"/>
                    </a:lnTo>
                    <a:lnTo>
                      <a:pt x="26" y="2539"/>
                    </a:lnTo>
                    <a:lnTo>
                      <a:pt x="14" y="2565"/>
                    </a:lnTo>
                    <a:lnTo>
                      <a:pt x="5" y="2585"/>
                    </a:lnTo>
                    <a:lnTo>
                      <a:pt x="3" y="2591"/>
                    </a:lnTo>
                    <a:lnTo>
                      <a:pt x="3" y="2596"/>
                    </a:lnTo>
                    <a:lnTo>
                      <a:pt x="0" y="2602"/>
                    </a:lnTo>
                    <a:lnTo>
                      <a:pt x="3" y="2608"/>
                    </a:lnTo>
                    <a:lnTo>
                      <a:pt x="5" y="2613"/>
                    </a:lnTo>
                    <a:lnTo>
                      <a:pt x="12" y="2622"/>
                    </a:lnTo>
                    <a:lnTo>
                      <a:pt x="18" y="2634"/>
                    </a:lnTo>
                    <a:lnTo>
                      <a:pt x="24" y="2645"/>
                    </a:lnTo>
                    <a:lnTo>
                      <a:pt x="31" y="2663"/>
                    </a:lnTo>
                    <a:lnTo>
                      <a:pt x="41" y="2677"/>
                    </a:lnTo>
                    <a:lnTo>
                      <a:pt x="61" y="2714"/>
                    </a:lnTo>
                    <a:lnTo>
                      <a:pt x="87" y="2755"/>
                    </a:lnTo>
                    <a:lnTo>
                      <a:pt x="115" y="2802"/>
                    </a:lnTo>
                    <a:lnTo>
                      <a:pt x="147" y="2847"/>
                    </a:lnTo>
                    <a:lnTo>
                      <a:pt x="181" y="2893"/>
                    </a:lnTo>
                    <a:lnTo>
                      <a:pt x="219" y="2936"/>
                    </a:lnTo>
                    <a:lnTo>
                      <a:pt x="256" y="2980"/>
                    </a:lnTo>
                    <a:lnTo>
                      <a:pt x="300" y="3020"/>
                    </a:lnTo>
                    <a:lnTo>
                      <a:pt x="343" y="3051"/>
                    </a:lnTo>
                    <a:lnTo>
                      <a:pt x="366" y="3066"/>
                    </a:lnTo>
                    <a:lnTo>
                      <a:pt x="389" y="3080"/>
                    </a:lnTo>
                    <a:lnTo>
                      <a:pt x="412" y="3092"/>
                    </a:lnTo>
                    <a:lnTo>
                      <a:pt x="435" y="3101"/>
                    </a:lnTo>
                    <a:lnTo>
                      <a:pt x="458" y="3107"/>
                    </a:lnTo>
                    <a:lnTo>
                      <a:pt x="482" y="3109"/>
                    </a:lnTo>
                    <a:close/>
                    <a:moveTo>
                      <a:pt x="2709" y="2450"/>
                    </a:moveTo>
                    <a:lnTo>
                      <a:pt x="2986" y="1845"/>
                    </a:lnTo>
                    <a:lnTo>
                      <a:pt x="3037" y="1364"/>
                    </a:lnTo>
                    <a:lnTo>
                      <a:pt x="3313" y="1618"/>
                    </a:lnTo>
                    <a:lnTo>
                      <a:pt x="3063" y="2781"/>
                    </a:lnTo>
                    <a:lnTo>
                      <a:pt x="2709" y="2450"/>
                    </a:lnTo>
                    <a:close/>
                  </a:path>
                </a:pathLst>
              </a:custGeom>
              <a:solidFill>
                <a:srgbClr val="814E40"/>
              </a:solidFill>
              <a:ln w="9525">
                <a:noFill/>
                <a:round/>
                <a:headEnd/>
                <a:tailEnd/>
              </a:ln>
            </p:spPr>
            <p:txBody>
              <a:bodyPr>
                <a:prstTxWarp prst="textNoShape">
                  <a:avLst/>
                </a:prstTxWarp>
              </a:bodyPr>
              <a:lstStyle/>
              <a:p>
                <a:endParaRPr lang="en-US"/>
              </a:p>
            </p:txBody>
          </p:sp>
          <p:sp>
            <p:nvSpPr>
              <p:cNvPr id="41854" name="Freeform 2030"/>
              <p:cNvSpPr>
                <a:spLocks/>
              </p:cNvSpPr>
              <p:nvPr/>
            </p:nvSpPr>
            <p:spPr bwMode="auto">
              <a:xfrm>
                <a:off x="4114" y="2738"/>
                <a:ext cx="134" cy="69"/>
              </a:xfrm>
              <a:custGeom>
                <a:avLst/>
                <a:gdLst>
                  <a:gd name="T0" fmla="*/ 0 w 669"/>
                  <a:gd name="T1" fmla="*/ 17 h 345"/>
                  <a:gd name="T2" fmla="*/ 9 w 669"/>
                  <a:gd name="T3" fmla="*/ 0 h 345"/>
                  <a:gd name="T4" fmla="*/ 666 w 669"/>
                  <a:gd name="T5" fmla="*/ 327 h 345"/>
                  <a:gd name="T6" fmla="*/ 669 w 669"/>
                  <a:gd name="T7" fmla="*/ 331 h 345"/>
                  <a:gd name="T8" fmla="*/ 655 w 669"/>
                  <a:gd name="T9" fmla="*/ 345 h 345"/>
                  <a:gd name="T10" fmla="*/ 0 w 669"/>
                  <a:gd name="T11" fmla="*/ 17 h 345"/>
                  <a:gd name="T12" fmla="*/ 0 60000 65536"/>
                  <a:gd name="T13" fmla="*/ 0 60000 65536"/>
                  <a:gd name="T14" fmla="*/ 0 60000 65536"/>
                  <a:gd name="T15" fmla="*/ 0 60000 65536"/>
                  <a:gd name="T16" fmla="*/ 0 60000 65536"/>
                  <a:gd name="T17" fmla="*/ 0 60000 65536"/>
                  <a:gd name="T18" fmla="*/ 0 w 669"/>
                  <a:gd name="T19" fmla="*/ 0 h 345"/>
                  <a:gd name="T20" fmla="*/ 669 w 669"/>
                  <a:gd name="T21" fmla="*/ 345 h 345"/>
                </a:gdLst>
                <a:ahLst/>
                <a:cxnLst>
                  <a:cxn ang="T12">
                    <a:pos x="T0" y="T1"/>
                  </a:cxn>
                  <a:cxn ang="T13">
                    <a:pos x="T2" y="T3"/>
                  </a:cxn>
                  <a:cxn ang="T14">
                    <a:pos x="T4" y="T5"/>
                  </a:cxn>
                  <a:cxn ang="T15">
                    <a:pos x="T6" y="T7"/>
                  </a:cxn>
                  <a:cxn ang="T16">
                    <a:pos x="T8" y="T9"/>
                  </a:cxn>
                  <a:cxn ang="T17">
                    <a:pos x="T10" y="T11"/>
                  </a:cxn>
                </a:cxnLst>
                <a:rect l="T18" t="T19" r="T20" b="T21"/>
                <a:pathLst>
                  <a:path w="669" h="345">
                    <a:moveTo>
                      <a:pt x="0" y="17"/>
                    </a:moveTo>
                    <a:lnTo>
                      <a:pt x="9" y="0"/>
                    </a:lnTo>
                    <a:lnTo>
                      <a:pt x="666" y="327"/>
                    </a:lnTo>
                    <a:lnTo>
                      <a:pt x="669" y="331"/>
                    </a:lnTo>
                    <a:lnTo>
                      <a:pt x="655" y="345"/>
                    </a:lnTo>
                    <a:lnTo>
                      <a:pt x="0" y="17"/>
                    </a:lnTo>
                    <a:close/>
                  </a:path>
                </a:pathLst>
              </a:custGeom>
              <a:solidFill>
                <a:srgbClr val="814E40"/>
              </a:solidFill>
              <a:ln w="9525">
                <a:noFill/>
                <a:round/>
                <a:headEnd/>
                <a:tailEnd/>
              </a:ln>
            </p:spPr>
            <p:txBody>
              <a:bodyPr>
                <a:prstTxWarp prst="textNoShape">
                  <a:avLst/>
                </a:prstTxWarp>
              </a:bodyPr>
              <a:lstStyle/>
              <a:p>
                <a:endParaRPr lang="en-US"/>
              </a:p>
            </p:txBody>
          </p:sp>
          <p:sp>
            <p:nvSpPr>
              <p:cNvPr id="41855" name="Freeform 2031"/>
              <p:cNvSpPr>
                <a:spLocks/>
              </p:cNvSpPr>
              <p:nvPr/>
            </p:nvSpPr>
            <p:spPr bwMode="auto">
              <a:xfrm>
                <a:off x="4245" y="2804"/>
                <a:ext cx="109" cy="184"/>
              </a:xfrm>
              <a:custGeom>
                <a:avLst/>
                <a:gdLst>
                  <a:gd name="T0" fmla="*/ 0 w 544"/>
                  <a:gd name="T1" fmla="*/ 14 h 920"/>
                  <a:gd name="T2" fmla="*/ 14 w 544"/>
                  <a:gd name="T3" fmla="*/ 0 h 920"/>
                  <a:gd name="T4" fmla="*/ 544 w 544"/>
                  <a:gd name="T5" fmla="*/ 903 h 920"/>
                  <a:gd name="T6" fmla="*/ 529 w 544"/>
                  <a:gd name="T7" fmla="*/ 920 h 920"/>
                  <a:gd name="T8" fmla="*/ 527 w 544"/>
                  <a:gd name="T9" fmla="*/ 918 h 920"/>
                  <a:gd name="T10" fmla="*/ 0 w 544"/>
                  <a:gd name="T11" fmla="*/ 14 h 920"/>
                  <a:gd name="T12" fmla="*/ 0 60000 65536"/>
                  <a:gd name="T13" fmla="*/ 0 60000 65536"/>
                  <a:gd name="T14" fmla="*/ 0 60000 65536"/>
                  <a:gd name="T15" fmla="*/ 0 60000 65536"/>
                  <a:gd name="T16" fmla="*/ 0 60000 65536"/>
                  <a:gd name="T17" fmla="*/ 0 60000 65536"/>
                  <a:gd name="T18" fmla="*/ 0 w 544"/>
                  <a:gd name="T19" fmla="*/ 0 h 920"/>
                  <a:gd name="T20" fmla="*/ 544 w 544"/>
                  <a:gd name="T21" fmla="*/ 920 h 920"/>
                </a:gdLst>
                <a:ahLst/>
                <a:cxnLst>
                  <a:cxn ang="T12">
                    <a:pos x="T0" y="T1"/>
                  </a:cxn>
                  <a:cxn ang="T13">
                    <a:pos x="T2" y="T3"/>
                  </a:cxn>
                  <a:cxn ang="T14">
                    <a:pos x="T4" y="T5"/>
                  </a:cxn>
                  <a:cxn ang="T15">
                    <a:pos x="T6" y="T7"/>
                  </a:cxn>
                  <a:cxn ang="T16">
                    <a:pos x="T8" y="T9"/>
                  </a:cxn>
                  <a:cxn ang="T17">
                    <a:pos x="T10" y="T11"/>
                  </a:cxn>
                </a:cxnLst>
                <a:rect l="T18" t="T19" r="T20" b="T21"/>
                <a:pathLst>
                  <a:path w="544" h="920">
                    <a:moveTo>
                      <a:pt x="0" y="14"/>
                    </a:moveTo>
                    <a:lnTo>
                      <a:pt x="14" y="0"/>
                    </a:lnTo>
                    <a:lnTo>
                      <a:pt x="544" y="903"/>
                    </a:lnTo>
                    <a:lnTo>
                      <a:pt x="529" y="920"/>
                    </a:lnTo>
                    <a:lnTo>
                      <a:pt x="527" y="918"/>
                    </a:lnTo>
                    <a:lnTo>
                      <a:pt x="0" y="14"/>
                    </a:lnTo>
                    <a:close/>
                  </a:path>
                </a:pathLst>
              </a:custGeom>
              <a:solidFill>
                <a:srgbClr val="814E40"/>
              </a:solidFill>
              <a:ln w="9525">
                <a:noFill/>
                <a:round/>
                <a:headEnd/>
                <a:tailEnd/>
              </a:ln>
            </p:spPr>
            <p:txBody>
              <a:bodyPr>
                <a:prstTxWarp prst="textNoShape">
                  <a:avLst/>
                </a:prstTxWarp>
              </a:bodyPr>
              <a:lstStyle/>
              <a:p>
                <a:endParaRPr lang="en-US"/>
              </a:p>
            </p:txBody>
          </p:sp>
          <p:sp>
            <p:nvSpPr>
              <p:cNvPr id="41856" name="Freeform 2032"/>
              <p:cNvSpPr>
                <a:spLocks/>
              </p:cNvSpPr>
              <p:nvPr/>
            </p:nvSpPr>
            <p:spPr bwMode="auto">
              <a:xfrm>
                <a:off x="4351" y="2985"/>
                <a:ext cx="48" cy="28"/>
              </a:xfrm>
              <a:custGeom>
                <a:avLst/>
                <a:gdLst>
                  <a:gd name="T0" fmla="*/ 0 w 243"/>
                  <a:gd name="T1" fmla="*/ 17 h 142"/>
                  <a:gd name="T2" fmla="*/ 15 w 243"/>
                  <a:gd name="T3" fmla="*/ 0 h 142"/>
                  <a:gd name="T4" fmla="*/ 239 w 243"/>
                  <a:gd name="T5" fmla="*/ 127 h 142"/>
                  <a:gd name="T6" fmla="*/ 243 w 243"/>
                  <a:gd name="T7" fmla="*/ 139 h 142"/>
                  <a:gd name="T8" fmla="*/ 222 w 243"/>
                  <a:gd name="T9" fmla="*/ 142 h 142"/>
                  <a:gd name="T10" fmla="*/ 0 w 243"/>
                  <a:gd name="T11" fmla="*/ 17 h 142"/>
                  <a:gd name="T12" fmla="*/ 0 60000 65536"/>
                  <a:gd name="T13" fmla="*/ 0 60000 65536"/>
                  <a:gd name="T14" fmla="*/ 0 60000 65536"/>
                  <a:gd name="T15" fmla="*/ 0 60000 65536"/>
                  <a:gd name="T16" fmla="*/ 0 60000 65536"/>
                  <a:gd name="T17" fmla="*/ 0 60000 65536"/>
                  <a:gd name="T18" fmla="*/ 0 w 243"/>
                  <a:gd name="T19" fmla="*/ 0 h 142"/>
                  <a:gd name="T20" fmla="*/ 243 w 243"/>
                  <a:gd name="T21" fmla="*/ 142 h 142"/>
                </a:gdLst>
                <a:ahLst/>
                <a:cxnLst>
                  <a:cxn ang="T12">
                    <a:pos x="T0" y="T1"/>
                  </a:cxn>
                  <a:cxn ang="T13">
                    <a:pos x="T2" y="T3"/>
                  </a:cxn>
                  <a:cxn ang="T14">
                    <a:pos x="T4" y="T5"/>
                  </a:cxn>
                  <a:cxn ang="T15">
                    <a:pos x="T6" y="T7"/>
                  </a:cxn>
                  <a:cxn ang="T16">
                    <a:pos x="T8" y="T9"/>
                  </a:cxn>
                  <a:cxn ang="T17">
                    <a:pos x="T10" y="T11"/>
                  </a:cxn>
                </a:cxnLst>
                <a:rect l="T18" t="T19" r="T20" b="T21"/>
                <a:pathLst>
                  <a:path w="243" h="142">
                    <a:moveTo>
                      <a:pt x="0" y="17"/>
                    </a:moveTo>
                    <a:lnTo>
                      <a:pt x="15" y="0"/>
                    </a:lnTo>
                    <a:lnTo>
                      <a:pt x="239" y="127"/>
                    </a:lnTo>
                    <a:lnTo>
                      <a:pt x="243" y="139"/>
                    </a:lnTo>
                    <a:lnTo>
                      <a:pt x="222" y="142"/>
                    </a:lnTo>
                    <a:lnTo>
                      <a:pt x="0" y="17"/>
                    </a:lnTo>
                    <a:close/>
                  </a:path>
                </a:pathLst>
              </a:custGeom>
              <a:solidFill>
                <a:srgbClr val="814E40"/>
              </a:solidFill>
              <a:ln w="9525">
                <a:noFill/>
                <a:round/>
                <a:headEnd/>
                <a:tailEnd/>
              </a:ln>
            </p:spPr>
            <p:txBody>
              <a:bodyPr>
                <a:prstTxWarp prst="textNoShape">
                  <a:avLst/>
                </a:prstTxWarp>
              </a:bodyPr>
              <a:lstStyle/>
              <a:p>
                <a:endParaRPr lang="en-US"/>
              </a:p>
            </p:txBody>
          </p:sp>
          <p:sp>
            <p:nvSpPr>
              <p:cNvPr id="41857" name="Freeform 2033"/>
              <p:cNvSpPr>
                <a:spLocks/>
              </p:cNvSpPr>
              <p:nvPr/>
            </p:nvSpPr>
            <p:spPr bwMode="auto">
              <a:xfrm>
                <a:off x="4350" y="3013"/>
                <a:ext cx="49" cy="272"/>
              </a:xfrm>
              <a:custGeom>
                <a:avLst/>
                <a:gdLst>
                  <a:gd name="T0" fmla="*/ 224 w 245"/>
                  <a:gd name="T1" fmla="*/ 3 h 1361"/>
                  <a:gd name="T2" fmla="*/ 245 w 245"/>
                  <a:gd name="T3" fmla="*/ 0 h 1361"/>
                  <a:gd name="T4" fmla="*/ 17 w 245"/>
                  <a:gd name="T5" fmla="*/ 1361 h 1361"/>
                  <a:gd name="T6" fmla="*/ 0 w 245"/>
                  <a:gd name="T7" fmla="*/ 1361 h 1361"/>
                  <a:gd name="T8" fmla="*/ 0 w 245"/>
                  <a:gd name="T9" fmla="*/ 1359 h 1361"/>
                  <a:gd name="T10" fmla="*/ 224 w 245"/>
                  <a:gd name="T11" fmla="*/ 3 h 1361"/>
                  <a:gd name="T12" fmla="*/ 0 60000 65536"/>
                  <a:gd name="T13" fmla="*/ 0 60000 65536"/>
                  <a:gd name="T14" fmla="*/ 0 60000 65536"/>
                  <a:gd name="T15" fmla="*/ 0 60000 65536"/>
                  <a:gd name="T16" fmla="*/ 0 60000 65536"/>
                  <a:gd name="T17" fmla="*/ 0 60000 65536"/>
                  <a:gd name="T18" fmla="*/ 0 w 245"/>
                  <a:gd name="T19" fmla="*/ 0 h 1361"/>
                  <a:gd name="T20" fmla="*/ 245 w 245"/>
                  <a:gd name="T21" fmla="*/ 1361 h 1361"/>
                </a:gdLst>
                <a:ahLst/>
                <a:cxnLst>
                  <a:cxn ang="T12">
                    <a:pos x="T0" y="T1"/>
                  </a:cxn>
                  <a:cxn ang="T13">
                    <a:pos x="T2" y="T3"/>
                  </a:cxn>
                  <a:cxn ang="T14">
                    <a:pos x="T4" y="T5"/>
                  </a:cxn>
                  <a:cxn ang="T15">
                    <a:pos x="T6" y="T7"/>
                  </a:cxn>
                  <a:cxn ang="T16">
                    <a:pos x="T8" y="T9"/>
                  </a:cxn>
                  <a:cxn ang="T17">
                    <a:pos x="T10" y="T11"/>
                  </a:cxn>
                </a:cxnLst>
                <a:rect l="T18" t="T19" r="T20" b="T21"/>
                <a:pathLst>
                  <a:path w="245" h="1361">
                    <a:moveTo>
                      <a:pt x="224" y="3"/>
                    </a:moveTo>
                    <a:lnTo>
                      <a:pt x="245" y="0"/>
                    </a:lnTo>
                    <a:lnTo>
                      <a:pt x="17" y="1361"/>
                    </a:lnTo>
                    <a:lnTo>
                      <a:pt x="0" y="1361"/>
                    </a:lnTo>
                    <a:lnTo>
                      <a:pt x="0" y="1359"/>
                    </a:lnTo>
                    <a:lnTo>
                      <a:pt x="224" y="3"/>
                    </a:lnTo>
                    <a:close/>
                  </a:path>
                </a:pathLst>
              </a:custGeom>
              <a:solidFill>
                <a:srgbClr val="814E40"/>
              </a:solidFill>
              <a:ln w="9525">
                <a:noFill/>
                <a:round/>
                <a:headEnd/>
                <a:tailEnd/>
              </a:ln>
            </p:spPr>
            <p:txBody>
              <a:bodyPr>
                <a:prstTxWarp prst="textNoShape">
                  <a:avLst/>
                </a:prstTxWarp>
              </a:bodyPr>
              <a:lstStyle/>
              <a:p>
                <a:endParaRPr lang="en-US"/>
              </a:p>
            </p:txBody>
          </p:sp>
          <p:sp>
            <p:nvSpPr>
              <p:cNvPr id="41858" name="Freeform 2034"/>
              <p:cNvSpPr>
                <a:spLocks/>
              </p:cNvSpPr>
              <p:nvPr/>
            </p:nvSpPr>
            <p:spPr bwMode="auto">
              <a:xfrm>
                <a:off x="4350" y="3285"/>
                <a:ext cx="4" cy="1"/>
              </a:xfrm>
              <a:custGeom>
                <a:avLst/>
                <a:gdLst>
                  <a:gd name="T0" fmla="*/ 0 w 17"/>
                  <a:gd name="T1" fmla="*/ 0 h 4"/>
                  <a:gd name="T2" fmla="*/ 17 w 17"/>
                  <a:gd name="T3" fmla="*/ 0 h 4"/>
                  <a:gd name="T4" fmla="*/ 17 w 17"/>
                  <a:gd name="T5" fmla="*/ 4 h 4"/>
                  <a:gd name="T6" fmla="*/ 0 w 17"/>
                  <a:gd name="T7" fmla="*/ 0 h 4"/>
                  <a:gd name="T8" fmla="*/ 0 60000 65536"/>
                  <a:gd name="T9" fmla="*/ 0 60000 65536"/>
                  <a:gd name="T10" fmla="*/ 0 60000 65536"/>
                  <a:gd name="T11" fmla="*/ 0 60000 65536"/>
                  <a:gd name="T12" fmla="*/ 0 w 17"/>
                  <a:gd name="T13" fmla="*/ 0 h 4"/>
                  <a:gd name="T14" fmla="*/ 17 w 17"/>
                  <a:gd name="T15" fmla="*/ 4 h 4"/>
                </a:gdLst>
                <a:ahLst/>
                <a:cxnLst>
                  <a:cxn ang="T8">
                    <a:pos x="T0" y="T1"/>
                  </a:cxn>
                  <a:cxn ang="T9">
                    <a:pos x="T2" y="T3"/>
                  </a:cxn>
                  <a:cxn ang="T10">
                    <a:pos x="T4" y="T5"/>
                  </a:cxn>
                  <a:cxn ang="T11">
                    <a:pos x="T6" y="T7"/>
                  </a:cxn>
                </a:cxnLst>
                <a:rect l="T12" t="T13" r="T14" b="T15"/>
                <a:pathLst>
                  <a:path w="17" h="4">
                    <a:moveTo>
                      <a:pt x="0" y="0"/>
                    </a:moveTo>
                    <a:lnTo>
                      <a:pt x="17" y="0"/>
                    </a:lnTo>
                    <a:lnTo>
                      <a:pt x="17" y="4"/>
                    </a:lnTo>
                    <a:lnTo>
                      <a:pt x="0"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59" name="Freeform 2035"/>
              <p:cNvSpPr>
                <a:spLocks/>
              </p:cNvSpPr>
              <p:nvPr/>
            </p:nvSpPr>
            <p:spPr bwMode="auto">
              <a:xfrm>
                <a:off x="4349" y="3285"/>
                <a:ext cx="5" cy="1"/>
              </a:xfrm>
              <a:custGeom>
                <a:avLst/>
                <a:gdLst>
                  <a:gd name="T0" fmla="*/ 4 w 21"/>
                  <a:gd name="T1" fmla="*/ 0 h 6"/>
                  <a:gd name="T2" fmla="*/ 21 w 21"/>
                  <a:gd name="T3" fmla="*/ 4 h 6"/>
                  <a:gd name="T4" fmla="*/ 21 w 21"/>
                  <a:gd name="T5" fmla="*/ 6 h 6"/>
                  <a:gd name="T6" fmla="*/ 0 w 21"/>
                  <a:gd name="T7" fmla="*/ 4 h 6"/>
                  <a:gd name="T8" fmla="*/ 4 w 21"/>
                  <a:gd name="T9" fmla="*/ 0 h 6"/>
                  <a:gd name="T10" fmla="*/ 0 60000 65536"/>
                  <a:gd name="T11" fmla="*/ 0 60000 65536"/>
                  <a:gd name="T12" fmla="*/ 0 60000 65536"/>
                  <a:gd name="T13" fmla="*/ 0 60000 65536"/>
                  <a:gd name="T14" fmla="*/ 0 60000 65536"/>
                  <a:gd name="T15" fmla="*/ 0 w 21"/>
                  <a:gd name="T16" fmla="*/ 0 h 6"/>
                  <a:gd name="T17" fmla="*/ 21 w 21"/>
                  <a:gd name="T18" fmla="*/ 6 h 6"/>
                </a:gdLst>
                <a:ahLst/>
                <a:cxnLst>
                  <a:cxn ang="T10">
                    <a:pos x="T0" y="T1"/>
                  </a:cxn>
                  <a:cxn ang="T11">
                    <a:pos x="T2" y="T3"/>
                  </a:cxn>
                  <a:cxn ang="T12">
                    <a:pos x="T4" y="T5"/>
                  </a:cxn>
                  <a:cxn ang="T13">
                    <a:pos x="T6" y="T7"/>
                  </a:cxn>
                  <a:cxn ang="T14">
                    <a:pos x="T8" y="T9"/>
                  </a:cxn>
                </a:cxnLst>
                <a:rect l="T15" t="T16" r="T17" b="T18"/>
                <a:pathLst>
                  <a:path w="21" h="6">
                    <a:moveTo>
                      <a:pt x="4" y="0"/>
                    </a:moveTo>
                    <a:lnTo>
                      <a:pt x="21" y="4"/>
                    </a:lnTo>
                    <a:lnTo>
                      <a:pt x="21" y="6"/>
                    </a:lnTo>
                    <a:lnTo>
                      <a:pt x="0" y="4"/>
                    </a:lnTo>
                    <a:lnTo>
                      <a:pt x="4"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60" name="Freeform 2036"/>
              <p:cNvSpPr>
                <a:spLocks/>
              </p:cNvSpPr>
              <p:nvPr/>
            </p:nvSpPr>
            <p:spPr bwMode="auto">
              <a:xfrm>
                <a:off x="4349" y="3286"/>
                <a:ext cx="5" cy="1"/>
              </a:xfrm>
              <a:custGeom>
                <a:avLst/>
                <a:gdLst>
                  <a:gd name="T0" fmla="*/ 0 w 21"/>
                  <a:gd name="T1" fmla="*/ 0 h 7"/>
                  <a:gd name="T2" fmla="*/ 21 w 21"/>
                  <a:gd name="T3" fmla="*/ 2 h 7"/>
                  <a:gd name="T4" fmla="*/ 21 w 21"/>
                  <a:gd name="T5" fmla="*/ 7 h 7"/>
                  <a:gd name="T6" fmla="*/ 0 w 21"/>
                  <a:gd name="T7" fmla="*/ 5 h 7"/>
                  <a:gd name="T8" fmla="*/ 0 w 21"/>
                  <a:gd name="T9" fmla="*/ 0 h 7"/>
                  <a:gd name="T10" fmla="*/ 0 60000 65536"/>
                  <a:gd name="T11" fmla="*/ 0 60000 65536"/>
                  <a:gd name="T12" fmla="*/ 0 60000 65536"/>
                  <a:gd name="T13" fmla="*/ 0 60000 65536"/>
                  <a:gd name="T14" fmla="*/ 0 60000 65536"/>
                  <a:gd name="T15" fmla="*/ 0 w 21"/>
                  <a:gd name="T16" fmla="*/ 0 h 7"/>
                  <a:gd name="T17" fmla="*/ 21 w 21"/>
                  <a:gd name="T18" fmla="*/ 7 h 7"/>
                </a:gdLst>
                <a:ahLst/>
                <a:cxnLst>
                  <a:cxn ang="T10">
                    <a:pos x="T0" y="T1"/>
                  </a:cxn>
                  <a:cxn ang="T11">
                    <a:pos x="T2" y="T3"/>
                  </a:cxn>
                  <a:cxn ang="T12">
                    <a:pos x="T4" y="T5"/>
                  </a:cxn>
                  <a:cxn ang="T13">
                    <a:pos x="T6" y="T7"/>
                  </a:cxn>
                  <a:cxn ang="T14">
                    <a:pos x="T8" y="T9"/>
                  </a:cxn>
                </a:cxnLst>
                <a:rect l="T15" t="T16" r="T17" b="T18"/>
                <a:pathLst>
                  <a:path w="21" h="7">
                    <a:moveTo>
                      <a:pt x="0" y="0"/>
                    </a:moveTo>
                    <a:lnTo>
                      <a:pt x="21" y="2"/>
                    </a:lnTo>
                    <a:lnTo>
                      <a:pt x="21" y="7"/>
                    </a:lnTo>
                    <a:lnTo>
                      <a:pt x="0" y="5"/>
                    </a:lnTo>
                    <a:lnTo>
                      <a:pt x="0"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61" name="Freeform 2037"/>
              <p:cNvSpPr>
                <a:spLocks/>
              </p:cNvSpPr>
              <p:nvPr/>
            </p:nvSpPr>
            <p:spPr bwMode="auto">
              <a:xfrm>
                <a:off x="4349" y="3287"/>
                <a:ext cx="5" cy="1"/>
              </a:xfrm>
              <a:custGeom>
                <a:avLst/>
                <a:gdLst>
                  <a:gd name="T0" fmla="*/ 0 w 21"/>
                  <a:gd name="T1" fmla="*/ 0 h 9"/>
                  <a:gd name="T2" fmla="*/ 21 w 21"/>
                  <a:gd name="T3" fmla="*/ 2 h 9"/>
                  <a:gd name="T4" fmla="*/ 21 w 21"/>
                  <a:gd name="T5" fmla="*/ 9 h 9"/>
                  <a:gd name="T6" fmla="*/ 0 w 21"/>
                  <a:gd name="T7" fmla="*/ 6 h 9"/>
                  <a:gd name="T8" fmla="*/ 0 w 21"/>
                  <a:gd name="T9" fmla="*/ 0 h 9"/>
                  <a:gd name="T10" fmla="*/ 0 60000 65536"/>
                  <a:gd name="T11" fmla="*/ 0 60000 65536"/>
                  <a:gd name="T12" fmla="*/ 0 60000 65536"/>
                  <a:gd name="T13" fmla="*/ 0 60000 65536"/>
                  <a:gd name="T14" fmla="*/ 0 60000 65536"/>
                  <a:gd name="T15" fmla="*/ 0 w 21"/>
                  <a:gd name="T16" fmla="*/ 0 h 9"/>
                  <a:gd name="T17" fmla="*/ 21 w 21"/>
                  <a:gd name="T18" fmla="*/ 9 h 9"/>
                </a:gdLst>
                <a:ahLst/>
                <a:cxnLst>
                  <a:cxn ang="T10">
                    <a:pos x="T0" y="T1"/>
                  </a:cxn>
                  <a:cxn ang="T11">
                    <a:pos x="T2" y="T3"/>
                  </a:cxn>
                  <a:cxn ang="T12">
                    <a:pos x="T4" y="T5"/>
                  </a:cxn>
                  <a:cxn ang="T13">
                    <a:pos x="T6" y="T7"/>
                  </a:cxn>
                  <a:cxn ang="T14">
                    <a:pos x="T8" y="T9"/>
                  </a:cxn>
                </a:cxnLst>
                <a:rect l="T15" t="T16" r="T17" b="T18"/>
                <a:pathLst>
                  <a:path w="21" h="9">
                    <a:moveTo>
                      <a:pt x="0" y="0"/>
                    </a:moveTo>
                    <a:lnTo>
                      <a:pt x="21" y="2"/>
                    </a:lnTo>
                    <a:lnTo>
                      <a:pt x="21" y="9"/>
                    </a:lnTo>
                    <a:lnTo>
                      <a:pt x="0" y="6"/>
                    </a:lnTo>
                    <a:lnTo>
                      <a:pt x="0"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62" name="Freeform 2038"/>
              <p:cNvSpPr>
                <a:spLocks/>
              </p:cNvSpPr>
              <p:nvPr/>
            </p:nvSpPr>
            <p:spPr bwMode="auto">
              <a:xfrm>
                <a:off x="4349" y="3288"/>
                <a:ext cx="5" cy="4"/>
              </a:xfrm>
              <a:custGeom>
                <a:avLst/>
                <a:gdLst>
                  <a:gd name="T0" fmla="*/ 2 w 23"/>
                  <a:gd name="T1" fmla="*/ 0 h 23"/>
                  <a:gd name="T2" fmla="*/ 23 w 23"/>
                  <a:gd name="T3" fmla="*/ 3 h 23"/>
                  <a:gd name="T4" fmla="*/ 21 w 23"/>
                  <a:gd name="T5" fmla="*/ 23 h 23"/>
                  <a:gd name="T6" fmla="*/ 0 w 23"/>
                  <a:gd name="T7" fmla="*/ 20 h 23"/>
                  <a:gd name="T8" fmla="*/ 2 w 23"/>
                  <a:gd name="T9" fmla="*/ 0 h 23"/>
                  <a:gd name="T10" fmla="*/ 0 60000 65536"/>
                  <a:gd name="T11" fmla="*/ 0 60000 65536"/>
                  <a:gd name="T12" fmla="*/ 0 60000 65536"/>
                  <a:gd name="T13" fmla="*/ 0 60000 65536"/>
                  <a:gd name="T14" fmla="*/ 0 60000 65536"/>
                  <a:gd name="T15" fmla="*/ 0 w 23"/>
                  <a:gd name="T16" fmla="*/ 0 h 23"/>
                  <a:gd name="T17" fmla="*/ 23 w 23"/>
                  <a:gd name="T18" fmla="*/ 23 h 23"/>
                </a:gdLst>
                <a:ahLst/>
                <a:cxnLst>
                  <a:cxn ang="T10">
                    <a:pos x="T0" y="T1"/>
                  </a:cxn>
                  <a:cxn ang="T11">
                    <a:pos x="T2" y="T3"/>
                  </a:cxn>
                  <a:cxn ang="T12">
                    <a:pos x="T4" y="T5"/>
                  </a:cxn>
                  <a:cxn ang="T13">
                    <a:pos x="T6" y="T7"/>
                  </a:cxn>
                  <a:cxn ang="T14">
                    <a:pos x="T8" y="T9"/>
                  </a:cxn>
                </a:cxnLst>
                <a:rect l="T15" t="T16" r="T17" b="T18"/>
                <a:pathLst>
                  <a:path w="23" h="23">
                    <a:moveTo>
                      <a:pt x="2" y="0"/>
                    </a:moveTo>
                    <a:lnTo>
                      <a:pt x="23" y="3"/>
                    </a:lnTo>
                    <a:lnTo>
                      <a:pt x="21" y="23"/>
                    </a:lnTo>
                    <a:lnTo>
                      <a:pt x="0" y="20"/>
                    </a:lnTo>
                    <a:lnTo>
                      <a:pt x="2"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63" name="Freeform 2039"/>
              <p:cNvSpPr>
                <a:spLocks/>
              </p:cNvSpPr>
              <p:nvPr/>
            </p:nvSpPr>
            <p:spPr bwMode="auto">
              <a:xfrm>
                <a:off x="4348" y="3292"/>
                <a:ext cx="5" cy="6"/>
              </a:xfrm>
              <a:custGeom>
                <a:avLst/>
                <a:gdLst>
                  <a:gd name="T0" fmla="*/ 3 w 24"/>
                  <a:gd name="T1" fmla="*/ 0 h 29"/>
                  <a:gd name="T2" fmla="*/ 24 w 24"/>
                  <a:gd name="T3" fmla="*/ 3 h 29"/>
                  <a:gd name="T4" fmla="*/ 20 w 24"/>
                  <a:gd name="T5" fmla="*/ 29 h 29"/>
                  <a:gd name="T6" fmla="*/ 0 w 24"/>
                  <a:gd name="T7" fmla="*/ 26 h 29"/>
                  <a:gd name="T8" fmla="*/ 3 w 24"/>
                  <a:gd name="T9" fmla="*/ 0 h 29"/>
                  <a:gd name="T10" fmla="*/ 0 60000 65536"/>
                  <a:gd name="T11" fmla="*/ 0 60000 65536"/>
                  <a:gd name="T12" fmla="*/ 0 60000 65536"/>
                  <a:gd name="T13" fmla="*/ 0 60000 65536"/>
                  <a:gd name="T14" fmla="*/ 0 60000 65536"/>
                  <a:gd name="T15" fmla="*/ 0 w 24"/>
                  <a:gd name="T16" fmla="*/ 0 h 29"/>
                  <a:gd name="T17" fmla="*/ 24 w 24"/>
                  <a:gd name="T18" fmla="*/ 29 h 29"/>
                </a:gdLst>
                <a:ahLst/>
                <a:cxnLst>
                  <a:cxn ang="T10">
                    <a:pos x="T0" y="T1"/>
                  </a:cxn>
                  <a:cxn ang="T11">
                    <a:pos x="T2" y="T3"/>
                  </a:cxn>
                  <a:cxn ang="T12">
                    <a:pos x="T4" y="T5"/>
                  </a:cxn>
                  <a:cxn ang="T13">
                    <a:pos x="T6" y="T7"/>
                  </a:cxn>
                  <a:cxn ang="T14">
                    <a:pos x="T8" y="T9"/>
                  </a:cxn>
                </a:cxnLst>
                <a:rect l="T15" t="T16" r="T17" b="T18"/>
                <a:pathLst>
                  <a:path w="24" h="29">
                    <a:moveTo>
                      <a:pt x="3" y="0"/>
                    </a:moveTo>
                    <a:lnTo>
                      <a:pt x="24" y="3"/>
                    </a:lnTo>
                    <a:lnTo>
                      <a:pt x="20" y="29"/>
                    </a:lnTo>
                    <a:lnTo>
                      <a:pt x="0" y="26"/>
                    </a:lnTo>
                    <a:lnTo>
                      <a:pt x="3"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64" name="Freeform 2040"/>
              <p:cNvSpPr>
                <a:spLocks/>
              </p:cNvSpPr>
              <p:nvPr/>
            </p:nvSpPr>
            <p:spPr bwMode="auto">
              <a:xfrm>
                <a:off x="4348" y="3297"/>
                <a:ext cx="4" cy="8"/>
              </a:xfrm>
              <a:custGeom>
                <a:avLst/>
                <a:gdLst>
                  <a:gd name="T0" fmla="*/ 2 w 22"/>
                  <a:gd name="T1" fmla="*/ 0 h 38"/>
                  <a:gd name="T2" fmla="*/ 22 w 22"/>
                  <a:gd name="T3" fmla="*/ 3 h 38"/>
                  <a:gd name="T4" fmla="*/ 19 w 22"/>
                  <a:gd name="T5" fmla="*/ 38 h 38"/>
                  <a:gd name="T6" fmla="*/ 0 w 22"/>
                  <a:gd name="T7" fmla="*/ 34 h 38"/>
                  <a:gd name="T8" fmla="*/ 2 w 22"/>
                  <a:gd name="T9" fmla="*/ 0 h 38"/>
                  <a:gd name="T10" fmla="*/ 0 60000 65536"/>
                  <a:gd name="T11" fmla="*/ 0 60000 65536"/>
                  <a:gd name="T12" fmla="*/ 0 60000 65536"/>
                  <a:gd name="T13" fmla="*/ 0 60000 65536"/>
                  <a:gd name="T14" fmla="*/ 0 60000 65536"/>
                  <a:gd name="T15" fmla="*/ 0 w 22"/>
                  <a:gd name="T16" fmla="*/ 0 h 38"/>
                  <a:gd name="T17" fmla="*/ 22 w 22"/>
                  <a:gd name="T18" fmla="*/ 38 h 38"/>
                </a:gdLst>
                <a:ahLst/>
                <a:cxnLst>
                  <a:cxn ang="T10">
                    <a:pos x="T0" y="T1"/>
                  </a:cxn>
                  <a:cxn ang="T11">
                    <a:pos x="T2" y="T3"/>
                  </a:cxn>
                  <a:cxn ang="T12">
                    <a:pos x="T4" y="T5"/>
                  </a:cxn>
                  <a:cxn ang="T13">
                    <a:pos x="T6" y="T7"/>
                  </a:cxn>
                  <a:cxn ang="T14">
                    <a:pos x="T8" y="T9"/>
                  </a:cxn>
                </a:cxnLst>
                <a:rect l="T15" t="T16" r="T17" b="T18"/>
                <a:pathLst>
                  <a:path w="22" h="38">
                    <a:moveTo>
                      <a:pt x="2" y="0"/>
                    </a:moveTo>
                    <a:lnTo>
                      <a:pt x="22" y="3"/>
                    </a:lnTo>
                    <a:lnTo>
                      <a:pt x="19" y="38"/>
                    </a:lnTo>
                    <a:lnTo>
                      <a:pt x="0" y="34"/>
                    </a:lnTo>
                    <a:lnTo>
                      <a:pt x="2"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65" name="Freeform 2041"/>
              <p:cNvSpPr>
                <a:spLocks/>
              </p:cNvSpPr>
              <p:nvPr/>
            </p:nvSpPr>
            <p:spPr bwMode="auto">
              <a:xfrm>
                <a:off x="4347" y="3304"/>
                <a:ext cx="5" cy="8"/>
              </a:xfrm>
              <a:custGeom>
                <a:avLst/>
                <a:gdLst>
                  <a:gd name="T0" fmla="*/ 4 w 23"/>
                  <a:gd name="T1" fmla="*/ 0 h 41"/>
                  <a:gd name="T2" fmla="*/ 23 w 23"/>
                  <a:gd name="T3" fmla="*/ 4 h 41"/>
                  <a:gd name="T4" fmla="*/ 21 w 23"/>
                  <a:gd name="T5" fmla="*/ 41 h 41"/>
                  <a:gd name="T6" fmla="*/ 0 w 23"/>
                  <a:gd name="T7" fmla="*/ 41 h 41"/>
                  <a:gd name="T8" fmla="*/ 4 w 23"/>
                  <a:gd name="T9" fmla="*/ 0 h 41"/>
                  <a:gd name="T10" fmla="*/ 0 60000 65536"/>
                  <a:gd name="T11" fmla="*/ 0 60000 65536"/>
                  <a:gd name="T12" fmla="*/ 0 60000 65536"/>
                  <a:gd name="T13" fmla="*/ 0 60000 65536"/>
                  <a:gd name="T14" fmla="*/ 0 60000 65536"/>
                  <a:gd name="T15" fmla="*/ 0 w 23"/>
                  <a:gd name="T16" fmla="*/ 0 h 41"/>
                  <a:gd name="T17" fmla="*/ 23 w 23"/>
                  <a:gd name="T18" fmla="*/ 41 h 41"/>
                </a:gdLst>
                <a:ahLst/>
                <a:cxnLst>
                  <a:cxn ang="T10">
                    <a:pos x="T0" y="T1"/>
                  </a:cxn>
                  <a:cxn ang="T11">
                    <a:pos x="T2" y="T3"/>
                  </a:cxn>
                  <a:cxn ang="T12">
                    <a:pos x="T4" y="T5"/>
                  </a:cxn>
                  <a:cxn ang="T13">
                    <a:pos x="T6" y="T7"/>
                  </a:cxn>
                  <a:cxn ang="T14">
                    <a:pos x="T8" y="T9"/>
                  </a:cxn>
                </a:cxnLst>
                <a:rect l="T15" t="T16" r="T17" b="T18"/>
                <a:pathLst>
                  <a:path w="23" h="41">
                    <a:moveTo>
                      <a:pt x="4" y="0"/>
                    </a:moveTo>
                    <a:lnTo>
                      <a:pt x="23" y="4"/>
                    </a:lnTo>
                    <a:lnTo>
                      <a:pt x="21" y="41"/>
                    </a:lnTo>
                    <a:lnTo>
                      <a:pt x="0" y="41"/>
                    </a:lnTo>
                    <a:lnTo>
                      <a:pt x="4"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66" name="Freeform 2042"/>
              <p:cNvSpPr>
                <a:spLocks/>
              </p:cNvSpPr>
              <p:nvPr/>
            </p:nvSpPr>
            <p:spPr bwMode="auto">
              <a:xfrm>
                <a:off x="4347" y="3312"/>
                <a:ext cx="4" cy="9"/>
              </a:xfrm>
              <a:custGeom>
                <a:avLst/>
                <a:gdLst>
                  <a:gd name="T0" fmla="*/ 2 w 23"/>
                  <a:gd name="T1" fmla="*/ 0 h 46"/>
                  <a:gd name="T2" fmla="*/ 23 w 23"/>
                  <a:gd name="T3" fmla="*/ 0 h 46"/>
                  <a:gd name="T4" fmla="*/ 19 w 23"/>
                  <a:gd name="T5" fmla="*/ 46 h 46"/>
                  <a:gd name="T6" fmla="*/ 0 w 23"/>
                  <a:gd name="T7" fmla="*/ 46 h 46"/>
                  <a:gd name="T8" fmla="*/ 2 w 23"/>
                  <a:gd name="T9" fmla="*/ 0 h 46"/>
                  <a:gd name="T10" fmla="*/ 0 60000 65536"/>
                  <a:gd name="T11" fmla="*/ 0 60000 65536"/>
                  <a:gd name="T12" fmla="*/ 0 60000 65536"/>
                  <a:gd name="T13" fmla="*/ 0 60000 65536"/>
                  <a:gd name="T14" fmla="*/ 0 60000 65536"/>
                  <a:gd name="T15" fmla="*/ 0 w 23"/>
                  <a:gd name="T16" fmla="*/ 0 h 46"/>
                  <a:gd name="T17" fmla="*/ 23 w 23"/>
                  <a:gd name="T18" fmla="*/ 46 h 46"/>
                </a:gdLst>
                <a:ahLst/>
                <a:cxnLst>
                  <a:cxn ang="T10">
                    <a:pos x="T0" y="T1"/>
                  </a:cxn>
                  <a:cxn ang="T11">
                    <a:pos x="T2" y="T3"/>
                  </a:cxn>
                  <a:cxn ang="T12">
                    <a:pos x="T4" y="T5"/>
                  </a:cxn>
                  <a:cxn ang="T13">
                    <a:pos x="T6" y="T7"/>
                  </a:cxn>
                  <a:cxn ang="T14">
                    <a:pos x="T8" y="T9"/>
                  </a:cxn>
                </a:cxnLst>
                <a:rect l="T15" t="T16" r="T17" b="T18"/>
                <a:pathLst>
                  <a:path w="23" h="46">
                    <a:moveTo>
                      <a:pt x="2" y="0"/>
                    </a:moveTo>
                    <a:lnTo>
                      <a:pt x="23" y="0"/>
                    </a:lnTo>
                    <a:lnTo>
                      <a:pt x="19" y="46"/>
                    </a:lnTo>
                    <a:lnTo>
                      <a:pt x="0" y="46"/>
                    </a:lnTo>
                    <a:lnTo>
                      <a:pt x="2"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67" name="Freeform 2043"/>
              <p:cNvSpPr>
                <a:spLocks/>
              </p:cNvSpPr>
              <p:nvPr/>
            </p:nvSpPr>
            <p:spPr bwMode="auto">
              <a:xfrm>
                <a:off x="4345" y="3321"/>
                <a:ext cx="6" cy="11"/>
              </a:xfrm>
              <a:custGeom>
                <a:avLst/>
                <a:gdLst>
                  <a:gd name="T0" fmla="*/ 7 w 26"/>
                  <a:gd name="T1" fmla="*/ 0 h 52"/>
                  <a:gd name="T2" fmla="*/ 26 w 26"/>
                  <a:gd name="T3" fmla="*/ 0 h 52"/>
                  <a:gd name="T4" fmla="*/ 20 w 26"/>
                  <a:gd name="T5" fmla="*/ 52 h 52"/>
                  <a:gd name="T6" fmla="*/ 0 w 26"/>
                  <a:gd name="T7" fmla="*/ 48 h 52"/>
                  <a:gd name="T8" fmla="*/ 7 w 26"/>
                  <a:gd name="T9" fmla="*/ 0 h 52"/>
                  <a:gd name="T10" fmla="*/ 0 60000 65536"/>
                  <a:gd name="T11" fmla="*/ 0 60000 65536"/>
                  <a:gd name="T12" fmla="*/ 0 60000 65536"/>
                  <a:gd name="T13" fmla="*/ 0 60000 65536"/>
                  <a:gd name="T14" fmla="*/ 0 60000 65536"/>
                  <a:gd name="T15" fmla="*/ 0 w 26"/>
                  <a:gd name="T16" fmla="*/ 0 h 52"/>
                  <a:gd name="T17" fmla="*/ 26 w 26"/>
                  <a:gd name="T18" fmla="*/ 52 h 52"/>
                </a:gdLst>
                <a:ahLst/>
                <a:cxnLst>
                  <a:cxn ang="T10">
                    <a:pos x="T0" y="T1"/>
                  </a:cxn>
                  <a:cxn ang="T11">
                    <a:pos x="T2" y="T3"/>
                  </a:cxn>
                  <a:cxn ang="T12">
                    <a:pos x="T4" y="T5"/>
                  </a:cxn>
                  <a:cxn ang="T13">
                    <a:pos x="T6" y="T7"/>
                  </a:cxn>
                  <a:cxn ang="T14">
                    <a:pos x="T8" y="T9"/>
                  </a:cxn>
                </a:cxnLst>
                <a:rect l="T15" t="T16" r="T17" b="T18"/>
                <a:pathLst>
                  <a:path w="26" h="52">
                    <a:moveTo>
                      <a:pt x="7" y="0"/>
                    </a:moveTo>
                    <a:lnTo>
                      <a:pt x="26" y="0"/>
                    </a:lnTo>
                    <a:lnTo>
                      <a:pt x="20" y="52"/>
                    </a:lnTo>
                    <a:lnTo>
                      <a:pt x="0" y="48"/>
                    </a:lnTo>
                    <a:lnTo>
                      <a:pt x="7"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68" name="Freeform 2044"/>
              <p:cNvSpPr>
                <a:spLocks/>
              </p:cNvSpPr>
              <p:nvPr/>
            </p:nvSpPr>
            <p:spPr bwMode="auto">
              <a:xfrm>
                <a:off x="4345" y="3331"/>
                <a:ext cx="4" cy="11"/>
              </a:xfrm>
              <a:custGeom>
                <a:avLst/>
                <a:gdLst>
                  <a:gd name="T0" fmla="*/ 2 w 22"/>
                  <a:gd name="T1" fmla="*/ 0 h 58"/>
                  <a:gd name="T2" fmla="*/ 22 w 22"/>
                  <a:gd name="T3" fmla="*/ 4 h 58"/>
                  <a:gd name="T4" fmla="*/ 20 w 22"/>
                  <a:gd name="T5" fmla="*/ 58 h 58"/>
                  <a:gd name="T6" fmla="*/ 0 w 22"/>
                  <a:gd name="T7" fmla="*/ 56 h 58"/>
                  <a:gd name="T8" fmla="*/ 2 w 22"/>
                  <a:gd name="T9" fmla="*/ 0 h 58"/>
                  <a:gd name="T10" fmla="*/ 0 60000 65536"/>
                  <a:gd name="T11" fmla="*/ 0 60000 65536"/>
                  <a:gd name="T12" fmla="*/ 0 60000 65536"/>
                  <a:gd name="T13" fmla="*/ 0 60000 65536"/>
                  <a:gd name="T14" fmla="*/ 0 60000 65536"/>
                  <a:gd name="T15" fmla="*/ 0 w 22"/>
                  <a:gd name="T16" fmla="*/ 0 h 58"/>
                  <a:gd name="T17" fmla="*/ 22 w 22"/>
                  <a:gd name="T18" fmla="*/ 58 h 58"/>
                </a:gdLst>
                <a:ahLst/>
                <a:cxnLst>
                  <a:cxn ang="T10">
                    <a:pos x="T0" y="T1"/>
                  </a:cxn>
                  <a:cxn ang="T11">
                    <a:pos x="T2" y="T3"/>
                  </a:cxn>
                  <a:cxn ang="T12">
                    <a:pos x="T4" y="T5"/>
                  </a:cxn>
                  <a:cxn ang="T13">
                    <a:pos x="T6" y="T7"/>
                  </a:cxn>
                  <a:cxn ang="T14">
                    <a:pos x="T8" y="T9"/>
                  </a:cxn>
                </a:cxnLst>
                <a:rect l="T15" t="T16" r="T17" b="T18"/>
                <a:pathLst>
                  <a:path w="22" h="58">
                    <a:moveTo>
                      <a:pt x="2" y="0"/>
                    </a:moveTo>
                    <a:lnTo>
                      <a:pt x="22" y="4"/>
                    </a:lnTo>
                    <a:lnTo>
                      <a:pt x="20" y="58"/>
                    </a:lnTo>
                    <a:lnTo>
                      <a:pt x="0" y="56"/>
                    </a:lnTo>
                    <a:lnTo>
                      <a:pt x="2"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69" name="Freeform 2045"/>
              <p:cNvSpPr>
                <a:spLocks/>
              </p:cNvSpPr>
              <p:nvPr/>
            </p:nvSpPr>
            <p:spPr bwMode="auto">
              <a:xfrm>
                <a:off x="4344" y="3342"/>
                <a:ext cx="5" cy="13"/>
              </a:xfrm>
              <a:custGeom>
                <a:avLst/>
                <a:gdLst>
                  <a:gd name="T0" fmla="*/ 6 w 26"/>
                  <a:gd name="T1" fmla="*/ 0 h 63"/>
                  <a:gd name="T2" fmla="*/ 26 w 26"/>
                  <a:gd name="T3" fmla="*/ 2 h 63"/>
                  <a:gd name="T4" fmla="*/ 21 w 26"/>
                  <a:gd name="T5" fmla="*/ 63 h 63"/>
                  <a:gd name="T6" fmla="*/ 0 w 26"/>
                  <a:gd name="T7" fmla="*/ 60 h 63"/>
                  <a:gd name="T8" fmla="*/ 6 w 26"/>
                  <a:gd name="T9" fmla="*/ 0 h 63"/>
                  <a:gd name="T10" fmla="*/ 0 60000 65536"/>
                  <a:gd name="T11" fmla="*/ 0 60000 65536"/>
                  <a:gd name="T12" fmla="*/ 0 60000 65536"/>
                  <a:gd name="T13" fmla="*/ 0 60000 65536"/>
                  <a:gd name="T14" fmla="*/ 0 60000 65536"/>
                  <a:gd name="T15" fmla="*/ 0 w 26"/>
                  <a:gd name="T16" fmla="*/ 0 h 63"/>
                  <a:gd name="T17" fmla="*/ 26 w 26"/>
                  <a:gd name="T18" fmla="*/ 63 h 63"/>
                </a:gdLst>
                <a:ahLst/>
                <a:cxnLst>
                  <a:cxn ang="T10">
                    <a:pos x="T0" y="T1"/>
                  </a:cxn>
                  <a:cxn ang="T11">
                    <a:pos x="T2" y="T3"/>
                  </a:cxn>
                  <a:cxn ang="T12">
                    <a:pos x="T4" y="T5"/>
                  </a:cxn>
                  <a:cxn ang="T13">
                    <a:pos x="T6" y="T7"/>
                  </a:cxn>
                  <a:cxn ang="T14">
                    <a:pos x="T8" y="T9"/>
                  </a:cxn>
                </a:cxnLst>
                <a:rect l="T15" t="T16" r="T17" b="T18"/>
                <a:pathLst>
                  <a:path w="26" h="63">
                    <a:moveTo>
                      <a:pt x="6" y="0"/>
                    </a:moveTo>
                    <a:lnTo>
                      <a:pt x="26" y="2"/>
                    </a:lnTo>
                    <a:lnTo>
                      <a:pt x="21" y="63"/>
                    </a:lnTo>
                    <a:lnTo>
                      <a:pt x="0" y="60"/>
                    </a:lnTo>
                    <a:lnTo>
                      <a:pt x="6"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70" name="Freeform 2046"/>
              <p:cNvSpPr>
                <a:spLocks/>
              </p:cNvSpPr>
              <p:nvPr/>
            </p:nvSpPr>
            <p:spPr bwMode="auto">
              <a:xfrm>
                <a:off x="4343" y="3354"/>
                <a:ext cx="5" cy="13"/>
              </a:xfrm>
              <a:custGeom>
                <a:avLst/>
                <a:gdLst>
                  <a:gd name="T0" fmla="*/ 6 w 27"/>
                  <a:gd name="T1" fmla="*/ 0 h 66"/>
                  <a:gd name="T2" fmla="*/ 27 w 27"/>
                  <a:gd name="T3" fmla="*/ 3 h 66"/>
                  <a:gd name="T4" fmla="*/ 21 w 27"/>
                  <a:gd name="T5" fmla="*/ 66 h 66"/>
                  <a:gd name="T6" fmla="*/ 0 w 27"/>
                  <a:gd name="T7" fmla="*/ 63 h 66"/>
                  <a:gd name="T8" fmla="*/ 6 w 27"/>
                  <a:gd name="T9" fmla="*/ 0 h 66"/>
                  <a:gd name="T10" fmla="*/ 0 60000 65536"/>
                  <a:gd name="T11" fmla="*/ 0 60000 65536"/>
                  <a:gd name="T12" fmla="*/ 0 60000 65536"/>
                  <a:gd name="T13" fmla="*/ 0 60000 65536"/>
                  <a:gd name="T14" fmla="*/ 0 60000 65536"/>
                  <a:gd name="T15" fmla="*/ 0 w 27"/>
                  <a:gd name="T16" fmla="*/ 0 h 66"/>
                  <a:gd name="T17" fmla="*/ 27 w 27"/>
                  <a:gd name="T18" fmla="*/ 66 h 66"/>
                </a:gdLst>
                <a:ahLst/>
                <a:cxnLst>
                  <a:cxn ang="T10">
                    <a:pos x="T0" y="T1"/>
                  </a:cxn>
                  <a:cxn ang="T11">
                    <a:pos x="T2" y="T3"/>
                  </a:cxn>
                  <a:cxn ang="T12">
                    <a:pos x="T4" y="T5"/>
                  </a:cxn>
                  <a:cxn ang="T13">
                    <a:pos x="T6" y="T7"/>
                  </a:cxn>
                  <a:cxn ang="T14">
                    <a:pos x="T8" y="T9"/>
                  </a:cxn>
                </a:cxnLst>
                <a:rect l="T15" t="T16" r="T17" b="T18"/>
                <a:pathLst>
                  <a:path w="27" h="66">
                    <a:moveTo>
                      <a:pt x="6" y="0"/>
                    </a:moveTo>
                    <a:lnTo>
                      <a:pt x="27" y="3"/>
                    </a:lnTo>
                    <a:lnTo>
                      <a:pt x="21" y="66"/>
                    </a:lnTo>
                    <a:lnTo>
                      <a:pt x="0" y="63"/>
                    </a:lnTo>
                    <a:lnTo>
                      <a:pt x="6"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71" name="Freeform 2047"/>
              <p:cNvSpPr>
                <a:spLocks/>
              </p:cNvSpPr>
              <p:nvPr/>
            </p:nvSpPr>
            <p:spPr bwMode="auto">
              <a:xfrm>
                <a:off x="4342" y="3367"/>
                <a:ext cx="5" cy="14"/>
              </a:xfrm>
              <a:custGeom>
                <a:avLst/>
                <a:gdLst>
                  <a:gd name="T0" fmla="*/ 3 w 24"/>
                  <a:gd name="T1" fmla="*/ 0 h 70"/>
                  <a:gd name="T2" fmla="*/ 24 w 24"/>
                  <a:gd name="T3" fmla="*/ 3 h 70"/>
                  <a:gd name="T4" fmla="*/ 20 w 24"/>
                  <a:gd name="T5" fmla="*/ 70 h 70"/>
                  <a:gd name="T6" fmla="*/ 0 w 24"/>
                  <a:gd name="T7" fmla="*/ 70 h 70"/>
                  <a:gd name="T8" fmla="*/ 3 w 24"/>
                  <a:gd name="T9" fmla="*/ 0 h 70"/>
                  <a:gd name="T10" fmla="*/ 0 60000 65536"/>
                  <a:gd name="T11" fmla="*/ 0 60000 65536"/>
                  <a:gd name="T12" fmla="*/ 0 60000 65536"/>
                  <a:gd name="T13" fmla="*/ 0 60000 65536"/>
                  <a:gd name="T14" fmla="*/ 0 60000 65536"/>
                  <a:gd name="T15" fmla="*/ 0 w 24"/>
                  <a:gd name="T16" fmla="*/ 0 h 70"/>
                  <a:gd name="T17" fmla="*/ 24 w 24"/>
                  <a:gd name="T18" fmla="*/ 70 h 70"/>
                </a:gdLst>
                <a:ahLst/>
                <a:cxnLst>
                  <a:cxn ang="T10">
                    <a:pos x="T0" y="T1"/>
                  </a:cxn>
                  <a:cxn ang="T11">
                    <a:pos x="T2" y="T3"/>
                  </a:cxn>
                  <a:cxn ang="T12">
                    <a:pos x="T4" y="T5"/>
                  </a:cxn>
                  <a:cxn ang="T13">
                    <a:pos x="T6" y="T7"/>
                  </a:cxn>
                  <a:cxn ang="T14">
                    <a:pos x="T8" y="T9"/>
                  </a:cxn>
                </a:cxnLst>
                <a:rect l="T15" t="T16" r="T17" b="T18"/>
                <a:pathLst>
                  <a:path w="24" h="70">
                    <a:moveTo>
                      <a:pt x="3" y="0"/>
                    </a:moveTo>
                    <a:lnTo>
                      <a:pt x="24" y="3"/>
                    </a:lnTo>
                    <a:lnTo>
                      <a:pt x="20" y="70"/>
                    </a:lnTo>
                    <a:lnTo>
                      <a:pt x="0" y="70"/>
                    </a:lnTo>
                    <a:lnTo>
                      <a:pt x="3"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72" name="Freeform 2048"/>
              <p:cNvSpPr>
                <a:spLocks/>
              </p:cNvSpPr>
              <p:nvPr/>
            </p:nvSpPr>
            <p:spPr bwMode="auto">
              <a:xfrm>
                <a:off x="4341" y="3381"/>
                <a:ext cx="5" cy="13"/>
              </a:xfrm>
              <a:custGeom>
                <a:avLst/>
                <a:gdLst>
                  <a:gd name="T0" fmla="*/ 6 w 26"/>
                  <a:gd name="T1" fmla="*/ 0 h 69"/>
                  <a:gd name="T2" fmla="*/ 26 w 26"/>
                  <a:gd name="T3" fmla="*/ 0 h 69"/>
                  <a:gd name="T4" fmla="*/ 21 w 26"/>
                  <a:gd name="T5" fmla="*/ 69 h 69"/>
                  <a:gd name="T6" fmla="*/ 0 w 26"/>
                  <a:gd name="T7" fmla="*/ 69 h 69"/>
                  <a:gd name="T8" fmla="*/ 6 w 26"/>
                  <a:gd name="T9" fmla="*/ 0 h 69"/>
                  <a:gd name="T10" fmla="*/ 0 60000 65536"/>
                  <a:gd name="T11" fmla="*/ 0 60000 65536"/>
                  <a:gd name="T12" fmla="*/ 0 60000 65536"/>
                  <a:gd name="T13" fmla="*/ 0 60000 65536"/>
                  <a:gd name="T14" fmla="*/ 0 60000 65536"/>
                  <a:gd name="T15" fmla="*/ 0 w 26"/>
                  <a:gd name="T16" fmla="*/ 0 h 69"/>
                  <a:gd name="T17" fmla="*/ 26 w 26"/>
                  <a:gd name="T18" fmla="*/ 69 h 69"/>
                </a:gdLst>
                <a:ahLst/>
                <a:cxnLst>
                  <a:cxn ang="T10">
                    <a:pos x="T0" y="T1"/>
                  </a:cxn>
                  <a:cxn ang="T11">
                    <a:pos x="T2" y="T3"/>
                  </a:cxn>
                  <a:cxn ang="T12">
                    <a:pos x="T4" y="T5"/>
                  </a:cxn>
                  <a:cxn ang="T13">
                    <a:pos x="T6" y="T7"/>
                  </a:cxn>
                  <a:cxn ang="T14">
                    <a:pos x="T8" y="T9"/>
                  </a:cxn>
                </a:cxnLst>
                <a:rect l="T15" t="T16" r="T17" b="T18"/>
                <a:pathLst>
                  <a:path w="26" h="69">
                    <a:moveTo>
                      <a:pt x="6" y="0"/>
                    </a:moveTo>
                    <a:lnTo>
                      <a:pt x="26" y="0"/>
                    </a:lnTo>
                    <a:lnTo>
                      <a:pt x="21" y="69"/>
                    </a:lnTo>
                    <a:lnTo>
                      <a:pt x="0" y="69"/>
                    </a:lnTo>
                    <a:lnTo>
                      <a:pt x="6"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73" name="Freeform 2049"/>
              <p:cNvSpPr>
                <a:spLocks/>
              </p:cNvSpPr>
              <p:nvPr/>
            </p:nvSpPr>
            <p:spPr bwMode="auto">
              <a:xfrm>
                <a:off x="4340" y="3394"/>
                <a:ext cx="5" cy="15"/>
              </a:xfrm>
              <a:custGeom>
                <a:avLst/>
                <a:gdLst>
                  <a:gd name="T0" fmla="*/ 2 w 23"/>
                  <a:gd name="T1" fmla="*/ 0 h 75"/>
                  <a:gd name="T2" fmla="*/ 23 w 23"/>
                  <a:gd name="T3" fmla="*/ 0 h 75"/>
                  <a:gd name="T4" fmla="*/ 19 w 23"/>
                  <a:gd name="T5" fmla="*/ 75 h 75"/>
                  <a:gd name="T6" fmla="*/ 0 w 23"/>
                  <a:gd name="T7" fmla="*/ 71 h 75"/>
                  <a:gd name="T8" fmla="*/ 2 w 23"/>
                  <a:gd name="T9" fmla="*/ 0 h 75"/>
                  <a:gd name="T10" fmla="*/ 0 60000 65536"/>
                  <a:gd name="T11" fmla="*/ 0 60000 65536"/>
                  <a:gd name="T12" fmla="*/ 0 60000 65536"/>
                  <a:gd name="T13" fmla="*/ 0 60000 65536"/>
                  <a:gd name="T14" fmla="*/ 0 60000 65536"/>
                  <a:gd name="T15" fmla="*/ 0 w 23"/>
                  <a:gd name="T16" fmla="*/ 0 h 75"/>
                  <a:gd name="T17" fmla="*/ 23 w 23"/>
                  <a:gd name="T18" fmla="*/ 75 h 75"/>
                </a:gdLst>
                <a:ahLst/>
                <a:cxnLst>
                  <a:cxn ang="T10">
                    <a:pos x="T0" y="T1"/>
                  </a:cxn>
                  <a:cxn ang="T11">
                    <a:pos x="T2" y="T3"/>
                  </a:cxn>
                  <a:cxn ang="T12">
                    <a:pos x="T4" y="T5"/>
                  </a:cxn>
                  <a:cxn ang="T13">
                    <a:pos x="T6" y="T7"/>
                  </a:cxn>
                  <a:cxn ang="T14">
                    <a:pos x="T8" y="T9"/>
                  </a:cxn>
                </a:cxnLst>
                <a:rect l="T15" t="T16" r="T17" b="T18"/>
                <a:pathLst>
                  <a:path w="23" h="75">
                    <a:moveTo>
                      <a:pt x="2" y="0"/>
                    </a:moveTo>
                    <a:lnTo>
                      <a:pt x="23" y="0"/>
                    </a:lnTo>
                    <a:lnTo>
                      <a:pt x="19" y="75"/>
                    </a:lnTo>
                    <a:lnTo>
                      <a:pt x="0" y="71"/>
                    </a:lnTo>
                    <a:lnTo>
                      <a:pt x="2"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74" name="Freeform 2050"/>
              <p:cNvSpPr>
                <a:spLocks/>
              </p:cNvSpPr>
              <p:nvPr/>
            </p:nvSpPr>
            <p:spPr bwMode="auto">
              <a:xfrm>
                <a:off x="4339" y="3409"/>
                <a:ext cx="5" cy="30"/>
              </a:xfrm>
              <a:custGeom>
                <a:avLst/>
                <a:gdLst>
                  <a:gd name="T0" fmla="*/ 9 w 28"/>
                  <a:gd name="T1" fmla="*/ 0 h 153"/>
                  <a:gd name="T2" fmla="*/ 28 w 28"/>
                  <a:gd name="T3" fmla="*/ 4 h 153"/>
                  <a:gd name="T4" fmla="*/ 20 w 28"/>
                  <a:gd name="T5" fmla="*/ 153 h 153"/>
                  <a:gd name="T6" fmla="*/ 0 w 28"/>
                  <a:gd name="T7" fmla="*/ 153 h 153"/>
                  <a:gd name="T8" fmla="*/ 9 w 28"/>
                  <a:gd name="T9" fmla="*/ 0 h 153"/>
                  <a:gd name="T10" fmla="*/ 0 60000 65536"/>
                  <a:gd name="T11" fmla="*/ 0 60000 65536"/>
                  <a:gd name="T12" fmla="*/ 0 60000 65536"/>
                  <a:gd name="T13" fmla="*/ 0 60000 65536"/>
                  <a:gd name="T14" fmla="*/ 0 60000 65536"/>
                  <a:gd name="T15" fmla="*/ 0 w 28"/>
                  <a:gd name="T16" fmla="*/ 0 h 153"/>
                  <a:gd name="T17" fmla="*/ 28 w 28"/>
                  <a:gd name="T18" fmla="*/ 153 h 153"/>
                </a:gdLst>
                <a:ahLst/>
                <a:cxnLst>
                  <a:cxn ang="T10">
                    <a:pos x="T0" y="T1"/>
                  </a:cxn>
                  <a:cxn ang="T11">
                    <a:pos x="T2" y="T3"/>
                  </a:cxn>
                  <a:cxn ang="T12">
                    <a:pos x="T4" y="T5"/>
                  </a:cxn>
                  <a:cxn ang="T13">
                    <a:pos x="T6" y="T7"/>
                  </a:cxn>
                  <a:cxn ang="T14">
                    <a:pos x="T8" y="T9"/>
                  </a:cxn>
                </a:cxnLst>
                <a:rect l="T15" t="T16" r="T17" b="T18"/>
                <a:pathLst>
                  <a:path w="28" h="153">
                    <a:moveTo>
                      <a:pt x="9" y="0"/>
                    </a:moveTo>
                    <a:lnTo>
                      <a:pt x="28" y="4"/>
                    </a:lnTo>
                    <a:lnTo>
                      <a:pt x="20" y="153"/>
                    </a:lnTo>
                    <a:lnTo>
                      <a:pt x="0" y="153"/>
                    </a:lnTo>
                    <a:lnTo>
                      <a:pt x="9"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75" name="Freeform 2051"/>
              <p:cNvSpPr>
                <a:spLocks/>
              </p:cNvSpPr>
              <p:nvPr/>
            </p:nvSpPr>
            <p:spPr bwMode="auto">
              <a:xfrm>
                <a:off x="4337" y="3439"/>
                <a:ext cx="6" cy="31"/>
              </a:xfrm>
              <a:custGeom>
                <a:avLst/>
                <a:gdLst>
                  <a:gd name="T0" fmla="*/ 6 w 26"/>
                  <a:gd name="T1" fmla="*/ 0 h 156"/>
                  <a:gd name="T2" fmla="*/ 26 w 26"/>
                  <a:gd name="T3" fmla="*/ 0 h 156"/>
                  <a:gd name="T4" fmla="*/ 21 w 26"/>
                  <a:gd name="T5" fmla="*/ 156 h 156"/>
                  <a:gd name="T6" fmla="*/ 0 w 26"/>
                  <a:gd name="T7" fmla="*/ 156 h 156"/>
                  <a:gd name="T8" fmla="*/ 6 w 26"/>
                  <a:gd name="T9" fmla="*/ 0 h 156"/>
                  <a:gd name="T10" fmla="*/ 0 60000 65536"/>
                  <a:gd name="T11" fmla="*/ 0 60000 65536"/>
                  <a:gd name="T12" fmla="*/ 0 60000 65536"/>
                  <a:gd name="T13" fmla="*/ 0 60000 65536"/>
                  <a:gd name="T14" fmla="*/ 0 60000 65536"/>
                  <a:gd name="T15" fmla="*/ 0 w 26"/>
                  <a:gd name="T16" fmla="*/ 0 h 156"/>
                  <a:gd name="T17" fmla="*/ 26 w 26"/>
                  <a:gd name="T18" fmla="*/ 156 h 156"/>
                </a:gdLst>
                <a:ahLst/>
                <a:cxnLst>
                  <a:cxn ang="T10">
                    <a:pos x="T0" y="T1"/>
                  </a:cxn>
                  <a:cxn ang="T11">
                    <a:pos x="T2" y="T3"/>
                  </a:cxn>
                  <a:cxn ang="T12">
                    <a:pos x="T4" y="T5"/>
                  </a:cxn>
                  <a:cxn ang="T13">
                    <a:pos x="T6" y="T7"/>
                  </a:cxn>
                  <a:cxn ang="T14">
                    <a:pos x="T8" y="T9"/>
                  </a:cxn>
                </a:cxnLst>
                <a:rect l="T15" t="T16" r="T17" b="T18"/>
                <a:pathLst>
                  <a:path w="26" h="156">
                    <a:moveTo>
                      <a:pt x="6" y="0"/>
                    </a:moveTo>
                    <a:lnTo>
                      <a:pt x="26" y="0"/>
                    </a:lnTo>
                    <a:lnTo>
                      <a:pt x="21" y="156"/>
                    </a:lnTo>
                    <a:lnTo>
                      <a:pt x="0" y="156"/>
                    </a:lnTo>
                    <a:lnTo>
                      <a:pt x="6"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76" name="Freeform 2052"/>
              <p:cNvSpPr>
                <a:spLocks/>
              </p:cNvSpPr>
              <p:nvPr/>
            </p:nvSpPr>
            <p:spPr bwMode="auto">
              <a:xfrm>
                <a:off x="4337" y="3470"/>
                <a:ext cx="5" cy="32"/>
              </a:xfrm>
              <a:custGeom>
                <a:avLst/>
                <a:gdLst>
                  <a:gd name="T0" fmla="*/ 3 w 24"/>
                  <a:gd name="T1" fmla="*/ 0 h 158"/>
                  <a:gd name="T2" fmla="*/ 24 w 24"/>
                  <a:gd name="T3" fmla="*/ 0 h 158"/>
                  <a:gd name="T4" fmla="*/ 20 w 24"/>
                  <a:gd name="T5" fmla="*/ 158 h 158"/>
                  <a:gd name="T6" fmla="*/ 0 w 24"/>
                  <a:gd name="T7" fmla="*/ 158 h 158"/>
                  <a:gd name="T8" fmla="*/ 3 w 24"/>
                  <a:gd name="T9" fmla="*/ 0 h 158"/>
                  <a:gd name="T10" fmla="*/ 0 60000 65536"/>
                  <a:gd name="T11" fmla="*/ 0 60000 65536"/>
                  <a:gd name="T12" fmla="*/ 0 60000 65536"/>
                  <a:gd name="T13" fmla="*/ 0 60000 65536"/>
                  <a:gd name="T14" fmla="*/ 0 60000 65536"/>
                  <a:gd name="T15" fmla="*/ 0 w 24"/>
                  <a:gd name="T16" fmla="*/ 0 h 158"/>
                  <a:gd name="T17" fmla="*/ 24 w 24"/>
                  <a:gd name="T18" fmla="*/ 158 h 158"/>
                </a:gdLst>
                <a:ahLst/>
                <a:cxnLst>
                  <a:cxn ang="T10">
                    <a:pos x="T0" y="T1"/>
                  </a:cxn>
                  <a:cxn ang="T11">
                    <a:pos x="T2" y="T3"/>
                  </a:cxn>
                  <a:cxn ang="T12">
                    <a:pos x="T4" y="T5"/>
                  </a:cxn>
                  <a:cxn ang="T13">
                    <a:pos x="T6" y="T7"/>
                  </a:cxn>
                  <a:cxn ang="T14">
                    <a:pos x="T8" y="T9"/>
                  </a:cxn>
                </a:cxnLst>
                <a:rect l="T15" t="T16" r="T17" b="T18"/>
                <a:pathLst>
                  <a:path w="24" h="158">
                    <a:moveTo>
                      <a:pt x="3" y="0"/>
                    </a:moveTo>
                    <a:lnTo>
                      <a:pt x="24" y="0"/>
                    </a:lnTo>
                    <a:lnTo>
                      <a:pt x="20" y="158"/>
                    </a:lnTo>
                    <a:lnTo>
                      <a:pt x="0" y="158"/>
                    </a:lnTo>
                    <a:lnTo>
                      <a:pt x="3"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77" name="Freeform 2053"/>
              <p:cNvSpPr>
                <a:spLocks/>
              </p:cNvSpPr>
              <p:nvPr/>
            </p:nvSpPr>
            <p:spPr bwMode="auto">
              <a:xfrm>
                <a:off x="4336" y="3502"/>
                <a:ext cx="5" cy="30"/>
              </a:xfrm>
              <a:custGeom>
                <a:avLst/>
                <a:gdLst>
                  <a:gd name="T0" fmla="*/ 2 w 22"/>
                  <a:gd name="T1" fmla="*/ 0 h 152"/>
                  <a:gd name="T2" fmla="*/ 22 w 22"/>
                  <a:gd name="T3" fmla="*/ 0 h 152"/>
                  <a:gd name="T4" fmla="*/ 20 w 22"/>
                  <a:gd name="T5" fmla="*/ 152 h 152"/>
                  <a:gd name="T6" fmla="*/ 2 w 22"/>
                  <a:gd name="T7" fmla="*/ 152 h 152"/>
                  <a:gd name="T8" fmla="*/ 0 w 22"/>
                  <a:gd name="T9" fmla="*/ 152 h 152"/>
                  <a:gd name="T10" fmla="*/ 2 w 22"/>
                  <a:gd name="T11" fmla="*/ 0 h 152"/>
                  <a:gd name="T12" fmla="*/ 0 60000 65536"/>
                  <a:gd name="T13" fmla="*/ 0 60000 65536"/>
                  <a:gd name="T14" fmla="*/ 0 60000 65536"/>
                  <a:gd name="T15" fmla="*/ 0 60000 65536"/>
                  <a:gd name="T16" fmla="*/ 0 60000 65536"/>
                  <a:gd name="T17" fmla="*/ 0 60000 65536"/>
                  <a:gd name="T18" fmla="*/ 0 w 22"/>
                  <a:gd name="T19" fmla="*/ 0 h 152"/>
                  <a:gd name="T20" fmla="*/ 22 w 22"/>
                  <a:gd name="T21" fmla="*/ 152 h 152"/>
                </a:gdLst>
                <a:ahLst/>
                <a:cxnLst>
                  <a:cxn ang="T12">
                    <a:pos x="T0" y="T1"/>
                  </a:cxn>
                  <a:cxn ang="T13">
                    <a:pos x="T2" y="T3"/>
                  </a:cxn>
                  <a:cxn ang="T14">
                    <a:pos x="T4" y="T5"/>
                  </a:cxn>
                  <a:cxn ang="T15">
                    <a:pos x="T6" y="T7"/>
                  </a:cxn>
                  <a:cxn ang="T16">
                    <a:pos x="T8" y="T9"/>
                  </a:cxn>
                  <a:cxn ang="T17">
                    <a:pos x="T10" y="T11"/>
                  </a:cxn>
                </a:cxnLst>
                <a:rect l="T18" t="T19" r="T20" b="T21"/>
                <a:pathLst>
                  <a:path w="22" h="152">
                    <a:moveTo>
                      <a:pt x="2" y="0"/>
                    </a:moveTo>
                    <a:lnTo>
                      <a:pt x="22" y="0"/>
                    </a:lnTo>
                    <a:lnTo>
                      <a:pt x="20" y="152"/>
                    </a:lnTo>
                    <a:lnTo>
                      <a:pt x="2" y="152"/>
                    </a:lnTo>
                    <a:lnTo>
                      <a:pt x="0" y="152"/>
                    </a:lnTo>
                    <a:lnTo>
                      <a:pt x="2"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78" name="Freeform 2054"/>
              <p:cNvSpPr>
                <a:spLocks/>
              </p:cNvSpPr>
              <p:nvPr/>
            </p:nvSpPr>
            <p:spPr bwMode="auto">
              <a:xfrm>
                <a:off x="4337" y="3532"/>
                <a:ext cx="4" cy="15"/>
              </a:xfrm>
              <a:custGeom>
                <a:avLst/>
                <a:gdLst>
                  <a:gd name="T0" fmla="*/ 0 w 20"/>
                  <a:gd name="T1" fmla="*/ 0 h 75"/>
                  <a:gd name="T2" fmla="*/ 18 w 20"/>
                  <a:gd name="T3" fmla="*/ 0 h 75"/>
                  <a:gd name="T4" fmla="*/ 20 w 20"/>
                  <a:gd name="T5" fmla="*/ 75 h 75"/>
                  <a:gd name="T6" fmla="*/ 0 w 20"/>
                  <a:gd name="T7" fmla="*/ 75 h 75"/>
                  <a:gd name="T8" fmla="*/ 0 w 20"/>
                  <a:gd name="T9" fmla="*/ 0 h 75"/>
                  <a:gd name="T10" fmla="*/ 0 60000 65536"/>
                  <a:gd name="T11" fmla="*/ 0 60000 65536"/>
                  <a:gd name="T12" fmla="*/ 0 60000 65536"/>
                  <a:gd name="T13" fmla="*/ 0 60000 65536"/>
                  <a:gd name="T14" fmla="*/ 0 60000 65536"/>
                  <a:gd name="T15" fmla="*/ 0 w 20"/>
                  <a:gd name="T16" fmla="*/ 0 h 75"/>
                  <a:gd name="T17" fmla="*/ 20 w 20"/>
                  <a:gd name="T18" fmla="*/ 75 h 75"/>
                </a:gdLst>
                <a:ahLst/>
                <a:cxnLst>
                  <a:cxn ang="T10">
                    <a:pos x="T0" y="T1"/>
                  </a:cxn>
                  <a:cxn ang="T11">
                    <a:pos x="T2" y="T3"/>
                  </a:cxn>
                  <a:cxn ang="T12">
                    <a:pos x="T4" y="T5"/>
                  </a:cxn>
                  <a:cxn ang="T13">
                    <a:pos x="T6" y="T7"/>
                  </a:cxn>
                  <a:cxn ang="T14">
                    <a:pos x="T8" y="T9"/>
                  </a:cxn>
                </a:cxnLst>
                <a:rect l="T15" t="T16" r="T17" b="T18"/>
                <a:pathLst>
                  <a:path w="20" h="75">
                    <a:moveTo>
                      <a:pt x="0" y="0"/>
                    </a:moveTo>
                    <a:lnTo>
                      <a:pt x="18" y="0"/>
                    </a:lnTo>
                    <a:lnTo>
                      <a:pt x="20" y="75"/>
                    </a:lnTo>
                    <a:lnTo>
                      <a:pt x="0" y="75"/>
                    </a:lnTo>
                    <a:lnTo>
                      <a:pt x="0"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79" name="Freeform 2055"/>
              <p:cNvSpPr>
                <a:spLocks/>
              </p:cNvSpPr>
              <p:nvPr/>
            </p:nvSpPr>
            <p:spPr bwMode="auto">
              <a:xfrm>
                <a:off x="4337" y="3547"/>
                <a:ext cx="5" cy="15"/>
              </a:xfrm>
              <a:custGeom>
                <a:avLst/>
                <a:gdLst>
                  <a:gd name="T0" fmla="*/ 0 w 24"/>
                  <a:gd name="T1" fmla="*/ 0 h 75"/>
                  <a:gd name="T2" fmla="*/ 20 w 24"/>
                  <a:gd name="T3" fmla="*/ 0 h 75"/>
                  <a:gd name="T4" fmla="*/ 24 w 24"/>
                  <a:gd name="T5" fmla="*/ 75 h 75"/>
                  <a:gd name="T6" fmla="*/ 3 w 24"/>
                  <a:gd name="T7" fmla="*/ 75 h 75"/>
                  <a:gd name="T8" fmla="*/ 0 w 24"/>
                  <a:gd name="T9" fmla="*/ 0 h 75"/>
                  <a:gd name="T10" fmla="*/ 0 60000 65536"/>
                  <a:gd name="T11" fmla="*/ 0 60000 65536"/>
                  <a:gd name="T12" fmla="*/ 0 60000 65536"/>
                  <a:gd name="T13" fmla="*/ 0 60000 65536"/>
                  <a:gd name="T14" fmla="*/ 0 60000 65536"/>
                  <a:gd name="T15" fmla="*/ 0 w 24"/>
                  <a:gd name="T16" fmla="*/ 0 h 75"/>
                  <a:gd name="T17" fmla="*/ 24 w 24"/>
                  <a:gd name="T18" fmla="*/ 75 h 75"/>
                </a:gdLst>
                <a:ahLst/>
                <a:cxnLst>
                  <a:cxn ang="T10">
                    <a:pos x="T0" y="T1"/>
                  </a:cxn>
                  <a:cxn ang="T11">
                    <a:pos x="T2" y="T3"/>
                  </a:cxn>
                  <a:cxn ang="T12">
                    <a:pos x="T4" y="T5"/>
                  </a:cxn>
                  <a:cxn ang="T13">
                    <a:pos x="T6" y="T7"/>
                  </a:cxn>
                  <a:cxn ang="T14">
                    <a:pos x="T8" y="T9"/>
                  </a:cxn>
                </a:cxnLst>
                <a:rect l="T15" t="T16" r="T17" b="T18"/>
                <a:pathLst>
                  <a:path w="24" h="75">
                    <a:moveTo>
                      <a:pt x="0" y="0"/>
                    </a:moveTo>
                    <a:lnTo>
                      <a:pt x="20" y="0"/>
                    </a:lnTo>
                    <a:lnTo>
                      <a:pt x="24" y="75"/>
                    </a:lnTo>
                    <a:lnTo>
                      <a:pt x="3" y="75"/>
                    </a:lnTo>
                    <a:lnTo>
                      <a:pt x="0"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80" name="Freeform 2056"/>
              <p:cNvSpPr>
                <a:spLocks/>
              </p:cNvSpPr>
              <p:nvPr/>
            </p:nvSpPr>
            <p:spPr bwMode="auto">
              <a:xfrm>
                <a:off x="4337" y="3562"/>
                <a:ext cx="5" cy="15"/>
              </a:xfrm>
              <a:custGeom>
                <a:avLst/>
                <a:gdLst>
                  <a:gd name="T0" fmla="*/ 0 w 23"/>
                  <a:gd name="T1" fmla="*/ 0 h 72"/>
                  <a:gd name="T2" fmla="*/ 21 w 23"/>
                  <a:gd name="T3" fmla="*/ 0 h 72"/>
                  <a:gd name="T4" fmla="*/ 23 w 23"/>
                  <a:gd name="T5" fmla="*/ 69 h 72"/>
                  <a:gd name="T6" fmla="*/ 3 w 23"/>
                  <a:gd name="T7" fmla="*/ 72 h 72"/>
                  <a:gd name="T8" fmla="*/ 3 w 23"/>
                  <a:gd name="T9" fmla="*/ 69 h 72"/>
                  <a:gd name="T10" fmla="*/ 0 w 23"/>
                  <a:gd name="T11" fmla="*/ 0 h 72"/>
                  <a:gd name="T12" fmla="*/ 0 60000 65536"/>
                  <a:gd name="T13" fmla="*/ 0 60000 65536"/>
                  <a:gd name="T14" fmla="*/ 0 60000 65536"/>
                  <a:gd name="T15" fmla="*/ 0 60000 65536"/>
                  <a:gd name="T16" fmla="*/ 0 60000 65536"/>
                  <a:gd name="T17" fmla="*/ 0 60000 65536"/>
                  <a:gd name="T18" fmla="*/ 0 w 23"/>
                  <a:gd name="T19" fmla="*/ 0 h 72"/>
                  <a:gd name="T20" fmla="*/ 23 w 23"/>
                  <a:gd name="T21" fmla="*/ 72 h 72"/>
                </a:gdLst>
                <a:ahLst/>
                <a:cxnLst>
                  <a:cxn ang="T12">
                    <a:pos x="T0" y="T1"/>
                  </a:cxn>
                  <a:cxn ang="T13">
                    <a:pos x="T2" y="T3"/>
                  </a:cxn>
                  <a:cxn ang="T14">
                    <a:pos x="T4" y="T5"/>
                  </a:cxn>
                  <a:cxn ang="T15">
                    <a:pos x="T6" y="T7"/>
                  </a:cxn>
                  <a:cxn ang="T16">
                    <a:pos x="T8" y="T9"/>
                  </a:cxn>
                  <a:cxn ang="T17">
                    <a:pos x="T10" y="T11"/>
                  </a:cxn>
                </a:cxnLst>
                <a:rect l="T18" t="T19" r="T20" b="T21"/>
                <a:pathLst>
                  <a:path w="23" h="72">
                    <a:moveTo>
                      <a:pt x="0" y="0"/>
                    </a:moveTo>
                    <a:lnTo>
                      <a:pt x="21" y="0"/>
                    </a:lnTo>
                    <a:lnTo>
                      <a:pt x="23" y="69"/>
                    </a:lnTo>
                    <a:lnTo>
                      <a:pt x="3" y="72"/>
                    </a:lnTo>
                    <a:lnTo>
                      <a:pt x="3" y="69"/>
                    </a:lnTo>
                    <a:lnTo>
                      <a:pt x="0"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81" name="Freeform 2057"/>
              <p:cNvSpPr>
                <a:spLocks/>
              </p:cNvSpPr>
              <p:nvPr/>
            </p:nvSpPr>
            <p:spPr bwMode="auto">
              <a:xfrm>
                <a:off x="4338" y="3576"/>
                <a:ext cx="5" cy="14"/>
              </a:xfrm>
              <a:custGeom>
                <a:avLst/>
                <a:gdLst>
                  <a:gd name="T0" fmla="*/ 0 w 23"/>
                  <a:gd name="T1" fmla="*/ 3 h 69"/>
                  <a:gd name="T2" fmla="*/ 20 w 23"/>
                  <a:gd name="T3" fmla="*/ 0 h 69"/>
                  <a:gd name="T4" fmla="*/ 23 w 23"/>
                  <a:gd name="T5" fmla="*/ 69 h 69"/>
                  <a:gd name="T6" fmla="*/ 3 w 23"/>
                  <a:gd name="T7" fmla="*/ 69 h 69"/>
                  <a:gd name="T8" fmla="*/ 0 w 23"/>
                  <a:gd name="T9" fmla="*/ 3 h 69"/>
                  <a:gd name="T10" fmla="*/ 0 60000 65536"/>
                  <a:gd name="T11" fmla="*/ 0 60000 65536"/>
                  <a:gd name="T12" fmla="*/ 0 60000 65536"/>
                  <a:gd name="T13" fmla="*/ 0 60000 65536"/>
                  <a:gd name="T14" fmla="*/ 0 60000 65536"/>
                  <a:gd name="T15" fmla="*/ 0 w 23"/>
                  <a:gd name="T16" fmla="*/ 0 h 69"/>
                  <a:gd name="T17" fmla="*/ 23 w 23"/>
                  <a:gd name="T18" fmla="*/ 69 h 69"/>
                </a:gdLst>
                <a:ahLst/>
                <a:cxnLst>
                  <a:cxn ang="T10">
                    <a:pos x="T0" y="T1"/>
                  </a:cxn>
                  <a:cxn ang="T11">
                    <a:pos x="T2" y="T3"/>
                  </a:cxn>
                  <a:cxn ang="T12">
                    <a:pos x="T4" y="T5"/>
                  </a:cxn>
                  <a:cxn ang="T13">
                    <a:pos x="T6" y="T7"/>
                  </a:cxn>
                  <a:cxn ang="T14">
                    <a:pos x="T8" y="T9"/>
                  </a:cxn>
                </a:cxnLst>
                <a:rect l="T15" t="T16" r="T17" b="T18"/>
                <a:pathLst>
                  <a:path w="23" h="69">
                    <a:moveTo>
                      <a:pt x="0" y="3"/>
                    </a:moveTo>
                    <a:lnTo>
                      <a:pt x="20" y="0"/>
                    </a:lnTo>
                    <a:lnTo>
                      <a:pt x="23" y="69"/>
                    </a:lnTo>
                    <a:lnTo>
                      <a:pt x="3" y="69"/>
                    </a:lnTo>
                    <a:lnTo>
                      <a:pt x="0" y="3"/>
                    </a:lnTo>
                    <a:close/>
                  </a:path>
                </a:pathLst>
              </a:custGeom>
              <a:solidFill>
                <a:srgbClr val="814E40"/>
              </a:solidFill>
              <a:ln w="9525">
                <a:noFill/>
                <a:round/>
                <a:headEnd/>
                <a:tailEnd/>
              </a:ln>
            </p:spPr>
            <p:txBody>
              <a:bodyPr>
                <a:prstTxWarp prst="textNoShape">
                  <a:avLst/>
                </a:prstTxWarp>
              </a:bodyPr>
              <a:lstStyle/>
              <a:p>
                <a:endParaRPr lang="en-US"/>
              </a:p>
            </p:txBody>
          </p:sp>
          <p:sp>
            <p:nvSpPr>
              <p:cNvPr id="41882" name="Freeform 2058"/>
              <p:cNvSpPr>
                <a:spLocks/>
              </p:cNvSpPr>
              <p:nvPr/>
            </p:nvSpPr>
            <p:spPr bwMode="auto">
              <a:xfrm>
                <a:off x="4339" y="3590"/>
                <a:ext cx="5" cy="13"/>
              </a:xfrm>
              <a:custGeom>
                <a:avLst/>
                <a:gdLst>
                  <a:gd name="T0" fmla="*/ 0 w 26"/>
                  <a:gd name="T1" fmla="*/ 0 h 67"/>
                  <a:gd name="T2" fmla="*/ 20 w 26"/>
                  <a:gd name="T3" fmla="*/ 0 h 67"/>
                  <a:gd name="T4" fmla="*/ 26 w 26"/>
                  <a:gd name="T5" fmla="*/ 64 h 67"/>
                  <a:gd name="T6" fmla="*/ 6 w 26"/>
                  <a:gd name="T7" fmla="*/ 67 h 67"/>
                  <a:gd name="T8" fmla="*/ 0 w 26"/>
                  <a:gd name="T9" fmla="*/ 0 h 67"/>
                  <a:gd name="T10" fmla="*/ 0 60000 65536"/>
                  <a:gd name="T11" fmla="*/ 0 60000 65536"/>
                  <a:gd name="T12" fmla="*/ 0 60000 65536"/>
                  <a:gd name="T13" fmla="*/ 0 60000 65536"/>
                  <a:gd name="T14" fmla="*/ 0 60000 65536"/>
                  <a:gd name="T15" fmla="*/ 0 w 26"/>
                  <a:gd name="T16" fmla="*/ 0 h 67"/>
                  <a:gd name="T17" fmla="*/ 26 w 26"/>
                  <a:gd name="T18" fmla="*/ 67 h 67"/>
                </a:gdLst>
                <a:ahLst/>
                <a:cxnLst>
                  <a:cxn ang="T10">
                    <a:pos x="T0" y="T1"/>
                  </a:cxn>
                  <a:cxn ang="T11">
                    <a:pos x="T2" y="T3"/>
                  </a:cxn>
                  <a:cxn ang="T12">
                    <a:pos x="T4" y="T5"/>
                  </a:cxn>
                  <a:cxn ang="T13">
                    <a:pos x="T6" y="T7"/>
                  </a:cxn>
                  <a:cxn ang="T14">
                    <a:pos x="T8" y="T9"/>
                  </a:cxn>
                </a:cxnLst>
                <a:rect l="T15" t="T16" r="T17" b="T18"/>
                <a:pathLst>
                  <a:path w="26" h="67">
                    <a:moveTo>
                      <a:pt x="0" y="0"/>
                    </a:moveTo>
                    <a:lnTo>
                      <a:pt x="20" y="0"/>
                    </a:lnTo>
                    <a:lnTo>
                      <a:pt x="26" y="64"/>
                    </a:lnTo>
                    <a:lnTo>
                      <a:pt x="6" y="67"/>
                    </a:lnTo>
                    <a:lnTo>
                      <a:pt x="0"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83" name="Freeform 2059"/>
              <p:cNvSpPr>
                <a:spLocks/>
              </p:cNvSpPr>
              <p:nvPr/>
            </p:nvSpPr>
            <p:spPr bwMode="auto">
              <a:xfrm>
                <a:off x="4340" y="3603"/>
                <a:ext cx="5" cy="12"/>
              </a:xfrm>
              <a:custGeom>
                <a:avLst/>
                <a:gdLst>
                  <a:gd name="T0" fmla="*/ 0 w 28"/>
                  <a:gd name="T1" fmla="*/ 3 h 63"/>
                  <a:gd name="T2" fmla="*/ 20 w 28"/>
                  <a:gd name="T3" fmla="*/ 0 h 63"/>
                  <a:gd name="T4" fmla="*/ 28 w 28"/>
                  <a:gd name="T5" fmla="*/ 60 h 63"/>
                  <a:gd name="T6" fmla="*/ 9 w 28"/>
                  <a:gd name="T7" fmla="*/ 63 h 63"/>
                  <a:gd name="T8" fmla="*/ 0 w 28"/>
                  <a:gd name="T9" fmla="*/ 3 h 63"/>
                  <a:gd name="T10" fmla="*/ 0 60000 65536"/>
                  <a:gd name="T11" fmla="*/ 0 60000 65536"/>
                  <a:gd name="T12" fmla="*/ 0 60000 65536"/>
                  <a:gd name="T13" fmla="*/ 0 60000 65536"/>
                  <a:gd name="T14" fmla="*/ 0 60000 65536"/>
                  <a:gd name="T15" fmla="*/ 0 w 28"/>
                  <a:gd name="T16" fmla="*/ 0 h 63"/>
                  <a:gd name="T17" fmla="*/ 28 w 28"/>
                  <a:gd name="T18" fmla="*/ 63 h 63"/>
                </a:gdLst>
                <a:ahLst/>
                <a:cxnLst>
                  <a:cxn ang="T10">
                    <a:pos x="T0" y="T1"/>
                  </a:cxn>
                  <a:cxn ang="T11">
                    <a:pos x="T2" y="T3"/>
                  </a:cxn>
                  <a:cxn ang="T12">
                    <a:pos x="T4" y="T5"/>
                  </a:cxn>
                  <a:cxn ang="T13">
                    <a:pos x="T6" y="T7"/>
                  </a:cxn>
                  <a:cxn ang="T14">
                    <a:pos x="T8" y="T9"/>
                  </a:cxn>
                </a:cxnLst>
                <a:rect l="T15" t="T16" r="T17" b="T18"/>
                <a:pathLst>
                  <a:path w="28" h="63">
                    <a:moveTo>
                      <a:pt x="0" y="3"/>
                    </a:moveTo>
                    <a:lnTo>
                      <a:pt x="20" y="0"/>
                    </a:lnTo>
                    <a:lnTo>
                      <a:pt x="28" y="60"/>
                    </a:lnTo>
                    <a:lnTo>
                      <a:pt x="9" y="63"/>
                    </a:lnTo>
                    <a:lnTo>
                      <a:pt x="0" y="3"/>
                    </a:lnTo>
                    <a:close/>
                  </a:path>
                </a:pathLst>
              </a:custGeom>
              <a:solidFill>
                <a:srgbClr val="814E40"/>
              </a:solidFill>
              <a:ln w="9525">
                <a:noFill/>
                <a:round/>
                <a:headEnd/>
                <a:tailEnd/>
              </a:ln>
            </p:spPr>
            <p:txBody>
              <a:bodyPr>
                <a:prstTxWarp prst="textNoShape">
                  <a:avLst/>
                </a:prstTxWarp>
              </a:bodyPr>
              <a:lstStyle/>
              <a:p>
                <a:endParaRPr lang="en-US"/>
              </a:p>
            </p:txBody>
          </p:sp>
          <p:sp>
            <p:nvSpPr>
              <p:cNvPr id="41884" name="Freeform 2060"/>
              <p:cNvSpPr>
                <a:spLocks/>
              </p:cNvSpPr>
              <p:nvPr/>
            </p:nvSpPr>
            <p:spPr bwMode="auto">
              <a:xfrm>
                <a:off x="4342" y="3615"/>
                <a:ext cx="5" cy="11"/>
              </a:xfrm>
              <a:custGeom>
                <a:avLst/>
                <a:gdLst>
                  <a:gd name="T0" fmla="*/ 0 w 26"/>
                  <a:gd name="T1" fmla="*/ 3 h 58"/>
                  <a:gd name="T2" fmla="*/ 19 w 26"/>
                  <a:gd name="T3" fmla="*/ 0 h 58"/>
                  <a:gd name="T4" fmla="*/ 26 w 26"/>
                  <a:gd name="T5" fmla="*/ 55 h 58"/>
                  <a:gd name="T6" fmla="*/ 8 w 26"/>
                  <a:gd name="T7" fmla="*/ 58 h 58"/>
                  <a:gd name="T8" fmla="*/ 0 w 26"/>
                  <a:gd name="T9" fmla="*/ 3 h 58"/>
                  <a:gd name="T10" fmla="*/ 0 60000 65536"/>
                  <a:gd name="T11" fmla="*/ 0 60000 65536"/>
                  <a:gd name="T12" fmla="*/ 0 60000 65536"/>
                  <a:gd name="T13" fmla="*/ 0 60000 65536"/>
                  <a:gd name="T14" fmla="*/ 0 60000 65536"/>
                  <a:gd name="T15" fmla="*/ 0 w 26"/>
                  <a:gd name="T16" fmla="*/ 0 h 58"/>
                  <a:gd name="T17" fmla="*/ 26 w 26"/>
                  <a:gd name="T18" fmla="*/ 58 h 58"/>
                </a:gdLst>
                <a:ahLst/>
                <a:cxnLst>
                  <a:cxn ang="T10">
                    <a:pos x="T0" y="T1"/>
                  </a:cxn>
                  <a:cxn ang="T11">
                    <a:pos x="T2" y="T3"/>
                  </a:cxn>
                  <a:cxn ang="T12">
                    <a:pos x="T4" y="T5"/>
                  </a:cxn>
                  <a:cxn ang="T13">
                    <a:pos x="T6" y="T7"/>
                  </a:cxn>
                  <a:cxn ang="T14">
                    <a:pos x="T8" y="T9"/>
                  </a:cxn>
                </a:cxnLst>
                <a:rect l="T15" t="T16" r="T17" b="T18"/>
                <a:pathLst>
                  <a:path w="26" h="58">
                    <a:moveTo>
                      <a:pt x="0" y="3"/>
                    </a:moveTo>
                    <a:lnTo>
                      <a:pt x="19" y="0"/>
                    </a:lnTo>
                    <a:lnTo>
                      <a:pt x="26" y="55"/>
                    </a:lnTo>
                    <a:lnTo>
                      <a:pt x="8" y="58"/>
                    </a:lnTo>
                    <a:lnTo>
                      <a:pt x="0" y="3"/>
                    </a:lnTo>
                    <a:close/>
                  </a:path>
                </a:pathLst>
              </a:custGeom>
              <a:solidFill>
                <a:srgbClr val="814E40"/>
              </a:solidFill>
              <a:ln w="9525">
                <a:noFill/>
                <a:round/>
                <a:headEnd/>
                <a:tailEnd/>
              </a:ln>
            </p:spPr>
            <p:txBody>
              <a:bodyPr>
                <a:prstTxWarp prst="textNoShape">
                  <a:avLst/>
                </a:prstTxWarp>
              </a:bodyPr>
              <a:lstStyle/>
              <a:p>
                <a:endParaRPr lang="en-US"/>
              </a:p>
            </p:txBody>
          </p:sp>
          <p:sp>
            <p:nvSpPr>
              <p:cNvPr id="41885" name="Freeform 2061"/>
              <p:cNvSpPr>
                <a:spLocks/>
              </p:cNvSpPr>
              <p:nvPr/>
            </p:nvSpPr>
            <p:spPr bwMode="auto">
              <a:xfrm>
                <a:off x="4343" y="3626"/>
                <a:ext cx="6" cy="11"/>
              </a:xfrm>
              <a:custGeom>
                <a:avLst/>
                <a:gdLst>
                  <a:gd name="T0" fmla="*/ 0 w 29"/>
                  <a:gd name="T1" fmla="*/ 3 h 57"/>
                  <a:gd name="T2" fmla="*/ 18 w 29"/>
                  <a:gd name="T3" fmla="*/ 0 h 57"/>
                  <a:gd name="T4" fmla="*/ 29 w 29"/>
                  <a:gd name="T5" fmla="*/ 51 h 57"/>
                  <a:gd name="T6" fmla="*/ 9 w 29"/>
                  <a:gd name="T7" fmla="*/ 57 h 57"/>
                  <a:gd name="T8" fmla="*/ 9 w 29"/>
                  <a:gd name="T9" fmla="*/ 55 h 57"/>
                  <a:gd name="T10" fmla="*/ 0 w 29"/>
                  <a:gd name="T11" fmla="*/ 3 h 57"/>
                  <a:gd name="T12" fmla="*/ 0 60000 65536"/>
                  <a:gd name="T13" fmla="*/ 0 60000 65536"/>
                  <a:gd name="T14" fmla="*/ 0 60000 65536"/>
                  <a:gd name="T15" fmla="*/ 0 60000 65536"/>
                  <a:gd name="T16" fmla="*/ 0 60000 65536"/>
                  <a:gd name="T17" fmla="*/ 0 60000 65536"/>
                  <a:gd name="T18" fmla="*/ 0 w 29"/>
                  <a:gd name="T19" fmla="*/ 0 h 57"/>
                  <a:gd name="T20" fmla="*/ 29 w 29"/>
                  <a:gd name="T21" fmla="*/ 57 h 57"/>
                </a:gdLst>
                <a:ahLst/>
                <a:cxnLst>
                  <a:cxn ang="T12">
                    <a:pos x="T0" y="T1"/>
                  </a:cxn>
                  <a:cxn ang="T13">
                    <a:pos x="T2" y="T3"/>
                  </a:cxn>
                  <a:cxn ang="T14">
                    <a:pos x="T4" y="T5"/>
                  </a:cxn>
                  <a:cxn ang="T15">
                    <a:pos x="T6" y="T7"/>
                  </a:cxn>
                  <a:cxn ang="T16">
                    <a:pos x="T8" y="T9"/>
                  </a:cxn>
                  <a:cxn ang="T17">
                    <a:pos x="T10" y="T11"/>
                  </a:cxn>
                </a:cxnLst>
                <a:rect l="T18" t="T19" r="T20" b="T21"/>
                <a:pathLst>
                  <a:path w="29" h="57">
                    <a:moveTo>
                      <a:pt x="0" y="3"/>
                    </a:moveTo>
                    <a:lnTo>
                      <a:pt x="18" y="0"/>
                    </a:lnTo>
                    <a:lnTo>
                      <a:pt x="29" y="51"/>
                    </a:lnTo>
                    <a:lnTo>
                      <a:pt x="9" y="57"/>
                    </a:lnTo>
                    <a:lnTo>
                      <a:pt x="9" y="55"/>
                    </a:lnTo>
                    <a:lnTo>
                      <a:pt x="0" y="3"/>
                    </a:lnTo>
                    <a:close/>
                  </a:path>
                </a:pathLst>
              </a:custGeom>
              <a:solidFill>
                <a:srgbClr val="814E40"/>
              </a:solidFill>
              <a:ln w="9525">
                <a:noFill/>
                <a:round/>
                <a:headEnd/>
                <a:tailEnd/>
              </a:ln>
            </p:spPr>
            <p:txBody>
              <a:bodyPr>
                <a:prstTxWarp prst="textNoShape">
                  <a:avLst/>
                </a:prstTxWarp>
              </a:bodyPr>
              <a:lstStyle/>
              <a:p>
                <a:endParaRPr lang="en-US"/>
              </a:p>
            </p:txBody>
          </p:sp>
          <p:sp>
            <p:nvSpPr>
              <p:cNvPr id="41886" name="Freeform 2062"/>
              <p:cNvSpPr>
                <a:spLocks/>
              </p:cNvSpPr>
              <p:nvPr/>
            </p:nvSpPr>
            <p:spPr bwMode="auto">
              <a:xfrm>
                <a:off x="4345" y="3636"/>
                <a:ext cx="6" cy="10"/>
              </a:xfrm>
              <a:custGeom>
                <a:avLst/>
                <a:gdLst>
                  <a:gd name="T0" fmla="*/ 0 w 32"/>
                  <a:gd name="T1" fmla="*/ 6 h 52"/>
                  <a:gd name="T2" fmla="*/ 20 w 32"/>
                  <a:gd name="T3" fmla="*/ 0 h 52"/>
                  <a:gd name="T4" fmla="*/ 32 w 32"/>
                  <a:gd name="T5" fmla="*/ 47 h 52"/>
                  <a:gd name="T6" fmla="*/ 11 w 32"/>
                  <a:gd name="T7" fmla="*/ 52 h 52"/>
                  <a:gd name="T8" fmla="*/ 0 w 32"/>
                  <a:gd name="T9" fmla="*/ 6 h 52"/>
                  <a:gd name="T10" fmla="*/ 0 60000 65536"/>
                  <a:gd name="T11" fmla="*/ 0 60000 65536"/>
                  <a:gd name="T12" fmla="*/ 0 60000 65536"/>
                  <a:gd name="T13" fmla="*/ 0 60000 65536"/>
                  <a:gd name="T14" fmla="*/ 0 60000 65536"/>
                  <a:gd name="T15" fmla="*/ 0 w 32"/>
                  <a:gd name="T16" fmla="*/ 0 h 52"/>
                  <a:gd name="T17" fmla="*/ 32 w 32"/>
                  <a:gd name="T18" fmla="*/ 52 h 52"/>
                </a:gdLst>
                <a:ahLst/>
                <a:cxnLst>
                  <a:cxn ang="T10">
                    <a:pos x="T0" y="T1"/>
                  </a:cxn>
                  <a:cxn ang="T11">
                    <a:pos x="T2" y="T3"/>
                  </a:cxn>
                  <a:cxn ang="T12">
                    <a:pos x="T4" y="T5"/>
                  </a:cxn>
                  <a:cxn ang="T13">
                    <a:pos x="T6" y="T7"/>
                  </a:cxn>
                  <a:cxn ang="T14">
                    <a:pos x="T8" y="T9"/>
                  </a:cxn>
                </a:cxnLst>
                <a:rect l="T15" t="T16" r="T17" b="T18"/>
                <a:pathLst>
                  <a:path w="32" h="52">
                    <a:moveTo>
                      <a:pt x="0" y="6"/>
                    </a:moveTo>
                    <a:lnTo>
                      <a:pt x="20" y="0"/>
                    </a:lnTo>
                    <a:lnTo>
                      <a:pt x="32" y="47"/>
                    </a:lnTo>
                    <a:lnTo>
                      <a:pt x="11" y="52"/>
                    </a:lnTo>
                    <a:lnTo>
                      <a:pt x="0" y="6"/>
                    </a:lnTo>
                    <a:close/>
                  </a:path>
                </a:pathLst>
              </a:custGeom>
              <a:solidFill>
                <a:srgbClr val="814E40"/>
              </a:solidFill>
              <a:ln w="9525">
                <a:noFill/>
                <a:round/>
                <a:headEnd/>
                <a:tailEnd/>
              </a:ln>
            </p:spPr>
            <p:txBody>
              <a:bodyPr>
                <a:prstTxWarp prst="textNoShape">
                  <a:avLst/>
                </a:prstTxWarp>
              </a:bodyPr>
              <a:lstStyle/>
              <a:p>
                <a:endParaRPr lang="en-US"/>
              </a:p>
            </p:txBody>
          </p:sp>
          <p:sp>
            <p:nvSpPr>
              <p:cNvPr id="41887" name="Freeform 2063"/>
              <p:cNvSpPr>
                <a:spLocks/>
              </p:cNvSpPr>
              <p:nvPr/>
            </p:nvSpPr>
            <p:spPr bwMode="auto">
              <a:xfrm>
                <a:off x="4347" y="3645"/>
                <a:ext cx="7" cy="10"/>
              </a:xfrm>
              <a:custGeom>
                <a:avLst/>
                <a:gdLst>
                  <a:gd name="T0" fmla="*/ 0 w 32"/>
                  <a:gd name="T1" fmla="*/ 5 h 46"/>
                  <a:gd name="T2" fmla="*/ 21 w 32"/>
                  <a:gd name="T3" fmla="*/ 0 h 46"/>
                  <a:gd name="T4" fmla="*/ 32 w 32"/>
                  <a:gd name="T5" fmla="*/ 41 h 46"/>
                  <a:gd name="T6" fmla="*/ 15 w 32"/>
                  <a:gd name="T7" fmla="*/ 46 h 46"/>
                  <a:gd name="T8" fmla="*/ 0 w 32"/>
                  <a:gd name="T9" fmla="*/ 5 h 46"/>
                  <a:gd name="T10" fmla="*/ 0 60000 65536"/>
                  <a:gd name="T11" fmla="*/ 0 60000 65536"/>
                  <a:gd name="T12" fmla="*/ 0 60000 65536"/>
                  <a:gd name="T13" fmla="*/ 0 60000 65536"/>
                  <a:gd name="T14" fmla="*/ 0 60000 65536"/>
                  <a:gd name="T15" fmla="*/ 0 w 32"/>
                  <a:gd name="T16" fmla="*/ 0 h 46"/>
                  <a:gd name="T17" fmla="*/ 32 w 32"/>
                  <a:gd name="T18" fmla="*/ 46 h 46"/>
                </a:gdLst>
                <a:ahLst/>
                <a:cxnLst>
                  <a:cxn ang="T10">
                    <a:pos x="T0" y="T1"/>
                  </a:cxn>
                  <a:cxn ang="T11">
                    <a:pos x="T2" y="T3"/>
                  </a:cxn>
                  <a:cxn ang="T12">
                    <a:pos x="T4" y="T5"/>
                  </a:cxn>
                  <a:cxn ang="T13">
                    <a:pos x="T6" y="T7"/>
                  </a:cxn>
                  <a:cxn ang="T14">
                    <a:pos x="T8" y="T9"/>
                  </a:cxn>
                </a:cxnLst>
                <a:rect l="T15" t="T16" r="T17" b="T18"/>
                <a:pathLst>
                  <a:path w="32" h="46">
                    <a:moveTo>
                      <a:pt x="0" y="5"/>
                    </a:moveTo>
                    <a:lnTo>
                      <a:pt x="21" y="0"/>
                    </a:lnTo>
                    <a:lnTo>
                      <a:pt x="32" y="41"/>
                    </a:lnTo>
                    <a:lnTo>
                      <a:pt x="15" y="46"/>
                    </a:lnTo>
                    <a:lnTo>
                      <a:pt x="0" y="5"/>
                    </a:lnTo>
                    <a:close/>
                  </a:path>
                </a:pathLst>
              </a:custGeom>
              <a:solidFill>
                <a:srgbClr val="814E40"/>
              </a:solidFill>
              <a:ln w="9525">
                <a:noFill/>
                <a:round/>
                <a:headEnd/>
                <a:tailEnd/>
              </a:ln>
            </p:spPr>
            <p:txBody>
              <a:bodyPr>
                <a:prstTxWarp prst="textNoShape">
                  <a:avLst/>
                </a:prstTxWarp>
              </a:bodyPr>
              <a:lstStyle/>
              <a:p>
                <a:endParaRPr lang="en-US"/>
              </a:p>
            </p:txBody>
          </p:sp>
          <p:sp>
            <p:nvSpPr>
              <p:cNvPr id="41888" name="Freeform 2064"/>
              <p:cNvSpPr>
                <a:spLocks/>
              </p:cNvSpPr>
              <p:nvPr/>
            </p:nvSpPr>
            <p:spPr bwMode="auto">
              <a:xfrm>
                <a:off x="4350" y="3654"/>
                <a:ext cx="9" cy="16"/>
              </a:xfrm>
              <a:custGeom>
                <a:avLst/>
                <a:gdLst>
                  <a:gd name="T0" fmla="*/ 0 w 43"/>
                  <a:gd name="T1" fmla="*/ 5 h 80"/>
                  <a:gd name="T2" fmla="*/ 17 w 43"/>
                  <a:gd name="T3" fmla="*/ 0 h 80"/>
                  <a:gd name="T4" fmla="*/ 43 w 43"/>
                  <a:gd name="T5" fmla="*/ 71 h 80"/>
                  <a:gd name="T6" fmla="*/ 26 w 43"/>
                  <a:gd name="T7" fmla="*/ 80 h 80"/>
                  <a:gd name="T8" fmla="*/ 0 w 43"/>
                  <a:gd name="T9" fmla="*/ 5 h 80"/>
                  <a:gd name="T10" fmla="*/ 0 60000 65536"/>
                  <a:gd name="T11" fmla="*/ 0 60000 65536"/>
                  <a:gd name="T12" fmla="*/ 0 60000 65536"/>
                  <a:gd name="T13" fmla="*/ 0 60000 65536"/>
                  <a:gd name="T14" fmla="*/ 0 60000 65536"/>
                  <a:gd name="T15" fmla="*/ 0 w 43"/>
                  <a:gd name="T16" fmla="*/ 0 h 80"/>
                  <a:gd name="T17" fmla="*/ 43 w 43"/>
                  <a:gd name="T18" fmla="*/ 80 h 80"/>
                </a:gdLst>
                <a:ahLst/>
                <a:cxnLst>
                  <a:cxn ang="T10">
                    <a:pos x="T0" y="T1"/>
                  </a:cxn>
                  <a:cxn ang="T11">
                    <a:pos x="T2" y="T3"/>
                  </a:cxn>
                  <a:cxn ang="T12">
                    <a:pos x="T4" y="T5"/>
                  </a:cxn>
                  <a:cxn ang="T13">
                    <a:pos x="T6" y="T7"/>
                  </a:cxn>
                  <a:cxn ang="T14">
                    <a:pos x="T8" y="T9"/>
                  </a:cxn>
                </a:cxnLst>
                <a:rect l="T15" t="T16" r="T17" b="T18"/>
                <a:pathLst>
                  <a:path w="43" h="80">
                    <a:moveTo>
                      <a:pt x="0" y="5"/>
                    </a:moveTo>
                    <a:lnTo>
                      <a:pt x="17" y="0"/>
                    </a:lnTo>
                    <a:lnTo>
                      <a:pt x="43" y="71"/>
                    </a:lnTo>
                    <a:lnTo>
                      <a:pt x="26" y="80"/>
                    </a:lnTo>
                    <a:lnTo>
                      <a:pt x="0" y="5"/>
                    </a:lnTo>
                    <a:close/>
                  </a:path>
                </a:pathLst>
              </a:custGeom>
              <a:solidFill>
                <a:srgbClr val="814E40"/>
              </a:solidFill>
              <a:ln w="9525">
                <a:noFill/>
                <a:round/>
                <a:headEnd/>
                <a:tailEnd/>
              </a:ln>
            </p:spPr>
            <p:txBody>
              <a:bodyPr>
                <a:prstTxWarp prst="textNoShape">
                  <a:avLst/>
                </a:prstTxWarp>
              </a:bodyPr>
              <a:lstStyle/>
              <a:p>
                <a:endParaRPr lang="en-US"/>
              </a:p>
            </p:txBody>
          </p:sp>
          <p:sp>
            <p:nvSpPr>
              <p:cNvPr id="41889" name="Freeform 2065"/>
              <p:cNvSpPr>
                <a:spLocks/>
              </p:cNvSpPr>
              <p:nvPr/>
            </p:nvSpPr>
            <p:spPr bwMode="auto">
              <a:xfrm>
                <a:off x="4355" y="3668"/>
                <a:ext cx="8" cy="15"/>
              </a:xfrm>
              <a:custGeom>
                <a:avLst/>
                <a:gdLst>
                  <a:gd name="T0" fmla="*/ 0 w 40"/>
                  <a:gd name="T1" fmla="*/ 9 h 75"/>
                  <a:gd name="T2" fmla="*/ 17 w 40"/>
                  <a:gd name="T3" fmla="*/ 0 h 75"/>
                  <a:gd name="T4" fmla="*/ 40 w 40"/>
                  <a:gd name="T5" fmla="*/ 69 h 75"/>
                  <a:gd name="T6" fmla="*/ 19 w 40"/>
                  <a:gd name="T7" fmla="*/ 75 h 75"/>
                  <a:gd name="T8" fmla="*/ 0 w 40"/>
                  <a:gd name="T9" fmla="*/ 9 h 75"/>
                  <a:gd name="T10" fmla="*/ 0 60000 65536"/>
                  <a:gd name="T11" fmla="*/ 0 60000 65536"/>
                  <a:gd name="T12" fmla="*/ 0 60000 65536"/>
                  <a:gd name="T13" fmla="*/ 0 60000 65536"/>
                  <a:gd name="T14" fmla="*/ 0 60000 65536"/>
                  <a:gd name="T15" fmla="*/ 0 w 40"/>
                  <a:gd name="T16" fmla="*/ 0 h 75"/>
                  <a:gd name="T17" fmla="*/ 40 w 40"/>
                  <a:gd name="T18" fmla="*/ 75 h 75"/>
                </a:gdLst>
                <a:ahLst/>
                <a:cxnLst>
                  <a:cxn ang="T10">
                    <a:pos x="T0" y="T1"/>
                  </a:cxn>
                  <a:cxn ang="T11">
                    <a:pos x="T2" y="T3"/>
                  </a:cxn>
                  <a:cxn ang="T12">
                    <a:pos x="T4" y="T5"/>
                  </a:cxn>
                  <a:cxn ang="T13">
                    <a:pos x="T6" y="T7"/>
                  </a:cxn>
                  <a:cxn ang="T14">
                    <a:pos x="T8" y="T9"/>
                  </a:cxn>
                </a:cxnLst>
                <a:rect l="T15" t="T16" r="T17" b="T18"/>
                <a:pathLst>
                  <a:path w="40" h="75">
                    <a:moveTo>
                      <a:pt x="0" y="9"/>
                    </a:moveTo>
                    <a:lnTo>
                      <a:pt x="17" y="0"/>
                    </a:lnTo>
                    <a:lnTo>
                      <a:pt x="40" y="69"/>
                    </a:lnTo>
                    <a:lnTo>
                      <a:pt x="19" y="75"/>
                    </a:lnTo>
                    <a:lnTo>
                      <a:pt x="0" y="9"/>
                    </a:lnTo>
                    <a:close/>
                  </a:path>
                </a:pathLst>
              </a:custGeom>
              <a:solidFill>
                <a:srgbClr val="814E40"/>
              </a:solidFill>
              <a:ln w="9525">
                <a:noFill/>
                <a:round/>
                <a:headEnd/>
                <a:tailEnd/>
              </a:ln>
            </p:spPr>
            <p:txBody>
              <a:bodyPr>
                <a:prstTxWarp prst="textNoShape">
                  <a:avLst/>
                </a:prstTxWarp>
              </a:bodyPr>
              <a:lstStyle/>
              <a:p>
                <a:endParaRPr lang="en-US"/>
              </a:p>
            </p:txBody>
          </p:sp>
          <p:sp>
            <p:nvSpPr>
              <p:cNvPr id="41890" name="Freeform 2066"/>
              <p:cNvSpPr>
                <a:spLocks/>
              </p:cNvSpPr>
              <p:nvPr/>
            </p:nvSpPr>
            <p:spPr bwMode="auto">
              <a:xfrm>
                <a:off x="4359" y="3682"/>
                <a:ext cx="8" cy="13"/>
              </a:xfrm>
              <a:custGeom>
                <a:avLst/>
                <a:gdLst>
                  <a:gd name="T0" fmla="*/ 0 w 39"/>
                  <a:gd name="T1" fmla="*/ 6 h 66"/>
                  <a:gd name="T2" fmla="*/ 21 w 39"/>
                  <a:gd name="T3" fmla="*/ 0 h 66"/>
                  <a:gd name="T4" fmla="*/ 39 w 39"/>
                  <a:gd name="T5" fmla="*/ 60 h 66"/>
                  <a:gd name="T6" fmla="*/ 21 w 39"/>
                  <a:gd name="T7" fmla="*/ 66 h 66"/>
                  <a:gd name="T8" fmla="*/ 0 w 39"/>
                  <a:gd name="T9" fmla="*/ 6 h 66"/>
                  <a:gd name="T10" fmla="*/ 0 60000 65536"/>
                  <a:gd name="T11" fmla="*/ 0 60000 65536"/>
                  <a:gd name="T12" fmla="*/ 0 60000 65536"/>
                  <a:gd name="T13" fmla="*/ 0 60000 65536"/>
                  <a:gd name="T14" fmla="*/ 0 60000 65536"/>
                  <a:gd name="T15" fmla="*/ 0 w 39"/>
                  <a:gd name="T16" fmla="*/ 0 h 66"/>
                  <a:gd name="T17" fmla="*/ 39 w 39"/>
                  <a:gd name="T18" fmla="*/ 66 h 66"/>
                </a:gdLst>
                <a:ahLst/>
                <a:cxnLst>
                  <a:cxn ang="T10">
                    <a:pos x="T0" y="T1"/>
                  </a:cxn>
                  <a:cxn ang="T11">
                    <a:pos x="T2" y="T3"/>
                  </a:cxn>
                  <a:cxn ang="T12">
                    <a:pos x="T4" y="T5"/>
                  </a:cxn>
                  <a:cxn ang="T13">
                    <a:pos x="T6" y="T7"/>
                  </a:cxn>
                  <a:cxn ang="T14">
                    <a:pos x="T8" y="T9"/>
                  </a:cxn>
                </a:cxnLst>
                <a:rect l="T15" t="T16" r="T17" b="T18"/>
                <a:pathLst>
                  <a:path w="39" h="66">
                    <a:moveTo>
                      <a:pt x="0" y="6"/>
                    </a:moveTo>
                    <a:lnTo>
                      <a:pt x="21" y="0"/>
                    </a:lnTo>
                    <a:lnTo>
                      <a:pt x="39" y="60"/>
                    </a:lnTo>
                    <a:lnTo>
                      <a:pt x="21" y="66"/>
                    </a:lnTo>
                    <a:lnTo>
                      <a:pt x="0" y="6"/>
                    </a:lnTo>
                    <a:close/>
                  </a:path>
                </a:pathLst>
              </a:custGeom>
              <a:solidFill>
                <a:srgbClr val="814E40"/>
              </a:solidFill>
              <a:ln w="9525">
                <a:noFill/>
                <a:round/>
                <a:headEnd/>
                <a:tailEnd/>
              </a:ln>
            </p:spPr>
            <p:txBody>
              <a:bodyPr>
                <a:prstTxWarp prst="textNoShape">
                  <a:avLst/>
                </a:prstTxWarp>
              </a:bodyPr>
              <a:lstStyle/>
              <a:p>
                <a:endParaRPr lang="en-US"/>
              </a:p>
            </p:txBody>
          </p:sp>
          <p:sp>
            <p:nvSpPr>
              <p:cNvPr id="41891" name="Freeform 2067"/>
              <p:cNvSpPr>
                <a:spLocks/>
              </p:cNvSpPr>
              <p:nvPr/>
            </p:nvSpPr>
            <p:spPr bwMode="auto">
              <a:xfrm>
                <a:off x="4363" y="3694"/>
                <a:ext cx="7" cy="12"/>
              </a:xfrm>
              <a:custGeom>
                <a:avLst/>
                <a:gdLst>
                  <a:gd name="T0" fmla="*/ 0 w 31"/>
                  <a:gd name="T1" fmla="*/ 6 h 61"/>
                  <a:gd name="T2" fmla="*/ 18 w 31"/>
                  <a:gd name="T3" fmla="*/ 0 h 61"/>
                  <a:gd name="T4" fmla="*/ 31 w 31"/>
                  <a:gd name="T5" fmla="*/ 58 h 61"/>
                  <a:gd name="T6" fmla="*/ 11 w 31"/>
                  <a:gd name="T7" fmla="*/ 61 h 61"/>
                  <a:gd name="T8" fmla="*/ 0 w 31"/>
                  <a:gd name="T9" fmla="*/ 6 h 61"/>
                  <a:gd name="T10" fmla="*/ 0 60000 65536"/>
                  <a:gd name="T11" fmla="*/ 0 60000 65536"/>
                  <a:gd name="T12" fmla="*/ 0 60000 65536"/>
                  <a:gd name="T13" fmla="*/ 0 60000 65536"/>
                  <a:gd name="T14" fmla="*/ 0 60000 65536"/>
                  <a:gd name="T15" fmla="*/ 0 w 31"/>
                  <a:gd name="T16" fmla="*/ 0 h 61"/>
                  <a:gd name="T17" fmla="*/ 31 w 31"/>
                  <a:gd name="T18" fmla="*/ 61 h 61"/>
                </a:gdLst>
                <a:ahLst/>
                <a:cxnLst>
                  <a:cxn ang="T10">
                    <a:pos x="T0" y="T1"/>
                  </a:cxn>
                  <a:cxn ang="T11">
                    <a:pos x="T2" y="T3"/>
                  </a:cxn>
                  <a:cxn ang="T12">
                    <a:pos x="T4" y="T5"/>
                  </a:cxn>
                  <a:cxn ang="T13">
                    <a:pos x="T6" y="T7"/>
                  </a:cxn>
                  <a:cxn ang="T14">
                    <a:pos x="T8" y="T9"/>
                  </a:cxn>
                </a:cxnLst>
                <a:rect l="T15" t="T16" r="T17" b="T18"/>
                <a:pathLst>
                  <a:path w="31" h="61">
                    <a:moveTo>
                      <a:pt x="0" y="6"/>
                    </a:moveTo>
                    <a:lnTo>
                      <a:pt x="18" y="0"/>
                    </a:lnTo>
                    <a:lnTo>
                      <a:pt x="31" y="58"/>
                    </a:lnTo>
                    <a:lnTo>
                      <a:pt x="11" y="61"/>
                    </a:lnTo>
                    <a:lnTo>
                      <a:pt x="0" y="6"/>
                    </a:lnTo>
                    <a:close/>
                  </a:path>
                </a:pathLst>
              </a:custGeom>
              <a:solidFill>
                <a:srgbClr val="814E40"/>
              </a:solidFill>
              <a:ln w="9525">
                <a:noFill/>
                <a:round/>
                <a:headEnd/>
                <a:tailEnd/>
              </a:ln>
            </p:spPr>
            <p:txBody>
              <a:bodyPr>
                <a:prstTxWarp prst="textNoShape">
                  <a:avLst/>
                </a:prstTxWarp>
              </a:bodyPr>
              <a:lstStyle/>
              <a:p>
                <a:endParaRPr lang="en-US"/>
              </a:p>
            </p:txBody>
          </p:sp>
          <p:sp>
            <p:nvSpPr>
              <p:cNvPr id="41892" name="Freeform 2068"/>
              <p:cNvSpPr>
                <a:spLocks/>
              </p:cNvSpPr>
              <p:nvPr/>
            </p:nvSpPr>
            <p:spPr bwMode="auto">
              <a:xfrm>
                <a:off x="4366" y="3705"/>
                <a:ext cx="6" cy="11"/>
              </a:xfrm>
              <a:custGeom>
                <a:avLst/>
                <a:gdLst>
                  <a:gd name="T0" fmla="*/ 0 w 32"/>
                  <a:gd name="T1" fmla="*/ 3 h 54"/>
                  <a:gd name="T2" fmla="*/ 20 w 32"/>
                  <a:gd name="T3" fmla="*/ 0 h 54"/>
                  <a:gd name="T4" fmla="*/ 32 w 32"/>
                  <a:gd name="T5" fmla="*/ 49 h 54"/>
                  <a:gd name="T6" fmla="*/ 32 w 32"/>
                  <a:gd name="T7" fmla="*/ 52 h 54"/>
                  <a:gd name="T8" fmla="*/ 12 w 32"/>
                  <a:gd name="T9" fmla="*/ 54 h 54"/>
                  <a:gd name="T10" fmla="*/ 0 w 32"/>
                  <a:gd name="T11" fmla="*/ 3 h 54"/>
                  <a:gd name="T12" fmla="*/ 0 60000 65536"/>
                  <a:gd name="T13" fmla="*/ 0 60000 65536"/>
                  <a:gd name="T14" fmla="*/ 0 60000 65536"/>
                  <a:gd name="T15" fmla="*/ 0 60000 65536"/>
                  <a:gd name="T16" fmla="*/ 0 60000 65536"/>
                  <a:gd name="T17" fmla="*/ 0 60000 65536"/>
                  <a:gd name="T18" fmla="*/ 0 w 32"/>
                  <a:gd name="T19" fmla="*/ 0 h 54"/>
                  <a:gd name="T20" fmla="*/ 32 w 32"/>
                  <a:gd name="T21" fmla="*/ 54 h 54"/>
                </a:gdLst>
                <a:ahLst/>
                <a:cxnLst>
                  <a:cxn ang="T12">
                    <a:pos x="T0" y="T1"/>
                  </a:cxn>
                  <a:cxn ang="T13">
                    <a:pos x="T2" y="T3"/>
                  </a:cxn>
                  <a:cxn ang="T14">
                    <a:pos x="T4" y="T5"/>
                  </a:cxn>
                  <a:cxn ang="T15">
                    <a:pos x="T6" y="T7"/>
                  </a:cxn>
                  <a:cxn ang="T16">
                    <a:pos x="T8" y="T9"/>
                  </a:cxn>
                  <a:cxn ang="T17">
                    <a:pos x="T10" y="T11"/>
                  </a:cxn>
                </a:cxnLst>
                <a:rect l="T18" t="T19" r="T20" b="T21"/>
                <a:pathLst>
                  <a:path w="32" h="54">
                    <a:moveTo>
                      <a:pt x="0" y="3"/>
                    </a:moveTo>
                    <a:lnTo>
                      <a:pt x="20" y="0"/>
                    </a:lnTo>
                    <a:lnTo>
                      <a:pt x="32" y="49"/>
                    </a:lnTo>
                    <a:lnTo>
                      <a:pt x="32" y="52"/>
                    </a:lnTo>
                    <a:lnTo>
                      <a:pt x="12" y="54"/>
                    </a:lnTo>
                    <a:lnTo>
                      <a:pt x="0" y="3"/>
                    </a:lnTo>
                    <a:close/>
                  </a:path>
                </a:pathLst>
              </a:custGeom>
              <a:solidFill>
                <a:srgbClr val="814E40"/>
              </a:solidFill>
              <a:ln w="9525">
                <a:noFill/>
                <a:round/>
                <a:headEnd/>
                <a:tailEnd/>
              </a:ln>
            </p:spPr>
            <p:txBody>
              <a:bodyPr>
                <a:prstTxWarp prst="textNoShape">
                  <a:avLst/>
                </a:prstTxWarp>
              </a:bodyPr>
              <a:lstStyle/>
              <a:p>
                <a:endParaRPr lang="en-US"/>
              </a:p>
            </p:txBody>
          </p:sp>
          <p:sp>
            <p:nvSpPr>
              <p:cNvPr id="41893" name="Freeform 2069"/>
              <p:cNvSpPr>
                <a:spLocks/>
              </p:cNvSpPr>
              <p:nvPr/>
            </p:nvSpPr>
            <p:spPr bwMode="auto">
              <a:xfrm>
                <a:off x="4368" y="3716"/>
                <a:ext cx="6" cy="9"/>
              </a:xfrm>
              <a:custGeom>
                <a:avLst/>
                <a:gdLst>
                  <a:gd name="T0" fmla="*/ 0 w 29"/>
                  <a:gd name="T1" fmla="*/ 2 h 49"/>
                  <a:gd name="T2" fmla="*/ 20 w 29"/>
                  <a:gd name="T3" fmla="*/ 0 h 49"/>
                  <a:gd name="T4" fmla="*/ 29 w 29"/>
                  <a:gd name="T5" fmla="*/ 43 h 49"/>
                  <a:gd name="T6" fmla="*/ 29 w 29"/>
                  <a:gd name="T7" fmla="*/ 46 h 49"/>
                  <a:gd name="T8" fmla="*/ 8 w 29"/>
                  <a:gd name="T9" fmla="*/ 49 h 49"/>
                  <a:gd name="T10" fmla="*/ 0 w 29"/>
                  <a:gd name="T11" fmla="*/ 2 h 49"/>
                  <a:gd name="T12" fmla="*/ 0 60000 65536"/>
                  <a:gd name="T13" fmla="*/ 0 60000 65536"/>
                  <a:gd name="T14" fmla="*/ 0 60000 65536"/>
                  <a:gd name="T15" fmla="*/ 0 60000 65536"/>
                  <a:gd name="T16" fmla="*/ 0 60000 65536"/>
                  <a:gd name="T17" fmla="*/ 0 60000 65536"/>
                  <a:gd name="T18" fmla="*/ 0 w 29"/>
                  <a:gd name="T19" fmla="*/ 0 h 49"/>
                  <a:gd name="T20" fmla="*/ 29 w 29"/>
                  <a:gd name="T21" fmla="*/ 49 h 49"/>
                </a:gdLst>
                <a:ahLst/>
                <a:cxnLst>
                  <a:cxn ang="T12">
                    <a:pos x="T0" y="T1"/>
                  </a:cxn>
                  <a:cxn ang="T13">
                    <a:pos x="T2" y="T3"/>
                  </a:cxn>
                  <a:cxn ang="T14">
                    <a:pos x="T4" y="T5"/>
                  </a:cxn>
                  <a:cxn ang="T15">
                    <a:pos x="T6" y="T7"/>
                  </a:cxn>
                  <a:cxn ang="T16">
                    <a:pos x="T8" y="T9"/>
                  </a:cxn>
                  <a:cxn ang="T17">
                    <a:pos x="T10" y="T11"/>
                  </a:cxn>
                </a:cxnLst>
                <a:rect l="T18" t="T19" r="T20" b="T21"/>
                <a:pathLst>
                  <a:path w="29" h="49">
                    <a:moveTo>
                      <a:pt x="0" y="2"/>
                    </a:moveTo>
                    <a:lnTo>
                      <a:pt x="20" y="0"/>
                    </a:lnTo>
                    <a:lnTo>
                      <a:pt x="29" y="43"/>
                    </a:lnTo>
                    <a:lnTo>
                      <a:pt x="29" y="46"/>
                    </a:lnTo>
                    <a:lnTo>
                      <a:pt x="8" y="49"/>
                    </a:lnTo>
                    <a:lnTo>
                      <a:pt x="0" y="2"/>
                    </a:lnTo>
                    <a:close/>
                  </a:path>
                </a:pathLst>
              </a:custGeom>
              <a:solidFill>
                <a:srgbClr val="814E40"/>
              </a:solidFill>
              <a:ln w="9525">
                <a:noFill/>
                <a:round/>
                <a:headEnd/>
                <a:tailEnd/>
              </a:ln>
            </p:spPr>
            <p:txBody>
              <a:bodyPr>
                <a:prstTxWarp prst="textNoShape">
                  <a:avLst/>
                </a:prstTxWarp>
              </a:bodyPr>
              <a:lstStyle/>
              <a:p>
                <a:endParaRPr lang="en-US"/>
              </a:p>
            </p:txBody>
          </p:sp>
          <p:sp>
            <p:nvSpPr>
              <p:cNvPr id="41894" name="Freeform 2070"/>
              <p:cNvSpPr>
                <a:spLocks/>
              </p:cNvSpPr>
              <p:nvPr/>
            </p:nvSpPr>
            <p:spPr bwMode="auto">
              <a:xfrm>
                <a:off x="4370" y="3725"/>
                <a:ext cx="5" cy="8"/>
              </a:xfrm>
              <a:custGeom>
                <a:avLst/>
                <a:gdLst>
                  <a:gd name="T0" fmla="*/ 0 w 26"/>
                  <a:gd name="T1" fmla="*/ 3 h 40"/>
                  <a:gd name="T2" fmla="*/ 21 w 26"/>
                  <a:gd name="T3" fmla="*/ 0 h 40"/>
                  <a:gd name="T4" fmla="*/ 26 w 26"/>
                  <a:gd name="T5" fmla="*/ 40 h 40"/>
                  <a:gd name="T6" fmla="*/ 6 w 26"/>
                  <a:gd name="T7" fmla="*/ 40 h 40"/>
                  <a:gd name="T8" fmla="*/ 0 w 26"/>
                  <a:gd name="T9" fmla="*/ 3 h 40"/>
                  <a:gd name="T10" fmla="*/ 0 60000 65536"/>
                  <a:gd name="T11" fmla="*/ 0 60000 65536"/>
                  <a:gd name="T12" fmla="*/ 0 60000 65536"/>
                  <a:gd name="T13" fmla="*/ 0 60000 65536"/>
                  <a:gd name="T14" fmla="*/ 0 60000 65536"/>
                  <a:gd name="T15" fmla="*/ 0 w 26"/>
                  <a:gd name="T16" fmla="*/ 0 h 40"/>
                  <a:gd name="T17" fmla="*/ 26 w 26"/>
                  <a:gd name="T18" fmla="*/ 40 h 40"/>
                </a:gdLst>
                <a:ahLst/>
                <a:cxnLst>
                  <a:cxn ang="T10">
                    <a:pos x="T0" y="T1"/>
                  </a:cxn>
                  <a:cxn ang="T11">
                    <a:pos x="T2" y="T3"/>
                  </a:cxn>
                  <a:cxn ang="T12">
                    <a:pos x="T4" y="T5"/>
                  </a:cxn>
                  <a:cxn ang="T13">
                    <a:pos x="T6" y="T7"/>
                  </a:cxn>
                  <a:cxn ang="T14">
                    <a:pos x="T8" y="T9"/>
                  </a:cxn>
                </a:cxnLst>
                <a:rect l="T15" t="T16" r="T17" b="T18"/>
                <a:pathLst>
                  <a:path w="26" h="40">
                    <a:moveTo>
                      <a:pt x="0" y="3"/>
                    </a:moveTo>
                    <a:lnTo>
                      <a:pt x="21" y="0"/>
                    </a:lnTo>
                    <a:lnTo>
                      <a:pt x="26" y="40"/>
                    </a:lnTo>
                    <a:lnTo>
                      <a:pt x="6" y="40"/>
                    </a:lnTo>
                    <a:lnTo>
                      <a:pt x="0" y="3"/>
                    </a:lnTo>
                    <a:close/>
                  </a:path>
                </a:pathLst>
              </a:custGeom>
              <a:solidFill>
                <a:srgbClr val="814E40"/>
              </a:solidFill>
              <a:ln w="9525">
                <a:noFill/>
                <a:round/>
                <a:headEnd/>
                <a:tailEnd/>
              </a:ln>
            </p:spPr>
            <p:txBody>
              <a:bodyPr>
                <a:prstTxWarp prst="textNoShape">
                  <a:avLst/>
                </a:prstTxWarp>
              </a:bodyPr>
              <a:lstStyle/>
              <a:p>
                <a:endParaRPr lang="en-US"/>
              </a:p>
            </p:txBody>
          </p:sp>
          <p:sp>
            <p:nvSpPr>
              <p:cNvPr id="41895" name="Freeform 2071"/>
              <p:cNvSpPr>
                <a:spLocks/>
              </p:cNvSpPr>
              <p:nvPr/>
            </p:nvSpPr>
            <p:spPr bwMode="auto">
              <a:xfrm>
                <a:off x="4371" y="3733"/>
                <a:ext cx="5" cy="7"/>
              </a:xfrm>
              <a:custGeom>
                <a:avLst/>
                <a:gdLst>
                  <a:gd name="T0" fmla="*/ 0 w 24"/>
                  <a:gd name="T1" fmla="*/ 0 h 38"/>
                  <a:gd name="T2" fmla="*/ 20 w 24"/>
                  <a:gd name="T3" fmla="*/ 0 h 38"/>
                  <a:gd name="T4" fmla="*/ 24 w 24"/>
                  <a:gd name="T5" fmla="*/ 34 h 38"/>
                  <a:gd name="T6" fmla="*/ 3 w 24"/>
                  <a:gd name="T7" fmla="*/ 38 h 38"/>
                  <a:gd name="T8" fmla="*/ 0 w 24"/>
                  <a:gd name="T9" fmla="*/ 0 h 38"/>
                  <a:gd name="T10" fmla="*/ 0 60000 65536"/>
                  <a:gd name="T11" fmla="*/ 0 60000 65536"/>
                  <a:gd name="T12" fmla="*/ 0 60000 65536"/>
                  <a:gd name="T13" fmla="*/ 0 60000 65536"/>
                  <a:gd name="T14" fmla="*/ 0 60000 65536"/>
                  <a:gd name="T15" fmla="*/ 0 w 24"/>
                  <a:gd name="T16" fmla="*/ 0 h 38"/>
                  <a:gd name="T17" fmla="*/ 24 w 24"/>
                  <a:gd name="T18" fmla="*/ 38 h 38"/>
                </a:gdLst>
                <a:ahLst/>
                <a:cxnLst>
                  <a:cxn ang="T10">
                    <a:pos x="T0" y="T1"/>
                  </a:cxn>
                  <a:cxn ang="T11">
                    <a:pos x="T2" y="T3"/>
                  </a:cxn>
                  <a:cxn ang="T12">
                    <a:pos x="T4" y="T5"/>
                  </a:cxn>
                  <a:cxn ang="T13">
                    <a:pos x="T6" y="T7"/>
                  </a:cxn>
                  <a:cxn ang="T14">
                    <a:pos x="T8" y="T9"/>
                  </a:cxn>
                </a:cxnLst>
                <a:rect l="T15" t="T16" r="T17" b="T18"/>
                <a:pathLst>
                  <a:path w="24" h="38">
                    <a:moveTo>
                      <a:pt x="0" y="0"/>
                    </a:moveTo>
                    <a:lnTo>
                      <a:pt x="20" y="0"/>
                    </a:lnTo>
                    <a:lnTo>
                      <a:pt x="24" y="34"/>
                    </a:lnTo>
                    <a:lnTo>
                      <a:pt x="3" y="38"/>
                    </a:lnTo>
                    <a:lnTo>
                      <a:pt x="0"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96" name="Freeform 2072"/>
              <p:cNvSpPr>
                <a:spLocks/>
              </p:cNvSpPr>
              <p:nvPr/>
            </p:nvSpPr>
            <p:spPr bwMode="auto">
              <a:xfrm>
                <a:off x="4371" y="3740"/>
                <a:ext cx="5" cy="6"/>
              </a:xfrm>
              <a:custGeom>
                <a:avLst/>
                <a:gdLst>
                  <a:gd name="T0" fmla="*/ 0 w 21"/>
                  <a:gd name="T1" fmla="*/ 4 h 32"/>
                  <a:gd name="T2" fmla="*/ 21 w 21"/>
                  <a:gd name="T3" fmla="*/ 0 h 32"/>
                  <a:gd name="T4" fmla="*/ 21 w 21"/>
                  <a:gd name="T5" fmla="*/ 32 h 32"/>
                  <a:gd name="T6" fmla="*/ 0 w 21"/>
                  <a:gd name="T7" fmla="*/ 32 h 32"/>
                  <a:gd name="T8" fmla="*/ 0 w 21"/>
                  <a:gd name="T9" fmla="*/ 4 h 32"/>
                  <a:gd name="T10" fmla="*/ 0 60000 65536"/>
                  <a:gd name="T11" fmla="*/ 0 60000 65536"/>
                  <a:gd name="T12" fmla="*/ 0 60000 65536"/>
                  <a:gd name="T13" fmla="*/ 0 60000 65536"/>
                  <a:gd name="T14" fmla="*/ 0 60000 65536"/>
                  <a:gd name="T15" fmla="*/ 0 w 21"/>
                  <a:gd name="T16" fmla="*/ 0 h 32"/>
                  <a:gd name="T17" fmla="*/ 21 w 21"/>
                  <a:gd name="T18" fmla="*/ 32 h 32"/>
                </a:gdLst>
                <a:ahLst/>
                <a:cxnLst>
                  <a:cxn ang="T10">
                    <a:pos x="T0" y="T1"/>
                  </a:cxn>
                  <a:cxn ang="T11">
                    <a:pos x="T2" y="T3"/>
                  </a:cxn>
                  <a:cxn ang="T12">
                    <a:pos x="T4" y="T5"/>
                  </a:cxn>
                  <a:cxn ang="T13">
                    <a:pos x="T6" y="T7"/>
                  </a:cxn>
                  <a:cxn ang="T14">
                    <a:pos x="T8" y="T9"/>
                  </a:cxn>
                </a:cxnLst>
                <a:rect l="T15" t="T16" r="T17" b="T18"/>
                <a:pathLst>
                  <a:path w="21" h="32">
                    <a:moveTo>
                      <a:pt x="0" y="4"/>
                    </a:moveTo>
                    <a:lnTo>
                      <a:pt x="21" y="0"/>
                    </a:lnTo>
                    <a:lnTo>
                      <a:pt x="21" y="32"/>
                    </a:lnTo>
                    <a:lnTo>
                      <a:pt x="0" y="32"/>
                    </a:lnTo>
                    <a:lnTo>
                      <a:pt x="0" y="4"/>
                    </a:lnTo>
                    <a:close/>
                  </a:path>
                </a:pathLst>
              </a:custGeom>
              <a:solidFill>
                <a:srgbClr val="814E40"/>
              </a:solidFill>
              <a:ln w="9525">
                <a:noFill/>
                <a:round/>
                <a:headEnd/>
                <a:tailEnd/>
              </a:ln>
            </p:spPr>
            <p:txBody>
              <a:bodyPr>
                <a:prstTxWarp prst="textNoShape">
                  <a:avLst/>
                </a:prstTxWarp>
              </a:bodyPr>
              <a:lstStyle/>
              <a:p>
                <a:endParaRPr lang="en-US"/>
              </a:p>
            </p:txBody>
          </p:sp>
          <p:sp>
            <p:nvSpPr>
              <p:cNvPr id="41897" name="Rectangle 2073"/>
              <p:cNvSpPr>
                <a:spLocks noChangeArrowheads="1"/>
              </p:cNvSpPr>
              <p:nvPr/>
            </p:nvSpPr>
            <p:spPr bwMode="auto">
              <a:xfrm>
                <a:off x="4371" y="3746"/>
                <a:ext cx="5" cy="5"/>
              </a:xfrm>
              <a:prstGeom prst="rect">
                <a:avLst/>
              </a:prstGeom>
              <a:solidFill>
                <a:srgbClr val="814E40"/>
              </a:solidFill>
              <a:ln w="9525">
                <a:noFill/>
                <a:miter lim="800000"/>
                <a:headEnd/>
                <a:tailEnd/>
              </a:ln>
            </p:spPr>
            <p:txBody>
              <a:bodyPr>
                <a:prstTxWarp prst="textNoShape">
                  <a:avLst/>
                </a:prstTxWarp>
              </a:bodyPr>
              <a:lstStyle/>
              <a:p>
                <a:endParaRPr lang="en-US"/>
              </a:p>
            </p:txBody>
          </p:sp>
          <p:sp>
            <p:nvSpPr>
              <p:cNvPr id="41898" name="Freeform 2074"/>
              <p:cNvSpPr>
                <a:spLocks/>
              </p:cNvSpPr>
              <p:nvPr/>
            </p:nvSpPr>
            <p:spPr bwMode="auto">
              <a:xfrm>
                <a:off x="4371" y="3751"/>
                <a:ext cx="5" cy="5"/>
              </a:xfrm>
              <a:custGeom>
                <a:avLst/>
                <a:gdLst>
                  <a:gd name="T0" fmla="*/ 0 w 21"/>
                  <a:gd name="T1" fmla="*/ 0 h 24"/>
                  <a:gd name="T2" fmla="*/ 21 w 21"/>
                  <a:gd name="T3" fmla="*/ 0 h 24"/>
                  <a:gd name="T4" fmla="*/ 21 w 21"/>
                  <a:gd name="T5" fmla="*/ 24 h 24"/>
                  <a:gd name="T6" fmla="*/ 0 w 21"/>
                  <a:gd name="T7" fmla="*/ 21 h 24"/>
                  <a:gd name="T8" fmla="*/ 0 w 21"/>
                  <a:gd name="T9" fmla="*/ 0 h 24"/>
                  <a:gd name="T10" fmla="*/ 0 60000 65536"/>
                  <a:gd name="T11" fmla="*/ 0 60000 65536"/>
                  <a:gd name="T12" fmla="*/ 0 60000 65536"/>
                  <a:gd name="T13" fmla="*/ 0 60000 65536"/>
                  <a:gd name="T14" fmla="*/ 0 60000 65536"/>
                  <a:gd name="T15" fmla="*/ 0 w 21"/>
                  <a:gd name="T16" fmla="*/ 0 h 24"/>
                  <a:gd name="T17" fmla="*/ 21 w 21"/>
                  <a:gd name="T18" fmla="*/ 24 h 24"/>
                </a:gdLst>
                <a:ahLst/>
                <a:cxnLst>
                  <a:cxn ang="T10">
                    <a:pos x="T0" y="T1"/>
                  </a:cxn>
                  <a:cxn ang="T11">
                    <a:pos x="T2" y="T3"/>
                  </a:cxn>
                  <a:cxn ang="T12">
                    <a:pos x="T4" y="T5"/>
                  </a:cxn>
                  <a:cxn ang="T13">
                    <a:pos x="T6" y="T7"/>
                  </a:cxn>
                  <a:cxn ang="T14">
                    <a:pos x="T8" y="T9"/>
                  </a:cxn>
                </a:cxnLst>
                <a:rect l="T15" t="T16" r="T17" b="T18"/>
                <a:pathLst>
                  <a:path w="21" h="24">
                    <a:moveTo>
                      <a:pt x="0" y="0"/>
                    </a:moveTo>
                    <a:lnTo>
                      <a:pt x="21" y="0"/>
                    </a:lnTo>
                    <a:lnTo>
                      <a:pt x="21" y="24"/>
                    </a:lnTo>
                    <a:lnTo>
                      <a:pt x="0" y="21"/>
                    </a:lnTo>
                    <a:lnTo>
                      <a:pt x="0" y="0"/>
                    </a:lnTo>
                    <a:close/>
                  </a:path>
                </a:pathLst>
              </a:custGeom>
              <a:solidFill>
                <a:srgbClr val="814E40"/>
              </a:solidFill>
              <a:ln w="9525">
                <a:noFill/>
                <a:round/>
                <a:headEnd/>
                <a:tailEnd/>
              </a:ln>
            </p:spPr>
            <p:txBody>
              <a:bodyPr>
                <a:prstTxWarp prst="textNoShape">
                  <a:avLst/>
                </a:prstTxWarp>
              </a:bodyPr>
              <a:lstStyle/>
              <a:p>
                <a:endParaRPr lang="en-US"/>
              </a:p>
            </p:txBody>
          </p:sp>
          <p:sp>
            <p:nvSpPr>
              <p:cNvPr id="41899" name="Freeform 2075"/>
              <p:cNvSpPr>
                <a:spLocks/>
              </p:cNvSpPr>
              <p:nvPr/>
            </p:nvSpPr>
            <p:spPr bwMode="auto">
              <a:xfrm>
                <a:off x="4371" y="3755"/>
                <a:ext cx="5" cy="4"/>
              </a:xfrm>
              <a:custGeom>
                <a:avLst/>
                <a:gdLst>
                  <a:gd name="T0" fmla="*/ 0 w 21"/>
                  <a:gd name="T1" fmla="*/ 0 h 20"/>
                  <a:gd name="T2" fmla="*/ 21 w 21"/>
                  <a:gd name="T3" fmla="*/ 3 h 20"/>
                  <a:gd name="T4" fmla="*/ 17 w 21"/>
                  <a:gd name="T5" fmla="*/ 20 h 20"/>
                  <a:gd name="T6" fmla="*/ 0 w 21"/>
                  <a:gd name="T7" fmla="*/ 17 h 20"/>
                  <a:gd name="T8" fmla="*/ 0 w 21"/>
                  <a:gd name="T9" fmla="*/ 0 h 20"/>
                  <a:gd name="T10" fmla="*/ 0 60000 65536"/>
                  <a:gd name="T11" fmla="*/ 0 60000 65536"/>
                  <a:gd name="T12" fmla="*/ 0 60000 65536"/>
                  <a:gd name="T13" fmla="*/ 0 60000 65536"/>
                  <a:gd name="T14" fmla="*/ 0 60000 65536"/>
                  <a:gd name="T15" fmla="*/ 0 w 21"/>
                  <a:gd name="T16" fmla="*/ 0 h 20"/>
                  <a:gd name="T17" fmla="*/ 21 w 21"/>
                  <a:gd name="T18" fmla="*/ 20 h 20"/>
                </a:gdLst>
                <a:ahLst/>
                <a:cxnLst>
                  <a:cxn ang="T10">
                    <a:pos x="T0" y="T1"/>
                  </a:cxn>
                  <a:cxn ang="T11">
                    <a:pos x="T2" y="T3"/>
                  </a:cxn>
                  <a:cxn ang="T12">
                    <a:pos x="T4" y="T5"/>
                  </a:cxn>
                  <a:cxn ang="T13">
                    <a:pos x="T6" y="T7"/>
                  </a:cxn>
                  <a:cxn ang="T14">
                    <a:pos x="T8" y="T9"/>
                  </a:cxn>
                </a:cxnLst>
                <a:rect l="T15" t="T16" r="T17" b="T18"/>
                <a:pathLst>
                  <a:path w="21" h="20">
                    <a:moveTo>
                      <a:pt x="0" y="0"/>
                    </a:moveTo>
                    <a:lnTo>
                      <a:pt x="21" y="3"/>
                    </a:lnTo>
                    <a:lnTo>
                      <a:pt x="17" y="20"/>
                    </a:lnTo>
                    <a:lnTo>
                      <a:pt x="0" y="17"/>
                    </a:lnTo>
                    <a:lnTo>
                      <a:pt x="0"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00" name="Freeform 2076"/>
              <p:cNvSpPr>
                <a:spLocks/>
              </p:cNvSpPr>
              <p:nvPr/>
            </p:nvSpPr>
            <p:spPr bwMode="auto">
              <a:xfrm>
                <a:off x="4371" y="3759"/>
                <a:ext cx="4" cy="3"/>
              </a:xfrm>
              <a:custGeom>
                <a:avLst/>
                <a:gdLst>
                  <a:gd name="T0" fmla="*/ 3 w 20"/>
                  <a:gd name="T1" fmla="*/ 0 h 18"/>
                  <a:gd name="T2" fmla="*/ 20 w 20"/>
                  <a:gd name="T3" fmla="*/ 3 h 18"/>
                  <a:gd name="T4" fmla="*/ 20 w 20"/>
                  <a:gd name="T5" fmla="*/ 18 h 18"/>
                  <a:gd name="T6" fmla="*/ 0 w 20"/>
                  <a:gd name="T7" fmla="*/ 14 h 18"/>
                  <a:gd name="T8" fmla="*/ 3 w 20"/>
                  <a:gd name="T9" fmla="*/ 0 h 18"/>
                  <a:gd name="T10" fmla="*/ 0 60000 65536"/>
                  <a:gd name="T11" fmla="*/ 0 60000 65536"/>
                  <a:gd name="T12" fmla="*/ 0 60000 65536"/>
                  <a:gd name="T13" fmla="*/ 0 60000 65536"/>
                  <a:gd name="T14" fmla="*/ 0 60000 65536"/>
                  <a:gd name="T15" fmla="*/ 0 w 20"/>
                  <a:gd name="T16" fmla="*/ 0 h 18"/>
                  <a:gd name="T17" fmla="*/ 20 w 20"/>
                  <a:gd name="T18" fmla="*/ 18 h 18"/>
                </a:gdLst>
                <a:ahLst/>
                <a:cxnLst>
                  <a:cxn ang="T10">
                    <a:pos x="T0" y="T1"/>
                  </a:cxn>
                  <a:cxn ang="T11">
                    <a:pos x="T2" y="T3"/>
                  </a:cxn>
                  <a:cxn ang="T12">
                    <a:pos x="T4" y="T5"/>
                  </a:cxn>
                  <a:cxn ang="T13">
                    <a:pos x="T6" y="T7"/>
                  </a:cxn>
                  <a:cxn ang="T14">
                    <a:pos x="T8" y="T9"/>
                  </a:cxn>
                </a:cxnLst>
                <a:rect l="T15" t="T16" r="T17" b="T18"/>
                <a:pathLst>
                  <a:path w="20" h="18">
                    <a:moveTo>
                      <a:pt x="3" y="0"/>
                    </a:moveTo>
                    <a:lnTo>
                      <a:pt x="20" y="3"/>
                    </a:lnTo>
                    <a:lnTo>
                      <a:pt x="20" y="18"/>
                    </a:lnTo>
                    <a:lnTo>
                      <a:pt x="0" y="14"/>
                    </a:lnTo>
                    <a:lnTo>
                      <a:pt x="3"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01" name="Freeform 2077"/>
              <p:cNvSpPr>
                <a:spLocks/>
              </p:cNvSpPr>
              <p:nvPr/>
            </p:nvSpPr>
            <p:spPr bwMode="auto">
              <a:xfrm>
                <a:off x="4370" y="3762"/>
                <a:ext cx="5" cy="2"/>
              </a:xfrm>
              <a:custGeom>
                <a:avLst/>
                <a:gdLst>
                  <a:gd name="T0" fmla="*/ 2 w 22"/>
                  <a:gd name="T1" fmla="*/ 0 h 12"/>
                  <a:gd name="T2" fmla="*/ 22 w 22"/>
                  <a:gd name="T3" fmla="*/ 4 h 12"/>
                  <a:gd name="T4" fmla="*/ 20 w 22"/>
                  <a:gd name="T5" fmla="*/ 12 h 12"/>
                  <a:gd name="T6" fmla="*/ 0 w 22"/>
                  <a:gd name="T7" fmla="*/ 9 h 12"/>
                  <a:gd name="T8" fmla="*/ 2 w 22"/>
                  <a:gd name="T9" fmla="*/ 0 h 12"/>
                  <a:gd name="T10" fmla="*/ 0 60000 65536"/>
                  <a:gd name="T11" fmla="*/ 0 60000 65536"/>
                  <a:gd name="T12" fmla="*/ 0 60000 65536"/>
                  <a:gd name="T13" fmla="*/ 0 60000 65536"/>
                  <a:gd name="T14" fmla="*/ 0 60000 65536"/>
                  <a:gd name="T15" fmla="*/ 0 w 22"/>
                  <a:gd name="T16" fmla="*/ 0 h 12"/>
                  <a:gd name="T17" fmla="*/ 22 w 22"/>
                  <a:gd name="T18" fmla="*/ 12 h 12"/>
                </a:gdLst>
                <a:ahLst/>
                <a:cxnLst>
                  <a:cxn ang="T10">
                    <a:pos x="T0" y="T1"/>
                  </a:cxn>
                  <a:cxn ang="T11">
                    <a:pos x="T2" y="T3"/>
                  </a:cxn>
                  <a:cxn ang="T12">
                    <a:pos x="T4" y="T5"/>
                  </a:cxn>
                  <a:cxn ang="T13">
                    <a:pos x="T6" y="T7"/>
                  </a:cxn>
                  <a:cxn ang="T14">
                    <a:pos x="T8" y="T9"/>
                  </a:cxn>
                </a:cxnLst>
                <a:rect l="T15" t="T16" r="T17" b="T18"/>
                <a:pathLst>
                  <a:path w="22" h="12">
                    <a:moveTo>
                      <a:pt x="2" y="0"/>
                    </a:moveTo>
                    <a:lnTo>
                      <a:pt x="22" y="4"/>
                    </a:lnTo>
                    <a:lnTo>
                      <a:pt x="20" y="12"/>
                    </a:lnTo>
                    <a:lnTo>
                      <a:pt x="0" y="9"/>
                    </a:lnTo>
                    <a:lnTo>
                      <a:pt x="2"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02" name="Freeform 2078"/>
              <p:cNvSpPr>
                <a:spLocks/>
              </p:cNvSpPr>
              <p:nvPr/>
            </p:nvSpPr>
            <p:spPr bwMode="auto">
              <a:xfrm>
                <a:off x="4370" y="3763"/>
                <a:ext cx="4" cy="2"/>
              </a:xfrm>
              <a:custGeom>
                <a:avLst/>
                <a:gdLst>
                  <a:gd name="T0" fmla="*/ 0 w 20"/>
                  <a:gd name="T1" fmla="*/ 0 h 8"/>
                  <a:gd name="T2" fmla="*/ 20 w 20"/>
                  <a:gd name="T3" fmla="*/ 3 h 8"/>
                  <a:gd name="T4" fmla="*/ 20 w 20"/>
                  <a:gd name="T5" fmla="*/ 8 h 8"/>
                  <a:gd name="T6" fmla="*/ 0 w 20"/>
                  <a:gd name="T7" fmla="*/ 3 h 8"/>
                  <a:gd name="T8" fmla="*/ 0 w 20"/>
                  <a:gd name="T9" fmla="*/ 0 h 8"/>
                  <a:gd name="T10" fmla="*/ 0 60000 65536"/>
                  <a:gd name="T11" fmla="*/ 0 60000 65536"/>
                  <a:gd name="T12" fmla="*/ 0 60000 65536"/>
                  <a:gd name="T13" fmla="*/ 0 60000 65536"/>
                  <a:gd name="T14" fmla="*/ 0 60000 65536"/>
                  <a:gd name="T15" fmla="*/ 0 w 20"/>
                  <a:gd name="T16" fmla="*/ 0 h 8"/>
                  <a:gd name="T17" fmla="*/ 20 w 20"/>
                  <a:gd name="T18" fmla="*/ 8 h 8"/>
                </a:gdLst>
                <a:ahLst/>
                <a:cxnLst>
                  <a:cxn ang="T10">
                    <a:pos x="T0" y="T1"/>
                  </a:cxn>
                  <a:cxn ang="T11">
                    <a:pos x="T2" y="T3"/>
                  </a:cxn>
                  <a:cxn ang="T12">
                    <a:pos x="T4" y="T5"/>
                  </a:cxn>
                  <a:cxn ang="T13">
                    <a:pos x="T6" y="T7"/>
                  </a:cxn>
                  <a:cxn ang="T14">
                    <a:pos x="T8" y="T9"/>
                  </a:cxn>
                </a:cxnLst>
                <a:rect l="T15" t="T16" r="T17" b="T18"/>
                <a:pathLst>
                  <a:path w="20" h="8">
                    <a:moveTo>
                      <a:pt x="0" y="0"/>
                    </a:moveTo>
                    <a:lnTo>
                      <a:pt x="20" y="3"/>
                    </a:lnTo>
                    <a:lnTo>
                      <a:pt x="20" y="8"/>
                    </a:lnTo>
                    <a:lnTo>
                      <a:pt x="0" y="3"/>
                    </a:lnTo>
                    <a:lnTo>
                      <a:pt x="0"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03" name="Freeform 2079"/>
              <p:cNvSpPr>
                <a:spLocks/>
              </p:cNvSpPr>
              <p:nvPr/>
            </p:nvSpPr>
            <p:spPr bwMode="auto">
              <a:xfrm>
                <a:off x="4370" y="3764"/>
                <a:ext cx="4" cy="3"/>
              </a:xfrm>
              <a:custGeom>
                <a:avLst/>
                <a:gdLst>
                  <a:gd name="T0" fmla="*/ 0 w 20"/>
                  <a:gd name="T1" fmla="*/ 0 h 14"/>
                  <a:gd name="T2" fmla="*/ 20 w 20"/>
                  <a:gd name="T3" fmla="*/ 5 h 14"/>
                  <a:gd name="T4" fmla="*/ 17 w 20"/>
                  <a:gd name="T5" fmla="*/ 9 h 14"/>
                  <a:gd name="T6" fmla="*/ 8 w 20"/>
                  <a:gd name="T7" fmla="*/ 14 h 14"/>
                  <a:gd name="T8" fmla="*/ 8 w 20"/>
                  <a:gd name="T9" fmla="*/ 5 h 14"/>
                  <a:gd name="T10" fmla="*/ 0 w 20"/>
                  <a:gd name="T11" fmla="*/ 3 h 14"/>
                  <a:gd name="T12" fmla="*/ 0 w 20"/>
                  <a:gd name="T13" fmla="*/ 0 h 14"/>
                  <a:gd name="T14" fmla="*/ 0 60000 65536"/>
                  <a:gd name="T15" fmla="*/ 0 60000 65536"/>
                  <a:gd name="T16" fmla="*/ 0 60000 65536"/>
                  <a:gd name="T17" fmla="*/ 0 60000 65536"/>
                  <a:gd name="T18" fmla="*/ 0 60000 65536"/>
                  <a:gd name="T19" fmla="*/ 0 60000 65536"/>
                  <a:gd name="T20" fmla="*/ 0 60000 65536"/>
                  <a:gd name="T21" fmla="*/ 0 w 20"/>
                  <a:gd name="T22" fmla="*/ 0 h 14"/>
                  <a:gd name="T23" fmla="*/ 20 w 20"/>
                  <a:gd name="T24" fmla="*/ 14 h 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0" h="14">
                    <a:moveTo>
                      <a:pt x="0" y="0"/>
                    </a:moveTo>
                    <a:lnTo>
                      <a:pt x="20" y="5"/>
                    </a:lnTo>
                    <a:lnTo>
                      <a:pt x="17" y="9"/>
                    </a:lnTo>
                    <a:lnTo>
                      <a:pt x="8" y="14"/>
                    </a:lnTo>
                    <a:lnTo>
                      <a:pt x="8" y="5"/>
                    </a:lnTo>
                    <a:lnTo>
                      <a:pt x="0" y="3"/>
                    </a:lnTo>
                    <a:lnTo>
                      <a:pt x="0"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04" name="Freeform 2080"/>
              <p:cNvSpPr>
                <a:spLocks/>
              </p:cNvSpPr>
              <p:nvPr/>
            </p:nvSpPr>
            <p:spPr bwMode="auto">
              <a:xfrm>
                <a:off x="4371" y="3763"/>
                <a:ext cx="1" cy="4"/>
              </a:xfrm>
              <a:custGeom>
                <a:avLst/>
                <a:gdLst>
                  <a:gd name="T0" fmla="*/ 3 w 3"/>
                  <a:gd name="T1" fmla="*/ 0 h 17"/>
                  <a:gd name="T2" fmla="*/ 3 w 3"/>
                  <a:gd name="T3" fmla="*/ 8 h 17"/>
                  <a:gd name="T4" fmla="*/ 3 w 3"/>
                  <a:gd name="T5" fmla="*/ 17 h 17"/>
                  <a:gd name="T6" fmla="*/ 0 w 3"/>
                  <a:gd name="T7" fmla="*/ 0 h 17"/>
                  <a:gd name="T8" fmla="*/ 3 w 3"/>
                  <a:gd name="T9" fmla="*/ 0 h 17"/>
                  <a:gd name="T10" fmla="*/ 0 60000 65536"/>
                  <a:gd name="T11" fmla="*/ 0 60000 65536"/>
                  <a:gd name="T12" fmla="*/ 0 60000 65536"/>
                  <a:gd name="T13" fmla="*/ 0 60000 65536"/>
                  <a:gd name="T14" fmla="*/ 0 60000 65536"/>
                  <a:gd name="T15" fmla="*/ 0 w 3"/>
                  <a:gd name="T16" fmla="*/ 0 h 17"/>
                  <a:gd name="T17" fmla="*/ 3 w 3"/>
                  <a:gd name="T18" fmla="*/ 17 h 17"/>
                </a:gdLst>
                <a:ahLst/>
                <a:cxnLst>
                  <a:cxn ang="T10">
                    <a:pos x="T0" y="T1"/>
                  </a:cxn>
                  <a:cxn ang="T11">
                    <a:pos x="T2" y="T3"/>
                  </a:cxn>
                  <a:cxn ang="T12">
                    <a:pos x="T4" y="T5"/>
                  </a:cxn>
                  <a:cxn ang="T13">
                    <a:pos x="T6" y="T7"/>
                  </a:cxn>
                  <a:cxn ang="T14">
                    <a:pos x="T8" y="T9"/>
                  </a:cxn>
                </a:cxnLst>
                <a:rect l="T15" t="T16" r="T17" b="T18"/>
                <a:pathLst>
                  <a:path w="3" h="17">
                    <a:moveTo>
                      <a:pt x="3" y="0"/>
                    </a:moveTo>
                    <a:lnTo>
                      <a:pt x="3" y="8"/>
                    </a:lnTo>
                    <a:lnTo>
                      <a:pt x="3" y="17"/>
                    </a:lnTo>
                    <a:lnTo>
                      <a:pt x="0" y="0"/>
                    </a:lnTo>
                    <a:lnTo>
                      <a:pt x="3"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05" name="Freeform 2081"/>
              <p:cNvSpPr>
                <a:spLocks/>
              </p:cNvSpPr>
              <p:nvPr/>
            </p:nvSpPr>
            <p:spPr bwMode="auto">
              <a:xfrm>
                <a:off x="4371" y="3763"/>
                <a:ext cx="1" cy="4"/>
              </a:xfrm>
              <a:custGeom>
                <a:avLst/>
                <a:gdLst>
                  <a:gd name="T0" fmla="*/ 3 w 6"/>
                  <a:gd name="T1" fmla="*/ 0 h 20"/>
                  <a:gd name="T2" fmla="*/ 6 w 6"/>
                  <a:gd name="T3" fmla="*/ 17 h 20"/>
                  <a:gd name="T4" fmla="*/ 0 w 6"/>
                  <a:gd name="T5" fmla="*/ 20 h 20"/>
                  <a:gd name="T6" fmla="*/ 0 w 6"/>
                  <a:gd name="T7" fmla="*/ 0 h 20"/>
                  <a:gd name="T8" fmla="*/ 3 w 6"/>
                  <a:gd name="T9" fmla="*/ 0 h 20"/>
                  <a:gd name="T10" fmla="*/ 0 60000 65536"/>
                  <a:gd name="T11" fmla="*/ 0 60000 65536"/>
                  <a:gd name="T12" fmla="*/ 0 60000 65536"/>
                  <a:gd name="T13" fmla="*/ 0 60000 65536"/>
                  <a:gd name="T14" fmla="*/ 0 60000 65536"/>
                  <a:gd name="T15" fmla="*/ 0 w 6"/>
                  <a:gd name="T16" fmla="*/ 0 h 20"/>
                  <a:gd name="T17" fmla="*/ 6 w 6"/>
                  <a:gd name="T18" fmla="*/ 20 h 20"/>
                </a:gdLst>
                <a:ahLst/>
                <a:cxnLst>
                  <a:cxn ang="T10">
                    <a:pos x="T0" y="T1"/>
                  </a:cxn>
                  <a:cxn ang="T11">
                    <a:pos x="T2" y="T3"/>
                  </a:cxn>
                  <a:cxn ang="T12">
                    <a:pos x="T4" y="T5"/>
                  </a:cxn>
                  <a:cxn ang="T13">
                    <a:pos x="T6" y="T7"/>
                  </a:cxn>
                  <a:cxn ang="T14">
                    <a:pos x="T8" y="T9"/>
                  </a:cxn>
                </a:cxnLst>
                <a:rect l="T15" t="T16" r="T17" b="T18"/>
                <a:pathLst>
                  <a:path w="6" h="20">
                    <a:moveTo>
                      <a:pt x="3" y="0"/>
                    </a:moveTo>
                    <a:lnTo>
                      <a:pt x="6" y="17"/>
                    </a:lnTo>
                    <a:lnTo>
                      <a:pt x="0" y="20"/>
                    </a:lnTo>
                    <a:lnTo>
                      <a:pt x="0" y="0"/>
                    </a:lnTo>
                    <a:lnTo>
                      <a:pt x="3"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06" name="Freeform 2082"/>
              <p:cNvSpPr>
                <a:spLocks/>
              </p:cNvSpPr>
              <p:nvPr/>
            </p:nvSpPr>
            <p:spPr bwMode="auto">
              <a:xfrm>
                <a:off x="4369" y="3763"/>
                <a:ext cx="2" cy="4"/>
              </a:xfrm>
              <a:custGeom>
                <a:avLst/>
                <a:gdLst>
                  <a:gd name="T0" fmla="*/ 8 w 8"/>
                  <a:gd name="T1" fmla="*/ 0 h 20"/>
                  <a:gd name="T2" fmla="*/ 8 w 8"/>
                  <a:gd name="T3" fmla="*/ 20 h 20"/>
                  <a:gd name="T4" fmla="*/ 2 w 8"/>
                  <a:gd name="T5" fmla="*/ 20 h 20"/>
                  <a:gd name="T6" fmla="*/ 0 w 8"/>
                  <a:gd name="T7" fmla="*/ 0 h 20"/>
                  <a:gd name="T8" fmla="*/ 8 w 8"/>
                  <a:gd name="T9" fmla="*/ 0 h 20"/>
                  <a:gd name="T10" fmla="*/ 0 60000 65536"/>
                  <a:gd name="T11" fmla="*/ 0 60000 65536"/>
                  <a:gd name="T12" fmla="*/ 0 60000 65536"/>
                  <a:gd name="T13" fmla="*/ 0 60000 65536"/>
                  <a:gd name="T14" fmla="*/ 0 60000 65536"/>
                  <a:gd name="T15" fmla="*/ 0 w 8"/>
                  <a:gd name="T16" fmla="*/ 0 h 20"/>
                  <a:gd name="T17" fmla="*/ 8 w 8"/>
                  <a:gd name="T18" fmla="*/ 20 h 20"/>
                </a:gdLst>
                <a:ahLst/>
                <a:cxnLst>
                  <a:cxn ang="T10">
                    <a:pos x="T0" y="T1"/>
                  </a:cxn>
                  <a:cxn ang="T11">
                    <a:pos x="T2" y="T3"/>
                  </a:cxn>
                  <a:cxn ang="T12">
                    <a:pos x="T4" y="T5"/>
                  </a:cxn>
                  <a:cxn ang="T13">
                    <a:pos x="T6" y="T7"/>
                  </a:cxn>
                  <a:cxn ang="T14">
                    <a:pos x="T8" y="T9"/>
                  </a:cxn>
                </a:cxnLst>
                <a:rect l="T15" t="T16" r="T17" b="T18"/>
                <a:pathLst>
                  <a:path w="8" h="20">
                    <a:moveTo>
                      <a:pt x="8" y="0"/>
                    </a:moveTo>
                    <a:lnTo>
                      <a:pt x="8" y="20"/>
                    </a:lnTo>
                    <a:lnTo>
                      <a:pt x="2" y="20"/>
                    </a:lnTo>
                    <a:lnTo>
                      <a:pt x="0" y="0"/>
                    </a:lnTo>
                    <a:lnTo>
                      <a:pt x="8"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07" name="Freeform 2083"/>
              <p:cNvSpPr>
                <a:spLocks/>
              </p:cNvSpPr>
              <p:nvPr/>
            </p:nvSpPr>
            <p:spPr bwMode="auto">
              <a:xfrm>
                <a:off x="4367" y="3763"/>
                <a:ext cx="3" cy="4"/>
              </a:xfrm>
              <a:custGeom>
                <a:avLst/>
                <a:gdLst>
                  <a:gd name="T0" fmla="*/ 9 w 11"/>
                  <a:gd name="T1" fmla="*/ 0 h 20"/>
                  <a:gd name="T2" fmla="*/ 11 w 11"/>
                  <a:gd name="T3" fmla="*/ 20 h 20"/>
                  <a:gd name="T4" fmla="*/ 0 w 11"/>
                  <a:gd name="T5" fmla="*/ 20 h 20"/>
                  <a:gd name="T6" fmla="*/ 0 w 11"/>
                  <a:gd name="T7" fmla="*/ 0 h 20"/>
                  <a:gd name="T8" fmla="*/ 9 w 11"/>
                  <a:gd name="T9" fmla="*/ 0 h 20"/>
                  <a:gd name="T10" fmla="*/ 0 60000 65536"/>
                  <a:gd name="T11" fmla="*/ 0 60000 65536"/>
                  <a:gd name="T12" fmla="*/ 0 60000 65536"/>
                  <a:gd name="T13" fmla="*/ 0 60000 65536"/>
                  <a:gd name="T14" fmla="*/ 0 60000 65536"/>
                  <a:gd name="T15" fmla="*/ 0 w 11"/>
                  <a:gd name="T16" fmla="*/ 0 h 20"/>
                  <a:gd name="T17" fmla="*/ 11 w 11"/>
                  <a:gd name="T18" fmla="*/ 20 h 20"/>
                </a:gdLst>
                <a:ahLst/>
                <a:cxnLst>
                  <a:cxn ang="T10">
                    <a:pos x="T0" y="T1"/>
                  </a:cxn>
                  <a:cxn ang="T11">
                    <a:pos x="T2" y="T3"/>
                  </a:cxn>
                  <a:cxn ang="T12">
                    <a:pos x="T4" y="T5"/>
                  </a:cxn>
                  <a:cxn ang="T13">
                    <a:pos x="T6" y="T7"/>
                  </a:cxn>
                  <a:cxn ang="T14">
                    <a:pos x="T8" y="T9"/>
                  </a:cxn>
                </a:cxnLst>
                <a:rect l="T15" t="T16" r="T17" b="T18"/>
                <a:pathLst>
                  <a:path w="11" h="20">
                    <a:moveTo>
                      <a:pt x="9" y="0"/>
                    </a:moveTo>
                    <a:lnTo>
                      <a:pt x="11" y="20"/>
                    </a:lnTo>
                    <a:lnTo>
                      <a:pt x="0" y="20"/>
                    </a:lnTo>
                    <a:lnTo>
                      <a:pt x="0" y="0"/>
                    </a:lnTo>
                    <a:lnTo>
                      <a:pt x="9"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08" name="Freeform 2084"/>
              <p:cNvSpPr>
                <a:spLocks/>
              </p:cNvSpPr>
              <p:nvPr/>
            </p:nvSpPr>
            <p:spPr bwMode="auto">
              <a:xfrm>
                <a:off x="4364" y="3763"/>
                <a:ext cx="3" cy="4"/>
              </a:xfrm>
              <a:custGeom>
                <a:avLst/>
                <a:gdLst>
                  <a:gd name="T0" fmla="*/ 15 w 15"/>
                  <a:gd name="T1" fmla="*/ 0 h 20"/>
                  <a:gd name="T2" fmla="*/ 15 w 15"/>
                  <a:gd name="T3" fmla="*/ 20 h 20"/>
                  <a:gd name="T4" fmla="*/ 4 w 15"/>
                  <a:gd name="T5" fmla="*/ 20 h 20"/>
                  <a:gd name="T6" fmla="*/ 0 w 15"/>
                  <a:gd name="T7" fmla="*/ 0 h 20"/>
                  <a:gd name="T8" fmla="*/ 15 w 15"/>
                  <a:gd name="T9" fmla="*/ 0 h 20"/>
                  <a:gd name="T10" fmla="*/ 0 60000 65536"/>
                  <a:gd name="T11" fmla="*/ 0 60000 65536"/>
                  <a:gd name="T12" fmla="*/ 0 60000 65536"/>
                  <a:gd name="T13" fmla="*/ 0 60000 65536"/>
                  <a:gd name="T14" fmla="*/ 0 60000 65536"/>
                  <a:gd name="T15" fmla="*/ 0 w 15"/>
                  <a:gd name="T16" fmla="*/ 0 h 20"/>
                  <a:gd name="T17" fmla="*/ 15 w 15"/>
                  <a:gd name="T18" fmla="*/ 20 h 20"/>
                </a:gdLst>
                <a:ahLst/>
                <a:cxnLst>
                  <a:cxn ang="T10">
                    <a:pos x="T0" y="T1"/>
                  </a:cxn>
                  <a:cxn ang="T11">
                    <a:pos x="T2" y="T3"/>
                  </a:cxn>
                  <a:cxn ang="T12">
                    <a:pos x="T4" y="T5"/>
                  </a:cxn>
                  <a:cxn ang="T13">
                    <a:pos x="T6" y="T7"/>
                  </a:cxn>
                  <a:cxn ang="T14">
                    <a:pos x="T8" y="T9"/>
                  </a:cxn>
                </a:cxnLst>
                <a:rect l="T15" t="T16" r="T17" b="T18"/>
                <a:pathLst>
                  <a:path w="15" h="20">
                    <a:moveTo>
                      <a:pt x="15" y="0"/>
                    </a:moveTo>
                    <a:lnTo>
                      <a:pt x="15" y="20"/>
                    </a:lnTo>
                    <a:lnTo>
                      <a:pt x="4" y="20"/>
                    </a:lnTo>
                    <a:lnTo>
                      <a:pt x="0" y="0"/>
                    </a:lnTo>
                    <a:lnTo>
                      <a:pt x="15"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09" name="Freeform 2085"/>
              <p:cNvSpPr>
                <a:spLocks/>
              </p:cNvSpPr>
              <p:nvPr/>
            </p:nvSpPr>
            <p:spPr bwMode="auto">
              <a:xfrm>
                <a:off x="4362" y="3763"/>
                <a:ext cx="3" cy="5"/>
              </a:xfrm>
              <a:custGeom>
                <a:avLst/>
                <a:gdLst>
                  <a:gd name="T0" fmla="*/ 13 w 17"/>
                  <a:gd name="T1" fmla="*/ 0 h 23"/>
                  <a:gd name="T2" fmla="*/ 17 w 17"/>
                  <a:gd name="T3" fmla="*/ 20 h 23"/>
                  <a:gd name="T4" fmla="*/ 2 w 17"/>
                  <a:gd name="T5" fmla="*/ 23 h 23"/>
                  <a:gd name="T6" fmla="*/ 0 w 17"/>
                  <a:gd name="T7" fmla="*/ 3 h 23"/>
                  <a:gd name="T8" fmla="*/ 13 w 17"/>
                  <a:gd name="T9" fmla="*/ 0 h 23"/>
                  <a:gd name="T10" fmla="*/ 0 60000 65536"/>
                  <a:gd name="T11" fmla="*/ 0 60000 65536"/>
                  <a:gd name="T12" fmla="*/ 0 60000 65536"/>
                  <a:gd name="T13" fmla="*/ 0 60000 65536"/>
                  <a:gd name="T14" fmla="*/ 0 60000 65536"/>
                  <a:gd name="T15" fmla="*/ 0 w 17"/>
                  <a:gd name="T16" fmla="*/ 0 h 23"/>
                  <a:gd name="T17" fmla="*/ 17 w 17"/>
                  <a:gd name="T18" fmla="*/ 23 h 23"/>
                </a:gdLst>
                <a:ahLst/>
                <a:cxnLst>
                  <a:cxn ang="T10">
                    <a:pos x="T0" y="T1"/>
                  </a:cxn>
                  <a:cxn ang="T11">
                    <a:pos x="T2" y="T3"/>
                  </a:cxn>
                  <a:cxn ang="T12">
                    <a:pos x="T4" y="T5"/>
                  </a:cxn>
                  <a:cxn ang="T13">
                    <a:pos x="T6" y="T7"/>
                  </a:cxn>
                  <a:cxn ang="T14">
                    <a:pos x="T8" y="T9"/>
                  </a:cxn>
                </a:cxnLst>
                <a:rect l="T15" t="T16" r="T17" b="T18"/>
                <a:pathLst>
                  <a:path w="17" h="23">
                    <a:moveTo>
                      <a:pt x="13" y="0"/>
                    </a:moveTo>
                    <a:lnTo>
                      <a:pt x="17" y="20"/>
                    </a:lnTo>
                    <a:lnTo>
                      <a:pt x="2" y="23"/>
                    </a:lnTo>
                    <a:lnTo>
                      <a:pt x="0" y="3"/>
                    </a:lnTo>
                    <a:lnTo>
                      <a:pt x="13"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10" name="Freeform 2086"/>
              <p:cNvSpPr>
                <a:spLocks/>
              </p:cNvSpPr>
              <p:nvPr/>
            </p:nvSpPr>
            <p:spPr bwMode="auto">
              <a:xfrm>
                <a:off x="4359" y="3764"/>
                <a:ext cx="3" cy="4"/>
              </a:xfrm>
              <a:custGeom>
                <a:avLst/>
                <a:gdLst>
                  <a:gd name="T0" fmla="*/ 15 w 17"/>
                  <a:gd name="T1" fmla="*/ 0 h 22"/>
                  <a:gd name="T2" fmla="*/ 17 w 17"/>
                  <a:gd name="T3" fmla="*/ 20 h 22"/>
                  <a:gd name="T4" fmla="*/ 2 w 17"/>
                  <a:gd name="T5" fmla="*/ 22 h 22"/>
                  <a:gd name="T6" fmla="*/ 0 w 17"/>
                  <a:gd name="T7" fmla="*/ 3 h 22"/>
                  <a:gd name="T8" fmla="*/ 15 w 17"/>
                  <a:gd name="T9" fmla="*/ 0 h 22"/>
                  <a:gd name="T10" fmla="*/ 0 60000 65536"/>
                  <a:gd name="T11" fmla="*/ 0 60000 65536"/>
                  <a:gd name="T12" fmla="*/ 0 60000 65536"/>
                  <a:gd name="T13" fmla="*/ 0 60000 65536"/>
                  <a:gd name="T14" fmla="*/ 0 60000 65536"/>
                  <a:gd name="T15" fmla="*/ 0 w 17"/>
                  <a:gd name="T16" fmla="*/ 0 h 22"/>
                  <a:gd name="T17" fmla="*/ 17 w 17"/>
                  <a:gd name="T18" fmla="*/ 22 h 22"/>
                </a:gdLst>
                <a:ahLst/>
                <a:cxnLst>
                  <a:cxn ang="T10">
                    <a:pos x="T0" y="T1"/>
                  </a:cxn>
                  <a:cxn ang="T11">
                    <a:pos x="T2" y="T3"/>
                  </a:cxn>
                  <a:cxn ang="T12">
                    <a:pos x="T4" y="T5"/>
                  </a:cxn>
                  <a:cxn ang="T13">
                    <a:pos x="T6" y="T7"/>
                  </a:cxn>
                  <a:cxn ang="T14">
                    <a:pos x="T8" y="T9"/>
                  </a:cxn>
                </a:cxnLst>
                <a:rect l="T15" t="T16" r="T17" b="T18"/>
                <a:pathLst>
                  <a:path w="17" h="22">
                    <a:moveTo>
                      <a:pt x="15" y="0"/>
                    </a:moveTo>
                    <a:lnTo>
                      <a:pt x="17" y="20"/>
                    </a:lnTo>
                    <a:lnTo>
                      <a:pt x="2" y="22"/>
                    </a:lnTo>
                    <a:lnTo>
                      <a:pt x="0" y="3"/>
                    </a:lnTo>
                    <a:lnTo>
                      <a:pt x="15"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11" name="Freeform 2087"/>
              <p:cNvSpPr>
                <a:spLocks/>
              </p:cNvSpPr>
              <p:nvPr/>
            </p:nvSpPr>
            <p:spPr bwMode="auto">
              <a:xfrm>
                <a:off x="4355" y="3765"/>
                <a:ext cx="4" cy="3"/>
              </a:xfrm>
              <a:custGeom>
                <a:avLst/>
                <a:gdLst>
                  <a:gd name="T0" fmla="*/ 20 w 22"/>
                  <a:gd name="T1" fmla="*/ 0 h 19"/>
                  <a:gd name="T2" fmla="*/ 22 w 22"/>
                  <a:gd name="T3" fmla="*/ 19 h 19"/>
                  <a:gd name="T4" fmla="*/ 3 w 22"/>
                  <a:gd name="T5" fmla="*/ 19 h 19"/>
                  <a:gd name="T6" fmla="*/ 0 w 22"/>
                  <a:gd name="T7" fmla="*/ 0 h 19"/>
                  <a:gd name="T8" fmla="*/ 20 w 22"/>
                  <a:gd name="T9" fmla="*/ 0 h 19"/>
                  <a:gd name="T10" fmla="*/ 0 60000 65536"/>
                  <a:gd name="T11" fmla="*/ 0 60000 65536"/>
                  <a:gd name="T12" fmla="*/ 0 60000 65536"/>
                  <a:gd name="T13" fmla="*/ 0 60000 65536"/>
                  <a:gd name="T14" fmla="*/ 0 60000 65536"/>
                  <a:gd name="T15" fmla="*/ 0 w 22"/>
                  <a:gd name="T16" fmla="*/ 0 h 19"/>
                  <a:gd name="T17" fmla="*/ 22 w 22"/>
                  <a:gd name="T18" fmla="*/ 19 h 19"/>
                </a:gdLst>
                <a:ahLst/>
                <a:cxnLst>
                  <a:cxn ang="T10">
                    <a:pos x="T0" y="T1"/>
                  </a:cxn>
                  <a:cxn ang="T11">
                    <a:pos x="T2" y="T3"/>
                  </a:cxn>
                  <a:cxn ang="T12">
                    <a:pos x="T4" y="T5"/>
                  </a:cxn>
                  <a:cxn ang="T13">
                    <a:pos x="T6" y="T7"/>
                  </a:cxn>
                  <a:cxn ang="T14">
                    <a:pos x="T8" y="T9"/>
                  </a:cxn>
                </a:cxnLst>
                <a:rect l="T15" t="T16" r="T17" b="T18"/>
                <a:pathLst>
                  <a:path w="22" h="19">
                    <a:moveTo>
                      <a:pt x="20" y="0"/>
                    </a:moveTo>
                    <a:lnTo>
                      <a:pt x="22" y="19"/>
                    </a:lnTo>
                    <a:lnTo>
                      <a:pt x="3" y="19"/>
                    </a:lnTo>
                    <a:lnTo>
                      <a:pt x="0" y="0"/>
                    </a:lnTo>
                    <a:lnTo>
                      <a:pt x="20"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12" name="Freeform 2088"/>
              <p:cNvSpPr>
                <a:spLocks/>
              </p:cNvSpPr>
              <p:nvPr/>
            </p:nvSpPr>
            <p:spPr bwMode="auto">
              <a:xfrm>
                <a:off x="4347" y="3765"/>
                <a:ext cx="8" cy="5"/>
              </a:xfrm>
              <a:custGeom>
                <a:avLst/>
                <a:gdLst>
                  <a:gd name="T0" fmla="*/ 40 w 43"/>
                  <a:gd name="T1" fmla="*/ 0 h 26"/>
                  <a:gd name="T2" fmla="*/ 43 w 43"/>
                  <a:gd name="T3" fmla="*/ 19 h 26"/>
                  <a:gd name="T4" fmla="*/ 2 w 43"/>
                  <a:gd name="T5" fmla="*/ 26 h 26"/>
                  <a:gd name="T6" fmla="*/ 0 w 43"/>
                  <a:gd name="T7" fmla="*/ 8 h 26"/>
                  <a:gd name="T8" fmla="*/ 40 w 43"/>
                  <a:gd name="T9" fmla="*/ 0 h 26"/>
                  <a:gd name="T10" fmla="*/ 0 60000 65536"/>
                  <a:gd name="T11" fmla="*/ 0 60000 65536"/>
                  <a:gd name="T12" fmla="*/ 0 60000 65536"/>
                  <a:gd name="T13" fmla="*/ 0 60000 65536"/>
                  <a:gd name="T14" fmla="*/ 0 60000 65536"/>
                  <a:gd name="T15" fmla="*/ 0 w 43"/>
                  <a:gd name="T16" fmla="*/ 0 h 26"/>
                  <a:gd name="T17" fmla="*/ 43 w 43"/>
                  <a:gd name="T18" fmla="*/ 26 h 26"/>
                </a:gdLst>
                <a:ahLst/>
                <a:cxnLst>
                  <a:cxn ang="T10">
                    <a:pos x="T0" y="T1"/>
                  </a:cxn>
                  <a:cxn ang="T11">
                    <a:pos x="T2" y="T3"/>
                  </a:cxn>
                  <a:cxn ang="T12">
                    <a:pos x="T4" y="T5"/>
                  </a:cxn>
                  <a:cxn ang="T13">
                    <a:pos x="T6" y="T7"/>
                  </a:cxn>
                  <a:cxn ang="T14">
                    <a:pos x="T8" y="T9"/>
                  </a:cxn>
                </a:cxnLst>
                <a:rect l="T15" t="T16" r="T17" b="T18"/>
                <a:pathLst>
                  <a:path w="43" h="26">
                    <a:moveTo>
                      <a:pt x="40" y="0"/>
                    </a:moveTo>
                    <a:lnTo>
                      <a:pt x="43" y="19"/>
                    </a:lnTo>
                    <a:lnTo>
                      <a:pt x="2" y="26"/>
                    </a:lnTo>
                    <a:lnTo>
                      <a:pt x="0" y="8"/>
                    </a:lnTo>
                    <a:lnTo>
                      <a:pt x="40"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13" name="Freeform 2089"/>
              <p:cNvSpPr>
                <a:spLocks/>
              </p:cNvSpPr>
              <p:nvPr/>
            </p:nvSpPr>
            <p:spPr bwMode="auto">
              <a:xfrm>
                <a:off x="4337" y="3766"/>
                <a:ext cx="10" cy="5"/>
              </a:xfrm>
              <a:custGeom>
                <a:avLst/>
                <a:gdLst>
                  <a:gd name="T0" fmla="*/ 50 w 52"/>
                  <a:gd name="T1" fmla="*/ 0 h 26"/>
                  <a:gd name="T2" fmla="*/ 52 w 52"/>
                  <a:gd name="T3" fmla="*/ 18 h 26"/>
                  <a:gd name="T4" fmla="*/ 6 w 52"/>
                  <a:gd name="T5" fmla="*/ 26 h 26"/>
                  <a:gd name="T6" fmla="*/ 0 w 52"/>
                  <a:gd name="T7" fmla="*/ 9 h 26"/>
                  <a:gd name="T8" fmla="*/ 50 w 52"/>
                  <a:gd name="T9" fmla="*/ 0 h 26"/>
                  <a:gd name="T10" fmla="*/ 0 60000 65536"/>
                  <a:gd name="T11" fmla="*/ 0 60000 65536"/>
                  <a:gd name="T12" fmla="*/ 0 60000 65536"/>
                  <a:gd name="T13" fmla="*/ 0 60000 65536"/>
                  <a:gd name="T14" fmla="*/ 0 60000 65536"/>
                  <a:gd name="T15" fmla="*/ 0 w 52"/>
                  <a:gd name="T16" fmla="*/ 0 h 26"/>
                  <a:gd name="T17" fmla="*/ 52 w 52"/>
                  <a:gd name="T18" fmla="*/ 26 h 26"/>
                </a:gdLst>
                <a:ahLst/>
                <a:cxnLst>
                  <a:cxn ang="T10">
                    <a:pos x="T0" y="T1"/>
                  </a:cxn>
                  <a:cxn ang="T11">
                    <a:pos x="T2" y="T3"/>
                  </a:cxn>
                  <a:cxn ang="T12">
                    <a:pos x="T4" y="T5"/>
                  </a:cxn>
                  <a:cxn ang="T13">
                    <a:pos x="T6" y="T7"/>
                  </a:cxn>
                  <a:cxn ang="T14">
                    <a:pos x="T8" y="T9"/>
                  </a:cxn>
                </a:cxnLst>
                <a:rect l="T15" t="T16" r="T17" b="T18"/>
                <a:pathLst>
                  <a:path w="52" h="26">
                    <a:moveTo>
                      <a:pt x="50" y="0"/>
                    </a:moveTo>
                    <a:lnTo>
                      <a:pt x="52" y="18"/>
                    </a:lnTo>
                    <a:lnTo>
                      <a:pt x="6" y="26"/>
                    </a:lnTo>
                    <a:lnTo>
                      <a:pt x="0" y="9"/>
                    </a:lnTo>
                    <a:lnTo>
                      <a:pt x="50"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14" name="Freeform 2090"/>
              <p:cNvSpPr>
                <a:spLocks/>
              </p:cNvSpPr>
              <p:nvPr/>
            </p:nvSpPr>
            <p:spPr bwMode="auto">
              <a:xfrm>
                <a:off x="4327" y="3768"/>
                <a:ext cx="11" cy="6"/>
              </a:xfrm>
              <a:custGeom>
                <a:avLst/>
                <a:gdLst>
                  <a:gd name="T0" fmla="*/ 51 w 57"/>
                  <a:gd name="T1" fmla="*/ 0 h 28"/>
                  <a:gd name="T2" fmla="*/ 57 w 57"/>
                  <a:gd name="T3" fmla="*/ 17 h 28"/>
                  <a:gd name="T4" fmla="*/ 6 w 57"/>
                  <a:gd name="T5" fmla="*/ 28 h 28"/>
                  <a:gd name="T6" fmla="*/ 0 w 57"/>
                  <a:gd name="T7" fmla="*/ 9 h 28"/>
                  <a:gd name="T8" fmla="*/ 2 w 57"/>
                  <a:gd name="T9" fmla="*/ 9 h 28"/>
                  <a:gd name="T10" fmla="*/ 51 w 57"/>
                  <a:gd name="T11" fmla="*/ 0 h 28"/>
                  <a:gd name="T12" fmla="*/ 0 60000 65536"/>
                  <a:gd name="T13" fmla="*/ 0 60000 65536"/>
                  <a:gd name="T14" fmla="*/ 0 60000 65536"/>
                  <a:gd name="T15" fmla="*/ 0 60000 65536"/>
                  <a:gd name="T16" fmla="*/ 0 60000 65536"/>
                  <a:gd name="T17" fmla="*/ 0 60000 65536"/>
                  <a:gd name="T18" fmla="*/ 0 w 57"/>
                  <a:gd name="T19" fmla="*/ 0 h 28"/>
                  <a:gd name="T20" fmla="*/ 57 w 57"/>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57" h="28">
                    <a:moveTo>
                      <a:pt x="51" y="0"/>
                    </a:moveTo>
                    <a:lnTo>
                      <a:pt x="57" y="17"/>
                    </a:lnTo>
                    <a:lnTo>
                      <a:pt x="6" y="28"/>
                    </a:lnTo>
                    <a:lnTo>
                      <a:pt x="0" y="9"/>
                    </a:lnTo>
                    <a:lnTo>
                      <a:pt x="2" y="9"/>
                    </a:lnTo>
                    <a:lnTo>
                      <a:pt x="51"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15" name="Freeform 2091"/>
              <p:cNvSpPr>
                <a:spLocks/>
              </p:cNvSpPr>
              <p:nvPr/>
            </p:nvSpPr>
            <p:spPr bwMode="auto">
              <a:xfrm>
                <a:off x="4316" y="3770"/>
                <a:ext cx="12" cy="7"/>
              </a:xfrm>
              <a:custGeom>
                <a:avLst/>
                <a:gdLst>
                  <a:gd name="T0" fmla="*/ 52 w 58"/>
                  <a:gd name="T1" fmla="*/ 0 h 34"/>
                  <a:gd name="T2" fmla="*/ 58 w 58"/>
                  <a:gd name="T3" fmla="*/ 19 h 34"/>
                  <a:gd name="T4" fmla="*/ 5 w 58"/>
                  <a:gd name="T5" fmla="*/ 34 h 34"/>
                  <a:gd name="T6" fmla="*/ 0 w 58"/>
                  <a:gd name="T7" fmla="*/ 14 h 34"/>
                  <a:gd name="T8" fmla="*/ 52 w 58"/>
                  <a:gd name="T9" fmla="*/ 0 h 34"/>
                  <a:gd name="T10" fmla="*/ 0 60000 65536"/>
                  <a:gd name="T11" fmla="*/ 0 60000 65536"/>
                  <a:gd name="T12" fmla="*/ 0 60000 65536"/>
                  <a:gd name="T13" fmla="*/ 0 60000 65536"/>
                  <a:gd name="T14" fmla="*/ 0 60000 65536"/>
                  <a:gd name="T15" fmla="*/ 0 w 58"/>
                  <a:gd name="T16" fmla="*/ 0 h 34"/>
                  <a:gd name="T17" fmla="*/ 58 w 58"/>
                  <a:gd name="T18" fmla="*/ 34 h 34"/>
                </a:gdLst>
                <a:ahLst/>
                <a:cxnLst>
                  <a:cxn ang="T10">
                    <a:pos x="T0" y="T1"/>
                  </a:cxn>
                  <a:cxn ang="T11">
                    <a:pos x="T2" y="T3"/>
                  </a:cxn>
                  <a:cxn ang="T12">
                    <a:pos x="T4" y="T5"/>
                  </a:cxn>
                  <a:cxn ang="T13">
                    <a:pos x="T6" y="T7"/>
                  </a:cxn>
                  <a:cxn ang="T14">
                    <a:pos x="T8" y="T9"/>
                  </a:cxn>
                </a:cxnLst>
                <a:rect l="T15" t="T16" r="T17" b="T18"/>
                <a:pathLst>
                  <a:path w="58" h="34">
                    <a:moveTo>
                      <a:pt x="52" y="0"/>
                    </a:moveTo>
                    <a:lnTo>
                      <a:pt x="58" y="19"/>
                    </a:lnTo>
                    <a:lnTo>
                      <a:pt x="5" y="34"/>
                    </a:lnTo>
                    <a:lnTo>
                      <a:pt x="0" y="14"/>
                    </a:lnTo>
                    <a:lnTo>
                      <a:pt x="52"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16" name="Freeform 2092"/>
              <p:cNvSpPr>
                <a:spLocks/>
              </p:cNvSpPr>
              <p:nvPr/>
            </p:nvSpPr>
            <p:spPr bwMode="auto">
              <a:xfrm>
                <a:off x="4305" y="3773"/>
                <a:ext cx="12" cy="7"/>
              </a:xfrm>
              <a:custGeom>
                <a:avLst/>
                <a:gdLst>
                  <a:gd name="T0" fmla="*/ 58 w 63"/>
                  <a:gd name="T1" fmla="*/ 0 h 37"/>
                  <a:gd name="T2" fmla="*/ 63 w 63"/>
                  <a:gd name="T3" fmla="*/ 20 h 37"/>
                  <a:gd name="T4" fmla="*/ 9 w 63"/>
                  <a:gd name="T5" fmla="*/ 37 h 37"/>
                  <a:gd name="T6" fmla="*/ 0 w 63"/>
                  <a:gd name="T7" fmla="*/ 17 h 37"/>
                  <a:gd name="T8" fmla="*/ 3 w 63"/>
                  <a:gd name="T9" fmla="*/ 17 h 37"/>
                  <a:gd name="T10" fmla="*/ 58 w 63"/>
                  <a:gd name="T11" fmla="*/ 0 h 37"/>
                  <a:gd name="T12" fmla="*/ 0 60000 65536"/>
                  <a:gd name="T13" fmla="*/ 0 60000 65536"/>
                  <a:gd name="T14" fmla="*/ 0 60000 65536"/>
                  <a:gd name="T15" fmla="*/ 0 60000 65536"/>
                  <a:gd name="T16" fmla="*/ 0 60000 65536"/>
                  <a:gd name="T17" fmla="*/ 0 60000 65536"/>
                  <a:gd name="T18" fmla="*/ 0 w 63"/>
                  <a:gd name="T19" fmla="*/ 0 h 37"/>
                  <a:gd name="T20" fmla="*/ 63 w 63"/>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63" h="37">
                    <a:moveTo>
                      <a:pt x="58" y="0"/>
                    </a:moveTo>
                    <a:lnTo>
                      <a:pt x="63" y="20"/>
                    </a:lnTo>
                    <a:lnTo>
                      <a:pt x="9" y="37"/>
                    </a:lnTo>
                    <a:lnTo>
                      <a:pt x="0" y="17"/>
                    </a:lnTo>
                    <a:lnTo>
                      <a:pt x="3" y="17"/>
                    </a:lnTo>
                    <a:lnTo>
                      <a:pt x="58"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17" name="Freeform 2093"/>
              <p:cNvSpPr>
                <a:spLocks/>
              </p:cNvSpPr>
              <p:nvPr/>
            </p:nvSpPr>
            <p:spPr bwMode="auto">
              <a:xfrm>
                <a:off x="4294" y="3776"/>
                <a:ext cx="12" cy="8"/>
              </a:xfrm>
              <a:custGeom>
                <a:avLst/>
                <a:gdLst>
                  <a:gd name="T0" fmla="*/ 55 w 64"/>
                  <a:gd name="T1" fmla="*/ 0 h 41"/>
                  <a:gd name="T2" fmla="*/ 64 w 64"/>
                  <a:gd name="T3" fmla="*/ 20 h 41"/>
                  <a:gd name="T4" fmla="*/ 8 w 64"/>
                  <a:gd name="T5" fmla="*/ 41 h 41"/>
                  <a:gd name="T6" fmla="*/ 0 w 64"/>
                  <a:gd name="T7" fmla="*/ 24 h 41"/>
                  <a:gd name="T8" fmla="*/ 55 w 64"/>
                  <a:gd name="T9" fmla="*/ 0 h 41"/>
                  <a:gd name="T10" fmla="*/ 0 60000 65536"/>
                  <a:gd name="T11" fmla="*/ 0 60000 65536"/>
                  <a:gd name="T12" fmla="*/ 0 60000 65536"/>
                  <a:gd name="T13" fmla="*/ 0 60000 65536"/>
                  <a:gd name="T14" fmla="*/ 0 60000 65536"/>
                  <a:gd name="T15" fmla="*/ 0 w 64"/>
                  <a:gd name="T16" fmla="*/ 0 h 41"/>
                  <a:gd name="T17" fmla="*/ 64 w 64"/>
                  <a:gd name="T18" fmla="*/ 41 h 41"/>
                </a:gdLst>
                <a:ahLst/>
                <a:cxnLst>
                  <a:cxn ang="T10">
                    <a:pos x="T0" y="T1"/>
                  </a:cxn>
                  <a:cxn ang="T11">
                    <a:pos x="T2" y="T3"/>
                  </a:cxn>
                  <a:cxn ang="T12">
                    <a:pos x="T4" y="T5"/>
                  </a:cxn>
                  <a:cxn ang="T13">
                    <a:pos x="T6" y="T7"/>
                  </a:cxn>
                  <a:cxn ang="T14">
                    <a:pos x="T8" y="T9"/>
                  </a:cxn>
                </a:cxnLst>
                <a:rect l="T15" t="T16" r="T17" b="T18"/>
                <a:pathLst>
                  <a:path w="64" h="41">
                    <a:moveTo>
                      <a:pt x="55" y="0"/>
                    </a:moveTo>
                    <a:lnTo>
                      <a:pt x="64" y="20"/>
                    </a:lnTo>
                    <a:lnTo>
                      <a:pt x="8" y="41"/>
                    </a:lnTo>
                    <a:lnTo>
                      <a:pt x="0" y="24"/>
                    </a:lnTo>
                    <a:lnTo>
                      <a:pt x="55"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18" name="Freeform 2094"/>
              <p:cNvSpPr>
                <a:spLocks/>
              </p:cNvSpPr>
              <p:nvPr/>
            </p:nvSpPr>
            <p:spPr bwMode="auto">
              <a:xfrm>
                <a:off x="4283" y="3781"/>
                <a:ext cx="12" cy="8"/>
              </a:xfrm>
              <a:custGeom>
                <a:avLst/>
                <a:gdLst>
                  <a:gd name="T0" fmla="*/ 52 w 60"/>
                  <a:gd name="T1" fmla="*/ 0 h 39"/>
                  <a:gd name="T2" fmla="*/ 60 w 60"/>
                  <a:gd name="T3" fmla="*/ 17 h 39"/>
                  <a:gd name="T4" fmla="*/ 9 w 60"/>
                  <a:gd name="T5" fmla="*/ 39 h 39"/>
                  <a:gd name="T6" fmla="*/ 0 w 60"/>
                  <a:gd name="T7" fmla="*/ 22 h 39"/>
                  <a:gd name="T8" fmla="*/ 52 w 60"/>
                  <a:gd name="T9" fmla="*/ 0 h 39"/>
                  <a:gd name="T10" fmla="*/ 0 60000 65536"/>
                  <a:gd name="T11" fmla="*/ 0 60000 65536"/>
                  <a:gd name="T12" fmla="*/ 0 60000 65536"/>
                  <a:gd name="T13" fmla="*/ 0 60000 65536"/>
                  <a:gd name="T14" fmla="*/ 0 60000 65536"/>
                  <a:gd name="T15" fmla="*/ 0 w 60"/>
                  <a:gd name="T16" fmla="*/ 0 h 39"/>
                  <a:gd name="T17" fmla="*/ 60 w 60"/>
                  <a:gd name="T18" fmla="*/ 39 h 39"/>
                </a:gdLst>
                <a:ahLst/>
                <a:cxnLst>
                  <a:cxn ang="T10">
                    <a:pos x="T0" y="T1"/>
                  </a:cxn>
                  <a:cxn ang="T11">
                    <a:pos x="T2" y="T3"/>
                  </a:cxn>
                  <a:cxn ang="T12">
                    <a:pos x="T4" y="T5"/>
                  </a:cxn>
                  <a:cxn ang="T13">
                    <a:pos x="T6" y="T7"/>
                  </a:cxn>
                  <a:cxn ang="T14">
                    <a:pos x="T8" y="T9"/>
                  </a:cxn>
                </a:cxnLst>
                <a:rect l="T15" t="T16" r="T17" b="T18"/>
                <a:pathLst>
                  <a:path w="60" h="39">
                    <a:moveTo>
                      <a:pt x="52" y="0"/>
                    </a:moveTo>
                    <a:lnTo>
                      <a:pt x="60" y="17"/>
                    </a:lnTo>
                    <a:lnTo>
                      <a:pt x="9" y="39"/>
                    </a:lnTo>
                    <a:lnTo>
                      <a:pt x="0" y="22"/>
                    </a:lnTo>
                    <a:lnTo>
                      <a:pt x="52"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19" name="Freeform 2095"/>
              <p:cNvSpPr>
                <a:spLocks/>
              </p:cNvSpPr>
              <p:nvPr/>
            </p:nvSpPr>
            <p:spPr bwMode="auto">
              <a:xfrm>
                <a:off x="4273" y="3785"/>
                <a:ext cx="12" cy="10"/>
              </a:xfrm>
              <a:custGeom>
                <a:avLst/>
                <a:gdLst>
                  <a:gd name="T0" fmla="*/ 52 w 61"/>
                  <a:gd name="T1" fmla="*/ 0 h 47"/>
                  <a:gd name="T2" fmla="*/ 61 w 61"/>
                  <a:gd name="T3" fmla="*/ 17 h 47"/>
                  <a:gd name="T4" fmla="*/ 13 w 61"/>
                  <a:gd name="T5" fmla="*/ 47 h 47"/>
                  <a:gd name="T6" fmla="*/ 0 w 61"/>
                  <a:gd name="T7" fmla="*/ 32 h 47"/>
                  <a:gd name="T8" fmla="*/ 0 w 61"/>
                  <a:gd name="T9" fmla="*/ 30 h 47"/>
                  <a:gd name="T10" fmla="*/ 52 w 61"/>
                  <a:gd name="T11" fmla="*/ 0 h 47"/>
                  <a:gd name="T12" fmla="*/ 0 60000 65536"/>
                  <a:gd name="T13" fmla="*/ 0 60000 65536"/>
                  <a:gd name="T14" fmla="*/ 0 60000 65536"/>
                  <a:gd name="T15" fmla="*/ 0 60000 65536"/>
                  <a:gd name="T16" fmla="*/ 0 60000 65536"/>
                  <a:gd name="T17" fmla="*/ 0 60000 65536"/>
                  <a:gd name="T18" fmla="*/ 0 w 61"/>
                  <a:gd name="T19" fmla="*/ 0 h 47"/>
                  <a:gd name="T20" fmla="*/ 61 w 61"/>
                  <a:gd name="T21" fmla="*/ 47 h 47"/>
                </a:gdLst>
                <a:ahLst/>
                <a:cxnLst>
                  <a:cxn ang="T12">
                    <a:pos x="T0" y="T1"/>
                  </a:cxn>
                  <a:cxn ang="T13">
                    <a:pos x="T2" y="T3"/>
                  </a:cxn>
                  <a:cxn ang="T14">
                    <a:pos x="T4" y="T5"/>
                  </a:cxn>
                  <a:cxn ang="T15">
                    <a:pos x="T6" y="T7"/>
                  </a:cxn>
                  <a:cxn ang="T16">
                    <a:pos x="T8" y="T9"/>
                  </a:cxn>
                  <a:cxn ang="T17">
                    <a:pos x="T10" y="T11"/>
                  </a:cxn>
                </a:cxnLst>
                <a:rect l="T18" t="T19" r="T20" b="T21"/>
                <a:pathLst>
                  <a:path w="61" h="47">
                    <a:moveTo>
                      <a:pt x="52" y="0"/>
                    </a:moveTo>
                    <a:lnTo>
                      <a:pt x="61" y="17"/>
                    </a:lnTo>
                    <a:lnTo>
                      <a:pt x="13" y="47"/>
                    </a:lnTo>
                    <a:lnTo>
                      <a:pt x="0" y="32"/>
                    </a:lnTo>
                    <a:lnTo>
                      <a:pt x="0" y="30"/>
                    </a:lnTo>
                    <a:lnTo>
                      <a:pt x="52"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20" name="Freeform 2096"/>
              <p:cNvSpPr>
                <a:spLocks/>
              </p:cNvSpPr>
              <p:nvPr/>
            </p:nvSpPr>
            <p:spPr bwMode="auto">
              <a:xfrm>
                <a:off x="4264" y="3792"/>
                <a:ext cx="11" cy="9"/>
              </a:xfrm>
              <a:custGeom>
                <a:avLst/>
                <a:gdLst>
                  <a:gd name="T0" fmla="*/ 45 w 58"/>
                  <a:gd name="T1" fmla="*/ 0 h 49"/>
                  <a:gd name="T2" fmla="*/ 58 w 58"/>
                  <a:gd name="T3" fmla="*/ 15 h 49"/>
                  <a:gd name="T4" fmla="*/ 11 w 58"/>
                  <a:gd name="T5" fmla="*/ 49 h 49"/>
                  <a:gd name="T6" fmla="*/ 0 w 58"/>
                  <a:gd name="T7" fmla="*/ 35 h 49"/>
                  <a:gd name="T8" fmla="*/ 0 w 58"/>
                  <a:gd name="T9" fmla="*/ 32 h 49"/>
                  <a:gd name="T10" fmla="*/ 45 w 58"/>
                  <a:gd name="T11" fmla="*/ 0 h 49"/>
                  <a:gd name="T12" fmla="*/ 0 60000 65536"/>
                  <a:gd name="T13" fmla="*/ 0 60000 65536"/>
                  <a:gd name="T14" fmla="*/ 0 60000 65536"/>
                  <a:gd name="T15" fmla="*/ 0 60000 65536"/>
                  <a:gd name="T16" fmla="*/ 0 60000 65536"/>
                  <a:gd name="T17" fmla="*/ 0 60000 65536"/>
                  <a:gd name="T18" fmla="*/ 0 w 58"/>
                  <a:gd name="T19" fmla="*/ 0 h 49"/>
                  <a:gd name="T20" fmla="*/ 58 w 58"/>
                  <a:gd name="T21" fmla="*/ 49 h 49"/>
                </a:gdLst>
                <a:ahLst/>
                <a:cxnLst>
                  <a:cxn ang="T12">
                    <a:pos x="T0" y="T1"/>
                  </a:cxn>
                  <a:cxn ang="T13">
                    <a:pos x="T2" y="T3"/>
                  </a:cxn>
                  <a:cxn ang="T14">
                    <a:pos x="T4" y="T5"/>
                  </a:cxn>
                  <a:cxn ang="T15">
                    <a:pos x="T6" y="T7"/>
                  </a:cxn>
                  <a:cxn ang="T16">
                    <a:pos x="T8" y="T9"/>
                  </a:cxn>
                  <a:cxn ang="T17">
                    <a:pos x="T10" y="T11"/>
                  </a:cxn>
                </a:cxnLst>
                <a:rect l="T18" t="T19" r="T20" b="T21"/>
                <a:pathLst>
                  <a:path w="58" h="49">
                    <a:moveTo>
                      <a:pt x="45" y="0"/>
                    </a:moveTo>
                    <a:lnTo>
                      <a:pt x="58" y="15"/>
                    </a:lnTo>
                    <a:lnTo>
                      <a:pt x="11" y="49"/>
                    </a:lnTo>
                    <a:lnTo>
                      <a:pt x="0" y="35"/>
                    </a:lnTo>
                    <a:lnTo>
                      <a:pt x="0" y="32"/>
                    </a:lnTo>
                    <a:lnTo>
                      <a:pt x="45"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21" name="Freeform 2097"/>
              <p:cNvSpPr>
                <a:spLocks/>
              </p:cNvSpPr>
              <p:nvPr/>
            </p:nvSpPr>
            <p:spPr bwMode="auto">
              <a:xfrm>
                <a:off x="4260" y="3799"/>
                <a:ext cx="6" cy="6"/>
              </a:xfrm>
              <a:custGeom>
                <a:avLst/>
                <a:gdLst>
                  <a:gd name="T0" fmla="*/ 21 w 32"/>
                  <a:gd name="T1" fmla="*/ 0 h 31"/>
                  <a:gd name="T2" fmla="*/ 32 w 32"/>
                  <a:gd name="T3" fmla="*/ 14 h 31"/>
                  <a:gd name="T4" fmla="*/ 15 w 32"/>
                  <a:gd name="T5" fmla="*/ 31 h 31"/>
                  <a:gd name="T6" fmla="*/ 0 w 32"/>
                  <a:gd name="T7" fmla="*/ 17 h 31"/>
                  <a:gd name="T8" fmla="*/ 21 w 32"/>
                  <a:gd name="T9" fmla="*/ 0 h 31"/>
                  <a:gd name="T10" fmla="*/ 0 60000 65536"/>
                  <a:gd name="T11" fmla="*/ 0 60000 65536"/>
                  <a:gd name="T12" fmla="*/ 0 60000 65536"/>
                  <a:gd name="T13" fmla="*/ 0 60000 65536"/>
                  <a:gd name="T14" fmla="*/ 0 60000 65536"/>
                  <a:gd name="T15" fmla="*/ 0 w 32"/>
                  <a:gd name="T16" fmla="*/ 0 h 31"/>
                  <a:gd name="T17" fmla="*/ 32 w 32"/>
                  <a:gd name="T18" fmla="*/ 31 h 31"/>
                </a:gdLst>
                <a:ahLst/>
                <a:cxnLst>
                  <a:cxn ang="T10">
                    <a:pos x="T0" y="T1"/>
                  </a:cxn>
                  <a:cxn ang="T11">
                    <a:pos x="T2" y="T3"/>
                  </a:cxn>
                  <a:cxn ang="T12">
                    <a:pos x="T4" y="T5"/>
                  </a:cxn>
                  <a:cxn ang="T13">
                    <a:pos x="T6" y="T7"/>
                  </a:cxn>
                  <a:cxn ang="T14">
                    <a:pos x="T8" y="T9"/>
                  </a:cxn>
                </a:cxnLst>
                <a:rect l="T15" t="T16" r="T17" b="T18"/>
                <a:pathLst>
                  <a:path w="32" h="31">
                    <a:moveTo>
                      <a:pt x="21" y="0"/>
                    </a:moveTo>
                    <a:lnTo>
                      <a:pt x="32" y="14"/>
                    </a:lnTo>
                    <a:lnTo>
                      <a:pt x="15" y="31"/>
                    </a:lnTo>
                    <a:lnTo>
                      <a:pt x="0" y="17"/>
                    </a:lnTo>
                    <a:lnTo>
                      <a:pt x="21"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22" name="Freeform 2098"/>
              <p:cNvSpPr>
                <a:spLocks/>
              </p:cNvSpPr>
              <p:nvPr/>
            </p:nvSpPr>
            <p:spPr bwMode="auto">
              <a:xfrm>
                <a:off x="4256" y="3802"/>
                <a:ext cx="7" cy="7"/>
              </a:xfrm>
              <a:custGeom>
                <a:avLst/>
                <a:gdLst>
                  <a:gd name="T0" fmla="*/ 20 w 35"/>
                  <a:gd name="T1" fmla="*/ 0 h 34"/>
                  <a:gd name="T2" fmla="*/ 35 w 35"/>
                  <a:gd name="T3" fmla="*/ 14 h 34"/>
                  <a:gd name="T4" fmla="*/ 15 w 35"/>
                  <a:gd name="T5" fmla="*/ 34 h 34"/>
                  <a:gd name="T6" fmla="*/ 0 w 35"/>
                  <a:gd name="T7" fmla="*/ 21 h 34"/>
                  <a:gd name="T8" fmla="*/ 20 w 35"/>
                  <a:gd name="T9" fmla="*/ 0 h 34"/>
                  <a:gd name="T10" fmla="*/ 0 60000 65536"/>
                  <a:gd name="T11" fmla="*/ 0 60000 65536"/>
                  <a:gd name="T12" fmla="*/ 0 60000 65536"/>
                  <a:gd name="T13" fmla="*/ 0 60000 65536"/>
                  <a:gd name="T14" fmla="*/ 0 60000 65536"/>
                  <a:gd name="T15" fmla="*/ 0 w 35"/>
                  <a:gd name="T16" fmla="*/ 0 h 34"/>
                  <a:gd name="T17" fmla="*/ 35 w 35"/>
                  <a:gd name="T18" fmla="*/ 34 h 34"/>
                </a:gdLst>
                <a:ahLst/>
                <a:cxnLst>
                  <a:cxn ang="T10">
                    <a:pos x="T0" y="T1"/>
                  </a:cxn>
                  <a:cxn ang="T11">
                    <a:pos x="T2" y="T3"/>
                  </a:cxn>
                  <a:cxn ang="T12">
                    <a:pos x="T4" y="T5"/>
                  </a:cxn>
                  <a:cxn ang="T13">
                    <a:pos x="T6" y="T7"/>
                  </a:cxn>
                  <a:cxn ang="T14">
                    <a:pos x="T8" y="T9"/>
                  </a:cxn>
                </a:cxnLst>
                <a:rect l="T15" t="T16" r="T17" b="T18"/>
                <a:pathLst>
                  <a:path w="35" h="34">
                    <a:moveTo>
                      <a:pt x="20" y="0"/>
                    </a:moveTo>
                    <a:lnTo>
                      <a:pt x="35" y="14"/>
                    </a:lnTo>
                    <a:lnTo>
                      <a:pt x="15" y="34"/>
                    </a:lnTo>
                    <a:lnTo>
                      <a:pt x="0" y="21"/>
                    </a:lnTo>
                    <a:lnTo>
                      <a:pt x="20"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23" name="Freeform 2099"/>
              <p:cNvSpPr>
                <a:spLocks/>
              </p:cNvSpPr>
              <p:nvPr/>
            </p:nvSpPr>
            <p:spPr bwMode="auto">
              <a:xfrm>
                <a:off x="4252" y="3806"/>
                <a:ext cx="7" cy="7"/>
              </a:xfrm>
              <a:custGeom>
                <a:avLst/>
                <a:gdLst>
                  <a:gd name="T0" fmla="*/ 17 w 32"/>
                  <a:gd name="T1" fmla="*/ 0 h 34"/>
                  <a:gd name="T2" fmla="*/ 32 w 32"/>
                  <a:gd name="T3" fmla="*/ 13 h 34"/>
                  <a:gd name="T4" fmla="*/ 15 w 32"/>
                  <a:gd name="T5" fmla="*/ 34 h 34"/>
                  <a:gd name="T6" fmla="*/ 0 w 32"/>
                  <a:gd name="T7" fmla="*/ 22 h 34"/>
                  <a:gd name="T8" fmla="*/ 17 w 32"/>
                  <a:gd name="T9" fmla="*/ 0 h 34"/>
                  <a:gd name="T10" fmla="*/ 0 60000 65536"/>
                  <a:gd name="T11" fmla="*/ 0 60000 65536"/>
                  <a:gd name="T12" fmla="*/ 0 60000 65536"/>
                  <a:gd name="T13" fmla="*/ 0 60000 65536"/>
                  <a:gd name="T14" fmla="*/ 0 60000 65536"/>
                  <a:gd name="T15" fmla="*/ 0 w 32"/>
                  <a:gd name="T16" fmla="*/ 0 h 34"/>
                  <a:gd name="T17" fmla="*/ 32 w 32"/>
                  <a:gd name="T18" fmla="*/ 34 h 34"/>
                </a:gdLst>
                <a:ahLst/>
                <a:cxnLst>
                  <a:cxn ang="T10">
                    <a:pos x="T0" y="T1"/>
                  </a:cxn>
                  <a:cxn ang="T11">
                    <a:pos x="T2" y="T3"/>
                  </a:cxn>
                  <a:cxn ang="T12">
                    <a:pos x="T4" y="T5"/>
                  </a:cxn>
                  <a:cxn ang="T13">
                    <a:pos x="T6" y="T7"/>
                  </a:cxn>
                  <a:cxn ang="T14">
                    <a:pos x="T8" y="T9"/>
                  </a:cxn>
                </a:cxnLst>
                <a:rect l="T15" t="T16" r="T17" b="T18"/>
                <a:pathLst>
                  <a:path w="32" h="34">
                    <a:moveTo>
                      <a:pt x="17" y="0"/>
                    </a:moveTo>
                    <a:lnTo>
                      <a:pt x="32" y="13"/>
                    </a:lnTo>
                    <a:lnTo>
                      <a:pt x="15" y="34"/>
                    </a:lnTo>
                    <a:lnTo>
                      <a:pt x="0" y="22"/>
                    </a:lnTo>
                    <a:lnTo>
                      <a:pt x="17"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24" name="Freeform 2100"/>
              <p:cNvSpPr>
                <a:spLocks/>
              </p:cNvSpPr>
              <p:nvPr/>
            </p:nvSpPr>
            <p:spPr bwMode="auto">
              <a:xfrm>
                <a:off x="4249" y="3811"/>
                <a:ext cx="6" cy="6"/>
              </a:xfrm>
              <a:custGeom>
                <a:avLst/>
                <a:gdLst>
                  <a:gd name="T0" fmla="*/ 17 w 32"/>
                  <a:gd name="T1" fmla="*/ 0 h 34"/>
                  <a:gd name="T2" fmla="*/ 32 w 32"/>
                  <a:gd name="T3" fmla="*/ 12 h 34"/>
                  <a:gd name="T4" fmla="*/ 17 w 32"/>
                  <a:gd name="T5" fmla="*/ 34 h 34"/>
                  <a:gd name="T6" fmla="*/ 0 w 32"/>
                  <a:gd name="T7" fmla="*/ 23 h 34"/>
                  <a:gd name="T8" fmla="*/ 17 w 32"/>
                  <a:gd name="T9" fmla="*/ 0 h 34"/>
                  <a:gd name="T10" fmla="*/ 0 60000 65536"/>
                  <a:gd name="T11" fmla="*/ 0 60000 65536"/>
                  <a:gd name="T12" fmla="*/ 0 60000 65536"/>
                  <a:gd name="T13" fmla="*/ 0 60000 65536"/>
                  <a:gd name="T14" fmla="*/ 0 60000 65536"/>
                  <a:gd name="T15" fmla="*/ 0 w 32"/>
                  <a:gd name="T16" fmla="*/ 0 h 34"/>
                  <a:gd name="T17" fmla="*/ 32 w 32"/>
                  <a:gd name="T18" fmla="*/ 34 h 34"/>
                </a:gdLst>
                <a:ahLst/>
                <a:cxnLst>
                  <a:cxn ang="T10">
                    <a:pos x="T0" y="T1"/>
                  </a:cxn>
                  <a:cxn ang="T11">
                    <a:pos x="T2" y="T3"/>
                  </a:cxn>
                  <a:cxn ang="T12">
                    <a:pos x="T4" y="T5"/>
                  </a:cxn>
                  <a:cxn ang="T13">
                    <a:pos x="T6" y="T7"/>
                  </a:cxn>
                  <a:cxn ang="T14">
                    <a:pos x="T8" y="T9"/>
                  </a:cxn>
                </a:cxnLst>
                <a:rect l="T15" t="T16" r="T17" b="T18"/>
                <a:pathLst>
                  <a:path w="32" h="34">
                    <a:moveTo>
                      <a:pt x="17" y="0"/>
                    </a:moveTo>
                    <a:lnTo>
                      <a:pt x="32" y="12"/>
                    </a:lnTo>
                    <a:lnTo>
                      <a:pt x="17" y="34"/>
                    </a:lnTo>
                    <a:lnTo>
                      <a:pt x="0" y="23"/>
                    </a:lnTo>
                    <a:lnTo>
                      <a:pt x="17"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25" name="Freeform 2101"/>
              <p:cNvSpPr>
                <a:spLocks/>
              </p:cNvSpPr>
              <p:nvPr/>
            </p:nvSpPr>
            <p:spPr bwMode="auto">
              <a:xfrm>
                <a:off x="4246" y="3815"/>
                <a:ext cx="6" cy="7"/>
              </a:xfrm>
              <a:custGeom>
                <a:avLst/>
                <a:gdLst>
                  <a:gd name="T0" fmla="*/ 13 w 30"/>
                  <a:gd name="T1" fmla="*/ 0 h 35"/>
                  <a:gd name="T2" fmla="*/ 30 w 30"/>
                  <a:gd name="T3" fmla="*/ 11 h 35"/>
                  <a:gd name="T4" fmla="*/ 19 w 30"/>
                  <a:gd name="T5" fmla="*/ 35 h 35"/>
                  <a:gd name="T6" fmla="*/ 0 w 30"/>
                  <a:gd name="T7" fmla="*/ 26 h 35"/>
                  <a:gd name="T8" fmla="*/ 0 w 30"/>
                  <a:gd name="T9" fmla="*/ 23 h 35"/>
                  <a:gd name="T10" fmla="*/ 13 w 30"/>
                  <a:gd name="T11" fmla="*/ 0 h 35"/>
                  <a:gd name="T12" fmla="*/ 0 60000 65536"/>
                  <a:gd name="T13" fmla="*/ 0 60000 65536"/>
                  <a:gd name="T14" fmla="*/ 0 60000 65536"/>
                  <a:gd name="T15" fmla="*/ 0 60000 65536"/>
                  <a:gd name="T16" fmla="*/ 0 60000 65536"/>
                  <a:gd name="T17" fmla="*/ 0 60000 65536"/>
                  <a:gd name="T18" fmla="*/ 0 w 30"/>
                  <a:gd name="T19" fmla="*/ 0 h 35"/>
                  <a:gd name="T20" fmla="*/ 30 w 30"/>
                  <a:gd name="T21" fmla="*/ 35 h 35"/>
                </a:gdLst>
                <a:ahLst/>
                <a:cxnLst>
                  <a:cxn ang="T12">
                    <a:pos x="T0" y="T1"/>
                  </a:cxn>
                  <a:cxn ang="T13">
                    <a:pos x="T2" y="T3"/>
                  </a:cxn>
                  <a:cxn ang="T14">
                    <a:pos x="T4" y="T5"/>
                  </a:cxn>
                  <a:cxn ang="T15">
                    <a:pos x="T6" y="T7"/>
                  </a:cxn>
                  <a:cxn ang="T16">
                    <a:pos x="T8" y="T9"/>
                  </a:cxn>
                  <a:cxn ang="T17">
                    <a:pos x="T10" y="T11"/>
                  </a:cxn>
                </a:cxnLst>
                <a:rect l="T18" t="T19" r="T20" b="T21"/>
                <a:pathLst>
                  <a:path w="30" h="35">
                    <a:moveTo>
                      <a:pt x="13" y="0"/>
                    </a:moveTo>
                    <a:lnTo>
                      <a:pt x="30" y="11"/>
                    </a:lnTo>
                    <a:lnTo>
                      <a:pt x="19" y="35"/>
                    </a:lnTo>
                    <a:lnTo>
                      <a:pt x="0" y="26"/>
                    </a:lnTo>
                    <a:lnTo>
                      <a:pt x="0" y="23"/>
                    </a:lnTo>
                    <a:lnTo>
                      <a:pt x="13"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26" name="Freeform 2102"/>
              <p:cNvSpPr>
                <a:spLocks/>
              </p:cNvSpPr>
              <p:nvPr/>
            </p:nvSpPr>
            <p:spPr bwMode="auto">
              <a:xfrm>
                <a:off x="4244" y="3820"/>
                <a:ext cx="6" cy="7"/>
              </a:xfrm>
              <a:custGeom>
                <a:avLst/>
                <a:gdLst>
                  <a:gd name="T0" fmla="*/ 11 w 30"/>
                  <a:gd name="T1" fmla="*/ 0 h 32"/>
                  <a:gd name="T2" fmla="*/ 30 w 30"/>
                  <a:gd name="T3" fmla="*/ 9 h 32"/>
                  <a:gd name="T4" fmla="*/ 18 w 30"/>
                  <a:gd name="T5" fmla="*/ 32 h 32"/>
                  <a:gd name="T6" fmla="*/ 0 w 30"/>
                  <a:gd name="T7" fmla="*/ 26 h 32"/>
                  <a:gd name="T8" fmla="*/ 11 w 30"/>
                  <a:gd name="T9" fmla="*/ 0 h 32"/>
                  <a:gd name="T10" fmla="*/ 0 60000 65536"/>
                  <a:gd name="T11" fmla="*/ 0 60000 65536"/>
                  <a:gd name="T12" fmla="*/ 0 60000 65536"/>
                  <a:gd name="T13" fmla="*/ 0 60000 65536"/>
                  <a:gd name="T14" fmla="*/ 0 60000 65536"/>
                  <a:gd name="T15" fmla="*/ 0 w 30"/>
                  <a:gd name="T16" fmla="*/ 0 h 32"/>
                  <a:gd name="T17" fmla="*/ 30 w 30"/>
                  <a:gd name="T18" fmla="*/ 32 h 32"/>
                </a:gdLst>
                <a:ahLst/>
                <a:cxnLst>
                  <a:cxn ang="T10">
                    <a:pos x="T0" y="T1"/>
                  </a:cxn>
                  <a:cxn ang="T11">
                    <a:pos x="T2" y="T3"/>
                  </a:cxn>
                  <a:cxn ang="T12">
                    <a:pos x="T4" y="T5"/>
                  </a:cxn>
                  <a:cxn ang="T13">
                    <a:pos x="T6" y="T7"/>
                  </a:cxn>
                  <a:cxn ang="T14">
                    <a:pos x="T8" y="T9"/>
                  </a:cxn>
                </a:cxnLst>
                <a:rect l="T15" t="T16" r="T17" b="T18"/>
                <a:pathLst>
                  <a:path w="30" h="32">
                    <a:moveTo>
                      <a:pt x="11" y="0"/>
                    </a:moveTo>
                    <a:lnTo>
                      <a:pt x="30" y="9"/>
                    </a:lnTo>
                    <a:lnTo>
                      <a:pt x="18" y="32"/>
                    </a:lnTo>
                    <a:lnTo>
                      <a:pt x="0" y="26"/>
                    </a:lnTo>
                    <a:lnTo>
                      <a:pt x="11"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27" name="Freeform 2103"/>
              <p:cNvSpPr>
                <a:spLocks/>
              </p:cNvSpPr>
              <p:nvPr/>
            </p:nvSpPr>
            <p:spPr bwMode="auto">
              <a:xfrm>
                <a:off x="4241" y="3826"/>
                <a:ext cx="7" cy="11"/>
              </a:xfrm>
              <a:custGeom>
                <a:avLst/>
                <a:gdLst>
                  <a:gd name="T0" fmla="*/ 17 w 35"/>
                  <a:gd name="T1" fmla="*/ 0 h 58"/>
                  <a:gd name="T2" fmla="*/ 35 w 35"/>
                  <a:gd name="T3" fmla="*/ 6 h 58"/>
                  <a:gd name="T4" fmla="*/ 17 w 35"/>
                  <a:gd name="T5" fmla="*/ 58 h 58"/>
                  <a:gd name="T6" fmla="*/ 0 w 35"/>
                  <a:gd name="T7" fmla="*/ 52 h 58"/>
                  <a:gd name="T8" fmla="*/ 17 w 35"/>
                  <a:gd name="T9" fmla="*/ 0 h 58"/>
                  <a:gd name="T10" fmla="*/ 0 60000 65536"/>
                  <a:gd name="T11" fmla="*/ 0 60000 65536"/>
                  <a:gd name="T12" fmla="*/ 0 60000 65536"/>
                  <a:gd name="T13" fmla="*/ 0 60000 65536"/>
                  <a:gd name="T14" fmla="*/ 0 60000 65536"/>
                  <a:gd name="T15" fmla="*/ 0 w 35"/>
                  <a:gd name="T16" fmla="*/ 0 h 58"/>
                  <a:gd name="T17" fmla="*/ 35 w 35"/>
                  <a:gd name="T18" fmla="*/ 58 h 58"/>
                </a:gdLst>
                <a:ahLst/>
                <a:cxnLst>
                  <a:cxn ang="T10">
                    <a:pos x="T0" y="T1"/>
                  </a:cxn>
                  <a:cxn ang="T11">
                    <a:pos x="T2" y="T3"/>
                  </a:cxn>
                  <a:cxn ang="T12">
                    <a:pos x="T4" y="T5"/>
                  </a:cxn>
                  <a:cxn ang="T13">
                    <a:pos x="T6" y="T7"/>
                  </a:cxn>
                  <a:cxn ang="T14">
                    <a:pos x="T8" y="T9"/>
                  </a:cxn>
                </a:cxnLst>
                <a:rect l="T15" t="T16" r="T17" b="T18"/>
                <a:pathLst>
                  <a:path w="35" h="58">
                    <a:moveTo>
                      <a:pt x="17" y="0"/>
                    </a:moveTo>
                    <a:lnTo>
                      <a:pt x="35" y="6"/>
                    </a:lnTo>
                    <a:lnTo>
                      <a:pt x="17" y="58"/>
                    </a:lnTo>
                    <a:lnTo>
                      <a:pt x="0" y="52"/>
                    </a:lnTo>
                    <a:lnTo>
                      <a:pt x="17"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28" name="Freeform 2104"/>
              <p:cNvSpPr>
                <a:spLocks/>
              </p:cNvSpPr>
              <p:nvPr/>
            </p:nvSpPr>
            <p:spPr bwMode="auto">
              <a:xfrm>
                <a:off x="4238" y="3836"/>
                <a:ext cx="6" cy="11"/>
              </a:xfrm>
              <a:custGeom>
                <a:avLst/>
                <a:gdLst>
                  <a:gd name="T0" fmla="*/ 15 w 32"/>
                  <a:gd name="T1" fmla="*/ 0 h 57"/>
                  <a:gd name="T2" fmla="*/ 32 w 32"/>
                  <a:gd name="T3" fmla="*/ 6 h 57"/>
                  <a:gd name="T4" fmla="*/ 21 w 32"/>
                  <a:gd name="T5" fmla="*/ 57 h 57"/>
                  <a:gd name="T6" fmla="*/ 0 w 32"/>
                  <a:gd name="T7" fmla="*/ 51 h 57"/>
                  <a:gd name="T8" fmla="*/ 15 w 32"/>
                  <a:gd name="T9" fmla="*/ 0 h 57"/>
                  <a:gd name="T10" fmla="*/ 0 60000 65536"/>
                  <a:gd name="T11" fmla="*/ 0 60000 65536"/>
                  <a:gd name="T12" fmla="*/ 0 60000 65536"/>
                  <a:gd name="T13" fmla="*/ 0 60000 65536"/>
                  <a:gd name="T14" fmla="*/ 0 60000 65536"/>
                  <a:gd name="T15" fmla="*/ 0 w 32"/>
                  <a:gd name="T16" fmla="*/ 0 h 57"/>
                  <a:gd name="T17" fmla="*/ 32 w 32"/>
                  <a:gd name="T18" fmla="*/ 57 h 57"/>
                </a:gdLst>
                <a:ahLst/>
                <a:cxnLst>
                  <a:cxn ang="T10">
                    <a:pos x="T0" y="T1"/>
                  </a:cxn>
                  <a:cxn ang="T11">
                    <a:pos x="T2" y="T3"/>
                  </a:cxn>
                  <a:cxn ang="T12">
                    <a:pos x="T4" y="T5"/>
                  </a:cxn>
                  <a:cxn ang="T13">
                    <a:pos x="T6" y="T7"/>
                  </a:cxn>
                  <a:cxn ang="T14">
                    <a:pos x="T8" y="T9"/>
                  </a:cxn>
                </a:cxnLst>
                <a:rect l="T15" t="T16" r="T17" b="T18"/>
                <a:pathLst>
                  <a:path w="32" h="57">
                    <a:moveTo>
                      <a:pt x="15" y="0"/>
                    </a:moveTo>
                    <a:lnTo>
                      <a:pt x="32" y="6"/>
                    </a:lnTo>
                    <a:lnTo>
                      <a:pt x="21" y="57"/>
                    </a:lnTo>
                    <a:lnTo>
                      <a:pt x="0" y="51"/>
                    </a:lnTo>
                    <a:lnTo>
                      <a:pt x="15"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29" name="Freeform 2105"/>
              <p:cNvSpPr>
                <a:spLocks/>
              </p:cNvSpPr>
              <p:nvPr/>
            </p:nvSpPr>
            <p:spPr bwMode="auto">
              <a:xfrm>
                <a:off x="4235" y="3846"/>
                <a:ext cx="7" cy="11"/>
              </a:xfrm>
              <a:custGeom>
                <a:avLst/>
                <a:gdLst>
                  <a:gd name="T0" fmla="*/ 11 w 32"/>
                  <a:gd name="T1" fmla="*/ 0 h 56"/>
                  <a:gd name="T2" fmla="*/ 32 w 32"/>
                  <a:gd name="T3" fmla="*/ 6 h 56"/>
                  <a:gd name="T4" fmla="*/ 20 w 32"/>
                  <a:gd name="T5" fmla="*/ 56 h 56"/>
                  <a:gd name="T6" fmla="*/ 0 w 32"/>
                  <a:gd name="T7" fmla="*/ 52 h 56"/>
                  <a:gd name="T8" fmla="*/ 11 w 32"/>
                  <a:gd name="T9" fmla="*/ 0 h 56"/>
                  <a:gd name="T10" fmla="*/ 0 60000 65536"/>
                  <a:gd name="T11" fmla="*/ 0 60000 65536"/>
                  <a:gd name="T12" fmla="*/ 0 60000 65536"/>
                  <a:gd name="T13" fmla="*/ 0 60000 65536"/>
                  <a:gd name="T14" fmla="*/ 0 60000 65536"/>
                  <a:gd name="T15" fmla="*/ 0 w 32"/>
                  <a:gd name="T16" fmla="*/ 0 h 56"/>
                  <a:gd name="T17" fmla="*/ 32 w 32"/>
                  <a:gd name="T18" fmla="*/ 56 h 56"/>
                </a:gdLst>
                <a:ahLst/>
                <a:cxnLst>
                  <a:cxn ang="T10">
                    <a:pos x="T0" y="T1"/>
                  </a:cxn>
                  <a:cxn ang="T11">
                    <a:pos x="T2" y="T3"/>
                  </a:cxn>
                  <a:cxn ang="T12">
                    <a:pos x="T4" y="T5"/>
                  </a:cxn>
                  <a:cxn ang="T13">
                    <a:pos x="T6" y="T7"/>
                  </a:cxn>
                  <a:cxn ang="T14">
                    <a:pos x="T8" y="T9"/>
                  </a:cxn>
                </a:cxnLst>
                <a:rect l="T15" t="T16" r="T17" b="T18"/>
                <a:pathLst>
                  <a:path w="32" h="56">
                    <a:moveTo>
                      <a:pt x="11" y="0"/>
                    </a:moveTo>
                    <a:lnTo>
                      <a:pt x="32" y="6"/>
                    </a:lnTo>
                    <a:lnTo>
                      <a:pt x="20" y="56"/>
                    </a:lnTo>
                    <a:lnTo>
                      <a:pt x="0" y="52"/>
                    </a:lnTo>
                    <a:lnTo>
                      <a:pt x="11"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30" name="Freeform 2106"/>
              <p:cNvSpPr>
                <a:spLocks/>
              </p:cNvSpPr>
              <p:nvPr/>
            </p:nvSpPr>
            <p:spPr bwMode="auto">
              <a:xfrm>
                <a:off x="4234" y="3857"/>
                <a:ext cx="5" cy="10"/>
              </a:xfrm>
              <a:custGeom>
                <a:avLst/>
                <a:gdLst>
                  <a:gd name="T0" fmla="*/ 8 w 28"/>
                  <a:gd name="T1" fmla="*/ 0 h 53"/>
                  <a:gd name="T2" fmla="*/ 28 w 28"/>
                  <a:gd name="T3" fmla="*/ 4 h 53"/>
                  <a:gd name="T4" fmla="*/ 19 w 28"/>
                  <a:gd name="T5" fmla="*/ 53 h 53"/>
                  <a:gd name="T6" fmla="*/ 0 w 28"/>
                  <a:gd name="T7" fmla="*/ 49 h 53"/>
                  <a:gd name="T8" fmla="*/ 8 w 28"/>
                  <a:gd name="T9" fmla="*/ 0 h 53"/>
                  <a:gd name="T10" fmla="*/ 0 60000 65536"/>
                  <a:gd name="T11" fmla="*/ 0 60000 65536"/>
                  <a:gd name="T12" fmla="*/ 0 60000 65536"/>
                  <a:gd name="T13" fmla="*/ 0 60000 65536"/>
                  <a:gd name="T14" fmla="*/ 0 60000 65536"/>
                  <a:gd name="T15" fmla="*/ 0 w 28"/>
                  <a:gd name="T16" fmla="*/ 0 h 53"/>
                  <a:gd name="T17" fmla="*/ 28 w 28"/>
                  <a:gd name="T18" fmla="*/ 53 h 53"/>
                </a:gdLst>
                <a:ahLst/>
                <a:cxnLst>
                  <a:cxn ang="T10">
                    <a:pos x="T0" y="T1"/>
                  </a:cxn>
                  <a:cxn ang="T11">
                    <a:pos x="T2" y="T3"/>
                  </a:cxn>
                  <a:cxn ang="T12">
                    <a:pos x="T4" y="T5"/>
                  </a:cxn>
                  <a:cxn ang="T13">
                    <a:pos x="T6" y="T7"/>
                  </a:cxn>
                  <a:cxn ang="T14">
                    <a:pos x="T8" y="T9"/>
                  </a:cxn>
                </a:cxnLst>
                <a:rect l="T15" t="T16" r="T17" b="T18"/>
                <a:pathLst>
                  <a:path w="28" h="53">
                    <a:moveTo>
                      <a:pt x="8" y="0"/>
                    </a:moveTo>
                    <a:lnTo>
                      <a:pt x="28" y="4"/>
                    </a:lnTo>
                    <a:lnTo>
                      <a:pt x="19" y="53"/>
                    </a:lnTo>
                    <a:lnTo>
                      <a:pt x="0" y="49"/>
                    </a:lnTo>
                    <a:lnTo>
                      <a:pt x="8"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31" name="Freeform 2107"/>
              <p:cNvSpPr>
                <a:spLocks/>
              </p:cNvSpPr>
              <p:nvPr/>
            </p:nvSpPr>
            <p:spPr bwMode="auto">
              <a:xfrm>
                <a:off x="4232" y="3866"/>
                <a:ext cx="6" cy="11"/>
              </a:xfrm>
              <a:custGeom>
                <a:avLst/>
                <a:gdLst>
                  <a:gd name="T0" fmla="*/ 7 w 26"/>
                  <a:gd name="T1" fmla="*/ 0 h 52"/>
                  <a:gd name="T2" fmla="*/ 26 w 26"/>
                  <a:gd name="T3" fmla="*/ 4 h 52"/>
                  <a:gd name="T4" fmla="*/ 21 w 26"/>
                  <a:gd name="T5" fmla="*/ 52 h 52"/>
                  <a:gd name="T6" fmla="*/ 0 w 26"/>
                  <a:gd name="T7" fmla="*/ 49 h 52"/>
                  <a:gd name="T8" fmla="*/ 7 w 26"/>
                  <a:gd name="T9" fmla="*/ 0 h 52"/>
                  <a:gd name="T10" fmla="*/ 0 60000 65536"/>
                  <a:gd name="T11" fmla="*/ 0 60000 65536"/>
                  <a:gd name="T12" fmla="*/ 0 60000 65536"/>
                  <a:gd name="T13" fmla="*/ 0 60000 65536"/>
                  <a:gd name="T14" fmla="*/ 0 60000 65536"/>
                  <a:gd name="T15" fmla="*/ 0 w 26"/>
                  <a:gd name="T16" fmla="*/ 0 h 52"/>
                  <a:gd name="T17" fmla="*/ 26 w 26"/>
                  <a:gd name="T18" fmla="*/ 52 h 52"/>
                </a:gdLst>
                <a:ahLst/>
                <a:cxnLst>
                  <a:cxn ang="T10">
                    <a:pos x="T0" y="T1"/>
                  </a:cxn>
                  <a:cxn ang="T11">
                    <a:pos x="T2" y="T3"/>
                  </a:cxn>
                  <a:cxn ang="T12">
                    <a:pos x="T4" y="T5"/>
                  </a:cxn>
                  <a:cxn ang="T13">
                    <a:pos x="T6" y="T7"/>
                  </a:cxn>
                  <a:cxn ang="T14">
                    <a:pos x="T8" y="T9"/>
                  </a:cxn>
                </a:cxnLst>
                <a:rect l="T15" t="T16" r="T17" b="T18"/>
                <a:pathLst>
                  <a:path w="26" h="52">
                    <a:moveTo>
                      <a:pt x="7" y="0"/>
                    </a:moveTo>
                    <a:lnTo>
                      <a:pt x="26" y="4"/>
                    </a:lnTo>
                    <a:lnTo>
                      <a:pt x="21" y="52"/>
                    </a:lnTo>
                    <a:lnTo>
                      <a:pt x="0" y="49"/>
                    </a:lnTo>
                    <a:lnTo>
                      <a:pt x="7"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32" name="Freeform 2108"/>
              <p:cNvSpPr>
                <a:spLocks/>
              </p:cNvSpPr>
              <p:nvPr/>
            </p:nvSpPr>
            <p:spPr bwMode="auto">
              <a:xfrm>
                <a:off x="4231" y="3876"/>
                <a:ext cx="6" cy="9"/>
              </a:xfrm>
              <a:custGeom>
                <a:avLst/>
                <a:gdLst>
                  <a:gd name="T0" fmla="*/ 5 w 26"/>
                  <a:gd name="T1" fmla="*/ 0 h 46"/>
                  <a:gd name="T2" fmla="*/ 26 w 26"/>
                  <a:gd name="T3" fmla="*/ 3 h 46"/>
                  <a:gd name="T4" fmla="*/ 20 w 26"/>
                  <a:gd name="T5" fmla="*/ 46 h 46"/>
                  <a:gd name="T6" fmla="*/ 0 w 26"/>
                  <a:gd name="T7" fmla="*/ 46 h 46"/>
                  <a:gd name="T8" fmla="*/ 5 w 26"/>
                  <a:gd name="T9" fmla="*/ 0 h 46"/>
                  <a:gd name="T10" fmla="*/ 0 60000 65536"/>
                  <a:gd name="T11" fmla="*/ 0 60000 65536"/>
                  <a:gd name="T12" fmla="*/ 0 60000 65536"/>
                  <a:gd name="T13" fmla="*/ 0 60000 65536"/>
                  <a:gd name="T14" fmla="*/ 0 60000 65536"/>
                  <a:gd name="T15" fmla="*/ 0 w 26"/>
                  <a:gd name="T16" fmla="*/ 0 h 46"/>
                  <a:gd name="T17" fmla="*/ 26 w 26"/>
                  <a:gd name="T18" fmla="*/ 46 h 46"/>
                </a:gdLst>
                <a:ahLst/>
                <a:cxnLst>
                  <a:cxn ang="T10">
                    <a:pos x="T0" y="T1"/>
                  </a:cxn>
                  <a:cxn ang="T11">
                    <a:pos x="T2" y="T3"/>
                  </a:cxn>
                  <a:cxn ang="T12">
                    <a:pos x="T4" y="T5"/>
                  </a:cxn>
                  <a:cxn ang="T13">
                    <a:pos x="T6" y="T7"/>
                  </a:cxn>
                  <a:cxn ang="T14">
                    <a:pos x="T8" y="T9"/>
                  </a:cxn>
                </a:cxnLst>
                <a:rect l="T15" t="T16" r="T17" b="T18"/>
                <a:pathLst>
                  <a:path w="26" h="46">
                    <a:moveTo>
                      <a:pt x="5" y="0"/>
                    </a:moveTo>
                    <a:lnTo>
                      <a:pt x="26" y="3"/>
                    </a:lnTo>
                    <a:lnTo>
                      <a:pt x="20" y="46"/>
                    </a:lnTo>
                    <a:lnTo>
                      <a:pt x="0" y="46"/>
                    </a:lnTo>
                    <a:lnTo>
                      <a:pt x="5"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33" name="Rectangle 2109"/>
              <p:cNvSpPr>
                <a:spLocks noChangeArrowheads="1"/>
              </p:cNvSpPr>
              <p:nvPr/>
            </p:nvSpPr>
            <p:spPr bwMode="auto">
              <a:xfrm>
                <a:off x="4231" y="3885"/>
                <a:ext cx="4" cy="9"/>
              </a:xfrm>
              <a:prstGeom prst="rect">
                <a:avLst/>
              </a:prstGeom>
              <a:solidFill>
                <a:srgbClr val="814E40"/>
              </a:solidFill>
              <a:ln w="9525">
                <a:noFill/>
                <a:miter lim="800000"/>
                <a:headEnd/>
                <a:tailEnd/>
              </a:ln>
            </p:spPr>
            <p:txBody>
              <a:bodyPr>
                <a:prstTxWarp prst="textNoShape">
                  <a:avLst/>
                </a:prstTxWarp>
              </a:bodyPr>
              <a:lstStyle/>
              <a:p>
                <a:endParaRPr lang="en-US"/>
              </a:p>
            </p:txBody>
          </p:sp>
          <p:sp>
            <p:nvSpPr>
              <p:cNvPr id="41934" name="Freeform 2110"/>
              <p:cNvSpPr>
                <a:spLocks/>
              </p:cNvSpPr>
              <p:nvPr/>
            </p:nvSpPr>
            <p:spPr bwMode="auto">
              <a:xfrm>
                <a:off x="4231" y="3894"/>
                <a:ext cx="4" cy="9"/>
              </a:xfrm>
              <a:custGeom>
                <a:avLst/>
                <a:gdLst>
                  <a:gd name="T0" fmla="*/ 3 w 23"/>
                  <a:gd name="T1" fmla="*/ 0 h 44"/>
                  <a:gd name="T2" fmla="*/ 23 w 23"/>
                  <a:gd name="T3" fmla="*/ 0 h 44"/>
                  <a:gd name="T4" fmla="*/ 21 w 23"/>
                  <a:gd name="T5" fmla="*/ 41 h 44"/>
                  <a:gd name="T6" fmla="*/ 0 w 23"/>
                  <a:gd name="T7" fmla="*/ 44 h 44"/>
                  <a:gd name="T8" fmla="*/ 0 w 23"/>
                  <a:gd name="T9" fmla="*/ 41 h 44"/>
                  <a:gd name="T10" fmla="*/ 3 w 23"/>
                  <a:gd name="T11" fmla="*/ 0 h 44"/>
                  <a:gd name="T12" fmla="*/ 0 60000 65536"/>
                  <a:gd name="T13" fmla="*/ 0 60000 65536"/>
                  <a:gd name="T14" fmla="*/ 0 60000 65536"/>
                  <a:gd name="T15" fmla="*/ 0 60000 65536"/>
                  <a:gd name="T16" fmla="*/ 0 60000 65536"/>
                  <a:gd name="T17" fmla="*/ 0 60000 65536"/>
                  <a:gd name="T18" fmla="*/ 0 w 23"/>
                  <a:gd name="T19" fmla="*/ 0 h 44"/>
                  <a:gd name="T20" fmla="*/ 23 w 23"/>
                  <a:gd name="T21" fmla="*/ 44 h 44"/>
                </a:gdLst>
                <a:ahLst/>
                <a:cxnLst>
                  <a:cxn ang="T12">
                    <a:pos x="T0" y="T1"/>
                  </a:cxn>
                  <a:cxn ang="T13">
                    <a:pos x="T2" y="T3"/>
                  </a:cxn>
                  <a:cxn ang="T14">
                    <a:pos x="T4" y="T5"/>
                  </a:cxn>
                  <a:cxn ang="T15">
                    <a:pos x="T6" y="T7"/>
                  </a:cxn>
                  <a:cxn ang="T16">
                    <a:pos x="T8" y="T9"/>
                  </a:cxn>
                  <a:cxn ang="T17">
                    <a:pos x="T10" y="T11"/>
                  </a:cxn>
                </a:cxnLst>
                <a:rect l="T18" t="T19" r="T20" b="T21"/>
                <a:pathLst>
                  <a:path w="23" h="44">
                    <a:moveTo>
                      <a:pt x="3" y="0"/>
                    </a:moveTo>
                    <a:lnTo>
                      <a:pt x="23" y="0"/>
                    </a:lnTo>
                    <a:lnTo>
                      <a:pt x="21" y="41"/>
                    </a:lnTo>
                    <a:lnTo>
                      <a:pt x="0" y="44"/>
                    </a:lnTo>
                    <a:lnTo>
                      <a:pt x="0" y="41"/>
                    </a:lnTo>
                    <a:lnTo>
                      <a:pt x="3"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35" name="Freeform 2111"/>
              <p:cNvSpPr>
                <a:spLocks/>
              </p:cNvSpPr>
              <p:nvPr/>
            </p:nvSpPr>
            <p:spPr bwMode="auto">
              <a:xfrm>
                <a:off x="4231" y="3902"/>
                <a:ext cx="4" cy="8"/>
              </a:xfrm>
              <a:custGeom>
                <a:avLst/>
                <a:gdLst>
                  <a:gd name="T0" fmla="*/ 0 w 23"/>
                  <a:gd name="T1" fmla="*/ 3 h 40"/>
                  <a:gd name="T2" fmla="*/ 21 w 23"/>
                  <a:gd name="T3" fmla="*/ 0 h 40"/>
                  <a:gd name="T4" fmla="*/ 23 w 23"/>
                  <a:gd name="T5" fmla="*/ 38 h 40"/>
                  <a:gd name="T6" fmla="*/ 3 w 23"/>
                  <a:gd name="T7" fmla="*/ 40 h 40"/>
                  <a:gd name="T8" fmla="*/ 0 w 23"/>
                  <a:gd name="T9" fmla="*/ 3 h 40"/>
                  <a:gd name="T10" fmla="*/ 0 60000 65536"/>
                  <a:gd name="T11" fmla="*/ 0 60000 65536"/>
                  <a:gd name="T12" fmla="*/ 0 60000 65536"/>
                  <a:gd name="T13" fmla="*/ 0 60000 65536"/>
                  <a:gd name="T14" fmla="*/ 0 60000 65536"/>
                  <a:gd name="T15" fmla="*/ 0 w 23"/>
                  <a:gd name="T16" fmla="*/ 0 h 40"/>
                  <a:gd name="T17" fmla="*/ 23 w 23"/>
                  <a:gd name="T18" fmla="*/ 40 h 40"/>
                </a:gdLst>
                <a:ahLst/>
                <a:cxnLst>
                  <a:cxn ang="T10">
                    <a:pos x="T0" y="T1"/>
                  </a:cxn>
                  <a:cxn ang="T11">
                    <a:pos x="T2" y="T3"/>
                  </a:cxn>
                  <a:cxn ang="T12">
                    <a:pos x="T4" y="T5"/>
                  </a:cxn>
                  <a:cxn ang="T13">
                    <a:pos x="T6" y="T7"/>
                  </a:cxn>
                  <a:cxn ang="T14">
                    <a:pos x="T8" y="T9"/>
                  </a:cxn>
                </a:cxnLst>
                <a:rect l="T15" t="T16" r="T17" b="T18"/>
                <a:pathLst>
                  <a:path w="23" h="40">
                    <a:moveTo>
                      <a:pt x="0" y="3"/>
                    </a:moveTo>
                    <a:lnTo>
                      <a:pt x="21" y="0"/>
                    </a:lnTo>
                    <a:lnTo>
                      <a:pt x="23" y="38"/>
                    </a:lnTo>
                    <a:lnTo>
                      <a:pt x="3" y="40"/>
                    </a:lnTo>
                    <a:lnTo>
                      <a:pt x="0" y="3"/>
                    </a:lnTo>
                    <a:close/>
                  </a:path>
                </a:pathLst>
              </a:custGeom>
              <a:solidFill>
                <a:srgbClr val="814E40"/>
              </a:solidFill>
              <a:ln w="9525">
                <a:noFill/>
                <a:round/>
                <a:headEnd/>
                <a:tailEnd/>
              </a:ln>
            </p:spPr>
            <p:txBody>
              <a:bodyPr>
                <a:prstTxWarp prst="textNoShape">
                  <a:avLst/>
                </a:prstTxWarp>
              </a:bodyPr>
              <a:lstStyle/>
              <a:p>
                <a:endParaRPr lang="en-US"/>
              </a:p>
            </p:txBody>
          </p:sp>
          <p:sp>
            <p:nvSpPr>
              <p:cNvPr id="41936" name="Freeform 2112"/>
              <p:cNvSpPr>
                <a:spLocks/>
              </p:cNvSpPr>
              <p:nvPr/>
            </p:nvSpPr>
            <p:spPr bwMode="auto">
              <a:xfrm>
                <a:off x="4231" y="3910"/>
                <a:ext cx="4" cy="7"/>
              </a:xfrm>
              <a:custGeom>
                <a:avLst/>
                <a:gdLst>
                  <a:gd name="T0" fmla="*/ 0 w 20"/>
                  <a:gd name="T1" fmla="*/ 2 h 34"/>
                  <a:gd name="T2" fmla="*/ 20 w 20"/>
                  <a:gd name="T3" fmla="*/ 0 h 34"/>
                  <a:gd name="T4" fmla="*/ 20 w 20"/>
                  <a:gd name="T5" fmla="*/ 34 h 34"/>
                  <a:gd name="T6" fmla="*/ 0 w 20"/>
                  <a:gd name="T7" fmla="*/ 34 h 34"/>
                  <a:gd name="T8" fmla="*/ 0 w 20"/>
                  <a:gd name="T9" fmla="*/ 2 h 34"/>
                  <a:gd name="T10" fmla="*/ 0 60000 65536"/>
                  <a:gd name="T11" fmla="*/ 0 60000 65536"/>
                  <a:gd name="T12" fmla="*/ 0 60000 65536"/>
                  <a:gd name="T13" fmla="*/ 0 60000 65536"/>
                  <a:gd name="T14" fmla="*/ 0 60000 65536"/>
                  <a:gd name="T15" fmla="*/ 0 w 20"/>
                  <a:gd name="T16" fmla="*/ 0 h 34"/>
                  <a:gd name="T17" fmla="*/ 20 w 20"/>
                  <a:gd name="T18" fmla="*/ 34 h 34"/>
                </a:gdLst>
                <a:ahLst/>
                <a:cxnLst>
                  <a:cxn ang="T10">
                    <a:pos x="T0" y="T1"/>
                  </a:cxn>
                  <a:cxn ang="T11">
                    <a:pos x="T2" y="T3"/>
                  </a:cxn>
                  <a:cxn ang="T12">
                    <a:pos x="T4" y="T5"/>
                  </a:cxn>
                  <a:cxn ang="T13">
                    <a:pos x="T6" y="T7"/>
                  </a:cxn>
                  <a:cxn ang="T14">
                    <a:pos x="T8" y="T9"/>
                  </a:cxn>
                </a:cxnLst>
                <a:rect l="T15" t="T16" r="T17" b="T18"/>
                <a:pathLst>
                  <a:path w="20" h="34">
                    <a:moveTo>
                      <a:pt x="0" y="2"/>
                    </a:moveTo>
                    <a:lnTo>
                      <a:pt x="20" y="0"/>
                    </a:lnTo>
                    <a:lnTo>
                      <a:pt x="20" y="34"/>
                    </a:lnTo>
                    <a:lnTo>
                      <a:pt x="0" y="34"/>
                    </a:lnTo>
                    <a:lnTo>
                      <a:pt x="0" y="2"/>
                    </a:lnTo>
                    <a:close/>
                  </a:path>
                </a:pathLst>
              </a:custGeom>
              <a:solidFill>
                <a:srgbClr val="814E40"/>
              </a:solidFill>
              <a:ln w="9525">
                <a:noFill/>
                <a:round/>
                <a:headEnd/>
                <a:tailEnd/>
              </a:ln>
            </p:spPr>
            <p:txBody>
              <a:bodyPr>
                <a:prstTxWarp prst="textNoShape">
                  <a:avLst/>
                </a:prstTxWarp>
              </a:bodyPr>
              <a:lstStyle/>
              <a:p>
                <a:endParaRPr lang="en-US"/>
              </a:p>
            </p:txBody>
          </p:sp>
          <p:sp>
            <p:nvSpPr>
              <p:cNvPr id="41937" name="Freeform 2113"/>
              <p:cNvSpPr>
                <a:spLocks/>
              </p:cNvSpPr>
              <p:nvPr/>
            </p:nvSpPr>
            <p:spPr bwMode="auto">
              <a:xfrm>
                <a:off x="4231" y="3917"/>
                <a:ext cx="5" cy="6"/>
              </a:xfrm>
              <a:custGeom>
                <a:avLst/>
                <a:gdLst>
                  <a:gd name="T0" fmla="*/ 0 w 23"/>
                  <a:gd name="T1" fmla="*/ 0 h 31"/>
                  <a:gd name="T2" fmla="*/ 20 w 23"/>
                  <a:gd name="T3" fmla="*/ 0 h 31"/>
                  <a:gd name="T4" fmla="*/ 23 w 23"/>
                  <a:gd name="T5" fmla="*/ 29 h 31"/>
                  <a:gd name="T6" fmla="*/ 3 w 23"/>
                  <a:gd name="T7" fmla="*/ 31 h 31"/>
                  <a:gd name="T8" fmla="*/ 0 w 23"/>
                  <a:gd name="T9" fmla="*/ 0 h 31"/>
                  <a:gd name="T10" fmla="*/ 0 60000 65536"/>
                  <a:gd name="T11" fmla="*/ 0 60000 65536"/>
                  <a:gd name="T12" fmla="*/ 0 60000 65536"/>
                  <a:gd name="T13" fmla="*/ 0 60000 65536"/>
                  <a:gd name="T14" fmla="*/ 0 60000 65536"/>
                  <a:gd name="T15" fmla="*/ 0 w 23"/>
                  <a:gd name="T16" fmla="*/ 0 h 31"/>
                  <a:gd name="T17" fmla="*/ 23 w 23"/>
                  <a:gd name="T18" fmla="*/ 31 h 31"/>
                </a:gdLst>
                <a:ahLst/>
                <a:cxnLst>
                  <a:cxn ang="T10">
                    <a:pos x="T0" y="T1"/>
                  </a:cxn>
                  <a:cxn ang="T11">
                    <a:pos x="T2" y="T3"/>
                  </a:cxn>
                  <a:cxn ang="T12">
                    <a:pos x="T4" y="T5"/>
                  </a:cxn>
                  <a:cxn ang="T13">
                    <a:pos x="T6" y="T7"/>
                  </a:cxn>
                  <a:cxn ang="T14">
                    <a:pos x="T8" y="T9"/>
                  </a:cxn>
                </a:cxnLst>
                <a:rect l="T15" t="T16" r="T17" b="T18"/>
                <a:pathLst>
                  <a:path w="23" h="31">
                    <a:moveTo>
                      <a:pt x="0" y="0"/>
                    </a:moveTo>
                    <a:lnTo>
                      <a:pt x="20" y="0"/>
                    </a:lnTo>
                    <a:lnTo>
                      <a:pt x="23" y="29"/>
                    </a:lnTo>
                    <a:lnTo>
                      <a:pt x="3" y="31"/>
                    </a:lnTo>
                    <a:lnTo>
                      <a:pt x="0"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38" name="Freeform 2114"/>
              <p:cNvSpPr>
                <a:spLocks/>
              </p:cNvSpPr>
              <p:nvPr/>
            </p:nvSpPr>
            <p:spPr bwMode="auto">
              <a:xfrm>
                <a:off x="4232" y="3922"/>
                <a:ext cx="4" cy="6"/>
              </a:xfrm>
              <a:custGeom>
                <a:avLst/>
                <a:gdLst>
                  <a:gd name="T0" fmla="*/ 0 w 20"/>
                  <a:gd name="T1" fmla="*/ 2 h 28"/>
                  <a:gd name="T2" fmla="*/ 20 w 20"/>
                  <a:gd name="T3" fmla="*/ 0 h 28"/>
                  <a:gd name="T4" fmla="*/ 20 w 20"/>
                  <a:gd name="T5" fmla="*/ 25 h 28"/>
                  <a:gd name="T6" fmla="*/ 0 w 20"/>
                  <a:gd name="T7" fmla="*/ 28 h 28"/>
                  <a:gd name="T8" fmla="*/ 0 w 20"/>
                  <a:gd name="T9" fmla="*/ 2 h 28"/>
                  <a:gd name="T10" fmla="*/ 0 60000 65536"/>
                  <a:gd name="T11" fmla="*/ 0 60000 65536"/>
                  <a:gd name="T12" fmla="*/ 0 60000 65536"/>
                  <a:gd name="T13" fmla="*/ 0 60000 65536"/>
                  <a:gd name="T14" fmla="*/ 0 60000 65536"/>
                  <a:gd name="T15" fmla="*/ 0 w 20"/>
                  <a:gd name="T16" fmla="*/ 0 h 28"/>
                  <a:gd name="T17" fmla="*/ 20 w 20"/>
                  <a:gd name="T18" fmla="*/ 28 h 28"/>
                </a:gdLst>
                <a:ahLst/>
                <a:cxnLst>
                  <a:cxn ang="T10">
                    <a:pos x="T0" y="T1"/>
                  </a:cxn>
                  <a:cxn ang="T11">
                    <a:pos x="T2" y="T3"/>
                  </a:cxn>
                  <a:cxn ang="T12">
                    <a:pos x="T4" y="T5"/>
                  </a:cxn>
                  <a:cxn ang="T13">
                    <a:pos x="T6" y="T7"/>
                  </a:cxn>
                  <a:cxn ang="T14">
                    <a:pos x="T8" y="T9"/>
                  </a:cxn>
                </a:cxnLst>
                <a:rect l="T15" t="T16" r="T17" b="T18"/>
                <a:pathLst>
                  <a:path w="20" h="28">
                    <a:moveTo>
                      <a:pt x="0" y="2"/>
                    </a:moveTo>
                    <a:lnTo>
                      <a:pt x="20" y="0"/>
                    </a:lnTo>
                    <a:lnTo>
                      <a:pt x="20" y="25"/>
                    </a:lnTo>
                    <a:lnTo>
                      <a:pt x="0" y="28"/>
                    </a:lnTo>
                    <a:lnTo>
                      <a:pt x="0" y="2"/>
                    </a:lnTo>
                    <a:close/>
                  </a:path>
                </a:pathLst>
              </a:custGeom>
              <a:solidFill>
                <a:srgbClr val="814E40"/>
              </a:solidFill>
              <a:ln w="9525">
                <a:noFill/>
                <a:round/>
                <a:headEnd/>
                <a:tailEnd/>
              </a:ln>
            </p:spPr>
            <p:txBody>
              <a:bodyPr>
                <a:prstTxWarp prst="textNoShape">
                  <a:avLst/>
                </a:prstTxWarp>
              </a:bodyPr>
              <a:lstStyle/>
              <a:p>
                <a:endParaRPr lang="en-US"/>
              </a:p>
            </p:txBody>
          </p:sp>
          <p:sp>
            <p:nvSpPr>
              <p:cNvPr id="41939" name="Freeform 2115"/>
              <p:cNvSpPr>
                <a:spLocks/>
              </p:cNvSpPr>
              <p:nvPr/>
            </p:nvSpPr>
            <p:spPr bwMode="auto">
              <a:xfrm>
                <a:off x="4232" y="3927"/>
                <a:ext cx="5" cy="5"/>
              </a:xfrm>
              <a:custGeom>
                <a:avLst/>
                <a:gdLst>
                  <a:gd name="T0" fmla="*/ 0 w 23"/>
                  <a:gd name="T1" fmla="*/ 3 h 24"/>
                  <a:gd name="T2" fmla="*/ 20 w 23"/>
                  <a:gd name="T3" fmla="*/ 0 h 24"/>
                  <a:gd name="T4" fmla="*/ 23 w 23"/>
                  <a:gd name="T5" fmla="*/ 21 h 24"/>
                  <a:gd name="T6" fmla="*/ 2 w 23"/>
                  <a:gd name="T7" fmla="*/ 24 h 24"/>
                  <a:gd name="T8" fmla="*/ 0 w 23"/>
                  <a:gd name="T9" fmla="*/ 3 h 24"/>
                  <a:gd name="T10" fmla="*/ 0 60000 65536"/>
                  <a:gd name="T11" fmla="*/ 0 60000 65536"/>
                  <a:gd name="T12" fmla="*/ 0 60000 65536"/>
                  <a:gd name="T13" fmla="*/ 0 60000 65536"/>
                  <a:gd name="T14" fmla="*/ 0 60000 65536"/>
                  <a:gd name="T15" fmla="*/ 0 w 23"/>
                  <a:gd name="T16" fmla="*/ 0 h 24"/>
                  <a:gd name="T17" fmla="*/ 23 w 23"/>
                  <a:gd name="T18" fmla="*/ 24 h 24"/>
                </a:gdLst>
                <a:ahLst/>
                <a:cxnLst>
                  <a:cxn ang="T10">
                    <a:pos x="T0" y="T1"/>
                  </a:cxn>
                  <a:cxn ang="T11">
                    <a:pos x="T2" y="T3"/>
                  </a:cxn>
                  <a:cxn ang="T12">
                    <a:pos x="T4" y="T5"/>
                  </a:cxn>
                  <a:cxn ang="T13">
                    <a:pos x="T6" y="T7"/>
                  </a:cxn>
                  <a:cxn ang="T14">
                    <a:pos x="T8" y="T9"/>
                  </a:cxn>
                </a:cxnLst>
                <a:rect l="T15" t="T16" r="T17" b="T18"/>
                <a:pathLst>
                  <a:path w="23" h="24">
                    <a:moveTo>
                      <a:pt x="0" y="3"/>
                    </a:moveTo>
                    <a:lnTo>
                      <a:pt x="20" y="0"/>
                    </a:lnTo>
                    <a:lnTo>
                      <a:pt x="23" y="21"/>
                    </a:lnTo>
                    <a:lnTo>
                      <a:pt x="2" y="24"/>
                    </a:lnTo>
                    <a:lnTo>
                      <a:pt x="0" y="3"/>
                    </a:lnTo>
                    <a:close/>
                  </a:path>
                </a:pathLst>
              </a:custGeom>
              <a:solidFill>
                <a:srgbClr val="814E40"/>
              </a:solidFill>
              <a:ln w="9525">
                <a:noFill/>
                <a:round/>
                <a:headEnd/>
                <a:tailEnd/>
              </a:ln>
            </p:spPr>
            <p:txBody>
              <a:bodyPr>
                <a:prstTxWarp prst="textNoShape">
                  <a:avLst/>
                </a:prstTxWarp>
              </a:bodyPr>
              <a:lstStyle/>
              <a:p>
                <a:endParaRPr lang="en-US"/>
              </a:p>
            </p:txBody>
          </p:sp>
          <p:sp>
            <p:nvSpPr>
              <p:cNvPr id="41940" name="Freeform 2116"/>
              <p:cNvSpPr>
                <a:spLocks/>
              </p:cNvSpPr>
              <p:nvPr/>
            </p:nvSpPr>
            <p:spPr bwMode="auto">
              <a:xfrm>
                <a:off x="4232" y="3932"/>
                <a:ext cx="5" cy="3"/>
              </a:xfrm>
              <a:custGeom>
                <a:avLst/>
                <a:gdLst>
                  <a:gd name="T0" fmla="*/ 0 w 24"/>
                  <a:gd name="T1" fmla="*/ 3 h 17"/>
                  <a:gd name="T2" fmla="*/ 21 w 24"/>
                  <a:gd name="T3" fmla="*/ 0 h 17"/>
                  <a:gd name="T4" fmla="*/ 24 w 24"/>
                  <a:gd name="T5" fmla="*/ 14 h 17"/>
                  <a:gd name="T6" fmla="*/ 4 w 24"/>
                  <a:gd name="T7" fmla="*/ 17 h 17"/>
                  <a:gd name="T8" fmla="*/ 0 w 24"/>
                  <a:gd name="T9" fmla="*/ 3 h 17"/>
                  <a:gd name="T10" fmla="*/ 0 60000 65536"/>
                  <a:gd name="T11" fmla="*/ 0 60000 65536"/>
                  <a:gd name="T12" fmla="*/ 0 60000 65536"/>
                  <a:gd name="T13" fmla="*/ 0 60000 65536"/>
                  <a:gd name="T14" fmla="*/ 0 60000 65536"/>
                  <a:gd name="T15" fmla="*/ 0 w 24"/>
                  <a:gd name="T16" fmla="*/ 0 h 17"/>
                  <a:gd name="T17" fmla="*/ 24 w 24"/>
                  <a:gd name="T18" fmla="*/ 17 h 17"/>
                </a:gdLst>
                <a:ahLst/>
                <a:cxnLst>
                  <a:cxn ang="T10">
                    <a:pos x="T0" y="T1"/>
                  </a:cxn>
                  <a:cxn ang="T11">
                    <a:pos x="T2" y="T3"/>
                  </a:cxn>
                  <a:cxn ang="T12">
                    <a:pos x="T4" y="T5"/>
                  </a:cxn>
                  <a:cxn ang="T13">
                    <a:pos x="T6" y="T7"/>
                  </a:cxn>
                  <a:cxn ang="T14">
                    <a:pos x="T8" y="T9"/>
                  </a:cxn>
                </a:cxnLst>
                <a:rect l="T15" t="T16" r="T17" b="T18"/>
                <a:pathLst>
                  <a:path w="24" h="17">
                    <a:moveTo>
                      <a:pt x="0" y="3"/>
                    </a:moveTo>
                    <a:lnTo>
                      <a:pt x="21" y="0"/>
                    </a:lnTo>
                    <a:lnTo>
                      <a:pt x="24" y="14"/>
                    </a:lnTo>
                    <a:lnTo>
                      <a:pt x="4" y="17"/>
                    </a:lnTo>
                    <a:lnTo>
                      <a:pt x="0" y="3"/>
                    </a:lnTo>
                    <a:close/>
                  </a:path>
                </a:pathLst>
              </a:custGeom>
              <a:solidFill>
                <a:srgbClr val="814E40"/>
              </a:solidFill>
              <a:ln w="9525">
                <a:noFill/>
                <a:round/>
                <a:headEnd/>
                <a:tailEnd/>
              </a:ln>
            </p:spPr>
            <p:txBody>
              <a:bodyPr>
                <a:prstTxWarp prst="textNoShape">
                  <a:avLst/>
                </a:prstTxWarp>
              </a:bodyPr>
              <a:lstStyle/>
              <a:p>
                <a:endParaRPr lang="en-US"/>
              </a:p>
            </p:txBody>
          </p:sp>
          <p:sp>
            <p:nvSpPr>
              <p:cNvPr id="41941" name="Freeform 2117"/>
              <p:cNvSpPr>
                <a:spLocks/>
              </p:cNvSpPr>
              <p:nvPr/>
            </p:nvSpPr>
            <p:spPr bwMode="auto">
              <a:xfrm>
                <a:off x="4233" y="3934"/>
                <a:ext cx="4" cy="3"/>
              </a:xfrm>
              <a:custGeom>
                <a:avLst/>
                <a:gdLst>
                  <a:gd name="T0" fmla="*/ 0 w 20"/>
                  <a:gd name="T1" fmla="*/ 3 h 12"/>
                  <a:gd name="T2" fmla="*/ 20 w 20"/>
                  <a:gd name="T3" fmla="*/ 0 h 12"/>
                  <a:gd name="T4" fmla="*/ 20 w 20"/>
                  <a:gd name="T5" fmla="*/ 8 h 12"/>
                  <a:gd name="T6" fmla="*/ 0 w 20"/>
                  <a:gd name="T7" fmla="*/ 12 h 12"/>
                  <a:gd name="T8" fmla="*/ 0 w 20"/>
                  <a:gd name="T9" fmla="*/ 3 h 12"/>
                  <a:gd name="T10" fmla="*/ 0 60000 65536"/>
                  <a:gd name="T11" fmla="*/ 0 60000 65536"/>
                  <a:gd name="T12" fmla="*/ 0 60000 65536"/>
                  <a:gd name="T13" fmla="*/ 0 60000 65536"/>
                  <a:gd name="T14" fmla="*/ 0 60000 65536"/>
                  <a:gd name="T15" fmla="*/ 0 w 20"/>
                  <a:gd name="T16" fmla="*/ 0 h 12"/>
                  <a:gd name="T17" fmla="*/ 20 w 20"/>
                  <a:gd name="T18" fmla="*/ 12 h 12"/>
                </a:gdLst>
                <a:ahLst/>
                <a:cxnLst>
                  <a:cxn ang="T10">
                    <a:pos x="T0" y="T1"/>
                  </a:cxn>
                  <a:cxn ang="T11">
                    <a:pos x="T2" y="T3"/>
                  </a:cxn>
                  <a:cxn ang="T12">
                    <a:pos x="T4" y="T5"/>
                  </a:cxn>
                  <a:cxn ang="T13">
                    <a:pos x="T6" y="T7"/>
                  </a:cxn>
                  <a:cxn ang="T14">
                    <a:pos x="T8" y="T9"/>
                  </a:cxn>
                </a:cxnLst>
                <a:rect l="T15" t="T16" r="T17" b="T18"/>
                <a:pathLst>
                  <a:path w="20" h="12">
                    <a:moveTo>
                      <a:pt x="0" y="3"/>
                    </a:moveTo>
                    <a:lnTo>
                      <a:pt x="20" y="0"/>
                    </a:lnTo>
                    <a:lnTo>
                      <a:pt x="20" y="8"/>
                    </a:lnTo>
                    <a:lnTo>
                      <a:pt x="0" y="12"/>
                    </a:lnTo>
                    <a:lnTo>
                      <a:pt x="0" y="3"/>
                    </a:lnTo>
                    <a:close/>
                  </a:path>
                </a:pathLst>
              </a:custGeom>
              <a:solidFill>
                <a:srgbClr val="814E40"/>
              </a:solidFill>
              <a:ln w="9525">
                <a:noFill/>
                <a:round/>
                <a:headEnd/>
                <a:tailEnd/>
              </a:ln>
            </p:spPr>
            <p:txBody>
              <a:bodyPr>
                <a:prstTxWarp prst="textNoShape">
                  <a:avLst/>
                </a:prstTxWarp>
              </a:bodyPr>
              <a:lstStyle/>
              <a:p>
                <a:endParaRPr lang="en-US"/>
              </a:p>
            </p:txBody>
          </p:sp>
          <p:sp>
            <p:nvSpPr>
              <p:cNvPr id="41942" name="Freeform 2118"/>
              <p:cNvSpPr>
                <a:spLocks/>
              </p:cNvSpPr>
              <p:nvPr/>
            </p:nvSpPr>
            <p:spPr bwMode="auto">
              <a:xfrm>
                <a:off x="4233" y="3936"/>
                <a:ext cx="4" cy="1"/>
              </a:xfrm>
              <a:custGeom>
                <a:avLst/>
                <a:gdLst>
                  <a:gd name="T0" fmla="*/ 0 w 20"/>
                  <a:gd name="T1" fmla="*/ 4 h 7"/>
                  <a:gd name="T2" fmla="*/ 20 w 20"/>
                  <a:gd name="T3" fmla="*/ 0 h 7"/>
                  <a:gd name="T4" fmla="*/ 20 w 20"/>
                  <a:gd name="T5" fmla="*/ 4 h 7"/>
                  <a:gd name="T6" fmla="*/ 20 w 20"/>
                  <a:gd name="T7" fmla="*/ 7 h 7"/>
                  <a:gd name="T8" fmla="*/ 0 w 20"/>
                  <a:gd name="T9" fmla="*/ 7 h 7"/>
                  <a:gd name="T10" fmla="*/ 0 w 20"/>
                  <a:gd name="T11" fmla="*/ 4 h 7"/>
                  <a:gd name="T12" fmla="*/ 0 60000 65536"/>
                  <a:gd name="T13" fmla="*/ 0 60000 65536"/>
                  <a:gd name="T14" fmla="*/ 0 60000 65536"/>
                  <a:gd name="T15" fmla="*/ 0 60000 65536"/>
                  <a:gd name="T16" fmla="*/ 0 60000 65536"/>
                  <a:gd name="T17" fmla="*/ 0 60000 65536"/>
                  <a:gd name="T18" fmla="*/ 0 w 20"/>
                  <a:gd name="T19" fmla="*/ 0 h 7"/>
                  <a:gd name="T20" fmla="*/ 20 w 20"/>
                  <a:gd name="T21" fmla="*/ 7 h 7"/>
                </a:gdLst>
                <a:ahLst/>
                <a:cxnLst>
                  <a:cxn ang="T12">
                    <a:pos x="T0" y="T1"/>
                  </a:cxn>
                  <a:cxn ang="T13">
                    <a:pos x="T2" y="T3"/>
                  </a:cxn>
                  <a:cxn ang="T14">
                    <a:pos x="T4" y="T5"/>
                  </a:cxn>
                  <a:cxn ang="T15">
                    <a:pos x="T6" y="T7"/>
                  </a:cxn>
                  <a:cxn ang="T16">
                    <a:pos x="T8" y="T9"/>
                  </a:cxn>
                  <a:cxn ang="T17">
                    <a:pos x="T10" y="T11"/>
                  </a:cxn>
                </a:cxnLst>
                <a:rect l="T18" t="T19" r="T20" b="T21"/>
                <a:pathLst>
                  <a:path w="20" h="7">
                    <a:moveTo>
                      <a:pt x="0" y="4"/>
                    </a:moveTo>
                    <a:lnTo>
                      <a:pt x="20" y="0"/>
                    </a:lnTo>
                    <a:lnTo>
                      <a:pt x="20" y="4"/>
                    </a:lnTo>
                    <a:lnTo>
                      <a:pt x="20" y="7"/>
                    </a:lnTo>
                    <a:lnTo>
                      <a:pt x="0" y="7"/>
                    </a:lnTo>
                    <a:lnTo>
                      <a:pt x="0" y="4"/>
                    </a:lnTo>
                    <a:close/>
                  </a:path>
                </a:pathLst>
              </a:custGeom>
              <a:solidFill>
                <a:srgbClr val="814E40"/>
              </a:solidFill>
              <a:ln w="9525">
                <a:noFill/>
                <a:round/>
                <a:headEnd/>
                <a:tailEnd/>
              </a:ln>
            </p:spPr>
            <p:txBody>
              <a:bodyPr>
                <a:prstTxWarp prst="textNoShape">
                  <a:avLst/>
                </a:prstTxWarp>
              </a:bodyPr>
              <a:lstStyle/>
              <a:p>
                <a:endParaRPr lang="en-US"/>
              </a:p>
            </p:txBody>
          </p:sp>
          <p:sp>
            <p:nvSpPr>
              <p:cNvPr id="41943" name="Freeform 2119"/>
              <p:cNvSpPr>
                <a:spLocks/>
              </p:cNvSpPr>
              <p:nvPr/>
            </p:nvSpPr>
            <p:spPr bwMode="auto">
              <a:xfrm>
                <a:off x="4219" y="3937"/>
                <a:ext cx="18" cy="103"/>
              </a:xfrm>
              <a:custGeom>
                <a:avLst/>
                <a:gdLst>
                  <a:gd name="T0" fmla="*/ 72 w 92"/>
                  <a:gd name="T1" fmla="*/ 0 h 515"/>
                  <a:gd name="T2" fmla="*/ 92 w 92"/>
                  <a:gd name="T3" fmla="*/ 0 h 515"/>
                  <a:gd name="T4" fmla="*/ 23 w 92"/>
                  <a:gd name="T5" fmla="*/ 481 h 515"/>
                  <a:gd name="T6" fmla="*/ 14 w 92"/>
                  <a:gd name="T7" fmla="*/ 515 h 515"/>
                  <a:gd name="T8" fmla="*/ 0 w 92"/>
                  <a:gd name="T9" fmla="*/ 503 h 515"/>
                  <a:gd name="T10" fmla="*/ 72 w 92"/>
                  <a:gd name="T11" fmla="*/ 0 h 515"/>
                  <a:gd name="T12" fmla="*/ 0 60000 65536"/>
                  <a:gd name="T13" fmla="*/ 0 60000 65536"/>
                  <a:gd name="T14" fmla="*/ 0 60000 65536"/>
                  <a:gd name="T15" fmla="*/ 0 60000 65536"/>
                  <a:gd name="T16" fmla="*/ 0 60000 65536"/>
                  <a:gd name="T17" fmla="*/ 0 60000 65536"/>
                  <a:gd name="T18" fmla="*/ 0 w 92"/>
                  <a:gd name="T19" fmla="*/ 0 h 515"/>
                  <a:gd name="T20" fmla="*/ 92 w 92"/>
                  <a:gd name="T21" fmla="*/ 515 h 515"/>
                </a:gdLst>
                <a:ahLst/>
                <a:cxnLst>
                  <a:cxn ang="T12">
                    <a:pos x="T0" y="T1"/>
                  </a:cxn>
                  <a:cxn ang="T13">
                    <a:pos x="T2" y="T3"/>
                  </a:cxn>
                  <a:cxn ang="T14">
                    <a:pos x="T4" y="T5"/>
                  </a:cxn>
                  <a:cxn ang="T15">
                    <a:pos x="T6" y="T7"/>
                  </a:cxn>
                  <a:cxn ang="T16">
                    <a:pos x="T8" y="T9"/>
                  </a:cxn>
                  <a:cxn ang="T17">
                    <a:pos x="T10" y="T11"/>
                  </a:cxn>
                </a:cxnLst>
                <a:rect l="T18" t="T19" r="T20" b="T21"/>
                <a:pathLst>
                  <a:path w="92" h="515">
                    <a:moveTo>
                      <a:pt x="72" y="0"/>
                    </a:moveTo>
                    <a:lnTo>
                      <a:pt x="92" y="0"/>
                    </a:lnTo>
                    <a:lnTo>
                      <a:pt x="23" y="481"/>
                    </a:lnTo>
                    <a:lnTo>
                      <a:pt x="14" y="515"/>
                    </a:lnTo>
                    <a:lnTo>
                      <a:pt x="0" y="503"/>
                    </a:lnTo>
                    <a:lnTo>
                      <a:pt x="72"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44" name="Freeform 2120"/>
              <p:cNvSpPr>
                <a:spLocks/>
              </p:cNvSpPr>
              <p:nvPr/>
            </p:nvSpPr>
            <p:spPr bwMode="auto">
              <a:xfrm>
                <a:off x="4222" y="3956"/>
                <a:ext cx="91" cy="84"/>
              </a:xfrm>
              <a:custGeom>
                <a:avLst/>
                <a:gdLst>
                  <a:gd name="T0" fmla="*/ 0 w 458"/>
                  <a:gd name="T1" fmla="*/ 421 h 421"/>
                  <a:gd name="T2" fmla="*/ 9 w 458"/>
                  <a:gd name="T3" fmla="*/ 387 h 421"/>
                  <a:gd name="T4" fmla="*/ 441 w 458"/>
                  <a:gd name="T5" fmla="*/ 0 h 421"/>
                  <a:gd name="T6" fmla="*/ 458 w 458"/>
                  <a:gd name="T7" fmla="*/ 11 h 421"/>
                  <a:gd name="T8" fmla="*/ 456 w 458"/>
                  <a:gd name="T9" fmla="*/ 15 h 421"/>
                  <a:gd name="T10" fmla="*/ 0 w 458"/>
                  <a:gd name="T11" fmla="*/ 421 h 421"/>
                  <a:gd name="T12" fmla="*/ 0 60000 65536"/>
                  <a:gd name="T13" fmla="*/ 0 60000 65536"/>
                  <a:gd name="T14" fmla="*/ 0 60000 65536"/>
                  <a:gd name="T15" fmla="*/ 0 60000 65536"/>
                  <a:gd name="T16" fmla="*/ 0 60000 65536"/>
                  <a:gd name="T17" fmla="*/ 0 60000 65536"/>
                  <a:gd name="T18" fmla="*/ 0 w 458"/>
                  <a:gd name="T19" fmla="*/ 0 h 421"/>
                  <a:gd name="T20" fmla="*/ 458 w 458"/>
                  <a:gd name="T21" fmla="*/ 421 h 421"/>
                </a:gdLst>
                <a:ahLst/>
                <a:cxnLst>
                  <a:cxn ang="T12">
                    <a:pos x="T0" y="T1"/>
                  </a:cxn>
                  <a:cxn ang="T13">
                    <a:pos x="T2" y="T3"/>
                  </a:cxn>
                  <a:cxn ang="T14">
                    <a:pos x="T4" y="T5"/>
                  </a:cxn>
                  <a:cxn ang="T15">
                    <a:pos x="T6" y="T7"/>
                  </a:cxn>
                  <a:cxn ang="T16">
                    <a:pos x="T8" y="T9"/>
                  </a:cxn>
                  <a:cxn ang="T17">
                    <a:pos x="T10" y="T11"/>
                  </a:cxn>
                </a:cxnLst>
                <a:rect l="T18" t="T19" r="T20" b="T21"/>
                <a:pathLst>
                  <a:path w="458" h="421">
                    <a:moveTo>
                      <a:pt x="0" y="421"/>
                    </a:moveTo>
                    <a:lnTo>
                      <a:pt x="9" y="387"/>
                    </a:lnTo>
                    <a:lnTo>
                      <a:pt x="441" y="0"/>
                    </a:lnTo>
                    <a:lnTo>
                      <a:pt x="458" y="11"/>
                    </a:lnTo>
                    <a:lnTo>
                      <a:pt x="456" y="15"/>
                    </a:lnTo>
                    <a:lnTo>
                      <a:pt x="0" y="421"/>
                    </a:lnTo>
                    <a:close/>
                  </a:path>
                </a:pathLst>
              </a:custGeom>
              <a:solidFill>
                <a:srgbClr val="814E40"/>
              </a:solidFill>
              <a:ln w="9525">
                <a:noFill/>
                <a:round/>
                <a:headEnd/>
                <a:tailEnd/>
              </a:ln>
            </p:spPr>
            <p:txBody>
              <a:bodyPr>
                <a:prstTxWarp prst="textNoShape">
                  <a:avLst/>
                </a:prstTxWarp>
              </a:bodyPr>
              <a:lstStyle/>
              <a:p>
                <a:endParaRPr lang="en-US"/>
              </a:p>
            </p:txBody>
          </p:sp>
          <p:sp>
            <p:nvSpPr>
              <p:cNvPr id="41945" name="Freeform 2121"/>
              <p:cNvSpPr>
                <a:spLocks/>
              </p:cNvSpPr>
              <p:nvPr/>
            </p:nvSpPr>
            <p:spPr bwMode="auto">
              <a:xfrm>
                <a:off x="4310" y="3911"/>
                <a:ext cx="39" cy="47"/>
              </a:xfrm>
              <a:custGeom>
                <a:avLst/>
                <a:gdLst>
                  <a:gd name="T0" fmla="*/ 17 w 196"/>
                  <a:gd name="T1" fmla="*/ 238 h 238"/>
                  <a:gd name="T2" fmla="*/ 0 w 196"/>
                  <a:gd name="T3" fmla="*/ 227 h 238"/>
                  <a:gd name="T4" fmla="*/ 178 w 196"/>
                  <a:gd name="T5" fmla="*/ 0 h 238"/>
                  <a:gd name="T6" fmla="*/ 196 w 196"/>
                  <a:gd name="T7" fmla="*/ 0 h 238"/>
                  <a:gd name="T8" fmla="*/ 187 w 196"/>
                  <a:gd name="T9" fmla="*/ 23 h 238"/>
                  <a:gd name="T10" fmla="*/ 17 w 196"/>
                  <a:gd name="T11" fmla="*/ 238 h 238"/>
                  <a:gd name="T12" fmla="*/ 0 60000 65536"/>
                  <a:gd name="T13" fmla="*/ 0 60000 65536"/>
                  <a:gd name="T14" fmla="*/ 0 60000 65536"/>
                  <a:gd name="T15" fmla="*/ 0 60000 65536"/>
                  <a:gd name="T16" fmla="*/ 0 60000 65536"/>
                  <a:gd name="T17" fmla="*/ 0 60000 65536"/>
                  <a:gd name="T18" fmla="*/ 0 w 196"/>
                  <a:gd name="T19" fmla="*/ 0 h 238"/>
                  <a:gd name="T20" fmla="*/ 196 w 196"/>
                  <a:gd name="T21" fmla="*/ 238 h 238"/>
                </a:gdLst>
                <a:ahLst/>
                <a:cxnLst>
                  <a:cxn ang="T12">
                    <a:pos x="T0" y="T1"/>
                  </a:cxn>
                  <a:cxn ang="T13">
                    <a:pos x="T2" y="T3"/>
                  </a:cxn>
                  <a:cxn ang="T14">
                    <a:pos x="T4" y="T5"/>
                  </a:cxn>
                  <a:cxn ang="T15">
                    <a:pos x="T6" y="T7"/>
                  </a:cxn>
                  <a:cxn ang="T16">
                    <a:pos x="T8" y="T9"/>
                  </a:cxn>
                  <a:cxn ang="T17">
                    <a:pos x="T10" y="T11"/>
                  </a:cxn>
                </a:cxnLst>
                <a:rect l="T18" t="T19" r="T20" b="T21"/>
                <a:pathLst>
                  <a:path w="196" h="238">
                    <a:moveTo>
                      <a:pt x="17" y="238"/>
                    </a:moveTo>
                    <a:lnTo>
                      <a:pt x="0" y="227"/>
                    </a:lnTo>
                    <a:lnTo>
                      <a:pt x="178" y="0"/>
                    </a:lnTo>
                    <a:lnTo>
                      <a:pt x="196" y="0"/>
                    </a:lnTo>
                    <a:lnTo>
                      <a:pt x="187" y="23"/>
                    </a:lnTo>
                    <a:lnTo>
                      <a:pt x="17" y="238"/>
                    </a:lnTo>
                    <a:close/>
                  </a:path>
                </a:pathLst>
              </a:custGeom>
              <a:solidFill>
                <a:srgbClr val="814E40"/>
              </a:solidFill>
              <a:ln w="9525">
                <a:noFill/>
                <a:round/>
                <a:headEnd/>
                <a:tailEnd/>
              </a:ln>
            </p:spPr>
            <p:txBody>
              <a:bodyPr>
                <a:prstTxWarp prst="textNoShape">
                  <a:avLst/>
                </a:prstTxWarp>
              </a:bodyPr>
              <a:lstStyle/>
              <a:p>
                <a:endParaRPr lang="en-US"/>
              </a:p>
            </p:txBody>
          </p:sp>
          <p:sp>
            <p:nvSpPr>
              <p:cNvPr id="41946" name="Freeform 2122"/>
              <p:cNvSpPr>
                <a:spLocks/>
              </p:cNvSpPr>
              <p:nvPr/>
            </p:nvSpPr>
            <p:spPr bwMode="auto">
              <a:xfrm>
                <a:off x="4347" y="3911"/>
                <a:ext cx="32" cy="53"/>
              </a:xfrm>
              <a:custGeom>
                <a:avLst/>
                <a:gdLst>
                  <a:gd name="T0" fmla="*/ 0 w 159"/>
                  <a:gd name="T1" fmla="*/ 23 h 264"/>
                  <a:gd name="T2" fmla="*/ 9 w 159"/>
                  <a:gd name="T3" fmla="*/ 0 h 264"/>
                  <a:gd name="T4" fmla="*/ 159 w 159"/>
                  <a:gd name="T5" fmla="*/ 253 h 264"/>
                  <a:gd name="T6" fmla="*/ 150 w 159"/>
                  <a:gd name="T7" fmla="*/ 259 h 264"/>
                  <a:gd name="T8" fmla="*/ 159 w 159"/>
                  <a:gd name="T9" fmla="*/ 259 h 264"/>
                  <a:gd name="T10" fmla="*/ 142 w 159"/>
                  <a:gd name="T11" fmla="*/ 264 h 264"/>
                  <a:gd name="T12" fmla="*/ 0 w 159"/>
                  <a:gd name="T13" fmla="*/ 23 h 264"/>
                  <a:gd name="T14" fmla="*/ 0 60000 65536"/>
                  <a:gd name="T15" fmla="*/ 0 60000 65536"/>
                  <a:gd name="T16" fmla="*/ 0 60000 65536"/>
                  <a:gd name="T17" fmla="*/ 0 60000 65536"/>
                  <a:gd name="T18" fmla="*/ 0 60000 65536"/>
                  <a:gd name="T19" fmla="*/ 0 60000 65536"/>
                  <a:gd name="T20" fmla="*/ 0 60000 65536"/>
                  <a:gd name="T21" fmla="*/ 0 w 159"/>
                  <a:gd name="T22" fmla="*/ 0 h 264"/>
                  <a:gd name="T23" fmla="*/ 159 w 159"/>
                  <a:gd name="T24" fmla="*/ 264 h 26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9" h="264">
                    <a:moveTo>
                      <a:pt x="0" y="23"/>
                    </a:moveTo>
                    <a:lnTo>
                      <a:pt x="9" y="0"/>
                    </a:lnTo>
                    <a:lnTo>
                      <a:pt x="159" y="253"/>
                    </a:lnTo>
                    <a:lnTo>
                      <a:pt x="150" y="259"/>
                    </a:lnTo>
                    <a:lnTo>
                      <a:pt x="159" y="259"/>
                    </a:lnTo>
                    <a:lnTo>
                      <a:pt x="142" y="264"/>
                    </a:lnTo>
                    <a:lnTo>
                      <a:pt x="0" y="23"/>
                    </a:lnTo>
                    <a:close/>
                  </a:path>
                </a:pathLst>
              </a:custGeom>
              <a:solidFill>
                <a:srgbClr val="814E40"/>
              </a:solidFill>
              <a:ln w="9525">
                <a:noFill/>
                <a:round/>
                <a:headEnd/>
                <a:tailEnd/>
              </a:ln>
            </p:spPr>
            <p:txBody>
              <a:bodyPr>
                <a:prstTxWarp prst="textNoShape">
                  <a:avLst/>
                </a:prstTxWarp>
              </a:bodyPr>
              <a:lstStyle/>
              <a:p>
                <a:endParaRPr lang="en-US"/>
              </a:p>
            </p:txBody>
          </p:sp>
          <p:sp>
            <p:nvSpPr>
              <p:cNvPr id="41947" name="Freeform 2123"/>
              <p:cNvSpPr>
                <a:spLocks/>
              </p:cNvSpPr>
              <p:nvPr/>
            </p:nvSpPr>
            <p:spPr bwMode="auto">
              <a:xfrm>
                <a:off x="4376" y="3963"/>
                <a:ext cx="3" cy="1"/>
              </a:xfrm>
              <a:custGeom>
                <a:avLst/>
                <a:gdLst>
                  <a:gd name="T0" fmla="*/ 17 w 19"/>
                  <a:gd name="T1" fmla="*/ 0 h 1"/>
                  <a:gd name="T2" fmla="*/ 8 w 19"/>
                  <a:gd name="T3" fmla="*/ 0 h 1"/>
                  <a:gd name="T4" fmla="*/ 0 w 19"/>
                  <a:gd name="T5" fmla="*/ 0 h 1"/>
                  <a:gd name="T6" fmla="*/ 19 w 19"/>
                  <a:gd name="T7" fmla="*/ 0 h 1"/>
                  <a:gd name="T8" fmla="*/ 17 w 19"/>
                  <a:gd name="T9" fmla="*/ 0 h 1"/>
                  <a:gd name="T10" fmla="*/ 0 60000 65536"/>
                  <a:gd name="T11" fmla="*/ 0 60000 65536"/>
                  <a:gd name="T12" fmla="*/ 0 60000 65536"/>
                  <a:gd name="T13" fmla="*/ 0 60000 65536"/>
                  <a:gd name="T14" fmla="*/ 0 60000 65536"/>
                  <a:gd name="T15" fmla="*/ 0 w 19"/>
                  <a:gd name="T16" fmla="*/ 0 h 1"/>
                  <a:gd name="T17" fmla="*/ 19 w 19"/>
                  <a:gd name="T18" fmla="*/ 1 h 1"/>
                </a:gdLst>
                <a:ahLst/>
                <a:cxnLst>
                  <a:cxn ang="T10">
                    <a:pos x="T0" y="T1"/>
                  </a:cxn>
                  <a:cxn ang="T11">
                    <a:pos x="T2" y="T3"/>
                  </a:cxn>
                  <a:cxn ang="T12">
                    <a:pos x="T4" y="T5"/>
                  </a:cxn>
                  <a:cxn ang="T13">
                    <a:pos x="T6" y="T7"/>
                  </a:cxn>
                  <a:cxn ang="T14">
                    <a:pos x="T8" y="T9"/>
                  </a:cxn>
                </a:cxnLst>
                <a:rect l="T15" t="T16" r="T17" b="T18"/>
                <a:pathLst>
                  <a:path w="19" h="1">
                    <a:moveTo>
                      <a:pt x="17" y="0"/>
                    </a:moveTo>
                    <a:lnTo>
                      <a:pt x="8" y="0"/>
                    </a:lnTo>
                    <a:lnTo>
                      <a:pt x="0" y="0"/>
                    </a:lnTo>
                    <a:lnTo>
                      <a:pt x="19" y="0"/>
                    </a:lnTo>
                    <a:lnTo>
                      <a:pt x="17" y="0"/>
                    </a:lnTo>
                    <a:close/>
                  </a:path>
                </a:pathLst>
              </a:custGeom>
              <a:solidFill>
                <a:srgbClr val="814E40"/>
              </a:solidFill>
              <a:ln w="9525">
                <a:noFill/>
                <a:round/>
                <a:headEnd/>
                <a:tailEnd/>
              </a:ln>
            </p:spPr>
            <p:txBody>
              <a:bodyPr>
                <a:prstTxWarp prst="textNoShape">
                  <a:avLst/>
                </a:prstTxWarp>
              </a:bodyPr>
              <a:lstStyle/>
              <a:p>
                <a:endParaRPr lang="en-US"/>
              </a:p>
            </p:txBody>
          </p:sp>
          <p:sp>
            <p:nvSpPr>
              <p:cNvPr id="41948" name="Freeform 2124"/>
              <p:cNvSpPr>
                <a:spLocks/>
              </p:cNvSpPr>
              <p:nvPr/>
            </p:nvSpPr>
            <p:spPr bwMode="auto">
              <a:xfrm>
                <a:off x="4376" y="3961"/>
                <a:ext cx="3" cy="2"/>
              </a:xfrm>
              <a:custGeom>
                <a:avLst/>
                <a:gdLst>
                  <a:gd name="T0" fmla="*/ 19 w 19"/>
                  <a:gd name="T1" fmla="*/ 6 h 6"/>
                  <a:gd name="T2" fmla="*/ 0 w 19"/>
                  <a:gd name="T3" fmla="*/ 6 h 6"/>
                  <a:gd name="T4" fmla="*/ 0 w 19"/>
                  <a:gd name="T5" fmla="*/ 0 h 6"/>
                  <a:gd name="T6" fmla="*/ 19 w 19"/>
                  <a:gd name="T7" fmla="*/ 4 h 6"/>
                  <a:gd name="T8" fmla="*/ 19 w 19"/>
                  <a:gd name="T9" fmla="*/ 6 h 6"/>
                  <a:gd name="T10" fmla="*/ 0 60000 65536"/>
                  <a:gd name="T11" fmla="*/ 0 60000 65536"/>
                  <a:gd name="T12" fmla="*/ 0 60000 65536"/>
                  <a:gd name="T13" fmla="*/ 0 60000 65536"/>
                  <a:gd name="T14" fmla="*/ 0 60000 65536"/>
                  <a:gd name="T15" fmla="*/ 0 w 19"/>
                  <a:gd name="T16" fmla="*/ 0 h 6"/>
                  <a:gd name="T17" fmla="*/ 19 w 19"/>
                  <a:gd name="T18" fmla="*/ 6 h 6"/>
                </a:gdLst>
                <a:ahLst/>
                <a:cxnLst>
                  <a:cxn ang="T10">
                    <a:pos x="T0" y="T1"/>
                  </a:cxn>
                  <a:cxn ang="T11">
                    <a:pos x="T2" y="T3"/>
                  </a:cxn>
                  <a:cxn ang="T12">
                    <a:pos x="T4" y="T5"/>
                  </a:cxn>
                  <a:cxn ang="T13">
                    <a:pos x="T6" y="T7"/>
                  </a:cxn>
                  <a:cxn ang="T14">
                    <a:pos x="T8" y="T9"/>
                  </a:cxn>
                </a:cxnLst>
                <a:rect l="T15" t="T16" r="T17" b="T18"/>
                <a:pathLst>
                  <a:path w="19" h="6">
                    <a:moveTo>
                      <a:pt x="19" y="6"/>
                    </a:moveTo>
                    <a:lnTo>
                      <a:pt x="0" y="6"/>
                    </a:lnTo>
                    <a:lnTo>
                      <a:pt x="0" y="0"/>
                    </a:lnTo>
                    <a:lnTo>
                      <a:pt x="19" y="4"/>
                    </a:lnTo>
                    <a:lnTo>
                      <a:pt x="19" y="6"/>
                    </a:lnTo>
                    <a:close/>
                  </a:path>
                </a:pathLst>
              </a:custGeom>
              <a:solidFill>
                <a:srgbClr val="814E40"/>
              </a:solidFill>
              <a:ln w="9525">
                <a:noFill/>
                <a:round/>
                <a:headEnd/>
                <a:tailEnd/>
              </a:ln>
            </p:spPr>
            <p:txBody>
              <a:bodyPr>
                <a:prstTxWarp prst="textNoShape">
                  <a:avLst/>
                </a:prstTxWarp>
              </a:bodyPr>
              <a:lstStyle/>
              <a:p>
                <a:endParaRPr lang="en-US"/>
              </a:p>
            </p:txBody>
          </p:sp>
          <p:sp>
            <p:nvSpPr>
              <p:cNvPr id="41949" name="Freeform 2125"/>
              <p:cNvSpPr>
                <a:spLocks/>
              </p:cNvSpPr>
              <p:nvPr/>
            </p:nvSpPr>
            <p:spPr bwMode="auto">
              <a:xfrm>
                <a:off x="4376" y="3959"/>
                <a:ext cx="3" cy="3"/>
              </a:xfrm>
              <a:custGeom>
                <a:avLst/>
                <a:gdLst>
                  <a:gd name="T0" fmla="*/ 19 w 19"/>
                  <a:gd name="T1" fmla="*/ 15 h 15"/>
                  <a:gd name="T2" fmla="*/ 0 w 19"/>
                  <a:gd name="T3" fmla="*/ 11 h 15"/>
                  <a:gd name="T4" fmla="*/ 0 w 19"/>
                  <a:gd name="T5" fmla="*/ 0 h 15"/>
                  <a:gd name="T6" fmla="*/ 19 w 19"/>
                  <a:gd name="T7" fmla="*/ 3 h 15"/>
                  <a:gd name="T8" fmla="*/ 19 w 19"/>
                  <a:gd name="T9" fmla="*/ 15 h 15"/>
                  <a:gd name="T10" fmla="*/ 0 60000 65536"/>
                  <a:gd name="T11" fmla="*/ 0 60000 65536"/>
                  <a:gd name="T12" fmla="*/ 0 60000 65536"/>
                  <a:gd name="T13" fmla="*/ 0 60000 65536"/>
                  <a:gd name="T14" fmla="*/ 0 60000 65536"/>
                  <a:gd name="T15" fmla="*/ 0 w 19"/>
                  <a:gd name="T16" fmla="*/ 0 h 15"/>
                  <a:gd name="T17" fmla="*/ 19 w 19"/>
                  <a:gd name="T18" fmla="*/ 15 h 15"/>
                </a:gdLst>
                <a:ahLst/>
                <a:cxnLst>
                  <a:cxn ang="T10">
                    <a:pos x="T0" y="T1"/>
                  </a:cxn>
                  <a:cxn ang="T11">
                    <a:pos x="T2" y="T3"/>
                  </a:cxn>
                  <a:cxn ang="T12">
                    <a:pos x="T4" y="T5"/>
                  </a:cxn>
                  <a:cxn ang="T13">
                    <a:pos x="T6" y="T7"/>
                  </a:cxn>
                  <a:cxn ang="T14">
                    <a:pos x="T8" y="T9"/>
                  </a:cxn>
                </a:cxnLst>
                <a:rect l="T15" t="T16" r="T17" b="T18"/>
                <a:pathLst>
                  <a:path w="19" h="15">
                    <a:moveTo>
                      <a:pt x="19" y="15"/>
                    </a:moveTo>
                    <a:lnTo>
                      <a:pt x="0" y="11"/>
                    </a:lnTo>
                    <a:lnTo>
                      <a:pt x="0" y="0"/>
                    </a:lnTo>
                    <a:lnTo>
                      <a:pt x="19" y="3"/>
                    </a:lnTo>
                    <a:lnTo>
                      <a:pt x="19" y="15"/>
                    </a:lnTo>
                    <a:close/>
                  </a:path>
                </a:pathLst>
              </a:custGeom>
              <a:solidFill>
                <a:srgbClr val="814E40"/>
              </a:solidFill>
              <a:ln w="9525">
                <a:noFill/>
                <a:round/>
                <a:headEnd/>
                <a:tailEnd/>
              </a:ln>
            </p:spPr>
            <p:txBody>
              <a:bodyPr>
                <a:prstTxWarp prst="textNoShape">
                  <a:avLst/>
                </a:prstTxWarp>
              </a:bodyPr>
              <a:lstStyle/>
              <a:p>
                <a:endParaRPr lang="en-US"/>
              </a:p>
            </p:txBody>
          </p:sp>
          <p:sp>
            <p:nvSpPr>
              <p:cNvPr id="41950" name="Freeform 2126"/>
              <p:cNvSpPr>
                <a:spLocks/>
              </p:cNvSpPr>
              <p:nvPr/>
            </p:nvSpPr>
            <p:spPr bwMode="auto">
              <a:xfrm>
                <a:off x="4376" y="3956"/>
                <a:ext cx="4" cy="4"/>
              </a:xfrm>
              <a:custGeom>
                <a:avLst/>
                <a:gdLst>
                  <a:gd name="T0" fmla="*/ 19 w 23"/>
                  <a:gd name="T1" fmla="*/ 20 h 20"/>
                  <a:gd name="T2" fmla="*/ 0 w 23"/>
                  <a:gd name="T3" fmla="*/ 17 h 20"/>
                  <a:gd name="T4" fmla="*/ 2 w 23"/>
                  <a:gd name="T5" fmla="*/ 0 h 20"/>
                  <a:gd name="T6" fmla="*/ 23 w 23"/>
                  <a:gd name="T7" fmla="*/ 2 h 20"/>
                  <a:gd name="T8" fmla="*/ 19 w 23"/>
                  <a:gd name="T9" fmla="*/ 20 h 20"/>
                  <a:gd name="T10" fmla="*/ 0 60000 65536"/>
                  <a:gd name="T11" fmla="*/ 0 60000 65536"/>
                  <a:gd name="T12" fmla="*/ 0 60000 65536"/>
                  <a:gd name="T13" fmla="*/ 0 60000 65536"/>
                  <a:gd name="T14" fmla="*/ 0 60000 65536"/>
                  <a:gd name="T15" fmla="*/ 0 w 23"/>
                  <a:gd name="T16" fmla="*/ 0 h 20"/>
                  <a:gd name="T17" fmla="*/ 23 w 23"/>
                  <a:gd name="T18" fmla="*/ 20 h 20"/>
                </a:gdLst>
                <a:ahLst/>
                <a:cxnLst>
                  <a:cxn ang="T10">
                    <a:pos x="T0" y="T1"/>
                  </a:cxn>
                  <a:cxn ang="T11">
                    <a:pos x="T2" y="T3"/>
                  </a:cxn>
                  <a:cxn ang="T12">
                    <a:pos x="T4" y="T5"/>
                  </a:cxn>
                  <a:cxn ang="T13">
                    <a:pos x="T6" y="T7"/>
                  </a:cxn>
                  <a:cxn ang="T14">
                    <a:pos x="T8" y="T9"/>
                  </a:cxn>
                </a:cxnLst>
                <a:rect l="T15" t="T16" r="T17" b="T18"/>
                <a:pathLst>
                  <a:path w="23" h="20">
                    <a:moveTo>
                      <a:pt x="19" y="20"/>
                    </a:moveTo>
                    <a:lnTo>
                      <a:pt x="0" y="17"/>
                    </a:lnTo>
                    <a:lnTo>
                      <a:pt x="2" y="0"/>
                    </a:lnTo>
                    <a:lnTo>
                      <a:pt x="23" y="2"/>
                    </a:lnTo>
                    <a:lnTo>
                      <a:pt x="19" y="20"/>
                    </a:lnTo>
                    <a:close/>
                  </a:path>
                </a:pathLst>
              </a:custGeom>
              <a:solidFill>
                <a:srgbClr val="814E40"/>
              </a:solidFill>
              <a:ln w="9525">
                <a:noFill/>
                <a:round/>
                <a:headEnd/>
                <a:tailEnd/>
              </a:ln>
            </p:spPr>
            <p:txBody>
              <a:bodyPr>
                <a:prstTxWarp prst="textNoShape">
                  <a:avLst/>
                </a:prstTxWarp>
              </a:bodyPr>
              <a:lstStyle/>
              <a:p>
                <a:endParaRPr lang="en-US"/>
              </a:p>
            </p:txBody>
          </p:sp>
          <p:sp>
            <p:nvSpPr>
              <p:cNvPr id="41951" name="Freeform 2127"/>
              <p:cNvSpPr>
                <a:spLocks/>
              </p:cNvSpPr>
              <p:nvPr/>
            </p:nvSpPr>
            <p:spPr bwMode="auto">
              <a:xfrm>
                <a:off x="4376" y="3951"/>
                <a:ext cx="5" cy="5"/>
              </a:xfrm>
              <a:custGeom>
                <a:avLst/>
                <a:gdLst>
                  <a:gd name="T0" fmla="*/ 21 w 23"/>
                  <a:gd name="T1" fmla="*/ 28 h 28"/>
                  <a:gd name="T2" fmla="*/ 0 w 23"/>
                  <a:gd name="T3" fmla="*/ 26 h 28"/>
                  <a:gd name="T4" fmla="*/ 4 w 23"/>
                  <a:gd name="T5" fmla="*/ 0 h 28"/>
                  <a:gd name="T6" fmla="*/ 23 w 23"/>
                  <a:gd name="T7" fmla="*/ 2 h 28"/>
                  <a:gd name="T8" fmla="*/ 21 w 23"/>
                  <a:gd name="T9" fmla="*/ 28 h 28"/>
                  <a:gd name="T10" fmla="*/ 0 60000 65536"/>
                  <a:gd name="T11" fmla="*/ 0 60000 65536"/>
                  <a:gd name="T12" fmla="*/ 0 60000 65536"/>
                  <a:gd name="T13" fmla="*/ 0 60000 65536"/>
                  <a:gd name="T14" fmla="*/ 0 60000 65536"/>
                  <a:gd name="T15" fmla="*/ 0 w 23"/>
                  <a:gd name="T16" fmla="*/ 0 h 28"/>
                  <a:gd name="T17" fmla="*/ 23 w 23"/>
                  <a:gd name="T18" fmla="*/ 28 h 28"/>
                </a:gdLst>
                <a:ahLst/>
                <a:cxnLst>
                  <a:cxn ang="T10">
                    <a:pos x="T0" y="T1"/>
                  </a:cxn>
                  <a:cxn ang="T11">
                    <a:pos x="T2" y="T3"/>
                  </a:cxn>
                  <a:cxn ang="T12">
                    <a:pos x="T4" y="T5"/>
                  </a:cxn>
                  <a:cxn ang="T13">
                    <a:pos x="T6" y="T7"/>
                  </a:cxn>
                  <a:cxn ang="T14">
                    <a:pos x="T8" y="T9"/>
                  </a:cxn>
                </a:cxnLst>
                <a:rect l="T15" t="T16" r="T17" b="T18"/>
                <a:pathLst>
                  <a:path w="23" h="28">
                    <a:moveTo>
                      <a:pt x="21" y="28"/>
                    </a:moveTo>
                    <a:lnTo>
                      <a:pt x="0" y="26"/>
                    </a:lnTo>
                    <a:lnTo>
                      <a:pt x="4" y="0"/>
                    </a:lnTo>
                    <a:lnTo>
                      <a:pt x="23" y="2"/>
                    </a:lnTo>
                    <a:lnTo>
                      <a:pt x="21" y="28"/>
                    </a:lnTo>
                    <a:close/>
                  </a:path>
                </a:pathLst>
              </a:custGeom>
              <a:solidFill>
                <a:srgbClr val="814E40"/>
              </a:solidFill>
              <a:ln w="9525">
                <a:noFill/>
                <a:round/>
                <a:headEnd/>
                <a:tailEnd/>
              </a:ln>
            </p:spPr>
            <p:txBody>
              <a:bodyPr>
                <a:prstTxWarp prst="textNoShape">
                  <a:avLst/>
                </a:prstTxWarp>
              </a:bodyPr>
              <a:lstStyle/>
              <a:p>
                <a:endParaRPr lang="en-US"/>
              </a:p>
            </p:txBody>
          </p:sp>
          <p:sp>
            <p:nvSpPr>
              <p:cNvPr id="41952" name="Freeform 2128"/>
              <p:cNvSpPr>
                <a:spLocks/>
              </p:cNvSpPr>
              <p:nvPr/>
            </p:nvSpPr>
            <p:spPr bwMode="auto">
              <a:xfrm>
                <a:off x="4377" y="3944"/>
                <a:ext cx="5" cy="7"/>
              </a:xfrm>
              <a:custGeom>
                <a:avLst/>
                <a:gdLst>
                  <a:gd name="T0" fmla="*/ 19 w 26"/>
                  <a:gd name="T1" fmla="*/ 34 h 34"/>
                  <a:gd name="T2" fmla="*/ 0 w 26"/>
                  <a:gd name="T3" fmla="*/ 32 h 34"/>
                  <a:gd name="T4" fmla="*/ 5 w 26"/>
                  <a:gd name="T5" fmla="*/ 3 h 34"/>
                  <a:gd name="T6" fmla="*/ 7 w 26"/>
                  <a:gd name="T7" fmla="*/ 0 h 34"/>
                  <a:gd name="T8" fmla="*/ 26 w 26"/>
                  <a:gd name="T9" fmla="*/ 6 h 34"/>
                  <a:gd name="T10" fmla="*/ 19 w 26"/>
                  <a:gd name="T11" fmla="*/ 34 h 34"/>
                  <a:gd name="T12" fmla="*/ 0 60000 65536"/>
                  <a:gd name="T13" fmla="*/ 0 60000 65536"/>
                  <a:gd name="T14" fmla="*/ 0 60000 65536"/>
                  <a:gd name="T15" fmla="*/ 0 60000 65536"/>
                  <a:gd name="T16" fmla="*/ 0 60000 65536"/>
                  <a:gd name="T17" fmla="*/ 0 60000 65536"/>
                  <a:gd name="T18" fmla="*/ 0 w 26"/>
                  <a:gd name="T19" fmla="*/ 0 h 34"/>
                  <a:gd name="T20" fmla="*/ 26 w 26"/>
                  <a:gd name="T21" fmla="*/ 34 h 34"/>
                </a:gdLst>
                <a:ahLst/>
                <a:cxnLst>
                  <a:cxn ang="T12">
                    <a:pos x="T0" y="T1"/>
                  </a:cxn>
                  <a:cxn ang="T13">
                    <a:pos x="T2" y="T3"/>
                  </a:cxn>
                  <a:cxn ang="T14">
                    <a:pos x="T4" y="T5"/>
                  </a:cxn>
                  <a:cxn ang="T15">
                    <a:pos x="T6" y="T7"/>
                  </a:cxn>
                  <a:cxn ang="T16">
                    <a:pos x="T8" y="T9"/>
                  </a:cxn>
                  <a:cxn ang="T17">
                    <a:pos x="T10" y="T11"/>
                  </a:cxn>
                </a:cxnLst>
                <a:rect l="T18" t="T19" r="T20" b="T21"/>
                <a:pathLst>
                  <a:path w="26" h="34">
                    <a:moveTo>
                      <a:pt x="19" y="34"/>
                    </a:moveTo>
                    <a:lnTo>
                      <a:pt x="0" y="32"/>
                    </a:lnTo>
                    <a:lnTo>
                      <a:pt x="5" y="3"/>
                    </a:lnTo>
                    <a:lnTo>
                      <a:pt x="7" y="0"/>
                    </a:lnTo>
                    <a:lnTo>
                      <a:pt x="26" y="6"/>
                    </a:lnTo>
                    <a:lnTo>
                      <a:pt x="19" y="34"/>
                    </a:lnTo>
                    <a:close/>
                  </a:path>
                </a:pathLst>
              </a:custGeom>
              <a:solidFill>
                <a:srgbClr val="814E40"/>
              </a:solidFill>
              <a:ln w="9525">
                <a:noFill/>
                <a:round/>
                <a:headEnd/>
                <a:tailEnd/>
              </a:ln>
            </p:spPr>
            <p:txBody>
              <a:bodyPr>
                <a:prstTxWarp prst="textNoShape">
                  <a:avLst/>
                </a:prstTxWarp>
              </a:bodyPr>
              <a:lstStyle/>
              <a:p>
                <a:endParaRPr lang="en-US"/>
              </a:p>
            </p:txBody>
          </p:sp>
          <p:sp>
            <p:nvSpPr>
              <p:cNvPr id="41953" name="Freeform 2129"/>
              <p:cNvSpPr>
                <a:spLocks/>
              </p:cNvSpPr>
              <p:nvPr/>
            </p:nvSpPr>
            <p:spPr bwMode="auto">
              <a:xfrm>
                <a:off x="4378" y="3937"/>
                <a:ext cx="6" cy="8"/>
              </a:xfrm>
              <a:custGeom>
                <a:avLst/>
                <a:gdLst>
                  <a:gd name="T0" fmla="*/ 19 w 30"/>
                  <a:gd name="T1" fmla="*/ 40 h 40"/>
                  <a:gd name="T2" fmla="*/ 0 w 30"/>
                  <a:gd name="T3" fmla="*/ 34 h 40"/>
                  <a:gd name="T4" fmla="*/ 10 w 30"/>
                  <a:gd name="T5" fmla="*/ 0 h 40"/>
                  <a:gd name="T6" fmla="*/ 30 w 30"/>
                  <a:gd name="T7" fmla="*/ 6 h 40"/>
                  <a:gd name="T8" fmla="*/ 19 w 30"/>
                  <a:gd name="T9" fmla="*/ 40 h 40"/>
                  <a:gd name="T10" fmla="*/ 0 60000 65536"/>
                  <a:gd name="T11" fmla="*/ 0 60000 65536"/>
                  <a:gd name="T12" fmla="*/ 0 60000 65536"/>
                  <a:gd name="T13" fmla="*/ 0 60000 65536"/>
                  <a:gd name="T14" fmla="*/ 0 60000 65536"/>
                  <a:gd name="T15" fmla="*/ 0 w 30"/>
                  <a:gd name="T16" fmla="*/ 0 h 40"/>
                  <a:gd name="T17" fmla="*/ 30 w 30"/>
                  <a:gd name="T18" fmla="*/ 40 h 40"/>
                </a:gdLst>
                <a:ahLst/>
                <a:cxnLst>
                  <a:cxn ang="T10">
                    <a:pos x="T0" y="T1"/>
                  </a:cxn>
                  <a:cxn ang="T11">
                    <a:pos x="T2" y="T3"/>
                  </a:cxn>
                  <a:cxn ang="T12">
                    <a:pos x="T4" y="T5"/>
                  </a:cxn>
                  <a:cxn ang="T13">
                    <a:pos x="T6" y="T7"/>
                  </a:cxn>
                  <a:cxn ang="T14">
                    <a:pos x="T8" y="T9"/>
                  </a:cxn>
                </a:cxnLst>
                <a:rect l="T15" t="T16" r="T17" b="T18"/>
                <a:pathLst>
                  <a:path w="30" h="40">
                    <a:moveTo>
                      <a:pt x="19" y="40"/>
                    </a:moveTo>
                    <a:lnTo>
                      <a:pt x="0" y="34"/>
                    </a:lnTo>
                    <a:lnTo>
                      <a:pt x="10" y="0"/>
                    </a:lnTo>
                    <a:lnTo>
                      <a:pt x="30" y="6"/>
                    </a:lnTo>
                    <a:lnTo>
                      <a:pt x="19" y="40"/>
                    </a:lnTo>
                    <a:close/>
                  </a:path>
                </a:pathLst>
              </a:custGeom>
              <a:solidFill>
                <a:srgbClr val="814E40"/>
              </a:solidFill>
              <a:ln w="9525">
                <a:noFill/>
                <a:round/>
                <a:headEnd/>
                <a:tailEnd/>
              </a:ln>
            </p:spPr>
            <p:txBody>
              <a:bodyPr>
                <a:prstTxWarp prst="textNoShape">
                  <a:avLst/>
                </a:prstTxWarp>
              </a:bodyPr>
              <a:lstStyle/>
              <a:p>
                <a:endParaRPr lang="en-US"/>
              </a:p>
            </p:txBody>
          </p:sp>
          <p:sp>
            <p:nvSpPr>
              <p:cNvPr id="41954" name="Freeform 2130"/>
              <p:cNvSpPr>
                <a:spLocks/>
              </p:cNvSpPr>
              <p:nvPr/>
            </p:nvSpPr>
            <p:spPr bwMode="auto">
              <a:xfrm>
                <a:off x="4380" y="3930"/>
                <a:ext cx="6" cy="9"/>
              </a:xfrm>
              <a:custGeom>
                <a:avLst/>
                <a:gdLst>
                  <a:gd name="T0" fmla="*/ 20 w 31"/>
                  <a:gd name="T1" fmla="*/ 43 h 43"/>
                  <a:gd name="T2" fmla="*/ 0 w 31"/>
                  <a:gd name="T3" fmla="*/ 37 h 43"/>
                  <a:gd name="T4" fmla="*/ 14 w 31"/>
                  <a:gd name="T5" fmla="*/ 0 h 43"/>
                  <a:gd name="T6" fmla="*/ 31 w 31"/>
                  <a:gd name="T7" fmla="*/ 5 h 43"/>
                  <a:gd name="T8" fmla="*/ 20 w 31"/>
                  <a:gd name="T9" fmla="*/ 43 h 43"/>
                  <a:gd name="T10" fmla="*/ 0 60000 65536"/>
                  <a:gd name="T11" fmla="*/ 0 60000 65536"/>
                  <a:gd name="T12" fmla="*/ 0 60000 65536"/>
                  <a:gd name="T13" fmla="*/ 0 60000 65536"/>
                  <a:gd name="T14" fmla="*/ 0 60000 65536"/>
                  <a:gd name="T15" fmla="*/ 0 w 31"/>
                  <a:gd name="T16" fmla="*/ 0 h 43"/>
                  <a:gd name="T17" fmla="*/ 31 w 31"/>
                  <a:gd name="T18" fmla="*/ 43 h 43"/>
                </a:gdLst>
                <a:ahLst/>
                <a:cxnLst>
                  <a:cxn ang="T10">
                    <a:pos x="T0" y="T1"/>
                  </a:cxn>
                  <a:cxn ang="T11">
                    <a:pos x="T2" y="T3"/>
                  </a:cxn>
                  <a:cxn ang="T12">
                    <a:pos x="T4" y="T5"/>
                  </a:cxn>
                  <a:cxn ang="T13">
                    <a:pos x="T6" y="T7"/>
                  </a:cxn>
                  <a:cxn ang="T14">
                    <a:pos x="T8" y="T9"/>
                  </a:cxn>
                </a:cxnLst>
                <a:rect l="T15" t="T16" r="T17" b="T18"/>
                <a:pathLst>
                  <a:path w="31" h="43">
                    <a:moveTo>
                      <a:pt x="20" y="43"/>
                    </a:moveTo>
                    <a:lnTo>
                      <a:pt x="0" y="37"/>
                    </a:lnTo>
                    <a:lnTo>
                      <a:pt x="14" y="0"/>
                    </a:lnTo>
                    <a:lnTo>
                      <a:pt x="31" y="5"/>
                    </a:lnTo>
                    <a:lnTo>
                      <a:pt x="20" y="43"/>
                    </a:lnTo>
                    <a:close/>
                  </a:path>
                </a:pathLst>
              </a:custGeom>
              <a:solidFill>
                <a:srgbClr val="814E40"/>
              </a:solidFill>
              <a:ln w="9525">
                <a:noFill/>
                <a:round/>
                <a:headEnd/>
                <a:tailEnd/>
              </a:ln>
            </p:spPr>
            <p:txBody>
              <a:bodyPr>
                <a:prstTxWarp prst="textNoShape">
                  <a:avLst/>
                </a:prstTxWarp>
              </a:bodyPr>
              <a:lstStyle/>
              <a:p>
                <a:endParaRPr lang="en-US"/>
              </a:p>
            </p:txBody>
          </p:sp>
          <p:sp>
            <p:nvSpPr>
              <p:cNvPr id="41955" name="Freeform 2131"/>
              <p:cNvSpPr>
                <a:spLocks/>
              </p:cNvSpPr>
              <p:nvPr/>
            </p:nvSpPr>
            <p:spPr bwMode="auto">
              <a:xfrm>
                <a:off x="4383" y="3921"/>
                <a:ext cx="8" cy="10"/>
              </a:xfrm>
              <a:custGeom>
                <a:avLst/>
                <a:gdLst>
                  <a:gd name="T0" fmla="*/ 17 w 38"/>
                  <a:gd name="T1" fmla="*/ 50 h 50"/>
                  <a:gd name="T2" fmla="*/ 0 w 38"/>
                  <a:gd name="T3" fmla="*/ 45 h 50"/>
                  <a:gd name="T4" fmla="*/ 20 w 38"/>
                  <a:gd name="T5" fmla="*/ 0 h 50"/>
                  <a:gd name="T6" fmla="*/ 38 w 38"/>
                  <a:gd name="T7" fmla="*/ 9 h 50"/>
                  <a:gd name="T8" fmla="*/ 17 w 38"/>
                  <a:gd name="T9" fmla="*/ 50 h 50"/>
                  <a:gd name="T10" fmla="*/ 0 60000 65536"/>
                  <a:gd name="T11" fmla="*/ 0 60000 65536"/>
                  <a:gd name="T12" fmla="*/ 0 60000 65536"/>
                  <a:gd name="T13" fmla="*/ 0 60000 65536"/>
                  <a:gd name="T14" fmla="*/ 0 60000 65536"/>
                  <a:gd name="T15" fmla="*/ 0 w 38"/>
                  <a:gd name="T16" fmla="*/ 0 h 50"/>
                  <a:gd name="T17" fmla="*/ 38 w 38"/>
                  <a:gd name="T18" fmla="*/ 50 h 50"/>
                </a:gdLst>
                <a:ahLst/>
                <a:cxnLst>
                  <a:cxn ang="T10">
                    <a:pos x="T0" y="T1"/>
                  </a:cxn>
                  <a:cxn ang="T11">
                    <a:pos x="T2" y="T3"/>
                  </a:cxn>
                  <a:cxn ang="T12">
                    <a:pos x="T4" y="T5"/>
                  </a:cxn>
                  <a:cxn ang="T13">
                    <a:pos x="T6" y="T7"/>
                  </a:cxn>
                  <a:cxn ang="T14">
                    <a:pos x="T8" y="T9"/>
                  </a:cxn>
                </a:cxnLst>
                <a:rect l="T15" t="T16" r="T17" b="T18"/>
                <a:pathLst>
                  <a:path w="38" h="50">
                    <a:moveTo>
                      <a:pt x="17" y="50"/>
                    </a:moveTo>
                    <a:lnTo>
                      <a:pt x="0" y="45"/>
                    </a:lnTo>
                    <a:lnTo>
                      <a:pt x="20" y="0"/>
                    </a:lnTo>
                    <a:lnTo>
                      <a:pt x="38" y="9"/>
                    </a:lnTo>
                    <a:lnTo>
                      <a:pt x="17" y="50"/>
                    </a:lnTo>
                    <a:close/>
                  </a:path>
                </a:pathLst>
              </a:custGeom>
              <a:solidFill>
                <a:srgbClr val="814E40"/>
              </a:solidFill>
              <a:ln w="9525">
                <a:noFill/>
                <a:round/>
                <a:headEnd/>
                <a:tailEnd/>
              </a:ln>
            </p:spPr>
            <p:txBody>
              <a:bodyPr>
                <a:prstTxWarp prst="textNoShape">
                  <a:avLst/>
                </a:prstTxWarp>
              </a:bodyPr>
              <a:lstStyle/>
              <a:p>
                <a:endParaRPr lang="en-US"/>
              </a:p>
            </p:txBody>
          </p:sp>
          <p:sp>
            <p:nvSpPr>
              <p:cNvPr id="41956" name="Freeform 2132"/>
              <p:cNvSpPr>
                <a:spLocks/>
              </p:cNvSpPr>
              <p:nvPr/>
            </p:nvSpPr>
            <p:spPr bwMode="auto">
              <a:xfrm>
                <a:off x="4387" y="3912"/>
                <a:ext cx="8" cy="11"/>
              </a:xfrm>
              <a:custGeom>
                <a:avLst/>
                <a:gdLst>
                  <a:gd name="T0" fmla="*/ 18 w 40"/>
                  <a:gd name="T1" fmla="*/ 52 h 52"/>
                  <a:gd name="T2" fmla="*/ 0 w 40"/>
                  <a:gd name="T3" fmla="*/ 43 h 52"/>
                  <a:gd name="T4" fmla="*/ 23 w 40"/>
                  <a:gd name="T5" fmla="*/ 0 h 52"/>
                  <a:gd name="T6" fmla="*/ 40 w 40"/>
                  <a:gd name="T7" fmla="*/ 9 h 52"/>
                  <a:gd name="T8" fmla="*/ 18 w 40"/>
                  <a:gd name="T9" fmla="*/ 52 h 52"/>
                  <a:gd name="T10" fmla="*/ 0 60000 65536"/>
                  <a:gd name="T11" fmla="*/ 0 60000 65536"/>
                  <a:gd name="T12" fmla="*/ 0 60000 65536"/>
                  <a:gd name="T13" fmla="*/ 0 60000 65536"/>
                  <a:gd name="T14" fmla="*/ 0 60000 65536"/>
                  <a:gd name="T15" fmla="*/ 0 w 40"/>
                  <a:gd name="T16" fmla="*/ 0 h 52"/>
                  <a:gd name="T17" fmla="*/ 40 w 40"/>
                  <a:gd name="T18" fmla="*/ 52 h 52"/>
                </a:gdLst>
                <a:ahLst/>
                <a:cxnLst>
                  <a:cxn ang="T10">
                    <a:pos x="T0" y="T1"/>
                  </a:cxn>
                  <a:cxn ang="T11">
                    <a:pos x="T2" y="T3"/>
                  </a:cxn>
                  <a:cxn ang="T12">
                    <a:pos x="T4" y="T5"/>
                  </a:cxn>
                  <a:cxn ang="T13">
                    <a:pos x="T6" y="T7"/>
                  </a:cxn>
                  <a:cxn ang="T14">
                    <a:pos x="T8" y="T9"/>
                  </a:cxn>
                </a:cxnLst>
                <a:rect l="T15" t="T16" r="T17" b="T18"/>
                <a:pathLst>
                  <a:path w="40" h="52">
                    <a:moveTo>
                      <a:pt x="18" y="52"/>
                    </a:moveTo>
                    <a:lnTo>
                      <a:pt x="0" y="43"/>
                    </a:lnTo>
                    <a:lnTo>
                      <a:pt x="23" y="0"/>
                    </a:lnTo>
                    <a:lnTo>
                      <a:pt x="40" y="9"/>
                    </a:lnTo>
                    <a:lnTo>
                      <a:pt x="18" y="52"/>
                    </a:lnTo>
                    <a:close/>
                  </a:path>
                </a:pathLst>
              </a:custGeom>
              <a:solidFill>
                <a:srgbClr val="814E40"/>
              </a:solidFill>
              <a:ln w="9525">
                <a:noFill/>
                <a:round/>
                <a:headEnd/>
                <a:tailEnd/>
              </a:ln>
            </p:spPr>
            <p:txBody>
              <a:bodyPr>
                <a:prstTxWarp prst="textNoShape">
                  <a:avLst/>
                </a:prstTxWarp>
              </a:bodyPr>
              <a:lstStyle/>
              <a:p>
                <a:endParaRPr lang="en-US"/>
              </a:p>
            </p:txBody>
          </p:sp>
          <p:sp>
            <p:nvSpPr>
              <p:cNvPr id="41957" name="Freeform 2133"/>
              <p:cNvSpPr>
                <a:spLocks/>
              </p:cNvSpPr>
              <p:nvPr/>
            </p:nvSpPr>
            <p:spPr bwMode="auto">
              <a:xfrm>
                <a:off x="4392" y="3903"/>
                <a:ext cx="9" cy="11"/>
              </a:xfrm>
              <a:custGeom>
                <a:avLst/>
                <a:gdLst>
                  <a:gd name="T0" fmla="*/ 17 w 46"/>
                  <a:gd name="T1" fmla="*/ 54 h 54"/>
                  <a:gd name="T2" fmla="*/ 0 w 46"/>
                  <a:gd name="T3" fmla="*/ 45 h 54"/>
                  <a:gd name="T4" fmla="*/ 32 w 46"/>
                  <a:gd name="T5" fmla="*/ 0 h 54"/>
                  <a:gd name="T6" fmla="*/ 46 w 46"/>
                  <a:gd name="T7" fmla="*/ 11 h 54"/>
                  <a:gd name="T8" fmla="*/ 17 w 46"/>
                  <a:gd name="T9" fmla="*/ 54 h 54"/>
                  <a:gd name="T10" fmla="*/ 0 60000 65536"/>
                  <a:gd name="T11" fmla="*/ 0 60000 65536"/>
                  <a:gd name="T12" fmla="*/ 0 60000 65536"/>
                  <a:gd name="T13" fmla="*/ 0 60000 65536"/>
                  <a:gd name="T14" fmla="*/ 0 60000 65536"/>
                  <a:gd name="T15" fmla="*/ 0 w 46"/>
                  <a:gd name="T16" fmla="*/ 0 h 54"/>
                  <a:gd name="T17" fmla="*/ 46 w 46"/>
                  <a:gd name="T18" fmla="*/ 54 h 54"/>
                </a:gdLst>
                <a:ahLst/>
                <a:cxnLst>
                  <a:cxn ang="T10">
                    <a:pos x="T0" y="T1"/>
                  </a:cxn>
                  <a:cxn ang="T11">
                    <a:pos x="T2" y="T3"/>
                  </a:cxn>
                  <a:cxn ang="T12">
                    <a:pos x="T4" y="T5"/>
                  </a:cxn>
                  <a:cxn ang="T13">
                    <a:pos x="T6" y="T7"/>
                  </a:cxn>
                  <a:cxn ang="T14">
                    <a:pos x="T8" y="T9"/>
                  </a:cxn>
                </a:cxnLst>
                <a:rect l="T15" t="T16" r="T17" b="T18"/>
                <a:pathLst>
                  <a:path w="46" h="54">
                    <a:moveTo>
                      <a:pt x="17" y="54"/>
                    </a:moveTo>
                    <a:lnTo>
                      <a:pt x="0" y="45"/>
                    </a:lnTo>
                    <a:lnTo>
                      <a:pt x="32" y="0"/>
                    </a:lnTo>
                    <a:lnTo>
                      <a:pt x="46" y="11"/>
                    </a:lnTo>
                    <a:lnTo>
                      <a:pt x="17" y="54"/>
                    </a:lnTo>
                    <a:close/>
                  </a:path>
                </a:pathLst>
              </a:custGeom>
              <a:solidFill>
                <a:srgbClr val="814E40"/>
              </a:solidFill>
              <a:ln w="9525">
                <a:noFill/>
                <a:round/>
                <a:headEnd/>
                <a:tailEnd/>
              </a:ln>
            </p:spPr>
            <p:txBody>
              <a:bodyPr>
                <a:prstTxWarp prst="textNoShape">
                  <a:avLst/>
                </a:prstTxWarp>
              </a:bodyPr>
              <a:lstStyle/>
              <a:p>
                <a:endParaRPr lang="en-US"/>
              </a:p>
            </p:txBody>
          </p:sp>
          <p:sp>
            <p:nvSpPr>
              <p:cNvPr id="41958" name="Freeform 2134"/>
              <p:cNvSpPr>
                <a:spLocks/>
              </p:cNvSpPr>
              <p:nvPr/>
            </p:nvSpPr>
            <p:spPr bwMode="auto">
              <a:xfrm>
                <a:off x="4398" y="3894"/>
                <a:ext cx="10" cy="12"/>
              </a:xfrm>
              <a:custGeom>
                <a:avLst/>
                <a:gdLst>
                  <a:gd name="T0" fmla="*/ 14 w 51"/>
                  <a:gd name="T1" fmla="*/ 60 h 60"/>
                  <a:gd name="T2" fmla="*/ 0 w 51"/>
                  <a:gd name="T3" fmla="*/ 49 h 60"/>
                  <a:gd name="T4" fmla="*/ 38 w 51"/>
                  <a:gd name="T5" fmla="*/ 2 h 60"/>
                  <a:gd name="T6" fmla="*/ 38 w 51"/>
                  <a:gd name="T7" fmla="*/ 0 h 60"/>
                  <a:gd name="T8" fmla="*/ 51 w 51"/>
                  <a:gd name="T9" fmla="*/ 14 h 60"/>
                  <a:gd name="T10" fmla="*/ 14 w 51"/>
                  <a:gd name="T11" fmla="*/ 60 h 60"/>
                  <a:gd name="T12" fmla="*/ 0 60000 65536"/>
                  <a:gd name="T13" fmla="*/ 0 60000 65536"/>
                  <a:gd name="T14" fmla="*/ 0 60000 65536"/>
                  <a:gd name="T15" fmla="*/ 0 60000 65536"/>
                  <a:gd name="T16" fmla="*/ 0 60000 65536"/>
                  <a:gd name="T17" fmla="*/ 0 60000 65536"/>
                  <a:gd name="T18" fmla="*/ 0 w 51"/>
                  <a:gd name="T19" fmla="*/ 0 h 60"/>
                  <a:gd name="T20" fmla="*/ 51 w 51"/>
                  <a:gd name="T21" fmla="*/ 60 h 60"/>
                </a:gdLst>
                <a:ahLst/>
                <a:cxnLst>
                  <a:cxn ang="T12">
                    <a:pos x="T0" y="T1"/>
                  </a:cxn>
                  <a:cxn ang="T13">
                    <a:pos x="T2" y="T3"/>
                  </a:cxn>
                  <a:cxn ang="T14">
                    <a:pos x="T4" y="T5"/>
                  </a:cxn>
                  <a:cxn ang="T15">
                    <a:pos x="T6" y="T7"/>
                  </a:cxn>
                  <a:cxn ang="T16">
                    <a:pos x="T8" y="T9"/>
                  </a:cxn>
                  <a:cxn ang="T17">
                    <a:pos x="T10" y="T11"/>
                  </a:cxn>
                </a:cxnLst>
                <a:rect l="T18" t="T19" r="T20" b="T21"/>
                <a:pathLst>
                  <a:path w="51" h="60">
                    <a:moveTo>
                      <a:pt x="14" y="60"/>
                    </a:moveTo>
                    <a:lnTo>
                      <a:pt x="0" y="49"/>
                    </a:lnTo>
                    <a:lnTo>
                      <a:pt x="38" y="2"/>
                    </a:lnTo>
                    <a:lnTo>
                      <a:pt x="38" y="0"/>
                    </a:lnTo>
                    <a:lnTo>
                      <a:pt x="51" y="14"/>
                    </a:lnTo>
                    <a:lnTo>
                      <a:pt x="14" y="60"/>
                    </a:lnTo>
                    <a:close/>
                  </a:path>
                </a:pathLst>
              </a:custGeom>
              <a:solidFill>
                <a:srgbClr val="814E40"/>
              </a:solidFill>
              <a:ln w="9525">
                <a:noFill/>
                <a:round/>
                <a:headEnd/>
                <a:tailEnd/>
              </a:ln>
            </p:spPr>
            <p:txBody>
              <a:bodyPr>
                <a:prstTxWarp prst="textNoShape">
                  <a:avLst/>
                </a:prstTxWarp>
              </a:bodyPr>
              <a:lstStyle/>
              <a:p>
                <a:endParaRPr lang="en-US"/>
              </a:p>
            </p:txBody>
          </p:sp>
          <p:sp>
            <p:nvSpPr>
              <p:cNvPr id="41959" name="Freeform 2135"/>
              <p:cNvSpPr>
                <a:spLocks/>
              </p:cNvSpPr>
              <p:nvPr/>
            </p:nvSpPr>
            <p:spPr bwMode="auto">
              <a:xfrm>
                <a:off x="4406" y="3889"/>
                <a:ext cx="6" cy="7"/>
              </a:xfrm>
              <a:custGeom>
                <a:avLst/>
                <a:gdLst>
                  <a:gd name="T0" fmla="*/ 13 w 34"/>
                  <a:gd name="T1" fmla="*/ 38 h 38"/>
                  <a:gd name="T2" fmla="*/ 0 w 34"/>
                  <a:gd name="T3" fmla="*/ 24 h 38"/>
                  <a:gd name="T4" fmla="*/ 20 w 34"/>
                  <a:gd name="T5" fmla="*/ 0 h 38"/>
                  <a:gd name="T6" fmla="*/ 34 w 34"/>
                  <a:gd name="T7" fmla="*/ 15 h 38"/>
                  <a:gd name="T8" fmla="*/ 13 w 34"/>
                  <a:gd name="T9" fmla="*/ 38 h 38"/>
                  <a:gd name="T10" fmla="*/ 0 60000 65536"/>
                  <a:gd name="T11" fmla="*/ 0 60000 65536"/>
                  <a:gd name="T12" fmla="*/ 0 60000 65536"/>
                  <a:gd name="T13" fmla="*/ 0 60000 65536"/>
                  <a:gd name="T14" fmla="*/ 0 60000 65536"/>
                  <a:gd name="T15" fmla="*/ 0 w 34"/>
                  <a:gd name="T16" fmla="*/ 0 h 38"/>
                  <a:gd name="T17" fmla="*/ 34 w 34"/>
                  <a:gd name="T18" fmla="*/ 38 h 38"/>
                </a:gdLst>
                <a:ahLst/>
                <a:cxnLst>
                  <a:cxn ang="T10">
                    <a:pos x="T0" y="T1"/>
                  </a:cxn>
                  <a:cxn ang="T11">
                    <a:pos x="T2" y="T3"/>
                  </a:cxn>
                  <a:cxn ang="T12">
                    <a:pos x="T4" y="T5"/>
                  </a:cxn>
                  <a:cxn ang="T13">
                    <a:pos x="T6" y="T7"/>
                  </a:cxn>
                  <a:cxn ang="T14">
                    <a:pos x="T8" y="T9"/>
                  </a:cxn>
                </a:cxnLst>
                <a:rect l="T15" t="T16" r="T17" b="T18"/>
                <a:pathLst>
                  <a:path w="34" h="38">
                    <a:moveTo>
                      <a:pt x="13" y="38"/>
                    </a:moveTo>
                    <a:lnTo>
                      <a:pt x="0" y="24"/>
                    </a:lnTo>
                    <a:lnTo>
                      <a:pt x="20" y="0"/>
                    </a:lnTo>
                    <a:lnTo>
                      <a:pt x="34" y="15"/>
                    </a:lnTo>
                    <a:lnTo>
                      <a:pt x="13" y="38"/>
                    </a:lnTo>
                    <a:close/>
                  </a:path>
                </a:pathLst>
              </a:custGeom>
              <a:solidFill>
                <a:srgbClr val="814E40"/>
              </a:solidFill>
              <a:ln w="9525">
                <a:noFill/>
                <a:round/>
                <a:headEnd/>
                <a:tailEnd/>
              </a:ln>
            </p:spPr>
            <p:txBody>
              <a:bodyPr>
                <a:prstTxWarp prst="textNoShape">
                  <a:avLst/>
                </a:prstTxWarp>
              </a:bodyPr>
              <a:lstStyle/>
              <a:p>
                <a:endParaRPr lang="en-US"/>
              </a:p>
            </p:txBody>
          </p:sp>
          <p:sp>
            <p:nvSpPr>
              <p:cNvPr id="41960" name="Freeform 2136"/>
              <p:cNvSpPr>
                <a:spLocks/>
              </p:cNvSpPr>
              <p:nvPr/>
            </p:nvSpPr>
            <p:spPr bwMode="auto">
              <a:xfrm>
                <a:off x="4410" y="3884"/>
                <a:ext cx="7" cy="8"/>
              </a:xfrm>
              <a:custGeom>
                <a:avLst/>
                <a:gdLst>
                  <a:gd name="T0" fmla="*/ 14 w 37"/>
                  <a:gd name="T1" fmla="*/ 37 h 37"/>
                  <a:gd name="T2" fmla="*/ 0 w 37"/>
                  <a:gd name="T3" fmla="*/ 22 h 37"/>
                  <a:gd name="T4" fmla="*/ 23 w 37"/>
                  <a:gd name="T5" fmla="*/ 0 h 37"/>
                  <a:gd name="T6" fmla="*/ 37 w 37"/>
                  <a:gd name="T7" fmla="*/ 14 h 37"/>
                  <a:gd name="T8" fmla="*/ 14 w 37"/>
                  <a:gd name="T9" fmla="*/ 37 h 37"/>
                  <a:gd name="T10" fmla="*/ 0 60000 65536"/>
                  <a:gd name="T11" fmla="*/ 0 60000 65536"/>
                  <a:gd name="T12" fmla="*/ 0 60000 65536"/>
                  <a:gd name="T13" fmla="*/ 0 60000 65536"/>
                  <a:gd name="T14" fmla="*/ 0 60000 65536"/>
                  <a:gd name="T15" fmla="*/ 0 w 37"/>
                  <a:gd name="T16" fmla="*/ 0 h 37"/>
                  <a:gd name="T17" fmla="*/ 37 w 37"/>
                  <a:gd name="T18" fmla="*/ 37 h 37"/>
                </a:gdLst>
                <a:ahLst/>
                <a:cxnLst>
                  <a:cxn ang="T10">
                    <a:pos x="T0" y="T1"/>
                  </a:cxn>
                  <a:cxn ang="T11">
                    <a:pos x="T2" y="T3"/>
                  </a:cxn>
                  <a:cxn ang="T12">
                    <a:pos x="T4" y="T5"/>
                  </a:cxn>
                  <a:cxn ang="T13">
                    <a:pos x="T6" y="T7"/>
                  </a:cxn>
                  <a:cxn ang="T14">
                    <a:pos x="T8" y="T9"/>
                  </a:cxn>
                </a:cxnLst>
                <a:rect l="T15" t="T16" r="T17" b="T18"/>
                <a:pathLst>
                  <a:path w="37" h="37">
                    <a:moveTo>
                      <a:pt x="14" y="37"/>
                    </a:moveTo>
                    <a:lnTo>
                      <a:pt x="0" y="22"/>
                    </a:lnTo>
                    <a:lnTo>
                      <a:pt x="23" y="0"/>
                    </a:lnTo>
                    <a:lnTo>
                      <a:pt x="37" y="14"/>
                    </a:lnTo>
                    <a:lnTo>
                      <a:pt x="14" y="37"/>
                    </a:lnTo>
                    <a:close/>
                  </a:path>
                </a:pathLst>
              </a:custGeom>
              <a:solidFill>
                <a:srgbClr val="814E40"/>
              </a:solidFill>
              <a:ln w="9525">
                <a:noFill/>
                <a:round/>
                <a:headEnd/>
                <a:tailEnd/>
              </a:ln>
            </p:spPr>
            <p:txBody>
              <a:bodyPr>
                <a:prstTxWarp prst="textNoShape">
                  <a:avLst/>
                </a:prstTxWarp>
              </a:bodyPr>
              <a:lstStyle/>
              <a:p>
                <a:endParaRPr lang="en-US"/>
              </a:p>
            </p:txBody>
          </p:sp>
          <p:sp>
            <p:nvSpPr>
              <p:cNvPr id="41961" name="Freeform 2137"/>
              <p:cNvSpPr>
                <a:spLocks/>
              </p:cNvSpPr>
              <p:nvPr/>
            </p:nvSpPr>
            <p:spPr bwMode="auto">
              <a:xfrm>
                <a:off x="4414" y="3880"/>
                <a:ext cx="8" cy="7"/>
              </a:xfrm>
              <a:custGeom>
                <a:avLst/>
                <a:gdLst>
                  <a:gd name="T0" fmla="*/ 14 w 39"/>
                  <a:gd name="T1" fmla="*/ 37 h 37"/>
                  <a:gd name="T2" fmla="*/ 0 w 39"/>
                  <a:gd name="T3" fmla="*/ 23 h 37"/>
                  <a:gd name="T4" fmla="*/ 26 w 39"/>
                  <a:gd name="T5" fmla="*/ 0 h 37"/>
                  <a:gd name="T6" fmla="*/ 39 w 39"/>
                  <a:gd name="T7" fmla="*/ 14 h 37"/>
                  <a:gd name="T8" fmla="*/ 14 w 39"/>
                  <a:gd name="T9" fmla="*/ 37 h 37"/>
                  <a:gd name="T10" fmla="*/ 0 60000 65536"/>
                  <a:gd name="T11" fmla="*/ 0 60000 65536"/>
                  <a:gd name="T12" fmla="*/ 0 60000 65536"/>
                  <a:gd name="T13" fmla="*/ 0 60000 65536"/>
                  <a:gd name="T14" fmla="*/ 0 60000 65536"/>
                  <a:gd name="T15" fmla="*/ 0 w 39"/>
                  <a:gd name="T16" fmla="*/ 0 h 37"/>
                  <a:gd name="T17" fmla="*/ 39 w 39"/>
                  <a:gd name="T18" fmla="*/ 37 h 37"/>
                </a:gdLst>
                <a:ahLst/>
                <a:cxnLst>
                  <a:cxn ang="T10">
                    <a:pos x="T0" y="T1"/>
                  </a:cxn>
                  <a:cxn ang="T11">
                    <a:pos x="T2" y="T3"/>
                  </a:cxn>
                  <a:cxn ang="T12">
                    <a:pos x="T4" y="T5"/>
                  </a:cxn>
                  <a:cxn ang="T13">
                    <a:pos x="T6" y="T7"/>
                  </a:cxn>
                  <a:cxn ang="T14">
                    <a:pos x="T8" y="T9"/>
                  </a:cxn>
                </a:cxnLst>
                <a:rect l="T15" t="T16" r="T17" b="T18"/>
                <a:pathLst>
                  <a:path w="39" h="37">
                    <a:moveTo>
                      <a:pt x="14" y="37"/>
                    </a:moveTo>
                    <a:lnTo>
                      <a:pt x="0" y="23"/>
                    </a:lnTo>
                    <a:lnTo>
                      <a:pt x="26" y="0"/>
                    </a:lnTo>
                    <a:lnTo>
                      <a:pt x="39" y="14"/>
                    </a:lnTo>
                    <a:lnTo>
                      <a:pt x="14" y="37"/>
                    </a:lnTo>
                    <a:close/>
                  </a:path>
                </a:pathLst>
              </a:custGeom>
              <a:solidFill>
                <a:srgbClr val="814E40"/>
              </a:solidFill>
              <a:ln w="9525">
                <a:noFill/>
                <a:round/>
                <a:headEnd/>
                <a:tailEnd/>
              </a:ln>
            </p:spPr>
            <p:txBody>
              <a:bodyPr>
                <a:prstTxWarp prst="textNoShape">
                  <a:avLst/>
                </a:prstTxWarp>
              </a:bodyPr>
              <a:lstStyle/>
              <a:p>
                <a:endParaRPr lang="en-US"/>
              </a:p>
            </p:txBody>
          </p:sp>
          <p:sp>
            <p:nvSpPr>
              <p:cNvPr id="41962" name="Freeform 2138"/>
              <p:cNvSpPr>
                <a:spLocks/>
              </p:cNvSpPr>
              <p:nvPr/>
            </p:nvSpPr>
            <p:spPr bwMode="auto">
              <a:xfrm>
                <a:off x="4419" y="3875"/>
                <a:ext cx="8" cy="8"/>
              </a:xfrm>
              <a:custGeom>
                <a:avLst/>
                <a:gdLst>
                  <a:gd name="T0" fmla="*/ 13 w 39"/>
                  <a:gd name="T1" fmla="*/ 38 h 38"/>
                  <a:gd name="T2" fmla="*/ 0 w 39"/>
                  <a:gd name="T3" fmla="*/ 24 h 38"/>
                  <a:gd name="T4" fmla="*/ 28 w 39"/>
                  <a:gd name="T5" fmla="*/ 0 h 38"/>
                  <a:gd name="T6" fmla="*/ 39 w 39"/>
                  <a:gd name="T7" fmla="*/ 15 h 38"/>
                  <a:gd name="T8" fmla="*/ 13 w 39"/>
                  <a:gd name="T9" fmla="*/ 38 h 38"/>
                  <a:gd name="T10" fmla="*/ 0 60000 65536"/>
                  <a:gd name="T11" fmla="*/ 0 60000 65536"/>
                  <a:gd name="T12" fmla="*/ 0 60000 65536"/>
                  <a:gd name="T13" fmla="*/ 0 60000 65536"/>
                  <a:gd name="T14" fmla="*/ 0 60000 65536"/>
                  <a:gd name="T15" fmla="*/ 0 w 39"/>
                  <a:gd name="T16" fmla="*/ 0 h 38"/>
                  <a:gd name="T17" fmla="*/ 39 w 39"/>
                  <a:gd name="T18" fmla="*/ 38 h 38"/>
                </a:gdLst>
                <a:ahLst/>
                <a:cxnLst>
                  <a:cxn ang="T10">
                    <a:pos x="T0" y="T1"/>
                  </a:cxn>
                  <a:cxn ang="T11">
                    <a:pos x="T2" y="T3"/>
                  </a:cxn>
                  <a:cxn ang="T12">
                    <a:pos x="T4" y="T5"/>
                  </a:cxn>
                  <a:cxn ang="T13">
                    <a:pos x="T6" y="T7"/>
                  </a:cxn>
                  <a:cxn ang="T14">
                    <a:pos x="T8" y="T9"/>
                  </a:cxn>
                </a:cxnLst>
                <a:rect l="T15" t="T16" r="T17" b="T18"/>
                <a:pathLst>
                  <a:path w="39" h="38">
                    <a:moveTo>
                      <a:pt x="13" y="38"/>
                    </a:moveTo>
                    <a:lnTo>
                      <a:pt x="0" y="24"/>
                    </a:lnTo>
                    <a:lnTo>
                      <a:pt x="28" y="0"/>
                    </a:lnTo>
                    <a:lnTo>
                      <a:pt x="39" y="15"/>
                    </a:lnTo>
                    <a:lnTo>
                      <a:pt x="13" y="38"/>
                    </a:lnTo>
                    <a:close/>
                  </a:path>
                </a:pathLst>
              </a:custGeom>
              <a:solidFill>
                <a:srgbClr val="814E40"/>
              </a:solidFill>
              <a:ln w="9525">
                <a:noFill/>
                <a:round/>
                <a:headEnd/>
                <a:tailEnd/>
              </a:ln>
            </p:spPr>
            <p:txBody>
              <a:bodyPr>
                <a:prstTxWarp prst="textNoShape">
                  <a:avLst/>
                </a:prstTxWarp>
              </a:bodyPr>
              <a:lstStyle/>
              <a:p>
                <a:endParaRPr lang="en-US"/>
              </a:p>
            </p:txBody>
          </p:sp>
          <p:sp>
            <p:nvSpPr>
              <p:cNvPr id="41963" name="Freeform 2139"/>
              <p:cNvSpPr>
                <a:spLocks/>
              </p:cNvSpPr>
              <p:nvPr/>
            </p:nvSpPr>
            <p:spPr bwMode="auto">
              <a:xfrm>
                <a:off x="4425" y="3871"/>
                <a:ext cx="8" cy="7"/>
              </a:xfrm>
              <a:custGeom>
                <a:avLst/>
                <a:gdLst>
                  <a:gd name="T0" fmla="*/ 11 w 41"/>
                  <a:gd name="T1" fmla="*/ 37 h 37"/>
                  <a:gd name="T2" fmla="*/ 0 w 41"/>
                  <a:gd name="T3" fmla="*/ 22 h 37"/>
                  <a:gd name="T4" fmla="*/ 30 w 41"/>
                  <a:gd name="T5" fmla="*/ 0 h 37"/>
                  <a:gd name="T6" fmla="*/ 41 w 41"/>
                  <a:gd name="T7" fmla="*/ 17 h 37"/>
                  <a:gd name="T8" fmla="*/ 11 w 41"/>
                  <a:gd name="T9" fmla="*/ 37 h 37"/>
                  <a:gd name="T10" fmla="*/ 0 60000 65536"/>
                  <a:gd name="T11" fmla="*/ 0 60000 65536"/>
                  <a:gd name="T12" fmla="*/ 0 60000 65536"/>
                  <a:gd name="T13" fmla="*/ 0 60000 65536"/>
                  <a:gd name="T14" fmla="*/ 0 60000 65536"/>
                  <a:gd name="T15" fmla="*/ 0 w 41"/>
                  <a:gd name="T16" fmla="*/ 0 h 37"/>
                  <a:gd name="T17" fmla="*/ 41 w 41"/>
                  <a:gd name="T18" fmla="*/ 37 h 37"/>
                </a:gdLst>
                <a:ahLst/>
                <a:cxnLst>
                  <a:cxn ang="T10">
                    <a:pos x="T0" y="T1"/>
                  </a:cxn>
                  <a:cxn ang="T11">
                    <a:pos x="T2" y="T3"/>
                  </a:cxn>
                  <a:cxn ang="T12">
                    <a:pos x="T4" y="T5"/>
                  </a:cxn>
                  <a:cxn ang="T13">
                    <a:pos x="T6" y="T7"/>
                  </a:cxn>
                  <a:cxn ang="T14">
                    <a:pos x="T8" y="T9"/>
                  </a:cxn>
                </a:cxnLst>
                <a:rect l="T15" t="T16" r="T17" b="T18"/>
                <a:pathLst>
                  <a:path w="41" h="37">
                    <a:moveTo>
                      <a:pt x="11" y="37"/>
                    </a:moveTo>
                    <a:lnTo>
                      <a:pt x="0" y="22"/>
                    </a:lnTo>
                    <a:lnTo>
                      <a:pt x="30" y="0"/>
                    </a:lnTo>
                    <a:lnTo>
                      <a:pt x="41" y="17"/>
                    </a:lnTo>
                    <a:lnTo>
                      <a:pt x="11" y="37"/>
                    </a:lnTo>
                    <a:close/>
                  </a:path>
                </a:pathLst>
              </a:custGeom>
              <a:solidFill>
                <a:srgbClr val="814E40"/>
              </a:solidFill>
              <a:ln w="9525">
                <a:noFill/>
                <a:round/>
                <a:headEnd/>
                <a:tailEnd/>
              </a:ln>
            </p:spPr>
            <p:txBody>
              <a:bodyPr>
                <a:prstTxWarp prst="textNoShape">
                  <a:avLst/>
                </a:prstTxWarp>
              </a:bodyPr>
              <a:lstStyle/>
              <a:p>
                <a:endParaRPr lang="en-US"/>
              </a:p>
            </p:txBody>
          </p:sp>
          <p:sp>
            <p:nvSpPr>
              <p:cNvPr id="41964" name="Freeform 2140"/>
              <p:cNvSpPr>
                <a:spLocks/>
              </p:cNvSpPr>
              <p:nvPr/>
            </p:nvSpPr>
            <p:spPr bwMode="auto">
              <a:xfrm>
                <a:off x="4431" y="3866"/>
                <a:ext cx="9" cy="8"/>
              </a:xfrm>
              <a:custGeom>
                <a:avLst/>
                <a:gdLst>
                  <a:gd name="T0" fmla="*/ 11 w 43"/>
                  <a:gd name="T1" fmla="*/ 40 h 40"/>
                  <a:gd name="T2" fmla="*/ 0 w 43"/>
                  <a:gd name="T3" fmla="*/ 23 h 40"/>
                  <a:gd name="T4" fmla="*/ 30 w 43"/>
                  <a:gd name="T5" fmla="*/ 2 h 40"/>
                  <a:gd name="T6" fmla="*/ 30 w 43"/>
                  <a:gd name="T7" fmla="*/ 0 h 40"/>
                  <a:gd name="T8" fmla="*/ 43 w 43"/>
                  <a:gd name="T9" fmla="*/ 17 h 40"/>
                  <a:gd name="T10" fmla="*/ 11 w 43"/>
                  <a:gd name="T11" fmla="*/ 40 h 40"/>
                  <a:gd name="T12" fmla="*/ 0 60000 65536"/>
                  <a:gd name="T13" fmla="*/ 0 60000 65536"/>
                  <a:gd name="T14" fmla="*/ 0 60000 65536"/>
                  <a:gd name="T15" fmla="*/ 0 60000 65536"/>
                  <a:gd name="T16" fmla="*/ 0 60000 65536"/>
                  <a:gd name="T17" fmla="*/ 0 60000 65536"/>
                  <a:gd name="T18" fmla="*/ 0 w 43"/>
                  <a:gd name="T19" fmla="*/ 0 h 40"/>
                  <a:gd name="T20" fmla="*/ 43 w 43"/>
                  <a:gd name="T21" fmla="*/ 40 h 40"/>
                </a:gdLst>
                <a:ahLst/>
                <a:cxnLst>
                  <a:cxn ang="T12">
                    <a:pos x="T0" y="T1"/>
                  </a:cxn>
                  <a:cxn ang="T13">
                    <a:pos x="T2" y="T3"/>
                  </a:cxn>
                  <a:cxn ang="T14">
                    <a:pos x="T4" y="T5"/>
                  </a:cxn>
                  <a:cxn ang="T15">
                    <a:pos x="T6" y="T7"/>
                  </a:cxn>
                  <a:cxn ang="T16">
                    <a:pos x="T8" y="T9"/>
                  </a:cxn>
                  <a:cxn ang="T17">
                    <a:pos x="T10" y="T11"/>
                  </a:cxn>
                </a:cxnLst>
                <a:rect l="T18" t="T19" r="T20" b="T21"/>
                <a:pathLst>
                  <a:path w="43" h="40">
                    <a:moveTo>
                      <a:pt x="11" y="40"/>
                    </a:moveTo>
                    <a:lnTo>
                      <a:pt x="0" y="23"/>
                    </a:lnTo>
                    <a:lnTo>
                      <a:pt x="30" y="2"/>
                    </a:lnTo>
                    <a:lnTo>
                      <a:pt x="30" y="0"/>
                    </a:lnTo>
                    <a:lnTo>
                      <a:pt x="43" y="17"/>
                    </a:lnTo>
                    <a:lnTo>
                      <a:pt x="11" y="40"/>
                    </a:lnTo>
                    <a:close/>
                  </a:path>
                </a:pathLst>
              </a:custGeom>
              <a:solidFill>
                <a:srgbClr val="814E40"/>
              </a:solidFill>
              <a:ln w="9525">
                <a:noFill/>
                <a:round/>
                <a:headEnd/>
                <a:tailEnd/>
              </a:ln>
            </p:spPr>
            <p:txBody>
              <a:bodyPr>
                <a:prstTxWarp prst="textNoShape">
                  <a:avLst/>
                </a:prstTxWarp>
              </a:bodyPr>
              <a:lstStyle/>
              <a:p>
                <a:endParaRPr lang="en-US"/>
              </a:p>
            </p:txBody>
          </p:sp>
          <p:sp>
            <p:nvSpPr>
              <p:cNvPr id="41965" name="Freeform 2141"/>
              <p:cNvSpPr>
                <a:spLocks/>
              </p:cNvSpPr>
              <p:nvPr/>
            </p:nvSpPr>
            <p:spPr bwMode="auto">
              <a:xfrm>
                <a:off x="4437" y="3862"/>
                <a:ext cx="9" cy="7"/>
              </a:xfrm>
              <a:custGeom>
                <a:avLst/>
                <a:gdLst>
                  <a:gd name="T0" fmla="*/ 13 w 44"/>
                  <a:gd name="T1" fmla="*/ 38 h 38"/>
                  <a:gd name="T2" fmla="*/ 0 w 44"/>
                  <a:gd name="T3" fmla="*/ 21 h 38"/>
                  <a:gd name="T4" fmla="*/ 35 w 44"/>
                  <a:gd name="T5" fmla="*/ 0 h 38"/>
                  <a:gd name="T6" fmla="*/ 44 w 44"/>
                  <a:gd name="T7" fmla="*/ 17 h 38"/>
                  <a:gd name="T8" fmla="*/ 13 w 44"/>
                  <a:gd name="T9" fmla="*/ 38 h 38"/>
                  <a:gd name="T10" fmla="*/ 0 60000 65536"/>
                  <a:gd name="T11" fmla="*/ 0 60000 65536"/>
                  <a:gd name="T12" fmla="*/ 0 60000 65536"/>
                  <a:gd name="T13" fmla="*/ 0 60000 65536"/>
                  <a:gd name="T14" fmla="*/ 0 60000 65536"/>
                  <a:gd name="T15" fmla="*/ 0 w 44"/>
                  <a:gd name="T16" fmla="*/ 0 h 38"/>
                  <a:gd name="T17" fmla="*/ 44 w 44"/>
                  <a:gd name="T18" fmla="*/ 38 h 38"/>
                </a:gdLst>
                <a:ahLst/>
                <a:cxnLst>
                  <a:cxn ang="T10">
                    <a:pos x="T0" y="T1"/>
                  </a:cxn>
                  <a:cxn ang="T11">
                    <a:pos x="T2" y="T3"/>
                  </a:cxn>
                  <a:cxn ang="T12">
                    <a:pos x="T4" y="T5"/>
                  </a:cxn>
                  <a:cxn ang="T13">
                    <a:pos x="T6" y="T7"/>
                  </a:cxn>
                  <a:cxn ang="T14">
                    <a:pos x="T8" y="T9"/>
                  </a:cxn>
                </a:cxnLst>
                <a:rect l="T15" t="T16" r="T17" b="T18"/>
                <a:pathLst>
                  <a:path w="44" h="38">
                    <a:moveTo>
                      <a:pt x="13" y="38"/>
                    </a:moveTo>
                    <a:lnTo>
                      <a:pt x="0" y="21"/>
                    </a:lnTo>
                    <a:lnTo>
                      <a:pt x="35" y="0"/>
                    </a:lnTo>
                    <a:lnTo>
                      <a:pt x="44" y="17"/>
                    </a:lnTo>
                    <a:lnTo>
                      <a:pt x="13" y="38"/>
                    </a:lnTo>
                    <a:close/>
                  </a:path>
                </a:pathLst>
              </a:custGeom>
              <a:solidFill>
                <a:srgbClr val="814E40"/>
              </a:solidFill>
              <a:ln w="9525">
                <a:noFill/>
                <a:round/>
                <a:headEnd/>
                <a:tailEnd/>
              </a:ln>
            </p:spPr>
            <p:txBody>
              <a:bodyPr>
                <a:prstTxWarp prst="textNoShape">
                  <a:avLst/>
                </a:prstTxWarp>
              </a:bodyPr>
              <a:lstStyle/>
              <a:p>
                <a:endParaRPr lang="en-US"/>
              </a:p>
            </p:txBody>
          </p:sp>
          <p:sp>
            <p:nvSpPr>
              <p:cNvPr id="41966" name="Freeform 2142"/>
              <p:cNvSpPr>
                <a:spLocks/>
              </p:cNvSpPr>
              <p:nvPr/>
            </p:nvSpPr>
            <p:spPr bwMode="auto">
              <a:xfrm>
                <a:off x="4444" y="3858"/>
                <a:ext cx="9" cy="7"/>
              </a:xfrm>
              <a:custGeom>
                <a:avLst/>
                <a:gdLst>
                  <a:gd name="T0" fmla="*/ 9 w 47"/>
                  <a:gd name="T1" fmla="*/ 37 h 37"/>
                  <a:gd name="T2" fmla="*/ 0 w 47"/>
                  <a:gd name="T3" fmla="*/ 20 h 37"/>
                  <a:gd name="T4" fmla="*/ 34 w 47"/>
                  <a:gd name="T5" fmla="*/ 0 h 37"/>
                  <a:gd name="T6" fmla="*/ 38 w 47"/>
                  <a:gd name="T7" fmla="*/ 0 h 37"/>
                  <a:gd name="T8" fmla="*/ 47 w 47"/>
                  <a:gd name="T9" fmla="*/ 17 h 37"/>
                  <a:gd name="T10" fmla="*/ 9 w 47"/>
                  <a:gd name="T11" fmla="*/ 37 h 37"/>
                  <a:gd name="T12" fmla="*/ 0 60000 65536"/>
                  <a:gd name="T13" fmla="*/ 0 60000 65536"/>
                  <a:gd name="T14" fmla="*/ 0 60000 65536"/>
                  <a:gd name="T15" fmla="*/ 0 60000 65536"/>
                  <a:gd name="T16" fmla="*/ 0 60000 65536"/>
                  <a:gd name="T17" fmla="*/ 0 60000 65536"/>
                  <a:gd name="T18" fmla="*/ 0 w 47"/>
                  <a:gd name="T19" fmla="*/ 0 h 37"/>
                  <a:gd name="T20" fmla="*/ 47 w 47"/>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47" h="37">
                    <a:moveTo>
                      <a:pt x="9" y="37"/>
                    </a:moveTo>
                    <a:lnTo>
                      <a:pt x="0" y="20"/>
                    </a:lnTo>
                    <a:lnTo>
                      <a:pt x="34" y="0"/>
                    </a:lnTo>
                    <a:lnTo>
                      <a:pt x="38" y="0"/>
                    </a:lnTo>
                    <a:lnTo>
                      <a:pt x="47" y="17"/>
                    </a:lnTo>
                    <a:lnTo>
                      <a:pt x="9" y="37"/>
                    </a:lnTo>
                    <a:close/>
                  </a:path>
                </a:pathLst>
              </a:custGeom>
              <a:solidFill>
                <a:srgbClr val="814E40"/>
              </a:solidFill>
              <a:ln w="9525">
                <a:noFill/>
                <a:round/>
                <a:headEnd/>
                <a:tailEnd/>
              </a:ln>
            </p:spPr>
            <p:txBody>
              <a:bodyPr>
                <a:prstTxWarp prst="textNoShape">
                  <a:avLst/>
                </a:prstTxWarp>
              </a:bodyPr>
              <a:lstStyle/>
              <a:p>
                <a:endParaRPr lang="en-US"/>
              </a:p>
            </p:txBody>
          </p:sp>
          <p:sp>
            <p:nvSpPr>
              <p:cNvPr id="41967" name="Freeform 2143"/>
              <p:cNvSpPr>
                <a:spLocks/>
              </p:cNvSpPr>
              <p:nvPr/>
            </p:nvSpPr>
            <p:spPr bwMode="auto">
              <a:xfrm>
                <a:off x="4452" y="3854"/>
                <a:ext cx="9" cy="7"/>
              </a:xfrm>
              <a:custGeom>
                <a:avLst/>
                <a:gdLst>
                  <a:gd name="T0" fmla="*/ 9 w 46"/>
                  <a:gd name="T1" fmla="*/ 37 h 37"/>
                  <a:gd name="T2" fmla="*/ 0 w 46"/>
                  <a:gd name="T3" fmla="*/ 20 h 37"/>
                  <a:gd name="T4" fmla="*/ 37 w 46"/>
                  <a:gd name="T5" fmla="*/ 0 h 37"/>
                  <a:gd name="T6" fmla="*/ 46 w 46"/>
                  <a:gd name="T7" fmla="*/ 18 h 37"/>
                  <a:gd name="T8" fmla="*/ 9 w 46"/>
                  <a:gd name="T9" fmla="*/ 37 h 37"/>
                  <a:gd name="T10" fmla="*/ 0 60000 65536"/>
                  <a:gd name="T11" fmla="*/ 0 60000 65536"/>
                  <a:gd name="T12" fmla="*/ 0 60000 65536"/>
                  <a:gd name="T13" fmla="*/ 0 60000 65536"/>
                  <a:gd name="T14" fmla="*/ 0 60000 65536"/>
                  <a:gd name="T15" fmla="*/ 0 w 46"/>
                  <a:gd name="T16" fmla="*/ 0 h 37"/>
                  <a:gd name="T17" fmla="*/ 46 w 46"/>
                  <a:gd name="T18" fmla="*/ 37 h 37"/>
                </a:gdLst>
                <a:ahLst/>
                <a:cxnLst>
                  <a:cxn ang="T10">
                    <a:pos x="T0" y="T1"/>
                  </a:cxn>
                  <a:cxn ang="T11">
                    <a:pos x="T2" y="T3"/>
                  </a:cxn>
                  <a:cxn ang="T12">
                    <a:pos x="T4" y="T5"/>
                  </a:cxn>
                  <a:cxn ang="T13">
                    <a:pos x="T6" y="T7"/>
                  </a:cxn>
                  <a:cxn ang="T14">
                    <a:pos x="T8" y="T9"/>
                  </a:cxn>
                </a:cxnLst>
                <a:rect l="T15" t="T16" r="T17" b="T18"/>
                <a:pathLst>
                  <a:path w="46" h="37">
                    <a:moveTo>
                      <a:pt x="9" y="37"/>
                    </a:moveTo>
                    <a:lnTo>
                      <a:pt x="0" y="20"/>
                    </a:lnTo>
                    <a:lnTo>
                      <a:pt x="37" y="0"/>
                    </a:lnTo>
                    <a:lnTo>
                      <a:pt x="46" y="18"/>
                    </a:lnTo>
                    <a:lnTo>
                      <a:pt x="9" y="37"/>
                    </a:lnTo>
                    <a:close/>
                  </a:path>
                </a:pathLst>
              </a:custGeom>
              <a:solidFill>
                <a:srgbClr val="814E40"/>
              </a:solidFill>
              <a:ln w="9525">
                <a:noFill/>
                <a:round/>
                <a:headEnd/>
                <a:tailEnd/>
              </a:ln>
            </p:spPr>
            <p:txBody>
              <a:bodyPr>
                <a:prstTxWarp prst="textNoShape">
                  <a:avLst/>
                </a:prstTxWarp>
              </a:bodyPr>
              <a:lstStyle/>
              <a:p>
                <a:endParaRPr lang="en-US"/>
              </a:p>
            </p:txBody>
          </p:sp>
          <p:sp>
            <p:nvSpPr>
              <p:cNvPr id="41968" name="Freeform 2144"/>
              <p:cNvSpPr>
                <a:spLocks/>
              </p:cNvSpPr>
              <p:nvPr/>
            </p:nvSpPr>
            <p:spPr bwMode="auto">
              <a:xfrm>
                <a:off x="4459" y="3850"/>
                <a:ext cx="10" cy="7"/>
              </a:xfrm>
              <a:custGeom>
                <a:avLst/>
                <a:gdLst>
                  <a:gd name="T0" fmla="*/ 9 w 49"/>
                  <a:gd name="T1" fmla="*/ 38 h 38"/>
                  <a:gd name="T2" fmla="*/ 0 w 49"/>
                  <a:gd name="T3" fmla="*/ 20 h 38"/>
                  <a:gd name="T4" fmla="*/ 43 w 49"/>
                  <a:gd name="T5" fmla="*/ 0 h 38"/>
                  <a:gd name="T6" fmla="*/ 49 w 49"/>
                  <a:gd name="T7" fmla="*/ 17 h 38"/>
                  <a:gd name="T8" fmla="*/ 9 w 49"/>
                  <a:gd name="T9" fmla="*/ 38 h 38"/>
                  <a:gd name="T10" fmla="*/ 0 60000 65536"/>
                  <a:gd name="T11" fmla="*/ 0 60000 65536"/>
                  <a:gd name="T12" fmla="*/ 0 60000 65536"/>
                  <a:gd name="T13" fmla="*/ 0 60000 65536"/>
                  <a:gd name="T14" fmla="*/ 0 60000 65536"/>
                  <a:gd name="T15" fmla="*/ 0 w 49"/>
                  <a:gd name="T16" fmla="*/ 0 h 38"/>
                  <a:gd name="T17" fmla="*/ 49 w 49"/>
                  <a:gd name="T18" fmla="*/ 38 h 38"/>
                </a:gdLst>
                <a:ahLst/>
                <a:cxnLst>
                  <a:cxn ang="T10">
                    <a:pos x="T0" y="T1"/>
                  </a:cxn>
                  <a:cxn ang="T11">
                    <a:pos x="T2" y="T3"/>
                  </a:cxn>
                  <a:cxn ang="T12">
                    <a:pos x="T4" y="T5"/>
                  </a:cxn>
                  <a:cxn ang="T13">
                    <a:pos x="T6" y="T7"/>
                  </a:cxn>
                  <a:cxn ang="T14">
                    <a:pos x="T8" y="T9"/>
                  </a:cxn>
                </a:cxnLst>
                <a:rect l="T15" t="T16" r="T17" b="T18"/>
                <a:pathLst>
                  <a:path w="49" h="38">
                    <a:moveTo>
                      <a:pt x="9" y="38"/>
                    </a:moveTo>
                    <a:lnTo>
                      <a:pt x="0" y="20"/>
                    </a:lnTo>
                    <a:lnTo>
                      <a:pt x="43" y="0"/>
                    </a:lnTo>
                    <a:lnTo>
                      <a:pt x="49" y="17"/>
                    </a:lnTo>
                    <a:lnTo>
                      <a:pt x="9" y="38"/>
                    </a:lnTo>
                    <a:close/>
                  </a:path>
                </a:pathLst>
              </a:custGeom>
              <a:solidFill>
                <a:srgbClr val="814E40"/>
              </a:solidFill>
              <a:ln w="9525">
                <a:noFill/>
                <a:round/>
                <a:headEnd/>
                <a:tailEnd/>
              </a:ln>
            </p:spPr>
            <p:txBody>
              <a:bodyPr>
                <a:prstTxWarp prst="textNoShape">
                  <a:avLst/>
                </a:prstTxWarp>
              </a:bodyPr>
              <a:lstStyle/>
              <a:p>
                <a:endParaRPr lang="en-US"/>
              </a:p>
            </p:txBody>
          </p:sp>
          <p:sp>
            <p:nvSpPr>
              <p:cNvPr id="41969" name="Freeform 2145"/>
              <p:cNvSpPr>
                <a:spLocks/>
              </p:cNvSpPr>
              <p:nvPr/>
            </p:nvSpPr>
            <p:spPr bwMode="auto">
              <a:xfrm>
                <a:off x="4468" y="3846"/>
                <a:ext cx="9" cy="7"/>
              </a:xfrm>
              <a:custGeom>
                <a:avLst/>
                <a:gdLst>
                  <a:gd name="T0" fmla="*/ 6 w 49"/>
                  <a:gd name="T1" fmla="*/ 37 h 37"/>
                  <a:gd name="T2" fmla="*/ 0 w 49"/>
                  <a:gd name="T3" fmla="*/ 20 h 37"/>
                  <a:gd name="T4" fmla="*/ 41 w 49"/>
                  <a:gd name="T5" fmla="*/ 0 h 37"/>
                  <a:gd name="T6" fmla="*/ 49 w 49"/>
                  <a:gd name="T7" fmla="*/ 20 h 37"/>
                  <a:gd name="T8" fmla="*/ 6 w 49"/>
                  <a:gd name="T9" fmla="*/ 37 h 37"/>
                  <a:gd name="T10" fmla="*/ 0 60000 65536"/>
                  <a:gd name="T11" fmla="*/ 0 60000 65536"/>
                  <a:gd name="T12" fmla="*/ 0 60000 65536"/>
                  <a:gd name="T13" fmla="*/ 0 60000 65536"/>
                  <a:gd name="T14" fmla="*/ 0 60000 65536"/>
                  <a:gd name="T15" fmla="*/ 0 w 49"/>
                  <a:gd name="T16" fmla="*/ 0 h 37"/>
                  <a:gd name="T17" fmla="*/ 49 w 49"/>
                  <a:gd name="T18" fmla="*/ 37 h 37"/>
                </a:gdLst>
                <a:ahLst/>
                <a:cxnLst>
                  <a:cxn ang="T10">
                    <a:pos x="T0" y="T1"/>
                  </a:cxn>
                  <a:cxn ang="T11">
                    <a:pos x="T2" y="T3"/>
                  </a:cxn>
                  <a:cxn ang="T12">
                    <a:pos x="T4" y="T5"/>
                  </a:cxn>
                  <a:cxn ang="T13">
                    <a:pos x="T6" y="T7"/>
                  </a:cxn>
                  <a:cxn ang="T14">
                    <a:pos x="T8" y="T9"/>
                  </a:cxn>
                </a:cxnLst>
                <a:rect l="T15" t="T16" r="T17" b="T18"/>
                <a:pathLst>
                  <a:path w="49" h="37">
                    <a:moveTo>
                      <a:pt x="6" y="37"/>
                    </a:moveTo>
                    <a:lnTo>
                      <a:pt x="0" y="20"/>
                    </a:lnTo>
                    <a:lnTo>
                      <a:pt x="41" y="0"/>
                    </a:lnTo>
                    <a:lnTo>
                      <a:pt x="49" y="20"/>
                    </a:lnTo>
                    <a:lnTo>
                      <a:pt x="6" y="37"/>
                    </a:lnTo>
                    <a:close/>
                  </a:path>
                </a:pathLst>
              </a:custGeom>
              <a:solidFill>
                <a:srgbClr val="814E40"/>
              </a:solidFill>
              <a:ln w="9525">
                <a:noFill/>
                <a:round/>
                <a:headEnd/>
                <a:tailEnd/>
              </a:ln>
            </p:spPr>
            <p:txBody>
              <a:bodyPr>
                <a:prstTxWarp prst="textNoShape">
                  <a:avLst/>
                </a:prstTxWarp>
              </a:bodyPr>
              <a:lstStyle/>
              <a:p>
                <a:endParaRPr lang="en-US"/>
              </a:p>
            </p:txBody>
          </p:sp>
          <p:sp>
            <p:nvSpPr>
              <p:cNvPr id="41970" name="Freeform 2146"/>
              <p:cNvSpPr>
                <a:spLocks/>
              </p:cNvSpPr>
              <p:nvPr/>
            </p:nvSpPr>
            <p:spPr bwMode="auto">
              <a:xfrm>
                <a:off x="4476" y="3842"/>
                <a:ext cx="9" cy="8"/>
              </a:xfrm>
              <a:custGeom>
                <a:avLst/>
                <a:gdLst>
                  <a:gd name="T0" fmla="*/ 8 w 45"/>
                  <a:gd name="T1" fmla="*/ 37 h 37"/>
                  <a:gd name="T2" fmla="*/ 0 w 45"/>
                  <a:gd name="T3" fmla="*/ 17 h 37"/>
                  <a:gd name="T4" fmla="*/ 38 w 45"/>
                  <a:gd name="T5" fmla="*/ 0 h 37"/>
                  <a:gd name="T6" fmla="*/ 45 w 45"/>
                  <a:gd name="T7" fmla="*/ 19 h 37"/>
                  <a:gd name="T8" fmla="*/ 8 w 45"/>
                  <a:gd name="T9" fmla="*/ 37 h 37"/>
                  <a:gd name="T10" fmla="*/ 0 60000 65536"/>
                  <a:gd name="T11" fmla="*/ 0 60000 65536"/>
                  <a:gd name="T12" fmla="*/ 0 60000 65536"/>
                  <a:gd name="T13" fmla="*/ 0 60000 65536"/>
                  <a:gd name="T14" fmla="*/ 0 60000 65536"/>
                  <a:gd name="T15" fmla="*/ 0 w 45"/>
                  <a:gd name="T16" fmla="*/ 0 h 37"/>
                  <a:gd name="T17" fmla="*/ 45 w 45"/>
                  <a:gd name="T18" fmla="*/ 37 h 37"/>
                </a:gdLst>
                <a:ahLst/>
                <a:cxnLst>
                  <a:cxn ang="T10">
                    <a:pos x="T0" y="T1"/>
                  </a:cxn>
                  <a:cxn ang="T11">
                    <a:pos x="T2" y="T3"/>
                  </a:cxn>
                  <a:cxn ang="T12">
                    <a:pos x="T4" y="T5"/>
                  </a:cxn>
                  <a:cxn ang="T13">
                    <a:pos x="T6" y="T7"/>
                  </a:cxn>
                  <a:cxn ang="T14">
                    <a:pos x="T8" y="T9"/>
                  </a:cxn>
                </a:cxnLst>
                <a:rect l="T15" t="T16" r="T17" b="T18"/>
                <a:pathLst>
                  <a:path w="45" h="37">
                    <a:moveTo>
                      <a:pt x="8" y="37"/>
                    </a:moveTo>
                    <a:lnTo>
                      <a:pt x="0" y="17"/>
                    </a:lnTo>
                    <a:lnTo>
                      <a:pt x="38" y="0"/>
                    </a:lnTo>
                    <a:lnTo>
                      <a:pt x="45" y="19"/>
                    </a:lnTo>
                    <a:lnTo>
                      <a:pt x="8" y="37"/>
                    </a:lnTo>
                    <a:close/>
                  </a:path>
                </a:pathLst>
              </a:custGeom>
              <a:solidFill>
                <a:srgbClr val="814E40"/>
              </a:solidFill>
              <a:ln w="9525">
                <a:noFill/>
                <a:round/>
                <a:headEnd/>
                <a:tailEnd/>
              </a:ln>
            </p:spPr>
            <p:txBody>
              <a:bodyPr>
                <a:prstTxWarp prst="textNoShape">
                  <a:avLst/>
                </a:prstTxWarp>
              </a:bodyPr>
              <a:lstStyle/>
              <a:p>
                <a:endParaRPr lang="en-US"/>
              </a:p>
            </p:txBody>
          </p:sp>
          <p:sp>
            <p:nvSpPr>
              <p:cNvPr id="41971" name="Freeform 2147"/>
              <p:cNvSpPr>
                <a:spLocks/>
              </p:cNvSpPr>
              <p:nvPr/>
            </p:nvSpPr>
            <p:spPr bwMode="auto">
              <a:xfrm>
                <a:off x="4483" y="3839"/>
                <a:ext cx="9" cy="7"/>
              </a:xfrm>
              <a:custGeom>
                <a:avLst/>
                <a:gdLst>
                  <a:gd name="T0" fmla="*/ 7 w 43"/>
                  <a:gd name="T1" fmla="*/ 34 h 34"/>
                  <a:gd name="T2" fmla="*/ 0 w 43"/>
                  <a:gd name="T3" fmla="*/ 15 h 34"/>
                  <a:gd name="T4" fmla="*/ 34 w 43"/>
                  <a:gd name="T5" fmla="*/ 0 h 34"/>
                  <a:gd name="T6" fmla="*/ 43 w 43"/>
                  <a:gd name="T7" fmla="*/ 17 h 34"/>
                  <a:gd name="T8" fmla="*/ 7 w 43"/>
                  <a:gd name="T9" fmla="*/ 34 h 34"/>
                  <a:gd name="T10" fmla="*/ 0 60000 65536"/>
                  <a:gd name="T11" fmla="*/ 0 60000 65536"/>
                  <a:gd name="T12" fmla="*/ 0 60000 65536"/>
                  <a:gd name="T13" fmla="*/ 0 60000 65536"/>
                  <a:gd name="T14" fmla="*/ 0 60000 65536"/>
                  <a:gd name="T15" fmla="*/ 0 w 43"/>
                  <a:gd name="T16" fmla="*/ 0 h 34"/>
                  <a:gd name="T17" fmla="*/ 43 w 43"/>
                  <a:gd name="T18" fmla="*/ 34 h 34"/>
                </a:gdLst>
                <a:ahLst/>
                <a:cxnLst>
                  <a:cxn ang="T10">
                    <a:pos x="T0" y="T1"/>
                  </a:cxn>
                  <a:cxn ang="T11">
                    <a:pos x="T2" y="T3"/>
                  </a:cxn>
                  <a:cxn ang="T12">
                    <a:pos x="T4" y="T5"/>
                  </a:cxn>
                  <a:cxn ang="T13">
                    <a:pos x="T6" y="T7"/>
                  </a:cxn>
                  <a:cxn ang="T14">
                    <a:pos x="T8" y="T9"/>
                  </a:cxn>
                </a:cxnLst>
                <a:rect l="T15" t="T16" r="T17" b="T18"/>
                <a:pathLst>
                  <a:path w="43" h="34">
                    <a:moveTo>
                      <a:pt x="7" y="34"/>
                    </a:moveTo>
                    <a:lnTo>
                      <a:pt x="0" y="15"/>
                    </a:lnTo>
                    <a:lnTo>
                      <a:pt x="34" y="0"/>
                    </a:lnTo>
                    <a:lnTo>
                      <a:pt x="43" y="17"/>
                    </a:lnTo>
                    <a:lnTo>
                      <a:pt x="7" y="34"/>
                    </a:lnTo>
                    <a:close/>
                  </a:path>
                </a:pathLst>
              </a:custGeom>
              <a:solidFill>
                <a:srgbClr val="814E40"/>
              </a:solidFill>
              <a:ln w="9525">
                <a:noFill/>
                <a:round/>
                <a:headEnd/>
                <a:tailEnd/>
              </a:ln>
            </p:spPr>
            <p:txBody>
              <a:bodyPr>
                <a:prstTxWarp prst="textNoShape">
                  <a:avLst/>
                </a:prstTxWarp>
              </a:bodyPr>
              <a:lstStyle/>
              <a:p>
                <a:endParaRPr lang="en-US"/>
              </a:p>
            </p:txBody>
          </p:sp>
          <p:sp>
            <p:nvSpPr>
              <p:cNvPr id="41972" name="Freeform 2148"/>
              <p:cNvSpPr>
                <a:spLocks/>
              </p:cNvSpPr>
              <p:nvPr/>
            </p:nvSpPr>
            <p:spPr bwMode="auto">
              <a:xfrm>
                <a:off x="4490" y="3836"/>
                <a:ext cx="8" cy="7"/>
              </a:xfrm>
              <a:custGeom>
                <a:avLst/>
                <a:gdLst>
                  <a:gd name="T0" fmla="*/ 9 w 40"/>
                  <a:gd name="T1" fmla="*/ 34 h 34"/>
                  <a:gd name="T2" fmla="*/ 0 w 40"/>
                  <a:gd name="T3" fmla="*/ 17 h 34"/>
                  <a:gd name="T4" fmla="*/ 31 w 40"/>
                  <a:gd name="T5" fmla="*/ 0 h 34"/>
                  <a:gd name="T6" fmla="*/ 40 w 40"/>
                  <a:gd name="T7" fmla="*/ 17 h 34"/>
                  <a:gd name="T8" fmla="*/ 9 w 40"/>
                  <a:gd name="T9" fmla="*/ 34 h 34"/>
                  <a:gd name="T10" fmla="*/ 0 60000 65536"/>
                  <a:gd name="T11" fmla="*/ 0 60000 65536"/>
                  <a:gd name="T12" fmla="*/ 0 60000 65536"/>
                  <a:gd name="T13" fmla="*/ 0 60000 65536"/>
                  <a:gd name="T14" fmla="*/ 0 60000 65536"/>
                  <a:gd name="T15" fmla="*/ 0 w 40"/>
                  <a:gd name="T16" fmla="*/ 0 h 34"/>
                  <a:gd name="T17" fmla="*/ 40 w 40"/>
                  <a:gd name="T18" fmla="*/ 34 h 34"/>
                </a:gdLst>
                <a:ahLst/>
                <a:cxnLst>
                  <a:cxn ang="T10">
                    <a:pos x="T0" y="T1"/>
                  </a:cxn>
                  <a:cxn ang="T11">
                    <a:pos x="T2" y="T3"/>
                  </a:cxn>
                  <a:cxn ang="T12">
                    <a:pos x="T4" y="T5"/>
                  </a:cxn>
                  <a:cxn ang="T13">
                    <a:pos x="T6" y="T7"/>
                  </a:cxn>
                  <a:cxn ang="T14">
                    <a:pos x="T8" y="T9"/>
                  </a:cxn>
                </a:cxnLst>
                <a:rect l="T15" t="T16" r="T17" b="T18"/>
                <a:pathLst>
                  <a:path w="40" h="34">
                    <a:moveTo>
                      <a:pt x="9" y="34"/>
                    </a:moveTo>
                    <a:lnTo>
                      <a:pt x="0" y="17"/>
                    </a:lnTo>
                    <a:lnTo>
                      <a:pt x="31" y="0"/>
                    </a:lnTo>
                    <a:lnTo>
                      <a:pt x="40" y="17"/>
                    </a:lnTo>
                    <a:lnTo>
                      <a:pt x="9" y="34"/>
                    </a:lnTo>
                    <a:close/>
                  </a:path>
                </a:pathLst>
              </a:custGeom>
              <a:solidFill>
                <a:srgbClr val="814E40"/>
              </a:solidFill>
              <a:ln w="9525">
                <a:noFill/>
                <a:round/>
                <a:headEnd/>
                <a:tailEnd/>
              </a:ln>
            </p:spPr>
            <p:txBody>
              <a:bodyPr>
                <a:prstTxWarp prst="textNoShape">
                  <a:avLst/>
                </a:prstTxWarp>
              </a:bodyPr>
              <a:lstStyle/>
              <a:p>
                <a:endParaRPr lang="en-US"/>
              </a:p>
            </p:txBody>
          </p:sp>
          <p:sp>
            <p:nvSpPr>
              <p:cNvPr id="41973" name="Freeform 2149"/>
              <p:cNvSpPr>
                <a:spLocks/>
              </p:cNvSpPr>
              <p:nvPr/>
            </p:nvSpPr>
            <p:spPr bwMode="auto">
              <a:xfrm>
                <a:off x="4496" y="3833"/>
                <a:ext cx="8" cy="6"/>
              </a:xfrm>
              <a:custGeom>
                <a:avLst/>
                <a:gdLst>
                  <a:gd name="T0" fmla="*/ 9 w 38"/>
                  <a:gd name="T1" fmla="*/ 32 h 32"/>
                  <a:gd name="T2" fmla="*/ 0 w 38"/>
                  <a:gd name="T3" fmla="*/ 15 h 32"/>
                  <a:gd name="T4" fmla="*/ 30 w 38"/>
                  <a:gd name="T5" fmla="*/ 0 h 32"/>
                  <a:gd name="T6" fmla="*/ 38 w 38"/>
                  <a:gd name="T7" fmla="*/ 17 h 32"/>
                  <a:gd name="T8" fmla="*/ 9 w 38"/>
                  <a:gd name="T9" fmla="*/ 32 h 32"/>
                  <a:gd name="T10" fmla="*/ 0 60000 65536"/>
                  <a:gd name="T11" fmla="*/ 0 60000 65536"/>
                  <a:gd name="T12" fmla="*/ 0 60000 65536"/>
                  <a:gd name="T13" fmla="*/ 0 60000 65536"/>
                  <a:gd name="T14" fmla="*/ 0 60000 65536"/>
                  <a:gd name="T15" fmla="*/ 0 w 38"/>
                  <a:gd name="T16" fmla="*/ 0 h 32"/>
                  <a:gd name="T17" fmla="*/ 38 w 38"/>
                  <a:gd name="T18" fmla="*/ 32 h 32"/>
                </a:gdLst>
                <a:ahLst/>
                <a:cxnLst>
                  <a:cxn ang="T10">
                    <a:pos x="T0" y="T1"/>
                  </a:cxn>
                  <a:cxn ang="T11">
                    <a:pos x="T2" y="T3"/>
                  </a:cxn>
                  <a:cxn ang="T12">
                    <a:pos x="T4" y="T5"/>
                  </a:cxn>
                  <a:cxn ang="T13">
                    <a:pos x="T6" y="T7"/>
                  </a:cxn>
                  <a:cxn ang="T14">
                    <a:pos x="T8" y="T9"/>
                  </a:cxn>
                </a:cxnLst>
                <a:rect l="T15" t="T16" r="T17" b="T18"/>
                <a:pathLst>
                  <a:path w="38" h="32">
                    <a:moveTo>
                      <a:pt x="9" y="32"/>
                    </a:moveTo>
                    <a:lnTo>
                      <a:pt x="0" y="15"/>
                    </a:lnTo>
                    <a:lnTo>
                      <a:pt x="30" y="0"/>
                    </a:lnTo>
                    <a:lnTo>
                      <a:pt x="38" y="17"/>
                    </a:lnTo>
                    <a:lnTo>
                      <a:pt x="9" y="32"/>
                    </a:lnTo>
                    <a:close/>
                  </a:path>
                </a:pathLst>
              </a:custGeom>
              <a:solidFill>
                <a:srgbClr val="814E40"/>
              </a:solidFill>
              <a:ln w="9525">
                <a:noFill/>
                <a:round/>
                <a:headEnd/>
                <a:tailEnd/>
              </a:ln>
            </p:spPr>
            <p:txBody>
              <a:bodyPr>
                <a:prstTxWarp prst="textNoShape">
                  <a:avLst/>
                </a:prstTxWarp>
              </a:bodyPr>
              <a:lstStyle/>
              <a:p>
                <a:endParaRPr lang="en-US"/>
              </a:p>
            </p:txBody>
          </p:sp>
          <p:sp>
            <p:nvSpPr>
              <p:cNvPr id="41974" name="Freeform 2150"/>
              <p:cNvSpPr>
                <a:spLocks/>
              </p:cNvSpPr>
              <p:nvPr/>
            </p:nvSpPr>
            <p:spPr bwMode="auto">
              <a:xfrm>
                <a:off x="4502" y="3830"/>
                <a:ext cx="7" cy="6"/>
              </a:xfrm>
              <a:custGeom>
                <a:avLst/>
                <a:gdLst>
                  <a:gd name="T0" fmla="*/ 8 w 34"/>
                  <a:gd name="T1" fmla="*/ 31 h 31"/>
                  <a:gd name="T2" fmla="*/ 0 w 34"/>
                  <a:gd name="T3" fmla="*/ 14 h 31"/>
                  <a:gd name="T4" fmla="*/ 25 w 34"/>
                  <a:gd name="T5" fmla="*/ 0 h 31"/>
                  <a:gd name="T6" fmla="*/ 34 w 34"/>
                  <a:gd name="T7" fmla="*/ 17 h 31"/>
                  <a:gd name="T8" fmla="*/ 8 w 34"/>
                  <a:gd name="T9" fmla="*/ 31 h 31"/>
                  <a:gd name="T10" fmla="*/ 0 60000 65536"/>
                  <a:gd name="T11" fmla="*/ 0 60000 65536"/>
                  <a:gd name="T12" fmla="*/ 0 60000 65536"/>
                  <a:gd name="T13" fmla="*/ 0 60000 65536"/>
                  <a:gd name="T14" fmla="*/ 0 60000 65536"/>
                  <a:gd name="T15" fmla="*/ 0 w 34"/>
                  <a:gd name="T16" fmla="*/ 0 h 31"/>
                  <a:gd name="T17" fmla="*/ 34 w 34"/>
                  <a:gd name="T18" fmla="*/ 31 h 31"/>
                </a:gdLst>
                <a:ahLst/>
                <a:cxnLst>
                  <a:cxn ang="T10">
                    <a:pos x="T0" y="T1"/>
                  </a:cxn>
                  <a:cxn ang="T11">
                    <a:pos x="T2" y="T3"/>
                  </a:cxn>
                  <a:cxn ang="T12">
                    <a:pos x="T4" y="T5"/>
                  </a:cxn>
                  <a:cxn ang="T13">
                    <a:pos x="T6" y="T7"/>
                  </a:cxn>
                  <a:cxn ang="T14">
                    <a:pos x="T8" y="T9"/>
                  </a:cxn>
                </a:cxnLst>
                <a:rect l="T15" t="T16" r="T17" b="T18"/>
                <a:pathLst>
                  <a:path w="34" h="31">
                    <a:moveTo>
                      <a:pt x="8" y="31"/>
                    </a:moveTo>
                    <a:lnTo>
                      <a:pt x="0" y="14"/>
                    </a:lnTo>
                    <a:lnTo>
                      <a:pt x="25" y="0"/>
                    </a:lnTo>
                    <a:lnTo>
                      <a:pt x="34" y="17"/>
                    </a:lnTo>
                    <a:lnTo>
                      <a:pt x="8" y="31"/>
                    </a:lnTo>
                    <a:close/>
                  </a:path>
                </a:pathLst>
              </a:custGeom>
              <a:solidFill>
                <a:srgbClr val="814E40"/>
              </a:solidFill>
              <a:ln w="9525">
                <a:noFill/>
                <a:round/>
                <a:headEnd/>
                <a:tailEnd/>
              </a:ln>
            </p:spPr>
            <p:txBody>
              <a:bodyPr>
                <a:prstTxWarp prst="textNoShape">
                  <a:avLst/>
                </a:prstTxWarp>
              </a:bodyPr>
              <a:lstStyle/>
              <a:p>
                <a:endParaRPr lang="en-US"/>
              </a:p>
            </p:txBody>
          </p:sp>
          <p:sp>
            <p:nvSpPr>
              <p:cNvPr id="41975" name="Freeform 2151"/>
              <p:cNvSpPr>
                <a:spLocks/>
              </p:cNvSpPr>
              <p:nvPr/>
            </p:nvSpPr>
            <p:spPr bwMode="auto">
              <a:xfrm>
                <a:off x="4507" y="3828"/>
                <a:ext cx="7" cy="6"/>
              </a:xfrm>
              <a:custGeom>
                <a:avLst/>
                <a:gdLst>
                  <a:gd name="T0" fmla="*/ 9 w 35"/>
                  <a:gd name="T1" fmla="*/ 29 h 29"/>
                  <a:gd name="T2" fmla="*/ 0 w 35"/>
                  <a:gd name="T3" fmla="*/ 12 h 29"/>
                  <a:gd name="T4" fmla="*/ 24 w 35"/>
                  <a:gd name="T5" fmla="*/ 0 h 29"/>
                  <a:gd name="T6" fmla="*/ 35 w 35"/>
                  <a:gd name="T7" fmla="*/ 17 h 29"/>
                  <a:gd name="T8" fmla="*/ 9 w 35"/>
                  <a:gd name="T9" fmla="*/ 29 h 29"/>
                  <a:gd name="T10" fmla="*/ 0 60000 65536"/>
                  <a:gd name="T11" fmla="*/ 0 60000 65536"/>
                  <a:gd name="T12" fmla="*/ 0 60000 65536"/>
                  <a:gd name="T13" fmla="*/ 0 60000 65536"/>
                  <a:gd name="T14" fmla="*/ 0 60000 65536"/>
                  <a:gd name="T15" fmla="*/ 0 w 35"/>
                  <a:gd name="T16" fmla="*/ 0 h 29"/>
                  <a:gd name="T17" fmla="*/ 35 w 35"/>
                  <a:gd name="T18" fmla="*/ 29 h 29"/>
                </a:gdLst>
                <a:ahLst/>
                <a:cxnLst>
                  <a:cxn ang="T10">
                    <a:pos x="T0" y="T1"/>
                  </a:cxn>
                  <a:cxn ang="T11">
                    <a:pos x="T2" y="T3"/>
                  </a:cxn>
                  <a:cxn ang="T12">
                    <a:pos x="T4" y="T5"/>
                  </a:cxn>
                  <a:cxn ang="T13">
                    <a:pos x="T6" y="T7"/>
                  </a:cxn>
                  <a:cxn ang="T14">
                    <a:pos x="T8" y="T9"/>
                  </a:cxn>
                </a:cxnLst>
                <a:rect l="T15" t="T16" r="T17" b="T18"/>
                <a:pathLst>
                  <a:path w="35" h="29">
                    <a:moveTo>
                      <a:pt x="9" y="29"/>
                    </a:moveTo>
                    <a:lnTo>
                      <a:pt x="0" y="12"/>
                    </a:lnTo>
                    <a:lnTo>
                      <a:pt x="24" y="0"/>
                    </a:lnTo>
                    <a:lnTo>
                      <a:pt x="35" y="17"/>
                    </a:lnTo>
                    <a:lnTo>
                      <a:pt x="9" y="29"/>
                    </a:lnTo>
                    <a:close/>
                  </a:path>
                </a:pathLst>
              </a:custGeom>
              <a:solidFill>
                <a:srgbClr val="814E40"/>
              </a:solidFill>
              <a:ln w="9525">
                <a:noFill/>
                <a:round/>
                <a:headEnd/>
                <a:tailEnd/>
              </a:ln>
            </p:spPr>
            <p:txBody>
              <a:bodyPr>
                <a:prstTxWarp prst="textNoShape">
                  <a:avLst/>
                </a:prstTxWarp>
              </a:bodyPr>
              <a:lstStyle/>
              <a:p>
                <a:endParaRPr lang="en-US"/>
              </a:p>
            </p:txBody>
          </p:sp>
          <p:sp>
            <p:nvSpPr>
              <p:cNvPr id="41976" name="Freeform 2152"/>
              <p:cNvSpPr>
                <a:spLocks/>
              </p:cNvSpPr>
              <p:nvPr/>
            </p:nvSpPr>
            <p:spPr bwMode="auto">
              <a:xfrm>
                <a:off x="4512" y="3826"/>
                <a:ext cx="6" cy="5"/>
              </a:xfrm>
              <a:custGeom>
                <a:avLst/>
                <a:gdLst>
                  <a:gd name="T0" fmla="*/ 11 w 31"/>
                  <a:gd name="T1" fmla="*/ 28 h 28"/>
                  <a:gd name="T2" fmla="*/ 0 w 31"/>
                  <a:gd name="T3" fmla="*/ 11 h 28"/>
                  <a:gd name="T4" fmla="*/ 22 w 31"/>
                  <a:gd name="T5" fmla="*/ 0 h 28"/>
                  <a:gd name="T6" fmla="*/ 31 w 31"/>
                  <a:gd name="T7" fmla="*/ 17 h 28"/>
                  <a:gd name="T8" fmla="*/ 11 w 31"/>
                  <a:gd name="T9" fmla="*/ 28 h 28"/>
                  <a:gd name="T10" fmla="*/ 0 60000 65536"/>
                  <a:gd name="T11" fmla="*/ 0 60000 65536"/>
                  <a:gd name="T12" fmla="*/ 0 60000 65536"/>
                  <a:gd name="T13" fmla="*/ 0 60000 65536"/>
                  <a:gd name="T14" fmla="*/ 0 60000 65536"/>
                  <a:gd name="T15" fmla="*/ 0 w 31"/>
                  <a:gd name="T16" fmla="*/ 0 h 28"/>
                  <a:gd name="T17" fmla="*/ 31 w 31"/>
                  <a:gd name="T18" fmla="*/ 28 h 28"/>
                </a:gdLst>
                <a:ahLst/>
                <a:cxnLst>
                  <a:cxn ang="T10">
                    <a:pos x="T0" y="T1"/>
                  </a:cxn>
                  <a:cxn ang="T11">
                    <a:pos x="T2" y="T3"/>
                  </a:cxn>
                  <a:cxn ang="T12">
                    <a:pos x="T4" y="T5"/>
                  </a:cxn>
                  <a:cxn ang="T13">
                    <a:pos x="T6" y="T7"/>
                  </a:cxn>
                  <a:cxn ang="T14">
                    <a:pos x="T8" y="T9"/>
                  </a:cxn>
                </a:cxnLst>
                <a:rect l="T15" t="T16" r="T17" b="T18"/>
                <a:pathLst>
                  <a:path w="31" h="28">
                    <a:moveTo>
                      <a:pt x="11" y="28"/>
                    </a:moveTo>
                    <a:lnTo>
                      <a:pt x="0" y="11"/>
                    </a:lnTo>
                    <a:lnTo>
                      <a:pt x="22" y="0"/>
                    </a:lnTo>
                    <a:lnTo>
                      <a:pt x="31" y="17"/>
                    </a:lnTo>
                    <a:lnTo>
                      <a:pt x="11" y="28"/>
                    </a:lnTo>
                    <a:close/>
                  </a:path>
                </a:pathLst>
              </a:custGeom>
              <a:solidFill>
                <a:srgbClr val="814E40"/>
              </a:solidFill>
              <a:ln w="9525">
                <a:noFill/>
                <a:round/>
                <a:headEnd/>
                <a:tailEnd/>
              </a:ln>
            </p:spPr>
            <p:txBody>
              <a:bodyPr>
                <a:prstTxWarp prst="textNoShape">
                  <a:avLst/>
                </a:prstTxWarp>
              </a:bodyPr>
              <a:lstStyle/>
              <a:p>
                <a:endParaRPr lang="en-US"/>
              </a:p>
            </p:txBody>
          </p:sp>
          <p:sp>
            <p:nvSpPr>
              <p:cNvPr id="41977" name="Freeform 2153"/>
              <p:cNvSpPr>
                <a:spLocks/>
              </p:cNvSpPr>
              <p:nvPr/>
            </p:nvSpPr>
            <p:spPr bwMode="auto">
              <a:xfrm>
                <a:off x="4517" y="3823"/>
                <a:ext cx="6" cy="6"/>
              </a:xfrm>
              <a:custGeom>
                <a:avLst/>
                <a:gdLst>
                  <a:gd name="T0" fmla="*/ 9 w 30"/>
                  <a:gd name="T1" fmla="*/ 28 h 28"/>
                  <a:gd name="T2" fmla="*/ 0 w 30"/>
                  <a:gd name="T3" fmla="*/ 11 h 28"/>
                  <a:gd name="T4" fmla="*/ 21 w 30"/>
                  <a:gd name="T5" fmla="*/ 0 h 28"/>
                  <a:gd name="T6" fmla="*/ 30 w 30"/>
                  <a:gd name="T7" fmla="*/ 17 h 28"/>
                  <a:gd name="T8" fmla="*/ 9 w 30"/>
                  <a:gd name="T9" fmla="*/ 28 h 28"/>
                  <a:gd name="T10" fmla="*/ 0 60000 65536"/>
                  <a:gd name="T11" fmla="*/ 0 60000 65536"/>
                  <a:gd name="T12" fmla="*/ 0 60000 65536"/>
                  <a:gd name="T13" fmla="*/ 0 60000 65536"/>
                  <a:gd name="T14" fmla="*/ 0 60000 65536"/>
                  <a:gd name="T15" fmla="*/ 0 w 30"/>
                  <a:gd name="T16" fmla="*/ 0 h 28"/>
                  <a:gd name="T17" fmla="*/ 30 w 30"/>
                  <a:gd name="T18" fmla="*/ 28 h 28"/>
                </a:gdLst>
                <a:ahLst/>
                <a:cxnLst>
                  <a:cxn ang="T10">
                    <a:pos x="T0" y="T1"/>
                  </a:cxn>
                  <a:cxn ang="T11">
                    <a:pos x="T2" y="T3"/>
                  </a:cxn>
                  <a:cxn ang="T12">
                    <a:pos x="T4" y="T5"/>
                  </a:cxn>
                  <a:cxn ang="T13">
                    <a:pos x="T6" y="T7"/>
                  </a:cxn>
                  <a:cxn ang="T14">
                    <a:pos x="T8" y="T9"/>
                  </a:cxn>
                </a:cxnLst>
                <a:rect l="T15" t="T16" r="T17" b="T18"/>
                <a:pathLst>
                  <a:path w="30" h="28">
                    <a:moveTo>
                      <a:pt x="9" y="28"/>
                    </a:moveTo>
                    <a:lnTo>
                      <a:pt x="0" y="11"/>
                    </a:lnTo>
                    <a:lnTo>
                      <a:pt x="21" y="0"/>
                    </a:lnTo>
                    <a:lnTo>
                      <a:pt x="30" y="17"/>
                    </a:lnTo>
                    <a:lnTo>
                      <a:pt x="9" y="28"/>
                    </a:lnTo>
                    <a:close/>
                  </a:path>
                </a:pathLst>
              </a:custGeom>
              <a:solidFill>
                <a:srgbClr val="814E40"/>
              </a:solidFill>
              <a:ln w="9525">
                <a:noFill/>
                <a:round/>
                <a:headEnd/>
                <a:tailEnd/>
              </a:ln>
            </p:spPr>
            <p:txBody>
              <a:bodyPr>
                <a:prstTxWarp prst="textNoShape">
                  <a:avLst/>
                </a:prstTxWarp>
              </a:bodyPr>
              <a:lstStyle/>
              <a:p>
                <a:endParaRPr lang="en-US"/>
              </a:p>
            </p:txBody>
          </p:sp>
          <p:sp>
            <p:nvSpPr>
              <p:cNvPr id="41978" name="Freeform 2154"/>
              <p:cNvSpPr>
                <a:spLocks/>
              </p:cNvSpPr>
              <p:nvPr/>
            </p:nvSpPr>
            <p:spPr bwMode="auto">
              <a:xfrm>
                <a:off x="4521" y="3822"/>
                <a:ext cx="5" cy="5"/>
              </a:xfrm>
              <a:custGeom>
                <a:avLst/>
                <a:gdLst>
                  <a:gd name="T0" fmla="*/ 9 w 26"/>
                  <a:gd name="T1" fmla="*/ 26 h 26"/>
                  <a:gd name="T2" fmla="*/ 0 w 26"/>
                  <a:gd name="T3" fmla="*/ 9 h 26"/>
                  <a:gd name="T4" fmla="*/ 17 w 26"/>
                  <a:gd name="T5" fmla="*/ 0 h 26"/>
                  <a:gd name="T6" fmla="*/ 26 w 26"/>
                  <a:gd name="T7" fmla="*/ 17 h 26"/>
                  <a:gd name="T8" fmla="*/ 9 w 26"/>
                  <a:gd name="T9" fmla="*/ 26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9" y="26"/>
                    </a:moveTo>
                    <a:lnTo>
                      <a:pt x="0" y="9"/>
                    </a:lnTo>
                    <a:lnTo>
                      <a:pt x="17" y="0"/>
                    </a:lnTo>
                    <a:lnTo>
                      <a:pt x="26" y="17"/>
                    </a:lnTo>
                    <a:lnTo>
                      <a:pt x="9" y="26"/>
                    </a:lnTo>
                    <a:close/>
                  </a:path>
                </a:pathLst>
              </a:custGeom>
              <a:solidFill>
                <a:srgbClr val="814E40"/>
              </a:solidFill>
              <a:ln w="9525">
                <a:noFill/>
                <a:round/>
                <a:headEnd/>
                <a:tailEnd/>
              </a:ln>
            </p:spPr>
            <p:txBody>
              <a:bodyPr>
                <a:prstTxWarp prst="textNoShape">
                  <a:avLst/>
                </a:prstTxWarp>
              </a:bodyPr>
              <a:lstStyle/>
              <a:p>
                <a:endParaRPr lang="en-US"/>
              </a:p>
            </p:txBody>
          </p:sp>
          <p:sp>
            <p:nvSpPr>
              <p:cNvPr id="41979" name="Freeform 2155"/>
              <p:cNvSpPr>
                <a:spLocks/>
              </p:cNvSpPr>
              <p:nvPr/>
            </p:nvSpPr>
            <p:spPr bwMode="auto">
              <a:xfrm>
                <a:off x="4524" y="3820"/>
                <a:ext cx="5" cy="5"/>
              </a:xfrm>
              <a:custGeom>
                <a:avLst/>
                <a:gdLst>
                  <a:gd name="T0" fmla="*/ 9 w 22"/>
                  <a:gd name="T1" fmla="*/ 26 h 26"/>
                  <a:gd name="T2" fmla="*/ 0 w 22"/>
                  <a:gd name="T3" fmla="*/ 9 h 26"/>
                  <a:gd name="T4" fmla="*/ 14 w 22"/>
                  <a:gd name="T5" fmla="*/ 0 h 26"/>
                  <a:gd name="T6" fmla="*/ 22 w 22"/>
                  <a:gd name="T7" fmla="*/ 18 h 26"/>
                  <a:gd name="T8" fmla="*/ 9 w 22"/>
                  <a:gd name="T9" fmla="*/ 26 h 26"/>
                  <a:gd name="T10" fmla="*/ 0 60000 65536"/>
                  <a:gd name="T11" fmla="*/ 0 60000 65536"/>
                  <a:gd name="T12" fmla="*/ 0 60000 65536"/>
                  <a:gd name="T13" fmla="*/ 0 60000 65536"/>
                  <a:gd name="T14" fmla="*/ 0 60000 65536"/>
                  <a:gd name="T15" fmla="*/ 0 w 22"/>
                  <a:gd name="T16" fmla="*/ 0 h 26"/>
                  <a:gd name="T17" fmla="*/ 22 w 22"/>
                  <a:gd name="T18" fmla="*/ 26 h 26"/>
                </a:gdLst>
                <a:ahLst/>
                <a:cxnLst>
                  <a:cxn ang="T10">
                    <a:pos x="T0" y="T1"/>
                  </a:cxn>
                  <a:cxn ang="T11">
                    <a:pos x="T2" y="T3"/>
                  </a:cxn>
                  <a:cxn ang="T12">
                    <a:pos x="T4" y="T5"/>
                  </a:cxn>
                  <a:cxn ang="T13">
                    <a:pos x="T6" y="T7"/>
                  </a:cxn>
                  <a:cxn ang="T14">
                    <a:pos x="T8" y="T9"/>
                  </a:cxn>
                </a:cxnLst>
                <a:rect l="T15" t="T16" r="T17" b="T18"/>
                <a:pathLst>
                  <a:path w="22" h="26">
                    <a:moveTo>
                      <a:pt x="9" y="26"/>
                    </a:moveTo>
                    <a:lnTo>
                      <a:pt x="0" y="9"/>
                    </a:lnTo>
                    <a:lnTo>
                      <a:pt x="14" y="0"/>
                    </a:lnTo>
                    <a:lnTo>
                      <a:pt x="22" y="18"/>
                    </a:lnTo>
                    <a:lnTo>
                      <a:pt x="9" y="26"/>
                    </a:lnTo>
                    <a:close/>
                  </a:path>
                </a:pathLst>
              </a:custGeom>
              <a:solidFill>
                <a:srgbClr val="814E40"/>
              </a:solidFill>
              <a:ln w="9525">
                <a:noFill/>
                <a:round/>
                <a:headEnd/>
                <a:tailEnd/>
              </a:ln>
            </p:spPr>
            <p:txBody>
              <a:bodyPr>
                <a:prstTxWarp prst="textNoShape">
                  <a:avLst/>
                </a:prstTxWarp>
              </a:bodyPr>
              <a:lstStyle/>
              <a:p>
                <a:endParaRPr lang="en-US"/>
              </a:p>
            </p:txBody>
          </p:sp>
          <p:sp>
            <p:nvSpPr>
              <p:cNvPr id="41980" name="Freeform 2156"/>
              <p:cNvSpPr>
                <a:spLocks/>
              </p:cNvSpPr>
              <p:nvPr/>
            </p:nvSpPr>
            <p:spPr bwMode="auto">
              <a:xfrm>
                <a:off x="4527" y="3818"/>
                <a:ext cx="5" cy="5"/>
              </a:xfrm>
              <a:custGeom>
                <a:avLst/>
                <a:gdLst>
                  <a:gd name="T0" fmla="*/ 8 w 23"/>
                  <a:gd name="T1" fmla="*/ 26 h 26"/>
                  <a:gd name="T2" fmla="*/ 0 w 23"/>
                  <a:gd name="T3" fmla="*/ 8 h 26"/>
                  <a:gd name="T4" fmla="*/ 15 w 23"/>
                  <a:gd name="T5" fmla="*/ 0 h 26"/>
                  <a:gd name="T6" fmla="*/ 23 w 23"/>
                  <a:gd name="T7" fmla="*/ 20 h 26"/>
                  <a:gd name="T8" fmla="*/ 8 w 23"/>
                  <a:gd name="T9" fmla="*/ 26 h 26"/>
                  <a:gd name="T10" fmla="*/ 0 60000 65536"/>
                  <a:gd name="T11" fmla="*/ 0 60000 65536"/>
                  <a:gd name="T12" fmla="*/ 0 60000 65536"/>
                  <a:gd name="T13" fmla="*/ 0 60000 65536"/>
                  <a:gd name="T14" fmla="*/ 0 60000 65536"/>
                  <a:gd name="T15" fmla="*/ 0 w 23"/>
                  <a:gd name="T16" fmla="*/ 0 h 26"/>
                  <a:gd name="T17" fmla="*/ 23 w 23"/>
                  <a:gd name="T18" fmla="*/ 26 h 26"/>
                </a:gdLst>
                <a:ahLst/>
                <a:cxnLst>
                  <a:cxn ang="T10">
                    <a:pos x="T0" y="T1"/>
                  </a:cxn>
                  <a:cxn ang="T11">
                    <a:pos x="T2" y="T3"/>
                  </a:cxn>
                  <a:cxn ang="T12">
                    <a:pos x="T4" y="T5"/>
                  </a:cxn>
                  <a:cxn ang="T13">
                    <a:pos x="T6" y="T7"/>
                  </a:cxn>
                  <a:cxn ang="T14">
                    <a:pos x="T8" y="T9"/>
                  </a:cxn>
                </a:cxnLst>
                <a:rect l="T15" t="T16" r="T17" b="T18"/>
                <a:pathLst>
                  <a:path w="23" h="26">
                    <a:moveTo>
                      <a:pt x="8" y="26"/>
                    </a:moveTo>
                    <a:lnTo>
                      <a:pt x="0" y="8"/>
                    </a:lnTo>
                    <a:lnTo>
                      <a:pt x="15" y="0"/>
                    </a:lnTo>
                    <a:lnTo>
                      <a:pt x="23" y="20"/>
                    </a:lnTo>
                    <a:lnTo>
                      <a:pt x="8" y="26"/>
                    </a:lnTo>
                    <a:close/>
                  </a:path>
                </a:pathLst>
              </a:custGeom>
              <a:solidFill>
                <a:srgbClr val="814E40"/>
              </a:solidFill>
              <a:ln w="9525">
                <a:noFill/>
                <a:round/>
                <a:headEnd/>
                <a:tailEnd/>
              </a:ln>
            </p:spPr>
            <p:txBody>
              <a:bodyPr>
                <a:prstTxWarp prst="textNoShape">
                  <a:avLst/>
                </a:prstTxWarp>
              </a:bodyPr>
              <a:lstStyle/>
              <a:p>
                <a:endParaRPr lang="en-US"/>
              </a:p>
            </p:txBody>
          </p:sp>
          <p:sp>
            <p:nvSpPr>
              <p:cNvPr id="41981" name="Freeform 2157"/>
              <p:cNvSpPr>
                <a:spLocks/>
              </p:cNvSpPr>
              <p:nvPr/>
            </p:nvSpPr>
            <p:spPr bwMode="auto">
              <a:xfrm>
                <a:off x="4530" y="3816"/>
                <a:ext cx="6" cy="6"/>
              </a:xfrm>
              <a:custGeom>
                <a:avLst/>
                <a:gdLst>
                  <a:gd name="T0" fmla="*/ 8 w 32"/>
                  <a:gd name="T1" fmla="*/ 32 h 32"/>
                  <a:gd name="T2" fmla="*/ 0 w 32"/>
                  <a:gd name="T3" fmla="*/ 12 h 32"/>
                  <a:gd name="T4" fmla="*/ 25 w 32"/>
                  <a:gd name="T5" fmla="*/ 3 h 32"/>
                  <a:gd name="T6" fmla="*/ 25 w 32"/>
                  <a:gd name="T7" fmla="*/ 0 h 32"/>
                  <a:gd name="T8" fmla="*/ 32 w 32"/>
                  <a:gd name="T9" fmla="*/ 20 h 32"/>
                  <a:gd name="T10" fmla="*/ 8 w 32"/>
                  <a:gd name="T11" fmla="*/ 32 h 32"/>
                  <a:gd name="T12" fmla="*/ 0 60000 65536"/>
                  <a:gd name="T13" fmla="*/ 0 60000 65536"/>
                  <a:gd name="T14" fmla="*/ 0 60000 65536"/>
                  <a:gd name="T15" fmla="*/ 0 60000 65536"/>
                  <a:gd name="T16" fmla="*/ 0 60000 65536"/>
                  <a:gd name="T17" fmla="*/ 0 60000 65536"/>
                  <a:gd name="T18" fmla="*/ 0 w 32"/>
                  <a:gd name="T19" fmla="*/ 0 h 32"/>
                  <a:gd name="T20" fmla="*/ 32 w 32"/>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32" h="32">
                    <a:moveTo>
                      <a:pt x="8" y="32"/>
                    </a:moveTo>
                    <a:lnTo>
                      <a:pt x="0" y="12"/>
                    </a:lnTo>
                    <a:lnTo>
                      <a:pt x="25" y="3"/>
                    </a:lnTo>
                    <a:lnTo>
                      <a:pt x="25" y="0"/>
                    </a:lnTo>
                    <a:lnTo>
                      <a:pt x="32" y="20"/>
                    </a:lnTo>
                    <a:lnTo>
                      <a:pt x="8" y="32"/>
                    </a:lnTo>
                    <a:close/>
                  </a:path>
                </a:pathLst>
              </a:custGeom>
              <a:solidFill>
                <a:srgbClr val="814E40"/>
              </a:solidFill>
              <a:ln w="9525">
                <a:noFill/>
                <a:round/>
                <a:headEnd/>
                <a:tailEnd/>
              </a:ln>
            </p:spPr>
            <p:txBody>
              <a:bodyPr>
                <a:prstTxWarp prst="textNoShape">
                  <a:avLst/>
                </a:prstTxWarp>
              </a:bodyPr>
              <a:lstStyle/>
              <a:p>
                <a:endParaRPr lang="en-US"/>
              </a:p>
            </p:txBody>
          </p:sp>
          <p:sp>
            <p:nvSpPr>
              <p:cNvPr id="41982" name="Freeform 2158"/>
              <p:cNvSpPr>
                <a:spLocks/>
              </p:cNvSpPr>
              <p:nvPr/>
            </p:nvSpPr>
            <p:spPr bwMode="auto">
              <a:xfrm>
                <a:off x="4535" y="3815"/>
                <a:ext cx="5" cy="5"/>
              </a:xfrm>
              <a:custGeom>
                <a:avLst/>
                <a:gdLst>
                  <a:gd name="T0" fmla="*/ 7 w 26"/>
                  <a:gd name="T1" fmla="*/ 25 h 25"/>
                  <a:gd name="T2" fmla="*/ 0 w 26"/>
                  <a:gd name="T3" fmla="*/ 5 h 25"/>
                  <a:gd name="T4" fmla="*/ 20 w 26"/>
                  <a:gd name="T5" fmla="*/ 0 h 25"/>
                  <a:gd name="T6" fmla="*/ 24 w 26"/>
                  <a:gd name="T7" fmla="*/ 0 h 25"/>
                  <a:gd name="T8" fmla="*/ 26 w 26"/>
                  <a:gd name="T9" fmla="*/ 19 h 25"/>
                  <a:gd name="T10" fmla="*/ 7 w 26"/>
                  <a:gd name="T11" fmla="*/ 25 h 25"/>
                  <a:gd name="T12" fmla="*/ 0 60000 65536"/>
                  <a:gd name="T13" fmla="*/ 0 60000 65536"/>
                  <a:gd name="T14" fmla="*/ 0 60000 65536"/>
                  <a:gd name="T15" fmla="*/ 0 60000 65536"/>
                  <a:gd name="T16" fmla="*/ 0 60000 65536"/>
                  <a:gd name="T17" fmla="*/ 0 60000 65536"/>
                  <a:gd name="T18" fmla="*/ 0 w 26"/>
                  <a:gd name="T19" fmla="*/ 0 h 25"/>
                  <a:gd name="T20" fmla="*/ 26 w 26"/>
                  <a:gd name="T21" fmla="*/ 25 h 25"/>
                </a:gdLst>
                <a:ahLst/>
                <a:cxnLst>
                  <a:cxn ang="T12">
                    <a:pos x="T0" y="T1"/>
                  </a:cxn>
                  <a:cxn ang="T13">
                    <a:pos x="T2" y="T3"/>
                  </a:cxn>
                  <a:cxn ang="T14">
                    <a:pos x="T4" y="T5"/>
                  </a:cxn>
                  <a:cxn ang="T15">
                    <a:pos x="T6" y="T7"/>
                  </a:cxn>
                  <a:cxn ang="T16">
                    <a:pos x="T8" y="T9"/>
                  </a:cxn>
                  <a:cxn ang="T17">
                    <a:pos x="T10" y="T11"/>
                  </a:cxn>
                </a:cxnLst>
                <a:rect l="T18" t="T19" r="T20" b="T21"/>
                <a:pathLst>
                  <a:path w="26" h="25">
                    <a:moveTo>
                      <a:pt x="7" y="25"/>
                    </a:moveTo>
                    <a:lnTo>
                      <a:pt x="0" y="5"/>
                    </a:lnTo>
                    <a:lnTo>
                      <a:pt x="20" y="0"/>
                    </a:lnTo>
                    <a:lnTo>
                      <a:pt x="24" y="0"/>
                    </a:lnTo>
                    <a:lnTo>
                      <a:pt x="26" y="19"/>
                    </a:lnTo>
                    <a:lnTo>
                      <a:pt x="7" y="25"/>
                    </a:lnTo>
                    <a:close/>
                  </a:path>
                </a:pathLst>
              </a:custGeom>
              <a:solidFill>
                <a:srgbClr val="814E40"/>
              </a:solidFill>
              <a:ln w="9525">
                <a:noFill/>
                <a:round/>
                <a:headEnd/>
                <a:tailEnd/>
              </a:ln>
            </p:spPr>
            <p:txBody>
              <a:bodyPr>
                <a:prstTxWarp prst="textNoShape">
                  <a:avLst/>
                </a:prstTxWarp>
              </a:bodyPr>
              <a:lstStyle/>
              <a:p>
                <a:endParaRPr lang="en-US"/>
              </a:p>
            </p:txBody>
          </p:sp>
          <p:sp>
            <p:nvSpPr>
              <p:cNvPr id="41983" name="Freeform 2159"/>
              <p:cNvSpPr>
                <a:spLocks/>
              </p:cNvSpPr>
              <p:nvPr/>
            </p:nvSpPr>
            <p:spPr bwMode="auto">
              <a:xfrm>
                <a:off x="4540" y="3815"/>
                <a:ext cx="4" cy="4"/>
              </a:xfrm>
              <a:custGeom>
                <a:avLst/>
                <a:gdLst>
                  <a:gd name="T0" fmla="*/ 2 w 20"/>
                  <a:gd name="T1" fmla="*/ 19 h 19"/>
                  <a:gd name="T2" fmla="*/ 0 w 20"/>
                  <a:gd name="T3" fmla="*/ 0 h 19"/>
                  <a:gd name="T4" fmla="*/ 13 w 20"/>
                  <a:gd name="T5" fmla="*/ 0 h 19"/>
                  <a:gd name="T6" fmla="*/ 20 w 20"/>
                  <a:gd name="T7" fmla="*/ 0 h 19"/>
                  <a:gd name="T8" fmla="*/ 13 w 20"/>
                  <a:gd name="T9" fmla="*/ 19 h 19"/>
                  <a:gd name="T10" fmla="*/ 2 w 20"/>
                  <a:gd name="T11" fmla="*/ 19 h 19"/>
                  <a:gd name="T12" fmla="*/ 0 60000 65536"/>
                  <a:gd name="T13" fmla="*/ 0 60000 65536"/>
                  <a:gd name="T14" fmla="*/ 0 60000 65536"/>
                  <a:gd name="T15" fmla="*/ 0 60000 65536"/>
                  <a:gd name="T16" fmla="*/ 0 60000 65536"/>
                  <a:gd name="T17" fmla="*/ 0 60000 65536"/>
                  <a:gd name="T18" fmla="*/ 0 w 20"/>
                  <a:gd name="T19" fmla="*/ 0 h 19"/>
                  <a:gd name="T20" fmla="*/ 20 w 20"/>
                  <a:gd name="T21" fmla="*/ 19 h 19"/>
                </a:gdLst>
                <a:ahLst/>
                <a:cxnLst>
                  <a:cxn ang="T12">
                    <a:pos x="T0" y="T1"/>
                  </a:cxn>
                  <a:cxn ang="T13">
                    <a:pos x="T2" y="T3"/>
                  </a:cxn>
                  <a:cxn ang="T14">
                    <a:pos x="T4" y="T5"/>
                  </a:cxn>
                  <a:cxn ang="T15">
                    <a:pos x="T6" y="T7"/>
                  </a:cxn>
                  <a:cxn ang="T16">
                    <a:pos x="T8" y="T9"/>
                  </a:cxn>
                  <a:cxn ang="T17">
                    <a:pos x="T10" y="T11"/>
                  </a:cxn>
                </a:cxnLst>
                <a:rect l="T18" t="T19" r="T20" b="T21"/>
                <a:pathLst>
                  <a:path w="20" h="19">
                    <a:moveTo>
                      <a:pt x="2" y="19"/>
                    </a:moveTo>
                    <a:lnTo>
                      <a:pt x="0" y="0"/>
                    </a:lnTo>
                    <a:lnTo>
                      <a:pt x="13" y="0"/>
                    </a:lnTo>
                    <a:lnTo>
                      <a:pt x="20" y="0"/>
                    </a:lnTo>
                    <a:lnTo>
                      <a:pt x="13" y="19"/>
                    </a:lnTo>
                    <a:lnTo>
                      <a:pt x="2" y="19"/>
                    </a:lnTo>
                    <a:close/>
                  </a:path>
                </a:pathLst>
              </a:custGeom>
              <a:solidFill>
                <a:srgbClr val="814E40"/>
              </a:solidFill>
              <a:ln w="9525">
                <a:noFill/>
                <a:round/>
                <a:headEnd/>
                <a:tailEnd/>
              </a:ln>
            </p:spPr>
            <p:txBody>
              <a:bodyPr>
                <a:prstTxWarp prst="textNoShape">
                  <a:avLst/>
                </a:prstTxWarp>
              </a:bodyPr>
              <a:lstStyle/>
              <a:p>
                <a:endParaRPr lang="en-US"/>
              </a:p>
            </p:txBody>
          </p:sp>
          <p:sp>
            <p:nvSpPr>
              <p:cNvPr id="71680" name="Freeform 2160"/>
              <p:cNvSpPr>
                <a:spLocks/>
              </p:cNvSpPr>
              <p:nvPr/>
            </p:nvSpPr>
            <p:spPr bwMode="auto">
              <a:xfrm>
                <a:off x="4542" y="3815"/>
                <a:ext cx="5" cy="4"/>
              </a:xfrm>
              <a:custGeom>
                <a:avLst/>
                <a:gdLst>
                  <a:gd name="T0" fmla="*/ 0 w 24"/>
                  <a:gd name="T1" fmla="*/ 19 h 22"/>
                  <a:gd name="T2" fmla="*/ 7 w 24"/>
                  <a:gd name="T3" fmla="*/ 0 h 22"/>
                  <a:gd name="T4" fmla="*/ 21 w 24"/>
                  <a:gd name="T5" fmla="*/ 2 h 22"/>
                  <a:gd name="T6" fmla="*/ 24 w 24"/>
                  <a:gd name="T7" fmla="*/ 5 h 22"/>
                  <a:gd name="T8" fmla="*/ 13 w 24"/>
                  <a:gd name="T9" fmla="*/ 22 h 22"/>
                  <a:gd name="T10" fmla="*/ 0 w 24"/>
                  <a:gd name="T11" fmla="*/ 19 h 22"/>
                  <a:gd name="T12" fmla="*/ 0 60000 65536"/>
                  <a:gd name="T13" fmla="*/ 0 60000 65536"/>
                  <a:gd name="T14" fmla="*/ 0 60000 65536"/>
                  <a:gd name="T15" fmla="*/ 0 60000 65536"/>
                  <a:gd name="T16" fmla="*/ 0 60000 65536"/>
                  <a:gd name="T17" fmla="*/ 0 60000 65536"/>
                  <a:gd name="T18" fmla="*/ 0 w 24"/>
                  <a:gd name="T19" fmla="*/ 0 h 22"/>
                  <a:gd name="T20" fmla="*/ 24 w 24"/>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24" h="22">
                    <a:moveTo>
                      <a:pt x="0" y="19"/>
                    </a:moveTo>
                    <a:lnTo>
                      <a:pt x="7" y="0"/>
                    </a:lnTo>
                    <a:lnTo>
                      <a:pt x="21" y="2"/>
                    </a:lnTo>
                    <a:lnTo>
                      <a:pt x="24" y="5"/>
                    </a:lnTo>
                    <a:lnTo>
                      <a:pt x="13" y="22"/>
                    </a:lnTo>
                    <a:lnTo>
                      <a:pt x="0" y="19"/>
                    </a:lnTo>
                    <a:close/>
                  </a:path>
                </a:pathLst>
              </a:custGeom>
              <a:solidFill>
                <a:srgbClr val="814E40"/>
              </a:solidFill>
              <a:ln w="9525">
                <a:noFill/>
                <a:round/>
                <a:headEnd/>
                <a:tailEnd/>
              </a:ln>
            </p:spPr>
            <p:txBody>
              <a:bodyPr>
                <a:prstTxWarp prst="textNoShape">
                  <a:avLst/>
                </a:prstTxWarp>
              </a:bodyPr>
              <a:lstStyle/>
              <a:p>
                <a:endParaRPr lang="en-US"/>
              </a:p>
            </p:txBody>
          </p:sp>
          <p:sp>
            <p:nvSpPr>
              <p:cNvPr id="71681" name="Freeform 2161"/>
              <p:cNvSpPr>
                <a:spLocks/>
              </p:cNvSpPr>
              <p:nvPr/>
            </p:nvSpPr>
            <p:spPr bwMode="auto">
              <a:xfrm>
                <a:off x="4545" y="3816"/>
                <a:ext cx="5" cy="5"/>
              </a:xfrm>
              <a:custGeom>
                <a:avLst/>
                <a:gdLst>
                  <a:gd name="T0" fmla="*/ 0 w 25"/>
                  <a:gd name="T1" fmla="*/ 17 h 26"/>
                  <a:gd name="T2" fmla="*/ 11 w 25"/>
                  <a:gd name="T3" fmla="*/ 0 h 26"/>
                  <a:gd name="T4" fmla="*/ 25 w 25"/>
                  <a:gd name="T5" fmla="*/ 8 h 26"/>
                  <a:gd name="T6" fmla="*/ 25 w 25"/>
                  <a:gd name="T7" fmla="*/ 12 h 26"/>
                  <a:gd name="T8" fmla="*/ 11 w 25"/>
                  <a:gd name="T9" fmla="*/ 26 h 26"/>
                  <a:gd name="T10" fmla="*/ 0 w 25"/>
                  <a:gd name="T11" fmla="*/ 17 h 26"/>
                  <a:gd name="T12" fmla="*/ 0 60000 65536"/>
                  <a:gd name="T13" fmla="*/ 0 60000 65536"/>
                  <a:gd name="T14" fmla="*/ 0 60000 65536"/>
                  <a:gd name="T15" fmla="*/ 0 60000 65536"/>
                  <a:gd name="T16" fmla="*/ 0 60000 65536"/>
                  <a:gd name="T17" fmla="*/ 0 60000 65536"/>
                  <a:gd name="T18" fmla="*/ 0 w 25"/>
                  <a:gd name="T19" fmla="*/ 0 h 26"/>
                  <a:gd name="T20" fmla="*/ 25 w 25"/>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25" h="26">
                    <a:moveTo>
                      <a:pt x="0" y="17"/>
                    </a:moveTo>
                    <a:lnTo>
                      <a:pt x="11" y="0"/>
                    </a:lnTo>
                    <a:lnTo>
                      <a:pt x="25" y="8"/>
                    </a:lnTo>
                    <a:lnTo>
                      <a:pt x="25" y="12"/>
                    </a:lnTo>
                    <a:lnTo>
                      <a:pt x="11" y="26"/>
                    </a:lnTo>
                    <a:lnTo>
                      <a:pt x="0" y="17"/>
                    </a:lnTo>
                    <a:close/>
                  </a:path>
                </a:pathLst>
              </a:custGeom>
              <a:solidFill>
                <a:srgbClr val="814E40"/>
              </a:solidFill>
              <a:ln w="9525">
                <a:noFill/>
                <a:round/>
                <a:headEnd/>
                <a:tailEnd/>
              </a:ln>
            </p:spPr>
            <p:txBody>
              <a:bodyPr>
                <a:prstTxWarp prst="textNoShape">
                  <a:avLst/>
                </a:prstTxWarp>
              </a:bodyPr>
              <a:lstStyle/>
              <a:p>
                <a:endParaRPr lang="en-US"/>
              </a:p>
            </p:txBody>
          </p:sp>
          <p:sp>
            <p:nvSpPr>
              <p:cNvPr id="71682" name="Freeform 2162"/>
              <p:cNvSpPr>
                <a:spLocks/>
              </p:cNvSpPr>
              <p:nvPr/>
            </p:nvSpPr>
            <p:spPr bwMode="auto">
              <a:xfrm>
                <a:off x="4547" y="3818"/>
                <a:ext cx="6" cy="5"/>
              </a:xfrm>
              <a:custGeom>
                <a:avLst/>
                <a:gdLst>
                  <a:gd name="T0" fmla="*/ 0 w 29"/>
                  <a:gd name="T1" fmla="*/ 14 h 26"/>
                  <a:gd name="T2" fmla="*/ 14 w 29"/>
                  <a:gd name="T3" fmla="*/ 0 h 26"/>
                  <a:gd name="T4" fmla="*/ 29 w 29"/>
                  <a:gd name="T5" fmla="*/ 14 h 26"/>
                  <a:gd name="T6" fmla="*/ 14 w 29"/>
                  <a:gd name="T7" fmla="*/ 26 h 26"/>
                  <a:gd name="T8" fmla="*/ 0 w 29"/>
                  <a:gd name="T9" fmla="*/ 14 h 26"/>
                  <a:gd name="T10" fmla="*/ 0 60000 65536"/>
                  <a:gd name="T11" fmla="*/ 0 60000 65536"/>
                  <a:gd name="T12" fmla="*/ 0 60000 65536"/>
                  <a:gd name="T13" fmla="*/ 0 60000 65536"/>
                  <a:gd name="T14" fmla="*/ 0 60000 65536"/>
                  <a:gd name="T15" fmla="*/ 0 w 29"/>
                  <a:gd name="T16" fmla="*/ 0 h 26"/>
                  <a:gd name="T17" fmla="*/ 29 w 29"/>
                  <a:gd name="T18" fmla="*/ 26 h 26"/>
                </a:gdLst>
                <a:ahLst/>
                <a:cxnLst>
                  <a:cxn ang="T10">
                    <a:pos x="T0" y="T1"/>
                  </a:cxn>
                  <a:cxn ang="T11">
                    <a:pos x="T2" y="T3"/>
                  </a:cxn>
                  <a:cxn ang="T12">
                    <a:pos x="T4" y="T5"/>
                  </a:cxn>
                  <a:cxn ang="T13">
                    <a:pos x="T6" y="T7"/>
                  </a:cxn>
                  <a:cxn ang="T14">
                    <a:pos x="T8" y="T9"/>
                  </a:cxn>
                </a:cxnLst>
                <a:rect l="T15" t="T16" r="T17" b="T18"/>
                <a:pathLst>
                  <a:path w="29" h="26">
                    <a:moveTo>
                      <a:pt x="0" y="14"/>
                    </a:moveTo>
                    <a:lnTo>
                      <a:pt x="14" y="0"/>
                    </a:lnTo>
                    <a:lnTo>
                      <a:pt x="29" y="14"/>
                    </a:lnTo>
                    <a:lnTo>
                      <a:pt x="14" y="26"/>
                    </a:lnTo>
                    <a:lnTo>
                      <a:pt x="0" y="14"/>
                    </a:lnTo>
                    <a:close/>
                  </a:path>
                </a:pathLst>
              </a:custGeom>
              <a:solidFill>
                <a:srgbClr val="814E40"/>
              </a:solidFill>
              <a:ln w="9525">
                <a:noFill/>
                <a:round/>
                <a:headEnd/>
                <a:tailEnd/>
              </a:ln>
            </p:spPr>
            <p:txBody>
              <a:bodyPr>
                <a:prstTxWarp prst="textNoShape">
                  <a:avLst/>
                </a:prstTxWarp>
              </a:bodyPr>
              <a:lstStyle/>
              <a:p>
                <a:endParaRPr lang="en-US"/>
              </a:p>
            </p:txBody>
          </p:sp>
          <p:sp>
            <p:nvSpPr>
              <p:cNvPr id="71683" name="Freeform 2163"/>
              <p:cNvSpPr>
                <a:spLocks/>
              </p:cNvSpPr>
              <p:nvPr/>
            </p:nvSpPr>
            <p:spPr bwMode="auto">
              <a:xfrm>
                <a:off x="4550" y="3821"/>
                <a:ext cx="6" cy="7"/>
              </a:xfrm>
              <a:custGeom>
                <a:avLst/>
                <a:gdLst>
                  <a:gd name="T0" fmla="*/ 0 w 32"/>
                  <a:gd name="T1" fmla="*/ 12 h 34"/>
                  <a:gd name="T2" fmla="*/ 15 w 32"/>
                  <a:gd name="T3" fmla="*/ 0 h 34"/>
                  <a:gd name="T4" fmla="*/ 32 w 32"/>
                  <a:gd name="T5" fmla="*/ 20 h 34"/>
                  <a:gd name="T6" fmla="*/ 18 w 32"/>
                  <a:gd name="T7" fmla="*/ 34 h 34"/>
                  <a:gd name="T8" fmla="*/ 0 w 32"/>
                  <a:gd name="T9" fmla="*/ 12 h 34"/>
                  <a:gd name="T10" fmla="*/ 0 60000 65536"/>
                  <a:gd name="T11" fmla="*/ 0 60000 65536"/>
                  <a:gd name="T12" fmla="*/ 0 60000 65536"/>
                  <a:gd name="T13" fmla="*/ 0 60000 65536"/>
                  <a:gd name="T14" fmla="*/ 0 60000 65536"/>
                  <a:gd name="T15" fmla="*/ 0 w 32"/>
                  <a:gd name="T16" fmla="*/ 0 h 34"/>
                  <a:gd name="T17" fmla="*/ 32 w 32"/>
                  <a:gd name="T18" fmla="*/ 34 h 34"/>
                </a:gdLst>
                <a:ahLst/>
                <a:cxnLst>
                  <a:cxn ang="T10">
                    <a:pos x="T0" y="T1"/>
                  </a:cxn>
                  <a:cxn ang="T11">
                    <a:pos x="T2" y="T3"/>
                  </a:cxn>
                  <a:cxn ang="T12">
                    <a:pos x="T4" y="T5"/>
                  </a:cxn>
                  <a:cxn ang="T13">
                    <a:pos x="T6" y="T7"/>
                  </a:cxn>
                  <a:cxn ang="T14">
                    <a:pos x="T8" y="T9"/>
                  </a:cxn>
                </a:cxnLst>
                <a:rect l="T15" t="T16" r="T17" b="T18"/>
                <a:pathLst>
                  <a:path w="32" h="34">
                    <a:moveTo>
                      <a:pt x="0" y="12"/>
                    </a:moveTo>
                    <a:lnTo>
                      <a:pt x="15" y="0"/>
                    </a:lnTo>
                    <a:lnTo>
                      <a:pt x="32" y="20"/>
                    </a:lnTo>
                    <a:lnTo>
                      <a:pt x="18" y="34"/>
                    </a:lnTo>
                    <a:lnTo>
                      <a:pt x="0" y="12"/>
                    </a:lnTo>
                    <a:close/>
                  </a:path>
                </a:pathLst>
              </a:custGeom>
              <a:solidFill>
                <a:srgbClr val="814E40"/>
              </a:solidFill>
              <a:ln w="9525">
                <a:noFill/>
                <a:round/>
                <a:headEnd/>
                <a:tailEnd/>
              </a:ln>
            </p:spPr>
            <p:txBody>
              <a:bodyPr>
                <a:prstTxWarp prst="textNoShape">
                  <a:avLst/>
                </a:prstTxWarp>
              </a:bodyPr>
              <a:lstStyle/>
              <a:p>
                <a:endParaRPr lang="en-US"/>
              </a:p>
            </p:txBody>
          </p:sp>
          <p:sp>
            <p:nvSpPr>
              <p:cNvPr id="71684" name="Freeform 2164"/>
              <p:cNvSpPr>
                <a:spLocks/>
              </p:cNvSpPr>
              <p:nvPr/>
            </p:nvSpPr>
            <p:spPr bwMode="auto">
              <a:xfrm>
                <a:off x="4554" y="3825"/>
                <a:ext cx="6" cy="8"/>
              </a:xfrm>
              <a:custGeom>
                <a:avLst/>
                <a:gdLst>
                  <a:gd name="T0" fmla="*/ 0 w 34"/>
                  <a:gd name="T1" fmla="*/ 14 h 40"/>
                  <a:gd name="T2" fmla="*/ 14 w 34"/>
                  <a:gd name="T3" fmla="*/ 0 h 40"/>
                  <a:gd name="T4" fmla="*/ 34 w 34"/>
                  <a:gd name="T5" fmla="*/ 29 h 40"/>
                  <a:gd name="T6" fmla="*/ 17 w 34"/>
                  <a:gd name="T7" fmla="*/ 40 h 40"/>
                  <a:gd name="T8" fmla="*/ 0 w 34"/>
                  <a:gd name="T9" fmla="*/ 14 h 40"/>
                  <a:gd name="T10" fmla="*/ 0 60000 65536"/>
                  <a:gd name="T11" fmla="*/ 0 60000 65536"/>
                  <a:gd name="T12" fmla="*/ 0 60000 65536"/>
                  <a:gd name="T13" fmla="*/ 0 60000 65536"/>
                  <a:gd name="T14" fmla="*/ 0 60000 65536"/>
                  <a:gd name="T15" fmla="*/ 0 w 34"/>
                  <a:gd name="T16" fmla="*/ 0 h 40"/>
                  <a:gd name="T17" fmla="*/ 34 w 34"/>
                  <a:gd name="T18" fmla="*/ 40 h 40"/>
                </a:gdLst>
                <a:ahLst/>
                <a:cxnLst>
                  <a:cxn ang="T10">
                    <a:pos x="T0" y="T1"/>
                  </a:cxn>
                  <a:cxn ang="T11">
                    <a:pos x="T2" y="T3"/>
                  </a:cxn>
                  <a:cxn ang="T12">
                    <a:pos x="T4" y="T5"/>
                  </a:cxn>
                  <a:cxn ang="T13">
                    <a:pos x="T6" y="T7"/>
                  </a:cxn>
                  <a:cxn ang="T14">
                    <a:pos x="T8" y="T9"/>
                  </a:cxn>
                </a:cxnLst>
                <a:rect l="T15" t="T16" r="T17" b="T18"/>
                <a:pathLst>
                  <a:path w="34" h="40">
                    <a:moveTo>
                      <a:pt x="0" y="14"/>
                    </a:moveTo>
                    <a:lnTo>
                      <a:pt x="14" y="0"/>
                    </a:lnTo>
                    <a:lnTo>
                      <a:pt x="34" y="29"/>
                    </a:lnTo>
                    <a:lnTo>
                      <a:pt x="17" y="40"/>
                    </a:lnTo>
                    <a:lnTo>
                      <a:pt x="0" y="14"/>
                    </a:lnTo>
                    <a:close/>
                  </a:path>
                </a:pathLst>
              </a:custGeom>
              <a:solidFill>
                <a:srgbClr val="814E40"/>
              </a:solidFill>
              <a:ln w="9525">
                <a:noFill/>
                <a:round/>
                <a:headEnd/>
                <a:tailEnd/>
              </a:ln>
            </p:spPr>
            <p:txBody>
              <a:bodyPr>
                <a:prstTxWarp prst="textNoShape">
                  <a:avLst/>
                </a:prstTxWarp>
              </a:bodyPr>
              <a:lstStyle/>
              <a:p>
                <a:endParaRPr lang="en-US"/>
              </a:p>
            </p:txBody>
          </p:sp>
          <p:sp>
            <p:nvSpPr>
              <p:cNvPr id="71685" name="Freeform 2165"/>
              <p:cNvSpPr>
                <a:spLocks/>
              </p:cNvSpPr>
              <p:nvPr/>
            </p:nvSpPr>
            <p:spPr bwMode="auto">
              <a:xfrm>
                <a:off x="4557" y="3831"/>
                <a:ext cx="6" cy="5"/>
              </a:xfrm>
              <a:custGeom>
                <a:avLst/>
                <a:gdLst>
                  <a:gd name="T0" fmla="*/ 0 w 28"/>
                  <a:gd name="T1" fmla="*/ 11 h 26"/>
                  <a:gd name="T2" fmla="*/ 17 w 28"/>
                  <a:gd name="T3" fmla="*/ 0 h 26"/>
                  <a:gd name="T4" fmla="*/ 28 w 28"/>
                  <a:gd name="T5" fmla="*/ 14 h 26"/>
                  <a:gd name="T6" fmla="*/ 11 w 28"/>
                  <a:gd name="T7" fmla="*/ 26 h 26"/>
                  <a:gd name="T8" fmla="*/ 0 w 28"/>
                  <a:gd name="T9" fmla="*/ 11 h 26"/>
                  <a:gd name="T10" fmla="*/ 0 60000 65536"/>
                  <a:gd name="T11" fmla="*/ 0 60000 65536"/>
                  <a:gd name="T12" fmla="*/ 0 60000 65536"/>
                  <a:gd name="T13" fmla="*/ 0 60000 65536"/>
                  <a:gd name="T14" fmla="*/ 0 60000 65536"/>
                  <a:gd name="T15" fmla="*/ 0 w 28"/>
                  <a:gd name="T16" fmla="*/ 0 h 26"/>
                  <a:gd name="T17" fmla="*/ 28 w 28"/>
                  <a:gd name="T18" fmla="*/ 26 h 26"/>
                </a:gdLst>
                <a:ahLst/>
                <a:cxnLst>
                  <a:cxn ang="T10">
                    <a:pos x="T0" y="T1"/>
                  </a:cxn>
                  <a:cxn ang="T11">
                    <a:pos x="T2" y="T3"/>
                  </a:cxn>
                  <a:cxn ang="T12">
                    <a:pos x="T4" y="T5"/>
                  </a:cxn>
                  <a:cxn ang="T13">
                    <a:pos x="T6" y="T7"/>
                  </a:cxn>
                  <a:cxn ang="T14">
                    <a:pos x="T8" y="T9"/>
                  </a:cxn>
                </a:cxnLst>
                <a:rect l="T15" t="T16" r="T17" b="T18"/>
                <a:pathLst>
                  <a:path w="28" h="26">
                    <a:moveTo>
                      <a:pt x="0" y="11"/>
                    </a:moveTo>
                    <a:lnTo>
                      <a:pt x="17" y="0"/>
                    </a:lnTo>
                    <a:lnTo>
                      <a:pt x="28" y="14"/>
                    </a:lnTo>
                    <a:lnTo>
                      <a:pt x="11" y="26"/>
                    </a:lnTo>
                    <a:lnTo>
                      <a:pt x="0" y="11"/>
                    </a:lnTo>
                    <a:close/>
                  </a:path>
                </a:pathLst>
              </a:custGeom>
              <a:solidFill>
                <a:srgbClr val="814E40"/>
              </a:solidFill>
              <a:ln w="9525">
                <a:noFill/>
                <a:round/>
                <a:headEnd/>
                <a:tailEnd/>
              </a:ln>
            </p:spPr>
            <p:txBody>
              <a:bodyPr>
                <a:prstTxWarp prst="textNoShape">
                  <a:avLst/>
                </a:prstTxWarp>
              </a:bodyPr>
              <a:lstStyle/>
              <a:p>
                <a:endParaRPr lang="en-US"/>
              </a:p>
            </p:txBody>
          </p:sp>
          <p:sp>
            <p:nvSpPr>
              <p:cNvPr id="71686" name="Freeform 2166"/>
              <p:cNvSpPr>
                <a:spLocks/>
              </p:cNvSpPr>
              <p:nvPr/>
            </p:nvSpPr>
            <p:spPr bwMode="auto">
              <a:xfrm>
                <a:off x="4559" y="3834"/>
                <a:ext cx="6" cy="5"/>
              </a:xfrm>
              <a:custGeom>
                <a:avLst/>
                <a:gdLst>
                  <a:gd name="T0" fmla="*/ 0 w 30"/>
                  <a:gd name="T1" fmla="*/ 12 h 29"/>
                  <a:gd name="T2" fmla="*/ 17 w 30"/>
                  <a:gd name="T3" fmla="*/ 0 h 29"/>
                  <a:gd name="T4" fmla="*/ 30 w 30"/>
                  <a:gd name="T5" fmla="*/ 18 h 29"/>
                  <a:gd name="T6" fmla="*/ 15 w 30"/>
                  <a:gd name="T7" fmla="*/ 29 h 29"/>
                  <a:gd name="T8" fmla="*/ 0 w 30"/>
                  <a:gd name="T9" fmla="*/ 12 h 29"/>
                  <a:gd name="T10" fmla="*/ 0 60000 65536"/>
                  <a:gd name="T11" fmla="*/ 0 60000 65536"/>
                  <a:gd name="T12" fmla="*/ 0 60000 65536"/>
                  <a:gd name="T13" fmla="*/ 0 60000 65536"/>
                  <a:gd name="T14" fmla="*/ 0 60000 65536"/>
                  <a:gd name="T15" fmla="*/ 0 w 30"/>
                  <a:gd name="T16" fmla="*/ 0 h 29"/>
                  <a:gd name="T17" fmla="*/ 30 w 30"/>
                  <a:gd name="T18" fmla="*/ 29 h 29"/>
                </a:gdLst>
                <a:ahLst/>
                <a:cxnLst>
                  <a:cxn ang="T10">
                    <a:pos x="T0" y="T1"/>
                  </a:cxn>
                  <a:cxn ang="T11">
                    <a:pos x="T2" y="T3"/>
                  </a:cxn>
                  <a:cxn ang="T12">
                    <a:pos x="T4" y="T5"/>
                  </a:cxn>
                  <a:cxn ang="T13">
                    <a:pos x="T6" y="T7"/>
                  </a:cxn>
                  <a:cxn ang="T14">
                    <a:pos x="T8" y="T9"/>
                  </a:cxn>
                </a:cxnLst>
                <a:rect l="T15" t="T16" r="T17" b="T18"/>
                <a:pathLst>
                  <a:path w="30" h="29">
                    <a:moveTo>
                      <a:pt x="0" y="12"/>
                    </a:moveTo>
                    <a:lnTo>
                      <a:pt x="17" y="0"/>
                    </a:lnTo>
                    <a:lnTo>
                      <a:pt x="30" y="18"/>
                    </a:lnTo>
                    <a:lnTo>
                      <a:pt x="15" y="29"/>
                    </a:lnTo>
                    <a:lnTo>
                      <a:pt x="0" y="12"/>
                    </a:lnTo>
                    <a:close/>
                  </a:path>
                </a:pathLst>
              </a:custGeom>
              <a:solidFill>
                <a:srgbClr val="814E40"/>
              </a:solidFill>
              <a:ln w="9525">
                <a:noFill/>
                <a:round/>
                <a:headEnd/>
                <a:tailEnd/>
              </a:ln>
            </p:spPr>
            <p:txBody>
              <a:bodyPr>
                <a:prstTxWarp prst="textNoShape">
                  <a:avLst/>
                </a:prstTxWarp>
              </a:bodyPr>
              <a:lstStyle/>
              <a:p>
                <a:endParaRPr lang="en-US"/>
              </a:p>
            </p:txBody>
          </p:sp>
          <p:sp>
            <p:nvSpPr>
              <p:cNvPr id="71687" name="Freeform 2167"/>
              <p:cNvSpPr>
                <a:spLocks/>
              </p:cNvSpPr>
              <p:nvPr/>
            </p:nvSpPr>
            <p:spPr bwMode="auto">
              <a:xfrm>
                <a:off x="4562" y="3837"/>
                <a:ext cx="6" cy="7"/>
              </a:xfrm>
              <a:custGeom>
                <a:avLst/>
                <a:gdLst>
                  <a:gd name="T0" fmla="*/ 0 w 29"/>
                  <a:gd name="T1" fmla="*/ 11 h 32"/>
                  <a:gd name="T2" fmla="*/ 15 w 29"/>
                  <a:gd name="T3" fmla="*/ 0 h 32"/>
                  <a:gd name="T4" fmla="*/ 29 w 29"/>
                  <a:gd name="T5" fmla="*/ 19 h 32"/>
                  <a:gd name="T6" fmla="*/ 15 w 29"/>
                  <a:gd name="T7" fmla="*/ 32 h 32"/>
                  <a:gd name="T8" fmla="*/ 0 w 29"/>
                  <a:gd name="T9" fmla="*/ 11 h 32"/>
                  <a:gd name="T10" fmla="*/ 0 60000 65536"/>
                  <a:gd name="T11" fmla="*/ 0 60000 65536"/>
                  <a:gd name="T12" fmla="*/ 0 60000 65536"/>
                  <a:gd name="T13" fmla="*/ 0 60000 65536"/>
                  <a:gd name="T14" fmla="*/ 0 60000 65536"/>
                  <a:gd name="T15" fmla="*/ 0 w 29"/>
                  <a:gd name="T16" fmla="*/ 0 h 32"/>
                  <a:gd name="T17" fmla="*/ 29 w 29"/>
                  <a:gd name="T18" fmla="*/ 32 h 32"/>
                </a:gdLst>
                <a:ahLst/>
                <a:cxnLst>
                  <a:cxn ang="T10">
                    <a:pos x="T0" y="T1"/>
                  </a:cxn>
                  <a:cxn ang="T11">
                    <a:pos x="T2" y="T3"/>
                  </a:cxn>
                  <a:cxn ang="T12">
                    <a:pos x="T4" y="T5"/>
                  </a:cxn>
                  <a:cxn ang="T13">
                    <a:pos x="T6" y="T7"/>
                  </a:cxn>
                  <a:cxn ang="T14">
                    <a:pos x="T8" y="T9"/>
                  </a:cxn>
                </a:cxnLst>
                <a:rect l="T15" t="T16" r="T17" b="T18"/>
                <a:pathLst>
                  <a:path w="29" h="32">
                    <a:moveTo>
                      <a:pt x="0" y="11"/>
                    </a:moveTo>
                    <a:lnTo>
                      <a:pt x="15" y="0"/>
                    </a:lnTo>
                    <a:lnTo>
                      <a:pt x="29" y="19"/>
                    </a:lnTo>
                    <a:lnTo>
                      <a:pt x="15" y="32"/>
                    </a:lnTo>
                    <a:lnTo>
                      <a:pt x="0" y="11"/>
                    </a:lnTo>
                    <a:close/>
                  </a:path>
                </a:pathLst>
              </a:custGeom>
              <a:solidFill>
                <a:srgbClr val="814E40"/>
              </a:solidFill>
              <a:ln w="9525">
                <a:noFill/>
                <a:round/>
                <a:headEnd/>
                <a:tailEnd/>
              </a:ln>
            </p:spPr>
            <p:txBody>
              <a:bodyPr>
                <a:prstTxWarp prst="textNoShape">
                  <a:avLst/>
                </a:prstTxWarp>
              </a:bodyPr>
              <a:lstStyle/>
              <a:p>
                <a:endParaRPr lang="en-US"/>
              </a:p>
            </p:txBody>
          </p:sp>
          <p:sp>
            <p:nvSpPr>
              <p:cNvPr id="71688" name="Freeform 2168"/>
              <p:cNvSpPr>
                <a:spLocks/>
              </p:cNvSpPr>
              <p:nvPr/>
            </p:nvSpPr>
            <p:spPr bwMode="auto">
              <a:xfrm>
                <a:off x="4565" y="3841"/>
                <a:ext cx="6" cy="6"/>
              </a:xfrm>
              <a:custGeom>
                <a:avLst/>
                <a:gdLst>
                  <a:gd name="T0" fmla="*/ 0 w 31"/>
                  <a:gd name="T1" fmla="*/ 13 h 32"/>
                  <a:gd name="T2" fmla="*/ 14 w 31"/>
                  <a:gd name="T3" fmla="*/ 0 h 32"/>
                  <a:gd name="T4" fmla="*/ 31 w 31"/>
                  <a:gd name="T5" fmla="*/ 21 h 32"/>
                  <a:gd name="T6" fmla="*/ 14 w 31"/>
                  <a:gd name="T7" fmla="*/ 32 h 32"/>
                  <a:gd name="T8" fmla="*/ 0 w 31"/>
                  <a:gd name="T9" fmla="*/ 13 h 32"/>
                  <a:gd name="T10" fmla="*/ 0 60000 65536"/>
                  <a:gd name="T11" fmla="*/ 0 60000 65536"/>
                  <a:gd name="T12" fmla="*/ 0 60000 65536"/>
                  <a:gd name="T13" fmla="*/ 0 60000 65536"/>
                  <a:gd name="T14" fmla="*/ 0 60000 65536"/>
                  <a:gd name="T15" fmla="*/ 0 w 31"/>
                  <a:gd name="T16" fmla="*/ 0 h 32"/>
                  <a:gd name="T17" fmla="*/ 31 w 31"/>
                  <a:gd name="T18" fmla="*/ 32 h 32"/>
                </a:gdLst>
                <a:ahLst/>
                <a:cxnLst>
                  <a:cxn ang="T10">
                    <a:pos x="T0" y="T1"/>
                  </a:cxn>
                  <a:cxn ang="T11">
                    <a:pos x="T2" y="T3"/>
                  </a:cxn>
                  <a:cxn ang="T12">
                    <a:pos x="T4" y="T5"/>
                  </a:cxn>
                  <a:cxn ang="T13">
                    <a:pos x="T6" y="T7"/>
                  </a:cxn>
                  <a:cxn ang="T14">
                    <a:pos x="T8" y="T9"/>
                  </a:cxn>
                </a:cxnLst>
                <a:rect l="T15" t="T16" r="T17" b="T18"/>
                <a:pathLst>
                  <a:path w="31" h="32">
                    <a:moveTo>
                      <a:pt x="0" y="13"/>
                    </a:moveTo>
                    <a:lnTo>
                      <a:pt x="14" y="0"/>
                    </a:lnTo>
                    <a:lnTo>
                      <a:pt x="31" y="21"/>
                    </a:lnTo>
                    <a:lnTo>
                      <a:pt x="14" y="32"/>
                    </a:lnTo>
                    <a:lnTo>
                      <a:pt x="0" y="13"/>
                    </a:lnTo>
                    <a:close/>
                  </a:path>
                </a:pathLst>
              </a:custGeom>
              <a:solidFill>
                <a:srgbClr val="814E40"/>
              </a:solidFill>
              <a:ln w="9525">
                <a:noFill/>
                <a:round/>
                <a:headEnd/>
                <a:tailEnd/>
              </a:ln>
            </p:spPr>
            <p:txBody>
              <a:bodyPr>
                <a:prstTxWarp prst="textNoShape">
                  <a:avLst/>
                </a:prstTxWarp>
              </a:bodyPr>
              <a:lstStyle/>
              <a:p>
                <a:endParaRPr lang="en-US"/>
              </a:p>
            </p:txBody>
          </p:sp>
          <p:sp>
            <p:nvSpPr>
              <p:cNvPr id="71689" name="Freeform 2169"/>
              <p:cNvSpPr>
                <a:spLocks/>
              </p:cNvSpPr>
              <p:nvPr/>
            </p:nvSpPr>
            <p:spPr bwMode="auto">
              <a:xfrm>
                <a:off x="4568" y="3845"/>
                <a:ext cx="10" cy="11"/>
              </a:xfrm>
              <a:custGeom>
                <a:avLst/>
                <a:gdLst>
                  <a:gd name="T0" fmla="*/ 0 w 48"/>
                  <a:gd name="T1" fmla="*/ 11 h 54"/>
                  <a:gd name="T2" fmla="*/ 17 w 48"/>
                  <a:gd name="T3" fmla="*/ 0 h 54"/>
                  <a:gd name="T4" fmla="*/ 48 w 48"/>
                  <a:gd name="T5" fmla="*/ 43 h 54"/>
                  <a:gd name="T6" fmla="*/ 35 w 48"/>
                  <a:gd name="T7" fmla="*/ 54 h 54"/>
                  <a:gd name="T8" fmla="*/ 0 w 48"/>
                  <a:gd name="T9" fmla="*/ 11 h 54"/>
                  <a:gd name="T10" fmla="*/ 0 60000 65536"/>
                  <a:gd name="T11" fmla="*/ 0 60000 65536"/>
                  <a:gd name="T12" fmla="*/ 0 60000 65536"/>
                  <a:gd name="T13" fmla="*/ 0 60000 65536"/>
                  <a:gd name="T14" fmla="*/ 0 60000 65536"/>
                  <a:gd name="T15" fmla="*/ 0 w 48"/>
                  <a:gd name="T16" fmla="*/ 0 h 54"/>
                  <a:gd name="T17" fmla="*/ 48 w 48"/>
                  <a:gd name="T18" fmla="*/ 54 h 54"/>
                </a:gdLst>
                <a:ahLst/>
                <a:cxnLst>
                  <a:cxn ang="T10">
                    <a:pos x="T0" y="T1"/>
                  </a:cxn>
                  <a:cxn ang="T11">
                    <a:pos x="T2" y="T3"/>
                  </a:cxn>
                  <a:cxn ang="T12">
                    <a:pos x="T4" y="T5"/>
                  </a:cxn>
                  <a:cxn ang="T13">
                    <a:pos x="T6" y="T7"/>
                  </a:cxn>
                  <a:cxn ang="T14">
                    <a:pos x="T8" y="T9"/>
                  </a:cxn>
                </a:cxnLst>
                <a:rect l="T15" t="T16" r="T17" b="T18"/>
                <a:pathLst>
                  <a:path w="48" h="54">
                    <a:moveTo>
                      <a:pt x="0" y="11"/>
                    </a:moveTo>
                    <a:lnTo>
                      <a:pt x="17" y="0"/>
                    </a:lnTo>
                    <a:lnTo>
                      <a:pt x="48" y="43"/>
                    </a:lnTo>
                    <a:lnTo>
                      <a:pt x="35" y="54"/>
                    </a:lnTo>
                    <a:lnTo>
                      <a:pt x="0" y="11"/>
                    </a:lnTo>
                    <a:close/>
                  </a:path>
                </a:pathLst>
              </a:custGeom>
              <a:solidFill>
                <a:srgbClr val="814E40"/>
              </a:solidFill>
              <a:ln w="9525">
                <a:noFill/>
                <a:round/>
                <a:headEnd/>
                <a:tailEnd/>
              </a:ln>
            </p:spPr>
            <p:txBody>
              <a:bodyPr>
                <a:prstTxWarp prst="textNoShape">
                  <a:avLst/>
                </a:prstTxWarp>
              </a:bodyPr>
              <a:lstStyle/>
              <a:p>
                <a:endParaRPr lang="en-US"/>
              </a:p>
            </p:txBody>
          </p:sp>
          <p:sp>
            <p:nvSpPr>
              <p:cNvPr id="71690" name="Freeform 2170"/>
              <p:cNvSpPr>
                <a:spLocks/>
              </p:cNvSpPr>
              <p:nvPr/>
            </p:nvSpPr>
            <p:spPr bwMode="auto">
              <a:xfrm>
                <a:off x="4575" y="3854"/>
                <a:ext cx="10" cy="11"/>
              </a:xfrm>
              <a:custGeom>
                <a:avLst/>
                <a:gdLst>
                  <a:gd name="T0" fmla="*/ 0 w 51"/>
                  <a:gd name="T1" fmla="*/ 11 h 57"/>
                  <a:gd name="T2" fmla="*/ 13 w 51"/>
                  <a:gd name="T3" fmla="*/ 0 h 57"/>
                  <a:gd name="T4" fmla="*/ 51 w 51"/>
                  <a:gd name="T5" fmla="*/ 46 h 57"/>
                  <a:gd name="T6" fmla="*/ 34 w 51"/>
                  <a:gd name="T7" fmla="*/ 57 h 57"/>
                  <a:gd name="T8" fmla="*/ 0 w 51"/>
                  <a:gd name="T9" fmla="*/ 11 h 57"/>
                  <a:gd name="T10" fmla="*/ 0 60000 65536"/>
                  <a:gd name="T11" fmla="*/ 0 60000 65536"/>
                  <a:gd name="T12" fmla="*/ 0 60000 65536"/>
                  <a:gd name="T13" fmla="*/ 0 60000 65536"/>
                  <a:gd name="T14" fmla="*/ 0 60000 65536"/>
                  <a:gd name="T15" fmla="*/ 0 w 51"/>
                  <a:gd name="T16" fmla="*/ 0 h 57"/>
                  <a:gd name="T17" fmla="*/ 51 w 51"/>
                  <a:gd name="T18" fmla="*/ 57 h 57"/>
                </a:gdLst>
                <a:ahLst/>
                <a:cxnLst>
                  <a:cxn ang="T10">
                    <a:pos x="T0" y="T1"/>
                  </a:cxn>
                  <a:cxn ang="T11">
                    <a:pos x="T2" y="T3"/>
                  </a:cxn>
                  <a:cxn ang="T12">
                    <a:pos x="T4" y="T5"/>
                  </a:cxn>
                  <a:cxn ang="T13">
                    <a:pos x="T6" y="T7"/>
                  </a:cxn>
                  <a:cxn ang="T14">
                    <a:pos x="T8" y="T9"/>
                  </a:cxn>
                </a:cxnLst>
                <a:rect l="T15" t="T16" r="T17" b="T18"/>
                <a:pathLst>
                  <a:path w="51" h="57">
                    <a:moveTo>
                      <a:pt x="0" y="11"/>
                    </a:moveTo>
                    <a:lnTo>
                      <a:pt x="13" y="0"/>
                    </a:lnTo>
                    <a:lnTo>
                      <a:pt x="51" y="46"/>
                    </a:lnTo>
                    <a:lnTo>
                      <a:pt x="34" y="57"/>
                    </a:lnTo>
                    <a:lnTo>
                      <a:pt x="0" y="11"/>
                    </a:lnTo>
                    <a:close/>
                  </a:path>
                </a:pathLst>
              </a:custGeom>
              <a:solidFill>
                <a:srgbClr val="814E40"/>
              </a:solidFill>
              <a:ln w="9525">
                <a:noFill/>
                <a:round/>
                <a:headEnd/>
                <a:tailEnd/>
              </a:ln>
            </p:spPr>
            <p:txBody>
              <a:bodyPr>
                <a:prstTxWarp prst="textNoShape">
                  <a:avLst/>
                </a:prstTxWarp>
              </a:bodyPr>
              <a:lstStyle/>
              <a:p>
                <a:endParaRPr lang="en-US"/>
              </a:p>
            </p:txBody>
          </p:sp>
          <p:sp>
            <p:nvSpPr>
              <p:cNvPr id="71691" name="Freeform 2171"/>
              <p:cNvSpPr>
                <a:spLocks/>
              </p:cNvSpPr>
              <p:nvPr/>
            </p:nvSpPr>
            <p:spPr bwMode="auto">
              <a:xfrm>
                <a:off x="4582" y="3863"/>
                <a:ext cx="18" cy="21"/>
              </a:xfrm>
              <a:custGeom>
                <a:avLst/>
                <a:gdLst>
                  <a:gd name="T0" fmla="*/ 0 w 93"/>
                  <a:gd name="T1" fmla="*/ 11 h 107"/>
                  <a:gd name="T2" fmla="*/ 17 w 93"/>
                  <a:gd name="T3" fmla="*/ 0 h 107"/>
                  <a:gd name="T4" fmla="*/ 93 w 93"/>
                  <a:gd name="T5" fmla="*/ 92 h 107"/>
                  <a:gd name="T6" fmla="*/ 75 w 93"/>
                  <a:gd name="T7" fmla="*/ 107 h 107"/>
                  <a:gd name="T8" fmla="*/ 0 w 93"/>
                  <a:gd name="T9" fmla="*/ 11 h 107"/>
                  <a:gd name="T10" fmla="*/ 0 60000 65536"/>
                  <a:gd name="T11" fmla="*/ 0 60000 65536"/>
                  <a:gd name="T12" fmla="*/ 0 60000 65536"/>
                  <a:gd name="T13" fmla="*/ 0 60000 65536"/>
                  <a:gd name="T14" fmla="*/ 0 60000 65536"/>
                  <a:gd name="T15" fmla="*/ 0 w 93"/>
                  <a:gd name="T16" fmla="*/ 0 h 107"/>
                  <a:gd name="T17" fmla="*/ 93 w 93"/>
                  <a:gd name="T18" fmla="*/ 107 h 107"/>
                </a:gdLst>
                <a:ahLst/>
                <a:cxnLst>
                  <a:cxn ang="T10">
                    <a:pos x="T0" y="T1"/>
                  </a:cxn>
                  <a:cxn ang="T11">
                    <a:pos x="T2" y="T3"/>
                  </a:cxn>
                  <a:cxn ang="T12">
                    <a:pos x="T4" y="T5"/>
                  </a:cxn>
                  <a:cxn ang="T13">
                    <a:pos x="T6" y="T7"/>
                  </a:cxn>
                  <a:cxn ang="T14">
                    <a:pos x="T8" y="T9"/>
                  </a:cxn>
                </a:cxnLst>
                <a:rect l="T15" t="T16" r="T17" b="T18"/>
                <a:pathLst>
                  <a:path w="93" h="107">
                    <a:moveTo>
                      <a:pt x="0" y="11"/>
                    </a:moveTo>
                    <a:lnTo>
                      <a:pt x="17" y="0"/>
                    </a:lnTo>
                    <a:lnTo>
                      <a:pt x="93" y="92"/>
                    </a:lnTo>
                    <a:lnTo>
                      <a:pt x="75" y="107"/>
                    </a:lnTo>
                    <a:lnTo>
                      <a:pt x="0" y="11"/>
                    </a:lnTo>
                    <a:close/>
                  </a:path>
                </a:pathLst>
              </a:custGeom>
              <a:solidFill>
                <a:srgbClr val="814E40"/>
              </a:solidFill>
              <a:ln w="9525">
                <a:noFill/>
                <a:round/>
                <a:headEnd/>
                <a:tailEnd/>
              </a:ln>
            </p:spPr>
            <p:txBody>
              <a:bodyPr>
                <a:prstTxWarp prst="textNoShape">
                  <a:avLst/>
                </a:prstTxWarp>
              </a:bodyPr>
              <a:lstStyle/>
              <a:p>
                <a:endParaRPr lang="en-US"/>
              </a:p>
            </p:txBody>
          </p:sp>
          <p:sp>
            <p:nvSpPr>
              <p:cNvPr id="71692" name="Freeform 2172"/>
              <p:cNvSpPr>
                <a:spLocks/>
              </p:cNvSpPr>
              <p:nvPr/>
            </p:nvSpPr>
            <p:spPr bwMode="auto">
              <a:xfrm>
                <a:off x="4597" y="3881"/>
                <a:ext cx="18" cy="22"/>
              </a:xfrm>
              <a:custGeom>
                <a:avLst/>
                <a:gdLst>
                  <a:gd name="T0" fmla="*/ 0 w 93"/>
                  <a:gd name="T1" fmla="*/ 15 h 107"/>
                  <a:gd name="T2" fmla="*/ 18 w 93"/>
                  <a:gd name="T3" fmla="*/ 0 h 107"/>
                  <a:gd name="T4" fmla="*/ 93 w 93"/>
                  <a:gd name="T5" fmla="*/ 95 h 107"/>
                  <a:gd name="T6" fmla="*/ 74 w 93"/>
                  <a:gd name="T7" fmla="*/ 107 h 107"/>
                  <a:gd name="T8" fmla="*/ 0 w 93"/>
                  <a:gd name="T9" fmla="*/ 15 h 107"/>
                  <a:gd name="T10" fmla="*/ 0 60000 65536"/>
                  <a:gd name="T11" fmla="*/ 0 60000 65536"/>
                  <a:gd name="T12" fmla="*/ 0 60000 65536"/>
                  <a:gd name="T13" fmla="*/ 0 60000 65536"/>
                  <a:gd name="T14" fmla="*/ 0 60000 65536"/>
                  <a:gd name="T15" fmla="*/ 0 w 93"/>
                  <a:gd name="T16" fmla="*/ 0 h 107"/>
                  <a:gd name="T17" fmla="*/ 93 w 93"/>
                  <a:gd name="T18" fmla="*/ 107 h 107"/>
                </a:gdLst>
                <a:ahLst/>
                <a:cxnLst>
                  <a:cxn ang="T10">
                    <a:pos x="T0" y="T1"/>
                  </a:cxn>
                  <a:cxn ang="T11">
                    <a:pos x="T2" y="T3"/>
                  </a:cxn>
                  <a:cxn ang="T12">
                    <a:pos x="T4" y="T5"/>
                  </a:cxn>
                  <a:cxn ang="T13">
                    <a:pos x="T6" y="T7"/>
                  </a:cxn>
                  <a:cxn ang="T14">
                    <a:pos x="T8" y="T9"/>
                  </a:cxn>
                </a:cxnLst>
                <a:rect l="T15" t="T16" r="T17" b="T18"/>
                <a:pathLst>
                  <a:path w="93" h="107">
                    <a:moveTo>
                      <a:pt x="0" y="15"/>
                    </a:moveTo>
                    <a:lnTo>
                      <a:pt x="18" y="0"/>
                    </a:lnTo>
                    <a:lnTo>
                      <a:pt x="93" y="95"/>
                    </a:lnTo>
                    <a:lnTo>
                      <a:pt x="74" y="107"/>
                    </a:lnTo>
                    <a:lnTo>
                      <a:pt x="0" y="15"/>
                    </a:lnTo>
                    <a:close/>
                  </a:path>
                </a:pathLst>
              </a:custGeom>
              <a:solidFill>
                <a:srgbClr val="814E40"/>
              </a:solidFill>
              <a:ln w="9525">
                <a:noFill/>
                <a:round/>
                <a:headEnd/>
                <a:tailEnd/>
              </a:ln>
            </p:spPr>
            <p:txBody>
              <a:bodyPr>
                <a:prstTxWarp prst="textNoShape">
                  <a:avLst/>
                </a:prstTxWarp>
              </a:bodyPr>
              <a:lstStyle/>
              <a:p>
                <a:endParaRPr lang="en-US"/>
              </a:p>
            </p:txBody>
          </p:sp>
          <p:sp>
            <p:nvSpPr>
              <p:cNvPr id="71693" name="Freeform 2173"/>
              <p:cNvSpPr>
                <a:spLocks/>
              </p:cNvSpPr>
              <p:nvPr/>
            </p:nvSpPr>
            <p:spPr bwMode="auto">
              <a:xfrm>
                <a:off x="4612" y="3900"/>
                <a:ext cx="10" cy="12"/>
              </a:xfrm>
              <a:custGeom>
                <a:avLst/>
                <a:gdLst>
                  <a:gd name="T0" fmla="*/ 0 w 53"/>
                  <a:gd name="T1" fmla="*/ 12 h 58"/>
                  <a:gd name="T2" fmla="*/ 19 w 53"/>
                  <a:gd name="T3" fmla="*/ 0 h 58"/>
                  <a:gd name="T4" fmla="*/ 53 w 53"/>
                  <a:gd name="T5" fmla="*/ 43 h 58"/>
                  <a:gd name="T6" fmla="*/ 38 w 53"/>
                  <a:gd name="T7" fmla="*/ 58 h 58"/>
                  <a:gd name="T8" fmla="*/ 38 w 53"/>
                  <a:gd name="T9" fmla="*/ 55 h 58"/>
                  <a:gd name="T10" fmla="*/ 0 w 53"/>
                  <a:gd name="T11" fmla="*/ 12 h 58"/>
                  <a:gd name="T12" fmla="*/ 0 60000 65536"/>
                  <a:gd name="T13" fmla="*/ 0 60000 65536"/>
                  <a:gd name="T14" fmla="*/ 0 60000 65536"/>
                  <a:gd name="T15" fmla="*/ 0 60000 65536"/>
                  <a:gd name="T16" fmla="*/ 0 60000 65536"/>
                  <a:gd name="T17" fmla="*/ 0 60000 65536"/>
                  <a:gd name="T18" fmla="*/ 0 w 53"/>
                  <a:gd name="T19" fmla="*/ 0 h 58"/>
                  <a:gd name="T20" fmla="*/ 53 w 53"/>
                  <a:gd name="T21" fmla="*/ 58 h 58"/>
                </a:gdLst>
                <a:ahLst/>
                <a:cxnLst>
                  <a:cxn ang="T12">
                    <a:pos x="T0" y="T1"/>
                  </a:cxn>
                  <a:cxn ang="T13">
                    <a:pos x="T2" y="T3"/>
                  </a:cxn>
                  <a:cxn ang="T14">
                    <a:pos x="T4" y="T5"/>
                  </a:cxn>
                  <a:cxn ang="T15">
                    <a:pos x="T6" y="T7"/>
                  </a:cxn>
                  <a:cxn ang="T16">
                    <a:pos x="T8" y="T9"/>
                  </a:cxn>
                  <a:cxn ang="T17">
                    <a:pos x="T10" y="T11"/>
                  </a:cxn>
                </a:cxnLst>
                <a:rect l="T18" t="T19" r="T20" b="T21"/>
                <a:pathLst>
                  <a:path w="53" h="58">
                    <a:moveTo>
                      <a:pt x="0" y="12"/>
                    </a:moveTo>
                    <a:lnTo>
                      <a:pt x="19" y="0"/>
                    </a:lnTo>
                    <a:lnTo>
                      <a:pt x="53" y="43"/>
                    </a:lnTo>
                    <a:lnTo>
                      <a:pt x="38" y="58"/>
                    </a:lnTo>
                    <a:lnTo>
                      <a:pt x="38" y="55"/>
                    </a:lnTo>
                    <a:lnTo>
                      <a:pt x="0" y="12"/>
                    </a:lnTo>
                    <a:close/>
                  </a:path>
                </a:pathLst>
              </a:custGeom>
              <a:solidFill>
                <a:srgbClr val="814E40"/>
              </a:solidFill>
              <a:ln w="9525">
                <a:noFill/>
                <a:round/>
                <a:headEnd/>
                <a:tailEnd/>
              </a:ln>
            </p:spPr>
            <p:txBody>
              <a:bodyPr>
                <a:prstTxWarp prst="textNoShape">
                  <a:avLst/>
                </a:prstTxWarp>
              </a:bodyPr>
              <a:lstStyle/>
              <a:p>
                <a:endParaRPr lang="en-US"/>
              </a:p>
            </p:txBody>
          </p:sp>
          <p:sp>
            <p:nvSpPr>
              <p:cNvPr id="71694" name="Freeform 2174"/>
              <p:cNvSpPr>
                <a:spLocks/>
              </p:cNvSpPr>
              <p:nvPr/>
            </p:nvSpPr>
            <p:spPr bwMode="auto">
              <a:xfrm>
                <a:off x="4619" y="3909"/>
                <a:ext cx="11" cy="11"/>
              </a:xfrm>
              <a:custGeom>
                <a:avLst/>
                <a:gdLst>
                  <a:gd name="T0" fmla="*/ 0 w 52"/>
                  <a:gd name="T1" fmla="*/ 15 h 55"/>
                  <a:gd name="T2" fmla="*/ 15 w 52"/>
                  <a:gd name="T3" fmla="*/ 0 h 55"/>
                  <a:gd name="T4" fmla="*/ 52 w 52"/>
                  <a:gd name="T5" fmla="*/ 43 h 55"/>
                  <a:gd name="T6" fmla="*/ 35 w 52"/>
                  <a:gd name="T7" fmla="*/ 55 h 55"/>
                  <a:gd name="T8" fmla="*/ 0 w 52"/>
                  <a:gd name="T9" fmla="*/ 15 h 55"/>
                  <a:gd name="T10" fmla="*/ 0 60000 65536"/>
                  <a:gd name="T11" fmla="*/ 0 60000 65536"/>
                  <a:gd name="T12" fmla="*/ 0 60000 65536"/>
                  <a:gd name="T13" fmla="*/ 0 60000 65536"/>
                  <a:gd name="T14" fmla="*/ 0 60000 65536"/>
                  <a:gd name="T15" fmla="*/ 0 w 52"/>
                  <a:gd name="T16" fmla="*/ 0 h 55"/>
                  <a:gd name="T17" fmla="*/ 52 w 52"/>
                  <a:gd name="T18" fmla="*/ 55 h 55"/>
                </a:gdLst>
                <a:ahLst/>
                <a:cxnLst>
                  <a:cxn ang="T10">
                    <a:pos x="T0" y="T1"/>
                  </a:cxn>
                  <a:cxn ang="T11">
                    <a:pos x="T2" y="T3"/>
                  </a:cxn>
                  <a:cxn ang="T12">
                    <a:pos x="T4" y="T5"/>
                  </a:cxn>
                  <a:cxn ang="T13">
                    <a:pos x="T6" y="T7"/>
                  </a:cxn>
                  <a:cxn ang="T14">
                    <a:pos x="T8" y="T9"/>
                  </a:cxn>
                </a:cxnLst>
                <a:rect l="T15" t="T16" r="T17" b="T18"/>
                <a:pathLst>
                  <a:path w="52" h="55">
                    <a:moveTo>
                      <a:pt x="0" y="15"/>
                    </a:moveTo>
                    <a:lnTo>
                      <a:pt x="15" y="0"/>
                    </a:lnTo>
                    <a:lnTo>
                      <a:pt x="52" y="43"/>
                    </a:lnTo>
                    <a:lnTo>
                      <a:pt x="35" y="55"/>
                    </a:lnTo>
                    <a:lnTo>
                      <a:pt x="0" y="15"/>
                    </a:lnTo>
                    <a:close/>
                  </a:path>
                </a:pathLst>
              </a:custGeom>
              <a:solidFill>
                <a:srgbClr val="814E40"/>
              </a:solidFill>
              <a:ln w="9525">
                <a:noFill/>
                <a:round/>
                <a:headEnd/>
                <a:tailEnd/>
              </a:ln>
            </p:spPr>
            <p:txBody>
              <a:bodyPr>
                <a:prstTxWarp prst="textNoShape">
                  <a:avLst/>
                </a:prstTxWarp>
              </a:bodyPr>
              <a:lstStyle/>
              <a:p>
                <a:endParaRPr lang="en-US"/>
              </a:p>
            </p:txBody>
          </p:sp>
          <p:sp>
            <p:nvSpPr>
              <p:cNvPr id="71695" name="Freeform 2175"/>
              <p:cNvSpPr>
                <a:spLocks/>
              </p:cNvSpPr>
              <p:nvPr/>
            </p:nvSpPr>
            <p:spPr bwMode="auto">
              <a:xfrm>
                <a:off x="4626" y="3918"/>
                <a:ext cx="10" cy="10"/>
              </a:xfrm>
              <a:custGeom>
                <a:avLst/>
                <a:gdLst>
                  <a:gd name="T0" fmla="*/ 0 w 49"/>
                  <a:gd name="T1" fmla="*/ 12 h 52"/>
                  <a:gd name="T2" fmla="*/ 17 w 49"/>
                  <a:gd name="T3" fmla="*/ 0 h 52"/>
                  <a:gd name="T4" fmla="*/ 49 w 49"/>
                  <a:gd name="T5" fmla="*/ 41 h 52"/>
                  <a:gd name="T6" fmla="*/ 34 w 49"/>
                  <a:gd name="T7" fmla="*/ 52 h 52"/>
                  <a:gd name="T8" fmla="*/ 0 w 49"/>
                  <a:gd name="T9" fmla="*/ 12 h 52"/>
                  <a:gd name="T10" fmla="*/ 0 60000 65536"/>
                  <a:gd name="T11" fmla="*/ 0 60000 65536"/>
                  <a:gd name="T12" fmla="*/ 0 60000 65536"/>
                  <a:gd name="T13" fmla="*/ 0 60000 65536"/>
                  <a:gd name="T14" fmla="*/ 0 60000 65536"/>
                  <a:gd name="T15" fmla="*/ 0 w 49"/>
                  <a:gd name="T16" fmla="*/ 0 h 52"/>
                  <a:gd name="T17" fmla="*/ 49 w 49"/>
                  <a:gd name="T18" fmla="*/ 52 h 52"/>
                </a:gdLst>
                <a:ahLst/>
                <a:cxnLst>
                  <a:cxn ang="T10">
                    <a:pos x="T0" y="T1"/>
                  </a:cxn>
                  <a:cxn ang="T11">
                    <a:pos x="T2" y="T3"/>
                  </a:cxn>
                  <a:cxn ang="T12">
                    <a:pos x="T4" y="T5"/>
                  </a:cxn>
                  <a:cxn ang="T13">
                    <a:pos x="T6" y="T7"/>
                  </a:cxn>
                  <a:cxn ang="T14">
                    <a:pos x="T8" y="T9"/>
                  </a:cxn>
                </a:cxnLst>
                <a:rect l="T15" t="T16" r="T17" b="T18"/>
                <a:pathLst>
                  <a:path w="49" h="52">
                    <a:moveTo>
                      <a:pt x="0" y="12"/>
                    </a:moveTo>
                    <a:lnTo>
                      <a:pt x="17" y="0"/>
                    </a:lnTo>
                    <a:lnTo>
                      <a:pt x="49" y="41"/>
                    </a:lnTo>
                    <a:lnTo>
                      <a:pt x="34" y="52"/>
                    </a:lnTo>
                    <a:lnTo>
                      <a:pt x="0" y="12"/>
                    </a:lnTo>
                    <a:close/>
                  </a:path>
                </a:pathLst>
              </a:custGeom>
              <a:solidFill>
                <a:srgbClr val="814E40"/>
              </a:solidFill>
              <a:ln w="9525">
                <a:noFill/>
                <a:round/>
                <a:headEnd/>
                <a:tailEnd/>
              </a:ln>
            </p:spPr>
            <p:txBody>
              <a:bodyPr>
                <a:prstTxWarp prst="textNoShape">
                  <a:avLst/>
                </a:prstTxWarp>
              </a:bodyPr>
              <a:lstStyle/>
              <a:p>
                <a:endParaRPr lang="en-US"/>
              </a:p>
            </p:txBody>
          </p:sp>
          <p:sp>
            <p:nvSpPr>
              <p:cNvPr id="71696" name="Freeform 2176"/>
              <p:cNvSpPr>
                <a:spLocks/>
              </p:cNvSpPr>
              <p:nvPr/>
            </p:nvSpPr>
            <p:spPr bwMode="auto">
              <a:xfrm>
                <a:off x="4633" y="3926"/>
                <a:ext cx="9" cy="10"/>
              </a:xfrm>
              <a:custGeom>
                <a:avLst/>
                <a:gdLst>
                  <a:gd name="T0" fmla="*/ 0 w 46"/>
                  <a:gd name="T1" fmla="*/ 11 h 49"/>
                  <a:gd name="T2" fmla="*/ 15 w 46"/>
                  <a:gd name="T3" fmla="*/ 0 h 49"/>
                  <a:gd name="T4" fmla="*/ 46 w 46"/>
                  <a:gd name="T5" fmla="*/ 38 h 49"/>
                  <a:gd name="T6" fmla="*/ 29 w 46"/>
                  <a:gd name="T7" fmla="*/ 49 h 49"/>
                  <a:gd name="T8" fmla="*/ 0 w 46"/>
                  <a:gd name="T9" fmla="*/ 11 h 49"/>
                  <a:gd name="T10" fmla="*/ 0 60000 65536"/>
                  <a:gd name="T11" fmla="*/ 0 60000 65536"/>
                  <a:gd name="T12" fmla="*/ 0 60000 65536"/>
                  <a:gd name="T13" fmla="*/ 0 60000 65536"/>
                  <a:gd name="T14" fmla="*/ 0 60000 65536"/>
                  <a:gd name="T15" fmla="*/ 0 w 46"/>
                  <a:gd name="T16" fmla="*/ 0 h 49"/>
                  <a:gd name="T17" fmla="*/ 46 w 46"/>
                  <a:gd name="T18" fmla="*/ 49 h 49"/>
                </a:gdLst>
                <a:ahLst/>
                <a:cxnLst>
                  <a:cxn ang="T10">
                    <a:pos x="T0" y="T1"/>
                  </a:cxn>
                  <a:cxn ang="T11">
                    <a:pos x="T2" y="T3"/>
                  </a:cxn>
                  <a:cxn ang="T12">
                    <a:pos x="T4" y="T5"/>
                  </a:cxn>
                  <a:cxn ang="T13">
                    <a:pos x="T6" y="T7"/>
                  </a:cxn>
                  <a:cxn ang="T14">
                    <a:pos x="T8" y="T9"/>
                  </a:cxn>
                </a:cxnLst>
                <a:rect l="T15" t="T16" r="T17" b="T18"/>
                <a:pathLst>
                  <a:path w="46" h="49">
                    <a:moveTo>
                      <a:pt x="0" y="11"/>
                    </a:moveTo>
                    <a:lnTo>
                      <a:pt x="15" y="0"/>
                    </a:lnTo>
                    <a:lnTo>
                      <a:pt x="46" y="38"/>
                    </a:lnTo>
                    <a:lnTo>
                      <a:pt x="29" y="49"/>
                    </a:lnTo>
                    <a:lnTo>
                      <a:pt x="0" y="11"/>
                    </a:lnTo>
                    <a:close/>
                  </a:path>
                </a:pathLst>
              </a:custGeom>
              <a:solidFill>
                <a:srgbClr val="814E40"/>
              </a:solidFill>
              <a:ln w="9525">
                <a:noFill/>
                <a:round/>
                <a:headEnd/>
                <a:tailEnd/>
              </a:ln>
            </p:spPr>
            <p:txBody>
              <a:bodyPr>
                <a:prstTxWarp prst="textNoShape">
                  <a:avLst/>
                </a:prstTxWarp>
              </a:bodyPr>
              <a:lstStyle/>
              <a:p>
                <a:endParaRPr lang="en-US"/>
              </a:p>
            </p:txBody>
          </p:sp>
          <p:sp>
            <p:nvSpPr>
              <p:cNvPr id="71697" name="Freeform 2177"/>
              <p:cNvSpPr>
                <a:spLocks/>
              </p:cNvSpPr>
              <p:nvPr/>
            </p:nvSpPr>
            <p:spPr bwMode="auto">
              <a:xfrm>
                <a:off x="4639" y="3933"/>
                <a:ext cx="9" cy="9"/>
              </a:xfrm>
              <a:custGeom>
                <a:avLst/>
                <a:gdLst>
                  <a:gd name="T0" fmla="*/ 0 w 44"/>
                  <a:gd name="T1" fmla="*/ 11 h 43"/>
                  <a:gd name="T2" fmla="*/ 17 w 44"/>
                  <a:gd name="T3" fmla="*/ 0 h 43"/>
                  <a:gd name="T4" fmla="*/ 44 w 44"/>
                  <a:gd name="T5" fmla="*/ 31 h 43"/>
                  <a:gd name="T6" fmla="*/ 29 w 44"/>
                  <a:gd name="T7" fmla="*/ 43 h 43"/>
                  <a:gd name="T8" fmla="*/ 0 w 44"/>
                  <a:gd name="T9" fmla="*/ 11 h 43"/>
                  <a:gd name="T10" fmla="*/ 0 60000 65536"/>
                  <a:gd name="T11" fmla="*/ 0 60000 65536"/>
                  <a:gd name="T12" fmla="*/ 0 60000 65536"/>
                  <a:gd name="T13" fmla="*/ 0 60000 65536"/>
                  <a:gd name="T14" fmla="*/ 0 60000 65536"/>
                  <a:gd name="T15" fmla="*/ 0 w 44"/>
                  <a:gd name="T16" fmla="*/ 0 h 43"/>
                  <a:gd name="T17" fmla="*/ 44 w 44"/>
                  <a:gd name="T18" fmla="*/ 43 h 43"/>
                </a:gdLst>
                <a:ahLst/>
                <a:cxnLst>
                  <a:cxn ang="T10">
                    <a:pos x="T0" y="T1"/>
                  </a:cxn>
                  <a:cxn ang="T11">
                    <a:pos x="T2" y="T3"/>
                  </a:cxn>
                  <a:cxn ang="T12">
                    <a:pos x="T4" y="T5"/>
                  </a:cxn>
                  <a:cxn ang="T13">
                    <a:pos x="T6" y="T7"/>
                  </a:cxn>
                  <a:cxn ang="T14">
                    <a:pos x="T8" y="T9"/>
                  </a:cxn>
                </a:cxnLst>
                <a:rect l="T15" t="T16" r="T17" b="T18"/>
                <a:pathLst>
                  <a:path w="44" h="43">
                    <a:moveTo>
                      <a:pt x="0" y="11"/>
                    </a:moveTo>
                    <a:lnTo>
                      <a:pt x="17" y="0"/>
                    </a:lnTo>
                    <a:lnTo>
                      <a:pt x="44" y="31"/>
                    </a:lnTo>
                    <a:lnTo>
                      <a:pt x="29" y="43"/>
                    </a:lnTo>
                    <a:lnTo>
                      <a:pt x="0" y="11"/>
                    </a:lnTo>
                    <a:close/>
                  </a:path>
                </a:pathLst>
              </a:custGeom>
              <a:solidFill>
                <a:srgbClr val="814E40"/>
              </a:solidFill>
              <a:ln w="9525">
                <a:noFill/>
                <a:round/>
                <a:headEnd/>
                <a:tailEnd/>
              </a:ln>
            </p:spPr>
            <p:txBody>
              <a:bodyPr>
                <a:prstTxWarp prst="textNoShape">
                  <a:avLst/>
                </a:prstTxWarp>
              </a:bodyPr>
              <a:lstStyle/>
              <a:p>
                <a:endParaRPr lang="en-US"/>
              </a:p>
            </p:txBody>
          </p:sp>
          <p:sp>
            <p:nvSpPr>
              <p:cNvPr id="71698" name="Freeform 2178"/>
              <p:cNvSpPr>
                <a:spLocks/>
              </p:cNvSpPr>
              <p:nvPr/>
            </p:nvSpPr>
            <p:spPr bwMode="auto">
              <a:xfrm>
                <a:off x="4645" y="3940"/>
                <a:ext cx="8" cy="8"/>
              </a:xfrm>
              <a:custGeom>
                <a:avLst/>
                <a:gdLst>
                  <a:gd name="T0" fmla="*/ 0 w 41"/>
                  <a:gd name="T1" fmla="*/ 12 h 40"/>
                  <a:gd name="T2" fmla="*/ 15 w 41"/>
                  <a:gd name="T3" fmla="*/ 0 h 40"/>
                  <a:gd name="T4" fmla="*/ 41 w 41"/>
                  <a:gd name="T5" fmla="*/ 29 h 40"/>
                  <a:gd name="T6" fmla="*/ 22 w 41"/>
                  <a:gd name="T7" fmla="*/ 40 h 40"/>
                  <a:gd name="T8" fmla="*/ 0 w 41"/>
                  <a:gd name="T9" fmla="*/ 12 h 40"/>
                  <a:gd name="T10" fmla="*/ 0 60000 65536"/>
                  <a:gd name="T11" fmla="*/ 0 60000 65536"/>
                  <a:gd name="T12" fmla="*/ 0 60000 65536"/>
                  <a:gd name="T13" fmla="*/ 0 60000 65536"/>
                  <a:gd name="T14" fmla="*/ 0 60000 65536"/>
                  <a:gd name="T15" fmla="*/ 0 w 41"/>
                  <a:gd name="T16" fmla="*/ 0 h 40"/>
                  <a:gd name="T17" fmla="*/ 41 w 41"/>
                  <a:gd name="T18" fmla="*/ 40 h 40"/>
                </a:gdLst>
                <a:ahLst/>
                <a:cxnLst>
                  <a:cxn ang="T10">
                    <a:pos x="T0" y="T1"/>
                  </a:cxn>
                  <a:cxn ang="T11">
                    <a:pos x="T2" y="T3"/>
                  </a:cxn>
                  <a:cxn ang="T12">
                    <a:pos x="T4" y="T5"/>
                  </a:cxn>
                  <a:cxn ang="T13">
                    <a:pos x="T6" y="T7"/>
                  </a:cxn>
                  <a:cxn ang="T14">
                    <a:pos x="T8" y="T9"/>
                  </a:cxn>
                </a:cxnLst>
                <a:rect l="T15" t="T16" r="T17" b="T18"/>
                <a:pathLst>
                  <a:path w="41" h="40">
                    <a:moveTo>
                      <a:pt x="0" y="12"/>
                    </a:moveTo>
                    <a:lnTo>
                      <a:pt x="15" y="0"/>
                    </a:lnTo>
                    <a:lnTo>
                      <a:pt x="41" y="29"/>
                    </a:lnTo>
                    <a:lnTo>
                      <a:pt x="22" y="40"/>
                    </a:lnTo>
                    <a:lnTo>
                      <a:pt x="0" y="12"/>
                    </a:lnTo>
                    <a:close/>
                  </a:path>
                </a:pathLst>
              </a:custGeom>
              <a:solidFill>
                <a:srgbClr val="814E40"/>
              </a:solidFill>
              <a:ln w="9525">
                <a:noFill/>
                <a:round/>
                <a:headEnd/>
                <a:tailEnd/>
              </a:ln>
            </p:spPr>
            <p:txBody>
              <a:bodyPr>
                <a:prstTxWarp prst="textNoShape">
                  <a:avLst/>
                </a:prstTxWarp>
              </a:bodyPr>
              <a:lstStyle/>
              <a:p>
                <a:endParaRPr lang="en-US"/>
              </a:p>
            </p:txBody>
          </p:sp>
          <p:sp>
            <p:nvSpPr>
              <p:cNvPr id="71699" name="Freeform 2179"/>
              <p:cNvSpPr>
                <a:spLocks/>
              </p:cNvSpPr>
              <p:nvPr/>
            </p:nvSpPr>
            <p:spPr bwMode="auto">
              <a:xfrm>
                <a:off x="4649" y="3945"/>
                <a:ext cx="7" cy="7"/>
              </a:xfrm>
              <a:custGeom>
                <a:avLst/>
                <a:gdLst>
                  <a:gd name="T0" fmla="*/ 0 w 36"/>
                  <a:gd name="T1" fmla="*/ 11 h 35"/>
                  <a:gd name="T2" fmla="*/ 19 w 36"/>
                  <a:gd name="T3" fmla="*/ 0 h 35"/>
                  <a:gd name="T4" fmla="*/ 36 w 36"/>
                  <a:gd name="T5" fmla="*/ 22 h 35"/>
                  <a:gd name="T6" fmla="*/ 21 w 36"/>
                  <a:gd name="T7" fmla="*/ 35 h 35"/>
                  <a:gd name="T8" fmla="*/ 0 w 36"/>
                  <a:gd name="T9" fmla="*/ 11 h 35"/>
                  <a:gd name="T10" fmla="*/ 0 60000 65536"/>
                  <a:gd name="T11" fmla="*/ 0 60000 65536"/>
                  <a:gd name="T12" fmla="*/ 0 60000 65536"/>
                  <a:gd name="T13" fmla="*/ 0 60000 65536"/>
                  <a:gd name="T14" fmla="*/ 0 60000 65536"/>
                  <a:gd name="T15" fmla="*/ 0 w 36"/>
                  <a:gd name="T16" fmla="*/ 0 h 35"/>
                  <a:gd name="T17" fmla="*/ 36 w 36"/>
                  <a:gd name="T18" fmla="*/ 35 h 35"/>
                </a:gdLst>
                <a:ahLst/>
                <a:cxnLst>
                  <a:cxn ang="T10">
                    <a:pos x="T0" y="T1"/>
                  </a:cxn>
                  <a:cxn ang="T11">
                    <a:pos x="T2" y="T3"/>
                  </a:cxn>
                  <a:cxn ang="T12">
                    <a:pos x="T4" y="T5"/>
                  </a:cxn>
                  <a:cxn ang="T13">
                    <a:pos x="T6" y="T7"/>
                  </a:cxn>
                  <a:cxn ang="T14">
                    <a:pos x="T8" y="T9"/>
                  </a:cxn>
                </a:cxnLst>
                <a:rect l="T15" t="T16" r="T17" b="T18"/>
                <a:pathLst>
                  <a:path w="36" h="35">
                    <a:moveTo>
                      <a:pt x="0" y="11"/>
                    </a:moveTo>
                    <a:lnTo>
                      <a:pt x="19" y="0"/>
                    </a:lnTo>
                    <a:lnTo>
                      <a:pt x="36" y="22"/>
                    </a:lnTo>
                    <a:lnTo>
                      <a:pt x="21" y="35"/>
                    </a:lnTo>
                    <a:lnTo>
                      <a:pt x="0" y="11"/>
                    </a:lnTo>
                    <a:close/>
                  </a:path>
                </a:pathLst>
              </a:custGeom>
              <a:solidFill>
                <a:srgbClr val="814E40"/>
              </a:solidFill>
              <a:ln w="9525">
                <a:noFill/>
                <a:round/>
                <a:headEnd/>
                <a:tailEnd/>
              </a:ln>
            </p:spPr>
            <p:txBody>
              <a:bodyPr>
                <a:prstTxWarp prst="textNoShape">
                  <a:avLst/>
                </a:prstTxWarp>
              </a:bodyPr>
              <a:lstStyle/>
              <a:p>
                <a:endParaRPr lang="en-US"/>
              </a:p>
            </p:txBody>
          </p:sp>
          <p:sp>
            <p:nvSpPr>
              <p:cNvPr id="71700" name="Freeform 2180"/>
              <p:cNvSpPr>
                <a:spLocks/>
              </p:cNvSpPr>
              <p:nvPr/>
            </p:nvSpPr>
            <p:spPr bwMode="auto">
              <a:xfrm>
                <a:off x="4653" y="3950"/>
                <a:ext cx="5" cy="4"/>
              </a:xfrm>
              <a:custGeom>
                <a:avLst/>
                <a:gdLst>
                  <a:gd name="T0" fmla="*/ 0 w 24"/>
                  <a:gd name="T1" fmla="*/ 13 h 21"/>
                  <a:gd name="T2" fmla="*/ 15 w 24"/>
                  <a:gd name="T3" fmla="*/ 0 h 21"/>
                  <a:gd name="T4" fmla="*/ 24 w 24"/>
                  <a:gd name="T5" fmla="*/ 9 h 21"/>
                  <a:gd name="T6" fmla="*/ 9 w 24"/>
                  <a:gd name="T7" fmla="*/ 21 h 21"/>
                  <a:gd name="T8" fmla="*/ 0 w 24"/>
                  <a:gd name="T9" fmla="*/ 13 h 21"/>
                  <a:gd name="T10" fmla="*/ 0 60000 65536"/>
                  <a:gd name="T11" fmla="*/ 0 60000 65536"/>
                  <a:gd name="T12" fmla="*/ 0 60000 65536"/>
                  <a:gd name="T13" fmla="*/ 0 60000 65536"/>
                  <a:gd name="T14" fmla="*/ 0 60000 65536"/>
                  <a:gd name="T15" fmla="*/ 0 w 24"/>
                  <a:gd name="T16" fmla="*/ 0 h 21"/>
                  <a:gd name="T17" fmla="*/ 24 w 24"/>
                  <a:gd name="T18" fmla="*/ 21 h 21"/>
                </a:gdLst>
                <a:ahLst/>
                <a:cxnLst>
                  <a:cxn ang="T10">
                    <a:pos x="T0" y="T1"/>
                  </a:cxn>
                  <a:cxn ang="T11">
                    <a:pos x="T2" y="T3"/>
                  </a:cxn>
                  <a:cxn ang="T12">
                    <a:pos x="T4" y="T5"/>
                  </a:cxn>
                  <a:cxn ang="T13">
                    <a:pos x="T6" y="T7"/>
                  </a:cxn>
                  <a:cxn ang="T14">
                    <a:pos x="T8" y="T9"/>
                  </a:cxn>
                </a:cxnLst>
                <a:rect l="T15" t="T16" r="T17" b="T18"/>
                <a:pathLst>
                  <a:path w="24" h="21">
                    <a:moveTo>
                      <a:pt x="0" y="13"/>
                    </a:moveTo>
                    <a:lnTo>
                      <a:pt x="15" y="0"/>
                    </a:lnTo>
                    <a:lnTo>
                      <a:pt x="24" y="9"/>
                    </a:lnTo>
                    <a:lnTo>
                      <a:pt x="9" y="21"/>
                    </a:lnTo>
                    <a:lnTo>
                      <a:pt x="0" y="13"/>
                    </a:lnTo>
                    <a:close/>
                  </a:path>
                </a:pathLst>
              </a:custGeom>
              <a:solidFill>
                <a:srgbClr val="814E40"/>
              </a:solidFill>
              <a:ln w="9525">
                <a:noFill/>
                <a:round/>
                <a:headEnd/>
                <a:tailEnd/>
              </a:ln>
            </p:spPr>
            <p:txBody>
              <a:bodyPr>
                <a:prstTxWarp prst="textNoShape">
                  <a:avLst/>
                </a:prstTxWarp>
              </a:bodyPr>
              <a:lstStyle/>
              <a:p>
                <a:endParaRPr lang="en-US"/>
              </a:p>
            </p:txBody>
          </p:sp>
          <p:sp>
            <p:nvSpPr>
              <p:cNvPr id="71701" name="Freeform 2181"/>
              <p:cNvSpPr>
                <a:spLocks/>
              </p:cNvSpPr>
              <p:nvPr/>
            </p:nvSpPr>
            <p:spPr bwMode="auto">
              <a:xfrm>
                <a:off x="4655" y="3952"/>
                <a:ext cx="4" cy="4"/>
              </a:xfrm>
              <a:custGeom>
                <a:avLst/>
                <a:gdLst>
                  <a:gd name="T0" fmla="*/ 0 w 20"/>
                  <a:gd name="T1" fmla="*/ 12 h 21"/>
                  <a:gd name="T2" fmla="*/ 15 w 20"/>
                  <a:gd name="T3" fmla="*/ 0 h 21"/>
                  <a:gd name="T4" fmla="*/ 20 w 20"/>
                  <a:gd name="T5" fmla="*/ 9 h 21"/>
                  <a:gd name="T6" fmla="*/ 6 w 20"/>
                  <a:gd name="T7" fmla="*/ 21 h 21"/>
                  <a:gd name="T8" fmla="*/ 0 w 20"/>
                  <a:gd name="T9" fmla="*/ 12 h 21"/>
                  <a:gd name="T10" fmla="*/ 0 60000 65536"/>
                  <a:gd name="T11" fmla="*/ 0 60000 65536"/>
                  <a:gd name="T12" fmla="*/ 0 60000 65536"/>
                  <a:gd name="T13" fmla="*/ 0 60000 65536"/>
                  <a:gd name="T14" fmla="*/ 0 60000 65536"/>
                  <a:gd name="T15" fmla="*/ 0 w 20"/>
                  <a:gd name="T16" fmla="*/ 0 h 21"/>
                  <a:gd name="T17" fmla="*/ 20 w 20"/>
                  <a:gd name="T18" fmla="*/ 21 h 21"/>
                </a:gdLst>
                <a:ahLst/>
                <a:cxnLst>
                  <a:cxn ang="T10">
                    <a:pos x="T0" y="T1"/>
                  </a:cxn>
                  <a:cxn ang="T11">
                    <a:pos x="T2" y="T3"/>
                  </a:cxn>
                  <a:cxn ang="T12">
                    <a:pos x="T4" y="T5"/>
                  </a:cxn>
                  <a:cxn ang="T13">
                    <a:pos x="T6" y="T7"/>
                  </a:cxn>
                  <a:cxn ang="T14">
                    <a:pos x="T8" y="T9"/>
                  </a:cxn>
                </a:cxnLst>
                <a:rect l="T15" t="T16" r="T17" b="T18"/>
                <a:pathLst>
                  <a:path w="20" h="21">
                    <a:moveTo>
                      <a:pt x="0" y="12"/>
                    </a:moveTo>
                    <a:lnTo>
                      <a:pt x="15" y="0"/>
                    </a:lnTo>
                    <a:lnTo>
                      <a:pt x="20" y="9"/>
                    </a:lnTo>
                    <a:lnTo>
                      <a:pt x="6" y="21"/>
                    </a:lnTo>
                    <a:lnTo>
                      <a:pt x="0" y="12"/>
                    </a:lnTo>
                    <a:close/>
                  </a:path>
                </a:pathLst>
              </a:custGeom>
              <a:solidFill>
                <a:srgbClr val="814E40"/>
              </a:solidFill>
              <a:ln w="9525">
                <a:noFill/>
                <a:round/>
                <a:headEnd/>
                <a:tailEnd/>
              </a:ln>
            </p:spPr>
            <p:txBody>
              <a:bodyPr>
                <a:prstTxWarp prst="textNoShape">
                  <a:avLst/>
                </a:prstTxWarp>
              </a:bodyPr>
              <a:lstStyle/>
              <a:p>
                <a:endParaRPr lang="en-US"/>
              </a:p>
            </p:txBody>
          </p:sp>
          <p:sp>
            <p:nvSpPr>
              <p:cNvPr id="71702" name="Freeform 2182"/>
              <p:cNvSpPr>
                <a:spLocks/>
              </p:cNvSpPr>
              <p:nvPr/>
            </p:nvSpPr>
            <p:spPr bwMode="auto">
              <a:xfrm>
                <a:off x="4656" y="3953"/>
                <a:ext cx="4" cy="4"/>
              </a:xfrm>
              <a:custGeom>
                <a:avLst/>
                <a:gdLst>
                  <a:gd name="T0" fmla="*/ 0 w 20"/>
                  <a:gd name="T1" fmla="*/ 12 h 17"/>
                  <a:gd name="T2" fmla="*/ 14 w 20"/>
                  <a:gd name="T3" fmla="*/ 0 h 17"/>
                  <a:gd name="T4" fmla="*/ 20 w 20"/>
                  <a:gd name="T5" fmla="*/ 6 h 17"/>
                  <a:gd name="T6" fmla="*/ 5 w 20"/>
                  <a:gd name="T7" fmla="*/ 17 h 17"/>
                  <a:gd name="T8" fmla="*/ 0 w 20"/>
                  <a:gd name="T9" fmla="*/ 12 h 17"/>
                  <a:gd name="T10" fmla="*/ 0 60000 65536"/>
                  <a:gd name="T11" fmla="*/ 0 60000 65536"/>
                  <a:gd name="T12" fmla="*/ 0 60000 65536"/>
                  <a:gd name="T13" fmla="*/ 0 60000 65536"/>
                  <a:gd name="T14" fmla="*/ 0 60000 65536"/>
                  <a:gd name="T15" fmla="*/ 0 w 20"/>
                  <a:gd name="T16" fmla="*/ 0 h 17"/>
                  <a:gd name="T17" fmla="*/ 20 w 20"/>
                  <a:gd name="T18" fmla="*/ 17 h 17"/>
                </a:gdLst>
                <a:ahLst/>
                <a:cxnLst>
                  <a:cxn ang="T10">
                    <a:pos x="T0" y="T1"/>
                  </a:cxn>
                  <a:cxn ang="T11">
                    <a:pos x="T2" y="T3"/>
                  </a:cxn>
                  <a:cxn ang="T12">
                    <a:pos x="T4" y="T5"/>
                  </a:cxn>
                  <a:cxn ang="T13">
                    <a:pos x="T6" y="T7"/>
                  </a:cxn>
                  <a:cxn ang="T14">
                    <a:pos x="T8" y="T9"/>
                  </a:cxn>
                </a:cxnLst>
                <a:rect l="T15" t="T16" r="T17" b="T18"/>
                <a:pathLst>
                  <a:path w="20" h="17">
                    <a:moveTo>
                      <a:pt x="0" y="12"/>
                    </a:moveTo>
                    <a:lnTo>
                      <a:pt x="14" y="0"/>
                    </a:lnTo>
                    <a:lnTo>
                      <a:pt x="20" y="6"/>
                    </a:lnTo>
                    <a:lnTo>
                      <a:pt x="5" y="17"/>
                    </a:lnTo>
                    <a:lnTo>
                      <a:pt x="0" y="12"/>
                    </a:lnTo>
                    <a:close/>
                  </a:path>
                </a:pathLst>
              </a:custGeom>
              <a:solidFill>
                <a:srgbClr val="814E40"/>
              </a:solidFill>
              <a:ln w="9525">
                <a:noFill/>
                <a:round/>
                <a:headEnd/>
                <a:tailEnd/>
              </a:ln>
            </p:spPr>
            <p:txBody>
              <a:bodyPr>
                <a:prstTxWarp prst="textNoShape">
                  <a:avLst/>
                </a:prstTxWarp>
              </a:bodyPr>
              <a:lstStyle/>
              <a:p>
                <a:endParaRPr lang="en-US"/>
              </a:p>
            </p:txBody>
          </p:sp>
          <p:sp>
            <p:nvSpPr>
              <p:cNvPr id="71703" name="Freeform 2183"/>
              <p:cNvSpPr>
                <a:spLocks/>
              </p:cNvSpPr>
              <p:nvPr/>
            </p:nvSpPr>
            <p:spPr bwMode="auto">
              <a:xfrm>
                <a:off x="4657" y="3955"/>
                <a:ext cx="4" cy="3"/>
              </a:xfrm>
              <a:custGeom>
                <a:avLst/>
                <a:gdLst>
                  <a:gd name="T0" fmla="*/ 0 w 21"/>
                  <a:gd name="T1" fmla="*/ 11 h 17"/>
                  <a:gd name="T2" fmla="*/ 15 w 21"/>
                  <a:gd name="T3" fmla="*/ 0 h 17"/>
                  <a:gd name="T4" fmla="*/ 21 w 21"/>
                  <a:gd name="T5" fmla="*/ 2 h 17"/>
                  <a:gd name="T6" fmla="*/ 4 w 21"/>
                  <a:gd name="T7" fmla="*/ 17 h 17"/>
                  <a:gd name="T8" fmla="*/ 0 w 21"/>
                  <a:gd name="T9" fmla="*/ 11 h 17"/>
                  <a:gd name="T10" fmla="*/ 0 60000 65536"/>
                  <a:gd name="T11" fmla="*/ 0 60000 65536"/>
                  <a:gd name="T12" fmla="*/ 0 60000 65536"/>
                  <a:gd name="T13" fmla="*/ 0 60000 65536"/>
                  <a:gd name="T14" fmla="*/ 0 60000 65536"/>
                  <a:gd name="T15" fmla="*/ 0 w 21"/>
                  <a:gd name="T16" fmla="*/ 0 h 17"/>
                  <a:gd name="T17" fmla="*/ 21 w 21"/>
                  <a:gd name="T18" fmla="*/ 17 h 17"/>
                </a:gdLst>
                <a:ahLst/>
                <a:cxnLst>
                  <a:cxn ang="T10">
                    <a:pos x="T0" y="T1"/>
                  </a:cxn>
                  <a:cxn ang="T11">
                    <a:pos x="T2" y="T3"/>
                  </a:cxn>
                  <a:cxn ang="T12">
                    <a:pos x="T4" y="T5"/>
                  </a:cxn>
                  <a:cxn ang="T13">
                    <a:pos x="T6" y="T7"/>
                  </a:cxn>
                  <a:cxn ang="T14">
                    <a:pos x="T8" y="T9"/>
                  </a:cxn>
                </a:cxnLst>
                <a:rect l="T15" t="T16" r="T17" b="T18"/>
                <a:pathLst>
                  <a:path w="21" h="17">
                    <a:moveTo>
                      <a:pt x="0" y="11"/>
                    </a:moveTo>
                    <a:lnTo>
                      <a:pt x="15" y="0"/>
                    </a:lnTo>
                    <a:lnTo>
                      <a:pt x="21" y="2"/>
                    </a:lnTo>
                    <a:lnTo>
                      <a:pt x="4" y="17"/>
                    </a:lnTo>
                    <a:lnTo>
                      <a:pt x="0" y="11"/>
                    </a:lnTo>
                    <a:close/>
                  </a:path>
                </a:pathLst>
              </a:custGeom>
              <a:solidFill>
                <a:srgbClr val="814E40"/>
              </a:solidFill>
              <a:ln w="9525">
                <a:noFill/>
                <a:round/>
                <a:headEnd/>
                <a:tailEnd/>
              </a:ln>
            </p:spPr>
            <p:txBody>
              <a:bodyPr>
                <a:prstTxWarp prst="textNoShape">
                  <a:avLst/>
                </a:prstTxWarp>
              </a:bodyPr>
              <a:lstStyle/>
              <a:p>
                <a:endParaRPr lang="en-US"/>
              </a:p>
            </p:txBody>
          </p:sp>
          <p:sp>
            <p:nvSpPr>
              <p:cNvPr id="71704" name="Freeform 2184"/>
              <p:cNvSpPr>
                <a:spLocks/>
              </p:cNvSpPr>
              <p:nvPr/>
            </p:nvSpPr>
            <p:spPr bwMode="auto">
              <a:xfrm>
                <a:off x="4658" y="3955"/>
                <a:ext cx="3" cy="3"/>
              </a:xfrm>
              <a:custGeom>
                <a:avLst/>
                <a:gdLst>
                  <a:gd name="T0" fmla="*/ 0 w 17"/>
                  <a:gd name="T1" fmla="*/ 15 h 17"/>
                  <a:gd name="T2" fmla="*/ 17 w 17"/>
                  <a:gd name="T3" fmla="*/ 0 h 17"/>
                  <a:gd name="T4" fmla="*/ 17 w 17"/>
                  <a:gd name="T5" fmla="*/ 4 h 17"/>
                  <a:gd name="T6" fmla="*/ 2 w 17"/>
                  <a:gd name="T7" fmla="*/ 17 h 17"/>
                  <a:gd name="T8" fmla="*/ 0 w 17"/>
                  <a:gd name="T9" fmla="*/ 15 h 17"/>
                  <a:gd name="T10" fmla="*/ 0 60000 65536"/>
                  <a:gd name="T11" fmla="*/ 0 60000 65536"/>
                  <a:gd name="T12" fmla="*/ 0 60000 65536"/>
                  <a:gd name="T13" fmla="*/ 0 60000 65536"/>
                  <a:gd name="T14" fmla="*/ 0 60000 65536"/>
                  <a:gd name="T15" fmla="*/ 0 w 17"/>
                  <a:gd name="T16" fmla="*/ 0 h 17"/>
                  <a:gd name="T17" fmla="*/ 17 w 17"/>
                  <a:gd name="T18" fmla="*/ 17 h 17"/>
                </a:gdLst>
                <a:ahLst/>
                <a:cxnLst>
                  <a:cxn ang="T10">
                    <a:pos x="T0" y="T1"/>
                  </a:cxn>
                  <a:cxn ang="T11">
                    <a:pos x="T2" y="T3"/>
                  </a:cxn>
                  <a:cxn ang="T12">
                    <a:pos x="T4" y="T5"/>
                  </a:cxn>
                  <a:cxn ang="T13">
                    <a:pos x="T6" y="T7"/>
                  </a:cxn>
                  <a:cxn ang="T14">
                    <a:pos x="T8" y="T9"/>
                  </a:cxn>
                </a:cxnLst>
                <a:rect l="T15" t="T16" r="T17" b="T18"/>
                <a:pathLst>
                  <a:path w="17" h="17">
                    <a:moveTo>
                      <a:pt x="0" y="15"/>
                    </a:moveTo>
                    <a:lnTo>
                      <a:pt x="17" y="0"/>
                    </a:lnTo>
                    <a:lnTo>
                      <a:pt x="17" y="4"/>
                    </a:lnTo>
                    <a:lnTo>
                      <a:pt x="2" y="17"/>
                    </a:lnTo>
                    <a:lnTo>
                      <a:pt x="0" y="15"/>
                    </a:lnTo>
                    <a:close/>
                  </a:path>
                </a:pathLst>
              </a:custGeom>
              <a:solidFill>
                <a:srgbClr val="814E40"/>
              </a:solidFill>
              <a:ln w="9525">
                <a:noFill/>
                <a:round/>
                <a:headEnd/>
                <a:tailEnd/>
              </a:ln>
            </p:spPr>
            <p:txBody>
              <a:bodyPr>
                <a:prstTxWarp prst="textNoShape">
                  <a:avLst/>
                </a:prstTxWarp>
              </a:bodyPr>
              <a:lstStyle/>
              <a:p>
                <a:endParaRPr lang="en-US"/>
              </a:p>
            </p:txBody>
          </p:sp>
          <p:sp>
            <p:nvSpPr>
              <p:cNvPr id="71705" name="Freeform 2185"/>
              <p:cNvSpPr>
                <a:spLocks/>
              </p:cNvSpPr>
              <p:nvPr/>
            </p:nvSpPr>
            <p:spPr bwMode="auto">
              <a:xfrm>
                <a:off x="4658" y="3956"/>
                <a:ext cx="4" cy="2"/>
              </a:xfrm>
              <a:custGeom>
                <a:avLst/>
                <a:gdLst>
                  <a:gd name="T0" fmla="*/ 0 w 17"/>
                  <a:gd name="T1" fmla="*/ 13 h 13"/>
                  <a:gd name="T2" fmla="*/ 15 w 17"/>
                  <a:gd name="T3" fmla="*/ 0 h 13"/>
                  <a:gd name="T4" fmla="*/ 17 w 17"/>
                  <a:gd name="T5" fmla="*/ 2 h 13"/>
                  <a:gd name="T6" fmla="*/ 17 w 17"/>
                  <a:gd name="T7" fmla="*/ 13 h 13"/>
                  <a:gd name="T8" fmla="*/ 9 w 17"/>
                  <a:gd name="T9" fmla="*/ 8 h 13"/>
                  <a:gd name="T10" fmla="*/ 0 w 17"/>
                  <a:gd name="T11" fmla="*/ 13 h 13"/>
                  <a:gd name="T12" fmla="*/ 0 60000 65536"/>
                  <a:gd name="T13" fmla="*/ 0 60000 65536"/>
                  <a:gd name="T14" fmla="*/ 0 60000 65536"/>
                  <a:gd name="T15" fmla="*/ 0 60000 65536"/>
                  <a:gd name="T16" fmla="*/ 0 60000 65536"/>
                  <a:gd name="T17" fmla="*/ 0 60000 65536"/>
                  <a:gd name="T18" fmla="*/ 0 w 17"/>
                  <a:gd name="T19" fmla="*/ 0 h 13"/>
                  <a:gd name="T20" fmla="*/ 17 w 17"/>
                  <a:gd name="T21" fmla="*/ 13 h 13"/>
                </a:gdLst>
                <a:ahLst/>
                <a:cxnLst>
                  <a:cxn ang="T12">
                    <a:pos x="T0" y="T1"/>
                  </a:cxn>
                  <a:cxn ang="T13">
                    <a:pos x="T2" y="T3"/>
                  </a:cxn>
                  <a:cxn ang="T14">
                    <a:pos x="T4" y="T5"/>
                  </a:cxn>
                  <a:cxn ang="T15">
                    <a:pos x="T6" y="T7"/>
                  </a:cxn>
                  <a:cxn ang="T16">
                    <a:pos x="T8" y="T9"/>
                  </a:cxn>
                  <a:cxn ang="T17">
                    <a:pos x="T10" y="T11"/>
                  </a:cxn>
                </a:cxnLst>
                <a:rect l="T18" t="T19" r="T20" b="T21"/>
                <a:pathLst>
                  <a:path w="17" h="13">
                    <a:moveTo>
                      <a:pt x="0" y="13"/>
                    </a:moveTo>
                    <a:lnTo>
                      <a:pt x="15" y="0"/>
                    </a:lnTo>
                    <a:lnTo>
                      <a:pt x="17" y="2"/>
                    </a:lnTo>
                    <a:lnTo>
                      <a:pt x="17" y="13"/>
                    </a:lnTo>
                    <a:lnTo>
                      <a:pt x="9" y="8"/>
                    </a:lnTo>
                    <a:lnTo>
                      <a:pt x="0" y="13"/>
                    </a:lnTo>
                    <a:close/>
                  </a:path>
                </a:pathLst>
              </a:custGeom>
              <a:solidFill>
                <a:srgbClr val="814E40"/>
              </a:solidFill>
              <a:ln w="9525">
                <a:noFill/>
                <a:round/>
                <a:headEnd/>
                <a:tailEnd/>
              </a:ln>
            </p:spPr>
            <p:txBody>
              <a:bodyPr>
                <a:prstTxWarp prst="textNoShape">
                  <a:avLst/>
                </a:prstTxWarp>
              </a:bodyPr>
              <a:lstStyle/>
              <a:p>
                <a:endParaRPr lang="en-US"/>
              </a:p>
            </p:txBody>
          </p:sp>
          <p:sp>
            <p:nvSpPr>
              <p:cNvPr id="71706" name="Freeform 2186"/>
              <p:cNvSpPr>
                <a:spLocks/>
              </p:cNvSpPr>
              <p:nvPr/>
            </p:nvSpPr>
            <p:spPr bwMode="auto">
              <a:xfrm>
                <a:off x="4588" y="3956"/>
                <a:ext cx="74" cy="99"/>
              </a:xfrm>
              <a:custGeom>
                <a:avLst/>
                <a:gdLst>
                  <a:gd name="T0" fmla="*/ 352 w 369"/>
                  <a:gd name="T1" fmla="*/ 0 h 496"/>
                  <a:gd name="T2" fmla="*/ 361 w 369"/>
                  <a:gd name="T3" fmla="*/ 6 h 496"/>
                  <a:gd name="T4" fmla="*/ 369 w 369"/>
                  <a:gd name="T5" fmla="*/ 11 h 496"/>
                  <a:gd name="T6" fmla="*/ 17 w 369"/>
                  <a:gd name="T7" fmla="*/ 493 h 496"/>
                  <a:gd name="T8" fmla="*/ 10 w 369"/>
                  <a:gd name="T9" fmla="*/ 488 h 496"/>
                  <a:gd name="T10" fmla="*/ 10 w 369"/>
                  <a:gd name="T11" fmla="*/ 496 h 496"/>
                  <a:gd name="T12" fmla="*/ 0 w 369"/>
                  <a:gd name="T13" fmla="*/ 481 h 496"/>
                  <a:gd name="T14" fmla="*/ 352 w 369"/>
                  <a:gd name="T15" fmla="*/ 0 h 496"/>
                  <a:gd name="T16" fmla="*/ 0 60000 65536"/>
                  <a:gd name="T17" fmla="*/ 0 60000 65536"/>
                  <a:gd name="T18" fmla="*/ 0 60000 65536"/>
                  <a:gd name="T19" fmla="*/ 0 60000 65536"/>
                  <a:gd name="T20" fmla="*/ 0 60000 65536"/>
                  <a:gd name="T21" fmla="*/ 0 60000 65536"/>
                  <a:gd name="T22" fmla="*/ 0 60000 65536"/>
                  <a:gd name="T23" fmla="*/ 0 60000 65536"/>
                  <a:gd name="T24" fmla="*/ 0 w 369"/>
                  <a:gd name="T25" fmla="*/ 0 h 496"/>
                  <a:gd name="T26" fmla="*/ 369 w 369"/>
                  <a:gd name="T27" fmla="*/ 496 h 49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69" h="496">
                    <a:moveTo>
                      <a:pt x="352" y="0"/>
                    </a:moveTo>
                    <a:lnTo>
                      <a:pt x="361" y="6"/>
                    </a:lnTo>
                    <a:lnTo>
                      <a:pt x="369" y="11"/>
                    </a:lnTo>
                    <a:lnTo>
                      <a:pt x="17" y="493"/>
                    </a:lnTo>
                    <a:lnTo>
                      <a:pt x="10" y="488"/>
                    </a:lnTo>
                    <a:lnTo>
                      <a:pt x="10" y="496"/>
                    </a:lnTo>
                    <a:lnTo>
                      <a:pt x="0" y="481"/>
                    </a:lnTo>
                    <a:lnTo>
                      <a:pt x="352" y="0"/>
                    </a:lnTo>
                    <a:close/>
                  </a:path>
                </a:pathLst>
              </a:custGeom>
              <a:solidFill>
                <a:srgbClr val="814E40"/>
              </a:solidFill>
              <a:ln w="9525">
                <a:noFill/>
                <a:round/>
                <a:headEnd/>
                <a:tailEnd/>
              </a:ln>
            </p:spPr>
            <p:txBody>
              <a:bodyPr>
                <a:prstTxWarp prst="textNoShape">
                  <a:avLst/>
                </a:prstTxWarp>
              </a:bodyPr>
              <a:lstStyle/>
              <a:p>
                <a:endParaRPr lang="en-US"/>
              </a:p>
            </p:txBody>
          </p:sp>
          <p:sp>
            <p:nvSpPr>
              <p:cNvPr id="71707" name="Freeform 2187"/>
              <p:cNvSpPr>
                <a:spLocks/>
              </p:cNvSpPr>
              <p:nvPr/>
            </p:nvSpPr>
            <p:spPr bwMode="auto">
              <a:xfrm>
                <a:off x="4590" y="4052"/>
                <a:ext cx="1" cy="3"/>
              </a:xfrm>
              <a:custGeom>
                <a:avLst/>
                <a:gdLst>
                  <a:gd name="T0" fmla="*/ 0 w 2"/>
                  <a:gd name="T1" fmla="*/ 17 h 17"/>
                  <a:gd name="T2" fmla="*/ 0 w 2"/>
                  <a:gd name="T3" fmla="*/ 9 h 17"/>
                  <a:gd name="T4" fmla="*/ 0 w 2"/>
                  <a:gd name="T5" fmla="*/ 0 h 17"/>
                  <a:gd name="T6" fmla="*/ 2 w 2"/>
                  <a:gd name="T7" fmla="*/ 0 h 17"/>
                  <a:gd name="T8" fmla="*/ 0 w 2"/>
                  <a:gd name="T9" fmla="*/ 17 h 17"/>
                  <a:gd name="T10" fmla="*/ 0 60000 65536"/>
                  <a:gd name="T11" fmla="*/ 0 60000 65536"/>
                  <a:gd name="T12" fmla="*/ 0 60000 65536"/>
                  <a:gd name="T13" fmla="*/ 0 60000 65536"/>
                  <a:gd name="T14" fmla="*/ 0 60000 65536"/>
                  <a:gd name="T15" fmla="*/ 0 w 2"/>
                  <a:gd name="T16" fmla="*/ 0 h 17"/>
                  <a:gd name="T17" fmla="*/ 2 w 2"/>
                  <a:gd name="T18" fmla="*/ 17 h 17"/>
                </a:gdLst>
                <a:ahLst/>
                <a:cxnLst>
                  <a:cxn ang="T10">
                    <a:pos x="T0" y="T1"/>
                  </a:cxn>
                  <a:cxn ang="T11">
                    <a:pos x="T2" y="T3"/>
                  </a:cxn>
                  <a:cxn ang="T12">
                    <a:pos x="T4" y="T5"/>
                  </a:cxn>
                  <a:cxn ang="T13">
                    <a:pos x="T6" y="T7"/>
                  </a:cxn>
                  <a:cxn ang="T14">
                    <a:pos x="T8" y="T9"/>
                  </a:cxn>
                </a:cxnLst>
                <a:rect l="T15" t="T16" r="T17" b="T18"/>
                <a:pathLst>
                  <a:path w="2" h="17">
                    <a:moveTo>
                      <a:pt x="0" y="17"/>
                    </a:moveTo>
                    <a:lnTo>
                      <a:pt x="0" y="9"/>
                    </a:lnTo>
                    <a:lnTo>
                      <a:pt x="0" y="0"/>
                    </a:lnTo>
                    <a:lnTo>
                      <a:pt x="2" y="0"/>
                    </a:lnTo>
                    <a:lnTo>
                      <a:pt x="0" y="17"/>
                    </a:lnTo>
                    <a:close/>
                  </a:path>
                </a:pathLst>
              </a:custGeom>
              <a:solidFill>
                <a:srgbClr val="814E40"/>
              </a:solidFill>
              <a:ln w="9525">
                <a:noFill/>
                <a:round/>
                <a:headEnd/>
                <a:tailEnd/>
              </a:ln>
            </p:spPr>
            <p:txBody>
              <a:bodyPr>
                <a:prstTxWarp prst="textNoShape">
                  <a:avLst/>
                </a:prstTxWarp>
              </a:bodyPr>
              <a:lstStyle/>
              <a:p>
                <a:endParaRPr lang="en-US"/>
              </a:p>
            </p:txBody>
          </p:sp>
          <p:sp>
            <p:nvSpPr>
              <p:cNvPr id="71708" name="Freeform 2188"/>
              <p:cNvSpPr>
                <a:spLocks/>
              </p:cNvSpPr>
              <p:nvPr/>
            </p:nvSpPr>
            <p:spPr bwMode="auto">
              <a:xfrm>
                <a:off x="4590" y="4052"/>
                <a:ext cx="1" cy="4"/>
              </a:xfrm>
              <a:custGeom>
                <a:avLst/>
                <a:gdLst>
                  <a:gd name="T0" fmla="*/ 0 w 7"/>
                  <a:gd name="T1" fmla="*/ 17 h 20"/>
                  <a:gd name="T2" fmla="*/ 2 w 7"/>
                  <a:gd name="T3" fmla="*/ 0 h 20"/>
                  <a:gd name="T4" fmla="*/ 7 w 7"/>
                  <a:gd name="T5" fmla="*/ 0 h 20"/>
                  <a:gd name="T6" fmla="*/ 5 w 7"/>
                  <a:gd name="T7" fmla="*/ 20 h 20"/>
                  <a:gd name="T8" fmla="*/ 0 w 7"/>
                  <a:gd name="T9" fmla="*/ 17 h 20"/>
                  <a:gd name="T10" fmla="*/ 0 60000 65536"/>
                  <a:gd name="T11" fmla="*/ 0 60000 65536"/>
                  <a:gd name="T12" fmla="*/ 0 60000 65536"/>
                  <a:gd name="T13" fmla="*/ 0 60000 65536"/>
                  <a:gd name="T14" fmla="*/ 0 60000 65536"/>
                  <a:gd name="T15" fmla="*/ 0 w 7"/>
                  <a:gd name="T16" fmla="*/ 0 h 20"/>
                  <a:gd name="T17" fmla="*/ 7 w 7"/>
                  <a:gd name="T18" fmla="*/ 20 h 20"/>
                </a:gdLst>
                <a:ahLst/>
                <a:cxnLst>
                  <a:cxn ang="T10">
                    <a:pos x="T0" y="T1"/>
                  </a:cxn>
                  <a:cxn ang="T11">
                    <a:pos x="T2" y="T3"/>
                  </a:cxn>
                  <a:cxn ang="T12">
                    <a:pos x="T4" y="T5"/>
                  </a:cxn>
                  <a:cxn ang="T13">
                    <a:pos x="T6" y="T7"/>
                  </a:cxn>
                  <a:cxn ang="T14">
                    <a:pos x="T8" y="T9"/>
                  </a:cxn>
                </a:cxnLst>
                <a:rect l="T15" t="T16" r="T17" b="T18"/>
                <a:pathLst>
                  <a:path w="7" h="20">
                    <a:moveTo>
                      <a:pt x="0" y="17"/>
                    </a:moveTo>
                    <a:lnTo>
                      <a:pt x="2" y="0"/>
                    </a:lnTo>
                    <a:lnTo>
                      <a:pt x="7" y="0"/>
                    </a:lnTo>
                    <a:lnTo>
                      <a:pt x="5" y="20"/>
                    </a:lnTo>
                    <a:lnTo>
                      <a:pt x="0" y="17"/>
                    </a:lnTo>
                    <a:close/>
                  </a:path>
                </a:pathLst>
              </a:custGeom>
              <a:solidFill>
                <a:srgbClr val="814E40"/>
              </a:solidFill>
              <a:ln w="9525">
                <a:noFill/>
                <a:round/>
                <a:headEnd/>
                <a:tailEnd/>
              </a:ln>
            </p:spPr>
            <p:txBody>
              <a:bodyPr>
                <a:prstTxWarp prst="textNoShape">
                  <a:avLst/>
                </a:prstTxWarp>
              </a:bodyPr>
              <a:lstStyle/>
              <a:p>
                <a:endParaRPr lang="en-US"/>
              </a:p>
            </p:txBody>
          </p:sp>
          <p:sp>
            <p:nvSpPr>
              <p:cNvPr id="71709" name="Freeform 2189"/>
              <p:cNvSpPr>
                <a:spLocks/>
              </p:cNvSpPr>
              <p:nvPr/>
            </p:nvSpPr>
            <p:spPr bwMode="auto">
              <a:xfrm>
                <a:off x="4591" y="4052"/>
                <a:ext cx="2" cy="4"/>
              </a:xfrm>
              <a:custGeom>
                <a:avLst/>
                <a:gdLst>
                  <a:gd name="T0" fmla="*/ 0 w 8"/>
                  <a:gd name="T1" fmla="*/ 20 h 20"/>
                  <a:gd name="T2" fmla="*/ 2 w 8"/>
                  <a:gd name="T3" fmla="*/ 0 h 20"/>
                  <a:gd name="T4" fmla="*/ 8 w 8"/>
                  <a:gd name="T5" fmla="*/ 0 h 20"/>
                  <a:gd name="T6" fmla="*/ 8 w 8"/>
                  <a:gd name="T7" fmla="*/ 20 h 20"/>
                  <a:gd name="T8" fmla="*/ 0 w 8"/>
                  <a:gd name="T9" fmla="*/ 20 h 20"/>
                  <a:gd name="T10" fmla="*/ 0 60000 65536"/>
                  <a:gd name="T11" fmla="*/ 0 60000 65536"/>
                  <a:gd name="T12" fmla="*/ 0 60000 65536"/>
                  <a:gd name="T13" fmla="*/ 0 60000 65536"/>
                  <a:gd name="T14" fmla="*/ 0 60000 65536"/>
                  <a:gd name="T15" fmla="*/ 0 w 8"/>
                  <a:gd name="T16" fmla="*/ 0 h 20"/>
                  <a:gd name="T17" fmla="*/ 8 w 8"/>
                  <a:gd name="T18" fmla="*/ 20 h 20"/>
                </a:gdLst>
                <a:ahLst/>
                <a:cxnLst>
                  <a:cxn ang="T10">
                    <a:pos x="T0" y="T1"/>
                  </a:cxn>
                  <a:cxn ang="T11">
                    <a:pos x="T2" y="T3"/>
                  </a:cxn>
                  <a:cxn ang="T12">
                    <a:pos x="T4" y="T5"/>
                  </a:cxn>
                  <a:cxn ang="T13">
                    <a:pos x="T6" y="T7"/>
                  </a:cxn>
                  <a:cxn ang="T14">
                    <a:pos x="T8" y="T9"/>
                  </a:cxn>
                </a:cxnLst>
                <a:rect l="T15" t="T16" r="T17" b="T18"/>
                <a:pathLst>
                  <a:path w="8" h="20">
                    <a:moveTo>
                      <a:pt x="0" y="20"/>
                    </a:moveTo>
                    <a:lnTo>
                      <a:pt x="2" y="0"/>
                    </a:lnTo>
                    <a:lnTo>
                      <a:pt x="8" y="0"/>
                    </a:lnTo>
                    <a:lnTo>
                      <a:pt x="8" y="20"/>
                    </a:lnTo>
                    <a:lnTo>
                      <a:pt x="0" y="20"/>
                    </a:lnTo>
                    <a:close/>
                  </a:path>
                </a:pathLst>
              </a:custGeom>
              <a:solidFill>
                <a:srgbClr val="814E40"/>
              </a:solidFill>
              <a:ln w="9525">
                <a:noFill/>
                <a:round/>
                <a:headEnd/>
                <a:tailEnd/>
              </a:ln>
            </p:spPr>
            <p:txBody>
              <a:bodyPr>
                <a:prstTxWarp prst="textNoShape">
                  <a:avLst/>
                </a:prstTxWarp>
              </a:bodyPr>
              <a:lstStyle/>
              <a:p>
                <a:endParaRPr lang="en-US"/>
              </a:p>
            </p:txBody>
          </p:sp>
          <p:sp>
            <p:nvSpPr>
              <p:cNvPr id="71710" name="Rectangle 2190"/>
              <p:cNvSpPr>
                <a:spLocks noChangeArrowheads="1"/>
              </p:cNvSpPr>
              <p:nvPr/>
            </p:nvSpPr>
            <p:spPr bwMode="auto">
              <a:xfrm>
                <a:off x="4593" y="4052"/>
                <a:ext cx="2" cy="4"/>
              </a:xfrm>
              <a:prstGeom prst="rect">
                <a:avLst/>
              </a:prstGeom>
              <a:solidFill>
                <a:srgbClr val="814E40"/>
              </a:solidFill>
              <a:ln w="9525">
                <a:noFill/>
                <a:miter lim="800000"/>
                <a:headEnd/>
                <a:tailEnd/>
              </a:ln>
            </p:spPr>
            <p:txBody>
              <a:bodyPr>
                <a:prstTxWarp prst="textNoShape">
                  <a:avLst/>
                </a:prstTxWarp>
              </a:bodyPr>
              <a:lstStyle/>
              <a:p>
                <a:endParaRPr lang="en-US"/>
              </a:p>
            </p:txBody>
          </p:sp>
          <p:sp>
            <p:nvSpPr>
              <p:cNvPr id="71711" name="Rectangle 2191"/>
              <p:cNvSpPr>
                <a:spLocks noChangeArrowheads="1"/>
              </p:cNvSpPr>
              <p:nvPr/>
            </p:nvSpPr>
            <p:spPr bwMode="auto">
              <a:xfrm>
                <a:off x="4595" y="4052"/>
                <a:ext cx="3" cy="4"/>
              </a:xfrm>
              <a:prstGeom prst="rect">
                <a:avLst/>
              </a:prstGeom>
              <a:solidFill>
                <a:srgbClr val="814E40"/>
              </a:solidFill>
              <a:ln w="9525">
                <a:noFill/>
                <a:miter lim="800000"/>
                <a:headEnd/>
                <a:tailEnd/>
              </a:ln>
            </p:spPr>
            <p:txBody>
              <a:bodyPr>
                <a:prstTxWarp prst="textNoShape">
                  <a:avLst/>
                </a:prstTxWarp>
              </a:bodyPr>
              <a:lstStyle/>
              <a:p>
                <a:endParaRPr lang="en-US"/>
              </a:p>
            </p:txBody>
          </p:sp>
          <p:sp>
            <p:nvSpPr>
              <p:cNvPr id="71712" name="Freeform 2192"/>
              <p:cNvSpPr>
                <a:spLocks/>
              </p:cNvSpPr>
              <p:nvPr/>
            </p:nvSpPr>
            <p:spPr bwMode="auto">
              <a:xfrm>
                <a:off x="4598" y="4052"/>
                <a:ext cx="3" cy="4"/>
              </a:xfrm>
              <a:custGeom>
                <a:avLst/>
                <a:gdLst>
                  <a:gd name="T0" fmla="*/ 0 w 18"/>
                  <a:gd name="T1" fmla="*/ 20 h 22"/>
                  <a:gd name="T2" fmla="*/ 0 w 18"/>
                  <a:gd name="T3" fmla="*/ 0 h 22"/>
                  <a:gd name="T4" fmla="*/ 18 w 18"/>
                  <a:gd name="T5" fmla="*/ 2 h 22"/>
                  <a:gd name="T6" fmla="*/ 15 w 18"/>
                  <a:gd name="T7" fmla="*/ 22 h 22"/>
                  <a:gd name="T8" fmla="*/ 0 w 18"/>
                  <a:gd name="T9" fmla="*/ 20 h 22"/>
                  <a:gd name="T10" fmla="*/ 0 60000 65536"/>
                  <a:gd name="T11" fmla="*/ 0 60000 65536"/>
                  <a:gd name="T12" fmla="*/ 0 60000 65536"/>
                  <a:gd name="T13" fmla="*/ 0 60000 65536"/>
                  <a:gd name="T14" fmla="*/ 0 60000 65536"/>
                  <a:gd name="T15" fmla="*/ 0 w 18"/>
                  <a:gd name="T16" fmla="*/ 0 h 22"/>
                  <a:gd name="T17" fmla="*/ 18 w 18"/>
                  <a:gd name="T18" fmla="*/ 22 h 22"/>
                </a:gdLst>
                <a:ahLst/>
                <a:cxnLst>
                  <a:cxn ang="T10">
                    <a:pos x="T0" y="T1"/>
                  </a:cxn>
                  <a:cxn ang="T11">
                    <a:pos x="T2" y="T3"/>
                  </a:cxn>
                  <a:cxn ang="T12">
                    <a:pos x="T4" y="T5"/>
                  </a:cxn>
                  <a:cxn ang="T13">
                    <a:pos x="T6" y="T7"/>
                  </a:cxn>
                  <a:cxn ang="T14">
                    <a:pos x="T8" y="T9"/>
                  </a:cxn>
                </a:cxnLst>
                <a:rect l="T15" t="T16" r="T17" b="T18"/>
                <a:pathLst>
                  <a:path w="18" h="22">
                    <a:moveTo>
                      <a:pt x="0" y="20"/>
                    </a:moveTo>
                    <a:lnTo>
                      <a:pt x="0" y="0"/>
                    </a:lnTo>
                    <a:lnTo>
                      <a:pt x="18" y="2"/>
                    </a:lnTo>
                    <a:lnTo>
                      <a:pt x="15" y="22"/>
                    </a:lnTo>
                    <a:lnTo>
                      <a:pt x="0" y="20"/>
                    </a:lnTo>
                    <a:close/>
                  </a:path>
                </a:pathLst>
              </a:custGeom>
              <a:solidFill>
                <a:srgbClr val="814E40"/>
              </a:solidFill>
              <a:ln w="9525">
                <a:noFill/>
                <a:round/>
                <a:headEnd/>
                <a:tailEnd/>
              </a:ln>
            </p:spPr>
            <p:txBody>
              <a:bodyPr>
                <a:prstTxWarp prst="textNoShape">
                  <a:avLst/>
                </a:prstTxWarp>
              </a:bodyPr>
              <a:lstStyle/>
              <a:p>
                <a:endParaRPr lang="en-US"/>
              </a:p>
            </p:txBody>
          </p:sp>
          <p:sp>
            <p:nvSpPr>
              <p:cNvPr id="71713" name="Freeform 2193"/>
              <p:cNvSpPr>
                <a:spLocks/>
              </p:cNvSpPr>
              <p:nvPr/>
            </p:nvSpPr>
            <p:spPr bwMode="auto">
              <a:xfrm>
                <a:off x="4601" y="4052"/>
                <a:ext cx="4" cy="4"/>
              </a:xfrm>
              <a:custGeom>
                <a:avLst/>
                <a:gdLst>
                  <a:gd name="T0" fmla="*/ 0 w 20"/>
                  <a:gd name="T1" fmla="*/ 20 h 20"/>
                  <a:gd name="T2" fmla="*/ 3 w 20"/>
                  <a:gd name="T3" fmla="*/ 0 h 20"/>
                  <a:gd name="T4" fmla="*/ 20 w 20"/>
                  <a:gd name="T5" fmla="*/ 0 h 20"/>
                  <a:gd name="T6" fmla="*/ 20 w 20"/>
                  <a:gd name="T7" fmla="*/ 20 h 20"/>
                  <a:gd name="T8" fmla="*/ 0 w 20"/>
                  <a:gd name="T9" fmla="*/ 20 h 20"/>
                  <a:gd name="T10" fmla="*/ 0 60000 65536"/>
                  <a:gd name="T11" fmla="*/ 0 60000 65536"/>
                  <a:gd name="T12" fmla="*/ 0 60000 65536"/>
                  <a:gd name="T13" fmla="*/ 0 60000 65536"/>
                  <a:gd name="T14" fmla="*/ 0 60000 65536"/>
                  <a:gd name="T15" fmla="*/ 0 w 20"/>
                  <a:gd name="T16" fmla="*/ 0 h 20"/>
                  <a:gd name="T17" fmla="*/ 20 w 20"/>
                  <a:gd name="T18" fmla="*/ 20 h 20"/>
                </a:gdLst>
                <a:ahLst/>
                <a:cxnLst>
                  <a:cxn ang="T10">
                    <a:pos x="T0" y="T1"/>
                  </a:cxn>
                  <a:cxn ang="T11">
                    <a:pos x="T2" y="T3"/>
                  </a:cxn>
                  <a:cxn ang="T12">
                    <a:pos x="T4" y="T5"/>
                  </a:cxn>
                  <a:cxn ang="T13">
                    <a:pos x="T6" y="T7"/>
                  </a:cxn>
                  <a:cxn ang="T14">
                    <a:pos x="T8" y="T9"/>
                  </a:cxn>
                </a:cxnLst>
                <a:rect l="T15" t="T16" r="T17" b="T18"/>
                <a:pathLst>
                  <a:path w="20" h="20">
                    <a:moveTo>
                      <a:pt x="0" y="20"/>
                    </a:moveTo>
                    <a:lnTo>
                      <a:pt x="3" y="0"/>
                    </a:lnTo>
                    <a:lnTo>
                      <a:pt x="20" y="0"/>
                    </a:lnTo>
                    <a:lnTo>
                      <a:pt x="20" y="20"/>
                    </a:lnTo>
                    <a:lnTo>
                      <a:pt x="0" y="20"/>
                    </a:lnTo>
                    <a:close/>
                  </a:path>
                </a:pathLst>
              </a:custGeom>
              <a:solidFill>
                <a:srgbClr val="814E40"/>
              </a:solidFill>
              <a:ln w="9525">
                <a:noFill/>
                <a:round/>
                <a:headEnd/>
                <a:tailEnd/>
              </a:ln>
            </p:spPr>
            <p:txBody>
              <a:bodyPr>
                <a:prstTxWarp prst="textNoShape">
                  <a:avLst/>
                </a:prstTxWarp>
              </a:bodyPr>
              <a:lstStyle/>
              <a:p>
                <a:endParaRPr lang="en-US"/>
              </a:p>
            </p:txBody>
          </p:sp>
          <p:sp>
            <p:nvSpPr>
              <p:cNvPr id="71714" name="Rectangle 2194"/>
              <p:cNvSpPr>
                <a:spLocks noChangeArrowheads="1"/>
              </p:cNvSpPr>
              <p:nvPr/>
            </p:nvSpPr>
            <p:spPr bwMode="auto">
              <a:xfrm>
                <a:off x="4605" y="4052"/>
                <a:ext cx="4" cy="4"/>
              </a:xfrm>
              <a:prstGeom prst="rect">
                <a:avLst/>
              </a:prstGeom>
              <a:solidFill>
                <a:srgbClr val="814E40"/>
              </a:solidFill>
              <a:ln w="9525">
                <a:noFill/>
                <a:miter lim="800000"/>
                <a:headEnd/>
                <a:tailEnd/>
              </a:ln>
            </p:spPr>
            <p:txBody>
              <a:bodyPr>
                <a:prstTxWarp prst="textNoShape">
                  <a:avLst/>
                </a:prstTxWarp>
              </a:bodyPr>
              <a:lstStyle/>
              <a:p>
                <a:endParaRPr lang="en-US"/>
              </a:p>
            </p:txBody>
          </p:sp>
          <p:sp>
            <p:nvSpPr>
              <p:cNvPr id="71715" name="Freeform 2195"/>
              <p:cNvSpPr>
                <a:spLocks/>
              </p:cNvSpPr>
              <p:nvPr/>
            </p:nvSpPr>
            <p:spPr bwMode="auto">
              <a:xfrm>
                <a:off x="4609" y="4052"/>
                <a:ext cx="10" cy="4"/>
              </a:xfrm>
              <a:custGeom>
                <a:avLst/>
                <a:gdLst>
                  <a:gd name="T0" fmla="*/ 0 w 49"/>
                  <a:gd name="T1" fmla="*/ 20 h 20"/>
                  <a:gd name="T2" fmla="*/ 0 w 49"/>
                  <a:gd name="T3" fmla="*/ 0 h 20"/>
                  <a:gd name="T4" fmla="*/ 49 w 49"/>
                  <a:gd name="T5" fmla="*/ 0 h 20"/>
                  <a:gd name="T6" fmla="*/ 49 w 49"/>
                  <a:gd name="T7" fmla="*/ 20 h 20"/>
                  <a:gd name="T8" fmla="*/ 45 w 49"/>
                  <a:gd name="T9" fmla="*/ 20 h 20"/>
                  <a:gd name="T10" fmla="*/ 0 w 49"/>
                  <a:gd name="T11" fmla="*/ 20 h 20"/>
                  <a:gd name="T12" fmla="*/ 0 60000 65536"/>
                  <a:gd name="T13" fmla="*/ 0 60000 65536"/>
                  <a:gd name="T14" fmla="*/ 0 60000 65536"/>
                  <a:gd name="T15" fmla="*/ 0 60000 65536"/>
                  <a:gd name="T16" fmla="*/ 0 60000 65536"/>
                  <a:gd name="T17" fmla="*/ 0 60000 65536"/>
                  <a:gd name="T18" fmla="*/ 0 w 49"/>
                  <a:gd name="T19" fmla="*/ 0 h 20"/>
                  <a:gd name="T20" fmla="*/ 49 w 49"/>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49" h="20">
                    <a:moveTo>
                      <a:pt x="0" y="20"/>
                    </a:moveTo>
                    <a:lnTo>
                      <a:pt x="0" y="0"/>
                    </a:lnTo>
                    <a:lnTo>
                      <a:pt x="49" y="0"/>
                    </a:lnTo>
                    <a:lnTo>
                      <a:pt x="49" y="20"/>
                    </a:lnTo>
                    <a:lnTo>
                      <a:pt x="45" y="20"/>
                    </a:lnTo>
                    <a:lnTo>
                      <a:pt x="0" y="20"/>
                    </a:lnTo>
                    <a:close/>
                  </a:path>
                </a:pathLst>
              </a:custGeom>
              <a:solidFill>
                <a:srgbClr val="814E40"/>
              </a:solidFill>
              <a:ln w="9525">
                <a:noFill/>
                <a:round/>
                <a:headEnd/>
                <a:tailEnd/>
              </a:ln>
            </p:spPr>
            <p:txBody>
              <a:bodyPr>
                <a:prstTxWarp prst="textNoShape">
                  <a:avLst/>
                </a:prstTxWarp>
              </a:bodyPr>
              <a:lstStyle/>
              <a:p>
                <a:endParaRPr lang="en-US"/>
              </a:p>
            </p:txBody>
          </p:sp>
          <p:sp>
            <p:nvSpPr>
              <p:cNvPr id="71716" name="Rectangle 2196"/>
              <p:cNvSpPr>
                <a:spLocks noChangeArrowheads="1"/>
              </p:cNvSpPr>
              <p:nvPr/>
            </p:nvSpPr>
            <p:spPr bwMode="auto">
              <a:xfrm>
                <a:off x="4619" y="4052"/>
                <a:ext cx="10" cy="4"/>
              </a:xfrm>
              <a:prstGeom prst="rect">
                <a:avLst/>
              </a:prstGeom>
              <a:solidFill>
                <a:srgbClr val="814E40"/>
              </a:solidFill>
              <a:ln w="9525">
                <a:noFill/>
                <a:miter lim="800000"/>
                <a:headEnd/>
                <a:tailEnd/>
              </a:ln>
            </p:spPr>
            <p:txBody>
              <a:bodyPr>
                <a:prstTxWarp prst="textNoShape">
                  <a:avLst/>
                </a:prstTxWarp>
              </a:bodyPr>
              <a:lstStyle/>
              <a:p>
                <a:endParaRPr lang="en-US"/>
              </a:p>
            </p:txBody>
          </p:sp>
          <p:sp>
            <p:nvSpPr>
              <p:cNvPr id="71717" name="Freeform 2197"/>
              <p:cNvSpPr>
                <a:spLocks/>
              </p:cNvSpPr>
              <p:nvPr/>
            </p:nvSpPr>
            <p:spPr bwMode="auto">
              <a:xfrm>
                <a:off x="4629" y="4052"/>
                <a:ext cx="11" cy="4"/>
              </a:xfrm>
              <a:custGeom>
                <a:avLst/>
                <a:gdLst>
                  <a:gd name="T0" fmla="*/ 0 w 56"/>
                  <a:gd name="T1" fmla="*/ 20 h 20"/>
                  <a:gd name="T2" fmla="*/ 0 w 56"/>
                  <a:gd name="T3" fmla="*/ 0 h 20"/>
                  <a:gd name="T4" fmla="*/ 54 w 56"/>
                  <a:gd name="T5" fmla="*/ 0 h 20"/>
                  <a:gd name="T6" fmla="*/ 56 w 56"/>
                  <a:gd name="T7" fmla="*/ 20 h 20"/>
                  <a:gd name="T8" fmla="*/ 0 w 56"/>
                  <a:gd name="T9" fmla="*/ 20 h 20"/>
                  <a:gd name="T10" fmla="*/ 0 60000 65536"/>
                  <a:gd name="T11" fmla="*/ 0 60000 65536"/>
                  <a:gd name="T12" fmla="*/ 0 60000 65536"/>
                  <a:gd name="T13" fmla="*/ 0 60000 65536"/>
                  <a:gd name="T14" fmla="*/ 0 60000 65536"/>
                  <a:gd name="T15" fmla="*/ 0 w 56"/>
                  <a:gd name="T16" fmla="*/ 0 h 20"/>
                  <a:gd name="T17" fmla="*/ 56 w 56"/>
                  <a:gd name="T18" fmla="*/ 20 h 20"/>
                </a:gdLst>
                <a:ahLst/>
                <a:cxnLst>
                  <a:cxn ang="T10">
                    <a:pos x="T0" y="T1"/>
                  </a:cxn>
                  <a:cxn ang="T11">
                    <a:pos x="T2" y="T3"/>
                  </a:cxn>
                  <a:cxn ang="T12">
                    <a:pos x="T4" y="T5"/>
                  </a:cxn>
                  <a:cxn ang="T13">
                    <a:pos x="T6" y="T7"/>
                  </a:cxn>
                  <a:cxn ang="T14">
                    <a:pos x="T8" y="T9"/>
                  </a:cxn>
                </a:cxnLst>
                <a:rect l="T15" t="T16" r="T17" b="T18"/>
                <a:pathLst>
                  <a:path w="56" h="20">
                    <a:moveTo>
                      <a:pt x="0" y="20"/>
                    </a:moveTo>
                    <a:lnTo>
                      <a:pt x="0" y="0"/>
                    </a:lnTo>
                    <a:lnTo>
                      <a:pt x="54" y="0"/>
                    </a:lnTo>
                    <a:lnTo>
                      <a:pt x="56" y="20"/>
                    </a:lnTo>
                    <a:lnTo>
                      <a:pt x="0" y="20"/>
                    </a:lnTo>
                    <a:close/>
                  </a:path>
                </a:pathLst>
              </a:custGeom>
              <a:solidFill>
                <a:srgbClr val="814E40"/>
              </a:solidFill>
              <a:ln w="9525">
                <a:noFill/>
                <a:round/>
                <a:headEnd/>
                <a:tailEnd/>
              </a:ln>
            </p:spPr>
            <p:txBody>
              <a:bodyPr>
                <a:prstTxWarp prst="textNoShape">
                  <a:avLst/>
                </a:prstTxWarp>
              </a:bodyPr>
              <a:lstStyle/>
              <a:p>
                <a:endParaRPr lang="en-US"/>
              </a:p>
            </p:txBody>
          </p:sp>
          <p:sp>
            <p:nvSpPr>
              <p:cNvPr id="71718" name="Freeform 2198"/>
              <p:cNvSpPr>
                <a:spLocks/>
              </p:cNvSpPr>
              <p:nvPr/>
            </p:nvSpPr>
            <p:spPr bwMode="auto">
              <a:xfrm>
                <a:off x="4640" y="4051"/>
                <a:ext cx="13" cy="5"/>
              </a:xfrm>
              <a:custGeom>
                <a:avLst/>
                <a:gdLst>
                  <a:gd name="T0" fmla="*/ 2 w 64"/>
                  <a:gd name="T1" fmla="*/ 26 h 26"/>
                  <a:gd name="T2" fmla="*/ 0 w 64"/>
                  <a:gd name="T3" fmla="*/ 6 h 26"/>
                  <a:gd name="T4" fmla="*/ 60 w 64"/>
                  <a:gd name="T5" fmla="*/ 0 h 26"/>
                  <a:gd name="T6" fmla="*/ 64 w 64"/>
                  <a:gd name="T7" fmla="*/ 21 h 26"/>
                  <a:gd name="T8" fmla="*/ 60 w 64"/>
                  <a:gd name="T9" fmla="*/ 21 h 26"/>
                  <a:gd name="T10" fmla="*/ 2 w 64"/>
                  <a:gd name="T11" fmla="*/ 26 h 26"/>
                  <a:gd name="T12" fmla="*/ 0 60000 65536"/>
                  <a:gd name="T13" fmla="*/ 0 60000 65536"/>
                  <a:gd name="T14" fmla="*/ 0 60000 65536"/>
                  <a:gd name="T15" fmla="*/ 0 60000 65536"/>
                  <a:gd name="T16" fmla="*/ 0 60000 65536"/>
                  <a:gd name="T17" fmla="*/ 0 60000 65536"/>
                  <a:gd name="T18" fmla="*/ 0 w 64"/>
                  <a:gd name="T19" fmla="*/ 0 h 26"/>
                  <a:gd name="T20" fmla="*/ 64 w 64"/>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64" h="26">
                    <a:moveTo>
                      <a:pt x="2" y="26"/>
                    </a:moveTo>
                    <a:lnTo>
                      <a:pt x="0" y="6"/>
                    </a:lnTo>
                    <a:lnTo>
                      <a:pt x="60" y="0"/>
                    </a:lnTo>
                    <a:lnTo>
                      <a:pt x="64" y="21"/>
                    </a:lnTo>
                    <a:lnTo>
                      <a:pt x="60" y="21"/>
                    </a:lnTo>
                    <a:lnTo>
                      <a:pt x="2" y="26"/>
                    </a:lnTo>
                    <a:close/>
                  </a:path>
                </a:pathLst>
              </a:custGeom>
              <a:solidFill>
                <a:srgbClr val="814E40"/>
              </a:solidFill>
              <a:ln w="9525">
                <a:noFill/>
                <a:round/>
                <a:headEnd/>
                <a:tailEnd/>
              </a:ln>
            </p:spPr>
            <p:txBody>
              <a:bodyPr>
                <a:prstTxWarp prst="textNoShape">
                  <a:avLst/>
                </a:prstTxWarp>
              </a:bodyPr>
              <a:lstStyle/>
              <a:p>
                <a:endParaRPr lang="en-US"/>
              </a:p>
            </p:txBody>
          </p:sp>
          <p:sp>
            <p:nvSpPr>
              <p:cNvPr id="71719" name="Freeform 2199"/>
              <p:cNvSpPr>
                <a:spLocks/>
              </p:cNvSpPr>
              <p:nvPr/>
            </p:nvSpPr>
            <p:spPr bwMode="auto">
              <a:xfrm>
                <a:off x="4652" y="4050"/>
                <a:ext cx="13" cy="5"/>
              </a:xfrm>
              <a:custGeom>
                <a:avLst/>
                <a:gdLst>
                  <a:gd name="T0" fmla="*/ 4 w 64"/>
                  <a:gd name="T1" fmla="*/ 27 h 27"/>
                  <a:gd name="T2" fmla="*/ 0 w 64"/>
                  <a:gd name="T3" fmla="*/ 6 h 27"/>
                  <a:gd name="T4" fmla="*/ 61 w 64"/>
                  <a:gd name="T5" fmla="*/ 0 h 27"/>
                  <a:gd name="T6" fmla="*/ 64 w 64"/>
                  <a:gd name="T7" fmla="*/ 21 h 27"/>
                  <a:gd name="T8" fmla="*/ 4 w 64"/>
                  <a:gd name="T9" fmla="*/ 27 h 27"/>
                  <a:gd name="T10" fmla="*/ 0 60000 65536"/>
                  <a:gd name="T11" fmla="*/ 0 60000 65536"/>
                  <a:gd name="T12" fmla="*/ 0 60000 65536"/>
                  <a:gd name="T13" fmla="*/ 0 60000 65536"/>
                  <a:gd name="T14" fmla="*/ 0 60000 65536"/>
                  <a:gd name="T15" fmla="*/ 0 w 64"/>
                  <a:gd name="T16" fmla="*/ 0 h 27"/>
                  <a:gd name="T17" fmla="*/ 64 w 64"/>
                  <a:gd name="T18" fmla="*/ 27 h 27"/>
                </a:gdLst>
                <a:ahLst/>
                <a:cxnLst>
                  <a:cxn ang="T10">
                    <a:pos x="T0" y="T1"/>
                  </a:cxn>
                  <a:cxn ang="T11">
                    <a:pos x="T2" y="T3"/>
                  </a:cxn>
                  <a:cxn ang="T12">
                    <a:pos x="T4" y="T5"/>
                  </a:cxn>
                  <a:cxn ang="T13">
                    <a:pos x="T6" y="T7"/>
                  </a:cxn>
                  <a:cxn ang="T14">
                    <a:pos x="T8" y="T9"/>
                  </a:cxn>
                </a:cxnLst>
                <a:rect l="T15" t="T16" r="T17" b="T18"/>
                <a:pathLst>
                  <a:path w="64" h="27">
                    <a:moveTo>
                      <a:pt x="4" y="27"/>
                    </a:moveTo>
                    <a:lnTo>
                      <a:pt x="0" y="6"/>
                    </a:lnTo>
                    <a:lnTo>
                      <a:pt x="61" y="0"/>
                    </a:lnTo>
                    <a:lnTo>
                      <a:pt x="64" y="21"/>
                    </a:lnTo>
                    <a:lnTo>
                      <a:pt x="4" y="27"/>
                    </a:lnTo>
                    <a:close/>
                  </a:path>
                </a:pathLst>
              </a:custGeom>
              <a:solidFill>
                <a:srgbClr val="814E40"/>
              </a:solidFill>
              <a:ln w="9525">
                <a:noFill/>
                <a:round/>
                <a:headEnd/>
                <a:tailEnd/>
              </a:ln>
            </p:spPr>
            <p:txBody>
              <a:bodyPr>
                <a:prstTxWarp prst="textNoShape">
                  <a:avLst/>
                </a:prstTxWarp>
              </a:bodyPr>
              <a:lstStyle/>
              <a:p>
                <a:endParaRPr lang="en-US"/>
              </a:p>
            </p:txBody>
          </p:sp>
          <p:sp>
            <p:nvSpPr>
              <p:cNvPr id="71720" name="Freeform 2200"/>
              <p:cNvSpPr>
                <a:spLocks/>
              </p:cNvSpPr>
              <p:nvPr/>
            </p:nvSpPr>
            <p:spPr bwMode="auto">
              <a:xfrm>
                <a:off x="4664" y="4049"/>
                <a:ext cx="13" cy="5"/>
              </a:xfrm>
              <a:custGeom>
                <a:avLst/>
                <a:gdLst>
                  <a:gd name="T0" fmla="*/ 3 w 63"/>
                  <a:gd name="T1" fmla="*/ 28 h 28"/>
                  <a:gd name="T2" fmla="*/ 0 w 63"/>
                  <a:gd name="T3" fmla="*/ 7 h 28"/>
                  <a:gd name="T4" fmla="*/ 57 w 63"/>
                  <a:gd name="T5" fmla="*/ 0 h 28"/>
                  <a:gd name="T6" fmla="*/ 63 w 63"/>
                  <a:gd name="T7" fmla="*/ 19 h 28"/>
                  <a:gd name="T8" fmla="*/ 61 w 63"/>
                  <a:gd name="T9" fmla="*/ 19 h 28"/>
                  <a:gd name="T10" fmla="*/ 3 w 63"/>
                  <a:gd name="T11" fmla="*/ 28 h 28"/>
                  <a:gd name="T12" fmla="*/ 0 60000 65536"/>
                  <a:gd name="T13" fmla="*/ 0 60000 65536"/>
                  <a:gd name="T14" fmla="*/ 0 60000 65536"/>
                  <a:gd name="T15" fmla="*/ 0 60000 65536"/>
                  <a:gd name="T16" fmla="*/ 0 60000 65536"/>
                  <a:gd name="T17" fmla="*/ 0 60000 65536"/>
                  <a:gd name="T18" fmla="*/ 0 w 63"/>
                  <a:gd name="T19" fmla="*/ 0 h 28"/>
                  <a:gd name="T20" fmla="*/ 63 w 63"/>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63" h="28">
                    <a:moveTo>
                      <a:pt x="3" y="28"/>
                    </a:moveTo>
                    <a:lnTo>
                      <a:pt x="0" y="7"/>
                    </a:lnTo>
                    <a:lnTo>
                      <a:pt x="57" y="0"/>
                    </a:lnTo>
                    <a:lnTo>
                      <a:pt x="63" y="19"/>
                    </a:lnTo>
                    <a:lnTo>
                      <a:pt x="61" y="19"/>
                    </a:lnTo>
                    <a:lnTo>
                      <a:pt x="3" y="28"/>
                    </a:lnTo>
                    <a:close/>
                  </a:path>
                </a:pathLst>
              </a:custGeom>
              <a:solidFill>
                <a:srgbClr val="814E40"/>
              </a:solidFill>
              <a:ln w="9525">
                <a:noFill/>
                <a:round/>
                <a:headEnd/>
                <a:tailEnd/>
              </a:ln>
            </p:spPr>
            <p:txBody>
              <a:bodyPr>
                <a:prstTxWarp prst="textNoShape">
                  <a:avLst/>
                </a:prstTxWarp>
              </a:bodyPr>
              <a:lstStyle/>
              <a:p>
                <a:endParaRPr lang="en-US"/>
              </a:p>
            </p:txBody>
          </p:sp>
          <p:sp>
            <p:nvSpPr>
              <p:cNvPr id="71721" name="Freeform 2201"/>
              <p:cNvSpPr>
                <a:spLocks/>
              </p:cNvSpPr>
              <p:nvPr/>
            </p:nvSpPr>
            <p:spPr bwMode="auto">
              <a:xfrm>
                <a:off x="4676" y="4046"/>
                <a:ext cx="12" cy="6"/>
              </a:xfrm>
              <a:custGeom>
                <a:avLst/>
                <a:gdLst>
                  <a:gd name="T0" fmla="*/ 6 w 64"/>
                  <a:gd name="T1" fmla="*/ 32 h 32"/>
                  <a:gd name="T2" fmla="*/ 0 w 64"/>
                  <a:gd name="T3" fmla="*/ 13 h 32"/>
                  <a:gd name="T4" fmla="*/ 58 w 64"/>
                  <a:gd name="T5" fmla="*/ 0 h 32"/>
                  <a:gd name="T6" fmla="*/ 64 w 64"/>
                  <a:gd name="T7" fmla="*/ 20 h 32"/>
                  <a:gd name="T8" fmla="*/ 61 w 64"/>
                  <a:gd name="T9" fmla="*/ 20 h 32"/>
                  <a:gd name="T10" fmla="*/ 6 w 64"/>
                  <a:gd name="T11" fmla="*/ 32 h 32"/>
                  <a:gd name="T12" fmla="*/ 0 60000 65536"/>
                  <a:gd name="T13" fmla="*/ 0 60000 65536"/>
                  <a:gd name="T14" fmla="*/ 0 60000 65536"/>
                  <a:gd name="T15" fmla="*/ 0 60000 65536"/>
                  <a:gd name="T16" fmla="*/ 0 60000 65536"/>
                  <a:gd name="T17" fmla="*/ 0 60000 65536"/>
                  <a:gd name="T18" fmla="*/ 0 w 64"/>
                  <a:gd name="T19" fmla="*/ 0 h 32"/>
                  <a:gd name="T20" fmla="*/ 64 w 64"/>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64" h="32">
                    <a:moveTo>
                      <a:pt x="6" y="32"/>
                    </a:moveTo>
                    <a:lnTo>
                      <a:pt x="0" y="13"/>
                    </a:lnTo>
                    <a:lnTo>
                      <a:pt x="58" y="0"/>
                    </a:lnTo>
                    <a:lnTo>
                      <a:pt x="64" y="20"/>
                    </a:lnTo>
                    <a:lnTo>
                      <a:pt x="61" y="20"/>
                    </a:lnTo>
                    <a:lnTo>
                      <a:pt x="6" y="32"/>
                    </a:lnTo>
                    <a:close/>
                  </a:path>
                </a:pathLst>
              </a:custGeom>
              <a:solidFill>
                <a:srgbClr val="814E40"/>
              </a:solidFill>
              <a:ln w="9525">
                <a:noFill/>
                <a:round/>
                <a:headEnd/>
                <a:tailEnd/>
              </a:ln>
            </p:spPr>
            <p:txBody>
              <a:bodyPr>
                <a:prstTxWarp prst="textNoShape">
                  <a:avLst/>
                </a:prstTxWarp>
              </a:bodyPr>
              <a:lstStyle/>
              <a:p>
                <a:endParaRPr lang="en-US"/>
              </a:p>
            </p:txBody>
          </p:sp>
          <p:sp>
            <p:nvSpPr>
              <p:cNvPr id="71722" name="Freeform 2202"/>
              <p:cNvSpPr>
                <a:spLocks/>
              </p:cNvSpPr>
              <p:nvPr/>
            </p:nvSpPr>
            <p:spPr bwMode="auto">
              <a:xfrm>
                <a:off x="4687" y="4043"/>
                <a:ext cx="12" cy="7"/>
              </a:xfrm>
              <a:custGeom>
                <a:avLst/>
                <a:gdLst>
                  <a:gd name="T0" fmla="*/ 6 w 58"/>
                  <a:gd name="T1" fmla="*/ 37 h 37"/>
                  <a:gd name="T2" fmla="*/ 0 w 58"/>
                  <a:gd name="T3" fmla="*/ 17 h 37"/>
                  <a:gd name="T4" fmla="*/ 52 w 58"/>
                  <a:gd name="T5" fmla="*/ 0 h 37"/>
                  <a:gd name="T6" fmla="*/ 58 w 58"/>
                  <a:gd name="T7" fmla="*/ 20 h 37"/>
                  <a:gd name="T8" fmla="*/ 6 w 58"/>
                  <a:gd name="T9" fmla="*/ 37 h 37"/>
                  <a:gd name="T10" fmla="*/ 0 60000 65536"/>
                  <a:gd name="T11" fmla="*/ 0 60000 65536"/>
                  <a:gd name="T12" fmla="*/ 0 60000 65536"/>
                  <a:gd name="T13" fmla="*/ 0 60000 65536"/>
                  <a:gd name="T14" fmla="*/ 0 60000 65536"/>
                  <a:gd name="T15" fmla="*/ 0 w 58"/>
                  <a:gd name="T16" fmla="*/ 0 h 37"/>
                  <a:gd name="T17" fmla="*/ 58 w 58"/>
                  <a:gd name="T18" fmla="*/ 37 h 37"/>
                </a:gdLst>
                <a:ahLst/>
                <a:cxnLst>
                  <a:cxn ang="T10">
                    <a:pos x="T0" y="T1"/>
                  </a:cxn>
                  <a:cxn ang="T11">
                    <a:pos x="T2" y="T3"/>
                  </a:cxn>
                  <a:cxn ang="T12">
                    <a:pos x="T4" y="T5"/>
                  </a:cxn>
                  <a:cxn ang="T13">
                    <a:pos x="T6" y="T7"/>
                  </a:cxn>
                  <a:cxn ang="T14">
                    <a:pos x="T8" y="T9"/>
                  </a:cxn>
                </a:cxnLst>
                <a:rect l="T15" t="T16" r="T17" b="T18"/>
                <a:pathLst>
                  <a:path w="58" h="37">
                    <a:moveTo>
                      <a:pt x="6" y="37"/>
                    </a:moveTo>
                    <a:lnTo>
                      <a:pt x="0" y="17"/>
                    </a:lnTo>
                    <a:lnTo>
                      <a:pt x="52" y="0"/>
                    </a:lnTo>
                    <a:lnTo>
                      <a:pt x="58" y="20"/>
                    </a:lnTo>
                    <a:lnTo>
                      <a:pt x="6" y="37"/>
                    </a:lnTo>
                    <a:close/>
                  </a:path>
                </a:pathLst>
              </a:custGeom>
              <a:solidFill>
                <a:srgbClr val="814E40"/>
              </a:solidFill>
              <a:ln w="9525">
                <a:noFill/>
                <a:round/>
                <a:headEnd/>
                <a:tailEnd/>
              </a:ln>
            </p:spPr>
            <p:txBody>
              <a:bodyPr>
                <a:prstTxWarp prst="textNoShape">
                  <a:avLst/>
                </a:prstTxWarp>
              </a:bodyPr>
              <a:lstStyle/>
              <a:p>
                <a:endParaRPr lang="en-US"/>
              </a:p>
            </p:txBody>
          </p:sp>
          <p:sp>
            <p:nvSpPr>
              <p:cNvPr id="71723" name="Freeform 2203"/>
              <p:cNvSpPr>
                <a:spLocks/>
              </p:cNvSpPr>
              <p:nvPr/>
            </p:nvSpPr>
            <p:spPr bwMode="auto">
              <a:xfrm>
                <a:off x="4698" y="4041"/>
                <a:ext cx="6" cy="6"/>
              </a:xfrm>
              <a:custGeom>
                <a:avLst/>
                <a:gdLst>
                  <a:gd name="T0" fmla="*/ 6 w 32"/>
                  <a:gd name="T1" fmla="*/ 28 h 28"/>
                  <a:gd name="T2" fmla="*/ 0 w 32"/>
                  <a:gd name="T3" fmla="*/ 8 h 28"/>
                  <a:gd name="T4" fmla="*/ 23 w 32"/>
                  <a:gd name="T5" fmla="*/ 0 h 28"/>
                  <a:gd name="T6" fmla="*/ 32 w 32"/>
                  <a:gd name="T7" fmla="*/ 19 h 28"/>
                  <a:gd name="T8" fmla="*/ 6 w 32"/>
                  <a:gd name="T9" fmla="*/ 28 h 28"/>
                  <a:gd name="T10" fmla="*/ 0 60000 65536"/>
                  <a:gd name="T11" fmla="*/ 0 60000 65536"/>
                  <a:gd name="T12" fmla="*/ 0 60000 65536"/>
                  <a:gd name="T13" fmla="*/ 0 60000 65536"/>
                  <a:gd name="T14" fmla="*/ 0 60000 65536"/>
                  <a:gd name="T15" fmla="*/ 0 w 32"/>
                  <a:gd name="T16" fmla="*/ 0 h 28"/>
                  <a:gd name="T17" fmla="*/ 32 w 32"/>
                  <a:gd name="T18" fmla="*/ 28 h 28"/>
                </a:gdLst>
                <a:ahLst/>
                <a:cxnLst>
                  <a:cxn ang="T10">
                    <a:pos x="T0" y="T1"/>
                  </a:cxn>
                  <a:cxn ang="T11">
                    <a:pos x="T2" y="T3"/>
                  </a:cxn>
                  <a:cxn ang="T12">
                    <a:pos x="T4" y="T5"/>
                  </a:cxn>
                  <a:cxn ang="T13">
                    <a:pos x="T6" y="T7"/>
                  </a:cxn>
                  <a:cxn ang="T14">
                    <a:pos x="T8" y="T9"/>
                  </a:cxn>
                </a:cxnLst>
                <a:rect l="T15" t="T16" r="T17" b="T18"/>
                <a:pathLst>
                  <a:path w="32" h="28">
                    <a:moveTo>
                      <a:pt x="6" y="28"/>
                    </a:moveTo>
                    <a:lnTo>
                      <a:pt x="0" y="8"/>
                    </a:lnTo>
                    <a:lnTo>
                      <a:pt x="23" y="0"/>
                    </a:lnTo>
                    <a:lnTo>
                      <a:pt x="32" y="19"/>
                    </a:lnTo>
                    <a:lnTo>
                      <a:pt x="6" y="28"/>
                    </a:lnTo>
                    <a:close/>
                  </a:path>
                </a:pathLst>
              </a:custGeom>
              <a:solidFill>
                <a:srgbClr val="814E40"/>
              </a:solidFill>
              <a:ln w="9525">
                <a:noFill/>
                <a:round/>
                <a:headEnd/>
                <a:tailEnd/>
              </a:ln>
            </p:spPr>
            <p:txBody>
              <a:bodyPr>
                <a:prstTxWarp prst="textNoShape">
                  <a:avLst/>
                </a:prstTxWarp>
              </a:bodyPr>
              <a:lstStyle/>
              <a:p>
                <a:endParaRPr lang="en-US"/>
              </a:p>
            </p:txBody>
          </p:sp>
          <p:sp>
            <p:nvSpPr>
              <p:cNvPr id="71724" name="Freeform 2204"/>
              <p:cNvSpPr>
                <a:spLocks/>
              </p:cNvSpPr>
              <p:nvPr/>
            </p:nvSpPr>
            <p:spPr bwMode="auto">
              <a:xfrm>
                <a:off x="4702" y="4039"/>
                <a:ext cx="7" cy="6"/>
              </a:xfrm>
              <a:custGeom>
                <a:avLst/>
                <a:gdLst>
                  <a:gd name="T0" fmla="*/ 9 w 32"/>
                  <a:gd name="T1" fmla="*/ 28 h 28"/>
                  <a:gd name="T2" fmla="*/ 0 w 32"/>
                  <a:gd name="T3" fmla="*/ 9 h 28"/>
                  <a:gd name="T4" fmla="*/ 24 w 32"/>
                  <a:gd name="T5" fmla="*/ 0 h 28"/>
                  <a:gd name="T6" fmla="*/ 32 w 32"/>
                  <a:gd name="T7" fmla="*/ 17 h 28"/>
                  <a:gd name="T8" fmla="*/ 9 w 32"/>
                  <a:gd name="T9" fmla="*/ 28 h 28"/>
                  <a:gd name="T10" fmla="*/ 0 60000 65536"/>
                  <a:gd name="T11" fmla="*/ 0 60000 65536"/>
                  <a:gd name="T12" fmla="*/ 0 60000 65536"/>
                  <a:gd name="T13" fmla="*/ 0 60000 65536"/>
                  <a:gd name="T14" fmla="*/ 0 60000 65536"/>
                  <a:gd name="T15" fmla="*/ 0 w 32"/>
                  <a:gd name="T16" fmla="*/ 0 h 28"/>
                  <a:gd name="T17" fmla="*/ 32 w 32"/>
                  <a:gd name="T18" fmla="*/ 28 h 28"/>
                </a:gdLst>
                <a:ahLst/>
                <a:cxnLst>
                  <a:cxn ang="T10">
                    <a:pos x="T0" y="T1"/>
                  </a:cxn>
                  <a:cxn ang="T11">
                    <a:pos x="T2" y="T3"/>
                  </a:cxn>
                  <a:cxn ang="T12">
                    <a:pos x="T4" y="T5"/>
                  </a:cxn>
                  <a:cxn ang="T13">
                    <a:pos x="T6" y="T7"/>
                  </a:cxn>
                  <a:cxn ang="T14">
                    <a:pos x="T8" y="T9"/>
                  </a:cxn>
                </a:cxnLst>
                <a:rect l="T15" t="T16" r="T17" b="T18"/>
                <a:pathLst>
                  <a:path w="32" h="28">
                    <a:moveTo>
                      <a:pt x="9" y="28"/>
                    </a:moveTo>
                    <a:lnTo>
                      <a:pt x="0" y="9"/>
                    </a:lnTo>
                    <a:lnTo>
                      <a:pt x="24" y="0"/>
                    </a:lnTo>
                    <a:lnTo>
                      <a:pt x="32" y="17"/>
                    </a:lnTo>
                    <a:lnTo>
                      <a:pt x="9" y="28"/>
                    </a:lnTo>
                    <a:close/>
                  </a:path>
                </a:pathLst>
              </a:custGeom>
              <a:solidFill>
                <a:srgbClr val="814E40"/>
              </a:solidFill>
              <a:ln w="9525">
                <a:noFill/>
                <a:round/>
                <a:headEnd/>
                <a:tailEnd/>
              </a:ln>
            </p:spPr>
            <p:txBody>
              <a:bodyPr>
                <a:prstTxWarp prst="textNoShape">
                  <a:avLst/>
                </a:prstTxWarp>
              </a:bodyPr>
              <a:lstStyle/>
              <a:p>
                <a:endParaRPr lang="en-US"/>
              </a:p>
            </p:txBody>
          </p:sp>
          <p:sp>
            <p:nvSpPr>
              <p:cNvPr id="71725" name="Freeform 2205"/>
              <p:cNvSpPr>
                <a:spLocks/>
              </p:cNvSpPr>
              <p:nvPr/>
            </p:nvSpPr>
            <p:spPr bwMode="auto">
              <a:xfrm>
                <a:off x="4707" y="4037"/>
                <a:ext cx="6" cy="6"/>
              </a:xfrm>
              <a:custGeom>
                <a:avLst/>
                <a:gdLst>
                  <a:gd name="T0" fmla="*/ 8 w 31"/>
                  <a:gd name="T1" fmla="*/ 28 h 28"/>
                  <a:gd name="T2" fmla="*/ 0 w 31"/>
                  <a:gd name="T3" fmla="*/ 11 h 28"/>
                  <a:gd name="T4" fmla="*/ 19 w 31"/>
                  <a:gd name="T5" fmla="*/ 0 h 28"/>
                  <a:gd name="T6" fmla="*/ 31 w 31"/>
                  <a:gd name="T7" fmla="*/ 17 h 28"/>
                  <a:gd name="T8" fmla="*/ 8 w 31"/>
                  <a:gd name="T9" fmla="*/ 28 h 28"/>
                  <a:gd name="T10" fmla="*/ 0 60000 65536"/>
                  <a:gd name="T11" fmla="*/ 0 60000 65536"/>
                  <a:gd name="T12" fmla="*/ 0 60000 65536"/>
                  <a:gd name="T13" fmla="*/ 0 60000 65536"/>
                  <a:gd name="T14" fmla="*/ 0 60000 65536"/>
                  <a:gd name="T15" fmla="*/ 0 w 31"/>
                  <a:gd name="T16" fmla="*/ 0 h 28"/>
                  <a:gd name="T17" fmla="*/ 31 w 31"/>
                  <a:gd name="T18" fmla="*/ 28 h 28"/>
                </a:gdLst>
                <a:ahLst/>
                <a:cxnLst>
                  <a:cxn ang="T10">
                    <a:pos x="T0" y="T1"/>
                  </a:cxn>
                  <a:cxn ang="T11">
                    <a:pos x="T2" y="T3"/>
                  </a:cxn>
                  <a:cxn ang="T12">
                    <a:pos x="T4" y="T5"/>
                  </a:cxn>
                  <a:cxn ang="T13">
                    <a:pos x="T6" y="T7"/>
                  </a:cxn>
                  <a:cxn ang="T14">
                    <a:pos x="T8" y="T9"/>
                  </a:cxn>
                </a:cxnLst>
                <a:rect l="T15" t="T16" r="T17" b="T18"/>
                <a:pathLst>
                  <a:path w="31" h="28">
                    <a:moveTo>
                      <a:pt x="8" y="28"/>
                    </a:moveTo>
                    <a:lnTo>
                      <a:pt x="0" y="11"/>
                    </a:lnTo>
                    <a:lnTo>
                      <a:pt x="19" y="0"/>
                    </a:lnTo>
                    <a:lnTo>
                      <a:pt x="31" y="17"/>
                    </a:lnTo>
                    <a:lnTo>
                      <a:pt x="8" y="28"/>
                    </a:lnTo>
                    <a:close/>
                  </a:path>
                </a:pathLst>
              </a:custGeom>
              <a:solidFill>
                <a:srgbClr val="814E40"/>
              </a:solidFill>
              <a:ln w="9525">
                <a:noFill/>
                <a:round/>
                <a:headEnd/>
                <a:tailEnd/>
              </a:ln>
            </p:spPr>
            <p:txBody>
              <a:bodyPr>
                <a:prstTxWarp prst="textNoShape">
                  <a:avLst/>
                </a:prstTxWarp>
              </a:bodyPr>
              <a:lstStyle/>
              <a:p>
                <a:endParaRPr lang="en-US"/>
              </a:p>
            </p:txBody>
          </p:sp>
          <p:sp>
            <p:nvSpPr>
              <p:cNvPr id="71726" name="Freeform 2206"/>
              <p:cNvSpPr>
                <a:spLocks/>
              </p:cNvSpPr>
              <p:nvPr/>
            </p:nvSpPr>
            <p:spPr bwMode="auto">
              <a:xfrm>
                <a:off x="4711" y="4035"/>
                <a:ext cx="6" cy="5"/>
              </a:xfrm>
              <a:custGeom>
                <a:avLst/>
                <a:gdLst>
                  <a:gd name="T0" fmla="*/ 12 w 32"/>
                  <a:gd name="T1" fmla="*/ 29 h 29"/>
                  <a:gd name="T2" fmla="*/ 0 w 32"/>
                  <a:gd name="T3" fmla="*/ 12 h 29"/>
                  <a:gd name="T4" fmla="*/ 18 w 32"/>
                  <a:gd name="T5" fmla="*/ 0 h 29"/>
                  <a:gd name="T6" fmla="*/ 32 w 32"/>
                  <a:gd name="T7" fmla="*/ 14 h 29"/>
                  <a:gd name="T8" fmla="*/ 29 w 32"/>
                  <a:gd name="T9" fmla="*/ 14 h 29"/>
                  <a:gd name="T10" fmla="*/ 12 w 32"/>
                  <a:gd name="T11" fmla="*/ 29 h 29"/>
                  <a:gd name="T12" fmla="*/ 0 60000 65536"/>
                  <a:gd name="T13" fmla="*/ 0 60000 65536"/>
                  <a:gd name="T14" fmla="*/ 0 60000 65536"/>
                  <a:gd name="T15" fmla="*/ 0 60000 65536"/>
                  <a:gd name="T16" fmla="*/ 0 60000 65536"/>
                  <a:gd name="T17" fmla="*/ 0 60000 65536"/>
                  <a:gd name="T18" fmla="*/ 0 w 32"/>
                  <a:gd name="T19" fmla="*/ 0 h 29"/>
                  <a:gd name="T20" fmla="*/ 32 w 32"/>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32" h="29">
                    <a:moveTo>
                      <a:pt x="12" y="29"/>
                    </a:moveTo>
                    <a:lnTo>
                      <a:pt x="0" y="12"/>
                    </a:lnTo>
                    <a:lnTo>
                      <a:pt x="18" y="0"/>
                    </a:lnTo>
                    <a:lnTo>
                      <a:pt x="32" y="14"/>
                    </a:lnTo>
                    <a:lnTo>
                      <a:pt x="29" y="14"/>
                    </a:lnTo>
                    <a:lnTo>
                      <a:pt x="12" y="29"/>
                    </a:lnTo>
                    <a:close/>
                  </a:path>
                </a:pathLst>
              </a:custGeom>
              <a:solidFill>
                <a:srgbClr val="814E40"/>
              </a:solidFill>
              <a:ln w="9525">
                <a:noFill/>
                <a:round/>
                <a:headEnd/>
                <a:tailEnd/>
              </a:ln>
            </p:spPr>
            <p:txBody>
              <a:bodyPr>
                <a:prstTxWarp prst="textNoShape">
                  <a:avLst/>
                </a:prstTxWarp>
              </a:bodyPr>
              <a:lstStyle/>
              <a:p>
                <a:endParaRPr lang="en-US"/>
              </a:p>
            </p:txBody>
          </p:sp>
          <p:sp>
            <p:nvSpPr>
              <p:cNvPr id="71727" name="Freeform 2207"/>
              <p:cNvSpPr>
                <a:spLocks/>
              </p:cNvSpPr>
              <p:nvPr/>
            </p:nvSpPr>
            <p:spPr bwMode="auto">
              <a:xfrm>
                <a:off x="4714" y="4032"/>
                <a:ext cx="7" cy="5"/>
              </a:xfrm>
              <a:custGeom>
                <a:avLst/>
                <a:gdLst>
                  <a:gd name="T0" fmla="*/ 14 w 32"/>
                  <a:gd name="T1" fmla="*/ 28 h 28"/>
                  <a:gd name="T2" fmla="*/ 0 w 32"/>
                  <a:gd name="T3" fmla="*/ 14 h 28"/>
                  <a:gd name="T4" fmla="*/ 17 w 32"/>
                  <a:gd name="T5" fmla="*/ 0 h 28"/>
                  <a:gd name="T6" fmla="*/ 32 w 32"/>
                  <a:gd name="T7" fmla="*/ 14 h 28"/>
                  <a:gd name="T8" fmla="*/ 28 w 32"/>
                  <a:gd name="T9" fmla="*/ 14 h 28"/>
                  <a:gd name="T10" fmla="*/ 14 w 32"/>
                  <a:gd name="T11" fmla="*/ 28 h 28"/>
                  <a:gd name="T12" fmla="*/ 0 60000 65536"/>
                  <a:gd name="T13" fmla="*/ 0 60000 65536"/>
                  <a:gd name="T14" fmla="*/ 0 60000 65536"/>
                  <a:gd name="T15" fmla="*/ 0 60000 65536"/>
                  <a:gd name="T16" fmla="*/ 0 60000 65536"/>
                  <a:gd name="T17" fmla="*/ 0 60000 65536"/>
                  <a:gd name="T18" fmla="*/ 0 w 32"/>
                  <a:gd name="T19" fmla="*/ 0 h 28"/>
                  <a:gd name="T20" fmla="*/ 32 w 32"/>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32" h="28">
                    <a:moveTo>
                      <a:pt x="14" y="28"/>
                    </a:moveTo>
                    <a:lnTo>
                      <a:pt x="0" y="14"/>
                    </a:lnTo>
                    <a:lnTo>
                      <a:pt x="17" y="0"/>
                    </a:lnTo>
                    <a:lnTo>
                      <a:pt x="32" y="14"/>
                    </a:lnTo>
                    <a:lnTo>
                      <a:pt x="28" y="14"/>
                    </a:lnTo>
                    <a:lnTo>
                      <a:pt x="14" y="28"/>
                    </a:lnTo>
                    <a:close/>
                  </a:path>
                </a:pathLst>
              </a:custGeom>
              <a:solidFill>
                <a:srgbClr val="814E40"/>
              </a:solidFill>
              <a:ln w="9525">
                <a:noFill/>
                <a:round/>
                <a:headEnd/>
                <a:tailEnd/>
              </a:ln>
            </p:spPr>
            <p:txBody>
              <a:bodyPr>
                <a:prstTxWarp prst="textNoShape">
                  <a:avLst/>
                </a:prstTxWarp>
              </a:bodyPr>
              <a:lstStyle/>
              <a:p>
                <a:endParaRPr lang="en-US"/>
              </a:p>
            </p:txBody>
          </p:sp>
          <p:sp>
            <p:nvSpPr>
              <p:cNvPr id="71728" name="Freeform 2208"/>
              <p:cNvSpPr>
                <a:spLocks/>
              </p:cNvSpPr>
              <p:nvPr/>
            </p:nvSpPr>
            <p:spPr bwMode="auto">
              <a:xfrm>
                <a:off x="4718" y="4029"/>
                <a:ext cx="5" cy="6"/>
              </a:xfrm>
              <a:custGeom>
                <a:avLst/>
                <a:gdLst>
                  <a:gd name="T0" fmla="*/ 15 w 28"/>
                  <a:gd name="T1" fmla="*/ 29 h 29"/>
                  <a:gd name="T2" fmla="*/ 0 w 28"/>
                  <a:gd name="T3" fmla="*/ 15 h 29"/>
                  <a:gd name="T4" fmla="*/ 11 w 28"/>
                  <a:gd name="T5" fmla="*/ 0 h 29"/>
                  <a:gd name="T6" fmla="*/ 28 w 28"/>
                  <a:gd name="T7" fmla="*/ 11 h 29"/>
                  <a:gd name="T8" fmla="*/ 15 w 28"/>
                  <a:gd name="T9" fmla="*/ 29 h 29"/>
                  <a:gd name="T10" fmla="*/ 0 60000 65536"/>
                  <a:gd name="T11" fmla="*/ 0 60000 65536"/>
                  <a:gd name="T12" fmla="*/ 0 60000 65536"/>
                  <a:gd name="T13" fmla="*/ 0 60000 65536"/>
                  <a:gd name="T14" fmla="*/ 0 60000 65536"/>
                  <a:gd name="T15" fmla="*/ 0 w 28"/>
                  <a:gd name="T16" fmla="*/ 0 h 29"/>
                  <a:gd name="T17" fmla="*/ 28 w 28"/>
                  <a:gd name="T18" fmla="*/ 29 h 29"/>
                </a:gdLst>
                <a:ahLst/>
                <a:cxnLst>
                  <a:cxn ang="T10">
                    <a:pos x="T0" y="T1"/>
                  </a:cxn>
                  <a:cxn ang="T11">
                    <a:pos x="T2" y="T3"/>
                  </a:cxn>
                  <a:cxn ang="T12">
                    <a:pos x="T4" y="T5"/>
                  </a:cxn>
                  <a:cxn ang="T13">
                    <a:pos x="T6" y="T7"/>
                  </a:cxn>
                  <a:cxn ang="T14">
                    <a:pos x="T8" y="T9"/>
                  </a:cxn>
                </a:cxnLst>
                <a:rect l="T15" t="T16" r="T17" b="T18"/>
                <a:pathLst>
                  <a:path w="28" h="29">
                    <a:moveTo>
                      <a:pt x="15" y="29"/>
                    </a:moveTo>
                    <a:lnTo>
                      <a:pt x="0" y="15"/>
                    </a:lnTo>
                    <a:lnTo>
                      <a:pt x="11" y="0"/>
                    </a:lnTo>
                    <a:lnTo>
                      <a:pt x="28" y="11"/>
                    </a:lnTo>
                    <a:lnTo>
                      <a:pt x="15" y="29"/>
                    </a:lnTo>
                    <a:close/>
                  </a:path>
                </a:pathLst>
              </a:custGeom>
              <a:solidFill>
                <a:srgbClr val="814E40"/>
              </a:solidFill>
              <a:ln w="9525">
                <a:noFill/>
                <a:round/>
                <a:headEnd/>
                <a:tailEnd/>
              </a:ln>
            </p:spPr>
            <p:txBody>
              <a:bodyPr>
                <a:prstTxWarp prst="textNoShape">
                  <a:avLst/>
                </a:prstTxWarp>
              </a:bodyPr>
              <a:lstStyle/>
              <a:p>
                <a:endParaRPr lang="en-US"/>
              </a:p>
            </p:txBody>
          </p:sp>
          <p:sp>
            <p:nvSpPr>
              <p:cNvPr id="71729" name="Freeform 2209"/>
              <p:cNvSpPr>
                <a:spLocks/>
              </p:cNvSpPr>
              <p:nvPr/>
            </p:nvSpPr>
            <p:spPr bwMode="auto">
              <a:xfrm>
                <a:off x="4720" y="4026"/>
                <a:ext cx="6" cy="5"/>
              </a:xfrm>
              <a:custGeom>
                <a:avLst/>
                <a:gdLst>
                  <a:gd name="T0" fmla="*/ 17 w 29"/>
                  <a:gd name="T1" fmla="*/ 25 h 25"/>
                  <a:gd name="T2" fmla="*/ 0 w 29"/>
                  <a:gd name="T3" fmla="*/ 14 h 25"/>
                  <a:gd name="T4" fmla="*/ 12 w 29"/>
                  <a:gd name="T5" fmla="*/ 0 h 25"/>
                  <a:gd name="T6" fmla="*/ 29 w 29"/>
                  <a:gd name="T7" fmla="*/ 8 h 25"/>
                  <a:gd name="T8" fmla="*/ 17 w 29"/>
                  <a:gd name="T9" fmla="*/ 25 h 25"/>
                  <a:gd name="T10" fmla="*/ 0 60000 65536"/>
                  <a:gd name="T11" fmla="*/ 0 60000 65536"/>
                  <a:gd name="T12" fmla="*/ 0 60000 65536"/>
                  <a:gd name="T13" fmla="*/ 0 60000 65536"/>
                  <a:gd name="T14" fmla="*/ 0 60000 65536"/>
                  <a:gd name="T15" fmla="*/ 0 w 29"/>
                  <a:gd name="T16" fmla="*/ 0 h 25"/>
                  <a:gd name="T17" fmla="*/ 29 w 29"/>
                  <a:gd name="T18" fmla="*/ 25 h 25"/>
                </a:gdLst>
                <a:ahLst/>
                <a:cxnLst>
                  <a:cxn ang="T10">
                    <a:pos x="T0" y="T1"/>
                  </a:cxn>
                  <a:cxn ang="T11">
                    <a:pos x="T2" y="T3"/>
                  </a:cxn>
                  <a:cxn ang="T12">
                    <a:pos x="T4" y="T5"/>
                  </a:cxn>
                  <a:cxn ang="T13">
                    <a:pos x="T6" y="T7"/>
                  </a:cxn>
                  <a:cxn ang="T14">
                    <a:pos x="T8" y="T9"/>
                  </a:cxn>
                </a:cxnLst>
                <a:rect l="T15" t="T16" r="T17" b="T18"/>
                <a:pathLst>
                  <a:path w="29" h="25">
                    <a:moveTo>
                      <a:pt x="17" y="25"/>
                    </a:moveTo>
                    <a:lnTo>
                      <a:pt x="0" y="14"/>
                    </a:lnTo>
                    <a:lnTo>
                      <a:pt x="12" y="0"/>
                    </a:lnTo>
                    <a:lnTo>
                      <a:pt x="29" y="8"/>
                    </a:lnTo>
                    <a:lnTo>
                      <a:pt x="17" y="25"/>
                    </a:lnTo>
                    <a:close/>
                  </a:path>
                </a:pathLst>
              </a:custGeom>
              <a:solidFill>
                <a:srgbClr val="814E40"/>
              </a:solidFill>
              <a:ln w="9525">
                <a:noFill/>
                <a:round/>
                <a:headEnd/>
                <a:tailEnd/>
              </a:ln>
            </p:spPr>
            <p:txBody>
              <a:bodyPr>
                <a:prstTxWarp prst="textNoShape">
                  <a:avLst/>
                </a:prstTxWarp>
              </a:bodyPr>
              <a:lstStyle/>
              <a:p>
                <a:endParaRPr lang="en-US"/>
              </a:p>
            </p:txBody>
          </p:sp>
          <p:sp>
            <p:nvSpPr>
              <p:cNvPr id="71730" name="Freeform 2210"/>
              <p:cNvSpPr>
                <a:spLocks/>
              </p:cNvSpPr>
              <p:nvPr/>
            </p:nvSpPr>
            <p:spPr bwMode="auto">
              <a:xfrm>
                <a:off x="4722" y="4022"/>
                <a:ext cx="6" cy="6"/>
              </a:xfrm>
              <a:custGeom>
                <a:avLst/>
                <a:gdLst>
                  <a:gd name="T0" fmla="*/ 17 w 26"/>
                  <a:gd name="T1" fmla="*/ 26 h 26"/>
                  <a:gd name="T2" fmla="*/ 0 w 26"/>
                  <a:gd name="T3" fmla="*/ 18 h 26"/>
                  <a:gd name="T4" fmla="*/ 9 w 26"/>
                  <a:gd name="T5" fmla="*/ 0 h 26"/>
                  <a:gd name="T6" fmla="*/ 26 w 26"/>
                  <a:gd name="T7" fmla="*/ 6 h 26"/>
                  <a:gd name="T8" fmla="*/ 17 w 26"/>
                  <a:gd name="T9" fmla="*/ 26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17" y="26"/>
                    </a:moveTo>
                    <a:lnTo>
                      <a:pt x="0" y="18"/>
                    </a:lnTo>
                    <a:lnTo>
                      <a:pt x="9" y="0"/>
                    </a:lnTo>
                    <a:lnTo>
                      <a:pt x="26" y="6"/>
                    </a:lnTo>
                    <a:lnTo>
                      <a:pt x="17" y="26"/>
                    </a:lnTo>
                    <a:close/>
                  </a:path>
                </a:pathLst>
              </a:custGeom>
              <a:solidFill>
                <a:srgbClr val="814E40"/>
              </a:solidFill>
              <a:ln w="9525">
                <a:noFill/>
                <a:round/>
                <a:headEnd/>
                <a:tailEnd/>
              </a:ln>
            </p:spPr>
            <p:txBody>
              <a:bodyPr>
                <a:prstTxWarp prst="textNoShape">
                  <a:avLst/>
                </a:prstTxWarp>
              </a:bodyPr>
              <a:lstStyle/>
              <a:p>
                <a:endParaRPr lang="en-US"/>
              </a:p>
            </p:txBody>
          </p:sp>
          <p:sp>
            <p:nvSpPr>
              <p:cNvPr id="71731" name="Freeform 2211"/>
              <p:cNvSpPr>
                <a:spLocks/>
              </p:cNvSpPr>
              <p:nvPr/>
            </p:nvSpPr>
            <p:spPr bwMode="auto">
              <a:xfrm>
                <a:off x="4724" y="4019"/>
                <a:ext cx="5" cy="5"/>
              </a:xfrm>
              <a:custGeom>
                <a:avLst/>
                <a:gdLst>
                  <a:gd name="T0" fmla="*/ 17 w 23"/>
                  <a:gd name="T1" fmla="*/ 25 h 25"/>
                  <a:gd name="T2" fmla="*/ 0 w 23"/>
                  <a:gd name="T3" fmla="*/ 19 h 25"/>
                  <a:gd name="T4" fmla="*/ 2 w 23"/>
                  <a:gd name="T5" fmla="*/ 0 h 25"/>
                  <a:gd name="T6" fmla="*/ 23 w 23"/>
                  <a:gd name="T7" fmla="*/ 2 h 25"/>
                  <a:gd name="T8" fmla="*/ 23 w 23"/>
                  <a:gd name="T9" fmla="*/ 6 h 25"/>
                  <a:gd name="T10" fmla="*/ 17 w 23"/>
                  <a:gd name="T11" fmla="*/ 25 h 25"/>
                  <a:gd name="T12" fmla="*/ 0 60000 65536"/>
                  <a:gd name="T13" fmla="*/ 0 60000 65536"/>
                  <a:gd name="T14" fmla="*/ 0 60000 65536"/>
                  <a:gd name="T15" fmla="*/ 0 60000 65536"/>
                  <a:gd name="T16" fmla="*/ 0 60000 65536"/>
                  <a:gd name="T17" fmla="*/ 0 60000 65536"/>
                  <a:gd name="T18" fmla="*/ 0 w 23"/>
                  <a:gd name="T19" fmla="*/ 0 h 25"/>
                  <a:gd name="T20" fmla="*/ 23 w 23"/>
                  <a:gd name="T21" fmla="*/ 25 h 25"/>
                </a:gdLst>
                <a:ahLst/>
                <a:cxnLst>
                  <a:cxn ang="T12">
                    <a:pos x="T0" y="T1"/>
                  </a:cxn>
                  <a:cxn ang="T13">
                    <a:pos x="T2" y="T3"/>
                  </a:cxn>
                  <a:cxn ang="T14">
                    <a:pos x="T4" y="T5"/>
                  </a:cxn>
                  <a:cxn ang="T15">
                    <a:pos x="T6" y="T7"/>
                  </a:cxn>
                  <a:cxn ang="T16">
                    <a:pos x="T8" y="T9"/>
                  </a:cxn>
                  <a:cxn ang="T17">
                    <a:pos x="T10" y="T11"/>
                  </a:cxn>
                </a:cxnLst>
                <a:rect l="T18" t="T19" r="T20" b="T21"/>
                <a:pathLst>
                  <a:path w="23" h="25">
                    <a:moveTo>
                      <a:pt x="17" y="25"/>
                    </a:moveTo>
                    <a:lnTo>
                      <a:pt x="0" y="19"/>
                    </a:lnTo>
                    <a:lnTo>
                      <a:pt x="2" y="0"/>
                    </a:lnTo>
                    <a:lnTo>
                      <a:pt x="23" y="2"/>
                    </a:lnTo>
                    <a:lnTo>
                      <a:pt x="23" y="6"/>
                    </a:lnTo>
                    <a:lnTo>
                      <a:pt x="17" y="25"/>
                    </a:lnTo>
                    <a:close/>
                  </a:path>
                </a:pathLst>
              </a:custGeom>
              <a:solidFill>
                <a:srgbClr val="814E40"/>
              </a:solidFill>
              <a:ln w="9525">
                <a:noFill/>
                <a:round/>
                <a:headEnd/>
                <a:tailEnd/>
              </a:ln>
            </p:spPr>
            <p:txBody>
              <a:bodyPr>
                <a:prstTxWarp prst="textNoShape">
                  <a:avLst/>
                </a:prstTxWarp>
              </a:bodyPr>
              <a:lstStyle/>
              <a:p>
                <a:endParaRPr lang="en-US"/>
              </a:p>
            </p:txBody>
          </p:sp>
          <p:sp>
            <p:nvSpPr>
              <p:cNvPr id="71732" name="Freeform 2212"/>
              <p:cNvSpPr>
                <a:spLocks/>
              </p:cNvSpPr>
              <p:nvPr/>
            </p:nvSpPr>
            <p:spPr bwMode="auto">
              <a:xfrm>
                <a:off x="4725" y="4014"/>
                <a:ext cx="4" cy="5"/>
              </a:xfrm>
              <a:custGeom>
                <a:avLst/>
                <a:gdLst>
                  <a:gd name="T0" fmla="*/ 21 w 24"/>
                  <a:gd name="T1" fmla="*/ 23 h 23"/>
                  <a:gd name="T2" fmla="*/ 0 w 24"/>
                  <a:gd name="T3" fmla="*/ 21 h 23"/>
                  <a:gd name="T4" fmla="*/ 4 w 24"/>
                  <a:gd name="T5" fmla="*/ 0 h 23"/>
                  <a:gd name="T6" fmla="*/ 24 w 24"/>
                  <a:gd name="T7" fmla="*/ 0 h 23"/>
                  <a:gd name="T8" fmla="*/ 24 w 24"/>
                  <a:gd name="T9" fmla="*/ 3 h 23"/>
                  <a:gd name="T10" fmla="*/ 21 w 24"/>
                  <a:gd name="T11" fmla="*/ 23 h 23"/>
                  <a:gd name="T12" fmla="*/ 0 60000 65536"/>
                  <a:gd name="T13" fmla="*/ 0 60000 65536"/>
                  <a:gd name="T14" fmla="*/ 0 60000 65536"/>
                  <a:gd name="T15" fmla="*/ 0 60000 65536"/>
                  <a:gd name="T16" fmla="*/ 0 60000 65536"/>
                  <a:gd name="T17" fmla="*/ 0 60000 65536"/>
                  <a:gd name="T18" fmla="*/ 0 w 24"/>
                  <a:gd name="T19" fmla="*/ 0 h 23"/>
                  <a:gd name="T20" fmla="*/ 24 w 24"/>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24" h="23">
                    <a:moveTo>
                      <a:pt x="21" y="23"/>
                    </a:moveTo>
                    <a:lnTo>
                      <a:pt x="0" y="21"/>
                    </a:lnTo>
                    <a:lnTo>
                      <a:pt x="4" y="0"/>
                    </a:lnTo>
                    <a:lnTo>
                      <a:pt x="24" y="0"/>
                    </a:lnTo>
                    <a:lnTo>
                      <a:pt x="24" y="3"/>
                    </a:lnTo>
                    <a:lnTo>
                      <a:pt x="21" y="23"/>
                    </a:lnTo>
                    <a:close/>
                  </a:path>
                </a:pathLst>
              </a:custGeom>
              <a:solidFill>
                <a:srgbClr val="814E40"/>
              </a:solidFill>
              <a:ln w="9525">
                <a:noFill/>
                <a:round/>
                <a:headEnd/>
                <a:tailEnd/>
              </a:ln>
            </p:spPr>
            <p:txBody>
              <a:bodyPr>
                <a:prstTxWarp prst="textNoShape">
                  <a:avLst/>
                </a:prstTxWarp>
              </a:bodyPr>
              <a:lstStyle/>
              <a:p>
                <a:endParaRPr lang="en-US"/>
              </a:p>
            </p:txBody>
          </p:sp>
          <p:sp>
            <p:nvSpPr>
              <p:cNvPr id="71733" name="Freeform 2213"/>
              <p:cNvSpPr>
                <a:spLocks/>
              </p:cNvSpPr>
              <p:nvPr/>
            </p:nvSpPr>
            <p:spPr bwMode="auto">
              <a:xfrm>
                <a:off x="4725" y="4010"/>
                <a:ext cx="4" cy="4"/>
              </a:xfrm>
              <a:custGeom>
                <a:avLst/>
                <a:gdLst>
                  <a:gd name="T0" fmla="*/ 20 w 20"/>
                  <a:gd name="T1" fmla="*/ 22 h 22"/>
                  <a:gd name="T2" fmla="*/ 0 w 20"/>
                  <a:gd name="T3" fmla="*/ 22 h 22"/>
                  <a:gd name="T4" fmla="*/ 0 w 20"/>
                  <a:gd name="T5" fmla="*/ 2 h 22"/>
                  <a:gd name="T6" fmla="*/ 20 w 20"/>
                  <a:gd name="T7" fmla="*/ 0 h 22"/>
                  <a:gd name="T8" fmla="*/ 20 w 20"/>
                  <a:gd name="T9" fmla="*/ 22 h 22"/>
                  <a:gd name="T10" fmla="*/ 0 60000 65536"/>
                  <a:gd name="T11" fmla="*/ 0 60000 65536"/>
                  <a:gd name="T12" fmla="*/ 0 60000 65536"/>
                  <a:gd name="T13" fmla="*/ 0 60000 65536"/>
                  <a:gd name="T14" fmla="*/ 0 60000 65536"/>
                  <a:gd name="T15" fmla="*/ 0 w 20"/>
                  <a:gd name="T16" fmla="*/ 0 h 22"/>
                  <a:gd name="T17" fmla="*/ 20 w 20"/>
                  <a:gd name="T18" fmla="*/ 22 h 22"/>
                </a:gdLst>
                <a:ahLst/>
                <a:cxnLst>
                  <a:cxn ang="T10">
                    <a:pos x="T0" y="T1"/>
                  </a:cxn>
                  <a:cxn ang="T11">
                    <a:pos x="T2" y="T3"/>
                  </a:cxn>
                  <a:cxn ang="T12">
                    <a:pos x="T4" y="T5"/>
                  </a:cxn>
                  <a:cxn ang="T13">
                    <a:pos x="T6" y="T7"/>
                  </a:cxn>
                  <a:cxn ang="T14">
                    <a:pos x="T8" y="T9"/>
                  </a:cxn>
                </a:cxnLst>
                <a:rect l="T15" t="T16" r="T17" b="T18"/>
                <a:pathLst>
                  <a:path w="20" h="22">
                    <a:moveTo>
                      <a:pt x="20" y="22"/>
                    </a:moveTo>
                    <a:lnTo>
                      <a:pt x="0" y="22"/>
                    </a:lnTo>
                    <a:lnTo>
                      <a:pt x="0" y="2"/>
                    </a:lnTo>
                    <a:lnTo>
                      <a:pt x="20" y="0"/>
                    </a:lnTo>
                    <a:lnTo>
                      <a:pt x="20" y="22"/>
                    </a:lnTo>
                    <a:close/>
                  </a:path>
                </a:pathLst>
              </a:custGeom>
              <a:solidFill>
                <a:srgbClr val="814E40"/>
              </a:solidFill>
              <a:ln w="9525">
                <a:noFill/>
                <a:round/>
                <a:headEnd/>
                <a:tailEnd/>
              </a:ln>
            </p:spPr>
            <p:txBody>
              <a:bodyPr>
                <a:prstTxWarp prst="textNoShape">
                  <a:avLst/>
                </a:prstTxWarp>
              </a:bodyPr>
              <a:lstStyle/>
              <a:p>
                <a:endParaRPr lang="en-US"/>
              </a:p>
            </p:txBody>
          </p:sp>
          <p:sp>
            <p:nvSpPr>
              <p:cNvPr id="71734" name="Freeform 2214"/>
              <p:cNvSpPr>
                <a:spLocks/>
              </p:cNvSpPr>
              <p:nvPr/>
            </p:nvSpPr>
            <p:spPr bwMode="auto">
              <a:xfrm>
                <a:off x="4725" y="4005"/>
                <a:ext cx="4" cy="5"/>
              </a:xfrm>
              <a:custGeom>
                <a:avLst/>
                <a:gdLst>
                  <a:gd name="T0" fmla="*/ 24 w 24"/>
                  <a:gd name="T1" fmla="*/ 26 h 28"/>
                  <a:gd name="T2" fmla="*/ 4 w 24"/>
                  <a:gd name="T3" fmla="*/ 28 h 28"/>
                  <a:gd name="T4" fmla="*/ 0 w 24"/>
                  <a:gd name="T5" fmla="*/ 2 h 28"/>
                  <a:gd name="T6" fmla="*/ 21 w 24"/>
                  <a:gd name="T7" fmla="*/ 0 h 28"/>
                  <a:gd name="T8" fmla="*/ 24 w 24"/>
                  <a:gd name="T9" fmla="*/ 26 h 28"/>
                  <a:gd name="T10" fmla="*/ 0 60000 65536"/>
                  <a:gd name="T11" fmla="*/ 0 60000 65536"/>
                  <a:gd name="T12" fmla="*/ 0 60000 65536"/>
                  <a:gd name="T13" fmla="*/ 0 60000 65536"/>
                  <a:gd name="T14" fmla="*/ 0 60000 65536"/>
                  <a:gd name="T15" fmla="*/ 0 w 24"/>
                  <a:gd name="T16" fmla="*/ 0 h 28"/>
                  <a:gd name="T17" fmla="*/ 24 w 24"/>
                  <a:gd name="T18" fmla="*/ 28 h 28"/>
                </a:gdLst>
                <a:ahLst/>
                <a:cxnLst>
                  <a:cxn ang="T10">
                    <a:pos x="T0" y="T1"/>
                  </a:cxn>
                  <a:cxn ang="T11">
                    <a:pos x="T2" y="T3"/>
                  </a:cxn>
                  <a:cxn ang="T12">
                    <a:pos x="T4" y="T5"/>
                  </a:cxn>
                  <a:cxn ang="T13">
                    <a:pos x="T6" y="T7"/>
                  </a:cxn>
                  <a:cxn ang="T14">
                    <a:pos x="T8" y="T9"/>
                  </a:cxn>
                </a:cxnLst>
                <a:rect l="T15" t="T16" r="T17" b="T18"/>
                <a:pathLst>
                  <a:path w="24" h="28">
                    <a:moveTo>
                      <a:pt x="24" y="26"/>
                    </a:moveTo>
                    <a:lnTo>
                      <a:pt x="4" y="28"/>
                    </a:lnTo>
                    <a:lnTo>
                      <a:pt x="0" y="2"/>
                    </a:lnTo>
                    <a:lnTo>
                      <a:pt x="21" y="0"/>
                    </a:lnTo>
                    <a:lnTo>
                      <a:pt x="24" y="26"/>
                    </a:lnTo>
                    <a:close/>
                  </a:path>
                </a:pathLst>
              </a:custGeom>
              <a:solidFill>
                <a:srgbClr val="814E40"/>
              </a:solidFill>
              <a:ln w="9525">
                <a:noFill/>
                <a:round/>
                <a:headEnd/>
                <a:tailEnd/>
              </a:ln>
            </p:spPr>
            <p:txBody>
              <a:bodyPr>
                <a:prstTxWarp prst="textNoShape">
                  <a:avLst/>
                </a:prstTxWarp>
              </a:bodyPr>
              <a:lstStyle/>
              <a:p>
                <a:endParaRPr lang="en-US"/>
              </a:p>
            </p:txBody>
          </p:sp>
          <p:sp>
            <p:nvSpPr>
              <p:cNvPr id="71735" name="Freeform 2215"/>
              <p:cNvSpPr>
                <a:spLocks/>
              </p:cNvSpPr>
              <p:nvPr/>
            </p:nvSpPr>
            <p:spPr bwMode="auto">
              <a:xfrm>
                <a:off x="4723" y="4000"/>
                <a:ext cx="6" cy="5"/>
              </a:xfrm>
              <a:custGeom>
                <a:avLst/>
                <a:gdLst>
                  <a:gd name="T0" fmla="*/ 27 w 27"/>
                  <a:gd name="T1" fmla="*/ 26 h 28"/>
                  <a:gd name="T2" fmla="*/ 6 w 27"/>
                  <a:gd name="T3" fmla="*/ 28 h 28"/>
                  <a:gd name="T4" fmla="*/ 0 w 27"/>
                  <a:gd name="T5" fmla="*/ 5 h 28"/>
                  <a:gd name="T6" fmla="*/ 21 w 27"/>
                  <a:gd name="T7" fmla="*/ 0 h 28"/>
                  <a:gd name="T8" fmla="*/ 27 w 27"/>
                  <a:gd name="T9" fmla="*/ 26 h 28"/>
                  <a:gd name="T10" fmla="*/ 0 60000 65536"/>
                  <a:gd name="T11" fmla="*/ 0 60000 65536"/>
                  <a:gd name="T12" fmla="*/ 0 60000 65536"/>
                  <a:gd name="T13" fmla="*/ 0 60000 65536"/>
                  <a:gd name="T14" fmla="*/ 0 60000 65536"/>
                  <a:gd name="T15" fmla="*/ 0 w 27"/>
                  <a:gd name="T16" fmla="*/ 0 h 28"/>
                  <a:gd name="T17" fmla="*/ 27 w 27"/>
                  <a:gd name="T18" fmla="*/ 28 h 28"/>
                </a:gdLst>
                <a:ahLst/>
                <a:cxnLst>
                  <a:cxn ang="T10">
                    <a:pos x="T0" y="T1"/>
                  </a:cxn>
                  <a:cxn ang="T11">
                    <a:pos x="T2" y="T3"/>
                  </a:cxn>
                  <a:cxn ang="T12">
                    <a:pos x="T4" y="T5"/>
                  </a:cxn>
                  <a:cxn ang="T13">
                    <a:pos x="T6" y="T7"/>
                  </a:cxn>
                  <a:cxn ang="T14">
                    <a:pos x="T8" y="T9"/>
                  </a:cxn>
                </a:cxnLst>
                <a:rect l="T15" t="T16" r="T17" b="T18"/>
                <a:pathLst>
                  <a:path w="27" h="28">
                    <a:moveTo>
                      <a:pt x="27" y="26"/>
                    </a:moveTo>
                    <a:lnTo>
                      <a:pt x="6" y="28"/>
                    </a:lnTo>
                    <a:lnTo>
                      <a:pt x="0" y="5"/>
                    </a:lnTo>
                    <a:lnTo>
                      <a:pt x="21" y="0"/>
                    </a:lnTo>
                    <a:lnTo>
                      <a:pt x="27" y="26"/>
                    </a:lnTo>
                    <a:close/>
                  </a:path>
                </a:pathLst>
              </a:custGeom>
              <a:solidFill>
                <a:srgbClr val="814E40"/>
              </a:solidFill>
              <a:ln w="9525">
                <a:noFill/>
                <a:round/>
                <a:headEnd/>
                <a:tailEnd/>
              </a:ln>
            </p:spPr>
            <p:txBody>
              <a:bodyPr>
                <a:prstTxWarp prst="textNoShape">
                  <a:avLst/>
                </a:prstTxWarp>
              </a:bodyPr>
              <a:lstStyle/>
              <a:p>
                <a:endParaRPr lang="en-US"/>
              </a:p>
            </p:txBody>
          </p:sp>
        </p:grpSp>
        <p:grpSp>
          <p:nvGrpSpPr>
            <p:cNvPr id="41085" name="Group 2216"/>
            <p:cNvGrpSpPr>
              <a:grpSpLocks/>
            </p:cNvGrpSpPr>
            <p:nvPr/>
          </p:nvGrpSpPr>
          <p:grpSpPr bwMode="auto">
            <a:xfrm>
              <a:off x="4657" y="2394"/>
              <a:ext cx="667" cy="1607"/>
              <a:chOff x="4657" y="2394"/>
              <a:chExt cx="667" cy="1607"/>
            </a:xfrm>
          </p:grpSpPr>
          <p:sp>
            <p:nvSpPr>
              <p:cNvPr id="41640" name="Freeform 2217"/>
              <p:cNvSpPr>
                <a:spLocks/>
              </p:cNvSpPr>
              <p:nvPr/>
            </p:nvSpPr>
            <p:spPr bwMode="auto">
              <a:xfrm>
                <a:off x="4722" y="3994"/>
                <a:ext cx="6" cy="7"/>
              </a:xfrm>
              <a:custGeom>
                <a:avLst/>
                <a:gdLst>
                  <a:gd name="T0" fmla="*/ 28 w 28"/>
                  <a:gd name="T1" fmla="*/ 30 h 35"/>
                  <a:gd name="T2" fmla="*/ 7 w 28"/>
                  <a:gd name="T3" fmla="*/ 35 h 35"/>
                  <a:gd name="T4" fmla="*/ 0 w 28"/>
                  <a:gd name="T5" fmla="*/ 6 h 35"/>
                  <a:gd name="T6" fmla="*/ 19 w 28"/>
                  <a:gd name="T7" fmla="*/ 0 h 35"/>
                  <a:gd name="T8" fmla="*/ 28 w 28"/>
                  <a:gd name="T9" fmla="*/ 30 h 35"/>
                  <a:gd name="T10" fmla="*/ 0 60000 65536"/>
                  <a:gd name="T11" fmla="*/ 0 60000 65536"/>
                  <a:gd name="T12" fmla="*/ 0 60000 65536"/>
                  <a:gd name="T13" fmla="*/ 0 60000 65536"/>
                  <a:gd name="T14" fmla="*/ 0 60000 65536"/>
                  <a:gd name="T15" fmla="*/ 0 w 28"/>
                  <a:gd name="T16" fmla="*/ 0 h 35"/>
                  <a:gd name="T17" fmla="*/ 28 w 28"/>
                  <a:gd name="T18" fmla="*/ 35 h 35"/>
                </a:gdLst>
                <a:ahLst/>
                <a:cxnLst>
                  <a:cxn ang="T10">
                    <a:pos x="T0" y="T1"/>
                  </a:cxn>
                  <a:cxn ang="T11">
                    <a:pos x="T2" y="T3"/>
                  </a:cxn>
                  <a:cxn ang="T12">
                    <a:pos x="T4" y="T5"/>
                  </a:cxn>
                  <a:cxn ang="T13">
                    <a:pos x="T6" y="T7"/>
                  </a:cxn>
                  <a:cxn ang="T14">
                    <a:pos x="T8" y="T9"/>
                  </a:cxn>
                </a:cxnLst>
                <a:rect l="T15" t="T16" r="T17" b="T18"/>
                <a:pathLst>
                  <a:path w="28" h="35">
                    <a:moveTo>
                      <a:pt x="28" y="30"/>
                    </a:moveTo>
                    <a:lnTo>
                      <a:pt x="7" y="35"/>
                    </a:lnTo>
                    <a:lnTo>
                      <a:pt x="0" y="6"/>
                    </a:lnTo>
                    <a:lnTo>
                      <a:pt x="19" y="0"/>
                    </a:lnTo>
                    <a:lnTo>
                      <a:pt x="28" y="30"/>
                    </a:lnTo>
                    <a:close/>
                  </a:path>
                </a:pathLst>
              </a:custGeom>
              <a:noFill/>
              <a:ln w="9525">
                <a:noFill/>
                <a:round/>
                <a:headEnd/>
                <a:tailEnd/>
              </a:ln>
            </p:spPr>
            <p:txBody>
              <a:bodyPr>
                <a:prstTxWarp prst="textNoShape">
                  <a:avLst/>
                </a:prstTxWarp>
              </a:bodyPr>
              <a:lstStyle/>
              <a:p>
                <a:endParaRPr lang="en-US"/>
              </a:p>
            </p:txBody>
          </p:sp>
          <p:sp>
            <p:nvSpPr>
              <p:cNvPr id="41641" name="Freeform 2218"/>
              <p:cNvSpPr>
                <a:spLocks/>
              </p:cNvSpPr>
              <p:nvPr/>
            </p:nvSpPr>
            <p:spPr bwMode="auto">
              <a:xfrm>
                <a:off x="4720" y="3988"/>
                <a:ext cx="6" cy="7"/>
              </a:xfrm>
              <a:custGeom>
                <a:avLst/>
                <a:gdLst>
                  <a:gd name="T0" fmla="*/ 29 w 29"/>
                  <a:gd name="T1" fmla="*/ 28 h 34"/>
                  <a:gd name="T2" fmla="*/ 10 w 29"/>
                  <a:gd name="T3" fmla="*/ 34 h 34"/>
                  <a:gd name="T4" fmla="*/ 0 w 29"/>
                  <a:gd name="T5" fmla="*/ 9 h 34"/>
                  <a:gd name="T6" fmla="*/ 17 w 29"/>
                  <a:gd name="T7" fmla="*/ 0 h 34"/>
                  <a:gd name="T8" fmla="*/ 29 w 29"/>
                  <a:gd name="T9" fmla="*/ 28 h 34"/>
                  <a:gd name="T10" fmla="*/ 0 60000 65536"/>
                  <a:gd name="T11" fmla="*/ 0 60000 65536"/>
                  <a:gd name="T12" fmla="*/ 0 60000 65536"/>
                  <a:gd name="T13" fmla="*/ 0 60000 65536"/>
                  <a:gd name="T14" fmla="*/ 0 60000 65536"/>
                  <a:gd name="T15" fmla="*/ 0 w 29"/>
                  <a:gd name="T16" fmla="*/ 0 h 34"/>
                  <a:gd name="T17" fmla="*/ 29 w 29"/>
                  <a:gd name="T18" fmla="*/ 34 h 34"/>
                </a:gdLst>
                <a:ahLst/>
                <a:cxnLst>
                  <a:cxn ang="T10">
                    <a:pos x="T0" y="T1"/>
                  </a:cxn>
                  <a:cxn ang="T11">
                    <a:pos x="T2" y="T3"/>
                  </a:cxn>
                  <a:cxn ang="T12">
                    <a:pos x="T4" y="T5"/>
                  </a:cxn>
                  <a:cxn ang="T13">
                    <a:pos x="T6" y="T7"/>
                  </a:cxn>
                  <a:cxn ang="T14">
                    <a:pos x="T8" y="T9"/>
                  </a:cxn>
                </a:cxnLst>
                <a:rect l="T15" t="T16" r="T17" b="T18"/>
                <a:pathLst>
                  <a:path w="29" h="34">
                    <a:moveTo>
                      <a:pt x="29" y="28"/>
                    </a:moveTo>
                    <a:lnTo>
                      <a:pt x="10" y="34"/>
                    </a:lnTo>
                    <a:lnTo>
                      <a:pt x="0" y="9"/>
                    </a:lnTo>
                    <a:lnTo>
                      <a:pt x="17" y="0"/>
                    </a:lnTo>
                    <a:lnTo>
                      <a:pt x="29" y="28"/>
                    </a:lnTo>
                    <a:close/>
                  </a:path>
                </a:pathLst>
              </a:custGeom>
              <a:noFill/>
              <a:ln w="9525">
                <a:noFill/>
                <a:round/>
                <a:headEnd/>
                <a:tailEnd/>
              </a:ln>
            </p:spPr>
            <p:txBody>
              <a:bodyPr>
                <a:prstTxWarp prst="textNoShape">
                  <a:avLst/>
                </a:prstTxWarp>
              </a:bodyPr>
              <a:lstStyle/>
              <a:p>
                <a:endParaRPr lang="en-US"/>
              </a:p>
            </p:txBody>
          </p:sp>
          <p:sp>
            <p:nvSpPr>
              <p:cNvPr id="41642" name="Freeform 2219"/>
              <p:cNvSpPr>
                <a:spLocks/>
              </p:cNvSpPr>
              <p:nvPr/>
            </p:nvSpPr>
            <p:spPr bwMode="auto">
              <a:xfrm>
                <a:off x="4718" y="3982"/>
                <a:ext cx="5" cy="8"/>
              </a:xfrm>
              <a:custGeom>
                <a:avLst/>
                <a:gdLst>
                  <a:gd name="T0" fmla="*/ 28 w 28"/>
                  <a:gd name="T1" fmla="*/ 29 h 38"/>
                  <a:gd name="T2" fmla="*/ 11 w 28"/>
                  <a:gd name="T3" fmla="*/ 38 h 38"/>
                  <a:gd name="T4" fmla="*/ 0 w 28"/>
                  <a:gd name="T5" fmla="*/ 6 h 38"/>
                  <a:gd name="T6" fmla="*/ 17 w 28"/>
                  <a:gd name="T7" fmla="*/ 0 h 38"/>
                  <a:gd name="T8" fmla="*/ 28 w 28"/>
                  <a:gd name="T9" fmla="*/ 29 h 38"/>
                  <a:gd name="T10" fmla="*/ 0 60000 65536"/>
                  <a:gd name="T11" fmla="*/ 0 60000 65536"/>
                  <a:gd name="T12" fmla="*/ 0 60000 65536"/>
                  <a:gd name="T13" fmla="*/ 0 60000 65536"/>
                  <a:gd name="T14" fmla="*/ 0 60000 65536"/>
                  <a:gd name="T15" fmla="*/ 0 w 28"/>
                  <a:gd name="T16" fmla="*/ 0 h 38"/>
                  <a:gd name="T17" fmla="*/ 28 w 28"/>
                  <a:gd name="T18" fmla="*/ 38 h 38"/>
                </a:gdLst>
                <a:ahLst/>
                <a:cxnLst>
                  <a:cxn ang="T10">
                    <a:pos x="T0" y="T1"/>
                  </a:cxn>
                  <a:cxn ang="T11">
                    <a:pos x="T2" y="T3"/>
                  </a:cxn>
                  <a:cxn ang="T12">
                    <a:pos x="T4" y="T5"/>
                  </a:cxn>
                  <a:cxn ang="T13">
                    <a:pos x="T6" y="T7"/>
                  </a:cxn>
                  <a:cxn ang="T14">
                    <a:pos x="T8" y="T9"/>
                  </a:cxn>
                </a:cxnLst>
                <a:rect l="T15" t="T16" r="T17" b="T18"/>
                <a:pathLst>
                  <a:path w="28" h="38">
                    <a:moveTo>
                      <a:pt x="28" y="29"/>
                    </a:moveTo>
                    <a:lnTo>
                      <a:pt x="11" y="38"/>
                    </a:lnTo>
                    <a:lnTo>
                      <a:pt x="0" y="6"/>
                    </a:lnTo>
                    <a:lnTo>
                      <a:pt x="17" y="0"/>
                    </a:lnTo>
                    <a:lnTo>
                      <a:pt x="28" y="29"/>
                    </a:lnTo>
                    <a:close/>
                  </a:path>
                </a:pathLst>
              </a:custGeom>
              <a:noFill/>
              <a:ln w="9525">
                <a:noFill/>
                <a:round/>
                <a:headEnd/>
                <a:tailEnd/>
              </a:ln>
            </p:spPr>
            <p:txBody>
              <a:bodyPr>
                <a:prstTxWarp prst="textNoShape">
                  <a:avLst/>
                </a:prstTxWarp>
              </a:bodyPr>
              <a:lstStyle/>
              <a:p>
                <a:endParaRPr lang="en-US"/>
              </a:p>
            </p:txBody>
          </p:sp>
          <p:sp>
            <p:nvSpPr>
              <p:cNvPr id="41643" name="Freeform 2220"/>
              <p:cNvSpPr>
                <a:spLocks/>
              </p:cNvSpPr>
              <p:nvPr/>
            </p:nvSpPr>
            <p:spPr bwMode="auto">
              <a:xfrm>
                <a:off x="4712" y="3970"/>
                <a:ext cx="9" cy="13"/>
              </a:xfrm>
              <a:custGeom>
                <a:avLst/>
                <a:gdLst>
                  <a:gd name="T0" fmla="*/ 46 w 46"/>
                  <a:gd name="T1" fmla="*/ 63 h 69"/>
                  <a:gd name="T2" fmla="*/ 29 w 46"/>
                  <a:gd name="T3" fmla="*/ 69 h 69"/>
                  <a:gd name="T4" fmla="*/ 0 w 46"/>
                  <a:gd name="T5" fmla="*/ 8 h 69"/>
                  <a:gd name="T6" fmla="*/ 20 w 46"/>
                  <a:gd name="T7" fmla="*/ 0 h 69"/>
                  <a:gd name="T8" fmla="*/ 46 w 46"/>
                  <a:gd name="T9" fmla="*/ 63 h 69"/>
                  <a:gd name="T10" fmla="*/ 0 60000 65536"/>
                  <a:gd name="T11" fmla="*/ 0 60000 65536"/>
                  <a:gd name="T12" fmla="*/ 0 60000 65536"/>
                  <a:gd name="T13" fmla="*/ 0 60000 65536"/>
                  <a:gd name="T14" fmla="*/ 0 60000 65536"/>
                  <a:gd name="T15" fmla="*/ 0 w 46"/>
                  <a:gd name="T16" fmla="*/ 0 h 69"/>
                  <a:gd name="T17" fmla="*/ 46 w 46"/>
                  <a:gd name="T18" fmla="*/ 69 h 69"/>
                </a:gdLst>
                <a:ahLst/>
                <a:cxnLst>
                  <a:cxn ang="T10">
                    <a:pos x="T0" y="T1"/>
                  </a:cxn>
                  <a:cxn ang="T11">
                    <a:pos x="T2" y="T3"/>
                  </a:cxn>
                  <a:cxn ang="T12">
                    <a:pos x="T4" y="T5"/>
                  </a:cxn>
                  <a:cxn ang="T13">
                    <a:pos x="T6" y="T7"/>
                  </a:cxn>
                  <a:cxn ang="T14">
                    <a:pos x="T8" y="T9"/>
                  </a:cxn>
                </a:cxnLst>
                <a:rect l="T15" t="T16" r="T17" b="T18"/>
                <a:pathLst>
                  <a:path w="46" h="69">
                    <a:moveTo>
                      <a:pt x="46" y="63"/>
                    </a:moveTo>
                    <a:lnTo>
                      <a:pt x="29" y="69"/>
                    </a:lnTo>
                    <a:lnTo>
                      <a:pt x="0" y="8"/>
                    </a:lnTo>
                    <a:lnTo>
                      <a:pt x="20" y="0"/>
                    </a:lnTo>
                    <a:lnTo>
                      <a:pt x="46" y="63"/>
                    </a:lnTo>
                    <a:close/>
                  </a:path>
                </a:pathLst>
              </a:custGeom>
              <a:noFill/>
              <a:ln w="9525">
                <a:noFill/>
                <a:round/>
                <a:headEnd/>
                <a:tailEnd/>
              </a:ln>
            </p:spPr>
            <p:txBody>
              <a:bodyPr>
                <a:prstTxWarp prst="textNoShape">
                  <a:avLst/>
                </a:prstTxWarp>
              </a:bodyPr>
              <a:lstStyle/>
              <a:p>
                <a:endParaRPr lang="en-US"/>
              </a:p>
            </p:txBody>
          </p:sp>
          <p:sp>
            <p:nvSpPr>
              <p:cNvPr id="41644" name="Freeform 2221"/>
              <p:cNvSpPr>
                <a:spLocks/>
              </p:cNvSpPr>
              <p:nvPr/>
            </p:nvSpPr>
            <p:spPr bwMode="auto">
              <a:xfrm>
                <a:off x="4706" y="3957"/>
                <a:ext cx="10" cy="14"/>
              </a:xfrm>
              <a:custGeom>
                <a:avLst/>
                <a:gdLst>
                  <a:gd name="T0" fmla="*/ 52 w 52"/>
                  <a:gd name="T1" fmla="*/ 64 h 72"/>
                  <a:gd name="T2" fmla="*/ 32 w 52"/>
                  <a:gd name="T3" fmla="*/ 72 h 72"/>
                  <a:gd name="T4" fmla="*/ 0 w 52"/>
                  <a:gd name="T5" fmla="*/ 8 h 72"/>
                  <a:gd name="T6" fmla="*/ 20 w 52"/>
                  <a:gd name="T7" fmla="*/ 0 h 72"/>
                  <a:gd name="T8" fmla="*/ 52 w 52"/>
                  <a:gd name="T9" fmla="*/ 64 h 72"/>
                  <a:gd name="T10" fmla="*/ 0 60000 65536"/>
                  <a:gd name="T11" fmla="*/ 0 60000 65536"/>
                  <a:gd name="T12" fmla="*/ 0 60000 65536"/>
                  <a:gd name="T13" fmla="*/ 0 60000 65536"/>
                  <a:gd name="T14" fmla="*/ 0 60000 65536"/>
                  <a:gd name="T15" fmla="*/ 0 w 52"/>
                  <a:gd name="T16" fmla="*/ 0 h 72"/>
                  <a:gd name="T17" fmla="*/ 52 w 52"/>
                  <a:gd name="T18" fmla="*/ 72 h 72"/>
                </a:gdLst>
                <a:ahLst/>
                <a:cxnLst>
                  <a:cxn ang="T10">
                    <a:pos x="T0" y="T1"/>
                  </a:cxn>
                  <a:cxn ang="T11">
                    <a:pos x="T2" y="T3"/>
                  </a:cxn>
                  <a:cxn ang="T12">
                    <a:pos x="T4" y="T5"/>
                  </a:cxn>
                  <a:cxn ang="T13">
                    <a:pos x="T6" y="T7"/>
                  </a:cxn>
                  <a:cxn ang="T14">
                    <a:pos x="T8" y="T9"/>
                  </a:cxn>
                </a:cxnLst>
                <a:rect l="T15" t="T16" r="T17" b="T18"/>
                <a:pathLst>
                  <a:path w="52" h="72">
                    <a:moveTo>
                      <a:pt x="52" y="64"/>
                    </a:moveTo>
                    <a:lnTo>
                      <a:pt x="32" y="72"/>
                    </a:lnTo>
                    <a:lnTo>
                      <a:pt x="0" y="8"/>
                    </a:lnTo>
                    <a:lnTo>
                      <a:pt x="20" y="0"/>
                    </a:lnTo>
                    <a:lnTo>
                      <a:pt x="52" y="64"/>
                    </a:lnTo>
                    <a:close/>
                  </a:path>
                </a:pathLst>
              </a:custGeom>
              <a:noFill/>
              <a:ln w="9525">
                <a:noFill/>
                <a:round/>
                <a:headEnd/>
                <a:tailEnd/>
              </a:ln>
            </p:spPr>
            <p:txBody>
              <a:bodyPr>
                <a:prstTxWarp prst="textNoShape">
                  <a:avLst/>
                </a:prstTxWarp>
              </a:bodyPr>
              <a:lstStyle/>
              <a:p>
                <a:endParaRPr lang="en-US"/>
              </a:p>
            </p:txBody>
          </p:sp>
          <p:sp>
            <p:nvSpPr>
              <p:cNvPr id="41645" name="Freeform 2222"/>
              <p:cNvSpPr>
                <a:spLocks/>
              </p:cNvSpPr>
              <p:nvPr/>
            </p:nvSpPr>
            <p:spPr bwMode="auto">
              <a:xfrm>
                <a:off x="4692" y="3931"/>
                <a:ext cx="18" cy="27"/>
              </a:xfrm>
              <a:custGeom>
                <a:avLst/>
                <a:gdLst>
                  <a:gd name="T0" fmla="*/ 86 w 86"/>
                  <a:gd name="T1" fmla="*/ 129 h 137"/>
                  <a:gd name="T2" fmla="*/ 66 w 86"/>
                  <a:gd name="T3" fmla="*/ 137 h 137"/>
                  <a:gd name="T4" fmla="*/ 0 w 86"/>
                  <a:gd name="T5" fmla="*/ 8 h 137"/>
                  <a:gd name="T6" fmla="*/ 17 w 86"/>
                  <a:gd name="T7" fmla="*/ 0 h 137"/>
                  <a:gd name="T8" fmla="*/ 86 w 86"/>
                  <a:gd name="T9" fmla="*/ 129 h 137"/>
                  <a:gd name="T10" fmla="*/ 0 60000 65536"/>
                  <a:gd name="T11" fmla="*/ 0 60000 65536"/>
                  <a:gd name="T12" fmla="*/ 0 60000 65536"/>
                  <a:gd name="T13" fmla="*/ 0 60000 65536"/>
                  <a:gd name="T14" fmla="*/ 0 60000 65536"/>
                  <a:gd name="T15" fmla="*/ 0 w 86"/>
                  <a:gd name="T16" fmla="*/ 0 h 137"/>
                  <a:gd name="T17" fmla="*/ 86 w 86"/>
                  <a:gd name="T18" fmla="*/ 137 h 137"/>
                </a:gdLst>
                <a:ahLst/>
                <a:cxnLst>
                  <a:cxn ang="T10">
                    <a:pos x="T0" y="T1"/>
                  </a:cxn>
                  <a:cxn ang="T11">
                    <a:pos x="T2" y="T3"/>
                  </a:cxn>
                  <a:cxn ang="T12">
                    <a:pos x="T4" y="T5"/>
                  </a:cxn>
                  <a:cxn ang="T13">
                    <a:pos x="T6" y="T7"/>
                  </a:cxn>
                  <a:cxn ang="T14">
                    <a:pos x="T8" y="T9"/>
                  </a:cxn>
                </a:cxnLst>
                <a:rect l="T15" t="T16" r="T17" b="T18"/>
                <a:pathLst>
                  <a:path w="86" h="137">
                    <a:moveTo>
                      <a:pt x="86" y="129"/>
                    </a:moveTo>
                    <a:lnTo>
                      <a:pt x="66" y="137"/>
                    </a:lnTo>
                    <a:lnTo>
                      <a:pt x="0" y="8"/>
                    </a:lnTo>
                    <a:lnTo>
                      <a:pt x="17" y="0"/>
                    </a:lnTo>
                    <a:lnTo>
                      <a:pt x="86" y="129"/>
                    </a:lnTo>
                    <a:close/>
                  </a:path>
                </a:pathLst>
              </a:custGeom>
              <a:noFill/>
              <a:ln w="9525">
                <a:noFill/>
                <a:round/>
                <a:headEnd/>
                <a:tailEnd/>
              </a:ln>
            </p:spPr>
            <p:txBody>
              <a:bodyPr>
                <a:prstTxWarp prst="textNoShape">
                  <a:avLst/>
                </a:prstTxWarp>
              </a:bodyPr>
              <a:lstStyle/>
              <a:p>
                <a:endParaRPr lang="en-US"/>
              </a:p>
            </p:txBody>
          </p:sp>
          <p:sp>
            <p:nvSpPr>
              <p:cNvPr id="41646" name="Freeform 2223"/>
              <p:cNvSpPr>
                <a:spLocks/>
              </p:cNvSpPr>
              <p:nvPr/>
            </p:nvSpPr>
            <p:spPr bwMode="auto">
              <a:xfrm>
                <a:off x="4686" y="3918"/>
                <a:ext cx="10" cy="15"/>
              </a:xfrm>
              <a:custGeom>
                <a:avLst/>
                <a:gdLst>
                  <a:gd name="T0" fmla="*/ 49 w 49"/>
                  <a:gd name="T1" fmla="*/ 67 h 75"/>
                  <a:gd name="T2" fmla="*/ 32 w 49"/>
                  <a:gd name="T3" fmla="*/ 75 h 75"/>
                  <a:gd name="T4" fmla="*/ 0 w 49"/>
                  <a:gd name="T5" fmla="*/ 9 h 75"/>
                  <a:gd name="T6" fmla="*/ 17 w 49"/>
                  <a:gd name="T7" fmla="*/ 0 h 75"/>
                  <a:gd name="T8" fmla="*/ 49 w 49"/>
                  <a:gd name="T9" fmla="*/ 67 h 75"/>
                  <a:gd name="T10" fmla="*/ 0 60000 65536"/>
                  <a:gd name="T11" fmla="*/ 0 60000 65536"/>
                  <a:gd name="T12" fmla="*/ 0 60000 65536"/>
                  <a:gd name="T13" fmla="*/ 0 60000 65536"/>
                  <a:gd name="T14" fmla="*/ 0 60000 65536"/>
                  <a:gd name="T15" fmla="*/ 0 w 49"/>
                  <a:gd name="T16" fmla="*/ 0 h 75"/>
                  <a:gd name="T17" fmla="*/ 49 w 49"/>
                  <a:gd name="T18" fmla="*/ 75 h 75"/>
                </a:gdLst>
                <a:ahLst/>
                <a:cxnLst>
                  <a:cxn ang="T10">
                    <a:pos x="T0" y="T1"/>
                  </a:cxn>
                  <a:cxn ang="T11">
                    <a:pos x="T2" y="T3"/>
                  </a:cxn>
                  <a:cxn ang="T12">
                    <a:pos x="T4" y="T5"/>
                  </a:cxn>
                  <a:cxn ang="T13">
                    <a:pos x="T6" y="T7"/>
                  </a:cxn>
                  <a:cxn ang="T14">
                    <a:pos x="T8" y="T9"/>
                  </a:cxn>
                </a:cxnLst>
                <a:rect l="T15" t="T16" r="T17" b="T18"/>
                <a:pathLst>
                  <a:path w="49" h="75">
                    <a:moveTo>
                      <a:pt x="49" y="67"/>
                    </a:moveTo>
                    <a:lnTo>
                      <a:pt x="32" y="75"/>
                    </a:lnTo>
                    <a:lnTo>
                      <a:pt x="0" y="9"/>
                    </a:lnTo>
                    <a:lnTo>
                      <a:pt x="17" y="0"/>
                    </a:lnTo>
                    <a:lnTo>
                      <a:pt x="49" y="67"/>
                    </a:lnTo>
                    <a:close/>
                  </a:path>
                </a:pathLst>
              </a:custGeom>
              <a:noFill/>
              <a:ln w="9525">
                <a:noFill/>
                <a:round/>
                <a:headEnd/>
                <a:tailEnd/>
              </a:ln>
            </p:spPr>
            <p:txBody>
              <a:bodyPr>
                <a:prstTxWarp prst="textNoShape">
                  <a:avLst/>
                </a:prstTxWarp>
              </a:bodyPr>
              <a:lstStyle/>
              <a:p>
                <a:endParaRPr lang="en-US"/>
              </a:p>
            </p:txBody>
          </p:sp>
          <p:sp>
            <p:nvSpPr>
              <p:cNvPr id="41647" name="Freeform 2224"/>
              <p:cNvSpPr>
                <a:spLocks/>
              </p:cNvSpPr>
              <p:nvPr/>
            </p:nvSpPr>
            <p:spPr bwMode="auto">
              <a:xfrm>
                <a:off x="4680" y="3906"/>
                <a:ext cx="9" cy="13"/>
              </a:xfrm>
              <a:custGeom>
                <a:avLst/>
                <a:gdLst>
                  <a:gd name="T0" fmla="*/ 45 w 45"/>
                  <a:gd name="T1" fmla="*/ 60 h 69"/>
                  <a:gd name="T2" fmla="*/ 28 w 45"/>
                  <a:gd name="T3" fmla="*/ 69 h 69"/>
                  <a:gd name="T4" fmla="*/ 0 w 45"/>
                  <a:gd name="T5" fmla="*/ 8 h 69"/>
                  <a:gd name="T6" fmla="*/ 0 w 45"/>
                  <a:gd name="T7" fmla="*/ 6 h 69"/>
                  <a:gd name="T8" fmla="*/ 19 w 45"/>
                  <a:gd name="T9" fmla="*/ 0 h 69"/>
                  <a:gd name="T10" fmla="*/ 45 w 45"/>
                  <a:gd name="T11" fmla="*/ 60 h 69"/>
                  <a:gd name="T12" fmla="*/ 0 60000 65536"/>
                  <a:gd name="T13" fmla="*/ 0 60000 65536"/>
                  <a:gd name="T14" fmla="*/ 0 60000 65536"/>
                  <a:gd name="T15" fmla="*/ 0 60000 65536"/>
                  <a:gd name="T16" fmla="*/ 0 60000 65536"/>
                  <a:gd name="T17" fmla="*/ 0 60000 65536"/>
                  <a:gd name="T18" fmla="*/ 0 w 45"/>
                  <a:gd name="T19" fmla="*/ 0 h 69"/>
                  <a:gd name="T20" fmla="*/ 45 w 45"/>
                  <a:gd name="T21" fmla="*/ 69 h 69"/>
                </a:gdLst>
                <a:ahLst/>
                <a:cxnLst>
                  <a:cxn ang="T12">
                    <a:pos x="T0" y="T1"/>
                  </a:cxn>
                  <a:cxn ang="T13">
                    <a:pos x="T2" y="T3"/>
                  </a:cxn>
                  <a:cxn ang="T14">
                    <a:pos x="T4" y="T5"/>
                  </a:cxn>
                  <a:cxn ang="T15">
                    <a:pos x="T6" y="T7"/>
                  </a:cxn>
                  <a:cxn ang="T16">
                    <a:pos x="T8" y="T9"/>
                  </a:cxn>
                  <a:cxn ang="T17">
                    <a:pos x="T10" y="T11"/>
                  </a:cxn>
                </a:cxnLst>
                <a:rect l="T18" t="T19" r="T20" b="T21"/>
                <a:pathLst>
                  <a:path w="45" h="69">
                    <a:moveTo>
                      <a:pt x="45" y="60"/>
                    </a:moveTo>
                    <a:lnTo>
                      <a:pt x="28" y="69"/>
                    </a:lnTo>
                    <a:lnTo>
                      <a:pt x="0" y="8"/>
                    </a:lnTo>
                    <a:lnTo>
                      <a:pt x="0" y="6"/>
                    </a:lnTo>
                    <a:lnTo>
                      <a:pt x="19" y="0"/>
                    </a:lnTo>
                    <a:lnTo>
                      <a:pt x="45" y="60"/>
                    </a:lnTo>
                    <a:close/>
                  </a:path>
                </a:pathLst>
              </a:custGeom>
              <a:noFill/>
              <a:ln w="9525">
                <a:noFill/>
                <a:round/>
                <a:headEnd/>
                <a:tailEnd/>
              </a:ln>
            </p:spPr>
            <p:txBody>
              <a:bodyPr>
                <a:prstTxWarp prst="textNoShape">
                  <a:avLst/>
                </a:prstTxWarp>
              </a:bodyPr>
              <a:lstStyle/>
              <a:p>
                <a:endParaRPr lang="en-US"/>
              </a:p>
            </p:txBody>
          </p:sp>
          <p:sp>
            <p:nvSpPr>
              <p:cNvPr id="41648" name="Freeform 2225"/>
              <p:cNvSpPr>
                <a:spLocks/>
              </p:cNvSpPr>
              <p:nvPr/>
            </p:nvSpPr>
            <p:spPr bwMode="auto">
              <a:xfrm>
                <a:off x="4678" y="3899"/>
                <a:ext cx="6" cy="8"/>
              </a:xfrm>
              <a:custGeom>
                <a:avLst/>
                <a:gdLst>
                  <a:gd name="T0" fmla="*/ 30 w 30"/>
                  <a:gd name="T1" fmla="*/ 31 h 37"/>
                  <a:gd name="T2" fmla="*/ 11 w 30"/>
                  <a:gd name="T3" fmla="*/ 37 h 37"/>
                  <a:gd name="T4" fmla="*/ 0 w 30"/>
                  <a:gd name="T5" fmla="*/ 9 h 37"/>
                  <a:gd name="T6" fmla="*/ 17 w 30"/>
                  <a:gd name="T7" fmla="*/ 0 h 37"/>
                  <a:gd name="T8" fmla="*/ 30 w 30"/>
                  <a:gd name="T9" fmla="*/ 31 h 37"/>
                  <a:gd name="T10" fmla="*/ 0 60000 65536"/>
                  <a:gd name="T11" fmla="*/ 0 60000 65536"/>
                  <a:gd name="T12" fmla="*/ 0 60000 65536"/>
                  <a:gd name="T13" fmla="*/ 0 60000 65536"/>
                  <a:gd name="T14" fmla="*/ 0 60000 65536"/>
                  <a:gd name="T15" fmla="*/ 0 w 30"/>
                  <a:gd name="T16" fmla="*/ 0 h 37"/>
                  <a:gd name="T17" fmla="*/ 30 w 30"/>
                  <a:gd name="T18" fmla="*/ 37 h 37"/>
                </a:gdLst>
                <a:ahLst/>
                <a:cxnLst>
                  <a:cxn ang="T10">
                    <a:pos x="T0" y="T1"/>
                  </a:cxn>
                  <a:cxn ang="T11">
                    <a:pos x="T2" y="T3"/>
                  </a:cxn>
                  <a:cxn ang="T12">
                    <a:pos x="T4" y="T5"/>
                  </a:cxn>
                  <a:cxn ang="T13">
                    <a:pos x="T6" y="T7"/>
                  </a:cxn>
                  <a:cxn ang="T14">
                    <a:pos x="T8" y="T9"/>
                  </a:cxn>
                </a:cxnLst>
                <a:rect l="T15" t="T16" r="T17" b="T18"/>
                <a:pathLst>
                  <a:path w="30" h="37">
                    <a:moveTo>
                      <a:pt x="30" y="31"/>
                    </a:moveTo>
                    <a:lnTo>
                      <a:pt x="11" y="37"/>
                    </a:lnTo>
                    <a:lnTo>
                      <a:pt x="0" y="9"/>
                    </a:lnTo>
                    <a:lnTo>
                      <a:pt x="17" y="0"/>
                    </a:lnTo>
                    <a:lnTo>
                      <a:pt x="30" y="31"/>
                    </a:lnTo>
                    <a:close/>
                  </a:path>
                </a:pathLst>
              </a:custGeom>
              <a:noFill/>
              <a:ln w="9525">
                <a:noFill/>
                <a:round/>
                <a:headEnd/>
                <a:tailEnd/>
              </a:ln>
            </p:spPr>
            <p:txBody>
              <a:bodyPr>
                <a:prstTxWarp prst="textNoShape">
                  <a:avLst/>
                </a:prstTxWarp>
              </a:bodyPr>
              <a:lstStyle/>
              <a:p>
                <a:endParaRPr lang="en-US"/>
              </a:p>
            </p:txBody>
          </p:sp>
          <p:sp>
            <p:nvSpPr>
              <p:cNvPr id="41649" name="Freeform 2226"/>
              <p:cNvSpPr>
                <a:spLocks/>
              </p:cNvSpPr>
              <p:nvPr/>
            </p:nvSpPr>
            <p:spPr bwMode="auto">
              <a:xfrm>
                <a:off x="4676" y="3894"/>
                <a:ext cx="6" cy="7"/>
              </a:xfrm>
              <a:custGeom>
                <a:avLst/>
                <a:gdLst>
                  <a:gd name="T0" fmla="*/ 30 w 30"/>
                  <a:gd name="T1" fmla="*/ 29 h 38"/>
                  <a:gd name="T2" fmla="*/ 13 w 30"/>
                  <a:gd name="T3" fmla="*/ 38 h 38"/>
                  <a:gd name="T4" fmla="*/ 0 w 30"/>
                  <a:gd name="T5" fmla="*/ 8 h 38"/>
                  <a:gd name="T6" fmla="*/ 21 w 30"/>
                  <a:gd name="T7" fmla="*/ 0 h 38"/>
                  <a:gd name="T8" fmla="*/ 30 w 30"/>
                  <a:gd name="T9" fmla="*/ 29 h 38"/>
                  <a:gd name="T10" fmla="*/ 0 60000 65536"/>
                  <a:gd name="T11" fmla="*/ 0 60000 65536"/>
                  <a:gd name="T12" fmla="*/ 0 60000 65536"/>
                  <a:gd name="T13" fmla="*/ 0 60000 65536"/>
                  <a:gd name="T14" fmla="*/ 0 60000 65536"/>
                  <a:gd name="T15" fmla="*/ 0 w 30"/>
                  <a:gd name="T16" fmla="*/ 0 h 38"/>
                  <a:gd name="T17" fmla="*/ 30 w 30"/>
                  <a:gd name="T18" fmla="*/ 38 h 38"/>
                </a:gdLst>
                <a:ahLst/>
                <a:cxnLst>
                  <a:cxn ang="T10">
                    <a:pos x="T0" y="T1"/>
                  </a:cxn>
                  <a:cxn ang="T11">
                    <a:pos x="T2" y="T3"/>
                  </a:cxn>
                  <a:cxn ang="T12">
                    <a:pos x="T4" y="T5"/>
                  </a:cxn>
                  <a:cxn ang="T13">
                    <a:pos x="T6" y="T7"/>
                  </a:cxn>
                  <a:cxn ang="T14">
                    <a:pos x="T8" y="T9"/>
                  </a:cxn>
                </a:cxnLst>
                <a:rect l="T15" t="T16" r="T17" b="T18"/>
                <a:pathLst>
                  <a:path w="30" h="38">
                    <a:moveTo>
                      <a:pt x="30" y="29"/>
                    </a:moveTo>
                    <a:lnTo>
                      <a:pt x="13" y="38"/>
                    </a:lnTo>
                    <a:lnTo>
                      <a:pt x="0" y="8"/>
                    </a:lnTo>
                    <a:lnTo>
                      <a:pt x="21" y="0"/>
                    </a:lnTo>
                    <a:lnTo>
                      <a:pt x="30" y="29"/>
                    </a:lnTo>
                    <a:close/>
                  </a:path>
                </a:pathLst>
              </a:custGeom>
              <a:noFill/>
              <a:ln w="9525">
                <a:noFill/>
                <a:round/>
                <a:headEnd/>
                <a:tailEnd/>
              </a:ln>
            </p:spPr>
            <p:txBody>
              <a:bodyPr>
                <a:prstTxWarp prst="textNoShape">
                  <a:avLst/>
                </a:prstTxWarp>
              </a:bodyPr>
              <a:lstStyle/>
              <a:p>
                <a:endParaRPr lang="en-US"/>
              </a:p>
            </p:txBody>
          </p:sp>
          <p:sp>
            <p:nvSpPr>
              <p:cNvPr id="41650" name="Freeform 2227"/>
              <p:cNvSpPr>
                <a:spLocks/>
              </p:cNvSpPr>
              <p:nvPr/>
            </p:nvSpPr>
            <p:spPr bwMode="auto">
              <a:xfrm>
                <a:off x="4674" y="3888"/>
                <a:ext cx="6" cy="7"/>
              </a:xfrm>
              <a:custGeom>
                <a:avLst/>
                <a:gdLst>
                  <a:gd name="T0" fmla="*/ 29 w 29"/>
                  <a:gd name="T1" fmla="*/ 26 h 34"/>
                  <a:gd name="T2" fmla="*/ 8 w 29"/>
                  <a:gd name="T3" fmla="*/ 34 h 34"/>
                  <a:gd name="T4" fmla="*/ 0 w 29"/>
                  <a:gd name="T5" fmla="*/ 6 h 34"/>
                  <a:gd name="T6" fmla="*/ 0 w 29"/>
                  <a:gd name="T7" fmla="*/ 2 h 34"/>
                  <a:gd name="T8" fmla="*/ 21 w 29"/>
                  <a:gd name="T9" fmla="*/ 0 h 34"/>
                  <a:gd name="T10" fmla="*/ 29 w 29"/>
                  <a:gd name="T11" fmla="*/ 26 h 34"/>
                  <a:gd name="T12" fmla="*/ 0 60000 65536"/>
                  <a:gd name="T13" fmla="*/ 0 60000 65536"/>
                  <a:gd name="T14" fmla="*/ 0 60000 65536"/>
                  <a:gd name="T15" fmla="*/ 0 60000 65536"/>
                  <a:gd name="T16" fmla="*/ 0 60000 65536"/>
                  <a:gd name="T17" fmla="*/ 0 60000 65536"/>
                  <a:gd name="T18" fmla="*/ 0 w 29"/>
                  <a:gd name="T19" fmla="*/ 0 h 34"/>
                  <a:gd name="T20" fmla="*/ 29 w 29"/>
                  <a:gd name="T21" fmla="*/ 34 h 34"/>
                </a:gdLst>
                <a:ahLst/>
                <a:cxnLst>
                  <a:cxn ang="T12">
                    <a:pos x="T0" y="T1"/>
                  </a:cxn>
                  <a:cxn ang="T13">
                    <a:pos x="T2" y="T3"/>
                  </a:cxn>
                  <a:cxn ang="T14">
                    <a:pos x="T4" y="T5"/>
                  </a:cxn>
                  <a:cxn ang="T15">
                    <a:pos x="T6" y="T7"/>
                  </a:cxn>
                  <a:cxn ang="T16">
                    <a:pos x="T8" y="T9"/>
                  </a:cxn>
                  <a:cxn ang="T17">
                    <a:pos x="T10" y="T11"/>
                  </a:cxn>
                </a:cxnLst>
                <a:rect l="T18" t="T19" r="T20" b="T21"/>
                <a:pathLst>
                  <a:path w="29" h="34">
                    <a:moveTo>
                      <a:pt x="29" y="26"/>
                    </a:moveTo>
                    <a:lnTo>
                      <a:pt x="8" y="34"/>
                    </a:lnTo>
                    <a:lnTo>
                      <a:pt x="0" y="6"/>
                    </a:lnTo>
                    <a:lnTo>
                      <a:pt x="0" y="2"/>
                    </a:lnTo>
                    <a:lnTo>
                      <a:pt x="21" y="0"/>
                    </a:lnTo>
                    <a:lnTo>
                      <a:pt x="29" y="26"/>
                    </a:lnTo>
                    <a:close/>
                  </a:path>
                </a:pathLst>
              </a:custGeom>
              <a:noFill/>
              <a:ln w="9525">
                <a:noFill/>
                <a:round/>
                <a:headEnd/>
                <a:tailEnd/>
              </a:ln>
            </p:spPr>
            <p:txBody>
              <a:bodyPr>
                <a:prstTxWarp prst="textNoShape">
                  <a:avLst/>
                </a:prstTxWarp>
              </a:bodyPr>
              <a:lstStyle/>
              <a:p>
                <a:endParaRPr lang="en-US"/>
              </a:p>
            </p:txBody>
          </p:sp>
          <p:sp>
            <p:nvSpPr>
              <p:cNvPr id="41651" name="Freeform 2228"/>
              <p:cNvSpPr>
                <a:spLocks/>
              </p:cNvSpPr>
              <p:nvPr/>
            </p:nvSpPr>
            <p:spPr bwMode="auto">
              <a:xfrm>
                <a:off x="4673" y="3883"/>
                <a:ext cx="5" cy="6"/>
              </a:xfrm>
              <a:custGeom>
                <a:avLst/>
                <a:gdLst>
                  <a:gd name="T0" fmla="*/ 26 w 26"/>
                  <a:gd name="T1" fmla="*/ 26 h 28"/>
                  <a:gd name="T2" fmla="*/ 5 w 26"/>
                  <a:gd name="T3" fmla="*/ 28 h 28"/>
                  <a:gd name="T4" fmla="*/ 0 w 26"/>
                  <a:gd name="T5" fmla="*/ 2 h 28"/>
                  <a:gd name="T6" fmla="*/ 19 w 26"/>
                  <a:gd name="T7" fmla="*/ 0 h 28"/>
                  <a:gd name="T8" fmla="*/ 26 w 26"/>
                  <a:gd name="T9" fmla="*/ 26 h 28"/>
                  <a:gd name="T10" fmla="*/ 0 60000 65536"/>
                  <a:gd name="T11" fmla="*/ 0 60000 65536"/>
                  <a:gd name="T12" fmla="*/ 0 60000 65536"/>
                  <a:gd name="T13" fmla="*/ 0 60000 65536"/>
                  <a:gd name="T14" fmla="*/ 0 60000 65536"/>
                  <a:gd name="T15" fmla="*/ 0 w 26"/>
                  <a:gd name="T16" fmla="*/ 0 h 28"/>
                  <a:gd name="T17" fmla="*/ 26 w 26"/>
                  <a:gd name="T18" fmla="*/ 28 h 28"/>
                </a:gdLst>
                <a:ahLst/>
                <a:cxnLst>
                  <a:cxn ang="T10">
                    <a:pos x="T0" y="T1"/>
                  </a:cxn>
                  <a:cxn ang="T11">
                    <a:pos x="T2" y="T3"/>
                  </a:cxn>
                  <a:cxn ang="T12">
                    <a:pos x="T4" y="T5"/>
                  </a:cxn>
                  <a:cxn ang="T13">
                    <a:pos x="T6" y="T7"/>
                  </a:cxn>
                  <a:cxn ang="T14">
                    <a:pos x="T8" y="T9"/>
                  </a:cxn>
                </a:cxnLst>
                <a:rect l="T15" t="T16" r="T17" b="T18"/>
                <a:pathLst>
                  <a:path w="26" h="28">
                    <a:moveTo>
                      <a:pt x="26" y="26"/>
                    </a:moveTo>
                    <a:lnTo>
                      <a:pt x="5" y="28"/>
                    </a:lnTo>
                    <a:lnTo>
                      <a:pt x="0" y="2"/>
                    </a:lnTo>
                    <a:lnTo>
                      <a:pt x="19" y="0"/>
                    </a:lnTo>
                    <a:lnTo>
                      <a:pt x="26" y="26"/>
                    </a:lnTo>
                    <a:close/>
                  </a:path>
                </a:pathLst>
              </a:custGeom>
              <a:noFill/>
              <a:ln w="9525">
                <a:noFill/>
                <a:round/>
                <a:headEnd/>
                <a:tailEnd/>
              </a:ln>
            </p:spPr>
            <p:txBody>
              <a:bodyPr>
                <a:prstTxWarp prst="textNoShape">
                  <a:avLst/>
                </a:prstTxWarp>
              </a:bodyPr>
              <a:lstStyle/>
              <a:p>
                <a:endParaRPr lang="en-US"/>
              </a:p>
            </p:txBody>
          </p:sp>
          <p:sp>
            <p:nvSpPr>
              <p:cNvPr id="41652" name="Freeform 2229"/>
              <p:cNvSpPr>
                <a:spLocks/>
              </p:cNvSpPr>
              <p:nvPr/>
            </p:nvSpPr>
            <p:spPr bwMode="auto">
              <a:xfrm>
                <a:off x="4672" y="3878"/>
                <a:ext cx="5" cy="6"/>
              </a:xfrm>
              <a:custGeom>
                <a:avLst/>
                <a:gdLst>
                  <a:gd name="T0" fmla="*/ 25 w 25"/>
                  <a:gd name="T1" fmla="*/ 26 h 28"/>
                  <a:gd name="T2" fmla="*/ 6 w 25"/>
                  <a:gd name="T3" fmla="*/ 28 h 28"/>
                  <a:gd name="T4" fmla="*/ 0 w 25"/>
                  <a:gd name="T5" fmla="*/ 3 h 28"/>
                  <a:gd name="T6" fmla="*/ 0 w 25"/>
                  <a:gd name="T7" fmla="*/ 0 h 28"/>
                  <a:gd name="T8" fmla="*/ 19 w 25"/>
                  <a:gd name="T9" fmla="*/ 0 h 28"/>
                  <a:gd name="T10" fmla="*/ 25 w 25"/>
                  <a:gd name="T11" fmla="*/ 26 h 28"/>
                  <a:gd name="T12" fmla="*/ 0 60000 65536"/>
                  <a:gd name="T13" fmla="*/ 0 60000 65536"/>
                  <a:gd name="T14" fmla="*/ 0 60000 65536"/>
                  <a:gd name="T15" fmla="*/ 0 60000 65536"/>
                  <a:gd name="T16" fmla="*/ 0 60000 65536"/>
                  <a:gd name="T17" fmla="*/ 0 60000 65536"/>
                  <a:gd name="T18" fmla="*/ 0 w 25"/>
                  <a:gd name="T19" fmla="*/ 0 h 28"/>
                  <a:gd name="T20" fmla="*/ 25 w 25"/>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25" h="28">
                    <a:moveTo>
                      <a:pt x="25" y="26"/>
                    </a:moveTo>
                    <a:lnTo>
                      <a:pt x="6" y="28"/>
                    </a:lnTo>
                    <a:lnTo>
                      <a:pt x="0" y="3"/>
                    </a:lnTo>
                    <a:lnTo>
                      <a:pt x="0" y="0"/>
                    </a:lnTo>
                    <a:lnTo>
                      <a:pt x="19" y="0"/>
                    </a:lnTo>
                    <a:lnTo>
                      <a:pt x="25" y="26"/>
                    </a:lnTo>
                    <a:close/>
                  </a:path>
                </a:pathLst>
              </a:custGeom>
              <a:noFill/>
              <a:ln w="9525">
                <a:noFill/>
                <a:round/>
                <a:headEnd/>
                <a:tailEnd/>
              </a:ln>
            </p:spPr>
            <p:txBody>
              <a:bodyPr>
                <a:prstTxWarp prst="textNoShape">
                  <a:avLst/>
                </a:prstTxWarp>
              </a:bodyPr>
              <a:lstStyle/>
              <a:p>
                <a:endParaRPr lang="en-US"/>
              </a:p>
            </p:txBody>
          </p:sp>
          <p:sp>
            <p:nvSpPr>
              <p:cNvPr id="41653" name="Rectangle 2230"/>
              <p:cNvSpPr>
                <a:spLocks noChangeArrowheads="1"/>
              </p:cNvSpPr>
              <p:nvPr/>
            </p:nvSpPr>
            <p:spPr bwMode="auto">
              <a:xfrm>
                <a:off x="4672" y="3873"/>
                <a:ext cx="4" cy="5"/>
              </a:xfrm>
              <a:prstGeom prst="rect">
                <a:avLst/>
              </a:prstGeom>
              <a:noFill/>
              <a:ln w="9525">
                <a:noFill/>
                <a:miter lim="800000"/>
                <a:headEnd/>
                <a:tailEnd/>
              </a:ln>
            </p:spPr>
            <p:txBody>
              <a:bodyPr>
                <a:prstTxWarp prst="textNoShape">
                  <a:avLst/>
                </a:prstTxWarp>
              </a:bodyPr>
              <a:lstStyle/>
              <a:p>
                <a:endParaRPr lang="en-US"/>
              </a:p>
            </p:txBody>
          </p:sp>
          <p:sp>
            <p:nvSpPr>
              <p:cNvPr id="41654" name="Freeform 2231"/>
              <p:cNvSpPr>
                <a:spLocks/>
              </p:cNvSpPr>
              <p:nvPr/>
            </p:nvSpPr>
            <p:spPr bwMode="auto">
              <a:xfrm>
                <a:off x="4672" y="3868"/>
                <a:ext cx="4" cy="5"/>
              </a:xfrm>
              <a:custGeom>
                <a:avLst/>
                <a:gdLst>
                  <a:gd name="T0" fmla="*/ 19 w 19"/>
                  <a:gd name="T1" fmla="*/ 26 h 26"/>
                  <a:gd name="T2" fmla="*/ 0 w 19"/>
                  <a:gd name="T3" fmla="*/ 26 h 26"/>
                  <a:gd name="T4" fmla="*/ 0 w 19"/>
                  <a:gd name="T5" fmla="*/ 2 h 26"/>
                  <a:gd name="T6" fmla="*/ 0 w 19"/>
                  <a:gd name="T7" fmla="*/ 0 h 26"/>
                  <a:gd name="T8" fmla="*/ 19 w 19"/>
                  <a:gd name="T9" fmla="*/ 2 h 26"/>
                  <a:gd name="T10" fmla="*/ 19 w 19"/>
                  <a:gd name="T11" fmla="*/ 26 h 26"/>
                  <a:gd name="T12" fmla="*/ 0 60000 65536"/>
                  <a:gd name="T13" fmla="*/ 0 60000 65536"/>
                  <a:gd name="T14" fmla="*/ 0 60000 65536"/>
                  <a:gd name="T15" fmla="*/ 0 60000 65536"/>
                  <a:gd name="T16" fmla="*/ 0 60000 65536"/>
                  <a:gd name="T17" fmla="*/ 0 60000 65536"/>
                  <a:gd name="T18" fmla="*/ 0 w 19"/>
                  <a:gd name="T19" fmla="*/ 0 h 26"/>
                  <a:gd name="T20" fmla="*/ 19 w 19"/>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19" h="26">
                    <a:moveTo>
                      <a:pt x="19" y="26"/>
                    </a:moveTo>
                    <a:lnTo>
                      <a:pt x="0" y="26"/>
                    </a:lnTo>
                    <a:lnTo>
                      <a:pt x="0" y="2"/>
                    </a:lnTo>
                    <a:lnTo>
                      <a:pt x="0" y="0"/>
                    </a:lnTo>
                    <a:lnTo>
                      <a:pt x="19" y="2"/>
                    </a:lnTo>
                    <a:lnTo>
                      <a:pt x="19" y="26"/>
                    </a:lnTo>
                    <a:close/>
                  </a:path>
                </a:pathLst>
              </a:custGeom>
              <a:noFill/>
              <a:ln w="9525">
                <a:noFill/>
                <a:round/>
                <a:headEnd/>
                <a:tailEnd/>
              </a:ln>
            </p:spPr>
            <p:txBody>
              <a:bodyPr>
                <a:prstTxWarp prst="textNoShape">
                  <a:avLst/>
                </a:prstTxWarp>
              </a:bodyPr>
              <a:lstStyle/>
              <a:p>
                <a:endParaRPr lang="en-US"/>
              </a:p>
            </p:txBody>
          </p:sp>
          <p:sp>
            <p:nvSpPr>
              <p:cNvPr id="41655" name="Freeform 2232"/>
              <p:cNvSpPr>
                <a:spLocks/>
              </p:cNvSpPr>
              <p:nvPr/>
            </p:nvSpPr>
            <p:spPr bwMode="auto">
              <a:xfrm>
                <a:off x="4672" y="3863"/>
                <a:ext cx="5" cy="6"/>
              </a:xfrm>
              <a:custGeom>
                <a:avLst/>
                <a:gdLst>
                  <a:gd name="T0" fmla="*/ 19 w 25"/>
                  <a:gd name="T1" fmla="*/ 26 h 26"/>
                  <a:gd name="T2" fmla="*/ 0 w 25"/>
                  <a:gd name="T3" fmla="*/ 24 h 26"/>
                  <a:gd name="T4" fmla="*/ 6 w 25"/>
                  <a:gd name="T5" fmla="*/ 4 h 26"/>
                  <a:gd name="T6" fmla="*/ 6 w 25"/>
                  <a:gd name="T7" fmla="*/ 0 h 26"/>
                  <a:gd name="T8" fmla="*/ 25 w 25"/>
                  <a:gd name="T9" fmla="*/ 9 h 26"/>
                  <a:gd name="T10" fmla="*/ 19 w 25"/>
                  <a:gd name="T11" fmla="*/ 26 h 26"/>
                  <a:gd name="T12" fmla="*/ 0 60000 65536"/>
                  <a:gd name="T13" fmla="*/ 0 60000 65536"/>
                  <a:gd name="T14" fmla="*/ 0 60000 65536"/>
                  <a:gd name="T15" fmla="*/ 0 60000 65536"/>
                  <a:gd name="T16" fmla="*/ 0 60000 65536"/>
                  <a:gd name="T17" fmla="*/ 0 60000 65536"/>
                  <a:gd name="T18" fmla="*/ 0 w 25"/>
                  <a:gd name="T19" fmla="*/ 0 h 26"/>
                  <a:gd name="T20" fmla="*/ 25 w 25"/>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25" h="26">
                    <a:moveTo>
                      <a:pt x="19" y="26"/>
                    </a:moveTo>
                    <a:lnTo>
                      <a:pt x="0" y="24"/>
                    </a:lnTo>
                    <a:lnTo>
                      <a:pt x="6" y="4"/>
                    </a:lnTo>
                    <a:lnTo>
                      <a:pt x="6" y="0"/>
                    </a:lnTo>
                    <a:lnTo>
                      <a:pt x="25" y="9"/>
                    </a:lnTo>
                    <a:lnTo>
                      <a:pt x="19" y="26"/>
                    </a:lnTo>
                    <a:close/>
                  </a:path>
                </a:pathLst>
              </a:custGeom>
              <a:noFill/>
              <a:ln w="9525">
                <a:noFill/>
                <a:round/>
                <a:headEnd/>
                <a:tailEnd/>
              </a:ln>
            </p:spPr>
            <p:txBody>
              <a:bodyPr>
                <a:prstTxWarp prst="textNoShape">
                  <a:avLst/>
                </a:prstTxWarp>
              </a:bodyPr>
              <a:lstStyle/>
              <a:p>
                <a:endParaRPr lang="en-US"/>
              </a:p>
            </p:txBody>
          </p:sp>
          <p:sp>
            <p:nvSpPr>
              <p:cNvPr id="41656" name="Freeform 2233"/>
              <p:cNvSpPr>
                <a:spLocks/>
              </p:cNvSpPr>
              <p:nvPr/>
            </p:nvSpPr>
            <p:spPr bwMode="auto">
              <a:xfrm>
                <a:off x="4673" y="3860"/>
                <a:ext cx="5" cy="5"/>
              </a:xfrm>
              <a:custGeom>
                <a:avLst/>
                <a:gdLst>
                  <a:gd name="T0" fmla="*/ 19 w 26"/>
                  <a:gd name="T1" fmla="*/ 28 h 28"/>
                  <a:gd name="T2" fmla="*/ 0 w 26"/>
                  <a:gd name="T3" fmla="*/ 19 h 28"/>
                  <a:gd name="T4" fmla="*/ 8 w 26"/>
                  <a:gd name="T5" fmla="*/ 2 h 28"/>
                  <a:gd name="T6" fmla="*/ 8 w 26"/>
                  <a:gd name="T7" fmla="*/ 0 h 28"/>
                  <a:gd name="T8" fmla="*/ 26 w 26"/>
                  <a:gd name="T9" fmla="*/ 8 h 28"/>
                  <a:gd name="T10" fmla="*/ 19 w 26"/>
                  <a:gd name="T11" fmla="*/ 28 h 28"/>
                  <a:gd name="T12" fmla="*/ 0 60000 65536"/>
                  <a:gd name="T13" fmla="*/ 0 60000 65536"/>
                  <a:gd name="T14" fmla="*/ 0 60000 65536"/>
                  <a:gd name="T15" fmla="*/ 0 60000 65536"/>
                  <a:gd name="T16" fmla="*/ 0 60000 65536"/>
                  <a:gd name="T17" fmla="*/ 0 60000 65536"/>
                  <a:gd name="T18" fmla="*/ 0 w 26"/>
                  <a:gd name="T19" fmla="*/ 0 h 28"/>
                  <a:gd name="T20" fmla="*/ 26 w 26"/>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26" h="28">
                    <a:moveTo>
                      <a:pt x="19" y="28"/>
                    </a:moveTo>
                    <a:lnTo>
                      <a:pt x="0" y="19"/>
                    </a:lnTo>
                    <a:lnTo>
                      <a:pt x="8" y="2"/>
                    </a:lnTo>
                    <a:lnTo>
                      <a:pt x="8" y="0"/>
                    </a:lnTo>
                    <a:lnTo>
                      <a:pt x="26" y="8"/>
                    </a:lnTo>
                    <a:lnTo>
                      <a:pt x="19" y="28"/>
                    </a:lnTo>
                    <a:close/>
                  </a:path>
                </a:pathLst>
              </a:custGeom>
              <a:noFill/>
              <a:ln w="9525">
                <a:noFill/>
                <a:round/>
                <a:headEnd/>
                <a:tailEnd/>
              </a:ln>
            </p:spPr>
            <p:txBody>
              <a:bodyPr>
                <a:prstTxWarp prst="textNoShape">
                  <a:avLst/>
                </a:prstTxWarp>
              </a:bodyPr>
              <a:lstStyle/>
              <a:p>
                <a:endParaRPr lang="en-US"/>
              </a:p>
            </p:txBody>
          </p:sp>
          <p:sp>
            <p:nvSpPr>
              <p:cNvPr id="41657" name="Freeform 2234"/>
              <p:cNvSpPr>
                <a:spLocks/>
              </p:cNvSpPr>
              <p:nvPr/>
            </p:nvSpPr>
            <p:spPr bwMode="auto">
              <a:xfrm>
                <a:off x="4675" y="3856"/>
                <a:ext cx="5" cy="5"/>
              </a:xfrm>
              <a:custGeom>
                <a:avLst/>
                <a:gdLst>
                  <a:gd name="T0" fmla="*/ 18 w 29"/>
                  <a:gd name="T1" fmla="*/ 28 h 28"/>
                  <a:gd name="T2" fmla="*/ 0 w 29"/>
                  <a:gd name="T3" fmla="*/ 20 h 28"/>
                  <a:gd name="T4" fmla="*/ 11 w 29"/>
                  <a:gd name="T5" fmla="*/ 2 h 28"/>
                  <a:gd name="T6" fmla="*/ 14 w 29"/>
                  <a:gd name="T7" fmla="*/ 0 h 28"/>
                  <a:gd name="T8" fmla="*/ 29 w 29"/>
                  <a:gd name="T9" fmla="*/ 14 h 28"/>
                  <a:gd name="T10" fmla="*/ 18 w 29"/>
                  <a:gd name="T11" fmla="*/ 28 h 28"/>
                  <a:gd name="T12" fmla="*/ 0 60000 65536"/>
                  <a:gd name="T13" fmla="*/ 0 60000 65536"/>
                  <a:gd name="T14" fmla="*/ 0 60000 65536"/>
                  <a:gd name="T15" fmla="*/ 0 60000 65536"/>
                  <a:gd name="T16" fmla="*/ 0 60000 65536"/>
                  <a:gd name="T17" fmla="*/ 0 60000 65536"/>
                  <a:gd name="T18" fmla="*/ 0 w 29"/>
                  <a:gd name="T19" fmla="*/ 0 h 28"/>
                  <a:gd name="T20" fmla="*/ 29 w 29"/>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29" h="28">
                    <a:moveTo>
                      <a:pt x="18" y="28"/>
                    </a:moveTo>
                    <a:lnTo>
                      <a:pt x="0" y="20"/>
                    </a:lnTo>
                    <a:lnTo>
                      <a:pt x="11" y="2"/>
                    </a:lnTo>
                    <a:lnTo>
                      <a:pt x="14" y="0"/>
                    </a:lnTo>
                    <a:lnTo>
                      <a:pt x="29" y="14"/>
                    </a:lnTo>
                    <a:lnTo>
                      <a:pt x="18" y="28"/>
                    </a:lnTo>
                    <a:close/>
                  </a:path>
                </a:pathLst>
              </a:custGeom>
              <a:noFill/>
              <a:ln w="9525">
                <a:noFill/>
                <a:round/>
                <a:headEnd/>
                <a:tailEnd/>
              </a:ln>
            </p:spPr>
            <p:txBody>
              <a:bodyPr>
                <a:prstTxWarp prst="textNoShape">
                  <a:avLst/>
                </a:prstTxWarp>
              </a:bodyPr>
              <a:lstStyle/>
              <a:p>
                <a:endParaRPr lang="en-US"/>
              </a:p>
            </p:txBody>
          </p:sp>
          <p:sp>
            <p:nvSpPr>
              <p:cNvPr id="41658" name="Freeform 2235"/>
              <p:cNvSpPr>
                <a:spLocks/>
              </p:cNvSpPr>
              <p:nvPr/>
            </p:nvSpPr>
            <p:spPr bwMode="auto">
              <a:xfrm>
                <a:off x="4677" y="3853"/>
                <a:ext cx="6" cy="5"/>
              </a:xfrm>
              <a:custGeom>
                <a:avLst/>
                <a:gdLst>
                  <a:gd name="T0" fmla="*/ 15 w 29"/>
                  <a:gd name="T1" fmla="*/ 29 h 29"/>
                  <a:gd name="T2" fmla="*/ 0 w 29"/>
                  <a:gd name="T3" fmla="*/ 15 h 29"/>
                  <a:gd name="T4" fmla="*/ 15 w 29"/>
                  <a:gd name="T5" fmla="*/ 0 h 29"/>
                  <a:gd name="T6" fmla="*/ 29 w 29"/>
                  <a:gd name="T7" fmla="*/ 15 h 29"/>
                  <a:gd name="T8" fmla="*/ 15 w 29"/>
                  <a:gd name="T9" fmla="*/ 29 h 29"/>
                  <a:gd name="T10" fmla="*/ 0 60000 65536"/>
                  <a:gd name="T11" fmla="*/ 0 60000 65536"/>
                  <a:gd name="T12" fmla="*/ 0 60000 65536"/>
                  <a:gd name="T13" fmla="*/ 0 60000 65536"/>
                  <a:gd name="T14" fmla="*/ 0 60000 65536"/>
                  <a:gd name="T15" fmla="*/ 0 w 29"/>
                  <a:gd name="T16" fmla="*/ 0 h 29"/>
                  <a:gd name="T17" fmla="*/ 29 w 29"/>
                  <a:gd name="T18" fmla="*/ 29 h 29"/>
                </a:gdLst>
                <a:ahLst/>
                <a:cxnLst>
                  <a:cxn ang="T10">
                    <a:pos x="T0" y="T1"/>
                  </a:cxn>
                  <a:cxn ang="T11">
                    <a:pos x="T2" y="T3"/>
                  </a:cxn>
                  <a:cxn ang="T12">
                    <a:pos x="T4" y="T5"/>
                  </a:cxn>
                  <a:cxn ang="T13">
                    <a:pos x="T6" y="T7"/>
                  </a:cxn>
                  <a:cxn ang="T14">
                    <a:pos x="T8" y="T9"/>
                  </a:cxn>
                </a:cxnLst>
                <a:rect l="T15" t="T16" r="T17" b="T18"/>
                <a:pathLst>
                  <a:path w="29" h="29">
                    <a:moveTo>
                      <a:pt x="15" y="29"/>
                    </a:moveTo>
                    <a:lnTo>
                      <a:pt x="0" y="15"/>
                    </a:lnTo>
                    <a:lnTo>
                      <a:pt x="15" y="0"/>
                    </a:lnTo>
                    <a:lnTo>
                      <a:pt x="29" y="15"/>
                    </a:lnTo>
                    <a:lnTo>
                      <a:pt x="15" y="29"/>
                    </a:lnTo>
                    <a:close/>
                  </a:path>
                </a:pathLst>
              </a:custGeom>
              <a:noFill/>
              <a:ln w="9525">
                <a:noFill/>
                <a:round/>
                <a:headEnd/>
                <a:tailEnd/>
              </a:ln>
            </p:spPr>
            <p:txBody>
              <a:bodyPr>
                <a:prstTxWarp prst="textNoShape">
                  <a:avLst/>
                </a:prstTxWarp>
              </a:bodyPr>
              <a:lstStyle/>
              <a:p>
                <a:endParaRPr lang="en-US"/>
              </a:p>
            </p:txBody>
          </p:sp>
          <p:sp>
            <p:nvSpPr>
              <p:cNvPr id="41659" name="Freeform 2236"/>
              <p:cNvSpPr>
                <a:spLocks/>
              </p:cNvSpPr>
              <p:nvPr/>
            </p:nvSpPr>
            <p:spPr bwMode="auto">
              <a:xfrm>
                <a:off x="4680" y="3850"/>
                <a:ext cx="7" cy="6"/>
              </a:xfrm>
              <a:custGeom>
                <a:avLst/>
                <a:gdLst>
                  <a:gd name="T0" fmla="*/ 14 w 32"/>
                  <a:gd name="T1" fmla="*/ 29 h 29"/>
                  <a:gd name="T2" fmla="*/ 0 w 32"/>
                  <a:gd name="T3" fmla="*/ 14 h 29"/>
                  <a:gd name="T4" fmla="*/ 19 w 32"/>
                  <a:gd name="T5" fmla="*/ 0 h 29"/>
                  <a:gd name="T6" fmla="*/ 32 w 32"/>
                  <a:gd name="T7" fmla="*/ 17 h 29"/>
                  <a:gd name="T8" fmla="*/ 14 w 32"/>
                  <a:gd name="T9" fmla="*/ 29 h 29"/>
                  <a:gd name="T10" fmla="*/ 0 60000 65536"/>
                  <a:gd name="T11" fmla="*/ 0 60000 65536"/>
                  <a:gd name="T12" fmla="*/ 0 60000 65536"/>
                  <a:gd name="T13" fmla="*/ 0 60000 65536"/>
                  <a:gd name="T14" fmla="*/ 0 60000 65536"/>
                  <a:gd name="T15" fmla="*/ 0 w 32"/>
                  <a:gd name="T16" fmla="*/ 0 h 29"/>
                  <a:gd name="T17" fmla="*/ 32 w 32"/>
                  <a:gd name="T18" fmla="*/ 29 h 29"/>
                </a:gdLst>
                <a:ahLst/>
                <a:cxnLst>
                  <a:cxn ang="T10">
                    <a:pos x="T0" y="T1"/>
                  </a:cxn>
                  <a:cxn ang="T11">
                    <a:pos x="T2" y="T3"/>
                  </a:cxn>
                  <a:cxn ang="T12">
                    <a:pos x="T4" y="T5"/>
                  </a:cxn>
                  <a:cxn ang="T13">
                    <a:pos x="T6" y="T7"/>
                  </a:cxn>
                  <a:cxn ang="T14">
                    <a:pos x="T8" y="T9"/>
                  </a:cxn>
                </a:cxnLst>
                <a:rect l="T15" t="T16" r="T17" b="T18"/>
                <a:pathLst>
                  <a:path w="32" h="29">
                    <a:moveTo>
                      <a:pt x="14" y="29"/>
                    </a:moveTo>
                    <a:lnTo>
                      <a:pt x="0" y="14"/>
                    </a:lnTo>
                    <a:lnTo>
                      <a:pt x="19" y="0"/>
                    </a:lnTo>
                    <a:lnTo>
                      <a:pt x="32" y="17"/>
                    </a:lnTo>
                    <a:lnTo>
                      <a:pt x="14" y="29"/>
                    </a:lnTo>
                    <a:close/>
                  </a:path>
                </a:pathLst>
              </a:custGeom>
              <a:noFill/>
              <a:ln w="9525">
                <a:noFill/>
                <a:round/>
                <a:headEnd/>
                <a:tailEnd/>
              </a:ln>
            </p:spPr>
            <p:txBody>
              <a:bodyPr>
                <a:prstTxWarp prst="textNoShape">
                  <a:avLst/>
                </a:prstTxWarp>
              </a:bodyPr>
              <a:lstStyle/>
              <a:p>
                <a:endParaRPr lang="en-US"/>
              </a:p>
            </p:txBody>
          </p:sp>
          <p:sp>
            <p:nvSpPr>
              <p:cNvPr id="41660" name="Freeform 2237"/>
              <p:cNvSpPr>
                <a:spLocks/>
              </p:cNvSpPr>
              <p:nvPr/>
            </p:nvSpPr>
            <p:spPr bwMode="auto">
              <a:xfrm>
                <a:off x="4684" y="3847"/>
                <a:ext cx="7" cy="6"/>
              </a:xfrm>
              <a:custGeom>
                <a:avLst/>
                <a:gdLst>
                  <a:gd name="T0" fmla="*/ 13 w 32"/>
                  <a:gd name="T1" fmla="*/ 29 h 29"/>
                  <a:gd name="T2" fmla="*/ 0 w 32"/>
                  <a:gd name="T3" fmla="*/ 12 h 29"/>
                  <a:gd name="T4" fmla="*/ 24 w 32"/>
                  <a:gd name="T5" fmla="*/ 0 h 29"/>
                  <a:gd name="T6" fmla="*/ 26 w 32"/>
                  <a:gd name="T7" fmla="*/ 0 h 29"/>
                  <a:gd name="T8" fmla="*/ 32 w 32"/>
                  <a:gd name="T9" fmla="*/ 18 h 29"/>
                  <a:gd name="T10" fmla="*/ 13 w 32"/>
                  <a:gd name="T11" fmla="*/ 29 h 29"/>
                  <a:gd name="T12" fmla="*/ 0 60000 65536"/>
                  <a:gd name="T13" fmla="*/ 0 60000 65536"/>
                  <a:gd name="T14" fmla="*/ 0 60000 65536"/>
                  <a:gd name="T15" fmla="*/ 0 60000 65536"/>
                  <a:gd name="T16" fmla="*/ 0 60000 65536"/>
                  <a:gd name="T17" fmla="*/ 0 60000 65536"/>
                  <a:gd name="T18" fmla="*/ 0 w 32"/>
                  <a:gd name="T19" fmla="*/ 0 h 29"/>
                  <a:gd name="T20" fmla="*/ 32 w 32"/>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32" h="29">
                    <a:moveTo>
                      <a:pt x="13" y="29"/>
                    </a:moveTo>
                    <a:lnTo>
                      <a:pt x="0" y="12"/>
                    </a:lnTo>
                    <a:lnTo>
                      <a:pt x="24" y="0"/>
                    </a:lnTo>
                    <a:lnTo>
                      <a:pt x="26" y="0"/>
                    </a:lnTo>
                    <a:lnTo>
                      <a:pt x="32" y="18"/>
                    </a:lnTo>
                    <a:lnTo>
                      <a:pt x="13" y="29"/>
                    </a:lnTo>
                    <a:close/>
                  </a:path>
                </a:pathLst>
              </a:custGeom>
              <a:noFill/>
              <a:ln w="9525">
                <a:noFill/>
                <a:round/>
                <a:headEnd/>
                <a:tailEnd/>
              </a:ln>
            </p:spPr>
            <p:txBody>
              <a:bodyPr>
                <a:prstTxWarp prst="textNoShape">
                  <a:avLst/>
                </a:prstTxWarp>
              </a:bodyPr>
              <a:lstStyle/>
              <a:p>
                <a:endParaRPr lang="en-US"/>
              </a:p>
            </p:txBody>
          </p:sp>
          <p:sp>
            <p:nvSpPr>
              <p:cNvPr id="41661" name="Freeform 2238"/>
              <p:cNvSpPr>
                <a:spLocks/>
              </p:cNvSpPr>
              <p:nvPr/>
            </p:nvSpPr>
            <p:spPr bwMode="auto">
              <a:xfrm>
                <a:off x="4689" y="3845"/>
                <a:ext cx="7" cy="6"/>
              </a:xfrm>
              <a:custGeom>
                <a:avLst/>
                <a:gdLst>
                  <a:gd name="T0" fmla="*/ 6 w 32"/>
                  <a:gd name="T1" fmla="*/ 29 h 29"/>
                  <a:gd name="T2" fmla="*/ 0 w 32"/>
                  <a:gd name="T3" fmla="*/ 11 h 29"/>
                  <a:gd name="T4" fmla="*/ 24 w 32"/>
                  <a:gd name="T5" fmla="*/ 0 h 29"/>
                  <a:gd name="T6" fmla="*/ 32 w 32"/>
                  <a:gd name="T7" fmla="*/ 17 h 29"/>
                  <a:gd name="T8" fmla="*/ 6 w 32"/>
                  <a:gd name="T9" fmla="*/ 29 h 29"/>
                  <a:gd name="T10" fmla="*/ 0 60000 65536"/>
                  <a:gd name="T11" fmla="*/ 0 60000 65536"/>
                  <a:gd name="T12" fmla="*/ 0 60000 65536"/>
                  <a:gd name="T13" fmla="*/ 0 60000 65536"/>
                  <a:gd name="T14" fmla="*/ 0 60000 65536"/>
                  <a:gd name="T15" fmla="*/ 0 w 32"/>
                  <a:gd name="T16" fmla="*/ 0 h 29"/>
                  <a:gd name="T17" fmla="*/ 32 w 32"/>
                  <a:gd name="T18" fmla="*/ 29 h 29"/>
                </a:gdLst>
                <a:ahLst/>
                <a:cxnLst>
                  <a:cxn ang="T10">
                    <a:pos x="T0" y="T1"/>
                  </a:cxn>
                  <a:cxn ang="T11">
                    <a:pos x="T2" y="T3"/>
                  </a:cxn>
                  <a:cxn ang="T12">
                    <a:pos x="T4" y="T5"/>
                  </a:cxn>
                  <a:cxn ang="T13">
                    <a:pos x="T6" y="T7"/>
                  </a:cxn>
                  <a:cxn ang="T14">
                    <a:pos x="T8" y="T9"/>
                  </a:cxn>
                </a:cxnLst>
                <a:rect l="T15" t="T16" r="T17" b="T18"/>
                <a:pathLst>
                  <a:path w="32" h="29">
                    <a:moveTo>
                      <a:pt x="6" y="29"/>
                    </a:moveTo>
                    <a:lnTo>
                      <a:pt x="0" y="11"/>
                    </a:lnTo>
                    <a:lnTo>
                      <a:pt x="24" y="0"/>
                    </a:lnTo>
                    <a:lnTo>
                      <a:pt x="32" y="17"/>
                    </a:lnTo>
                    <a:lnTo>
                      <a:pt x="6" y="29"/>
                    </a:lnTo>
                    <a:close/>
                  </a:path>
                </a:pathLst>
              </a:custGeom>
              <a:noFill/>
              <a:ln w="9525">
                <a:noFill/>
                <a:round/>
                <a:headEnd/>
                <a:tailEnd/>
              </a:ln>
            </p:spPr>
            <p:txBody>
              <a:bodyPr>
                <a:prstTxWarp prst="textNoShape">
                  <a:avLst/>
                </a:prstTxWarp>
              </a:bodyPr>
              <a:lstStyle/>
              <a:p>
                <a:endParaRPr lang="en-US"/>
              </a:p>
            </p:txBody>
          </p:sp>
          <p:sp>
            <p:nvSpPr>
              <p:cNvPr id="41662" name="Freeform 2239"/>
              <p:cNvSpPr>
                <a:spLocks/>
              </p:cNvSpPr>
              <p:nvPr/>
            </p:nvSpPr>
            <p:spPr bwMode="auto">
              <a:xfrm>
                <a:off x="4694" y="3843"/>
                <a:ext cx="7" cy="6"/>
              </a:xfrm>
              <a:custGeom>
                <a:avLst/>
                <a:gdLst>
                  <a:gd name="T0" fmla="*/ 8 w 34"/>
                  <a:gd name="T1" fmla="*/ 29 h 29"/>
                  <a:gd name="T2" fmla="*/ 0 w 34"/>
                  <a:gd name="T3" fmla="*/ 12 h 29"/>
                  <a:gd name="T4" fmla="*/ 29 w 34"/>
                  <a:gd name="T5" fmla="*/ 0 h 29"/>
                  <a:gd name="T6" fmla="*/ 34 w 34"/>
                  <a:gd name="T7" fmla="*/ 21 h 29"/>
                  <a:gd name="T8" fmla="*/ 8 w 34"/>
                  <a:gd name="T9" fmla="*/ 29 h 29"/>
                  <a:gd name="T10" fmla="*/ 0 60000 65536"/>
                  <a:gd name="T11" fmla="*/ 0 60000 65536"/>
                  <a:gd name="T12" fmla="*/ 0 60000 65536"/>
                  <a:gd name="T13" fmla="*/ 0 60000 65536"/>
                  <a:gd name="T14" fmla="*/ 0 60000 65536"/>
                  <a:gd name="T15" fmla="*/ 0 w 34"/>
                  <a:gd name="T16" fmla="*/ 0 h 29"/>
                  <a:gd name="T17" fmla="*/ 34 w 34"/>
                  <a:gd name="T18" fmla="*/ 29 h 29"/>
                </a:gdLst>
                <a:ahLst/>
                <a:cxnLst>
                  <a:cxn ang="T10">
                    <a:pos x="T0" y="T1"/>
                  </a:cxn>
                  <a:cxn ang="T11">
                    <a:pos x="T2" y="T3"/>
                  </a:cxn>
                  <a:cxn ang="T12">
                    <a:pos x="T4" y="T5"/>
                  </a:cxn>
                  <a:cxn ang="T13">
                    <a:pos x="T6" y="T7"/>
                  </a:cxn>
                  <a:cxn ang="T14">
                    <a:pos x="T8" y="T9"/>
                  </a:cxn>
                </a:cxnLst>
                <a:rect l="T15" t="T16" r="T17" b="T18"/>
                <a:pathLst>
                  <a:path w="34" h="29">
                    <a:moveTo>
                      <a:pt x="8" y="29"/>
                    </a:moveTo>
                    <a:lnTo>
                      <a:pt x="0" y="12"/>
                    </a:lnTo>
                    <a:lnTo>
                      <a:pt x="29" y="0"/>
                    </a:lnTo>
                    <a:lnTo>
                      <a:pt x="34" y="21"/>
                    </a:lnTo>
                    <a:lnTo>
                      <a:pt x="8" y="29"/>
                    </a:lnTo>
                    <a:close/>
                  </a:path>
                </a:pathLst>
              </a:custGeom>
              <a:noFill/>
              <a:ln w="9525">
                <a:noFill/>
                <a:round/>
                <a:headEnd/>
                <a:tailEnd/>
              </a:ln>
            </p:spPr>
            <p:txBody>
              <a:bodyPr>
                <a:prstTxWarp prst="textNoShape">
                  <a:avLst/>
                </a:prstTxWarp>
              </a:bodyPr>
              <a:lstStyle/>
              <a:p>
                <a:endParaRPr lang="en-US"/>
              </a:p>
            </p:txBody>
          </p:sp>
          <p:sp>
            <p:nvSpPr>
              <p:cNvPr id="41663" name="Freeform 2240"/>
              <p:cNvSpPr>
                <a:spLocks/>
              </p:cNvSpPr>
              <p:nvPr/>
            </p:nvSpPr>
            <p:spPr bwMode="auto">
              <a:xfrm>
                <a:off x="4700" y="3841"/>
                <a:ext cx="7" cy="6"/>
              </a:xfrm>
              <a:custGeom>
                <a:avLst/>
                <a:gdLst>
                  <a:gd name="T0" fmla="*/ 5 w 35"/>
                  <a:gd name="T1" fmla="*/ 30 h 30"/>
                  <a:gd name="T2" fmla="*/ 0 w 35"/>
                  <a:gd name="T3" fmla="*/ 9 h 30"/>
                  <a:gd name="T4" fmla="*/ 28 w 35"/>
                  <a:gd name="T5" fmla="*/ 0 h 30"/>
                  <a:gd name="T6" fmla="*/ 35 w 35"/>
                  <a:gd name="T7" fmla="*/ 21 h 30"/>
                  <a:gd name="T8" fmla="*/ 5 w 35"/>
                  <a:gd name="T9" fmla="*/ 30 h 30"/>
                  <a:gd name="T10" fmla="*/ 0 60000 65536"/>
                  <a:gd name="T11" fmla="*/ 0 60000 65536"/>
                  <a:gd name="T12" fmla="*/ 0 60000 65536"/>
                  <a:gd name="T13" fmla="*/ 0 60000 65536"/>
                  <a:gd name="T14" fmla="*/ 0 60000 65536"/>
                  <a:gd name="T15" fmla="*/ 0 w 35"/>
                  <a:gd name="T16" fmla="*/ 0 h 30"/>
                  <a:gd name="T17" fmla="*/ 35 w 35"/>
                  <a:gd name="T18" fmla="*/ 30 h 30"/>
                </a:gdLst>
                <a:ahLst/>
                <a:cxnLst>
                  <a:cxn ang="T10">
                    <a:pos x="T0" y="T1"/>
                  </a:cxn>
                  <a:cxn ang="T11">
                    <a:pos x="T2" y="T3"/>
                  </a:cxn>
                  <a:cxn ang="T12">
                    <a:pos x="T4" y="T5"/>
                  </a:cxn>
                  <a:cxn ang="T13">
                    <a:pos x="T6" y="T7"/>
                  </a:cxn>
                  <a:cxn ang="T14">
                    <a:pos x="T8" y="T9"/>
                  </a:cxn>
                </a:cxnLst>
                <a:rect l="T15" t="T16" r="T17" b="T18"/>
                <a:pathLst>
                  <a:path w="35" h="30">
                    <a:moveTo>
                      <a:pt x="5" y="30"/>
                    </a:moveTo>
                    <a:lnTo>
                      <a:pt x="0" y="9"/>
                    </a:lnTo>
                    <a:lnTo>
                      <a:pt x="28" y="0"/>
                    </a:lnTo>
                    <a:lnTo>
                      <a:pt x="35" y="21"/>
                    </a:lnTo>
                    <a:lnTo>
                      <a:pt x="5" y="30"/>
                    </a:lnTo>
                    <a:close/>
                  </a:path>
                </a:pathLst>
              </a:custGeom>
              <a:noFill/>
              <a:ln w="9525">
                <a:noFill/>
                <a:round/>
                <a:headEnd/>
                <a:tailEnd/>
              </a:ln>
            </p:spPr>
            <p:txBody>
              <a:bodyPr>
                <a:prstTxWarp prst="textNoShape">
                  <a:avLst/>
                </a:prstTxWarp>
              </a:bodyPr>
              <a:lstStyle/>
              <a:p>
                <a:endParaRPr lang="en-US"/>
              </a:p>
            </p:txBody>
          </p:sp>
          <p:sp>
            <p:nvSpPr>
              <p:cNvPr id="41664" name="Freeform 2241"/>
              <p:cNvSpPr>
                <a:spLocks/>
              </p:cNvSpPr>
              <p:nvPr/>
            </p:nvSpPr>
            <p:spPr bwMode="auto">
              <a:xfrm>
                <a:off x="4706" y="3838"/>
                <a:ext cx="13" cy="7"/>
              </a:xfrm>
              <a:custGeom>
                <a:avLst/>
                <a:gdLst>
                  <a:gd name="T0" fmla="*/ 7 w 69"/>
                  <a:gd name="T1" fmla="*/ 38 h 38"/>
                  <a:gd name="T2" fmla="*/ 0 w 69"/>
                  <a:gd name="T3" fmla="*/ 17 h 38"/>
                  <a:gd name="T4" fmla="*/ 67 w 69"/>
                  <a:gd name="T5" fmla="*/ 0 h 38"/>
                  <a:gd name="T6" fmla="*/ 69 w 69"/>
                  <a:gd name="T7" fmla="*/ 21 h 38"/>
                  <a:gd name="T8" fmla="*/ 7 w 69"/>
                  <a:gd name="T9" fmla="*/ 38 h 38"/>
                  <a:gd name="T10" fmla="*/ 0 60000 65536"/>
                  <a:gd name="T11" fmla="*/ 0 60000 65536"/>
                  <a:gd name="T12" fmla="*/ 0 60000 65536"/>
                  <a:gd name="T13" fmla="*/ 0 60000 65536"/>
                  <a:gd name="T14" fmla="*/ 0 60000 65536"/>
                  <a:gd name="T15" fmla="*/ 0 w 69"/>
                  <a:gd name="T16" fmla="*/ 0 h 38"/>
                  <a:gd name="T17" fmla="*/ 69 w 69"/>
                  <a:gd name="T18" fmla="*/ 38 h 38"/>
                </a:gdLst>
                <a:ahLst/>
                <a:cxnLst>
                  <a:cxn ang="T10">
                    <a:pos x="T0" y="T1"/>
                  </a:cxn>
                  <a:cxn ang="T11">
                    <a:pos x="T2" y="T3"/>
                  </a:cxn>
                  <a:cxn ang="T12">
                    <a:pos x="T4" y="T5"/>
                  </a:cxn>
                  <a:cxn ang="T13">
                    <a:pos x="T6" y="T7"/>
                  </a:cxn>
                  <a:cxn ang="T14">
                    <a:pos x="T8" y="T9"/>
                  </a:cxn>
                </a:cxnLst>
                <a:rect l="T15" t="T16" r="T17" b="T18"/>
                <a:pathLst>
                  <a:path w="69" h="38">
                    <a:moveTo>
                      <a:pt x="7" y="38"/>
                    </a:moveTo>
                    <a:lnTo>
                      <a:pt x="0" y="17"/>
                    </a:lnTo>
                    <a:lnTo>
                      <a:pt x="67" y="0"/>
                    </a:lnTo>
                    <a:lnTo>
                      <a:pt x="69" y="21"/>
                    </a:lnTo>
                    <a:lnTo>
                      <a:pt x="7" y="38"/>
                    </a:lnTo>
                    <a:close/>
                  </a:path>
                </a:pathLst>
              </a:custGeom>
              <a:noFill/>
              <a:ln w="9525">
                <a:noFill/>
                <a:round/>
                <a:headEnd/>
                <a:tailEnd/>
              </a:ln>
            </p:spPr>
            <p:txBody>
              <a:bodyPr>
                <a:prstTxWarp prst="textNoShape">
                  <a:avLst/>
                </a:prstTxWarp>
              </a:bodyPr>
              <a:lstStyle/>
              <a:p>
                <a:endParaRPr lang="en-US"/>
              </a:p>
            </p:txBody>
          </p:sp>
          <p:sp>
            <p:nvSpPr>
              <p:cNvPr id="41665" name="Freeform 2242"/>
              <p:cNvSpPr>
                <a:spLocks/>
              </p:cNvSpPr>
              <p:nvPr/>
            </p:nvSpPr>
            <p:spPr bwMode="auto">
              <a:xfrm>
                <a:off x="4719" y="3835"/>
                <a:ext cx="14" cy="7"/>
              </a:xfrm>
              <a:custGeom>
                <a:avLst/>
                <a:gdLst>
                  <a:gd name="T0" fmla="*/ 2 w 71"/>
                  <a:gd name="T1" fmla="*/ 34 h 34"/>
                  <a:gd name="T2" fmla="*/ 0 w 71"/>
                  <a:gd name="T3" fmla="*/ 13 h 34"/>
                  <a:gd name="T4" fmla="*/ 69 w 71"/>
                  <a:gd name="T5" fmla="*/ 0 h 34"/>
                  <a:gd name="T6" fmla="*/ 71 w 71"/>
                  <a:gd name="T7" fmla="*/ 19 h 34"/>
                  <a:gd name="T8" fmla="*/ 2 w 71"/>
                  <a:gd name="T9" fmla="*/ 34 h 34"/>
                  <a:gd name="T10" fmla="*/ 0 60000 65536"/>
                  <a:gd name="T11" fmla="*/ 0 60000 65536"/>
                  <a:gd name="T12" fmla="*/ 0 60000 65536"/>
                  <a:gd name="T13" fmla="*/ 0 60000 65536"/>
                  <a:gd name="T14" fmla="*/ 0 60000 65536"/>
                  <a:gd name="T15" fmla="*/ 0 w 71"/>
                  <a:gd name="T16" fmla="*/ 0 h 34"/>
                  <a:gd name="T17" fmla="*/ 71 w 71"/>
                  <a:gd name="T18" fmla="*/ 34 h 34"/>
                </a:gdLst>
                <a:ahLst/>
                <a:cxnLst>
                  <a:cxn ang="T10">
                    <a:pos x="T0" y="T1"/>
                  </a:cxn>
                  <a:cxn ang="T11">
                    <a:pos x="T2" y="T3"/>
                  </a:cxn>
                  <a:cxn ang="T12">
                    <a:pos x="T4" y="T5"/>
                  </a:cxn>
                  <a:cxn ang="T13">
                    <a:pos x="T6" y="T7"/>
                  </a:cxn>
                  <a:cxn ang="T14">
                    <a:pos x="T8" y="T9"/>
                  </a:cxn>
                </a:cxnLst>
                <a:rect l="T15" t="T16" r="T17" b="T18"/>
                <a:pathLst>
                  <a:path w="71" h="34">
                    <a:moveTo>
                      <a:pt x="2" y="34"/>
                    </a:moveTo>
                    <a:lnTo>
                      <a:pt x="0" y="13"/>
                    </a:lnTo>
                    <a:lnTo>
                      <a:pt x="69" y="0"/>
                    </a:lnTo>
                    <a:lnTo>
                      <a:pt x="71" y="19"/>
                    </a:lnTo>
                    <a:lnTo>
                      <a:pt x="2" y="34"/>
                    </a:lnTo>
                    <a:close/>
                  </a:path>
                </a:pathLst>
              </a:custGeom>
              <a:noFill/>
              <a:ln w="9525">
                <a:noFill/>
                <a:round/>
                <a:headEnd/>
                <a:tailEnd/>
              </a:ln>
            </p:spPr>
            <p:txBody>
              <a:bodyPr>
                <a:prstTxWarp prst="textNoShape">
                  <a:avLst/>
                </a:prstTxWarp>
              </a:bodyPr>
              <a:lstStyle/>
              <a:p>
                <a:endParaRPr lang="en-US"/>
              </a:p>
            </p:txBody>
          </p:sp>
          <p:sp>
            <p:nvSpPr>
              <p:cNvPr id="41666" name="Freeform 2243"/>
              <p:cNvSpPr>
                <a:spLocks/>
              </p:cNvSpPr>
              <p:nvPr/>
            </p:nvSpPr>
            <p:spPr bwMode="auto">
              <a:xfrm>
                <a:off x="4733" y="3832"/>
                <a:ext cx="15" cy="7"/>
              </a:xfrm>
              <a:custGeom>
                <a:avLst/>
                <a:gdLst>
                  <a:gd name="T0" fmla="*/ 2 w 78"/>
                  <a:gd name="T1" fmla="*/ 32 h 32"/>
                  <a:gd name="T2" fmla="*/ 0 w 78"/>
                  <a:gd name="T3" fmla="*/ 13 h 32"/>
                  <a:gd name="T4" fmla="*/ 75 w 78"/>
                  <a:gd name="T5" fmla="*/ 0 h 32"/>
                  <a:gd name="T6" fmla="*/ 78 w 78"/>
                  <a:gd name="T7" fmla="*/ 20 h 32"/>
                  <a:gd name="T8" fmla="*/ 2 w 78"/>
                  <a:gd name="T9" fmla="*/ 32 h 32"/>
                  <a:gd name="T10" fmla="*/ 0 60000 65536"/>
                  <a:gd name="T11" fmla="*/ 0 60000 65536"/>
                  <a:gd name="T12" fmla="*/ 0 60000 65536"/>
                  <a:gd name="T13" fmla="*/ 0 60000 65536"/>
                  <a:gd name="T14" fmla="*/ 0 60000 65536"/>
                  <a:gd name="T15" fmla="*/ 0 w 78"/>
                  <a:gd name="T16" fmla="*/ 0 h 32"/>
                  <a:gd name="T17" fmla="*/ 78 w 78"/>
                  <a:gd name="T18" fmla="*/ 32 h 32"/>
                </a:gdLst>
                <a:ahLst/>
                <a:cxnLst>
                  <a:cxn ang="T10">
                    <a:pos x="T0" y="T1"/>
                  </a:cxn>
                  <a:cxn ang="T11">
                    <a:pos x="T2" y="T3"/>
                  </a:cxn>
                  <a:cxn ang="T12">
                    <a:pos x="T4" y="T5"/>
                  </a:cxn>
                  <a:cxn ang="T13">
                    <a:pos x="T6" y="T7"/>
                  </a:cxn>
                  <a:cxn ang="T14">
                    <a:pos x="T8" y="T9"/>
                  </a:cxn>
                </a:cxnLst>
                <a:rect l="T15" t="T16" r="T17" b="T18"/>
                <a:pathLst>
                  <a:path w="78" h="32">
                    <a:moveTo>
                      <a:pt x="2" y="32"/>
                    </a:moveTo>
                    <a:lnTo>
                      <a:pt x="0" y="13"/>
                    </a:lnTo>
                    <a:lnTo>
                      <a:pt x="75" y="0"/>
                    </a:lnTo>
                    <a:lnTo>
                      <a:pt x="78" y="20"/>
                    </a:lnTo>
                    <a:lnTo>
                      <a:pt x="2" y="32"/>
                    </a:lnTo>
                    <a:close/>
                  </a:path>
                </a:pathLst>
              </a:custGeom>
              <a:noFill/>
              <a:ln w="9525">
                <a:noFill/>
                <a:round/>
                <a:headEnd/>
                <a:tailEnd/>
              </a:ln>
            </p:spPr>
            <p:txBody>
              <a:bodyPr>
                <a:prstTxWarp prst="textNoShape">
                  <a:avLst/>
                </a:prstTxWarp>
              </a:bodyPr>
              <a:lstStyle/>
              <a:p>
                <a:endParaRPr lang="en-US"/>
              </a:p>
            </p:txBody>
          </p:sp>
          <p:sp>
            <p:nvSpPr>
              <p:cNvPr id="41667" name="Freeform 2244"/>
              <p:cNvSpPr>
                <a:spLocks/>
              </p:cNvSpPr>
              <p:nvPr/>
            </p:nvSpPr>
            <p:spPr bwMode="auto">
              <a:xfrm>
                <a:off x="4748" y="3830"/>
                <a:ext cx="15" cy="6"/>
              </a:xfrm>
              <a:custGeom>
                <a:avLst/>
                <a:gdLst>
                  <a:gd name="T0" fmla="*/ 3 w 78"/>
                  <a:gd name="T1" fmla="*/ 31 h 31"/>
                  <a:gd name="T2" fmla="*/ 0 w 78"/>
                  <a:gd name="T3" fmla="*/ 11 h 31"/>
                  <a:gd name="T4" fmla="*/ 75 w 78"/>
                  <a:gd name="T5" fmla="*/ 0 h 31"/>
                  <a:gd name="T6" fmla="*/ 78 w 78"/>
                  <a:gd name="T7" fmla="*/ 20 h 31"/>
                  <a:gd name="T8" fmla="*/ 3 w 78"/>
                  <a:gd name="T9" fmla="*/ 31 h 31"/>
                  <a:gd name="T10" fmla="*/ 0 60000 65536"/>
                  <a:gd name="T11" fmla="*/ 0 60000 65536"/>
                  <a:gd name="T12" fmla="*/ 0 60000 65536"/>
                  <a:gd name="T13" fmla="*/ 0 60000 65536"/>
                  <a:gd name="T14" fmla="*/ 0 60000 65536"/>
                  <a:gd name="T15" fmla="*/ 0 w 78"/>
                  <a:gd name="T16" fmla="*/ 0 h 31"/>
                  <a:gd name="T17" fmla="*/ 78 w 78"/>
                  <a:gd name="T18" fmla="*/ 31 h 31"/>
                </a:gdLst>
                <a:ahLst/>
                <a:cxnLst>
                  <a:cxn ang="T10">
                    <a:pos x="T0" y="T1"/>
                  </a:cxn>
                  <a:cxn ang="T11">
                    <a:pos x="T2" y="T3"/>
                  </a:cxn>
                  <a:cxn ang="T12">
                    <a:pos x="T4" y="T5"/>
                  </a:cxn>
                  <a:cxn ang="T13">
                    <a:pos x="T6" y="T7"/>
                  </a:cxn>
                  <a:cxn ang="T14">
                    <a:pos x="T8" y="T9"/>
                  </a:cxn>
                </a:cxnLst>
                <a:rect l="T15" t="T16" r="T17" b="T18"/>
                <a:pathLst>
                  <a:path w="78" h="31">
                    <a:moveTo>
                      <a:pt x="3" y="31"/>
                    </a:moveTo>
                    <a:lnTo>
                      <a:pt x="0" y="11"/>
                    </a:lnTo>
                    <a:lnTo>
                      <a:pt x="75" y="0"/>
                    </a:lnTo>
                    <a:lnTo>
                      <a:pt x="78" y="20"/>
                    </a:lnTo>
                    <a:lnTo>
                      <a:pt x="3" y="31"/>
                    </a:lnTo>
                    <a:close/>
                  </a:path>
                </a:pathLst>
              </a:custGeom>
              <a:noFill/>
              <a:ln w="9525">
                <a:noFill/>
                <a:round/>
                <a:headEnd/>
                <a:tailEnd/>
              </a:ln>
            </p:spPr>
            <p:txBody>
              <a:bodyPr>
                <a:prstTxWarp prst="textNoShape">
                  <a:avLst/>
                </a:prstTxWarp>
              </a:bodyPr>
              <a:lstStyle/>
              <a:p>
                <a:endParaRPr lang="en-US"/>
              </a:p>
            </p:txBody>
          </p:sp>
          <p:sp>
            <p:nvSpPr>
              <p:cNvPr id="41668" name="Freeform 2245"/>
              <p:cNvSpPr>
                <a:spLocks/>
              </p:cNvSpPr>
              <p:nvPr/>
            </p:nvSpPr>
            <p:spPr bwMode="auto">
              <a:xfrm>
                <a:off x="4763" y="3829"/>
                <a:ext cx="16" cy="5"/>
              </a:xfrm>
              <a:custGeom>
                <a:avLst/>
                <a:gdLst>
                  <a:gd name="T0" fmla="*/ 3 w 80"/>
                  <a:gd name="T1" fmla="*/ 28 h 28"/>
                  <a:gd name="T2" fmla="*/ 0 w 80"/>
                  <a:gd name="T3" fmla="*/ 8 h 28"/>
                  <a:gd name="T4" fmla="*/ 78 w 80"/>
                  <a:gd name="T5" fmla="*/ 0 h 28"/>
                  <a:gd name="T6" fmla="*/ 80 w 80"/>
                  <a:gd name="T7" fmla="*/ 19 h 28"/>
                  <a:gd name="T8" fmla="*/ 3 w 80"/>
                  <a:gd name="T9" fmla="*/ 28 h 28"/>
                  <a:gd name="T10" fmla="*/ 0 60000 65536"/>
                  <a:gd name="T11" fmla="*/ 0 60000 65536"/>
                  <a:gd name="T12" fmla="*/ 0 60000 65536"/>
                  <a:gd name="T13" fmla="*/ 0 60000 65536"/>
                  <a:gd name="T14" fmla="*/ 0 60000 65536"/>
                  <a:gd name="T15" fmla="*/ 0 w 80"/>
                  <a:gd name="T16" fmla="*/ 0 h 28"/>
                  <a:gd name="T17" fmla="*/ 80 w 80"/>
                  <a:gd name="T18" fmla="*/ 28 h 28"/>
                </a:gdLst>
                <a:ahLst/>
                <a:cxnLst>
                  <a:cxn ang="T10">
                    <a:pos x="T0" y="T1"/>
                  </a:cxn>
                  <a:cxn ang="T11">
                    <a:pos x="T2" y="T3"/>
                  </a:cxn>
                  <a:cxn ang="T12">
                    <a:pos x="T4" y="T5"/>
                  </a:cxn>
                  <a:cxn ang="T13">
                    <a:pos x="T6" y="T7"/>
                  </a:cxn>
                  <a:cxn ang="T14">
                    <a:pos x="T8" y="T9"/>
                  </a:cxn>
                </a:cxnLst>
                <a:rect l="T15" t="T16" r="T17" b="T18"/>
                <a:pathLst>
                  <a:path w="80" h="28">
                    <a:moveTo>
                      <a:pt x="3" y="28"/>
                    </a:moveTo>
                    <a:lnTo>
                      <a:pt x="0" y="8"/>
                    </a:lnTo>
                    <a:lnTo>
                      <a:pt x="78" y="0"/>
                    </a:lnTo>
                    <a:lnTo>
                      <a:pt x="80" y="19"/>
                    </a:lnTo>
                    <a:lnTo>
                      <a:pt x="3" y="28"/>
                    </a:lnTo>
                    <a:close/>
                  </a:path>
                </a:pathLst>
              </a:custGeom>
              <a:noFill/>
              <a:ln w="9525">
                <a:noFill/>
                <a:round/>
                <a:headEnd/>
                <a:tailEnd/>
              </a:ln>
            </p:spPr>
            <p:txBody>
              <a:bodyPr>
                <a:prstTxWarp prst="textNoShape">
                  <a:avLst/>
                </a:prstTxWarp>
              </a:bodyPr>
              <a:lstStyle/>
              <a:p>
                <a:endParaRPr lang="en-US"/>
              </a:p>
            </p:txBody>
          </p:sp>
          <p:sp>
            <p:nvSpPr>
              <p:cNvPr id="41669" name="Freeform 2246"/>
              <p:cNvSpPr>
                <a:spLocks/>
              </p:cNvSpPr>
              <p:nvPr/>
            </p:nvSpPr>
            <p:spPr bwMode="auto">
              <a:xfrm>
                <a:off x="4778" y="3827"/>
                <a:ext cx="16" cy="5"/>
              </a:xfrm>
              <a:custGeom>
                <a:avLst/>
                <a:gdLst>
                  <a:gd name="T0" fmla="*/ 2 w 77"/>
                  <a:gd name="T1" fmla="*/ 26 h 26"/>
                  <a:gd name="T2" fmla="*/ 0 w 77"/>
                  <a:gd name="T3" fmla="*/ 7 h 26"/>
                  <a:gd name="T4" fmla="*/ 75 w 77"/>
                  <a:gd name="T5" fmla="*/ 0 h 26"/>
                  <a:gd name="T6" fmla="*/ 77 w 77"/>
                  <a:gd name="T7" fmla="*/ 20 h 26"/>
                  <a:gd name="T8" fmla="*/ 2 w 77"/>
                  <a:gd name="T9" fmla="*/ 26 h 26"/>
                  <a:gd name="T10" fmla="*/ 0 60000 65536"/>
                  <a:gd name="T11" fmla="*/ 0 60000 65536"/>
                  <a:gd name="T12" fmla="*/ 0 60000 65536"/>
                  <a:gd name="T13" fmla="*/ 0 60000 65536"/>
                  <a:gd name="T14" fmla="*/ 0 60000 65536"/>
                  <a:gd name="T15" fmla="*/ 0 w 77"/>
                  <a:gd name="T16" fmla="*/ 0 h 26"/>
                  <a:gd name="T17" fmla="*/ 77 w 77"/>
                  <a:gd name="T18" fmla="*/ 26 h 26"/>
                </a:gdLst>
                <a:ahLst/>
                <a:cxnLst>
                  <a:cxn ang="T10">
                    <a:pos x="T0" y="T1"/>
                  </a:cxn>
                  <a:cxn ang="T11">
                    <a:pos x="T2" y="T3"/>
                  </a:cxn>
                  <a:cxn ang="T12">
                    <a:pos x="T4" y="T5"/>
                  </a:cxn>
                  <a:cxn ang="T13">
                    <a:pos x="T6" y="T7"/>
                  </a:cxn>
                  <a:cxn ang="T14">
                    <a:pos x="T8" y="T9"/>
                  </a:cxn>
                </a:cxnLst>
                <a:rect l="T15" t="T16" r="T17" b="T18"/>
                <a:pathLst>
                  <a:path w="77" h="26">
                    <a:moveTo>
                      <a:pt x="2" y="26"/>
                    </a:moveTo>
                    <a:lnTo>
                      <a:pt x="0" y="7"/>
                    </a:lnTo>
                    <a:lnTo>
                      <a:pt x="75" y="0"/>
                    </a:lnTo>
                    <a:lnTo>
                      <a:pt x="77" y="20"/>
                    </a:lnTo>
                    <a:lnTo>
                      <a:pt x="2" y="26"/>
                    </a:lnTo>
                    <a:close/>
                  </a:path>
                </a:pathLst>
              </a:custGeom>
              <a:noFill/>
              <a:ln w="9525">
                <a:noFill/>
                <a:round/>
                <a:headEnd/>
                <a:tailEnd/>
              </a:ln>
            </p:spPr>
            <p:txBody>
              <a:bodyPr>
                <a:prstTxWarp prst="textNoShape">
                  <a:avLst/>
                </a:prstTxWarp>
              </a:bodyPr>
              <a:lstStyle/>
              <a:p>
                <a:endParaRPr lang="en-US"/>
              </a:p>
            </p:txBody>
          </p:sp>
          <p:sp>
            <p:nvSpPr>
              <p:cNvPr id="41670" name="Freeform 2247"/>
              <p:cNvSpPr>
                <a:spLocks/>
              </p:cNvSpPr>
              <p:nvPr/>
            </p:nvSpPr>
            <p:spPr bwMode="auto">
              <a:xfrm>
                <a:off x="4793" y="3826"/>
                <a:ext cx="15" cy="5"/>
              </a:xfrm>
              <a:custGeom>
                <a:avLst/>
                <a:gdLst>
                  <a:gd name="T0" fmla="*/ 2 w 75"/>
                  <a:gd name="T1" fmla="*/ 26 h 26"/>
                  <a:gd name="T2" fmla="*/ 0 w 75"/>
                  <a:gd name="T3" fmla="*/ 6 h 26"/>
                  <a:gd name="T4" fmla="*/ 75 w 75"/>
                  <a:gd name="T5" fmla="*/ 0 h 26"/>
                  <a:gd name="T6" fmla="*/ 75 w 75"/>
                  <a:gd name="T7" fmla="*/ 21 h 26"/>
                  <a:gd name="T8" fmla="*/ 2 w 75"/>
                  <a:gd name="T9" fmla="*/ 26 h 26"/>
                  <a:gd name="T10" fmla="*/ 0 60000 65536"/>
                  <a:gd name="T11" fmla="*/ 0 60000 65536"/>
                  <a:gd name="T12" fmla="*/ 0 60000 65536"/>
                  <a:gd name="T13" fmla="*/ 0 60000 65536"/>
                  <a:gd name="T14" fmla="*/ 0 60000 65536"/>
                  <a:gd name="T15" fmla="*/ 0 w 75"/>
                  <a:gd name="T16" fmla="*/ 0 h 26"/>
                  <a:gd name="T17" fmla="*/ 75 w 75"/>
                  <a:gd name="T18" fmla="*/ 26 h 26"/>
                </a:gdLst>
                <a:ahLst/>
                <a:cxnLst>
                  <a:cxn ang="T10">
                    <a:pos x="T0" y="T1"/>
                  </a:cxn>
                  <a:cxn ang="T11">
                    <a:pos x="T2" y="T3"/>
                  </a:cxn>
                  <a:cxn ang="T12">
                    <a:pos x="T4" y="T5"/>
                  </a:cxn>
                  <a:cxn ang="T13">
                    <a:pos x="T6" y="T7"/>
                  </a:cxn>
                  <a:cxn ang="T14">
                    <a:pos x="T8" y="T9"/>
                  </a:cxn>
                </a:cxnLst>
                <a:rect l="T15" t="T16" r="T17" b="T18"/>
                <a:pathLst>
                  <a:path w="75" h="26">
                    <a:moveTo>
                      <a:pt x="2" y="26"/>
                    </a:moveTo>
                    <a:lnTo>
                      <a:pt x="0" y="6"/>
                    </a:lnTo>
                    <a:lnTo>
                      <a:pt x="75" y="0"/>
                    </a:lnTo>
                    <a:lnTo>
                      <a:pt x="75" y="21"/>
                    </a:lnTo>
                    <a:lnTo>
                      <a:pt x="2" y="26"/>
                    </a:lnTo>
                    <a:close/>
                  </a:path>
                </a:pathLst>
              </a:custGeom>
              <a:noFill/>
              <a:ln w="9525">
                <a:noFill/>
                <a:round/>
                <a:headEnd/>
                <a:tailEnd/>
              </a:ln>
            </p:spPr>
            <p:txBody>
              <a:bodyPr>
                <a:prstTxWarp prst="textNoShape">
                  <a:avLst/>
                </a:prstTxWarp>
              </a:bodyPr>
              <a:lstStyle/>
              <a:p>
                <a:endParaRPr lang="en-US"/>
              </a:p>
            </p:txBody>
          </p:sp>
          <p:sp>
            <p:nvSpPr>
              <p:cNvPr id="41671" name="Freeform 2248"/>
              <p:cNvSpPr>
                <a:spLocks/>
              </p:cNvSpPr>
              <p:nvPr/>
            </p:nvSpPr>
            <p:spPr bwMode="auto">
              <a:xfrm>
                <a:off x="4808" y="3826"/>
                <a:ext cx="14" cy="4"/>
              </a:xfrm>
              <a:custGeom>
                <a:avLst/>
                <a:gdLst>
                  <a:gd name="T0" fmla="*/ 0 w 69"/>
                  <a:gd name="T1" fmla="*/ 23 h 23"/>
                  <a:gd name="T2" fmla="*/ 0 w 69"/>
                  <a:gd name="T3" fmla="*/ 2 h 23"/>
                  <a:gd name="T4" fmla="*/ 69 w 69"/>
                  <a:gd name="T5" fmla="*/ 0 h 23"/>
                  <a:gd name="T6" fmla="*/ 69 w 69"/>
                  <a:gd name="T7" fmla="*/ 20 h 23"/>
                  <a:gd name="T8" fmla="*/ 0 w 69"/>
                  <a:gd name="T9" fmla="*/ 23 h 23"/>
                  <a:gd name="T10" fmla="*/ 0 60000 65536"/>
                  <a:gd name="T11" fmla="*/ 0 60000 65536"/>
                  <a:gd name="T12" fmla="*/ 0 60000 65536"/>
                  <a:gd name="T13" fmla="*/ 0 60000 65536"/>
                  <a:gd name="T14" fmla="*/ 0 60000 65536"/>
                  <a:gd name="T15" fmla="*/ 0 w 69"/>
                  <a:gd name="T16" fmla="*/ 0 h 23"/>
                  <a:gd name="T17" fmla="*/ 69 w 69"/>
                  <a:gd name="T18" fmla="*/ 23 h 23"/>
                </a:gdLst>
                <a:ahLst/>
                <a:cxnLst>
                  <a:cxn ang="T10">
                    <a:pos x="T0" y="T1"/>
                  </a:cxn>
                  <a:cxn ang="T11">
                    <a:pos x="T2" y="T3"/>
                  </a:cxn>
                  <a:cxn ang="T12">
                    <a:pos x="T4" y="T5"/>
                  </a:cxn>
                  <a:cxn ang="T13">
                    <a:pos x="T6" y="T7"/>
                  </a:cxn>
                  <a:cxn ang="T14">
                    <a:pos x="T8" y="T9"/>
                  </a:cxn>
                </a:cxnLst>
                <a:rect l="T15" t="T16" r="T17" b="T18"/>
                <a:pathLst>
                  <a:path w="69" h="23">
                    <a:moveTo>
                      <a:pt x="0" y="23"/>
                    </a:moveTo>
                    <a:lnTo>
                      <a:pt x="0" y="2"/>
                    </a:lnTo>
                    <a:lnTo>
                      <a:pt x="69" y="0"/>
                    </a:lnTo>
                    <a:lnTo>
                      <a:pt x="69" y="20"/>
                    </a:lnTo>
                    <a:lnTo>
                      <a:pt x="0" y="23"/>
                    </a:lnTo>
                    <a:close/>
                  </a:path>
                </a:pathLst>
              </a:custGeom>
              <a:noFill/>
              <a:ln w="9525">
                <a:noFill/>
                <a:round/>
                <a:headEnd/>
                <a:tailEnd/>
              </a:ln>
            </p:spPr>
            <p:txBody>
              <a:bodyPr>
                <a:prstTxWarp prst="textNoShape">
                  <a:avLst/>
                </a:prstTxWarp>
              </a:bodyPr>
              <a:lstStyle/>
              <a:p>
                <a:endParaRPr lang="en-US"/>
              </a:p>
            </p:txBody>
          </p:sp>
          <p:sp>
            <p:nvSpPr>
              <p:cNvPr id="41672" name="Freeform 2249"/>
              <p:cNvSpPr>
                <a:spLocks/>
              </p:cNvSpPr>
              <p:nvPr/>
            </p:nvSpPr>
            <p:spPr bwMode="auto">
              <a:xfrm>
                <a:off x="4822" y="3825"/>
                <a:ext cx="13" cy="5"/>
              </a:xfrm>
              <a:custGeom>
                <a:avLst/>
                <a:gdLst>
                  <a:gd name="T0" fmla="*/ 0 w 63"/>
                  <a:gd name="T1" fmla="*/ 23 h 23"/>
                  <a:gd name="T2" fmla="*/ 0 w 63"/>
                  <a:gd name="T3" fmla="*/ 3 h 23"/>
                  <a:gd name="T4" fmla="*/ 60 w 63"/>
                  <a:gd name="T5" fmla="*/ 0 h 23"/>
                  <a:gd name="T6" fmla="*/ 63 w 63"/>
                  <a:gd name="T7" fmla="*/ 0 h 23"/>
                  <a:gd name="T8" fmla="*/ 63 w 63"/>
                  <a:gd name="T9" fmla="*/ 20 h 23"/>
                  <a:gd name="T10" fmla="*/ 0 w 63"/>
                  <a:gd name="T11" fmla="*/ 23 h 23"/>
                  <a:gd name="T12" fmla="*/ 0 60000 65536"/>
                  <a:gd name="T13" fmla="*/ 0 60000 65536"/>
                  <a:gd name="T14" fmla="*/ 0 60000 65536"/>
                  <a:gd name="T15" fmla="*/ 0 60000 65536"/>
                  <a:gd name="T16" fmla="*/ 0 60000 65536"/>
                  <a:gd name="T17" fmla="*/ 0 60000 65536"/>
                  <a:gd name="T18" fmla="*/ 0 w 63"/>
                  <a:gd name="T19" fmla="*/ 0 h 23"/>
                  <a:gd name="T20" fmla="*/ 63 w 63"/>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63" h="23">
                    <a:moveTo>
                      <a:pt x="0" y="23"/>
                    </a:moveTo>
                    <a:lnTo>
                      <a:pt x="0" y="3"/>
                    </a:lnTo>
                    <a:lnTo>
                      <a:pt x="60" y="0"/>
                    </a:lnTo>
                    <a:lnTo>
                      <a:pt x="63" y="0"/>
                    </a:lnTo>
                    <a:lnTo>
                      <a:pt x="63" y="20"/>
                    </a:lnTo>
                    <a:lnTo>
                      <a:pt x="0" y="23"/>
                    </a:lnTo>
                    <a:close/>
                  </a:path>
                </a:pathLst>
              </a:custGeom>
              <a:noFill/>
              <a:ln w="9525">
                <a:noFill/>
                <a:round/>
                <a:headEnd/>
                <a:tailEnd/>
              </a:ln>
            </p:spPr>
            <p:txBody>
              <a:bodyPr>
                <a:prstTxWarp prst="textNoShape">
                  <a:avLst/>
                </a:prstTxWarp>
              </a:bodyPr>
              <a:lstStyle/>
              <a:p>
                <a:endParaRPr lang="en-US"/>
              </a:p>
            </p:txBody>
          </p:sp>
          <p:sp>
            <p:nvSpPr>
              <p:cNvPr id="41673" name="Freeform 2250"/>
              <p:cNvSpPr>
                <a:spLocks/>
              </p:cNvSpPr>
              <p:nvPr/>
            </p:nvSpPr>
            <p:spPr bwMode="auto">
              <a:xfrm>
                <a:off x="4835" y="3824"/>
                <a:ext cx="6" cy="5"/>
              </a:xfrm>
              <a:custGeom>
                <a:avLst/>
                <a:gdLst>
                  <a:gd name="T0" fmla="*/ 0 w 29"/>
                  <a:gd name="T1" fmla="*/ 23 h 23"/>
                  <a:gd name="T2" fmla="*/ 0 w 29"/>
                  <a:gd name="T3" fmla="*/ 3 h 23"/>
                  <a:gd name="T4" fmla="*/ 26 w 29"/>
                  <a:gd name="T5" fmla="*/ 0 h 23"/>
                  <a:gd name="T6" fmla="*/ 29 w 29"/>
                  <a:gd name="T7" fmla="*/ 21 h 23"/>
                  <a:gd name="T8" fmla="*/ 0 w 29"/>
                  <a:gd name="T9" fmla="*/ 23 h 23"/>
                  <a:gd name="T10" fmla="*/ 0 60000 65536"/>
                  <a:gd name="T11" fmla="*/ 0 60000 65536"/>
                  <a:gd name="T12" fmla="*/ 0 60000 65536"/>
                  <a:gd name="T13" fmla="*/ 0 60000 65536"/>
                  <a:gd name="T14" fmla="*/ 0 60000 65536"/>
                  <a:gd name="T15" fmla="*/ 0 w 29"/>
                  <a:gd name="T16" fmla="*/ 0 h 23"/>
                  <a:gd name="T17" fmla="*/ 29 w 29"/>
                  <a:gd name="T18" fmla="*/ 23 h 23"/>
                </a:gdLst>
                <a:ahLst/>
                <a:cxnLst>
                  <a:cxn ang="T10">
                    <a:pos x="T0" y="T1"/>
                  </a:cxn>
                  <a:cxn ang="T11">
                    <a:pos x="T2" y="T3"/>
                  </a:cxn>
                  <a:cxn ang="T12">
                    <a:pos x="T4" y="T5"/>
                  </a:cxn>
                  <a:cxn ang="T13">
                    <a:pos x="T6" y="T7"/>
                  </a:cxn>
                  <a:cxn ang="T14">
                    <a:pos x="T8" y="T9"/>
                  </a:cxn>
                </a:cxnLst>
                <a:rect l="T15" t="T16" r="T17" b="T18"/>
                <a:pathLst>
                  <a:path w="29" h="23">
                    <a:moveTo>
                      <a:pt x="0" y="23"/>
                    </a:moveTo>
                    <a:lnTo>
                      <a:pt x="0" y="3"/>
                    </a:lnTo>
                    <a:lnTo>
                      <a:pt x="26" y="0"/>
                    </a:lnTo>
                    <a:lnTo>
                      <a:pt x="29" y="21"/>
                    </a:lnTo>
                    <a:lnTo>
                      <a:pt x="0" y="23"/>
                    </a:lnTo>
                    <a:close/>
                  </a:path>
                </a:pathLst>
              </a:custGeom>
              <a:noFill/>
              <a:ln w="9525">
                <a:noFill/>
                <a:round/>
                <a:headEnd/>
                <a:tailEnd/>
              </a:ln>
            </p:spPr>
            <p:txBody>
              <a:bodyPr>
                <a:prstTxWarp prst="textNoShape">
                  <a:avLst/>
                </a:prstTxWarp>
              </a:bodyPr>
              <a:lstStyle/>
              <a:p>
                <a:endParaRPr lang="en-US"/>
              </a:p>
            </p:txBody>
          </p:sp>
          <p:sp>
            <p:nvSpPr>
              <p:cNvPr id="41674" name="Freeform 2251"/>
              <p:cNvSpPr>
                <a:spLocks/>
              </p:cNvSpPr>
              <p:nvPr/>
            </p:nvSpPr>
            <p:spPr bwMode="auto">
              <a:xfrm>
                <a:off x="4840" y="3824"/>
                <a:ext cx="6" cy="5"/>
              </a:xfrm>
              <a:custGeom>
                <a:avLst/>
                <a:gdLst>
                  <a:gd name="T0" fmla="*/ 3 w 29"/>
                  <a:gd name="T1" fmla="*/ 21 h 21"/>
                  <a:gd name="T2" fmla="*/ 0 w 29"/>
                  <a:gd name="T3" fmla="*/ 0 h 21"/>
                  <a:gd name="T4" fmla="*/ 29 w 29"/>
                  <a:gd name="T5" fmla="*/ 0 h 21"/>
                  <a:gd name="T6" fmla="*/ 29 w 29"/>
                  <a:gd name="T7" fmla="*/ 21 h 21"/>
                  <a:gd name="T8" fmla="*/ 3 w 29"/>
                  <a:gd name="T9" fmla="*/ 21 h 21"/>
                  <a:gd name="T10" fmla="*/ 0 60000 65536"/>
                  <a:gd name="T11" fmla="*/ 0 60000 65536"/>
                  <a:gd name="T12" fmla="*/ 0 60000 65536"/>
                  <a:gd name="T13" fmla="*/ 0 60000 65536"/>
                  <a:gd name="T14" fmla="*/ 0 60000 65536"/>
                  <a:gd name="T15" fmla="*/ 0 w 29"/>
                  <a:gd name="T16" fmla="*/ 0 h 21"/>
                  <a:gd name="T17" fmla="*/ 29 w 29"/>
                  <a:gd name="T18" fmla="*/ 21 h 21"/>
                </a:gdLst>
                <a:ahLst/>
                <a:cxnLst>
                  <a:cxn ang="T10">
                    <a:pos x="T0" y="T1"/>
                  </a:cxn>
                  <a:cxn ang="T11">
                    <a:pos x="T2" y="T3"/>
                  </a:cxn>
                  <a:cxn ang="T12">
                    <a:pos x="T4" y="T5"/>
                  </a:cxn>
                  <a:cxn ang="T13">
                    <a:pos x="T6" y="T7"/>
                  </a:cxn>
                  <a:cxn ang="T14">
                    <a:pos x="T8" y="T9"/>
                  </a:cxn>
                </a:cxnLst>
                <a:rect l="T15" t="T16" r="T17" b="T18"/>
                <a:pathLst>
                  <a:path w="29" h="21">
                    <a:moveTo>
                      <a:pt x="3" y="21"/>
                    </a:moveTo>
                    <a:lnTo>
                      <a:pt x="0" y="0"/>
                    </a:lnTo>
                    <a:lnTo>
                      <a:pt x="29" y="0"/>
                    </a:lnTo>
                    <a:lnTo>
                      <a:pt x="29" y="21"/>
                    </a:lnTo>
                    <a:lnTo>
                      <a:pt x="3" y="21"/>
                    </a:lnTo>
                    <a:close/>
                  </a:path>
                </a:pathLst>
              </a:custGeom>
              <a:noFill/>
              <a:ln w="9525">
                <a:noFill/>
                <a:round/>
                <a:headEnd/>
                <a:tailEnd/>
              </a:ln>
            </p:spPr>
            <p:txBody>
              <a:bodyPr>
                <a:prstTxWarp prst="textNoShape">
                  <a:avLst/>
                </a:prstTxWarp>
              </a:bodyPr>
              <a:lstStyle/>
              <a:p>
                <a:endParaRPr lang="en-US"/>
              </a:p>
            </p:txBody>
          </p:sp>
          <p:sp>
            <p:nvSpPr>
              <p:cNvPr id="41675" name="Rectangle 2252"/>
              <p:cNvSpPr>
                <a:spLocks noChangeArrowheads="1"/>
              </p:cNvSpPr>
              <p:nvPr/>
            </p:nvSpPr>
            <p:spPr bwMode="auto">
              <a:xfrm>
                <a:off x="4846" y="3824"/>
                <a:ext cx="4" cy="5"/>
              </a:xfrm>
              <a:prstGeom prst="rect">
                <a:avLst/>
              </a:prstGeom>
              <a:noFill/>
              <a:ln w="9525">
                <a:noFill/>
                <a:miter lim="800000"/>
                <a:headEnd/>
                <a:tailEnd/>
              </a:ln>
            </p:spPr>
            <p:txBody>
              <a:bodyPr>
                <a:prstTxWarp prst="textNoShape">
                  <a:avLst/>
                </a:prstTxWarp>
              </a:bodyPr>
              <a:lstStyle/>
              <a:p>
                <a:endParaRPr lang="en-US"/>
              </a:p>
            </p:txBody>
          </p:sp>
          <p:sp>
            <p:nvSpPr>
              <p:cNvPr id="41676" name="Rectangle 2253"/>
              <p:cNvSpPr>
                <a:spLocks noChangeArrowheads="1"/>
              </p:cNvSpPr>
              <p:nvPr/>
            </p:nvSpPr>
            <p:spPr bwMode="auto">
              <a:xfrm>
                <a:off x="4850" y="3824"/>
                <a:ext cx="5" cy="5"/>
              </a:xfrm>
              <a:prstGeom prst="rect">
                <a:avLst/>
              </a:prstGeom>
              <a:noFill/>
              <a:ln w="9525">
                <a:noFill/>
                <a:miter lim="800000"/>
                <a:headEnd/>
                <a:tailEnd/>
              </a:ln>
            </p:spPr>
            <p:txBody>
              <a:bodyPr>
                <a:prstTxWarp prst="textNoShape">
                  <a:avLst/>
                </a:prstTxWarp>
              </a:bodyPr>
              <a:lstStyle/>
              <a:p>
                <a:endParaRPr lang="en-US"/>
              </a:p>
            </p:txBody>
          </p:sp>
          <p:sp>
            <p:nvSpPr>
              <p:cNvPr id="41677" name="Rectangle 2254"/>
              <p:cNvSpPr>
                <a:spLocks noChangeArrowheads="1"/>
              </p:cNvSpPr>
              <p:nvPr/>
            </p:nvSpPr>
            <p:spPr bwMode="auto">
              <a:xfrm>
                <a:off x="4855" y="3824"/>
                <a:ext cx="3" cy="5"/>
              </a:xfrm>
              <a:prstGeom prst="rect">
                <a:avLst/>
              </a:prstGeom>
              <a:noFill/>
              <a:ln w="9525">
                <a:noFill/>
                <a:miter lim="800000"/>
                <a:headEnd/>
                <a:tailEnd/>
              </a:ln>
            </p:spPr>
            <p:txBody>
              <a:bodyPr>
                <a:prstTxWarp prst="textNoShape">
                  <a:avLst/>
                </a:prstTxWarp>
              </a:bodyPr>
              <a:lstStyle/>
              <a:p>
                <a:endParaRPr lang="en-US"/>
              </a:p>
            </p:txBody>
          </p:sp>
          <p:sp>
            <p:nvSpPr>
              <p:cNvPr id="41678" name="Rectangle 2255"/>
              <p:cNvSpPr>
                <a:spLocks noChangeArrowheads="1"/>
              </p:cNvSpPr>
              <p:nvPr/>
            </p:nvSpPr>
            <p:spPr bwMode="auto">
              <a:xfrm>
                <a:off x="4858" y="3824"/>
                <a:ext cx="4" cy="5"/>
              </a:xfrm>
              <a:prstGeom prst="rect">
                <a:avLst/>
              </a:prstGeom>
              <a:noFill/>
              <a:ln w="9525">
                <a:noFill/>
                <a:miter lim="800000"/>
                <a:headEnd/>
                <a:tailEnd/>
              </a:ln>
            </p:spPr>
            <p:txBody>
              <a:bodyPr>
                <a:prstTxWarp prst="textNoShape">
                  <a:avLst/>
                </a:prstTxWarp>
              </a:bodyPr>
              <a:lstStyle/>
              <a:p>
                <a:endParaRPr lang="en-US"/>
              </a:p>
            </p:txBody>
          </p:sp>
          <p:sp>
            <p:nvSpPr>
              <p:cNvPr id="41679" name="Freeform 2256"/>
              <p:cNvSpPr>
                <a:spLocks/>
              </p:cNvSpPr>
              <p:nvPr/>
            </p:nvSpPr>
            <p:spPr bwMode="auto">
              <a:xfrm>
                <a:off x="4862" y="3824"/>
                <a:ext cx="2" cy="5"/>
              </a:xfrm>
              <a:custGeom>
                <a:avLst/>
                <a:gdLst>
                  <a:gd name="T0" fmla="*/ 0 w 12"/>
                  <a:gd name="T1" fmla="*/ 21 h 21"/>
                  <a:gd name="T2" fmla="*/ 0 w 12"/>
                  <a:gd name="T3" fmla="*/ 0 h 21"/>
                  <a:gd name="T4" fmla="*/ 12 w 12"/>
                  <a:gd name="T5" fmla="*/ 0 h 21"/>
                  <a:gd name="T6" fmla="*/ 12 w 12"/>
                  <a:gd name="T7" fmla="*/ 17 h 21"/>
                  <a:gd name="T8" fmla="*/ 0 w 12"/>
                  <a:gd name="T9" fmla="*/ 21 h 21"/>
                  <a:gd name="T10" fmla="*/ 0 60000 65536"/>
                  <a:gd name="T11" fmla="*/ 0 60000 65536"/>
                  <a:gd name="T12" fmla="*/ 0 60000 65536"/>
                  <a:gd name="T13" fmla="*/ 0 60000 65536"/>
                  <a:gd name="T14" fmla="*/ 0 60000 65536"/>
                  <a:gd name="T15" fmla="*/ 0 w 12"/>
                  <a:gd name="T16" fmla="*/ 0 h 21"/>
                  <a:gd name="T17" fmla="*/ 12 w 12"/>
                  <a:gd name="T18" fmla="*/ 21 h 21"/>
                </a:gdLst>
                <a:ahLst/>
                <a:cxnLst>
                  <a:cxn ang="T10">
                    <a:pos x="T0" y="T1"/>
                  </a:cxn>
                  <a:cxn ang="T11">
                    <a:pos x="T2" y="T3"/>
                  </a:cxn>
                  <a:cxn ang="T12">
                    <a:pos x="T4" y="T5"/>
                  </a:cxn>
                  <a:cxn ang="T13">
                    <a:pos x="T6" y="T7"/>
                  </a:cxn>
                  <a:cxn ang="T14">
                    <a:pos x="T8" y="T9"/>
                  </a:cxn>
                </a:cxnLst>
                <a:rect l="T15" t="T16" r="T17" b="T18"/>
                <a:pathLst>
                  <a:path w="12" h="21">
                    <a:moveTo>
                      <a:pt x="0" y="21"/>
                    </a:moveTo>
                    <a:lnTo>
                      <a:pt x="0" y="0"/>
                    </a:lnTo>
                    <a:lnTo>
                      <a:pt x="12" y="0"/>
                    </a:lnTo>
                    <a:lnTo>
                      <a:pt x="12" y="17"/>
                    </a:lnTo>
                    <a:lnTo>
                      <a:pt x="0" y="21"/>
                    </a:lnTo>
                    <a:close/>
                  </a:path>
                </a:pathLst>
              </a:custGeom>
              <a:noFill/>
              <a:ln w="9525">
                <a:noFill/>
                <a:round/>
                <a:headEnd/>
                <a:tailEnd/>
              </a:ln>
            </p:spPr>
            <p:txBody>
              <a:bodyPr>
                <a:prstTxWarp prst="textNoShape">
                  <a:avLst/>
                </a:prstTxWarp>
              </a:bodyPr>
              <a:lstStyle/>
              <a:p>
                <a:endParaRPr lang="en-US"/>
              </a:p>
            </p:txBody>
          </p:sp>
          <p:sp>
            <p:nvSpPr>
              <p:cNvPr id="41680" name="Rectangle 2257"/>
              <p:cNvSpPr>
                <a:spLocks noChangeArrowheads="1"/>
              </p:cNvSpPr>
              <p:nvPr/>
            </p:nvSpPr>
            <p:spPr bwMode="auto">
              <a:xfrm>
                <a:off x="4864" y="3824"/>
                <a:ext cx="2" cy="4"/>
              </a:xfrm>
              <a:prstGeom prst="rect">
                <a:avLst/>
              </a:prstGeom>
              <a:noFill/>
              <a:ln w="9525">
                <a:noFill/>
                <a:miter lim="800000"/>
                <a:headEnd/>
                <a:tailEnd/>
              </a:ln>
            </p:spPr>
            <p:txBody>
              <a:bodyPr>
                <a:prstTxWarp prst="textNoShape">
                  <a:avLst/>
                </a:prstTxWarp>
              </a:bodyPr>
              <a:lstStyle/>
              <a:p>
                <a:endParaRPr lang="en-US"/>
              </a:p>
            </p:txBody>
          </p:sp>
          <p:sp>
            <p:nvSpPr>
              <p:cNvPr id="41681" name="Rectangle 2258"/>
              <p:cNvSpPr>
                <a:spLocks noChangeArrowheads="1"/>
              </p:cNvSpPr>
              <p:nvPr/>
            </p:nvSpPr>
            <p:spPr bwMode="auto">
              <a:xfrm>
                <a:off x="4866" y="3824"/>
                <a:ext cx="1" cy="4"/>
              </a:xfrm>
              <a:prstGeom prst="rect">
                <a:avLst/>
              </a:prstGeom>
              <a:noFill/>
              <a:ln w="9525">
                <a:noFill/>
                <a:miter lim="800000"/>
                <a:headEnd/>
                <a:tailEnd/>
              </a:ln>
            </p:spPr>
            <p:txBody>
              <a:bodyPr>
                <a:prstTxWarp prst="textNoShape">
                  <a:avLst/>
                </a:prstTxWarp>
              </a:bodyPr>
              <a:lstStyle/>
              <a:p>
                <a:endParaRPr lang="en-US"/>
              </a:p>
            </p:txBody>
          </p:sp>
          <p:sp>
            <p:nvSpPr>
              <p:cNvPr id="41682" name="Freeform 2259"/>
              <p:cNvSpPr>
                <a:spLocks/>
              </p:cNvSpPr>
              <p:nvPr/>
            </p:nvSpPr>
            <p:spPr bwMode="auto">
              <a:xfrm>
                <a:off x="4867" y="3824"/>
                <a:ext cx="2" cy="4"/>
              </a:xfrm>
              <a:custGeom>
                <a:avLst/>
                <a:gdLst>
                  <a:gd name="T0" fmla="*/ 0 w 9"/>
                  <a:gd name="T1" fmla="*/ 20 h 20"/>
                  <a:gd name="T2" fmla="*/ 0 w 9"/>
                  <a:gd name="T3" fmla="*/ 3 h 20"/>
                  <a:gd name="T4" fmla="*/ 3 w 9"/>
                  <a:gd name="T5" fmla="*/ 0 h 20"/>
                  <a:gd name="T6" fmla="*/ 9 w 9"/>
                  <a:gd name="T7" fmla="*/ 3 h 20"/>
                  <a:gd name="T8" fmla="*/ 3 w 9"/>
                  <a:gd name="T9" fmla="*/ 11 h 20"/>
                  <a:gd name="T10" fmla="*/ 3 w 9"/>
                  <a:gd name="T11" fmla="*/ 20 h 20"/>
                  <a:gd name="T12" fmla="*/ 0 w 9"/>
                  <a:gd name="T13" fmla="*/ 20 h 20"/>
                  <a:gd name="T14" fmla="*/ 0 60000 65536"/>
                  <a:gd name="T15" fmla="*/ 0 60000 65536"/>
                  <a:gd name="T16" fmla="*/ 0 60000 65536"/>
                  <a:gd name="T17" fmla="*/ 0 60000 65536"/>
                  <a:gd name="T18" fmla="*/ 0 60000 65536"/>
                  <a:gd name="T19" fmla="*/ 0 60000 65536"/>
                  <a:gd name="T20" fmla="*/ 0 60000 65536"/>
                  <a:gd name="T21" fmla="*/ 0 w 9"/>
                  <a:gd name="T22" fmla="*/ 0 h 20"/>
                  <a:gd name="T23" fmla="*/ 9 w 9"/>
                  <a:gd name="T24" fmla="*/ 20 h 2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9" h="20">
                    <a:moveTo>
                      <a:pt x="0" y="20"/>
                    </a:moveTo>
                    <a:lnTo>
                      <a:pt x="0" y="3"/>
                    </a:lnTo>
                    <a:lnTo>
                      <a:pt x="3" y="0"/>
                    </a:lnTo>
                    <a:lnTo>
                      <a:pt x="9" y="3"/>
                    </a:lnTo>
                    <a:lnTo>
                      <a:pt x="3" y="11"/>
                    </a:lnTo>
                    <a:lnTo>
                      <a:pt x="3" y="20"/>
                    </a:lnTo>
                    <a:lnTo>
                      <a:pt x="0" y="20"/>
                    </a:lnTo>
                    <a:close/>
                  </a:path>
                </a:pathLst>
              </a:custGeom>
              <a:noFill/>
              <a:ln w="9525">
                <a:noFill/>
                <a:round/>
                <a:headEnd/>
                <a:tailEnd/>
              </a:ln>
            </p:spPr>
            <p:txBody>
              <a:bodyPr>
                <a:prstTxWarp prst="textNoShape">
                  <a:avLst/>
                </a:prstTxWarp>
              </a:bodyPr>
              <a:lstStyle/>
              <a:p>
                <a:endParaRPr lang="en-US"/>
              </a:p>
            </p:txBody>
          </p:sp>
          <p:sp>
            <p:nvSpPr>
              <p:cNvPr id="41683" name="Freeform 2260"/>
              <p:cNvSpPr>
                <a:spLocks/>
              </p:cNvSpPr>
              <p:nvPr/>
            </p:nvSpPr>
            <p:spPr bwMode="auto">
              <a:xfrm>
                <a:off x="4866" y="3824"/>
                <a:ext cx="93" cy="80"/>
              </a:xfrm>
              <a:custGeom>
                <a:avLst/>
                <a:gdLst>
                  <a:gd name="T0" fmla="*/ 0 w 464"/>
                  <a:gd name="T1" fmla="*/ 17 h 397"/>
                  <a:gd name="T2" fmla="*/ 6 w 464"/>
                  <a:gd name="T3" fmla="*/ 8 h 397"/>
                  <a:gd name="T4" fmla="*/ 12 w 464"/>
                  <a:gd name="T5" fmla="*/ 0 h 397"/>
                  <a:gd name="T6" fmla="*/ 464 w 464"/>
                  <a:gd name="T7" fmla="*/ 377 h 397"/>
                  <a:gd name="T8" fmla="*/ 461 w 464"/>
                  <a:gd name="T9" fmla="*/ 397 h 397"/>
                  <a:gd name="T10" fmla="*/ 456 w 464"/>
                  <a:gd name="T11" fmla="*/ 397 h 397"/>
                  <a:gd name="T12" fmla="*/ 0 w 464"/>
                  <a:gd name="T13" fmla="*/ 17 h 397"/>
                  <a:gd name="T14" fmla="*/ 0 60000 65536"/>
                  <a:gd name="T15" fmla="*/ 0 60000 65536"/>
                  <a:gd name="T16" fmla="*/ 0 60000 65536"/>
                  <a:gd name="T17" fmla="*/ 0 60000 65536"/>
                  <a:gd name="T18" fmla="*/ 0 60000 65536"/>
                  <a:gd name="T19" fmla="*/ 0 60000 65536"/>
                  <a:gd name="T20" fmla="*/ 0 60000 65536"/>
                  <a:gd name="T21" fmla="*/ 0 w 464"/>
                  <a:gd name="T22" fmla="*/ 0 h 397"/>
                  <a:gd name="T23" fmla="*/ 464 w 464"/>
                  <a:gd name="T24" fmla="*/ 397 h 39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64" h="397">
                    <a:moveTo>
                      <a:pt x="0" y="17"/>
                    </a:moveTo>
                    <a:lnTo>
                      <a:pt x="6" y="8"/>
                    </a:lnTo>
                    <a:lnTo>
                      <a:pt x="12" y="0"/>
                    </a:lnTo>
                    <a:lnTo>
                      <a:pt x="464" y="377"/>
                    </a:lnTo>
                    <a:lnTo>
                      <a:pt x="461" y="397"/>
                    </a:lnTo>
                    <a:lnTo>
                      <a:pt x="456" y="397"/>
                    </a:lnTo>
                    <a:lnTo>
                      <a:pt x="0" y="17"/>
                    </a:lnTo>
                    <a:close/>
                  </a:path>
                </a:pathLst>
              </a:custGeom>
              <a:noFill/>
              <a:ln w="9525">
                <a:noFill/>
                <a:round/>
                <a:headEnd/>
                <a:tailEnd/>
              </a:ln>
            </p:spPr>
            <p:txBody>
              <a:bodyPr>
                <a:prstTxWarp prst="textNoShape">
                  <a:avLst/>
                </a:prstTxWarp>
              </a:bodyPr>
              <a:lstStyle/>
              <a:p>
                <a:endParaRPr lang="en-US"/>
              </a:p>
            </p:txBody>
          </p:sp>
          <p:sp>
            <p:nvSpPr>
              <p:cNvPr id="41684" name="Freeform 2261"/>
              <p:cNvSpPr>
                <a:spLocks/>
              </p:cNvSpPr>
              <p:nvPr/>
            </p:nvSpPr>
            <p:spPr bwMode="auto">
              <a:xfrm>
                <a:off x="4959" y="3900"/>
                <a:ext cx="57" cy="4"/>
              </a:xfrm>
              <a:custGeom>
                <a:avLst/>
                <a:gdLst>
                  <a:gd name="T0" fmla="*/ 0 w 285"/>
                  <a:gd name="T1" fmla="*/ 20 h 20"/>
                  <a:gd name="T2" fmla="*/ 3 w 285"/>
                  <a:gd name="T3" fmla="*/ 0 h 20"/>
                  <a:gd name="T4" fmla="*/ 277 w 285"/>
                  <a:gd name="T5" fmla="*/ 0 h 20"/>
                  <a:gd name="T6" fmla="*/ 277 w 285"/>
                  <a:gd name="T7" fmla="*/ 12 h 20"/>
                  <a:gd name="T8" fmla="*/ 285 w 285"/>
                  <a:gd name="T9" fmla="*/ 9 h 20"/>
                  <a:gd name="T10" fmla="*/ 277 w 285"/>
                  <a:gd name="T11" fmla="*/ 20 h 20"/>
                  <a:gd name="T12" fmla="*/ 0 w 285"/>
                  <a:gd name="T13" fmla="*/ 20 h 20"/>
                  <a:gd name="T14" fmla="*/ 0 60000 65536"/>
                  <a:gd name="T15" fmla="*/ 0 60000 65536"/>
                  <a:gd name="T16" fmla="*/ 0 60000 65536"/>
                  <a:gd name="T17" fmla="*/ 0 60000 65536"/>
                  <a:gd name="T18" fmla="*/ 0 60000 65536"/>
                  <a:gd name="T19" fmla="*/ 0 60000 65536"/>
                  <a:gd name="T20" fmla="*/ 0 60000 65536"/>
                  <a:gd name="T21" fmla="*/ 0 w 285"/>
                  <a:gd name="T22" fmla="*/ 0 h 20"/>
                  <a:gd name="T23" fmla="*/ 285 w 285"/>
                  <a:gd name="T24" fmla="*/ 20 h 2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85" h="20">
                    <a:moveTo>
                      <a:pt x="0" y="20"/>
                    </a:moveTo>
                    <a:lnTo>
                      <a:pt x="3" y="0"/>
                    </a:lnTo>
                    <a:lnTo>
                      <a:pt x="277" y="0"/>
                    </a:lnTo>
                    <a:lnTo>
                      <a:pt x="277" y="12"/>
                    </a:lnTo>
                    <a:lnTo>
                      <a:pt x="285" y="9"/>
                    </a:lnTo>
                    <a:lnTo>
                      <a:pt x="277" y="20"/>
                    </a:lnTo>
                    <a:lnTo>
                      <a:pt x="0" y="20"/>
                    </a:lnTo>
                    <a:close/>
                  </a:path>
                </a:pathLst>
              </a:custGeom>
              <a:noFill/>
              <a:ln w="9525">
                <a:noFill/>
                <a:round/>
                <a:headEnd/>
                <a:tailEnd/>
              </a:ln>
            </p:spPr>
            <p:txBody>
              <a:bodyPr>
                <a:prstTxWarp prst="textNoShape">
                  <a:avLst/>
                </a:prstTxWarp>
              </a:bodyPr>
              <a:lstStyle/>
              <a:p>
                <a:endParaRPr lang="en-US"/>
              </a:p>
            </p:txBody>
          </p:sp>
          <p:sp>
            <p:nvSpPr>
              <p:cNvPr id="41685" name="Freeform 2262"/>
              <p:cNvSpPr>
                <a:spLocks/>
              </p:cNvSpPr>
              <p:nvPr/>
            </p:nvSpPr>
            <p:spPr bwMode="auto">
              <a:xfrm>
                <a:off x="5012" y="3901"/>
                <a:ext cx="4" cy="2"/>
              </a:xfrm>
              <a:custGeom>
                <a:avLst/>
                <a:gdLst>
                  <a:gd name="T0" fmla="*/ 17 w 17"/>
                  <a:gd name="T1" fmla="*/ 2 h 8"/>
                  <a:gd name="T2" fmla="*/ 9 w 17"/>
                  <a:gd name="T3" fmla="*/ 5 h 8"/>
                  <a:gd name="T4" fmla="*/ 0 w 17"/>
                  <a:gd name="T5" fmla="*/ 8 h 8"/>
                  <a:gd name="T6" fmla="*/ 17 w 17"/>
                  <a:gd name="T7" fmla="*/ 0 h 8"/>
                  <a:gd name="T8" fmla="*/ 17 w 17"/>
                  <a:gd name="T9" fmla="*/ 2 h 8"/>
                  <a:gd name="T10" fmla="*/ 0 60000 65536"/>
                  <a:gd name="T11" fmla="*/ 0 60000 65536"/>
                  <a:gd name="T12" fmla="*/ 0 60000 65536"/>
                  <a:gd name="T13" fmla="*/ 0 60000 65536"/>
                  <a:gd name="T14" fmla="*/ 0 60000 65536"/>
                  <a:gd name="T15" fmla="*/ 0 w 17"/>
                  <a:gd name="T16" fmla="*/ 0 h 8"/>
                  <a:gd name="T17" fmla="*/ 17 w 17"/>
                  <a:gd name="T18" fmla="*/ 8 h 8"/>
                </a:gdLst>
                <a:ahLst/>
                <a:cxnLst>
                  <a:cxn ang="T10">
                    <a:pos x="T0" y="T1"/>
                  </a:cxn>
                  <a:cxn ang="T11">
                    <a:pos x="T2" y="T3"/>
                  </a:cxn>
                  <a:cxn ang="T12">
                    <a:pos x="T4" y="T5"/>
                  </a:cxn>
                  <a:cxn ang="T13">
                    <a:pos x="T6" y="T7"/>
                  </a:cxn>
                  <a:cxn ang="T14">
                    <a:pos x="T8" y="T9"/>
                  </a:cxn>
                </a:cxnLst>
                <a:rect l="T15" t="T16" r="T17" b="T18"/>
                <a:pathLst>
                  <a:path w="17" h="8">
                    <a:moveTo>
                      <a:pt x="17" y="2"/>
                    </a:moveTo>
                    <a:lnTo>
                      <a:pt x="9" y="5"/>
                    </a:lnTo>
                    <a:lnTo>
                      <a:pt x="0" y="8"/>
                    </a:lnTo>
                    <a:lnTo>
                      <a:pt x="17" y="0"/>
                    </a:lnTo>
                    <a:lnTo>
                      <a:pt x="17" y="2"/>
                    </a:lnTo>
                    <a:close/>
                  </a:path>
                </a:pathLst>
              </a:custGeom>
              <a:noFill/>
              <a:ln w="9525">
                <a:noFill/>
                <a:round/>
                <a:headEnd/>
                <a:tailEnd/>
              </a:ln>
            </p:spPr>
            <p:txBody>
              <a:bodyPr>
                <a:prstTxWarp prst="textNoShape">
                  <a:avLst/>
                </a:prstTxWarp>
              </a:bodyPr>
              <a:lstStyle/>
              <a:p>
                <a:endParaRPr lang="en-US"/>
              </a:p>
            </p:txBody>
          </p:sp>
          <p:sp>
            <p:nvSpPr>
              <p:cNvPr id="41686" name="Freeform 2263"/>
              <p:cNvSpPr>
                <a:spLocks/>
              </p:cNvSpPr>
              <p:nvPr/>
            </p:nvSpPr>
            <p:spPr bwMode="auto">
              <a:xfrm>
                <a:off x="5012" y="3900"/>
                <a:ext cx="4" cy="3"/>
              </a:xfrm>
              <a:custGeom>
                <a:avLst/>
                <a:gdLst>
                  <a:gd name="T0" fmla="*/ 19 w 19"/>
                  <a:gd name="T1" fmla="*/ 4 h 12"/>
                  <a:gd name="T2" fmla="*/ 2 w 19"/>
                  <a:gd name="T3" fmla="*/ 12 h 12"/>
                  <a:gd name="T4" fmla="*/ 0 w 19"/>
                  <a:gd name="T5" fmla="*/ 9 h 12"/>
                  <a:gd name="T6" fmla="*/ 17 w 19"/>
                  <a:gd name="T7" fmla="*/ 0 h 12"/>
                  <a:gd name="T8" fmla="*/ 19 w 19"/>
                  <a:gd name="T9" fmla="*/ 4 h 12"/>
                  <a:gd name="T10" fmla="*/ 0 60000 65536"/>
                  <a:gd name="T11" fmla="*/ 0 60000 65536"/>
                  <a:gd name="T12" fmla="*/ 0 60000 65536"/>
                  <a:gd name="T13" fmla="*/ 0 60000 65536"/>
                  <a:gd name="T14" fmla="*/ 0 60000 65536"/>
                  <a:gd name="T15" fmla="*/ 0 w 19"/>
                  <a:gd name="T16" fmla="*/ 0 h 12"/>
                  <a:gd name="T17" fmla="*/ 19 w 19"/>
                  <a:gd name="T18" fmla="*/ 12 h 12"/>
                </a:gdLst>
                <a:ahLst/>
                <a:cxnLst>
                  <a:cxn ang="T10">
                    <a:pos x="T0" y="T1"/>
                  </a:cxn>
                  <a:cxn ang="T11">
                    <a:pos x="T2" y="T3"/>
                  </a:cxn>
                  <a:cxn ang="T12">
                    <a:pos x="T4" y="T5"/>
                  </a:cxn>
                  <a:cxn ang="T13">
                    <a:pos x="T6" y="T7"/>
                  </a:cxn>
                  <a:cxn ang="T14">
                    <a:pos x="T8" y="T9"/>
                  </a:cxn>
                </a:cxnLst>
                <a:rect l="T15" t="T16" r="T17" b="T18"/>
                <a:pathLst>
                  <a:path w="19" h="12">
                    <a:moveTo>
                      <a:pt x="19" y="4"/>
                    </a:moveTo>
                    <a:lnTo>
                      <a:pt x="2" y="12"/>
                    </a:lnTo>
                    <a:lnTo>
                      <a:pt x="0" y="9"/>
                    </a:lnTo>
                    <a:lnTo>
                      <a:pt x="17" y="0"/>
                    </a:lnTo>
                    <a:lnTo>
                      <a:pt x="19" y="4"/>
                    </a:lnTo>
                    <a:close/>
                  </a:path>
                </a:pathLst>
              </a:custGeom>
              <a:noFill/>
              <a:ln w="9525">
                <a:noFill/>
                <a:round/>
                <a:headEnd/>
                <a:tailEnd/>
              </a:ln>
            </p:spPr>
            <p:txBody>
              <a:bodyPr>
                <a:prstTxWarp prst="textNoShape">
                  <a:avLst/>
                </a:prstTxWarp>
              </a:bodyPr>
              <a:lstStyle/>
              <a:p>
                <a:endParaRPr lang="en-US"/>
              </a:p>
            </p:txBody>
          </p:sp>
          <p:sp>
            <p:nvSpPr>
              <p:cNvPr id="41687" name="Freeform 2264"/>
              <p:cNvSpPr>
                <a:spLocks/>
              </p:cNvSpPr>
              <p:nvPr/>
            </p:nvSpPr>
            <p:spPr bwMode="auto">
              <a:xfrm>
                <a:off x="5011" y="3899"/>
                <a:ext cx="4" cy="3"/>
              </a:xfrm>
              <a:custGeom>
                <a:avLst/>
                <a:gdLst>
                  <a:gd name="T0" fmla="*/ 21 w 21"/>
                  <a:gd name="T1" fmla="*/ 9 h 18"/>
                  <a:gd name="T2" fmla="*/ 4 w 21"/>
                  <a:gd name="T3" fmla="*/ 18 h 18"/>
                  <a:gd name="T4" fmla="*/ 0 w 21"/>
                  <a:gd name="T5" fmla="*/ 13 h 18"/>
                  <a:gd name="T6" fmla="*/ 17 w 21"/>
                  <a:gd name="T7" fmla="*/ 0 h 18"/>
                  <a:gd name="T8" fmla="*/ 17 w 21"/>
                  <a:gd name="T9" fmla="*/ 4 h 18"/>
                  <a:gd name="T10" fmla="*/ 21 w 21"/>
                  <a:gd name="T11" fmla="*/ 9 h 18"/>
                  <a:gd name="T12" fmla="*/ 0 60000 65536"/>
                  <a:gd name="T13" fmla="*/ 0 60000 65536"/>
                  <a:gd name="T14" fmla="*/ 0 60000 65536"/>
                  <a:gd name="T15" fmla="*/ 0 60000 65536"/>
                  <a:gd name="T16" fmla="*/ 0 60000 65536"/>
                  <a:gd name="T17" fmla="*/ 0 60000 65536"/>
                  <a:gd name="T18" fmla="*/ 0 w 21"/>
                  <a:gd name="T19" fmla="*/ 0 h 18"/>
                  <a:gd name="T20" fmla="*/ 21 w 21"/>
                  <a:gd name="T21" fmla="*/ 18 h 18"/>
                </a:gdLst>
                <a:ahLst/>
                <a:cxnLst>
                  <a:cxn ang="T12">
                    <a:pos x="T0" y="T1"/>
                  </a:cxn>
                  <a:cxn ang="T13">
                    <a:pos x="T2" y="T3"/>
                  </a:cxn>
                  <a:cxn ang="T14">
                    <a:pos x="T4" y="T5"/>
                  </a:cxn>
                  <a:cxn ang="T15">
                    <a:pos x="T6" y="T7"/>
                  </a:cxn>
                  <a:cxn ang="T16">
                    <a:pos x="T8" y="T9"/>
                  </a:cxn>
                  <a:cxn ang="T17">
                    <a:pos x="T10" y="T11"/>
                  </a:cxn>
                </a:cxnLst>
                <a:rect l="T18" t="T19" r="T20" b="T21"/>
                <a:pathLst>
                  <a:path w="21" h="18">
                    <a:moveTo>
                      <a:pt x="21" y="9"/>
                    </a:moveTo>
                    <a:lnTo>
                      <a:pt x="4" y="18"/>
                    </a:lnTo>
                    <a:lnTo>
                      <a:pt x="0" y="13"/>
                    </a:lnTo>
                    <a:lnTo>
                      <a:pt x="17" y="0"/>
                    </a:lnTo>
                    <a:lnTo>
                      <a:pt x="17" y="4"/>
                    </a:lnTo>
                    <a:lnTo>
                      <a:pt x="21" y="9"/>
                    </a:lnTo>
                    <a:close/>
                  </a:path>
                </a:pathLst>
              </a:custGeom>
              <a:noFill/>
              <a:ln w="9525">
                <a:noFill/>
                <a:round/>
                <a:headEnd/>
                <a:tailEnd/>
              </a:ln>
            </p:spPr>
            <p:txBody>
              <a:bodyPr>
                <a:prstTxWarp prst="textNoShape">
                  <a:avLst/>
                </a:prstTxWarp>
              </a:bodyPr>
              <a:lstStyle/>
              <a:p>
                <a:endParaRPr lang="en-US"/>
              </a:p>
            </p:txBody>
          </p:sp>
          <p:sp>
            <p:nvSpPr>
              <p:cNvPr id="41688" name="Freeform 2265"/>
              <p:cNvSpPr>
                <a:spLocks/>
              </p:cNvSpPr>
              <p:nvPr/>
            </p:nvSpPr>
            <p:spPr bwMode="auto">
              <a:xfrm>
                <a:off x="5011" y="3897"/>
                <a:ext cx="3" cy="4"/>
              </a:xfrm>
              <a:custGeom>
                <a:avLst/>
                <a:gdLst>
                  <a:gd name="T0" fmla="*/ 19 w 19"/>
                  <a:gd name="T1" fmla="*/ 8 h 21"/>
                  <a:gd name="T2" fmla="*/ 2 w 19"/>
                  <a:gd name="T3" fmla="*/ 21 h 21"/>
                  <a:gd name="T4" fmla="*/ 0 w 19"/>
                  <a:gd name="T5" fmla="*/ 12 h 21"/>
                  <a:gd name="T6" fmla="*/ 17 w 19"/>
                  <a:gd name="T7" fmla="*/ 0 h 21"/>
                  <a:gd name="T8" fmla="*/ 17 w 19"/>
                  <a:gd name="T9" fmla="*/ 2 h 21"/>
                  <a:gd name="T10" fmla="*/ 19 w 19"/>
                  <a:gd name="T11" fmla="*/ 8 h 21"/>
                  <a:gd name="T12" fmla="*/ 0 60000 65536"/>
                  <a:gd name="T13" fmla="*/ 0 60000 65536"/>
                  <a:gd name="T14" fmla="*/ 0 60000 65536"/>
                  <a:gd name="T15" fmla="*/ 0 60000 65536"/>
                  <a:gd name="T16" fmla="*/ 0 60000 65536"/>
                  <a:gd name="T17" fmla="*/ 0 60000 65536"/>
                  <a:gd name="T18" fmla="*/ 0 w 19"/>
                  <a:gd name="T19" fmla="*/ 0 h 21"/>
                  <a:gd name="T20" fmla="*/ 19 w 19"/>
                  <a:gd name="T21" fmla="*/ 21 h 21"/>
                </a:gdLst>
                <a:ahLst/>
                <a:cxnLst>
                  <a:cxn ang="T12">
                    <a:pos x="T0" y="T1"/>
                  </a:cxn>
                  <a:cxn ang="T13">
                    <a:pos x="T2" y="T3"/>
                  </a:cxn>
                  <a:cxn ang="T14">
                    <a:pos x="T4" y="T5"/>
                  </a:cxn>
                  <a:cxn ang="T15">
                    <a:pos x="T6" y="T7"/>
                  </a:cxn>
                  <a:cxn ang="T16">
                    <a:pos x="T8" y="T9"/>
                  </a:cxn>
                  <a:cxn ang="T17">
                    <a:pos x="T10" y="T11"/>
                  </a:cxn>
                </a:cxnLst>
                <a:rect l="T18" t="T19" r="T20" b="T21"/>
                <a:pathLst>
                  <a:path w="19" h="21">
                    <a:moveTo>
                      <a:pt x="19" y="8"/>
                    </a:moveTo>
                    <a:lnTo>
                      <a:pt x="2" y="21"/>
                    </a:lnTo>
                    <a:lnTo>
                      <a:pt x="0" y="12"/>
                    </a:lnTo>
                    <a:lnTo>
                      <a:pt x="17" y="0"/>
                    </a:lnTo>
                    <a:lnTo>
                      <a:pt x="17" y="2"/>
                    </a:lnTo>
                    <a:lnTo>
                      <a:pt x="19" y="8"/>
                    </a:lnTo>
                    <a:close/>
                  </a:path>
                </a:pathLst>
              </a:custGeom>
              <a:noFill/>
              <a:ln w="9525">
                <a:noFill/>
                <a:round/>
                <a:headEnd/>
                <a:tailEnd/>
              </a:ln>
            </p:spPr>
            <p:txBody>
              <a:bodyPr>
                <a:prstTxWarp prst="textNoShape">
                  <a:avLst/>
                </a:prstTxWarp>
              </a:bodyPr>
              <a:lstStyle/>
              <a:p>
                <a:endParaRPr lang="en-US"/>
              </a:p>
            </p:txBody>
          </p:sp>
          <p:sp>
            <p:nvSpPr>
              <p:cNvPr id="41689" name="Freeform 2266"/>
              <p:cNvSpPr>
                <a:spLocks/>
              </p:cNvSpPr>
              <p:nvPr/>
            </p:nvSpPr>
            <p:spPr bwMode="auto">
              <a:xfrm>
                <a:off x="5009" y="3895"/>
                <a:ext cx="5" cy="4"/>
              </a:xfrm>
              <a:custGeom>
                <a:avLst/>
                <a:gdLst>
                  <a:gd name="T0" fmla="*/ 24 w 24"/>
                  <a:gd name="T1" fmla="*/ 9 h 21"/>
                  <a:gd name="T2" fmla="*/ 7 w 24"/>
                  <a:gd name="T3" fmla="*/ 21 h 21"/>
                  <a:gd name="T4" fmla="*/ 0 w 24"/>
                  <a:gd name="T5" fmla="*/ 9 h 21"/>
                  <a:gd name="T6" fmla="*/ 18 w 24"/>
                  <a:gd name="T7" fmla="*/ 0 h 21"/>
                  <a:gd name="T8" fmla="*/ 24 w 24"/>
                  <a:gd name="T9" fmla="*/ 9 h 21"/>
                  <a:gd name="T10" fmla="*/ 0 60000 65536"/>
                  <a:gd name="T11" fmla="*/ 0 60000 65536"/>
                  <a:gd name="T12" fmla="*/ 0 60000 65536"/>
                  <a:gd name="T13" fmla="*/ 0 60000 65536"/>
                  <a:gd name="T14" fmla="*/ 0 60000 65536"/>
                  <a:gd name="T15" fmla="*/ 0 w 24"/>
                  <a:gd name="T16" fmla="*/ 0 h 21"/>
                  <a:gd name="T17" fmla="*/ 24 w 24"/>
                  <a:gd name="T18" fmla="*/ 21 h 21"/>
                </a:gdLst>
                <a:ahLst/>
                <a:cxnLst>
                  <a:cxn ang="T10">
                    <a:pos x="T0" y="T1"/>
                  </a:cxn>
                  <a:cxn ang="T11">
                    <a:pos x="T2" y="T3"/>
                  </a:cxn>
                  <a:cxn ang="T12">
                    <a:pos x="T4" y="T5"/>
                  </a:cxn>
                  <a:cxn ang="T13">
                    <a:pos x="T6" y="T7"/>
                  </a:cxn>
                  <a:cxn ang="T14">
                    <a:pos x="T8" y="T9"/>
                  </a:cxn>
                </a:cxnLst>
                <a:rect l="T15" t="T16" r="T17" b="T18"/>
                <a:pathLst>
                  <a:path w="24" h="21">
                    <a:moveTo>
                      <a:pt x="24" y="9"/>
                    </a:moveTo>
                    <a:lnTo>
                      <a:pt x="7" y="21"/>
                    </a:lnTo>
                    <a:lnTo>
                      <a:pt x="0" y="9"/>
                    </a:lnTo>
                    <a:lnTo>
                      <a:pt x="18" y="0"/>
                    </a:lnTo>
                    <a:lnTo>
                      <a:pt x="24" y="9"/>
                    </a:lnTo>
                    <a:close/>
                  </a:path>
                </a:pathLst>
              </a:custGeom>
              <a:noFill/>
              <a:ln w="9525">
                <a:noFill/>
                <a:round/>
                <a:headEnd/>
                <a:tailEnd/>
              </a:ln>
            </p:spPr>
            <p:txBody>
              <a:bodyPr>
                <a:prstTxWarp prst="textNoShape">
                  <a:avLst/>
                </a:prstTxWarp>
              </a:bodyPr>
              <a:lstStyle/>
              <a:p>
                <a:endParaRPr lang="en-US"/>
              </a:p>
            </p:txBody>
          </p:sp>
          <p:sp>
            <p:nvSpPr>
              <p:cNvPr id="41690" name="Freeform 2267"/>
              <p:cNvSpPr>
                <a:spLocks/>
              </p:cNvSpPr>
              <p:nvPr/>
            </p:nvSpPr>
            <p:spPr bwMode="auto">
              <a:xfrm>
                <a:off x="5008" y="3892"/>
                <a:ext cx="5" cy="5"/>
              </a:xfrm>
              <a:custGeom>
                <a:avLst/>
                <a:gdLst>
                  <a:gd name="T0" fmla="*/ 26 w 26"/>
                  <a:gd name="T1" fmla="*/ 15 h 24"/>
                  <a:gd name="T2" fmla="*/ 8 w 26"/>
                  <a:gd name="T3" fmla="*/ 24 h 24"/>
                  <a:gd name="T4" fmla="*/ 0 w 26"/>
                  <a:gd name="T5" fmla="*/ 9 h 24"/>
                  <a:gd name="T6" fmla="*/ 21 w 26"/>
                  <a:gd name="T7" fmla="*/ 0 h 24"/>
                  <a:gd name="T8" fmla="*/ 26 w 26"/>
                  <a:gd name="T9" fmla="*/ 15 h 24"/>
                  <a:gd name="T10" fmla="*/ 0 60000 65536"/>
                  <a:gd name="T11" fmla="*/ 0 60000 65536"/>
                  <a:gd name="T12" fmla="*/ 0 60000 65536"/>
                  <a:gd name="T13" fmla="*/ 0 60000 65536"/>
                  <a:gd name="T14" fmla="*/ 0 60000 65536"/>
                  <a:gd name="T15" fmla="*/ 0 w 26"/>
                  <a:gd name="T16" fmla="*/ 0 h 24"/>
                  <a:gd name="T17" fmla="*/ 26 w 26"/>
                  <a:gd name="T18" fmla="*/ 24 h 24"/>
                </a:gdLst>
                <a:ahLst/>
                <a:cxnLst>
                  <a:cxn ang="T10">
                    <a:pos x="T0" y="T1"/>
                  </a:cxn>
                  <a:cxn ang="T11">
                    <a:pos x="T2" y="T3"/>
                  </a:cxn>
                  <a:cxn ang="T12">
                    <a:pos x="T4" y="T5"/>
                  </a:cxn>
                  <a:cxn ang="T13">
                    <a:pos x="T6" y="T7"/>
                  </a:cxn>
                  <a:cxn ang="T14">
                    <a:pos x="T8" y="T9"/>
                  </a:cxn>
                </a:cxnLst>
                <a:rect l="T15" t="T16" r="T17" b="T18"/>
                <a:pathLst>
                  <a:path w="26" h="24">
                    <a:moveTo>
                      <a:pt x="26" y="15"/>
                    </a:moveTo>
                    <a:lnTo>
                      <a:pt x="8" y="24"/>
                    </a:lnTo>
                    <a:lnTo>
                      <a:pt x="0" y="9"/>
                    </a:lnTo>
                    <a:lnTo>
                      <a:pt x="21" y="0"/>
                    </a:lnTo>
                    <a:lnTo>
                      <a:pt x="26" y="15"/>
                    </a:lnTo>
                    <a:close/>
                  </a:path>
                </a:pathLst>
              </a:custGeom>
              <a:noFill/>
              <a:ln w="9525">
                <a:noFill/>
                <a:round/>
                <a:headEnd/>
                <a:tailEnd/>
              </a:ln>
            </p:spPr>
            <p:txBody>
              <a:bodyPr>
                <a:prstTxWarp prst="textNoShape">
                  <a:avLst/>
                </a:prstTxWarp>
              </a:bodyPr>
              <a:lstStyle/>
              <a:p>
                <a:endParaRPr lang="en-US"/>
              </a:p>
            </p:txBody>
          </p:sp>
          <p:sp>
            <p:nvSpPr>
              <p:cNvPr id="41691" name="Freeform 2268"/>
              <p:cNvSpPr>
                <a:spLocks/>
              </p:cNvSpPr>
              <p:nvPr/>
            </p:nvSpPr>
            <p:spPr bwMode="auto">
              <a:xfrm>
                <a:off x="5007" y="3890"/>
                <a:ext cx="5" cy="4"/>
              </a:xfrm>
              <a:custGeom>
                <a:avLst/>
                <a:gdLst>
                  <a:gd name="T0" fmla="*/ 26 w 26"/>
                  <a:gd name="T1" fmla="*/ 13 h 22"/>
                  <a:gd name="T2" fmla="*/ 5 w 26"/>
                  <a:gd name="T3" fmla="*/ 22 h 22"/>
                  <a:gd name="T4" fmla="*/ 0 w 26"/>
                  <a:gd name="T5" fmla="*/ 8 h 22"/>
                  <a:gd name="T6" fmla="*/ 17 w 26"/>
                  <a:gd name="T7" fmla="*/ 0 h 22"/>
                  <a:gd name="T8" fmla="*/ 26 w 26"/>
                  <a:gd name="T9" fmla="*/ 13 h 22"/>
                  <a:gd name="T10" fmla="*/ 0 60000 65536"/>
                  <a:gd name="T11" fmla="*/ 0 60000 65536"/>
                  <a:gd name="T12" fmla="*/ 0 60000 65536"/>
                  <a:gd name="T13" fmla="*/ 0 60000 65536"/>
                  <a:gd name="T14" fmla="*/ 0 60000 65536"/>
                  <a:gd name="T15" fmla="*/ 0 w 26"/>
                  <a:gd name="T16" fmla="*/ 0 h 22"/>
                  <a:gd name="T17" fmla="*/ 26 w 26"/>
                  <a:gd name="T18" fmla="*/ 22 h 22"/>
                </a:gdLst>
                <a:ahLst/>
                <a:cxnLst>
                  <a:cxn ang="T10">
                    <a:pos x="T0" y="T1"/>
                  </a:cxn>
                  <a:cxn ang="T11">
                    <a:pos x="T2" y="T3"/>
                  </a:cxn>
                  <a:cxn ang="T12">
                    <a:pos x="T4" y="T5"/>
                  </a:cxn>
                  <a:cxn ang="T13">
                    <a:pos x="T6" y="T7"/>
                  </a:cxn>
                  <a:cxn ang="T14">
                    <a:pos x="T8" y="T9"/>
                  </a:cxn>
                </a:cxnLst>
                <a:rect l="T15" t="T16" r="T17" b="T18"/>
                <a:pathLst>
                  <a:path w="26" h="22">
                    <a:moveTo>
                      <a:pt x="26" y="13"/>
                    </a:moveTo>
                    <a:lnTo>
                      <a:pt x="5" y="22"/>
                    </a:lnTo>
                    <a:lnTo>
                      <a:pt x="0" y="8"/>
                    </a:lnTo>
                    <a:lnTo>
                      <a:pt x="17" y="0"/>
                    </a:lnTo>
                    <a:lnTo>
                      <a:pt x="26" y="13"/>
                    </a:lnTo>
                    <a:close/>
                  </a:path>
                </a:pathLst>
              </a:custGeom>
              <a:noFill/>
              <a:ln w="9525">
                <a:noFill/>
                <a:round/>
                <a:headEnd/>
                <a:tailEnd/>
              </a:ln>
            </p:spPr>
            <p:txBody>
              <a:bodyPr>
                <a:prstTxWarp prst="textNoShape">
                  <a:avLst/>
                </a:prstTxWarp>
              </a:bodyPr>
              <a:lstStyle/>
              <a:p>
                <a:endParaRPr lang="en-US"/>
              </a:p>
            </p:txBody>
          </p:sp>
          <p:sp>
            <p:nvSpPr>
              <p:cNvPr id="41692" name="Freeform 2269"/>
              <p:cNvSpPr>
                <a:spLocks/>
              </p:cNvSpPr>
              <p:nvPr/>
            </p:nvSpPr>
            <p:spPr bwMode="auto">
              <a:xfrm>
                <a:off x="5005" y="3886"/>
                <a:ext cx="5" cy="5"/>
              </a:xfrm>
              <a:custGeom>
                <a:avLst/>
                <a:gdLst>
                  <a:gd name="T0" fmla="*/ 26 w 26"/>
                  <a:gd name="T1" fmla="*/ 17 h 25"/>
                  <a:gd name="T2" fmla="*/ 9 w 26"/>
                  <a:gd name="T3" fmla="*/ 25 h 25"/>
                  <a:gd name="T4" fmla="*/ 0 w 26"/>
                  <a:gd name="T5" fmla="*/ 11 h 25"/>
                  <a:gd name="T6" fmla="*/ 17 w 26"/>
                  <a:gd name="T7" fmla="*/ 0 h 25"/>
                  <a:gd name="T8" fmla="*/ 26 w 26"/>
                  <a:gd name="T9" fmla="*/ 17 h 25"/>
                  <a:gd name="T10" fmla="*/ 0 60000 65536"/>
                  <a:gd name="T11" fmla="*/ 0 60000 65536"/>
                  <a:gd name="T12" fmla="*/ 0 60000 65536"/>
                  <a:gd name="T13" fmla="*/ 0 60000 65536"/>
                  <a:gd name="T14" fmla="*/ 0 60000 65536"/>
                  <a:gd name="T15" fmla="*/ 0 w 26"/>
                  <a:gd name="T16" fmla="*/ 0 h 25"/>
                  <a:gd name="T17" fmla="*/ 26 w 26"/>
                  <a:gd name="T18" fmla="*/ 25 h 25"/>
                </a:gdLst>
                <a:ahLst/>
                <a:cxnLst>
                  <a:cxn ang="T10">
                    <a:pos x="T0" y="T1"/>
                  </a:cxn>
                  <a:cxn ang="T11">
                    <a:pos x="T2" y="T3"/>
                  </a:cxn>
                  <a:cxn ang="T12">
                    <a:pos x="T4" y="T5"/>
                  </a:cxn>
                  <a:cxn ang="T13">
                    <a:pos x="T6" y="T7"/>
                  </a:cxn>
                  <a:cxn ang="T14">
                    <a:pos x="T8" y="T9"/>
                  </a:cxn>
                </a:cxnLst>
                <a:rect l="T15" t="T16" r="T17" b="T18"/>
                <a:pathLst>
                  <a:path w="26" h="25">
                    <a:moveTo>
                      <a:pt x="26" y="17"/>
                    </a:moveTo>
                    <a:lnTo>
                      <a:pt x="9" y="25"/>
                    </a:lnTo>
                    <a:lnTo>
                      <a:pt x="0" y="11"/>
                    </a:lnTo>
                    <a:lnTo>
                      <a:pt x="17" y="0"/>
                    </a:lnTo>
                    <a:lnTo>
                      <a:pt x="26" y="17"/>
                    </a:lnTo>
                    <a:close/>
                  </a:path>
                </a:pathLst>
              </a:custGeom>
              <a:noFill/>
              <a:ln w="9525">
                <a:noFill/>
                <a:round/>
                <a:headEnd/>
                <a:tailEnd/>
              </a:ln>
            </p:spPr>
            <p:txBody>
              <a:bodyPr>
                <a:prstTxWarp prst="textNoShape">
                  <a:avLst/>
                </a:prstTxWarp>
              </a:bodyPr>
              <a:lstStyle/>
              <a:p>
                <a:endParaRPr lang="en-US"/>
              </a:p>
            </p:txBody>
          </p:sp>
          <p:sp>
            <p:nvSpPr>
              <p:cNvPr id="41693" name="Freeform 2270"/>
              <p:cNvSpPr>
                <a:spLocks/>
              </p:cNvSpPr>
              <p:nvPr/>
            </p:nvSpPr>
            <p:spPr bwMode="auto">
              <a:xfrm>
                <a:off x="5002" y="3883"/>
                <a:ext cx="6" cy="5"/>
              </a:xfrm>
              <a:custGeom>
                <a:avLst/>
                <a:gdLst>
                  <a:gd name="T0" fmla="*/ 29 w 29"/>
                  <a:gd name="T1" fmla="*/ 18 h 29"/>
                  <a:gd name="T2" fmla="*/ 12 w 29"/>
                  <a:gd name="T3" fmla="*/ 29 h 29"/>
                  <a:gd name="T4" fmla="*/ 0 w 29"/>
                  <a:gd name="T5" fmla="*/ 9 h 29"/>
                  <a:gd name="T6" fmla="*/ 17 w 29"/>
                  <a:gd name="T7" fmla="*/ 0 h 29"/>
                  <a:gd name="T8" fmla="*/ 29 w 29"/>
                  <a:gd name="T9" fmla="*/ 18 h 29"/>
                  <a:gd name="T10" fmla="*/ 0 60000 65536"/>
                  <a:gd name="T11" fmla="*/ 0 60000 65536"/>
                  <a:gd name="T12" fmla="*/ 0 60000 65536"/>
                  <a:gd name="T13" fmla="*/ 0 60000 65536"/>
                  <a:gd name="T14" fmla="*/ 0 60000 65536"/>
                  <a:gd name="T15" fmla="*/ 0 w 29"/>
                  <a:gd name="T16" fmla="*/ 0 h 29"/>
                  <a:gd name="T17" fmla="*/ 29 w 29"/>
                  <a:gd name="T18" fmla="*/ 29 h 29"/>
                </a:gdLst>
                <a:ahLst/>
                <a:cxnLst>
                  <a:cxn ang="T10">
                    <a:pos x="T0" y="T1"/>
                  </a:cxn>
                  <a:cxn ang="T11">
                    <a:pos x="T2" y="T3"/>
                  </a:cxn>
                  <a:cxn ang="T12">
                    <a:pos x="T4" y="T5"/>
                  </a:cxn>
                  <a:cxn ang="T13">
                    <a:pos x="T6" y="T7"/>
                  </a:cxn>
                  <a:cxn ang="T14">
                    <a:pos x="T8" y="T9"/>
                  </a:cxn>
                </a:cxnLst>
                <a:rect l="T15" t="T16" r="T17" b="T18"/>
                <a:pathLst>
                  <a:path w="29" h="29">
                    <a:moveTo>
                      <a:pt x="29" y="18"/>
                    </a:moveTo>
                    <a:lnTo>
                      <a:pt x="12" y="29"/>
                    </a:lnTo>
                    <a:lnTo>
                      <a:pt x="0" y="9"/>
                    </a:lnTo>
                    <a:lnTo>
                      <a:pt x="17" y="0"/>
                    </a:lnTo>
                    <a:lnTo>
                      <a:pt x="29" y="18"/>
                    </a:lnTo>
                    <a:close/>
                  </a:path>
                </a:pathLst>
              </a:custGeom>
              <a:noFill/>
              <a:ln w="9525">
                <a:noFill/>
                <a:round/>
                <a:headEnd/>
                <a:tailEnd/>
              </a:ln>
            </p:spPr>
            <p:txBody>
              <a:bodyPr>
                <a:prstTxWarp prst="textNoShape">
                  <a:avLst/>
                </a:prstTxWarp>
              </a:bodyPr>
              <a:lstStyle/>
              <a:p>
                <a:endParaRPr lang="en-US"/>
              </a:p>
            </p:txBody>
          </p:sp>
          <p:sp>
            <p:nvSpPr>
              <p:cNvPr id="41694" name="Freeform 2271"/>
              <p:cNvSpPr>
                <a:spLocks/>
              </p:cNvSpPr>
              <p:nvPr/>
            </p:nvSpPr>
            <p:spPr bwMode="auto">
              <a:xfrm>
                <a:off x="5000" y="3879"/>
                <a:ext cx="6" cy="5"/>
              </a:xfrm>
              <a:custGeom>
                <a:avLst/>
                <a:gdLst>
                  <a:gd name="T0" fmla="*/ 28 w 28"/>
                  <a:gd name="T1" fmla="*/ 20 h 29"/>
                  <a:gd name="T2" fmla="*/ 11 w 28"/>
                  <a:gd name="T3" fmla="*/ 29 h 29"/>
                  <a:gd name="T4" fmla="*/ 0 w 28"/>
                  <a:gd name="T5" fmla="*/ 12 h 29"/>
                  <a:gd name="T6" fmla="*/ 17 w 28"/>
                  <a:gd name="T7" fmla="*/ 0 h 29"/>
                  <a:gd name="T8" fmla="*/ 28 w 28"/>
                  <a:gd name="T9" fmla="*/ 20 h 29"/>
                  <a:gd name="T10" fmla="*/ 0 60000 65536"/>
                  <a:gd name="T11" fmla="*/ 0 60000 65536"/>
                  <a:gd name="T12" fmla="*/ 0 60000 65536"/>
                  <a:gd name="T13" fmla="*/ 0 60000 65536"/>
                  <a:gd name="T14" fmla="*/ 0 60000 65536"/>
                  <a:gd name="T15" fmla="*/ 0 w 28"/>
                  <a:gd name="T16" fmla="*/ 0 h 29"/>
                  <a:gd name="T17" fmla="*/ 28 w 28"/>
                  <a:gd name="T18" fmla="*/ 29 h 29"/>
                </a:gdLst>
                <a:ahLst/>
                <a:cxnLst>
                  <a:cxn ang="T10">
                    <a:pos x="T0" y="T1"/>
                  </a:cxn>
                  <a:cxn ang="T11">
                    <a:pos x="T2" y="T3"/>
                  </a:cxn>
                  <a:cxn ang="T12">
                    <a:pos x="T4" y="T5"/>
                  </a:cxn>
                  <a:cxn ang="T13">
                    <a:pos x="T6" y="T7"/>
                  </a:cxn>
                  <a:cxn ang="T14">
                    <a:pos x="T8" y="T9"/>
                  </a:cxn>
                </a:cxnLst>
                <a:rect l="T15" t="T16" r="T17" b="T18"/>
                <a:pathLst>
                  <a:path w="28" h="29">
                    <a:moveTo>
                      <a:pt x="28" y="20"/>
                    </a:moveTo>
                    <a:lnTo>
                      <a:pt x="11" y="29"/>
                    </a:lnTo>
                    <a:lnTo>
                      <a:pt x="0" y="12"/>
                    </a:lnTo>
                    <a:lnTo>
                      <a:pt x="17" y="0"/>
                    </a:lnTo>
                    <a:lnTo>
                      <a:pt x="28" y="20"/>
                    </a:lnTo>
                    <a:close/>
                  </a:path>
                </a:pathLst>
              </a:custGeom>
              <a:noFill/>
              <a:ln w="9525">
                <a:noFill/>
                <a:round/>
                <a:headEnd/>
                <a:tailEnd/>
              </a:ln>
            </p:spPr>
            <p:txBody>
              <a:bodyPr>
                <a:prstTxWarp prst="textNoShape">
                  <a:avLst/>
                </a:prstTxWarp>
              </a:bodyPr>
              <a:lstStyle/>
              <a:p>
                <a:endParaRPr lang="en-US"/>
              </a:p>
            </p:txBody>
          </p:sp>
          <p:sp>
            <p:nvSpPr>
              <p:cNvPr id="41695" name="Freeform 2272"/>
              <p:cNvSpPr>
                <a:spLocks/>
              </p:cNvSpPr>
              <p:nvPr/>
            </p:nvSpPr>
            <p:spPr bwMode="auto">
              <a:xfrm>
                <a:off x="4995" y="3870"/>
                <a:ext cx="9" cy="11"/>
              </a:xfrm>
              <a:custGeom>
                <a:avLst/>
                <a:gdLst>
                  <a:gd name="T0" fmla="*/ 43 w 43"/>
                  <a:gd name="T1" fmla="*/ 44 h 56"/>
                  <a:gd name="T2" fmla="*/ 26 w 43"/>
                  <a:gd name="T3" fmla="*/ 56 h 56"/>
                  <a:gd name="T4" fmla="*/ 0 w 43"/>
                  <a:gd name="T5" fmla="*/ 13 h 56"/>
                  <a:gd name="T6" fmla="*/ 15 w 43"/>
                  <a:gd name="T7" fmla="*/ 0 h 56"/>
                  <a:gd name="T8" fmla="*/ 43 w 43"/>
                  <a:gd name="T9" fmla="*/ 44 h 56"/>
                  <a:gd name="T10" fmla="*/ 0 60000 65536"/>
                  <a:gd name="T11" fmla="*/ 0 60000 65536"/>
                  <a:gd name="T12" fmla="*/ 0 60000 65536"/>
                  <a:gd name="T13" fmla="*/ 0 60000 65536"/>
                  <a:gd name="T14" fmla="*/ 0 60000 65536"/>
                  <a:gd name="T15" fmla="*/ 0 w 43"/>
                  <a:gd name="T16" fmla="*/ 0 h 56"/>
                  <a:gd name="T17" fmla="*/ 43 w 43"/>
                  <a:gd name="T18" fmla="*/ 56 h 56"/>
                </a:gdLst>
                <a:ahLst/>
                <a:cxnLst>
                  <a:cxn ang="T10">
                    <a:pos x="T0" y="T1"/>
                  </a:cxn>
                  <a:cxn ang="T11">
                    <a:pos x="T2" y="T3"/>
                  </a:cxn>
                  <a:cxn ang="T12">
                    <a:pos x="T4" y="T5"/>
                  </a:cxn>
                  <a:cxn ang="T13">
                    <a:pos x="T6" y="T7"/>
                  </a:cxn>
                  <a:cxn ang="T14">
                    <a:pos x="T8" y="T9"/>
                  </a:cxn>
                </a:cxnLst>
                <a:rect l="T15" t="T16" r="T17" b="T18"/>
                <a:pathLst>
                  <a:path w="43" h="56">
                    <a:moveTo>
                      <a:pt x="43" y="44"/>
                    </a:moveTo>
                    <a:lnTo>
                      <a:pt x="26" y="56"/>
                    </a:lnTo>
                    <a:lnTo>
                      <a:pt x="0" y="13"/>
                    </a:lnTo>
                    <a:lnTo>
                      <a:pt x="15" y="0"/>
                    </a:lnTo>
                    <a:lnTo>
                      <a:pt x="43" y="44"/>
                    </a:lnTo>
                    <a:close/>
                  </a:path>
                </a:pathLst>
              </a:custGeom>
              <a:noFill/>
              <a:ln w="9525">
                <a:noFill/>
                <a:round/>
                <a:headEnd/>
                <a:tailEnd/>
              </a:ln>
            </p:spPr>
            <p:txBody>
              <a:bodyPr>
                <a:prstTxWarp prst="textNoShape">
                  <a:avLst/>
                </a:prstTxWarp>
              </a:bodyPr>
              <a:lstStyle/>
              <a:p>
                <a:endParaRPr lang="en-US"/>
              </a:p>
            </p:txBody>
          </p:sp>
          <p:sp>
            <p:nvSpPr>
              <p:cNvPr id="41696" name="Freeform 2273"/>
              <p:cNvSpPr>
                <a:spLocks/>
              </p:cNvSpPr>
              <p:nvPr/>
            </p:nvSpPr>
            <p:spPr bwMode="auto">
              <a:xfrm>
                <a:off x="4988" y="3860"/>
                <a:ext cx="10" cy="12"/>
              </a:xfrm>
              <a:custGeom>
                <a:avLst/>
                <a:gdLst>
                  <a:gd name="T0" fmla="*/ 50 w 50"/>
                  <a:gd name="T1" fmla="*/ 49 h 62"/>
                  <a:gd name="T2" fmla="*/ 35 w 50"/>
                  <a:gd name="T3" fmla="*/ 62 h 62"/>
                  <a:gd name="T4" fmla="*/ 0 w 50"/>
                  <a:gd name="T5" fmla="*/ 12 h 62"/>
                  <a:gd name="T6" fmla="*/ 18 w 50"/>
                  <a:gd name="T7" fmla="*/ 0 h 62"/>
                  <a:gd name="T8" fmla="*/ 50 w 50"/>
                  <a:gd name="T9" fmla="*/ 49 h 62"/>
                  <a:gd name="T10" fmla="*/ 0 60000 65536"/>
                  <a:gd name="T11" fmla="*/ 0 60000 65536"/>
                  <a:gd name="T12" fmla="*/ 0 60000 65536"/>
                  <a:gd name="T13" fmla="*/ 0 60000 65536"/>
                  <a:gd name="T14" fmla="*/ 0 60000 65536"/>
                  <a:gd name="T15" fmla="*/ 0 w 50"/>
                  <a:gd name="T16" fmla="*/ 0 h 62"/>
                  <a:gd name="T17" fmla="*/ 50 w 50"/>
                  <a:gd name="T18" fmla="*/ 62 h 62"/>
                </a:gdLst>
                <a:ahLst/>
                <a:cxnLst>
                  <a:cxn ang="T10">
                    <a:pos x="T0" y="T1"/>
                  </a:cxn>
                  <a:cxn ang="T11">
                    <a:pos x="T2" y="T3"/>
                  </a:cxn>
                  <a:cxn ang="T12">
                    <a:pos x="T4" y="T5"/>
                  </a:cxn>
                  <a:cxn ang="T13">
                    <a:pos x="T6" y="T7"/>
                  </a:cxn>
                  <a:cxn ang="T14">
                    <a:pos x="T8" y="T9"/>
                  </a:cxn>
                </a:cxnLst>
                <a:rect l="T15" t="T16" r="T17" b="T18"/>
                <a:pathLst>
                  <a:path w="50" h="62">
                    <a:moveTo>
                      <a:pt x="50" y="49"/>
                    </a:moveTo>
                    <a:lnTo>
                      <a:pt x="35" y="62"/>
                    </a:lnTo>
                    <a:lnTo>
                      <a:pt x="0" y="12"/>
                    </a:lnTo>
                    <a:lnTo>
                      <a:pt x="18" y="0"/>
                    </a:lnTo>
                    <a:lnTo>
                      <a:pt x="50" y="49"/>
                    </a:lnTo>
                    <a:close/>
                  </a:path>
                </a:pathLst>
              </a:custGeom>
              <a:noFill/>
              <a:ln w="9525">
                <a:noFill/>
                <a:round/>
                <a:headEnd/>
                <a:tailEnd/>
              </a:ln>
            </p:spPr>
            <p:txBody>
              <a:bodyPr>
                <a:prstTxWarp prst="textNoShape">
                  <a:avLst/>
                </a:prstTxWarp>
              </a:bodyPr>
              <a:lstStyle/>
              <a:p>
                <a:endParaRPr lang="en-US"/>
              </a:p>
            </p:txBody>
          </p:sp>
          <p:sp>
            <p:nvSpPr>
              <p:cNvPr id="41697" name="Freeform 2274"/>
              <p:cNvSpPr>
                <a:spLocks/>
              </p:cNvSpPr>
              <p:nvPr/>
            </p:nvSpPr>
            <p:spPr bwMode="auto">
              <a:xfrm>
                <a:off x="4980" y="3850"/>
                <a:ext cx="12" cy="12"/>
              </a:xfrm>
              <a:custGeom>
                <a:avLst/>
                <a:gdLst>
                  <a:gd name="T0" fmla="*/ 56 w 56"/>
                  <a:gd name="T1" fmla="*/ 51 h 63"/>
                  <a:gd name="T2" fmla="*/ 38 w 56"/>
                  <a:gd name="T3" fmla="*/ 63 h 63"/>
                  <a:gd name="T4" fmla="*/ 0 w 56"/>
                  <a:gd name="T5" fmla="*/ 12 h 63"/>
                  <a:gd name="T6" fmla="*/ 18 w 56"/>
                  <a:gd name="T7" fmla="*/ 0 h 63"/>
                  <a:gd name="T8" fmla="*/ 56 w 56"/>
                  <a:gd name="T9" fmla="*/ 51 h 63"/>
                  <a:gd name="T10" fmla="*/ 0 60000 65536"/>
                  <a:gd name="T11" fmla="*/ 0 60000 65536"/>
                  <a:gd name="T12" fmla="*/ 0 60000 65536"/>
                  <a:gd name="T13" fmla="*/ 0 60000 65536"/>
                  <a:gd name="T14" fmla="*/ 0 60000 65536"/>
                  <a:gd name="T15" fmla="*/ 0 w 56"/>
                  <a:gd name="T16" fmla="*/ 0 h 63"/>
                  <a:gd name="T17" fmla="*/ 56 w 56"/>
                  <a:gd name="T18" fmla="*/ 63 h 63"/>
                </a:gdLst>
                <a:ahLst/>
                <a:cxnLst>
                  <a:cxn ang="T10">
                    <a:pos x="T0" y="T1"/>
                  </a:cxn>
                  <a:cxn ang="T11">
                    <a:pos x="T2" y="T3"/>
                  </a:cxn>
                  <a:cxn ang="T12">
                    <a:pos x="T4" y="T5"/>
                  </a:cxn>
                  <a:cxn ang="T13">
                    <a:pos x="T6" y="T7"/>
                  </a:cxn>
                  <a:cxn ang="T14">
                    <a:pos x="T8" y="T9"/>
                  </a:cxn>
                </a:cxnLst>
                <a:rect l="T15" t="T16" r="T17" b="T18"/>
                <a:pathLst>
                  <a:path w="56" h="63">
                    <a:moveTo>
                      <a:pt x="56" y="51"/>
                    </a:moveTo>
                    <a:lnTo>
                      <a:pt x="38" y="63"/>
                    </a:lnTo>
                    <a:lnTo>
                      <a:pt x="0" y="12"/>
                    </a:lnTo>
                    <a:lnTo>
                      <a:pt x="18" y="0"/>
                    </a:lnTo>
                    <a:lnTo>
                      <a:pt x="56" y="51"/>
                    </a:lnTo>
                    <a:close/>
                  </a:path>
                </a:pathLst>
              </a:custGeom>
              <a:noFill/>
              <a:ln w="9525">
                <a:noFill/>
                <a:round/>
                <a:headEnd/>
                <a:tailEnd/>
              </a:ln>
            </p:spPr>
            <p:txBody>
              <a:bodyPr>
                <a:prstTxWarp prst="textNoShape">
                  <a:avLst/>
                </a:prstTxWarp>
              </a:bodyPr>
              <a:lstStyle/>
              <a:p>
                <a:endParaRPr lang="en-US"/>
              </a:p>
            </p:txBody>
          </p:sp>
          <p:sp>
            <p:nvSpPr>
              <p:cNvPr id="41698" name="Freeform 2275"/>
              <p:cNvSpPr>
                <a:spLocks/>
              </p:cNvSpPr>
              <p:nvPr/>
            </p:nvSpPr>
            <p:spPr bwMode="auto">
              <a:xfrm>
                <a:off x="4973" y="3839"/>
                <a:ext cx="11" cy="13"/>
              </a:xfrm>
              <a:custGeom>
                <a:avLst/>
                <a:gdLst>
                  <a:gd name="T0" fmla="*/ 57 w 57"/>
                  <a:gd name="T1" fmla="*/ 55 h 67"/>
                  <a:gd name="T2" fmla="*/ 39 w 57"/>
                  <a:gd name="T3" fmla="*/ 67 h 67"/>
                  <a:gd name="T4" fmla="*/ 0 w 57"/>
                  <a:gd name="T5" fmla="*/ 11 h 67"/>
                  <a:gd name="T6" fmla="*/ 14 w 57"/>
                  <a:gd name="T7" fmla="*/ 0 h 67"/>
                  <a:gd name="T8" fmla="*/ 57 w 57"/>
                  <a:gd name="T9" fmla="*/ 55 h 67"/>
                  <a:gd name="T10" fmla="*/ 0 60000 65536"/>
                  <a:gd name="T11" fmla="*/ 0 60000 65536"/>
                  <a:gd name="T12" fmla="*/ 0 60000 65536"/>
                  <a:gd name="T13" fmla="*/ 0 60000 65536"/>
                  <a:gd name="T14" fmla="*/ 0 60000 65536"/>
                  <a:gd name="T15" fmla="*/ 0 w 57"/>
                  <a:gd name="T16" fmla="*/ 0 h 67"/>
                  <a:gd name="T17" fmla="*/ 57 w 57"/>
                  <a:gd name="T18" fmla="*/ 67 h 67"/>
                </a:gdLst>
                <a:ahLst/>
                <a:cxnLst>
                  <a:cxn ang="T10">
                    <a:pos x="T0" y="T1"/>
                  </a:cxn>
                  <a:cxn ang="T11">
                    <a:pos x="T2" y="T3"/>
                  </a:cxn>
                  <a:cxn ang="T12">
                    <a:pos x="T4" y="T5"/>
                  </a:cxn>
                  <a:cxn ang="T13">
                    <a:pos x="T6" y="T7"/>
                  </a:cxn>
                  <a:cxn ang="T14">
                    <a:pos x="T8" y="T9"/>
                  </a:cxn>
                </a:cxnLst>
                <a:rect l="T15" t="T16" r="T17" b="T18"/>
                <a:pathLst>
                  <a:path w="57" h="67">
                    <a:moveTo>
                      <a:pt x="57" y="55"/>
                    </a:moveTo>
                    <a:lnTo>
                      <a:pt x="39" y="67"/>
                    </a:lnTo>
                    <a:lnTo>
                      <a:pt x="0" y="11"/>
                    </a:lnTo>
                    <a:lnTo>
                      <a:pt x="14" y="0"/>
                    </a:lnTo>
                    <a:lnTo>
                      <a:pt x="57" y="55"/>
                    </a:lnTo>
                    <a:close/>
                  </a:path>
                </a:pathLst>
              </a:custGeom>
              <a:noFill/>
              <a:ln w="9525">
                <a:noFill/>
                <a:round/>
                <a:headEnd/>
                <a:tailEnd/>
              </a:ln>
            </p:spPr>
            <p:txBody>
              <a:bodyPr>
                <a:prstTxWarp prst="textNoShape">
                  <a:avLst/>
                </a:prstTxWarp>
              </a:bodyPr>
              <a:lstStyle/>
              <a:p>
                <a:endParaRPr lang="en-US"/>
              </a:p>
            </p:txBody>
          </p:sp>
          <p:sp>
            <p:nvSpPr>
              <p:cNvPr id="41699" name="Freeform 2276"/>
              <p:cNvSpPr>
                <a:spLocks/>
              </p:cNvSpPr>
              <p:nvPr/>
            </p:nvSpPr>
            <p:spPr bwMode="auto">
              <a:xfrm>
                <a:off x="4963" y="3827"/>
                <a:ext cx="12" cy="14"/>
              </a:xfrm>
              <a:custGeom>
                <a:avLst/>
                <a:gdLst>
                  <a:gd name="T0" fmla="*/ 63 w 63"/>
                  <a:gd name="T1" fmla="*/ 58 h 69"/>
                  <a:gd name="T2" fmla="*/ 49 w 63"/>
                  <a:gd name="T3" fmla="*/ 69 h 69"/>
                  <a:gd name="T4" fmla="*/ 0 w 63"/>
                  <a:gd name="T5" fmla="*/ 15 h 69"/>
                  <a:gd name="T6" fmla="*/ 13 w 63"/>
                  <a:gd name="T7" fmla="*/ 0 h 69"/>
                  <a:gd name="T8" fmla="*/ 63 w 63"/>
                  <a:gd name="T9" fmla="*/ 58 h 69"/>
                  <a:gd name="T10" fmla="*/ 0 60000 65536"/>
                  <a:gd name="T11" fmla="*/ 0 60000 65536"/>
                  <a:gd name="T12" fmla="*/ 0 60000 65536"/>
                  <a:gd name="T13" fmla="*/ 0 60000 65536"/>
                  <a:gd name="T14" fmla="*/ 0 60000 65536"/>
                  <a:gd name="T15" fmla="*/ 0 w 63"/>
                  <a:gd name="T16" fmla="*/ 0 h 69"/>
                  <a:gd name="T17" fmla="*/ 63 w 63"/>
                  <a:gd name="T18" fmla="*/ 69 h 69"/>
                </a:gdLst>
                <a:ahLst/>
                <a:cxnLst>
                  <a:cxn ang="T10">
                    <a:pos x="T0" y="T1"/>
                  </a:cxn>
                  <a:cxn ang="T11">
                    <a:pos x="T2" y="T3"/>
                  </a:cxn>
                  <a:cxn ang="T12">
                    <a:pos x="T4" y="T5"/>
                  </a:cxn>
                  <a:cxn ang="T13">
                    <a:pos x="T6" y="T7"/>
                  </a:cxn>
                  <a:cxn ang="T14">
                    <a:pos x="T8" y="T9"/>
                  </a:cxn>
                </a:cxnLst>
                <a:rect l="T15" t="T16" r="T17" b="T18"/>
                <a:pathLst>
                  <a:path w="63" h="69">
                    <a:moveTo>
                      <a:pt x="63" y="58"/>
                    </a:moveTo>
                    <a:lnTo>
                      <a:pt x="49" y="69"/>
                    </a:lnTo>
                    <a:lnTo>
                      <a:pt x="0" y="15"/>
                    </a:lnTo>
                    <a:lnTo>
                      <a:pt x="13" y="0"/>
                    </a:lnTo>
                    <a:lnTo>
                      <a:pt x="63" y="58"/>
                    </a:lnTo>
                    <a:close/>
                  </a:path>
                </a:pathLst>
              </a:custGeom>
              <a:noFill/>
              <a:ln w="9525">
                <a:noFill/>
                <a:round/>
                <a:headEnd/>
                <a:tailEnd/>
              </a:ln>
            </p:spPr>
            <p:txBody>
              <a:bodyPr>
                <a:prstTxWarp prst="textNoShape">
                  <a:avLst/>
                </a:prstTxWarp>
              </a:bodyPr>
              <a:lstStyle/>
              <a:p>
                <a:endParaRPr lang="en-US"/>
              </a:p>
            </p:txBody>
          </p:sp>
          <p:sp>
            <p:nvSpPr>
              <p:cNvPr id="41700" name="Freeform 2277"/>
              <p:cNvSpPr>
                <a:spLocks/>
              </p:cNvSpPr>
              <p:nvPr/>
            </p:nvSpPr>
            <p:spPr bwMode="auto">
              <a:xfrm>
                <a:off x="4952" y="3816"/>
                <a:ext cx="13" cy="14"/>
              </a:xfrm>
              <a:custGeom>
                <a:avLst/>
                <a:gdLst>
                  <a:gd name="T0" fmla="*/ 69 w 69"/>
                  <a:gd name="T1" fmla="*/ 57 h 72"/>
                  <a:gd name="T2" fmla="*/ 56 w 69"/>
                  <a:gd name="T3" fmla="*/ 72 h 72"/>
                  <a:gd name="T4" fmla="*/ 0 w 69"/>
                  <a:gd name="T5" fmla="*/ 14 h 72"/>
                  <a:gd name="T6" fmla="*/ 15 w 69"/>
                  <a:gd name="T7" fmla="*/ 0 h 72"/>
                  <a:gd name="T8" fmla="*/ 69 w 69"/>
                  <a:gd name="T9" fmla="*/ 57 h 72"/>
                  <a:gd name="T10" fmla="*/ 0 60000 65536"/>
                  <a:gd name="T11" fmla="*/ 0 60000 65536"/>
                  <a:gd name="T12" fmla="*/ 0 60000 65536"/>
                  <a:gd name="T13" fmla="*/ 0 60000 65536"/>
                  <a:gd name="T14" fmla="*/ 0 60000 65536"/>
                  <a:gd name="T15" fmla="*/ 0 w 69"/>
                  <a:gd name="T16" fmla="*/ 0 h 72"/>
                  <a:gd name="T17" fmla="*/ 69 w 69"/>
                  <a:gd name="T18" fmla="*/ 72 h 72"/>
                </a:gdLst>
                <a:ahLst/>
                <a:cxnLst>
                  <a:cxn ang="T10">
                    <a:pos x="T0" y="T1"/>
                  </a:cxn>
                  <a:cxn ang="T11">
                    <a:pos x="T2" y="T3"/>
                  </a:cxn>
                  <a:cxn ang="T12">
                    <a:pos x="T4" y="T5"/>
                  </a:cxn>
                  <a:cxn ang="T13">
                    <a:pos x="T6" y="T7"/>
                  </a:cxn>
                  <a:cxn ang="T14">
                    <a:pos x="T8" y="T9"/>
                  </a:cxn>
                </a:cxnLst>
                <a:rect l="T15" t="T16" r="T17" b="T18"/>
                <a:pathLst>
                  <a:path w="69" h="72">
                    <a:moveTo>
                      <a:pt x="69" y="57"/>
                    </a:moveTo>
                    <a:lnTo>
                      <a:pt x="56" y="72"/>
                    </a:lnTo>
                    <a:lnTo>
                      <a:pt x="0" y="14"/>
                    </a:lnTo>
                    <a:lnTo>
                      <a:pt x="15" y="0"/>
                    </a:lnTo>
                    <a:lnTo>
                      <a:pt x="69" y="57"/>
                    </a:lnTo>
                    <a:close/>
                  </a:path>
                </a:pathLst>
              </a:custGeom>
              <a:noFill/>
              <a:ln w="9525">
                <a:noFill/>
                <a:round/>
                <a:headEnd/>
                <a:tailEnd/>
              </a:ln>
            </p:spPr>
            <p:txBody>
              <a:bodyPr>
                <a:prstTxWarp prst="textNoShape">
                  <a:avLst/>
                </a:prstTxWarp>
              </a:bodyPr>
              <a:lstStyle/>
              <a:p>
                <a:endParaRPr lang="en-US"/>
              </a:p>
            </p:txBody>
          </p:sp>
          <p:sp>
            <p:nvSpPr>
              <p:cNvPr id="41701" name="Freeform 2278"/>
              <p:cNvSpPr>
                <a:spLocks/>
              </p:cNvSpPr>
              <p:nvPr/>
            </p:nvSpPr>
            <p:spPr bwMode="auto">
              <a:xfrm>
                <a:off x="4940" y="3804"/>
                <a:ext cx="15" cy="15"/>
              </a:xfrm>
              <a:custGeom>
                <a:avLst/>
                <a:gdLst>
                  <a:gd name="T0" fmla="*/ 71 w 71"/>
                  <a:gd name="T1" fmla="*/ 58 h 72"/>
                  <a:gd name="T2" fmla="*/ 56 w 71"/>
                  <a:gd name="T3" fmla="*/ 72 h 72"/>
                  <a:gd name="T4" fmla="*/ 0 w 71"/>
                  <a:gd name="T5" fmla="*/ 15 h 72"/>
                  <a:gd name="T6" fmla="*/ 13 w 71"/>
                  <a:gd name="T7" fmla="*/ 0 h 72"/>
                  <a:gd name="T8" fmla="*/ 71 w 71"/>
                  <a:gd name="T9" fmla="*/ 58 h 72"/>
                  <a:gd name="T10" fmla="*/ 0 60000 65536"/>
                  <a:gd name="T11" fmla="*/ 0 60000 65536"/>
                  <a:gd name="T12" fmla="*/ 0 60000 65536"/>
                  <a:gd name="T13" fmla="*/ 0 60000 65536"/>
                  <a:gd name="T14" fmla="*/ 0 60000 65536"/>
                  <a:gd name="T15" fmla="*/ 0 w 71"/>
                  <a:gd name="T16" fmla="*/ 0 h 72"/>
                  <a:gd name="T17" fmla="*/ 71 w 71"/>
                  <a:gd name="T18" fmla="*/ 72 h 72"/>
                </a:gdLst>
                <a:ahLst/>
                <a:cxnLst>
                  <a:cxn ang="T10">
                    <a:pos x="T0" y="T1"/>
                  </a:cxn>
                  <a:cxn ang="T11">
                    <a:pos x="T2" y="T3"/>
                  </a:cxn>
                  <a:cxn ang="T12">
                    <a:pos x="T4" y="T5"/>
                  </a:cxn>
                  <a:cxn ang="T13">
                    <a:pos x="T6" y="T7"/>
                  </a:cxn>
                  <a:cxn ang="T14">
                    <a:pos x="T8" y="T9"/>
                  </a:cxn>
                </a:cxnLst>
                <a:rect l="T15" t="T16" r="T17" b="T18"/>
                <a:pathLst>
                  <a:path w="71" h="72">
                    <a:moveTo>
                      <a:pt x="71" y="58"/>
                    </a:moveTo>
                    <a:lnTo>
                      <a:pt x="56" y="72"/>
                    </a:lnTo>
                    <a:lnTo>
                      <a:pt x="0" y="15"/>
                    </a:lnTo>
                    <a:lnTo>
                      <a:pt x="13" y="0"/>
                    </a:lnTo>
                    <a:lnTo>
                      <a:pt x="71" y="58"/>
                    </a:lnTo>
                    <a:close/>
                  </a:path>
                </a:pathLst>
              </a:custGeom>
              <a:noFill/>
              <a:ln w="9525">
                <a:noFill/>
                <a:round/>
                <a:headEnd/>
                <a:tailEnd/>
              </a:ln>
            </p:spPr>
            <p:txBody>
              <a:bodyPr>
                <a:prstTxWarp prst="textNoShape">
                  <a:avLst/>
                </a:prstTxWarp>
              </a:bodyPr>
              <a:lstStyle/>
              <a:p>
                <a:endParaRPr lang="en-US"/>
              </a:p>
            </p:txBody>
          </p:sp>
          <p:sp>
            <p:nvSpPr>
              <p:cNvPr id="41702" name="Freeform 2279"/>
              <p:cNvSpPr>
                <a:spLocks/>
              </p:cNvSpPr>
              <p:nvPr/>
            </p:nvSpPr>
            <p:spPr bwMode="auto">
              <a:xfrm>
                <a:off x="4928" y="3793"/>
                <a:ext cx="15" cy="14"/>
              </a:xfrm>
              <a:custGeom>
                <a:avLst/>
                <a:gdLst>
                  <a:gd name="T0" fmla="*/ 77 w 77"/>
                  <a:gd name="T1" fmla="*/ 54 h 69"/>
                  <a:gd name="T2" fmla="*/ 64 w 77"/>
                  <a:gd name="T3" fmla="*/ 69 h 69"/>
                  <a:gd name="T4" fmla="*/ 0 w 77"/>
                  <a:gd name="T5" fmla="*/ 14 h 69"/>
                  <a:gd name="T6" fmla="*/ 11 w 77"/>
                  <a:gd name="T7" fmla="*/ 0 h 69"/>
                  <a:gd name="T8" fmla="*/ 77 w 77"/>
                  <a:gd name="T9" fmla="*/ 54 h 69"/>
                  <a:gd name="T10" fmla="*/ 0 60000 65536"/>
                  <a:gd name="T11" fmla="*/ 0 60000 65536"/>
                  <a:gd name="T12" fmla="*/ 0 60000 65536"/>
                  <a:gd name="T13" fmla="*/ 0 60000 65536"/>
                  <a:gd name="T14" fmla="*/ 0 60000 65536"/>
                  <a:gd name="T15" fmla="*/ 0 w 77"/>
                  <a:gd name="T16" fmla="*/ 0 h 69"/>
                  <a:gd name="T17" fmla="*/ 77 w 77"/>
                  <a:gd name="T18" fmla="*/ 69 h 69"/>
                </a:gdLst>
                <a:ahLst/>
                <a:cxnLst>
                  <a:cxn ang="T10">
                    <a:pos x="T0" y="T1"/>
                  </a:cxn>
                  <a:cxn ang="T11">
                    <a:pos x="T2" y="T3"/>
                  </a:cxn>
                  <a:cxn ang="T12">
                    <a:pos x="T4" y="T5"/>
                  </a:cxn>
                  <a:cxn ang="T13">
                    <a:pos x="T6" y="T7"/>
                  </a:cxn>
                  <a:cxn ang="T14">
                    <a:pos x="T8" y="T9"/>
                  </a:cxn>
                </a:cxnLst>
                <a:rect l="T15" t="T16" r="T17" b="T18"/>
                <a:pathLst>
                  <a:path w="77" h="69">
                    <a:moveTo>
                      <a:pt x="77" y="54"/>
                    </a:moveTo>
                    <a:lnTo>
                      <a:pt x="64" y="69"/>
                    </a:lnTo>
                    <a:lnTo>
                      <a:pt x="0" y="14"/>
                    </a:lnTo>
                    <a:lnTo>
                      <a:pt x="11" y="0"/>
                    </a:lnTo>
                    <a:lnTo>
                      <a:pt x="77" y="54"/>
                    </a:lnTo>
                    <a:close/>
                  </a:path>
                </a:pathLst>
              </a:custGeom>
              <a:noFill/>
              <a:ln w="9525">
                <a:noFill/>
                <a:round/>
                <a:headEnd/>
                <a:tailEnd/>
              </a:ln>
            </p:spPr>
            <p:txBody>
              <a:bodyPr>
                <a:prstTxWarp prst="textNoShape">
                  <a:avLst/>
                </a:prstTxWarp>
              </a:bodyPr>
              <a:lstStyle/>
              <a:p>
                <a:endParaRPr lang="en-US"/>
              </a:p>
            </p:txBody>
          </p:sp>
          <p:sp>
            <p:nvSpPr>
              <p:cNvPr id="41703" name="Freeform 2280"/>
              <p:cNvSpPr>
                <a:spLocks/>
              </p:cNvSpPr>
              <p:nvPr/>
            </p:nvSpPr>
            <p:spPr bwMode="auto">
              <a:xfrm>
                <a:off x="4913" y="3782"/>
                <a:ext cx="17" cy="14"/>
              </a:xfrm>
              <a:custGeom>
                <a:avLst/>
                <a:gdLst>
                  <a:gd name="T0" fmla="*/ 84 w 84"/>
                  <a:gd name="T1" fmla="*/ 55 h 69"/>
                  <a:gd name="T2" fmla="*/ 73 w 84"/>
                  <a:gd name="T3" fmla="*/ 69 h 69"/>
                  <a:gd name="T4" fmla="*/ 0 w 84"/>
                  <a:gd name="T5" fmla="*/ 18 h 69"/>
                  <a:gd name="T6" fmla="*/ 12 w 84"/>
                  <a:gd name="T7" fmla="*/ 0 h 69"/>
                  <a:gd name="T8" fmla="*/ 84 w 84"/>
                  <a:gd name="T9" fmla="*/ 55 h 69"/>
                  <a:gd name="T10" fmla="*/ 0 60000 65536"/>
                  <a:gd name="T11" fmla="*/ 0 60000 65536"/>
                  <a:gd name="T12" fmla="*/ 0 60000 65536"/>
                  <a:gd name="T13" fmla="*/ 0 60000 65536"/>
                  <a:gd name="T14" fmla="*/ 0 60000 65536"/>
                  <a:gd name="T15" fmla="*/ 0 w 84"/>
                  <a:gd name="T16" fmla="*/ 0 h 69"/>
                  <a:gd name="T17" fmla="*/ 84 w 84"/>
                  <a:gd name="T18" fmla="*/ 69 h 69"/>
                </a:gdLst>
                <a:ahLst/>
                <a:cxnLst>
                  <a:cxn ang="T10">
                    <a:pos x="T0" y="T1"/>
                  </a:cxn>
                  <a:cxn ang="T11">
                    <a:pos x="T2" y="T3"/>
                  </a:cxn>
                  <a:cxn ang="T12">
                    <a:pos x="T4" y="T5"/>
                  </a:cxn>
                  <a:cxn ang="T13">
                    <a:pos x="T6" y="T7"/>
                  </a:cxn>
                  <a:cxn ang="T14">
                    <a:pos x="T8" y="T9"/>
                  </a:cxn>
                </a:cxnLst>
                <a:rect l="T15" t="T16" r="T17" b="T18"/>
                <a:pathLst>
                  <a:path w="84" h="69">
                    <a:moveTo>
                      <a:pt x="84" y="55"/>
                    </a:moveTo>
                    <a:lnTo>
                      <a:pt x="73" y="69"/>
                    </a:lnTo>
                    <a:lnTo>
                      <a:pt x="0" y="18"/>
                    </a:lnTo>
                    <a:lnTo>
                      <a:pt x="12" y="0"/>
                    </a:lnTo>
                    <a:lnTo>
                      <a:pt x="84" y="55"/>
                    </a:lnTo>
                    <a:close/>
                  </a:path>
                </a:pathLst>
              </a:custGeom>
              <a:noFill/>
              <a:ln w="9525">
                <a:noFill/>
                <a:round/>
                <a:headEnd/>
                <a:tailEnd/>
              </a:ln>
            </p:spPr>
            <p:txBody>
              <a:bodyPr>
                <a:prstTxWarp prst="textNoShape">
                  <a:avLst/>
                </a:prstTxWarp>
              </a:bodyPr>
              <a:lstStyle/>
              <a:p>
                <a:endParaRPr lang="en-US"/>
              </a:p>
            </p:txBody>
          </p:sp>
          <p:sp>
            <p:nvSpPr>
              <p:cNvPr id="41704" name="Freeform 2281"/>
              <p:cNvSpPr>
                <a:spLocks/>
              </p:cNvSpPr>
              <p:nvPr/>
            </p:nvSpPr>
            <p:spPr bwMode="auto">
              <a:xfrm>
                <a:off x="4898" y="3773"/>
                <a:ext cx="17" cy="13"/>
              </a:xfrm>
              <a:custGeom>
                <a:avLst/>
                <a:gdLst>
                  <a:gd name="T0" fmla="*/ 86 w 86"/>
                  <a:gd name="T1" fmla="*/ 49 h 67"/>
                  <a:gd name="T2" fmla="*/ 74 w 86"/>
                  <a:gd name="T3" fmla="*/ 67 h 67"/>
                  <a:gd name="T4" fmla="*/ 0 w 86"/>
                  <a:gd name="T5" fmla="*/ 17 h 67"/>
                  <a:gd name="T6" fmla="*/ 9 w 86"/>
                  <a:gd name="T7" fmla="*/ 0 h 67"/>
                  <a:gd name="T8" fmla="*/ 11 w 86"/>
                  <a:gd name="T9" fmla="*/ 0 h 67"/>
                  <a:gd name="T10" fmla="*/ 86 w 86"/>
                  <a:gd name="T11" fmla="*/ 49 h 67"/>
                  <a:gd name="T12" fmla="*/ 0 60000 65536"/>
                  <a:gd name="T13" fmla="*/ 0 60000 65536"/>
                  <a:gd name="T14" fmla="*/ 0 60000 65536"/>
                  <a:gd name="T15" fmla="*/ 0 60000 65536"/>
                  <a:gd name="T16" fmla="*/ 0 60000 65536"/>
                  <a:gd name="T17" fmla="*/ 0 60000 65536"/>
                  <a:gd name="T18" fmla="*/ 0 w 86"/>
                  <a:gd name="T19" fmla="*/ 0 h 67"/>
                  <a:gd name="T20" fmla="*/ 86 w 86"/>
                  <a:gd name="T21" fmla="*/ 67 h 67"/>
                </a:gdLst>
                <a:ahLst/>
                <a:cxnLst>
                  <a:cxn ang="T12">
                    <a:pos x="T0" y="T1"/>
                  </a:cxn>
                  <a:cxn ang="T13">
                    <a:pos x="T2" y="T3"/>
                  </a:cxn>
                  <a:cxn ang="T14">
                    <a:pos x="T4" y="T5"/>
                  </a:cxn>
                  <a:cxn ang="T15">
                    <a:pos x="T6" y="T7"/>
                  </a:cxn>
                  <a:cxn ang="T16">
                    <a:pos x="T8" y="T9"/>
                  </a:cxn>
                  <a:cxn ang="T17">
                    <a:pos x="T10" y="T11"/>
                  </a:cxn>
                </a:cxnLst>
                <a:rect l="T18" t="T19" r="T20" b="T21"/>
                <a:pathLst>
                  <a:path w="86" h="67">
                    <a:moveTo>
                      <a:pt x="86" y="49"/>
                    </a:moveTo>
                    <a:lnTo>
                      <a:pt x="74" y="67"/>
                    </a:lnTo>
                    <a:lnTo>
                      <a:pt x="0" y="17"/>
                    </a:lnTo>
                    <a:lnTo>
                      <a:pt x="9" y="0"/>
                    </a:lnTo>
                    <a:lnTo>
                      <a:pt x="11" y="0"/>
                    </a:lnTo>
                    <a:lnTo>
                      <a:pt x="86" y="49"/>
                    </a:lnTo>
                    <a:close/>
                  </a:path>
                </a:pathLst>
              </a:custGeom>
              <a:noFill/>
              <a:ln w="9525">
                <a:noFill/>
                <a:round/>
                <a:headEnd/>
                <a:tailEnd/>
              </a:ln>
            </p:spPr>
            <p:txBody>
              <a:bodyPr>
                <a:prstTxWarp prst="textNoShape">
                  <a:avLst/>
                </a:prstTxWarp>
              </a:bodyPr>
              <a:lstStyle/>
              <a:p>
                <a:endParaRPr lang="en-US"/>
              </a:p>
            </p:txBody>
          </p:sp>
          <p:sp>
            <p:nvSpPr>
              <p:cNvPr id="41705" name="Freeform 2282"/>
              <p:cNvSpPr>
                <a:spLocks/>
              </p:cNvSpPr>
              <p:nvPr/>
            </p:nvSpPr>
            <p:spPr bwMode="auto">
              <a:xfrm>
                <a:off x="4881" y="3763"/>
                <a:ext cx="19" cy="13"/>
              </a:xfrm>
              <a:custGeom>
                <a:avLst/>
                <a:gdLst>
                  <a:gd name="T0" fmla="*/ 93 w 93"/>
                  <a:gd name="T1" fmla="*/ 46 h 63"/>
                  <a:gd name="T2" fmla="*/ 84 w 93"/>
                  <a:gd name="T3" fmla="*/ 63 h 63"/>
                  <a:gd name="T4" fmla="*/ 0 w 93"/>
                  <a:gd name="T5" fmla="*/ 17 h 63"/>
                  <a:gd name="T6" fmla="*/ 12 w 93"/>
                  <a:gd name="T7" fmla="*/ 0 h 63"/>
                  <a:gd name="T8" fmla="*/ 93 w 93"/>
                  <a:gd name="T9" fmla="*/ 46 h 63"/>
                  <a:gd name="T10" fmla="*/ 0 60000 65536"/>
                  <a:gd name="T11" fmla="*/ 0 60000 65536"/>
                  <a:gd name="T12" fmla="*/ 0 60000 65536"/>
                  <a:gd name="T13" fmla="*/ 0 60000 65536"/>
                  <a:gd name="T14" fmla="*/ 0 60000 65536"/>
                  <a:gd name="T15" fmla="*/ 0 w 93"/>
                  <a:gd name="T16" fmla="*/ 0 h 63"/>
                  <a:gd name="T17" fmla="*/ 93 w 93"/>
                  <a:gd name="T18" fmla="*/ 63 h 63"/>
                </a:gdLst>
                <a:ahLst/>
                <a:cxnLst>
                  <a:cxn ang="T10">
                    <a:pos x="T0" y="T1"/>
                  </a:cxn>
                  <a:cxn ang="T11">
                    <a:pos x="T2" y="T3"/>
                  </a:cxn>
                  <a:cxn ang="T12">
                    <a:pos x="T4" y="T5"/>
                  </a:cxn>
                  <a:cxn ang="T13">
                    <a:pos x="T6" y="T7"/>
                  </a:cxn>
                  <a:cxn ang="T14">
                    <a:pos x="T8" y="T9"/>
                  </a:cxn>
                </a:cxnLst>
                <a:rect l="T15" t="T16" r="T17" b="T18"/>
                <a:pathLst>
                  <a:path w="93" h="63">
                    <a:moveTo>
                      <a:pt x="93" y="46"/>
                    </a:moveTo>
                    <a:lnTo>
                      <a:pt x="84" y="63"/>
                    </a:lnTo>
                    <a:lnTo>
                      <a:pt x="0" y="17"/>
                    </a:lnTo>
                    <a:lnTo>
                      <a:pt x="12" y="0"/>
                    </a:lnTo>
                    <a:lnTo>
                      <a:pt x="93" y="46"/>
                    </a:lnTo>
                    <a:close/>
                  </a:path>
                </a:pathLst>
              </a:custGeom>
              <a:noFill/>
              <a:ln w="9525">
                <a:noFill/>
                <a:round/>
                <a:headEnd/>
                <a:tailEnd/>
              </a:ln>
            </p:spPr>
            <p:txBody>
              <a:bodyPr>
                <a:prstTxWarp prst="textNoShape">
                  <a:avLst/>
                </a:prstTxWarp>
              </a:bodyPr>
              <a:lstStyle/>
              <a:p>
                <a:endParaRPr lang="en-US"/>
              </a:p>
            </p:txBody>
          </p:sp>
          <p:sp>
            <p:nvSpPr>
              <p:cNvPr id="41706" name="Freeform 2283"/>
              <p:cNvSpPr>
                <a:spLocks/>
              </p:cNvSpPr>
              <p:nvPr/>
            </p:nvSpPr>
            <p:spPr bwMode="auto">
              <a:xfrm>
                <a:off x="4873" y="3759"/>
                <a:ext cx="11" cy="8"/>
              </a:xfrm>
              <a:custGeom>
                <a:avLst/>
                <a:gdLst>
                  <a:gd name="T0" fmla="*/ 52 w 52"/>
                  <a:gd name="T1" fmla="*/ 20 h 37"/>
                  <a:gd name="T2" fmla="*/ 40 w 52"/>
                  <a:gd name="T3" fmla="*/ 37 h 37"/>
                  <a:gd name="T4" fmla="*/ 0 w 52"/>
                  <a:gd name="T5" fmla="*/ 17 h 37"/>
                  <a:gd name="T6" fmla="*/ 8 w 52"/>
                  <a:gd name="T7" fmla="*/ 0 h 37"/>
                  <a:gd name="T8" fmla="*/ 52 w 52"/>
                  <a:gd name="T9" fmla="*/ 20 h 37"/>
                  <a:gd name="T10" fmla="*/ 0 60000 65536"/>
                  <a:gd name="T11" fmla="*/ 0 60000 65536"/>
                  <a:gd name="T12" fmla="*/ 0 60000 65536"/>
                  <a:gd name="T13" fmla="*/ 0 60000 65536"/>
                  <a:gd name="T14" fmla="*/ 0 60000 65536"/>
                  <a:gd name="T15" fmla="*/ 0 w 52"/>
                  <a:gd name="T16" fmla="*/ 0 h 37"/>
                  <a:gd name="T17" fmla="*/ 52 w 52"/>
                  <a:gd name="T18" fmla="*/ 37 h 37"/>
                </a:gdLst>
                <a:ahLst/>
                <a:cxnLst>
                  <a:cxn ang="T10">
                    <a:pos x="T0" y="T1"/>
                  </a:cxn>
                  <a:cxn ang="T11">
                    <a:pos x="T2" y="T3"/>
                  </a:cxn>
                  <a:cxn ang="T12">
                    <a:pos x="T4" y="T5"/>
                  </a:cxn>
                  <a:cxn ang="T13">
                    <a:pos x="T6" y="T7"/>
                  </a:cxn>
                  <a:cxn ang="T14">
                    <a:pos x="T8" y="T9"/>
                  </a:cxn>
                </a:cxnLst>
                <a:rect l="T15" t="T16" r="T17" b="T18"/>
                <a:pathLst>
                  <a:path w="52" h="37">
                    <a:moveTo>
                      <a:pt x="52" y="20"/>
                    </a:moveTo>
                    <a:lnTo>
                      <a:pt x="40" y="37"/>
                    </a:lnTo>
                    <a:lnTo>
                      <a:pt x="0" y="17"/>
                    </a:lnTo>
                    <a:lnTo>
                      <a:pt x="8" y="0"/>
                    </a:lnTo>
                    <a:lnTo>
                      <a:pt x="52" y="20"/>
                    </a:lnTo>
                    <a:close/>
                  </a:path>
                </a:pathLst>
              </a:custGeom>
              <a:noFill/>
              <a:ln w="9525">
                <a:noFill/>
                <a:round/>
                <a:headEnd/>
                <a:tailEnd/>
              </a:ln>
            </p:spPr>
            <p:txBody>
              <a:bodyPr>
                <a:prstTxWarp prst="textNoShape">
                  <a:avLst/>
                </a:prstTxWarp>
              </a:bodyPr>
              <a:lstStyle/>
              <a:p>
                <a:endParaRPr lang="en-US"/>
              </a:p>
            </p:txBody>
          </p:sp>
          <p:sp>
            <p:nvSpPr>
              <p:cNvPr id="41707" name="Freeform 2284"/>
              <p:cNvSpPr>
                <a:spLocks/>
              </p:cNvSpPr>
              <p:nvPr/>
            </p:nvSpPr>
            <p:spPr bwMode="auto">
              <a:xfrm>
                <a:off x="4865" y="3755"/>
                <a:ext cx="10" cy="8"/>
              </a:xfrm>
              <a:custGeom>
                <a:avLst/>
                <a:gdLst>
                  <a:gd name="T0" fmla="*/ 49 w 49"/>
                  <a:gd name="T1" fmla="*/ 23 h 40"/>
                  <a:gd name="T2" fmla="*/ 41 w 49"/>
                  <a:gd name="T3" fmla="*/ 40 h 40"/>
                  <a:gd name="T4" fmla="*/ 0 w 49"/>
                  <a:gd name="T5" fmla="*/ 17 h 40"/>
                  <a:gd name="T6" fmla="*/ 12 w 49"/>
                  <a:gd name="T7" fmla="*/ 0 h 40"/>
                  <a:gd name="T8" fmla="*/ 49 w 49"/>
                  <a:gd name="T9" fmla="*/ 23 h 40"/>
                  <a:gd name="T10" fmla="*/ 0 60000 65536"/>
                  <a:gd name="T11" fmla="*/ 0 60000 65536"/>
                  <a:gd name="T12" fmla="*/ 0 60000 65536"/>
                  <a:gd name="T13" fmla="*/ 0 60000 65536"/>
                  <a:gd name="T14" fmla="*/ 0 60000 65536"/>
                  <a:gd name="T15" fmla="*/ 0 w 49"/>
                  <a:gd name="T16" fmla="*/ 0 h 40"/>
                  <a:gd name="T17" fmla="*/ 49 w 49"/>
                  <a:gd name="T18" fmla="*/ 40 h 40"/>
                </a:gdLst>
                <a:ahLst/>
                <a:cxnLst>
                  <a:cxn ang="T10">
                    <a:pos x="T0" y="T1"/>
                  </a:cxn>
                  <a:cxn ang="T11">
                    <a:pos x="T2" y="T3"/>
                  </a:cxn>
                  <a:cxn ang="T12">
                    <a:pos x="T4" y="T5"/>
                  </a:cxn>
                  <a:cxn ang="T13">
                    <a:pos x="T6" y="T7"/>
                  </a:cxn>
                  <a:cxn ang="T14">
                    <a:pos x="T8" y="T9"/>
                  </a:cxn>
                </a:cxnLst>
                <a:rect l="T15" t="T16" r="T17" b="T18"/>
                <a:pathLst>
                  <a:path w="49" h="40">
                    <a:moveTo>
                      <a:pt x="49" y="23"/>
                    </a:moveTo>
                    <a:lnTo>
                      <a:pt x="41" y="40"/>
                    </a:lnTo>
                    <a:lnTo>
                      <a:pt x="0" y="17"/>
                    </a:lnTo>
                    <a:lnTo>
                      <a:pt x="12" y="0"/>
                    </a:lnTo>
                    <a:lnTo>
                      <a:pt x="49" y="23"/>
                    </a:lnTo>
                    <a:close/>
                  </a:path>
                </a:pathLst>
              </a:custGeom>
              <a:noFill/>
              <a:ln w="9525">
                <a:noFill/>
                <a:round/>
                <a:headEnd/>
                <a:tailEnd/>
              </a:ln>
            </p:spPr>
            <p:txBody>
              <a:bodyPr>
                <a:prstTxWarp prst="textNoShape">
                  <a:avLst/>
                </a:prstTxWarp>
              </a:bodyPr>
              <a:lstStyle/>
              <a:p>
                <a:endParaRPr lang="en-US"/>
              </a:p>
            </p:txBody>
          </p:sp>
          <p:sp>
            <p:nvSpPr>
              <p:cNvPr id="41708" name="Freeform 2285"/>
              <p:cNvSpPr>
                <a:spLocks/>
              </p:cNvSpPr>
              <p:nvPr/>
            </p:nvSpPr>
            <p:spPr bwMode="auto">
              <a:xfrm>
                <a:off x="4858" y="3751"/>
                <a:ext cx="10" cy="7"/>
              </a:xfrm>
              <a:custGeom>
                <a:avLst/>
                <a:gdLst>
                  <a:gd name="T0" fmla="*/ 49 w 49"/>
                  <a:gd name="T1" fmla="*/ 20 h 37"/>
                  <a:gd name="T2" fmla="*/ 37 w 49"/>
                  <a:gd name="T3" fmla="*/ 37 h 37"/>
                  <a:gd name="T4" fmla="*/ 0 w 49"/>
                  <a:gd name="T5" fmla="*/ 17 h 37"/>
                  <a:gd name="T6" fmla="*/ 11 w 49"/>
                  <a:gd name="T7" fmla="*/ 0 h 37"/>
                  <a:gd name="T8" fmla="*/ 49 w 49"/>
                  <a:gd name="T9" fmla="*/ 20 h 37"/>
                  <a:gd name="T10" fmla="*/ 0 60000 65536"/>
                  <a:gd name="T11" fmla="*/ 0 60000 65536"/>
                  <a:gd name="T12" fmla="*/ 0 60000 65536"/>
                  <a:gd name="T13" fmla="*/ 0 60000 65536"/>
                  <a:gd name="T14" fmla="*/ 0 60000 65536"/>
                  <a:gd name="T15" fmla="*/ 0 w 49"/>
                  <a:gd name="T16" fmla="*/ 0 h 37"/>
                  <a:gd name="T17" fmla="*/ 49 w 49"/>
                  <a:gd name="T18" fmla="*/ 37 h 37"/>
                </a:gdLst>
                <a:ahLst/>
                <a:cxnLst>
                  <a:cxn ang="T10">
                    <a:pos x="T0" y="T1"/>
                  </a:cxn>
                  <a:cxn ang="T11">
                    <a:pos x="T2" y="T3"/>
                  </a:cxn>
                  <a:cxn ang="T12">
                    <a:pos x="T4" y="T5"/>
                  </a:cxn>
                  <a:cxn ang="T13">
                    <a:pos x="T6" y="T7"/>
                  </a:cxn>
                  <a:cxn ang="T14">
                    <a:pos x="T8" y="T9"/>
                  </a:cxn>
                </a:cxnLst>
                <a:rect l="T15" t="T16" r="T17" b="T18"/>
                <a:pathLst>
                  <a:path w="49" h="37">
                    <a:moveTo>
                      <a:pt x="49" y="20"/>
                    </a:moveTo>
                    <a:lnTo>
                      <a:pt x="37" y="37"/>
                    </a:lnTo>
                    <a:lnTo>
                      <a:pt x="0" y="17"/>
                    </a:lnTo>
                    <a:lnTo>
                      <a:pt x="11" y="0"/>
                    </a:lnTo>
                    <a:lnTo>
                      <a:pt x="49" y="20"/>
                    </a:lnTo>
                    <a:close/>
                  </a:path>
                </a:pathLst>
              </a:custGeom>
              <a:noFill/>
              <a:ln w="9525">
                <a:noFill/>
                <a:round/>
                <a:headEnd/>
                <a:tailEnd/>
              </a:ln>
            </p:spPr>
            <p:txBody>
              <a:bodyPr>
                <a:prstTxWarp prst="textNoShape">
                  <a:avLst/>
                </a:prstTxWarp>
              </a:bodyPr>
              <a:lstStyle/>
              <a:p>
                <a:endParaRPr lang="en-US"/>
              </a:p>
            </p:txBody>
          </p:sp>
          <p:sp>
            <p:nvSpPr>
              <p:cNvPr id="41709" name="Freeform 2286"/>
              <p:cNvSpPr>
                <a:spLocks/>
              </p:cNvSpPr>
              <p:nvPr/>
            </p:nvSpPr>
            <p:spPr bwMode="auto">
              <a:xfrm>
                <a:off x="4851" y="3747"/>
                <a:ext cx="9" cy="7"/>
              </a:xfrm>
              <a:custGeom>
                <a:avLst/>
                <a:gdLst>
                  <a:gd name="T0" fmla="*/ 45 w 45"/>
                  <a:gd name="T1" fmla="*/ 20 h 37"/>
                  <a:gd name="T2" fmla="*/ 34 w 45"/>
                  <a:gd name="T3" fmla="*/ 37 h 37"/>
                  <a:gd name="T4" fmla="*/ 0 w 45"/>
                  <a:gd name="T5" fmla="*/ 17 h 37"/>
                  <a:gd name="T6" fmla="*/ 11 w 45"/>
                  <a:gd name="T7" fmla="*/ 0 h 37"/>
                  <a:gd name="T8" fmla="*/ 45 w 45"/>
                  <a:gd name="T9" fmla="*/ 20 h 37"/>
                  <a:gd name="T10" fmla="*/ 0 60000 65536"/>
                  <a:gd name="T11" fmla="*/ 0 60000 65536"/>
                  <a:gd name="T12" fmla="*/ 0 60000 65536"/>
                  <a:gd name="T13" fmla="*/ 0 60000 65536"/>
                  <a:gd name="T14" fmla="*/ 0 60000 65536"/>
                  <a:gd name="T15" fmla="*/ 0 w 45"/>
                  <a:gd name="T16" fmla="*/ 0 h 37"/>
                  <a:gd name="T17" fmla="*/ 45 w 45"/>
                  <a:gd name="T18" fmla="*/ 37 h 37"/>
                </a:gdLst>
                <a:ahLst/>
                <a:cxnLst>
                  <a:cxn ang="T10">
                    <a:pos x="T0" y="T1"/>
                  </a:cxn>
                  <a:cxn ang="T11">
                    <a:pos x="T2" y="T3"/>
                  </a:cxn>
                  <a:cxn ang="T12">
                    <a:pos x="T4" y="T5"/>
                  </a:cxn>
                  <a:cxn ang="T13">
                    <a:pos x="T6" y="T7"/>
                  </a:cxn>
                  <a:cxn ang="T14">
                    <a:pos x="T8" y="T9"/>
                  </a:cxn>
                </a:cxnLst>
                <a:rect l="T15" t="T16" r="T17" b="T18"/>
                <a:pathLst>
                  <a:path w="45" h="37">
                    <a:moveTo>
                      <a:pt x="45" y="20"/>
                    </a:moveTo>
                    <a:lnTo>
                      <a:pt x="34" y="37"/>
                    </a:lnTo>
                    <a:lnTo>
                      <a:pt x="0" y="17"/>
                    </a:lnTo>
                    <a:lnTo>
                      <a:pt x="11" y="0"/>
                    </a:lnTo>
                    <a:lnTo>
                      <a:pt x="45" y="20"/>
                    </a:lnTo>
                    <a:close/>
                  </a:path>
                </a:pathLst>
              </a:custGeom>
              <a:noFill/>
              <a:ln w="9525">
                <a:noFill/>
                <a:round/>
                <a:headEnd/>
                <a:tailEnd/>
              </a:ln>
            </p:spPr>
            <p:txBody>
              <a:bodyPr>
                <a:prstTxWarp prst="textNoShape">
                  <a:avLst/>
                </a:prstTxWarp>
              </a:bodyPr>
              <a:lstStyle/>
              <a:p>
                <a:endParaRPr lang="en-US"/>
              </a:p>
            </p:txBody>
          </p:sp>
          <p:sp>
            <p:nvSpPr>
              <p:cNvPr id="41710" name="Freeform 2287"/>
              <p:cNvSpPr>
                <a:spLocks/>
              </p:cNvSpPr>
              <p:nvPr/>
            </p:nvSpPr>
            <p:spPr bwMode="auto">
              <a:xfrm>
                <a:off x="4844" y="3743"/>
                <a:ext cx="9" cy="7"/>
              </a:xfrm>
              <a:custGeom>
                <a:avLst/>
                <a:gdLst>
                  <a:gd name="T0" fmla="*/ 46 w 46"/>
                  <a:gd name="T1" fmla="*/ 21 h 38"/>
                  <a:gd name="T2" fmla="*/ 35 w 46"/>
                  <a:gd name="T3" fmla="*/ 38 h 38"/>
                  <a:gd name="T4" fmla="*/ 0 w 46"/>
                  <a:gd name="T5" fmla="*/ 17 h 38"/>
                  <a:gd name="T6" fmla="*/ 11 w 46"/>
                  <a:gd name="T7" fmla="*/ 0 h 38"/>
                  <a:gd name="T8" fmla="*/ 46 w 46"/>
                  <a:gd name="T9" fmla="*/ 21 h 38"/>
                  <a:gd name="T10" fmla="*/ 0 60000 65536"/>
                  <a:gd name="T11" fmla="*/ 0 60000 65536"/>
                  <a:gd name="T12" fmla="*/ 0 60000 65536"/>
                  <a:gd name="T13" fmla="*/ 0 60000 65536"/>
                  <a:gd name="T14" fmla="*/ 0 60000 65536"/>
                  <a:gd name="T15" fmla="*/ 0 w 46"/>
                  <a:gd name="T16" fmla="*/ 0 h 38"/>
                  <a:gd name="T17" fmla="*/ 46 w 46"/>
                  <a:gd name="T18" fmla="*/ 38 h 38"/>
                </a:gdLst>
                <a:ahLst/>
                <a:cxnLst>
                  <a:cxn ang="T10">
                    <a:pos x="T0" y="T1"/>
                  </a:cxn>
                  <a:cxn ang="T11">
                    <a:pos x="T2" y="T3"/>
                  </a:cxn>
                  <a:cxn ang="T12">
                    <a:pos x="T4" y="T5"/>
                  </a:cxn>
                  <a:cxn ang="T13">
                    <a:pos x="T6" y="T7"/>
                  </a:cxn>
                  <a:cxn ang="T14">
                    <a:pos x="T8" y="T9"/>
                  </a:cxn>
                </a:cxnLst>
                <a:rect l="T15" t="T16" r="T17" b="T18"/>
                <a:pathLst>
                  <a:path w="46" h="38">
                    <a:moveTo>
                      <a:pt x="46" y="21"/>
                    </a:moveTo>
                    <a:lnTo>
                      <a:pt x="35" y="38"/>
                    </a:lnTo>
                    <a:lnTo>
                      <a:pt x="0" y="17"/>
                    </a:lnTo>
                    <a:lnTo>
                      <a:pt x="11" y="0"/>
                    </a:lnTo>
                    <a:lnTo>
                      <a:pt x="46" y="21"/>
                    </a:lnTo>
                    <a:close/>
                  </a:path>
                </a:pathLst>
              </a:custGeom>
              <a:noFill/>
              <a:ln w="9525">
                <a:noFill/>
                <a:round/>
                <a:headEnd/>
                <a:tailEnd/>
              </a:ln>
            </p:spPr>
            <p:txBody>
              <a:bodyPr>
                <a:prstTxWarp prst="textNoShape">
                  <a:avLst/>
                </a:prstTxWarp>
              </a:bodyPr>
              <a:lstStyle/>
              <a:p>
                <a:endParaRPr lang="en-US"/>
              </a:p>
            </p:txBody>
          </p:sp>
          <p:sp>
            <p:nvSpPr>
              <p:cNvPr id="41711" name="Freeform 2288"/>
              <p:cNvSpPr>
                <a:spLocks/>
              </p:cNvSpPr>
              <p:nvPr/>
            </p:nvSpPr>
            <p:spPr bwMode="auto">
              <a:xfrm>
                <a:off x="4838" y="3739"/>
                <a:ext cx="8" cy="7"/>
              </a:xfrm>
              <a:custGeom>
                <a:avLst/>
                <a:gdLst>
                  <a:gd name="T0" fmla="*/ 43 w 43"/>
                  <a:gd name="T1" fmla="*/ 17 h 34"/>
                  <a:gd name="T2" fmla="*/ 32 w 43"/>
                  <a:gd name="T3" fmla="*/ 34 h 34"/>
                  <a:gd name="T4" fmla="*/ 3 w 43"/>
                  <a:gd name="T5" fmla="*/ 17 h 34"/>
                  <a:gd name="T6" fmla="*/ 0 w 43"/>
                  <a:gd name="T7" fmla="*/ 17 h 34"/>
                  <a:gd name="T8" fmla="*/ 12 w 43"/>
                  <a:gd name="T9" fmla="*/ 0 h 34"/>
                  <a:gd name="T10" fmla="*/ 43 w 43"/>
                  <a:gd name="T11" fmla="*/ 17 h 34"/>
                  <a:gd name="T12" fmla="*/ 0 60000 65536"/>
                  <a:gd name="T13" fmla="*/ 0 60000 65536"/>
                  <a:gd name="T14" fmla="*/ 0 60000 65536"/>
                  <a:gd name="T15" fmla="*/ 0 60000 65536"/>
                  <a:gd name="T16" fmla="*/ 0 60000 65536"/>
                  <a:gd name="T17" fmla="*/ 0 60000 65536"/>
                  <a:gd name="T18" fmla="*/ 0 w 43"/>
                  <a:gd name="T19" fmla="*/ 0 h 34"/>
                  <a:gd name="T20" fmla="*/ 43 w 43"/>
                  <a:gd name="T21" fmla="*/ 34 h 34"/>
                </a:gdLst>
                <a:ahLst/>
                <a:cxnLst>
                  <a:cxn ang="T12">
                    <a:pos x="T0" y="T1"/>
                  </a:cxn>
                  <a:cxn ang="T13">
                    <a:pos x="T2" y="T3"/>
                  </a:cxn>
                  <a:cxn ang="T14">
                    <a:pos x="T4" y="T5"/>
                  </a:cxn>
                  <a:cxn ang="T15">
                    <a:pos x="T6" y="T7"/>
                  </a:cxn>
                  <a:cxn ang="T16">
                    <a:pos x="T8" y="T9"/>
                  </a:cxn>
                  <a:cxn ang="T17">
                    <a:pos x="T10" y="T11"/>
                  </a:cxn>
                </a:cxnLst>
                <a:rect l="T18" t="T19" r="T20" b="T21"/>
                <a:pathLst>
                  <a:path w="43" h="34">
                    <a:moveTo>
                      <a:pt x="43" y="17"/>
                    </a:moveTo>
                    <a:lnTo>
                      <a:pt x="32" y="34"/>
                    </a:lnTo>
                    <a:lnTo>
                      <a:pt x="3" y="17"/>
                    </a:lnTo>
                    <a:lnTo>
                      <a:pt x="0" y="17"/>
                    </a:lnTo>
                    <a:lnTo>
                      <a:pt x="12" y="0"/>
                    </a:lnTo>
                    <a:lnTo>
                      <a:pt x="43" y="17"/>
                    </a:lnTo>
                    <a:close/>
                  </a:path>
                </a:pathLst>
              </a:custGeom>
              <a:noFill/>
              <a:ln w="9525">
                <a:noFill/>
                <a:round/>
                <a:headEnd/>
                <a:tailEnd/>
              </a:ln>
            </p:spPr>
            <p:txBody>
              <a:bodyPr>
                <a:prstTxWarp prst="textNoShape">
                  <a:avLst/>
                </a:prstTxWarp>
              </a:bodyPr>
              <a:lstStyle/>
              <a:p>
                <a:endParaRPr lang="en-US"/>
              </a:p>
            </p:txBody>
          </p:sp>
          <p:sp>
            <p:nvSpPr>
              <p:cNvPr id="41712" name="Freeform 2289"/>
              <p:cNvSpPr>
                <a:spLocks/>
              </p:cNvSpPr>
              <p:nvPr/>
            </p:nvSpPr>
            <p:spPr bwMode="auto">
              <a:xfrm>
                <a:off x="4832" y="3735"/>
                <a:ext cx="8" cy="8"/>
              </a:xfrm>
              <a:custGeom>
                <a:avLst/>
                <a:gdLst>
                  <a:gd name="T0" fmla="*/ 40 w 40"/>
                  <a:gd name="T1" fmla="*/ 20 h 37"/>
                  <a:gd name="T2" fmla="*/ 28 w 40"/>
                  <a:gd name="T3" fmla="*/ 37 h 37"/>
                  <a:gd name="T4" fmla="*/ 0 w 40"/>
                  <a:gd name="T5" fmla="*/ 17 h 37"/>
                  <a:gd name="T6" fmla="*/ 11 w 40"/>
                  <a:gd name="T7" fmla="*/ 0 h 37"/>
                  <a:gd name="T8" fmla="*/ 40 w 40"/>
                  <a:gd name="T9" fmla="*/ 20 h 37"/>
                  <a:gd name="T10" fmla="*/ 0 60000 65536"/>
                  <a:gd name="T11" fmla="*/ 0 60000 65536"/>
                  <a:gd name="T12" fmla="*/ 0 60000 65536"/>
                  <a:gd name="T13" fmla="*/ 0 60000 65536"/>
                  <a:gd name="T14" fmla="*/ 0 60000 65536"/>
                  <a:gd name="T15" fmla="*/ 0 w 40"/>
                  <a:gd name="T16" fmla="*/ 0 h 37"/>
                  <a:gd name="T17" fmla="*/ 40 w 40"/>
                  <a:gd name="T18" fmla="*/ 37 h 37"/>
                </a:gdLst>
                <a:ahLst/>
                <a:cxnLst>
                  <a:cxn ang="T10">
                    <a:pos x="T0" y="T1"/>
                  </a:cxn>
                  <a:cxn ang="T11">
                    <a:pos x="T2" y="T3"/>
                  </a:cxn>
                  <a:cxn ang="T12">
                    <a:pos x="T4" y="T5"/>
                  </a:cxn>
                  <a:cxn ang="T13">
                    <a:pos x="T6" y="T7"/>
                  </a:cxn>
                  <a:cxn ang="T14">
                    <a:pos x="T8" y="T9"/>
                  </a:cxn>
                </a:cxnLst>
                <a:rect l="T15" t="T16" r="T17" b="T18"/>
                <a:pathLst>
                  <a:path w="40" h="37">
                    <a:moveTo>
                      <a:pt x="40" y="20"/>
                    </a:moveTo>
                    <a:lnTo>
                      <a:pt x="28" y="37"/>
                    </a:lnTo>
                    <a:lnTo>
                      <a:pt x="0" y="17"/>
                    </a:lnTo>
                    <a:lnTo>
                      <a:pt x="11" y="0"/>
                    </a:lnTo>
                    <a:lnTo>
                      <a:pt x="40" y="20"/>
                    </a:lnTo>
                    <a:close/>
                  </a:path>
                </a:pathLst>
              </a:custGeom>
              <a:noFill/>
              <a:ln w="9525">
                <a:noFill/>
                <a:round/>
                <a:headEnd/>
                <a:tailEnd/>
              </a:ln>
            </p:spPr>
            <p:txBody>
              <a:bodyPr>
                <a:prstTxWarp prst="textNoShape">
                  <a:avLst/>
                </a:prstTxWarp>
              </a:bodyPr>
              <a:lstStyle/>
              <a:p>
                <a:endParaRPr lang="en-US"/>
              </a:p>
            </p:txBody>
          </p:sp>
          <p:sp>
            <p:nvSpPr>
              <p:cNvPr id="41713" name="Freeform 2290"/>
              <p:cNvSpPr>
                <a:spLocks/>
              </p:cNvSpPr>
              <p:nvPr/>
            </p:nvSpPr>
            <p:spPr bwMode="auto">
              <a:xfrm>
                <a:off x="4827" y="3732"/>
                <a:ext cx="7" cy="7"/>
              </a:xfrm>
              <a:custGeom>
                <a:avLst/>
                <a:gdLst>
                  <a:gd name="T0" fmla="*/ 38 w 38"/>
                  <a:gd name="T1" fmla="*/ 17 h 34"/>
                  <a:gd name="T2" fmla="*/ 27 w 38"/>
                  <a:gd name="T3" fmla="*/ 34 h 34"/>
                  <a:gd name="T4" fmla="*/ 0 w 38"/>
                  <a:gd name="T5" fmla="*/ 17 h 34"/>
                  <a:gd name="T6" fmla="*/ 12 w 38"/>
                  <a:gd name="T7" fmla="*/ 0 h 34"/>
                  <a:gd name="T8" fmla="*/ 38 w 38"/>
                  <a:gd name="T9" fmla="*/ 17 h 34"/>
                  <a:gd name="T10" fmla="*/ 0 60000 65536"/>
                  <a:gd name="T11" fmla="*/ 0 60000 65536"/>
                  <a:gd name="T12" fmla="*/ 0 60000 65536"/>
                  <a:gd name="T13" fmla="*/ 0 60000 65536"/>
                  <a:gd name="T14" fmla="*/ 0 60000 65536"/>
                  <a:gd name="T15" fmla="*/ 0 w 38"/>
                  <a:gd name="T16" fmla="*/ 0 h 34"/>
                  <a:gd name="T17" fmla="*/ 38 w 38"/>
                  <a:gd name="T18" fmla="*/ 34 h 34"/>
                </a:gdLst>
                <a:ahLst/>
                <a:cxnLst>
                  <a:cxn ang="T10">
                    <a:pos x="T0" y="T1"/>
                  </a:cxn>
                  <a:cxn ang="T11">
                    <a:pos x="T2" y="T3"/>
                  </a:cxn>
                  <a:cxn ang="T12">
                    <a:pos x="T4" y="T5"/>
                  </a:cxn>
                  <a:cxn ang="T13">
                    <a:pos x="T6" y="T7"/>
                  </a:cxn>
                  <a:cxn ang="T14">
                    <a:pos x="T8" y="T9"/>
                  </a:cxn>
                </a:cxnLst>
                <a:rect l="T15" t="T16" r="T17" b="T18"/>
                <a:pathLst>
                  <a:path w="38" h="34">
                    <a:moveTo>
                      <a:pt x="38" y="17"/>
                    </a:moveTo>
                    <a:lnTo>
                      <a:pt x="27" y="34"/>
                    </a:lnTo>
                    <a:lnTo>
                      <a:pt x="0" y="17"/>
                    </a:lnTo>
                    <a:lnTo>
                      <a:pt x="12" y="0"/>
                    </a:lnTo>
                    <a:lnTo>
                      <a:pt x="38" y="17"/>
                    </a:lnTo>
                    <a:close/>
                  </a:path>
                </a:pathLst>
              </a:custGeom>
              <a:noFill/>
              <a:ln w="9525">
                <a:noFill/>
                <a:round/>
                <a:headEnd/>
                <a:tailEnd/>
              </a:ln>
            </p:spPr>
            <p:txBody>
              <a:bodyPr>
                <a:prstTxWarp prst="textNoShape">
                  <a:avLst/>
                </a:prstTxWarp>
              </a:bodyPr>
              <a:lstStyle/>
              <a:p>
                <a:endParaRPr lang="en-US"/>
              </a:p>
            </p:txBody>
          </p:sp>
          <p:sp>
            <p:nvSpPr>
              <p:cNvPr id="41714" name="Freeform 2291"/>
              <p:cNvSpPr>
                <a:spLocks/>
              </p:cNvSpPr>
              <p:nvPr/>
            </p:nvSpPr>
            <p:spPr bwMode="auto">
              <a:xfrm>
                <a:off x="4816" y="3725"/>
                <a:ext cx="13" cy="10"/>
              </a:xfrm>
              <a:custGeom>
                <a:avLst/>
                <a:gdLst>
                  <a:gd name="T0" fmla="*/ 64 w 64"/>
                  <a:gd name="T1" fmla="*/ 35 h 52"/>
                  <a:gd name="T2" fmla="*/ 52 w 64"/>
                  <a:gd name="T3" fmla="*/ 52 h 52"/>
                  <a:gd name="T4" fmla="*/ 0 w 64"/>
                  <a:gd name="T5" fmla="*/ 14 h 52"/>
                  <a:gd name="T6" fmla="*/ 12 w 64"/>
                  <a:gd name="T7" fmla="*/ 0 h 52"/>
                  <a:gd name="T8" fmla="*/ 64 w 64"/>
                  <a:gd name="T9" fmla="*/ 35 h 52"/>
                  <a:gd name="T10" fmla="*/ 0 60000 65536"/>
                  <a:gd name="T11" fmla="*/ 0 60000 65536"/>
                  <a:gd name="T12" fmla="*/ 0 60000 65536"/>
                  <a:gd name="T13" fmla="*/ 0 60000 65536"/>
                  <a:gd name="T14" fmla="*/ 0 60000 65536"/>
                  <a:gd name="T15" fmla="*/ 0 w 64"/>
                  <a:gd name="T16" fmla="*/ 0 h 52"/>
                  <a:gd name="T17" fmla="*/ 64 w 64"/>
                  <a:gd name="T18" fmla="*/ 52 h 52"/>
                </a:gdLst>
                <a:ahLst/>
                <a:cxnLst>
                  <a:cxn ang="T10">
                    <a:pos x="T0" y="T1"/>
                  </a:cxn>
                  <a:cxn ang="T11">
                    <a:pos x="T2" y="T3"/>
                  </a:cxn>
                  <a:cxn ang="T12">
                    <a:pos x="T4" y="T5"/>
                  </a:cxn>
                  <a:cxn ang="T13">
                    <a:pos x="T6" y="T7"/>
                  </a:cxn>
                  <a:cxn ang="T14">
                    <a:pos x="T8" y="T9"/>
                  </a:cxn>
                </a:cxnLst>
                <a:rect l="T15" t="T16" r="T17" b="T18"/>
                <a:pathLst>
                  <a:path w="64" h="52">
                    <a:moveTo>
                      <a:pt x="64" y="35"/>
                    </a:moveTo>
                    <a:lnTo>
                      <a:pt x="52" y="52"/>
                    </a:lnTo>
                    <a:lnTo>
                      <a:pt x="0" y="14"/>
                    </a:lnTo>
                    <a:lnTo>
                      <a:pt x="12" y="0"/>
                    </a:lnTo>
                    <a:lnTo>
                      <a:pt x="64" y="35"/>
                    </a:lnTo>
                    <a:close/>
                  </a:path>
                </a:pathLst>
              </a:custGeom>
              <a:noFill/>
              <a:ln w="9525">
                <a:noFill/>
                <a:round/>
                <a:headEnd/>
                <a:tailEnd/>
              </a:ln>
            </p:spPr>
            <p:txBody>
              <a:bodyPr>
                <a:prstTxWarp prst="textNoShape">
                  <a:avLst/>
                </a:prstTxWarp>
              </a:bodyPr>
              <a:lstStyle/>
              <a:p>
                <a:endParaRPr lang="en-US"/>
              </a:p>
            </p:txBody>
          </p:sp>
          <p:sp>
            <p:nvSpPr>
              <p:cNvPr id="41715" name="Freeform 2292"/>
              <p:cNvSpPr>
                <a:spLocks/>
              </p:cNvSpPr>
              <p:nvPr/>
            </p:nvSpPr>
            <p:spPr bwMode="auto">
              <a:xfrm>
                <a:off x="4808" y="3718"/>
                <a:ext cx="11" cy="10"/>
              </a:xfrm>
              <a:custGeom>
                <a:avLst/>
                <a:gdLst>
                  <a:gd name="T0" fmla="*/ 55 w 55"/>
                  <a:gd name="T1" fmla="*/ 34 h 48"/>
                  <a:gd name="T2" fmla="*/ 43 w 55"/>
                  <a:gd name="T3" fmla="*/ 48 h 48"/>
                  <a:gd name="T4" fmla="*/ 0 w 55"/>
                  <a:gd name="T5" fmla="*/ 17 h 48"/>
                  <a:gd name="T6" fmla="*/ 15 w 55"/>
                  <a:gd name="T7" fmla="*/ 0 h 48"/>
                  <a:gd name="T8" fmla="*/ 55 w 55"/>
                  <a:gd name="T9" fmla="*/ 34 h 48"/>
                  <a:gd name="T10" fmla="*/ 0 60000 65536"/>
                  <a:gd name="T11" fmla="*/ 0 60000 65536"/>
                  <a:gd name="T12" fmla="*/ 0 60000 65536"/>
                  <a:gd name="T13" fmla="*/ 0 60000 65536"/>
                  <a:gd name="T14" fmla="*/ 0 60000 65536"/>
                  <a:gd name="T15" fmla="*/ 0 w 55"/>
                  <a:gd name="T16" fmla="*/ 0 h 48"/>
                  <a:gd name="T17" fmla="*/ 55 w 55"/>
                  <a:gd name="T18" fmla="*/ 48 h 48"/>
                </a:gdLst>
                <a:ahLst/>
                <a:cxnLst>
                  <a:cxn ang="T10">
                    <a:pos x="T0" y="T1"/>
                  </a:cxn>
                  <a:cxn ang="T11">
                    <a:pos x="T2" y="T3"/>
                  </a:cxn>
                  <a:cxn ang="T12">
                    <a:pos x="T4" y="T5"/>
                  </a:cxn>
                  <a:cxn ang="T13">
                    <a:pos x="T6" y="T7"/>
                  </a:cxn>
                  <a:cxn ang="T14">
                    <a:pos x="T8" y="T9"/>
                  </a:cxn>
                </a:cxnLst>
                <a:rect l="T15" t="T16" r="T17" b="T18"/>
                <a:pathLst>
                  <a:path w="55" h="48">
                    <a:moveTo>
                      <a:pt x="55" y="34"/>
                    </a:moveTo>
                    <a:lnTo>
                      <a:pt x="43" y="48"/>
                    </a:lnTo>
                    <a:lnTo>
                      <a:pt x="0" y="17"/>
                    </a:lnTo>
                    <a:lnTo>
                      <a:pt x="15" y="0"/>
                    </a:lnTo>
                    <a:lnTo>
                      <a:pt x="55" y="34"/>
                    </a:lnTo>
                    <a:close/>
                  </a:path>
                </a:pathLst>
              </a:custGeom>
              <a:noFill/>
              <a:ln w="9525">
                <a:noFill/>
                <a:round/>
                <a:headEnd/>
                <a:tailEnd/>
              </a:ln>
            </p:spPr>
            <p:txBody>
              <a:bodyPr>
                <a:prstTxWarp prst="textNoShape">
                  <a:avLst/>
                </a:prstTxWarp>
              </a:bodyPr>
              <a:lstStyle/>
              <a:p>
                <a:endParaRPr lang="en-US"/>
              </a:p>
            </p:txBody>
          </p:sp>
          <p:sp>
            <p:nvSpPr>
              <p:cNvPr id="41716" name="Freeform 2293"/>
              <p:cNvSpPr>
                <a:spLocks/>
              </p:cNvSpPr>
              <p:nvPr/>
            </p:nvSpPr>
            <p:spPr bwMode="auto">
              <a:xfrm>
                <a:off x="4800" y="3712"/>
                <a:ext cx="11" cy="9"/>
              </a:xfrm>
              <a:custGeom>
                <a:avLst/>
                <a:gdLst>
                  <a:gd name="T0" fmla="*/ 52 w 52"/>
                  <a:gd name="T1" fmla="*/ 29 h 46"/>
                  <a:gd name="T2" fmla="*/ 37 w 52"/>
                  <a:gd name="T3" fmla="*/ 46 h 46"/>
                  <a:gd name="T4" fmla="*/ 0 w 52"/>
                  <a:gd name="T5" fmla="*/ 14 h 46"/>
                  <a:gd name="T6" fmla="*/ 14 w 52"/>
                  <a:gd name="T7" fmla="*/ 0 h 46"/>
                  <a:gd name="T8" fmla="*/ 52 w 52"/>
                  <a:gd name="T9" fmla="*/ 29 h 46"/>
                  <a:gd name="T10" fmla="*/ 0 60000 65536"/>
                  <a:gd name="T11" fmla="*/ 0 60000 65536"/>
                  <a:gd name="T12" fmla="*/ 0 60000 65536"/>
                  <a:gd name="T13" fmla="*/ 0 60000 65536"/>
                  <a:gd name="T14" fmla="*/ 0 60000 65536"/>
                  <a:gd name="T15" fmla="*/ 0 w 52"/>
                  <a:gd name="T16" fmla="*/ 0 h 46"/>
                  <a:gd name="T17" fmla="*/ 52 w 52"/>
                  <a:gd name="T18" fmla="*/ 46 h 46"/>
                </a:gdLst>
                <a:ahLst/>
                <a:cxnLst>
                  <a:cxn ang="T10">
                    <a:pos x="T0" y="T1"/>
                  </a:cxn>
                  <a:cxn ang="T11">
                    <a:pos x="T2" y="T3"/>
                  </a:cxn>
                  <a:cxn ang="T12">
                    <a:pos x="T4" y="T5"/>
                  </a:cxn>
                  <a:cxn ang="T13">
                    <a:pos x="T6" y="T7"/>
                  </a:cxn>
                  <a:cxn ang="T14">
                    <a:pos x="T8" y="T9"/>
                  </a:cxn>
                </a:cxnLst>
                <a:rect l="T15" t="T16" r="T17" b="T18"/>
                <a:pathLst>
                  <a:path w="52" h="46">
                    <a:moveTo>
                      <a:pt x="52" y="29"/>
                    </a:moveTo>
                    <a:lnTo>
                      <a:pt x="37" y="46"/>
                    </a:lnTo>
                    <a:lnTo>
                      <a:pt x="0" y="14"/>
                    </a:lnTo>
                    <a:lnTo>
                      <a:pt x="14" y="0"/>
                    </a:lnTo>
                    <a:lnTo>
                      <a:pt x="52" y="29"/>
                    </a:lnTo>
                    <a:close/>
                  </a:path>
                </a:pathLst>
              </a:custGeom>
              <a:noFill/>
              <a:ln w="9525">
                <a:noFill/>
                <a:round/>
                <a:headEnd/>
                <a:tailEnd/>
              </a:ln>
            </p:spPr>
            <p:txBody>
              <a:bodyPr>
                <a:prstTxWarp prst="textNoShape">
                  <a:avLst/>
                </a:prstTxWarp>
              </a:bodyPr>
              <a:lstStyle/>
              <a:p>
                <a:endParaRPr lang="en-US"/>
              </a:p>
            </p:txBody>
          </p:sp>
          <p:sp>
            <p:nvSpPr>
              <p:cNvPr id="41717" name="Freeform 2294"/>
              <p:cNvSpPr>
                <a:spLocks/>
              </p:cNvSpPr>
              <p:nvPr/>
            </p:nvSpPr>
            <p:spPr bwMode="auto">
              <a:xfrm>
                <a:off x="4794" y="3706"/>
                <a:ext cx="9" cy="9"/>
              </a:xfrm>
              <a:custGeom>
                <a:avLst/>
                <a:gdLst>
                  <a:gd name="T0" fmla="*/ 46 w 46"/>
                  <a:gd name="T1" fmla="*/ 29 h 43"/>
                  <a:gd name="T2" fmla="*/ 32 w 46"/>
                  <a:gd name="T3" fmla="*/ 43 h 43"/>
                  <a:gd name="T4" fmla="*/ 0 w 46"/>
                  <a:gd name="T5" fmla="*/ 14 h 43"/>
                  <a:gd name="T6" fmla="*/ 15 w 46"/>
                  <a:gd name="T7" fmla="*/ 0 h 43"/>
                  <a:gd name="T8" fmla="*/ 46 w 46"/>
                  <a:gd name="T9" fmla="*/ 29 h 43"/>
                  <a:gd name="T10" fmla="*/ 0 60000 65536"/>
                  <a:gd name="T11" fmla="*/ 0 60000 65536"/>
                  <a:gd name="T12" fmla="*/ 0 60000 65536"/>
                  <a:gd name="T13" fmla="*/ 0 60000 65536"/>
                  <a:gd name="T14" fmla="*/ 0 60000 65536"/>
                  <a:gd name="T15" fmla="*/ 0 w 46"/>
                  <a:gd name="T16" fmla="*/ 0 h 43"/>
                  <a:gd name="T17" fmla="*/ 46 w 46"/>
                  <a:gd name="T18" fmla="*/ 43 h 43"/>
                </a:gdLst>
                <a:ahLst/>
                <a:cxnLst>
                  <a:cxn ang="T10">
                    <a:pos x="T0" y="T1"/>
                  </a:cxn>
                  <a:cxn ang="T11">
                    <a:pos x="T2" y="T3"/>
                  </a:cxn>
                  <a:cxn ang="T12">
                    <a:pos x="T4" y="T5"/>
                  </a:cxn>
                  <a:cxn ang="T13">
                    <a:pos x="T6" y="T7"/>
                  </a:cxn>
                  <a:cxn ang="T14">
                    <a:pos x="T8" y="T9"/>
                  </a:cxn>
                </a:cxnLst>
                <a:rect l="T15" t="T16" r="T17" b="T18"/>
                <a:pathLst>
                  <a:path w="46" h="43">
                    <a:moveTo>
                      <a:pt x="46" y="29"/>
                    </a:moveTo>
                    <a:lnTo>
                      <a:pt x="32" y="43"/>
                    </a:lnTo>
                    <a:lnTo>
                      <a:pt x="0" y="14"/>
                    </a:lnTo>
                    <a:lnTo>
                      <a:pt x="15" y="0"/>
                    </a:lnTo>
                    <a:lnTo>
                      <a:pt x="46" y="29"/>
                    </a:lnTo>
                    <a:close/>
                  </a:path>
                </a:pathLst>
              </a:custGeom>
              <a:noFill/>
              <a:ln w="9525">
                <a:noFill/>
                <a:round/>
                <a:headEnd/>
                <a:tailEnd/>
              </a:ln>
            </p:spPr>
            <p:txBody>
              <a:bodyPr>
                <a:prstTxWarp prst="textNoShape">
                  <a:avLst/>
                </a:prstTxWarp>
              </a:bodyPr>
              <a:lstStyle/>
              <a:p>
                <a:endParaRPr lang="en-US"/>
              </a:p>
            </p:txBody>
          </p:sp>
          <p:sp>
            <p:nvSpPr>
              <p:cNvPr id="41718" name="Freeform 2295"/>
              <p:cNvSpPr>
                <a:spLocks/>
              </p:cNvSpPr>
              <p:nvPr/>
            </p:nvSpPr>
            <p:spPr bwMode="auto">
              <a:xfrm>
                <a:off x="4789" y="3701"/>
                <a:ext cx="8" cy="8"/>
              </a:xfrm>
              <a:custGeom>
                <a:avLst/>
                <a:gdLst>
                  <a:gd name="T0" fmla="*/ 41 w 41"/>
                  <a:gd name="T1" fmla="*/ 26 h 40"/>
                  <a:gd name="T2" fmla="*/ 26 w 41"/>
                  <a:gd name="T3" fmla="*/ 40 h 40"/>
                  <a:gd name="T4" fmla="*/ 0 w 41"/>
                  <a:gd name="T5" fmla="*/ 14 h 40"/>
                  <a:gd name="T6" fmla="*/ 15 w 41"/>
                  <a:gd name="T7" fmla="*/ 0 h 40"/>
                  <a:gd name="T8" fmla="*/ 41 w 41"/>
                  <a:gd name="T9" fmla="*/ 26 h 40"/>
                  <a:gd name="T10" fmla="*/ 0 60000 65536"/>
                  <a:gd name="T11" fmla="*/ 0 60000 65536"/>
                  <a:gd name="T12" fmla="*/ 0 60000 65536"/>
                  <a:gd name="T13" fmla="*/ 0 60000 65536"/>
                  <a:gd name="T14" fmla="*/ 0 60000 65536"/>
                  <a:gd name="T15" fmla="*/ 0 w 41"/>
                  <a:gd name="T16" fmla="*/ 0 h 40"/>
                  <a:gd name="T17" fmla="*/ 41 w 41"/>
                  <a:gd name="T18" fmla="*/ 40 h 40"/>
                </a:gdLst>
                <a:ahLst/>
                <a:cxnLst>
                  <a:cxn ang="T10">
                    <a:pos x="T0" y="T1"/>
                  </a:cxn>
                  <a:cxn ang="T11">
                    <a:pos x="T2" y="T3"/>
                  </a:cxn>
                  <a:cxn ang="T12">
                    <a:pos x="T4" y="T5"/>
                  </a:cxn>
                  <a:cxn ang="T13">
                    <a:pos x="T6" y="T7"/>
                  </a:cxn>
                  <a:cxn ang="T14">
                    <a:pos x="T8" y="T9"/>
                  </a:cxn>
                </a:cxnLst>
                <a:rect l="T15" t="T16" r="T17" b="T18"/>
                <a:pathLst>
                  <a:path w="41" h="40">
                    <a:moveTo>
                      <a:pt x="41" y="26"/>
                    </a:moveTo>
                    <a:lnTo>
                      <a:pt x="26" y="40"/>
                    </a:lnTo>
                    <a:lnTo>
                      <a:pt x="0" y="14"/>
                    </a:lnTo>
                    <a:lnTo>
                      <a:pt x="15" y="0"/>
                    </a:lnTo>
                    <a:lnTo>
                      <a:pt x="41" y="26"/>
                    </a:lnTo>
                    <a:close/>
                  </a:path>
                </a:pathLst>
              </a:custGeom>
              <a:noFill/>
              <a:ln w="9525">
                <a:noFill/>
                <a:round/>
                <a:headEnd/>
                <a:tailEnd/>
              </a:ln>
            </p:spPr>
            <p:txBody>
              <a:bodyPr>
                <a:prstTxWarp prst="textNoShape">
                  <a:avLst/>
                </a:prstTxWarp>
              </a:bodyPr>
              <a:lstStyle/>
              <a:p>
                <a:endParaRPr lang="en-US"/>
              </a:p>
            </p:txBody>
          </p:sp>
          <p:sp>
            <p:nvSpPr>
              <p:cNvPr id="41719" name="Freeform 2296"/>
              <p:cNvSpPr>
                <a:spLocks/>
              </p:cNvSpPr>
              <p:nvPr/>
            </p:nvSpPr>
            <p:spPr bwMode="auto">
              <a:xfrm>
                <a:off x="4785" y="3697"/>
                <a:ext cx="7" cy="7"/>
              </a:xfrm>
              <a:custGeom>
                <a:avLst/>
                <a:gdLst>
                  <a:gd name="T0" fmla="*/ 34 w 34"/>
                  <a:gd name="T1" fmla="*/ 23 h 37"/>
                  <a:gd name="T2" fmla="*/ 19 w 34"/>
                  <a:gd name="T3" fmla="*/ 37 h 37"/>
                  <a:gd name="T4" fmla="*/ 0 w 34"/>
                  <a:gd name="T5" fmla="*/ 15 h 37"/>
                  <a:gd name="T6" fmla="*/ 13 w 34"/>
                  <a:gd name="T7" fmla="*/ 0 h 37"/>
                  <a:gd name="T8" fmla="*/ 34 w 34"/>
                  <a:gd name="T9" fmla="*/ 23 h 37"/>
                  <a:gd name="T10" fmla="*/ 0 60000 65536"/>
                  <a:gd name="T11" fmla="*/ 0 60000 65536"/>
                  <a:gd name="T12" fmla="*/ 0 60000 65536"/>
                  <a:gd name="T13" fmla="*/ 0 60000 65536"/>
                  <a:gd name="T14" fmla="*/ 0 60000 65536"/>
                  <a:gd name="T15" fmla="*/ 0 w 34"/>
                  <a:gd name="T16" fmla="*/ 0 h 37"/>
                  <a:gd name="T17" fmla="*/ 34 w 34"/>
                  <a:gd name="T18" fmla="*/ 37 h 37"/>
                </a:gdLst>
                <a:ahLst/>
                <a:cxnLst>
                  <a:cxn ang="T10">
                    <a:pos x="T0" y="T1"/>
                  </a:cxn>
                  <a:cxn ang="T11">
                    <a:pos x="T2" y="T3"/>
                  </a:cxn>
                  <a:cxn ang="T12">
                    <a:pos x="T4" y="T5"/>
                  </a:cxn>
                  <a:cxn ang="T13">
                    <a:pos x="T6" y="T7"/>
                  </a:cxn>
                  <a:cxn ang="T14">
                    <a:pos x="T8" y="T9"/>
                  </a:cxn>
                </a:cxnLst>
                <a:rect l="T15" t="T16" r="T17" b="T18"/>
                <a:pathLst>
                  <a:path w="34" h="37">
                    <a:moveTo>
                      <a:pt x="34" y="23"/>
                    </a:moveTo>
                    <a:lnTo>
                      <a:pt x="19" y="37"/>
                    </a:lnTo>
                    <a:lnTo>
                      <a:pt x="0" y="15"/>
                    </a:lnTo>
                    <a:lnTo>
                      <a:pt x="13" y="0"/>
                    </a:lnTo>
                    <a:lnTo>
                      <a:pt x="34" y="23"/>
                    </a:lnTo>
                    <a:close/>
                  </a:path>
                </a:pathLst>
              </a:custGeom>
              <a:noFill/>
              <a:ln w="9525">
                <a:noFill/>
                <a:round/>
                <a:headEnd/>
                <a:tailEnd/>
              </a:ln>
            </p:spPr>
            <p:txBody>
              <a:bodyPr>
                <a:prstTxWarp prst="textNoShape">
                  <a:avLst/>
                </a:prstTxWarp>
              </a:bodyPr>
              <a:lstStyle/>
              <a:p>
                <a:endParaRPr lang="en-US"/>
              </a:p>
            </p:txBody>
          </p:sp>
          <p:sp>
            <p:nvSpPr>
              <p:cNvPr id="41720" name="Freeform 2297"/>
              <p:cNvSpPr>
                <a:spLocks/>
              </p:cNvSpPr>
              <p:nvPr/>
            </p:nvSpPr>
            <p:spPr bwMode="auto">
              <a:xfrm>
                <a:off x="4781" y="3693"/>
                <a:ext cx="6" cy="7"/>
              </a:xfrm>
              <a:custGeom>
                <a:avLst/>
                <a:gdLst>
                  <a:gd name="T0" fmla="*/ 32 w 32"/>
                  <a:gd name="T1" fmla="*/ 20 h 35"/>
                  <a:gd name="T2" fmla="*/ 19 w 32"/>
                  <a:gd name="T3" fmla="*/ 35 h 35"/>
                  <a:gd name="T4" fmla="*/ 0 w 32"/>
                  <a:gd name="T5" fmla="*/ 14 h 35"/>
                  <a:gd name="T6" fmla="*/ 19 w 32"/>
                  <a:gd name="T7" fmla="*/ 0 h 35"/>
                  <a:gd name="T8" fmla="*/ 32 w 32"/>
                  <a:gd name="T9" fmla="*/ 20 h 35"/>
                  <a:gd name="T10" fmla="*/ 0 60000 65536"/>
                  <a:gd name="T11" fmla="*/ 0 60000 65536"/>
                  <a:gd name="T12" fmla="*/ 0 60000 65536"/>
                  <a:gd name="T13" fmla="*/ 0 60000 65536"/>
                  <a:gd name="T14" fmla="*/ 0 60000 65536"/>
                  <a:gd name="T15" fmla="*/ 0 w 32"/>
                  <a:gd name="T16" fmla="*/ 0 h 35"/>
                  <a:gd name="T17" fmla="*/ 32 w 32"/>
                  <a:gd name="T18" fmla="*/ 35 h 35"/>
                </a:gdLst>
                <a:ahLst/>
                <a:cxnLst>
                  <a:cxn ang="T10">
                    <a:pos x="T0" y="T1"/>
                  </a:cxn>
                  <a:cxn ang="T11">
                    <a:pos x="T2" y="T3"/>
                  </a:cxn>
                  <a:cxn ang="T12">
                    <a:pos x="T4" y="T5"/>
                  </a:cxn>
                  <a:cxn ang="T13">
                    <a:pos x="T6" y="T7"/>
                  </a:cxn>
                  <a:cxn ang="T14">
                    <a:pos x="T8" y="T9"/>
                  </a:cxn>
                </a:cxnLst>
                <a:rect l="T15" t="T16" r="T17" b="T18"/>
                <a:pathLst>
                  <a:path w="32" h="35">
                    <a:moveTo>
                      <a:pt x="32" y="20"/>
                    </a:moveTo>
                    <a:lnTo>
                      <a:pt x="19" y="35"/>
                    </a:lnTo>
                    <a:lnTo>
                      <a:pt x="0" y="14"/>
                    </a:lnTo>
                    <a:lnTo>
                      <a:pt x="19" y="0"/>
                    </a:lnTo>
                    <a:lnTo>
                      <a:pt x="32" y="20"/>
                    </a:lnTo>
                    <a:close/>
                  </a:path>
                </a:pathLst>
              </a:custGeom>
              <a:noFill/>
              <a:ln w="9525">
                <a:noFill/>
                <a:round/>
                <a:headEnd/>
                <a:tailEnd/>
              </a:ln>
            </p:spPr>
            <p:txBody>
              <a:bodyPr>
                <a:prstTxWarp prst="textNoShape">
                  <a:avLst/>
                </a:prstTxWarp>
              </a:bodyPr>
              <a:lstStyle/>
              <a:p>
                <a:endParaRPr lang="en-US"/>
              </a:p>
            </p:txBody>
          </p:sp>
          <p:sp>
            <p:nvSpPr>
              <p:cNvPr id="41721" name="Freeform 2298"/>
              <p:cNvSpPr>
                <a:spLocks/>
              </p:cNvSpPr>
              <p:nvPr/>
            </p:nvSpPr>
            <p:spPr bwMode="auto">
              <a:xfrm>
                <a:off x="4779" y="3690"/>
                <a:ext cx="6" cy="5"/>
              </a:xfrm>
              <a:custGeom>
                <a:avLst/>
                <a:gdLst>
                  <a:gd name="T0" fmla="*/ 30 w 30"/>
                  <a:gd name="T1" fmla="*/ 14 h 28"/>
                  <a:gd name="T2" fmla="*/ 11 w 30"/>
                  <a:gd name="T3" fmla="*/ 28 h 28"/>
                  <a:gd name="T4" fmla="*/ 0 w 30"/>
                  <a:gd name="T5" fmla="*/ 11 h 28"/>
                  <a:gd name="T6" fmla="*/ 15 w 30"/>
                  <a:gd name="T7" fmla="*/ 0 h 28"/>
                  <a:gd name="T8" fmla="*/ 30 w 30"/>
                  <a:gd name="T9" fmla="*/ 14 h 28"/>
                  <a:gd name="T10" fmla="*/ 0 60000 65536"/>
                  <a:gd name="T11" fmla="*/ 0 60000 65536"/>
                  <a:gd name="T12" fmla="*/ 0 60000 65536"/>
                  <a:gd name="T13" fmla="*/ 0 60000 65536"/>
                  <a:gd name="T14" fmla="*/ 0 60000 65536"/>
                  <a:gd name="T15" fmla="*/ 0 w 30"/>
                  <a:gd name="T16" fmla="*/ 0 h 28"/>
                  <a:gd name="T17" fmla="*/ 30 w 30"/>
                  <a:gd name="T18" fmla="*/ 28 h 28"/>
                </a:gdLst>
                <a:ahLst/>
                <a:cxnLst>
                  <a:cxn ang="T10">
                    <a:pos x="T0" y="T1"/>
                  </a:cxn>
                  <a:cxn ang="T11">
                    <a:pos x="T2" y="T3"/>
                  </a:cxn>
                  <a:cxn ang="T12">
                    <a:pos x="T4" y="T5"/>
                  </a:cxn>
                  <a:cxn ang="T13">
                    <a:pos x="T6" y="T7"/>
                  </a:cxn>
                  <a:cxn ang="T14">
                    <a:pos x="T8" y="T9"/>
                  </a:cxn>
                </a:cxnLst>
                <a:rect l="T15" t="T16" r="T17" b="T18"/>
                <a:pathLst>
                  <a:path w="30" h="28">
                    <a:moveTo>
                      <a:pt x="30" y="14"/>
                    </a:moveTo>
                    <a:lnTo>
                      <a:pt x="11" y="28"/>
                    </a:lnTo>
                    <a:lnTo>
                      <a:pt x="0" y="11"/>
                    </a:lnTo>
                    <a:lnTo>
                      <a:pt x="15" y="0"/>
                    </a:lnTo>
                    <a:lnTo>
                      <a:pt x="30" y="14"/>
                    </a:lnTo>
                    <a:close/>
                  </a:path>
                </a:pathLst>
              </a:custGeom>
              <a:noFill/>
              <a:ln w="9525">
                <a:noFill/>
                <a:round/>
                <a:headEnd/>
                <a:tailEnd/>
              </a:ln>
            </p:spPr>
            <p:txBody>
              <a:bodyPr>
                <a:prstTxWarp prst="textNoShape">
                  <a:avLst/>
                </a:prstTxWarp>
              </a:bodyPr>
              <a:lstStyle/>
              <a:p>
                <a:endParaRPr lang="en-US"/>
              </a:p>
            </p:txBody>
          </p:sp>
          <p:sp>
            <p:nvSpPr>
              <p:cNvPr id="41722" name="Freeform 2299"/>
              <p:cNvSpPr>
                <a:spLocks/>
              </p:cNvSpPr>
              <p:nvPr/>
            </p:nvSpPr>
            <p:spPr bwMode="auto">
              <a:xfrm>
                <a:off x="4777" y="3687"/>
                <a:ext cx="5" cy="5"/>
              </a:xfrm>
              <a:custGeom>
                <a:avLst/>
                <a:gdLst>
                  <a:gd name="T0" fmla="*/ 26 w 26"/>
                  <a:gd name="T1" fmla="*/ 15 h 26"/>
                  <a:gd name="T2" fmla="*/ 11 w 26"/>
                  <a:gd name="T3" fmla="*/ 26 h 26"/>
                  <a:gd name="T4" fmla="*/ 3 w 26"/>
                  <a:gd name="T5" fmla="*/ 12 h 26"/>
                  <a:gd name="T6" fmla="*/ 0 w 26"/>
                  <a:gd name="T7" fmla="*/ 12 h 26"/>
                  <a:gd name="T8" fmla="*/ 17 w 26"/>
                  <a:gd name="T9" fmla="*/ 0 h 26"/>
                  <a:gd name="T10" fmla="*/ 26 w 26"/>
                  <a:gd name="T11" fmla="*/ 15 h 26"/>
                  <a:gd name="T12" fmla="*/ 0 60000 65536"/>
                  <a:gd name="T13" fmla="*/ 0 60000 65536"/>
                  <a:gd name="T14" fmla="*/ 0 60000 65536"/>
                  <a:gd name="T15" fmla="*/ 0 60000 65536"/>
                  <a:gd name="T16" fmla="*/ 0 60000 65536"/>
                  <a:gd name="T17" fmla="*/ 0 60000 65536"/>
                  <a:gd name="T18" fmla="*/ 0 w 26"/>
                  <a:gd name="T19" fmla="*/ 0 h 26"/>
                  <a:gd name="T20" fmla="*/ 26 w 26"/>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26" h="26">
                    <a:moveTo>
                      <a:pt x="26" y="15"/>
                    </a:moveTo>
                    <a:lnTo>
                      <a:pt x="11" y="26"/>
                    </a:lnTo>
                    <a:lnTo>
                      <a:pt x="3" y="12"/>
                    </a:lnTo>
                    <a:lnTo>
                      <a:pt x="0" y="12"/>
                    </a:lnTo>
                    <a:lnTo>
                      <a:pt x="17" y="0"/>
                    </a:lnTo>
                    <a:lnTo>
                      <a:pt x="26" y="15"/>
                    </a:lnTo>
                    <a:close/>
                  </a:path>
                </a:pathLst>
              </a:custGeom>
              <a:noFill/>
              <a:ln w="9525">
                <a:noFill/>
                <a:round/>
                <a:headEnd/>
                <a:tailEnd/>
              </a:ln>
            </p:spPr>
            <p:txBody>
              <a:bodyPr>
                <a:prstTxWarp prst="textNoShape">
                  <a:avLst/>
                </a:prstTxWarp>
              </a:bodyPr>
              <a:lstStyle/>
              <a:p>
                <a:endParaRPr lang="en-US"/>
              </a:p>
            </p:txBody>
          </p:sp>
          <p:sp>
            <p:nvSpPr>
              <p:cNvPr id="41723" name="Freeform 2300"/>
              <p:cNvSpPr>
                <a:spLocks/>
              </p:cNvSpPr>
              <p:nvPr/>
            </p:nvSpPr>
            <p:spPr bwMode="auto">
              <a:xfrm>
                <a:off x="4775" y="3685"/>
                <a:ext cx="5" cy="4"/>
              </a:xfrm>
              <a:custGeom>
                <a:avLst/>
                <a:gdLst>
                  <a:gd name="T0" fmla="*/ 23 w 23"/>
                  <a:gd name="T1" fmla="*/ 9 h 21"/>
                  <a:gd name="T2" fmla="*/ 6 w 23"/>
                  <a:gd name="T3" fmla="*/ 21 h 21"/>
                  <a:gd name="T4" fmla="*/ 0 w 23"/>
                  <a:gd name="T5" fmla="*/ 11 h 21"/>
                  <a:gd name="T6" fmla="*/ 0 w 23"/>
                  <a:gd name="T7" fmla="*/ 9 h 21"/>
                  <a:gd name="T8" fmla="*/ 17 w 23"/>
                  <a:gd name="T9" fmla="*/ 0 h 21"/>
                  <a:gd name="T10" fmla="*/ 23 w 23"/>
                  <a:gd name="T11" fmla="*/ 9 h 21"/>
                  <a:gd name="T12" fmla="*/ 0 60000 65536"/>
                  <a:gd name="T13" fmla="*/ 0 60000 65536"/>
                  <a:gd name="T14" fmla="*/ 0 60000 65536"/>
                  <a:gd name="T15" fmla="*/ 0 60000 65536"/>
                  <a:gd name="T16" fmla="*/ 0 60000 65536"/>
                  <a:gd name="T17" fmla="*/ 0 60000 65536"/>
                  <a:gd name="T18" fmla="*/ 0 w 23"/>
                  <a:gd name="T19" fmla="*/ 0 h 21"/>
                  <a:gd name="T20" fmla="*/ 23 w 23"/>
                  <a:gd name="T21" fmla="*/ 21 h 21"/>
                </a:gdLst>
                <a:ahLst/>
                <a:cxnLst>
                  <a:cxn ang="T12">
                    <a:pos x="T0" y="T1"/>
                  </a:cxn>
                  <a:cxn ang="T13">
                    <a:pos x="T2" y="T3"/>
                  </a:cxn>
                  <a:cxn ang="T14">
                    <a:pos x="T4" y="T5"/>
                  </a:cxn>
                  <a:cxn ang="T15">
                    <a:pos x="T6" y="T7"/>
                  </a:cxn>
                  <a:cxn ang="T16">
                    <a:pos x="T8" y="T9"/>
                  </a:cxn>
                  <a:cxn ang="T17">
                    <a:pos x="T10" y="T11"/>
                  </a:cxn>
                </a:cxnLst>
                <a:rect l="T18" t="T19" r="T20" b="T21"/>
                <a:pathLst>
                  <a:path w="23" h="21">
                    <a:moveTo>
                      <a:pt x="23" y="9"/>
                    </a:moveTo>
                    <a:lnTo>
                      <a:pt x="6" y="21"/>
                    </a:lnTo>
                    <a:lnTo>
                      <a:pt x="0" y="11"/>
                    </a:lnTo>
                    <a:lnTo>
                      <a:pt x="0" y="9"/>
                    </a:lnTo>
                    <a:lnTo>
                      <a:pt x="17" y="0"/>
                    </a:lnTo>
                    <a:lnTo>
                      <a:pt x="23" y="9"/>
                    </a:lnTo>
                    <a:close/>
                  </a:path>
                </a:pathLst>
              </a:custGeom>
              <a:noFill/>
              <a:ln w="9525">
                <a:noFill/>
                <a:round/>
                <a:headEnd/>
                <a:tailEnd/>
              </a:ln>
            </p:spPr>
            <p:txBody>
              <a:bodyPr>
                <a:prstTxWarp prst="textNoShape">
                  <a:avLst/>
                </a:prstTxWarp>
              </a:bodyPr>
              <a:lstStyle/>
              <a:p>
                <a:endParaRPr lang="en-US"/>
              </a:p>
            </p:txBody>
          </p:sp>
          <p:sp>
            <p:nvSpPr>
              <p:cNvPr id="41724" name="Freeform 2301"/>
              <p:cNvSpPr>
                <a:spLocks/>
              </p:cNvSpPr>
              <p:nvPr/>
            </p:nvSpPr>
            <p:spPr bwMode="auto">
              <a:xfrm>
                <a:off x="4775" y="3684"/>
                <a:ext cx="4" cy="3"/>
              </a:xfrm>
              <a:custGeom>
                <a:avLst/>
                <a:gdLst>
                  <a:gd name="T0" fmla="*/ 20 w 20"/>
                  <a:gd name="T1" fmla="*/ 6 h 15"/>
                  <a:gd name="T2" fmla="*/ 3 w 20"/>
                  <a:gd name="T3" fmla="*/ 15 h 15"/>
                  <a:gd name="T4" fmla="*/ 0 w 20"/>
                  <a:gd name="T5" fmla="*/ 10 h 15"/>
                  <a:gd name="T6" fmla="*/ 18 w 20"/>
                  <a:gd name="T7" fmla="*/ 0 h 15"/>
                  <a:gd name="T8" fmla="*/ 20 w 20"/>
                  <a:gd name="T9" fmla="*/ 6 h 15"/>
                  <a:gd name="T10" fmla="*/ 0 60000 65536"/>
                  <a:gd name="T11" fmla="*/ 0 60000 65536"/>
                  <a:gd name="T12" fmla="*/ 0 60000 65536"/>
                  <a:gd name="T13" fmla="*/ 0 60000 65536"/>
                  <a:gd name="T14" fmla="*/ 0 60000 65536"/>
                  <a:gd name="T15" fmla="*/ 0 w 20"/>
                  <a:gd name="T16" fmla="*/ 0 h 15"/>
                  <a:gd name="T17" fmla="*/ 20 w 20"/>
                  <a:gd name="T18" fmla="*/ 15 h 15"/>
                </a:gdLst>
                <a:ahLst/>
                <a:cxnLst>
                  <a:cxn ang="T10">
                    <a:pos x="T0" y="T1"/>
                  </a:cxn>
                  <a:cxn ang="T11">
                    <a:pos x="T2" y="T3"/>
                  </a:cxn>
                  <a:cxn ang="T12">
                    <a:pos x="T4" y="T5"/>
                  </a:cxn>
                  <a:cxn ang="T13">
                    <a:pos x="T6" y="T7"/>
                  </a:cxn>
                  <a:cxn ang="T14">
                    <a:pos x="T8" y="T9"/>
                  </a:cxn>
                </a:cxnLst>
                <a:rect l="T15" t="T16" r="T17" b="T18"/>
                <a:pathLst>
                  <a:path w="20" h="15">
                    <a:moveTo>
                      <a:pt x="20" y="6"/>
                    </a:moveTo>
                    <a:lnTo>
                      <a:pt x="3" y="15"/>
                    </a:lnTo>
                    <a:lnTo>
                      <a:pt x="0" y="10"/>
                    </a:lnTo>
                    <a:lnTo>
                      <a:pt x="18" y="0"/>
                    </a:lnTo>
                    <a:lnTo>
                      <a:pt x="20" y="6"/>
                    </a:lnTo>
                    <a:close/>
                  </a:path>
                </a:pathLst>
              </a:custGeom>
              <a:noFill/>
              <a:ln w="9525">
                <a:noFill/>
                <a:round/>
                <a:headEnd/>
                <a:tailEnd/>
              </a:ln>
            </p:spPr>
            <p:txBody>
              <a:bodyPr>
                <a:prstTxWarp prst="textNoShape">
                  <a:avLst/>
                </a:prstTxWarp>
              </a:bodyPr>
              <a:lstStyle/>
              <a:p>
                <a:endParaRPr lang="en-US"/>
              </a:p>
            </p:txBody>
          </p:sp>
          <p:sp>
            <p:nvSpPr>
              <p:cNvPr id="41725" name="Freeform 2302"/>
              <p:cNvSpPr>
                <a:spLocks/>
              </p:cNvSpPr>
              <p:nvPr/>
            </p:nvSpPr>
            <p:spPr bwMode="auto">
              <a:xfrm>
                <a:off x="4775" y="3683"/>
                <a:ext cx="3" cy="3"/>
              </a:xfrm>
              <a:custGeom>
                <a:avLst/>
                <a:gdLst>
                  <a:gd name="T0" fmla="*/ 18 w 18"/>
                  <a:gd name="T1" fmla="*/ 2 h 12"/>
                  <a:gd name="T2" fmla="*/ 0 w 18"/>
                  <a:gd name="T3" fmla="*/ 12 h 12"/>
                  <a:gd name="T4" fmla="*/ 0 w 18"/>
                  <a:gd name="T5" fmla="*/ 8 h 12"/>
                  <a:gd name="T6" fmla="*/ 18 w 18"/>
                  <a:gd name="T7" fmla="*/ 0 h 12"/>
                  <a:gd name="T8" fmla="*/ 18 w 18"/>
                  <a:gd name="T9" fmla="*/ 2 h 12"/>
                  <a:gd name="T10" fmla="*/ 0 60000 65536"/>
                  <a:gd name="T11" fmla="*/ 0 60000 65536"/>
                  <a:gd name="T12" fmla="*/ 0 60000 65536"/>
                  <a:gd name="T13" fmla="*/ 0 60000 65536"/>
                  <a:gd name="T14" fmla="*/ 0 60000 65536"/>
                  <a:gd name="T15" fmla="*/ 0 w 18"/>
                  <a:gd name="T16" fmla="*/ 0 h 12"/>
                  <a:gd name="T17" fmla="*/ 18 w 18"/>
                  <a:gd name="T18" fmla="*/ 12 h 12"/>
                </a:gdLst>
                <a:ahLst/>
                <a:cxnLst>
                  <a:cxn ang="T10">
                    <a:pos x="T0" y="T1"/>
                  </a:cxn>
                  <a:cxn ang="T11">
                    <a:pos x="T2" y="T3"/>
                  </a:cxn>
                  <a:cxn ang="T12">
                    <a:pos x="T4" y="T5"/>
                  </a:cxn>
                  <a:cxn ang="T13">
                    <a:pos x="T6" y="T7"/>
                  </a:cxn>
                  <a:cxn ang="T14">
                    <a:pos x="T8" y="T9"/>
                  </a:cxn>
                </a:cxnLst>
                <a:rect l="T15" t="T16" r="T17" b="T18"/>
                <a:pathLst>
                  <a:path w="18" h="12">
                    <a:moveTo>
                      <a:pt x="18" y="2"/>
                    </a:moveTo>
                    <a:lnTo>
                      <a:pt x="0" y="12"/>
                    </a:lnTo>
                    <a:lnTo>
                      <a:pt x="0" y="8"/>
                    </a:lnTo>
                    <a:lnTo>
                      <a:pt x="18" y="0"/>
                    </a:lnTo>
                    <a:lnTo>
                      <a:pt x="18" y="2"/>
                    </a:lnTo>
                    <a:close/>
                  </a:path>
                </a:pathLst>
              </a:custGeom>
              <a:noFill/>
              <a:ln w="9525">
                <a:noFill/>
                <a:round/>
                <a:headEnd/>
                <a:tailEnd/>
              </a:ln>
            </p:spPr>
            <p:txBody>
              <a:bodyPr>
                <a:prstTxWarp prst="textNoShape">
                  <a:avLst/>
                </a:prstTxWarp>
              </a:bodyPr>
              <a:lstStyle/>
              <a:p>
                <a:endParaRPr lang="en-US"/>
              </a:p>
            </p:txBody>
          </p:sp>
          <p:sp>
            <p:nvSpPr>
              <p:cNvPr id="41726" name="Freeform 2303"/>
              <p:cNvSpPr>
                <a:spLocks/>
              </p:cNvSpPr>
              <p:nvPr/>
            </p:nvSpPr>
            <p:spPr bwMode="auto">
              <a:xfrm>
                <a:off x="4775" y="3683"/>
                <a:ext cx="3" cy="2"/>
              </a:xfrm>
              <a:custGeom>
                <a:avLst/>
                <a:gdLst>
                  <a:gd name="T0" fmla="*/ 18 w 18"/>
                  <a:gd name="T1" fmla="*/ 0 h 8"/>
                  <a:gd name="T2" fmla="*/ 0 w 18"/>
                  <a:gd name="T3" fmla="*/ 8 h 8"/>
                  <a:gd name="T4" fmla="*/ 18 w 18"/>
                  <a:gd name="T5" fmla="*/ 0 h 8"/>
                  <a:gd name="T6" fmla="*/ 0 60000 65536"/>
                  <a:gd name="T7" fmla="*/ 0 60000 65536"/>
                  <a:gd name="T8" fmla="*/ 0 60000 65536"/>
                  <a:gd name="T9" fmla="*/ 0 w 18"/>
                  <a:gd name="T10" fmla="*/ 0 h 8"/>
                  <a:gd name="T11" fmla="*/ 18 w 18"/>
                  <a:gd name="T12" fmla="*/ 8 h 8"/>
                </a:gdLst>
                <a:ahLst/>
                <a:cxnLst>
                  <a:cxn ang="T6">
                    <a:pos x="T0" y="T1"/>
                  </a:cxn>
                  <a:cxn ang="T7">
                    <a:pos x="T2" y="T3"/>
                  </a:cxn>
                  <a:cxn ang="T8">
                    <a:pos x="T4" y="T5"/>
                  </a:cxn>
                </a:cxnLst>
                <a:rect l="T9" t="T10" r="T11" b="T12"/>
                <a:pathLst>
                  <a:path w="18" h="8">
                    <a:moveTo>
                      <a:pt x="18" y="0"/>
                    </a:moveTo>
                    <a:lnTo>
                      <a:pt x="0" y="8"/>
                    </a:lnTo>
                    <a:lnTo>
                      <a:pt x="18" y="0"/>
                    </a:lnTo>
                    <a:close/>
                  </a:path>
                </a:pathLst>
              </a:custGeom>
              <a:noFill/>
              <a:ln w="9525">
                <a:noFill/>
                <a:round/>
                <a:headEnd/>
                <a:tailEnd/>
              </a:ln>
            </p:spPr>
            <p:txBody>
              <a:bodyPr>
                <a:prstTxWarp prst="textNoShape">
                  <a:avLst/>
                </a:prstTxWarp>
              </a:bodyPr>
              <a:lstStyle/>
              <a:p>
                <a:endParaRPr lang="en-US"/>
              </a:p>
            </p:txBody>
          </p:sp>
          <p:sp>
            <p:nvSpPr>
              <p:cNvPr id="41727" name="Freeform 2304"/>
              <p:cNvSpPr>
                <a:spLocks/>
              </p:cNvSpPr>
              <p:nvPr/>
            </p:nvSpPr>
            <p:spPr bwMode="auto">
              <a:xfrm>
                <a:off x="4774" y="3683"/>
                <a:ext cx="4" cy="2"/>
              </a:xfrm>
              <a:custGeom>
                <a:avLst/>
                <a:gdLst>
                  <a:gd name="T0" fmla="*/ 21 w 21"/>
                  <a:gd name="T1" fmla="*/ 3 h 11"/>
                  <a:gd name="T2" fmla="*/ 3 w 21"/>
                  <a:gd name="T3" fmla="*/ 11 h 11"/>
                  <a:gd name="T4" fmla="*/ 0 w 21"/>
                  <a:gd name="T5" fmla="*/ 9 h 11"/>
                  <a:gd name="T6" fmla="*/ 21 w 21"/>
                  <a:gd name="T7" fmla="*/ 0 h 11"/>
                  <a:gd name="T8" fmla="*/ 21 w 21"/>
                  <a:gd name="T9" fmla="*/ 3 h 11"/>
                  <a:gd name="T10" fmla="*/ 0 60000 65536"/>
                  <a:gd name="T11" fmla="*/ 0 60000 65536"/>
                  <a:gd name="T12" fmla="*/ 0 60000 65536"/>
                  <a:gd name="T13" fmla="*/ 0 60000 65536"/>
                  <a:gd name="T14" fmla="*/ 0 60000 65536"/>
                  <a:gd name="T15" fmla="*/ 0 w 21"/>
                  <a:gd name="T16" fmla="*/ 0 h 11"/>
                  <a:gd name="T17" fmla="*/ 21 w 21"/>
                  <a:gd name="T18" fmla="*/ 11 h 11"/>
                </a:gdLst>
                <a:ahLst/>
                <a:cxnLst>
                  <a:cxn ang="T10">
                    <a:pos x="T0" y="T1"/>
                  </a:cxn>
                  <a:cxn ang="T11">
                    <a:pos x="T2" y="T3"/>
                  </a:cxn>
                  <a:cxn ang="T12">
                    <a:pos x="T4" y="T5"/>
                  </a:cxn>
                  <a:cxn ang="T13">
                    <a:pos x="T6" y="T7"/>
                  </a:cxn>
                  <a:cxn ang="T14">
                    <a:pos x="T8" y="T9"/>
                  </a:cxn>
                </a:cxnLst>
                <a:rect l="T15" t="T16" r="T17" b="T18"/>
                <a:pathLst>
                  <a:path w="21" h="11">
                    <a:moveTo>
                      <a:pt x="21" y="3"/>
                    </a:moveTo>
                    <a:lnTo>
                      <a:pt x="3" y="11"/>
                    </a:lnTo>
                    <a:lnTo>
                      <a:pt x="0" y="9"/>
                    </a:lnTo>
                    <a:lnTo>
                      <a:pt x="21" y="0"/>
                    </a:lnTo>
                    <a:lnTo>
                      <a:pt x="21" y="3"/>
                    </a:lnTo>
                    <a:close/>
                  </a:path>
                </a:pathLst>
              </a:custGeom>
              <a:noFill/>
              <a:ln w="9525">
                <a:noFill/>
                <a:round/>
                <a:headEnd/>
                <a:tailEnd/>
              </a:ln>
            </p:spPr>
            <p:txBody>
              <a:bodyPr>
                <a:prstTxWarp prst="textNoShape">
                  <a:avLst/>
                </a:prstTxWarp>
              </a:bodyPr>
              <a:lstStyle/>
              <a:p>
                <a:endParaRPr lang="en-US"/>
              </a:p>
            </p:txBody>
          </p:sp>
          <p:sp>
            <p:nvSpPr>
              <p:cNvPr id="41728" name="Freeform 2305"/>
              <p:cNvSpPr>
                <a:spLocks/>
              </p:cNvSpPr>
              <p:nvPr/>
            </p:nvSpPr>
            <p:spPr bwMode="auto">
              <a:xfrm>
                <a:off x="4774" y="3682"/>
                <a:ext cx="4" cy="3"/>
              </a:xfrm>
              <a:custGeom>
                <a:avLst/>
                <a:gdLst>
                  <a:gd name="T0" fmla="*/ 24 w 24"/>
                  <a:gd name="T1" fmla="*/ 6 h 15"/>
                  <a:gd name="T2" fmla="*/ 3 w 24"/>
                  <a:gd name="T3" fmla="*/ 15 h 15"/>
                  <a:gd name="T4" fmla="*/ 0 w 24"/>
                  <a:gd name="T5" fmla="*/ 9 h 15"/>
                  <a:gd name="T6" fmla="*/ 20 w 24"/>
                  <a:gd name="T7" fmla="*/ 0 h 15"/>
                  <a:gd name="T8" fmla="*/ 24 w 24"/>
                  <a:gd name="T9" fmla="*/ 6 h 15"/>
                  <a:gd name="T10" fmla="*/ 0 60000 65536"/>
                  <a:gd name="T11" fmla="*/ 0 60000 65536"/>
                  <a:gd name="T12" fmla="*/ 0 60000 65536"/>
                  <a:gd name="T13" fmla="*/ 0 60000 65536"/>
                  <a:gd name="T14" fmla="*/ 0 60000 65536"/>
                  <a:gd name="T15" fmla="*/ 0 w 24"/>
                  <a:gd name="T16" fmla="*/ 0 h 15"/>
                  <a:gd name="T17" fmla="*/ 24 w 24"/>
                  <a:gd name="T18" fmla="*/ 15 h 15"/>
                </a:gdLst>
                <a:ahLst/>
                <a:cxnLst>
                  <a:cxn ang="T10">
                    <a:pos x="T0" y="T1"/>
                  </a:cxn>
                  <a:cxn ang="T11">
                    <a:pos x="T2" y="T3"/>
                  </a:cxn>
                  <a:cxn ang="T12">
                    <a:pos x="T4" y="T5"/>
                  </a:cxn>
                  <a:cxn ang="T13">
                    <a:pos x="T6" y="T7"/>
                  </a:cxn>
                  <a:cxn ang="T14">
                    <a:pos x="T8" y="T9"/>
                  </a:cxn>
                </a:cxnLst>
                <a:rect l="T15" t="T16" r="T17" b="T18"/>
                <a:pathLst>
                  <a:path w="24" h="15">
                    <a:moveTo>
                      <a:pt x="24" y="6"/>
                    </a:moveTo>
                    <a:lnTo>
                      <a:pt x="3" y="15"/>
                    </a:lnTo>
                    <a:lnTo>
                      <a:pt x="0" y="9"/>
                    </a:lnTo>
                    <a:lnTo>
                      <a:pt x="20" y="0"/>
                    </a:lnTo>
                    <a:lnTo>
                      <a:pt x="24" y="6"/>
                    </a:lnTo>
                    <a:close/>
                  </a:path>
                </a:pathLst>
              </a:custGeom>
              <a:noFill/>
              <a:ln w="9525">
                <a:noFill/>
                <a:round/>
                <a:headEnd/>
                <a:tailEnd/>
              </a:ln>
            </p:spPr>
            <p:txBody>
              <a:bodyPr>
                <a:prstTxWarp prst="textNoShape">
                  <a:avLst/>
                </a:prstTxWarp>
              </a:bodyPr>
              <a:lstStyle/>
              <a:p>
                <a:endParaRPr lang="en-US"/>
              </a:p>
            </p:txBody>
          </p:sp>
          <p:sp>
            <p:nvSpPr>
              <p:cNvPr id="41729" name="Freeform 2306"/>
              <p:cNvSpPr>
                <a:spLocks/>
              </p:cNvSpPr>
              <p:nvPr/>
            </p:nvSpPr>
            <p:spPr bwMode="auto">
              <a:xfrm>
                <a:off x="4773" y="3680"/>
                <a:ext cx="5" cy="3"/>
              </a:xfrm>
              <a:custGeom>
                <a:avLst/>
                <a:gdLst>
                  <a:gd name="T0" fmla="*/ 22 w 22"/>
                  <a:gd name="T1" fmla="*/ 6 h 15"/>
                  <a:gd name="T2" fmla="*/ 2 w 22"/>
                  <a:gd name="T3" fmla="*/ 15 h 15"/>
                  <a:gd name="T4" fmla="*/ 0 w 22"/>
                  <a:gd name="T5" fmla="*/ 10 h 15"/>
                  <a:gd name="T6" fmla="*/ 20 w 22"/>
                  <a:gd name="T7" fmla="*/ 0 h 15"/>
                  <a:gd name="T8" fmla="*/ 22 w 22"/>
                  <a:gd name="T9" fmla="*/ 6 h 15"/>
                  <a:gd name="T10" fmla="*/ 0 60000 65536"/>
                  <a:gd name="T11" fmla="*/ 0 60000 65536"/>
                  <a:gd name="T12" fmla="*/ 0 60000 65536"/>
                  <a:gd name="T13" fmla="*/ 0 60000 65536"/>
                  <a:gd name="T14" fmla="*/ 0 60000 65536"/>
                  <a:gd name="T15" fmla="*/ 0 w 22"/>
                  <a:gd name="T16" fmla="*/ 0 h 15"/>
                  <a:gd name="T17" fmla="*/ 22 w 22"/>
                  <a:gd name="T18" fmla="*/ 15 h 15"/>
                </a:gdLst>
                <a:ahLst/>
                <a:cxnLst>
                  <a:cxn ang="T10">
                    <a:pos x="T0" y="T1"/>
                  </a:cxn>
                  <a:cxn ang="T11">
                    <a:pos x="T2" y="T3"/>
                  </a:cxn>
                  <a:cxn ang="T12">
                    <a:pos x="T4" y="T5"/>
                  </a:cxn>
                  <a:cxn ang="T13">
                    <a:pos x="T6" y="T7"/>
                  </a:cxn>
                  <a:cxn ang="T14">
                    <a:pos x="T8" y="T9"/>
                  </a:cxn>
                </a:cxnLst>
                <a:rect l="T15" t="T16" r="T17" b="T18"/>
                <a:pathLst>
                  <a:path w="22" h="15">
                    <a:moveTo>
                      <a:pt x="22" y="6"/>
                    </a:moveTo>
                    <a:lnTo>
                      <a:pt x="2" y="15"/>
                    </a:lnTo>
                    <a:lnTo>
                      <a:pt x="0" y="10"/>
                    </a:lnTo>
                    <a:lnTo>
                      <a:pt x="20" y="0"/>
                    </a:lnTo>
                    <a:lnTo>
                      <a:pt x="22" y="6"/>
                    </a:lnTo>
                    <a:close/>
                  </a:path>
                </a:pathLst>
              </a:custGeom>
              <a:noFill/>
              <a:ln w="9525">
                <a:noFill/>
                <a:round/>
                <a:headEnd/>
                <a:tailEnd/>
              </a:ln>
            </p:spPr>
            <p:txBody>
              <a:bodyPr>
                <a:prstTxWarp prst="textNoShape">
                  <a:avLst/>
                </a:prstTxWarp>
              </a:bodyPr>
              <a:lstStyle/>
              <a:p>
                <a:endParaRPr lang="en-US"/>
              </a:p>
            </p:txBody>
          </p:sp>
          <p:sp>
            <p:nvSpPr>
              <p:cNvPr id="41730" name="Freeform 2307"/>
              <p:cNvSpPr>
                <a:spLocks/>
              </p:cNvSpPr>
              <p:nvPr/>
            </p:nvSpPr>
            <p:spPr bwMode="auto">
              <a:xfrm>
                <a:off x="4772" y="3679"/>
                <a:ext cx="5" cy="3"/>
              </a:xfrm>
              <a:custGeom>
                <a:avLst/>
                <a:gdLst>
                  <a:gd name="T0" fmla="*/ 24 w 24"/>
                  <a:gd name="T1" fmla="*/ 9 h 19"/>
                  <a:gd name="T2" fmla="*/ 4 w 24"/>
                  <a:gd name="T3" fmla="*/ 19 h 19"/>
                  <a:gd name="T4" fmla="*/ 0 w 24"/>
                  <a:gd name="T5" fmla="*/ 9 h 19"/>
                  <a:gd name="T6" fmla="*/ 17 w 24"/>
                  <a:gd name="T7" fmla="*/ 0 h 19"/>
                  <a:gd name="T8" fmla="*/ 24 w 24"/>
                  <a:gd name="T9" fmla="*/ 9 h 19"/>
                  <a:gd name="T10" fmla="*/ 0 60000 65536"/>
                  <a:gd name="T11" fmla="*/ 0 60000 65536"/>
                  <a:gd name="T12" fmla="*/ 0 60000 65536"/>
                  <a:gd name="T13" fmla="*/ 0 60000 65536"/>
                  <a:gd name="T14" fmla="*/ 0 60000 65536"/>
                  <a:gd name="T15" fmla="*/ 0 w 24"/>
                  <a:gd name="T16" fmla="*/ 0 h 19"/>
                  <a:gd name="T17" fmla="*/ 24 w 24"/>
                  <a:gd name="T18" fmla="*/ 19 h 19"/>
                </a:gdLst>
                <a:ahLst/>
                <a:cxnLst>
                  <a:cxn ang="T10">
                    <a:pos x="T0" y="T1"/>
                  </a:cxn>
                  <a:cxn ang="T11">
                    <a:pos x="T2" y="T3"/>
                  </a:cxn>
                  <a:cxn ang="T12">
                    <a:pos x="T4" y="T5"/>
                  </a:cxn>
                  <a:cxn ang="T13">
                    <a:pos x="T6" y="T7"/>
                  </a:cxn>
                  <a:cxn ang="T14">
                    <a:pos x="T8" y="T9"/>
                  </a:cxn>
                </a:cxnLst>
                <a:rect l="T15" t="T16" r="T17" b="T18"/>
                <a:pathLst>
                  <a:path w="24" h="19">
                    <a:moveTo>
                      <a:pt x="24" y="9"/>
                    </a:moveTo>
                    <a:lnTo>
                      <a:pt x="4" y="19"/>
                    </a:lnTo>
                    <a:lnTo>
                      <a:pt x="0" y="9"/>
                    </a:lnTo>
                    <a:lnTo>
                      <a:pt x="17" y="0"/>
                    </a:lnTo>
                    <a:lnTo>
                      <a:pt x="24" y="9"/>
                    </a:lnTo>
                    <a:close/>
                  </a:path>
                </a:pathLst>
              </a:custGeom>
              <a:noFill/>
              <a:ln w="9525">
                <a:noFill/>
                <a:round/>
                <a:headEnd/>
                <a:tailEnd/>
              </a:ln>
            </p:spPr>
            <p:txBody>
              <a:bodyPr>
                <a:prstTxWarp prst="textNoShape">
                  <a:avLst/>
                </a:prstTxWarp>
              </a:bodyPr>
              <a:lstStyle/>
              <a:p>
                <a:endParaRPr lang="en-US"/>
              </a:p>
            </p:txBody>
          </p:sp>
          <p:sp>
            <p:nvSpPr>
              <p:cNvPr id="41731" name="Freeform 2308"/>
              <p:cNvSpPr>
                <a:spLocks/>
              </p:cNvSpPr>
              <p:nvPr/>
            </p:nvSpPr>
            <p:spPr bwMode="auto">
              <a:xfrm>
                <a:off x="4771" y="3676"/>
                <a:ext cx="5" cy="4"/>
              </a:xfrm>
              <a:custGeom>
                <a:avLst/>
                <a:gdLst>
                  <a:gd name="T0" fmla="*/ 22 w 22"/>
                  <a:gd name="T1" fmla="*/ 11 h 20"/>
                  <a:gd name="T2" fmla="*/ 5 w 22"/>
                  <a:gd name="T3" fmla="*/ 20 h 20"/>
                  <a:gd name="T4" fmla="*/ 0 w 22"/>
                  <a:gd name="T5" fmla="*/ 9 h 20"/>
                  <a:gd name="T6" fmla="*/ 20 w 22"/>
                  <a:gd name="T7" fmla="*/ 0 h 20"/>
                  <a:gd name="T8" fmla="*/ 22 w 22"/>
                  <a:gd name="T9" fmla="*/ 11 h 20"/>
                  <a:gd name="T10" fmla="*/ 0 60000 65536"/>
                  <a:gd name="T11" fmla="*/ 0 60000 65536"/>
                  <a:gd name="T12" fmla="*/ 0 60000 65536"/>
                  <a:gd name="T13" fmla="*/ 0 60000 65536"/>
                  <a:gd name="T14" fmla="*/ 0 60000 65536"/>
                  <a:gd name="T15" fmla="*/ 0 w 22"/>
                  <a:gd name="T16" fmla="*/ 0 h 20"/>
                  <a:gd name="T17" fmla="*/ 22 w 22"/>
                  <a:gd name="T18" fmla="*/ 20 h 20"/>
                </a:gdLst>
                <a:ahLst/>
                <a:cxnLst>
                  <a:cxn ang="T10">
                    <a:pos x="T0" y="T1"/>
                  </a:cxn>
                  <a:cxn ang="T11">
                    <a:pos x="T2" y="T3"/>
                  </a:cxn>
                  <a:cxn ang="T12">
                    <a:pos x="T4" y="T5"/>
                  </a:cxn>
                  <a:cxn ang="T13">
                    <a:pos x="T6" y="T7"/>
                  </a:cxn>
                  <a:cxn ang="T14">
                    <a:pos x="T8" y="T9"/>
                  </a:cxn>
                </a:cxnLst>
                <a:rect l="T15" t="T16" r="T17" b="T18"/>
                <a:pathLst>
                  <a:path w="22" h="20">
                    <a:moveTo>
                      <a:pt x="22" y="11"/>
                    </a:moveTo>
                    <a:lnTo>
                      <a:pt x="5" y="20"/>
                    </a:lnTo>
                    <a:lnTo>
                      <a:pt x="0" y="9"/>
                    </a:lnTo>
                    <a:lnTo>
                      <a:pt x="20" y="0"/>
                    </a:lnTo>
                    <a:lnTo>
                      <a:pt x="22" y="11"/>
                    </a:lnTo>
                    <a:close/>
                  </a:path>
                </a:pathLst>
              </a:custGeom>
              <a:noFill/>
              <a:ln w="9525">
                <a:noFill/>
                <a:round/>
                <a:headEnd/>
                <a:tailEnd/>
              </a:ln>
            </p:spPr>
            <p:txBody>
              <a:bodyPr>
                <a:prstTxWarp prst="textNoShape">
                  <a:avLst/>
                </a:prstTxWarp>
              </a:bodyPr>
              <a:lstStyle/>
              <a:p>
                <a:endParaRPr lang="en-US"/>
              </a:p>
            </p:txBody>
          </p:sp>
          <p:sp>
            <p:nvSpPr>
              <p:cNvPr id="41732" name="Freeform 2309"/>
              <p:cNvSpPr>
                <a:spLocks/>
              </p:cNvSpPr>
              <p:nvPr/>
            </p:nvSpPr>
            <p:spPr bwMode="auto">
              <a:xfrm>
                <a:off x="4770" y="3674"/>
                <a:ext cx="5" cy="4"/>
              </a:xfrm>
              <a:custGeom>
                <a:avLst/>
                <a:gdLst>
                  <a:gd name="T0" fmla="*/ 26 w 26"/>
                  <a:gd name="T1" fmla="*/ 11 h 20"/>
                  <a:gd name="T2" fmla="*/ 6 w 26"/>
                  <a:gd name="T3" fmla="*/ 20 h 20"/>
                  <a:gd name="T4" fmla="*/ 0 w 26"/>
                  <a:gd name="T5" fmla="*/ 9 h 20"/>
                  <a:gd name="T6" fmla="*/ 20 w 26"/>
                  <a:gd name="T7" fmla="*/ 0 h 20"/>
                  <a:gd name="T8" fmla="*/ 26 w 26"/>
                  <a:gd name="T9" fmla="*/ 11 h 20"/>
                  <a:gd name="T10" fmla="*/ 0 60000 65536"/>
                  <a:gd name="T11" fmla="*/ 0 60000 65536"/>
                  <a:gd name="T12" fmla="*/ 0 60000 65536"/>
                  <a:gd name="T13" fmla="*/ 0 60000 65536"/>
                  <a:gd name="T14" fmla="*/ 0 60000 65536"/>
                  <a:gd name="T15" fmla="*/ 0 w 26"/>
                  <a:gd name="T16" fmla="*/ 0 h 20"/>
                  <a:gd name="T17" fmla="*/ 26 w 26"/>
                  <a:gd name="T18" fmla="*/ 20 h 20"/>
                </a:gdLst>
                <a:ahLst/>
                <a:cxnLst>
                  <a:cxn ang="T10">
                    <a:pos x="T0" y="T1"/>
                  </a:cxn>
                  <a:cxn ang="T11">
                    <a:pos x="T2" y="T3"/>
                  </a:cxn>
                  <a:cxn ang="T12">
                    <a:pos x="T4" y="T5"/>
                  </a:cxn>
                  <a:cxn ang="T13">
                    <a:pos x="T6" y="T7"/>
                  </a:cxn>
                  <a:cxn ang="T14">
                    <a:pos x="T8" y="T9"/>
                  </a:cxn>
                </a:cxnLst>
                <a:rect l="T15" t="T16" r="T17" b="T18"/>
                <a:pathLst>
                  <a:path w="26" h="20">
                    <a:moveTo>
                      <a:pt x="26" y="11"/>
                    </a:moveTo>
                    <a:lnTo>
                      <a:pt x="6" y="20"/>
                    </a:lnTo>
                    <a:lnTo>
                      <a:pt x="0" y="9"/>
                    </a:lnTo>
                    <a:lnTo>
                      <a:pt x="20" y="0"/>
                    </a:lnTo>
                    <a:lnTo>
                      <a:pt x="26" y="11"/>
                    </a:lnTo>
                    <a:close/>
                  </a:path>
                </a:pathLst>
              </a:custGeom>
              <a:noFill/>
              <a:ln w="9525">
                <a:noFill/>
                <a:round/>
                <a:headEnd/>
                <a:tailEnd/>
              </a:ln>
            </p:spPr>
            <p:txBody>
              <a:bodyPr>
                <a:prstTxWarp prst="textNoShape">
                  <a:avLst/>
                </a:prstTxWarp>
              </a:bodyPr>
              <a:lstStyle/>
              <a:p>
                <a:endParaRPr lang="en-US"/>
              </a:p>
            </p:txBody>
          </p:sp>
          <p:sp>
            <p:nvSpPr>
              <p:cNvPr id="41733" name="Freeform 2310"/>
              <p:cNvSpPr>
                <a:spLocks/>
              </p:cNvSpPr>
              <p:nvPr/>
            </p:nvSpPr>
            <p:spPr bwMode="auto">
              <a:xfrm>
                <a:off x="4769" y="3672"/>
                <a:ext cx="5" cy="4"/>
              </a:xfrm>
              <a:custGeom>
                <a:avLst/>
                <a:gdLst>
                  <a:gd name="T0" fmla="*/ 26 w 26"/>
                  <a:gd name="T1" fmla="*/ 12 h 21"/>
                  <a:gd name="T2" fmla="*/ 6 w 26"/>
                  <a:gd name="T3" fmla="*/ 21 h 21"/>
                  <a:gd name="T4" fmla="*/ 0 w 26"/>
                  <a:gd name="T5" fmla="*/ 6 h 21"/>
                  <a:gd name="T6" fmla="*/ 17 w 26"/>
                  <a:gd name="T7" fmla="*/ 0 h 21"/>
                  <a:gd name="T8" fmla="*/ 26 w 26"/>
                  <a:gd name="T9" fmla="*/ 12 h 21"/>
                  <a:gd name="T10" fmla="*/ 0 60000 65536"/>
                  <a:gd name="T11" fmla="*/ 0 60000 65536"/>
                  <a:gd name="T12" fmla="*/ 0 60000 65536"/>
                  <a:gd name="T13" fmla="*/ 0 60000 65536"/>
                  <a:gd name="T14" fmla="*/ 0 60000 65536"/>
                  <a:gd name="T15" fmla="*/ 0 w 26"/>
                  <a:gd name="T16" fmla="*/ 0 h 21"/>
                  <a:gd name="T17" fmla="*/ 26 w 26"/>
                  <a:gd name="T18" fmla="*/ 21 h 21"/>
                </a:gdLst>
                <a:ahLst/>
                <a:cxnLst>
                  <a:cxn ang="T10">
                    <a:pos x="T0" y="T1"/>
                  </a:cxn>
                  <a:cxn ang="T11">
                    <a:pos x="T2" y="T3"/>
                  </a:cxn>
                  <a:cxn ang="T12">
                    <a:pos x="T4" y="T5"/>
                  </a:cxn>
                  <a:cxn ang="T13">
                    <a:pos x="T6" y="T7"/>
                  </a:cxn>
                  <a:cxn ang="T14">
                    <a:pos x="T8" y="T9"/>
                  </a:cxn>
                </a:cxnLst>
                <a:rect l="T15" t="T16" r="T17" b="T18"/>
                <a:pathLst>
                  <a:path w="26" h="21">
                    <a:moveTo>
                      <a:pt x="26" y="12"/>
                    </a:moveTo>
                    <a:lnTo>
                      <a:pt x="6" y="21"/>
                    </a:lnTo>
                    <a:lnTo>
                      <a:pt x="0" y="6"/>
                    </a:lnTo>
                    <a:lnTo>
                      <a:pt x="17" y="0"/>
                    </a:lnTo>
                    <a:lnTo>
                      <a:pt x="26" y="12"/>
                    </a:lnTo>
                    <a:close/>
                  </a:path>
                </a:pathLst>
              </a:custGeom>
              <a:noFill/>
              <a:ln w="9525">
                <a:noFill/>
                <a:round/>
                <a:headEnd/>
                <a:tailEnd/>
              </a:ln>
            </p:spPr>
            <p:txBody>
              <a:bodyPr>
                <a:prstTxWarp prst="textNoShape">
                  <a:avLst/>
                </a:prstTxWarp>
              </a:bodyPr>
              <a:lstStyle/>
              <a:p>
                <a:endParaRPr lang="en-US"/>
              </a:p>
            </p:txBody>
          </p:sp>
          <p:sp>
            <p:nvSpPr>
              <p:cNvPr id="41734" name="Freeform 2311"/>
              <p:cNvSpPr>
                <a:spLocks/>
              </p:cNvSpPr>
              <p:nvPr/>
            </p:nvSpPr>
            <p:spPr bwMode="auto">
              <a:xfrm>
                <a:off x="4766" y="3665"/>
                <a:ext cx="6" cy="8"/>
              </a:xfrm>
              <a:custGeom>
                <a:avLst/>
                <a:gdLst>
                  <a:gd name="T0" fmla="*/ 31 w 31"/>
                  <a:gd name="T1" fmla="*/ 35 h 41"/>
                  <a:gd name="T2" fmla="*/ 14 w 31"/>
                  <a:gd name="T3" fmla="*/ 41 h 41"/>
                  <a:gd name="T4" fmla="*/ 0 w 31"/>
                  <a:gd name="T5" fmla="*/ 9 h 41"/>
                  <a:gd name="T6" fmla="*/ 18 w 31"/>
                  <a:gd name="T7" fmla="*/ 0 h 41"/>
                  <a:gd name="T8" fmla="*/ 31 w 31"/>
                  <a:gd name="T9" fmla="*/ 35 h 41"/>
                  <a:gd name="T10" fmla="*/ 0 60000 65536"/>
                  <a:gd name="T11" fmla="*/ 0 60000 65536"/>
                  <a:gd name="T12" fmla="*/ 0 60000 65536"/>
                  <a:gd name="T13" fmla="*/ 0 60000 65536"/>
                  <a:gd name="T14" fmla="*/ 0 60000 65536"/>
                  <a:gd name="T15" fmla="*/ 0 w 31"/>
                  <a:gd name="T16" fmla="*/ 0 h 41"/>
                  <a:gd name="T17" fmla="*/ 31 w 31"/>
                  <a:gd name="T18" fmla="*/ 41 h 41"/>
                </a:gdLst>
                <a:ahLst/>
                <a:cxnLst>
                  <a:cxn ang="T10">
                    <a:pos x="T0" y="T1"/>
                  </a:cxn>
                  <a:cxn ang="T11">
                    <a:pos x="T2" y="T3"/>
                  </a:cxn>
                  <a:cxn ang="T12">
                    <a:pos x="T4" y="T5"/>
                  </a:cxn>
                  <a:cxn ang="T13">
                    <a:pos x="T6" y="T7"/>
                  </a:cxn>
                  <a:cxn ang="T14">
                    <a:pos x="T8" y="T9"/>
                  </a:cxn>
                </a:cxnLst>
                <a:rect l="T15" t="T16" r="T17" b="T18"/>
                <a:pathLst>
                  <a:path w="31" h="41">
                    <a:moveTo>
                      <a:pt x="31" y="35"/>
                    </a:moveTo>
                    <a:lnTo>
                      <a:pt x="14" y="41"/>
                    </a:lnTo>
                    <a:lnTo>
                      <a:pt x="0" y="9"/>
                    </a:lnTo>
                    <a:lnTo>
                      <a:pt x="18" y="0"/>
                    </a:lnTo>
                    <a:lnTo>
                      <a:pt x="31" y="35"/>
                    </a:lnTo>
                    <a:close/>
                  </a:path>
                </a:pathLst>
              </a:custGeom>
              <a:noFill/>
              <a:ln w="9525">
                <a:noFill/>
                <a:round/>
                <a:headEnd/>
                <a:tailEnd/>
              </a:ln>
            </p:spPr>
            <p:txBody>
              <a:bodyPr>
                <a:prstTxWarp prst="textNoShape">
                  <a:avLst/>
                </a:prstTxWarp>
              </a:bodyPr>
              <a:lstStyle/>
              <a:p>
                <a:endParaRPr lang="en-US"/>
              </a:p>
            </p:txBody>
          </p:sp>
          <p:sp>
            <p:nvSpPr>
              <p:cNvPr id="41735" name="Freeform 2312"/>
              <p:cNvSpPr>
                <a:spLocks/>
              </p:cNvSpPr>
              <p:nvPr/>
            </p:nvSpPr>
            <p:spPr bwMode="auto">
              <a:xfrm>
                <a:off x="4763" y="3657"/>
                <a:ext cx="7" cy="10"/>
              </a:xfrm>
              <a:custGeom>
                <a:avLst/>
                <a:gdLst>
                  <a:gd name="T0" fmla="*/ 35 w 35"/>
                  <a:gd name="T1" fmla="*/ 37 h 46"/>
                  <a:gd name="T2" fmla="*/ 17 w 35"/>
                  <a:gd name="T3" fmla="*/ 46 h 46"/>
                  <a:gd name="T4" fmla="*/ 0 w 35"/>
                  <a:gd name="T5" fmla="*/ 9 h 46"/>
                  <a:gd name="T6" fmla="*/ 17 w 35"/>
                  <a:gd name="T7" fmla="*/ 0 h 46"/>
                  <a:gd name="T8" fmla="*/ 35 w 35"/>
                  <a:gd name="T9" fmla="*/ 37 h 46"/>
                  <a:gd name="T10" fmla="*/ 0 60000 65536"/>
                  <a:gd name="T11" fmla="*/ 0 60000 65536"/>
                  <a:gd name="T12" fmla="*/ 0 60000 65536"/>
                  <a:gd name="T13" fmla="*/ 0 60000 65536"/>
                  <a:gd name="T14" fmla="*/ 0 60000 65536"/>
                  <a:gd name="T15" fmla="*/ 0 w 35"/>
                  <a:gd name="T16" fmla="*/ 0 h 46"/>
                  <a:gd name="T17" fmla="*/ 35 w 35"/>
                  <a:gd name="T18" fmla="*/ 46 h 46"/>
                </a:gdLst>
                <a:ahLst/>
                <a:cxnLst>
                  <a:cxn ang="T10">
                    <a:pos x="T0" y="T1"/>
                  </a:cxn>
                  <a:cxn ang="T11">
                    <a:pos x="T2" y="T3"/>
                  </a:cxn>
                  <a:cxn ang="T12">
                    <a:pos x="T4" y="T5"/>
                  </a:cxn>
                  <a:cxn ang="T13">
                    <a:pos x="T6" y="T7"/>
                  </a:cxn>
                  <a:cxn ang="T14">
                    <a:pos x="T8" y="T9"/>
                  </a:cxn>
                </a:cxnLst>
                <a:rect l="T15" t="T16" r="T17" b="T18"/>
                <a:pathLst>
                  <a:path w="35" h="46">
                    <a:moveTo>
                      <a:pt x="35" y="37"/>
                    </a:moveTo>
                    <a:lnTo>
                      <a:pt x="17" y="46"/>
                    </a:lnTo>
                    <a:lnTo>
                      <a:pt x="0" y="9"/>
                    </a:lnTo>
                    <a:lnTo>
                      <a:pt x="17" y="0"/>
                    </a:lnTo>
                    <a:lnTo>
                      <a:pt x="35" y="37"/>
                    </a:lnTo>
                    <a:close/>
                  </a:path>
                </a:pathLst>
              </a:custGeom>
              <a:noFill/>
              <a:ln w="9525">
                <a:noFill/>
                <a:round/>
                <a:headEnd/>
                <a:tailEnd/>
              </a:ln>
            </p:spPr>
            <p:txBody>
              <a:bodyPr>
                <a:prstTxWarp prst="textNoShape">
                  <a:avLst/>
                </a:prstTxWarp>
              </a:bodyPr>
              <a:lstStyle/>
              <a:p>
                <a:endParaRPr lang="en-US"/>
              </a:p>
            </p:txBody>
          </p:sp>
          <p:sp>
            <p:nvSpPr>
              <p:cNvPr id="41736" name="Freeform 2313"/>
              <p:cNvSpPr>
                <a:spLocks/>
              </p:cNvSpPr>
              <p:nvPr/>
            </p:nvSpPr>
            <p:spPr bwMode="auto">
              <a:xfrm>
                <a:off x="4759" y="3649"/>
                <a:ext cx="7" cy="10"/>
              </a:xfrm>
              <a:custGeom>
                <a:avLst/>
                <a:gdLst>
                  <a:gd name="T0" fmla="*/ 38 w 38"/>
                  <a:gd name="T1" fmla="*/ 43 h 52"/>
                  <a:gd name="T2" fmla="*/ 21 w 38"/>
                  <a:gd name="T3" fmla="*/ 52 h 52"/>
                  <a:gd name="T4" fmla="*/ 0 w 38"/>
                  <a:gd name="T5" fmla="*/ 9 h 52"/>
                  <a:gd name="T6" fmla="*/ 21 w 38"/>
                  <a:gd name="T7" fmla="*/ 0 h 52"/>
                  <a:gd name="T8" fmla="*/ 38 w 38"/>
                  <a:gd name="T9" fmla="*/ 43 h 52"/>
                  <a:gd name="T10" fmla="*/ 0 60000 65536"/>
                  <a:gd name="T11" fmla="*/ 0 60000 65536"/>
                  <a:gd name="T12" fmla="*/ 0 60000 65536"/>
                  <a:gd name="T13" fmla="*/ 0 60000 65536"/>
                  <a:gd name="T14" fmla="*/ 0 60000 65536"/>
                  <a:gd name="T15" fmla="*/ 0 w 38"/>
                  <a:gd name="T16" fmla="*/ 0 h 52"/>
                  <a:gd name="T17" fmla="*/ 38 w 38"/>
                  <a:gd name="T18" fmla="*/ 52 h 52"/>
                </a:gdLst>
                <a:ahLst/>
                <a:cxnLst>
                  <a:cxn ang="T10">
                    <a:pos x="T0" y="T1"/>
                  </a:cxn>
                  <a:cxn ang="T11">
                    <a:pos x="T2" y="T3"/>
                  </a:cxn>
                  <a:cxn ang="T12">
                    <a:pos x="T4" y="T5"/>
                  </a:cxn>
                  <a:cxn ang="T13">
                    <a:pos x="T6" y="T7"/>
                  </a:cxn>
                  <a:cxn ang="T14">
                    <a:pos x="T8" y="T9"/>
                  </a:cxn>
                </a:cxnLst>
                <a:rect l="T15" t="T16" r="T17" b="T18"/>
                <a:pathLst>
                  <a:path w="38" h="52">
                    <a:moveTo>
                      <a:pt x="38" y="43"/>
                    </a:moveTo>
                    <a:lnTo>
                      <a:pt x="21" y="52"/>
                    </a:lnTo>
                    <a:lnTo>
                      <a:pt x="0" y="9"/>
                    </a:lnTo>
                    <a:lnTo>
                      <a:pt x="21" y="0"/>
                    </a:lnTo>
                    <a:lnTo>
                      <a:pt x="38" y="43"/>
                    </a:lnTo>
                    <a:close/>
                  </a:path>
                </a:pathLst>
              </a:custGeom>
              <a:noFill/>
              <a:ln w="9525">
                <a:noFill/>
                <a:round/>
                <a:headEnd/>
                <a:tailEnd/>
              </a:ln>
            </p:spPr>
            <p:txBody>
              <a:bodyPr>
                <a:prstTxWarp prst="textNoShape">
                  <a:avLst/>
                </a:prstTxWarp>
              </a:bodyPr>
              <a:lstStyle/>
              <a:p>
                <a:endParaRPr lang="en-US"/>
              </a:p>
            </p:txBody>
          </p:sp>
          <p:sp>
            <p:nvSpPr>
              <p:cNvPr id="41737" name="Freeform 2314"/>
              <p:cNvSpPr>
                <a:spLocks/>
              </p:cNvSpPr>
              <p:nvPr/>
            </p:nvSpPr>
            <p:spPr bwMode="auto">
              <a:xfrm>
                <a:off x="4755" y="3639"/>
                <a:ext cx="8" cy="12"/>
              </a:xfrm>
              <a:custGeom>
                <a:avLst/>
                <a:gdLst>
                  <a:gd name="T0" fmla="*/ 41 w 41"/>
                  <a:gd name="T1" fmla="*/ 49 h 58"/>
                  <a:gd name="T2" fmla="*/ 20 w 41"/>
                  <a:gd name="T3" fmla="*/ 58 h 58"/>
                  <a:gd name="T4" fmla="*/ 0 w 41"/>
                  <a:gd name="T5" fmla="*/ 9 h 58"/>
                  <a:gd name="T6" fmla="*/ 18 w 41"/>
                  <a:gd name="T7" fmla="*/ 0 h 58"/>
                  <a:gd name="T8" fmla="*/ 41 w 41"/>
                  <a:gd name="T9" fmla="*/ 49 h 58"/>
                  <a:gd name="T10" fmla="*/ 0 60000 65536"/>
                  <a:gd name="T11" fmla="*/ 0 60000 65536"/>
                  <a:gd name="T12" fmla="*/ 0 60000 65536"/>
                  <a:gd name="T13" fmla="*/ 0 60000 65536"/>
                  <a:gd name="T14" fmla="*/ 0 60000 65536"/>
                  <a:gd name="T15" fmla="*/ 0 w 41"/>
                  <a:gd name="T16" fmla="*/ 0 h 58"/>
                  <a:gd name="T17" fmla="*/ 41 w 41"/>
                  <a:gd name="T18" fmla="*/ 58 h 58"/>
                </a:gdLst>
                <a:ahLst/>
                <a:cxnLst>
                  <a:cxn ang="T10">
                    <a:pos x="T0" y="T1"/>
                  </a:cxn>
                  <a:cxn ang="T11">
                    <a:pos x="T2" y="T3"/>
                  </a:cxn>
                  <a:cxn ang="T12">
                    <a:pos x="T4" y="T5"/>
                  </a:cxn>
                  <a:cxn ang="T13">
                    <a:pos x="T6" y="T7"/>
                  </a:cxn>
                  <a:cxn ang="T14">
                    <a:pos x="T8" y="T9"/>
                  </a:cxn>
                </a:cxnLst>
                <a:rect l="T15" t="T16" r="T17" b="T18"/>
                <a:pathLst>
                  <a:path w="41" h="58">
                    <a:moveTo>
                      <a:pt x="41" y="49"/>
                    </a:moveTo>
                    <a:lnTo>
                      <a:pt x="20" y="58"/>
                    </a:lnTo>
                    <a:lnTo>
                      <a:pt x="0" y="9"/>
                    </a:lnTo>
                    <a:lnTo>
                      <a:pt x="18" y="0"/>
                    </a:lnTo>
                    <a:lnTo>
                      <a:pt x="41" y="49"/>
                    </a:lnTo>
                    <a:close/>
                  </a:path>
                </a:pathLst>
              </a:custGeom>
              <a:noFill/>
              <a:ln w="9525">
                <a:noFill/>
                <a:round/>
                <a:headEnd/>
                <a:tailEnd/>
              </a:ln>
            </p:spPr>
            <p:txBody>
              <a:bodyPr>
                <a:prstTxWarp prst="textNoShape">
                  <a:avLst/>
                </a:prstTxWarp>
              </a:bodyPr>
              <a:lstStyle/>
              <a:p>
                <a:endParaRPr lang="en-US"/>
              </a:p>
            </p:txBody>
          </p:sp>
          <p:sp>
            <p:nvSpPr>
              <p:cNvPr id="41738" name="Freeform 2315"/>
              <p:cNvSpPr>
                <a:spLocks/>
              </p:cNvSpPr>
              <p:nvPr/>
            </p:nvSpPr>
            <p:spPr bwMode="auto">
              <a:xfrm>
                <a:off x="4750" y="3628"/>
                <a:ext cx="8" cy="13"/>
              </a:xfrm>
              <a:custGeom>
                <a:avLst/>
                <a:gdLst>
                  <a:gd name="T0" fmla="*/ 43 w 43"/>
                  <a:gd name="T1" fmla="*/ 54 h 63"/>
                  <a:gd name="T2" fmla="*/ 25 w 43"/>
                  <a:gd name="T3" fmla="*/ 63 h 63"/>
                  <a:gd name="T4" fmla="*/ 0 w 43"/>
                  <a:gd name="T5" fmla="*/ 8 h 63"/>
                  <a:gd name="T6" fmla="*/ 19 w 43"/>
                  <a:gd name="T7" fmla="*/ 0 h 63"/>
                  <a:gd name="T8" fmla="*/ 43 w 43"/>
                  <a:gd name="T9" fmla="*/ 54 h 63"/>
                  <a:gd name="T10" fmla="*/ 0 60000 65536"/>
                  <a:gd name="T11" fmla="*/ 0 60000 65536"/>
                  <a:gd name="T12" fmla="*/ 0 60000 65536"/>
                  <a:gd name="T13" fmla="*/ 0 60000 65536"/>
                  <a:gd name="T14" fmla="*/ 0 60000 65536"/>
                  <a:gd name="T15" fmla="*/ 0 w 43"/>
                  <a:gd name="T16" fmla="*/ 0 h 63"/>
                  <a:gd name="T17" fmla="*/ 43 w 43"/>
                  <a:gd name="T18" fmla="*/ 63 h 63"/>
                </a:gdLst>
                <a:ahLst/>
                <a:cxnLst>
                  <a:cxn ang="T10">
                    <a:pos x="T0" y="T1"/>
                  </a:cxn>
                  <a:cxn ang="T11">
                    <a:pos x="T2" y="T3"/>
                  </a:cxn>
                  <a:cxn ang="T12">
                    <a:pos x="T4" y="T5"/>
                  </a:cxn>
                  <a:cxn ang="T13">
                    <a:pos x="T6" y="T7"/>
                  </a:cxn>
                  <a:cxn ang="T14">
                    <a:pos x="T8" y="T9"/>
                  </a:cxn>
                </a:cxnLst>
                <a:rect l="T15" t="T16" r="T17" b="T18"/>
                <a:pathLst>
                  <a:path w="43" h="63">
                    <a:moveTo>
                      <a:pt x="43" y="54"/>
                    </a:moveTo>
                    <a:lnTo>
                      <a:pt x="25" y="63"/>
                    </a:lnTo>
                    <a:lnTo>
                      <a:pt x="0" y="8"/>
                    </a:lnTo>
                    <a:lnTo>
                      <a:pt x="19" y="0"/>
                    </a:lnTo>
                    <a:lnTo>
                      <a:pt x="43" y="54"/>
                    </a:lnTo>
                    <a:close/>
                  </a:path>
                </a:pathLst>
              </a:custGeom>
              <a:noFill/>
              <a:ln w="9525">
                <a:noFill/>
                <a:round/>
                <a:headEnd/>
                <a:tailEnd/>
              </a:ln>
            </p:spPr>
            <p:txBody>
              <a:bodyPr>
                <a:prstTxWarp prst="textNoShape">
                  <a:avLst/>
                </a:prstTxWarp>
              </a:bodyPr>
              <a:lstStyle/>
              <a:p>
                <a:endParaRPr lang="en-US"/>
              </a:p>
            </p:txBody>
          </p:sp>
          <p:sp>
            <p:nvSpPr>
              <p:cNvPr id="41739" name="Freeform 2316"/>
              <p:cNvSpPr>
                <a:spLocks/>
              </p:cNvSpPr>
              <p:nvPr/>
            </p:nvSpPr>
            <p:spPr bwMode="auto">
              <a:xfrm>
                <a:off x="4745" y="3617"/>
                <a:ext cx="8" cy="13"/>
              </a:xfrm>
              <a:custGeom>
                <a:avLst/>
                <a:gdLst>
                  <a:gd name="T0" fmla="*/ 43 w 43"/>
                  <a:gd name="T1" fmla="*/ 58 h 66"/>
                  <a:gd name="T2" fmla="*/ 24 w 43"/>
                  <a:gd name="T3" fmla="*/ 66 h 66"/>
                  <a:gd name="T4" fmla="*/ 0 w 43"/>
                  <a:gd name="T5" fmla="*/ 9 h 66"/>
                  <a:gd name="T6" fmla="*/ 18 w 43"/>
                  <a:gd name="T7" fmla="*/ 0 h 66"/>
                  <a:gd name="T8" fmla="*/ 43 w 43"/>
                  <a:gd name="T9" fmla="*/ 58 h 66"/>
                  <a:gd name="T10" fmla="*/ 0 60000 65536"/>
                  <a:gd name="T11" fmla="*/ 0 60000 65536"/>
                  <a:gd name="T12" fmla="*/ 0 60000 65536"/>
                  <a:gd name="T13" fmla="*/ 0 60000 65536"/>
                  <a:gd name="T14" fmla="*/ 0 60000 65536"/>
                  <a:gd name="T15" fmla="*/ 0 w 43"/>
                  <a:gd name="T16" fmla="*/ 0 h 66"/>
                  <a:gd name="T17" fmla="*/ 43 w 43"/>
                  <a:gd name="T18" fmla="*/ 66 h 66"/>
                </a:gdLst>
                <a:ahLst/>
                <a:cxnLst>
                  <a:cxn ang="T10">
                    <a:pos x="T0" y="T1"/>
                  </a:cxn>
                  <a:cxn ang="T11">
                    <a:pos x="T2" y="T3"/>
                  </a:cxn>
                  <a:cxn ang="T12">
                    <a:pos x="T4" y="T5"/>
                  </a:cxn>
                  <a:cxn ang="T13">
                    <a:pos x="T6" y="T7"/>
                  </a:cxn>
                  <a:cxn ang="T14">
                    <a:pos x="T8" y="T9"/>
                  </a:cxn>
                </a:cxnLst>
                <a:rect l="T15" t="T16" r="T17" b="T18"/>
                <a:pathLst>
                  <a:path w="43" h="66">
                    <a:moveTo>
                      <a:pt x="43" y="58"/>
                    </a:moveTo>
                    <a:lnTo>
                      <a:pt x="24" y="66"/>
                    </a:lnTo>
                    <a:lnTo>
                      <a:pt x="0" y="9"/>
                    </a:lnTo>
                    <a:lnTo>
                      <a:pt x="18" y="0"/>
                    </a:lnTo>
                    <a:lnTo>
                      <a:pt x="43" y="58"/>
                    </a:lnTo>
                    <a:close/>
                  </a:path>
                </a:pathLst>
              </a:custGeom>
              <a:noFill/>
              <a:ln w="9525">
                <a:noFill/>
                <a:round/>
                <a:headEnd/>
                <a:tailEnd/>
              </a:ln>
            </p:spPr>
            <p:txBody>
              <a:bodyPr>
                <a:prstTxWarp prst="textNoShape">
                  <a:avLst/>
                </a:prstTxWarp>
              </a:bodyPr>
              <a:lstStyle/>
              <a:p>
                <a:endParaRPr lang="en-US"/>
              </a:p>
            </p:txBody>
          </p:sp>
          <p:sp>
            <p:nvSpPr>
              <p:cNvPr id="41740" name="Freeform 2317"/>
              <p:cNvSpPr>
                <a:spLocks/>
              </p:cNvSpPr>
              <p:nvPr/>
            </p:nvSpPr>
            <p:spPr bwMode="auto">
              <a:xfrm>
                <a:off x="4740" y="3605"/>
                <a:ext cx="8" cy="13"/>
              </a:xfrm>
              <a:custGeom>
                <a:avLst/>
                <a:gdLst>
                  <a:gd name="T0" fmla="*/ 44 w 44"/>
                  <a:gd name="T1" fmla="*/ 60 h 69"/>
                  <a:gd name="T2" fmla="*/ 26 w 44"/>
                  <a:gd name="T3" fmla="*/ 69 h 69"/>
                  <a:gd name="T4" fmla="*/ 0 w 44"/>
                  <a:gd name="T5" fmla="*/ 8 h 69"/>
                  <a:gd name="T6" fmla="*/ 18 w 44"/>
                  <a:gd name="T7" fmla="*/ 0 h 69"/>
                  <a:gd name="T8" fmla="*/ 44 w 44"/>
                  <a:gd name="T9" fmla="*/ 60 h 69"/>
                  <a:gd name="T10" fmla="*/ 0 60000 65536"/>
                  <a:gd name="T11" fmla="*/ 0 60000 65536"/>
                  <a:gd name="T12" fmla="*/ 0 60000 65536"/>
                  <a:gd name="T13" fmla="*/ 0 60000 65536"/>
                  <a:gd name="T14" fmla="*/ 0 60000 65536"/>
                  <a:gd name="T15" fmla="*/ 0 w 44"/>
                  <a:gd name="T16" fmla="*/ 0 h 69"/>
                  <a:gd name="T17" fmla="*/ 44 w 44"/>
                  <a:gd name="T18" fmla="*/ 69 h 69"/>
                </a:gdLst>
                <a:ahLst/>
                <a:cxnLst>
                  <a:cxn ang="T10">
                    <a:pos x="T0" y="T1"/>
                  </a:cxn>
                  <a:cxn ang="T11">
                    <a:pos x="T2" y="T3"/>
                  </a:cxn>
                  <a:cxn ang="T12">
                    <a:pos x="T4" y="T5"/>
                  </a:cxn>
                  <a:cxn ang="T13">
                    <a:pos x="T6" y="T7"/>
                  </a:cxn>
                  <a:cxn ang="T14">
                    <a:pos x="T8" y="T9"/>
                  </a:cxn>
                </a:cxnLst>
                <a:rect l="T15" t="T16" r="T17" b="T18"/>
                <a:pathLst>
                  <a:path w="44" h="69">
                    <a:moveTo>
                      <a:pt x="44" y="60"/>
                    </a:moveTo>
                    <a:lnTo>
                      <a:pt x="26" y="69"/>
                    </a:lnTo>
                    <a:lnTo>
                      <a:pt x="0" y="8"/>
                    </a:lnTo>
                    <a:lnTo>
                      <a:pt x="18" y="0"/>
                    </a:lnTo>
                    <a:lnTo>
                      <a:pt x="44" y="60"/>
                    </a:lnTo>
                    <a:close/>
                  </a:path>
                </a:pathLst>
              </a:custGeom>
              <a:noFill/>
              <a:ln w="9525">
                <a:noFill/>
                <a:round/>
                <a:headEnd/>
                <a:tailEnd/>
              </a:ln>
            </p:spPr>
            <p:txBody>
              <a:bodyPr>
                <a:prstTxWarp prst="textNoShape">
                  <a:avLst/>
                </a:prstTxWarp>
              </a:bodyPr>
              <a:lstStyle/>
              <a:p>
                <a:endParaRPr lang="en-US"/>
              </a:p>
            </p:txBody>
          </p:sp>
          <p:sp>
            <p:nvSpPr>
              <p:cNvPr id="41741" name="Freeform 2318"/>
              <p:cNvSpPr>
                <a:spLocks/>
              </p:cNvSpPr>
              <p:nvPr/>
            </p:nvSpPr>
            <p:spPr bwMode="auto">
              <a:xfrm>
                <a:off x="4734" y="3591"/>
                <a:ext cx="9" cy="15"/>
              </a:xfrm>
              <a:custGeom>
                <a:avLst/>
                <a:gdLst>
                  <a:gd name="T0" fmla="*/ 46 w 46"/>
                  <a:gd name="T1" fmla="*/ 67 h 75"/>
                  <a:gd name="T2" fmla="*/ 28 w 46"/>
                  <a:gd name="T3" fmla="*/ 75 h 75"/>
                  <a:gd name="T4" fmla="*/ 0 w 46"/>
                  <a:gd name="T5" fmla="*/ 9 h 75"/>
                  <a:gd name="T6" fmla="*/ 17 w 46"/>
                  <a:gd name="T7" fmla="*/ 0 h 75"/>
                  <a:gd name="T8" fmla="*/ 46 w 46"/>
                  <a:gd name="T9" fmla="*/ 67 h 75"/>
                  <a:gd name="T10" fmla="*/ 0 60000 65536"/>
                  <a:gd name="T11" fmla="*/ 0 60000 65536"/>
                  <a:gd name="T12" fmla="*/ 0 60000 65536"/>
                  <a:gd name="T13" fmla="*/ 0 60000 65536"/>
                  <a:gd name="T14" fmla="*/ 0 60000 65536"/>
                  <a:gd name="T15" fmla="*/ 0 w 46"/>
                  <a:gd name="T16" fmla="*/ 0 h 75"/>
                  <a:gd name="T17" fmla="*/ 46 w 46"/>
                  <a:gd name="T18" fmla="*/ 75 h 75"/>
                </a:gdLst>
                <a:ahLst/>
                <a:cxnLst>
                  <a:cxn ang="T10">
                    <a:pos x="T0" y="T1"/>
                  </a:cxn>
                  <a:cxn ang="T11">
                    <a:pos x="T2" y="T3"/>
                  </a:cxn>
                  <a:cxn ang="T12">
                    <a:pos x="T4" y="T5"/>
                  </a:cxn>
                  <a:cxn ang="T13">
                    <a:pos x="T6" y="T7"/>
                  </a:cxn>
                  <a:cxn ang="T14">
                    <a:pos x="T8" y="T9"/>
                  </a:cxn>
                </a:cxnLst>
                <a:rect l="T15" t="T16" r="T17" b="T18"/>
                <a:pathLst>
                  <a:path w="46" h="75">
                    <a:moveTo>
                      <a:pt x="46" y="67"/>
                    </a:moveTo>
                    <a:lnTo>
                      <a:pt x="28" y="75"/>
                    </a:lnTo>
                    <a:lnTo>
                      <a:pt x="0" y="9"/>
                    </a:lnTo>
                    <a:lnTo>
                      <a:pt x="17" y="0"/>
                    </a:lnTo>
                    <a:lnTo>
                      <a:pt x="46" y="67"/>
                    </a:lnTo>
                    <a:close/>
                  </a:path>
                </a:pathLst>
              </a:custGeom>
              <a:noFill/>
              <a:ln w="9525">
                <a:noFill/>
                <a:round/>
                <a:headEnd/>
                <a:tailEnd/>
              </a:ln>
            </p:spPr>
            <p:txBody>
              <a:bodyPr>
                <a:prstTxWarp prst="textNoShape">
                  <a:avLst/>
                </a:prstTxWarp>
              </a:bodyPr>
              <a:lstStyle/>
              <a:p>
                <a:endParaRPr lang="en-US"/>
              </a:p>
            </p:txBody>
          </p:sp>
          <p:sp>
            <p:nvSpPr>
              <p:cNvPr id="41742" name="Freeform 2319"/>
              <p:cNvSpPr>
                <a:spLocks/>
              </p:cNvSpPr>
              <p:nvPr/>
            </p:nvSpPr>
            <p:spPr bwMode="auto">
              <a:xfrm>
                <a:off x="4728" y="3578"/>
                <a:ext cx="9" cy="15"/>
              </a:xfrm>
              <a:custGeom>
                <a:avLst/>
                <a:gdLst>
                  <a:gd name="T0" fmla="*/ 46 w 46"/>
                  <a:gd name="T1" fmla="*/ 66 h 75"/>
                  <a:gd name="T2" fmla="*/ 29 w 46"/>
                  <a:gd name="T3" fmla="*/ 75 h 75"/>
                  <a:gd name="T4" fmla="*/ 0 w 46"/>
                  <a:gd name="T5" fmla="*/ 9 h 75"/>
                  <a:gd name="T6" fmla="*/ 20 w 46"/>
                  <a:gd name="T7" fmla="*/ 0 h 75"/>
                  <a:gd name="T8" fmla="*/ 46 w 46"/>
                  <a:gd name="T9" fmla="*/ 66 h 75"/>
                  <a:gd name="T10" fmla="*/ 0 60000 65536"/>
                  <a:gd name="T11" fmla="*/ 0 60000 65536"/>
                  <a:gd name="T12" fmla="*/ 0 60000 65536"/>
                  <a:gd name="T13" fmla="*/ 0 60000 65536"/>
                  <a:gd name="T14" fmla="*/ 0 60000 65536"/>
                  <a:gd name="T15" fmla="*/ 0 w 46"/>
                  <a:gd name="T16" fmla="*/ 0 h 75"/>
                  <a:gd name="T17" fmla="*/ 46 w 46"/>
                  <a:gd name="T18" fmla="*/ 75 h 75"/>
                </a:gdLst>
                <a:ahLst/>
                <a:cxnLst>
                  <a:cxn ang="T10">
                    <a:pos x="T0" y="T1"/>
                  </a:cxn>
                  <a:cxn ang="T11">
                    <a:pos x="T2" y="T3"/>
                  </a:cxn>
                  <a:cxn ang="T12">
                    <a:pos x="T4" y="T5"/>
                  </a:cxn>
                  <a:cxn ang="T13">
                    <a:pos x="T6" y="T7"/>
                  </a:cxn>
                  <a:cxn ang="T14">
                    <a:pos x="T8" y="T9"/>
                  </a:cxn>
                </a:cxnLst>
                <a:rect l="T15" t="T16" r="T17" b="T18"/>
                <a:pathLst>
                  <a:path w="46" h="75">
                    <a:moveTo>
                      <a:pt x="46" y="66"/>
                    </a:moveTo>
                    <a:lnTo>
                      <a:pt x="29" y="75"/>
                    </a:lnTo>
                    <a:lnTo>
                      <a:pt x="0" y="9"/>
                    </a:lnTo>
                    <a:lnTo>
                      <a:pt x="20" y="0"/>
                    </a:lnTo>
                    <a:lnTo>
                      <a:pt x="46" y="66"/>
                    </a:lnTo>
                    <a:close/>
                  </a:path>
                </a:pathLst>
              </a:custGeom>
              <a:noFill/>
              <a:ln w="9525">
                <a:noFill/>
                <a:round/>
                <a:headEnd/>
                <a:tailEnd/>
              </a:ln>
            </p:spPr>
            <p:txBody>
              <a:bodyPr>
                <a:prstTxWarp prst="textNoShape">
                  <a:avLst/>
                </a:prstTxWarp>
              </a:bodyPr>
              <a:lstStyle/>
              <a:p>
                <a:endParaRPr lang="en-US"/>
              </a:p>
            </p:txBody>
          </p:sp>
          <p:sp>
            <p:nvSpPr>
              <p:cNvPr id="41743" name="Freeform 2320"/>
              <p:cNvSpPr>
                <a:spLocks/>
              </p:cNvSpPr>
              <p:nvPr/>
            </p:nvSpPr>
            <p:spPr bwMode="auto">
              <a:xfrm>
                <a:off x="4722" y="3563"/>
                <a:ext cx="10" cy="17"/>
              </a:xfrm>
              <a:custGeom>
                <a:avLst/>
                <a:gdLst>
                  <a:gd name="T0" fmla="*/ 49 w 49"/>
                  <a:gd name="T1" fmla="*/ 73 h 82"/>
                  <a:gd name="T2" fmla="*/ 29 w 49"/>
                  <a:gd name="T3" fmla="*/ 82 h 82"/>
                  <a:gd name="T4" fmla="*/ 0 w 49"/>
                  <a:gd name="T5" fmla="*/ 10 h 82"/>
                  <a:gd name="T6" fmla="*/ 20 w 49"/>
                  <a:gd name="T7" fmla="*/ 0 h 82"/>
                  <a:gd name="T8" fmla="*/ 49 w 49"/>
                  <a:gd name="T9" fmla="*/ 73 h 82"/>
                  <a:gd name="T10" fmla="*/ 0 60000 65536"/>
                  <a:gd name="T11" fmla="*/ 0 60000 65536"/>
                  <a:gd name="T12" fmla="*/ 0 60000 65536"/>
                  <a:gd name="T13" fmla="*/ 0 60000 65536"/>
                  <a:gd name="T14" fmla="*/ 0 60000 65536"/>
                  <a:gd name="T15" fmla="*/ 0 w 49"/>
                  <a:gd name="T16" fmla="*/ 0 h 82"/>
                  <a:gd name="T17" fmla="*/ 49 w 49"/>
                  <a:gd name="T18" fmla="*/ 82 h 82"/>
                </a:gdLst>
                <a:ahLst/>
                <a:cxnLst>
                  <a:cxn ang="T10">
                    <a:pos x="T0" y="T1"/>
                  </a:cxn>
                  <a:cxn ang="T11">
                    <a:pos x="T2" y="T3"/>
                  </a:cxn>
                  <a:cxn ang="T12">
                    <a:pos x="T4" y="T5"/>
                  </a:cxn>
                  <a:cxn ang="T13">
                    <a:pos x="T6" y="T7"/>
                  </a:cxn>
                  <a:cxn ang="T14">
                    <a:pos x="T8" y="T9"/>
                  </a:cxn>
                </a:cxnLst>
                <a:rect l="T15" t="T16" r="T17" b="T18"/>
                <a:pathLst>
                  <a:path w="49" h="82">
                    <a:moveTo>
                      <a:pt x="49" y="73"/>
                    </a:moveTo>
                    <a:lnTo>
                      <a:pt x="29" y="82"/>
                    </a:lnTo>
                    <a:lnTo>
                      <a:pt x="0" y="10"/>
                    </a:lnTo>
                    <a:lnTo>
                      <a:pt x="20" y="0"/>
                    </a:lnTo>
                    <a:lnTo>
                      <a:pt x="49" y="73"/>
                    </a:lnTo>
                    <a:close/>
                  </a:path>
                </a:pathLst>
              </a:custGeom>
              <a:noFill/>
              <a:ln w="9525">
                <a:noFill/>
                <a:round/>
                <a:headEnd/>
                <a:tailEnd/>
              </a:ln>
            </p:spPr>
            <p:txBody>
              <a:bodyPr>
                <a:prstTxWarp prst="textNoShape">
                  <a:avLst/>
                </a:prstTxWarp>
              </a:bodyPr>
              <a:lstStyle/>
              <a:p>
                <a:endParaRPr lang="en-US"/>
              </a:p>
            </p:txBody>
          </p:sp>
          <p:sp>
            <p:nvSpPr>
              <p:cNvPr id="41744" name="Freeform 2321"/>
              <p:cNvSpPr>
                <a:spLocks/>
              </p:cNvSpPr>
              <p:nvPr/>
            </p:nvSpPr>
            <p:spPr bwMode="auto">
              <a:xfrm>
                <a:off x="4711" y="3535"/>
                <a:ext cx="15" cy="30"/>
              </a:xfrm>
              <a:custGeom>
                <a:avLst/>
                <a:gdLst>
                  <a:gd name="T0" fmla="*/ 78 w 78"/>
                  <a:gd name="T1" fmla="*/ 144 h 154"/>
                  <a:gd name="T2" fmla="*/ 58 w 78"/>
                  <a:gd name="T3" fmla="*/ 154 h 154"/>
                  <a:gd name="T4" fmla="*/ 0 w 78"/>
                  <a:gd name="T5" fmla="*/ 7 h 154"/>
                  <a:gd name="T6" fmla="*/ 20 w 78"/>
                  <a:gd name="T7" fmla="*/ 0 h 154"/>
                  <a:gd name="T8" fmla="*/ 78 w 78"/>
                  <a:gd name="T9" fmla="*/ 144 h 154"/>
                  <a:gd name="T10" fmla="*/ 0 60000 65536"/>
                  <a:gd name="T11" fmla="*/ 0 60000 65536"/>
                  <a:gd name="T12" fmla="*/ 0 60000 65536"/>
                  <a:gd name="T13" fmla="*/ 0 60000 65536"/>
                  <a:gd name="T14" fmla="*/ 0 60000 65536"/>
                  <a:gd name="T15" fmla="*/ 0 w 78"/>
                  <a:gd name="T16" fmla="*/ 0 h 154"/>
                  <a:gd name="T17" fmla="*/ 78 w 78"/>
                  <a:gd name="T18" fmla="*/ 154 h 154"/>
                </a:gdLst>
                <a:ahLst/>
                <a:cxnLst>
                  <a:cxn ang="T10">
                    <a:pos x="T0" y="T1"/>
                  </a:cxn>
                  <a:cxn ang="T11">
                    <a:pos x="T2" y="T3"/>
                  </a:cxn>
                  <a:cxn ang="T12">
                    <a:pos x="T4" y="T5"/>
                  </a:cxn>
                  <a:cxn ang="T13">
                    <a:pos x="T6" y="T7"/>
                  </a:cxn>
                  <a:cxn ang="T14">
                    <a:pos x="T8" y="T9"/>
                  </a:cxn>
                </a:cxnLst>
                <a:rect l="T15" t="T16" r="T17" b="T18"/>
                <a:pathLst>
                  <a:path w="78" h="154">
                    <a:moveTo>
                      <a:pt x="78" y="144"/>
                    </a:moveTo>
                    <a:lnTo>
                      <a:pt x="58" y="154"/>
                    </a:lnTo>
                    <a:lnTo>
                      <a:pt x="0" y="7"/>
                    </a:lnTo>
                    <a:lnTo>
                      <a:pt x="20" y="0"/>
                    </a:lnTo>
                    <a:lnTo>
                      <a:pt x="78" y="144"/>
                    </a:lnTo>
                    <a:close/>
                  </a:path>
                </a:pathLst>
              </a:custGeom>
              <a:noFill/>
              <a:ln w="9525">
                <a:noFill/>
                <a:round/>
                <a:headEnd/>
                <a:tailEnd/>
              </a:ln>
            </p:spPr>
            <p:txBody>
              <a:bodyPr>
                <a:prstTxWarp prst="textNoShape">
                  <a:avLst/>
                </a:prstTxWarp>
              </a:bodyPr>
              <a:lstStyle/>
              <a:p>
                <a:endParaRPr lang="en-US"/>
              </a:p>
            </p:txBody>
          </p:sp>
          <p:sp>
            <p:nvSpPr>
              <p:cNvPr id="41745" name="Freeform 2322"/>
              <p:cNvSpPr>
                <a:spLocks/>
              </p:cNvSpPr>
              <p:nvPr/>
            </p:nvSpPr>
            <p:spPr bwMode="auto">
              <a:xfrm>
                <a:off x="4699" y="3504"/>
                <a:ext cx="16" cy="32"/>
              </a:xfrm>
              <a:custGeom>
                <a:avLst/>
                <a:gdLst>
                  <a:gd name="T0" fmla="*/ 77 w 77"/>
                  <a:gd name="T1" fmla="*/ 151 h 158"/>
                  <a:gd name="T2" fmla="*/ 57 w 77"/>
                  <a:gd name="T3" fmla="*/ 158 h 158"/>
                  <a:gd name="T4" fmla="*/ 0 w 77"/>
                  <a:gd name="T5" fmla="*/ 8 h 158"/>
                  <a:gd name="T6" fmla="*/ 20 w 77"/>
                  <a:gd name="T7" fmla="*/ 0 h 158"/>
                  <a:gd name="T8" fmla="*/ 77 w 77"/>
                  <a:gd name="T9" fmla="*/ 151 h 158"/>
                  <a:gd name="T10" fmla="*/ 0 60000 65536"/>
                  <a:gd name="T11" fmla="*/ 0 60000 65536"/>
                  <a:gd name="T12" fmla="*/ 0 60000 65536"/>
                  <a:gd name="T13" fmla="*/ 0 60000 65536"/>
                  <a:gd name="T14" fmla="*/ 0 60000 65536"/>
                  <a:gd name="T15" fmla="*/ 0 w 77"/>
                  <a:gd name="T16" fmla="*/ 0 h 158"/>
                  <a:gd name="T17" fmla="*/ 77 w 77"/>
                  <a:gd name="T18" fmla="*/ 158 h 158"/>
                </a:gdLst>
                <a:ahLst/>
                <a:cxnLst>
                  <a:cxn ang="T10">
                    <a:pos x="T0" y="T1"/>
                  </a:cxn>
                  <a:cxn ang="T11">
                    <a:pos x="T2" y="T3"/>
                  </a:cxn>
                  <a:cxn ang="T12">
                    <a:pos x="T4" y="T5"/>
                  </a:cxn>
                  <a:cxn ang="T13">
                    <a:pos x="T6" y="T7"/>
                  </a:cxn>
                  <a:cxn ang="T14">
                    <a:pos x="T8" y="T9"/>
                  </a:cxn>
                </a:cxnLst>
                <a:rect l="T15" t="T16" r="T17" b="T18"/>
                <a:pathLst>
                  <a:path w="77" h="158">
                    <a:moveTo>
                      <a:pt x="77" y="151"/>
                    </a:moveTo>
                    <a:lnTo>
                      <a:pt x="57" y="158"/>
                    </a:lnTo>
                    <a:lnTo>
                      <a:pt x="0" y="8"/>
                    </a:lnTo>
                    <a:lnTo>
                      <a:pt x="20" y="0"/>
                    </a:lnTo>
                    <a:lnTo>
                      <a:pt x="77" y="151"/>
                    </a:lnTo>
                    <a:close/>
                  </a:path>
                </a:pathLst>
              </a:custGeom>
              <a:noFill/>
              <a:ln w="9525">
                <a:noFill/>
                <a:round/>
                <a:headEnd/>
                <a:tailEnd/>
              </a:ln>
            </p:spPr>
            <p:txBody>
              <a:bodyPr>
                <a:prstTxWarp prst="textNoShape">
                  <a:avLst/>
                </a:prstTxWarp>
              </a:bodyPr>
              <a:lstStyle/>
              <a:p>
                <a:endParaRPr lang="en-US"/>
              </a:p>
            </p:txBody>
          </p:sp>
          <p:sp>
            <p:nvSpPr>
              <p:cNvPr id="41746" name="Freeform 2323"/>
              <p:cNvSpPr>
                <a:spLocks/>
              </p:cNvSpPr>
              <p:nvPr/>
            </p:nvSpPr>
            <p:spPr bwMode="auto">
              <a:xfrm>
                <a:off x="4688" y="3474"/>
                <a:ext cx="15" cy="32"/>
              </a:xfrm>
              <a:custGeom>
                <a:avLst/>
                <a:gdLst>
                  <a:gd name="T0" fmla="*/ 75 w 75"/>
                  <a:gd name="T1" fmla="*/ 153 h 161"/>
                  <a:gd name="T2" fmla="*/ 55 w 75"/>
                  <a:gd name="T3" fmla="*/ 161 h 161"/>
                  <a:gd name="T4" fmla="*/ 0 w 75"/>
                  <a:gd name="T5" fmla="*/ 9 h 161"/>
                  <a:gd name="T6" fmla="*/ 20 w 75"/>
                  <a:gd name="T7" fmla="*/ 0 h 161"/>
                  <a:gd name="T8" fmla="*/ 75 w 75"/>
                  <a:gd name="T9" fmla="*/ 153 h 161"/>
                  <a:gd name="T10" fmla="*/ 0 60000 65536"/>
                  <a:gd name="T11" fmla="*/ 0 60000 65536"/>
                  <a:gd name="T12" fmla="*/ 0 60000 65536"/>
                  <a:gd name="T13" fmla="*/ 0 60000 65536"/>
                  <a:gd name="T14" fmla="*/ 0 60000 65536"/>
                  <a:gd name="T15" fmla="*/ 0 w 75"/>
                  <a:gd name="T16" fmla="*/ 0 h 161"/>
                  <a:gd name="T17" fmla="*/ 75 w 75"/>
                  <a:gd name="T18" fmla="*/ 161 h 161"/>
                </a:gdLst>
                <a:ahLst/>
                <a:cxnLst>
                  <a:cxn ang="T10">
                    <a:pos x="T0" y="T1"/>
                  </a:cxn>
                  <a:cxn ang="T11">
                    <a:pos x="T2" y="T3"/>
                  </a:cxn>
                  <a:cxn ang="T12">
                    <a:pos x="T4" y="T5"/>
                  </a:cxn>
                  <a:cxn ang="T13">
                    <a:pos x="T6" y="T7"/>
                  </a:cxn>
                  <a:cxn ang="T14">
                    <a:pos x="T8" y="T9"/>
                  </a:cxn>
                </a:cxnLst>
                <a:rect l="T15" t="T16" r="T17" b="T18"/>
                <a:pathLst>
                  <a:path w="75" h="161">
                    <a:moveTo>
                      <a:pt x="75" y="153"/>
                    </a:moveTo>
                    <a:lnTo>
                      <a:pt x="55" y="161"/>
                    </a:lnTo>
                    <a:lnTo>
                      <a:pt x="0" y="9"/>
                    </a:lnTo>
                    <a:lnTo>
                      <a:pt x="20" y="0"/>
                    </a:lnTo>
                    <a:lnTo>
                      <a:pt x="75" y="153"/>
                    </a:lnTo>
                    <a:close/>
                  </a:path>
                </a:pathLst>
              </a:custGeom>
              <a:noFill/>
              <a:ln w="9525">
                <a:noFill/>
                <a:round/>
                <a:headEnd/>
                <a:tailEnd/>
              </a:ln>
            </p:spPr>
            <p:txBody>
              <a:bodyPr>
                <a:prstTxWarp prst="textNoShape">
                  <a:avLst/>
                </a:prstTxWarp>
              </a:bodyPr>
              <a:lstStyle/>
              <a:p>
                <a:endParaRPr lang="en-US"/>
              </a:p>
            </p:txBody>
          </p:sp>
          <p:sp>
            <p:nvSpPr>
              <p:cNvPr id="41747" name="Freeform 2324"/>
              <p:cNvSpPr>
                <a:spLocks/>
              </p:cNvSpPr>
              <p:nvPr/>
            </p:nvSpPr>
            <p:spPr bwMode="auto">
              <a:xfrm>
                <a:off x="4683" y="3459"/>
                <a:ext cx="9" cy="17"/>
              </a:xfrm>
              <a:custGeom>
                <a:avLst/>
                <a:gdLst>
                  <a:gd name="T0" fmla="*/ 46 w 46"/>
                  <a:gd name="T1" fmla="*/ 75 h 84"/>
                  <a:gd name="T2" fmla="*/ 26 w 46"/>
                  <a:gd name="T3" fmla="*/ 84 h 84"/>
                  <a:gd name="T4" fmla="*/ 0 w 46"/>
                  <a:gd name="T5" fmla="*/ 9 h 84"/>
                  <a:gd name="T6" fmla="*/ 0 w 46"/>
                  <a:gd name="T7" fmla="*/ 5 h 84"/>
                  <a:gd name="T8" fmla="*/ 20 w 46"/>
                  <a:gd name="T9" fmla="*/ 0 h 84"/>
                  <a:gd name="T10" fmla="*/ 46 w 46"/>
                  <a:gd name="T11" fmla="*/ 75 h 84"/>
                  <a:gd name="T12" fmla="*/ 0 60000 65536"/>
                  <a:gd name="T13" fmla="*/ 0 60000 65536"/>
                  <a:gd name="T14" fmla="*/ 0 60000 65536"/>
                  <a:gd name="T15" fmla="*/ 0 60000 65536"/>
                  <a:gd name="T16" fmla="*/ 0 60000 65536"/>
                  <a:gd name="T17" fmla="*/ 0 60000 65536"/>
                  <a:gd name="T18" fmla="*/ 0 w 46"/>
                  <a:gd name="T19" fmla="*/ 0 h 84"/>
                  <a:gd name="T20" fmla="*/ 46 w 46"/>
                  <a:gd name="T21" fmla="*/ 84 h 84"/>
                </a:gdLst>
                <a:ahLst/>
                <a:cxnLst>
                  <a:cxn ang="T12">
                    <a:pos x="T0" y="T1"/>
                  </a:cxn>
                  <a:cxn ang="T13">
                    <a:pos x="T2" y="T3"/>
                  </a:cxn>
                  <a:cxn ang="T14">
                    <a:pos x="T4" y="T5"/>
                  </a:cxn>
                  <a:cxn ang="T15">
                    <a:pos x="T6" y="T7"/>
                  </a:cxn>
                  <a:cxn ang="T16">
                    <a:pos x="T8" y="T9"/>
                  </a:cxn>
                  <a:cxn ang="T17">
                    <a:pos x="T10" y="T11"/>
                  </a:cxn>
                </a:cxnLst>
                <a:rect l="T18" t="T19" r="T20" b="T21"/>
                <a:pathLst>
                  <a:path w="46" h="84">
                    <a:moveTo>
                      <a:pt x="46" y="75"/>
                    </a:moveTo>
                    <a:lnTo>
                      <a:pt x="26" y="84"/>
                    </a:lnTo>
                    <a:lnTo>
                      <a:pt x="0" y="9"/>
                    </a:lnTo>
                    <a:lnTo>
                      <a:pt x="0" y="5"/>
                    </a:lnTo>
                    <a:lnTo>
                      <a:pt x="20" y="0"/>
                    </a:lnTo>
                    <a:lnTo>
                      <a:pt x="46" y="75"/>
                    </a:lnTo>
                    <a:close/>
                  </a:path>
                </a:pathLst>
              </a:custGeom>
              <a:noFill/>
              <a:ln w="9525">
                <a:noFill/>
                <a:round/>
                <a:headEnd/>
                <a:tailEnd/>
              </a:ln>
            </p:spPr>
            <p:txBody>
              <a:bodyPr>
                <a:prstTxWarp prst="textNoShape">
                  <a:avLst/>
                </a:prstTxWarp>
              </a:bodyPr>
              <a:lstStyle/>
              <a:p>
                <a:endParaRPr lang="en-US"/>
              </a:p>
            </p:txBody>
          </p:sp>
          <p:sp>
            <p:nvSpPr>
              <p:cNvPr id="41748" name="Freeform 2325"/>
              <p:cNvSpPr>
                <a:spLocks/>
              </p:cNvSpPr>
              <p:nvPr/>
            </p:nvSpPr>
            <p:spPr bwMode="auto">
              <a:xfrm>
                <a:off x="4679" y="3444"/>
                <a:ext cx="8" cy="16"/>
              </a:xfrm>
              <a:custGeom>
                <a:avLst/>
                <a:gdLst>
                  <a:gd name="T0" fmla="*/ 43 w 43"/>
                  <a:gd name="T1" fmla="*/ 75 h 80"/>
                  <a:gd name="T2" fmla="*/ 23 w 43"/>
                  <a:gd name="T3" fmla="*/ 80 h 80"/>
                  <a:gd name="T4" fmla="*/ 0 w 43"/>
                  <a:gd name="T5" fmla="*/ 9 h 80"/>
                  <a:gd name="T6" fmla="*/ 20 w 43"/>
                  <a:gd name="T7" fmla="*/ 0 h 80"/>
                  <a:gd name="T8" fmla="*/ 43 w 43"/>
                  <a:gd name="T9" fmla="*/ 75 h 80"/>
                  <a:gd name="T10" fmla="*/ 0 60000 65536"/>
                  <a:gd name="T11" fmla="*/ 0 60000 65536"/>
                  <a:gd name="T12" fmla="*/ 0 60000 65536"/>
                  <a:gd name="T13" fmla="*/ 0 60000 65536"/>
                  <a:gd name="T14" fmla="*/ 0 60000 65536"/>
                  <a:gd name="T15" fmla="*/ 0 w 43"/>
                  <a:gd name="T16" fmla="*/ 0 h 80"/>
                  <a:gd name="T17" fmla="*/ 43 w 43"/>
                  <a:gd name="T18" fmla="*/ 80 h 80"/>
                </a:gdLst>
                <a:ahLst/>
                <a:cxnLst>
                  <a:cxn ang="T10">
                    <a:pos x="T0" y="T1"/>
                  </a:cxn>
                  <a:cxn ang="T11">
                    <a:pos x="T2" y="T3"/>
                  </a:cxn>
                  <a:cxn ang="T12">
                    <a:pos x="T4" y="T5"/>
                  </a:cxn>
                  <a:cxn ang="T13">
                    <a:pos x="T6" y="T7"/>
                  </a:cxn>
                  <a:cxn ang="T14">
                    <a:pos x="T8" y="T9"/>
                  </a:cxn>
                </a:cxnLst>
                <a:rect l="T15" t="T16" r="T17" b="T18"/>
                <a:pathLst>
                  <a:path w="43" h="80">
                    <a:moveTo>
                      <a:pt x="43" y="75"/>
                    </a:moveTo>
                    <a:lnTo>
                      <a:pt x="23" y="80"/>
                    </a:lnTo>
                    <a:lnTo>
                      <a:pt x="0" y="9"/>
                    </a:lnTo>
                    <a:lnTo>
                      <a:pt x="20" y="0"/>
                    </a:lnTo>
                    <a:lnTo>
                      <a:pt x="43" y="75"/>
                    </a:lnTo>
                    <a:close/>
                  </a:path>
                </a:pathLst>
              </a:custGeom>
              <a:noFill/>
              <a:ln w="9525">
                <a:noFill/>
                <a:round/>
                <a:headEnd/>
                <a:tailEnd/>
              </a:ln>
            </p:spPr>
            <p:txBody>
              <a:bodyPr>
                <a:prstTxWarp prst="textNoShape">
                  <a:avLst/>
                </a:prstTxWarp>
              </a:bodyPr>
              <a:lstStyle/>
              <a:p>
                <a:endParaRPr lang="en-US"/>
              </a:p>
            </p:txBody>
          </p:sp>
          <p:sp>
            <p:nvSpPr>
              <p:cNvPr id="41749" name="Freeform 2326"/>
              <p:cNvSpPr>
                <a:spLocks/>
              </p:cNvSpPr>
              <p:nvPr/>
            </p:nvSpPr>
            <p:spPr bwMode="auto">
              <a:xfrm>
                <a:off x="4674" y="3429"/>
                <a:ext cx="9" cy="17"/>
              </a:xfrm>
              <a:custGeom>
                <a:avLst/>
                <a:gdLst>
                  <a:gd name="T0" fmla="*/ 43 w 43"/>
                  <a:gd name="T1" fmla="*/ 72 h 81"/>
                  <a:gd name="T2" fmla="*/ 23 w 43"/>
                  <a:gd name="T3" fmla="*/ 81 h 81"/>
                  <a:gd name="T4" fmla="*/ 0 w 43"/>
                  <a:gd name="T5" fmla="*/ 6 h 81"/>
                  <a:gd name="T6" fmla="*/ 21 w 43"/>
                  <a:gd name="T7" fmla="*/ 0 h 81"/>
                  <a:gd name="T8" fmla="*/ 43 w 43"/>
                  <a:gd name="T9" fmla="*/ 72 h 81"/>
                  <a:gd name="T10" fmla="*/ 0 60000 65536"/>
                  <a:gd name="T11" fmla="*/ 0 60000 65536"/>
                  <a:gd name="T12" fmla="*/ 0 60000 65536"/>
                  <a:gd name="T13" fmla="*/ 0 60000 65536"/>
                  <a:gd name="T14" fmla="*/ 0 60000 65536"/>
                  <a:gd name="T15" fmla="*/ 0 w 43"/>
                  <a:gd name="T16" fmla="*/ 0 h 81"/>
                  <a:gd name="T17" fmla="*/ 43 w 43"/>
                  <a:gd name="T18" fmla="*/ 81 h 81"/>
                </a:gdLst>
                <a:ahLst/>
                <a:cxnLst>
                  <a:cxn ang="T10">
                    <a:pos x="T0" y="T1"/>
                  </a:cxn>
                  <a:cxn ang="T11">
                    <a:pos x="T2" y="T3"/>
                  </a:cxn>
                  <a:cxn ang="T12">
                    <a:pos x="T4" y="T5"/>
                  </a:cxn>
                  <a:cxn ang="T13">
                    <a:pos x="T6" y="T7"/>
                  </a:cxn>
                  <a:cxn ang="T14">
                    <a:pos x="T8" y="T9"/>
                  </a:cxn>
                </a:cxnLst>
                <a:rect l="T15" t="T16" r="T17" b="T18"/>
                <a:pathLst>
                  <a:path w="43" h="81">
                    <a:moveTo>
                      <a:pt x="43" y="72"/>
                    </a:moveTo>
                    <a:lnTo>
                      <a:pt x="23" y="81"/>
                    </a:lnTo>
                    <a:lnTo>
                      <a:pt x="0" y="6"/>
                    </a:lnTo>
                    <a:lnTo>
                      <a:pt x="21" y="0"/>
                    </a:lnTo>
                    <a:lnTo>
                      <a:pt x="43" y="72"/>
                    </a:lnTo>
                    <a:close/>
                  </a:path>
                </a:pathLst>
              </a:custGeom>
              <a:noFill/>
              <a:ln w="9525">
                <a:noFill/>
                <a:round/>
                <a:headEnd/>
                <a:tailEnd/>
              </a:ln>
            </p:spPr>
            <p:txBody>
              <a:bodyPr>
                <a:prstTxWarp prst="textNoShape">
                  <a:avLst/>
                </a:prstTxWarp>
              </a:bodyPr>
              <a:lstStyle/>
              <a:p>
                <a:endParaRPr lang="en-US"/>
              </a:p>
            </p:txBody>
          </p:sp>
          <p:sp>
            <p:nvSpPr>
              <p:cNvPr id="41750" name="Freeform 2327"/>
              <p:cNvSpPr>
                <a:spLocks/>
              </p:cNvSpPr>
              <p:nvPr/>
            </p:nvSpPr>
            <p:spPr bwMode="auto">
              <a:xfrm>
                <a:off x="4670" y="3415"/>
                <a:ext cx="8" cy="16"/>
              </a:xfrm>
              <a:custGeom>
                <a:avLst/>
                <a:gdLst>
                  <a:gd name="T0" fmla="*/ 41 w 41"/>
                  <a:gd name="T1" fmla="*/ 72 h 78"/>
                  <a:gd name="T2" fmla="*/ 20 w 41"/>
                  <a:gd name="T3" fmla="*/ 78 h 78"/>
                  <a:gd name="T4" fmla="*/ 0 w 41"/>
                  <a:gd name="T5" fmla="*/ 6 h 78"/>
                  <a:gd name="T6" fmla="*/ 20 w 41"/>
                  <a:gd name="T7" fmla="*/ 0 h 78"/>
                  <a:gd name="T8" fmla="*/ 41 w 41"/>
                  <a:gd name="T9" fmla="*/ 72 h 78"/>
                  <a:gd name="T10" fmla="*/ 0 60000 65536"/>
                  <a:gd name="T11" fmla="*/ 0 60000 65536"/>
                  <a:gd name="T12" fmla="*/ 0 60000 65536"/>
                  <a:gd name="T13" fmla="*/ 0 60000 65536"/>
                  <a:gd name="T14" fmla="*/ 0 60000 65536"/>
                  <a:gd name="T15" fmla="*/ 0 w 41"/>
                  <a:gd name="T16" fmla="*/ 0 h 78"/>
                  <a:gd name="T17" fmla="*/ 41 w 41"/>
                  <a:gd name="T18" fmla="*/ 78 h 78"/>
                </a:gdLst>
                <a:ahLst/>
                <a:cxnLst>
                  <a:cxn ang="T10">
                    <a:pos x="T0" y="T1"/>
                  </a:cxn>
                  <a:cxn ang="T11">
                    <a:pos x="T2" y="T3"/>
                  </a:cxn>
                  <a:cxn ang="T12">
                    <a:pos x="T4" y="T5"/>
                  </a:cxn>
                  <a:cxn ang="T13">
                    <a:pos x="T6" y="T7"/>
                  </a:cxn>
                  <a:cxn ang="T14">
                    <a:pos x="T8" y="T9"/>
                  </a:cxn>
                </a:cxnLst>
                <a:rect l="T15" t="T16" r="T17" b="T18"/>
                <a:pathLst>
                  <a:path w="41" h="78">
                    <a:moveTo>
                      <a:pt x="41" y="72"/>
                    </a:moveTo>
                    <a:lnTo>
                      <a:pt x="20" y="78"/>
                    </a:lnTo>
                    <a:lnTo>
                      <a:pt x="0" y="6"/>
                    </a:lnTo>
                    <a:lnTo>
                      <a:pt x="20" y="0"/>
                    </a:lnTo>
                    <a:lnTo>
                      <a:pt x="41" y="72"/>
                    </a:lnTo>
                    <a:close/>
                  </a:path>
                </a:pathLst>
              </a:custGeom>
              <a:noFill/>
              <a:ln w="9525">
                <a:noFill/>
                <a:round/>
                <a:headEnd/>
                <a:tailEnd/>
              </a:ln>
            </p:spPr>
            <p:txBody>
              <a:bodyPr>
                <a:prstTxWarp prst="textNoShape">
                  <a:avLst/>
                </a:prstTxWarp>
              </a:bodyPr>
              <a:lstStyle/>
              <a:p>
                <a:endParaRPr lang="en-US"/>
              </a:p>
            </p:txBody>
          </p:sp>
          <p:sp>
            <p:nvSpPr>
              <p:cNvPr id="41751" name="Freeform 2328"/>
              <p:cNvSpPr>
                <a:spLocks/>
              </p:cNvSpPr>
              <p:nvPr/>
            </p:nvSpPr>
            <p:spPr bwMode="auto">
              <a:xfrm>
                <a:off x="4667" y="3402"/>
                <a:ext cx="7" cy="14"/>
              </a:xfrm>
              <a:custGeom>
                <a:avLst/>
                <a:gdLst>
                  <a:gd name="T0" fmla="*/ 37 w 37"/>
                  <a:gd name="T1" fmla="*/ 66 h 72"/>
                  <a:gd name="T2" fmla="*/ 17 w 37"/>
                  <a:gd name="T3" fmla="*/ 72 h 72"/>
                  <a:gd name="T4" fmla="*/ 0 w 37"/>
                  <a:gd name="T5" fmla="*/ 2 h 72"/>
                  <a:gd name="T6" fmla="*/ 20 w 37"/>
                  <a:gd name="T7" fmla="*/ 0 h 72"/>
                  <a:gd name="T8" fmla="*/ 37 w 37"/>
                  <a:gd name="T9" fmla="*/ 66 h 72"/>
                  <a:gd name="T10" fmla="*/ 0 60000 65536"/>
                  <a:gd name="T11" fmla="*/ 0 60000 65536"/>
                  <a:gd name="T12" fmla="*/ 0 60000 65536"/>
                  <a:gd name="T13" fmla="*/ 0 60000 65536"/>
                  <a:gd name="T14" fmla="*/ 0 60000 65536"/>
                  <a:gd name="T15" fmla="*/ 0 w 37"/>
                  <a:gd name="T16" fmla="*/ 0 h 72"/>
                  <a:gd name="T17" fmla="*/ 37 w 37"/>
                  <a:gd name="T18" fmla="*/ 72 h 72"/>
                </a:gdLst>
                <a:ahLst/>
                <a:cxnLst>
                  <a:cxn ang="T10">
                    <a:pos x="T0" y="T1"/>
                  </a:cxn>
                  <a:cxn ang="T11">
                    <a:pos x="T2" y="T3"/>
                  </a:cxn>
                  <a:cxn ang="T12">
                    <a:pos x="T4" y="T5"/>
                  </a:cxn>
                  <a:cxn ang="T13">
                    <a:pos x="T6" y="T7"/>
                  </a:cxn>
                  <a:cxn ang="T14">
                    <a:pos x="T8" y="T9"/>
                  </a:cxn>
                </a:cxnLst>
                <a:rect l="T15" t="T16" r="T17" b="T18"/>
                <a:pathLst>
                  <a:path w="37" h="72">
                    <a:moveTo>
                      <a:pt x="37" y="66"/>
                    </a:moveTo>
                    <a:lnTo>
                      <a:pt x="17" y="72"/>
                    </a:lnTo>
                    <a:lnTo>
                      <a:pt x="0" y="2"/>
                    </a:lnTo>
                    <a:lnTo>
                      <a:pt x="20" y="0"/>
                    </a:lnTo>
                    <a:lnTo>
                      <a:pt x="37" y="66"/>
                    </a:lnTo>
                    <a:close/>
                  </a:path>
                </a:pathLst>
              </a:custGeom>
              <a:noFill/>
              <a:ln w="9525">
                <a:noFill/>
                <a:round/>
                <a:headEnd/>
                <a:tailEnd/>
              </a:ln>
            </p:spPr>
            <p:txBody>
              <a:bodyPr>
                <a:prstTxWarp prst="textNoShape">
                  <a:avLst/>
                </a:prstTxWarp>
              </a:bodyPr>
              <a:lstStyle/>
              <a:p>
                <a:endParaRPr lang="en-US"/>
              </a:p>
            </p:txBody>
          </p:sp>
          <p:sp>
            <p:nvSpPr>
              <p:cNvPr id="41752" name="Freeform 2329"/>
              <p:cNvSpPr>
                <a:spLocks/>
              </p:cNvSpPr>
              <p:nvPr/>
            </p:nvSpPr>
            <p:spPr bwMode="auto">
              <a:xfrm>
                <a:off x="4664" y="3388"/>
                <a:ext cx="7" cy="14"/>
              </a:xfrm>
              <a:custGeom>
                <a:avLst/>
                <a:gdLst>
                  <a:gd name="T0" fmla="*/ 35 w 35"/>
                  <a:gd name="T1" fmla="*/ 67 h 69"/>
                  <a:gd name="T2" fmla="*/ 15 w 35"/>
                  <a:gd name="T3" fmla="*/ 69 h 69"/>
                  <a:gd name="T4" fmla="*/ 0 w 35"/>
                  <a:gd name="T5" fmla="*/ 4 h 69"/>
                  <a:gd name="T6" fmla="*/ 17 w 35"/>
                  <a:gd name="T7" fmla="*/ 0 h 69"/>
                  <a:gd name="T8" fmla="*/ 35 w 35"/>
                  <a:gd name="T9" fmla="*/ 67 h 69"/>
                  <a:gd name="T10" fmla="*/ 0 60000 65536"/>
                  <a:gd name="T11" fmla="*/ 0 60000 65536"/>
                  <a:gd name="T12" fmla="*/ 0 60000 65536"/>
                  <a:gd name="T13" fmla="*/ 0 60000 65536"/>
                  <a:gd name="T14" fmla="*/ 0 60000 65536"/>
                  <a:gd name="T15" fmla="*/ 0 w 35"/>
                  <a:gd name="T16" fmla="*/ 0 h 69"/>
                  <a:gd name="T17" fmla="*/ 35 w 35"/>
                  <a:gd name="T18" fmla="*/ 69 h 69"/>
                </a:gdLst>
                <a:ahLst/>
                <a:cxnLst>
                  <a:cxn ang="T10">
                    <a:pos x="T0" y="T1"/>
                  </a:cxn>
                  <a:cxn ang="T11">
                    <a:pos x="T2" y="T3"/>
                  </a:cxn>
                  <a:cxn ang="T12">
                    <a:pos x="T4" y="T5"/>
                  </a:cxn>
                  <a:cxn ang="T13">
                    <a:pos x="T6" y="T7"/>
                  </a:cxn>
                  <a:cxn ang="T14">
                    <a:pos x="T8" y="T9"/>
                  </a:cxn>
                </a:cxnLst>
                <a:rect l="T15" t="T16" r="T17" b="T18"/>
                <a:pathLst>
                  <a:path w="35" h="69">
                    <a:moveTo>
                      <a:pt x="35" y="67"/>
                    </a:moveTo>
                    <a:lnTo>
                      <a:pt x="15" y="69"/>
                    </a:lnTo>
                    <a:lnTo>
                      <a:pt x="0" y="4"/>
                    </a:lnTo>
                    <a:lnTo>
                      <a:pt x="17" y="0"/>
                    </a:lnTo>
                    <a:lnTo>
                      <a:pt x="35" y="67"/>
                    </a:lnTo>
                    <a:close/>
                  </a:path>
                </a:pathLst>
              </a:custGeom>
              <a:noFill/>
              <a:ln w="9525">
                <a:noFill/>
                <a:round/>
                <a:headEnd/>
                <a:tailEnd/>
              </a:ln>
            </p:spPr>
            <p:txBody>
              <a:bodyPr>
                <a:prstTxWarp prst="textNoShape">
                  <a:avLst/>
                </a:prstTxWarp>
              </a:bodyPr>
              <a:lstStyle/>
              <a:p>
                <a:endParaRPr lang="en-US"/>
              </a:p>
            </p:txBody>
          </p:sp>
          <p:sp>
            <p:nvSpPr>
              <p:cNvPr id="41753" name="Freeform 2330"/>
              <p:cNvSpPr>
                <a:spLocks/>
              </p:cNvSpPr>
              <p:nvPr/>
            </p:nvSpPr>
            <p:spPr bwMode="auto">
              <a:xfrm>
                <a:off x="4661" y="3376"/>
                <a:ext cx="6" cy="13"/>
              </a:xfrm>
              <a:custGeom>
                <a:avLst/>
                <a:gdLst>
                  <a:gd name="T0" fmla="*/ 32 w 32"/>
                  <a:gd name="T1" fmla="*/ 62 h 66"/>
                  <a:gd name="T2" fmla="*/ 15 w 32"/>
                  <a:gd name="T3" fmla="*/ 66 h 66"/>
                  <a:gd name="T4" fmla="*/ 0 w 32"/>
                  <a:gd name="T5" fmla="*/ 2 h 66"/>
                  <a:gd name="T6" fmla="*/ 21 w 32"/>
                  <a:gd name="T7" fmla="*/ 0 h 66"/>
                  <a:gd name="T8" fmla="*/ 32 w 32"/>
                  <a:gd name="T9" fmla="*/ 62 h 66"/>
                  <a:gd name="T10" fmla="*/ 0 60000 65536"/>
                  <a:gd name="T11" fmla="*/ 0 60000 65536"/>
                  <a:gd name="T12" fmla="*/ 0 60000 65536"/>
                  <a:gd name="T13" fmla="*/ 0 60000 65536"/>
                  <a:gd name="T14" fmla="*/ 0 60000 65536"/>
                  <a:gd name="T15" fmla="*/ 0 w 32"/>
                  <a:gd name="T16" fmla="*/ 0 h 66"/>
                  <a:gd name="T17" fmla="*/ 32 w 32"/>
                  <a:gd name="T18" fmla="*/ 66 h 66"/>
                </a:gdLst>
                <a:ahLst/>
                <a:cxnLst>
                  <a:cxn ang="T10">
                    <a:pos x="T0" y="T1"/>
                  </a:cxn>
                  <a:cxn ang="T11">
                    <a:pos x="T2" y="T3"/>
                  </a:cxn>
                  <a:cxn ang="T12">
                    <a:pos x="T4" y="T5"/>
                  </a:cxn>
                  <a:cxn ang="T13">
                    <a:pos x="T6" y="T7"/>
                  </a:cxn>
                  <a:cxn ang="T14">
                    <a:pos x="T8" y="T9"/>
                  </a:cxn>
                </a:cxnLst>
                <a:rect l="T15" t="T16" r="T17" b="T18"/>
                <a:pathLst>
                  <a:path w="32" h="66">
                    <a:moveTo>
                      <a:pt x="32" y="62"/>
                    </a:moveTo>
                    <a:lnTo>
                      <a:pt x="15" y="66"/>
                    </a:lnTo>
                    <a:lnTo>
                      <a:pt x="0" y="2"/>
                    </a:lnTo>
                    <a:lnTo>
                      <a:pt x="21" y="0"/>
                    </a:lnTo>
                    <a:lnTo>
                      <a:pt x="32" y="62"/>
                    </a:lnTo>
                    <a:close/>
                  </a:path>
                </a:pathLst>
              </a:custGeom>
              <a:noFill/>
              <a:ln w="9525">
                <a:noFill/>
                <a:round/>
                <a:headEnd/>
                <a:tailEnd/>
              </a:ln>
            </p:spPr>
            <p:txBody>
              <a:bodyPr>
                <a:prstTxWarp prst="textNoShape">
                  <a:avLst/>
                </a:prstTxWarp>
              </a:bodyPr>
              <a:lstStyle/>
              <a:p>
                <a:endParaRPr lang="en-US"/>
              </a:p>
            </p:txBody>
          </p:sp>
          <p:sp>
            <p:nvSpPr>
              <p:cNvPr id="41754" name="Freeform 2331"/>
              <p:cNvSpPr>
                <a:spLocks/>
              </p:cNvSpPr>
              <p:nvPr/>
            </p:nvSpPr>
            <p:spPr bwMode="auto">
              <a:xfrm>
                <a:off x="4659" y="3364"/>
                <a:ext cx="6" cy="12"/>
              </a:xfrm>
              <a:custGeom>
                <a:avLst/>
                <a:gdLst>
                  <a:gd name="T0" fmla="*/ 29 w 29"/>
                  <a:gd name="T1" fmla="*/ 61 h 63"/>
                  <a:gd name="T2" fmla="*/ 8 w 29"/>
                  <a:gd name="T3" fmla="*/ 63 h 63"/>
                  <a:gd name="T4" fmla="*/ 0 w 29"/>
                  <a:gd name="T5" fmla="*/ 5 h 63"/>
                  <a:gd name="T6" fmla="*/ 0 w 29"/>
                  <a:gd name="T7" fmla="*/ 3 h 63"/>
                  <a:gd name="T8" fmla="*/ 20 w 29"/>
                  <a:gd name="T9" fmla="*/ 0 h 63"/>
                  <a:gd name="T10" fmla="*/ 29 w 29"/>
                  <a:gd name="T11" fmla="*/ 61 h 63"/>
                  <a:gd name="T12" fmla="*/ 0 60000 65536"/>
                  <a:gd name="T13" fmla="*/ 0 60000 65536"/>
                  <a:gd name="T14" fmla="*/ 0 60000 65536"/>
                  <a:gd name="T15" fmla="*/ 0 60000 65536"/>
                  <a:gd name="T16" fmla="*/ 0 60000 65536"/>
                  <a:gd name="T17" fmla="*/ 0 60000 65536"/>
                  <a:gd name="T18" fmla="*/ 0 w 29"/>
                  <a:gd name="T19" fmla="*/ 0 h 63"/>
                  <a:gd name="T20" fmla="*/ 29 w 29"/>
                  <a:gd name="T21" fmla="*/ 63 h 63"/>
                </a:gdLst>
                <a:ahLst/>
                <a:cxnLst>
                  <a:cxn ang="T12">
                    <a:pos x="T0" y="T1"/>
                  </a:cxn>
                  <a:cxn ang="T13">
                    <a:pos x="T2" y="T3"/>
                  </a:cxn>
                  <a:cxn ang="T14">
                    <a:pos x="T4" y="T5"/>
                  </a:cxn>
                  <a:cxn ang="T15">
                    <a:pos x="T6" y="T7"/>
                  </a:cxn>
                  <a:cxn ang="T16">
                    <a:pos x="T8" y="T9"/>
                  </a:cxn>
                  <a:cxn ang="T17">
                    <a:pos x="T10" y="T11"/>
                  </a:cxn>
                </a:cxnLst>
                <a:rect l="T18" t="T19" r="T20" b="T21"/>
                <a:pathLst>
                  <a:path w="29" h="63">
                    <a:moveTo>
                      <a:pt x="29" y="61"/>
                    </a:moveTo>
                    <a:lnTo>
                      <a:pt x="8" y="63"/>
                    </a:lnTo>
                    <a:lnTo>
                      <a:pt x="0" y="5"/>
                    </a:lnTo>
                    <a:lnTo>
                      <a:pt x="0" y="3"/>
                    </a:lnTo>
                    <a:lnTo>
                      <a:pt x="20" y="0"/>
                    </a:lnTo>
                    <a:lnTo>
                      <a:pt x="29" y="61"/>
                    </a:lnTo>
                    <a:close/>
                  </a:path>
                </a:pathLst>
              </a:custGeom>
              <a:noFill/>
              <a:ln w="9525">
                <a:noFill/>
                <a:round/>
                <a:headEnd/>
                <a:tailEnd/>
              </a:ln>
            </p:spPr>
            <p:txBody>
              <a:bodyPr>
                <a:prstTxWarp prst="textNoShape">
                  <a:avLst/>
                </a:prstTxWarp>
              </a:bodyPr>
              <a:lstStyle/>
              <a:p>
                <a:endParaRPr lang="en-US"/>
              </a:p>
            </p:txBody>
          </p:sp>
          <p:sp>
            <p:nvSpPr>
              <p:cNvPr id="41755" name="Freeform 2332"/>
              <p:cNvSpPr>
                <a:spLocks/>
              </p:cNvSpPr>
              <p:nvPr/>
            </p:nvSpPr>
            <p:spPr bwMode="auto">
              <a:xfrm>
                <a:off x="4658" y="3353"/>
                <a:ext cx="5" cy="11"/>
              </a:xfrm>
              <a:custGeom>
                <a:avLst/>
                <a:gdLst>
                  <a:gd name="T0" fmla="*/ 25 w 25"/>
                  <a:gd name="T1" fmla="*/ 55 h 58"/>
                  <a:gd name="T2" fmla="*/ 5 w 25"/>
                  <a:gd name="T3" fmla="*/ 58 h 58"/>
                  <a:gd name="T4" fmla="*/ 0 w 25"/>
                  <a:gd name="T5" fmla="*/ 3 h 58"/>
                  <a:gd name="T6" fmla="*/ 17 w 25"/>
                  <a:gd name="T7" fmla="*/ 0 h 58"/>
                  <a:gd name="T8" fmla="*/ 25 w 25"/>
                  <a:gd name="T9" fmla="*/ 55 h 58"/>
                  <a:gd name="T10" fmla="*/ 0 60000 65536"/>
                  <a:gd name="T11" fmla="*/ 0 60000 65536"/>
                  <a:gd name="T12" fmla="*/ 0 60000 65536"/>
                  <a:gd name="T13" fmla="*/ 0 60000 65536"/>
                  <a:gd name="T14" fmla="*/ 0 60000 65536"/>
                  <a:gd name="T15" fmla="*/ 0 w 25"/>
                  <a:gd name="T16" fmla="*/ 0 h 58"/>
                  <a:gd name="T17" fmla="*/ 25 w 25"/>
                  <a:gd name="T18" fmla="*/ 58 h 58"/>
                </a:gdLst>
                <a:ahLst/>
                <a:cxnLst>
                  <a:cxn ang="T10">
                    <a:pos x="T0" y="T1"/>
                  </a:cxn>
                  <a:cxn ang="T11">
                    <a:pos x="T2" y="T3"/>
                  </a:cxn>
                  <a:cxn ang="T12">
                    <a:pos x="T4" y="T5"/>
                  </a:cxn>
                  <a:cxn ang="T13">
                    <a:pos x="T6" y="T7"/>
                  </a:cxn>
                  <a:cxn ang="T14">
                    <a:pos x="T8" y="T9"/>
                  </a:cxn>
                </a:cxnLst>
                <a:rect l="T15" t="T16" r="T17" b="T18"/>
                <a:pathLst>
                  <a:path w="25" h="58">
                    <a:moveTo>
                      <a:pt x="25" y="55"/>
                    </a:moveTo>
                    <a:lnTo>
                      <a:pt x="5" y="58"/>
                    </a:lnTo>
                    <a:lnTo>
                      <a:pt x="0" y="3"/>
                    </a:lnTo>
                    <a:lnTo>
                      <a:pt x="17" y="0"/>
                    </a:lnTo>
                    <a:lnTo>
                      <a:pt x="25" y="55"/>
                    </a:lnTo>
                    <a:close/>
                  </a:path>
                </a:pathLst>
              </a:custGeom>
              <a:noFill/>
              <a:ln w="9525">
                <a:noFill/>
                <a:round/>
                <a:headEnd/>
                <a:tailEnd/>
              </a:ln>
            </p:spPr>
            <p:txBody>
              <a:bodyPr>
                <a:prstTxWarp prst="textNoShape">
                  <a:avLst/>
                </a:prstTxWarp>
              </a:bodyPr>
              <a:lstStyle/>
              <a:p>
                <a:endParaRPr lang="en-US"/>
              </a:p>
            </p:txBody>
          </p:sp>
          <p:sp>
            <p:nvSpPr>
              <p:cNvPr id="41756" name="Freeform 2333"/>
              <p:cNvSpPr>
                <a:spLocks/>
              </p:cNvSpPr>
              <p:nvPr/>
            </p:nvSpPr>
            <p:spPr bwMode="auto">
              <a:xfrm>
                <a:off x="4657" y="3343"/>
                <a:ext cx="4" cy="10"/>
              </a:xfrm>
              <a:custGeom>
                <a:avLst/>
                <a:gdLst>
                  <a:gd name="T0" fmla="*/ 21 w 21"/>
                  <a:gd name="T1" fmla="*/ 49 h 52"/>
                  <a:gd name="T2" fmla="*/ 4 w 21"/>
                  <a:gd name="T3" fmla="*/ 52 h 52"/>
                  <a:gd name="T4" fmla="*/ 0 w 21"/>
                  <a:gd name="T5" fmla="*/ 0 h 52"/>
                  <a:gd name="T6" fmla="*/ 17 w 21"/>
                  <a:gd name="T7" fmla="*/ 0 h 52"/>
                  <a:gd name="T8" fmla="*/ 21 w 21"/>
                  <a:gd name="T9" fmla="*/ 49 h 52"/>
                  <a:gd name="T10" fmla="*/ 0 60000 65536"/>
                  <a:gd name="T11" fmla="*/ 0 60000 65536"/>
                  <a:gd name="T12" fmla="*/ 0 60000 65536"/>
                  <a:gd name="T13" fmla="*/ 0 60000 65536"/>
                  <a:gd name="T14" fmla="*/ 0 60000 65536"/>
                  <a:gd name="T15" fmla="*/ 0 w 21"/>
                  <a:gd name="T16" fmla="*/ 0 h 52"/>
                  <a:gd name="T17" fmla="*/ 21 w 21"/>
                  <a:gd name="T18" fmla="*/ 52 h 52"/>
                </a:gdLst>
                <a:ahLst/>
                <a:cxnLst>
                  <a:cxn ang="T10">
                    <a:pos x="T0" y="T1"/>
                  </a:cxn>
                  <a:cxn ang="T11">
                    <a:pos x="T2" y="T3"/>
                  </a:cxn>
                  <a:cxn ang="T12">
                    <a:pos x="T4" y="T5"/>
                  </a:cxn>
                  <a:cxn ang="T13">
                    <a:pos x="T6" y="T7"/>
                  </a:cxn>
                  <a:cxn ang="T14">
                    <a:pos x="T8" y="T9"/>
                  </a:cxn>
                </a:cxnLst>
                <a:rect l="T15" t="T16" r="T17" b="T18"/>
                <a:pathLst>
                  <a:path w="21" h="52">
                    <a:moveTo>
                      <a:pt x="21" y="49"/>
                    </a:moveTo>
                    <a:lnTo>
                      <a:pt x="4" y="52"/>
                    </a:lnTo>
                    <a:lnTo>
                      <a:pt x="0" y="0"/>
                    </a:lnTo>
                    <a:lnTo>
                      <a:pt x="17" y="0"/>
                    </a:lnTo>
                    <a:lnTo>
                      <a:pt x="21" y="49"/>
                    </a:lnTo>
                    <a:close/>
                  </a:path>
                </a:pathLst>
              </a:custGeom>
              <a:noFill/>
              <a:ln w="9525">
                <a:noFill/>
                <a:round/>
                <a:headEnd/>
                <a:tailEnd/>
              </a:ln>
            </p:spPr>
            <p:txBody>
              <a:bodyPr>
                <a:prstTxWarp prst="textNoShape">
                  <a:avLst/>
                </a:prstTxWarp>
              </a:bodyPr>
              <a:lstStyle/>
              <a:p>
                <a:endParaRPr lang="en-US"/>
              </a:p>
            </p:txBody>
          </p:sp>
          <p:sp>
            <p:nvSpPr>
              <p:cNvPr id="41757" name="Freeform 2334"/>
              <p:cNvSpPr>
                <a:spLocks/>
              </p:cNvSpPr>
              <p:nvPr/>
            </p:nvSpPr>
            <p:spPr bwMode="auto">
              <a:xfrm>
                <a:off x="4657" y="3334"/>
                <a:ext cx="4" cy="9"/>
              </a:xfrm>
              <a:custGeom>
                <a:avLst/>
                <a:gdLst>
                  <a:gd name="T0" fmla="*/ 17 w 21"/>
                  <a:gd name="T1" fmla="*/ 46 h 46"/>
                  <a:gd name="T2" fmla="*/ 0 w 21"/>
                  <a:gd name="T3" fmla="*/ 46 h 46"/>
                  <a:gd name="T4" fmla="*/ 0 w 21"/>
                  <a:gd name="T5" fmla="*/ 0 h 46"/>
                  <a:gd name="T6" fmla="*/ 21 w 21"/>
                  <a:gd name="T7" fmla="*/ 0 h 46"/>
                  <a:gd name="T8" fmla="*/ 17 w 21"/>
                  <a:gd name="T9" fmla="*/ 46 h 46"/>
                  <a:gd name="T10" fmla="*/ 0 60000 65536"/>
                  <a:gd name="T11" fmla="*/ 0 60000 65536"/>
                  <a:gd name="T12" fmla="*/ 0 60000 65536"/>
                  <a:gd name="T13" fmla="*/ 0 60000 65536"/>
                  <a:gd name="T14" fmla="*/ 0 60000 65536"/>
                  <a:gd name="T15" fmla="*/ 0 w 21"/>
                  <a:gd name="T16" fmla="*/ 0 h 46"/>
                  <a:gd name="T17" fmla="*/ 21 w 21"/>
                  <a:gd name="T18" fmla="*/ 46 h 46"/>
                </a:gdLst>
                <a:ahLst/>
                <a:cxnLst>
                  <a:cxn ang="T10">
                    <a:pos x="T0" y="T1"/>
                  </a:cxn>
                  <a:cxn ang="T11">
                    <a:pos x="T2" y="T3"/>
                  </a:cxn>
                  <a:cxn ang="T12">
                    <a:pos x="T4" y="T5"/>
                  </a:cxn>
                  <a:cxn ang="T13">
                    <a:pos x="T6" y="T7"/>
                  </a:cxn>
                  <a:cxn ang="T14">
                    <a:pos x="T8" y="T9"/>
                  </a:cxn>
                </a:cxnLst>
                <a:rect l="T15" t="T16" r="T17" b="T18"/>
                <a:pathLst>
                  <a:path w="21" h="46">
                    <a:moveTo>
                      <a:pt x="17" y="46"/>
                    </a:moveTo>
                    <a:lnTo>
                      <a:pt x="0" y="46"/>
                    </a:lnTo>
                    <a:lnTo>
                      <a:pt x="0" y="0"/>
                    </a:lnTo>
                    <a:lnTo>
                      <a:pt x="21" y="0"/>
                    </a:lnTo>
                    <a:lnTo>
                      <a:pt x="17" y="46"/>
                    </a:lnTo>
                    <a:close/>
                  </a:path>
                </a:pathLst>
              </a:custGeom>
              <a:noFill/>
              <a:ln w="9525">
                <a:noFill/>
                <a:round/>
                <a:headEnd/>
                <a:tailEnd/>
              </a:ln>
            </p:spPr>
            <p:txBody>
              <a:bodyPr>
                <a:prstTxWarp prst="textNoShape">
                  <a:avLst/>
                </a:prstTxWarp>
              </a:bodyPr>
              <a:lstStyle/>
              <a:p>
                <a:endParaRPr lang="en-US"/>
              </a:p>
            </p:txBody>
          </p:sp>
          <p:sp>
            <p:nvSpPr>
              <p:cNvPr id="41758" name="Freeform 2335"/>
              <p:cNvSpPr>
                <a:spLocks/>
              </p:cNvSpPr>
              <p:nvPr/>
            </p:nvSpPr>
            <p:spPr bwMode="auto">
              <a:xfrm>
                <a:off x="4657" y="3325"/>
                <a:ext cx="5" cy="9"/>
              </a:xfrm>
              <a:custGeom>
                <a:avLst/>
                <a:gdLst>
                  <a:gd name="T0" fmla="*/ 21 w 23"/>
                  <a:gd name="T1" fmla="*/ 43 h 43"/>
                  <a:gd name="T2" fmla="*/ 0 w 23"/>
                  <a:gd name="T3" fmla="*/ 43 h 43"/>
                  <a:gd name="T4" fmla="*/ 6 w 23"/>
                  <a:gd name="T5" fmla="*/ 3 h 43"/>
                  <a:gd name="T6" fmla="*/ 6 w 23"/>
                  <a:gd name="T7" fmla="*/ 0 h 43"/>
                  <a:gd name="T8" fmla="*/ 23 w 23"/>
                  <a:gd name="T9" fmla="*/ 3 h 43"/>
                  <a:gd name="T10" fmla="*/ 21 w 23"/>
                  <a:gd name="T11" fmla="*/ 43 h 43"/>
                  <a:gd name="T12" fmla="*/ 0 60000 65536"/>
                  <a:gd name="T13" fmla="*/ 0 60000 65536"/>
                  <a:gd name="T14" fmla="*/ 0 60000 65536"/>
                  <a:gd name="T15" fmla="*/ 0 60000 65536"/>
                  <a:gd name="T16" fmla="*/ 0 60000 65536"/>
                  <a:gd name="T17" fmla="*/ 0 60000 65536"/>
                  <a:gd name="T18" fmla="*/ 0 w 23"/>
                  <a:gd name="T19" fmla="*/ 0 h 43"/>
                  <a:gd name="T20" fmla="*/ 23 w 23"/>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23" h="43">
                    <a:moveTo>
                      <a:pt x="21" y="43"/>
                    </a:moveTo>
                    <a:lnTo>
                      <a:pt x="0" y="43"/>
                    </a:lnTo>
                    <a:lnTo>
                      <a:pt x="6" y="3"/>
                    </a:lnTo>
                    <a:lnTo>
                      <a:pt x="6" y="0"/>
                    </a:lnTo>
                    <a:lnTo>
                      <a:pt x="23" y="3"/>
                    </a:lnTo>
                    <a:lnTo>
                      <a:pt x="21" y="43"/>
                    </a:lnTo>
                    <a:close/>
                  </a:path>
                </a:pathLst>
              </a:custGeom>
              <a:noFill/>
              <a:ln w="9525">
                <a:noFill/>
                <a:round/>
                <a:headEnd/>
                <a:tailEnd/>
              </a:ln>
            </p:spPr>
            <p:txBody>
              <a:bodyPr>
                <a:prstTxWarp prst="textNoShape">
                  <a:avLst/>
                </a:prstTxWarp>
              </a:bodyPr>
              <a:lstStyle/>
              <a:p>
                <a:endParaRPr lang="en-US"/>
              </a:p>
            </p:txBody>
          </p:sp>
          <p:sp>
            <p:nvSpPr>
              <p:cNvPr id="41759" name="Freeform 2336"/>
              <p:cNvSpPr>
                <a:spLocks/>
              </p:cNvSpPr>
              <p:nvPr/>
            </p:nvSpPr>
            <p:spPr bwMode="auto">
              <a:xfrm>
                <a:off x="4658" y="3318"/>
                <a:ext cx="6" cy="8"/>
              </a:xfrm>
              <a:custGeom>
                <a:avLst/>
                <a:gdLst>
                  <a:gd name="T0" fmla="*/ 17 w 26"/>
                  <a:gd name="T1" fmla="*/ 40 h 40"/>
                  <a:gd name="T2" fmla="*/ 0 w 26"/>
                  <a:gd name="T3" fmla="*/ 37 h 40"/>
                  <a:gd name="T4" fmla="*/ 6 w 26"/>
                  <a:gd name="T5" fmla="*/ 0 h 40"/>
                  <a:gd name="T6" fmla="*/ 26 w 26"/>
                  <a:gd name="T7" fmla="*/ 3 h 40"/>
                  <a:gd name="T8" fmla="*/ 17 w 26"/>
                  <a:gd name="T9" fmla="*/ 40 h 40"/>
                  <a:gd name="T10" fmla="*/ 0 60000 65536"/>
                  <a:gd name="T11" fmla="*/ 0 60000 65536"/>
                  <a:gd name="T12" fmla="*/ 0 60000 65536"/>
                  <a:gd name="T13" fmla="*/ 0 60000 65536"/>
                  <a:gd name="T14" fmla="*/ 0 60000 65536"/>
                  <a:gd name="T15" fmla="*/ 0 w 26"/>
                  <a:gd name="T16" fmla="*/ 0 h 40"/>
                  <a:gd name="T17" fmla="*/ 26 w 26"/>
                  <a:gd name="T18" fmla="*/ 40 h 40"/>
                </a:gdLst>
                <a:ahLst/>
                <a:cxnLst>
                  <a:cxn ang="T10">
                    <a:pos x="T0" y="T1"/>
                  </a:cxn>
                  <a:cxn ang="T11">
                    <a:pos x="T2" y="T3"/>
                  </a:cxn>
                  <a:cxn ang="T12">
                    <a:pos x="T4" y="T5"/>
                  </a:cxn>
                  <a:cxn ang="T13">
                    <a:pos x="T6" y="T7"/>
                  </a:cxn>
                  <a:cxn ang="T14">
                    <a:pos x="T8" y="T9"/>
                  </a:cxn>
                </a:cxnLst>
                <a:rect l="T15" t="T16" r="T17" b="T18"/>
                <a:pathLst>
                  <a:path w="26" h="40">
                    <a:moveTo>
                      <a:pt x="17" y="40"/>
                    </a:moveTo>
                    <a:lnTo>
                      <a:pt x="0" y="37"/>
                    </a:lnTo>
                    <a:lnTo>
                      <a:pt x="6" y="0"/>
                    </a:lnTo>
                    <a:lnTo>
                      <a:pt x="26" y="3"/>
                    </a:lnTo>
                    <a:lnTo>
                      <a:pt x="17" y="40"/>
                    </a:lnTo>
                    <a:close/>
                  </a:path>
                </a:pathLst>
              </a:custGeom>
              <a:noFill/>
              <a:ln w="9525">
                <a:noFill/>
                <a:round/>
                <a:headEnd/>
                <a:tailEnd/>
              </a:ln>
            </p:spPr>
            <p:txBody>
              <a:bodyPr>
                <a:prstTxWarp prst="textNoShape">
                  <a:avLst/>
                </a:prstTxWarp>
              </a:bodyPr>
              <a:lstStyle/>
              <a:p>
                <a:endParaRPr lang="en-US"/>
              </a:p>
            </p:txBody>
          </p:sp>
          <p:sp>
            <p:nvSpPr>
              <p:cNvPr id="41760" name="Freeform 2337"/>
              <p:cNvSpPr>
                <a:spLocks/>
              </p:cNvSpPr>
              <p:nvPr/>
            </p:nvSpPr>
            <p:spPr bwMode="auto">
              <a:xfrm>
                <a:off x="4660" y="3309"/>
                <a:ext cx="5" cy="9"/>
              </a:xfrm>
              <a:custGeom>
                <a:avLst/>
                <a:gdLst>
                  <a:gd name="T0" fmla="*/ 20 w 26"/>
                  <a:gd name="T1" fmla="*/ 47 h 47"/>
                  <a:gd name="T2" fmla="*/ 0 w 26"/>
                  <a:gd name="T3" fmla="*/ 44 h 47"/>
                  <a:gd name="T4" fmla="*/ 9 w 26"/>
                  <a:gd name="T5" fmla="*/ 0 h 47"/>
                  <a:gd name="T6" fmla="*/ 26 w 26"/>
                  <a:gd name="T7" fmla="*/ 3 h 47"/>
                  <a:gd name="T8" fmla="*/ 20 w 26"/>
                  <a:gd name="T9" fmla="*/ 47 h 47"/>
                  <a:gd name="T10" fmla="*/ 0 60000 65536"/>
                  <a:gd name="T11" fmla="*/ 0 60000 65536"/>
                  <a:gd name="T12" fmla="*/ 0 60000 65536"/>
                  <a:gd name="T13" fmla="*/ 0 60000 65536"/>
                  <a:gd name="T14" fmla="*/ 0 60000 65536"/>
                  <a:gd name="T15" fmla="*/ 0 w 26"/>
                  <a:gd name="T16" fmla="*/ 0 h 47"/>
                  <a:gd name="T17" fmla="*/ 26 w 26"/>
                  <a:gd name="T18" fmla="*/ 47 h 47"/>
                </a:gdLst>
                <a:ahLst/>
                <a:cxnLst>
                  <a:cxn ang="T10">
                    <a:pos x="T0" y="T1"/>
                  </a:cxn>
                  <a:cxn ang="T11">
                    <a:pos x="T2" y="T3"/>
                  </a:cxn>
                  <a:cxn ang="T12">
                    <a:pos x="T4" y="T5"/>
                  </a:cxn>
                  <a:cxn ang="T13">
                    <a:pos x="T6" y="T7"/>
                  </a:cxn>
                  <a:cxn ang="T14">
                    <a:pos x="T8" y="T9"/>
                  </a:cxn>
                </a:cxnLst>
                <a:rect l="T15" t="T16" r="T17" b="T18"/>
                <a:pathLst>
                  <a:path w="26" h="47">
                    <a:moveTo>
                      <a:pt x="20" y="47"/>
                    </a:moveTo>
                    <a:lnTo>
                      <a:pt x="0" y="44"/>
                    </a:lnTo>
                    <a:lnTo>
                      <a:pt x="9" y="0"/>
                    </a:lnTo>
                    <a:lnTo>
                      <a:pt x="26" y="3"/>
                    </a:lnTo>
                    <a:lnTo>
                      <a:pt x="20" y="47"/>
                    </a:lnTo>
                    <a:close/>
                  </a:path>
                </a:pathLst>
              </a:custGeom>
              <a:noFill/>
              <a:ln w="9525">
                <a:noFill/>
                <a:round/>
                <a:headEnd/>
                <a:tailEnd/>
              </a:ln>
            </p:spPr>
            <p:txBody>
              <a:bodyPr>
                <a:prstTxWarp prst="textNoShape">
                  <a:avLst/>
                </a:prstTxWarp>
              </a:bodyPr>
              <a:lstStyle/>
              <a:p>
                <a:endParaRPr lang="en-US"/>
              </a:p>
            </p:txBody>
          </p:sp>
          <p:sp>
            <p:nvSpPr>
              <p:cNvPr id="41761" name="Freeform 2338"/>
              <p:cNvSpPr>
                <a:spLocks/>
              </p:cNvSpPr>
              <p:nvPr/>
            </p:nvSpPr>
            <p:spPr bwMode="auto">
              <a:xfrm>
                <a:off x="4661" y="3299"/>
                <a:ext cx="6" cy="11"/>
              </a:xfrm>
              <a:custGeom>
                <a:avLst/>
                <a:gdLst>
                  <a:gd name="T0" fmla="*/ 17 w 26"/>
                  <a:gd name="T1" fmla="*/ 51 h 51"/>
                  <a:gd name="T2" fmla="*/ 0 w 26"/>
                  <a:gd name="T3" fmla="*/ 48 h 51"/>
                  <a:gd name="T4" fmla="*/ 5 w 26"/>
                  <a:gd name="T5" fmla="*/ 0 h 51"/>
                  <a:gd name="T6" fmla="*/ 26 w 26"/>
                  <a:gd name="T7" fmla="*/ 2 h 51"/>
                  <a:gd name="T8" fmla="*/ 26 w 26"/>
                  <a:gd name="T9" fmla="*/ 5 h 51"/>
                  <a:gd name="T10" fmla="*/ 17 w 26"/>
                  <a:gd name="T11" fmla="*/ 51 h 51"/>
                  <a:gd name="T12" fmla="*/ 0 60000 65536"/>
                  <a:gd name="T13" fmla="*/ 0 60000 65536"/>
                  <a:gd name="T14" fmla="*/ 0 60000 65536"/>
                  <a:gd name="T15" fmla="*/ 0 60000 65536"/>
                  <a:gd name="T16" fmla="*/ 0 60000 65536"/>
                  <a:gd name="T17" fmla="*/ 0 60000 65536"/>
                  <a:gd name="T18" fmla="*/ 0 w 26"/>
                  <a:gd name="T19" fmla="*/ 0 h 51"/>
                  <a:gd name="T20" fmla="*/ 26 w 26"/>
                  <a:gd name="T21" fmla="*/ 51 h 51"/>
                </a:gdLst>
                <a:ahLst/>
                <a:cxnLst>
                  <a:cxn ang="T12">
                    <a:pos x="T0" y="T1"/>
                  </a:cxn>
                  <a:cxn ang="T13">
                    <a:pos x="T2" y="T3"/>
                  </a:cxn>
                  <a:cxn ang="T14">
                    <a:pos x="T4" y="T5"/>
                  </a:cxn>
                  <a:cxn ang="T15">
                    <a:pos x="T6" y="T7"/>
                  </a:cxn>
                  <a:cxn ang="T16">
                    <a:pos x="T8" y="T9"/>
                  </a:cxn>
                  <a:cxn ang="T17">
                    <a:pos x="T10" y="T11"/>
                  </a:cxn>
                </a:cxnLst>
                <a:rect l="T18" t="T19" r="T20" b="T21"/>
                <a:pathLst>
                  <a:path w="26" h="51">
                    <a:moveTo>
                      <a:pt x="17" y="51"/>
                    </a:moveTo>
                    <a:lnTo>
                      <a:pt x="0" y="48"/>
                    </a:lnTo>
                    <a:lnTo>
                      <a:pt x="5" y="0"/>
                    </a:lnTo>
                    <a:lnTo>
                      <a:pt x="26" y="2"/>
                    </a:lnTo>
                    <a:lnTo>
                      <a:pt x="26" y="5"/>
                    </a:lnTo>
                    <a:lnTo>
                      <a:pt x="17" y="51"/>
                    </a:lnTo>
                    <a:close/>
                  </a:path>
                </a:pathLst>
              </a:custGeom>
              <a:noFill/>
              <a:ln w="9525">
                <a:noFill/>
                <a:round/>
                <a:headEnd/>
                <a:tailEnd/>
              </a:ln>
            </p:spPr>
            <p:txBody>
              <a:bodyPr>
                <a:prstTxWarp prst="textNoShape">
                  <a:avLst/>
                </a:prstTxWarp>
              </a:bodyPr>
              <a:lstStyle/>
              <a:p>
                <a:endParaRPr lang="en-US"/>
              </a:p>
            </p:txBody>
          </p:sp>
          <p:sp>
            <p:nvSpPr>
              <p:cNvPr id="41762" name="Freeform 2339"/>
              <p:cNvSpPr>
                <a:spLocks/>
              </p:cNvSpPr>
              <p:nvPr/>
            </p:nvSpPr>
            <p:spPr bwMode="auto">
              <a:xfrm>
                <a:off x="4662" y="3290"/>
                <a:ext cx="6" cy="10"/>
              </a:xfrm>
              <a:custGeom>
                <a:avLst/>
                <a:gdLst>
                  <a:gd name="T0" fmla="*/ 21 w 29"/>
                  <a:gd name="T1" fmla="*/ 51 h 51"/>
                  <a:gd name="T2" fmla="*/ 0 w 29"/>
                  <a:gd name="T3" fmla="*/ 49 h 51"/>
                  <a:gd name="T4" fmla="*/ 9 w 29"/>
                  <a:gd name="T5" fmla="*/ 0 h 51"/>
                  <a:gd name="T6" fmla="*/ 29 w 29"/>
                  <a:gd name="T7" fmla="*/ 2 h 51"/>
                  <a:gd name="T8" fmla="*/ 21 w 29"/>
                  <a:gd name="T9" fmla="*/ 51 h 51"/>
                  <a:gd name="T10" fmla="*/ 0 60000 65536"/>
                  <a:gd name="T11" fmla="*/ 0 60000 65536"/>
                  <a:gd name="T12" fmla="*/ 0 60000 65536"/>
                  <a:gd name="T13" fmla="*/ 0 60000 65536"/>
                  <a:gd name="T14" fmla="*/ 0 60000 65536"/>
                  <a:gd name="T15" fmla="*/ 0 w 29"/>
                  <a:gd name="T16" fmla="*/ 0 h 51"/>
                  <a:gd name="T17" fmla="*/ 29 w 29"/>
                  <a:gd name="T18" fmla="*/ 51 h 51"/>
                </a:gdLst>
                <a:ahLst/>
                <a:cxnLst>
                  <a:cxn ang="T10">
                    <a:pos x="T0" y="T1"/>
                  </a:cxn>
                  <a:cxn ang="T11">
                    <a:pos x="T2" y="T3"/>
                  </a:cxn>
                  <a:cxn ang="T12">
                    <a:pos x="T4" y="T5"/>
                  </a:cxn>
                  <a:cxn ang="T13">
                    <a:pos x="T6" y="T7"/>
                  </a:cxn>
                  <a:cxn ang="T14">
                    <a:pos x="T8" y="T9"/>
                  </a:cxn>
                </a:cxnLst>
                <a:rect l="T15" t="T16" r="T17" b="T18"/>
                <a:pathLst>
                  <a:path w="29" h="51">
                    <a:moveTo>
                      <a:pt x="21" y="51"/>
                    </a:moveTo>
                    <a:lnTo>
                      <a:pt x="0" y="49"/>
                    </a:lnTo>
                    <a:lnTo>
                      <a:pt x="9" y="0"/>
                    </a:lnTo>
                    <a:lnTo>
                      <a:pt x="29" y="2"/>
                    </a:lnTo>
                    <a:lnTo>
                      <a:pt x="21" y="51"/>
                    </a:lnTo>
                    <a:close/>
                  </a:path>
                </a:pathLst>
              </a:custGeom>
              <a:noFill/>
              <a:ln w="9525">
                <a:noFill/>
                <a:round/>
                <a:headEnd/>
                <a:tailEnd/>
              </a:ln>
            </p:spPr>
            <p:txBody>
              <a:bodyPr>
                <a:prstTxWarp prst="textNoShape">
                  <a:avLst/>
                </a:prstTxWarp>
              </a:bodyPr>
              <a:lstStyle/>
              <a:p>
                <a:endParaRPr lang="en-US"/>
              </a:p>
            </p:txBody>
          </p:sp>
          <p:sp>
            <p:nvSpPr>
              <p:cNvPr id="41763" name="Freeform 2340"/>
              <p:cNvSpPr>
                <a:spLocks/>
              </p:cNvSpPr>
              <p:nvPr/>
            </p:nvSpPr>
            <p:spPr bwMode="auto">
              <a:xfrm>
                <a:off x="4664" y="3279"/>
                <a:ext cx="5" cy="11"/>
              </a:xfrm>
              <a:custGeom>
                <a:avLst/>
                <a:gdLst>
                  <a:gd name="T0" fmla="*/ 20 w 25"/>
                  <a:gd name="T1" fmla="*/ 54 h 54"/>
                  <a:gd name="T2" fmla="*/ 0 w 25"/>
                  <a:gd name="T3" fmla="*/ 52 h 54"/>
                  <a:gd name="T4" fmla="*/ 6 w 25"/>
                  <a:gd name="T5" fmla="*/ 0 h 54"/>
                  <a:gd name="T6" fmla="*/ 25 w 25"/>
                  <a:gd name="T7" fmla="*/ 2 h 54"/>
                  <a:gd name="T8" fmla="*/ 20 w 25"/>
                  <a:gd name="T9" fmla="*/ 54 h 54"/>
                  <a:gd name="T10" fmla="*/ 0 60000 65536"/>
                  <a:gd name="T11" fmla="*/ 0 60000 65536"/>
                  <a:gd name="T12" fmla="*/ 0 60000 65536"/>
                  <a:gd name="T13" fmla="*/ 0 60000 65536"/>
                  <a:gd name="T14" fmla="*/ 0 60000 65536"/>
                  <a:gd name="T15" fmla="*/ 0 w 25"/>
                  <a:gd name="T16" fmla="*/ 0 h 54"/>
                  <a:gd name="T17" fmla="*/ 25 w 25"/>
                  <a:gd name="T18" fmla="*/ 54 h 54"/>
                </a:gdLst>
                <a:ahLst/>
                <a:cxnLst>
                  <a:cxn ang="T10">
                    <a:pos x="T0" y="T1"/>
                  </a:cxn>
                  <a:cxn ang="T11">
                    <a:pos x="T2" y="T3"/>
                  </a:cxn>
                  <a:cxn ang="T12">
                    <a:pos x="T4" y="T5"/>
                  </a:cxn>
                  <a:cxn ang="T13">
                    <a:pos x="T6" y="T7"/>
                  </a:cxn>
                  <a:cxn ang="T14">
                    <a:pos x="T8" y="T9"/>
                  </a:cxn>
                </a:cxnLst>
                <a:rect l="T15" t="T16" r="T17" b="T18"/>
                <a:pathLst>
                  <a:path w="25" h="54">
                    <a:moveTo>
                      <a:pt x="20" y="54"/>
                    </a:moveTo>
                    <a:lnTo>
                      <a:pt x="0" y="52"/>
                    </a:lnTo>
                    <a:lnTo>
                      <a:pt x="6" y="0"/>
                    </a:lnTo>
                    <a:lnTo>
                      <a:pt x="25" y="2"/>
                    </a:lnTo>
                    <a:lnTo>
                      <a:pt x="20" y="54"/>
                    </a:lnTo>
                    <a:close/>
                  </a:path>
                </a:pathLst>
              </a:custGeom>
              <a:noFill/>
              <a:ln w="9525">
                <a:noFill/>
                <a:round/>
                <a:headEnd/>
                <a:tailEnd/>
              </a:ln>
            </p:spPr>
            <p:txBody>
              <a:bodyPr>
                <a:prstTxWarp prst="textNoShape">
                  <a:avLst/>
                </a:prstTxWarp>
              </a:bodyPr>
              <a:lstStyle/>
              <a:p>
                <a:endParaRPr lang="en-US"/>
              </a:p>
            </p:txBody>
          </p:sp>
          <p:sp>
            <p:nvSpPr>
              <p:cNvPr id="41764" name="Freeform 2341"/>
              <p:cNvSpPr>
                <a:spLocks/>
              </p:cNvSpPr>
              <p:nvPr/>
            </p:nvSpPr>
            <p:spPr bwMode="auto">
              <a:xfrm>
                <a:off x="4665" y="3268"/>
                <a:ext cx="6" cy="12"/>
              </a:xfrm>
              <a:custGeom>
                <a:avLst/>
                <a:gdLst>
                  <a:gd name="T0" fmla="*/ 19 w 28"/>
                  <a:gd name="T1" fmla="*/ 57 h 57"/>
                  <a:gd name="T2" fmla="*/ 0 w 28"/>
                  <a:gd name="T3" fmla="*/ 55 h 57"/>
                  <a:gd name="T4" fmla="*/ 8 w 28"/>
                  <a:gd name="T5" fmla="*/ 0 h 57"/>
                  <a:gd name="T6" fmla="*/ 28 w 28"/>
                  <a:gd name="T7" fmla="*/ 3 h 57"/>
                  <a:gd name="T8" fmla="*/ 19 w 28"/>
                  <a:gd name="T9" fmla="*/ 57 h 57"/>
                  <a:gd name="T10" fmla="*/ 0 60000 65536"/>
                  <a:gd name="T11" fmla="*/ 0 60000 65536"/>
                  <a:gd name="T12" fmla="*/ 0 60000 65536"/>
                  <a:gd name="T13" fmla="*/ 0 60000 65536"/>
                  <a:gd name="T14" fmla="*/ 0 60000 65536"/>
                  <a:gd name="T15" fmla="*/ 0 w 28"/>
                  <a:gd name="T16" fmla="*/ 0 h 57"/>
                  <a:gd name="T17" fmla="*/ 28 w 28"/>
                  <a:gd name="T18" fmla="*/ 57 h 57"/>
                </a:gdLst>
                <a:ahLst/>
                <a:cxnLst>
                  <a:cxn ang="T10">
                    <a:pos x="T0" y="T1"/>
                  </a:cxn>
                  <a:cxn ang="T11">
                    <a:pos x="T2" y="T3"/>
                  </a:cxn>
                  <a:cxn ang="T12">
                    <a:pos x="T4" y="T5"/>
                  </a:cxn>
                  <a:cxn ang="T13">
                    <a:pos x="T6" y="T7"/>
                  </a:cxn>
                  <a:cxn ang="T14">
                    <a:pos x="T8" y="T9"/>
                  </a:cxn>
                </a:cxnLst>
                <a:rect l="T15" t="T16" r="T17" b="T18"/>
                <a:pathLst>
                  <a:path w="28" h="57">
                    <a:moveTo>
                      <a:pt x="19" y="57"/>
                    </a:moveTo>
                    <a:lnTo>
                      <a:pt x="0" y="55"/>
                    </a:lnTo>
                    <a:lnTo>
                      <a:pt x="8" y="0"/>
                    </a:lnTo>
                    <a:lnTo>
                      <a:pt x="28" y="3"/>
                    </a:lnTo>
                    <a:lnTo>
                      <a:pt x="19" y="57"/>
                    </a:lnTo>
                    <a:close/>
                  </a:path>
                </a:pathLst>
              </a:custGeom>
              <a:noFill/>
              <a:ln w="9525">
                <a:noFill/>
                <a:round/>
                <a:headEnd/>
                <a:tailEnd/>
              </a:ln>
            </p:spPr>
            <p:txBody>
              <a:bodyPr>
                <a:prstTxWarp prst="textNoShape">
                  <a:avLst/>
                </a:prstTxWarp>
              </a:bodyPr>
              <a:lstStyle/>
              <a:p>
                <a:endParaRPr lang="en-US"/>
              </a:p>
            </p:txBody>
          </p:sp>
          <p:sp>
            <p:nvSpPr>
              <p:cNvPr id="41765" name="Freeform 2342"/>
              <p:cNvSpPr>
                <a:spLocks/>
              </p:cNvSpPr>
              <p:nvPr/>
            </p:nvSpPr>
            <p:spPr bwMode="auto">
              <a:xfrm>
                <a:off x="4667" y="3257"/>
                <a:ext cx="6" cy="12"/>
              </a:xfrm>
              <a:custGeom>
                <a:avLst/>
                <a:gdLst>
                  <a:gd name="T0" fmla="*/ 20 w 30"/>
                  <a:gd name="T1" fmla="*/ 58 h 58"/>
                  <a:gd name="T2" fmla="*/ 0 w 30"/>
                  <a:gd name="T3" fmla="*/ 55 h 58"/>
                  <a:gd name="T4" fmla="*/ 9 w 30"/>
                  <a:gd name="T5" fmla="*/ 0 h 58"/>
                  <a:gd name="T6" fmla="*/ 30 w 30"/>
                  <a:gd name="T7" fmla="*/ 3 h 58"/>
                  <a:gd name="T8" fmla="*/ 20 w 30"/>
                  <a:gd name="T9" fmla="*/ 58 h 58"/>
                  <a:gd name="T10" fmla="*/ 0 60000 65536"/>
                  <a:gd name="T11" fmla="*/ 0 60000 65536"/>
                  <a:gd name="T12" fmla="*/ 0 60000 65536"/>
                  <a:gd name="T13" fmla="*/ 0 60000 65536"/>
                  <a:gd name="T14" fmla="*/ 0 60000 65536"/>
                  <a:gd name="T15" fmla="*/ 0 w 30"/>
                  <a:gd name="T16" fmla="*/ 0 h 58"/>
                  <a:gd name="T17" fmla="*/ 30 w 30"/>
                  <a:gd name="T18" fmla="*/ 58 h 58"/>
                </a:gdLst>
                <a:ahLst/>
                <a:cxnLst>
                  <a:cxn ang="T10">
                    <a:pos x="T0" y="T1"/>
                  </a:cxn>
                  <a:cxn ang="T11">
                    <a:pos x="T2" y="T3"/>
                  </a:cxn>
                  <a:cxn ang="T12">
                    <a:pos x="T4" y="T5"/>
                  </a:cxn>
                  <a:cxn ang="T13">
                    <a:pos x="T6" y="T7"/>
                  </a:cxn>
                  <a:cxn ang="T14">
                    <a:pos x="T8" y="T9"/>
                  </a:cxn>
                </a:cxnLst>
                <a:rect l="T15" t="T16" r="T17" b="T18"/>
                <a:pathLst>
                  <a:path w="30" h="58">
                    <a:moveTo>
                      <a:pt x="20" y="58"/>
                    </a:moveTo>
                    <a:lnTo>
                      <a:pt x="0" y="55"/>
                    </a:lnTo>
                    <a:lnTo>
                      <a:pt x="9" y="0"/>
                    </a:lnTo>
                    <a:lnTo>
                      <a:pt x="30" y="3"/>
                    </a:lnTo>
                    <a:lnTo>
                      <a:pt x="20" y="58"/>
                    </a:lnTo>
                    <a:close/>
                  </a:path>
                </a:pathLst>
              </a:custGeom>
              <a:noFill/>
              <a:ln w="9525">
                <a:noFill/>
                <a:round/>
                <a:headEnd/>
                <a:tailEnd/>
              </a:ln>
            </p:spPr>
            <p:txBody>
              <a:bodyPr>
                <a:prstTxWarp prst="textNoShape">
                  <a:avLst/>
                </a:prstTxWarp>
              </a:bodyPr>
              <a:lstStyle/>
              <a:p>
                <a:endParaRPr lang="en-US"/>
              </a:p>
            </p:txBody>
          </p:sp>
          <p:sp>
            <p:nvSpPr>
              <p:cNvPr id="41766" name="Freeform 2343"/>
              <p:cNvSpPr>
                <a:spLocks/>
              </p:cNvSpPr>
              <p:nvPr/>
            </p:nvSpPr>
            <p:spPr bwMode="auto">
              <a:xfrm>
                <a:off x="4669" y="3245"/>
                <a:ext cx="6" cy="13"/>
              </a:xfrm>
              <a:custGeom>
                <a:avLst/>
                <a:gdLst>
                  <a:gd name="T0" fmla="*/ 21 w 29"/>
                  <a:gd name="T1" fmla="*/ 63 h 63"/>
                  <a:gd name="T2" fmla="*/ 0 w 29"/>
                  <a:gd name="T3" fmla="*/ 60 h 63"/>
                  <a:gd name="T4" fmla="*/ 9 w 29"/>
                  <a:gd name="T5" fmla="*/ 0 h 63"/>
                  <a:gd name="T6" fmla="*/ 29 w 29"/>
                  <a:gd name="T7" fmla="*/ 3 h 63"/>
                  <a:gd name="T8" fmla="*/ 21 w 29"/>
                  <a:gd name="T9" fmla="*/ 63 h 63"/>
                  <a:gd name="T10" fmla="*/ 0 60000 65536"/>
                  <a:gd name="T11" fmla="*/ 0 60000 65536"/>
                  <a:gd name="T12" fmla="*/ 0 60000 65536"/>
                  <a:gd name="T13" fmla="*/ 0 60000 65536"/>
                  <a:gd name="T14" fmla="*/ 0 60000 65536"/>
                  <a:gd name="T15" fmla="*/ 0 w 29"/>
                  <a:gd name="T16" fmla="*/ 0 h 63"/>
                  <a:gd name="T17" fmla="*/ 29 w 29"/>
                  <a:gd name="T18" fmla="*/ 63 h 63"/>
                </a:gdLst>
                <a:ahLst/>
                <a:cxnLst>
                  <a:cxn ang="T10">
                    <a:pos x="T0" y="T1"/>
                  </a:cxn>
                  <a:cxn ang="T11">
                    <a:pos x="T2" y="T3"/>
                  </a:cxn>
                  <a:cxn ang="T12">
                    <a:pos x="T4" y="T5"/>
                  </a:cxn>
                  <a:cxn ang="T13">
                    <a:pos x="T6" y="T7"/>
                  </a:cxn>
                  <a:cxn ang="T14">
                    <a:pos x="T8" y="T9"/>
                  </a:cxn>
                </a:cxnLst>
                <a:rect l="T15" t="T16" r="T17" b="T18"/>
                <a:pathLst>
                  <a:path w="29" h="63">
                    <a:moveTo>
                      <a:pt x="21" y="63"/>
                    </a:moveTo>
                    <a:lnTo>
                      <a:pt x="0" y="60"/>
                    </a:lnTo>
                    <a:lnTo>
                      <a:pt x="9" y="0"/>
                    </a:lnTo>
                    <a:lnTo>
                      <a:pt x="29" y="3"/>
                    </a:lnTo>
                    <a:lnTo>
                      <a:pt x="21" y="63"/>
                    </a:lnTo>
                    <a:close/>
                  </a:path>
                </a:pathLst>
              </a:custGeom>
              <a:noFill/>
              <a:ln w="9525">
                <a:noFill/>
                <a:round/>
                <a:headEnd/>
                <a:tailEnd/>
              </a:ln>
            </p:spPr>
            <p:txBody>
              <a:bodyPr>
                <a:prstTxWarp prst="textNoShape">
                  <a:avLst/>
                </a:prstTxWarp>
              </a:bodyPr>
              <a:lstStyle/>
              <a:p>
                <a:endParaRPr lang="en-US"/>
              </a:p>
            </p:txBody>
          </p:sp>
          <p:sp>
            <p:nvSpPr>
              <p:cNvPr id="41767" name="Freeform 2344"/>
              <p:cNvSpPr>
                <a:spLocks/>
              </p:cNvSpPr>
              <p:nvPr/>
            </p:nvSpPr>
            <p:spPr bwMode="auto">
              <a:xfrm>
                <a:off x="4671" y="3221"/>
                <a:ext cx="7" cy="25"/>
              </a:xfrm>
              <a:custGeom>
                <a:avLst/>
                <a:gdLst>
                  <a:gd name="T0" fmla="*/ 20 w 38"/>
                  <a:gd name="T1" fmla="*/ 125 h 125"/>
                  <a:gd name="T2" fmla="*/ 0 w 38"/>
                  <a:gd name="T3" fmla="*/ 122 h 125"/>
                  <a:gd name="T4" fmla="*/ 17 w 38"/>
                  <a:gd name="T5" fmla="*/ 0 h 125"/>
                  <a:gd name="T6" fmla="*/ 38 w 38"/>
                  <a:gd name="T7" fmla="*/ 4 h 125"/>
                  <a:gd name="T8" fmla="*/ 20 w 38"/>
                  <a:gd name="T9" fmla="*/ 125 h 125"/>
                  <a:gd name="T10" fmla="*/ 0 60000 65536"/>
                  <a:gd name="T11" fmla="*/ 0 60000 65536"/>
                  <a:gd name="T12" fmla="*/ 0 60000 65536"/>
                  <a:gd name="T13" fmla="*/ 0 60000 65536"/>
                  <a:gd name="T14" fmla="*/ 0 60000 65536"/>
                  <a:gd name="T15" fmla="*/ 0 w 38"/>
                  <a:gd name="T16" fmla="*/ 0 h 125"/>
                  <a:gd name="T17" fmla="*/ 38 w 38"/>
                  <a:gd name="T18" fmla="*/ 125 h 125"/>
                </a:gdLst>
                <a:ahLst/>
                <a:cxnLst>
                  <a:cxn ang="T10">
                    <a:pos x="T0" y="T1"/>
                  </a:cxn>
                  <a:cxn ang="T11">
                    <a:pos x="T2" y="T3"/>
                  </a:cxn>
                  <a:cxn ang="T12">
                    <a:pos x="T4" y="T5"/>
                  </a:cxn>
                  <a:cxn ang="T13">
                    <a:pos x="T6" y="T7"/>
                  </a:cxn>
                  <a:cxn ang="T14">
                    <a:pos x="T8" y="T9"/>
                  </a:cxn>
                </a:cxnLst>
                <a:rect l="T15" t="T16" r="T17" b="T18"/>
                <a:pathLst>
                  <a:path w="38" h="125">
                    <a:moveTo>
                      <a:pt x="20" y="125"/>
                    </a:moveTo>
                    <a:lnTo>
                      <a:pt x="0" y="122"/>
                    </a:lnTo>
                    <a:lnTo>
                      <a:pt x="17" y="0"/>
                    </a:lnTo>
                    <a:lnTo>
                      <a:pt x="38" y="4"/>
                    </a:lnTo>
                    <a:lnTo>
                      <a:pt x="20" y="125"/>
                    </a:lnTo>
                    <a:close/>
                  </a:path>
                </a:pathLst>
              </a:custGeom>
              <a:noFill/>
              <a:ln w="9525">
                <a:noFill/>
                <a:round/>
                <a:headEnd/>
                <a:tailEnd/>
              </a:ln>
            </p:spPr>
            <p:txBody>
              <a:bodyPr>
                <a:prstTxWarp prst="textNoShape">
                  <a:avLst/>
                </a:prstTxWarp>
              </a:bodyPr>
              <a:lstStyle/>
              <a:p>
                <a:endParaRPr lang="en-US"/>
              </a:p>
            </p:txBody>
          </p:sp>
          <p:sp>
            <p:nvSpPr>
              <p:cNvPr id="41768" name="Freeform 2345"/>
              <p:cNvSpPr>
                <a:spLocks/>
              </p:cNvSpPr>
              <p:nvPr/>
            </p:nvSpPr>
            <p:spPr bwMode="auto">
              <a:xfrm>
                <a:off x="4674" y="3196"/>
                <a:ext cx="8" cy="26"/>
              </a:xfrm>
              <a:custGeom>
                <a:avLst/>
                <a:gdLst>
                  <a:gd name="T0" fmla="*/ 21 w 38"/>
                  <a:gd name="T1" fmla="*/ 127 h 127"/>
                  <a:gd name="T2" fmla="*/ 0 w 38"/>
                  <a:gd name="T3" fmla="*/ 123 h 127"/>
                  <a:gd name="T4" fmla="*/ 21 w 38"/>
                  <a:gd name="T5" fmla="*/ 0 h 127"/>
                  <a:gd name="T6" fmla="*/ 38 w 38"/>
                  <a:gd name="T7" fmla="*/ 3 h 127"/>
                  <a:gd name="T8" fmla="*/ 21 w 38"/>
                  <a:gd name="T9" fmla="*/ 127 h 127"/>
                  <a:gd name="T10" fmla="*/ 0 60000 65536"/>
                  <a:gd name="T11" fmla="*/ 0 60000 65536"/>
                  <a:gd name="T12" fmla="*/ 0 60000 65536"/>
                  <a:gd name="T13" fmla="*/ 0 60000 65536"/>
                  <a:gd name="T14" fmla="*/ 0 60000 65536"/>
                  <a:gd name="T15" fmla="*/ 0 w 38"/>
                  <a:gd name="T16" fmla="*/ 0 h 127"/>
                  <a:gd name="T17" fmla="*/ 38 w 38"/>
                  <a:gd name="T18" fmla="*/ 127 h 127"/>
                </a:gdLst>
                <a:ahLst/>
                <a:cxnLst>
                  <a:cxn ang="T10">
                    <a:pos x="T0" y="T1"/>
                  </a:cxn>
                  <a:cxn ang="T11">
                    <a:pos x="T2" y="T3"/>
                  </a:cxn>
                  <a:cxn ang="T12">
                    <a:pos x="T4" y="T5"/>
                  </a:cxn>
                  <a:cxn ang="T13">
                    <a:pos x="T6" y="T7"/>
                  </a:cxn>
                  <a:cxn ang="T14">
                    <a:pos x="T8" y="T9"/>
                  </a:cxn>
                </a:cxnLst>
                <a:rect l="T15" t="T16" r="T17" b="T18"/>
                <a:pathLst>
                  <a:path w="38" h="127">
                    <a:moveTo>
                      <a:pt x="21" y="127"/>
                    </a:moveTo>
                    <a:lnTo>
                      <a:pt x="0" y="123"/>
                    </a:lnTo>
                    <a:lnTo>
                      <a:pt x="21" y="0"/>
                    </a:lnTo>
                    <a:lnTo>
                      <a:pt x="38" y="3"/>
                    </a:lnTo>
                    <a:lnTo>
                      <a:pt x="21" y="127"/>
                    </a:lnTo>
                    <a:close/>
                  </a:path>
                </a:pathLst>
              </a:custGeom>
              <a:noFill/>
              <a:ln w="9525">
                <a:noFill/>
                <a:round/>
                <a:headEnd/>
                <a:tailEnd/>
              </a:ln>
            </p:spPr>
            <p:txBody>
              <a:bodyPr>
                <a:prstTxWarp prst="textNoShape">
                  <a:avLst/>
                </a:prstTxWarp>
              </a:bodyPr>
              <a:lstStyle/>
              <a:p>
                <a:endParaRPr lang="en-US"/>
              </a:p>
            </p:txBody>
          </p:sp>
          <p:sp>
            <p:nvSpPr>
              <p:cNvPr id="41769" name="Freeform 2346"/>
              <p:cNvSpPr>
                <a:spLocks/>
              </p:cNvSpPr>
              <p:nvPr/>
            </p:nvSpPr>
            <p:spPr bwMode="auto">
              <a:xfrm>
                <a:off x="4678" y="3145"/>
                <a:ext cx="11" cy="52"/>
              </a:xfrm>
              <a:custGeom>
                <a:avLst/>
                <a:gdLst>
                  <a:gd name="T0" fmla="*/ 17 w 56"/>
                  <a:gd name="T1" fmla="*/ 259 h 259"/>
                  <a:gd name="T2" fmla="*/ 0 w 56"/>
                  <a:gd name="T3" fmla="*/ 256 h 259"/>
                  <a:gd name="T4" fmla="*/ 39 w 56"/>
                  <a:gd name="T5" fmla="*/ 0 h 259"/>
                  <a:gd name="T6" fmla="*/ 56 w 56"/>
                  <a:gd name="T7" fmla="*/ 3 h 259"/>
                  <a:gd name="T8" fmla="*/ 17 w 56"/>
                  <a:gd name="T9" fmla="*/ 259 h 259"/>
                  <a:gd name="T10" fmla="*/ 0 60000 65536"/>
                  <a:gd name="T11" fmla="*/ 0 60000 65536"/>
                  <a:gd name="T12" fmla="*/ 0 60000 65536"/>
                  <a:gd name="T13" fmla="*/ 0 60000 65536"/>
                  <a:gd name="T14" fmla="*/ 0 60000 65536"/>
                  <a:gd name="T15" fmla="*/ 0 w 56"/>
                  <a:gd name="T16" fmla="*/ 0 h 259"/>
                  <a:gd name="T17" fmla="*/ 56 w 56"/>
                  <a:gd name="T18" fmla="*/ 259 h 259"/>
                </a:gdLst>
                <a:ahLst/>
                <a:cxnLst>
                  <a:cxn ang="T10">
                    <a:pos x="T0" y="T1"/>
                  </a:cxn>
                  <a:cxn ang="T11">
                    <a:pos x="T2" y="T3"/>
                  </a:cxn>
                  <a:cxn ang="T12">
                    <a:pos x="T4" y="T5"/>
                  </a:cxn>
                  <a:cxn ang="T13">
                    <a:pos x="T6" y="T7"/>
                  </a:cxn>
                  <a:cxn ang="T14">
                    <a:pos x="T8" y="T9"/>
                  </a:cxn>
                </a:cxnLst>
                <a:rect l="T15" t="T16" r="T17" b="T18"/>
                <a:pathLst>
                  <a:path w="56" h="259">
                    <a:moveTo>
                      <a:pt x="17" y="259"/>
                    </a:moveTo>
                    <a:lnTo>
                      <a:pt x="0" y="256"/>
                    </a:lnTo>
                    <a:lnTo>
                      <a:pt x="39" y="0"/>
                    </a:lnTo>
                    <a:lnTo>
                      <a:pt x="56" y="3"/>
                    </a:lnTo>
                    <a:lnTo>
                      <a:pt x="17" y="259"/>
                    </a:lnTo>
                    <a:close/>
                  </a:path>
                </a:pathLst>
              </a:custGeom>
              <a:noFill/>
              <a:ln w="9525">
                <a:noFill/>
                <a:round/>
                <a:headEnd/>
                <a:tailEnd/>
              </a:ln>
            </p:spPr>
            <p:txBody>
              <a:bodyPr>
                <a:prstTxWarp prst="textNoShape">
                  <a:avLst/>
                </a:prstTxWarp>
              </a:bodyPr>
              <a:lstStyle/>
              <a:p>
                <a:endParaRPr lang="en-US"/>
              </a:p>
            </p:txBody>
          </p:sp>
          <p:sp>
            <p:nvSpPr>
              <p:cNvPr id="41770" name="Freeform 2347"/>
              <p:cNvSpPr>
                <a:spLocks/>
              </p:cNvSpPr>
              <p:nvPr/>
            </p:nvSpPr>
            <p:spPr bwMode="auto">
              <a:xfrm>
                <a:off x="4686" y="3120"/>
                <a:ext cx="8" cy="26"/>
              </a:xfrm>
              <a:custGeom>
                <a:avLst/>
                <a:gdLst>
                  <a:gd name="T0" fmla="*/ 17 w 41"/>
                  <a:gd name="T1" fmla="*/ 130 h 130"/>
                  <a:gd name="T2" fmla="*/ 0 w 41"/>
                  <a:gd name="T3" fmla="*/ 127 h 130"/>
                  <a:gd name="T4" fmla="*/ 21 w 41"/>
                  <a:gd name="T5" fmla="*/ 3 h 130"/>
                  <a:gd name="T6" fmla="*/ 21 w 41"/>
                  <a:gd name="T7" fmla="*/ 0 h 130"/>
                  <a:gd name="T8" fmla="*/ 41 w 41"/>
                  <a:gd name="T9" fmla="*/ 6 h 130"/>
                  <a:gd name="T10" fmla="*/ 17 w 41"/>
                  <a:gd name="T11" fmla="*/ 130 h 130"/>
                  <a:gd name="T12" fmla="*/ 0 60000 65536"/>
                  <a:gd name="T13" fmla="*/ 0 60000 65536"/>
                  <a:gd name="T14" fmla="*/ 0 60000 65536"/>
                  <a:gd name="T15" fmla="*/ 0 60000 65536"/>
                  <a:gd name="T16" fmla="*/ 0 60000 65536"/>
                  <a:gd name="T17" fmla="*/ 0 60000 65536"/>
                  <a:gd name="T18" fmla="*/ 0 w 41"/>
                  <a:gd name="T19" fmla="*/ 0 h 130"/>
                  <a:gd name="T20" fmla="*/ 41 w 41"/>
                  <a:gd name="T21" fmla="*/ 130 h 130"/>
                </a:gdLst>
                <a:ahLst/>
                <a:cxnLst>
                  <a:cxn ang="T12">
                    <a:pos x="T0" y="T1"/>
                  </a:cxn>
                  <a:cxn ang="T13">
                    <a:pos x="T2" y="T3"/>
                  </a:cxn>
                  <a:cxn ang="T14">
                    <a:pos x="T4" y="T5"/>
                  </a:cxn>
                  <a:cxn ang="T15">
                    <a:pos x="T6" y="T7"/>
                  </a:cxn>
                  <a:cxn ang="T16">
                    <a:pos x="T8" y="T9"/>
                  </a:cxn>
                  <a:cxn ang="T17">
                    <a:pos x="T10" y="T11"/>
                  </a:cxn>
                </a:cxnLst>
                <a:rect l="T18" t="T19" r="T20" b="T21"/>
                <a:pathLst>
                  <a:path w="41" h="130">
                    <a:moveTo>
                      <a:pt x="17" y="130"/>
                    </a:moveTo>
                    <a:lnTo>
                      <a:pt x="0" y="127"/>
                    </a:lnTo>
                    <a:lnTo>
                      <a:pt x="21" y="3"/>
                    </a:lnTo>
                    <a:lnTo>
                      <a:pt x="21" y="0"/>
                    </a:lnTo>
                    <a:lnTo>
                      <a:pt x="41" y="6"/>
                    </a:lnTo>
                    <a:lnTo>
                      <a:pt x="17" y="130"/>
                    </a:lnTo>
                    <a:close/>
                  </a:path>
                </a:pathLst>
              </a:custGeom>
              <a:noFill/>
              <a:ln w="9525">
                <a:noFill/>
                <a:round/>
                <a:headEnd/>
                <a:tailEnd/>
              </a:ln>
            </p:spPr>
            <p:txBody>
              <a:bodyPr>
                <a:prstTxWarp prst="textNoShape">
                  <a:avLst/>
                </a:prstTxWarp>
              </a:bodyPr>
              <a:lstStyle/>
              <a:p>
                <a:endParaRPr lang="en-US"/>
              </a:p>
            </p:txBody>
          </p:sp>
          <p:sp>
            <p:nvSpPr>
              <p:cNvPr id="41771" name="Freeform 2348"/>
              <p:cNvSpPr>
                <a:spLocks/>
              </p:cNvSpPr>
              <p:nvPr/>
            </p:nvSpPr>
            <p:spPr bwMode="auto">
              <a:xfrm>
                <a:off x="4690" y="3095"/>
                <a:ext cx="9" cy="26"/>
              </a:xfrm>
              <a:custGeom>
                <a:avLst/>
                <a:gdLst>
                  <a:gd name="T0" fmla="*/ 20 w 43"/>
                  <a:gd name="T1" fmla="*/ 127 h 127"/>
                  <a:gd name="T2" fmla="*/ 0 w 43"/>
                  <a:gd name="T3" fmla="*/ 121 h 127"/>
                  <a:gd name="T4" fmla="*/ 22 w 43"/>
                  <a:gd name="T5" fmla="*/ 0 h 127"/>
                  <a:gd name="T6" fmla="*/ 43 w 43"/>
                  <a:gd name="T7" fmla="*/ 6 h 127"/>
                  <a:gd name="T8" fmla="*/ 20 w 43"/>
                  <a:gd name="T9" fmla="*/ 127 h 127"/>
                  <a:gd name="T10" fmla="*/ 0 60000 65536"/>
                  <a:gd name="T11" fmla="*/ 0 60000 65536"/>
                  <a:gd name="T12" fmla="*/ 0 60000 65536"/>
                  <a:gd name="T13" fmla="*/ 0 60000 65536"/>
                  <a:gd name="T14" fmla="*/ 0 60000 65536"/>
                  <a:gd name="T15" fmla="*/ 0 w 43"/>
                  <a:gd name="T16" fmla="*/ 0 h 127"/>
                  <a:gd name="T17" fmla="*/ 43 w 43"/>
                  <a:gd name="T18" fmla="*/ 127 h 127"/>
                </a:gdLst>
                <a:ahLst/>
                <a:cxnLst>
                  <a:cxn ang="T10">
                    <a:pos x="T0" y="T1"/>
                  </a:cxn>
                  <a:cxn ang="T11">
                    <a:pos x="T2" y="T3"/>
                  </a:cxn>
                  <a:cxn ang="T12">
                    <a:pos x="T4" y="T5"/>
                  </a:cxn>
                  <a:cxn ang="T13">
                    <a:pos x="T6" y="T7"/>
                  </a:cxn>
                  <a:cxn ang="T14">
                    <a:pos x="T8" y="T9"/>
                  </a:cxn>
                </a:cxnLst>
                <a:rect l="T15" t="T16" r="T17" b="T18"/>
                <a:pathLst>
                  <a:path w="43" h="127">
                    <a:moveTo>
                      <a:pt x="20" y="127"/>
                    </a:moveTo>
                    <a:lnTo>
                      <a:pt x="0" y="121"/>
                    </a:lnTo>
                    <a:lnTo>
                      <a:pt x="22" y="0"/>
                    </a:lnTo>
                    <a:lnTo>
                      <a:pt x="43" y="6"/>
                    </a:lnTo>
                    <a:lnTo>
                      <a:pt x="20" y="127"/>
                    </a:lnTo>
                    <a:close/>
                  </a:path>
                </a:pathLst>
              </a:custGeom>
              <a:noFill/>
              <a:ln w="9525">
                <a:noFill/>
                <a:round/>
                <a:headEnd/>
                <a:tailEnd/>
              </a:ln>
            </p:spPr>
            <p:txBody>
              <a:bodyPr>
                <a:prstTxWarp prst="textNoShape">
                  <a:avLst/>
                </a:prstTxWarp>
              </a:bodyPr>
              <a:lstStyle/>
              <a:p>
                <a:endParaRPr lang="en-US"/>
              </a:p>
            </p:txBody>
          </p:sp>
          <p:sp>
            <p:nvSpPr>
              <p:cNvPr id="41772" name="Freeform 2349"/>
              <p:cNvSpPr>
                <a:spLocks/>
              </p:cNvSpPr>
              <p:nvPr/>
            </p:nvSpPr>
            <p:spPr bwMode="auto">
              <a:xfrm>
                <a:off x="4695" y="3084"/>
                <a:ext cx="6" cy="13"/>
              </a:xfrm>
              <a:custGeom>
                <a:avLst/>
                <a:gdLst>
                  <a:gd name="T0" fmla="*/ 21 w 32"/>
                  <a:gd name="T1" fmla="*/ 63 h 63"/>
                  <a:gd name="T2" fmla="*/ 0 w 32"/>
                  <a:gd name="T3" fmla="*/ 57 h 63"/>
                  <a:gd name="T4" fmla="*/ 15 w 32"/>
                  <a:gd name="T5" fmla="*/ 0 h 63"/>
                  <a:gd name="T6" fmla="*/ 32 w 32"/>
                  <a:gd name="T7" fmla="*/ 3 h 63"/>
                  <a:gd name="T8" fmla="*/ 21 w 32"/>
                  <a:gd name="T9" fmla="*/ 63 h 63"/>
                  <a:gd name="T10" fmla="*/ 0 60000 65536"/>
                  <a:gd name="T11" fmla="*/ 0 60000 65536"/>
                  <a:gd name="T12" fmla="*/ 0 60000 65536"/>
                  <a:gd name="T13" fmla="*/ 0 60000 65536"/>
                  <a:gd name="T14" fmla="*/ 0 60000 65536"/>
                  <a:gd name="T15" fmla="*/ 0 w 32"/>
                  <a:gd name="T16" fmla="*/ 0 h 63"/>
                  <a:gd name="T17" fmla="*/ 32 w 32"/>
                  <a:gd name="T18" fmla="*/ 63 h 63"/>
                </a:gdLst>
                <a:ahLst/>
                <a:cxnLst>
                  <a:cxn ang="T10">
                    <a:pos x="T0" y="T1"/>
                  </a:cxn>
                  <a:cxn ang="T11">
                    <a:pos x="T2" y="T3"/>
                  </a:cxn>
                  <a:cxn ang="T12">
                    <a:pos x="T4" y="T5"/>
                  </a:cxn>
                  <a:cxn ang="T13">
                    <a:pos x="T6" y="T7"/>
                  </a:cxn>
                  <a:cxn ang="T14">
                    <a:pos x="T8" y="T9"/>
                  </a:cxn>
                </a:cxnLst>
                <a:rect l="T15" t="T16" r="T17" b="T18"/>
                <a:pathLst>
                  <a:path w="32" h="63">
                    <a:moveTo>
                      <a:pt x="21" y="63"/>
                    </a:moveTo>
                    <a:lnTo>
                      <a:pt x="0" y="57"/>
                    </a:lnTo>
                    <a:lnTo>
                      <a:pt x="15" y="0"/>
                    </a:lnTo>
                    <a:lnTo>
                      <a:pt x="32" y="3"/>
                    </a:lnTo>
                    <a:lnTo>
                      <a:pt x="21" y="63"/>
                    </a:lnTo>
                    <a:close/>
                  </a:path>
                </a:pathLst>
              </a:custGeom>
              <a:noFill/>
              <a:ln w="9525">
                <a:noFill/>
                <a:round/>
                <a:headEnd/>
                <a:tailEnd/>
              </a:ln>
            </p:spPr>
            <p:txBody>
              <a:bodyPr>
                <a:prstTxWarp prst="textNoShape">
                  <a:avLst/>
                </a:prstTxWarp>
              </a:bodyPr>
              <a:lstStyle/>
              <a:p>
                <a:endParaRPr lang="en-US"/>
              </a:p>
            </p:txBody>
          </p:sp>
          <p:sp>
            <p:nvSpPr>
              <p:cNvPr id="41773" name="Freeform 2350"/>
              <p:cNvSpPr>
                <a:spLocks/>
              </p:cNvSpPr>
              <p:nvPr/>
            </p:nvSpPr>
            <p:spPr bwMode="auto">
              <a:xfrm>
                <a:off x="4698" y="3072"/>
                <a:ext cx="6" cy="13"/>
              </a:xfrm>
              <a:custGeom>
                <a:avLst/>
                <a:gdLst>
                  <a:gd name="T0" fmla="*/ 17 w 32"/>
                  <a:gd name="T1" fmla="*/ 61 h 61"/>
                  <a:gd name="T2" fmla="*/ 0 w 32"/>
                  <a:gd name="T3" fmla="*/ 58 h 61"/>
                  <a:gd name="T4" fmla="*/ 12 w 32"/>
                  <a:gd name="T5" fmla="*/ 0 h 61"/>
                  <a:gd name="T6" fmla="*/ 32 w 32"/>
                  <a:gd name="T7" fmla="*/ 6 h 61"/>
                  <a:gd name="T8" fmla="*/ 17 w 32"/>
                  <a:gd name="T9" fmla="*/ 61 h 61"/>
                  <a:gd name="T10" fmla="*/ 0 60000 65536"/>
                  <a:gd name="T11" fmla="*/ 0 60000 65536"/>
                  <a:gd name="T12" fmla="*/ 0 60000 65536"/>
                  <a:gd name="T13" fmla="*/ 0 60000 65536"/>
                  <a:gd name="T14" fmla="*/ 0 60000 65536"/>
                  <a:gd name="T15" fmla="*/ 0 w 32"/>
                  <a:gd name="T16" fmla="*/ 0 h 61"/>
                  <a:gd name="T17" fmla="*/ 32 w 32"/>
                  <a:gd name="T18" fmla="*/ 61 h 61"/>
                </a:gdLst>
                <a:ahLst/>
                <a:cxnLst>
                  <a:cxn ang="T10">
                    <a:pos x="T0" y="T1"/>
                  </a:cxn>
                  <a:cxn ang="T11">
                    <a:pos x="T2" y="T3"/>
                  </a:cxn>
                  <a:cxn ang="T12">
                    <a:pos x="T4" y="T5"/>
                  </a:cxn>
                  <a:cxn ang="T13">
                    <a:pos x="T6" y="T7"/>
                  </a:cxn>
                  <a:cxn ang="T14">
                    <a:pos x="T8" y="T9"/>
                  </a:cxn>
                </a:cxnLst>
                <a:rect l="T15" t="T16" r="T17" b="T18"/>
                <a:pathLst>
                  <a:path w="32" h="61">
                    <a:moveTo>
                      <a:pt x="17" y="61"/>
                    </a:moveTo>
                    <a:lnTo>
                      <a:pt x="0" y="58"/>
                    </a:lnTo>
                    <a:lnTo>
                      <a:pt x="12" y="0"/>
                    </a:lnTo>
                    <a:lnTo>
                      <a:pt x="32" y="6"/>
                    </a:lnTo>
                    <a:lnTo>
                      <a:pt x="17" y="61"/>
                    </a:lnTo>
                    <a:close/>
                  </a:path>
                </a:pathLst>
              </a:custGeom>
              <a:noFill/>
              <a:ln w="9525">
                <a:noFill/>
                <a:round/>
                <a:headEnd/>
                <a:tailEnd/>
              </a:ln>
            </p:spPr>
            <p:txBody>
              <a:bodyPr>
                <a:prstTxWarp prst="textNoShape">
                  <a:avLst/>
                </a:prstTxWarp>
              </a:bodyPr>
              <a:lstStyle/>
              <a:p>
                <a:endParaRPr lang="en-US"/>
              </a:p>
            </p:txBody>
          </p:sp>
          <p:sp>
            <p:nvSpPr>
              <p:cNvPr id="41774" name="Freeform 2351"/>
              <p:cNvSpPr>
                <a:spLocks/>
              </p:cNvSpPr>
              <p:nvPr/>
            </p:nvSpPr>
            <p:spPr bwMode="auto">
              <a:xfrm>
                <a:off x="4700" y="3061"/>
                <a:ext cx="6" cy="13"/>
              </a:xfrm>
              <a:custGeom>
                <a:avLst/>
                <a:gdLst>
                  <a:gd name="T0" fmla="*/ 20 w 31"/>
                  <a:gd name="T1" fmla="*/ 61 h 61"/>
                  <a:gd name="T2" fmla="*/ 0 w 31"/>
                  <a:gd name="T3" fmla="*/ 55 h 61"/>
                  <a:gd name="T4" fmla="*/ 11 w 31"/>
                  <a:gd name="T5" fmla="*/ 0 h 61"/>
                  <a:gd name="T6" fmla="*/ 31 w 31"/>
                  <a:gd name="T7" fmla="*/ 6 h 61"/>
                  <a:gd name="T8" fmla="*/ 20 w 31"/>
                  <a:gd name="T9" fmla="*/ 61 h 61"/>
                  <a:gd name="T10" fmla="*/ 0 60000 65536"/>
                  <a:gd name="T11" fmla="*/ 0 60000 65536"/>
                  <a:gd name="T12" fmla="*/ 0 60000 65536"/>
                  <a:gd name="T13" fmla="*/ 0 60000 65536"/>
                  <a:gd name="T14" fmla="*/ 0 60000 65536"/>
                  <a:gd name="T15" fmla="*/ 0 w 31"/>
                  <a:gd name="T16" fmla="*/ 0 h 61"/>
                  <a:gd name="T17" fmla="*/ 31 w 31"/>
                  <a:gd name="T18" fmla="*/ 61 h 61"/>
                </a:gdLst>
                <a:ahLst/>
                <a:cxnLst>
                  <a:cxn ang="T10">
                    <a:pos x="T0" y="T1"/>
                  </a:cxn>
                  <a:cxn ang="T11">
                    <a:pos x="T2" y="T3"/>
                  </a:cxn>
                  <a:cxn ang="T12">
                    <a:pos x="T4" y="T5"/>
                  </a:cxn>
                  <a:cxn ang="T13">
                    <a:pos x="T6" y="T7"/>
                  </a:cxn>
                  <a:cxn ang="T14">
                    <a:pos x="T8" y="T9"/>
                  </a:cxn>
                </a:cxnLst>
                <a:rect l="T15" t="T16" r="T17" b="T18"/>
                <a:pathLst>
                  <a:path w="31" h="61">
                    <a:moveTo>
                      <a:pt x="20" y="61"/>
                    </a:moveTo>
                    <a:lnTo>
                      <a:pt x="0" y="55"/>
                    </a:lnTo>
                    <a:lnTo>
                      <a:pt x="11" y="0"/>
                    </a:lnTo>
                    <a:lnTo>
                      <a:pt x="31" y="6"/>
                    </a:lnTo>
                    <a:lnTo>
                      <a:pt x="20" y="61"/>
                    </a:lnTo>
                    <a:close/>
                  </a:path>
                </a:pathLst>
              </a:custGeom>
              <a:noFill/>
              <a:ln w="9525">
                <a:noFill/>
                <a:round/>
                <a:headEnd/>
                <a:tailEnd/>
              </a:ln>
            </p:spPr>
            <p:txBody>
              <a:bodyPr>
                <a:prstTxWarp prst="textNoShape">
                  <a:avLst/>
                </a:prstTxWarp>
              </a:bodyPr>
              <a:lstStyle/>
              <a:p>
                <a:endParaRPr lang="en-US"/>
              </a:p>
            </p:txBody>
          </p:sp>
          <p:sp>
            <p:nvSpPr>
              <p:cNvPr id="41775" name="Freeform 2352"/>
              <p:cNvSpPr>
                <a:spLocks/>
              </p:cNvSpPr>
              <p:nvPr/>
            </p:nvSpPr>
            <p:spPr bwMode="auto">
              <a:xfrm>
                <a:off x="4702" y="3051"/>
                <a:ext cx="7" cy="12"/>
              </a:xfrm>
              <a:custGeom>
                <a:avLst/>
                <a:gdLst>
                  <a:gd name="T0" fmla="*/ 20 w 35"/>
                  <a:gd name="T1" fmla="*/ 58 h 58"/>
                  <a:gd name="T2" fmla="*/ 0 w 35"/>
                  <a:gd name="T3" fmla="*/ 52 h 58"/>
                  <a:gd name="T4" fmla="*/ 15 w 35"/>
                  <a:gd name="T5" fmla="*/ 0 h 58"/>
                  <a:gd name="T6" fmla="*/ 35 w 35"/>
                  <a:gd name="T7" fmla="*/ 6 h 58"/>
                  <a:gd name="T8" fmla="*/ 20 w 35"/>
                  <a:gd name="T9" fmla="*/ 58 h 58"/>
                  <a:gd name="T10" fmla="*/ 0 60000 65536"/>
                  <a:gd name="T11" fmla="*/ 0 60000 65536"/>
                  <a:gd name="T12" fmla="*/ 0 60000 65536"/>
                  <a:gd name="T13" fmla="*/ 0 60000 65536"/>
                  <a:gd name="T14" fmla="*/ 0 60000 65536"/>
                  <a:gd name="T15" fmla="*/ 0 w 35"/>
                  <a:gd name="T16" fmla="*/ 0 h 58"/>
                  <a:gd name="T17" fmla="*/ 35 w 35"/>
                  <a:gd name="T18" fmla="*/ 58 h 58"/>
                </a:gdLst>
                <a:ahLst/>
                <a:cxnLst>
                  <a:cxn ang="T10">
                    <a:pos x="T0" y="T1"/>
                  </a:cxn>
                  <a:cxn ang="T11">
                    <a:pos x="T2" y="T3"/>
                  </a:cxn>
                  <a:cxn ang="T12">
                    <a:pos x="T4" y="T5"/>
                  </a:cxn>
                  <a:cxn ang="T13">
                    <a:pos x="T6" y="T7"/>
                  </a:cxn>
                  <a:cxn ang="T14">
                    <a:pos x="T8" y="T9"/>
                  </a:cxn>
                </a:cxnLst>
                <a:rect l="T15" t="T16" r="T17" b="T18"/>
                <a:pathLst>
                  <a:path w="35" h="58">
                    <a:moveTo>
                      <a:pt x="20" y="58"/>
                    </a:moveTo>
                    <a:lnTo>
                      <a:pt x="0" y="52"/>
                    </a:lnTo>
                    <a:lnTo>
                      <a:pt x="15" y="0"/>
                    </a:lnTo>
                    <a:lnTo>
                      <a:pt x="35" y="6"/>
                    </a:lnTo>
                    <a:lnTo>
                      <a:pt x="20" y="58"/>
                    </a:lnTo>
                    <a:close/>
                  </a:path>
                </a:pathLst>
              </a:custGeom>
              <a:noFill/>
              <a:ln w="9525">
                <a:noFill/>
                <a:round/>
                <a:headEnd/>
                <a:tailEnd/>
              </a:ln>
            </p:spPr>
            <p:txBody>
              <a:bodyPr>
                <a:prstTxWarp prst="textNoShape">
                  <a:avLst/>
                </a:prstTxWarp>
              </a:bodyPr>
              <a:lstStyle/>
              <a:p>
                <a:endParaRPr lang="en-US"/>
              </a:p>
            </p:txBody>
          </p:sp>
          <p:sp>
            <p:nvSpPr>
              <p:cNvPr id="41776" name="Freeform 2353"/>
              <p:cNvSpPr>
                <a:spLocks/>
              </p:cNvSpPr>
              <p:nvPr/>
            </p:nvSpPr>
            <p:spPr bwMode="auto">
              <a:xfrm>
                <a:off x="4705" y="3041"/>
                <a:ext cx="6" cy="11"/>
              </a:xfrm>
              <a:custGeom>
                <a:avLst/>
                <a:gdLst>
                  <a:gd name="T0" fmla="*/ 20 w 31"/>
                  <a:gd name="T1" fmla="*/ 54 h 54"/>
                  <a:gd name="T2" fmla="*/ 0 w 31"/>
                  <a:gd name="T3" fmla="*/ 48 h 54"/>
                  <a:gd name="T4" fmla="*/ 14 w 31"/>
                  <a:gd name="T5" fmla="*/ 0 h 54"/>
                  <a:gd name="T6" fmla="*/ 31 w 31"/>
                  <a:gd name="T7" fmla="*/ 5 h 54"/>
                  <a:gd name="T8" fmla="*/ 20 w 31"/>
                  <a:gd name="T9" fmla="*/ 54 h 54"/>
                  <a:gd name="T10" fmla="*/ 0 60000 65536"/>
                  <a:gd name="T11" fmla="*/ 0 60000 65536"/>
                  <a:gd name="T12" fmla="*/ 0 60000 65536"/>
                  <a:gd name="T13" fmla="*/ 0 60000 65536"/>
                  <a:gd name="T14" fmla="*/ 0 60000 65536"/>
                  <a:gd name="T15" fmla="*/ 0 w 31"/>
                  <a:gd name="T16" fmla="*/ 0 h 54"/>
                  <a:gd name="T17" fmla="*/ 31 w 31"/>
                  <a:gd name="T18" fmla="*/ 54 h 54"/>
                </a:gdLst>
                <a:ahLst/>
                <a:cxnLst>
                  <a:cxn ang="T10">
                    <a:pos x="T0" y="T1"/>
                  </a:cxn>
                  <a:cxn ang="T11">
                    <a:pos x="T2" y="T3"/>
                  </a:cxn>
                  <a:cxn ang="T12">
                    <a:pos x="T4" y="T5"/>
                  </a:cxn>
                  <a:cxn ang="T13">
                    <a:pos x="T6" y="T7"/>
                  </a:cxn>
                  <a:cxn ang="T14">
                    <a:pos x="T8" y="T9"/>
                  </a:cxn>
                </a:cxnLst>
                <a:rect l="T15" t="T16" r="T17" b="T18"/>
                <a:pathLst>
                  <a:path w="31" h="54">
                    <a:moveTo>
                      <a:pt x="20" y="54"/>
                    </a:moveTo>
                    <a:lnTo>
                      <a:pt x="0" y="48"/>
                    </a:lnTo>
                    <a:lnTo>
                      <a:pt x="14" y="0"/>
                    </a:lnTo>
                    <a:lnTo>
                      <a:pt x="31" y="5"/>
                    </a:lnTo>
                    <a:lnTo>
                      <a:pt x="20" y="54"/>
                    </a:lnTo>
                    <a:close/>
                  </a:path>
                </a:pathLst>
              </a:custGeom>
              <a:noFill/>
              <a:ln w="9525">
                <a:noFill/>
                <a:round/>
                <a:headEnd/>
                <a:tailEnd/>
              </a:ln>
            </p:spPr>
            <p:txBody>
              <a:bodyPr>
                <a:prstTxWarp prst="textNoShape">
                  <a:avLst/>
                </a:prstTxWarp>
              </a:bodyPr>
              <a:lstStyle/>
              <a:p>
                <a:endParaRPr lang="en-US"/>
              </a:p>
            </p:txBody>
          </p:sp>
          <p:sp>
            <p:nvSpPr>
              <p:cNvPr id="41777" name="Freeform 2354"/>
              <p:cNvSpPr>
                <a:spLocks/>
              </p:cNvSpPr>
              <p:nvPr/>
            </p:nvSpPr>
            <p:spPr bwMode="auto">
              <a:xfrm>
                <a:off x="4708" y="3032"/>
                <a:ext cx="6" cy="10"/>
              </a:xfrm>
              <a:custGeom>
                <a:avLst/>
                <a:gdLst>
                  <a:gd name="T0" fmla="*/ 17 w 32"/>
                  <a:gd name="T1" fmla="*/ 52 h 52"/>
                  <a:gd name="T2" fmla="*/ 0 w 32"/>
                  <a:gd name="T3" fmla="*/ 47 h 52"/>
                  <a:gd name="T4" fmla="*/ 14 w 32"/>
                  <a:gd name="T5" fmla="*/ 0 h 52"/>
                  <a:gd name="T6" fmla="*/ 32 w 32"/>
                  <a:gd name="T7" fmla="*/ 7 h 52"/>
                  <a:gd name="T8" fmla="*/ 17 w 32"/>
                  <a:gd name="T9" fmla="*/ 52 h 52"/>
                  <a:gd name="T10" fmla="*/ 0 60000 65536"/>
                  <a:gd name="T11" fmla="*/ 0 60000 65536"/>
                  <a:gd name="T12" fmla="*/ 0 60000 65536"/>
                  <a:gd name="T13" fmla="*/ 0 60000 65536"/>
                  <a:gd name="T14" fmla="*/ 0 60000 65536"/>
                  <a:gd name="T15" fmla="*/ 0 w 32"/>
                  <a:gd name="T16" fmla="*/ 0 h 52"/>
                  <a:gd name="T17" fmla="*/ 32 w 32"/>
                  <a:gd name="T18" fmla="*/ 52 h 52"/>
                </a:gdLst>
                <a:ahLst/>
                <a:cxnLst>
                  <a:cxn ang="T10">
                    <a:pos x="T0" y="T1"/>
                  </a:cxn>
                  <a:cxn ang="T11">
                    <a:pos x="T2" y="T3"/>
                  </a:cxn>
                  <a:cxn ang="T12">
                    <a:pos x="T4" y="T5"/>
                  </a:cxn>
                  <a:cxn ang="T13">
                    <a:pos x="T6" y="T7"/>
                  </a:cxn>
                  <a:cxn ang="T14">
                    <a:pos x="T8" y="T9"/>
                  </a:cxn>
                </a:cxnLst>
                <a:rect l="T15" t="T16" r="T17" b="T18"/>
                <a:pathLst>
                  <a:path w="32" h="52">
                    <a:moveTo>
                      <a:pt x="17" y="52"/>
                    </a:moveTo>
                    <a:lnTo>
                      <a:pt x="0" y="47"/>
                    </a:lnTo>
                    <a:lnTo>
                      <a:pt x="14" y="0"/>
                    </a:lnTo>
                    <a:lnTo>
                      <a:pt x="32" y="7"/>
                    </a:lnTo>
                    <a:lnTo>
                      <a:pt x="17" y="52"/>
                    </a:lnTo>
                    <a:close/>
                  </a:path>
                </a:pathLst>
              </a:custGeom>
              <a:noFill/>
              <a:ln w="9525">
                <a:noFill/>
                <a:round/>
                <a:headEnd/>
                <a:tailEnd/>
              </a:ln>
            </p:spPr>
            <p:txBody>
              <a:bodyPr>
                <a:prstTxWarp prst="textNoShape">
                  <a:avLst/>
                </a:prstTxWarp>
              </a:bodyPr>
              <a:lstStyle/>
              <a:p>
                <a:endParaRPr lang="en-US"/>
              </a:p>
            </p:txBody>
          </p:sp>
          <p:sp>
            <p:nvSpPr>
              <p:cNvPr id="41778" name="Freeform 2355"/>
              <p:cNvSpPr>
                <a:spLocks/>
              </p:cNvSpPr>
              <p:nvPr/>
            </p:nvSpPr>
            <p:spPr bwMode="auto">
              <a:xfrm>
                <a:off x="4711" y="3023"/>
                <a:ext cx="6" cy="10"/>
              </a:xfrm>
              <a:custGeom>
                <a:avLst/>
                <a:gdLst>
                  <a:gd name="T0" fmla="*/ 18 w 32"/>
                  <a:gd name="T1" fmla="*/ 52 h 52"/>
                  <a:gd name="T2" fmla="*/ 0 w 32"/>
                  <a:gd name="T3" fmla="*/ 45 h 52"/>
                  <a:gd name="T4" fmla="*/ 15 w 32"/>
                  <a:gd name="T5" fmla="*/ 2 h 52"/>
                  <a:gd name="T6" fmla="*/ 15 w 32"/>
                  <a:gd name="T7" fmla="*/ 0 h 52"/>
                  <a:gd name="T8" fmla="*/ 32 w 32"/>
                  <a:gd name="T9" fmla="*/ 8 h 52"/>
                  <a:gd name="T10" fmla="*/ 18 w 32"/>
                  <a:gd name="T11" fmla="*/ 52 h 52"/>
                  <a:gd name="T12" fmla="*/ 0 60000 65536"/>
                  <a:gd name="T13" fmla="*/ 0 60000 65536"/>
                  <a:gd name="T14" fmla="*/ 0 60000 65536"/>
                  <a:gd name="T15" fmla="*/ 0 60000 65536"/>
                  <a:gd name="T16" fmla="*/ 0 60000 65536"/>
                  <a:gd name="T17" fmla="*/ 0 60000 65536"/>
                  <a:gd name="T18" fmla="*/ 0 w 32"/>
                  <a:gd name="T19" fmla="*/ 0 h 52"/>
                  <a:gd name="T20" fmla="*/ 32 w 32"/>
                  <a:gd name="T21" fmla="*/ 52 h 52"/>
                </a:gdLst>
                <a:ahLst/>
                <a:cxnLst>
                  <a:cxn ang="T12">
                    <a:pos x="T0" y="T1"/>
                  </a:cxn>
                  <a:cxn ang="T13">
                    <a:pos x="T2" y="T3"/>
                  </a:cxn>
                  <a:cxn ang="T14">
                    <a:pos x="T4" y="T5"/>
                  </a:cxn>
                  <a:cxn ang="T15">
                    <a:pos x="T6" y="T7"/>
                  </a:cxn>
                  <a:cxn ang="T16">
                    <a:pos x="T8" y="T9"/>
                  </a:cxn>
                  <a:cxn ang="T17">
                    <a:pos x="T10" y="T11"/>
                  </a:cxn>
                </a:cxnLst>
                <a:rect l="T18" t="T19" r="T20" b="T21"/>
                <a:pathLst>
                  <a:path w="32" h="52">
                    <a:moveTo>
                      <a:pt x="18" y="52"/>
                    </a:moveTo>
                    <a:lnTo>
                      <a:pt x="0" y="45"/>
                    </a:lnTo>
                    <a:lnTo>
                      <a:pt x="15" y="2"/>
                    </a:lnTo>
                    <a:lnTo>
                      <a:pt x="15" y="0"/>
                    </a:lnTo>
                    <a:lnTo>
                      <a:pt x="32" y="8"/>
                    </a:lnTo>
                    <a:lnTo>
                      <a:pt x="18" y="52"/>
                    </a:lnTo>
                    <a:close/>
                  </a:path>
                </a:pathLst>
              </a:custGeom>
              <a:noFill/>
              <a:ln w="9525">
                <a:noFill/>
                <a:round/>
                <a:headEnd/>
                <a:tailEnd/>
              </a:ln>
            </p:spPr>
            <p:txBody>
              <a:bodyPr>
                <a:prstTxWarp prst="textNoShape">
                  <a:avLst/>
                </a:prstTxWarp>
              </a:bodyPr>
              <a:lstStyle/>
              <a:p>
                <a:endParaRPr lang="en-US"/>
              </a:p>
            </p:txBody>
          </p:sp>
          <p:sp>
            <p:nvSpPr>
              <p:cNvPr id="41779" name="Freeform 2356"/>
              <p:cNvSpPr>
                <a:spLocks/>
              </p:cNvSpPr>
              <p:nvPr/>
            </p:nvSpPr>
            <p:spPr bwMode="auto">
              <a:xfrm>
                <a:off x="4714" y="3015"/>
                <a:ext cx="6" cy="10"/>
              </a:xfrm>
              <a:custGeom>
                <a:avLst/>
                <a:gdLst>
                  <a:gd name="T0" fmla="*/ 17 w 31"/>
                  <a:gd name="T1" fmla="*/ 49 h 49"/>
                  <a:gd name="T2" fmla="*/ 0 w 31"/>
                  <a:gd name="T3" fmla="*/ 41 h 49"/>
                  <a:gd name="T4" fmla="*/ 14 w 31"/>
                  <a:gd name="T5" fmla="*/ 3 h 49"/>
                  <a:gd name="T6" fmla="*/ 14 w 31"/>
                  <a:gd name="T7" fmla="*/ 0 h 49"/>
                  <a:gd name="T8" fmla="*/ 31 w 31"/>
                  <a:gd name="T9" fmla="*/ 9 h 49"/>
                  <a:gd name="T10" fmla="*/ 17 w 31"/>
                  <a:gd name="T11" fmla="*/ 49 h 49"/>
                  <a:gd name="T12" fmla="*/ 0 60000 65536"/>
                  <a:gd name="T13" fmla="*/ 0 60000 65536"/>
                  <a:gd name="T14" fmla="*/ 0 60000 65536"/>
                  <a:gd name="T15" fmla="*/ 0 60000 65536"/>
                  <a:gd name="T16" fmla="*/ 0 60000 65536"/>
                  <a:gd name="T17" fmla="*/ 0 60000 65536"/>
                  <a:gd name="T18" fmla="*/ 0 w 31"/>
                  <a:gd name="T19" fmla="*/ 0 h 49"/>
                  <a:gd name="T20" fmla="*/ 31 w 31"/>
                  <a:gd name="T21" fmla="*/ 49 h 49"/>
                </a:gdLst>
                <a:ahLst/>
                <a:cxnLst>
                  <a:cxn ang="T12">
                    <a:pos x="T0" y="T1"/>
                  </a:cxn>
                  <a:cxn ang="T13">
                    <a:pos x="T2" y="T3"/>
                  </a:cxn>
                  <a:cxn ang="T14">
                    <a:pos x="T4" y="T5"/>
                  </a:cxn>
                  <a:cxn ang="T15">
                    <a:pos x="T6" y="T7"/>
                  </a:cxn>
                  <a:cxn ang="T16">
                    <a:pos x="T8" y="T9"/>
                  </a:cxn>
                  <a:cxn ang="T17">
                    <a:pos x="T10" y="T11"/>
                  </a:cxn>
                </a:cxnLst>
                <a:rect l="T18" t="T19" r="T20" b="T21"/>
                <a:pathLst>
                  <a:path w="31" h="49">
                    <a:moveTo>
                      <a:pt x="17" y="49"/>
                    </a:moveTo>
                    <a:lnTo>
                      <a:pt x="0" y="41"/>
                    </a:lnTo>
                    <a:lnTo>
                      <a:pt x="14" y="3"/>
                    </a:lnTo>
                    <a:lnTo>
                      <a:pt x="14" y="0"/>
                    </a:lnTo>
                    <a:lnTo>
                      <a:pt x="31" y="9"/>
                    </a:lnTo>
                    <a:lnTo>
                      <a:pt x="17" y="49"/>
                    </a:lnTo>
                    <a:close/>
                  </a:path>
                </a:pathLst>
              </a:custGeom>
              <a:noFill/>
              <a:ln w="9525">
                <a:noFill/>
                <a:round/>
                <a:headEnd/>
                <a:tailEnd/>
              </a:ln>
            </p:spPr>
            <p:txBody>
              <a:bodyPr>
                <a:prstTxWarp prst="textNoShape">
                  <a:avLst/>
                </a:prstTxWarp>
              </a:bodyPr>
              <a:lstStyle/>
              <a:p>
                <a:endParaRPr lang="en-US"/>
              </a:p>
            </p:txBody>
          </p:sp>
          <p:sp>
            <p:nvSpPr>
              <p:cNvPr id="41780" name="Freeform 2357"/>
              <p:cNvSpPr>
                <a:spLocks/>
              </p:cNvSpPr>
              <p:nvPr/>
            </p:nvSpPr>
            <p:spPr bwMode="auto">
              <a:xfrm>
                <a:off x="4717" y="3008"/>
                <a:ext cx="6" cy="9"/>
              </a:xfrm>
              <a:custGeom>
                <a:avLst/>
                <a:gdLst>
                  <a:gd name="T0" fmla="*/ 17 w 32"/>
                  <a:gd name="T1" fmla="*/ 43 h 43"/>
                  <a:gd name="T2" fmla="*/ 0 w 32"/>
                  <a:gd name="T3" fmla="*/ 34 h 43"/>
                  <a:gd name="T4" fmla="*/ 14 w 32"/>
                  <a:gd name="T5" fmla="*/ 0 h 43"/>
                  <a:gd name="T6" fmla="*/ 32 w 32"/>
                  <a:gd name="T7" fmla="*/ 8 h 43"/>
                  <a:gd name="T8" fmla="*/ 17 w 32"/>
                  <a:gd name="T9" fmla="*/ 43 h 43"/>
                  <a:gd name="T10" fmla="*/ 0 60000 65536"/>
                  <a:gd name="T11" fmla="*/ 0 60000 65536"/>
                  <a:gd name="T12" fmla="*/ 0 60000 65536"/>
                  <a:gd name="T13" fmla="*/ 0 60000 65536"/>
                  <a:gd name="T14" fmla="*/ 0 60000 65536"/>
                  <a:gd name="T15" fmla="*/ 0 w 32"/>
                  <a:gd name="T16" fmla="*/ 0 h 43"/>
                  <a:gd name="T17" fmla="*/ 32 w 32"/>
                  <a:gd name="T18" fmla="*/ 43 h 43"/>
                </a:gdLst>
                <a:ahLst/>
                <a:cxnLst>
                  <a:cxn ang="T10">
                    <a:pos x="T0" y="T1"/>
                  </a:cxn>
                  <a:cxn ang="T11">
                    <a:pos x="T2" y="T3"/>
                  </a:cxn>
                  <a:cxn ang="T12">
                    <a:pos x="T4" y="T5"/>
                  </a:cxn>
                  <a:cxn ang="T13">
                    <a:pos x="T6" y="T7"/>
                  </a:cxn>
                  <a:cxn ang="T14">
                    <a:pos x="T8" y="T9"/>
                  </a:cxn>
                </a:cxnLst>
                <a:rect l="T15" t="T16" r="T17" b="T18"/>
                <a:pathLst>
                  <a:path w="32" h="43">
                    <a:moveTo>
                      <a:pt x="17" y="43"/>
                    </a:moveTo>
                    <a:lnTo>
                      <a:pt x="0" y="34"/>
                    </a:lnTo>
                    <a:lnTo>
                      <a:pt x="14" y="0"/>
                    </a:lnTo>
                    <a:lnTo>
                      <a:pt x="32" y="8"/>
                    </a:lnTo>
                    <a:lnTo>
                      <a:pt x="17" y="43"/>
                    </a:lnTo>
                    <a:close/>
                  </a:path>
                </a:pathLst>
              </a:custGeom>
              <a:noFill/>
              <a:ln w="9525">
                <a:noFill/>
                <a:round/>
                <a:headEnd/>
                <a:tailEnd/>
              </a:ln>
            </p:spPr>
            <p:txBody>
              <a:bodyPr>
                <a:prstTxWarp prst="textNoShape">
                  <a:avLst/>
                </a:prstTxWarp>
              </a:bodyPr>
              <a:lstStyle/>
              <a:p>
                <a:endParaRPr lang="en-US"/>
              </a:p>
            </p:txBody>
          </p:sp>
          <p:sp>
            <p:nvSpPr>
              <p:cNvPr id="41781" name="Freeform 2358"/>
              <p:cNvSpPr>
                <a:spLocks/>
              </p:cNvSpPr>
              <p:nvPr/>
            </p:nvSpPr>
            <p:spPr bwMode="auto">
              <a:xfrm>
                <a:off x="4719" y="3001"/>
                <a:ext cx="7" cy="9"/>
              </a:xfrm>
              <a:custGeom>
                <a:avLst/>
                <a:gdLst>
                  <a:gd name="T0" fmla="*/ 18 w 35"/>
                  <a:gd name="T1" fmla="*/ 43 h 43"/>
                  <a:gd name="T2" fmla="*/ 0 w 35"/>
                  <a:gd name="T3" fmla="*/ 35 h 43"/>
                  <a:gd name="T4" fmla="*/ 18 w 35"/>
                  <a:gd name="T5" fmla="*/ 0 h 43"/>
                  <a:gd name="T6" fmla="*/ 35 w 35"/>
                  <a:gd name="T7" fmla="*/ 11 h 43"/>
                  <a:gd name="T8" fmla="*/ 18 w 35"/>
                  <a:gd name="T9" fmla="*/ 43 h 43"/>
                  <a:gd name="T10" fmla="*/ 0 60000 65536"/>
                  <a:gd name="T11" fmla="*/ 0 60000 65536"/>
                  <a:gd name="T12" fmla="*/ 0 60000 65536"/>
                  <a:gd name="T13" fmla="*/ 0 60000 65536"/>
                  <a:gd name="T14" fmla="*/ 0 60000 65536"/>
                  <a:gd name="T15" fmla="*/ 0 w 35"/>
                  <a:gd name="T16" fmla="*/ 0 h 43"/>
                  <a:gd name="T17" fmla="*/ 35 w 35"/>
                  <a:gd name="T18" fmla="*/ 43 h 43"/>
                </a:gdLst>
                <a:ahLst/>
                <a:cxnLst>
                  <a:cxn ang="T10">
                    <a:pos x="T0" y="T1"/>
                  </a:cxn>
                  <a:cxn ang="T11">
                    <a:pos x="T2" y="T3"/>
                  </a:cxn>
                  <a:cxn ang="T12">
                    <a:pos x="T4" y="T5"/>
                  </a:cxn>
                  <a:cxn ang="T13">
                    <a:pos x="T6" y="T7"/>
                  </a:cxn>
                  <a:cxn ang="T14">
                    <a:pos x="T8" y="T9"/>
                  </a:cxn>
                </a:cxnLst>
                <a:rect l="T15" t="T16" r="T17" b="T18"/>
                <a:pathLst>
                  <a:path w="35" h="43">
                    <a:moveTo>
                      <a:pt x="18" y="43"/>
                    </a:moveTo>
                    <a:lnTo>
                      <a:pt x="0" y="35"/>
                    </a:lnTo>
                    <a:lnTo>
                      <a:pt x="18" y="0"/>
                    </a:lnTo>
                    <a:lnTo>
                      <a:pt x="35" y="11"/>
                    </a:lnTo>
                    <a:lnTo>
                      <a:pt x="18" y="43"/>
                    </a:lnTo>
                    <a:close/>
                  </a:path>
                </a:pathLst>
              </a:custGeom>
              <a:noFill/>
              <a:ln w="9525">
                <a:noFill/>
                <a:round/>
                <a:headEnd/>
                <a:tailEnd/>
              </a:ln>
            </p:spPr>
            <p:txBody>
              <a:bodyPr>
                <a:prstTxWarp prst="textNoShape">
                  <a:avLst/>
                </a:prstTxWarp>
              </a:bodyPr>
              <a:lstStyle/>
              <a:p>
                <a:endParaRPr lang="en-US"/>
              </a:p>
            </p:txBody>
          </p:sp>
          <p:sp>
            <p:nvSpPr>
              <p:cNvPr id="41782" name="Freeform 2359"/>
              <p:cNvSpPr>
                <a:spLocks/>
              </p:cNvSpPr>
              <p:nvPr/>
            </p:nvSpPr>
            <p:spPr bwMode="auto">
              <a:xfrm>
                <a:off x="4723" y="2995"/>
                <a:ext cx="6" cy="8"/>
              </a:xfrm>
              <a:custGeom>
                <a:avLst/>
                <a:gdLst>
                  <a:gd name="T0" fmla="*/ 17 w 32"/>
                  <a:gd name="T1" fmla="*/ 40 h 40"/>
                  <a:gd name="T2" fmla="*/ 0 w 32"/>
                  <a:gd name="T3" fmla="*/ 29 h 40"/>
                  <a:gd name="T4" fmla="*/ 14 w 32"/>
                  <a:gd name="T5" fmla="*/ 0 h 40"/>
                  <a:gd name="T6" fmla="*/ 32 w 32"/>
                  <a:gd name="T7" fmla="*/ 12 h 40"/>
                  <a:gd name="T8" fmla="*/ 17 w 32"/>
                  <a:gd name="T9" fmla="*/ 40 h 40"/>
                  <a:gd name="T10" fmla="*/ 0 60000 65536"/>
                  <a:gd name="T11" fmla="*/ 0 60000 65536"/>
                  <a:gd name="T12" fmla="*/ 0 60000 65536"/>
                  <a:gd name="T13" fmla="*/ 0 60000 65536"/>
                  <a:gd name="T14" fmla="*/ 0 60000 65536"/>
                  <a:gd name="T15" fmla="*/ 0 w 32"/>
                  <a:gd name="T16" fmla="*/ 0 h 40"/>
                  <a:gd name="T17" fmla="*/ 32 w 32"/>
                  <a:gd name="T18" fmla="*/ 40 h 40"/>
                </a:gdLst>
                <a:ahLst/>
                <a:cxnLst>
                  <a:cxn ang="T10">
                    <a:pos x="T0" y="T1"/>
                  </a:cxn>
                  <a:cxn ang="T11">
                    <a:pos x="T2" y="T3"/>
                  </a:cxn>
                  <a:cxn ang="T12">
                    <a:pos x="T4" y="T5"/>
                  </a:cxn>
                  <a:cxn ang="T13">
                    <a:pos x="T6" y="T7"/>
                  </a:cxn>
                  <a:cxn ang="T14">
                    <a:pos x="T8" y="T9"/>
                  </a:cxn>
                </a:cxnLst>
                <a:rect l="T15" t="T16" r="T17" b="T18"/>
                <a:pathLst>
                  <a:path w="32" h="40">
                    <a:moveTo>
                      <a:pt x="17" y="40"/>
                    </a:moveTo>
                    <a:lnTo>
                      <a:pt x="0" y="29"/>
                    </a:lnTo>
                    <a:lnTo>
                      <a:pt x="14" y="0"/>
                    </a:lnTo>
                    <a:lnTo>
                      <a:pt x="32" y="12"/>
                    </a:lnTo>
                    <a:lnTo>
                      <a:pt x="17" y="40"/>
                    </a:lnTo>
                    <a:close/>
                  </a:path>
                </a:pathLst>
              </a:custGeom>
              <a:noFill/>
              <a:ln w="9525">
                <a:noFill/>
                <a:round/>
                <a:headEnd/>
                <a:tailEnd/>
              </a:ln>
            </p:spPr>
            <p:txBody>
              <a:bodyPr>
                <a:prstTxWarp prst="textNoShape">
                  <a:avLst/>
                </a:prstTxWarp>
              </a:bodyPr>
              <a:lstStyle/>
              <a:p>
                <a:endParaRPr lang="en-US"/>
              </a:p>
            </p:txBody>
          </p:sp>
          <p:sp>
            <p:nvSpPr>
              <p:cNvPr id="41783" name="Freeform 2360"/>
              <p:cNvSpPr>
                <a:spLocks/>
              </p:cNvSpPr>
              <p:nvPr/>
            </p:nvSpPr>
            <p:spPr bwMode="auto">
              <a:xfrm>
                <a:off x="4726" y="2991"/>
                <a:ext cx="7" cy="7"/>
              </a:xfrm>
              <a:custGeom>
                <a:avLst/>
                <a:gdLst>
                  <a:gd name="T0" fmla="*/ 18 w 35"/>
                  <a:gd name="T1" fmla="*/ 34 h 34"/>
                  <a:gd name="T2" fmla="*/ 0 w 35"/>
                  <a:gd name="T3" fmla="*/ 22 h 34"/>
                  <a:gd name="T4" fmla="*/ 18 w 35"/>
                  <a:gd name="T5" fmla="*/ 0 h 34"/>
                  <a:gd name="T6" fmla="*/ 35 w 35"/>
                  <a:gd name="T7" fmla="*/ 11 h 34"/>
                  <a:gd name="T8" fmla="*/ 18 w 35"/>
                  <a:gd name="T9" fmla="*/ 34 h 34"/>
                  <a:gd name="T10" fmla="*/ 0 60000 65536"/>
                  <a:gd name="T11" fmla="*/ 0 60000 65536"/>
                  <a:gd name="T12" fmla="*/ 0 60000 65536"/>
                  <a:gd name="T13" fmla="*/ 0 60000 65536"/>
                  <a:gd name="T14" fmla="*/ 0 60000 65536"/>
                  <a:gd name="T15" fmla="*/ 0 w 35"/>
                  <a:gd name="T16" fmla="*/ 0 h 34"/>
                  <a:gd name="T17" fmla="*/ 35 w 35"/>
                  <a:gd name="T18" fmla="*/ 34 h 34"/>
                </a:gdLst>
                <a:ahLst/>
                <a:cxnLst>
                  <a:cxn ang="T10">
                    <a:pos x="T0" y="T1"/>
                  </a:cxn>
                  <a:cxn ang="T11">
                    <a:pos x="T2" y="T3"/>
                  </a:cxn>
                  <a:cxn ang="T12">
                    <a:pos x="T4" y="T5"/>
                  </a:cxn>
                  <a:cxn ang="T13">
                    <a:pos x="T6" y="T7"/>
                  </a:cxn>
                  <a:cxn ang="T14">
                    <a:pos x="T8" y="T9"/>
                  </a:cxn>
                </a:cxnLst>
                <a:rect l="T15" t="T16" r="T17" b="T18"/>
                <a:pathLst>
                  <a:path w="35" h="34">
                    <a:moveTo>
                      <a:pt x="18" y="34"/>
                    </a:moveTo>
                    <a:lnTo>
                      <a:pt x="0" y="22"/>
                    </a:lnTo>
                    <a:lnTo>
                      <a:pt x="18" y="0"/>
                    </a:lnTo>
                    <a:lnTo>
                      <a:pt x="35" y="11"/>
                    </a:lnTo>
                    <a:lnTo>
                      <a:pt x="18" y="34"/>
                    </a:lnTo>
                    <a:close/>
                  </a:path>
                </a:pathLst>
              </a:custGeom>
              <a:noFill/>
              <a:ln w="9525">
                <a:noFill/>
                <a:round/>
                <a:headEnd/>
                <a:tailEnd/>
              </a:ln>
            </p:spPr>
            <p:txBody>
              <a:bodyPr>
                <a:prstTxWarp prst="textNoShape">
                  <a:avLst/>
                </a:prstTxWarp>
              </a:bodyPr>
              <a:lstStyle/>
              <a:p>
                <a:endParaRPr lang="en-US"/>
              </a:p>
            </p:txBody>
          </p:sp>
          <p:sp>
            <p:nvSpPr>
              <p:cNvPr id="41784" name="Freeform 2361"/>
              <p:cNvSpPr>
                <a:spLocks/>
              </p:cNvSpPr>
              <p:nvPr/>
            </p:nvSpPr>
            <p:spPr bwMode="auto">
              <a:xfrm>
                <a:off x="4729" y="2986"/>
                <a:ext cx="7" cy="7"/>
              </a:xfrm>
              <a:custGeom>
                <a:avLst/>
                <a:gdLst>
                  <a:gd name="T0" fmla="*/ 17 w 34"/>
                  <a:gd name="T1" fmla="*/ 35 h 35"/>
                  <a:gd name="T2" fmla="*/ 0 w 34"/>
                  <a:gd name="T3" fmla="*/ 24 h 35"/>
                  <a:gd name="T4" fmla="*/ 19 w 34"/>
                  <a:gd name="T5" fmla="*/ 0 h 35"/>
                  <a:gd name="T6" fmla="*/ 34 w 34"/>
                  <a:gd name="T7" fmla="*/ 15 h 35"/>
                  <a:gd name="T8" fmla="*/ 17 w 34"/>
                  <a:gd name="T9" fmla="*/ 35 h 35"/>
                  <a:gd name="T10" fmla="*/ 0 60000 65536"/>
                  <a:gd name="T11" fmla="*/ 0 60000 65536"/>
                  <a:gd name="T12" fmla="*/ 0 60000 65536"/>
                  <a:gd name="T13" fmla="*/ 0 60000 65536"/>
                  <a:gd name="T14" fmla="*/ 0 60000 65536"/>
                  <a:gd name="T15" fmla="*/ 0 w 34"/>
                  <a:gd name="T16" fmla="*/ 0 h 35"/>
                  <a:gd name="T17" fmla="*/ 34 w 34"/>
                  <a:gd name="T18" fmla="*/ 35 h 35"/>
                </a:gdLst>
                <a:ahLst/>
                <a:cxnLst>
                  <a:cxn ang="T10">
                    <a:pos x="T0" y="T1"/>
                  </a:cxn>
                  <a:cxn ang="T11">
                    <a:pos x="T2" y="T3"/>
                  </a:cxn>
                  <a:cxn ang="T12">
                    <a:pos x="T4" y="T5"/>
                  </a:cxn>
                  <a:cxn ang="T13">
                    <a:pos x="T6" y="T7"/>
                  </a:cxn>
                  <a:cxn ang="T14">
                    <a:pos x="T8" y="T9"/>
                  </a:cxn>
                </a:cxnLst>
                <a:rect l="T15" t="T16" r="T17" b="T18"/>
                <a:pathLst>
                  <a:path w="34" h="35">
                    <a:moveTo>
                      <a:pt x="17" y="35"/>
                    </a:moveTo>
                    <a:lnTo>
                      <a:pt x="0" y="24"/>
                    </a:lnTo>
                    <a:lnTo>
                      <a:pt x="19" y="0"/>
                    </a:lnTo>
                    <a:lnTo>
                      <a:pt x="34" y="15"/>
                    </a:lnTo>
                    <a:lnTo>
                      <a:pt x="17" y="35"/>
                    </a:lnTo>
                    <a:close/>
                  </a:path>
                </a:pathLst>
              </a:custGeom>
              <a:noFill/>
              <a:ln w="9525">
                <a:noFill/>
                <a:round/>
                <a:headEnd/>
                <a:tailEnd/>
              </a:ln>
            </p:spPr>
            <p:txBody>
              <a:bodyPr>
                <a:prstTxWarp prst="textNoShape">
                  <a:avLst/>
                </a:prstTxWarp>
              </a:bodyPr>
              <a:lstStyle/>
              <a:p>
                <a:endParaRPr lang="en-US"/>
              </a:p>
            </p:txBody>
          </p:sp>
          <p:sp>
            <p:nvSpPr>
              <p:cNvPr id="41785" name="Freeform 2362"/>
              <p:cNvSpPr>
                <a:spLocks/>
              </p:cNvSpPr>
              <p:nvPr/>
            </p:nvSpPr>
            <p:spPr bwMode="auto">
              <a:xfrm>
                <a:off x="4733" y="2981"/>
                <a:ext cx="8" cy="8"/>
              </a:xfrm>
              <a:custGeom>
                <a:avLst/>
                <a:gdLst>
                  <a:gd name="T0" fmla="*/ 15 w 38"/>
                  <a:gd name="T1" fmla="*/ 41 h 41"/>
                  <a:gd name="T2" fmla="*/ 0 w 38"/>
                  <a:gd name="T3" fmla="*/ 26 h 41"/>
                  <a:gd name="T4" fmla="*/ 24 w 38"/>
                  <a:gd name="T5" fmla="*/ 3 h 41"/>
                  <a:gd name="T6" fmla="*/ 24 w 38"/>
                  <a:gd name="T7" fmla="*/ 0 h 41"/>
                  <a:gd name="T8" fmla="*/ 38 w 38"/>
                  <a:gd name="T9" fmla="*/ 15 h 41"/>
                  <a:gd name="T10" fmla="*/ 15 w 38"/>
                  <a:gd name="T11" fmla="*/ 41 h 41"/>
                  <a:gd name="T12" fmla="*/ 0 60000 65536"/>
                  <a:gd name="T13" fmla="*/ 0 60000 65536"/>
                  <a:gd name="T14" fmla="*/ 0 60000 65536"/>
                  <a:gd name="T15" fmla="*/ 0 60000 65536"/>
                  <a:gd name="T16" fmla="*/ 0 60000 65536"/>
                  <a:gd name="T17" fmla="*/ 0 60000 65536"/>
                  <a:gd name="T18" fmla="*/ 0 w 38"/>
                  <a:gd name="T19" fmla="*/ 0 h 41"/>
                  <a:gd name="T20" fmla="*/ 38 w 38"/>
                  <a:gd name="T21" fmla="*/ 41 h 41"/>
                </a:gdLst>
                <a:ahLst/>
                <a:cxnLst>
                  <a:cxn ang="T12">
                    <a:pos x="T0" y="T1"/>
                  </a:cxn>
                  <a:cxn ang="T13">
                    <a:pos x="T2" y="T3"/>
                  </a:cxn>
                  <a:cxn ang="T14">
                    <a:pos x="T4" y="T5"/>
                  </a:cxn>
                  <a:cxn ang="T15">
                    <a:pos x="T6" y="T7"/>
                  </a:cxn>
                  <a:cxn ang="T16">
                    <a:pos x="T8" y="T9"/>
                  </a:cxn>
                  <a:cxn ang="T17">
                    <a:pos x="T10" y="T11"/>
                  </a:cxn>
                </a:cxnLst>
                <a:rect l="T18" t="T19" r="T20" b="T21"/>
                <a:pathLst>
                  <a:path w="38" h="41">
                    <a:moveTo>
                      <a:pt x="15" y="41"/>
                    </a:moveTo>
                    <a:lnTo>
                      <a:pt x="0" y="26"/>
                    </a:lnTo>
                    <a:lnTo>
                      <a:pt x="24" y="3"/>
                    </a:lnTo>
                    <a:lnTo>
                      <a:pt x="24" y="0"/>
                    </a:lnTo>
                    <a:lnTo>
                      <a:pt x="38" y="15"/>
                    </a:lnTo>
                    <a:lnTo>
                      <a:pt x="15" y="41"/>
                    </a:lnTo>
                    <a:close/>
                  </a:path>
                </a:pathLst>
              </a:custGeom>
              <a:noFill/>
              <a:ln w="9525">
                <a:noFill/>
                <a:round/>
                <a:headEnd/>
                <a:tailEnd/>
              </a:ln>
            </p:spPr>
            <p:txBody>
              <a:bodyPr>
                <a:prstTxWarp prst="textNoShape">
                  <a:avLst/>
                </a:prstTxWarp>
              </a:bodyPr>
              <a:lstStyle/>
              <a:p>
                <a:endParaRPr lang="en-US"/>
              </a:p>
            </p:txBody>
          </p:sp>
          <p:sp>
            <p:nvSpPr>
              <p:cNvPr id="41786" name="Freeform 2363"/>
              <p:cNvSpPr>
                <a:spLocks/>
              </p:cNvSpPr>
              <p:nvPr/>
            </p:nvSpPr>
            <p:spPr bwMode="auto">
              <a:xfrm>
                <a:off x="4738" y="2976"/>
                <a:ext cx="8" cy="8"/>
              </a:xfrm>
              <a:custGeom>
                <a:avLst/>
                <a:gdLst>
                  <a:gd name="T0" fmla="*/ 14 w 40"/>
                  <a:gd name="T1" fmla="*/ 38 h 38"/>
                  <a:gd name="T2" fmla="*/ 0 w 40"/>
                  <a:gd name="T3" fmla="*/ 23 h 38"/>
                  <a:gd name="T4" fmla="*/ 26 w 40"/>
                  <a:gd name="T5" fmla="*/ 0 h 38"/>
                  <a:gd name="T6" fmla="*/ 40 w 40"/>
                  <a:gd name="T7" fmla="*/ 15 h 38"/>
                  <a:gd name="T8" fmla="*/ 14 w 40"/>
                  <a:gd name="T9" fmla="*/ 38 h 38"/>
                  <a:gd name="T10" fmla="*/ 0 60000 65536"/>
                  <a:gd name="T11" fmla="*/ 0 60000 65536"/>
                  <a:gd name="T12" fmla="*/ 0 60000 65536"/>
                  <a:gd name="T13" fmla="*/ 0 60000 65536"/>
                  <a:gd name="T14" fmla="*/ 0 60000 65536"/>
                  <a:gd name="T15" fmla="*/ 0 w 40"/>
                  <a:gd name="T16" fmla="*/ 0 h 38"/>
                  <a:gd name="T17" fmla="*/ 40 w 40"/>
                  <a:gd name="T18" fmla="*/ 38 h 38"/>
                </a:gdLst>
                <a:ahLst/>
                <a:cxnLst>
                  <a:cxn ang="T10">
                    <a:pos x="T0" y="T1"/>
                  </a:cxn>
                  <a:cxn ang="T11">
                    <a:pos x="T2" y="T3"/>
                  </a:cxn>
                  <a:cxn ang="T12">
                    <a:pos x="T4" y="T5"/>
                  </a:cxn>
                  <a:cxn ang="T13">
                    <a:pos x="T6" y="T7"/>
                  </a:cxn>
                  <a:cxn ang="T14">
                    <a:pos x="T8" y="T9"/>
                  </a:cxn>
                </a:cxnLst>
                <a:rect l="T15" t="T16" r="T17" b="T18"/>
                <a:pathLst>
                  <a:path w="40" h="38">
                    <a:moveTo>
                      <a:pt x="14" y="38"/>
                    </a:moveTo>
                    <a:lnTo>
                      <a:pt x="0" y="23"/>
                    </a:lnTo>
                    <a:lnTo>
                      <a:pt x="26" y="0"/>
                    </a:lnTo>
                    <a:lnTo>
                      <a:pt x="40" y="15"/>
                    </a:lnTo>
                    <a:lnTo>
                      <a:pt x="14" y="38"/>
                    </a:lnTo>
                    <a:close/>
                  </a:path>
                </a:pathLst>
              </a:custGeom>
              <a:noFill/>
              <a:ln w="9525">
                <a:noFill/>
                <a:round/>
                <a:headEnd/>
                <a:tailEnd/>
              </a:ln>
            </p:spPr>
            <p:txBody>
              <a:bodyPr>
                <a:prstTxWarp prst="textNoShape">
                  <a:avLst/>
                </a:prstTxWarp>
              </a:bodyPr>
              <a:lstStyle/>
              <a:p>
                <a:endParaRPr lang="en-US"/>
              </a:p>
            </p:txBody>
          </p:sp>
          <p:sp>
            <p:nvSpPr>
              <p:cNvPr id="41787" name="Freeform 2364"/>
              <p:cNvSpPr>
                <a:spLocks/>
              </p:cNvSpPr>
              <p:nvPr/>
            </p:nvSpPr>
            <p:spPr bwMode="auto">
              <a:xfrm>
                <a:off x="4743" y="2971"/>
                <a:ext cx="9" cy="8"/>
              </a:xfrm>
              <a:custGeom>
                <a:avLst/>
                <a:gdLst>
                  <a:gd name="T0" fmla="*/ 14 w 43"/>
                  <a:gd name="T1" fmla="*/ 43 h 43"/>
                  <a:gd name="T2" fmla="*/ 0 w 43"/>
                  <a:gd name="T3" fmla="*/ 28 h 43"/>
                  <a:gd name="T4" fmla="*/ 32 w 43"/>
                  <a:gd name="T5" fmla="*/ 0 h 43"/>
                  <a:gd name="T6" fmla="*/ 43 w 43"/>
                  <a:gd name="T7" fmla="*/ 17 h 43"/>
                  <a:gd name="T8" fmla="*/ 14 w 43"/>
                  <a:gd name="T9" fmla="*/ 43 h 43"/>
                  <a:gd name="T10" fmla="*/ 0 60000 65536"/>
                  <a:gd name="T11" fmla="*/ 0 60000 65536"/>
                  <a:gd name="T12" fmla="*/ 0 60000 65536"/>
                  <a:gd name="T13" fmla="*/ 0 60000 65536"/>
                  <a:gd name="T14" fmla="*/ 0 60000 65536"/>
                  <a:gd name="T15" fmla="*/ 0 w 43"/>
                  <a:gd name="T16" fmla="*/ 0 h 43"/>
                  <a:gd name="T17" fmla="*/ 43 w 43"/>
                  <a:gd name="T18" fmla="*/ 43 h 43"/>
                </a:gdLst>
                <a:ahLst/>
                <a:cxnLst>
                  <a:cxn ang="T10">
                    <a:pos x="T0" y="T1"/>
                  </a:cxn>
                  <a:cxn ang="T11">
                    <a:pos x="T2" y="T3"/>
                  </a:cxn>
                  <a:cxn ang="T12">
                    <a:pos x="T4" y="T5"/>
                  </a:cxn>
                  <a:cxn ang="T13">
                    <a:pos x="T6" y="T7"/>
                  </a:cxn>
                  <a:cxn ang="T14">
                    <a:pos x="T8" y="T9"/>
                  </a:cxn>
                </a:cxnLst>
                <a:rect l="T15" t="T16" r="T17" b="T18"/>
                <a:pathLst>
                  <a:path w="43" h="43">
                    <a:moveTo>
                      <a:pt x="14" y="43"/>
                    </a:moveTo>
                    <a:lnTo>
                      <a:pt x="0" y="28"/>
                    </a:lnTo>
                    <a:lnTo>
                      <a:pt x="32" y="0"/>
                    </a:lnTo>
                    <a:lnTo>
                      <a:pt x="43" y="17"/>
                    </a:lnTo>
                    <a:lnTo>
                      <a:pt x="14" y="43"/>
                    </a:lnTo>
                    <a:close/>
                  </a:path>
                </a:pathLst>
              </a:custGeom>
              <a:noFill/>
              <a:ln w="9525">
                <a:noFill/>
                <a:round/>
                <a:headEnd/>
                <a:tailEnd/>
              </a:ln>
            </p:spPr>
            <p:txBody>
              <a:bodyPr>
                <a:prstTxWarp prst="textNoShape">
                  <a:avLst/>
                </a:prstTxWarp>
              </a:bodyPr>
              <a:lstStyle/>
              <a:p>
                <a:endParaRPr lang="en-US"/>
              </a:p>
            </p:txBody>
          </p:sp>
          <p:sp>
            <p:nvSpPr>
              <p:cNvPr id="41788" name="Freeform 2365"/>
              <p:cNvSpPr>
                <a:spLocks/>
              </p:cNvSpPr>
              <p:nvPr/>
            </p:nvSpPr>
            <p:spPr bwMode="auto">
              <a:xfrm>
                <a:off x="4750" y="2965"/>
                <a:ext cx="9" cy="9"/>
              </a:xfrm>
              <a:custGeom>
                <a:avLst/>
                <a:gdLst>
                  <a:gd name="T0" fmla="*/ 11 w 45"/>
                  <a:gd name="T1" fmla="*/ 43 h 43"/>
                  <a:gd name="T2" fmla="*/ 0 w 45"/>
                  <a:gd name="T3" fmla="*/ 26 h 43"/>
                  <a:gd name="T4" fmla="*/ 32 w 45"/>
                  <a:gd name="T5" fmla="*/ 0 h 43"/>
                  <a:gd name="T6" fmla="*/ 34 w 45"/>
                  <a:gd name="T7" fmla="*/ 0 h 43"/>
                  <a:gd name="T8" fmla="*/ 45 w 45"/>
                  <a:gd name="T9" fmla="*/ 14 h 43"/>
                  <a:gd name="T10" fmla="*/ 11 w 45"/>
                  <a:gd name="T11" fmla="*/ 43 h 43"/>
                  <a:gd name="T12" fmla="*/ 0 60000 65536"/>
                  <a:gd name="T13" fmla="*/ 0 60000 65536"/>
                  <a:gd name="T14" fmla="*/ 0 60000 65536"/>
                  <a:gd name="T15" fmla="*/ 0 60000 65536"/>
                  <a:gd name="T16" fmla="*/ 0 60000 65536"/>
                  <a:gd name="T17" fmla="*/ 0 60000 65536"/>
                  <a:gd name="T18" fmla="*/ 0 w 45"/>
                  <a:gd name="T19" fmla="*/ 0 h 43"/>
                  <a:gd name="T20" fmla="*/ 45 w 45"/>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45" h="43">
                    <a:moveTo>
                      <a:pt x="11" y="43"/>
                    </a:moveTo>
                    <a:lnTo>
                      <a:pt x="0" y="26"/>
                    </a:lnTo>
                    <a:lnTo>
                      <a:pt x="32" y="0"/>
                    </a:lnTo>
                    <a:lnTo>
                      <a:pt x="34" y="0"/>
                    </a:lnTo>
                    <a:lnTo>
                      <a:pt x="45" y="14"/>
                    </a:lnTo>
                    <a:lnTo>
                      <a:pt x="11" y="43"/>
                    </a:lnTo>
                    <a:close/>
                  </a:path>
                </a:pathLst>
              </a:custGeom>
              <a:noFill/>
              <a:ln w="9525">
                <a:noFill/>
                <a:round/>
                <a:headEnd/>
                <a:tailEnd/>
              </a:ln>
            </p:spPr>
            <p:txBody>
              <a:bodyPr>
                <a:prstTxWarp prst="textNoShape">
                  <a:avLst/>
                </a:prstTxWarp>
              </a:bodyPr>
              <a:lstStyle/>
              <a:p>
                <a:endParaRPr lang="en-US"/>
              </a:p>
            </p:txBody>
          </p:sp>
          <p:sp>
            <p:nvSpPr>
              <p:cNvPr id="41789" name="Freeform 2366"/>
              <p:cNvSpPr>
                <a:spLocks/>
              </p:cNvSpPr>
              <p:nvPr/>
            </p:nvSpPr>
            <p:spPr bwMode="auto">
              <a:xfrm>
                <a:off x="4756" y="2959"/>
                <a:ext cx="10" cy="9"/>
              </a:xfrm>
              <a:custGeom>
                <a:avLst/>
                <a:gdLst>
                  <a:gd name="T0" fmla="*/ 11 w 46"/>
                  <a:gd name="T1" fmla="*/ 44 h 44"/>
                  <a:gd name="T2" fmla="*/ 0 w 46"/>
                  <a:gd name="T3" fmla="*/ 30 h 44"/>
                  <a:gd name="T4" fmla="*/ 35 w 46"/>
                  <a:gd name="T5" fmla="*/ 0 h 44"/>
                  <a:gd name="T6" fmla="*/ 46 w 46"/>
                  <a:gd name="T7" fmla="*/ 15 h 44"/>
                  <a:gd name="T8" fmla="*/ 11 w 46"/>
                  <a:gd name="T9" fmla="*/ 44 h 44"/>
                  <a:gd name="T10" fmla="*/ 0 60000 65536"/>
                  <a:gd name="T11" fmla="*/ 0 60000 65536"/>
                  <a:gd name="T12" fmla="*/ 0 60000 65536"/>
                  <a:gd name="T13" fmla="*/ 0 60000 65536"/>
                  <a:gd name="T14" fmla="*/ 0 60000 65536"/>
                  <a:gd name="T15" fmla="*/ 0 w 46"/>
                  <a:gd name="T16" fmla="*/ 0 h 44"/>
                  <a:gd name="T17" fmla="*/ 46 w 46"/>
                  <a:gd name="T18" fmla="*/ 44 h 44"/>
                </a:gdLst>
                <a:ahLst/>
                <a:cxnLst>
                  <a:cxn ang="T10">
                    <a:pos x="T0" y="T1"/>
                  </a:cxn>
                  <a:cxn ang="T11">
                    <a:pos x="T2" y="T3"/>
                  </a:cxn>
                  <a:cxn ang="T12">
                    <a:pos x="T4" y="T5"/>
                  </a:cxn>
                  <a:cxn ang="T13">
                    <a:pos x="T6" y="T7"/>
                  </a:cxn>
                  <a:cxn ang="T14">
                    <a:pos x="T8" y="T9"/>
                  </a:cxn>
                </a:cxnLst>
                <a:rect l="T15" t="T16" r="T17" b="T18"/>
                <a:pathLst>
                  <a:path w="46" h="44">
                    <a:moveTo>
                      <a:pt x="11" y="44"/>
                    </a:moveTo>
                    <a:lnTo>
                      <a:pt x="0" y="30"/>
                    </a:lnTo>
                    <a:lnTo>
                      <a:pt x="35" y="0"/>
                    </a:lnTo>
                    <a:lnTo>
                      <a:pt x="46" y="15"/>
                    </a:lnTo>
                    <a:lnTo>
                      <a:pt x="11" y="44"/>
                    </a:lnTo>
                    <a:close/>
                  </a:path>
                </a:pathLst>
              </a:custGeom>
              <a:noFill/>
              <a:ln w="9525">
                <a:noFill/>
                <a:round/>
                <a:headEnd/>
                <a:tailEnd/>
              </a:ln>
            </p:spPr>
            <p:txBody>
              <a:bodyPr>
                <a:prstTxWarp prst="textNoShape">
                  <a:avLst/>
                </a:prstTxWarp>
              </a:bodyPr>
              <a:lstStyle/>
              <a:p>
                <a:endParaRPr lang="en-US"/>
              </a:p>
            </p:txBody>
          </p:sp>
          <p:sp>
            <p:nvSpPr>
              <p:cNvPr id="41790" name="Freeform 2367"/>
              <p:cNvSpPr>
                <a:spLocks/>
              </p:cNvSpPr>
              <p:nvPr/>
            </p:nvSpPr>
            <p:spPr bwMode="auto">
              <a:xfrm>
                <a:off x="4763" y="2953"/>
                <a:ext cx="11" cy="9"/>
              </a:xfrm>
              <a:custGeom>
                <a:avLst/>
                <a:gdLst>
                  <a:gd name="T0" fmla="*/ 11 w 51"/>
                  <a:gd name="T1" fmla="*/ 45 h 45"/>
                  <a:gd name="T2" fmla="*/ 0 w 51"/>
                  <a:gd name="T3" fmla="*/ 30 h 45"/>
                  <a:gd name="T4" fmla="*/ 40 w 51"/>
                  <a:gd name="T5" fmla="*/ 0 h 45"/>
                  <a:gd name="T6" fmla="*/ 51 w 51"/>
                  <a:gd name="T7" fmla="*/ 17 h 45"/>
                  <a:gd name="T8" fmla="*/ 11 w 51"/>
                  <a:gd name="T9" fmla="*/ 45 h 45"/>
                  <a:gd name="T10" fmla="*/ 0 60000 65536"/>
                  <a:gd name="T11" fmla="*/ 0 60000 65536"/>
                  <a:gd name="T12" fmla="*/ 0 60000 65536"/>
                  <a:gd name="T13" fmla="*/ 0 60000 65536"/>
                  <a:gd name="T14" fmla="*/ 0 60000 65536"/>
                  <a:gd name="T15" fmla="*/ 0 w 51"/>
                  <a:gd name="T16" fmla="*/ 0 h 45"/>
                  <a:gd name="T17" fmla="*/ 51 w 51"/>
                  <a:gd name="T18" fmla="*/ 45 h 45"/>
                </a:gdLst>
                <a:ahLst/>
                <a:cxnLst>
                  <a:cxn ang="T10">
                    <a:pos x="T0" y="T1"/>
                  </a:cxn>
                  <a:cxn ang="T11">
                    <a:pos x="T2" y="T3"/>
                  </a:cxn>
                  <a:cxn ang="T12">
                    <a:pos x="T4" y="T5"/>
                  </a:cxn>
                  <a:cxn ang="T13">
                    <a:pos x="T6" y="T7"/>
                  </a:cxn>
                  <a:cxn ang="T14">
                    <a:pos x="T8" y="T9"/>
                  </a:cxn>
                </a:cxnLst>
                <a:rect l="T15" t="T16" r="T17" b="T18"/>
                <a:pathLst>
                  <a:path w="51" h="45">
                    <a:moveTo>
                      <a:pt x="11" y="45"/>
                    </a:moveTo>
                    <a:lnTo>
                      <a:pt x="0" y="30"/>
                    </a:lnTo>
                    <a:lnTo>
                      <a:pt x="40" y="0"/>
                    </a:lnTo>
                    <a:lnTo>
                      <a:pt x="51" y="17"/>
                    </a:lnTo>
                    <a:lnTo>
                      <a:pt x="11" y="45"/>
                    </a:lnTo>
                    <a:close/>
                  </a:path>
                </a:pathLst>
              </a:custGeom>
              <a:noFill/>
              <a:ln w="9525">
                <a:noFill/>
                <a:round/>
                <a:headEnd/>
                <a:tailEnd/>
              </a:ln>
            </p:spPr>
            <p:txBody>
              <a:bodyPr>
                <a:prstTxWarp prst="textNoShape">
                  <a:avLst/>
                </a:prstTxWarp>
              </a:bodyPr>
              <a:lstStyle/>
              <a:p>
                <a:endParaRPr lang="en-US"/>
              </a:p>
            </p:txBody>
          </p:sp>
          <p:sp>
            <p:nvSpPr>
              <p:cNvPr id="41791" name="Freeform 2368"/>
              <p:cNvSpPr>
                <a:spLocks/>
              </p:cNvSpPr>
              <p:nvPr/>
            </p:nvSpPr>
            <p:spPr bwMode="auto">
              <a:xfrm>
                <a:off x="4771" y="2947"/>
                <a:ext cx="11" cy="10"/>
              </a:xfrm>
              <a:custGeom>
                <a:avLst/>
                <a:gdLst>
                  <a:gd name="T0" fmla="*/ 11 w 52"/>
                  <a:gd name="T1" fmla="*/ 47 h 47"/>
                  <a:gd name="T2" fmla="*/ 0 w 52"/>
                  <a:gd name="T3" fmla="*/ 30 h 47"/>
                  <a:gd name="T4" fmla="*/ 41 w 52"/>
                  <a:gd name="T5" fmla="*/ 0 h 47"/>
                  <a:gd name="T6" fmla="*/ 52 w 52"/>
                  <a:gd name="T7" fmla="*/ 15 h 47"/>
                  <a:gd name="T8" fmla="*/ 11 w 52"/>
                  <a:gd name="T9" fmla="*/ 47 h 47"/>
                  <a:gd name="T10" fmla="*/ 0 60000 65536"/>
                  <a:gd name="T11" fmla="*/ 0 60000 65536"/>
                  <a:gd name="T12" fmla="*/ 0 60000 65536"/>
                  <a:gd name="T13" fmla="*/ 0 60000 65536"/>
                  <a:gd name="T14" fmla="*/ 0 60000 65536"/>
                  <a:gd name="T15" fmla="*/ 0 w 52"/>
                  <a:gd name="T16" fmla="*/ 0 h 47"/>
                  <a:gd name="T17" fmla="*/ 52 w 52"/>
                  <a:gd name="T18" fmla="*/ 47 h 47"/>
                </a:gdLst>
                <a:ahLst/>
                <a:cxnLst>
                  <a:cxn ang="T10">
                    <a:pos x="T0" y="T1"/>
                  </a:cxn>
                  <a:cxn ang="T11">
                    <a:pos x="T2" y="T3"/>
                  </a:cxn>
                  <a:cxn ang="T12">
                    <a:pos x="T4" y="T5"/>
                  </a:cxn>
                  <a:cxn ang="T13">
                    <a:pos x="T6" y="T7"/>
                  </a:cxn>
                  <a:cxn ang="T14">
                    <a:pos x="T8" y="T9"/>
                  </a:cxn>
                </a:cxnLst>
                <a:rect l="T15" t="T16" r="T17" b="T18"/>
                <a:pathLst>
                  <a:path w="52" h="47">
                    <a:moveTo>
                      <a:pt x="11" y="47"/>
                    </a:moveTo>
                    <a:lnTo>
                      <a:pt x="0" y="30"/>
                    </a:lnTo>
                    <a:lnTo>
                      <a:pt x="41" y="0"/>
                    </a:lnTo>
                    <a:lnTo>
                      <a:pt x="52" y="15"/>
                    </a:lnTo>
                    <a:lnTo>
                      <a:pt x="11" y="47"/>
                    </a:lnTo>
                    <a:close/>
                  </a:path>
                </a:pathLst>
              </a:custGeom>
              <a:noFill/>
              <a:ln w="9525">
                <a:noFill/>
                <a:round/>
                <a:headEnd/>
                <a:tailEnd/>
              </a:ln>
            </p:spPr>
            <p:txBody>
              <a:bodyPr>
                <a:prstTxWarp prst="textNoShape">
                  <a:avLst/>
                </a:prstTxWarp>
              </a:bodyPr>
              <a:lstStyle/>
              <a:p>
                <a:endParaRPr lang="en-US"/>
              </a:p>
            </p:txBody>
          </p:sp>
          <p:sp>
            <p:nvSpPr>
              <p:cNvPr id="41792" name="Freeform 2369"/>
              <p:cNvSpPr>
                <a:spLocks/>
              </p:cNvSpPr>
              <p:nvPr/>
            </p:nvSpPr>
            <p:spPr bwMode="auto">
              <a:xfrm>
                <a:off x="4780" y="2935"/>
                <a:ext cx="20" cy="15"/>
              </a:xfrm>
              <a:custGeom>
                <a:avLst/>
                <a:gdLst>
                  <a:gd name="T0" fmla="*/ 11 w 100"/>
                  <a:gd name="T1" fmla="*/ 78 h 78"/>
                  <a:gd name="T2" fmla="*/ 0 w 100"/>
                  <a:gd name="T3" fmla="*/ 63 h 78"/>
                  <a:gd name="T4" fmla="*/ 88 w 100"/>
                  <a:gd name="T5" fmla="*/ 0 h 78"/>
                  <a:gd name="T6" fmla="*/ 100 w 100"/>
                  <a:gd name="T7" fmla="*/ 18 h 78"/>
                  <a:gd name="T8" fmla="*/ 11 w 100"/>
                  <a:gd name="T9" fmla="*/ 78 h 78"/>
                  <a:gd name="T10" fmla="*/ 0 60000 65536"/>
                  <a:gd name="T11" fmla="*/ 0 60000 65536"/>
                  <a:gd name="T12" fmla="*/ 0 60000 65536"/>
                  <a:gd name="T13" fmla="*/ 0 60000 65536"/>
                  <a:gd name="T14" fmla="*/ 0 60000 65536"/>
                  <a:gd name="T15" fmla="*/ 0 w 100"/>
                  <a:gd name="T16" fmla="*/ 0 h 78"/>
                  <a:gd name="T17" fmla="*/ 100 w 100"/>
                  <a:gd name="T18" fmla="*/ 78 h 78"/>
                </a:gdLst>
                <a:ahLst/>
                <a:cxnLst>
                  <a:cxn ang="T10">
                    <a:pos x="T0" y="T1"/>
                  </a:cxn>
                  <a:cxn ang="T11">
                    <a:pos x="T2" y="T3"/>
                  </a:cxn>
                  <a:cxn ang="T12">
                    <a:pos x="T4" y="T5"/>
                  </a:cxn>
                  <a:cxn ang="T13">
                    <a:pos x="T6" y="T7"/>
                  </a:cxn>
                  <a:cxn ang="T14">
                    <a:pos x="T8" y="T9"/>
                  </a:cxn>
                </a:cxnLst>
                <a:rect l="T15" t="T16" r="T17" b="T18"/>
                <a:pathLst>
                  <a:path w="100" h="78">
                    <a:moveTo>
                      <a:pt x="11" y="78"/>
                    </a:moveTo>
                    <a:lnTo>
                      <a:pt x="0" y="63"/>
                    </a:lnTo>
                    <a:lnTo>
                      <a:pt x="88" y="0"/>
                    </a:lnTo>
                    <a:lnTo>
                      <a:pt x="100" y="18"/>
                    </a:lnTo>
                    <a:lnTo>
                      <a:pt x="11" y="78"/>
                    </a:lnTo>
                    <a:close/>
                  </a:path>
                </a:pathLst>
              </a:custGeom>
              <a:noFill/>
              <a:ln w="9525">
                <a:noFill/>
                <a:round/>
                <a:headEnd/>
                <a:tailEnd/>
              </a:ln>
            </p:spPr>
            <p:txBody>
              <a:bodyPr>
                <a:prstTxWarp prst="textNoShape">
                  <a:avLst/>
                </a:prstTxWarp>
              </a:bodyPr>
              <a:lstStyle/>
              <a:p>
                <a:endParaRPr lang="en-US"/>
              </a:p>
            </p:txBody>
          </p:sp>
          <p:sp>
            <p:nvSpPr>
              <p:cNvPr id="41793" name="Freeform 2370"/>
              <p:cNvSpPr>
                <a:spLocks/>
              </p:cNvSpPr>
              <p:nvPr/>
            </p:nvSpPr>
            <p:spPr bwMode="auto">
              <a:xfrm>
                <a:off x="4797" y="2922"/>
                <a:ext cx="21" cy="16"/>
              </a:xfrm>
              <a:custGeom>
                <a:avLst/>
                <a:gdLst>
                  <a:gd name="T0" fmla="*/ 12 w 104"/>
                  <a:gd name="T1" fmla="*/ 82 h 82"/>
                  <a:gd name="T2" fmla="*/ 0 w 104"/>
                  <a:gd name="T3" fmla="*/ 64 h 82"/>
                  <a:gd name="T4" fmla="*/ 93 w 104"/>
                  <a:gd name="T5" fmla="*/ 0 h 82"/>
                  <a:gd name="T6" fmla="*/ 104 w 104"/>
                  <a:gd name="T7" fmla="*/ 18 h 82"/>
                  <a:gd name="T8" fmla="*/ 12 w 104"/>
                  <a:gd name="T9" fmla="*/ 82 h 82"/>
                  <a:gd name="T10" fmla="*/ 0 60000 65536"/>
                  <a:gd name="T11" fmla="*/ 0 60000 65536"/>
                  <a:gd name="T12" fmla="*/ 0 60000 65536"/>
                  <a:gd name="T13" fmla="*/ 0 60000 65536"/>
                  <a:gd name="T14" fmla="*/ 0 60000 65536"/>
                  <a:gd name="T15" fmla="*/ 0 w 104"/>
                  <a:gd name="T16" fmla="*/ 0 h 82"/>
                  <a:gd name="T17" fmla="*/ 104 w 104"/>
                  <a:gd name="T18" fmla="*/ 82 h 82"/>
                </a:gdLst>
                <a:ahLst/>
                <a:cxnLst>
                  <a:cxn ang="T10">
                    <a:pos x="T0" y="T1"/>
                  </a:cxn>
                  <a:cxn ang="T11">
                    <a:pos x="T2" y="T3"/>
                  </a:cxn>
                  <a:cxn ang="T12">
                    <a:pos x="T4" y="T5"/>
                  </a:cxn>
                  <a:cxn ang="T13">
                    <a:pos x="T6" y="T7"/>
                  </a:cxn>
                  <a:cxn ang="T14">
                    <a:pos x="T8" y="T9"/>
                  </a:cxn>
                </a:cxnLst>
                <a:rect l="T15" t="T16" r="T17" b="T18"/>
                <a:pathLst>
                  <a:path w="104" h="82">
                    <a:moveTo>
                      <a:pt x="12" y="82"/>
                    </a:moveTo>
                    <a:lnTo>
                      <a:pt x="0" y="64"/>
                    </a:lnTo>
                    <a:lnTo>
                      <a:pt x="93" y="0"/>
                    </a:lnTo>
                    <a:lnTo>
                      <a:pt x="104" y="18"/>
                    </a:lnTo>
                    <a:lnTo>
                      <a:pt x="12" y="82"/>
                    </a:lnTo>
                    <a:close/>
                  </a:path>
                </a:pathLst>
              </a:custGeom>
              <a:noFill/>
              <a:ln w="9525">
                <a:noFill/>
                <a:round/>
                <a:headEnd/>
                <a:tailEnd/>
              </a:ln>
            </p:spPr>
            <p:txBody>
              <a:bodyPr>
                <a:prstTxWarp prst="textNoShape">
                  <a:avLst/>
                </a:prstTxWarp>
              </a:bodyPr>
              <a:lstStyle/>
              <a:p>
                <a:endParaRPr lang="en-US"/>
              </a:p>
            </p:txBody>
          </p:sp>
          <p:sp>
            <p:nvSpPr>
              <p:cNvPr id="41794" name="Freeform 2371"/>
              <p:cNvSpPr>
                <a:spLocks/>
              </p:cNvSpPr>
              <p:nvPr/>
            </p:nvSpPr>
            <p:spPr bwMode="auto">
              <a:xfrm>
                <a:off x="4816" y="2910"/>
                <a:ext cx="21" cy="16"/>
              </a:xfrm>
              <a:custGeom>
                <a:avLst/>
                <a:gdLst>
                  <a:gd name="T0" fmla="*/ 11 w 107"/>
                  <a:gd name="T1" fmla="*/ 80 h 80"/>
                  <a:gd name="T2" fmla="*/ 0 w 107"/>
                  <a:gd name="T3" fmla="*/ 62 h 80"/>
                  <a:gd name="T4" fmla="*/ 95 w 107"/>
                  <a:gd name="T5" fmla="*/ 0 h 80"/>
                  <a:gd name="T6" fmla="*/ 107 w 107"/>
                  <a:gd name="T7" fmla="*/ 17 h 80"/>
                  <a:gd name="T8" fmla="*/ 11 w 107"/>
                  <a:gd name="T9" fmla="*/ 80 h 80"/>
                  <a:gd name="T10" fmla="*/ 0 60000 65536"/>
                  <a:gd name="T11" fmla="*/ 0 60000 65536"/>
                  <a:gd name="T12" fmla="*/ 0 60000 65536"/>
                  <a:gd name="T13" fmla="*/ 0 60000 65536"/>
                  <a:gd name="T14" fmla="*/ 0 60000 65536"/>
                  <a:gd name="T15" fmla="*/ 0 w 107"/>
                  <a:gd name="T16" fmla="*/ 0 h 80"/>
                  <a:gd name="T17" fmla="*/ 107 w 107"/>
                  <a:gd name="T18" fmla="*/ 80 h 80"/>
                </a:gdLst>
                <a:ahLst/>
                <a:cxnLst>
                  <a:cxn ang="T10">
                    <a:pos x="T0" y="T1"/>
                  </a:cxn>
                  <a:cxn ang="T11">
                    <a:pos x="T2" y="T3"/>
                  </a:cxn>
                  <a:cxn ang="T12">
                    <a:pos x="T4" y="T5"/>
                  </a:cxn>
                  <a:cxn ang="T13">
                    <a:pos x="T6" y="T7"/>
                  </a:cxn>
                  <a:cxn ang="T14">
                    <a:pos x="T8" y="T9"/>
                  </a:cxn>
                </a:cxnLst>
                <a:rect l="T15" t="T16" r="T17" b="T18"/>
                <a:pathLst>
                  <a:path w="107" h="80">
                    <a:moveTo>
                      <a:pt x="11" y="80"/>
                    </a:moveTo>
                    <a:lnTo>
                      <a:pt x="0" y="62"/>
                    </a:lnTo>
                    <a:lnTo>
                      <a:pt x="95" y="0"/>
                    </a:lnTo>
                    <a:lnTo>
                      <a:pt x="107" y="17"/>
                    </a:lnTo>
                    <a:lnTo>
                      <a:pt x="11" y="80"/>
                    </a:lnTo>
                    <a:close/>
                  </a:path>
                </a:pathLst>
              </a:custGeom>
              <a:noFill/>
              <a:ln w="9525">
                <a:noFill/>
                <a:round/>
                <a:headEnd/>
                <a:tailEnd/>
              </a:ln>
            </p:spPr>
            <p:txBody>
              <a:bodyPr>
                <a:prstTxWarp prst="textNoShape">
                  <a:avLst/>
                </a:prstTxWarp>
              </a:bodyPr>
              <a:lstStyle/>
              <a:p>
                <a:endParaRPr lang="en-US"/>
              </a:p>
            </p:txBody>
          </p:sp>
          <p:sp>
            <p:nvSpPr>
              <p:cNvPr id="41795" name="Freeform 2372"/>
              <p:cNvSpPr>
                <a:spLocks/>
              </p:cNvSpPr>
              <p:nvPr/>
            </p:nvSpPr>
            <p:spPr bwMode="auto">
              <a:xfrm>
                <a:off x="4835" y="2897"/>
                <a:ext cx="22" cy="16"/>
              </a:xfrm>
              <a:custGeom>
                <a:avLst/>
                <a:gdLst>
                  <a:gd name="T0" fmla="*/ 12 w 109"/>
                  <a:gd name="T1" fmla="*/ 78 h 78"/>
                  <a:gd name="T2" fmla="*/ 0 w 109"/>
                  <a:gd name="T3" fmla="*/ 61 h 78"/>
                  <a:gd name="T4" fmla="*/ 98 w 109"/>
                  <a:gd name="T5" fmla="*/ 0 h 78"/>
                  <a:gd name="T6" fmla="*/ 109 w 109"/>
                  <a:gd name="T7" fmla="*/ 17 h 78"/>
                  <a:gd name="T8" fmla="*/ 12 w 109"/>
                  <a:gd name="T9" fmla="*/ 78 h 78"/>
                  <a:gd name="T10" fmla="*/ 0 60000 65536"/>
                  <a:gd name="T11" fmla="*/ 0 60000 65536"/>
                  <a:gd name="T12" fmla="*/ 0 60000 65536"/>
                  <a:gd name="T13" fmla="*/ 0 60000 65536"/>
                  <a:gd name="T14" fmla="*/ 0 60000 65536"/>
                  <a:gd name="T15" fmla="*/ 0 w 109"/>
                  <a:gd name="T16" fmla="*/ 0 h 78"/>
                  <a:gd name="T17" fmla="*/ 109 w 109"/>
                  <a:gd name="T18" fmla="*/ 78 h 78"/>
                </a:gdLst>
                <a:ahLst/>
                <a:cxnLst>
                  <a:cxn ang="T10">
                    <a:pos x="T0" y="T1"/>
                  </a:cxn>
                  <a:cxn ang="T11">
                    <a:pos x="T2" y="T3"/>
                  </a:cxn>
                  <a:cxn ang="T12">
                    <a:pos x="T4" y="T5"/>
                  </a:cxn>
                  <a:cxn ang="T13">
                    <a:pos x="T6" y="T7"/>
                  </a:cxn>
                  <a:cxn ang="T14">
                    <a:pos x="T8" y="T9"/>
                  </a:cxn>
                </a:cxnLst>
                <a:rect l="T15" t="T16" r="T17" b="T18"/>
                <a:pathLst>
                  <a:path w="109" h="78">
                    <a:moveTo>
                      <a:pt x="12" y="78"/>
                    </a:moveTo>
                    <a:lnTo>
                      <a:pt x="0" y="61"/>
                    </a:lnTo>
                    <a:lnTo>
                      <a:pt x="98" y="0"/>
                    </a:lnTo>
                    <a:lnTo>
                      <a:pt x="109" y="17"/>
                    </a:lnTo>
                    <a:lnTo>
                      <a:pt x="12" y="78"/>
                    </a:lnTo>
                    <a:close/>
                  </a:path>
                </a:pathLst>
              </a:custGeom>
              <a:noFill/>
              <a:ln w="9525">
                <a:noFill/>
                <a:round/>
                <a:headEnd/>
                <a:tailEnd/>
              </a:ln>
            </p:spPr>
            <p:txBody>
              <a:bodyPr>
                <a:prstTxWarp prst="textNoShape">
                  <a:avLst/>
                </a:prstTxWarp>
              </a:bodyPr>
              <a:lstStyle/>
              <a:p>
                <a:endParaRPr lang="en-US"/>
              </a:p>
            </p:txBody>
          </p:sp>
          <p:sp>
            <p:nvSpPr>
              <p:cNvPr id="41796" name="Freeform 2373"/>
              <p:cNvSpPr>
                <a:spLocks/>
              </p:cNvSpPr>
              <p:nvPr/>
            </p:nvSpPr>
            <p:spPr bwMode="auto">
              <a:xfrm>
                <a:off x="4854" y="2885"/>
                <a:ext cx="22" cy="16"/>
              </a:xfrm>
              <a:custGeom>
                <a:avLst/>
                <a:gdLst>
                  <a:gd name="T0" fmla="*/ 11 w 106"/>
                  <a:gd name="T1" fmla="*/ 77 h 77"/>
                  <a:gd name="T2" fmla="*/ 0 w 106"/>
                  <a:gd name="T3" fmla="*/ 60 h 77"/>
                  <a:gd name="T4" fmla="*/ 95 w 106"/>
                  <a:gd name="T5" fmla="*/ 0 h 77"/>
                  <a:gd name="T6" fmla="*/ 106 w 106"/>
                  <a:gd name="T7" fmla="*/ 17 h 77"/>
                  <a:gd name="T8" fmla="*/ 11 w 106"/>
                  <a:gd name="T9" fmla="*/ 77 h 77"/>
                  <a:gd name="T10" fmla="*/ 0 60000 65536"/>
                  <a:gd name="T11" fmla="*/ 0 60000 65536"/>
                  <a:gd name="T12" fmla="*/ 0 60000 65536"/>
                  <a:gd name="T13" fmla="*/ 0 60000 65536"/>
                  <a:gd name="T14" fmla="*/ 0 60000 65536"/>
                  <a:gd name="T15" fmla="*/ 0 w 106"/>
                  <a:gd name="T16" fmla="*/ 0 h 77"/>
                  <a:gd name="T17" fmla="*/ 106 w 106"/>
                  <a:gd name="T18" fmla="*/ 77 h 77"/>
                </a:gdLst>
                <a:ahLst/>
                <a:cxnLst>
                  <a:cxn ang="T10">
                    <a:pos x="T0" y="T1"/>
                  </a:cxn>
                  <a:cxn ang="T11">
                    <a:pos x="T2" y="T3"/>
                  </a:cxn>
                  <a:cxn ang="T12">
                    <a:pos x="T4" y="T5"/>
                  </a:cxn>
                  <a:cxn ang="T13">
                    <a:pos x="T6" y="T7"/>
                  </a:cxn>
                  <a:cxn ang="T14">
                    <a:pos x="T8" y="T9"/>
                  </a:cxn>
                </a:cxnLst>
                <a:rect l="T15" t="T16" r="T17" b="T18"/>
                <a:pathLst>
                  <a:path w="106" h="77">
                    <a:moveTo>
                      <a:pt x="11" y="77"/>
                    </a:moveTo>
                    <a:lnTo>
                      <a:pt x="0" y="60"/>
                    </a:lnTo>
                    <a:lnTo>
                      <a:pt x="95" y="0"/>
                    </a:lnTo>
                    <a:lnTo>
                      <a:pt x="106" y="17"/>
                    </a:lnTo>
                    <a:lnTo>
                      <a:pt x="11" y="77"/>
                    </a:lnTo>
                    <a:close/>
                  </a:path>
                </a:pathLst>
              </a:custGeom>
              <a:noFill/>
              <a:ln w="9525">
                <a:noFill/>
                <a:round/>
                <a:headEnd/>
                <a:tailEnd/>
              </a:ln>
            </p:spPr>
            <p:txBody>
              <a:bodyPr>
                <a:prstTxWarp prst="textNoShape">
                  <a:avLst/>
                </a:prstTxWarp>
              </a:bodyPr>
              <a:lstStyle/>
              <a:p>
                <a:endParaRPr lang="en-US"/>
              </a:p>
            </p:txBody>
          </p:sp>
          <p:sp>
            <p:nvSpPr>
              <p:cNvPr id="41797" name="Freeform 2374"/>
              <p:cNvSpPr>
                <a:spLocks/>
              </p:cNvSpPr>
              <p:nvPr/>
            </p:nvSpPr>
            <p:spPr bwMode="auto">
              <a:xfrm>
                <a:off x="4873" y="2880"/>
                <a:ext cx="11" cy="9"/>
              </a:xfrm>
              <a:custGeom>
                <a:avLst/>
                <a:gdLst>
                  <a:gd name="T0" fmla="*/ 11 w 54"/>
                  <a:gd name="T1" fmla="*/ 44 h 44"/>
                  <a:gd name="T2" fmla="*/ 0 w 54"/>
                  <a:gd name="T3" fmla="*/ 27 h 44"/>
                  <a:gd name="T4" fmla="*/ 47 w 54"/>
                  <a:gd name="T5" fmla="*/ 0 h 44"/>
                  <a:gd name="T6" fmla="*/ 54 w 54"/>
                  <a:gd name="T7" fmla="*/ 17 h 44"/>
                  <a:gd name="T8" fmla="*/ 11 w 54"/>
                  <a:gd name="T9" fmla="*/ 44 h 44"/>
                  <a:gd name="T10" fmla="*/ 0 60000 65536"/>
                  <a:gd name="T11" fmla="*/ 0 60000 65536"/>
                  <a:gd name="T12" fmla="*/ 0 60000 65536"/>
                  <a:gd name="T13" fmla="*/ 0 60000 65536"/>
                  <a:gd name="T14" fmla="*/ 0 60000 65536"/>
                  <a:gd name="T15" fmla="*/ 0 w 54"/>
                  <a:gd name="T16" fmla="*/ 0 h 44"/>
                  <a:gd name="T17" fmla="*/ 54 w 54"/>
                  <a:gd name="T18" fmla="*/ 44 h 44"/>
                </a:gdLst>
                <a:ahLst/>
                <a:cxnLst>
                  <a:cxn ang="T10">
                    <a:pos x="T0" y="T1"/>
                  </a:cxn>
                  <a:cxn ang="T11">
                    <a:pos x="T2" y="T3"/>
                  </a:cxn>
                  <a:cxn ang="T12">
                    <a:pos x="T4" y="T5"/>
                  </a:cxn>
                  <a:cxn ang="T13">
                    <a:pos x="T6" y="T7"/>
                  </a:cxn>
                  <a:cxn ang="T14">
                    <a:pos x="T8" y="T9"/>
                  </a:cxn>
                </a:cxnLst>
                <a:rect l="T15" t="T16" r="T17" b="T18"/>
                <a:pathLst>
                  <a:path w="54" h="44">
                    <a:moveTo>
                      <a:pt x="11" y="44"/>
                    </a:moveTo>
                    <a:lnTo>
                      <a:pt x="0" y="27"/>
                    </a:lnTo>
                    <a:lnTo>
                      <a:pt x="47" y="0"/>
                    </a:lnTo>
                    <a:lnTo>
                      <a:pt x="54" y="17"/>
                    </a:lnTo>
                    <a:lnTo>
                      <a:pt x="11" y="44"/>
                    </a:lnTo>
                    <a:close/>
                  </a:path>
                </a:pathLst>
              </a:custGeom>
              <a:noFill/>
              <a:ln w="9525">
                <a:noFill/>
                <a:round/>
                <a:headEnd/>
                <a:tailEnd/>
              </a:ln>
            </p:spPr>
            <p:txBody>
              <a:bodyPr>
                <a:prstTxWarp prst="textNoShape">
                  <a:avLst/>
                </a:prstTxWarp>
              </a:bodyPr>
              <a:lstStyle/>
              <a:p>
                <a:endParaRPr lang="en-US"/>
              </a:p>
            </p:txBody>
          </p:sp>
          <p:sp>
            <p:nvSpPr>
              <p:cNvPr id="41798" name="Freeform 2375"/>
              <p:cNvSpPr>
                <a:spLocks/>
              </p:cNvSpPr>
              <p:nvPr/>
            </p:nvSpPr>
            <p:spPr bwMode="auto">
              <a:xfrm>
                <a:off x="4883" y="2874"/>
                <a:ext cx="11" cy="9"/>
              </a:xfrm>
              <a:custGeom>
                <a:avLst/>
                <a:gdLst>
                  <a:gd name="T0" fmla="*/ 7 w 54"/>
                  <a:gd name="T1" fmla="*/ 45 h 45"/>
                  <a:gd name="T2" fmla="*/ 0 w 54"/>
                  <a:gd name="T3" fmla="*/ 28 h 45"/>
                  <a:gd name="T4" fmla="*/ 43 w 54"/>
                  <a:gd name="T5" fmla="*/ 0 h 45"/>
                  <a:gd name="T6" fmla="*/ 54 w 54"/>
                  <a:gd name="T7" fmla="*/ 17 h 45"/>
                  <a:gd name="T8" fmla="*/ 7 w 54"/>
                  <a:gd name="T9" fmla="*/ 45 h 45"/>
                  <a:gd name="T10" fmla="*/ 0 60000 65536"/>
                  <a:gd name="T11" fmla="*/ 0 60000 65536"/>
                  <a:gd name="T12" fmla="*/ 0 60000 65536"/>
                  <a:gd name="T13" fmla="*/ 0 60000 65536"/>
                  <a:gd name="T14" fmla="*/ 0 60000 65536"/>
                  <a:gd name="T15" fmla="*/ 0 w 54"/>
                  <a:gd name="T16" fmla="*/ 0 h 45"/>
                  <a:gd name="T17" fmla="*/ 54 w 54"/>
                  <a:gd name="T18" fmla="*/ 45 h 45"/>
                </a:gdLst>
                <a:ahLst/>
                <a:cxnLst>
                  <a:cxn ang="T10">
                    <a:pos x="T0" y="T1"/>
                  </a:cxn>
                  <a:cxn ang="T11">
                    <a:pos x="T2" y="T3"/>
                  </a:cxn>
                  <a:cxn ang="T12">
                    <a:pos x="T4" y="T5"/>
                  </a:cxn>
                  <a:cxn ang="T13">
                    <a:pos x="T6" y="T7"/>
                  </a:cxn>
                  <a:cxn ang="T14">
                    <a:pos x="T8" y="T9"/>
                  </a:cxn>
                </a:cxnLst>
                <a:rect l="T15" t="T16" r="T17" b="T18"/>
                <a:pathLst>
                  <a:path w="54" h="45">
                    <a:moveTo>
                      <a:pt x="7" y="45"/>
                    </a:moveTo>
                    <a:lnTo>
                      <a:pt x="0" y="28"/>
                    </a:lnTo>
                    <a:lnTo>
                      <a:pt x="43" y="0"/>
                    </a:lnTo>
                    <a:lnTo>
                      <a:pt x="54" y="17"/>
                    </a:lnTo>
                    <a:lnTo>
                      <a:pt x="7" y="45"/>
                    </a:lnTo>
                    <a:close/>
                  </a:path>
                </a:pathLst>
              </a:custGeom>
              <a:noFill/>
              <a:ln w="9525">
                <a:noFill/>
                <a:round/>
                <a:headEnd/>
                <a:tailEnd/>
              </a:ln>
            </p:spPr>
            <p:txBody>
              <a:bodyPr>
                <a:prstTxWarp prst="textNoShape">
                  <a:avLst/>
                </a:prstTxWarp>
              </a:bodyPr>
              <a:lstStyle/>
              <a:p>
                <a:endParaRPr lang="en-US"/>
              </a:p>
            </p:txBody>
          </p:sp>
          <p:sp>
            <p:nvSpPr>
              <p:cNvPr id="41799" name="Freeform 2376"/>
              <p:cNvSpPr>
                <a:spLocks/>
              </p:cNvSpPr>
              <p:nvPr/>
            </p:nvSpPr>
            <p:spPr bwMode="auto">
              <a:xfrm>
                <a:off x="4891" y="2869"/>
                <a:ext cx="11" cy="9"/>
              </a:xfrm>
              <a:custGeom>
                <a:avLst/>
                <a:gdLst>
                  <a:gd name="T0" fmla="*/ 11 w 54"/>
                  <a:gd name="T1" fmla="*/ 43 h 43"/>
                  <a:gd name="T2" fmla="*/ 0 w 54"/>
                  <a:gd name="T3" fmla="*/ 26 h 43"/>
                  <a:gd name="T4" fmla="*/ 43 w 54"/>
                  <a:gd name="T5" fmla="*/ 0 h 43"/>
                  <a:gd name="T6" fmla="*/ 54 w 54"/>
                  <a:gd name="T7" fmla="*/ 17 h 43"/>
                  <a:gd name="T8" fmla="*/ 11 w 54"/>
                  <a:gd name="T9" fmla="*/ 43 h 43"/>
                  <a:gd name="T10" fmla="*/ 0 60000 65536"/>
                  <a:gd name="T11" fmla="*/ 0 60000 65536"/>
                  <a:gd name="T12" fmla="*/ 0 60000 65536"/>
                  <a:gd name="T13" fmla="*/ 0 60000 65536"/>
                  <a:gd name="T14" fmla="*/ 0 60000 65536"/>
                  <a:gd name="T15" fmla="*/ 0 w 54"/>
                  <a:gd name="T16" fmla="*/ 0 h 43"/>
                  <a:gd name="T17" fmla="*/ 54 w 54"/>
                  <a:gd name="T18" fmla="*/ 43 h 43"/>
                </a:gdLst>
                <a:ahLst/>
                <a:cxnLst>
                  <a:cxn ang="T10">
                    <a:pos x="T0" y="T1"/>
                  </a:cxn>
                  <a:cxn ang="T11">
                    <a:pos x="T2" y="T3"/>
                  </a:cxn>
                  <a:cxn ang="T12">
                    <a:pos x="T4" y="T5"/>
                  </a:cxn>
                  <a:cxn ang="T13">
                    <a:pos x="T6" y="T7"/>
                  </a:cxn>
                  <a:cxn ang="T14">
                    <a:pos x="T8" y="T9"/>
                  </a:cxn>
                </a:cxnLst>
                <a:rect l="T15" t="T16" r="T17" b="T18"/>
                <a:pathLst>
                  <a:path w="54" h="43">
                    <a:moveTo>
                      <a:pt x="11" y="43"/>
                    </a:moveTo>
                    <a:lnTo>
                      <a:pt x="0" y="26"/>
                    </a:lnTo>
                    <a:lnTo>
                      <a:pt x="43" y="0"/>
                    </a:lnTo>
                    <a:lnTo>
                      <a:pt x="54" y="17"/>
                    </a:lnTo>
                    <a:lnTo>
                      <a:pt x="11" y="43"/>
                    </a:lnTo>
                    <a:close/>
                  </a:path>
                </a:pathLst>
              </a:custGeom>
              <a:noFill/>
              <a:ln w="9525">
                <a:noFill/>
                <a:round/>
                <a:headEnd/>
                <a:tailEnd/>
              </a:ln>
            </p:spPr>
            <p:txBody>
              <a:bodyPr>
                <a:prstTxWarp prst="textNoShape">
                  <a:avLst/>
                </a:prstTxWarp>
              </a:bodyPr>
              <a:lstStyle/>
              <a:p>
                <a:endParaRPr lang="en-US"/>
              </a:p>
            </p:txBody>
          </p:sp>
          <p:sp>
            <p:nvSpPr>
              <p:cNvPr id="41800" name="Freeform 2377"/>
              <p:cNvSpPr>
                <a:spLocks/>
              </p:cNvSpPr>
              <p:nvPr/>
            </p:nvSpPr>
            <p:spPr bwMode="auto">
              <a:xfrm>
                <a:off x="4900" y="2864"/>
                <a:ext cx="10" cy="9"/>
              </a:xfrm>
              <a:custGeom>
                <a:avLst/>
                <a:gdLst>
                  <a:gd name="T0" fmla="*/ 11 w 51"/>
                  <a:gd name="T1" fmla="*/ 41 h 41"/>
                  <a:gd name="T2" fmla="*/ 0 w 51"/>
                  <a:gd name="T3" fmla="*/ 24 h 41"/>
                  <a:gd name="T4" fmla="*/ 39 w 51"/>
                  <a:gd name="T5" fmla="*/ 0 h 41"/>
                  <a:gd name="T6" fmla="*/ 51 w 51"/>
                  <a:gd name="T7" fmla="*/ 18 h 41"/>
                  <a:gd name="T8" fmla="*/ 11 w 51"/>
                  <a:gd name="T9" fmla="*/ 41 h 41"/>
                  <a:gd name="T10" fmla="*/ 0 60000 65536"/>
                  <a:gd name="T11" fmla="*/ 0 60000 65536"/>
                  <a:gd name="T12" fmla="*/ 0 60000 65536"/>
                  <a:gd name="T13" fmla="*/ 0 60000 65536"/>
                  <a:gd name="T14" fmla="*/ 0 60000 65536"/>
                  <a:gd name="T15" fmla="*/ 0 w 51"/>
                  <a:gd name="T16" fmla="*/ 0 h 41"/>
                  <a:gd name="T17" fmla="*/ 51 w 51"/>
                  <a:gd name="T18" fmla="*/ 41 h 41"/>
                </a:gdLst>
                <a:ahLst/>
                <a:cxnLst>
                  <a:cxn ang="T10">
                    <a:pos x="T0" y="T1"/>
                  </a:cxn>
                  <a:cxn ang="T11">
                    <a:pos x="T2" y="T3"/>
                  </a:cxn>
                  <a:cxn ang="T12">
                    <a:pos x="T4" y="T5"/>
                  </a:cxn>
                  <a:cxn ang="T13">
                    <a:pos x="T6" y="T7"/>
                  </a:cxn>
                  <a:cxn ang="T14">
                    <a:pos x="T8" y="T9"/>
                  </a:cxn>
                </a:cxnLst>
                <a:rect l="T15" t="T16" r="T17" b="T18"/>
                <a:pathLst>
                  <a:path w="51" h="41">
                    <a:moveTo>
                      <a:pt x="11" y="41"/>
                    </a:moveTo>
                    <a:lnTo>
                      <a:pt x="0" y="24"/>
                    </a:lnTo>
                    <a:lnTo>
                      <a:pt x="39" y="0"/>
                    </a:lnTo>
                    <a:lnTo>
                      <a:pt x="51" y="18"/>
                    </a:lnTo>
                    <a:lnTo>
                      <a:pt x="11" y="41"/>
                    </a:lnTo>
                    <a:close/>
                  </a:path>
                </a:pathLst>
              </a:custGeom>
              <a:noFill/>
              <a:ln w="9525">
                <a:noFill/>
                <a:round/>
                <a:headEnd/>
                <a:tailEnd/>
              </a:ln>
            </p:spPr>
            <p:txBody>
              <a:bodyPr>
                <a:prstTxWarp prst="textNoShape">
                  <a:avLst/>
                </a:prstTxWarp>
              </a:bodyPr>
              <a:lstStyle/>
              <a:p>
                <a:endParaRPr lang="en-US"/>
              </a:p>
            </p:txBody>
          </p:sp>
          <p:sp>
            <p:nvSpPr>
              <p:cNvPr id="41801" name="Freeform 2378"/>
              <p:cNvSpPr>
                <a:spLocks/>
              </p:cNvSpPr>
              <p:nvPr/>
            </p:nvSpPr>
            <p:spPr bwMode="auto">
              <a:xfrm>
                <a:off x="4908" y="2860"/>
                <a:ext cx="10" cy="8"/>
              </a:xfrm>
              <a:custGeom>
                <a:avLst/>
                <a:gdLst>
                  <a:gd name="T0" fmla="*/ 12 w 50"/>
                  <a:gd name="T1" fmla="*/ 40 h 40"/>
                  <a:gd name="T2" fmla="*/ 0 w 50"/>
                  <a:gd name="T3" fmla="*/ 22 h 40"/>
                  <a:gd name="T4" fmla="*/ 38 w 50"/>
                  <a:gd name="T5" fmla="*/ 0 h 40"/>
                  <a:gd name="T6" fmla="*/ 50 w 50"/>
                  <a:gd name="T7" fmla="*/ 17 h 40"/>
                  <a:gd name="T8" fmla="*/ 12 w 50"/>
                  <a:gd name="T9" fmla="*/ 40 h 40"/>
                  <a:gd name="T10" fmla="*/ 0 60000 65536"/>
                  <a:gd name="T11" fmla="*/ 0 60000 65536"/>
                  <a:gd name="T12" fmla="*/ 0 60000 65536"/>
                  <a:gd name="T13" fmla="*/ 0 60000 65536"/>
                  <a:gd name="T14" fmla="*/ 0 60000 65536"/>
                  <a:gd name="T15" fmla="*/ 0 w 50"/>
                  <a:gd name="T16" fmla="*/ 0 h 40"/>
                  <a:gd name="T17" fmla="*/ 50 w 50"/>
                  <a:gd name="T18" fmla="*/ 40 h 40"/>
                </a:gdLst>
                <a:ahLst/>
                <a:cxnLst>
                  <a:cxn ang="T10">
                    <a:pos x="T0" y="T1"/>
                  </a:cxn>
                  <a:cxn ang="T11">
                    <a:pos x="T2" y="T3"/>
                  </a:cxn>
                  <a:cxn ang="T12">
                    <a:pos x="T4" y="T5"/>
                  </a:cxn>
                  <a:cxn ang="T13">
                    <a:pos x="T6" y="T7"/>
                  </a:cxn>
                  <a:cxn ang="T14">
                    <a:pos x="T8" y="T9"/>
                  </a:cxn>
                </a:cxnLst>
                <a:rect l="T15" t="T16" r="T17" b="T18"/>
                <a:pathLst>
                  <a:path w="50" h="40">
                    <a:moveTo>
                      <a:pt x="12" y="40"/>
                    </a:moveTo>
                    <a:lnTo>
                      <a:pt x="0" y="22"/>
                    </a:lnTo>
                    <a:lnTo>
                      <a:pt x="38" y="0"/>
                    </a:lnTo>
                    <a:lnTo>
                      <a:pt x="50" y="17"/>
                    </a:lnTo>
                    <a:lnTo>
                      <a:pt x="12" y="40"/>
                    </a:lnTo>
                    <a:close/>
                  </a:path>
                </a:pathLst>
              </a:custGeom>
              <a:noFill/>
              <a:ln w="9525">
                <a:noFill/>
                <a:round/>
                <a:headEnd/>
                <a:tailEnd/>
              </a:ln>
            </p:spPr>
            <p:txBody>
              <a:bodyPr>
                <a:prstTxWarp prst="textNoShape">
                  <a:avLst/>
                </a:prstTxWarp>
              </a:bodyPr>
              <a:lstStyle/>
              <a:p>
                <a:endParaRPr lang="en-US"/>
              </a:p>
            </p:txBody>
          </p:sp>
          <p:sp>
            <p:nvSpPr>
              <p:cNvPr id="41802" name="Freeform 2379"/>
              <p:cNvSpPr>
                <a:spLocks/>
              </p:cNvSpPr>
              <p:nvPr/>
            </p:nvSpPr>
            <p:spPr bwMode="auto">
              <a:xfrm>
                <a:off x="4915" y="2856"/>
                <a:ext cx="10" cy="7"/>
              </a:xfrm>
              <a:custGeom>
                <a:avLst/>
                <a:gdLst>
                  <a:gd name="T0" fmla="*/ 12 w 46"/>
                  <a:gd name="T1" fmla="*/ 38 h 38"/>
                  <a:gd name="T2" fmla="*/ 0 w 46"/>
                  <a:gd name="T3" fmla="*/ 21 h 38"/>
                  <a:gd name="T4" fmla="*/ 37 w 46"/>
                  <a:gd name="T5" fmla="*/ 0 h 38"/>
                  <a:gd name="T6" fmla="*/ 46 w 46"/>
                  <a:gd name="T7" fmla="*/ 18 h 38"/>
                  <a:gd name="T8" fmla="*/ 12 w 46"/>
                  <a:gd name="T9" fmla="*/ 38 h 38"/>
                  <a:gd name="T10" fmla="*/ 0 60000 65536"/>
                  <a:gd name="T11" fmla="*/ 0 60000 65536"/>
                  <a:gd name="T12" fmla="*/ 0 60000 65536"/>
                  <a:gd name="T13" fmla="*/ 0 60000 65536"/>
                  <a:gd name="T14" fmla="*/ 0 60000 65536"/>
                  <a:gd name="T15" fmla="*/ 0 w 46"/>
                  <a:gd name="T16" fmla="*/ 0 h 38"/>
                  <a:gd name="T17" fmla="*/ 46 w 46"/>
                  <a:gd name="T18" fmla="*/ 38 h 38"/>
                </a:gdLst>
                <a:ahLst/>
                <a:cxnLst>
                  <a:cxn ang="T10">
                    <a:pos x="T0" y="T1"/>
                  </a:cxn>
                  <a:cxn ang="T11">
                    <a:pos x="T2" y="T3"/>
                  </a:cxn>
                  <a:cxn ang="T12">
                    <a:pos x="T4" y="T5"/>
                  </a:cxn>
                  <a:cxn ang="T13">
                    <a:pos x="T6" y="T7"/>
                  </a:cxn>
                  <a:cxn ang="T14">
                    <a:pos x="T8" y="T9"/>
                  </a:cxn>
                </a:cxnLst>
                <a:rect l="T15" t="T16" r="T17" b="T18"/>
                <a:pathLst>
                  <a:path w="46" h="38">
                    <a:moveTo>
                      <a:pt x="12" y="38"/>
                    </a:moveTo>
                    <a:lnTo>
                      <a:pt x="0" y="21"/>
                    </a:lnTo>
                    <a:lnTo>
                      <a:pt x="37" y="0"/>
                    </a:lnTo>
                    <a:lnTo>
                      <a:pt x="46" y="18"/>
                    </a:lnTo>
                    <a:lnTo>
                      <a:pt x="12" y="38"/>
                    </a:lnTo>
                    <a:close/>
                  </a:path>
                </a:pathLst>
              </a:custGeom>
              <a:noFill/>
              <a:ln w="9525">
                <a:noFill/>
                <a:round/>
                <a:headEnd/>
                <a:tailEnd/>
              </a:ln>
            </p:spPr>
            <p:txBody>
              <a:bodyPr>
                <a:prstTxWarp prst="textNoShape">
                  <a:avLst/>
                </a:prstTxWarp>
              </a:bodyPr>
              <a:lstStyle/>
              <a:p>
                <a:endParaRPr lang="en-US"/>
              </a:p>
            </p:txBody>
          </p:sp>
          <p:sp>
            <p:nvSpPr>
              <p:cNvPr id="41803" name="Freeform 2380"/>
              <p:cNvSpPr>
                <a:spLocks/>
              </p:cNvSpPr>
              <p:nvPr/>
            </p:nvSpPr>
            <p:spPr bwMode="auto">
              <a:xfrm>
                <a:off x="4923" y="2852"/>
                <a:ext cx="8" cy="7"/>
              </a:xfrm>
              <a:custGeom>
                <a:avLst/>
                <a:gdLst>
                  <a:gd name="T0" fmla="*/ 9 w 41"/>
                  <a:gd name="T1" fmla="*/ 37 h 37"/>
                  <a:gd name="T2" fmla="*/ 0 w 41"/>
                  <a:gd name="T3" fmla="*/ 19 h 37"/>
                  <a:gd name="T4" fmla="*/ 32 w 41"/>
                  <a:gd name="T5" fmla="*/ 0 h 37"/>
                  <a:gd name="T6" fmla="*/ 41 w 41"/>
                  <a:gd name="T7" fmla="*/ 17 h 37"/>
                  <a:gd name="T8" fmla="*/ 9 w 41"/>
                  <a:gd name="T9" fmla="*/ 37 h 37"/>
                  <a:gd name="T10" fmla="*/ 0 60000 65536"/>
                  <a:gd name="T11" fmla="*/ 0 60000 65536"/>
                  <a:gd name="T12" fmla="*/ 0 60000 65536"/>
                  <a:gd name="T13" fmla="*/ 0 60000 65536"/>
                  <a:gd name="T14" fmla="*/ 0 60000 65536"/>
                  <a:gd name="T15" fmla="*/ 0 w 41"/>
                  <a:gd name="T16" fmla="*/ 0 h 37"/>
                  <a:gd name="T17" fmla="*/ 41 w 41"/>
                  <a:gd name="T18" fmla="*/ 37 h 37"/>
                </a:gdLst>
                <a:ahLst/>
                <a:cxnLst>
                  <a:cxn ang="T10">
                    <a:pos x="T0" y="T1"/>
                  </a:cxn>
                  <a:cxn ang="T11">
                    <a:pos x="T2" y="T3"/>
                  </a:cxn>
                  <a:cxn ang="T12">
                    <a:pos x="T4" y="T5"/>
                  </a:cxn>
                  <a:cxn ang="T13">
                    <a:pos x="T6" y="T7"/>
                  </a:cxn>
                  <a:cxn ang="T14">
                    <a:pos x="T8" y="T9"/>
                  </a:cxn>
                </a:cxnLst>
                <a:rect l="T15" t="T16" r="T17" b="T18"/>
                <a:pathLst>
                  <a:path w="41" h="37">
                    <a:moveTo>
                      <a:pt x="9" y="37"/>
                    </a:moveTo>
                    <a:lnTo>
                      <a:pt x="0" y="19"/>
                    </a:lnTo>
                    <a:lnTo>
                      <a:pt x="32" y="0"/>
                    </a:lnTo>
                    <a:lnTo>
                      <a:pt x="41" y="17"/>
                    </a:lnTo>
                    <a:lnTo>
                      <a:pt x="9" y="37"/>
                    </a:lnTo>
                    <a:close/>
                  </a:path>
                </a:pathLst>
              </a:custGeom>
              <a:noFill/>
              <a:ln w="9525">
                <a:noFill/>
                <a:round/>
                <a:headEnd/>
                <a:tailEnd/>
              </a:ln>
            </p:spPr>
            <p:txBody>
              <a:bodyPr>
                <a:prstTxWarp prst="textNoShape">
                  <a:avLst/>
                </a:prstTxWarp>
              </a:bodyPr>
              <a:lstStyle/>
              <a:p>
                <a:endParaRPr lang="en-US"/>
              </a:p>
            </p:txBody>
          </p:sp>
          <p:sp>
            <p:nvSpPr>
              <p:cNvPr id="41804" name="Freeform 2381"/>
              <p:cNvSpPr>
                <a:spLocks/>
              </p:cNvSpPr>
              <p:nvPr/>
            </p:nvSpPr>
            <p:spPr bwMode="auto">
              <a:xfrm>
                <a:off x="4929" y="2848"/>
                <a:ext cx="8" cy="7"/>
              </a:xfrm>
              <a:custGeom>
                <a:avLst/>
                <a:gdLst>
                  <a:gd name="T0" fmla="*/ 9 w 37"/>
                  <a:gd name="T1" fmla="*/ 35 h 35"/>
                  <a:gd name="T2" fmla="*/ 0 w 37"/>
                  <a:gd name="T3" fmla="*/ 18 h 35"/>
                  <a:gd name="T4" fmla="*/ 29 w 37"/>
                  <a:gd name="T5" fmla="*/ 0 h 35"/>
                  <a:gd name="T6" fmla="*/ 37 w 37"/>
                  <a:gd name="T7" fmla="*/ 18 h 35"/>
                  <a:gd name="T8" fmla="*/ 9 w 37"/>
                  <a:gd name="T9" fmla="*/ 35 h 35"/>
                  <a:gd name="T10" fmla="*/ 0 60000 65536"/>
                  <a:gd name="T11" fmla="*/ 0 60000 65536"/>
                  <a:gd name="T12" fmla="*/ 0 60000 65536"/>
                  <a:gd name="T13" fmla="*/ 0 60000 65536"/>
                  <a:gd name="T14" fmla="*/ 0 60000 65536"/>
                  <a:gd name="T15" fmla="*/ 0 w 37"/>
                  <a:gd name="T16" fmla="*/ 0 h 35"/>
                  <a:gd name="T17" fmla="*/ 37 w 37"/>
                  <a:gd name="T18" fmla="*/ 35 h 35"/>
                </a:gdLst>
                <a:ahLst/>
                <a:cxnLst>
                  <a:cxn ang="T10">
                    <a:pos x="T0" y="T1"/>
                  </a:cxn>
                  <a:cxn ang="T11">
                    <a:pos x="T2" y="T3"/>
                  </a:cxn>
                  <a:cxn ang="T12">
                    <a:pos x="T4" y="T5"/>
                  </a:cxn>
                  <a:cxn ang="T13">
                    <a:pos x="T6" y="T7"/>
                  </a:cxn>
                  <a:cxn ang="T14">
                    <a:pos x="T8" y="T9"/>
                  </a:cxn>
                </a:cxnLst>
                <a:rect l="T15" t="T16" r="T17" b="T18"/>
                <a:pathLst>
                  <a:path w="37" h="35">
                    <a:moveTo>
                      <a:pt x="9" y="35"/>
                    </a:moveTo>
                    <a:lnTo>
                      <a:pt x="0" y="18"/>
                    </a:lnTo>
                    <a:lnTo>
                      <a:pt x="29" y="0"/>
                    </a:lnTo>
                    <a:lnTo>
                      <a:pt x="37" y="18"/>
                    </a:lnTo>
                    <a:lnTo>
                      <a:pt x="9" y="35"/>
                    </a:lnTo>
                    <a:close/>
                  </a:path>
                </a:pathLst>
              </a:custGeom>
              <a:noFill/>
              <a:ln w="9525">
                <a:noFill/>
                <a:round/>
                <a:headEnd/>
                <a:tailEnd/>
              </a:ln>
            </p:spPr>
            <p:txBody>
              <a:bodyPr>
                <a:prstTxWarp prst="textNoShape">
                  <a:avLst/>
                </a:prstTxWarp>
              </a:bodyPr>
              <a:lstStyle/>
              <a:p>
                <a:endParaRPr lang="en-US"/>
              </a:p>
            </p:txBody>
          </p:sp>
          <p:sp>
            <p:nvSpPr>
              <p:cNvPr id="41805" name="Freeform 2382"/>
              <p:cNvSpPr>
                <a:spLocks/>
              </p:cNvSpPr>
              <p:nvPr/>
            </p:nvSpPr>
            <p:spPr bwMode="auto">
              <a:xfrm>
                <a:off x="4935" y="2846"/>
                <a:ext cx="7" cy="6"/>
              </a:xfrm>
              <a:custGeom>
                <a:avLst/>
                <a:gdLst>
                  <a:gd name="T0" fmla="*/ 8 w 35"/>
                  <a:gd name="T1" fmla="*/ 32 h 32"/>
                  <a:gd name="T2" fmla="*/ 0 w 35"/>
                  <a:gd name="T3" fmla="*/ 14 h 32"/>
                  <a:gd name="T4" fmla="*/ 27 w 35"/>
                  <a:gd name="T5" fmla="*/ 0 h 32"/>
                  <a:gd name="T6" fmla="*/ 35 w 35"/>
                  <a:gd name="T7" fmla="*/ 17 h 32"/>
                  <a:gd name="T8" fmla="*/ 8 w 35"/>
                  <a:gd name="T9" fmla="*/ 32 h 32"/>
                  <a:gd name="T10" fmla="*/ 0 60000 65536"/>
                  <a:gd name="T11" fmla="*/ 0 60000 65536"/>
                  <a:gd name="T12" fmla="*/ 0 60000 65536"/>
                  <a:gd name="T13" fmla="*/ 0 60000 65536"/>
                  <a:gd name="T14" fmla="*/ 0 60000 65536"/>
                  <a:gd name="T15" fmla="*/ 0 w 35"/>
                  <a:gd name="T16" fmla="*/ 0 h 32"/>
                  <a:gd name="T17" fmla="*/ 35 w 35"/>
                  <a:gd name="T18" fmla="*/ 32 h 32"/>
                </a:gdLst>
                <a:ahLst/>
                <a:cxnLst>
                  <a:cxn ang="T10">
                    <a:pos x="T0" y="T1"/>
                  </a:cxn>
                  <a:cxn ang="T11">
                    <a:pos x="T2" y="T3"/>
                  </a:cxn>
                  <a:cxn ang="T12">
                    <a:pos x="T4" y="T5"/>
                  </a:cxn>
                  <a:cxn ang="T13">
                    <a:pos x="T6" y="T7"/>
                  </a:cxn>
                  <a:cxn ang="T14">
                    <a:pos x="T8" y="T9"/>
                  </a:cxn>
                </a:cxnLst>
                <a:rect l="T15" t="T16" r="T17" b="T18"/>
                <a:pathLst>
                  <a:path w="35" h="32">
                    <a:moveTo>
                      <a:pt x="8" y="32"/>
                    </a:moveTo>
                    <a:lnTo>
                      <a:pt x="0" y="14"/>
                    </a:lnTo>
                    <a:lnTo>
                      <a:pt x="27" y="0"/>
                    </a:lnTo>
                    <a:lnTo>
                      <a:pt x="35" y="17"/>
                    </a:lnTo>
                    <a:lnTo>
                      <a:pt x="8" y="32"/>
                    </a:lnTo>
                    <a:close/>
                  </a:path>
                </a:pathLst>
              </a:custGeom>
              <a:noFill/>
              <a:ln w="9525">
                <a:noFill/>
                <a:round/>
                <a:headEnd/>
                <a:tailEnd/>
              </a:ln>
            </p:spPr>
            <p:txBody>
              <a:bodyPr>
                <a:prstTxWarp prst="textNoShape">
                  <a:avLst/>
                </a:prstTxWarp>
              </a:bodyPr>
              <a:lstStyle/>
              <a:p>
                <a:endParaRPr lang="en-US"/>
              </a:p>
            </p:txBody>
          </p:sp>
          <p:sp>
            <p:nvSpPr>
              <p:cNvPr id="41806" name="Freeform 2383"/>
              <p:cNvSpPr>
                <a:spLocks/>
              </p:cNvSpPr>
              <p:nvPr/>
            </p:nvSpPr>
            <p:spPr bwMode="auto">
              <a:xfrm>
                <a:off x="4940" y="2843"/>
                <a:ext cx="7" cy="6"/>
              </a:xfrm>
              <a:custGeom>
                <a:avLst/>
                <a:gdLst>
                  <a:gd name="T0" fmla="*/ 8 w 31"/>
                  <a:gd name="T1" fmla="*/ 28 h 28"/>
                  <a:gd name="T2" fmla="*/ 0 w 31"/>
                  <a:gd name="T3" fmla="*/ 11 h 28"/>
                  <a:gd name="T4" fmla="*/ 19 w 31"/>
                  <a:gd name="T5" fmla="*/ 0 h 28"/>
                  <a:gd name="T6" fmla="*/ 31 w 31"/>
                  <a:gd name="T7" fmla="*/ 17 h 28"/>
                  <a:gd name="T8" fmla="*/ 8 w 31"/>
                  <a:gd name="T9" fmla="*/ 28 h 28"/>
                  <a:gd name="T10" fmla="*/ 0 60000 65536"/>
                  <a:gd name="T11" fmla="*/ 0 60000 65536"/>
                  <a:gd name="T12" fmla="*/ 0 60000 65536"/>
                  <a:gd name="T13" fmla="*/ 0 60000 65536"/>
                  <a:gd name="T14" fmla="*/ 0 60000 65536"/>
                  <a:gd name="T15" fmla="*/ 0 w 31"/>
                  <a:gd name="T16" fmla="*/ 0 h 28"/>
                  <a:gd name="T17" fmla="*/ 31 w 31"/>
                  <a:gd name="T18" fmla="*/ 28 h 28"/>
                </a:gdLst>
                <a:ahLst/>
                <a:cxnLst>
                  <a:cxn ang="T10">
                    <a:pos x="T0" y="T1"/>
                  </a:cxn>
                  <a:cxn ang="T11">
                    <a:pos x="T2" y="T3"/>
                  </a:cxn>
                  <a:cxn ang="T12">
                    <a:pos x="T4" y="T5"/>
                  </a:cxn>
                  <a:cxn ang="T13">
                    <a:pos x="T6" y="T7"/>
                  </a:cxn>
                  <a:cxn ang="T14">
                    <a:pos x="T8" y="T9"/>
                  </a:cxn>
                </a:cxnLst>
                <a:rect l="T15" t="T16" r="T17" b="T18"/>
                <a:pathLst>
                  <a:path w="31" h="28">
                    <a:moveTo>
                      <a:pt x="8" y="28"/>
                    </a:moveTo>
                    <a:lnTo>
                      <a:pt x="0" y="11"/>
                    </a:lnTo>
                    <a:lnTo>
                      <a:pt x="19" y="0"/>
                    </a:lnTo>
                    <a:lnTo>
                      <a:pt x="31" y="17"/>
                    </a:lnTo>
                    <a:lnTo>
                      <a:pt x="8" y="28"/>
                    </a:lnTo>
                    <a:close/>
                  </a:path>
                </a:pathLst>
              </a:custGeom>
              <a:noFill/>
              <a:ln w="9525">
                <a:noFill/>
                <a:round/>
                <a:headEnd/>
                <a:tailEnd/>
              </a:ln>
            </p:spPr>
            <p:txBody>
              <a:bodyPr>
                <a:prstTxWarp prst="textNoShape">
                  <a:avLst/>
                </a:prstTxWarp>
              </a:bodyPr>
              <a:lstStyle/>
              <a:p>
                <a:endParaRPr lang="en-US"/>
              </a:p>
            </p:txBody>
          </p:sp>
          <p:sp>
            <p:nvSpPr>
              <p:cNvPr id="41807" name="Freeform 2384"/>
              <p:cNvSpPr>
                <a:spLocks/>
              </p:cNvSpPr>
              <p:nvPr/>
            </p:nvSpPr>
            <p:spPr bwMode="auto">
              <a:xfrm>
                <a:off x="4944" y="2842"/>
                <a:ext cx="6" cy="5"/>
              </a:xfrm>
              <a:custGeom>
                <a:avLst/>
                <a:gdLst>
                  <a:gd name="T0" fmla="*/ 12 w 29"/>
                  <a:gd name="T1" fmla="*/ 26 h 26"/>
                  <a:gd name="T2" fmla="*/ 0 w 29"/>
                  <a:gd name="T3" fmla="*/ 9 h 26"/>
                  <a:gd name="T4" fmla="*/ 18 w 29"/>
                  <a:gd name="T5" fmla="*/ 0 h 26"/>
                  <a:gd name="T6" fmla="*/ 29 w 29"/>
                  <a:gd name="T7" fmla="*/ 17 h 26"/>
                  <a:gd name="T8" fmla="*/ 12 w 29"/>
                  <a:gd name="T9" fmla="*/ 26 h 26"/>
                  <a:gd name="T10" fmla="*/ 0 60000 65536"/>
                  <a:gd name="T11" fmla="*/ 0 60000 65536"/>
                  <a:gd name="T12" fmla="*/ 0 60000 65536"/>
                  <a:gd name="T13" fmla="*/ 0 60000 65536"/>
                  <a:gd name="T14" fmla="*/ 0 60000 65536"/>
                  <a:gd name="T15" fmla="*/ 0 w 29"/>
                  <a:gd name="T16" fmla="*/ 0 h 26"/>
                  <a:gd name="T17" fmla="*/ 29 w 29"/>
                  <a:gd name="T18" fmla="*/ 26 h 26"/>
                </a:gdLst>
                <a:ahLst/>
                <a:cxnLst>
                  <a:cxn ang="T10">
                    <a:pos x="T0" y="T1"/>
                  </a:cxn>
                  <a:cxn ang="T11">
                    <a:pos x="T2" y="T3"/>
                  </a:cxn>
                  <a:cxn ang="T12">
                    <a:pos x="T4" y="T5"/>
                  </a:cxn>
                  <a:cxn ang="T13">
                    <a:pos x="T6" y="T7"/>
                  </a:cxn>
                  <a:cxn ang="T14">
                    <a:pos x="T8" y="T9"/>
                  </a:cxn>
                </a:cxnLst>
                <a:rect l="T15" t="T16" r="T17" b="T18"/>
                <a:pathLst>
                  <a:path w="29" h="26">
                    <a:moveTo>
                      <a:pt x="12" y="26"/>
                    </a:moveTo>
                    <a:lnTo>
                      <a:pt x="0" y="9"/>
                    </a:lnTo>
                    <a:lnTo>
                      <a:pt x="18" y="0"/>
                    </a:lnTo>
                    <a:lnTo>
                      <a:pt x="29" y="17"/>
                    </a:lnTo>
                    <a:lnTo>
                      <a:pt x="12" y="26"/>
                    </a:lnTo>
                    <a:close/>
                  </a:path>
                </a:pathLst>
              </a:custGeom>
              <a:noFill/>
              <a:ln w="9525">
                <a:noFill/>
                <a:round/>
                <a:headEnd/>
                <a:tailEnd/>
              </a:ln>
            </p:spPr>
            <p:txBody>
              <a:bodyPr>
                <a:prstTxWarp prst="textNoShape">
                  <a:avLst/>
                </a:prstTxWarp>
              </a:bodyPr>
              <a:lstStyle/>
              <a:p>
                <a:endParaRPr lang="en-US"/>
              </a:p>
            </p:txBody>
          </p:sp>
          <p:sp>
            <p:nvSpPr>
              <p:cNvPr id="41808" name="Freeform 2385"/>
              <p:cNvSpPr>
                <a:spLocks/>
              </p:cNvSpPr>
              <p:nvPr/>
            </p:nvSpPr>
            <p:spPr bwMode="auto">
              <a:xfrm>
                <a:off x="4948" y="2840"/>
                <a:ext cx="4" cy="5"/>
              </a:xfrm>
              <a:custGeom>
                <a:avLst/>
                <a:gdLst>
                  <a:gd name="T0" fmla="*/ 11 w 23"/>
                  <a:gd name="T1" fmla="*/ 26 h 26"/>
                  <a:gd name="T2" fmla="*/ 0 w 23"/>
                  <a:gd name="T3" fmla="*/ 9 h 26"/>
                  <a:gd name="T4" fmla="*/ 14 w 23"/>
                  <a:gd name="T5" fmla="*/ 0 h 26"/>
                  <a:gd name="T6" fmla="*/ 23 w 23"/>
                  <a:gd name="T7" fmla="*/ 18 h 26"/>
                  <a:gd name="T8" fmla="*/ 11 w 23"/>
                  <a:gd name="T9" fmla="*/ 26 h 26"/>
                  <a:gd name="T10" fmla="*/ 0 60000 65536"/>
                  <a:gd name="T11" fmla="*/ 0 60000 65536"/>
                  <a:gd name="T12" fmla="*/ 0 60000 65536"/>
                  <a:gd name="T13" fmla="*/ 0 60000 65536"/>
                  <a:gd name="T14" fmla="*/ 0 60000 65536"/>
                  <a:gd name="T15" fmla="*/ 0 w 23"/>
                  <a:gd name="T16" fmla="*/ 0 h 26"/>
                  <a:gd name="T17" fmla="*/ 23 w 23"/>
                  <a:gd name="T18" fmla="*/ 26 h 26"/>
                </a:gdLst>
                <a:ahLst/>
                <a:cxnLst>
                  <a:cxn ang="T10">
                    <a:pos x="T0" y="T1"/>
                  </a:cxn>
                  <a:cxn ang="T11">
                    <a:pos x="T2" y="T3"/>
                  </a:cxn>
                  <a:cxn ang="T12">
                    <a:pos x="T4" y="T5"/>
                  </a:cxn>
                  <a:cxn ang="T13">
                    <a:pos x="T6" y="T7"/>
                  </a:cxn>
                  <a:cxn ang="T14">
                    <a:pos x="T8" y="T9"/>
                  </a:cxn>
                </a:cxnLst>
                <a:rect l="T15" t="T16" r="T17" b="T18"/>
                <a:pathLst>
                  <a:path w="23" h="26">
                    <a:moveTo>
                      <a:pt x="11" y="26"/>
                    </a:moveTo>
                    <a:lnTo>
                      <a:pt x="0" y="9"/>
                    </a:lnTo>
                    <a:lnTo>
                      <a:pt x="14" y="0"/>
                    </a:lnTo>
                    <a:lnTo>
                      <a:pt x="23" y="18"/>
                    </a:lnTo>
                    <a:lnTo>
                      <a:pt x="11" y="26"/>
                    </a:lnTo>
                    <a:close/>
                  </a:path>
                </a:pathLst>
              </a:custGeom>
              <a:noFill/>
              <a:ln w="9525">
                <a:noFill/>
                <a:round/>
                <a:headEnd/>
                <a:tailEnd/>
              </a:ln>
            </p:spPr>
            <p:txBody>
              <a:bodyPr>
                <a:prstTxWarp prst="textNoShape">
                  <a:avLst/>
                </a:prstTxWarp>
              </a:bodyPr>
              <a:lstStyle/>
              <a:p>
                <a:endParaRPr lang="en-US"/>
              </a:p>
            </p:txBody>
          </p:sp>
          <p:sp>
            <p:nvSpPr>
              <p:cNvPr id="41809" name="Freeform 2386"/>
              <p:cNvSpPr>
                <a:spLocks/>
              </p:cNvSpPr>
              <p:nvPr/>
            </p:nvSpPr>
            <p:spPr bwMode="auto">
              <a:xfrm>
                <a:off x="4951" y="2839"/>
                <a:ext cx="3" cy="4"/>
              </a:xfrm>
              <a:custGeom>
                <a:avLst/>
                <a:gdLst>
                  <a:gd name="T0" fmla="*/ 9 w 18"/>
                  <a:gd name="T1" fmla="*/ 24 h 24"/>
                  <a:gd name="T2" fmla="*/ 0 w 18"/>
                  <a:gd name="T3" fmla="*/ 6 h 24"/>
                  <a:gd name="T4" fmla="*/ 5 w 18"/>
                  <a:gd name="T5" fmla="*/ 0 h 24"/>
                  <a:gd name="T6" fmla="*/ 18 w 18"/>
                  <a:gd name="T7" fmla="*/ 20 h 24"/>
                  <a:gd name="T8" fmla="*/ 9 w 18"/>
                  <a:gd name="T9" fmla="*/ 24 h 24"/>
                  <a:gd name="T10" fmla="*/ 0 60000 65536"/>
                  <a:gd name="T11" fmla="*/ 0 60000 65536"/>
                  <a:gd name="T12" fmla="*/ 0 60000 65536"/>
                  <a:gd name="T13" fmla="*/ 0 60000 65536"/>
                  <a:gd name="T14" fmla="*/ 0 60000 65536"/>
                  <a:gd name="T15" fmla="*/ 0 w 18"/>
                  <a:gd name="T16" fmla="*/ 0 h 24"/>
                  <a:gd name="T17" fmla="*/ 18 w 18"/>
                  <a:gd name="T18" fmla="*/ 24 h 24"/>
                </a:gdLst>
                <a:ahLst/>
                <a:cxnLst>
                  <a:cxn ang="T10">
                    <a:pos x="T0" y="T1"/>
                  </a:cxn>
                  <a:cxn ang="T11">
                    <a:pos x="T2" y="T3"/>
                  </a:cxn>
                  <a:cxn ang="T12">
                    <a:pos x="T4" y="T5"/>
                  </a:cxn>
                  <a:cxn ang="T13">
                    <a:pos x="T6" y="T7"/>
                  </a:cxn>
                  <a:cxn ang="T14">
                    <a:pos x="T8" y="T9"/>
                  </a:cxn>
                </a:cxnLst>
                <a:rect l="T15" t="T16" r="T17" b="T18"/>
                <a:pathLst>
                  <a:path w="18" h="24">
                    <a:moveTo>
                      <a:pt x="9" y="24"/>
                    </a:moveTo>
                    <a:lnTo>
                      <a:pt x="0" y="6"/>
                    </a:lnTo>
                    <a:lnTo>
                      <a:pt x="5" y="0"/>
                    </a:lnTo>
                    <a:lnTo>
                      <a:pt x="18" y="20"/>
                    </a:lnTo>
                    <a:lnTo>
                      <a:pt x="9" y="24"/>
                    </a:lnTo>
                    <a:close/>
                  </a:path>
                </a:pathLst>
              </a:custGeom>
              <a:noFill/>
              <a:ln w="9525">
                <a:noFill/>
                <a:round/>
                <a:headEnd/>
                <a:tailEnd/>
              </a:ln>
            </p:spPr>
            <p:txBody>
              <a:bodyPr>
                <a:prstTxWarp prst="textNoShape">
                  <a:avLst/>
                </a:prstTxWarp>
              </a:bodyPr>
              <a:lstStyle/>
              <a:p>
                <a:endParaRPr lang="en-US"/>
              </a:p>
            </p:txBody>
          </p:sp>
          <p:sp>
            <p:nvSpPr>
              <p:cNvPr id="41810" name="Freeform 2387"/>
              <p:cNvSpPr>
                <a:spLocks/>
              </p:cNvSpPr>
              <p:nvPr/>
            </p:nvSpPr>
            <p:spPr bwMode="auto">
              <a:xfrm>
                <a:off x="4952" y="2839"/>
                <a:ext cx="3" cy="4"/>
              </a:xfrm>
              <a:custGeom>
                <a:avLst/>
                <a:gdLst>
                  <a:gd name="T0" fmla="*/ 13 w 15"/>
                  <a:gd name="T1" fmla="*/ 20 h 20"/>
                  <a:gd name="T2" fmla="*/ 0 w 15"/>
                  <a:gd name="T3" fmla="*/ 0 h 20"/>
                  <a:gd name="T4" fmla="*/ 4 w 15"/>
                  <a:gd name="T5" fmla="*/ 0 h 20"/>
                  <a:gd name="T6" fmla="*/ 15 w 15"/>
                  <a:gd name="T7" fmla="*/ 17 h 20"/>
                  <a:gd name="T8" fmla="*/ 13 w 15"/>
                  <a:gd name="T9" fmla="*/ 20 h 20"/>
                  <a:gd name="T10" fmla="*/ 0 60000 65536"/>
                  <a:gd name="T11" fmla="*/ 0 60000 65536"/>
                  <a:gd name="T12" fmla="*/ 0 60000 65536"/>
                  <a:gd name="T13" fmla="*/ 0 60000 65536"/>
                  <a:gd name="T14" fmla="*/ 0 60000 65536"/>
                  <a:gd name="T15" fmla="*/ 0 w 15"/>
                  <a:gd name="T16" fmla="*/ 0 h 20"/>
                  <a:gd name="T17" fmla="*/ 15 w 15"/>
                  <a:gd name="T18" fmla="*/ 20 h 20"/>
                </a:gdLst>
                <a:ahLst/>
                <a:cxnLst>
                  <a:cxn ang="T10">
                    <a:pos x="T0" y="T1"/>
                  </a:cxn>
                  <a:cxn ang="T11">
                    <a:pos x="T2" y="T3"/>
                  </a:cxn>
                  <a:cxn ang="T12">
                    <a:pos x="T4" y="T5"/>
                  </a:cxn>
                  <a:cxn ang="T13">
                    <a:pos x="T6" y="T7"/>
                  </a:cxn>
                  <a:cxn ang="T14">
                    <a:pos x="T8" y="T9"/>
                  </a:cxn>
                </a:cxnLst>
                <a:rect l="T15" t="T16" r="T17" b="T18"/>
                <a:pathLst>
                  <a:path w="15" h="20">
                    <a:moveTo>
                      <a:pt x="13" y="20"/>
                    </a:moveTo>
                    <a:lnTo>
                      <a:pt x="0" y="0"/>
                    </a:lnTo>
                    <a:lnTo>
                      <a:pt x="4" y="0"/>
                    </a:lnTo>
                    <a:lnTo>
                      <a:pt x="15" y="17"/>
                    </a:lnTo>
                    <a:lnTo>
                      <a:pt x="13" y="20"/>
                    </a:lnTo>
                    <a:close/>
                  </a:path>
                </a:pathLst>
              </a:custGeom>
              <a:noFill/>
              <a:ln w="9525">
                <a:noFill/>
                <a:round/>
                <a:headEnd/>
                <a:tailEnd/>
              </a:ln>
            </p:spPr>
            <p:txBody>
              <a:bodyPr>
                <a:prstTxWarp prst="textNoShape">
                  <a:avLst/>
                </a:prstTxWarp>
              </a:bodyPr>
              <a:lstStyle/>
              <a:p>
                <a:endParaRPr lang="en-US"/>
              </a:p>
            </p:txBody>
          </p:sp>
          <p:sp>
            <p:nvSpPr>
              <p:cNvPr id="41811" name="Freeform 2388"/>
              <p:cNvSpPr>
                <a:spLocks/>
              </p:cNvSpPr>
              <p:nvPr/>
            </p:nvSpPr>
            <p:spPr bwMode="auto">
              <a:xfrm>
                <a:off x="4952" y="2774"/>
                <a:ext cx="105" cy="68"/>
              </a:xfrm>
              <a:custGeom>
                <a:avLst/>
                <a:gdLst>
                  <a:gd name="T0" fmla="*/ 11 w 521"/>
                  <a:gd name="T1" fmla="*/ 342 h 342"/>
                  <a:gd name="T2" fmla="*/ 0 w 521"/>
                  <a:gd name="T3" fmla="*/ 325 h 342"/>
                  <a:gd name="T4" fmla="*/ 507 w 521"/>
                  <a:gd name="T5" fmla="*/ 0 h 342"/>
                  <a:gd name="T6" fmla="*/ 521 w 521"/>
                  <a:gd name="T7" fmla="*/ 14 h 342"/>
                  <a:gd name="T8" fmla="*/ 518 w 521"/>
                  <a:gd name="T9" fmla="*/ 17 h 342"/>
                  <a:gd name="T10" fmla="*/ 11 w 521"/>
                  <a:gd name="T11" fmla="*/ 342 h 342"/>
                  <a:gd name="T12" fmla="*/ 0 60000 65536"/>
                  <a:gd name="T13" fmla="*/ 0 60000 65536"/>
                  <a:gd name="T14" fmla="*/ 0 60000 65536"/>
                  <a:gd name="T15" fmla="*/ 0 60000 65536"/>
                  <a:gd name="T16" fmla="*/ 0 60000 65536"/>
                  <a:gd name="T17" fmla="*/ 0 60000 65536"/>
                  <a:gd name="T18" fmla="*/ 0 w 521"/>
                  <a:gd name="T19" fmla="*/ 0 h 342"/>
                  <a:gd name="T20" fmla="*/ 521 w 521"/>
                  <a:gd name="T21" fmla="*/ 342 h 342"/>
                </a:gdLst>
                <a:ahLst/>
                <a:cxnLst>
                  <a:cxn ang="T12">
                    <a:pos x="T0" y="T1"/>
                  </a:cxn>
                  <a:cxn ang="T13">
                    <a:pos x="T2" y="T3"/>
                  </a:cxn>
                  <a:cxn ang="T14">
                    <a:pos x="T4" y="T5"/>
                  </a:cxn>
                  <a:cxn ang="T15">
                    <a:pos x="T6" y="T7"/>
                  </a:cxn>
                  <a:cxn ang="T16">
                    <a:pos x="T8" y="T9"/>
                  </a:cxn>
                  <a:cxn ang="T17">
                    <a:pos x="T10" y="T11"/>
                  </a:cxn>
                </a:cxnLst>
                <a:rect l="T18" t="T19" r="T20" b="T21"/>
                <a:pathLst>
                  <a:path w="521" h="342">
                    <a:moveTo>
                      <a:pt x="11" y="342"/>
                    </a:moveTo>
                    <a:lnTo>
                      <a:pt x="0" y="325"/>
                    </a:lnTo>
                    <a:lnTo>
                      <a:pt x="507" y="0"/>
                    </a:lnTo>
                    <a:lnTo>
                      <a:pt x="521" y="14"/>
                    </a:lnTo>
                    <a:lnTo>
                      <a:pt x="518" y="17"/>
                    </a:lnTo>
                    <a:lnTo>
                      <a:pt x="11" y="342"/>
                    </a:lnTo>
                    <a:close/>
                  </a:path>
                </a:pathLst>
              </a:custGeom>
              <a:noFill/>
              <a:ln w="9525">
                <a:noFill/>
                <a:round/>
                <a:headEnd/>
                <a:tailEnd/>
              </a:ln>
            </p:spPr>
            <p:txBody>
              <a:bodyPr>
                <a:prstTxWarp prst="textNoShape">
                  <a:avLst/>
                </a:prstTxWarp>
              </a:bodyPr>
              <a:lstStyle/>
              <a:p>
                <a:endParaRPr lang="en-US"/>
              </a:p>
            </p:txBody>
          </p:sp>
          <p:sp>
            <p:nvSpPr>
              <p:cNvPr id="41812" name="Freeform 2389"/>
              <p:cNvSpPr>
                <a:spLocks/>
              </p:cNvSpPr>
              <p:nvPr/>
            </p:nvSpPr>
            <p:spPr bwMode="auto">
              <a:xfrm>
                <a:off x="5054" y="2687"/>
                <a:ext cx="68" cy="89"/>
              </a:xfrm>
              <a:custGeom>
                <a:avLst/>
                <a:gdLst>
                  <a:gd name="T0" fmla="*/ 14 w 340"/>
                  <a:gd name="T1" fmla="*/ 446 h 446"/>
                  <a:gd name="T2" fmla="*/ 0 w 340"/>
                  <a:gd name="T3" fmla="*/ 432 h 446"/>
                  <a:gd name="T4" fmla="*/ 325 w 340"/>
                  <a:gd name="T5" fmla="*/ 3 h 446"/>
                  <a:gd name="T6" fmla="*/ 334 w 340"/>
                  <a:gd name="T7" fmla="*/ 0 h 446"/>
                  <a:gd name="T8" fmla="*/ 340 w 340"/>
                  <a:gd name="T9" fmla="*/ 18 h 446"/>
                  <a:gd name="T10" fmla="*/ 14 w 340"/>
                  <a:gd name="T11" fmla="*/ 446 h 446"/>
                  <a:gd name="T12" fmla="*/ 0 60000 65536"/>
                  <a:gd name="T13" fmla="*/ 0 60000 65536"/>
                  <a:gd name="T14" fmla="*/ 0 60000 65536"/>
                  <a:gd name="T15" fmla="*/ 0 60000 65536"/>
                  <a:gd name="T16" fmla="*/ 0 60000 65536"/>
                  <a:gd name="T17" fmla="*/ 0 60000 65536"/>
                  <a:gd name="T18" fmla="*/ 0 w 340"/>
                  <a:gd name="T19" fmla="*/ 0 h 446"/>
                  <a:gd name="T20" fmla="*/ 340 w 340"/>
                  <a:gd name="T21" fmla="*/ 446 h 446"/>
                </a:gdLst>
                <a:ahLst/>
                <a:cxnLst>
                  <a:cxn ang="T12">
                    <a:pos x="T0" y="T1"/>
                  </a:cxn>
                  <a:cxn ang="T13">
                    <a:pos x="T2" y="T3"/>
                  </a:cxn>
                  <a:cxn ang="T14">
                    <a:pos x="T4" y="T5"/>
                  </a:cxn>
                  <a:cxn ang="T15">
                    <a:pos x="T6" y="T7"/>
                  </a:cxn>
                  <a:cxn ang="T16">
                    <a:pos x="T8" y="T9"/>
                  </a:cxn>
                  <a:cxn ang="T17">
                    <a:pos x="T10" y="T11"/>
                  </a:cxn>
                </a:cxnLst>
                <a:rect l="T18" t="T19" r="T20" b="T21"/>
                <a:pathLst>
                  <a:path w="340" h="446">
                    <a:moveTo>
                      <a:pt x="14" y="446"/>
                    </a:moveTo>
                    <a:lnTo>
                      <a:pt x="0" y="432"/>
                    </a:lnTo>
                    <a:lnTo>
                      <a:pt x="325" y="3"/>
                    </a:lnTo>
                    <a:lnTo>
                      <a:pt x="334" y="0"/>
                    </a:lnTo>
                    <a:lnTo>
                      <a:pt x="340" y="18"/>
                    </a:lnTo>
                    <a:lnTo>
                      <a:pt x="14" y="446"/>
                    </a:lnTo>
                    <a:close/>
                  </a:path>
                </a:pathLst>
              </a:custGeom>
              <a:noFill/>
              <a:ln w="9525">
                <a:noFill/>
                <a:round/>
                <a:headEnd/>
                <a:tailEnd/>
              </a:ln>
            </p:spPr>
            <p:txBody>
              <a:bodyPr>
                <a:prstTxWarp prst="textNoShape">
                  <a:avLst/>
                </a:prstTxWarp>
              </a:bodyPr>
              <a:lstStyle/>
              <a:p>
                <a:endParaRPr lang="en-US"/>
              </a:p>
            </p:txBody>
          </p:sp>
          <p:sp>
            <p:nvSpPr>
              <p:cNvPr id="41813" name="Freeform 2390"/>
              <p:cNvSpPr>
                <a:spLocks/>
              </p:cNvSpPr>
              <p:nvPr/>
            </p:nvSpPr>
            <p:spPr bwMode="auto">
              <a:xfrm>
                <a:off x="5121" y="2672"/>
                <a:ext cx="147" cy="19"/>
              </a:xfrm>
              <a:custGeom>
                <a:avLst/>
                <a:gdLst>
                  <a:gd name="T0" fmla="*/ 6 w 737"/>
                  <a:gd name="T1" fmla="*/ 93 h 93"/>
                  <a:gd name="T2" fmla="*/ 0 w 737"/>
                  <a:gd name="T3" fmla="*/ 75 h 93"/>
                  <a:gd name="T4" fmla="*/ 726 w 737"/>
                  <a:gd name="T5" fmla="*/ 0 h 93"/>
                  <a:gd name="T6" fmla="*/ 737 w 737"/>
                  <a:gd name="T7" fmla="*/ 15 h 93"/>
                  <a:gd name="T8" fmla="*/ 732 w 737"/>
                  <a:gd name="T9" fmla="*/ 18 h 93"/>
                  <a:gd name="T10" fmla="*/ 6 w 737"/>
                  <a:gd name="T11" fmla="*/ 93 h 93"/>
                  <a:gd name="T12" fmla="*/ 0 60000 65536"/>
                  <a:gd name="T13" fmla="*/ 0 60000 65536"/>
                  <a:gd name="T14" fmla="*/ 0 60000 65536"/>
                  <a:gd name="T15" fmla="*/ 0 60000 65536"/>
                  <a:gd name="T16" fmla="*/ 0 60000 65536"/>
                  <a:gd name="T17" fmla="*/ 0 60000 65536"/>
                  <a:gd name="T18" fmla="*/ 0 w 737"/>
                  <a:gd name="T19" fmla="*/ 0 h 93"/>
                  <a:gd name="T20" fmla="*/ 737 w 737"/>
                  <a:gd name="T21" fmla="*/ 93 h 93"/>
                </a:gdLst>
                <a:ahLst/>
                <a:cxnLst>
                  <a:cxn ang="T12">
                    <a:pos x="T0" y="T1"/>
                  </a:cxn>
                  <a:cxn ang="T13">
                    <a:pos x="T2" y="T3"/>
                  </a:cxn>
                  <a:cxn ang="T14">
                    <a:pos x="T4" y="T5"/>
                  </a:cxn>
                  <a:cxn ang="T15">
                    <a:pos x="T6" y="T7"/>
                  </a:cxn>
                  <a:cxn ang="T16">
                    <a:pos x="T8" y="T9"/>
                  </a:cxn>
                  <a:cxn ang="T17">
                    <a:pos x="T10" y="T11"/>
                  </a:cxn>
                </a:cxnLst>
                <a:rect l="T18" t="T19" r="T20" b="T21"/>
                <a:pathLst>
                  <a:path w="737" h="93">
                    <a:moveTo>
                      <a:pt x="6" y="93"/>
                    </a:moveTo>
                    <a:lnTo>
                      <a:pt x="0" y="75"/>
                    </a:lnTo>
                    <a:lnTo>
                      <a:pt x="726" y="0"/>
                    </a:lnTo>
                    <a:lnTo>
                      <a:pt x="737" y="15"/>
                    </a:lnTo>
                    <a:lnTo>
                      <a:pt x="732" y="18"/>
                    </a:lnTo>
                    <a:lnTo>
                      <a:pt x="6" y="93"/>
                    </a:lnTo>
                    <a:close/>
                  </a:path>
                </a:pathLst>
              </a:custGeom>
              <a:noFill/>
              <a:ln w="9525">
                <a:noFill/>
                <a:round/>
                <a:headEnd/>
                <a:tailEnd/>
              </a:ln>
            </p:spPr>
            <p:txBody>
              <a:bodyPr>
                <a:prstTxWarp prst="textNoShape">
                  <a:avLst/>
                </a:prstTxWarp>
              </a:bodyPr>
              <a:lstStyle/>
              <a:p>
                <a:endParaRPr lang="en-US"/>
              </a:p>
            </p:txBody>
          </p:sp>
          <p:sp>
            <p:nvSpPr>
              <p:cNvPr id="41814" name="Freeform 2391"/>
              <p:cNvSpPr>
                <a:spLocks/>
              </p:cNvSpPr>
              <p:nvPr/>
            </p:nvSpPr>
            <p:spPr bwMode="auto">
              <a:xfrm>
                <a:off x="5266" y="2617"/>
                <a:ext cx="58" cy="58"/>
              </a:xfrm>
              <a:custGeom>
                <a:avLst/>
                <a:gdLst>
                  <a:gd name="T0" fmla="*/ 11 w 291"/>
                  <a:gd name="T1" fmla="*/ 292 h 292"/>
                  <a:gd name="T2" fmla="*/ 0 w 291"/>
                  <a:gd name="T3" fmla="*/ 277 h 292"/>
                  <a:gd name="T4" fmla="*/ 262 w 291"/>
                  <a:gd name="T5" fmla="*/ 18 h 292"/>
                  <a:gd name="T6" fmla="*/ 286 w 291"/>
                  <a:gd name="T7" fmla="*/ 0 h 292"/>
                  <a:gd name="T8" fmla="*/ 291 w 291"/>
                  <a:gd name="T9" fmla="*/ 15 h 292"/>
                  <a:gd name="T10" fmla="*/ 11 w 291"/>
                  <a:gd name="T11" fmla="*/ 292 h 292"/>
                  <a:gd name="T12" fmla="*/ 0 60000 65536"/>
                  <a:gd name="T13" fmla="*/ 0 60000 65536"/>
                  <a:gd name="T14" fmla="*/ 0 60000 65536"/>
                  <a:gd name="T15" fmla="*/ 0 60000 65536"/>
                  <a:gd name="T16" fmla="*/ 0 60000 65536"/>
                  <a:gd name="T17" fmla="*/ 0 60000 65536"/>
                  <a:gd name="T18" fmla="*/ 0 w 291"/>
                  <a:gd name="T19" fmla="*/ 0 h 292"/>
                  <a:gd name="T20" fmla="*/ 291 w 291"/>
                  <a:gd name="T21" fmla="*/ 292 h 292"/>
                </a:gdLst>
                <a:ahLst/>
                <a:cxnLst>
                  <a:cxn ang="T12">
                    <a:pos x="T0" y="T1"/>
                  </a:cxn>
                  <a:cxn ang="T13">
                    <a:pos x="T2" y="T3"/>
                  </a:cxn>
                  <a:cxn ang="T14">
                    <a:pos x="T4" y="T5"/>
                  </a:cxn>
                  <a:cxn ang="T15">
                    <a:pos x="T6" y="T7"/>
                  </a:cxn>
                  <a:cxn ang="T16">
                    <a:pos x="T8" y="T9"/>
                  </a:cxn>
                  <a:cxn ang="T17">
                    <a:pos x="T10" y="T11"/>
                  </a:cxn>
                </a:cxnLst>
                <a:rect l="T18" t="T19" r="T20" b="T21"/>
                <a:pathLst>
                  <a:path w="291" h="292">
                    <a:moveTo>
                      <a:pt x="11" y="292"/>
                    </a:moveTo>
                    <a:lnTo>
                      <a:pt x="0" y="277"/>
                    </a:lnTo>
                    <a:lnTo>
                      <a:pt x="262" y="18"/>
                    </a:lnTo>
                    <a:lnTo>
                      <a:pt x="286" y="0"/>
                    </a:lnTo>
                    <a:lnTo>
                      <a:pt x="291" y="15"/>
                    </a:lnTo>
                    <a:lnTo>
                      <a:pt x="11" y="292"/>
                    </a:lnTo>
                    <a:close/>
                  </a:path>
                </a:pathLst>
              </a:custGeom>
              <a:noFill/>
              <a:ln w="9525">
                <a:noFill/>
                <a:round/>
                <a:headEnd/>
                <a:tailEnd/>
              </a:ln>
            </p:spPr>
            <p:txBody>
              <a:bodyPr>
                <a:prstTxWarp prst="textNoShape">
                  <a:avLst/>
                </a:prstTxWarp>
              </a:bodyPr>
              <a:lstStyle/>
              <a:p>
                <a:endParaRPr lang="en-US"/>
              </a:p>
            </p:txBody>
          </p:sp>
          <p:sp>
            <p:nvSpPr>
              <p:cNvPr id="41815" name="Freeform 2392"/>
              <p:cNvSpPr>
                <a:spLocks/>
              </p:cNvSpPr>
              <p:nvPr/>
            </p:nvSpPr>
            <p:spPr bwMode="auto">
              <a:xfrm>
                <a:off x="5190" y="2601"/>
                <a:ext cx="133" cy="19"/>
              </a:xfrm>
              <a:custGeom>
                <a:avLst/>
                <a:gdLst>
                  <a:gd name="T0" fmla="*/ 666 w 666"/>
                  <a:gd name="T1" fmla="*/ 77 h 95"/>
                  <a:gd name="T2" fmla="*/ 642 w 666"/>
                  <a:gd name="T3" fmla="*/ 95 h 95"/>
                  <a:gd name="T4" fmla="*/ 8 w 666"/>
                  <a:gd name="T5" fmla="*/ 17 h 95"/>
                  <a:gd name="T6" fmla="*/ 0 w 666"/>
                  <a:gd name="T7" fmla="*/ 2 h 95"/>
                  <a:gd name="T8" fmla="*/ 23 w 666"/>
                  <a:gd name="T9" fmla="*/ 0 h 95"/>
                  <a:gd name="T10" fmla="*/ 666 w 666"/>
                  <a:gd name="T11" fmla="*/ 77 h 95"/>
                  <a:gd name="T12" fmla="*/ 0 60000 65536"/>
                  <a:gd name="T13" fmla="*/ 0 60000 65536"/>
                  <a:gd name="T14" fmla="*/ 0 60000 65536"/>
                  <a:gd name="T15" fmla="*/ 0 60000 65536"/>
                  <a:gd name="T16" fmla="*/ 0 60000 65536"/>
                  <a:gd name="T17" fmla="*/ 0 60000 65536"/>
                  <a:gd name="T18" fmla="*/ 0 w 666"/>
                  <a:gd name="T19" fmla="*/ 0 h 95"/>
                  <a:gd name="T20" fmla="*/ 666 w 666"/>
                  <a:gd name="T21" fmla="*/ 95 h 95"/>
                </a:gdLst>
                <a:ahLst/>
                <a:cxnLst>
                  <a:cxn ang="T12">
                    <a:pos x="T0" y="T1"/>
                  </a:cxn>
                  <a:cxn ang="T13">
                    <a:pos x="T2" y="T3"/>
                  </a:cxn>
                  <a:cxn ang="T14">
                    <a:pos x="T4" y="T5"/>
                  </a:cxn>
                  <a:cxn ang="T15">
                    <a:pos x="T6" y="T7"/>
                  </a:cxn>
                  <a:cxn ang="T16">
                    <a:pos x="T8" y="T9"/>
                  </a:cxn>
                  <a:cxn ang="T17">
                    <a:pos x="T10" y="T11"/>
                  </a:cxn>
                </a:cxnLst>
                <a:rect l="T18" t="T19" r="T20" b="T21"/>
                <a:pathLst>
                  <a:path w="666" h="95">
                    <a:moveTo>
                      <a:pt x="666" y="77"/>
                    </a:moveTo>
                    <a:lnTo>
                      <a:pt x="642" y="95"/>
                    </a:lnTo>
                    <a:lnTo>
                      <a:pt x="8" y="17"/>
                    </a:lnTo>
                    <a:lnTo>
                      <a:pt x="0" y="2"/>
                    </a:lnTo>
                    <a:lnTo>
                      <a:pt x="23" y="0"/>
                    </a:lnTo>
                    <a:lnTo>
                      <a:pt x="666" y="77"/>
                    </a:lnTo>
                    <a:close/>
                  </a:path>
                </a:pathLst>
              </a:custGeom>
              <a:noFill/>
              <a:ln w="9525">
                <a:noFill/>
                <a:round/>
                <a:headEnd/>
                <a:tailEnd/>
              </a:ln>
            </p:spPr>
            <p:txBody>
              <a:bodyPr>
                <a:prstTxWarp prst="textNoShape">
                  <a:avLst/>
                </a:prstTxWarp>
              </a:bodyPr>
              <a:lstStyle/>
              <a:p>
                <a:endParaRPr lang="en-US"/>
              </a:p>
            </p:txBody>
          </p:sp>
          <p:sp>
            <p:nvSpPr>
              <p:cNvPr id="41816" name="Freeform 2393"/>
              <p:cNvSpPr>
                <a:spLocks/>
              </p:cNvSpPr>
              <p:nvPr/>
            </p:nvSpPr>
            <p:spPr bwMode="auto">
              <a:xfrm>
                <a:off x="5190" y="2516"/>
                <a:ext cx="49" cy="86"/>
              </a:xfrm>
              <a:custGeom>
                <a:avLst/>
                <a:gdLst>
                  <a:gd name="T0" fmla="*/ 23 w 245"/>
                  <a:gd name="T1" fmla="*/ 428 h 430"/>
                  <a:gd name="T2" fmla="*/ 0 w 245"/>
                  <a:gd name="T3" fmla="*/ 430 h 430"/>
                  <a:gd name="T4" fmla="*/ 227 w 245"/>
                  <a:gd name="T5" fmla="*/ 2 h 430"/>
                  <a:gd name="T6" fmla="*/ 230 w 245"/>
                  <a:gd name="T7" fmla="*/ 0 h 430"/>
                  <a:gd name="T8" fmla="*/ 245 w 245"/>
                  <a:gd name="T9" fmla="*/ 17 h 430"/>
                  <a:gd name="T10" fmla="*/ 23 w 245"/>
                  <a:gd name="T11" fmla="*/ 428 h 430"/>
                  <a:gd name="T12" fmla="*/ 0 60000 65536"/>
                  <a:gd name="T13" fmla="*/ 0 60000 65536"/>
                  <a:gd name="T14" fmla="*/ 0 60000 65536"/>
                  <a:gd name="T15" fmla="*/ 0 60000 65536"/>
                  <a:gd name="T16" fmla="*/ 0 60000 65536"/>
                  <a:gd name="T17" fmla="*/ 0 60000 65536"/>
                  <a:gd name="T18" fmla="*/ 0 w 245"/>
                  <a:gd name="T19" fmla="*/ 0 h 430"/>
                  <a:gd name="T20" fmla="*/ 245 w 245"/>
                  <a:gd name="T21" fmla="*/ 430 h 430"/>
                </a:gdLst>
                <a:ahLst/>
                <a:cxnLst>
                  <a:cxn ang="T12">
                    <a:pos x="T0" y="T1"/>
                  </a:cxn>
                  <a:cxn ang="T13">
                    <a:pos x="T2" y="T3"/>
                  </a:cxn>
                  <a:cxn ang="T14">
                    <a:pos x="T4" y="T5"/>
                  </a:cxn>
                  <a:cxn ang="T15">
                    <a:pos x="T6" y="T7"/>
                  </a:cxn>
                  <a:cxn ang="T16">
                    <a:pos x="T8" y="T9"/>
                  </a:cxn>
                  <a:cxn ang="T17">
                    <a:pos x="T10" y="T11"/>
                  </a:cxn>
                </a:cxnLst>
                <a:rect l="T18" t="T19" r="T20" b="T21"/>
                <a:pathLst>
                  <a:path w="245" h="430">
                    <a:moveTo>
                      <a:pt x="23" y="428"/>
                    </a:moveTo>
                    <a:lnTo>
                      <a:pt x="0" y="430"/>
                    </a:lnTo>
                    <a:lnTo>
                      <a:pt x="227" y="2"/>
                    </a:lnTo>
                    <a:lnTo>
                      <a:pt x="230" y="0"/>
                    </a:lnTo>
                    <a:lnTo>
                      <a:pt x="245" y="17"/>
                    </a:lnTo>
                    <a:lnTo>
                      <a:pt x="23" y="428"/>
                    </a:lnTo>
                    <a:close/>
                  </a:path>
                </a:pathLst>
              </a:custGeom>
              <a:noFill/>
              <a:ln w="9525">
                <a:noFill/>
                <a:round/>
                <a:headEnd/>
                <a:tailEnd/>
              </a:ln>
            </p:spPr>
            <p:txBody>
              <a:bodyPr>
                <a:prstTxWarp prst="textNoShape">
                  <a:avLst/>
                </a:prstTxWarp>
              </a:bodyPr>
              <a:lstStyle/>
              <a:p>
                <a:endParaRPr lang="en-US"/>
              </a:p>
            </p:txBody>
          </p:sp>
          <p:sp>
            <p:nvSpPr>
              <p:cNvPr id="41817" name="Freeform 2394"/>
              <p:cNvSpPr>
                <a:spLocks/>
              </p:cNvSpPr>
              <p:nvPr/>
            </p:nvSpPr>
            <p:spPr bwMode="auto">
              <a:xfrm>
                <a:off x="5236" y="2475"/>
                <a:ext cx="83" cy="44"/>
              </a:xfrm>
              <a:custGeom>
                <a:avLst/>
                <a:gdLst>
                  <a:gd name="T0" fmla="*/ 15 w 415"/>
                  <a:gd name="T1" fmla="*/ 219 h 219"/>
                  <a:gd name="T2" fmla="*/ 0 w 415"/>
                  <a:gd name="T3" fmla="*/ 202 h 219"/>
                  <a:gd name="T4" fmla="*/ 374 w 415"/>
                  <a:gd name="T5" fmla="*/ 13 h 219"/>
                  <a:gd name="T6" fmla="*/ 410 w 415"/>
                  <a:gd name="T7" fmla="*/ 0 h 219"/>
                  <a:gd name="T8" fmla="*/ 415 w 415"/>
                  <a:gd name="T9" fmla="*/ 17 h 219"/>
                  <a:gd name="T10" fmla="*/ 15 w 415"/>
                  <a:gd name="T11" fmla="*/ 219 h 219"/>
                  <a:gd name="T12" fmla="*/ 0 60000 65536"/>
                  <a:gd name="T13" fmla="*/ 0 60000 65536"/>
                  <a:gd name="T14" fmla="*/ 0 60000 65536"/>
                  <a:gd name="T15" fmla="*/ 0 60000 65536"/>
                  <a:gd name="T16" fmla="*/ 0 60000 65536"/>
                  <a:gd name="T17" fmla="*/ 0 60000 65536"/>
                  <a:gd name="T18" fmla="*/ 0 w 415"/>
                  <a:gd name="T19" fmla="*/ 0 h 219"/>
                  <a:gd name="T20" fmla="*/ 415 w 415"/>
                  <a:gd name="T21" fmla="*/ 219 h 219"/>
                </a:gdLst>
                <a:ahLst/>
                <a:cxnLst>
                  <a:cxn ang="T12">
                    <a:pos x="T0" y="T1"/>
                  </a:cxn>
                  <a:cxn ang="T13">
                    <a:pos x="T2" y="T3"/>
                  </a:cxn>
                  <a:cxn ang="T14">
                    <a:pos x="T4" y="T5"/>
                  </a:cxn>
                  <a:cxn ang="T15">
                    <a:pos x="T6" y="T7"/>
                  </a:cxn>
                  <a:cxn ang="T16">
                    <a:pos x="T8" y="T9"/>
                  </a:cxn>
                  <a:cxn ang="T17">
                    <a:pos x="T10" y="T11"/>
                  </a:cxn>
                </a:cxnLst>
                <a:rect l="T18" t="T19" r="T20" b="T21"/>
                <a:pathLst>
                  <a:path w="415" h="219">
                    <a:moveTo>
                      <a:pt x="15" y="219"/>
                    </a:moveTo>
                    <a:lnTo>
                      <a:pt x="0" y="202"/>
                    </a:lnTo>
                    <a:lnTo>
                      <a:pt x="374" y="13"/>
                    </a:lnTo>
                    <a:lnTo>
                      <a:pt x="410" y="0"/>
                    </a:lnTo>
                    <a:lnTo>
                      <a:pt x="415" y="17"/>
                    </a:lnTo>
                    <a:lnTo>
                      <a:pt x="15" y="219"/>
                    </a:lnTo>
                    <a:close/>
                  </a:path>
                </a:pathLst>
              </a:custGeom>
              <a:noFill/>
              <a:ln w="9525">
                <a:noFill/>
                <a:round/>
                <a:headEnd/>
                <a:tailEnd/>
              </a:ln>
            </p:spPr>
            <p:txBody>
              <a:bodyPr>
                <a:prstTxWarp prst="textNoShape">
                  <a:avLst/>
                </a:prstTxWarp>
              </a:bodyPr>
              <a:lstStyle/>
              <a:p>
                <a:endParaRPr lang="en-US"/>
              </a:p>
            </p:txBody>
          </p:sp>
          <p:sp>
            <p:nvSpPr>
              <p:cNvPr id="41818" name="Freeform 2395"/>
              <p:cNvSpPr>
                <a:spLocks/>
              </p:cNvSpPr>
              <p:nvPr/>
            </p:nvSpPr>
            <p:spPr bwMode="auto">
              <a:xfrm>
                <a:off x="5220" y="2465"/>
                <a:ext cx="98" cy="13"/>
              </a:xfrm>
              <a:custGeom>
                <a:avLst/>
                <a:gdLst>
                  <a:gd name="T0" fmla="*/ 490 w 490"/>
                  <a:gd name="T1" fmla="*/ 52 h 65"/>
                  <a:gd name="T2" fmla="*/ 454 w 490"/>
                  <a:gd name="T3" fmla="*/ 65 h 65"/>
                  <a:gd name="T4" fmla="*/ 9 w 490"/>
                  <a:gd name="T5" fmla="*/ 17 h 65"/>
                  <a:gd name="T6" fmla="*/ 0 w 490"/>
                  <a:gd name="T7" fmla="*/ 14 h 65"/>
                  <a:gd name="T8" fmla="*/ 14 w 490"/>
                  <a:gd name="T9" fmla="*/ 0 h 65"/>
                  <a:gd name="T10" fmla="*/ 490 w 490"/>
                  <a:gd name="T11" fmla="*/ 52 h 65"/>
                  <a:gd name="T12" fmla="*/ 0 60000 65536"/>
                  <a:gd name="T13" fmla="*/ 0 60000 65536"/>
                  <a:gd name="T14" fmla="*/ 0 60000 65536"/>
                  <a:gd name="T15" fmla="*/ 0 60000 65536"/>
                  <a:gd name="T16" fmla="*/ 0 60000 65536"/>
                  <a:gd name="T17" fmla="*/ 0 60000 65536"/>
                  <a:gd name="T18" fmla="*/ 0 w 490"/>
                  <a:gd name="T19" fmla="*/ 0 h 65"/>
                  <a:gd name="T20" fmla="*/ 490 w 490"/>
                  <a:gd name="T21" fmla="*/ 65 h 65"/>
                </a:gdLst>
                <a:ahLst/>
                <a:cxnLst>
                  <a:cxn ang="T12">
                    <a:pos x="T0" y="T1"/>
                  </a:cxn>
                  <a:cxn ang="T13">
                    <a:pos x="T2" y="T3"/>
                  </a:cxn>
                  <a:cxn ang="T14">
                    <a:pos x="T4" y="T5"/>
                  </a:cxn>
                  <a:cxn ang="T15">
                    <a:pos x="T6" y="T7"/>
                  </a:cxn>
                  <a:cxn ang="T16">
                    <a:pos x="T8" y="T9"/>
                  </a:cxn>
                  <a:cxn ang="T17">
                    <a:pos x="T10" y="T11"/>
                  </a:cxn>
                </a:cxnLst>
                <a:rect l="T18" t="T19" r="T20" b="T21"/>
                <a:pathLst>
                  <a:path w="490" h="65">
                    <a:moveTo>
                      <a:pt x="490" y="52"/>
                    </a:moveTo>
                    <a:lnTo>
                      <a:pt x="454" y="65"/>
                    </a:lnTo>
                    <a:lnTo>
                      <a:pt x="9" y="17"/>
                    </a:lnTo>
                    <a:lnTo>
                      <a:pt x="0" y="14"/>
                    </a:lnTo>
                    <a:lnTo>
                      <a:pt x="14" y="0"/>
                    </a:lnTo>
                    <a:lnTo>
                      <a:pt x="490" y="52"/>
                    </a:lnTo>
                    <a:close/>
                  </a:path>
                </a:pathLst>
              </a:custGeom>
              <a:noFill/>
              <a:ln w="9525">
                <a:noFill/>
                <a:round/>
                <a:headEnd/>
                <a:tailEnd/>
              </a:ln>
            </p:spPr>
            <p:txBody>
              <a:bodyPr>
                <a:prstTxWarp prst="textNoShape">
                  <a:avLst/>
                </a:prstTxWarp>
              </a:bodyPr>
              <a:lstStyle/>
              <a:p>
                <a:endParaRPr lang="en-US"/>
              </a:p>
            </p:txBody>
          </p:sp>
          <p:sp>
            <p:nvSpPr>
              <p:cNvPr id="41819" name="Freeform 2396"/>
              <p:cNvSpPr>
                <a:spLocks/>
              </p:cNvSpPr>
              <p:nvPr/>
            </p:nvSpPr>
            <p:spPr bwMode="auto">
              <a:xfrm>
                <a:off x="5180" y="2394"/>
                <a:ext cx="43" cy="74"/>
              </a:xfrm>
              <a:custGeom>
                <a:avLst/>
                <a:gdLst>
                  <a:gd name="T0" fmla="*/ 213 w 213"/>
                  <a:gd name="T1" fmla="*/ 354 h 368"/>
                  <a:gd name="T2" fmla="*/ 199 w 213"/>
                  <a:gd name="T3" fmla="*/ 368 h 368"/>
                  <a:gd name="T4" fmla="*/ 3 w 213"/>
                  <a:gd name="T5" fmla="*/ 23 h 368"/>
                  <a:gd name="T6" fmla="*/ 0 w 213"/>
                  <a:gd name="T7" fmla="*/ 0 h 368"/>
                  <a:gd name="T8" fmla="*/ 14 w 213"/>
                  <a:gd name="T9" fmla="*/ 2 h 368"/>
                  <a:gd name="T10" fmla="*/ 213 w 213"/>
                  <a:gd name="T11" fmla="*/ 354 h 368"/>
                  <a:gd name="T12" fmla="*/ 0 60000 65536"/>
                  <a:gd name="T13" fmla="*/ 0 60000 65536"/>
                  <a:gd name="T14" fmla="*/ 0 60000 65536"/>
                  <a:gd name="T15" fmla="*/ 0 60000 65536"/>
                  <a:gd name="T16" fmla="*/ 0 60000 65536"/>
                  <a:gd name="T17" fmla="*/ 0 60000 65536"/>
                  <a:gd name="T18" fmla="*/ 0 w 213"/>
                  <a:gd name="T19" fmla="*/ 0 h 368"/>
                  <a:gd name="T20" fmla="*/ 213 w 213"/>
                  <a:gd name="T21" fmla="*/ 368 h 368"/>
                </a:gdLst>
                <a:ahLst/>
                <a:cxnLst>
                  <a:cxn ang="T12">
                    <a:pos x="T0" y="T1"/>
                  </a:cxn>
                  <a:cxn ang="T13">
                    <a:pos x="T2" y="T3"/>
                  </a:cxn>
                  <a:cxn ang="T14">
                    <a:pos x="T4" y="T5"/>
                  </a:cxn>
                  <a:cxn ang="T15">
                    <a:pos x="T6" y="T7"/>
                  </a:cxn>
                  <a:cxn ang="T16">
                    <a:pos x="T8" y="T9"/>
                  </a:cxn>
                  <a:cxn ang="T17">
                    <a:pos x="T10" y="T11"/>
                  </a:cxn>
                </a:cxnLst>
                <a:rect l="T18" t="T19" r="T20" b="T21"/>
                <a:pathLst>
                  <a:path w="213" h="368">
                    <a:moveTo>
                      <a:pt x="213" y="354"/>
                    </a:moveTo>
                    <a:lnTo>
                      <a:pt x="199" y="368"/>
                    </a:lnTo>
                    <a:lnTo>
                      <a:pt x="3" y="23"/>
                    </a:lnTo>
                    <a:lnTo>
                      <a:pt x="0" y="0"/>
                    </a:lnTo>
                    <a:lnTo>
                      <a:pt x="14" y="2"/>
                    </a:lnTo>
                    <a:lnTo>
                      <a:pt x="213" y="354"/>
                    </a:lnTo>
                    <a:close/>
                  </a:path>
                </a:pathLst>
              </a:custGeom>
              <a:noFill/>
              <a:ln w="9525">
                <a:noFill/>
                <a:round/>
                <a:headEnd/>
                <a:tailEnd/>
              </a:ln>
            </p:spPr>
            <p:txBody>
              <a:bodyPr>
                <a:prstTxWarp prst="textNoShape">
                  <a:avLst/>
                </a:prstTxWarp>
              </a:bodyPr>
              <a:lstStyle/>
              <a:p>
                <a:endParaRPr lang="en-US"/>
              </a:p>
            </p:txBody>
          </p:sp>
          <p:sp>
            <p:nvSpPr>
              <p:cNvPr id="41820" name="Freeform 2397"/>
              <p:cNvSpPr>
                <a:spLocks/>
              </p:cNvSpPr>
              <p:nvPr/>
            </p:nvSpPr>
            <p:spPr bwMode="auto">
              <a:xfrm>
                <a:off x="5134" y="2394"/>
                <a:ext cx="47" cy="33"/>
              </a:xfrm>
              <a:custGeom>
                <a:avLst/>
                <a:gdLst>
                  <a:gd name="T0" fmla="*/ 231 w 234"/>
                  <a:gd name="T1" fmla="*/ 0 h 163"/>
                  <a:gd name="T2" fmla="*/ 234 w 234"/>
                  <a:gd name="T3" fmla="*/ 23 h 163"/>
                  <a:gd name="T4" fmla="*/ 20 w 234"/>
                  <a:gd name="T5" fmla="*/ 163 h 163"/>
                  <a:gd name="T6" fmla="*/ 0 w 234"/>
                  <a:gd name="T7" fmla="*/ 163 h 163"/>
                  <a:gd name="T8" fmla="*/ 3 w 234"/>
                  <a:gd name="T9" fmla="*/ 152 h 163"/>
                  <a:gd name="T10" fmla="*/ 231 w 234"/>
                  <a:gd name="T11" fmla="*/ 0 h 163"/>
                  <a:gd name="T12" fmla="*/ 0 60000 65536"/>
                  <a:gd name="T13" fmla="*/ 0 60000 65536"/>
                  <a:gd name="T14" fmla="*/ 0 60000 65536"/>
                  <a:gd name="T15" fmla="*/ 0 60000 65536"/>
                  <a:gd name="T16" fmla="*/ 0 60000 65536"/>
                  <a:gd name="T17" fmla="*/ 0 60000 65536"/>
                  <a:gd name="T18" fmla="*/ 0 w 234"/>
                  <a:gd name="T19" fmla="*/ 0 h 163"/>
                  <a:gd name="T20" fmla="*/ 234 w 234"/>
                  <a:gd name="T21" fmla="*/ 163 h 163"/>
                </a:gdLst>
                <a:ahLst/>
                <a:cxnLst>
                  <a:cxn ang="T12">
                    <a:pos x="T0" y="T1"/>
                  </a:cxn>
                  <a:cxn ang="T13">
                    <a:pos x="T2" y="T3"/>
                  </a:cxn>
                  <a:cxn ang="T14">
                    <a:pos x="T4" y="T5"/>
                  </a:cxn>
                  <a:cxn ang="T15">
                    <a:pos x="T6" y="T7"/>
                  </a:cxn>
                  <a:cxn ang="T16">
                    <a:pos x="T8" y="T9"/>
                  </a:cxn>
                  <a:cxn ang="T17">
                    <a:pos x="T10" y="T11"/>
                  </a:cxn>
                </a:cxnLst>
                <a:rect l="T18" t="T19" r="T20" b="T21"/>
                <a:pathLst>
                  <a:path w="234" h="163">
                    <a:moveTo>
                      <a:pt x="231" y="0"/>
                    </a:moveTo>
                    <a:lnTo>
                      <a:pt x="234" y="23"/>
                    </a:lnTo>
                    <a:lnTo>
                      <a:pt x="20" y="163"/>
                    </a:lnTo>
                    <a:lnTo>
                      <a:pt x="0" y="163"/>
                    </a:lnTo>
                    <a:lnTo>
                      <a:pt x="3" y="152"/>
                    </a:lnTo>
                    <a:lnTo>
                      <a:pt x="231" y="0"/>
                    </a:lnTo>
                    <a:close/>
                  </a:path>
                </a:pathLst>
              </a:custGeom>
              <a:noFill/>
              <a:ln w="9525">
                <a:noFill/>
                <a:round/>
                <a:headEnd/>
                <a:tailEnd/>
              </a:ln>
            </p:spPr>
            <p:txBody>
              <a:bodyPr>
                <a:prstTxWarp prst="textNoShape">
                  <a:avLst/>
                </a:prstTxWarp>
              </a:bodyPr>
              <a:lstStyle/>
              <a:p>
                <a:endParaRPr lang="en-US"/>
              </a:p>
            </p:txBody>
          </p:sp>
          <p:sp>
            <p:nvSpPr>
              <p:cNvPr id="41821" name="Freeform 2398"/>
              <p:cNvSpPr>
                <a:spLocks/>
              </p:cNvSpPr>
              <p:nvPr/>
            </p:nvSpPr>
            <p:spPr bwMode="auto">
              <a:xfrm>
                <a:off x="5134" y="2427"/>
                <a:ext cx="39" cy="102"/>
              </a:xfrm>
              <a:custGeom>
                <a:avLst/>
                <a:gdLst>
                  <a:gd name="T0" fmla="*/ 0 w 196"/>
                  <a:gd name="T1" fmla="*/ 0 h 510"/>
                  <a:gd name="T2" fmla="*/ 20 w 196"/>
                  <a:gd name="T3" fmla="*/ 0 h 510"/>
                  <a:gd name="T4" fmla="*/ 196 w 196"/>
                  <a:gd name="T5" fmla="*/ 501 h 510"/>
                  <a:gd name="T6" fmla="*/ 194 w 196"/>
                  <a:gd name="T7" fmla="*/ 510 h 510"/>
                  <a:gd name="T8" fmla="*/ 176 w 196"/>
                  <a:gd name="T9" fmla="*/ 501 h 510"/>
                  <a:gd name="T10" fmla="*/ 0 w 196"/>
                  <a:gd name="T11" fmla="*/ 0 h 510"/>
                  <a:gd name="T12" fmla="*/ 0 60000 65536"/>
                  <a:gd name="T13" fmla="*/ 0 60000 65536"/>
                  <a:gd name="T14" fmla="*/ 0 60000 65536"/>
                  <a:gd name="T15" fmla="*/ 0 60000 65536"/>
                  <a:gd name="T16" fmla="*/ 0 60000 65536"/>
                  <a:gd name="T17" fmla="*/ 0 60000 65536"/>
                  <a:gd name="T18" fmla="*/ 0 w 196"/>
                  <a:gd name="T19" fmla="*/ 0 h 510"/>
                  <a:gd name="T20" fmla="*/ 196 w 196"/>
                  <a:gd name="T21" fmla="*/ 510 h 510"/>
                </a:gdLst>
                <a:ahLst/>
                <a:cxnLst>
                  <a:cxn ang="T12">
                    <a:pos x="T0" y="T1"/>
                  </a:cxn>
                  <a:cxn ang="T13">
                    <a:pos x="T2" y="T3"/>
                  </a:cxn>
                  <a:cxn ang="T14">
                    <a:pos x="T4" y="T5"/>
                  </a:cxn>
                  <a:cxn ang="T15">
                    <a:pos x="T6" y="T7"/>
                  </a:cxn>
                  <a:cxn ang="T16">
                    <a:pos x="T8" y="T9"/>
                  </a:cxn>
                  <a:cxn ang="T17">
                    <a:pos x="T10" y="T11"/>
                  </a:cxn>
                </a:cxnLst>
                <a:rect l="T18" t="T19" r="T20" b="T21"/>
                <a:pathLst>
                  <a:path w="196" h="510">
                    <a:moveTo>
                      <a:pt x="0" y="0"/>
                    </a:moveTo>
                    <a:lnTo>
                      <a:pt x="20" y="0"/>
                    </a:lnTo>
                    <a:lnTo>
                      <a:pt x="196" y="501"/>
                    </a:lnTo>
                    <a:lnTo>
                      <a:pt x="194" y="510"/>
                    </a:lnTo>
                    <a:lnTo>
                      <a:pt x="176" y="501"/>
                    </a:lnTo>
                    <a:lnTo>
                      <a:pt x="0" y="0"/>
                    </a:lnTo>
                    <a:close/>
                  </a:path>
                </a:pathLst>
              </a:custGeom>
              <a:noFill/>
              <a:ln w="9525">
                <a:noFill/>
                <a:round/>
                <a:headEnd/>
                <a:tailEnd/>
              </a:ln>
            </p:spPr>
            <p:txBody>
              <a:bodyPr>
                <a:prstTxWarp prst="textNoShape">
                  <a:avLst/>
                </a:prstTxWarp>
              </a:bodyPr>
              <a:lstStyle/>
              <a:p>
                <a:endParaRPr lang="en-US"/>
              </a:p>
            </p:txBody>
          </p:sp>
          <p:sp>
            <p:nvSpPr>
              <p:cNvPr id="41822" name="Freeform 2399"/>
              <p:cNvSpPr>
                <a:spLocks/>
              </p:cNvSpPr>
              <p:nvPr/>
            </p:nvSpPr>
            <p:spPr bwMode="auto">
              <a:xfrm>
                <a:off x="5124" y="2527"/>
                <a:ext cx="49" cy="47"/>
              </a:xfrm>
              <a:custGeom>
                <a:avLst/>
                <a:gdLst>
                  <a:gd name="T0" fmla="*/ 225 w 243"/>
                  <a:gd name="T1" fmla="*/ 0 h 237"/>
                  <a:gd name="T2" fmla="*/ 243 w 243"/>
                  <a:gd name="T3" fmla="*/ 9 h 237"/>
                  <a:gd name="T4" fmla="*/ 15 w 243"/>
                  <a:gd name="T5" fmla="*/ 237 h 237"/>
                  <a:gd name="T6" fmla="*/ 0 w 243"/>
                  <a:gd name="T7" fmla="*/ 234 h 237"/>
                  <a:gd name="T8" fmla="*/ 11 w 243"/>
                  <a:gd name="T9" fmla="*/ 213 h 237"/>
                  <a:gd name="T10" fmla="*/ 225 w 243"/>
                  <a:gd name="T11" fmla="*/ 0 h 237"/>
                  <a:gd name="T12" fmla="*/ 0 60000 65536"/>
                  <a:gd name="T13" fmla="*/ 0 60000 65536"/>
                  <a:gd name="T14" fmla="*/ 0 60000 65536"/>
                  <a:gd name="T15" fmla="*/ 0 60000 65536"/>
                  <a:gd name="T16" fmla="*/ 0 60000 65536"/>
                  <a:gd name="T17" fmla="*/ 0 60000 65536"/>
                  <a:gd name="T18" fmla="*/ 0 w 243"/>
                  <a:gd name="T19" fmla="*/ 0 h 237"/>
                  <a:gd name="T20" fmla="*/ 243 w 243"/>
                  <a:gd name="T21" fmla="*/ 237 h 237"/>
                </a:gdLst>
                <a:ahLst/>
                <a:cxnLst>
                  <a:cxn ang="T12">
                    <a:pos x="T0" y="T1"/>
                  </a:cxn>
                  <a:cxn ang="T13">
                    <a:pos x="T2" y="T3"/>
                  </a:cxn>
                  <a:cxn ang="T14">
                    <a:pos x="T4" y="T5"/>
                  </a:cxn>
                  <a:cxn ang="T15">
                    <a:pos x="T6" y="T7"/>
                  </a:cxn>
                  <a:cxn ang="T16">
                    <a:pos x="T8" y="T9"/>
                  </a:cxn>
                  <a:cxn ang="T17">
                    <a:pos x="T10" y="T11"/>
                  </a:cxn>
                </a:cxnLst>
                <a:rect l="T18" t="T19" r="T20" b="T21"/>
                <a:pathLst>
                  <a:path w="243" h="237">
                    <a:moveTo>
                      <a:pt x="225" y="0"/>
                    </a:moveTo>
                    <a:lnTo>
                      <a:pt x="243" y="9"/>
                    </a:lnTo>
                    <a:lnTo>
                      <a:pt x="15" y="237"/>
                    </a:lnTo>
                    <a:lnTo>
                      <a:pt x="0" y="234"/>
                    </a:lnTo>
                    <a:lnTo>
                      <a:pt x="11" y="213"/>
                    </a:lnTo>
                    <a:lnTo>
                      <a:pt x="225" y="0"/>
                    </a:lnTo>
                    <a:close/>
                  </a:path>
                </a:pathLst>
              </a:custGeom>
              <a:noFill/>
              <a:ln w="9525">
                <a:noFill/>
                <a:round/>
                <a:headEnd/>
                <a:tailEnd/>
              </a:ln>
            </p:spPr>
            <p:txBody>
              <a:bodyPr>
                <a:prstTxWarp prst="textNoShape">
                  <a:avLst/>
                </a:prstTxWarp>
              </a:bodyPr>
              <a:lstStyle/>
              <a:p>
                <a:endParaRPr lang="en-US"/>
              </a:p>
            </p:txBody>
          </p:sp>
          <p:sp>
            <p:nvSpPr>
              <p:cNvPr id="41823" name="Freeform 2400"/>
              <p:cNvSpPr>
                <a:spLocks/>
              </p:cNvSpPr>
              <p:nvPr/>
            </p:nvSpPr>
            <p:spPr bwMode="auto">
              <a:xfrm>
                <a:off x="5074" y="2465"/>
                <a:ext cx="52" cy="109"/>
              </a:xfrm>
              <a:custGeom>
                <a:avLst/>
                <a:gdLst>
                  <a:gd name="T0" fmla="*/ 261 w 261"/>
                  <a:gd name="T1" fmla="*/ 523 h 544"/>
                  <a:gd name="T2" fmla="*/ 250 w 261"/>
                  <a:gd name="T3" fmla="*/ 544 h 544"/>
                  <a:gd name="T4" fmla="*/ 0 w 261"/>
                  <a:gd name="T5" fmla="*/ 20 h 544"/>
                  <a:gd name="T6" fmla="*/ 3 w 261"/>
                  <a:gd name="T7" fmla="*/ 0 h 544"/>
                  <a:gd name="T8" fmla="*/ 14 w 261"/>
                  <a:gd name="T9" fmla="*/ 3 h 544"/>
                  <a:gd name="T10" fmla="*/ 261 w 261"/>
                  <a:gd name="T11" fmla="*/ 523 h 544"/>
                  <a:gd name="T12" fmla="*/ 0 60000 65536"/>
                  <a:gd name="T13" fmla="*/ 0 60000 65536"/>
                  <a:gd name="T14" fmla="*/ 0 60000 65536"/>
                  <a:gd name="T15" fmla="*/ 0 60000 65536"/>
                  <a:gd name="T16" fmla="*/ 0 60000 65536"/>
                  <a:gd name="T17" fmla="*/ 0 60000 65536"/>
                  <a:gd name="T18" fmla="*/ 0 w 261"/>
                  <a:gd name="T19" fmla="*/ 0 h 544"/>
                  <a:gd name="T20" fmla="*/ 261 w 261"/>
                  <a:gd name="T21" fmla="*/ 544 h 544"/>
                </a:gdLst>
                <a:ahLst/>
                <a:cxnLst>
                  <a:cxn ang="T12">
                    <a:pos x="T0" y="T1"/>
                  </a:cxn>
                  <a:cxn ang="T13">
                    <a:pos x="T2" y="T3"/>
                  </a:cxn>
                  <a:cxn ang="T14">
                    <a:pos x="T4" y="T5"/>
                  </a:cxn>
                  <a:cxn ang="T15">
                    <a:pos x="T6" y="T7"/>
                  </a:cxn>
                  <a:cxn ang="T16">
                    <a:pos x="T8" y="T9"/>
                  </a:cxn>
                  <a:cxn ang="T17">
                    <a:pos x="T10" y="T11"/>
                  </a:cxn>
                </a:cxnLst>
                <a:rect l="T18" t="T19" r="T20" b="T21"/>
                <a:pathLst>
                  <a:path w="261" h="544">
                    <a:moveTo>
                      <a:pt x="261" y="523"/>
                    </a:moveTo>
                    <a:lnTo>
                      <a:pt x="250" y="544"/>
                    </a:lnTo>
                    <a:lnTo>
                      <a:pt x="0" y="20"/>
                    </a:lnTo>
                    <a:lnTo>
                      <a:pt x="3" y="0"/>
                    </a:lnTo>
                    <a:lnTo>
                      <a:pt x="14" y="3"/>
                    </a:lnTo>
                    <a:lnTo>
                      <a:pt x="261" y="523"/>
                    </a:lnTo>
                    <a:close/>
                  </a:path>
                </a:pathLst>
              </a:custGeom>
              <a:noFill/>
              <a:ln w="9525">
                <a:noFill/>
                <a:round/>
                <a:headEnd/>
                <a:tailEnd/>
              </a:ln>
            </p:spPr>
            <p:txBody>
              <a:bodyPr>
                <a:prstTxWarp prst="textNoShape">
                  <a:avLst/>
                </a:prstTxWarp>
              </a:bodyPr>
              <a:lstStyle/>
              <a:p>
                <a:endParaRPr lang="en-US"/>
              </a:p>
            </p:txBody>
          </p:sp>
          <p:sp>
            <p:nvSpPr>
              <p:cNvPr id="41824" name="Freeform 2401"/>
              <p:cNvSpPr>
                <a:spLocks/>
              </p:cNvSpPr>
              <p:nvPr/>
            </p:nvSpPr>
            <p:spPr bwMode="auto">
              <a:xfrm>
                <a:off x="5012" y="2465"/>
                <a:ext cx="63" cy="28"/>
              </a:xfrm>
              <a:custGeom>
                <a:avLst/>
                <a:gdLst>
                  <a:gd name="T0" fmla="*/ 312 w 312"/>
                  <a:gd name="T1" fmla="*/ 0 h 140"/>
                  <a:gd name="T2" fmla="*/ 309 w 312"/>
                  <a:gd name="T3" fmla="*/ 20 h 140"/>
                  <a:gd name="T4" fmla="*/ 24 w 312"/>
                  <a:gd name="T5" fmla="*/ 140 h 140"/>
                  <a:gd name="T6" fmla="*/ 0 w 312"/>
                  <a:gd name="T7" fmla="*/ 140 h 140"/>
                  <a:gd name="T8" fmla="*/ 6 w 312"/>
                  <a:gd name="T9" fmla="*/ 127 h 140"/>
                  <a:gd name="T10" fmla="*/ 312 w 312"/>
                  <a:gd name="T11" fmla="*/ 0 h 140"/>
                  <a:gd name="T12" fmla="*/ 0 60000 65536"/>
                  <a:gd name="T13" fmla="*/ 0 60000 65536"/>
                  <a:gd name="T14" fmla="*/ 0 60000 65536"/>
                  <a:gd name="T15" fmla="*/ 0 60000 65536"/>
                  <a:gd name="T16" fmla="*/ 0 60000 65536"/>
                  <a:gd name="T17" fmla="*/ 0 60000 65536"/>
                  <a:gd name="T18" fmla="*/ 0 w 312"/>
                  <a:gd name="T19" fmla="*/ 0 h 140"/>
                  <a:gd name="T20" fmla="*/ 312 w 312"/>
                  <a:gd name="T21" fmla="*/ 140 h 140"/>
                </a:gdLst>
                <a:ahLst/>
                <a:cxnLst>
                  <a:cxn ang="T12">
                    <a:pos x="T0" y="T1"/>
                  </a:cxn>
                  <a:cxn ang="T13">
                    <a:pos x="T2" y="T3"/>
                  </a:cxn>
                  <a:cxn ang="T14">
                    <a:pos x="T4" y="T5"/>
                  </a:cxn>
                  <a:cxn ang="T15">
                    <a:pos x="T6" y="T7"/>
                  </a:cxn>
                  <a:cxn ang="T16">
                    <a:pos x="T8" y="T9"/>
                  </a:cxn>
                  <a:cxn ang="T17">
                    <a:pos x="T10" y="T11"/>
                  </a:cxn>
                </a:cxnLst>
                <a:rect l="T18" t="T19" r="T20" b="T21"/>
                <a:pathLst>
                  <a:path w="312" h="140">
                    <a:moveTo>
                      <a:pt x="312" y="0"/>
                    </a:moveTo>
                    <a:lnTo>
                      <a:pt x="309" y="20"/>
                    </a:lnTo>
                    <a:lnTo>
                      <a:pt x="24" y="140"/>
                    </a:lnTo>
                    <a:lnTo>
                      <a:pt x="0" y="140"/>
                    </a:lnTo>
                    <a:lnTo>
                      <a:pt x="6" y="127"/>
                    </a:lnTo>
                    <a:lnTo>
                      <a:pt x="312" y="0"/>
                    </a:lnTo>
                    <a:close/>
                  </a:path>
                </a:pathLst>
              </a:custGeom>
              <a:noFill/>
              <a:ln w="9525">
                <a:noFill/>
                <a:round/>
                <a:headEnd/>
                <a:tailEnd/>
              </a:ln>
            </p:spPr>
            <p:txBody>
              <a:bodyPr>
                <a:prstTxWarp prst="textNoShape">
                  <a:avLst/>
                </a:prstTxWarp>
              </a:bodyPr>
              <a:lstStyle/>
              <a:p>
                <a:endParaRPr lang="en-US"/>
              </a:p>
            </p:txBody>
          </p:sp>
          <p:sp>
            <p:nvSpPr>
              <p:cNvPr id="41825" name="Freeform 2402"/>
              <p:cNvSpPr>
                <a:spLocks/>
              </p:cNvSpPr>
              <p:nvPr/>
            </p:nvSpPr>
            <p:spPr bwMode="auto">
              <a:xfrm>
                <a:off x="5012" y="2493"/>
                <a:ext cx="80" cy="106"/>
              </a:xfrm>
              <a:custGeom>
                <a:avLst/>
                <a:gdLst>
                  <a:gd name="T0" fmla="*/ 0 w 398"/>
                  <a:gd name="T1" fmla="*/ 0 h 531"/>
                  <a:gd name="T2" fmla="*/ 24 w 398"/>
                  <a:gd name="T3" fmla="*/ 0 h 531"/>
                  <a:gd name="T4" fmla="*/ 398 w 398"/>
                  <a:gd name="T5" fmla="*/ 519 h 531"/>
                  <a:gd name="T6" fmla="*/ 398 w 398"/>
                  <a:gd name="T7" fmla="*/ 531 h 531"/>
                  <a:gd name="T8" fmla="*/ 378 w 398"/>
                  <a:gd name="T9" fmla="*/ 525 h 531"/>
                  <a:gd name="T10" fmla="*/ 0 w 398"/>
                  <a:gd name="T11" fmla="*/ 0 h 531"/>
                  <a:gd name="T12" fmla="*/ 0 60000 65536"/>
                  <a:gd name="T13" fmla="*/ 0 60000 65536"/>
                  <a:gd name="T14" fmla="*/ 0 60000 65536"/>
                  <a:gd name="T15" fmla="*/ 0 60000 65536"/>
                  <a:gd name="T16" fmla="*/ 0 60000 65536"/>
                  <a:gd name="T17" fmla="*/ 0 60000 65536"/>
                  <a:gd name="T18" fmla="*/ 0 w 398"/>
                  <a:gd name="T19" fmla="*/ 0 h 531"/>
                  <a:gd name="T20" fmla="*/ 398 w 398"/>
                  <a:gd name="T21" fmla="*/ 531 h 531"/>
                </a:gdLst>
                <a:ahLst/>
                <a:cxnLst>
                  <a:cxn ang="T12">
                    <a:pos x="T0" y="T1"/>
                  </a:cxn>
                  <a:cxn ang="T13">
                    <a:pos x="T2" y="T3"/>
                  </a:cxn>
                  <a:cxn ang="T14">
                    <a:pos x="T4" y="T5"/>
                  </a:cxn>
                  <a:cxn ang="T15">
                    <a:pos x="T6" y="T7"/>
                  </a:cxn>
                  <a:cxn ang="T16">
                    <a:pos x="T8" y="T9"/>
                  </a:cxn>
                  <a:cxn ang="T17">
                    <a:pos x="T10" y="T11"/>
                  </a:cxn>
                </a:cxnLst>
                <a:rect l="T18" t="T19" r="T20" b="T21"/>
                <a:pathLst>
                  <a:path w="398" h="531">
                    <a:moveTo>
                      <a:pt x="0" y="0"/>
                    </a:moveTo>
                    <a:lnTo>
                      <a:pt x="24" y="0"/>
                    </a:lnTo>
                    <a:lnTo>
                      <a:pt x="398" y="519"/>
                    </a:lnTo>
                    <a:lnTo>
                      <a:pt x="398" y="531"/>
                    </a:lnTo>
                    <a:lnTo>
                      <a:pt x="378" y="525"/>
                    </a:lnTo>
                    <a:lnTo>
                      <a:pt x="0" y="0"/>
                    </a:lnTo>
                    <a:close/>
                  </a:path>
                </a:pathLst>
              </a:custGeom>
              <a:noFill/>
              <a:ln w="9525">
                <a:noFill/>
                <a:round/>
                <a:headEnd/>
                <a:tailEnd/>
              </a:ln>
            </p:spPr>
            <p:txBody>
              <a:bodyPr>
                <a:prstTxWarp prst="textNoShape">
                  <a:avLst/>
                </a:prstTxWarp>
              </a:bodyPr>
              <a:lstStyle/>
              <a:p>
                <a:endParaRPr lang="en-US"/>
              </a:p>
            </p:txBody>
          </p:sp>
          <p:sp>
            <p:nvSpPr>
              <p:cNvPr id="41826" name="Freeform 2403"/>
              <p:cNvSpPr>
                <a:spLocks/>
              </p:cNvSpPr>
              <p:nvPr/>
            </p:nvSpPr>
            <p:spPr bwMode="auto">
              <a:xfrm>
                <a:off x="4998" y="2598"/>
                <a:ext cx="94" cy="134"/>
              </a:xfrm>
              <a:custGeom>
                <a:avLst/>
                <a:gdLst>
                  <a:gd name="T0" fmla="*/ 449 w 469"/>
                  <a:gd name="T1" fmla="*/ 0 h 668"/>
                  <a:gd name="T2" fmla="*/ 469 w 469"/>
                  <a:gd name="T3" fmla="*/ 6 h 668"/>
                  <a:gd name="T4" fmla="*/ 13 w 469"/>
                  <a:gd name="T5" fmla="*/ 664 h 668"/>
                  <a:gd name="T6" fmla="*/ 11 w 469"/>
                  <a:gd name="T7" fmla="*/ 668 h 668"/>
                  <a:gd name="T8" fmla="*/ 0 w 469"/>
                  <a:gd name="T9" fmla="*/ 651 h 668"/>
                  <a:gd name="T10" fmla="*/ 449 w 469"/>
                  <a:gd name="T11" fmla="*/ 0 h 668"/>
                  <a:gd name="T12" fmla="*/ 0 60000 65536"/>
                  <a:gd name="T13" fmla="*/ 0 60000 65536"/>
                  <a:gd name="T14" fmla="*/ 0 60000 65536"/>
                  <a:gd name="T15" fmla="*/ 0 60000 65536"/>
                  <a:gd name="T16" fmla="*/ 0 60000 65536"/>
                  <a:gd name="T17" fmla="*/ 0 60000 65536"/>
                  <a:gd name="T18" fmla="*/ 0 w 469"/>
                  <a:gd name="T19" fmla="*/ 0 h 668"/>
                  <a:gd name="T20" fmla="*/ 469 w 469"/>
                  <a:gd name="T21" fmla="*/ 668 h 668"/>
                </a:gdLst>
                <a:ahLst/>
                <a:cxnLst>
                  <a:cxn ang="T12">
                    <a:pos x="T0" y="T1"/>
                  </a:cxn>
                  <a:cxn ang="T13">
                    <a:pos x="T2" y="T3"/>
                  </a:cxn>
                  <a:cxn ang="T14">
                    <a:pos x="T4" y="T5"/>
                  </a:cxn>
                  <a:cxn ang="T15">
                    <a:pos x="T6" y="T7"/>
                  </a:cxn>
                  <a:cxn ang="T16">
                    <a:pos x="T8" y="T9"/>
                  </a:cxn>
                  <a:cxn ang="T17">
                    <a:pos x="T10" y="T11"/>
                  </a:cxn>
                </a:cxnLst>
                <a:rect l="T18" t="T19" r="T20" b="T21"/>
                <a:pathLst>
                  <a:path w="469" h="668">
                    <a:moveTo>
                      <a:pt x="449" y="0"/>
                    </a:moveTo>
                    <a:lnTo>
                      <a:pt x="469" y="6"/>
                    </a:lnTo>
                    <a:lnTo>
                      <a:pt x="13" y="664"/>
                    </a:lnTo>
                    <a:lnTo>
                      <a:pt x="11" y="668"/>
                    </a:lnTo>
                    <a:lnTo>
                      <a:pt x="0" y="651"/>
                    </a:lnTo>
                    <a:lnTo>
                      <a:pt x="449" y="0"/>
                    </a:lnTo>
                    <a:close/>
                  </a:path>
                </a:pathLst>
              </a:custGeom>
              <a:noFill/>
              <a:ln w="9525">
                <a:noFill/>
                <a:round/>
                <a:headEnd/>
                <a:tailEnd/>
              </a:ln>
            </p:spPr>
            <p:txBody>
              <a:bodyPr>
                <a:prstTxWarp prst="textNoShape">
                  <a:avLst/>
                </a:prstTxWarp>
              </a:bodyPr>
              <a:lstStyle/>
              <a:p>
                <a:endParaRPr lang="en-US"/>
              </a:p>
            </p:txBody>
          </p:sp>
          <p:sp>
            <p:nvSpPr>
              <p:cNvPr id="41827" name="Freeform 2404"/>
              <p:cNvSpPr>
                <a:spLocks/>
              </p:cNvSpPr>
              <p:nvPr/>
            </p:nvSpPr>
            <p:spPr bwMode="auto">
              <a:xfrm>
                <a:off x="4725" y="2728"/>
                <a:ext cx="275" cy="160"/>
              </a:xfrm>
              <a:custGeom>
                <a:avLst/>
                <a:gdLst>
                  <a:gd name="T0" fmla="*/ 1367 w 1378"/>
                  <a:gd name="T1" fmla="*/ 0 h 797"/>
                  <a:gd name="T2" fmla="*/ 1378 w 1378"/>
                  <a:gd name="T3" fmla="*/ 17 h 797"/>
                  <a:gd name="T4" fmla="*/ 13 w 1378"/>
                  <a:gd name="T5" fmla="*/ 797 h 797"/>
                  <a:gd name="T6" fmla="*/ 0 w 1378"/>
                  <a:gd name="T7" fmla="*/ 797 h 797"/>
                  <a:gd name="T8" fmla="*/ 6 w 1378"/>
                  <a:gd name="T9" fmla="*/ 776 h 797"/>
                  <a:gd name="T10" fmla="*/ 1367 w 1378"/>
                  <a:gd name="T11" fmla="*/ 0 h 797"/>
                  <a:gd name="T12" fmla="*/ 0 60000 65536"/>
                  <a:gd name="T13" fmla="*/ 0 60000 65536"/>
                  <a:gd name="T14" fmla="*/ 0 60000 65536"/>
                  <a:gd name="T15" fmla="*/ 0 60000 65536"/>
                  <a:gd name="T16" fmla="*/ 0 60000 65536"/>
                  <a:gd name="T17" fmla="*/ 0 60000 65536"/>
                  <a:gd name="T18" fmla="*/ 0 w 1378"/>
                  <a:gd name="T19" fmla="*/ 0 h 797"/>
                  <a:gd name="T20" fmla="*/ 1378 w 1378"/>
                  <a:gd name="T21" fmla="*/ 797 h 797"/>
                </a:gdLst>
                <a:ahLst/>
                <a:cxnLst>
                  <a:cxn ang="T12">
                    <a:pos x="T0" y="T1"/>
                  </a:cxn>
                  <a:cxn ang="T13">
                    <a:pos x="T2" y="T3"/>
                  </a:cxn>
                  <a:cxn ang="T14">
                    <a:pos x="T4" y="T5"/>
                  </a:cxn>
                  <a:cxn ang="T15">
                    <a:pos x="T6" y="T7"/>
                  </a:cxn>
                  <a:cxn ang="T16">
                    <a:pos x="T8" y="T9"/>
                  </a:cxn>
                  <a:cxn ang="T17">
                    <a:pos x="T10" y="T11"/>
                  </a:cxn>
                </a:cxnLst>
                <a:rect l="T18" t="T19" r="T20" b="T21"/>
                <a:pathLst>
                  <a:path w="1378" h="797">
                    <a:moveTo>
                      <a:pt x="1367" y="0"/>
                    </a:moveTo>
                    <a:lnTo>
                      <a:pt x="1378" y="17"/>
                    </a:lnTo>
                    <a:lnTo>
                      <a:pt x="13" y="797"/>
                    </a:lnTo>
                    <a:lnTo>
                      <a:pt x="0" y="797"/>
                    </a:lnTo>
                    <a:lnTo>
                      <a:pt x="6" y="776"/>
                    </a:lnTo>
                    <a:lnTo>
                      <a:pt x="1367" y="0"/>
                    </a:lnTo>
                    <a:close/>
                  </a:path>
                </a:pathLst>
              </a:custGeom>
              <a:noFill/>
              <a:ln w="9525">
                <a:noFill/>
                <a:round/>
                <a:headEnd/>
                <a:tailEnd/>
              </a:ln>
            </p:spPr>
            <p:txBody>
              <a:bodyPr>
                <a:prstTxWarp prst="textNoShape">
                  <a:avLst/>
                </a:prstTxWarp>
              </a:bodyPr>
              <a:lstStyle/>
              <a:p>
                <a:endParaRPr lang="en-US"/>
              </a:p>
            </p:txBody>
          </p:sp>
          <p:sp>
            <p:nvSpPr>
              <p:cNvPr id="41828" name="Freeform 2405"/>
              <p:cNvSpPr>
                <a:spLocks/>
              </p:cNvSpPr>
              <p:nvPr/>
            </p:nvSpPr>
            <p:spPr bwMode="auto">
              <a:xfrm>
                <a:off x="4679" y="2848"/>
                <a:ext cx="47" cy="40"/>
              </a:xfrm>
              <a:custGeom>
                <a:avLst/>
                <a:gdLst>
                  <a:gd name="T0" fmla="*/ 236 w 236"/>
                  <a:gd name="T1" fmla="*/ 175 h 196"/>
                  <a:gd name="T2" fmla="*/ 230 w 236"/>
                  <a:gd name="T3" fmla="*/ 196 h 196"/>
                  <a:gd name="T4" fmla="*/ 3 w 236"/>
                  <a:gd name="T5" fmla="*/ 18 h 196"/>
                  <a:gd name="T6" fmla="*/ 0 w 236"/>
                  <a:gd name="T7" fmla="*/ 5 h 196"/>
                  <a:gd name="T8" fmla="*/ 9 w 236"/>
                  <a:gd name="T9" fmla="*/ 9 h 196"/>
                  <a:gd name="T10" fmla="*/ 15 w 236"/>
                  <a:gd name="T11" fmla="*/ 0 h 196"/>
                  <a:gd name="T12" fmla="*/ 236 w 236"/>
                  <a:gd name="T13" fmla="*/ 175 h 196"/>
                  <a:gd name="T14" fmla="*/ 0 60000 65536"/>
                  <a:gd name="T15" fmla="*/ 0 60000 65536"/>
                  <a:gd name="T16" fmla="*/ 0 60000 65536"/>
                  <a:gd name="T17" fmla="*/ 0 60000 65536"/>
                  <a:gd name="T18" fmla="*/ 0 60000 65536"/>
                  <a:gd name="T19" fmla="*/ 0 60000 65536"/>
                  <a:gd name="T20" fmla="*/ 0 60000 65536"/>
                  <a:gd name="T21" fmla="*/ 0 w 236"/>
                  <a:gd name="T22" fmla="*/ 0 h 196"/>
                  <a:gd name="T23" fmla="*/ 236 w 236"/>
                  <a:gd name="T24" fmla="*/ 196 h 19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36" h="196">
                    <a:moveTo>
                      <a:pt x="236" y="175"/>
                    </a:moveTo>
                    <a:lnTo>
                      <a:pt x="230" y="196"/>
                    </a:lnTo>
                    <a:lnTo>
                      <a:pt x="3" y="18"/>
                    </a:lnTo>
                    <a:lnTo>
                      <a:pt x="0" y="5"/>
                    </a:lnTo>
                    <a:lnTo>
                      <a:pt x="9" y="9"/>
                    </a:lnTo>
                    <a:lnTo>
                      <a:pt x="15" y="0"/>
                    </a:lnTo>
                    <a:lnTo>
                      <a:pt x="236" y="175"/>
                    </a:lnTo>
                    <a:close/>
                  </a:path>
                </a:pathLst>
              </a:custGeom>
              <a:noFill/>
              <a:ln w="9525">
                <a:noFill/>
                <a:round/>
                <a:headEnd/>
                <a:tailEnd/>
              </a:ln>
            </p:spPr>
            <p:txBody>
              <a:bodyPr>
                <a:prstTxWarp prst="textNoShape">
                  <a:avLst/>
                </a:prstTxWarp>
              </a:bodyPr>
              <a:lstStyle/>
              <a:p>
                <a:endParaRPr lang="en-US"/>
              </a:p>
            </p:txBody>
          </p:sp>
          <p:sp>
            <p:nvSpPr>
              <p:cNvPr id="41829" name="Freeform 2406"/>
              <p:cNvSpPr>
                <a:spLocks/>
              </p:cNvSpPr>
              <p:nvPr/>
            </p:nvSpPr>
            <p:spPr bwMode="auto">
              <a:xfrm>
                <a:off x="4679" y="2849"/>
                <a:ext cx="3" cy="2"/>
              </a:xfrm>
              <a:custGeom>
                <a:avLst/>
                <a:gdLst>
                  <a:gd name="T0" fmla="*/ 17 w 17"/>
                  <a:gd name="T1" fmla="*/ 9 h 9"/>
                  <a:gd name="T2" fmla="*/ 9 w 17"/>
                  <a:gd name="T3" fmla="*/ 6 h 9"/>
                  <a:gd name="T4" fmla="*/ 0 w 17"/>
                  <a:gd name="T5" fmla="*/ 2 h 9"/>
                  <a:gd name="T6" fmla="*/ 0 w 17"/>
                  <a:gd name="T7" fmla="*/ 0 h 9"/>
                  <a:gd name="T8" fmla="*/ 17 w 17"/>
                  <a:gd name="T9" fmla="*/ 9 h 9"/>
                  <a:gd name="T10" fmla="*/ 0 60000 65536"/>
                  <a:gd name="T11" fmla="*/ 0 60000 65536"/>
                  <a:gd name="T12" fmla="*/ 0 60000 65536"/>
                  <a:gd name="T13" fmla="*/ 0 60000 65536"/>
                  <a:gd name="T14" fmla="*/ 0 60000 65536"/>
                  <a:gd name="T15" fmla="*/ 0 w 17"/>
                  <a:gd name="T16" fmla="*/ 0 h 9"/>
                  <a:gd name="T17" fmla="*/ 17 w 17"/>
                  <a:gd name="T18" fmla="*/ 9 h 9"/>
                </a:gdLst>
                <a:ahLst/>
                <a:cxnLst>
                  <a:cxn ang="T10">
                    <a:pos x="T0" y="T1"/>
                  </a:cxn>
                  <a:cxn ang="T11">
                    <a:pos x="T2" y="T3"/>
                  </a:cxn>
                  <a:cxn ang="T12">
                    <a:pos x="T4" y="T5"/>
                  </a:cxn>
                  <a:cxn ang="T13">
                    <a:pos x="T6" y="T7"/>
                  </a:cxn>
                  <a:cxn ang="T14">
                    <a:pos x="T8" y="T9"/>
                  </a:cxn>
                </a:cxnLst>
                <a:rect l="T15" t="T16" r="T17" b="T18"/>
                <a:pathLst>
                  <a:path w="17" h="9">
                    <a:moveTo>
                      <a:pt x="17" y="9"/>
                    </a:moveTo>
                    <a:lnTo>
                      <a:pt x="9" y="6"/>
                    </a:lnTo>
                    <a:lnTo>
                      <a:pt x="0" y="2"/>
                    </a:lnTo>
                    <a:lnTo>
                      <a:pt x="0" y="0"/>
                    </a:lnTo>
                    <a:lnTo>
                      <a:pt x="17" y="9"/>
                    </a:lnTo>
                    <a:close/>
                  </a:path>
                </a:pathLst>
              </a:custGeom>
              <a:noFill/>
              <a:ln w="9525">
                <a:noFill/>
                <a:round/>
                <a:headEnd/>
                <a:tailEnd/>
              </a:ln>
            </p:spPr>
            <p:txBody>
              <a:bodyPr>
                <a:prstTxWarp prst="textNoShape">
                  <a:avLst/>
                </a:prstTxWarp>
              </a:bodyPr>
              <a:lstStyle/>
              <a:p>
                <a:endParaRPr lang="en-US"/>
              </a:p>
            </p:txBody>
          </p:sp>
          <p:sp>
            <p:nvSpPr>
              <p:cNvPr id="41830" name="Freeform 2407"/>
              <p:cNvSpPr>
                <a:spLocks/>
              </p:cNvSpPr>
              <p:nvPr/>
            </p:nvSpPr>
            <p:spPr bwMode="auto">
              <a:xfrm>
                <a:off x="4679" y="2848"/>
                <a:ext cx="4" cy="3"/>
              </a:xfrm>
              <a:custGeom>
                <a:avLst/>
                <a:gdLst>
                  <a:gd name="T0" fmla="*/ 17 w 20"/>
                  <a:gd name="T1" fmla="*/ 12 h 12"/>
                  <a:gd name="T2" fmla="*/ 0 w 20"/>
                  <a:gd name="T3" fmla="*/ 3 h 12"/>
                  <a:gd name="T4" fmla="*/ 0 w 20"/>
                  <a:gd name="T5" fmla="*/ 0 h 12"/>
                  <a:gd name="T6" fmla="*/ 20 w 20"/>
                  <a:gd name="T7" fmla="*/ 5 h 12"/>
                  <a:gd name="T8" fmla="*/ 17 w 20"/>
                  <a:gd name="T9" fmla="*/ 12 h 12"/>
                  <a:gd name="T10" fmla="*/ 0 60000 65536"/>
                  <a:gd name="T11" fmla="*/ 0 60000 65536"/>
                  <a:gd name="T12" fmla="*/ 0 60000 65536"/>
                  <a:gd name="T13" fmla="*/ 0 60000 65536"/>
                  <a:gd name="T14" fmla="*/ 0 60000 65536"/>
                  <a:gd name="T15" fmla="*/ 0 w 20"/>
                  <a:gd name="T16" fmla="*/ 0 h 12"/>
                  <a:gd name="T17" fmla="*/ 20 w 20"/>
                  <a:gd name="T18" fmla="*/ 12 h 12"/>
                </a:gdLst>
                <a:ahLst/>
                <a:cxnLst>
                  <a:cxn ang="T10">
                    <a:pos x="T0" y="T1"/>
                  </a:cxn>
                  <a:cxn ang="T11">
                    <a:pos x="T2" y="T3"/>
                  </a:cxn>
                  <a:cxn ang="T12">
                    <a:pos x="T4" y="T5"/>
                  </a:cxn>
                  <a:cxn ang="T13">
                    <a:pos x="T6" y="T7"/>
                  </a:cxn>
                  <a:cxn ang="T14">
                    <a:pos x="T8" y="T9"/>
                  </a:cxn>
                </a:cxnLst>
                <a:rect l="T15" t="T16" r="T17" b="T18"/>
                <a:pathLst>
                  <a:path w="20" h="12">
                    <a:moveTo>
                      <a:pt x="17" y="12"/>
                    </a:moveTo>
                    <a:lnTo>
                      <a:pt x="0" y="3"/>
                    </a:lnTo>
                    <a:lnTo>
                      <a:pt x="0" y="0"/>
                    </a:lnTo>
                    <a:lnTo>
                      <a:pt x="20" y="5"/>
                    </a:lnTo>
                    <a:lnTo>
                      <a:pt x="17" y="12"/>
                    </a:lnTo>
                    <a:close/>
                  </a:path>
                </a:pathLst>
              </a:custGeom>
              <a:noFill/>
              <a:ln w="9525">
                <a:noFill/>
                <a:round/>
                <a:headEnd/>
                <a:tailEnd/>
              </a:ln>
            </p:spPr>
            <p:txBody>
              <a:bodyPr>
                <a:prstTxWarp prst="textNoShape">
                  <a:avLst/>
                </a:prstTxWarp>
              </a:bodyPr>
              <a:lstStyle/>
              <a:p>
                <a:endParaRPr lang="en-US"/>
              </a:p>
            </p:txBody>
          </p:sp>
          <p:sp>
            <p:nvSpPr>
              <p:cNvPr id="41831" name="Freeform 2408"/>
              <p:cNvSpPr>
                <a:spLocks/>
              </p:cNvSpPr>
              <p:nvPr/>
            </p:nvSpPr>
            <p:spPr bwMode="auto">
              <a:xfrm>
                <a:off x="4679" y="2847"/>
                <a:ext cx="4" cy="2"/>
              </a:xfrm>
              <a:custGeom>
                <a:avLst/>
                <a:gdLst>
                  <a:gd name="T0" fmla="*/ 20 w 23"/>
                  <a:gd name="T1" fmla="*/ 11 h 11"/>
                  <a:gd name="T2" fmla="*/ 0 w 23"/>
                  <a:gd name="T3" fmla="*/ 6 h 11"/>
                  <a:gd name="T4" fmla="*/ 3 w 23"/>
                  <a:gd name="T5" fmla="*/ 0 h 11"/>
                  <a:gd name="T6" fmla="*/ 23 w 23"/>
                  <a:gd name="T7" fmla="*/ 6 h 11"/>
                  <a:gd name="T8" fmla="*/ 20 w 23"/>
                  <a:gd name="T9" fmla="*/ 11 h 11"/>
                  <a:gd name="T10" fmla="*/ 0 60000 65536"/>
                  <a:gd name="T11" fmla="*/ 0 60000 65536"/>
                  <a:gd name="T12" fmla="*/ 0 60000 65536"/>
                  <a:gd name="T13" fmla="*/ 0 60000 65536"/>
                  <a:gd name="T14" fmla="*/ 0 60000 65536"/>
                  <a:gd name="T15" fmla="*/ 0 w 23"/>
                  <a:gd name="T16" fmla="*/ 0 h 11"/>
                  <a:gd name="T17" fmla="*/ 23 w 23"/>
                  <a:gd name="T18" fmla="*/ 11 h 11"/>
                </a:gdLst>
                <a:ahLst/>
                <a:cxnLst>
                  <a:cxn ang="T10">
                    <a:pos x="T0" y="T1"/>
                  </a:cxn>
                  <a:cxn ang="T11">
                    <a:pos x="T2" y="T3"/>
                  </a:cxn>
                  <a:cxn ang="T12">
                    <a:pos x="T4" y="T5"/>
                  </a:cxn>
                  <a:cxn ang="T13">
                    <a:pos x="T6" y="T7"/>
                  </a:cxn>
                  <a:cxn ang="T14">
                    <a:pos x="T8" y="T9"/>
                  </a:cxn>
                </a:cxnLst>
                <a:rect l="T15" t="T16" r="T17" b="T18"/>
                <a:pathLst>
                  <a:path w="23" h="11">
                    <a:moveTo>
                      <a:pt x="20" y="11"/>
                    </a:moveTo>
                    <a:lnTo>
                      <a:pt x="0" y="6"/>
                    </a:lnTo>
                    <a:lnTo>
                      <a:pt x="3" y="0"/>
                    </a:lnTo>
                    <a:lnTo>
                      <a:pt x="23" y="6"/>
                    </a:lnTo>
                    <a:lnTo>
                      <a:pt x="20" y="11"/>
                    </a:lnTo>
                    <a:close/>
                  </a:path>
                </a:pathLst>
              </a:custGeom>
              <a:noFill/>
              <a:ln w="9525">
                <a:noFill/>
                <a:round/>
                <a:headEnd/>
                <a:tailEnd/>
              </a:ln>
            </p:spPr>
            <p:txBody>
              <a:bodyPr>
                <a:prstTxWarp prst="textNoShape">
                  <a:avLst/>
                </a:prstTxWarp>
              </a:bodyPr>
              <a:lstStyle/>
              <a:p>
                <a:endParaRPr lang="en-US"/>
              </a:p>
            </p:txBody>
          </p:sp>
          <p:sp>
            <p:nvSpPr>
              <p:cNvPr id="41832" name="Freeform 2409"/>
              <p:cNvSpPr>
                <a:spLocks/>
              </p:cNvSpPr>
              <p:nvPr/>
            </p:nvSpPr>
            <p:spPr bwMode="auto">
              <a:xfrm>
                <a:off x="4679" y="2845"/>
                <a:ext cx="5" cy="3"/>
              </a:xfrm>
              <a:custGeom>
                <a:avLst/>
                <a:gdLst>
                  <a:gd name="T0" fmla="*/ 20 w 23"/>
                  <a:gd name="T1" fmla="*/ 17 h 17"/>
                  <a:gd name="T2" fmla="*/ 0 w 23"/>
                  <a:gd name="T3" fmla="*/ 11 h 17"/>
                  <a:gd name="T4" fmla="*/ 6 w 23"/>
                  <a:gd name="T5" fmla="*/ 0 h 17"/>
                  <a:gd name="T6" fmla="*/ 23 w 23"/>
                  <a:gd name="T7" fmla="*/ 9 h 17"/>
                  <a:gd name="T8" fmla="*/ 20 w 23"/>
                  <a:gd name="T9" fmla="*/ 17 h 17"/>
                  <a:gd name="T10" fmla="*/ 0 60000 65536"/>
                  <a:gd name="T11" fmla="*/ 0 60000 65536"/>
                  <a:gd name="T12" fmla="*/ 0 60000 65536"/>
                  <a:gd name="T13" fmla="*/ 0 60000 65536"/>
                  <a:gd name="T14" fmla="*/ 0 60000 65536"/>
                  <a:gd name="T15" fmla="*/ 0 w 23"/>
                  <a:gd name="T16" fmla="*/ 0 h 17"/>
                  <a:gd name="T17" fmla="*/ 23 w 23"/>
                  <a:gd name="T18" fmla="*/ 17 h 17"/>
                </a:gdLst>
                <a:ahLst/>
                <a:cxnLst>
                  <a:cxn ang="T10">
                    <a:pos x="T0" y="T1"/>
                  </a:cxn>
                  <a:cxn ang="T11">
                    <a:pos x="T2" y="T3"/>
                  </a:cxn>
                  <a:cxn ang="T12">
                    <a:pos x="T4" y="T5"/>
                  </a:cxn>
                  <a:cxn ang="T13">
                    <a:pos x="T6" y="T7"/>
                  </a:cxn>
                  <a:cxn ang="T14">
                    <a:pos x="T8" y="T9"/>
                  </a:cxn>
                </a:cxnLst>
                <a:rect l="T15" t="T16" r="T17" b="T18"/>
                <a:pathLst>
                  <a:path w="23" h="17">
                    <a:moveTo>
                      <a:pt x="20" y="17"/>
                    </a:moveTo>
                    <a:lnTo>
                      <a:pt x="0" y="11"/>
                    </a:lnTo>
                    <a:lnTo>
                      <a:pt x="6" y="0"/>
                    </a:lnTo>
                    <a:lnTo>
                      <a:pt x="23" y="9"/>
                    </a:lnTo>
                    <a:lnTo>
                      <a:pt x="20" y="17"/>
                    </a:lnTo>
                    <a:close/>
                  </a:path>
                </a:pathLst>
              </a:custGeom>
              <a:noFill/>
              <a:ln w="9525">
                <a:noFill/>
                <a:round/>
                <a:headEnd/>
                <a:tailEnd/>
              </a:ln>
            </p:spPr>
            <p:txBody>
              <a:bodyPr>
                <a:prstTxWarp prst="textNoShape">
                  <a:avLst/>
                </a:prstTxWarp>
              </a:bodyPr>
              <a:lstStyle/>
              <a:p>
                <a:endParaRPr lang="en-US"/>
              </a:p>
            </p:txBody>
          </p:sp>
          <p:sp>
            <p:nvSpPr>
              <p:cNvPr id="41833" name="Freeform 2410"/>
              <p:cNvSpPr>
                <a:spLocks/>
              </p:cNvSpPr>
              <p:nvPr/>
            </p:nvSpPr>
            <p:spPr bwMode="auto">
              <a:xfrm>
                <a:off x="4680" y="2843"/>
                <a:ext cx="5" cy="4"/>
              </a:xfrm>
              <a:custGeom>
                <a:avLst/>
                <a:gdLst>
                  <a:gd name="T0" fmla="*/ 17 w 23"/>
                  <a:gd name="T1" fmla="*/ 17 h 17"/>
                  <a:gd name="T2" fmla="*/ 0 w 23"/>
                  <a:gd name="T3" fmla="*/ 8 h 17"/>
                  <a:gd name="T4" fmla="*/ 2 w 23"/>
                  <a:gd name="T5" fmla="*/ 0 h 17"/>
                  <a:gd name="T6" fmla="*/ 23 w 23"/>
                  <a:gd name="T7" fmla="*/ 5 h 17"/>
                  <a:gd name="T8" fmla="*/ 17 w 23"/>
                  <a:gd name="T9" fmla="*/ 17 h 17"/>
                  <a:gd name="T10" fmla="*/ 0 60000 65536"/>
                  <a:gd name="T11" fmla="*/ 0 60000 65536"/>
                  <a:gd name="T12" fmla="*/ 0 60000 65536"/>
                  <a:gd name="T13" fmla="*/ 0 60000 65536"/>
                  <a:gd name="T14" fmla="*/ 0 60000 65536"/>
                  <a:gd name="T15" fmla="*/ 0 w 23"/>
                  <a:gd name="T16" fmla="*/ 0 h 17"/>
                  <a:gd name="T17" fmla="*/ 23 w 23"/>
                  <a:gd name="T18" fmla="*/ 17 h 17"/>
                </a:gdLst>
                <a:ahLst/>
                <a:cxnLst>
                  <a:cxn ang="T10">
                    <a:pos x="T0" y="T1"/>
                  </a:cxn>
                  <a:cxn ang="T11">
                    <a:pos x="T2" y="T3"/>
                  </a:cxn>
                  <a:cxn ang="T12">
                    <a:pos x="T4" y="T5"/>
                  </a:cxn>
                  <a:cxn ang="T13">
                    <a:pos x="T6" y="T7"/>
                  </a:cxn>
                  <a:cxn ang="T14">
                    <a:pos x="T8" y="T9"/>
                  </a:cxn>
                </a:cxnLst>
                <a:rect l="T15" t="T16" r="T17" b="T18"/>
                <a:pathLst>
                  <a:path w="23" h="17">
                    <a:moveTo>
                      <a:pt x="17" y="17"/>
                    </a:moveTo>
                    <a:lnTo>
                      <a:pt x="0" y="8"/>
                    </a:lnTo>
                    <a:lnTo>
                      <a:pt x="2" y="0"/>
                    </a:lnTo>
                    <a:lnTo>
                      <a:pt x="23" y="5"/>
                    </a:lnTo>
                    <a:lnTo>
                      <a:pt x="17" y="17"/>
                    </a:lnTo>
                    <a:close/>
                  </a:path>
                </a:pathLst>
              </a:custGeom>
              <a:noFill/>
              <a:ln w="9525">
                <a:noFill/>
                <a:round/>
                <a:headEnd/>
                <a:tailEnd/>
              </a:ln>
            </p:spPr>
            <p:txBody>
              <a:bodyPr>
                <a:prstTxWarp prst="textNoShape">
                  <a:avLst/>
                </a:prstTxWarp>
              </a:bodyPr>
              <a:lstStyle/>
              <a:p>
                <a:endParaRPr lang="en-US"/>
              </a:p>
            </p:txBody>
          </p:sp>
          <p:sp>
            <p:nvSpPr>
              <p:cNvPr id="41834" name="Freeform 2411"/>
              <p:cNvSpPr>
                <a:spLocks/>
              </p:cNvSpPr>
              <p:nvPr/>
            </p:nvSpPr>
            <p:spPr bwMode="auto">
              <a:xfrm>
                <a:off x="4681" y="2840"/>
                <a:ext cx="5" cy="4"/>
              </a:xfrm>
              <a:custGeom>
                <a:avLst/>
                <a:gdLst>
                  <a:gd name="T0" fmla="*/ 21 w 24"/>
                  <a:gd name="T1" fmla="*/ 20 h 20"/>
                  <a:gd name="T2" fmla="*/ 0 w 24"/>
                  <a:gd name="T3" fmla="*/ 15 h 20"/>
                  <a:gd name="T4" fmla="*/ 6 w 24"/>
                  <a:gd name="T5" fmla="*/ 0 h 20"/>
                  <a:gd name="T6" fmla="*/ 24 w 24"/>
                  <a:gd name="T7" fmla="*/ 8 h 20"/>
                  <a:gd name="T8" fmla="*/ 21 w 24"/>
                  <a:gd name="T9" fmla="*/ 20 h 20"/>
                  <a:gd name="T10" fmla="*/ 0 60000 65536"/>
                  <a:gd name="T11" fmla="*/ 0 60000 65536"/>
                  <a:gd name="T12" fmla="*/ 0 60000 65536"/>
                  <a:gd name="T13" fmla="*/ 0 60000 65536"/>
                  <a:gd name="T14" fmla="*/ 0 60000 65536"/>
                  <a:gd name="T15" fmla="*/ 0 w 24"/>
                  <a:gd name="T16" fmla="*/ 0 h 20"/>
                  <a:gd name="T17" fmla="*/ 24 w 24"/>
                  <a:gd name="T18" fmla="*/ 20 h 20"/>
                </a:gdLst>
                <a:ahLst/>
                <a:cxnLst>
                  <a:cxn ang="T10">
                    <a:pos x="T0" y="T1"/>
                  </a:cxn>
                  <a:cxn ang="T11">
                    <a:pos x="T2" y="T3"/>
                  </a:cxn>
                  <a:cxn ang="T12">
                    <a:pos x="T4" y="T5"/>
                  </a:cxn>
                  <a:cxn ang="T13">
                    <a:pos x="T6" y="T7"/>
                  </a:cxn>
                  <a:cxn ang="T14">
                    <a:pos x="T8" y="T9"/>
                  </a:cxn>
                </a:cxnLst>
                <a:rect l="T15" t="T16" r="T17" b="T18"/>
                <a:pathLst>
                  <a:path w="24" h="20">
                    <a:moveTo>
                      <a:pt x="21" y="20"/>
                    </a:moveTo>
                    <a:lnTo>
                      <a:pt x="0" y="15"/>
                    </a:lnTo>
                    <a:lnTo>
                      <a:pt x="6" y="0"/>
                    </a:lnTo>
                    <a:lnTo>
                      <a:pt x="24" y="8"/>
                    </a:lnTo>
                    <a:lnTo>
                      <a:pt x="21" y="20"/>
                    </a:lnTo>
                    <a:close/>
                  </a:path>
                </a:pathLst>
              </a:custGeom>
              <a:noFill/>
              <a:ln w="9525">
                <a:noFill/>
                <a:round/>
                <a:headEnd/>
                <a:tailEnd/>
              </a:ln>
            </p:spPr>
            <p:txBody>
              <a:bodyPr>
                <a:prstTxWarp prst="textNoShape">
                  <a:avLst/>
                </a:prstTxWarp>
              </a:bodyPr>
              <a:lstStyle/>
              <a:p>
                <a:endParaRPr lang="en-US"/>
              </a:p>
            </p:txBody>
          </p:sp>
          <p:sp>
            <p:nvSpPr>
              <p:cNvPr id="41835" name="Freeform 2412"/>
              <p:cNvSpPr>
                <a:spLocks/>
              </p:cNvSpPr>
              <p:nvPr/>
            </p:nvSpPr>
            <p:spPr bwMode="auto">
              <a:xfrm>
                <a:off x="4682" y="2837"/>
                <a:ext cx="5" cy="5"/>
              </a:xfrm>
              <a:custGeom>
                <a:avLst/>
                <a:gdLst>
                  <a:gd name="T0" fmla="*/ 18 w 26"/>
                  <a:gd name="T1" fmla="*/ 23 h 23"/>
                  <a:gd name="T2" fmla="*/ 0 w 26"/>
                  <a:gd name="T3" fmla="*/ 15 h 23"/>
                  <a:gd name="T4" fmla="*/ 6 w 26"/>
                  <a:gd name="T5" fmla="*/ 0 h 23"/>
                  <a:gd name="T6" fmla="*/ 26 w 26"/>
                  <a:gd name="T7" fmla="*/ 6 h 23"/>
                  <a:gd name="T8" fmla="*/ 18 w 26"/>
                  <a:gd name="T9" fmla="*/ 23 h 23"/>
                  <a:gd name="T10" fmla="*/ 0 60000 65536"/>
                  <a:gd name="T11" fmla="*/ 0 60000 65536"/>
                  <a:gd name="T12" fmla="*/ 0 60000 65536"/>
                  <a:gd name="T13" fmla="*/ 0 60000 65536"/>
                  <a:gd name="T14" fmla="*/ 0 60000 65536"/>
                  <a:gd name="T15" fmla="*/ 0 w 26"/>
                  <a:gd name="T16" fmla="*/ 0 h 23"/>
                  <a:gd name="T17" fmla="*/ 26 w 26"/>
                  <a:gd name="T18" fmla="*/ 23 h 23"/>
                </a:gdLst>
                <a:ahLst/>
                <a:cxnLst>
                  <a:cxn ang="T10">
                    <a:pos x="T0" y="T1"/>
                  </a:cxn>
                  <a:cxn ang="T11">
                    <a:pos x="T2" y="T3"/>
                  </a:cxn>
                  <a:cxn ang="T12">
                    <a:pos x="T4" y="T5"/>
                  </a:cxn>
                  <a:cxn ang="T13">
                    <a:pos x="T6" y="T7"/>
                  </a:cxn>
                  <a:cxn ang="T14">
                    <a:pos x="T8" y="T9"/>
                  </a:cxn>
                </a:cxnLst>
                <a:rect l="T15" t="T16" r="T17" b="T18"/>
                <a:pathLst>
                  <a:path w="26" h="23">
                    <a:moveTo>
                      <a:pt x="18" y="23"/>
                    </a:moveTo>
                    <a:lnTo>
                      <a:pt x="0" y="15"/>
                    </a:lnTo>
                    <a:lnTo>
                      <a:pt x="6" y="0"/>
                    </a:lnTo>
                    <a:lnTo>
                      <a:pt x="26" y="6"/>
                    </a:lnTo>
                    <a:lnTo>
                      <a:pt x="18" y="23"/>
                    </a:lnTo>
                    <a:close/>
                  </a:path>
                </a:pathLst>
              </a:custGeom>
              <a:noFill/>
              <a:ln w="9525">
                <a:noFill/>
                <a:round/>
                <a:headEnd/>
                <a:tailEnd/>
              </a:ln>
            </p:spPr>
            <p:txBody>
              <a:bodyPr>
                <a:prstTxWarp prst="textNoShape">
                  <a:avLst/>
                </a:prstTxWarp>
              </a:bodyPr>
              <a:lstStyle/>
              <a:p>
                <a:endParaRPr lang="en-US"/>
              </a:p>
            </p:txBody>
          </p:sp>
          <p:sp>
            <p:nvSpPr>
              <p:cNvPr id="41836" name="Freeform 2413"/>
              <p:cNvSpPr>
                <a:spLocks/>
              </p:cNvSpPr>
              <p:nvPr/>
            </p:nvSpPr>
            <p:spPr bwMode="auto">
              <a:xfrm>
                <a:off x="4683" y="2834"/>
                <a:ext cx="5" cy="5"/>
              </a:xfrm>
              <a:custGeom>
                <a:avLst/>
                <a:gdLst>
                  <a:gd name="T0" fmla="*/ 20 w 26"/>
                  <a:gd name="T1" fmla="*/ 23 h 23"/>
                  <a:gd name="T2" fmla="*/ 0 w 26"/>
                  <a:gd name="T3" fmla="*/ 17 h 23"/>
                  <a:gd name="T4" fmla="*/ 9 w 26"/>
                  <a:gd name="T5" fmla="*/ 0 h 23"/>
                  <a:gd name="T6" fmla="*/ 26 w 26"/>
                  <a:gd name="T7" fmla="*/ 6 h 23"/>
                  <a:gd name="T8" fmla="*/ 20 w 26"/>
                  <a:gd name="T9" fmla="*/ 23 h 23"/>
                  <a:gd name="T10" fmla="*/ 0 60000 65536"/>
                  <a:gd name="T11" fmla="*/ 0 60000 65536"/>
                  <a:gd name="T12" fmla="*/ 0 60000 65536"/>
                  <a:gd name="T13" fmla="*/ 0 60000 65536"/>
                  <a:gd name="T14" fmla="*/ 0 60000 65536"/>
                  <a:gd name="T15" fmla="*/ 0 w 26"/>
                  <a:gd name="T16" fmla="*/ 0 h 23"/>
                  <a:gd name="T17" fmla="*/ 26 w 26"/>
                  <a:gd name="T18" fmla="*/ 23 h 23"/>
                </a:gdLst>
                <a:ahLst/>
                <a:cxnLst>
                  <a:cxn ang="T10">
                    <a:pos x="T0" y="T1"/>
                  </a:cxn>
                  <a:cxn ang="T11">
                    <a:pos x="T2" y="T3"/>
                  </a:cxn>
                  <a:cxn ang="T12">
                    <a:pos x="T4" y="T5"/>
                  </a:cxn>
                  <a:cxn ang="T13">
                    <a:pos x="T6" y="T7"/>
                  </a:cxn>
                  <a:cxn ang="T14">
                    <a:pos x="T8" y="T9"/>
                  </a:cxn>
                </a:cxnLst>
                <a:rect l="T15" t="T16" r="T17" b="T18"/>
                <a:pathLst>
                  <a:path w="26" h="23">
                    <a:moveTo>
                      <a:pt x="20" y="23"/>
                    </a:moveTo>
                    <a:lnTo>
                      <a:pt x="0" y="17"/>
                    </a:lnTo>
                    <a:lnTo>
                      <a:pt x="9" y="0"/>
                    </a:lnTo>
                    <a:lnTo>
                      <a:pt x="26" y="6"/>
                    </a:lnTo>
                    <a:lnTo>
                      <a:pt x="20" y="23"/>
                    </a:lnTo>
                    <a:close/>
                  </a:path>
                </a:pathLst>
              </a:custGeom>
              <a:noFill/>
              <a:ln w="9525">
                <a:noFill/>
                <a:round/>
                <a:headEnd/>
                <a:tailEnd/>
              </a:ln>
            </p:spPr>
            <p:txBody>
              <a:bodyPr>
                <a:prstTxWarp prst="textNoShape">
                  <a:avLst/>
                </a:prstTxWarp>
              </a:bodyPr>
              <a:lstStyle/>
              <a:p>
                <a:endParaRPr lang="en-US"/>
              </a:p>
            </p:txBody>
          </p:sp>
          <p:sp>
            <p:nvSpPr>
              <p:cNvPr id="41837" name="Freeform 2414"/>
              <p:cNvSpPr>
                <a:spLocks/>
              </p:cNvSpPr>
              <p:nvPr/>
            </p:nvSpPr>
            <p:spPr bwMode="auto">
              <a:xfrm>
                <a:off x="4685" y="2826"/>
                <a:ext cx="7" cy="9"/>
              </a:xfrm>
              <a:custGeom>
                <a:avLst/>
                <a:gdLst>
                  <a:gd name="T0" fmla="*/ 17 w 35"/>
                  <a:gd name="T1" fmla="*/ 47 h 47"/>
                  <a:gd name="T2" fmla="*/ 0 w 35"/>
                  <a:gd name="T3" fmla="*/ 41 h 47"/>
                  <a:gd name="T4" fmla="*/ 17 w 35"/>
                  <a:gd name="T5" fmla="*/ 0 h 47"/>
                  <a:gd name="T6" fmla="*/ 35 w 35"/>
                  <a:gd name="T7" fmla="*/ 10 h 47"/>
                  <a:gd name="T8" fmla="*/ 17 w 35"/>
                  <a:gd name="T9" fmla="*/ 47 h 47"/>
                  <a:gd name="T10" fmla="*/ 0 60000 65536"/>
                  <a:gd name="T11" fmla="*/ 0 60000 65536"/>
                  <a:gd name="T12" fmla="*/ 0 60000 65536"/>
                  <a:gd name="T13" fmla="*/ 0 60000 65536"/>
                  <a:gd name="T14" fmla="*/ 0 60000 65536"/>
                  <a:gd name="T15" fmla="*/ 0 w 35"/>
                  <a:gd name="T16" fmla="*/ 0 h 47"/>
                  <a:gd name="T17" fmla="*/ 35 w 35"/>
                  <a:gd name="T18" fmla="*/ 47 h 47"/>
                </a:gdLst>
                <a:ahLst/>
                <a:cxnLst>
                  <a:cxn ang="T10">
                    <a:pos x="T0" y="T1"/>
                  </a:cxn>
                  <a:cxn ang="T11">
                    <a:pos x="T2" y="T3"/>
                  </a:cxn>
                  <a:cxn ang="T12">
                    <a:pos x="T4" y="T5"/>
                  </a:cxn>
                  <a:cxn ang="T13">
                    <a:pos x="T6" y="T7"/>
                  </a:cxn>
                  <a:cxn ang="T14">
                    <a:pos x="T8" y="T9"/>
                  </a:cxn>
                </a:cxnLst>
                <a:rect l="T15" t="T16" r="T17" b="T18"/>
                <a:pathLst>
                  <a:path w="35" h="47">
                    <a:moveTo>
                      <a:pt x="17" y="47"/>
                    </a:moveTo>
                    <a:lnTo>
                      <a:pt x="0" y="41"/>
                    </a:lnTo>
                    <a:lnTo>
                      <a:pt x="17" y="0"/>
                    </a:lnTo>
                    <a:lnTo>
                      <a:pt x="35" y="10"/>
                    </a:lnTo>
                    <a:lnTo>
                      <a:pt x="17" y="47"/>
                    </a:lnTo>
                    <a:close/>
                  </a:path>
                </a:pathLst>
              </a:custGeom>
              <a:noFill/>
              <a:ln w="9525">
                <a:noFill/>
                <a:round/>
                <a:headEnd/>
                <a:tailEnd/>
              </a:ln>
            </p:spPr>
            <p:txBody>
              <a:bodyPr>
                <a:prstTxWarp prst="textNoShape">
                  <a:avLst/>
                </a:prstTxWarp>
              </a:bodyPr>
              <a:lstStyle/>
              <a:p>
                <a:endParaRPr lang="en-US"/>
              </a:p>
            </p:txBody>
          </p:sp>
          <p:sp>
            <p:nvSpPr>
              <p:cNvPr id="41838" name="Freeform 2415"/>
              <p:cNvSpPr>
                <a:spLocks/>
              </p:cNvSpPr>
              <p:nvPr/>
            </p:nvSpPr>
            <p:spPr bwMode="auto">
              <a:xfrm>
                <a:off x="4688" y="2817"/>
                <a:ext cx="8" cy="11"/>
              </a:xfrm>
              <a:custGeom>
                <a:avLst/>
                <a:gdLst>
                  <a:gd name="T0" fmla="*/ 18 w 37"/>
                  <a:gd name="T1" fmla="*/ 53 h 53"/>
                  <a:gd name="T2" fmla="*/ 0 w 37"/>
                  <a:gd name="T3" fmla="*/ 43 h 53"/>
                  <a:gd name="T4" fmla="*/ 20 w 37"/>
                  <a:gd name="T5" fmla="*/ 0 h 53"/>
                  <a:gd name="T6" fmla="*/ 37 w 37"/>
                  <a:gd name="T7" fmla="*/ 9 h 53"/>
                  <a:gd name="T8" fmla="*/ 18 w 37"/>
                  <a:gd name="T9" fmla="*/ 53 h 53"/>
                  <a:gd name="T10" fmla="*/ 0 60000 65536"/>
                  <a:gd name="T11" fmla="*/ 0 60000 65536"/>
                  <a:gd name="T12" fmla="*/ 0 60000 65536"/>
                  <a:gd name="T13" fmla="*/ 0 60000 65536"/>
                  <a:gd name="T14" fmla="*/ 0 60000 65536"/>
                  <a:gd name="T15" fmla="*/ 0 w 37"/>
                  <a:gd name="T16" fmla="*/ 0 h 53"/>
                  <a:gd name="T17" fmla="*/ 37 w 37"/>
                  <a:gd name="T18" fmla="*/ 53 h 53"/>
                </a:gdLst>
                <a:ahLst/>
                <a:cxnLst>
                  <a:cxn ang="T10">
                    <a:pos x="T0" y="T1"/>
                  </a:cxn>
                  <a:cxn ang="T11">
                    <a:pos x="T2" y="T3"/>
                  </a:cxn>
                  <a:cxn ang="T12">
                    <a:pos x="T4" y="T5"/>
                  </a:cxn>
                  <a:cxn ang="T13">
                    <a:pos x="T6" y="T7"/>
                  </a:cxn>
                  <a:cxn ang="T14">
                    <a:pos x="T8" y="T9"/>
                  </a:cxn>
                </a:cxnLst>
                <a:rect l="T15" t="T16" r="T17" b="T18"/>
                <a:pathLst>
                  <a:path w="37" h="53">
                    <a:moveTo>
                      <a:pt x="18" y="53"/>
                    </a:moveTo>
                    <a:lnTo>
                      <a:pt x="0" y="43"/>
                    </a:lnTo>
                    <a:lnTo>
                      <a:pt x="20" y="0"/>
                    </a:lnTo>
                    <a:lnTo>
                      <a:pt x="37" y="9"/>
                    </a:lnTo>
                    <a:lnTo>
                      <a:pt x="18" y="53"/>
                    </a:lnTo>
                    <a:close/>
                  </a:path>
                </a:pathLst>
              </a:custGeom>
              <a:noFill/>
              <a:ln w="9525">
                <a:noFill/>
                <a:round/>
                <a:headEnd/>
                <a:tailEnd/>
              </a:ln>
            </p:spPr>
            <p:txBody>
              <a:bodyPr>
                <a:prstTxWarp prst="textNoShape">
                  <a:avLst/>
                </a:prstTxWarp>
              </a:bodyPr>
              <a:lstStyle/>
              <a:p>
                <a:endParaRPr lang="en-US"/>
              </a:p>
            </p:txBody>
          </p:sp>
          <p:sp>
            <p:nvSpPr>
              <p:cNvPr id="41839" name="Freeform 2416"/>
              <p:cNvSpPr>
                <a:spLocks/>
              </p:cNvSpPr>
              <p:nvPr/>
            </p:nvSpPr>
            <p:spPr bwMode="auto">
              <a:xfrm>
                <a:off x="4692" y="2807"/>
                <a:ext cx="9" cy="12"/>
              </a:xfrm>
              <a:custGeom>
                <a:avLst/>
                <a:gdLst>
                  <a:gd name="T0" fmla="*/ 17 w 41"/>
                  <a:gd name="T1" fmla="*/ 60 h 60"/>
                  <a:gd name="T2" fmla="*/ 0 w 41"/>
                  <a:gd name="T3" fmla="*/ 51 h 60"/>
                  <a:gd name="T4" fmla="*/ 23 w 41"/>
                  <a:gd name="T5" fmla="*/ 0 h 60"/>
                  <a:gd name="T6" fmla="*/ 41 w 41"/>
                  <a:gd name="T7" fmla="*/ 8 h 60"/>
                  <a:gd name="T8" fmla="*/ 17 w 41"/>
                  <a:gd name="T9" fmla="*/ 60 h 60"/>
                  <a:gd name="T10" fmla="*/ 0 60000 65536"/>
                  <a:gd name="T11" fmla="*/ 0 60000 65536"/>
                  <a:gd name="T12" fmla="*/ 0 60000 65536"/>
                  <a:gd name="T13" fmla="*/ 0 60000 65536"/>
                  <a:gd name="T14" fmla="*/ 0 60000 65536"/>
                  <a:gd name="T15" fmla="*/ 0 w 41"/>
                  <a:gd name="T16" fmla="*/ 0 h 60"/>
                  <a:gd name="T17" fmla="*/ 41 w 41"/>
                  <a:gd name="T18" fmla="*/ 60 h 60"/>
                </a:gdLst>
                <a:ahLst/>
                <a:cxnLst>
                  <a:cxn ang="T10">
                    <a:pos x="T0" y="T1"/>
                  </a:cxn>
                  <a:cxn ang="T11">
                    <a:pos x="T2" y="T3"/>
                  </a:cxn>
                  <a:cxn ang="T12">
                    <a:pos x="T4" y="T5"/>
                  </a:cxn>
                  <a:cxn ang="T13">
                    <a:pos x="T6" y="T7"/>
                  </a:cxn>
                  <a:cxn ang="T14">
                    <a:pos x="T8" y="T9"/>
                  </a:cxn>
                </a:cxnLst>
                <a:rect l="T15" t="T16" r="T17" b="T18"/>
                <a:pathLst>
                  <a:path w="41" h="60">
                    <a:moveTo>
                      <a:pt x="17" y="60"/>
                    </a:moveTo>
                    <a:lnTo>
                      <a:pt x="0" y="51"/>
                    </a:lnTo>
                    <a:lnTo>
                      <a:pt x="23" y="0"/>
                    </a:lnTo>
                    <a:lnTo>
                      <a:pt x="41" y="8"/>
                    </a:lnTo>
                    <a:lnTo>
                      <a:pt x="17" y="60"/>
                    </a:lnTo>
                    <a:close/>
                  </a:path>
                </a:pathLst>
              </a:custGeom>
              <a:noFill/>
              <a:ln w="9525">
                <a:noFill/>
                <a:round/>
                <a:headEnd/>
                <a:tailEnd/>
              </a:ln>
            </p:spPr>
            <p:txBody>
              <a:bodyPr>
                <a:prstTxWarp prst="textNoShape">
                  <a:avLst/>
                </a:prstTxWarp>
              </a:bodyPr>
              <a:lstStyle/>
              <a:p>
                <a:endParaRPr lang="en-US"/>
              </a:p>
            </p:txBody>
          </p:sp>
        </p:grpSp>
        <p:grpSp>
          <p:nvGrpSpPr>
            <p:cNvPr id="41086" name="Group 2417"/>
            <p:cNvGrpSpPr>
              <a:grpSpLocks/>
            </p:cNvGrpSpPr>
            <p:nvPr/>
          </p:nvGrpSpPr>
          <p:grpSpPr bwMode="auto">
            <a:xfrm>
              <a:off x="3923" y="2106"/>
              <a:ext cx="1002" cy="741"/>
              <a:chOff x="3923" y="2106"/>
              <a:chExt cx="1002" cy="741"/>
            </a:xfrm>
          </p:grpSpPr>
          <p:sp>
            <p:nvSpPr>
              <p:cNvPr id="41440" name="Freeform 2418"/>
              <p:cNvSpPr>
                <a:spLocks/>
              </p:cNvSpPr>
              <p:nvPr/>
            </p:nvSpPr>
            <p:spPr bwMode="auto">
              <a:xfrm>
                <a:off x="4697" y="2797"/>
                <a:ext cx="9" cy="12"/>
              </a:xfrm>
              <a:custGeom>
                <a:avLst/>
                <a:gdLst>
                  <a:gd name="T0" fmla="*/ 18 w 46"/>
                  <a:gd name="T1" fmla="*/ 60 h 60"/>
                  <a:gd name="T2" fmla="*/ 0 w 46"/>
                  <a:gd name="T3" fmla="*/ 52 h 60"/>
                  <a:gd name="T4" fmla="*/ 26 w 46"/>
                  <a:gd name="T5" fmla="*/ 0 h 60"/>
                  <a:gd name="T6" fmla="*/ 46 w 46"/>
                  <a:gd name="T7" fmla="*/ 8 h 60"/>
                  <a:gd name="T8" fmla="*/ 18 w 46"/>
                  <a:gd name="T9" fmla="*/ 60 h 60"/>
                  <a:gd name="T10" fmla="*/ 0 60000 65536"/>
                  <a:gd name="T11" fmla="*/ 0 60000 65536"/>
                  <a:gd name="T12" fmla="*/ 0 60000 65536"/>
                  <a:gd name="T13" fmla="*/ 0 60000 65536"/>
                  <a:gd name="T14" fmla="*/ 0 60000 65536"/>
                  <a:gd name="T15" fmla="*/ 0 w 46"/>
                  <a:gd name="T16" fmla="*/ 0 h 60"/>
                  <a:gd name="T17" fmla="*/ 46 w 46"/>
                  <a:gd name="T18" fmla="*/ 60 h 60"/>
                </a:gdLst>
                <a:ahLst/>
                <a:cxnLst>
                  <a:cxn ang="T10">
                    <a:pos x="T0" y="T1"/>
                  </a:cxn>
                  <a:cxn ang="T11">
                    <a:pos x="T2" y="T3"/>
                  </a:cxn>
                  <a:cxn ang="T12">
                    <a:pos x="T4" y="T5"/>
                  </a:cxn>
                  <a:cxn ang="T13">
                    <a:pos x="T6" y="T7"/>
                  </a:cxn>
                  <a:cxn ang="T14">
                    <a:pos x="T8" y="T9"/>
                  </a:cxn>
                </a:cxnLst>
                <a:rect l="T15" t="T16" r="T17" b="T18"/>
                <a:pathLst>
                  <a:path w="46" h="60">
                    <a:moveTo>
                      <a:pt x="18" y="60"/>
                    </a:moveTo>
                    <a:lnTo>
                      <a:pt x="0" y="52"/>
                    </a:lnTo>
                    <a:lnTo>
                      <a:pt x="26" y="0"/>
                    </a:lnTo>
                    <a:lnTo>
                      <a:pt x="46" y="8"/>
                    </a:lnTo>
                    <a:lnTo>
                      <a:pt x="18" y="60"/>
                    </a:lnTo>
                    <a:close/>
                  </a:path>
                </a:pathLst>
              </a:custGeom>
              <a:noFill/>
              <a:ln w="9525">
                <a:noFill/>
                <a:round/>
                <a:headEnd/>
                <a:tailEnd/>
              </a:ln>
            </p:spPr>
            <p:txBody>
              <a:bodyPr>
                <a:prstTxWarp prst="textNoShape">
                  <a:avLst/>
                </a:prstTxWarp>
              </a:bodyPr>
              <a:lstStyle/>
              <a:p>
                <a:endParaRPr lang="en-US"/>
              </a:p>
            </p:txBody>
          </p:sp>
          <p:sp>
            <p:nvSpPr>
              <p:cNvPr id="41441" name="Freeform 2419"/>
              <p:cNvSpPr>
                <a:spLocks/>
              </p:cNvSpPr>
              <p:nvPr/>
            </p:nvSpPr>
            <p:spPr bwMode="auto">
              <a:xfrm>
                <a:off x="4702" y="2786"/>
                <a:ext cx="10" cy="12"/>
              </a:xfrm>
              <a:custGeom>
                <a:avLst/>
                <a:gdLst>
                  <a:gd name="T0" fmla="*/ 20 w 49"/>
                  <a:gd name="T1" fmla="*/ 62 h 62"/>
                  <a:gd name="T2" fmla="*/ 0 w 49"/>
                  <a:gd name="T3" fmla="*/ 54 h 62"/>
                  <a:gd name="T4" fmla="*/ 32 w 49"/>
                  <a:gd name="T5" fmla="*/ 0 h 62"/>
                  <a:gd name="T6" fmla="*/ 49 w 49"/>
                  <a:gd name="T7" fmla="*/ 8 h 62"/>
                  <a:gd name="T8" fmla="*/ 20 w 49"/>
                  <a:gd name="T9" fmla="*/ 62 h 62"/>
                  <a:gd name="T10" fmla="*/ 0 60000 65536"/>
                  <a:gd name="T11" fmla="*/ 0 60000 65536"/>
                  <a:gd name="T12" fmla="*/ 0 60000 65536"/>
                  <a:gd name="T13" fmla="*/ 0 60000 65536"/>
                  <a:gd name="T14" fmla="*/ 0 60000 65536"/>
                  <a:gd name="T15" fmla="*/ 0 w 49"/>
                  <a:gd name="T16" fmla="*/ 0 h 62"/>
                  <a:gd name="T17" fmla="*/ 49 w 49"/>
                  <a:gd name="T18" fmla="*/ 62 h 62"/>
                </a:gdLst>
                <a:ahLst/>
                <a:cxnLst>
                  <a:cxn ang="T10">
                    <a:pos x="T0" y="T1"/>
                  </a:cxn>
                  <a:cxn ang="T11">
                    <a:pos x="T2" y="T3"/>
                  </a:cxn>
                  <a:cxn ang="T12">
                    <a:pos x="T4" y="T5"/>
                  </a:cxn>
                  <a:cxn ang="T13">
                    <a:pos x="T6" y="T7"/>
                  </a:cxn>
                  <a:cxn ang="T14">
                    <a:pos x="T8" y="T9"/>
                  </a:cxn>
                </a:cxnLst>
                <a:rect l="T15" t="T16" r="T17" b="T18"/>
                <a:pathLst>
                  <a:path w="49" h="62">
                    <a:moveTo>
                      <a:pt x="20" y="62"/>
                    </a:moveTo>
                    <a:lnTo>
                      <a:pt x="0" y="54"/>
                    </a:lnTo>
                    <a:lnTo>
                      <a:pt x="32" y="0"/>
                    </a:lnTo>
                    <a:lnTo>
                      <a:pt x="49" y="8"/>
                    </a:lnTo>
                    <a:lnTo>
                      <a:pt x="20" y="62"/>
                    </a:lnTo>
                    <a:close/>
                  </a:path>
                </a:pathLst>
              </a:custGeom>
              <a:noFill/>
              <a:ln w="9525">
                <a:noFill/>
                <a:round/>
                <a:headEnd/>
                <a:tailEnd/>
              </a:ln>
            </p:spPr>
            <p:txBody>
              <a:bodyPr>
                <a:prstTxWarp prst="textNoShape">
                  <a:avLst/>
                </a:prstTxWarp>
              </a:bodyPr>
              <a:lstStyle/>
              <a:p>
                <a:endParaRPr lang="en-US"/>
              </a:p>
            </p:txBody>
          </p:sp>
          <p:sp>
            <p:nvSpPr>
              <p:cNvPr id="41442" name="Freeform 2420"/>
              <p:cNvSpPr>
                <a:spLocks/>
              </p:cNvSpPr>
              <p:nvPr/>
            </p:nvSpPr>
            <p:spPr bwMode="auto">
              <a:xfrm>
                <a:off x="4709" y="2774"/>
                <a:ext cx="9" cy="13"/>
              </a:xfrm>
              <a:custGeom>
                <a:avLst/>
                <a:gdLst>
                  <a:gd name="T0" fmla="*/ 17 w 48"/>
                  <a:gd name="T1" fmla="*/ 66 h 66"/>
                  <a:gd name="T2" fmla="*/ 0 w 48"/>
                  <a:gd name="T3" fmla="*/ 58 h 66"/>
                  <a:gd name="T4" fmla="*/ 31 w 48"/>
                  <a:gd name="T5" fmla="*/ 0 h 66"/>
                  <a:gd name="T6" fmla="*/ 48 w 48"/>
                  <a:gd name="T7" fmla="*/ 11 h 66"/>
                  <a:gd name="T8" fmla="*/ 17 w 48"/>
                  <a:gd name="T9" fmla="*/ 66 h 66"/>
                  <a:gd name="T10" fmla="*/ 0 60000 65536"/>
                  <a:gd name="T11" fmla="*/ 0 60000 65536"/>
                  <a:gd name="T12" fmla="*/ 0 60000 65536"/>
                  <a:gd name="T13" fmla="*/ 0 60000 65536"/>
                  <a:gd name="T14" fmla="*/ 0 60000 65536"/>
                  <a:gd name="T15" fmla="*/ 0 w 48"/>
                  <a:gd name="T16" fmla="*/ 0 h 66"/>
                  <a:gd name="T17" fmla="*/ 48 w 48"/>
                  <a:gd name="T18" fmla="*/ 66 h 66"/>
                </a:gdLst>
                <a:ahLst/>
                <a:cxnLst>
                  <a:cxn ang="T10">
                    <a:pos x="T0" y="T1"/>
                  </a:cxn>
                  <a:cxn ang="T11">
                    <a:pos x="T2" y="T3"/>
                  </a:cxn>
                  <a:cxn ang="T12">
                    <a:pos x="T4" y="T5"/>
                  </a:cxn>
                  <a:cxn ang="T13">
                    <a:pos x="T6" y="T7"/>
                  </a:cxn>
                  <a:cxn ang="T14">
                    <a:pos x="T8" y="T9"/>
                  </a:cxn>
                </a:cxnLst>
                <a:rect l="T15" t="T16" r="T17" b="T18"/>
                <a:pathLst>
                  <a:path w="48" h="66">
                    <a:moveTo>
                      <a:pt x="17" y="66"/>
                    </a:moveTo>
                    <a:lnTo>
                      <a:pt x="0" y="58"/>
                    </a:lnTo>
                    <a:lnTo>
                      <a:pt x="31" y="0"/>
                    </a:lnTo>
                    <a:lnTo>
                      <a:pt x="48" y="11"/>
                    </a:lnTo>
                    <a:lnTo>
                      <a:pt x="17" y="66"/>
                    </a:lnTo>
                    <a:close/>
                  </a:path>
                </a:pathLst>
              </a:custGeom>
              <a:noFill/>
              <a:ln w="9525">
                <a:noFill/>
                <a:round/>
                <a:headEnd/>
                <a:tailEnd/>
              </a:ln>
            </p:spPr>
            <p:txBody>
              <a:bodyPr>
                <a:prstTxWarp prst="textNoShape">
                  <a:avLst/>
                </a:prstTxWarp>
              </a:bodyPr>
              <a:lstStyle/>
              <a:p>
                <a:endParaRPr lang="en-US"/>
              </a:p>
            </p:txBody>
          </p:sp>
          <p:sp>
            <p:nvSpPr>
              <p:cNvPr id="41443" name="Freeform 2421"/>
              <p:cNvSpPr>
                <a:spLocks/>
              </p:cNvSpPr>
              <p:nvPr/>
            </p:nvSpPr>
            <p:spPr bwMode="auto">
              <a:xfrm>
                <a:off x="4715" y="2763"/>
                <a:ext cx="10" cy="13"/>
              </a:xfrm>
              <a:custGeom>
                <a:avLst/>
                <a:gdLst>
                  <a:gd name="T0" fmla="*/ 17 w 53"/>
                  <a:gd name="T1" fmla="*/ 69 h 69"/>
                  <a:gd name="T2" fmla="*/ 0 w 53"/>
                  <a:gd name="T3" fmla="*/ 58 h 69"/>
                  <a:gd name="T4" fmla="*/ 38 w 53"/>
                  <a:gd name="T5" fmla="*/ 0 h 69"/>
                  <a:gd name="T6" fmla="*/ 53 w 53"/>
                  <a:gd name="T7" fmla="*/ 12 h 69"/>
                  <a:gd name="T8" fmla="*/ 17 w 53"/>
                  <a:gd name="T9" fmla="*/ 69 h 69"/>
                  <a:gd name="T10" fmla="*/ 0 60000 65536"/>
                  <a:gd name="T11" fmla="*/ 0 60000 65536"/>
                  <a:gd name="T12" fmla="*/ 0 60000 65536"/>
                  <a:gd name="T13" fmla="*/ 0 60000 65536"/>
                  <a:gd name="T14" fmla="*/ 0 60000 65536"/>
                  <a:gd name="T15" fmla="*/ 0 w 53"/>
                  <a:gd name="T16" fmla="*/ 0 h 69"/>
                  <a:gd name="T17" fmla="*/ 53 w 53"/>
                  <a:gd name="T18" fmla="*/ 69 h 69"/>
                </a:gdLst>
                <a:ahLst/>
                <a:cxnLst>
                  <a:cxn ang="T10">
                    <a:pos x="T0" y="T1"/>
                  </a:cxn>
                  <a:cxn ang="T11">
                    <a:pos x="T2" y="T3"/>
                  </a:cxn>
                  <a:cxn ang="T12">
                    <a:pos x="T4" y="T5"/>
                  </a:cxn>
                  <a:cxn ang="T13">
                    <a:pos x="T6" y="T7"/>
                  </a:cxn>
                  <a:cxn ang="T14">
                    <a:pos x="T8" y="T9"/>
                  </a:cxn>
                </a:cxnLst>
                <a:rect l="T15" t="T16" r="T17" b="T18"/>
                <a:pathLst>
                  <a:path w="53" h="69">
                    <a:moveTo>
                      <a:pt x="17" y="69"/>
                    </a:moveTo>
                    <a:lnTo>
                      <a:pt x="0" y="58"/>
                    </a:lnTo>
                    <a:lnTo>
                      <a:pt x="38" y="0"/>
                    </a:lnTo>
                    <a:lnTo>
                      <a:pt x="53" y="12"/>
                    </a:lnTo>
                    <a:lnTo>
                      <a:pt x="17" y="69"/>
                    </a:lnTo>
                    <a:close/>
                  </a:path>
                </a:pathLst>
              </a:custGeom>
              <a:noFill/>
              <a:ln w="9525">
                <a:noFill/>
                <a:round/>
                <a:headEnd/>
                <a:tailEnd/>
              </a:ln>
            </p:spPr>
            <p:txBody>
              <a:bodyPr>
                <a:prstTxWarp prst="textNoShape">
                  <a:avLst/>
                </a:prstTxWarp>
              </a:bodyPr>
              <a:lstStyle/>
              <a:p>
                <a:endParaRPr lang="en-US"/>
              </a:p>
            </p:txBody>
          </p:sp>
          <p:sp>
            <p:nvSpPr>
              <p:cNvPr id="41444" name="Freeform 2422"/>
              <p:cNvSpPr>
                <a:spLocks/>
              </p:cNvSpPr>
              <p:nvPr/>
            </p:nvSpPr>
            <p:spPr bwMode="auto">
              <a:xfrm>
                <a:off x="4722" y="2752"/>
                <a:ext cx="11" cy="13"/>
              </a:xfrm>
              <a:custGeom>
                <a:avLst/>
                <a:gdLst>
                  <a:gd name="T0" fmla="*/ 15 w 52"/>
                  <a:gd name="T1" fmla="*/ 66 h 66"/>
                  <a:gd name="T2" fmla="*/ 0 w 52"/>
                  <a:gd name="T3" fmla="*/ 54 h 66"/>
                  <a:gd name="T4" fmla="*/ 37 w 52"/>
                  <a:gd name="T5" fmla="*/ 0 h 66"/>
                  <a:gd name="T6" fmla="*/ 52 w 52"/>
                  <a:gd name="T7" fmla="*/ 11 h 66"/>
                  <a:gd name="T8" fmla="*/ 15 w 52"/>
                  <a:gd name="T9" fmla="*/ 66 h 66"/>
                  <a:gd name="T10" fmla="*/ 0 60000 65536"/>
                  <a:gd name="T11" fmla="*/ 0 60000 65536"/>
                  <a:gd name="T12" fmla="*/ 0 60000 65536"/>
                  <a:gd name="T13" fmla="*/ 0 60000 65536"/>
                  <a:gd name="T14" fmla="*/ 0 60000 65536"/>
                  <a:gd name="T15" fmla="*/ 0 w 52"/>
                  <a:gd name="T16" fmla="*/ 0 h 66"/>
                  <a:gd name="T17" fmla="*/ 52 w 52"/>
                  <a:gd name="T18" fmla="*/ 66 h 66"/>
                </a:gdLst>
                <a:ahLst/>
                <a:cxnLst>
                  <a:cxn ang="T10">
                    <a:pos x="T0" y="T1"/>
                  </a:cxn>
                  <a:cxn ang="T11">
                    <a:pos x="T2" y="T3"/>
                  </a:cxn>
                  <a:cxn ang="T12">
                    <a:pos x="T4" y="T5"/>
                  </a:cxn>
                  <a:cxn ang="T13">
                    <a:pos x="T6" y="T7"/>
                  </a:cxn>
                  <a:cxn ang="T14">
                    <a:pos x="T8" y="T9"/>
                  </a:cxn>
                </a:cxnLst>
                <a:rect l="T15" t="T16" r="T17" b="T18"/>
                <a:pathLst>
                  <a:path w="52" h="66">
                    <a:moveTo>
                      <a:pt x="15" y="66"/>
                    </a:moveTo>
                    <a:lnTo>
                      <a:pt x="0" y="54"/>
                    </a:lnTo>
                    <a:lnTo>
                      <a:pt x="37" y="0"/>
                    </a:lnTo>
                    <a:lnTo>
                      <a:pt x="52" y="11"/>
                    </a:lnTo>
                    <a:lnTo>
                      <a:pt x="15" y="66"/>
                    </a:lnTo>
                    <a:close/>
                  </a:path>
                </a:pathLst>
              </a:custGeom>
              <a:noFill/>
              <a:ln w="9525">
                <a:noFill/>
                <a:round/>
                <a:headEnd/>
                <a:tailEnd/>
              </a:ln>
            </p:spPr>
            <p:txBody>
              <a:bodyPr>
                <a:prstTxWarp prst="textNoShape">
                  <a:avLst/>
                </a:prstTxWarp>
              </a:bodyPr>
              <a:lstStyle/>
              <a:p>
                <a:endParaRPr lang="en-US"/>
              </a:p>
            </p:txBody>
          </p:sp>
          <p:sp>
            <p:nvSpPr>
              <p:cNvPr id="41445" name="Freeform 2423"/>
              <p:cNvSpPr>
                <a:spLocks/>
              </p:cNvSpPr>
              <p:nvPr/>
            </p:nvSpPr>
            <p:spPr bwMode="auto">
              <a:xfrm>
                <a:off x="4730" y="2741"/>
                <a:ext cx="11" cy="13"/>
              </a:xfrm>
              <a:custGeom>
                <a:avLst/>
                <a:gdLst>
                  <a:gd name="T0" fmla="*/ 15 w 55"/>
                  <a:gd name="T1" fmla="*/ 67 h 67"/>
                  <a:gd name="T2" fmla="*/ 0 w 55"/>
                  <a:gd name="T3" fmla="*/ 56 h 67"/>
                  <a:gd name="T4" fmla="*/ 41 w 55"/>
                  <a:gd name="T5" fmla="*/ 0 h 67"/>
                  <a:gd name="T6" fmla="*/ 55 w 55"/>
                  <a:gd name="T7" fmla="*/ 13 h 67"/>
                  <a:gd name="T8" fmla="*/ 15 w 55"/>
                  <a:gd name="T9" fmla="*/ 67 h 67"/>
                  <a:gd name="T10" fmla="*/ 0 60000 65536"/>
                  <a:gd name="T11" fmla="*/ 0 60000 65536"/>
                  <a:gd name="T12" fmla="*/ 0 60000 65536"/>
                  <a:gd name="T13" fmla="*/ 0 60000 65536"/>
                  <a:gd name="T14" fmla="*/ 0 60000 65536"/>
                  <a:gd name="T15" fmla="*/ 0 w 55"/>
                  <a:gd name="T16" fmla="*/ 0 h 67"/>
                  <a:gd name="T17" fmla="*/ 55 w 55"/>
                  <a:gd name="T18" fmla="*/ 67 h 67"/>
                </a:gdLst>
                <a:ahLst/>
                <a:cxnLst>
                  <a:cxn ang="T10">
                    <a:pos x="T0" y="T1"/>
                  </a:cxn>
                  <a:cxn ang="T11">
                    <a:pos x="T2" y="T3"/>
                  </a:cxn>
                  <a:cxn ang="T12">
                    <a:pos x="T4" y="T5"/>
                  </a:cxn>
                  <a:cxn ang="T13">
                    <a:pos x="T6" y="T7"/>
                  </a:cxn>
                  <a:cxn ang="T14">
                    <a:pos x="T8" y="T9"/>
                  </a:cxn>
                </a:cxnLst>
                <a:rect l="T15" t="T16" r="T17" b="T18"/>
                <a:pathLst>
                  <a:path w="55" h="67">
                    <a:moveTo>
                      <a:pt x="15" y="67"/>
                    </a:moveTo>
                    <a:lnTo>
                      <a:pt x="0" y="56"/>
                    </a:lnTo>
                    <a:lnTo>
                      <a:pt x="41" y="0"/>
                    </a:lnTo>
                    <a:lnTo>
                      <a:pt x="55" y="13"/>
                    </a:lnTo>
                    <a:lnTo>
                      <a:pt x="15" y="67"/>
                    </a:lnTo>
                    <a:close/>
                  </a:path>
                </a:pathLst>
              </a:custGeom>
              <a:noFill/>
              <a:ln w="9525">
                <a:noFill/>
                <a:round/>
                <a:headEnd/>
                <a:tailEnd/>
              </a:ln>
            </p:spPr>
            <p:txBody>
              <a:bodyPr>
                <a:prstTxWarp prst="textNoShape">
                  <a:avLst/>
                </a:prstTxWarp>
              </a:bodyPr>
              <a:lstStyle/>
              <a:p>
                <a:endParaRPr lang="en-US"/>
              </a:p>
            </p:txBody>
          </p:sp>
          <p:sp>
            <p:nvSpPr>
              <p:cNvPr id="41446" name="Freeform 2424"/>
              <p:cNvSpPr>
                <a:spLocks/>
              </p:cNvSpPr>
              <p:nvPr/>
            </p:nvSpPr>
            <p:spPr bwMode="auto">
              <a:xfrm>
                <a:off x="4738" y="2730"/>
                <a:ext cx="12" cy="13"/>
              </a:xfrm>
              <a:custGeom>
                <a:avLst/>
                <a:gdLst>
                  <a:gd name="T0" fmla="*/ 14 w 58"/>
                  <a:gd name="T1" fmla="*/ 64 h 64"/>
                  <a:gd name="T2" fmla="*/ 0 w 58"/>
                  <a:gd name="T3" fmla="*/ 51 h 64"/>
                  <a:gd name="T4" fmla="*/ 43 w 58"/>
                  <a:gd name="T5" fmla="*/ 0 h 64"/>
                  <a:gd name="T6" fmla="*/ 58 w 58"/>
                  <a:gd name="T7" fmla="*/ 14 h 64"/>
                  <a:gd name="T8" fmla="*/ 14 w 58"/>
                  <a:gd name="T9" fmla="*/ 64 h 64"/>
                  <a:gd name="T10" fmla="*/ 0 60000 65536"/>
                  <a:gd name="T11" fmla="*/ 0 60000 65536"/>
                  <a:gd name="T12" fmla="*/ 0 60000 65536"/>
                  <a:gd name="T13" fmla="*/ 0 60000 65536"/>
                  <a:gd name="T14" fmla="*/ 0 60000 65536"/>
                  <a:gd name="T15" fmla="*/ 0 w 58"/>
                  <a:gd name="T16" fmla="*/ 0 h 64"/>
                  <a:gd name="T17" fmla="*/ 58 w 58"/>
                  <a:gd name="T18" fmla="*/ 64 h 64"/>
                </a:gdLst>
                <a:ahLst/>
                <a:cxnLst>
                  <a:cxn ang="T10">
                    <a:pos x="T0" y="T1"/>
                  </a:cxn>
                  <a:cxn ang="T11">
                    <a:pos x="T2" y="T3"/>
                  </a:cxn>
                  <a:cxn ang="T12">
                    <a:pos x="T4" y="T5"/>
                  </a:cxn>
                  <a:cxn ang="T13">
                    <a:pos x="T6" y="T7"/>
                  </a:cxn>
                  <a:cxn ang="T14">
                    <a:pos x="T8" y="T9"/>
                  </a:cxn>
                </a:cxnLst>
                <a:rect l="T15" t="T16" r="T17" b="T18"/>
                <a:pathLst>
                  <a:path w="58" h="64">
                    <a:moveTo>
                      <a:pt x="14" y="64"/>
                    </a:moveTo>
                    <a:lnTo>
                      <a:pt x="0" y="51"/>
                    </a:lnTo>
                    <a:lnTo>
                      <a:pt x="43" y="0"/>
                    </a:lnTo>
                    <a:lnTo>
                      <a:pt x="58" y="14"/>
                    </a:lnTo>
                    <a:lnTo>
                      <a:pt x="14" y="64"/>
                    </a:lnTo>
                    <a:close/>
                  </a:path>
                </a:pathLst>
              </a:custGeom>
              <a:noFill/>
              <a:ln w="9525">
                <a:noFill/>
                <a:round/>
                <a:headEnd/>
                <a:tailEnd/>
              </a:ln>
            </p:spPr>
            <p:txBody>
              <a:bodyPr>
                <a:prstTxWarp prst="textNoShape">
                  <a:avLst/>
                </a:prstTxWarp>
              </a:bodyPr>
              <a:lstStyle/>
              <a:p>
                <a:endParaRPr lang="en-US"/>
              </a:p>
            </p:txBody>
          </p:sp>
          <p:sp>
            <p:nvSpPr>
              <p:cNvPr id="41447" name="Freeform 2425"/>
              <p:cNvSpPr>
                <a:spLocks/>
              </p:cNvSpPr>
              <p:nvPr/>
            </p:nvSpPr>
            <p:spPr bwMode="auto">
              <a:xfrm>
                <a:off x="4747" y="2721"/>
                <a:ext cx="11" cy="12"/>
              </a:xfrm>
              <a:custGeom>
                <a:avLst/>
                <a:gdLst>
                  <a:gd name="T0" fmla="*/ 15 w 58"/>
                  <a:gd name="T1" fmla="*/ 60 h 60"/>
                  <a:gd name="T2" fmla="*/ 0 w 58"/>
                  <a:gd name="T3" fmla="*/ 46 h 60"/>
                  <a:gd name="T4" fmla="*/ 43 w 58"/>
                  <a:gd name="T5" fmla="*/ 0 h 60"/>
                  <a:gd name="T6" fmla="*/ 47 w 58"/>
                  <a:gd name="T7" fmla="*/ 0 h 60"/>
                  <a:gd name="T8" fmla="*/ 58 w 58"/>
                  <a:gd name="T9" fmla="*/ 14 h 60"/>
                  <a:gd name="T10" fmla="*/ 15 w 58"/>
                  <a:gd name="T11" fmla="*/ 60 h 60"/>
                  <a:gd name="T12" fmla="*/ 0 60000 65536"/>
                  <a:gd name="T13" fmla="*/ 0 60000 65536"/>
                  <a:gd name="T14" fmla="*/ 0 60000 65536"/>
                  <a:gd name="T15" fmla="*/ 0 60000 65536"/>
                  <a:gd name="T16" fmla="*/ 0 60000 65536"/>
                  <a:gd name="T17" fmla="*/ 0 60000 65536"/>
                  <a:gd name="T18" fmla="*/ 0 w 58"/>
                  <a:gd name="T19" fmla="*/ 0 h 60"/>
                  <a:gd name="T20" fmla="*/ 58 w 58"/>
                  <a:gd name="T21" fmla="*/ 60 h 60"/>
                </a:gdLst>
                <a:ahLst/>
                <a:cxnLst>
                  <a:cxn ang="T12">
                    <a:pos x="T0" y="T1"/>
                  </a:cxn>
                  <a:cxn ang="T13">
                    <a:pos x="T2" y="T3"/>
                  </a:cxn>
                  <a:cxn ang="T14">
                    <a:pos x="T4" y="T5"/>
                  </a:cxn>
                  <a:cxn ang="T15">
                    <a:pos x="T6" y="T7"/>
                  </a:cxn>
                  <a:cxn ang="T16">
                    <a:pos x="T8" y="T9"/>
                  </a:cxn>
                  <a:cxn ang="T17">
                    <a:pos x="T10" y="T11"/>
                  </a:cxn>
                </a:cxnLst>
                <a:rect l="T18" t="T19" r="T20" b="T21"/>
                <a:pathLst>
                  <a:path w="58" h="60">
                    <a:moveTo>
                      <a:pt x="15" y="60"/>
                    </a:moveTo>
                    <a:lnTo>
                      <a:pt x="0" y="46"/>
                    </a:lnTo>
                    <a:lnTo>
                      <a:pt x="43" y="0"/>
                    </a:lnTo>
                    <a:lnTo>
                      <a:pt x="47" y="0"/>
                    </a:lnTo>
                    <a:lnTo>
                      <a:pt x="58" y="14"/>
                    </a:lnTo>
                    <a:lnTo>
                      <a:pt x="15" y="60"/>
                    </a:lnTo>
                    <a:close/>
                  </a:path>
                </a:pathLst>
              </a:custGeom>
              <a:noFill/>
              <a:ln w="9525">
                <a:noFill/>
                <a:round/>
                <a:headEnd/>
                <a:tailEnd/>
              </a:ln>
            </p:spPr>
            <p:txBody>
              <a:bodyPr>
                <a:prstTxWarp prst="textNoShape">
                  <a:avLst/>
                </a:prstTxWarp>
              </a:bodyPr>
              <a:lstStyle/>
              <a:p>
                <a:endParaRPr lang="en-US"/>
              </a:p>
            </p:txBody>
          </p:sp>
          <p:sp>
            <p:nvSpPr>
              <p:cNvPr id="41448" name="Freeform 2426"/>
              <p:cNvSpPr>
                <a:spLocks/>
              </p:cNvSpPr>
              <p:nvPr/>
            </p:nvSpPr>
            <p:spPr bwMode="auto">
              <a:xfrm>
                <a:off x="4756" y="2713"/>
                <a:ext cx="11" cy="11"/>
              </a:xfrm>
              <a:custGeom>
                <a:avLst/>
                <a:gdLst>
                  <a:gd name="T0" fmla="*/ 11 w 56"/>
                  <a:gd name="T1" fmla="*/ 57 h 57"/>
                  <a:gd name="T2" fmla="*/ 0 w 56"/>
                  <a:gd name="T3" fmla="*/ 43 h 57"/>
                  <a:gd name="T4" fmla="*/ 45 w 56"/>
                  <a:gd name="T5" fmla="*/ 0 h 57"/>
                  <a:gd name="T6" fmla="*/ 56 w 56"/>
                  <a:gd name="T7" fmla="*/ 17 h 57"/>
                  <a:gd name="T8" fmla="*/ 11 w 56"/>
                  <a:gd name="T9" fmla="*/ 57 h 57"/>
                  <a:gd name="T10" fmla="*/ 0 60000 65536"/>
                  <a:gd name="T11" fmla="*/ 0 60000 65536"/>
                  <a:gd name="T12" fmla="*/ 0 60000 65536"/>
                  <a:gd name="T13" fmla="*/ 0 60000 65536"/>
                  <a:gd name="T14" fmla="*/ 0 60000 65536"/>
                  <a:gd name="T15" fmla="*/ 0 w 56"/>
                  <a:gd name="T16" fmla="*/ 0 h 57"/>
                  <a:gd name="T17" fmla="*/ 56 w 56"/>
                  <a:gd name="T18" fmla="*/ 57 h 57"/>
                </a:gdLst>
                <a:ahLst/>
                <a:cxnLst>
                  <a:cxn ang="T10">
                    <a:pos x="T0" y="T1"/>
                  </a:cxn>
                  <a:cxn ang="T11">
                    <a:pos x="T2" y="T3"/>
                  </a:cxn>
                  <a:cxn ang="T12">
                    <a:pos x="T4" y="T5"/>
                  </a:cxn>
                  <a:cxn ang="T13">
                    <a:pos x="T6" y="T7"/>
                  </a:cxn>
                  <a:cxn ang="T14">
                    <a:pos x="T8" y="T9"/>
                  </a:cxn>
                </a:cxnLst>
                <a:rect l="T15" t="T16" r="T17" b="T18"/>
                <a:pathLst>
                  <a:path w="56" h="57">
                    <a:moveTo>
                      <a:pt x="11" y="57"/>
                    </a:moveTo>
                    <a:lnTo>
                      <a:pt x="0" y="43"/>
                    </a:lnTo>
                    <a:lnTo>
                      <a:pt x="45" y="0"/>
                    </a:lnTo>
                    <a:lnTo>
                      <a:pt x="56" y="17"/>
                    </a:lnTo>
                    <a:lnTo>
                      <a:pt x="11" y="57"/>
                    </a:lnTo>
                    <a:close/>
                  </a:path>
                </a:pathLst>
              </a:custGeom>
              <a:noFill/>
              <a:ln w="9525">
                <a:noFill/>
                <a:round/>
                <a:headEnd/>
                <a:tailEnd/>
              </a:ln>
            </p:spPr>
            <p:txBody>
              <a:bodyPr>
                <a:prstTxWarp prst="textNoShape">
                  <a:avLst/>
                </a:prstTxWarp>
              </a:bodyPr>
              <a:lstStyle/>
              <a:p>
                <a:endParaRPr lang="en-US"/>
              </a:p>
            </p:txBody>
          </p:sp>
          <p:sp>
            <p:nvSpPr>
              <p:cNvPr id="41449" name="Freeform 2427"/>
              <p:cNvSpPr>
                <a:spLocks/>
              </p:cNvSpPr>
              <p:nvPr/>
            </p:nvSpPr>
            <p:spPr bwMode="auto">
              <a:xfrm>
                <a:off x="4765" y="2708"/>
                <a:ext cx="7" cy="8"/>
              </a:xfrm>
              <a:custGeom>
                <a:avLst/>
                <a:gdLst>
                  <a:gd name="T0" fmla="*/ 11 w 37"/>
                  <a:gd name="T1" fmla="*/ 38 h 38"/>
                  <a:gd name="T2" fmla="*/ 0 w 37"/>
                  <a:gd name="T3" fmla="*/ 21 h 38"/>
                  <a:gd name="T4" fmla="*/ 24 w 37"/>
                  <a:gd name="T5" fmla="*/ 0 h 38"/>
                  <a:gd name="T6" fmla="*/ 37 w 37"/>
                  <a:gd name="T7" fmla="*/ 18 h 38"/>
                  <a:gd name="T8" fmla="*/ 11 w 37"/>
                  <a:gd name="T9" fmla="*/ 38 h 38"/>
                  <a:gd name="T10" fmla="*/ 0 60000 65536"/>
                  <a:gd name="T11" fmla="*/ 0 60000 65536"/>
                  <a:gd name="T12" fmla="*/ 0 60000 65536"/>
                  <a:gd name="T13" fmla="*/ 0 60000 65536"/>
                  <a:gd name="T14" fmla="*/ 0 60000 65536"/>
                  <a:gd name="T15" fmla="*/ 0 w 37"/>
                  <a:gd name="T16" fmla="*/ 0 h 38"/>
                  <a:gd name="T17" fmla="*/ 37 w 37"/>
                  <a:gd name="T18" fmla="*/ 38 h 38"/>
                </a:gdLst>
                <a:ahLst/>
                <a:cxnLst>
                  <a:cxn ang="T10">
                    <a:pos x="T0" y="T1"/>
                  </a:cxn>
                  <a:cxn ang="T11">
                    <a:pos x="T2" y="T3"/>
                  </a:cxn>
                  <a:cxn ang="T12">
                    <a:pos x="T4" y="T5"/>
                  </a:cxn>
                  <a:cxn ang="T13">
                    <a:pos x="T6" y="T7"/>
                  </a:cxn>
                  <a:cxn ang="T14">
                    <a:pos x="T8" y="T9"/>
                  </a:cxn>
                </a:cxnLst>
                <a:rect l="T15" t="T16" r="T17" b="T18"/>
                <a:pathLst>
                  <a:path w="37" h="38">
                    <a:moveTo>
                      <a:pt x="11" y="38"/>
                    </a:moveTo>
                    <a:lnTo>
                      <a:pt x="0" y="21"/>
                    </a:lnTo>
                    <a:lnTo>
                      <a:pt x="24" y="0"/>
                    </a:lnTo>
                    <a:lnTo>
                      <a:pt x="37" y="18"/>
                    </a:lnTo>
                    <a:lnTo>
                      <a:pt x="11" y="38"/>
                    </a:lnTo>
                    <a:close/>
                  </a:path>
                </a:pathLst>
              </a:custGeom>
              <a:noFill/>
              <a:ln w="9525">
                <a:noFill/>
                <a:round/>
                <a:headEnd/>
                <a:tailEnd/>
              </a:ln>
            </p:spPr>
            <p:txBody>
              <a:bodyPr>
                <a:prstTxWarp prst="textNoShape">
                  <a:avLst/>
                </a:prstTxWarp>
              </a:bodyPr>
              <a:lstStyle/>
              <a:p>
                <a:endParaRPr lang="en-US"/>
              </a:p>
            </p:txBody>
          </p:sp>
          <p:sp>
            <p:nvSpPr>
              <p:cNvPr id="41450" name="Freeform 2428"/>
              <p:cNvSpPr>
                <a:spLocks/>
              </p:cNvSpPr>
              <p:nvPr/>
            </p:nvSpPr>
            <p:spPr bwMode="auto">
              <a:xfrm>
                <a:off x="4770" y="2704"/>
                <a:ext cx="8" cy="8"/>
              </a:xfrm>
              <a:custGeom>
                <a:avLst/>
                <a:gdLst>
                  <a:gd name="T0" fmla="*/ 13 w 39"/>
                  <a:gd name="T1" fmla="*/ 38 h 38"/>
                  <a:gd name="T2" fmla="*/ 0 w 39"/>
                  <a:gd name="T3" fmla="*/ 20 h 38"/>
                  <a:gd name="T4" fmla="*/ 25 w 39"/>
                  <a:gd name="T5" fmla="*/ 0 h 38"/>
                  <a:gd name="T6" fmla="*/ 39 w 39"/>
                  <a:gd name="T7" fmla="*/ 15 h 38"/>
                  <a:gd name="T8" fmla="*/ 13 w 39"/>
                  <a:gd name="T9" fmla="*/ 38 h 38"/>
                  <a:gd name="T10" fmla="*/ 0 60000 65536"/>
                  <a:gd name="T11" fmla="*/ 0 60000 65536"/>
                  <a:gd name="T12" fmla="*/ 0 60000 65536"/>
                  <a:gd name="T13" fmla="*/ 0 60000 65536"/>
                  <a:gd name="T14" fmla="*/ 0 60000 65536"/>
                  <a:gd name="T15" fmla="*/ 0 w 39"/>
                  <a:gd name="T16" fmla="*/ 0 h 38"/>
                  <a:gd name="T17" fmla="*/ 39 w 39"/>
                  <a:gd name="T18" fmla="*/ 38 h 38"/>
                </a:gdLst>
                <a:ahLst/>
                <a:cxnLst>
                  <a:cxn ang="T10">
                    <a:pos x="T0" y="T1"/>
                  </a:cxn>
                  <a:cxn ang="T11">
                    <a:pos x="T2" y="T3"/>
                  </a:cxn>
                  <a:cxn ang="T12">
                    <a:pos x="T4" y="T5"/>
                  </a:cxn>
                  <a:cxn ang="T13">
                    <a:pos x="T6" y="T7"/>
                  </a:cxn>
                  <a:cxn ang="T14">
                    <a:pos x="T8" y="T9"/>
                  </a:cxn>
                </a:cxnLst>
                <a:rect l="T15" t="T16" r="T17" b="T18"/>
                <a:pathLst>
                  <a:path w="39" h="38">
                    <a:moveTo>
                      <a:pt x="13" y="38"/>
                    </a:moveTo>
                    <a:lnTo>
                      <a:pt x="0" y="20"/>
                    </a:lnTo>
                    <a:lnTo>
                      <a:pt x="25" y="0"/>
                    </a:lnTo>
                    <a:lnTo>
                      <a:pt x="39" y="15"/>
                    </a:lnTo>
                    <a:lnTo>
                      <a:pt x="13" y="38"/>
                    </a:lnTo>
                    <a:close/>
                  </a:path>
                </a:pathLst>
              </a:custGeom>
              <a:noFill/>
              <a:ln w="9525">
                <a:noFill/>
                <a:round/>
                <a:headEnd/>
                <a:tailEnd/>
              </a:ln>
            </p:spPr>
            <p:txBody>
              <a:bodyPr>
                <a:prstTxWarp prst="textNoShape">
                  <a:avLst/>
                </a:prstTxWarp>
              </a:bodyPr>
              <a:lstStyle/>
              <a:p>
                <a:endParaRPr lang="en-US"/>
              </a:p>
            </p:txBody>
          </p:sp>
          <p:sp>
            <p:nvSpPr>
              <p:cNvPr id="41451" name="Freeform 2429"/>
              <p:cNvSpPr>
                <a:spLocks/>
              </p:cNvSpPr>
              <p:nvPr/>
            </p:nvSpPr>
            <p:spPr bwMode="auto">
              <a:xfrm>
                <a:off x="4775" y="2695"/>
                <a:ext cx="14" cy="12"/>
              </a:xfrm>
              <a:custGeom>
                <a:avLst/>
                <a:gdLst>
                  <a:gd name="T0" fmla="*/ 14 w 69"/>
                  <a:gd name="T1" fmla="*/ 64 h 64"/>
                  <a:gd name="T2" fmla="*/ 0 w 69"/>
                  <a:gd name="T3" fmla="*/ 49 h 64"/>
                  <a:gd name="T4" fmla="*/ 55 w 69"/>
                  <a:gd name="T5" fmla="*/ 0 h 64"/>
                  <a:gd name="T6" fmla="*/ 69 w 69"/>
                  <a:gd name="T7" fmla="*/ 18 h 64"/>
                  <a:gd name="T8" fmla="*/ 14 w 69"/>
                  <a:gd name="T9" fmla="*/ 64 h 64"/>
                  <a:gd name="T10" fmla="*/ 0 60000 65536"/>
                  <a:gd name="T11" fmla="*/ 0 60000 65536"/>
                  <a:gd name="T12" fmla="*/ 0 60000 65536"/>
                  <a:gd name="T13" fmla="*/ 0 60000 65536"/>
                  <a:gd name="T14" fmla="*/ 0 60000 65536"/>
                  <a:gd name="T15" fmla="*/ 0 w 69"/>
                  <a:gd name="T16" fmla="*/ 0 h 64"/>
                  <a:gd name="T17" fmla="*/ 69 w 69"/>
                  <a:gd name="T18" fmla="*/ 64 h 64"/>
                </a:gdLst>
                <a:ahLst/>
                <a:cxnLst>
                  <a:cxn ang="T10">
                    <a:pos x="T0" y="T1"/>
                  </a:cxn>
                  <a:cxn ang="T11">
                    <a:pos x="T2" y="T3"/>
                  </a:cxn>
                  <a:cxn ang="T12">
                    <a:pos x="T4" y="T5"/>
                  </a:cxn>
                  <a:cxn ang="T13">
                    <a:pos x="T6" y="T7"/>
                  </a:cxn>
                  <a:cxn ang="T14">
                    <a:pos x="T8" y="T9"/>
                  </a:cxn>
                </a:cxnLst>
                <a:rect l="T15" t="T16" r="T17" b="T18"/>
                <a:pathLst>
                  <a:path w="69" h="64">
                    <a:moveTo>
                      <a:pt x="14" y="64"/>
                    </a:moveTo>
                    <a:lnTo>
                      <a:pt x="0" y="49"/>
                    </a:lnTo>
                    <a:lnTo>
                      <a:pt x="55" y="0"/>
                    </a:lnTo>
                    <a:lnTo>
                      <a:pt x="69" y="18"/>
                    </a:lnTo>
                    <a:lnTo>
                      <a:pt x="14" y="64"/>
                    </a:lnTo>
                    <a:close/>
                  </a:path>
                </a:pathLst>
              </a:custGeom>
              <a:noFill/>
              <a:ln w="9525">
                <a:noFill/>
                <a:round/>
                <a:headEnd/>
                <a:tailEnd/>
              </a:ln>
            </p:spPr>
            <p:txBody>
              <a:bodyPr>
                <a:prstTxWarp prst="textNoShape">
                  <a:avLst/>
                </a:prstTxWarp>
              </a:bodyPr>
              <a:lstStyle/>
              <a:p>
                <a:endParaRPr lang="en-US"/>
              </a:p>
            </p:txBody>
          </p:sp>
          <p:sp>
            <p:nvSpPr>
              <p:cNvPr id="41452" name="Freeform 2430"/>
              <p:cNvSpPr>
                <a:spLocks/>
              </p:cNvSpPr>
              <p:nvPr/>
            </p:nvSpPr>
            <p:spPr bwMode="auto">
              <a:xfrm>
                <a:off x="4786" y="2684"/>
                <a:ext cx="14" cy="14"/>
              </a:xfrm>
              <a:custGeom>
                <a:avLst/>
                <a:gdLst>
                  <a:gd name="T0" fmla="*/ 14 w 72"/>
                  <a:gd name="T1" fmla="*/ 69 h 69"/>
                  <a:gd name="T2" fmla="*/ 0 w 72"/>
                  <a:gd name="T3" fmla="*/ 51 h 69"/>
                  <a:gd name="T4" fmla="*/ 60 w 72"/>
                  <a:gd name="T5" fmla="*/ 0 h 69"/>
                  <a:gd name="T6" fmla="*/ 72 w 72"/>
                  <a:gd name="T7" fmla="*/ 14 h 69"/>
                  <a:gd name="T8" fmla="*/ 14 w 72"/>
                  <a:gd name="T9" fmla="*/ 69 h 69"/>
                  <a:gd name="T10" fmla="*/ 0 60000 65536"/>
                  <a:gd name="T11" fmla="*/ 0 60000 65536"/>
                  <a:gd name="T12" fmla="*/ 0 60000 65536"/>
                  <a:gd name="T13" fmla="*/ 0 60000 65536"/>
                  <a:gd name="T14" fmla="*/ 0 60000 65536"/>
                  <a:gd name="T15" fmla="*/ 0 w 72"/>
                  <a:gd name="T16" fmla="*/ 0 h 69"/>
                  <a:gd name="T17" fmla="*/ 72 w 72"/>
                  <a:gd name="T18" fmla="*/ 69 h 69"/>
                </a:gdLst>
                <a:ahLst/>
                <a:cxnLst>
                  <a:cxn ang="T10">
                    <a:pos x="T0" y="T1"/>
                  </a:cxn>
                  <a:cxn ang="T11">
                    <a:pos x="T2" y="T3"/>
                  </a:cxn>
                  <a:cxn ang="T12">
                    <a:pos x="T4" y="T5"/>
                  </a:cxn>
                  <a:cxn ang="T13">
                    <a:pos x="T6" y="T7"/>
                  </a:cxn>
                  <a:cxn ang="T14">
                    <a:pos x="T8" y="T9"/>
                  </a:cxn>
                </a:cxnLst>
                <a:rect l="T15" t="T16" r="T17" b="T18"/>
                <a:pathLst>
                  <a:path w="72" h="69">
                    <a:moveTo>
                      <a:pt x="14" y="69"/>
                    </a:moveTo>
                    <a:lnTo>
                      <a:pt x="0" y="51"/>
                    </a:lnTo>
                    <a:lnTo>
                      <a:pt x="60" y="0"/>
                    </a:lnTo>
                    <a:lnTo>
                      <a:pt x="72" y="14"/>
                    </a:lnTo>
                    <a:lnTo>
                      <a:pt x="14" y="69"/>
                    </a:lnTo>
                    <a:close/>
                  </a:path>
                </a:pathLst>
              </a:custGeom>
              <a:noFill/>
              <a:ln w="9525">
                <a:noFill/>
                <a:round/>
                <a:headEnd/>
                <a:tailEnd/>
              </a:ln>
            </p:spPr>
            <p:txBody>
              <a:bodyPr>
                <a:prstTxWarp prst="textNoShape">
                  <a:avLst/>
                </a:prstTxWarp>
              </a:bodyPr>
              <a:lstStyle/>
              <a:p>
                <a:endParaRPr lang="en-US"/>
              </a:p>
            </p:txBody>
          </p:sp>
          <p:sp>
            <p:nvSpPr>
              <p:cNvPr id="41453" name="Freeform 2431"/>
              <p:cNvSpPr>
                <a:spLocks/>
              </p:cNvSpPr>
              <p:nvPr/>
            </p:nvSpPr>
            <p:spPr bwMode="auto">
              <a:xfrm>
                <a:off x="4798" y="2673"/>
                <a:ext cx="15" cy="14"/>
              </a:xfrm>
              <a:custGeom>
                <a:avLst/>
                <a:gdLst>
                  <a:gd name="T0" fmla="*/ 12 w 75"/>
                  <a:gd name="T1" fmla="*/ 72 h 72"/>
                  <a:gd name="T2" fmla="*/ 0 w 75"/>
                  <a:gd name="T3" fmla="*/ 58 h 72"/>
                  <a:gd name="T4" fmla="*/ 61 w 75"/>
                  <a:gd name="T5" fmla="*/ 0 h 72"/>
                  <a:gd name="T6" fmla="*/ 75 w 75"/>
                  <a:gd name="T7" fmla="*/ 15 h 72"/>
                  <a:gd name="T8" fmla="*/ 12 w 75"/>
                  <a:gd name="T9" fmla="*/ 72 h 72"/>
                  <a:gd name="T10" fmla="*/ 0 60000 65536"/>
                  <a:gd name="T11" fmla="*/ 0 60000 65536"/>
                  <a:gd name="T12" fmla="*/ 0 60000 65536"/>
                  <a:gd name="T13" fmla="*/ 0 60000 65536"/>
                  <a:gd name="T14" fmla="*/ 0 60000 65536"/>
                  <a:gd name="T15" fmla="*/ 0 w 75"/>
                  <a:gd name="T16" fmla="*/ 0 h 72"/>
                  <a:gd name="T17" fmla="*/ 75 w 75"/>
                  <a:gd name="T18" fmla="*/ 72 h 72"/>
                </a:gdLst>
                <a:ahLst/>
                <a:cxnLst>
                  <a:cxn ang="T10">
                    <a:pos x="T0" y="T1"/>
                  </a:cxn>
                  <a:cxn ang="T11">
                    <a:pos x="T2" y="T3"/>
                  </a:cxn>
                  <a:cxn ang="T12">
                    <a:pos x="T4" y="T5"/>
                  </a:cxn>
                  <a:cxn ang="T13">
                    <a:pos x="T6" y="T7"/>
                  </a:cxn>
                  <a:cxn ang="T14">
                    <a:pos x="T8" y="T9"/>
                  </a:cxn>
                </a:cxnLst>
                <a:rect l="T15" t="T16" r="T17" b="T18"/>
                <a:pathLst>
                  <a:path w="75" h="72">
                    <a:moveTo>
                      <a:pt x="12" y="72"/>
                    </a:moveTo>
                    <a:lnTo>
                      <a:pt x="0" y="58"/>
                    </a:lnTo>
                    <a:lnTo>
                      <a:pt x="61" y="0"/>
                    </a:lnTo>
                    <a:lnTo>
                      <a:pt x="75" y="15"/>
                    </a:lnTo>
                    <a:lnTo>
                      <a:pt x="12" y="72"/>
                    </a:lnTo>
                    <a:close/>
                  </a:path>
                </a:pathLst>
              </a:custGeom>
              <a:noFill/>
              <a:ln w="9525">
                <a:noFill/>
                <a:round/>
                <a:headEnd/>
                <a:tailEnd/>
              </a:ln>
            </p:spPr>
            <p:txBody>
              <a:bodyPr>
                <a:prstTxWarp prst="textNoShape">
                  <a:avLst/>
                </a:prstTxWarp>
              </a:bodyPr>
              <a:lstStyle/>
              <a:p>
                <a:endParaRPr lang="en-US"/>
              </a:p>
            </p:txBody>
          </p:sp>
          <p:sp>
            <p:nvSpPr>
              <p:cNvPr id="41454" name="Freeform 2432"/>
              <p:cNvSpPr>
                <a:spLocks/>
              </p:cNvSpPr>
              <p:nvPr/>
            </p:nvSpPr>
            <p:spPr bwMode="auto">
              <a:xfrm>
                <a:off x="4810" y="2661"/>
                <a:ext cx="16" cy="15"/>
              </a:xfrm>
              <a:custGeom>
                <a:avLst/>
                <a:gdLst>
                  <a:gd name="T0" fmla="*/ 14 w 78"/>
                  <a:gd name="T1" fmla="*/ 73 h 73"/>
                  <a:gd name="T2" fmla="*/ 0 w 78"/>
                  <a:gd name="T3" fmla="*/ 58 h 73"/>
                  <a:gd name="T4" fmla="*/ 63 w 78"/>
                  <a:gd name="T5" fmla="*/ 0 h 73"/>
                  <a:gd name="T6" fmla="*/ 78 w 78"/>
                  <a:gd name="T7" fmla="*/ 15 h 73"/>
                  <a:gd name="T8" fmla="*/ 14 w 78"/>
                  <a:gd name="T9" fmla="*/ 73 h 73"/>
                  <a:gd name="T10" fmla="*/ 0 60000 65536"/>
                  <a:gd name="T11" fmla="*/ 0 60000 65536"/>
                  <a:gd name="T12" fmla="*/ 0 60000 65536"/>
                  <a:gd name="T13" fmla="*/ 0 60000 65536"/>
                  <a:gd name="T14" fmla="*/ 0 60000 65536"/>
                  <a:gd name="T15" fmla="*/ 0 w 78"/>
                  <a:gd name="T16" fmla="*/ 0 h 73"/>
                  <a:gd name="T17" fmla="*/ 78 w 78"/>
                  <a:gd name="T18" fmla="*/ 73 h 73"/>
                </a:gdLst>
                <a:ahLst/>
                <a:cxnLst>
                  <a:cxn ang="T10">
                    <a:pos x="T0" y="T1"/>
                  </a:cxn>
                  <a:cxn ang="T11">
                    <a:pos x="T2" y="T3"/>
                  </a:cxn>
                  <a:cxn ang="T12">
                    <a:pos x="T4" y="T5"/>
                  </a:cxn>
                  <a:cxn ang="T13">
                    <a:pos x="T6" y="T7"/>
                  </a:cxn>
                  <a:cxn ang="T14">
                    <a:pos x="T8" y="T9"/>
                  </a:cxn>
                </a:cxnLst>
                <a:rect l="T15" t="T16" r="T17" b="T18"/>
                <a:pathLst>
                  <a:path w="78" h="73">
                    <a:moveTo>
                      <a:pt x="14" y="73"/>
                    </a:moveTo>
                    <a:lnTo>
                      <a:pt x="0" y="58"/>
                    </a:lnTo>
                    <a:lnTo>
                      <a:pt x="63" y="0"/>
                    </a:lnTo>
                    <a:lnTo>
                      <a:pt x="78" y="15"/>
                    </a:lnTo>
                    <a:lnTo>
                      <a:pt x="14" y="73"/>
                    </a:lnTo>
                    <a:close/>
                  </a:path>
                </a:pathLst>
              </a:custGeom>
              <a:noFill/>
              <a:ln w="9525">
                <a:noFill/>
                <a:round/>
                <a:headEnd/>
                <a:tailEnd/>
              </a:ln>
            </p:spPr>
            <p:txBody>
              <a:bodyPr>
                <a:prstTxWarp prst="textNoShape">
                  <a:avLst/>
                </a:prstTxWarp>
              </a:bodyPr>
              <a:lstStyle/>
              <a:p>
                <a:endParaRPr lang="en-US"/>
              </a:p>
            </p:txBody>
          </p:sp>
          <p:sp>
            <p:nvSpPr>
              <p:cNvPr id="41455" name="Freeform 2433"/>
              <p:cNvSpPr>
                <a:spLocks/>
              </p:cNvSpPr>
              <p:nvPr/>
            </p:nvSpPr>
            <p:spPr bwMode="auto">
              <a:xfrm>
                <a:off x="4823" y="2649"/>
                <a:ext cx="15" cy="15"/>
              </a:xfrm>
              <a:custGeom>
                <a:avLst/>
                <a:gdLst>
                  <a:gd name="T0" fmla="*/ 15 w 78"/>
                  <a:gd name="T1" fmla="*/ 78 h 78"/>
                  <a:gd name="T2" fmla="*/ 0 w 78"/>
                  <a:gd name="T3" fmla="*/ 63 h 78"/>
                  <a:gd name="T4" fmla="*/ 64 w 78"/>
                  <a:gd name="T5" fmla="*/ 0 h 78"/>
                  <a:gd name="T6" fmla="*/ 78 w 78"/>
                  <a:gd name="T7" fmla="*/ 15 h 78"/>
                  <a:gd name="T8" fmla="*/ 15 w 78"/>
                  <a:gd name="T9" fmla="*/ 78 h 78"/>
                  <a:gd name="T10" fmla="*/ 0 60000 65536"/>
                  <a:gd name="T11" fmla="*/ 0 60000 65536"/>
                  <a:gd name="T12" fmla="*/ 0 60000 65536"/>
                  <a:gd name="T13" fmla="*/ 0 60000 65536"/>
                  <a:gd name="T14" fmla="*/ 0 60000 65536"/>
                  <a:gd name="T15" fmla="*/ 0 w 78"/>
                  <a:gd name="T16" fmla="*/ 0 h 78"/>
                  <a:gd name="T17" fmla="*/ 78 w 78"/>
                  <a:gd name="T18" fmla="*/ 78 h 78"/>
                </a:gdLst>
                <a:ahLst/>
                <a:cxnLst>
                  <a:cxn ang="T10">
                    <a:pos x="T0" y="T1"/>
                  </a:cxn>
                  <a:cxn ang="T11">
                    <a:pos x="T2" y="T3"/>
                  </a:cxn>
                  <a:cxn ang="T12">
                    <a:pos x="T4" y="T5"/>
                  </a:cxn>
                  <a:cxn ang="T13">
                    <a:pos x="T6" y="T7"/>
                  </a:cxn>
                  <a:cxn ang="T14">
                    <a:pos x="T8" y="T9"/>
                  </a:cxn>
                </a:cxnLst>
                <a:rect l="T15" t="T16" r="T17" b="T18"/>
                <a:pathLst>
                  <a:path w="78" h="78">
                    <a:moveTo>
                      <a:pt x="15" y="78"/>
                    </a:moveTo>
                    <a:lnTo>
                      <a:pt x="0" y="63"/>
                    </a:lnTo>
                    <a:lnTo>
                      <a:pt x="64" y="0"/>
                    </a:lnTo>
                    <a:lnTo>
                      <a:pt x="78" y="15"/>
                    </a:lnTo>
                    <a:lnTo>
                      <a:pt x="15" y="78"/>
                    </a:lnTo>
                    <a:close/>
                  </a:path>
                </a:pathLst>
              </a:custGeom>
              <a:noFill/>
              <a:ln w="9525">
                <a:noFill/>
                <a:round/>
                <a:headEnd/>
                <a:tailEnd/>
              </a:ln>
            </p:spPr>
            <p:txBody>
              <a:bodyPr>
                <a:prstTxWarp prst="textNoShape">
                  <a:avLst/>
                </a:prstTxWarp>
              </a:bodyPr>
              <a:lstStyle/>
              <a:p>
                <a:endParaRPr lang="en-US"/>
              </a:p>
            </p:txBody>
          </p:sp>
          <p:sp>
            <p:nvSpPr>
              <p:cNvPr id="41456" name="Freeform 2434"/>
              <p:cNvSpPr>
                <a:spLocks/>
              </p:cNvSpPr>
              <p:nvPr/>
            </p:nvSpPr>
            <p:spPr bwMode="auto">
              <a:xfrm>
                <a:off x="4835" y="2637"/>
                <a:ext cx="15" cy="15"/>
              </a:xfrm>
              <a:custGeom>
                <a:avLst/>
                <a:gdLst>
                  <a:gd name="T0" fmla="*/ 14 w 74"/>
                  <a:gd name="T1" fmla="*/ 75 h 75"/>
                  <a:gd name="T2" fmla="*/ 0 w 74"/>
                  <a:gd name="T3" fmla="*/ 60 h 75"/>
                  <a:gd name="T4" fmla="*/ 63 w 74"/>
                  <a:gd name="T5" fmla="*/ 0 h 75"/>
                  <a:gd name="T6" fmla="*/ 74 w 74"/>
                  <a:gd name="T7" fmla="*/ 15 h 75"/>
                  <a:gd name="T8" fmla="*/ 14 w 74"/>
                  <a:gd name="T9" fmla="*/ 75 h 75"/>
                  <a:gd name="T10" fmla="*/ 0 60000 65536"/>
                  <a:gd name="T11" fmla="*/ 0 60000 65536"/>
                  <a:gd name="T12" fmla="*/ 0 60000 65536"/>
                  <a:gd name="T13" fmla="*/ 0 60000 65536"/>
                  <a:gd name="T14" fmla="*/ 0 60000 65536"/>
                  <a:gd name="T15" fmla="*/ 0 w 74"/>
                  <a:gd name="T16" fmla="*/ 0 h 75"/>
                  <a:gd name="T17" fmla="*/ 74 w 74"/>
                  <a:gd name="T18" fmla="*/ 75 h 75"/>
                </a:gdLst>
                <a:ahLst/>
                <a:cxnLst>
                  <a:cxn ang="T10">
                    <a:pos x="T0" y="T1"/>
                  </a:cxn>
                  <a:cxn ang="T11">
                    <a:pos x="T2" y="T3"/>
                  </a:cxn>
                  <a:cxn ang="T12">
                    <a:pos x="T4" y="T5"/>
                  </a:cxn>
                  <a:cxn ang="T13">
                    <a:pos x="T6" y="T7"/>
                  </a:cxn>
                  <a:cxn ang="T14">
                    <a:pos x="T8" y="T9"/>
                  </a:cxn>
                </a:cxnLst>
                <a:rect l="T15" t="T16" r="T17" b="T18"/>
                <a:pathLst>
                  <a:path w="74" h="75">
                    <a:moveTo>
                      <a:pt x="14" y="75"/>
                    </a:moveTo>
                    <a:lnTo>
                      <a:pt x="0" y="60"/>
                    </a:lnTo>
                    <a:lnTo>
                      <a:pt x="63" y="0"/>
                    </a:lnTo>
                    <a:lnTo>
                      <a:pt x="74" y="15"/>
                    </a:lnTo>
                    <a:lnTo>
                      <a:pt x="14" y="75"/>
                    </a:lnTo>
                    <a:close/>
                  </a:path>
                </a:pathLst>
              </a:custGeom>
              <a:noFill/>
              <a:ln w="9525">
                <a:noFill/>
                <a:round/>
                <a:headEnd/>
                <a:tailEnd/>
              </a:ln>
            </p:spPr>
            <p:txBody>
              <a:bodyPr>
                <a:prstTxWarp prst="textNoShape">
                  <a:avLst/>
                </a:prstTxWarp>
              </a:bodyPr>
              <a:lstStyle/>
              <a:p>
                <a:endParaRPr lang="en-US"/>
              </a:p>
            </p:txBody>
          </p:sp>
          <p:sp>
            <p:nvSpPr>
              <p:cNvPr id="41457" name="Freeform 2435"/>
              <p:cNvSpPr>
                <a:spLocks/>
              </p:cNvSpPr>
              <p:nvPr/>
            </p:nvSpPr>
            <p:spPr bwMode="auto">
              <a:xfrm>
                <a:off x="4848" y="2625"/>
                <a:ext cx="15" cy="15"/>
              </a:xfrm>
              <a:custGeom>
                <a:avLst/>
                <a:gdLst>
                  <a:gd name="T0" fmla="*/ 11 w 73"/>
                  <a:gd name="T1" fmla="*/ 75 h 75"/>
                  <a:gd name="T2" fmla="*/ 0 w 73"/>
                  <a:gd name="T3" fmla="*/ 60 h 75"/>
                  <a:gd name="T4" fmla="*/ 60 w 73"/>
                  <a:gd name="T5" fmla="*/ 0 h 75"/>
                  <a:gd name="T6" fmla="*/ 73 w 73"/>
                  <a:gd name="T7" fmla="*/ 13 h 75"/>
                  <a:gd name="T8" fmla="*/ 11 w 73"/>
                  <a:gd name="T9" fmla="*/ 75 h 75"/>
                  <a:gd name="T10" fmla="*/ 0 60000 65536"/>
                  <a:gd name="T11" fmla="*/ 0 60000 65536"/>
                  <a:gd name="T12" fmla="*/ 0 60000 65536"/>
                  <a:gd name="T13" fmla="*/ 0 60000 65536"/>
                  <a:gd name="T14" fmla="*/ 0 60000 65536"/>
                  <a:gd name="T15" fmla="*/ 0 w 73"/>
                  <a:gd name="T16" fmla="*/ 0 h 75"/>
                  <a:gd name="T17" fmla="*/ 73 w 73"/>
                  <a:gd name="T18" fmla="*/ 75 h 75"/>
                </a:gdLst>
                <a:ahLst/>
                <a:cxnLst>
                  <a:cxn ang="T10">
                    <a:pos x="T0" y="T1"/>
                  </a:cxn>
                  <a:cxn ang="T11">
                    <a:pos x="T2" y="T3"/>
                  </a:cxn>
                  <a:cxn ang="T12">
                    <a:pos x="T4" y="T5"/>
                  </a:cxn>
                  <a:cxn ang="T13">
                    <a:pos x="T6" y="T7"/>
                  </a:cxn>
                  <a:cxn ang="T14">
                    <a:pos x="T8" y="T9"/>
                  </a:cxn>
                </a:cxnLst>
                <a:rect l="T15" t="T16" r="T17" b="T18"/>
                <a:pathLst>
                  <a:path w="73" h="75">
                    <a:moveTo>
                      <a:pt x="11" y="75"/>
                    </a:moveTo>
                    <a:lnTo>
                      <a:pt x="0" y="60"/>
                    </a:lnTo>
                    <a:lnTo>
                      <a:pt x="60" y="0"/>
                    </a:lnTo>
                    <a:lnTo>
                      <a:pt x="73" y="13"/>
                    </a:lnTo>
                    <a:lnTo>
                      <a:pt x="11" y="75"/>
                    </a:lnTo>
                    <a:close/>
                  </a:path>
                </a:pathLst>
              </a:custGeom>
              <a:noFill/>
              <a:ln w="9525">
                <a:noFill/>
                <a:round/>
                <a:headEnd/>
                <a:tailEnd/>
              </a:ln>
            </p:spPr>
            <p:txBody>
              <a:bodyPr>
                <a:prstTxWarp prst="textNoShape">
                  <a:avLst/>
                </a:prstTxWarp>
              </a:bodyPr>
              <a:lstStyle/>
              <a:p>
                <a:endParaRPr lang="en-US"/>
              </a:p>
            </p:txBody>
          </p:sp>
          <p:sp>
            <p:nvSpPr>
              <p:cNvPr id="41458" name="Freeform 2436"/>
              <p:cNvSpPr>
                <a:spLocks/>
              </p:cNvSpPr>
              <p:nvPr/>
            </p:nvSpPr>
            <p:spPr bwMode="auto">
              <a:xfrm>
                <a:off x="4860" y="2613"/>
                <a:ext cx="15" cy="14"/>
              </a:xfrm>
              <a:custGeom>
                <a:avLst/>
                <a:gdLst>
                  <a:gd name="T0" fmla="*/ 13 w 73"/>
                  <a:gd name="T1" fmla="*/ 71 h 71"/>
                  <a:gd name="T2" fmla="*/ 0 w 73"/>
                  <a:gd name="T3" fmla="*/ 58 h 71"/>
                  <a:gd name="T4" fmla="*/ 58 w 73"/>
                  <a:gd name="T5" fmla="*/ 0 h 71"/>
                  <a:gd name="T6" fmla="*/ 73 w 73"/>
                  <a:gd name="T7" fmla="*/ 14 h 71"/>
                  <a:gd name="T8" fmla="*/ 13 w 73"/>
                  <a:gd name="T9" fmla="*/ 71 h 71"/>
                  <a:gd name="T10" fmla="*/ 0 60000 65536"/>
                  <a:gd name="T11" fmla="*/ 0 60000 65536"/>
                  <a:gd name="T12" fmla="*/ 0 60000 65536"/>
                  <a:gd name="T13" fmla="*/ 0 60000 65536"/>
                  <a:gd name="T14" fmla="*/ 0 60000 65536"/>
                  <a:gd name="T15" fmla="*/ 0 w 73"/>
                  <a:gd name="T16" fmla="*/ 0 h 71"/>
                  <a:gd name="T17" fmla="*/ 73 w 73"/>
                  <a:gd name="T18" fmla="*/ 71 h 71"/>
                </a:gdLst>
                <a:ahLst/>
                <a:cxnLst>
                  <a:cxn ang="T10">
                    <a:pos x="T0" y="T1"/>
                  </a:cxn>
                  <a:cxn ang="T11">
                    <a:pos x="T2" y="T3"/>
                  </a:cxn>
                  <a:cxn ang="T12">
                    <a:pos x="T4" y="T5"/>
                  </a:cxn>
                  <a:cxn ang="T13">
                    <a:pos x="T6" y="T7"/>
                  </a:cxn>
                  <a:cxn ang="T14">
                    <a:pos x="T8" y="T9"/>
                  </a:cxn>
                </a:cxnLst>
                <a:rect l="T15" t="T16" r="T17" b="T18"/>
                <a:pathLst>
                  <a:path w="73" h="71">
                    <a:moveTo>
                      <a:pt x="13" y="71"/>
                    </a:moveTo>
                    <a:lnTo>
                      <a:pt x="0" y="58"/>
                    </a:lnTo>
                    <a:lnTo>
                      <a:pt x="58" y="0"/>
                    </a:lnTo>
                    <a:lnTo>
                      <a:pt x="73" y="14"/>
                    </a:lnTo>
                    <a:lnTo>
                      <a:pt x="13" y="71"/>
                    </a:lnTo>
                    <a:close/>
                  </a:path>
                </a:pathLst>
              </a:custGeom>
              <a:noFill/>
              <a:ln w="9525">
                <a:noFill/>
                <a:round/>
                <a:headEnd/>
                <a:tailEnd/>
              </a:ln>
            </p:spPr>
            <p:txBody>
              <a:bodyPr>
                <a:prstTxWarp prst="textNoShape">
                  <a:avLst/>
                </a:prstTxWarp>
              </a:bodyPr>
              <a:lstStyle/>
              <a:p>
                <a:endParaRPr lang="en-US"/>
              </a:p>
            </p:txBody>
          </p:sp>
          <p:sp>
            <p:nvSpPr>
              <p:cNvPr id="41459" name="Freeform 2437"/>
              <p:cNvSpPr>
                <a:spLocks/>
              </p:cNvSpPr>
              <p:nvPr/>
            </p:nvSpPr>
            <p:spPr bwMode="auto">
              <a:xfrm>
                <a:off x="4872" y="2602"/>
                <a:ext cx="13" cy="14"/>
              </a:xfrm>
              <a:custGeom>
                <a:avLst/>
                <a:gdLst>
                  <a:gd name="T0" fmla="*/ 15 w 67"/>
                  <a:gd name="T1" fmla="*/ 70 h 70"/>
                  <a:gd name="T2" fmla="*/ 0 w 67"/>
                  <a:gd name="T3" fmla="*/ 56 h 70"/>
                  <a:gd name="T4" fmla="*/ 52 w 67"/>
                  <a:gd name="T5" fmla="*/ 0 h 70"/>
                  <a:gd name="T6" fmla="*/ 67 w 67"/>
                  <a:gd name="T7" fmla="*/ 15 h 70"/>
                  <a:gd name="T8" fmla="*/ 15 w 67"/>
                  <a:gd name="T9" fmla="*/ 70 h 70"/>
                  <a:gd name="T10" fmla="*/ 0 60000 65536"/>
                  <a:gd name="T11" fmla="*/ 0 60000 65536"/>
                  <a:gd name="T12" fmla="*/ 0 60000 65536"/>
                  <a:gd name="T13" fmla="*/ 0 60000 65536"/>
                  <a:gd name="T14" fmla="*/ 0 60000 65536"/>
                  <a:gd name="T15" fmla="*/ 0 w 67"/>
                  <a:gd name="T16" fmla="*/ 0 h 70"/>
                  <a:gd name="T17" fmla="*/ 67 w 67"/>
                  <a:gd name="T18" fmla="*/ 70 h 70"/>
                </a:gdLst>
                <a:ahLst/>
                <a:cxnLst>
                  <a:cxn ang="T10">
                    <a:pos x="T0" y="T1"/>
                  </a:cxn>
                  <a:cxn ang="T11">
                    <a:pos x="T2" y="T3"/>
                  </a:cxn>
                  <a:cxn ang="T12">
                    <a:pos x="T4" y="T5"/>
                  </a:cxn>
                  <a:cxn ang="T13">
                    <a:pos x="T6" y="T7"/>
                  </a:cxn>
                  <a:cxn ang="T14">
                    <a:pos x="T8" y="T9"/>
                  </a:cxn>
                </a:cxnLst>
                <a:rect l="T15" t="T16" r="T17" b="T18"/>
                <a:pathLst>
                  <a:path w="67" h="70">
                    <a:moveTo>
                      <a:pt x="15" y="70"/>
                    </a:moveTo>
                    <a:lnTo>
                      <a:pt x="0" y="56"/>
                    </a:lnTo>
                    <a:lnTo>
                      <a:pt x="52" y="0"/>
                    </a:lnTo>
                    <a:lnTo>
                      <a:pt x="67" y="15"/>
                    </a:lnTo>
                    <a:lnTo>
                      <a:pt x="15" y="70"/>
                    </a:lnTo>
                    <a:close/>
                  </a:path>
                </a:pathLst>
              </a:custGeom>
              <a:noFill/>
              <a:ln w="9525">
                <a:noFill/>
                <a:round/>
                <a:headEnd/>
                <a:tailEnd/>
              </a:ln>
            </p:spPr>
            <p:txBody>
              <a:bodyPr>
                <a:prstTxWarp prst="textNoShape">
                  <a:avLst/>
                </a:prstTxWarp>
              </a:bodyPr>
              <a:lstStyle/>
              <a:p>
                <a:endParaRPr lang="en-US"/>
              </a:p>
            </p:txBody>
          </p:sp>
          <p:sp>
            <p:nvSpPr>
              <p:cNvPr id="41460" name="Freeform 2438"/>
              <p:cNvSpPr>
                <a:spLocks/>
              </p:cNvSpPr>
              <p:nvPr/>
            </p:nvSpPr>
            <p:spPr bwMode="auto">
              <a:xfrm>
                <a:off x="4882" y="2597"/>
                <a:ext cx="8" cy="8"/>
              </a:xfrm>
              <a:custGeom>
                <a:avLst/>
                <a:gdLst>
                  <a:gd name="T0" fmla="*/ 15 w 41"/>
                  <a:gd name="T1" fmla="*/ 37 h 37"/>
                  <a:gd name="T2" fmla="*/ 0 w 41"/>
                  <a:gd name="T3" fmla="*/ 22 h 37"/>
                  <a:gd name="T4" fmla="*/ 26 w 41"/>
                  <a:gd name="T5" fmla="*/ 0 h 37"/>
                  <a:gd name="T6" fmla="*/ 41 w 41"/>
                  <a:gd name="T7" fmla="*/ 14 h 37"/>
                  <a:gd name="T8" fmla="*/ 15 w 41"/>
                  <a:gd name="T9" fmla="*/ 37 h 37"/>
                  <a:gd name="T10" fmla="*/ 0 60000 65536"/>
                  <a:gd name="T11" fmla="*/ 0 60000 65536"/>
                  <a:gd name="T12" fmla="*/ 0 60000 65536"/>
                  <a:gd name="T13" fmla="*/ 0 60000 65536"/>
                  <a:gd name="T14" fmla="*/ 0 60000 65536"/>
                  <a:gd name="T15" fmla="*/ 0 w 41"/>
                  <a:gd name="T16" fmla="*/ 0 h 37"/>
                  <a:gd name="T17" fmla="*/ 41 w 41"/>
                  <a:gd name="T18" fmla="*/ 37 h 37"/>
                </a:gdLst>
                <a:ahLst/>
                <a:cxnLst>
                  <a:cxn ang="T10">
                    <a:pos x="T0" y="T1"/>
                  </a:cxn>
                  <a:cxn ang="T11">
                    <a:pos x="T2" y="T3"/>
                  </a:cxn>
                  <a:cxn ang="T12">
                    <a:pos x="T4" y="T5"/>
                  </a:cxn>
                  <a:cxn ang="T13">
                    <a:pos x="T6" y="T7"/>
                  </a:cxn>
                  <a:cxn ang="T14">
                    <a:pos x="T8" y="T9"/>
                  </a:cxn>
                </a:cxnLst>
                <a:rect l="T15" t="T16" r="T17" b="T18"/>
                <a:pathLst>
                  <a:path w="41" h="37">
                    <a:moveTo>
                      <a:pt x="15" y="37"/>
                    </a:moveTo>
                    <a:lnTo>
                      <a:pt x="0" y="22"/>
                    </a:lnTo>
                    <a:lnTo>
                      <a:pt x="26" y="0"/>
                    </a:lnTo>
                    <a:lnTo>
                      <a:pt x="41" y="14"/>
                    </a:lnTo>
                    <a:lnTo>
                      <a:pt x="15" y="37"/>
                    </a:lnTo>
                    <a:close/>
                  </a:path>
                </a:pathLst>
              </a:custGeom>
              <a:noFill/>
              <a:ln w="9525">
                <a:noFill/>
                <a:round/>
                <a:headEnd/>
                <a:tailEnd/>
              </a:ln>
            </p:spPr>
            <p:txBody>
              <a:bodyPr>
                <a:prstTxWarp prst="textNoShape">
                  <a:avLst/>
                </a:prstTxWarp>
              </a:bodyPr>
              <a:lstStyle/>
              <a:p>
                <a:endParaRPr lang="en-US"/>
              </a:p>
            </p:txBody>
          </p:sp>
          <p:sp>
            <p:nvSpPr>
              <p:cNvPr id="41461" name="Freeform 2439"/>
              <p:cNvSpPr>
                <a:spLocks/>
              </p:cNvSpPr>
              <p:nvPr/>
            </p:nvSpPr>
            <p:spPr bwMode="auto">
              <a:xfrm>
                <a:off x="4887" y="2592"/>
                <a:ext cx="8" cy="8"/>
              </a:xfrm>
              <a:custGeom>
                <a:avLst/>
                <a:gdLst>
                  <a:gd name="T0" fmla="*/ 15 w 38"/>
                  <a:gd name="T1" fmla="*/ 40 h 40"/>
                  <a:gd name="T2" fmla="*/ 0 w 38"/>
                  <a:gd name="T3" fmla="*/ 26 h 40"/>
                  <a:gd name="T4" fmla="*/ 23 w 38"/>
                  <a:gd name="T5" fmla="*/ 0 h 40"/>
                  <a:gd name="T6" fmla="*/ 38 w 38"/>
                  <a:gd name="T7" fmla="*/ 14 h 40"/>
                  <a:gd name="T8" fmla="*/ 15 w 38"/>
                  <a:gd name="T9" fmla="*/ 40 h 40"/>
                  <a:gd name="T10" fmla="*/ 0 60000 65536"/>
                  <a:gd name="T11" fmla="*/ 0 60000 65536"/>
                  <a:gd name="T12" fmla="*/ 0 60000 65536"/>
                  <a:gd name="T13" fmla="*/ 0 60000 65536"/>
                  <a:gd name="T14" fmla="*/ 0 60000 65536"/>
                  <a:gd name="T15" fmla="*/ 0 w 38"/>
                  <a:gd name="T16" fmla="*/ 0 h 40"/>
                  <a:gd name="T17" fmla="*/ 38 w 38"/>
                  <a:gd name="T18" fmla="*/ 40 h 40"/>
                </a:gdLst>
                <a:ahLst/>
                <a:cxnLst>
                  <a:cxn ang="T10">
                    <a:pos x="T0" y="T1"/>
                  </a:cxn>
                  <a:cxn ang="T11">
                    <a:pos x="T2" y="T3"/>
                  </a:cxn>
                  <a:cxn ang="T12">
                    <a:pos x="T4" y="T5"/>
                  </a:cxn>
                  <a:cxn ang="T13">
                    <a:pos x="T6" y="T7"/>
                  </a:cxn>
                  <a:cxn ang="T14">
                    <a:pos x="T8" y="T9"/>
                  </a:cxn>
                </a:cxnLst>
                <a:rect l="T15" t="T16" r="T17" b="T18"/>
                <a:pathLst>
                  <a:path w="38" h="40">
                    <a:moveTo>
                      <a:pt x="15" y="40"/>
                    </a:moveTo>
                    <a:lnTo>
                      <a:pt x="0" y="26"/>
                    </a:lnTo>
                    <a:lnTo>
                      <a:pt x="23" y="0"/>
                    </a:lnTo>
                    <a:lnTo>
                      <a:pt x="38" y="14"/>
                    </a:lnTo>
                    <a:lnTo>
                      <a:pt x="15" y="40"/>
                    </a:lnTo>
                    <a:close/>
                  </a:path>
                </a:pathLst>
              </a:custGeom>
              <a:noFill/>
              <a:ln w="9525">
                <a:noFill/>
                <a:round/>
                <a:headEnd/>
                <a:tailEnd/>
              </a:ln>
            </p:spPr>
            <p:txBody>
              <a:bodyPr>
                <a:prstTxWarp prst="textNoShape">
                  <a:avLst/>
                </a:prstTxWarp>
              </a:bodyPr>
              <a:lstStyle/>
              <a:p>
                <a:endParaRPr lang="en-US"/>
              </a:p>
            </p:txBody>
          </p:sp>
          <p:sp>
            <p:nvSpPr>
              <p:cNvPr id="41462" name="Freeform 2440"/>
              <p:cNvSpPr>
                <a:spLocks/>
              </p:cNvSpPr>
              <p:nvPr/>
            </p:nvSpPr>
            <p:spPr bwMode="auto">
              <a:xfrm>
                <a:off x="4892" y="2588"/>
                <a:ext cx="7" cy="7"/>
              </a:xfrm>
              <a:custGeom>
                <a:avLst/>
                <a:gdLst>
                  <a:gd name="T0" fmla="*/ 15 w 37"/>
                  <a:gd name="T1" fmla="*/ 34 h 34"/>
                  <a:gd name="T2" fmla="*/ 0 w 37"/>
                  <a:gd name="T3" fmla="*/ 20 h 34"/>
                  <a:gd name="T4" fmla="*/ 24 w 37"/>
                  <a:gd name="T5" fmla="*/ 0 h 34"/>
                  <a:gd name="T6" fmla="*/ 37 w 37"/>
                  <a:gd name="T7" fmla="*/ 12 h 34"/>
                  <a:gd name="T8" fmla="*/ 15 w 37"/>
                  <a:gd name="T9" fmla="*/ 34 h 34"/>
                  <a:gd name="T10" fmla="*/ 0 60000 65536"/>
                  <a:gd name="T11" fmla="*/ 0 60000 65536"/>
                  <a:gd name="T12" fmla="*/ 0 60000 65536"/>
                  <a:gd name="T13" fmla="*/ 0 60000 65536"/>
                  <a:gd name="T14" fmla="*/ 0 60000 65536"/>
                  <a:gd name="T15" fmla="*/ 0 w 37"/>
                  <a:gd name="T16" fmla="*/ 0 h 34"/>
                  <a:gd name="T17" fmla="*/ 37 w 37"/>
                  <a:gd name="T18" fmla="*/ 34 h 34"/>
                </a:gdLst>
                <a:ahLst/>
                <a:cxnLst>
                  <a:cxn ang="T10">
                    <a:pos x="T0" y="T1"/>
                  </a:cxn>
                  <a:cxn ang="T11">
                    <a:pos x="T2" y="T3"/>
                  </a:cxn>
                  <a:cxn ang="T12">
                    <a:pos x="T4" y="T5"/>
                  </a:cxn>
                  <a:cxn ang="T13">
                    <a:pos x="T6" y="T7"/>
                  </a:cxn>
                  <a:cxn ang="T14">
                    <a:pos x="T8" y="T9"/>
                  </a:cxn>
                </a:cxnLst>
                <a:rect l="T15" t="T16" r="T17" b="T18"/>
                <a:pathLst>
                  <a:path w="37" h="34">
                    <a:moveTo>
                      <a:pt x="15" y="34"/>
                    </a:moveTo>
                    <a:lnTo>
                      <a:pt x="0" y="20"/>
                    </a:lnTo>
                    <a:lnTo>
                      <a:pt x="24" y="0"/>
                    </a:lnTo>
                    <a:lnTo>
                      <a:pt x="37" y="12"/>
                    </a:lnTo>
                    <a:lnTo>
                      <a:pt x="15" y="34"/>
                    </a:lnTo>
                    <a:close/>
                  </a:path>
                </a:pathLst>
              </a:custGeom>
              <a:noFill/>
              <a:ln w="9525">
                <a:noFill/>
                <a:round/>
                <a:headEnd/>
                <a:tailEnd/>
              </a:ln>
            </p:spPr>
            <p:txBody>
              <a:bodyPr>
                <a:prstTxWarp prst="textNoShape">
                  <a:avLst/>
                </a:prstTxWarp>
              </a:bodyPr>
              <a:lstStyle/>
              <a:p>
                <a:endParaRPr lang="en-US"/>
              </a:p>
            </p:txBody>
          </p:sp>
          <p:sp>
            <p:nvSpPr>
              <p:cNvPr id="41463" name="Freeform 2441"/>
              <p:cNvSpPr>
                <a:spLocks/>
              </p:cNvSpPr>
              <p:nvPr/>
            </p:nvSpPr>
            <p:spPr bwMode="auto">
              <a:xfrm>
                <a:off x="4897" y="2584"/>
                <a:ext cx="6" cy="7"/>
              </a:xfrm>
              <a:custGeom>
                <a:avLst/>
                <a:gdLst>
                  <a:gd name="T0" fmla="*/ 13 w 34"/>
                  <a:gd name="T1" fmla="*/ 35 h 35"/>
                  <a:gd name="T2" fmla="*/ 0 w 34"/>
                  <a:gd name="T3" fmla="*/ 23 h 35"/>
                  <a:gd name="T4" fmla="*/ 19 w 34"/>
                  <a:gd name="T5" fmla="*/ 0 h 35"/>
                  <a:gd name="T6" fmla="*/ 34 w 34"/>
                  <a:gd name="T7" fmla="*/ 14 h 35"/>
                  <a:gd name="T8" fmla="*/ 13 w 34"/>
                  <a:gd name="T9" fmla="*/ 35 h 35"/>
                  <a:gd name="T10" fmla="*/ 0 60000 65536"/>
                  <a:gd name="T11" fmla="*/ 0 60000 65536"/>
                  <a:gd name="T12" fmla="*/ 0 60000 65536"/>
                  <a:gd name="T13" fmla="*/ 0 60000 65536"/>
                  <a:gd name="T14" fmla="*/ 0 60000 65536"/>
                  <a:gd name="T15" fmla="*/ 0 w 34"/>
                  <a:gd name="T16" fmla="*/ 0 h 35"/>
                  <a:gd name="T17" fmla="*/ 34 w 34"/>
                  <a:gd name="T18" fmla="*/ 35 h 35"/>
                </a:gdLst>
                <a:ahLst/>
                <a:cxnLst>
                  <a:cxn ang="T10">
                    <a:pos x="T0" y="T1"/>
                  </a:cxn>
                  <a:cxn ang="T11">
                    <a:pos x="T2" y="T3"/>
                  </a:cxn>
                  <a:cxn ang="T12">
                    <a:pos x="T4" y="T5"/>
                  </a:cxn>
                  <a:cxn ang="T13">
                    <a:pos x="T6" y="T7"/>
                  </a:cxn>
                  <a:cxn ang="T14">
                    <a:pos x="T8" y="T9"/>
                  </a:cxn>
                </a:cxnLst>
                <a:rect l="T15" t="T16" r="T17" b="T18"/>
                <a:pathLst>
                  <a:path w="34" h="35">
                    <a:moveTo>
                      <a:pt x="13" y="35"/>
                    </a:moveTo>
                    <a:lnTo>
                      <a:pt x="0" y="23"/>
                    </a:lnTo>
                    <a:lnTo>
                      <a:pt x="19" y="0"/>
                    </a:lnTo>
                    <a:lnTo>
                      <a:pt x="34" y="14"/>
                    </a:lnTo>
                    <a:lnTo>
                      <a:pt x="13" y="35"/>
                    </a:lnTo>
                    <a:close/>
                  </a:path>
                </a:pathLst>
              </a:custGeom>
              <a:noFill/>
              <a:ln w="9525">
                <a:noFill/>
                <a:round/>
                <a:headEnd/>
                <a:tailEnd/>
              </a:ln>
            </p:spPr>
            <p:txBody>
              <a:bodyPr>
                <a:prstTxWarp prst="textNoShape">
                  <a:avLst/>
                </a:prstTxWarp>
              </a:bodyPr>
              <a:lstStyle/>
              <a:p>
                <a:endParaRPr lang="en-US"/>
              </a:p>
            </p:txBody>
          </p:sp>
          <p:sp>
            <p:nvSpPr>
              <p:cNvPr id="41464" name="Freeform 2442"/>
              <p:cNvSpPr>
                <a:spLocks/>
              </p:cNvSpPr>
              <p:nvPr/>
            </p:nvSpPr>
            <p:spPr bwMode="auto">
              <a:xfrm>
                <a:off x="4900" y="2580"/>
                <a:ext cx="7" cy="6"/>
              </a:xfrm>
              <a:custGeom>
                <a:avLst/>
                <a:gdLst>
                  <a:gd name="T0" fmla="*/ 15 w 32"/>
                  <a:gd name="T1" fmla="*/ 31 h 31"/>
                  <a:gd name="T2" fmla="*/ 0 w 32"/>
                  <a:gd name="T3" fmla="*/ 17 h 31"/>
                  <a:gd name="T4" fmla="*/ 18 w 32"/>
                  <a:gd name="T5" fmla="*/ 0 h 31"/>
                  <a:gd name="T6" fmla="*/ 32 w 32"/>
                  <a:gd name="T7" fmla="*/ 14 h 31"/>
                  <a:gd name="T8" fmla="*/ 15 w 32"/>
                  <a:gd name="T9" fmla="*/ 31 h 31"/>
                  <a:gd name="T10" fmla="*/ 0 60000 65536"/>
                  <a:gd name="T11" fmla="*/ 0 60000 65536"/>
                  <a:gd name="T12" fmla="*/ 0 60000 65536"/>
                  <a:gd name="T13" fmla="*/ 0 60000 65536"/>
                  <a:gd name="T14" fmla="*/ 0 60000 65536"/>
                  <a:gd name="T15" fmla="*/ 0 w 32"/>
                  <a:gd name="T16" fmla="*/ 0 h 31"/>
                  <a:gd name="T17" fmla="*/ 32 w 32"/>
                  <a:gd name="T18" fmla="*/ 31 h 31"/>
                </a:gdLst>
                <a:ahLst/>
                <a:cxnLst>
                  <a:cxn ang="T10">
                    <a:pos x="T0" y="T1"/>
                  </a:cxn>
                  <a:cxn ang="T11">
                    <a:pos x="T2" y="T3"/>
                  </a:cxn>
                  <a:cxn ang="T12">
                    <a:pos x="T4" y="T5"/>
                  </a:cxn>
                  <a:cxn ang="T13">
                    <a:pos x="T6" y="T7"/>
                  </a:cxn>
                  <a:cxn ang="T14">
                    <a:pos x="T8" y="T9"/>
                  </a:cxn>
                </a:cxnLst>
                <a:rect l="T15" t="T16" r="T17" b="T18"/>
                <a:pathLst>
                  <a:path w="32" h="31">
                    <a:moveTo>
                      <a:pt x="15" y="31"/>
                    </a:moveTo>
                    <a:lnTo>
                      <a:pt x="0" y="17"/>
                    </a:lnTo>
                    <a:lnTo>
                      <a:pt x="18" y="0"/>
                    </a:lnTo>
                    <a:lnTo>
                      <a:pt x="32" y="14"/>
                    </a:lnTo>
                    <a:lnTo>
                      <a:pt x="15" y="31"/>
                    </a:lnTo>
                    <a:close/>
                  </a:path>
                </a:pathLst>
              </a:custGeom>
              <a:noFill/>
              <a:ln w="9525">
                <a:noFill/>
                <a:round/>
                <a:headEnd/>
                <a:tailEnd/>
              </a:ln>
            </p:spPr>
            <p:txBody>
              <a:bodyPr>
                <a:prstTxWarp prst="textNoShape">
                  <a:avLst/>
                </a:prstTxWarp>
              </a:bodyPr>
              <a:lstStyle/>
              <a:p>
                <a:endParaRPr lang="en-US"/>
              </a:p>
            </p:txBody>
          </p:sp>
          <p:sp>
            <p:nvSpPr>
              <p:cNvPr id="41465" name="Freeform 2443"/>
              <p:cNvSpPr>
                <a:spLocks/>
              </p:cNvSpPr>
              <p:nvPr/>
            </p:nvSpPr>
            <p:spPr bwMode="auto">
              <a:xfrm>
                <a:off x="4904" y="2577"/>
                <a:ext cx="6" cy="6"/>
              </a:xfrm>
              <a:custGeom>
                <a:avLst/>
                <a:gdLst>
                  <a:gd name="T0" fmla="*/ 14 w 31"/>
                  <a:gd name="T1" fmla="*/ 31 h 31"/>
                  <a:gd name="T2" fmla="*/ 0 w 31"/>
                  <a:gd name="T3" fmla="*/ 17 h 31"/>
                  <a:gd name="T4" fmla="*/ 17 w 31"/>
                  <a:gd name="T5" fmla="*/ 0 h 31"/>
                  <a:gd name="T6" fmla="*/ 31 w 31"/>
                  <a:gd name="T7" fmla="*/ 13 h 31"/>
                  <a:gd name="T8" fmla="*/ 14 w 31"/>
                  <a:gd name="T9" fmla="*/ 31 h 31"/>
                  <a:gd name="T10" fmla="*/ 0 60000 65536"/>
                  <a:gd name="T11" fmla="*/ 0 60000 65536"/>
                  <a:gd name="T12" fmla="*/ 0 60000 65536"/>
                  <a:gd name="T13" fmla="*/ 0 60000 65536"/>
                  <a:gd name="T14" fmla="*/ 0 60000 65536"/>
                  <a:gd name="T15" fmla="*/ 0 w 31"/>
                  <a:gd name="T16" fmla="*/ 0 h 31"/>
                  <a:gd name="T17" fmla="*/ 31 w 31"/>
                  <a:gd name="T18" fmla="*/ 31 h 31"/>
                </a:gdLst>
                <a:ahLst/>
                <a:cxnLst>
                  <a:cxn ang="T10">
                    <a:pos x="T0" y="T1"/>
                  </a:cxn>
                  <a:cxn ang="T11">
                    <a:pos x="T2" y="T3"/>
                  </a:cxn>
                  <a:cxn ang="T12">
                    <a:pos x="T4" y="T5"/>
                  </a:cxn>
                  <a:cxn ang="T13">
                    <a:pos x="T6" y="T7"/>
                  </a:cxn>
                  <a:cxn ang="T14">
                    <a:pos x="T8" y="T9"/>
                  </a:cxn>
                </a:cxnLst>
                <a:rect l="T15" t="T16" r="T17" b="T18"/>
                <a:pathLst>
                  <a:path w="31" h="31">
                    <a:moveTo>
                      <a:pt x="14" y="31"/>
                    </a:moveTo>
                    <a:lnTo>
                      <a:pt x="0" y="17"/>
                    </a:lnTo>
                    <a:lnTo>
                      <a:pt x="17" y="0"/>
                    </a:lnTo>
                    <a:lnTo>
                      <a:pt x="31" y="13"/>
                    </a:lnTo>
                    <a:lnTo>
                      <a:pt x="14" y="31"/>
                    </a:lnTo>
                    <a:close/>
                  </a:path>
                </a:pathLst>
              </a:custGeom>
              <a:noFill/>
              <a:ln w="9525">
                <a:noFill/>
                <a:round/>
                <a:headEnd/>
                <a:tailEnd/>
              </a:ln>
            </p:spPr>
            <p:txBody>
              <a:bodyPr>
                <a:prstTxWarp prst="textNoShape">
                  <a:avLst/>
                </a:prstTxWarp>
              </a:bodyPr>
              <a:lstStyle/>
              <a:p>
                <a:endParaRPr lang="en-US"/>
              </a:p>
            </p:txBody>
          </p:sp>
          <p:sp>
            <p:nvSpPr>
              <p:cNvPr id="41466" name="Freeform 2444"/>
              <p:cNvSpPr>
                <a:spLocks/>
              </p:cNvSpPr>
              <p:nvPr/>
            </p:nvSpPr>
            <p:spPr bwMode="auto">
              <a:xfrm>
                <a:off x="4907" y="2574"/>
                <a:ext cx="6" cy="5"/>
              </a:xfrm>
              <a:custGeom>
                <a:avLst/>
                <a:gdLst>
                  <a:gd name="T0" fmla="*/ 14 w 28"/>
                  <a:gd name="T1" fmla="*/ 28 h 28"/>
                  <a:gd name="T2" fmla="*/ 0 w 28"/>
                  <a:gd name="T3" fmla="*/ 15 h 28"/>
                  <a:gd name="T4" fmla="*/ 14 w 28"/>
                  <a:gd name="T5" fmla="*/ 0 h 28"/>
                  <a:gd name="T6" fmla="*/ 28 w 28"/>
                  <a:gd name="T7" fmla="*/ 15 h 28"/>
                  <a:gd name="T8" fmla="*/ 14 w 28"/>
                  <a:gd name="T9" fmla="*/ 28 h 28"/>
                  <a:gd name="T10" fmla="*/ 0 60000 65536"/>
                  <a:gd name="T11" fmla="*/ 0 60000 65536"/>
                  <a:gd name="T12" fmla="*/ 0 60000 65536"/>
                  <a:gd name="T13" fmla="*/ 0 60000 65536"/>
                  <a:gd name="T14" fmla="*/ 0 60000 65536"/>
                  <a:gd name="T15" fmla="*/ 0 w 28"/>
                  <a:gd name="T16" fmla="*/ 0 h 28"/>
                  <a:gd name="T17" fmla="*/ 28 w 28"/>
                  <a:gd name="T18" fmla="*/ 28 h 28"/>
                </a:gdLst>
                <a:ahLst/>
                <a:cxnLst>
                  <a:cxn ang="T10">
                    <a:pos x="T0" y="T1"/>
                  </a:cxn>
                  <a:cxn ang="T11">
                    <a:pos x="T2" y="T3"/>
                  </a:cxn>
                  <a:cxn ang="T12">
                    <a:pos x="T4" y="T5"/>
                  </a:cxn>
                  <a:cxn ang="T13">
                    <a:pos x="T6" y="T7"/>
                  </a:cxn>
                  <a:cxn ang="T14">
                    <a:pos x="T8" y="T9"/>
                  </a:cxn>
                </a:cxnLst>
                <a:rect l="T15" t="T16" r="T17" b="T18"/>
                <a:pathLst>
                  <a:path w="28" h="28">
                    <a:moveTo>
                      <a:pt x="14" y="28"/>
                    </a:moveTo>
                    <a:lnTo>
                      <a:pt x="0" y="15"/>
                    </a:lnTo>
                    <a:lnTo>
                      <a:pt x="14" y="0"/>
                    </a:lnTo>
                    <a:lnTo>
                      <a:pt x="28" y="15"/>
                    </a:lnTo>
                    <a:lnTo>
                      <a:pt x="14" y="28"/>
                    </a:lnTo>
                    <a:close/>
                  </a:path>
                </a:pathLst>
              </a:custGeom>
              <a:noFill/>
              <a:ln w="9525">
                <a:noFill/>
                <a:round/>
                <a:headEnd/>
                <a:tailEnd/>
              </a:ln>
            </p:spPr>
            <p:txBody>
              <a:bodyPr>
                <a:prstTxWarp prst="textNoShape">
                  <a:avLst/>
                </a:prstTxWarp>
              </a:bodyPr>
              <a:lstStyle/>
              <a:p>
                <a:endParaRPr lang="en-US"/>
              </a:p>
            </p:txBody>
          </p:sp>
          <p:sp>
            <p:nvSpPr>
              <p:cNvPr id="41467" name="Freeform 2445"/>
              <p:cNvSpPr>
                <a:spLocks/>
              </p:cNvSpPr>
              <p:nvPr/>
            </p:nvSpPr>
            <p:spPr bwMode="auto">
              <a:xfrm>
                <a:off x="4910" y="2571"/>
                <a:ext cx="5" cy="6"/>
              </a:xfrm>
              <a:custGeom>
                <a:avLst/>
                <a:gdLst>
                  <a:gd name="T0" fmla="*/ 14 w 26"/>
                  <a:gd name="T1" fmla="*/ 27 h 27"/>
                  <a:gd name="T2" fmla="*/ 0 w 26"/>
                  <a:gd name="T3" fmla="*/ 12 h 27"/>
                  <a:gd name="T4" fmla="*/ 12 w 26"/>
                  <a:gd name="T5" fmla="*/ 0 h 27"/>
                  <a:gd name="T6" fmla="*/ 26 w 26"/>
                  <a:gd name="T7" fmla="*/ 12 h 27"/>
                  <a:gd name="T8" fmla="*/ 14 w 26"/>
                  <a:gd name="T9" fmla="*/ 27 h 27"/>
                  <a:gd name="T10" fmla="*/ 0 60000 65536"/>
                  <a:gd name="T11" fmla="*/ 0 60000 65536"/>
                  <a:gd name="T12" fmla="*/ 0 60000 65536"/>
                  <a:gd name="T13" fmla="*/ 0 60000 65536"/>
                  <a:gd name="T14" fmla="*/ 0 60000 65536"/>
                  <a:gd name="T15" fmla="*/ 0 w 26"/>
                  <a:gd name="T16" fmla="*/ 0 h 27"/>
                  <a:gd name="T17" fmla="*/ 26 w 26"/>
                  <a:gd name="T18" fmla="*/ 27 h 27"/>
                </a:gdLst>
                <a:ahLst/>
                <a:cxnLst>
                  <a:cxn ang="T10">
                    <a:pos x="T0" y="T1"/>
                  </a:cxn>
                  <a:cxn ang="T11">
                    <a:pos x="T2" y="T3"/>
                  </a:cxn>
                  <a:cxn ang="T12">
                    <a:pos x="T4" y="T5"/>
                  </a:cxn>
                  <a:cxn ang="T13">
                    <a:pos x="T6" y="T7"/>
                  </a:cxn>
                  <a:cxn ang="T14">
                    <a:pos x="T8" y="T9"/>
                  </a:cxn>
                </a:cxnLst>
                <a:rect l="T15" t="T16" r="T17" b="T18"/>
                <a:pathLst>
                  <a:path w="26" h="27">
                    <a:moveTo>
                      <a:pt x="14" y="27"/>
                    </a:moveTo>
                    <a:lnTo>
                      <a:pt x="0" y="12"/>
                    </a:lnTo>
                    <a:lnTo>
                      <a:pt x="12" y="0"/>
                    </a:lnTo>
                    <a:lnTo>
                      <a:pt x="26" y="12"/>
                    </a:lnTo>
                    <a:lnTo>
                      <a:pt x="14" y="27"/>
                    </a:lnTo>
                    <a:close/>
                  </a:path>
                </a:pathLst>
              </a:custGeom>
              <a:noFill/>
              <a:ln w="9525">
                <a:noFill/>
                <a:round/>
                <a:headEnd/>
                <a:tailEnd/>
              </a:ln>
            </p:spPr>
            <p:txBody>
              <a:bodyPr>
                <a:prstTxWarp prst="textNoShape">
                  <a:avLst/>
                </a:prstTxWarp>
              </a:bodyPr>
              <a:lstStyle/>
              <a:p>
                <a:endParaRPr lang="en-US"/>
              </a:p>
            </p:txBody>
          </p:sp>
          <p:sp>
            <p:nvSpPr>
              <p:cNvPr id="41468" name="Freeform 2446"/>
              <p:cNvSpPr>
                <a:spLocks/>
              </p:cNvSpPr>
              <p:nvPr/>
            </p:nvSpPr>
            <p:spPr bwMode="auto">
              <a:xfrm>
                <a:off x="4913" y="2569"/>
                <a:ext cx="4" cy="5"/>
              </a:xfrm>
              <a:custGeom>
                <a:avLst/>
                <a:gdLst>
                  <a:gd name="T0" fmla="*/ 14 w 23"/>
                  <a:gd name="T1" fmla="*/ 23 h 23"/>
                  <a:gd name="T2" fmla="*/ 0 w 23"/>
                  <a:gd name="T3" fmla="*/ 11 h 23"/>
                  <a:gd name="T4" fmla="*/ 8 w 23"/>
                  <a:gd name="T5" fmla="*/ 0 h 23"/>
                  <a:gd name="T6" fmla="*/ 23 w 23"/>
                  <a:gd name="T7" fmla="*/ 14 h 23"/>
                  <a:gd name="T8" fmla="*/ 14 w 23"/>
                  <a:gd name="T9" fmla="*/ 23 h 23"/>
                  <a:gd name="T10" fmla="*/ 0 60000 65536"/>
                  <a:gd name="T11" fmla="*/ 0 60000 65536"/>
                  <a:gd name="T12" fmla="*/ 0 60000 65536"/>
                  <a:gd name="T13" fmla="*/ 0 60000 65536"/>
                  <a:gd name="T14" fmla="*/ 0 60000 65536"/>
                  <a:gd name="T15" fmla="*/ 0 w 23"/>
                  <a:gd name="T16" fmla="*/ 0 h 23"/>
                  <a:gd name="T17" fmla="*/ 23 w 23"/>
                  <a:gd name="T18" fmla="*/ 23 h 23"/>
                </a:gdLst>
                <a:ahLst/>
                <a:cxnLst>
                  <a:cxn ang="T10">
                    <a:pos x="T0" y="T1"/>
                  </a:cxn>
                  <a:cxn ang="T11">
                    <a:pos x="T2" y="T3"/>
                  </a:cxn>
                  <a:cxn ang="T12">
                    <a:pos x="T4" y="T5"/>
                  </a:cxn>
                  <a:cxn ang="T13">
                    <a:pos x="T6" y="T7"/>
                  </a:cxn>
                  <a:cxn ang="T14">
                    <a:pos x="T8" y="T9"/>
                  </a:cxn>
                </a:cxnLst>
                <a:rect l="T15" t="T16" r="T17" b="T18"/>
                <a:pathLst>
                  <a:path w="23" h="23">
                    <a:moveTo>
                      <a:pt x="14" y="23"/>
                    </a:moveTo>
                    <a:lnTo>
                      <a:pt x="0" y="11"/>
                    </a:lnTo>
                    <a:lnTo>
                      <a:pt x="8" y="0"/>
                    </a:lnTo>
                    <a:lnTo>
                      <a:pt x="23" y="14"/>
                    </a:lnTo>
                    <a:lnTo>
                      <a:pt x="14" y="23"/>
                    </a:lnTo>
                    <a:close/>
                  </a:path>
                </a:pathLst>
              </a:custGeom>
              <a:noFill/>
              <a:ln w="9525">
                <a:noFill/>
                <a:round/>
                <a:headEnd/>
                <a:tailEnd/>
              </a:ln>
            </p:spPr>
            <p:txBody>
              <a:bodyPr>
                <a:prstTxWarp prst="textNoShape">
                  <a:avLst/>
                </a:prstTxWarp>
              </a:bodyPr>
              <a:lstStyle/>
              <a:p>
                <a:endParaRPr lang="en-US"/>
              </a:p>
            </p:txBody>
          </p:sp>
          <p:sp>
            <p:nvSpPr>
              <p:cNvPr id="41469" name="Freeform 2447"/>
              <p:cNvSpPr>
                <a:spLocks/>
              </p:cNvSpPr>
              <p:nvPr/>
            </p:nvSpPr>
            <p:spPr bwMode="auto">
              <a:xfrm>
                <a:off x="4914" y="2568"/>
                <a:ext cx="5" cy="4"/>
              </a:xfrm>
              <a:custGeom>
                <a:avLst/>
                <a:gdLst>
                  <a:gd name="T0" fmla="*/ 15 w 24"/>
                  <a:gd name="T1" fmla="*/ 20 h 20"/>
                  <a:gd name="T2" fmla="*/ 0 w 24"/>
                  <a:gd name="T3" fmla="*/ 6 h 20"/>
                  <a:gd name="T4" fmla="*/ 9 w 24"/>
                  <a:gd name="T5" fmla="*/ 0 h 20"/>
                  <a:gd name="T6" fmla="*/ 24 w 24"/>
                  <a:gd name="T7" fmla="*/ 12 h 20"/>
                  <a:gd name="T8" fmla="*/ 15 w 24"/>
                  <a:gd name="T9" fmla="*/ 20 h 20"/>
                  <a:gd name="T10" fmla="*/ 0 60000 65536"/>
                  <a:gd name="T11" fmla="*/ 0 60000 65536"/>
                  <a:gd name="T12" fmla="*/ 0 60000 65536"/>
                  <a:gd name="T13" fmla="*/ 0 60000 65536"/>
                  <a:gd name="T14" fmla="*/ 0 60000 65536"/>
                  <a:gd name="T15" fmla="*/ 0 w 24"/>
                  <a:gd name="T16" fmla="*/ 0 h 20"/>
                  <a:gd name="T17" fmla="*/ 24 w 24"/>
                  <a:gd name="T18" fmla="*/ 20 h 20"/>
                </a:gdLst>
                <a:ahLst/>
                <a:cxnLst>
                  <a:cxn ang="T10">
                    <a:pos x="T0" y="T1"/>
                  </a:cxn>
                  <a:cxn ang="T11">
                    <a:pos x="T2" y="T3"/>
                  </a:cxn>
                  <a:cxn ang="T12">
                    <a:pos x="T4" y="T5"/>
                  </a:cxn>
                  <a:cxn ang="T13">
                    <a:pos x="T6" y="T7"/>
                  </a:cxn>
                  <a:cxn ang="T14">
                    <a:pos x="T8" y="T9"/>
                  </a:cxn>
                </a:cxnLst>
                <a:rect l="T15" t="T16" r="T17" b="T18"/>
                <a:pathLst>
                  <a:path w="24" h="20">
                    <a:moveTo>
                      <a:pt x="15" y="20"/>
                    </a:moveTo>
                    <a:lnTo>
                      <a:pt x="0" y="6"/>
                    </a:lnTo>
                    <a:lnTo>
                      <a:pt x="9" y="0"/>
                    </a:lnTo>
                    <a:lnTo>
                      <a:pt x="24" y="12"/>
                    </a:lnTo>
                    <a:lnTo>
                      <a:pt x="15" y="20"/>
                    </a:lnTo>
                    <a:close/>
                  </a:path>
                </a:pathLst>
              </a:custGeom>
              <a:noFill/>
              <a:ln w="9525">
                <a:noFill/>
                <a:round/>
                <a:headEnd/>
                <a:tailEnd/>
              </a:ln>
            </p:spPr>
            <p:txBody>
              <a:bodyPr>
                <a:prstTxWarp prst="textNoShape">
                  <a:avLst/>
                </a:prstTxWarp>
              </a:bodyPr>
              <a:lstStyle/>
              <a:p>
                <a:endParaRPr lang="en-US"/>
              </a:p>
            </p:txBody>
          </p:sp>
          <p:sp>
            <p:nvSpPr>
              <p:cNvPr id="41470" name="Freeform 2448"/>
              <p:cNvSpPr>
                <a:spLocks/>
              </p:cNvSpPr>
              <p:nvPr/>
            </p:nvSpPr>
            <p:spPr bwMode="auto">
              <a:xfrm>
                <a:off x="4916" y="2567"/>
                <a:ext cx="3" cy="3"/>
              </a:xfrm>
              <a:custGeom>
                <a:avLst/>
                <a:gdLst>
                  <a:gd name="T0" fmla="*/ 15 w 17"/>
                  <a:gd name="T1" fmla="*/ 17 h 17"/>
                  <a:gd name="T2" fmla="*/ 0 w 17"/>
                  <a:gd name="T3" fmla="*/ 5 h 17"/>
                  <a:gd name="T4" fmla="*/ 3 w 17"/>
                  <a:gd name="T5" fmla="*/ 0 h 17"/>
                  <a:gd name="T6" fmla="*/ 17 w 17"/>
                  <a:gd name="T7" fmla="*/ 13 h 17"/>
                  <a:gd name="T8" fmla="*/ 15 w 17"/>
                  <a:gd name="T9" fmla="*/ 17 h 17"/>
                  <a:gd name="T10" fmla="*/ 0 60000 65536"/>
                  <a:gd name="T11" fmla="*/ 0 60000 65536"/>
                  <a:gd name="T12" fmla="*/ 0 60000 65536"/>
                  <a:gd name="T13" fmla="*/ 0 60000 65536"/>
                  <a:gd name="T14" fmla="*/ 0 60000 65536"/>
                  <a:gd name="T15" fmla="*/ 0 w 17"/>
                  <a:gd name="T16" fmla="*/ 0 h 17"/>
                  <a:gd name="T17" fmla="*/ 17 w 17"/>
                  <a:gd name="T18" fmla="*/ 17 h 17"/>
                </a:gdLst>
                <a:ahLst/>
                <a:cxnLst>
                  <a:cxn ang="T10">
                    <a:pos x="T0" y="T1"/>
                  </a:cxn>
                  <a:cxn ang="T11">
                    <a:pos x="T2" y="T3"/>
                  </a:cxn>
                  <a:cxn ang="T12">
                    <a:pos x="T4" y="T5"/>
                  </a:cxn>
                  <a:cxn ang="T13">
                    <a:pos x="T6" y="T7"/>
                  </a:cxn>
                  <a:cxn ang="T14">
                    <a:pos x="T8" y="T9"/>
                  </a:cxn>
                </a:cxnLst>
                <a:rect l="T15" t="T16" r="T17" b="T18"/>
                <a:pathLst>
                  <a:path w="17" h="17">
                    <a:moveTo>
                      <a:pt x="15" y="17"/>
                    </a:moveTo>
                    <a:lnTo>
                      <a:pt x="0" y="5"/>
                    </a:lnTo>
                    <a:lnTo>
                      <a:pt x="3" y="0"/>
                    </a:lnTo>
                    <a:lnTo>
                      <a:pt x="17" y="13"/>
                    </a:lnTo>
                    <a:lnTo>
                      <a:pt x="15" y="17"/>
                    </a:lnTo>
                    <a:close/>
                  </a:path>
                </a:pathLst>
              </a:custGeom>
              <a:noFill/>
              <a:ln w="9525">
                <a:noFill/>
                <a:round/>
                <a:headEnd/>
                <a:tailEnd/>
              </a:ln>
            </p:spPr>
            <p:txBody>
              <a:bodyPr>
                <a:prstTxWarp prst="textNoShape">
                  <a:avLst/>
                </a:prstTxWarp>
              </a:bodyPr>
              <a:lstStyle/>
              <a:p>
                <a:endParaRPr lang="en-US"/>
              </a:p>
            </p:txBody>
          </p:sp>
          <p:sp>
            <p:nvSpPr>
              <p:cNvPr id="41471" name="Freeform 2449"/>
              <p:cNvSpPr>
                <a:spLocks/>
              </p:cNvSpPr>
              <p:nvPr/>
            </p:nvSpPr>
            <p:spPr bwMode="auto">
              <a:xfrm>
                <a:off x="4917" y="2567"/>
                <a:ext cx="3" cy="3"/>
              </a:xfrm>
              <a:custGeom>
                <a:avLst/>
                <a:gdLst>
                  <a:gd name="T0" fmla="*/ 14 w 18"/>
                  <a:gd name="T1" fmla="*/ 13 h 13"/>
                  <a:gd name="T2" fmla="*/ 0 w 18"/>
                  <a:gd name="T3" fmla="*/ 0 h 13"/>
                  <a:gd name="T4" fmla="*/ 3 w 18"/>
                  <a:gd name="T5" fmla="*/ 0 h 13"/>
                  <a:gd name="T6" fmla="*/ 9 w 18"/>
                  <a:gd name="T7" fmla="*/ 5 h 13"/>
                  <a:gd name="T8" fmla="*/ 14 w 18"/>
                  <a:gd name="T9" fmla="*/ 0 h 13"/>
                  <a:gd name="T10" fmla="*/ 18 w 18"/>
                  <a:gd name="T11" fmla="*/ 11 h 13"/>
                  <a:gd name="T12" fmla="*/ 14 w 18"/>
                  <a:gd name="T13" fmla="*/ 13 h 13"/>
                  <a:gd name="T14" fmla="*/ 0 60000 65536"/>
                  <a:gd name="T15" fmla="*/ 0 60000 65536"/>
                  <a:gd name="T16" fmla="*/ 0 60000 65536"/>
                  <a:gd name="T17" fmla="*/ 0 60000 65536"/>
                  <a:gd name="T18" fmla="*/ 0 60000 65536"/>
                  <a:gd name="T19" fmla="*/ 0 60000 65536"/>
                  <a:gd name="T20" fmla="*/ 0 60000 65536"/>
                  <a:gd name="T21" fmla="*/ 0 w 18"/>
                  <a:gd name="T22" fmla="*/ 0 h 13"/>
                  <a:gd name="T23" fmla="*/ 18 w 18"/>
                  <a:gd name="T24" fmla="*/ 13 h 1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8" h="13">
                    <a:moveTo>
                      <a:pt x="14" y="13"/>
                    </a:moveTo>
                    <a:lnTo>
                      <a:pt x="0" y="0"/>
                    </a:lnTo>
                    <a:lnTo>
                      <a:pt x="3" y="0"/>
                    </a:lnTo>
                    <a:lnTo>
                      <a:pt x="9" y="5"/>
                    </a:lnTo>
                    <a:lnTo>
                      <a:pt x="14" y="0"/>
                    </a:lnTo>
                    <a:lnTo>
                      <a:pt x="18" y="11"/>
                    </a:lnTo>
                    <a:lnTo>
                      <a:pt x="14" y="13"/>
                    </a:lnTo>
                    <a:close/>
                  </a:path>
                </a:pathLst>
              </a:custGeom>
              <a:noFill/>
              <a:ln w="9525">
                <a:noFill/>
                <a:round/>
                <a:headEnd/>
                <a:tailEnd/>
              </a:ln>
            </p:spPr>
            <p:txBody>
              <a:bodyPr>
                <a:prstTxWarp prst="textNoShape">
                  <a:avLst/>
                </a:prstTxWarp>
              </a:bodyPr>
              <a:lstStyle/>
              <a:p>
                <a:endParaRPr lang="en-US"/>
              </a:p>
            </p:txBody>
          </p:sp>
          <p:sp>
            <p:nvSpPr>
              <p:cNvPr id="41472" name="Freeform 2450"/>
              <p:cNvSpPr>
                <a:spLocks/>
              </p:cNvSpPr>
              <p:nvPr/>
            </p:nvSpPr>
            <p:spPr bwMode="auto">
              <a:xfrm>
                <a:off x="4881" y="2531"/>
                <a:ext cx="38" cy="38"/>
              </a:xfrm>
              <a:custGeom>
                <a:avLst/>
                <a:gdLst>
                  <a:gd name="T0" fmla="*/ 190 w 190"/>
                  <a:gd name="T1" fmla="*/ 182 h 193"/>
                  <a:gd name="T2" fmla="*/ 185 w 190"/>
                  <a:gd name="T3" fmla="*/ 187 h 193"/>
                  <a:gd name="T4" fmla="*/ 179 w 190"/>
                  <a:gd name="T5" fmla="*/ 193 h 193"/>
                  <a:gd name="T6" fmla="*/ 7 w 190"/>
                  <a:gd name="T7" fmla="*/ 23 h 193"/>
                  <a:gd name="T8" fmla="*/ 0 w 190"/>
                  <a:gd name="T9" fmla="*/ 0 h 193"/>
                  <a:gd name="T10" fmla="*/ 12 w 190"/>
                  <a:gd name="T11" fmla="*/ 3 h 193"/>
                  <a:gd name="T12" fmla="*/ 190 w 190"/>
                  <a:gd name="T13" fmla="*/ 182 h 193"/>
                  <a:gd name="T14" fmla="*/ 0 60000 65536"/>
                  <a:gd name="T15" fmla="*/ 0 60000 65536"/>
                  <a:gd name="T16" fmla="*/ 0 60000 65536"/>
                  <a:gd name="T17" fmla="*/ 0 60000 65536"/>
                  <a:gd name="T18" fmla="*/ 0 60000 65536"/>
                  <a:gd name="T19" fmla="*/ 0 60000 65536"/>
                  <a:gd name="T20" fmla="*/ 0 60000 65536"/>
                  <a:gd name="T21" fmla="*/ 0 w 190"/>
                  <a:gd name="T22" fmla="*/ 0 h 193"/>
                  <a:gd name="T23" fmla="*/ 190 w 190"/>
                  <a:gd name="T24" fmla="*/ 193 h 19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90" h="193">
                    <a:moveTo>
                      <a:pt x="190" y="182"/>
                    </a:moveTo>
                    <a:lnTo>
                      <a:pt x="185" y="187"/>
                    </a:lnTo>
                    <a:lnTo>
                      <a:pt x="179" y="193"/>
                    </a:lnTo>
                    <a:lnTo>
                      <a:pt x="7" y="23"/>
                    </a:lnTo>
                    <a:lnTo>
                      <a:pt x="0" y="0"/>
                    </a:lnTo>
                    <a:lnTo>
                      <a:pt x="12" y="3"/>
                    </a:lnTo>
                    <a:lnTo>
                      <a:pt x="190" y="182"/>
                    </a:lnTo>
                    <a:close/>
                  </a:path>
                </a:pathLst>
              </a:custGeom>
              <a:noFill/>
              <a:ln w="9525">
                <a:noFill/>
                <a:round/>
                <a:headEnd/>
                <a:tailEnd/>
              </a:ln>
            </p:spPr>
            <p:txBody>
              <a:bodyPr>
                <a:prstTxWarp prst="textNoShape">
                  <a:avLst/>
                </a:prstTxWarp>
              </a:bodyPr>
              <a:lstStyle/>
              <a:p>
                <a:endParaRPr lang="en-US"/>
              </a:p>
            </p:txBody>
          </p:sp>
          <p:sp>
            <p:nvSpPr>
              <p:cNvPr id="41473" name="Freeform 2451"/>
              <p:cNvSpPr>
                <a:spLocks/>
              </p:cNvSpPr>
              <p:nvPr/>
            </p:nvSpPr>
            <p:spPr bwMode="auto">
              <a:xfrm>
                <a:off x="4735" y="2531"/>
                <a:ext cx="148" cy="144"/>
              </a:xfrm>
              <a:custGeom>
                <a:avLst/>
                <a:gdLst>
                  <a:gd name="T0" fmla="*/ 734 w 741"/>
                  <a:gd name="T1" fmla="*/ 0 h 723"/>
                  <a:gd name="T2" fmla="*/ 741 w 741"/>
                  <a:gd name="T3" fmla="*/ 23 h 723"/>
                  <a:gd name="T4" fmla="*/ 14 w 741"/>
                  <a:gd name="T5" fmla="*/ 723 h 723"/>
                  <a:gd name="T6" fmla="*/ 0 w 741"/>
                  <a:gd name="T7" fmla="*/ 717 h 723"/>
                  <a:gd name="T8" fmla="*/ 8 w 741"/>
                  <a:gd name="T9" fmla="*/ 717 h 723"/>
                  <a:gd name="T10" fmla="*/ 2 w 741"/>
                  <a:gd name="T11" fmla="*/ 708 h 723"/>
                  <a:gd name="T12" fmla="*/ 734 w 741"/>
                  <a:gd name="T13" fmla="*/ 0 h 723"/>
                  <a:gd name="T14" fmla="*/ 0 60000 65536"/>
                  <a:gd name="T15" fmla="*/ 0 60000 65536"/>
                  <a:gd name="T16" fmla="*/ 0 60000 65536"/>
                  <a:gd name="T17" fmla="*/ 0 60000 65536"/>
                  <a:gd name="T18" fmla="*/ 0 60000 65536"/>
                  <a:gd name="T19" fmla="*/ 0 60000 65536"/>
                  <a:gd name="T20" fmla="*/ 0 60000 65536"/>
                  <a:gd name="T21" fmla="*/ 0 w 741"/>
                  <a:gd name="T22" fmla="*/ 0 h 723"/>
                  <a:gd name="T23" fmla="*/ 741 w 741"/>
                  <a:gd name="T24" fmla="*/ 723 h 72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41" h="723">
                    <a:moveTo>
                      <a:pt x="734" y="0"/>
                    </a:moveTo>
                    <a:lnTo>
                      <a:pt x="741" y="23"/>
                    </a:lnTo>
                    <a:lnTo>
                      <a:pt x="14" y="723"/>
                    </a:lnTo>
                    <a:lnTo>
                      <a:pt x="0" y="717"/>
                    </a:lnTo>
                    <a:lnTo>
                      <a:pt x="8" y="717"/>
                    </a:lnTo>
                    <a:lnTo>
                      <a:pt x="2" y="708"/>
                    </a:lnTo>
                    <a:lnTo>
                      <a:pt x="734" y="0"/>
                    </a:lnTo>
                    <a:close/>
                  </a:path>
                </a:pathLst>
              </a:custGeom>
              <a:noFill/>
              <a:ln w="9525">
                <a:noFill/>
                <a:round/>
                <a:headEnd/>
                <a:tailEnd/>
              </a:ln>
            </p:spPr>
            <p:txBody>
              <a:bodyPr>
                <a:prstTxWarp prst="textNoShape">
                  <a:avLst/>
                </a:prstTxWarp>
              </a:bodyPr>
              <a:lstStyle/>
              <a:p>
                <a:endParaRPr lang="en-US"/>
              </a:p>
            </p:txBody>
          </p:sp>
          <p:sp>
            <p:nvSpPr>
              <p:cNvPr id="41474" name="Freeform 2452"/>
              <p:cNvSpPr>
                <a:spLocks/>
              </p:cNvSpPr>
              <p:nvPr/>
            </p:nvSpPr>
            <p:spPr bwMode="auto">
              <a:xfrm>
                <a:off x="4734" y="2673"/>
                <a:ext cx="4" cy="1"/>
              </a:xfrm>
              <a:custGeom>
                <a:avLst/>
                <a:gdLst>
                  <a:gd name="T0" fmla="*/ 20 w 20"/>
                  <a:gd name="T1" fmla="*/ 4 h 4"/>
                  <a:gd name="T2" fmla="*/ 11 w 20"/>
                  <a:gd name="T3" fmla="*/ 4 h 4"/>
                  <a:gd name="T4" fmla="*/ 3 w 20"/>
                  <a:gd name="T5" fmla="*/ 4 h 4"/>
                  <a:gd name="T6" fmla="*/ 0 w 20"/>
                  <a:gd name="T7" fmla="*/ 0 h 4"/>
                  <a:gd name="T8" fmla="*/ 20 w 20"/>
                  <a:gd name="T9" fmla="*/ 0 h 4"/>
                  <a:gd name="T10" fmla="*/ 20 w 20"/>
                  <a:gd name="T11" fmla="*/ 4 h 4"/>
                  <a:gd name="T12" fmla="*/ 0 60000 65536"/>
                  <a:gd name="T13" fmla="*/ 0 60000 65536"/>
                  <a:gd name="T14" fmla="*/ 0 60000 65536"/>
                  <a:gd name="T15" fmla="*/ 0 60000 65536"/>
                  <a:gd name="T16" fmla="*/ 0 60000 65536"/>
                  <a:gd name="T17" fmla="*/ 0 60000 65536"/>
                  <a:gd name="T18" fmla="*/ 0 w 20"/>
                  <a:gd name="T19" fmla="*/ 0 h 4"/>
                  <a:gd name="T20" fmla="*/ 20 w 20"/>
                  <a:gd name="T21" fmla="*/ 4 h 4"/>
                </a:gdLst>
                <a:ahLst/>
                <a:cxnLst>
                  <a:cxn ang="T12">
                    <a:pos x="T0" y="T1"/>
                  </a:cxn>
                  <a:cxn ang="T13">
                    <a:pos x="T2" y="T3"/>
                  </a:cxn>
                  <a:cxn ang="T14">
                    <a:pos x="T4" y="T5"/>
                  </a:cxn>
                  <a:cxn ang="T15">
                    <a:pos x="T6" y="T7"/>
                  </a:cxn>
                  <a:cxn ang="T16">
                    <a:pos x="T8" y="T9"/>
                  </a:cxn>
                  <a:cxn ang="T17">
                    <a:pos x="T10" y="T11"/>
                  </a:cxn>
                </a:cxnLst>
                <a:rect l="T18" t="T19" r="T20" b="T21"/>
                <a:pathLst>
                  <a:path w="20" h="4">
                    <a:moveTo>
                      <a:pt x="20" y="4"/>
                    </a:moveTo>
                    <a:lnTo>
                      <a:pt x="11" y="4"/>
                    </a:lnTo>
                    <a:lnTo>
                      <a:pt x="3" y="4"/>
                    </a:lnTo>
                    <a:lnTo>
                      <a:pt x="0" y="0"/>
                    </a:lnTo>
                    <a:lnTo>
                      <a:pt x="20" y="0"/>
                    </a:lnTo>
                    <a:lnTo>
                      <a:pt x="20" y="4"/>
                    </a:lnTo>
                    <a:close/>
                  </a:path>
                </a:pathLst>
              </a:custGeom>
              <a:noFill/>
              <a:ln w="9525">
                <a:noFill/>
                <a:round/>
                <a:headEnd/>
                <a:tailEnd/>
              </a:ln>
            </p:spPr>
            <p:txBody>
              <a:bodyPr>
                <a:prstTxWarp prst="textNoShape">
                  <a:avLst/>
                </a:prstTxWarp>
              </a:bodyPr>
              <a:lstStyle/>
              <a:p>
                <a:endParaRPr lang="en-US"/>
              </a:p>
            </p:txBody>
          </p:sp>
          <p:sp>
            <p:nvSpPr>
              <p:cNvPr id="41475" name="Rectangle 2453"/>
              <p:cNvSpPr>
                <a:spLocks noChangeArrowheads="1"/>
              </p:cNvSpPr>
              <p:nvPr/>
            </p:nvSpPr>
            <p:spPr bwMode="auto">
              <a:xfrm>
                <a:off x="4734" y="2672"/>
                <a:ext cx="4" cy="1"/>
              </a:xfrm>
              <a:prstGeom prst="rect">
                <a:avLst/>
              </a:prstGeom>
              <a:noFill/>
              <a:ln w="9525">
                <a:noFill/>
                <a:miter lim="800000"/>
                <a:headEnd/>
                <a:tailEnd/>
              </a:ln>
            </p:spPr>
            <p:txBody>
              <a:bodyPr>
                <a:prstTxWarp prst="textNoShape">
                  <a:avLst/>
                </a:prstTxWarp>
              </a:bodyPr>
              <a:lstStyle/>
              <a:p>
                <a:endParaRPr lang="en-US"/>
              </a:p>
            </p:txBody>
          </p:sp>
          <p:sp>
            <p:nvSpPr>
              <p:cNvPr id="41476" name="Rectangle 2454"/>
              <p:cNvSpPr>
                <a:spLocks noChangeArrowheads="1"/>
              </p:cNvSpPr>
              <p:nvPr/>
            </p:nvSpPr>
            <p:spPr bwMode="auto">
              <a:xfrm>
                <a:off x="4734" y="2670"/>
                <a:ext cx="4" cy="2"/>
              </a:xfrm>
              <a:prstGeom prst="rect">
                <a:avLst/>
              </a:prstGeom>
              <a:noFill/>
              <a:ln w="9525">
                <a:noFill/>
                <a:miter lim="800000"/>
                <a:headEnd/>
                <a:tailEnd/>
              </a:ln>
            </p:spPr>
            <p:txBody>
              <a:bodyPr>
                <a:prstTxWarp prst="textNoShape">
                  <a:avLst/>
                </a:prstTxWarp>
              </a:bodyPr>
              <a:lstStyle/>
              <a:p>
                <a:endParaRPr lang="en-US"/>
              </a:p>
            </p:txBody>
          </p:sp>
          <p:sp>
            <p:nvSpPr>
              <p:cNvPr id="41477" name="Rectangle 2455"/>
              <p:cNvSpPr>
                <a:spLocks noChangeArrowheads="1"/>
              </p:cNvSpPr>
              <p:nvPr/>
            </p:nvSpPr>
            <p:spPr bwMode="auto">
              <a:xfrm>
                <a:off x="4734" y="2667"/>
                <a:ext cx="4" cy="3"/>
              </a:xfrm>
              <a:prstGeom prst="rect">
                <a:avLst/>
              </a:prstGeom>
              <a:noFill/>
              <a:ln w="9525">
                <a:noFill/>
                <a:miter lim="800000"/>
                <a:headEnd/>
                <a:tailEnd/>
              </a:ln>
            </p:spPr>
            <p:txBody>
              <a:bodyPr>
                <a:prstTxWarp prst="textNoShape">
                  <a:avLst/>
                </a:prstTxWarp>
              </a:bodyPr>
              <a:lstStyle/>
              <a:p>
                <a:endParaRPr lang="en-US"/>
              </a:p>
            </p:txBody>
          </p:sp>
          <p:sp>
            <p:nvSpPr>
              <p:cNvPr id="41478" name="Freeform 2456"/>
              <p:cNvSpPr>
                <a:spLocks/>
              </p:cNvSpPr>
              <p:nvPr/>
            </p:nvSpPr>
            <p:spPr bwMode="auto">
              <a:xfrm>
                <a:off x="4734" y="2663"/>
                <a:ext cx="4" cy="4"/>
              </a:xfrm>
              <a:custGeom>
                <a:avLst/>
                <a:gdLst>
                  <a:gd name="T0" fmla="*/ 20 w 20"/>
                  <a:gd name="T1" fmla="*/ 20 h 20"/>
                  <a:gd name="T2" fmla="*/ 0 w 20"/>
                  <a:gd name="T3" fmla="*/ 20 h 20"/>
                  <a:gd name="T4" fmla="*/ 0 w 20"/>
                  <a:gd name="T5" fmla="*/ 0 h 20"/>
                  <a:gd name="T6" fmla="*/ 17 w 20"/>
                  <a:gd name="T7" fmla="*/ 0 h 20"/>
                  <a:gd name="T8" fmla="*/ 20 w 20"/>
                  <a:gd name="T9" fmla="*/ 20 h 20"/>
                  <a:gd name="T10" fmla="*/ 0 60000 65536"/>
                  <a:gd name="T11" fmla="*/ 0 60000 65536"/>
                  <a:gd name="T12" fmla="*/ 0 60000 65536"/>
                  <a:gd name="T13" fmla="*/ 0 60000 65536"/>
                  <a:gd name="T14" fmla="*/ 0 60000 65536"/>
                  <a:gd name="T15" fmla="*/ 0 w 20"/>
                  <a:gd name="T16" fmla="*/ 0 h 20"/>
                  <a:gd name="T17" fmla="*/ 20 w 20"/>
                  <a:gd name="T18" fmla="*/ 20 h 20"/>
                </a:gdLst>
                <a:ahLst/>
                <a:cxnLst>
                  <a:cxn ang="T10">
                    <a:pos x="T0" y="T1"/>
                  </a:cxn>
                  <a:cxn ang="T11">
                    <a:pos x="T2" y="T3"/>
                  </a:cxn>
                  <a:cxn ang="T12">
                    <a:pos x="T4" y="T5"/>
                  </a:cxn>
                  <a:cxn ang="T13">
                    <a:pos x="T6" y="T7"/>
                  </a:cxn>
                  <a:cxn ang="T14">
                    <a:pos x="T8" y="T9"/>
                  </a:cxn>
                </a:cxnLst>
                <a:rect l="T15" t="T16" r="T17" b="T18"/>
                <a:pathLst>
                  <a:path w="20" h="20">
                    <a:moveTo>
                      <a:pt x="20" y="20"/>
                    </a:moveTo>
                    <a:lnTo>
                      <a:pt x="0" y="20"/>
                    </a:lnTo>
                    <a:lnTo>
                      <a:pt x="0" y="0"/>
                    </a:lnTo>
                    <a:lnTo>
                      <a:pt x="17" y="0"/>
                    </a:lnTo>
                    <a:lnTo>
                      <a:pt x="20" y="20"/>
                    </a:lnTo>
                    <a:close/>
                  </a:path>
                </a:pathLst>
              </a:custGeom>
              <a:noFill/>
              <a:ln w="9525">
                <a:noFill/>
                <a:round/>
                <a:headEnd/>
                <a:tailEnd/>
              </a:ln>
            </p:spPr>
            <p:txBody>
              <a:bodyPr>
                <a:prstTxWarp prst="textNoShape">
                  <a:avLst/>
                </a:prstTxWarp>
              </a:bodyPr>
              <a:lstStyle/>
              <a:p>
                <a:endParaRPr lang="en-US"/>
              </a:p>
            </p:txBody>
          </p:sp>
          <p:sp>
            <p:nvSpPr>
              <p:cNvPr id="41479" name="Freeform 2457"/>
              <p:cNvSpPr>
                <a:spLocks/>
              </p:cNvSpPr>
              <p:nvPr/>
            </p:nvSpPr>
            <p:spPr bwMode="auto">
              <a:xfrm>
                <a:off x="4733" y="2658"/>
                <a:ext cx="4" cy="5"/>
              </a:xfrm>
              <a:custGeom>
                <a:avLst/>
                <a:gdLst>
                  <a:gd name="T0" fmla="*/ 21 w 21"/>
                  <a:gd name="T1" fmla="*/ 23 h 23"/>
                  <a:gd name="T2" fmla="*/ 4 w 21"/>
                  <a:gd name="T3" fmla="*/ 23 h 23"/>
                  <a:gd name="T4" fmla="*/ 0 w 21"/>
                  <a:gd name="T5" fmla="*/ 3 h 23"/>
                  <a:gd name="T6" fmla="*/ 21 w 21"/>
                  <a:gd name="T7" fmla="*/ 0 h 23"/>
                  <a:gd name="T8" fmla="*/ 21 w 21"/>
                  <a:gd name="T9" fmla="*/ 23 h 23"/>
                  <a:gd name="T10" fmla="*/ 0 60000 65536"/>
                  <a:gd name="T11" fmla="*/ 0 60000 65536"/>
                  <a:gd name="T12" fmla="*/ 0 60000 65536"/>
                  <a:gd name="T13" fmla="*/ 0 60000 65536"/>
                  <a:gd name="T14" fmla="*/ 0 60000 65536"/>
                  <a:gd name="T15" fmla="*/ 0 w 21"/>
                  <a:gd name="T16" fmla="*/ 0 h 23"/>
                  <a:gd name="T17" fmla="*/ 21 w 21"/>
                  <a:gd name="T18" fmla="*/ 23 h 23"/>
                </a:gdLst>
                <a:ahLst/>
                <a:cxnLst>
                  <a:cxn ang="T10">
                    <a:pos x="T0" y="T1"/>
                  </a:cxn>
                  <a:cxn ang="T11">
                    <a:pos x="T2" y="T3"/>
                  </a:cxn>
                  <a:cxn ang="T12">
                    <a:pos x="T4" y="T5"/>
                  </a:cxn>
                  <a:cxn ang="T13">
                    <a:pos x="T6" y="T7"/>
                  </a:cxn>
                  <a:cxn ang="T14">
                    <a:pos x="T8" y="T9"/>
                  </a:cxn>
                </a:cxnLst>
                <a:rect l="T15" t="T16" r="T17" b="T18"/>
                <a:pathLst>
                  <a:path w="21" h="23">
                    <a:moveTo>
                      <a:pt x="21" y="23"/>
                    </a:moveTo>
                    <a:lnTo>
                      <a:pt x="4" y="23"/>
                    </a:lnTo>
                    <a:lnTo>
                      <a:pt x="0" y="3"/>
                    </a:lnTo>
                    <a:lnTo>
                      <a:pt x="21" y="0"/>
                    </a:lnTo>
                    <a:lnTo>
                      <a:pt x="21" y="23"/>
                    </a:lnTo>
                    <a:close/>
                  </a:path>
                </a:pathLst>
              </a:custGeom>
              <a:noFill/>
              <a:ln w="9525">
                <a:noFill/>
                <a:round/>
                <a:headEnd/>
                <a:tailEnd/>
              </a:ln>
            </p:spPr>
            <p:txBody>
              <a:bodyPr>
                <a:prstTxWarp prst="textNoShape">
                  <a:avLst/>
                </a:prstTxWarp>
              </a:bodyPr>
              <a:lstStyle/>
              <a:p>
                <a:endParaRPr lang="en-US"/>
              </a:p>
            </p:txBody>
          </p:sp>
          <p:sp>
            <p:nvSpPr>
              <p:cNvPr id="41480" name="Freeform 2458"/>
              <p:cNvSpPr>
                <a:spLocks/>
              </p:cNvSpPr>
              <p:nvPr/>
            </p:nvSpPr>
            <p:spPr bwMode="auto">
              <a:xfrm>
                <a:off x="4733" y="2654"/>
                <a:ext cx="4" cy="5"/>
              </a:xfrm>
              <a:custGeom>
                <a:avLst/>
                <a:gdLst>
                  <a:gd name="T0" fmla="*/ 21 w 21"/>
                  <a:gd name="T1" fmla="*/ 23 h 26"/>
                  <a:gd name="T2" fmla="*/ 0 w 21"/>
                  <a:gd name="T3" fmla="*/ 26 h 26"/>
                  <a:gd name="T4" fmla="*/ 0 w 21"/>
                  <a:gd name="T5" fmla="*/ 0 h 26"/>
                  <a:gd name="T6" fmla="*/ 21 w 21"/>
                  <a:gd name="T7" fmla="*/ 0 h 26"/>
                  <a:gd name="T8" fmla="*/ 21 w 21"/>
                  <a:gd name="T9" fmla="*/ 23 h 26"/>
                  <a:gd name="T10" fmla="*/ 0 60000 65536"/>
                  <a:gd name="T11" fmla="*/ 0 60000 65536"/>
                  <a:gd name="T12" fmla="*/ 0 60000 65536"/>
                  <a:gd name="T13" fmla="*/ 0 60000 65536"/>
                  <a:gd name="T14" fmla="*/ 0 60000 65536"/>
                  <a:gd name="T15" fmla="*/ 0 w 21"/>
                  <a:gd name="T16" fmla="*/ 0 h 26"/>
                  <a:gd name="T17" fmla="*/ 21 w 21"/>
                  <a:gd name="T18" fmla="*/ 26 h 26"/>
                </a:gdLst>
                <a:ahLst/>
                <a:cxnLst>
                  <a:cxn ang="T10">
                    <a:pos x="T0" y="T1"/>
                  </a:cxn>
                  <a:cxn ang="T11">
                    <a:pos x="T2" y="T3"/>
                  </a:cxn>
                  <a:cxn ang="T12">
                    <a:pos x="T4" y="T5"/>
                  </a:cxn>
                  <a:cxn ang="T13">
                    <a:pos x="T6" y="T7"/>
                  </a:cxn>
                  <a:cxn ang="T14">
                    <a:pos x="T8" y="T9"/>
                  </a:cxn>
                </a:cxnLst>
                <a:rect l="T15" t="T16" r="T17" b="T18"/>
                <a:pathLst>
                  <a:path w="21" h="26">
                    <a:moveTo>
                      <a:pt x="21" y="23"/>
                    </a:moveTo>
                    <a:lnTo>
                      <a:pt x="0" y="26"/>
                    </a:lnTo>
                    <a:lnTo>
                      <a:pt x="0" y="0"/>
                    </a:lnTo>
                    <a:lnTo>
                      <a:pt x="21" y="0"/>
                    </a:lnTo>
                    <a:lnTo>
                      <a:pt x="21" y="23"/>
                    </a:lnTo>
                    <a:close/>
                  </a:path>
                </a:pathLst>
              </a:custGeom>
              <a:noFill/>
              <a:ln w="9525">
                <a:noFill/>
                <a:round/>
                <a:headEnd/>
                <a:tailEnd/>
              </a:ln>
            </p:spPr>
            <p:txBody>
              <a:bodyPr>
                <a:prstTxWarp prst="textNoShape">
                  <a:avLst/>
                </a:prstTxWarp>
              </a:bodyPr>
              <a:lstStyle/>
              <a:p>
                <a:endParaRPr lang="en-US"/>
              </a:p>
            </p:txBody>
          </p:sp>
          <p:sp>
            <p:nvSpPr>
              <p:cNvPr id="41481" name="Freeform 2459"/>
              <p:cNvSpPr>
                <a:spLocks/>
              </p:cNvSpPr>
              <p:nvPr/>
            </p:nvSpPr>
            <p:spPr bwMode="auto">
              <a:xfrm>
                <a:off x="4733" y="2648"/>
                <a:ext cx="4" cy="6"/>
              </a:xfrm>
              <a:custGeom>
                <a:avLst/>
                <a:gdLst>
                  <a:gd name="T0" fmla="*/ 23 w 23"/>
                  <a:gd name="T1" fmla="*/ 28 h 28"/>
                  <a:gd name="T2" fmla="*/ 2 w 23"/>
                  <a:gd name="T3" fmla="*/ 28 h 28"/>
                  <a:gd name="T4" fmla="*/ 0 w 23"/>
                  <a:gd name="T5" fmla="*/ 0 h 28"/>
                  <a:gd name="T6" fmla="*/ 20 w 23"/>
                  <a:gd name="T7" fmla="*/ 0 h 28"/>
                  <a:gd name="T8" fmla="*/ 23 w 23"/>
                  <a:gd name="T9" fmla="*/ 28 h 28"/>
                  <a:gd name="T10" fmla="*/ 0 60000 65536"/>
                  <a:gd name="T11" fmla="*/ 0 60000 65536"/>
                  <a:gd name="T12" fmla="*/ 0 60000 65536"/>
                  <a:gd name="T13" fmla="*/ 0 60000 65536"/>
                  <a:gd name="T14" fmla="*/ 0 60000 65536"/>
                  <a:gd name="T15" fmla="*/ 0 w 23"/>
                  <a:gd name="T16" fmla="*/ 0 h 28"/>
                  <a:gd name="T17" fmla="*/ 23 w 23"/>
                  <a:gd name="T18" fmla="*/ 28 h 28"/>
                </a:gdLst>
                <a:ahLst/>
                <a:cxnLst>
                  <a:cxn ang="T10">
                    <a:pos x="T0" y="T1"/>
                  </a:cxn>
                  <a:cxn ang="T11">
                    <a:pos x="T2" y="T3"/>
                  </a:cxn>
                  <a:cxn ang="T12">
                    <a:pos x="T4" y="T5"/>
                  </a:cxn>
                  <a:cxn ang="T13">
                    <a:pos x="T6" y="T7"/>
                  </a:cxn>
                  <a:cxn ang="T14">
                    <a:pos x="T8" y="T9"/>
                  </a:cxn>
                </a:cxnLst>
                <a:rect l="T15" t="T16" r="T17" b="T18"/>
                <a:pathLst>
                  <a:path w="23" h="28">
                    <a:moveTo>
                      <a:pt x="23" y="28"/>
                    </a:moveTo>
                    <a:lnTo>
                      <a:pt x="2" y="28"/>
                    </a:lnTo>
                    <a:lnTo>
                      <a:pt x="0" y="0"/>
                    </a:lnTo>
                    <a:lnTo>
                      <a:pt x="20" y="0"/>
                    </a:lnTo>
                    <a:lnTo>
                      <a:pt x="23" y="28"/>
                    </a:lnTo>
                    <a:close/>
                  </a:path>
                </a:pathLst>
              </a:custGeom>
              <a:noFill/>
              <a:ln w="9525">
                <a:noFill/>
                <a:round/>
                <a:headEnd/>
                <a:tailEnd/>
              </a:ln>
            </p:spPr>
            <p:txBody>
              <a:bodyPr>
                <a:prstTxWarp prst="textNoShape">
                  <a:avLst/>
                </a:prstTxWarp>
              </a:bodyPr>
              <a:lstStyle/>
              <a:p>
                <a:endParaRPr lang="en-US"/>
              </a:p>
            </p:txBody>
          </p:sp>
          <p:sp>
            <p:nvSpPr>
              <p:cNvPr id="41482" name="Rectangle 2460"/>
              <p:cNvSpPr>
                <a:spLocks noChangeArrowheads="1"/>
              </p:cNvSpPr>
              <p:nvPr/>
            </p:nvSpPr>
            <p:spPr bwMode="auto">
              <a:xfrm>
                <a:off x="4733" y="2642"/>
                <a:ext cx="4" cy="6"/>
              </a:xfrm>
              <a:prstGeom prst="rect">
                <a:avLst/>
              </a:prstGeom>
              <a:noFill/>
              <a:ln w="9525">
                <a:noFill/>
                <a:miter lim="800000"/>
                <a:headEnd/>
                <a:tailEnd/>
              </a:ln>
            </p:spPr>
            <p:txBody>
              <a:bodyPr>
                <a:prstTxWarp prst="textNoShape">
                  <a:avLst/>
                </a:prstTxWarp>
              </a:bodyPr>
              <a:lstStyle/>
              <a:p>
                <a:endParaRPr lang="en-US"/>
              </a:p>
            </p:txBody>
          </p:sp>
          <p:sp>
            <p:nvSpPr>
              <p:cNvPr id="41483" name="Rectangle 2461"/>
              <p:cNvSpPr>
                <a:spLocks noChangeArrowheads="1"/>
              </p:cNvSpPr>
              <p:nvPr/>
            </p:nvSpPr>
            <p:spPr bwMode="auto">
              <a:xfrm>
                <a:off x="4733" y="2635"/>
                <a:ext cx="4" cy="7"/>
              </a:xfrm>
              <a:prstGeom prst="rect">
                <a:avLst/>
              </a:prstGeom>
              <a:noFill/>
              <a:ln w="9525">
                <a:noFill/>
                <a:miter lim="800000"/>
                <a:headEnd/>
                <a:tailEnd/>
              </a:ln>
            </p:spPr>
            <p:txBody>
              <a:bodyPr>
                <a:prstTxWarp prst="textNoShape">
                  <a:avLst/>
                </a:prstTxWarp>
              </a:bodyPr>
              <a:lstStyle/>
              <a:p>
                <a:endParaRPr lang="en-US"/>
              </a:p>
            </p:txBody>
          </p:sp>
          <p:sp>
            <p:nvSpPr>
              <p:cNvPr id="41484" name="Freeform 2462"/>
              <p:cNvSpPr>
                <a:spLocks/>
              </p:cNvSpPr>
              <p:nvPr/>
            </p:nvSpPr>
            <p:spPr bwMode="auto">
              <a:xfrm>
                <a:off x="4732" y="2628"/>
                <a:ext cx="5" cy="7"/>
              </a:xfrm>
              <a:custGeom>
                <a:avLst/>
                <a:gdLst>
                  <a:gd name="T0" fmla="*/ 23 w 23"/>
                  <a:gd name="T1" fmla="*/ 37 h 37"/>
                  <a:gd name="T2" fmla="*/ 3 w 23"/>
                  <a:gd name="T3" fmla="*/ 37 h 37"/>
                  <a:gd name="T4" fmla="*/ 0 w 23"/>
                  <a:gd name="T5" fmla="*/ 0 h 37"/>
                  <a:gd name="T6" fmla="*/ 20 w 23"/>
                  <a:gd name="T7" fmla="*/ 0 h 37"/>
                  <a:gd name="T8" fmla="*/ 23 w 23"/>
                  <a:gd name="T9" fmla="*/ 37 h 37"/>
                  <a:gd name="T10" fmla="*/ 0 60000 65536"/>
                  <a:gd name="T11" fmla="*/ 0 60000 65536"/>
                  <a:gd name="T12" fmla="*/ 0 60000 65536"/>
                  <a:gd name="T13" fmla="*/ 0 60000 65536"/>
                  <a:gd name="T14" fmla="*/ 0 60000 65536"/>
                  <a:gd name="T15" fmla="*/ 0 w 23"/>
                  <a:gd name="T16" fmla="*/ 0 h 37"/>
                  <a:gd name="T17" fmla="*/ 23 w 23"/>
                  <a:gd name="T18" fmla="*/ 37 h 37"/>
                </a:gdLst>
                <a:ahLst/>
                <a:cxnLst>
                  <a:cxn ang="T10">
                    <a:pos x="T0" y="T1"/>
                  </a:cxn>
                  <a:cxn ang="T11">
                    <a:pos x="T2" y="T3"/>
                  </a:cxn>
                  <a:cxn ang="T12">
                    <a:pos x="T4" y="T5"/>
                  </a:cxn>
                  <a:cxn ang="T13">
                    <a:pos x="T6" y="T7"/>
                  </a:cxn>
                  <a:cxn ang="T14">
                    <a:pos x="T8" y="T9"/>
                  </a:cxn>
                </a:cxnLst>
                <a:rect l="T15" t="T16" r="T17" b="T18"/>
                <a:pathLst>
                  <a:path w="23" h="37">
                    <a:moveTo>
                      <a:pt x="23" y="37"/>
                    </a:moveTo>
                    <a:lnTo>
                      <a:pt x="3" y="37"/>
                    </a:lnTo>
                    <a:lnTo>
                      <a:pt x="0" y="0"/>
                    </a:lnTo>
                    <a:lnTo>
                      <a:pt x="20" y="0"/>
                    </a:lnTo>
                    <a:lnTo>
                      <a:pt x="23" y="37"/>
                    </a:lnTo>
                    <a:close/>
                  </a:path>
                </a:pathLst>
              </a:custGeom>
              <a:noFill/>
              <a:ln w="9525">
                <a:noFill/>
                <a:round/>
                <a:headEnd/>
                <a:tailEnd/>
              </a:ln>
            </p:spPr>
            <p:txBody>
              <a:bodyPr>
                <a:prstTxWarp prst="textNoShape">
                  <a:avLst/>
                </a:prstTxWarp>
              </a:bodyPr>
              <a:lstStyle/>
              <a:p>
                <a:endParaRPr lang="en-US"/>
              </a:p>
            </p:txBody>
          </p:sp>
          <p:sp>
            <p:nvSpPr>
              <p:cNvPr id="41485" name="Rectangle 2463"/>
              <p:cNvSpPr>
                <a:spLocks noChangeArrowheads="1"/>
              </p:cNvSpPr>
              <p:nvPr/>
            </p:nvSpPr>
            <p:spPr bwMode="auto">
              <a:xfrm>
                <a:off x="4732" y="2620"/>
                <a:ext cx="4" cy="8"/>
              </a:xfrm>
              <a:prstGeom prst="rect">
                <a:avLst/>
              </a:prstGeom>
              <a:noFill/>
              <a:ln w="9525">
                <a:noFill/>
                <a:miter lim="800000"/>
                <a:headEnd/>
                <a:tailEnd/>
              </a:ln>
            </p:spPr>
            <p:txBody>
              <a:bodyPr>
                <a:prstTxWarp prst="textNoShape">
                  <a:avLst/>
                </a:prstTxWarp>
              </a:bodyPr>
              <a:lstStyle/>
              <a:p>
                <a:endParaRPr lang="en-US"/>
              </a:p>
            </p:txBody>
          </p:sp>
          <p:sp>
            <p:nvSpPr>
              <p:cNvPr id="41486" name="Rectangle 2464"/>
              <p:cNvSpPr>
                <a:spLocks noChangeArrowheads="1"/>
              </p:cNvSpPr>
              <p:nvPr/>
            </p:nvSpPr>
            <p:spPr bwMode="auto">
              <a:xfrm>
                <a:off x="4732" y="2605"/>
                <a:ext cx="4" cy="15"/>
              </a:xfrm>
              <a:prstGeom prst="rect">
                <a:avLst/>
              </a:prstGeom>
              <a:noFill/>
              <a:ln w="9525">
                <a:noFill/>
                <a:miter lim="800000"/>
                <a:headEnd/>
                <a:tailEnd/>
              </a:ln>
            </p:spPr>
            <p:txBody>
              <a:bodyPr>
                <a:prstTxWarp prst="textNoShape">
                  <a:avLst/>
                </a:prstTxWarp>
              </a:bodyPr>
              <a:lstStyle/>
              <a:p>
                <a:endParaRPr lang="en-US"/>
              </a:p>
            </p:txBody>
          </p:sp>
          <p:sp>
            <p:nvSpPr>
              <p:cNvPr id="41487" name="Rectangle 2465"/>
              <p:cNvSpPr>
                <a:spLocks noChangeArrowheads="1"/>
              </p:cNvSpPr>
              <p:nvPr/>
            </p:nvSpPr>
            <p:spPr bwMode="auto">
              <a:xfrm>
                <a:off x="4732" y="2588"/>
                <a:ext cx="4" cy="17"/>
              </a:xfrm>
              <a:prstGeom prst="rect">
                <a:avLst/>
              </a:prstGeom>
              <a:noFill/>
              <a:ln w="9525">
                <a:noFill/>
                <a:miter lim="800000"/>
                <a:headEnd/>
                <a:tailEnd/>
              </a:ln>
            </p:spPr>
            <p:txBody>
              <a:bodyPr>
                <a:prstTxWarp prst="textNoShape">
                  <a:avLst/>
                </a:prstTxWarp>
              </a:bodyPr>
              <a:lstStyle/>
              <a:p>
                <a:endParaRPr lang="en-US"/>
              </a:p>
            </p:txBody>
          </p:sp>
          <p:sp>
            <p:nvSpPr>
              <p:cNvPr id="41488" name="Freeform 2466"/>
              <p:cNvSpPr>
                <a:spLocks/>
              </p:cNvSpPr>
              <p:nvPr/>
            </p:nvSpPr>
            <p:spPr bwMode="auto">
              <a:xfrm>
                <a:off x="4732" y="2571"/>
                <a:ext cx="5" cy="17"/>
              </a:xfrm>
              <a:custGeom>
                <a:avLst/>
                <a:gdLst>
                  <a:gd name="T0" fmla="*/ 20 w 23"/>
                  <a:gd name="T1" fmla="*/ 87 h 87"/>
                  <a:gd name="T2" fmla="*/ 0 w 23"/>
                  <a:gd name="T3" fmla="*/ 87 h 87"/>
                  <a:gd name="T4" fmla="*/ 3 w 23"/>
                  <a:gd name="T5" fmla="*/ 0 h 87"/>
                  <a:gd name="T6" fmla="*/ 23 w 23"/>
                  <a:gd name="T7" fmla="*/ 0 h 87"/>
                  <a:gd name="T8" fmla="*/ 20 w 23"/>
                  <a:gd name="T9" fmla="*/ 87 h 87"/>
                  <a:gd name="T10" fmla="*/ 0 60000 65536"/>
                  <a:gd name="T11" fmla="*/ 0 60000 65536"/>
                  <a:gd name="T12" fmla="*/ 0 60000 65536"/>
                  <a:gd name="T13" fmla="*/ 0 60000 65536"/>
                  <a:gd name="T14" fmla="*/ 0 60000 65536"/>
                  <a:gd name="T15" fmla="*/ 0 w 23"/>
                  <a:gd name="T16" fmla="*/ 0 h 87"/>
                  <a:gd name="T17" fmla="*/ 23 w 23"/>
                  <a:gd name="T18" fmla="*/ 87 h 87"/>
                </a:gdLst>
                <a:ahLst/>
                <a:cxnLst>
                  <a:cxn ang="T10">
                    <a:pos x="T0" y="T1"/>
                  </a:cxn>
                  <a:cxn ang="T11">
                    <a:pos x="T2" y="T3"/>
                  </a:cxn>
                  <a:cxn ang="T12">
                    <a:pos x="T4" y="T5"/>
                  </a:cxn>
                  <a:cxn ang="T13">
                    <a:pos x="T6" y="T7"/>
                  </a:cxn>
                  <a:cxn ang="T14">
                    <a:pos x="T8" y="T9"/>
                  </a:cxn>
                </a:cxnLst>
                <a:rect l="T15" t="T16" r="T17" b="T18"/>
                <a:pathLst>
                  <a:path w="23" h="87">
                    <a:moveTo>
                      <a:pt x="20" y="87"/>
                    </a:moveTo>
                    <a:lnTo>
                      <a:pt x="0" y="87"/>
                    </a:lnTo>
                    <a:lnTo>
                      <a:pt x="3" y="0"/>
                    </a:lnTo>
                    <a:lnTo>
                      <a:pt x="23" y="0"/>
                    </a:lnTo>
                    <a:lnTo>
                      <a:pt x="20" y="87"/>
                    </a:lnTo>
                    <a:close/>
                  </a:path>
                </a:pathLst>
              </a:custGeom>
              <a:noFill/>
              <a:ln w="9525">
                <a:noFill/>
                <a:round/>
                <a:headEnd/>
                <a:tailEnd/>
              </a:ln>
            </p:spPr>
            <p:txBody>
              <a:bodyPr>
                <a:prstTxWarp prst="textNoShape">
                  <a:avLst/>
                </a:prstTxWarp>
              </a:bodyPr>
              <a:lstStyle/>
              <a:p>
                <a:endParaRPr lang="en-US"/>
              </a:p>
            </p:txBody>
          </p:sp>
          <p:sp>
            <p:nvSpPr>
              <p:cNvPr id="41489" name="Freeform 2467"/>
              <p:cNvSpPr>
                <a:spLocks/>
              </p:cNvSpPr>
              <p:nvPr/>
            </p:nvSpPr>
            <p:spPr bwMode="auto">
              <a:xfrm>
                <a:off x="4733" y="2554"/>
                <a:ext cx="4" cy="17"/>
              </a:xfrm>
              <a:custGeom>
                <a:avLst/>
                <a:gdLst>
                  <a:gd name="T0" fmla="*/ 20 w 23"/>
                  <a:gd name="T1" fmla="*/ 86 h 86"/>
                  <a:gd name="T2" fmla="*/ 0 w 23"/>
                  <a:gd name="T3" fmla="*/ 86 h 86"/>
                  <a:gd name="T4" fmla="*/ 2 w 23"/>
                  <a:gd name="T5" fmla="*/ 0 h 86"/>
                  <a:gd name="T6" fmla="*/ 23 w 23"/>
                  <a:gd name="T7" fmla="*/ 0 h 86"/>
                  <a:gd name="T8" fmla="*/ 20 w 23"/>
                  <a:gd name="T9" fmla="*/ 86 h 86"/>
                  <a:gd name="T10" fmla="*/ 0 60000 65536"/>
                  <a:gd name="T11" fmla="*/ 0 60000 65536"/>
                  <a:gd name="T12" fmla="*/ 0 60000 65536"/>
                  <a:gd name="T13" fmla="*/ 0 60000 65536"/>
                  <a:gd name="T14" fmla="*/ 0 60000 65536"/>
                  <a:gd name="T15" fmla="*/ 0 w 23"/>
                  <a:gd name="T16" fmla="*/ 0 h 86"/>
                  <a:gd name="T17" fmla="*/ 23 w 23"/>
                  <a:gd name="T18" fmla="*/ 86 h 86"/>
                </a:gdLst>
                <a:ahLst/>
                <a:cxnLst>
                  <a:cxn ang="T10">
                    <a:pos x="T0" y="T1"/>
                  </a:cxn>
                  <a:cxn ang="T11">
                    <a:pos x="T2" y="T3"/>
                  </a:cxn>
                  <a:cxn ang="T12">
                    <a:pos x="T4" y="T5"/>
                  </a:cxn>
                  <a:cxn ang="T13">
                    <a:pos x="T6" y="T7"/>
                  </a:cxn>
                  <a:cxn ang="T14">
                    <a:pos x="T8" y="T9"/>
                  </a:cxn>
                </a:cxnLst>
                <a:rect l="T15" t="T16" r="T17" b="T18"/>
                <a:pathLst>
                  <a:path w="23" h="86">
                    <a:moveTo>
                      <a:pt x="20" y="86"/>
                    </a:moveTo>
                    <a:lnTo>
                      <a:pt x="0" y="86"/>
                    </a:lnTo>
                    <a:lnTo>
                      <a:pt x="2" y="0"/>
                    </a:lnTo>
                    <a:lnTo>
                      <a:pt x="23" y="0"/>
                    </a:lnTo>
                    <a:lnTo>
                      <a:pt x="20" y="86"/>
                    </a:lnTo>
                    <a:close/>
                  </a:path>
                </a:pathLst>
              </a:custGeom>
              <a:noFill/>
              <a:ln w="9525">
                <a:noFill/>
                <a:round/>
                <a:headEnd/>
                <a:tailEnd/>
              </a:ln>
            </p:spPr>
            <p:txBody>
              <a:bodyPr>
                <a:prstTxWarp prst="textNoShape">
                  <a:avLst/>
                </a:prstTxWarp>
              </a:bodyPr>
              <a:lstStyle/>
              <a:p>
                <a:endParaRPr lang="en-US"/>
              </a:p>
            </p:txBody>
          </p:sp>
          <p:sp>
            <p:nvSpPr>
              <p:cNvPr id="41490" name="Freeform 2468"/>
              <p:cNvSpPr>
                <a:spLocks/>
              </p:cNvSpPr>
              <p:nvPr/>
            </p:nvSpPr>
            <p:spPr bwMode="auto">
              <a:xfrm>
                <a:off x="4733" y="2536"/>
                <a:ext cx="5" cy="18"/>
              </a:xfrm>
              <a:custGeom>
                <a:avLst/>
                <a:gdLst>
                  <a:gd name="T0" fmla="*/ 21 w 26"/>
                  <a:gd name="T1" fmla="*/ 86 h 86"/>
                  <a:gd name="T2" fmla="*/ 0 w 26"/>
                  <a:gd name="T3" fmla="*/ 86 h 86"/>
                  <a:gd name="T4" fmla="*/ 7 w 26"/>
                  <a:gd name="T5" fmla="*/ 0 h 86"/>
                  <a:gd name="T6" fmla="*/ 26 w 26"/>
                  <a:gd name="T7" fmla="*/ 2 h 86"/>
                  <a:gd name="T8" fmla="*/ 21 w 26"/>
                  <a:gd name="T9" fmla="*/ 86 h 86"/>
                  <a:gd name="T10" fmla="*/ 0 60000 65536"/>
                  <a:gd name="T11" fmla="*/ 0 60000 65536"/>
                  <a:gd name="T12" fmla="*/ 0 60000 65536"/>
                  <a:gd name="T13" fmla="*/ 0 60000 65536"/>
                  <a:gd name="T14" fmla="*/ 0 60000 65536"/>
                  <a:gd name="T15" fmla="*/ 0 w 26"/>
                  <a:gd name="T16" fmla="*/ 0 h 86"/>
                  <a:gd name="T17" fmla="*/ 26 w 26"/>
                  <a:gd name="T18" fmla="*/ 86 h 86"/>
                </a:gdLst>
                <a:ahLst/>
                <a:cxnLst>
                  <a:cxn ang="T10">
                    <a:pos x="T0" y="T1"/>
                  </a:cxn>
                  <a:cxn ang="T11">
                    <a:pos x="T2" y="T3"/>
                  </a:cxn>
                  <a:cxn ang="T12">
                    <a:pos x="T4" y="T5"/>
                  </a:cxn>
                  <a:cxn ang="T13">
                    <a:pos x="T6" y="T7"/>
                  </a:cxn>
                  <a:cxn ang="T14">
                    <a:pos x="T8" y="T9"/>
                  </a:cxn>
                </a:cxnLst>
                <a:rect l="T15" t="T16" r="T17" b="T18"/>
                <a:pathLst>
                  <a:path w="26" h="86">
                    <a:moveTo>
                      <a:pt x="21" y="86"/>
                    </a:moveTo>
                    <a:lnTo>
                      <a:pt x="0" y="86"/>
                    </a:lnTo>
                    <a:lnTo>
                      <a:pt x="7" y="0"/>
                    </a:lnTo>
                    <a:lnTo>
                      <a:pt x="26" y="2"/>
                    </a:lnTo>
                    <a:lnTo>
                      <a:pt x="21" y="86"/>
                    </a:lnTo>
                    <a:close/>
                  </a:path>
                </a:pathLst>
              </a:custGeom>
              <a:noFill/>
              <a:ln w="9525">
                <a:noFill/>
                <a:round/>
                <a:headEnd/>
                <a:tailEnd/>
              </a:ln>
            </p:spPr>
            <p:txBody>
              <a:bodyPr>
                <a:prstTxWarp prst="textNoShape">
                  <a:avLst/>
                </a:prstTxWarp>
              </a:bodyPr>
              <a:lstStyle/>
              <a:p>
                <a:endParaRPr lang="en-US"/>
              </a:p>
            </p:txBody>
          </p:sp>
          <p:sp>
            <p:nvSpPr>
              <p:cNvPr id="41491" name="Freeform 2469"/>
              <p:cNvSpPr>
                <a:spLocks/>
              </p:cNvSpPr>
              <p:nvPr/>
            </p:nvSpPr>
            <p:spPr bwMode="auto">
              <a:xfrm>
                <a:off x="4735" y="2520"/>
                <a:ext cx="5" cy="17"/>
              </a:xfrm>
              <a:custGeom>
                <a:avLst/>
                <a:gdLst>
                  <a:gd name="T0" fmla="*/ 19 w 28"/>
                  <a:gd name="T1" fmla="*/ 83 h 83"/>
                  <a:gd name="T2" fmla="*/ 0 w 28"/>
                  <a:gd name="T3" fmla="*/ 81 h 83"/>
                  <a:gd name="T4" fmla="*/ 8 w 28"/>
                  <a:gd name="T5" fmla="*/ 0 h 83"/>
                  <a:gd name="T6" fmla="*/ 28 w 28"/>
                  <a:gd name="T7" fmla="*/ 2 h 83"/>
                  <a:gd name="T8" fmla="*/ 19 w 28"/>
                  <a:gd name="T9" fmla="*/ 83 h 83"/>
                  <a:gd name="T10" fmla="*/ 0 60000 65536"/>
                  <a:gd name="T11" fmla="*/ 0 60000 65536"/>
                  <a:gd name="T12" fmla="*/ 0 60000 65536"/>
                  <a:gd name="T13" fmla="*/ 0 60000 65536"/>
                  <a:gd name="T14" fmla="*/ 0 60000 65536"/>
                  <a:gd name="T15" fmla="*/ 0 w 28"/>
                  <a:gd name="T16" fmla="*/ 0 h 83"/>
                  <a:gd name="T17" fmla="*/ 28 w 28"/>
                  <a:gd name="T18" fmla="*/ 83 h 83"/>
                </a:gdLst>
                <a:ahLst/>
                <a:cxnLst>
                  <a:cxn ang="T10">
                    <a:pos x="T0" y="T1"/>
                  </a:cxn>
                  <a:cxn ang="T11">
                    <a:pos x="T2" y="T3"/>
                  </a:cxn>
                  <a:cxn ang="T12">
                    <a:pos x="T4" y="T5"/>
                  </a:cxn>
                  <a:cxn ang="T13">
                    <a:pos x="T6" y="T7"/>
                  </a:cxn>
                  <a:cxn ang="T14">
                    <a:pos x="T8" y="T9"/>
                  </a:cxn>
                </a:cxnLst>
                <a:rect l="T15" t="T16" r="T17" b="T18"/>
                <a:pathLst>
                  <a:path w="28" h="83">
                    <a:moveTo>
                      <a:pt x="19" y="83"/>
                    </a:moveTo>
                    <a:lnTo>
                      <a:pt x="0" y="81"/>
                    </a:lnTo>
                    <a:lnTo>
                      <a:pt x="8" y="0"/>
                    </a:lnTo>
                    <a:lnTo>
                      <a:pt x="28" y="2"/>
                    </a:lnTo>
                    <a:lnTo>
                      <a:pt x="19" y="83"/>
                    </a:lnTo>
                    <a:close/>
                  </a:path>
                </a:pathLst>
              </a:custGeom>
              <a:noFill/>
              <a:ln w="9525">
                <a:noFill/>
                <a:round/>
                <a:headEnd/>
                <a:tailEnd/>
              </a:ln>
            </p:spPr>
            <p:txBody>
              <a:bodyPr>
                <a:prstTxWarp prst="textNoShape">
                  <a:avLst/>
                </a:prstTxWarp>
              </a:bodyPr>
              <a:lstStyle/>
              <a:p>
                <a:endParaRPr lang="en-US"/>
              </a:p>
            </p:txBody>
          </p:sp>
          <p:sp>
            <p:nvSpPr>
              <p:cNvPr id="41492" name="Freeform 2470"/>
              <p:cNvSpPr>
                <a:spLocks/>
              </p:cNvSpPr>
              <p:nvPr/>
            </p:nvSpPr>
            <p:spPr bwMode="auto">
              <a:xfrm>
                <a:off x="4736" y="2512"/>
                <a:ext cx="5" cy="9"/>
              </a:xfrm>
              <a:custGeom>
                <a:avLst/>
                <a:gdLst>
                  <a:gd name="T0" fmla="*/ 20 w 26"/>
                  <a:gd name="T1" fmla="*/ 43 h 43"/>
                  <a:gd name="T2" fmla="*/ 0 w 26"/>
                  <a:gd name="T3" fmla="*/ 41 h 43"/>
                  <a:gd name="T4" fmla="*/ 6 w 26"/>
                  <a:gd name="T5" fmla="*/ 4 h 43"/>
                  <a:gd name="T6" fmla="*/ 6 w 26"/>
                  <a:gd name="T7" fmla="*/ 0 h 43"/>
                  <a:gd name="T8" fmla="*/ 26 w 26"/>
                  <a:gd name="T9" fmla="*/ 6 h 43"/>
                  <a:gd name="T10" fmla="*/ 20 w 26"/>
                  <a:gd name="T11" fmla="*/ 43 h 43"/>
                  <a:gd name="T12" fmla="*/ 0 60000 65536"/>
                  <a:gd name="T13" fmla="*/ 0 60000 65536"/>
                  <a:gd name="T14" fmla="*/ 0 60000 65536"/>
                  <a:gd name="T15" fmla="*/ 0 60000 65536"/>
                  <a:gd name="T16" fmla="*/ 0 60000 65536"/>
                  <a:gd name="T17" fmla="*/ 0 60000 65536"/>
                  <a:gd name="T18" fmla="*/ 0 w 26"/>
                  <a:gd name="T19" fmla="*/ 0 h 43"/>
                  <a:gd name="T20" fmla="*/ 26 w 26"/>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26" h="43">
                    <a:moveTo>
                      <a:pt x="20" y="43"/>
                    </a:moveTo>
                    <a:lnTo>
                      <a:pt x="0" y="41"/>
                    </a:lnTo>
                    <a:lnTo>
                      <a:pt x="6" y="4"/>
                    </a:lnTo>
                    <a:lnTo>
                      <a:pt x="6" y="0"/>
                    </a:lnTo>
                    <a:lnTo>
                      <a:pt x="26" y="6"/>
                    </a:lnTo>
                    <a:lnTo>
                      <a:pt x="20" y="43"/>
                    </a:lnTo>
                    <a:close/>
                  </a:path>
                </a:pathLst>
              </a:custGeom>
              <a:noFill/>
              <a:ln w="9525">
                <a:noFill/>
                <a:round/>
                <a:headEnd/>
                <a:tailEnd/>
              </a:ln>
            </p:spPr>
            <p:txBody>
              <a:bodyPr>
                <a:prstTxWarp prst="textNoShape">
                  <a:avLst/>
                </a:prstTxWarp>
              </a:bodyPr>
              <a:lstStyle/>
              <a:p>
                <a:endParaRPr lang="en-US"/>
              </a:p>
            </p:txBody>
          </p:sp>
          <p:sp>
            <p:nvSpPr>
              <p:cNvPr id="41493" name="Freeform 2471"/>
              <p:cNvSpPr>
                <a:spLocks/>
              </p:cNvSpPr>
              <p:nvPr/>
            </p:nvSpPr>
            <p:spPr bwMode="auto">
              <a:xfrm>
                <a:off x="4737" y="2505"/>
                <a:ext cx="6" cy="8"/>
              </a:xfrm>
              <a:custGeom>
                <a:avLst/>
                <a:gdLst>
                  <a:gd name="T0" fmla="*/ 20 w 26"/>
                  <a:gd name="T1" fmla="*/ 40 h 40"/>
                  <a:gd name="T2" fmla="*/ 0 w 26"/>
                  <a:gd name="T3" fmla="*/ 34 h 40"/>
                  <a:gd name="T4" fmla="*/ 5 w 26"/>
                  <a:gd name="T5" fmla="*/ 0 h 40"/>
                  <a:gd name="T6" fmla="*/ 26 w 26"/>
                  <a:gd name="T7" fmla="*/ 3 h 40"/>
                  <a:gd name="T8" fmla="*/ 20 w 26"/>
                  <a:gd name="T9" fmla="*/ 40 h 40"/>
                  <a:gd name="T10" fmla="*/ 0 60000 65536"/>
                  <a:gd name="T11" fmla="*/ 0 60000 65536"/>
                  <a:gd name="T12" fmla="*/ 0 60000 65536"/>
                  <a:gd name="T13" fmla="*/ 0 60000 65536"/>
                  <a:gd name="T14" fmla="*/ 0 60000 65536"/>
                  <a:gd name="T15" fmla="*/ 0 w 26"/>
                  <a:gd name="T16" fmla="*/ 0 h 40"/>
                  <a:gd name="T17" fmla="*/ 26 w 26"/>
                  <a:gd name="T18" fmla="*/ 40 h 40"/>
                </a:gdLst>
                <a:ahLst/>
                <a:cxnLst>
                  <a:cxn ang="T10">
                    <a:pos x="T0" y="T1"/>
                  </a:cxn>
                  <a:cxn ang="T11">
                    <a:pos x="T2" y="T3"/>
                  </a:cxn>
                  <a:cxn ang="T12">
                    <a:pos x="T4" y="T5"/>
                  </a:cxn>
                  <a:cxn ang="T13">
                    <a:pos x="T6" y="T7"/>
                  </a:cxn>
                  <a:cxn ang="T14">
                    <a:pos x="T8" y="T9"/>
                  </a:cxn>
                </a:cxnLst>
                <a:rect l="T15" t="T16" r="T17" b="T18"/>
                <a:pathLst>
                  <a:path w="26" h="40">
                    <a:moveTo>
                      <a:pt x="20" y="40"/>
                    </a:moveTo>
                    <a:lnTo>
                      <a:pt x="0" y="34"/>
                    </a:lnTo>
                    <a:lnTo>
                      <a:pt x="5" y="0"/>
                    </a:lnTo>
                    <a:lnTo>
                      <a:pt x="26" y="3"/>
                    </a:lnTo>
                    <a:lnTo>
                      <a:pt x="20" y="40"/>
                    </a:lnTo>
                    <a:close/>
                  </a:path>
                </a:pathLst>
              </a:custGeom>
              <a:noFill/>
              <a:ln w="9525">
                <a:noFill/>
                <a:round/>
                <a:headEnd/>
                <a:tailEnd/>
              </a:ln>
            </p:spPr>
            <p:txBody>
              <a:bodyPr>
                <a:prstTxWarp prst="textNoShape">
                  <a:avLst/>
                </a:prstTxWarp>
              </a:bodyPr>
              <a:lstStyle/>
              <a:p>
                <a:endParaRPr lang="en-US"/>
              </a:p>
            </p:txBody>
          </p:sp>
          <p:sp>
            <p:nvSpPr>
              <p:cNvPr id="41494" name="Freeform 2472"/>
              <p:cNvSpPr>
                <a:spLocks/>
              </p:cNvSpPr>
              <p:nvPr/>
            </p:nvSpPr>
            <p:spPr bwMode="auto">
              <a:xfrm>
                <a:off x="4738" y="2498"/>
                <a:ext cx="6" cy="8"/>
              </a:xfrm>
              <a:custGeom>
                <a:avLst/>
                <a:gdLst>
                  <a:gd name="T0" fmla="*/ 21 w 26"/>
                  <a:gd name="T1" fmla="*/ 38 h 38"/>
                  <a:gd name="T2" fmla="*/ 0 w 26"/>
                  <a:gd name="T3" fmla="*/ 35 h 38"/>
                  <a:gd name="T4" fmla="*/ 6 w 26"/>
                  <a:gd name="T5" fmla="*/ 0 h 38"/>
                  <a:gd name="T6" fmla="*/ 26 w 26"/>
                  <a:gd name="T7" fmla="*/ 4 h 38"/>
                  <a:gd name="T8" fmla="*/ 21 w 26"/>
                  <a:gd name="T9" fmla="*/ 38 h 38"/>
                  <a:gd name="T10" fmla="*/ 0 60000 65536"/>
                  <a:gd name="T11" fmla="*/ 0 60000 65536"/>
                  <a:gd name="T12" fmla="*/ 0 60000 65536"/>
                  <a:gd name="T13" fmla="*/ 0 60000 65536"/>
                  <a:gd name="T14" fmla="*/ 0 60000 65536"/>
                  <a:gd name="T15" fmla="*/ 0 w 26"/>
                  <a:gd name="T16" fmla="*/ 0 h 38"/>
                  <a:gd name="T17" fmla="*/ 26 w 26"/>
                  <a:gd name="T18" fmla="*/ 38 h 38"/>
                </a:gdLst>
                <a:ahLst/>
                <a:cxnLst>
                  <a:cxn ang="T10">
                    <a:pos x="T0" y="T1"/>
                  </a:cxn>
                  <a:cxn ang="T11">
                    <a:pos x="T2" y="T3"/>
                  </a:cxn>
                  <a:cxn ang="T12">
                    <a:pos x="T4" y="T5"/>
                  </a:cxn>
                  <a:cxn ang="T13">
                    <a:pos x="T6" y="T7"/>
                  </a:cxn>
                  <a:cxn ang="T14">
                    <a:pos x="T8" y="T9"/>
                  </a:cxn>
                </a:cxnLst>
                <a:rect l="T15" t="T16" r="T17" b="T18"/>
                <a:pathLst>
                  <a:path w="26" h="38">
                    <a:moveTo>
                      <a:pt x="21" y="38"/>
                    </a:moveTo>
                    <a:lnTo>
                      <a:pt x="0" y="35"/>
                    </a:lnTo>
                    <a:lnTo>
                      <a:pt x="6" y="0"/>
                    </a:lnTo>
                    <a:lnTo>
                      <a:pt x="26" y="4"/>
                    </a:lnTo>
                    <a:lnTo>
                      <a:pt x="21" y="38"/>
                    </a:lnTo>
                    <a:close/>
                  </a:path>
                </a:pathLst>
              </a:custGeom>
              <a:noFill/>
              <a:ln w="9525">
                <a:noFill/>
                <a:round/>
                <a:headEnd/>
                <a:tailEnd/>
              </a:ln>
            </p:spPr>
            <p:txBody>
              <a:bodyPr>
                <a:prstTxWarp prst="textNoShape">
                  <a:avLst/>
                </a:prstTxWarp>
              </a:bodyPr>
              <a:lstStyle/>
              <a:p>
                <a:endParaRPr lang="en-US"/>
              </a:p>
            </p:txBody>
          </p:sp>
          <p:sp>
            <p:nvSpPr>
              <p:cNvPr id="41495" name="Freeform 2473"/>
              <p:cNvSpPr>
                <a:spLocks/>
              </p:cNvSpPr>
              <p:nvPr/>
            </p:nvSpPr>
            <p:spPr bwMode="auto">
              <a:xfrm>
                <a:off x="4740" y="2491"/>
                <a:ext cx="5" cy="8"/>
              </a:xfrm>
              <a:custGeom>
                <a:avLst/>
                <a:gdLst>
                  <a:gd name="T0" fmla="*/ 20 w 29"/>
                  <a:gd name="T1" fmla="*/ 38 h 38"/>
                  <a:gd name="T2" fmla="*/ 0 w 29"/>
                  <a:gd name="T3" fmla="*/ 34 h 38"/>
                  <a:gd name="T4" fmla="*/ 9 w 29"/>
                  <a:gd name="T5" fmla="*/ 0 h 38"/>
                  <a:gd name="T6" fmla="*/ 29 w 29"/>
                  <a:gd name="T7" fmla="*/ 6 h 38"/>
                  <a:gd name="T8" fmla="*/ 20 w 29"/>
                  <a:gd name="T9" fmla="*/ 38 h 38"/>
                  <a:gd name="T10" fmla="*/ 0 60000 65536"/>
                  <a:gd name="T11" fmla="*/ 0 60000 65536"/>
                  <a:gd name="T12" fmla="*/ 0 60000 65536"/>
                  <a:gd name="T13" fmla="*/ 0 60000 65536"/>
                  <a:gd name="T14" fmla="*/ 0 60000 65536"/>
                  <a:gd name="T15" fmla="*/ 0 w 29"/>
                  <a:gd name="T16" fmla="*/ 0 h 38"/>
                  <a:gd name="T17" fmla="*/ 29 w 29"/>
                  <a:gd name="T18" fmla="*/ 38 h 38"/>
                </a:gdLst>
                <a:ahLst/>
                <a:cxnLst>
                  <a:cxn ang="T10">
                    <a:pos x="T0" y="T1"/>
                  </a:cxn>
                  <a:cxn ang="T11">
                    <a:pos x="T2" y="T3"/>
                  </a:cxn>
                  <a:cxn ang="T12">
                    <a:pos x="T4" y="T5"/>
                  </a:cxn>
                  <a:cxn ang="T13">
                    <a:pos x="T6" y="T7"/>
                  </a:cxn>
                  <a:cxn ang="T14">
                    <a:pos x="T8" y="T9"/>
                  </a:cxn>
                </a:cxnLst>
                <a:rect l="T15" t="T16" r="T17" b="T18"/>
                <a:pathLst>
                  <a:path w="29" h="38">
                    <a:moveTo>
                      <a:pt x="20" y="38"/>
                    </a:moveTo>
                    <a:lnTo>
                      <a:pt x="0" y="34"/>
                    </a:lnTo>
                    <a:lnTo>
                      <a:pt x="9" y="0"/>
                    </a:lnTo>
                    <a:lnTo>
                      <a:pt x="29" y="6"/>
                    </a:lnTo>
                    <a:lnTo>
                      <a:pt x="20" y="38"/>
                    </a:lnTo>
                    <a:close/>
                  </a:path>
                </a:pathLst>
              </a:custGeom>
              <a:noFill/>
              <a:ln w="9525">
                <a:noFill/>
                <a:round/>
                <a:headEnd/>
                <a:tailEnd/>
              </a:ln>
            </p:spPr>
            <p:txBody>
              <a:bodyPr>
                <a:prstTxWarp prst="textNoShape">
                  <a:avLst/>
                </a:prstTxWarp>
              </a:bodyPr>
              <a:lstStyle/>
              <a:p>
                <a:endParaRPr lang="en-US"/>
              </a:p>
            </p:txBody>
          </p:sp>
          <p:sp>
            <p:nvSpPr>
              <p:cNvPr id="41496" name="Freeform 2474"/>
              <p:cNvSpPr>
                <a:spLocks/>
              </p:cNvSpPr>
              <p:nvPr/>
            </p:nvSpPr>
            <p:spPr bwMode="auto">
              <a:xfrm>
                <a:off x="4741" y="2486"/>
                <a:ext cx="6" cy="7"/>
              </a:xfrm>
              <a:custGeom>
                <a:avLst/>
                <a:gdLst>
                  <a:gd name="T0" fmla="*/ 20 w 28"/>
                  <a:gd name="T1" fmla="*/ 35 h 35"/>
                  <a:gd name="T2" fmla="*/ 0 w 28"/>
                  <a:gd name="T3" fmla="*/ 29 h 35"/>
                  <a:gd name="T4" fmla="*/ 9 w 28"/>
                  <a:gd name="T5" fmla="*/ 0 h 35"/>
                  <a:gd name="T6" fmla="*/ 28 w 28"/>
                  <a:gd name="T7" fmla="*/ 7 h 35"/>
                  <a:gd name="T8" fmla="*/ 20 w 28"/>
                  <a:gd name="T9" fmla="*/ 35 h 35"/>
                  <a:gd name="T10" fmla="*/ 0 60000 65536"/>
                  <a:gd name="T11" fmla="*/ 0 60000 65536"/>
                  <a:gd name="T12" fmla="*/ 0 60000 65536"/>
                  <a:gd name="T13" fmla="*/ 0 60000 65536"/>
                  <a:gd name="T14" fmla="*/ 0 60000 65536"/>
                  <a:gd name="T15" fmla="*/ 0 w 28"/>
                  <a:gd name="T16" fmla="*/ 0 h 35"/>
                  <a:gd name="T17" fmla="*/ 28 w 28"/>
                  <a:gd name="T18" fmla="*/ 35 h 35"/>
                </a:gdLst>
                <a:ahLst/>
                <a:cxnLst>
                  <a:cxn ang="T10">
                    <a:pos x="T0" y="T1"/>
                  </a:cxn>
                  <a:cxn ang="T11">
                    <a:pos x="T2" y="T3"/>
                  </a:cxn>
                  <a:cxn ang="T12">
                    <a:pos x="T4" y="T5"/>
                  </a:cxn>
                  <a:cxn ang="T13">
                    <a:pos x="T6" y="T7"/>
                  </a:cxn>
                  <a:cxn ang="T14">
                    <a:pos x="T8" y="T9"/>
                  </a:cxn>
                </a:cxnLst>
                <a:rect l="T15" t="T16" r="T17" b="T18"/>
                <a:pathLst>
                  <a:path w="28" h="35">
                    <a:moveTo>
                      <a:pt x="20" y="35"/>
                    </a:moveTo>
                    <a:lnTo>
                      <a:pt x="0" y="29"/>
                    </a:lnTo>
                    <a:lnTo>
                      <a:pt x="9" y="0"/>
                    </a:lnTo>
                    <a:lnTo>
                      <a:pt x="28" y="7"/>
                    </a:lnTo>
                    <a:lnTo>
                      <a:pt x="20" y="35"/>
                    </a:lnTo>
                    <a:close/>
                  </a:path>
                </a:pathLst>
              </a:custGeom>
              <a:noFill/>
              <a:ln w="9525">
                <a:noFill/>
                <a:round/>
                <a:headEnd/>
                <a:tailEnd/>
              </a:ln>
            </p:spPr>
            <p:txBody>
              <a:bodyPr>
                <a:prstTxWarp prst="textNoShape">
                  <a:avLst/>
                </a:prstTxWarp>
              </a:bodyPr>
              <a:lstStyle/>
              <a:p>
                <a:endParaRPr lang="en-US"/>
              </a:p>
            </p:txBody>
          </p:sp>
          <p:sp>
            <p:nvSpPr>
              <p:cNvPr id="41497" name="Freeform 2475"/>
              <p:cNvSpPr>
                <a:spLocks/>
              </p:cNvSpPr>
              <p:nvPr/>
            </p:nvSpPr>
            <p:spPr bwMode="auto">
              <a:xfrm>
                <a:off x="4743" y="2480"/>
                <a:ext cx="6" cy="7"/>
              </a:xfrm>
              <a:custGeom>
                <a:avLst/>
                <a:gdLst>
                  <a:gd name="T0" fmla="*/ 19 w 28"/>
                  <a:gd name="T1" fmla="*/ 36 h 36"/>
                  <a:gd name="T2" fmla="*/ 0 w 28"/>
                  <a:gd name="T3" fmla="*/ 29 h 36"/>
                  <a:gd name="T4" fmla="*/ 8 w 28"/>
                  <a:gd name="T5" fmla="*/ 0 h 36"/>
                  <a:gd name="T6" fmla="*/ 28 w 28"/>
                  <a:gd name="T7" fmla="*/ 9 h 36"/>
                  <a:gd name="T8" fmla="*/ 19 w 28"/>
                  <a:gd name="T9" fmla="*/ 36 h 36"/>
                  <a:gd name="T10" fmla="*/ 0 60000 65536"/>
                  <a:gd name="T11" fmla="*/ 0 60000 65536"/>
                  <a:gd name="T12" fmla="*/ 0 60000 65536"/>
                  <a:gd name="T13" fmla="*/ 0 60000 65536"/>
                  <a:gd name="T14" fmla="*/ 0 60000 65536"/>
                  <a:gd name="T15" fmla="*/ 0 w 28"/>
                  <a:gd name="T16" fmla="*/ 0 h 36"/>
                  <a:gd name="T17" fmla="*/ 28 w 28"/>
                  <a:gd name="T18" fmla="*/ 36 h 36"/>
                </a:gdLst>
                <a:ahLst/>
                <a:cxnLst>
                  <a:cxn ang="T10">
                    <a:pos x="T0" y="T1"/>
                  </a:cxn>
                  <a:cxn ang="T11">
                    <a:pos x="T2" y="T3"/>
                  </a:cxn>
                  <a:cxn ang="T12">
                    <a:pos x="T4" y="T5"/>
                  </a:cxn>
                  <a:cxn ang="T13">
                    <a:pos x="T6" y="T7"/>
                  </a:cxn>
                  <a:cxn ang="T14">
                    <a:pos x="T8" y="T9"/>
                  </a:cxn>
                </a:cxnLst>
                <a:rect l="T15" t="T16" r="T17" b="T18"/>
                <a:pathLst>
                  <a:path w="28" h="36">
                    <a:moveTo>
                      <a:pt x="19" y="36"/>
                    </a:moveTo>
                    <a:lnTo>
                      <a:pt x="0" y="29"/>
                    </a:lnTo>
                    <a:lnTo>
                      <a:pt x="8" y="0"/>
                    </a:lnTo>
                    <a:lnTo>
                      <a:pt x="28" y="9"/>
                    </a:lnTo>
                    <a:lnTo>
                      <a:pt x="19" y="36"/>
                    </a:lnTo>
                    <a:close/>
                  </a:path>
                </a:pathLst>
              </a:custGeom>
              <a:noFill/>
              <a:ln w="9525">
                <a:noFill/>
                <a:round/>
                <a:headEnd/>
                <a:tailEnd/>
              </a:ln>
            </p:spPr>
            <p:txBody>
              <a:bodyPr>
                <a:prstTxWarp prst="textNoShape">
                  <a:avLst/>
                </a:prstTxWarp>
              </a:bodyPr>
              <a:lstStyle/>
              <a:p>
                <a:endParaRPr lang="en-US"/>
              </a:p>
            </p:txBody>
          </p:sp>
          <p:sp>
            <p:nvSpPr>
              <p:cNvPr id="41498" name="Freeform 2476"/>
              <p:cNvSpPr>
                <a:spLocks/>
              </p:cNvSpPr>
              <p:nvPr/>
            </p:nvSpPr>
            <p:spPr bwMode="auto">
              <a:xfrm>
                <a:off x="4745" y="2475"/>
                <a:ext cx="6" cy="7"/>
              </a:xfrm>
              <a:custGeom>
                <a:avLst/>
                <a:gdLst>
                  <a:gd name="T0" fmla="*/ 20 w 30"/>
                  <a:gd name="T1" fmla="*/ 35 h 35"/>
                  <a:gd name="T2" fmla="*/ 0 w 30"/>
                  <a:gd name="T3" fmla="*/ 26 h 35"/>
                  <a:gd name="T4" fmla="*/ 11 w 30"/>
                  <a:gd name="T5" fmla="*/ 4 h 35"/>
                  <a:gd name="T6" fmla="*/ 11 w 30"/>
                  <a:gd name="T7" fmla="*/ 0 h 35"/>
                  <a:gd name="T8" fmla="*/ 30 w 30"/>
                  <a:gd name="T9" fmla="*/ 12 h 35"/>
                  <a:gd name="T10" fmla="*/ 20 w 30"/>
                  <a:gd name="T11" fmla="*/ 35 h 35"/>
                  <a:gd name="T12" fmla="*/ 0 60000 65536"/>
                  <a:gd name="T13" fmla="*/ 0 60000 65536"/>
                  <a:gd name="T14" fmla="*/ 0 60000 65536"/>
                  <a:gd name="T15" fmla="*/ 0 60000 65536"/>
                  <a:gd name="T16" fmla="*/ 0 60000 65536"/>
                  <a:gd name="T17" fmla="*/ 0 60000 65536"/>
                  <a:gd name="T18" fmla="*/ 0 w 30"/>
                  <a:gd name="T19" fmla="*/ 0 h 35"/>
                  <a:gd name="T20" fmla="*/ 30 w 30"/>
                  <a:gd name="T21" fmla="*/ 35 h 35"/>
                </a:gdLst>
                <a:ahLst/>
                <a:cxnLst>
                  <a:cxn ang="T12">
                    <a:pos x="T0" y="T1"/>
                  </a:cxn>
                  <a:cxn ang="T13">
                    <a:pos x="T2" y="T3"/>
                  </a:cxn>
                  <a:cxn ang="T14">
                    <a:pos x="T4" y="T5"/>
                  </a:cxn>
                  <a:cxn ang="T15">
                    <a:pos x="T6" y="T7"/>
                  </a:cxn>
                  <a:cxn ang="T16">
                    <a:pos x="T8" y="T9"/>
                  </a:cxn>
                  <a:cxn ang="T17">
                    <a:pos x="T10" y="T11"/>
                  </a:cxn>
                </a:cxnLst>
                <a:rect l="T18" t="T19" r="T20" b="T21"/>
                <a:pathLst>
                  <a:path w="30" h="35">
                    <a:moveTo>
                      <a:pt x="20" y="35"/>
                    </a:moveTo>
                    <a:lnTo>
                      <a:pt x="0" y="26"/>
                    </a:lnTo>
                    <a:lnTo>
                      <a:pt x="11" y="4"/>
                    </a:lnTo>
                    <a:lnTo>
                      <a:pt x="11" y="0"/>
                    </a:lnTo>
                    <a:lnTo>
                      <a:pt x="30" y="12"/>
                    </a:lnTo>
                    <a:lnTo>
                      <a:pt x="20" y="35"/>
                    </a:lnTo>
                    <a:close/>
                  </a:path>
                </a:pathLst>
              </a:custGeom>
              <a:noFill/>
              <a:ln w="9525">
                <a:noFill/>
                <a:round/>
                <a:headEnd/>
                <a:tailEnd/>
              </a:ln>
            </p:spPr>
            <p:txBody>
              <a:bodyPr>
                <a:prstTxWarp prst="textNoShape">
                  <a:avLst/>
                </a:prstTxWarp>
              </a:bodyPr>
              <a:lstStyle/>
              <a:p>
                <a:endParaRPr lang="en-US"/>
              </a:p>
            </p:txBody>
          </p:sp>
          <p:sp>
            <p:nvSpPr>
              <p:cNvPr id="41499" name="Freeform 2477"/>
              <p:cNvSpPr>
                <a:spLocks/>
              </p:cNvSpPr>
              <p:nvPr/>
            </p:nvSpPr>
            <p:spPr bwMode="auto">
              <a:xfrm>
                <a:off x="4747" y="2471"/>
                <a:ext cx="6" cy="6"/>
              </a:xfrm>
              <a:custGeom>
                <a:avLst/>
                <a:gdLst>
                  <a:gd name="T0" fmla="*/ 19 w 30"/>
                  <a:gd name="T1" fmla="*/ 32 h 32"/>
                  <a:gd name="T2" fmla="*/ 0 w 30"/>
                  <a:gd name="T3" fmla="*/ 20 h 32"/>
                  <a:gd name="T4" fmla="*/ 13 w 30"/>
                  <a:gd name="T5" fmla="*/ 0 h 32"/>
                  <a:gd name="T6" fmla="*/ 30 w 30"/>
                  <a:gd name="T7" fmla="*/ 12 h 32"/>
                  <a:gd name="T8" fmla="*/ 19 w 30"/>
                  <a:gd name="T9" fmla="*/ 32 h 32"/>
                  <a:gd name="T10" fmla="*/ 0 60000 65536"/>
                  <a:gd name="T11" fmla="*/ 0 60000 65536"/>
                  <a:gd name="T12" fmla="*/ 0 60000 65536"/>
                  <a:gd name="T13" fmla="*/ 0 60000 65536"/>
                  <a:gd name="T14" fmla="*/ 0 60000 65536"/>
                  <a:gd name="T15" fmla="*/ 0 w 30"/>
                  <a:gd name="T16" fmla="*/ 0 h 32"/>
                  <a:gd name="T17" fmla="*/ 30 w 30"/>
                  <a:gd name="T18" fmla="*/ 32 h 32"/>
                </a:gdLst>
                <a:ahLst/>
                <a:cxnLst>
                  <a:cxn ang="T10">
                    <a:pos x="T0" y="T1"/>
                  </a:cxn>
                  <a:cxn ang="T11">
                    <a:pos x="T2" y="T3"/>
                  </a:cxn>
                  <a:cxn ang="T12">
                    <a:pos x="T4" y="T5"/>
                  </a:cxn>
                  <a:cxn ang="T13">
                    <a:pos x="T6" y="T7"/>
                  </a:cxn>
                  <a:cxn ang="T14">
                    <a:pos x="T8" y="T9"/>
                  </a:cxn>
                </a:cxnLst>
                <a:rect l="T15" t="T16" r="T17" b="T18"/>
                <a:pathLst>
                  <a:path w="30" h="32">
                    <a:moveTo>
                      <a:pt x="19" y="32"/>
                    </a:moveTo>
                    <a:lnTo>
                      <a:pt x="0" y="20"/>
                    </a:lnTo>
                    <a:lnTo>
                      <a:pt x="13" y="0"/>
                    </a:lnTo>
                    <a:lnTo>
                      <a:pt x="30" y="12"/>
                    </a:lnTo>
                    <a:lnTo>
                      <a:pt x="19" y="32"/>
                    </a:lnTo>
                    <a:close/>
                  </a:path>
                </a:pathLst>
              </a:custGeom>
              <a:noFill/>
              <a:ln w="9525">
                <a:noFill/>
                <a:round/>
                <a:headEnd/>
                <a:tailEnd/>
              </a:ln>
            </p:spPr>
            <p:txBody>
              <a:bodyPr>
                <a:prstTxWarp prst="textNoShape">
                  <a:avLst/>
                </a:prstTxWarp>
              </a:bodyPr>
              <a:lstStyle/>
              <a:p>
                <a:endParaRPr lang="en-US"/>
              </a:p>
            </p:txBody>
          </p:sp>
          <p:sp>
            <p:nvSpPr>
              <p:cNvPr id="41500" name="Freeform 2478"/>
              <p:cNvSpPr>
                <a:spLocks/>
              </p:cNvSpPr>
              <p:nvPr/>
            </p:nvSpPr>
            <p:spPr bwMode="auto">
              <a:xfrm>
                <a:off x="4750" y="2456"/>
                <a:ext cx="13" cy="17"/>
              </a:xfrm>
              <a:custGeom>
                <a:avLst/>
                <a:gdLst>
                  <a:gd name="T0" fmla="*/ 17 w 66"/>
                  <a:gd name="T1" fmla="*/ 87 h 87"/>
                  <a:gd name="T2" fmla="*/ 0 w 66"/>
                  <a:gd name="T3" fmla="*/ 75 h 87"/>
                  <a:gd name="T4" fmla="*/ 49 w 66"/>
                  <a:gd name="T5" fmla="*/ 0 h 87"/>
                  <a:gd name="T6" fmla="*/ 66 w 66"/>
                  <a:gd name="T7" fmla="*/ 13 h 87"/>
                  <a:gd name="T8" fmla="*/ 17 w 66"/>
                  <a:gd name="T9" fmla="*/ 87 h 87"/>
                  <a:gd name="T10" fmla="*/ 0 60000 65536"/>
                  <a:gd name="T11" fmla="*/ 0 60000 65536"/>
                  <a:gd name="T12" fmla="*/ 0 60000 65536"/>
                  <a:gd name="T13" fmla="*/ 0 60000 65536"/>
                  <a:gd name="T14" fmla="*/ 0 60000 65536"/>
                  <a:gd name="T15" fmla="*/ 0 w 66"/>
                  <a:gd name="T16" fmla="*/ 0 h 87"/>
                  <a:gd name="T17" fmla="*/ 66 w 66"/>
                  <a:gd name="T18" fmla="*/ 87 h 87"/>
                </a:gdLst>
                <a:ahLst/>
                <a:cxnLst>
                  <a:cxn ang="T10">
                    <a:pos x="T0" y="T1"/>
                  </a:cxn>
                  <a:cxn ang="T11">
                    <a:pos x="T2" y="T3"/>
                  </a:cxn>
                  <a:cxn ang="T12">
                    <a:pos x="T4" y="T5"/>
                  </a:cxn>
                  <a:cxn ang="T13">
                    <a:pos x="T6" y="T7"/>
                  </a:cxn>
                  <a:cxn ang="T14">
                    <a:pos x="T8" y="T9"/>
                  </a:cxn>
                </a:cxnLst>
                <a:rect l="T15" t="T16" r="T17" b="T18"/>
                <a:pathLst>
                  <a:path w="66" h="87">
                    <a:moveTo>
                      <a:pt x="17" y="87"/>
                    </a:moveTo>
                    <a:lnTo>
                      <a:pt x="0" y="75"/>
                    </a:lnTo>
                    <a:lnTo>
                      <a:pt x="49" y="0"/>
                    </a:lnTo>
                    <a:lnTo>
                      <a:pt x="66" y="13"/>
                    </a:lnTo>
                    <a:lnTo>
                      <a:pt x="17" y="87"/>
                    </a:lnTo>
                    <a:close/>
                  </a:path>
                </a:pathLst>
              </a:custGeom>
              <a:noFill/>
              <a:ln w="9525">
                <a:noFill/>
                <a:round/>
                <a:headEnd/>
                <a:tailEnd/>
              </a:ln>
            </p:spPr>
            <p:txBody>
              <a:bodyPr>
                <a:prstTxWarp prst="textNoShape">
                  <a:avLst/>
                </a:prstTxWarp>
              </a:bodyPr>
              <a:lstStyle/>
              <a:p>
                <a:endParaRPr lang="en-US"/>
              </a:p>
            </p:txBody>
          </p:sp>
          <p:sp>
            <p:nvSpPr>
              <p:cNvPr id="41501" name="Freeform 2479"/>
              <p:cNvSpPr>
                <a:spLocks/>
              </p:cNvSpPr>
              <p:nvPr/>
            </p:nvSpPr>
            <p:spPr bwMode="auto">
              <a:xfrm>
                <a:off x="4759" y="2442"/>
                <a:ext cx="13" cy="16"/>
              </a:xfrm>
              <a:custGeom>
                <a:avLst/>
                <a:gdLst>
                  <a:gd name="T0" fmla="*/ 17 w 63"/>
                  <a:gd name="T1" fmla="*/ 82 h 82"/>
                  <a:gd name="T2" fmla="*/ 0 w 63"/>
                  <a:gd name="T3" fmla="*/ 69 h 82"/>
                  <a:gd name="T4" fmla="*/ 48 w 63"/>
                  <a:gd name="T5" fmla="*/ 0 h 82"/>
                  <a:gd name="T6" fmla="*/ 63 w 63"/>
                  <a:gd name="T7" fmla="*/ 12 h 82"/>
                  <a:gd name="T8" fmla="*/ 17 w 63"/>
                  <a:gd name="T9" fmla="*/ 82 h 82"/>
                  <a:gd name="T10" fmla="*/ 0 60000 65536"/>
                  <a:gd name="T11" fmla="*/ 0 60000 65536"/>
                  <a:gd name="T12" fmla="*/ 0 60000 65536"/>
                  <a:gd name="T13" fmla="*/ 0 60000 65536"/>
                  <a:gd name="T14" fmla="*/ 0 60000 65536"/>
                  <a:gd name="T15" fmla="*/ 0 w 63"/>
                  <a:gd name="T16" fmla="*/ 0 h 82"/>
                  <a:gd name="T17" fmla="*/ 63 w 63"/>
                  <a:gd name="T18" fmla="*/ 82 h 82"/>
                </a:gdLst>
                <a:ahLst/>
                <a:cxnLst>
                  <a:cxn ang="T10">
                    <a:pos x="T0" y="T1"/>
                  </a:cxn>
                  <a:cxn ang="T11">
                    <a:pos x="T2" y="T3"/>
                  </a:cxn>
                  <a:cxn ang="T12">
                    <a:pos x="T4" y="T5"/>
                  </a:cxn>
                  <a:cxn ang="T13">
                    <a:pos x="T6" y="T7"/>
                  </a:cxn>
                  <a:cxn ang="T14">
                    <a:pos x="T8" y="T9"/>
                  </a:cxn>
                </a:cxnLst>
                <a:rect l="T15" t="T16" r="T17" b="T18"/>
                <a:pathLst>
                  <a:path w="63" h="82">
                    <a:moveTo>
                      <a:pt x="17" y="82"/>
                    </a:moveTo>
                    <a:lnTo>
                      <a:pt x="0" y="69"/>
                    </a:lnTo>
                    <a:lnTo>
                      <a:pt x="48" y="0"/>
                    </a:lnTo>
                    <a:lnTo>
                      <a:pt x="63" y="12"/>
                    </a:lnTo>
                    <a:lnTo>
                      <a:pt x="17" y="82"/>
                    </a:lnTo>
                    <a:close/>
                  </a:path>
                </a:pathLst>
              </a:custGeom>
              <a:noFill/>
              <a:ln w="9525">
                <a:noFill/>
                <a:round/>
                <a:headEnd/>
                <a:tailEnd/>
              </a:ln>
            </p:spPr>
            <p:txBody>
              <a:bodyPr>
                <a:prstTxWarp prst="textNoShape">
                  <a:avLst/>
                </a:prstTxWarp>
              </a:bodyPr>
              <a:lstStyle/>
              <a:p>
                <a:endParaRPr lang="en-US"/>
              </a:p>
            </p:txBody>
          </p:sp>
          <p:sp>
            <p:nvSpPr>
              <p:cNvPr id="41502" name="Freeform 2480"/>
              <p:cNvSpPr>
                <a:spLocks/>
              </p:cNvSpPr>
              <p:nvPr/>
            </p:nvSpPr>
            <p:spPr bwMode="auto">
              <a:xfrm>
                <a:off x="4769" y="2435"/>
                <a:ext cx="8" cy="9"/>
              </a:xfrm>
              <a:custGeom>
                <a:avLst/>
                <a:gdLst>
                  <a:gd name="T0" fmla="*/ 15 w 41"/>
                  <a:gd name="T1" fmla="*/ 46 h 46"/>
                  <a:gd name="T2" fmla="*/ 0 w 41"/>
                  <a:gd name="T3" fmla="*/ 34 h 46"/>
                  <a:gd name="T4" fmla="*/ 23 w 41"/>
                  <a:gd name="T5" fmla="*/ 0 h 46"/>
                  <a:gd name="T6" fmla="*/ 41 w 41"/>
                  <a:gd name="T7" fmla="*/ 11 h 46"/>
                  <a:gd name="T8" fmla="*/ 15 w 41"/>
                  <a:gd name="T9" fmla="*/ 46 h 46"/>
                  <a:gd name="T10" fmla="*/ 0 60000 65536"/>
                  <a:gd name="T11" fmla="*/ 0 60000 65536"/>
                  <a:gd name="T12" fmla="*/ 0 60000 65536"/>
                  <a:gd name="T13" fmla="*/ 0 60000 65536"/>
                  <a:gd name="T14" fmla="*/ 0 60000 65536"/>
                  <a:gd name="T15" fmla="*/ 0 w 41"/>
                  <a:gd name="T16" fmla="*/ 0 h 46"/>
                  <a:gd name="T17" fmla="*/ 41 w 41"/>
                  <a:gd name="T18" fmla="*/ 46 h 46"/>
                </a:gdLst>
                <a:ahLst/>
                <a:cxnLst>
                  <a:cxn ang="T10">
                    <a:pos x="T0" y="T1"/>
                  </a:cxn>
                  <a:cxn ang="T11">
                    <a:pos x="T2" y="T3"/>
                  </a:cxn>
                  <a:cxn ang="T12">
                    <a:pos x="T4" y="T5"/>
                  </a:cxn>
                  <a:cxn ang="T13">
                    <a:pos x="T6" y="T7"/>
                  </a:cxn>
                  <a:cxn ang="T14">
                    <a:pos x="T8" y="T9"/>
                  </a:cxn>
                </a:cxnLst>
                <a:rect l="T15" t="T16" r="T17" b="T18"/>
                <a:pathLst>
                  <a:path w="41" h="46">
                    <a:moveTo>
                      <a:pt x="15" y="46"/>
                    </a:moveTo>
                    <a:lnTo>
                      <a:pt x="0" y="34"/>
                    </a:lnTo>
                    <a:lnTo>
                      <a:pt x="23" y="0"/>
                    </a:lnTo>
                    <a:lnTo>
                      <a:pt x="41" y="11"/>
                    </a:lnTo>
                    <a:lnTo>
                      <a:pt x="15" y="46"/>
                    </a:lnTo>
                    <a:close/>
                  </a:path>
                </a:pathLst>
              </a:custGeom>
              <a:noFill/>
              <a:ln w="9525">
                <a:noFill/>
                <a:round/>
                <a:headEnd/>
                <a:tailEnd/>
              </a:ln>
            </p:spPr>
            <p:txBody>
              <a:bodyPr>
                <a:prstTxWarp prst="textNoShape">
                  <a:avLst/>
                </a:prstTxWarp>
              </a:bodyPr>
              <a:lstStyle/>
              <a:p>
                <a:endParaRPr lang="en-US"/>
              </a:p>
            </p:txBody>
          </p:sp>
          <p:sp>
            <p:nvSpPr>
              <p:cNvPr id="41503" name="Freeform 2481"/>
              <p:cNvSpPr>
                <a:spLocks/>
              </p:cNvSpPr>
              <p:nvPr/>
            </p:nvSpPr>
            <p:spPr bwMode="auto">
              <a:xfrm>
                <a:off x="4774" y="2429"/>
                <a:ext cx="8" cy="8"/>
              </a:xfrm>
              <a:custGeom>
                <a:avLst/>
                <a:gdLst>
                  <a:gd name="T0" fmla="*/ 18 w 41"/>
                  <a:gd name="T1" fmla="*/ 43 h 43"/>
                  <a:gd name="T2" fmla="*/ 0 w 41"/>
                  <a:gd name="T3" fmla="*/ 32 h 43"/>
                  <a:gd name="T4" fmla="*/ 24 w 41"/>
                  <a:gd name="T5" fmla="*/ 0 h 43"/>
                  <a:gd name="T6" fmla="*/ 41 w 41"/>
                  <a:gd name="T7" fmla="*/ 15 h 43"/>
                  <a:gd name="T8" fmla="*/ 18 w 41"/>
                  <a:gd name="T9" fmla="*/ 43 h 43"/>
                  <a:gd name="T10" fmla="*/ 0 60000 65536"/>
                  <a:gd name="T11" fmla="*/ 0 60000 65536"/>
                  <a:gd name="T12" fmla="*/ 0 60000 65536"/>
                  <a:gd name="T13" fmla="*/ 0 60000 65536"/>
                  <a:gd name="T14" fmla="*/ 0 60000 65536"/>
                  <a:gd name="T15" fmla="*/ 0 w 41"/>
                  <a:gd name="T16" fmla="*/ 0 h 43"/>
                  <a:gd name="T17" fmla="*/ 41 w 41"/>
                  <a:gd name="T18" fmla="*/ 43 h 43"/>
                </a:gdLst>
                <a:ahLst/>
                <a:cxnLst>
                  <a:cxn ang="T10">
                    <a:pos x="T0" y="T1"/>
                  </a:cxn>
                  <a:cxn ang="T11">
                    <a:pos x="T2" y="T3"/>
                  </a:cxn>
                  <a:cxn ang="T12">
                    <a:pos x="T4" y="T5"/>
                  </a:cxn>
                  <a:cxn ang="T13">
                    <a:pos x="T6" y="T7"/>
                  </a:cxn>
                  <a:cxn ang="T14">
                    <a:pos x="T8" y="T9"/>
                  </a:cxn>
                </a:cxnLst>
                <a:rect l="T15" t="T16" r="T17" b="T18"/>
                <a:pathLst>
                  <a:path w="41" h="43">
                    <a:moveTo>
                      <a:pt x="18" y="43"/>
                    </a:moveTo>
                    <a:lnTo>
                      <a:pt x="0" y="32"/>
                    </a:lnTo>
                    <a:lnTo>
                      <a:pt x="24" y="0"/>
                    </a:lnTo>
                    <a:lnTo>
                      <a:pt x="41" y="15"/>
                    </a:lnTo>
                    <a:lnTo>
                      <a:pt x="18" y="43"/>
                    </a:lnTo>
                    <a:close/>
                  </a:path>
                </a:pathLst>
              </a:custGeom>
              <a:noFill/>
              <a:ln w="9525">
                <a:noFill/>
                <a:round/>
                <a:headEnd/>
                <a:tailEnd/>
              </a:ln>
            </p:spPr>
            <p:txBody>
              <a:bodyPr>
                <a:prstTxWarp prst="textNoShape">
                  <a:avLst/>
                </a:prstTxWarp>
              </a:bodyPr>
              <a:lstStyle/>
              <a:p>
                <a:endParaRPr lang="en-US"/>
              </a:p>
            </p:txBody>
          </p:sp>
          <p:sp>
            <p:nvSpPr>
              <p:cNvPr id="41504" name="Freeform 2482"/>
              <p:cNvSpPr>
                <a:spLocks/>
              </p:cNvSpPr>
              <p:nvPr/>
            </p:nvSpPr>
            <p:spPr bwMode="auto">
              <a:xfrm>
                <a:off x="4778" y="2423"/>
                <a:ext cx="8" cy="9"/>
              </a:xfrm>
              <a:custGeom>
                <a:avLst/>
                <a:gdLst>
                  <a:gd name="T0" fmla="*/ 17 w 37"/>
                  <a:gd name="T1" fmla="*/ 43 h 43"/>
                  <a:gd name="T2" fmla="*/ 0 w 37"/>
                  <a:gd name="T3" fmla="*/ 28 h 43"/>
                  <a:gd name="T4" fmla="*/ 23 w 37"/>
                  <a:gd name="T5" fmla="*/ 0 h 43"/>
                  <a:gd name="T6" fmla="*/ 37 w 37"/>
                  <a:gd name="T7" fmla="*/ 11 h 43"/>
                  <a:gd name="T8" fmla="*/ 17 w 37"/>
                  <a:gd name="T9" fmla="*/ 43 h 43"/>
                  <a:gd name="T10" fmla="*/ 0 60000 65536"/>
                  <a:gd name="T11" fmla="*/ 0 60000 65536"/>
                  <a:gd name="T12" fmla="*/ 0 60000 65536"/>
                  <a:gd name="T13" fmla="*/ 0 60000 65536"/>
                  <a:gd name="T14" fmla="*/ 0 60000 65536"/>
                  <a:gd name="T15" fmla="*/ 0 w 37"/>
                  <a:gd name="T16" fmla="*/ 0 h 43"/>
                  <a:gd name="T17" fmla="*/ 37 w 37"/>
                  <a:gd name="T18" fmla="*/ 43 h 43"/>
                </a:gdLst>
                <a:ahLst/>
                <a:cxnLst>
                  <a:cxn ang="T10">
                    <a:pos x="T0" y="T1"/>
                  </a:cxn>
                  <a:cxn ang="T11">
                    <a:pos x="T2" y="T3"/>
                  </a:cxn>
                  <a:cxn ang="T12">
                    <a:pos x="T4" y="T5"/>
                  </a:cxn>
                  <a:cxn ang="T13">
                    <a:pos x="T6" y="T7"/>
                  </a:cxn>
                  <a:cxn ang="T14">
                    <a:pos x="T8" y="T9"/>
                  </a:cxn>
                </a:cxnLst>
                <a:rect l="T15" t="T16" r="T17" b="T18"/>
                <a:pathLst>
                  <a:path w="37" h="43">
                    <a:moveTo>
                      <a:pt x="17" y="43"/>
                    </a:moveTo>
                    <a:lnTo>
                      <a:pt x="0" y="28"/>
                    </a:lnTo>
                    <a:lnTo>
                      <a:pt x="23" y="0"/>
                    </a:lnTo>
                    <a:lnTo>
                      <a:pt x="37" y="11"/>
                    </a:lnTo>
                    <a:lnTo>
                      <a:pt x="17" y="43"/>
                    </a:lnTo>
                    <a:close/>
                  </a:path>
                </a:pathLst>
              </a:custGeom>
              <a:noFill/>
              <a:ln w="9525">
                <a:noFill/>
                <a:round/>
                <a:headEnd/>
                <a:tailEnd/>
              </a:ln>
            </p:spPr>
            <p:txBody>
              <a:bodyPr>
                <a:prstTxWarp prst="textNoShape">
                  <a:avLst/>
                </a:prstTxWarp>
              </a:bodyPr>
              <a:lstStyle/>
              <a:p>
                <a:endParaRPr lang="en-US"/>
              </a:p>
            </p:txBody>
          </p:sp>
          <p:sp>
            <p:nvSpPr>
              <p:cNvPr id="41505" name="Freeform 2483"/>
              <p:cNvSpPr>
                <a:spLocks/>
              </p:cNvSpPr>
              <p:nvPr/>
            </p:nvSpPr>
            <p:spPr bwMode="auto">
              <a:xfrm>
                <a:off x="4783" y="2418"/>
                <a:ext cx="7" cy="7"/>
              </a:xfrm>
              <a:custGeom>
                <a:avLst/>
                <a:gdLst>
                  <a:gd name="T0" fmla="*/ 14 w 34"/>
                  <a:gd name="T1" fmla="*/ 37 h 37"/>
                  <a:gd name="T2" fmla="*/ 0 w 34"/>
                  <a:gd name="T3" fmla="*/ 26 h 37"/>
                  <a:gd name="T4" fmla="*/ 20 w 34"/>
                  <a:gd name="T5" fmla="*/ 0 h 37"/>
                  <a:gd name="T6" fmla="*/ 34 w 34"/>
                  <a:gd name="T7" fmla="*/ 11 h 37"/>
                  <a:gd name="T8" fmla="*/ 14 w 34"/>
                  <a:gd name="T9" fmla="*/ 37 h 37"/>
                  <a:gd name="T10" fmla="*/ 0 60000 65536"/>
                  <a:gd name="T11" fmla="*/ 0 60000 65536"/>
                  <a:gd name="T12" fmla="*/ 0 60000 65536"/>
                  <a:gd name="T13" fmla="*/ 0 60000 65536"/>
                  <a:gd name="T14" fmla="*/ 0 60000 65536"/>
                  <a:gd name="T15" fmla="*/ 0 w 34"/>
                  <a:gd name="T16" fmla="*/ 0 h 37"/>
                  <a:gd name="T17" fmla="*/ 34 w 34"/>
                  <a:gd name="T18" fmla="*/ 37 h 37"/>
                </a:gdLst>
                <a:ahLst/>
                <a:cxnLst>
                  <a:cxn ang="T10">
                    <a:pos x="T0" y="T1"/>
                  </a:cxn>
                  <a:cxn ang="T11">
                    <a:pos x="T2" y="T3"/>
                  </a:cxn>
                  <a:cxn ang="T12">
                    <a:pos x="T4" y="T5"/>
                  </a:cxn>
                  <a:cxn ang="T13">
                    <a:pos x="T6" y="T7"/>
                  </a:cxn>
                  <a:cxn ang="T14">
                    <a:pos x="T8" y="T9"/>
                  </a:cxn>
                </a:cxnLst>
                <a:rect l="T15" t="T16" r="T17" b="T18"/>
                <a:pathLst>
                  <a:path w="34" h="37">
                    <a:moveTo>
                      <a:pt x="14" y="37"/>
                    </a:moveTo>
                    <a:lnTo>
                      <a:pt x="0" y="26"/>
                    </a:lnTo>
                    <a:lnTo>
                      <a:pt x="20" y="0"/>
                    </a:lnTo>
                    <a:lnTo>
                      <a:pt x="34" y="11"/>
                    </a:lnTo>
                    <a:lnTo>
                      <a:pt x="14" y="37"/>
                    </a:lnTo>
                    <a:close/>
                  </a:path>
                </a:pathLst>
              </a:custGeom>
              <a:noFill/>
              <a:ln w="9525">
                <a:noFill/>
                <a:round/>
                <a:headEnd/>
                <a:tailEnd/>
              </a:ln>
            </p:spPr>
            <p:txBody>
              <a:bodyPr>
                <a:prstTxWarp prst="textNoShape">
                  <a:avLst/>
                </a:prstTxWarp>
              </a:bodyPr>
              <a:lstStyle/>
              <a:p>
                <a:endParaRPr lang="en-US"/>
              </a:p>
            </p:txBody>
          </p:sp>
          <p:sp>
            <p:nvSpPr>
              <p:cNvPr id="41506" name="Freeform 2484"/>
              <p:cNvSpPr>
                <a:spLocks/>
              </p:cNvSpPr>
              <p:nvPr/>
            </p:nvSpPr>
            <p:spPr bwMode="auto">
              <a:xfrm>
                <a:off x="4787" y="2413"/>
                <a:ext cx="7" cy="7"/>
              </a:xfrm>
              <a:custGeom>
                <a:avLst/>
                <a:gdLst>
                  <a:gd name="T0" fmla="*/ 14 w 34"/>
                  <a:gd name="T1" fmla="*/ 37 h 37"/>
                  <a:gd name="T2" fmla="*/ 0 w 34"/>
                  <a:gd name="T3" fmla="*/ 26 h 37"/>
                  <a:gd name="T4" fmla="*/ 17 w 34"/>
                  <a:gd name="T5" fmla="*/ 0 h 37"/>
                  <a:gd name="T6" fmla="*/ 34 w 34"/>
                  <a:gd name="T7" fmla="*/ 11 h 37"/>
                  <a:gd name="T8" fmla="*/ 14 w 34"/>
                  <a:gd name="T9" fmla="*/ 37 h 37"/>
                  <a:gd name="T10" fmla="*/ 0 60000 65536"/>
                  <a:gd name="T11" fmla="*/ 0 60000 65536"/>
                  <a:gd name="T12" fmla="*/ 0 60000 65536"/>
                  <a:gd name="T13" fmla="*/ 0 60000 65536"/>
                  <a:gd name="T14" fmla="*/ 0 60000 65536"/>
                  <a:gd name="T15" fmla="*/ 0 w 34"/>
                  <a:gd name="T16" fmla="*/ 0 h 37"/>
                  <a:gd name="T17" fmla="*/ 34 w 34"/>
                  <a:gd name="T18" fmla="*/ 37 h 37"/>
                </a:gdLst>
                <a:ahLst/>
                <a:cxnLst>
                  <a:cxn ang="T10">
                    <a:pos x="T0" y="T1"/>
                  </a:cxn>
                  <a:cxn ang="T11">
                    <a:pos x="T2" y="T3"/>
                  </a:cxn>
                  <a:cxn ang="T12">
                    <a:pos x="T4" y="T5"/>
                  </a:cxn>
                  <a:cxn ang="T13">
                    <a:pos x="T6" y="T7"/>
                  </a:cxn>
                  <a:cxn ang="T14">
                    <a:pos x="T8" y="T9"/>
                  </a:cxn>
                </a:cxnLst>
                <a:rect l="T15" t="T16" r="T17" b="T18"/>
                <a:pathLst>
                  <a:path w="34" h="37">
                    <a:moveTo>
                      <a:pt x="14" y="37"/>
                    </a:moveTo>
                    <a:lnTo>
                      <a:pt x="0" y="26"/>
                    </a:lnTo>
                    <a:lnTo>
                      <a:pt x="17" y="0"/>
                    </a:lnTo>
                    <a:lnTo>
                      <a:pt x="34" y="11"/>
                    </a:lnTo>
                    <a:lnTo>
                      <a:pt x="14" y="37"/>
                    </a:lnTo>
                    <a:close/>
                  </a:path>
                </a:pathLst>
              </a:custGeom>
              <a:noFill/>
              <a:ln w="9525">
                <a:noFill/>
                <a:round/>
                <a:headEnd/>
                <a:tailEnd/>
              </a:ln>
            </p:spPr>
            <p:txBody>
              <a:bodyPr>
                <a:prstTxWarp prst="textNoShape">
                  <a:avLst/>
                </a:prstTxWarp>
              </a:bodyPr>
              <a:lstStyle/>
              <a:p>
                <a:endParaRPr lang="en-US"/>
              </a:p>
            </p:txBody>
          </p:sp>
          <p:sp>
            <p:nvSpPr>
              <p:cNvPr id="41507" name="Freeform 2485"/>
              <p:cNvSpPr>
                <a:spLocks/>
              </p:cNvSpPr>
              <p:nvPr/>
            </p:nvSpPr>
            <p:spPr bwMode="auto">
              <a:xfrm>
                <a:off x="4790" y="2408"/>
                <a:ext cx="7" cy="7"/>
              </a:xfrm>
              <a:custGeom>
                <a:avLst/>
                <a:gdLst>
                  <a:gd name="T0" fmla="*/ 17 w 34"/>
                  <a:gd name="T1" fmla="*/ 34 h 34"/>
                  <a:gd name="T2" fmla="*/ 0 w 34"/>
                  <a:gd name="T3" fmla="*/ 23 h 34"/>
                  <a:gd name="T4" fmla="*/ 20 w 34"/>
                  <a:gd name="T5" fmla="*/ 0 h 34"/>
                  <a:gd name="T6" fmla="*/ 34 w 34"/>
                  <a:gd name="T7" fmla="*/ 11 h 34"/>
                  <a:gd name="T8" fmla="*/ 17 w 34"/>
                  <a:gd name="T9" fmla="*/ 34 h 34"/>
                  <a:gd name="T10" fmla="*/ 0 60000 65536"/>
                  <a:gd name="T11" fmla="*/ 0 60000 65536"/>
                  <a:gd name="T12" fmla="*/ 0 60000 65536"/>
                  <a:gd name="T13" fmla="*/ 0 60000 65536"/>
                  <a:gd name="T14" fmla="*/ 0 60000 65536"/>
                  <a:gd name="T15" fmla="*/ 0 w 34"/>
                  <a:gd name="T16" fmla="*/ 0 h 34"/>
                  <a:gd name="T17" fmla="*/ 34 w 34"/>
                  <a:gd name="T18" fmla="*/ 34 h 34"/>
                </a:gdLst>
                <a:ahLst/>
                <a:cxnLst>
                  <a:cxn ang="T10">
                    <a:pos x="T0" y="T1"/>
                  </a:cxn>
                  <a:cxn ang="T11">
                    <a:pos x="T2" y="T3"/>
                  </a:cxn>
                  <a:cxn ang="T12">
                    <a:pos x="T4" y="T5"/>
                  </a:cxn>
                  <a:cxn ang="T13">
                    <a:pos x="T6" y="T7"/>
                  </a:cxn>
                  <a:cxn ang="T14">
                    <a:pos x="T8" y="T9"/>
                  </a:cxn>
                </a:cxnLst>
                <a:rect l="T15" t="T16" r="T17" b="T18"/>
                <a:pathLst>
                  <a:path w="34" h="34">
                    <a:moveTo>
                      <a:pt x="17" y="34"/>
                    </a:moveTo>
                    <a:lnTo>
                      <a:pt x="0" y="23"/>
                    </a:lnTo>
                    <a:lnTo>
                      <a:pt x="20" y="0"/>
                    </a:lnTo>
                    <a:lnTo>
                      <a:pt x="34" y="11"/>
                    </a:lnTo>
                    <a:lnTo>
                      <a:pt x="17" y="34"/>
                    </a:lnTo>
                    <a:close/>
                  </a:path>
                </a:pathLst>
              </a:custGeom>
              <a:noFill/>
              <a:ln w="9525">
                <a:noFill/>
                <a:round/>
                <a:headEnd/>
                <a:tailEnd/>
              </a:ln>
            </p:spPr>
            <p:txBody>
              <a:bodyPr>
                <a:prstTxWarp prst="textNoShape">
                  <a:avLst/>
                </a:prstTxWarp>
              </a:bodyPr>
              <a:lstStyle/>
              <a:p>
                <a:endParaRPr lang="en-US"/>
              </a:p>
            </p:txBody>
          </p:sp>
          <p:sp>
            <p:nvSpPr>
              <p:cNvPr id="41508" name="Freeform 2486"/>
              <p:cNvSpPr>
                <a:spLocks/>
              </p:cNvSpPr>
              <p:nvPr/>
            </p:nvSpPr>
            <p:spPr bwMode="auto">
              <a:xfrm>
                <a:off x="4794" y="2404"/>
                <a:ext cx="6" cy="6"/>
              </a:xfrm>
              <a:custGeom>
                <a:avLst/>
                <a:gdLst>
                  <a:gd name="T0" fmla="*/ 14 w 29"/>
                  <a:gd name="T1" fmla="*/ 31 h 31"/>
                  <a:gd name="T2" fmla="*/ 0 w 29"/>
                  <a:gd name="T3" fmla="*/ 20 h 31"/>
                  <a:gd name="T4" fmla="*/ 14 w 29"/>
                  <a:gd name="T5" fmla="*/ 0 h 31"/>
                  <a:gd name="T6" fmla="*/ 29 w 29"/>
                  <a:gd name="T7" fmla="*/ 14 h 31"/>
                  <a:gd name="T8" fmla="*/ 14 w 29"/>
                  <a:gd name="T9" fmla="*/ 31 h 31"/>
                  <a:gd name="T10" fmla="*/ 0 60000 65536"/>
                  <a:gd name="T11" fmla="*/ 0 60000 65536"/>
                  <a:gd name="T12" fmla="*/ 0 60000 65536"/>
                  <a:gd name="T13" fmla="*/ 0 60000 65536"/>
                  <a:gd name="T14" fmla="*/ 0 60000 65536"/>
                  <a:gd name="T15" fmla="*/ 0 w 29"/>
                  <a:gd name="T16" fmla="*/ 0 h 31"/>
                  <a:gd name="T17" fmla="*/ 29 w 29"/>
                  <a:gd name="T18" fmla="*/ 31 h 31"/>
                </a:gdLst>
                <a:ahLst/>
                <a:cxnLst>
                  <a:cxn ang="T10">
                    <a:pos x="T0" y="T1"/>
                  </a:cxn>
                  <a:cxn ang="T11">
                    <a:pos x="T2" y="T3"/>
                  </a:cxn>
                  <a:cxn ang="T12">
                    <a:pos x="T4" y="T5"/>
                  </a:cxn>
                  <a:cxn ang="T13">
                    <a:pos x="T6" y="T7"/>
                  </a:cxn>
                  <a:cxn ang="T14">
                    <a:pos x="T8" y="T9"/>
                  </a:cxn>
                </a:cxnLst>
                <a:rect l="T15" t="T16" r="T17" b="T18"/>
                <a:pathLst>
                  <a:path w="29" h="31">
                    <a:moveTo>
                      <a:pt x="14" y="31"/>
                    </a:moveTo>
                    <a:lnTo>
                      <a:pt x="0" y="20"/>
                    </a:lnTo>
                    <a:lnTo>
                      <a:pt x="14" y="0"/>
                    </a:lnTo>
                    <a:lnTo>
                      <a:pt x="29" y="14"/>
                    </a:lnTo>
                    <a:lnTo>
                      <a:pt x="14" y="31"/>
                    </a:lnTo>
                    <a:close/>
                  </a:path>
                </a:pathLst>
              </a:custGeom>
              <a:noFill/>
              <a:ln w="9525">
                <a:noFill/>
                <a:round/>
                <a:headEnd/>
                <a:tailEnd/>
              </a:ln>
            </p:spPr>
            <p:txBody>
              <a:bodyPr>
                <a:prstTxWarp prst="textNoShape">
                  <a:avLst/>
                </a:prstTxWarp>
              </a:bodyPr>
              <a:lstStyle/>
              <a:p>
                <a:endParaRPr lang="en-US"/>
              </a:p>
            </p:txBody>
          </p:sp>
          <p:sp>
            <p:nvSpPr>
              <p:cNvPr id="41509" name="Freeform 2487"/>
              <p:cNvSpPr>
                <a:spLocks/>
              </p:cNvSpPr>
              <p:nvPr/>
            </p:nvSpPr>
            <p:spPr bwMode="auto">
              <a:xfrm>
                <a:off x="4797" y="2401"/>
                <a:ext cx="6" cy="6"/>
              </a:xfrm>
              <a:custGeom>
                <a:avLst/>
                <a:gdLst>
                  <a:gd name="T0" fmla="*/ 15 w 29"/>
                  <a:gd name="T1" fmla="*/ 29 h 29"/>
                  <a:gd name="T2" fmla="*/ 0 w 29"/>
                  <a:gd name="T3" fmla="*/ 15 h 29"/>
                  <a:gd name="T4" fmla="*/ 12 w 29"/>
                  <a:gd name="T5" fmla="*/ 0 h 29"/>
                  <a:gd name="T6" fmla="*/ 15 w 29"/>
                  <a:gd name="T7" fmla="*/ 0 h 29"/>
                  <a:gd name="T8" fmla="*/ 29 w 29"/>
                  <a:gd name="T9" fmla="*/ 11 h 29"/>
                  <a:gd name="T10" fmla="*/ 15 w 29"/>
                  <a:gd name="T11" fmla="*/ 29 h 29"/>
                  <a:gd name="T12" fmla="*/ 0 60000 65536"/>
                  <a:gd name="T13" fmla="*/ 0 60000 65536"/>
                  <a:gd name="T14" fmla="*/ 0 60000 65536"/>
                  <a:gd name="T15" fmla="*/ 0 60000 65536"/>
                  <a:gd name="T16" fmla="*/ 0 60000 65536"/>
                  <a:gd name="T17" fmla="*/ 0 60000 65536"/>
                  <a:gd name="T18" fmla="*/ 0 w 29"/>
                  <a:gd name="T19" fmla="*/ 0 h 29"/>
                  <a:gd name="T20" fmla="*/ 29 w 29"/>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29" h="29">
                    <a:moveTo>
                      <a:pt x="15" y="29"/>
                    </a:moveTo>
                    <a:lnTo>
                      <a:pt x="0" y="15"/>
                    </a:lnTo>
                    <a:lnTo>
                      <a:pt x="12" y="0"/>
                    </a:lnTo>
                    <a:lnTo>
                      <a:pt x="15" y="0"/>
                    </a:lnTo>
                    <a:lnTo>
                      <a:pt x="29" y="11"/>
                    </a:lnTo>
                    <a:lnTo>
                      <a:pt x="15" y="29"/>
                    </a:lnTo>
                    <a:close/>
                  </a:path>
                </a:pathLst>
              </a:custGeom>
              <a:noFill/>
              <a:ln w="9525">
                <a:noFill/>
                <a:round/>
                <a:headEnd/>
                <a:tailEnd/>
              </a:ln>
            </p:spPr>
            <p:txBody>
              <a:bodyPr>
                <a:prstTxWarp prst="textNoShape">
                  <a:avLst/>
                </a:prstTxWarp>
              </a:bodyPr>
              <a:lstStyle/>
              <a:p>
                <a:endParaRPr lang="en-US"/>
              </a:p>
            </p:txBody>
          </p:sp>
          <p:sp>
            <p:nvSpPr>
              <p:cNvPr id="41510" name="Freeform 2488"/>
              <p:cNvSpPr>
                <a:spLocks/>
              </p:cNvSpPr>
              <p:nvPr/>
            </p:nvSpPr>
            <p:spPr bwMode="auto">
              <a:xfrm>
                <a:off x="4800" y="2398"/>
                <a:ext cx="5" cy="5"/>
              </a:xfrm>
              <a:custGeom>
                <a:avLst/>
                <a:gdLst>
                  <a:gd name="T0" fmla="*/ 14 w 26"/>
                  <a:gd name="T1" fmla="*/ 26 h 26"/>
                  <a:gd name="T2" fmla="*/ 0 w 26"/>
                  <a:gd name="T3" fmla="*/ 15 h 26"/>
                  <a:gd name="T4" fmla="*/ 9 w 26"/>
                  <a:gd name="T5" fmla="*/ 0 h 26"/>
                  <a:gd name="T6" fmla="*/ 26 w 26"/>
                  <a:gd name="T7" fmla="*/ 13 h 26"/>
                  <a:gd name="T8" fmla="*/ 14 w 26"/>
                  <a:gd name="T9" fmla="*/ 26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14" y="26"/>
                    </a:moveTo>
                    <a:lnTo>
                      <a:pt x="0" y="15"/>
                    </a:lnTo>
                    <a:lnTo>
                      <a:pt x="9" y="0"/>
                    </a:lnTo>
                    <a:lnTo>
                      <a:pt x="26" y="13"/>
                    </a:lnTo>
                    <a:lnTo>
                      <a:pt x="14" y="26"/>
                    </a:lnTo>
                    <a:close/>
                  </a:path>
                </a:pathLst>
              </a:custGeom>
              <a:noFill/>
              <a:ln w="9525">
                <a:noFill/>
                <a:round/>
                <a:headEnd/>
                <a:tailEnd/>
              </a:ln>
            </p:spPr>
            <p:txBody>
              <a:bodyPr>
                <a:prstTxWarp prst="textNoShape">
                  <a:avLst/>
                </a:prstTxWarp>
              </a:bodyPr>
              <a:lstStyle/>
              <a:p>
                <a:endParaRPr lang="en-US"/>
              </a:p>
            </p:txBody>
          </p:sp>
          <p:sp>
            <p:nvSpPr>
              <p:cNvPr id="41511" name="Freeform 2489"/>
              <p:cNvSpPr>
                <a:spLocks/>
              </p:cNvSpPr>
              <p:nvPr/>
            </p:nvSpPr>
            <p:spPr bwMode="auto">
              <a:xfrm>
                <a:off x="4802" y="2396"/>
                <a:ext cx="5" cy="5"/>
              </a:xfrm>
              <a:custGeom>
                <a:avLst/>
                <a:gdLst>
                  <a:gd name="T0" fmla="*/ 17 w 23"/>
                  <a:gd name="T1" fmla="*/ 21 h 21"/>
                  <a:gd name="T2" fmla="*/ 0 w 23"/>
                  <a:gd name="T3" fmla="*/ 8 h 21"/>
                  <a:gd name="T4" fmla="*/ 8 w 23"/>
                  <a:gd name="T5" fmla="*/ 0 h 21"/>
                  <a:gd name="T6" fmla="*/ 23 w 23"/>
                  <a:gd name="T7" fmla="*/ 12 h 21"/>
                  <a:gd name="T8" fmla="*/ 17 w 23"/>
                  <a:gd name="T9" fmla="*/ 21 h 21"/>
                  <a:gd name="T10" fmla="*/ 0 60000 65536"/>
                  <a:gd name="T11" fmla="*/ 0 60000 65536"/>
                  <a:gd name="T12" fmla="*/ 0 60000 65536"/>
                  <a:gd name="T13" fmla="*/ 0 60000 65536"/>
                  <a:gd name="T14" fmla="*/ 0 60000 65536"/>
                  <a:gd name="T15" fmla="*/ 0 w 23"/>
                  <a:gd name="T16" fmla="*/ 0 h 21"/>
                  <a:gd name="T17" fmla="*/ 23 w 23"/>
                  <a:gd name="T18" fmla="*/ 21 h 21"/>
                </a:gdLst>
                <a:ahLst/>
                <a:cxnLst>
                  <a:cxn ang="T10">
                    <a:pos x="T0" y="T1"/>
                  </a:cxn>
                  <a:cxn ang="T11">
                    <a:pos x="T2" y="T3"/>
                  </a:cxn>
                  <a:cxn ang="T12">
                    <a:pos x="T4" y="T5"/>
                  </a:cxn>
                  <a:cxn ang="T13">
                    <a:pos x="T6" y="T7"/>
                  </a:cxn>
                  <a:cxn ang="T14">
                    <a:pos x="T8" y="T9"/>
                  </a:cxn>
                </a:cxnLst>
                <a:rect l="T15" t="T16" r="T17" b="T18"/>
                <a:pathLst>
                  <a:path w="23" h="21">
                    <a:moveTo>
                      <a:pt x="17" y="21"/>
                    </a:moveTo>
                    <a:lnTo>
                      <a:pt x="0" y="8"/>
                    </a:lnTo>
                    <a:lnTo>
                      <a:pt x="8" y="0"/>
                    </a:lnTo>
                    <a:lnTo>
                      <a:pt x="23" y="12"/>
                    </a:lnTo>
                    <a:lnTo>
                      <a:pt x="17" y="21"/>
                    </a:lnTo>
                    <a:close/>
                  </a:path>
                </a:pathLst>
              </a:custGeom>
              <a:noFill/>
              <a:ln w="9525">
                <a:noFill/>
                <a:round/>
                <a:headEnd/>
                <a:tailEnd/>
              </a:ln>
            </p:spPr>
            <p:txBody>
              <a:bodyPr>
                <a:prstTxWarp prst="textNoShape">
                  <a:avLst/>
                </a:prstTxWarp>
              </a:bodyPr>
              <a:lstStyle/>
              <a:p>
                <a:endParaRPr lang="en-US"/>
              </a:p>
            </p:txBody>
          </p:sp>
          <p:sp>
            <p:nvSpPr>
              <p:cNvPr id="41512" name="Freeform 2490"/>
              <p:cNvSpPr>
                <a:spLocks/>
              </p:cNvSpPr>
              <p:nvPr/>
            </p:nvSpPr>
            <p:spPr bwMode="auto">
              <a:xfrm>
                <a:off x="4804" y="2395"/>
                <a:ext cx="4" cy="4"/>
              </a:xfrm>
              <a:custGeom>
                <a:avLst/>
                <a:gdLst>
                  <a:gd name="T0" fmla="*/ 15 w 20"/>
                  <a:gd name="T1" fmla="*/ 21 h 21"/>
                  <a:gd name="T2" fmla="*/ 0 w 20"/>
                  <a:gd name="T3" fmla="*/ 9 h 21"/>
                  <a:gd name="T4" fmla="*/ 7 w 20"/>
                  <a:gd name="T5" fmla="*/ 0 h 21"/>
                  <a:gd name="T6" fmla="*/ 20 w 20"/>
                  <a:gd name="T7" fmla="*/ 15 h 21"/>
                  <a:gd name="T8" fmla="*/ 15 w 20"/>
                  <a:gd name="T9" fmla="*/ 21 h 21"/>
                  <a:gd name="T10" fmla="*/ 0 60000 65536"/>
                  <a:gd name="T11" fmla="*/ 0 60000 65536"/>
                  <a:gd name="T12" fmla="*/ 0 60000 65536"/>
                  <a:gd name="T13" fmla="*/ 0 60000 65536"/>
                  <a:gd name="T14" fmla="*/ 0 60000 65536"/>
                  <a:gd name="T15" fmla="*/ 0 w 20"/>
                  <a:gd name="T16" fmla="*/ 0 h 21"/>
                  <a:gd name="T17" fmla="*/ 20 w 20"/>
                  <a:gd name="T18" fmla="*/ 21 h 21"/>
                </a:gdLst>
                <a:ahLst/>
                <a:cxnLst>
                  <a:cxn ang="T10">
                    <a:pos x="T0" y="T1"/>
                  </a:cxn>
                  <a:cxn ang="T11">
                    <a:pos x="T2" y="T3"/>
                  </a:cxn>
                  <a:cxn ang="T12">
                    <a:pos x="T4" y="T5"/>
                  </a:cxn>
                  <a:cxn ang="T13">
                    <a:pos x="T6" y="T7"/>
                  </a:cxn>
                  <a:cxn ang="T14">
                    <a:pos x="T8" y="T9"/>
                  </a:cxn>
                </a:cxnLst>
                <a:rect l="T15" t="T16" r="T17" b="T18"/>
                <a:pathLst>
                  <a:path w="20" h="21">
                    <a:moveTo>
                      <a:pt x="15" y="21"/>
                    </a:moveTo>
                    <a:lnTo>
                      <a:pt x="0" y="9"/>
                    </a:lnTo>
                    <a:lnTo>
                      <a:pt x="7" y="0"/>
                    </a:lnTo>
                    <a:lnTo>
                      <a:pt x="20" y="15"/>
                    </a:lnTo>
                    <a:lnTo>
                      <a:pt x="15" y="21"/>
                    </a:lnTo>
                    <a:close/>
                  </a:path>
                </a:pathLst>
              </a:custGeom>
              <a:noFill/>
              <a:ln w="9525">
                <a:noFill/>
                <a:round/>
                <a:headEnd/>
                <a:tailEnd/>
              </a:ln>
            </p:spPr>
            <p:txBody>
              <a:bodyPr>
                <a:prstTxWarp prst="textNoShape">
                  <a:avLst/>
                </a:prstTxWarp>
              </a:bodyPr>
              <a:lstStyle/>
              <a:p>
                <a:endParaRPr lang="en-US"/>
              </a:p>
            </p:txBody>
          </p:sp>
          <p:sp>
            <p:nvSpPr>
              <p:cNvPr id="41513" name="Freeform 2491"/>
              <p:cNvSpPr>
                <a:spLocks/>
              </p:cNvSpPr>
              <p:nvPr/>
            </p:nvSpPr>
            <p:spPr bwMode="auto">
              <a:xfrm>
                <a:off x="4805" y="2395"/>
                <a:ext cx="3" cy="3"/>
              </a:xfrm>
              <a:custGeom>
                <a:avLst/>
                <a:gdLst>
                  <a:gd name="T0" fmla="*/ 13 w 17"/>
                  <a:gd name="T1" fmla="*/ 15 h 15"/>
                  <a:gd name="T2" fmla="*/ 0 w 17"/>
                  <a:gd name="T3" fmla="*/ 0 h 15"/>
                  <a:gd name="T4" fmla="*/ 2 w 17"/>
                  <a:gd name="T5" fmla="*/ 0 h 15"/>
                  <a:gd name="T6" fmla="*/ 17 w 17"/>
                  <a:gd name="T7" fmla="*/ 11 h 15"/>
                  <a:gd name="T8" fmla="*/ 13 w 17"/>
                  <a:gd name="T9" fmla="*/ 15 h 15"/>
                  <a:gd name="T10" fmla="*/ 0 60000 65536"/>
                  <a:gd name="T11" fmla="*/ 0 60000 65536"/>
                  <a:gd name="T12" fmla="*/ 0 60000 65536"/>
                  <a:gd name="T13" fmla="*/ 0 60000 65536"/>
                  <a:gd name="T14" fmla="*/ 0 60000 65536"/>
                  <a:gd name="T15" fmla="*/ 0 w 17"/>
                  <a:gd name="T16" fmla="*/ 0 h 15"/>
                  <a:gd name="T17" fmla="*/ 17 w 17"/>
                  <a:gd name="T18" fmla="*/ 15 h 15"/>
                </a:gdLst>
                <a:ahLst/>
                <a:cxnLst>
                  <a:cxn ang="T10">
                    <a:pos x="T0" y="T1"/>
                  </a:cxn>
                  <a:cxn ang="T11">
                    <a:pos x="T2" y="T3"/>
                  </a:cxn>
                  <a:cxn ang="T12">
                    <a:pos x="T4" y="T5"/>
                  </a:cxn>
                  <a:cxn ang="T13">
                    <a:pos x="T6" y="T7"/>
                  </a:cxn>
                  <a:cxn ang="T14">
                    <a:pos x="T8" y="T9"/>
                  </a:cxn>
                </a:cxnLst>
                <a:rect l="T15" t="T16" r="T17" b="T18"/>
                <a:pathLst>
                  <a:path w="17" h="15">
                    <a:moveTo>
                      <a:pt x="13" y="15"/>
                    </a:moveTo>
                    <a:lnTo>
                      <a:pt x="0" y="0"/>
                    </a:lnTo>
                    <a:lnTo>
                      <a:pt x="2" y="0"/>
                    </a:lnTo>
                    <a:lnTo>
                      <a:pt x="17" y="11"/>
                    </a:lnTo>
                    <a:lnTo>
                      <a:pt x="13" y="15"/>
                    </a:lnTo>
                    <a:close/>
                  </a:path>
                </a:pathLst>
              </a:custGeom>
              <a:noFill/>
              <a:ln w="9525">
                <a:noFill/>
                <a:round/>
                <a:headEnd/>
                <a:tailEnd/>
              </a:ln>
            </p:spPr>
            <p:txBody>
              <a:bodyPr>
                <a:prstTxWarp prst="textNoShape">
                  <a:avLst/>
                </a:prstTxWarp>
              </a:bodyPr>
              <a:lstStyle/>
              <a:p>
                <a:endParaRPr lang="en-US"/>
              </a:p>
            </p:txBody>
          </p:sp>
          <p:sp>
            <p:nvSpPr>
              <p:cNvPr id="41514" name="Freeform 2492"/>
              <p:cNvSpPr>
                <a:spLocks/>
              </p:cNvSpPr>
              <p:nvPr/>
            </p:nvSpPr>
            <p:spPr bwMode="auto">
              <a:xfrm>
                <a:off x="4805" y="2309"/>
                <a:ext cx="90" cy="88"/>
              </a:xfrm>
              <a:custGeom>
                <a:avLst/>
                <a:gdLst>
                  <a:gd name="T0" fmla="*/ 15 w 447"/>
                  <a:gd name="T1" fmla="*/ 439 h 439"/>
                  <a:gd name="T2" fmla="*/ 0 w 447"/>
                  <a:gd name="T3" fmla="*/ 428 h 439"/>
                  <a:gd name="T4" fmla="*/ 430 w 447"/>
                  <a:gd name="T5" fmla="*/ 0 h 439"/>
                  <a:gd name="T6" fmla="*/ 447 w 447"/>
                  <a:gd name="T7" fmla="*/ 8 h 439"/>
                  <a:gd name="T8" fmla="*/ 443 w 447"/>
                  <a:gd name="T9" fmla="*/ 11 h 439"/>
                  <a:gd name="T10" fmla="*/ 15 w 447"/>
                  <a:gd name="T11" fmla="*/ 439 h 439"/>
                  <a:gd name="T12" fmla="*/ 0 60000 65536"/>
                  <a:gd name="T13" fmla="*/ 0 60000 65536"/>
                  <a:gd name="T14" fmla="*/ 0 60000 65536"/>
                  <a:gd name="T15" fmla="*/ 0 60000 65536"/>
                  <a:gd name="T16" fmla="*/ 0 60000 65536"/>
                  <a:gd name="T17" fmla="*/ 0 60000 65536"/>
                  <a:gd name="T18" fmla="*/ 0 w 447"/>
                  <a:gd name="T19" fmla="*/ 0 h 439"/>
                  <a:gd name="T20" fmla="*/ 447 w 447"/>
                  <a:gd name="T21" fmla="*/ 439 h 439"/>
                </a:gdLst>
                <a:ahLst/>
                <a:cxnLst>
                  <a:cxn ang="T12">
                    <a:pos x="T0" y="T1"/>
                  </a:cxn>
                  <a:cxn ang="T13">
                    <a:pos x="T2" y="T3"/>
                  </a:cxn>
                  <a:cxn ang="T14">
                    <a:pos x="T4" y="T5"/>
                  </a:cxn>
                  <a:cxn ang="T15">
                    <a:pos x="T6" y="T7"/>
                  </a:cxn>
                  <a:cxn ang="T16">
                    <a:pos x="T8" y="T9"/>
                  </a:cxn>
                  <a:cxn ang="T17">
                    <a:pos x="T10" y="T11"/>
                  </a:cxn>
                </a:cxnLst>
                <a:rect l="T18" t="T19" r="T20" b="T21"/>
                <a:pathLst>
                  <a:path w="447" h="439">
                    <a:moveTo>
                      <a:pt x="15" y="439"/>
                    </a:moveTo>
                    <a:lnTo>
                      <a:pt x="0" y="428"/>
                    </a:lnTo>
                    <a:lnTo>
                      <a:pt x="430" y="0"/>
                    </a:lnTo>
                    <a:lnTo>
                      <a:pt x="447" y="8"/>
                    </a:lnTo>
                    <a:lnTo>
                      <a:pt x="443" y="11"/>
                    </a:lnTo>
                    <a:lnTo>
                      <a:pt x="15" y="439"/>
                    </a:lnTo>
                    <a:close/>
                  </a:path>
                </a:pathLst>
              </a:custGeom>
              <a:noFill/>
              <a:ln w="9525">
                <a:noFill/>
                <a:round/>
                <a:headEnd/>
                <a:tailEnd/>
              </a:ln>
            </p:spPr>
            <p:txBody>
              <a:bodyPr>
                <a:prstTxWarp prst="textNoShape">
                  <a:avLst/>
                </a:prstTxWarp>
              </a:bodyPr>
              <a:lstStyle/>
              <a:p>
                <a:endParaRPr lang="en-US"/>
              </a:p>
            </p:txBody>
          </p:sp>
          <p:sp>
            <p:nvSpPr>
              <p:cNvPr id="41515" name="Freeform 2493"/>
              <p:cNvSpPr>
                <a:spLocks/>
              </p:cNvSpPr>
              <p:nvPr/>
            </p:nvSpPr>
            <p:spPr bwMode="auto">
              <a:xfrm>
                <a:off x="4891" y="2162"/>
                <a:ext cx="34" cy="149"/>
              </a:xfrm>
              <a:custGeom>
                <a:avLst/>
                <a:gdLst>
                  <a:gd name="T0" fmla="*/ 17 w 166"/>
                  <a:gd name="T1" fmla="*/ 743 h 743"/>
                  <a:gd name="T2" fmla="*/ 0 w 166"/>
                  <a:gd name="T3" fmla="*/ 735 h 743"/>
                  <a:gd name="T4" fmla="*/ 146 w 166"/>
                  <a:gd name="T5" fmla="*/ 9 h 743"/>
                  <a:gd name="T6" fmla="*/ 163 w 166"/>
                  <a:gd name="T7" fmla="*/ 0 h 743"/>
                  <a:gd name="T8" fmla="*/ 166 w 166"/>
                  <a:gd name="T9" fmla="*/ 9 h 743"/>
                  <a:gd name="T10" fmla="*/ 17 w 166"/>
                  <a:gd name="T11" fmla="*/ 743 h 743"/>
                  <a:gd name="T12" fmla="*/ 0 60000 65536"/>
                  <a:gd name="T13" fmla="*/ 0 60000 65536"/>
                  <a:gd name="T14" fmla="*/ 0 60000 65536"/>
                  <a:gd name="T15" fmla="*/ 0 60000 65536"/>
                  <a:gd name="T16" fmla="*/ 0 60000 65536"/>
                  <a:gd name="T17" fmla="*/ 0 60000 65536"/>
                  <a:gd name="T18" fmla="*/ 0 w 166"/>
                  <a:gd name="T19" fmla="*/ 0 h 743"/>
                  <a:gd name="T20" fmla="*/ 166 w 166"/>
                  <a:gd name="T21" fmla="*/ 743 h 743"/>
                </a:gdLst>
                <a:ahLst/>
                <a:cxnLst>
                  <a:cxn ang="T12">
                    <a:pos x="T0" y="T1"/>
                  </a:cxn>
                  <a:cxn ang="T13">
                    <a:pos x="T2" y="T3"/>
                  </a:cxn>
                  <a:cxn ang="T14">
                    <a:pos x="T4" y="T5"/>
                  </a:cxn>
                  <a:cxn ang="T15">
                    <a:pos x="T6" y="T7"/>
                  </a:cxn>
                  <a:cxn ang="T16">
                    <a:pos x="T8" y="T9"/>
                  </a:cxn>
                  <a:cxn ang="T17">
                    <a:pos x="T10" y="T11"/>
                  </a:cxn>
                </a:cxnLst>
                <a:rect l="T18" t="T19" r="T20" b="T21"/>
                <a:pathLst>
                  <a:path w="166" h="743">
                    <a:moveTo>
                      <a:pt x="17" y="743"/>
                    </a:moveTo>
                    <a:lnTo>
                      <a:pt x="0" y="735"/>
                    </a:lnTo>
                    <a:lnTo>
                      <a:pt x="146" y="9"/>
                    </a:lnTo>
                    <a:lnTo>
                      <a:pt x="163" y="0"/>
                    </a:lnTo>
                    <a:lnTo>
                      <a:pt x="166" y="9"/>
                    </a:lnTo>
                    <a:lnTo>
                      <a:pt x="17" y="743"/>
                    </a:lnTo>
                    <a:close/>
                  </a:path>
                </a:pathLst>
              </a:custGeom>
              <a:noFill/>
              <a:ln w="9525">
                <a:noFill/>
                <a:round/>
                <a:headEnd/>
                <a:tailEnd/>
              </a:ln>
            </p:spPr>
            <p:txBody>
              <a:bodyPr>
                <a:prstTxWarp prst="textNoShape">
                  <a:avLst/>
                </a:prstTxWarp>
              </a:bodyPr>
              <a:lstStyle/>
              <a:p>
                <a:endParaRPr lang="en-US"/>
              </a:p>
            </p:txBody>
          </p:sp>
          <p:sp>
            <p:nvSpPr>
              <p:cNvPr id="41516" name="Freeform 2494"/>
              <p:cNvSpPr>
                <a:spLocks/>
              </p:cNvSpPr>
              <p:nvPr/>
            </p:nvSpPr>
            <p:spPr bwMode="auto">
              <a:xfrm>
                <a:off x="4871" y="2112"/>
                <a:ext cx="53" cy="52"/>
              </a:xfrm>
              <a:custGeom>
                <a:avLst/>
                <a:gdLst>
                  <a:gd name="T0" fmla="*/ 264 w 264"/>
                  <a:gd name="T1" fmla="*/ 251 h 260"/>
                  <a:gd name="T2" fmla="*/ 247 w 264"/>
                  <a:gd name="T3" fmla="*/ 260 h 260"/>
                  <a:gd name="T4" fmla="*/ 13 w 264"/>
                  <a:gd name="T5" fmla="*/ 26 h 260"/>
                  <a:gd name="T6" fmla="*/ 0 w 264"/>
                  <a:gd name="T7" fmla="*/ 4 h 260"/>
                  <a:gd name="T8" fmla="*/ 13 w 264"/>
                  <a:gd name="T9" fmla="*/ 0 h 260"/>
                  <a:gd name="T10" fmla="*/ 264 w 264"/>
                  <a:gd name="T11" fmla="*/ 251 h 260"/>
                  <a:gd name="T12" fmla="*/ 0 60000 65536"/>
                  <a:gd name="T13" fmla="*/ 0 60000 65536"/>
                  <a:gd name="T14" fmla="*/ 0 60000 65536"/>
                  <a:gd name="T15" fmla="*/ 0 60000 65536"/>
                  <a:gd name="T16" fmla="*/ 0 60000 65536"/>
                  <a:gd name="T17" fmla="*/ 0 60000 65536"/>
                  <a:gd name="T18" fmla="*/ 0 w 264"/>
                  <a:gd name="T19" fmla="*/ 0 h 260"/>
                  <a:gd name="T20" fmla="*/ 264 w 264"/>
                  <a:gd name="T21" fmla="*/ 260 h 260"/>
                </a:gdLst>
                <a:ahLst/>
                <a:cxnLst>
                  <a:cxn ang="T12">
                    <a:pos x="T0" y="T1"/>
                  </a:cxn>
                  <a:cxn ang="T13">
                    <a:pos x="T2" y="T3"/>
                  </a:cxn>
                  <a:cxn ang="T14">
                    <a:pos x="T4" y="T5"/>
                  </a:cxn>
                  <a:cxn ang="T15">
                    <a:pos x="T6" y="T7"/>
                  </a:cxn>
                  <a:cxn ang="T16">
                    <a:pos x="T8" y="T9"/>
                  </a:cxn>
                  <a:cxn ang="T17">
                    <a:pos x="T10" y="T11"/>
                  </a:cxn>
                </a:cxnLst>
                <a:rect l="T18" t="T19" r="T20" b="T21"/>
                <a:pathLst>
                  <a:path w="264" h="260">
                    <a:moveTo>
                      <a:pt x="264" y="251"/>
                    </a:moveTo>
                    <a:lnTo>
                      <a:pt x="247" y="260"/>
                    </a:lnTo>
                    <a:lnTo>
                      <a:pt x="13" y="26"/>
                    </a:lnTo>
                    <a:lnTo>
                      <a:pt x="0" y="4"/>
                    </a:lnTo>
                    <a:lnTo>
                      <a:pt x="13" y="0"/>
                    </a:lnTo>
                    <a:lnTo>
                      <a:pt x="264" y="251"/>
                    </a:lnTo>
                    <a:close/>
                  </a:path>
                </a:pathLst>
              </a:custGeom>
              <a:noFill/>
              <a:ln w="9525">
                <a:noFill/>
                <a:round/>
                <a:headEnd/>
                <a:tailEnd/>
              </a:ln>
            </p:spPr>
            <p:txBody>
              <a:bodyPr>
                <a:prstTxWarp prst="textNoShape">
                  <a:avLst/>
                </a:prstTxWarp>
              </a:bodyPr>
              <a:lstStyle/>
              <a:p>
                <a:endParaRPr lang="en-US"/>
              </a:p>
            </p:txBody>
          </p:sp>
          <p:sp>
            <p:nvSpPr>
              <p:cNvPr id="41517" name="Freeform 2495"/>
              <p:cNvSpPr>
                <a:spLocks/>
              </p:cNvSpPr>
              <p:nvPr/>
            </p:nvSpPr>
            <p:spPr bwMode="auto">
              <a:xfrm>
                <a:off x="4835" y="2113"/>
                <a:ext cx="39" cy="173"/>
              </a:xfrm>
              <a:custGeom>
                <a:avLst/>
                <a:gdLst>
                  <a:gd name="T0" fmla="*/ 179 w 192"/>
                  <a:gd name="T1" fmla="*/ 0 h 869"/>
                  <a:gd name="T2" fmla="*/ 192 w 192"/>
                  <a:gd name="T3" fmla="*/ 22 h 869"/>
                  <a:gd name="T4" fmla="*/ 17 w 192"/>
                  <a:gd name="T5" fmla="*/ 864 h 869"/>
                  <a:gd name="T6" fmla="*/ 14 w 192"/>
                  <a:gd name="T7" fmla="*/ 869 h 869"/>
                  <a:gd name="T8" fmla="*/ 0 w 192"/>
                  <a:gd name="T9" fmla="*/ 855 h 869"/>
                  <a:gd name="T10" fmla="*/ 179 w 192"/>
                  <a:gd name="T11" fmla="*/ 0 h 869"/>
                  <a:gd name="T12" fmla="*/ 0 60000 65536"/>
                  <a:gd name="T13" fmla="*/ 0 60000 65536"/>
                  <a:gd name="T14" fmla="*/ 0 60000 65536"/>
                  <a:gd name="T15" fmla="*/ 0 60000 65536"/>
                  <a:gd name="T16" fmla="*/ 0 60000 65536"/>
                  <a:gd name="T17" fmla="*/ 0 60000 65536"/>
                  <a:gd name="T18" fmla="*/ 0 w 192"/>
                  <a:gd name="T19" fmla="*/ 0 h 869"/>
                  <a:gd name="T20" fmla="*/ 192 w 192"/>
                  <a:gd name="T21" fmla="*/ 869 h 869"/>
                </a:gdLst>
                <a:ahLst/>
                <a:cxnLst>
                  <a:cxn ang="T12">
                    <a:pos x="T0" y="T1"/>
                  </a:cxn>
                  <a:cxn ang="T13">
                    <a:pos x="T2" y="T3"/>
                  </a:cxn>
                  <a:cxn ang="T14">
                    <a:pos x="T4" y="T5"/>
                  </a:cxn>
                  <a:cxn ang="T15">
                    <a:pos x="T6" y="T7"/>
                  </a:cxn>
                  <a:cxn ang="T16">
                    <a:pos x="T8" y="T9"/>
                  </a:cxn>
                  <a:cxn ang="T17">
                    <a:pos x="T10" y="T11"/>
                  </a:cxn>
                </a:cxnLst>
                <a:rect l="T18" t="T19" r="T20" b="T21"/>
                <a:pathLst>
                  <a:path w="192" h="869">
                    <a:moveTo>
                      <a:pt x="179" y="0"/>
                    </a:moveTo>
                    <a:lnTo>
                      <a:pt x="192" y="22"/>
                    </a:lnTo>
                    <a:lnTo>
                      <a:pt x="17" y="864"/>
                    </a:lnTo>
                    <a:lnTo>
                      <a:pt x="14" y="869"/>
                    </a:lnTo>
                    <a:lnTo>
                      <a:pt x="0" y="855"/>
                    </a:lnTo>
                    <a:lnTo>
                      <a:pt x="179" y="0"/>
                    </a:lnTo>
                    <a:close/>
                  </a:path>
                </a:pathLst>
              </a:custGeom>
              <a:noFill/>
              <a:ln w="9525">
                <a:noFill/>
                <a:round/>
                <a:headEnd/>
                <a:tailEnd/>
              </a:ln>
            </p:spPr>
            <p:txBody>
              <a:bodyPr>
                <a:prstTxWarp prst="textNoShape">
                  <a:avLst/>
                </a:prstTxWarp>
              </a:bodyPr>
              <a:lstStyle/>
              <a:p>
                <a:endParaRPr lang="en-US"/>
              </a:p>
            </p:txBody>
          </p:sp>
          <p:sp>
            <p:nvSpPr>
              <p:cNvPr id="41518" name="Freeform 2496"/>
              <p:cNvSpPr>
                <a:spLocks/>
              </p:cNvSpPr>
              <p:nvPr/>
            </p:nvSpPr>
            <p:spPr bwMode="auto">
              <a:xfrm>
                <a:off x="4744" y="2284"/>
                <a:ext cx="94" cy="84"/>
              </a:xfrm>
              <a:custGeom>
                <a:avLst/>
                <a:gdLst>
                  <a:gd name="T0" fmla="*/ 455 w 469"/>
                  <a:gd name="T1" fmla="*/ 0 h 420"/>
                  <a:gd name="T2" fmla="*/ 469 w 469"/>
                  <a:gd name="T3" fmla="*/ 14 h 420"/>
                  <a:gd name="T4" fmla="*/ 13 w 469"/>
                  <a:gd name="T5" fmla="*/ 420 h 420"/>
                  <a:gd name="T6" fmla="*/ 0 w 469"/>
                  <a:gd name="T7" fmla="*/ 411 h 420"/>
                  <a:gd name="T8" fmla="*/ 20 w 469"/>
                  <a:gd name="T9" fmla="*/ 388 h 420"/>
                  <a:gd name="T10" fmla="*/ 455 w 469"/>
                  <a:gd name="T11" fmla="*/ 0 h 420"/>
                  <a:gd name="T12" fmla="*/ 0 60000 65536"/>
                  <a:gd name="T13" fmla="*/ 0 60000 65536"/>
                  <a:gd name="T14" fmla="*/ 0 60000 65536"/>
                  <a:gd name="T15" fmla="*/ 0 60000 65536"/>
                  <a:gd name="T16" fmla="*/ 0 60000 65536"/>
                  <a:gd name="T17" fmla="*/ 0 60000 65536"/>
                  <a:gd name="T18" fmla="*/ 0 w 469"/>
                  <a:gd name="T19" fmla="*/ 0 h 420"/>
                  <a:gd name="T20" fmla="*/ 469 w 469"/>
                  <a:gd name="T21" fmla="*/ 420 h 420"/>
                </a:gdLst>
                <a:ahLst/>
                <a:cxnLst>
                  <a:cxn ang="T12">
                    <a:pos x="T0" y="T1"/>
                  </a:cxn>
                  <a:cxn ang="T13">
                    <a:pos x="T2" y="T3"/>
                  </a:cxn>
                  <a:cxn ang="T14">
                    <a:pos x="T4" y="T5"/>
                  </a:cxn>
                  <a:cxn ang="T15">
                    <a:pos x="T6" y="T7"/>
                  </a:cxn>
                  <a:cxn ang="T16">
                    <a:pos x="T8" y="T9"/>
                  </a:cxn>
                  <a:cxn ang="T17">
                    <a:pos x="T10" y="T11"/>
                  </a:cxn>
                </a:cxnLst>
                <a:rect l="T18" t="T19" r="T20" b="T21"/>
                <a:pathLst>
                  <a:path w="469" h="420">
                    <a:moveTo>
                      <a:pt x="455" y="0"/>
                    </a:moveTo>
                    <a:lnTo>
                      <a:pt x="469" y="14"/>
                    </a:lnTo>
                    <a:lnTo>
                      <a:pt x="13" y="420"/>
                    </a:lnTo>
                    <a:lnTo>
                      <a:pt x="0" y="411"/>
                    </a:lnTo>
                    <a:lnTo>
                      <a:pt x="20" y="388"/>
                    </a:lnTo>
                    <a:lnTo>
                      <a:pt x="455" y="0"/>
                    </a:lnTo>
                    <a:close/>
                  </a:path>
                </a:pathLst>
              </a:custGeom>
              <a:noFill/>
              <a:ln w="9525">
                <a:noFill/>
                <a:round/>
                <a:headEnd/>
                <a:tailEnd/>
              </a:ln>
            </p:spPr>
            <p:txBody>
              <a:bodyPr>
                <a:prstTxWarp prst="textNoShape">
                  <a:avLst/>
                </a:prstTxWarp>
              </a:bodyPr>
              <a:lstStyle/>
              <a:p>
                <a:endParaRPr lang="en-US"/>
              </a:p>
            </p:txBody>
          </p:sp>
          <p:sp>
            <p:nvSpPr>
              <p:cNvPr id="41519" name="Freeform 2497"/>
              <p:cNvSpPr>
                <a:spLocks/>
              </p:cNvSpPr>
              <p:nvPr/>
            </p:nvSpPr>
            <p:spPr bwMode="auto">
              <a:xfrm>
                <a:off x="4744" y="2248"/>
                <a:ext cx="9" cy="118"/>
              </a:xfrm>
              <a:custGeom>
                <a:avLst/>
                <a:gdLst>
                  <a:gd name="T0" fmla="*/ 20 w 43"/>
                  <a:gd name="T1" fmla="*/ 564 h 587"/>
                  <a:gd name="T2" fmla="*/ 0 w 43"/>
                  <a:gd name="T3" fmla="*/ 587 h 587"/>
                  <a:gd name="T4" fmla="*/ 26 w 43"/>
                  <a:gd name="T5" fmla="*/ 9 h 587"/>
                  <a:gd name="T6" fmla="*/ 43 w 43"/>
                  <a:gd name="T7" fmla="*/ 0 h 587"/>
                  <a:gd name="T8" fmla="*/ 43 w 43"/>
                  <a:gd name="T9" fmla="*/ 6 h 587"/>
                  <a:gd name="T10" fmla="*/ 20 w 43"/>
                  <a:gd name="T11" fmla="*/ 564 h 587"/>
                  <a:gd name="T12" fmla="*/ 0 60000 65536"/>
                  <a:gd name="T13" fmla="*/ 0 60000 65536"/>
                  <a:gd name="T14" fmla="*/ 0 60000 65536"/>
                  <a:gd name="T15" fmla="*/ 0 60000 65536"/>
                  <a:gd name="T16" fmla="*/ 0 60000 65536"/>
                  <a:gd name="T17" fmla="*/ 0 60000 65536"/>
                  <a:gd name="T18" fmla="*/ 0 w 43"/>
                  <a:gd name="T19" fmla="*/ 0 h 587"/>
                  <a:gd name="T20" fmla="*/ 43 w 43"/>
                  <a:gd name="T21" fmla="*/ 587 h 587"/>
                </a:gdLst>
                <a:ahLst/>
                <a:cxnLst>
                  <a:cxn ang="T12">
                    <a:pos x="T0" y="T1"/>
                  </a:cxn>
                  <a:cxn ang="T13">
                    <a:pos x="T2" y="T3"/>
                  </a:cxn>
                  <a:cxn ang="T14">
                    <a:pos x="T4" y="T5"/>
                  </a:cxn>
                  <a:cxn ang="T15">
                    <a:pos x="T6" y="T7"/>
                  </a:cxn>
                  <a:cxn ang="T16">
                    <a:pos x="T8" y="T9"/>
                  </a:cxn>
                  <a:cxn ang="T17">
                    <a:pos x="T10" y="T11"/>
                  </a:cxn>
                </a:cxnLst>
                <a:rect l="T18" t="T19" r="T20" b="T21"/>
                <a:pathLst>
                  <a:path w="43" h="587">
                    <a:moveTo>
                      <a:pt x="20" y="564"/>
                    </a:moveTo>
                    <a:lnTo>
                      <a:pt x="0" y="587"/>
                    </a:lnTo>
                    <a:lnTo>
                      <a:pt x="26" y="9"/>
                    </a:lnTo>
                    <a:lnTo>
                      <a:pt x="43" y="0"/>
                    </a:lnTo>
                    <a:lnTo>
                      <a:pt x="43" y="6"/>
                    </a:lnTo>
                    <a:lnTo>
                      <a:pt x="20" y="564"/>
                    </a:lnTo>
                    <a:close/>
                  </a:path>
                </a:pathLst>
              </a:custGeom>
              <a:noFill/>
              <a:ln w="9525">
                <a:noFill/>
                <a:round/>
                <a:headEnd/>
                <a:tailEnd/>
              </a:ln>
            </p:spPr>
            <p:txBody>
              <a:bodyPr>
                <a:prstTxWarp prst="textNoShape">
                  <a:avLst/>
                </a:prstTxWarp>
              </a:bodyPr>
              <a:lstStyle/>
              <a:p>
                <a:endParaRPr lang="en-US"/>
              </a:p>
            </p:txBody>
          </p:sp>
          <p:sp>
            <p:nvSpPr>
              <p:cNvPr id="41520" name="Freeform 2498"/>
              <p:cNvSpPr>
                <a:spLocks/>
              </p:cNvSpPr>
              <p:nvPr/>
            </p:nvSpPr>
            <p:spPr bwMode="auto">
              <a:xfrm>
                <a:off x="4704" y="2167"/>
                <a:ext cx="49" cy="83"/>
              </a:xfrm>
              <a:custGeom>
                <a:avLst/>
                <a:gdLst>
                  <a:gd name="T0" fmla="*/ 245 w 245"/>
                  <a:gd name="T1" fmla="*/ 406 h 415"/>
                  <a:gd name="T2" fmla="*/ 228 w 245"/>
                  <a:gd name="T3" fmla="*/ 415 h 415"/>
                  <a:gd name="T4" fmla="*/ 11 w 245"/>
                  <a:gd name="T5" fmla="*/ 29 h 415"/>
                  <a:gd name="T6" fmla="*/ 0 w 245"/>
                  <a:gd name="T7" fmla="*/ 3 h 415"/>
                  <a:gd name="T8" fmla="*/ 17 w 245"/>
                  <a:gd name="T9" fmla="*/ 0 h 415"/>
                  <a:gd name="T10" fmla="*/ 245 w 245"/>
                  <a:gd name="T11" fmla="*/ 406 h 415"/>
                  <a:gd name="T12" fmla="*/ 0 60000 65536"/>
                  <a:gd name="T13" fmla="*/ 0 60000 65536"/>
                  <a:gd name="T14" fmla="*/ 0 60000 65536"/>
                  <a:gd name="T15" fmla="*/ 0 60000 65536"/>
                  <a:gd name="T16" fmla="*/ 0 60000 65536"/>
                  <a:gd name="T17" fmla="*/ 0 60000 65536"/>
                  <a:gd name="T18" fmla="*/ 0 w 245"/>
                  <a:gd name="T19" fmla="*/ 0 h 415"/>
                  <a:gd name="T20" fmla="*/ 245 w 245"/>
                  <a:gd name="T21" fmla="*/ 415 h 415"/>
                </a:gdLst>
                <a:ahLst/>
                <a:cxnLst>
                  <a:cxn ang="T12">
                    <a:pos x="T0" y="T1"/>
                  </a:cxn>
                  <a:cxn ang="T13">
                    <a:pos x="T2" y="T3"/>
                  </a:cxn>
                  <a:cxn ang="T14">
                    <a:pos x="T4" y="T5"/>
                  </a:cxn>
                  <a:cxn ang="T15">
                    <a:pos x="T6" y="T7"/>
                  </a:cxn>
                  <a:cxn ang="T16">
                    <a:pos x="T8" y="T9"/>
                  </a:cxn>
                  <a:cxn ang="T17">
                    <a:pos x="T10" y="T11"/>
                  </a:cxn>
                </a:cxnLst>
                <a:rect l="T18" t="T19" r="T20" b="T21"/>
                <a:pathLst>
                  <a:path w="245" h="415">
                    <a:moveTo>
                      <a:pt x="245" y="406"/>
                    </a:moveTo>
                    <a:lnTo>
                      <a:pt x="228" y="415"/>
                    </a:lnTo>
                    <a:lnTo>
                      <a:pt x="11" y="29"/>
                    </a:lnTo>
                    <a:lnTo>
                      <a:pt x="0" y="3"/>
                    </a:lnTo>
                    <a:lnTo>
                      <a:pt x="17" y="0"/>
                    </a:lnTo>
                    <a:lnTo>
                      <a:pt x="245" y="406"/>
                    </a:lnTo>
                    <a:close/>
                  </a:path>
                </a:pathLst>
              </a:custGeom>
              <a:noFill/>
              <a:ln w="9525">
                <a:noFill/>
                <a:round/>
                <a:headEnd/>
                <a:tailEnd/>
              </a:ln>
            </p:spPr>
            <p:txBody>
              <a:bodyPr>
                <a:prstTxWarp prst="textNoShape">
                  <a:avLst/>
                </a:prstTxWarp>
              </a:bodyPr>
              <a:lstStyle/>
              <a:p>
                <a:endParaRPr lang="en-US"/>
              </a:p>
            </p:txBody>
          </p:sp>
          <p:sp>
            <p:nvSpPr>
              <p:cNvPr id="41521" name="Freeform 2499"/>
              <p:cNvSpPr>
                <a:spLocks/>
              </p:cNvSpPr>
              <p:nvPr/>
            </p:nvSpPr>
            <p:spPr bwMode="auto">
              <a:xfrm>
                <a:off x="4673" y="2168"/>
                <a:ext cx="33" cy="87"/>
              </a:xfrm>
              <a:custGeom>
                <a:avLst/>
                <a:gdLst>
                  <a:gd name="T0" fmla="*/ 153 w 164"/>
                  <a:gd name="T1" fmla="*/ 0 h 438"/>
                  <a:gd name="T2" fmla="*/ 164 w 164"/>
                  <a:gd name="T3" fmla="*/ 26 h 438"/>
                  <a:gd name="T4" fmla="*/ 17 w 164"/>
                  <a:gd name="T5" fmla="*/ 435 h 438"/>
                  <a:gd name="T6" fmla="*/ 0 w 164"/>
                  <a:gd name="T7" fmla="*/ 438 h 438"/>
                  <a:gd name="T8" fmla="*/ 6 w 164"/>
                  <a:gd name="T9" fmla="*/ 409 h 438"/>
                  <a:gd name="T10" fmla="*/ 153 w 164"/>
                  <a:gd name="T11" fmla="*/ 0 h 438"/>
                  <a:gd name="T12" fmla="*/ 0 60000 65536"/>
                  <a:gd name="T13" fmla="*/ 0 60000 65536"/>
                  <a:gd name="T14" fmla="*/ 0 60000 65536"/>
                  <a:gd name="T15" fmla="*/ 0 60000 65536"/>
                  <a:gd name="T16" fmla="*/ 0 60000 65536"/>
                  <a:gd name="T17" fmla="*/ 0 60000 65536"/>
                  <a:gd name="T18" fmla="*/ 0 w 164"/>
                  <a:gd name="T19" fmla="*/ 0 h 438"/>
                  <a:gd name="T20" fmla="*/ 164 w 164"/>
                  <a:gd name="T21" fmla="*/ 438 h 438"/>
                </a:gdLst>
                <a:ahLst/>
                <a:cxnLst>
                  <a:cxn ang="T12">
                    <a:pos x="T0" y="T1"/>
                  </a:cxn>
                  <a:cxn ang="T13">
                    <a:pos x="T2" y="T3"/>
                  </a:cxn>
                  <a:cxn ang="T14">
                    <a:pos x="T4" y="T5"/>
                  </a:cxn>
                  <a:cxn ang="T15">
                    <a:pos x="T6" y="T7"/>
                  </a:cxn>
                  <a:cxn ang="T16">
                    <a:pos x="T8" y="T9"/>
                  </a:cxn>
                  <a:cxn ang="T17">
                    <a:pos x="T10" y="T11"/>
                  </a:cxn>
                </a:cxnLst>
                <a:rect l="T18" t="T19" r="T20" b="T21"/>
                <a:pathLst>
                  <a:path w="164" h="438">
                    <a:moveTo>
                      <a:pt x="153" y="0"/>
                    </a:moveTo>
                    <a:lnTo>
                      <a:pt x="164" y="26"/>
                    </a:lnTo>
                    <a:lnTo>
                      <a:pt x="17" y="435"/>
                    </a:lnTo>
                    <a:lnTo>
                      <a:pt x="0" y="438"/>
                    </a:lnTo>
                    <a:lnTo>
                      <a:pt x="6" y="409"/>
                    </a:lnTo>
                    <a:lnTo>
                      <a:pt x="153" y="0"/>
                    </a:lnTo>
                    <a:close/>
                  </a:path>
                </a:pathLst>
              </a:custGeom>
              <a:noFill/>
              <a:ln w="9525">
                <a:noFill/>
                <a:round/>
                <a:headEnd/>
                <a:tailEnd/>
              </a:ln>
            </p:spPr>
            <p:txBody>
              <a:bodyPr>
                <a:prstTxWarp prst="textNoShape">
                  <a:avLst/>
                </a:prstTxWarp>
              </a:bodyPr>
              <a:lstStyle/>
              <a:p>
                <a:endParaRPr lang="en-US"/>
              </a:p>
            </p:txBody>
          </p:sp>
          <p:sp>
            <p:nvSpPr>
              <p:cNvPr id="41522" name="Freeform 2500"/>
              <p:cNvSpPr>
                <a:spLocks/>
              </p:cNvSpPr>
              <p:nvPr/>
            </p:nvSpPr>
            <p:spPr bwMode="auto">
              <a:xfrm>
                <a:off x="4578" y="2106"/>
                <a:ext cx="97" cy="149"/>
              </a:xfrm>
              <a:custGeom>
                <a:avLst/>
                <a:gdLst>
                  <a:gd name="T0" fmla="*/ 481 w 481"/>
                  <a:gd name="T1" fmla="*/ 717 h 746"/>
                  <a:gd name="T2" fmla="*/ 475 w 481"/>
                  <a:gd name="T3" fmla="*/ 746 h 746"/>
                  <a:gd name="T4" fmla="*/ 0 w 481"/>
                  <a:gd name="T5" fmla="*/ 20 h 746"/>
                  <a:gd name="T6" fmla="*/ 5 w 481"/>
                  <a:gd name="T7" fmla="*/ 0 h 746"/>
                  <a:gd name="T8" fmla="*/ 14 w 481"/>
                  <a:gd name="T9" fmla="*/ 3 h 746"/>
                  <a:gd name="T10" fmla="*/ 481 w 481"/>
                  <a:gd name="T11" fmla="*/ 717 h 746"/>
                  <a:gd name="T12" fmla="*/ 0 60000 65536"/>
                  <a:gd name="T13" fmla="*/ 0 60000 65536"/>
                  <a:gd name="T14" fmla="*/ 0 60000 65536"/>
                  <a:gd name="T15" fmla="*/ 0 60000 65536"/>
                  <a:gd name="T16" fmla="*/ 0 60000 65536"/>
                  <a:gd name="T17" fmla="*/ 0 60000 65536"/>
                  <a:gd name="T18" fmla="*/ 0 w 481"/>
                  <a:gd name="T19" fmla="*/ 0 h 746"/>
                  <a:gd name="T20" fmla="*/ 481 w 481"/>
                  <a:gd name="T21" fmla="*/ 746 h 746"/>
                </a:gdLst>
                <a:ahLst/>
                <a:cxnLst>
                  <a:cxn ang="T12">
                    <a:pos x="T0" y="T1"/>
                  </a:cxn>
                  <a:cxn ang="T13">
                    <a:pos x="T2" y="T3"/>
                  </a:cxn>
                  <a:cxn ang="T14">
                    <a:pos x="T4" y="T5"/>
                  </a:cxn>
                  <a:cxn ang="T15">
                    <a:pos x="T6" y="T7"/>
                  </a:cxn>
                  <a:cxn ang="T16">
                    <a:pos x="T8" y="T9"/>
                  </a:cxn>
                  <a:cxn ang="T17">
                    <a:pos x="T10" y="T11"/>
                  </a:cxn>
                </a:cxnLst>
                <a:rect l="T18" t="T19" r="T20" b="T21"/>
                <a:pathLst>
                  <a:path w="481" h="746">
                    <a:moveTo>
                      <a:pt x="481" y="717"/>
                    </a:moveTo>
                    <a:lnTo>
                      <a:pt x="475" y="746"/>
                    </a:lnTo>
                    <a:lnTo>
                      <a:pt x="0" y="20"/>
                    </a:lnTo>
                    <a:lnTo>
                      <a:pt x="5" y="0"/>
                    </a:lnTo>
                    <a:lnTo>
                      <a:pt x="14" y="3"/>
                    </a:lnTo>
                    <a:lnTo>
                      <a:pt x="481" y="717"/>
                    </a:lnTo>
                    <a:close/>
                  </a:path>
                </a:pathLst>
              </a:custGeom>
              <a:noFill/>
              <a:ln w="9525">
                <a:noFill/>
                <a:round/>
                <a:headEnd/>
                <a:tailEnd/>
              </a:ln>
            </p:spPr>
            <p:txBody>
              <a:bodyPr>
                <a:prstTxWarp prst="textNoShape">
                  <a:avLst/>
                </a:prstTxWarp>
              </a:bodyPr>
              <a:lstStyle/>
              <a:p>
                <a:endParaRPr lang="en-US"/>
              </a:p>
            </p:txBody>
          </p:sp>
          <p:sp>
            <p:nvSpPr>
              <p:cNvPr id="41523" name="Freeform 2501"/>
              <p:cNvSpPr>
                <a:spLocks/>
              </p:cNvSpPr>
              <p:nvPr/>
            </p:nvSpPr>
            <p:spPr bwMode="auto">
              <a:xfrm>
                <a:off x="4487" y="2106"/>
                <a:ext cx="92" cy="13"/>
              </a:xfrm>
              <a:custGeom>
                <a:avLst/>
                <a:gdLst>
                  <a:gd name="T0" fmla="*/ 463 w 463"/>
                  <a:gd name="T1" fmla="*/ 0 h 66"/>
                  <a:gd name="T2" fmla="*/ 458 w 463"/>
                  <a:gd name="T3" fmla="*/ 20 h 66"/>
                  <a:gd name="T4" fmla="*/ 28 w 463"/>
                  <a:gd name="T5" fmla="*/ 66 h 66"/>
                  <a:gd name="T6" fmla="*/ 0 w 463"/>
                  <a:gd name="T7" fmla="*/ 64 h 66"/>
                  <a:gd name="T8" fmla="*/ 9 w 463"/>
                  <a:gd name="T9" fmla="*/ 49 h 66"/>
                  <a:gd name="T10" fmla="*/ 463 w 463"/>
                  <a:gd name="T11" fmla="*/ 0 h 66"/>
                  <a:gd name="T12" fmla="*/ 0 60000 65536"/>
                  <a:gd name="T13" fmla="*/ 0 60000 65536"/>
                  <a:gd name="T14" fmla="*/ 0 60000 65536"/>
                  <a:gd name="T15" fmla="*/ 0 60000 65536"/>
                  <a:gd name="T16" fmla="*/ 0 60000 65536"/>
                  <a:gd name="T17" fmla="*/ 0 60000 65536"/>
                  <a:gd name="T18" fmla="*/ 0 w 463"/>
                  <a:gd name="T19" fmla="*/ 0 h 66"/>
                  <a:gd name="T20" fmla="*/ 463 w 463"/>
                  <a:gd name="T21" fmla="*/ 66 h 66"/>
                </a:gdLst>
                <a:ahLst/>
                <a:cxnLst>
                  <a:cxn ang="T12">
                    <a:pos x="T0" y="T1"/>
                  </a:cxn>
                  <a:cxn ang="T13">
                    <a:pos x="T2" y="T3"/>
                  </a:cxn>
                  <a:cxn ang="T14">
                    <a:pos x="T4" y="T5"/>
                  </a:cxn>
                  <a:cxn ang="T15">
                    <a:pos x="T6" y="T7"/>
                  </a:cxn>
                  <a:cxn ang="T16">
                    <a:pos x="T8" y="T9"/>
                  </a:cxn>
                  <a:cxn ang="T17">
                    <a:pos x="T10" y="T11"/>
                  </a:cxn>
                </a:cxnLst>
                <a:rect l="T18" t="T19" r="T20" b="T21"/>
                <a:pathLst>
                  <a:path w="463" h="66">
                    <a:moveTo>
                      <a:pt x="463" y="0"/>
                    </a:moveTo>
                    <a:lnTo>
                      <a:pt x="458" y="20"/>
                    </a:lnTo>
                    <a:lnTo>
                      <a:pt x="28" y="66"/>
                    </a:lnTo>
                    <a:lnTo>
                      <a:pt x="0" y="64"/>
                    </a:lnTo>
                    <a:lnTo>
                      <a:pt x="9" y="49"/>
                    </a:lnTo>
                    <a:lnTo>
                      <a:pt x="463" y="0"/>
                    </a:lnTo>
                    <a:close/>
                  </a:path>
                </a:pathLst>
              </a:custGeom>
              <a:noFill/>
              <a:ln w="9525">
                <a:noFill/>
                <a:round/>
                <a:headEnd/>
                <a:tailEnd/>
              </a:ln>
            </p:spPr>
            <p:txBody>
              <a:bodyPr>
                <a:prstTxWarp prst="textNoShape">
                  <a:avLst/>
                </a:prstTxWarp>
              </a:bodyPr>
              <a:lstStyle/>
              <a:p>
                <a:endParaRPr lang="en-US"/>
              </a:p>
            </p:txBody>
          </p:sp>
          <p:sp>
            <p:nvSpPr>
              <p:cNvPr id="41524" name="Freeform 2502"/>
              <p:cNvSpPr>
                <a:spLocks/>
              </p:cNvSpPr>
              <p:nvPr/>
            </p:nvSpPr>
            <p:spPr bwMode="auto">
              <a:xfrm>
                <a:off x="4487" y="2119"/>
                <a:ext cx="150" cy="173"/>
              </a:xfrm>
              <a:custGeom>
                <a:avLst/>
                <a:gdLst>
                  <a:gd name="T0" fmla="*/ 0 w 749"/>
                  <a:gd name="T1" fmla="*/ 0 h 863"/>
                  <a:gd name="T2" fmla="*/ 28 w 749"/>
                  <a:gd name="T3" fmla="*/ 2 h 863"/>
                  <a:gd name="T4" fmla="*/ 749 w 749"/>
                  <a:gd name="T5" fmla="*/ 849 h 863"/>
                  <a:gd name="T6" fmla="*/ 737 w 749"/>
                  <a:gd name="T7" fmla="*/ 863 h 863"/>
                  <a:gd name="T8" fmla="*/ 705 w 749"/>
                  <a:gd name="T9" fmla="*/ 828 h 863"/>
                  <a:gd name="T10" fmla="*/ 0 w 749"/>
                  <a:gd name="T11" fmla="*/ 0 h 863"/>
                  <a:gd name="T12" fmla="*/ 0 60000 65536"/>
                  <a:gd name="T13" fmla="*/ 0 60000 65536"/>
                  <a:gd name="T14" fmla="*/ 0 60000 65536"/>
                  <a:gd name="T15" fmla="*/ 0 60000 65536"/>
                  <a:gd name="T16" fmla="*/ 0 60000 65536"/>
                  <a:gd name="T17" fmla="*/ 0 60000 65536"/>
                  <a:gd name="T18" fmla="*/ 0 w 749"/>
                  <a:gd name="T19" fmla="*/ 0 h 863"/>
                  <a:gd name="T20" fmla="*/ 749 w 749"/>
                  <a:gd name="T21" fmla="*/ 863 h 863"/>
                </a:gdLst>
                <a:ahLst/>
                <a:cxnLst>
                  <a:cxn ang="T12">
                    <a:pos x="T0" y="T1"/>
                  </a:cxn>
                  <a:cxn ang="T13">
                    <a:pos x="T2" y="T3"/>
                  </a:cxn>
                  <a:cxn ang="T14">
                    <a:pos x="T4" y="T5"/>
                  </a:cxn>
                  <a:cxn ang="T15">
                    <a:pos x="T6" y="T7"/>
                  </a:cxn>
                  <a:cxn ang="T16">
                    <a:pos x="T8" y="T9"/>
                  </a:cxn>
                  <a:cxn ang="T17">
                    <a:pos x="T10" y="T11"/>
                  </a:cxn>
                </a:cxnLst>
                <a:rect l="T18" t="T19" r="T20" b="T21"/>
                <a:pathLst>
                  <a:path w="749" h="863">
                    <a:moveTo>
                      <a:pt x="0" y="0"/>
                    </a:moveTo>
                    <a:lnTo>
                      <a:pt x="28" y="2"/>
                    </a:lnTo>
                    <a:lnTo>
                      <a:pt x="749" y="849"/>
                    </a:lnTo>
                    <a:lnTo>
                      <a:pt x="737" y="863"/>
                    </a:lnTo>
                    <a:lnTo>
                      <a:pt x="705" y="828"/>
                    </a:lnTo>
                    <a:lnTo>
                      <a:pt x="0" y="0"/>
                    </a:lnTo>
                    <a:close/>
                  </a:path>
                </a:pathLst>
              </a:custGeom>
              <a:noFill/>
              <a:ln w="9525">
                <a:noFill/>
                <a:round/>
                <a:headEnd/>
                <a:tailEnd/>
              </a:ln>
            </p:spPr>
            <p:txBody>
              <a:bodyPr>
                <a:prstTxWarp prst="textNoShape">
                  <a:avLst/>
                </a:prstTxWarp>
              </a:bodyPr>
              <a:lstStyle/>
              <a:p>
                <a:endParaRPr lang="en-US"/>
              </a:p>
            </p:txBody>
          </p:sp>
          <p:sp>
            <p:nvSpPr>
              <p:cNvPr id="41525" name="Freeform 2503"/>
              <p:cNvSpPr>
                <a:spLocks/>
              </p:cNvSpPr>
              <p:nvPr/>
            </p:nvSpPr>
            <p:spPr bwMode="auto">
              <a:xfrm>
                <a:off x="4574" y="2263"/>
                <a:ext cx="60" cy="29"/>
              </a:xfrm>
              <a:custGeom>
                <a:avLst/>
                <a:gdLst>
                  <a:gd name="T0" fmla="*/ 270 w 302"/>
                  <a:gd name="T1" fmla="*/ 109 h 144"/>
                  <a:gd name="T2" fmla="*/ 302 w 302"/>
                  <a:gd name="T3" fmla="*/ 144 h 144"/>
                  <a:gd name="T4" fmla="*/ 2 w 302"/>
                  <a:gd name="T5" fmla="*/ 17 h 144"/>
                  <a:gd name="T6" fmla="*/ 0 w 302"/>
                  <a:gd name="T7" fmla="*/ 17 h 144"/>
                  <a:gd name="T8" fmla="*/ 11 w 302"/>
                  <a:gd name="T9" fmla="*/ 0 h 144"/>
                  <a:gd name="T10" fmla="*/ 270 w 302"/>
                  <a:gd name="T11" fmla="*/ 109 h 144"/>
                  <a:gd name="T12" fmla="*/ 0 60000 65536"/>
                  <a:gd name="T13" fmla="*/ 0 60000 65536"/>
                  <a:gd name="T14" fmla="*/ 0 60000 65536"/>
                  <a:gd name="T15" fmla="*/ 0 60000 65536"/>
                  <a:gd name="T16" fmla="*/ 0 60000 65536"/>
                  <a:gd name="T17" fmla="*/ 0 60000 65536"/>
                  <a:gd name="T18" fmla="*/ 0 w 302"/>
                  <a:gd name="T19" fmla="*/ 0 h 144"/>
                  <a:gd name="T20" fmla="*/ 302 w 302"/>
                  <a:gd name="T21" fmla="*/ 144 h 144"/>
                </a:gdLst>
                <a:ahLst/>
                <a:cxnLst>
                  <a:cxn ang="T12">
                    <a:pos x="T0" y="T1"/>
                  </a:cxn>
                  <a:cxn ang="T13">
                    <a:pos x="T2" y="T3"/>
                  </a:cxn>
                  <a:cxn ang="T14">
                    <a:pos x="T4" y="T5"/>
                  </a:cxn>
                  <a:cxn ang="T15">
                    <a:pos x="T6" y="T7"/>
                  </a:cxn>
                  <a:cxn ang="T16">
                    <a:pos x="T8" y="T9"/>
                  </a:cxn>
                  <a:cxn ang="T17">
                    <a:pos x="T10" y="T11"/>
                  </a:cxn>
                </a:cxnLst>
                <a:rect l="T18" t="T19" r="T20" b="T21"/>
                <a:pathLst>
                  <a:path w="302" h="144">
                    <a:moveTo>
                      <a:pt x="270" y="109"/>
                    </a:moveTo>
                    <a:lnTo>
                      <a:pt x="302" y="144"/>
                    </a:lnTo>
                    <a:lnTo>
                      <a:pt x="2" y="17"/>
                    </a:lnTo>
                    <a:lnTo>
                      <a:pt x="0" y="17"/>
                    </a:lnTo>
                    <a:lnTo>
                      <a:pt x="11" y="0"/>
                    </a:lnTo>
                    <a:lnTo>
                      <a:pt x="270" y="109"/>
                    </a:lnTo>
                    <a:close/>
                  </a:path>
                </a:pathLst>
              </a:custGeom>
              <a:noFill/>
              <a:ln w="9525">
                <a:noFill/>
                <a:round/>
                <a:headEnd/>
                <a:tailEnd/>
              </a:ln>
            </p:spPr>
            <p:txBody>
              <a:bodyPr>
                <a:prstTxWarp prst="textNoShape">
                  <a:avLst/>
                </a:prstTxWarp>
              </a:bodyPr>
              <a:lstStyle/>
              <a:p>
                <a:endParaRPr lang="en-US"/>
              </a:p>
            </p:txBody>
          </p:sp>
          <p:sp>
            <p:nvSpPr>
              <p:cNvPr id="41526" name="Freeform 2504"/>
              <p:cNvSpPr>
                <a:spLocks/>
              </p:cNvSpPr>
              <p:nvPr/>
            </p:nvSpPr>
            <p:spPr bwMode="auto">
              <a:xfrm>
                <a:off x="4442" y="2157"/>
                <a:ext cx="134" cy="109"/>
              </a:xfrm>
              <a:custGeom>
                <a:avLst/>
                <a:gdLst>
                  <a:gd name="T0" fmla="*/ 671 w 671"/>
                  <a:gd name="T1" fmla="*/ 530 h 547"/>
                  <a:gd name="T2" fmla="*/ 660 w 671"/>
                  <a:gd name="T3" fmla="*/ 547 h 547"/>
                  <a:gd name="T4" fmla="*/ 6 w 671"/>
                  <a:gd name="T5" fmla="*/ 24 h 547"/>
                  <a:gd name="T6" fmla="*/ 0 w 671"/>
                  <a:gd name="T7" fmla="*/ 0 h 547"/>
                  <a:gd name="T8" fmla="*/ 11 w 671"/>
                  <a:gd name="T9" fmla="*/ 0 h 547"/>
                  <a:gd name="T10" fmla="*/ 671 w 671"/>
                  <a:gd name="T11" fmla="*/ 530 h 547"/>
                  <a:gd name="T12" fmla="*/ 0 60000 65536"/>
                  <a:gd name="T13" fmla="*/ 0 60000 65536"/>
                  <a:gd name="T14" fmla="*/ 0 60000 65536"/>
                  <a:gd name="T15" fmla="*/ 0 60000 65536"/>
                  <a:gd name="T16" fmla="*/ 0 60000 65536"/>
                  <a:gd name="T17" fmla="*/ 0 60000 65536"/>
                  <a:gd name="T18" fmla="*/ 0 w 671"/>
                  <a:gd name="T19" fmla="*/ 0 h 547"/>
                  <a:gd name="T20" fmla="*/ 671 w 671"/>
                  <a:gd name="T21" fmla="*/ 547 h 547"/>
                </a:gdLst>
                <a:ahLst/>
                <a:cxnLst>
                  <a:cxn ang="T12">
                    <a:pos x="T0" y="T1"/>
                  </a:cxn>
                  <a:cxn ang="T13">
                    <a:pos x="T2" y="T3"/>
                  </a:cxn>
                  <a:cxn ang="T14">
                    <a:pos x="T4" y="T5"/>
                  </a:cxn>
                  <a:cxn ang="T15">
                    <a:pos x="T6" y="T7"/>
                  </a:cxn>
                  <a:cxn ang="T16">
                    <a:pos x="T8" y="T9"/>
                  </a:cxn>
                  <a:cxn ang="T17">
                    <a:pos x="T10" y="T11"/>
                  </a:cxn>
                </a:cxnLst>
                <a:rect l="T18" t="T19" r="T20" b="T21"/>
                <a:pathLst>
                  <a:path w="671" h="547">
                    <a:moveTo>
                      <a:pt x="671" y="530"/>
                    </a:moveTo>
                    <a:lnTo>
                      <a:pt x="660" y="547"/>
                    </a:lnTo>
                    <a:lnTo>
                      <a:pt x="6" y="24"/>
                    </a:lnTo>
                    <a:lnTo>
                      <a:pt x="0" y="0"/>
                    </a:lnTo>
                    <a:lnTo>
                      <a:pt x="11" y="0"/>
                    </a:lnTo>
                    <a:lnTo>
                      <a:pt x="671" y="530"/>
                    </a:lnTo>
                    <a:close/>
                  </a:path>
                </a:pathLst>
              </a:custGeom>
              <a:noFill/>
              <a:ln w="9525">
                <a:noFill/>
                <a:round/>
                <a:headEnd/>
                <a:tailEnd/>
              </a:ln>
            </p:spPr>
            <p:txBody>
              <a:bodyPr>
                <a:prstTxWarp prst="textNoShape">
                  <a:avLst/>
                </a:prstTxWarp>
              </a:bodyPr>
              <a:lstStyle/>
              <a:p>
                <a:endParaRPr lang="en-US"/>
              </a:p>
            </p:txBody>
          </p:sp>
          <p:sp>
            <p:nvSpPr>
              <p:cNvPr id="41527" name="Freeform 2505"/>
              <p:cNvSpPr>
                <a:spLocks/>
              </p:cNvSpPr>
              <p:nvPr/>
            </p:nvSpPr>
            <p:spPr bwMode="auto">
              <a:xfrm>
                <a:off x="4370" y="2157"/>
                <a:ext cx="73" cy="68"/>
              </a:xfrm>
              <a:custGeom>
                <a:avLst/>
                <a:gdLst>
                  <a:gd name="T0" fmla="*/ 357 w 363"/>
                  <a:gd name="T1" fmla="*/ 0 h 343"/>
                  <a:gd name="T2" fmla="*/ 363 w 363"/>
                  <a:gd name="T3" fmla="*/ 24 h 343"/>
                  <a:gd name="T4" fmla="*/ 22 w 363"/>
                  <a:gd name="T5" fmla="*/ 338 h 343"/>
                  <a:gd name="T6" fmla="*/ 0 w 363"/>
                  <a:gd name="T7" fmla="*/ 343 h 343"/>
                  <a:gd name="T8" fmla="*/ 2 w 363"/>
                  <a:gd name="T9" fmla="*/ 329 h 343"/>
                  <a:gd name="T10" fmla="*/ 357 w 363"/>
                  <a:gd name="T11" fmla="*/ 0 h 343"/>
                  <a:gd name="T12" fmla="*/ 0 60000 65536"/>
                  <a:gd name="T13" fmla="*/ 0 60000 65536"/>
                  <a:gd name="T14" fmla="*/ 0 60000 65536"/>
                  <a:gd name="T15" fmla="*/ 0 60000 65536"/>
                  <a:gd name="T16" fmla="*/ 0 60000 65536"/>
                  <a:gd name="T17" fmla="*/ 0 60000 65536"/>
                  <a:gd name="T18" fmla="*/ 0 w 363"/>
                  <a:gd name="T19" fmla="*/ 0 h 343"/>
                  <a:gd name="T20" fmla="*/ 363 w 363"/>
                  <a:gd name="T21" fmla="*/ 343 h 343"/>
                </a:gdLst>
                <a:ahLst/>
                <a:cxnLst>
                  <a:cxn ang="T12">
                    <a:pos x="T0" y="T1"/>
                  </a:cxn>
                  <a:cxn ang="T13">
                    <a:pos x="T2" y="T3"/>
                  </a:cxn>
                  <a:cxn ang="T14">
                    <a:pos x="T4" y="T5"/>
                  </a:cxn>
                  <a:cxn ang="T15">
                    <a:pos x="T6" y="T7"/>
                  </a:cxn>
                  <a:cxn ang="T16">
                    <a:pos x="T8" y="T9"/>
                  </a:cxn>
                  <a:cxn ang="T17">
                    <a:pos x="T10" y="T11"/>
                  </a:cxn>
                </a:cxnLst>
                <a:rect l="T18" t="T19" r="T20" b="T21"/>
                <a:pathLst>
                  <a:path w="363" h="343">
                    <a:moveTo>
                      <a:pt x="357" y="0"/>
                    </a:moveTo>
                    <a:lnTo>
                      <a:pt x="363" y="24"/>
                    </a:lnTo>
                    <a:lnTo>
                      <a:pt x="22" y="338"/>
                    </a:lnTo>
                    <a:lnTo>
                      <a:pt x="0" y="343"/>
                    </a:lnTo>
                    <a:lnTo>
                      <a:pt x="2" y="329"/>
                    </a:lnTo>
                    <a:lnTo>
                      <a:pt x="357" y="0"/>
                    </a:lnTo>
                    <a:close/>
                  </a:path>
                </a:pathLst>
              </a:custGeom>
              <a:noFill/>
              <a:ln w="9525">
                <a:noFill/>
                <a:round/>
                <a:headEnd/>
                <a:tailEnd/>
              </a:ln>
            </p:spPr>
            <p:txBody>
              <a:bodyPr>
                <a:prstTxWarp prst="textNoShape">
                  <a:avLst/>
                </a:prstTxWarp>
              </a:bodyPr>
              <a:lstStyle/>
              <a:p>
                <a:endParaRPr lang="en-US"/>
              </a:p>
            </p:txBody>
          </p:sp>
          <p:sp>
            <p:nvSpPr>
              <p:cNvPr id="41528" name="Freeform 2506"/>
              <p:cNvSpPr>
                <a:spLocks/>
              </p:cNvSpPr>
              <p:nvPr/>
            </p:nvSpPr>
            <p:spPr bwMode="auto">
              <a:xfrm>
                <a:off x="4370" y="2224"/>
                <a:ext cx="100" cy="138"/>
              </a:xfrm>
              <a:custGeom>
                <a:avLst/>
                <a:gdLst>
                  <a:gd name="T0" fmla="*/ 0 w 498"/>
                  <a:gd name="T1" fmla="*/ 5 h 690"/>
                  <a:gd name="T2" fmla="*/ 22 w 498"/>
                  <a:gd name="T3" fmla="*/ 0 h 690"/>
                  <a:gd name="T4" fmla="*/ 498 w 498"/>
                  <a:gd name="T5" fmla="*/ 675 h 690"/>
                  <a:gd name="T6" fmla="*/ 495 w 498"/>
                  <a:gd name="T7" fmla="*/ 690 h 690"/>
                  <a:gd name="T8" fmla="*/ 475 w 498"/>
                  <a:gd name="T9" fmla="*/ 679 h 690"/>
                  <a:gd name="T10" fmla="*/ 0 w 498"/>
                  <a:gd name="T11" fmla="*/ 5 h 690"/>
                  <a:gd name="T12" fmla="*/ 0 60000 65536"/>
                  <a:gd name="T13" fmla="*/ 0 60000 65536"/>
                  <a:gd name="T14" fmla="*/ 0 60000 65536"/>
                  <a:gd name="T15" fmla="*/ 0 60000 65536"/>
                  <a:gd name="T16" fmla="*/ 0 60000 65536"/>
                  <a:gd name="T17" fmla="*/ 0 60000 65536"/>
                  <a:gd name="T18" fmla="*/ 0 w 498"/>
                  <a:gd name="T19" fmla="*/ 0 h 690"/>
                  <a:gd name="T20" fmla="*/ 498 w 498"/>
                  <a:gd name="T21" fmla="*/ 690 h 690"/>
                </a:gdLst>
                <a:ahLst/>
                <a:cxnLst>
                  <a:cxn ang="T12">
                    <a:pos x="T0" y="T1"/>
                  </a:cxn>
                  <a:cxn ang="T13">
                    <a:pos x="T2" y="T3"/>
                  </a:cxn>
                  <a:cxn ang="T14">
                    <a:pos x="T4" y="T5"/>
                  </a:cxn>
                  <a:cxn ang="T15">
                    <a:pos x="T6" y="T7"/>
                  </a:cxn>
                  <a:cxn ang="T16">
                    <a:pos x="T8" y="T9"/>
                  </a:cxn>
                  <a:cxn ang="T17">
                    <a:pos x="T10" y="T11"/>
                  </a:cxn>
                </a:cxnLst>
                <a:rect l="T18" t="T19" r="T20" b="T21"/>
                <a:pathLst>
                  <a:path w="498" h="690">
                    <a:moveTo>
                      <a:pt x="0" y="5"/>
                    </a:moveTo>
                    <a:lnTo>
                      <a:pt x="22" y="0"/>
                    </a:lnTo>
                    <a:lnTo>
                      <a:pt x="498" y="675"/>
                    </a:lnTo>
                    <a:lnTo>
                      <a:pt x="495" y="690"/>
                    </a:lnTo>
                    <a:lnTo>
                      <a:pt x="475" y="679"/>
                    </a:lnTo>
                    <a:lnTo>
                      <a:pt x="0" y="5"/>
                    </a:lnTo>
                    <a:close/>
                  </a:path>
                </a:pathLst>
              </a:custGeom>
              <a:noFill/>
              <a:ln w="9525">
                <a:noFill/>
                <a:round/>
                <a:headEnd/>
                <a:tailEnd/>
              </a:ln>
            </p:spPr>
            <p:txBody>
              <a:bodyPr>
                <a:prstTxWarp prst="textNoShape">
                  <a:avLst/>
                </a:prstTxWarp>
              </a:bodyPr>
              <a:lstStyle/>
              <a:p>
                <a:endParaRPr lang="en-US"/>
              </a:p>
            </p:txBody>
          </p:sp>
          <p:sp>
            <p:nvSpPr>
              <p:cNvPr id="41529" name="Freeform 2507"/>
              <p:cNvSpPr>
                <a:spLocks/>
              </p:cNvSpPr>
              <p:nvPr/>
            </p:nvSpPr>
            <p:spPr bwMode="auto">
              <a:xfrm>
                <a:off x="4366" y="2360"/>
                <a:ext cx="103" cy="88"/>
              </a:xfrm>
              <a:custGeom>
                <a:avLst/>
                <a:gdLst>
                  <a:gd name="T0" fmla="*/ 499 w 519"/>
                  <a:gd name="T1" fmla="*/ 0 h 440"/>
                  <a:gd name="T2" fmla="*/ 519 w 519"/>
                  <a:gd name="T3" fmla="*/ 11 h 440"/>
                  <a:gd name="T4" fmla="*/ 15 w 519"/>
                  <a:gd name="T5" fmla="*/ 440 h 440"/>
                  <a:gd name="T6" fmla="*/ 0 w 519"/>
                  <a:gd name="T7" fmla="*/ 437 h 440"/>
                  <a:gd name="T8" fmla="*/ 12 w 519"/>
                  <a:gd name="T9" fmla="*/ 417 h 440"/>
                  <a:gd name="T10" fmla="*/ 499 w 519"/>
                  <a:gd name="T11" fmla="*/ 0 h 440"/>
                  <a:gd name="T12" fmla="*/ 0 60000 65536"/>
                  <a:gd name="T13" fmla="*/ 0 60000 65536"/>
                  <a:gd name="T14" fmla="*/ 0 60000 65536"/>
                  <a:gd name="T15" fmla="*/ 0 60000 65536"/>
                  <a:gd name="T16" fmla="*/ 0 60000 65536"/>
                  <a:gd name="T17" fmla="*/ 0 60000 65536"/>
                  <a:gd name="T18" fmla="*/ 0 w 519"/>
                  <a:gd name="T19" fmla="*/ 0 h 440"/>
                  <a:gd name="T20" fmla="*/ 519 w 519"/>
                  <a:gd name="T21" fmla="*/ 440 h 440"/>
                </a:gdLst>
                <a:ahLst/>
                <a:cxnLst>
                  <a:cxn ang="T12">
                    <a:pos x="T0" y="T1"/>
                  </a:cxn>
                  <a:cxn ang="T13">
                    <a:pos x="T2" y="T3"/>
                  </a:cxn>
                  <a:cxn ang="T14">
                    <a:pos x="T4" y="T5"/>
                  </a:cxn>
                  <a:cxn ang="T15">
                    <a:pos x="T6" y="T7"/>
                  </a:cxn>
                  <a:cxn ang="T16">
                    <a:pos x="T8" y="T9"/>
                  </a:cxn>
                  <a:cxn ang="T17">
                    <a:pos x="T10" y="T11"/>
                  </a:cxn>
                </a:cxnLst>
                <a:rect l="T18" t="T19" r="T20" b="T21"/>
                <a:pathLst>
                  <a:path w="519" h="440">
                    <a:moveTo>
                      <a:pt x="499" y="0"/>
                    </a:moveTo>
                    <a:lnTo>
                      <a:pt x="519" y="11"/>
                    </a:lnTo>
                    <a:lnTo>
                      <a:pt x="15" y="440"/>
                    </a:lnTo>
                    <a:lnTo>
                      <a:pt x="0" y="437"/>
                    </a:lnTo>
                    <a:lnTo>
                      <a:pt x="12" y="417"/>
                    </a:lnTo>
                    <a:lnTo>
                      <a:pt x="499" y="0"/>
                    </a:lnTo>
                    <a:close/>
                  </a:path>
                </a:pathLst>
              </a:custGeom>
              <a:noFill/>
              <a:ln w="9525">
                <a:noFill/>
                <a:round/>
                <a:headEnd/>
                <a:tailEnd/>
              </a:ln>
            </p:spPr>
            <p:txBody>
              <a:bodyPr>
                <a:prstTxWarp prst="textNoShape">
                  <a:avLst/>
                </a:prstTxWarp>
              </a:bodyPr>
              <a:lstStyle/>
              <a:p>
                <a:endParaRPr lang="en-US"/>
              </a:p>
            </p:txBody>
          </p:sp>
          <p:sp>
            <p:nvSpPr>
              <p:cNvPr id="41530" name="Freeform 2508"/>
              <p:cNvSpPr>
                <a:spLocks/>
              </p:cNvSpPr>
              <p:nvPr/>
            </p:nvSpPr>
            <p:spPr bwMode="auto">
              <a:xfrm>
                <a:off x="4305" y="2359"/>
                <a:ext cx="63" cy="89"/>
              </a:xfrm>
              <a:custGeom>
                <a:avLst/>
                <a:gdLst>
                  <a:gd name="T0" fmla="*/ 317 w 317"/>
                  <a:gd name="T1" fmla="*/ 423 h 443"/>
                  <a:gd name="T2" fmla="*/ 305 w 317"/>
                  <a:gd name="T3" fmla="*/ 443 h 443"/>
                  <a:gd name="T4" fmla="*/ 0 w 317"/>
                  <a:gd name="T5" fmla="*/ 14 h 443"/>
                  <a:gd name="T6" fmla="*/ 15 w 317"/>
                  <a:gd name="T7" fmla="*/ 0 h 443"/>
                  <a:gd name="T8" fmla="*/ 17 w 317"/>
                  <a:gd name="T9" fmla="*/ 2 h 443"/>
                  <a:gd name="T10" fmla="*/ 317 w 317"/>
                  <a:gd name="T11" fmla="*/ 423 h 443"/>
                  <a:gd name="T12" fmla="*/ 0 60000 65536"/>
                  <a:gd name="T13" fmla="*/ 0 60000 65536"/>
                  <a:gd name="T14" fmla="*/ 0 60000 65536"/>
                  <a:gd name="T15" fmla="*/ 0 60000 65536"/>
                  <a:gd name="T16" fmla="*/ 0 60000 65536"/>
                  <a:gd name="T17" fmla="*/ 0 60000 65536"/>
                  <a:gd name="T18" fmla="*/ 0 w 317"/>
                  <a:gd name="T19" fmla="*/ 0 h 443"/>
                  <a:gd name="T20" fmla="*/ 317 w 317"/>
                  <a:gd name="T21" fmla="*/ 443 h 443"/>
                </a:gdLst>
                <a:ahLst/>
                <a:cxnLst>
                  <a:cxn ang="T12">
                    <a:pos x="T0" y="T1"/>
                  </a:cxn>
                  <a:cxn ang="T13">
                    <a:pos x="T2" y="T3"/>
                  </a:cxn>
                  <a:cxn ang="T14">
                    <a:pos x="T4" y="T5"/>
                  </a:cxn>
                  <a:cxn ang="T15">
                    <a:pos x="T6" y="T7"/>
                  </a:cxn>
                  <a:cxn ang="T16">
                    <a:pos x="T8" y="T9"/>
                  </a:cxn>
                  <a:cxn ang="T17">
                    <a:pos x="T10" y="T11"/>
                  </a:cxn>
                </a:cxnLst>
                <a:rect l="T18" t="T19" r="T20" b="T21"/>
                <a:pathLst>
                  <a:path w="317" h="443">
                    <a:moveTo>
                      <a:pt x="317" y="423"/>
                    </a:moveTo>
                    <a:lnTo>
                      <a:pt x="305" y="443"/>
                    </a:lnTo>
                    <a:lnTo>
                      <a:pt x="0" y="14"/>
                    </a:lnTo>
                    <a:lnTo>
                      <a:pt x="15" y="0"/>
                    </a:lnTo>
                    <a:lnTo>
                      <a:pt x="17" y="2"/>
                    </a:lnTo>
                    <a:lnTo>
                      <a:pt x="317" y="423"/>
                    </a:lnTo>
                    <a:close/>
                  </a:path>
                </a:pathLst>
              </a:custGeom>
              <a:noFill/>
              <a:ln w="9525">
                <a:noFill/>
                <a:round/>
                <a:headEnd/>
                <a:tailEnd/>
              </a:ln>
            </p:spPr>
            <p:txBody>
              <a:bodyPr>
                <a:prstTxWarp prst="textNoShape">
                  <a:avLst/>
                </a:prstTxWarp>
              </a:bodyPr>
              <a:lstStyle/>
              <a:p>
                <a:endParaRPr lang="en-US"/>
              </a:p>
            </p:txBody>
          </p:sp>
          <p:sp>
            <p:nvSpPr>
              <p:cNvPr id="41531" name="Freeform 2509"/>
              <p:cNvSpPr>
                <a:spLocks/>
              </p:cNvSpPr>
              <p:nvPr/>
            </p:nvSpPr>
            <p:spPr bwMode="auto">
              <a:xfrm>
                <a:off x="4230" y="2298"/>
                <a:ext cx="78" cy="64"/>
              </a:xfrm>
              <a:custGeom>
                <a:avLst/>
                <a:gdLst>
                  <a:gd name="T0" fmla="*/ 389 w 389"/>
                  <a:gd name="T1" fmla="*/ 305 h 319"/>
                  <a:gd name="T2" fmla="*/ 374 w 389"/>
                  <a:gd name="T3" fmla="*/ 319 h 319"/>
                  <a:gd name="T4" fmla="*/ 5 w 389"/>
                  <a:gd name="T5" fmla="*/ 19 h 319"/>
                  <a:gd name="T6" fmla="*/ 0 w 389"/>
                  <a:gd name="T7" fmla="*/ 0 h 319"/>
                  <a:gd name="T8" fmla="*/ 11 w 389"/>
                  <a:gd name="T9" fmla="*/ 0 h 319"/>
                  <a:gd name="T10" fmla="*/ 389 w 389"/>
                  <a:gd name="T11" fmla="*/ 305 h 319"/>
                  <a:gd name="T12" fmla="*/ 0 60000 65536"/>
                  <a:gd name="T13" fmla="*/ 0 60000 65536"/>
                  <a:gd name="T14" fmla="*/ 0 60000 65536"/>
                  <a:gd name="T15" fmla="*/ 0 60000 65536"/>
                  <a:gd name="T16" fmla="*/ 0 60000 65536"/>
                  <a:gd name="T17" fmla="*/ 0 60000 65536"/>
                  <a:gd name="T18" fmla="*/ 0 w 389"/>
                  <a:gd name="T19" fmla="*/ 0 h 319"/>
                  <a:gd name="T20" fmla="*/ 389 w 389"/>
                  <a:gd name="T21" fmla="*/ 319 h 319"/>
                </a:gdLst>
                <a:ahLst/>
                <a:cxnLst>
                  <a:cxn ang="T12">
                    <a:pos x="T0" y="T1"/>
                  </a:cxn>
                  <a:cxn ang="T13">
                    <a:pos x="T2" y="T3"/>
                  </a:cxn>
                  <a:cxn ang="T14">
                    <a:pos x="T4" y="T5"/>
                  </a:cxn>
                  <a:cxn ang="T15">
                    <a:pos x="T6" y="T7"/>
                  </a:cxn>
                  <a:cxn ang="T16">
                    <a:pos x="T8" y="T9"/>
                  </a:cxn>
                  <a:cxn ang="T17">
                    <a:pos x="T10" y="T11"/>
                  </a:cxn>
                </a:cxnLst>
                <a:rect l="T18" t="T19" r="T20" b="T21"/>
                <a:pathLst>
                  <a:path w="389" h="319">
                    <a:moveTo>
                      <a:pt x="389" y="305"/>
                    </a:moveTo>
                    <a:lnTo>
                      <a:pt x="374" y="319"/>
                    </a:lnTo>
                    <a:lnTo>
                      <a:pt x="5" y="19"/>
                    </a:lnTo>
                    <a:lnTo>
                      <a:pt x="0" y="0"/>
                    </a:lnTo>
                    <a:lnTo>
                      <a:pt x="11" y="0"/>
                    </a:lnTo>
                    <a:lnTo>
                      <a:pt x="389" y="305"/>
                    </a:lnTo>
                    <a:close/>
                  </a:path>
                </a:pathLst>
              </a:custGeom>
              <a:noFill/>
              <a:ln w="9525">
                <a:noFill/>
                <a:round/>
                <a:headEnd/>
                <a:tailEnd/>
              </a:ln>
            </p:spPr>
            <p:txBody>
              <a:bodyPr>
                <a:prstTxWarp prst="textNoShape">
                  <a:avLst/>
                </a:prstTxWarp>
              </a:bodyPr>
              <a:lstStyle/>
              <a:p>
                <a:endParaRPr lang="en-US"/>
              </a:p>
            </p:txBody>
          </p:sp>
          <p:sp>
            <p:nvSpPr>
              <p:cNvPr id="41532" name="Freeform 2510"/>
              <p:cNvSpPr>
                <a:spLocks/>
              </p:cNvSpPr>
              <p:nvPr/>
            </p:nvSpPr>
            <p:spPr bwMode="auto">
              <a:xfrm>
                <a:off x="4189" y="2298"/>
                <a:ext cx="42" cy="34"/>
              </a:xfrm>
              <a:custGeom>
                <a:avLst/>
                <a:gdLst>
                  <a:gd name="T0" fmla="*/ 206 w 211"/>
                  <a:gd name="T1" fmla="*/ 0 h 169"/>
                  <a:gd name="T2" fmla="*/ 211 w 211"/>
                  <a:gd name="T3" fmla="*/ 19 h 169"/>
                  <a:gd name="T4" fmla="*/ 13 w 211"/>
                  <a:gd name="T5" fmla="*/ 169 h 169"/>
                  <a:gd name="T6" fmla="*/ 6 w 211"/>
                  <a:gd name="T7" fmla="*/ 161 h 169"/>
                  <a:gd name="T8" fmla="*/ 0 w 211"/>
                  <a:gd name="T9" fmla="*/ 169 h 169"/>
                  <a:gd name="T10" fmla="*/ 0 w 211"/>
                  <a:gd name="T11" fmla="*/ 152 h 169"/>
                  <a:gd name="T12" fmla="*/ 206 w 211"/>
                  <a:gd name="T13" fmla="*/ 0 h 169"/>
                  <a:gd name="T14" fmla="*/ 0 60000 65536"/>
                  <a:gd name="T15" fmla="*/ 0 60000 65536"/>
                  <a:gd name="T16" fmla="*/ 0 60000 65536"/>
                  <a:gd name="T17" fmla="*/ 0 60000 65536"/>
                  <a:gd name="T18" fmla="*/ 0 60000 65536"/>
                  <a:gd name="T19" fmla="*/ 0 60000 65536"/>
                  <a:gd name="T20" fmla="*/ 0 60000 65536"/>
                  <a:gd name="T21" fmla="*/ 0 w 211"/>
                  <a:gd name="T22" fmla="*/ 0 h 169"/>
                  <a:gd name="T23" fmla="*/ 211 w 211"/>
                  <a:gd name="T24" fmla="*/ 169 h 16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11" h="169">
                    <a:moveTo>
                      <a:pt x="206" y="0"/>
                    </a:moveTo>
                    <a:lnTo>
                      <a:pt x="211" y="19"/>
                    </a:lnTo>
                    <a:lnTo>
                      <a:pt x="13" y="169"/>
                    </a:lnTo>
                    <a:lnTo>
                      <a:pt x="6" y="161"/>
                    </a:lnTo>
                    <a:lnTo>
                      <a:pt x="0" y="169"/>
                    </a:lnTo>
                    <a:lnTo>
                      <a:pt x="0" y="152"/>
                    </a:lnTo>
                    <a:lnTo>
                      <a:pt x="206" y="0"/>
                    </a:lnTo>
                    <a:close/>
                  </a:path>
                </a:pathLst>
              </a:custGeom>
              <a:noFill/>
              <a:ln w="9525">
                <a:noFill/>
                <a:round/>
                <a:headEnd/>
                <a:tailEnd/>
              </a:ln>
            </p:spPr>
            <p:txBody>
              <a:bodyPr>
                <a:prstTxWarp prst="textNoShape">
                  <a:avLst/>
                </a:prstTxWarp>
              </a:bodyPr>
              <a:lstStyle/>
              <a:p>
                <a:endParaRPr lang="en-US"/>
              </a:p>
            </p:txBody>
          </p:sp>
          <p:sp>
            <p:nvSpPr>
              <p:cNvPr id="41533" name="Freeform 2511"/>
              <p:cNvSpPr>
                <a:spLocks/>
              </p:cNvSpPr>
              <p:nvPr/>
            </p:nvSpPr>
            <p:spPr bwMode="auto">
              <a:xfrm>
                <a:off x="4189" y="2328"/>
                <a:ext cx="3" cy="4"/>
              </a:xfrm>
              <a:custGeom>
                <a:avLst/>
                <a:gdLst>
                  <a:gd name="T0" fmla="*/ 0 w 15"/>
                  <a:gd name="T1" fmla="*/ 17 h 17"/>
                  <a:gd name="T2" fmla="*/ 6 w 15"/>
                  <a:gd name="T3" fmla="*/ 9 h 17"/>
                  <a:gd name="T4" fmla="*/ 13 w 15"/>
                  <a:gd name="T5" fmla="*/ 0 h 17"/>
                  <a:gd name="T6" fmla="*/ 15 w 15"/>
                  <a:gd name="T7" fmla="*/ 3 h 17"/>
                  <a:gd name="T8" fmla="*/ 0 w 15"/>
                  <a:gd name="T9" fmla="*/ 17 h 17"/>
                  <a:gd name="T10" fmla="*/ 0 60000 65536"/>
                  <a:gd name="T11" fmla="*/ 0 60000 65536"/>
                  <a:gd name="T12" fmla="*/ 0 60000 65536"/>
                  <a:gd name="T13" fmla="*/ 0 60000 65536"/>
                  <a:gd name="T14" fmla="*/ 0 60000 65536"/>
                  <a:gd name="T15" fmla="*/ 0 w 15"/>
                  <a:gd name="T16" fmla="*/ 0 h 17"/>
                  <a:gd name="T17" fmla="*/ 15 w 15"/>
                  <a:gd name="T18" fmla="*/ 17 h 17"/>
                </a:gdLst>
                <a:ahLst/>
                <a:cxnLst>
                  <a:cxn ang="T10">
                    <a:pos x="T0" y="T1"/>
                  </a:cxn>
                  <a:cxn ang="T11">
                    <a:pos x="T2" y="T3"/>
                  </a:cxn>
                  <a:cxn ang="T12">
                    <a:pos x="T4" y="T5"/>
                  </a:cxn>
                  <a:cxn ang="T13">
                    <a:pos x="T6" y="T7"/>
                  </a:cxn>
                  <a:cxn ang="T14">
                    <a:pos x="T8" y="T9"/>
                  </a:cxn>
                </a:cxnLst>
                <a:rect l="T15" t="T16" r="T17" b="T18"/>
                <a:pathLst>
                  <a:path w="15" h="17">
                    <a:moveTo>
                      <a:pt x="0" y="17"/>
                    </a:moveTo>
                    <a:lnTo>
                      <a:pt x="6" y="9"/>
                    </a:lnTo>
                    <a:lnTo>
                      <a:pt x="13" y="0"/>
                    </a:lnTo>
                    <a:lnTo>
                      <a:pt x="15" y="3"/>
                    </a:lnTo>
                    <a:lnTo>
                      <a:pt x="0" y="17"/>
                    </a:lnTo>
                    <a:close/>
                  </a:path>
                </a:pathLst>
              </a:custGeom>
              <a:noFill/>
              <a:ln w="9525">
                <a:noFill/>
                <a:round/>
                <a:headEnd/>
                <a:tailEnd/>
              </a:ln>
            </p:spPr>
            <p:txBody>
              <a:bodyPr>
                <a:prstTxWarp prst="textNoShape">
                  <a:avLst/>
                </a:prstTxWarp>
              </a:bodyPr>
              <a:lstStyle/>
              <a:p>
                <a:endParaRPr lang="en-US"/>
              </a:p>
            </p:txBody>
          </p:sp>
          <p:sp>
            <p:nvSpPr>
              <p:cNvPr id="41534" name="Freeform 2512"/>
              <p:cNvSpPr>
                <a:spLocks/>
              </p:cNvSpPr>
              <p:nvPr/>
            </p:nvSpPr>
            <p:spPr bwMode="auto">
              <a:xfrm>
                <a:off x="4189" y="2329"/>
                <a:ext cx="3" cy="4"/>
              </a:xfrm>
              <a:custGeom>
                <a:avLst/>
                <a:gdLst>
                  <a:gd name="T0" fmla="*/ 0 w 15"/>
                  <a:gd name="T1" fmla="*/ 14 h 18"/>
                  <a:gd name="T2" fmla="*/ 15 w 15"/>
                  <a:gd name="T3" fmla="*/ 0 h 18"/>
                  <a:gd name="T4" fmla="*/ 4 w 15"/>
                  <a:gd name="T5" fmla="*/ 18 h 18"/>
                  <a:gd name="T6" fmla="*/ 0 w 15"/>
                  <a:gd name="T7" fmla="*/ 14 h 18"/>
                  <a:gd name="T8" fmla="*/ 0 60000 65536"/>
                  <a:gd name="T9" fmla="*/ 0 60000 65536"/>
                  <a:gd name="T10" fmla="*/ 0 60000 65536"/>
                  <a:gd name="T11" fmla="*/ 0 60000 65536"/>
                  <a:gd name="T12" fmla="*/ 0 w 15"/>
                  <a:gd name="T13" fmla="*/ 0 h 18"/>
                  <a:gd name="T14" fmla="*/ 15 w 15"/>
                  <a:gd name="T15" fmla="*/ 18 h 18"/>
                </a:gdLst>
                <a:ahLst/>
                <a:cxnLst>
                  <a:cxn ang="T8">
                    <a:pos x="T0" y="T1"/>
                  </a:cxn>
                  <a:cxn ang="T9">
                    <a:pos x="T2" y="T3"/>
                  </a:cxn>
                  <a:cxn ang="T10">
                    <a:pos x="T4" y="T5"/>
                  </a:cxn>
                  <a:cxn ang="T11">
                    <a:pos x="T6" y="T7"/>
                  </a:cxn>
                </a:cxnLst>
                <a:rect l="T12" t="T13" r="T14" b="T15"/>
                <a:pathLst>
                  <a:path w="15" h="18">
                    <a:moveTo>
                      <a:pt x="0" y="14"/>
                    </a:moveTo>
                    <a:lnTo>
                      <a:pt x="15" y="0"/>
                    </a:lnTo>
                    <a:lnTo>
                      <a:pt x="4" y="18"/>
                    </a:lnTo>
                    <a:lnTo>
                      <a:pt x="0" y="14"/>
                    </a:lnTo>
                    <a:close/>
                  </a:path>
                </a:pathLst>
              </a:custGeom>
              <a:noFill/>
              <a:ln w="9525">
                <a:noFill/>
                <a:round/>
                <a:headEnd/>
                <a:tailEnd/>
              </a:ln>
            </p:spPr>
            <p:txBody>
              <a:bodyPr>
                <a:prstTxWarp prst="textNoShape">
                  <a:avLst/>
                </a:prstTxWarp>
              </a:bodyPr>
              <a:lstStyle/>
              <a:p>
                <a:endParaRPr lang="en-US"/>
              </a:p>
            </p:txBody>
          </p:sp>
          <p:sp>
            <p:nvSpPr>
              <p:cNvPr id="41535" name="Freeform 2513"/>
              <p:cNvSpPr>
                <a:spLocks/>
              </p:cNvSpPr>
              <p:nvPr/>
            </p:nvSpPr>
            <p:spPr bwMode="auto">
              <a:xfrm>
                <a:off x="4189" y="2329"/>
                <a:ext cx="5" cy="5"/>
              </a:xfrm>
              <a:custGeom>
                <a:avLst/>
                <a:gdLst>
                  <a:gd name="T0" fmla="*/ 0 w 23"/>
                  <a:gd name="T1" fmla="*/ 18 h 23"/>
                  <a:gd name="T2" fmla="*/ 11 w 23"/>
                  <a:gd name="T3" fmla="*/ 0 h 23"/>
                  <a:gd name="T4" fmla="*/ 23 w 23"/>
                  <a:gd name="T5" fmla="*/ 8 h 23"/>
                  <a:gd name="T6" fmla="*/ 9 w 23"/>
                  <a:gd name="T7" fmla="*/ 23 h 23"/>
                  <a:gd name="T8" fmla="*/ 0 w 23"/>
                  <a:gd name="T9" fmla="*/ 18 h 23"/>
                  <a:gd name="T10" fmla="*/ 0 60000 65536"/>
                  <a:gd name="T11" fmla="*/ 0 60000 65536"/>
                  <a:gd name="T12" fmla="*/ 0 60000 65536"/>
                  <a:gd name="T13" fmla="*/ 0 60000 65536"/>
                  <a:gd name="T14" fmla="*/ 0 60000 65536"/>
                  <a:gd name="T15" fmla="*/ 0 w 23"/>
                  <a:gd name="T16" fmla="*/ 0 h 23"/>
                  <a:gd name="T17" fmla="*/ 23 w 23"/>
                  <a:gd name="T18" fmla="*/ 23 h 23"/>
                </a:gdLst>
                <a:ahLst/>
                <a:cxnLst>
                  <a:cxn ang="T10">
                    <a:pos x="T0" y="T1"/>
                  </a:cxn>
                  <a:cxn ang="T11">
                    <a:pos x="T2" y="T3"/>
                  </a:cxn>
                  <a:cxn ang="T12">
                    <a:pos x="T4" y="T5"/>
                  </a:cxn>
                  <a:cxn ang="T13">
                    <a:pos x="T6" y="T7"/>
                  </a:cxn>
                  <a:cxn ang="T14">
                    <a:pos x="T8" y="T9"/>
                  </a:cxn>
                </a:cxnLst>
                <a:rect l="T15" t="T16" r="T17" b="T18"/>
                <a:pathLst>
                  <a:path w="23" h="23">
                    <a:moveTo>
                      <a:pt x="0" y="18"/>
                    </a:moveTo>
                    <a:lnTo>
                      <a:pt x="11" y="0"/>
                    </a:lnTo>
                    <a:lnTo>
                      <a:pt x="23" y="8"/>
                    </a:lnTo>
                    <a:lnTo>
                      <a:pt x="9" y="23"/>
                    </a:lnTo>
                    <a:lnTo>
                      <a:pt x="0" y="18"/>
                    </a:lnTo>
                    <a:close/>
                  </a:path>
                </a:pathLst>
              </a:custGeom>
              <a:noFill/>
              <a:ln w="9525">
                <a:noFill/>
                <a:round/>
                <a:headEnd/>
                <a:tailEnd/>
              </a:ln>
            </p:spPr>
            <p:txBody>
              <a:bodyPr>
                <a:prstTxWarp prst="textNoShape">
                  <a:avLst/>
                </a:prstTxWarp>
              </a:bodyPr>
              <a:lstStyle/>
              <a:p>
                <a:endParaRPr lang="en-US"/>
              </a:p>
            </p:txBody>
          </p:sp>
          <p:sp>
            <p:nvSpPr>
              <p:cNvPr id="41536" name="Freeform 2514"/>
              <p:cNvSpPr>
                <a:spLocks/>
              </p:cNvSpPr>
              <p:nvPr/>
            </p:nvSpPr>
            <p:spPr bwMode="auto">
              <a:xfrm>
                <a:off x="4191" y="2331"/>
                <a:ext cx="6" cy="6"/>
              </a:xfrm>
              <a:custGeom>
                <a:avLst/>
                <a:gdLst>
                  <a:gd name="T0" fmla="*/ 0 w 28"/>
                  <a:gd name="T1" fmla="*/ 15 h 30"/>
                  <a:gd name="T2" fmla="*/ 14 w 28"/>
                  <a:gd name="T3" fmla="*/ 0 h 30"/>
                  <a:gd name="T4" fmla="*/ 28 w 28"/>
                  <a:gd name="T5" fmla="*/ 15 h 30"/>
                  <a:gd name="T6" fmla="*/ 14 w 28"/>
                  <a:gd name="T7" fmla="*/ 30 h 30"/>
                  <a:gd name="T8" fmla="*/ 0 w 28"/>
                  <a:gd name="T9" fmla="*/ 15 h 30"/>
                  <a:gd name="T10" fmla="*/ 0 60000 65536"/>
                  <a:gd name="T11" fmla="*/ 0 60000 65536"/>
                  <a:gd name="T12" fmla="*/ 0 60000 65536"/>
                  <a:gd name="T13" fmla="*/ 0 60000 65536"/>
                  <a:gd name="T14" fmla="*/ 0 60000 65536"/>
                  <a:gd name="T15" fmla="*/ 0 w 28"/>
                  <a:gd name="T16" fmla="*/ 0 h 30"/>
                  <a:gd name="T17" fmla="*/ 28 w 28"/>
                  <a:gd name="T18" fmla="*/ 30 h 30"/>
                </a:gdLst>
                <a:ahLst/>
                <a:cxnLst>
                  <a:cxn ang="T10">
                    <a:pos x="T0" y="T1"/>
                  </a:cxn>
                  <a:cxn ang="T11">
                    <a:pos x="T2" y="T3"/>
                  </a:cxn>
                  <a:cxn ang="T12">
                    <a:pos x="T4" y="T5"/>
                  </a:cxn>
                  <a:cxn ang="T13">
                    <a:pos x="T6" y="T7"/>
                  </a:cxn>
                  <a:cxn ang="T14">
                    <a:pos x="T8" y="T9"/>
                  </a:cxn>
                </a:cxnLst>
                <a:rect l="T15" t="T16" r="T17" b="T18"/>
                <a:pathLst>
                  <a:path w="28" h="30">
                    <a:moveTo>
                      <a:pt x="0" y="15"/>
                    </a:moveTo>
                    <a:lnTo>
                      <a:pt x="14" y="0"/>
                    </a:lnTo>
                    <a:lnTo>
                      <a:pt x="28" y="15"/>
                    </a:lnTo>
                    <a:lnTo>
                      <a:pt x="14" y="30"/>
                    </a:lnTo>
                    <a:lnTo>
                      <a:pt x="0" y="15"/>
                    </a:lnTo>
                    <a:close/>
                  </a:path>
                </a:pathLst>
              </a:custGeom>
              <a:noFill/>
              <a:ln w="9525">
                <a:noFill/>
                <a:round/>
                <a:headEnd/>
                <a:tailEnd/>
              </a:ln>
            </p:spPr>
            <p:txBody>
              <a:bodyPr>
                <a:prstTxWarp prst="textNoShape">
                  <a:avLst/>
                </a:prstTxWarp>
              </a:bodyPr>
              <a:lstStyle/>
              <a:p>
                <a:endParaRPr lang="en-US"/>
              </a:p>
            </p:txBody>
          </p:sp>
          <p:sp>
            <p:nvSpPr>
              <p:cNvPr id="41537" name="Freeform 2515"/>
              <p:cNvSpPr>
                <a:spLocks/>
              </p:cNvSpPr>
              <p:nvPr/>
            </p:nvSpPr>
            <p:spPr bwMode="auto">
              <a:xfrm>
                <a:off x="4194" y="2334"/>
                <a:ext cx="6" cy="7"/>
              </a:xfrm>
              <a:custGeom>
                <a:avLst/>
                <a:gdLst>
                  <a:gd name="T0" fmla="*/ 0 w 31"/>
                  <a:gd name="T1" fmla="*/ 15 h 35"/>
                  <a:gd name="T2" fmla="*/ 14 w 31"/>
                  <a:gd name="T3" fmla="*/ 0 h 35"/>
                  <a:gd name="T4" fmla="*/ 31 w 31"/>
                  <a:gd name="T5" fmla="*/ 21 h 35"/>
                  <a:gd name="T6" fmla="*/ 20 w 31"/>
                  <a:gd name="T7" fmla="*/ 35 h 35"/>
                  <a:gd name="T8" fmla="*/ 0 w 31"/>
                  <a:gd name="T9" fmla="*/ 15 h 35"/>
                  <a:gd name="T10" fmla="*/ 0 60000 65536"/>
                  <a:gd name="T11" fmla="*/ 0 60000 65536"/>
                  <a:gd name="T12" fmla="*/ 0 60000 65536"/>
                  <a:gd name="T13" fmla="*/ 0 60000 65536"/>
                  <a:gd name="T14" fmla="*/ 0 60000 65536"/>
                  <a:gd name="T15" fmla="*/ 0 w 31"/>
                  <a:gd name="T16" fmla="*/ 0 h 35"/>
                  <a:gd name="T17" fmla="*/ 31 w 31"/>
                  <a:gd name="T18" fmla="*/ 35 h 35"/>
                </a:gdLst>
                <a:ahLst/>
                <a:cxnLst>
                  <a:cxn ang="T10">
                    <a:pos x="T0" y="T1"/>
                  </a:cxn>
                  <a:cxn ang="T11">
                    <a:pos x="T2" y="T3"/>
                  </a:cxn>
                  <a:cxn ang="T12">
                    <a:pos x="T4" y="T5"/>
                  </a:cxn>
                  <a:cxn ang="T13">
                    <a:pos x="T6" y="T7"/>
                  </a:cxn>
                  <a:cxn ang="T14">
                    <a:pos x="T8" y="T9"/>
                  </a:cxn>
                </a:cxnLst>
                <a:rect l="T15" t="T16" r="T17" b="T18"/>
                <a:pathLst>
                  <a:path w="31" h="35">
                    <a:moveTo>
                      <a:pt x="0" y="15"/>
                    </a:moveTo>
                    <a:lnTo>
                      <a:pt x="14" y="0"/>
                    </a:lnTo>
                    <a:lnTo>
                      <a:pt x="31" y="21"/>
                    </a:lnTo>
                    <a:lnTo>
                      <a:pt x="20" y="35"/>
                    </a:lnTo>
                    <a:lnTo>
                      <a:pt x="0" y="15"/>
                    </a:lnTo>
                    <a:close/>
                  </a:path>
                </a:pathLst>
              </a:custGeom>
              <a:noFill/>
              <a:ln w="9525">
                <a:noFill/>
                <a:round/>
                <a:headEnd/>
                <a:tailEnd/>
              </a:ln>
            </p:spPr>
            <p:txBody>
              <a:bodyPr>
                <a:prstTxWarp prst="textNoShape">
                  <a:avLst/>
                </a:prstTxWarp>
              </a:bodyPr>
              <a:lstStyle/>
              <a:p>
                <a:endParaRPr lang="en-US"/>
              </a:p>
            </p:txBody>
          </p:sp>
          <p:sp>
            <p:nvSpPr>
              <p:cNvPr id="41538" name="Freeform 2516"/>
              <p:cNvSpPr>
                <a:spLocks/>
              </p:cNvSpPr>
              <p:nvPr/>
            </p:nvSpPr>
            <p:spPr bwMode="auto">
              <a:xfrm>
                <a:off x="4198" y="2338"/>
                <a:ext cx="7" cy="7"/>
              </a:xfrm>
              <a:custGeom>
                <a:avLst/>
                <a:gdLst>
                  <a:gd name="T0" fmla="*/ 0 w 37"/>
                  <a:gd name="T1" fmla="*/ 14 h 37"/>
                  <a:gd name="T2" fmla="*/ 11 w 37"/>
                  <a:gd name="T3" fmla="*/ 0 h 37"/>
                  <a:gd name="T4" fmla="*/ 37 w 37"/>
                  <a:gd name="T5" fmla="*/ 22 h 37"/>
                  <a:gd name="T6" fmla="*/ 23 w 37"/>
                  <a:gd name="T7" fmla="*/ 37 h 37"/>
                  <a:gd name="T8" fmla="*/ 0 w 37"/>
                  <a:gd name="T9" fmla="*/ 14 h 37"/>
                  <a:gd name="T10" fmla="*/ 0 60000 65536"/>
                  <a:gd name="T11" fmla="*/ 0 60000 65536"/>
                  <a:gd name="T12" fmla="*/ 0 60000 65536"/>
                  <a:gd name="T13" fmla="*/ 0 60000 65536"/>
                  <a:gd name="T14" fmla="*/ 0 60000 65536"/>
                  <a:gd name="T15" fmla="*/ 0 w 37"/>
                  <a:gd name="T16" fmla="*/ 0 h 37"/>
                  <a:gd name="T17" fmla="*/ 37 w 37"/>
                  <a:gd name="T18" fmla="*/ 37 h 37"/>
                </a:gdLst>
                <a:ahLst/>
                <a:cxnLst>
                  <a:cxn ang="T10">
                    <a:pos x="T0" y="T1"/>
                  </a:cxn>
                  <a:cxn ang="T11">
                    <a:pos x="T2" y="T3"/>
                  </a:cxn>
                  <a:cxn ang="T12">
                    <a:pos x="T4" y="T5"/>
                  </a:cxn>
                  <a:cxn ang="T13">
                    <a:pos x="T6" y="T7"/>
                  </a:cxn>
                  <a:cxn ang="T14">
                    <a:pos x="T8" y="T9"/>
                  </a:cxn>
                </a:cxnLst>
                <a:rect l="T15" t="T16" r="T17" b="T18"/>
                <a:pathLst>
                  <a:path w="37" h="37">
                    <a:moveTo>
                      <a:pt x="0" y="14"/>
                    </a:moveTo>
                    <a:lnTo>
                      <a:pt x="11" y="0"/>
                    </a:lnTo>
                    <a:lnTo>
                      <a:pt x="37" y="22"/>
                    </a:lnTo>
                    <a:lnTo>
                      <a:pt x="23" y="37"/>
                    </a:lnTo>
                    <a:lnTo>
                      <a:pt x="0" y="14"/>
                    </a:lnTo>
                    <a:close/>
                  </a:path>
                </a:pathLst>
              </a:custGeom>
              <a:noFill/>
              <a:ln w="9525">
                <a:noFill/>
                <a:round/>
                <a:headEnd/>
                <a:tailEnd/>
              </a:ln>
            </p:spPr>
            <p:txBody>
              <a:bodyPr>
                <a:prstTxWarp prst="textNoShape">
                  <a:avLst/>
                </a:prstTxWarp>
              </a:bodyPr>
              <a:lstStyle/>
              <a:p>
                <a:endParaRPr lang="en-US"/>
              </a:p>
            </p:txBody>
          </p:sp>
          <p:sp>
            <p:nvSpPr>
              <p:cNvPr id="41539" name="Freeform 2517"/>
              <p:cNvSpPr>
                <a:spLocks/>
              </p:cNvSpPr>
              <p:nvPr/>
            </p:nvSpPr>
            <p:spPr bwMode="auto">
              <a:xfrm>
                <a:off x="4203" y="2342"/>
                <a:ext cx="8" cy="8"/>
              </a:xfrm>
              <a:custGeom>
                <a:avLst/>
                <a:gdLst>
                  <a:gd name="T0" fmla="*/ 0 w 40"/>
                  <a:gd name="T1" fmla="*/ 15 h 41"/>
                  <a:gd name="T2" fmla="*/ 14 w 40"/>
                  <a:gd name="T3" fmla="*/ 0 h 41"/>
                  <a:gd name="T4" fmla="*/ 40 w 40"/>
                  <a:gd name="T5" fmla="*/ 26 h 41"/>
                  <a:gd name="T6" fmla="*/ 26 w 40"/>
                  <a:gd name="T7" fmla="*/ 41 h 41"/>
                  <a:gd name="T8" fmla="*/ 0 w 40"/>
                  <a:gd name="T9" fmla="*/ 15 h 41"/>
                  <a:gd name="T10" fmla="*/ 0 60000 65536"/>
                  <a:gd name="T11" fmla="*/ 0 60000 65536"/>
                  <a:gd name="T12" fmla="*/ 0 60000 65536"/>
                  <a:gd name="T13" fmla="*/ 0 60000 65536"/>
                  <a:gd name="T14" fmla="*/ 0 60000 65536"/>
                  <a:gd name="T15" fmla="*/ 0 w 40"/>
                  <a:gd name="T16" fmla="*/ 0 h 41"/>
                  <a:gd name="T17" fmla="*/ 40 w 40"/>
                  <a:gd name="T18" fmla="*/ 41 h 41"/>
                </a:gdLst>
                <a:ahLst/>
                <a:cxnLst>
                  <a:cxn ang="T10">
                    <a:pos x="T0" y="T1"/>
                  </a:cxn>
                  <a:cxn ang="T11">
                    <a:pos x="T2" y="T3"/>
                  </a:cxn>
                  <a:cxn ang="T12">
                    <a:pos x="T4" y="T5"/>
                  </a:cxn>
                  <a:cxn ang="T13">
                    <a:pos x="T6" y="T7"/>
                  </a:cxn>
                  <a:cxn ang="T14">
                    <a:pos x="T8" y="T9"/>
                  </a:cxn>
                </a:cxnLst>
                <a:rect l="T15" t="T16" r="T17" b="T18"/>
                <a:pathLst>
                  <a:path w="40" h="41">
                    <a:moveTo>
                      <a:pt x="0" y="15"/>
                    </a:moveTo>
                    <a:lnTo>
                      <a:pt x="14" y="0"/>
                    </a:lnTo>
                    <a:lnTo>
                      <a:pt x="40" y="26"/>
                    </a:lnTo>
                    <a:lnTo>
                      <a:pt x="26" y="41"/>
                    </a:lnTo>
                    <a:lnTo>
                      <a:pt x="0" y="15"/>
                    </a:lnTo>
                    <a:close/>
                  </a:path>
                </a:pathLst>
              </a:custGeom>
              <a:noFill/>
              <a:ln w="9525">
                <a:noFill/>
                <a:round/>
                <a:headEnd/>
                <a:tailEnd/>
              </a:ln>
            </p:spPr>
            <p:txBody>
              <a:bodyPr>
                <a:prstTxWarp prst="textNoShape">
                  <a:avLst/>
                </a:prstTxWarp>
              </a:bodyPr>
              <a:lstStyle/>
              <a:p>
                <a:endParaRPr lang="en-US"/>
              </a:p>
            </p:txBody>
          </p:sp>
          <p:sp>
            <p:nvSpPr>
              <p:cNvPr id="41540" name="Freeform 2518"/>
              <p:cNvSpPr>
                <a:spLocks/>
              </p:cNvSpPr>
              <p:nvPr/>
            </p:nvSpPr>
            <p:spPr bwMode="auto">
              <a:xfrm>
                <a:off x="4208" y="2347"/>
                <a:ext cx="8" cy="10"/>
              </a:xfrm>
              <a:custGeom>
                <a:avLst/>
                <a:gdLst>
                  <a:gd name="T0" fmla="*/ 0 w 43"/>
                  <a:gd name="T1" fmla="*/ 15 h 47"/>
                  <a:gd name="T2" fmla="*/ 14 w 43"/>
                  <a:gd name="T3" fmla="*/ 0 h 47"/>
                  <a:gd name="T4" fmla="*/ 43 w 43"/>
                  <a:gd name="T5" fmla="*/ 32 h 47"/>
                  <a:gd name="T6" fmla="*/ 29 w 43"/>
                  <a:gd name="T7" fmla="*/ 47 h 47"/>
                  <a:gd name="T8" fmla="*/ 0 w 43"/>
                  <a:gd name="T9" fmla="*/ 15 h 47"/>
                  <a:gd name="T10" fmla="*/ 0 60000 65536"/>
                  <a:gd name="T11" fmla="*/ 0 60000 65536"/>
                  <a:gd name="T12" fmla="*/ 0 60000 65536"/>
                  <a:gd name="T13" fmla="*/ 0 60000 65536"/>
                  <a:gd name="T14" fmla="*/ 0 60000 65536"/>
                  <a:gd name="T15" fmla="*/ 0 w 43"/>
                  <a:gd name="T16" fmla="*/ 0 h 47"/>
                  <a:gd name="T17" fmla="*/ 43 w 43"/>
                  <a:gd name="T18" fmla="*/ 47 h 47"/>
                </a:gdLst>
                <a:ahLst/>
                <a:cxnLst>
                  <a:cxn ang="T10">
                    <a:pos x="T0" y="T1"/>
                  </a:cxn>
                  <a:cxn ang="T11">
                    <a:pos x="T2" y="T3"/>
                  </a:cxn>
                  <a:cxn ang="T12">
                    <a:pos x="T4" y="T5"/>
                  </a:cxn>
                  <a:cxn ang="T13">
                    <a:pos x="T6" y="T7"/>
                  </a:cxn>
                  <a:cxn ang="T14">
                    <a:pos x="T8" y="T9"/>
                  </a:cxn>
                </a:cxnLst>
                <a:rect l="T15" t="T16" r="T17" b="T18"/>
                <a:pathLst>
                  <a:path w="43" h="47">
                    <a:moveTo>
                      <a:pt x="0" y="15"/>
                    </a:moveTo>
                    <a:lnTo>
                      <a:pt x="14" y="0"/>
                    </a:lnTo>
                    <a:lnTo>
                      <a:pt x="43" y="32"/>
                    </a:lnTo>
                    <a:lnTo>
                      <a:pt x="29" y="47"/>
                    </a:lnTo>
                    <a:lnTo>
                      <a:pt x="0" y="15"/>
                    </a:lnTo>
                    <a:close/>
                  </a:path>
                </a:pathLst>
              </a:custGeom>
              <a:noFill/>
              <a:ln w="9525">
                <a:noFill/>
                <a:round/>
                <a:headEnd/>
                <a:tailEnd/>
              </a:ln>
            </p:spPr>
            <p:txBody>
              <a:bodyPr>
                <a:prstTxWarp prst="textNoShape">
                  <a:avLst/>
                </a:prstTxWarp>
              </a:bodyPr>
              <a:lstStyle/>
              <a:p>
                <a:endParaRPr lang="en-US"/>
              </a:p>
            </p:txBody>
          </p:sp>
          <p:sp>
            <p:nvSpPr>
              <p:cNvPr id="41541" name="Freeform 2519"/>
              <p:cNvSpPr>
                <a:spLocks/>
              </p:cNvSpPr>
              <p:nvPr/>
            </p:nvSpPr>
            <p:spPr bwMode="auto">
              <a:xfrm>
                <a:off x="4214" y="2354"/>
                <a:ext cx="9" cy="9"/>
              </a:xfrm>
              <a:custGeom>
                <a:avLst/>
                <a:gdLst>
                  <a:gd name="T0" fmla="*/ 0 w 49"/>
                  <a:gd name="T1" fmla="*/ 15 h 47"/>
                  <a:gd name="T2" fmla="*/ 14 w 49"/>
                  <a:gd name="T3" fmla="*/ 0 h 47"/>
                  <a:gd name="T4" fmla="*/ 49 w 49"/>
                  <a:gd name="T5" fmla="*/ 34 h 47"/>
                  <a:gd name="T6" fmla="*/ 34 w 49"/>
                  <a:gd name="T7" fmla="*/ 47 h 47"/>
                  <a:gd name="T8" fmla="*/ 0 w 49"/>
                  <a:gd name="T9" fmla="*/ 15 h 47"/>
                  <a:gd name="T10" fmla="*/ 0 60000 65536"/>
                  <a:gd name="T11" fmla="*/ 0 60000 65536"/>
                  <a:gd name="T12" fmla="*/ 0 60000 65536"/>
                  <a:gd name="T13" fmla="*/ 0 60000 65536"/>
                  <a:gd name="T14" fmla="*/ 0 60000 65536"/>
                  <a:gd name="T15" fmla="*/ 0 w 49"/>
                  <a:gd name="T16" fmla="*/ 0 h 47"/>
                  <a:gd name="T17" fmla="*/ 49 w 49"/>
                  <a:gd name="T18" fmla="*/ 47 h 47"/>
                </a:gdLst>
                <a:ahLst/>
                <a:cxnLst>
                  <a:cxn ang="T10">
                    <a:pos x="T0" y="T1"/>
                  </a:cxn>
                  <a:cxn ang="T11">
                    <a:pos x="T2" y="T3"/>
                  </a:cxn>
                  <a:cxn ang="T12">
                    <a:pos x="T4" y="T5"/>
                  </a:cxn>
                  <a:cxn ang="T13">
                    <a:pos x="T6" y="T7"/>
                  </a:cxn>
                  <a:cxn ang="T14">
                    <a:pos x="T8" y="T9"/>
                  </a:cxn>
                </a:cxnLst>
                <a:rect l="T15" t="T16" r="T17" b="T18"/>
                <a:pathLst>
                  <a:path w="49" h="47">
                    <a:moveTo>
                      <a:pt x="0" y="15"/>
                    </a:moveTo>
                    <a:lnTo>
                      <a:pt x="14" y="0"/>
                    </a:lnTo>
                    <a:lnTo>
                      <a:pt x="49" y="34"/>
                    </a:lnTo>
                    <a:lnTo>
                      <a:pt x="34" y="47"/>
                    </a:lnTo>
                    <a:lnTo>
                      <a:pt x="0" y="15"/>
                    </a:lnTo>
                    <a:close/>
                  </a:path>
                </a:pathLst>
              </a:custGeom>
              <a:noFill/>
              <a:ln w="9525">
                <a:noFill/>
                <a:round/>
                <a:headEnd/>
                <a:tailEnd/>
              </a:ln>
            </p:spPr>
            <p:txBody>
              <a:bodyPr>
                <a:prstTxWarp prst="textNoShape">
                  <a:avLst/>
                </a:prstTxWarp>
              </a:bodyPr>
              <a:lstStyle/>
              <a:p>
                <a:endParaRPr lang="en-US"/>
              </a:p>
            </p:txBody>
          </p:sp>
          <p:sp>
            <p:nvSpPr>
              <p:cNvPr id="41542" name="Freeform 2520"/>
              <p:cNvSpPr>
                <a:spLocks/>
              </p:cNvSpPr>
              <p:nvPr/>
            </p:nvSpPr>
            <p:spPr bwMode="auto">
              <a:xfrm>
                <a:off x="4220" y="2361"/>
                <a:ext cx="10" cy="10"/>
              </a:xfrm>
              <a:custGeom>
                <a:avLst/>
                <a:gdLst>
                  <a:gd name="T0" fmla="*/ 0 w 49"/>
                  <a:gd name="T1" fmla="*/ 13 h 50"/>
                  <a:gd name="T2" fmla="*/ 15 w 49"/>
                  <a:gd name="T3" fmla="*/ 0 h 50"/>
                  <a:gd name="T4" fmla="*/ 49 w 49"/>
                  <a:gd name="T5" fmla="*/ 35 h 50"/>
                  <a:gd name="T6" fmla="*/ 49 w 49"/>
                  <a:gd name="T7" fmla="*/ 37 h 50"/>
                  <a:gd name="T8" fmla="*/ 32 w 49"/>
                  <a:gd name="T9" fmla="*/ 50 h 50"/>
                  <a:gd name="T10" fmla="*/ 0 w 49"/>
                  <a:gd name="T11" fmla="*/ 13 h 50"/>
                  <a:gd name="T12" fmla="*/ 0 60000 65536"/>
                  <a:gd name="T13" fmla="*/ 0 60000 65536"/>
                  <a:gd name="T14" fmla="*/ 0 60000 65536"/>
                  <a:gd name="T15" fmla="*/ 0 60000 65536"/>
                  <a:gd name="T16" fmla="*/ 0 60000 65536"/>
                  <a:gd name="T17" fmla="*/ 0 60000 65536"/>
                  <a:gd name="T18" fmla="*/ 0 w 49"/>
                  <a:gd name="T19" fmla="*/ 0 h 50"/>
                  <a:gd name="T20" fmla="*/ 49 w 49"/>
                  <a:gd name="T21" fmla="*/ 50 h 50"/>
                </a:gdLst>
                <a:ahLst/>
                <a:cxnLst>
                  <a:cxn ang="T12">
                    <a:pos x="T0" y="T1"/>
                  </a:cxn>
                  <a:cxn ang="T13">
                    <a:pos x="T2" y="T3"/>
                  </a:cxn>
                  <a:cxn ang="T14">
                    <a:pos x="T4" y="T5"/>
                  </a:cxn>
                  <a:cxn ang="T15">
                    <a:pos x="T6" y="T7"/>
                  </a:cxn>
                  <a:cxn ang="T16">
                    <a:pos x="T8" y="T9"/>
                  </a:cxn>
                  <a:cxn ang="T17">
                    <a:pos x="T10" y="T11"/>
                  </a:cxn>
                </a:cxnLst>
                <a:rect l="T18" t="T19" r="T20" b="T21"/>
                <a:pathLst>
                  <a:path w="49" h="50">
                    <a:moveTo>
                      <a:pt x="0" y="13"/>
                    </a:moveTo>
                    <a:lnTo>
                      <a:pt x="15" y="0"/>
                    </a:lnTo>
                    <a:lnTo>
                      <a:pt x="49" y="35"/>
                    </a:lnTo>
                    <a:lnTo>
                      <a:pt x="49" y="37"/>
                    </a:lnTo>
                    <a:lnTo>
                      <a:pt x="32" y="50"/>
                    </a:lnTo>
                    <a:lnTo>
                      <a:pt x="0" y="13"/>
                    </a:lnTo>
                    <a:close/>
                  </a:path>
                </a:pathLst>
              </a:custGeom>
              <a:noFill/>
              <a:ln w="9525">
                <a:noFill/>
                <a:round/>
                <a:headEnd/>
                <a:tailEnd/>
              </a:ln>
            </p:spPr>
            <p:txBody>
              <a:bodyPr>
                <a:prstTxWarp prst="textNoShape">
                  <a:avLst/>
                </a:prstTxWarp>
              </a:bodyPr>
              <a:lstStyle/>
              <a:p>
                <a:endParaRPr lang="en-US"/>
              </a:p>
            </p:txBody>
          </p:sp>
          <p:sp>
            <p:nvSpPr>
              <p:cNvPr id="41543" name="Freeform 2521"/>
              <p:cNvSpPr>
                <a:spLocks/>
              </p:cNvSpPr>
              <p:nvPr/>
            </p:nvSpPr>
            <p:spPr bwMode="auto">
              <a:xfrm>
                <a:off x="4227" y="2368"/>
                <a:ext cx="10" cy="11"/>
              </a:xfrm>
              <a:custGeom>
                <a:avLst/>
                <a:gdLst>
                  <a:gd name="T0" fmla="*/ 0 w 52"/>
                  <a:gd name="T1" fmla="*/ 13 h 53"/>
                  <a:gd name="T2" fmla="*/ 17 w 52"/>
                  <a:gd name="T3" fmla="*/ 0 h 53"/>
                  <a:gd name="T4" fmla="*/ 52 w 52"/>
                  <a:gd name="T5" fmla="*/ 38 h 53"/>
                  <a:gd name="T6" fmla="*/ 37 w 52"/>
                  <a:gd name="T7" fmla="*/ 53 h 53"/>
                  <a:gd name="T8" fmla="*/ 0 w 52"/>
                  <a:gd name="T9" fmla="*/ 13 h 53"/>
                  <a:gd name="T10" fmla="*/ 0 60000 65536"/>
                  <a:gd name="T11" fmla="*/ 0 60000 65536"/>
                  <a:gd name="T12" fmla="*/ 0 60000 65536"/>
                  <a:gd name="T13" fmla="*/ 0 60000 65536"/>
                  <a:gd name="T14" fmla="*/ 0 60000 65536"/>
                  <a:gd name="T15" fmla="*/ 0 w 52"/>
                  <a:gd name="T16" fmla="*/ 0 h 53"/>
                  <a:gd name="T17" fmla="*/ 52 w 52"/>
                  <a:gd name="T18" fmla="*/ 53 h 53"/>
                </a:gdLst>
                <a:ahLst/>
                <a:cxnLst>
                  <a:cxn ang="T10">
                    <a:pos x="T0" y="T1"/>
                  </a:cxn>
                  <a:cxn ang="T11">
                    <a:pos x="T2" y="T3"/>
                  </a:cxn>
                  <a:cxn ang="T12">
                    <a:pos x="T4" y="T5"/>
                  </a:cxn>
                  <a:cxn ang="T13">
                    <a:pos x="T6" y="T7"/>
                  </a:cxn>
                  <a:cxn ang="T14">
                    <a:pos x="T8" y="T9"/>
                  </a:cxn>
                </a:cxnLst>
                <a:rect l="T15" t="T16" r="T17" b="T18"/>
                <a:pathLst>
                  <a:path w="52" h="53">
                    <a:moveTo>
                      <a:pt x="0" y="13"/>
                    </a:moveTo>
                    <a:lnTo>
                      <a:pt x="17" y="0"/>
                    </a:lnTo>
                    <a:lnTo>
                      <a:pt x="52" y="38"/>
                    </a:lnTo>
                    <a:lnTo>
                      <a:pt x="37" y="53"/>
                    </a:lnTo>
                    <a:lnTo>
                      <a:pt x="0" y="13"/>
                    </a:lnTo>
                    <a:close/>
                  </a:path>
                </a:pathLst>
              </a:custGeom>
              <a:noFill/>
              <a:ln w="9525">
                <a:noFill/>
                <a:round/>
                <a:headEnd/>
                <a:tailEnd/>
              </a:ln>
            </p:spPr>
            <p:txBody>
              <a:bodyPr>
                <a:prstTxWarp prst="textNoShape">
                  <a:avLst/>
                </a:prstTxWarp>
              </a:bodyPr>
              <a:lstStyle/>
              <a:p>
                <a:endParaRPr lang="en-US"/>
              </a:p>
            </p:txBody>
          </p:sp>
          <p:sp>
            <p:nvSpPr>
              <p:cNvPr id="41544" name="Freeform 2522"/>
              <p:cNvSpPr>
                <a:spLocks/>
              </p:cNvSpPr>
              <p:nvPr/>
            </p:nvSpPr>
            <p:spPr bwMode="auto">
              <a:xfrm>
                <a:off x="4234" y="2376"/>
                <a:ext cx="10" cy="11"/>
              </a:xfrm>
              <a:custGeom>
                <a:avLst/>
                <a:gdLst>
                  <a:gd name="T0" fmla="*/ 0 w 49"/>
                  <a:gd name="T1" fmla="*/ 15 h 55"/>
                  <a:gd name="T2" fmla="*/ 15 w 49"/>
                  <a:gd name="T3" fmla="*/ 0 h 55"/>
                  <a:gd name="T4" fmla="*/ 49 w 49"/>
                  <a:gd name="T5" fmla="*/ 44 h 55"/>
                  <a:gd name="T6" fmla="*/ 36 w 49"/>
                  <a:gd name="T7" fmla="*/ 55 h 55"/>
                  <a:gd name="T8" fmla="*/ 0 w 49"/>
                  <a:gd name="T9" fmla="*/ 15 h 55"/>
                  <a:gd name="T10" fmla="*/ 0 60000 65536"/>
                  <a:gd name="T11" fmla="*/ 0 60000 65536"/>
                  <a:gd name="T12" fmla="*/ 0 60000 65536"/>
                  <a:gd name="T13" fmla="*/ 0 60000 65536"/>
                  <a:gd name="T14" fmla="*/ 0 60000 65536"/>
                  <a:gd name="T15" fmla="*/ 0 w 49"/>
                  <a:gd name="T16" fmla="*/ 0 h 55"/>
                  <a:gd name="T17" fmla="*/ 49 w 49"/>
                  <a:gd name="T18" fmla="*/ 55 h 55"/>
                </a:gdLst>
                <a:ahLst/>
                <a:cxnLst>
                  <a:cxn ang="T10">
                    <a:pos x="T0" y="T1"/>
                  </a:cxn>
                  <a:cxn ang="T11">
                    <a:pos x="T2" y="T3"/>
                  </a:cxn>
                  <a:cxn ang="T12">
                    <a:pos x="T4" y="T5"/>
                  </a:cxn>
                  <a:cxn ang="T13">
                    <a:pos x="T6" y="T7"/>
                  </a:cxn>
                  <a:cxn ang="T14">
                    <a:pos x="T8" y="T9"/>
                  </a:cxn>
                </a:cxnLst>
                <a:rect l="T15" t="T16" r="T17" b="T18"/>
                <a:pathLst>
                  <a:path w="49" h="55">
                    <a:moveTo>
                      <a:pt x="0" y="15"/>
                    </a:moveTo>
                    <a:lnTo>
                      <a:pt x="15" y="0"/>
                    </a:lnTo>
                    <a:lnTo>
                      <a:pt x="49" y="44"/>
                    </a:lnTo>
                    <a:lnTo>
                      <a:pt x="36" y="55"/>
                    </a:lnTo>
                    <a:lnTo>
                      <a:pt x="0" y="15"/>
                    </a:lnTo>
                    <a:close/>
                  </a:path>
                </a:pathLst>
              </a:custGeom>
              <a:noFill/>
              <a:ln w="9525">
                <a:noFill/>
                <a:round/>
                <a:headEnd/>
                <a:tailEnd/>
              </a:ln>
            </p:spPr>
            <p:txBody>
              <a:bodyPr>
                <a:prstTxWarp prst="textNoShape">
                  <a:avLst/>
                </a:prstTxWarp>
              </a:bodyPr>
              <a:lstStyle/>
              <a:p>
                <a:endParaRPr lang="en-US"/>
              </a:p>
            </p:txBody>
          </p:sp>
          <p:sp>
            <p:nvSpPr>
              <p:cNvPr id="41545" name="Freeform 2523"/>
              <p:cNvSpPr>
                <a:spLocks/>
              </p:cNvSpPr>
              <p:nvPr/>
            </p:nvSpPr>
            <p:spPr bwMode="auto">
              <a:xfrm>
                <a:off x="4241" y="2384"/>
                <a:ext cx="11" cy="12"/>
              </a:xfrm>
              <a:custGeom>
                <a:avLst/>
                <a:gdLst>
                  <a:gd name="T0" fmla="*/ 0 w 51"/>
                  <a:gd name="T1" fmla="*/ 11 h 57"/>
                  <a:gd name="T2" fmla="*/ 13 w 51"/>
                  <a:gd name="T3" fmla="*/ 0 h 57"/>
                  <a:gd name="T4" fmla="*/ 51 w 51"/>
                  <a:gd name="T5" fmla="*/ 43 h 57"/>
                  <a:gd name="T6" fmla="*/ 34 w 51"/>
                  <a:gd name="T7" fmla="*/ 57 h 57"/>
                  <a:gd name="T8" fmla="*/ 0 w 51"/>
                  <a:gd name="T9" fmla="*/ 11 h 57"/>
                  <a:gd name="T10" fmla="*/ 0 60000 65536"/>
                  <a:gd name="T11" fmla="*/ 0 60000 65536"/>
                  <a:gd name="T12" fmla="*/ 0 60000 65536"/>
                  <a:gd name="T13" fmla="*/ 0 60000 65536"/>
                  <a:gd name="T14" fmla="*/ 0 60000 65536"/>
                  <a:gd name="T15" fmla="*/ 0 w 51"/>
                  <a:gd name="T16" fmla="*/ 0 h 57"/>
                  <a:gd name="T17" fmla="*/ 51 w 51"/>
                  <a:gd name="T18" fmla="*/ 57 h 57"/>
                </a:gdLst>
                <a:ahLst/>
                <a:cxnLst>
                  <a:cxn ang="T10">
                    <a:pos x="T0" y="T1"/>
                  </a:cxn>
                  <a:cxn ang="T11">
                    <a:pos x="T2" y="T3"/>
                  </a:cxn>
                  <a:cxn ang="T12">
                    <a:pos x="T4" y="T5"/>
                  </a:cxn>
                  <a:cxn ang="T13">
                    <a:pos x="T6" y="T7"/>
                  </a:cxn>
                  <a:cxn ang="T14">
                    <a:pos x="T8" y="T9"/>
                  </a:cxn>
                </a:cxnLst>
                <a:rect l="T15" t="T16" r="T17" b="T18"/>
                <a:pathLst>
                  <a:path w="51" h="57">
                    <a:moveTo>
                      <a:pt x="0" y="11"/>
                    </a:moveTo>
                    <a:lnTo>
                      <a:pt x="13" y="0"/>
                    </a:lnTo>
                    <a:lnTo>
                      <a:pt x="51" y="43"/>
                    </a:lnTo>
                    <a:lnTo>
                      <a:pt x="34" y="57"/>
                    </a:lnTo>
                    <a:lnTo>
                      <a:pt x="0" y="11"/>
                    </a:lnTo>
                    <a:close/>
                  </a:path>
                </a:pathLst>
              </a:custGeom>
              <a:noFill/>
              <a:ln w="9525">
                <a:noFill/>
                <a:round/>
                <a:headEnd/>
                <a:tailEnd/>
              </a:ln>
            </p:spPr>
            <p:txBody>
              <a:bodyPr>
                <a:prstTxWarp prst="textNoShape">
                  <a:avLst/>
                </a:prstTxWarp>
              </a:bodyPr>
              <a:lstStyle/>
              <a:p>
                <a:endParaRPr lang="en-US"/>
              </a:p>
            </p:txBody>
          </p:sp>
          <p:sp>
            <p:nvSpPr>
              <p:cNvPr id="41546" name="Freeform 2524"/>
              <p:cNvSpPr>
                <a:spLocks/>
              </p:cNvSpPr>
              <p:nvPr/>
            </p:nvSpPr>
            <p:spPr bwMode="auto">
              <a:xfrm>
                <a:off x="4248" y="2393"/>
                <a:ext cx="17" cy="21"/>
              </a:xfrm>
              <a:custGeom>
                <a:avLst/>
                <a:gdLst>
                  <a:gd name="T0" fmla="*/ 0 w 86"/>
                  <a:gd name="T1" fmla="*/ 14 h 103"/>
                  <a:gd name="T2" fmla="*/ 17 w 86"/>
                  <a:gd name="T3" fmla="*/ 0 h 103"/>
                  <a:gd name="T4" fmla="*/ 86 w 86"/>
                  <a:gd name="T5" fmla="*/ 92 h 103"/>
                  <a:gd name="T6" fmla="*/ 72 w 86"/>
                  <a:gd name="T7" fmla="*/ 103 h 103"/>
                  <a:gd name="T8" fmla="*/ 0 w 86"/>
                  <a:gd name="T9" fmla="*/ 14 h 103"/>
                  <a:gd name="T10" fmla="*/ 0 60000 65536"/>
                  <a:gd name="T11" fmla="*/ 0 60000 65536"/>
                  <a:gd name="T12" fmla="*/ 0 60000 65536"/>
                  <a:gd name="T13" fmla="*/ 0 60000 65536"/>
                  <a:gd name="T14" fmla="*/ 0 60000 65536"/>
                  <a:gd name="T15" fmla="*/ 0 w 86"/>
                  <a:gd name="T16" fmla="*/ 0 h 103"/>
                  <a:gd name="T17" fmla="*/ 86 w 86"/>
                  <a:gd name="T18" fmla="*/ 103 h 103"/>
                </a:gdLst>
                <a:ahLst/>
                <a:cxnLst>
                  <a:cxn ang="T10">
                    <a:pos x="T0" y="T1"/>
                  </a:cxn>
                  <a:cxn ang="T11">
                    <a:pos x="T2" y="T3"/>
                  </a:cxn>
                  <a:cxn ang="T12">
                    <a:pos x="T4" y="T5"/>
                  </a:cxn>
                  <a:cxn ang="T13">
                    <a:pos x="T6" y="T7"/>
                  </a:cxn>
                  <a:cxn ang="T14">
                    <a:pos x="T8" y="T9"/>
                  </a:cxn>
                </a:cxnLst>
                <a:rect l="T15" t="T16" r="T17" b="T18"/>
                <a:pathLst>
                  <a:path w="86" h="103">
                    <a:moveTo>
                      <a:pt x="0" y="14"/>
                    </a:moveTo>
                    <a:lnTo>
                      <a:pt x="17" y="0"/>
                    </a:lnTo>
                    <a:lnTo>
                      <a:pt x="86" y="92"/>
                    </a:lnTo>
                    <a:lnTo>
                      <a:pt x="72" y="103"/>
                    </a:lnTo>
                    <a:lnTo>
                      <a:pt x="0" y="14"/>
                    </a:lnTo>
                    <a:close/>
                  </a:path>
                </a:pathLst>
              </a:custGeom>
              <a:noFill/>
              <a:ln w="9525">
                <a:noFill/>
                <a:round/>
                <a:headEnd/>
                <a:tailEnd/>
              </a:ln>
            </p:spPr>
            <p:txBody>
              <a:bodyPr>
                <a:prstTxWarp prst="textNoShape">
                  <a:avLst/>
                </a:prstTxWarp>
              </a:bodyPr>
              <a:lstStyle/>
              <a:p>
                <a:endParaRPr lang="en-US"/>
              </a:p>
            </p:txBody>
          </p:sp>
          <p:sp>
            <p:nvSpPr>
              <p:cNvPr id="41547" name="Freeform 2525"/>
              <p:cNvSpPr>
                <a:spLocks/>
              </p:cNvSpPr>
              <p:nvPr/>
            </p:nvSpPr>
            <p:spPr bwMode="auto">
              <a:xfrm>
                <a:off x="4263" y="2411"/>
                <a:ext cx="9" cy="12"/>
              </a:xfrm>
              <a:custGeom>
                <a:avLst/>
                <a:gdLst>
                  <a:gd name="T0" fmla="*/ 0 w 49"/>
                  <a:gd name="T1" fmla="*/ 11 h 58"/>
                  <a:gd name="T2" fmla="*/ 14 w 49"/>
                  <a:gd name="T3" fmla="*/ 0 h 58"/>
                  <a:gd name="T4" fmla="*/ 45 w 49"/>
                  <a:gd name="T5" fmla="*/ 49 h 58"/>
                  <a:gd name="T6" fmla="*/ 49 w 49"/>
                  <a:gd name="T7" fmla="*/ 49 h 58"/>
                  <a:gd name="T8" fmla="*/ 32 w 49"/>
                  <a:gd name="T9" fmla="*/ 58 h 58"/>
                  <a:gd name="T10" fmla="*/ 0 w 49"/>
                  <a:gd name="T11" fmla="*/ 11 h 58"/>
                  <a:gd name="T12" fmla="*/ 0 60000 65536"/>
                  <a:gd name="T13" fmla="*/ 0 60000 65536"/>
                  <a:gd name="T14" fmla="*/ 0 60000 65536"/>
                  <a:gd name="T15" fmla="*/ 0 60000 65536"/>
                  <a:gd name="T16" fmla="*/ 0 60000 65536"/>
                  <a:gd name="T17" fmla="*/ 0 60000 65536"/>
                  <a:gd name="T18" fmla="*/ 0 w 49"/>
                  <a:gd name="T19" fmla="*/ 0 h 58"/>
                  <a:gd name="T20" fmla="*/ 49 w 49"/>
                  <a:gd name="T21" fmla="*/ 58 h 58"/>
                </a:gdLst>
                <a:ahLst/>
                <a:cxnLst>
                  <a:cxn ang="T12">
                    <a:pos x="T0" y="T1"/>
                  </a:cxn>
                  <a:cxn ang="T13">
                    <a:pos x="T2" y="T3"/>
                  </a:cxn>
                  <a:cxn ang="T14">
                    <a:pos x="T4" y="T5"/>
                  </a:cxn>
                  <a:cxn ang="T15">
                    <a:pos x="T6" y="T7"/>
                  </a:cxn>
                  <a:cxn ang="T16">
                    <a:pos x="T8" y="T9"/>
                  </a:cxn>
                  <a:cxn ang="T17">
                    <a:pos x="T10" y="T11"/>
                  </a:cxn>
                </a:cxnLst>
                <a:rect l="T18" t="T19" r="T20" b="T21"/>
                <a:pathLst>
                  <a:path w="49" h="58">
                    <a:moveTo>
                      <a:pt x="0" y="11"/>
                    </a:moveTo>
                    <a:lnTo>
                      <a:pt x="14" y="0"/>
                    </a:lnTo>
                    <a:lnTo>
                      <a:pt x="45" y="49"/>
                    </a:lnTo>
                    <a:lnTo>
                      <a:pt x="49" y="49"/>
                    </a:lnTo>
                    <a:lnTo>
                      <a:pt x="32" y="58"/>
                    </a:lnTo>
                    <a:lnTo>
                      <a:pt x="0" y="11"/>
                    </a:lnTo>
                    <a:close/>
                  </a:path>
                </a:pathLst>
              </a:custGeom>
              <a:noFill/>
              <a:ln w="9525">
                <a:noFill/>
                <a:round/>
                <a:headEnd/>
                <a:tailEnd/>
              </a:ln>
            </p:spPr>
            <p:txBody>
              <a:bodyPr>
                <a:prstTxWarp prst="textNoShape">
                  <a:avLst/>
                </a:prstTxWarp>
              </a:bodyPr>
              <a:lstStyle/>
              <a:p>
                <a:endParaRPr lang="en-US"/>
              </a:p>
            </p:txBody>
          </p:sp>
          <p:sp>
            <p:nvSpPr>
              <p:cNvPr id="41548" name="Freeform 2526"/>
              <p:cNvSpPr>
                <a:spLocks/>
              </p:cNvSpPr>
              <p:nvPr/>
            </p:nvSpPr>
            <p:spPr bwMode="auto">
              <a:xfrm>
                <a:off x="4269" y="2421"/>
                <a:ext cx="9" cy="12"/>
              </a:xfrm>
              <a:custGeom>
                <a:avLst/>
                <a:gdLst>
                  <a:gd name="T0" fmla="*/ 0 w 45"/>
                  <a:gd name="T1" fmla="*/ 9 h 58"/>
                  <a:gd name="T2" fmla="*/ 17 w 45"/>
                  <a:gd name="T3" fmla="*/ 0 h 58"/>
                  <a:gd name="T4" fmla="*/ 45 w 45"/>
                  <a:gd name="T5" fmla="*/ 46 h 58"/>
                  <a:gd name="T6" fmla="*/ 28 w 45"/>
                  <a:gd name="T7" fmla="*/ 58 h 58"/>
                  <a:gd name="T8" fmla="*/ 0 w 45"/>
                  <a:gd name="T9" fmla="*/ 9 h 58"/>
                  <a:gd name="T10" fmla="*/ 0 60000 65536"/>
                  <a:gd name="T11" fmla="*/ 0 60000 65536"/>
                  <a:gd name="T12" fmla="*/ 0 60000 65536"/>
                  <a:gd name="T13" fmla="*/ 0 60000 65536"/>
                  <a:gd name="T14" fmla="*/ 0 60000 65536"/>
                  <a:gd name="T15" fmla="*/ 0 w 45"/>
                  <a:gd name="T16" fmla="*/ 0 h 58"/>
                  <a:gd name="T17" fmla="*/ 45 w 45"/>
                  <a:gd name="T18" fmla="*/ 58 h 58"/>
                </a:gdLst>
                <a:ahLst/>
                <a:cxnLst>
                  <a:cxn ang="T10">
                    <a:pos x="T0" y="T1"/>
                  </a:cxn>
                  <a:cxn ang="T11">
                    <a:pos x="T2" y="T3"/>
                  </a:cxn>
                  <a:cxn ang="T12">
                    <a:pos x="T4" y="T5"/>
                  </a:cxn>
                  <a:cxn ang="T13">
                    <a:pos x="T6" y="T7"/>
                  </a:cxn>
                  <a:cxn ang="T14">
                    <a:pos x="T8" y="T9"/>
                  </a:cxn>
                </a:cxnLst>
                <a:rect l="T15" t="T16" r="T17" b="T18"/>
                <a:pathLst>
                  <a:path w="45" h="58">
                    <a:moveTo>
                      <a:pt x="0" y="9"/>
                    </a:moveTo>
                    <a:lnTo>
                      <a:pt x="17" y="0"/>
                    </a:lnTo>
                    <a:lnTo>
                      <a:pt x="45" y="46"/>
                    </a:lnTo>
                    <a:lnTo>
                      <a:pt x="28" y="58"/>
                    </a:lnTo>
                    <a:lnTo>
                      <a:pt x="0" y="9"/>
                    </a:lnTo>
                    <a:close/>
                  </a:path>
                </a:pathLst>
              </a:custGeom>
              <a:noFill/>
              <a:ln w="9525">
                <a:noFill/>
                <a:round/>
                <a:headEnd/>
                <a:tailEnd/>
              </a:ln>
            </p:spPr>
            <p:txBody>
              <a:bodyPr>
                <a:prstTxWarp prst="textNoShape">
                  <a:avLst/>
                </a:prstTxWarp>
              </a:bodyPr>
              <a:lstStyle/>
              <a:p>
                <a:endParaRPr lang="en-US"/>
              </a:p>
            </p:txBody>
          </p:sp>
          <p:sp>
            <p:nvSpPr>
              <p:cNvPr id="41549" name="Freeform 2527"/>
              <p:cNvSpPr>
                <a:spLocks/>
              </p:cNvSpPr>
              <p:nvPr/>
            </p:nvSpPr>
            <p:spPr bwMode="auto">
              <a:xfrm>
                <a:off x="4275" y="2430"/>
                <a:ext cx="8" cy="12"/>
              </a:xfrm>
              <a:custGeom>
                <a:avLst/>
                <a:gdLst>
                  <a:gd name="T0" fmla="*/ 0 w 43"/>
                  <a:gd name="T1" fmla="*/ 12 h 57"/>
                  <a:gd name="T2" fmla="*/ 17 w 43"/>
                  <a:gd name="T3" fmla="*/ 0 h 57"/>
                  <a:gd name="T4" fmla="*/ 43 w 43"/>
                  <a:gd name="T5" fmla="*/ 46 h 57"/>
                  <a:gd name="T6" fmla="*/ 26 w 43"/>
                  <a:gd name="T7" fmla="*/ 57 h 57"/>
                  <a:gd name="T8" fmla="*/ 0 w 43"/>
                  <a:gd name="T9" fmla="*/ 12 h 57"/>
                  <a:gd name="T10" fmla="*/ 0 60000 65536"/>
                  <a:gd name="T11" fmla="*/ 0 60000 65536"/>
                  <a:gd name="T12" fmla="*/ 0 60000 65536"/>
                  <a:gd name="T13" fmla="*/ 0 60000 65536"/>
                  <a:gd name="T14" fmla="*/ 0 60000 65536"/>
                  <a:gd name="T15" fmla="*/ 0 w 43"/>
                  <a:gd name="T16" fmla="*/ 0 h 57"/>
                  <a:gd name="T17" fmla="*/ 43 w 43"/>
                  <a:gd name="T18" fmla="*/ 57 h 57"/>
                </a:gdLst>
                <a:ahLst/>
                <a:cxnLst>
                  <a:cxn ang="T10">
                    <a:pos x="T0" y="T1"/>
                  </a:cxn>
                  <a:cxn ang="T11">
                    <a:pos x="T2" y="T3"/>
                  </a:cxn>
                  <a:cxn ang="T12">
                    <a:pos x="T4" y="T5"/>
                  </a:cxn>
                  <a:cxn ang="T13">
                    <a:pos x="T6" y="T7"/>
                  </a:cxn>
                  <a:cxn ang="T14">
                    <a:pos x="T8" y="T9"/>
                  </a:cxn>
                </a:cxnLst>
                <a:rect l="T15" t="T16" r="T17" b="T18"/>
                <a:pathLst>
                  <a:path w="43" h="57">
                    <a:moveTo>
                      <a:pt x="0" y="12"/>
                    </a:moveTo>
                    <a:lnTo>
                      <a:pt x="17" y="0"/>
                    </a:lnTo>
                    <a:lnTo>
                      <a:pt x="43" y="46"/>
                    </a:lnTo>
                    <a:lnTo>
                      <a:pt x="26" y="57"/>
                    </a:lnTo>
                    <a:lnTo>
                      <a:pt x="0" y="12"/>
                    </a:lnTo>
                    <a:close/>
                  </a:path>
                </a:pathLst>
              </a:custGeom>
              <a:noFill/>
              <a:ln w="9525">
                <a:noFill/>
                <a:round/>
                <a:headEnd/>
                <a:tailEnd/>
              </a:ln>
            </p:spPr>
            <p:txBody>
              <a:bodyPr>
                <a:prstTxWarp prst="textNoShape">
                  <a:avLst/>
                </a:prstTxWarp>
              </a:bodyPr>
              <a:lstStyle/>
              <a:p>
                <a:endParaRPr lang="en-US"/>
              </a:p>
            </p:txBody>
          </p:sp>
          <p:sp>
            <p:nvSpPr>
              <p:cNvPr id="41550" name="Freeform 2528"/>
              <p:cNvSpPr>
                <a:spLocks/>
              </p:cNvSpPr>
              <p:nvPr/>
            </p:nvSpPr>
            <p:spPr bwMode="auto">
              <a:xfrm>
                <a:off x="4280" y="2440"/>
                <a:ext cx="8" cy="11"/>
              </a:xfrm>
              <a:custGeom>
                <a:avLst/>
                <a:gdLst>
                  <a:gd name="T0" fmla="*/ 0 w 40"/>
                  <a:gd name="T1" fmla="*/ 11 h 55"/>
                  <a:gd name="T2" fmla="*/ 17 w 40"/>
                  <a:gd name="T3" fmla="*/ 0 h 55"/>
                  <a:gd name="T4" fmla="*/ 40 w 40"/>
                  <a:gd name="T5" fmla="*/ 43 h 55"/>
                  <a:gd name="T6" fmla="*/ 23 w 40"/>
                  <a:gd name="T7" fmla="*/ 55 h 55"/>
                  <a:gd name="T8" fmla="*/ 0 w 40"/>
                  <a:gd name="T9" fmla="*/ 11 h 55"/>
                  <a:gd name="T10" fmla="*/ 0 60000 65536"/>
                  <a:gd name="T11" fmla="*/ 0 60000 65536"/>
                  <a:gd name="T12" fmla="*/ 0 60000 65536"/>
                  <a:gd name="T13" fmla="*/ 0 60000 65536"/>
                  <a:gd name="T14" fmla="*/ 0 60000 65536"/>
                  <a:gd name="T15" fmla="*/ 0 w 40"/>
                  <a:gd name="T16" fmla="*/ 0 h 55"/>
                  <a:gd name="T17" fmla="*/ 40 w 40"/>
                  <a:gd name="T18" fmla="*/ 55 h 55"/>
                </a:gdLst>
                <a:ahLst/>
                <a:cxnLst>
                  <a:cxn ang="T10">
                    <a:pos x="T0" y="T1"/>
                  </a:cxn>
                  <a:cxn ang="T11">
                    <a:pos x="T2" y="T3"/>
                  </a:cxn>
                  <a:cxn ang="T12">
                    <a:pos x="T4" y="T5"/>
                  </a:cxn>
                  <a:cxn ang="T13">
                    <a:pos x="T6" y="T7"/>
                  </a:cxn>
                  <a:cxn ang="T14">
                    <a:pos x="T8" y="T9"/>
                  </a:cxn>
                </a:cxnLst>
                <a:rect l="T15" t="T16" r="T17" b="T18"/>
                <a:pathLst>
                  <a:path w="40" h="55">
                    <a:moveTo>
                      <a:pt x="0" y="11"/>
                    </a:moveTo>
                    <a:lnTo>
                      <a:pt x="17" y="0"/>
                    </a:lnTo>
                    <a:lnTo>
                      <a:pt x="40" y="43"/>
                    </a:lnTo>
                    <a:lnTo>
                      <a:pt x="23" y="55"/>
                    </a:lnTo>
                    <a:lnTo>
                      <a:pt x="0" y="11"/>
                    </a:lnTo>
                    <a:close/>
                  </a:path>
                </a:pathLst>
              </a:custGeom>
              <a:noFill/>
              <a:ln w="9525">
                <a:noFill/>
                <a:round/>
                <a:headEnd/>
                <a:tailEnd/>
              </a:ln>
            </p:spPr>
            <p:txBody>
              <a:bodyPr>
                <a:prstTxWarp prst="textNoShape">
                  <a:avLst/>
                </a:prstTxWarp>
              </a:bodyPr>
              <a:lstStyle/>
              <a:p>
                <a:endParaRPr lang="en-US"/>
              </a:p>
            </p:txBody>
          </p:sp>
          <p:sp>
            <p:nvSpPr>
              <p:cNvPr id="41551" name="Freeform 2529"/>
              <p:cNvSpPr>
                <a:spLocks/>
              </p:cNvSpPr>
              <p:nvPr/>
            </p:nvSpPr>
            <p:spPr bwMode="auto">
              <a:xfrm>
                <a:off x="4284" y="2448"/>
                <a:ext cx="8" cy="11"/>
              </a:xfrm>
              <a:custGeom>
                <a:avLst/>
                <a:gdLst>
                  <a:gd name="T0" fmla="*/ 0 w 37"/>
                  <a:gd name="T1" fmla="*/ 12 h 52"/>
                  <a:gd name="T2" fmla="*/ 17 w 37"/>
                  <a:gd name="T3" fmla="*/ 0 h 52"/>
                  <a:gd name="T4" fmla="*/ 37 w 37"/>
                  <a:gd name="T5" fmla="*/ 44 h 52"/>
                  <a:gd name="T6" fmla="*/ 20 w 37"/>
                  <a:gd name="T7" fmla="*/ 52 h 52"/>
                  <a:gd name="T8" fmla="*/ 0 w 37"/>
                  <a:gd name="T9" fmla="*/ 12 h 52"/>
                  <a:gd name="T10" fmla="*/ 0 60000 65536"/>
                  <a:gd name="T11" fmla="*/ 0 60000 65536"/>
                  <a:gd name="T12" fmla="*/ 0 60000 65536"/>
                  <a:gd name="T13" fmla="*/ 0 60000 65536"/>
                  <a:gd name="T14" fmla="*/ 0 60000 65536"/>
                  <a:gd name="T15" fmla="*/ 0 w 37"/>
                  <a:gd name="T16" fmla="*/ 0 h 52"/>
                  <a:gd name="T17" fmla="*/ 37 w 37"/>
                  <a:gd name="T18" fmla="*/ 52 h 52"/>
                </a:gdLst>
                <a:ahLst/>
                <a:cxnLst>
                  <a:cxn ang="T10">
                    <a:pos x="T0" y="T1"/>
                  </a:cxn>
                  <a:cxn ang="T11">
                    <a:pos x="T2" y="T3"/>
                  </a:cxn>
                  <a:cxn ang="T12">
                    <a:pos x="T4" y="T5"/>
                  </a:cxn>
                  <a:cxn ang="T13">
                    <a:pos x="T6" y="T7"/>
                  </a:cxn>
                  <a:cxn ang="T14">
                    <a:pos x="T8" y="T9"/>
                  </a:cxn>
                </a:cxnLst>
                <a:rect l="T15" t="T16" r="T17" b="T18"/>
                <a:pathLst>
                  <a:path w="37" h="52">
                    <a:moveTo>
                      <a:pt x="0" y="12"/>
                    </a:moveTo>
                    <a:lnTo>
                      <a:pt x="17" y="0"/>
                    </a:lnTo>
                    <a:lnTo>
                      <a:pt x="37" y="44"/>
                    </a:lnTo>
                    <a:lnTo>
                      <a:pt x="20" y="52"/>
                    </a:lnTo>
                    <a:lnTo>
                      <a:pt x="0" y="12"/>
                    </a:lnTo>
                    <a:close/>
                  </a:path>
                </a:pathLst>
              </a:custGeom>
              <a:noFill/>
              <a:ln w="9525">
                <a:noFill/>
                <a:round/>
                <a:headEnd/>
                <a:tailEnd/>
              </a:ln>
            </p:spPr>
            <p:txBody>
              <a:bodyPr>
                <a:prstTxWarp prst="textNoShape">
                  <a:avLst/>
                </a:prstTxWarp>
              </a:bodyPr>
              <a:lstStyle/>
              <a:p>
                <a:endParaRPr lang="en-US"/>
              </a:p>
            </p:txBody>
          </p:sp>
          <p:sp>
            <p:nvSpPr>
              <p:cNvPr id="41552" name="Freeform 2530"/>
              <p:cNvSpPr>
                <a:spLocks/>
              </p:cNvSpPr>
              <p:nvPr/>
            </p:nvSpPr>
            <p:spPr bwMode="auto">
              <a:xfrm>
                <a:off x="4288" y="2457"/>
                <a:ext cx="7" cy="9"/>
              </a:xfrm>
              <a:custGeom>
                <a:avLst/>
                <a:gdLst>
                  <a:gd name="T0" fmla="*/ 0 w 34"/>
                  <a:gd name="T1" fmla="*/ 8 h 45"/>
                  <a:gd name="T2" fmla="*/ 17 w 34"/>
                  <a:gd name="T3" fmla="*/ 0 h 45"/>
                  <a:gd name="T4" fmla="*/ 34 w 34"/>
                  <a:gd name="T5" fmla="*/ 37 h 45"/>
                  <a:gd name="T6" fmla="*/ 17 w 34"/>
                  <a:gd name="T7" fmla="*/ 45 h 45"/>
                  <a:gd name="T8" fmla="*/ 0 w 34"/>
                  <a:gd name="T9" fmla="*/ 8 h 45"/>
                  <a:gd name="T10" fmla="*/ 0 60000 65536"/>
                  <a:gd name="T11" fmla="*/ 0 60000 65536"/>
                  <a:gd name="T12" fmla="*/ 0 60000 65536"/>
                  <a:gd name="T13" fmla="*/ 0 60000 65536"/>
                  <a:gd name="T14" fmla="*/ 0 60000 65536"/>
                  <a:gd name="T15" fmla="*/ 0 w 34"/>
                  <a:gd name="T16" fmla="*/ 0 h 45"/>
                  <a:gd name="T17" fmla="*/ 34 w 34"/>
                  <a:gd name="T18" fmla="*/ 45 h 45"/>
                </a:gdLst>
                <a:ahLst/>
                <a:cxnLst>
                  <a:cxn ang="T10">
                    <a:pos x="T0" y="T1"/>
                  </a:cxn>
                  <a:cxn ang="T11">
                    <a:pos x="T2" y="T3"/>
                  </a:cxn>
                  <a:cxn ang="T12">
                    <a:pos x="T4" y="T5"/>
                  </a:cxn>
                  <a:cxn ang="T13">
                    <a:pos x="T6" y="T7"/>
                  </a:cxn>
                  <a:cxn ang="T14">
                    <a:pos x="T8" y="T9"/>
                  </a:cxn>
                </a:cxnLst>
                <a:rect l="T15" t="T16" r="T17" b="T18"/>
                <a:pathLst>
                  <a:path w="34" h="45">
                    <a:moveTo>
                      <a:pt x="0" y="8"/>
                    </a:moveTo>
                    <a:lnTo>
                      <a:pt x="17" y="0"/>
                    </a:lnTo>
                    <a:lnTo>
                      <a:pt x="34" y="37"/>
                    </a:lnTo>
                    <a:lnTo>
                      <a:pt x="17" y="45"/>
                    </a:lnTo>
                    <a:lnTo>
                      <a:pt x="0" y="8"/>
                    </a:lnTo>
                    <a:close/>
                  </a:path>
                </a:pathLst>
              </a:custGeom>
              <a:noFill/>
              <a:ln w="9525">
                <a:noFill/>
                <a:round/>
                <a:headEnd/>
                <a:tailEnd/>
              </a:ln>
            </p:spPr>
            <p:txBody>
              <a:bodyPr>
                <a:prstTxWarp prst="textNoShape">
                  <a:avLst/>
                </a:prstTxWarp>
              </a:bodyPr>
              <a:lstStyle/>
              <a:p>
                <a:endParaRPr lang="en-US"/>
              </a:p>
            </p:txBody>
          </p:sp>
          <p:sp>
            <p:nvSpPr>
              <p:cNvPr id="41553" name="Freeform 2531"/>
              <p:cNvSpPr>
                <a:spLocks/>
              </p:cNvSpPr>
              <p:nvPr/>
            </p:nvSpPr>
            <p:spPr bwMode="auto">
              <a:xfrm>
                <a:off x="4292" y="2464"/>
                <a:ext cx="6" cy="9"/>
              </a:xfrm>
              <a:custGeom>
                <a:avLst/>
                <a:gdLst>
                  <a:gd name="T0" fmla="*/ 0 w 32"/>
                  <a:gd name="T1" fmla="*/ 8 h 43"/>
                  <a:gd name="T2" fmla="*/ 17 w 32"/>
                  <a:gd name="T3" fmla="*/ 0 h 43"/>
                  <a:gd name="T4" fmla="*/ 32 w 32"/>
                  <a:gd name="T5" fmla="*/ 38 h 43"/>
                  <a:gd name="T6" fmla="*/ 15 w 32"/>
                  <a:gd name="T7" fmla="*/ 43 h 43"/>
                  <a:gd name="T8" fmla="*/ 0 w 32"/>
                  <a:gd name="T9" fmla="*/ 8 h 43"/>
                  <a:gd name="T10" fmla="*/ 0 60000 65536"/>
                  <a:gd name="T11" fmla="*/ 0 60000 65536"/>
                  <a:gd name="T12" fmla="*/ 0 60000 65536"/>
                  <a:gd name="T13" fmla="*/ 0 60000 65536"/>
                  <a:gd name="T14" fmla="*/ 0 60000 65536"/>
                  <a:gd name="T15" fmla="*/ 0 w 32"/>
                  <a:gd name="T16" fmla="*/ 0 h 43"/>
                  <a:gd name="T17" fmla="*/ 32 w 32"/>
                  <a:gd name="T18" fmla="*/ 43 h 43"/>
                </a:gdLst>
                <a:ahLst/>
                <a:cxnLst>
                  <a:cxn ang="T10">
                    <a:pos x="T0" y="T1"/>
                  </a:cxn>
                  <a:cxn ang="T11">
                    <a:pos x="T2" y="T3"/>
                  </a:cxn>
                  <a:cxn ang="T12">
                    <a:pos x="T4" y="T5"/>
                  </a:cxn>
                  <a:cxn ang="T13">
                    <a:pos x="T6" y="T7"/>
                  </a:cxn>
                  <a:cxn ang="T14">
                    <a:pos x="T8" y="T9"/>
                  </a:cxn>
                </a:cxnLst>
                <a:rect l="T15" t="T16" r="T17" b="T18"/>
                <a:pathLst>
                  <a:path w="32" h="43">
                    <a:moveTo>
                      <a:pt x="0" y="8"/>
                    </a:moveTo>
                    <a:lnTo>
                      <a:pt x="17" y="0"/>
                    </a:lnTo>
                    <a:lnTo>
                      <a:pt x="32" y="38"/>
                    </a:lnTo>
                    <a:lnTo>
                      <a:pt x="15" y="43"/>
                    </a:lnTo>
                    <a:lnTo>
                      <a:pt x="0" y="8"/>
                    </a:lnTo>
                    <a:close/>
                  </a:path>
                </a:pathLst>
              </a:custGeom>
              <a:noFill/>
              <a:ln w="9525">
                <a:noFill/>
                <a:round/>
                <a:headEnd/>
                <a:tailEnd/>
              </a:ln>
            </p:spPr>
            <p:txBody>
              <a:bodyPr>
                <a:prstTxWarp prst="textNoShape">
                  <a:avLst/>
                </a:prstTxWarp>
              </a:bodyPr>
              <a:lstStyle/>
              <a:p>
                <a:endParaRPr lang="en-US"/>
              </a:p>
            </p:txBody>
          </p:sp>
          <p:sp>
            <p:nvSpPr>
              <p:cNvPr id="41554" name="Freeform 2532"/>
              <p:cNvSpPr>
                <a:spLocks/>
              </p:cNvSpPr>
              <p:nvPr/>
            </p:nvSpPr>
            <p:spPr bwMode="auto">
              <a:xfrm>
                <a:off x="4295" y="2472"/>
                <a:ext cx="6" cy="8"/>
              </a:xfrm>
              <a:custGeom>
                <a:avLst/>
                <a:gdLst>
                  <a:gd name="T0" fmla="*/ 0 w 32"/>
                  <a:gd name="T1" fmla="*/ 5 h 39"/>
                  <a:gd name="T2" fmla="*/ 17 w 32"/>
                  <a:gd name="T3" fmla="*/ 0 h 39"/>
                  <a:gd name="T4" fmla="*/ 32 w 32"/>
                  <a:gd name="T5" fmla="*/ 30 h 39"/>
                  <a:gd name="T6" fmla="*/ 11 w 32"/>
                  <a:gd name="T7" fmla="*/ 39 h 39"/>
                  <a:gd name="T8" fmla="*/ 0 w 32"/>
                  <a:gd name="T9" fmla="*/ 5 h 39"/>
                  <a:gd name="T10" fmla="*/ 0 60000 65536"/>
                  <a:gd name="T11" fmla="*/ 0 60000 65536"/>
                  <a:gd name="T12" fmla="*/ 0 60000 65536"/>
                  <a:gd name="T13" fmla="*/ 0 60000 65536"/>
                  <a:gd name="T14" fmla="*/ 0 60000 65536"/>
                  <a:gd name="T15" fmla="*/ 0 w 32"/>
                  <a:gd name="T16" fmla="*/ 0 h 39"/>
                  <a:gd name="T17" fmla="*/ 32 w 32"/>
                  <a:gd name="T18" fmla="*/ 39 h 39"/>
                </a:gdLst>
                <a:ahLst/>
                <a:cxnLst>
                  <a:cxn ang="T10">
                    <a:pos x="T0" y="T1"/>
                  </a:cxn>
                  <a:cxn ang="T11">
                    <a:pos x="T2" y="T3"/>
                  </a:cxn>
                  <a:cxn ang="T12">
                    <a:pos x="T4" y="T5"/>
                  </a:cxn>
                  <a:cxn ang="T13">
                    <a:pos x="T6" y="T7"/>
                  </a:cxn>
                  <a:cxn ang="T14">
                    <a:pos x="T8" y="T9"/>
                  </a:cxn>
                </a:cxnLst>
                <a:rect l="T15" t="T16" r="T17" b="T18"/>
                <a:pathLst>
                  <a:path w="32" h="39">
                    <a:moveTo>
                      <a:pt x="0" y="5"/>
                    </a:moveTo>
                    <a:lnTo>
                      <a:pt x="17" y="0"/>
                    </a:lnTo>
                    <a:lnTo>
                      <a:pt x="32" y="30"/>
                    </a:lnTo>
                    <a:lnTo>
                      <a:pt x="11" y="39"/>
                    </a:lnTo>
                    <a:lnTo>
                      <a:pt x="0" y="5"/>
                    </a:lnTo>
                    <a:close/>
                  </a:path>
                </a:pathLst>
              </a:custGeom>
              <a:noFill/>
              <a:ln w="9525">
                <a:noFill/>
                <a:round/>
                <a:headEnd/>
                <a:tailEnd/>
              </a:ln>
            </p:spPr>
            <p:txBody>
              <a:bodyPr>
                <a:prstTxWarp prst="textNoShape">
                  <a:avLst/>
                </a:prstTxWarp>
              </a:bodyPr>
              <a:lstStyle/>
              <a:p>
                <a:endParaRPr lang="en-US"/>
              </a:p>
            </p:txBody>
          </p:sp>
          <p:sp>
            <p:nvSpPr>
              <p:cNvPr id="41555" name="Freeform 2533"/>
              <p:cNvSpPr>
                <a:spLocks/>
              </p:cNvSpPr>
              <p:nvPr/>
            </p:nvSpPr>
            <p:spPr bwMode="auto">
              <a:xfrm>
                <a:off x="4297" y="2478"/>
                <a:ext cx="6" cy="8"/>
              </a:xfrm>
              <a:custGeom>
                <a:avLst/>
                <a:gdLst>
                  <a:gd name="T0" fmla="*/ 0 w 29"/>
                  <a:gd name="T1" fmla="*/ 9 h 38"/>
                  <a:gd name="T2" fmla="*/ 21 w 29"/>
                  <a:gd name="T3" fmla="*/ 0 h 38"/>
                  <a:gd name="T4" fmla="*/ 29 w 29"/>
                  <a:gd name="T5" fmla="*/ 32 h 38"/>
                  <a:gd name="T6" fmla="*/ 10 w 29"/>
                  <a:gd name="T7" fmla="*/ 38 h 38"/>
                  <a:gd name="T8" fmla="*/ 0 w 29"/>
                  <a:gd name="T9" fmla="*/ 9 h 38"/>
                  <a:gd name="T10" fmla="*/ 0 60000 65536"/>
                  <a:gd name="T11" fmla="*/ 0 60000 65536"/>
                  <a:gd name="T12" fmla="*/ 0 60000 65536"/>
                  <a:gd name="T13" fmla="*/ 0 60000 65536"/>
                  <a:gd name="T14" fmla="*/ 0 60000 65536"/>
                  <a:gd name="T15" fmla="*/ 0 w 29"/>
                  <a:gd name="T16" fmla="*/ 0 h 38"/>
                  <a:gd name="T17" fmla="*/ 29 w 29"/>
                  <a:gd name="T18" fmla="*/ 38 h 38"/>
                </a:gdLst>
                <a:ahLst/>
                <a:cxnLst>
                  <a:cxn ang="T10">
                    <a:pos x="T0" y="T1"/>
                  </a:cxn>
                  <a:cxn ang="T11">
                    <a:pos x="T2" y="T3"/>
                  </a:cxn>
                  <a:cxn ang="T12">
                    <a:pos x="T4" y="T5"/>
                  </a:cxn>
                  <a:cxn ang="T13">
                    <a:pos x="T6" y="T7"/>
                  </a:cxn>
                  <a:cxn ang="T14">
                    <a:pos x="T8" y="T9"/>
                  </a:cxn>
                </a:cxnLst>
                <a:rect l="T15" t="T16" r="T17" b="T18"/>
                <a:pathLst>
                  <a:path w="29" h="38">
                    <a:moveTo>
                      <a:pt x="0" y="9"/>
                    </a:moveTo>
                    <a:lnTo>
                      <a:pt x="21" y="0"/>
                    </a:lnTo>
                    <a:lnTo>
                      <a:pt x="29" y="32"/>
                    </a:lnTo>
                    <a:lnTo>
                      <a:pt x="10" y="38"/>
                    </a:lnTo>
                    <a:lnTo>
                      <a:pt x="0" y="9"/>
                    </a:lnTo>
                    <a:close/>
                  </a:path>
                </a:pathLst>
              </a:custGeom>
              <a:noFill/>
              <a:ln w="9525">
                <a:noFill/>
                <a:round/>
                <a:headEnd/>
                <a:tailEnd/>
              </a:ln>
            </p:spPr>
            <p:txBody>
              <a:bodyPr>
                <a:prstTxWarp prst="textNoShape">
                  <a:avLst/>
                </a:prstTxWarp>
              </a:bodyPr>
              <a:lstStyle/>
              <a:p>
                <a:endParaRPr lang="en-US"/>
              </a:p>
            </p:txBody>
          </p:sp>
          <p:sp>
            <p:nvSpPr>
              <p:cNvPr id="41556" name="Freeform 2534"/>
              <p:cNvSpPr>
                <a:spLocks/>
              </p:cNvSpPr>
              <p:nvPr/>
            </p:nvSpPr>
            <p:spPr bwMode="auto">
              <a:xfrm>
                <a:off x="4299" y="2484"/>
                <a:ext cx="6" cy="7"/>
              </a:xfrm>
              <a:custGeom>
                <a:avLst/>
                <a:gdLst>
                  <a:gd name="T0" fmla="*/ 0 w 28"/>
                  <a:gd name="T1" fmla="*/ 6 h 35"/>
                  <a:gd name="T2" fmla="*/ 19 w 28"/>
                  <a:gd name="T3" fmla="*/ 0 h 35"/>
                  <a:gd name="T4" fmla="*/ 28 w 28"/>
                  <a:gd name="T5" fmla="*/ 30 h 35"/>
                  <a:gd name="T6" fmla="*/ 7 w 28"/>
                  <a:gd name="T7" fmla="*/ 35 h 35"/>
                  <a:gd name="T8" fmla="*/ 0 w 28"/>
                  <a:gd name="T9" fmla="*/ 6 h 35"/>
                  <a:gd name="T10" fmla="*/ 0 60000 65536"/>
                  <a:gd name="T11" fmla="*/ 0 60000 65536"/>
                  <a:gd name="T12" fmla="*/ 0 60000 65536"/>
                  <a:gd name="T13" fmla="*/ 0 60000 65536"/>
                  <a:gd name="T14" fmla="*/ 0 60000 65536"/>
                  <a:gd name="T15" fmla="*/ 0 w 28"/>
                  <a:gd name="T16" fmla="*/ 0 h 35"/>
                  <a:gd name="T17" fmla="*/ 28 w 28"/>
                  <a:gd name="T18" fmla="*/ 35 h 35"/>
                </a:gdLst>
                <a:ahLst/>
                <a:cxnLst>
                  <a:cxn ang="T10">
                    <a:pos x="T0" y="T1"/>
                  </a:cxn>
                  <a:cxn ang="T11">
                    <a:pos x="T2" y="T3"/>
                  </a:cxn>
                  <a:cxn ang="T12">
                    <a:pos x="T4" y="T5"/>
                  </a:cxn>
                  <a:cxn ang="T13">
                    <a:pos x="T6" y="T7"/>
                  </a:cxn>
                  <a:cxn ang="T14">
                    <a:pos x="T8" y="T9"/>
                  </a:cxn>
                </a:cxnLst>
                <a:rect l="T15" t="T16" r="T17" b="T18"/>
                <a:pathLst>
                  <a:path w="28" h="35">
                    <a:moveTo>
                      <a:pt x="0" y="6"/>
                    </a:moveTo>
                    <a:lnTo>
                      <a:pt x="19" y="0"/>
                    </a:lnTo>
                    <a:lnTo>
                      <a:pt x="28" y="30"/>
                    </a:lnTo>
                    <a:lnTo>
                      <a:pt x="7" y="35"/>
                    </a:lnTo>
                    <a:lnTo>
                      <a:pt x="0" y="6"/>
                    </a:lnTo>
                    <a:close/>
                  </a:path>
                </a:pathLst>
              </a:custGeom>
              <a:noFill/>
              <a:ln w="9525">
                <a:noFill/>
                <a:round/>
                <a:headEnd/>
                <a:tailEnd/>
              </a:ln>
            </p:spPr>
            <p:txBody>
              <a:bodyPr>
                <a:prstTxWarp prst="textNoShape">
                  <a:avLst/>
                </a:prstTxWarp>
              </a:bodyPr>
              <a:lstStyle/>
              <a:p>
                <a:endParaRPr lang="en-US"/>
              </a:p>
            </p:txBody>
          </p:sp>
          <p:sp>
            <p:nvSpPr>
              <p:cNvPr id="41557" name="Freeform 2535"/>
              <p:cNvSpPr>
                <a:spLocks/>
              </p:cNvSpPr>
              <p:nvPr/>
            </p:nvSpPr>
            <p:spPr bwMode="auto">
              <a:xfrm>
                <a:off x="4300" y="2490"/>
                <a:ext cx="6" cy="6"/>
              </a:xfrm>
              <a:custGeom>
                <a:avLst/>
                <a:gdLst>
                  <a:gd name="T0" fmla="*/ 0 w 27"/>
                  <a:gd name="T1" fmla="*/ 5 h 28"/>
                  <a:gd name="T2" fmla="*/ 21 w 27"/>
                  <a:gd name="T3" fmla="*/ 0 h 28"/>
                  <a:gd name="T4" fmla="*/ 27 w 27"/>
                  <a:gd name="T5" fmla="*/ 22 h 28"/>
                  <a:gd name="T6" fmla="*/ 6 w 27"/>
                  <a:gd name="T7" fmla="*/ 28 h 28"/>
                  <a:gd name="T8" fmla="*/ 0 w 27"/>
                  <a:gd name="T9" fmla="*/ 5 h 28"/>
                  <a:gd name="T10" fmla="*/ 0 60000 65536"/>
                  <a:gd name="T11" fmla="*/ 0 60000 65536"/>
                  <a:gd name="T12" fmla="*/ 0 60000 65536"/>
                  <a:gd name="T13" fmla="*/ 0 60000 65536"/>
                  <a:gd name="T14" fmla="*/ 0 60000 65536"/>
                  <a:gd name="T15" fmla="*/ 0 w 27"/>
                  <a:gd name="T16" fmla="*/ 0 h 28"/>
                  <a:gd name="T17" fmla="*/ 27 w 27"/>
                  <a:gd name="T18" fmla="*/ 28 h 28"/>
                </a:gdLst>
                <a:ahLst/>
                <a:cxnLst>
                  <a:cxn ang="T10">
                    <a:pos x="T0" y="T1"/>
                  </a:cxn>
                  <a:cxn ang="T11">
                    <a:pos x="T2" y="T3"/>
                  </a:cxn>
                  <a:cxn ang="T12">
                    <a:pos x="T4" y="T5"/>
                  </a:cxn>
                  <a:cxn ang="T13">
                    <a:pos x="T6" y="T7"/>
                  </a:cxn>
                  <a:cxn ang="T14">
                    <a:pos x="T8" y="T9"/>
                  </a:cxn>
                </a:cxnLst>
                <a:rect l="T15" t="T16" r="T17" b="T18"/>
                <a:pathLst>
                  <a:path w="27" h="28">
                    <a:moveTo>
                      <a:pt x="0" y="5"/>
                    </a:moveTo>
                    <a:lnTo>
                      <a:pt x="21" y="0"/>
                    </a:lnTo>
                    <a:lnTo>
                      <a:pt x="27" y="22"/>
                    </a:lnTo>
                    <a:lnTo>
                      <a:pt x="6" y="28"/>
                    </a:lnTo>
                    <a:lnTo>
                      <a:pt x="0" y="5"/>
                    </a:lnTo>
                    <a:close/>
                  </a:path>
                </a:pathLst>
              </a:custGeom>
              <a:noFill/>
              <a:ln w="9525">
                <a:noFill/>
                <a:round/>
                <a:headEnd/>
                <a:tailEnd/>
              </a:ln>
            </p:spPr>
            <p:txBody>
              <a:bodyPr>
                <a:prstTxWarp prst="textNoShape">
                  <a:avLst/>
                </a:prstTxWarp>
              </a:bodyPr>
              <a:lstStyle/>
              <a:p>
                <a:endParaRPr lang="en-US"/>
              </a:p>
            </p:txBody>
          </p:sp>
          <p:sp>
            <p:nvSpPr>
              <p:cNvPr id="41558" name="Freeform 2536"/>
              <p:cNvSpPr>
                <a:spLocks/>
              </p:cNvSpPr>
              <p:nvPr/>
            </p:nvSpPr>
            <p:spPr bwMode="auto">
              <a:xfrm>
                <a:off x="4302" y="2495"/>
                <a:ext cx="5" cy="5"/>
              </a:xfrm>
              <a:custGeom>
                <a:avLst/>
                <a:gdLst>
                  <a:gd name="T0" fmla="*/ 0 w 26"/>
                  <a:gd name="T1" fmla="*/ 6 h 26"/>
                  <a:gd name="T2" fmla="*/ 21 w 26"/>
                  <a:gd name="T3" fmla="*/ 0 h 26"/>
                  <a:gd name="T4" fmla="*/ 26 w 26"/>
                  <a:gd name="T5" fmla="*/ 23 h 26"/>
                  <a:gd name="T6" fmla="*/ 6 w 26"/>
                  <a:gd name="T7" fmla="*/ 26 h 26"/>
                  <a:gd name="T8" fmla="*/ 0 w 26"/>
                  <a:gd name="T9" fmla="*/ 6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0" y="6"/>
                    </a:moveTo>
                    <a:lnTo>
                      <a:pt x="21" y="0"/>
                    </a:lnTo>
                    <a:lnTo>
                      <a:pt x="26" y="23"/>
                    </a:lnTo>
                    <a:lnTo>
                      <a:pt x="6" y="26"/>
                    </a:lnTo>
                    <a:lnTo>
                      <a:pt x="0" y="6"/>
                    </a:lnTo>
                    <a:close/>
                  </a:path>
                </a:pathLst>
              </a:custGeom>
              <a:noFill/>
              <a:ln w="9525">
                <a:noFill/>
                <a:round/>
                <a:headEnd/>
                <a:tailEnd/>
              </a:ln>
            </p:spPr>
            <p:txBody>
              <a:bodyPr>
                <a:prstTxWarp prst="textNoShape">
                  <a:avLst/>
                </a:prstTxWarp>
              </a:bodyPr>
              <a:lstStyle/>
              <a:p>
                <a:endParaRPr lang="en-US"/>
              </a:p>
            </p:txBody>
          </p:sp>
          <p:sp>
            <p:nvSpPr>
              <p:cNvPr id="41559" name="Freeform 2537"/>
              <p:cNvSpPr>
                <a:spLocks/>
              </p:cNvSpPr>
              <p:nvPr/>
            </p:nvSpPr>
            <p:spPr bwMode="auto">
              <a:xfrm>
                <a:off x="4303" y="2499"/>
                <a:ext cx="5" cy="5"/>
              </a:xfrm>
              <a:custGeom>
                <a:avLst/>
                <a:gdLst>
                  <a:gd name="T0" fmla="*/ 0 w 24"/>
                  <a:gd name="T1" fmla="*/ 3 h 24"/>
                  <a:gd name="T2" fmla="*/ 20 w 24"/>
                  <a:gd name="T3" fmla="*/ 0 h 24"/>
                  <a:gd name="T4" fmla="*/ 24 w 24"/>
                  <a:gd name="T5" fmla="*/ 18 h 24"/>
                  <a:gd name="T6" fmla="*/ 24 w 24"/>
                  <a:gd name="T7" fmla="*/ 20 h 24"/>
                  <a:gd name="T8" fmla="*/ 3 w 24"/>
                  <a:gd name="T9" fmla="*/ 24 h 24"/>
                  <a:gd name="T10" fmla="*/ 0 w 24"/>
                  <a:gd name="T11" fmla="*/ 3 h 24"/>
                  <a:gd name="T12" fmla="*/ 0 60000 65536"/>
                  <a:gd name="T13" fmla="*/ 0 60000 65536"/>
                  <a:gd name="T14" fmla="*/ 0 60000 65536"/>
                  <a:gd name="T15" fmla="*/ 0 60000 65536"/>
                  <a:gd name="T16" fmla="*/ 0 60000 65536"/>
                  <a:gd name="T17" fmla="*/ 0 60000 65536"/>
                  <a:gd name="T18" fmla="*/ 0 w 24"/>
                  <a:gd name="T19" fmla="*/ 0 h 24"/>
                  <a:gd name="T20" fmla="*/ 24 w 24"/>
                  <a:gd name="T21" fmla="*/ 24 h 24"/>
                </a:gdLst>
                <a:ahLst/>
                <a:cxnLst>
                  <a:cxn ang="T12">
                    <a:pos x="T0" y="T1"/>
                  </a:cxn>
                  <a:cxn ang="T13">
                    <a:pos x="T2" y="T3"/>
                  </a:cxn>
                  <a:cxn ang="T14">
                    <a:pos x="T4" y="T5"/>
                  </a:cxn>
                  <a:cxn ang="T15">
                    <a:pos x="T6" y="T7"/>
                  </a:cxn>
                  <a:cxn ang="T16">
                    <a:pos x="T8" y="T9"/>
                  </a:cxn>
                  <a:cxn ang="T17">
                    <a:pos x="T10" y="T11"/>
                  </a:cxn>
                </a:cxnLst>
                <a:rect l="T18" t="T19" r="T20" b="T21"/>
                <a:pathLst>
                  <a:path w="24" h="24">
                    <a:moveTo>
                      <a:pt x="0" y="3"/>
                    </a:moveTo>
                    <a:lnTo>
                      <a:pt x="20" y="0"/>
                    </a:lnTo>
                    <a:lnTo>
                      <a:pt x="24" y="18"/>
                    </a:lnTo>
                    <a:lnTo>
                      <a:pt x="24" y="20"/>
                    </a:lnTo>
                    <a:lnTo>
                      <a:pt x="3" y="24"/>
                    </a:lnTo>
                    <a:lnTo>
                      <a:pt x="0" y="3"/>
                    </a:lnTo>
                    <a:close/>
                  </a:path>
                </a:pathLst>
              </a:custGeom>
              <a:noFill/>
              <a:ln w="9525">
                <a:noFill/>
                <a:round/>
                <a:headEnd/>
                <a:tailEnd/>
              </a:ln>
            </p:spPr>
            <p:txBody>
              <a:bodyPr>
                <a:prstTxWarp prst="textNoShape">
                  <a:avLst/>
                </a:prstTxWarp>
              </a:bodyPr>
              <a:lstStyle/>
              <a:p>
                <a:endParaRPr lang="en-US"/>
              </a:p>
            </p:txBody>
          </p:sp>
          <p:sp>
            <p:nvSpPr>
              <p:cNvPr id="41560" name="Freeform 2538"/>
              <p:cNvSpPr>
                <a:spLocks/>
              </p:cNvSpPr>
              <p:nvPr/>
            </p:nvSpPr>
            <p:spPr bwMode="auto">
              <a:xfrm>
                <a:off x="4303" y="2503"/>
                <a:ext cx="5" cy="4"/>
              </a:xfrm>
              <a:custGeom>
                <a:avLst/>
                <a:gdLst>
                  <a:gd name="T0" fmla="*/ 0 w 23"/>
                  <a:gd name="T1" fmla="*/ 4 h 17"/>
                  <a:gd name="T2" fmla="*/ 21 w 23"/>
                  <a:gd name="T3" fmla="*/ 0 h 17"/>
                  <a:gd name="T4" fmla="*/ 23 w 23"/>
                  <a:gd name="T5" fmla="*/ 15 h 17"/>
                  <a:gd name="T6" fmla="*/ 4 w 23"/>
                  <a:gd name="T7" fmla="*/ 17 h 17"/>
                  <a:gd name="T8" fmla="*/ 0 w 23"/>
                  <a:gd name="T9" fmla="*/ 4 h 17"/>
                  <a:gd name="T10" fmla="*/ 0 60000 65536"/>
                  <a:gd name="T11" fmla="*/ 0 60000 65536"/>
                  <a:gd name="T12" fmla="*/ 0 60000 65536"/>
                  <a:gd name="T13" fmla="*/ 0 60000 65536"/>
                  <a:gd name="T14" fmla="*/ 0 60000 65536"/>
                  <a:gd name="T15" fmla="*/ 0 w 23"/>
                  <a:gd name="T16" fmla="*/ 0 h 17"/>
                  <a:gd name="T17" fmla="*/ 23 w 23"/>
                  <a:gd name="T18" fmla="*/ 17 h 17"/>
                </a:gdLst>
                <a:ahLst/>
                <a:cxnLst>
                  <a:cxn ang="T10">
                    <a:pos x="T0" y="T1"/>
                  </a:cxn>
                  <a:cxn ang="T11">
                    <a:pos x="T2" y="T3"/>
                  </a:cxn>
                  <a:cxn ang="T12">
                    <a:pos x="T4" y="T5"/>
                  </a:cxn>
                  <a:cxn ang="T13">
                    <a:pos x="T6" y="T7"/>
                  </a:cxn>
                  <a:cxn ang="T14">
                    <a:pos x="T8" y="T9"/>
                  </a:cxn>
                </a:cxnLst>
                <a:rect l="T15" t="T16" r="T17" b="T18"/>
                <a:pathLst>
                  <a:path w="23" h="17">
                    <a:moveTo>
                      <a:pt x="0" y="4"/>
                    </a:moveTo>
                    <a:lnTo>
                      <a:pt x="21" y="0"/>
                    </a:lnTo>
                    <a:lnTo>
                      <a:pt x="23" y="15"/>
                    </a:lnTo>
                    <a:lnTo>
                      <a:pt x="4" y="17"/>
                    </a:lnTo>
                    <a:lnTo>
                      <a:pt x="0" y="4"/>
                    </a:lnTo>
                    <a:close/>
                  </a:path>
                </a:pathLst>
              </a:custGeom>
              <a:noFill/>
              <a:ln w="9525">
                <a:noFill/>
                <a:round/>
                <a:headEnd/>
                <a:tailEnd/>
              </a:ln>
            </p:spPr>
            <p:txBody>
              <a:bodyPr>
                <a:prstTxWarp prst="textNoShape">
                  <a:avLst/>
                </a:prstTxWarp>
              </a:bodyPr>
              <a:lstStyle/>
              <a:p>
                <a:endParaRPr lang="en-US"/>
              </a:p>
            </p:txBody>
          </p:sp>
          <p:sp>
            <p:nvSpPr>
              <p:cNvPr id="41561" name="Freeform 2539"/>
              <p:cNvSpPr>
                <a:spLocks/>
              </p:cNvSpPr>
              <p:nvPr/>
            </p:nvSpPr>
            <p:spPr bwMode="auto">
              <a:xfrm>
                <a:off x="4304" y="2506"/>
                <a:ext cx="4" cy="3"/>
              </a:xfrm>
              <a:custGeom>
                <a:avLst/>
                <a:gdLst>
                  <a:gd name="T0" fmla="*/ 0 w 19"/>
                  <a:gd name="T1" fmla="*/ 2 h 15"/>
                  <a:gd name="T2" fmla="*/ 19 w 19"/>
                  <a:gd name="T3" fmla="*/ 0 h 15"/>
                  <a:gd name="T4" fmla="*/ 19 w 19"/>
                  <a:gd name="T5" fmla="*/ 11 h 15"/>
                  <a:gd name="T6" fmla="*/ 0 w 19"/>
                  <a:gd name="T7" fmla="*/ 15 h 15"/>
                  <a:gd name="T8" fmla="*/ 0 w 19"/>
                  <a:gd name="T9" fmla="*/ 2 h 15"/>
                  <a:gd name="T10" fmla="*/ 0 60000 65536"/>
                  <a:gd name="T11" fmla="*/ 0 60000 65536"/>
                  <a:gd name="T12" fmla="*/ 0 60000 65536"/>
                  <a:gd name="T13" fmla="*/ 0 60000 65536"/>
                  <a:gd name="T14" fmla="*/ 0 60000 65536"/>
                  <a:gd name="T15" fmla="*/ 0 w 19"/>
                  <a:gd name="T16" fmla="*/ 0 h 15"/>
                  <a:gd name="T17" fmla="*/ 19 w 19"/>
                  <a:gd name="T18" fmla="*/ 15 h 15"/>
                </a:gdLst>
                <a:ahLst/>
                <a:cxnLst>
                  <a:cxn ang="T10">
                    <a:pos x="T0" y="T1"/>
                  </a:cxn>
                  <a:cxn ang="T11">
                    <a:pos x="T2" y="T3"/>
                  </a:cxn>
                  <a:cxn ang="T12">
                    <a:pos x="T4" y="T5"/>
                  </a:cxn>
                  <a:cxn ang="T13">
                    <a:pos x="T6" y="T7"/>
                  </a:cxn>
                  <a:cxn ang="T14">
                    <a:pos x="T8" y="T9"/>
                  </a:cxn>
                </a:cxnLst>
                <a:rect l="T15" t="T16" r="T17" b="T18"/>
                <a:pathLst>
                  <a:path w="19" h="15">
                    <a:moveTo>
                      <a:pt x="0" y="2"/>
                    </a:moveTo>
                    <a:lnTo>
                      <a:pt x="19" y="0"/>
                    </a:lnTo>
                    <a:lnTo>
                      <a:pt x="19" y="11"/>
                    </a:lnTo>
                    <a:lnTo>
                      <a:pt x="0" y="15"/>
                    </a:lnTo>
                    <a:lnTo>
                      <a:pt x="0" y="2"/>
                    </a:lnTo>
                    <a:close/>
                  </a:path>
                </a:pathLst>
              </a:custGeom>
              <a:noFill/>
              <a:ln w="9525">
                <a:noFill/>
                <a:round/>
                <a:headEnd/>
                <a:tailEnd/>
              </a:ln>
            </p:spPr>
            <p:txBody>
              <a:bodyPr>
                <a:prstTxWarp prst="textNoShape">
                  <a:avLst/>
                </a:prstTxWarp>
              </a:bodyPr>
              <a:lstStyle/>
              <a:p>
                <a:endParaRPr lang="en-US"/>
              </a:p>
            </p:txBody>
          </p:sp>
          <p:sp>
            <p:nvSpPr>
              <p:cNvPr id="41562" name="Freeform 2540"/>
              <p:cNvSpPr>
                <a:spLocks/>
              </p:cNvSpPr>
              <p:nvPr/>
            </p:nvSpPr>
            <p:spPr bwMode="auto">
              <a:xfrm>
                <a:off x="4304" y="2509"/>
                <a:ext cx="4" cy="2"/>
              </a:xfrm>
              <a:custGeom>
                <a:avLst/>
                <a:gdLst>
                  <a:gd name="T0" fmla="*/ 0 w 19"/>
                  <a:gd name="T1" fmla="*/ 4 h 12"/>
                  <a:gd name="T2" fmla="*/ 19 w 19"/>
                  <a:gd name="T3" fmla="*/ 0 h 12"/>
                  <a:gd name="T4" fmla="*/ 19 w 19"/>
                  <a:gd name="T5" fmla="*/ 9 h 12"/>
                  <a:gd name="T6" fmla="*/ 0 w 19"/>
                  <a:gd name="T7" fmla="*/ 12 h 12"/>
                  <a:gd name="T8" fmla="*/ 0 w 19"/>
                  <a:gd name="T9" fmla="*/ 4 h 12"/>
                  <a:gd name="T10" fmla="*/ 0 60000 65536"/>
                  <a:gd name="T11" fmla="*/ 0 60000 65536"/>
                  <a:gd name="T12" fmla="*/ 0 60000 65536"/>
                  <a:gd name="T13" fmla="*/ 0 60000 65536"/>
                  <a:gd name="T14" fmla="*/ 0 60000 65536"/>
                  <a:gd name="T15" fmla="*/ 0 w 19"/>
                  <a:gd name="T16" fmla="*/ 0 h 12"/>
                  <a:gd name="T17" fmla="*/ 19 w 19"/>
                  <a:gd name="T18" fmla="*/ 12 h 12"/>
                </a:gdLst>
                <a:ahLst/>
                <a:cxnLst>
                  <a:cxn ang="T10">
                    <a:pos x="T0" y="T1"/>
                  </a:cxn>
                  <a:cxn ang="T11">
                    <a:pos x="T2" y="T3"/>
                  </a:cxn>
                  <a:cxn ang="T12">
                    <a:pos x="T4" y="T5"/>
                  </a:cxn>
                  <a:cxn ang="T13">
                    <a:pos x="T6" y="T7"/>
                  </a:cxn>
                  <a:cxn ang="T14">
                    <a:pos x="T8" y="T9"/>
                  </a:cxn>
                </a:cxnLst>
                <a:rect l="T15" t="T16" r="T17" b="T18"/>
                <a:pathLst>
                  <a:path w="19" h="12">
                    <a:moveTo>
                      <a:pt x="0" y="4"/>
                    </a:moveTo>
                    <a:lnTo>
                      <a:pt x="19" y="0"/>
                    </a:lnTo>
                    <a:lnTo>
                      <a:pt x="19" y="9"/>
                    </a:lnTo>
                    <a:lnTo>
                      <a:pt x="0" y="12"/>
                    </a:lnTo>
                    <a:lnTo>
                      <a:pt x="0" y="4"/>
                    </a:lnTo>
                    <a:close/>
                  </a:path>
                </a:pathLst>
              </a:custGeom>
              <a:noFill/>
              <a:ln w="9525">
                <a:noFill/>
                <a:round/>
                <a:headEnd/>
                <a:tailEnd/>
              </a:ln>
            </p:spPr>
            <p:txBody>
              <a:bodyPr>
                <a:prstTxWarp prst="textNoShape">
                  <a:avLst/>
                </a:prstTxWarp>
              </a:bodyPr>
              <a:lstStyle/>
              <a:p>
                <a:endParaRPr lang="en-US"/>
              </a:p>
            </p:txBody>
          </p:sp>
          <p:sp>
            <p:nvSpPr>
              <p:cNvPr id="41563" name="Freeform 2541"/>
              <p:cNvSpPr>
                <a:spLocks/>
              </p:cNvSpPr>
              <p:nvPr/>
            </p:nvSpPr>
            <p:spPr bwMode="auto">
              <a:xfrm>
                <a:off x="4304" y="2510"/>
                <a:ext cx="4" cy="2"/>
              </a:xfrm>
              <a:custGeom>
                <a:avLst/>
                <a:gdLst>
                  <a:gd name="T0" fmla="*/ 0 w 19"/>
                  <a:gd name="T1" fmla="*/ 3 h 6"/>
                  <a:gd name="T2" fmla="*/ 19 w 19"/>
                  <a:gd name="T3" fmla="*/ 0 h 6"/>
                  <a:gd name="T4" fmla="*/ 19 w 19"/>
                  <a:gd name="T5" fmla="*/ 6 h 6"/>
                  <a:gd name="T6" fmla="*/ 2 w 19"/>
                  <a:gd name="T7" fmla="*/ 6 h 6"/>
                  <a:gd name="T8" fmla="*/ 0 w 19"/>
                  <a:gd name="T9" fmla="*/ 3 h 6"/>
                  <a:gd name="T10" fmla="*/ 0 60000 65536"/>
                  <a:gd name="T11" fmla="*/ 0 60000 65536"/>
                  <a:gd name="T12" fmla="*/ 0 60000 65536"/>
                  <a:gd name="T13" fmla="*/ 0 60000 65536"/>
                  <a:gd name="T14" fmla="*/ 0 60000 65536"/>
                  <a:gd name="T15" fmla="*/ 0 w 19"/>
                  <a:gd name="T16" fmla="*/ 0 h 6"/>
                  <a:gd name="T17" fmla="*/ 19 w 19"/>
                  <a:gd name="T18" fmla="*/ 6 h 6"/>
                </a:gdLst>
                <a:ahLst/>
                <a:cxnLst>
                  <a:cxn ang="T10">
                    <a:pos x="T0" y="T1"/>
                  </a:cxn>
                  <a:cxn ang="T11">
                    <a:pos x="T2" y="T3"/>
                  </a:cxn>
                  <a:cxn ang="T12">
                    <a:pos x="T4" y="T5"/>
                  </a:cxn>
                  <a:cxn ang="T13">
                    <a:pos x="T6" y="T7"/>
                  </a:cxn>
                  <a:cxn ang="T14">
                    <a:pos x="T8" y="T9"/>
                  </a:cxn>
                </a:cxnLst>
                <a:rect l="T15" t="T16" r="T17" b="T18"/>
                <a:pathLst>
                  <a:path w="19" h="6">
                    <a:moveTo>
                      <a:pt x="0" y="3"/>
                    </a:moveTo>
                    <a:lnTo>
                      <a:pt x="19" y="0"/>
                    </a:lnTo>
                    <a:lnTo>
                      <a:pt x="19" y="6"/>
                    </a:lnTo>
                    <a:lnTo>
                      <a:pt x="2" y="6"/>
                    </a:lnTo>
                    <a:lnTo>
                      <a:pt x="0" y="3"/>
                    </a:lnTo>
                    <a:close/>
                  </a:path>
                </a:pathLst>
              </a:custGeom>
              <a:noFill/>
              <a:ln w="9525">
                <a:noFill/>
                <a:round/>
                <a:headEnd/>
                <a:tailEnd/>
              </a:ln>
            </p:spPr>
            <p:txBody>
              <a:bodyPr>
                <a:prstTxWarp prst="textNoShape">
                  <a:avLst/>
                </a:prstTxWarp>
              </a:bodyPr>
              <a:lstStyle/>
              <a:p>
                <a:endParaRPr lang="en-US"/>
              </a:p>
            </p:txBody>
          </p:sp>
          <p:sp>
            <p:nvSpPr>
              <p:cNvPr id="41564" name="Freeform 2542"/>
              <p:cNvSpPr>
                <a:spLocks/>
              </p:cNvSpPr>
              <p:nvPr/>
            </p:nvSpPr>
            <p:spPr bwMode="auto">
              <a:xfrm>
                <a:off x="4305" y="2512"/>
                <a:ext cx="3" cy="1"/>
              </a:xfrm>
              <a:custGeom>
                <a:avLst/>
                <a:gdLst>
                  <a:gd name="T0" fmla="*/ 0 w 17"/>
                  <a:gd name="T1" fmla="*/ 0 h 8"/>
                  <a:gd name="T2" fmla="*/ 17 w 17"/>
                  <a:gd name="T3" fmla="*/ 0 h 8"/>
                  <a:gd name="T4" fmla="*/ 17 w 17"/>
                  <a:gd name="T5" fmla="*/ 2 h 8"/>
                  <a:gd name="T6" fmla="*/ 17 w 17"/>
                  <a:gd name="T7" fmla="*/ 8 h 8"/>
                  <a:gd name="T8" fmla="*/ 9 w 17"/>
                  <a:gd name="T9" fmla="*/ 2 h 8"/>
                  <a:gd name="T10" fmla="*/ 0 w 17"/>
                  <a:gd name="T11" fmla="*/ 2 h 8"/>
                  <a:gd name="T12" fmla="*/ 0 w 17"/>
                  <a:gd name="T13" fmla="*/ 0 h 8"/>
                  <a:gd name="T14" fmla="*/ 0 60000 65536"/>
                  <a:gd name="T15" fmla="*/ 0 60000 65536"/>
                  <a:gd name="T16" fmla="*/ 0 60000 65536"/>
                  <a:gd name="T17" fmla="*/ 0 60000 65536"/>
                  <a:gd name="T18" fmla="*/ 0 60000 65536"/>
                  <a:gd name="T19" fmla="*/ 0 60000 65536"/>
                  <a:gd name="T20" fmla="*/ 0 60000 65536"/>
                  <a:gd name="T21" fmla="*/ 0 w 17"/>
                  <a:gd name="T22" fmla="*/ 0 h 8"/>
                  <a:gd name="T23" fmla="*/ 17 w 17"/>
                  <a:gd name="T24" fmla="*/ 8 h 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7" h="8">
                    <a:moveTo>
                      <a:pt x="0" y="0"/>
                    </a:moveTo>
                    <a:lnTo>
                      <a:pt x="17" y="0"/>
                    </a:lnTo>
                    <a:lnTo>
                      <a:pt x="17" y="2"/>
                    </a:lnTo>
                    <a:lnTo>
                      <a:pt x="17" y="8"/>
                    </a:lnTo>
                    <a:lnTo>
                      <a:pt x="9" y="2"/>
                    </a:lnTo>
                    <a:lnTo>
                      <a:pt x="0" y="2"/>
                    </a:lnTo>
                    <a:lnTo>
                      <a:pt x="0" y="0"/>
                    </a:lnTo>
                    <a:close/>
                  </a:path>
                </a:pathLst>
              </a:custGeom>
              <a:noFill/>
              <a:ln w="9525">
                <a:noFill/>
                <a:round/>
                <a:headEnd/>
                <a:tailEnd/>
              </a:ln>
            </p:spPr>
            <p:txBody>
              <a:bodyPr>
                <a:prstTxWarp prst="textNoShape">
                  <a:avLst/>
                </a:prstTxWarp>
              </a:bodyPr>
              <a:lstStyle/>
              <a:p>
                <a:endParaRPr lang="en-US"/>
              </a:p>
            </p:txBody>
          </p:sp>
          <p:sp>
            <p:nvSpPr>
              <p:cNvPr id="41565" name="Freeform 2543"/>
              <p:cNvSpPr>
                <a:spLocks/>
              </p:cNvSpPr>
              <p:nvPr/>
            </p:nvSpPr>
            <p:spPr bwMode="auto">
              <a:xfrm>
                <a:off x="4269" y="2511"/>
                <a:ext cx="39" cy="43"/>
              </a:xfrm>
              <a:custGeom>
                <a:avLst/>
                <a:gdLst>
                  <a:gd name="T0" fmla="*/ 176 w 193"/>
                  <a:gd name="T1" fmla="*/ 0 h 213"/>
                  <a:gd name="T2" fmla="*/ 185 w 193"/>
                  <a:gd name="T3" fmla="*/ 5 h 213"/>
                  <a:gd name="T4" fmla="*/ 193 w 193"/>
                  <a:gd name="T5" fmla="*/ 11 h 213"/>
                  <a:gd name="T6" fmla="*/ 23 w 193"/>
                  <a:gd name="T7" fmla="*/ 207 h 213"/>
                  <a:gd name="T8" fmla="*/ 0 w 193"/>
                  <a:gd name="T9" fmla="*/ 213 h 213"/>
                  <a:gd name="T10" fmla="*/ 0 w 193"/>
                  <a:gd name="T11" fmla="*/ 202 h 213"/>
                  <a:gd name="T12" fmla="*/ 176 w 193"/>
                  <a:gd name="T13" fmla="*/ 0 h 213"/>
                  <a:gd name="T14" fmla="*/ 0 60000 65536"/>
                  <a:gd name="T15" fmla="*/ 0 60000 65536"/>
                  <a:gd name="T16" fmla="*/ 0 60000 65536"/>
                  <a:gd name="T17" fmla="*/ 0 60000 65536"/>
                  <a:gd name="T18" fmla="*/ 0 60000 65536"/>
                  <a:gd name="T19" fmla="*/ 0 60000 65536"/>
                  <a:gd name="T20" fmla="*/ 0 60000 65536"/>
                  <a:gd name="T21" fmla="*/ 0 w 193"/>
                  <a:gd name="T22" fmla="*/ 0 h 213"/>
                  <a:gd name="T23" fmla="*/ 193 w 193"/>
                  <a:gd name="T24" fmla="*/ 213 h 21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93" h="213">
                    <a:moveTo>
                      <a:pt x="176" y="0"/>
                    </a:moveTo>
                    <a:lnTo>
                      <a:pt x="185" y="5"/>
                    </a:lnTo>
                    <a:lnTo>
                      <a:pt x="193" y="11"/>
                    </a:lnTo>
                    <a:lnTo>
                      <a:pt x="23" y="207"/>
                    </a:lnTo>
                    <a:lnTo>
                      <a:pt x="0" y="213"/>
                    </a:lnTo>
                    <a:lnTo>
                      <a:pt x="0" y="202"/>
                    </a:lnTo>
                    <a:lnTo>
                      <a:pt x="176" y="0"/>
                    </a:lnTo>
                    <a:close/>
                  </a:path>
                </a:pathLst>
              </a:custGeom>
              <a:noFill/>
              <a:ln w="9525">
                <a:noFill/>
                <a:round/>
                <a:headEnd/>
                <a:tailEnd/>
              </a:ln>
            </p:spPr>
            <p:txBody>
              <a:bodyPr>
                <a:prstTxWarp prst="textNoShape">
                  <a:avLst/>
                </a:prstTxWarp>
              </a:bodyPr>
              <a:lstStyle/>
              <a:p>
                <a:endParaRPr lang="en-US"/>
              </a:p>
            </p:txBody>
          </p:sp>
          <p:sp>
            <p:nvSpPr>
              <p:cNvPr id="41566" name="Freeform 2544"/>
              <p:cNvSpPr>
                <a:spLocks/>
              </p:cNvSpPr>
              <p:nvPr/>
            </p:nvSpPr>
            <p:spPr bwMode="auto">
              <a:xfrm>
                <a:off x="4269" y="2552"/>
                <a:ext cx="104" cy="109"/>
              </a:xfrm>
              <a:custGeom>
                <a:avLst/>
                <a:gdLst>
                  <a:gd name="T0" fmla="*/ 0 w 518"/>
                  <a:gd name="T1" fmla="*/ 6 h 541"/>
                  <a:gd name="T2" fmla="*/ 23 w 518"/>
                  <a:gd name="T3" fmla="*/ 0 h 541"/>
                  <a:gd name="T4" fmla="*/ 518 w 518"/>
                  <a:gd name="T5" fmla="*/ 527 h 541"/>
                  <a:gd name="T6" fmla="*/ 507 w 518"/>
                  <a:gd name="T7" fmla="*/ 541 h 541"/>
                  <a:gd name="T8" fmla="*/ 505 w 518"/>
                  <a:gd name="T9" fmla="*/ 539 h 541"/>
                  <a:gd name="T10" fmla="*/ 0 w 518"/>
                  <a:gd name="T11" fmla="*/ 6 h 541"/>
                  <a:gd name="T12" fmla="*/ 0 60000 65536"/>
                  <a:gd name="T13" fmla="*/ 0 60000 65536"/>
                  <a:gd name="T14" fmla="*/ 0 60000 65536"/>
                  <a:gd name="T15" fmla="*/ 0 60000 65536"/>
                  <a:gd name="T16" fmla="*/ 0 60000 65536"/>
                  <a:gd name="T17" fmla="*/ 0 60000 65536"/>
                  <a:gd name="T18" fmla="*/ 0 w 518"/>
                  <a:gd name="T19" fmla="*/ 0 h 541"/>
                  <a:gd name="T20" fmla="*/ 518 w 518"/>
                  <a:gd name="T21" fmla="*/ 541 h 541"/>
                </a:gdLst>
                <a:ahLst/>
                <a:cxnLst>
                  <a:cxn ang="T12">
                    <a:pos x="T0" y="T1"/>
                  </a:cxn>
                  <a:cxn ang="T13">
                    <a:pos x="T2" y="T3"/>
                  </a:cxn>
                  <a:cxn ang="T14">
                    <a:pos x="T4" y="T5"/>
                  </a:cxn>
                  <a:cxn ang="T15">
                    <a:pos x="T6" y="T7"/>
                  </a:cxn>
                  <a:cxn ang="T16">
                    <a:pos x="T8" y="T9"/>
                  </a:cxn>
                  <a:cxn ang="T17">
                    <a:pos x="T10" y="T11"/>
                  </a:cxn>
                </a:cxnLst>
                <a:rect l="T18" t="T19" r="T20" b="T21"/>
                <a:pathLst>
                  <a:path w="518" h="541">
                    <a:moveTo>
                      <a:pt x="0" y="6"/>
                    </a:moveTo>
                    <a:lnTo>
                      <a:pt x="23" y="0"/>
                    </a:lnTo>
                    <a:lnTo>
                      <a:pt x="518" y="527"/>
                    </a:lnTo>
                    <a:lnTo>
                      <a:pt x="507" y="541"/>
                    </a:lnTo>
                    <a:lnTo>
                      <a:pt x="505" y="539"/>
                    </a:lnTo>
                    <a:lnTo>
                      <a:pt x="0" y="6"/>
                    </a:lnTo>
                    <a:close/>
                  </a:path>
                </a:pathLst>
              </a:custGeom>
              <a:noFill/>
              <a:ln w="9525">
                <a:noFill/>
                <a:round/>
                <a:headEnd/>
                <a:tailEnd/>
              </a:ln>
            </p:spPr>
            <p:txBody>
              <a:bodyPr>
                <a:prstTxWarp prst="textNoShape">
                  <a:avLst/>
                </a:prstTxWarp>
              </a:bodyPr>
              <a:lstStyle/>
              <a:p>
                <a:endParaRPr lang="en-US"/>
              </a:p>
            </p:txBody>
          </p:sp>
          <p:sp>
            <p:nvSpPr>
              <p:cNvPr id="41567" name="Freeform 2545"/>
              <p:cNvSpPr>
                <a:spLocks/>
              </p:cNvSpPr>
              <p:nvPr/>
            </p:nvSpPr>
            <p:spPr bwMode="auto">
              <a:xfrm>
                <a:off x="4371" y="2658"/>
                <a:ext cx="89" cy="83"/>
              </a:xfrm>
              <a:custGeom>
                <a:avLst/>
                <a:gdLst>
                  <a:gd name="T0" fmla="*/ 0 w 447"/>
                  <a:gd name="T1" fmla="*/ 14 h 414"/>
                  <a:gd name="T2" fmla="*/ 11 w 447"/>
                  <a:gd name="T3" fmla="*/ 0 h 414"/>
                  <a:gd name="T4" fmla="*/ 445 w 447"/>
                  <a:gd name="T5" fmla="*/ 401 h 414"/>
                  <a:gd name="T6" fmla="*/ 447 w 447"/>
                  <a:gd name="T7" fmla="*/ 414 h 414"/>
                  <a:gd name="T8" fmla="*/ 424 w 447"/>
                  <a:gd name="T9" fmla="*/ 412 h 414"/>
                  <a:gd name="T10" fmla="*/ 0 w 447"/>
                  <a:gd name="T11" fmla="*/ 14 h 414"/>
                  <a:gd name="T12" fmla="*/ 0 60000 65536"/>
                  <a:gd name="T13" fmla="*/ 0 60000 65536"/>
                  <a:gd name="T14" fmla="*/ 0 60000 65536"/>
                  <a:gd name="T15" fmla="*/ 0 60000 65536"/>
                  <a:gd name="T16" fmla="*/ 0 60000 65536"/>
                  <a:gd name="T17" fmla="*/ 0 60000 65536"/>
                  <a:gd name="T18" fmla="*/ 0 w 447"/>
                  <a:gd name="T19" fmla="*/ 0 h 414"/>
                  <a:gd name="T20" fmla="*/ 447 w 447"/>
                  <a:gd name="T21" fmla="*/ 414 h 414"/>
                </a:gdLst>
                <a:ahLst/>
                <a:cxnLst>
                  <a:cxn ang="T12">
                    <a:pos x="T0" y="T1"/>
                  </a:cxn>
                  <a:cxn ang="T13">
                    <a:pos x="T2" y="T3"/>
                  </a:cxn>
                  <a:cxn ang="T14">
                    <a:pos x="T4" y="T5"/>
                  </a:cxn>
                  <a:cxn ang="T15">
                    <a:pos x="T6" y="T7"/>
                  </a:cxn>
                  <a:cxn ang="T16">
                    <a:pos x="T8" y="T9"/>
                  </a:cxn>
                  <a:cxn ang="T17">
                    <a:pos x="T10" y="T11"/>
                  </a:cxn>
                </a:cxnLst>
                <a:rect l="T18" t="T19" r="T20" b="T21"/>
                <a:pathLst>
                  <a:path w="447" h="414">
                    <a:moveTo>
                      <a:pt x="0" y="14"/>
                    </a:moveTo>
                    <a:lnTo>
                      <a:pt x="11" y="0"/>
                    </a:lnTo>
                    <a:lnTo>
                      <a:pt x="445" y="401"/>
                    </a:lnTo>
                    <a:lnTo>
                      <a:pt x="447" y="414"/>
                    </a:lnTo>
                    <a:lnTo>
                      <a:pt x="424" y="412"/>
                    </a:lnTo>
                    <a:lnTo>
                      <a:pt x="0" y="14"/>
                    </a:lnTo>
                    <a:close/>
                  </a:path>
                </a:pathLst>
              </a:custGeom>
              <a:noFill/>
              <a:ln w="9525">
                <a:noFill/>
                <a:round/>
                <a:headEnd/>
                <a:tailEnd/>
              </a:ln>
            </p:spPr>
            <p:txBody>
              <a:bodyPr>
                <a:prstTxWarp prst="textNoShape">
                  <a:avLst/>
                </a:prstTxWarp>
              </a:bodyPr>
              <a:lstStyle/>
              <a:p>
                <a:endParaRPr lang="en-US"/>
              </a:p>
            </p:txBody>
          </p:sp>
          <p:sp>
            <p:nvSpPr>
              <p:cNvPr id="41568" name="Freeform 2546"/>
              <p:cNvSpPr>
                <a:spLocks/>
              </p:cNvSpPr>
              <p:nvPr/>
            </p:nvSpPr>
            <p:spPr bwMode="auto">
              <a:xfrm>
                <a:off x="4386" y="2740"/>
                <a:ext cx="74" cy="107"/>
              </a:xfrm>
              <a:custGeom>
                <a:avLst/>
                <a:gdLst>
                  <a:gd name="T0" fmla="*/ 346 w 369"/>
                  <a:gd name="T1" fmla="*/ 0 h 535"/>
                  <a:gd name="T2" fmla="*/ 369 w 369"/>
                  <a:gd name="T3" fmla="*/ 2 h 535"/>
                  <a:gd name="T4" fmla="*/ 15 w 369"/>
                  <a:gd name="T5" fmla="*/ 533 h 535"/>
                  <a:gd name="T6" fmla="*/ 0 w 369"/>
                  <a:gd name="T7" fmla="*/ 535 h 535"/>
                  <a:gd name="T8" fmla="*/ 3 w 369"/>
                  <a:gd name="T9" fmla="*/ 512 h 535"/>
                  <a:gd name="T10" fmla="*/ 346 w 369"/>
                  <a:gd name="T11" fmla="*/ 0 h 535"/>
                  <a:gd name="T12" fmla="*/ 0 60000 65536"/>
                  <a:gd name="T13" fmla="*/ 0 60000 65536"/>
                  <a:gd name="T14" fmla="*/ 0 60000 65536"/>
                  <a:gd name="T15" fmla="*/ 0 60000 65536"/>
                  <a:gd name="T16" fmla="*/ 0 60000 65536"/>
                  <a:gd name="T17" fmla="*/ 0 60000 65536"/>
                  <a:gd name="T18" fmla="*/ 0 w 369"/>
                  <a:gd name="T19" fmla="*/ 0 h 535"/>
                  <a:gd name="T20" fmla="*/ 369 w 369"/>
                  <a:gd name="T21" fmla="*/ 535 h 535"/>
                </a:gdLst>
                <a:ahLst/>
                <a:cxnLst>
                  <a:cxn ang="T12">
                    <a:pos x="T0" y="T1"/>
                  </a:cxn>
                  <a:cxn ang="T13">
                    <a:pos x="T2" y="T3"/>
                  </a:cxn>
                  <a:cxn ang="T14">
                    <a:pos x="T4" y="T5"/>
                  </a:cxn>
                  <a:cxn ang="T15">
                    <a:pos x="T6" y="T7"/>
                  </a:cxn>
                  <a:cxn ang="T16">
                    <a:pos x="T8" y="T9"/>
                  </a:cxn>
                  <a:cxn ang="T17">
                    <a:pos x="T10" y="T11"/>
                  </a:cxn>
                </a:cxnLst>
                <a:rect l="T18" t="T19" r="T20" b="T21"/>
                <a:pathLst>
                  <a:path w="369" h="535">
                    <a:moveTo>
                      <a:pt x="346" y="0"/>
                    </a:moveTo>
                    <a:lnTo>
                      <a:pt x="369" y="2"/>
                    </a:lnTo>
                    <a:lnTo>
                      <a:pt x="15" y="533"/>
                    </a:lnTo>
                    <a:lnTo>
                      <a:pt x="0" y="535"/>
                    </a:lnTo>
                    <a:lnTo>
                      <a:pt x="3" y="512"/>
                    </a:lnTo>
                    <a:lnTo>
                      <a:pt x="346" y="0"/>
                    </a:lnTo>
                    <a:close/>
                  </a:path>
                </a:pathLst>
              </a:custGeom>
              <a:noFill/>
              <a:ln w="9525">
                <a:noFill/>
                <a:round/>
                <a:headEnd/>
                <a:tailEnd/>
              </a:ln>
            </p:spPr>
            <p:txBody>
              <a:bodyPr>
                <a:prstTxWarp prst="textNoShape">
                  <a:avLst/>
                </a:prstTxWarp>
              </a:bodyPr>
              <a:lstStyle/>
              <a:p>
                <a:endParaRPr lang="en-US"/>
              </a:p>
            </p:txBody>
          </p:sp>
          <p:sp>
            <p:nvSpPr>
              <p:cNvPr id="41569" name="Freeform 2547"/>
              <p:cNvSpPr>
                <a:spLocks/>
              </p:cNvSpPr>
              <p:nvPr/>
            </p:nvSpPr>
            <p:spPr bwMode="auto">
              <a:xfrm>
                <a:off x="4239" y="2708"/>
                <a:ext cx="148" cy="139"/>
              </a:xfrm>
              <a:custGeom>
                <a:avLst/>
                <a:gdLst>
                  <a:gd name="T0" fmla="*/ 738 w 738"/>
                  <a:gd name="T1" fmla="*/ 673 h 696"/>
                  <a:gd name="T2" fmla="*/ 735 w 738"/>
                  <a:gd name="T3" fmla="*/ 696 h 696"/>
                  <a:gd name="T4" fmla="*/ 0 w 738"/>
                  <a:gd name="T5" fmla="*/ 17 h 696"/>
                  <a:gd name="T6" fmla="*/ 10 w 738"/>
                  <a:gd name="T7" fmla="*/ 0 h 696"/>
                  <a:gd name="T8" fmla="*/ 12 w 738"/>
                  <a:gd name="T9" fmla="*/ 0 h 696"/>
                  <a:gd name="T10" fmla="*/ 738 w 738"/>
                  <a:gd name="T11" fmla="*/ 673 h 696"/>
                  <a:gd name="T12" fmla="*/ 0 60000 65536"/>
                  <a:gd name="T13" fmla="*/ 0 60000 65536"/>
                  <a:gd name="T14" fmla="*/ 0 60000 65536"/>
                  <a:gd name="T15" fmla="*/ 0 60000 65536"/>
                  <a:gd name="T16" fmla="*/ 0 60000 65536"/>
                  <a:gd name="T17" fmla="*/ 0 60000 65536"/>
                  <a:gd name="T18" fmla="*/ 0 w 738"/>
                  <a:gd name="T19" fmla="*/ 0 h 696"/>
                  <a:gd name="T20" fmla="*/ 738 w 738"/>
                  <a:gd name="T21" fmla="*/ 696 h 696"/>
                </a:gdLst>
                <a:ahLst/>
                <a:cxnLst>
                  <a:cxn ang="T12">
                    <a:pos x="T0" y="T1"/>
                  </a:cxn>
                  <a:cxn ang="T13">
                    <a:pos x="T2" y="T3"/>
                  </a:cxn>
                  <a:cxn ang="T14">
                    <a:pos x="T4" y="T5"/>
                  </a:cxn>
                  <a:cxn ang="T15">
                    <a:pos x="T6" y="T7"/>
                  </a:cxn>
                  <a:cxn ang="T16">
                    <a:pos x="T8" y="T9"/>
                  </a:cxn>
                  <a:cxn ang="T17">
                    <a:pos x="T10" y="T11"/>
                  </a:cxn>
                </a:cxnLst>
                <a:rect l="T18" t="T19" r="T20" b="T21"/>
                <a:pathLst>
                  <a:path w="738" h="696">
                    <a:moveTo>
                      <a:pt x="738" y="673"/>
                    </a:moveTo>
                    <a:lnTo>
                      <a:pt x="735" y="696"/>
                    </a:lnTo>
                    <a:lnTo>
                      <a:pt x="0" y="17"/>
                    </a:lnTo>
                    <a:lnTo>
                      <a:pt x="10" y="0"/>
                    </a:lnTo>
                    <a:lnTo>
                      <a:pt x="12" y="0"/>
                    </a:lnTo>
                    <a:lnTo>
                      <a:pt x="738" y="673"/>
                    </a:lnTo>
                    <a:close/>
                  </a:path>
                </a:pathLst>
              </a:custGeom>
              <a:noFill/>
              <a:ln w="9525">
                <a:noFill/>
                <a:round/>
                <a:headEnd/>
                <a:tailEnd/>
              </a:ln>
            </p:spPr>
            <p:txBody>
              <a:bodyPr>
                <a:prstTxWarp prst="textNoShape">
                  <a:avLst/>
                </a:prstTxWarp>
              </a:bodyPr>
              <a:lstStyle/>
              <a:p>
                <a:endParaRPr lang="en-US"/>
              </a:p>
            </p:txBody>
          </p:sp>
          <p:sp>
            <p:nvSpPr>
              <p:cNvPr id="41570" name="Freeform 2548"/>
              <p:cNvSpPr>
                <a:spLocks/>
              </p:cNvSpPr>
              <p:nvPr/>
            </p:nvSpPr>
            <p:spPr bwMode="auto">
              <a:xfrm>
                <a:off x="4174" y="2677"/>
                <a:ext cx="67" cy="34"/>
              </a:xfrm>
              <a:custGeom>
                <a:avLst/>
                <a:gdLst>
                  <a:gd name="T0" fmla="*/ 338 w 338"/>
                  <a:gd name="T1" fmla="*/ 153 h 170"/>
                  <a:gd name="T2" fmla="*/ 328 w 338"/>
                  <a:gd name="T3" fmla="*/ 170 h 170"/>
                  <a:gd name="T4" fmla="*/ 3 w 338"/>
                  <a:gd name="T5" fmla="*/ 17 h 170"/>
                  <a:gd name="T6" fmla="*/ 0 w 338"/>
                  <a:gd name="T7" fmla="*/ 0 h 170"/>
                  <a:gd name="T8" fmla="*/ 23 w 338"/>
                  <a:gd name="T9" fmla="*/ 6 h 170"/>
                  <a:gd name="T10" fmla="*/ 338 w 338"/>
                  <a:gd name="T11" fmla="*/ 153 h 170"/>
                  <a:gd name="T12" fmla="*/ 0 60000 65536"/>
                  <a:gd name="T13" fmla="*/ 0 60000 65536"/>
                  <a:gd name="T14" fmla="*/ 0 60000 65536"/>
                  <a:gd name="T15" fmla="*/ 0 60000 65536"/>
                  <a:gd name="T16" fmla="*/ 0 60000 65536"/>
                  <a:gd name="T17" fmla="*/ 0 60000 65536"/>
                  <a:gd name="T18" fmla="*/ 0 w 338"/>
                  <a:gd name="T19" fmla="*/ 0 h 170"/>
                  <a:gd name="T20" fmla="*/ 338 w 338"/>
                  <a:gd name="T21" fmla="*/ 170 h 170"/>
                </a:gdLst>
                <a:ahLst/>
                <a:cxnLst>
                  <a:cxn ang="T12">
                    <a:pos x="T0" y="T1"/>
                  </a:cxn>
                  <a:cxn ang="T13">
                    <a:pos x="T2" y="T3"/>
                  </a:cxn>
                  <a:cxn ang="T14">
                    <a:pos x="T4" y="T5"/>
                  </a:cxn>
                  <a:cxn ang="T15">
                    <a:pos x="T6" y="T7"/>
                  </a:cxn>
                  <a:cxn ang="T16">
                    <a:pos x="T8" y="T9"/>
                  </a:cxn>
                  <a:cxn ang="T17">
                    <a:pos x="T10" y="T11"/>
                  </a:cxn>
                </a:cxnLst>
                <a:rect l="T18" t="T19" r="T20" b="T21"/>
                <a:pathLst>
                  <a:path w="338" h="170">
                    <a:moveTo>
                      <a:pt x="338" y="153"/>
                    </a:moveTo>
                    <a:lnTo>
                      <a:pt x="328" y="170"/>
                    </a:lnTo>
                    <a:lnTo>
                      <a:pt x="3" y="17"/>
                    </a:lnTo>
                    <a:lnTo>
                      <a:pt x="0" y="0"/>
                    </a:lnTo>
                    <a:lnTo>
                      <a:pt x="23" y="6"/>
                    </a:lnTo>
                    <a:lnTo>
                      <a:pt x="338" y="153"/>
                    </a:lnTo>
                    <a:close/>
                  </a:path>
                </a:pathLst>
              </a:custGeom>
              <a:noFill/>
              <a:ln w="9525">
                <a:noFill/>
                <a:round/>
                <a:headEnd/>
                <a:tailEnd/>
              </a:ln>
            </p:spPr>
            <p:txBody>
              <a:bodyPr>
                <a:prstTxWarp prst="textNoShape">
                  <a:avLst/>
                </a:prstTxWarp>
              </a:bodyPr>
              <a:lstStyle/>
              <a:p>
                <a:endParaRPr lang="en-US"/>
              </a:p>
            </p:txBody>
          </p:sp>
          <p:sp>
            <p:nvSpPr>
              <p:cNvPr id="41571" name="Freeform 2549"/>
              <p:cNvSpPr>
                <a:spLocks/>
              </p:cNvSpPr>
              <p:nvPr/>
            </p:nvSpPr>
            <p:spPr bwMode="auto">
              <a:xfrm>
                <a:off x="4174" y="2586"/>
                <a:ext cx="98" cy="93"/>
              </a:xfrm>
              <a:custGeom>
                <a:avLst/>
                <a:gdLst>
                  <a:gd name="T0" fmla="*/ 23 w 493"/>
                  <a:gd name="T1" fmla="*/ 461 h 461"/>
                  <a:gd name="T2" fmla="*/ 0 w 493"/>
                  <a:gd name="T3" fmla="*/ 455 h 461"/>
                  <a:gd name="T4" fmla="*/ 469 w 493"/>
                  <a:gd name="T5" fmla="*/ 12 h 461"/>
                  <a:gd name="T6" fmla="*/ 493 w 493"/>
                  <a:gd name="T7" fmla="*/ 0 h 461"/>
                  <a:gd name="T8" fmla="*/ 493 w 493"/>
                  <a:gd name="T9" fmla="*/ 17 h 461"/>
                  <a:gd name="T10" fmla="*/ 23 w 493"/>
                  <a:gd name="T11" fmla="*/ 461 h 461"/>
                  <a:gd name="T12" fmla="*/ 0 60000 65536"/>
                  <a:gd name="T13" fmla="*/ 0 60000 65536"/>
                  <a:gd name="T14" fmla="*/ 0 60000 65536"/>
                  <a:gd name="T15" fmla="*/ 0 60000 65536"/>
                  <a:gd name="T16" fmla="*/ 0 60000 65536"/>
                  <a:gd name="T17" fmla="*/ 0 60000 65536"/>
                  <a:gd name="T18" fmla="*/ 0 w 493"/>
                  <a:gd name="T19" fmla="*/ 0 h 461"/>
                  <a:gd name="T20" fmla="*/ 493 w 493"/>
                  <a:gd name="T21" fmla="*/ 461 h 461"/>
                </a:gdLst>
                <a:ahLst/>
                <a:cxnLst>
                  <a:cxn ang="T12">
                    <a:pos x="T0" y="T1"/>
                  </a:cxn>
                  <a:cxn ang="T13">
                    <a:pos x="T2" y="T3"/>
                  </a:cxn>
                  <a:cxn ang="T14">
                    <a:pos x="T4" y="T5"/>
                  </a:cxn>
                  <a:cxn ang="T15">
                    <a:pos x="T6" y="T7"/>
                  </a:cxn>
                  <a:cxn ang="T16">
                    <a:pos x="T8" y="T9"/>
                  </a:cxn>
                  <a:cxn ang="T17">
                    <a:pos x="T10" y="T11"/>
                  </a:cxn>
                </a:cxnLst>
                <a:rect l="T18" t="T19" r="T20" b="T21"/>
                <a:pathLst>
                  <a:path w="493" h="461">
                    <a:moveTo>
                      <a:pt x="23" y="461"/>
                    </a:moveTo>
                    <a:lnTo>
                      <a:pt x="0" y="455"/>
                    </a:lnTo>
                    <a:lnTo>
                      <a:pt x="469" y="12"/>
                    </a:lnTo>
                    <a:lnTo>
                      <a:pt x="493" y="0"/>
                    </a:lnTo>
                    <a:lnTo>
                      <a:pt x="493" y="17"/>
                    </a:lnTo>
                    <a:lnTo>
                      <a:pt x="23" y="461"/>
                    </a:lnTo>
                    <a:close/>
                  </a:path>
                </a:pathLst>
              </a:custGeom>
              <a:noFill/>
              <a:ln w="9525">
                <a:noFill/>
                <a:round/>
                <a:headEnd/>
                <a:tailEnd/>
              </a:ln>
            </p:spPr>
            <p:txBody>
              <a:bodyPr>
                <a:prstTxWarp prst="textNoShape">
                  <a:avLst/>
                </a:prstTxWarp>
              </a:bodyPr>
              <a:lstStyle/>
              <a:p>
                <a:endParaRPr lang="en-US"/>
              </a:p>
            </p:txBody>
          </p:sp>
          <p:sp>
            <p:nvSpPr>
              <p:cNvPr id="41572" name="Freeform 2550"/>
              <p:cNvSpPr>
                <a:spLocks/>
              </p:cNvSpPr>
              <p:nvPr/>
            </p:nvSpPr>
            <p:spPr bwMode="auto">
              <a:xfrm>
                <a:off x="4230" y="2561"/>
                <a:ext cx="42" cy="28"/>
              </a:xfrm>
              <a:custGeom>
                <a:avLst/>
                <a:gdLst>
                  <a:gd name="T0" fmla="*/ 213 w 213"/>
                  <a:gd name="T1" fmla="*/ 127 h 139"/>
                  <a:gd name="T2" fmla="*/ 189 w 213"/>
                  <a:gd name="T3" fmla="*/ 139 h 139"/>
                  <a:gd name="T4" fmla="*/ 5 w 213"/>
                  <a:gd name="T5" fmla="*/ 21 h 139"/>
                  <a:gd name="T6" fmla="*/ 0 w 213"/>
                  <a:gd name="T7" fmla="*/ 0 h 139"/>
                  <a:gd name="T8" fmla="*/ 11 w 213"/>
                  <a:gd name="T9" fmla="*/ 0 h 139"/>
                  <a:gd name="T10" fmla="*/ 213 w 213"/>
                  <a:gd name="T11" fmla="*/ 127 h 139"/>
                  <a:gd name="T12" fmla="*/ 0 60000 65536"/>
                  <a:gd name="T13" fmla="*/ 0 60000 65536"/>
                  <a:gd name="T14" fmla="*/ 0 60000 65536"/>
                  <a:gd name="T15" fmla="*/ 0 60000 65536"/>
                  <a:gd name="T16" fmla="*/ 0 60000 65536"/>
                  <a:gd name="T17" fmla="*/ 0 60000 65536"/>
                  <a:gd name="T18" fmla="*/ 0 w 213"/>
                  <a:gd name="T19" fmla="*/ 0 h 139"/>
                  <a:gd name="T20" fmla="*/ 213 w 213"/>
                  <a:gd name="T21" fmla="*/ 139 h 139"/>
                </a:gdLst>
                <a:ahLst/>
                <a:cxnLst>
                  <a:cxn ang="T12">
                    <a:pos x="T0" y="T1"/>
                  </a:cxn>
                  <a:cxn ang="T13">
                    <a:pos x="T2" y="T3"/>
                  </a:cxn>
                  <a:cxn ang="T14">
                    <a:pos x="T4" y="T5"/>
                  </a:cxn>
                  <a:cxn ang="T15">
                    <a:pos x="T6" y="T7"/>
                  </a:cxn>
                  <a:cxn ang="T16">
                    <a:pos x="T8" y="T9"/>
                  </a:cxn>
                  <a:cxn ang="T17">
                    <a:pos x="T10" y="T11"/>
                  </a:cxn>
                </a:cxnLst>
                <a:rect l="T18" t="T19" r="T20" b="T21"/>
                <a:pathLst>
                  <a:path w="213" h="139">
                    <a:moveTo>
                      <a:pt x="213" y="127"/>
                    </a:moveTo>
                    <a:lnTo>
                      <a:pt x="189" y="139"/>
                    </a:lnTo>
                    <a:lnTo>
                      <a:pt x="5" y="21"/>
                    </a:lnTo>
                    <a:lnTo>
                      <a:pt x="0" y="0"/>
                    </a:lnTo>
                    <a:lnTo>
                      <a:pt x="11" y="0"/>
                    </a:lnTo>
                    <a:lnTo>
                      <a:pt x="213" y="127"/>
                    </a:lnTo>
                    <a:close/>
                  </a:path>
                </a:pathLst>
              </a:custGeom>
              <a:noFill/>
              <a:ln w="9525">
                <a:noFill/>
                <a:round/>
                <a:headEnd/>
                <a:tailEnd/>
              </a:ln>
            </p:spPr>
            <p:txBody>
              <a:bodyPr>
                <a:prstTxWarp prst="textNoShape">
                  <a:avLst/>
                </a:prstTxWarp>
              </a:bodyPr>
              <a:lstStyle/>
              <a:p>
                <a:endParaRPr lang="en-US"/>
              </a:p>
            </p:txBody>
          </p:sp>
          <p:sp>
            <p:nvSpPr>
              <p:cNvPr id="41573" name="Freeform 2551"/>
              <p:cNvSpPr>
                <a:spLocks/>
              </p:cNvSpPr>
              <p:nvPr/>
            </p:nvSpPr>
            <p:spPr bwMode="auto">
              <a:xfrm>
                <a:off x="4138" y="2561"/>
                <a:ext cx="93" cy="89"/>
              </a:xfrm>
              <a:custGeom>
                <a:avLst/>
                <a:gdLst>
                  <a:gd name="T0" fmla="*/ 458 w 463"/>
                  <a:gd name="T1" fmla="*/ 0 h 447"/>
                  <a:gd name="T2" fmla="*/ 463 w 463"/>
                  <a:gd name="T3" fmla="*/ 21 h 447"/>
                  <a:gd name="T4" fmla="*/ 14 w 463"/>
                  <a:gd name="T5" fmla="*/ 447 h 447"/>
                  <a:gd name="T6" fmla="*/ 0 w 463"/>
                  <a:gd name="T7" fmla="*/ 441 h 447"/>
                  <a:gd name="T8" fmla="*/ 14 w 463"/>
                  <a:gd name="T9" fmla="*/ 418 h 447"/>
                  <a:gd name="T10" fmla="*/ 458 w 463"/>
                  <a:gd name="T11" fmla="*/ 0 h 447"/>
                  <a:gd name="T12" fmla="*/ 0 60000 65536"/>
                  <a:gd name="T13" fmla="*/ 0 60000 65536"/>
                  <a:gd name="T14" fmla="*/ 0 60000 65536"/>
                  <a:gd name="T15" fmla="*/ 0 60000 65536"/>
                  <a:gd name="T16" fmla="*/ 0 60000 65536"/>
                  <a:gd name="T17" fmla="*/ 0 60000 65536"/>
                  <a:gd name="T18" fmla="*/ 0 w 463"/>
                  <a:gd name="T19" fmla="*/ 0 h 447"/>
                  <a:gd name="T20" fmla="*/ 463 w 463"/>
                  <a:gd name="T21" fmla="*/ 447 h 447"/>
                </a:gdLst>
                <a:ahLst/>
                <a:cxnLst>
                  <a:cxn ang="T12">
                    <a:pos x="T0" y="T1"/>
                  </a:cxn>
                  <a:cxn ang="T13">
                    <a:pos x="T2" y="T3"/>
                  </a:cxn>
                  <a:cxn ang="T14">
                    <a:pos x="T4" y="T5"/>
                  </a:cxn>
                  <a:cxn ang="T15">
                    <a:pos x="T6" y="T7"/>
                  </a:cxn>
                  <a:cxn ang="T16">
                    <a:pos x="T8" y="T9"/>
                  </a:cxn>
                  <a:cxn ang="T17">
                    <a:pos x="T10" y="T11"/>
                  </a:cxn>
                </a:cxnLst>
                <a:rect l="T18" t="T19" r="T20" b="T21"/>
                <a:pathLst>
                  <a:path w="463" h="447">
                    <a:moveTo>
                      <a:pt x="458" y="0"/>
                    </a:moveTo>
                    <a:lnTo>
                      <a:pt x="463" y="21"/>
                    </a:lnTo>
                    <a:lnTo>
                      <a:pt x="14" y="447"/>
                    </a:lnTo>
                    <a:lnTo>
                      <a:pt x="0" y="441"/>
                    </a:lnTo>
                    <a:lnTo>
                      <a:pt x="14" y="418"/>
                    </a:lnTo>
                    <a:lnTo>
                      <a:pt x="458" y="0"/>
                    </a:lnTo>
                    <a:close/>
                  </a:path>
                </a:pathLst>
              </a:custGeom>
              <a:noFill/>
              <a:ln w="9525">
                <a:noFill/>
                <a:round/>
                <a:headEnd/>
                <a:tailEnd/>
              </a:ln>
            </p:spPr>
            <p:txBody>
              <a:bodyPr>
                <a:prstTxWarp prst="textNoShape">
                  <a:avLst/>
                </a:prstTxWarp>
              </a:bodyPr>
              <a:lstStyle/>
              <a:p>
                <a:endParaRPr lang="en-US"/>
              </a:p>
            </p:txBody>
          </p:sp>
          <p:sp>
            <p:nvSpPr>
              <p:cNvPr id="41574" name="Freeform 2552"/>
              <p:cNvSpPr>
                <a:spLocks/>
              </p:cNvSpPr>
              <p:nvPr/>
            </p:nvSpPr>
            <p:spPr bwMode="auto">
              <a:xfrm>
                <a:off x="4113" y="2531"/>
                <a:ext cx="28" cy="118"/>
              </a:xfrm>
              <a:custGeom>
                <a:avLst/>
                <a:gdLst>
                  <a:gd name="T0" fmla="*/ 141 w 141"/>
                  <a:gd name="T1" fmla="*/ 567 h 590"/>
                  <a:gd name="T2" fmla="*/ 127 w 141"/>
                  <a:gd name="T3" fmla="*/ 590 h 590"/>
                  <a:gd name="T4" fmla="*/ 0 w 141"/>
                  <a:gd name="T5" fmla="*/ 9 h 590"/>
                  <a:gd name="T6" fmla="*/ 17 w 141"/>
                  <a:gd name="T7" fmla="*/ 0 h 590"/>
                  <a:gd name="T8" fmla="*/ 17 w 141"/>
                  <a:gd name="T9" fmla="*/ 3 h 590"/>
                  <a:gd name="T10" fmla="*/ 141 w 141"/>
                  <a:gd name="T11" fmla="*/ 567 h 590"/>
                  <a:gd name="T12" fmla="*/ 0 60000 65536"/>
                  <a:gd name="T13" fmla="*/ 0 60000 65536"/>
                  <a:gd name="T14" fmla="*/ 0 60000 65536"/>
                  <a:gd name="T15" fmla="*/ 0 60000 65536"/>
                  <a:gd name="T16" fmla="*/ 0 60000 65536"/>
                  <a:gd name="T17" fmla="*/ 0 60000 65536"/>
                  <a:gd name="T18" fmla="*/ 0 w 141"/>
                  <a:gd name="T19" fmla="*/ 0 h 590"/>
                  <a:gd name="T20" fmla="*/ 141 w 141"/>
                  <a:gd name="T21" fmla="*/ 590 h 590"/>
                </a:gdLst>
                <a:ahLst/>
                <a:cxnLst>
                  <a:cxn ang="T12">
                    <a:pos x="T0" y="T1"/>
                  </a:cxn>
                  <a:cxn ang="T13">
                    <a:pos x="T2" y="T3"/>
                  </a:cxn>
                  <a:cxn ang="T14">
                    <a:pos x="T4" y="T5"/>
                  </a:cxn>
                  <a:cxn ang="T15">
                    <a:pos x="T6" y="T7"/>
                  </a:cxn>
                  <a:cxn ang="T16">
                    <a:pos x="T8" y="T9"/>
                  </a:cxn>
                  <a:cxn ang="T17">
                    <a:pos x="T10" y="T11"/>
                  </a:cxn>
                </a:cxnLst>
                <a:rect l="T18" t="T19" r="T20" b="T21"/>
                <a:pathLst>
                  <a:path w="141" h="590">
                    <a:moveTo>
                      <a:pt x="141" y="567"/>
                    </a:moveTo>
                    <a:lnTo>
                      <a:pt x="127" y="590"/>
                    </a:lnTo>
                    <a:lnTo>
                      <a:pt x="0" y="9"/>
                    </a:lnTo>
                    <a:lnTo>
                      <a:pt x="17" y="0"/>
                    </a:lnTo>
                    <a:lnTo>
                      <a:pt x="17" y="3"/>
                    </a:lnTo>
                    <a:lnTo>
                      <a:pt x="141" y="567"/>
                    </a:lnTo>
                    <a:close/>
                  </a:path>
                </a:pathLst>
              </a:custGeom>
              <a:noFill/>
              <a:ln w="9525">
                <a:noFill/>
                <a:round/>
                <a:headEnd/>
                <a:tailEnd/>
              </a:ln>
            </p:spPr>
            <p:txBody>
              <a:bodyPr>
                <a:prstTxWarp prst="textNoShape">
                  <a:avLst/>
                </a:prstTxWarp>
              </a:bodyPr>
              <a:lstStyle/>
              <a:p>
                <a:endParaRPr lang="en-US"/>
              </a:p>
            </p:txBody>
          </p:sp>
          <p:sp>
            <p:nvSpPr>
              <p:cNvPr id="41575" name="Freeform 2553"/>
              <p:cNvSpPr>
                <a:spLocks/>
              </p:cNvSpPr>
              <p:nvPr/>
            </p:nvSpPr>
            <p:spPr bwMode="auto">
              <a:xfrm>
                <a:off x="4048" y="2399"/>
                <a:ext cx="68" cy="134"/>
              </a:xfrm>
              <a:custGeom>
                <a:avLst/>
                <a:gdLst>
                  <a:gd name="T0" fmla="*/ 343 w 343"/>
                  <a:gd name="T1" fmla="*/ 659 h 668"/>
                  <a:gd name="T2" fmla="*/ 326 w 343"/>
                  <a:gd name="T3" fmla="*/ 668 h 668"/>
                  <a:gd name="T4" fmla="*/ 2 w 343"/>
                  <a:gd name="T5" fmla="*/ 25 h 668"/>
                  <a:gd name="T6" fmla="*/ 0 w 343"/>
                  <a:gd name="T7" fmla="*/ 0 h 668"/>
                  <a:gd name="T8" fmla="*/ 15 w 343"/>
                  <a:gd name="T9" fmla="*/ 2 h 668"/>
                  <a:gd name="T10" fmla="*/ 343 w 343"/>
                  <a:gd name="T11" fmla="*/ 659 h 668"/>
                  <a:gd name="T12" fmla="*/ 0 60000 65536"/>
                  <a:gd name="T13" fmla="*/ 0 60000 65536"/>
                  <a:gd name="T14" fmla="*/ 0 60000 65536"/>
                  <a:gd name="T15" fmla="*/ 0 60000 65536"/>
                  <a:gd name="T16" fmla="*/ 0 60000 65536"/>
                  <a:gd name="T17" fmla="*/ 0 60000 65536"/>
                  <a:gd name="T18" fmla="*/ 0 w 343"/>
                  <a:gd name="T19" fmla="*/ 0 h 668"/>
                  <a:gd name="T20" fmla="*/ 343 w 343"/>
                  <a:gd name="T21" fmla="*/ 668 h 668"/>
                </a:gdLst>
                <a:ahLst/>
                <a:cxnLst>
                  <a:cxn ang="T12">
                    <a:pos x="T0" y="T1"/>
                  </a:cxn>
                  <a:cxn ang="T13">
                    <a:pos x="T2" y="T3"/>
                  </a:cxn>
                  <a:cxn ang="T14">
                    <a:pos x="T4" y="T5"/>
                  </a:cxn>
                  <a:cxn ang="T15">
                    <a:pos x="T6" y="T7"/>
                  </a:cxn>
                  <a:cxn ang="T16">
                    <a:pos x="T8" y="T9"/>
                  </a:cxn>
                  <a:cxn ang="T17">
                    <a:pos x="T10" y="T11"/>
                  </a:cxn>
                </a:cxnLst>
                <a:rect l="T18" t="T19" r="T20" b="T21"/>
                <a:pathLst>
                  <a:path w="343" h="668">
                    <a:moveTo>
                      <a:pt x="343" y="659"/>
                    </a:moveTo>
                    <a:lnTo>
                      <a:pt x="326" y="668"/>
                    </a:lnTo>
                    <a:lnTo>
                      <a:pt x="2" y="25"/>
                    </a:lnTo>
                    <a:lnTo>
                      <a:pt x="0" y="0"/>
                    </a:lnTo>
                    <a:lnTo>
                      <a:pt x="15" y="2"/>
                    </a:lnTo>
                    <a:lnTo>
                      <a:pt x="343" y="659"/>
                    </a:lnTo>
                    <a:close/>
                  </a:path>
                </a:pathLst>
              </a:custGeom>
              <a:noFill/>
              <a:ln w="9525">
                <a:noFill/>
                <a:round/>
                <a:headEnd/>
                <a:tailEnd/>
              </a:ln>
            </p:spPr>
            <p:txBody>
              <a:bodyPr>
                <a:prstTxWarp prst="textNoShape">
                  <a:avLst/>
                </a:prstTxWarp>
              </a:bodyPr>
              <a:lstStyle/>
              <a:p>
                <a:endParaRPr lang="en-US"/>
              </a:p>
            </p:txBody>
          </p:sp>
          <p:sp>
            <p:nvSpPr>
              <p:cNvPr id="41576" name="Freeform 2554"/>
              <p:cNvSpPr>
                <a:spLocks/>
              </p:cNvSpPr>
              <p:nvPr/>
            </p:nvSpPr>
            <p:spPr bwMode="auto">
              <a:xfrm>
                <a:off x="3996" y="2399"/>
                <a:ext cx="52" cy="49"/>
              </a:xfrm>
              <a:custGeom>
                <a:avLst/>
                <a:gdLst>
                  <a:gd name="T0" fmla="*/ 256 w 258"/>
                  <a:gd name="T1" fmla="*/ 0 h 244"/>
                  <a:gd name="T2" fmla="*/ 258 w 258"/>
                  <a:gd name="T3" fmla="*/ 25 h 244"/>
                  <a:gd name="T4" fmla="*/ 13 w 258"/>
                  <a:gd name="T5" fmla="*/ 244 h 244"/>
                  <a:gd name="T6" fmla="*/ 8 w 258"/>
                  <a:gd name="T7" fmla="*/ 236 h 244"/>
                  <a:gd name="T8" fmla="*/ 0 w 258"/>
                  <a:gd name="T9" fmla="*/ 241 h 244"/>
                  <a:gd name="T10" fmla="*/ 2 w 258"/>
                  <a:gd name="T11" fmla="*/ 227 h 244"/>
                  <a:gd name="T12" fmla="*/ 256 w 258"/>
                  <a:gd name="T13" fmla="*/ 0 h 244"/>
                  <a:gd name="T14" fmla="*/ 0 60000 65536"/>
                  <a:gd name="T15" fmla="*/ 0 60000 65536"/>
                  <a:gd name="T16" fmla="*/ 0 60000 65536"/>
                  <a:gd name="T17" fmla="*/ 0 60000 65536"/>
                  <a:gd name="T18" fmla="*/ 0 60000 65536"/>
                  <a:gd name="T19" fmla="*/ 0 60000 65536"/>
                  <a:gd name="T20" fmla="*/ 0 60000 65536"/>
                  <a:gd name="T21" fmla="*/ 0 w 258"/>
                  <a:gd name="T22" fmla="*/ 0 h 244"/>
                  <a:gd name="T23" fmla="*/ 258 w 258"/>
                  <a:gd name="T24" fmla="*/ 244 h 24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58" h="244">
                    <a:moveTo>
                      <a:pt x="256" y="0"/>
                    </a:moveTo>
                    <a:lnTo>
                      <a:pt x="258" y="25"/>
                    </a:lnTo>
                    <a:lnTo>
                      <a:pt x="13" y="244"/>
                    </a:lnTo>
                    <a:lnTo>
                      <a:pt x="8" y="236"/>
                    </a:lnTo>
                    <a:lnTo>
                      <a:pt x="0" y="241"/>
                    </a:lnTo>
                    <a:lnTo>
                      <a:pt x="2" y="227"/>
                    </a:lnTo>
                    <a:lnTo>
                      <a:pt x="256" y="0"/>
                    </a:lnTo>
                    <a:close/>
                  </a:path>
                </a:pathLst>
              </a:custGeom>
              <a:noFill/>
              <a:ln w="9525">
                <a:noFill/>
                <a:round/>
                <a:headEnd/>
                <a:tailEnd/>
              </a:ln>
            </p:spPr>
            <p:txBody>
              <a:bodyPr>
                <a:prstTxWarp prst="textNoShape">
                  <a:avLst/>
                </a:prstTxWarp>
              </a:bodyPr>
              <a:lstStyle/>
              <a:p>
                <a:endParaRPr lang="en-US"/>
              </a:p>
            </p:txBody>
          </p:sp>
          <p:sp>
            <p:nvSpPr>
              <p:cNvPr id="41577" name="Freeform 2555"/>
              <p:cNvSpPr>
                <a:spLocks/>
              </p:cNvSpPr>
              <p:nvPr/>
            </p:nvSpPr>
            <p:spPr bwMode="auto">
              <a:xfrm>
                <a:off x="3996" y="2445"/>
                <a:ext cx="4" cy="3"/>
              </a:xfrm>
              <a:custGeom>
                <a:avLst/>
                <a:gdLst>
                  <a:gd name="T0" fmla="*/ 0 w 17"/>
                  <a:gd name="T1" fmla="*/ 11 h 14"/>
                  <a:gd name="T2" fmla="*/ 8 w 17"/>
                  <a:gd name="T3" fmla="*/ 6 h 14"/>
                  <a:gd name="T4" fmla="*/ 17 w 17"/>
                  <a:gd name="T5" fmla="*/ 0 h 14"/>
                  <a:gd name="T6" fmla="*/ 17 w 17"/>
                  <a:gd name="T7" fmla="*/ 2 h 14"/>
                  <a:gd name="T8" fmla="*/ 2 w 17"/>
                  <a:gd name="T9" fmla="*/ 14 h 14"/>
                  <a:gd name="T10" fmla="*/ 0 w 17"/>
                  <a:gd name="T11" fmla="*/ 11 h 14"/>
                  <a:gd name="T12" fmla="*/ 0 60000 65536"/>
                  <a:gd name="T13" fmla="*/ 0 60000 65536"/>
                  <a:gd name="T14" fmla="*/ 0 60000 65536"/>
                  <a:gd name="T15" fmla="*/ 0 60000 65536"/>
                  <a:gd name="T16" fmla="*/ 0 60000 65536"/>
                  <a:gd name="T17" fmla="*/ 0 60000 65536"/>
                  <a:gd name="T18" fmla="*/ 0 w 17"/>
                  <a:gd name="T19" fmla="*/ 0 h 14"/>
                  <a:gd name="T20" fmla="*/ 17 w 17"/>
                  <a:gd name="T21" fmla="*/ 14 h 14"/>
                </a:gdLst>
                <a:ahLst/>
                <a:cxnLst>
                  <a:cxn ang="T12">
                    <a:pos x="T0" y="T1"/>
                  </a:cxn>
                  <a:cxn ang="T13">
                    <a:pos x="T2" y="T3"/>
                  </a:cxn>
                  <a:cxn ang="T14">
                    <a:pos x="T4" y="T5"/>
                  </a:cxn>
                  <a:cxn ang="T15">
                    <a:pos x="T6" y="T7"/>
                  </a:cxn>
                  <a:cxn ang="T16">
                    <a:pos x="T8" y="T9"/>
                  </a:cxn>
                  <a:cxn ang="T17">
                    <a:pos x="T10" y="T11"/>
                  </a:cxn>
                </a:cxnLst>
                <a:rect l="T18" t="T19" r="T20" b="T21"/>
                <a:pathLst>
                  <a:path w="17" h="14">
                    <a:moveTo>
                      <a:pt x="0" y="11"/>
                    </a:moveTo>
                    <a:lnTo>
                      <a:pt x="8" y="6"/>
                    </a:lnTo>
                    <a:lnTo>
                      <a:pt x="17" y="0"/>
                    </a:lnTo>
                    <a:lnTo>
                      <a:pt x="17" y="2"/>
                    </a:lnTo>
                    <a:lnTo>
                      <a:pt x="2" y="14"/>
                    </a:lnTo>
                    <a:lnTo>
                      <a:pt x="0" y="11"/>
                    </a:lnTo>
                    <a:close/>
                  </a:path>
                </a:pathLst>
              </a:custGeom>
              <a:noFill/>
              <a:ln w="9525">
                <a:noFill/>
                <a:round/>
                <a:headEnd/>
                <a:tailEnd/>
              </a:ln>
            </p:spPr>
            <p:txBody>
              <a:bodyPr>
                <a:prstTxWarp prst="textNoShape">
                  <a:avLst/>
                </a:prstTxWarp>
              </a:bodyPr>
              <a:lstStyle/>
              <a:p>
                <a:endParaRPr lang="en-US"/>
              </a:p>
            </p:txBody>
          </p:sp>
          <p:sp>
            <p:nvSpPr>
              <p:cNvPr id="41578" name="Freeform 2556"/>
              <p:cNvSpPr>
                <a:spLocks/>
              </p:cNvSpPr>
              <p:nvPr/>
            </p:nvSpPr>
            <p:spPr bwMode="auto">
              <a:xfrm>
                <a:off x="3997" y="2446"/>
                <a:ext cx="4" cy="3"/>
              </a:xfrm>
              <a:custGeom>
                <a:avLst/>
                <a:gdLst>
                  <a:gd name="T0" fmla="*/ 0 w 20"/>
                  <a:gd name="T1" fmla="*/ 12 h 17"/>
                  <a:gd name="T2" fmla="*/ 15 w 20"/>
                  <a:gd name="T3" fmla="*/ 0 h 17"/>
                  <a:gd name="T4" fmla="*/ 20 w 20"/>
                  <a:gd name="T5" fmla="*/ 6 h 17"/>
                  <a:gd name="T6" fmla="*/ 3 w 20"/>
                  <a:gd name="T7" fmla="*/ 17 h 17"/>
                  <a:gd name="T8" fmla="*/ 0 w 20"/>
                  <a:gd name="T9" fmla="*/ 12 h 17"/>
                  <a:gd name="T10" fmla="*/ 0 60000 65536"/>
                  <a:gd name="T11" fmla="*/ 0 60000 65536"/>
                  <a:gd name="T12" fmla="*/ 0 60000 65536"/>
                  <a:gd name="T13" fmla="*/ 0 60000 65536"/>
                  <a:gd name="T14" fmla="*/ 0 60000 65536"/>
                  <a:gd name="T15" fmla="*/ 0 w 20"/>
                  <a:gd name="T16" fmla="*/ 0 h 17"/>
                  <a:gd name="T17" fmla="*/ 20 w 20"/>
                  <a:gd name="T18" fmla="*/ 17 h 17"/>
                </a:gdLst>
                <a:ahLst/>
                <a:cxnLst>
                  <a:cxn ang="T10">
                    <a:pos x="T0" y="T1"/>
                  </a:cxn>
                  <a:cxn ang="T11">
                    <a:pos x="T2" y="T3"/>
                  </a:cxn>
                  <a:cxn ang="T12">
                    <a:pos x="T4" y="T5"/>
                  </a:cxn>
                  <a:cxn ang="T13">
                    <a:pos x="T6" y="T7"/>
                  </a:cxn>
                  <a:cxn ang="T14">
                    <a:pos x="T8" y="T9"/>
                  </a:cxn>
                </a:cxnLst>
                <a:rect l="T15" t="T16" r="T17" b="T18"/>
                <a:pathLst>
                  <a:path w="20" h="17">
                    <a:moveTo>
                      <a:pt x="0" y="12"/>
                    </a:moveTo>
                    <a:lnTo>
                      <a:pt x="15" y="0"/>
                    </a:lnTo>
                    <a:lnTo>
                      <a:pt x="20" y="6"/>
                    </a:lnTo>
                    <a:lnTo>
                      <a:pt x="3" y="17"/>
                    </a:lnTo>
                    <a:lnTo>
                      <a:pt x="0" y="12"/>
                    </a:lnTo>
                    <a:close/>
                  </a:path>
                </a:pathLst>
              </a:custGeom>
              <a:noFill/>
              <a:ln w="9525">
                <a:noFill/>
                <a:round/>
                <a:headEnd/>
                <a:tailEnd/>
              </a:ln>
            </p:spPr>
            <p:txBody>
              <a:bodyPr>
                <a:prstTxWarp prst="textNoShape">
                  <a:avLst/>
                </a:prstTxWarp>
              </a:bodyPr>
              <a:lstStyle/>
              <a:p>
                <a:endParaRPr lang="en-US"/>
              </a:p>
            </p:txBody>
          </p:sp>
          <p:sp>
            <p:nvSpPr>
              <p:cNvPr id="41579" name="Freeform 2557"/>
              <p:cNvSpPr>
                <a:spLocks/>
              </p:cNvSpPr>
              <p:nvPr/>
            </p:nvSpPr>
            <p:spPr bwMode="auto">
              <a:xfrm>
                <a:off x="3997" y="2447"/>
                <a:ext cx="6" cy="5"/>
              </a:xfrm>
              <a:custGeom>
                <a:avLst/>
                <a:gdLst>
                  <a:gd name="T0" fmla="*/ 0 w 27"/>
                  <a:gd name="T1" fmla="*/ 11 h 24"/>
                  <a:gd name="T2" fmla="*/ 17 w 27"/>
                  <a:gd name="T3" fmla="*/ 0 h 24"/>
                  <a:gd name="T4" fmla="*/ 27 w 27"/>
                  <a:gd name="T5" fmla="*/ 11 h 24"/>
                  <a:gd name="T6" fmla="*/ 8 w 27"/>
                  <a:gd name="T7" fmla="*/ 24 h 24"/>
                  <a:gd name="T8" fmla="*/ 0 w 27"/>
                  <a:gd name="T9" fmla="*/ 11 h 24"/>
                  <a:gd name="T10" fmla="*/ 0 60000 65536"/>
                  <a:gd name="T11" fmla="*/ 0 60000 65536"/>
                  <a:gd name="T12" fmla="*/ 0 60000 65536"/>
                  <a:gd name="T13" fmla="*/ 0 60000 65536"/>
                  <a:gd name="T14" fmla="*/ 0 60000 65536"/>
                  <a:gd name="T15" fmla="*/ 0 w 27"/>
                  <a:gd name="T16" fmla="*/ 0 h 24"/>
                  <a:gd name="T17" fmla="*/ 27 w 27"/>
                  <a:gd name="T18" fmla="*/ 24 h 24"/>
                </a:gdLst>
                <a:ahLst/>
                <a:cxnLst>
                  <a:cxn ang="T10">
                    <a:pos x="T0" y="T1"/>
                  </a:cxn>
                  <a:cxn ang="T11">
                    <a:pos x="T2" y="T3"/>
                  </a:cxn>
                  <a:cxn ang="T12">
                    <a:pos x="T4" y="T5"/>
                  </a:cxn>
                  <a:cxn ang="T13">
                    <a:pos x="T6" y="T7"/>
                  </a:cxn>
                  <a:cxn ang="T14">
                    <a:pos x="T8" y="T9"/>
                  </a:cxn>
                </a:cxnLst>
                <a:rect l="T15" t="T16" r="T17" b="T18"/>
                <a:pathLst>
                  <a:path w="27" h="24">
                    <a:moveTo>
                      <a:pt x="0" y="11"/>
                    </a:moveTo>
                    <a:lnTo>
                      <a:pt x="17" y="0"/>
                    </a:lnTo>
                    <a:lnTo>
                      <a:pt x="27" y="11"/>
                    </a:lnTo>
                    <a:lnTo>
                      <a:pt x="8" y="24"/>
                    </a:lnTo>
                    <a:lnTo>
                      <a:pt x="0" y="11"/>
                    </a:lnTo>
                    <a:close/>
                  </a:path>
                </a:pathLst>
              </a:custGeom>
              <a:noFill/>
              <a:ln w="9525">
                <a:noFill/>
                <a:round/>
                <a:headEnd/>
                <a:tailEnd/>
              </a:ln>
            </p:spPr>
            <p:txBody>
              <a:bodyPr>
                <a:prstTxWarp prst="textNoShape">
                  <a:avLst/>
                </a:prstTxWarp>
              </a:bodyPr>
              <a:lstStyle/>
              <a:p>
                <a:endParaRPr lang="en-US"/>
              </a:p>
            </p:txBody>
          </p:sp>
          <p:sp>
            <p:nvSpPr>
              <p:cNvPr id="41580" name="Freeform 2558"/>
              <p:cNvSpPr>
                <a:spLocks/>
              </p:cNvSpPr>
              <p:nvPr/>
            </p:nvSpPr>
            <p:spPr bwMode="auto">
              <a:xfrm>
                <a:off x="3999" y="2449"/>
                <a:ext cx="6" cy="6"/>
              </a:xfrm>
              <a:custGeom>
                <a:avLst/>
                <a:gdLst>
                  <a:gd name="T0" fmla="*/ 0 w 30"/>
                  <a:gd name="T1" fmla="*/ 13 h 30"/>
                  <a:gd name="T2" fmla="*/ 19 w 30"/>
                  <a:gd name="T3" fmla="*/ 0 h 30"/>
                  <a:gd name="T4" fmla="*/ 30 w 30"/>
                  <a:gd name="T5" fmla="*/ 19 h 30"/>
                  <a:gd name="T6" fmla="*/ 13 w 30"/>
                  <a:gd name="T7" fmla="*/ 30 h 30"/>
                  <a:gd name="T8" fmla="*/ 0 w 30"/>
                  <a:gd name="T9" fmla="*/ 13 h 30"/>
                  <a:gd name="T10" fmla="*/ 0 60000 65536"/>
                  <a:gd name="T11" fmla="*/ 0 60000 65536"/>
                  <a:gd name="T12" fmla="*/ 0 60000 65536"/>
                  <a:gd name="T13" fmla="*/ 0 60000 65536"/>
                  <a:gd name="T14" fmla="*/ 0 60000 65536"/>
                  <a:gd name="T15" fmla="*/ 0 w 30"/>
                  <a:gd name="T16" fmla="*/ 0 h 30"/>
                  <a:gd name="T17" fmla="*/ 30 w 30"/>
                  <a:gd name="T18" fmla="*/ 30 h 30"/>
                </a:gdLst>
                <a:ahLst/>
                <a:cxnLst>
                  <a:cxn ang="T10">
                    <a:pos x="T0" y="T1"/>
                  </a:cxn>
                  <a:cxn ang="T11">
                    <a:pos x="T2" y="T3"/>
                  </a:cxn>
                  <a:cxn ang="T12">
                    <a:pos x="T4" y="T5"/>
                  </a:cxn>
                  <a:cxn ang="T13">
                    <a:pos x="T6" y="T7"/>
                  </a:cxn>
                  <a:cxn ang="T14">
                    <a:pos x="T8" y="T9"/>
                  </a:cxn>
                </a:cxnLst>
                <a:rect l="T15" t="T16" r="T17" b="T18"/>
                <a:pathLst>
                  <a:path w="30" h="30">
                    <a:moveTo>
                      <a:pt x="0" y="13"/>
                    </a:moveTo>
                    <a:lnTo>
                      <a:pt x="19" y="0"/>
                    </a:lnTo>
                    <a:lnTo>
                      <a:pt x="30" y="19"/>
                    </a:lnTo>
                    <a:lnTo>
                      <a:pt x="13" y="30"/>
                    </a:lnTo>
                    <a:lnTo>
                      <a:pt x="0" y="13"/>
                    </a:lnTo>
                    <a:close/>
                  </a:path>
                </a:pathLst>
              </a:custGeom>
              <a:noFill/>
              <a:ln w="9525">
                <a:noFill/>
                <a:round/>
                <a:headEnd/>
                <a:tailEnd/>
              </a:ln>
            </p:spPr>
            <p:txBody>
              <a:bodyPr>
                <a:prstTxWarp prst="textNoShape">
                  <a:avLst/>
                </a:prstTxWarp>
              </a:bodyPr>
              <a:lstStyle/>
              <a:p>
                <a:endParaRPr lang="en-US"/>
              </a:p>
            </p:txBody>
          </p:sp>
          <p:sp>
            <p:nvSpPr>
              <p:cNvPr id="41581" name="Freeform 2559"/>
              <p:cNvSpPr>
                <a:spLocks/>
              </p:cNvSpPr>
              <p:nvPr/>
            </p:nvSpPr>
            <p:spPr bwMode="auto">
              <a:xfrm>
                <a:off x="4002" y="2453"/>
                <a:ext cx="5" cy="6"/>
              </a:xfrm>
              <a:custGeom>
                <a:avLst/>
                <a:gdLst>
                  <a:gd name="T0" fmla="*/ 0 w 28"/>
                  <a:gd name="T1" fmla="*/ 11 h 31"/>
                  <a:gd name="T2" fmla="*/ 17 w 28"/>
                  <a:gd name="T3" fmla="*/ 0 h 31"/>
                  <a:gd name="T4" fmla="*/ 28 w 28"/>
                  <a:gd name="T5" fmla="*/ 20 h 31"/>
                  <a:gd name="T6" fmla="*/ 11 w 28"/>
                  <a:gd name="T7" fmla="*/ 31 h 31"/>
                  <a:gd name="T8" fmla="*/ 0 w 28"/>
                  <a:gd name="T9" fmla="*/ 11 h 31"/>
                  <a:gd name="T10" fmla="*/ 0 60000 65536"/>
                  <a:gd name="T11" fmla="*/ 0 60000 65536"/>
                  <a:gd name="T12" fmla="*/ 0 60000 65536"/>
                  <a:gd name="T13" fmla="*/ 0 60000 65536"/>
                  <a:gd name="T14" fmla="*/ 0 60000 65536"/>
                  <a:gd name="T15" fmla="*/ 0 w 28"/>
                  <a:gd name="T16" fmla="*/ 0 h 31"/>
                  <a:gd name="T17" fmla="*/ 28 w 28"/>
                  <a:gd name="T18" fmla="*/ 31 h 31"/>
                </a:gdLst>
                <a:ahLst/>
                <a:cxnLst>
                  <a:cxn ang="T10">
                    <a:pos x="T0" y="T1"/>
                  </a:cxn>
                  <a:cxn ang="T11">
                    <a:pos x="T2" y="T3"/>
                  </a:cxn>
                  <a:cxn ang="T12">
                    <a:pos x="T4" y="T5"/>
                  </a:cxn>
                  <a:cxn ang="T13">
                    <a:pos x="T6" y="T7"/>
                  </a:cxn>
                  <a:cxn ang="T14">
                    <a:pos x="T8" y="T9"/>
                  </a:cxn>
                </a:cxnLst>
                <a:rect l="T15" t="T16" r="T17" b="T18"/>
                <a:pathLst>
                  <a:path w="28" h="31">
                    <a:moveTo>
                      <a:pt x="0" y="11"/>
                    </a:moveTo>
                    <a:lnTo>
                      <a:pt x="17" y="0"/>
                    </a:lnTo>
                    <a:lnTo>
                      <a:pt x="28" y="20"/>
                    </a:lnTo>
                    <a:lnTo>
                      <a:pt x="11" y="31"/>
                    </a:lnTo>
                    <a:lnTo>
                      <a:pt x="0" y="11"/>
                    </a:lnTo>
                    <a:close/>
                  </a:path>
                </a:pathLst>
              </a:custGeom>
              <a:noFill/>
              <a:ln w="9525">
                <a:noFill/>
                <a:round/>
                <a:headEnd/>
                <a:tailEnd/>
              </a:ln>
            </p:spPr>
            <p:txBody>
              <a:bodyPr>
                <a:prstTxWarp prst="textNoShape">
                  <a:avLst/>
                </a:prstTxWarp>
              </a:bodyPr>
              <a:lstStyle/>
              <a:p>
                <a:endParaRPr lang="en-US"/>
              </a:p>
            </p:txBody>
          </p:sp>
          <p:sp>
            <p:nvSpPr>
              <p:cNvPr id="41582" name="Freeform 2560"/>
              <p:cNvSpPr>
                <a:spLocks/>
              </p:cNvSpPr>
              <p:nvPr/>
            </p:nvSpPr>
            <p:spPr bwMode="auto">
              <a:xfrm>
                <a:off x="4004" y="2457"/>
                <a:ext cx="6" cy="7"/>
              </a:xfrm>
              <a:custGeom>
                <a:avLst/>
                <a:gdLst>
                  <a:gd name="T0" fmla="*/ 0 w 32"/>
                  <a:gd name="T1" fmla="*/ 11 h 34"/>
                  <a:gd name="T2" fmla="*/ 17 w 32"/>
                  <a:gd name="T3" fmla="*/ 0 h 34"/>
                  <a:gd name="T4" fmla="*/ 32 w 32"/>
                  <a:gd name="T5" fmla="*/ 23 h 34"/>
                  <a:gd name="T6" fmla="*/ 15 w 32"/>
                  <a:gd name="T7" fmla="*/ 34 h 34"/>
                  <a:gd name="T8" fmla="*/ 0 w 32"/>
                  <a:gd name="T9" fmla="*/ 11 h 34"/>
                  <a:gd name="T10" fmla="*/ 0 60000 65536"/>
                  <a:gd name="T11" fmla="*/ 0 60000 65536"/>
                  <a:gd name="T12" fmla="*/ 0 60000 65536"/>
                  <a:gd name="T13" fmla="*/ 0 60000 65536"/>
                  <a:gd name="T14" fmla="*/ 0 60000 65536"/>
                  <a:gd name="T15" fmla="*/ 0 w 32"/>
                  <a:gd name="T16" fmla="*/ 0 h 34"/>
                  <a:gd name="T17" fmla="*/ 32 w 32"/>
                  <a:gd name="T18" fmla="*/ 34 h 34"/>
                </a:gdLst>
                <a:ahLst/>
                <a:cxnLst>
                  <a:cxn ang="T10">
                    <a:pos x="T0" y="T1"/>
                  </a:cxn>
                  <a:cxn ang="T11">
                    <a:pos x="T2" y="T3"/>
                  </a:cxn>
                  <a:cxn ang="T12">
                    <a:pos x="T4" y="T5"/>
                  </a:cxn>
                  <a:cxn ang="T13">
                    <a:pos x="T6" y="T7"/>
                  </a:cxn>
                  <a:cxn ang="T14">
                    <a:pos x="T8" y="T9"/>
                  </a:cxn>
                </a:cxnLst>
                <a:rect l="T15" t="T16" r="T17" b="T18"/>
                <a:pathLst>
                  <a:path w="32" h="34">
                    <a:moveTo>
                      <a:pt x="0" y="11"/>
                    </a:moveTo>
                    <a:lnTo>
                      <a:pt x="17" y="0"/>
                    </a:lnTo>
                    <a:lnTo>
                      <a:pt x="32" y="23"/>
                    </a:lnTo>
                    <a:lnTo>
                      <a:pt x="15" y="34"/>
                    </a:lnTo>
                    <a:lnTo>
                      <a:pt x="0" y="11"/>
                    </a:lnTo>
                    <a:close/>
                  </a:path>
                </a:pathLst>
              </a:custGeom>
              <a:noFill/>
              <a:ln w="9525">
                <a:noFill/>
                <a:round/>
                <a:headEnd/>
                <a:tailEnd/>
              </a:ln>
            </p:spPr>
            <p:txBody>
              <a:bodyPr>
                <a:prstTxWarp prst="textNoShape">
                  <a:avLst/>
                </a:prstTxWarp>
              </a:bodyPr>
              <a:lstStyle/>
              <a:p>
                <a:endParaRPr lang="en-US"/>
              </a:p>
            </p:txBody>
          </p:sp>
          <p:sp>
            <p:nvSpPr>
              <p:cNvPr id="41583" name="Freeform 2561"/>
              <p:cNvSpPr>
                <a:spLocks/>
              </p:cNvSpPr>
              <p:nvPr/>
            </p:nvSpPr>
            <p:spPr bwMode="auto">
              <a:xfrm>
                <a:off x="4007" y="2462"/>
                <a:ext cx="7" cy="7"/>
              </a:xfrm>
              <a:custGeom>
                <a:avLst/>
                <a:gdLst>
                  <a:gd name="T0" fmla="*/ 0 w 34"/>
                  <a:gd name="T1" fmla="*/ 11 h 39"/>
                  <a:gd name="T2" fmla="*/ 17 w 34"/>
                  <a:gd name="T3" fmla="*/ 0 h 39"/>
                  <a:gd name="T4" fmla="*/ 34 w 34"/>
                  <a:gd name="T5" fmla="*/ 28 h 39"/>
                  <a:gd name="T6" fmla="*/ 17 w 34"/>
                  <a:gd name="T7" fmla="*/ 39 h 39"/>
                  <a:gd name="T8" fmla="*/ 0 w 34"/>
                  <a:gd name="T9" fmla="*/ 11 h 39"/>
                  <a:gd name="T10" fmla="*/ 0 60000 65536"/>
                  <a:gd name="T11" fmla="*/ 0 60000 65536"/>
                  <a:gd name="T12" fmla="*/ 0 60000 65536"/>
                  <a:gd name="T13" fmla="*/ 0 60000 65536"/>
                  <a:gd name="T14" fmla="*/ 0 60000 65536"/>
                  <a:gd name="T15" fmla="*/ 0 w 34"/>
                  <a:gd name="T16" fmla="*/ 0 h 39"/>
                  <a:gd name="T17" fmla="*/ 34 w 34"/>
                  <a:gd name="T18" fmla="*/ 39 h 39"/>
                </a:gdLst>
                <a:ahLst/>
                <a:cxnLst>
                  <a:cxn ang="T10">
                    <a:pos x="T0" y="T1"/>
                  </a:cxn>
                  <a:cxn ang="T11">
                    <a:pos x="T2" y="T3"/>
                  </a:cxn>
                  <a:cxn ang="T12">
                    <a:pos x="T4" y="T5"/>
                  </a:cxn>
                  <a:cxn ang="T13">
                    <a:pos x="T6" y="T7"/>
                  </a:cxn>
                  <a:cxn ang="T14">
                    <a:pos x="T8" y="T9"/>
                  </a:cxn>
                </a:cxnLst>
                <a:rect l="T15" t="T16" r="T17" b="T18"/>
                <a:pathLst>
                  <a:path w="34" h="39">
                    <a:moveTo>
                      <a:pt x="0" y="11"/>
                    </a:moveTo>
                    <a:lnTo>
                      <a:pt x="17" y="0"/>
                    </a:lnTo>
                    <a:lnTo>
                      <a:pt x="34" y="28"/>
                    </a:lnTo>
                    <a:lnTo>
                      <a:pt x="17" y="39"/>
                    </a:lnTo>
                    <a:lnTo>
                      <a:pt x="0" y="11"/>
                    </a:lnTo>
                    <a:close/>
                  </a:path>
                </a:pathLst>
              </a:custGeom>
              <a:noFill/>
              <a:ln w="9525">
                <a:noFill/>
                <a:round/>
                <a:headEnd/>
                <a:tailEnd/>
              </a:ln>
            </p:spPr>
            <p:txBody>
              <a:bodyPr>
                <a:prstTxWarp prst="textNoShape">
                  <a:avLst/>
                </a:prstTxWarp>
              </a:bodyPr>
              <a:lstStyle/>
              <a:p>
                <a:endParaRPr lang="en-US"/>
              </a:p>
            </p:txBody>
          </p:sp>
          <p:sp>
            <p:nvSpPr>
              <p:cNvPr id="41584" name="Freeform 2562"/>
              <p:cNvSpPr>
                <a:spLocks/>
              </p:cNvSpPr>
              <p:nvPr/>
            </p:nvSpPr>
            <p:spPr bwMode="auto">
              <a:xfrm>
                <a:off x="4010" y="2467"/>
                <a:ext cx="8" cy="9"/>
              </a:xfrm>
              <a:custGeom>
                <a:avLst/>
                <a:gdLst>
                  <a:gd name="T0" fmla="*/ 0 w 37"/>
                  <a:gd name="T1" fmla="*/ 11 h 43"/>
                  <a:gd name="T2" fmla="*/ 17 w 37"/>
                  <a:gd name="T3" fmla="*/ 0 h 43"/>
                  <a:gd name="T4" fmla="*/ 37 w 37"/>
                  <a:gd name="T5" fmla="*/ 35 h 43"/>
                  <a:gd name="T6" fmla="*/ 17 w 37"/>
                  <a:gd name="T7" fmla="*/ 43 h 43"/>
                  <a:gd name="T8" fmla="*/ 0 w 37"/>
                  <a:gd name="T9" fmla="*/ 11 h 43"/>
                  <a:gd name="T10" fmla="*/ 0 60000 65536"/>
                  <a:gd name="T11" fmla="*/ 0 60000 65536"/>
                  <a:gd name="T12" fmla="*/ 0 60000 65536"/>
                  <a:gd name="T13" fmla="*/ 0 60000 65536"/>
                  <a:gd name="T14" fmla="*/ 0 60000 65536"/>
                  <a:gd name="T15" fmla="*/ 0 w 37"/>
                  <a:gd name="T16" fmla="*/ 0 h 43"/>
                  <a:gd name="T17" fmla="*/ 37 w 37"/>
                  <a:gd name="T18" fmla="*/ 43 h 43"/>
                </a:gdLst>
                <a:ahLst/>
                <a:cxnLst>
                  <a:cxn ang="T10">
                    <a:pos x="T0" y="T1"/>
                  </a:cxn>
                  <a:cxn ang="T11">
                    <a:pos x="T2" y="T3"/>
                  </a:cxn>
                  <a:cxn ang="T12">
                    <a:pos x="T4" y="T5"/>
                  </a:cxn>
                  <a:cxn ang="T13">
                    <a:pos x="T6" y="T7"/>
                  </a:cxn>
                  <a:cxn ang="T14">
                    <a:pos x="T8" y="T9"/>
                  </a:cxn>
                </a:cxnLst>
                <a:rect l="T15" t="T16" r="T17" b="T18"/>
                <a:pathLst>
                  <a:path w="37" h="43">
                    <a:moveTo>
                      <a:pt x="0" y="11"/>
                    </a:moveTo>
                    <a:lnTo>
                      <a:pt x="17" y="0"/>
                    </a:lnTo>
                    <a:lnTo>
                      <a:pt x="37" y="35"/>
                    </a:lnTo>
                    <a:lnTo>
                      <a:pt x="17" y="43"/>
                    </a:lnTo>
                    <a:lnTo>
                      <a:pt x="0" y="11"/>
                    </a:lnTo>
                    <a:close/>
                  </a:path>
                </a:pathLst>
              </a:custGeom>
              <a:noFill/>
              <a:ln w="9525">
                <a:noFill/>
                <a:round/>
                <a:headEnd/>
                <a:tailEnd/>
              </a:ln>
            </p:spPr>
            <p:txBody>
              <a:bodyPr>
                <a:prstTxWarp prst="textNoShape">
                  <a:avLst/>
                </a:prstTxWarp>
              </a:bodyPr>
              <a:lstStyle/>
              <a:p>
                <a:endParaRPr lang="en-US"/>
              </a:p>
            </p:txBody>
          </p:sp>
          <p:sp>
            <p:nvSpPr>
              <p:cNvPr id="41585" name="Freeform 2563"/>
              <p:cNvSpPr>
                <a:spLocks/>
              </p:cNvSpPr>
              <p:nvPr/>
            </p:nvSpPr>
            <p:spPr bwMode="auto">
              <a:xfrm>
                <a:off x="4014" y="2474"/>
                <a:ext cx="7" cy="9"/>
              </a:xfrm>
              <a:custGeom>
                <a:avLst/>
                <a:gdLst>
                  <a:gd name="T0" fmla="*/ 0 w 37"/>
                  <a:gd name="T1" fmla="*/ 8 h 43"/>
                  <a:gd name="T2" fmla="*/ 20 w 37"/>
                  <a:gd name="T3" fmla="*/ 0 h 43"/>
                  <a:gd name="T4" fmla="*/ 37 w 37"/>
                  <a:gd name="T5" fmla="*/ 34 h 43"/>
                  <a:gd name="T6" fmla="*/ 20 w 37"/>
                  <a:gd name="T7" fmla="*/ 43 h 43"/>
                  <a:gd name="T8" fmla="*/ 0 w 37"/>
                  <a:gd name="T9" fmla="*/ 8 h 43"/>
                  <a:gd name="T10" fmla="*/ 0 60000 65536"/>
                  <a:gd name="T11" fmla="*/ 0 60000 65536"/>
                  <a:gd name="T12" fmla="*/ 0 60000 65536"/>
                  <a:gd name="T13" fmla="*/ 0 60000 65536"/>
                  <a:gd name="T14" fmla="*/ 0 60000 65536"/>
                  <a:gd name="T15" fmla="*/ 0 w 37"/>
                  <a:gd name="T16" fmla="*/ 0 h 43"/>
                  <a:gd name="T17" fmla="*/ 37 w 37"/>
                  <a:gd name="T18" fmla="*/ 43 h 43"/>
                </a:gdLst>
                <a:ahLst/>
                <a:cxnLst>
                  <a:cxn ang="T10">
                    <a:pos x="T0" y="T1"/>
                  </a:cxn>
                  <a:cxn ang="T11">
                    <a:pos x="T2" y="T3"/>
                  </a:cxn>
                  <a:cxn ang="T12">
                    <a:pos x="T4" y="T5"/>
                  </a:cxn>
                  <a:cxn ang="T13">
                    <a:pos x="T6" y="T7"/>
                  </a:cxn>
                  <a:cxn ang="T14">
                    <a:pos x="T8" y="T9"/>
                  </a:cxn>
                </a:cxnLst>
                <a:rect l="T15" t="T16" r="T17" b="T18"/>
                <a:pathLst>
                  <a:path w="37" h="43">
                    <a:moveTo>
                      <a:pt x="0" y="8"/>
                    </a:moveTo>
                    <a:lnTo>
                      <a:pt x="20" y="0"/>
                    </a:lnTo>
                    <a:lnTo>
                      <a:pt x="37" y="34"/>
                    </a:lnTo>
                    <a:lnTo>
                      <a:pt x="20" y="43"/>
                    </a:lnTo>
                    <a:lnTo>
                      <a:pt x="0" y="8"/>
                    </a:lnTo>
                    <a:close/>
                  </a:path>
                </a:pathLst>
              </a:custGeom>
              <a:noFill/>
              <a:ln w="9525">
                <a:noFill/>
                <a:round/>
                <a:headEnd/>
                <a:tailEnd/>
              </a:ln>
            </p:spPr>
            <p:txBody>
              <a:bodyPr>
                <a:prstTxWarp prst="textNoShape">
                  <a:avLst/>
                </a:prstTxWarp>
              </a:bodyPr>
              <a:lstStyle/>
              <a:p>
                <a:endParaRPr lang="en-US"/>
              </a:p>
            </p:txBody>
          </p:sp>
          <p:sp>
            <p:nvSpPr>
              <p:cNvPr id="41586" name="Freeform 2564"/>
              <p:cNvSpPr>
                <a:spLocks/>
              </p:cNvSpPr>
              <p:nvPr/>
            </p:nvSpPr>
            <p:spPr bwMode="auto">
              <a:xfrm>
                <a:off x="4018" y="2481"/>
                <a:ext cx="7" cy="10"/>
              </a:xfrm>
              <a:custGeom>
                <a:avLst/>
                <a:gdLst>
                  <a:gd name="T0" fmla="*/ 0 w 38"/>
                  <a:gd name="T1" fmla="*/ 9 h 49"/>
                  <a:gd name="T2" fmla="*/ 17 w 38"/>
                  <a:gd name="T3" fmla="*/ 0 h 49"/>
                  <a:gd name="T4" fmla="*/ 38 w 38"/>
                  <a:gd name="T5" fmla="*/ 41 h 49"/>
                  <a:gd name="T6" fmla="*/ 21 w 38"/>
                  <a:gd name="T7" fmla="*/ 49 h 49"/>
                  <a:gd name="T8" fmla="*/ 0 w 38"/>
                  <a:gd name="T9" fmla="*/ 9 h 49"/>
                  <a:gd name="T10" fmla="*/ 0 60000 65536"/>
                  <a:gd name="T11" fmla="*/ 0 60000 65536"/>
                  <a:gd name="T12" fmla="*/ 0 60000 65536"/>
                  <a:gd name="T13" fmla="*/ 0 60000 65536"/>
                  <a:gd name="T14" fmla="*/ 0 60000 65536"/>
                  <a:gd name="T15" fmla="*/ 0 w 38"/>
                  <a:gd name="T16" fmla="*/ 0 h 49"/>
                  <a:gd name="T17" fmla="*/ 38 w 38"/>
                  <a:gd name="T18" fmla="*/ 49 h 49"/>
                </a:gdLst>
                <a:ahLst/>
                <a:cxnLst>
                  <a:cxn ang="T10">
                    <a:pos x="T0" y="T1"/>
                  </a:cxn>
                  <a:cxn ang="T11">
                    <a:pos x="T2" y="T3"/>
                  </a:cxn>
                  <a:cxn ang="T12">
                    <a:pos x="T4" y="T5"/>
                  </a:cxn>
                  <a:cxn ang="T13">
                    <a:pos x="T6" y="T7"/>
                  </a:cxn>
                  <a:cxn ang="T14">
                    <a:pos x="T8" y="T9"/>
                  </a:cxn>
                </a:cxnLst>
                <a:rect l="T15" t="T16" r="T17" b="T18"/>
                <a:pathLst>
                  <a:path w="38" h="49">
                    <a:moveTo>
                      <a:pt x="0" y="9"/>
                    </a:moveTo>
                    <a:lnTo>
                      <a:pt x="17" y="0"/>
                    </a:lnTo>
                    <a:lnTo>
                      <a:pt x="38" y="41"/>
                    </a:lnTo>
                    <a:lnTo>
                      <a:pt x="21" y="49"/>
                    </a:lnTo>
                    <a:lnTo>
                      <a:pt x="0" y="9"/>
                    </a:lnTo>
                    <a:close/>
                  </a:path>
                </a:pathLst>
              </a:custGeom>
              <a:noFill/>
              <a:ln w="9525">
                <a:noFill/>
                <a:round/>
                <a:headEnd/>
                <a:tailEnd/>
              </a:ln>
            </p:spPr>
            <p:txBody>
              <a:bodyPr>
                <a:prstTxWarp prst="textNoShape">
                  <a:avLst/>
                </a:prstTxWarp>
              </a:bodyPr>
              <a:lstStyle/>
              <a:p>
                <a:endParaRPr lang="en-US"/>
              </a:p>
            </p:txBody>
          </p:sp>
          <p:sp>
            <p:nvSpPr>
              <p:cNvPr id="41587" name="Freeform 2565"/>
              <p:cNvSpPr>
                <a:spLocks/>
              </p:cNvSpPr>
              <p:nvPr/>
            </p:nvSpPr>
            <p:spPr bwMode="auto">
              <a:xfrm>
                <a:off x="4022" y="2489"/>
                <a:ext cx="8" cy="10"/>
              </a:xfrm>
              <a:custGeom>
                <a:avLst/>
                <a:gdLst>
                  <a:gd name="T0" fmla="*/ 0 w 39"/>
                  <a:gd name="T1" fmla="*/ 8 h 51"/>
                  <a:gd name="T2" fmla="*/ 17 w 39"/>
                  <a:gd name="T3" fmla="*/ 0 h 51"/>
                  <a:gd name="T4" fmla="*/ 39 w 39"/>
                  <a:gd name="T5" fmla="*/ 43 h 51"/>
                  <a:gd name="T6" fmla="*/ 22 w 39"/>
                  <a:gd name="T7" fmla="*/ 51 h 51"/>
                  <a:gd name="T8" fmla="*/ 0 w 39"/>
                  <a:gd name="T9" fmla="*/ 8 h 51"/>
                  <a:gd name="T10" fmla="*/ 0 60000 65536"/>
                  <a:gd name="T11" fmla="*/ 0 60000 65536"/>
                  <a:gd name="T12" fmla="*/ 0 60000 65536"/>
                  <a:gd name="T13" fmla="*/ 0 60000 65536"/>
                  <a:gd name="T14" fmla="*/ 0 60000 65536"/>
                  <a:gd name="T15" fmla="*/ 0 w 39"/>
                  <a:gd name="T16" fmla="*/ 0 h 51"/>
                  <a:gd name="T17" fmla="*/ 39 w 39"/>
                  <a:gd name="T18" fmla="*/ 51 h 51"/>
                </a:gdLst>
                <a:ahLst/>
                <a:cxnLst>
                  <a:cxn ang="T10">
                    <a:pos x="T0" y="T1"/>
                  </a:cxn>
                  <a:cxn ang="T11">
                    <a:pos x="T2" y="T3"/>
                  </a:cxn>
                  <a:cxn ang="T12">
                    <a:pos x="T4" y="T5"/>
                  </a:cxn>
                  <a:cxn ang="T13">
                    <a:pos x="T6" y="T7"/>
                  </a:cxn>
                  <a:cxn ang="T14">
                    <a:pos x="T8" y="T9"/>
                  </a:cxn>
                </a:cxnLst>
                <a:rect l="T15" t="T16" r="T17" b="T18"/>
                <a:pathLst>
                  <a:path w="39" h="51">
                    <a:moveTo>
                      <a:pt x="0" y="8"/>
                    </a:moveTo>
                    <a:lnTo>
                      <a:pt x="17" y="0"/>
                    </a:lnTo>
                    <a:lnTo>
                      <a:pt x="39" y="43"/>
                    </a:lnTo>
                    <a:lnTo>
                      <a:pt x="22" y="51"/>
                    </a:lnTo>
                    <a:lnTo>
                      <a:pt x="0" y="8"/>
                    </a:lnTo>
                    <a:close/>
                  </a:path>
                </a:pathLst>
              </a:custGeom>
              <a:noFill/>
              <a:ln w="9525">
                <a:noFill/>
                <a:round/>
                <a:headEnd/>
                <a:tailEnd/>
              </a:ln>
            </p:spPr>
            <p:txBody>
              <a:bodyPr>
                <a:prstTxWarp prst="textNoShape">
                  <a:avLst/>
                </a:prstTxWarp>
              </a:bodyPr>
              <a:lstStyle/>
              <a:p>
                <a:endParaRPr lang="en-US"/>
              </a:p>
            </p:txBody>
          </p:sp>
          <p:sp>
            <p:nvSpPr>
              <p:cNvPr id="41588" name="Freeform 2566"/>
              <p:cNvSpPr>
                <a:spLocks/>
              </p:cNvSpPr>
              <p:nvPr/>
            </p:nvSpPr>
            <p:spPr bwMode="auto">
              <a:xfrm>
                <a:off x="4026" y="2498"/>
                <a:ext cx="8" cy="11"/>
              </a:xfrm>
              <a:custGeom>
                <a:avLst/>
                <a:gdLst>
                  <a:gd name="T0" fmla="*/ 0 w 38"/>
                  <a:gd name="T1" fmla="*/ 8 h 58"/>
                  <a:gd name="T2" fmla="*/ 17 w 38"/>
                  <a:gd name="T3" fmla="*/ 0 h 58"/>
                  <a:gd name="T4" fmla="*/ 38 w 38"/>
                  <a:gd name="T5" fmla="*/ 49 h 58"/>
                  <a:gd name="T6" fmla="*/ 21 w 38"/>
                  <a:gd name="T7" fmla="*/ 58 h 58"/>
                  <a:gd name="T8" fmla="*/ 0 w 38"/>
                  <a:gd name="T9" fmla="*/ 8 h 58"/>
                  <a:gd name="T10" fmla="*/ 0 60000 65536"/>
                  <a:gd name="T11" fmla="*/ 0 60000 65536"/>
                  <a:gd name="T12" fmla="*/ 0 60000 65536"/>
                  <a:gd name="T13" fmla="*/ 0 60000 65536"/>
                  <a:gd name="T14" fmla="*/ 0 60000 65536"/>
                  <a:gd name="T15" fmla="*/ 0 w 38"/>
                  <a:gd name="T16" fmla="*/ 0 h 58"/>
                  <a:gd name="T17" fmla="*/ 38 w 38"/>
                  <a:gd name="T18" fmla="*/ 58 h 58"/>
                </a:gdLst>
                <a:ahLst/>
                <a:cxnLst>
                  <a:cxn ang="T10">
                    <a:pos x="T0" y="T1"/>
                  </a:cxn>
                  <a:cxn ang="T11">
                    <a:pos x="T2" y="T3"/>
                  </a:cxn>
                  <a:cxn ang="T12">
                    <a:pos x="T4" y="T5"/>
                  </a:cxn>
                  <a:cxn ang="T13">
                    <a:pos x="T6" y="T7"/>
                  </a:cxn>
                  <a:cxn ang="T14">
                    <a:pos x="T8" y="T9"/>
                  </a:cxn>
                </a:cxnLst>
                <a:rect l="T15" t="T16" r="T17" b="T18"/>
                <a:pathLst>
                  <a:path w="38" h="58">
                    <a:moveTo>
                      <a:pt x="0" y="8"/>
                    </a:moveTo>
                    <a:lnTo>
                      <a:pt x="17" y="0"/>
                    </a:lnTo>
                    <a:lnTo>
                      <a:pt x="38" y="49"/>
                    </a:lnTo>
                    <a:lnTo>
                      <a:pt x="21" y="58"/>
                    </a:lnTo>
                    <a:lnTo>
                      <a:pt x="0" y="8"/>
                    </a:lnTo>
                    <a:close/>
                  </a:path>
                </a:pathLst>
              </a:custGeom>
              <a:noFill/>
              <a:ln w="9525">
                <a:noFill/>
                <a:round/>
                <a:headEnd/>
                <a:tailEnd/>
              </a:ln>
            </p:spPr>
            <p:txBody>
              <a:bodyPr>
                <a:prstTxWarp prst="textNoShape">
                  <a:avLst/>
                </a:prstTxWarp>
              </a:bodyPr>
              <a:lstStyle/>
              <a:p>
                <a:endParaRPr lang="en-US"/>
              </a:p>
            </p:txBody>
          </p:sp>
          <p:sp>
            <p:nvSpPr>
              <p:cNvPr id="41589" name="Freeform 2567"/>
              <p:cNvSpPr>
                <a:spLocks/>
              </p:cNvSpPr>
              <p:nvPr/>
            </p:nvSpPr>
            <p:spPr bwMode="auto">
              <a:xfrm>
                <a:off x="4030" y="2508"/>
                <a:ext cx="8" cy="11"/>
              </a:xfrm>
              <a:custGeom>
                <a:avLst/>
                <a:gdLst>
                  <a:gd name="T0" fmla="*/ 0 w 40"/>
                  <a:gd name="T1" fmla="*/ 9 h 58"/>
                  <a:gd name="T2" fmla="*/ 17 w 40"/>
                  <a:gd name="T3" fmla="*/ 0 h 58"/>
                  <a:gd name="T4" fmla="*/ 40 w 40"/>
                  <a:gd name="T5" fmla="*/ 48 h 58"/>
                  <a:gd name="T6" fmla="*/ 19 w 40"/>
                  <a:gd name="T7" fmla="*/ 58 h 58"/>
                  <a:gd name="T8" fmla="*/ 0 w 40"/>
                  <a:gd name="T9" fmla="*/ 9 h 58"/>
                  <a:gd name="T10" fmla="*/ 0 60000 65536"/>
                  <a:gd name="T11" fmla="*/ 0 60000 65536"/>
                  <a:gd name="T12" fmla="*/ 0 60000 65536"/>
                  <a:gd name="T13" fmla="*/ 0 60000 65536"/>
                  <a:gd name="T14" fmla="*/ 0 60000 65536"/>
                  <a:gd name="T15" fmla="*/ 0 w 40"/>
                  <a:gd name="T16" fmla="*/ 0 h 58"/>
                  <a:gd name="T17" fmla="*/ 40 w 40"/>
                  <a:gd name="T18" fmla="*/ 58 h 58"/>
                </a:gdLst>
                <a:ahLst/>
                <a:cxnLst>
                  <a:cxn ang="T10">
                    <a:pos x="T0" y="T1"/>
                  </a:cxn>
                  <a:cxn ang="T11">
                    <a:pos x="T2" y="T3"/>
                  </a:cxn>
                  <a:cxn ang="T12">
                    <a:pos x="T4" y="T5"/>
                  </a:cxn>
                  <a:cxn ang="T13">
                    <a:pos x="T6" y="T7"/>
                  </a:cxn>
                  <a:cxn ang="T14">
                    <a:pos x="T8" y="T9"/>
                  </a:cxn>
                </a:cxnLst>
                <a:rect l="T15" t="T16" r="T17" b="T18"/>
                <a:pathLst>
                  <a:path w="40" h="58">
                    <a:moveTo>
                      <a:pt x="0" y="9"/>
                    </a:moveTo>
                    <a:lnTo>
                      <a:pt x="17" y="0"/>
                    </a:lnTo>
                    <a:lnTo>
                      <a:pt x="40" y="48"/>
                    </a:lnTo>
                    <a:lnTo>
                      <a:pt x="19" y="58"/>
                    </a:lnTo>
                    <a:lnTo>
                      <a:pt x="0" y="9"/>
                    </a:lnTo>
                    <a:close/>
                  </a:path>
                </a:pathLst>
              </a:custGeom>
              <a:noFill/>
              <a:ln w="9525">
                <a:noFill/>
                <a:round/>
                <a:headEnd/>
                <a:tailEnd/>
              </a:ln>
            </p:spPr>
            <p:txBody>
              <a:bodyPr>
                <a:prstTxWarp prst="textNoShape">
                  <a:avLst/>
                </a:prstTxWarp>
              </a:bodyPr>
              <a:lstStyle/>
              <a:p>
                <a:endParaRPr lang="en-US"/>
              </a:p>
            </p:txBody>
          </p:sp>
          <p:sp>
            <p:nvSpPr>
              <p:cNvPr id="41590" name="Freeform 2568"/>
              <p:cNvSpPr>
                <a:spLocks/>
              </p:cNvSpPr>
              <p:nvPr/>
            </p:nvSpPr>
            <p:spPr bwMode="auto">
              <a:xfrm>
                <a:off x="4034" y="2517"/>
                <a:ext cx="8" cy="13"/>
              </a:xfrm>
              <a:custGeom>
                <a:avLst/>
                <a:gdLst>
                  <a:gd name="T0" fmla="*/ 0 w 41"/>
                  <a:gd name="T1" fmla="*/ 10 h 64"/>
                  <a:gd name="T2" fmla="*/ 21 w 41"/>
                  <a:gd name="T3" fmla="*/ 0 h 64"/>
                  <a:gd name="T4" fmla="*/ 41 w 41"/>
                  <a:gd name="T5" fmla="*/ 55 h 64"/>
                  <a:gd name="T6" fmla="*/ 24 w 41"/>
                  <a:gd name="T7" fmla="*/ 64 h 64"/>
                  <a:gd name="T8" fmla="*/ 0 w 41"/>
                  <a:gd name="T9" fmla="*/ 10 h 64"/>
                  <a:gd name="T10" fmla="*/ 0 60000 65536"/>
                  <a:gd name="T11" fmla="*/ 0 60000 65536"/>
                  <a:gd name="T12" fmla="*/ 0 60000 65536"/>
                  <a:gd name="T13" fmla="*/ 0 60000 65536"/>
                  <a:gd name="T14" fmla="*/ 0 60000 65536"/>
                  <a:gd name="T15" fmla="*/ 0 w 41"/>
                  <a:gd name="T16" fmla="*/ 0 h 64"/>
                  <a:gd name="T17" fmla="*/ 41 w 41"/>
                  <a:gd name="T18" fmla="*/ 64 h 64"/>
                </a:gdLst>
                <a:ahLst/>
                <a:cxnLst>
                  <a:cxn ang="T10">
                    <a:pos x="T0" y="T1"/>
                  </a:cxn>
                  <a:cxn ang="T11">
                    <a:pos x="T2" y="T3"/>
                  </a:cxn>
                  <a:cxn ang="T12">
                    <a:pos x="T4" y="T5"/>
                  </a:cxn>
                  <a:cxn ang="T13">
                    <a:pos x="T6" y="T7"/>
                  </a:cxn>
                  <a:cxn ang="T14">
                    <a:pos x="T8" y="T9"/>
                  </a:cxn>
                </a:cxnLst>
                <a:rect l="T15" t="T16" r="T17" b="T18"/>
                <a:pathLst>
                  <a:path w="41" h="64">
                    <a:moveTo>
                      <a:pt x="0" y="10"/>
                    </a:moveTo>
                    <a:lnTo>
                      <a:pt x="21" y="0"/>
                    </a:lnTo>
                    <a:lnTo>
                      <a:pt x="41" y="55"/>
                    </a:lnTo>
                    <a:lnTo>
                      <a:pt x="24" y="64"/>
                    </a:lnTo>
                    <a:lnTo>
                      <a:pt x="0" y="10"/>
                    </a:lnTo>
                    <a:close/>
                  </a:path>
                </a:pathLst>
              </a:custGeom>
              <a:noFill/>
              <a:ln w="9525">
                <a:noFill/>
                <a:round/>
                <a:headEnd/>
                <a:tailEnd/>
              </a:ln>
            </p:spPr>
            <p:txBody>
              <a:bodyPr>
                <a:prstTxWarp prst="textNoShape">
                  <a:avLst/>
                </a:prstTxWarp>
              </a:bodyPr>
              <a:lstStyle/>
              <a:p>
                <a:endParaRPr lang="en-US"/>
              </a:p>
            </p:txBody>
          </p:sp>
          <p:sp>
            <p:nvSpPr>
              <p:cNvPr id="41591" name="Freeform 2569"/>
              <p:cNvSpPr>
                <a:spLocks/>
              </p:cNvSpPr>
              <p:nvPr/>
            </p:nvSpPr>
            <p:spPr bwMode="auto">
              <a:xfrm>
                <a:off x="4039" y="2528"/>
                <a:ext cx="7" cy="13"/>
              </a:xfrm>
              <a:custGeom>
                <a:avLst/>
                <a:gdLst>
                  <a:gd name="T0" fmla="*/ 0 w 37"/>
                  <a:gd name="T1" fmla="*/ 9 h 63"/>
                  <a:gd name="T2" fmla="*/ 17 w 37"/>
                  <a:gd name="T3" fmla="*/ 0 h 63"/>
                  <a:gd name="T4" fmla="*/ 37 w 37"/>
                  <a:gd name="T5" fmla="*/ 58 h 63"/>
                  <a:gd name="T6" fmla="*/ 20 w 37"/>
                  <a:gd name="T7" fmla="*/ 63 h 63"/>
                  <a:gd name="T8" fmla="*/ 0 w 37"/>
                  <a:gd name="T9" fmla="*/ 9 h 63"/>
                  <a:gd name="T10" fmla="*/ 0 60000 65536"/>
                  <a:gd name="T11" fmla="*/ 0 60000 65536"/>
                  <a:gd name="T12" fmla="*/ 0 60000 65536"/>
                  <a:gd name="T13" fmla="*/ 0 60000 65536"/>
                  <a:gd name="T14" fmla="*/ 0 60000 65536"/>
                  <a:gd name="T15" fmla="*/ 0 w 37"/>
                  <a:gd name="T16" fmla="*/ 0 h 63"/>
                  <a:gd name="T17" fmla="*/ 37 w 37"/>
                  <a:gd name="T18" fmla="*/ 63 h 63"/>
                </a:gdLst>
                <a:ahLst/>
                <a:cxnLst>
                  <a:cxn ang="T10">
                    <a:pos x="T0" y="T1"/>
                  </a:cxn>
                  <a:cxn ang="T11">
                    <a:pos x="T2" y="T3"/>
                  </a:cxn>
                  <a:cxn ang="T12">
                    <a:pos x="T4" y="T5"/>
                  </a:cxn>
                  <a:cxn ang="T13">
                    <a:pos x="T6" y="T7"/>
                  </a:cxn>
                  <a:cxn ang="T14">
                    <a:pos x="T8" y="T9"/>
                  </a:cxn>
                </a:cxnLst>
                <a:rect l="T15" t="T16" r="T17" b="T18"/>
                <a:pathLst>
                  <a:path w="37" h="63">
                    <a:moveTo>
                      <a:pt x="0" y="9"/>
                    </a:moveTo>
                    <a:lnTo>
                      <a:pt x="17" y="0"/>
                    </a:lnTo>
                    <a:lnTo>
                      <a:pt x="37" y="58"/>
                    </a:lnTo>
                    <a:lnTo>
                      <a:pt x="20" y="63"/>
                    </a:lnTo>
                    <a:lnTo>
                      <a:pt x="0" y="9"/>
                    </a:lnTo>
                    <a:close/>
                  </a:path>
                </a:pathLst>
              </a:custGeom>
              <a:noFill/>
              <a:ln w="9525">
                <a:noFill/>
                <a:round/>
                <a:headEnd/>
                <a:tailEnd/>
              </a:ln>
            </p:spPr>
            <p:txBody>
              <a:bodyPr>
                <a:prstTxWarp prst="textNoShape">
                  <a:avLst/>
                </a:prstTxWarp>
              </a:bodyPr>
              <a:lstStyle/>
              <a:p>
                <a:endParaRPr lang="en-US"/>
              </a:p>
            </p:txBody>
          </p:sp>
          <p:sp>
            <p:nvSpPr>
              <p:cNvPr id="41592" name="Freeform 2570"/>
              <p:cNvSpPr>
                <a:spLocks/>
              </p:cNvSpPr>
              <p:nvPr/>
            </p:nvSpPr>
            <p:spPr bwMode="auto">
              <a:xfrm>
                <a:off x="4043" y="2540"/>
                <a:ext cx="8" cy="13"/>
              </a:xfrm>
              <a:custGeom>
                <a:avLst/>
                <a:gdLst>
                  <a:gd name="T0" fmla="*/ 0 w 38"/>
                  <a:gd name="T1" fmla="*/ 5 h 67"/>
                  <a:gd name="T2" fmla="*/ 17 w 38"/>
                  <a:gd name="T3" fmla="*/ 0 h 67"/>
                  <a:gd name="T4" fmla="*/ 38 w 38"/>
                  <a:gd name="T5" fmla="*/ 61 h 67"/>
                  <a:gd name="T6" fmla="*/ 20 w 38"/>
                  <a:gd name="T7" fmla="*/ 67 h 67"/>
                  <a:gd name="T8" fmla="*/ 0 w 38"/>
                  <a:gd name="T9" fmla="*/ 5 h 67"/>
                  <a:gd name="T10" fmla="*/ 0 60000 65536"/>
                  <a:gd name="T11" fmla="*/ 0 60000 65536"/>
                  <a:gd name="T12" fmla="*/ 0 60000 65536"/>
                  <a:gd name="T13" fmla="*/ 0 60000 65536"/>
                  <a:gd name="T14" fmla="*/ 0 60000 65536"/>
                  <a:gd name="T15" fmla="*/ 0 w 38"/>
                  <a:gd name="T16" fmla="*/ 0 h 67"/>
                  <a:gd name="T17" fmla="*/ 38 w 38"/>
                  <a:gd name="T18" fmla="*/ 67 h 67"/>
                </a:gdLst>
                <a:ahLst/>
                <a:cxnLst>
                  <a:cxn ang="T10">
                    <a:pos x="T0" y="T1"/>
                  </a:cxn>
                  <a:cxn ang="T11">
                    <a:pos x="T2" y="T3"/>
                  </a:cxn>
                  <a:cxn ang="T12">
                    <a:pos x="T4" y="T5"/>
                  </a:cxn>
                  <a:cxn ang="T13">
                    <a:pos x="T6" y="T7"/>
                  </a:cxn>
                  <a:cxn ang="T14">
                    <a:pos x="T8" y="T9"/>
                  </a:cxn>
                </a:cxnLst>
                <a:rect l="T15" t="T16" r="T17" b="T18"/>
                <a:pathLst>
                  <a:path w="38" h="67">
                    <a:moveTo>
                      <a:pt x="0" y="5"/>
                    </a:moveTo>
                    <a:lnTo>
                      <a:pt x="17" y="0"/>
                    </a:lnTo>
                    <a:lnTo>
                      <a:pt x="38" y="61"/>
                    </a:lnTo>
                    <a:lnTo>
                      <a:pt x="20" y="67"/>
                    </a:lnTo>
                    <a:lnTo>
                      <a:pt x="0" y="5"/>
                    </a:lnTo>
                    <a:close/>
                  </a:path>
                </a:pathLst>
              </a:custGeom>
              <a:noFill/>
              <a:ln w="9525">
                <a:noFill/>
                <a:round/>
                <a:headEnd/>
                <a:tailEnd/>
              </a:ln>
            </p:spPr>
            <p:txBody>
              <a:bodyPr>
                <a:prstTxWarp prst="textNoShape">
                  <a:avLst/>
                </a:prstTxWarp>
              </a:bodyPr>
              <a:lstStyle/>
              <a:p>
                <a:endParaRPr lang="en-US"/>
              </a:p>
            </p:txBody>
          </p:sp>
          <p:sp>
            <p:nvSpPr>
              <p:cNvPr id="41593" name="Freeform 2571"/>
              <p:cNvSpPr>
                <a:spLocks/>
              </p:cNvSpPr>
              <p:nvPr/>
            </p:nvSpPr>
            <p:spPr bwMode="auto">
              <a:xfrm>
                <a:off x="4047" y="2552"/>
                <a:ext cx="7" cy="13"/>
              </a:xfrm>
              <a:custGeom>
                <a:avLst/>
                <a:gdLst>
                  <a:gd name="T0" fmla="*/ 0 w 35"/>
                  <a:gd name="T1" fmla="*/ 6 h 66"/>
                  <a:gd name="T2" fmla="*/ 18 w 35"/>
                  <a:gd name="T3" fmla="*/ 0 h 66"/>
                  <a:gd name="T4" fmla="*/ 35 w 35"/>
                  <a:gd name="T5" fmla="*/ 60 h 66"/>
                  <a:gd name="T6" fmla="*/ 18 w 35"/>
                  <a:gd name="T7" fmla="*/ 66 h 66"/>
                  <a:gd name="T8" fmla="*/ 0 w 35"/>
                  <a:gd name="T9" fmla="*/ 6 h 66"/>
                  <a:gd name="T10" fmla="*/ 0 60000 65536"/>
                  <a:gd name="T11" fmla="*/ 0 60000 65536"/>
                  <a:gd name="T12" fmla="*/ 0 60000 65536"/>
                  <a:gd name="T13" fmla="*/ 0 60000 65536"/>
                  <a:gd name="T14" fmla="*/ 0 60000 65536"/>
                  <a:gd name="T15" fmla="*/ 0 w 35"/>
                  <a:gd name="T16" fmla="*/ 0 h 66"/>
                  <a:gd name="T17" fmla="*/ 35 w 35"/>
                  <a:gd name="T18" fmla="*/ 66 h 66"/>
                </a:gdLst>
                <a:ahLst/>
                <a:cxnLst>
                  <a:cxn ang="T10">
                    <a:pos x="T0" y="T1"/>
                  </a:cxn>
                  <a:cxn ang="T11">
                    <a:pos x="T2" y="T3"/>
                  </a:cxn>
                  <a:cxn ang="T12">
                    <a:pos x="T4" y="T5"/>
                  </a:cxn>
                  <a:cxn ang="T13">
                    <a:pos x="T6" y="T7"/>
                  </a:cxn>
                  <a:cxn ang="T14">
                    <a:pos x="T8" y="T9"/>
                  </a:cxn>
                </a:cxnLst>
                <a:rect l="T15" t="T16" r="T17" b="T18"/>
                <a:pathLst>
                  <a:path w="35" h="66">
                    <a:moveTo>
                      <a:pt x="0" y="6"/>
                    </a:moveTo>
                    <a:lnTo>
                      <a:pt x="18" y="0"/>
                    </a:lnTo>
                    <a:lnTo>
                      <a:pt x="35" y="60"/>
                    </a:lnTo>
                    <a:lnTo>
                      <a:pt x="18" y="66"/>
                    </a:lnTo>
                    <a:lnTo>
                      <a:pt x="0" y="6"/>
                    </a:lnTo>
                    <a:close/>
                  </a:path>
                </a:pathLst>
              </a:custGeom>
              <a:noFill/>
              <a:ln w="9525">
                <a:noFill/>
                <a:round/>
                <a:headEnd/>
                <a:tailEnd/>
              </a:ln>
            </p:spPr>
            <p:txBody>
              <a:bodyPr>
                <a:prstTxWarp prst="textNoShape">
                  <a:avLst/>
                </a:prstTxWarp>
              </a:bodyPr>
              <a:lstStyle/>
              <a:p>
                <a:endParaRPr lang="en-US"/>
              </a:p>
            </p:txBody>
          </p:sp>
          <p:sp>
            <p:nvSpPr>
              <p:cNvPr id="41594" name="Freeform 2572"/>
              <p:cNvSpPr>
                <a:spLocks/>
              </p:cNvSpPr>
              <p:nvPr/>
            </p:nvSpPr>
            <p:spPr bwMode="auto">
              <a:xfrm>
                <a:off x="4051" y="2564"/>
                <a:ext cx="6" cy="13"/>
              </a:xfrm>
              <a:custGeom>
                <a:avLst/>
                <a:gdLst>
                  <a:gd name="T0" fmla="*/ 0 w 32"/>
                  <a:gd name="T1" fmla="*/ 6 h 64"/>
                  <a:gd name="T2" fmla="*/ 17 w 32"/>
                  <a:gd name="T3" fmla="*/ 0 h 64"/>
                  <a:gd name="T4" fmla="*/ 32 w 32"/>
                  <a:gd name="T5" fmla="*/ 60 h 64"/>
                  <a:gd name="T6" fmla="*/ 11 w 32"/>
                  <a:gd name="T7" fmla="*/ 64 h 64"/>
                  <a:gd name="T8" fmla="*/ 0 w 32"/>
                  <a:gd name="T9" fmla="*/ 6 h 64"/>
                  <a:gd name="T10" fmla="*/ 0 60000 65536"/>
                  <a:gd name="T11" fmla="*/ 0 60000 65536"/>
                  <a:gd name="T12" fmla="*/ 0 60000 65536"/>
                  <a:gd name="T13" fmla="*/ 0 60000 65536"/>
                  <a:gd name="T14" fmla="*/ 0 60000 65536"/>
                  <a:gd name="T15" fmla="*/ 0 w 32"/>
                  <a:gd name="T16" fmla="*/ 0 h 64"/>
                  <a:gd name="T17" fmla="*/ 32 w 32"/>
                  <a:gd name="T18" fmla="*/ 64 h 64"/>
                </a:gdLst>
                <a:ahLst/>
                <a:cxnLst>
                  <a:cxn ang="T10">
                    <a:pos x="T0" y="T1"/>
                  </a:cxn>
                  <a:cxn ang="T11">
                    <a:pos x="T2" y="T3"/>
                  </a:cxn>
                  <a:cxn ang="T12">
                    <a:pos x="T4" y="T5"/>
                  </a:cxn>
                  <a:cxn ang="T13">
                    <a:pos x="T6" y="T7"/>
                  </a:cxn>
                  <a:cxn ang="T14">
                    <a:pos x="T8" y="T9"/>
                  </a:cxn>
                </a:cxnLst>
                <a:rect l="T15" t="T16" r="T17" b="T18"/>
                <a:pathLst>
                  <a:path w="32" h="64">
                    <a:moveTo>
                      <a:pt x="0" y="6"/>
                    </a:moveTo>
                    <a:lnTo>
                      <a:pt x="17" y="0"/>
                    </a:lnTo>
                    <a:lnTo>
                      <a:pt x="32" y="60"/>
                    </a:lnTo>
                    <a:lnTo>
                      <a:pt x="11" y="64"/>
                    </a:lnTo>
                    <a:lnTo>
                      <a:pt x="0" y="6"/>
                    </a:lnTo>
                    <a:close/>
                  </a:path>
                </a:pathLst>
              </a:custGeom>
              <a:noFill/>
              <a:ln w="9525">
                <a:noFill/>
                <a:round/>
                <a:headEnd/>
                <a:tailEnd/>
              </a:ln>
            </p:spPr>
            <p:txBody>
              <a:bodyPr>
                <a:prstTxWarp prst="textNoShape">
                  <a:avLst/>
                </a:prstTxWarp>
              </a:bodyPr>
              <a:lstStyle/>
              <a:p>
                <a:endParaRPr lang="en-US"/>
              </a:p>
            </p:txBody>
          </p:sp>
          <p:sp>
            <p:nvSpPr>
              <p:cNvPr id="41595" name="Freeform 2573"/>
              <p:cNvSpPr>
                <a:spLocks/>
              </p:cNvSpPr>
              <p:nvPr/>
            </p:nvSpPr>
            <p:spPr bwMode="auto">
              <a:xfrm>
                <a:off x="4053" y="2576"/>
                <a:ext cx="5" cy="12"/>
              </a:xfrm>
              <a:custGeom>
                <a:avLst/>
                <a:gdLst>
                  <a:gd name="T0" fmla="*/ 0 w 28"/>
                  <a:gd name="T1" fmla="*/ 4 h 61"/>
                  <a:gd name="T2" fmla="*/ 21 w 28"/>
                  <a:gd name="T3" fmla="*/ 0 h 61"/>
                  <a:gd name="T4" fmla="*/ 28 w 28"/>
                  <a:gd name="T5" fmla="*/ 58 h 61"/>
                  <a:gd name="T6" fmla="*/ 8 w 28"/>
                  <a:gd name="T7" fmla="*/ 61 h 61"/>
                  <a:gd name="T8" fmla="*/ 0 w 28"/>
                  <a:gd name="T9" fmla="*/ 4 h 61"/>
                  <a:gd name="T10" fmla="*/ 0 60000 65536"/>
                  <a:gd name="T11" fmla="*/ 0 60000 65536"/>
                  <a:gd name="T12" fmla="*/ 0 60000 65536"/>
                  <a:gd name="T13" fmla="*/ 0 60000 65536"/>
                  <a:gd name="T14" fmla="*/ 0 60000 65536"/>
                  <a:gd name="T15" fmla="*/ 0 w 28"/>
                  <a:gd name="T16" fmla="*/ 0 h 61"/>
                  <a:gd name="T17" fmla="*/ 28 w 28"/>
                  <a:gd name="T18" fmla="*/ 61 h 61"/>
                </a:gdLst>
                <a:ahLst/>
                <a:cxnLst>
                  <a:cxn ang="T10">
                    <a:pos x="T0" y="T1"/>
                  </a:cxn>
                  <a:cxn ang="T11">
                    <a:pos x="T2" y="T3"/>
                  </a:cxn>
                  <a:cxn ang="T12">
                    <a:pos x="T4" y="T5"/>
                  </a:cxn>
                  <a:cxn ang="T13">
                    <a:pos x="T6" y="T7"/>
                  </a:cxn>
                  <a:cxn ang="T14">
                    <a:pos x="T8" y="T9"/>
                  </a:cxn>
                </a:cxnLst>
                <a:rect l="T15" t="T16" r="T17" b="T18"/>
                <a:pathLst>
                  <a:path w="28" h="61">
                    <a:moveTo>
                      <a:pt x="0" y="4"/>
                    </a:moveTo>
                    <a:lnTo>
                      <a:pt x="21" y="0"/>
                    </a:lnTo>
                    <a:lnTo>
                      <a:pt x="28" y="58"/>
                    </a:lnTo>
                    <a:lnTo>
                      <a:pt x="8" y="61"/>
                    </a:lnTo>
                    <a:lnTo>
                      <a:pt x="0" y="4"/>
                    </a:lnTo>
                    <a:close/>
                  </a:path>
                </a:pathLst>
              </a:custGeom>
              <a:noFill/>
              <a:ln w="9525">
                <a:noFill/>
                <a:round/>
                <a:headEnd/>
                <a:tailEnd/>
              </a:ln>
            </p:spPr>
            <p:txBody>
              <a:bodyPr>
                <a:prstTxWarp prst="textNoShape">
                  <a:avLst/>
                </a:prstTxWarp>
              </a:bodyPr>
              <a:lstStyle/>
              <a:p>
                <a:endParaRPr lang="en-US"/>
              </a:p>
            </p:txBody>
          </p:sp>
          <p:sp>
            <p:nvSpPr>
              <p:cNvPr id="41596" name="Freeform 2574"/>
              <p:cNvSpPr>
                <a:spLocks/>
              </p:cNvSpPr>
              <p:nvPr/>
            </p:nvSpPr>
            <p:spPr bwMode="auto">
              <a:xfrm>
                <a:off x="4054" y="2588"/>
                <a:ext cx="6" cy="10"/>
              </a:xfrm>
              <a:custGeom>
                <a:avLst/>
                <a:gdLst>
                  <a:gd name="T0" fmla="*/ 0 w 30"/>
                  <a:gd name="T1" fmla="*/ 3 h 54"/>
                  <a:gd name="T2" fmla="*/ 20 w 30"/>
                  <a:gd name="T3" fmla="*/ 0 h 54"/>
                  <a:gd name="T4" fmla="*/ 26 w 30"/>
                  <a:gd name="T5" fmla="*/ 54 h 54"/>
                  <a:gd name="T6" fmla="*/ 30 w 30"/>
                  <a:gd name="T7" fmla="*/ 54 h 54"/>
                  <a:gd name="T8" fmla="*/ 9 w 30"/>
                  <a:gd name="T9" fmla="*/ 54 h 54"/>
                  <a:gd name="T10" fmla="*/ 0 w 30"/>
                  <a:gd name="T11" fmla="*/ 3 h 54"/>
                  <a:gd name="T12" fmla="*/ 0 60000 65536"/>
                  <a:gd name="T13" fmla="*/ 0 60000 65536"/>
                  <a:gd name="T14" fmla="*/ 0 60000 65536"/>
                  <a:gd name="T15" fmla="*/ 0 60000 65536"/>
                  <a:gd name="T16" fmla="*/ 0 60000 65536"/>
                  <a:gd name="T17" fmla="*/ 0 60000 65536"/>
                  <a:gd name="T18" fmla="*/ 0 w 30"/>
                  <a:gd name="T19" fmla="*/ 0 h 54"/>
                  <a:gd name="T20" fmla="*/ 30 w 30"/>
                  <a:gd name="T21" fmla="*/ 54 h 54"/>
                </a:gdLst>
                <a:ahLst/>
                <a:cxnLst>
                  <a:cxn ang="T12">
                    <a:pos x="T0" y="T1"/>
                  </a:cxn>
                  <a:cxn ang="T13">
                    <a:pos x="T2" y="T3"/>
                  </a:cxn>
                  <a:cxn ang="T14">
                    <a:pos x="T4" y="T5"/>
                  </a:cxn>
                  <a:cxn ang="T15">
                    <a:pos x="T6" y="T7"/>
                  </a:cxn>
                  <a:cxn ang="T16">
                    <a:pos x="T8" y="T9"/>
                  </a:cxn>
                  <a:cxn ang="T17">
                    <a:pos x="T10" y="T11"/>
                  </a:cxn>
                </a:cxnLst>
                <a:rect l="T18" t="T19" r="T20" b="T21"/>
                <a:pathLst>
                  <a:path w="30" h="54">
                    <a:moveTo>
                      <a:pt x="0" y="3"/>
                    </a:moveTo>
                    <a:lnTo>
                      <a:pt x="20" y="0"/>
                    </a:lnTo>
                    <a:lnTo>
                      <a:pt x="26" y="54"/>
                    </a:lnTo>
                    <a:lnTo>
                      <a:pt x="30" y="54"/>
                    </a:lnTo>
                    <a:lnTo>
                      <a:pt x="9" y="54"/>
                    </a:lnTo>
                    <a:lnTo>
                      <a:pt x="0" y="3"/>
                    </a:lnTo>
                    <a:close/>
                  </a:path>
                </a:pathLst>
              </a:custGeom>
              <a:noFill/>
              <a:ln w="9525">
                <a:noFill/>
                <a:round/>
                <a:headEnd/>
                <a:tailEnd/>
              </a:ln>
            </p:spPr>
            <p:txBody>
              <a:bodyPr>
                <a:prstTxWarp prst="textNoShape">
                  <a:avLst/>
                </a:prstTxWarp>
              </a:bodyPr>
              <a:lstStyle/>
              <a:p>
                <a:endParaRPr lang="en-US"/>
              </a:p>
            </p:txBody>
          </p:sp>
          <p:sp>
            <p:nvSpPr>
              <p:cNvPr id="41597" name="Freeform 2575"/>
              <p:cNvSpPr>
                <a:spLocks/>
              </p:cNvSpPr>
              <p:nvPr/>
            </p:nvSpPr>
            <p:spPr bwMode="auto">
              <a:xfrm>
                <a:off x="4056" y="2598"/>
                <a:ext cx="5" cy="11"/>
              </a:xfrm>
              <a:custGeom>
                <a:avLst/>
                <a:gdLst>
                  <a:gd name="T0" fmla="*/ 0 w 23"/>
                  <a:gd name="T1" fmla="*/ 0 h 53"/>
                  <a:gd name="T2" fmla="*/ 21 w 23"/>
                  <a:gd name="T3" fmla="*/ 0 h 53"/>
                  <a:gd name="T4" fmla="*/ 23 w 23"/>
                  <a:gd name="T5" fmla="*/ 53 h 53"/>
                  <a:gd name="T6" fmla="*/ 4 w 23"/>
                  <a:gd name="T7" fmla="*/ 53 h 53"/>
                  <a:gd name="T8" fmla="*/ 0 w 23"/>
                  <a:gd name="T9" fmla="*/ 0 h 53"/>
                  <a:gd name="T10" fmla="*/ 0 60000 65536"/>
                  <a:gd name="T11" fmla="*/ 0 60000 65536"/>
                  <a:gd name="T12" fmla="*/ 0 60000 65536"/>
                  <a:gd name="T13" fmla="*/ 0 60000 65536"/>
                  <a:gd name="T14" fmla="*/ 0 60000 65536"/>
                  <a:gd name="T15" fmla="*/ 0 w 23"/>
                  <a:gd name="T16" fmla="*/ 0 h 53"/>
                  <a:gd name="T17" fmla="*/ 23 w 23"/>
                  <a:gd name="T18" fmla="*/ 53 h 53"/>
                </a:gdLst>
                <a:ahLst/>
                <a:cxnLst>
                  <a:cxn ang="T10">
                    <a:pos x="T0" y="T1"/>
                  </a:cxn>
                  <a:cxn ang="T11">
                    <a:pos x="T2" y="T3"/>
                  </a:cxn>
                  <a:cxn ang="T12">
                    <a:pos x="T4" y="T5"/>
                  </a:cxn>
                  <a:cxn ang="T13">
                    <a:pos x="T6" y="T7"/>
                  </a:cxn>
                  <a:cxn ang="T14">
                    <a:pos x="T8" y="T9"/>
                  </a:cxn>
                </a:cxnLst>
                <a:rect l="T15" t="T16" r="T17" b="T18"/>
                <a:pathLst>
                  <a:path w="23" h="53">
                    <a:moveTo>
                      <a:pt x="0" y="0"/>
                    </a:moveTo>
                    <a:lnTo>
                      <a:pt x="21" y="0"/>
                    </a:lnTo>
                    <a:lnTo>
                      <a:pt x="23" y="53"/>
                    </a:lnTo>
                    <a:lnTo>
                      <a:pt x="4" y="53"/>
                    </a:lnTo>
                    <a:lnTo>
                      <a:pt x="0" y="0"/>
                    </a:lnTo>
                    <a:close/>
                  </a:path>
                </a:pathLst>
              </a:custGeom>
              <a:noFill/>
              <a:ln w="9525">
                <a:noFill/>
                <a:round/>
                <a:headEnd/>
                <a:tailEnd/>
              </a:ln>
            </p:spPr>
            <p:txBody>
              <a:bodyPr>
                <a:prstTxWarp prst="textNoShape">
                  <a:avLst/>
                </a:prstTxWarp>
              </a:bodyPr>
              <a:lstStyle/>
              <a:p>
                <a:endParaRPr lang="en-US"/>
              </a:p>
            </p:txBody>
          </p:sp>
          <p:sp>
            <p:nvSpPr>
              <p:cNvPr id="41598" name="Rectangle 2576"/>
              <p:cNvSpPr>
                <a:spLocks noChangeArrowheads="1"/>
              </p:cNvSpPr>
              <p:nvPr/>
            </p:nvSpPr>
            <p:spPr bwMode="auto">
              <a:xfrm>
                <a:off x="4057" y="2609"/>
                <a:ext cx="4" cy="9"/>
              </a:xfrm>
              <a:prstGeom prst="rect">
                <a:avLst/>
              </a:prstGeom>
              <a:noFill/>
              <a:ln w="9525">
                <a:noFill/>
                <a:miter lim="800000"/>
                <a:headEnd/>
                <a:tailEnd/>
              </a:ln>
            </p:spPr>
            <p:txBody>
              <a:bodyPr>
                <a:prstTxWarp prst="textNoShape">
                  <a:avLst/>
                </a:prstTxWarp>
              </a:bodyPr>
              <a:lstStyle/>
              <a:p>
                <a:endParaRPr lang="en-US"/>
              </a:p>
            </p:txBody>
          </p:sp>
          <p:sp>
            <p:nvSpPr>
              <p:cNvPr id="41599" name="Rectangle 2577"/>
              <p:cNvSpPr>
                <a:spLocks noChangeArrowheads="1"/>
              </p:cNvSpPr>
              <p:nvPr/>
            </p:nvSpPr>
            <p:spPr bwMode="auto">
              <a:xfrm>
                <a:off x="4057" y="2618"/>
                <a:ext cx="4" cy="9"/>
              </a:xfrm>
              <a:prstGeom prst="rect">
                <a:avLst/>
              </a:prstGeom>
              <a:noFill/>
              <a:ln w="9525">
                <a:noFill/>
                <a:miter lim="800000"/>
                <a:headEnd/>
                <a:tailEnd/>
              </a:ln>
            </p:spPr>
            <p:txBody>
              <a:bodyPr>
                <a:prstTxWarp prst="textNoShape">
                  <a:avLst/>
                </a:prstTxWarp>
              </a:bodyPr>
              <a:lstStyle/>
              <a:p>
                <a:endParaRPr lang="en-US"/>
              </a:p>
            </p:txBody>
          </p:sp>
          <p:sp>
            <p:nvSpPr>
              <p:cNvPr id="41600" name="Rectangle 2578"/>
              <p:cNvSpPr>
                <a:spLocks noChangeArrowheads="1"/>
              </p:cNvSpPr>
              <p:nvPr/>
            </p:nvSpPr>
            <p:spPr bwMode="auto">
              <a:xfrm>
                <a:off x="4057" y="2627"/>
                <a:ext cx="4" cy="8"/>
              </a:xfrm>
              <a:prstGeom prst="rect">
                <a:avLst/>
              </a:prstGeom>
              <a:noFill/>
              <a:ln w="9525">
                <a:noFill/>
                <a:miter lim="800000"/>
                <a:headEnd/>
                <a:tailEnd/>
              </a:ln>
            </p:spPr>
            <p:txBody>
              <a:bodyPr>
                <a:prstTxWarp prst="textNoShape">
                  <a:avLst/>
                </a:prstTxWarp>
              </a:bodyPr>
              <a:lstStyle/>
              <a:p>
                <a:endParaRPr lang="en-US"/>
              </a:p>
            </p:txBody>
          </p:sp>
          <p:sp>
            <p:nvSpPr>
              <p:cNvPr id="41601" name="Freeform 2579"/>
              <p:cNvSpPr>
                <a:spLocks/>
              </p:cNvSpPr>
              <p:nvPr/>
            </p:nvSpPr>
            <p:spPr bwMode="auto">
              <a:xfrm>
                <a:off x="4056" y="2635"/>
                <a:ext cx="5" cy="8"/>
              </a:xfrm>
              <a:custGeom>
                <a:avLst/>
                <a:gdLst>
                  <a:gd name="T0" fmla="*/ 4 w 23"/>
                  <a:gd name="T1" fmla="*/ 0 h 38"/>
                  <a:gd name="T2" fmla="*/ 23 w 23"/>
                  <a:gd name="T3" fmla="*/ 0 h 38"/>
                  <a:gd name="T4" fmla="*/ 21 w 23"/>
                  <a:gd name="T5" fmla="*/ 38 h 38"/>
                  <a:gd name="T6" fmla="*/ 0 w 23"/>
                  <a:gd name="T7" fmla="*/ 38 h 38"/>
                  <a:gd name="T8" fmla="*/ 4 w 23"/>
                  <a:gd name="T9" fmla="*/ 0 h 38"/>
                  <a:gd name="T10" fmla="*/ 0 60000 65536"/>
                  <a:gd name="T11" fmla="*/ 0 60000 65536"/>
                  <a:gd name="T12" fmla="*/ 0 60000 65536"/>
                  <a:gd name="T13" fmla="*/ 0 60000 65536"/>
                  <a:gd name="T14" fmla="*/ 0 60000 65536"/>
                  <a:gd name="T15" fmla="*/ 0 w 23"/>
                  <a:gd name="T16" fmla="*/ 0 h 38"/>
                  <a:gd name="T17" fmla="*/ 23 w 23"/>
                  <a:gd name="T18" fmla="*/ 38 h 38"/>
                </a:gdLst>
                <a:ahLst/>
                <a:cxnLst>
                  <a:cxn ang="T10">
                    <a:pos x="T0" y="T1"/>
                  </a:cxn>
                  <a:cxn ang="T11">
                    <a:pos x="T2" y="T3"/>
                  </a:cxn>
                  <a:cxn ang="T12">
                    <a:pos x="T4" y="T5"/>
                  </a:cxn>
                  <a:cxn ang="T13">
                    <a:pos x="T6" y="T7"/>
                  </a:cxn>
                  <a:cxn ang="T14">
                    <a:pos x="T8" y="T9"/>
                  </a:cxn>
                </a:cxnLst>
                <a:rect l="T15" t="T16" r="T17" b="T18"/>
                <a:pathLst>
                  <a:path w="23" h="38">
                    <a:moveTo>
                      <a:pt x="4" y="0"/>
                    </a:moveTo>
                    <a:lnTo>
                      <a:pt x="23" y="0"/>
                    </a:lnTo>
                    <a:lnTo>
                      <a:pt x="21" y="38"/>
                    </a:lnTo>
                    <a:lnTo>
                      <a:pt x="0" y="38"/>
                    </a:lnTo>
                    <a:lnTo>
                      <a:pt x="4" y="0"/>
                    </a:lnTo>
                    <a:close/>
                  </a:path>
                </a:pathLst>
              </a:custGeom>
              <a:noFill/>
              <a:ln w="9525">
                <a:noFill/>
                <a:round/>
                <a:headEnd/>
                <a:tailEnd/>
              </a:ln>
            </p:spPr>
            <p:txBody>
              <a:bodyPr>
                <a:prstTxWarp prst="textNoShape">
                  <a:avLst/>
                </a:prstTxWarp>
              </a:bodyPr>
              <a:lstStyle/>
              <a:p>
                <a:endParaRPr lang="en-US"/>
              </a:p>
            </p:txBody>
          </p:sp>
          <p:sp>
            <p:nvSpPr>
              <p:cNvPr id="41602" name="Freeform 2580"/>
              <p:cNvSpPr>
                <a:spLocks/>
              </p:cNvSpPr>
              <p:nvPr/>
            </p:nvSpPr>
            <p:spPr bwMode="auto">
              <a:xfrm>
                <a:off x="4055" y="2643"/>
                <a:ext cx="5" cy="7"/>
              </a:xfrm>
              <a:custGeom>
                <a:avLst/>
                <a:gdLst>
                  <a:gd name="T0" fmla="*/ 6 w 27"/>
                  <a:gd name="T1" fmla="*/ 0 h 34"/>
                  <a:gd name="T2" fmla="*/ 27 w 27"/>
                  <a:gd name="T3" fmla="*/ 0 h 34"/>
                  <a:gd name="T4" fmla="*/ 21 w 27"/>
                  <a:gd name="T5" fmla="*/ 34 h 34"/>
                  <a:gd name="T6" fmla="*/ 0 w 27"/>
                  <a:gd name="T7" fmla="*/ 31 h 34"/>
                  <a:gd name="T8" fmla="*/ 6 w 27"/>
                  <a:gd name="T9" fmla="*/ 0 h 34"/>
                  <a:gd name="T10" fmla="*/ 0 60000 65536"/>
                  <a:gd name="T11" fmla="*/ 0 60000 65536"/>
                  <a:gd name="T12" fmla="*/ 0 60000 65536"/>
                  <a:gd name="T13" fmla="*/ 0 60000 65536"/>
                  <a:gd name="T14" fmla="*/ 0 60000 65536"/>
                  <a:gd name="T15" fmla="*/ 0 w 27"/>
                  <a:gd name="T16" fmla="*/ 0 h 34"/>
                  <a:gd name="T17" fmla="*/ 27 w 27"/>
                  <a:gd name="T18" fmla="*/ 34 h 34"/>
                </a:gdLst>
                <a:ahLst/>
                <a:cxnLst>
                  <a:cxn ang="T10">
                    <a:pos x="T0" y="T1"/>
                  </a:cxn>
                  <a:cxn ang="T11">
                    <a:pos x="T2" y="T3"/>
                  </a:cxn>
                  <a:cxn ang="T12">
                    <a:pos x="T4" y="T5"/>
                  </a:cxn>
                  <a:cxn ang="T13">
                    <a:pos x="T6" y="T7"/>
                  </a:cxn>
                  <a:cxn ang="T14">
                    <a:pos x="T8" y="T9"/>
                  </a:cxn>
                </a:cxnLst>
                <a:rect l="T15" t="T16" r="T17" b="T18"/>
                <a:pathLst>
                  <a:path w="27" h="34">
                    <a:moveTo>
                      <a:pt x="6" y="0"/>
                    </a:moveTo>
                    <a:lnTo>
                      <a:pt x="27" y="0"/>
                    </a:lnTo>
                    <a:lnTo>
                      <a:pt x="21" y="34"/>
                    </a:lnTo>
                    <a:lnTo>
                      <a:pt x="0" y="31"/>
                    </a:lnTo>
                    <a:lnTo>
                      <a:pt x="6" y="0"/>
                    </a:lnTo>
                    <a:close/>
                  </a:path>
                </a:pathLst>
              </a:custGeom>
              <a:noFill/>
              <a:ln w="9525">
                <a:noFill/>
                <a:round/>
                <a:headEnd/>
                <a:tailEnd/>
              </a:ln>
            </p:spPr>
            <p:txBody>
              <a:bodyPr>
                <a:prstTxWarp prst="textNoShape">
                  <a:avLst/>
                </a:prstTxWarp>
              </a:bodyPr>
              <a:lstStyle/>
              <a:p>
                <a:endParaRPr lang="en-US"/>
              </a:p>
            </p:txBody>
          </p:sp>
          <p:sp>
            <p:nvSpPr>
              <p:cNvPr id="41603" name="Freeform 2581"/>
              <p:cNvSpPr>
                <a:spLocks/>
              </p:cNvSpPr>
              <p:nvPr/>
            </p:nvSpPr>
            <p:spPr bwMode="auto">
              <a:xfrm>
                <a:off x="4054" y="2649"/>
                <a:ext cx="5" cy="7"/>
              </a:xfrm>
              <a:custGeom>
                <a:avLst/>
                <a:gdLst>
                  <a:gd name="T0" fmla="*/ 3 w 24"/>
                  <a:gd name="T1" fmla="*/ 0 h 32"/>
                  <a:gd name="T2" fmla="*/ 24 w 24"/>
                  <a:gd name="T3" fmla="*/ 3 h 32"/>
                  <a:gd name="T4" fmla="*/ 20 w 24"/>
                  <a:gd name="T5" fmla="*/ 32 h 32"/>
                  <a:gd name="T6" fmla="*/ 0 w 24"/>
                  <a:gd name="T7" fmla="*/ 29 h 32"/>
                  <a:gd name="T8" fmla="*/ 3 w 24"/>
                  <a:gd name="T9" fmla="*/ 0 h 32"/>
                  <a:gd name="T10" fmla="*/ 0 60000 65536"/>
                  <a:gd name="T11" fmla="*/ 0 60000 65536"/>
                  <a:gd name="T12" fmla="*/ 0 60000 65536"/>
                  <a:gd name="T13" fmla="*/ 0 60000 65536"/>
                  <a:gd name="T14" fmla="*/ 0 60000 65536"/>
                  <a:gd name="T15" fmla="*/ 0 w 24"/>
                  <a:gd name="T16" fmla="*/ 0 h 32"/>
                  <a:gd name="T17" fmla="*/ 24 w 24"/>
                  <a:gd name="T18" fmla="*/ 32 h 32"/>
                </a:gdLst>
                <a:ahLst/>
                <a:cxnLst>
                  <a:cxn ang="T10">
                    <a:pos x="T0" y="T1"/>
                  </a:cxn>
                  <a:cxn ang="T11">
                    <a:pos x="T2" y="T3"/>
                  </a:cxn>
                  <a:cxn ang="T12">
                    <a:pos x="T4" y="T5"/>
                  </a:cxn>
                  <a:cxn ang="T13">
                    <a:pos x="T6" y="T7"/>
                  </a:cxn>
                  <a:cxn ang="T14">
                    <a:pos x="T8" y="T9"/>
                  </a:cxn>
                </a:cxnLst>
                <a:rect l="T15" t="T16" r="T17" b="T18"/>
                <a:pathLst>
                  <a:path w="24" h="32">
                    <a:moveTo>
                      <a:pt x="3" y="0"/>
                    </a:moveTo>
                    <a:lnTo>
                      <a:pt x="24" y="3"/>
                    </a:lnTo>
                    <a:lnTo>
                      <a:pt x="20" y="32"/>
                    </a:lnTo>
                    <a:lnTo>
                      <a:pt x="0" y="29"/>
                    </a:lnTo>
                    <a:lnTo>
                      <a:pt x="3" y="0"/>
                    </a:lnTo>
                    <a:close/>
                  </a:path>
                </a:pathLst>
              </a:custGeom>
              <a:noFill/>
              <a:ln w="9525">
                <a:noFill/>
                <a:round/>
                <a:headEnd/>
                <a:tailEnd/>
              </a:ln>
            </p:spPr>
            <p:txBody>
              <a:bodyPr>
                <a:prstTxWarp prst="textNoShape">
                  <a:avLst/>
                </a:prstTxWarp>
              </a:bodyPr>
              <a:lstStyle/>
              <a:p>
                <a:endParaRPr lang="en-US"/>
              </a:p>
            </p:txBody>
          </p:sp>
          <p:sp>
            <p:nvSpPr>
              <p:cNvPr id="41604" name="Freeform 2582"/>
              <p:cNvSpPr>
                <a:spLocks/>
              </p:cNvSpPr>
              <p:nvPr/>
            </p:nvSpPr>
            <p:spPr bwMode="auto">
              <a:xfrm>
                <a:off x="4053" y="2655"/>
                <a:ext cx="5" cy="5"/>
              </a:xfrm>
              <a:custGeom>
                <a:avLst/>
                <a:gdLst>
                  <a:gd name="T0" fmla="*/ 6 w 26"/>
                  <a:gd name="T1" fmla="*/ 0 h 26"/>
                  <a:gd name="T2" fmla="*/ 26 w 26"/>
                  <a:gd name="T3" fmla="*/ 3 h 26"/>
                  <a:gd name="T4" fmla="*/ 21 w 26"/>
                  <a:gd name="T5" fmla="*/ 26 h 26"/>
                  <a:gd name="T6" fmla="*/ 0 w 26"/>
                  <a:gd name="T7" fmla="*/ 22 h 26"/>
                  <a:gd name="T8" fmla="*/ 6 w 26"/>
                  <a:gd name="T9" fmla="*/ 0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6" y="0"/>
                    </a:moveTo>
                    <a:lnTo>
                      <a:pt x="26" y="3"/>
                    </a:lnTo>
                    <a:lnTo>
                      <a:pt x="21" y="26"/>
                    </a:lnTo>
                    <a:lnTo>
                      <a:pt x="0" y="22"/>
                    </a:lnTo>
                    <a:lnTo>
                      <a:pt x="6" y="0"/>
                    </a:lnTo>
                    <a:close/>
                  </a:path>
                </a:pathLst>
              </a:custGeom>
              <a:noFill/>
              <a:ln w="9525">
                <a:noFill/>
                <a:round/>
                <a:headEnd/>
                <a:tailEnd/>
              </a:ln>
            </p:spPr>
            <p:txBody>
              <a:bodyPr>
                <a:prstTxWarp prst="textNoShape">
                  <a:avLst/>
                </a:prstTxWarp>
              </a:bodyPr>
              <a:lstStyle/>
              <a:p>
                <a:endParaRPr lang="en-US"/>
              </a:p>
            </p:txBody>
          </p:sp>
          <p:sp>
            <p:nvSpPr>
              <p:cNvPr id="41605" name="Freeform 2583"/>
              <p:cNvSpPr>
                <a:spLocks/>
              </p:cNvSpPr>
              <p:nvPr/>
            </p:nvSpPr>
            <p:spPr bwMode="auto">
              <a:xfrm>
                <a:off x="4053" y="2659"/>
                <a:ext cx="4" cy="5"/>
              </a:xfrm>
              <a:custGeom>
                <a:avLst/>
                <a:gdLst>
                  <a:gd name="T0" fmla="*/ 2 w 23"/>
                  <a:gd name="T1" fmla="*/ 0 h 24"/>
                  <a:gd name="T2" fmla="*/ 23 w 23"/>
                  <a:gd name="T3" fmla="*/ 4 h 24"/>
                  <a:gd name="T4" fmla="*/ 21 w 23"/>
                  <a:gd name="T5" fmla="*/ 24 h 24"/>
                  <a:gd name="T6" fmla="*/ 0 w 23"/>
                  <a:gd name="T7" fmla="*/ 18 h 24"/>
                  <a:gd name="T8" fmla="*/ 2 w 23"/>
                  <a:gd name="T9" fmla="*/ 0 h 24"/>
                  <a:gd name="T10" fmla="*/ 0 60000 65536"/>
                  <a:gd name="T11" fmla="*/ 0 60000 65536"/>
                  <a:gd name="T12" fmla="*/ 0 60000 65536"/>
                  <a:gd name="T13" fmla="*/ 0 60000 65536"/>
                  <a:gd name="T14" fmla="*/ 0 60000 65536"/>
                  <a:gd name="T15" fmla="*/ 0 w 23"/>
                  <a:gd name="T16" fmla="*/ 0 h 24"/>
                  <a:gd name="T17" fmla="*/ 23 w 23"/>
                  <a:gd name="T18" fmla="*/ 24 h 24"/>
                </a:gdLst>
                <a:ahLst/>
                <a:cxnLst>
                  <a:cxn ang="T10">
                    <a:pos x="T0" y="T1"/>
                  </a:cxn>
                  <a:cxn ang="T11">
                    <a:pos x="T2" y="T3"/>
                  </a:cxn>
                  <a:cxn ang="T12">
                    <a:pos x="T4" y="T5"/>
                  </a:cxn>
                  <a:cxn ang="T13">
                    <a:pos x="T6" y="T7"/>
                  </a:cxn>
                  <a:cxn ang="T14">
                    <a:pos x="T8" y="T9"/>
                  </a:cxn>
                </a:cxnLst>
                <a:rect l="T15" t="T16" r="T17" b="T18"/>
                <a:pathLst>
                  <a:path w="23" h="24">
                    <a:moveTo>
                      <a:pt x="2" y="0"/>
                    </a:moveTo>
                    <a:lnTo>
                      <a:pt x="23" y="4"/>
                    </a:lnTo>
                    <a:lnTo>
                      <a:pt x="21" y="24"/>
                    </a:lnTo>
                    <a:lnTo>
                      <a:pt x="0" y="18"/>
                    </a:lnTo>
                    <a:lnTo>
                      <a:pt x="2" y="0"/>
                    </a:lnTo>
                    <a:close/>
                  </a:path>
                </a:pathLst>
              </a:custGeom>
              <a:noFill/>
              <a:ln w="9525">
                <a:noFill/>
                <a:round/>
                <a:headEnd/>
                <a:tailEnd/>
              </a:ln>
            </p:spPr>
            <p:txBody>
              <a:bodyPr>
                <a:prstTxWarp prst="textNoShape">
                  <a:avLst/>
                </a:prstTxWarp>
              </a:bodyPr>
              <a:lstStyle/>
              <a:p>
                <a:endParaRPr lang="en-US"/>
              </a:p>
            </p:txBody>
          </p:sp>
          <p:sp>
            <p:nvSpPr>
              <p:cNvPr id="41606" name="Freeform 2584"/>
              <p:cNvSpPr>
                <a:spLocks/>
              </p:cNvSpPr>
              <p:nvPr/>
            </p:nvSpPr>
            <p:spPr bwMode="auto">
              <a:xfrm>
                <a:off x="4052" y="2663"/>
                <a:ext cx="5" cy="4"/>
              </a:xfrm>
              <a:custGeom>
                <a:avLst/>
                <a:gdLst>
                  <a:gd name="T0" fmla="*/ 3 w 24"/>
                  <a:gd name="T1" fmla="*/ 0 h 20"/>
                  <a:gd name="T2" fmla="*/ 24 w 24"/>
                  <a:gd name="T3" fmla="*/ 6 h 20"/>
                  <a:gd name="T4" fmla="*/ 17 w 24"/>
                  <a:gd name="T5" fmla="*/ 20 h 20"/>
                  <a:gd name="T6" fmla="*/ 0 w 24"/>
                  <a:gd name="T7" fmla="*/ 14 h 20"/>
                  <a:gd name="T8" fmla="*/ 3 w 24"/>
                  <a:gd name="T9" fmla="*/ 0 h 20"/>
                  <a:gd name="T10" fmla="*/ 0 60000 65536"/>
                  <a:gd name="T11" fmla="*/ 0 60000 65536"/>
                  <a:gd name="T12" fmla="*/ 0 60000 65536"/>
                  <a:gd name="T13" fmla="*/ 0 60000 65536"/>
                  <a:gd name="T14" fmla="*/ 0 60000 65536"/>
                  <a:gd name="T15" fmla="*/ 0 w 24"/>
                  <a:gd name="T16" fmla="*/ 0 h 20"/>
                  <a:gd name="T17" fmla="*/ 24 w 24"/>
                  <a:gd name="T18" fmla="*/ 20 h 20"/>
                </a:gdLst>
                <a:ahLst/>
                <a:cxnLst>
                  <a:cxn ang="T10">
                    <a:pos x="T0" y="T1"/>
                  </a:cxn>
                  <a:cxn ang="T11">
                    <a:pos x="T2" y="T3"/>
                  </a:cxn>
                  <a:cxn ang="T12">
                    <a:pos x="T4" y="T5"/>
                  </a:cxn>
                  <a:cxn ang="T13">
                    <a:pos x="T6" y="T7"/>
                  </a:cxn>
                  <a:cxn ang="T14">
                    <a:pos x="T8" y="T9"/>
                  </a:cxn>
                </a:cxnLst>
                <a:rect l="T15" t="T16" r="T17" b="T18"/>
                <a:pathLst>
                  <a:path w="24" h="20">
                    <a:moveTo>
                      <a:pt x="3" y="0"/>
                    </a:moveTo>
                    <a:lnTo>
                      <a:pt x="24" y="6"/>
                    </a:lnTo>
                    <a:lnTo>
                      <a:pt x="17" y="20"/>
                    </a:lnTo>
                    <a:lnTo>
                      <a:pt x="0" y="14"/>
                    </a:lnTo>
                    <a:lnTo>
                      <a:pt x="3" y="0"/>
                    </a:lnTo>
                    <a:close/>
                  </a:path>
                </a:pathLst>
              </a:custGeom>
              <a:noFill/>
              <a:ln w="9525">
                <a:noFill/>
                <a:round/>
                <a:headEnd/>
                <a:tailEnd/>
              </a:ln>
            </p:spPr>
            <p:txBody>
              <a:bodyPr>
                <a:prstTxWarp prst="textNoShape">
                  <a:avLst/>
                </a:prstTxWarp>
              </a:bodyPr>
              <a:lstStyle/>
              <a:p>
                <a:endParaRPr lang="en-US"/>
              </a:p>
            </p:txBody>
          </p:sp>
          <p:sp>
            <p:nvSpPr>
              <p:cNvPr id="41607" name="Freeform 2585"/>
              <p:cNvSpPr>
                <a:spLocks/>
              </p:cNvSpPr>
              <p:nvPr/>
            </p:nvSpPr>
            <p:spPr bwMode="auto">
              <a:xfrm>
                <a:off x="4052" y="2666"/>
                <a:ext cx="4" cy="3"/>
              </a:xfrm>
              <a:custGeom>
                <a:avLst/>
                <a:gdLst>
                  <a:gd name="T0" fmla="*/ 3 w 20"/>
                  <a:gd name="T1" fmla="*/ 0 h 15"/>
                  <a:gd name="T2" fmla="*/ 20 w 20"/>
                  <a:gd name="T3" fmla="*/ 6 h 15"/>
                  <a:gd name="T4" fmla="*/ 20 w 20"/>
                  <a:gd name="T5" fmla="*/ 15 h 15"/>
                  <a:gd name="T6" fmla="*/ 0 w 20"/>
                  <a:gd name="T7" fmla="*/ 9 h 15"/>
                  <a:gd name="T8" fmla="*/ 3 w 20"/>
                  <a:gd name="T9" fmla="*/ 0 h 15"/>
                  <a:gd name="T10" fmla="*/ 0 60000 65536"/>
                  <a:gd name="T11" fmla="*/ 0 60000 65536"/>
                  <a:gd name="T12" fmla="*/ 0 60000 65536"/>
                  <a:gd name="T13" fmla="*/ 0 60000 65536"/>
                  <a:gd name="T14" fmla="*/ 0 60000 65536"/>
                  <a:gd name="T15" fmla="*/ 0 w 20"/>
                  <a:gd name="T16" fmla="*/ 0 h 15"/>
                  <a:gd name="T17" fmla="*/ 20 w 20"/>
                  <a:gd name="T18" fmla="*/ 15 h 15"/>
                </a:gdLst>
                <a:ahLst/>
                <a:cxnLst>
                  <a:cxn ang="T10">
                    <a:pos x="T0" y="T1"/>
                  </a:cxn>
                  <a:cxn ang="T11">
                    <a:pos x="T2" y="T3"/>
                  </a:cxn>
                  <a:cxn ang="T12">
                    <a:pos x="T4" y="T5"/>
                  </a:cxn>
                  <a:cxn ang="T13">
                    <a:pos x="T6" y="T7"/>
                  </a:cxn>
                  <a:cxn ang="T14">
                    <a:pos x="T8" y="T9"/>
                  </a:cxn>
                </a:cxnLst>
                <a:rect l="T15" t="T16" r="T17" b="T18"/>
                <a:pathLst>
                  <a:path w="20" h="15">
                    <a:moveTo>
                      <a:pt x="3" y="0"/>
                    </a:moveTo>
                    <a:lnTo>
                      <a:pt x="20" y="6"/>
                    </a:lnTo>
                    <a:lnTo>
                      <a:pt x="20" y="15"/>
                    </a:lnTo>
                    <a:lnTo>
                      <a:pt x="0" y="9"/>
                    </a:lnTo>
                    <a:lnTo>
                      <a:pt x="3" y="0"/>
                    </a:lnTo>
                    <a:close/>
                  </a:path>
                </a:pathLst>
              </a:custGeom>
              <a:noFill/>
              <a:ln w="9525">
                <a:noFill/>
                <a:round/>
                <a:headEnd/>
                <a:tailEnd/>
              </a:ln>
            </p:spPr>
            <p:txBody>
              <a:bodyPr>
                <a:prstTxWarp prst="textNoShape">
                  <a:avLst/>
                </a:prstTxWarp>
              </a:bodyPr>
              <a:lstStyle/>
              <a:p>
                <a:endParaRPr lang="en-US"/>
              </a:p>
            </p:txBody>
          </p:sp>
          <p:sp>
            <p:nvSpPr>
              <p:cNvPr id="41608" name="Freeform 2586"/>
              <p:cNvSpPr>
                <a:spLocks/>
              </p:cNvSpPr>
              <p:nvPr/>
            </p:nvSpPr>
            <p:spPr bwMode="auto">
              <a:xfrm>
                <a:off x="4052" y="2668"/>
                <a:ext cx="4" cy="3"/>
              </a:xfrm>
              <a:custGeom>
                <a:avLst/>
                <a:gdLst>
                  <a:gd name="T0" fmla="*/ 0 w 20"/>
                  <a:gd name="T1" fmla="*/ 0 h 15"/>
                  <a:gd name="T2" fmla="*/ 20 w 20"/>
                  <a:gd name="T3" fmla="*/ 6 h 15"/>
                  <a:gd name="T4" fmla="*/ 17 w 20"/>
                  <a:gd name="T5" fmla="*/ 9 h 15"/>
                  <a:gd name="T6" fmla="*/ 8 w 20"/>
                  <a:gd name="T7" fmla="*/ 15 h 15"/>
                  <a:gd name="T8" fmla="*/ 8 w 20"/>
                  <a:gd name="T9" fmla="*/ 6 h 15"/>
                  <a:gd name="T10" fmla="*/ 0 w 20"/>
                  <a:gd name="T11" fmla="*/ 4 h 15"/>
                  <a:gd name="T12" fmla="*/ 0 w 20"/>
                  <a:gd name="T13" fmla="*/ 0 h 15"/>
                  <a:gd name="T14" fmla="*/ 0 60000 65536"/>
                  <a:gd name="T15" fmla="*/ 0 60000 65536"/>
                  <a:gd name="T16" fmla="*/ 0 60000 65536"/>
                  <a:gd name="T17" fmla="*/ 0 60000 65536"/>
                  <a:gd name="T18" fmla="*/ 0 60000 65536"/>
                  <a:gd name="T19" fmla="*/ 0 60000 65536"/>
                  <a:gd name="T20" fmla="*/ 0 60000 65536"/>
                  <a:gd name="T21" fmla="*/ 0 w 20"/>
                  <a:gd name="T22" fmla="*/ 0 h 15"/>
                  <a:gd name="T23" fmla="*/ 20 w 20"/>
                  <a:gd name="T24" fmla="*/ 15 h 1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0" h="15">
                    <a:moveTo>
                      <a:pt x="0" y="0"/>
                    </a:moveTo>
                    <a:lnTo>
                      <a:pt x="20" y="6"/>
                    </a:lnTo>
                    <a:lnTo>
                      <a:pt x="17" y="9"/>
                    </a:lnTo>
                    <a:lnTo>
                      <a:pt x="8" y="15"/>
                    </a:lnTo>
                    <a:lnTo>
                      <a:pt x="8" y="6"/>
                    </a:lnTo>
                    <a:lnTo>
                      <a:pt x="0" y="4"/>
                    </a:lnTo>
                    <a:lnTo>
                      <a:pt x="0" y="0"/>
                    </a:lnTo>
                    <a:close/>
                  </a:path>
                </a:pathLst>
              </a:custGeom>
              <a:noFill/>
              <a:ln w="9525">
                <a:noFill/>
                <a:round/>
                <a:headEnd/>
                <a:tailEnd/>
              </a:ln>
            </p:spPr>
            <p:txBody>
              <a:bodyPr>
                <a:prstTxWarp prst="textNoShape">
                  <a:avLst/>
                </a:prstTxWarp>
              </a:bodyPr>
              <a:lstStyle/>
              <a:p>
                <a:endParaRPr lang="en-US"/>
              </a:p>
            </p:txBody>
          </p:sp>
          <p:sp>
            <p:nvSpPr>
              <p:cNvPr id="41609" name="Freeform 2587"/>
              <p:cNvSpPr>
                <a:spLocks/>
              </p:cNvSpPr>
              <p:nvPr/>
            </p:nvSpPr>
            <p:spPr bwMode="auto">
              <a:xfrm>
                <a:off x="4053" y="2667"/>
                <a:ext cx="1" cy="4"/>
              </a:xfrm>
              <a:custGeom>
                <a:avLst/>
                <a:gdLst>
                  <a:gd name="T0" fmla="*/ 2 w 2"/>
                  <a:gd name="T1" fmla="*/ 0 h 18"/>
                  <a:gd name="T2" fmla="*/ 2 w 2"/>
                  <a:gd name="T3" fmla="*/ 9 h 18"/>
                  <a:gd name="T4" fmla="*/ 2 w 2"/>
                  <a:gd name="T5" fmla="*/ 18 h 18"/>
                  <a:gd name="T6" fmla="*/ 0 w 2"/>
                  <a:gd name="T7" fmla="*/ 0 h 18"/>
                  <a:gd name="T8" fmla="*/ 2 w 2"/>
                  <a:gd name="T9" fmla="*/ 0 h 18"/>
                  <a:gd name="T10" fmla="*/ 0 60000 65536"/>
                  <a:gd name="T11" fmla="*/ 0 60000 65536"/>
                  <a:gd name="T12" fmla="*/ 0 60000 65536"/>
                  <a:gd name="T13" fmla="*/ 0 60000 65536"/>
                  <a:gd name="T14" fmla="*/ 0 60000 65536"/>
                  <a:gd name="T15" fmla="*/ 0 w 2"/>
                  <a:gd name="T16" fmla="*/ 0 h 18"/>
                  <a:gd name="T17" fmla="*/ 2 w 2"/>
                  <a:gd name="T18" fmla="*/ 18 h 18"/>
                </a:gdLst>
                <a:ahLst/>
                <a:cxnLst>
                  <a:cxn ang="T10">
                    <a:pos x="T0" y="T1"/>
                  </a:cxn>
                  <a:cxn ang="T11">
                    <a:pos x="T2" y="T3"/>
                  </a:cxn>
                  <a:cxn ang="T12">
                    <a:pos x="T4" y="T5"/>
                  </a:cxn>
                  <a:cxn ang="T13">
                    <a:pos x="T6" y="T7"/>
                  </a:cxn>
                  <a:cxn ang="T14">
                    <a:pos x="T8" y="T9"/>
                  </a:cxn>
                </a:cxnLst>
                <a:rect l="T15" t="T16" r="T17" b="T18"/>
                <a:pathLst>
                  <a:path w="2" h="18">
                    <a:moveTo>
                      <a:pt x="2" y="0"/>
                    </a:moveTo>
                    <a:lnTo>
                      <a:pt x="2" y="9"/>
                    </a:lnTo>
                    <a:lnTo>
                      <a:pt x="2" y="18"/>
                    </a:lnTo>
                    <a:lnTo>
                      <a:pt x="0" y="0"/>
                    </a:lnTo>
                    <a:lnTo>
                      <a:pt x="2" y="0"/>
                    </a:lnTo>
                    <a:close/>
                  </a:path>
                </a:pathLst>
              </a:custGeom>
              <a:noFill/>
              <a:ln w="9525">
                <a:noFill/>
                <a:round/>
                <a:headEnd/>
                <a:tailEnd/>
              </a:ln>
            </p:spPr>
            <p:txBody>
              <a:bodyPr>
                <a:prstTxWarp prst="textNoShape">
                  <a:avLst/>
                </a:prstTxWarp>
              </a:bodyPr>
              <a:lstStyle/>
              <a:p>
                <a:endParaRPr lang="en-US"/>
              </a:p>
            </p:txBody>
          </p:sp>
          <p:sp>
            <p:nvSpPr>
              <p:cNvPr id="41610" name="Freeform 2588"/>
              <p:cNvSpPr>
                <a:spLocks/>
              </p:cNvSpPr>
              <p:nvPr/>
            </p:nvSpPr>
            <p:spPr bwMode="auto">
              <a:xfrm>
                <a:off x="4052" y="2667"/>
                <a:ext cx="1" cy="4"/>
              </a:xfrm>
              <a:custGeom>
                <a:avLst/>
                <a:gdLst>
                  <a:gd name="T0" fmla="*/ 3 w 5"/>
                  <a:gd name="T1" fmla="*/ 0 h 20"/>
                  <a:gd name="T2" fmla="*/ 5 w 5"/>
                  <a:gd name="T3" fmla="*/ 18 h 20"/>
                  <a:gd name="T4" fmla="*/ 3 w 5"/>
                  <a:gd name="T5" fmla="*/ 20 h 20"/>
                  <a:gd name="T6" fmla="*/ 0 w 5"/>
                  <a:gd name="T7" fmla="*/ 0 h 20"/>
                  <a:gd name="T8" fmla="*/ 3 w 5"/>
                  <a:gd name="T9" fmla="*/ 0 h 20"/>
                  <a:gd name="T10" fmla="*/ 0 60000 65536"/>
                  <a:gd name="T11" fmla="*/ 0 60000 65536"/>
                  <a:gd name="T12" fmla="*/ 0 60000 65536"/>
                  <a:gd name="T13" fmla="*/ 0 60000 65536"/>
                  <a:gd name="T14" fmla="*/ 0 60000 65536"/>
                  <a:gd name="T15" fmla="*/ 0 w 5"/>
                  <a:gd name="T16" fmla="*/ 0 h 20"/>
                  <a:gd name="T17" fmla="*/ 5 w 5"/>
                  <a:gd name="T18" fmla="*/ 20 h 20"/>
                </a:gdLst>
                <a:ahLst/>
                <a:cxnLst>
                  <a:cxn ang="T10">
                    <a:pos x="T0" y="T1"/>
                  </a:cxn>
                  <a:cxn ang="T11">
                    <a:pos x="T2" y="T3"/>
                  </a:cxn>
                  <a:cxn ang="T12">
                    <a:pos x="T4" y="T5"/>
                  </a:cxn>
                  <a:cxn ang="T13">
                    <a:pos x="T6" y="T7"/>
                  </a:cxn>
                  <a:cxn ang="T14">
                    <a:pos x="T8" y="T9"/>
                  </a:cxn>
                </a:cxnLst>
                <a:rect l="T15" t="T16" r="T17" b="T18"/>
                <a:pathLst>
                  <a:path w="5" h="20">
                    <a:moveTo>
                      <a:pt x="3" y="0"/>
                    </a:moveTo>
                    <a:lnTo>
                      <a:pt x="5" y="18"/>
                    </a:lnTo>
                    <a:lnTo>
                      <a:pt x="3" y="20"/>
                    </a:lnTo>
                    <a:lnTo>
                      <a:pt x="0" y="0"/>
                    </a:lnTo>
                    <a:lnTo>
                      <a:pt x="3" y="0"/>
                    </a:lnTo>
                    <a:close/>
                  </a:path>
                </a:pathLst>
              </a:custGeom>
              <a:noFill/>
              <a:ln w="9525">
                <a:noFill/>
                <a:round/>
                <a:headEnd/>
                <a:tailEnd/>
              </a:ln>
            </p:spPr>
            <p:txBody>
              <a:bodyPr>
                <a:prstTxWarp prst="textNoShape">
                  <a:avLst/>
                </a:prstTxWarp>
              </a:bodyPr>
              <a:lstStyle/>
              <a:p>
                <a:endParaRPr lang="en-US"/>
              </a:p>
            </p:txBody>
          </p:sp>
          <p:sp>
            <p:nvSpPr>
              <p:cNvPr id="41611" name="Freeform 2589"/>
              <p:cNvSpPr>
                <a:spLocks/>
              </p:cNvSpPr>
              <p:nvPr/>
            </p:nvSpPr>
            <p:spPr bwMode="auto">
              <a:xfrm>
                <a:off x="4051" y="2667"/>
                <a:ext cx="2" cy="4"/>
              </a:xfrm>
              <a:custGeom>
                <a:avLst/>
                <a:gdLst>
                  <a:gd name="T0" fmla="*/ 6 w 9"/>
                  <a:gd name="T1" fmla="*/ 0 h 20"/>
                  <a:gd name="T2" fmla="*/ 9 w 9"/>
                  <a:gd name="T3" fmla="*/ 20 h 20"/>
                  <a:gd name="T4" fmla="*/ 3 w 9"/>
                  <a:gd name="T5" fmla="*/ 20 h 20"/>
                  <a:gd name="T6" fmla="*/ 0 w 9"/>
                  <a:gd name="T7" fmla="*/ 0 h 20"/>
                  <a:gd name="T8" fmla="*/ 6 w 9"/>
                  <a:gd name="T9" fmla="*/ 0 h 20"/>
                  <a:gd name="T10" fmla="*/ 0 60000 65536"/>
                  <a:gd name="T11" fmla="*/ 0 60000 65536"/>
                  <a:gd name="T12" fmla="*/ 0 60000 65536"/>
                  <a:gd name="T13" fmla="*/ 0 60000 65536"/>
                  <a:gd name="T14" fmla="*/ 0 60000 65536"/>
                  <a:gd name="T15" fmla="*/ 0 w 9"/>
                  <a:gd name="T16" fmla="*/ 0 h 20"/>
                  <a:gd name="T17" fmla="*/ 9 w 9"/>
                  <a:gd name="T18" fmla="*/ 20 h 20"/>
                </a:gdLst>
                <a:ahLst/>
                <a:cxnLst>
                  <a:cxn ang="T10">
                    <a:pos x="T0" y="T1"/>
                  </a:cxn>
                  <a:cxn ang="T11">
                    <a:pos x="T2" y="T3"/>
                  </a:cxn>
                  <a:cxn ang="T12">
                    <a:pos x="T4" y="T5"/>
                  </a:cxn>
                  <a:cxn ang="T13">
                    <a:pos x="T6" y="T7"/>
                  </a:cxn>
                  <a:cxn ang="T14">
                    <a:pos x="T8" y="T9"/>
                  </a:cxn>
                </a:cxnLst>
                <a:rect l="T15" t="T16" r="T17" b="T18"/>
                <a:pathLst>
                  <a:path w="9" h="20">
                    <a:moveTo>
                      <a:pt x="6" y="0"/>
                    </a:moveTo>
                    <a:lnTo>
                      <a:pt x="9" y="20"/>
                    </a:lnTo>
                    <a:lnTo>
                      <a:pt x="3" y="20"/>
                    </a:lnTo>
                    <a:lnTo>
                      <a:pt x="0" y="0"/>
                    </a:lnTo>
                    <a:lnTo>
                      <a:pt x="6" y="0"/>
                    </a:lnTo>
                    <a:close/>
                  </a:path>
                </a:pathLst>
              </a:custGeom>
              <a:noFill/>
              <a:ln w="9525">
                <a:noFill/>
                <a:round/>
                <a:headEnd/>
                <a:tailEnd/>
              </a:ln>
            </p:spPr>
            <p:txBody>
              <a:bodyPr>
                <a:prstTxWarp prst="textNoShape">
                  <a:avLst/>
                </a:prstTxWarp>
              </a:bodyPr>
              <a:lstStyle/>
              <a:p>
                <a:endParaRPr lang="en-US"/>
              </a:p>
            </p:txBody>
          </p:sp>
          <p:sp>
            <p:nvSpPr>
              <p:cNvPr id="41612" name="Freeform 2590"/>
              <p:cNvSpPr>
                <a:spLocks/>
              </p:cNvSpPr>
              <p:nvPr/>
            </p:nvSpPr>
            <p:spPr bwMode="auto">
              <a:xfrm>
                <a:off x="4050" y="2667"/>
                <a:ext cx="2" cy="4"/>
              </a:xfrm>
              <a:custGeom>
                <a:avLst/>
                <a:gdLst>
                  <a:gd name="T0" fmla="*/ 6 w 9"/>
                  <a:gd name="T1" fmla="*/ 0 h 20"/>
                  <a:gd name="T2" fmla="*/ 9 w 9"/>
                  <a:gd name="T3" fmla="*/ 20 h 20"/>
                  <a:gd name="T4" fmla="*/ 0 w 9"/>
                  <a:gd name="T5" fmla="*/ 20 h 20"/>
                  <a:gd name="T6" fmla="*/ 0 w 9"/>
                  <a:gd name="T7" fmla="*/ 0 h 20"/>
                  <a:gd name="T8" fmla="*/ 6 w 9"/>
                  <a:gd name="T9" fmla="*/ 0 h 20"/>
                  <a:gd name="T10" fmla="*/ 0 60000 65536"/>
                  <a:gd name="T11" fmla="*/ 0 60000 65536"/>
                  <a:gd name="T12" fmla="*/ 0 60000 65536"/>
                  <a:gd name="T13" fmla="*/ 0 60000 65536"/>
                  <a:gd name="T14" fmla="*/ 0 60000 65536"/>
                  <a:gd name="T15" fmla="*/ 0 w 9"/>
                  <a:gd name="T16" fmla="*/ 0 h 20"/>
                  <a:gd name="T17" fmla="*/ 9 w 9"/>
                  <a:gd name="T18" fmla="*/ 20 h 20"/>
                </a:gdLst>
                <a:ahLst/>
                <a:cxnLst>
                  <a:cxn ang="T10">
                    <a:pos x="T0" y="T1"/>
                  </a:cxn>
                  <a:cxn ang="T11">
                    <a:pos x="T2" y="T3"/>
                  </a:cxn>
                  <a:cxn ang="T12">
                    <a:pos x="T4" y="T5"/>
                  </a:cxn>
                  <a:cxn ang="T13">
                    <a:pos x="T6" y="T7"/>
                  </a:cxn>
                  <a:cxn ang="T14">
                    <a:pos x="T8" y="T9"/>
                  </a:cxn>
                </a:cxnLst>
                <a:rect l="T15" t="T16" r="T17" b="T18"/>
                <a:pathLst>
                  <a:path w="9" h="20">
                    <a:moveTo>
                      <a:pt x="6" y="0"/>
                    </a:moveTo>
                    <a:lnTo>
                      <a:pt x="9" y="20"/>
                    </a:lnTo>
                    <a:lnTo>
                      <a:pt x="0" y="20"/>
                    </a:lnTo>
                    <a:lnTo>
                      <a:pt x="0" y="0"/>
                    </a:lnTo>
                    <a:lnTo>
                      <a:pt x="6" y="0"/>
                    </a:lnTo>
                    <a:close/>
                  </a:path>
                </a:pathLst>
              </a:custGeom>
              <a:noFill/>
              <a:ln w="9525">
                <a:noFill/>
                <a:round/>
                <a:headEnd/>
                <a:tailEnd/>
              </a:ln>
            </p:spPr>
            <p:txBody>
              <a:bodyPr>
                <a:prstTxWarp prst="textNoShape">
                  <a:avLst/>
                </a:prstTxWarp>
              </a:bodyPr>
              <a:lstStyle/>
              <a:p>
                <a:endParaRPr lang="en-US"/>
              </a:p>
            </p:txBody>
          </p:sp>
          <p:sp>
            <p:nvSpPr>
              <p:cNvPr id="41613" name="Rectangle 2591"/>
              <p:cNvSpPr>
                <a:spLocks noChangeArrowheads="1"/>
              </p:cNvSpPr>
              <p:nvPr/>
            </p:nvSpPr>
            <p:spPr bwMode="auto">
              <a:xfrm>
                <a:off x="4046" y="2667"/>
                <a:ext cx="4" cy="4"/>
              </a:xfrm>
              <a:prstGeom prst="rect">
                <a:avLst/>
              </a:prstGeom>
              <a:noFill/>
              <a:ln w="9525">
                <a:noFill/>
                <a:miter lim="800000"/>
                <a:headEnd/>
                <a:tailEnd/>
              </a:ln>
            </p:spPr>
            <p:txBody>
              <a:bodyPr>
                <a:prstTxWarp prst="textNoShape">
                  <a:avLst/>
                </a:prstTxWarp>
              </a:bodyPr>
              <a:lstStyle/>
              <a:p>
                <a:endParaRPr lang="en-US"/>
              </a:p>
            </p:txBody>
          </p:sp>
          <p:sp>
            <p:nvSpPr>
              <p:cNvPr id="41614" name="Freeform 2592"/>
              <p:cNvSpPr>
                <a:spLocks/>
              </p:cNvSpPr>
              <p:nvPr/>
            </p:nvSpPr>
            <p:spPr bwMode="auto">
              <a:xfrm>
                <a:off x="4040" y="2666"/>
                <a:ext cx="6" cy="5"/>
              </a:xfrm>
              <a:custGeom>
                <a:avLst/>
                <a:gdLst>
                  <a:gd name="T0" fmla="*/ 28 w 28"/>
                  <a:gd name="T1" fmla="*/ 3 h 23"/>
                  <a:gd name="T2" fmla="*/ 28 w 28"/>
                  <a:gd name="T3" fmla="*/ 23 h 23"/>
                  <a:gd name="T4" fmla="*/ 0 w 28"/>
                  <a:gd name="T5" fmla="*/ 21 h 23"/>
                  <a:gd name="T6" fmla="*/ 2 w 28"/>
                  <a:gd name="T7" fmla="*/ 0 h 23"/>
                  <a:gd name="T8" fmla="*/ 28 w 28"/>
                  <a:gd name="T9" fmla="*/ 3 h 23"/>
                  <a:gd name="T10" fmla="*/ 0 60000 65536"/>
                  <a:gd name="T11" fmla="*/ 0 60000 65536"/>
                  <a:gd name="T12" fmla="*/ 0 60000 65536"/>
                  <a:gd name="T13" fmla="*/ 0 60000 65536"/>
                  <a:gd name="T14" fmla="*/ 0 60000 65536"/>
                  <a:gd name="T15" fmla="*/ 0 w 28"/>
                  <a:gd name="T16" fmla="*/ 0 h 23"/>
                  <a:gd name="T17" fmla="*/ 28 w 28"/>
                  <a:gd name="T18" fmla="*/ 23 h 23"/>
                </a:gdLst>
                <a:ahLst/>
                <a:cxnLst>
                  <a:cxn ang="T10">
                    <a:pos x="T0" y="T1"/>
                  </a:cxn>
                  <a:cxn ang="T11">
                    <a:pos x="T2" y="T3"/>
                  </a:cxn>
                  <a:cxn ang="T12">
                    <a:pos x="T4" y="T5"/>
                  </a:cxn>
                  <a:cxn ang="T13">
                    <a:pos x="T6" y="T7"/>
                  </a:cxn>
                  <a:cxn ang="T14">
                    <a:pos x="T8" y="T9"/>
                  </a:cxn>
                </a:cxnLst>
                <a:rect l="T15" t="T16" r="T17" b="T18"/>
                <a:pathLst>
                  <a:path w="28" h="23">
                    <a:moveTo>
                      <a:pt x="28" y="3"/>
                    </a:moveTo>
                    <a:lnTo>
                      <a:pt x="28" y="23"/>
                    </a:lnTo>
                    <a:lnTo>
                      <a:pt x="0" y="21"/>
                    </a:lnTo>
                    <a:lnTo>
                      <a:pt x="2" y="0"/>
                    </a:lnTo>
                    <a:lnTo>
                      <a:pt x="28" y="3"/>
                    </a:lnTo>
                    <a:close/>
                  </a:path>
                </a:pathLst>
              </a:custGeom>
              <a:noFill/>
              <a:ln w="9525">
                <a:noFill/>
                <a:round/>
                <a:headEnd/>
                <a:tailEnd/>
              </a:ln>
            </p:spPr>
            <p:txBody>
              <a:bodyPr>
                <a:prstTxWarp prst="textNoShape">
                  <a:avLst/>
                </a:prstTxWarp>
              </a:bodyPr>
              <a:lstStyle/>
              <a:p>
                <a:endParaRPr lang="en-US"/>
              </a:p>
            </p:txBody>
          </p:sp>
          <p:sp>
            <p:nvSpPr>
              <p:cNvPr id="41615" name="Freeform 2593"/>
              <p:cNvSpPr>
                <a:spLocks/>
              </p:cNvSpPr>
              <p:nvPr/>
            </p:nvSpPr>
            <p:spPr bwMode="auto">
              <a:xfrm>
                <a:off x="4034" y="2666"/>
                <a:ext cx="7" cy="5"/>
              </a:xfrm>
              <a:custGeom>
                <a:avLst/>
                <a:gdLst>
                  <a:gd name="T0" fmla="*/ 34 w 34"/>
                  <a:gd name="T1" fmla="*/ 3 h 24"/>
                  <a:gd name="T2" fmla="*/ 32 w 34"/>
                  <a:gd name="T3" fmla="*/ 24 h 24"/>
                  <a:gd name="T4" fmla="*/ 0 w 34"/>
                  <a:gd name="T5" fmla="*/ 20 h 24"/>
                  <a:gd name="T6" fmla="*/ 2 w 34"/>
                  <a:gd name="T7" fmla="*/ 0 h 24"/>
                  <a:gd name="T8" fmla="*/ 34 w 34"/>
                  <a:gd name="T9" fmla="*/ 3 h 24"/>
                  <a:gd name="T10" fmla="*/ 0 60000 65536"/>
                  <a:gd name="T11" fmla="*/ 0 60000 65536"/>
                  <a:gd name="T12" fmla="*/ 0 60000 65536"/>
                  <a:gd name="T13" fmla="*/ 0 60000 65536"/>
                  <a:gd name="T14" fmla="*/ 0 60000 65536"/>
                  <a:gd name="T15" fmla="*/ 0 w 34"/>
                  <a:gd name="T16" fmla="*/ 0 h 24"/>
                  <a:gd name="T17" fmla="*/ 34 w 34"/>
                  <a:gd name="T18" fmla="*/ 24 h 24"/>
                </a:gdLst>
                <a:ahLst/>
                <a:cxnLst>
                  <a:cxn ang="T10">
                    <a:pos x="T0" y="T1"/>
                  </a:cxn>
                  <a:cxn ang="T11">
                    <a:pos x="T2" y="T3"/>
                  </a:cxn>
                  <a:cxn ang="T12">
                    <a:pos x="T4" y="T5"/>
                  </a:cxn>
                  <a:cxn ang="T13">
                    <a:pos x="T6" y="T7"/>
                  </a:cxn>
                  <a:cxn ang="T14">
                    <a:pos x="T8" y="T9"/>
                  </a:cxn>
                </a:cxnLst>
                <a:rect l="T15" t="T16" r="T17" b="T18"/>
                <a:pathLst>
                  <a:path w="34" h="24">
                    <a:moveTo>
                      <a:pt x="34" y="3"/>
                    </a:moveTo>
                    <a:lnTo>
                      <a:pt x="32" y="24"/>
                    </a:lnTo>
                    <a:lnTo>
                      <a:pt x="0" y="20"/>
                    </a:lnTo>
                    <a:lnTo>
                      <a:pt x="2" y="0"/>
                    </a:lnTo>
                    <a:lnTo>
                      <a:pt x="34" y="3"/>
                    </a:lnTo>
                    <a:close/>
                  </a:path>
                </a:pathLst>
              </a:custGeom>
              <a:noFill/>
              <a:ln w="9525">
                <a:noFill/>
                <a:round/>
                <a:headEnd/>
                <a:tailEnd/>
              </a:ln>
            </p:spPr>
            <p:txBody>
              <a:bodyPr>
                <a:prstTxWarp prst="textNoShape">
                  <a:avLst/>
                </a:prstTxWarp>
              </a:bodyPr>
              <a:lstStyle/>
              <a:p>
                <a:endParaRPr lang="en-US"/>
              </a:p>
            </p:txBody>
          </p:sp>
          <p:sp>
            <p:nvSpPr>
              <p:cNvPr id="41616" name="Freeform 2594"/>
              <p:cNvSpPr>
                <a:spLocks/>
              </p:cNvSpPr>
              <p:nvPr/>
            </p:nvSpPr>
            <p:spPr bwMode="auto">
              <a:xfrm>
                <a:off x="4026" y="2665"/>
                <a:ext cx="8" cy="5"/>
              </a:xfrm>
              <a:custGeom>
                <a:avLst/>
                <a:gdLst>
                  <a:gd name="T0" fmla="*/ 40 w 40"/>
                  <a:gd name="T1" fmla="*/ 6 h 26"/>
                  <a:gd name="T2" fmla="*/ 38 w 40"/>
                  <a:gd name="T3" fmla="*/ 26 h 26"/>
                  <a:gd name="T4" fmla="*/ 0 w 40"/>
                  <a:gd name="T5" fmla="*/ 21 h 26"/>
                  <a:gd name="T6" fmla="*/ 3 w 40"/>
                  <a:gd name="T7" fmla="*/ 0 h 26"/>
                  <a:gd name="T8" fmla="*/ 40 w 40"/>
                  <a:gd name="T9" fmla="*/ 6 h 26"/>
                  <a:gd name="T10" fmla="*/ 0 60000 65536"/>
                  <a:gd name="T11" fmla="*/ 0 60000 65536"/>
                  <a:gd name="T12" fmla="*/ 0 60000 65536"/>
                  <a:gd name="T13" fmla="*/ 0 60000 65536"/>
                  <a:gd name="T14" fmla="*/ 0 60000 65536"/>
                  <a:gd name="T15" fmla="*/ 0 w 40"/>
                  <a:gd name="T16" fmla="*/ 0 h 26"/>
                  <a:gd name="T17" fmla="*/ 40 w 40"/>
                  <a:gd name="T18" fmla="*/ 26 h 26"/>
                </a:gdLst>
                <a:ahLst/>
                <a:cxnLst>
                  <a:cxn ang="T10">
                    <a:pos x="T0" y="T1"/>
                  </a:cxn>
                  <a:cxn ang="T11">
                    <a:pos x="T2" y="T3"/>
                  </a:cxn>
                  <a:cxn ang="T12">
                    <a:pos x="T4" y="T5"/>
                  </a:cxn>
                  <a:cxn ang="T13">
                    <a:pos x="T6" y="T7"/>
                  </a:cxn>
                  <a:cxn ang="T14">
                    <a:pos x="T8" y="T9"/>
                  </a:cxn>
                </a:cxnLst>
                <a:rect l="T15" t="T16" r="T17" b="T18"/>
                <a:pathLst>
                  <a:path w="40" h="26">
                    <a:moveTo>
                      <a:pt x="40" y="6"/>
                    </a:moveTo>
                    <a:lnTo>
                      <a:pt x="38" y="26"/>
                    </a:lnTo>
                    <a:lnTo>
                      <a:pt x="0" y="21"/>
                    </a:lnTo>
                    <a:lnTo>
                      <a:pt x="3" y="0"/>
                    </a:lnTo>
                    <a:lnTo>
                      <a:pt x="40" y="6"/>
                    </a:lnTo>
                    <a:close/>
                  </a:path>
                </a:pathLst>
              </a:custGeom>
              <a:noFill/>
              <a:ln w="9525">
                <a:noFill/>
                <a:round/>
                <a:headEnd/>
                <a:tailEnd/>
              </a:ln>
            </p:spPr>
            <p:txBody>
              <a:bodyPr>
                <a:prstTxWarp prst="textNoShape">
                  <a:avLst/>
                </a:prstTxWarp>
              </a:bodyPr>
              <a:lstStyle/>
              <a:p>
                <a:endParaRPr lang="en-US"/>
              </a:p>
            </p:txBody>
          </p:sp>
          <p:sp>
            <p:nvSpPr>
              <p:cNvPr id="41617" name="Freeform 2595"/>
              <p:cNvSpPr>
                <a:spLocks/>
              </p:cNvSpPr>
              <p:nvPr/>
            </p:nvSpPr>
            <p:spPr bwMode="auto">
              <a:xfrm>
                <a:off x="4018" y="2664"/>
                <a:ext cx="9" cy="5"/>
              </a:xfrm>
              <a:custGeom>
                <a:avLst/>
                <a:gdLst>
                  <a:gd name="T0" fmla="*/ 43 w 43"/>
                  <a:gd name="T1" fmla="*/ 5 h 26"/>
                  <a:gd name="T2" fmla="*/ 40 w 43"/>
                  <a:gd name="T3" fmla="*/ 26 h 26"/>
                  <a:gd name="T4" fmla="*/ 0 w 43"/>
                  <a:gd name="T5" fmla="*/ 20 h 26"/>
                  <a:gd name="T6" fmla="*/ 0 w 43"/>
                  <a:gd name="T7" fmla="*/ 17 h 26"/>
                  <a:gd name="T8" fmla="*/ 3 w 43"/>
                  <a:gd name="T9" fmla="*/ 0 h 26"/>
                  <a:gd name="T10" fmla="*/ 43 w 43"/>
                  <a:gd name="T11" fmla="*/ 5 h 26"/>
                  <a:gd name="T12" fmla="*/ 0 60000 65536"/>
                  <a:gd name="T13" fmla="*/ 0 60000 65536"/>
                  <a:gd name="T14" fmla="*/ 0 60000 65536"/>
                  <a:gd name="T15" fmla="*/ 0 60000 65536"/>
                  <a:gd name="T16" fmla="*/ 0 60000 65536"/>
                  <a:gd name="T17" fmla="*/ 0 60000 65536"/>
                  <a:gd name="T18" fmla="*/ 0 w 43"/>
                  <a:gd name="T19" fmla="*/ 0 h 26"/>
                  <a:gd name="T20" fmla="*/ 43 w 43"/>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43" h="26">
                    <a:moveTo>
                      <a:pt x="43" y="5"/>
                    </a:moveTo>
                    <a:lnTo>
                      <a:pt x="40" y="26"/>
                    </a:lnTo>
                    <a:lnTo>
                      <a:pt x="0" y="20"/>
                    </a:lnTo>
                    <a:lnTo>
                      <a:pt x="0" y="17"/>
                    </a:lnTo>
                    <a:lnTo>
                      <a:pt x="3" y="0"/>
                    </a:lnTo>
                    <a:lnTo>
                      <a:pt x="43" y="5"/>
                    </a:lnTo>
                    <a:close/>
                  </a:path>
                </a:pathLst>
              </a:custGeom>
              <a:noFill/>
              <a:ln w="9525">
                <a:noFill/>
                <a:round/>
                <a:headEnd/>
                <a:tailEnd/>
              </a:ln>
            </p:spPr>
            <p:txBody>
              <a:bodyPr>
                <a:prstTxWarp prst="textNoShape">
                  <a:avLst/>
                </a:prstTxWarp>
              </a:bodyPr>
              <a:lstStyle/>
              <a:p>
                <a:endParaRPr lang="en-US"/>
              </a:p>
            </p:txBody>
          </p:sp>
          <p:sp>
            <p:nvSpPr>
              <p:cNvPr id="41618" name="Freeform 2596"/>
              <p:cNvSpPr>
                <a:spLocks/>
              </p:cNvSpPr>
              <p:nvPr/>
            </p:nvSpPr>
            <p:spPr bwMode="auto">
              <a:xfrm>
                <a:off x="4009" y="2661"/>
                <a:ext cx="10" cy="6"/>
              </a:xfrm>
              <a:custGeom>
                <a:avLst/>
                <a:gdLst>
                  <a:gd name="T0" fmla="*/ 49 w 49"/>
                  <a:gd name="T1" fmla="*/ 12 h 29"/>
                  <a:gd name="T2" fmla="*/ 46 w 49"/>
                  <a:gd name="T3" fmla="*/ 29 h 29"/>
                  <a:gd name="T4" fmla="*/ 3 w 49"/>
                  <a:gd name="T5" fmla="*/ 21 h 29"/>
                  <a:gd name="T6" fmla="*/ 0 w 49"/>
                  <a:gd name="T7" fmla="*/ 21 h 29"/>
                  <a:gd name="T8" fmla="*/ 8 w 49"/>
                  <a:gd name="T9" fmla="*/ 0 h 29"/>
                  <a:gd name="T10" fmla="*/ 49 w 49"/>
                  <a:gd name="T11" fmla="*/ 12 h 29"/>
                  <a:gd name="T12" fmla="*/ 0 60000 65536"/>
                  <a:gd name="T13" fmla="*/ 0 60000 65536"/>
                  <a:gd name="T14" fmla="*/ 0 60000 65536"/>
                  <a:gd name="T15" fmla="*/ 0 60000 65536"/>
                  <a:gd name="T16" fmla="*/ 0 60000 65536"/>
                  <a:gd name="T17" fmla="*/ 0 60000 65536"/>
                  <a:gd name="T18" fmla="*/ 0 w 49"/>
                  <a:gd name="T19" fmla="*/ 0 h 29"/>
                  <a:gd name="T20" fmla="*/ 49 w 49"/>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49" h="29">
                    <a:moveTo>
                      <a:pt x="49" y="12"/>
                    </a:moveTo>
                    <a:lnTo>
                      <a:pt x="46" y="29"/>
                    </a:lnTo>
                    <a:lnTo>
                      <a:pt x="3" y="21"/>
                    </a:lnTo>
                    <a:lnTo>
                      <a:pt x="0" y="21"/>
                    </a:lnTo>
                    <a:lnTo>
                      <a:pt x="8" y="0"/>
                    </a:lnTo>
                    <a:lnTo>
                      <a:pt x="49" y="12"/>
                    </a:lnTo>
                    <a:close/>
                  </a:path>
                </a:pathLst>
              </a:custGeom>
              <a:noFill/>
              <a:ln w="9525">
                <a:noFill/>
                <a:round/>
                <a:headEnd/>
                <a:tailEnd/>
              </a:ln>
            </p:spPr>
            <p:txBody>
              <a:bodyPr>
                <a:prstTxWarp prst="textNoShape">
                  <a:avLst/>
                </a:prstTxWarp>
              </a:bodyPr>
              <a:lstStyle/>
              <a:p>
                <a:endParaRPr lang="en-US"/>
              </a:p>
            </p:txBody>
          </p:sp>
          <p:sp>
            <p:nvSpPr>
              <p:cNvPr id="41619" name="Freeform 2597"/>
              <p:cNvSpPr>
                <a:spLocks/>
              </p:cNvSpPr>
              <p:nvPr/>
            </p:nvSpPr>
            <p:spPr bwMode="auto">
              <a:xfrm>
                <a:off x="4000" y="2658"/>
                <a:ext cx="11" cy="7"/>
              </a:xfrm>
              <a:custGeom>
                <a:avLst/>
                <a:gdLst>
                  <a:gd name="T0" fmla="*/ 51 w 51"/>
                  <a:gd name="T1" fmla="*/ 14 h 35"/>
                  <a:gd name="T2" fmla="*/ 43 w 51"/>
                  <a:gd name="T3" fmla="*/ 35 h 35"/>
                  <a:gd name="T4" fmla="*/ 0 w 51"/>
                  <a:gd name="T5" fmla="*/ 18 h 35"/>
                  <a:gd name="T6" fmla="*/ 6 w 51"/>
                  <a:gd name="T7" fmla="*/ 0 h 35"/>
                  <a:gd name="T8" fmla="*/ 51 w 51"/>
                  <a:gd name="T9" fmla="*/ 14 h 35"/>
                  <a:gd name="T10" fmla="*/ 0 60000 65536"/>
                  <a:gd name="T11" fmla="*/ 0 60000 65536"/>
                  <a:gd name="T12" fmla="*/ 0 60000 65536"/>
                  <a:gd name="T13" fmla="*/ 0 60000 65536"/>
                  <a:gd name="T14" fmla="*/ 0 60000 65536"/>
                  <a:gd name="T15" fmla="*/ 0 w 51"/>
                  <a:gd name="T16" fmla="*/ 0 h 35"/>
                  <a:gd name="T17" fmla="*/ 51 w 51"/>
                  <a:gd name="T18" fmla="*/ 35 h 35"/>
                </a:gdLst>
                <a:ahLst/>
                <a:cxnLst>
                  <a:cxn ang="T10">
                    <a:pos x="T0" y="T1"/>
                  </a:cxn>
                  <a:cxn ang="T11">
                    <a:pos x="T2" y="T3"/>
                  </a:cxn>
                  <a:cxn ang="T12">
                    <a:pos x="T4" y="T5"/>
                  </a:cxn>
                  <a:cxn ang="T13">
                    <a:pos x="T6" y="T7"/>
                  </a:cxn>
                  <a:cxn ang="T14">
                    <a:pos x="T8" y="T9"/>
                  </a:cxn>
                </a:cxnLst>
                <a:rect l="T15" t="T16" r="T17" b="T18"/>
                <a:pathLst>
                  <a:path w="51" h="35">
                    <a:moveTo>
                      <a:pt x="51" y="14"/>
                    </a:moveTo>
                    <a:lnTo>
                      <a:pt x="43" y="35"/>
                    </a:lnTo>
                    <a:lnTo>
                      <a:pt x="0" y="18"/>
                    </a:lnTo>
                    <a:lnTo>
                      <a:pt x="6" y="0"/>
                    </a:lnTo>
                    <a:lnTo>
                      <a:pt x="51" y="14"/>
                    </a:lnTo>
                    <a:close/>
                  </a:path>
                </a:pathLst>
              </a:custGeom>
              <a:noFill/>
              <a:ln w="9525">
                <a:noFill/>
                <a:round/>
                <a:headEnd/>
                <a:tailEnd/>
              </a:ln>
            </p:spPr>
            <p:txBody>
              <a:bodyPr>
                <a:prstTxWarp prst="textNoShape">
                  <a:avLst/>
                </a:prstTxWarp>
              </a:bodyPr>
              <a:lstStyle/>
              <a:p>
                <a:endParaRPr lang="en-US"/>
              </a:p>
            </p:txBody>
          </p:sp>
          <p:sp>
            <p:nvSpPr>
              <p:cNvPr id="41620" name="Freeform 2598"/>
              <p:cNvSpPr>
                <a:spLocks/>
              </p:cNvSpPr>
              <p:nvPr/>
            </p:nvSpPr>
            <p:spPr bwMode="auto">
              <a:xfrm>
                <a:off x="3991" y="2654"/>
                <a:ext cx="11" cy="8"/>
              </a:xfrm>
              <a:custGeom>
                <a:avLst/>
                <a:gdLst>
                  <a:gd name="T0" fmla="*/ 52 w 52"/>
                  <a:gd name="T1" fmla="*/ 20 h 38"/>
                  <a:gd name="T2" fmla="*/ 46 w 52"/>
                  <a:gd name="T3" fmla="*/ 38 h 38"/>
                  <a:gd name="T4" fmla="*/ 0 w 52"/>
                  <a:gd name="T5" fmla="*/ 17 h 38"/>
                  <a:gd name="T6" fmla="*/ 9 w 52"/>
                  <a:gd name="T7" fmla="*/ 0 h 38"/>
                  <a:gd name="T8" fmla="*/ 52 w 52"/>
                  <a:gd name="T9" fmla="*/ 20 h 38"/>
                  <a:gd name="T10" fmla="*/ 0 60000 65536"/>
                  <a:gd name="T11" fmla="*/ 0 60000 65536"/>
                  <a:gd name="T12" fmla="*/ 0 60000 65536"/>
                  <a:gd name="T13" fmla="*/ 0 60000 65536"/>
                  <a:gd name="T14" fmla="*/ 0 60000 65536"/>
                  <a:gd name="T15" fmla="*/ 0 w 52"/>
                  <a:gd name="T16" fmla="*/ 0 h 38"/>
                  <a:gd name="T17" fmla="*/ 52 w 52"/>
                  <a:gd name="T18" fmla="*/ 38 h 38"/>
                </a:gdLst>
                <a:ahLst/>
                <a:cxnLst>
                  <a:cxn ang="T10">
                    <a:pos x="T0" y="T1"/>
                  </a:cxn>
                  <a:cxn ang="T11">
                    <a:pos x="T2" y="T3"/>
                  </a:cxn>
                  <a:cxn ang="T12">
                    <a:pos x="T4" y="T5"/>
                  </a:cxn>
                  <a:cxn ang="T13">
                    <a:pos x="T6" y="T7"/>
                  </a:cxn>
                  <a:cxn ang="T14">
                    <a:pos x="T8" y="T9"/>
                  </a:cxn>
                </a:cxnLst>
                <a:rect l="T15" t="T16" r="T17" b="T18"/>
                <a:pathLst>
                  <a:path w="52" h="38">
                    <a:moveTo>
                      <a:pt x="52" y="20"/>
                    </a:moveTo>
                    <a:lnTo>
                      <a:pt x="46" y="38"/>
                    </a:lnTo>
                    <a:lnTo>
                      <a:pt x="0" y="17"/>
                    </a:lnTo>
                    <a:lnTo>
                      <a:pt x="9" y="0"/>
                    </a:lnTo>
                    <a:lnTo>
                      <a:pt x="52" y="20"/>
                    </a:lnTo>
                    <a:close/>
                  </a:path>
                </a:pathLst>
              </a:custGeom>
              <a:noFill/>
              <a:ln w="9525">
                <a:noFill/>
                <a:round/>
                <a:headEnd/>
                <a:tailEnd/>
              </a:ln>
            </p:spPr>
            <p:txBody>
              <a:bodyPr>
                <a:prstTxWarp prst="textNoShape">
                  <a:avLst/>
                </a:prstTxWarp>
              </a:bodyPr>
              <a:lstStyle/>
              <a:p>
                <a:endParaRPr lang="en-US"/>
              </a:p>
            </p:txBody>
          </p:sp>
          <p:sp>
            <p:nvSpPr>
              <p:cNvPr id="41621" name="Freeform 2599"/>
              <p:cNvSpPr>
                <a:spLocks/>
              </p:cNvSpPr>
              <p:nvPr/>
            </p:nvSpPr>
            <p:spPr bwMode="auto">
              <a:xfrm>
                <a:off x="3982" y="2650"/>
                <a:ext cx="11" cy="8"/>
              </a:xfrm>
              <a:custGeom>
                <a:avLst/>
                <a:gdLst>
                  <a:gd name="T0" fmla="*/ 56 w 56"/>
                  <a:gd name="T1" fmla="*/ 23 h 40"/>
                  <a:gd name="T2" fmla="*/ 47 w 56"/>
                  <a:gd name="T3" fmla="*/ 40 h 40"/>
                  <a:gd name="T4" fmla="*/ 4 w 56"/>
                  <a:gd name="T5" fmla="*/ 17 h 40"/>
                  <a:gd name="T6" fmla="*/ 0 w 56"/>
                  <a:gd name="T7" fmla="*/ 17 h 40"/>
                  <a:gd name="T8" fmla="*/ 12 w 56"/>
                  <a:gd name="T9" fmla="*/ 0 h 40"/>
                  <a:gd name="T10" fmla="*/ 56 w 56"/>
                  <a:gd name="T11" fmla="*/ 23 h 40"/>
                  <a:gd name="T12" fmla="*/ 0 60000 65536"/>
                  <a:gd name="T13" fmla="*/ 0 60000 65536"/>
                  <a:gd name="T14" fmla="*/ 0 60000 65536"/>
                  <a:gd name="T15" fmla="*/ 0 60000 65536"/>
                  <a:gd name="T16" fmla="*/ 0 60000 65536"/>
                  <a:gd name="T17" fmla="*/ 0 60000 65536"/>
                  <a:gd name="T18" fmla="*/ 0 w 56"/>
                  <a:gd name="T19" fmla="*/ 0 h 40"/>
                  <a:gd name="T20" fmla="*/ 56 w 56"/>
                  <a:gd name="T21" fmla="*/ 40 h 40"/>
                </a:gdLst>
                <a:ahLst/>
                <a:cxnLst>
                  <a:cxn ang="T12">
                    <a:pos x="T0" y="T1"/>
                  </a:cxn>
                  <a:cxn ang="T13">
                    <a:pos x="T2" y="T3"/>
                  </a:cxn>
                  <a:cxn ang="T14">
                    <a:pos x="T4" y="T5"/>
                  </a:cxn>
                  <a:cxn ang="T15">
                    <a:pos x="T6" y="T7"/>
                  </a:cxn>
                  <a:cxn ang="T16">
                    <a:pos x="T8" y="T9"/>
                  </a:cxn>
                  <a:cxn ang="T17">
                    <a:pos x="T10" y="T11"/>
                  </a:cxn>
                </a:cxnLst>
                <a:rect l="T18" t="T19" r="T20" b="T21"/>
                <a:pathLst>
                  <a:path w="56" h="40">
                    <a:moveTo>
                      <a:pt x="56" y="23"/>
                    </a:moveTo>
                    <a:lnTo>
                      <a:pt x="47" y="40"/>
                    </a:lnTo>
                    <a:lnTo>
                      <a:pt x="4" y="17"/>
                    </a:lnTo>
                    <a:lnTo>
                      <a:pt x="0" y="17"/>
                    </a:lnTo>
                    <a:lnTo>
                      <a:pt x="12" y="0"/>
                    </a:lnTo>
                    <a:lnTo>
                      <a:pt x="56" y="23"/>
                    </a:lnTo>
                    <a:close/>
                  </a:path>
                </a:pathLst>
              </a:custGeom>
              <a:noFill/>
              <a:ln w="9525">
                <a:noFill/>
                <a:round/>
                <a:headEnd/>
                <a:tailEnd/>
              </a:ln>
            </p:spPr>
            <p:txBody>
              <a:bodyPr>
                <a:prstTxWarp prst="textNoShape">
                  <a:avLst/>
                </a:prstTxWarp>
              </a:bodyPr>
              <a:lstStyle/>
              <a:p>
                <a:endParaRPr lang="en-US"/>
              </a:p>
            </p:txBody>
          </p:sp>
          <p:sp>
            <p:nvSpPr>
              <p:cNvPr id="41622" name="Freeform 2600"/>
              <p:cNvSpPr>
                <a:spLocks/>
              </p:cNvSpPr>
              <p:nvPr/>
            </p:nvSpPr>
            <p:spPr bwMode="auto">
              <a:xfrm>
                <a:off x="3973" y="2644"/>
                <a:ext cx="11" cy="9"/>
              </a:xfrm>
              <a:custGeom>
                <a:avLst/>
                <a:gdLst>
                  <a:gd name="T0" fmla="*/ 55 w 55"/>
                  <a:gd name="T1" fmla="*/ 29 h 46"/>
                  <a:gd name="T2" fmla="*/ 43 w 55"/>
                  <a:gd name="T3" fmla="*/ 46 h 46"/>
                  <a:gd name="T4" fmla="*/ 0 w 55"/>
                  <a:gd name="T5" fmla="*/ 15 h 46"/>
                  <a:gd name="T6" fmla="*/ 11 w 55"/>
                  <a:gd name="T7" fmla="*/ 0 h 46"/>
                  <a:gd name="T8" fmla="*/ 55 w 55"/>
                  <a:gd name="T9" fmla="*/ 29 h 46"/>
                  <a:gd name="T10" fmla="*/ 0 60000 65536"/>
                  <a:gd name="T11" fmla="*/ 0 60000 65536"/>
                  <a:gd name="T12" fmla="*/ 0 60000 65536"/>
                  <a:gd name="T13" fmla="*/ 0 60000 65536"/>
                  <a:gd name="T14" fmla="*/ 0 60000 65536"/>
                  <a:gd name="T15" fmla="*/ 0 w 55"/>
                  <a:gd name="T16" fmla="*/ 0 h 46"/>
                  <a:gd name="T17" fmla="*/ 55 w 55"/>
                  <a:gd name="T18" fmla="*/ 46 h 46"/>
                </a:gdLst>
                <a:ahLst/>
                <a:cxnLst>
                  <a:cxn ang="T10">
                    <a:pos x="T0" y="T1"/>
                  </a:cxn>
                  <a:cxn ang="T11">
                    <a:pos x="T2" y="T3"/>
                  </a:cxn>
                  <a:cxn ang="T12">
                    <a:pos x="T4" y="T5"/>
                  </a:cxn>
                  <a:cxn ang="T13">
                    <a:pos x="T6" y="T7"/>
                  </a:cxn>
                  <a:cxn ang="T14">
                    <a:pos x="T8" y="T9"/>
                  </a:cxn>
                </a:cxnLst>
                <a:rect l="T15" t="T16" r="T17" b="T18"/>
                <a:pathLst>
                  <a:path w="55" h="46">
                    <a:moveTo>
                      <a:pt x="55" y="29"/>
                    </a:moveTo>
                    <a:lnTo>
                      <a:pt x="43" y="46"/>
                    </a:lnTo>
                    <a:lnTo>
                      <a:pt x="0" y="15"/>
                    </a:lnTo>
                    <a:lnTo>
                      <a:pt x="11" y="0"/>
                    </a:lnTo>
                    <a:lnTo>
                      <a:pt x="55" y="29"/>
                    </a:lnTo>
                    <a:close/>
                  </a:path>
                </a:pathLst>
              </a:custGeom>
              <a:noFill/>
              <a:ln w="9525">
                <a:noFill/>
                <a:round/>
                <a:headEnd/>
                <a:tailEnd/>
              </a:ln>
            </p:spPr>
            <p:txBody>
              <a:bodyPr>
                <a:prstTxWarp prst="textNoShape">
                  <a:avLst/>
                </a:prstTxWarp>
              </a:bodyPr>
              <a:lstStyle/>
              <a:p>
                <a:endParaRPr lang="en-US"/>
              </a:p>
            </p:txBody>
          </p:sp>
          <p:sp>
            <p:nvSpPr>
              <p:cNvPr id="41623" name="Freeform 2601"/>
              <p:cNvSpPr>
                <a:spLocks/>
              </p:cNvSpPr>
              <p:nvPr/>
            </p:nvSpPr>
            <p:spPr bwMode="auto">
              <a:xfrm>
                <a:off x="3965" y="2637"/>
                <a:ext cx="10" cy="10"/>
              </a:xfrm>
              <a:custGeom>
                <a:avLst/>
                <a:gdLst>
                  <a:gd name="T0" fmla="*/ 51 w 51"/>
                  <a:gd name="T1" fmla="*/ 35 h 50"/>
                  <a:gd name="T2" fmla="*/ 40 w 51"/>
                  <a:gd name="T3" fmla="*/ 50 h 50"/>
                  <a:gd name="T4" fmla="*/ 0 w 51"/>
                  <a:gd name="T5" fmla="*/ 15 h 50"/>
                  <a:gd name="T6" fmla="*/ 0 w 51"/>
                  <a:gd name="T7" fmla="*/ 13 h 50"/>
                  <a:gd name="T8" fmla="*/ 14 w 51"/>
                  <a:gd name="T9" fmla="*/ 0 h 50"/>
                  <a:gd name="T10" fmla="*/ 51 w 51"/>
                  <a:gd name="T11" fmla="*/ 35 h 50"/>
                  <a:gd name="T12" fmla="*/ 0 60000 65536"/>
                  <a:gd name="T13" fmla="*/ 0 60000 65536"/>
                  <a:gd name="T14" fmla="*/ 0 60000 65536"/>
                  <a:gd name="T15" fmla="*/ 0 60000 65536"/>
                  <a:gd name="T16" fmla="*/ 0 60000 65536"/>
                  <a:gd name="T17" fmla="*/ 0 60000 65536"/>
                  <a:gd name="T18" fmla="*/ 0 w 51"/>
                  <a:gd name="T19" fmla="*/ 0 h 50"/>
                  <a:gd name="T20" fmla="*/ 51 w 51"/>
                  <a:gd name="T21" fmla="*/ 50 h 50"/>
                </a:gdLst>
                <a:ahLst/>
                <a:cxnLst>
                  <a:cxn ang="T12">
                    <a:pos x="T0" y="T1"/>
                  </a:cxn>
                  <a:cxn ang="T13">
                    <a:pos x="T2" y="T3"/>
                  </a:cxn>
                  <a:cxn ang="T14">
                    <a:pos x="T4" y="T5"/>
                  </a:cxn>
                  <a:cxn ang="T15">
                    <a:pos x="T6" y="T7"/>
                  </a:cxn>
                  <a:cxn ang="T16">
                    <a:pos x="T8" y="T9"/>
                  </a:cxn>
                  <a:cxn ang="T17">
                    <a:pos x="T10" y="T11"/>
                  </a:cxn>
                </a:cxnLst>
                <a:rect l="T18" t="T19" r="T20" b="T21"/>
                <a:pathLst>
                  <a:path w="51" h="50">
                    <a:moveTo>
                      <a:pt x="51" y="35"/>
                    </a:moveTo>
                    <a:lnTo>
                      <a:pt x="40" y="50"/>
                    </a:lnTo>
                    <a:lnTo>
                      <a:pt x="0" y="15"/>
                    </a:lnTo>
                    <a:lnTo>
                      <a:pt x="0" y="13"/>
                    </a:lnTo>
                    <a:lnTo>
                      <a:pt x="14" y="0"/>
                    </a:lnTo>
                    <a:lnTo>
                      <a:pt x="51" y="35"/>
                    </a:lnTo>
                    <a:close/>
                  </a:path>
                </a:pathLst>
              </a:custGeom>
              <a:noFill/>
              <a:ln w="9525">
                <a:noFill/>
                <a:round/>
                <a:headEnd/>
                <a:tailEnd/>
              </a:ln>
            </p:spPr>
            <p:txBody>
              <a:bodyPr>
                <a:prstTxWarp prst="textNoShape">
                  <a:avLst/>
                </a:prstTxWarp>
              </a:bodyPr>
              <a:lstStyle/>
              <a:p>
                <a:endParaRPr lang="en-US"/>
              </a:p>
            </p:txBody>
          </p:sp>
          <p:sp>
            <p:nvSpPr>
              <p:cNvPr id="41624" name="Freeform 2602"/>
              <p:cNvSpPr>
                <a:spLocks/>
              </p:cNvSpPr>
              <p:nvPr/>
            </p:nvSpPr>
            <p:spPr bwMode="auto">
              <a:xfrm>
                <a:off x="3961" y="2633"/>
                <a:ext cx="7" cy="7"/>
              </a:xfrm>
              <a:custGeom>
                <a:avLst/>
                <a:gdLst>
                  <a:gd name="T0" fmla="*/ 34 w 34"/>
                  <a:gd name="T1" fmla="*/ 19 h 32"/>
                  <a:gd name="T2" fmla="*/ 20 w 34"/>
                  <a:gd name="T3" fmla="*/ 32 h 32"/>
                  <a:gd name="T4" fmla="*/ 0 w 34"/>
                  <a:gd name="T5" fmla="*/ 11 h 32"/>
                  <a:gd name="T6" fmla="*/ 14 w 34"/>
                  <a:gd name="T7" fmla="*/ 0 h 32"/>
                  <a:gd name="T8" fmla="*/ 34 w 34"/>
                  <a:gd name="T9" fmla="*/ 19 h 32"/>
                  <a:gd name="T10" fmla="*/ 0 60000 65536"/>
                  <a:gd name="T11" fmla="*/ 0 60000 65536"/>
                  <a:gd name="T12" fmla="*/ 0 60000 65536"/>
                  <a:gd name="T13" fmla="*/ 0 60000 65536"/>
                  <a:gd name="T14" fmla="*/ 0 60000 65536"/>
                  <a:gd name="T15" fmla="*/ 0 w 34"/>
                  <a:gd name="T16" fmla="*/ 0 h 32"/>
                  <a:gd name="T17" fmla="*/ 34 w 34"/>
                  <a:gd name="T18" fmla="*/ 32 h 32"/>
                </a:gdLst>
                <a:ahLst/>
                <a:cxnLst>
                  <a:cxn ang="T10">
                    <a:pos x="T0" y="T1"/>
                  </a:cxn>
                  <a:cxn ang="T11">
                    <a:pos x="T2" y="T3"/>
                  </a:cxn>
                  <a:cxn ang="T12">
                    <a:pos x="T4" y="T5"/>
                  </a:cxn>
                  <a:cxn ang="T13">
                    <a:pos x="T6" y="T7"/>
                  </a:cxn>
                  <a:cxn ang="T14">
                    <a:pos x="T8" y="T9"/>
                  </a:cxn>
                </a:cxnLst>
                <a:rect l="T15" t="T16" r="T17" b="T18"/>
                <a:pathLst>
                  <a:path w="34" h="32">
                    <a:moveTo>
                      <a:pt x="34" y="19"/>
                    </a:moveTo>
                    <a:lnTo>
                      <a:pt x="20" y="32"/>
                    </a:lnTo>
                    <a:lnTo>
                      <a:pt x="0" y="11"/>
                    </a:lnTo>
                    <a:lnTo>
                      <a:pt x="14" y="0"/>
                    </a:lnTo>
                    <a:lnTo>
                      <a:pt x="34" y="19"/>
                    </a:lnTo>
                    <a:close/>
                  </a:path>
                </a:pathLst>
              </a:custGeom>
              <a:noFill/>
              <a:ln w="9525">
                <a:noFill/>
                <a:round/>
                <a:headEnd/>
                <a:tailEnd/>
              </a:ln>
            </p:spPr>
            <p:txBody>
              <a:bodyPr>
                <a:prstTxWarp prst="textNoShape">
                  <a:avLst/>
                </a:prstTxWarp>
              </a:bodyPr>
              <a:lstStyle/>
              <a:p>
                <a:endParaRPr lang="en-US"/>
              </a:p>
            </p:txBody>
          </p:sp>
          <p:sp>
            <p:nvSpPr>
              <p:cNvPr id="41625" name="Freeform 2603"/>
              <p:cNvSpPr>
                <a:spLocks/>
              </p:cNvSpPr>
              <p:nvPr/>
            </p:nvSpPr>
            <p:spPr bwMode="auto">
              <a:xfrm>
                <a:off x="3958" y="2628"/>
                <a:ext cx="6" cy="7"/>
              </a:xfrm>
              <a:custGeom>
                <a:avLst/>
                <a:gdLst>
                  <a:gd name="T0" fmla="*/ 31 w 31"/>
                  <a:gd name="T1" fmla="*/ 24 h 35"/>
                  <a:gd name="T2" fmla="*/ 17 w 31"/>
                  <a:gd name="T3" fmla="*/ 35 h 35"/>
                  <a:gd name="T4" fmla="*/ 0 w 31"/>
                  <a:gd name="T5" fmla="*/ 11 h 35"/>
                  <a:gd name="T6" fmla="*/ 14 w 31"/>
                  <a:gd name="T7" fmla="*/ 0 h 35"/>
                  <a:gd name="T8" fmla="*/ 31 w 31"/>
                  <a:gd name="T9" fmla="*/ 24 h 35"/>
                  <a:gd name="T10" fmla="*/ 0 60000 65536"/>
                  <a:gd name="T11" fmla="*/ 0 60000 65536"/>
                  <a:gd name="T12" fmla="*/ 0 60000 65536"/>
                  <a:gd name="T13" fmla="*/ 0 60000 65536"/>
                  <a:gd name="T14" fmla="*/ 0 60000 65536"/>
                  <a:gd name="T15" fmla="*/ 0 w 31"/>
                  <a:gd name="T16" fmla="*/ 0 h 35"/>
                  <a:gd name="T17" fmla="*/ 31 w 31"/>
                  <a:gd name="T18" fmla="*/ 35 h 35"/>
                </a:gdLst>
                <a:ahLst/>
                <a:cxnLst>
                  <a:cxn ang="T10">
                    <a:pos x="T0" y="T1"/>
                  </a:cxn>
                  <a:cxn ang="T11">
                    <a:pos x="T2" y="T3"/>
                  </a:cxn>
                  <a:cxn ang="T12">
                    <a:pos x="T4" y="T5"/>
                  </a:cxn>
                  <a:cxn ang="T13">
                    <a:pos x="T6" y="T7"/>
                  </a:cxn>
                  <a:cxn ang="T14">
                    <a:pos x="T8" y="T9"/>
                  </a:cxn>
                </a:cxnLst>
                <a:rect l="T15" t="T16" r="T17" b="T18"/>
                <a:pathLst>
                  <a:path w="31" h="35">
                    <a:moveTo>
                      <a:pt x="31" y="24"/>
                    </a:moveTo>
                    <a:lnTo>
                      <a:pt x="17" y="35"/>
                    </a:lnTo>
                    <a:lnTo>
                      <a:pt x="0" y="11"/>
                    </a:lnTo>
                    <a:lnTo>
                      <a:pt x="14" y="0"/>
                    </a:lnTo>
                    <a:lnTo>
                      <a:pt x="31" y="24"/>
                    </a:lnTo>
                    <a:close/>
                  </a:path>
                </a:pathLst>
              </a:custGeom>
              <a:noFill/>
              <a:ln w="9525">
                <a:noFill/>
                <a:round/>
                <a:headEnd/>
                <a:tailEnd/>
              </a:ln>
            </p:spPr>
            <p:txBody>
              <a:bodyPr>
                <a:prstTxWarp prst="textNoShape">
                  <a:avLst/>
                </a:prstTxWarp>
              </a:bodyPr>
              <a:lstStyle/>
              <a:p>
                <a:endParaRPr lang="en-US"/>
              </a:p>
            </p:txBody>
          </p:sp>
          <p:sp>
            <p:nvSpPr>
              <p:cNvPr id="41626" name="Freeform 2604"/>
              <p:cNvSpPr>
                <a:spLocks/>
              </p:cNvSpPr>
              <p:nvPr/>
            </p:nvSpPr>
            <p:spPr bwMode="auto">
              <a:xfrm>
                <a:off x="3954" y="2624"/>
                <a:ext cx="7" cy="7"/>
              </a:xfrm>
              <a:custGeom>
                <a:avLst/>
                <a:gdLst>
                  <a:gd name="T0" fmla="*/ 32 w 32"/>
                  <a:gd name="T1" fmla="*/ 23 h 34"/>
                  <a:gd name="T2" fmla="*/ 18 w 32"/>
                  <a:gd name="T3" fmla="*/ 34 h 34"/>
                  <a:gd name="T4" fmla="*/ 0 w 32"/>
                  <a:gd name="T5" fmla="*/ 12 h 34"/>
                  <a:gd name="T6" fmla="*/ 18 w 32"/>
                  <a:gd name="T7" fmla="*/ 0 h 34"/>
                  <a:gd name="T8" fmla="*/ 32 w 32"/>
                  <a:gd name="T9" fmla="*/ 23 h 34"/>
                  <a:gd name="T10" fmla="*/ 0 60000 65536"/>
                  <a:gd name="T11" fmla="*/ 0 60000 65536"/>
                  <a:gd name="T12" fmla="*/ 0 60000 65536"/>
                  <a:gd name="T13" fmla="*/ 0 60000 65536"/>
                  <a:gd name="T14" fmla="*/ 0 60000 65536"/>
                  <a:gd name="T15" fmla="*/ 0 w 32"/>
                  <a:gd name="T16" fmla="*/ 0 h 34"/>
                  <a:gd name="T17" fmla="*/ 32 w 32"/>
                  <a:gd name="T18" fmla="*/ 34 h 34"/>
                </a:gdLst>
                <a:ahLst/>
                <a:cxnLst>
                  <a:cxn ang="T10">
                    <a:pos x="T0" y="T1"/>
                  </a:cxn>
                  <a:cxn ang="T11">
                    <a:pos x="T2" y="T3"/>
                  </a:cxn>
                  <a:cxn ang="T12">
                    <a:pos x="T4" y="T5"/>
                  </a:cxn>
                  <a:cxn ang="T13">
                    <a:pos x="T6" y="T7"/>
                  </a:cxn>
                  <a:cxn ang="T14">
                    <a:pos x="T8" y="T9"/>
                  </a:cxn>
                </a:cxnLst>
                <a:rect l="T15" t="T16" r="T17" b="T18"/>
                <a:pathLst>
                  <a:path w="32" h="34">
                    <a:moveTo>
                      <a:pt x="32" y="23"/>
                    </a:moveTo>
                    <a:lnTo>
                      <a:pt x="18" y="34"/>
                    </a:lnTo>
                    <a:lnTo>
                      <a:pt x="0" y="12"/>
                    </a:lnTo>
                    <a:lnTo>
                      <a:pt x="18" y="0"/>
                    </a:lnTo>
                    <a:lnTo>
                      <a:pt x="32" y="23"/>
                    </a:lnTo>
                    <a:close/>
                  </a:path>
                </a:pathLst>
              </a:custGeom>
              <a:noFill/>
              <a:ln w="9525">
                <a:noFill/>
                <a:round/>
                <a:headEnd/>
                <a:tailEnd/>
              </a:ln>
            </p:spPr>
            <p:txBody>
              <a:bodyPr>
                <a:prstTxWarp prst="textNoShape">
                  <a:avLst/>
                </a:prstTxWarp>
              </a:bodyPr>
              <a:lstStyle/>
              <a:p>
                <a:endParaRPr lang="en-US"/>
              </a:p>
            </p:txBody>
          </p:sp>
          <p:sp>
            <p:nvSpPr>
              <p:cNvPr id="41627" name="Freeform 2605"/>
              <p:cNvSpPr>
                <a:spLocks/>
              </p:cNvSpPr>
              <p:nvPr/>
            </p:nvSpPr>
            <p:spPr bwMode="auto">
              <a:xfrm>
                <a:off x="3951" y="2619"/>
                <a:ext cx="7" cy="7"/>
              </a:xfrm>
              <a:custGeom>
                <a:avLst/>
                <a:gdLst>
                  <a:gd name="T0" fmla="*/ 35 w 35"/>
                  <a:gd name="T1" fmla="*/ 26 h 38"/>
                  <a:gd name="T2" fmla="*/ 17 w 35"/>
                  <a:gd name="T3" fmla="*/ 38 h 38"/>
                  <a:gd name="T4" fmla="*/ 0 w 35"/>
                  <a:gd name="T5" fmla="*/ 12 h 38"/>
                  <a:gd name="T6" fmla="*/ 17 w 35"/>
                  <a:gd name="T7" fmla="*/ 0 h 38"/>
                  <a:gd name="T8" fmla="*/ 35 w 35"/>
                  <a:gd name="T9" fmla="*/ 26 h 38"/>
                  <a:gd name="T10" fmla="*/ 0 60000 65536"/>
                  <a:gd name="T11" fmla="*/ 0 60000 65536"/>
                  <a:gd name="T12" fmla="*/ 0 60000 65536"/>
                  <a:gd name="T13" fmla="*/ 0 60000 65536"/>
                  <a:gd name="T14" fmla="*/ 0 60000 65536"/>
                  <a:gd name="T15" fmla="*/ 0 w 35"/>
                  <a:gd name="T16" fmla="*/ 0 h 38"/>
                  <a:gd name="T17" fmla="*/ 35 w 35"/>
                  <a:gd name="T18" fmla="*/ 38 h 38"/>
                </a:gdLst>
                <a:ahLst/>
                <a:cxnLst>
                  <a:cxn ang="T10">
                    <a:pos x="T0" y="T1"/>
                  </a:cxn>
                  <a:cxn ang="T11">
                    <a:pos x="T2" y="T3"/>
                  </a:cxn>
                  <a:cxn ang="T12">
                    <a:pos x="T4" y="T5"/>
                  </a:cxn>
                  <a:cxn ang="T13">
                    <a:pos x="T6" y="T7"/>
                  </a:cxn>
                  <a:cxn ang="T14">
                    <a:pos x="T8" y="T9"/>
                  </a:cxn>
                </a:cxnLst>
                <a:rect l="T15" t="T16" r="T17" b="T18"/>
                <a:pathLst>
                  <a:path w="35" h="38">
                    <a:moveTo>
                      <a:pt x="35" y="26"/>
                    </a:moveTo>
                    <a:lnTo>
                      <a:pt x="17" y="38"/>
                    </a:lnTo>
                    <a:lnTo>
                      <a:pt x="0" y="12"/>
                    </a:lnTo>
                    <a:lnTo>
                      <a:pt x="17" y="0"/>
                    </a:lnTo>
                    <a:lnTo>
                      <a:pt x="35" y="26"/>
                    </a:lnTo>
                    <a:close/>
                  </a:path>
                </a:pathLst>
              </a:custGeom>
              <a:noFill/>
              <a:ln w="9525">
                <a:noFill/>
                <a:round/>
                <a:headEnd/>
                <a:tailEnd/>
              </a:ln>
            </p:spPr>
            <p:txBody>
              <a:bodyPr>
                <a:prstTxWarp prst="textNoShape">
                  <a:avLst/>
                </a:prstTxWarp>
              </a:bodyPr>
              <a:lstStyle/>
              <a:p>
                <a:endParaRPr lang="en-US"/>
              </a:p>
            </p:txBody>
          </p:sp>
          <p:sp>
            <p:nvSpPr>
              <p:cNvPr id="41628" name="Freeform 2606"/>
              <p:cNvSpPr>
                <a:spLocks/>
              </p:cNvSpPr>
              <p:nvPr/>
            </p:nvSpPr>
            <p:spPr bwMode="auto">
              <a:xfrm>
                <a:off x="3948" y="2613"/>
                <a:ext cx="6" cy="8"/>
              </a:xfrm>
              <a:custGeom>
                <a:avLst/>
                <a:gdLst>
                  <a:gd name="T0" fmla="*/ 32 w 32"/>
                  <a:gd name="T1" fmla="*/ 26 h 38"/>
                  <a:gd name="T2" fmla="*/ 15 w 32"/>
                  <a:gd name="T3" fmla="*/ 38 h 38"/>
                  <a:gd name="T4" fmla="*/ 0 w 32"/>
                  <a:gd name="T5" fmla="*/ 9 h 38"/>
                  <a:gd name="T6" fmla="*/ 20 w 32"/>
                  <a:gd name="T7" fmla="*/ 0 h 38"/>
                  <a:gd name="T8" fmla="*/ 32 w 32"/>
                  <a:gd name="T9" fmla="*/ 26 h 38"/>
                  <a:gd name="T10" fmla="*/ 0 60000 65536"/>
                  <a:gd name="T11" fmla="*/ 0 60000 65536"/>
                  <a:gd name="T12" fmla="*/ 0 60000 65536"/>
                  <a:gd name="T13" fmla="*/ 0 60000 65536"/>
                  <a:gd name="T14" fmla="*/ 0 60000 65536"/>
                  <a:gd name="T15" fmla="*/ 0 w 32"/>
                  <a:gd name="T16" fmla="*/ 0 h 38"/>
                  <a:gd name="T17" fmla="*/ 32 w 32"/>
                  <a:gd name="T18" fmla="*/ 38 h 38"/>
                </a:gdLst>
                <a:ahLst/>
                <a:cxnLst>
                  <a:cxn ang="T10">
                    <a:pos x="T0" y="T1"/>
                  </a:cxn>
                  <a:cxn ang="T11">
                    <a:pos x="T2" y="T3"/>
                  </a:cxn>
                  <a:cxn ang="T12">
                    <a:pos x="T4" y="T5"/>
                  </a:cxn>
                  <a:cxn ang="T13">
                    <a:pos x="T6" y="T7"/>
                  </a:cxn>
                  <a:cxn ang="T14">
                    <a:pos x="T8" y="T9"/>
                  </a:cxn>
                </a:cxnLst>
                <a:rect l="T15" t="T16" r="T17" b="T18"/>
                <a:pathLst>
                  <a:path w="32" h="38">
                    <a:moveTo>
                      <a:pt x="32" y="26"/>
                    </a:moveTo>
                    <a:lnTo>
                      <a:pt x="15" y="38"/>
                    </a:lnTo>
                    <a:lnTo>
                      <a:pt x="0" y="9"/>
                    </a:lnTo>
                    <a:lnTo>
                      <a:pt x="20" y="0"/>
                    </a:lnTo>
                    <a:lnTo>
                      <a:pt x="32" y="26"/>
                    </a:lnTo>
                    <a:close/>
                  </a:path>
                </a:pathLst>
              </a:custGeom>
              <a:noFill/>
              <a:ln w="9525">
                <a:noFill/>
                <a:round/>
                <a:headEnd/>
                <a:tailEnd/>
              </a:ln>
            </p:spPr>
            <p:txBody>
              <a:bodyPr>
                <a:prstTxWarp prst="textNoShape">
                  <a:avLst/>
                </a:prstTxWarp>
              </a:bodyPr>
              <a:lstStyle/>
              <a:p>
                <a:endParaRPr lang="en-US"/>
              </a:p>
            </p:txBody>
          </p:sp>
          <p:sp>
            <p:nvSpPr>
              <p:cNvPr id="41629" name="Freeform 2607"/>
              <p:cNvSpPr>
                <a:spLocks/>
              </p:cNvSpPr>
              <p:nvPr/>
            </p:nvSpPr>
            <p:spPr bwMode="auto">
              <a:xfrm>
                <a:off x="3946" y="2608"/>
                <a:ext cx="6" cy="7"/>
              </a:xfrm>
              <a:custGeom>
                <a:avLst/>
                <a:gdLst>
                  <a:gd name="T0" fmla="*/ 31 w 31"/>
                  <a:gd name="T1" fmla="*/ 28 h 37"/>
                  <a:gd name="T2" fmla="*/ 11 w 31"/>
                  <a:gd name="T3" fmla="*/ 37 h 37"/>
                  <a:gd name="T4" fmla="*/ 0 w 31"/>
                  <a:gd name="T5" fmla="*/ 6 h 37"/>
                  <a:gd name="T6" fmla="*/ 17 w 31"/>
                  <a:gd name="T7" fmla="*/ 0 h 37"/>
                  <a:gd name="T8" fmla="*/ 31 w 31"/>
                  <a:gd name="T9" fmla="*/ 28 h 37"/>
                  <a:gd name="T10" fmla="*/ 0 60000 65536"/>
                  <a:gd name="T11" fmla="*/ 0 60000 65536"/>
                  <a:gd name="T12" fmla="*/ 0 60000 65536"/>
                  <a:gd name="T13" fmla="*/ 0 60000 65536"/>
                  <a:gd name="T14" fmla="*/ 0 60000 65536"/>
                  <a:gd name="T15" fmla="*/ 0 w 31"/>
                  <a:gd name="T16" fmla="*/ 0 h 37"/>
                  <a:gd name="T17" fmla="*/ 31 w 31"/>
                  <a:gd name="T18" fmla="*/ 37 h 37"/>
                </a:gdLst>
                <a:ahLst/>
                <a:cxnLst>
                  <a:cxn ang="T10">
                    <a:pos x="T0" y="T1"/>
                  </a:cxn>
                  <a:cxn ang="T11">
                    <a:pos x="T2" y="T3"/>
                  </a:cxn>
                  <a:cxn ang="T12">
                    <a:pos x="T4" y="T5"/>
                  </a:cxn>
                  <a:cxn ang="T13">
                    <a:pos x="T6" y="T7"/>
                  </a:cxn>
                  <a:cxn ang="T14">
                    <a:pos x="T8" y="T9"/>
                  </a:cxn>
                </a:cxnLst>
                <a:rect l="T15" t="T16" r="T17" b="T18"/>
                <a:pathLst>
                  <a:path w="31" h="37">
                    <a:moveTo>
                      <a:pt x="31" y="28"/>
                    </a:moveTo>
                    <a:lnTo>
                      <a:pt x="11" y="37"/>
                    </a:lnTo>
                    <a:lnTo>
                      <a:pt x="0" y="6"/>
                    </a:lnTo>
                    <a:lnTo>
                      <a:pt x="17" y="0"/>
                    </a:lnTo>
                    <a:lnTo>
                      <a:pt x="31" y="28"/>
                    </a:lnTo>
                    <a:close/>
                  </a:path>
                </a:pathLst>
              </a:custGeom>
              <a:noFill/>
              <a:ln w="9525">
                <a:noFill/>
                <a:round/>
                <a:headEnd/>
                <a:tailEnd/>
              </a:ln>
            </p:spPr>
            <p:txBody>
              <a:bodyPr>
                <a:prstTxWarp prst="textNoShape">
                  <a:avLst/>
                </a:prstTxWarp>
              </a:bodyPr>
              <a:lstStyle/>
              <a:p>
                <a:endParaRPr lang="en-US"/>
              </a:p>
            </p:txBody>
          </p:sp>
          <p:sp>
            <p:nvSpPr>
              <p:cNvPr id="41630" name="Freeform 2608"/>
              <p:cNvSpPr>
                <a:spLocks/>
              </p:cNvSpPr>
              <p:nvPr/>
            </p:nvSpPr>
            <p:spPr bwMode="auto">
              <a:xfrm>
                <a:off x="3943" y="2602"/>
                <a:ext cx="6" cy="7"/>
              </a:xfrm>
              <a:custGeom>
                <a:avLst/>
                <a:gdLst>
                  <a:gd name="T0" fmla="*/ 29 w 29"/>
                  <a:gd name="T1" fmla="*/ 30 h 36"/>
                  <a:gd name="T2" fmla="*/ 12 w 29"/>
                  <a:gd name="T3" fmla="*/ 36 h 36"/>
                  <a:gd name="T4" fmla="*/ 0 w 29"/>
                  <a:gd name="T5" fmla="*/ 7 h 36"/>
                  <a:gd name="T6" fmla="*/ 17 w 29"/>
                  <a:gd name="T7" fmla="*/ 0 h 36"/>
                  <a:gd name="T8" fmla="*/ 29 w 29"/>
                  <a:gd name="T9" fmla="*/ 30 h 36"/>
                  <a:gd name="T10" fmla="*/ 0 60000 65536"/>
                  <a:gd name="T11" fmla="*/ 0 60000 65536"/>
                  <a:gd name="T12" fmla="*/ 0 60000 65536"/>
                  <a:gd name="T13" fmla="*/ 0 60000 65536"/>
                  <a:gd name="T14" fmla="*/ 0 60000 65536"/>
                  <a:gd name="T15" fmla="*/ 0 w 29"/>
                  <a:gd name="T16" fmla="*/ 0 h 36"/>
                  <a:gd name="T17" fmla="*/ 29 w 29"/>
                  <a:gd name="T18" fmla="*/ 36 h 36"/>
                </a:gdLst>
                <a:ahLst/>
                <a:cxnLst>
                  <a:cxn ang="T10">
                    <a:pos x="T0" y="T1"/>
                  </a:cxn>
                  <a:cxn ang="T11">
                    <a:pos x="T2" y="T3"/>
                  </a:cxn>
                  <a:cxn ang="T12">
                    <a:pos x="T4" y="T5"/>
                  </a:cxn>
                  <a:cxn ang="T13">
                    <a:pos x="T6" y="T7"/>
                  </a:cxn>
                  <a:cxn ang="T14">
                    <a:pos x="T8" y="T9"/>
                  </a:cxn>
                </a:cxnLst>
                <a:rect l="T15" t="T16" r="T17" b="T18"/>
                <a:pathLst>
                  <a:path w="29" h="36">
                    <a:moveTo>
                      <a:pt x="29" y="30"/>
                    </a:moveTo>
                    <a:lnTo>
                      <a:pt x="12" y="36"/>
                    </a:lnTo>
                    <a:lnTo>
                      <a:pt x="0" y="7"/>
                    </a:lnTo>
                    <a:lnTo>
                      <a:pt x="17" y="0"/>
                    </a:lnTo>
                    <a:lnTo>
                      <a:pt x="29" y="30"/>
                    </a:lnTo>
                    <a:close/>
                  </a:path>
                </a:pathLst>
              </a:custGeom>
              <a:noFill/>
              <a:ln w="9525">
                <a:noFill/>
                <a:round/>
                <a:headEnd/>
                <a:tailEnd/>
              </a:ln>
            </p:spPr>
            <p:txBody>
              <a:bodyPr>
                <a:prstTxWarp prst="textNoShape">
                  <a:avLst/>
                </a:prstTxWarp>
              </a:bodyPr>
              <a:lstStyle/>
              <a:p>
                <a:endParaRPr lang="en-US"/>
              </a:p>
            </p:txBody>
          </p:sp>
          <p:sp>
            <p:nvSpPr>
              <p:cNvPr id="41631" name="Freeform 2609"/>
              <p:cNvSpPr>
                <a:spLocks/>
              </p:cNvSpPr>
              <p:nvPr/>
            </p:nvSpPr>
            <p:spPr bwMode="auto">
              <a:xfrm>
                <a:off x="3941" y="2597"/>
                <a:ext cx="6" cy="6"/>
              </a:xfrm>
              <a:custGeom>
                <a:avLst/>
                <a:gdLst>
                  <a:gd name="T0" fmla="*/ 28 w 28"/>
                  <a:gd name="T1" fmla="*/ 25 h 32"/>
                  <a:gd name="T2" fmla="*/ 11 w 28"/>
                  <a:gd name="T3" fmla="*/ 32 h 32"/>
                  <a:gd name="T4" fmla="*/ 0 w 28"/>
                  <a:gd name="T5" fmla="*/ 8 h 32"/>
                  <a:gd name="T6" fmla="*/ 17 w 28"/>
                  <a:gd name="T7" fmla="*/ 0 h 32"/>
                  <a:gd name="T8" fmla="*/ 28 w 28"/>
                  <a:gd name="T9" fmla="*/ 25 h 32"/>
                  <a:gd name="T10" fmla="*/ 0 60000 65536"/>
                  <a:gd name="T11" fmla="*/ 0 60000 65536"/>
                  <a:gd name="T12" fmla="*/ 0 60000 65536"/>
                  <a:gd name="T13" fmla="*/ 0 60000 65536"/>
                  <a:gd name="T14" fmla="*/ 0 60000 65536"/>
                  <a:gd name="T15" fmla="*/ 0 w 28"/>
                  <a:gd name="T16" fmla="*/ 0 h 32"/>
                  <a:gd name="T17" fmla="*/ 28 w 28"/>
                  <a:gd name="T18" fmla="*/ 32 h 32"/>
                </a:gdLst>
                <a:ahLst/>
                <a:cxnLst>
                  <a:cxn ang="T10">
                    <a:pos x="T0" y="T1"/>
                  </a:cxn>
                  <a:cxn ang="T11">
                    <a:pos x="T2" y="T3"/>
                  </a:cxn>
                  <a:cxn ang="T12">
                    <a:pos x="T4" y="T5"/>
                  </a:cxn>
                  <a:cxn ang="T13">
                    <a:pos x="T6" y="T7"/>
                  </a:cxn>
                  <a:cxn ang="T14">
                    <a:pos x="T8" y="T9"/>
                  </a:cxn>
                </a:cxnLst>
                <a:rect l="T15" t="T16" r="T17" b="T18"/>
                <a:pathLst>
                  <a:path w="28" h="32">
                    <a:moveTo>
                      <a:pt x="28" y="25"/>
                    </a:moveTo>
                    <a:lnTo>
                      <a:pt x="11" y="32"/>
                    </a:lnTo>
                    <a:lnTo>
                      <a:pt x="0" y="8"/>
                    </a:lnTo>
                    <a:lnTo>
                      <a:pt x="17" y="0"/>
                    </a:lnTo>
                    <a:lnTo>
                      <a:pt x="28" y="25"/>
                    </a:lnTo>
                    <a:close/>
                  </a:path>
                </a:pathLst>
              </a:custGeom>
              <a:noFill/>
              <a:ln w="9525">
                <a:noFill/>
                <a:round/>
                <a:headEnd/>
                <a:tailEnd/>
              </a:ln>
            </p:spPr>
            <p:txBody>
              <a:bodyPr>
                <a:prstTxWarp prst="textNoShape">
                  <a:avLst/>
                </a:prstTxWarp>
              </a:bodyPr>
              <a:lstStyle/>
              <a:p>
                <a:endParaRPr lang="en-US"/>
              </a:p>
            </p:txBody>
          </p:sp>
          <p:sp>
            <p:nvSpPr>
              <p:cNvPr id="41632" name="Freeform 2610"/>
              <p:cNvSpPr>
                <a:spLocks/>
              </p:cNvSpPr>
              <p:nvPr/>
            </p:nvSpPr>
            <p:spPr bwMode="auto">
              <a:xfrm>
                <a:off x="3939" y="2592"/>
                <a:ext cx="5" cy="6"/>
              </a:xfrm>
              <a:custGeom>
                <a:avLst/>
                <a:gdLst>
                  <a:gd name="T0" fmla="*/ 28 w 28"/>
                  <a:gd name="T1" fmla="*/ 23 h 31"/>
                  <a:gd name="T2" fmla="*/ 11 w 28"/>
                  <a:gd name="T3" fmla="*/ 31 h 31"/>
                  <a:gd name="T4" fmla="*/ 0 w 28"/>
                  <a:gd name="T5" fmla="*/ 11 h 31"/>
                  <a:gd name="T6" fmla="*/ 13 w 28"/>
                  <a:gd name="T7" fmla="*/ 0 h 31"/>
                  <a:gd name="T8" fmla="*/ 13 w 28"/>
                  <a:gd name="T9" fmla="*/ 3 h 31"/>
                  <a:gd name="T10" fmla="*/ 28 w 28"/>
                  <a:gd name="T11" fmla="*/ 23 h 31"/>
                  <a:gd name="T12" fmla="*/ 0 60000 65536"/>
                  <a:gd name="T13" fmla="*/ 0 60000 65536"/>
                  <a:gd name="T14" fmla="*/ 0 60000 65536"/>
                  <a:gd name="T15" fmla="*/ 0 60000 65536"/>
                  <a:gd name="T16" fmla="*/ 0 60000 65536"/>
                  <a:gd name="T17" fmla="*/ 0 60000 65536"/>
                  <a:gd name="T18" fmla="*/ 0 w 28"/>
                  <a:gd name="T19" fmla="*/ 0 h 31"/>
                  <a:gd name="T20" fmla="*/ 28 w 28"/>
                  <a:gd name="T21" fmla="*/ 31 h 31"/>
                </a:gdLst>
                <a:ahLst/>
                <a:cxnLst>
                  <a:cxn ang="T12">
                    <a:pos x="T0" y="T1"/>
                  </a:cxn>
                  <a:cxn ang="T13">
                    <a:pos x="T2" y="T3"/>
                  </a:cxn>
                  <a:cxn ang="T14">
                    <a:pos x="T4" y="T5"/>
                  </a:cxn>
                  <a:cxn ang="T15">
                    <a:pos x="T6" y="T7"/>
                  </a:cxn>
                  <a:cxn ang="T16">
                    <a:pos x="T8" y="T9"/>
                  </a:cxn>
                  <a:cxn ang="T17">
                    <a:pos x="T10" y="T11"/>
                  </a:cxn>
                </a:cxnLst>
                <a:rect l="T18" t="T19" r="T20" b="T21"/>
                <a:pathLst>
                  <a:path w="28" h="31">
                    <a:moveTo>
                      <a:pt x="28" y="23"/>
                    </a:moveTo>
                    <a:lnTo>
                      <a:pt x="11" y="31"/>
                    </a:lnTo>
                    <a:lnTo>
                      <a:pt x="0" y="11"/>
                    </a:lnTo>
                    <a:lnTo>
                      <a:pt x="13" y="0"/>
                    </a:lnTo>
                    <a:lnTo>
                      <a:pt x="13" y="3"/>
                    </a:lnTo>
                    <a:lnTo>
                      <a:pt x="28" y="23"/>
                    </a:lnTo>
                    <a:close/>
                  </a:path>
                </a:pathLst>
              </a:custGeom>
              <a:noFill/>
              <a:ln w="9525">
                <a:noFill/>
                <a:round/>
                <a:headEnd/>
                <a:tailEnd/>
              </a:ln>
            </p:spPr>
            <p:txBody>
              <a:bodyPr>
                <a:prstTxWarp prst="textNoShape">
                  <a:avLst/>
                </a:prstTxWarp>
              </a:bodyPr>
              <a:lstStyle/>
              <a:p>
                <a:endParaRPr lang="en-US"/>
              </a:p>
            </p:txBody>
          </p:sp>
          <p:sp>
            <p:nvSpPr>
              <p:cNvPr id="41633" name="Freeform 2611"/>
              <p:cNvSpPr>
                <a:spLocks/>
              </p:cNvSpPr>
              <p:nvPr/>
            </p:nvSpPr>
            <p:spPr bwMode="auto">
              <a:xfrm>
                <a:off x="3936" y="2589"/>
                <a:ext cx="5" cy="5"/>
              </a:xfrm>
              <a:custGeom>
                <a:avLst/>
                <a:gdLst>
                  <a:gd name="T0" fmla="*/ 25 w 25"/>
                  <a:gd name="T1" fmla="*/ 17 h 28"/>
                  <a:gd name="T2" fmla="*/ 12 w 25"/>
                  <a:gd name="T3" fmla="*/ 28 h 28"/>
                  <a:gd name="T4" fmla="*/ 0 w 25"/>
                  <a:gd name="T5" fmla="*/ 14 h 28"/>
                  <a:gd name="T6" fmla="*/ 14 w 25"/>
                  <a:gd name="T7" fmla="*/ 0 h 28"/>
                  <a:gd name="T8" fmla="*/ 14 w 25"/>
                  <a:gd name="T9" fmla="*/ 3 h 28"/>
                  <a:gd name="T10" fmla="*/ 25 w 25"/>
                  <a:gd name="T11" fmla="*/ 17 h 28"/>
                  <a:gd name="T12" fmla="*/ 0 60000 65536"/>
                  <a:gd name="T13" fmla="*/ 0 60000 65536"/>
                  <a:gd name="T14" fmla="*/ 0 60000 65536"/>
                  <a:gd name="T15" fmla="*/ 0 60000 65536"/>
                  <a:gd name="T16" fmla="*/ 0 60000 65536"/>
                  <a:gd name="T17" fmla="*/ 0 60000 65536"/>
                  <a:gd name="T18" fmla="*/ 0 w 25"/>
                  <a:gd name="T19" fmla="*/ 0 h 28"/>
                  <a:gd name="T20" fmla="*/ 25 w 25"/>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25" h="28">
                    <a:moveTo>
                      <a:pt x="25" y="17"/>
                    </a:moveTo>
                    <a:lnTo>
                      <a:pt x="12" y="28"/>
                    </a:lnTo>
                    <a:lnTo>
                      <a:pt x="0" y="14"/>
                    </a:lnTo>
                    <a:lnTo>
                      <a:pt x="14" y="0"/>
                    </a:lnTo>
                    <a:lnTo>
                      <a:pt x="14" y="3"/>
                    </a:lnTo>
                    <a:lnTo>
                      <a:pt x="25" y="17"/>
                    </a:lnTo>
                    <a:close/>
                  </a:path>
                </a:pathLst>
              </a:custGeom>
              <a:noFill/>
              <a:ln w="9525">
                <a:noFill/>
                <a:round/>
                <a:headEnd/>
                <a:tailEnd/>
              </a:ln>
            </p:spPr>
            <p:txBody>
              <a:bodyPr>
                <a:prstTxWarp prst="textNoShape">
                  <a:avLst/>
                </a:prstTxWarp>
              </a:bodyPr>
              <a:lstStyle/>
              <a:p>
                <a:endParaRPr lang="en-US"/>
              </a:p>
            </p:txBody>
          </p:sp>
          <p:sp>
            <p:nvSpPr>
              <p:cNvPr id="41634" name="Freeform 2612"/>
              <p:cNvSpPr>
                <a:spLocks/>
              </p:cNvSpPr>
              <p:nvPr/>
            </p:nvSpPr>
            <p:spPr bwMode="auto">
              <a:xfrm>
                <a:off x="3934" y="2586"/>
                <a:ext cx="5" cy="6"/>
              </a:xfrm>
              <a:custGeom>
                <a:avLst/>
                <a:gdLst>
                  <a:gd name="T0" fmla="*/ 26 w 26"/>
                  <a:gd name="T1" fmla="*/ 12 h 26"/>
                  <a:gd name="T2" fmla="*/ 12 w 26"/>
                  <a:gd name="T3" fmla="*/ 26 h 26"/>
                  <a:gd name="T4" fmla="*/ 0 w 26"/>
                  <a:gd name="T5" fmla="*/ 15 h 26"/>
                  <a:gd name="T6" fmla="*/ 12 w 26"/>
                  <a:gd name="T7" fmla="*/ 0 h 26"/>
                  <a:gd name="T8" fmla="*/ 15 w 26"/>
                  <a:gd name="T9" fmla="*/ 0 h 26"/>
                  <a:gd name="T10" fmla="*/ 26 w 26"/>
                  <a:gd name="T11" fmla="*/ 12 h 26"/>
                  <a:gd name="T12" fmla="*/ 0 60000 65536"/>
                  <a:gd name="T13" fmla="*/ 0 60000 65536"/>
                  <a:gd name="T14" fmla="*/ 0 60000 65536"/>
                  <a:gd name="T15" fmla="*/ 0 60000 65536"/>
                  <a:gd name="T16" fmla="*/ 0 60000 65536"/>
                  <a:gd name="T17" fmla="*/ 0 60000 65536"/>
                  <a:gd name="T18" fmla="*/ 0 w 26"/>
                  <a:gd name="T19" fmla="*/ 0 h 26"/>
                  <a:gd name="T20" fmla="*/ 26 w 26"/>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26" h="26">
                    <a:moveTo>
                      <a:pt x="26" y="12"/>
                    </a:moveTo>
                    <a:lnTo>
                      <a:pt x="12" y="26"/>
                    </a:lnTo>
                    <a:lnTo>
                      <a:pt x="0" y="15"/>
                    </a:lnTo>
                    <a:lnTo>
                      <a:pt x="12" y="0"/>
                    </a:lnTo>
                    <a:lnTo>
                      <a:pt x="15" y="0"/>
                    </a:lnTo>
                    <a:lnTo>
                      <a:pt x="26" y="12"/>
                    </a:lnTo>
                    <a:close/>
                  </a:path>
                </a:pathLst>
              </a:custGeom>
              <a:noFill/>
              <a:ln w="9525">
                <a:noFill/>
                <a:round/>
                <a:headEnd/>
                <a:tailEnd/>
              </a:ln>
            </p:spPr>
            <p:txBody>
              <a:bodyPr>
                <a:prstTxWarp prst="textNoShape">
                  <a:avLst/>
                </a:prstTxWarp>
              </a:bodyPr>
              <a:lstStyle/>
              <a:p>
                <a:endParaRPr lang="en-US"/>
              </a:p>
            </p:txBody>
          </p:sp>
          <p:sp>
            <p:nvSpPr>
              <p:cNvPr id="41635" name="Freeform 2613"/>
              <p:cNvSpPr>
                <a:spLocks/>
              </p:cNvSpPr>
              <p:nvPr/>
            </p:nvSpPr>
            <p:spPr bwMode="auto">
              <a:xfrm>
                <a:off x="3932" y="2584"/>
                <a:ext cx="4" cy="5"/>
              </a:xfrm>
              <a:custGeom>
                <a:avLst/>
                <a:gdLst>
                  <a:gd name="T0" fmla="*/ 23 w 23"/>
                  <a:gd name="T1" fmla="*/ 11 h 26"/>
                  <a:gd name="T2" fmla="*/ 11 w 23"/>
                  <a:gd name="T3" fmla="*/ 26 h 26"/>
                  <a:gd name="T4" fmla="*/ 0 w 23"/>
                  <a:gd name="T5" fmla="*/ 17 h 26"/>
                  <a:gd name="T6" fmla="*/ 9 w 23"/>
                  <a:gd name="T7" fmla="*/ 0 h 26"/>
                  <a:gd name="T8" fmla="*/ 11 w 23"/>
                  <a:gd name="T9" fmla="*/ 0 h 26"/>
                  <a:gd name="T10" fmla="*/ 23 w 23"/>
                  <a:gd name="T11" fmla="*/ 11 h 26"/>
                  <a:gd name="T12" fmla="*/ 0 60000 65536"/>
                  <a:gd name="T13" fmla="*/ 0 60000 65536"/>
                  <a:gd name="T14" fmla="*/ 0 60000 65536"/>
                  <a:gd name="T15" fmla="*/ 0 60000 65536"/>
                  <a:gd name="T16" fmla="*/ 0 60000 65536"/>
                  <a:gd name="T17" fmla="*/ 0 60000 65536"/>
                  <a:gd name="T18" fmla="*/ 0 w 23"/>
                  <a:gd name="T19" fmla="*/ 0 h 26"/>
                  <a:gd name="T20" fmla="*/ 23 w 23"/>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23" h="26">
                    <a:moveTo>
                      <a:pt x="23" y="11"/>
                    </a:moveTo>
                    <a:lnTo>
                      <a:pt x="11" y="26"/>
                    </a:lnTo>
                    <a:lnTo>
                      <a:pt x="0" y="17"/>
                    </a:lnTo>
                    <a:lnTo>
                      <a:pt x="9" y="0"/>
                    </a:lnTo>
                    <a:lnTo>
                      <a:pt x="11" y="0"/>
                    </a:lnTo>
                    <a:lnTo>
                      <a:pt x="23" y="11"/>
                    </a:lnTo>
                    <a:close/>
                  </a:path>
                </a:pathLst>
              </a:custGeom>
              <a:noFill/>
              <a:ln w="9525">
                <a:noFill/>
                <a:round/>
                <a:headEnd/>
                <a:tailEnd/>
              </a:ln>
            </p:spPr>
            <p:txBody>
              <a:bodyPr>
                <a:prstTxWarp prst="textNoShape">
                  <a:avLst/>
                </a:prstTxWarp>
              </a:bodyPr>
              <a:lstStyle/>
              <a:p>
                <a:endParaRPr lang="en-US"/>
              </a:p>
            </p:txBody>
          </p:sp>
          <p:sp>
            <p:nvSpPr>
              <p:cNvPr id="41636" name="Freeform 2614"/>
              <p:cNvSpPr>
                <a:spLocks/>
              </p:cNvSpPr>
              <p:nvPr/>
            </p:nvSpPr>
            <p:spPr bwMode="auto">
              <a:xfrm>
                <a:off x="3929" y="2582"/>
                <a:ext cx="5" cy="6"/>
              </a:xfrm>
              <a:custGeom>
                <a:avLst/>
                <a:gdLst>
                  <a:gd name="T0" fmla="*/ 21 w 21"/>
                  <a:gd name="T1" fmla="*/ 9 h 26"/>
                  <a:gd name="T2" fmla="*/ 12 w 21"/>
                  <a:gd name="T3" fmla="*/ 26 h 26"/>
                  <a:gd name="T4" fmla="*/ 0 w 21"/>
                  <a:gd name="T5" fmla="*/ 20 h 26"/>
                  <a:gd name="T6" fmla="*/ 6 w 21"/>
                  <a:gd name="T7" fmla="*/ 0 h 26"/>
                  <a:gd name="T8" fmla="*/ 9 w 21"/>
                  <a:gd name="T9" fmla="*/ 3 h 26"/>
                  <a:gd name="T10" fmla="*/ 21 w 21"/>
                  <a:gd name="T11" fmla="*/ 9 h 26"/>
                  <a:gd name="T12" fmla="*/ 0 60000 65536"/>
                  <a:gd name="T13" fmla="*/ 0 60000 65536"/>
                  <a:gd name="T14" fmla="*/ 0 60000 65536"/>
                  <a:gd name="T15" fmla="*/ 0 60000 65536"/>
                  <a:gd name="T16" fmla="*/ 0 60000 65536"/>
                  <a:gd name="T17" fmla="*/ 0 60000 65536"/>
                  <a:gd name="T18" fmla="*/ 0 w 21"/>
                  <a:gd name="T19" fmla="*/ 0 h 26"/>
                  <a:gd name="T20" fmla="*/ 21 w 21"/>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21" h="26">
                    <a:moveTo>
                      <a:pt x="21" y="9"/>
                    </a:moveTo>
                    <a:lnTo>
                      <a:pt x="12" y="26"/>
                    </a:lnTo>
                    <a:lnTo>
                      <a:pt x="0" y="20"/>
                    </a:lnTo>
                    <a:lnTo>
                      <a:pt x="6" y="0"/>
                    </a:lnTo>
                    <a:lnTo>
                      <a:pt x="9" y="3"/>
                    </a:lnTo>
                    <a:lnTo>
                      <a:pt x="21" y="9"/>
                    </a:lnTo>
                    <a:close/>
                  </a:path>
                </a:pathLst>
              </a:custGeom>
              <a:noFill/>
              <a:ln w="9525">
                <a:noFill/>
                <a:round/>
                <a:headEnd/>
                <a:tailEnd/>
              </a:ln>
            </p:spPr>
            <p:txBody>
              <a:bodyPr>
                <a:prstTxWarp prst="textNoShape">
                  <a:avLst/>
                </a:prstTxWarp>
              </a:bodyPr>
              <a:lstStyle/>
              <a:p>
                <a:endParaRPr lang="en-US"/>
              </a:p>
            </p:txBody>
          </p:sp>
          <p:sp>
            <p:nvSpPr>
              <p:cNvPr id="41637" name="Freeform 2615"/>
              <p:cNvSpPr>
                <a:spLocks/>
              </p:cNvSpPr>
              <p:nvPr/>
            </p:nvSpPr>
            <p:spPr bwMode="auto">
              <a:xfrm>
                <a:off x="3928" y="2582"/>
                <a:ext cx="3" cy="4"/>
              </a:xfrm>
              <a:custGeom>
                <a:avLst/>
                <a:gdLst>
                  <a:gd name="T0" fmla="*/ 15 w 15"/>
                  <a:gd name="T1" fmla="*/ 2 h 22"/>
                  <a:gd name="T2" fmla="*/ 9 w 15"/>
                  <a:gd name="T3" fmla="*/ 22 h 22"/>
                  <a:gd name="T4" fmla="*/ 0 w 15"/>
                  <a:gd name="T5" fmla="*/ 19 h 22"/>
                  <a:gd name="T6" fmla="*/ 4 w 15"/>
                  <a:gd name="T7" fmla="*/ 0 h 22"/>
                  <a:gd name="T8" fmla="*/ 15 w 15"/>
                  <a:gd name="T9" fmla="*/ 2 h 22"/>
                  <a:gd name="T10" fmla="*/ 0 60000 65536"/>
                  <a:gd name="T11" fmla="*/ 0 60000 65536"/>
                  <a:gd name="T12" fmla="*/ 0 60000 65536"/>
                  <a:gd name="T13" fmla="*/ 0 60000 65536"/>
                  <a:gd name="T14" fmla="*/ 0 60000 65536"/>
                  <a:gd name="T15" fmla="*/ 0 w 15"/>
                  <a:gd name="T16" fmla="*/ 0 h 22"/>
                  <a:gd name="T17" fmla="*/ 15 w 15"/>
                  <a:gd name="T18" fmla="*/ 22 h 22"/>
                </a:gdLst>
                <a:ahLst/>
                <a:cxnLst>
                  <a:cxn ang="T10">
                    <a:pos x="T0" y="T1"/>
                  </a:cxn>
                  <a:cxn ang="T11">
                    <a:pos x="T2" y="T3"/>
                  </a:cxn>
                  <a:cxn ang="T12">
                    <a:pos x="T4" y="T5"/>
                  </a:cxn>
                  <a:cxn ang="T13">
                    <a:pos x="T6" y="T7"/>
                  </a:cxn>
                  <a:cxn ang="T14">
                    <a:pos x="T8" y="T9"/>
                  </a:cxn>
                </a:cxnLst>
                <a:rect l="T15" t="T16" r="T17" b="T18"/>
                <a:pathLst>
                  <a:path w="15" h="22">
                    <a:moveTo>
                      <a:pt x="15" y="2"/>
                    </a:moveTo>
                    <a:lnTo>
                      <a:pt x="9" y="22"/>
                    </a:lnTo>
                    <a:lnTo>
                      <a:pt x="0" y="19"/>
                    </a:lnTo>
                    <a:lnTo>
                      <a:pt x="4" y="0"/>
                    </a:lnTo>
                    <a:lnTo>
                      <a:pt x="15" y="2"/>
                    </a:lnTo>
                    <a:close/>
                  </a:path>
                </a:pathLst>
              </a:custGeom>
              <a:noFill/>
              <a:ln w="9525">
                <a:noFill/>
                <a:round/>
                <a:headEnd/>
                <a:tailEnd/>
              </a:ln>
            </p:spPr>
            <p:txBody>
              <a:bodyPr>
                <a:prstTxWarp prst="textNoShape">
                  <a:avLst/>
                </a:prstTxWarp>
              </a:bodyPr>
              <a:lstStyle/>
              <a:p>
                <a:endParaRPr lang="en-US"/>
              </a:p>
            </p:txBody>
          </p:sp>
          <p:sp>
            <p:nvSpPr>
              <p:cNvPr id="41638" name="Freeform 2616"/>
              <p:cNvSpPr>
                <a:spLocks/>
              </p:cNvSpPr>
              <p:nvPr/>
            </p:nvSpPr>
            <p:spPr bwMode="auto">
              <a:xfrm>
                <a:off x="3925" y="2582"/>
                <a:ext cx="3" cy="4"/>
              </a:xfrm>
              <a:custGeom>
                <a:avLst/>
                <a:gdLst>
                  <a:gd name="T0" fmla="*/ 15 w 15"/>
                  <a:gd name="T1" fmla="*/ 0 h 19"/>
                  <a:gd name="T2" fmla="*/ 11 w 15"/>
                  <a:gd name="T3" fmla="*/ 19 h 19"/>
                  <a:gd name="T4" fmla="*/ 0 w 15"/>
                  <a:gd name="T5" fmla="*/ 19 h 19"/>
                  <a:gd name="T6" fmla="*/ 0 w 15"/>
                  <a:gd name="T7" fmla="*/ 0 h 19"/>
                  <a:gd name="T8" fmla="*/ 15 w 15"/>
                  <a:gd name="T9" fmla="*/ 0 h 19"/>
                  <a:gd name="T10" fmla="*/ 0 60000 65536"/>
                  <a:gd name="T11" fmla="*/ 0 60000 65536"/>
                  <a:gd name="T12" fmla="*/ 0 60000 65536"/>
                  <a:gd name="T13" fmla="*/ 0 60000 65536"/>
                  <a:gd name="T14" fmla="*/ 0 60000 65536"/>
                  <a:gd name="T15" fmla="*/ 0 w 15"/>
                  <a:gd name="T16" fmla="*/ 0 h 19"/>
                  <a:gd name="T17" fmla="*/ 15 w 15"/>
                  <a:gd name="T18" fmla="*/ 19 h 19"/>
                </a:gdLst>
                <a:ahLst/>
                <a:cxnLst>
                  <a:cxn ang="T10">
                    <a:pos x="T0" y="T1"/>
                  </a:cxn>
                  <a:cxn ang="T11">
                    <a:pos x="T2" y="T3"/>
                  </a:cxn>
                  <a:cxn ang="T12">
                    <a:pos x="T4" y="T5"/>
                  </a:cxn>
                  <a:cxn ang="T13">
                    <a:pos x="T6" y="T7"/>
                  </a:cxn>
                  <a:cxn ang="T14">
                    <a:pos x="T8" y="T9"/>
                  </a:cxn>
                </a:cxnLst>
                <a:rect l="T15" t="T16" r="T17" b="T18"/>
                <a:pathLst>
                  <a:path w="15" h="19">
                    <a:moveTo>
                      <a:pt x="15" y="0"/>
                    </a:moveTo>
                    <a:lnTo>
                      <a:pt x="11" y="19"/>
                    </a:lnTo>
                    <a:lnTo>
                      <a:pt x="0" y="19"/>
                    </a:lnTo>
                    <a:lnTo>
                      <a:pt x="0" y="0"/>
                    </a:lnTo>
                    <a:lnTo>
                      <a:pt x="15" y="0"/>
                    </a:lnTo>
                    <a:close/>
                  </a:path>
                </a:pathLst>
              </a:custGeom>
              <a:noFill/>
              <a:ln w="9525">
                <a:noFill/>
                <a:round/>
                <a:headEnd/>
                <a:tailEnd/>
              </a:ln>
            </p:spPr>
            <p:txBody>
              <a:bodyPr>
                <a:prstTxWarp prst="textNoShape">
                  <a:avLst/>
                </a:prstTxWarp>
              </a:bodyPr>
              <a:lstStyle/>
              <a:p>
                <a:endParaRPr lang="en-US"/>
              </a:p>
            </p:txBody>
          </p:sp>
          <p:sp>
            <p:nvSpPr>
              <p:cNvPr id="41639" name="Freeform 2617"/>
              <p:cNvSpPr>
                <a:spLocks/>
              </p:cNvSpPr>
              <p:nvPr/>
            </p:nvSpPr>
            <p:spPr bwMode="auto">
              <a:xfrm>
                <a:off x="3923" y="2582"/>
                <a:ext cx="2" cy="4"/>
              </a:xfrm>
              <a:custGeom>
                <a:avLst/>
                <a:gdLst>
                  <a:gd name="T0" fmla="*/ 14 w 14"/>
                  <a:gd name="T1" fmla="*/ 0 h 19"/>
                  <a:gd name="T2" fmla="*/ 14 w 14"/>
                  <a:gd name="T3" fmla="*/ 19 h 19"/>
                  <a:gd name="T4" fmla="*/ 6 w 14"/>
                  <a:gd name="T5" fmla="*/ 19 h 19"/>
                  <a:gd name="T6" fmla="*/ 0 w 14"/>
                  <a:gd name="T7" fmla="*/ 0 h 19"/>
                  <a:gd name="T8" fmla="*/ 2 w 14"/>
                  <a:gd name="T9" fmla="*/ 0 h 19"/>
                  <a:gd name="T10" fmla="*/ 14 w 14"/>
                  <a:gd name="T11" fmla="*/ 0 h 19"/>
                  <a:gd name="T12" fmla="*/ 0 60000 65536"/>
                  <a:gd name="T13" fmla="*/ 0 60000 65536"/>
                  <a:gd name="T14" fmla="*/ 0 60000 65536"/>
                  <a:gd name="T15" fmla="*/ 0 60000 65536"/>
                  <a:gd name="T16" fmla="*/ 0 60000 65536"/>
                  <a:gd name="T17" fmla="*/ 0 60000 65536"/>
                  <a:gd name="T18" fmla="*/ 0 w 14"/>
                  <a:gd name="T19" fmla="*/ 0 h 19"/>
                  <a:gd name="T20" fmla="*/ 14 w 14"/>
                  <a:gd name="T21" fmla="*/ 19 h 19"/>
                </a:gdLst>
                <a:ahLst/>
                <a:cxnLst>
                  <a:cxn ang="T12">
                    <a:pos x="T0" y="T1"/>
                  </a:cxn>
                  <a:cxn ang="T13">
                    <a:pos x="T2" y="T3"/>
                  </a:cxn>
                  <a:cxn ang="T14">
                    <a:pos x="T4" y="T5"/>
                  </a:cxn>
                  <a:cxn ang="T15">
                    <a:pos x="T6" y="T7"/>
                  </a:cxn>
                  <a:cxn ang="T16">
                    <a:pos x="T8" y="T9"/>
                  </a:cxn>
                  <a:cxn ang="T17">
                    <a:pos x="T10" y="T11"/>
                  </a:cxn>
                </a:cxnLst>
                <a:rect l="T18" t="T19" r="T20" b="T21"/>
                <a:pathLst>
                  <a:path w="14" h="19">
                    <a:moveTo>
                      <a:pt x="14" y="0"/>
                    </a:moveTo>
                    <a:lnTo>
                      <a:pt x="14" y="19"/>
                    </a:lnTo>
                    <a:lnTo>
                      <a:pt x="6" y="19"/>
                    </a:lnTo>
                    <a:lnTo>
                      <a:pt x="0" y="0"/>
                    </a:lnTo>
                    <a:lnTo>
                      <a:pt x="2" y="0"/>
                    </a:lnTo>
                    <a:lnTo>
                      <a:pt x="14" y="0"/>
                    </a:lnTo>
                    <a:close/>
                  </a:path>
                </a:pathLst>
              </a:custGeom>
              <a:noFill/>
              <a:ln w="9525">
                <a:noFill/>
                <a:round/>
                <a:headEnd/>
                <a:tailEnd/>
              </a:ln>
            </p:spPr>
            <p:txBody>
              <a:bodyPr>
                <a:prstTxWarp prst="textNoShape">
                  <a:avLst/>
                </a:prstTxWarp>
              </a:bodyPr>
              <a:lstStyle/>
              <a:p>
                <a:endParaRPr lang="en-US"/>
              </a:p>
            </p:txBody>
          </p:sp>
        </p:grpSp>
        <p:sp>
          <p:nvSpPr>
            <p:cNvPr id="41087" name="Freeform 2618"/>
            <p:cNvSpPr>
              <a:spLocks/>
            </p:cNvSpPr>
            <p:nvPr/>
          </p:nvSpPr>
          <p:spPr bwMode="auto">
            <a:xfrm>
              <a:off x="3917" y="2583"/>
              <a:ext cx="4" cy="5"/>
            </a:xfrm>
            <a:custGeom>
              <a:avLst/>
              <a:gdLst>
                <a:gd name="T0" fmla="*/ 11 w 19"/>
                <a:gd name="T1" fmla="*/ 0 h 23"/>
                <a:gd name="T2" fmla="*/ 19 w 19"/>
                <a:gd name="T3" fmla="*/ 17 h 23"/>
                <a:gd name="T4" fmla="*/ 11 w 19"/>
                <a:gd name="T5" fmla="*/ 23 h 23"/>
                <a:gd name="T6" fmla="*/ 0 w 19"/>
                <a:gd name="T7" fmla="*/ 6 h 23"/>
                <a:gd name="T8" fmla="*/ 11 w 19"/>
                <a:gd name="T9" fmla="*/ 0 h 23"/>
                <a:gd name="T10" fmla="*/ 0 60000 65536"/>
                <a:gd name="T11" fmla="*/ 0 60000 65536"/>
                <a:gd name="T12" fmla="*/ 0 60000 65536"/>
                <a:gd name="T13" fmla="*/ 0 60000 65536"/>
                <a:gd name="T14" fmla="*/ 0 60000 65536"/>
                <a:gd name="T15" fmla="*/ 0 w 19"/>
                <a:gd name="T16" fmla="*/ 0 h 23"/>
                <a:gd name="T17" fmla="*/ 19 w 19"/>
                <a:gd name="T18" fmla="*/ 23 h 23"/>
              </a:gdLst>
              <a:ahLst/>
              <a:cxnLst>
                <a:cxn ang="T10">
                  <a:pos x="T0" y="T1"/>
                </a:cxn>
                <a:cxn ang="T11">
                  <a:pos x="T2" y="T3"/>
                </a:cxn>
                <a:cxn ang="T12">
                  <a:pos x="T4" y="T5"/>
                </a:cxn>
                <a:cxn ang="T13">
                  <a:pos x="T6" y="T7"/>
                </a:cxn>
                <a:cxn ang="T14">
                  <a:pos x="T8" y="T9"/>
                </a:cxn>
              </a:cxnLst>
              <a:rect l="T15" t="T16" r="T17" b="T18"/>
              <a:pathLst>
                <a:path w="19" h="23">
                  <a:moveTo>
                    <a:pt x="11" y="0"/>
                  </a:moveTo>
                  <a:lnTo>
                    <a:pt x="19" y="17"/>
                  </a:lnTo>
                  <a:lnTo>
                    <a:pt x="11" y="23"/>
                  </a:lnTo>
                  <a:lnTo>
                    <a:pt x="0" y="6"/>
                  </a:lnTo>
                  <a:lnTo>
                    <a:pt x="11" y="0"/>
                  </a:lnTo>
                  <a:close/>
                </a:path>
              </a:pathLst>
            </a:custGeom>
            <a:noFill/>
            <a:ln w="9525">
              <a:noFill/>
              <a:round/>
              <a:headEnd/>
              <a:tailEnd/>
            </a:ln>
          </p:spPr>
          <p:txBody>
            <a:bodyPr>
              <a:prstTxWarp prst="textNoShape">
                <a:avLst/>
              </a:prstTxWarp>
            </a:bodyPr>
            <a:lstStyle/>
            <a:p>
              <a:endParaRPr lang="en-US"/>
            </a:p>
          </p:txBody>
        </p:sp>
        <p:sp>
          <p:nvSpPr>
            <p:cNvPr id="41088" name="Freeform 2619"/>
            <p:cNvSpPr>
              <a:spLocks/>
            </p:cNvSpPr>
            <p:nvPr/>
          </p:nvSpPr>
          <p:spPr bwMode="auto">
            <a:xfrm>
              <a:off x="3913" y="2584"/>
              <a:ext cx="7" cy="7"/>
            </a:xfrm>
            <a:custGeom>
              <a:avLst/>
              <a:gdLst>
                <a:gd name="T0" fmla="*/ 24 w 35"/>
                <a:gd name="T1" fmla="*/ 0 h 32"/>
                <a:gd name="T2" fmla="*/ 35 w 35"/>
                <a:gd name="T3" fmla="*/ 17 h 32"/>
                <a:gd name="T4" fmla="*/ 15 w 35"/>
                <a:gd name="T5" fmla="*/ 32 h 32"/>
                <a:gd name="T6" fmla="*/ 0 w 35"/>
                <a:gd name="T7" fmla="*/ 20 h 32"/>
                <a:gd name="T8" fmla="*/ 0 w 35"/>
                <a:gd name="T9" fmla="*/ 17 h 32"/>
                <a:gd name="T10" fmla="*/ 24 w 35"/>
                <a:gd name="T11" fmla="*/ 0 h 32"/>
                <a:gd name="T12" fmla="*/ 0 60000 65536"/>
                <a:gd name="T13" fmla="*/ 0 60000 65536"/>
                <a:gd name="T14" fmla="*/ 0 60000 65536"/>
                <a:gd name="T15" fmla="*/ 0 60000 65536"/>
                <a:gd name="T16" fmla="*/ 0 60000 65536"/>
                <a:gd name="T17" fmla="*/ 0 60000 65536"/>
                <a:gd name="T18" fmla="*/ 0 w 35"/>
                <a:gd name="T19" fmla="*/ 0 h 32"/>
                <a:gd name="T20" fmla="*/ 35 w 35"/>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35" h="32">
                  <a:moveTo>
                    <a:pt x="24" y="0"/>
                  </a:moveTo>
                  <a:lnTo>
                    <a:pt x="35" y="17"/>
                  </a:lnTo>
                  <a:lnTo>
                    <a:pt x="15" y="32"/>
                  </a:lnTo>
                  <a:lnTo>
                    <a:pt x="0" y="20"/>
                  </a:lnTo>
                  <a:lnTo>
                    <a:pt x="0" y="17"/>
                  </a:lnTo>
                  <a:lnTo>
                    <a:pt x="24" y="0"/>
                  </a:lnTo>
                  <a:close/>
                </a:path>
              </a:pathLst>
            </a:custGeom>
            <a:noFill/>
            <a:ln w="9525">
              <a:noFill/>
              <a:round/>
              <a:headEnd/>
              <a:tailEnd/>
            </a:ln>
          </p:spPr>
          <p:txBody>
            <a:bodyPr>
              <a:prstTxWarp prst="textNoShape">
                <a:avLst/>
              </a:prstTxWarp>
            </a:bodyPr>
            <a:lstStyle/>
            <a:p>
              <a:endParaRPr lang="en-US"/>
            </a:p>
          </p:txBody>
        </p:sp>
        <p:sp>
          <p:nvSpPr>
            <p:cNvPr id="41089" name="Freeform 2620"/>
            <p:cNvSpPr>
              <a:spLocks/>
            </p:cNvSpPr>
            <p:nvPr/>
          </p:nvSpPr>
          <p:spPr bwMode="auto">
            <a:xfrm>
              <a:off x="3904" y="2593"/>
              <a:ext cx="8" cy="7"/>
            </a:xfrm>
            <a:custGeom>
              <a:avLst/>
              <a:gdLst>
                <a:gd name="T0" fmla="*/ 21 w 38"/>
                <a:gd name="T1" fmla="*/ 0 h 37"/>
                <a:gd name="T2" fmla="*/ 38 w 38"/>
                <a:gd name="T3" fmla="*/ 11 h 37"/>
                <a:gd name="T4" fmla="*/ 17 w 38"/>
                <a:gd name="T5" fmla="*/ 37 h 37"/>
                <a:gd name="T6" fmla="*/ 0 w 38"/>
                <a:gd name="T7" fmla="*/ 26 h 37"/>
                <a:gd name="T8" fmla="*/ 21 w 38"/>
                <a:gd name="T9" fmla="*/ 0 h 37"/>
                <a:gd name="T10" fmla="*/ 0 60000 65536"/>
                <a:gd name="T11" fmla="*/ 0 60000 65536"/>
                <a:gd name="T12" fmla="*/ 0 60000 65536"/>
                <a:gd name="T13" fmla="*/ 0 60000 65536"/>
                <a:gd name="T14" fmla="*/ 0 60000 65536"/>
                <a:gd name="T15" fmla="*/ 0 w 38"/>
                <a:gd name="T16" fmla="*/ 0 h 37"/>
                <a:gd name="T17" fmla="*/ 38 w 38"/>
                <a:gd name="T18" fmla="*/ 37 h 37"/>
              </a:gdLst>
              <a:ahLst/>
              <a:cxnLst>
                <a:cxn ang="T10">
                  <a:pos x="T0" y="T1"/>
                </a:cxn>
                <a:cxn ang="T11">
                  <a:pos x="T2" y="T3"/>
                </a:cxn>
                <a:cxn ang="T12">
                  <a:pos x="T4" y="T5"/>
                </a:cxn>
                <a:cxn ang="T13">
                  <a:pos x="T6" y="T7"/>
                </a:cxn>
                <a:cxn ang="T14">
                  <a:pos x="T8" y="T9"/>
                </a:cxn>
              </a:cxnLst>
              <a:rect l="T15" t="T16" r="T17" b="T18"/>
              <a:pathLst>
                <a:path w="38" h="37">
                  <a:moveTo>
                    <a:pt x="21" y="0"/>
                  </a:moveTo>
                  <a:lnTo>
                    <a:pt x="38" y="11"/>
                  </a:lnTo>
                  <a:lnTo>
                    <a:pt x="17" y="37"/>
                  </a:lnTo>
                  <a:lnTo>
                    <a:pt x="0" y="26"/>
                  </a:lnTo>
                  <a:lnTo>
                    <a:pt x="21" y="0"/>
                  </a:lnTo>
                  <a:close/>
                </a:path>
              </a:pathLst>
            </a:custGeom>
            <a:noFill/>
            <a:ln w="9525">
              <a:noFill/>
              <a:round/>
              <a:headEnd/>
              <a:tailEnd/>
            </a:ln>
          </p:spPr>
          <p:txBody>
            <a:bodyPr>
              <a:prstTxWarp prst="textNoShape">
                <a:avLst/>
              </a:prstTxWarp>
            </a:bodyPr>
            <a:lstStyle/>
            <a:p>
              <a:endParaRPr lang="en-US"/>
            </a:p>
          </p:txBody>
        </p:sp>
        <p:sp>
          <p:nvSpPr>
            <p:cNvPr id="41090" name="Freeform 2621"/>
            <p:cNvSpPr>
              <a:spLocks/>
            </p:cNvSpPr>
            <p:nvPr/>
          </p:nvSpPr>
          <p:spPr bwMode="auto">
            <a:xfrm>
              <a:off x="3898" y="2604"/>
              <a:ext cx="6" cy="7"/>
            </a:xfrm>
            <a:custGeom>
              <a:avLst/>
              <a:gdLst>
                <a:gd name="T0" fmla="*/ 15 w 32"/>
                <a:gd name="T1" fmla="*/ 0 h 38"/>
                <a:gd name="T2" fmla="*/ 32 w 32"/>
                <a:gd name="T3" fmla="*/ 12 h 38"/>
                <a:gd name="T4" fmla="*/ 19 w 32"/>
                <a:gd name="T5" fmla="*/ 38 h 38"/>
                <a:gd name="T6" fmla="*/ 0 w 32"/>
                <a:gd name="T7" fmla="*/ 29 h 38"/>
                <a:gd name="T8" fmla="*/ 15 w 32"/>
                <a:gd name="T9" fmla="*/ 0 h 38"/>
                <a:gd name="T10" fmla="*/ 0 60000 65536"/>
                <a:gd name="T11" fmla="*/ 0 60000 65536"/>
                <a:gd name="T12" fmla="*/ 0 60000 65536"/>
                <a:gd name="T13" fmla="*/ 0 60000 65536"/>
                <a:gd name="T14" fmla="*/ 0 60000 65536"/>
                <a:gd name="T15" fmla="*/ 0 w 32"/>
                <a:gd name="T16" fmla="*/ 0 h 38"/>
                <a:gd name="T17" fmla="*/ 32 w 32"/>
                <a:gd name="T18" fmla="*/ 38 h 38"/>
              </a:gdLst>
              <a:ahLst/>
              <a:cxnLst>
                <a:cxn ang="T10">
                  <a:pos x="T0" y="T1"/>
                </a:cxn>
                <a:cxn ang="T11">
                  <a:pos x="T2" y="T3"/>
                </a:cxn>
                <a:cxn ang="T12">
                  <a:pos x="T4" y="T5"/>
                </a:cxn>
                <a:cxn ang="T13">
                  <a:pos x="T6" y="T7"/>
                </a:cxn>
                <a:cxn ang="T14">
                  <a:pos x="T8" y="T9"/>
                </a:cxn>
              </a:cxnLst>
              <a:rect l="T15" t="T16" r="T17" b="T18"/>
              <a:pathLst>
                <a:path w="32" h="38">
                  <a:moveTo>
                    <a:pt x="15" y="0"/>
                  </a:moveTo>
                  <a:lnTo>
                    <a:pt x="32" y="12"/>
                  </a:lnTo>
                  <a:lnTo>
                    <a:pt x="19" y="38"/>
                  </a:lnTo>
                  <a:lnTo>
                    <a:pt x="0" y="29"/>
                  </a:lnTo>
                  <a:lnTo>
                    <a:pt x="15" y="0"/>
                  </a:lnTo>
                  <a:close/>
                </a:path>
              </a:pathLst>
            </a:custGeom>
            <a:noFill/>
            <a:ln w="9525">
              <a:noFill/>
              <a:round/>
              <a:headEnd/>
              <a:tailEnd/>
            </a:ln>
          </p:spPr>
          <p:txBody>
            <a:bodyPr>
              <a:prstTxWarp prst="textNoShape">
                <a:avLst/>
              </a:prstTxWarp>
            </a:bodyPr>
            <a:lstStyle/>
            <a:p>
              <a:endParaRPr lang="en-US"/>
            </a:p>
          </p:txBody>
        </p:sp>
        <p:sp>
          <p:nvSpPr>
            <p:cNvPr id="41091" name="Freeform 2622"/>
            <p:cNvSpPr>
              <a:spLocks/>
            </p:cNvSpPr>
            <p:nvPr/>
          </p:nvSpPr>
          <p:spPr bwMode="auto">
            <a:xfrm>
              <a:off x="3895" y="2609"/>
              <a:ext cx="6" cy="8"/>
            </a:xfrm>
            <a:custGeom>
              <a:avLst/>
              <a:gdLst>
                <a:gd name="T0" fmla="*/ 13 w 32"/>
                <a:gd name="T1" fmla="*/ 0 h 37"/>
                <a:gd name="T2" fmla="*/ 32 w 32"/>
                <a:gd name="T3" fmla="*/ 9 h 37"/>
                <a:gd name="T4" fmla="*/ 17 w 32"/>
                <a:gd name="T5" fmla="*/ 37 h 37"/>
                <a:gd name="T6" fmla="*/ 0 w 32"/>
                <a:gd name="T7" fmla="*/ 29 h 37"/>
                <a:gd name="T8" fmla="*/ 13 w 32"/>
                <a:gd name="T9" fmla="*/ 0 h 37"/>
                <a:gd name="T10" fmla="*/ 0 60000 65536"/>
                <a:gd name="T11" fmla="*/ 0 60000 65536"/>
                <a:gd name="T12" fmla="*/ 0 60000 65536"/>
                <a:gd name="T13" fmla="*/ 0 60000 65536"/>
                <a:gd name="T14" fmla="*/ 0 60000 65536"/>
                <a:gd name="T15" fmla="*/ 0 w 32"/>
                <a:gd name="T16" fmla="*/ 0 h 37"/>
                <a:gd name="T17" fmla="*/ 32 w 32"/>
                <a:gd name="T18" fmla="*/ 37 h 37"/>
              </a:gdLst>
              <a:ahLst/>
              <a:cxnLst>
                <a:cxn ang="T10">
                  <a:pos x="T0" y="T1"/>
                </a:cxn>
                <a:cxn ang="T11">
                  <a:pos x="T2" y="T3"/>
                </a:cxn>
                <a:cxn ang="T12">
                  <a:pos x="T4" y="T5"/>
                </a:cxn>
                <a:cxn ang="T13">
                  <a:pos x="T6" y="T7"/>
                </a:cxn>
                <a:cxn ang="T14">
                  <a:pos x="T8" y="T9"/>
                </a:cxn>
              </a:cxnLst>
              <a:rect l="T15" t="T16" r="T17" b="T18"/>
              <a:pathLst>
                <a:path w="32" h="37">
                  <a:moveTo>
                    <a:pt x="13" y="0"/>
                  </a:moveTo>
                  <a:lnTo>
                    <a:pt x="32" y="9"/>
                  </a:lnTo>
                  <a:lnTo>
                    <a:pt x="17" y="37"/>
                  </a:lnTo>
                  <a:lnTo>
                    <a:pt x="0" y="29"/>
                  </a:lnTo>
                  <a:lnTo>
                    <a:pt x="13" y="0"/>
                  </a:lnTo>
                  <a:close/>
                </a:path>
              </a:pathLst>
            </a:custGeom>
            <a:noFill/>
            <a:ln w="9525">
              <a:noFill/>
              <a:round/>
              <a:headEnd/>
              <a:tailEnd/>
            </a:ln>
          </p:spPr>
          <p:txBody>
            <a:bodyPr>
              <a:prstTxWarp prst="textNoShape">
                <a:avLst/>
              </a:prstTxWarp>
            </a:bodyPr>
            <a:lstStyle/>
            <a:p>
              <a:endParaRPr lang="en-US"/>
            </a:p>
          </p:txBody>
        </p:sp>
        <p:sp>
          <p:nvSpPr>
            <p:cNvPr id="41092" name="Freeform 2623"/>
            <p:cNvSpPr>
              <a:spLocks/>
            </p:cNvSpPr>
            <p:nvPr/>
          </p:nvSpPr>
          <p:spPr bwMode="auto">
            <a:xfrm>
              <a:off x="3892" y="2615"/>
              <a:ext cx="6" cy="7"/>
            </a:xfrm>
            <a:custGeom>
              <a:avLst/>
              <a:gdLst>
                <a:gd name="T0" fmla="*/ 13 w 30"/>
                <a:gd name="T1" fmla="*/ 0 h 32"/>
                <a:gd name="T2" fmla="*/ 30 w 30"/>
                <a:gd name="T3" fmla="*/ 8 h 32"/>
                <a:gd name="T4" fmla="*/ 19 w 30"/>
                <a:gd name="T5" fmla="*/ 32 h 32"/>
                <a:gd name="T6" fmla="*/ 0 w 30"/>
                <a:gd name="T7" fmla="*/ 26 h 32"/>
                <a:gd name="T8" fmla="*/ 13 w 30"/>
                <a:gd name="T9" fmla="*/ 0 h 32"/>
                <a:gd name="T10" fmla="*/ 0 60000 65536"/>
                <a:gd name="T11" fmla="*/ 0 60000 65536"/>
                <a:gd name="T12" fmla="*/ 0 60000 65536"/>
                <a:gd name="T13" fmla="*/ 0 60000 65536"/>
                <a:gd name="T14" fmla="*/ 0 60000 65536"/>
                <a:gd name="T15" fmla="*/ 0 w 30"/>
                <a:gd name="T16" fmla="*/ 0 h 32"/>
                <a:gd name="T17" fmla="*/ 30 w 30"/>
                <a:gd name="T18" fmla="*/ 32 h 32"/>
              </a:gdLst>
              <a:ahLst/>
              <a:cxnLst>
                <a:cxn ang="T10">
                  <a:pos x="T0" y="T1"/>
                </a:cxn>
                <a:cxn ang="T11">
                  <a:pos x="T2" y="T3"/>
                </a:cxn>
                <a:cxn ang="T12">
                  <a:pos x="T4" y="T5"/>
                </a:cxn>
                <a:cxn ang="T13">
                  <a:pos x="T6" y="T7"/>
                </a:cxn>
                <a:cxn ang="T14">
                  <a:pos x="T8" y="T9"/>
                </a:cxn>
              </a:cxnLst>
              <a:rect l="T15" t="T16" r="T17" b="T18"/>
              <a:pathLst>
                <a:path w="30" h="32">
                  <a:moveTo>
                    <a:pt x="13" y="0"/>
                  </a:moveTo>
                  <a:lnTo>
                    <a:pt x="30" y="8"/>
                  </a:lnTo>
                  <a:lnTo>
                    <a:pt x="19" y="32"/>
                  </a:lnTo>
                  <a:lnTo>
                    <a:pt x="0" y="26"/>
                  </a:lnTo>
                  <a:lnTo>
                    <a:pt x="13" y="0"/>
                  </a:lnTo>
                  <a:close/>
                </a:path>
              </a:pathLst>
            </a:custGeom>
            <a:noFill/>
            <a:ln w="9525">
              <a:noFill/>
              <a:round/>
              <a:headEnd/>
              <a:tailEnd/>
            </a:ln>
          </p:spPr>
          <p:txBody>
            <a:bodyPr>
              <a:prstTxWarp prst="textNoShape">
                <a:avLst/>
              </a:prstTxWarp>
            </a:bodyPr>
            <a:lstStyle/>
            <a:p>
              <a:endParaRPr lang="en-US"/>
            </a:p>
          </p:txBody>
        </p:sp>
        <p:sp>
          <p:nvSpPr>
            <p:cNvPr id="41093" name="Freeform 2624"/>
            <p:cNvSpPr>
              <a:spLocks/>
            </p:cNvSpPr>
            <p:nvPr/>
          </p:nvSpPr>
          <p:spPr bwMode="auto">
            <a:xfrm>
              <a:off x="3891" y="2620"/>
              <a:ext cx="5" cy="6"/>
            </a:xfrm>
            <a:custGeom>
              <a:avLst/>
              <a:gdLst>
                <a:gd name="T0" fmla="*/ 8 w 27"/>
                <a:gd name="T1" fmla="*/ 0 h 26"/>
                <a:gd name="T2" fmla="*/ 27 w 27"/>
                <a:gd name="T3" fmla="*/ 6 h 26"/>
                <a:gd name="T4" fmla="*/ 21 w 27"/>
                <a:gd name="T5" fmla="*/ 26 h 26"/>
                <a:gd name="T6" fmla="*/ 0 w 27"/>
                <a:gd name="T7" fmla="*/ 21 h 26"/>
                <a:gd name="T8" fmla="*/ 0 w 27"/>
                <a:gd name="T9" fmla="*/ 17 h 26"/>
                <a:gd name="T10" fmla="*/ 8 w 27"/>
                <a:gd name="T11" fmla="*/ 0 h 26"/>
                <a:gd name="T12" fmla="*/ 0 60000 65536"/>
                <a:gd name="T13" fmla="*/ 0 60000 65536"/>
                <a:gd name="T14" fmla="*/ 0 60000 65536"/>
                <a:gd name="T15" fmla="*/ 0 60000 65536"/>
                <a:gd name="T16" fmla="*/ 0 60000 65536"/>
                <a:gd name="T17" fmla="*/ 0 60000 65536"/>
                <a:gd name="T18" fmla="*/ 0 w 27"/>
                <a:gd name="T19" fmla="*/ 0 h 26"/>
                <a:gd name="T20" fmla="*/ 27 w 27"/>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27" h="26">
                  <a:moveTo>
                    <a:pt x="8" y="0"/>
                  </a:moveTo>
                  <a:lnTo>
                    <a:pt x="27" y="6"/>
                  </a:lnTo>
                  <a:lnTo>
                    <a:pt x="21" y="26"/>
                  </a:lnTo>
                  <a:lnTo>
                    <a:pt x="0" y="21"/>
                  </a:lnTo>
                  <a:lnTo>
                    <a:pt x="0" y="17"/>
                  </a:lnTo>
                  <a:lnTo>
                    <a:pt x="8" y="0"/>
                  </a:lnTo>
                  <a:close/>
                </a:path>
              </a:pathLst>
            </a:custGeom>
            <a:noFill/>
            <a:ln w="9525">
              <a:noFill/>
              <a:round/>
              <a:headEnd/>
              <a:tailEnd/>
            </a:ln>
          </p:spPr>
          <p:txBody>
            <a:bodyPr>
              <a:prstTxWarp prst="textNoShape">
                <a:avLst/>
              </a:prstTxWarp>
            </a:bodyPr>
            <a:lstStyle/>
            <a:p>
              <a:endParaRPr lang="en-US"/>
            </a:p>
          </p:txBody>
        </p:sp>
        <p:sp>
          <p:nvSpPr>
            <p:cNvPr id="41094" name="Freeform 2625"/>
            <p:cNvSpPr>
              <a:spLocks/>
            </p:cNvSpPr>
            <p:nvPr/>
          </p:nvSpPr>
          <p:spPr bwMode="auto">
            <a:xfrm>
              <a:off x="3890" y="2628"/>
              <a:ext cx="4" cy="4"/>
            </a:xfrm>
            <a:custGeom>
              <a:avLst/>
              <a:gdLst>
                <a:gd name="T0" fmla="*/ 0 w 20"/>
                <a:gd name="T1" fmla="*/ 9 h 18"/>
                <a:gd name="T2" fmla="*/ 18 w 20"/>
                <a:gd name="T3" fmla="*/ 0 h 18"/>
                <a:gd name="T4" fmla="*/ 20 w 20"/>
                <a:gd name="T5" fmla="*/ 9 h 18"/>
                <a:gd name="T6" fmla="*/ 3 w 20"/>
                <a:gd name="T7" fmla="*/ 18 h 18"/>
                <a:gd name="T8" fmla="*/ 0 w 20"/>
                <a:gd name="T9" fmla="*/ 9 h 18"/>
                <a:gd name="T10" fmla="*/ 0 60000 65536"/>
                <a:gd name="T11" fmla="*/ 0 60000 65536"/>
                <a:gd name="T12" fmla="*/ 0 60000 65536"/>
                <a:gd name="T13" fmla="*/ 0 60000 65536"/>
                <a:gd name="T14" fmla="*/ 0 60000 65536"/>
                <a:gd name="T15" fmla="*/ 0 w 20"/>
                <a:gd name="T16" fmla="*/ 0 h 18"/>
                <a:gd name="T17" fmla="*/ 20 w 20"/>
                <a:gd name="T18" fmla="*/ 18 h 18"/>
              </a:gdLst>
              <a:ahLst/>
              <a:cxnLst>
                <a:cxn ang="T10">
                  <a:pos x="T0" y="T1"/>
                </a:cxn>
                <a:cxn ang="T11">
                  <a:pos x="T2" y="T3"/>
                </a:cxn>
                <a:cxn ang="T12">
                  <a:pos x="T4" y="T5"/>
                </a:cxn>
                <a:cxn ang="T13">
                  <a:pos x="T6" y="T7"/>
                </a:cxn>
                <a:cxn ang="T14">
                  <a:pos x="T8" y="T9"/>
                </a:cxn>
              </a:cxnLst>
              <a:rect l="T15" t="T16" r="T17" b="T18"/>
              <a:pathLst>
                <a:path w="20" h="18">
                  <a:moveTo>
                    <a:pt x="0" y="9"/>
                  </a:moveTo>
                  <a:lnTo>
                    <a:pt x="18" y="0"/>
                  </a:lnTo>
                  <a:lnTo>
                    <a:pt x="20" y="9"/>
                  </a:lnTo>
                  <a:lnTo>
                    <a:pt x="3" y="18"/>
                  </a:lnTo>
                  <a:lnTo>
                    <a:pt x="0" y="9"/>
                  </a:lnTo>
                  <a:close/>
                </a:path>
              </a:pathLst>
            </a:custGeom>
            <a:noFill/>
            <a:ln w="9525">
              <a:noFill/>
              <a:round/>
              <a:headEnd/>
              <a:tailEnd/>
            </a:ln>
          </p:spPr>
          <p:txBody>
            <a:bodyPr>
              <a:prstTxWarp prst="textNoShape">
                <a:avLst/>
              </a:prstTxWarp>
            </a:bodyPr>
            <a:lstStyle/>
            <a:p>
              <a:endParaRPr lang="en-US"/>
            </a:p>
          </p:txBody>
        </p:sp>
        <p:sp>
          <p:nvSpPr>
            <p:cNvPr id="41095" name="Freeform 2626"/>
            <p:cNvSpPr>
              <a:spLocks/>
            </p:cNvSpPr>
            <p:nvPr/>
          </p:nvSpPr>
          <p:spPr bwMode="auto">
            <a:xfrm>
              <a:off x="3891" y="2630"/>
              <a:ext cx="4" cy="4"/>
            </a:xfrm>
            <a:custGeom>
              <a:avLst/>
              <a:gdLst>
                <a:gd name="T0" fmla="*/ 0 w 23"/>
                <a:gd name="T1" fmla="*/ 9 h 17"/>
                <a:gd name="T2" fmla="*/ 17 w 23"/>
                <a:gd name="T3" fmla="*/ 0 h 17"/>
                <a:gd name="T4" fmla="*/ 23 w 23"/>
                <a:gd name="T5" fmla="*/ 9 h 17"/>
                <a:gd name="T6" fmla="*/ 3 w 23"/>
                <a:gd name="T7" fmla="*/ 17 h 17"/>
                <a:gd name="T8" fmla="*/ 0 w 23"/>
                <a:gd name="T9" fmla="*/ 9 h 17"/>
                <a:gd name="T10" fmla="*/ 0 60000 65536"/>
                <a:gd name="T11" fmla="*/ 0 60000 65536"/>
                <a:gd name="T12" fmla="*/ 0 60000 65536"/>
                <a:gd name="T13" fmla="*/ 0 60000 65536"/>
                <a:gd name="T14" fmla="*/ 0 60000 65536"/>
                <a:gd name="T15" fmla="*/ 0 w 23"/>
                <a:gd name="T16" fmla="*/ 0 h 17"/>
                <a:gd name="T17" fmla="*/ 23 w 23"/>
                <a:gd name="T18" fmla="*/ 17 h 17"/>
              </a:gdLst>
              <a:ahLst/>
              <a:cxnLst>
                <a:cxn ang="T10">
                  <a:pos x="T0" y="T1"/>
                </a:cxn>
                <a:cxn ang="T11">
                  <a:pos x="T2" y="T3"/>
                </a:cxn>
                <a:cxn ang="T12">
                  <a:pos x="T4" y="T5"/>
                </a:cxn>
                <a:cxn ang="T13">
                  <a:pos x="T6" y="T7"/>
                </a:cxn>
                <a:cxn ang="T14">
                  <a:pos x="T8" y="T9"/>
                </a:cxn>
              </a:cxnLst>
              <a:rect l="T15" t="T16" r="T17" b="T18"/>
              <a:pathLst>
                <a:path w="23" h="17">
                  <a:moveTo>
                    <a:pt x="0" y="9"/>
                  </a:moveTo>
                  <a:lnTo>
                    <a:pt x="17" y="0"/>
                  </a:lnTo>
                  <a:lnTo>
                    <a:pt x="23" y="9"/>
                  </a:lnTo>
                  <a:lnTo>
                    <a:pt x="3" y="17"/>
                  </a:lnTo>
                  <a:lnTo>
                    <a:pt x="0" y="9"/>
                  </a:lnTo>
                  <a:close/>
                </a:path>
              </a:pathLst>
            </a:custGeom>
            <a:noFill/>
            <a:ln w="9525">
              <a:noFill/>
              <a:round/>
              <a:headEnd/>
              <a:tailEnd/>
            </a:ln>
          </p:spPr>
          <p:txBody>
            <a:bodyPr>
              <a:prstTxWarp prst="textNoShape">
                <a:avLst/>
              </a:prstTxWarp>
            </a:bodyPr>
            <a:lstStyle/>
            <a:p>
              <a:endParaRPr lang="en-US"/>
            </a:p>
          </p:txBody>
        </p:sp>
        <p:sp>
          <p:nvSpPr>
            <p:cNvPr id="41096" name="Freeform 2627"/>
            <p:cNvSpPr>
              <a:spLocks/>
            </p:cNvSpPr>
            <p:nvPr/>
          </p:nvSpPr>
          <p:spPr bwMode="auto">
            <a:xfrm>
              <a:off x="3898" y="2643"/>
              <a:ext cx="7" cy="9"/>
            </a:xfrm>
            <a:custGeom>
              <a:avLst/>
              <a:gdLst>
                <a:gd name="T0" fmla="*/ 0 w 38"/>
                <a:gd name="T1" fmla="*/ 8 h 45"/>
                <a:gd name="T2" fmla="*/ 19 w 38"/>
                <a:gd name="T3" fmla="*/ 0 h 45"/>
                <a:gd name="T4" fmla="*/ 38 w 38"/>
                <a:gd name="T5" fmla="*/ 34 h 45"/>
                <a:gd name="T6" fmla="*/ 21 w 38"/>
                <a:gd name="T7" fmla="*/ 45 h 45"/>
                <a:gd name="T8" fmla="*/ 0 w 38"/>
                <a:gd name="T9" fmla="*/ 8 h 45"/>
                <a:gd name="T10" fmla="*/ 0 60000 65536"/>
                <a:gd name="T11" fmla="*/ 0 60000 65536"/>
                <a:gd name="T12" fmla="*/ 0 60000 65536"/>
                <a:gd name="T13" fmla="*/ 0 60000 65536"/>
                <a:gd name="T14" fmla="*/ 0 60000 65536"/>
                <a:gd name="T15" fmla="*/ 0 w 38"/>
                <a:gd name="T16" fmla="*/ 0 h 45"/>
                <a:gd name="T17" fmla="*/ 38 w 38"/>
                <a:gd name="T18" fmla="*/ 45 h 45"/>
              </a:gdLst>
              <a:ahLst/>
              <a:cxnLst>
                <a:cxn ang="T10">
                  <a:pos x="T0" y="T1"/>
                </a:cxn>
                <a:cxn ang="T11">
                  <a:pos x="T2" y="T3"/>
                </a:cxn>
                <a:cxn ang="T12">
                  <a:pos x="T4" y="T5"/>
                </a:cxn>
                <a:cxn ang="T13">
                  <a:pos x="T6" y="T7"/>
                </a:cxn>
                <a:cxn ang="T14">
                  <a:pos x="T8" y="T9"/>
                </a:cxn>
              </a:cxnLst>
              <a:rect l="T15" t="T16" r="T17" b="T18"/>
              <a:pathLst>
                <a:path w="38" h="45">
                  <a:moveTo>
                    <a:pt x="0" y="8"/>
                  </a:moveTo>
                  <a:lnTo>
                    <a:pt x="19" y="0"/>
                  </a:lnTo>
                  <a:lnTo>
                    <a:pt x="38" y="34"/>
                  </a:lnTo>
                  <a:lnTo>
                    <a:pt x="21" y="45"/>
                  </a:lnTo>
                  <a:lnTo>
                    <a:pt x="0" y="8"/>
                  </a:lnTo>
                  <a:close/>
                </a:path>
              </a:pathLst>
            </a:custGeom>
            <a:noFill/>
            <a:ln w="9525">
              <a:noFill/>
              <a:round/>
              <a:headEnd/>
              <a:tailEnd/>
            </a:ln>
          </p:spPr>
          <p:txBody>
            <a:bodyPr>
              <a:prstTxWarp prst="textNoShape">
                <a:avLst/>
              </a:prstTxWarp>
            </a:bodyPr>
            <a:lstStyle/>
            <a:p>
              <a:endParaRPr lang="en-US"/>
            </a:p>
          </p:txBody>
        </p:sp>
        <p:sp>
          <p:nvSpPr>
            <p:cNvPr id="41097" name="Freeform 2628"/>
            <p:cNvSpPr>
              <a:spLocks/>
            </p:cNvSpPr>
            <p:nvPr/>
          </p:nvSpPr>
          <p:spPr bwMode="auto">
            <a:xfrm>
              <a:off x="3902" y="2650"/>
              <a:ext cx="8" cy="10"/>
            </a:xfrm>
            <a:custGeom>
              <a:avLst/>
              <a:gdLst>
                <a:gd name="T0" fmla="*/ 0 w 43"/>
                <a:gd name="T1" fmla="*/ 11 h 52"/>
                <a:gd name="T2" fmla="*/ 17 w 43"/>
                <a:gd name="T3" fmla="*/ 0 h 52"/>
                <a:gd name="T4" fmla="*/ 43 w 43"/>
                <a:gd name="T5" fmla="*/ 40 h 52"/>
                <a:gd name="T6" fmla="*/ 26 w 43"/>
                <a:gd name="T7" fmla="*/ 52 h 52"/>
                <a:gd name="T8" fmla="*/ 0 w 43"/>
                <a:gd name="T9" fmla="*/ 11 h 52"/>
                <a:gd name="T10" fmla="*/ 0 60000 65536"/>
                <a:gd name="T11" fmla="*/ 0 60000 65536"/>
                <a:gd name="T12" fmla="*/ 0 60000 65536"/>
                <a:gd name="T13" fmla="*/ 0 60000 65536"/>
                <a:gd name="T14" fmla="*/ 0 60000 65536"/>
                <a:gd name="T15" fmla="*/ 0 w 43"/>
                <a:gd name="T16" fmla="*/ 0 h 52"/>
                <a:gd name="T17" fmla="*/ 43 w 43"/>
                <a:gd name="T18" fmla="*/ 52 h 52"/>
              </a:gdLst>
              <a:ahLst/>
              <a:cxnLst>
                <a:cxn ang="T10">
                  <a:pos x="T0" y="T1"/>
                </a:cxn>
                <a:cxn ang="T11">
                  <a:pos x="T2" y="T3"/>
                </a:cxn>
                <a:cxn ang="T12">
                  <a:pos x="T4" y="T5"/>
                </a:cxn>
                <a:cxn ang="T13">
                  <a:pos x="T6" y="T7"/>
                </a:cxn>
                <a:cxn ang="T14">
                  <a:pos x="T8" y="T9"/>
                </a:cxn>
              </a:cxnLst>
              <a:rect l="T15" t="T16" r="T17" b="T18"/>
              <a:pathLst>
                <a:path w="43" h="52">
                  <a:moveTo>
                    <a:pt x="0" y="11"/>
                  </a:moveTo>
                  <a:lnTo>
                    <a:pt x="17" y="0"/>
                  </a:lnTo>
                  <a:lnTo>
                    <a:pt x="43" y="40"/>
                  </a:lnTo>
                  <a:lnTo>
                    <a:pt x="26" y="52"/>
                  </a:lnTo>
                  <a:lnTo>
                    <a:pt x="0" y="11"/>
                  </a:lnTo>
                  <a:close/>
                </a:path>
              </a:pathLst>
            </a:custGeom>
            <a:noFill/>
            <a:ln w="9525">
              <a:noFill/>
              <a:round/>
              <a:headEnd/>
              <a:tailEnd/>
            </a:ln>
          </p:spPr>
          <p:txBody>
            <a:bodyPr>
              <a:prstTxWarp prst="textNoShape">
                <a:avLst/>
              </a:prstTxWarp>
            </a:bodyPr>
            <a:lstStyle/>
            <a:p>
              <a:endParaRPr lang="en-US"/>
            </a:p>
          </p:txBody>
        </p:sp>
        <p:sp>
          <p:nvSpPr>
            <p:cNvPr id="41098" name="Freeform 2629"/>
            <p:cNvSpPr>
              <a:spLocks/>
            </p:cNvSpPr>
            <p:nvPr/>
          </p:nvSpPr>
          <p:spPr bwMode="auto">
            <a:xfrm>
              <a:off x="3907" y="2658"/>
              <a:ext cx="9" cy="11"/>
            </a:xfrm>
            <a:custGeom>
              <a:avLst/>
              <a:gdLst>
                <a:gd name="T0" fmla="*/ 0 w 43"/>
                <a:gd name="T1" fmla="*/ 12 h 58"/>
                <a:gd name="T2" fmla="*/ 17 w 43"/>
                <a:gd name="T3" fmla="*/ 0 h 58"/>
                <a:gd name="T4" fmla="*/ 43 w 43"/>
                <a:gd name="T5" fmla="*/ 46 h 58"/>
                <a:gd name="T6" fmla="*/ 28 w 43"/>
                <a:gd name="T7" fmla="*/ 58 h 58"/>
                <a:gd name="T8" fmla="*/ 0 w 43"/>
                <a:gd name="T9" fmla="*/ 12 h 58"/>
                <a:gd name="T10" fmla="*/ 0 60000 65536"/>
                <a:gd name="T11" fmla="*/ 0 60000 65536"/>
                <a:gd name="T12" fmla="*/ 0 60000 65536"/>
                <a:gd name="T13" fmla="*/ 0 60000 65536"/>
                <a:gd name="T14" fmla="*/ 0 60000 65536"/>
                <a:gd name="T15" fmla="*/ 0 w 43"/>
                <a:gd name="T16" fmla="*/ 0 h 58"/>
                <a:gd name="T17" fmla="*/ 43 w 43"/>
                <a:gd name="T18" fmla="*/ 58 h 58"/>
              </a:gdLst>
              <a:ahLst/>
              <a:cxnLst>
                <a:cxn ang="T10">
                  <a:pos x="T0" y="T1"/>
                </a:cxn>
                <a:cxn ang="T11">
                  <a:pos x="T2" y="T3"/>
                </a:cxn>
                <a:cxn ang="T12">
                  <a:pos x="T4" y="T5"/>
                </a:cxn>
                <a:cxn ang="T13">
                  <a:pos x="T6" y="T7"/>
                </a:cxn>
                <a:cxn ang="T14">
                  <a:pos x="T8" y="T9"/>
                </a:cxn>
              </a:cxnLst>
              <a:rect l="T15" t="T16" r="T17" b="T18"/>
              <a:pathLst>
                <a:path w="43" h="58">
                  <a:moveTo>
                    <a:pt x="0" y="12"/>
                  </a:moveTo>
                  <a:lnTo>
                    <a:pt x="17" y="0"/>
                  </a:lnTo>
                  <a:lnTo>
                    <a:pt x="43" y="46"/>
                  </a:lnTo>
                  <a:lnTo>
                    <a:pt x="28" y="58"/>
                  </a:lnTo>
                  <a:lnTo>
                    <a:pt x="0" y="12"/>
                  </a:lnTo>
                  <a:close/>
                </a:path>
              </a:pathLst>
            </a:custGeom>
            <a:noFill/>
            <a:ln w="9525">
              <a:noFill/>
              <a:round/>
              <a:headEnd/>
              <a:tailEnd/>
            </a:ln>
          </p:spPr>
          <p:txBody>
            <a:bodyPr>
              <a:prstTxWarp prst="textNoShape">
                <a:avLst/>
              </a:prstTxWarp>
            </a:bodyPr>
            <a:lstStyle/>
            <a:p>
              <a:endParaRPr lang="en-US"/>
            </a:p>
          </p:txBody>
        </p:sp>
        <p:sp>
          <p:nvSpPr>
            <p:cNvPr id="41099" name="Freeform 2630"/>
            <p:cNvSpPr>
              <a:spLocks/>
            </p:cNvSpPr>
            <p:nvPr/>
          </p:nvSpPr>
          <p:spPr bwMode="auto">
            <a:xfrm>
              <a:off x="3913" y="2667"/>
              <a:ext cx="9" cy="12"/>
            </a:xfrm>
            <a:custGeom>
              <a:avLst/>
              <a:gdLst>
                <a:gd name="T0" fmla="*/ 0 w 47"/>
                <a:gd name="T1" fmla="*/ 12 h 58"/>
                <a:gd name="T2" fmla="*/ 15 w 47"/>
                <a:gd name="T3" fmla="*/ 0 h 58"/>
                <a:gd name="T4" fmla="*/ 47 w 47"/>
                <a:gd name="T5" fmla="*/ 46 h 58"/>
                <a:gd name="T6" fmla="*/ 32 w 47"/>
                <a:gd name="T7" fmla="*/ 58 h 58"/>
                <a:gd name="T8" fmla="*/ 0 w 47"/>
                <a:gd name="T9" fmla="*/ 12 h 58"/>
                <a:gd name="T10" fmla="*/ 0 60000 65536"/>
                <a:gd name="T11" fmla="*/ 0 60000 65536"/>
                <a:gd name="T12" fmla="*/ 0 60000 65536"/>
                <a:gd name="T13" fmla="*/ 0 60000 65536"/>
                <a:gd name="T14" fmla="*/ 0 60000 65536"/>
                <a:gd name="T15" fmla="*/ 0 w 47"/>
                <a:gd name="T16" fmla="*/ 0 h 58"/>
                <a:gd name="T17" fmla="*/ 47 w 47"/>
                <a:gd name="T18" fmla="*/ 58 h 58"/>
              </a:gdLst>
              <a:ahLst/>
              <a:cxnLst>
                <a:cxn ang="T10">
                  <a:pos x="T0" y="T1"/>
                </a:cxn>
                <a:cxn ang="T11">
                  <a:pos x="T2" y="T3"/>
                </a:cxn>
                <a:cxn ang="T12">
                  <a:pos x="T4" y="T5"/>
                </a:cxn>
                <a:cxn ang="T13">
                  <a:pos x="T6" y="T7"/>
                </a:cxn>
                <a:cxn ang="T14">
                  <a:pos x="T8" y="T9"/>
                </a:cxn>
              </a:cxnLst>
              <a:rect l="T15" t="T16" r="T17" b="T18"/>
              <a:pathLst>
                <a:path w="47" h="58">
                  <a:moveTo>
                    <a:pt x="0" y="12"/>
                  </a:moveTo>
                  <a:lnTo>
                    <a:pt x="15" y="0"/>
                  </a:lnTo>
                  <a:lnTo>
                    <a:pt x="47" y="46"/>
                  </a:lnTo>
                  <a:lnTo>
                    <a:pt x="32" y="58"/>
                  </a:lnTo>
                  <a:lnTo>
                    <a:pt x="0" y="12"/>
                  </a:lnTo>
                  <a:close/>
                </a:path>
              </a:pathLst>
            </a:custGeom>
            <a:noFill/>
            <a:ln w="9525">
              <a:noFill/>
              <a:round/>
              <a:headEnd/>
              <a:tailEnd/>
            </a:ln>
          </p:spPr>
          <p:txBody>
            <a:bodyPr>
              <a:prstTxWarp prst="textNoShape">
                <a:avLst/>
              </a:prstTxWarp>
            </a:bodyPr>
            <a:lstStyle/>
            <a:p>
              <a:endParaRPr lang="en-US"/>
            </a:p>
          </p:txBody>
        </p:sp>
        <p:sp>
          <p:nvSpPr>
            <p:cNvPr id="41100" name="Freeform 2631"/>
            <p:cNvSpPr>
              <a:spLocks/>
            </p:cNvSpPr>
            <p:nvPr/>
          </p:nvSpPr>
          <p:spPr bwMode="auto">
            <a:xfrm>
              <a:off x="3919" y="2676"/>
              <a:ext cx="10" cy="12"/>
            </a:xfrm>
            <a:custGeom>
              <a:avLst/>
              <a:gdLst>
                <a:gd name="T0" fmla="*/ 0 w 49"/>
                <a:gd name="T1" fmla="*/ 12 h 58"/>
                <a:gd name="T2" fmla="*/ 15 w 49"/>
                <a:gd name="T3" fmla="*/ 0 h 58"/>
                <a:gd name="T4" fmla="*/ 49 w 49"/>
                <a:gd name="T5" fmla="*/ 47 h 58"/>
                <a:gd name="T6" fmla="*/ 35 w 49"/>
                <a:gd name="T7" fmla="*/ 58 h 58"/>
                <a:gd name="T8" fmla="*/ 0 w 49"/>
                <a:gd name="T9" fmla="*/ 12 h 58"/>
                <a:gd name="T10" fmla="*/ 0 60000 65536"/>
                <a:gd name="T11" fmla="*/ 0 60000 65536"/>
                <a:gd name="T12" fmla="*/ 0 60000 65536"/>
                <a:gd name="T13" fmla="*/ 0 60000 65536"/>
                <a:gd name="T14" fmla="*/ 0 60000 65536"/>
                <a:gd name="T15" fmla="*/ 0 w 49"/>
                <a:gd name="T16" fmla="*/ 0 h 58"/>
                <a:gd name="T17" fmla="*/ 49 w 49"/>
                <a:gd name="T18" fmla="*/ 58 h 58"/>
              </a:gdLst>
              <a:ahLst/>
              <a:cxnLst>
                <a:cxn ang="T10">
                  <a:pos x="T0" y="T1"/>
                </a:cxn>
                <a:cxn ang="T11">
                  <a:pos x="T2" y="T3"/>
                </a:cxn>
                <a:cxn ang="T12">
                  <a:pos x="T4" y="T5"/>
                </a:cxn>
                <a:cxn ang="T13">
                  <a:pos x="T6" y="T7"/>
                </a:cxn>
                <a:cxn ang="T14">
                  <a:pos x="T8" y="T9"/>
                </a:cxn>
              </a:cxnLst>
              <a:rect l="T15" t="T16" r="T17" b="T18"/>
              <a:pathLst>
                <a:path w="49" h="58">
                  <a:moveTo>
                    <a:pt x="0" y="12"/>
                  </a:moveTo>
                  <a:lnTo>
                    <a:pt x="15" y="0"/>
                  </a:lnTo>
                  <a:lnTo>
                    <a:pt x="49" y="47"/>
                  </a:lnTo>
                  <a:lnTo>
                    <a:pt x="35" y="58"/>
                  </a:lnTo>
                  <a:lnTo>
                    <a:pt x="0" y="12"/>
                  </a:lnTo>
                  <a:close/>
                </a:path>
              </a:pathLst>
            </a:custGeom>
            <a:noFill/>
            <a:ln w="9525">
              <a:noFill/>
              <a:round/>
              <a:headEnd/>
              <a:tailEnd/>
            </a:ln>
          </p:spPr>
          <p:txBody>
            <a:bodyPr>
              <a:prstTxWarp prst="textNoShape">
                <a:avLst/>
              </a:prstTxWarp>
            </a:bodyPr>
            <a:lstStyle/>
            <a:p>
              <a:endParaRPr lang="en-US"/>
            </a:p>
          </p:txBody>
        </p:sp>
        <p:sp>
          <p:nvSpPr>
            <p:cNvPr id="41101" name="Freeform 2632"/>
            <p:cNvSpPr>
              <a:spLocks/>
            </p:cNvSpPr>
            <p:nvPr/>
          </p:nvSpPr>
          <p:spPr bwMode="auto">
            <a:xfrm>
              <a:off x="3926" y="2686"/>
              <a:ext cx="10" cy="11"/>
            </a:xfrm>
            <a:custGeom>
              <a:avLst/>
              <a:gdLst>
                <a:gd name="T0" fmla="*/ 0 w 52"/>
                <a:gd name="T1" fmla="*/ 11 h 56"/>
                <a:gd name="T2" fmla="*/ 14 w 52"/>
                <a:gd name="T3" fmla="*/ 0 h 56"/>
                <a:gd name="T4" fmla="*/ 52 w 52"/>
                <a:gd name="T5" fmla="*/ 43 h 56"/>
                <a:gd name="T6" fmla="*/ 38 w 52"/>
                <a:gd name="T7" fmla="*/ 56 h 56"/>
                <a:gd name="T8" fmla="*/ 0 w 52"/>
                <a:gd name="T9" fmla="*/ 11 h 56"/>
                <a:gd name="T10" fmla="*/ 0 60000 65536"/>
                <a:gd name="T11" fmla="*/ 0 60000 65536"/>
                <a:gd name="T12" fmla="*/ 0 60000 65536"/>
                <a:gd name="T13" fmla="*/ 0 60000 65536"/>
                <a:gd name="T14" fmla="*/ 0 60000 65536"/>
                <a:gd name="T15" fmla="*/ 0 w 52"/>
                <a:gd name="T16" fmla="*/ 0 h 56"/>
                <a:gd name="T17" fmla="*/ 52 w 52"/>
                <a:gd name="T18" fmla="*/ 56 h 56"/>
              </a:gdLst>
              <a:ahLst/>
              <a:cxnLst>
                <a:cxn ang="T10">
                  <a:pos x="T0" y="T1"/>
                </a:cxn>
                <a:cxn ang="T11">
                  <a:pos x="T2" y="T3"/>
                </a:cxn>
                <a:cxn ang="T12">
                  <a:pos x="T4" y="T5"/>
                </a:cxn>
                <a:cxn ang="T13">
                  <a:pos x="T6" y="T7"/>
                </a:cxn>
                <a:cxn ang="T14">
                  <a:pos x="T8" y="T9"/>
                </a:cxn>
              </a:cxnLst>
              <a:rect l="T15" t="T16" r="T17" b="T18"/>
              <a:pathLst>
                <a:path w="52" h="56">
                  <a:moveTo>
                    <a:pt x="0" y="11"/>
                  </a:moveTo>
                  <a:lnTo>
                    <a:pt x="14" y="0"/>
                  </a:lnTo>
                  <a:lnTo>
                    <a:pt x="52" y="43"/>
                  </a:lnTo>
                  <a:lnTo>
                    <a:pt x="38" y="56"/>
                  </a:lnTo>
                  <a:lnTo>
                    <a:pt x="0" y="11"/>
                  </a:lnTo>
                  <a:close/>
                </a:path>
              </a:pathLst>
            </a:custGeom>
            <a:noFill/>
            <a:ln w="9525">
              <a:noFill/>
              <a:round/>
              <a:headEnd/>
              <a:tailEnd/>
            </a:ln>
          </p:spPr>
          <p:txBody>
            <a:bodyPr>
              <a:prstTxWarp prst="textNoShape">
                <a:avLst/>
              </a:prstTxWarp>
            </a:bodyPr>
            <a:lstStyle/>
            <a:p>
              <a:endParaRPr lang="en-US"/>
            </a:p>
          </p:txBody>
        </p:sp>
        <p:sp>
          <p:nvSpPr>
            <p:cNvPr id="41102" name="Freeform 2633"/>
            <p:cNvSpPr>
              <a:spLocks/>
            </p:cNvSpPr>
            <p:nvPr/>
          </p:nvSpPr>
          <p:spPr bwMode="auto">
            <a:xfrm>
              <a:off x="3934" y="2694"/>
              <a:ext cx="10" cy="12"/>
            </a:xfrm>
            <a:custGeom>
              <a:avLst/>
              <a:gdLst>
                <a:gd name="T0" fmla="*/ 0 w 54"/>
                <a:gd name="T1" fmla="*/ 13 h 58"/>
                <a:gd name="T2" fmla="*/ 14 w 54"/>
                <a:gd name="T3" fmla="*/ 0 h 58"/>
                <a:gd name="T4" fmla="*/ 54 w 54"/>
                <a:gd name="T5" fmla="*/ 43 h 58"/>
                <a:gd name="T6" fmla="*/ 39 w 54"/>
                <a:gd name="T7" fmla="*/ 58 h 58"/>
                <a:gd name="T8" fmla="*/ 0 w 54"/>
                <a:gd name="T9" fmla="*/ 13 h 58"/>
                <a:gd name="T10" fmla="*/ 0 60000 65536"/>
                <a:gd name="T11" fmla="*/ 0 60000 65536"/>
                <a:gd name="T12" fmla="*/ 0 60000 65536"/>
                <a:gd name="T13" fmla="*/ 0 60000 65536"/>
                <a:gd name="T14" fmla="*/ 0 60000 65536"/>
                <a:gd name="T15" fmla="*/ 0 w 54"/>
                <a:gd name="T16" fmla="*/ 0 h 58"/>
                <a:gd name="T17" fmla="*/ 54 w 54"/>
                <a:gd name="T18" fmla="*/ 58 h 58"/>
              </a:gdLst>
              <a:ahLst/>
              <a:cxnLst>
                <a:cxn ang="T10">
                  <a:pos x="T0" y="T1"/>
                </a:cxn>
                <a:cxn ang="T11">
                  <a:pos x="T2" y="T3"/>
                </a:cxn>
                <a:cxn ang="T12">
                  <a:pos x="T4" y="T5"/>
                </a:cxn>
                <a:cxn ang="T13">
                  <a:pos x="T6" y="T7"/>
                </a:cxn>
                <a:cxn ang="T14">
                  <a:pos x="T8" y="T9"/>
                </a:cxn>
              </a:cxnLst>
              <a:rect l="T15" t="T16" r="T17" b="T18"/>
              <a:pathLst>
                <a:path w="54" h="58">
                  <a:moveTo>
                    <a:pt x="0" y="13"/>
                  </a:moveTo>
                  <a:lnTo>
                    <a:pt x="14" y="0"/>
                  </a:lnTo>
                  <a:lnTo>
                    <a:pt x="54" y="43"/>
                  </a:lnTo>
                  <a:lnTo>
                    <a:pt x="39" y="58"/>
                  </a:lnTo>
                  <a:lnTo>
                    <a:pt x="0" y="13"/>
                  </a:lnTo>
                  <a:close/>
                </a:path>
              </a:pathLst>
            </a:custGeom>
            <a:noFill/>
            <a:ln w="9525">
              <a:noFill/>
              <a:round/>
              <a:headEnd/>
              <a:tailEnd/>
            </a:ln>
          </p:spPr>
          <p:txBody>
            <a:bodyPr>
              <a:prstTxWarp prst="textNoShape">
                <a:avLst/>
              </a:prstTxWarp>
            </a:bodyPr>
            <a:lstStyle/>
            <a:p>
              <a:endParaRPr lang="en-US"/>
            </a:p>
          </p:txBody>
        </p:sp>
        <p:sp>
          <p:nvSpPr>
            <p:cNvPr id="41103" name="Freeform 2634"/>
            <p:cNvSpPr>
              <a:spLocks/>
            </p:cNvSpPr>
            <p:nvPr/>
          </p:nvSpPr>
          <p:spPr bwMode="auto">
            <a:xfrm>
              <a:off x="3941" y="2703"/>
              <a:ext cx="12" cy="10"/>
            </a:xfrm>
            <a:custGeom>
              <a:avLst/>
              <a:gdLst>
                <a:gd name="T0" fmla="*/ 0 w 56"/>
                <a:gd name="T1" fmla="*/ 15 h 52"/>
                <a:gd name="T2" fmla="*/ 15 w 56"/>
                <a:gd name="T3" fmla="*/ 0 h 52"/>
                <a:gd name="T4" fmla="*/ 56 w 56"/>
                <a:gd name="T5" fmla="*/ 37 h 52"/>
                <a:gd name="T6" fmla="*/ 45 w 56"/>
                <a:gd name="T7" fmla="*/ 52 h 52"/>
                <a:gd name="T8" fmla="*/ 41 w 56"/>
                <a:gd name="T9" fmla="*/ 52 h 52"/>
                <a:gd name="T10" fmla="*/ 0 w 56"/>
                <a:gd name="T11" fmla="*/ 15 h 52"/>
                <a:gd name="T12" fmla="*/ 0 60000 65536"/>
                <a:gd name="T13" fmla="*/ 0 60000 65536"/>
                <a:gd name="T14" fmla="*/ 0 60000 65536"/>
                <a:gd name="T15" fmla="*/ 0 60000 65536"/>
                <a:gd name="T16" fmla="*/ 0 60000 65536"/>
                <a:gd name="T17" fmla="*/ 0 60000 65536"/>
                <a:gd name="T18" fmla="*/ 0 w 56"/>
                <a:gd name="T19" fmla="*/ 0 h 52"/>
                <a:gd name="T20" fmla="*/ 56 w 56"/>
                <a:gd name="T21" fmla="*/ 52 h 52"/>
              </a:gdLst>
              <a:ahLst/>
              <a:cxnLst>
                <a:cxn ang="T12">
                  <a:pos x="T0" y="T1"/>
                </a:cxn>
                <a:cxn ang="T13">
                  <a:pos x="T2" y="T3"/>
                </a:cxn>
                <a:cxn ang="T14">
                  <a:pos x="T4" y="T5"/>
                </a:cxn>
                <a:cxn ang="T15">
                  <a:pos x="T6" y="T7"/>
                </a:cxn>
                <a:cxn ang="T16">
                  <a:pos x="T8" y="T9"/>
                </a:cxn>
                <a:cxn ang="T17">
                  <a:pos x="T10" y="T11"/>
                </a:cxn>
              </a:cxnLst>
              <a:rect l="T18" t="T19" r="T20" b="T21"/>
              <a:pathLst>
                <a:path w="56" h="52">
                  <a:moveTo>
                    <a:pt x="0" y="15"/>
                  </a:moveTo>
                  <a:lnTo>
                    <a:pt x="15" y="0"/>
                  </a:lnTo>
                  <a:lnTo>
                    <a:pt x="56" y="37"/>
                  </a:lnTo>
                  <a:lnTo>
                    <a:pt x="45" y="52"/>
                  </a:lnTo>
                  <a:lnTo>
                    <a:pt x="41" y="52"/>
                  </a:lnTo>
                  <a:lnTo>
                    <a:pt x="0" y="15"/>
                  </a:lnTo>
                  <a:close/>
                </a:path>
              </a:pathLst>
            </a:custGeom>
            <a:noFill/>
            <a:ln w="9525">
              <a:noFill/>
              <a:round/>
              <a:headEnd/>
              <a:tailEnd/>
            </a:ln>
          </p:spPr>
          <p:txBody>
            <a:bodyPr>
              <a:prstTxWarp prst="textNoShape">
                <a:avLst/>
              </a:prstTxWarp>
            </a:bodyPr>
            <a:lstStyle/>
            <a:p>
              <a:endParaRPr lang="en-US"/>
            </a:p>
          </p:txBody>
        </p:sp>
        <p:sp>
          <p:nvSpPr>
            <p:cNvPr id="41104" name="Freeform 2635"/>
            <p:cNvSpPr>
              <a:spLocks/>
            </p:cNvSpPr>
            <p:nvPr/>
          </p:nvSpPr>
          <p:spPr bwMode="auto">
            <a:xfrm>
              <a:off x="3950" y="2710"/>
              <a:ext cx="11" cy="10"/>
            </a:xfrm>
            <a:custGeom>
              <a:avLst/>
              <a:gdLst>
                <a:gd name="T0" fmla="*/ 0 w 54"/>
                <a:gd name="T1" fmla="*/ 15 h 49"/>
                <a:gd name="T2" fmla="*/ 11 w 54"/>
                <a:gd name="T3" fmla="*/ 0 h 49"/>
                <a:gd name="T4" fmla="*/ 54 w 54"/>
                <a:gd name="T5" fmla="*/ 34 h 49"/>
                <a:gd name="T6" fmla="*/ 43 w 54"/>
                <a:gd name="T7" fmla="*/ 49 h 49"/>
                <a:gd name="T8" fmla="*/ 0 w 54"/>
                <a:gd name="T9" fmla="*/ 15 h 49"/>
                <a:gd name="T10" fmla="*/ 0 60000 65536"/>
                <a:gd name="T11" fmla="*/ 0 60000 65536"/>
                <a:gd name="T12" fmla="*/ 0 60000 65536"/>
                <a:gd name="T13" fmla="*/ 0 60000 65536"/>
                <a:gd name="T14" fmla="*/ 0 60000 65536"/>
                <a:gd name="T15" fmla="*/ 0 w 54"/>
                <a:gd name="T16" fmla="*/ 0 h 49"/>
                <a:gd name="T17" fmla="*/ 54 w 54"/>
                <a:gd name="T18" fmla="*/ 49 h 49"/>
              </a:gdLst>
              <a:ahLst/>
              <a:cxnLst>
                <a:cxn ang="T10">
                  <a:pos x="T0" y="T1"/>
                </a:cxn>
                <a:cxn ang="T11">
                  <a:pos x="T2" y="T3"/>
                </a:cxn>
                <a:cxn ang="T12">
                  <a:pos x="T4" y="T5"/>
                </a:cxn>
                <a:cxn ang="T13">
                  <a:pos x="T6" y="T7"/>
                </a:cxn>
                <a:cxn ang="T14">
                  <a:pos x="T8" y="T9"/>
                </a:cxn>
              </a:cxnLst>
              <a:rect l="T15" t="T16" r="T17" b="T18"/>
              <a:pathLst>
                <a:path w="54" h="49">
                  <a:moveTo>
                    <a:pt x="0" y="15"/>
                  </a:moveTo>
                  <a:lnTo>
                    <a:pt x="11" y="0"/>
                  </a:lnTo>
                  <a:lnTo>
                    <a:pt x="54" y="34"/>
                  </a:lnTo>
                  <a:lnTo>
                    <a:pt x="43" y="49"/>
                  </a:lnTo>
                  <a:lnTo>
                    <a:pt x="0" y="15"/>
                  </a:lnTo>
                  <a:close/>
                </a:path>
              </a:pathLst>
            </a:custGeom>
            <a:noFill/>
            <a:ln w="9525">
              <a:noFill/>
              <a:round/>
              <a:headEnd/>
              <a:tailEnd/>
            </a:ln>
          </p:spPr>
          <p:txBody>
            <a:bodyPr>
              <a:prstTxWarp prst="textNoShape">
                <a:avLst/>
              </a:prstTxWarp>
            </a:bodyPr>
            <a:lstStyle/>
            <a:p>
              <a:endParaRPr lang="en-US"/>
            </a:p>
          </p:txBody>
        </p:sp>
        <p:sp>
          <p:nvSpPr>
            <p:cNvPr id="41105" name="Freeform 2636"/>
            <p:cNvSpPr>
              <a:spLocks/>
            </p:cNvSpPr>
            <p:nvPr/>
          </p:nvSpPr>
          <p:spPr bwMode="auto">
            <a:xfrm>
              <a:off x="3963" y="2720"/>
              <a:ext cx="7" cy="6"/>
            </a:xfrm>
            <a:custGeom>
              <a:avLst/>
              <a:gdLst>
                <a:gd name="T0" fmla="*/ 0 w 32"/>
                <a:gd name="T1" fmla="*/ 17 h 30"/>
                <a:gd name="T2" fmla="*/ 9 w 32"/>
                <a:gd name="T3" fmla="*/ 0 h 30"/>
                <a:gd name="T4" fmla="*/ 32 w 32"/>
                <a:gd name="T5" fmla="*/ 13 h 30"/>
                <a:gd name="T6" fmla="*/ 23 w 32"/>
                <a:gd name="T7" fmla="*/ 30 h 30"/>
                <a:gd name="T8" fmla="*/ 0 w 32"/>
                <a:gd name="T9" fmla="*/ 17 h 30"/>
                <a:gd name="T10" fmla="*/ 0 60000 65536"/>
                <a:gd name="T11" fmla="*/ 0 60000 65536"/>
                <a:gd name="T12" fmla="*/ 0 60000 65536"/>
                <a:gd name="T13" fmla="*/ 0 60000 65536"/>
                <a:gd name="T14" fmla="*/ 0 60000 65536"/>
                <a:gd name="T15" fmla="*/ 0 w 32"/>
                <a:gd name="T16" fmla="*/ 0 h 30"/>
                <a:gd name="T17" fmla="*/ 32 w 32"/>
                <a:gd name="T18" fmla="*/ 30 h 30"/>
              </a:gdLst>
              <a:ahLst/>
              <a:cxnLst>
                <a:cxn ang="T10">
                  <a:pos x="T0" y="T1"/>
                </a:cxn>
                <a:cxn ang="T11">
                  <a:pos x="T2" y="T3"/>
                </a:cxn>
                <a:cxn ang="T12">
                  <a:pos x="T4" y="T5"/>
                </a:cxn>
                <a:cxn ang="T13">
                  <a:pos x="T6" y="T7"/>
                </a:cxn>
                <a:cxn ang="T14">
                  <a:pos x="T8" y="T9"/>
                </a:cxn>
              </a:cxnLst>
              <a:rect l="T15" t="T16" r="T17" b="T18"/>
              <a:pathLst>
                <a:path w="32" h="30">
                  <a:moveTo>
                    <a:pt x="0" y="17"/>
                  </a:moveTo>
                  <a:lnTo>
                    <a:pt x="9" y="0"/>
                  </a:lnTo>
                  <a:lnTo>
                    <a:pt x="32" y="13"/>
                  </a:lnTo>
                  <a:lnTo>
                    <a:pt x="23" y="30"/>
                  </a:lnTo>
                  <a:lnTo>
                    <a:pt x="0" y="17"/>
                  </a:lnTo>
                  <a:close/>
                </a:path>
              </a:pathLst>
            </a:custGeom>
            <a:noFill/>
            <a:ln w="9525">
              <a:noFill/>
              <a:round/>
              <a:headEnd/>
              <a:tailEnd/>
            </a:ln>
          </p:spPr>
          <p:txBody>
            <a:bodyPr>
              <a:prstTxWarp prst="textNoShape">
                <a:avLst/>
              </a:prstTxWarp>
            </a:bodyPr>
            <a:lstStyle/>
            <a:p>
              <a:endParaRPr lang="en-US"/>
            </a:p>
          </p:txBody>
        </p:sp>
        <p:sp>
          <p:nvSpPr>
            <p:cNvPr id="41106" name="Freeform 2637"/>
            <p:cNvSpPr>
              <a:spLocks/>
            </p:cNvSpPr>
            <p:nvPr/>
          </p:nvSpPr>
          <p:spPr bwMode="auto">
            <a:xfrm>
              <a:off x="3968" y="2722"/>
              <a:ext cx="6" cy="6"/>
            </a:xfrm>
            <a:custGeom>
              <a:avLst/>
              <a:gdLst>
                <a:gd name="T0" fmla="*/ 0 w 32"/>
                <a:gd name="T1" fmla="*/ 17 h 30"/>
                <a:gd name="T2" fmla="*/ 9 w 32"/>
                <a:gd name="T3" fmla="*/ 0 h 30"/>
                <a:gd name="T4" fmla="*/ 32 w 32"/>
                <a:gd name="T5" fmla="*/ 9 h 30"/>
                <a:gd name="T6" fmla="*/ 24 w 32"/>
                <a:gd name="T7" fmla="*/ 30 h 30"/>
                <a:gd name="T8" fmla="*/ 0 w 32"/>
                <a:gd name="T9" fmla="*/ 17 h 30"/>
                <a:gd name="T10" fmla="*/ 0 60000 65536"/>
                <a:gd name="T11" fmla="*/ 0 60000 65536"/>
                <a:gd name="T12" fmla="*/ 0 60000 65536"/>
                <a:gd name="T13" fmla="*/ 0 60000 65536"/>
                <a:gd name="T14" fmla="*/ 0 60000 65536"/>
                <a:gd name="T15" fmla="*/ 0 w 32"/>
                <a:gd name="T16" fmla="*/ 0 h 30"/>
                <a:gd name="T17" fmla="*/ 32 w 32"/>
                <a:gd name="T18" fmla="*/ 30 h 30"/>
              </a:gdLst>
              <a:ahLst/>
              <a:cxnLst>
                <a:cxn ang="T10">
                  <a:pos x="T0" y="T1"/>
                </a:cxn>
                <a:cxn ang="T11">
                  <a:pos x="T2" y="T3"/>
                </a:cxn>
                <a:cxn ang="T12">
                  <a:pos x="T4" y="T5"/>
                </a:cxn>
                <a:cxn ang="T13">
                  <a:pos x="T6" y="T7"/>
                </a:cxn>
                <a:cxn ang="T14">
                  <a:pos x="T8" y="T9"/>
                </a:cxn>
              </a:cxnLst>
              <a:rect l="T15" t="T16" r="T17" b="T18"/>
              <a:pathLst>
                <a:path w="32" h="30">
                  <a:moveTo>
                    <a:pt x="0" y="17"/>
                  </a:moveTo>
                  <a:lnTo>
                    <a:pt x="9" y="0"/>
                  </a:lnTo>
                  <a:lnTo>
                    <a:pt x="32" y="9"/>
                  </a:lnTo>
                  <a:lnTo>
                    <a:pt x="24" y="30"/>
                  </a:lnTo>
                  <a:lnTo>
                    <a:pt x="0" y="17"/>
                  </a:lnTo>
                  <a:close/>
                </a:path>
              </a:pathLst>
            </a:custGeom>
            <a:noFill/>
            <a:ln w="9525">
              <a:noFill/>
              <a:round/>
              <a:headEnd/>
              <a:tailEnd/>
            </a:ln>
          </p:spPr>
          <p:txBody>
            <a:bodyPr>
              <a:prstTxWarp prst="textNoShape">
                <a:avLst/>
              </a:prstTxWarp>
            </a:bodyPr>
            <a:lstStyle/>
            <a:p>
              <a:endParaRPr lang="en-US"/>
            </a:p>
          </p:txBody>
        </p:sp>
        <p:sp>
          <p:nvSpPr>
            <p:cNvPr id="41107" name="Freeform 2638"/>
            <p:cNvSpPr>
              <a:spLocks/>
            </p:cNvSpPr>
            <p:nvPr/>
          </p:nvSpPr>
          <p:spPr bwMode="auto">
            <a:xfrm>
              <a:off x="3983" y="2727"/>
              <a:ext cx="5" cy="5"/>
            </a:xfrm>
            <a:custGeom>
              <a:avLst/>
              <a:gdLst>
                <a:gd name="T0" fmla="*/ 0 w 26"/>
                <a:gd name="T1" fmla="*/ 19 h 23"/>
                <a:gd name="T2" fmla="*/ 5 w 26"/>
                <a:gd name="T3" fmla="*/ 0 h 23"/>
                <a:gd name="T4" fmla="*/ 26 w 26"/>
                <a:gd name="T5" fmla="*/ 6 h 23"/>
                <a:gd name="T6" fmla="*/ 26 w 26"/>
                <a:gd name="T7" fmla="*/ 23 h 23"/>
                <a:gd name="T8" fmla="*/ 22 w 26"/>
                <a:gd name="T9" fmla="*/ 23 h 23"/>
                <a:gd name="T10" fmla="*/ 0 w 26"/>
                <a:gd name="T11" fmla="*/ 19 h 23"/>
                <a:gd name="T12" fmla="*/ 0 60000 65536"/>
                <a:gd name="T13" fmla="*/ 0 60000 65536"/>
                <a:gd name="T14" fmla="*/ 0 60000 65536"/>
                <a:gd name="T15" fmla="*/ 0 60000 65536"/>
                <a:gd name="T16" fmla="*/ 0 60000 65536"/>
                <a:gd name="T17" fmla="*/ 0 60000 65536"/>
                <a:gd name="T18" fmla="*/ 0 w 26"/>
                <a:gd name="T19" fmla="*/ 0 h 23"/>
                <a:gd name="T20" fmla="*/ 26 w 26"/>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26" h="23">
                  <a:moveTo>
                    <a:pt x="0" y="19"/>
                  </a:moveTo>
                  <a:lnTo>
                    <a:pt x="5" y="0"/>
                  </a:lnTo>
                  <a:lnTo>
                    <a:pt x="26" y="6"/>
                  </a:lnTo>
                  <a:lnTo>
                    <a:pt x="26" y="23"/>
                  </a:lnTo>
                  <a:lnTo>
                    <a:pt x="22" y="23"/>
                  </a:lnTo>
                  <a:lnTo>
                    <a:pt x="0" y="19"/>
                  </a:lnTo>
                  <a:close/>
                </a:path>
              </a:pathLst>
            </a:custGeom>
            <a:noFill/>
            <a:ln w="9525">
              <a:noFill/>
              <a:round/>
              <a:headEnd/>
              <a:tailEnd/>
            </a:ln>
          </p:spPr>
          <p:txBody>
            <a:bodyPr>
              <a:prstTxWarp prst="textNoShape">
                <a:avLst/>
              </a:prstTxWarp>
            </a:bodyPr>
            <a:lstStyle/>
            <a:p>
              <a:endParaRPr lang="en-US"/>
            </a:p>
          </p:txBody>
        </p:sp>
        <p:sp>
          <p:nvSpPr>
            <p:cNvPr id="41108" name="Freeform 2639"/>
            <p:cNvSpPr>
              <a:spLocks/>
            </p:cNvSpPr>
            <p:nvPr/>
          </p:nvSpPr>
          <p:spPr bwMode="auto">
            <a:xfrm>
              <a:off x="3988" y="2728"/>
              <a:ext cx="128" cy="13"/>
            </a:xfrm>
            <a:custGeom>
              <a:avLst/>
              <a:gdLst>
                <a:gd name="T0" fmla="*/ 0 w 639"/>
                <a:gd name="T1" fmla="*/ 17 h 66"/>
                <a:gd name="T2" fmla="*/ 0 w 639"/>
                <a:gd name="T3" fmla="*/ 0 h 66"/>
                <a:gd name="T4" fmla="*/ 634 w 639"/>
                <a:gd name="T5" fmla="*/ 49 h 66"/>
                <a:gd name="T6" fmla="*/ 639 w 639"/>
                <a:gd name="T7" fmla="*/ 49 h 66"/>
                <a:gd name="T8" fmla="*/ 630 w 639"/>
                <a:gd name="T9" fmla="*/ 66 h 66"/>
                <a:gd name="T10" fmla="*/ 0 w 639"/>
                <a:gd name="T11" fmla="*/ 17 h 66"/>
                <a:gd name="T12" fmla="*/ 0 60000 65536"/>
                <a:gd name="T13" fmla="*/ 0 60000 65536"/>
                <a:gd name="T14" fmla="*/ 0 60000 65536"/>
                <a:gd name="T15" fmla="*/ 0 60000 65536"/>
                <a:gd name="T16" fmla="*/ 0 60000 65536"/>
                <a:gd name="T17" fmla="*/ 0 60000 65536"/>
                <a:gd name="T18" fmla="*/ 0 w 639"/>
                <a:gd name="T19" fmla="*/ 0 h 66"/>
                <a:gd name="T20" fmla="*/ 639 w 639"/>
                <a:gd name="T21" fmla="*/ 66 h 66"/>
              </a:gdLst>
              <a:ahLst/>
              <a:cxnLst>
                <a:cxn ang="T12">
                  <a:pos x="T0" y="T1"/>
                </a:cxn>
                <a:cxn ang="T13">
                  <a:pos x="T2" y="T3"/>
                </a:cxn>
                <a:cxn ang="T14">
                  <a:pos x="T4" y="T5"/>
                </a:cxn>
                <a:cxn ang="T15">
                  <a:pos x="T6" y="T7"/>
                </a:cxn>
                <a:cxn ang="T16">
                  <a:pos x="T8" y="T9"/>
                </a:cxn>
                <a:cxn ang="T17">
                  <a:pos x="T10" y="T11"/>
                </a:cxn>
              </a:cxnLst>
              <a:rect l="T18" t="T19" r="T20" b="T21"/>
              <a:pathLst>
                <a:path w="639" h="66">
                  <a:moveTo>
                    <a:pt x="0" y="17"/>
                  </a:moveTo>
                  <a:lnTo>
                    <a:pt x="0" y="0"/>
                  </a:lnTo>
                  <a:lnTo>
                    <a:pt x="634" y="49"/>
                  </a:lnTo>
                  <a:lnTo>
                    <a:pt x="639" y="49"/>
                  </a:lnTo>
                  <a:lnTo>
                    <a:pt x="630" y="66"/>
                  </a:lnTo>
                  <a:lnTo>
                    <a:pt x="0" y="17"/>
                  </a:lnTo>
                  <a:close/>
                </a:path>
              </a:pathLst>
            </a:custGeom>
            <a:noFill/>
            <a:ln w="9525">
              <a:noFill/>
              <a:round/>
              <a:headEnd/>
              <a:tailEnd/>
            </a:ln>
          </p:spPr>
          <p:txBody>
            <a:bodyPr>
              <a:prstTxWarp prst="textNoShape">
                <a:avLst/>
              </a:prstTxWarp>
            </a:bodyPr>
            <a:lstStyle/>
            <a:p>
              <a:endParaRPr lang="en-US"/>
            </a:p>
          </p:txBody>
        </p:sp>
        <p:sp>
          <p:nvSpPr>
            <p:cNvPr id="41109" name="Freeform 2640"/>
            <p:cNvSpPr>
              <a:spLocks/>
            </p:cNvSpPr>
            <p:nvPr/>
          </p:nvSpPr>
          <p:spPr bwMode="auto">
            <a:xfrm>
              <a:off x="4487" y="2379"/>
              <a:ext cx="14" cy="98"/>
            </a:xfrm>
            <a:custGeom>
              <a:avLst/>
              <a:gdLst>
                <a:gd name="T0" fmla="*/ 17 w 69"/>
                <a:gd name="T1" fmla="*/ 489 h 489"/>
                <a:gd name="T2" fmla="*/ 0 w 69"/>
                <a:gd name="T3" fmla="*/ 486 h 489"/>
                <a:gd name="T4" fmla="*/ 52 w 69"/>
                <a:gd name="T5" fmla="*/ 8 h 489"/>
                <a:gd name="T6" fmla="*/ 65 w 69"/>
                <a:gd name="T7" fmla="*/ 0 h 489"/>
                <a:gd name="T8" fmla="*/ 69 w 69"/>
                <a:gd name="T9" fmla="*/ 28 h 489"/>
                <a:gd name="T10" fmla="*/ 17 w 69"/>
                <a:gd name="T11" fmla="*/ 489 h 489"/>
                <a:gd name="T12" fmla="*/ 0 60000 65536"/>
                <a:gd name="T13" fmla="*/ 0 60000 65536"/>
                <a:gd name="T14" fmla="*/ 0 60000 65536"/>
                <a:gd name="T15" fmla="*/ 0 60000 65536"/>
                <a:gd name="T16" fmla="*/ 0 60000 65536"/>
                <a:gd name="T17" fmla="*/ 0 60000 65536"/>
                <a:gd name="T18" fmla="*/ 0 w 69"/>
                <a:gd name="T19" fmla="*/ 0 h 489"/>
                <a:gd name="T20" fmla="*/ 69 w 69"/>
                <a:gd name="T21" fmla="*/ 489 h 489"/>
              </a:gdLst>
              <a:ahLst/>
              <a:cxnLst>
                <a:cxn ang="T12">
                  <a:pos x="T0" y="T1"/>
                </a:cxn>
                <a:cxn ang="T13">
                  <a:pos x="T2" y="T3"/>
                </a:cxn>
                <a:cxn ang="T14">
                  <a:pos x="T4" y="T5"/>
                </a:cxn>
                <a:cxn ang="T15">
                  <a:pos x="T6" y="T7"/>
                </a:cxn>
                <a:cxn ang="T16">
                  <a:pos x="T8" y="T9"/>
                </a:cxn>
                <a:cxn ang="T17">
                  <a:pos x="T10" y="T11"/>
                </a:cxn>
              </a:cxnLst>
              <a:rect l="T18" t="T19" r="T20" b="T21"/>
              <a:pathLst>
                <a:path w="69" h="489">
                  <a:moveTo>
                    <a:pt x="17" y="489"/>
                  </a:moveTo>
                  <a:lnTo>
                    <a:pt x="0" y="486"/>
                  </a:lnTo>
                  <a:lnTo>
                    <a:pt x="52" y="8"/>
                  </a:lnTo>
                  <a:lnTo>
                    <a:pt x="65" y="0"/>
                  </a:lnTo>
                  <a:lnTo>
                    <a:pt x="69" y="28"/>
                  </a:lnTo>
                  <a:lnTo>
                    <a:pt x="17" y="489"/>
                  </a:lnTo>
                  <a:close/>
                </a:path>
              </a:pathLst>
            </a:custGeom>
            <a:noFill/>
            <a:ln w="9525">
              <a:noFill/>
              <a:round/>
              <a:headEnd/>
              <a:tailEnd/>
            </a:ln>
          </p:spPr>
          <p:txBody>
            <a:bodyPr>
              <a:prstTxWarp prst="textNoShape">
                <a:avLst/>
              </a:prstTxWarp>
            </a:bodyPr>
            <a:lstStyle/>
            <a:p>
              <a:endParaRPr lang="en-US"/>
            </a:p>
          </p:txBody>
        </p:sp>
        <p:sp>
          <p:nvSpPr>
            <p:cNvPr id="41110" name="Freeform 2641"/>
            <p:cNvSpPr>
              <a:spLocks/>
            </p:cNvSpPr>
            <p:nvPr/>
          </p:nvSpPr>
          <p:spPr bwMode="auto">
            <a:xfrm>
              <a:off x="4500" y="2379"/>
              <a:ext cx="56" cy="53"/>
            </a:xfrm>
            <a:custGeom>
              <a:avLst/>
              <a:gdLst>
                <a:gd name="T0" fmla="*/ 4 w 280"/>
                <a:gd name="T1" fmla="*/ 28 h 264"/>
                <a:gd name="T2" fmla="*/ 0 w 280"/>
                <a:gd name="T3" fmla="*/ 0 h 264"/>
                <a:gd name="T4" fmla="*/ 277 w 280"/>
                <a:gd name="T5" fmla="*/ 253 h 264"/>
                <a:gd name="T6" fmla="*/ 280 w 280"/>
                <a:gd name="T7" fmla="*/ 264 h 264"/>
                <a:gd name="T8" fmla="*/ 260 w 280"/>
                <a:gd name="T9" fmla="*/ 264 h 264"/>
                <a:gd name="T10" fmla="*/ 4 w 280"/>
                <a:gd name="T11" fmla="*/ 28 h 264"/>
                <a:gd name="T12" fmla="*/ 0 60000 65536"/>
                <a:gd name="T13" fmla="*/ 0 60000 65536"/>
                <a:gd name="T14" fmla="*/ 0 60000 65536"/>
                <a:gd name="T15" fmla="*/ 0 60000 65536"/>
                <a:gd name="T16" fmla="*/ 0 60000 65536"/>
                <a:gd name="T17" fmla="*/ 0 60000 65536"/>
                <a:gd name="T18" fmla="*/ 0 w 280"/>
                <a:gd name="T19" fmla="*/ 0 h 264"/>
                <a:gd name="T20" fmla="*/ 280 w 280"/>
                <a:gd name="T21" fmla="*/ 264 h 264"/>
              </a:gdLst>
              <a:ahLst/>
              <a:cxnLst>
                <a:cxn ang="T12">
                  <a:pos x="T0" y="T1"/>
                </a:cxn>
                <a:cxn ang="T13">
                  <a:pos x="T2" y="T3"/>
                </a:cxn>
                <a:cxn ang="T14">
                  <a:pos x="T4" y="T5"/>
                </a:cxn>
                <a:cxn ang="T15">
                  <a:pos x="T6" y="T7"/>
                </a:cxn>
                <a:cxn ang="T16">
                  <a:pos x="T8" y="T9"/>
                </a:cxn>
                <a:cxn ang="T17">
                  <a:pos x="T10" y="T11"/>
                </a:cxn>
              </a:cxnLst>
              <a:rect l="T18" t="T19" r="T20" b="T21"/>
              <a:pathLst>
                <a:path w="280" h="264">
                  <a:moveTo>
                    <a:pt x="4" y="28"/>
                  </a:moveTo>
                  <a:lnTo>
                    <a:pt x="0" y="0"/>
                  </a:lnTo>
                  <a:lnTo>
                    <a:pt x="277" y="253"/>
                  </a:lnTo>
                  <a:lnTo>
                    <a:pt x="280" y="264"/>
                  </a:lnTo>
                  <a:lnTo>
                    <a:pt x="260" y="264"/>
                  </a:lnTo>
                  <a:lnTo>
                    <a:pt x="4" y="28"/>
                  </a:lnTo>
                  <a:close/>
                </a:path>
              </a:pathLst>
            </a:custGeom>
            <a:noFill/>
            <a:ln w="9525">
              <a:noFill/>
              <a:round/>
              <a:headEnd/>
              <a:tailEnd/>
            </a:ln>
          </p:spPr>
          <p:txBody>
            <a:bodyPr>
              <a:prstTxWarp prst="textNoShape">
                <a:avLst/>
              </a:prstTxWarp>
            </a:bodyPr>
            <a:lstStyle/>
            <a:p>
              <a:endParaRPr lang="en-US"/>
            </a:p>
          </p:txBody>
        </p:sp>
        <p:sp>
          <p:nvSpPr>
            <p:cNvPr id="41111" name="Freeform 2642"/>
            <p:cNvSpPr>
              <a:spLocks/>
            </p:cNvSpPr>
            <p:nvPr/>
          </p:nvSpPr>
          <p:spPr bwMode="auto">
            <a:xfrm>
              <a:off x="4503" y="2432"/>
              <a:ext cx="53" cy="234"/>
            </a:xfrm>
            <a:custGeom>
              <a:avLst/>
              <a:gdLst>
                <a:gd name="T0" fmla="*/ 245 w 265"/>
                <a:gd name="T1" fmla="*/ 0 h 1169"/>
                <a:gd name="T2" fmla="*/ 265 w 265"/>
                <a:gd name="T3" fmla="*/ 0 h 1169"/>
                <a:gd name="T4" fmla="*/ 15 w 265"/>
                <a:gd name="T5" fmla="*/ 1163 h 1169"/>
                <a:gd name="T6" fmla="*/ 0 w 265"/>
                <a:gd name="T7" fmla="*/ 1169 h 1169"/>
                <a:gd name="T8" fmla="*/ 0 w 265"/>
                <a:gd name="T9" fmla="*/ 1141 h 1169"/>
                <a:gd name="T10" fmla="*/ 245 w 265"/>
                <a:gd name="T11" fmla="*/ 0 h 1169"/>
                <a:gd name="T12" fmla="*/ 0 60000 65536"/>
                <a:gd name="T13" fmla="*/ 0 60000 65536"/>
                <a:gd name="T14" fmla="*/ 0 60000 65536"/>
                <a:gd name="T15" fmla="*/ 0 60000 65536"/>
                <a:gd name="T16" fmla="*/ 0 60000 65536"/>
                <a:gd name="T17" fmla="*/ 0 60000 65536"/>
                <a:gd name="T18" fmla="*/ 0 w 265"/>
                <a:gd name="T19" fmla="*/ 0 h 1169"/>
                <a:gd name="T20" fmla="*/ 265 w 265"/>
                <a:gd name="T21" fmla="*/ 1169 h 1169"/>
              </a:gdLst>
              <a:ahLst/>
              <a:cxnLst>
                <a:cxn ang="T12">
                  <a:pos x="T0" y="T1"/>
                </a:cxn>
                <a:cxn ang="T13">
                  <a:pos x="T2" y="T3"/>
                </a:cxn>
                <a:cxn ang="T14">
                  <a:pos x="T4" y="T5"/>
                </a:cxn>
                <a:cxn ang="T15">
                  <a:pos x="T6" y="T7"/>
                </a:cxn>
                <a:cxn ang="T16">
                  <a:pos x="T8" y="T9"/>
                </a:cxn>
                <a:cxn ang="T17">
                  <a:pos x="T10" y="T11"/>
                </a:cxn>
              </a:cxnLst>
              <a:rect l="T18" t="T19" r="T20" b="T21"/>
              <a:pathLst>
                <a:path w="265" h="1169">
                  <a:moveTo>
                    <a:pt x="245" y="0"/>
                  </a:moveTo>
                  <a:lnTo>
                    <a:pt x="265" y="0"/>
                  </a:lnTo>
                  <a:lnTo>
                    <a:pt x="15" y="1163"/>
                  </a:lnTo>
                  <a:lnTo>
                    <a:pt x="0" y="1169"/>
                  </a:lnTo>
                  <a:lnTo>
                    <a:pt x="0" y="1141"/>
                  </a:lnTo>
                  <a:lnTo>
                    <a:pt x="245" y="0"/>
                  </a:lnTo>
                  <a:close/>
                </a:path>
              </a:pathLst>
            </a:custGeom>
            <a:noFill/>
            <a:ln w="9525">
              <a:noFill/>
              <a:round/>
              <a:headEnd/>
              <a:tailEnd/>
            </a:ln>
          </p:spPr>
          <p:txBody>
            <a:bodyPr>
              <a:prstTxWarp prst="textNoShape">
                <a:avLst/>
              </a:prstTxWarp>
            </a:bodyPr>
            <a:lstStyle/>
            <a:p>
              <a:endParaRPr lang="en-US"/>
            </a:p>
          </p:txBody>
        </p:sp>
        <p:sp>
          <p:nvSpPr>
            <p:cNvPr id="41112" name="Freeform 2643"/>
            <p:cNvSpPr>
              <a:spLocks/>
            </p:cNvSpPr>
            <p:nvPr/>
          </p:nvSpPr>
          <p:spPr bwMode="auto">
            <a:xfrm>
              <a:off x="4431" y="2597"/>
              <a:ext cx="72" cy="69"/>
            </a:xfrm>
            <a:custGeom>
              <a:avLst/>
              <a:gdLst>
                <a:gd name="T0" fmla="*/ 357 w 357"/>
                <a:gd name="T1" fmla="*/ 314 h 342"/>
                <a:gd name="T2" fmla="*/ 357 w 357"/>
                <a:gd name="T3" fmla="*/ 342 h 342"/>
                <a:gd name="T4" fmla="*/ 3 w 357"/>
                <a:gd name="T5" fmla="*/ 11 h 342"/>
                <a:gd name="T6" fmla="*/ 0 w 357"/>
                <a:gd name="T7" fmla="*/ 0 h 342"/>
                <a:gd name="T8" fmla="*/ 20 w 357"/>
                <a:gd name="T9" fmla="*/ 0 h 342"/>
                <a:gd name="T10" fmla="*/ 357 w 357"/>
                <a:gd name="T11" fmla="*/ 314 h 342"/>
                <a:gd name="T12" fmla="*/ 0 60000 65536"/>
                <a:gd name="T13" fmla="*/ 0 60000 65536"/>
                <a:gd name="T14" fmla="*/ 0 60000 65536"/>
                <a:gd name="T15" fmla="*/ 0 60000 65536"/>
                <a:gd name="T16" fmla="*/ 0 60000 65536"/>
                <a:gd name="T17" fmla="*/ 0 60000 65536"/>
                <a:gd name="T18" fmla="*/ 0 w 357"/>
                <a:gd name="T19" fmla="*/ 0 h 342"/>
                <a:gd name="T20" fmla="*/ 357 w 357"/>
                <a:gd name="T21" fmla="*/ 342 h 342"/>
              </a:gdLst>
              <a:ahLst/>
              <a:cxnLst>
                <a:cxn ang="T12">
                  <a:pos x="T0" y="T1"/>
                </a:cxn>
                <a:cxn ang="T13">
                  <a:pos x="T2" y="T3"/>
                </a:cxn>
                <a:cxn ang="T14">
                  <a:pos x="T4" y="T5"/>
                </a:cxn>
                <a:cxn ang="T15">
                  <a:pos x="T6" y="T7"/>
                </a:cxn>
                <a:cxn ang="T16">
                  <a:pos x="T8" y="T9"/>
                </a:cxn>
                <a:cxn ang="T17">
                  <a:pos x="T10" y="T11"/>
                </a:cxn>
              </a:cxnLst>
              <a:rect l="T18" t="T19" r="T20" b="T21"/>
              <a:pathLst>
                <a:path w="357" h="342">
                  <a:moveTo>
                    <a:pt x="357" y="314"/>
                  </a:moveTo>
                  <a:lnTo>
                    <a:pt x="357" y="342"/>
                  </a:lnTo>
                  <a:lnTo>
                    <a:pt x="3" y="11"/>
                  </a:lnTo>
                  <a:lnTo>
                    <a:pt x="0" y="0"/>
                  </a:lnTo>
                  <a:lnTo>
                    <a:pt x="20" y="0"/>
                  </a:lnTo>
                  <a:lnTo>
                    <a:pt x="357" y="314"/>
                  </a:lnTo>
                  <a:close/>
                </a:path>
              </a:pathLst>
            </a:custGeom>
            <a:noFill/>
            <a:ln w="9525">
              <a:noFill/>
              <a:round/>
              <a:headEnd/>
              <a:tailEnd/>
            </a:ln>
          </p:spPr>
          <p:txBody>
            <a:bodyPr>
              <a:prstTxWarp prst="textNoShape">
                <a:avLst/>
              </a:prstTxWarp>
            </a:bodyPr>
            <a:lstStyle/>
            <a:p>
              <a:endParaRPr lang="en-US"/>
            </a:p>
          </p:txBody>
        </p:sp>
        <p:sp>
          <p:nvSpPr>
            <p:cNvPr id="41113" name="Freeform 2644"/>
            <p:cNvSpPr>
              <a:spLocks/>
            </p:cNvSpPr>
            <p:nvPr/>
          </p:nvSpPr>
          <p:spPr bwMode="auto">
            <a:xfrm>
              <a:off x="4431" y="2476"/>
              <a:ext cx="59" cy="121"/>
            </a:xfrm>
            <a:custGeom>
              <a:avLst/>
              <a:gdLst>
                <a:gd name="T0" fmla="*/ 20 w 294"/>
                <a:gd name="T1" fmla="*/ 605 h 605"/>
                <a:gd name="T2" fmla="*/ 0 w 294"/>
                <a:gd name="T3" fmla="*/ 605 h 605"/>
                <a:gd name="T4" fmla="*/ 277 w 294"/>
                <a:gd name="T5" fmla="*/ 0 h 605"/>
                <a:gd name="T6" fmla="*/ 294 w 294"/>
                <a:gd name="T7" fmla="*/ 3 h 605"/>
                <a:gd name="T8" fmla="*/ 294 w 294"/>
                <a:gd name="T9" fmla="*/ 6 h 605"/>
                <a:gd name="T10" fmla="*/ 20 w 294"/>
                <a:gd name="T11" fmla="*/ 605 h 605"/>
                <a:gd name="T12" fmla="*/ 0 60000 65536"/>
                <a:gd name="T13" fmla="*/ 0 60000 65536"/>
                <a:gd name="T14" fmla="*/ 0 60000 65536"/>
                <a:gd name="T15" fmla="*/ 0 60000 65536"/>
                <a:gd name="T16" fmla="*/ 0 60000 65536"/>
                <a:gd name="T17" fmla="*/ 0 60000 65536"/>
                <a:gd name="T18" fmla="*/ 0 w 294"/>
                <a:gd name="T19" fmla="*/ 0 h 605"/>
                <a:gd name="T20" fmla="*/ 294 w 294"/>
                <a:gd name="T21" fmla="*/ 605 h 605"/>
              </a:gdLst>
              <a:ahLst/>
              <a:cxnLst>
                <a:cxn ang="T12">
                  <a:pos x="T0" y="T1"/>
                </a:cxn>
                <a:cxn ang="T13">
                  <a:pos x="T2" y="T3"/>
                </a:cxn>
                <a:cxn ang="T14">
                  <a:pos x="T4" y="T5"/>
                </a:cxn>
                <a:cxn ang="T15">
                  <a:pos x="T6" y="T7"/>
                </a:cxn>
                <a:cxn ang="T16">
                  <a:pos x="T8" y="T9"/>
                </a:cxn>
                <a:cxn ang="T17">
                  <a:pos x="T10" y="T11"/>
                </a:cxn>
              </a:cxnLst>
              <a:rect l="T18" t="T19" r="T20" b="T21"/>
              <a:pathLst>
                <a:path w="294" h="605">
                  <a:moveTo>
                    <a:pt x="20" y="605"/>
                  </a:moveTo>
                  <a:lnTo>
                    <a:pt x="0" y="605"/>
                  </a:lnTo>
                  <a:lnTo>
                    <a:pt x="277" y="0"/>
                  </a:lnTo>
                  <a:lnTo>
                    <a:pt x="294" y="3"/>
                  </a:lnTo>
                  <a:lnTo>
                    <a:pt x="294" y="6"/>
                  </a:lnTo>
                  <a:lnTo>
                    <a:pt x="20" y="605"/>
                  </a:lnTo>
                  <a:close/>
                </a:path>
              </a:pathLst>
            </a:custGeom>
            <a:noFill/>
            <a:ln w="9525">
              <a:noFill/>
              <a:round/>
              <a:headEnd/>
              <a:tailEnd/>
            </a:ln>
          </p:spPr>
          <p:txBody>
            <a:bodyPr>
              <a:prstTxWarp prst="textNoShape">
                <a:avLst/>
              </a:prstTxWarp>
            </a:bodyPr>
            <a:lstStyle/>
            <a:p>
              <a:endParaRPr lang="en-US"/>
            </a:p>
          </p:txBody>
        </p:sp>
        <p:sp>
          <p:nvSpPr>
            <p:cNvPr id="41114" name="Freeform 2645"/>
            <p:cNvSpPr>
              <a:spLocks noEditPoints="1"/>
            </p:cNvSpPr>
            <p:nvPr/>
          </p:nvSpPr>
          <p:spPr bwMode="auto">
            <a:xfrm>
              <a:off x="3489" y="1617"/>
              <a:ext cx="2156" cy="2451"/>
            </a:xfrm>
            <a:custGeom>
              <a:avLst/>
              <a:gdLst>
                <a:gd name="T0" fmla="*/ 2438 w 10782"/>
                <a:gd name="T1" fmla="*/ 1803 h 12257"/>
                <a:gd name="T2" fmla="*/ 5157 w 10782"/>
                <a:gd name="T3" fmla="*/ 170 h 12257"/>
                <a:gd name="T4" fmla="*/ 7745 w 10782"/>
                <a:gd name="T5" fmla="*/ 969 h 12257"/>
                <a:gd name="T6" fmla="*/ 3758 w 10782"/>
                <a:gd name="T7" fmla="*/ 1941 h 12257"/>
                <a:gd name="T8" fmla="*/ 1181 w 10782"/>
                <a:gd name="T9" fmla="*/ 2589 h 12257"/>
                <a:gd name="T10" fmla="*/ 1602 w 10782"/>
                <a:gd name="T11" fmla="*/ 5270 h 12257"/>
                <a:gd name="T12" fmla="*/ 3973 w 10782"/>
                <a:gd name="T13" fmla="*/ 2402 h 12257"/>
                <a:gd name="T14" fmla="*/ 6167 w 10782"/>
                <a:gd name="T15" fmla="*/ 1518 h 12257"/>
                <a:gd name="T16" fmla="*/ 6887 w 10782"/>
                <a:gd name="T17" fmla="*/ 2519 h 12257"/>
                <a:gd name="T18" fmla="*/ 6670 w 10782"/>
                <a:gd name="T19" fmla="*/ 2194 h 12257"/>
                <a:gd name="T20" fmla="*/ 7728 w 10782"/>
                <a:gd name="T21" fmla="*/ 2201 h 12257"/>
                <a:gd name="T22" fmla="*/ 7779 w 10782"/>
                <a:gd name="T23" fmla="*/ 2820 h 12257"/>
                <a:gd name="T24" fmla="*/ 9324 w 10782"/>
                <a:gd name="T25" fmla="*/ 4567 h 12257"/>
                <a:gd name="T26" fmla="*/ 10186 w 10782"/>
                <a:gd name="T27" fmla="*/ 5070 h 12257"/>
                <a:gd name="T28" fmla="*/ 8420 w 10782"/>
                <a:gd name="T29" fmla="*/ 5646 h 12257"/>
                <a:gd name="T30" fmla="*/ 7474 w 10782"/>
                <a:gd name="T31" fmla="*/ 6209 h 12257"/>
                <a:gd name="T32" fmla="*/ 9958 w 10782"/>
                <a:gd name="T33" fmla="*/ 6139 h 12257"/>
                <a:gd name="T34" fmla="*/ 9742 w 10782"/>
                <a:gd name="T35" fmla="*/ 3131 h 12257"/>
                <a:gd name="T36" fmla="*/ 8001 w 10782"/>
                <a:gd name="T37" fmla="*/ 2727 h 12257"/>
                <a:gd name="T38" fmla="*/ 9701 w 10782"/>
                <a:gd name="T39" fmla="*/ 2652 h 12257"/>
                <a:gd name="T40" fmla="*/ 10434 w 10782"/>
                <a:gd name="T41" fmla="*/ 5158 h 12257"/>
                <a:gd name="T42" fmla="*/ 8388 w 10782"/>
                <a:gd name="T43" fmla="*/ 6927 h 12257"/>
                <a:gd name="T44" fmla="*/ 6034 w 10782"/>
                <a:gd name="T45" fmla="*/ 7797 h 12257"/>
                <a:gd name="T46" fmla="*/ 6537 w 10782"/>
                <a:gd name="T47" fmla="*/ 11022 h 12257"/>
                <a:gd name="T48" fmla="*/ 4547 w 10782"/>
                <a:gd name="T49" fmla="*/ 11621 h 12257"/>
                <a:gd name="T50" fmla="*/ 4377 w 10782"/>
                <a:gd name="T51" fmla="*/ 9121 h 12257"/>
                <a:gd name="T52" fmla="*/ 3919 w 10782"/>
                <a:gd name="T53" fmla="*/ 6836 h 12257"/>
                <a:gd name="T54" fmla="*/ 2671 w 10782"/>
                <a:gd name="T55" fmla="*/ 6052 h 12257"/>
                <a:gd name="T56" fmla="*/ 93 w 10782"/>
                <a:gd name="T57" fmla="*/ 5540 h 12257"/>
                <a:gd name="T58" fmla="*/ 2982 w 10782"/>
                <a:gd name="T59" fmla="*/ 5839 h 12257"/>
                <a:gd name="T60" fmla="*/ 2657 w 10782"/>
                <a:gd name="T61" fmla="*/ 3980 h 12257"/>
                <a:gd name="T62" fmla="*/ 4429 w 10782"/>
                <a:gd name="T63" fmla="*/ 6856 h 12257"/>
                <a:gd name="T64" fmla="*/ 3910 w 10782"/>
                <a:gd name="T65" fmla="*/ 11416 h 12257"/>
                <a:gd name="T66" fmla="*/ 5912 w 10782"/>
                <a:gd name="T67" fmla="*/ 11891 h 12257"/>
                <a:gd name="T68" fmla="*/ 5834 w 10782"/>
                <a:gd name="T69" fmla="*/ 9364 h 12257"/>
                <a:gd name="T70" fmla="*/ 8690 w 10782"/>
                <a:gd name="T71" fmla="*/ 4294 h 12257"/>
                <a:gd name="T72" fmla="*/ 7650 w 10782"/>
                <a:gd name="T73" fmla="*/ 5545 h 12257"/>
                <a:gd name="T74" fmla="*/ 5763 w 10782"/>
                <a:gd name="T75" fmla="*/ 5554 h 12257"/>
                <a:gd name="T76" fmla="*/ 5299 w 10782"/>
                <a:gd name="T77" fmla="*/ 2609 h 12257"/>
                <a:gd name="T78" fmla="*/ 5252 w 10782"/>
                <a:gd name="T79" fmla="*/ 3519 h 12257"/>
                <a:gd name="T80" fmla="*/ 4492 w 10782"/>
                <a:gd name="T81" fmla="*/ 4377 h 12257"/>
                <a:gd name="T82" fmla="*/ 5063 w 10782"/>
                <a:gd name="T83" fmla="*/ 3185 h 12257"/>
                <a:gd name="T84" fmla="*/ 4518 w 10782"/>
                <a:gd name="T85" fmla="*/ 6364 h 12257"/>
                <a:gd name="T86" fmla="*/ 2999 w 10782"/>
                <a:gd name="T87" fmla="*/ 4458 h 12257"/>
                <a:gd name="T88" fmla="*/ 3872 w 10782"/>
                <a:gd name="T89" fmla="*/ 5255 h 12257"/>
                <a:gd name="T90" fmla="*/ 4209 w 10782"/>
                <a:gd name="T91" fmla="*/ 4040 h 12257"/>
                <a:gd name="T92" fmla="*/ 4336 w 10782"/>
                <a:gd name="T93" fmla="*/ 3009 h 12257"/>
                <a:gd name="T94" fmla="*/ 5129 w 10782"/>
                <a:gd name="T95" fmla="*/ 1184 h 12257"/>
                <a:gd name="T96" fmla="*/ 2501 w 10782"/>
                <a:gd name="T97" fmla="*/ 3436 h 12257"/>
                <a:gd name="T98" fmla="*/ 4224 w 10782"/>
                <a:gd name="T99" fmla="*/ 5382 h 12257"/>
                <a:gd name="T100" fmla="*/ 4680 w 10782"/>
                <a:gd name="T101" fmla="*/ 5558 h 12257"/>
                <a:gd name="T102" fmla="*/ 4682 w 10782"/>
                <a:gd name="T103" fmla="*/ 3896 h 12257"/>
                <a:gd name="T104" fmla="*/ 5101 w 10782"/>
                <a:gd name="T105" fmla="*/ 4227 h 12257"/>
                <a:gd name="T106" fmla="*/ 6982 w 10782"/>
                <a:gd name="T107" fmla="*/ 5079 h 12257"/>
                <a:gd name="T108" fmla="*/ 6707 w 10782"/>
                <a:gd name="T109" fmla="*/ 4391 h 12257"/>
                <a:gd name="T110" fmla="*/ 6722 w 10782"/>
                <a:gd name="T111" fmla="*/ 3553 h 12257"/>
                <a:gd name="T112" fmla="*/ 8048 w 10782"/>
                <a:gd name="T113" fmla="*/ 4881 h 12257"/>
                <a:gd name="T114" fmla="*/ 6440 w 10782"/>
                <a:gd name="T115" fmla="*/ 3597 h 12257"/>
                <a:gd name="T116" fmla="*/ 7595 w 10782"/>
                <a:gd name="T117" fmla="*/ 4352 h 12257"/>
                <a:gd name="T118" fmla="*/ 7586 w 10782"/>
                <a:gd name="T119" fmla="*/ 3032 h 12257"/>
                <a:gd name="T120" fmla="*/ 6782 w 10782"/>
                <a:gd name="T121" fmla="*/ 2163 h 12257"/>
                <a:gd name="T122" fmla="*/ 7414 w 10782"/>
                <a:gd name="T123" fmla="*/ 1823 h 12257"/>
                <a:gd name="T124" fmla="*/ 8500 w 10782"/>
                <a:gd name="T125" fmla="*/ 5008 h 12257"/>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0782"/>
                <a:gd name="T190" fmla="*/ 0 h 12257"/>
                <a:gd name="T191" fmla="*/ 10782 w 10782"/>
                <a:gd name="T192" fmla="*/ 12257 h 12257"/>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0782" h="12257">
                  <a:moveTo>
                    <a:pt x="0" y="4990"/>
                  </a:moveTo>
                  <a:lnTo>
                    <a:pt x="23" y="4962"/>
                  </a:lnTo>
                  <a:lnTo>
                    <a:pt x="52" y="4935"/>
                  </a:lnTo>
                  <a:lnTo>
                    <a:pt x="80" y="4909"/>
                  </a:lnTo>
                  <a:lnTo>
                    <a:pt x="112" y="4887"/>
                  </a:lnTo>
                  <a:lnTo>
                    <a:pt x="179" y="4838"/>
                  </a:lnTo>
                  <a:lnTo>
                    <a:pt x="213" y="4814"/>
                  </a:lnTo>
                  <a:lnTo>
                    <a:pt x="242" y="4789"/>
                  </a:lnTo>
                  <a:lnTo>
                    <a:pt x="271" y="4763"/>
                  </a:lnTo>
                  <a:lnTo>
                    <a:pt x="297" y="4737"/>
                  </a:lnTo>
                  <a:lnTo>
                    <a:pt x="319" y="4705"/>
                  </a:lnTo>
                  <a:lnTo>
                    <a:pt x="338" y="4674"/>
                  </a:lnTo>
                  <a:lnTo>
                    <a:pt x="349" y="4640"/>
                  </a:lnTo>
                  <a:lnTo>
                    <a:pt x="355" y="4621"/>
                  </a:lnTo>
                  <a:lnTo>
                    <a:pt x="355" y="4601"/>
                  </a:lnTo>
                  <a:lnTo>
                    <a:pt x="357" y="4582"/>
                  </a:lnTo>
                  <a:lnTo>
                    <a:pt x="355" y="4558"/>
                  </a:lnTo>
                  <a:lnTo>
                    <a:pt x="351" y="4535"/>
                  </a:lnTo>
                  <a:lnTo>
                    <a:pt x="346" y="4513"/>
                  </a:lnTo>
                  <a:lnTo>
                    <a:pt x="389" y="4469"/>
                  </a:lnTo>
                  <a:lnTo>
                    <a:pt x="432" y="4421"/>
                  </a:lnTo>
                  <a:lnTo>
                    <a:pt x="473" y="4369"/>
                  </a:lnTo>
                  <a:lnTo>
                    <a:pt x="510" y="4314"/>
                  </a:lnTo>
                  <a:lnTo>
                    <a:pt x="545" y="4256"/>
                  </a:lnTo>
                  <a:lnTo>
                    <a:pt x="579" y="4199"/>
                  </a:lnTo>
                  <a:lnTo>
                    <a:pt x="652" y="4077"/>
                  </a:lnTo>
                  <a:lnTo>
                    <a:pt x="723" y="3959"/>
                  </a:lnTo>
                  <a:lnTo>
                    <a:pt x="761" y="3905"/>
                  </a:lnTo>
                  <a:lnTo>
                    <a:pt x="801" y="3850"/>
                  </a:lnTo>
                  <a:lnTo>
                    <a:pt x="845" y="3802"/>
                  </a:lnTo>
                  <a:lnTo>
                    <a:pt x="890" y="3752"/>
                  </a:lnTo>
                  <a:lnTo>
                    <a:pt x="940" y="3712"/>
                  </a:lnTo>
                  <a:lnTo>
                    <a:pt x="991" y="3675"/>
                  </a:lnTo>
                  <a:lnTo>
                    <a:pt x="1009" y="3626"/>
                  </a:lnTo>
                  <a:lnTo>
                    <a:pt x="1028" y="3574"/>
                  </a:lnTo>
                  <a:lnTo>
                    <a:pt x="1072" y="3476"/>
                  </a:lnTo>
                  <a:lnTo>
                    <a:pt x="1116" y="3375"/>
                  </a:lnTo>
                  <a:lnTo>
                    <a:pt x="1135" y="3327"/>
                  </a:lnTo>
                  <a:lnTo>
                    <a:pt x="1150" y="3277"/>
                  </a:lnTo>
                  <a:lnTo>
                    <a:pt x="1164" y="3228"/>
                  </a:lnTo>
                  <a:lnTo>
                    <a:pt x="1170" y="3176"/>
                  </a:lnTo>
                  <a:lnTo>
                    <a:pt x="1172" y="3127"/>
                  </a:lnTo>
                  <a:lnTo>
                    <a:pt x="1167" y="3078"/>
                  </a:lnTo>
                  <a:lnTo>
                    <a:pt x="1161" y="3052"/>
                  </a:lnTo>
                  <a:lnTo>
                    <a:pt x="1155" y="3026"/>
                  </a:lnTo>
                  <a:lnTo>
                    <a:pt x="1147" y="3004"/>
                  </a:lnTo>
                  <a:lnTo>
                    <a:pt x="1135" y="2977"/>
                  </a:lnTo>
                  <a:lnTo>
                    <a:pt x="1121" y="2951"/>
                  </a:lnTo>
                  <a:lnTo>
                    <a:pt x="1103" y="2926"/>
                  </a:lnTo>
                  <a:lnTo>
                    <a:pt x="1086" y="2903"/>
                  </a:lnTo>
                  <a:lnTo>
                    <a:pt x="1063" y="2877"/>
                  </a:lnTo>
                  <a:lnTo>
                    <a:pt x="1052" y="2831"/>
                  </a:lnTo>
                  <a:lnTo>
                    <a:pt x="1046" y="2785"/>
                  </a:lnTo>
                  <a:lnTo>
                    <a:pt x="1043" y="2742"/>
                  </a:lnTo>
                  <a:lnTo>
                    <a:pt x="1043" y="2701"/>
                  </a:lnTo>
                  <a:lnTo>
                    <a:pt x="1049" y="2661"/>
                  </a:lnTo>
                  <a:lnTo>
                    <a:pt x="1054" y="2624"/>
                  </a:lnTo>
                  <a:lnTo>
                    <a:pt x="1066" y="2589"/>
                  </a:lnTo>
                  <a:lnTo>
                    <a:pt x="1080" y="2555"/>
                  </a:lnTo>
                  <a:lnTo>
                    <a:pt x="1095" y="2523"/>
                  </a:lnTo>
                  <a:lnTo>
                    <a:pt x="1116" y="2491"/>
                  </a:lnTo>
                  <a:lnTo>
                    <a:pt x="1135" y="2463"/>
                  </a:lnTo>
                  <a:lnTo>
                    <a:pt x="1159" y="2437"/>
                  </a:lnTo>
                  <a:lnTo>
                    <a:pt x="1185" y="2407"/>
                  </a:lnTo>
                  <a:lnTo>
                    <a:pt x="1213" y="2382"/>
                  </a:lnTo>
                  <a:lnTo>
                    <a:pt x="1271" y="2336"/>
                  </a:lnTo>
                  <a:lnTo>
                    <a:pt x="1334" y="2289"/>
                  </a:lnTo>
                  <a:lnTo>
                    <a:pt x="1404" y="2246"/>
                  </a:lnTo>
                  <a:lnTo>
                    <a:pt x="1542" y="2166"/>
                  </a:lnTo>
                  <a:lnTo>
                    <a:pt x="1611" y="2126"/>
                  </a:lnTo>
                  <a:lnTo>
                    <a:pt x="1677" y="2085"/>
                  </a:lnTo>
                  <a:lnTo>
                    <a:pt x="1737" y="2044"/>
                  </a:lnTo>
                  <a:lnTo>
                    <a:pt x="1795" y="2001"/>
                  </a:lnTo>
                  <a:lnTo>
                    <a:pt x="1832" y="1984"/>
                  </a:lnTo>
                  <a:lnTo>
                    <a:pt x="1870" y="1970"/>
                  </a:lnTo>
                  <a:lnTo>
                    <a:pt x="1911" y="1962"/>
                  </a:lnTo>
                  <a:lnTo>
                    <a:pt x="1954" y="1953"/>
                  </a:lnTo>
                  <a:lnTo>
                    <a:pt x="2043" y="1941"/>
                  </a:lnTo>
                  <a:lnTo>
                    <a:pt x="2133" y="1932"/>
                  </a:lnTo>
                  <a:lnTo>
                    <a:pt x="2178" y="1927"/>
                  </a:lnTo>
                  <a:lnTo>
                    <a:pt x="2221" y="1921"/>
                  </a:lnTo>
                  <a:lnTo>
                    <a:pt x="2262" y="1913"/>
                  </a:lnTo>
                  <a:lnTo>
                    <a:pt x="2302" y="1898"/>
                  </a:lnTo>
                  <a:lnTo>
                    <a:pt x="2339" y="1881"/>
                  </a:lnTo>
                  <a:lnTo>
                    <a:pt x="2377" y="1861"/>
                  </a:lnTo>
                  <a:lnTo>
                    <a:pt x="2408" y="1835"/>
                  </a:lnTo>
                  <a:lnTo>
                    <a:pt x="2438" y="1803"/>
                  </a:lnTo>
                  <a:lnTo>
                    <a:pt x="2458" y="1803"/>
                  </a:lnTo>
                  <a:lnTo>
                    <a:pt x="2481" y="1806"/>
                  </a:lnTo>
                  <a:lnTo>
                    <a:pt x="2518" y="1812"/>
                  </a:lnTo>
                  <a:lnTo>
                    <a:pt x="2550" y="1823"/>
                  </a:lnTo>
                  <a:lnTo>
                    <a:pt x="2582" y="1840"/>
                  </a:lnTo>
                  <a:lnTo>
                    <a:pt x="2610" y="1861"/>
                  </a:lnTo>
                  <a:lnTo>
                    <a:pt x="2636" y="1883"/>
                  </a:lnTo>
                  <a:lnTo>
                    <a:pt x="2685" y="1930"/>
                  </a:lnTo>
                  <a:lnTo>
                    <a:pt x="2735" y="1979"/>
                  </a:lnTo>
                  <a:lnTo>
                    <a:pt x="2760" y="2001"/>
                  </a:lnTo>
                  <a:lnTo>
                    <a:pt x="2789" y="2022"/>
                  </a:lnTo>
                  <a:lnTo>
                    <a:pt x="2818" y="2037"/>
                  </a:lnTo>
                  <a:lnTo>
                    <a:pt x="2853" y="2048"/>
                  </a:lnTo>
                  <a:lnTo>
                    <a:pt x="2890" y="2057"/>
                  </a:lnTo>
                  <a:lnTo>
                    <a:pt x="2911" y="2057"/>
                  </a:lnTo>
                  <a:lnTo>
                    <a:pt x="2933" y="2057"/>
                  </a:lnTo>
                  <a:lnTo>
                    <a:pt x="3023" y="2307"/>
                  </a:lnTo>
                  <a:lnTo>
                    <a:pt x="3057" y="2301"/>
                  </a:lnTo>
                  <a:lnTo>
                    <a:pt x="3092" y="2293"/>
                  </a:lnTo>
                  <a:lnTo>
                    <a:pt x="3124" y="2284"/>
                  </a:lnTo>
                  <a:lnTo>
                    <a:pt x="3156" y="2272"/>
                  </a:lnTo>
                  <a:lnTo>
                    <a:pt x="3216" y="2246"/>
                  </a:lnTo>
                  <a:lnTo>
                    <a:pt x="3274" y="2220"/>
                  </a:lnTo>
                  <a:lnTo>
                    <a:pt x="3334" y="2192"/>
                  </a:lnTo>
                  <a:lnTo>
                    <a:pt x="3394" y="2163"/>
                  </a:lnTo>
                  <a:lnTo>
                    <a:pt x="3457" y="2143"/>
                  </a:lnTo>
                  <a:lnTo>
                    <a:pt x="3489" y="2132"/>
                  </a:lnTo>
                  <a:lnTo>
                    <a:pt x="3524" y="2126"/>
                  </a:lnTo>
                  <a:lnTo>
                    <a:pt x="3541" y="2114"/>
                  </a:lnTo>
                  <a:lnTo>
                    <a:pt x="3553" y="2102"/>
                  </a:lnTo>
                  <a:lnTo>
                    <a:pt x="3562" y="2091"/>
                  </a:lnTo>
                  <a:lnTo>
                    <a:pt x="3567" y="2082"/>
                  </a:lnTo>
                  <a:lnTo>
                    <a:pt x="3570" y="2074"/>
                  </a:lnTo>
                  <a:lnTo>
                    <a:pt x="3570" y="2065"/>
                  </a:lnTo>
                  <a:lnTo>
                    <a:pt x="3567" y="2044"/>
                  </a:lnTo>
                  <a:lnTo>
                    <a:pt x="3562" y="2027"/>
                  </a:lnTo>
                  <a:lnTo>
                    <a:pt x="3553" y="2005"/>
                  </a:lnTo>
                  <a:lnTo>
                    <a:pt x="3553" y="1993"/>
                  </a:lnTo>
                  <a:lnTo>
                    <a:pt x="3553" y="1979"/>
                  </a:lnTo>
                  <a:lnTo>
                    <a:pt x="3553" y="1964"/>
                  </a:lnTo>
                  <a:lnTo>
                    <a:pt x="3558" y="1947"/>
                  </a:lnTo>
                  <a:lnTo>
                    <a:pt x="3588" y="1915"/>
                  </a:lnTo>
                  <a:lnTo>
                    <a:pt x="3616" y="1881"/>
                  </a:lnTo>
                  <a:lnTo>
                    <a:pt x="3651" y="1844"/>
                  </a:lnTo>
                  <a:lnTo>
                    <a:pt x="3685" y="1806"/>
                  </a:lnTo>
                  <a:lnTo>
                    <a:pt x="3754" y="1726"/>
                  </a:lnTo>
                  <a:lnTo>
                    <a:pt x="3788" y="1682"/>
                  </a:lnTo>
                  <a:lnTo>
                    <a:pt x="3824" y="1639"/>
                  </a:lnTo>
                  <a:lnTo>
                    <a:pt x="3852" y="1593"/>
                  </a:lnTo>
                  <a:lnTo>
                    <a:pt x="3878" y="1544"/>
                  </a:lnTo>
                  <a:lnTo>
                    <a:pt x="3902" y="1498"/>
                  </a:lnTo>
                  <a:lnTo>
                    <a:pt x="3921" y="1446"/>
                  </a:lnTo>
                  <a:lnTo>
                    <a:pt x="3934" y="1397"/>
                  </a:lnTo>
                  <a:lnTo>
                    <a:pt x="3939" y="1343"/>
                  </a:lnTo>
                  <a:lnTo>
                    <a:pt x="3942" y="1317"/>
                  </a:lnTo>
                  <a:lnTo>
                    <a:pt x="3939" y="1291"/>
                  </a:lnTo>
                  <a:lnTo>
                    <a:pt x="3936" y="1264"/>
                  </a:lnTo>
                  <a:lnTo>
                    <a:pt x="3930" y="1236"/>
                  </a:lnTo>
                  <a:lnTo>
                    <a:pt x="3982" y="1204"/>
                  </a:lnTo>
                  <a:lnTo>
                    <a:pt x="4033" y="1173"/>
                  </a:lnTo>
                  <a:lnTo>
                    <a:pt x="4091" y="1144"/>
                  </a:lnTo>
                  <a:lnTo>
                    <a:pt x="4152" y="1118"/>
                  </a:lnTo>
                  <a:lnTo>
                    <a:pt x="4270" y="1057"/>
                  </a:lnTo>
                  <a:lnTo>
                    <a:pt x="4328" y="1025"/>
                  </a:lnTo>
                  <a:lnTo>
                    <a:pt x="4383" y="995"/>
                  </a:lnTo>
                  <a:lnTo>
                    <a:pt x="4435" y="957"/>
                  </a:lnTo>
                  <a:lnTo>
                    <a:pt x="4480" y="916"/>
                  </a:lnTo>
                  <a:lnTo>
                    <a:pt x="4501" y="896"/>
                  </a:lnTo>
                  <a:lnTo>
                    <a:pt x="4521" y="873"/>
                  </a:lnTo>
                  <a:lnTo>
                    <a:pt x="4541" y="851"/>
                  </a:lnTo>
                  <a:lnTo>
                    <a:pt x="4555" y="825"/>
                  </a:lnTo>
                  <a:lnTo>
                    <a:pt x="4570" y="798"/>
                  </a:lnTo>
                  <a:lnTo>
                    <a:pt x="4581" y="769"/>
                  </a:lnTo>
                  <a:lnTo>
                    <a:pt x="4592" y="741"/>
                  </a:lnTo>
                  <a:lnTo>
                    <a:pt x="4598" y="709"/>
                  </a:lnTo>
                  <a:lnTo>
                    <a:pt x="4605" y="677"/>
                  </a:lnTo>
                  <a:lnTo>
                    <a:pt x="4607" y="643"/>
                  </a:lnTo>
                  <a:lnTo>
                    <a:pt x="4605" y="606"/>
                  </a:lnTo>
                  <a:lnTo>
                    <a:pt x="4602" y="568"/>
                  </a:lnTo>
                  <a:lnTo>
                    <a:pt x="4659" y="507"/>
                  </a:lnTo>
                  <a:lnTo>
                    <a:pt x="4719" y="447"/>
                  </a:lnTo>
                  <a:lnTo>
                    <a:pt x="4786" y="393"/>
                  </a:lnTo>
                  <a:lnTo>
                    <a:pt x="4856" y="344"/>
                  </a:lnTo>
                  <a:lnTo>
                    <a:pt x="4927" y="294"/>
                  </a:lnTo>
                  <a:lnTo>
                    <a:pt x="5002" y="251"/>
                  </a:lnTo>
                  <a:lnTo>
                    <a:pt x="5077" y="208"/>
                  </a:lnTo>
                  <a:lnTo>
                    <a:pt x="5157" y="170"/>
                  </a:lnTo>
                  <a:lnTo>
                    <a:pt x="5239" y="139"/>
                  </a:lnTo>
                  <a:lnTo>
                    <a:pt x="5319" y="107"/>
                  </a:lnTo>
                  <a:lnTo>
                    <a:pt x="5406" y="82"/>
                  </a:lnTo>
                  <a:lnTo>
                    <a:pt x="5490" y="58"/>
                  </a:lnTo>
                  <a:lnTo>
                    <a:pt x="5576" y="38"/>
                  </a:lnTo>
                  <a:lnTo>
                    <a:pt x="5662" y="21"/>
                  </a:lnTo>
                  <a:lnTo>
                    <a:pt x="5748" y="9"/>
                  </a:lnTo>
                  <a:lnTo>
                    <a:pt x="5834" y="0"/>
                  </a:lnTo>
                  <a:lnTo>
                    <a:pt x="5858" y="21"/>
                  </a:lnTo>
                  <a:lnTo>
                    <a:pt x="5878" y="43"/>
                  </a:lnTo>
                  <a:lnTo>
                    <a:pt x="5912" y="93"/>
                  </a:lnTo>
                  <a:lnTo>
                    <a:pt x="5948" y="148"/>
                  </a:lnTo>
                  <a:lnTo>
                    <a:pt x="5985" y="200"/>
                  </a:lnTo>
                  <a:lnTo>
                    <a:pt x="6002" y="223"/>
                  </a:lnTo>
                  <a:lnTo>
                    <a:pt x="6022" y="245"/>
                  </a:lnTo>
                  <a:lnTo>
                    <a:pt x="6045" y="266"/>
                  </a:lnTo>
                  <a:lnTo>
                    <a:pt x="6068" y="280"/>
                  </a:lnTo>
                  <a:lnTo>
                    <a:pt x="6094" y="294"/>
                  </a:lnTo>
                  <a:lnTo>
                    <a:pt x="6123" y="301"/>
                  </a:lnTo>
                  <a:lnTo>
                    <a:pt x="6157" y="306"/>
                  </a:lnTo>
                  <a:lnTo>
                    <a:pt x="6193" y="303"/>
                  </a:lnTo>
                  <a:lnTo>
                    <a:pt x="6253" y="292"/>
                  </a:lnTo>
                  <a:lnTo>
                    <a:pt x="6316" y="283"/>
                  </a:lnTo>
                  <a:lnTo>
                    <a:pt x="6380" y="280"/>
                  </a:lnTo>
                  <a:lnTo>
                    <a:pt x="6411" y="280"/>
                  </a:lnTo>
                  <a:lnTo>
                    <a:pt x="6443" y="280"/>
                  </a:lnTo>
                  <a:lnTo>
                    <a:pt x="6472" y="286"/>
                  </a:lnTo>
                  <a:lnTo>
                    <a:pt x="6500" y="292"/>
                  </a:lnTo>
                  <a:lnTo>
                    <a:pt x="6526" y="301"/>
                  </a:lnTo>
                  <a:lnTo>
                    <a:pt x="6552" y="312"/>
                  </a:lnTo>
                  <a:lnTo>
                    <a:pt x="6578" y="326"/>
                  </a:lnTo>
                  <a:lnTo>
                    <a:pt x="6599" y="344"/>
                  </a:lnTo>
                  <a:lnTo>
                    <a:pt x="6621" y="363"/>
                  </a:lnTo>
                  <a:lnTo>
                    <a:pt x="6638" y="389"/>
                  </a:lnTo>
                  <a:lnTo>
                    <a:pt x="6795" y="410"/>
                  </a:lnTo>
                  <a:lnTo>
                    <a:pt x="6952" y="432"/>
                  </a:lnTo>
                  <a:lnTo>
                    <a:pt x="7105" y="462"/>
                  </a:lnTo>
                  <a:lnTo>
                    <a:pt x="7184" y="481"/>
                  </a:lnTo>
                  <a:lnTo>
                    <a:pt x="7261" y="499"/>
                  </a:lnTo>
                  <a:lnTo>
                    <a:pt x="7336" y="522"/>
                  </a:lnTo>
                  <a:lnTo>
                    <a:pt x="7411" y="548"/>
                  </a:lnTo>
                  <a:lnTo>
                    <a:pt x="7485" y="574"/>
                  </a:lnTo>
                  <a:lnTo>
                    <a:pt x="7560" y="606"/>
                  </a:lnTo>
                  <a:lnTo>
                    <a:pt x="7633" y="637"/>
                  </a:lnTo>
                  <a:lnTo>
                    <a:pt x="7708" y="675"/>
                  </a:lnTo>
                  <a:lnTo>
                    <a:pt x="7777" y="715"/>
                  </a:lnTo>
                  <a:lnTo>
                    <a:pt x="7848" y="758"/>
                  </a:lnTo>
                  <a:lnTo>
                    <a:pt x="7872" y="813"/>
                  </a:lnTo>
                  <a:lnTo>
                    <a:pt x="7895" y="864"/>
                  </a:lnTo>
                  <a:lnTo>
                    <a:pt x="7912" y="919"/>
                  </a:lnTo>
                  <a:lnTo>
                    <a:pt x="7930" y="971"/>
                  </a:lnTo>
                  <a:lnTo>
                    <a:pt x="7941" y="1025"/>
                  </a:lnTo>
                  <a:lnTo>
                    <a:pt x="7949" y="1081"/>
                  </a:lnTo>
                  <a:lnTo>
                    <a:pt x="7955" y="1135"/>
                  </a:lnTo>
                  <a:lnTo>
                    <a:pt x="7958" y="1187"/>
                  </a:lnTo>
                  <a:lnTo>
                    <a:pt x="7958" y="1242"/>
                  </a:lnTo>
                  <a:lnTo>
                    <a:pt x="7955" y="1296"/>
                  </a:lnTo>
                  <a:lnTo>
                    <a:pt x="7949" y="1351"/>
                  </a:lnTo>
                  <a:lnTo>
                    <a:pt x="7941" y="1406"/>
                  </a:lnTo>
                  <a:lnTo>
                    <a:pt x="7927" y="1461"/>
                  </a:lnTo>
                  <a:lnTo>
                    <a:pt x="7912" y="1515"/>
                  </a:lnTo>
                  <a:lnTo>
                    <a:pt x="7895" y="1573"/>
                  </a:lnTo>
                  <a:lnTo>
                    <a:pt x="7872" y="1627"/>
                  </a:lnTo>
                  <a:lnTo>
                    <a:pt x="7874" y="1642"/>
                  </a:lnTo>
                  <a:lnTo>
                    <a:pt x="7880" y="1657"/>
                  </a:lnTo>
                  <a:lnTo>
                    <a:pt x="7898" y="1676"/>
                  </a:lnTo>
                  <a:lnTo>
                    <a:pt x="7910" y="1691"/>
                  </a:lnTo>
                  <a:lnTo>
                    <a:pt x="7915" y="1702"/>
                  </a:lnTo>
                  <a:lnTo>
                    <a:pt x="7917" y="1719"/>
                  </a:lnTo>
                  <a:lnTo>
                    <a:pt x="7917" y="1728"/>
                  </a:lnTo>
                  <a:lnTo>
                    <a:pt x="7915" y="1737"/>
                  </a:lnTo>
                  <a:lnTo>
                    <a:pt x="7898" y="1743"/>
                  </a:lnTo>
                  <a:lnTo>
                    <a:pt x="7883" y="1745"/>
                  </a:lnTo>
                  <a:lnTo>
                    <a:pt x="7866" y="1739"/>
                  </a:lnTo>
                  <a:lnTo>
                    <a:pt x="7852" y="1734"/>
                  </a:lnTo>
                  <a:lnTo>
                    <a:pt x="7823" y="1713"/>
                  </a:lnTo>
                  <a:lnTo>
                    <a:pt x="7794" y="1694"/>
                  </a:lnTo>
                  <a:lnTo>
                    <a:pt x="7803" y="1569"/>
                  </a:lnTo>
                  <a:lnTo>
                    <a:pt x="7809" y="1446"/>
                  </a:lnTo>
                  <a:lnTo>
                    <a:pt x="7809" y="1386"/>
                  </a:lnTo>
                  <a:lnTo>
                    <a:pt x="7809" y="1322"/>
                  </a:lnTo>
                  <a:lnTo>
                    <a:pt x="7805" y="1262"/>
                  </a:lnTo>
                  <a:lnTo>
                    <a:pt x="7800" y="1201"/>
                  </a:lnTo>
                  <a:lnTo>
                    <a:pt x="7792" y="1141"/>
                  </a:lnTo>
                  <a:lnTo>
                    <a:pt x="7779" y="1081"/>
                  </a:lnTo>
                  <a:lnTo>
                    <a:pt x="7762" y="1023"/>
                  </a:lnTo>
                  <a:lnTo>
                    <a:pt x="7745" y="969"/>
                  </a:lnTo>
                  <a:lnTo>
                    <a:pt x="7719" y="913"/>
                  </a:lnTo>
                  <a:lnTo>
                    <a:pt x="7691" y="859"/>
                  </a:lnTo>
                  <a:lnTo>
                    <a:pt x="7655" y="810"/>
                  </a:lnTo>
                  <a:lnTo>
                    <a:pt x="7616" y="761"/>
                  </a:lnTo>
                  <a:lnTo>
                    <a:pt x="7581" y="732"/>
                  </a:lnTo>
                  <a:lnTo>
                    <a:pt x="7543" y="707"/>
                  </a:lnTo>
                  <a:lnTo>
                    <a:pt x="7509" y="683"/>
                  </a:lnTo>
                  <a:lnTo>
                    <a:pt x="7472" y="662"/>
                  </a:lnTo>
                  <a:lnTo>
                    <a:pt x="7434" y="645"/>
                  </a:lnTo>
                  <a:lnTo>
                    <a:pt x="7394" y="628"/>
                  </a:lnTo>
                  <a:lnTo>
                    <a:pt x="7356" y="614"/>
                  </a:lnTo>
                  <a:lnTo>
                    <a:pt x="7315" y="602"/>
                  </a:lnTo>
                  <a:lnTo>
                    <a:pt x="7238" y="582"/>
                  </a:lnTo>
                  <a:lnTo>
                    <a:pt x="7158" y="568"/>
                  </a:lnTo>
                  <a:lnTo>
                    <a:pt x="7074" y="559"/>
                  </a:lnTo>
                  <a:lnTo>
                    <a:pt x="6993" y="548"/>
                  </a:lnTo>
                  <a:lnTo>
                    <a:pt x="6909" y="539"/>
                  </a:lnTo>
                  <a:lnTo>
                    <a:pt x="6829" y="528"/>
                  </a:lnTo>
                  <a:lnTo>
                    <a:pt x="6748" y="513"/>
                  </a:lnTo>
                  <a:lnTo>
                    <a:pt x="6668" y="496"/>
                  </a:lnTo>
                  <a:lnTo>
                    <a:pt x="6627" y="484"/>
                  </a:lnTo>
                  <a:lnTo>
                    <a:pt x="6590" y="470"/>
                  </a:lnTo>
                  <a:lnTo>
                    <a:pt x="6552" y="456"/>
                  </a:lnTo>
                  <a:lnTo>
                    <a:pt x="6515" y="436"/>
                  </a:lnTo>
                  <a:lnTo>
                    <a:pt x="6477" y="419"/>
                  </a:lnTo>
                  <a:lnTo>
                    <a:pt x="6440" y="395"/>
                  </a:lnTo>
                  <a:lnTo>
                    <a:pt x="6406" y="369"/>
                  </a:lnTo>
                  <a:lnTo>
                    <a:pt x="6371" y="340"/>
                  </a:lnTo>
                  <a:lnTo>
                    <a:pt x="6318" y="355"/>
                  </a:lnTo>
                  <a:lnTo>
                    <a:pt x="6270" y="363"/>
                  </a:lnTo>
                  <a:lnTo>
                    <a:pt x="6223" y="367"/>
                  </a:lnTo>
                  <a:lnTo>
                    <a:pt x="6180" y="363"/>
                  </a:lnTo>
                  <a:lnTo>
                    <a:pt x="6137" y="357"/>
                  </a:lnTo>
                  <a:lnTo>
                    <a:pt x="6094" y="346"/>
                  </a:lnTo>
                  <a:lnTo>
                    <a:pt x="6057" y="331"/>
                  </a:lnTo>
                  <a:lnTo>
                    <a:pt x="6019" y="312"/>
                  </a:lnTo>
                  <a:lnTo>
                    <a:pt x="5982" y="292"/>
                  </a:lnTo>
                  <a:lnTo>
                    <a:pt x="5948" y="269"/>
                  </a:lnTo>
                  <a:lnTo>
                    <a:pt x="5912" y="243"/>
                  </a:lnTo>
                  <a:lnTo>
                    <a:pt x="5881" y="213"/>
                  </a:lnTo>
                  <a:lnTo>
                    <a:pt x="5817" y="157"/>
                  </a:lnTo>
                  <a:lnTo>
                    <a:pt x="5757" y="96"/>
                  </a:lnTo>
                  <a:lnTo>
                    <a:pt x="5688" y="93"/>
                  </a:lnTo>
                  <a:lnTo>
                    <a:pt x="5619" y="99"/>
                  </a:lnTo>
                  <a:lnTo>
                    <a:pt x="5552" y="107"/>
                  </a:lnTo>
                  <a:lnTo>
                    <a:pt x="5486" y="119"/>
                  </a:lnTo>
                  <a:lnTo>
                    <a:pt x="5423" y="136"/>
                  </a:lnTo>
                  <a:lnTo>
                    <a:pt x="5359" y="159"/>
                  </a:lnTo>
                  <a:lnTo>
                    <a:pt x="5299" y="185"/>
                  </a:lnTo>
                  <a:lnTo>
                    <a:pt x="5239" y="211"/>
                  </a:lnTo>
                  <a:lnTo>
                    <a:pt x="5181" y="243"/>
                  </a:lnTo>
                  <a:lnTo>
                    <a:pt x="5123" y="277"/>
                  </a:lnTo>
                  <a:lnTo>
                    <a:pt x="5069" y="314"/>
                  </a:lnTo>
                  <a:lnTo>
                    <a:pt x="5011" y="352"/>
                  </a:lnTo>
                  <a:lnTo>
                    <a:pt x="4904" y="430"/>
                  </a:lnTo>
                  <a:lnTo>
                    <a:pt x="4798" y="511"/>
                  </a:lnTo>
                  <a:lnTo>
                    <a:pt x="4794" y="548"/>
                  </a:lnTo>
                  <a:lnTo>
                    <a:pt x="4789" y="585"/>
                  </a:lnTo>
                  <a:lnTo>
                    <a:pt x="4781" y="619"/>
                  </a:lnTo>
                  <a:lnTo>
                    <a:pt x="4772" y="655"/>
                  </a:lnTo>
                  <a:lnTo>
                    <a:pt x="4760" y="686"/>
                  </a:lnTo>
                  <a:lnTo>
                    <a:pt x="4749" y="720"/>
                  </a:lnTo>
                  <a:lnTo>
                    <a:pt x="4717" y="781"/>
                  </a:lnTo>
                  <a:lnTo>
                    <a:pt x="4682" y="842"/>
                  </a:lnTo>
                  <a:lnTo>
                    <a:pt x="4642" y="896"/>
                  </a:lnTo>
                  <a:lnTo>
                    <a:pt x="4596" y="945"/>
                  </a:lnTo>
                  <a:lnTo>
                    <a:pt x="4544" y="995"/>
                  </a:lnTo>
                  <a:lnTo>
                    <a:pt x="4489" y="1038"/>
                  </a:lnTo>
                  <a:lnTo>
                    <a:pt x="4431" y="1077"/>
                  </a:lnTo>
                  <a:lnTo>
                    <a:pt x="4371" y="1115"/>
                  </a:lnTo>
                  <a:lnTo>
                    <a:pt x="4310" y="1147"/>
                  </a:lnTo>
                  <a:lnTo>
                    <a:pt x="4244" y="1178"/>
                  </a:lnTo>
                  <a:lnTo>
                    <a:pt x="4181" y="1204"/>
                  </a:lnTo>
                  <a:lnTo>
                    <a:pt x="4115" y="1227"/>
                  </a:lnTo>
                  <a:lnTo>
                    <a:pt x="4048" y="1247"/>
                  </a:lnTo>
                  <a:lnTo>
                    <a:pt x="4042" y="1313"/>
                  </a:lnTo>
                  <a:lnTo>
                    <a:pt x="4033" y="1377"/>
                  </a:lnTo>
                  <a:lnTo>
                    <a:pt x="4020" y="1438"/>
                  </a:lnTo>
                  <a:lnTo>
                    <a:pt x="4002" y="1500"/>
                  </a:lnTo>
                  <a:lnTo>
                    <a:pt x="3982" y="1561"/>
                  </a:lnTo>
                  <a:lnTo>
                    <a:pt x="3959" y="1619"/>
                  </a:lnTo>
                  <a:lnTo>
                    <a:pt x="3934" y="1676"/>
                  </a:lnTo>
                  <a:lnTo>
                    <a:pt x="3902" y="1734"/>
                  </a:lnTo>
                  <a:lnTo>
                    <a:pt x="3870" y="1788"/>
                  </a:lnTo>
                  <a:lnTo>
                    <a:pt x="3835" y="1840"/>
                  </a:lnTo>
                  <a:lnTo>
                    <a:pt x="3798" y="1893"/>
                  </a:lnTo>
                  <a:lnTo>
                    <a:pt x="3758" y="1941"/>
                  </a:lnTo>
                  <a:lnTo>
                    <a:pt x="3717" y="1990"/>
                  </a:lnTo>
                  <a:lnTo>
                    <a:pt x="3674" y="2033"/>
                  </a:lnTo>
                  <a:lnTo>
                    <a:pt x="3627" y="2080"/>
                  </a:lnTo>
                  <a:lnTo>
                    <a:pt x="3582" y="2119"/>
                  </a:lnTo>
                  <a:lnTo>
                    <a:pt x="3610" y="2145"/>
                  </a:lnTo>
                  <a:lnTo>
                    <a:pt x="3639" y="2169"/>
                  </a:lnTo>
                  <a:lnTo>
                    <a:pt x="3702" y="2212"/>
                  </a:lnTo>
                  <a:lnTo>
                    <a:pt x="3732" y="2235"/>
                  </a:lnTo>
                  <a:lnTo>
                    <a:pt x="3754" y="2261"/>
                  </a:lnTo>
                  <a:lnTo>
                    <a:pt x="3764" y="2276"/>
                  </a:lnTo>
                  <a:lnTo>
                    <a:pt x="3771" y="2293"/>
                  </a:lnTo>
                  <a:lnTo>
                    <a:pt x="3777" y="2310"/>
                  </a:lnTo>
                  <a:lnTo>
                    <a:pt x="3781" y="2327"/>
                  </a:lnTo>
                  <a:lnTo>
                    <a:pt x="3769" y="2338"/>
                  </a:lnTo>
                  <a:lnTo>
                    <a:pt x="3758" y="2351"/>
                  </a:lnTo>
                  <a:lnTo>
                    <a:pt x="3745" y="2358"/>
                  </a:lnTo>
                  <a:lnTo>
                    <a:pt x="3737" y="2364"/>
                  </a:lnTo>
                  <a:lnTo>
                    <a:pt x="3717" y="2373"/>
                  </a:lnTo>
                  <a:lnTo>
                    <a:pt x="3700" y="2375"/>
                  </a:lnTo>
                  <a:lnTo>
                    <a:pt x="3682" y="2373"/>
                  </a:lnTo>
                  <a:lnTo>
                    <a:pt x="3668" y="2364"/>
                  </a:lnTo>
                  <a:lnTo>
                    <a:pt x="3654" y="2353"/>
                  </a:lnTo>
                  <a:lnTo>
                    <a:pt x="3639" y="2338"/>
                  </a:lnTo>
                  <a:lnTo>
                    <a:pt x="3610" y="2304"/>
                  </a:lnTo>
                  <a:lnTo>
                    <a:pt x="3582" y="2267"/>
                  </a:lnTo>
                  <a:lnTo>
                    <a:pt x="3564" y="2252"/>
                  </a:lnTo>
                  <a:lnTo>
                    <a:pt x="3547" y="2238"/>
                  </a:lnTo>
                  <a:lnTo>
                    <a:pt x="3527" y="2226"/>
                  </a:lnTo>
                  <a:lnTo>
                    <a:pt x="3506" y="2218"/>
                  </a:lnTo>
                  <a:lnTo>
                    <a:pt x="3440" y="2250"/>
                  </a:lnTo>
                  <a:lnTo>
                    <a:pt x="3369" y="2281"/>
                  </a:lnTo>
                  <a:lnTo>
                    <a:pt x="3296" y="2307"/>
                  </a:lnTo>
                  <a:lnTo>
                    <a:pt x="3224" y="2330"/>
                  </a:lnTo>
                  <a:lnTo>
                    <a:pt x="3147" y="2347"/>
                  </a:lnTo>
                  <a:lnTo>
                    <a:pt x="3109" y="2356"/>
                  </a:lnTo>
                  <a:lnTo>
                    <a:pt x="3068" y="2358"/>
                  </a:lnTo>
                  <a:lnTo>
                    <a:pt x="3031" y="2362"/>
                  </a:lnTo>
                  <a:lnTo>
                    <a:pt x="2991" y="2358"/>
                  </a:lnTo>
                  <a:lnTo>
                    <a:pt x="2954" y="2356"/>
                  </a:lnTo>
                  <a:lnTo>
                    <a:pt x="2913" y="2351"/>
                  </a:lnTo>
                  <a:lnTo>
                    <a:pt x="2898" y="2338"/>
                  </a:lnTo>
                  <a:lnTo>
                    <a:pt x="2887" y="2327"/>
                  </a:lnTo>
                  <a:lnTo>
                    <a:pt x="2866" y="2301"/>
                  </a:lnTo>
                  <a:lnTo>
                    <a:pt x="2853" y="2272"/>
                  </a:lnTo>
                  <a:lnTo>
                    <a:pt x="2844" y="2241"/>
                  </a:lnTo>
                  <a:lnTo>
                    <a:pt x="2835" y="2207"/>
                  </a:lnTo>
                  <a:lnTo>
                    <a:pt x="2832" y="2171"/>
                  </a:lnTo>
                  <a:lnTo>
                    <a:pt x="2823" y="2102"/>
                  </a:lnTo>
                  <a:lnTo>
                    <a:pt x="2789" y="2106"/>
                  </a:lnTo>
                  <a:lnTo>
                    <a:pt x="2758" y="2100"/>
                  </a:lnTo>
                  <a:lnTo>
                    <a:pt x="2726" y="2091"/>
                  </a:lnTo>
                  <a:lnTo>
                    <a:pt x="2698" y="2076"/>
                  </a:lnTo>
                  <a:lnTo>
                    <a:pt x="2668" y="2059"/>
                  </a:lnTo>
                  <a:lnTo>
                    <a:pt x="2642" y="2042"/>
                  </a:lnTo>
                  <a:lnTo>
                    <a:pt x="2591" y="1999"/>
                  </a:lnTo>
                  <a:lnTo>
                    <a:pt x="2541" y="1962"/>
                  </a:lnTo>
                  <a:lnTo>
                    <a:pt x="2515" y="1945"/>
                  </a:lnTo>
                  <a:lnTo>
                    <a:pt x="2492" y="1930"/>
                  </a:lnTo>
                  <a:lnTo>
                    <a:pt x="2470" y="1921"/>
                  </a:lnTo>
                  <a:lnTo>
                    <a:pt x="2444" y="1915"/>
                  </a:lnTo>
                  <a:lnTo>
                    <a:pt x="2421" y="1915"/>
                  </a:lnTo>
                  <a:lnTo>
                    <a:pt x="2395" y="1924"/>
                  </a:lnTo>
                  <a:lnTo>
                    <a:pt x="2363" y="1947"/>
                  </a:lnTo>
                  <a:lnTo>
                    <a:pt x="2328" y="1964"/>
                  </a:lnTo>
                  <a:lnTo>
                    <a:pt x="2294" y="1975"/>
                  </a:lnTo>
                  <a:lnTo>
                    <a:pt x="2259" y="1984"/>
                  </a:lnTo>
                  <a:lnTo>
                    <a:pt x="2225" y="1990"/>
                  </a:lnTo>
                  <a:lnTo>
                    <a:pt x="2189" y="1993"/>
                  </a:lnTo>
                  <a:lnTo>
                    <a:pt x="2118" y="1996"/>
                  </a:lnTo>
                  <a:lnTo>
                    <a:pt x="2045" y="1999"/>
                  </a:lnTo>
                  <a:lnTo>
                    <a:pt x="2011" y="2001"/>
                  </a:lnTo>
                  <a:lnTo>
                    <a:pt x="1974" y="2005"/>
                  </a:lnTo>
                  <a:lnTo>
                    <a:pt x="1937" y="2013"/>
                  </a:lnTo>
                  <a:lnTo>
                    <a:pt x="1901" y="2022"/>
                  </a:lnTo>
                  <a:lnTo>
                    <a:pt x="1864" y="2037"/>
                  </a:lnTo>
                  <a:lnTo>
                    <a:pt x="1830" y="2054"/>
                  </a:lnTo>
                  <a:lnTo>
                    <a:pt x="1787" y="2091"/>
                  </a:lnTo>
                  <a:lnTo>
                    <a:pt x="1740" y="2126"/>
                  </a:lnTo>
                  <a:lnTo>
                    <a:pt x="1649" y="2192"/>
                  </a:lnTo>
                  <a:lnTo>
                    <a:pt x="1556" y="2255"/>
                  </a:lnTo>
                  <a:lnTo>
                    <a:pt x="1464" y="2321"/>
                  </a:lnTo>
                  <a:lnTo>
                    <a:pt x="1378" y="2390"/>
                  </a:lnTo>
                  <a:lnTo>
                    <a:pt x="1334" y="2425"/>
                  </a:lnTo>
                  <a:lnTo>
                    <a:pt x="1294" y="2463"/>
                  </a:lnTo>
                  <a:lnTo>
                    <a:pt x="1254" y="2502"/>
                  </a:lnTo>
                  <a:lnTo>
                    <a:pt x="1216" y="2546"/>
                  </a:lnTo>
                  <a:lnTo>
                    <a:pt x="1181" y="2589"/>
                  </a:lnTo>
                  <a:lnTo>
                    <a:pt x="1150" y="2639"/>
                  </a:lnTo>
                  <a:lnTo>
                    <a:pt x="1187" y="2708"/>
                  </a:lnTo>
                  <a:lnTo>
                    <a:pt x="1216" y="2776"/>
                  </a:lnTo>
                  <a:lnTo>
                    <a:pt x="1236" y="2845"/>
                  </a:lnTo>
                  <a:lnTo>
                    <a:pt x="1254" y="2914"/>
                  </a:lnTo>
                  <a:lnTo>
                    <a:pt x="1262" y="2983"/>
                  </a:lnTo>
                  <a:lnTo>
                    <a:pt x="1265" y="3052"/>
                  </a:lnTo>
                  <a:lnTo>
                    <a:pt x="1265" y="3121"/>
                  </a:lnTo>
                  <a:lnTo>
                    <a:pt x="1256" y="3191"/>
                  </a:lnTo>
                  <a:lnTo>
                    <a:pt x="1245" y="3258"/>
                  </a:lnTo>
                  <a:lnTo>
                    <a:pt x="1228" y="3327"/>
                  </a:lnTo>
                  <a:lnTo>
                    <a:pt x="1207" y="3392"/>
                  </a:lnTo>
                  <a:lnTo>
                    <a:pt x="1185" y="3462"/>
                  </a:lnTo>
                  <a:lnTo>
                    <a:pt x="1155" y="3527"/>
                  </a:lnTo>
                  <a:lnTo>
                    <a:pt x="1124" y="3594"/>
                  </a:lnTo>
                  <a:lnTo>
                    <a:pt x="1092" y="3658"/>
                  </a:lnTo>
                  <a:lnTo>
                    <a:pt x="1054" y="3723"/>
                  </a:lnTo>
                  <a:lnTo>
                    <a:pt x="991" y="3793"/>
                  </a:lnTo>
                  <a:lnTo>
                    <a:pt x="931" y="3862"/>
                  </a:lnTo>
                  <a:lnTo>
                    <a:pt x="871" y="3928"/>
                  </a:lnTo>
                  <a:lnTo>
                    <a:pt x="813" y="3997"/>
                  </a:lnTo>
                  <a:lnTo>
                    <a:pt x="761" y="4069"/>
                  </a:lnTo>
                  <a:lnTo>
                    <a:pt x="738" y="4107"/>
                  </a:lnTo>
                  <a:lnTo>
                    <a:pt x="714" y="4146"/>
                  </a:lnTo>
                  <a:lnTo>
                    <a:pt x="695" y="4187"/>
                  </a:lnTo>
                  <a:lnTo>
                    <a:pt x="674" y="4233"/>
                  </a:lnTo>
                  <a:lnTo>
                    <a:pt x="657" y="4279"/>
                  </a:lnTo>
                  <a:lnTo>
                    <a:pt x="643" y="4328"/>
                  </a:lnTo>
                  <a:lnTo>
                    <a:pt x="614" y="4342"/>
                  </a:lnTo>
                  <a:lnTo>
                    <a:pt x="585" y="4357"/>
                  </a:lnTo>
                  <a:lnTo>
                    <a:pt x="562" y="4374"/>
                  </a:lnTo>
                  <a:lnTo>
                    <a:pt x="538" y="4395"/>
                  </a:lnTo>
                  <a:lnTo>
                    <a:pt x="519" y="4414"/>
                  </a:lnTo>
                  <a:lnTo>
                    <a:pt x="501" y="4434"/>
                  </a:lnTo>
                  <a:lnTo>
                    <a:pt x="484" y="4458"/>
                  </a:lnTo>
                  <a:lnTo>
                    <a:pt x="469" y="4481"/>
                  </a:lnTo>
                  <a:lnTo>
                    <a:pt x="444" y="4526"/>
                  </a:lnTo>
                  <a:lnTo>
                    <a:pt x="424" y="4578"/>
                  </a:lnTo>
                  <a:lnTo>
                    <a:pt x="403" y="4630"/>
                  </a:lnTo>
                  <a:lnTo>
                    <a:pt x="389" y="4683"/>
                  </a:lnTo>
                  <a:lnTo>
                    <a:pt x="369" y="4734"/>
                  </a:lnTo>
                  <a:lnTo>
                    <a:pt x="351" y="4786"/>
                  </a:lnTo>
                  <a:lnTo>
                    <a:pt x="329" y="4838"/>
                  </a:lnTo>
                  <a:lnTo>
                    <a:pt x="302" y="4883"/>
                  </a:lnTo>
                  <a:lnTo>
                    <a:pt x="288" y="4907"/>
                  </a:lnTo>
                  <a:lnTo>
                    <a:pt x="271" y="4926"/>
                  </a:lnTo>
                  <a:lnTo>
                    <a:pt x="250" y="4947"/>
                  </a:lnTo>
                  <a:lnTo>
                    <a:pt x="231" y="4967"/>
                  </a:lnTo>
                  <a:lnTo>
                    <a:pt x="207" y="4984"/>
                  </a:lnTo>
                  <a:lnTo>
                    <a:pt x="181" y="5001"/>
                  </a:lnTo>
                  <a:lnTo>
                    <a:pt x="156" y="5016"/>
                  </a:lnTo>
                  <a:lnTo>
                    <a:pt x="124" y="5031"/>
                  </a:lnTo>
                  <a:lnTo>
                    <a:pt x="130" y="5105"/>
                  </a:lnTo>
                  <a:lnTo>
                    <a:pt x="138" y="5180"/>
                  </a:lnTo>
                  <a:lnTo>
                    <a:pt x="153" y="5249"/>
                  </a:lnTo>
                  <a:lnTo>
                    <a:pt x="173" y="5319"/>
                  </a:lnTo>
                  <a:lnTo>
                    <a:pt x="199" y="5384"/>
                  </a:lnTo>
                  <a:lnTo>
                    <a:pt x="228" y="5448"/>
                  </a:lnTo>
                  <a:lnTo>
                    <a:pt x="265" y="5506"/>
                  </a:lnTo>
                  <a:lnTo>
                    <a:pt x="285" y="5534"/>
                  </a:lnTo>
                  <a:lnTo>
                    <a:pt x="308" y="5560"/>
                  </a:lnTo>
                  <a:lnTo>
                    <a:pt x="334" y="5586"/>
                  </a:lnTo>
                  <a:lnTo>
                    <a:pt x="363" y="5612"/>
                  </a:lnTo>
                  <a:lnTo>
                    <a:pt x="392" y="5633"/>
                  </a:lnTo>
                  <a:lnTo>
                    <a:pt x="424" y="5652"/>
                  </a:lnTo>
                  <a:lnTo>
                    <a:pt x="452" y="5672"/>
                  </a:lnTo>
                  <a:lnTo>
                    <a:pt x="487" y="5687"/>
                  </a:lnTo>
                  <a:lnTo>
                    <a:pt x="519" y="5698"/>
                  </a:lnTo>
                  <a:lnTo>
                    <a:pt x="553" y="5710"/>
                  </a:lnTo>
                  <a:lnTo>
                    <a:pt x="588" y="5715"/>
                  </a:lnTo>
                  <a:lnTo>
                    <a:pt x="622" y="5719"/>
                  </a:lnTo>
                  <a:lnTo>
                    <a:pt x="660" y="5719"/>
                  </a:lnTo>
                  <a:lnTo>
                    <a:pt x="695" y="5715"/>
                  </a:lnTo>
                  <a:lnTo>
                    <a:pt x="732" y="5710"/>
                  </a:lnTo>
                  <a:lnTo>
                    <a:pt x="770" y="5698"/>
                  </a:lnTo>
                  <a:lnTo>
                    <a:pt x="804" y="5684"/>
                  </a:lnTo>
                  <a:lnTo>
                    <a:pt x="841" y="5664"/>
                  </a:lnTo>
                  <a:lnTo>
                    <a:pt x="1011" y="5384"/>
                  </a:lnTo>
                  <a:lnTo>
                    <a:pt x="1066" y="5367"/>
                  </a:lnTo>
                  <a:lnTo>
                    <a:pt x="1124" y="5353"/>
                  </a:lnTo>
                  <a:lnTo>
                    <a:pt x="1179" y="5345"/>
                  </a:lnTo>
                  <a:lnTo>
                    <a:pt x="1234" y="5336"/>
                  </a:lnTo>
                  <a:lnTo>
                    <a:pt x="1346" y="5321"/>
                  </a:lnTo>
                  <a:lnTo>
                    <a:pt x="1452" y="5307"/>
                  </a:lnTo>
                  <a:lnTo>
                    <a:pt x="1505" y="5298"/>
                  </a:lnTo>
                  <a:lnTo>
                    <a:pt x="1553" y="5287"/>
                  </a:lnTo>
                  <a:lnTo>
                    <a:pt x="1602" y="5270"/>
                  </a:lnTo>
                  <a:lnTo>
                    <a:pt x="1649" y="5249"/>
                  </a:lnTo>
                  <a:lnTo>
                    <a:pt x="1694" y="5223"/>
                  </a:lnTo>
                  <a:lnTo>
                    <a:pt x="1714" y="5209"/>
                  </a:lnTo>
                  <a:lnTo>
                    <a:pt x="1737" y="5192"/>
                  </a:lnTo>
                  <a:lnTo>
                    <a:pt x="1757" y="5171"/>
                  </a:lnTo>
                  <a:lnTo>
                    <a:pt x="1778" y="5152"/>
                  </a:lnTo>
                  <a:lnTo>
                    <a:pt x="1798" y="5128"/>
                  </a:lnTo>
                  <a:lnTo>
                    <a:pt x="1815" y="5102"/>
                  </a:lnTo>
                  <a:lnTo>
                    <a:pt x="1821" y="5068"/>
                  </a:lnTo>
                  <a:lnTo>
                    <a:pt x="1824" y="5033"/>
                  </a:lnTo>
                  <a:lnTo>
                    <a:pt x="1827" y="4996"/>
                  </a:lnTo>
                  <a:lnTo>
                    <a:pt x="1827" y="4958"/>
                  </a:lnTo>
                  <a:lnTo>
                    <a:pt x="1821" y="4878"/>
                  </a:lnTo>
                  <a:lnTo>
                    <a:pt x="1810" y="4797"/>
                  </a:lnTo>
                  <a:lnTo>
                    <a:pt x="1784" y="4630"/>
                  </a:lnTo>
                  <a:lnTo>
                    <a:pt x="1769" y="4547"/>
                  </a:lnTo>
                  <a:lnTo>
                    <a:pt x="1761" y="4466"/>
                  </a:lnTo>
                  <a:lnTo>
                    <a:pt x="1757" y="4426"/>
                  </a:lnTo>
                  <a:lnTo>
                    <a:pt x="1757" y="4386"/>
                  </a:lnTo>
                  <a:lnTo>
                    <a:pt x="1757" y="4348"/>
                  </a:lnTo>
                  <a:lnTo>
                    <a:pt x="1761" y="4314"/>
                  </a:lnTo>
                  <a:lnTo>
                    <a:pt x="1766" y="4279"/>
                  </a:lnTo>
                  <a:lnTo>
                    <a:pt x="1774" y="4245"/>
                  </a:lnTo>
                  <a:lnTo>
                    <a:pt x="1787" y="4213"/>
                  </a:lnTo>
                  <a:lnTo>
                    <a:pt x="1801" y="4184"/>
                  </a:lnTo>
                  <a:lnTo>
                    <a:pt x="1819" y="4155"/>
                  </a:lnTo>
                  <a:lnTo>
                    <a:pt x="1838" y="4129"/>
                  </a:lnTo>
                  <a:lnTo>
                    <a:pt x="1862" y="4107"/>
                  </a:lnTo>
                  <a:lnTo>
                    <a:pt x="1894" y="4086"/>
                  </a:lnTo>
                  <a:lnTo>
                    <a:pt x="1925" y="4066"/>
                  </a:lnTo>
                  <a:lnTo>
                    <a:pt x="1963" y="4051"/>
                  </a:lnTo>
                  <a:lnTo>
                    <a:pt x="2006" y="4038"/>
                  </a:lnTo>
                  <a:lnTo>
                    <a:pt x="2055" y="4028"/>
                  </a:lnTo>
                  <a:lnTo>
                    <a:pt x="2055" y="3985"/>
                  </a:lnTo>
                  <a:lnTo>
                    <a:pt x="2060" y="3945"/>
                  </a:lnTo>
                  <a:lnTo>
                    <a:pt x="2066" y="3905"/>
                  </a:lnTo>
                  <a:lnTo>
                    <a:pt x="2075" y="3867"/>
                  </a:lnTo>
                  <a:lnTo>
                    <a:pt x="2083" y="3830"/>
                  </a:lnTo>
                  <a:lnTo>
                    <a:pt x="2098" y="3795"/>
                  </a:lnTo>
                  <a:lnTo>
                    <a:pt x="2112" y="3761"/>
                  </a:lnTo>
                  <a:lnTo>
                    <a:pt x="2129" y="3726"/>
                  </a:lnTo>
                  <a:lnTo>
                    <a:pt x="2167" y="3658"/>
                  </a:lnTo>
                  <a:lnTo>
                    <a:pt x="2208" y="3591"/>
                  </a:lnTo>
                  <a:lnTo>
                    <a:pt x="2253" y="3519"/>
                  </a:lnTo>
                  <a:lnTo>
                    <a:pt x="2299" y="3445"/>
                  </a:lnTo>
                  <a:lnTo>
                    <a:pt x="2302" y="3421"/>
                  </a:lnTo>
                  <a:lnTo>
                    <a:pt x="2309" y="3398"/>
                  </a:lnTo>
                  <a:lnTo>
                    <a:pt x="2316" y="3378"/>
                  </a:lnTo>
                  <a:lnTo>
                    <a:pt x="2326" y="3355"/>
                  </a:lnTo>
                  <a:lnTo>
                    <a:pt x="2352" y="3312"/>
                  </a:lnTo>
                  <a:lnTo>
                    <a:pt x="2380" y="3269"/>
                  </a:lnTo>
                  <a:lnTo>
                    <a:pt x="2412" y="3231"/>
                  </a:lnTo>
                  <a:lnTo>
                    <a:pt x="2449" y="3194"/>
                  </a:lnTo>
                  <a:lnTo>
                    <a:pt x="2483" y="3159"/>
                  </a:lnTo>
                  <a:lnTo>
                    <a:pt x="2518" y="3127"/>
                  </a:lnTo>
                  <a:lnTo>
                    <a:pt x="2651" y="3127"/>
                  </a:lnTo>
                  <a:lnTo>
                    <a:pt x="2786" y="3101"/>
                  </a:lnTo>
                  <a:lnTo>
                    <a:pt x="2928" y="3093"/>
                  </a:lnTo>
                  <a:lnTo>
                    <a:pt x="3068" y="3087"/>
                  </a:lnTo>
                  <a:lnTo>
                    <a:pt x="3210" y="3087"/>
                  </a:lnTo>
                  <a:lnTo>
                    <a:pt x="3351" y="3093"/>
                  </a:lnTo>
                  <a:lnTo>
                    <a:pt x="3420" y="3099"/>
                  </a:lnTo>
                  <a:lnTo>
                    <a:pt x="3489" y="3108"/>
                  </a:lnTo>
                  <a:lnTo>
                    <a:pt x="3558" y="3116"/>
                  </a:lnTo>
                  <a:lnTo>
                    <a:pt x="3625" y="3127"/>
                  </a:lnTo>
                  <a:lnTo>
                    <a:pt x="3648" y="3108"/>
                  </a:lnTo>
                  <a:lnTo>
                    <a:pt x="3668" y="3084"/>
                  </a:lnTo>
                  <a:lnTo>
                    <a:pt x="3685" y="3061"/>
                  </a:lnTo>
                  <a:lnTo>
                    <a:pt x="3702" y="3039"/>
                  </a:lnTo>
                  <a:lnTo>
                    <a:pt x="3714" y="3013"/>
                  </a:lnTo>
                  <a:lnTo>
                    <a:pt x="3726" y="2987"/>
                  </a:lnTo>
                  <a:lnTo>
                    <a:pt x="3743" y="2934"/>
                  </a:lnTo>
                  <a:lnTo>
                    <a:pt x="3751" y="2880"/>
                  </a:lnTo>
                  <a:lnTo>
                    <a:pt x="3760" y="2822"/>
                  </a:lnTo>
                  <a:lnTo>
                    <a:pt x="3771" y="2710"/>
                  </a:lnTo>
                  <a:lnTo>
                    <a:pt x="3777" y="2656"/>
                  </a:lnTo>
                  <a:lnTo>
                    <a:pt x="3788" y="2601"/>
                  </a:lnTo>
                  <a:lnTo>
                    <a:pt x="3798" y="2577"/>
                  </a:lnTo>
                  <a:lnTo>
                    <a:pt x="3807" y="2551"/>
                  </a:lnTo>
                  <a:lnTo>
                    <a:pt x="3818" y="2529"/>
                  </a:lnTo>
                  <a:lnTo>
                    <a:pt x="3833" y="2508"/>
                  </a:lnTo>
                  <a:lnTo>
                    <a:pt x="3850" y="2485"/>
                  </a:lnTo>
                  <a:lnTo>
                    <a:pt x="3867" y="2465"/>
                  </a:lnTo>
                  <a:lnTo>
                    <a:pt x="3889" y="2448"/>
                  </a:lnTo>
                  <a:lnTo>
                    <a:pt x="3913" y="2431"/>
                  </a:lnTo>
                  <a:lnTo>
                    <a:pt x="3942" y="2416"/>
                  </a:lnTo>
                  <a:lnTo>
                    <a:pt x="3973" y="2402"/>
                  </a:lnTo>
                  <a:lnTo>
                    <a:pt x="4008" y="2390"/>
                  </a:lnTo>
                  <a:lnTo>
                    <a:pt x="4048" y="2382"/>
                  </a:lnTo>
                  <a:lnTo>
                    <a:pt x="4080" y="2370"/>
                  </a:lnTo>
                  <a:lnTo>
                    <a:pt x="4109" y="2356"/>
                  </a:lnTo>
                  <a:lnTo>
                    <a:pt x="4166" y="2324"/>
                  </a:lnTo>
                  <a:lnTo>
                    <a:pt x="4224" y="2293"/>
                  </a:lnTo>
                  <a:lnTo>
                    <a:pt x="4282" y="2261"/>
                  </a:lnTo>
                  <a:lnTo>
                    <a:pt x="4342" y="2232"/>
                  </a:lnTo>
                  <a:lnTo>
                    <a:pt x="4374" y="2220"/>
                  </a:lnTo>
                  <a:lnTo>
                    <a:pt x="4405" y="2209"/>
                  </a:lnTo>
                  <a:lnTo>
                    <a:pt x="4437" y="2203"/>
                  </a:lnTo>
                  <a:lnTo>
                    <a:pt x="4475" y="2197"/>
                  </a:lnTo>
                  <a:lnTo>
                    <a:pt x="4512" y="2197"/>
                  </a:lnTo>
                  <a:lnTo>
                    <a:pt x="4549" y="2201"/>
                  </a:lnTo>
                  <a:lnTo>
                    <a:pt x="4544" y="2171"/>
                  </a:lnTo>
                  <a:lnTo>
                    <a:pt x="4541" y="2143"/>
                  </a:lnTo>
                  <a:lnTo>
                    <a:pt x="4532" y="2080"/>
                  </a:lnTo>
                  <a:lnTo>
                    <a:pt x="4521" y="2010"/>
                  </a:lnTo>
                  <a:lnTo>
                    <a:pt x="4506" y="1945"/>
                  </a:lnTo>
                  <a:lnTo>
                    <a:pt x="4498" y="1910"/>
                  </a:lnTo>
                  <a:lnTo>
                    <a:pt x="4484" y="1878"/>
                  </a:lnTo>
                  <a:lnTo>
                    <a:pt x="4469" y="1849"/>
                  </a:lnTo>
                  <a:lnTo>
                    <a:pt x="4452" y="1820"/>
                  </a:lnTo>
                  <a:lnTo>
                    <a:pt x="4431" y="1794"/>
                  </a:lnTo>
                  <a:lnTo>
                    <a:pt x="4405" y="1769"/>
                  </a:lnTo>
                  <a:lnTo>
                    <a:pt x="4377" y="1749"/>
                  </a:lnTo>
                  <a:lnTo>
                    <a:pt x="4345" y="1732"/>
                  </a:lnTo>
                  <a:lnTo>
                    <a:pt x="4353" y="1685"/>
                  </a:lnTo>
                  <a:lnTo>
                    <a:pt x="4368" y="1644"/>
                  </a:lnTo>
                  <a:lnTo>
                    <a:pt x="4383" y="1605"/>
                  </a:lnTo>
                  <a:lnTo>
                    <a:pt x="4400" y="1569"/>
                  </a:lnTo>
                  <a:lnTo>
                    <a:pt x="4422" y="1535"/>
                  </a:lnTo>
                  <a:lnTo>
                    <a:pt x="4446" y="1504"/>
                  </a:lnTo>
                  <a:lnTo>
                    <a:pt x="4472" y="1475"/>
                  </a:lnTo>
                  <a:lnTo>
                    <a:pt x="4501" y="1449"/>
                  </a:lnTo>
                  <a:lnTo>
                    <a:pt x="4529" y="1425"/>
                  </a:lnTo>
                  <a:lnTo>
                    <a:pt x="4561" y="1403"/>
                  </a:lnTo>
                  <a:lnTo>
                    <a:pt x="4630" y="1360"/>
                  </a:lnTo>
                  <a:lnTo>
                    <a:pt x="4702" y="1322"/>
                  </a:lnTo>
                  <a:lnTo>
                    <a:pt x="4777" y="1285"/>
                  </a:lnTo>
                  <a:lnTo>
                    <a:pt x="4852" y="1251"/>
                  </a:lnTo>
                  <a:lnTo>
                    <a:pt x="4927" y="1213"/>
                  </a:lnTo>
                  <a:lnTo>
                    <a:pt x="5000" y="1173"/>
                  </a:lnTo>
                  <a:lnTo>
                    <a:pt x="5037" y="1150"/>
                  </a:lnTo>
                  <a:lnTo>
                    <a:pt x="5071" y="1126"/>
                  </a:lnTo>
                  <a:lnTo>
                    <a:pt x="5103" y="1100"/>
                  </a:lnTo>
                  <a:lnTo>
                    <a:pt x="5135" y="1072"/>
                  </a:lnTo>
                  <a:lnTo>
                    <a:pt x="5163" y="1043"/>
                  </a:lnTo>
                  <a:lnTo>
                    <a:pt x="5192" y="1012"/>
                  </a:lnTo>
                  <a:lnTo>
                    <a:pt x="5218" y="976"/>
                  </a:lnTo>
                  <a:lnTo>
                    <a:pt x="5241" y="939"/>
                  </a:lnTo>
                  <a:lnTo>
                    <a:pt x="5262" y="899"/>
                  </a:lnTo>
                  <a:lnTo>
                    <a:pt x="5279" y="856"/>
                  </a:lnTo>
                  <a:lnTo>
                    <a:pt x="5322" y="838"/>
                  </a:lnTo>
                  <a:lnTo>
                    <a:pt x="5365" y="819"/>
                  </a:lnTo>
                  <a:lnTo>
                    <a:pt x="5408" y="801"/>
                  </a:lnTo>
                  <a:lnTo>
                    <a:pt x="5454" y="784"/>
                  </a:lnTo>
                  <a:lnTo>
                    <a:pt x="5501" y="772"/>
                  </a:lnTo>
                  <a:lnTo>
                    <a:pt x="5524" y="767"/>
                  </a:lnTo>
                  <a:lnTo>
                    <a:pt x="5550" y="767"/>
                  </a:lnTo>
                  <a:lnTo>
                    <a:pt x="5572" y="767"/>
                  </a:lnTo>
                  <a:lnTo>
                    <a:pt x="5596" y="769"/>
                  </a:lnTo>
                  <a:lnTo>
                    <a:pt x="5621" y="772"/>
                  </a:lnTo>
                  <a:lnTo>
                    <a:pt x="5645" y="781"/>
                  </a:lnTo>
                  <a:lnTo>
                    <a:pt x="5677" y="795"/>
                  </a:lnTo>
                  <a:lnTo>
                    <a:pt x="5703" y="813"/>
                  </a:lnTo>
                  <a:lnTo>
                    <a:pt x="5728" y="832"/>
                  </a:lnTo>
                  <a:lnTo>
                    <a:pt x="5751" y="856"/>
                  </a:lnTo>
                  <a:lnTo>
                    <a:pt x="5772" y="879"/>
                  </a:lnTo>
                  <a:lnTo>
                    <a:pt x="5789" y="902"/>
                  </a:lnTo>
                  <a:lnTo>
                    <a:pt x="5802" y="928"/>
                  </a:lnTo>
                  <a:lnTo>
                    <a:pt x="5817" y="957"/>
                  </a:lnTo>
                  <a:lnTo>
                    <a:pt x="5843" y="1014"/>
                  </a:lnTo>
                  <a:lnTo>
                    <a:pt x="5864" y="1072"/>
                  </a:lnTo>
                  <a:lnTo>
                    <a:pt x="5895" y="1195"/>
                  </a:lnTo>
                  <a:lnTo>
                    <a:pt x="5912" y="1257"/>
                  </a:lnTo>
                  <a:lnTo>
                    <a:pt x="5933" y="1313"/>
                  </a:lnTo>
                  <a:lnTo>
                    <a:pt x="5956" y="1365"/>
                  </a:lnTo>
                  <a:lnTo>
                    <a:pt x="5970" y="1391"/>
                  </a:lnTo>
                  <a:lnTo>
                    <a:pt x="5987" y="1414"/>
                  </a:lnTo>
                  <a:lnTo>
                    <a:pt x="6004" y="1435"/>
                  </a:lnTo>
                  <a:lnTo>
                    <a:pt x="6025" y="1455"/>
                  </a:lnTo>
                  <a:lnTo>
                    <a:pt x="6047" y="1472"/>
                  </a:lnTo>
                  <a:lnTo>
                    <a:pt x="6074" y="1487"/>
                  </a:lnTo>
                  <a:lnTo>
                    <a:pt x="6100" y="1500"/>
                  </a:lnTo>
                  <a:lnTo>
                    <a:pt x="6131" y="1513"/>
                  </a:lnTo>
                  <a:lnTo>
                    <a:pt x="6167" y="1518"/>
                  </a:lnTo>
                  <a:lnTo>
                    <a:pt x="6204" y="1524"/>
                  </a:lnTo>
                  <a:lnTo>
                    <a:pt x="6210" y="1541"/>
                  </a:lnTo>
                  <a:lnTo>
                    <a:pt x="6218" y="1558"/>
                  </a:lnTo>
                  <a:lnTo>
                    <a:pt x="6238" y="1590"/>
                  </a:lnTo>
                  <a:lnTo>
                    <a:pt x="6261" y="1619"/>
                  </a:lnTo>
                  <a:lnTo>
                    <a:pt x="6287" y="1648"/>
                  </a:lnTo>
                  <a:lnTo>
                    <a:pt x="6307" y="1676"/>
                  </a:lnTo>
                  <a:lnTo>
                    <a:pt x="6316" y="1694"/>
                  </a:lnTo>
                  <a:lnTo>
                    <a:pt x="6324" y="1711"/>
                  </a:lnTo>
                  <a:lnTo>
                    <a:pt x="6328" y="1728"/>
                  </a:lnTo>
                  <a:lnTo>
                    <a:pt x="6330" y="1751"/>
                  </a:lnTo>
                  <a:lnTo>
                    <a:pt x="6330" y="1771"/>
                  </a:lnTo>
                  <a:lnTo>
                    <a:pt x="6324" y="1797"/>
                  </a:lnTo>
                  <a:lnTo>
                    <a:pt x="6316" y="1818"/>
                  </a:lnTo>
                  <a:lnTo>
                    <a:pt x="6307" y="1835"/>
                  </a:lnTo>
                  <a:lnTo>
                    <a:pt x="6296" y="1852"/>
                  </a:lnTo>
                  <a:lnTo>
                    <a:pt x="6284" y="1863"/>
                  </a:lnTo>
                  <a:lnTo>
                    <a:pt x="6273" y="1876"/>
                  </a:lnTo>
                  <a:lnTo>
                    <a:pt x="6258" y="1883"/>
                  </a:lnTo>
                  <a:lnTo>
                    <a:pt x="6244" y="1889"/>
                  </a:lnTo>
                  <a:lnTo>
                    <a:pt x="6230" y="1895"/>
                  </a:lnTo>
                  <a:lnTo>
                    <a:pt x="6198" y="1898"/>
                  </a:lnTo>
                  <a:lnTo>
                    <a:pt x="6163" y="1900"/>
                  </a:lnTo>
                  <a:lnTo>
                    <a:pt x="6097" y="1895"/>
                  </a:lnTo>
                  <a:lnTo>
                    <a:pt x="6062" y="1893"/>
                  </a:lnTo>
                  <a:lnTo>
                    <a:pt x="6030" y="1893"/>
                  </a:lnTo>
                  <a:lnTo>
                    <a:pt x="6002" y="1895"/>
                  </a:lnTo>
                  <a:lnTo>
                    <a:pt x="5976" y="1904"/>
                  </a:lnTo>
                  <a:lnTo>
                    <a:pt x="5961" y="1910"/>
                  </a:lnTo>
                  <a:lnTo>
                    <a:pt x="5953" y="1919"/>
                  </a:lnTo>
                  <a:lnTo>
                    <a:pt x="5944" y="1930"/>
                  </a:lnTo>
                  <a:lnTo>
                    <a:pt x="5935" y="1941"/>
                  </a:lnTo>
                  <a:lnTo>
                    <a:pt x="5930" y="1958"/>
                  </a:lnTo>
                  <a:lnTo>
                    <a:pt x="5924" y="1975"/>
                  </a:lnTo>
                  <a:lnTo>
                    <a:pt x="5922" y="1996"/>
                  </a:lnTo>
                  <a:lnTo>
                    <a:pt x="5918" y="2022"/>
                  </a:lnTo>
                  <a:lnTo>
                    <a:pt x="5924" y="2068"/>
                  </a:lnTo>
                  <a:lnTo>
                    <a:pt x="5927" y="2114"/>
                  </a:lnTo>
                  <a:lnTo>
                    <a:pt x="5924" y="2166"/>
                  </a:lnTo>
                  <a:lnTo>
                    <a:pt x="5916" y="2218"/>
                  </a:lnTo>
                  <a:lnTo>
                    <a:pt x="5901" y="2270"/>
                  </a:lnTo>
                  <a:lnTo>
                    <a:pt x="5881" y="2319"/>
                  </a:lnTo>
                  <a:lnTo>
                    <a:pt x="5855" y="2368"/>
                  </a:lnTo>
                  <a:lnTo>
                    <a:pt x="5823" y="2411"/>
                  </a:lnTo>
                  <a:lnTo>
                    <a:pt x="5878" y="2451"/>
                  </a:lnTo>
                  <a:lnTo>
                    <a:pt x="5930" y="2495"/>
                  </a:lnTo>
                  <a:lnTo>
                    <a:pt x="5976" y="2540"/>
                  </a:lnTo>
                  <a:lnTo>
                    <a:pt x="6019" y="2586"/>
                  </a:lnTo>
                  <a:lnTo>
                    <a:pt x="6060" y="2639"/>
                  </a:lnTo>
                  <a:lnTo>
                    <a:pt x="6097" y="2687"/>
                  </a:lnTo>
                  <a:lnTo>
                    <a:pt x="6131" y="2738"/>
                  </a:lnTo>
                  <a:lnTo>
                    <a:pt x="6163" y="2794"/>
                  </a:lnTo>
                  <a:lnTo>
                    <a:pt x="6223" y="2903"/>
                  </a:lnTo>
                  <a:lnTo>
                    <a:pt x="6279" y="3015"/>
                  </a:lnTo>
                  <a:lnTo>
                    <a:pt x="6337" y="3127"/>
                  </a:lnTo>
                  <a:lnTo>
                    <a:pt x="6397" y="3239"/>
                  </a:lnTo>
                  <a:lnTo>
                    <a:pt x="6411" y="3248"/>
                  </a:lnTo>
                  <a:lnTo>
                    <a:pt x="6425" y="3254"/>
                  </a:lnTo>
                  <a:lnTo>
                    <a:pt x="6440" y="3258"/>
                  </a:lnTo>
                  <a:lnTo>
                    <a:pt x="6455" y="3254"/>
                  </a:lnTo>
                  <a:lnTo>
                    <a:pt x="6466" y="3248"/>
                  </a:lnTo>
                  <a:lnTo>
                    <a:pt x="6477" y="3239"/>
                  </a:lnTo>
                  <a:lnTo>
                    <a:pt x="6500" y="3222"/>
                  </a:lnTo>
                  <a:lnTo>
                    <a:pt x="6526" y="3200"/>
                  </a:lnTo>
                  <a:lnTo>
                    <a:pt x="6537" y="3191"/>
                  </a:lnTo>
                  <a:lnTo>
                    <a:pt x="6552" y="3183"/>
                  </a:lnTo>
                  <a:lnTo>
                    <a:pt x="6567" y="3176"/>
                  </a:lnTo>
                  <a:lnTo>
                    <a:pt x="6584" y="3174"/>
                  </a:lnTo>
                  <a:lnTo>
                    <a:pt x="6601" y="3174"/>
                  </a:lnTo>
                  <a:lnTo>
                    <a:pt x="6619" y="3179"/>
                  </a:lnTo>
                  <a:lnTo>
                    <a:pt x="6780" y="3303"/>
                  </a:lnTo>
                  <a:lnTo>
                    <a:pt x="6788" y="3254"/>
                  </a:lnTo>
                  <a:lnTo>
                    <a:pt x="6797" y="3208"/>
                  </a:lnTo>
                  <a:lnTo>
                    <a:pt x="6808" y="3162"/>
                  </a:lnTo>
                  <a:lnTo>
                    <a:pt x="6823" y="3116"/>
                  </a:lnTo>
                  <a:lnTo>
                    <a:pt x="6855" y="3024"/>
                  </a:lnTo>
                  <a:lnTo>
                    <a:pt x="6887" y="2934"/>
                  </a:lnTo>
                  <a:lnTo>
                    <a:pt x="6915" y="2845"/>
                  </a:lnTo>
                  <a:lnTo>
                    <a:pt x="6926" y="2800"/>
                  </a:lnTo>
                  <a:lnTo>
                    <a:pt x="6935" y="2751"/>
                  </a:lnTo>
                  <a:lnTo>
                    <a:pt x="6944" y="2704"/>
                  </a:lnTo>
                  <a:lnTo>
                    <a:pt x="6950" y="2656"/>
                  </a:lnTo>
                  <a:lnTo>
                    <a:pt x="6950" y="2607"/>
                  </a:lnTo>
                  <a:lnTo>
                    <a:pt x="6947" y="2555"/>
                  </a:lnTo>
                  <a:lnTo>
                    <a:pt x="6926" y="2540"/>
                  </a:lnTo>
                  <a:lnTo>
                    <a:pt x="6907" y="2526"/>
                  </a:lnTo>
                  <a:lnTo>
                    <a:pt x="6887" y="2519"/>
                  </a:lnTo>
                  <a:lnTo>
                    <a:pt x="6864" y="2514"/>
                  </a:lnTo>
                  <a:lnTo>
                    <a:pt x="6840" y="2512"/>
                  </a:lnTo>
                  <a:lnTo>
                    <a:pt x="6814" y="2512"/>
                  </a:lnTo>
                  <a:lnTo>
                    <a:pt x="6765" y="2517"/>
                  </a:lnTo>
                  <a:lnTo>
                    <a:pt x="6713" y="2526"/>
                  </a:lnTo>
                  <a:lnTo>
                    <a:pt x="6664" y="2538"/>
                  </a:lnTo>
                  <a:lnTo>
                    <a:pt x="6616" y="2546"/>
                  </a:lnTo>
                  <a:lnTo>
                    <a:pt x="6590" y="2549"/>
                  </a:lnTo>
                  <a:lnTo>
                    <a:pt x="6567" y="2549"/>
                  </a:lnTo>
                  <a:lnTo>
                    <a:pt x="6550" y="2572"/>
                  </a:lnTo>
                  <a:lnTo>
                    <a:pt x="6535" y="2594"/>
                  </a:lnTo>
                  <a:lnTo>
                    <a:pt x="6509" y="2644"/>
                  </a:lnTo>
                  <a:lnTo>
                    <a:pt x="6489" y="2693"/>
                  </a:lnTo>
                  <a:lnTo>
                    <a:pt x="6475" y="2745"/>
                  </a:lnTo>
                  <a:lnTo>
                    <a:pt x="6445" y="2845"/>
                  </a:lnTo>
                  <a:lnTo>
                    <a:pt x="6431" y="2897"/>
                  </a:lnTo>
                  <a:lnTo>
                    <a:pt x="6417" y="2946"/>
                  </a:lnTo>
                  <a:lnTo>
                    <a:pt x="6328" y="2957"/>
                  </a:lnTo>
                  <a:lnTo>
                    <a:pt x="6316" y="2932"/>
                  </a:lnTo>
                  <a:lnTo>
                    <a:pt x="6311" y="2906"/>
                  </a:lnTo>
                  <a:lnTo>
                    <a:pt x="6307" y="2880"/>
                  </a:lnTo>
                  <a:lnTo>
                    <a:pt x="6307" y="2854"/>
                  </a:lnTo>
                  <a:lnTo>
                    <a:pt x="6311" y="2826"/>
                  </a:lnTo>
                  <a:lnTo>
                    <a:pt x="6316" y="2800"/>
                  </a:lnTo>
                  <a:lnTo>
                    <a:pt x="6324" y="2770"/>
                  </a:lnTo>
                  <a:lnTo>
                    <a:pt x="6337" y="2745"/>
                  </a:lnTo>
                  <a:lnTo>
                    <a:pt x="6362" y="2690"/>
                  </a:lnTo>
                  <a:lnTo>
                    <a:pt x="6391" y="2635"/>
                  </a:lnTo>
                  <a:lnTo>
                    <a:pt x="6423" y="2583"/>
                  </a:lnTo>
                  <a:lnTo>
                    <a:pt x="6451" y="2534"/>
                  </a:lnTo>
                  <a:lnTo>
                    <a:pt x="6434" y="2519"/>
                  </a:lnTo>
                  <a:lnTo>
                    <a:pt x="6419" y="2508"/>
                  </a:lnTo>
                  <a:lnTo>
                    <a:pt x="6402" y="2502"/>
                  </a:lnTo>
                  <a:lnTo>
                    <a:pt x="6388" y="2497"/>
                  </a:lnTo>
                  <a:lnTo>
                    <a:pt x="6374" y="2497"/>
                  </a:lnTo>
                  <a:lnTo>
                    <a:pt x="6359" y="2500"/>
                  </a:lnTo>
                  <a:lnTo>
                    <a:pt x="6348" y="2502"/>
                  </a:lnTo>
                  <a:lnTo>
                    <a:pt x="6337" y="2508"/>
                  </a:lnTo>
                  <a:lnTo>
                    <a:pt x="6324" y="2519"/>
                  </a:lnTo>
                  <a:lnTo>
                    <a:pt x="6313" y="2529"/>
                  </a:lnTo>
                  <a:lnTo>
                    <a:pt x="6290" y="2555"/>
                  </a:lnTo>
                  <a:lnTo>
                    <a:pt x="6273" y="2583"/>
                  </a:lnTo>
                  <a:lnTo>
                    <a:pt x="6255" y="2615"/>
                  </a:lnTo>
                  <a:lnTo>
                    <a:pt x="6264" y="2676"/>
                  </a:lnTo>
                  <a:lnTo>
                    <a:pt x="6210" y="2684"/>
                  </a:lnTo>
                  <a:lnTo>
                    <a:pt x="6221" y="2656"/>
                  </a:lnTo>
                  <a:lnTo>
                    <a:pt x="6227" y="2624"/>
                  </a:lnTo>
                  <a:lnTo>
                    <a:pt x="6230" y="2594"/>
                  </a:lnTo>
                  <a:lnTo>
                    <a:pt x="6232" y="2564"/>
                  </a:lnTo>
                  <a:lnTo>
                    <a:pt x="6230" y="2534"/>
                  </a:lnTo>
                  <a:lnTo>
                    <a:pt x="6227" y="2506"/>
                  </a:lnTo>
                  <a:lnTo>
                    <a:pt x="6218" y="2445"/>
                  </a:lnTo>
                  <a:lnTo>
                    <a:pt x="6193" y="2330"/>
                  </a:lnTo>
                  <a:lnTo>
                    <a:pt x="6184" y="2276"/>
                  </a:lnTo>
                  <a:lnTo>
                    <a:pt x="6180" y="2246"/>
                  </a:lnTo>
                  <a:lnTo>
                    <a:pt x="6178" y="2220"/>
                  </a:lnTo>
                  <a:lnTo>
                    <a:pt x="6201" y="2235"/>
                  </a:lnTo>
                  <a:lnTo>
                    <a:pt x="6221" y="2252"/>
                  </a:lnTo>
                  <a:lnTo>
                    <a:pt x="6238" y="2270"/>
                  </a:lnTo>
                  <a:lnTo>
                    <a:pt x="6255" y="2287"/>
                  </a:lnTo>
                  <a:lnTo>
                    <a:pt x="6287" y="2327"/>
                  </a:lnTo>
                  <a:lnTo>
                    <a:pt x="6318" y="2368"/>
                  </a:lnTo>
                  <a:lnTo>
                    <a:pt x="6350" y="2405"/>
                  </a:lnTo>
                  <a:lnTo>
                    <a:pt x="6371" y="2420"/>
                  </a:lnTo>
                  <a:lnTo>
                    <a:pt x="6391" y="2433"/>
                  </a:lnTo>
                  <a:lnTo>
                    <a:pt x="6414" y="2448"/>
                  </a:lnTo>
                  <a:lnTo>
                    <a:pt x="6440" y="2457"/>
                  </a:lnTo>
                  <a:lnTo>
                    <a:pt x="6468" y="2465"/>
                  </a:lnTo>
                  <a:lnTo>
                    <a:pt x="6500" y="2468"/>
                  </a:lnTo>
                  <a:lnTo>
                    <a:pt x="6524" y="2474"/>
                  </a:lnTo>
                  <a:lnTo>
                    <a:pt x="6543" y="2480"/>
                  </a:lnTo>
                  <a:lnTo>
                    <a:pt x="6563" y="2480"/>
                  </a:lnTo>
                  <a:lnTo>
                    <a:pt x="6584" y="2480"/>
                  </a:lnTo>
                  <a:lnTo>
                    <a:pt x="6625" y="2474"/>
                  </a:lnTo>
                  <a:lnTo>
                    <a:pt x="6662" y="2463"/>
                  </a:lnTo>
                  <a:lnTo>
                    <a:pt x="6696" y="2448"/>
                  </a:lnTo>
                  <a:lnTo>
                    <a:pt x="6734" y="2431"/>
                  </a:lnTo>
                  <a:lnTo>
                    <a:pt x="6771" y="2413"/>
                  </a:lnTo>
                  <a:lnTo>
                    <a:pt x="6808" y="2399"/>
                  </a:lnTo>
                  <a:lnTo>
                    <a:pt x="6788" y="2388"/>
                  </a:lnTo>
                  <a:lnTo>
                    <a:pt x="6771" y="2373"/>
                  </a:lnTo>
                  <a:lnTo>
                    <a:pt x="6757" y="2358"/>
                  </a:lnTo>
                  <a:lnTo>
                    <a:pt x="6743" y="2345"/>
                  </a:lnTo>
                  <a:lnTo>
                    <a:pt x="6719" y="2310"/>
                  </a:lnTo>
                  <a:lnTo>
                    <a:pt x="6700" y="2272"/>
                  </a:lnTo>
                  <a:lnTo>
                    <a:pt x="6685" y="2235"/>
                  </a:lnTo>
                  <a:lnTo>
                    <a:pt x="6670" y="2194"/>
                  </a:lnTo>
                  <a:lnTo>
                    <a:pt x="6650" y="2111"/>
                  </a:lnTo>
                  <a:lnTo>
                    <a:pt x="6638" y="2071"/>
                  </a:lnTo>
                  <a:lnTo>
                    <a:pt x="6625" y="2031"/>
                  </a:lnTo>
                  <a:lnTo>
                    <a:pt x="6610" y="1993"/>
                  </a:lnTo>
                  <a:lnTo>
                    <a:pt x="6590" y="1962"/>
                  </a:lnTo>
                  <a:lnTo>
                    <a:pt x="6563" y="1930"/>
                  </a:lnTo>
                  <a:lnTo>
                    <a:pt x="6550" y="1915"/>
                  </a:lnTo>
                  <a:lnTo>
                    <a:pt x="6532" y="1904"/>
                  </a:lnTo>
                  <a:lnTo>
                    <a:pt x="6515" y="1893"/>
                  </a:lnTo>
                  <a:lnTo>
                    <a:pt x="6494" y="1881"/>
                  </a:lnTo>
                  <a:lnTo>
                    <a:pt x="6472" y="1872"/>
                  </a:lnTo>
                  <a:lnTo>
                    <a:pt x="6449" y="1866"/>
                  </a:lnTo>
                  <a:lnTo>
                    <a:pt x="6436" y="1803"/>
                  </a:lnTo>
                  <a:lnTo>
                    <a:pt x="6431" y="1739"/>
                  </a:lnTo>
                  <a:lnTo>
                    <a:pt x="6428" y="1676"/>
                  </a:lnTo>
                  <a:lnTo>
                    <a:pt x="6431" y="1616"/>
                  </a:lnTo>
                  <a:lnTo>
                    <a:pt x="6440" y="1498"/>
                  </a:lnTo>
                  <a:lnTo>
                    <a:pt x="6443" y="1435"/>
                  </a:lnTo>
                  <a:lnTo>
                    <a:pt x="6445" y="1374"/>
                  </a:lnTo>
                  <a:lnTo>
                    <a:pt x="6466" y="1371"/>
                  </a:lnTo>
                  <a:lnTo>
                    <a:pt x="6489" y="1369"/>
                  </a:lnTo>
                  <a:lnTo>
                    <a:pt x="6509" y="1360"/>
                  </a:lnTo>
                  <a:lnTo>
                    <a:pt x="6529" y="1351"/>
                  </a:lnTo>
                  <a:lnTo>
                    <a:pt x="6567" y="1328"/>
                  </a:lnTo>
                  <a:lnTo>
                    <a:pt x="6607" y="1302"/>
                  </a:lnTo>
                  <a:lnTo>
                    <a:pt x="6644" y="1270"/>
                  </a:lnTo>
                  <a:lnTo>
                    <a:pt x="6679" y="1238"/>
                  </a:lnTo>
                  <a:lnTo>
                    <a:pt x="6717" y="1204"/>
                  </a:lnTo>
                  <a:lnTo>
                    <a:pt x="6751" y="1176"/>
                  </a:lnTo>
                  <a:lnTo>
                    <a:pt x="6788" y="1150"/>
                  </a:lnTo>
                  <a:lnTo>
                    <a:pt x="6825" y="1130"/>
                  </a:lnTo>
                  <a:lnTo>
                    <a:pt x="6844" y="1120"/>
                  </a:lnTo>
                  <a:lnTo>
                    <a:pt x="6861" y="1115"/>
                  </a:lnTo>
                  <a:lnTo>
                    <a:pt x="6881" y="1113"/>
                  </a:lnTo>
                  <a:lnTo>
                    <a:pt x="6901" y="1113"/>
                  </a:lnTo>
                  <a:lnTo>
                    <a:pt x="6918" y="1115"/>
                  </a:lnTo>
                  <a:lnTo>
                    <a:pt x="6939" y="1120"/>
                  </a:lnTo>
                  <a:lnTo>
                    <a:pt x="6958" y="1130"/>
                  </a:lnTo>
                  <a:lnTo>
                    <a:pt x="6978" y="1144"/>
                  </a:lnTo>
                  <a:lnTo>
                    <a:pt x="6999" y="1158"/>
                  </a:lnTo>
                  <a:lnTo>
                    <a:pt x="7022" y="1178"/>
                  </a:lnTo>
                  <a:lnTo>
                    <a:pt x="7042" y="1204"/>
                  </a:lnTo>
                  <a:lnTo>
                    <a:pt x="7065" y="1233"/>
                  </a:lnTo>
                  <a:lnTo>
                    <a:pt x="7088" y="1264"/>
                  </a:lnTo>
                  <a:lnTo>
                    <a:pt x="7105" y="1302"/>
                  </a:lnTo>
                  <a:lnTo>
                    <a:pt x="7120" y="1343"/>
                  </a:lnTo>
                  <a:lnTo>
                    <a:pt x="7134" y="1382"/>
                  </a:lnTo>
                  <a:lnTo>
                    <a:pt x="7160" y="1472"/>
                  </a:lnTo>
                  <a:lnTo>
                    <a:pt x="7171" y="1513"/>
                  </a:lnTo>
                  <a:lnTo>
                    <a:pt x="7186" y="1556"/>
                  </a:lnTo>
                  <a:lnTo>
                    <a:pt x="7201" y="1593"/>
                  </a:lnTo>
                  <a:lnTo>
                    <a:pt x="7221" y="1627"/>
                  </a:lnTo>
                  <a:lnTo>
                    <a:pt x="7244" y="1659"/>
                  </a:lnTo>
                  <a:lnTo>
                    <a:pt x="7255" y="1670"/>
                  </a:lnTo>
                  <a:lnTo>
                    <a:pt x="7270" y="1682"/>
                  </a:lnTo>
                  <a:lnTo>
                    <a:pt x="7287" y="1694"/>
                  </a:lnTo>
                  <a:lnTo>
                    <a:pt x="7304" y="1702"/>
                  </a:lnTo>
                  <a:lnTo>
                    <a:pt x="7321" y="1708"/>
                  </a:lnTo>
                  <a:lnTo>
                    <a:pt x="7345" y="1713"/>
                  </a:lnTo>
                  <a:lnTo>
                    <a:pt x="7365" y="1713"/>
                  </a:lnTo>
                  <a:lnTo>
                    <a:pt x="7390" y="1713"/>
                  </a:lnTo>
                  <a:lnTo>
                    <a:pt x="7416" y="1713"/>
                  </a:lnTo>
                  <a:lnTo>
                    <a:pt x="7446" y="1708"/>
                  </a:lnTo>
                  <a:lnTo>
                    <a:pt x="7506" y="1702"/>
                  </a:lnTo>
                  <a:lnTo>
                    <a:pt x="7521" y="1717"/>
                  </a:lnTo>
                  <a:lnTo>
                    <a:pt x="7535" y="1726"/>
                  </a:lnTo>
                  <a:lnTo>
                    <a:pt x="7555" y="1737"/>
                  </a:lnTo>
                  <a:lnTo>
                    <a:pt x="7575" y="1743"/>
                  </a:lnTo>
                  <a:lnTo>
                    <a:pt x="7618" y="1756"/>
                  </a:lnTo>
                  <a:lnTo>
                    <a:pt x="7665" y="1769"/>
                  </a:lnTo>
                  <a:lnTo>
                    <a:pt x="7685" y="1777"/>
                  </a:lnTo>
                  <a:lnTo>
                    <a:pt x="7708" y="1786"/>
                  </a:lnTo>
                  <a:lnTo>
                    <a:pt x="7725" y="1797"/>
                  </a:lnTo>
                  <a:lnTo>
                    <a:pt x="7745" y="1812"/>
                  </a:lnTo>
                  <a:lnTo>
                    <a:pt x="7760" y="1829"/>
                  </a:lnTo>
                  <a:lnTo>
                    <a:pt x="7771" y="1846"/>
                  </a:lnTo>
                  <a:lnTo>
                    <a:pt x="7783" y="1870"/>
                  </a:lnTo>
                  <a:lnTo>
                    <a:pt x="7788" y="1898"/>
                  </a:lnTo>
                  <a:lnTo>
                    <a:pt x="7797" y="1936"/>
                  </a:lnTo>
                  <a:lnTo>
                    <a:pt x="7800" y="1975"/>
                  </a:lnTo>
                  <a:lnTo>
                    <a:pt x="7800" y="2013"/>
                  </a:lnTo>
                  <a:lnTo>
                    <a:pt x="7797" y="2051"/>
                  </a:lnTo>
                  <a:lnTo>
                    <a:pt x="7792" y="2085"/>
                  </a:lnTo>
                  <a:lnTo>
                    <a:pt x="7779" y="2117"/>
                  </a:lnTo>
                  <a:lnTo>
                    <a:pt x="7765" y="2149"/>
                  </a:lnTo>
                  <a:lnTo>
                    <a:pt x="7748" y="2175"/>
                  </a:lnTo>
                  <a:lnTo>
                    <a:pt x="7728" y="2201"/>
                  </a:lnTo>
                  <a:lnTo>
                    <a:pt x="7702" y="2220"/>
                  </a:lnTo>
                  <a:lnTo>
                    <a:pt x="7676" y="2235"/>
                  </a:lnTo>
                  <a:lnTo>
                    <a:pt x="7644" y="2246"/>
                  </a:lnTo>
                  <a:lnTo>
                    <a:pt x="7610" y="2252"/>
                  </a:lnTo>
                  <a:lnTo>
                    <a:pt x="7573" y="2250"/>
                  </a:lnTo>
                  <a:lnTo>
                    <a:pt x="7552" y="2246"/>
                  </a:lnTo>
                  <a:lnTo>
                    <a:pt x="7528" y="2244"/>
                  </a:lnTo>
                  <a:lnTo>
                    <a:pt x="7509" y="2238"/>
                  </a:lnTo>
                  <a:lnTo>
                    <a:pt x="7485" y="2229"/>
                  </a:lnTo>
                  <a:lnTo>
                    <a:pt x="7324" y="2102"/>
                  </a:lnTo>
                  <a:lnTo>
                    <a:pt x="7310" y="2128"/>
                  </a:lnTo>
                  <a:lnTo>
                    <a:pt x="7293" y="2151"/>
                  </a:lnTo>
                  <a:lnTo>
                    <a:pt x="7259" y="2194"/>
                  </a:lnTo>
                  <a:lnTo>
                    <a:pt x="7221" y="2232"/>
                  </a:lnTo>
                  <a:lnTo>
                    <a:pt x="7180" y="2263"/>
                  </a:lnTo>
                  <a:lnTo>
                    <a:pt x="7140" y="2295"/>
                  </a:lnTo>
                  <a:lnTo>
                    <a:pt x="7096" y="2321"/>
                  </a:lnTo>
                  <a:lnTo>
                    <a:pt x="7010" y="2373"/>
                  </a:lnTo>
                  <a:lnTo>
                    <a:pt x="7022" y="2399"/>
                  </a:lnTo>
                  <a:lnTo>
                    <a:pt x="7036" y="2422"/>
                  </a:lnTo>
                  <a:lnTo>
                    <a:pt x="7068" y="2476"/>
                  </a:lnTo>
                  <a:lnTo>
                    <a:pt x="7105" y="2532"/>
                  </a:lnTo>
                  <a:lnTo>
                    <a:pt x="7143" y="2586"/>
                  </a:lnTo>
                  <a:lnTo>
                    <a:pt x="7184" y="2646"/>
                  </a:lnTo>
                  <a:lnTo>
                    <a:pt x="7218" y="2708"/>
                  </a:lnTo>
                  <a:lnTo>
                    <a:pt x="7250" y="2770"/>
                  </a:lnTo>
                  <a:lnTo>
                    <a:pt x="7261" y="2805"/>
                  </a:lnTo>
                  <a:lnTo>
                    <a:pt x="7272" y="2837"/>
                  </a:lnTo>
                  <a:lnTo>
                    <a:pt x="7250" y="2839"/>
                  </a:lnTo>
                  <a:lnTo>
                    <a:pt x="7227" y="2839"/>
                  </a:lnTo>
                  <a:lnTo>
                    <a:pt x="7212" y="2837"/>
                  </a:lnTo>
                  <a:lnTo>
                    <a:pt x="7201" y="2834"/>
                  </a:lnTo>
                  <a:lnTo>
                    <a:pt x="7189" y="2826"/>
                  </a:lnTo>
                  <a:lnTo>
                    <a:pt x="7180" y="2817"/>
                  </a:lnTo>
                  <a:lnTo>
                    <a:pt x="7160" y="2857"/>
                  </a:lnTo>
                  <a:lnTo>
                    <a:pt x="7146" y="2897"/>
                  </a:lnTo>
                  <a:lnTo>
                    <a:pt x="7132" y="2940"/>
                  </a:lnTo>
                  <a:lnTo>
                    <a:pt x="7120" y="2983"/>
                  </a:lnTo>
                  <a:lnTo>
                    <a:pt x="7111" y="3026"/>
                  </a:lnTo>
                  <a:lnTo>
                    <a:pt x="7105" y="3069"/>
                  </a:lnTo>
                  <a:lnTo>
                    <a:pt x="7096" y="3159"/>
                  </a:lnTo>
                  <a:lnTo>
                    <a:pt x="7094" y="3251"/>
                  </a:lnTo>
                  <a:lnTo>
                    <a:pt x="7096" y="3344"/>
                  </a:lnTo>
                  <a:lnTo>
                    <a:pt x="7100" y="3525"/>
                  </a:lnTo>
                  <a:lnTo>
                    <a:pt x="6705" y="3836"/>
                  </a:lnTo>
                  <a:lnTo>
                    <a:pt x="6748" y="3830"/>
                  </a:lnTo>
                  <a:lnTo>
                    <a:pt x="6788" y="3821"/>
                  </a:lnTo>
                  <a:lnTo>
                    <a:pt x="6832" y="3810"/>
                  </a:lnTo>
                  <a:lnTo>
                    <a:pt x="6872" y="3798"/>
                  </a:lnTo>
                  <a:lnTo>
                    <a:pt x="6915" y="3784"/>
                  </a:lnTo>
                  <a:lnTo>
                    <a:pt x="6956" y="3767"/>
                  </a:lnTo>
                  <a:lnTo>
                    <a:pt x="6999" y="3746"/>
                  </a:lnTo>
                  <a:lnTo>
                    <a:pt x="7040" y="3726"/>
                  </a:lnTo>
                  <a:lnTo>
                    <a:pt x="7079" y="3703"/>
                  </a:lnTo>
                  <a:lnTo>
                    <a:pt x="7120" y="3680"/>
                  </a:lnTo>
                  <a:lnTo>
                    <a:pt x="7158" y="3654"/>
                  </a:lnTo>
                  <a:lnTo>
                    <a:pt x="7195" y="3626"/>
                  </a:lnTo>
                  <a:lnTo>
                    <a:pt x="7229" y="3594"/>
                  </a:lnTo>
                  <a:lnTo>
                    <a:pt x="7264" y="3562"/>
                  </a:lnTo>
                  <a:lnTo>
                    <a:pt x="7298" y="3527"/>
                  </a:lnTo>
                  <a:lnTo>
                    <a:pt x="7330" y="3493"/>
                  </a:lnTo>
                  <a:lnTo>
                    <a:pt x="7313" y="3467"/>
                  </a:lnTo>
                  <a:lnTo>
                    <a:pt x="7298" y="3439"/>
                  </a:lnTo>
                  <a:lnTo>
                    <a:pt x="7284" y="3409"/>
                  </a:lnTo>
                  <a:lnTo>
                    <a:pt x="7272" y="3381"/>
                  </a:lnTo>
                  <a:lnTo>
                    <a:pt x="7264" y="3349"/>
                  </a:lnTo>
                  <a:lnTo>
                    <a:pt x="7255" y="3318"/>
                  </a:lnTo>
                  <a:lnTo>
                    <a:pt x="7253" y="3288"/>
                  </a:lnTo>
                  <a:lnTo>
                    <a:pt x="7250" y="3258"/>
                  </a:lnTo>
                  <a:lnTo>
                    <a:pt x="7253" y="3226"/>
                  </a:lnTo>
                  <a:lnTo>
                    <a:pt x="7259" y="3196"/>
                  </a:lnTo>
                  <a:lnTo>
                    <a:pt x="7267" y="3168"/>
                  </a:lnTo>
                  <a:lnTo>
                    <a:pt x="7281" y="3138"/>
                  </a:lnTo>
                  <a:lnTo>
                    <a:pt x="7302" y="3114"/>
                  </a:lnTo>
                  <a:lnTo>
                    <a:pt x="7324" y="3090"/>
                  </a:lnTo>
                  <a:lnTo>
                    <a:pt x="7356" y="3067"/>
                  </a:lnTo>
                  <a:lnTo>
                    <a:pt x="7390" y="3050"/>
                  </a:lnTo>
                  <a:lnTo>
                    <a:pt x="7422" y="3032"/>
                  </a:lnTo>
                  <a:lnTo>
                    <a:pt x="7454" y="3009"/>
                  </a:lnTo>
                  <a:lnTo>
                    <a:pt x="7515" y="2966"/>
                  </a:lnTo>
                  <a:lnTo>
                    <a:pt x="7575" y="2917"/>
                  </a:lnTo>
                  <a:lnTo>
                    <a:pt x="7607" y="2897"/>
                  </a:lnTo>
                  <a:lnTo>
                    <a:pt x="7642" y="2874"/>
                  </a:lnTo>
                  <a:lnTo>
                    <a:pt x="7673" y="2857"/>
                  </a:lnTo>
                  <a:lnTo>
                    <a:pt x="7708" y="2839"/>
                  </a:lnTo>
                  <a:lnTo>
                    <a:pt x="7742" y="2828"/>
                  </a:lnTo>
                  <a:lnTo>
                    <a:pt x="7779" y="2820"/>
                  </a:lnTo>
                  <a:lnTo>
                    <a:pt x="7818" y="2813"/>
                  </a:lnTo>
                  <a:lnTo>
                    <a:pt x="7857" y="2813"/>
                  </a:lnTo>
                  <a:lnTo>
                    <a:pt x="7900" y="2822"/>
                  </a:lnTo>
                  <a:lnTo>
                    <a:pt x="7944" y="2834"/>
                  </a:lnTo>
                  <a:lnTo>
                    <a:pt x="7958" y="2848"/>
                  </a:lnTo>
                  <a:lnTo>
                    <a:pt x="7970" y="2863"/>
                  </a:lnTo>
                  <a:lnTo>
                    <a:pt x="7981" y="2877"/>
                  </a:lnTo>
                  <a:lnTo>
                    <a:pt x="7990" y="2895"/>
                  </a:lnTo>
                  <a:lnTo>
                    <a:pt x="8005" y="2926"/>
                  </a:lnTo>
                  <a:lnTo>
                    <a:pt x="8010" y="2960"/>
                  </a:lnTo>
                  <a:lnTo>
                    <a:pt x="8013" y="2998"/>
                  </a:lnTo>
                  <a:lnTo>
                    <a:pt x="8010" y="3035"/>
                  </a:lnTo>
                  <a:lnTo>
                    <a:pt x="8005" y="3073"/>
                  </a:lnTo>
                  <a:lnTo>
                    <a:pt x="7993" y="3110"/>
                  </a:lnTo>
                  <a:lnTo>
                    <a:pt x="7970" y="3191"/>
                  </a:lnTo>
                  <a:lnTo>
                    <a:pt x="7941" y="3269"/>
                  </a:lnTo>
                  <a:lnTo>
                    <a:pt x="7927" y="3309"/>
                  </a:lnTo>
                  <a:lnTo>
                    <a:pt x="7915" y="3346"/>
                  </a:lnTo>
                  <a:lnTo>
                    <a:pt x="7906" y="3383"/>
                  </a:lnTo>
                  <a:lnTo>
                    <a:pt x="7900" y="3421"/>
                  </a:lnTo>
                  <a:lnTo>
                    <a:pt x="7930" y="3430"/>
                  </a:lnTo>
                  <a:lnTo>
                    <a:pt x="7955" y="3432"/>
                  </a:lnTo>
                  <a:lnTo>
                    <a:pt x="7987" y="3436"/>
                  </a:lnTo>
                  <a:lnTo>
                    <a:pt x="8016" y="3436"/>
                  </a:lnTo>
                  <a:lnTo>
                    <a:pt x="8076" y="3426"/>
                  </a:lnTo>
                  <a:lnTo>
                    <a:pt x="8140" y="3419"/>
                  </a:lnTo>
                  <a:lnTo>
                    <a:pt x="8200" y="3409"/>
                  </a:lnTo>
                  <a:lnTo>
                    <a:pt x="8232" y="3409"/>
                  </a:lnTo>
                  <a:lnTo>
                    <a:pt x="8261" y="3409"/>
                  </a:lnTo>
                  <a:lnTo>
                    <a:pt x="8289" y="3415"/>
                  </a:lnTo>
                  <a:lnTo>
                    <a:pt x="8315" y="3421"/>
                  </a:lnTo>
                  <a:lnTo>
                    <a:pt x="8342" y="3432"/>
                  </a:lnTo>
                  <a:lnTo>
                    <a:pt x="8368" y="3450"/>
                  </a:lnTo>
                  <a:lnTo>
                    <a:pt x="8385" y="3464"/>
                  </a:lnTo>
                  <a:lnTo>
                    <a:pt x="8402" y="3482"/>
                  </a:lnTo>
                  <a:lnTo>
                    <a:pt x="8413" y="3501"/>
                  </a:lnTo>
                  <a:lnTo>
                    <a:pt x="8428" y="3522"/>
                  </a:lnTo>
                  <a:lnTo>
                    <a:pt x="8448" y="3568"/>
                  </a:lnTo>
                  <a:lnTo>
                    <a:pt x="8471" y="3611"/>
                  </a:lnTo>
                  <a:lnTo>
                    <a:pt x="8486" y="3628"/>
                  </a:lnTo>
                  <a:lnTo>
                    <a:pt x="8497" y="3645"/>
                  </a:lnTo>
                  <a:lnTo>
                    <a:pt x="8514" y="3663"/>
                  </a:lnTo>
                  <a:lnTo>
                    <a:pt x="8532" y="3675"/>
                  </a:lnTo>
                  <a:lnTo>
                    <a:pt x="8551" y="3683"/>
                  </a:lnTo>
                  <a:lnTo>
                    <a:pt x="8575" y="3686"/>
                  </a:lnTo>
                  <a:lnTo>
                    <a:pt x="8601" y="3683"/>
                  </a:lnTo>
                  <a:lnTo>
                    <a:pt x="8633" y="3677"/>
                  </a:lnTo>
                  <a:lnTo>
                    <a:pt x="8661" y="3706"/>
                  </a:lnTo>
                  <a:lnTo>
                    <a:pt x="8690" y="3735"/>
                  </a:lnTo>
                  <a:lnTo>
                    <a:pt x="8751" y="3793"/>
                  </a:lnTo>
                  <a:lnTo>
                    <a:pt x="8814" y="3847"/>
                  </a:lnTo>
                  <a:lnTo>
                    <a:pt x="8846" y="3873"/>
                  </a:lnTo>
                  <a:lnTo>
                    <a:pt x="8871" y="3901"/>
                  </a:lnTo>
                  <a:lnTo>
                    <a:pt x="8897" y="3933"/>
                  </a:lnTo>
                  <a:lnTo>
                    <a:pt x="8921" y="3965"/>
                  </a:lnTo>
                  <a:lnTo>
                    <a:pt x="8940" y="4000"/>
                  </a:lnTo>
                  <a:lnTo>
                    <a:pt x="8955" y="4038"/>
                  </a:lnTo>
                  <a:lnTo>
                    <a:pt x="8964" y="4077"/>
                  </a:lnTo>
                  <a:lnTo>
                    <a:pt x="8970" y="4118"/>
                  </a:lnTo>
                  <a:lnTo>
                    <a:pt x="8970" y="4141"/>
                  </a:lnTo>
                  <a:lnTo>
                    <a:pt x="8970" y="4167"/>
                  </a:lnTo>
                  <a:lnTo>
                    <a:pt x="8966" y="4189"/>
                  </a:lnTo>
                  <a:lnTo>
                    <a:pt x="8961" y="4216"/>
                  </a:lnTo>
                  <a:lnTo>
                    <a:pt x="8990" y="4227"/>
                  </a:lnTo>
                  <a:lnTo>
                    <a:pt x="9019" y="4233"/>
                  </a:lnTo>
                  <a:lnTo>
                    <a:pt x="9050" y="4233"/>
                  </a:lnTo>
                  <a:lnTo>
                    <a:pt x="9084" y="4230"/>
                  </a:lnTo>
                  <a:lnTo>
                    <a:pt x="9116" y="4225"/>
                  </a:lnTo>
                  <a:lnTo>
                    <a:pt x="9151" y="4219"/>
                  </a:lnTo>
                  <a:lnTo>
                    <a:pt x="9220" y="4204"/>
                  </a:lnTo>
                  <a:lnTo>
                    <a:pt x="9252" y="4202"/>
                  </a:lnTo>
                  <a:lnTo>
                    <a:pt x="9281" y="4199"/>
                  </a:lnTo>
                  <a:lnTo>
                    <a:pt x="9310" y="4202"/>
                  </a:lnTo>
                  <a:lnTo>
                    <a:pt x="9338" y="4208"/>
                  </a:lnTo>
                  <a:lnTo>
                    <a:pt x="9361" y="4219"/>
                  </a:lnTo>
                  <a:lnTo>
                    <a:pt x="9370" y="4227"/>
                  </a:lnTo>
                  <a:lnTo>
                    <a:pt x="9379" y="4239"/>
                  </a:lnTo>
                  <a:lnTo>
                    <a:pt x="9387" y="4251"/>
                  </a:lnTo>
                  <a:lnTo>
                    <a:pt x="9396" y="4264"/>
                  </a:lnTo>
                  <a:lnTo>
                    <a:pt x="9402" y="4282"/>
                  </a:lnTo>
                  <a:lnTo>
                    <a:pt x="9408" y="4302"/>
                  </a:lnTo>
                  <a:lnTo>
                    <a:pt x="9391" y="4331"/>
                  </a:lnTo>
                  <a:lnTo>
                    <a:pt x="9376" y="4363"/>
                  </a:lnTo>
                  <a:lnTo>
                    <a:pt x="9364" y="4395"/>
                  </a:lnTo>
                  <a:lnTo>
                    <a:pt x="9355" y="4429"/>
                  </a:lnTo>
                  <a:lnTo>
                    <a:pt x="9342" y="4498"/>
                  </a:lnTo>
                  <a:lnTo>
                    <a:pt x="9324" y="4567"/>
                  </a:lnTo>
                  <a:lnTo>
                    <a:pt x="9316" y="4599"/>
                  </a:lnTo>
                  <a:lnTo>
                    <a:pt x="9304" y="4630"/>
                  </a:lnTo>
                  <a:lnTo>
                    <a:pt x="9286" y="4662"/>
                  </a:lnTo>
                  <a:lnTo>
                    <a:pt x="9269" y="4688"/>
                  </a:lnTo>
                  <a:lnTo>
                    <a:pt x="9247" y="4714"/>
                  </a:lnTo>
                  <a:lnTo>
                    <a:pt x="9220" y="4737"/>
                  </a:lnTo>
                  <a:lnTo>
                    <a:pt x="9185" y="4757"/>
                  </a:lnTo>
                  <a:lnTo>
                    <a:pt x="9168" y="4763"/>
                  </a:lnTo>
                  <a:lnTo>
                    <a:pt x="9148" y="4771"/>
                  </a:lnTo>
                  <a:lnTo>
                    <a:pt x="9134" y="4806"/>
                  </a:lnTo>
                  <a:lnTo>
                    <a:pt x="9125" y="4846"/>
                  </a:lnTo>
                  <a:lnTo>
                    <a:pt x="9120" y="4887"/>
                  </a:lnTo>
                  <a:lnTo>
                    <a:pt x="9120" y="4907"/>
                  </a:lnTo>
                  <a:lnTo>
                    <a:pt x="9122" y="4924"/>
                  </a:lnTo>
                  <a:lnTo>
                    <a:pt x="9129" y="4941"/>
                  </a:lnTo>
                  <a:lnTo>
                    <a:pt x="9137" y="4958"/>
                  </a:lnTo>
                  <a:lnTo>
                    <a:pt x="9146" y="4976"/>
                  </a:lnTo>
                  <a:lnTo>
                    <a:pt x="9157" y="4988"/>
                  </a:lnTo>
                  <a:lnTo>
                    <a:pt x="9174" y="4999"/>
                  </a:lnTo>
                  <a:lnTo>
                    <a:pt x="9191" y="5008"/>
                  </a:lnTo>
                  <a:lnTo>
                    <a:pt x="9215" y="5016"/>
                  </a:lnTo>
                  <a:lnTo>
                    <a:pt x="9241" y="5019"/>
                  </a:lnTo>
                  <a:lnTo>
                    <a:pt x="9260" y="5016"/>
                  </a:lnTo>
                  <a:lnTo>
                    <a:pt x="9281" y="5019"/>
                  </a:lnTo>
                  <a:lnTo>
                    <a:pt x="9298" y="5022"/>
                  </a:lnTo>
                  <a:lnTo>
                    <a:pt x="9312" y="5027"/>
                  </a:lnTo>
                  <a:lnTo>
                    <a:pt x="9327" y="5036"/>
                  </a:lnTo>
                  <a:lnTo>
                    <a:pt x="9342" y="5048"/>
                  </a:lnTo>
                  <a:lnTo>
                    <a:pt x="9367" y="5074"/>
                  </a:lnTo>
                  <a:lnTo>
                    <a:pt x="9387" y="5102"/>
                  </a:lnTo>
                  <a:lnTo>
                    <a:pt x="9404" y="5134"/>
                  </a:lnTo>
                  <a:lnTo>
                    <a:pt x="9422" y="5169"/>
                  </a:lnTo>
                  <a:lnTo>
                    <a:pt x="9436" y="5197"/>
                  </a:lnTo>
                  <a:lnTo>
                    <a:pt x="9456" y="5341"/>
                  </a:lnTo>
                  <a:lnTo>
                    <a:pt x="9488" y="5353"/>
                  </a:lnTo>
                  <a:lnTo>
                    <a:pt x="9518" y="5358"/>
                  </a:lnTo>
                  <a:lnTo>
                    <a:pt x="9546" y="5358"/>
                  </a:lnTo>
                  <a:lnTo>
                    <a:pt x="9572" y="5353"/>
                  </a:lnTo>
                  <a:lnTo>
                    <a:pt x="9598" y="5347"/>
                  </a:lnTo>
                  <a:lnTo>
                    <a:pt x="9624" y="5336"/>
                  </a:lnTo>
                  <a:lnTo>
                    <a:pt x="9675" y="5310"/>
                  </a:lnTo>
                  <a:lnTo>
                    <a:pt x="9725" y="5283"/>
                  </a:lnTo>
                  <a:lnTo>
                    <a:pt x="9750" y="5272"/>
                  </a:lnTo>
                  <a:lnTo>
                    <a:pt x="9774" y="5261"/>
                  </a:lnTo>
                  <a:lnTo>
                    <a:pt x="9800" y="5255"/>
                  </a:lnTo>
                  <a:lnTo>
                    <a:pt x="9825" y="5249"/>
                  </a:lnTo>
                  <a:lnTo>
                    <a:pt x="9851" y="5252"/>
                  </a:lnTo>
                  <a:lnTo>
                    <a:pt x="9880" y="5259"/>
                  </a:lnTo>
                  <a:lnTo>
                    <a:pt x="9886" y="5238"/>
                  </a:lnTo>
                  <a:lnTo>
                    <a:pt x="9892" y="5220"/>
                  </a:lnTo>
                  <a:lnTo>
                    <a:pt x="9912" y="5180"/>
                  </a:lnTo>
                  <a:lnTo>
                    <a:pt x="9931" y="5140"/>
                  </a:lnTo>
                  <a:lnTo>
                    <a:pt x="9952" y="5100"/>
                  </a:lnTo>
                  <a:lnTo>
                    <a:pt x="9958" y="5079"/>
                  </a:lnTo>
                  <a:lnTo>
                    <a:pt x="9961" y="5059"/>
                  </a:lnTo>
                  <a:lnTo>
                    <a:pt x="9963" y="5042"/>
                  </a:lnTo>
                  <a:lnTo>
                    <a:pt x="9961" y="5025"/>
                  </a:lnTo>
                  <a:lnTo>
                    <a:pt x="9952" y="5008"/>
                  </a:lnTo>
                  <a:lnTo>
                    <a:pt x="9941" y="4993"/>
                  </a:lnTo>
                  <a:lnTo>
                    <a:pt x="9924" y="4979"/>
                  </a:lnTo>
                  <a:lnTo>
                    <a:pt x="9901" y="4964"/>
                  </a:lnTo>
                  <a:lnTo>
                    <a:pt x="9918" y="4952"/>
                  </a:lnTo>
                  <a:lnTo>
                    <a:pt x="9931" y="4939"/>
                  </a:lnTo>
                  <a:lnTo>
                    <a:pt x="9961" y="4909"/>
                  </a:lnTo>
                  <a:lnTo>
                    <a:pt x="9978" y="4898"/>
                  </a:lnTo>
                  <a:lnTo>
                    <a:pt x="9993" y="4889"/>
                  </a:lnTo>
                  <a:lnTo>
                    <a:pt x="10013" y="4887"/>
                  </a:lnTo>
                  <a:lnTo>
                    <a:pt x="10024" y="4887"/>
                  </a:lnTo>
                  <a:lnTo>
                    <a:pt x="10036" y="4887"/>
                  </a:lnTo>
                  <a:lnTo>
                    <a:pt x="10051" y="4896"/>
                  </a:lnTo>
                  <a:lnTo>
                    <a:pt x="10062" y="4904"/>
                  </a:lnTo>
                  <a:lnTo>
                    <a:pt x="10088" y="4930"/>
                  </a:lnTo>
                  <a:lnTo>
                    <a:pt x="10107" y="4956"/>
                  </a:lnTo>
                  <a:lnTo>
                    <a:pt x="10131" y="4984"/>
                  </a:lnTo>
                  <a:lnTo>
                    <a:pt x="10142" y="4996"/>
                  </a:lnTo>
                  <a:lnTo>
                    <a:pt x="10157" y="5005"/>
                  </a:lnTo>
                  <a:lnTo>
                    <a:pt x="10168" y="5014"/>
                  </a:lnTo>
                  <a:lnTo>
                    <a:pt x="10183" y="5019"/>
                  </a:lnTo>
                  <a:lnTo>
                    <a:pt x="10197" y="5022"/>
                  </a:lnTo>
                  <a:lnTo>
                    <a:pt x="10214" y="5019"/>
                  </a:lnTo>
                  <a:lnTo>
                    <a:pt x="10234" y="5014"/>
                  </a:lnTo>
                  <a:lnTo>
                    <a:pt x="10255" y="5005"/>
                  </a:lnTo>
                  <a:lnTo>
                    <a:pt x="10246" y="5016"/>
                  </a:lnTo>
                  <a:lnTo>
                    <a:pt x="10234" y="5031"/>
                  </a:lnTo>
                  <a:lnTo>
                    <a:pt x="10221" y="5045"/>
                  </a:lnTo>
                  <a:lnTo>
                    <a:pt x="10206" y="5059"/>
                  </a:lnTo>
                  <a:lnTo>
                    <a:pt x="10186" y="5070"/>
                  </a:lnTo>
                  <a:lnTo>
                    <a:pt x="10165" y="5079"/>
                  </a:lnTo>
                  <a:lnTo>
                    <a:pt x="10145" y="5083"/>
                  </a:lnTo>
                  <a:lnTo>
                    <a:pt x="10122" y="5083"/>
                  </a:lnTo>
                  <a:lnTo>
                    <a:pt x="10021" y="5005"/>
                  </a:lnTo>
                  <a:lnTo>
                    <a:pt x="10004" y="5025"/>
                  </a:lnTo>
                  <a:lnTo>
                    <a:pt x="9989" y="5048"/>
                  </a:lnTo>
                  <a:lnTo>
                    <a:pt x="9981" y="5070"/>
                  </a:lnTo>
                  <a:lnTo>
                    <a:pt x="9976" y="5096"/>
                  </a:lnTo>
                  <a:lnTo>
                    <a:pt x="9972" y="5122"/>
                  </a:lnTo>
                  <a:lnTo>
                    <a:pt x="9972" y="5152"/>
                  </a:lnTo>
                  <a:lnTo>
                    <a:pt x="9976" y="5203"/>
                  </a:lnTo>
                  <a:lnTo>
                    <a:pt x="9972" y="5229"/>
                  </a:lnTo>
                  <a:lnTo>
                    <a:pt x="9972" y="5255"/>
                  </a:lnTo>
                  <a:lnTo>
                    <a:pt x="9967" y="5281"/>
                  </a:lnTo>
                  <a:lnTo>
                    <a:pt x="9958" y="5304"/>
                  </a:lnTo>
                  <a:lnTo>
                    <a:pt x="9944" y="5324"/>
                  </a:lnTo>
                  <a:lnTo>
                    <a:pt x="9926" y="5345"/>
                  </a:lnTo>
                  <a:lnTo>
                    <a:pt x="9914" y="5353"/>
                  </a:lnTo>
                  <a:lnTo>
                    <a:pt x="9901" y="5358"/>
                  </a:lnTo>
                  <a:lnTo>
                    <a:pt x="9886" y="5367"/>
                  </a:lnTo>
                  <a:lnTo>
                    <a:pt x="9869" y="5373"/>
                  </a:lnTo>
                  <a:lnTo>
                    <a:pt x="9800" y="5393"/>
                  </a:lnTo>
                  <a:lnTo>
                    <a:pt x="9727" y="5410"/>
                  </a:lnTo>
                  <a:lnTo>
                    <a:pt x="9656" y="5422"/>
                  </a:lnTo>
                  <a:lnTo>
                    <a:pt x="9621" y="5425"/>
                  </a:lnTo>
                  <a:lnTo>
                    <a:pt x="9587" y="5427"/>
                  </a:lnTo>
                  <a:lnTo>
                    <a:pt x="9552" y="5427"/>
                  </a:lnTo>
                  <a:lnTo>
                    <a:pt x="9518" y="5425"/>
                  </a:lnTo>
                  <a:lnTo>
                    <a:pt x="9486" y="5420"/>
                  </a:lnTo>
                  <a:lnTo>
                    <a:pt x="9454" y="5414"/>
                  </a:lnTo>
                  <a:lnTo>
                    <a:pt x="9422" y="5405"/>
                  </a:lnTo>
                  <a:lnTo>
                    <a:pt x="9393" y="5390"/>
                  </a:lnTo>
                  <a:lnTo>
                    <a:pt x="9367" y="5376"/>
                  </a:lnTo>
                  <a:lnTo>
                    <a:pt x="9342" y="5356"/>
                  </a:lnTo>
                  <a:lnTo>
                    <a:pt x="9350" y="5321"/>
                  </a:lnTo>
                  <a:lnTo>
                    <a:pt x="9355" y="5283"/>
                  </a:lnTo>
                  <a:lnTo>
                    <a:pt x="9359" y="5244"/>
                  </a:lnTo>
                  <a:lnTo>
                    <a:pt x="9355" y="5203"/>
                  </a:lnTo>
                  <a:lnTo>
                    <a:pt x="9347" y="5163"/>
                  </a:lnTo>
                  <a:lnTo>
                    <a:pt x="9342" y="5145"/>
                  </a:lnTo>
                  <a:lnTo>
                    <a:pt x="9333" y="5128"/>
                  </a:lnTo>
                  <a:lnTo>
                    <a:pt x="9321" y="5111"/>
                  </a:lnTo>
                  <a:lnTo>
                    <a:pt x="9310" y="5096"/>
                  </a:lnTo>
                  <a:lnTo>
                    <a:pt x="9295" y="5085"/>
                  </a:lnTo>
                  <a:lnTo>
                    <a:pt x="9278" y="5074"/>
                  </a:lnTo>
                  <a:lnTo>
                    <a:pt x="9254" y="5077"/>
                  </a:lnTo>
                  <a:lnTo>
                    <a:pt x="9230" y="5079"/>
                  </a:lnTo>
                  <a:lnTo>
                    <a:pt x="9217" y="5085"/>
                  </a:lnTo>
                  <a:lnTo>
                    <a:pt x="9206" y="5091"/>
                  </a:lnTo>
                  <a:lnTo>
                    <a:pt x="9198" y="5100"/>
                  </a:lnTo>
                  <a:lnTo>
                    <a:pt x="9191" y="5115"/>
                  </a:lnTo>
                  <a:lnTo>
                    <a:pt x="9191" y="5122"/>
                  </a:lnTo>
                  <a:lnTo>
                    <a:pt x="9194" y="5132"/>
                  </a:lnTo>
                  <a:lnTo>
                    <a:pt x="9203" y="5145"/>
                  </a:lnTo>
                  <a:lnTo>
                    <a:pt x="9217" y="5158"/>
                  </a:lnTo>
                  <a:lnTo>
                    <a:pt x="9230" y="5166"/>
                  </a:lnTo>
                  <a:lnTo>
                    <a:pt x="9232" y="5175"/>
                  </a:lnTo>
                  <a:lnTo>
                    <a:pt x="9232" y="5183"/>
                  </a:lnTo>
                  <a:lnTo>
                    <a:pt x="9226" y="5189"/>
                  </a:lnTo>
                  <a:lnTo>
                    <a:pt x="9217" y="5197"/>
                  </a:lnTo>
                  <a:lnTo>
                    <a:pt x="9206" y="5203"/>
                  </a:lnTo>
                  <a:lnTo>
                    <a:pt x="9191" y="5209"/>
                  </a:lnTo>
                  <a:lnTo>
                    <a:pt x="9157" y="5223"/>
                  </a:lnTo>
                  <a:lnTo>
                    <a:pt x="9116" y="5238"/>
                  </a:lnTo>
                  <a:lnTo>
                    <a:pt x="9079" y="5249"/>
                  </a:lnTo>
                  <a:lnTo>
                    <a:pt x="9041" y="5264"/>
                  </a:lnTo>
                  <a:lnTo>
                    <a:pt x="9028" y="5272"/>
                  </a:lnTo>
                  <a:lnTo>
                    <a:pt x="9013" y="5281"/>
                  </a:lnTo>
                  <a:lnTo>
                    <a:pt x="9010" y="5330"/>
                  </a:lnTo>
                  <a:lnTo>
                    <a:pt x="9004" y="5384"/>
                  </a:lnTo>
                  <a:lnTo>
                    <a:pt x="8998" y="5437"/>
                  </a:lnTo>
                  <a:lnTo>
                    <a:pt x="8993" y="5491"/>
                  </a:lnTo>
                  <a:lnTo>
                    <a:pt x="8981" y="5543"/>
                  </a:lnTo>
                  <a:lnTo>
                    <a:pt x="8964" y="5592"/>
                  </a:lnTo>
                  <a:lnTo>
                    <a:pt x="8955" y="5612"/>
                  </a:lnTo>
                  <a:lnTo>
                    <a:pt x="8944" y="5635"/>
                  </a:lnTo>
                  <a:lnTo>
                    <a:pt x="8932" y="5655"/>
                  </a:lnTo>
                  <a:lnTo>
                    <a:pt x="8918" y="5672"/>
                  </a:lnTo>
                  <a:lnTo>
                    <a:pt x="8854" y="5667"/>
                  </a:lnTo>
                  <a:lnTo>
                    <a:pt x="8794" y="5655"/>
                  </a:lnTo>
                  <a:lnTo>
                    <a:pt x="8673" y="5633"/>
                  </a:lnTo>
                  <a:lnTo>
                    <a:pt x="8613" y="5627"/>
                  </a:lnTo>
                  <a:lnTo>
                    <a:pt x="8549" y="5624"/>
                  </a:lnTo>
                  <a:lnTo>
                    <a:pt x="8517" y="5627"/>
                  </a:lnTo>
                  <a:lnTo>
                    <a:pt x="8486" y="5629"/>
                  </a:lnTo>
                  <a:lnTo>
                    <a:pt x="8454" y="5638"/>
                  </a:lnTo>
                  <a:lnTo>
                    <a:pt x="8420" y="5646"/>
                  </a:lnTo>
                  <a:lnTo>
                    <a:pt x="8411" y="5693"/>
                  </a:lnTo>
                  <a:lnTo>
                    <a:pt x="8405" y="5742"/>
                  </a:lnTo>
                  <a:lnTo>
                    <a:pt x="8396" y="5790"/>
                  </a:lnTo>
                  <a:lnTo>
                    <a:pt x="8385" y="5839"/>
                  </a:lnTo>
                  <a:lnTo>
                    <a:pt x="8373" y="5889"/>
                  </a:lnTo>
                  <a:lnTo>
                    <a:pt x="8362" y="5908"/>
                  </a:lnTo>
                  <a:lnTo>
                    <a:pt x="8353" y="5929"/>
                  </a:lnTo>
                  <a:lnTo>
                    <a:pt x="8342" y="5946"/>
                  </a:lnTo>
                  <a:lnTo>
                    <a:pt x="8325" y="5960"/>
                  </a:lnTo>
                  <a:lnTo>
                    <a:pt x="8310" y="5975"/>
                  </a:lnTo>
                  <a:lnTo>
                    <a:pt x="8289" y="5983"/>
                  </a:lnTo>
                  <a:lnTo>
                    <a:pt x="8295" y="5929"/>
                  </a:lnTo>
                  <a:lnTo>
                    <a:pt x="8298" y="5876"/>
                  </a:lnTo>
                  <a:lnTo>
                    <a:pt x="8304" y="5771"/>
                  </a:lnTo>
                  <a:lnTo>
                    <a:pt x="8310" y="5719"/>
                  </a:lnTo>
                  <a:lnTo>
                    <a:pt x="8319" y="5667"/>
                  </a:lnTo>
                  <a:lnTo>
                    <a:pt x="8333" y="5618"/>
                  </a:lnTo>
                  <a:lnTo>
                    <a:pt x="8342" y="5592"/>
                  </a:lnTo>
                  <a:lnTo>
                    <a:pt x="8353" y="5569"/>
                  </a:lnTo>
                  <a:lnTo>
                    <a:pt x="8385" y="5577"/>
                  </a:lnTo>
                  <a:lnTo>
                    <a:pt x="8416" y="5581"/>
                  </a:lnTo>
                  <a:lnTo>
                    <a:pt x="8448" y="5581"/>
                  </a:lnTo>
                  <a:lnTo>
                    <a:pt x="8477" y="5581"/>
                  </a:lnTo>
                  <a:lnTo>
                    <a:pt x="8534" y="5575"/>
                  </a:lnTo>
                  <a:lnTo>
                    <a:pt x="8592" y="5564"/>
                  </a:lnTo>
                  <a:lnTo>
                    <a:pt x="8647" y="5558"/>
                  </a:lnTo>
                  <a:lnTo>
                    <a:pt x="8673" y="5558"/>
                  </a:lnTo>
                  <a:lnTo>
                    <a:pt x="8702" y="5558"/>
                  </a:lnTo>
                  <a:lnTo>
                    <a:pt x="8731" y="5560"/>
                  </a:lnTo>
                  <a:lnTo>
                    <a:pt x="8759" y="5569"/>
                  </a:lnTo>
                  <a:lnTo>
                    <a:pt x="8788" y="5581"/>
                  </a:lnTo>
                  <a:lnTo>
                    <a:pt x="8820" y="5595"/>
                  </a:lnTo>
                  <a:lnTo>
                    <a:pt x="8837" y="5583"/>
                  </a:lnTo>
                  <a:lnTo>
                    <a:pt x="8848" y="5571"/>
                  </a:lnTo>
                  <a:lnTo>
                    <a:pt x="8860" y="5560"/>
                  </a:lnTo>
                  <a:lnTo>
                    <a:pt x="8865" y="5545"/>
                  </a:lnTo>
                  <a:lnTo>
                    <a:pt x="8869" y="5532"/>
                  </a:lnTo>
                  <a:lnTo>
                    <a:pt x="8871" y="5517"/>
                  </a:lnTo>
                  <a:lnTo>
                    <a:pt x="8869" y="5489"/>
                  </a:lnTo>
                  <a:lnTo>
                    <a:pt x="8860" y="5457"/>
                  </a:lnTo>
                  <a:lnTo>
                    <a:pt x="8854" y="5422"/>
                  </a:lnTo>
                  <a:lnTo>
                    <a:pt x="8848" y="5390"/>
                  </a:lnTo>
                  <a:lnTo>
                    <a:pt x="8848" y="5373"/>
                  </a:lnTo>
                  <a:lnTo>
                    <a:pt x="8848" y="5358"/>
                  </a:lnTo>
                  <a:lnTo>
                    <a:pt x="8809" y="5339"/>
                  </a:lnTo>
                  <a:lnTo>
                    <a:pt x="8768" y="5324"/>
                  </a:lnTo>
                  <a:lnTo>
                    <a:pt x="8725" y="5313"/>
                  </a:lnTo>
                  <a:lnTo>
                    <a:pt x="8684" y="5304"/>
                  </a:lnTo>
                  <a:lnTo>
                    <a:pt x="8644" y="5302"/>
                  </a:lnTo>
                  <a:lnTo>
                    <a:pt x="8604" y="5302"/>
                  </a:lnTo>
                  <a:lnTo>
                    <a:pt x="8560" y="5304"/>
                  </a:lnTo>
                  <a:lnTo>
                    <a:pt x="8520" y="5307"/>
                  </a:lnTo>
                  <a:lnTo>
                    <a:pt x="8437" y="5321"/>
                  </a:lnTo>
                  <a:lnTo>
                    <a:pt x="8353" y="5341"/>
                  </a:lnTo>
                  <a:lnTo>
                    <a:pt x="8183" y="5388"/>
                  </a:lnTo>
                  <a:lnTo>
                    <a:pt x="8145" y="5427"/>
                  </a:lnTo>
                  <a:lnTo>
                    <a:pt x="8111" y="5468"/>
                  </a:lnTo>
                  <a:lnTo>
                    <a:pt x="8080" y="5511"/>
                  </a:lnTo>
                  <a:lnTo>
                    <a:pt x="8048" y="5554"/>
                  </a:lnTo>
                  <a:lnTo>
                    <a:pt x="7990" y="5644"/>
                  </a:lnTo>
                  <a:lnTo>
                    <a:pt x="7962" y="5687"/>
                  </a:lnTo>
                  <a:lnTo>
                    <a:pt x="7930" y="5727"/>
                  </a:lnTo>
                  <a:lnTo>
                    <a:pt x="7900" y="5764"/>
                  </a:lnTo>
                  <a:lnTo>
                    <a:pt x="7869" y="5802"/>
                  </a:lnTo>
                  <a:lnTo>
                    <a:pt x="7835" y="5837"/>
                  </a:lnTo>
                  <a:lnTo>
                    <a:pt x="7797" y="5865"/>
                  </a:lnTo>
                  <a:lnTo>
                    <a:pt x="7760" y="5889"/>
                  </a:lnTo>
                  <a:lnTo>
                    <a:pt x="7717" y="5906"/>
                  </a:lnTo>
                  <a:lnTo>
                    <a:pt x="7691" y="5915"/>
                  </a:lnTo>
                  <a:lnTo>
                    <a:pt x="7667" y="5921"/>
                  </a:lnTo>
                  <a:lnTo>
                    <a:pt x="7642" y="5923"/>
                  </a:lnTo>
                  <a:lnTo>
                    <a:pt x="7616" y="5926"/>
                  </a:lnTo>
                  <a:lnTo>
                    <a:pt x="7598" y="5940"/>
                  </a:lnTo>
                  <a:lnTo>
                    <a:pt x="7581" y="5952"/>
                  </a:lnTo>
                  <a:lnTo>
                    <a:pt x="7541" y="5977"/>
                  </a:lnTo>
                  <a:lnTo>
                    <a:pt x="7497" y="6007"/>
                  </a:lnTo>
                  <a:lnTo>
                    <a:pt x="7457" y="6035"/>
                  </a:lnTo>
                  <a:lnTo>
                    <a:pt x="7440" y="6050"/>
                  </a:lnTo>
                  <a:lnTo>
                    <a:pt x="7425" y="6067"/>
                  </a:lnTo>
                  <a:lnTo>
                    <a:pt x="7414" y="6087"/>
                  </a:lnTo>
                  <a:lnTo>
                    <a:pt x="7405" y="6108"/>
                  </a:lnTo>
                  <a:lnTo>
                    <a:pt x="7403" y="6127"/>
                  </a:lnTo>
                  <a:lnTo>
                    <a:pt x="7403" y="6153"/>
                  </a:lnTo>
                  <a:lnTo>
                    <a:pt x="7408" y="6179"/>
                  </a:lnTo>
                  <a:lnTo>
                    <a:pt x="7420" y="6209"/>
                  </a:lnTo>
                  <a:lnTo>
                    <a:pt x="7446" y="6209"/>
                  </a:lnTo>
                  <a:lnTo>
                    <a:pt x="7474" y="6209"/>
                  </a:lnTo>
                  <a:lnTo>
                    <a:pt x="7528" y="6200"/>
                  </a:lnTo>
                  <a:lnTo>
                    <a:pt x="7584" y="6185"/>
                  </a:lnTo>
                  <a:lnTo>
                    <a:pt x="7638" y="6177"/>
                  </a:lnTo>
                  <a:lnTo>
                    <a:pt x="7665" y="6173"/>
                  </a:lnTo>
                  <a:lnTo>
                    <a:pt x="7693" y="6171"/>
                  </a:lnTo>
                  <a:lnTo>
                    <a:pt x="7719" y="6173"/>
                  </a:lnTo>
                  <a:lnTo>
                    <a:pt x="7748" y="6179"/>
                  </a:lnTo>
                  <a:lnTo>
                    <a:pt x="7773" y="6188"/>
                  </a:lnTo>
                  <a:lnTo>
                    <a:pt x="7803" y="6200"/>
                  </a:lnTo>
                  <a:lnTo>
                    <a:pt x="7829" y="6220"/>
                  </a:lnTo>
                  <a:lnTo>
                    <a:pt x="7857" y="6243"/>
                  </a:lnTo>
                  <a:lnTo>
                    <a:pt x="7852" y="6274"/>
                  </a:lnTo>
                  <a:lnTo>
                    <a:pt x="7840" y="6308"/>
                  </a:lnTo>
                  <a:lnTo>
                    <a:pt x="7826" y="6340"/>
                  </a:lnTo>
                  <a:lnTo>
                    <a:pt x="7811" y="6372"/>
                  </a:lnTo>
                  <a:lnTo>
                    <a:pt x="7783" y="6439"/>
                  </a:lnTo>
                  <a:lnTo>
                    <a:pt x="7754" y="6502"/>
                  </a:lnTo>
                  <a:lnTo>
                    <a:pt x="7742" y="6533"/>
                  </a:lnTo>
                  <a:lnTo>
                    <a:pt x="7734" y="6568"/>
                  </a:lnTo>
                  <a:lnTo>
                    <a:pt x="7728" y="6600"/>
                  </a:lnTo>
                  <a:lnTo>
                    <a:pt x="7725" y="6634"/>
                  </a:lnTo>
                  <a:lnTo>
                    <a:pt x="7730" y="6669"/>
                  </a:lnTo>
                  <a:lnTo>
                    <a:pt x="7739" y="6703"/>
                  </a:lnTo>
                  <a:lnTo>
                    <a:pt x="7756" y="6738"/>
                  </a:lnTo>
                  <a:lnTo>
                    <a:pt x="7768" y="6755"/>
                  </a:lnTo>
                  <a:lnTo>
                    <a:pt x="7779" y="6772"/>
                  </a:lnTo>
                  <a:lnTo>
                    <a:pt x="7814" y="6809"/>
                  </a:lnTo>
                  <a:lnTo>
                    <a:pt x="7852" y="6850"/>
                  </a:lnTo>
                  <a:lnTo>
                    <a:pt x="7895" y="6888"/>
                  </a:lnTo>
                  <a:lnTo>
                    <a:pt x="7938" y="6925"/>
                  </a:lnTo>
                  <a:lnTo>
                    <a:pt x="7984" y="6957"/>
                  </a:lnTo>
                  <a:lnTo>
                    <a:pt x="8033" y="6985"/>
                  </a:lnTo>
                  <a:lnTo>
                    <a:pt x="8056" y="6994"/>
                  </a:lnTo>
                  <a:lnTo>
                    <a:pt x="8082" y="7006"/>
                  </a:lnTo>
                  <a:lnTo>
                    <a:pt x="8106" y="7011"/>
                  </a:lnTo>
                  <a:lnTo>
                    <a:pt x="8131" y="7017"/>
                  </a:lnTo>
                  <a:lnTo>
                    <a:pt x="8157" y="7002"/>
                  </a:lnTo>
                  <a:lnTo>
                    <a:pt x="8181" y="6989"/>
                  </a:lnTo>
                  <a:lnTo>
                    <a:pt x="8220" y="6951"/>
                  </a:lnTo>
                  <a:lnTo>
                    <a:pt x="8261" y="6910"/>
                  </a:lnTo>
                  <a:lnTo>
                    <a:pt x="8295" y="6865"/>
                  </a:lnTo>
                  <a:lnTo>
                    <a:pt x="8327" y="6819"/>
                  </a:lnTo>
                  <a:lnTo>
                    <a:pt x="8356" y="6770"/>
                  </a:lnTo>
                  <a:lnTo>
                    <a:pt x="8416" y="6669"/>
                  </a:lnTo>
                  <a:lnTo>
                    <a:pt x="8445" y="6620"/>
                  </a:lnTo>
                  <a:lnTo>
                    <a:pt x="8477" y="6574"/>
                  </a:lnTo>
                  <a:lnTo>
                    <a:pt x="8512" y="6527"/>
                  </a:lnTo>
                  <a:lnTo>
                    <a:pt x="8549" y="6487"/>
                  </a:lnTo>
                  <a:lnTo>
                    <a:pt x="8589" y="6452"/>
                  </a:lnTo>
                  <a:lnTo>
                    <a:pt x="8613" y="6435"/>
                  </a:lnTo>
                  <a:lnTo>
                    <a:pt x="8635" y="6421"/>
                  </a:lnTo>
                  <a:lnTo>
                    <a:pt x="8661" y="6409"/>
                  </a:lnTo>
                  <a:lnTo>
                    <a:pt x="8690" y="6398"/>
                  </a:lnTo>
                  <a:lnTo>
                    <a:pt x="8716" y="6390"/>
                  </a:lnTo>
                  <a:lnTo>
                    <a:pt x="8748" y="6383"/>
                  </a:lnTo>
                  <a:lnTo>
                    <a:pt x="8779" y="6334"/>
                  </a:lnTo>
                  <a:lnTo>
                    <a:pt x="8814" y="6286"/>
                  </a:lnTo>
                  <a:lnTo>
                    <a:pt x="8848" y="6239"/>
                  </a:lnTo>
                  <a:lnTo>
                    <a:pt x="8886" y="6196"/>
                  </a:lnTo>
                  <a:lnTo>
                    <a:pt x="8923" y="6156"/>
                  </a:lnTo>
                  <a:lnTo>
                    <a:pt x="8964" y="6116"/>
                  </a:lnTo>
                  <a:lnTo>
                    <a:pt x="9004" y="6082"/>
                  </a:lnTo>
                  <a:lnTo>
                    <a:pt x="9047" y="6046"/>
                  </a:lnTo>
                  <a:lnTo>
                    <a:pt x="9093" y="6018"/>
                  </a:lnTo>
                  <a:lnTo>
                    <a:pt x="9140" y="5992"/>
                  </a:lnTo>
                  <a:lnTo>
                    <a:pt x="9185" y="5969"/>
                  </a:lnTo>
                  <a:lnTo>
                    <a:pt x="9235" y="5952"/>
                  </a:lnTo>
                  <a:lnTo>
                    <a:pt x="9284" y="5938"/>
                  </a:lnTo>
                  <a:lnTo>
                    <a:pt x="9336" y="5929"/>
                  </a:lnTo>
                  <a:lnTo>
                    <a:pt x="9387" y="5923"/>
                  </a:lnTo>
                  <a:lnTo>
                    <a:pt x="9443" y="5923"/>
                  </a:lnTo>
                  <a:lnTo>
                    <a:pt x="9471" y="5943"/>
                  </a:lnTo>
                  <a:lnTo>
                    <a:pt x="9497" y="5966"/>
                  </a:lnTo>
                  <a:lnTo>
                    <a:pt x="9546" y="6018"/>
                  </a:lnTo>
                  <a:lnTo>
                    <a:pt x="9598" y="6070"/>
                  </a:lnTo>
                  <a:lnTo>
                    <a:pt x="9621" y="6095"/>
                  </a:lnTo>
                  <a:lnTo>
                    <a:pt x="9647" y="6119"/>
                  </a:lnTo>
                  <a:lnTo>
                    <a:pt x="9675" y="6142"/>
                  </a:lnTo>
                  <a:lnTo>
                    <a:pt x="9701" y="6162"/>
                  </a:lnTo>
                  <a:lnTo>
                    <a:pt x="9733" y="6177"/>
                  </a:lnTo>
                  <a:lnTo>
                    <a:pt x="9765" y="6188"/>
                  </a:lnTo>
                  <a:lnTo>
                    <a:pt x="9797" y="6196"/>
                  </a:lnTo>
                  <a:lnTo>
                    <a:pt x="9832" y="6196"/>
                  </a:lnTo>
                  <a:lnTo>
                    <a:pt x="9871" y="6190"/>
                  </a:lnTo>
                  <a:lnTo>
                    <a:pt x="9892" y="6185"/>
                  </a:lnTo>
                  <a:lnTo>
                    <a:pt x="9912" y="6179"/>
                  </a:lnTo>
                  <a:lnTo>
                    <a:pt x="9958" y="6139"/>
                  </a:lnTo>
                  <a:lnTo>
                    <a:pt x="10010" y="6099"/>
                  </a:lnTo>
                  <a:lnTo>
                    <a:pt x="10114" y="6018"/>
                  </a:lnTo>
                  <a:lnTo>
                    <a:pt x="10217" y="5938"/>
                  </a:lnTo>
                  <a:lnTo>
                    <a:pt x="10269" y="5895"/>
                  </a:lnTo>
                  <a:lnTo>
                    <a:pt x="10315" y="5851"/>
                  </a:lnTo>
                  <a:lnTo>
                    <a:pt x="10359" y="5805"/>
                  </a:lnTo>
                  <a:lnTo>
                    <a:pt x="10399" y="5759"/>
                  </a:lnTo>
                  <a:lnTo>
                    <a:pt x="10434" y="5707"/>
                  </a:lnTo>
                  <a:lnTo>
                    <a:pt x="10445" y="5681"/>
                  </a:lnTo>
                  <a:lnTo>
                    <a:pt x="10459" y="5655"/>
                  </a:lnTo>
                  <a:lnTo>
                    <a:pt x="10471" y="5627"/>
                  </a:lnTo>
                  <a:lnTo>
                    <a:pt x="10479" y="5601"/>
                  </a:lnTo>
                  <a:lnTo>
                    <a:pt x="10485" y="5571"/>
                  </a:lnTo>
                  <a:lnTo>
                    <a:pt x="10488" y="5540"/>
                  </a:lnTo>
                  <a:lnTo>
                    <a:pt x="10491" y="5508"/>
                  </a:lnTo>
                  <a:lnTo>
                    <a:pt x="10491" y="5477"/>
                  </a:lnTo>
                  <a:lnTo>
                    <a:pt x="10488" y="5446"/>
                  </a:lnTo>
                  <a:lnTo>
                    <a:pt x="10483" y="5410"/>
                  </a:lnTo>
                  <a:lnTo>
                    <a:pt x="10445" y="5388"/>
                  </a:lnTo>
                  <a:lnTo>
                    <a:pt x="10413" y="5362"/>
                  </a:lnTo>
                  <a:lnTo>
                    <a:pt x="10387" y="5330"/>
                  </a:lnTo>
                  <a:lnTo>
                    <a:pt x="10365" y="5298"/>
                  </a:lnTo>
                  <a:lnTo>
                    <a:pt x="10350" y="5261"/>
                  </a:lnTo>
                  <a:lnTo>
                    <a:pt x="10339" y="5223"/>
                  </a:lnTo>
                  <a:lnTo>
                    <a:pt x="10333" y="5183"/>
                  </a:lnTo>
                  <a:lnTo>
                    <a:pt x="10330" y="5140"/>
                  </a:lnTo>
                  <a:lnTo>
                    <a:pt x="10350" y="5122"/>
                  </a:lnTo>
                  <a:lnTo>
                    <a:pt x="10370" y="5105"/>
                  </a:lnTo>
                  <a:lnTo>
                    <a:pt x="10387" y="5085"/>
                  </a:lnTo>
                  <a:lnTo>
                    <a:pt x="10404" y="5065"/>
                  </a:lnTo>
                  <a:lnTo>
                    <a:pt x="10430" y="5022"/>
                  </a:lnTo>
                  <a:lnTo>
                    <a:pt x="10451" y="4976"/>
                  </a:lnTo>
                  <a:lnTo>
                    <a:pt x="10468" y="4926"/>
                  </a:lnTo>
                  <a:lnTo>
                    <a:pt x="10483" y="4875"/>
                  </a:lnTo>
                  <a:lnTo>
                    <a:pt x="10494" y="4823"/>
                  </a:lnTo>
                  <a:lnTo>
                    <a:pt x="10503" y="4769"/>
                  </a:lnTo>
                  <a:lnTo>
                    <a:pt x="10520" y="4657"/>
                  </a:lnTo>
                  <a:lnTo>
                    <a:pt x="10528" y="4601"/>
                  </a:lnTo>
                  <a:lnTo>
                    <a:pt x="10543" y="4547"/>
                  </a:lnTo>
                  <a:lnTo>
                    <a:pt x="10557" y="4492"/>
                  </a:lnTo>
                  <a:lnTo>
                    <a:pt x="10578" y="4440"/>
                  </a:lnTo>
                  <a:lnTo>
                    <a:pt x="10603" y="4391"/>
                  </a:lnTo>
                  <a:lnTo>
                    <a:pt x="10618" y="4369"/>
                  </a:lnTo>
                  <a:lnTo>
                    <a:pt x="10635" y="4345"/>
                  </a:lnTo>
                  <a:lnTo>
                    <a:pt x="10603" y="4328"/>
                  </a:lnTo>
                  <a:lnTo>
                    <a:pt x="10574" y="4314"/>
                  </a:lnTo>
                  <a:lnTo>
                    <a:pt x="10540" y="4302"/>
                  </a:lnTo>
                  <a:lnTo>
                    <a:pt x="10509" y="4294"/>
                  </a:lnTo>
                  <a:lnTo>
                    <a:pt x="10440" y="4277"/>
                  </a:lnTo>
                  <a:lnTo>
                    <a:pt x="10373" y="4259"/>
                  </a:lnTo>
                  <a:lnTo>
                    <a:pt x="10307" y="4239"/>
                  </a:lnTo>
                  <a:lnTo>
                    <a:pt x="10275" y="4227"/>
                  </a:lnTo>
                  <a:lnTo>
                    <a:pt x="10246" y="4213"/>
                  </a:lnTo>
                  <a:lnTo>
                    <a:pt x="10217" y="4195"/>
                  </a:lnTo>
                  <a:lnTo>
                    <a:pt x="10191" y="4172"/>
                  </a:lnTo>
                  <a:lnTo>
                    <a:pt x="10165" y="4150"/>
                  </a:lnTo>
                  <a:lnTo>
                    <a:pt x="10142" y="4120"/>
                  </a:lnTo>
                  <a:lnTo>
                    <a:pt x="10139" y="4081"/>
                  </a:lnTo>
                  <a:lnTo>
                    <a:pt x="10137" y="4043"/>
                  </a:lnTo>
                  <a:lnTo>
                    <a:pt x="10122" y="3965"/>
                  </a:lnTo>
                  <a:lnTo>
                    <a:pt x="10111" y="3888"/>
                  </a:lnTo>
                  <a:lnTo>
                    <a:pt x="10099" y="3810"/>
                  </a:lnTo>
                  <a:lnTo>
                    <a:pt x="10096" y="3772"/>
                  </a:lnTo>
                  <a:lnTo>
                    <a:pt x="10096" y="3735"/>
                  </a:lnTo>
                  <a:lnTo>
                    <a:pt x="10099" y="3697"/>
                  </a:lnTo>
                  <a:lnTo>
                    <a:pt x="10105" y="3660"/>
                  </a:lnTo>
                  <a:lnTo>
                    <a:pt x="10116" y="3620"/>
                  </a:lnTo>
                  <a:lnTo>
                    <a:pt x="10131" y="3583"/>
                  </a:lnTo>
                  <a:lnTo>
                    <a:pt x="10151" y="3545"/>
                  </a:lnTo>
                  <a:lnTo>
                    <a:pt x="10176" y="3507"/>
                  </a:lnTo>
                  <a:lnTo>
                    <a:pt x="10151" y="3488"/>
                  </a:lnTo>
                  <a:lnTo>
                    <a:pt x="10122" y="3473"/>
                  </a:lnTo>
                  <a:lnTo>
                    <a:pt x="10094" y="3458"/>
                  </a:lnTo>
                  <a:lnTo>
                    <a:pt x="10062" y="3447"/>
                  </a:lnTo>
                  <a:lnTo>
                    <a:pt x="9995" y="3426"/>
                  </a:lnTo>
                  <a:lnTo>
                    <a:pt x="9931" y="3407"/>
                  </a:lnTo>
                  <a:lnTo>
                    <a:pt x="9901" y="3398"/>
                  </a:lnTo>
                  <a:lnTo>
                    <a:pt x="9871" y="3383"/>
                  </a:lnTo>
                  <a:lnTo>
                    <a:pt x="9843" y="3370"/>
                  </a:lnTo>
                  <a:lnTo>
                    <a:pt x="9817" y="3352"/>
                  </a:lnTo>
                  <a:lnTo>
                    <a:pt x="9794" y="3332"/>
                  </a:lnTo>
                  <a:lnTo>
                    <a:pt x="9770" y="3309"/>
                  </a:lnTo>
                  <a:lnTo>
                    <a:pt x="9753" y="3280"/>
                  </a:lnTo>
                  <a:lnTo>
                    <a:pt x="9739" y="3245"/>
                  </a:lnTo>
                  <a:lnTo>
                    <a:pt x="9736" y="3217"/>
                  </a:lnTo>
                  <a:lnTo>
                    <a:pt x="9736" y="3188"/>
                  </a:lnTo>
                  <a:lnTo>
                    <a:pt x="9742" y="3131"/>
                  </a:lnTo>
                  <a:lnTo>
                    <a:pt x="9753" y="3076"/>
                  </a:lnTo>
                  <a:lnTo>
                    <a:pt x="9768" y="3021"/>
                  </a:lnTo>
                  <a:lnTo>
                    <a:pt x="9780" y="2970"/>
                  </a:lnTo>
                  <a:lnTo>
                    <a:pt x="9791" y="2914"/>
                  </a:lnTo>
                  <a:lnTo>
                    <a:pt x="9797" y="2860"/>
                  </a:lnTo>
                  <a:lnTo>
                    <a:pt x="9797" y="2831"/>
                  </a:lnTo>
                  <a:lnTo>
                    <a:pt x="9794" y="2802"/>
                  </a:lnTo>
                  <a:lnTo>
                    <a:pt x="9782" y="2794"/>
                  </a:lnTo>
                  <a:lnTo>
                    <a:pt x="9768" y="2785"/>
                  </a:lnTo>
                  <a:lnTo>
                    <a:pt x="9753" y="2782"/>
                  </a:lnTo>
                  <a:lnTo>
                    <a:pt x="9739" y="2779"/>
                  </a:lnTo>
                  <a:lnTo>
                    <a:pt x="9710" y="2782"/>
                  </a:lnTo>
                  <a:lnTo>
                    <a:pt x="9679" y="2785"/>
                  </a:lnTo>
                  <a:lnTo>
                    <a:pt x="9647" y="2790"/>
                  </a:lnTo>
                  <a:lnTo>
                    <a:pt x="9615" y="2790"/>
                  </a:lnTo>
                  <a:lnTo>
                    <a:pt x="9600" y="2790"/>
                  </a:lnTo>
                  <a:lnTo>
                    <a:pt x="9587" y="2785"/>
                  </a:lnTo>
                  <a:lnTo>
                    <a:pt x="9572" y="2779"/>
                  </a:lnTo>
                  <a:lnTo>
                    <a:pt x="9561" y="2770"/>
                  </a:lnTo>
                  <a:lnTo>
                    <a:pt x="9537" y="2733"/>
                  </a:lnTo>
                  <a:lnTo>
                    <a:pt x="9512" y="2693"/>
                  </a:lnTo>
                  <a:lnTo>
                    <a:pt x="9486" y="2656"/>
                  </a:lnTo>
                  <a:lnTo>
                    <a:pt x="9454" y="2618"/>
                  </a:lnTo>
                  <a:lnTo>
                    <a:pt x="9419" y="2586"/>
                  </a:lnTo>
                  <a:lnTo>
                    <a:pt x="9381" y="2555"/>
                  </a:lnTo>
                  <a:lnTo>
                    <a:pt x="9338" y="2532"/>
                  </a:lnTo>
                  <a:lnTo>
                    <a:pt x="9316" y="2523"/>
                  </a:lnTo>
                  <a:lnTo>
                    <a:pt x="9292" y="2514"/>
                  </a:lnTo>
                  <a:lnTo>
                    <a:pt x="9264" y="2546"/>
                  </a:lnTo>
                  <a:lnTo>
                    <a:pt x="9237" y="2577"/>
                  </a:lnTo>
                  <a:lnTo>
                    <a:pt x="9215" y="2612"/>
                  </a:lnTo>
                  <a:lnTo>
                    <a:pt x="9194" y="2646"/>
                  </a:lnTo>
                  <a:lnTo>
                    <a:pt x="9177" y="2684"/>
                  </a:lnTo>
                  <a:lnTo>
                    <a:pt x="9163" y="2721"/>
                  </a:lnTo>
                  <a:lnTo>
                    <a:pt x="9154" y="2759"/>
                  </a:lnTo>
                  <a:lnTo>
                    <a:pt x="9146" y="2796"/>
                  </a:lnTo>
                  <a:lnTo>
                    <a:pt x="9142" y="2837"/>
                  </a:lnTo>
                  <a:lnTo>
                    <a:pt x="9140" y="2877"/>
                  </a:lnTo>
                  <a:lnTo>
                    <a:pt x="9142" y="2914"/>
                  </a:lnTo>
                  <a:lnTo>
                    <a:pt x="9148" y="2955"/>
                  </a:lnTo>
                  <a:lnTo>
                    <a:pt x="9154" y="2995"/>
                  </a:lnTo>
                  <a:lnTo>
                    <a:pt x="9166" y="3032"/>
                  </a:lnTo>
                  <a:lnTo>
                    <a:pt x="9180" y="3069"/>
                  </a:lnTo>
                  <a:lnTo>
                    <a:pt x="9198" y="3108"/>
                  </a:lnTo>
                  <a:lnTo>
                    <a:pt x="9203" y="3116"/>
                  </a:lnTo>
                  <a:lnTo>
                    <a:pt x="9206" y="3127"/>
                  </a:lnTo>
                  <a:lnTo>
                    <a:pt x="9209" y="3142"/>
                  </a:lnTo>
                  <a:lnTo>
                    <a:pt x="9209" y="3153"/>
                  </a:lnTo>
                  <a:lnTo>
                    <a:pt x="9203" y="3183"/>
                  </a:lnTo>
                  <a:lnTo>
                    <a:pt x="9191" y="3211"/>
                  </a:lnTo>
                  <a:lnTo>
                    <a:pt x="9174" y="3237"/>
                  </a:lnTo>
                  <a:lnTo>
                    <a:pt x="9154" y="3263"/>
                  </a:lnTo>
                  <a:lnTo>
                    <a:pt x="9131" y="3282"/>
                  </a:lnTo>
                  <a:lnTo>
                    <a:pt x="9116" y="3288"/>
                  </a:lnTo>
                  <a:lnTo>
                    <a:pt x="9103" y="3295"/>
                  </a:lnTo>
                  <a:lnTo>
                    <a:pt x="9065" y="3309"/>
                  </a:lnTo>
                  <a:lnTo>
                    <a:pt x="9024" y="3323"/>
                  </a:lnTo>
                  <a:lnTo>
                    <a:pt x="8985" y="3335"/>
                  </a:lnTo>
                  <a:lnTo>
                    <a:pt x="8938" y="3344"/>
                  </a:lnTo>
                  <a:lnTo>
                    <a:pt x="8895" y="3352"/>
                  </a:lnTo>
                  <a:lnTo>
                    <a:pt x="8846" y="3357"/>
                  </a:lnTo>
                  <a:lnTo>
                    <a:pt x="8800" y="3361"/>
                  </a:lnTo>
                  <a:lnTo>
                    <a:pt x="8751" y="3364"/>
                  </a:lnTo>
                  <a:lnTo>
                    <a:pt x="8702" y="3364"/>
                  </a:lnTo>
                  <a:lnTo>
                    <a:pt x="8652" y="3361"/>
                  </a:lnTo>
                  <a:lnTo>
                    <a:pt x="8604" y="3357"/>
                  </a:lnTo>
                  <a:lnTo>
                    <a:pt x="8558" y="3352"/>
                  </a:lnTo>
                  <a:lnTo>
                    <a:pt x="8508" y="3344"/>
                  </a:lnTo>
                  <a:lnTo>
                    <a:pt x="8465" y="3332"/>
                  </a:lnTo>
                  <a:lnTo>
                    <a:pt x="8420" y="3318"/>
                  </a:lnTo>
                  <a:lnTo>
                    <a:pt x="8379" y="3303"/>
                  </a:lnTo>
                  <a:lnTo>
                    <a:pt x="8540" y="2964"/>
                  </a:lnTo>
                  <a:lnTo>
                    <a:pt x="8474" y="2912"/>
                  </a:lnTo>
                  <a:lnTo>
                    <a:pt x="8422" y="2920"/>
                  </a:lnTo>
                  <a:lnTo>
                    <a:pt x="8368" y="2926"/>
                  </a:lnTo>
                  <a:lnTo>
                    <a:pt x="8310" y="2932"/>
                  </a:lnTo>
                  <a:lnTo>
                    <a:pt x="8250" y="2932"/>
                  </a:lnTo>
                  <a:lnTo>
                    <a:pt x="8220" y="2929"/>
                  </a:lnTo>
                  <a:lnTo>
                    <a:pt x="8192" y="2923"/>
                  </a:lnTo>
                  <a:lnTo>
                    <a:pt x="8160" y="2917"/>
                  </a:lnTo>
                  <a:lnTo>
                    <a:pt x="8134" y="2908"/>
                  </a:lnTo>
                  <a:lnTo>
                    <a:pt x="8106" y="2900"/>
                  </a:lnTo>
                  <a:lnTo>
                    <a:pt x="8080" y="2886"/>
                  </a:lnTo>
                  <a:lnTo>
                    <a:pt x="8054" y="2871"/>
                  </a:lnTo>
                  <a:lnTo>
                    <a:pt x="8031" y="2851"/>
                  </a:lnTo>
                  <a:lnTo>
                    <a:pt x="8013" y="2790"/>
                  </a:lnTo>
                  <a:lnTo>
                    <a:pt x="8001" y="2727"/>
                  </a:lnTo>
                  <a:lnTo>
                    <a:pt x="7996" y="2667"/>
                  </a:lnTo>
                  <a:lnTo>
                    <a:pt x="7990" y="2607"/>
                  </a:lnTo>
                  <a:lnTo>
                    <a:pt x="7987" y="2543"/>
                  </a:lnTo>
                  <a:lnTo>
                    <a:pt x="7990" y="2480"/>
                  </a:lnTo>
                  <a:lnTo>
                    <a:pt x="7993" y="2356"/>
                  </a:lnTo>
                  <a:lnTo>
                    <a:pt x="8001" y="2229"/>
                  </a:lnTo>
                  <a:lnTo>
                    <a:pt x="8005" y="2100"/>
                  </a:lnTo>
                  <a:lnTo>
                    <a:pt x="8005" y="2037"/>
                  </a:lnTo>
                  <a:lnTo>
                    <a:pt x="8001" y="1970"/>
                  </a:lnTo>
                  <a:lnTo>
                    <a:pt x="7996" y="1907"/>
                  </a:lnTo>
                  <a:lnTo>
                    <a:pt x="7987" y="1840"/>
                  </a:lnTo>
                  <a:lnTo>
                    <a:pt x="8001" y="1838"/>
                  </a:lnTo>
                  <a:lnTo>
                    <a:pt x="8016" y="1838"/>
                  </a:lnTo>
                  <a:lnTo>
                    <a:pt x="8027" y="1844"/>
                  </a:lnTo>
                  <a:lnTo>
                    <a:pt x="8039" y="1852"/>
                  </a:lnTo>
                  <a:lnTo>
                    <a:pt x="8056" y="1872"/>
                  </a:lnTo>
                  <a:lnTo>
                    <a:pt x="8068" y="1881"/>
                  </a:lnTo>
                  <a:lnTo>
                    <a:pt x="8080" y="1889"/>
                  </a:lnTo>
                  <a:lnTo>
                    <a:pt x="8200" y="2831"/>
                  </a:lnTo>
                  <a:lnTo>
                    <a:pt x="8269" y="2820"/>
                  </a:lnTo>
                  <a:lnTo>
                    <a:pt x="8342" y="2811"/>
                  </a:lnTo>
                  <a:lnTo>
                    <a:pt x="8416" y="2805"/>
                  </a:lnTo>
                  <a:lnTo>
                    <a:pt x="8495" y="2802"/>
                  </a:lnTo>
                  <a:lnTo>
                    <a:pt x="8572" y="2807"/>
                  </a:lnTo>
                  <a:lnTo>
                    <a:pt x="8609" y="2813"/>
                  </a:lnTo>
                  <a:lnTo>
                    <a:pt x="8647" y="2820"/>
                  </a:lnTo>
                  <a:lnTo>
                    <a:pt x="8684" y="2828"/>
                  </a:lnTo>
                  <a:lnTo>
                    <a:pt x="8719" y="2839"/>
                  </a:lnTo>
                  <a:lnTo>
                    <a:pt x="8753" y="2854"/>
                  </a:lnTo>
                  <a:lnTo>
                    <a:pt x="8785" y="2871"/>
                  </a:lnTo>
                  <a:lnTo>
                    <a:pt x="8783" y="2897"/>
                  </a:lnTo>
                  <a:lnTo>
                    <a:pt x="8777" y="2923"/>
                  </a:lnTo>
                  <a:lnTo>
                    <a:pt x="8771" y="2946"/>
                  </a:lnTo>
                  <a:lnTo>
                    <a:pt x="8759" y="2972"/>
                  </a:lnTo>
                  <a:lnTo>
                    <a:pt x="8736" y="3018"/>
                  </a:lnTo>
                  <a:lnTo>
                    <a:pt x="8710" y="3064"/>
                  </a:lnTo>
                  <a:lnTo>
                    <a:pt x="8652" y="3153"/>
                  </a:lnTo>
                  <a:lnTo>
                    <a:pt x="8624" y="3200"/>
                  </a:lnTo>
                  <a:lnTo>
                    <a:pt x="8604" y="3245"/>
                  </a:lnTo>
                  <a:lnTo>
                    <a:pt x="8633" y="3243"/>
                  </a:lnTo>
                  <a:lnTo>
                    <a:pt x="8661" y="3243"/>
                  </a:lnTo>
                  <a:lnTo>
                    <a:pt x="8719" y="3248"/>
                  </a:lnTo>
                  <a:lnTo>
                    <a:pt x="8779" y="3258"/>
                  </a:lnTo>
                  <a:lnTo>
                    <a:pt x="8809" y="3260"/>
                  </a:lnTo>
                  <a:lnTo>
                    <a:pt x="8837" y="3263"/>
                  </a:lnTo>
                  <a:lnTo>
                    <a:pt x="8865" y="3260"/>
                  </a:lnTo>
                  <a:lnTo>
                    <a:pt x="8892" y="3258"/>
                  </a:lnTo>
                  <a:lnTo>
                    <a:pt x="8915" y="3248"/>
                  </a:lnTo>
                  <a:lnTo>
                    <a:pt x="8938" y="3237"/>
                  </a:lnTo>
                  <a:lnTo>
                    <a:pt x="8958" y="3220"/>
                  </a:lnTo>
                  <a:lnTo>
                    <a:pt x="8975" y="3200"/>
                  </a:lnTo>
                  <a:lnTo>
                    <a:pt x="8981" y="3185"/>
                  </a:lnTo>
                  <a:lnTo>
                    <a:pt x="8987" y="3170"/>
                  </a:lnTo>
                  <a:lnTo>
                    <a:pt x="8993" y="3153"/>
                  </a:lnTo>
                  <a:lnTo>
                    <a:pt x="8998" y="3133"/>
                  </a:lnTo>
                  <a:lnTo>
                    <a:pt x="8990" y="3039"/>
                  </a:lnTo>
                  <a:lnTo>
                    <a:pt x="8990" y="2989"/>
                  </a:lnTo>
                  <a:lnTo>
                    <a:pt x="8990" y="2940"/>
                  </a:lnTo>
                  <a:lnTo>
                    <a:pt x="8993" y="2895"/>
                  </a:lnTo>
                  <a:lnTo>
                    <a:pt x="8996" y="2848"/>
                  </a:lnTo>
                  <a:lnTo>
                    <a:pt x="9002" y="2802"/>
                  </a:lnTo>
                  <a:lnTo>
                    <a:pt x="9013" y="2756"/>
                  </a:lnTo>
                  <a:lnTo>
                    <a:pt x="9024" y="2713"/>
                  </a:lnTo>
                  <a:lnTo>
                    <a:pt x="9039" y="2670"/>
                  </a:lnTo>
                  <a:lnTo>
                    <a:pt x="9056" y="2626"/>
                  </a:lnTo>
                  <a:lnTo>
                    <a:pt x="9079" y="2586"/>
                  </a:lnTo>
                  <a:lnTo>
                    <a:pt x="9103" y="2549"/>
                  </a:lnTo>
                  <a:lnTo>
                    <a:pt x="9131" y="2512"/>
                  </a:lnTo>
                  <a:lnTo>
                    <a:pt x="9163" y="2476"/>
                  </a:lnTo>
                  <a:lnTo>
                    <a:pt x="9200" y="2442"/>
                  </a:lnTo>
                  <a:lnTo>
                    <a:pt x="9237" y="2431"/>
                  </a:lnTo>
                  <a:lnTo>
                    <a:pt x="9273" y="2422"/>
                  </a:lnTo>
                  <a:lnTo>
                    <a:pt x="9310" y="2416"/>
                  </a:lnTo>
                  <a:lnTo>
                    <a:pt x="9344" y="2416"/>
                  </a:lnTo>
                  <a:lnTo>
                    <a:pt x="9376" y="2420"/>
                  </a:lnTo>
                  <a:lnTo>
                    <a:pt x="9411" y="2425"/>
                  </a:lnTo>
                  <a:lnTo>
                    <a:pt x="9443" y="2433"/>
                  </a:lnTo>
                  <a:lnTo>
                    <a:pt x="9473" y="2442"/>
                  </a:lnTo>
                  <a:lnTo>
                    <a:pt x="9503" y="2457"/>
                  </a:lnTo>
                  <a:lnTo>
                    <a:pt x="9531" y="2474"/>
                  </a:lnTo>
                  <a:lnTo>
                    <a:pt x="9561" y="2491"/>
                  </a:lnTo>
                  <a:lnTo>
                    <a:pt x="9589" y="2512"/>
                  </a:lnTo>
                  <a:lnTo>
                    <a:pt x="9615" y="2534"/>
                  </a:lnTo>
                  <a:lnTo>
                    <a:pt x="9638" y="2557"/>
                  </a:lnTo>
                  <a:lnTo>
                    <a:pt x="9684" y="2609"/>
                  </a:lnTo>
                  <a:lnTo>
                    <a:pt x="9690" y="2632"/>
                  </a:lnTo>
                  <a:lnTo>
                    <a:pt x="9701" y="2652"/>
                  </a:lnTo>
                  <a:lnTo>
                    <a:pt x="9716" y="2667"/>
                  </a:lnTo>
                  <a:lnTo>
                    <a:pt x="9733" y="2678"/>
                  </a:lnTo>
                  <a:lnTo>
                    <a:pt x="9753" y="2684"/>
                  </a:lnTo>
                  <a:lnTo>
                    <a:pt x="9774" y="2690"/>
                  </a:lnTo>
                  <a:lnTo>
                    <a:pt x="9819" y="2699"/>
                  </a:lnTo>
                  <a:lnTo>
                    <a:pt x="9869" y="2708"/>
                  </a:lnTo>
                  <a:lnTo>
                    <a:pt x="9892" y="2716"/>
                  </a:lnTo>
                  <a:lnTo>
                    <a:pt x="9912" y="2725"/>
                  </a:lnTo>
                  <a:lnTo>
                    <a:pt x="9931" y="2738"/>
                  </a:lnTo>
                  <a:lnTo>
                    <a:pt x="9946" y="2756"/>
                  </a:lnTo>
                  <a:lnTo>
                    <a:pt x="9961" y="2779"/>
                  </a:lnTo>
                  <a:lnTo>
                    <a:pt x="9967" y="2794"/>
                  </a:lnTo>
                  <a:lnTo>
                    <a:pt x="9972" y="2807"/>
                  </a:lnTo>
                  <a:lnTo>
                    <a:pt x="9976" y="2843"/>
                  </a:lnTo>
                  <a:lnTo>
                    <a:pt x="9972" y="2874"/>
                  </a:lnTo>
                  <a:lnTo>
                    <a:pt x="9967" y="2908"/>
                  </a:lnTo>
                  <a:lnTo>
                    <a:pt x="9958" y="2940"/>
                  </a:lnTo>
                  <a:lnTo>
                    <a:pt x="9944" y="2972"/>
                  </a:lnTo>
                  <a:lnTo>
                    <a:pt x="9931" y="3004"/>
                  </a:lnTo>
                  <a:lnTo>
                    <a:pt x="9903" y="3064"/>
                  </a:lnTo>
                  <a:lnTo>
                    <a:pt x="9888" y="3095"/>
                  </a:lnTo>
                  <a:lnTo>
                    <a:pt x="9877" y="3125"/>
                  </a:lnTo>
                  <a:lnTo>
                    <a:pt x="9869" y="3157"/>
                  </a:lnTo>
                  <a:lnTo>
                    <a:pt x="9862" y="3185"/>
                  </a:lnTo>
                  <a:lnTo>
                    <a:pt x="9860" y="3217"/>
                  </a:lnTo>
                  <a:lnTo>
                    <a:pt x="9866" y="3245"/>
                  </a:lnTo>
                  <a:lnTo>
                    <a:pt x="9875" y="3277"/>
                  </a:lnTo>
                  <a:lnTo>
                    <a:pt x="9892" y="3309"/>
                  </a:lnTo>
                  <a:lnTo>
                    <a:pt x="9952" y="3327"/>
                  </a:lnTo>
                  <a:lnTo>
                    <a:pt x="10013" y="3346"/>
                  </a:lnTo>
                  <a:lnTo>
                    <a:pt x="10077" y="3366"/>
                  </a:lnTo>
                  <a:lnTo>
                    <a:pt x="10139" y="3389"/>
                  </a:lnTo>
                  <a:lnTo>
                    <a:pt x="10197" y="3419"/>
                  </a:lnTo>
                  <a:lnTo>
                    <a:pt x="10223" y="3436"/>
                  </a:lnTo>
                  <a:lnTo>
                    <a:pt x="10249" y="3453"/>
                  </a:lnTo>
                  <a:lnTo>
                    <a:pt x="10272" y="3473"/>
                  </a:lnTo>
                  <a:lnTo>
                    <a:pt x="10292" y="3496"/>
                  </a:lnTo>
                  <a:lnTo>
                    <a:pt x="10313" y="3519"/>
                  </a:lnTo>
                  <a:lnTo>
                    <a:pt x="10327" y="3545"/>
                  </a:lnTo>
                  <a:lnTo>
                    <a:pt x="10292" y="3608"/>
                  </a:lnTo>
                  <a:lnTo>
                    <a:pt x="10255" y="3669"/>
                  </a:lnTo>
                  <a:lnTo>
                    <a:pt x="10221" y="3733"/>
                  </a:lnTo>
                  <a:lnTo>
                    <a:pt x="10203" y="3764"/>
                  </a:lnTo>
                  <a:lnTo>
                    <a:pt x="10189" y="3795"/>
                  </a:lnTo>
                  <a:lnTo>
                    <a:pt x="10176" y="3827"/>
                  </a:lnTo>
                  <a:lnTo>
                    <a:pt x="10171" y="3862"/>
                  </a:lnTo>
                  <a:lnTo>
                    <a:pt x="10165" y="3894"/>
                  </a:lnTo>
                  <a:lnTo>
                    <a:pt x="10165" y="3931"/>
                  </a:lnTo>
                  <a:lnTo>
                    <a:pt x="10171" y="3965"/>
                  </a:lnTo>
                  <a:lnTo>
                    <a:pt x="10183" y="4002"/>
                  </a:lnTo>
                  <a:lnTo>
                    <a:pt x="10200" y="4040"/>
                  </a:lnTo>
                  <a:lnTo>
                    <a:pt x="10212" y="4060"/>
                  </a:lnTo>
                  <a:lnTo>
                    <a:pt x="10223" y="4081"/>
                  </a:lnTo>
                  <a:lnTo>
                    <a:pt x="10258" y="4103"/>
                  </a:lnTo>
                  <a:lnTo>
                    <a:pt x="10296" y="4124"/>
                  </a:lnTo>
                  <a:lnTo>
                    <a:pt x="10333" y="4141"/>
                  </a:lnTo>
                  <a:lnTo>
                    <a:pt x="10373" y="4152"/>
                  </a:lnTo>
                  <a:lnTo>
                    <a:pt x="10457" y="4176"/>
                  </a:lnTo>
                  <a:lnTo>
                    <a:pt x="10537" y="4195"/>
                  </a:lnTo>
                  <a:lnTo>
                    <a:pt x="10578" y="4208"/>
                  </a:lnTo>
                  <a:lnTo>
                    <a:pt x="10615" y="4221"/>
                  </a:lnTo>
                  <a:lnTo>
                    <a:pt x="10649" y="4236"/>
                  </a:lnTo>
                  <a:lnTo>
                    <a:pt x="10684" y="4251"/>
                  </a:lnTo>
                  <a:lnTo>
                    <a:pt x="10713" y="4270"/>
                  </a:lnTo>
                  <a:lnTo>
                    <a:pt x="10741" y="4296"/>
                  </a:lnTo>
                  <a:lnTo>
                    <a:pt x="10765" y="4322"/>
                  </a:lnTo>
                  <a:lnTo>
                    <a:pt x="10782" y="4357"/>
                  </a:lnTo>
                  <a:lnTo>
                    <a:pt x="10754" y="4414"/>
                  </a:lnTo>
                  <a:lnTo>
                    <a:pt x="10730" y="4472"/>
                  </a:lnTo>
                  <a:lnTo>
                    <a:pt x="10707" y="4535"/>
                  </a:lnTo>
                  <a:lnTo>
                    <a:pt x="10684" y="4599"/>
                  </a:lnTo>
                  <a:lnTo>
                    <a:pt x="10661" y="4664"/>
                  </a:lnTo>
                  <a:lnTo>
                    <a:pt x="10632" y="4728"/>
                  </a:lnTo>
                  <a:lnTo>
                    <a:pt x="10615" y="4760"/>
                  </a:lnTo>
                  <a:lnTo>
                    <a:pt x="10597" y="4789"/>
                  </a:lnTo>
                  <a:lnTo>
                    <a:pt x="10578" y="4820"/>
                  </a:lnTo>
                  <a:lnTo>
                    <a:pt x="10554" y="4849"/>
                  </a:lnTo>
                  <a:lnTo>
                    <a:pt x="10554" y="4878"/>
                  </a:lnTo>
                  <a:lnTo>
                    <a:pt x="10552" y="4907"/>
                  </a:lnTo>
                  <a:lnTo>
                    <a:pt x="10546" y="4933"/>
                  </a:lnTo>
                  <a:lnTo>
                    <a:pt x="10537" y="4958"/>
                  </a:lnTo>
                  <a:lnTo>
                    <a:pt x="10526" y="4984"/>
                  </a:lnTo>
                  <a:lnTo>
                    <a:pt x="10511" y="5008"/>
                  </a:lnTo>
                  <a:lnTo>
                    <a:pt x="10483" y="5057"/>
                  </a:lnTo>
                  <a:lnTo>
                    <a:pt x="10453" y="5105"/>
                  </a:lnTo>
                  <a:lnTo>
                    <a:pt x="10442" y="5132"/>
                  </a:lnTo>
                  <a:lnTo>
                    <a:pt x="10434" y="5158"/>
                  </a:lnTo>
                  <a:lnTo>
                    <a:pt x="10427" y="5186"/>
                  </a:lnTo>
                  <a:lnTo>
                    <a:pt x="10425" y="5212"/>
                  </a:lnTo>
                  <a:lnTo>
                    <a:pt x="10427" y="5240"/>
                  </a:lnTo>
                  <a:lnTo>
                    <a:pt x="10436" y="5272"/>
                  </a:lnTo>
                  <a:lnTo>
                    <a:pt x="10485" y="5321"/>
                  </a:lnTo>
                  <a:lnTo>
                    <a:pt x="10534" y="5371"/>
                  </a:lnTo>
                  <a:lnTo>
                    <a:pt x="10586" y="5420"/>
                  </a:lnTo>
                  <a:lnTo>
                    <a:pt x="10610" y="5446"/>
                  </a:lnTo>
                  <a:lnTo>
                    <a:pt x="10632" y="5471"/>
                  </a:lnTo>
                  <a:lnTo>
                    <a:pt x="10649" y="5500"/>
                  </a:lnTo>
                  <a:lnTo>
                    <a:pt x="10666" y="5528"/>
                  </a:lnTo>
                  <a:lnTo>
                    <a:pt x="10679" y="5558"/>
                  </a:lnTo>
                  <a:lnTo>
                    <a:pt x="10687" y="5592"/>
                  </a:lnTo>
                  <a:lnTo>
                    <a:pt x="10692" y="5624"/>
                  </a:lnTo>
                  <a:lnTo>
                    <a:pt x="10690" y="5658"/>
                  </a:lnTo>
                  <a:lnTo>
                    <a:pt x="10684" y="5696"/>
                  </a:lnTo>
                  <a:lnTo>
                    <a:pt x="10670" y="5736"/>
                  </a:lnTo>
                  <a:lnTo>
                    <a:pt x="10638" y="5756"/>
                  </a:lnTo>
                  <a:lnTo>
                    <a:pt x="10606" y="5777"/>
                  </a:lnTo>
                  <a:lnTo>
                    <a:pt x="10578" y="5802"/>
                  </a:lnTo>
                  <a:lnTo>
                    <a:pt x="10546" y="5828"/>
                  </a:lnTo>
                  <a:lnTo>
                    <a:pt x="10488" y="5885"/>
                  </a:lnTo>
                  <a:lnTo>
                    <a:pt x="10434" y="5946"/>
                  </a:lnTo>
                  <a:lnTo>
                    <a:pt x="10320" y="6078"/>
                  </a:lnTo>
                  <a:lnTo>
                    <a:pt x="10266" y="6142"/>
                  </a:lnTo>
                  <a:lnTo>
                    <a:pt x="10212" y="6202"/>
                  </a:lnTo>
                  <a:lnTo>
                    <a:pt x="10151" y="6257"/>
                  </a:lnTo>
                  <a:lnTo>
                    <a:pt x="10122" y="6283"/>
                  </a:lnTo>
                  <a:lnTo>
                    <a:pt x="10090" y="6306"/>
                  </a:lnTo>
                  <a:lnTo>
                    <a:pt x="10062" y="6327"/>
                  </a:lnTo>
                  <a:lnTo>
                    <a:pt x="10027" y="6344"/>
                  </a:lnTo>
                  <a:lnTo>
                    <a:pt x="9995" y="6361"/>
                  </a:lnTo>
                  <a:lnTo>
                    <a:pt x="9961" y="6372"/>
                  </a:lnTo>
                  <a:lnTo>
                    <a:pt x="9926" y="6381"/>
                  </a:lnTo>
                  <a:lnTo>
                    <a:pt x="9888" y="6387"/>
                  </a:lnTo>
                  <a:lnTo>
                    <a:pt x="9851" y="6387"/>
                  </a:lnTo>
                  <a:lnTo>
                    <a:pt x="9814" y="6383"/>
                  </a:lnTo>
                  <a:lnTo>
                    <a:pt x="9770" y="6378"/>
                  </a:lnTo>
                  <a:lnTo>
                    <a:pt x="9731" y="6366"/>
                  </a:lnTo>
                  <a:lnTo>
                    <a:pt x="9687" y="6349"/>
                  </a:lnTo>
                  <a:lnTo>
                    <a:pt x="9641" y="6329"/>
                  </a:lnTo>
                  <a:lnTo>
                    <a:pt x="9615" y="6306"/>
                  </a:lnTo>
                  <a:lnTo>
                    <a:pt x="9592" y="6277"/>
                  </a:lnTo>
                  <a:lnTo>
                    <a:pt x="9569" y="6243"/>
                  </a:lnTo>
                  <a:lnTo>
                    <a:pt x="9546" y="6205"/>
                  </a:lnTo>
                  <a:lnTo>
                    <a:pt x="9497" y="6127"/>
                  </a:lnTo>
                  <a:lnTo>
                    <a:pt x="9471" y="6090"/>
                  </a:lnTo>
                  <a:lnTo>
                    <a:pt x="9445" y="6056"/>
                  </a:lnTo>
                  <a:lnTo>
                    <a:pt x="9417" y="6027"/>
                  </a:lnTo>
                  <a:lnTo>
                    <a:pt x="9398" y="6012"/>
                  </a:lnTo>
                  <a:lnTo>
                    <a:pt x="9385" y="6003"/>
                  </a:lnTo>
                  <a:lnTo>
                    <a:pt x="9370" y="5992"/>
                  </a:lnTo>
                  <a:lnTo>
                    <a:pt x="9353" y="5986"/>
                  </a:lnTo>
                  <a:lnTo>
                    <a:pt x="9336" y="5981"/>
                  </a:lnTo>
                  <a:lnTo>
                    <a:pt x="9318" y="5981"/>
                  </a:lnTo>
                  <a:lnTo>
                    <a:pt x="9298" y="5981"/>
                  </a:lnTo>
                  <a:lnTo>
                    <a:pt x="9278" y="5983"/>
                  </a:lnTo>
                  <a:lnTo>
                    <a:pt x="9258" y="5990"/>
                  </a:lnTo>
                  <a:lnTo>
                    <a:pt x="9237" y="6001"/>
                  </a:lnTo>
                  <a:lnTo>
                    <a:pt x="9215" y="6012"/>
                  </a:lnTo>
                  <a:lnTo>
                    <a:pt x="9191" y="6029"/>
                  </a:lnTo>
                  <a:lnTo>
                    <a:pt x="9168" y="6050"/>
                  </a:lnTo>
                  <a:lnTo>
                    <a:pt x="9142" y="6076"/>
                  </a:lnTo>
                  <a:lnTo>
                    <a:pt x="9116" y="6102"/>
                  </a:lnTo>
                  <a:lnTo>
                    <a:pt x="9093" y="6130"/>
                  </a:lnTo>
                  <a:lnTo>
                    <a:pt x="9050" y="6190"/>
                  </a:lnTo>
                  <a:lnTo>
                    <a:pt x="9007" y="6254"/>
                  </a:lnTo>
                  <a:lnTo>
                    <a:pt x="8961" y="6317"/>
                  </a:lnTo>
                  <a:lnTo>
                    <a:pt x="8938" y="6346"/>
                  </a:lnTo>
                  <a:lnTo>
                    <a:pt x="8915" y="6375"/>
                  </a:lnTo>
                  <a:lnTo>
                    <a:pt x="8889" y="6401"/>
                  </a:lnTo>
                  <a:lnTo>
                    <a:pt x="8860" y="6424"/>
                  </a:lnTo>
                  <a:lnTo>
                    <a:pt x="8831" y="6444"/>
                  </a:lnTo>
                  <a:lnTo>
                    <a:pt x="8800" y="6458"/>
                  </a:lnTo>
                  <a:lnTo>
                    <a:pt x="8768" y="6470"/>
                  </a:lnTo>
                  <a:lnTo>
                    <a:pt x="8731" y="6476"/>
                  </a:lnTo>
                  <a:lnTo>
                    <a:pt x="8704" y="6493"/>
                  </a:lnTo>
                  <a:lnTo>
                    <a:pt x="8678" y="6510"/>
                  </a:lnTo>
                  <a:lnTo>
                    <a:pt x="8656" y="6531"/>
                  </a:lnTo>
                  <a:lnTo>
                    <a:pt x="8635" y="6553"/>
                  </a:lnTo>
                  <a:lnTo>
                    <a:pt x="8596" y="6600"/>
                  </a:lnTo>
                  <a:lnTo>
                    <a:pt x="8558" y="6654"/>
                  </a:lnTo>
                  <a:lnTo>
                    <a:pt x="8523" y="6709"/>
                  </a:lnTo>
                  <a:lnTo>
                    <a:pt x="8489" y="6764"/>
                  </a:lnTo>
                  <a:lnTo>
                    <a:pt x="8457" y="6821"/>
                  </a:lnTo>
                  <a:lnTo>
                    <a:pt x="8422" y="6876"/>
                  </a:lnTo>
                  <a:lnTo>
                    <a:pt x="8388" y="6927"/>
                  </a:lnTo>
                  <a:lnTo>
                    <a:pt x="8351" y="6974"/>
                  </a:lnTo>
                  <a:lnTo>
                    <a:pt x="8330" y="6994"/>
                  </a:lnTo>
                  <a:lnTo>
                    <a:pt x="8310" y="7015"/>
                  </a:lnTo>
                  <a:lnTo>
                    <a:pt x="8287" y="7032"/>
                  </a:lnTo>
                  <a:lnTo>
                    <a:pt x="8263" y="7046"/>
                  </a:lnTo>
                  <a:lnTo>
                    <a:pt x="8237" y="7058"/>
                  </a:lnTo>
                  <a:lnTo>
                    <a:pt x="8212" y="7066"/>
                  </a:lnTo>
                  <a:lnTo>
                    <a:pt x="8186" y="7075"/>
                  </a:lnTo>
                  <a:lnTo>
                    <a:pt x="8157" y="7077"/>
                  </a:lnTo>
                  <a:lnTo>
                    <a:pt x="8125" y="7077"/>
                  </a:lnTo>
                  <a:lnTo>
                    <a:pt x="8091" y="7077"/>
                  </a:lnTo>
                  <a:lnTo>
                    <a:pt x="8056" y="7069"/>
                  </a:lnTo>
                  <a:lnTo>
                    <a:pt x="8018" y="7060"/>
                  </a:lnTo>
                  <a:lnTo>
                    <a:pt x="7947" y="7011"/>
                  </a:lnTo>
                  <a:lnTo>
                    <a:pt x="7874" y="6959"/>
                  </a:lnTo>
                  <a:lnTo>
                    <a:pt x="7840" y="6927"/>
                  </a:lnTo>
                  <a:lnTo>
                    <a:pt x="7805" y="6899"/>
                  </a:lnTo>
                  <a:lnTo>
                    <a:pt x="7773" y="6865"/>
                  </a:lnTo>
                  <a:lnTo>
                    <a:pt x="7745" y="6833"/>
                  </a:lnTo>
                  <a:lnTo>
                    <a:pt x="7722" y="6796"/>
                  </a:lnTo>
                  <a:lnTo>
                    <a:pt x="7699" y="6758"/>
                  </a:lnTo>
                  <a:lnTo>
                    <a:pt x="7685" y="6718"/>
                  </a:lnTo>
                  <a:lnTo>
                    <a:pt x="7670" y="6677"/>
                  </a:lnTo>
                  <a:lnTo>
                    <a:pt x="7665" y="6634"/>
                  </a:lnTo>
                  <a:lnTo>
                    <a:pt x="7667" y="6588"/>
                  </a:lnTo>
                  <a:lnTo>
                    <a:pt x="7667" y="6565"/>
                  </a:lnTo>
                  <a:lnTo>
                    <a:pt x="7673" y="6542"/>
                  </a:lnTo>
                  <a:lnTo>
                    <a:pt x="7679" y="6519"/>
                  </a:lnTo>
                  <a:lnTo>
                    <a:pt x="7687" y="6493"/>
                  </a:lnTo>
                  <a:lnTo>
                    <a:pt x="7719" y="6401"/>
                  </a:lnTo>
                  <a:lnTo>
                    <a:pt x="7751" y="6312"/>
                  </a:lnTo>
                  <a:lnTo>
                    <a:pt x="7736" y="6297"/>
                  </a:lnTo>
                  <a:lnTo>
                    <a:pt x="7722" y="6289"/>
                  </a:lnTo>
                  <a:lnTo>
                    <a:pt x="7704" y="6283"/>
                  </a:lnTo>
                  <a:lnTo>
                    <a:pt x="7687" y="6277"/>
                  </a:lnTo>
                  <a:lnTo>
                    <a:pt x="7670" y="6277"/>
                  </a:lnTo>
                  <a:lnTo>
                    <a:pt x="7653" y="6280"/>
                  </a:lnTo>
                  <a:lnTo>
                    <a:pt x="7635" y="6283"/>
                  </a:lnTo>
                  <a:lnTo>
                    <a:pt x="7616" y="6286"/>
                  </a:lnTo>
                  <a:lnTo>
                    <a:pt x="7578" y="6303"/>
                  </a:lnTo>
                  <a:lnTo>
                    <a:pt x="7541" y="6321"/>
                  </a:lnTo>
                  <a:lnTo>
                    <a:pt x="7504" y="6340"/>
                  </a:lnTo>
                  <a:lnTo>
                    <a:pt x="7466" y="6358"/>
                  </a:lnTo>
                  <a:lnTo>
                    <a:pt x="7431" y="6372"/>
                  </a:lnTo>
                  <a:lnTo>
                    <a:pt x="7414" y="6378"/>
                  </a:lnTo>
                  <a:lnTo>
                    <a:pt x="7399" y="6383"/>
                  </a:lnTo>
                  <a:lnTo>
                    <a:pt x="7382" y="6383"/>
                  </a:lnTo>
                  <a:lnTo>
                    <a:pt x="7371" y="6383"/>
                  </a:lnTo>
                  <a:lnTo>
                    <a:pt x="7356" y="6381"/>
                  </a:lnTo>
                  <a:lnTo>
                    <a:pt x="7345" y="6375"/>
                  </a:lnTo>
                  <a:lnTo>
                    <a:pt x="7333" y="6366"/>
                  </a:lnTo>
                  <a:lnTo>
                    <a:pt x="7324" y="6355"/>
                  </a:lnTo>
                  <a:lnTo>
                    <a:pt x="7315" y="6340"/>
                  </a:lnTo>
                  <a:lnTo>
                    <a:pt x="7310" y="6321"/>
                  </a:lnTo>
                  <a:lnTo>
                    <a:pt x="7304" y="6297"/>
                  </a:lnTo>
                  <a:lnTo>
                    <a:pt x="7302" y="6269"/>
                  </a:lnTo>
                  <a:lnTo>
                    <a:pt x="7298" y="6234"/>
                  </a:lnTo>
                  <a:lnTo>
                    <a:pt x="7298" y="6196"/>
                  </a:lnTo>
                  <a:lnTo>
                    <a:pt x="7227" y="6228"/>
                  </a:lnTo>
                  <a:lnTo>
                    <a:pt x="7152" y="6260"/>
                  </a:lnTo>
                  <a:lnTo>
                    <a:pt x="7070" y="6291"/>
                  </a:lnTo>
                  <a:lnTo>
                    <a:pt x="6988" y="6329"/>
                  </a:lnTo>
                  <a:lnTo>
                    <a:pt x="6904" y="6366"/>
                  </a:lnTo>
                  <a:lnTo>
                    <a:pt x="6823" y="6409"/>
                  </a:lnTo>
                  <a:lnTo>
                    <a:pt x="6745" y="6456"/>
                  </a:lnTo>
                  <a:lnTo>
                    <a:pt x="6707" y="6482"/>
                  </a:lnTo>
                  <a:lnTo>
                    <a:pt x="6673" y="6508"/>
                  </a:lnTo>
                  <a:lnTo>
                    <a:pt x="6604" y="6548"/>
                  </a:lnTo>
                  <a:lnTo>
                    <a:pt x="6537" y="6596"/>
                  </a:lnTo>
                  <a:lnTo>
                    <a:pt x="6477" y="6648"/>
                  </a:lnTo>
                  <a:lnTo>
                    <a:pt x="6417" y="6703"/>
                  </a:lnTo>
                  <a:lnTo>
                    <a:pt x="6362" y="6764"/>
                  </a:lnTo>
                  <a:lnTo>
                    <a:pt x="6311" y="6828"/>
                  </a:lnTo>
                  <a:lnTo>
                    <a:pt x="6261" y="6893"/>
                  </a:lnTo>
                  <a:lnTo>
                    <a:pt x="6218" y="6963"/>
                  </a:lnTo>
                  <a:lnTo>
                    <a:pt x="6178" y="7034"/>
                  </a:lnTo>
                  <a:lnTo>
                    <a:pt x="6143" y="7107"/>
                  </a:lnTo>
                  <a:lnTo>
                    <a:pt x="6114" y="7178"/>
                  </a:lnTo>
                  <a:lnTo>
                    <a:pt x="6088" y="7253"/>
                  </a:lnTo>
                  <a:lnTo>
                    <a:pt x="6068" y="7328"/>
                  </a:lnTo>
                  <a:lnTo>
                    <a:pt x="6057" y="7402"/>
                  </a:lnTo>
                  <a:lnTo>
                    <a:pt x="6047" y="7475"/>
                  </a:lnTo>
                  <a:lnTo>
                    <a:pt x="6047" y="7546"/>
                  </a:lnTo>
                  <a:lnTo>
                    <a:pt x="6047" y="7610"/>
                  </a:lnTo>
                  <a:lnTo>
                    <a:pt x="6045" y="7671"/>
                  </a:lnTo>
                  <a:lnTo>
                    <a:pt x="6040" y="7733"/>
                  </a:lnTo>
                  <a:lnTo>
                    <a:pt x="6034" y="7797"/>
                  </a:lnTo>
                  <a:lnTo>
                    <a:pt x="6017" y="7927"/>
                  </a:lnTo>
                  <a:lnTo>
                    <a:pt x="5996" y="8057"/>
                  </a:lnTo>
                  <a:lnTo>
                    <a:pt x="5948" y="8318"/>
                  </a:lnTo>
                  <a:lnTo>
                    <a:pt x="5927" y="8451"/>
                  </a:lnTo>
                  <a:lnTo>
                    <a:pt x="5907" y="8584"/>
                  </a:lnTo>
                  <a:lnTo>
                    <a:pt x="5892" y="8715"/>
                  </a:lnTo>
                  <a:lnTo>
                    <a:pt x="5886" y="8782"/>
                  </a:lnTo>
                  <a:lnTo>
                    <a:pt x="5884" y="8848"/>
                  </a:lnTo>
                  <a:lnTo>
                    <a:pt x="5884" y="8917"/>
                  </a:lnTo>
                  <a:lnTo>
                    <a:pt x="5886" y="8984"/>
                  </a:lnTo>
                  <a:lnTo>
                    <a:pt x="5890" y="9046"/>
                  </a:lnTo>
                  <a:lnTo>
                    <a:pt x="5898" y="9113"/>
                  </a:lnTo>
                  <a:lnTo>
                    <a:pt x="5907" y="9179"/>
                  </a:lnTo>
                  <a:lnTo>
                    <a:pt x="5922" y="9246"/>
                  </a:lnTo>
                  <a:lnTo>
                    <a:pt x="5939" y="9312"/>
                  </a:lnTo>
                  <a:lnTo>
                    <a:pt x="5961" y="9375"/>
                  </a:lnTo>
                  <a:lnTo>
                    <a:pt x="5985" y="9441"/>
                  </a:lnTo>
                  <a:lnTo>
                    <a:pt x="6017" y="9504"/>
                  </a:lnTo>
                  <a:lnTo>
                    <a:pt x="6051" y="9568"/>
                  </a:lnTo>
                  <a:lnTo>
                    <a:pt x="6088" y="9631"/>
                  </a:lnTo>
                  <a:lnTo>
                    <a:pt x="6120" y="9669"/>
                  </a:lnTo>
                  <a:lnTo>
                    <a:pt x="6148" y="9706"/>
                  </a:lnTo>
                  <a:lnTo>
                    <a:pt x="6204" y="9790"/>
                  </a:lnTo>
                  <a:lnTo>
                    <a:pt x="6255" y="9876"/>
                  </a:lnTo>
                  <a:lnTo>
                    <a:pt x="6307" y="9962"/>
                  </a:lnTo>
                  <a:lnTo>
                    <a:pt x="6406" y="10144"/>
                  </a:lnTo>
                  <a:lnTo>
                    <a:pt x="6457" y="10233"/>
                  </a:lnTo>
                  <a:lnTo>
                    <a:pt x="6509" y="10319"/>
                  </a:lnTo>
                  <a:lnTo>
                    <a:pt x="6563" y="10400"/>
                  </a:lnTo>
                  <a:lnTo>
                    <a:pt x="6593" y="10441"/>
                  </a:lnTo>
                  <a:lnTo>
                    <a:pt x="6625" y="10478"/>
                  </a:lnTo>
                  <a:lnTo>
                    <a:pt x="6656" y="10512"/>
                  </a:lnTo>
                  <a:lnTo>
                    <a:pt x="6690" y="10547"/>
                  </a:lnTo>
                  <a:lnTo>
                    <a:pt x="6726" y="10578"/>
                  </a:lnTo>
                  <a:lnTo>
                    <a:pt x="6760" y="10610"/>
                  </a:lnTo>
                  <a:lnTo>
                    <a:pt x="6800" y="10636"/>
                  </a:lnTo>
                  <a:lnTo>
                    <a:pt x="6840" y="10662"/>
                  </a:lnTo>
                  <a:lnTo>
                    <a:pt x="6883" y="10682"/>
                  </a:lnTo>
                  <a:lnTo>
                    <a:pt x="6926" y="10703"/>
                  </a:lnTo>
                  <a:lnTo>
                    <a:pt x="6976" y="10716"/>
                  </a:lnTo>
                  <a:lnTo>
                    <a:pt x="7025" y="10731"/>
                  </a:lnTo>
                  <a:lnTo>
                    <a:pt x="7077" y="10740"/>
                  </a:lnTo>
                  <a:lnTo>
                    <a:pt x="7132" y="10746"/>
                  </a:lnTo>
                  <a:lnTo>
                    <a:pt x="7175" y="10777"/>
                  </a:lnTo>
                  <a:lnTo>
                    <a:pt x="7218" y="10809"/>
                  </a:lnTo>
                  <a:lnTo>
                    <a:pt x="7255" y="10847"/>
                  </a:lnTo>
                  <a:lnTo>
                    <a:pt x="7293" y="10881"/>
                  </a:lnTo>
                  <a:lnTo>
                    <a:pt x="7328" y="10921"/>
                  </a:lnTo>
                  <a:lnTo>
                    <a:pt x="7362" y="10961"/>
                  </a:lnTo>
                  <a:lnTo>
                    <a:pt x="7429" y="11045"/>
                  </a:lnTo>
                  <a:lnTo>
                    <a:pt x="7485" y="11135"/>
                  </a:lnTo>
                  <a:lnTo>
                    <a:pt x="7543" y="11223"/>
                  </a:lnTo>
                  <a:lnTo>
                    <a:pt x="7653" y="11404"/>
                  </a:lnTo>
                  <a:lnTo>
                    <a:pt x="7642" y="11428"/>
                  </a:lnTo>
                  <a:lnTo>
                    <a:pt x="7629" y="11445"/>
                  </a:lnTo>
                  <a:lnTo>
                    <a:pt x="7616" y="11457"/>
                  </a:lnTo>
                  <a:lnTo>
                    <a:pt x="7601" y="11466"/>
                  </a:lnTo>
                  <a:lnTo>
                    <a:pt x="7584" y="11471"/>
                  </a:lnTo>
                  <a:lnTo>
                    <a:pt x="7566" y="11474"/>
                  </a:lnTo>
                  <a:lnTo>
                    <a:pt x="7549" y="11474"/>
                  </a:lnTo>
                  <a:lnTo>
                    <a:pt x="7532" y="11471"/>
                  </a:lnTo>
                  <a:lnTo>
                    <a:pt x="7494" y="11460"/>
                  </a:lnTo>
                  <a:lnTo>
                    <a:pt x="7457" y="11442"/>
                  </a:lnTo>
                  <a:lnTo>
                    <a:pt x="7422" y="11425"/>
                  </a:lnTo>
                  <a:lnTo>
                    <a:pt x="7390" y="11410"/>
                  </a:lnTo>
                  <a:lnTo>
                    <a:pt x="7382" y="11376"/>
                  </a:lnTo>
                  <a:lnTo>
                    <a:pt x="7371" y="11341"/>
                  </a:lnTo>
                  <a:lnTo>
                    <a:pt x="7360" y="11310"/>
                  </a:lnTo>
                  <a:lnTo>
                    <a:pt x="7347" y="11281"/>
                  </a:lnTo>
                  <a:lnTo>
                    <a:pt x="7336" y="11253"/>
                  </a:lnTo>
                  <a:lnTo>
                    <a:pt x="7321" y="11226"/>
                  </a:lnTo>
                  <a:lnTo>
                    <a:pt x="7293" y="11178"/>
                  </a:lnTo>
                  <a:lnTo>
                    <a:pt x="7259" y="11137"/>
                  </a:lnTo>
                  <a:lnTo>
                    <a:pt x="7223" y="11099"/>
                  </a:lnTo>
                  <a:lnTo>
                    <a:pt x="7186" y="11071"/>
                  </a:lnTo>
                  <a:lnTo>
                    <a:pt x="7146" y="11045"/>
                  </a:lnTo>
                  <a:lnTo>
                    <a:pt x="7102" y="11025"/>
                  </a:lnTo>
                  <a:lnTo>
                    <a:pt x="7059" y="11010"/>
                  </a:lnTo>
                  <a:lnTo>
                    <a:pt x="7014" y="10999"/>
                  </a:lnTo>
                  <a:lnTo>
                    <a:pt x="6964" y="10991"/>
                  </a:lnTo>
                  <a:lnTo>
                    <a:pt x="6915" y="10987"/>
                  </a:lnTo>
                  <a:lnTo>
                    <a:pt x="6864" y="10985"/>
                  </a:lnTo>
                  <a:lnTo>
                    <a:pt x="6812" y="10987"/>
                  </a:lnTo>
                  <a:lnTo>
                    <a:pt x="6760" y="10991"/>
                  </a:lnTo>
                  <a:lnTo>
                    <a:pt x="6705" y="10996"/>
                  </a:lnTo>
                  <a:lnTo>
                    <a:pt x="6650" y="11004"/>
                  </a:lnTo>
                  <a:lnTo>
                    <a:pt x="6537" y="11022"/>
                  </a:lnTo>
                  <a:lnTo>
                    <a:pt x="6313" y="11062"/>
                  </a:lnTo>
                  <a:lnTo>
                    <a:pt x="6204" y="11079"/>
                  </a:lnTo>
                  <a:lnTo>
                    <a:pt x="6148" y="11085"/>
                  </a:lnTo>
                  <a:lnTo>
                    <a:pt x="6097" y="11088"/>
                  </a:lnTo>
                  <a:lnTo>
                    <a:pt x="6042" y="11092"/>
                  </a:lnTo>
                  <a:lnTo>
                    <a:pt x="5993" y="11092"/>
                  </a:lnTo>
                  <a:lnTo>
                    <a:pt x="5944" y="11085"/>
                  </a:lnTo>
                  <a:lnTo>
                    <a:pt x="5895" y="11079"/>
                  </a:lnTo>
                  <a:lnTo>
                    <a:pt x="5875" y="11099"/>
                  </a:lnTo>
                  <a:lnTo>
                    <a:pt x="5860" y="11120"/>
                  </a:lnTo>
                  <a:lnTo>
                    <a:pt x="5855" y="11143"/>
                  </a:lnTo>
                  <a:lnTo>
                    <a:pt x="5849" y="11163"/>
                  </a:lnTo>
                  <a:lnTo>
                    <a:pt x="5852" y="11180"/>
                  </a:lnTo>
                  <a:lnTo>
                    <a:pt x="5855" y="11200"/>
                  </a:lnTo>
                  <a:lnTo>
                    <a:pt x="5860" y="11221"/>
                  </a:lnTo>
                  <a:lnTo>
                    <a:pt x="5872" y="11241"/>
                  </a:lnTo>
                  <a:lnTo>
                    <a:pt x="5895" y="11279"/>
                  </a:lnTo>
                  <a:lnTo>
                    <a:pt x="5922" y="11316"/>
                  </a:lnTo>
                  <a:lnTo>
                    <a:pt x="5948" y="11353"/>
                  </a:lnTo>
                  <a:lnTo>
                    <a:pt x="5956" y="11370"/>
                  </a:lnTo>
                  <a:lnTo>
                    <a:pt x="5965" y="11387"/>
                  </a:lnTo>
                  <a:lnTo>
                    <a:pt x="6008" y="11442"/>
                  </a:lnTo>
                  <a:lnTo>
                    <a:pt x="6057" y="11497"/>
                  </a:lnTo>
                  <a:lnTo>
                    <a:pt x="6103" y="11554"/>
                  </a:lnTo>
                  <a:lnTo>
                    <a:pt x="6146" y="11612"/>
                  </a:lnTo>
                  <a:lnTo>
                    <a:pt x="6167" y="11641"/>
                  </a:lnTo>
                  <a:lnTo>
                    <a:pt x="6184" y="11672"/>
                  </a:lnTo>
                  <a:lnTo>
                    <a:pt x="6198" y="11704"/>
                  </a:lnTo>
                  <a:lnTo>
                    <a:pt x="6206" y="11735"/>
                  </a:lnTo>
                  <a:lnTo>
                    <a:pt x="6212" y="11771"/>
                  </a:lnTo>
                  <a:lnTo>
                    <a:pt x="6215" y="11805"/>
                  </a:lnTo>
                  <a:lnTo>
                    <a:pt x="6212" y="11842"/>
                  </a:lnTo>
                  <a:lnTo>
                    <a:pt x="6204" y="11879"/>
                  </a:lnTo>
                  <a:lnTo>
                    <a:pt x="6140" y="11954"/>
                  </a:lnTo>
                  <a:lnTo>
                    <a:pt x="6074" y="12027"/>
                  </a:lnTo>
                  <a:lnTo>
                    <a:pt x="6042" y="12061"/>
                  </a:lnTo>
                  <a:lnTo>
                    <a:pt x="6004" y="12096"/>
                  </a:lnTo>
                  <a:lnTo>
                    <a:pt x="5970" y="12128"/>
                  </a:lnTo>
                  <a:lnTo>
                    <a:pt x="5933" y="12156"/>
                  </a:lnTo>
                  <a:lnTo>
                    <a:pt x="5895" y="12182"/>
                  </a:lnTo>
                  <a:lnTo>
                    <a:pt x="5855" y="12205"/>
                  </a:lnTo>
                  <a:lnTo>
                    <a:pt x="5815" y="12225"/>
                  </a:lnTo>
                  <a:lnTo>
                    <a:pt x="5772" y="12240"/>
                  </a:lnTo>
                  <a:lnTo>
                    <a:pt x="5728" y="12251"/>
                  </a:lnTo>
                  <a:lnTo>
                    <a:pt x="5682" y="12257"/>
                  </a:lnTo>
                  <a:lnTo>
                    <a:pt x="5634" y="12257"/>
                  </a:lnTo>
                  <a:lnTo>
                    <a:pt x="5584" y="12251"/>
                  </a:lnTo>
                  <a:lnTo>
                    <a:pt x="5572" y="12220"/>
                  </a:lnTo>
                  <a:lnTo>
                    <a:pt x="5567" y="12191"/>
                  </a:lnTo>
                  <a:lnTo>
                    <a:pt x="5567" y="12160"/>
                  </a:lnTo>
                  <a:lnTo>
                    <a:pt x="5570" y="12130"/>
                  </a:lnTo>
                  <a:lnTo>
                    <a:pt x="5578" y="12098"/>
                  </a:lnTo>
                  <a:lnTo>
                    <a:pt x="5589" y="12070"/>
                  </a:lnTo>
                  <a:lnTo>
                    <a:pt x="5604" y="12042"/>
                  </a:lnTo>
                  <a:lnTo>
                    <a:pt x="5621" y="12012"/>
                  </a:lnTo>
                  <a:lnTo>
                    <a:pt x="5658" y="11954"/>
                  </a:lnTo>
                  <a:lnTo>
                    <a:pt x="5703" y="11900"/>
                  </a:lnTo>
                  <a:lnTo>
                    <a:pt x="5746" y="11845"/>
                  </a:lnTo>
                  <a:lnTo>
                    <a:pt x="5785" y="11791"/>
                  </a:lnTo>
                  <a:lnTo>
                    <a:pt x="5737" y="11750"/>
                  </a:lnTo>
                  <a:lnTo>
                    <a:pt x="5690" y="11709"/>
                  </a:lnTo>
                  <a:lnTo>
                    <a:pt x="5647" y="11666"/>
                  </a:lnTo>
                  <a:lnTo>
                    <a:pt x="5607" y="11627"/>
                  </a:lnTo>
                  <a:lnTo>
                    <a:pt x="5570" y="11586"/>
                  </a:lnTo>
                  <a:lnTo>
                    <a:pt x="5533" y="11543"/>
                  </a:lnTo>
                  <a:lnTo>
                    <a:pt x="5463" y="11460"/>
                  </a:lnTo>
                  <a:lnTo>
                    <a:pt x="5402" y="11370"/>
                  </a:lnTo>
                  <a:lnTo>
                    <a:pt x="5342" y="11279"/>
                  </a:lnTo>
                  <a:lnTo>
                    <a:pt x="5288" y="11183"/>
                  </a:lnTo>
                  <a:lnTo>
                    <a:pt x="5232" y="11079"/>
                  </a:lnTo>
                  <a:lnTo>
                    <a:pt x="5198" y="11071"/>
                  </a:lnTo>
                  <a:lnTo>
                    <a:pt x="5163" y="11068"/>
                  </a:lnTo>
                  <a:lnTo>
                    <a:pt x="5129" y="11068"/>
                  </a:lnTo>
                  <a:lnTo>
                    <a:pt x="5094" y="11068"/>
                  </a:lnTo>
                  <a:lnTo>
                    <a:pt x="5060" y="11073"/>
                  </a:lnTo>
                  <a:lnTo>
                    <a:pt x="5028" y="11079"/>
                  </a:lnTo>
                  <a:lnTo>
                    <a:pt x="4996" y="11088"/>
                  </a:lnTo>
                  <a:lnTo>
                    <a:pt x="4964" y="11099"/>
                  </a:lnTo>
                  <a:lnTo>
                    <a:pt x="4901" y="11126"/>
                  </a:lnTo>
                  <a:lnTo>
                    <a:pt x="4841" y="11157"/>
                  </a:lnTo>
                  <a:lnTo>
                    <a:pt x="4783" y="11191"/>
                  </a:lnTo>
                  <a:lnTo>
                    <a:pt x="4729" y="11229"/>
                  </a:lnTo>
                  <a:lnTo>
                    <a:pt x="4717" y="11270"/>
                  </a:lnTo>
                  <a:lnTo>
                    <a:pt x="4699" y="11310"/>
                  </a:lnTo>
                  <a:lnTo>
                    <a:pt x="4665" y="11387"/>
                  </a:lnTo>
                  <a:lnTo>
                    <a:pt x="4585" y="11543"/>
                  </a:lnTo>
                  <a:lnTo>
                    <a:pt x="4547" y="11621"/>
                  </a:lnTo>
                  <a:lnTo>
                    <a:pt x="4529" y="11658"/>
                  </a:lnTo>
                  <a:lnTo>
                    <a:pt x="4515" y="11698"/>
                  </a:lnTo>
                  <a:lnTo>
                    <a:pt x="4504" y="11741"/>
                  </a:lnTo>
                  <a:lnTo>
                    <a:pt x="4498" y="11782"/>
                  </a:lnTo>
                  <a:lnTo>
                    <a:pt x="4492" y="11825"/>
                  </a:lnTo>
                  <a:lnTo>
                    <a:pt x="4492" y="11868"/>
                  </a:lnTo>
                  <a:lnTo>
                    <a:pt x="4475" y="11874"/>
                  </a:lnTo>
                  <a:lnTo>
                    <a:pt x="4460" y="11877"/>
                  </a:lnTo>
                  <a:lnTo>
                    <a:pt x="4446" y="11879"/>
                  </a:lnTo>
                  <a:lnTo>
                    <a:pt x="4431" y="11879"/>
                  </a:lnTo>
                  <a:lnTo>
                    <a:pt x="4409" y="11877"/>
                  </a:lnTo>
                  <a:lnTo>
                    <a:pt x="4392" y="11872"/>
                  </a:lnTo>
                  <a:lnTo>
                    <a:pt x="4377" y="11857"/>
                  </a:lnTo>
                  <a:lnTo>
                    <a:pt x="4366" y="11842"/>
                  </a:lnTo>
                  <a:lnTo>
                    <a:pt x="4353" y="11823"/>
                  </a:lnTo>
                  <a:lnTo>
                    <a:pt x="4348" y="11802"/>
                  </a:lnTo>
                  <a:lnTo>
                    <a:pt x="4334" y="11756"/>
                  </a:lnTo>
                  <a:lnTo>
                    <a:pt x="4316" y="11709"/>
                  </a:lnTo>
                  <a:lnTo>
                    <a:pt x="4304" y="11690"/>
                  </a:lnTo>
                  <a:lnTo>
                    <a:pt x="4293" y="11670"/>
                  </a:lnTo>
                  <a:lnTo>
                    <a:pt x="4276" y="11653"/>
                  </a:lnTo>
                  <a:lnTo>
                    <a:pt x="4256" y="11641"/>
                  </a:lnTo>
                  <a:lnTo>
                    <a:pt x="4207" y="11718"/>
                  </a:lnTo>
                  <a:lnTo>
                    <a:pt x="4155" y="11799"/>
                  </a:lnTo>
                  <a:lnTo>
                    <a:pt x="4103" y="11879"/>
                  </a:lnTo>
                  <a:lnTo>
                    <a:pt x="4046" y="11958"/>
                  </a:lnTo>
                  <a:lnTo>
                    <a:pt x="4014" y="11995"/>
                  </a:lnTo>
                  <a:lnTo>
                    <a:pt x="3982" y="12033"/>
                  </a:lnTo>
                  <a:lnTo>
                    <a:pt x="3947" y="12067"/>
                  </a:lnTo>
                  <a:lnTo>
                    <a:pt x="3913" y="12098"/>
                  </a:lnTo>
                  <a:lnTo>
                    <a:pt x="3876" y="12128"/>
                  </a:lnTo>
                  <a:lnTo>
                    <a:pt x="3835" y="12156"/>
                  </a:lnTo>
                  <a:lnTo>
                    <a:pt x="3792" y="12179"/>
                  </a:lnTo>
                  <a:lnTo>
                    <a:pt x="3745" y="12199"/>
                  </a:lnTo>
                  <a:lnTo>
                    <a:pt x="3737" y="12145"/>
                  </a:lnTo>
                  <a:lnTo>
                    <a:pt x="3734" y="12087"/>
                  </a:lnTo>
                  <a:lnTo>
                    <a:pt x="3737" y="12029"/>
                  </a:lnTo>
                  <a:lnTo>
                    <a:pt x="3743" y="11969"/>
                  </a:lnTo>
                  <a:lnTo>
                    <a:pt x="3751" y="11911"/>
                  </a:lnTo>
                  <a:lnTo>
                    <a:pt x="3760" y="11851"/>
                  </a:lnTo>
                  <a:lnTo>
                    <a:pt x="3786" y="11728"/>
                  </a:lnTo>
                  <a:lnTo>
                    <a:pt x="3807" y="11601"/>
                  </a:lnTo>
                  <a:lnTo>
                    <a:pt x="3815" y="11535"/>
                  </a:lnTo>
                  <a:lnTo>
                    <a:pt x="3820" y="11468"/>
                  </a:lnTo>
                  <a:lnTo>
                    <a:pt x="3824" y="11404"/>
                  </a:lnTo>
                  <a:lnTo>
                    <a:pt x="3820" y="11339"/>
                  </a:lnTo>
                  <a:lnTo>
                    <a:pt x="3812" y="11270"/>
                  </a:lnTo>
                  <a:lnTo>
                    <a:pt x="3798" y="11204"/>
                  </a:lnTo>
                  <a:lnTo>
                    <a:pt x="3798" y="11180"/>
                  </a:lnTo>
                  <a:lnTo>
                    <a:pt x="3798" y="11160"/>
                  </a:lnTo>
                  <a:lnTo>
                    <a:pt x="3803" y="11122"/>
                  </a:lnTo>
                  <a:lnTo>
                    <a:pt x="3815" y="11092"/>
                  </a:lnTo>
                  <a:lnTo>
                    <a:pt x="3827" y="11062"/>
                  </a:lnTo>
                  <a:lnTo>
                    <a:pt x="3846" y="11039"/>
                  </a:lnTo>
                  <a:lnTo>
                    <a:pt x="3867" y="11019"/>
                  </a:lnTo>
                  <a:lnTo>
                    <a:pt x="3889" y="10999"/>
                  </a:lnTo>
                  <a:lnTo>
                    <a:pt x="3915" y="10985"/>
                  </a:lnTo>
                  <a:lnTo>
                    <a:pt x="3945" y="10970"/>
                  </a:lnTo>
                  <a:lnTo>
                    <a:pt x="3973" y="10955"/>
                  </a:lnTo>
                  <a:lnTo>
                    <a:pt x="4033" y="10929"/>
                  </a:lnTo>
                  <a:lnTo>
                    <a:pt x="4097" y="10901"/>
                  </a:lnTo>
                  <a:lnTo>
                    <a:pt x="4126" y="10886"/>
                  </a:lnTo>
                  <a:lnTo>
                    <a:pt x="4155" y="10866"/>
                  </a:lnTo>
                  <a:lnTo>
                    <a:pt x="4184" y="10878"/>
                  </a:lnTo>
                  <a:lnTo>
                    <a:pt x="4209" y="10886"/>
                  </a:lnTo>
                  <a:lnTo>
                    <a:pt x="4235" y="10886"/>
                  </a:lnTo>
                  <a:lnTo>
                    <a:pt x="4259" y="10886"/>
                  </a:lnTo>
                  <a:lnTo>
                    <a:pt x="4282" y="10881"/>
                  </a:lnTo>
                  <a:lnTo>
                    <a:pt x="4304" y="10875"/>
                  </a:lnTo>
                  <a:lnTo>
                    <a:pt x="4328" y="10864"/>
                  </a:lnTo>
                  <a:lnTo>
                    <a:pt x="4351" y="10852"/>
                  </a:lnTo>
                  <a:lnTo>
                    <a:pt x="4392" y="10823"/>
                  </a:lnTo>
                  <a:lnTo>
                    <a:pt x="4431" y="10791"/>
                  </a:lnTo>
                  <a:lnTo>
                    <a:pt x="4475" y="10759"/>
                  </a:lnTo>
                  <a:lnTo>
                    <a:pt x="4495" y="10748"/>
                  </a:lnTo>
                  <a:lnTo>
                    <a:pt x="4518" y="10737"/>
                  </a:lnTo>
                  <a:lnTo>
                    <a:pt x="4480" y="10581"/>
                  </a:lnTo>
                  <a:lnTo>
                    <a:pt x="4448" y="10428"/>
                  </a:lnTo>
                  <a:lnTo>
                    <a:pt x="4426" y="10279"/>
                  </a:lnTo>
                  <a:lnTo>
                    <a:pt x="4405" y="10132"/>
                  </a:lnTo>
                  <a:lnTo>
                    <a:pt x="4388" y="9985"/>
                  </a:lnTo>
                  <a:lnTo>
                    <a:pt x="4379" y="9839"/>
                  </a:lnTo>
                  <a:lnTo>
                    <a:pt x="4371" y="9695"/>
                  </a:lnTo>
                  <a:lnTo>
                    <a:pt x="4368" y="9551"/>
                  </a:lnTo>
                  <a:lnTo>
                    <a:pt x="4368" y="9407"/>
                  </a:lnTo>
                  <a:lnTo>
                    <a:pt x="4371" y="9265"/>
                  </a:lnTo>
                  <a:lnTo>
                    <a:pt x="4377" y="9121"/>
                  </a:lnTo>
                  <a:lnTo>
                    <a:pt x="4383" y="8978"/>
                  </a:lnTo>
                  <a:lnTo>
                    <a:pt x="4400" y="8687"/>
                  </a:lnTo>
                  <a:lnTo>
                    <a:pt x="4417" y="8393"/>
                  </a:lnTo>
                  <a:lnTo>
                    <a:pt x="4441" y="8309"/>
                  </a:lnTo>
                  <a:lnTo>
                    <a:pt x="4458" y="8229"/>
                  </a:lnTo>
                  <a:lnTo>
                    <a:pt x="4475" y="8143"/>
                  </a:lnTo>
                  <a:lnTo>
                    <a:pt x="4492" y="8059"/>
                  </a:lnTo>
                  <a:lnTo>
                    <a:pt x="4504" y="7973"/>
                  </a:lnTo>
                  <a:lnTo>
                    <a:pt x="4515" y="7887"/>
                  </a:lnTo>
                  <a:lnTo>
                    <a:pt x="4523" y="7800"/>
                  </a:lnTo>
                  <a:lnTo>
                    <a:pt x="4529" y="7711"/>
                  </a:lnTo>
                  <a:lnTo>
                    <a:pt x="4532" y="7625"/>
                  </a:lnTo>
                  <a:lnTo>
                    <a:pt x="4536" y="7538"/>
                  </a:lnTo>
                  <a:lnTo>
                    <a:pt x="4536" y="7449"/>
                  </a:lnTo>
                  <a:lnTo>
                    <a:pt x="4532" y="7363"/>
                  </a:lnTo>
                  <a:lnTo>
                    <a:pt x="4527" y="7277"/>
                  </a:lnTo>
                  <a:lnTo>
                    <a:pt x="4521" y="7189"/>
                  </a:lnTo>
                  <a:lnTo>
                    <a:pt x="4512" y="7103"/>
                  </a:lnTo>
                  <a:lnTo>
                    <a:pt x="4504" y="7020"/>
                  </a:lnTo>
                  <a:lnTo>
                    <a:pt x="4452" y="6997"/>
                  </a:lnTo>
                  <a:lnTo>
                    <a:pt x="4405" y="6968"/>
                  </a:lnTo>
                  <a:lnTo>
                    <a:pt x="4362" y="6933"/>
                  </a:lnTo>
                  <a:lnTo>
                    <a:pt x="4325" y="6899"/>
                  </a:lnTo>
                  <a:lnTo>
                    <a:pt x="4291" y="6862"/>
                  </a:lnTo>
                  <a:lnTo>
                    <a:pt x="4259" y="6819"/>
                  </a:lnTo>
                  <a:lnTo>
                    <a:pt x="4227" y="6775"/>
                  </a:lnTo>
                  <a:lnTo>
                    <a:pt x="4201" y="6732"/>
                  </a:lnTo>
                  <a:lnTo>
                    <a:pt x="4149" y="6639"/>
                  </a:lnTo>
                  <a:lnTo>
                    <a:pt x="4097" y="6551"/>
                  </a:lnTo>
                  <a:lnTo>
                    <a:pt x="4071" y="6508"/>
                  </a:lnTo>
                  <a:lnTo>
                    <a:pt x="4046" y="6465"/>
                  </a:lnTo>
                  <a:lnTo>
                    <a:pt x="4016" y="6427"/>
                  </a:lnTo>
                  <a:lnTo>
                    <a:pt x="3985" y="6390"/>
                  </a:lnTo>
                  <a:lnTo>
                    <a:pt x="3968" y="6409"/>
                  </a:lnTo>
                  <a:lnTo>
                    <a:pt x="3956" y="6427"/>
                  </a:lnTo>
                  <a:lnTo>
                    <a:pt x="3947" y="6444"/>
                  </a:lnTo>
                  <a:lnTo>
                    <a:pt x="3945" y="6461"/>
                  </a:lnTo>
                  <a:lnTo>
                    <a:pt x="3942" y="6478"/>
                  </a:lnTo>
                  <a:lnTo>
                    <a:pt x="3942" y="6493"/>
                  </a:lnTo>
                  <a:lnTo>
                    <a:pt x="3947" y="6525"/>
                  </a:lnTo>
                  <a:lnTo>
                    <a:pt x="3951" y="6559"/>
                  </a:lnTo>
                  <a:lnTo>
                    <a:pt x="3951" y="6574"/>
                  </a:lnTo>
                  <a:lnTo>
                    <a:pt x="3951" y="6591"/>
                  </a:lnTo>
                  <a:lnTo>
                    <a:pt x="3945" y="6609"/>
                  </a:lnTo>
                  <a:lnTo>
                    <a:pt x="3936" y="6626"/>
                  </a:lnTo>
                  <a:lnTo>
                    <a:pt x="3921" y="6643"/>
                  </a:lnTo>
                  <a:lnTo>
                    <a:pt x="3904" y="6663"/>
                  </a:lnTo>
                  <a:lnTo>
                    <a:pt x="3908" y="6692"/>
                  </a:lnTo>
                  <a:lnTo>
                    <a:pt x="3913" y="6721"/>
                  </a:lnTo>
                  <a:lnTo>
                    <a:pt x="3921" y="6746"/>
                  </a:lnTo>
                  <a:lnTo>
                    <a:pt x="3934" y="6772"/>
                  </a:lnTo>
                  <a:lnTo>
                    <a:pt x="3947" y="6796"/>
                  </a:lnTo>
                  <a:lnTo>
                    <a:pt x="3964" y="6815"/>
                  </a:lnTo>
                  <a:lnTo>
                    <a:pt x="3982" y="6839"/>
                  </a:lnTo>
                  <a:lnTo>
                    <a:pt x="4002" y="6858"/>
                  </a:lnTo>
                  <a:lnTo>
                    <a:pt x="4042" y="6896"/>
                  </a:lnTo>
                  <a:lnTo>
                    <a:pt x="4089" y="6933"/>
                  </a:lnTo>
                  <a:lnTo>
                    <a:pt x="4184" y="7006"/>
                  </a:lnTo>
                  <a:lnTo>
                    <a:pt x="4196" y="7000"/>
                  </a:lnTo>
                  <a:lnTo>
                    <a:pt x="4207" y="6997"/>
                  </a:lnTo>
                  <a:lnTo>
                    <a:pt x="4230" y="6997"/>
                  </a:lnTo>
                  <a:lnTo>
                    <a:pt x="4250" y="7002"/>
                  </a:lnTo>
                  <a:lnTo>
                    <a:pt x="4270" y="7009"/>
                  </a:lnTo>
                  <a:lnTo>
                    <a:pt x="4291" y="7017"/>
                  </a:lnTo>
                  <a:lnTo>
                    <a:pt x="4310" y="7020"/>
                  </a:lnTo>
                  <a:lnTo>
                    <a:pt x="4323" y="7023"/>
                  </a:lnTo>
                  <a:lnTo>
                    <a:pt x="4334" y="7020"/>
                  </a:lnTo>
                  <a:lnTo>
                    <a:pt x="4345" y="7017"/>
                  </a:lnTo>
                  <a:lnTo>
                    <a:pt x="4357" y="7011"/>
                  </a:lnTo>
                  <a:lnTo>
                    <a:pt x="4360" y="7040"/>
                  </a:lnTo>
                  <a:lnTo>
                    <a:pt x="4328" y="7054"/>
                  </a:lnTo>
                  <a:lnTo>
                    <a:pt x="4299" y="7066"/>
                  </a:lnTo>
                  <a:lnTo>
                    <a:pt x="4270" y="7069"/>
                  </a:lnTo>
                  <a:lnTo>
                    <a:pt x="4241" y="7066"/>
                  </a:lnTo>
                  <a:lnTo>
                    <a:pt x="4218" y="7060"/>
                  </a:lnTo>
                  <a:lnTo>
                    <a:pt x="4192" y="7052"/>
                  </a:lnTo>
                  <a:lnTo>
                    <a:pt x="4169" y="7040"/>
                  </a:lnTo>
                  <a:lnTo>
                    <a:pt x="4143" y="7026"/>
                  </a:lnTo>
                  <a:lnTo>
                    <a:pt x="4097" y="6991"/>
                  </a:lnTo>
                  <a:lnTo>
                    <a:pt x="4046" y="6953"/>
                  </a:lnTo>
                  <a:lnTo>
                    <a:pt x="4020" y="6936"/>
                  </a:lnTo>
                  <a:lnTo>
                    <a:pt x="3994" y="6919"/>
                  </a:lnTo>
                  <a:lnTo>
                    <a:pt x="3964" y="6905"/>
                  </a:lnTo>
                  <a:lnTo>
                    <a:pt x="3934" y="6893"/>
                  </a:lnTo>
                  <a:lnTo>
                    <a:pt x="3934" y="6873"/>
                  </a:lnTo>
                  <a:lnTo>
                    <a:pt x="3927" y="6853"/>
                  </a:lnTo>
                  <a:lnTo>
                    <a:pt x="3919" y="6836"/>
                  </a:lnTo>
                  <a:lnTo>
                    <a:pt x="3910" y="6819"/>
                  </a:lnTo>
                  <a:lnTo>
                    <a:pt x="3887" y="6790"/>
                  </a:lnTo>
                  <a:lnTo>
                    <a:pt x="3858" y="6761"/>
                  </a:lnTo>
                  <a:lnTo>
                    <a:pt x="3835" y="6732"/>
                  </a:lnTo>
                  <a:lnTo>
                    <a:pt x="3824" y="6718"/>
                  </a:lnTo>
                  <a:lnTo>
                    <a:pt x="3815" y="6701"/>
                  </a:lnTo>
                  <a:lnTo>
                    <a:pt x="3809" y="6684"/>
                  </a:lnTo>
                  <a:lnTo>
                    <a:pt x="3809" y="6663"/>
                  </a:lnTo>
                  <a:lnTo>
                    <a:pt x="3809" y="6639"/>
                  </a:lnTo>
                  <a:lnTo>
                    <a:pt x="3815" y="6617"/>
                  </a:lnTo>
                  <a:lnTo>
                    <a:pt x="3841" y="6602"/>
                  </a:lnTo>
                  <a:lnTo>
                    <a:pt x="3858" y="6585"/>
                  </a:lnTo>
                  <a:lnTo>
                    <a:pt x="3872" y="6565"/>
                  </a:lnTo>
                  <a:lnTo>
                    <a:pt x="3884" y="6545"/>
                  </a:lnTo>
                  <a:lnTo>
                    <a:pt x="3889" y="6522"/>
                  </a:lnTo>
                  <a:lnTo>
                    <a:pt x="3893" y="6499"/>
                  </a:lnTo>
                  <a:lnTo>
                    <a:pt x="3895" y="6447"/>
                  </a:lnTo>
                  <a:lnTo>
                    <a:pt x="3895" y="6396"/>
                  </a:lnTo>
                  <a:lnTo>
                    <a:pt x="3902" y="6344"/>
                  </a:lnTo>
                  <a:lnTo>
                    <a:pt x="3904" y="6321"/>
                  </a:lnTo>
                  <a:lnTo>
                    <a:pt x="3913" y="6295"/>
                  </a:lnTo>
                  <a:lnTo>
                    <a:pt x="3925" y="6271"/>
                  </a:lnTo>
                  <a:lnTo>
                    <a:pt x="3939" y="6252"/>
                  </a:lnTo>
                  <a:lnTo>
                    <a:pt x="3927" y="6222"/>
                  </a:lnTo>
                  <a:lnTo>
                    <a:pt x="3913" y="6194"/>
                  </a:lnTo>
                  <a:lnTo>
                    <a:pt x="3898" y="6164"/>
                  </a:lnTo>
                  <a:lnTo>
                    <a:pt x="3884" y="6139"/>
                  </a:lnTo>
                  <a:lnTo>
                    <a:pt x="3850" y="6093"/>
                  </a:lnTo>
                  <a:lnTo>
                    <a:pt x="3809" y="6052"/>
                  </a:lnTo>
                  <a:lnTo>
                    <a:pt x="3764" y="6015"/>
                  </a:lnTo>
                  <a:lnTo>
                    <a:pt x="3717" y="5981"/>
                  </a:lnTo>
                  <a:lnTo>
                    <a:pt x="3665" y="5952"/>
                  </a:lnTo>
                  <a:lnTo>
                    <a:pt x="3613" y="5926"/>
                  </a:lnTo>
                  <a:lnTo>
                    <a:pt x="3558" y="5900"/>
                  </a:lnTo>
                  <a:lnTo>
                    <a:pt x="3504" y="5876"/>
                  </a:lnTo>
                  <a:lnTo>
                    <a:pt x="3392" y="5833"/>
                  </a:lnTo>
                  <a:lnTo>
                    <a:pt x="3279" y="5790"/>
                  </a:lnTo>
                  <a:lnTo>
                    <a:pt x="3227" y="5768"/>
                  </a:lnTo>
                  <a:lnTo>
                    <a:pt x="3175" y="5742"/>
                  </a:lnTo>
                  <a:lnTo>
                    <a:pt x="3104" y="5839"/>
                  </a:lnTo>
                  <a:lnTo>
                    <a:pt x="3184" y="5958"/>
                  </a:lnTo>
                  <a:lnTo>
                    <a:pt x="3265" y="6073"/>
                  </a:lnTo>
                  <a:lnTo>
                    <a:pt x="3302" y="6130"/>
                  </a:lnTo>
                  <a:lnTo>
                    <a:pt x="3337" y="6190"/>
                  </a:lnTo>
                  <a:lnTo>
                    <a:pt x="3369" y="6254"/>
                  </a:lnTo>
                  <a:lnTo>
                    <a:pt x="3397" y="6321"/>
                  </a:lnTo>
                  <a:lnTo>
                    <a:pt x="3382" y="6353"/>
                  </a:lnTo>
                  <a:lnTo>
                    <a:pt x="3369" y="6381"/>
                  </a:lnTo>
                  <a:lnTo>
                    <a:pt x="3354" y="6404"/>
                  </a:lnTo>
                  <a:lnTo>
                    <a:pt x="3337" y="6427"/>
                  </a:lnTo>
                  <a:lnTo>
                    <a:pt x="3319" y="6444"/>
                  </a:lnTo>
                  <a:lnTo>
                    <a:pt x="3302" y="6458"/>
                  </a:lnTo>
                  <a:lnTo>
                    <a:pt x="3282" y="6470"/>
                  </a:lnTo>
                  <a:lnTo>
                    <a:pt x="3265" y="6482"/>
                  </a:lnTo>
                  <a:lnTo>
                    <a:pt x="3244" y="6490"/>
                  </a:lnTo>
                  <a:lnTo>
                    <a:pt x="3224" y="6495"/>
                  </a:lnTo>
                  <a:lnTo>
                    <a:pt x="3181" y="6502"/>
                  </a:lnTo>
                  <a:lnTo>
                    <a:pt x="3138" y="6505"/>
                  </a:lnTo>
                  <a:lnTo>
                    <a:pt x="3094" y="6502"/>
                  </a:lnTo>
                  <a:lnTo>
                    <a:pt x="3003" y="6495"/>
                  </a:lnTo>
                  <a:lnTo>
                    <a:pt x="2956" y="6493"/>
                  </a:lnTo>
                  <a:lnTo>
                    <a:pt x="2911" y="6495"/>
                  </a:lnTo>
                  <a:lnTo>
                    <a:pt x="2864" y="6505"/>
                  </a:lnTo>
                  <a:lnTo>
                    <a:pt x="2842" y="6510"/>
                  </a:lnTo>
                  <a:lnTo>
                    <a:pt x="2818" y="6519"/>
                  </a:lnTo>
                  <a:lnTo>
                    <a:pt x="2795" y="6531"/>
                  </a:lnTo>
                  <a:lnTo>
                    <a:pt x="2775" y="6545"/>
                  </a:lnTo>
                  <a:lnTo>
                    <a:pt x="2752" y="6559"/>
                  </a:lnTo>
                  <a:lnTo>
                    <a:pt x="2732" y="6579"/>
                  </a:lnTo>
                  <a:lnTo>
                    <a:pt x="2717" y="6565"/>
                  </a:lnTo>
                  <a:lnTo>
                    <a:pt x="2705" y="6548"/>
                  </a:lnTo>
                  <a:lnTo>
                    <a:pt x="2694" y="6531"/>
                  </a:lnTo>
                  <a:lnTo>
                    <a:pt x="2688" y="6514"/>
                  </a:lnTo>
                  <a:lnTo>
                    <a:pt x="2683" y="6495"/>
                  </a:lnTo>
                  <a:lnTo>
                    <a:pt x="2679" y="6478"/>
                  </a:lnTo>
                  <a:lnTo>
                    <a:pt x="2677" y="6441"/>
                  </a:lnTo>
                  <a:lnTo>
                    <a:pt x="2677" y="6401"/>
                  </a:lnTo>
                  <a:lnTo>
                    <a:pt x="2683" y="6361"/>
                  </a:lnTo>
                  <a:lnTo>
                    <a:pt x="2700" y="6280"/>
                  </a:lnTo>
                  <a:lnTo>
                    <a:pt x="2705" y="6239"/>
                  </a:lnTo>
                  <a:lnTo>
                    <a:pt x="2711" y="6202"/>
                  </a:lnTo>
                  <a:lnTo>
                    <a:pt x="2711" y="6162"/>
                  </a:lnTo>
                  <a:lnTo>
                    <a:pt x="2705" y="6125"/>
                  </a:lnTo>
                  <a:lnTo>
                    <a:pt x="2700" y="6104"/>
                  </a:lnTo>
                  <a:lnTo>
                    <a:pt x="2694" y="6087"/>
                  </a:lnTo>
                  <a:lnTo>
                    <a:pt x="2683" y="6070"/>
                  </a:lnTo>
                  <a:lnTo>
                    <a:pt x="2671" y="6052"/>
                  </a:lnTo>
                  <a:lnTo>
                    <a:pt x="2659" y="6035"/>
                  </a:lnTo>
                  <a:lnTo>
                    <a:pt x="2642" y="6020"/>
                  </a:lnTo>
                  <a:lnTo>
                    <a:pt x="2622" y="6003"/>
                  </a:lnTo>
                  <a:lnTo>
                    <a:pt x="2599" y="5990"/>
                  </a:lnTo>
                  <a:lnTo>
                    <a:pt x="2547" y="6009"/>
                  </a:lnTo>
                  <a:lnTo>
                    <a:pt x="2490" y="6027"/>
                  </a:lnTo>
                  <a:lnTo>
                    <a:pt x="2429" y="6044"/>
                  </a:lnTo>
                  <a:lnTo>
                    <a:pt x="2369" y="6052"/>
                  </a:lnTo>
                  <a:lnTo>
                    <a:pt x="2305" y="6058"/>
                  </a:lnTo>
                  <a:lnTo>
                    <a:pt x="2277" y="6058"/>
                  </a:lnTo>
                  <a:lnTo>
                    <a:pt x="2245" y="6056"/>
                  </a:lnTo>
                  <a:lnTo>
                    <a:pt x="2216" y="6050"/>
                  </a:lnTo>
                  <a:lnTo>
                    <a:pt x="2189" y="6044"/>
                  </a:lnTo>
                  <a:lnTo>
                    <a:pt x="2163" y="6033"/>
                  </a:lnTo>
                  <a:lnTo>
                    <a:pt x="2138" y="6020"/>
                  </a:lnTo>
                  <a:lnTo>
                    <a:pt x="2141" y="5986"/>
                  </a:lnTo>
                  <a:lnTo>
                    <a:pt x="2141" y="5955"/>
                  </a:lnTo>
                  <a:lnTo>
                    <a:pt x="2135" y="5926"/>
                  </a:lnTo>
                  <a:lnTo>
                    <a:pt x="2126" y="5900"/>
                  </a:lnTo>
                  <a:lnTo>
                    <a:pt x="2115" y="5876"/>
                  </a:lnTo>
                  <a:lnTo>
                    <a:pt x="2098" y="5857"/>
                  </a:lnTo>
                  <a:lnTo>
                    <a:pt x="2081" y="5837"/>
                  </a:lnTo>
                  <a:lnTo>
                    <a:pt x="2060" y="5820"/>
                  </a:lnTo>
                  <a:lnTo>
                    <a:pt x="2038" y="5802"/>
                  </a:lnTo>
                  <a:lnTo>
                    <a:pt x="2014" y="5788"/>
                  </a:lnTo>
                  <a:lnTo>
                    <a:pt x="1965" y="5762"/>
                  </a:lnTo>
                  <a:lnTo>
                    <a:pt x="1913" y="5736"/>
                  </a:lnTo>
                  <a:lnTo>
                    <a:pt x="1864" y="5710"/>
                  </a:lnTo>
                  <a:lnTo>
                    <a:pt x="1838" y="5715"/>
                  </a:lnTo>
                  <a:lnTo>
                    <a:pt x="1815" y="5725"/>
                  </a:lnTo>
                  <a:lnTo>
                    <a:pt x="1793" y="5736"/>
                  </a:lnTo>
                  <a:lnTo>
                    <a:pt x="1772" y="5747"/>
                  </a:lnTo>
                  <a:lnTo>
                    <a:pt x="1729" y="5779"/>
                  </a:lnTo>
                  <a:lnTo>
                    <a:pt x="1688" y="5808"/>
                  </a:lnTo>
                  <a:lnTo>
                    <a:pt x="1668" y="5822"/>
                  </a:lnTo>
                  <a:lnTo>
                    <a:pt x="1649" y="5837"/>
                  </a:lnTo>
                  <a:lnTo>
                    <a:pt x="1625" y="5846"/>
                  </a:lnTo>
                  <a:lnTo>
                    <a:pt x="1605" y="5854"/>
                  </a:lnTo>
                  <a:lnTo>
                    <a:pt x="1582" y="5857"/>
                  </a:lnTo>
                  <a:lnTo>
                    <a:pt x="1559" y="5857"/>
                  </a:lnTo>
                  <a:lnTo>
                    <a:pt x="1533" y="5851"/>
                  </a:lnTo>
                  <a:lnTo>
                    <a:pt x="1507" y="5842"/>
                  </a:lnTo>
                  <a:lnTo>
                    <a:pt x="1490" y="5816"/>
                  </a:lnTo>
                  <a:lnTo>
                    <a:pt x="1473" y="5785"/>
                  </a:lnTo>
                  <a:lnTo>
                    <a:pt x="1458" y="5753"/>
                  </a:lnTo>
                  <a:lnTo>
                    <a:pt x="1443" y="5721"/>
                  </a:lnTo>
                  <a:lnTo>
                    <a:pt x="1417" y="5652"/>
                  </a:lnTo>
                  <a:lnTo>
                    <a:pt x="1389" y="5583"/>
                  </a:lnTo>
                  <a:lnTo>
                    <a:pt x="1374" y="5552"/>
                  </a:lnTo>
                  <a:lnTo>
                    <a:pt x="1355" y="5526"/>
                  </a:lnTo>
                  <a:lnTo>
                    <a:pt x="1334" y="5500"/>
                  </a:lnTo>
                  <a:lnTo>
                    <a:pt x="1308" y="5480"/>
                  </a:lnTo>
                  <a:lnTo>
                    <a:pt x="1279" y="5463"/>
                  </a:lnTo>
                  <a:lnTo>
                    <a:pt x="1247" y="5451"/>
                  </a:lnTo>
                  <a:lnTo>
                    <a:pt x="1228" y="5448"/>
                  </a:lnTo>
                  <a:lnTo>
                    <a:pt x="1207" y="5448"/>
                  </a:lnTo>
                  <a:lnTo>
                    <a:pt x="1187" y="5448"/>
                  </a:lnTo>
                  <a:lnTo>
                    <a:pt x="1164" y="5451"/>
                  </a:lnTo>
                  <a:lnTo>
                    <a:pt x="1147" y="5463"/>
                  </a:lnTo>
                  <a:lnTo>
                    <a:pt x="1129" y="5474"/>
                  </a:lnTo>
                  <a:lnTo>
                    <a:pt x="1112" y="5491"/>
                  </a:lnTo>
                  <a:lnTo>
                    <a:pt x="1095" y="5508"/>
                  </a:lnTo>
                  <a:lnTo>
                    <a:pt x="1060" y="5549"/>
                  </a:lnTo>
                  <a:lnTo>
                    <a:pt x="1026" y="5592"/>
                  </a:lnTo>
                  <a:lnTo>
                    <a:pt x="991" y="5635"/>
                  </a:lnTo>
                  <a:lnTo>
                    <a:pt x="957" y="5678"/>
                  </a:lnTo>
                  <a:lnTo>
                    <a:pt x="919" y="5715"/>
                  </a:lnTo>
                  <a:lnTo>
                    <a:pt x="902" y="5734"/>
                  </a:lnTo>
                  <a:lnTo>
                    <a:pt x="882" y="5747"/>
                  </a:lnTo>
                  <a:lnTo>
                    <a:pt x="787" y="5777"/>
                  </a:lnTo>
                  <a:lnTo>
                    <a:pt x="691" y="5796"/>
                  </a:lnTo>
                  <a:lnTo>
                    <a:pt x="645" y="5805"/>
                  </a:lnTo>
                  <a:lnTo>
                    <a:pt x="600" y="5814"/>
                  </a:lnTo>
                  <a:lnTo>
                    <a:pt x="553" y="5816"/>
                  </a:lnTo>
                  <a:lnTo>
                    <a:pt x="510" y="5820"/>
                  </a:lnTo>
                  <a:lnTo>
                    <a:pt x="463" y="5816"/>
                  </a:lnTo>
                  <a:lnTo>
                    <a:pt x="420" y="5811"/>
                  </a:lnTo>
                  <a:lnTo>
                    <a:pt x="377" y="5802"/>
                  </a:lnTo>
                  <a:lnTo>
                    <a:pt x="338" y="5790"/>
                  </a:lnTo>
                  <a:lnTo>
                    <a:pt x="297" y="5773"/>
                  </a:lnTo>
                  <a:lnTo>
                    <a:pt x="256" y="5751"/>
                  </a:lnTo>
                  <a:lnTo>
                    <a:pt x="216" y="5725"/>
                  </a:lnTo>
                  <a:lnTo>
                    <a:pt x="179" y="5693"/>
                  </a:lnTo>
                  <a:lnTo>
                    <a:pt x="153" y="5658"/>
                  </a:lnTo>
                  <a:lnTo>
                    <a:pt x="130" y="5620"/>
                  </a:lnTo>
                  <a:lnTo>
                    <a:pt x="110" y="5581"/>
                  </a:lnTo>
                  <a:lnTo>
                    <a:pt x="93" y="5540"/>
                  </a:lnTo>
                  <a:lnTo>
                    <a:pt x="78" y="5497"/>
                  </a:lnTo>
                  <a:lnTo>
                    <a:pt x="67" y="5454"/>
                  </a:lnTo>
                  <a:lnTo>
                    <a:pt x="58" y="5410"/>
                  </a:lnTo>
                  <a:lnTo>
                    <a:pt x="50" y="5364"/>
                  </a:lnTo>
                  <a:lnTo>
                    <a:pt x="35" y="5270"/>
                  </a:lnTo>
                  <a:lnTo>
                    <a:pt x="26" y="5177"/>
                  </a:lnTo>
                  <a:lnTo>
                    <a:pt x="14" y="5083"/>
                  </a:lnTo>
                  <a:lnTo>
                    <a:pt x="0" y="4990"/>
                  </a:lnTo>
                  <a:close/>
                  <a:moveTo>
                    <a:pt x="1911" y="5152"/>
                  </a:moveTo>
                  <a:lnTo>
                    <a:pt x="1894" y="5183"/>
                  </a:lnTo>
                  <a:lnTo>
                    <a:pt x="1873" y="5214"/>
                  </a:lnTo>
                  <a:lnTo>
                    <a:pt x="1853" y="5244"/>
                  </a:lnTo>
                  <a:lnTo>
                    <a:pt x="1827" y="5270"/>
                  </a:lnTo>
                  <a:lnTo>
                    <a:pt x="1804" y="5293"/>
                  </a:lnTo>
                  <a:lnTo>
                    <a:pt x="1774" y="5315"/>
                  </a:lnTo>
                  <a:lnTo>
                    <a:pt x="1746" y="5336"/>
                  </a:lnTo>
                  <a:lnTo>
                    <a:pt x="1714" y="5353"/>
                  </a:lnTo>
                  <a:lnTo>
                    <a:pt x="1683" y="5371"/>
                  </a:lnTo>
                  <a:lnTo>
                    <a:pt x="1649" y="5384"/>
                  </a:lnTo>
                  <a:lnTo>
                    <a:pt x="1613" y="5393"/>
                  </a:lnTo>
                  <a:lnTo>
                    <a:pt x="1576" y="5405"/>
                  </a:lnTo>
                  <a:lnTo>
                    <a:pt x="1539" y="5410"/>
                  </a:lnTo>
                  <a:lnTo>
                    <a:pt x="1501" y="5414"/>
                  </a:lnTo>
                  <a:lnTo>
                    <a:pt x="1461" y="5416"/>
                  </a:lnTo>
                  <a:lnTo>
                    <a:pt x="1421" y="5416"/>
                  </a:lnTo>
                  <a:lnTo>
                    <a:pt x="1568" y="5661"/>
                  </a:lnTo>
                  <a:lnTo>
                    <a:pt x="1841" y="5534"/>
                  </a:lnTo>
                  <a:lnTo>
                    <a:pt x="1870" y="5564"/>
                  </a:lnTo>
                  <a:lnTo>
                    <a:pt x="1901" y="5590"/>
                  </a:lnTo>
                  <a:lnTo>
                    <a:pt x="1931" y="5612"/>
                  </a:lnTo>
                  <a:lnTo>
                    <a:pt x="1959" y="5633"/>
                  </a:lnTo>
                  <a:lnTo>
                    <a:pt x="2017" y="5670"/>
                  </a:lnTo>
                  <a:lnTo>
                    <a:pt x="2069" y="5704"/>
                  </a:lnTo>
                  <a:lnTo>
                    <a:pt x="2094" y="5725"/>
                  </a:lnTo>
                  <a:lnTo>
                    <a:pt x="2118" y="5745"/>
                  </a:lnTo>
                  <a:lnTo>
                    <a:pt x="2138" y="5764"/>
                  </a:lnTo>
                  <a:lnTo>
                    <a:pt x="2158" y="5790"/>
                  </a:lnTo>
                  <a:lnTo>
                    <a:pt x="2176" y="5816"/>
                  </a:lnTo>
                  <a:lnTo>
                    <a:pt x="2189" y="5848"/>
                  </a:lnTo>
                  <a:lnTo>
                    <a:pt x="2201" y="5883"/>
                  </a:lnTo>
                  <a:lnTo>
                    <a:pt x="2210" y="5923"/>
                  </a:lnTo>
                  <a:lnTo>
                    <a:pt x="2610" y="5871"/>
                  </a:lnTo>
                  <a:lnTo>
                    <a:pt x="2648" y="5895"/>
                  </a:lnTo>
                  <a:lnTo>
                    <a:pt x="2679" y="5917"/>
                  </a:lnTo>
                  <a:lnTo>
                    <a:pt x="2705" y="5943"/>
                  </a:lnTo>
                  <a:lnTo>
                    <a:pt x="2726" y="5969"/>
                  </a:lnTo>
                  <a:lnTo>
                    <a:pt x="2743" y="6001"/>
                  </a:lnTo>
                  <a:lnTo>
                    <a:pt x="2754" y="6029"/>
                  </a:lnTo>
                  <a:lnTo>
                    <a:pt x="2763" y="6061"/>
                  </a:lnTo>
                  <a:lnTo>
                    <a:pt x="2766" y="6093"/>
                  </a:lnTo>
                  <a:lnTo>
                    <a:pt x="2769" y="6127"/>
                  </a:lnTo>
                  <a:lnTo>
                    <a:pt x="2769" y="6162"/>
                  </a:lnTo>
                  <a:lnTo>
                    <a:pt x="2769" y="6231"/>
                  </a:lnTo>
                  <a:lnTo>
                    <a:pt x="2766" y="6300"/>
                  </a:lnTo>
                  <a:lnTo>
                    <a:pt x="2766" y="6372"/>
                  </a:lnTo>
                  <a:lnTo>
                    <a:pt x="2797" y="6372"/>
                  </a:lnTo>
                  <a:lnTo>
                    <a:pt x="2829" y="6372"/>
                  </a:lnTo>
                  <a:lnTo>
                    <a:pt x="2896" y="6375"/>
                  </a:lnTo>
                  <a:lnTo>
                    <a:pt x="2962" y="6381"/>
                  </a:lnTo>
                  <a:lnTo>
                    <a:pt x="3029" y="6387"/>
                  </a:lnTo>
                  <a:lnTo>
                    <a:pt x="3092" y="6390"/>
                  </a:lnTo>
                  <a:lnTo>
                    <a:pt x="3124" y="6387"/>
                  </a:lnTo>
                  <a:lnTo>
                    <a:pt x="3152" y="6383"/>
                  </a:lnTo>
                  <a:lnTo>
                    <a:pt x="3178" y="6375"/>
                  </a:lnTo>
                  <a:lnTo>
                    <a:pt x="3207" y="6366"/>
                  </a:lnTo>
                  <a:lnTo>
                    <a:pt x="3231" y="6355"/>
                  </a:lnTo>
                  <a:lnTo>
                    <a:pt x="3253" y="6338"/>
                  </a:lnTo>
                  <a:lnTo>
                    <a:pt x="3248" y="6312"/>
                  </a:lnTo>
                  <a:lnTo>
                    <a:pt x="3242" y="6286"/>
                  </a:lnTo>
                  <a:lnTo>
                    <a:pt x="3233" y="6263"/>
                  </a:lnTo>
                  <a:lnTo>
                    <a:pt x="3221" y="6239"/>
                  </a:lnTo>
                  <a:lnTo>
                    <a:pt x="3199" y="6194"/>
                  </a:lnTo>
                  <a:lnTo>
                    <a:pt x="3173" y="6151"/>
                  </a:lnTo>
                  <a:lnTo>
                    <a:pt x="3143" y="6108"/>
                  </a:lnTo>
                  <a:lnTo>
                    <a:pt x="3121" y="6067"/>
                  </a:lnTo>
                  <a:lnTo>
                    <a:pt x="3104" y="6027"/>
                  </a:lnTo>
                  <a:lnTo>
                    <a:pt x="3094" y="6007"/>
                  </a:lnTo>
                  <a:lnTo>
                    <a:pt x="3092" y="5986"/>
                  </a:lnTo>
                  <a:lnTo>
                    <a:pt x="3072" y="5981"/>
                  </a:lnTo>
                  <a:lnTo>
                    <a:pt x="3048" y="5972"/>
                  </a:lnTo>
                  <a:lnTo>
                    <a:pt x="3031" y="5960"/>
                  </a:lnTo>
                  <a:lnTo>
                    <a:pt x="3014" y="5946"/>
                  </a:lnTo>
                  <a:lnTo>
                    <a:pt x="2999" y="5926"/>
                  </a:lnTo>
                  <a:lnTo>
                    <a:pt x="2991" y="5906"/>
                  </a:lnTo>
                  <a:lnTo>
                    <a:pt x="2986" y="5883"/>
                  </a:lnTo>
                  <a:lnTo>
                    <a:pt x="2988" y="5857"/>
                  </a:lnTo>
                  <a:lnTo>
                    <a:pt x="2982" y="5839"/>
                  </a:lnTo>
                  <a:lnTo>
                    <a:pt x="2976" y="5825"/>
                  </a:lnTo>
                  <a:lnTo>
                    <a:pt x="2976" y="5814"/>
                  </a:lnTo>
                  <a:lnTo>
                    <a:pt x="2980" y="5802"/>
                  </a:lnTo>
                  <a:lnTo>
                    <a:pt x="2986" y="5794"/>
                  </a:lnTo>
                  <a:lnTo>
                    <a:pt x="2991" y="5785"/>
                  </a:lnTo>
                  <a:lnTo>
                    <a:pt x="3008" y="5773"/>
                  </a:lnTo>
                  <a:lnTo>
                    <a:pt x="3031" y="5762"/>
                  </a:lnTo>
                  <a:lnTo>
                    <a:pt x="3055" y="5751"/>
                  </a:lnTo>
                  <a:lnTo>
                    <a:pt x="3074" y="5742"/>
                  </a:lnTo>
                  <a:lnTo>
                    <a:pt x="3083" y="5734"/>
                  </a:lnTo>
                  <a:lnTo>
                    <a:pt x="3089" y="5727"/>
                  </a:lnTo>
                  <a:lnTo>
                    <a:pt x="3046" y="5715"/>
                  </a:lnTo>
                  <a:lnTo>
                    <a:pt x="3005" y="5704"/>
                  </a:lnTo>
                  <a:lnTo>
                    <a:pt x="2919" y="5689"/>
                  </a:lnTo>
                  <a:lnTo>
                    <a:pt x="2832" y="5678"/>
                  </a:lnTo>
                  <a:lnTo>
                    <a:pt x="2746" y="5670"/>
                  </a:lnTo>
                  <a:lnTo>
                    <a:pt x="2659" y="5661"/>
                  </a:lnTo>
                  <a:lnTo>
                    <a:pt x="2573" y="5650"/>
                  </a:lnTo>
                  <a:lnTo>
                    <a:pt x="2487" y="5633"/>
                  </a:lnTo>
                  <a:lnTo>
                    <a:pt x="2446" y="5620"/>
                  </a:lnTo>
                  <a:lnTo>
                    <a:pt x="2403" y="5609"/>
                  </a:lnTo>
                  <a:lnTo>
                    <a:pt x="2365" y="5583"/>
                  </a:lnTo>
                  <a:lnTo>
                    <a:pt x="2328" y="5554"/>
                  </a:lnTo>
                  <a:lnTo>
                    <a:pt x="2294" y="5523"/>
                  </a:lnTo>
                  <a:lnTo>
                    <a:pt x="2262" y="5491"/>
                  </a:lnTo>
                  <a:lnTo>
                    <a:pt x="2233" y="5459"/>
                  </a:lnTo>
                  <a:lnTo>
                    <a:pt x="2208" y="5425"/>
                  </a:lnTo>
                  <a:lnTo>
                    <a:pt x="2155" y="5353"/>
                  </a:lnTo>
                  <a:lnTo>
                    <a:pt x="2109" y="5278"/>
                  </a:lnTo>
                  <a:lnTo>
                    <a:pt x="2066" y="5203"/>
                  </a:lnTo>
                  <a:lnTo>
                    <a:pt x="1985" y="5053"/>
                  </a:lnTo>
                  <a:lnTo>
                    <a:pt x="1985" y="5027"/>
                  </a:lnTo>
                  <a:lnTo>
                    <a:pt x="1988" y="5008"/>
                  </a:lnTo>
                  <a:lnTo>
                    <a:pt x="1994" y="4993"/>
                  </a:lnTo>
                  <a:lnTo>
                    <a:pt x="2006" y="4982"/>
                  </a:lnTo>
                  <a:lnTo>
                    <a:pt x="2019" y="4973"/>
                  </a:lnTo>
                  <a:lnTo>
                    <a:pt x="2034" y="4967"/>
                  </a:lnTo>
                  <a:lnTo>
                    <a:pt x="2069" y="4962"/>
                  </a:lnTo>
                  <a:lnTo>
                    <a:pt x="2103" y="4956"/>
                  </a:lnTo>
                  <a:lnTo>
                    <a:pt x="2120" y="4950"/>
                  </a:lnTo>
                  <a:lnTo>
                    <a:pt x="2135" y="4945"/>
                  </a:lnTo>
                  <a:lnTo>
                    <a:pt x="2150" y="4935"/>
                  </a:lnTo>
                  <a:lnTo>
                    <a:pt x="2158" y="4924"/>
                  </a:lnTo>
                  <a:lnTo>
                    <a:pt x="2163" y="4907"/>
                  </a:lnTo>
                  <a:lnTo>
                    <a:pt x="2167" y="4887"/>
                  </a:lnTo>
                  <a:lnTo>
                    <a:pt x="2195" y="4898"/>
                  </a:lnTo>
                  <a:lnTo>
                    <a:pt x="2221" y="4913"/>
                  </a:lnTo>
                  <a:lnTo>
                    <a:pt x="2245" y="4930"/>
                  </a:lnTo>
                  <a:lnTo>
                    <a:pt x="2268" y="4950"/>
                  </a:lnTo>
                  <a:lnTo>
                    <a:pt x="2311" y="4990"/>
                  </a:lnTo>
                  <a:lnTo>
                    <a:pt x="2348" y="5040"/>
                  </a:lnTo>
                  <a:lnTo>
                    <a:pt x="2386" y="5088"/>
                  </a:lnTo>
                  <a:lnTo>
                    <a:pt x="2417" y="5140"/>
                  </a:lnTo>
                  <a:lnTo>
                    <a:pt x="2453" y="5189"/>
                  </a:lnTo>
                  <a:lnTo>
                    <a:pt x="2487" y="5238"/>
                  </a:lnTo>
                  <a:lnTo>
                    <a:pt x="2522" y="5283"/>
                  </a:lnTo>
                  <a:lnTo>
                    <a:pt x="2541" y="5304"/>
                  </a:lnTo>
                  <a:lnTo>
                    <a:pt x="2561" y="5321"/>
                  </a:lnTo>
                  <a:lnTo>
                    <a:pt x="2582" y="5339"/>
                  </a:lnTo>
                  <a:lnTo>
                    <a:pt x="2605" y="5353"/>
                  </a:lnTo>
                  <a:lnTo>
                    <a:pt x="2628" y="5367"/>
                  </a:lnTo>
                  <a:lnTo>
                    <a:pt x="2651" y="5376"/>
                  </a:lnTo>
                  <a:lnTo>
                    <a:pt x="2679" y="5384"/>
                  </a:lnTo>
                  <a:lnTo>
                    <a:pt x="2709" y="5388"/>
                  </a:lnTo>
                  <a:lnTo>
                    <a:pt x="2737" y="5390"/>
                  </a:lnTo>
                  <a:lnTo>
                    <a:pt x="2769" y="5388"/>
                  </a:lnTo>
                  <a:lnTo>
                    <a:pt x="2804" y="5382"/>
                  </a:lnTo>
                  <a:lnTo>
                    <a:pt x="2842" y="5373"/>
                  </a:lnTo>
                  <a:lnTo>
                    <a:pt x="2879" y="5358"/>
                  </a:lnTo>
                  <a:lnTo>
                    <a:pt x="2922" y="5341"/>
                  </a:lnTo>
                  <a:lnTo>
                    <a:pt x="2823" y="4570"/>
                  </a:lnTo>
                  <a:lnTo>
                    <a:pt x="2806" y="4535"/>
                  </a:lnTo>
                  <a:lnTo>
                    <a:pt x="2786" y="4501"/>
                  </a:lnTo>
                  <a:lnTo>
                    <a:pt x="2743" y="4429"/>
                  </a:lnTo>
                  <a:lnTo>
                    <a:pt x="2694" y="4357"/>
                  </a:lnTo>
                  <a:lnTo>
                    <a:pt x="2674" y="4320"/>
                  </a:lnTo>
                  <a:lnTo>
                    <a:pt x="2653" y="4282"/>
                  </a:lnTo>
                  <a:lnTo>
                    <a:pt x="2636" y="4245"/>
                  </a:lnTo>
                  <a:lnTo>
                    <a:pt x="2622" y="4204"/>
                  </a:lnTo>
                  <a:lnTo>
                    <a:pt x="2614" y="4167"/>
                  </a:lnTo>
                  <a:lnTo>
                    <a:pt x="2608" y="4129"/>
                  </a:lnTo>
                  <a:lnTo>
                    <a:pt x="2610" y="4092"/>
                  </a:lnTo>
                  <a:lnTo>
                    <a:pt x="2619" y="4055"/>
                  </a:lnTo>
                  <a:lnTo>
                    <a:pt x="2625" y="4034"/>
                  </a:lnTo>
                  <a:lnTo>
                    <a:pt x="2634" y="4017"/>
                  </a:lnTo>
                  <a:lnTo>
                    <a:pt x="2645" y="3997"/>
                  </a:lnTo>
                  <a:lnTo>
                    <a:pt x="2657" y="3980"/>
                  </a:lnTo>
                  <a:lnTo>
                    <a:pt x="2694" y="4014"/>
                  </a:lnTo>
                  <a:lnTo>
                    <a:pt x="2732" y="4049"/>
                  </a:lnTo>
                  <a:lnTo>
                    <a:pt x="2763" y="4086"/>
                  </a:lnTo>
                  <a:lnTo>
                    <a:pt x="2795" y="4124"/>
                  </a:lnTo>
                  <a:lnTo>
                    <a:pt x="2821" y="4161"/>
                  </a:lnTo>
                  <a:lnTo>
                    <a:pt x="2847" y="4202"/>
                  </a:lnTo>
                  <a:lnTo>
                    <a:pt x="2870" y="4242"/>
                  </a:lnTo>
                  <a:lnTo>
                    <a:pt x="2890" y="4285"/>
                  </a:lnTo>
                  <a:lnTo>
                    <a:pt x="2907" y="4328"/>
                  </a:lnTo>
                  <a:lnTo>
                    <a:pt x="2924" y="4371"/>
                  </a:lnTo>
                  <a:lnTo>
                    <a:pt x="2939" y="4414"/>
                  </a:lnTo>
                  <a:lnTo>
                    <a:pt x="2954" y="4458"/>
                  </a:lnTo>
                  <a:lnTo>
                    <a:pt x="2973" y="4550"/>
                  </a:lnTo>
                  <a:lnTo>
                    <a:pt x="2991" y="4645"/>
                  </a:lnTo>
                  <a:lnTo>
                    <a:pt x="2999" y="4739"/>
                  </a:lnTo>
                  <a:lnTo>
                    <a:pt x="3008" y="4838"/>
                  </a:lnTo>
                  <a:lnTo>
                    <a:pt x="3011" y="4939"/>
                  </a:lnTo>
                  <a:lnTo>
                    <a:pt x="3014" y="5040"/>
                  </a:lnTo>
                  <a:lnTo>
                    <a:pt x="3014" y="5240"/>
                  </a:lnTo>
                  <a:lnTo>
                    <a:pt x="3017" y="5345"/>
                  </a:lnTo>
                  <a:lnTo>
                    <a:pt x="3020" y="5446"/>
                  </a:lnTo>
                  <a:lnTo>
                    <a:pt x="2651" y="5491"/>
                  </a:lnTo>
                  <a:lnTo>
                    <a:pt x="2608" y="5477"/>
                  </a:lnTo>
                  <a:lnTo>
                    <a:pt x="2567" y="5457"/>
                  </a:lnTo>
                  <a:lnTo>
                    <a:pt x="2530" y="5437"/>
                  </a:lnTo>
                  <a:lnTo>
                    <a:pt x="2498" y="5410"/>
                  </a:lnTo>
                  <a:lnTo>
                    <a:pt x="2470" y="5382"/>
                  </a:lnTo>
                  <a:lnTo>
                    <a:pt x="2440" y="5353"/>
                  </a:lnTo>
                  <a:lnTo>
                    <a:pt x="2417" y="5319"/>
                  </a:lnTo>
                  <a:lnTo>
                    <a:pt x="2391" y="5287"/>
                  </a:lnTo>
                  <a:lnTo>
                    <a:pt x="2346" y="5218"/>
                  </a:lnTo>
                  <a:lnTo>
                    <a:pt x="2299" y="5149"/>
                  </a:lnTo>
                  <a:lnTo>
                    <a:pt x="2273" y="5117"/>
                  </a:lnTo>
                  <a:lnTo>
                    <a:pt x="2247" y="5085"/>
                  </a:lnTo>
                  <a:lnTo>
                    <a:pt x="2216" y="5053"/>
                  </a:lnTo>
                  <a:lnTo>
                    <a:pt x="2184" y="5027"/>
                  </a:lnTo>
                  <a:lnTo>
                    <a:pt x="2189" y="5048"/>
                  </a:lnTo>
                  <a:lnTo>
                    <a:pt x="2195" y="5065"/>
                  </a:lnTo>
                  <a:lnTo>
                    <a:pt x="2213" y="5100"/>
                  </a:lnTo>
                  <a:lnTo>
                    <a:pt x="2233" y="5132"/>
                  </a:lnTo>
                  <a:lnTo>
                    <a:pt x="2253" y="5160"/>
                  </a:lnTo>
                  <a:lnTo>
                    <a:pt x="2273" y="5192"/>
                  </a:lnTo>
                  <a:lnTo>
                    <a:pt x="2290" y="5223"/>
                  </a:lnTo>
                  <a:lnTo>
                    <a:pt x="2302" y="5261"/>
                  </a:lnTo>
                  <a:lnTo>
                    <a:pt x="2305" y="5281"/>
                  </a:lnTo>
                  <a:lnTo>
                    <a:pt x="2309" y="5302"/>
                  </a:lnTo>
                  <a:lnTo>
                    <a:pt x="2322" y="5330"/>
                  </a:lnTo>
                  <a:lnTo>
                    <a:pt x="2339" y="5356"/>
                  </a:lnTo>
                  <a:lnTo>
                    <a:pt x="2360" y="5382"/>
                  </a:lnTo>
                  <a:lnTo>
                    <a:pt x="2380" y="5405"/>
                  </a:lnTo>
                  <a:lnTo>
                    <a:pt x="2400" y="5425"/>
                  </a:lnTo>
                  <a:lnTo>
                    <a:pt x="2423" y="5442"/>
                  </a:lnTo>
                  <a:lnTo>
                    <a:pt x="2449" y="5459"/>
                  </a:lnTo>
                  <a:lnTo>
                    <a:pt x="2472" y="5474"/>
                  </a:lnTo>
                  <a:lnTo>
                    <a:pt x="2527" y="5497"/>
                  </a:lnTo>
                  <a:lnTo>
                    <a:pt x="2584" y="5517"/>
                  </a:lnTo>
                  <a:lnTo>
                    <a:pt x="2642" y="5532"/>
                  </a:lnTo>
                  <a:lnTo>
                    <a:pt x="2705" y="5540"/>
                  </a:lnTo>
                  <a:lnTo>
                    <a:pt x="2766" y="5545"/>
                  </a:lnTo>
                  <a:lnTo>
                    <a:pt x="2829" y="5549"/>
                  </a:lnTo>
                  <a:lnTo>
                    <a:pt x="2956" y="5554"/>
                  </a:lnTo>
                  <a:lnTo>
                    <a:pt x="3017" y="5554"/>
                  </a:lnTo>
                  <a:lnTo>
                    <a:pt x="3074" y="5558"/>
                  </a:lnTo>
                  <a:lnTo>
                    <a:pt x="3130" y="5564"/>
                  </a:lnTo>
                  <a:lnTo>
                    <a:pt x="3181" y="5569"/>
                  </a:lnTo>
                  <a:lnTo>
                    <a:pt x="3250" y="5618"/>
                  </a:lnTo>
                  <a:lnTo>
                    <a:pt x="3325" y="5664"/>
                  </a:lnTo>
                  <a:lnTo>
                    <a:pt x="3403" y="5710"/>
                  </a:lnTo>
                  <a:lnTo>
                    <a:pt x="3483" y="5753"/>
                  </a:lnTo>
                  <a:lnTo>
                    <a:pt x="3648" y="5837"/>
                  </a:lnTo>
                  <a:lnTo>
                    <a:pt x="3728" y="5880"/>
                  </a:lnTo>
                  <a:lnTo>
                    <a:pt x="3809" y="5923"/>
                  </a:lnTo>
                  <a:lnTo>
                    <a:pt x="3838" y="5946"/>
                  </a:lnTo>
                  <a:lnTo>
                    <a:pt x="3867" y="5972"/>
                  </a:lnTo>
                  <a:lnTo>
                    <a:pt x="3915" y="6027"/>
                  </a:lnTo>
                  <a:lnTo>
                    <a:pt x="3962" y="6082"/>
                  </a:lnTo>
                  <a:lnTo>
                    <a:pt x="4002" y="6142"/>
                  </a:lnTo>
                  <a:lnTo>
                    <a:pt x="4040" y="6202"/>
                  </a:lnTo>
                  <a:lnTo>
                    <a:pt x="4074" y="6269"/>
                  </a:lnTo>
                  <a:lnTo>
                    <a:pt x="4138" y="6398"/>
                  </a:lnTo>
                  <a:lnTo>
                    <a:pt x="4201" y="6527"/>
                  </a:lnTo>
                  <a:lnTo>
                    <a:pt x="4235" y="6591"/>
                  </a:lnTo>
                  <a:lnTo>
                    <a:pt x="4270" y="6654"/>
                  </a:lnTo>
                  <a:lnTo>
                    <a:pt x="4310" y="6714"/>
                  </a:lnTo>
                  <a:lnTo>
                    <a:pt x="4353" y="6775"/>
                  </a:lnTo>
                  <a:lnTo>
                    <a:pt x="4403" y="6830"/>
                  </a:lnTo>
                  <a:lnTo>
                    <a:pt x="4429" y="6856"/>
                  </a:lnTo>
                  <a:lnTo>
                    <a:pt x="4458" y="6882"/>
                  </a:lnTo>
                  <a:lnTo>
                    <a:pt x="4467" y="6867"/>
                  </a:lnTo>
                  <a:lnTo>
                    <a:pt x="4472" y="6858"/>
                  </a:lnTo>
                  <a:lnTo>
                    <a:pt x="4480" y="6850"/>
                  </a:lnTo>
                  <a:lnTo>
                    <a:pt x="4489" y="6847"/>
                  </a:lnTo>
                  <a:lnTo>
                    <a:pt x="4498" y="6845"/>
                  </a:lnTo>
                  <a:lnTo>
                    <a:pt x="4506" y="6847"/>
                  </a:lnTo>
                  <a:lnTo>
                    <a:pt x="4527" y="6853"/>
                  </a:lnTo>
                  <a:lnTo>
                    <a:pt x="4544" y="6865"/>
                  </a:lnTo>
                  <a:lnTo>
                    <a:pt x="4564" y="6876"/>
                  </a:lnTo>
                  <a:lnTo>
                    <a:pt x="4585" y="6888"/>
                  </a:lnTo>
                  <a:lnTo>
                    <a:pt x="4592" y="6890"/>
                  </a:lnTo>
                  <a:lnTo>
                    <a:pt x="4605" y="6890"/>
                  </a:lnTo>
                  <a:lnTo>
                    <a:pt x="4622" y="6946"/>
                  </a:lnTo>
                  <a:lnTo>
                    <a:pt x="4633" y="7000"/>
                  </a:lnTo>
                  <a:lnTo>
                    <a:pt x="4648" y="7052"/>
                  </a:lnTo>
                  <a:lnTo>
                    <a:pt x="4656" y="7107"/>
                  </a:lnTo>
                  <a:lnTo>
                    <a:pt x="4665" y="7161"/>
                  </a:lnTo>
                  <a:lnTo>
                    <a:pt x="4671" y="7213"/>
                  </a:lnTo>
                  <a:lnTo>
                    <a:pt x="4676" y="7320"/>
                  </a:lnTo>
                  <a:lnTo>
                    <a:pt x="4680" y="7426"/>
                  </a:lnTo>
                  <a:lnTo>
                    <a:pt x="4674" y="7529"/>
                  </a:lnTo>
                  <a:lnTo>
                    <a:pt x="4665" y="7634"/>
                  </a:lnTo>
                  <a:lnTo>
                    <a:pt x="4654" y="7737"/>
                  </a:lnTo>
                  <a:lnTo>
                    <a:pt x="4636" y="7840"/>
                  </a:lnTo>
                  <a:lnTo>
                    <a:pt x="4619" y="7944"/>
                  </a:lnTo>
                  <a:lnTo>
                    <a:pt x="4575" y="8148"/>
                  </a:lnTo>
                  <a:lnTo>
                    <a:pt x="4536" y="8356"/>
                  </a:lnTo>
                  <a:lnTo>
                    <a:pt x="4518" y="8457"/>
                  </a:lnTo>
                  <a:lnTo>
                    <a:pt x="4501" y="8560"/>
                  </a:lnTo>
                  <a:lnTo>
                    <a:pt x="4501" y="8653"/>
                  </a:lnTo>
                  <a:lnTo>
                    <a:pt x="4498" y="8745"/>
                  </a:lnTo>
                  <a:lnTo>
                    <a:pt x="4492" y="8840"/>
                  </a:lnTo>
                  <a:lnTo>
                    <a:pt x="4486" y="8932"/>
                  </a:lnTo>
                  <a:lnTo>
                    <a:pt x="4472" y="9119"/>
                  </a:lnTo>
                  <a:lnTo>
                    <a:pt x="4458" y="9306"/>
                  </a:lnTo>
                  <a:lnTo>
                    <a:pt x="4454" y="9398"/>
                  </a:lnTo>
                  <a:lnTo>
                    <a:pt x="4452" y="9491"/>
                  </a:lnTo>
                  <a:lnTo>
                    <a:pt x="4454" y="9583"/>
                  </a:lnTo>
                  <a:lnTo>
                    <a:pt x="4460" y="9674"/>
                  </a:lnTo>
                  <a:lnTo>
                    <a:pt x="4472" y="9764"/>
                  </a:lnTo>
                  <a:lnTo>
                    <a:pt x="4489" y="9856"/>
                  </a:lnTo>
                  <a:lnTo>
                    <a:pt x="4512" y="9945"/>
                  </a:lnTo>
                  <a:lnTo>
                    <a:pt x="4527" y="9991"/>
                  </a:lnTo>
                  <a:lnTo>
                    <a:pt x="4544" y="10035"/>
                  </a:lnTo>
                  <a:lnTo>
                    <a:pt x="4566" y="10089"/>
                  </a:lnTo>
                  <a:lnTo>
                    <a:pt x="4581" y="10140"/>
                  </a:lnTo>
                  <a:lnTo>
                    <a:pt x="4592" y="10192"/>
                  </a:lnTo>
                  <a:lnTo>
                    <a:pt x="4598" y="10245"/>
                  </a:lnTo>
                  <a:lnTo>
                    <a:pt x="4605" y="10293"/>
                  </a:lnTo>
                  <a:lnTo>
                    <a:pt x="4605" y="10342"/>
                  </a:lnTo>
                  <a:lnTo>
                    <a:pt x="4607" y="10441"/>
                  </a:lnTo>
                  <a:lnTo>
                    <a:pt x="4607" y="10535"/>
                  </a:lnTo>
                  <a:lnTo>
                    <a:pt x="4613" y="10585"/>
                  </a:lnTo>
                  <a:lnTo>
                    <a:pt x="4622" y="10630"/>
                  </a:lnTo>
                  <a:lnTo>
                    <a:pt x="4633" y="10679"/>
                  </a:lnTo>
                  <a:lnTo>
                    <a:pt x="4650" y="10729"/>
                  </a:lnTo>
                  <a:lnTo>
                    <a:pt x="4674" y="10777"/>
                  </a:lnTo>
                  <a:lnTo>
                    <a:pt x="4688" y="10800"/>
                  </a:lnTo>
                  <a:lnTo>
                    <a:pt x="4702" y="10826"/>
                  </a:lnTo>
                  <a:lnTo>
                    <a:pt x="4662" y="10843"/>
                  </a:lnTo>
                  <a:lnTo>
                    <a:pt x="4622" y="10864"/>
                  </a:lnTo>
                  <a:lnTo>
                    <a:pt x="4585" y="10884"/>
                  </a:lnTo>
                  <a:lnTo>
                    <a:pt x="4544" y="10910"/>
                  </a:lnTo>
                  <a:lnTo>
                    <a:pt x="4469" y="10959"/>
                  </a:lnTo>
                  <a:lnTo>
                    <a:pt x="4392" y="11004"/>
                  </a:lnTo>
                  <a:lnTo>
                    <a:pt x="4353" y="11025"/>
                  </a:lnTo>
                  <a:lnTo>
                    <a:pt x="4314" y="11045"/>
                  </a:lnTo>
                  <a:lnTo>
                    <a:pt x="4270" y="11060"/>
                  </a:lnTo>
                  <a:lnTo>
                    <a:pt x="4227" y="11071"/>
                  </a:lnTo>
                  <a:lnTo>
                    <a:pt x="4184" y="11077"/>
                  </a:lnTo>
                  <a:lnTo>
                    <a:pt x="4138" y="11077"/>
                  </a:lnTo>
                  <a:lnTo>
                    <a:pt x="4089" y="11071"/>
                  </a:lnTo>
                  <a:lnTo>
                    <a:pt x="4063" y="11065"/>
                  </a:lnTo>
                  <a:lnTo>
                    <a:pt x="4037" y="11056"/>
                  </a:lnTo>
                  <a:lnTo>
                    <a:pt x="4011" y="11077"/>
                  </a:lnTo>
                  <a:lnTo>
                    <a:pt x="3990" y="11099"/>
                  </a:lnTo>
                  <a:lnTo>
                    <a:pt x="3971" y="11120"/>
                  </a:lnTo>
                  <a:lnTo>
                    <a:pt x="3956" y="11146"/>
                  </a:lnTo>
                  <a:lnTo>
                    <a:pt x="3942" y="11169"/>
                  </a:lnTo>
                  <a:lnTo>
                    <a:pt x="3930" y="11195"/>
                  </a:lnTo>
                  <a:lnTo>
                    <a:pt x="3921" y="11221"/>
                  </a:lnTo>
                  <a:lnTo>
                    <a:pt x="3915" y="11247"/>
                  </a:lnTo>
                  <a:lnTo>
                    <a:pt x="3910" y="11272"/>
                  </a:lnTo>
                  <a:lnTo>
                    <a:pt x="3908" y="11301"/>
                  </a:lnTo>
                  <a:lnTo>
                    <a:pt x="3908" y="11359"/>
                  </a:lnTo>
                  <a:lnTo>
                    <a:pt x="3910" y="11416"/>
                  </a:lnTo>
                  <a:lnTo>
                    <a:pt x="3915" y="11477"/>
                  </a:lnTo>
                  <a:lnTo>
                    <a:pt x="3930" y="11597"/>
                  </a:lnTo>
                  <a:lnTo>
                    <a:pt x="3939" y="11658"/>
                  </a:lnTo>
                  <a:lnTo>
                    <a:pt x="3942" y="11718"/>
                  </a:lnTo>
                  <a:lnTo>
                    <a:pt x="3939" y="11779"/>
                  </a:lnTo>
                  <a:lnTo>
                    <a:pt x="3934" y="11836"/>
                  </a:lnTo>
                  <a:lnTo>
                    <a:pt x="3925" y="11866"/>
                  </a:lnTo>
                  <a:lnTo>
                    <a:pt x="3915" y="11891"/>
                  </a:lnTo>
                  <a:lnTo>
                    <a:pt x="3908" y="11920"/>
                  </a:lnTo>
                  <a:lnTo>
                    <a:pt x="3893" y="11946"/>
                  </a:lnTo>
                  <a:lnTo>
                    <a:pt x="4040" y="11754"/>
                  </a:lnTo>
                  <a:lnTo>
                    <a:pt x="4054" y="11741"/>
                  </a:lnTo>
                  <a:lnTo>
                    <a:pt x="4065" y="11730"/>
                  </a:lnTo>
                  <a:lnTo>
                    <a:pt x="4089" y="11704"/>
                  </a:lnTo>
                  <a:lnTo>
                    <a:pt x="4106" y="11672"/>
                  </a:lnTo>
                  <a:lnTo>
                    <a:pt x="4121" y="11638"/>
                  </a:lnTo>
                  <a:lnTo>
                    <a:pt x="4132" y="11601"/>
                  </a:lnTo>
                  <a:lnTo>
                    <a:pt x="4143" y="11567"/>
                  </a:lnTo>
                  <a:lnTo>
                    <a:pt x="4152" y="11529"/>
                  </a:lnTo>
                  <a:lnTo>
                    <a:pt x="4164" y="11494"/>
                  </a:lnTo>
                  <a:lnTo>
                    <a:pt x="4175" y="11462"/>
                  </a:lnTo>
                  <a:lnTo>
                    <a:pt x="4187" y="11434"/>
                  </a:lnTo>
                  <a:lnTo>
                    <a:pt x="4204" y="11410"/>
                  </a:lnTo>
                  <a:lnTo>
                    <a:pt x="4216" y="11399"/>
                  </a:lnTo>
                  <a:lnTo>
                    <a:pt x="4224" y="11391"/>
                  </a:lnTo>
                  <a:lnTo>
                    <a:pt x="4239" y="11385"/>
                  </a:lnTo>
                  <a:lnTo>
                    <a:pt x="4250" y="11378"/>
                  </a:lnTo>
                  <a:lnTo>
                    <a:pt x="4267" y="11376"/>
                  </a:lnTo>
                  <a:lnTo>
                    <a:pt x="4282" y="11376"/>
                  </a:lnTo>
                  <a:lnTo>
                    <a:pt x="4302" y="11376"/>
                  </a:lnTo>
                  <a:lnTo>
                    <a:pt x="4323" y="11378"/>
                  </a:lnTo>
                  <a:lnTo>
                    <a:pt x="4345" y="11385"/>
                  </a:lnTo>
                  <a:lnTo>
                    <a:pt x="4368" y="11393"/>
                  </a:lnTo>
                  <a:lnTo>
                    <a:pt x="4422" y="11557"/>
                  </a:lnTo>
                  <a:lnTo>
                    <a:pt x="4656" y="11122"/>
                  </a:lnTo>
                  <a:lnTo>
                    <a:pt x="4691" y="11097"/>
                  </a:lnTo>
                  <a:lnTo>
                    <a:pt x="4725" y="11073"/>
                  </a:lnTo>
                  <a:lnTo>
                    <a:pt x="4763" y="11053"/>
                  </a:lnTo>
                  <a:lnTo>
                    <a:pt x="4803" y="11034"/>
                  </a:lnTo>
                  <a:lnTo>
                    <a:pt x="4843" y="11016"/>
                  </a:lnTo>
                  <a:lnTo>
                    <a:pt x="4884" y="10999"/>
                  </a:lnTo>
                  <a:lnTo>
                    <a:pt x="4927" y="10985"/>
                  </a:lnTo>
                  <a:lnTo>
                    <a:pt x="4970" y="10972"/>
                  </a:lnTo>
                  <a:lnTo>
                    <a:pt x="5013" y="10961"/>
                  </a:lnTo>
                  <a:lnTo>
                    <a:pt x="5060" y="10953"/>
                  </a:lnTo>
                  <a:lnTo>
                    <a:pt x="5106" y="10948"/>
                  </a:lnTo>
                  <a:lnTo>
                    <a:pt x="5149" y="10944"/>
                  </a:lnTo>
                  <a:lnTo>
                    <a:pt x="5195" y="10941"/>
                  </a:lnTo>
                  <a:lnTo>
                    <a:pt x="5241" y="10941"/>
                  </a:lnTo>
                  <a:lnTo>
                    <a:pt x="5288" y="10944"/>
                  </a:lnTo>
                  <a:lnTo>
                    <a:pt x="5331" y="10950"/>
                  </a:lnTo>
                  <a:lnTo>
                    <a:pt x="5357" y="10959"/>
                  </a:lnTo>
                  <a:lnTo>
                    <a:pt x="5376" y="10970"/>
                  </a:lnTo>
                  <a:lnTo>
                    <a:pt x="5394" y="10982"/>
                  </a:lnTo>
                  <a:lnTo>
                    <a:pt x="5408" y="10996"/>
                  </a:lnTo>
                  <a:lnTo>
                    <a:pt x="5420" y="11013"/>
                  </a:lnTo>
                  <a:lnTo>
                    <a:pt x="5428" y="11030"/>
                  </a:lnTo>
                  <a:lnTo>
                    <a:pt x="5443" y="11068"/>
                  </a:lnTo>
                  <a:lnTo>
                    <a:pt x="5452" y="11109"/>
                  </a:lnTo>
                  <a:lnTo>
                    <a:pt x="5466" y="11148"/>
                  </a:lnTo>
                  <a:lnTo>
                    <a:pt x="5471" y="11166"/>
                  </a:lnTo>
                  <a:lnTo>
                    <a:pt x="5483" y="11186"/>
                  </a:lnTo>
                  <a:lnTo>
                    <a:pt x="5495" y="11204"/>
                  </a:lnTo>
                  <a:lnTo>
                    <a:pt x="5509" y="11217"/>
                  </a:lnTo>
                  <a:lnTo>
                    <a:pt x="5514" y="11260"/>
                  </a:lnTo>
                  <a:lnTo>
                    <a:pt x="5527" y="11301"/>
                  </a:lnTo>
                  <a:lnTo>
                    <a:pt x="5544" y="11335"/>
                  </a:lnTo>
                  <a:lnTo>
                    <a:pt x="5564" y="11370"/>
                  </a:lnTo>
                  <a:lnTo>
                    <a:pt x="5587" y="11402"/>
                  </a:lnTo>
                  <a:lnTo>
                    <a:pt x="5613" y="11434"/>
                  </a:lnTo>
                  <a:lnTo>
                    <a:pt x="5641" y="11462"/>
                  </a:lnTo>
                  <a:lnTo>
                    <a:pt x="5673" y="11491"/>
                  </a:lnTo>
                  <a:lnTo>
                    <a:pt x="5740" y="11546"/>
                  </a:lnTo>
                  <a:lnTo>
                    <a:pt x="5806" y="11597"/>
                  </a:lnTo>
                  <a:lnTo>
                    <a:pt x="5838" y="11627"/>
                  </a:lnTo>
                  <a:lnTo>
                    <a:pt x="5866" y="11655"/>
                  </a:lnTo>
                  <a:lnTo>
                    <a:pt x="5895" y="11684"/>
                  </a:lnTo>
                  <a:lnTo>
                    <a:pt x="5922" y="11716"/>
                  </a:lnTo>
                  <a:lnTo>
                    <a:pt x="5930" y="11735"/>
                  </a:lnTo>
                  <a:lnTo>
                    <a:pt x="5939" y="11754"/>
                  </a:lnTo>
                  <a:lnTo>
                    <a:pt x="5944" y="11771"/>
                  </a:lnTo>
                  <a:lnTo>
                    <a:pt x="5948" y="11785"/>
                  </a:lnTo>
                  <a:lnTo>
                    <a:pt x="5948" y="11802"/>
                  </a:lnTo>
                  <a:lnTo>
                    <a:pt x="5948" y="11816"/>
                  </a:lnTo>
                  <a:lnTo>
                    <a:pt x="5941" y="11842"/>
                  </a:lnTo>
                  <a:lnTo>
                    <a:pt x="5930" y="11868"/>
                  </a:lnTo>
                  <a:lnTo>
                    <a:pt x="5912" y="11891"/>
                  </a:lnTo>
                  <a:lnTo>
                    <a:pt x="5892" y="11915"/>
                  </a:lnTo>
                  <a:lnTo>
                    <a:pt x="5872" y="11935"/>
                  </a:lnTo>
                  <a:lnTo>
                    <a:pt x="5823" y="11978"/>
                  </a:lnTo>
                  <a:lnTo>
                    <a:pt x="5797" y="12001"/>
                  </a:lnTo>
                  <a:lnTo>
                    <a:pt x="5774" y="12023"/>
                  </a:lnTo>
                  <a:lnTo>
                    <a:pt x="5754" y="12050"/>
                  </a:lnTo>
                  <a:lnTo>
                    <a:pt x="5737" y="12079"/>
                  </a:lnTo>
                  <a:lnTo>
                    <a:pt x="5722" y="12110"/>
                  </a:lnTo>
                  <a:lnTo>
                    <a:pt x="5714" y="12145"/>
                  </a:lnTo>
                  <a:lnTo>
                    <a:pt x="5772" y="12139"/>
                  </a:lnTo>
                  <a:lnTo>
                    <a:pt x="5806" y="12128"/>
                  </a:lnTo>
                  <a:lnTo>
                    <a:pt x="5838" y="12116"/>
                  </a:lnTo>
                  <a:lnTo>
                    <a:pt x="5866" y="12104"/>
                  </a:lnTo>
                  <a:lnTo>
                    <a:pt x="5895" y="12090"/>
                  </a:lnTo>
                  <a:lnTo>
                    <a:pt x="5918" y="12079"/>
                  </a:lnTo>
                  <a:lnTo>
                    <a:pt x="5941" y="12064"/>
                  </a:lnTo>
                  <a:lnTo>
                    <a:pt x="5965" y="12053"/>
                  </a:lnTo>
                  <a:lnTo>
                    <a:pt x="5982" y="12038"/>
                  </a:lnTo>
                  <a:lnTo>
                    <a:pt x="5999" y="12023"/>
                  </a:lnTo>
                  <a:lnTo>
                    <a:pt x="6017" y="12012"/>
                  </a:lnTo>
                  <a:lnTo>
                    <a:pt x="6042" y="11984"/>
                  </a:lnTo>
                  <a:lnTo>
                    <a:pt x="6060" y="11954"/>
                  </a:lnTo>
                  <a:lnTo>
                    <a:pt x="6071" y="11926"/>
                  </a:lnTo>
                  <a:lnTo>
                    <a:pt x="6079" y="11894"/>
                  </a:lnTo>
                  <a:lnTo>
                    <a:pt x="6079" y="11862"/>
                  </a:lnTo>
                  <a:lnTo>
                    <a:pt x="6077" y="11831"/>
                  </a:lnTo>
                  <a:lnTo>
                    <a:pt x="6068" y="11799"/>
                  </a:lnTo>
                  <a:lnTo>
                    <a:pt x="6060" y="11767"/>
                  </a:lnTo>
                  <a:lnTo>
                    <a:pt x="6042" y="11733"/>
                  </a:lnTo>
                  <a:lnTo>
                    <a:pt x="6025" y="11701"/>
                  </a:lnTo>
                  <a:lnTo>
                    <a:pt x="6004" y="11666"/>
                  </a:lnTo>
                  <a:lnTo>
                    <a:pt x="5961" y="11597"/>
                  </a:lnTo>
                  <a:lnTo>
                    <a:pt x="5912" y="11526"/>
                  </a:lnTo>
                  <a:lnTo>
                    <a:pt x="5864" y="11457"/>
                  </a:lnTo>
                  <a:lnTo>
                    <a:pt x="5817" y="11385"/>
                  </a:lnTo>
                  <a:lnTo>
                    <a:pt x="5797" y="11348"/>
                  </a:lnTo>
                  <a:lnTo>
                    <a:pt x="5780" y="11313"/>
                  </a:lnTo>
                  <a:lnTo>
                    <a:pt x="5765" y="11275"/>
                  </a:lnTo>
                  <a:lnTo>
                    <a:pt x="5754" y="11241"/>
                  </a:lnTo>
                  <a:lnTo>
                    <a:pt x="5748" y="11204"/>
                  </a:lnTo>
                  <a:lnTo>
                    <a:pt x="5746" y="11169"/>
                  </a:lnTo>
                  <a:lnTo>
                    <a:pt x="5748" y="11131"/>
                  </a:lnTo>
                  <a:lnTo>
                    <a:pt x="5754" y="11097"/>
                  </a:lnTo>
                  <a:lnTo>
                    <a:pt x="5791" y="11071"/>
                  </a:lnTo>
                  <a:lnTo>
                    <a:pt x="5829" y="11047"/>
                  </a:lnTo>
                  <a:lnTo>
                    <a:pt x="5866" y="11028"/>
                  </a:lnTo>
                  <a:lnTo>
                    <a:pt x="5907" y="11008"/>
                  </a:lnTo>
                  <a:lnTo>
                    <a:pt x="5944" y="10991"/>
                  </a:lnTo>
                  <a:lnTo>
                    <a:pt x="5985" y="10976"/>
                  </a:lnTo>
                  <a:lnTo>
                    <a:pt x="6062" y="10950"/>
                  </a:lnTo>
                  <a:lnTo>
                    <a:pt x="6143" y="10933"/>
                  </a:lnTo>
                  <a:lnTo>
                    <a:pt x="6223" y="10918"/>
                  </a:lnTo>
                  <a:lnTo>
                    <a:pt x="6305" y="10910"/>
                  </a:lnTo>
                  <a:lnTo>
                    <a:pt x="6388" y="10903"/>
                  </a:lnTo>
                  <a:lnTo>
                    <a:pt x="6475" y="10901"/>
                  </a:lnTo>
                  <a:lnTo>
                    <a:pt x="6558" y="10901"/>
                  </a:lnTo>
                  <a:lnTo>
                    <a:pt x="6734" y="10898"/>
                  </a:lnTo>
                  <a:lnTo>
                    <a:pt x="6820" y="10895"/>
                  </a:lnTo>
                  <a:lnTo>
                    <a:pt x="6909" y="10890"/>
                  </a:lnTo>
                  <a:lnTo>
                    <a:pt x="6999" y="10881"/>
                  </a:lnTo>
                  <a:lnTo>
                    <a:pt x="7091" y="10866"/>
                  </a:lnTo>
                  <a:lnTo>
                    <a:pt x="7036" y="10829"/>
                  </a:lnTo>
                  <a:lnTo>
                    <a:pt x="6976" y="10797"/>
                  </a:lnTo>
                  <a:lnTo>
                    <a:pt x="6918" y="10766"/>
                  </a:lnTo>
                  <a:lnTo>
                    <a:pt x="6887" y="10754"/>
                  </a:lnTo>
                  <a:lnTo>
                    <a:pt x="6857" y="10746"/>
                  </a:lnTo>
                  <a:lnTo>
                    <a:pt x="6825" y="10737"/>
                  </a:lnTo>
                  <a:lnTo>
                    <a:pt x="6797" y="10734"/>
                  </a:lnTo>
                  <a:lnTo>
                    <a:pt x="6765" y="10731"/>
                  </a:lnTo>
                  <a:lnTo>
                    <a:pt x="6734" y="10734"/>
                  </a:lnTo>
                  <a:lnTo>
                    <a:pt x="6705" y="10740"/>
                  </a:lnTo>
                  <a:lnTo>
                    <a:pt x="6673" y="10751"/>
                  </a:lnTo>
                  <a:lnTo>
                    <a:pt x="6644" y="10766"/>
                  </a:lnTo>
                  <a:lnTo>
                    <a:pt x="6612" y="10785"/>
                  </a:lnTo>
                  <a:lnTo>
                    <a:pt x="6567" y="10673"/>
                  </a:lnTo>
                  <a:lnTo>
                    <a:pt x="6515" y="10567"/>
                  </a:lnTo>
                  <a:lnTo>
                    <a:pt x="6460" y="10460"/>
                  </a:lnTo>
                  <a:lnTo>
                    <a:pt x="6399" y="10357"/>
                  </a:lnTo>
                  <a:lnTo>
                    <a:pt x="6337" y="10254"/>
                  </a:lnTo>
                  <a:lnTo>
                    <a:pt x="6270" y="10153"/>
                  </a:lnTo>
                  <a:lnTo>
                    <a:pt x="6140" y="9948"/>
                  </a:lnTo>
                  <a:lnTo>
                    <a:pt x="6077" y="9847"/>
                  </a:lnTo>
                  <a:lnTo>
                    <a:pt x="6017" y="9744"/>
                  </a:lnTo>
                  <a:lnTo>
                    <a:pt x="5956" y="9637"/>
                  </a:lnTo>
                  <a:lnTo>
                    <a:pt x="5903" y="9530"/>
                  </a:lnTo>
                  <a:lnTo>
                    <a:pt x="5855" y="9418"/>
                  </a:lnTo>
                  <a:lnTo>
                    <a:pt x="5834" y="9364"/>
                  </a:lnTo>
                  <a:lnTo>
                    <a:pt x="5815" y="9306"/>
                  </a:lnTo>
                  <a:lnTo>
                    <a:pt x="5795" y="9246"/>
                  </a:lnTo>
                  <a:lnTo>
                    <a:pt x="5780" y="9188"/>
                  </a:lnTo>
                  <a:lnTo>
                    <a:pt x="5765" y="9128"/>
                  </a:lnTo>
                  <a:lnTo>
                    <a:pt x="5754" y="9064"/>
                  </a:lnTo>
                  <a:lnTo>
                    <a:pt x="5768" y="8767"/>
                  </a:lnTo>
                  <a:lnTo>
                    <a:pt x="5783" y="8474"/>
                  </a:lnTo>
                  <a:lnTo>
                    <a:pt x="5791" y="8324"/>
                  </a:lnTo>
                  <a:lnTo>
                    <a:pt x="5802" y="8178"/>
                  </a:lnTo>
                  <a:lnTo>
                    <a:pt x="5817" y="8030"/>
                  </a:lnTo>
                  <a:lnTo>
                    <a:pt x="5834" y="7887"/>
                  </a:lnTo>
                  <a:lnTo>
                    <a:pt x="5858" y="7743"/>
                  </a:lnTo>
                  <a:lnTo>
                    <a:pt x="5884" y="7599"/>
                  </a:lnTo>
                  <a:lnTo>
                    <a:pt x="5916" y="7458"/>
                  </a:lnTo>
                  <a:lnTo>
                    <a:pt x="5956" y="7316"/>
                  </a:lnTo>
                  <a:lnTo>
                    <a:pt x="5976" y="7247"/>
                  </a:lnTo>
                  <a:lnTo>
                    <a:pt x="5999" y="7178"/>
                  </a:lnTo>
                  <a:lnTo>
                    <a:pt x="6025" y="7109"/>
                  </a:lnTo>
                  <a:lnTo>
                    <a:pt x="6054" y="7040"/>
                  </a:lnTo>
                  <a:lnTo>
                    <a:pt x="6083" y="6974"/>
                  </a:lnTo>
                  <a:lnTo>
                    <a:pt x="6114" y="6908"/>
                  </a:lnTo>
                  <a:lnTo>
                    <a:pt x="6146" y="6841"/>
                  </a:lnTo>
                  <a:lnTo>
                    <a:pt x="6184" y="6775"/>
                  </a:lnTo>
                  <a:lnTo>
                    <a:pt x="6275" y="6689"/>
                  </a:lnTo>
                  <a:lnTo>
                    <a:pt x="6367" y="6611"/>
                  </a:lnTo>
                  <a:lnTo>
                    <a:pt x="6466" y="6533"/>
                  </a:lnTo>
                  <a:lnTo>
                    <a:pt x="6563" y="6461"/>
                  </a:lnTo>
                  <a:lnTo>
                    <a:pt x="6664" y="6396"/>
                  </a:lnTo>
                  <a:lnTo>
                    <a:pt x="6765" y="6329"/>
                  </a:lnTo>
                  <a:lnTo>
                    <a:pt x="6872" y="6265"/>
                  </a:lnTo>
                  <a:lnTo>
                    <a:pt x="6976" y="6205"/>
                  </a:lnTo>
                  <a:lnTo>
                    <a:pt x="7189" y="6087"/>
                  </a:lnTo>
                  <a:lnTo>
                    <a:pt x="7403" y="5972"/>
                  </a:lnTo>
                  <a:lnTo>
                    <a:pt x="7612" y="5851"/>
                  </a:lnTo>
                  <a:lnTo>
                    <a:pt x="7717" y="5788"/>
                  </a:lnTo>
                  <a:lnTo>
                    <a:pt x="7820" y="5725"/>
                  </a:lnTo>
                  <a:lnTo>
                    <a:pt x="7987" y="5442"/>
                  </a:lnTo>
                  <a:lnTo>
                    <a:pt x="8031" y="5399"/>
                  </a:lnTo>
                  <a:lnTo>
                    <a:pt x="8076" y="5362"/>
                  </a:lnTo>
                  <a:lnTo>
                    <a:pt x="8128" y="5327"/>
                  </a:lnTo>
                  <a:lnTo>
                    <a:pt x="8186" y="5296"/>
                  </a:lnTo>
                  <a:lnTo>
                    <a:pt x="8244" y="5270"/>
                  </a:lnTo>
                  <a:lnTo>
                    <a:pt x="8304" y="5246"/>
                  </a:lnTo>
                  <a:lnTo>
                    <a:pt x="8364" y="5229"/>
                  </a:lnTo>
                  <a:lnTo>
                    <a:pt x="8431" y="5212"/>
                  </a:lnTo>
                  <a:lnTo>
                    <a:pt x="8495" y="5201"/>
                  </a:lnTo>
                  <a:lnTo>
                    <a:pt x="8558" y="5192"/>
                  </a:lnTo>
                  <a:lnTo>
                    <a:pt x="8621" y="5186"/>
                  </a:lnTo>
                  <a:lnTo>
                    <a:pt x="8684" y="5186"/>
                  </a:lnTo>
                  <a:lnTo>
                    <a:pt x="8745" y="5186"/>
                  </a:lnTo>
                  <a:lnTo>
                    <a:pt x="8805" y="5189"/>
                  </a:lnTo>
                  <a:lnTo>
                    <a:pt x="8863" y="5197"/>
                  </a:lnTo>
                  <a:lnTo>
                    <a:pt x="8915" y="5206"/>
                  </a:lnTo>
                  <a:lnTo>
                    <a:pt x="8878" y="5189"/>
                  </a:lnTo>
                  <a:lnTo>
                    <a:pt x="8837" y="5175"/>
                  </a:lnTo>
                  <a:lnTo>
                    <a:pt x="8796" y="5163"/>
                  </a:lnTo>
                  <a:lnTo>
                    <a:pt x="8757" y="5154"/>
                  </a:lnTo>
                  <a:lnTo>
                    <a:pt x="8673" y="5143"/>
                  </a:lnTo>
                  <a:lnTo>
                    <a:pt x="8592" y="5134"/>
                  </a:lnTo>
                  <a:lnTo>
                    <a:pt x="8508" y="5128"/>
                  </a:lnTo>
                  <a:lnTo>
                    <a:pt x="8425" y="5122"/>
                  </a:lnTo>
                  <a:lnTo>
                    <a:pt x="8382" y="5117"/>
                  </a:lnTo>
                  <a:lnTo>
                    <a:pt x="8342" y="5108"/>
                  </a:lnTo>
                  <a:lnTo>
                    <a:pt x="8301" y="5100"/>
                  </a:lnTo>
                  <a:lnTo>
                    <a:pt x="8261" y="5088"/>
                  </a:lnTo>
                  <a:lnTo>
                    <a:pt x="8289" y="4996"/>
                  </a:lnTo>
                  <a:lnTo>
                    <a:pt x="8321" y="4909"/>
                  </a:lnTo>
                  <a:lnTo>
                    <a:pt x="8362" y="4820"/>
                  </a:lnTo>
                  <a:lnTo>
                    <a:pt x="8402" y="4734"/>
                  </a:lnTo>
                  <a:lnTo>
                    <a:pt x="8448" y="4651"/>
                  </a:lnTo>
                  <a:lnTo>
                    <a:pt x="8500" y="4567"/>
                  </a:lnTo>
                  <a:lnTo>
                    <a:pt x="8551" y="4486"/>
                  </a:lnTo>
                  <a:lnTo>
                    <a:pt x="8609" y="4406"/>
                  </a:lnTo>
                  <a:lnTo>
                    <a:pt x="9019" y="4408"/>
                  </a:lnTo>
                  <a:lnTo>
                    <a:pt x="8964" y="4403"/>
                  </a:lnTo>
                  <a:lnTo>
                    <a:pt x="8909" y="4400"/>
                  </a:lnTo>
                  <a:lnTo>
                    <a:pt x="8802" y="4395"/>
                  </a:lnTo>
                  <a:lnTo>
                    <a:pt x="8751" y="4389"/>
                  </a:lnTo>
                  <a:lnTo>
                    <a:pt x="8699" y="4380"/>
                  </a:lnTo>
                  <a:lnTo>
                    <a:pt x="8650" y="4365"/>
                  </a:lnTo>
                  <a:lnTo>
                    <a:pt x="8624" y="4357"/>
                  </a:lnTo>
                  <a:lnTo>
                    <a:pt x="8601" y="4345"/>
                  </a:lnTo>
                  <a:lnTo>
                    <a:pt x="8615" y="4331"/>
                  </a:lnTo>
                  <a:lnTo>
                    <a:pt x="8630" y="4316"/>
                  </a:lnTo>
                  <a:lnTo>
                    <a:pt x="8650" y="4307"/>
                  </a:lnTo>
                  <a:lnTo>
                    <a:pt x="8667" y="4299"/>
                  </a:lnTo>
                  <a:lnTo>
                    <a:pt x="8690" y="4294"/>
                  </a:lnTo>
                  <a:lnTo>
                    <a:pt x="8710" y="4290"/>
                  </a:lnTo>
                  <a:lnTo>
                    <a:pt x="8757" y="4288"/>
                  </a:lnTo>
                  <a:lnTo>
                    <a:pt x="8805" y="4288"/>
                  </a:lnTo>
                  <a:lnTo>
                    <a:pt x="8854" y="4294"/>
                  </a:lnTo>
                  <a:lnTo>
                    <a:pt x="8901" y="4299"/>
                  </a:lnTo>
                  <a:lnTo>
                    <a:pt x="8944" y="4302"/>
                  </a:lnTo>
                  <a:lnTo>
                    <a:pt x="8927" y="4290"/>
                  </a:lnTo>
                  <a:lnTo>
                    <a:pt x="8909" y="4279"/>
                  </a:lnTo>
                  <a:lnTo>
                    <a:pt x="8895" y="4268"/>
                  </a:lnTo>
                  <a:lnTo>
                    <a:pt x="8884" y="4256"/>
                  </a:lnTo>
                  <a:lnTo>
                    <a:pt x="8863" y="4230"/>
                  </a:lnTo>
                  <a:lnTo>
                    <a:pt x="8852" y="4204"/>
                  </a:lnTo>
                  <a:lnTo>
                    <a:pt x="8841" y="4176"/>
                  </a:lnTo>
                  <a:lnTo>
                    <a:pt x="8834" y="4146"/>
                  </a:lnTo>
                  <a:lnTo>
                    <a:pt x="8828" y="4086"/>
                  </a:lnTo>
                  <a:lnTo>
                    <a:pt x="8822" y="4026"/>
                  </a:lnTo>
                  <a:lnTo>
                    <a:pt x="8817" y="3997"/>
                  </a:lnTo>
                  <a:lnTo>
                    <a:pt x="8805" y="3968"/>
                  </a:lnTo>
                  <a:lnTo>
                    <a:pt x="8794" y="3939"/>
                  </a:lnTo>
                  <a:lnTo>
                    <a:pt x="8774" y="3914"/>
                  </a:lnTo>
                  <a:lnTo>
                    <a:pt x="8762" y="3901"/>
                  </a:lnTo>
                  <a:lnTo>
                    <a:pt x="8748" y="3890"/>
                  </a:lnTo>
                  <a:lnTo>
                    <a:pt x="8731" y="3879"/>
                  </a:lnTo>
                  <a:lnTo>
                    <a:pt x="8714" y="3867"/>
                  </a:lnTo>
                  <a:lnTo>
                    <a:pt x="8687" y="3867"/>
                  </a:lnTo>
                  <a:lnTo>
                    <a:pt x="8665" y="3870"/>
                  </a:lnTo>
                  <a:lnTo>
                    <a:pt x="8644" y="3877"/>
                  </a:lnTo>
                  <a:lnTo>
                    <a:pt x="8626" y="3882"/>
                  </a:lnTo>
                  <a:lnTo>
                    <a:pt x="8613" y="3888"/>
                  </a:lnTo>
                  <a:lnTo>
                    <a:pt x="8598" y="3896"/>
                  </a:lnTo>
                  <a:lnTo>
                    <a:pt x="8587" y="3905"/>
                  </a:lnTo>
                  <a:lnTo>
                    <a:pt x="8577" y="3914"/>
                  </a:lnTo>
                  <a:lnTo>
                    <a:pt x="8572" y="3925"/>
                  </a:lnTo>
                  <a:lnTo>
                    <a:pt x="8566" y="3937"/>
                  </a:lnTo>
                  <a:lnTo>
                    <a:pt x="8558" y="3965"/>
                  </a:lnTo>
                  <a:lnTo>
                    <a:pt x="8558" y="3994"/>
                  </a:lnTo>
                  <a:lnTo>
                    <a:pt x="8558" y="4026"/>
                  </a:lnTo>
                  <a:lnTo>
                    <a:pt x="8564" y="4060"/>
                  </a:lnTo>
                  <a:lnTo>
                    <a:pt x="8570" y="4095"/>
                  </a:lnTo>
                  <a:lnTo>
                    <a:pt x="8581" y="4163"/>
                  </a:lnTo>
                  <a:lnTo>
                    <a:pt x="8583" y="4199"/>
                  </a:lnTo>
                  <a:lnTo>
                    <a:pt x="8583" y="4233"/>
                  </a:lnTo>
                  <a:lnTo>
                    <a:pt x="8577" y="4264"/>
                  </a:lnTo>
                  <a:lnTo>
                    <a:pt x="8566" y="4294"/>
                  </a:lnTo>
                  <a:lnTo>
                    <a:pt x="8546" y="4288"/>
                  </a:lnTo>
                  <a:lnTo>
                    <a:pt x="8532" y="4277"/>
                  </a:lnTo>
                  <a:lnTo>
                    <a:pt x="8517" y="4264"/>
                  </a:lnTo>
                  <a:lnTo>
                    <a:pt x="8508" y="4247"/>
                  </a:lnTo>
                  <a:lnTo>
                    <a:pt x="8500" y="4227"/>
                  </a:lnTo>
                  <a:lnTo>
                    <a:pt x="8497" y="4208"/>
                  </a:lnTo>
                  <a:lnTo>
                    <a:pt x="8489" y="4163"/>
                  </a:lnTo>
                  <a:lnTo>
                    <a:pt x="8486" y="4118"/>
                  </a:lnTo>
                  <a:lnTo>
                    <a:pt x="8482" y="4095"/>
                  </a:lnTo>
                  <a:lnTo>
                    <a:pt x="8477" y="4075"/>
                  </a:lnTo>
                  <a:lnTo>
                    <a:pt x="8471" y="4058"/>
                  </a:lnTo>
                  <a:lnTo>
                    <a:pt x="8465" y="4043"/>
                  </a:lnTo>
                  <a:lnTo>
                    <a:pt x="8454" y="4028"/>
                  </a:lnTo>
                  <a:lnTo>
                    <a:pt x="8443" y="4021"/>
                  </a:lnTo>
                  <a:lnTo>
                    <a:pt x="8420" y="4051"/>
                  </a:lnTo>
                  <a:lnTo>
                    <a:pt x="8437" y="4083"/>
                  </a:lnTo>
                  <a:lnTo>
                    <a:pt x="8450" y="4115"/>
                  </a:lnTo>
                  <a:lnTo>
                    <a:pt x="8474" y="4178"/>
                  </a:lnTo>
                  <a:lnTo>
                    <a:pt x="8489" y="4236"/>
                  </a:lnTo>
                  <a:lnTo>
                    <a:pt x="8500" y="4294"/>
                  </a:lnTo>
                  <a:lnTo>
                    <a:pt x="8506" y="4348"/>
                  </a:lnTo>
                  <a:lnTo>
                    <a:pt x="8503" y="4403"/>
                  </a:lnTo>
                  <a:lnTo>
                    <a:pt x="8497" y="4455"/>
                  </a:lnTo>
                  <a:lnTo>
                    <a:pt x="8486" y="4503"/>
                  </a:lnTo>
                  <a:lnTo>
                    <a:pt x="8471" y="4552"/>
                  </a:lnTo>
                  <a:lnTo>
                    <a:pt x="8450" y="4599"/>
                  </a:lnTo>
                  <a:lnTo>
                    <a:pt x="8425" y="4645"/>
                  </a:lnTo>
                  <a:lnTo>
                    <a:pt x="8399" y="4691"/>
                  </a:lnTo>
                  <a:lnTo>
                    <a:pt x="8368" y="4734"/>
                  </a:lnTo>
                  <a:lnTo>
                    <a:pt x="8336" y="4777"/>
                  </a:lnTo>
                  <a:lnTo>
                    <a:pt x="8298" y="4820"/>
                  </a:lnTo>
                  <a:lnTo>
                    <a:pt x="8261" y="4861"/>
                  </a:lnTo>
                  <a:lnTo>
                    <a:pt x="8181" y="4945"/>
                  </a:lnTo>
                  <a:lnTo>
                    <a:pt x="8093" y="5025"/>
                  </a:lnTo>
                  <a:lnTo>
                    <a:pt x="8007" y="5105"/>
                  </a:lnTo>
                  <a:lnTo>
                    <a:pt x="7921" y="5189"/>
                  </a:lnTo>
                  <a:lnTo>
                    <a:pt x="7840" y="5272"/>
                  </a:lnTo>
                  <a:lnTo>
                    <a:pt x="7803" y="5315"/>
                  </a:lnTo>
                  <a:lnTo>
                    <a:pt x="7765" y="5358"/>
                  </a:lnTo>
                  <a:lnTo>
                    <a:pt x="7734" y="5405"/>
                  </a:lnTo>
                  <a:lnTo>
                    <a:pt x="7702" y="5451"/>
                  </a:lnTo>
                  <a:lnTo>
                    <a:pt x="7673" y="5497"/>
                  </a:lnTo>
                  <a:lnTo>
                    <a:pt x="7650" y="5545"/>
                  </a:lnTo>
                  <a:lnTo>
                    <a:pt x="7644" y="5552"/>
                  </a:lnTo>
                  <a:lnTo>
                    <a:pt x="7642" y="5560"/>
                  </a:lnTo>
                  <a:lnTo>
                    <a:pt x="7642" y="5569"/>
                  </a:lnTo>
                  <a:lnTo>
                    <a:pt x="7644" y="5577"/>
                  </a:lnTo>
                  <a:lnTo>
                    <a:pt x="7650" y="5601"/>
                  </a:lnTo>
                  <a:lnTo>
                    <a:pt x="7659" y="5627"/>
                  </a:lnTo>
                  <a:lnTo>
                    <a:pt x="7665" y="5650"/>
                  </a:lnTo>
                  <a:lnTo>
                    <a:pt x="7665" y="5661"/>
                  </a:lnTo>
                  <a:lnTo>
                    <a:pt x="7661" y="5670"/>
                  </a:lnTo>
                  <a:lnTo>
                    <a:pt x="7655" y="5678"/>
                  </a:lnTo>
                  <a:lnTo>
                    <a:pt x="7644" y="5687"/>
                  </a:lnTo>
                  <a:lnTo>
                    <a:pt x="7633" y="5693"/>
                  </a:lnTo>
                  <a:lnTo>
                    <a:pt x="7612" y="5696"/>
                  </a:lnTo>
                  <a:lnTo>
                    <a:pt x="7315" y="5851"/>
                  </a:lnTo>
                  <a:lnTo>
                    <a:pt x="7022" y="6007"/>
                  </a:lnTo>
                  <a:lnTo>
                    <a:pt x="6878" y="6087"/>
                  </a:lnTo>
                  <a:lnTo>
                    <a:pt x="6731" y="6168"/>
                  </a:lnTo>
                  <a:lnTo>
                    <a:pt x="6587" y="6248"/>
                  </a:lnTo>
                  <a:lnTo>
                    <a:pt x="6445" y="6334"/>
                  </a:lnTo>
                  <a:lnTo>
                    <a:pt x="6414" y="6344"/>
                  </a:lnTo>
                  <a:lnTo>
                    <a:pt x="6382" y="6353"/>
                  </a:lnTo>
                  <a:lnTo>
                    <a:pt x="6311" y="6375"/>
                  </a:lnTo>
                  <a:lnTo>
                    <a:pt x="6236" y="6396"/>
                  </a:lnTo>
                  <a:lnTo>
                    <a:pt x="6195" y="6404"/>
                  </a:lnTo>
                  <a:lnTo>
                    <a:pt x="6157" y="6409"/>
                  </a:lnTo>
                  <a:lnTo>
                    <a:pt x="6120" y="6415"/>
                  </a:lnTo>
                  <a:lnTo>
                    <a:pt x="6083" y="6415"/>
                  </a:lnTo>
                  <a:lnTo>
                    <a:pt x="6045" y="6413"/>
                  </a:lnTo>
                  <a:lnTo>
                    <a:pt x="6010" y="6404"/>
                  </a:lnTo>
                  <a:lnTo>
                    <a:pt x="5976" y="6392"/>
                  </a:lnTo>
                  <a:lnTo>
                    <a:pt x="5948" y="6372"/>
                  </a:lnTo>
                  <a:lnTo>
                    <a:pt x="5916" y="6349"/>
                  </a:lnTo>
                  <a:lnTo>
                    <a:pt x="5903" y="6334"/>
                  </a:lnTo>
                  <a:lnTo>
                    <a:pt x="5890" y="6317"/>
                  </a:lnTo>
                  <a:lnTo>
                    <a:pt x="5903" y="6239"/>
                  </a:lnTo>
                  <a:lnTo>
                    <a:pt x="5922" y="6162"/>
                  </a:lnTo>
                  <a:lnTo>
                    <a:pt x="5944" y="6087"/>
                  </a:lnTo>
                  <a:lnTo>
                    <a:pt x="5973" y="6012"/>
                  </a:lnTo>
                  <a:lnTo>
                    <a:pt x="6002" y="5940"/>
                  </a:lnTo>
                  <a:lnTo>
                    <a:pt x="6036" y="5868"/>
                  </a:lnTo>
                  <a:lnTo>
                    <a:pt x="6077" y="5799"/>
                  </a:lnTo>
                  <a:lnTo>
                    <a:pt x="6120" y="5730"/>
                  </a:lnTo>
                  <a:lnTo>
                    <a:pt x="6163" y="5664"/>
                  </a:lnTo>
                  <a:lnTo>
                    <a:pt x="6212" y="5601"/>
                  </a:lnTo>
                  <a:lnTo>
                    <a:pt x="6267" y="5540"/>
                  </a:lnTo>
                  <a:lnTo>
                    <a:pt x="6322" y="5483"/>
                  </a:lnTo>
                  <a:lnTo>
                    <a:pt x="6380" y="5427"/>
                  </a:lnTo>
                  <a:lnTo>
                    <a:pt x="6443" y="5373"/>
                  </a:lnTo>
                  <a:lnTo>
                    <a:pt x="6506" y="5324"/>
                  </a:lnTo>
                  <a:lnTo>
                    <a:pt x="6572" y="5278"/>
                  </a:lnTo>
                  <a:lnTo>
                    <a:pt x="6241" y="5405"/>
                  </a:lnTo>
                  <a:lnTo>
                    <a:pt x="6227" y="5405"/>
                  </a:lnTo>
                  <a:lnTo>
                    <a:pt x="6212" y="5410"/>
                  </a:lnTo>
                  <a:lnTo>
                    <a:pt x="6198" y="5416"/>
                  </a:lnTo>
                  <a:lnTo>
                    <a:pt x="6184" y="5425"/>
                  </a:lnTo>
                  <a:lnTo>
                    <a:pt x="6154" y="5448"/>
                  </a:lnTo>
                  <a:lnTo>
                    <a:pt x="6126" y="5465"/>
                  </a:lnTo>
                  <a:lnTo>
                    <a:pt x="6111" y="5474"/>
                  </a:lnTo>
                  <a:lnTo>
                    <a:pt x="6097" y="5480"/>
                  </a:lnTo>
                  <a:lnTo>
                    <a:pt x="6083" y="5483"/>
                  </a:lnTo>
                  <a:lnTo>
                    <a:pt x="6068" y="5483"/>
                  </a:lnTo>
                  <a:lnTo>
                    <a:pt x="6054" y="5480"/>
                  </a:lnTo>
                  <a:lnTo>
                    <a:pt x="6040" y="5468"/>
                  </a:lnTo>
                  <a:lnTo>
                    <a:pt x="6025" y="5454"/>
                  </a:lnTo>
                  <a:lnTo>
                    <a:pt x="6010" y="5433"/>
                  </a:lnTo>
                  <a:lnTo>
                    <a:pt x="6019" y="5399"/>
                  </a:lnTo>
                  <a:lnTo>
                    <a:pt x="6028" y="5364"/>
                  </a:lnTo>
                  <a:lnTo>
                    <a:pt x="6034" y="5327"/>
                  </a:lnTo>
                  <a:lnTo>
                    <a:pt x="6040" y="5287"/>
                  </a:lnTo>
                  <a:lnTo>
                    <a:pt x="6042" y="5209"/>
                  </a:lnTo>
                  <a:lnTo>
                    <a:pt x="6045" y="5128"/>
                  </a:lnTo>
                  <a:lnTo>
                    <a:pt x="6045" y="5051"/>
                  </a:lnTo>
                  <a:lnTo>
                    <a:pt x="6045" y="5016"/>
                  </a:lnTo>
                  <a:lnTo>
                    <a:pt x="6047" y="4982"/>
                  </a:lnTo>
                  <a:lnTo>
                    <a:pt x="6047" y="4952"/>
                  </a:lnTo>
                  <a:lnTo>
                    <a:pt x="6051" y="4924"/>
                  </a:lnTo>
                  <a:lnTo>
                    <a:pt x="6054" y="4901"/>
                  </a:lnTo>
                  <a:lnTo>
                    <a:pt x="6057" y="4881"/>
                  </a:lnTo>
                  <a:lnTo>
                    <a:pt x="6022" y="4967"/>
                  </a:lnTo>
                  <a:lnTo>
                    <a:pt x="5991" y="5053"/>
                  </a:lnTo>
                  <a:lnTo>
                    <a:pt x="5927" y="5232"/>
                  </a:lnTo>
                  <a:lnTo>
                    <a:pt x="5895" y="5319"/>
                  </a:lnTo>
                  <a:lnTo>
                    <a:pt x="5858" y="5401"/>
                  </a:lnTo>
                  <a:lnTo>
                    <a:pt x="5834" y="5442"/>
                  </a:lnTo>
                  <a:lnTo>
                    <a:pt x="5815" y="5483"/>
                  </a:lnTo>
                  <a:lnTo>
                    <a:pt x="5789" y="5520"/>
                  </a:lnTo>
                  <a:lnTo>
                    <a:pt x="5763" y="5554"/>
                  </a:lnTo>
                  <a:lnTo>
                    <a:pt x="5703" y="5506"/>
                  </a:lnTo>
                  <a:lnTo>
                    <a:pt x="5780" y="5252"/>
                  </a:lnTo>
                  <a:lnTo>
                    <a:pt x="5797" y="5189"/>
                  </a:lnTo>
                  <a:lnTo>
                    <a:pt x="5812" y="5122"/>
                  </a:lnTo>
                  <a:lnTo>
                    <a:pt x="5826" y="5059"/>
                  </a:lnTo>
                  <a:lnTo>
                    <a:pt x="5838" y="4993"/>
                  </a:lnTo>
                  <a:lnTo>
                    <a:pt x="5838" y="4952"/>
                  </a:lnTo>
                  <a:lnTo>
                    <a:pt x="5838" y="4909"/>
                  </a:lnTo>
                  <a:lnTo>
                    <a:pt x="5843" y="4872"/>
                  </a:lnTo>
                  <a:lnTo>
                    <a:pt x="5852" y="4835"/>
                  </a:lnTo>
                  <a:lnTo>
                    <a:pt x="5864" y="4797"/>
                  </a:lnTo>
                  <a:lnTo>
                    <a:pt x="5875" y="4760"/>
                  </a:lnTo>
                  <a:lnTo>
                    <a:pt x="5892" y="4726"/>
                  </a:lnTo>
                  <a:lnTo>
                    <a:pt x="5910" y="4691"/>
                  </a:lnTo>
                  <a:lnTo>
                    <a:pt x="5948" y="4625"/>
                  </a:lnTo>
                  <a:lnTo>
                    <a:pt x="5991" y="4558"/>
                  </a:lnTo>
                  <a:lnTo>
                    <a:pt x="6079" y="4429"/>
                  </a:lnTo>
                  <a:lnTo>
                    <a:pt x="6120" y="4363"/>
                  </a:lnTo>
                  <a:lnTo>
                    <a:pt x="6157" y="4296"/>
                  </a:lnTo>
                  <a:lnTo>
                    <a:pt x="6174" y="4262"/>
                  </a:lnTo>
                  <a:lnTo>
                    <a:pt x="6186" y="4227"/>
                  </a:lnTo>
                  <a:lnTo>
                    <a:pt x="6198" y="4189"/>
                  </a:lnTo>
                  <a:lnTo>
                    <a:pt x="6206" y="4155"/>
                  </a:lnTo>
                  <a:lnTo>
                    <a:pt x="6212" y="4118"/>
                  </a:lnTo>
                  <a:lnTo>
                    <a:pt x="6215" y="4077"/>
                  </a:lnTo>
                  <a:lnTo>
                    <a:pt x="6215" y="4038"/>
                  </a:lnTo>
                  <a:lnTo>
                    <a:pt x="6210" y="3997"/>
                  </a:lnTo>
                  <a:lnTo>
                    <a:pt x="6201" y="3954"/>
                  </a:lnTo>
                  <a:lnTo>
                    <a:pt x="6189" y="3911"/>
                  </a:lnTo>
                  <a:lnTo>
                    <a:pt x="6172" y="3864"/>
                  </a:lnTo>
                  <a:lnTo>
                    <a:pt x="6148" y="3819"/>
                  </a:lnTo>
                  <a:lnTo>
                    <a:pt x="6161" y="3807"/>
                  </a:lnTo>
                  <a:lnTo>
                    <a:pt x="6169" y="3795"/>
                  </a:lnTo>
                  <a:lnTo>
                    <a:pt x="6178" y="3784"/>
                  </a:lnTo>
                  <a:lnTo>
                    <a:pt x="6184" y="3772"/>
                  </a:lnTo>
                  <a:lnTo>
                    <a:pt x="6193" y="3744"/>
                  </a:lnTo>
                  <a:lnTo>
                    <a:pt x="6195" y="3714"/>
                  </a:lnTo>
                  <a:lnTo>
                    <a:pt x="6193" y="3683"/>
                  </a:lnTo>
                  <a:lnTo>
                    <a:pt x="6186" y="3651"/>
                  </a:lnTo>
                  <a:lnTo>
                    <a:pt x="6178" y="3617"/>
                  </a:lnTo>
                  <a:lnTo>
                    <a:pt x="6167" y="3583"/>
                  </a:lnTo>
                  <a:lnTo>
                    <a:pt x="6143" y="3510"/>
                  </a:lnTo>
                  <a:lnTo>
                    <a:pt x="6120" y="3439"/>
                  </a:lnTo>
                  <a:lnTo>
                    <a:pt x="6114" y="3402"/>
                  </a:lnTo>
                  <a:lnTo>
                    <a:pt x="6109" y="3366"/>
                  </a:lnTo>
                  <a:lnTo>
                    <a:pt x="6109" y="3335"/>
                  </a:lnTo>
                  <a:lnTo>
                    <a:pt x="6114" y="3303"/>
                  </a:lnTo>
                  <a:lnTo>
                    <a:pt x="6114" y="3282"/>
                  </a:lnTo>
                  <a:lnTo>
                    <a:pt x="6117" y="3260"/>
                  </a:lnTo>
                  <a:lnTo>
                    <a:pt x="6123" y="3239"/>
                  </a:lnTo>
                  <a:lnTo>
                    <a:pt x="6135" y="3220"/>
                  </a:lnTo>
                  <a:lnTo>
                    <a:pt x="6157" y="3179"/>
                  </a:lnTo>
                  <a:lnTo>
                    <a:pt x="6180" y="3142"/>
                  </a:lnTo>
                  <a:lnTo>
                    <a:pt x="6189" y="3121"/>
                  </a:lnTo>
                  <a:lnTo>
                    <a:pt x="6198" y="3101"/>
                  </a:lnTo>
                  <a:lnTo>
                    <a:pt x="6204" y="3082"/>
                  </a:lnTo>
                  <a:lnTo>
                    <a:pt x="6204" y="3061"/>
                  </a:lnTo>
                  <a:lnTo>
                    <a:pt x="6201" y="3041"/>
                  </a:lnTo>
                  <a:lnTo>
                    <a:pt x="6193" y="3021"/>
                  </a:lnTo>
                  <a:lnTo>
                    <a:pt x="6178" y="3001"/>
                  </a:lnTo>
                  <a:lnTo>
                    <a:pt x="6157" y="2981"/>
                  </a:lnTo>
                  <a:lnTo>
                    <a:pt x="5982" y="3407"/>
                  </a:lnTo>
                  <a:lnTo>
                    <a:pt x="5959" y="3404"/>
                  </a:lnTo>
                  <a:lnTo>
                    <a:pt x="5935" y="3398"/>
                  </a:lnTo>
                  <a:lnTo>
                    <a:pt x="5918" y="3389"/>
                  </a:lnTo>
                  <a:lnTo>
                    <a:pt x="5903" y="3381"/>
                  </a:lnTo>
                  <a:lnTo>
                    <a:pt x="5892" y="3366"/>
                  </a:lnTo>
                  <a:lnTo>
                    <a:pt x="5884" y="3352"/>
                  </a:lnTo>
                  <a:lnTo>
                    <a:pt x="5866" y="3320"/>
                  </a:lnTo>
                  <a:lnTo>
                    <a:pt x="5852" y="3286"/>
                  </a:lnTo>
                  <a:lnTo>
                    <a:pt x="5834" y="3251"/>
                  </a:lnTo>
                  <a:lnTo>
                    <a:pt x="5823" y="3237"/>
                  </a:lnTo>
                  <a:lnTo>
                    <a:pt x="5812" y="3222"/>
                  </a:lnTo>
                  <a:lnTo>
                    <a:pt x="5797" y="3211"/>
                  </a:lnTo>
                  <a:lnTo>
                    <a:pt x="5780" y="3202"/>
                  </a:lnTo>
                  <a:lnTo>
                    <a:pt x="5765" y="3145"/>
                  </a:lnTo>
                  <a:lnTo>
                    <a:pt x="5742" y="3093"/>
                  </a:lnTo>
                  <a:lnTo>
                    <a:pt x="5720" y="3044"/>
                  </a:lnTo>
                  <a:lnTo>
                    <a:pt x="5688" y="2998"/>
                  </a:lnTo>
                  <a:lnTo>
                    <a:pt x="5656" y="2955"/>
                  </a:lnTo>
                  <a:lnTo>
                    <a:pt x="5621" y="2914"/>
                  </a:lnTo>
                  <a:lnTo>
                    <a:pt x="5581" y="2877"/>
                  </a:lnTo>
                  <a:lnTo>
                    <a:pt x="5544" y="2839"/>
                  </a:lnTo>
                  <a:lnTo>
                    <a:pt x="5460" y="2768"/>
                  </a:lnTo>
                  <a:lnTo>
                    <a:pt x="5376" y="2693"/>
                  </a:lnTo>
                  <a:lnTo>
                    <a:pt x="5336" y="2652"/>
                  </a:lnTo>
                  <a:lnTo>
                    <a:pt x="5299" y="2609"/>
                  </a:lnTo>
                  <a:lnTo>
                    <a:pt x="5264" y="2566"/>
                  </a:lnTo>
                  <a:lnTo>
                    <a:pt x="5230" y="2519"/>
                  </a:lnTo>
                  <a:lnTo>
                    <a:pt x="5204" y="2512"/>
                  </a:lnTo>
                  <a:lnTo>
                    <a:pt x="5178" y="2506"/>
                  </a:lnTo>
                  <a:lnTo>
                    <a:pt x="5152" y="2502"/>
                  </a:lnTo>
                  <a:lnTo>
                    <a:pt x="5125" y="2502"/>
                  </a:lnTo>
                  <a:lnTo>
                    <a:pt x="5103" y="2502"/>
                  </a:lnTo>
                  <a:lnTo>
                    <a:pt x="5077" y="2508"/>
                  </a:lnTo>
                  <a:lnTo>
                    <a:pt x="5054" y="2514"/>
                  </a:lnTo>
                  <a:lnTo>
                    <a:pt x="5034" y="2526"/>
                  </a:lnTo>
                  <a:lnTo>
                    <a:pt x="5017" y="2538"/>
                  </a:lnTo>
                  <a:lnTo>
                    <a:pt x="5000" y="2551"/>
                  </a:lnTo>
                  <a:lnTo>
                    <a:pt x="4985" y="2569"/>
                  </a:lnTo>
                  <a:lnTo>
                    <a:pt x="4974" y="2589"/>
                  </a:lnTo>
                  <a:lnTo>
                    <a:pt x="4964" y="2612"/>
                  </a:lnTo>
                  <a:lnTo>
                    <a:pt x="4959" y="2639"/>
                  </a:lnTo>
                  <a:lnTo>
                    <a:pt x="4959" y="2667"/>
                  </a:lnTo>
                  <a:lnTo>
                    <a:pt x="4962" y="2699"/>
                  </a:lnTo>
                  <a:lnTo>
                    <a:pt x="5204" y="2753"/>
                  </a:lnTo>
                  <a:lnTo>
                    <a:pt x="5008" y="2575"/>
                  </a:lnTo>
                  <a:lnTo>
                    <a:pt x="5054" y="2508"/>
                  </a:lnTo>
                  <a:lnTo>
                    <a:pt x="5074" y="2529"/>
                  </a:lnTo>
                  <a:lnTo>
                    <a:pt x="5094" y="2546"/>
                  </a:lnTo>
                  <a:lnTo>
                    <a:pt x="5138" y="2581"/>
                  </a:lnTo>
                  <a:lnTo>
                    <a:pt x="5183" y="2607"/>
                  </a:lnTo>
                  <a:lnTo>
                    <a:pt x="5226" y="2635"/>
                  </a:lnTo>
                  <a:lnTo>
                    <a:pt x="5267" y="2661"/>
                  </a:lnTo>
                  <a:lnTo>
                    <a:pt x="5301" y="2690"/>
                  </a:lnTo>
                  <a:lnTo>
                    <a:pt x="5316" y="2704"/>
                  </a:lnTo>
                  <a:lnTo>
                    <a:pt x="5331" y="2721"/>
                  </a:lnTo>
                  <a:lnTo>
                    <a:pt x="5342" y="2742"/>
                  </a:lnTo>
                  <a:lnTo>
                    <a:pt x="5351" y="2762"/>
                  </a:lnTo>
                  <a:lnTo>
                    <a:pt x="5394" y="2790"/>
                  </a:lnTo>
                  <a:lnTo>
                    <a:pt x="5434" y="2822"/>
                  </a:lnTo>
                  <a:lnTo>
                    <a:pt x="5469" y="2854"/>
                  </a:lnTo>
                  <a:lnTo>
                    <a:pt x="5501" y="2889"/>
                  </a:lnTo>
                  <a:lnTo>
                    <a:pt x="5529" y="2926"/>
                  </a:lnTo>
                  <a:lnTo>
                    <a:pt x="5559" y="2960"/>
                  </a:lnTo>
                  <a:lnTo>
                    <a:pt x="5607" y="3039"/>
                  </a:lnTo>
                  <a:lnTo>
                    <a:pt x="5656" y="3116"/>
                  </a:lnTo>
                  <a:lnTo>
                    <a:pt x="5708" y="3194"/>
                  </a:lnTo>
                  <a:lnTo>
                    <a:pt x="5734" y="3231"/>
                  </a:lnTo>
                  <a:lnTo>
                    <a:pt x="5763" y="3269"/>
                  </a:lnTo>
                  <a:lnTo>
                    <a:pt x="5795" y="3306"/>
                  </a:lnTo>
                  <a:lnTo>
                    <a:pt x="5829" y="3340"/>
                  </a:lnTo>
                  <a:lnTo>
                    <a:pt x="5748" y="3407"/>
                  </a:lnTo>
                  <a:lnTo>
                    <a:pt x="5815" y="3488"/>
                  </a:lnTo>
                  <a:lnTo>
                    <a:pt x="5791" y="3496"/>
                  </a:lnTo>
                  <a:lnTo>
                    <a:pt x="5774" y="3514"/>
                  </a:lnTo>
                  <a:lnTo>
                    <a:pt x="5757" y="3531"/>
                  </a:lnTo>
                  <a:lnTo>
                    <a:pt x="5748" y="3553"/>
                  </a:lnTo>
                  <a:lnTo>
                    <a:pt x="5742" y="3576"/>
                  </a:lnTo>
                  <a:lnTo>
                    <a:pt x="5742" y="3585"/>
                  </a:lnTo>
                  <a:lnTo>
                    <a:pt x="5746" y="3597"/>
                  </a:lnTo>
                  <a:lnTo>
                    <a:pt x="5748" y="3608"/>
                  </a:lnTo>
                  <a:lnTo>
                    <a:pt x="5757" y="3620"/>
                  </a:lnTo>
                  <a:lnTo>
                    <a:pt x="5765" y="3628"/>
                  </a:lnTo>
                  <a:lnTo>
                    <a:pt x="5778" y="3637"/>
                  </a:lnTo>
                  <a:lnTo>
                    <a:pt x="5765" y="3658"/>
                  </a:lnTo>
                  <a:lnTo>
                    <a:pt x="5754" y="3675"/>
                  </a:lnTo>
                  <a:lnTo>
                    <a:pt x="5737" y="3686"/>
                  </a:lnTo>
                  <a:lnTo>
                    <a:pt x="5720" y="3695"/>
                  </a:lnTo>
                  <a:lnTo>
                    <a:pt x="5703" y="3697"/>
                  </a:lnTo>
                  <a:lnTo>
                    <a:pt x="5682" y="3697"/>
                  </a:lnTo>
                  <a:lnTo>
                    <a:pt x="5658" y="3692"/>
                  </a:lnTo>
                  <a:lnTo>
                    <a:pt x="5639" y="3683"/>
                  </a:lnTo>
                  <a:lnTo>
                    <a:pt x="5634" y="3645"/>
                  </a:lnTo>
                  <a:lnTo>
                    <a:pt x="5628" y="3614"/>
                  </a:lnTo>
                  <a:lnTo>
                    <a:pt x="5619" y="3583"/>
                  </a:lnTo>
                  <a:lnTo>
                    <a:pt x="5607" y="3553"/>
                  </a:lnTo>
                  <a:lnTo>
                    <a:pt x="5593" y="3525"/>
                  </a:lnTo>
                  <a:lnTo>
                    <a:pt x="5578" y="3499"/>
                  </a:lnTo>
                  <a:lnTo>
                    <a:pt x="5544" y="3447"/>
                  </a:lnTo>
                  <a:lnTo>
                    <a:pt x="5507" y="3402"/>
                  </a:lnTo>
                  <a:lnTo>
                    <a:pt x="5466" y="3355"/>
                  </a:lnTo>
                  <a:lnTo>
                    <a:pt x="5426" y="3306"/>
                  </a:lnTo>
                  <a:lnTo>
                    <a:pt x="5385" y="3254"/>
                  </a:lnTo>
                  <a:lnTo>
                    <a:pt x="5365" y="3263"/>
                  </a:lnTo>
                  <a:lnTo>
                    <a:pt x="5348" y="3271"/>
                  </a:lnTo>
                  <a:lnTo>
                    <a:pt x="5333" y="3286"/>
                  </a:lnTo>
                  <a:lnTo>
                    <a:pt x="5319" y="3301"/>
                  </a:lnTo>
                  <a:lnTo>
                    <a:pt x="5307" y="3318"/>
                  </a:lnTo>
                  <a:lnTo>
                    <a:pt x="5296" y="3338"/>
                  </a:lnTo>
                  <a:lnTo>
                    <a:pt x="5282" y="3378"/>
                  </a:lnTo>
                  <a:lnTo>
                    <a:pt x="5269" y="3424"/>
                  </a:lnTo>
                  <a:lnTo>
                    <a:pt x="5262" y="3473"/>
                  </a:lnTo>
                  <a:lnTo>
                    <a:pt x="5252" y="3519"/>
                  </a:lnTo>
                  <a:lnTo>
                    <a:pt x="5247" y="3562"/>
                  </a:lnTo>
                  <a:lnTo>
                    <a:pt x="5264" y="3580"/>
                  </a:lnTo>
                  <a:lnTo>
                    <a:pt x="5284" y="3597"/>
                  </a:lnTo>
                  <a:lnTo>
                    <a:pt x="5327" y="3628"/>
                  </a:lnTo>
                  <a:lnTo>
                    <a:pt x="5374" y="3658"/>
                  </a:lnTo>
                  <a:lnTo>
                    <a:pt x="5423" y="3683"/>
                  </a:lnTo>
                  <a:lnTo>
                    <a:pt x="5475" y="3712"/>
                  </a:lnTo>
                  <a:lnTo>
                    <a:pt x="5520" y="3740"/>
                  </a:lnTo>
                  <a:lnTo>
                    <a:pt x="5564" y="3772"/>
                  </a:lnTo>
                  <a:lnTo>
                    <a:pt x="5581" y="3789"/>
                  </a:lnTo>
                  <a:lnTo>
                    <a:pt x="5598" y="3807"/>
                  </a:lnTo>
                  <a:lnTo>
                    <a:pt x="5584" y="3815"/>
                  </a:lnTo>
                  <a:lnTo>
                    <a:pt x="5572" y="3821"/>
                  </a:lnTo>
                  <a:lnTo>
                    <a:pt x="5559" y="3824"/>
                  </a:lnTo>
                  <a:lnTo>
                    <a:pt x="5544" y="3824"/>
                  </a:lnTo>
                  <a:lnTo>
                    <a:pt x="5514" y="3821"/>
                  </a:lnTo>
                  <a:lnTo>
                    <a:pt x="5483" y="3813"/>
                  </a:lnTo>
                  <a:lnTo>
                    <a:pt x="5454" y="3802"/>
                  </a:lnTo>
                  <a:lnTo>
                    <a:pt x="5423" y="3784"/>
                  </a:lnTo>
                  <a:lnTo>
                    <a:pt x="5362" y="3750"/>
                  </a:lnTo>
                  <a:lnTo>
                    <a:pt x="5331" y="3733"/>
                  </a:lnTo>
                  <a:lnTo>
                    <a:pt x="5301" y="3720"/>
                  </a:lnTo>
                  <a:lnTo>
                    <a:pt x="5276" y="3712"/>
                  </a:lnTo>
                  <a:lnTo>
                    <a:pt x="5262" y="3712"/>
                  </a:lnTo>
                  <a:lnTo>
                    <a:pt x="5250" y="3712"/>
                  </a:lnTo>
                  <a:lnTo>
                    <a:pt x="5235" y="3714"/>
                  </a:lnTo>
                  <a:lnTo>
                    <a:pt x="5224" y="3718"/>
                  </a:lnTo>
                  <a:lnTo>
                    <a:pt x="5213" y="3726"/>
                  </a:lnTo>
                  <a:lnTo>
                    <a:pt x="5204" y="3735"/>
                  </a:lnTo>
                  <a:lnTo>
                    <a:pt x="5192" y="3746"/>
                  </a:lnTo>
                  <a:lnTo>
                    <a:pt x="5183" y="3761"/>
                  </a:lnTo>
                  <a:lnTo>
                    <a:pt x="5175" y="3781"/>
                  </a:lnTo>
                  <a:lnTo>
                    <a:pt x="5166" y="3802"/>
                  </a:lnTo>
                  <a:lnTo>
                    <a:pt x="5183" y="3832"/>
                  </a:lnTo>
                  <a:lnTo>
                    <a:pt x="5204" y="3858"/>
                  </a:lnTo>
                  <a:lnTo>
                    <a:pt x="5226" y="3882"/>
                  </a:lnTo>
                  <a:lnTo>
                    <a:pt x="5250" y="3901"/>
                  </a:lnTo>
                  <a:lnTo>
                    <a:pt x="5279" y="3920"/>
                  </a:lnTo>
                  <a:lnTo>
                    <a:pt x="5305" y="3933"/>
                  </a:lnTo>
                  <a:lnTo>
                    <a:pt x="5359" y="3963"/>
                  </a:lnTo>
                  <a:lnTo>
                    <a:pt x="5383" y="3976"/>
                  </a:lnTo>
                  <a:lnTo>
                    <a:pt x="5406" y="3991"/>
                  </a:lnTo>
                  <a:lnTo>
                    <a:pt x="5428" y="4008"/>
                  </a:lnTo>
                  <a:lnTo>
                    <a:pt x="5445" y="4026"/>
                  </a:lnTo>
                  <a:lnTo>
                    <a:pt x="5458" y="4049"/>
                  </a:lnTo>
                  <a:lnTo>
                    <a:pt x="5466" y="4075"/>
                  </a:lnTo>
                  <a:lnTo>
                    <a:pt x="5469" y="4107"/>
                  </a:lnTo>
                  <a:lnTo>
                    <a:pt x="5469" y="4124"/>
                  </a:lnTo>
                  <a:lnTo>
                    <a:pt x="5466" y="4141"/>
                  </a:lnTo>
                  <a:lnTo>
                    <a:pt x="5440" y="4161"/>
                  </a:lnTo>
                  <a:lnTo>
                    <a:pt x="5420" y="4184"/>
                  </a:lnTo>
                  <a:lnTo>
                    <a:pt x="5402" y="4204"/>
                  </a:lnTo>
                  <a:lnTo>
                    <a:pt x="5389" y="4230"/>
                  </a:lnTo>
                  <a:lnTo>
                    <a:pt x="5376" y="4253"/>
                  </a:lnTo>
                  <a:lnTo>
                    <a:pt x="5368" y="4279"/>
                  </a:lnTo>
                  <a:lnTo>
                    <a:pt x="5362" y="4305"/>
                  </a:lnTo>
                  <a:lnTo>
                    <a:pt x="5359" y="4331"/>
                  </a:lnTo>
                  <a:lnTo>
                    <a:pt x="5357" y="4360"/>
                  </a:lnTo>
                  <a:lnTo>
                    <a:pt x="5357" y="4386"/>
                  </a:lnTo>
                  <a:lnTo>
                    <a:pt x="5359" y="4443"/>
                  </a:lnTo>
                  <a:lnTo>
                    <a:pt x="5368" y="4501"/>
                  </a:lnTo>
                  <a:lnTo>
                    <a:pt x="5376" y="4561"/>
                  </a:lnTo>
                  <a:lnTo>
                    <a:pt x="5345" y="4664"/>
                  </a:lnTo>
                  <a:lnTo>
                    <a:pt x="5316" y="4771"/>
                  </a:lnTo>
                  <a:lnTo>
                    <a:pt x="5262" y="4984"/>
                  </a:lnTo>
                  <a:lnTo>
                    <a:pt x="5235" y="5091"/>
                  </a:lnTo>
                  <a:lnTo>
                    <a:pt x="5207" y="5195"/>
                  </a:lnTo>
                  <a:lnTo>
                    <a:pt x="5172" y="5298"/>
                  </a:lnTo>
                  <a:lnTo>
                    <a:pt x="5138" y="5401"/>
                  </a:lnTo>
                  <a:lnTo>
                    <a:pt x="5094" y="5379"/>
                  </a:lnTo>
                  <a:lnTo>
                    <a:pt x="5051" y="5356"/>
                  </a:lnTo>
                  <a:lnTo>
                    <a:pt x="5011" y="5330"/>
                  </a:lnTo>
                  <a:lnTo>
                    <a:pt x="4974" y="5302"/>
                  </a:lnTo>
                  <a:lnTo>
                    <a:pt x="4901" y="5246"/>
                  </a:lnTo>
                  <a:lnTo>
                    <a:pt x="4829" y="5192"/>
                  </a:lnTo>
                  <a:lnTo>
                    <a:pt x="4757" y="5134"/>
                  </a:lnTo>
                  <a:lnTo>
                    <a:pt x="4682" y="5083"/>
                  </a:lnTo>
                  <a:lnTo>
                    <a:pt x="4642" y="5057"/>
                  </a:lnTo>
                  <a:lnTo>
                    <a:pt x="4598" y="5033"/>
                  </a:lnTo>
                  <a:lnTo>
                    <a:pt x="4553" y="5010"/>
                  </a:lnTo>
                  <a:lnTo>
                    <a:pt x="4504" y="4990"/>
                  </a:lnTo>
                  <a:lnTo>
                    <a:pt x="4446" y="4535"/>
                  </a:lnTo>
                  <a:lnTo>
                    <a:pt x="4452" y="4501"/>
                  </a:lnTo>
                  <a:lnTo>
                    <a:pt x="4458" y="4469"/>
                  </a:lnTo>
                  <a:lnTo>
                    <a:pt x="4469" y="4438"/>
                  </a:lnTo>
                  <a:lnTo>
                    <a:pt x="4480" y="4406"/>
                  </a:lnTo>
                  <a:lnTo>
                    <a:pt x="4492" y="4377"/>
                  </a:lnTo>
                  <a:lnTo>
                    <a:pt x="4510" y="4348"/>
                  </a:lnTo>
                  <a:lnTo>
                    <a:pt x="4527" y="4322"/>
                  </a:lnTo>
                  <a:lnTo>
                    <a:pt x="4544" y="4296"/>
                  </a:lnTo>
                  <a:lnTo>
                    <a:pt x="4587" y="4245"/>
                  </a:lnTo>
                  <a:lnTo>
                    <a:pt x="4633" y="4199"/>
                  </a:lnTo>
                  <a:lnTo>
                    <a:pt x="4685" y="4158"/>
                  </a:lnTo>
                  <a:lnTo>
                    <a:pt x="4737" y="4118"/>
                  </a:lnTo>
                  <a:lnTo>
                    <a:pt x="4766" y="4095"/>
                  </a:lnTo>
                  <a:lnTo>
                    <a:pt x="4794" y="4072"/>
                  </a:lnTo>
                  <a:lnTo>
                    <a:pt x="4847" y="4023"/>
                  </a:lnTo>
                  <a:lnTo>
                    <a:pt x="4890" y="3971"/>
                  </a:lnTo>
                  <a:lnTo>
                    <a:pt x="4930" y="3916"/>
                  </a:lnTo>
                  <a:lnTo>
                    <a:pt x="4968" y="3858"/>
                  </a:lnTo>
                  <a:lnTo>
                    <a:pt x="5000" y="3798"/>
                  </a:lnTo>
                  <a:lnTo>
                    <a:pt x="5025" y="3738"/>
                  </a:lnTo>
                  <a:lnTo>
                    <a:pt x="5051" y="3675"/>
                  </a:lnTo>
                  <a:lnTo>
                    <a:pt x="5077" y="3608"/>
                  </a:lnTo>
                  <a:lnTo>
                    <a:pt x="5097" y="3545"/>
                  </a:lnTo>
                  <a:lnTo>
                    <a:pt x="5138" y="3413"/>
                  </a:lnTo>
                  <a:lnTo>
                    <a:pt x="5181" y="3282"/>
                  </a:lnTo>
                  <a:lnTo>
                    <a:pt x="5204" y="3220"/>
                  </a:lnTo>
                  <a:lnTo>
                    <a:pt x="5226" y="3157"/>
                  </a:lnTo>
                  <a:lnTo>
                    <a:pt x="4818" y="2920"/>
                  </a:lnTo>
                  <a:lnTo>
                    <a:pt x="4867" y="2857"/>
                  </a:lnTo>
                  <a:lnTo>
                    <a:pt x="5213" y="3041"/>
                  </a:lnTo>
                  <a:lnTo>
                    <a:pt x="5232" y="3035"/>
                  </a:lnTo>
                  <a:lnTo>
                    <a:pt x="5250" y="3030"/>
                  </a:lnTo>
                  <a:lnTo>
                    <a:pt x="5267" y="3026"/>
                  </a:lnTo>
                  <a:lnTo>
                    <a:pt x="5284" y="3026"/>
                  </a:lnTo>
                  <a:lnTo>
                    <a:pt x="5299" y="3026"/>
                  </a:lnTo>
                  <a:lnTo>
                    <a:pt x="5314" y="3030"/>
                  </a:lnTo>
                  <a:lnTo>
                    <a:pt x="5336" y="3039"/>
                  </a:lnTo>
                  <a:lnTo>
                    <a:pt x="5359" y="3052"/>
                  </a:lnTo>
                  <a:lnTo>
                    <a:pt x="5376" y="3069"/>
                  </a:lnTo>
                  <a:lnTo>
                    <a:pt x="5394" y="3093"/>
                  </a:lnTo>
                  <a:lnTo>
                    <a:pt x="5411" y="3116"/>
                  </a:lnTo>
                  <a:lnTo>
                    <a:pt x="5443" y="3162"/>
                  </a:lnTo>
                  <a:lnTo>
                    <a:pt x="5460" y="3188"/>
                  </a:lnTo>
                  <a:lnTo>
                    <a:pt x="5477" y="3208"/>
                  </a:lnTo>
                  <a:lnTo>
                    <a:pt x="5497" y="3226"/>
                  </a:lnTo>
                  <a:lnTo>
                    <a:pt x="5524" y="3239"/>
                  </a:lnTo>
                  <a:lnTo>
                    <a:pt x="5552" y="3251"/>
                  </a:lnTo>
                  <a:lnTo>
                    <a:pt x="5567" y="3254"/>
                  </a:lnTo>
                  <a:lnTo>
                    <a:pt x="5584" y="3254"/>
                  </a:lnTo>
                  <a:lnTo>
                    <a:pt x="5555" y="3211"/>
                  </a:lnTo>
                  <a:lnTo>
                    <a:pt x="5527" y="3168"/>
                  </a:lnTo>
                  <a:lnTo>
                    <a:pt x="5495" y="3125"/>
                  </a:lnTo>
                  <a:lnTo>
                    <a:pt x="5460" y="3082"/>
                  </a:lnTo>
                  <a:lnTo>
                    <a:pt x="5426" y="3039"/>
                  </a:lnTo>
                  <a:lnTo>
                    <a:pt x="5389" y="3001"/>
                  </a:lnTo>
                  <a:lnTo>
                    <a:pt x="5348" y="2960"/>
                  </a:lnTo>
                  <a:lnTo>
                    <a:pt x="5307" y="2926"/>
                  </a:lnTo>
                  <a:lnTo>
                    <a:pt x="5264" y="2891"/>
                  </a:lnTo>
                  <a:lnTo>
                    <a:pt x="5221" y="2863"/>
                  </a:lnTo>
                  <a:lnTo>
                    <a:pt x="5175" y="2837"/>
                  </a:lnTo>
                  <a:lnTo>
                    <a:pt x="5125" y="2811"/>
                  </a:lnTo>
                  <a:lnTo>
                    <a:pt x="5074" y="2794"/>
                  </a:lnTo>
                  <a:lnTo>
                    <a:pt x="5022" y="2776"/>
                  </a:lnTo>
                  <a:lnTo>
                    <a:pt x="4968" y="2768"/>
                  </a:lnTo>
                  <a:lnTo>
                    <a:pt x="4912" y="2762"/>
                  </a:lnTo>
                  <a:lnTo>
                    <a:pt x="4861" y="2826"/>
                  </a:lnTo>
                  <a:lnTo>
                    <a:pt x="4843" y="2839"/>
                  </a:lnTo>
                  <a:lnTo>
                    <a:pt x="4829" y="2854"/>
                  </a:lnTo>
                  <a:lnTo>
                    <a:pt x="4818" y="2869"/>
                  </a:lnTo>
                  <a:lnTo>
                    <a:pt x="4809" y="2882"/>
                  </a:lnTo>
                  <a:lnTo>
                    <a:pt x="4803" y="2897"/>
                  </a:lnTo>
                  <a:lnTo>
                    <a:pt x="4798" y="2912"/>
                  </a:lnTo>
                  <a:lnTo>
                    <a:pt x="4792" y="2940"/>
                  </a:lnTo>
                  <a:lnTo>
                    <a:pt x="4792" y="2970"/>
                  </a:lnTo>
                  <a:lnTo>
                    <a:pt x="4800" y="3001"/>
                  </a:lnTo>
                  <a:lnTo>
                    <a:pt x="4811" y="3030"/>
                  </a:lnTo>
                  <a:lnTo>
                    <a:pt x="4826" y="3061"/>
                  </a:lnTo>
                  <a:lnTo>
                    <a:pt x="4843" y="3090"/>
                  </a:lnTo>
                  <a:lnTo>
                    <a:pt x="4864" y="3121"/>
                  </a:lnTo>
                  <a:lnTo>
                    <a:pt x="4901" y="3185"/>
                  </a:lnTo>
                  <a:lnTo>
                    <a:pt x="4921" y="3213"/>
                  </a:lnTo>
                  <a:lnTo>
                    <a:pt x="4936" y="3245"/>
                  </a:lnTo>
                  <a:lnTo>
                    <a:pt x="4947" y="3277"/>
                  </a:lnTo>
                  <a:lnTo>
                    <a:pt x="4957" y="3309"/>
                  </a:lnTo>
                  <a:lnTo>
                    <a:pt x="4959" y="3295"/>
                  </a:lnTo>
                  <a:lnTo>
                    <a:pt x="4962" y="3280"/>
                  </a:lnTo>
                  <a:lnTo>
                    <a:pt x="4974" y="3254"/>
                  </a:lnTo>
                  <a:lnTo>
                    <a:pt x="4991" y="3228"/>
                  </a:lnTo>
                  <a:lnTo>
                    <a:pt x="5011" y="3208"/>
                  </a:lnTo>
                  <a:lnTo>
                    <a:pt x="5037" y="3194"/>
                  </a:lnTo>
                  <a:lnTo>
                    <a:pt x="5048" y="3188"/>
                  </a:lnTo>
                  <a:lnTo>
                    <a:pt x="5063" y="3185"/>
                  </a:lnTo>
                  <a:lnTo>
                    <a:pt x="5074" y="3185"/>
                  </a:lnTo>
                  <a:lnTo>
                    <a:pt x="5088" y="3188"/>
                  </a:lnTo>
                  <a:lnTo>
                    <a:pt x="5103" y="3191"/>
                  </a:lnTo>
                  <a:lnTo>
                    <a:pt x="5114" y="3200"/>
                  </a:lnTo>
                  <a:lnTo>
                    <a:pt x="5106" y="3239"/>
                  </a:lnTo>
                  <a:lnTo>
                    <a:pt x="5101" y="3280"/>
                  </a:lnTo>
                  <a:lnTo>
                    <a:pt x="5088" y="3361"/>
                  </a:lnTo>
                  <a:lnTo>
                    <a:pt x="5082" y="3445"/>
                  </a:lnTo>
                  <a:lnTo>
                    <a:pt x="5074" y="3525"/>
                  </a:lnTo>
                  <a:lnTo>
                    <a:pt x="5060" y="3602"/>
                  </a:lnTo>
                  <a:lnTo>
                    <a:pt x="5051" y="3643"/>
                  </a:lnTo>
                  <a:lnTo>
                    <a:pt x="5039" y="3680"/>
                  </a:lnTo>
                  <a:lnTo>
                    <a:pt x="5025" y="3718"/>
                  </a:lnTo>
                  <a:lnTo>
                    <a:pt x="5008" y="3755"/>
                  </a:lnTo>
                  <a:lnTo>
                    <a:pt x="4987" y="3793"/>
                  </a:lnTo>
                  <a:lnTo>
                    <a:pt x="4962" y="3827"/>
                  </a:lnTo>
                  <a:lnTo>
                    <a:pt x="4918" y="3853"/>
                  </a:lnTo>
                  <a:lnTo>
                    <a:pt x="4878" y="3884"/>
                  </a:lnTo>
                  <a:lnTo>
                    <a:pt x="4841" y="3920"/>
                  </a:lnTo>
                  <a:lnTo>
                    <a:pt x="4800" y="3954"/>
                  </a:lnTo>
                  <a:lnTo>
                    <a:pt x="4725" y="4028"/>
                  </a:lnTo>
                  <a:lnTo>
                    <a:pt x="4650" y="4107"/>
                  </a:lnTo>
                  <a:lnTo>
                    <a:pt x="4613" y="4144"/>
                  </a:lnTo>
                  <a:lnTo>
                    <a:pt x="4575" y="4178"/>
                  </a:lnTo>
                  <a:lnTo>
                    <a:pt x="4538" y="4210"/>
                  </a:lnTo>
                  <a:lnTo>
                    <a:pt x="4498" y="4242"/>
                  </a:lnTo>
                  <a:lnTo>
                    <a:pt x="4458" y="4268"/>
                  </a:lnTo>
                  <a:lnTo>
                    <a:pt x="4417" y="4288"/>
                  </a:lnTo>
                  <a:lnTo>
                    <a:pt x="4374" y="4305"/>
                  </a:lnTo>
                  <a:lnTo>
                    <a:pt x="4328" y="4316"/>
                  </a:lnTo>
                  <a:lnTo>
                    <a:pt x="4336" y="4342"/>
                  </a:lnTo>
                  <a:lnTo>
                    <a:pt x="4345" y="4369"/>
                  </a:lnTo>
                  <a:lnTo>
                    <a:pt x="4357" y="4423"/>
                  </a:lnTo>
                  <a:lnTo>
                    <a:pt x="4362" y="4483"/>
                  </a:lnTo>
                  <a:lnTo>
                    <a:pt x="4368" y="4547"/>
                  </a:lnTo>
                  <a:lnTo>
                    <a:pt x="4371" y="4613"/>
                  </a:lnTo>
                  <a:lnTo>
                    <a:pt x="4371" y="4679"/>
                  </a:lnTo>
                  <a:lnTo>
                    <a:pt x="4377" y="4748"/>
                  </a:lnTo>
                  <a:lnTo>
                    <a:pt x="4379" y="4814"/>
                  </a:lnTo>
                  <a:lnTo>
                    <a:pt x="4388" y="4883"/>
                  </a:lnTo>
                  <a:lnTo>
                    <a:pt x="4403" y="4950"/>
                  </a:lnTo>
                  <a:lnTo>
                    <a:pt x="4411" y="4982"/>
                  </a:lnTo>
                  <a:lnTo>
                    <a:pt x="4422" y="5010"/>
                  </a:lnTo>
                  <a:lnTo>
                    <a:pt x="4435" y="5042"/>
                  </a:lnTo>
                  <a:lnTo>
                    <a:pt x="4448" y="5070"/>
                  </a:lnTo>
                  <a:lnTo>
                    <a:pt x="4467" y="5100"/>
                  </a:lnTo>
                  <a:lnTo>
                    <a:pt x="4486" y="5128"/>
                  </a:lnTo>
                  <a:lnTo>
                    <a:pt x="4506" y="5154"/>
                  </a:lnTo>
                  <a:lnTo>
                    <a:pt x="4529" y="5177"/>
                  </a:lnTo>
                  <a:lnTo>
                    <a:pt x="4558" y="5201"/>
                  </a:lnTo>
                  <a:lnTo>
                    <a:pt x="4587" y="5223"/>
                  </a:lnTo>
                  <a:lnTo>
                    <a:pt x="4619" y="5244"/>
                  </a:lnTo>
                  <a:lnTo>
                    <a:pt x="4656" y="5261"/>
                  </a:lnTo>
                  <a:lnTo>
                    <a:pt x="4685" y="5276"/>
                  </a:lnTo>
                  <a:lnTo>
                    <a:pt x="4714" y="5287"/>
                  </a:lnTo>
                  <a:lnTo>
                    <a:pt x="4740" y="5302"/>
                  </a:lnTo>
                  <a:lnTo>
                    <a:pt x="4766" y="5315"/>
                  </a:lnTo>
                  <a:lnTo>
                    <a:pt x="4809" y="5345"/>
                  </a:lnTo>
                  <a:lnTo>
                    <a:pt x="4843" y="5373"/>
                  </a:lnTo>
                  <a:lnTo>
                    <a:pt x="4873" y="5401"/>
                  </a:lnTo>
                  <a:lnTo>
                    <a:pt x="4899" y="5433"/>
                  </a:lnTo>
                  <a:lnTo>
                    <a:pt x="4916" y="5465"/>
                  </a:lnTo>
                  <a:lnTo>
                    <a:pt x="4927" y="5494"/>
                  </a:lnTo>
                  <a:lnTo>
                    <a:pt x="4936" y="5526"/>
                  </a:lnTo>
                  <a:lnTo>
                    <a:pt x="4938" y="5558"/>
                  </a:lnTo>
                  <a:lnTo>
                    <a:pt x="4936" y="5592"/>
                  </a:lnTo>
                  <a:lnTo>
                    <a:pt x="4930" y="5624"/>
                  </a:lnTo>
                  <a:lnTo>
                    <a:pt x="4921" y="5658"/>
                  </a:lnTo>
                  <a:lnTo>
                    <a:pt x="4910" y="5689"/>
                  </a:lnTo>
                  <a:lnTo>
                    <a:pt x="4895" y="5725"/>
                  </a:lnTo>
                  <a:lnTo>
                    <a:pt x="4878" y="5759"/>
                  </a:lnTo>
                  <a:lnTo>
                    <a:pt x="4841" y="5828"/>
                  </a:lnTo>
                  <a:lnTo>
                    <a:pt x="4798" y="5900"/>
                  </a:lnTo>
                  <a:lnTo>
                    <a:pt x="4755" y="5969"/>
                  </a:lnTo>
                  <a:lnTo>
                    <a:pt x="4712" y="6041"/>
                  </a:lnTo>
                  <a:lnTo>
                    <a:pt x="4674" y="6116"/>
                  </a:lnTo>
                  <a:lnTo>
                    <a:pt x="4656" y="6151"/>
                  </a:lnTo>
                  <a:lnTo>
                    <a:pt x="4645" y="6188"/>
                  </a:lnTo>
                  <a:lnTo>
                    <a:pt x="4633" y="6226"/>
                  </a:lnTo>
                  <a:lnTo>
                    <a:pt x="4624" y="6260"/>
                  </a:lnTo>
                  <a:lnTo>
                    <a:pt x="4622" y="6297"/>
                  </a:lnTo>
                  <a:lnTo>
                    <a:pt x="4622" y="6334"/>
                  </a:lnTo>
                  <a:lnTo>
                    <a:pt x="4598" y="6346"/>
                  </a:lnTo>
                  <a:lnTo>
                    <a:pt x="4579" y="6355"/>
                  </a:lnTo>
                  <a:lnTo>
                    <a:pt x="4558" y="6361"/>
                  </a:lnTo>
                  <a:lnTo>
                    <a:pt x="4538" y="6364"/>
                  </a:lnTo>
                  <a:lnTo>
                    <a:pt x="4518" y="6364"/>
                  </a:lnTo>
                  <a:lnTo>
                    <a:pt x="4498" y="6364"/>
                  </a:lnTo>
                  <a:lnTo>
                    <a:pt x="4480" y="6361"/>
                  </a:lnTo>
                  <a:lnTo>
                    <a:pt x="4463" y="6355"/>
                  </a:lnTo>
                  <a:lnTo>
                    <a:pt x="4429" y="6340"/>
                  </a:lnTo>
                  <a:lnTo>
                    <a:pt x="4394" y="6321"/>
                  </a:lnTo>
                  <a:lnTo>
                    <a:pt x="4362" y="6295"/>
                  </a:lnTo>
                  <a:lnTo>
                    <a:pt x="4331" y="6265"/>
                  </a:lnTo>
                  <a:lnTo>
                    <a:pt x="4267" y="6202"/>
                  </a:lnTo>
                  <a:lnTo>
                    <a:pt x="4201" y="6139"/>
                  </a:lnTo>
                  <a:lnTo>
                    <a:pt x="4166" y="6108"/>
                  </a:lnTo>
                  <a:lnTo>
                    <a:pt x="4132" y="6078"/>
                  </a:lnTo>
                  <a:lnTo>
                    <a:pt x="4095" y="6056"/>
                  </a:lnTo>
                  <a:lnTo>
                    <a:pt x="4057" y="6035"/>
                  </a:lnTo>
                  <a:lnTo>
                    <a:pt x="4025" y="5998"/>
                  </a:lnTo>
                  <a:lnTo>
                    <a:pt x="3996" y="5955"/>
                  </a:lnTo>
                  <a:lnTo>
                    <a:pt x="3968" y="5908"/>
                  </a:lnTo>
                  <a:lnTo>
                    <a:pt x="3942" y="5859"/>
                  </a:lnTo>
                  <a:lnTo>
                    <a:pt x="3887" y="5759"/>
                  </a:lnTo>
                  <a:lnTo>
                    <a:pt x="3858" y="5707"/>
                  </a:lnTo>
                  <a:lnTo>
                    <a:pt x="3829" y="5661"/>
                  </a:lnTo>
                  <a:lnTo>
                    <a:pt x="3795" y="5618"/>
                  </a:lnTo>
                  <a:lnTo>
                    <a:pt x="3760" y="5581"/>
                  </a:lnTo>
                  <a:lnTo>
                    <a:pt x="3740" y="5564"/>
                  </a:lnTo>
                  <a:lnTo>
                    <a:pt x="3719" y="5549"/>
                  </a:lnTo>
                  <a:lnTo>
                    <a:pt x="3700" y="5534"/>
                  </a:lnTo>
                  <a:lnTo>
                    <a:pt x="3676" y="5523"/>
                  </a:lnTo>
                  <a:lnTo>
                    <a:pt x="3651" y="5515"/>
                  </a:lnTo>
                  <a:lnTo>
                    <a:pt x="3627" y="5508"/>
                  </a:lnTo>
                  <a:lnTo>
                    <a:pt x="3599" y="5506"/>
                  </a:lnTo>
                  <a:lnTo>
                    <a:pt x="3570" y="5506"/>
                  </a:lnTo>
                  <a:lnTo>
                    <a:pt x="3541" y="5508"/>
                  </a:lnTo>
                  <a:lnTo>
                    <a:pt x="3509" y="5515"/>
                  </a:lnTo>
                  <a:lnTo>
                    <a:pt x="3475" y="5523"/>
                  </a:lnTo>
                  <a:lnTo>
                    <a:pt x="3440" y="5534"/>
                  </a:lnTo>
                  <a:lnTo>
                    <a:pt x="3414" y="5528"/>
                  </a:lnTo>
                  <a:lnTo>
                    <a:pt x="3392" y="5520"/>
                  </a:lnTo>
                  <a:lnTo>
                    <a:pt x="3369" y="5508"/>
                  </a:lnTo>
                  <a:lnTo>
                    <a:pt x="3351" y="5497"/>
                  </a:lnTo>
                  <a:lnTo>
                    <a:pt x="3334" y="5480"/>
                  </a:lnTo>
                  <a:lnTo>
                    <a:pt x="3319" y="5465"/>
                  </a:lnTo>
                  <a:lnTo>
                    <a:pt x="3293" y="5427"/>
                  </a:lnTo>
                  <a:lnTo>
                    <a:pt x="3274" y="5388"/>
                  </a:lnTo>
                  <a:lnTo>
                    <a:pt x="3250" y="5347"/>
                  </a:lnTo>
                  <a:lnTo>
                    <a:pt x="3231" y="5310"/>
                  </a:lnTo>
                  <a:lnTo>
                    <a:pt x="3204" y="5276"/>
                  </a:lnTo>
                  <a:lnTo>
                    <a:pt x="3218" y="5259"/>
                  </a:lnTo>
                  <a:lnTo>
                    <a:pt x="3238" y="5246"/>
                  </a:lnTo>
                  <a:lnTo>
                    <a:pt x="3259" y="5238"/>
                  </a:lnTo>
                  <a:lnTo>
                    <a:pt x="3282" y="5235"/>
                  </a:lnTo>
                  <a:lnTo>
                    <a:pt x="3308" y="5232"/>
                  </a:lnTo>
                  <a:lnTo>
                    <a:pt x="3334" y="5232"/>
                  </a:lnTo>
                  <a:lnTo>
                    <a:pt x="3388" y="5235"/>
                  </a:lnTo>
                  <a:lnTo>
                    <a:pt x="3446" y="5240"/>
                  </a:lnTo>
                  <a:lnTo>
                    <a:pt x="3472" y="5244"/>
                  </a:lnTo>
                  <a:lnTo>
                    <a:pt x="3495" y="5244"/>
                  </a:lnTo>
                  <a:lnTo>
                    <a:pt x="3519" y="5244"/>
                  </a:lnTo>
                  <a:lnTo>
                    <a:pt x="3541" y="5240"/>
                  </a:lnTo>
                  <a:lnTo>
                    <a:pt x="3558" y="5238"/>
                  </a:lnTo>
                  <a:lnTo>
                    <a:pt x="3573" y="5229"/>
                  </a:lnTo>
                  <a:lnTo>
                    <a:pt x="3394" y="5192"/>
                  </a:lnTo>
                  <a:lnTo>
                    <a:pt x="3343" y="5203"/>
                  </a:lnTo>
                  <a:lnTo>
                    <a:pt x="3293" y="5212"/>
                  </a:lnTo>
                  <a:lnTo>
                    <a:pt x="3253" y="5218"/>
                  </a:lnTo>
                  <a:lnTo>
                    <a:pt x="3216" y="5218"/>
                  </a:lnTo>
                  <a:lnTo>
                    <a:pt x="3184" y="5212"/>
                  </a:lnTo>
                  <a:lnTo>
                    <a:pt x="3156" y="5203"/>
                  </a:lnTo>
                  <a:lnTo>
                    <a:pt x="3130" y="5192"/>
                  </a:lnTo>
                  <a:lnTo>
                    <a:pt x="3109" y="5177"/>
                  </a:lnTo>
                  <a:lnTo>
                    <a:pt x="3094" y="5160"/>
                  </a:lnTo>
                  <a:lnTo>
                    <a:pt x="3080" y="5137"/>
                  </a:lnTo>
                  <a:lnTo>
                    <a:pt x="3068" y="5115"/>
                  </a:lnTo>
                  <a:lnTo>
                    <a:pt x="3060" y="5088"/>
                  </a:lnTo>
                  <a:lnTo>
                    <a:pt x="3055" y="5062"/>
                  </a:lnTo>
                  <a:lnTo>
                    <a:pt x="3051" y="5031"/>
                  </a:lnTo>
                  <a:lnTo>
                    <a:pt x="3048" y="4999"/>
                  </a:lnTo>
                  <a:lnTo>
                    <a:pt x="3048" y="4967"/>
                  </a:lnTo>
                  <a:lnTo>
                    <a:pt x="3048" y="4898"/>
                  </a:lnTo>
                  <a:lnTo>
                    <a:pt x="3051" y="4827"/>
                  </a:lnTo>
                  <a:lnTo>
                    <a:pt x="3055" y="4752"/>
                  </a:lnTo>
                  <a:lnTo>
                    <a:pt x="3055" y="4679"/>
                  </a:lnTo>
                  <a:lnTo>
                    <a:pt x="3051" y="4645"/>
                  </a:lnTo>
                  <a:lnTo>
                    <a:pt x="3048" y="4610"/>
                  </a:lnTo>
                  <a:lnTo>
                    <a:pt x="3042" y="4576"/>
                  </a:lnTo>
                  <a:lnTo>
                    <a:pt x="3037" y="4544"/>
                  </a:lnTo>
                  <a:lnTo>
                    <a:pt x="3025" y="4513"/>
                  </a:lnTo>
                  <a:lnTo>
                    <a:pt x="3014" y="4486"/>
                  </a:lnTo>
                  <a:lnTo>
                    <a:pt x="2999" y="4458"/>
                  </a:lnTo>
                  <a:lnTo>
                    <a:pt x="2980" y="4434"/>
                  </a:lnTo>
                  <a:lnTo>
                    <a:pt x="2939" y="4374"/>
                  </a:lnTo>
                  <a:lnTo>
                    <a:pt x="2898" y="4311"/>
                  </a:lnTo>
                  <a:lnTo>
                    <a:pt x="2855" y="4251"/>
                  </a:lnTo>
                  <a:lnTo>
                    <a:pt x="2815" y="4184"/>
                  </a:lnTo>
                  <a:lnTo>
                    <a:pt x="2784" y="4118"/>
                  </a:lnTo>
                  <a:lnTo>
                    <a:pt x="2769" y="4086"/>
                  </a:lnTo>
                  <a:lnTo>
                    <a:pt x="2758" y="4051"/>
                  </a:lnTo>
                  <a:lnTo>
                    <a:pt x="2746" y="4017"/>
                  </a:lnTo>
                  <a:lnTo>
                    <a:pt x="2741" y="3983"/>
                  </a:lnTo>
                  <a:lnTo>
                    <a:pt x="2737" y="3948"/>
                  </a:lnTo>
                  <a:lnTo>
                    <a:pt x="2737" y="3914"/>
                  </a:lnTo>
                  <a:lnTo>
                    <a:pt x="2772" y="3942"/>
                  </a:lnTo>
                  <a:lnTo>
                    <a:pt x="2801" y="3974"/>
                  </a:lnTo>
                  <a:lnTo>
                    <a:pt x="2829" y="4006"/>
                  </a:lnTo>
                  <a:lnTo>
                    <a:pt x="2859" y="4038"/>
                  </a:lnTo>
                  <a:lnTo>
                    <a:pt x="2907" y="4107"/>
                  </a:lnTo>
                  <a:lnTo>
                    <a:pt x="2954" y="4178"/>
                  </a:lnTo>
                  <a:lnTo>
                    <a:pt x="3037" y="4328"/>
                  </a:lnTo>
                  <a:lnTo>
                    <a:pt x="3083" y="4400"/>
                  </a:lnTo>
                  <a:lnTo>
                    <a:pt x="3130" y="4472"/>
                  </a:lnTo>
                  <a:lnTo>
                    <a:pt x="3143" y="4496"/>
                  </a:lnTo>
                  <a:lnTo>
                    <a:pt x="3158" y="4518"/>
                  </a:lnTo>
                  <a:lnTo>
                    <a:pt x="3167" y="4541"/>
                  </a:lnTo>
                  <a:lnTo>
                    <a:pt x="3175" y="4567"/>
                  </a:lnTo>
                  <a:lnTo>
                    <a:pt x="3186" y="4619"/>
                  </a:lnTo>
                  <a:lnTo>
                    <a:pt x="3193" y="4670"/>
                  </a:lnTo>
                  <a:lnTo>
                    <a:pt x="3193" y="4722"/>
                  </a:lnTo>
                  <a:lnTo>
                    <a:pt x="3190" y="4774"/>
                  </a:lnTo>
                  <a:lnTo>
                    <a:pt x="3190" y="4823"/>
                  </a:lnTo>
                  <a:lnTo>
                    <a:pt x="3186" y="4872"/>
                  </a:lnTo>
                  <a:lnTo>
                    <a:pt x="3186" y="4918"/>
                  </a:lnTo>
                  <a:lnTo>
                    <a:pt x="3190" y="4962"/>
                  </a:lnTo>
                  <a:lnTo>
                    <a:pt x="3193" y="4982"/>
                  </a:lnTo>
                  <a:lnTo>
                    <a:pt x="3199" y="5001"/>
                  </a:lnTo>
                  <a:lnTo>
                    <a:pt x="3207" y="5019"/>
                  </a:lnTo>
                  <a:lnTo>
                    <a:pt x="3216" y="5036"/>
                  </a:lnTo>
                  <a:lnTo>
                    <a:pt x="3227" y="5051"/>
                  </a:lnTo>
                  <a:lnTo>
                    <a:pt x="3242" y="5062"/>
                  </a:lnTo>
                  <a:lnTo>
                    <a:pt x="3259" y="5077"/>
                  </a:lnTo>
                  <a:lnTo>
                    <a:pt x="3276" y="5085"/>
                  </a:lnTo>
                  <a:lnTo>
                    <a:pt x="3300" y="5094"/>
                  </a:lnTo>
                  <a:lnTo>
                    <a:pt x="3325" y="5100"/>
                  </a:lnTo>
                  <a:lnTo>
                    <a:pt x="3354" y="5105"/>
                  </a:lnTo>
                  <a:lnTo>
                    <a:pt x="3386" y="5108"/>
                  </a:lnTo>
                  <a:lnTo>
                    <a:pt x="3403" y="5117"/>
                  </a:lnTo>
                  <a:lnTo>
                    <a:pt x="3418" y="5122"/>
                  </a:lnTo>
                  <a:lnTo>
                    <a:pt x="3449" y="5132"/>
                  </a:lnTo>
                  <a:lnTo>
                    <a:pt x="3475" y="5134"/>
                  </a:lnTo>
                  <a:lnTo>
                    <a:pt x="3500" y="5128"/>
                  </a:lnTo>
                  <a:lnTo>
                    <a:pt x="3527" y="5120"/>
                  </a:lnTo>
                  <a:lnTo>
                    <a:pt x="3550" y="5108"/>
                  </a:lnTo>
                  <a:lnTo>
                    <a:pt x="3570" y="5091"/>
                  </a:lnTo>
                  <a:lnTo>
                    <a:pt x="3590" y="5070"/>
                  </a:lnTo>
                  <a:lnTo>
                    <a:pt x="3607" y="5051"/>
                  </a:lnTo>
                  <a:lnTo>
                    <a:pt x="3627" y="5027"/>
                  </a:lnTo>
                  <a:lnTo>
                    <a:pt x="3663" y="4979"/>
                  </a:lnTo>
                  <a:lnTo>
                    <a:pt x="3700" y="4930"/>
                  </a:lnTo>
                  <a:lnTo>
                    <a:pt x="3717" y="4909"/>
                  </a:lnTo>
                  <a:lnTo>
                    <a:pt x="3737" y="4889"/>
                  </a:lnTo>
                  <a:lnTo>
                    <a:pt x="3751" y="4883"/>
                  </a:lnTo>
                  <a:lnTo>
                    <a:pt x="3769" y="4878"/>
                  </a:lnTo>
                  <a:lnTo>
                    <a:pt x="3801" y="4861"/>
                  </a:lnTo>
                  <a:lnTo>
                    <a:pt x="3833" y="4840"/>
                  </a:lnTo>
                  <a:lnTo>
                    <a:pt x="3864" y="4823"/>
                  </a:lnTo>
                  <a:lnTo>
                    <a:pt x="3881" y="4814"/>
                  </a:lnTo>
                  <a:lnTo>
                    <a:pt x="3895" y="4812"/>
                  </a:lnTo>
                  <a:lnTo>
                    <a:pt x="3913" y="4808"/>
                  </a:lnTo>
                  <a:lnTo>
                    <a:pt x="3930" y="4808"/>
                  </a:lnTo>
                  <a:lnTo>
                    <a:pt x="3945" y="4814"/>
                  </a:lnTo>
                  <a:lnTo>
                    <a:pt x="3962" y="4823"/>
                  </a:lnTo>
                  <a:lnTo>
                    <a:pt x="3979" y="4838"/>
                  </a:lnTo>
                  <a:lnTo>
                    <a:pt x="3994" y="4855"/>
                  </a:lnTo>
                  <a:lnTo>
                    <a:pt x="3971" y="4896"/>
                  </a:lnTo>
                  <a:lnTo>
                    <a:pt x="3947" y="4935"/>
                  </a:lnTo>
                  <a:lnTo>
                    <a:pt x="3908" y="5025"/>
                  </a:lnTo>
                  <a:lnTo>
                    <a:pt x="3884" y="5065"/>
                  </a:lnTo>
                  <a:lnTo>
                    <a:pt x="3861" y="5105"/>
                  </a:lnTo>
                  <a:lnTo>
                    <a:pt x="3833" y="5143"/>
                  </a:lnTo>
                  <a:lnTo>
                    <a:pt x="3818" y="5158"/>
                  </a:lnTo>
                  <a:lnTo>
                    <a:pt x="3801" y="5171"/>
                  </a:lnTo>
                  <a:lnTo>
                    <a:pt x="3812" y="5192"/>
                  </a:lnTo>
                  <a:lnTo>
                    <a:pt x="3824" y="5209"/>
                  </a:lnTo>
                  <a:lnTo>
                    <a:pt x="3835" y="5227"/>
                  </a:lnTo>
                  <a:lnTo>
                    <a:pt x="3850" y="5238"/>
                  </a:lnTo>
                  <a:lnTo>
                    <a:pt x="3861" y="5246"/>
                  </a:lnTo>
                  <a:lnTo>
                    <a:pt x="3872" y="5255"/>
                  </a:lnTo>
                  <a:lnTo>
                    <a:pt x="3887" y="5261"/>
                  </a:lnTo>
                  <a:lnTo>
                    <a:pt x="3898" y="5266"/>
                  </a:lnTo>
                  <a:lnTo>
                    <a:pt x="3927" y="5270"/>
                  </a:lnTo>
                  <a:lnTo>
                    <a:pt x="3953" y="5266"/>
                  </a:lnTo>
                  <a:lnTo>
                    <a:pt x="3982" y="5259"/>
                  </a:lnTo>
                  <a:lnTo>
                    <a:pt x="4011" y="5249"/>
                  </a:lnTo>
                  <a:lnTo>
                    <a:pt x="4065" y="5227"/>
                  </a:lnTo>
                  <a:lnTo>
                    <a:pt x="4097" y="5218"/>
                  </a:lnTo>
                  <a:lnTo>
                    <a:pt x="4126" y="5209"/>
                  </a:lnTo>
                  <a:lnTo>
                    <a:pt x="4155" y="5203"/>
                  </a:lnTo>
                  <a:lnTo>
                    <a:pt x="4184" y="5203"/>
                  </a:lnTo>
                  <a:lnTo>
                    <a:pt x="4216" y="5212"/>
                  </a:lnTo>
                  <a:lnTo>
                    <a:pt x="4230" y="5218"/>
                  </a:lnTo>
                  <a:lnTo>
                    <a:pt x="4244" y="5227"/>
                  </a:lnTo>
                  <a:lnTo>
                    <a:pt x="4230" y="5189"/>
                  </a:lnTo>
                  <a:lnTo>
                    <a:pt x="4216" y="5149"/>
                  </a:lnTo>
                  <a:lnTo>
                    <a:pt x="4207" y="5105"/>
                  </a:lnTo>
                  <a:lnTo>
                    <a:pt x="4198" y="5062"/>
                  </a:lnTo>
                  <a:lnTo>
                    <a:pt x="4181" y="4976"/>
                  </a:lnTo>
                  <a:lnTo>
                    <a:pt x="4164" y="4889"/>
                  </a:lnTo>
                  <a:lnTo>
                    <a:pt x="4152" y="4849"/>
                  </a:lnTo>
                  <a:lnTo>
                    <a:pt x="4138" y="4808"/>
                  </a:lnTo>
                  <a:lnTo>
                    <a:pt x="4123" y="4771"/>
                  </a:lnTo>
                  <a:lnTo>
                    <a:pt x="4100" y="4737"/>
                  </a:lnTo>
                  <a:lnTo>
                    <a:pt x="4078" y="4702"/>
                  </a:lnTo>
                  <a:lnTo>
                    <a:pt x="4046" y="4674"/>
                  </a:lnTo>
                  <a:lnTo>
                    <a:pt x="4028" y="4659"/>
                  </a:lnTo>
                  <a:lnTo>
                    <a:pt x="4008" y="4647"/>
                  </a:lnTo>
                  <a:lnTo>
                    <a:pt x="3988" y="4636"/>
                  </a:lnTo>
                  <a:lnTo>
                    <a:pt x="3964" y="4625"/>
                  </a:lnTo>
                  <a:lnTo>
                    <a:pt x="3959" y="4613"/>
                  </a:lnTo>
                  <a:lnTo>
                    <a:pt x="3956" y="4601"/>
                  </a:lnTo>
                  <a:lnTo>
                    <a:pt x="3953" y="4590"/>
                  </a:lnTo>
                  <a:lnTo>
                    <a:pt x="3956" y="4582"/>
                  </a:lnTo>
                  <a:lnTo>
                    <a:pt x="3962" y="4561"/>
                  </a:lnTo>
                  <a:lnTo>
                    <a:pt x="3973" y="4544"/>
                  </a:lnTo>
                  <a:lnTo>
                    <a:pt x="4005" y="4509"/>
                  </a:lnTo>
                  <a:lnTo>
                    <a:pt x="4016" y="4492"/>
                  </a:lnTo>
                  <a:lnTo>
                    <a:pt x="4028" y="4472"/>
                  </a:lnTo>
                  <a:lnTo>
                    <a:pt x="4054" y="4449"/>
                  </a:lnTo>
                  <a:lnTo>
                    <a:pt x="4071" y="4423"/>
                  </a:lnTo>
                  <a:lnTo>
                    <a:pt x="4086" y="4400"/>
                  </a:lnTo>
                  <a:lnTo>
                    <a:pt x="4097" y="4374"/>
                  </a:lnTo>
                  <a:lnTo>
                    <a:pt x="4103" y="4348"/>
                  </a:lnTo>
                  <a:lnTo>
                    <a:pt x="4106" y="4325"/>
                  </a:lnTo>
                  <a:lnTo>
                    <a:pt x="4106" y="4299"/>
                  </a:lnTo>
                  <a:lnTo>
                    <a:pt x="4103" y="4273"/>
                  </a:lnTo>
                  <a:lnTo>
                    <a:pt x="4089" y="4221"/>
                  </a:lnTo>
                  <a:lnTo>
                    <a:pt x="4071" y="4170"/>
                  </a:lnTo>
                  <a:lnTo>
                    <a:pt x="4054" y="4115"/>
                  </a:lnTo>
                  <a:lnTo>
                    <a:pt x="4037" y="4064"/>
                  </a:lnTo>
                  <a:lnTo>
                    <a:pt x="4011" y="4021"/>
                  </a:lnTo>
                  <a:lnTo>
                    <a:pt x="3982" y="3976"/>
                  </a:lnTo>
                  <a:lnTo>
                    <a:pt x="3951" y="3937"/>
                  </a:lnTo>
                  <a:lnTo>
                    <a:pt x="3913" y="3896"/>
                  </a:lnTo>
                  <a:lnTo>
                    <a:pt x="3835" y="3819"/>
                  </a:lnTo>
                  <a:lnTo>
                    <a:pt x="3758" y="3744"/>
                  </a:lnTo>
                  <a:lnTo>
                    <a:pt x="3717" y="3706"/>
                  </a:lnTo>
                  <a:lnTo>
                    <a:pt x="3682" y="3669"/>
                  </a:lnTo>
                  <a:lnTo>
                    <a:pt x="3648" y="3632"/>
                  </a:lnTo>
                  <a:lnTo>
                    <a:pt x="3616" y="3591"/>
                  </a:lnTo>
                  <a:lnTo>
                    <a:pt x="3590" y="3553"/>
                  </a:lnTo>
                  <a:lnTo>
                    <a:pt x="3570" y="3514"/>
                  </a:lnTo>
                  <a:lnTo>
                    <a:pt x="3556" y="3473"/>
                  </a:lnTo>
                  <a:lnTo>
                    <a:pt x="3550" y="3450"/>
                  </a:lnTo>
                  <a:lnTo>
                    <a:pt x="3547" y="3430"/>
                  </a:lnTo>
                  <a:lnTo>
                    <a:pt x="3605" y="3462"/>
                  </a:lnTo>
                  <a:lnTo>
                    <a:pt x="3663" y="3496"/>
                  </a:lnTo>
                  <a:lnTo>
                    <a:pt x="3717" y="3533"/>
                  </a:lnTo>
                  <a:lnTo>
                    <a:pt x="3769" y="3574"/>
                  </a:lnTo>
                  <a:lnTo>
                    <a:pt x="3818" y="3617"/>
                  </a:lnTo>
                  <a:lnTo>
                    <a:pt x="3867" y="3663"/>
                  </a:lnTo>
                  <a:lnTo>
                    <a:pt x="3913" y="3712"/>
                  </a:lnTo>
                  <a:lnTo>
                    <a:pt x="3956" y="3761"/>
                  </a:lnTo>
                  <a:lnTo>
                    <a:pt x="3999" y="3815"/>
                  </a:lnTo>
                  <a:lnTo>
                    <a:pt x="4037" y="3867"/>
                  </a:lnTo>
                  <a:lnTo>
                    <a:pt x="4074" y="3922"/>
                  </a:lnTo>
                  <a:lnTo>
                    <a:pt x="4109" y="3980"/>
                  </a:lnTo>
                  <a:lnTo>
                    <a:pt x="4143" y="4038"/>
                  </a:lnTo>
                  <a:lnTo>
                    <a:pt x="4175" y="4095"/>
                  </a:lnTo>
                  <a:lnTo>
                    <a:pt x="4204" y="4155"/>
                  </a:lnTo>
                  <a:lnTo>
                    <a:pt x="4230" y="4213"/>
                  </a:lnTo>
                  <a:lnTo>
                    <a:pt x="4230" y="4176"/>
                  </a:lnTo>
                  <a:lnTo>
                    <a:pt x="4230" y="4141"/>
                  </a:lnTo>
                  <a:lnTo>
                    <a:pt x="4224" y="4107"/>
                  </a:lnTo>
                  <a:lnTo>
                    <a:pt x="4218" y="4072"/>
                  </a:lnTo>
                  <a:lnTo>
                    <a:pt x="4209" y="4040"/>
                  </a:lnTo>
                  <a:lnTo>
                    <a:pt x="4201" y="4011"/>
                  </a:lnTo>
                  <a:lnTo>
                    <a:pt x="4187" y="3980"/>
                  </a:lnTo>
                  <a:lnTo>
                    <a:pt x="4172" y="3951"/>
                  </a:lnTo>
                  <a:lnTo>
                    <a:pt x="4140" y="3896"/>
                  </a:lnTo>
                  <a:lnTo>
                    <a:pt x="4103" y="3845"/>
                  </a:lnTo>
                  <a:lnTo>
                    <a:pt x="4059" y="3795"/>
                  </a:lnTo>
                  <a:lnTo>
                    <a:pt x="4011" y="3750"/>
                  </a:lnTo>
                  <a:lnTo>
                    <a:pt x="3962" y="3706"/>
                  </a:lnTo>
                  <a:lnTo>
                    <a:pt x="3910" y="3660"/>
                  </a:lnTo>
                  <a:lnTo>
                    <a:pt x="3801" y="3576"/>
                  </a:lnTo>
                  <a:lnTo>
                    <a:pt x="3749" y="3533"/>
                  </a:lnTo>
                  <a:lnTo>
                    <a:pt x="3697" y="3488"/>
                  </a:lnTo>
                  <a:lnTo>
                    <a:pt x="3644" y="3441"/>
                  </a:lnTo>
                  <a:lnTo>
                    <a:pt x="3599" y="3395"/>
                  </a:lnTo>
                  <a:lnTo>
                    <a:pt x="3625" y="3364"/>
                  </a:lnTo>
                  <a:lnTo>
                    <a:pt x="3771" y="3450"/>
                  </a:lnTo>
                  <a:lnTo>
                    <a:pt x="3846" y="3496"/>
                  </a:lnTo>
                  <a:lnTo>
                    <a:pt x="3919" y="3542"/>
                  </a:lnTo>
                  <a:lnTo>
                    <a:pt x="3990" y="3594"/>
                  </a:lnTo>
                  <a:lnTo>
                    <a:pt x="4063" y="3649"/>
                  </a:lnTo>
                  <a:lnTo>
                    <a:pt x="4132" y="3712"/>
                  </a:lnTo>
                  <a:lnTo>
                    <a:pt x="4166" y="3746"/>
                  </a:lnTo>
                  <a:lnTo>
                    <a:pt x="4201" y="3781"/>
                  </a:lnTo>
                  <a:lnTo>
                    <a:pt x="4239" y="3726"/>
                  </a:lnTo>
                  <a:lnTo>
                    <a:pt x="4278" y="3675"/>
                  </a:lnTo>
                  <a:lnTo>
                    <a:pt x="4323" y="3628"/>
                  </a:lnTo>
                  <a:lnTo>
                    <a:pt x="4371" y="3589"/>
                  </a:lnTo>
                  <a:lnTo>
                    <a:pt x="4394" y="3568"/>
                  </a:lnTo>
                  <a:lnTo>
                    <a:pt x="4420" y="3553"/>
                  </a:lnTo>
                  <a:lnTo>
                    <a:pt x="4448" y="3539"/>
                  </a:lnTo>
                  <a:lnTo>
                    <a:pt x="4475" y="3525"/>
                  </a:lnTo>
                  <a:lnTo>
                    <a:pt x="4506" y="3516"/>
                  </a:lnTo>
                  <a:lnTo>
                    <a:pt x="4536" y="3507"/>
                  </a:lnTo>
                  <a:lnTo>
                    <a:pt x="4566" y="3501"/>
                  </a:lnTo>
                  <a:lnTo>
                    <a:pt x="4602" y="3499"/>
                  </a:lnTo>
                  <a:lnTo>
                    <a:pt x="4619" y="3514"/>
                  </a:lnTo>
                  <a:lnTo>
                    <a:pt x="4633" y="3527"/>
                  </a:lnTo>
                  <a:lnTo>
                    <a:pt x="4648" y="3545"/>
                  </a:lnTo>
                  <a:lnTo>
                    <a:pt x="4659" y="3565"/>
                  </a:lnTo>
                  <a:lnTo>
                    <a:pt x="4676" y="3602"/>
                  </a:lnTo>
                  <a:lnTo>
                    <a:pt x="4693" y="3645"/>
                  </a:lnTo>
                  <a:lnTo>
                    <a:pt x="4708" y="3686"/>
                  </a:lnTo>
                  <a:lnTo>
                    <a:pt x="4729" y="3726"/>
                  </a:lnTo>
                  <a:lnTo>
                    <a:pt x="4740" y="3746"/>
                  </a:lnTo>
                  <a:lnTo>
                    <a:pt x="4751" y="3764"/>
                  </a:lnTo>
                  <a:lnTo>
                    <a:pt x="4768" y="3781"/>
                  </a:lnTo>
                  <a:lnTo>
                    <a:pt x="4786" y="3795"/>
                  </a:lnTo>
                  <a:lnTo>
                    <a:pt x="4806" y="3784"/>
                  </a:lnTo>
                  <a:lnTo>
                    <a:pt x="4826" y="3770"/>
                  </a:lnTo>
                  <a:lnTo>
                    <a:pt x="4847" y="3750"/>
                  </a:lnTo>
                  <a:lnTo>
                    <a:pt x="4864" y="3726"/>
                  </a:lnTo>
                  <a:lnTo>
                    <a:pt x="4881" y="3703"/>
                  </a:lnTo>
                  <a:lnTo>
                    <a:pt x="4895" y="3680"/>
                  </a:lnTo>
                  <a:lnTo>
                    <a:pt x="4904" y="3658"/>
                  </a:lnTo>
                  <a:lnTo>
                    <a:pt x="4910" y="3634"/>
                  </a:lnTo>
                  <a:lnTo>
                    <a:pt x="4884" y="3628"/>
                  </a:lnTo>
                  <a:lnTo>
                    <a:pt x="4861" y="3623"/>
                  </a:lnTo>
                  <a:lnTo>
                    <a:pt x="4837" y="3617"/>
                  </a:lnTo>
                  <a:lnTo>
                    <a:pt x="4818" y="3606"/>
                  </a:lnTo>
                  <a:lnTo>
                    <a:pt x="4798" y="3597"/>
                  </a:lnTo>
                  <a:lnTo>
                    <a:pt x="4783" y="3585"/>
                  </a:lnTo>
                  <a:lnTo>
                    <a:pt x="4751" y="3557"/>
                  </a:lnTo>
                  <a:lnTo>
                    <a:pt x="4725" y="3525"/>
                  </a:lnTo>
                  <a:lnTo>
                    <a:pt x="4705" y="3490"/>
                  </a:lnTo>
                  <a:lnTo>
                    <a:pt x="4688" y="3450"/>
                  </a:lnTo>
                  <a:lnTo>
                    <a:pt x="4674" y="3409"/>
                  </a:lnTo>
                  <a:lnTo>
                    <a:pt x="4645" y="3327"/>
                  </a:lnTo>
                  <a:lnTo>
                    <a:pt x="4630" y="3286"/>
                  </a:lnTo>
                  <a:lnTo>
                    <a:pt x="4613" y="3243"/>
                  </a:lnTo>
                  <a:lnTo>
                    <a:pt x="4596" y="3205"/>
                  </a:lnTo>
                  <a:lnTo>
                    <a:pt x="4575" y="3168"/>
                  </a:lnTo>
                  <a:lnTo>
                    <a:pt x="4549" y="3133"/>
                  </a:lnTo>
                  <a:lnTo>
                    <a:pt x="4521" y="3101"/>
                  </a:lnTo>
                  <a:lnTo>
                    <a:pt x="4510" y="3093"/>
                  </a:lnTo>
                  <a:lnTo>
                    <a:pt x="4498" y="3087"/>
                  </a:lnTo>
                  <a:lnTo>
                    <a:pt x="4484" y="3084"/>
                  </a:lnTo>
                  <a:lnTo>
                    <a:pt x="4469" y="3082"/>
                  </a:lnTo>
                  <a:lnTo>
                    <a:pt x="4435" y="3084"/>
                  </a:lnTo>
                  <a:lnTo>
                    <a:pt x="4403" y="3084"/>
                  </a:lnTo>
                  <a:lnTo>
                    <a:pt x="4388" y="3084"/>
                  </a:lnTo>
                  <a:lnTo>
                    <a:pt x="4374" y="3084"/>
                  </a:lnTo>
                  <a:lnTo>
                    <a:pt x="4362" y="3082"/>
                  </a:lnTo>
                  <a:lnTo>
                    <a:pt x="4351" y="3073"/>
                  </a:lnTo>
                  <a:lnTo>
                    <a:pt x="4342" y="3064"/>
                  </a:lnTo>
                  <a:lnTo>
                    <a:pt x="4336" y="3050"/>
                  </a:lnTo>
                  <a:lnTo>
                    <a:pt x="4336" y="3032"/>
                  </a:lnTo>
                  <a:lnTo>
                    <a:pt x="4336" y="3009"/>
                  </a:lnTo>
                  <a:lnTo>
                    <a:pt x="4385" y="2989"/>
                  </a:lnTo>
                  <a:lnTo>
                    <a:pt x="4435" y="2966"/>
                  </a:lnTo>
                  <a:lnTo>
                    <a:pt x="4480" y="2938"/>
                  </a:lnTo>
                  <a:lnTo>
                    <a:pt x="4527" y="2908"/>
                  </a:lnTo>
                  <a:lnTo>
                    <a:pt x="4570" y="2874"/>
                  </a:lnTo>
                  <a:lnTo>
                    <a:pt x="4613" y="2839"/>
                  </a:lnTo>
                  <a:lnTo>
                    <a:pt x="4656" y="2802"/>
                  </a:lnTo>
                  <a:lnTo>
                    <a:pt x="4697" y="2762"/>
                  </a:lnTo>
                  <a:lnTo>
                    <a:pt x="4734" y="2721"/>
                  </a:lnTo>
                  <a:lnTo>
                    <a:pt x="4772" y="2678"/>
                  </a:lnTo>
                  <a:lnTo>
                    <a:pt x="4806" y="2635"/>
                  </a:lnTo>
                  <a:lnTo>
                    <a:pt x="4841" y="2589"/>
                  </a:lnTo>
                  <a:lnTo>
                    <a:pt x="4873" y="2546"/>
                  </a:lnTo>
                  <a:lnTo>
                    <a:pt x="4901" y="2500"/>
                  </a:lnTo>
                  <a:lnTo>
                    <a:pt x="4927" y="2454"/>
                  </a:lnTo>
                  <a:lnTo>
                    <a:pt x="4953" y="2411"/>
                  </a:lnTo>
                  <a:lnTo>
                    <a:pt x="4979" y="2402"/>
                  </a:lnTo>
                  <a:lnTo>
                    <a:pt x="5005" y="2396"/>
                  </a:lnTo>
                  <a:lnTo>
                    <a:pt x="5060" y="2390"/>
                  </a:lnTo>
                  <a:lnTo>
                    <a:pt x="5114" y="2390"/>
                  </a:lnTo>
                  <a:lnTo>
                    <a:pt x="5170" y="2394"/>
                  </a:lnTo>
                  <a:lnTo>
                    <a:pt x="5224" y="2399"/>
                  </a:lnTo>
                  <a:lnTo>
                    <a:pt x="5276" y="2405"/>
                  </a:lnTo>
                  <a:lnTo>
                    <a:pt x="5383" y="2420"/>
                  </a:lnTo>
                  <a:lnTo>
                    <a:pt x="5434" y="2422"/>
                  </a:lnTo>
                  <a:lnTo>
                    <a:pt x="5486" y="2425"/>
                  </a:lnTo>
                  <a:lnTo>
                    <a:pt x="5535" y="2420"/>
                  </a:lnTo>
                  <a:lnTo>
                    <a:pt x="5559" y="2413"/>
                  </a:lnTo>
                  <a:lnTo>
                    <a:pt x="5581" y="2407"/>
                  </a:lnTo>
                  <a:lnTo>
                    <a:pt x="5604" y="2399"/>
                  </a:lnTo>
                  <a:lnTo>
                    <a:pt x="5628" y="2390"/>
                  </a:lnTo>
                  <a:lnTo>
                    <a:pt x="5651" y="2375"/>
                  </a:lnTo>
                  <a:lnTo>
                    <a:pt x="5671" y="2362"/>
                  </a:lnTo>
                  <a:lnTo>
                    <a:pt x="5690" y="2345"/>
                  </a:lnTo>
                  <a:lnTo>
                    <a:pt x="5711" y="2324"/>
                  </a:lnTo>
                  <a:lnTo>
                    <a:pt x="5731" y="2301"/>
                  </a:lnTo>
                  <a:lnTo>
                    <a:pt x="5748" y="2276"/>
                  </a:lnTo>
                  <a:lnTo>
                    <a:pt x="5772" y="2241"/>
                  </a:lnTo>
                  <a:lnTo>
                    <a:pt x="5789" y="2203"/>
                  </a:lnTo>
                  <a:lnTo>
                    <a:pt x="5797" y="2166"/>
                  </a:lnTo>
                  <a:lnTo>
                    <a:pt x="5800" y="2128"/>
                  </a:lnTo>
                  <a:lnTo>
                    <a:pt x="5797" y="2094"/>
                  </a:lnTo>
                  <a:lnTo>
                    <a:pt x="5791" y="2074"/>
                  </a:lnTo>
                  <a:lnTo>
                    <a:pt x="5785" y="2057"/>
                  </a:lnTo>
                  <a:lnTo>
                    <a:pt x="5778" y="2039"/>
                  </a:lnTo>
                  <a:lnTo>
                    <a:pt x="5765" y="2020"/>
                  </a:lnTo>
                  <a:lnTo>
                    <a:pt x="5754" y="2001"/>
                  </a:lnTo>
                  <a:lnTo>
                    <a:pt x="5740" y="1984"/>
                  </a:lnTo>
                  <a:lnTo>
                    <a:pt x="6157" y="1642"/>
                  </a:lnTo>
                  <a:lnTo>
                    <a:pt x="6117" y="1633"/>
                  </a:lnTo>
                  <a:lnTo>
                    <a:pt x="6077" y="1619"/>
                  </a:lnTo>
                  <a:lnTo>
                    <a:pt x="6042" y="1601"/>
                  </a:lnTo>
                  <a:lnTo>
                    <a:pt x="6008" y="1578"/>
                  </a:lnTo>
                  <a:lnTo>
                    <a:pt x="5973" y="1552"/>
                  </a:lnTo>
                  <a:lnTo>
                    <a:pt x="5941" y="1526"/>
                  </a:lnTo>
                  <a:lnTo>
                    <a:pt x="5912" y="1495"/>
                  </a:lnTo>
                  <a:lnTo>
                    <a:pt x="5886" y="1461"/>
                  </a:lnTo>
                  <a:lnTo>
                    <a:pt x="5864" y="1425"/>
                  </a:lnTo>
                  <a:lnTo>
                    <a:pt x="5841" y="1388"/>
                  </a:lnTo>
                  <a:lnTo>
                    <a:pt x="5821" y="1348"/>
                  </a:lnTo>
                  <a:lnTo>
                    <a:pt x="5800" y="1311"/>
                  </a:lnTo>
                  <a:lnTo>
                    <a:pt x="5783" y="1270"/>
                  </a:lnTo>
                  <a:lnTo>
                    <a:pt x="5772" y="1227"/>
                  </a:lnTo>
                  <a:lnTo>
                    <a:pt x="5757" y="1187"/>
                  </a:lnTo>
                  <a:lnTo>
                    <a:pt x="5748" y="1147"/>
                  </a:lnTo>
                  <a:lnTo>
                    <a:pt x="5734" y="1124"/>
                  </a:lnTo>
                  <a:lnTo>
                    <a:pt x="5722" y="1100"/>
                  </a:lnTo>
                  <a:lnTo>
                    <a:pt x="5696" y="1051"/>
                  </a:lnTo>
                  <a:lnTo>
                    <a:pt x="5671" y="1000"/>
                  </a:lnTo>
                  <a:lnTo>
                    <a:pt x="5641" y="950"/>
                  </a:lnTo>
                  <a:lnTo>
                    <a:pt x="5624" y="928"/>
                  </a:lnTo>
                  <a:lnTo>
                    <a:pt x="5607" y="907"/>
                  </a:lnTo>
                  <a:lnTo>
                    <a:pt x="5587" y="890"/>
                  </a:lnTo>
                  <a:lnTo>
                    <a:pt x="5564" y="876"/>
                  </a:lnTo>
                  <a:lnTo>
                    <a:pt x="5541" y="864"/>
                  </a:lnTo>
                  <a:lnTo>
                    <a:pt x="5514" y="859"/>
                  </a:lnTo>
                  <a:lnTo>
                    <a:pt x="5483" y="859"/>
                  </a:lnTo>
                  <a:lnTo>
                    <a:pt x="5452" y="862"/>
                  </a:lnTo>
                  <a:lnTo>
                    <a:pt x="5432" y="899"/>
                  </a:lnTo>
                  <a:lnTo>
                    <a:pt x="5411" y="933"/>
                  </a:lnTo>
                  <a:lnTo>
                    <a:pt x="5389" y="965"/>
                  </a:lnTo>
                  <a:lnTo>
                    <a:pt x="5362" y="997"/>
                  </a:lnTo>
                  <a:lnTo>
                    <a:pt x="5336" y="1025"/>
                  </a:lnTo>
                  <a:lnTo>
                    <a:pt x="5310" y="1051"/>
                  </a:lnTo>
                  <a:lnTo>
                    <a:pt x="5252" y="1100"/>
                  </a:lnTo>
                  <a:lnTo>
                    <a:pt x="5192" y="1147"/>
                  </a:lnTo>
                  <a:lnTo>
                    <a:pt x="5129" y="1184"/>
                  </a:lnTo>
                  <a:lnTo>
                    <a:pt x="5063" y="1221"/>
                  </a:lnTo>
                  <a:lnTo>
                    <a:pt x="4996" y="1257"/>
                  </a:lnTo>
                  <a:lnTo>
                    <a:pt x="4861" y="1328"/>
                  </a:lnTo>
                  <a:lnTo>
                    <a:pt x="4794" y="1365"/>
                  </a:lnTo>
                  <a:lnTo>
                    <a:pt x="4729" y="1406"/>
                  </a:lnTo>
                  <a:lnTo>
                    <a:pt x="4667" y="1452"/>
                  </a:lnTo>
                  <a:lnTo>
                    <a:pt x="4636" y="1475"/>
                  </a:lnTo>
                  <a:lnTo>
                    <a:pt x="4607" y="1500"/>
                  </a:lnTo>
                  <a:lnTo>
                    <a:pt x="4581" y="1530"/>
                  </a:lnTo>
                  <a:lnTo>
                    <a:pt x="4553" y="1558"/>
                  </a:lnTo>
                  <a:lnTo>
                    <a:pt x="4527" y="1590"/>
                  </a:lnTo>
                  <a:lnTo>
                    <a:pt x="4504" y="1625"/>
                  </a:lnTo>
                  <a:lnTo>
                    <a:pt x="4536" y="1696"/>
                  </a:lnTo>
                  <a:lnTo>
                    <a:pt x="4566" y="1769"/>
                  </a:lnTo>
                  <a:lnTo>
                    <a:pt x="4628" y="1919"/>
                  </a:lnTo>
                  <a:lnTo>
                    <a:pt x="4659" y="1990"/>
                  </a:lnTo>
                  <a:lnTo>
                    <a:pt x="4693" y="2063"/>
                  </a:lnTo>
                  <a:lnTo>
                    <a:pt x="4734" y="2132"/>
                  </a:lnTo>
                  <a:lnTo>
                    <a:pt x="4781" y="2197"/>
                  </a:lnTo>
                  <a:lnTo>
                    <a:pt x="4737" y="2220"/>
                  </a:lnTo>
                  <a:lnTo>
                    <a:pt x="4691" y="2241"/>
                  </a:lnTo>
                  <a:lnTo>
                    <a:pt x="4645" y="2258"/>
                  </a:lnTo>
                  <a:lnTo>
                    <a:pt x="4598" y="2272"/>
                  </a:lnTo>
                  <a:lnTo>
                    <a:pt x="4547" y="2284"/>
                  </a:lnTo>
                  <a:lnTo>
                    <a:pt x="4498" y="2293"/>
                  </a:lnTo>
                  <a:lnTo>
                    <a:pt x="4446" y="2298"/>
                  </a:lnTo>
                  <a:lnTo>
                    <a:pt x="4392" y="2304"/>
                  </a:lnTo>
                  <a:lnTo>
                    <a:pt x="4360" y="2327"/>
                  </a:lnTo>
                  <a:lnTo>
                    <a:pt x="4328" y="2347"/>
                  </a:lnTo>
                  <a:lnTo>
                    <a:pt x="4291" y="2368"/>
                  </a:lnTo>
                  <a:lnTo>
                    <a:pt x="4253" y="2388"/>
                  </a:lnTo>
                  <a:lnTo>
                    <a:pt x="4175" y="2431"/>
                  </a:lnTo>
                  <a:lnTo>
                    <a:pt x="4138" y="2451"/>
                  </a:lnTo>
                  <a:lnTo>
                    <a:pt x="4103" y="2474"/>
                  </a:lnTo>
                  <a:lnTo>
                    <a:pt x="4069" y="2500"/>
                  </a:lnTo>
                  <a:lnTo>
                    <a:pt x="4040" y="2529"/>
                  </a:lnTo>
                  <a:lnTo>
                    <a:pt x="4014" y="2557"/>
                  </a:lnTo>
                  <a:lnTo>
                    <a:pt x="3994" y="2592"/>
                  </a:lnTo>
                  <a:lnTo>
                    <a:pt x="3985" y="2609"/>
                  </a:lnTo>
                  <a:lnTo>
                    <a:pt x="3979" y="2629"/>
                  </a:lnTo>
                  <a:lnTo>
                    <a:pt x="3977" y="2646"/>
                  </a:lnTo>
                  <a:lnTo>
                    <a:pt x="3973" y="2670"/>
                  </a:lnTo>
                  <a:lnTo>
                    <a:pt x="3971" y="2690"/>
                  </a:lnTo>
                  <a:lnTo>
                    <a:pt x="3973" y="2716"/>
                  </a:lnTo>
                  <a:lnTo>
                    <a:pt x="3977" y="2738"/>
                  </a:lnTo>
                  <a:lnTo>
                    <a:pt x="3982" y="2764"/>
                  </a:lnTo>
                  <a:lnTo>
                    <a:pt x="3985" y="2807"/>
                  </a:lnTo>
                  <a:lnTo>
                    <a:pt x="3985" y="2848"/>
                  </a:lnTo>
                  <a:lnTo>
                    <a:pt x="3985" y="2886"/>
                  </a:lnTo>
                  <a:lnTo>
                    <a:pt x="3982" y="2923"/>
                  </a:lnTo>
                  <a:lnTo>
                    <a:pt x="3979" y="2957"/>
                  </a:lnTo>
                  <a:lnTo>
                    <a:pt x="3973" y="2989"/>
                  </a:lnTo>
                  <a:lnTo>
                    <a:pt x="3968" y="3018"/>
                  </a:lnTo>
                  <a:lnTo>
                    <a:pt x="3959" y="3047"/>
                  </a:lnTo>
                  <a:lnTo>
                    <a:pt x="3951" y="3073"/>
                  </a:lnTo>
                  <a:lnTo>
                    <a:pt x="3942" y="3099"/>
                  </a:lnTo>
                  <a:lnTo>
                    <a:pt x="3930" y="3121"/>
                  </a:lnTo>
                  <a:lnTo>
                    <a:pt x="3915" y="3142"/>
                  </a:lnTo>
                  <a:lnTo>
                    <a:pt x="3904" y="3162"/>
                  </a:lnTo>
                  <a:lnTo>
                    <a:pt x="3889" y="3179"/>
                  </a:lnTo>
                  <a:lnTo>
                    <a:pt x="3855" y="3208"/>
                  </a:lnTo>
                  <a:lnTo>
                    <a:pt x="3820" y="3234"/>
                  </a:lnTo>
                  <a:lnTo>
                    <a:pt x="3781" y="3254"/>
                  </a:lnTo>
                  <a:lnTo>
                    <a:pt x="3737" y="3269"/>
                  </a:lnTo>
                  <a:lnTo>
                    <a:pt x="3691" y="3280"/>
                  </a:lnTo>
                  <a:lnTo>
                    <a:pt x="3639" y="3286"/>
                  </a:lnTo>
                  <a:lnTo>
                    <a:pt x="3588" y="3288"/>
                  </a:lnTo>
                  <a:lnTo>
                    <a:pt x="3536" y="3288"/>
                  </a:lnTo>
                  <a:lnTo>
                    <a:pt x="3478" y="3286"/>
                  </a:lnTo>
                  <a:lnTo>
                    <a:pt x="3420" y="3280"/>
                  </a:lnTo>
                  <a:lnTo>
                    <a:pt x="3362" y="3275"/>
                  </a:lnTo>
                  <a:lnTo>
                    <a:pt x="3242" y="3260"/>
                  </a:lnTo>
                  <a:lnTo>
                    <a:pt x="3121" y="3243"/>
                  </a:lnTo>
                  <a:lnTo>
                    <a:pt x="2999" y="3228"/>
                  </a:lnTo>
                  <a:lnTo>
                    <a:pt x="2939" y="3222"/>
                  </a:lnTo>
                  <a:lnTo>
                    <a:pt x="2881" y="3220"/>
                  </a:lnTo>
                  <a:lnTo>
                    <a:pt x="2823" y="3217"/>
                  </a:lnTo>
                  <a:lnTo>
                    <a:pt x="2769" y="3220"/>
                  </a:lnTo>
                  <a:lnTo>
                    <a:pt x="2715" y="3226"/>
                  </a:lnTo>
                  <a:lnTo>
                    <a:pt x="2662" y="3234"/>
                  </a:lnTo>
                  <a:lnTo>
                    <a:pt x="2614" y="3248"/>
                  </a:lnTo>
                  <a:lnTo>
                    <a:pt x="2567" y="3265"/>
                  </a:lnTo>
                  <a:lnTo>
                    <a:pt x="2561" y="3297"/>
                  </a:lnTo>
                  <a:lnTo>
                    <a:pt x="2552" y="3327"/>
                  </a:lnTo>
                  <a:lnTo>
                    <a:pt x="2541" y="3355"/>
                  </a:lnTo>
                  <a:lnTo>
                    <a:pt x="2530" y="3383"/>
                  </a:lnTo>
                  <a:lnTo>
                    <a:pt x="2501" y="3436"/>
                  </a:lnTo>
                  <a:lnTo>
                    <a:pt x="2470" y="3488"/>
                  </a:lnTo>
                  <a:lnTo>
                    <a:pt x="2432" y="3539"/>
                  </a:lnTo>
                  <a:lnTo>
                    <a:pt x="2395" y="3585"/>
                  </a:lnTo>
                  <a:lnTo>
                    <a:pt x="2320" y="3683"/>
                  </a:lnTo>
                  <a:lnTo>
                    <a:pt x="2282" y="3733"/>
                  </a:lnTo>
                  <a:lnTo>
                    <a:pt x="2247" y="3781"/>
                  </a:lnTo>
                  <a:lnTo>
                    <a:pt x="2219" y="3830"/>
                  </a:lnTo>
                  <a:lnTo>
                    <a:pt x="2195" y="3884"/>
                  </a:lnTo>
                  <a:lnTo>
                    <a:pt x="2187" y="3911"/>
                  </a:lnTo>
                  <a:lnTo>
                    <a:pt x="2182" y="3939"/>
                  </a:lnTo>
                  <a:lnTo>
                    <a:pt x="2176" y="3968"/>
                  </a:lnTo>
                  <a:lnTo>
                    <a:pt x="2172" y="4000"/>
                  </a:lnTo>
                  <a:lnTo>
                    <a:pt x="2170" y="4032"/>
                  </a:lnTo>
                  <a:lnTo>
                    <a:pt x="2172" y="4064"/>
                  </a:lnTo>
                  <a:lnTo>
                    <a:pt x="2178" y="4095"/>
                  </a:lnTo>
                  <a:lnTo>
                    <a:pt x="2184" y="4129"/>
                  </a:lnTo>
                  <a:lnTo>
                    <a:pt x="2155" y="4133"/>
                  </a:lnTo>
                  <a:lnTo>
                    <a:pt x="2129" y="4133"/>
                  </a:lnTo>
                  <a:lnTo>
                    <a:pt x="2083" y="4141"/>
                  </a:lnTo>
                  <a:lnTo>
                    <a:pt x="2040" y="4152"/>
                  </a:lnTo>
                  <a:lnTo>
                    <a:pt x="2006" y="4167"/>
                  </a:lnTo>
                  <a:lnTo>
                    <a:pt x="1976" y="4184"/>
                  </a:lnTo>
                  <a:lnTo>
                    <a:pt x="1950" y="4204"/>
                  </a:lnTo>
                  <a:lnTo>
                    <a:pt x="1931" y="4227"/>
                  </a:lnTo>
                  <a:lnTo>
                    <a:pt x="1913" y="4253"/>
                  </a:lnTo>
                  <a:lnTo>
                    <a:pt x="1901" y="4279"/>
                  </a:lnTo>
                  <a:lnTo>
                    <a:pt x="1894" y="4307"/>
                  </a:lnTo>
                  <a:lnTo>
                    <a:pt x="1890" y="4339"/>
                  </a:lnTo>
                  <a:lnTo>
                    <a:pt x="1888" y="4374"/>
                  </a:lnTo>
                  <a:lnTo>
                    <a:pt x="1888" y="4408"/>
                  </a:lnTo>
                  <a:lnTo>
                    <a:pt x="1890" y="4446"/>
                  </a:lnTo>
                  <a:lnTo>
                    <a:pt x="1896" y="4483"/>
                  </a:lnTo>
                  <a:lnTo>
                    <a:pt x="1901" y="4520"/>
                  </a:lnTo>
                  <a:lnTo>
                    <a:pt x="1916" y="4601"/>
                  </a:lnTo>
                  <a:lnTo>
                    <a:pt x="1933" y="4685"/>
                  </a:lnTo>
                  <a:lnTo>
                    <a:pt x="1950" y="4769"/>
                  </a:lnTo>
                  <a:lnTo>
                    <a:pt x="1963" y="4852"/>
                  </a:lnTo>
                  <a:lnTo>
                    <a:pt x="1965" y="4892"/>
                  </a:lnTo>
                  <a:lnTo>
                    <a:pt x="1965" y="4933"/>
                  </a:lnTo>
                  <a:lnTo>
                    <a:pt x="1965" y="4973"/>
                  </a:lnTo>
                  <a:lnTo>
                    <a:pt x="1963" y="5010"/>
                  </a:lnTo>
                  <a:lnTo>
                    <a:pt x="1954" y="5048"/>
                  </a:lnTo>
                  <a:lnTo>
                    <a:pt x="1945" y="5083"/>
                  </a:lnTo>
                  <a:lnTo>
                    <a:pt x="1931" y="5120"/>
                  </a:lnTo>
                  <a:lnTo>
                    <a:pt x="1911" y="5152"/>
                  </a:lnTo>
                  <a:close/>
                  <a:moveTo>
                    <a:pt x="3732" y="5324"/>
                  </a:moveTo>
                  <a:lnTo>
                    <a:pt x="3717" y="5347"/>
                  </a:lnTo>
                  <a:lnTo>
                    <a:pt x="3702" y="5367"/>
                  </a:lnTo>
                  <a:lnTo>
                    <a:pt x="3682" y="5379"/>
                  </a:lnTo>
                  <a:lnTo>
                    <a:pt x="3663" y="5388"/>
                  </a:lnTo>
                  <a:lnTo>
                    <a:pt x="3642" y="5393"/>
                  </a:lnTo>
                  <a:lnTo>
                    <a:pt x="3619" y="5393"/>
                  </a:lnTo>
                  <a:lnTo>
                    <a:pt x="3596" y="5393"/>
                  </a:lnTo>
                  <a:lnTo>
                    <a:pt x="3573" y="5390"/>
                  </a:lnTo>
                  <a:lnTo>
                    <a:pt x="3527" y="5384"/>
                  </a:lnTo>
                  <a:lnTo>
                    <a:pt x="3483" y="5379"/>
                  </a:lnTo>
                  <a:lnTo>
                    <a:pt x="3463" y="5376"/>
                  </a:lnTo>
                  <a:lnTo>
                    <a:pt x="3446" y="5379"/>
                  </a:lnTo>
                  <a:lnTo>
                    <a:pt x="3431" y="5384"/>
                  </a:lnTo>
                  <a:lnTo>
                    <a:pt x="3420" y="5393"/>
                  </a:lnTo>
                  <a:lnTo>
                    <a:pt x="3627" y="5393"/>
                  </a:lnTo>
                  <a:lnTo>
                    <a:pt x="3665" y="5399"/>
                  </a:lnTo>
                  <a:lnTo>
                    <a:pt x="3697" y="5405"/>
                  </a:lnTo>
                  <a:lnTo>
                    <a:pt x="3728" y="5420"/>
                  </a:lnTo>
                  <a:lnTo>
                    <a:pt x="3758" y="5433"/>
                  </a:lnTo>
                  <a:lnTo>
                    <a:pt x="3786" y="5454"/>
                  </a:lnTo>
                  <a:lnTo>
                    <a:pt x="3812" y="5474"/>
                  </a:lnTo>
                  <a:lnTo>
                    <a:pt x="3835" y="5497"/>
                  </a:lnTo>
                  <a:lnTo>
                    <a:pt x="3858" y="5520"/>
                  </a:lnTo>
                  <a:lnTo>
                    <a:pt x="3898" y="5575"/>
                  </a:lnTo>
                  <a:lnTo>
                    <a:pt x="3939" y="5627"/>
                  </a:lnTo>
                  <a:lnTo>
                    <a:pt x="3977" y="5678"/>
                  </a:lnTo>
                  <a:lnTo>
                    <a:pt x="3996" y="5702"/>
                  </a:lnTo>
                  <a:lnTo>
                    <a:pt x="4016" y="5725"/>
                  </a:lnTo>
                  <a:lnTo>
                    <a:pt x="4031" y="5704"/>
                  </a:lnTo>
                  <a:lnTo>
                    <a:pt x="4042" y="5687"/>
                  </a:lnTo>
                  <a:lnTo>
                    <a:pt x="4059" y="5646"/>
                  </a:lnTo>
                  <a:lnTo>
                    <a:pt x="4074" y="5603"/>
                  </a:lnTo>
                  <a:lnTo>
                    <a:pt x="4086" y="5564"/>
                  </a:lnTo>
                  <a:lnTo>
                    <a:pt x="4100" y="5523"/>
                  </a:lnTo>
                  <a:lnTo>
                    <a:pt x="4117" y="5485"/>
                  </a:lnTo>
                  <a:lnTo>
                    <a:pt x="4129" y="5465"/>
                  </a:lnTo>
                  <a:lnTo>
                    <a:pt x="4143" y="5448"/>
                  </a:lnTo>
                  <a:lnTo>
                    <a:pt x="4158" y="5431"/>
                  </a:lnTo>
                  <a:lnTo>
                    <a:pt x="4177" y="5414"/>
                  </a:lnTo>
                  <a:lnTo>
                    <a:pt x="4201" y="5393"/>
                  </a:lnTo>
                  <a:lnTo>
                    <a:pt x="4224" y="5382"/>
                  </a:lnTo>
                  <a:lnTo>
                    <a:pt x="4247" y="5373"/>
                  </a:lnTo>
                  <a:lnTo>
                    <a:pt x="4270" y="5371"/>
                  </a:lnTo>
                  <a:lnTo>
                    <a:pt x="4291" y="5373"/>
                  </a:lnTo>
                  <a:lnTo>
                    <a:pt x="4314" y="5376"/>
                  </a:lnTo>
                  <a:lnTo>
                    <a:pt x="4360" y="5390"/>
                  </a:lnTo>
                  <a:lnTo>
                    <a:pt x="4403" y="5405"/>
                  </a:lnTo>
                  <a:lnTo>
                    <a:pt x="4426" y="5410"/>
                  </a:lnTo>
                  <a:lnTo>
                    <a:pt x="4452" y="5414"/>
                  </a:lnTo>
                  <a:lnTo>
                    <a:pt x="4475" y="5416"/>
                  </a:lnTo>
                  <a:lnTo>
                    <a:pt x="4501" y="5414"/>
                  </a:lnTo>
                  <a:lnTo>
                    <a:pt x="4527" y="5405"/>
                  </a:lnTo>
                  <a:lnTo>
                    <a:pt x="4555" y="5393"/>
                  </a:lnTo>
                  <a:lnTo>
                    <a:pt x="4532" y="5373"/>
                  </a:lnTo>
                  <a:lnTo>
                    <a:pt x="4512" y="5358"/>
                  </a:lnTo>
                  <a:lnTo>
                    <a:pt x="4495" y="5347"/>
                  </a:lnTo>
                  <a:lnTo>
                    <a:pt x="4480" y="5336"/>
                  </a:lnTo>
                  <a:lnTo>
                    <a:pt x="4463" y="5321"/>
                  </a:lnTo>
                  <a:lnTo>
                    <a:pt x="4452" y="5307"/>
                  </a:lnTo>
                  <a:lnTo>
                    <a:pt x="4437" y="5289"/>
                  </a:lnTo>
                  <a:lnTo>
                    <a:pt x="4422" y="5264"/>
                  </a:lnTo>
                  <a:lnTo>
                    <a:pt x="4374" y="5327"/>
                  </a:lnTo>
                  <a:lnTo>
                    <a:pt x="4334" y="5330"/>
                  </a:lnTo>
                  <a:lnTo>
                    <a:pt x="4293" y="5336"/>
                  </a:lnTo>
                  <a:lnTo>
                    <a:pt x="4253" y="5347"/>
                  </a:lnTo>
                  <a:lnTo>
                    <a:pt x="4209" y="5362"/>
                  </a:lnTo>
                  <a:lnTo>
                    <a:pt x="4123" y="5396"/>
                  </a:lnTo>
                  <a:lnTo>
                    <a:pt x="4083" y="5410"/>
                  </a:lnTo>
                  <a:lnTo>
                    <a:pt x="4040" y="5425"/>
                  </a:lnTo>
                  <a:lnTo>
                    <a:pt x="3996" y="5437"/>
                  </a:lnTo>
                  <a:lnTo>
                    <a:pt x="3956" y="5442"/>
                  </a:lnTo>
                  <a:lnTo>
                    <a:pt x="3915" y="5442"/>
                  </a:lnTo>
                  <a:lnTo>
                    <a:pt x="3895" y="5442"/>
                  </a:lnTo>
                  <a:lnTo>
                    <a:pt x="3876" y="5437"/>
                  </a:lnTo>
                  <a:lnTo>
                    <a:pt x="3858" y="5431"/>
                  </a:lnTo>
                  <a:lnTo>
                    <a:pt x="3838" y="5425"/>
                  </a:lnTo>
                  <a:lnTo>
                    <a:pt x="3818" y="5414"/>
                  </a:lnTo>
                  <a:lnTo>
                    <a:pt x="3801" y="5401"/>
                  </a:lnTo>
                  <a:lnTo>
                    <a:pt x="3783" y="5384"/>
                  </a:lnTo>
                  <a:lnTo>
                    <a:pt x="3766" y="5367"/>
                  </a:lnTo>
                  <a:lnTo>
                    <a:pt x="3749" y="5347"/>
                  </a:lnTo>
                  <a:lnTo>
                    <a:pt x="3732" y="5324"/>
                  </a:lnTo>
                  <a:close/>
                  <a:moveTo>
                    <a:pt x="4213" y="5667"/>
                  </a:moveTo>
                  <a:lnTo>
                    <a:pt x="4216" y="5684"/>
                  </a:lnTo>
                  <a:lnTo>
                    <a:pt x="4216" y="5704"/>
                  </a:lnTo>
                  <a:lnTo>
                    <a:pt x="4213" y="5721"/>
                  </a:lnTo>
                  <a:lnTo>
                    <a:pt x="4207" y="5736"/>
                  </a:lnTo>
                  <a:lnTo>
                    <a:pt x="4201" y="5753"/>
                  </a:lnTo>
                  <a:lnTo>
                    <a:pt x="4190" y="5768"/>
                  </a:lnTo>
                  <a:lnTo>
                    <a:pt x="4166" y="5794"/>
                  </a:lnTo>
                  <a:lnTo>
                    <a:pt x="4140" y="5816"/>
                  </a:lnTo>
                  <a:lnTo>
                    <a:pt x="4112" y="5837"/>
                  </a:lnTo>
                  <a:lnTo>
                    <a:pt x="4086" y="5851"/>
                  </a:lnTo>
                  <a:lnTo>
                    <a:pt x="4074" y="5857"/>
                  </a:lnTo>
                  <a:lnTo>
                    <a:pt x="4063" y="5863"/>
                  </a:lnTo>
                  <a:lnTo>
                    <a:pt x="4095" y="5889"/>
                  </a:lnTo>
                  <a:lnTo>
                    <a:pt x="4123" y="5915"/>
                  </a:lnTo>
                  <a:lnTo>
                    <a:pt x="4175" y="5966"/>
                  </a:lnTo>
                  <a:lnTo>
                    <a:pt x="4227" y="6018"/>
                  </a:lnTo>
                  <a:lnTo>
                    <a:pt x="4276" y="6067"/>
                  </a:lnTo>
                  <a:lnTo>
                    <a:pt x="4328" y="6116"/>
                  </a:lnTo>
                  <a:lnTo>
                    <a:pt x="4383" y="6159"/>
                  </a:lnTo>
                  <a:lnTo>
                    <a:pt x="4414" y="6183"/>
                  </a:lnTo>
                  <a:lnTo>
                    <a:pt x="4446" y="6200"/>
                  </a:lnTo>
                  <a:lnTo>
                    <a:pt x="4480" y="6220"/>
                  </a:lnTo>
                  <a:lnTo>
                    <a:pt x="4518" y="6237"/>
                  </a:lnTo>
                  <a:lnTo>
                    <a:pt x="4536" y="6209"/>
                  </a:lnTo>
                  <a:lnTo>
                    <a:pt x="4549" y="6179"/>
                  </a:lnTo>
                  <a:lnTo>
                    <a:pt x="4564" y="6151"/>
                  </a:lnTo>
                  <a:lnTo>
                    <a:pt x="4575" y="6121"/>
                  </a:lnTo>
                  <a:lnTo>
                    <a:pt x="4592" y="6061"/>
                  </a:lnTo>
                  <a:lnTo>
                    <a:pt x="4611" y="6001"/>
                  </a:lnTo>
                  <a:lnTo>
                    <a:pt x="4628" y="5940"/>
                  </a:lnTo>
                  <a:lnTo>
                    <a:pt x="4639" y="5912"/>
                  </a:lnTo>
                  <a:lnTo>
                    <a:pt x="4650" y="5883"/>
                  </a:lnTo>
                  <a:lnTo>
                    <a:pt x="4665" y="5857"/>
                  </a:lnTo>
                  <a:lnTo>
                    <a:pt x="4680" y="5828"/>
                  </a:lnTo>
                  <a:lnTo>
                    <a:pt x="4699" y="5802"/>
                  </a:lnTo>
                  <a:lnTo>
                    <a:pt x="4723" y="5779"/>
                  </a:lnTo>
                  <a:lnTo>
                    <a:pt x="4731" y="5759"/>
                  </a:lnTo>
                  <a:lnTo>
                    <a:pt x="4737" y="5739"/>
                  </a:lnTo>
                  <a:lnTo>
                    <a:pt x="4740" y="5721"/>
                  </a:lnTo>
                  <a:lnTo>
                    <a:pt x="4740" y="5702"/>
                  </a:lnTo>
                  <a:lnTo>
                    <a:pt x="4740" y="5681"/>
                  </a:lnTo>
                  <a:lnTo>
                    <a:pt x="4734" y="5664"/>
                  </a:lnTo>
                  <a:lnTo>
                    <a:pt x="4723" y="5627"/>
                  </a:lnTo>
                  <a:lnTo>
                    <a:pt x="4702" y="5590"/>
                  </a:lnTo>
                  <a:lnTo>
                    <a:pt x="4680" y="5558"/>
                  </a:lnTo>
                  <a:lnTo>
                    <a:pt x="4654" y="5526"/>
                  </a:lnTo>
                  <a:lnTo>
                    <a:pt x="4624" y="5500"/>
                  </a:lnTo>
                  <a:lnTo>
                    <a:pt x="4605" y="5515"/>
                  </a:lnTo>
                  <a:lnTo>
                    <a:pt x="4585" y="5526"/>
                  </a:lnTo>
                  <a:lnTo>
                    <a:pt x="4564" y="5534"/>
                  </a:lnTo>
                  <a:lnTo>
                    <a:pt x="4544" y="5537"/>
                  </a:lnTo>
                  <a:lnTo>
                    <a:pt x="4523" y="5540"/>
                  </a:lnTo>
                  <a:lnTo>
                    <a:pt x="4501" y="5540"/>
                  </a:lnTo>
                  <a:lnTo>
                    <a:pt x="4458" y="5537"/>
                  </a:lnTo>
                  <a:lnTo>
                    <a:pt x="4414" y="5528"/>
                  </a:lnTo>
                  <a:lnTo>
                    <a:pt x="4368" y="5520"/>
                  </a:lnTo>
                  <a:lnTo>
                    <a:pt x="4325" y="5515"/>
                  </a:lnTo>
                  <a:lnTo>
                    <a:pt x="4278" y="5511"/>
                  </a:lnTo>
                  <a:lnTo>
                    <a:pt x="4267" y="5532"/>
                  </a:lnTo>
                  <a:lnTo>
                    <a:pt x="4256" y="5549"/>
                  </a:lnTo>
                  <a:lnTo>
                    <a:pt x="4224" y="5583"/>
                  </a:lnTo>
                  <a:lnTo>
                    <a:pt x="4213" y="5601"/>
                  </a:lnTo>
                  <a:lnTo>
                    <a:pt x="4204" y="5620"/>
                  </a:lnTo>
                  <a:lnTo>
                    <a:pt x="4204" y="5633"/>
                  </a:lnTo>
                  <a:lnTo>
                    <a:pt x="4204" y="5644"/>
                  </a:lnTo>
                  <a:lnTo>
                    <a:pt x="4207" y="5655"/>
                  </a:lnTo>
                  <a:lnTo>
                    <a:pt x="4213" y="5667"/>
                  </a:lnTo>
                  <a:close/>
                  <a:moveTo>
                    <a:pt x="4172" y="4455"/>
                  </a:moveTo>
                  <a:lnTo>
                    <a:pt x="4160" y="4466"/>
                  </a:lnTo>
                  <a:lnTo>
                    <a:pt x="4149" y="4475"/>
                  </a:lnTo>
                  <a:lnTo>
                    <a:pt x="4134" y="4496"/>
                  </a:lnTo>
                  <a:lnTo>
                    <a:pt x="4126" y="4515"/>
                  </a:lnTo>
                  <a:lnTo>
                    <a:pt x="4123" y="4535"/>
                  </a:lnTo>
                  <a:lnTo>
                    <a:pt x="4126" y="4552"/>
                  </a:lnTo>
                  <a:lnTo>
                    <a:pt x="4132" y="4573"/>
                  </a:lnTo>
                  <a:lnTo>
                    <a:pt x="4143" y="4590"/>
                  </a:lnTo>
                  <a:lnTo>
                    <a:pt x="4158" y="4608"/>
                  </a:lnTo>
                  <a:lnTo>
                    <a:pt x="4190" y="4642"/>
                  </a:lnTo>
                  <a:lnTo>
                    <a:pt x="4222" y="4674"/>
                  </a:lnTo>
                  <a:lnTo>
                    <a:pt x="4239" y="4688"/>
                  </a:lnTo>
                  <a:lnTo>
                    <a:pt x="4250" y="4705"/>
                  </a:lnTo>
                  <a:lnTo>
                    <a:pt x="4261" y="4717"/>
                  </a:lnTo>
                  <a:lnTo>
                    <a:pt x="4267" y="4731"/>
                  </a:lnTo>
                  <a:lnTo>
                    <a:pt x="4267" y="4688"/>
                  </a:lnTo>
                  <a:lnTo>
                    <a:pt x="4259" y="4647"/>
                  </a:lnTo>
                  <a:lnTo>
                    <a:pt x="4247" y="4610"/>
                  </a:lnTo>
                  <a:lnTo>
                    <a:pt x="4233" y="4573"/>
                  </a:lnTo>
                  <a:lnTo>
                    <a:pt x="4218" y="4541"/>
                  </a:lnTo>
                  <a:lnTo>
                    <a:pt x="4201" y="4509"/>
                  </a:lnTo>
                  <a:lnTo>
                    <a:pt x="4187" y="4481"/>
                  </a:lnTo>
                  <a:lnTo>
                    <a:pt x="4172" y="4455"/>
                  </a:lnTo>
                  <a:close/>
                  <a:moveTo>
                    <a:pt x="4619" y="3845"/>
                  </a:moveTo>
                  <a:lnTo>
                    <a:pt x="4616" y="3807"/>
                  </a:lnTo>
                  <a:lnTo>
                    <a:pt x="4611" y="3776"/>
                  </a:lnTo>
                  <a:lnTo>
                    <a:pt x="4605" y="3750"/>
                  </a:lnTo>
                  <a:lnTo>
                    <a:pt x="4598" y="3726"/>
                  </a:lnTo>
                  <a:lnTo>
                    <a:pt x="4592" y="3709"/>
                  </a:lnTo>
                  <a:lnTo>
                    <a:pt x="4585" y="3697"/>
                  </a:lnTo>
                  <a:lnTo>
                    <a:pt x="4575" y="3688"/>
                  </a:lnTo>
                  <a:lnTo>
                    <a:pt x="4566" y="3683"/>
                  </a:lnTo>
                  <a:lnTo>
                    <a:pt x="4558" y="3680"/>
                  </a:lnTo>
                  <a:lnTo>
                    <a:pt x="4549" y="3680"/>
                  </a:lnTo>
                  <a:lnTo>
                    <a:pt x="4538" y="3683"/>
                  </a:lnTo>
                  <a:lnTo>
                    <a:pt x="4527" y="3688"/>
                  </a:lnTo>
                  <a:lnTo>
                    <a:pt x="4515" y="3697"/>
                  </a:lnTo>
                  <a:lnTo>
                    <a:pt x="4504" y="3706"/>
                  </a:lnTo>
                  <a:lnTo>
                    <a:pt x="4480" y="3733"/>
                  </a:lnTo>
                  <a:lnTo>
                    <a:pt x="4454" y="3761"/>
                  </a:lnTo>
                  <a:lnTo>
                    <a:pt x="4429" y="3793"/>
                  </a:lnTo>
                  <a:lnTo>
                    <a:pt x="4400" y="3821"/>
                  </a:lnTo>
                  <a:lnTo>
                    <a:pt x="4374" y="3850"/>
                  </a:lnTo>
                  <a:lnTo>
                    <a:pt x="4348" y="3873"/>
                  </a:lnTo>
                  <a:lnTo>
                    <a:pt x="4334" y="3882"/>
                  </a:lnTo>
                  <a:lnTo>
                    <a:pt x="4323" y="3888"/>
                  </a:lnTo>
                  <a:lnTo>
                    <a:pt x="4310" y="3890"/>
                  </a:lnTo>
                  <a:lnTo>
                    <a:pt x="4297" y="3894"/>
                  </a:lnTo>
                  <a:lnTo>
                    <a:pt x="4284" y="3894"/>
                  </a:lnTo>
                  <a:lnTo>
                    <a:pt x="4273" y="3888"/>
                  </a:lnTo>
                  <a:lnTo>
                    <a:pt x="4293" y="3899"/>
                  </a:lnTo>
                  <a:lnTo>
                    <a:pt x="4310" y="3914"/>
                  </a:lnTo>
                  <a:lnTo>
                    <a:pt x="4325" y="3931"/>
                  </a:lnTo>
                  <a:lnTo>
                    <a:pt x="4334" y="3948"/>
                  </a:lnTo>
                  <a:lnTo>
                    <a:pt x="4342" y="3968"/>
                  </a:lnTo>
                  <a:lnTo>
                    <a:pt x="4345" y="3989"/>
                  </a:lnTo>
                  <a:lnTo>
                    <a:pt x="4353" y="4032"/>
                  </a:lnTo>
                  <a:lnTo>
                    <a:pt x="4357" y="4077"/>
                  </a:lnTo>
                  <a:lnTo>
                    <a:pt x="4362" y="4118"/>
                  </a:lnTo>
                  <a:lnTo>
                    <a:pt x="4368" y="4138"/>
                  </a:lnTo>
                  <a:lnTo>
                    <a:pt x="4377" y="4158"/>
                  </a:lnTo>
                  <a:lnTo>
                    <a:pt x="4385" y="4176"/>
                  </a:lnTo>
                  <a:lnTo>
                    <a:pt x="4400" y="4189"/>
                  </a:lnTo>
                  <a:lnTo>
                    <a:pt x="4682" y="3896"/>
                  </a:lnTo>
                  <a:lnTo>
                    <a:pt x="4619" y="3845"/>
                  </a:lnTo>
                  <a:close/>
                  <a:moveTo>
                    <a:pt x="4680" y="4331"/>
                  </a:moveTo>
                  <a:lnTo>
                    <a:pt x="4691" y="4354"/>
                  </a:lnTo>
                  <a:lnTo>
                    <a:pt x="4699" y="4377"/>
                  </a:lnTo>
                  <a:lnTo>
                    <a:pt x="4702" y="4400"/>
                  </a:lnTo>
                  <a:lnTo>
                    <a:pt x="4702" y="4426"/>
                  </a:lnTo>
                  <a:lnTo>
                    <a:pt x="4697" y="4449"/>
                  </a:lnTo>
                  <a:lnTo>
                    <a:pt x="4691" y="4472"/>
                  </a:lnTo>
                  <a:lnTo>
                    <a:pt x="4676" y="4520"/>
                  </a:lnTo>
                  <a:lnTo>
                    <a:pt x="4659" y="4570"/>
                  </a:lnTo>
                  <a:lnTo>
                    <a:pt x="4654" y="4595"/>
                  </a:lnTo>
                  <a:lnTo>
                    <a:pt x="4650" y="4621"/>
                  </a:lnTo>
                  <a:lnTo>
                    <a:pt x="4650" y="4651"/>
                  </a:lnTo>
                  <a:lnTo>
                    <a:pt x="4654" y="4677"/>
                  </a:lnTo>
                  <a:lnTo>
                    <a:pt x="4659" y="4705"/>
                  </a:lnTo>
                  <a:lnTo>
                    <a:pt x="4674" y="4737"/>
                  </a:lnTo>
                  <a:lnTo>
                    <a:pt x="4685" y="4664"/>
                  </a:lnTo>
                  <a:lnTo>
                    <a:pt x="4691" y="4630"/>
                  </a:lnTo>
                  <a:lnTo>
                    <a:pt x="4699" y="4593"/>
                  </a:lnTo>
                  <a:lnTo>
                    <a:pt x="4714" y="4558"/>
                  </a:lnTo>
                  <a:lnTo>
                    <a:pt x="4729" y="4526"/>
                  </a:lnTo>
                  <a:lnTo>
                    <a:pt x="4751" y="4492"/>
                  </a:lnTo>
                  <a:lnTo>
                    <a:pt x="4766" y="4477"/>
                  </a:lnTo>
                  <a:lnTo>
                    <a:pt x="4783" y="4464"/>
                  </a:lnTo>
                  <a:lnTo>
                    <a:pt x="4815" y="4446"/>
                  </a:lnTo>
                  <a:lnTo>
                    <a:pt x="4841" y="4429"/>
                  </a:lnTo>
                  <a:lnTo>
                    <a:pt x="4861" y="4408"/>
                  </a:lnTo>
                  <a:lnTo>
                    <a:pt x="4878" y="4389"/>
                  </a:lnTo>
                  <a:lnTo>
                    <a:pt x="4890" y="4369"/>
                  </a:lnTo>
                  <a:lnTo>
                    <a:pt x="4901" y="4345"/>
                  </a:lnTo>
                  <a:lnTo>
                    <a:pt x="4910" y="4322"/>
                  </a:lnTo>
                  <a:lnTo>
                    <a:pt x="4916" y="4296"/>
                  </a:lnTo>
                  <a:lnTo>
                    <a:pt x="4927" y="4247"/>
                  </a:lnTo>
                  <a:lnTo>
                    <a:pt x="4936" y="4195"/>
                  </a:lnTo>
                  <a:lnTo>
                    <a:pt x="4947" y="4141"/>
                  </a:lnTo>
                  <a:lnTo>
                    <a:pt x="4957" y="4115"/>
                  </a:lnTo>
                  <a:lnTo>
                    <a:pt x="4968" y="4089"/>
                  </a:lnTo>
                  <a:lnTo>
                    <a:pt x="4680" y="4331"/>
                  </a:lnTo>
                  <a:close/>
                  <a:moveTo>
                    <a:pt x="4809" y="4662"/>
                  </a:moveTo>
                  <a:lnTo>
                    <a:pt x="4820" y="4748"/>
                  </a:lnTo>
                  <a:lnTo>
                    <a:pt x="4803" y="4765"/>
                  </a:lnTo>
                  <a:lnTo>
                    <a:pt x="4789" y="4782"/>
                  </a:lnTo>
                  <a:lnTo>
                    <a:pt x="4777" y="4801"/>
                  </a:lnTo>
                  <a:lnTo>
                    <a:pt x="4768" y="4818"/>
                  </a:lnTo>
                  <a:lnTo>
                    <a:pt x="4760" y="4835"/>
                  </a:lnTo>
                  <a:lnTo>
                    <a:pt x="4757" y="4852"/>
                  </a:lnTo>
                  <a:lnTo>
                    <a:pt x="4755" y="4866"/>
                  </a:lnTo>
                  <a:lnTo>
                    <a:pt x="4755" y="4883"/>
                  </a:lnTo>
                  <a:lnTo>
                    <a:pt x="4757" y="4915"/>
                  </a:lnTo>
                  <a:lnTo>
                    <a:pt x="4768" y="4947"/>
                  </a:lnTo>
                  <a:lnTo>
                    <a:pt x="4783" y="4976"/>
                  </a:lnTo>
                  <a:lnTo>
                    <a:pt x="4806" y="5005"/>
                  </a:lnTo>
                  <a:lnTo>
                    <a:pt x="4829" y="5031"/>
                  </a:lnTo>
                  <a:lnTo>
                    <a:pt x="4856" y="5057"/>
                  </a:lnTo>
                  <a:lnTo>
                    <a:pt x="4916" y="5105"/>
                  </a:lnTo>
                  <a:lnTo>
                    <a:pt x="4974" y="5149"/>
                  </a:lnTo>
                  <a:lnTo>
                    <a:pt x="5000" y="5169"/>
                  </a:lnTo>
                  <a:lnTo>
                    <a:pt x="5022" y="5186"/>
                  </a:lnTo>
                  <a:lnTo>
                    <a:pt x="5077" y="4990"/>
                  </a:lnTo>
                  <a:lnTo>
                    <a:pt x="5103" y="4892"/>
                  </a:lnTo>
                  <a:lnTo>
                    <a:pt x="5129" y="4791"/>
                  </a:lnTo>
                  <a:lnTo>
                    <a:pt x="5152" y="4691"/>
                  </a:lnTo>
                  <a:lnTo>
                    <a:pt x="5166" y="4590"/>
                  </a:lnTo>
                  <a:lnTo>
                    <a:pt x="5172" y="4539"/>
                  </a:lnTo>
                  <a:lnTo>
                    <a:pt x="5178" y="4486"/>
                  </a:lnTo>
                  <a:lnTo>
                    <a:pt x="5178" y="4432"/>
                  </a:lnTo>
                  <a:lnTo>
                    <a:pt x="5178" y="4380"/>
                  </a:lnTo>
                  <a:lnTo>
                    <a:pt x="5181" y="4357"/>
                  </a:lnTo>
                  <a:lnTo>
                    <a:pt x="5187" y="4333"/>
                  </a:lnTo>
                  <a:lnTo>
                    <a:pt x="5198" y="4282"/>
                  </a:lnTo>
                  <a:lnTo>
                    <a:pt x="5213" y="4230"/>
                  </a:lnTo>
                  <a:lnTo>
                    <a:pt x="5226" y="4178"/>
                  </a:lnTo>
                  <a:lnTo>
                    <a:pt x="5232" y="4155"/>
                  </a:lnTo>
                  <a:lnTo>
                    <a:pt x="5235" y="4129"/>
                  </a:lnTo>
                  <a:lnTo>
                    <a:pt x="5235" y="4107"/>
                  </a:lnTo>
                  <a:lnTo>
                    <a:pt x="5235" y="4083"/>
                  </a:lnTo>
                  <a:lnTo>
                    <a:pt x="5230" y="4060"/>
                  </a:lnTo>
                  <a:lnTo>
                    <a:pt x="5221" y="4040"/>
                  </a:lnTo>
                  <a:lnTo>
                    <a:pt x="5209" y="4021"/>
                  </a:lnTo>
                  <a:lnTo>
                    <a:pt x="5192" y="4002"/>
                  </a:lnTo>
                  <a:lnTo>
                    <a:pt x="5172" y="4040"/>
                  </a:lnTo>
                  <a:lnTo>
                    <a:pt x="5149" y="4081"/>
                  </a:lnTo>
                  <a:lnTo>
                    <a:pt x="5129" y="4124"/>
                  </a:lnTo>
                  <a:lnTo>
                    <a:pt x="5112" y="4163"/>
                  </a:lnTo>
                  <a:lnTo>
                    <a:pt x="5106" y="4184"/>
                  </a:lnTo>
                  <a:lnTo>
                    <a:pt x="5103" y="4208"/>
                  </a:lnTo>
                  <a:lnTo>
                    <a:pt x="5101" y="4227"/>
                  </a:lnTo>
                  <a:lnTo>
                    <a:pt x="5103" y="4247"/>
                  </a:lnTo>
                  <a:lnTo>
                    <a:pt x="5106" y="4268"/>
                  </a:lnTo>
                  <a:lnTo>
                    <a:pt x="5114" y="4288"/>
                  </a:lnTo>
                  <a:lnTo>
                    <a:pt x="5125" y="4307"/>
                  </a:lnTo>
                  <a:lnTo>
                    <a:pt x="5144" y="4328"/>
                  </a:lnTo>
                  <a:lnTo>
                    <a:pt x="5129" y="4360"/>
                  </a:lnTo>
                  <a:lnTo>
                    <a:pt x="5112" y="4386"/>
                  </a:lnTo>
                  <a:lnTo>
                    <a:pt x="5091" y="4412"/>
                  </a:lnTo>
                  <a:lnTo>
                    <a:pt x="5071" y="4434"/>
                  </a:lnTo>
                  <a:lnTo>
                    <a:pt x="5051" y="4455"/>
                  </a:lnTo>
                  <a:lnTo>
                    <a:pt x="5028" y="4472"/>
                  </a:lnTo>
                  <a:lnTo>
                    <a:pt x="4985" y="4507"/>
                  </a:lnTo>
                  <a:lnTo>
                    <a:pt x="4938" y="4541"/>
                  </a:lnTo>
                  <a:lnTo>
                    <a:pt x="4893" y="4576"/>
                  </a:lnTo>
                  <a:lnTo>
                    <a:pt x="4869" y="4593"/>
                  </a:lnTo>
                  <a:lnTo>
                    <a:pt x="4849" y="4613"/>
                  </a:lnTo>
                  <a:lnTo>
                    <a:pt x="4829" y="4636"/>
                  </a:lnTo>
                  <a:lnTo>
                    <a:pt x="4809" y="4662"/>
                  </a:lnTo>
                  <a:close/>
                  <a:moveTo>
                    <a:pt x="4592" y="3004"/>
                  </a:moveTo>
                  <a:lnTo>
                    <a:pt x="4605" y="3090"/>
                  </a:lnTo>
                  <a:lnTo>
                    <a:pt x="4633" y="3116"/>
                  </a:lnTo>
                  <a:lnTo>
                    <a:pt x="4659" y="3142"/>
                  </a:lnTo>
                  <a:lnTo>
                    <a:pt x="4682" y="3168"/>
                  </a:lnTo>
                  <a:lnTo>
                    <a:pt x="4702" y="3200"/>
                  </a:lnTo>
                  <a:lnTo>
                    <a:pt x="4740" y="3260"/>
                  </a:lnTo>
                  <a:lnTo>
                    <a:pt x="4774" y="3320"/>
                  </a:lnTo>
                  <a:lnTo>
                    <a:pt x="4809" y="3383"/>
                  </a:lnTo>
                  <a:lnTo>
                    <a:pt x="4843" y="3441"/>
                  </a:lnTo>
                  <a:lnTo>
                    <a:pt x="4861" y="3470"/>
                  </a:lnTo>
                  <a:lnTo>
                    <a:pt x="4881" y="3496"/>
                  </a:lnTo>
                  <a:lnTo>
                    <a:pt x="4904" y="3519"/>
                  </a:lnTo>
                  <a:lnTo>
                    <a:pt x="4927" y="3542"/>
                  </a:lnTo>
                  <a:lnTo>
                    <a:pt x="4930" y="3527"/>
                  </a:lnTo>
                  <a:lnTo>
                    <a:pt x="4930" y="3516"/>
                  </a:lnTo>
                  <a:lnTo>
                    <a:pt x="4927" y="3507"/>
                  </a:lnTo>
                  <a:lnTo>
                    <a:pt x="4925" y="3496"/>
                  </a:lnTo>
                  <a:lnTo>
                    <a:pt x="4910" y="3479"/>
                  </a:lnTo>
                  <a:lnTo>
                    <a:pt x="4895" y="3467"/>
                  </a:lnTo>
                  <a:lnTo>
                    <a:pt x="4858" y="3441"/>
                  </a:lnTo>
                  <a:lnTo>
                    <a:pt x="4837" y="3426"/>
                  </a:lnTo>
                  <a:lnTo>
                    <a:pt x="4824" y="3409"/>
                  </a:lnTo>
                  <a:lnTo>
                    <a:pt x="4803" y="3387"/>
                  </a:lnTo>
                  <a:lnTo>
                    <a:pt x="4786" y="3361"/>
                  </a:lnTo>
                  <a:lnTo>
                    <a:pt x="4772" y="3335"/>
                  </a:lnTo>
                  <a:lnTo>
                    <a:pt x="4760" y="3306"/>
                  </a:lnTo>
                  <a:lnTo>
                    <a:pt x="4737" y="3245"/>
                  </a:lnTo>
                  <a:lnTo>
                    <a:pt x="4719" y="3183"/>
                  </a:lnTo>
                  <a:lnTo>
                    <a:pt x="4699" y="3125"/>
                  </a:lnTo>
                  <a:lnTo>
                    <a:pt x="4685" y="3099"/>
                  </a:lnTo>
                  <a:lnTo>
                    <a:pt x="4674" y="3073"/>
                  </a:lnTo>
                  <a:lnTo>
                    <a:pt x="4656" y="3050"/>
                  </a:lnTo>
                  <a:lnTo>
                    <a:pt x="4639" y="3032"/>
                  </a:lnTo>
                  <a:lnTo>
                    <a:pt x="4619" y="3015"/>
                  </a:lnTo>
                  <a:lnTo>
                    <a:pt x="4592" y="3004"/>
                  </a:lnTo>
                  <a:close/>
                  <a:moveTo>
                    <a:pt x="5802" y="2474"/>
                  </a:moveTo>
                  <a:lnTo>
                    <a:pt x="5380" y="2557"/>
                  </a:lnTo>
                  <a:lnTo>
                    <a:pt x="5414" y="2592"/>
                  </a:lnTo>
                  <a:lnTo>
                    <a:pt x="5449" y="2626"/>
                  </a:lnTo>
                  <a:lnTo>
                    <a:pt x="5524" y="2690"/>
                  </a:lnTo>
                  <a:lnTo>
                    <a:pt x="5602" y="2753"/>
                  </a:lnTo>
                  <a:lnTo>
                    <a:pt x="5677" y="2820"/>
                  </a:lnTo>
                  <a:lnTo>
                    <a:pt x="5714" y="2851"/>
                  </a:lnTo>
                  <a:lnTo>
                    <a:pt x="5748" y="2886"/>
                  </a:lnTo>
                  <a:lnTo>
                    <a:pt x="5780" y="2923"/>
                  </a:lnTo>
                  <a:lnTo>
                    <a:pt x="5809" y="2957"/>
                  </a:lnTo>
                  <a:lnTo>
                    <a:pt x="5834" y="2998"/>
                  </a:lnTo>
                  <a:lnTo>
                    <a:pt x="5858" y="3039"/>
                  </a:lnTo>
                  <a:lnTo>
                    <a:pt x="5875" y="3082"/>
                  </a:lnTo>
                  <a:lnTo>
                    <a:pt x="5886" y="3127"/>
                  </a:lnTo>
                  <a:lnTo>
                    <a:pt x="5939" y="3064"/>
                  </a:lnTo>
                  <a:lnTo>
                    <a:pt x="5970" y="3024"/>
                  </a:lnTo>
                  <a:lnTo>
                    <a:pt x="5993" y="2983"/>
                  </a:lnTo>
                  <a:lnTo>
                    <a:pt x="6010" y="2943"/>
                  </a:lnTo>
                  <a:lnTo>
                    <a:pt x="6019" y="2903"/>
                  </a:lnTo>
                  <a:lnTo>
                    <a:pt x="6025" y="2863"/>
                  </a:lnTo>
                  <a:lnTo>
                    <a:pt x="6025" y="2822"/>
                  </a:lnTo>
                  <a:lnTo>
                    <a:pt x="6019" y="2785"/>
                  </a:lnTo>
                  <a:lnTo>
                    <a:pt x="6010" y="2745"/>
                  </a:lnTo>
                  <a:lnTo>
                    <a:pt x="5993" y="2708"/>
                  </a:lnTo>
                  <a:lnTo>
                    <a:pt x="5976" y="2670"/>
                  </a:lnTo>
                  <a:lnTo>
                    <a:pt x="5953" y="2635"/>
                  </a:lnTo>
                  <a:lnTo>
                    <a:pt x="5930" y="2601"/>
                  </a:lnTo>
                  <a:lnTo>
                    <a:pt x="5901" y="2566"/>
                  </a:lnTo>
                  <a:lnTo>
                    <a:pt x="5869" y="2534"/>
                  </a:lnTo>
                  <a:lnTo>
                    <a:pt x="5838" y="2502"/>
                  </a:lnTo>
                  <a:lnTo>
                    <a:pt x="5802" y="2474"/>
                  </a:lnTo>
                  <a:close/>
                  <a:moveTo>
                    <a:pt x="6982" y="5079"/>
                  </a:moveTo>
                  <a:lnTo>
                    <a:pt x="6952" y="5120"/>
                  </a:lnTo>
                  <a:lnTo>
                    <a:pt x="6921" y="5158"/>
                  </a:lnTo>
                  <a:lnTo>
                    <a:pt x="6887" y="5195"/>
                  </a:lnTo>
                  <a:lnTo>
                    <a:pt x="6851" y="5229"/>
                  </a:lnTo>
                  <a:lnTo>
                    <a:pt x="6780" y="5298"/>
                  </a:lnTo>
                  <a:lnTo>
                    <a:pt x="6702" y="5362"/>
                  </a:lnTo>
                  <a:lnTo>
                    <a:pt x="6541" y="5489"/>
                  </a:lnTo>
                  <a:lnTo>
                    <a:pt x="6460" y="5549"/>
                  </a:lnTo>
                  <a:lnTo>
                    <a:pt x="6382" y="5612"/>
                  </a:lnTo>
                  <a:lnTo>
                    <a:pt x="6311" y="5678"/>
                  </a:lnTo>
                  <a:lnTo>
                    <a:pt x="6275" y="5713"/>
                  </a:lnTo>
                  <a:lnTo>
                    <a:pt x="6241" y="5747"/>
                  </a:lnTo>
                  <a:lnTo>
                    <a:pt x="6212" y="5785"/>
                  </a:lnTo>
                  <a:lnTo>
                    <a:pt x="6184" y="5822"/>
                  </a:lnTo>
                  <a:lnTo>
                    <a:pt x="6157" y="5859"/>
                  </a:lnTo>
                  <a:lnTo>
                    <a:pt x="6135" y="5900"/>
                  </a:lnTo>
                  <a:lnTo>
                    <a:pt x="6114" y="5943"/>
                  </a:lnTo>
                  <a:lnTo>
                    <a:pt x="6094" y="5986"/>
                  </a:lnTo>
                  <a:lnTo>
                    <a:pt x="6079" y="6033"/>
                  </a:lnTo>
                  <a:lnTo>
                    <a:pt x="6071" y="6082"/>
                  </a:lnTo>
                  <a:lnTo>
                    <a:pt x="6062" y="6130"/>
                  </a:lnTo>
                  <a:lnTo>
                    <a:pt x="6060" y="6183"/>
                  </a:lnTo>
                  <a:lnTo>
                    <a:pt x="6060" y="6237"/>
                  </a:lnTo>
                  <a:lnTo>
                    <a:pt x="6066" y="6295"/>
                  </a:lnTo>
                  <a:lnTo>
                    <a:pt x="6371" y="6200"/>
                  </a:lnTo>
                  <a:lnTo>
                    <a:pt x="6388" y="6171"/>
                  </a:lnTo>
                  <a:lnTo>
                    <a:pt x="6411" y="6142"/>
                  </a:lnTo>
                  <a:lnTo>
                    <a:pt x="6434" y="6110"/>
                  </a:lnTo>
                  <a:lnTo>
                    <a:pt x="6460" y="6082"/>
                  </a:lnTo>
                  <a:lnTo>
                    <a:pt x="6515" y="6020"/>
                  </a:lnTo>
                  <a:lnTo>
                    <a:pt x="6569" y="5958"/>
                  </a:lnTo>
                  <a:lnTo>
                    <a:pt x="6593" y="5926"/>
                  </a:lnTo>
                  <a:lnTo>
                    <a:pt x="6616" y="5891"/>
                  </a:lnTo>
                  <a:lnTo>
                    <a:pt x="6636" y="5857"/>
                  </a:lnTo>
                  <a:lnTo>
                    <a:pt x="6653" y="5822"/>
                  </a:lnTo>
                  <a:lnTo>
                    <a:pt x="6668" y="5785"/>
                  </a:lnTo>
                  <a:lnTo>
                    <a:pt x="6676" y="5747"/>
                  </a:lnTo>
                  <a:lnTo>
                    <a:pt x="6681" y="5710"/>
                  </a:lnTo>
                  <a:lnTo>
                    <a:pt x="6679" y="5670"/>
                  </a:lnTo>
                  <a:lnTo>
                    <a:pt x="6694" y="5638"/>
                  </a:lnTo>
                  <a:lnTo>
                    <a:pt x="6711" y="5609"/>
                  </a:lnTo>
                  <a:lnTo>
                    <a:pt x="6728" y="5586"/>
                  </a:lnTo>
                  <a:lnTo>
                    <a:pt x="6751" y="5564"/>
                  </a:lnTo>
                  <a:lnTo>
                    <a:pt x="6771" y="5545"/>
                  </a:lnTo>
                  <a:lnTo>
                    <a:pt x="6795" y="5528"/>
                  </a:lnTo>
                  <a:lnTo>
                    <a:pt x="6844" y="5497"/>
                  </a:lnTo>
                  <a:lnTo>
                    <a:pt x="6895" y="5474"/>
                  </a:lnTo>
                  <a:lnTo>
                    <a:pt x="6950" y="5448"/>
                  </a:lnTo>
                  <a:lnTo>
                    <a:pt x="7001" y="5420"/>
                  </a:lnTo>
                  <a:lnTo>
                    <a:pt x="7027" y="5405"/>
                  </a:lnTo>
                  <a:lnTo>
                    <a:pt x="7051" y="5388"/>
                  </a:lnTo>
                  <a:lnTo>
                    <a:pt x="6982" y="5079"/>
                  </a:lnTo>
                  <a:close/>
                  <a:moveTo>
                    <a:pt x="6328" y="4294"/>
                  </a:moveTo>
                  <a:lnTo>
                    <a:pt x="6296" y="4352"/>
                  </a:lnTo>
                  <a:lnTo>
                    <a:pt x="6270" y="4412"/>
                  </a:lnTo>
                  <a:lnTo>
                    <a:pt x="6249" y="4472"/>
                  </a:lnTo>
                  <a:lnTo>
                    <a:pt x="6236" y="4533"/>
                  </a:lnTo>
                  <a:lnTo>
                    <a:pt x="6227" y="4593"/>
                  </a:lnTo>
                  <a:lnTo>
                    <a:pt x="6218" y="4657"/>
                  </a:lnTo>
                  <a:lnTo>
                    <a:pt x="6215" y="4720"/>
                  </a:lnTo>
                  <a:lnTo>
                    <a:pt x="6215" y="4782"/>
                  </a:lnTo>
                  <a:lnTo>
                    <a:pt x="6218" y="4913"/>
                  </a:lnTo>
                  <a:lnTo>
                    <a:pt x="6227" y="5042"/>
                  </a:lnTo>
                  <a:lnTo>
                    <a:pt x="6230" y="5169"/>
                  </a:lnTo>
                  <a:lnTo>
                    <a:pt x="6230" y="5229"/>
                  </a:lnTo>
                  <a:lnTo>
                    <a:pt x="6227" y="5293"/>
                  </a:lnTo>
                  <a:lnTo>
                    <a:pt x="6287" y="5272"/>
                  </a:lnTo>
                  <a:lnTo>
                    <a:pt x="6345" y="5246"/>
                  </a:lnTo>
                  <a:lnTo>
                    <a:pt x="6399" y="5218"/>
                  </a:lnTo>
                  <a:lnTo>
                    <a:pt x="6455" y="5186"/>
                  </a:lnTo>
                  <a:lnTo>
                    <a:pt x="6506" y="5149"/>
                  </a:lnTo>
                  <a:lnTo>
                    <a:pt x="6555" y="5111"/>
                  </a:lnTo>
                  <a:lnTo>
                    <a:pt x="6604" y="5070"/>
                  </a:lnTo>
                  <a:lnTo>
                    <a:pt x="6653" y="5027"/>
                  </a:lnTo>
                  <a:lnTo>
                    <a:pt x="6748" y="4941"/>
                  </a:lnTo>
                  <a:lnTo>
                    <a:pt x="6838" y="4852"/>
                  </a:lnTo>
                  <a:lnTo>
                    <a:pt x="6930" y="4769"/>
                  </a:lnTo>
                  <a:lnTo>
                    <a:pt x="6976" y="4731"/>
                  </a:lnTo>
                  <a:lnTo>
                    <a:pt x="7022" y="4694"/>
                  </a:lnTo>
                  <a:lnTo>
                    <a:pt x="6988" y="4670"/>
                  </a:lnTo>
                  <a:lnTo>
                    <a:pt x="6956" y="4642"/>
                  </a:lnTo>
                  <a:lnTo>
                    <a:pt x="6921" y="4613"/>
                  </a:lnTo>
                  <a:lnTo>
                    <a:pt x="6889" y="4582"/>
                  </a:lnTo>
                  <a:lnTo>
                    <a:pt x="6829" y="4515"/>
                  </a:lnTo>
                  <a:lnTo>
                    <a:pt x="6769" y="4451"/>
                  </a:lnTo>
                  <a:lnTo>
                    <a:pt x="6739" y="4421"/>
                  </a:lnTo>
                  <a:lnTo>
                    <a:pt x="6707" y="4391"/>
                  </a:lnTo>
                  <a:lnTo>
                    <a:pt x="6676" y="4365"/>
                  </a:lnTo>
                  <a:lnTo>
                    <a:pt x="6644" y="4342"/>
                  </a:lnTo>
                  <a:lnTo>
                    <a:pt x="6610" y="4325"/>
                  </a:lnTo>
                  <a:lnTo>
                    <a:pt x="6575" y="4311"/>
                  </a:lnTo>
                  <a:lnTo>
                    <a:pt x="6537" y="4302"/>
                  </a:lnTo>
                  <a:lnTo>
                    <a:pt x="6500" y="4299"/>
                  </a:lnTo>
                  <a:lnTo>
                    <a:pt x="6498" y="4264"/>
                  </a:lnTo>
                  <a:lnTo>
                    <a:pt x="6492" y="4227"/>
                  </a:lnTo>
                  <a:lnTo>
                    <a:pt x="6483" y="4152"/>
                  </a:lnTo>
                  <a:lnTo>
                    <a:pt x="6477" y="4115"/>
                  </a:lnTo>
                  <a:lnTo>
                    <a:pt x="6481" y="4077"/>
                  </a:lnTo>
                  <a:lnTo>
                    <a:pt x="6486" y="4043"/>
                  </a:lnTo>
                  <a:lnTo>
                    <a:pt x="6492" y="4026"/>
                  </a:lnTo>
                  <a:lnTo>
                    <a:pt x="6498" y="4008"/>
                  </a:lnTo>
                  <a:lnTo>
                    <a:pt x="6468" y="4040"/>
                  </a:lnTo>
                  <a:lnTo>
                    <a:pt x="6440" y="4069"/>
                  </a:lnTo>
                  <a:lnTo>
                    <a:pt x="6406" y="4098"/>
                  </a:lnTo>
                  <a:lnTo>
                    <a:pt x="6374" y="4126"/>
                  </a:lnTo>
                  <a:lnTo>
                    <a:pt x="6342" y="4155"/>
                  </a:lnTo>
                  <a:lnTo>
                    <a:pt x="6330" y="4170"/>
                  </a:lnTo>
                  <a:lnTo>
                    <a:pt x="6318" y="4187"/>
                  </a:lnTo>
                  <a:lnTo>
                    <a:pt x="6313" y="4202"/>
                  </a:lnTo>
                  <a:lnTo>
                    <a:pt x="6307" y="4219"/>
                  </a:lnTo>
                  <a:lnTo>
                    <a:pt x="6305" y="4236"/>
                  </a:lnTo>
                  <a:lnTo>
                    <a:pt x="6307" y="4256"/>
                  </a:lnTo>
                  <a:lnTo>
                    <a:pt x="6316" y="4273"/>
                  </a:lnTo>
                  <a:lnTo>
                    <a:pt x="6328" y="4294"/>
                  </a:lnTo>
                  <a:close/>
                  <a:moveTo>
                    <a:pt x="6486" y="3720"/>
                  </a:moveTo>
                  <a:lnTo>
                    <a:pt x="6440" y="3746"/>
                  </a:lnTo>
                  <a:lnTo>
                    <a:pt x="6397" y="3776"/>
                  </a:lnTo>
                  <a:lnTo>
                    <a:pt x="6359" y="3804"/>
                  </a:lnTo>
                  <a:lnTo>
                    <a:pt x="6345" y="3819"/>
                  </a:lnTo>
                  <a:lnTo>
                    <a:pt x="6330" y="3836"/>
                  </a:lnTo>
                  <a:lnTo>
                    <a:pt x="6318" y="3853"/>
                  </a:lnTo>
                  <a:lnTo>
                    <a:pt x="6311" y="3873"/>
                  </a:lnTo>
                  <a:lnTo>
                    <a:pt x="6301" y="3894"/>
                  </a:lnTo>
                  <a:lnTo>
                    <a:pt x="6299" y="3916"/>
                  </a:lnTo>
                  <a:lnTo>
                    <a:pt x="6299" y="3942"/>
                  </a:lnTo>
                  <a:lnTo>
                    <a:pt x="6305" y="3968"/>
                  </a:lnTo>
                  <a:lnTo>
                    <a:pt x="6311" y="4000"/>
                  </a:lnTo>
                  <a:lnTo>
                    <a:pt x="6322" y="4032"/>
                  </a:lnTo>
                  <a:lnTo>
                    <a:pt x="6350" y="3989"/>
                  </a:lnTo>
                  <a:lnTo>
                    <a:pt x="6380" y="3948"/>
                  </a:lnTo>
                  <a:lnTo>
                    <a:pt x="6411" y="3914"/>
                  </a:lnTo>
                  <a:lnTo>
                    <a:pt x="6445" y="3882"/>
                  </a:lnTo>
                  <a:lnTo>
                    <a:pt x="6483" y="3853"/>
                  </a:lnTo>
                  <a:lnTo>
                    <a:pt x="6520" y="3827"/>
                  </a:lnTo>
                  <a:lnTo>
                    <a:pt x="6601" y="3778"/>
                  </a:lnTo>
                  <a:lnTo>
                    <a:pt x="6679" y="3735"/>
                  </a:lnTo>
                  <a:lnTo>
                    <a:pt x="6760" y="3688"/>
                  </a:lnTo>
                  <a:lnTo>
                    <a:pt x="6797" y="3666"/>
                  </a:lnTo>
                  <a:lnTo>
                    <a:pt x="6834" y="3640"/>
                  </a:lnTo>
                  <a:lnTo>
                    <a:pt x="6870" y="3608"/>
                  </a:lnTo>
                  <a:lnTo>
                    <a:pt x="6904" y="3576"/>
                  </a:lnTo>
                  <a:lnTo>
                    <a:pt x="7005" y="3015"/>
                  </a:lnTo>
                  <a:lnTo>
                    <a:pt x="7005" y="2995"/>
                  </a:lnTo>
                  <a:lnTo>
                    <a:pt x="7008" y="2975"/>
                  </a:lnTo>
                  <a:lnTo>
                    <a:pt x="7016" y="2951"/>
                  </a:lnTo>
                  <a:lnTo>
                    <a:pt x="7025" y="2932"/>
                  </a:lnTo>
                  <a:lnTo>
                    <a:pt x="7048" y="2886"/>
                  </a:lnTo>
                  <a:lnTo>
                    <a:pt x="7070" y="2845"/>
                  </a:lnTo>
                  <a:lnTo>
                    <a:pt x="7083" y="2826"/>
                  </a:lnTo>
                  <a:lnTo>
                    <a:pt x="7091" y="2807"/>
                  </a:lnTo>
                  <a:lnTo>
                    <a:pt x="7096" y="2790"/>
                  </a:lnTo>
                  <a:lnTo>
                    <a:pt x="7096" y="2776"/>
                  </a:lnTo>
                  <a:lnTo>
                    <a:pt x="7096" y="2764"/>
                  </a:lnTo>
                  <a:lnTo>
                    <a:pt x="7091" y="2756"/>
                  </a:lnTo>
                  <a:lnTo>
                    <a:pt x="7077" y="2751"/>
                  </a:lnTo>
                  <a:lnTo>
                    <a:pt x="7068" y="2747"/>
                  </a:lnTo>
                  <a:lnTo>
                    <a:pt x="7059" y="2747"/>
                  </a:lnTo>
                  <a:lnTo>
                    <a:pt x="7042" y="2796"/>
                  </a:lnTo>
                  <a:lnTo>
                    <a:pt x="7027" y="2845"/>
                  </a:lnTo>
                  <a:lnTo>
                    <a:pt x="7001" y="2946"/>
                  </a:lnTo>
                  <a:lnTo>
                    <a:pt x="6988" y="2995"/>
                  </a:lnTo>
                  <a:lnTo>
                    <a:pt x="6973" y="3044"/>
                  </a:lnTo>
                  <a:lnTo>
                    <a:pt x="6956" y="3093"/>
                  </a:lnTo>
                  <a:lnTo>
                    <a:pt x="6932" y="3138"/>
                  </a:lnTo>
                  <a:lnTo>
                    <a:pt x="6930" y="3188"/>
                  </a:lnTo>
                  <a:lnTo>
                    <a:pt x="6921" y="3234"/>
                  </a:lnTo>
                  <a:lnTo>
                    <a:pt x="6909" y="3280"/>
                  </a:lnTo>
                  <a:lnTo>
                    <a:pt x="6892" y="3323"/>
                  </a:lnTo>
                  <a:lnTo>
                    <a:pt x="6872" y="3366"/>
                  </a:lnTo>
                  <a:lnTo>
                    <a:pt x="6846" y="3407"/>
                  </a:lnTo>
                  <a:lnTo>
                    <a:pt x="6820" y="3447"/>
                  </a:lnTo>
                  <a:lnTo>
                    <a:pt x="6788" y="3484"/>
                  </a:lnTo>
                  <a:lnTo>
                    <a:pt x="6757" y="3519"/>
                  </a:lnTo>
                  <a:lnTo>
                    <a:pt x="6722" y="3553"/>
                  </a:lnTo>
                  <a:lnTo>
                    <a:pt x="6685" y="3585"/>
                  </a:lnTo>
                  <a:lnTo>
                    <a:pt x="6647" y="3617"/>
                  </a:lnTo>
                  <a:lnTo>
                    <a:pt x="6607" y="3645"/>
                  </a:lnTo>
                  <a:lnTo>
                    <a:pt x="6567" y="3671"/>
                  </a:lnTo>
                  <a:lnTo>
                    <a:pt x="6526" y="3697"/>
                  </a:lnTo>
                  <a:lnTo>
                    <a:pt x="6486" y="3720"/>
                  </a:lnTo>
                  <a:close/>
                  <a:moveTo>
                    <a:pt x="7212" y="5515"/>
                  </a:moveTo>
                  <a:lnTo>
                    <a:pt x="7171" y="5511"/>
                  </a:lnTo>
                  <a:lnTo>
                    <a:pt x="7137" y="5511"/>
                  </a:lnTo>
                  <a:lnTo>
                    <a:pt x="7102" y="5515"/>
                  </a:lnTo>
                  <a:lnTo>
                    <a:pt x="7074" y="5520"/>
                  </a:lnTo>
                  <a:lnTo>
                    <a:pt x="7045" y="5526"/>
                  </a:lnTo>
                  <a:lnTo>
                    <a:pt x="7019" y="5537"/>
                  </a:lnTo>
                  <a:lnTo>
                    <a:pt x="6999" y="5549"/>
                  </a:lnTo>
                  <a:lnTo>
                    <a:pt x="6978" y="5560"/>
                  </a:lnTo>
                  <a:lnTo>
                    <a:pt x="6958" y="5577"/>
                  </a:lnTo>
                  <a:lnTo>
                    <a:pt x="6944" y="5595"/>
                  </a:lnTo>
                  <a:lnTo>
                    <a:pt x="6915" y="5633"/>
                  </a:lnTo>
                  <a:lnTo>
                    <a:pt x="6892" y="5676"/>
                  </a:lnTo>
                  <a:lnTo>
                    <a:pt x="6872" y="5721"/>
                  </a:lnTo>
                  <a:lnTo>
                    <a:pt x="6832" y="5820"/>
                  </a:lnTo>
                  <a:lnTo>
                    <a:pt x="6812" y="5871"/>
                  </a:lnTo>
                  <a:lnTo>
                    <a:pt x="6786" y="5921"/>
                  </a:lnTo>
                  <a:lnTo>
                    <a:pt x="6757" y="5966"/>
                  </a:lnTo>
                  <a:lnTo>
                    <a:pt x="6739" y="5986"/>
                  </a:lnTo>
                  <a:lnTo>
                    <a:pt x="6719" y="6009"/>
                  </a:lnTo>
                  <a:lnTo>
                    <a:pt x="6700" y="6029"/>
                  </a:lnTo>
                  <a:lnTo>
                    <a:pt x="6673" y="6046"/>
                  </a:lnTo>
                  <a:lnTo>
                    <a:pt x="6647" y="6065"/>
                  </a:lnTo>
                  <a:lnTo>
                    <a:pt x="6619" y="6078"/>
                  </a:lnTo>
                  <a:lnTo>
                    <a:pt x="6728" y="6029"/>
                  </a:lnTo>
                  <a:lnTo>
                    <a:pt x="6838" y="5975"/>
                  </a:lnTo>
                  <a:lnTo>
                    <a:pt x="6947" y="5915"/>
                  </a:lnTo>
                  <a:lnTo>
                    <a:pt x="7053" y="5854"/>
                  </a:lnTo>
                  <a:lnTo>
                    <a:pt x="7160" y="5790"/>
                  </a:lnTo>
                  <a:lnTo>
                    <a:pt x="7261" y="5727"/>
                  </a:lnTo>
                  <a:lnTo>
                    <a:pt x="7362" y="5661"/>
                  </a:lnTo>
                  <a:lnTo>
                    <a:pt x="7457" y="5598"/>
                  </a:lnTo>
                  <a:lnTo>
                    <a:pt x="7477" y="5560"/>
                  </a:lnTo>
                  <a:lnTo>
                    <a:pt x="7500" y="5526"/>
                  </a:lnTo>
                  <a:lnTo>
                    <a:pt x="7549" y="5457"/>
                  </a:lnTo>
                  <a:lnTo>
                    <a:pt x="7601" y="5390"/>
                  </a:lnTo>
                  <a:lnTo>
                    <a:pt x="7655" y="5324"/>
                  </a:lnTo>
                  <a:lnTo>
                    <a:pt x="7713" y="5264"/>
                  </a:lnTo>
                  <a:lnTo>
                    <a:pt x="7765" y="5203"/>
                  </a:lnTo>
                  <a:lnTo>
                    <a:pt x="7818" y="5143"/>
                  </a:lnTo>
                  <a:lnTo>
                    <a:pt x="7863" y="5083"/>
                  </a:lnTo>
                  <a:lnTo>
                    <a:pt x="7883" y="5053"/>
                  </a:lnTo>
                  <a:lnTo>
                    <a:pt x="7904" y="5025"/>
                  </a:lnTo>
                  <a:lnTo>
                    <a:pt x="7921" y="4993"/>
                  </a:lnTo>
                  <a:lnTo>
                    <a:pt x="7936" y="4964"/>
                  </a:lnTo>
                  <a:lnTo>
                    <a:pt x="7947" y="4933"/>
                  </a:lnTo>
                  <a:lnTo>
                    <a:pt x="7955" y="4904"/>
                  </a:lnTo>
                  <a:lnTo>
                    <a:pt x="7962" y="4872"/>
                  </a:lnTo>
                  <a:lnTo>
                    <a:pt x="7964" y="4840"/>
                  </a:lnTo>
                  <a:lnTo>
                    <a:pt x="7964" y="4808"/>
                  </a:lnTo>
                  <a:lnTo>
                    <a:pt x="7958" y="4774"/>
                  </a:lnTo>
                  <a:lnTo>
                    <a:pt x="7949" y="4739"/>
                  </a:lnTo>
                  <a:lnTo>
                    <a:pt x="7938" y="4708"/>
                  </a:lnTo>
                  <a:lnTo>
                    <a:pt x="7921" y="4670"/>
                  </a:lnTo>
                  <a:lnTo>
                    <a:pt x="7900" y="4636"/>
                  </a:lnTo>
                  <a:lnTo>
                    <a:pt x="7874" y="4599"/>
                  </a:lnTo>
                  <a:lnTo>
                    <a:pt x="7843" y="4561"/>
                  </a:lnTo>
                  <a:lnTo>
                    <a:pt x="7826" y="4535"/>
                  </a:lnTo>
                  <a:lnTo>
                    <a:pt x="7814" y="4509"/>
                  </a:lnTo>
                  <a:lnTo>
                    <a:pt x="7803" y="4483"/>
                  </a:lnTo>
                  <a:lnTo>
                    <a:pt x="7800" y="4460"/>
                  </a:lnTo>
                  <a:lnTo>
                    <a:pt x="7800" y="4438"/>
                  </a:lnTo>
                  <a:lnTo>
                    <a:pt x="7803" y="4426"/>
                  </a:lnTo>
                  <a:lnTo>
                    <a:pt x="7809" y="4412"/>
                  </a:lnTo>
                  <a:lnTo>
                    <a:pt x="7814" y="4400"/>
                  </a:lnTo>
                  <a:lnTo>
                    <a:pt x="7826" y="4386"/>
                  </a:lnTo>
                  <a:lnTo>
                    <a:pt x="7835" y="4374"/>
                  </a:lnTo>
                  <a:lnTo>
                    <a:pt x="7848" y="4360"/>
                  </a:lnTo>
                  <a:lnTo>
                    <a:pt x="7861" y="4391"/>
                  </a:lnTo>
                  <a:lnTo>
                    <a:pt x="7874" y="4423"/>
                  </a:lnTo>
                  <a:lnTo>
                    <a:pt x="7906" y="4489"/>
                  </a:lnTo>
                  <a:lnTo>
                    <a:pt x="7938" y="4552"/>
                  </a:lnTo>
                  <a:lnTo>
                    <a:pt x="7973" y="4616"/>
                  </a:lnTo>
                  <a:lnTo>
                    <a:pt x="8001" y="4683"/>
                  </a:lnTo>
                  <a:lnTo>
                    <a:pt x="8013" y="4717"/>
                  </a:lnTo>
                  <a:lnTo>
                    <a:pt x="8022" y="4748"/>
                  </a:lnTo>
                  <a:lnTo>
                    <a:pt x="8031" y="4782"/>
                  </a:lnTo>
                  <a:lnTo>
                    <a:pt x="8033" y="4814"/>
                  </a:lnTo>
                  <a:lnTo>
                    <a:pt x="8033" y="4849"/>
                  </a:lnTo>
                  <a:lnTo>
                    <a:pt x="8031" y="4883"/>
                  </a:lnTo>
                  <a:lnTo>
                    <a:pt x="8048" y="4881"/>
                  </a:lnTo>
                  <a:lnTo>
                    <a:pt x="8061" y="4875"/>
                  </a:lnTo>
                  <a:lnTo>
                    <a:pt x="8076" y="4870"/>
                  </a:lnTo>
                  <a:lnTo>
                    <a:pt x="8085" y="4864"/>
                  </a:lnTo>
                  <a:lnTo>
                    <a:pt x="8093" y="4858"/>
                  </a:lnTo>
                  <a:lnTo>
                    <a:pt x="8100" y="4849"/>
                  </a:lnTo>
                  <a:lnTo>
                    <a:pt x="8108" y="4835"/>
                  </a:lnTo>
                  <a:lnTo>
                    <a:pt x="8111" y="4814"/>
                  </a:lnTo>
                  <a:lnTo>
                    <a:pt x="8108" y="4795"/>
                  </a:lnTo>
                  <a:lnTo>
                    <a:pt x="8100" y="4774"/>
                  </a:lnTo>
                  <a:lnTo>
                    <a:pt x="8088" y="4754"/>
                  </a:lnTo>
                  <a:lnTo>
                    <a:pt x="8065" y="4708"/>
                  </a:lnTo>
                  <a:lnTo>
                    <a:pt x="8039" y="4664"/>
                  </a:lnTo>
                  <a:lnTo>
                    <a:pt x="8031" y="4645"/>
                  </a:lnTo>
                  <a:lnTo>
                    <a:pt x="8022" y="4627"/>
                  </a:lnTo>
                  <a:lnTo>
                    <a:pt x="8022" y="4608"/>
                  </a:lnTo>
                  <a:lnTo>
                    <a:pt x="8024" y="4593"/>
                  </a:lnTo>
                  <a:lnTo>
                    <a:pt x="8007" y="4573"/>
                  </a:lnTo>
                  <a:lnTo>
                    <a:pt x="7990" y="4550"/>
                  </a:lnTo>
                  <a:lnTo>
                    <a:pt x="7979" y="4524"/>
                  </a:lnTo>
                  <a:lnTo>
                    <a:pt x="7964" y="4498"/>
                  </a:lnTo>
                  <a:lnTo>
                    <a:pt x="7941" y="4440"/>
                  </a:lnTo>
                  <a:lnTo>
                    <a:pt x="7915" y="4386"/>
                  </a:lnTo>
                  <a:lnTo>
                    <a:pt x="7900" y="4360"/>
                  </a:lnTo>
                  <a:lnTo>
                    <a:pt x="7886" y="4337"/>
                  </a:lnTo>
                  <a:lnTo>
                    <a:pt x="7866" y="4316"/>
                  </a:lnTo>
                  <a:lnTo>
                    <a:pt x="7846" y="4302"/>
                  </a:lnTo>
                  <a:lnTo>
                    <a:pt x="7820" y="4288"/>
                  </a:lnTo>
                  <a:lnTo>
                    <a:pt x="7792" y="4282"/>
                  </a:lnTo>
                  <a:lnTo>
                    <a:pt x="7760" y="4279"/>
                  </a:lnTo>
                  <a:lnTo>
                    <a:pt x="7742" y="4282"/>
                  </a:lnTo>
                  <a:lnTo>
                    <a:pt x="7722" y="4285"/>
                  </a:lnTo>
                  <a:lnTo>
                    <a:pt x="7725" y="4320"/>
                  </a:lnTo>
                  <a:lnTo>
                    <a:pt x="7725" y="4354"/>
                  </a:lnTo>
                  <a:lnTo>
                    <a:pt x="7722" y="4389"/>
                  </a:lnTo>
                  <a:lnTo>
                    <a:pt x="7719" y="4423"/>
                  </a:lnTo>
                  <a:lnTo>
                    <a:pt x="7708" y="4489"/>
                  </a:lnTo>
                  <a:lnTo>
                    <a:pt x="7696" y="4556"/>
                  </a:lnTo>
                  <a:lnTo>
                    <a:pt x="7685" y="4621"/>
                  </a:lnTo>
                  <a:lnTo>
                    <a:pt x="7682" y="4653"/>
                  </a:lnTo>
                  <a:lnTo>
                    <a:pt x="7679" y="4685"/>
                  </a:lnTo>
                  <a:lnTo>
                    <a:pt x="7679" y="4717"/>
                  </a:lnTo>
                  <a:lnTo>
                    <a:pt x="7685" y="4748"/>
                  </a:lnTo>
                  <a:lnTo>
                    <a:pt x="7691" y="4780"/>
                  </a:lnTo>
                  <a:lnTo>
                    <a:pt x="7702" y="4812"/>
                  </a:lnTo>
                  <a:lnTo>
                    <a:pt x="7685" y="4852"/>
                  </a:lnTo>
                  <a:lnTo>
                    <a:pt x="7661" y="4889"/>
                  </a:lnTo>
                  <a:lnTo>
                    <a:pt x="7635" y="4924"/>
                  </a:lnTo>
                  <a:lnTo>
                    <a:pt x="7607" y="4956"/>
                  </a:lnTo>
                  <a:lnTo>
                    <a:pt x="7573" y="4984"/>
                  </a:lnTo>
                  <a:lnTo>
                    <a:pt x="7538" y="5008"/>
                  </a:lnTo>
                  <a:lnTo>
                    <a:pt x="7504" y="5031"/>
                  </a:lnTo>
                  <a:lnTo>
                    <a:pt x="7463" y="5051"/>
                  </a:lnTo>
                  <a:lnTo>
                    <a:pt x="7422" y="5065"/>
                  </a:lnTo>
                  <a:lnTo>
                    <a:pt x="7382" y="5079"/>
                  </a:lnTo>
                  <a:lnTo>
                    <a:pt x="7339" y="5091"/>
                  </a:lnTo>
                  <a:lnTo>
                    <a:pt x="7298" y="5100"/>
                  </a:lnTo>
                  <a:lnTo>
                    <a:pt x="7255" y="5108"/>
                  </a:lnTo>
                  <a:lnTo>
                    <a:pt x="7212" y="5111"/>
                  </a:lnTo>
                  <a:lnTo>
                    <a:pt x="7171" y="5117"/>
                  </a:lnTo>
                  <a:lnTo>
                    <a:pt x="7132" y="5117"/>
                  </a:lnTo>
                  <a:lnTo>
                    <a:pt x="7132" y="5132"/>
                  </a:lnTo>
                  <a:lnTo>
                    <a:pt x="7132" y="5145"/>
                  </a:lnTo>
                  <a:lnTo>
                    <a:pt x="7140" y="5175"/>
                  </a:lnTo>
                  <a:lnTo>
                    <a:pt x="7158" y="5201"/>
                  </a:lnTo>
                  <a:lnTo>
                    <a:pt x="7175" y="5227"/>
                  </a:lnTo>
                  <a:lnTo>
                    <a:pt x="7197" y="5252"/>
                  </a:lnTo>
                  <a:lnTo>
                    <a:pt x="7223" y="5278"/>
                  </a:lnTo>
                  <a:lnTo>
                    <a:pt x="7246" y="5302"/>
                  </a:lnTo>
                  <a:lnTo>
                    <a:pt x="7270" y="5324"/>
                  </a:lnTo>
                  <a:lnTo>
                    <a:pt x="7290" y="5350"/>
                  </a:lnTo>
                  <a:lnTo>
                    <a:pt x="7304" y="5373"/>
                  </a:lnTo>
                  <a:lnTo>
                    <a:pt x="7313" y="5396"/>
                  </a:lnTo>
                  <a:lnTo>
                    <a:pt x="7315" y="5408"/>
                  </a:lnTo>
                  <a:lnTo>
                    <a:pt x="7315" y="5420"/>
                  </a:lnTo>
                  <a:lnTo>
                    <a:pt x="7313" y="5431"/>
                  </a:lnTo>
                  <a:lnTo>
                    <a:pt x="7307" y="5442"/>
                  </a:lnTo>
                  <a:lnTo>
                    <a:pt x="7298" y="5454"/>
                  </a:lnTo>
                  <a:lnTo>
                    <a:pt x="7287" y="5465"/>
                  </a:lnTo>
                  <a:lnTo>
                    <a:pt x="7276" y="5477"/>
                  </a:lnTo>
                  <a:lnTo>
                    <a:pt x="7259" y="5491"/>
                  </a:lnTo>
                  <a:lnTo>
                    <a:pt x="7235" y="5502"/>
                  </a:lnTo>
                  <a:lnTo>
                    <a:pt x="7212" y="5515"/>
                  </a:lnTo>
                  <a:close/>
                  <a:moveTo>
                    <a:pt x="6322" y="3335"/>
                  </a:moveTo>
                  <a:lnTo>
                    <a:pt x="6365" y="3680"/>
                  </a:lnTo>
                  <a:lnTo>
                    <a:pt x="6382" y="3658"/>
                  </a:lnTo>
                  <a:lnTo>
                    <a:pt x="6399" y="3634"/>
                  </a:lnTo>
                  <a:lnTo>
                    <a:pt x="6440" y="3597"/>
                  </a:lnTo>
                  <a:lnTo>
                    <a:pt x="6486" y="3562"/>
                  </a:lnTo>
                  <a:lnTo>
                    <a:pt x="6529" y="3531"/>
                  </a:lnTo>
                  <a:lnTo>
                    <a:pt x="6572" y="3499"/>
                  </a:lnTo>
                  <a:lnTo>
                    <a:pt x="6612" y="3464"/>
                  </a:lnTo>
                  <a:lnTo>
                    <a:pt x="6633" y="3445"/>
                  </a:lnTo>
                  <a:lnTo>
                    <a:pt x="6647" y="3424"/>
                  </a:lnTo>
                  <a:lnTo>
                    <a:pt x="6662" y="3402"/>
                  </a:lnTo>
                  <a:lnTo>
                    <a:pt x="6673" y="3378"/>
                  </a:lnTo>
                  <a:lnTo>
                    <a:pt x="6601" y="3269"/>
                  </a:lnTo>
                  <a:lnTo>
                    <a:pt x="6543" y="3318"/>
                  </a:lnTo>
                  <a:lnTo>
                    <a:pt x="6489" y="3370"/>
                  </a:lnTo>
                  <a:lnTo>
                    <a:pt x="6460" y="3392"/>
                  </a:lnTo>
                  <a:lnTo>
                    <a:pt x="6428" y="3413"/>
                  </a:lnTo>
                  <a:lnTo>
                    <a:pt x="6397" y="3430"/>
                  </a:lnTo>
                  <a:lnTo>
                    <a:pt x="6362" y="3445"/>
                  </a:lnTo>
                  <a:lnTo>
                    <a:pt x="6348" y="3439"/>
                  </a:lnTo>
                  <a:lnTo>
                    <a:pt x="6337" y="3426"/>
                  </a:lnTo>
                  <a:lnTo>
                    <a:pt x="6330" y="3413"/>
                  </a:lnTo>
                  <a:lnTo>
                    <a:pt x="6328" y="3398"/>
                  </a:lnTo>
                  <a:lnTo>
                    <a:pt x="6324" y="3364"/>
                  </a:lnTo>
                  <a:lnTo>
                    <a:pt x="6324" y="3349"/>
                  </a:lnTo>
                  <a:lnTo>
                    <a:pt x="6322" y="3335"/>
                  </a:lnTo>
                  <a:close/>
                  <a:moveTo>
                    <a:pt x="6604" y="3965"/>
                  </a:moveTo>
                  <a:lnTo>
                    <a:pt x="6612" y="3976"/>
                  </a:lnTo>
                  <a:lnTo>
                    <a:pt x="6619" y="3991"/>
                  </a:lnTo>
                  <a:lnTo>
                    <a:pt x="6621" y="4006"/>
                  </a:lnTo>
                  <a:lnTo>
                    <a:pt x="6621" y="4023"/>
                  </a:lnTo>
                  <a:lnTo>
                    <a:pt x="6619" y="4055"/>
                  </a:lnTo>
                  <a:lnTo>
                    <a:pt x="6610" y="4089"/>
                  </a:lnTo>
                  <a:lnTo>
                    <a:pt x="6590" y="4161"/>
                  </a:lnTo>
                  <a:lnTo>
                    <a:pt x="6584" y="4195"/>
                  </a:lnTo>
                  <a:lnTo>
                    <a:pt x="6582" y="4230"/>
                  </a:lnTo>
                  <a:lnTo>
                    <a:pt x="6694" y="4184"/>
                  </a:lnTo>
                  <a:lnTo>
                    <a:pt x="6700" y="4161"/>
                  </a:lnTo>
                  <a:lnTo>
                    <a:pt x="6705" y="4141"/>
                  </a:lnTo>
                  <a:lnTo>
                    <a:pt x="6707" y="4095"/>
                  </a:lnTo>
                  <a:lnTo>
                    <a:pt x="6707" y="4051"/>
                  </a:lnTo>
                  <a:lnTo>
                    <a:pt x="6702" y="4008"/>
                  </a:lnTo>
                  <a:lnTo>
                    <a:pt x="6696" y="3968"/>
                  </a:lnTo>
                  <a:lnTo>
                    <a:pt x="6688" y="3931"/>
                  </a:lnTo>
                  <a:lnTo>
                    <a:pt x="6681" y="3896"/>
                  </a:lnTo>
                  <a:lnTo>
                    <a:pt x="6679" y="3867"/>
                  </a:lnTo>
                  <a:lnTo>
                    <a:pt x="6604" y="3965"/>
                  </a:lnTo>
                  <a:close/>
                  <a:moveTo>
                    <a:pt x="6887" y="3901"/>
                  </a:moveTo>
                  <a:lnTo>
                    <a:pt x="6889" y="3957"/>
                  </a:lnTo>
                  <a:lnTo>
                    <a:pt x="6892" y="4017"/>
                  </a:lnTo>
                  <a:lnTo>
                    <a:pt x="6895" y="4081"/>
                  </a:lnTo>
                  <a:lnTo>
                    <a:pt x="6895" y="4146"/>
                  </a:lnTo>
                  <a:lnTo>
                    <a:pt x="6889" y="4213"/>
                  </a:lnTo>
                  <a:lnTo>
                    <a:pt x="6881" y="4279"/>
                  </a:lnTo>
                  <a:lnTo>
                    <a:pt x="6872" y="4311"/>
                  </a:lnTo>
                  <a:lnTo>
                    <a:pt x="6864" y="4342"/>
                  </a:lnTo>
                  <a:lnTo>
                    <a:pt x="6851" y="4371"/>
                  </a:lnTo>
                  <a:lnTo>
                    <a:pt x="6838" y="4400"/>
                  </a:lnTo>
                  <a:lnTo>
                    <a:pt x="6872" y="4426"/>
                  </a:lnTo>
                  <a:lnTo>
                    <a:pt x="6909" y="4451"/>
                  </a:lnTo>
                  <a:lnTo>
                    <a:pt x="6950" y="4481"/>
                  </a:lnTo>
                  <a:lnTo>
                    <a:pt x="6993" y="4507"/>
                  </a:lnTo>
                  <a:lnTo>
                    <a:pt x="7079" y="4561"/>
                  </a:lnTo>
                  <a:lnTo>
                    <a:pt x="7122" y="4590"/>
                  </a:lnTo>
                  <a:lnTo>
                    <a:pt x="7163" y="4621"/>
                  </a:lnTo>
                  <a:lnTo>
                    <a:pt x="7201" y="4653"/>
                  </a:lnTo>
                  <a:lnTo>
                    <a:pt x="7235" y="4688"/>
                  </a:lnTo>
                  <a:lnTo>
                    <a:pt x="7261" y="4726"/>
                  </a:lnTo>
                  <a:lnTo>
                    <a:pt x="7272" y="4743"/>
                  </a:lnTo>
                  <a:lnTo>
                    <a:pt x="7284" y="4763"/>
                  </a:lnTo>
                  <a:lnTo>
                    <a:pt x="7290" y="4786"/>
                  </a:lnTo>
                  <a:lnTo>
                    <a:pt x="7296" y="4806"/>
                  </a:lnTo>
                  <a:lnTo>
                    <a:pt x="7302" y="4829"/>
                  </a:lnTo>
                  <a:lnTo>
                    <a:pt x="7302" y="4852"/>
                  </a:lnTo>
                  <a:lnTo>
                    <a:pt x="7302" y="4875"/>
                  </a:lnTo>
                  <a:lnTo>
                    <a:pt x="7298" y="4901"/>
                  </a:lnTo>
                  <a:lnTo>
                    <a:pt x="7293" y="4926"/>
                  </a:lnTo>
                  <a:lnTo>
                    <a:pt x="7284" y="4952"/>
                  </a:lnTo>
                  <a:lnTo>
                    <a:pt x="7420" y="4878"/>
                  </a:lnTo>
                  <a:lnTo>
                    <a:pt x="7454" y="4852"/>
                  </a:lnTo>
                  <a:lnTo>
                    <a:pt x="7485" y="4820"/>
                  </a:lnTo>
                  <a:lnTo>
                    <a:pt x="7511" y="4789"/>
                  </a:lnTo>
                  <a:lnTo>
                    <a:pt x="7532" y="4754"/>
                  </a:lnTo>
                  <a:lnTo>
                    <a:pt x="7549" y="4720"/>
                  </a:lnTo>
                  <a:lnTo>
                    <a:pt x="7560" y="4683"/>
                  </a:lnTo>
                  <a:lnTo>
                    <a:pt x="7573" y="4642"/>
                  </a:lnTo>
                  <a:lnTo>
                    <a:pt x="7578" y="4601"/>
                  </a:lnTo>
                  <a:lnTo>
                    <a:pt x="7584" y="4561"/>
                  </a:lnTo>
                  <a:lnTo>
                    <a:pt x="7586" y="4518"/>
                  </a:lnTo>
                  <a:lnTo>
                    <a:pt x="7592" y="4434"/>
                  </a:lnTo>
                  <a:lnTo>
                    <a:pt x="7595" y="4352"/>
                  </a:lnTo>
                  <a:lnTo>
                    <a:pt x="7598" y="4314"/>
                  </a:lnTo>
                  <a:lnTo>
                    <a:pt x="7603" y="4273"/>
                  </a:lnTo>
                  <a:lnTo>
                    <a:pt x="7612" y="4256"/>
                  </a:lnTo>
                  <a:lnTo>
                    <a:pt x="7621" y="4239"/>
                  </a:lnTo>
                  <a:lnTo>
                    <a:pt x="7633" y="4225"/>
                  </a:lnTo>
                  <a:lnTo>
                    <a:pt x="7642" y="4213"/>
                  </a:lnTo>
                  <a:lnTo>
                    <a:pt x="7665" y="4193"/>
                  </a:lnTo>
                  <a:lnTo>
                    <a:pt x="7687" y="4178"/>
                  </a:lnTo>
                  <a:lnTo>
                    <a:pt x="7713" y="4170"/>
                  </a:lnTo>
                  <a:lnTo>
                    <a:pt x="7742" y="4167"/>
                  </a:lnTo>
                  <a:lnTo>
                    <a:pt x="7771" y="4167"/>
                  </a:lnTo>
                  <a:lnTo>
                    <a:pt x="7800" y="4170"/>
                  </a:lnTo>
                  <a:lnTo>
                    <a:pt x="7863" y="4176"/>
                  </a:lnTo>
                  <a:lnTo>
                    <a:pt x="7927" y="4182"/>
                  </a:lnTo>
                  <a:lnTo>
                    <a:pt x="7958" y="4182"/>
                  </a:lnTo>
                  <a:lnTo>
                    <a:pt x="7990" y="4178"/>
                  </a:lnTo>
                  <a:lnTo>
                    <a:pt x="8022" y="4170"/>
                  </a:lnTo>
                  <a:lnTo>
                    <a:pt x="8054" y="4155"/>
                  </a:lnTo>
                  <a:lnTo>
                    <a:pt x="8074" y="4124"/>
                  </a:lnTo>
                  <a:lnTo>
                    <a:pt x="8097" y="4098"/>
                  </a:lnTo>
                  <a:lnTo>
                    <a:pt x="8119" y="4072"/>
                  </a:lnTo>
                  <a:lnTo>
                    <a:pt x="8145" y="4045"/>
                  </a:lnTo>
                  <a:lnTo>
                    <a:pt x="8175" y="4026"/>
                  </a:lnTo>
                  <a:lnTo>
                    <a:pt x="8203" y="4008"/>
                  </a:lnTo>
                  <a:lnTo>
                    <a:pt x="8232" y="3994"/>
                  </a:lnTo>
                  <a:lnTo>
                    <a:pt x="8263" y="3983"/>
                  </a:lnTo>
                  <a:lnTo>
                    <a:pt x="8278" y="3968"/>
                  </a:lnTo>
                  <a:lnTo>
                    <a:pt x="8298" y="3954"/>
                  </a:lnTo>
                  <a:lnTo>
                    <a:pt x="8319" y="3939"/>
                  </a:lnTo>
                  <a:lnTo>
                    <a:pt x="8342" y="3928"/>
                  </a:lnTo>
                  <a:lnTo>
                    <a:pt x="8388" y="3905"/>
                  </a:lnTo>
                  <a:lnTo>
                    <a:pt x="8433" y="3879"/>
                  </a:lnTo>
                  <a:lnTo>
                    <a:pt x="8450" y="3867"/>
                  </a:lnTo>
                  <a:lnTo>
                    <a:pt x="8469" y="3853"/>
                  </a:lnTo>
                  <a:lnTo>
                    <a:pt x="8482" y="3836"/>
                  </a:lnTo>
                  <a:lnTo>
                    <a:pt x="8489" y="3819"/>
                  </a:lnTo>
                  <a:lnTo>
                    <a:pt x="8495" y="3798"/>
                  </a:lnTo>
                  <a:lnTo>
                    <a:pt x="8491" y="3778"/>
                  </a:lnTo>
                  <a:lnTo>
                    <a:pt x="8486" y="3767"/>
                  </a:lnTo>
                  <a:lnTo>
                    <a:pt x="8480" y="3752"/>
                  </a:lnTo>
                  <a:lnTo>
                    <a:pt x="8471" y="3740"/>
                  </a:lnTo>
                  <a:lnTo>
                    <a:pt x="8463" y="3726"/>
                  </a:lnTo>
                  <a:lnTo>
                    <a:pt x="8433" y="3733"/>
                  </a:lnTo>
                  <a:lnTo>
                    <a:pt x="8428" y="3709"/>
                  </a:lnTo>
                  <a:lnTo>
                    <a:pt x="8422" y="3688"/>
                  </a:lnTo>
                  <a:lnTo>
                    <a:pt x="8413" y="3669"/>
                  </a:lnTo>
                  <a:lnTo>
                    <a:pt x="8405" y="3649"/>
                  </a:lnTo>
                  <a:lnTo>
                    <a:pt x="8385" y="3620"/>
                  </a:lnTo>
                  <a:lnTo>
                    <a:pt x="8362" y="3594"/>
                  </a:lnTo>
                  <a:lnTo>
                    <a:pt x="8333" y="3574"/>
                  </a:lnTo>
                  <a:lnTo>
                    <a:pt x="8301" y="3557"/>
                  </a:lnTo>
                  <a:lnTo>
                    <a:pt x="8267" y="3545"/>
                  </a:lnTo>
                  <a:lnTo>
                    <a:pt x="8229" y="3539"/>
                  </a:lnTo>
                  <a:lnTo>
                    <a:pt x="8192" y="3536"/>
                  </a:lnTo>
                  <a:lnTo>
                    <a:pt x="8154" y="3533"/>
                  </a:lnTo>
                  <a:lnTo>
                    <a:pt x="8114" y="3536"/>
                  </a:lnTo>
                  <a:lnTo>
                    <a:pt x="8074" y="3539"/>
                  </a:lnTo>
                  <a:lnTo>
                    <a:pt x="7996" y="3551"/>
                  </a:lnTo>
                  <a:lnTo>
                    <a:pt x="7921" y="3562"/>
                  </a:lnTo>
                  <a:lnTo>
                    <a:pt x="7889" y="3551"/>
                  </a:lnTo>
                  <a:lnTo>
                    <a:pt x="7861" y="3539"/>
                  </a:lnTo>
                  <a:lnTo>
                    <a:pt x="7835" y="3525"/>
                  </a:lnTo>
                  <a:lnTo>
                    <a:pt x="7814" y="3510"/>
                  </a:lnTo>
                  <a:lnTo>
                    <a:pt x="7797" y="3496"/>
                  </a:lnTo>
                  <a:lnTo>
                    <a:pt x="7783" y="3479"/>
                  </a:lnTo>
                  <a:lnTo>
                    <a:pt x="7771" y="3462"/>
                  </a:lnTo>
                  <a:lnTo>
                    <a:pt x="7762" y="3441"/>
                  </a:lnTo>
                  <a:lnTo>
                    <a:pt x="7754" y="3424"/>
                  </a:lnTo>
                  <a:lnTo>
                    <a:pt x="7751" y="3404"/>
                  </a:lnTo>
                  <a:lnTo>
                    <a:pt x="7751" y="3381"/>
                  </a:lnTo>
                  <a:lnTo>
                    <a:pt x="7751" y="3361"/>
                  </a:lnTo>
                  <a:lnTo>
                    <a:pt x="7756" y="3314"/>
                  </a:lnTo>
                  <a:lnTo>
                    <a:pt x="7765" y="3269"/>
                  </a:lnTo>
                  <a:lnTo>
                    <a:pt x="7779" y="3222"/>
                  </a:lnTo>
                  <a:lnTo>
                    <a:pt x="7797" y="3176"/>
                  </a:lnTo>
                  <a:lnTo>
                    <a:pt x="7814" y="3127"/>
                  </a:lnTo>
                  <a:lnTo>
                    <a:pt x="7829" y="3082"/>
                  </a:lnTo>
                  <a:lnTo>
                    <a:pt x="7837" y="3035"/>
                  </a:lnTo>
                  <a:lnTo>
                    <a:pt x="7843" y="2989"/>
                  </a:lnTo>
                  <a:lnTo>
                    <a:pt x="7846" y="2970"/>
                  </a:lnTo>
                  <a:lnTo>
                    <a:pt x="7843" y="2949"/>
                  </a:lnTo>
                  <a:lnTo>
                    <a:pt x="7840" y="2929"/>
                  </a:lnTo>
                  <a:lnTo>
                    <a:pt x="7835" y="2908"/>
                  </a:lnTo>
                  <a:lnTo>
                    <a:pt x="7771" y="2938"/>
                  </a:lnTo>
                  <a:lnTo>
                    <a:pt x="7708" y="2966"/>
                  </a:lnTo>
                  <a:lnTo>
                    <a:pt x="7648" y="2998"/>
                  </a:lnTo>
                  <a:lnTo>
                    <a:pt x="7586" y="3032"/>
                  </a:lnTo>
                  <a:lnTo>
                    <a:pt x="7532" y="3073"/>
                  </a:lnTo>
                  <a:lnTo>
                    <a:pt x="7477" y="3119"/>
                  </a:lnTo>
                  <a:lnTo>
                    <a:pt x="7425" y="3168"/>
                  </a:lnTo>
                  <a:lnTo>
                    <a:pt x="7403" y="3196"/>
                  </a:lnTo>
                  <a:lnTo>
                    <a:pt x="7379" y="3226"/>
                  </a:lnTo>
                  <a:lnTo>
                    <a:pt x="7388" y="3258"/>
                  </a:lnTo>
                  <a:lnTo>
                    <a:pt x="7403" y="3286"/>
                  </a:lnTo>
                  <a:lnTo>
                    <a:pt x="7416" y="3312"/>
                  </a:lnTo>
                  <a:lnTo>
                    <a:pt x="7434" y="3338"/>
                  </a:lnTo>
                  <a:lnTo>
                    <a:pt x="7468" y="3389"/>
                  </a:lnTo>
                  <a:lnTo>
                    <a:pt x="7483" y="3415"/>
                  </a:lnTo>
                  <a:lnTo>
                    <a:pt x="7497" y="3445"/>
                  </a:lnTo>
                  <a:lnTo>
                    <a:pt x="7474" y="3490"/>
                  </a:lnTo>
                  <a:lnTo>
                    <a:pt x="7446" y="3531"/>
                  </a:lnTo>
                  <a:lnTo>
                    <a:pt x="7416" y="3570"/>
                  </a:lnTo>
                  <a:lnTo>
                    <a:pt x="7384" y="3608"/>
                  </a:lnTo>
                  <a:lnTo>
                    <a:pt x="7350" y="3643"/>
                  </a:lnTo>
                  <a:lnTo>
                    <a:pt x="7313" y="3675"/>
                  </a:lnTo>
                  <a:lnTo>
                    <a:pt x="7276" y="3703"/>
                  </a:lnTo>
                  <a:lnTo>
                    <a:pt x="7235" y="3729"/>
                  </a:lnTo>
                  <a:lnTo>
                    <a:pt x="7195" y="3755"/>
                  </a:lnTo>
                  <a:lnTo>
                    <a:pt x="7152" y="3781"/>
                  </a:lnTo>
                  <a:lnTo>
                    <a:pt x="7065" y="3824"/>
                  </a:lnTo>
                  <a:lnTo>
                    <a:pt x="6976" y="3864"/>
                  </a:lnTo>
                  <a:lnTo>
                    <a:pt x="6887" y="3901"/>
                  </a:lnTo>
                  <a:close/>
                  <a:moveTo>
                    <a:pt x="6702" y="1343"/>
                  </a:moveTo>
                  <a:lnTo>
                    <a:pt x="6685" y="1348"/>
                  </a:lnTo>
                  <a:lnTo>
                    <a:pt x="6668" y="1354"/>
                  </a:lnTo>
                  <a:lnTo>
                    <a:pt x="6636" y="1371"/>
                  </a:lnTo>
                  <a:lnTo>
                    <a:pt x="6612" y="1391"/>
                  </a:lnTo>
                  <a:lnTo>
                    <a:pt x="6593" y="1417"/>
                  </a:lnTo>
                  <a:lnTo>
                    <a:pt x="6575" y="1449"/>
                  </a:lnTo>
                  <a:lnTo>
                    <a:pt x="6567" y="1481"/>
                  </a:lnTo>
                  <a:lnTo>
                    <a:pt x="6558" y="1513"/>
                  </a:lnTo>
                  <a:lnTo>
                    <a:pt x="6558" y="1547"/>
                  </a:lnTo>
                  <a:lnTo>
                    <a:pt x="6558" y="1582"/>
                  </a:lnTo>
                  <a:lnTo>
                    <a:pt x="6561" y="1619"/>
                  </a:lnTo>
                  <a:lnTo>
                    <a:pt x="6569" y="1651"/>
                  </a:lnTo>
                  <a:lnTo>
                    <a:pt x="6582" y="1685"/>
                  </a:lnTo>
                  <a:lnTo>
                    <a:pt x="6593" y="1713"/>
                  </a:lnTo>
                  <a:lnTo>
                    <a:pt x="6607" y="1739"/>
                  </a:lnTo>
                  <a:lnTo>
                    <a:pt x="6625" y="1766"/>
                  </a:lnTo>
                  <a:lnTo>
                    <a:pt x="6644" y="1783"/>
                  </a:lnTo>
                  <a:lnTo>
                    <a:pt x="6633" y="1794"/>
                  </a:lnTo>
                  <a:lnTo>
                    <a:pt x="6625" y="1806"/>
                  </a:lnTo>
                  <a:lnTo>
                    <a:pt x="6621" y="1818"/>
                  </a:lnTo>
                  <a:lnTo>
                    <a:pt x="6619" y="1829"/>
                  </a:lnTo>
                  <a:lnTo>
                    <a:pt x="6621" y="1840"/>
                  </a:lnTo>
                  <a:lnTo>
                    <a:pt x="6625" y="1849"/>
                  </a:lnTo>
                  <a:lnTo>
                    <a:pt x="6636" y="1870"/>
                  </a:lnTo>
                  <a:lnTo>
                    <a:pt x="6653" y="1889"/>
                  </a:lnTo>
                  <a:lnTo>
                    <a:pt x="6670" y="1910"/>
                  </a:lnTo>
                  <a:lnTo>
                    <a:pt x="6685" y="1930"/>
                  </a:lnTo>
                  <a:lnTo>
                    <a:pt x="6690" y="1938"/>
                  </a:lnTo>
                  <a:lnTo>
                    <a:pt x="6694" y="1950"/>
                  </a:lnTo>
                  <a:lnTo>
                    <a:pt x="6909" y="1371"/>
                  </a:lnTo>
                  <a:lnTo>
                    <a:pt x="6932" y="1369"/>
                  </a:lnTo>
                  <a:lnTo>
                    <a:pt x="6958" y="1365"/>
                  </a:lnTo>
                  <a:lnTo>
                    <a:pt x="6971" y="1369"/>
                  </a:lnTo>
                  <a:lnTo>
                    <a:pt x="6982" y="1371"/>
                  </a:lnTo>
                  <a:lnTo>
                    <a:pt x="6990" y="1377"/>
                  </a:lnTo>
                  <a:lnTo>
                    <a:pt x="6999" y="1388"/>
                  </a:lnTo>
                  <a:lnTo>
                    <a:pt x="6993" y="1414"/>
                  </a:lnTo>
                  <a:lnTo>
                    <a:pt x="6984" y="1438"/>
                  </a:lnTo>
                  <a:lnTo>
                    <a:pt x="6967" y="1487"/>
                  </a:lnTo>
                  <a:lnTo>
                    <a:pt x="6961" y="1513"/>
                  </a:lnTo>
                  <a:lnTo>
                    <a:pt x="6958" y="1538"/>
                  </a:lnTo>
                  <a:lnTo>
                    <a:pt x="6958" y="1567"/>
                  </a:lnTo>
                  <a:lnTo>
                    <a:pt x="6961" y="1582"/>
                  </a:lnTo>
                  <a:lnTo>
                    <a:pt x="6967" y="1599"/>
                  </a:lnTo>
                  <a:lnTo>
                    <a:pt x="6950" y="1627"/>
                  </a:lnTo>
                  <a:lnTo>
                    <a:pt x="6939" y="1662"/>
                  </a:lnTo>
                  <a:lnTo>
                    <a:pt x="6926" y="1694"/>
                  </a:lnTo>
                  <a:lnTo>
                    <a:pt x="6918" y="1728"/>
                  </a:lnTo>
                  <a:lnTo>
                    <a:pt x="6907" y="1801"/>
                  </a:lnTo>
                  <a:lnTo>
                    <a:pt x="6895" y="1870"/>
                  </a:lnTo>
                  <a:lnTo>
                    <a:pt x="6887" y="1904"/>
                  </a:lnTo>
                  <a:lnTo>
                    <a:pt x="6878" y="1936"/>
                  </a:lnTo>
                  <a:lnTo>
                    <a:pt x="6870" y="1967"/>
                  </a:lnTo>
                  <a:lnTo>
                    <a:pt x="6855" y="1996"/>
                  </a:lnTo>
                  <a:lnTo>
                    <a:pt x="6840" y="2022"/>
                  </a:lnTo>
                  <a:lnTo>
                    <a:pt x="6820" y="2048"/>
                  </a:lnTo>
                  <a:lnTo>
                    <a:pt x="6797" y="2068"/>
                  </a:lnTo>
                  <a:lnTo>
                    <a:pt x="6769" y="2085"/>
                  </a:lnTo>
                  <a:lnTo>
                    <a:pt x="6769" y="2114"/>
                  </a:lnTo>
                  <a:lnTo>
                    <a:pt x="6771" y="2140"/>
                  </a:lnTo>
                  <a:lnTo>
                    <a:pt x="6782" y="2163"/>
                  </a:lnTo>
                  <a:lnTo>
                    <a:pt x="6795" y="2186"/>
                  </a:lnTo>
                  <a:lnTo>
                    <a:pt x="6808" y="2207"/>
                  </a:lnTo>
                  <a:lnTo>
                    <a:pt x="6823" y="2224"/>
                  </a:lnTo>
                  <a:lnTo>
                    <a:pt x="6838" y="2238"/>
                  </a:lnTo>
                  <a:lnTo>
                    <a:pt x="6849" y="2250"/>
                  </a:lnTo>
                  <a:lnTo>
                    <a:pt x="7310" y="1783"/>
                  </a:lnTo>
                  <a:lnTo>
                    <a:pt x="7158" y="1947"/>
                  </a:lnTo>
                  <a:lnTo>
                    <a:pt x="7128" y="1964"/>
                  </a:lnTo>
                  <a:lnTo>
                    <a:pt x="7096" y="1979"/>
                  </a:lnTo>
                  <a:lnTo>
                    <a:pt x="7062" y="1993"/>
                  </a:lnTo>
                  <a:lnTo>
                    <a:pt x="7027" y="2001"/>
                  </a:lnTo>
                  <a:lnTo>
                    <a:pt x="7008" y="2001"/>
                  </a:lnTo>
                  <a:lnTo>
                    <a:pt x="6990" y="2001"/>
                  </a:lnTo>
                  <a:lnTo>
                    <a:pt x="6973" y="1999"/>
                  </a:lnTo>
                  <a:lnTo>
                    <a:pt x="6956" y="1996"/>
                  </a:lnTo>
                  <a:lnTo>
                    <a:pt x="6941" y="1990"/>
                  </a:lnTo>
                  <a:lnTo>
                    <a:pt x="6924" y="1979"/>
                  </a:lnTo>
                  <a:lnTo>
                    <a:pt x="6909" y="1967"/>
                  </a:lnTo>
                  <a:lnTo>
                    <a:pt x="6898" y="1953"/>
                  </a:lnTo>
                  <a:lnTo>
                    <a:pt x="6918" y="1866"/>
                  </a:lnTo>
                  <a:lnTo>
                    <a:pt x="6941" y="1775"/>
                  </a:lnTo>
                  <a:lnTo>
                    <a:pt x="6961" y="1682"/>
                  </a:lnTo>
                  <a:lnTo>
                    <a:pt x="6978" y="1590"/>
                  </a:lnTo>
                  <a:lnTo>
                    <a:pt x="6984" y="1544"/>
                  </a:lnTo>
                  <a:lnTo>
                    <a:pt x="6988" y="1498"/>
                  </a:lnTo>
                  <a:lnTo>
                    <a:pt x="6990" y="1452"/>
                  </a:lnTo>
                  <a:lnTo>
                    <a:pt x="6988" y="1408"/>
                  </a:lnTo>
                  <a:lnTo>
                    <a:pt x="6984" y="1365"/>
                  </a:lnTo>
                  <a:lnTo>
                    <a:pt x="6976" y="1326"/>
                  </a:lnTo>
                  <a:lnTo>
                    <a:pt x="6964" y="1285"/>
                  </a:lnTo>
                  <a:lnTo>
                    <a:pt x="6950" y="1247"/>
                  </a:lnTo>
                  <a:lnTo>
                    <a:pt x="6939" y="1233"/>
                  </a:lnTo>
                  <a:lnTo>
                    <a:pt x="6926" y="1221"/>
                  </a:lnTo>
                  <a:lnTo>
                    <a:pt x="6915" y="1210"/>
                  </a:lnTo>
                  <a:lnTo>
                    <a:pt x="6907" y="1204"/>
                  </a:lnTo>
                  <a:lnTo>
                    <a:pt x="6898" y="1199"/>
                  </a:lnTo>
                  <a:lnTo>
                    <a:pt x="6889" y="1195"/>
                  </a:lnTo>
                  <a:lnTo>
                    <a:pt x="6881" y="1195"/>
                  </a:lnTo>
                  <a:lnTo>
                    <a:pt x="6875" y="1195"/>
                  </a:lnTo>
                  <a:lnTo>
                    <a:pt x="6864" y="1204"/>
                  </a:lnTo>
                  <a:lnTo>
                    <a:pt x="6851" y="1216"/>
                  </a:lnTo>
                  <a:lnTo>
                    <a:pt x="6844" y="1233"/>
                  </a:lnTo>
                  <a:lnTo>
                    <a:pt x="6834" y="1251"/>
                  </a:lnTo>
                  <a:lnTo>
                    <a:pt x="6814" y="1291"/>
                  </a:lnTo>
                  <a:lnTo>
                    <a:pt x="6803" y="1311"/>
                  </a:lnTo>
                  <a:lnTo>
                    <a:pt x="6788" y="1328"/>
                  </a:lnTo>
                  <a:lnTo>
                    <a:pt x="6771" y="1339"/>
                  </a:lnTo>
                  <a:lnTo>
                    <a:pt x="6754" y="1348"/>
                  </a:lnTo>
                  <a:lnTo>
                    <a:pt x="6743" y="1348"/>
                  </a:lnTo>
                  <a:lnTo>
                    <a:pt x="6731" y="1348"/>
                  </a:lnTo>
                  <a:lnTo>
                    <a:pt x="6717" y="1345"/>
                  </a:lnTo>
                  <a:lnTo>
                    <a:pt x="6702" y="1343"/>
                  </a:lnTo>
                  <a:close/>
                  <a:moveTo>
                    <a:pt x="7065" y="1670"/>
                  </a:moveTo>
                  <a:lnTo>
                    <a:pt x="7057" y="1682"/>
                  </a:lnTo>
                  <a:lnTo>
                    <a:pt x="7048" y="1694"/>
                  </a:lnTo>
                  <a:lnTo>
                    <a:pt x="7045" y="1708"/>
                  </a:lnTo>
                  <a:lnTo>
                    <a:pt x="7045" y="1722"/>
                  </a:lnTo>
                  <a:lnTo>
                    <a:pt x="7045" y="1751"/>
                  </a:lnTo>
                  <a:lnTo>
                    <a:pt x="7051" y="1780"/>
                  </a:lnTo>
                  <a:lnTo>
                    <a:pt x="7053" y="1812"/>
                  </a:lnTo>
                  <a:lnTo>
                    <a:pt x="7051" y="1826"/>
                  </a:lnTo>
                  <a:lnTo>
                    <a:pt x="7048" y="1838"/>
                  </a:lnTo>
                  <a:lnTo>
                    <a:pt x="7042" y="1852"/>
                  </a:lnTo>
                  <a:lnTo>
                    <a:pt x="7033" y="1863"/>
                  </a:lnTo>
                  <a:lnTo>
                    <a:pt x="7022" y="1876"/>
                  </a:lnTo>
                  <a:lnTo>
                    <a:pt x="7005" y="1883"/>
                  </a:lnTo>
                  <a:lnTo>
                    <a:pt x="7022" y="1883"/>
                  </a:lnTo>
                  <a:lnTo>
                    <a:pt x="7040" y="1883"/>
                  </a:lnTo>
                  <a:lnTo>
                    <a:pt x="7074" y="1876"/>
                  </a:lnTo>
                  <a:lnTo>
                    <a:pt x="7102" y="1861"/>
                  </a:lnTo>
                  <a:lnTo>
                    <a:pt x="7128" y="1844"/>
                  </a:lnTo>
                  <a:lnTo>
                    <a:pt x="7154" y="1820"/>
                  </a:lnTo>
                  <a:lnTo>
                    <a:pt x="7177" y="1794"/>
                  </a:lnTo>
                  <a:lnTo>
                    <a:pt x="7197" y="1766"/>
                  </a:lnTo>
                  <a:lnTo>
                    <a:pt x="7221" y="1737"/>
                  </a:lnTo>
                  <a:lnTo>
                    <a:pt x="7065" y="1670"/>
                  </a:lnTo>
                  <a:close/>
                  <a:moveTo>
                    <a:pt x="7612" y="1861"/>
                  </a:moveTo>
                  <a:lnTo>
                    <a:pt x="7590" y="1844"/>
                  </a:lnTo>
                  <a:lnTo>
                    <a:pt x="7566" y="1832"/>
                  </a:lnTo>
                  <a:lnTo>
                    <a:pt x="7543" y="1820"/>
                  </a:lnTo>
                  <a:lnTo>
                    <a:pt x="7523" y="1814"/>
                  </a:lnTo>
                  <a:lnTo>
                    <a:pt x="7504" y="1809"/>
                  </a:lnTo>
                  <a:lnTo>
                    <a:pt x="7483" y="1809"/>
                  </a:lnTo>
                  <a:lnTo>
                    <a:pt x="7466" y="1809"/>
                  </a:lnTo>
                  <a:lnTo>
                    <a:pt x="7448" y="1812"/>
                  </a:lnTo>
                  <a:lnTo>
                    <a:pt x="7429" y="1818"/>
                  </a:lnTo>
                  <a:lnTo>
                    <a:pt x="7414" y="1823"/>
                  </a:lnTo>
                  <a:lnTo>
                    <a:pt x="7397" y="1832"/>
                  </a:lnTo>
                  <a:lnTo>
                    <a:pt x="7379" y="1844"/>
                  </a:lnTo>
                  <a:lnTo>
                    <a:pt x="7350" y="1870"/>
                  </a:lnTo>
                  <a:lnTo>
                    <a:pt x="7321" y="1900"/>
                  </a:lnTo>
                  <a:lnTo>
                    <a:pt x="7293" y="1936"/>
                  </a:lnTo>
                  <a:lnTo>
                    <a:pt x="7264" y="1973"/>
                  </a:lnTo>
                  <a:lnTo>
                    <a:pt x="7212" y="2054"/>
                  </a:lnTo>
                  <a:lnTo>
                    <a:pt x="7186" y="2091"/>
                  </a:lnTo>
                  <a:lnTo>
                    <a:pt x="7158" y="2128"/>
                  </a:lnTo>
                  <a:lnTo>
                    <a:pt x="7128" y="2160"/>
                  </a:lnTo>
                  <a:lnTo>
                    <a:pt x="7100" y="2188"/>
                  </a:lnTo>
                  <a:lnTo>
                    <a:pt x="7203" y="2089"/>
                  </a:lnTo>
                  <a:lnTo>
                    <a:pt x="7221" y="2089"/>
                  </a:lnTo>
                  <a:lnTo>
                    <a:pt x="7235" y="2059"/>
                  </a:lnTo>
                  <a:lnTo>
                    <a:pt x="7253" y="2051"/>
                  </a:lnTo>
                  <a:lnTo>
                    <a:pt x="7270" y="2042"/>
                  </a:lnTo>
                  <a:lnTo>
                    <a:pt x="7284" y="2037"/>
                  </a:lnTo>
                  <a:lnTo>
                    <a:pt x="7302" y="2033"/>
                  </a:lnTo>
                  <a:lnTo>
                    <a:pt x="7333" y="2031"/>
                  </a:lnTo>
                  <a:lnTo>
                    <a:pt x="7365" y="2037"/>
                  </a:lnTo>
                  <a:lnTo>
                    <a:pt x="7394" y="2044"/>
                  </a:lnTo>
                  <a:lnTo>
                    <a:pt x="7425" y="2057"/>
                  </a:lnTo>
                  <a:lnTo>
                    <a:pt x="7454" y="2071"/>
                  </a:lnTo>
                  <a:lnTo>
                    <a:pt x="7511" y="2100"/>
                  </a:lnTo>
                  <a:lnTo>
                    <a:pt x="7538" y="2114"/>
                  </a:lnTo>
                  <a:lnTo>
                    <a:pt x="7566" y="2119"/>
                  </a:lnTo>
                  <a:lnTo>
                    <a:pt x="7592" y="2123"/>
                  </a:lnTo>
                  <a:lnTo>
                    <a:pt x="7607" y="2123"/>
                  </a:lnTo>
                  <a:lnTo>
                    <a:pt x="7618" y="2119"/>
                  </a:lnTo>
                  <a:lnTo>
                    <a:pt x="7629" y="2117"/>
                  </a:lnTo>
                  <a:lnTo>
                    <a:pt x="7644" y="2108"/>
                  </a:lnTo>
                  <a:lnTo>
                    <a:pt x="7655" y="2100"/>
                  </a:lnTo>
                  <a:lnTo>
                    <a:pt x="7667" y="2089"/>
                  </a:lnTo>
                  <a:lnTo>
                    <a:pt x="7665" y="2057"/>
                  </a:lnTo>
                  <a:lnTo>
                    <a:pt x="7661" y="2025"/>
                  </a:lnTo>
                  <a:lnTo>
                    <a:pt x="7648" y="1967"/>
                  </a:lnTo>
                  <a:lnTo>
                    <a:pt x="7629" y="1913"/>
                  </a:lnTo>
                  <a:lnTo>
                    <a:pt x="7612" y="1861"/>
                  </a:lnTo>
                  <a:close/>
                  <a:moveTo>
                    <a:pt x="8306" y="4095"/>
                  </a:moveTo>
                  <a:lnTo>
                    <a:pt x="7987" y="4307"/>
                  </a:lnTo>
                  <a:lnTo>
                    <a:pt x="8013" y="4328"/>
                  </a:lnTo>
                  <a:lnTo>
                    <a:pt x="8037" y="4352"/>
                  </a:lnTo>
                  <a:lnTo>
                    <a:pt x="8054" y="4377"/>
                  </a:lnTo>
                  <a:lnTo>
                    <a:pt x="8071" y="4403"/>
                  </a:lnTo>
                  <a:lnTo>
                    <a:pt x="8082" y="4432"/>
                  </a:lnTo>
                  <a:lnTo>
                    <a:pt x="8093" y="4460"/>
                  </a:lnTo>
                  <a:lnTo>
                    <a:pt x="8114" y="4520"/>
                  </a:lnTo>
                  <a:lnTo>
                    <a:pt x="8131" y="4582"/>
                  </a:lnTo>
                  <a:lnTo>
                    <a:pt x="8154" y="4640"/>
                  </a:lnTo>
                  <a:lnTo>
                    <a:pt x="8166" y="4668"/>
                  </a:lnTo>
                  <a:lnTo>
                    <a:pt x="8181" y="4696"/>
                  </a:lnTo>
                  <a:lnTo>
                    <a:pt x="8198" y="4722"/>
                  </a:lnTo>
                  <a:lnTo>
                    <a:pt x="8218" y="4745"/>
                  </a:lnTo>
                  <a:lnTo>
                    <a:pt x="8244" y="4731"/>
                  </a:lnTo>
                  <a:lnTo>
                    <a:pt x="8267" y="4714"/>
                  </a:lnTo>
                  <a:lnTo>
                    <a:pt x="8287" y="4694"/>
                  </a:lnTo>
                  <a:lnTo>
                    <a:pt x="8304" y="4674"/>
                  </a:lnTo>
                  <a:lnTo>
                    <a:pt x="8319" y="4653"/>
                  </a:lnTo>
                  <a:lnTo>
                    <a:pt x="8333" y="4630"/>
                  </a:lnTo>
                  <a:lnTo>
                    <a:pt x="8344" y="4604"/>
                  </a:lnTo>
                  <a:lnTo>
                    <a:pt x="8353" y="4582"/>
                  </a:lnTo>
                  <a:lnTo>
                    <a:pt x="8370" y="4530"/>
                  </a:lnTo>
                  <a:lnTo>
                    <a:pt x="8382" y="4477"/>
                  </a:lnTo>
                  <a:lnTo>
                    <a:pt x="8399" y="4371"/>
                  </a:lnTo>
                  <a:lnTo>
                    <a:pt x="8385" y="4363"/>
                  </a:lnTo>
                  <a:lnTo>
                    <a:pt x="8376" y="4352"/>
                  </a:lnTo>
                  <a:lnTo>
                    <a:pt x="8368" y="4337"/>
                  </a:lnTo>
                  <a:lnTo>
                    <a:pt x="8362" y="4320"/>
                  </a:lnTo>
                  <a:lnTo>
                    <a:pt x="8359" y="4302"/>
                  </a:lnTo>
                  <a:lnTo>
                    <a:pt x="8356" y="4282"/>
                  </a:lnTo>
                  <a:lnTo>
                    <a:pt x="8351" y="4239"/>
                  </a:lnTo>
                  <a:lnTo>
                    <a:pt x="8347" y="4195"/>
                  </a:lnTo>
                  <a:lnTo>
                    <a:pt x="8342" y="4152"/>
                  </a:lnTo>
                  <a:lnTo>
                    <a:pt x="8336" y="4135"/>
                  </a:lnTo>
                  <a:lnTo>
                    <a:pt x="8327" y="4120"/>
                  </a:lnTo>
                  <a:lnTo>
                    <a:pt x="8319" y="4107"/>
                  </a:lnTo>
                  <a:lnTo>
                    <a:pt x="8306" y="4095"/>
                  </a:lnTo>
                  <a:close/>
                  <a:moveTo>
                    <a:pt x="8678" y="4509"/>
                  </a:moveTo>
                  <a:lnTo>
                    <a:pt x="8641" y="4570"/>
                  </a:lnTo>
                  <a:lnTo>
                    <a:pt x="8604" y="4630"/>
                  </a:lnTo>
                  <a:lnTo>
                    <a:pt x="8572" y="4691"/>
                  </a:lnTo>
                  <a:lnTo>
                    <a:pt x="8540" y="4752"/>
                  </a:lnTo>
                  <a:lnTo>
                    <a:pt x="8514" y="4814"/>
                  </a:lnTo>
                  <a:lnTo>
                    <a:pt x="8491" y="4878"/>
                  </a:lnTo>
                  <a:lnTo>
                    <a:pt x="8471" y="4941"/>
                  </a:lnTo>
                  <a:lnTo>
                    <a:pt x="8454" y="5008"/>
                  </a:lnTo>
                  <a:lnTo>
                    <a:pt x="8500" y="5008"/>
                  </a:lnTo>
                  <a:lnTo>
                    <a:pt x="8549" y="5010"/>
                  </a:lnTo>
                  <a:lnTo>
                    <a:pt x="8598" y="5014"/>
                  </a:lnTo>
                  <a:lnTo>
                    <a:pt x="8650" y="5019"/>
                  </a:lnTo>
                  <a:lnTo>
                    <a:pt x="8751" y="5036"/>
                  </a:lnTo>
                  <a:lnTo>
                    <a:pt x="8852" y="5051"/>
                  </a:lnTo>
                  <a:lnTo>
                    <a:pt x="8901" y="5059"/>
                  </a:lnTo>
                  <a:lnTo>
                    <a:pt x="8947" y="5068"/>
                  </a:lnTo>
                  <a:lnTo>
                    <a:pt x="8990" y="5077"/>
                  </a:lnTo>
                  <a:lnTo>
                    <a:pt x="9033" y="5083"/>
                  </a:lnTo>
                  <a:lnTo>
                    <a:pt x="9071" y="5085"/>
                  </a:lnTo>
                  <a:lnTo>
                    <a:pt x="9105" y="5088"/>
                  </a:lnTo>
                  <a:lnTo>
                    <a:pt x="9137" y="5091"/>
                  </a:lnTo>
                  <a:lnTo>
                    <a:pt x="9163" y="5088"/>
                  </a:lnTo>
                  <a:lnTo>
                    <a:pt x="9125" y="5074"/>
                  </a:lnTo>
                  <a:lnTo>
                    <a:pt x="9091" y="5057"/>
                  </a:lnTo>
                  <a:lnTo>
                    <a:pt x="9059" y="5031"/>
                  </a:lnTo>
                  <a:lnTo>
                    <a:pt x="9030" y="5005"/>
                  </a:lnTo>
                  <a:lnTo>
                    <a:pt x="9019" y="4988"/>
                  </a:lnTo>
                  <a:lnTo>
                    <a:pt x="9007" y="4973"/>
                  </a:lnTo>
                  <a:lnTo>
                    <a:pt x="8998" y="4956"/>
                  </a:lnTo>
                  <a:lnTo>
                    <a:pt x="8990" y="4935"/>
                  </a:lnTo>
                  <a:lnTo>
                    <a:pt x="8987" y="4915"/>
                  </a:lnTo>
                  <a:lnTo>
                    <a:pt x="8985" y="4896"/>
                  </a:lnTo>
                  <a:lnTo>
                    <a:pt x="8981" y="4872"/>
                  </a:lnTo>
                  <a:lnTo>
                    <a:pt x="8985" y="4849"/>
                  </a:lnTo>
                  <a:lnTo>
                    <a:pt x="8993" y="4808"/>
                  </a:lnTo>
                  <a:lnTo>
                    <a:pt x="9004" y="4769"/>
                  </a:lnTo>
                  <a:lnTo>
                    <a:pt x="9022" y="4731"/>
                  </a:lnTo>
                  <a:lnTo>
                    <a:pt x="9041" y="4696"/>
                  </a:lnTo>
                  <a:lnTo>
                    <a:pt x="9065" y="4659"/>
                  </a:lnTo>
                  <a:lnTo>
                    <a:pt x="9091" y="4625"/>
                  </a:lnTo>
                  <a:lnTo>
                    <a:pt x="9146" y="4558"/>
                  </a:lnTo>
                  <a:lnTo>
                    <a:pt x="9200" y="4492"/>
                  </a:lnTo>
                  <a:lnTo>
                    <a:pt x="9223" y="4460"/>
                  </a:lnTo>
                  <a:lnTo>
                    <a:pt x="9247" y="4426"/>
                  </a:lnTo>
                  <a:lnTo>
                    <a:pt x="9264" y="4391"/>
                  </a:lnTo>
                  <a:lnTo>
                    <a:pt x="9278" y="4357"/>
                  </a:lnTo>
                  <a:lnTo>
                    <a:pt x="9290" y="4322"/>
                  </a:lnTo>
                  <a:lnTo>
                    <a:pt x="9292" y="4285"/>
                  </a:lnTo>
                  <a:lnTo>
                    <a:pt x="9062" y="4316"/>
                  </a:lnTo>
                  <a:lnTo>
                    <a:pt x="9084" y="4320"/>
                  </a:lnTo>
                  <a:lnTo>
                    <a:pt x="9105" y="4328"/>
                  </a:lnTo>
                  <a:lnTo>
                    <a:pt x="9120" y="4333"/>
                  </a:lnTo>
                  <a:lnTo>
                    <a:pt x="9134" y="4342"/>
                  </a:lnTo>
                  <a:lnTo>
                    <a:pt x="9142" y="4354"/>
                  </a:lnTo>
                  <a:lnTo>
                    <a:pt x="9151" y="4365"/>
                  </a:lnTo>
                  <a:lnTo>
                    <a:pt x="9154" y="4380"/>
                  </a:lnTo>
                  <a:lnTo>
                    <a:pt x="9157" y="4391"/>
                  </a:lnTo>
                  <a:lnTo>
                    <a:pt x="9160" y="4421"/>
                  </a:lnTo>
                  <a:lnTo>
                    <a:pt x="9163" y="4449"/>
                  </a:lnTo>
                  <a:lnTo>
                    <a:pt x="9166" y="4481"/>
                  </a:lnTo>
                  <a:lnTo>
                    <a:pt x="9168" y="4492"/>
                  </a:lnTo>
                  <a:lnTo>
                    <a:pt x="9174" y="4507"/>
                  </a:lnTo>
                  <a:lnTo>
                    <a:pt x="9142" y="4513"/>
                  </a:lnTo>
                  <a:lnTo>
                    <a:pt x="9110" y="4518"/>
                  </a:lnTo>
                  <a:lnTo>
                    <a:pt x="9047" y="4526"/>
                  </a:lnTo>
                  <a:lnTo>
                    <a:pt x="8985" y="4526"/>
                  </a:lnTo>
                  <a:lnTo>
                    <a:pt x="8923" y="4524"/>
                  </a:lnTo>
                  <a:lnTo>
                    <a:pt x="8802" y="4515"/>
                  </a:lnTo>
                  <a:lnTo>
                    <a:pt x="8742" y="4513"/>
                  </a:lnTo>
                  <a:lnTo>
                    <a:pt x="8678" y="4509"/>
                  </a:lnTo>
                  <a:close/>
                </a:path>
              </a:pathLst>
            </a:custGeom>
            <a:solidFill>
              <a:srgbClr val="000000"/>
            </a:solidFill>
            <a:ln w="9525">
              <a:noFill/>
              <a:round/>
              <a:headEnd/>
              <a:tailEnd/>
            </a:ln>
          </p:spPr>
          <p:txBody>
            <a:bodyPr>
              <a:prstTxWarp prst="textNoShape">
                <a:avLst/>
              </a:prstTxWarp>
            </a:bodyPr>
            <a:lstStyle/>
            <a:p>
              <a:endParaRPr lang="en-US"/>
            </a:p>
          </p:txBody>
        </p:sp>
        <p:sp>
          <p:nvSpPr>
            <p:cNvPr id="41115" name="Freeform 2646"/>
            <p:cNvSpPr>
              <a:spLocks/>
            </p:cNvSpPr>
            <p:nvPr/>
          </p:nvSpPr>
          <p:spPr bwMode="auto">
            <a:xfrm>
              <a:off x="5224" y="2187"/>
              <a:ext cx="345" cy="456"/>
            </a:xfrm>
            <a:custGeom>
              <a:avLst/>
              <a:gdLst>
                <a:gd name="T0" fmla="*/ 32 w 1726"/>
                <a:gd name="T1" fmla="*/ 645 h 2278"/>
                <a:gd name="T2" fmla="*/ 141 w 1726"/>
                <a:gd name="T3" fmla="*/ 682 h 2278"/>
                <a:gd name="T4" fmla="*/ 299 w 1726"/>
                <a:gd name="T5" fmla="*/ 703 h 2278"/>
                <a:gd name="T6" fmla="*/ 415 w 1726"/>
                <a:gd name="T7" fmla="*/ 677 h 2278"/>
                <a:gd name="T8" fmla="*/ 472 w 1726"/>
                <a:gd name="T9" fmla="*/ 625 h 2278"/>
                <a:gd name="T10" fmla="*/ 515 w 1726"/>
                <a:gd name="T11" fmla="*/ 538 h 2278"/>
                <a:gd name="T12" fmla="*/ 597 w 1726"/>
                <a:gd name="T13" fmla="*/ 342 h 2278"/>
                <a:gd name="T14" fmla="*/ 691 w 1726"/>
                <a:gd name="T15" fmla="*/ 138 h 2278"/>
                <a:gd name="T16" fmla="*/ 760 w 1726"/>
                <a:gd name="T17" fmla="*/ 37 h 2278"/>
                <a:gd name="T18" fmla="*/ 829 w 1726"/>
                <a:gd name="T19" fmla="*/ 0 h 2278"/>
                <a:gd name="T20" fmla="*/ 893 w 1726"/>
                <a:gd name="T21" fmla="*/ 46 h 2278"/>
                <a:gd name="T22" fmla="*/ 930 w 1726"/>
                <a:gd name="T23" fmla="*/ 133 h 2278"/>
                <a:gd name="T24" fmla="*/ 959 w 1726"/>
                <a:gd name="T25" fmla="*/ 233 h 2278"/>
                <a:gd name="T26" fmla="*/ 988 w 1726"/>
                <a:gd name="T27" fmla="*/ 404 h 2278"/>
                <a:gd name="T28" fmla="*/ 1037 w 1726"/>
                <a:gd name="T29" fmla="*/ 622 h 2278"/>
                <a:gd name="T30" fmla="*/ 1087 w 1726"/>
                <a:gd name="T31" fmla="*/ 754 h 2278"/>
                <a:gd name="T32" fmla="*/ 1132 w 1726"/>
                <a:gd name="T33" fmla="*/ 817 h 2278"/>
                <a:gd name="T34" fmla="*/ 1173 w 1726"/>
                <a:gd name="T35" fmla="*/ 832 h 2278"/>
                <a:gd name="T36" fmla="*/ 1227 w 1726"/>
                <a:gd name="T37" fmla="*/ 786 h 2278"/>
                <a:gd name="T38" fmla="*/ 1253 w 1726"/>
                <a:gd name="T39" fmla="*/ 740 h 2278"/>
                <a:gd name="T40" fmla="*/ 1250 w 1726"/>
                <a:gd name="T41" fmla="*/ 774 h 2278"/>
                <a:gd name="T42" fmla="*/ 1244 w 1726"/>
                <a:gd name="T43" fmla="*/ 864 h 2278"/>
                <a:gd name="T44" fmla="*/ 1268 w 1726"/>
                <a:gd name="T45" fmla="*/ 1083 h 2278"/>
                <a:gd name="T46" fmla="*/ 1345 w 1726"/>
                <a:gd name="T47" fmla="*/ 1301 h 2278"/>
                <a:gd name="T48" fmla="*/ 1426 w 1726"/>
                <a:gd name="T49" fmla="*/ 1419 h 2278"/>
                <a:gd name="T50" fmla="*/ 1507 w 1726"/>
                <a:gd name="T51" fmla="*/ 1520 h 2278"/>
                <a:gd name="T52" fmla="*/ 1631 w 1726"/>
                <a:gd name="T53" fmla="*/ 1615 h 2278"/>
                <a:gd name="T54" fmla="*/ 1694 w 1726"/>
                <a:gd name="T55" fmla="*/ 1704 h 2278"/>
                <a:gd name="T56" fmla="*/ 1723 w 1726"/>
                <a:gd name="T57" fmla="*/ 1788 h 2278"/>
                <a:gd name="T58" fmla="*/ 1723 w 1726"/>
                <a:gd name="T59" fmla="*/ 1860 h 2278"/>
                <a:gd name="T60" fmla="*/ 1659 w 1726"/>
                <a:gd name="T61" fmla="*/ 1949 h 2278"/>
                <a:gd name="T62" fmla="*/ 1530 w 1726"/>
                <a:gd name="T63" fmla="*/ 1981 h 2278"/>
                <a:gd name="T64" fmla="*/ 1377 w 1726"/>
                <a:gd name="T65" fmla="*/ 1986 h 2278"/>
                <a:gd name="T66" fmla="*/ 1233 w 1726"/>
                <a:gd name="T67" fmla="*/ 2047 h 2278"/>
                <a:gd name="T68" fmla="*/ 1031 w 1726"/>
                <a:gd name="T69" fmla="*/ 2214 h 2278"/>
                <a:gd name="T70" fmla="*/ 948 w 1726"/>
                <a:gd name="T71" fmla="*/ 2272 h 2278"/>
                <a:gd name="T72" fmla="*/ 879 w 1726"/>
                <a:gd name="T73" fmla="*/ 2272 h 2278"/>
                <a:gd name="T74" fmla="*/ 737 w 1726"/>
                <a:gd name="T75" fmla="*/ 2188 h 2278"/>
                <a:gd name="T76" fmla="*/ 636 w 1726"/>
                <a:gd name="T77" fmla="*/ 2035 h 2278"/>
                <a:gd name="T78" fmla="*/ 619 w 1726"/>
                <a:gd name="T79" fmla="*/ 1906 h 2278"/>
                <a:gd name="T80" fmla="*/ 648 w 1726"/>
                <a:gd name="T81" fmla="*/ 1825 h 2278"/>
                <a:gd name="T82" fmla="*/ 797 w 1726"/>
                <a:gd name="T83" fmla="*/ 1627 h 2278"/>
                <a:gd name="T84" fmla="*/ 861 w 1726"/>
                <a:gd name="T85" fmla="*/ 1498 h 2278"/>
                <a:gd name="T86" fmla="*/ 855 w 1726"/>
                <a:gd name="T87" fmla="*/ 1362 h 2278"/>
                <a:gd name="T88" fmla="*/ 812 w 1726"/>
                <a:gd name="T89" fmla="*/ 1270 h 2278"/>
                <a:gd name="T90" fmla="*/ 735 w 1726"/>
                <a:gd name="T91" fmla="*/ 1167 h 2278"/>
                <a:gd name="T92" fmla="*/ 584 w 1726"/>
                <a:gd name="T93" fmla="*/ 1040 h 2278"/>
                <a:gd name="T94" fmla="*/ 294 w 1726"/>
                <a:gd name="T95" fmla="*/ 855 h 2278"/>
                <a:gd name="T96" fmla="*/ 133 w 1726"/>
                <a:gd name="T97" fmla="*/ 763 h 2278"/>
                <a:gd name="T98" fmla="*/ 40 w 1726"/>
                <a:gd name="T99" fmla="*/ 703 h 2278"/>
                <a:gd name="T100" fmla="*/ 0 w 1726"/>
                <a:gd name="T101" fmla="*/ 660 h 2278"/>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726"/>
                <a:gd name="T154" fmla="*/ 0 h 2278"/>
                <a:gd name="T155" fmla="*/ 1726 w 1726"/>
                <a:gd name="T156" fmla="*/ 2278 h 2278"/>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726" h="2278">
                  <a:moveTo>
                    <a:pt x="14" y="639"/>
                  </a:moveTo>
                  <a:lnTo>
                    <a:pt x="19" y="642"/>
                  </a:lnTo>
                  <a:lnTo>
                    <a:pt x="23" y="642"/>
                  </a:lnTo>
                  <a:lnTo>
                    <a:pt x="32" y="645"/>
                  </a:lnTo>
                  <a:lnTo>
                    <a:pt x="49" y="653"/>
                  </a:lnTo>
                  <a:lnTo>
                    <a:pt x="75" y="662"/>
                  </a:lnTo>
                  <a:lnTo>
                    <a:pt x="107" y="673"/>
                  </a:lnTo>
                  <a:lnTo>
                    <a:pt x="141" y="682"/>
                  </a:lnTo>
                  <a:lnTo>
                    <a:pt x="178" y="691"/>
                  </a:lnTo>
                  <a:lnTo>
                    <a:pt x="216" y="699"/>
                  </a:lnTo>
                  <a:lnTo>
                    <a:pt x="259" y="703"/>
                  </a:lnTo>
                  <a:lnTo>
                    <a:pt x="299" y="703"/>
                  </a:lnTo>
                  <a:lnTo>
                    <a:pt x="339" y="699"/>
                  </a:lnTo>
                  <a:lnTo>
                    <a:pt x="378" y="691"/>
                  </a:lnTo>
                  <a:lnTo>
                    <a:pt x="397" y="685"/>
                  </a:lnTo>
                  <a:lnTo>
                    <a:pt x="415" y="677"/>
                  </a:lnTo>
                  <a:lnTo>
                    <a:pt x="429" y="668"/>
                  </a:lnTo>
                  <a:lnTo>
                    <a:pt x="446" y="653"/>
                  </a:lnTo>
                  <a:lnTo>
                    <a:pt x="461" y="642"/>
                  </a:lnTo>
                  <a:lnTo>
                    <a:pt x="472" y="625"/>
                  </a:lnTo>
                  <a:lnTo>
                    <a:pt x="484" y="608"/>
                  </a:lnTo>
                  <a:lnTo>
                    <a:pt x="496" y="587"/>
                  </a:lnTo>
                  <a:lnTo>
                    <a:pt x="504" y="565"/>
                  </a:lnTo>
                  <a:lnTo>
                    <a:pt x="515" y="538"/>
                  </a:lnTo>
                  <a:lnTo>
                    <a:pt x="527" y="510"/>
                  </a:lnTo>
                  <a:lnTo>
                    <a:pt x="539" y="478"/>
                  </a:lnTo>
                  <a:lnTo>
                    <a:pt x="567" y="411"/>
                  </a:lnTo>
                  <a:lnTo>
                    <a:pt x="597" y="342"/>
                  </a:lnTo>
                  <a:lnTo>
                    <a:pt x="625" y="271"/>
                  </a:lnTo>
                  <a:lnTo>
                    <a:pt x="660" y="202"/>
                  </a:lnTo>
                  <a:lnTo>
                    <a:pt x="674" y="167"/>
                  </a:lnTo>
                  <a:lnTo>
                    <a:pt x="691" y="138"/>
                  </a:lnTo>
                  <a:lnTo>
                    <a:pt x="709" y="110"/>
                  </a:lnTo>
                  <a:lnTo>
                    <a:pt x="726" y="80"/>
                  </a:lnTo>
                  <a:lnTo>
                    <a:pt x="743" y="58"/>
                  </a:lnTo>
                  <a:lnTo>
                    <a:pt x="760" y="37"/>
                  </a:lnTo>
                  <a:lnTo>
                    <a:pt x="778" y="23"/>
                  </a:lnTo>
                  <a:lnTo>
                    <a:pt x="795" y="9"/>
                  </a:lnTo>
                  <a:lnTo>
                    <a:pt x="812" y="3"/>
                  </a:lnTo>
                  <a:lnTo>
                    <a:pt x="829" y="0"/>
                  </a:lnTo>
                  <a:lnTo>
                    <a:pt x="847" y="3"/>
                  </a:lnTo>
                  <a:lnTo>
                    <a:pt x="861" y="11"/>
                  </a:lnTo>
                  <a:lnTo>
                    <a:pt x="879" y="26"/>
                  </a:lnTo>
                  <a:lnTo>
                    <a:pt x="893" y="46"/>
                  </a:lnTo>
                  <a:lnTo>
                    <a:pt x="911" y="75"/>
                  </a:lnTo>
                  <a:lnTo>
                    <a:pt x="916" y="92"/>
                  </a:lnTo>
                  <a:lnTo>
                    <a:pt x="924" y="110"/>
                  </a:lnTo>
                  <a:lnTo>
                    <a:pt x="930" y="133"/>
                  </a:lnTo>
                  <a:lnTo>
                    <a:pt x="939" y="153"/>
                  </a:lnTo>
                  <a:lnTo>
                    <a:pt x="945" y="178"/>
                  </a:lnTo>
                  <a:lnTo>
                    <a:pt x="950" y="204"/>
                  </a:lnTo>
                  <a:lnTo>
                    <a:pt x="959" y="233"/>
                  </a:lnTo>
                  <a:lnTo>
                    <a:pt x="965" y="265"/>
                  </a:lnTo>
                  <a:lnTo>
                    <a:pt x="971" y="299"/>
                  </a:lnTo>
                  <a:lnTo>
                    <a:pt x="977" y="334"/>
                  </a:lnTo>
                  <a:lnTo>
                    <a:pt x="988" y="404"/>
                  </a:lnTo>
                  <a:lnTo>
                    <a:pt x="999" y="469"/>
                  </a:lnTo>
                  <a:lnTo>
                    <a:pt x="1014" y="527"/>
                  </a:lnTo>
                  <a:lnTo>
                    <a:pt x="1025" y="576"/>
                  </a:lnTo>
                  <a:lnTo>
                    <a:pt x="1037" y="622"/>
                  </a:lnTo>
                  <a:lnTo>
                    <a:pt x="1049" y="662"/>
                  </a:lnTo>
                  <a:lnTo>
                    <a:pt x="1060" y="699"/>
                  </a:lnTo>
                  <a:lnTo>
                    <a:pt x="1074" y="729"/>
                  </a:lnTo>
                  <a:lnTo>
                    <a:pt x="1087" y="754"/>
                  </a:lnTo>
                  <a:lnTo>
                    <a:pt x="1098" y="778"/>
                  </a:lnTo>
                  <a:lnTo>
                    <a:pt x="1109" y="795"/>
                  </a:lnTo>
                  <a:lnTo>
                    <a:pt x="1121" y="809"/>
                  </a:lnTo>
                  <a:lnTo>
                    <a:pt x="1132" y="817"/>
                  </a:lnTo>
                  <a:lnTo>
                    <a:pt x="1141" y="826"/>
                  </a:lnTo>
                  <a:lnTo>
                    <a:pt x="1152" y="829"/>
                  </a:lnTo>
                  <a:lnTo>
                    <a:pt x="1164" y="832"/>
                  </a:lnTo>
                  <a:lnTo>
                    <a:pt x="1173" y="832"/>
                  </a:lnTo>
                  <a:lnTo>
                    <a:pt x="1181" y="829"/>
                  </a:lnTo>
                  <a:lnTo>
                    <a:pt x="1199" y="817"/>
                  </a:lnTo>
                  <a:lnTo>
                    <a:pt x="1216" y="804"/>
                  </a:lnTo>
                  <a:lnTo>
                    <a:pt x="1227" y="786"/>
                  </a:lnTo>
                  <a:lnTo>
                    <a:pt x="1238" y="769"/>
                  </a:lnTo>
                  <a:lnTo>
                    <a:pt x="1248" y="754"/>
                  </a:lnTo>
                  <a:lnTo>
                    <a:pt x="1250" y="743"/>
                  </a:lnTo>
                  <a:lnTo>
                    <a:pt x="1253" y="740"/>
                  </a:lnTo>
                  <a:lnTo>
                    <a:pt x="1253" y="746"/>
                  </a:lnTo>
                  <a:lnTo>
                    <a:pt x="1250" y="752"/>
                  </a:lnTo>
                  <a:lnTo>
                    <a:pt x="1250" y="763"/>
                  </a:lnTo>
                  <a:lnTo>
                    <a:pt x="1250" y="774"/>
                  </a:lnTo>
                  <a:lnTo>
                    <a:pt x="1248" y="789"/>
                  </a:lnTo>
                  <a:lnTo>
                    <a:pt x="1248" y="804"/>
                  </a:lnTo>
                  <a:lnTo>
                    <a:pt x="1248" y="823"/>
                  </a:lnTo>
                  <a:lnTo>
                    <a:pt x="1244" y="864"/>
                  </a:lnTo>
                  <a:lnTo>
                    <a:pt x="1248" y="913"/>
                  </a:lnTo>
                  <a:lnTo>
                    <a:pt x="1250" y="967"/>
                  </a:lnTo>
                  <a:lnTo>
                    <a:pt x="1255" y="1023"/>
                  </a:lnTo>
                  <a:lnTo>
                    <a:pt x="1268" y="1083"/>
                  </a:lnTo>
                  <a:lnTo>
                    <a:pt x="1282" y="1146"/>
                  </a:lnTo>
                  <a:lnTo>
                    <a:pt x="1302" y="1210"/>
                  </a:lnTo>
                  <a:lnTo>
                    <a:pt x="1328" y="1272"/>
                  </a:lnTo>
                  <a:lnTo>
                    <a:pt x="1345" y="1301"/>
                  </a:lnTo>
                  <a:lnTo>
                    <a:pt x="1362" y="1333"/>
                  </a:lnTo>
                  <a:lnTo>
                    <a:pt x="1380" y="1362"/>
                  </a:lnTo>
                  <a:lnTo>
                    <a:pt x="1403" y="1391"/>
                  </a:lnTo>
                  <a:lnTo>
                    <a:pt x="1426" y="1419"/>
                  </a:lnTo>
                  <a:lnTo>
                    <a:pt x="1449" y="1448"/>
                  </a:lnTo>
                  <a:lnTo>
                    <a:pt x="1478" y="1471"/>
                  </a:lnTo>
                  <a:lnTo>
                    <a:pt x="1507" y="1498"/>
                  </a:lnTo>
                  <a:lnTo>
                    <a:pt x="1507" y="1520"/>
                  </a:lnTo>
                  <a:lnTo>
                    <a:pt x="1564" y="1543"/>
                  </a:lnTo>
                  <a:lnTo>
                    <a:pt x="1588" y="1569"/>
                  </a:lnTo>
                  <a:lnTo>
                    <a:pt x="1610" y="1592"/>
                  </a:lnTo>
                  <a:lnTo>
                    <a:pt x="1631" y="1615"/>
                  </a:lnTo>
                  <a:lnTo>
                    <a:pt x="1651" y="1638"/>
                  </a:lnTo>
                  <a:lnTo>
                    <a:pt x="1668" y="1661"/>
                  </a:lnTo>
                  <a:lnTo>
                    <a:pt x="1680" y="1681"/>
                  </a:lnTo>
                  <a:lnTo>
                    <a:pt x="1694" y="1704"/>
                  </a:lnTo>
                  <a:lnTo>
                    <a:pt x="1702" y="1728"/>
                  </a:lnTo>
                  <a:lnTo>
                    <a:pt x="1711" y="1747"/>
                  </a:lnTo>
                  <a:lnTo>
                    <a:pt x="1717" y="1767"/>
                  </a:lnTo>
                  <a:lnTo>
                    <a:pt x="1723" y="1788"/>
                  </a:lnTo>
                  <a:lnTo>
                    <a:pt x="1726" y="1805"/>
                  </a:lnTo>
                  <a:lnTo>
                    <a:pt x="1726" y="1825"/>
                  </a:lnTo>
                  <a:lnTo>
                    <a:pt x="1726" y="1842"/>
                  </a:lnTo>
                  <a:lnTo>
                    <a:pt x="1723" y="1860"/>
                  </a:lnTo>
                  <a:lnTo>
                    <a:pt x="1717" y="1874"/>
                  </a:lnTo>
                  <a:lnTo>
                    <a:pt x="1706" y="1903"/>
                  </a:lnTo>
                  <a:lnTo>
                    <a:pt x="1685" y="1928"/>
                  </a:lnTo>
                  <a:lnTo>
                    <a:pt x="1659" y="1949"/>
                  </a:lnTo>
                  <a:lnTo>
                    <a:pt x="1627" y="1964"/>
                  </a:lnTo>
                  <a:lnTo>
                    <a:pt x="1593" y="1975"/>
                  </a:lnTo>
                  <a:lnTo>
                    <a:pt x="1553" y="1981"/>
                  </a:lnTo>
                  <a:lnTo>
                    <a:pt x="1530" y="1981"/>
                  </a:lnTo>
                  <a:lnTo>
                    <a:pt x="1507" y="1978"/>
                  </a:lnTo>
                  <a:lnTo>
                    <a:pt x="1461" y="1975"/>
                  </a:lnTo>
                  <a:lnTo>
                    <a:pt x="1418" y="1978"/>
                  </a:lnTo>
                  <a:lnTo>
                    <a:pt x="1377" y="1986"/>
                  </a:lnTo>
                  <a:lnTo>
                    <a:pt x="1337" y="1995"/>
                  </a:lnTo>
                  <a:lnTo>
                    <a:pt x="1302" y="2010"/>
                  </a:lnTo>
                  <a:lnTo>
                    <a:pt x="1268" y="2027"/>
                  </a:lnTo>
                  <a:lnTo>
                    <a:pt x="1233" y="2047"/>
                  </a:lnTo>
                  <a:lnTo>
                    <a:pt x="1204" y="2070"/>
                  </a:lnTo>
                  <a:lnTo>
                    <a:pt x="1143" y="2119"/>
                  </a:lnTo>
                  <a:lnTo>
                    <a:pt x="1087" y="2168"/>
                  </a:lnTo>
                  <a:lnTo>
                    <a:pt x="1031" y="2214"/>
                  </a:lnTo>
                  <a:lnTo>
                    <a:pt x="1005" y="2237"/>
                  </a:lnTo>
                  <a:lnTo>
                    <a:pt x="977" y="2257"/>
                  </a:lnTo>
                  <a:lnTo>
                    <a:pt x="962" y="2266"/>
                  </a:lnTo>
                  <a:lnTo>
                    <a:pt x="948" y="2272"/>
                  </a:lnTo>
                  <a:lnTo>
                    <a:pt x="930" y="2274"/>
                  </a:lnTo>
                  <a:lnTo>
                    <a:pt x="913" y="2278"/>
                  </a:lnTo>
                  <a:lnTo>
                    <a:pt x="896" y="2274"/>
                  </a:lnTo>
                  <a:lnTo>
                    <a:pt x="879" y="2272"/>
                  </a:lnTo>
                  <a:lnTo>
                    <a:pt x="844" y="2261"/>
                  </a:lnTo>
                  <a:lnTo>
                    <a:pt x="806" y="2242"/>
                  </a:lnTo>
                  <a:lnTo>
                    <a:pt x="772" y="2220"/>
                  </a:lnTo>
                  <a:lnTo>
                    <a:pt x="737" y="2188"/>
                  </a:lnTo>
                  <a:lnTo>
                    <a:pt x="709" y="2156"/>
                  </a:lnTo>
                  <a:lnTo>
                    <a:pt x="679" y="2119"/>
                  </a:lnTo>
                  <a:lnTo>
                    <a:pt x="657" y="2079"/>
                  </a:lnTo>
                  <a:lnTo>
                    <a:pt x="636" y="2035"/>
                  </a:lnTo>
                  <a:lnTo>
                    <a:pt x="625" y="1992"/>
                  </a:lnTo>
                  <a:lnTo>
                    <a:pt x="619" y="1949"/>
                  </a:lnTo>
                  <a:lnTo>
                    <a:pt x="619" y="1928"/>
                  </a:lnTo>
                  <a:lnTo>
                    <a:pt x="619" y="1906"/>
                  </a:lnTo>
                  <a:lnTo>
                    <a:pt x="622" y="1885"/>
                  </a:lnTo>
                  <a:lnTo>
                    <a:pt x="628" y="1866"/>
                  </a:lnTo>
                  <a:lnTo>
                    <a:pt x="636" y="1846"/>
                  </a:lnTo>
                  <a:lnTo>
                    <a:pt x="648" y="1825"/>
                  </a:lnTo>
                  <a:lnTo>
                    <a:pt x="674" y="1788"/>
                  </a:lnTo>
                  <a:lnTo>
                    <a:pt x="698" y="1754"/>
                  </a:lnTo>
                  <a:lnTo>
                    <a:pt x="749" y="1690"/>
                  </a:lnTo>
                  <a:lnTo>
                    <a:pt x="797" y="1627"/>
                  </a:lnTo>
                  <a:lnTo>
                    <a:pt x="818" y="1595"/>
                  </a:lnTo>
                  <a:lnTo>
                    <a:pt x="838" y="1563"/>
                  </a:lnTo>
                  <a:lnTo>
                    <a:pt x="853" y="1532"/>
                  </a:lnTo>
                  <a:lnTo>
                    <a:pt x="861" y="1498"/>
                  </a:lnTo>
                  <a:lnTo>
                    <a:pt x="867" y="1462"/>
                  </a:lnTo>
                  <a:lnTo>
                    <a:pt x="867" y="1425"/>
                  </a:lnTo>
                  <a:lnTo>
                    <a:pt x="861" y="1385"/>
                  </a:lnTo>
                  <a:lnTo>
                    <a:pt x="855" y="1362"/>
                  </a:lnTo>
                  <a:lnTo>
                    <a:pt x="847" y="1341"/>
                  </a:lnTo>
                  <a:lnTo>
                    <a:pt x="838" y="1318"/>
                  </a:lnTo>
                  <a:lnTo>
                    <a:pt x="827" y="1292"/>
                  </a:lnTo>
                  <a:lnTo>
                    <a:pt x="812" y="1270"/>
                  </a:lnTo>
                  <a:lnTo>
                    <a:pt x="797" y="1244"/>
                  </a:lnTo>
                  <a:lnTo>
                    <a:pt x="780" y="1218"/>
                  </a:lnTo>
                  <a:lnTo>
                    <a:pt x="758" y="1191"/>
                  </a:lnTo>
                  <a:lnTo>
                    <a:pt x="735" y="1167"/>
                  </a:lnTo>
                  <a:lnTo>
                    <a:pt x="709" y="1140"/>
                  </a:lnTo>
                  <a:lnTo>
                    <a:pt x="679" y="1114"/>
                  </a:lnTo>
                  <a:lnTo>
                    <a:pt x="648" y="1088"/>
                  </a:lnTo>
                  <a:lnTo>
                    <a:pt x="584" y="1040"/>
                  </a:lnTo>
                  <a:lnTo>
                    <a:pt x="513" y="991"/>
                  </a:lnTo>
                  <a:lnTo>
                    <a:pt x="440" y="944"/>
                  </a:lnTo>
                  <a:lnTo>
                    <a:pt x="365" y="898"/>
                  </a:lnTo>
                  <a:lnTo>
                    <a:pt x="294" y="855"/>
                  </a:lnTo>
                  <a:lnTo>
                    <a:pt x="225" y="815"/>
                  </a:lnTo>
                  <a:lnTo>
                    <a:pt x="189" y="797"/>
                  </a:lnTo>
                  <a:lnTo>
                    <a:pt x="161" y="780"/>
                  </a:lnTo>
                  <a:lnTo>
                    <a:pt x="133" y="763"/>
                  </a:lnTo>
                  <a:lnTo>
                    <a:pt x="103" y="746"/>
                  </a:lnTo>
                  <a:lnTo>
                    <a:pt x="81" y="731"/>
                  </a:lnTo>
                  <a:lnTo>
                    <a:pt x="57" y="714"/>
                  </a:lnTo>
                  <a:lnTo>
                    <a:pt x="40" y="703"/>
                  </a:lnTo>
                  <a:lnTo>
                    <a:pt x="26" y="688"/>
                  </a:lnTo>
                  <a:lnTo>
                    <a:pt x="11" y="679"/>
                  </a:lnTo>
                  <a:lnTo>
                    <a:pt x="6" y="668"/>
                  </a:lnTo>
                  <a:lnTo>
                    <a:pt x="0" y="660"/>
                  </a:lnTo>
                  <a:lnTo>
                    <a:pt x="0" y="651"/>
                  </a:lnTo>
                  <a:lnTo>
                    <a:pt x="6" y="645"/>
                  </a:lnTo>
                  <a:lnTo>
                    <a:pt x="14" y="639"/>
                  </a:lnTo>
                  <a:close/>
                </a:path>
              </a:pathLst>
            </a:custGeom>
            <a:solidFill>
              <a:srgbClr val="00A13B"/>
            </a:solidFill>
            <a:ln w="9525">
              <a:noFill/>
              <a:round/>
              <a:headEnd/>
              <a:tailEnd/>
            </a:ln>
          </p:spPr>
          <p:txBody>
            <a:bodyPr>
              <a:prstTxWarp prst="textNoShape">
                <a:avLst/>
              </a:prstTxWarp>
            </a:bodyPr>
            <a:lstStyle/>
            <a:p>
              <a:endParaRPr lang="en-US"/>
            </a:p>
          </p:txBody>
        </p:sp>
        <p:sp>
          <p:nvSpPr>
            <p:cNvPr id="41116" name="Freeform 2647"/>
            <p:cNvSpPr>
              <a:spLocks/>
            </p:cNvSpPr>
            <p:nvPr/>
          </p:nvSpPr>
          <p:spPr bwMode="auto">
            <a:xfrm>
              <a:off x="5228" y="2314"/>
              <a:ext cx="3" cy="5"/>
            </a:xfrm>
            <a:custGeom>
              <a:avLst/>
              <a:gdLst>
                <a:gd name="T0" fmla="*/ 0 w 15"/>
                <a:gd name="T1" fmla="*/ 19 h 22"/>
                <a:gd name="T2" fmla="*/ 9 w 15"/>
                <a:gd name="T3" fmla="*/ 0 h 22"/>
                <a:gd name="T4" fmla="*/ 15 w 15"/>
                <a:gd name="T5" fmla="*/ 2 h 22"/>
                <a:gd name="T6" fmla="*/ 7 w 15"/>
                <a:gd name="T7" fmla="*/ 22 h 22"/>
                <a:gd name="T8" fmla="*/ 0 w 15"/>
                <a:gd name="T9" fmla="*/ 19 h 22"/>
                <a:gd name="T10" fmla="*/ 0 60000 65536"/>
                <a:gd name="T11" fmla="*/ 0 60000 65536"/>
                <a:gd name="T12" fmla="*/ 0 60000 65536"/>
                <a:gd name="T13" fmla="*/ 0 60000 65536"/>
                <a:gd name="T14" fmla="*/ 0 60000 65536"/>
                <a:gd name="T15" fmla="*/ 0 w 15"/>
                <a:gd name="T16" fmla="*/ 0 h 22"/>
                <a:gd name="T17" fmla="*/ 15 w 15"/>
                <a:gd name="T18" fmla="*/ 22 h 22"/>
              </a:gdLst>
              <a:ahLst/>
              <a:cxnLst>
                <a:cxn ang="T10">
                  <a:pos x="T0" y="T1"/>
                </a:cxn>
                <a:cxn ang="T11">
                  <a:pos x="T2" y="T3"/>
                </a:cxn>
                <a:cxn ang="T12">
                  <a:pos x="T4" y="T5"/>
                </a:cxn>
                <a:cxn ang="T13">
                  <a:pos x="T6" y="T7"/>
                </a:cxn>
                <a:cxn ang="T14">
                  <a:pos x="T8" y="T9"/>
                </a:cxn>
              </a:cxnLst>
              <a:rect l="T15" t="T16" r="T17" b="T18"/>
              <a:pathLst>
                <a:path w="15" h="22">
                  <a:moveTo>
                    <a:pt x="0" y="19"/>
                  </a:moveTo>
                  <a:lnTo>
                    <a:pt x="9" y="0"/>
                  </a:lnTo>
                  <a:lnTo>
                    <a:pt x="15" y="2"/>
                  </a:lnTo>
                  <a:lnTo>
                    <a:pt x="7" y="22"/>
                  </a:lnTo>
                  <a:lnTo>
                    <a:pt x="0" y="19"/>
                  </a:lnTo>
                  <a:close/>
                </a:path>
              </a:pathLst>
            </a:custGeom>
            <a:noFill/>
            <a:ln w="9525">
              <a:noFill/>
              <a:round/>
              <a:headEnd/>
              <a:tailEnd/>
            </a:ln>
          </p:spPr>
          <p:txBody>
            <a:bodyPr>
              <a:prstTxWarp prst="textNoShape">
                <a:avLst/>
              </a:prstTxWarp>
            </a:bodyPr>
            <a:lstStyle/>
            <a:p>
              <a:endParaRPr lang="en-US"/>
            </a:p>
          </p:txBody>
        </p:sp>
        <p:sp>
          <p:nvSpPr>
            <p:cNvPr id="41117" name="Freeform 2648"/>
            <p:cNvSpPr>
              <a:spLocks/>
            </p:cNvSpPr>
            <p:nvPr/>
          </p:nvSpPr>
          <p:spPr bwMode="auto">
            <a:xfrm>
              <a:off x="5229" y="2315"/>
              <a:ext cx="6" cy="5"/>
            </a:xfrm>
            <a:custGeom>
              <a:avLst/>
              <a:gdLst>
                <a:gd name="T0" fmla="*/ 0 w 29"/>
                <a:gd name="T1" fmla="*/ 20 h 26"/>
                <a:gd name="T2" fmla="*/ 8 w 29"/>
                <a:gd name="T3" fmla="*/ 0 h 26"/>
                <a:gd name="T4" fmla="*/ 29 w 29"/>
                <a:gd name="T5" fmla="*/ 9 h 26"/>
                <a:gd name="T6" fmla="*/ 19 w 29"/>
                <a:gd name="T7" fmla="*/ 26 h 26"/>
                <a:gd name="T8" fmla="*/ 0 w 29"/>
                <a:gd name="T9" fmla="*/ 20 h 26"/>
                <a:gd name="T10" fmla="*/ 0 60000 65536"/>
                <a:gd name="T11" fmla="*/ 0 60000 65536"/>
                <a:gd name="T12" fmla="*/ 0 60000 65536"/>
                <a:gd name="T13" fmla="*/ 0 60000 65536"/>
                <a:gd name="T14" fmla="*/ 0 60000 65536"/>
                <a:gd name="T15" fmla="*/ 0 w 29"/>
                <a:gd name="T16" fmla="*/ 0 h 26"/>
                <a:gd name="T17" fmla="*/ 29 w 29"/>
                <a:gd name="T18" fmla="*/ 26 h 26"/>
              </a:gdLst>
              <a:ahLst/>
              <a:cxnLst>
                <a:cxn ang="T10">
                  <a:pos x="T0" y="T1"/>
                </a:cxn>
                <a:cxn ang="T11">
                  <a:pos x="T2" y="T3"/>
                </a:cxn>
                <a:cxn ang="T12">
                  <a:pos x="T4" y="T5"/>
                </a:cxn>
                <a:cxn ang="T13">
                  <a:pos x="T6" y="T7"/>
                </a:cxn>
                <a:cxn ang="T14">
                  <a:pos x="T8" y="T9"/>
                </a:cxn>
              </a:cxnLst>
              <a:rect l="T15" t="T16" r="T17" b="T18"/>
              <a:pathLst>
                <a:path w="29" h="26">
                  <a:moveTo>
                    <a:pt x="0" y="20"/>
                  </a:moveTo>
                  <a:lnTo>
                    <a:pt x="8" y="0"/>
                  </a:lnTo>
                  <a:lnTo>
                    <a:pt x="29" y="9"/>
                  </a:lnTo>
                  <a:lnTo>
                    <a:pt x="19" y="26"/>
                  </a:lnTo>
                  <a:lnTo>
                    <a:pt x="0" y="20"/>
                  </a:lnTo>
                  <a:close/>
                </a:path>
              </a:pathLst>
            </a:custGeom>
            <a:noFill/>
            <a:ln w="9525">
              <a:noFill/>
              <a:round/>
              <a:headEnd/>
              <a:tailEnd/>
            </a:ln>
          </p:spPr>
          <p:txBody>
            <a:bodyPr>
              <a:prstTxWarp prst="textNoShape">
                <a:avLst/>
              </a:prstTxWarp>
            </a:bodyPr>
            <a:lstStyle/>
            <a:p>
              <a:endParaRPr lang="en-US"/>
            </a:p>
          </p:txBody>
        </p:sp>
        <p:sp>
          <p:nvSpPr>
            <p:cNvPr id="41118" name="Freeform 2649"/>
            <p:cNvSpPr>
              <a:spLocks/>
            </p:cNvSpPr>
            <p:nvPr/>
          </p:nvSpPr>
          <p:spPr bwMode="auto">
            <a:xfrm>
              <a:off x="5244" y="2320"/>
              <a:ext cx="9" cy="6"/>
            </a:xfrm>
            <a:custGeom>
              <a:avLst/>
              <a:gdLst>
                <a:gd name="T0" fmla="*/ 0 w 41"/>
                <a:gd name="T1" fmla="*/ 20 h 32"/>
                <a:gd name="T2" fmla="*/ 6 w 41"/>
                <a:gd name="T3" fmla="*/ 0 h 32"/>
                <a:gd name="T4" fmla="*/ 41 w 41"/>
                <a:gd name="T5" fmla="*/ 11 h 32"/>
                <a:gd name="T6" fmla="*/ 35 w 41"/>
                <a:gd name="T7" fmla="*/ 32 h 32"/>
                <a:gd name="T8" fmla="*/ 35 w 41"/>
                <a:gd name="T9" fmla="*/ 29 h 32"/>
                <a:gd name="T10" fmla="*/ 0 w 41"/>
                <a:gd name="T11" fmla="*/ 20 h 32"/>
                <a:gd name="T12" fmla="*/ 0 60000 65536"/>
                <a:gd name="T13" fmla="*/ 0 60000 65536"/>
                <a:gd name="T14" fmla="*/ 0 60000 65536"/>
                <a:gd name="T15" fmla="*/ 0 60000 65536"/>
                <a:gd name="T16" fmla="*/ 0 60000 65536"/>
                <a:gd name="T17" fmla="*/ 0 60000 65536"/>
                <a:gd name="T18" fmla="*/ 0 w 41"/>
                <a:gd name="T19" fmla="*/ 0 h 32"/>
                <a:gd name="T20" fmla="*/ 41 w 41"/>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41" h="32">
                  <a:moveTo>
                    <a:pt x="0" y="20"/>
                  </a:moveTo>
                  <a:lnTo>
                    <a:pt x="6" y="0"/>
                  </a:lnTo>
                  <a:lnTo>
                    <a:pt x="41" y="11"/>
                  </a:lnTo>
                  <a:lnTo>
                    <a:pt x="35" y="32"/>
                  </a:lnTo>
                  <a:lnTo>
                    <a:pt x="35" y="29"/>
                  </a:lnTo>
                  <a:lnTo>
                    <a:pt x="0" y="20"/>
                  </a:lnTo>
                  <a:close/>
                </a:path>
              </a:pathLst>
            </a:custGeom>
            <a:noFill/>
            <a:ln w="9525">
              <a:noFill/>
              <a:round/>
              <a:headEnd/>
              <a:tailEnd/>
            </a:ln>
          </p:spPr>
          <p:txBody>
            <a:bodyPr>
              <a:prstTxWarp prst="textNoShape">
                <a:avLst/>
              </a:prstTxWarp>
            </a:bodyPr>
            <a:lstStyle/>
            <a:p>
              <a:endParaRPr lang="en-US"/>
            </a:p>
          </p:txBody>
        </p:sp>
        <p:sp>
          <p:nvSpPr>
            <p:cNvPr id="41119" name="Freeform 2650"/>
            <p:cNvSpPr>
              <a:spLocks/>
            </p:cNvSpPr>
            <p:nvPr/>
          </p:nvSpPr>
          <p:spPr bwMode="auto">
            <a:xfrm>
              <a:off x="5251" y="2322"/>
              <a:ext cx="8" cy="6"/>
            </a:xfrm>
            <a:custGeom>
              <a:avLst/>
              <a:gdLst>
                <a:gd name="T0" fmla="*/ 0 w 40"/>
                <a:gd name="T1" fmla="*/ 21 h 30"/>
                <a:gd name="T2" fmla="*/ 6 w 40"/>
                <a:gd name="T3" fmla="*/ 0 h 30"/>
                <a:gd name="T4" fmla="*/ 40 w 40"/>
                <a:gd name="T5" fmla="*/ 9 h 30"/>
                <a:gd name="T6" fmla="*/ 38 w 40"/>
                <a:gd name="T7" fmla="*/ 30 h 30"/>
                <a:gd name="T8" fmla="*/ 0 w 40"/>
                <a:gd name="T9" fmla="*/ 21 h 30"/>
                <a:gd name="T10" fmla="*/ 0 60000 65536"/>
                <a:gd name="T11" fmla="*/ 0 60000 65536"/>
                <a:gd name="T12" fmla="*/ 0 60000 65536"/>
                <a:gd name="T13" fmla="*/ 0 60000 65536"/>
                <a:gd name="T14" fmla="*/ 0 60000 65536"/>
                <a:gd name="T15" fmla="*/ 0 w 40"/>
                <a:gd name="T16" fmla="*/ 0 h 30"/>
                <a:gd name="T17" fmla="*/ 40 w 40"/>
                <a:gd name="T18" fmla="*/ 30 h 30"/>
              </a:gdLst>
              <a:ahLst/>
              <a:cxnLst>
                <a:cxn ang="T10">
                  <a:pos x="T0" y="T1"/>
                </a:cxn>
                <a:cxn ang="T11">
                  <a:pos x="T2" y="T3"/>
                </a:cxn>
                <a:cxn ang="T12">
                  <a:pos x="T4" y="T5"/>
                </a:cxn>
                <a:cxn ang="T13">
                  <a:pos x="T6" y="T7"/>
                </a:cxn>
                <a:cxn ang="T14">
                  <a:pos x="T8" y="T9"/>
                </a:cxn>
              </a:cxnLst>
              <a:rect l="T15" t="T16" r="T17" b="T18"/>
              <a:pathLst>
                <a:path w="40" h="30">
                  <a:moveTo>
                    <a:pt x="0" y="21"/>
                  </a:moveTo>
                  <a:lnTo>
                    <a:pt x="6" y="0"/>
                  </a:lnTo>
                  <a:lnTo>
                    <a:pt x="40" y="9"/>
                  </a:lnTo>
                  <a:lnTo>
                    <a:pt x="38" y="30"/>
                  </a:lnTo>
                  <a:lnTo>
                    <a:pt x="0" y="21"/>
                  </a:lnTo>
                  <a:close/>
                </a:path>
              </a:pathLst>
            </a:custGeom>
            <a:noFill/>
            <a:ln w="9525">
              <a:noFill/>
              <a:round/>
              <a:headEnd/>
              <a:tailEnd/>
            </a:ln>
          </p:spPr>
          <p:txBody>
            <a:bodyPr>
              <a:prstTxWarp prst="textNoShape">
                <a:avLst/>
              </a:prstTxWarp>
            </a:bodyPr>
            <a:lstStyle/>
            <a:p>
              <a:endParaRPr lang="en-US"/>
            </a:p>
          </p:txBody>
        </p:sp>
        <p:sp>
          <p:nvSpPr>
            <p:cNvPr id="41120" name="Freeform 2651"/>
            <p:cNvSpPr>
              <a:spLocks/>
            </p:cNvSpPr>
            <p:nvPr/>
          </p:nvSpPr>
          <p:spPr bwMode="auto">
            <a:xfrm>
              <a:off x="5259" y="2324"/>
              <a:ext cx="9" cy="5"/>
            </a:xfrm>
            <a:custGeom>
              <a:avLst/>
              <a:gdLst>
                <a:gd name="T0" fmla="*/ 0 w 43"/>
                <a:gd name="T1" fmla="*/ 21 h 26"/>
                <a:gd name="T2" fmla="*/ 2 w 43"/>
                <a:gd name="T3" fmla="*/ 0 h 26"/>
                <a:gd name="T4" fmla="*/ 43 w 43"/>
                <a:gd name="T5" fmla="*/ 6 h 26"/>
                <a:gd name="T6" fmla="*/ 40 w 43"/>
                <a:gd name="T7" fmla="*/ 26 h 26"/>
                <a:gd name="T8" fmla="*/ 0 w 43"/>
                <a:gd name="T9" fmla="*/ 21 h 26"/>
                <a:gd name="T10" fmla="*/ 0 60000 65536"/>
                <a:gd name="T11" fmla="*/ 0 60000 65536"/>
                <a:gd name="T12" fmla="*/ 0 60000 65536"/>
                <a:gd name="T13" fmla="*/ 0 60000 65536"/>
                <a:gd name="T14" fmla="*/ 0 60000 65536"/>
                <a:gd name="T15" fmla="*/ 0 w 43"/>
                <a:gd name="T16" fmla="*/ 0 h 26"/>
                <a:gd name="T17" fmla="*/ 43 w 43"/>
                <a:gd name="T18" fmla="*/ 26 h 26"/>
              </a:gdLst>
              <a:ahLst/>
              <a:cxnLst>
                <a:cxn ang="T10">
                  <a:pos x="T0" y="T1"/>
                </a:cxn>
                <a:cxn ang="T11">
                  <a:pos x="T2" y="T3"/>
                </a:cxn>
                <a:cxn ang="T12">
                  <a:pos x="T4" y="T5"/>
                </a:cxn>
                <a:cxn ang="T13">
                  <a:pos x="T6" y="T7"/>
                </a:cxn>
                <a:cxn ang="T14">
                  <a:pos x="T8" y="T9"/>
                </a:cxn>
              </a:cxnLst>
              <a:rect l="T15" t="T16" r="T17" b="T18"/>
              <a:pathLst>
                <a:path w="43" h="26">
                  <a:moveTo>
                    <a:pt x="0" y="21"/>
                  </a:moveTo>
                  <a:lnTo>
                    <a:pt x="2" y="0"/>
                  </a:lnTo>
                  <a:lnTo>
                    <a:pt x="43" y="6"/>
                  </a:lnTo>
                  <a:lnTo>
                    <a:pt x="40" y="26"/>
                  </a:lnTo>
                  <a:lnTo>
                    <a:pt x="0" y="21"/>
                  </a:lnTo>
                  <a:close/>
                </a:path>
              </a:pathLst>
            </a:custGeom>
            <a:noFill/>
            <a:ln w="9525">
              <a:noFill/>
              <a:round/>
              <a:headEnd/>
              <a:tailEnd/>
            </a:ln>
          </p:spPr>
          <p:txBody>
            <a:bodyPr>
              <a:prstTxWarp prst="textNoShape">
                <a:avLst/>
              </a:prstTxWarp>
            </a:bodyPr>
            <a:lstStyle/>
            <a:p>
              <a:endParaRPr lang="en-US"/>
            </a:p>
          </p:txBody>
        </p:sp>
        <p:sp>
          <p:nvSpPr>
            <p:cNvPr id="41121" name="Freeform 2652"/>
            <p:cNvSpPr>
              <a:spLocks/>
            </p:cNvSpPr>
            <p:nvPr/>
          </p:nvSpPr>
          <p:spPr bwMode="auto">
            <a:xfrm>
              <a:off x="5267" y="2325"/>
              <a:ext cx="9" cy="5"/>
            </a:xfrm>
            <a:custGeom>
              <a:avLst/>
              <a:gdLst>
                <a:gd name="T0" fmla="*/ 0 w 43"/>
                <a:gd name="T1" fmla="*/ 20 h 26"/>
                <a:gd name="T2" fmla="*/ 3 w 43"/>
                <a:gd name="T3" fmla="*/ 0 h 26"/>
                <a:gd name="T4" fmla="*/ 43 w 43"/>
                <a:gd name="T5" fmla="*/ 6 h 26"/>
                <a:gd name="T6" fmla="*/ 40 w 43"/>
                <a:gd name="T7" fmla="*/ 26 h 26"/>
                <a:gd name="T8" fmla="*/ 0 w 43"/>
                <a:gd name="T9" fmla="*/ 20 h 26"/>
                <a:gd name="T10" fmla="*/ 0 60000 65536"/>
                <a:gd name="T11" fmla="*/ 0 60000 65536"/>
                <a:gd name="T12" fmla="*/ 0 60000 65536"/>
                <a:gd name="T13" fmla="*/ 0 60000 65536"/>
                <a:gd name="T14" fmla="*/ 0 60000 65536"/>
                <a:gd name="T15" fmla="*/ 0 w 43"/>
                <a:gd name="T16" fmla="*/ 0 h 26"/>
                <a:gd name="T17" fmla="*/ 43 w 43"/>
                <a:gd name="T18" fmla="*/ 26 h 26"/>
              </a:gdLst>
              <a:ahLst/>
              <a:cxnLst>
                <a:cxn ang="T10">
                  <a:pos x="T0" y="T1"/>
                </a:cxn>
                <a:cxn ang="T11">
                  <a:pos x="T2" y="T3"/>
                </a:cxn>
                <a:cxn ang="T12">
                  <a:pos x="T4" y="T5"/>
                </a:cxn>
                <a:cxn ang="T13">
                  <a:pos x="T6" y="T7"/>
                </a:cxn>
                <a:cxn ang="T14">
                  <a:pos x="T8" y="T9"/>
                </a:cxn>
              </a:cxnLst>
              <a:rect l="T15" t="T16" r="T17" b="T18"/>
              <a:pathLst>
                <a:path w="43" h="26">
                  <a:moveTo>
                    <a:pt x="0" y="20"/>
                  </a:moveTo>
                  <a:lnTo>
                    <a:pt x="3" y="0"/>
                  </a:lnTo>
                  <a:lnTo>
                    <a:pt x="43" y="6"/>
                  </a:lnTo>
                  <a:lnTo>
                    <a:pt x="40" y="26"/>
                  </a:lnTo>
                  <a:lnTo>
                    <a:pt x="0" y="20"/>
                  </a:lnTo>
                  <a:close/>
                </a:path>
              </a:pathLst>
            </a:custGeom>
            <a:noFill/>
            <a:ln w="9525">
              <a:noFill/>
              <a:round/>
              <a:headEnd/>
              <a:tailEnd/>
            </a:ln>
          </p:spPr>
          <p:txBody>
            <a:bodyPr>
              <a:prstTxWarp prst="textNoShape">
                <a:avLst/>
              </a:prstTxWarp>
            </a:bodyPr>
            <a:lstStyle/>
            <a:p>
              <a:endParaRPr lang="en-US"/>
            </a:p>
          </p:txBody>
        </p:sp>
        <p:sp>
          <p:nvSpPr>
            <p:cNvPr id="41122" name="Freeform 2653"/>
            <p:cNvSpPr>
              <a:spLocks/>
            </p:cNvSpPr>
            <p:nvPr/>
          </p:nvSpPr>
          <p:spPr bwMode="auto">
            <a:xfrm>
              <a:off x="5291" y="2324"/>
              <a:ext cx="9" cy="6"/>
            </a:xfrm>
            <a:custGeom>
              <a:avLst/>
              <a:gdLst>
                <a:gd name="T0" fmla="*/ 6 w 43"/>
                <a:gd name="T1" fmla="*/ 29 h 29"/>
                <a:gd name="T2" fmla="*/ 0 w 43"/>
                <a:gd name="T3" fmla="*/ 9 h 29"/>
                <a:gd name="T4" fmla="*/ 37 w 43"/>
                <a:gd name="T5" fmla="*/ 0 h 29"/>
                <a:gd name="T6" fmla="*/ 43 w 43"/>
                <a:gd name="T7" fmla="*/ 17 h 29"/>
                <a:gd name="T8" fmla="*/ 43 w 43"/>
                <a:gd name="T9" fmla="*/ 21 h 29"/>
                <a:gd name="T10" fmla="*/ 6 w 43"/>
                <a:gd name="T11" fmla="*/ 29 h 29"/>
                <a:gd name="T12" fmla="*/ 0 60000 65536"/>
                <a:gd name="T13" fmla="*/ 0 60000 65536"/>
                <a:gd name="T14" fmla="*/ 0 60000 65536"/>
                <a:gd name="T15" fmla="*/ 0 60000 65536"/>
                <a:gd name="T16" fmla="*/ 0 60000 65536"/>
                <a:gd name="T17" fmla="*/ 0 60000 65536"/>
                <a:gd name="T18" fmla="*/ 0 w 43"/>
                <a:gd name="T19" fmla="*/ 0 h 29"/>
                <a:gd name="T20" fmla="*/ 43 w 43"/>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43" h="29">
                  <a:moveTo>
                    <a:pt x="6" y="29"/>
                  </a:moveTo>
                  <a:lnTo>
                    <a:pt x="0" y="9"/>
                  </a:lnTo>
                  <a:lnTo>
                    <a:pt x="37" y="0"/>
                  </a:lnTo>
                  <a:lnTo>
                    <a:pt x="43" y="17"/>
                  </a:lnTo>
                  <a:lnTo>
                    <a:pt x="43" y="21"/>
                  </a:lnTo>
                  <a:lnTo>
                    <a:pt x="6" y="29"/>
                  </a:lnTo>
                  <a:close/>
                </a:path>
              </a:pathLst>
            </a:custGeom>
            <a:noFill/>
            <a:ln w="9525">
              <a:noFill/>
              <a:round/>
              <a:headEnd/>
              <a:tailEnd/>
            </a:ln>
          </p:spPr>
          <p:txBody>
            <a:bodyPr>
              <a:prstTxWarp prst="textNoShape">
                <a:avLst/>
              </a:prstTxWarp>
            </a:bodyPr>
            <a:lstStyle/>
            <a:p>
              <a:endParaRPr lang="en-US"/>
            </a:p>
          </p:txBody>
        </p:sp>
        <p:sp>
          <p:nvSpPr>
            <p:cNvPr id="41123" name="Freeform 2654"/>
            <p:cNvSpPr>
              <a:spLocks/>
            </p:cNvSpPr>
            <p:nvPr/>
          </p:nvSpPr>
          <p:spPr bwMode="auto">
            <a:xfrm>
              <a:off x="5302" y="2321"/>
              <a:ext cx="5" cy="5"/>
            </a:xfrm>
            <a:custGeom>
              <a:avLst/>
              <a:gdLst>
                <a:gd name="T0" fmla="*/ 9 w 26"/>
                <a:gd name="T1" fmla="*/ 26 h 26"/>
                <a:gd name="T2" fmla="*/ 0 w 26"/>
                <a:gd name="T3" fmla="*/ 9 h 26"/>
                <a:gd name="T4" fmla="*/ 17 w 26"/>
                <a:gd name="T5" fmla="*/ 0 h 26"/>
                <a:gd name="T6" fmla="*/ 26 w 26"/>
                <a:gd name="T7" fmla="*/ 17 h 26"/>
                <a:gd name="T8" fmla="*/ 9 w 26"/>
                <a:gd name="T9" fmla="*/ 26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9" y="26"/>
                  </a:moveTo>
                  <a:lnTo>
                    <a:pt x="0" y="9"/>
                  </a:lnTo>
                  <a:lnTo>
                    <a:pt x="17" y="0"/>
                  </a:lnTo>
                  <a:lnTo>
                    <a:pt x="26" y="17"/>
                  </a:lnTo>
                  <a:lnTo>
                    <a:pt x="9" y="26"/>
                  </a:lnTo>
                  <a:close/>
                </a:path>
              </a:pathLst>
            </a:custGeom>
            <a:noFill/>
            <a:ln w="9525">
              <a:noFill/>
              <a:round/>
              <a:headEnd/>
              <a:tailEnd/>
            </a:ln>
          </p:spPr>
          <p:txBody>
            <a:bodyPr>
              <a:prstTxWarp prst="textNoShape">
                <a:avLst/>
              </a:prstTxWarp>
            </a:bodyPr>
            <a:lstStyle/>
            <a:p>
              <a:endParaRPr lang="en-US"/>
            </a:p>
          </p:txBody>
        </p:sp>
        <p:sp>
          <p:nvSpPr>
            <p:cNvPr id="41124" name="Freeform 2655"/>
            <p:cNvSpPr>
              <a:spLocks/>
            </p:cNvSpPr>
            <p:nvPr/>
          </p:nvSpPr>
          <p:spPr bwMode="auto">
            <a:xfrm>
              <a:off x="5312" y="2314"/>
              <a:ext cx="5" cy="6"/>
            </a:xfrm>
            <a:custGeom>
              <a:avLst/>
              <a:gdLst>
                <a:gd name="T0" fmla="*/ 13 w 26"/>
                <a:gd name="T1" fmla="*/ 28 h 28"/>
                <a:gd name="T2" fmla="*/ 0 w 26"/>
                <a:gd name="T3" fmla="*/ 13 h 28"/>
                <a:gd name="T4" fmla="*/ 13 w 26"/>
                <a:gd name="T5" fmla="*/ 0 h 28"/>
                <a:gd name="T6" fmla="*/ 26 w 26"/>
                <a:gd name="T7" fmla="*/ 13 h 28"/>
                <a:gd name="T8" fmla="*/ 13 w 26"/>
                <a:gd name="T9" fmla="*/ 28 h 28"/>
                <a:gd name="T10" fmla="*/ 0 60000 65536"/>
                <a:gd name="T11" fmla="*/ 0 60000 65536"/>
                <a:gd name="T12" fmla="*/ 0 60000 65536"/>
                <a:gd name="T13" fmla="*/ 0 60000 65536"/>
                <a:gd name="T14" fmla="*/ 0 60000 65536"/>
                <a:gd name="T15" fmla="*/ 0 w 26"/>
                <a:gd name="T16" fmla="*/ 0 h 28"/>
                <a:gd name="T17" fmla="*/ 26 w 26"/>
                <a:gd name="T18" fmla="*/ 28 h 28"/>
              </a:gdLst>
              <a:ahLst/>
              <a:cxnLst>
                <a:cxn ang="T10">
                  <a:pos x="T0" y="T1"/>
                </a:cxn>
                <a:cxn ang="T11">
                  <a:pos x="T2" y="T3"/>
                </a:cxn>
                <a:cxn ang="T12">
                  <a:pos x="T4" y="T5"/>
                </a:cxn>
                <a:cxn ang="T13">
                  <a:pos x="T6" y="T7"/>
                </a:cxn>
                <a:cxn ang="T14">
                  <a:pos x="T8" y="T9"/>
                </a:cxn>
              </a:cxnLst>
              <a:rect l="T15" t="T16" r="T17" b="T18"/>
              <a:pathLst>
                <a:path w="26" h="28">
                  <a:moveTo>
                    <a:pt x="13" y="28"/>
                  </a:moveTo>
                  <a:lnTo>
                    <a:pt x="0" y="13"/>
                  </a:lnTo>
                  <a:lnTo>
                    <a:pt x="13" y="0"/>
                  </a:lnTo>
                  <a:lnTo>
                    <a:pt x="26" y="13"/>
                  </a:lnTo>
                  <a:lnTo>
                    <a:pt x="13" y="28"/>
                  </a:lnTo>
                  <a:close/>
                </a:path>
              </a:pathLst>
            </a:custGeom>
            <a:noFill/>
            <a:ln w="9525">
              <a:noFill/>
              <a:round/>
              <a:headEnd/>
              <a:tailEnd/>
            </a:ln>
          </p:spPr>
          <p:txBody>
            <a:bodyPr>
              <a:prstTxWarp prst="textNoShape">
                <a:avLst/>
              </a:prstTxWarp>
            </a:bodyPr>
            <a:lstStyle/>
            <a:p>
              <a:endParaRPr lang="en-US"/>
            </a:p>
          </p:txBody>
        </p:sp>
        <p:sp>
          <p:nvSpPr>
            <p:cNvPr id="41125" name="Freeform 2656"/>
            <p:cNvSpPr>
              <a:spLocks/>
            </p:cNvSpPr>
            <p:nvPr/>
          </p:nvSpPr>
          <p:spPr bwMode="auto">
            <a:xfrm>
              <a:off x="5314" y="2311"/>
              <a:ext cx="6" cy="6"/>
            </a:xfrm>
            <a:custGeom>
              <a:avLst/>
              <a:gdLst>
                <a:gd name="T0" fmla="*/ 13 w 28"/>
                <a:gd name="T1" fmla="*/ 28 h 28"/>
                <a:gd name="T2" fmla="*/ 0 w 28"/>
                <a:gd name="T3" fmla="*/ 15 h 28"/>
                <a:gd name="T4" fmla="*/ 13 w 28"/>
                <a:gd name="T5" fmla="*/ 0 h 28"/>
                <a:gd name="T6" fmla="*/ 28 w 28"/>
                <a:gd name="T7" fmla="*/ 11 h 28"/>
                <a:gd name="T8" fmla="*/ 13 w 28"/>
                <a:gd name="T9" fmla="*/ 28 h 28"/>
                <a:gd name="T10" fmla="*/ 0 60000 65536"/>
                <a:gd name="T11" fmla="*/ 0 60000 65536"/>
                <a:gd name="T12" fmla="*/ 0 60000 65536"/>
                <a:gd name="T13" fmla="*/ 0 60000 65536"/>
                <a:gd name="T14" fmla="*/ 0 60000 65536"/>
                <a:gd name="T15" fmla="*/ 0 w 28"/>
                <a:gd name="T16" fmla="*/ 0 h 28"/>
                <a:gd name="T17" fmla="*/ 28 w 28"/>
                <a:gd name="T18" fmla="*/ 28 h 28"/>
              </a:gdLst>
              <a:ahLst/>
              <a:cxnLst>
                <a:cxn ang="T10">
                  <a:pos x="T0" y="T1"/>
                </a:cxn>
                <a:cxn ang="T11">
                  <a:pos x="T2" y="T3"/>
                </a:cxn>
                <a:cxn ang="T12">
                  <a:pos x="T4" y="T5"/>
                </a:cxn>
                <a:cxn ang="T13">
                  <a:pos x="T6" y="T7"/>
                </a:cxn>
                <a:cxn ang="T14">
                  <a:pos x="T8" y="T9"/>
                </a:cxn>
              </a:cxnLst>
              <a:rect l="T15" t="T16" r="T17" b="T18"/>
              <a:pathLst>
                <a:path w="28" h="28">
                  <a:moveTo>
                    <a:pt x="13" y="28"/>
                  </a:moveTo>
                  <a:lnTo>
                    <a:pt x="0" y="15"/>
                  </a:lnTo>
                  <a:lnTo>
                    <a:pt x="13" y="0"/>
                  </a:lnTo>
                  <a:lnTo>
                    <a:pt x="28" y="11"/>
                  </a:lnTo>
                  <a:lnTo>
                    <a:pt x="13" y="28"/>
                  </a:lnTo>
                  <a:close/>
                </a:path>
              </a:pathLst>
            </a:custGeom>
            <a:noFill/>
            <a:ln w="9525">
              <a:noFill/>
              <a:round/>
              <a:headEnd/>
              <a:tailEnd/>
            </a:ln>
          </p:spPr>
          <p:txBody>
            <a:bodyPr>
              <a:prstTxWarp prst="textNoShape">
                <a:avLst/>
              </a:prstTxWarp>
            </a:bodyPr>
            <a:lstStyle/>
            <a:p>
              <a:endParaRPr lang="en-US"/>
            </a:p>
          </p:txBody>
        </p:sp>
        <p:sp>
          <p:nvSpPr>
            <p:cNvPr id="41126" name="Freeform 2657"/>
            <p:cNvSpPr>
              <a:spLocks/>
            </p:cNvSpPr>
            <p:nvPr/>
          </p:nvSpPr>
          <p:spPr bwMode="auto">
            <a:xfrm>
              <a:off x="5319" y="2304"/>
              <a:ext cx="6" cy="6"/>
            </a:xfrm>
            <a:custGeom>
              <a:avLst/>
              <a:gdLst>
                <a:gd name="T0" fmla="*/ 21 w 29"/>
                <a:gd name="T1" fmla="*/ 28 h 28"/>
                <a:gd name="T2" fmla="*/ 0 w 29"/>
                <a:gd name="T3" fmla="*/ 17 h 28"/>
                <a:gd name="T4" fmla="*/ 12 w 29"/>
                <a:gd name="T5" fmla="*/ 0 h 28"/>
                <a:gd name="T6" fmla="*/ 29 w 29"/>
                <a:gd name="T7" fmla="*/ 6 h 28"/>
                <a:gd name="T8" fmla="*/ 29 w 29"/>
                <a:gd name="T9" fmla="*/ 8 h 28"/>
                <a:gd name="T10" fmla="*/ 21 w 29"/>
                <a:gd name="T11" fmla="*/ 28 h 28"/>
                <a:gd name="T12" fmla="*/ 0 60000 65536"/>
                <a:gd name="T13" fmla="*/ 0 60000 65536"/>
                <a:gd name="T14" fmla="*/ 0 60000 65536"/>
                <a:gd name="T15" fmla="*/ 0 60000 65536"/>
                <a:gd name="T16" fmla="*/ 0 60000 65536"/>
                <a:gd name="T17" fmla="*/ 0 60000 65536"/>
                <a:gd name="T18" fmla="*/ 0 w 29"/>
                <a:gd name="T19" fmla="*/ 0 h 28"/>
                <a:gd name="T20" fmla="*/ 29 w 29"/>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29" h="28">
                  <a:moveTo>
                    <a:pt x="21" y="28"/>
                  </a:moveTo>
                  <a:lnTo>
                    <a:pt x="0" y="17"/>
                  </a:lnTo>
                  <a:lnTo>
                    <a:pt x="12" y="0"/>
                  </a:lnTo>
                  <a:lnTo>
                    <a:pt x="29" y="6"/>
                  </a:lnTo>
                  <a:lnTo>
                    <a:pt x="29" y="8"/>
                  </a:lnTo>
                  <a:lnTo>
                    <a:pt x="21" y="28"/>
                  </a:lnTo>
                  <a:close/>
                </a:path>
              </a:pathLst>
            </a:custGeom>
            <a:noFill/>
            <a:ln w="9525">
              <a:noFill/>
              <a:round/>
              <a:headEnd/>
              <a:tailEnd/>
            </a:ln>
          </p:spPr>
          <p:txBody>
            <a:bodyPr>
              <a:prstTxWarp prst="textNoShape">
                <a:avLst/>
              </a:prstTxWarp>
            </a:bodyPr>
            <a:lstStyle/>
            <a:p>
              <a:endParaRPr lang="en-US"/>
            </a:p>
          </p:txBody>
        </p:sp>
        <p:sp>
          <p:nvSpPr>
            <p:cNvPr id="41127" name="Freeform 2658"/>
            <p:cNvSpPr>
              <a:spLocks/>
            </p:cNvSpPr>
            <p:nvPr/>
          </p:nvSpPr>
          <p:spPr bwMode="auto">
            <a:xfrm>
              <a:off x="5323" y="2294"/>
              <a:ext cx="6" cy="7"/>
            </a:xfrm>
            <a:custGeom>
              <a:avLst/>
              <a:gdLst>
                <a:gd name="T0" fmla="*/ 19 w 28"/>
                <a:gd name="T1" fmla="*/ 32 h 32"/>
                <a:gd name="T2" fmla="*/ 0 w 28"/>
                <a:gd name="T3" fmla="*/ 26 h 32"/>
                <a:gd name="T4" fmla="*/ 11 w 28"/>
                <a:gd name="T5" fmla="*/ 0 h 32"/>
                <a:gd name="T6" fmla="*/ 28 w 28"/>
                <a:gd name="T7" fmla="*/ 6 h 32"/>
                <a:gd name="T8" fmla="*/ 19 w 28"/>
                <a:gd name="T9" fmla="*/ 32 h 32"/>
                <a:gd name="T10" fmla="*/ 0 60000 65536"/>
                <a:gd name="T11" fmla="*/ 0 60000 65536"/>
                <a:gd name="T12" fmla="*/ 0 60000 65536"/>
                <a:gd name="T13" fmla="*/ 0 60000 65536"/>
                <a:gd name="T14" fmla="*/ 0 60000 65536"/>
                <a:gd name="T15" fmla="*/ 0 w 28"/>
                <a:gd name="T16" fmla="*/ 0 h 32"/>
                <a:gd name="T17" fmla="*/ 28 w 28"/>
                <a:gd name="T18" fmla="*/ 32 h 32"/>
              </a:gdLst>
              <a:ahLst/>
              <a:cxnLst>
                <a:cxn ang="T10">
                  <a:pos x="T0" y="T1"/>
                </a:cxn>
                <a:cxn ang="T11">
                  <a:pos x="T2" y="T3"/>
                </a:cxn>
                <a:cxn ang="T12">
                  <a:pos x="T4" y="T5"/>
                </a:cxn>
                <a:cxn ang="T13">
                  <a:pos x="T6" y="T7"/>
                </a:cxn>
                <a:cxn ang="T14">
                  <a:pos x="T8" y="T9"/>
                </a:cxn>
              </a:cxnLst>
              <a:rect l="T15" t="T16" r="T17" b="T18"/>
              <a:pathLst>
                <a:path w="28" h="32">
                  <a:moveTo>
                    <a:pt x="19" y="32"/>
                  </a:moveTo>
                  <a:lnTo>
                    <a:pt x="0" y="26"/>
                  </a:lnTo>
                  <a:lnTo>
                    <a:pt x="11" y="0"/>
                  </a:lnTo>
                  <a:lnTo>
                    <a:pt x="28" y="6"/>
                  </a:lnTo>
                  <a:lnTo>
                    <a:pt x="19" y="32"/>
                  </a:lnTo>
                  <a:close/>
                </a:path>
              </a:pathLst>
            </a:custGeom>
            <a:noFill/>
            <a:ln w="9525">
              <a:noFill/>
              <a:round/>
              <a:headEnd/>
              <a:tailEnd/>
            </a:ln>
          </p:spPr>
          <p:txBody>
            <a:bodyPr>
              <a:prstTxWarp prst="textNoShape">
                <a:avLst/>
              </a:prstTxWarp>
            </a:bodyPr>
            <a:lstStyle/>
            <a:p>
              <a:endParaRPr lang="en-US"/>
            </a:p>
          </p:txBody>
        </p:sp>
        <p:sp>
          <p:nvSpPr>
            <p:cNvPr id="41128" name="Freeform 2659"/>
            <p:cNvSpPr>
              <a:spLocks/>
            </p:cNvSpPr>
            <p:nvPr/>
          </p:nvSpPr>
          <p:spPr bwMode="auto">
            <a:xfrm>
              <a:off x="5327" y="2282"/>
              <a:ext cx="7" cy="8"/>
            </a:xfrm>
            <a:custGeom>
              <a:avLst/>
              <a:gdLst>
                <a:gd name="T0" fmla="*/ 17 w 32"/>
                <a:gd name="T1" fmla="*/ 37 h 37"/>
                <a:gd name="T2" fmla="*/ 0 w 32"/>
                <a:gd name="T3" fmla="*/ 32 h 37"/>
                <a:gd name="T4" fmla="*/ 12 w 32"/>
                <a:gd name="T5" fmla="*/ 0 h 37"/>
                <a:gd name="T6" fmla="*/ 32 w 32"/>
                <a:gd name="T7" fmla="*/ 9 h 37"/>
                <a:gd name="T8" fmla="*/ 17 w 32"/>
                <a:gd name="T9" fmla="*/ 37 h 37"/>
                <a:gd name="T10" fmla="*/ 0 60000 65536"/>
                <a:gd name="T11" fmla="*/ 0 60000 65536"/>
                <a:gd name="T12" fmla="*/ 0 60000 65536"/>
                <a:gd name="T13" fmla="*/ 0 60000 65536"/>
                <a:gd name="T14" fmla="*/ 0 60000 65536"/>
                <a:gd name="T15" fmla="*/ 0 w 32"/>
                <a:gd name="T16" fmla="*/ 0 h 37"/>
                <a:gd name="T17" fmla="*/ 32 w 32"/>
                <a:gd name="T18" fmla="*/ 37 h 37"/>
              </a:gdLst>
              <a:ahLst/>
              <a:cxnLst>
                <a:cxn ang="T10">
                  <a:pos x="T0" y="T1"/>
                </a:cxn>
                <a:cxn ang="T11">
                  <a:pos x="T2" y="T3"/>
                </a:cxn>
                <a:cxn ang="T12">
                  <a:pos x="T4" y="T5"/>
                </a:cxn>
                <a:cxn ang="T13">
                  <a:pos x="T6" y="T7"/>
                </a:cxn>
                <a:cxn ang="T14">
                  <a:pos x="T8" y="T9"/>
                </a:cxn>
              </a:cxnLst>
              <a:rect l="T15" t="T16" r="T17" b="T18"/>
              <a:pathLst>
                <a:path w="32" h="37">
                  <a:moveTo>
                    <a:pt x="17" y="37"/>
                  </a:moveTo>
                  <a:lnTo>
                    <a:pt x="0" y="32"/>
                  </a:lnTo>
                  <a:lnTo>
                    <a:pt x="12" y="0"/>
                  </a:lnTo>
                  <a:lnTo>
                    <a:pt x="32" y="9"/>
                  </a:lnTo>
                  <a:lnTo>
                    <a:pt x="17" y="37"/>
                  </a:lnTo>
                  <a:close/>
                </a:path>
              </a:pathLst>
            </a:custGeom>
            <a:noFill/>
            <a:ln w="9525">
              <a:noFill/>
              <a:round/>
              <a:headEnd/>
              <a:tailEnd/>
            </a:ln>
          </p:spPr>
          <p:txBody>
            <a:bodyPr>
              <a:prstTxWarp prst="textNoShape">
                <a:avLst/>
              </a:prstTxWarp>
            </a:bodyPr>
            <a:lstStyle/>
            <a:p>
              <a:endParaRPr lang="en-US"/>
            </a:p>
          </p:txBody>
        </p:sp>
        <p:sp>
          <p:nvSpPr>
            <p:cNvPr id="41129" name="Freeform 2660"/>
            <p:cNvSpPr>
              <a:spLocks/>
            </p:cNvSpPr>
            <p:nvPr/>
          </p:nvSpPr>
          <p:spPr bwMode="auto">
            <a:xfrm>
              <a:off x="5330" y="2269"/>
              <a:ext cx="9" cy="15"/>
            </a:xfrm>
            <a:custGeom>
              <a:avLst/>
              <a:gdLst>
                <a:gd name="T0" fmla="*/ 20 w 46"/>
                <a:gd name="T1" fmla="*/ 75 h 75"/>
                <a:gd name="T2" fmla="*/ 0 w 46"/>
                <a:gd name="T3" fmla="*/ 66 h 75"/>
                <a:gd name="T4" fmla="*/ 26 w 46"/>
                <a:gd name="T5" fmla="*/ 0 h 75"/>
                <a:gd name="T6" fmla="*/ 46 w 46"/>
                <a:gd name="T7" fmla="*/ 8 h 75"/>
                <a:gd name="T8" fmla="*/ 20 w 46"/>
                <a:gd name="T9" fmla="*/ 75 h 75"/>
                <a:gd name="T10" fmla="*/ 0 60000 65536"/>
                <a:gd name="T11" fmla="*/ 0 60000 65536"/>
                <a:gd name="T12" fmla="*/ 0 60000 65536"/>
                <a:gd name="T13" fmla="*/ 0 60000 65536"/>
                <a:gd name="T14" fmla="*/ 0 60000 65536"/>
                <a:gd name="T15" fmla="*/ 0 w 46"/>
                <a:gd name="T16" fmla="*/ 0 h 75"/>
                <a:gd name="T17" fmla="*/ 46 w 46"/>
                <a:gd name="T18" fmla="*/ 75 h 75"/>
              </a:gdLst>
              <a:ahLst/>
              <a:cxnLst>
                <a:cxn ang="T10">
                  <a:pos x="T0" y="T1"/>
                </a:cxn>
                <a:cxn ang="T11">
                  <a:pos x="T2" y="T3"/>
                </a:cxn>
                <a:cxn ang="T12">
                  <a:pos x="T4" y="T5"/>
                </a:cxn>
                <a:cxn ang="T13">
                  <a:pos x="T6" y="T7"/>
                </a:cxn>
                <a:cxn ang="T14">
                  <a:pos x="T8" y="T9"/>
                </a:cxn>
              </a:cxnLst>
              <a:rect l="T15" t="T16" r="T17" b="T18"/>
              <a:pathLst>
                <a:path w="46" h="75">
                  <a:moveTo>
                    <a:pt x="20" y="75"/>
                  </a:moveTo>
                  <a:lnTo>
                    <a:pt x="0" y="66"/>
                  </a:lnTo>
                  <a:lnTo>
                    <a:pt x="26" y="0"/>
                  </a:lnTo>
                  <a:lnTo>
                    <a:pt x="46" y="8"/>
                  </a:lnTo>
                  <a:lnTo>
                    <a:pt x="20" y="75"/>
                  </a:lnTo>
                  <a:close/>
                </a:path>
              </a:pathLst>
            </a:custGeom>
            <a:noFill/>
            <a:ln w="9525">
              <a:noFill/>
              <a:round/>
              <a:headEnd/>
              <a:tailEnd/>
            </a:ln>
          </p:spPr>
          <p:txBody>
            <a:bodyPr>
              <a:prstTxWarp prst="textNoShape">
                <a:avLst/>
              </a:prstTxWarp>
            </a:bodyPr>
            <a:lstStyle/>
            <a:p>
              <a:endParaRPr lang="en-US"/>
            </a:p>
          </p:txBody>
        </p:sp>
        <p:sp>
          <p:nvSpPr>
            <p:cNvPr id="41130" name="Freeform 2661"/>
            <p:cNvSpPr>
              <a:spLocks/>
            </p:cNvSpPr>
            <p:nvPr/>
          </p:nvSpPr>
          <p:spPr bwMode="auto">
            <a:xfrm>
              <a:off x="5335" y="2255"/>
              <a:ext cx="10" cy="16"/>
            </a:xfrm>
            <a:custGeom>
              <a:avLst/>
              <a:gdLst>
                <a:gd name="T0" fmla="*/ 20 w 49"/>
                <a:gd name="T1" fmla="*/ 80 h 80"/>
                <a:gd name="T2" fmla="*/ 0 w 49"/>
                <a:gd name="T3" fmla="*/ 72 h 80"/>
                <a:gd name="T4" fmla="*/ 28 w 49"/>
                <a:gd name="T5" fmla="*/ 0 h 80"/>
                <a:gd name="T6" fmla="*/ 49 w 49"/>
                <a:gd name="T7" fmla="*/ 9 h 80"/>
                <a:gd name="T8" fmla="*/ 20 w 49"/>
                <a:gd name="T9" fmla="*/ 80 h 80"/>
                <a:gd name="T10" fmla="*/ 0 60000 65536"/>
                <a:gd name="T11" fmla="*/ 0 60000 65536"/>
                <a:gd name="T12" fmla="*/ 0 60000 65536"/>
                <a:gd name="T13" fmla="*/ 0 60000 65536"/>
                <a:gd name="T14" fmla="*/ 0 60000 65536"/>
                <a:gd name="T15" fmla="*/ 0 w 49"/>
                <a:gd name="T16" fmla="*/ 0 h 80"/>
                <a:gd name="T17" fmla="*/ 49 w 49"/>
                <a:gd name="T18" fmla="*/ 80 h 80"/>
              </a:gdLst>
              <a:ahLst/>
              <a:cxnLst>
                <a:cxn ang="T10">
                  <a:pos x="T0" y="T1"/>
                </a:cxn>
                <a:cxn ang="T11">
                  <a:pos x="T2" y="T3"/>
                </a:cxn>
                <a:cxn ang="T12">
                  <a:pos x="T4" y="T5"/>
                </a:cxn>
                <a:cxn ang="T13">
                  <a:pos x="T6" y="T7"/>
                </a:cxn>
                <a:cxn ang="T14">
                  <a:pos x="T8" y="T9"/>
                </a:cxn>
              </a:cxnLst>
              <a:rect l="T15" t="T16" r="T17" b="T18"/>
              <a:pathLst>
                <a:path w="49" h="80">
                  <a:moveTo>
                    <a:pt x="20" y="80"/>
                  </a:moveTo>
                  <a:lnTo>
                    <a:pt x="0" y="72"/>
                  </a:lnTo>
                  <a:lnTo>
                    <a:pt x="28" y="0"/>
                  </a:lnTo>
                  <a:lnTo>
                    <a:pt x="49" y="9"/>
                  </a:lnTo>
                  <a:lnTo>
                    <a:pt x="20" y="80"/>
                  </a:lnTo>
                  <a:close/>
                </a:path>
              </a:pathLst>
            </a:custGeom>
            <a:noFill/>
            <a:ln w="9525">
              <a:noFill/>
              <a:round/>
              <a:headEnd/>
              <a:tailEnd/>
            </a:ln>
          </p:spPr>
          <p:txBody>
            <a:bodyPr>
              <a:prstTxWarp prst="textNoShape">
                <a:avLst/>
              </a:prstTxWarp>
            </a:bodyPr>
            <a:lstStyle/>
            <a:p>
              <a:endParaRPr lang="en-US"/>
            </a:p>
          </p:txBody>
        </p:sp>
        <p:sp>
          <p:nvSpPr>
            <p:cNvPr id="41131" name="Freeform 2662"/>
            <p:cNvSpPr>
              <a:spLocks/>
            </p:cNvSpPr>
            <p:nvPr/>
          </p:nvSpPr>
          <p:spPr bwMode="auto">
            <a:xfrm>
              <a:off x="5341" y="2240"/>
              <a:ext cx="10" cy="17"/>
            </a:xfrm>
            <a:custGeom>
              <a:avLst/>
              <a:gdLst>
                <a:gd name="T0" fmla="*/ 21 w 52"/>
                <a:gd name="T1" fmla="*/ 81 h 81"/>
                <a:gd name="T2" fmla="*/ 0 w 52"/>
                <a:gd name="T3" fmla="*/ 72 h 81"/>
                <a:gd name="T4" fmla="*/ 32 w 52"/>
                <a:gd name="T5" fmla="*/ 0 h 81"/>
                <a:gd name="T6" fmla="*/ 52 w 52"/>
                <a:gd name="T7" fmla="*/ 8 h 81"/>
                <a:gd name="T8" fmla="*/ 21 w 52"/>
                <a:gd name="T9" fmla="*/ 81 h 81"/>
                <a:gd name="T10" fmla="*/ 0 60000 65536"/>
                <a:gd name="T11" fmla="*/ 0 60000 65536"/>
                <a:gd name="T12" fmla="*/ 0 60000 65536"/>
                <a:gd name="T13" fmla="*/ 0 60000 65536"/>
                <a:gd name="T14" fmla="*/ 0 60000 65536"/>
                <a:gd name="T15" fmla="*/ 0 w 52"/>
                <a:gd name="T16" fmla="*/ 0 h 81"/>
                <a:gd name="T17" fmla="*/ 52 w 52"/>
                <a:gd name="T18" fmla="*/ 81 h 81"/>
              </a:gdLst>
              <a:ahLst/>
              <a:cxnLst>
                <a:cxn ang="T10">
                  <a:pos x="T0" y="T1"/>
                </a:cxn>
                <a:cxn ang="T11">
                  <a:pos x="T2" y="T3"/>
                </a:cxn>
                <a:cxn ang="T12">
                  <a:pos x="T4" y="T5"/>
                </a:cxn>
                <a:cxn ang="T13">
                  <a:pos x="T6" y="T7"/>
                </a:cxn>
                <a:cxn ang="T14">
                  <a:pos x="T8" y="T9"/>
                </a:cxn>
              </a:cxnLst>
              <a:rect l="T15" t="T16" r="T17" b="T18"/>
              <a:pathLst>
                <a:path w="52" h="81">
                  <a:moveTo>
                    <a:pt x="21" y="81"/>
                  </a:moveTo>
                  <a:lnTo>
                    <a:pt x="0" y="72"/>
                  </a:lnTo>
                  <a:lnTo>
                    <a:pt x="32" y="0"/>
                  </a:lnTo>
                  <a:lnTo>
                    <a:pt x="52" y="8"/>
                  </a:lnTo>
                  <a:lnTo>
                    <a:pt x="21" y="81"/>
                  </a:lnTo>
                  <a:close/>
                </a:path>
              </a:pathLst>
            </a:custGeom>
            <a:noFill/>
            <a:ln w="9525">
              <a:noFill/>
              <a:round/>
              <a:headEnd/>
              <a:tailEnd/>
            </a:ln>
          </p:spPr>
          <p:txBody>
            <a:bodyPr>
              <a:prstTxWarp prst="textNoShape">
                <a:avLst/>
              </a:prstTxWarp>
            </a:bodyPr>
            <a:lstStyle/>
            <a:p>
              <a:endParaRPr lang="en-US"/>
            </a:p>
          </p:txBody>
        </p:sp>
        <p:sp>
          <p:nvSpPr>
            <p:cNvPr id="41132" name="Freeform 2663"/>
            <p:cNvSpPr>
              <a:spLocks/>
            </p:cNvSpPr>
            <p:nvPr/>
          </p:nvSpPr>
          <p:spPr bwMode="auto">
            <a:xfrm>
              <a:off x="5347" y="2227"/>
              <a:ext cx="10" cy="15"/>
            </a:xfrm>
            <a:custGeom>
              <a:avLst/>
              <a:gdLst>
                <a:gd name="T0" fmla="*/ 20 w 52"/>
                <a:gd name="T1" fmla="*/ 77 h 77"/>
                <a:gd name="T2" fmla="*/ 0 w 52"/>
                <a:gd name="T3" fmla="*/ 69 h 77"/>
                <a:gd name="T4" fmla="*/ 32 w 52"/>
                <a:gd name="T5" fmla="*/ 0 h 77"/>
                <a:gd name="T6" fmla="*/ 35 w 52"/>
                <a:gd name="T7" fmla="*/ 0 h 77"/>
                <a:gd name="T8" fmla="*/ 52 w 52"/>
                <a:gd name="T9" fmla="*/ 8 h 77"/>
                <a:gd name="T10" fmla="*/ 20 w 52"/>
                <a:gd name="T11" fmla="*/ 77 h 77"/>
                <a:gd name="T12" fmla="*/ 0 60000 65536"/>
                <a:gd name="T13" fmla="*/ 0 60000 65536"/>
                <a:gd name="T14" fmla="*/ 0 60000 65536"/>
                <a:gd name="T15" fmla="*/ 0 60000 65536"/>
                <a:gd name="T16" fmla="*/ 0 60000 65536"/>
                <a:gd name="T17" fmla="*/ 0 60000 65536"/>
                <a:gd name="T18" fmla="*/ 0 w 52"/>
                <a:gd name="T19" fmla="*/ 0 h 77"/>
                <a:gd name="T20" fmla="*/ 52 w 52"/>
                <a:gd name="T21" fmla="*/ 77 h 77"/>
              </a:gdLst>
              <a:ahLst/>
              <a:cxnLst>
                <a:cxn ang="T12">
                  <a:pos x="T0" y="T1"/>
                </a:cxn>
                <a:cxn ang="T13">
                  <a:pos x="T2" y="T3"/>
                </a:cxn>
                <a:cxn ang="T14">
                  <a:pos x="T4" y="T5"/>
                </a:cxn>
                <a:cxn ang="T15">
                  <a:pos x="T6" y="T7"/>
                </a:cxn>
                <a:cxn ang="T16">
                  <a:pos x="T8" y="T9"/>
                </a:cxn>
                <a:cxn ang="T17">
                  <a:pos x="T10" y="T11"/>
                </a:cxn>
              </a:cxnLst>
              <a:rect l="T18" t="T19" r="T20" b="T21"/>
              <a:pathLst>
                <a:path w="52" h="77">
                  <a:moveTo>
                    <a:pt x="20" y="77"/>
                  </a:moveTo>
                  <a:lnTo>
                    <a:pt x="0" y="69"/>
                  </a:lnTo>
                  <a:lnTo>
                    <a:pt x="32" y="0"/>
                  </a:lnTo>
                  <a:lnTo>
                    <a:pt x="35" y="0"/>
                  </a:lnTo>
                  <a:lnTo>
                    <a:pt x="52" y="8"/>
                  </a:lnTo>
                  <a:lnTo>
                    <a:pt x="20" y="77"/>
                  </a:lnTo>
                  <a:close/>
                </a:path>
              </a:pathLst>
            </a:custGeom>
            <a:noFill/>
            <a:ln w="9525">
              <a:noFill/>
              <a:round/>
              <a:headEnd/>
              <a:tailEnd/>
            </a:ln>
          </p:spPr>
          <p:txBody>
            <a:bodyPr>
              <a:prstTxWarp prst="textNoShape">
                <a:avLst/>
              </a:prstTxWarp>
            </a:bodyPr>
            <a:lstStyle/>
            <a:p>
              <a:endParaRPr lang="en-US"/>
            </a:p>
          </p:txBody>
        </p:sp>
        <p:sp>
          <p:nvSpPr>
            <p:cNvPr id="41133" name="Freeform 2664"/>
            <p:cNvSpPr>
              <a:spLocks/>
            </p:cNvSpPr>
            <p:nvPr/>
          </p:nvSpPr>
          <p:spPr bwMode="auto">
            <a:xfrm>
              <a:off x="5354" y="2220"/>
              <a:ext cx="6" cy="8"/>
            </a:xfrm>
            <a:custGeom>
              <a:avLst/>
              <a:gdLst>
                <a:gd name="T0" fmla="*/ 17 w 32"/>
                <a:gd name="T1" fmla="*/ 40 h 40"/>
                <a:gd name="T2" fmla="*/ 0 w 32"/>
                <a:gd name="T3" fmla="*/ 32 h 40"/>
                <a:gd name="T4" fmla="*/ 15 w 32"/>
                <a:gd name="T5" fmla="*/ 0 h 40"/>
                <a:gd name="T6" fmla="*/ 32 w 32"/>
                <a:gd name="T7" fmla="*/ 8 h 40"/>
                <a:gd name="T8" fmla="*/ 17 w 32"/>
                <a:gd name="T9" fmla="*/ 40 h 40"/>
                <a:gd name="T10" fmla="*/ 0 60000 65536"/>
                <a:gd name="T11" fmla="*/ 0 60000 65536"/>
                <a:gd name="T12" fmla="*/ 0 60000 65536"/>
                <a:gd name="T13" fmla="*/ 0 60000 65536"/>
                <a:gd name="T14" fmla="*/ 0 60000 65536"/>
                <a:gd name="T15" fmla="*/ 0 w 32"/>
                <a:gd name="T16" fmla="*/ 0 h 40"/>
                <a:gd name="T17" fmla="*/ 32 w 32"/>
                <a:gd name="T18" fmla="*/ 40 h 40"/>
              </a:gdLst>
              <a:ahLst/>
              <a:cxnLst>
                <a:cxn ang="T10">
                  <a:pos x="T0" y="T1"/>
                </a:cxn>
                <a:cxn ang="T11">
                  <a:pos x="T2" y="T3"/>
                </a:cxn>
                <a:cxn ang="T12">
                  <a:pos x="T4" y="T5"/>
                </a:cxn>
                <a:cxn ang="T13">
                  <a:pos x="T6" y="T7"/>
                </a:cxn>
                <a:cxn ang="T14">
                  <a:pos x="T8" y="T9"/>
                </a:cxn>
              </a:cxnLst>
              <a:rect l="T15" t="T16" r="T17" b="T18"/>
              <a:pathLst>
                <a:path w="32" h="40">
                  <a:moveTo>
                    <a:pt x="17" y="40"/>
                  </a:moveTo>
                  <a:lnTo>
                    <a:pt x="0" y="32"/>
                  </a:lnTo>
                  <a:lnTo>
                    <a:pt x="15" y="0"/>
                  </a:lnTo>
                  <a:lnTo>
                    <a:pt x="32" y="8"/>
                  </a:lnTo>
                  <a:lnTo>
                    <a:pt x="17" y="40"/>
                  </a:lnTo>
                  <a:close/>
                </a:path>
              </a:pathLst>
            </a:custGeom>
            <a:noFill/>
            <a:ln w="9525">
              <a:noFill/>
              <a:round/>
              <a:headEnd/>
              <a:tailEnd/>
            </a:ln>
          </p:spPr>
          <p:txBody>
            <a:bodyPr>
              <a:prstTxWarp prst="textNoShape">
                <a:avLst/>
              </a:prstTxWarp>
            </a:bodyPr>
            <a:lstStyle/>
            <a:p>
              <a:endParaRPr lang="en-US"/>
            </a:p>
          </p:txBody>
        </p:sp>
        <p:sp>
          <p:nvSpPr>
            <p:cNvPr id="41134" name="Freeform 2665"/>
            <p:cNvSpPr>
              <a:spLocks/>
            </p:cNvSpPr>
            <p:nvPr/>
          </p:nvSpPr>
          <p:spPr bwMode="auto">
            <a:xfrm>
              <a:off x="5357" y="2214"/>
              <a:ext cx="7" cy="8"/>
            </a:xfrm>
            <a:custGeom>
              <a:avLst/>
              <a:gdLst>
                <a:gd name="T0" fmla="*/ 17 w 34"/>
                <a:gd name="T1" fmla="*/ 39 h 39"/>
                <a:gd name="T2" fmla="*/ 0 w 34"/>
                <a:gd name="T3" fmla="*/ 31 h 39"/>
                <a:gd name="T4" fmla="*/ 17 w 34"/>
                <a:gd name="T5" fmla="*/ 0 h 39"/>
                <a:gd name="T6" fmla="*/ 34 w 34"/>
                <a:gd name="T7" fmla="*/ 8 h 39"/>
                <a:gd name="T8" fmla="*/ 17 w 34"/>
                <a:gd name="T9" fmla="*/ 39 h 39"/>
                <a:gd name="T10" fmla="*/ 0 60000 65536"/>
                <a:gd name="T11" fmla="*/ 0 60000 65536"/>
                <a:gd name="T12" fmla="*/ 0 60000 65536"/>
                <a:gd name="T13" fmla="*/ 0 60000 65536"/>
                <a:gd name="T14" fmla="*/ 0 60000 65536"/>
                <a:gd name="T15" fmla="*/ 0 w 34"/>
                <a:gd name="T16" fmla="*/ 0 h 39"/>
                <a:gd name="T17" fmla="*/ 34 w 34"/>
                <a:gd name="T18" fmla="*/ 39 h 39"/>
              </a:gdLst>
              <a:ahLst/>
              <a:cxnLst>
                <a:cxn ang="T10">
                  <a:pos x="T0" y="T1"/>
                </a:cxn>
                <a:cxn ang="T11">
                  <a:pos x="T2" y="T3"/>
                </a:cxn>
                <a:cxn ang="T12">
                  <a:pos x="T4" y="T5"/>
                </a:cxn>
                <a:cxn ang="T13">
                  <a:pos x="T6" y="T7"/>
                </a:cxn>
                <a:cxn ang="T14">
                  <a:pos x="T8" y="T9"/>
                </a:cxn>
              </a:cxnLst>
              <a:rect l="T15" t="T16" r="T17" b="T18"/>
              <a:pathLst>
                <a:path w="34" h="39">
                  <a:moveTo>
                    <a:pt x="17" y="39"/>
                  </a:moveTo>
                  <a:lnTo>
                    <a:pt x="0" y="31"/>
                  </a:lnTo>
                  <a:lnTo>
                    <a:pt x="17" y="0"/>
                  </a:lnTo>
                  <a:lnTo>
                    <a:pt x="34" y="8"/>
                  </a:lnTo>
                  <a:lnTo>
                    <a:pt x="17" y="39"/>
                  </a:lnTo>
                  <a:close/>
                </a:path>
              </a:pathLst>
            </a:custGeom>
            <a:noFill/>
            <a:ln w="9525">
              <a:noFill/>
              <a:round/>
              <a:headEnd/>
              <a:tailEnd/>
            </a:ln>
          </p:spPr>
          <p:txBody>
            <a:bodyPr>
              <a:prstTxWarp prst="textNoShape">
                <a:avLst/>
              </a:prstTxWarp>
            </a:bodyPr>
            <a:lstStyle/>
            <a:p>
              <a:endParaRPr lang="en-US"/>
            </a:p>
          </p:txBody>
        </p:sp>
        <p:sp>
          <p:nvSpPr>
            <p:cNvPr id="41135" name="Freeform 2666"/>
            <p:cNvSpPr>
              <a:spLocks/>
            </p:cNvSpPr>
            <p:nvPr/>
          </p:nvSpPr>
          <p:spPr bwMode="auto">
            <a:xfrm>
              <a:off x="5360" y="2208"/>
              <a:ext cx="7" cy="8"/>
            </a:xfrm>
            <a:custGeom>
              <a:avLst/>
              <a:gdLst>
                <a:gd name="T0" fmla="*/ 17 w 34"/>
                <a:gd name="T1" fmla="*/ 38 h 38"/>
                <a:gd name="T2" fmla="*/ 0 w 34"/>
                <a:gd name="T3" fmla="*/ 30 h 38"/>
                <a:gd name="T4" fmla="*/ 17 w 34"/>
                <a:gd name="T5" fmla="*/ 0 h 38"/>
                <a:gd name="T6" fmla="*/ 34 w 34"/>
                <a:gd name="T7" fmla="*/ 9 h 38"/>
                <a:gd name="T8" fmla="*/ 17 w 34"/>
                <a:gd name="T9" fmla="*/ 38 h 38"/>
                <a:gd name="T10" fmla="*/ 0 60000 65536"/>
                <a:gd name="T11" fmla="*/ 0 60000 65536"/>
                <a:gd name="T12" fmla="*/ 0 60000 65536"/>
                <a:gd name="T13" fmla="*/ 0 60000 65536"/>
                <a:gd name="T14" fmla="*/ 0 60000 65536"/>
                <a:gd name="T15" fmla="*/ 0 w 34"/>
                <a:gd name="T16" fmla="*/ 0 h 38"/>
                <a:gd name="T17" fmla="*/ 34 w 34"/>
                <a:gd name="T18" fmla="*/ 38 h 38"/>
              </a:gdLst>
              <a:ahLst/>
              <a:cxnLst>
                <a:cxn ang="T10">
                  <a:pos x="T0" y="T1"/>
                </a:cxn>
                <a:cxn ang="T11">
                  <a:pos x="T2" y="T3"/>
                </a:cxn>
                <a:cxn ang="T12">
                  <a:pos x="T4" y="T5"/>
                </a:cxn>
                <a:cxn ang="T13">
                  <a:pos x="T6" y="T7"/>
                </a:cxn>
                <a:cxn ang="T14">
                  <a:pos x="T8" y="T9"/>
                </a:cxn>
              </a:cxnLst>
              <a:rect l="T15" t="T16" r="T17" b="T18"/>
              <a:pathLst>
                <a:path w="34" h="38">
                  <a:moveTo>
                    <a:pt x="17" y="38"/>
                  </a:moveTo>
                  <a:lnTo>
                    <a:pt x="0" y="30"/>
                  </a:lnTo>
                  <a:lnTo>
                    <a:pt x="17" y="0"/>
                  </a:lnTo>
                  <a:lnTo>
                    <a:pt x="34" y="9"/>
                  </a:lnTo>
                  <a:lnTo>
                    <a:pt x="17" y="38"/>
                  </a:lnTo>
                  <a:close/>
                </a:path>
              </a:pathLst>
            </a:custGeom>
            <a:noFill/>
            <a:ln w="9525">
              <a:noFill/>
              <a:round/>
              <a:headEnd/>
              <a:tailEnd/>
            </a:ln>
          </p:spPr>
          <p:txBody>
            <a:bodyPr>
              <a:prstTxWarp prst="textNoShape">
                <a:avLst/>
              </a:prstTxWarp>
            </a:bodyPr>
            <a:lstStyle/>
            <a:p>
              <a:endParaRPr lang="en-US"/>
            </a:p>
          </p:txBody>
        </p:sp>
        <p:sp>
          <p:nvSpPr>
            <p:cNvPr id="41136" name="Freeform 2667"/>
            <p:cNvSpPr>
              <a:spLocks/>
            </p:cNvSpPr>
            <p:nvPr/>
          </p:nvSpPr>
          <p:spPr bwMode="auto">
            <a:xfrm>
              <a:off x="5364" y="2202"/>
              <a:ext cx="7" cy="8"/>
            </a:xfrm>
            <a:custGeom>
              <a:avLst/>
              <a:gdLst>
                <a:gd name="T0" fmla="*/ 17 w 35"/>
                <a:gd name="T1" fmla="*/ 37 h 37"/>
                <a:gd name="T2" fmla="*/ 0 w 35"/>
                <a:gd name="T3" fmla="*/ 28 h 37"/>
                <a:gd name="T4" fmla="*/ 17 w 35"/>
                <a:gd name="T5" fmla="*/ 0 h 37"/>
                <a:gd name="T6" fmla="*/ 35 w 35"/>
                <a:gd name="T7" fmla="*/ 11 h 37"/>
                <a:gd name="T8" fmla="*/ 17 w 35"/>
                <a:gd name="T9" fmla="*/ 37 h 37"/>
                <a:gd name="T10" fmla="*/ 0 60000 65536"/>
                <a:gd name="T11" fmla="*/ 0 60000 65536"/>
                <a:gd name="T12" fmla="*/ 0 60000 65536"/>
                <a:gd name="T13" fmla="*/ 0 60000 65536"/>
                <a:gd name="T14" fmla="*/ 0 60000 65536"/>
                <a:gd name="T15" fmla="*/ 0 w 35"/>
                <a:gd name="T16" fmla="*/ 0 h 37"/>
                <a:gd name="T17" fmla="*/ 35 w 35"/>
                <a:gd name="T18" fmla="*/ 37 h 37"/>
              </a:gdLst>
              <a:ahLst/>
              <a:cxnLst>
                <a:cxn ang="T10">
                  <a:pos x="T0" y="T1"/>
                </a:cxn>
                <a:cxn ang="T11">
                  <a:pos x="T2" y="T3"/>
                </a:cxn>
                <a:cxn ang="T12">
                  <a:pos x="T4" y="T5"/>
                </a:cxn>
                <a:cxn ang="T13">
                  <a:pos x="T6" y="T7"/>
                </a:cxn>
                <a:cxn ang="T14">
                  <a:pos x="T8" y="T9"/>
                </a:cxn>
              </a:cxnLst>
              <a:rect l="T15" t="T16" r="T17" b="T18"/>
              <a:pathLst>
                <a:path w="35" h="37">
                  <a:moveTo>
                    <a:pt x="17" y="37"/>
                  </a:moveTo>
                  <a:lnTo>
                    <a:pt x="0" y="28"/>
                  </a:lnTo>
                  <a:lnTo>
                    <a:pt x="17" y="0"/>
                  </a:lnTo>
                  <a:lnTo>
                    <a:pt x="35" y="11"/>
                  </a:lnTo>
                  <a:lnTo>
                    <a:pt x="17" y="37"/>
                  </a:lnTo>
                  <a:close/>
                </a:path>
              </a:pathLst>
            </a:custGeom>
            <a:noFill/>
            <a:ln w="9525">
              <a:noFill/>
              <a:round/>
              <a:headEnd/>
              <a:tailEnd/>
            </a:ln>
          </p:spPr>
          <p:txBody>
            <a:bodyPr>
              <a:prstTxWarp prst="textNoShape">
                <a:avLst/>
              </a:prstTxWarp>
            </a:bodyPr>
            <a:lstStyle/>
            <a:p>
              <a:endParaRPr lang="en-US"/>
            </a:p>
          </p:txBody>
        </p:sp>
        <p:sp>
          <p:nvSpPr>
            <p:cNvPr id="41137" name="Freeform 2668"/>
            <p:cNvSpPr>
              <a:spLocks/>
            </p:cNvSpPr>
            <p:nvPr/>
          </p:nvSpPr>
          <p:spPr bwMode="auto">
            <a:xfrm>
              <a:off x="5371" y="2194"/>
              <a:ext cx="7" cy="6"/>
            </a:xfrm>
            <a:custGeom>
              <a:avLst/>
              <a:gdLst>
                <a:gd name="T0" fmla="*/ 17 w 34"/>
                <a:gd name="T1" fmla="*/ 31 h 31"/>
                <a:gd name="T2" fmla="*/ 0 w 34"/>
                <a:gd name="T3" fmla="*/ 20 h 31"/>
                <a:gd name="T4" fmla="*/ 17 w 34"/>
                <a:gd name="T5" fmla="*/ 0 h 31"/>
                <a:gd name="T6" fmla="*/ 19 w 34"/>
                <a:gd name="T7" fmla="*/ 0 h 31"/>
                <a:gd name="T8" fmla="*/ 34 w 34"/>
                <a:gd name="T9" fmla="*/ 14 h 31"/>
                <a:gd name="T10" fmla="*/ 17 w 34"/>
                <a:gd name="T11" fmla="*/ 31 h 31"/>
                <a:gd name="T12" fmla="*/ 0 60000 65536"/>
                <a:gd name="T13" fmla="*/ 0 60000 65536"/>
                <a:gd name="T14" fmla="*/ 0 60000 65536"/>
                <a:gd name="T15" fmla="*/ 0 60000 65536"/>
                <a:gd name="T16" fmla="*/ 0 60000 65536"/>
                <a:gd name="T17" fmla="*/ 0 60000 65536"/>
                <a:gd name="T18" fmla="*/ 0 w 34"/>
                <a:gd name="T19" fmla="*/ 0 h 31"/>
                <a:gd name="T20" fmla="*/ 34 w 34"/>
                <a:gd name="T21" fmla="*/ 31 h 31"/>
              </a:gdLst>
              <a:ahLst/>
              <a:cxnLst>
                <a:cxn ang="T12">
                  <a:pos x="T0" y="T1"/>
                </a:cxn>
                <a:cxn ang="T13">
                  <a:pos x="T2" y="T3"/>
                </a:cxn>
                <a:cxn ang="T14">
                  <a:pos x="T4" y="T5"/>
                </a:cxn>
                <a:cxn ang="T15">
                  <a:pos x="T6" y="T7"/>
                </a:cxn>
                <a:cxn ang="T16">
                  <a:pos x="T8" y="T9"/>
                </a:cxn>
                <a:cxn ang="T17">
                  <a:pos x="T10" y="T11"/>
                </a:cxn>
              </a:cxnLst>
              <a:rect l="T18" t="T19" r="T20" b="T21"/>
              <a:pathLst>
                <a:path w="34" h="31">
                  <a:moveTo>
                    <a:pt x="17" y="31"/>
                  </a:moveTo>
                  <a:lnTo>
                    <a:pt x="0" y="20"/>
                  </a:lnTo>
                  <a:lnTo>
                    <a:pt x="17" y="0"/>
                  </a:lnTo>
                  <a:lnTo>
                    <a:pt x="19" y="0"/>
                  </a:lnTo>
                  <a:lnTo>
                    <a:pt x="34" y="14"/>
                  </a:lnTo>
                  <a:lnTo>
                    <a:pt x="17" y="31"/>
                  </a:lnTo>
                  <a:close/>
                </a:path>
              </a:pathLst>
            </a:custGeom>
            <a:noFill/>
            <a:ln w="9525">
              <a:noFill/>
              <a:round/>
              <a:headEnd/>
              <a:tailEnd/>
            </a:ln>
          </p:spPr>
          <p:txBody>
            <a:bodyPr>
              <a:prstTxWarp prst="textNoShape">
                <a:avLst/>
              </a:prstTxWarp>
            </a:bodyPr>
            <a:lstStyle/>
            <a:p>
              <a:endParaRPr lang="en-US"/>
            </a:p>
          </p:txBody>
        </p:sp>
        <p:sp>
          <p:nvSpPr>
            <p:cNvPr id="41138" name="Freeform 2669"/>
            <p:cNvSpPr>
              <a:spLocks/>
            </p:cNvSpPr>
            <p:nvPr/>
          </p:nvSpPr>
          <p:spPr bwMode="auto">
            <a:xfrm>
              <a:off x="5378" y="2187"/>
              <a:ext cx="6" cy="6"/>
            </a:xfrm>
            <a:custGeom>
              <a:avLst/>
              <a:gdLst>
                <a:gd name="T0" fmla="*/ 12 w 29"/>
                <a:gd name="T1" fmla="*/ 28 h 28"/>
                <a:gd name="T2" fmla="*/ 0 w 29"/>
                <a:gd name="T3" fmla="*/ 15 h 28"/>
                <a:gd name="T4" fmla="*/ 17 w 29"/>
                <a:gd name="T5" fmla="*/ 3 h 28"/>
                <a:gd name="T6" fmla="*/ 20 w 29"/>
                <a:gd name="T7" fmla="*/ 0 h 28"/>
                <a:gd name="T8" fmla="*/ 29 w 29"/>
                <a:gd name="T9" fmla="*/ 20 h 28"/>
                <a:gd name="T10" fmla="*/ 12 w 29"/>
                <a:gd name="T11" fmla="*/ 28 h 28"/>
                <a:gd name="T12" fmla="*/ 0 60000 65536"/>
                <a:gd name="T13" fmla="*/ 0 60000 65536"/>
                <a:gd name="T14" fmla="*/ 0 60000 65536"/>
                <a:gd name="T15" fmla="*/ 0 60000 65536"/>
                <a:gd name="T16" fmla="*/ 0 60000 65536"/>
                <a:gd name="T17" fmla="*/ 0 60000 65536"/>
                <a:gd name="T18" fmla="*/ 0 w 29"/>
                <a:gd name="T19" fmla="*/ 0 h 28"/>
                <a:gd name="T20" fmla="*/ 29 w 29"/>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29" h="28">
                  <a:moveTo>
                    <a:pt x="12" y="28"/>
                  </a:moveTo>
                  <a:lnTo>
                    <a:pt x="0" y="15"/>
                  </a:lnTo>
                  <a:lnTo>
                    <a:pt x="17" y="3"/>
                  </a:lnTo>
                  <a:lnTo>
                    <a:pt x="20" y="0"/>
                  </a:lnTo>
                  <a:lnTo>
                    <a:pt x="29" y="20"/>
                  </a:lnTo>
                  <a:lnTo>
                    <a:pt x="12" y="28"/>
                  </a:lnTo>
                  <a:close/>
                </a:path>
              </a:pathLst>
            </a:custGeom>
            <a:noFill/>
            <a:ln w="9525">
              <a:noFill/>
              <a:round/>
              <a:headEnd/>
              <a:tailEnd/>
            </a:ln>
          </p:spPr>
          <p:txBody>
            <a:bodyPr>
              <a:prstTxWarp prst="textNoShape">
                <a:avLst/>
              </a:prstTxWarp>
            </a:bodyPr>
            <a:lstStyle/>
            <a:p>
              <a:endParaRPr lang="en-US"/>
            </a:p>
          </p:txBody>
        </p:sp>
        <p:sp>
          <p:nvSpPr>
            <p:cNvPr id="41139" name="Freeform 2670"/>
            <p:cNvSpPr>
              <a:spLocks/>
            </p:cNvSpPr>
            <p:nvPr/>
          </p:nvSpPr>
          <p:spPr bwMode="auto">
            <a:xfrm>
              <a:off x="5382" y="2186"/>
              <a:ext cx="5" cy="5"/>
            </a:xfrm>
            <a:custGeom>
              <a:avLst/>
              <a:gdLst>
                <a:gd name="T0" fmla="*/ 9 w 23"/>
                <a:gd name="T1" fmla="*/ 29 h 29"/>
                <a:gd name="T2" fmla="*/ 0 w 23"/>
                <a:gd name="T3" fmla="*/ 9 h 29"/>
                <a:gd name="T4" fmla="*/ 18 w 23"/>
                <a:gd name="T5" fmla="*/ 3 h 29"/>
                <a:gd name="T6" fmla="*/ 18 w 23"/>
                <a:gd name="T7" fmla="*/ 0 h 29"/>
                <a:gd name="T8" fmla="*/ 23 w 23"/>
                <a:gd name="T9" fmla="*/ 20 h 29"/>
                <a:gd name="T10" fmla="*/ 9 w 23"/>
                <a:gd name="T11" fmla="*/ 29 h 29"/>
                <a:gd name="T12" fmla="*/ 0 60000 65536"/>
                <a:gd name="T13" fmla="*/ 0 60000 65536"/>
                <a:gd name="T14" fmla="*/ 0 60000 65536"/>
                <a:gd name="T15" fmla="*/ 0 60000 65536"/>
                <a:gd name="T16" fmla="*/ 0 60000 65536"/>
                <a:gd name="T17" fmla="*/ 0 60000 65536"/>
                <a:gd name="T18" fmla="*/ 0 w 23"/>
                <a:gd name="T19" fmla="*/ 0 h 29"/>
                <a:gd name="T20" fmla="*/ 23 w 23"/>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23" h="29">
                  <a:moveTo>
                    <a:pt x="9" y="29"/>
                  </a:moveTo>
                  <a:lnTo>
                    <a:pt x="0" y="9"/>
                  </a:lnTo>
                  <a:lnTo>
                    <a:pt x="18" y="3"/>
                  </a:lnTo>
                  <a:lnTo>
                    <a:pt x="18" y="0"/>
                  </a:lnTo>
                  <a:lnTo>
                    <a:pt x="23" y="20"/>
                  </a:lnTo>
                  <a:lnTo>
                    <a:pt x="9" y="29"/>
                  </a:lnTo>
                  <a:close/>
                </a:path>
              </a:pathLst>
            </a:custGeom>
            <a:noFill/>
            <a:ln w="9525">
              <a:noFill/>
              <a:round/>
              <a:headEnd/>
              <a:tailEnd/>
            </a:ln>
          </p:spPr>
          <p:txBody>
            <a:bodyPr>
              <a:prstTxWarp prst="textNoShape">
                <a:avLst/>
              </a:prstTxWarp>
            </a:bodyPr>
            <a:lstStyle/>
            <a:p>
              <a:endParaRPr lang="en-US"/>
            </a:p>
          </p:txBody>
        </p:sp>
        <p:sp>
          <p:nvSpPr>
            <p:cNvPr id="41140" name="Freeform 2671"/>
            <p:cNvSpPr>
              <a:spLocks/>
            </p:cNvSpPr>
            <p:nvPr/>
          </p:nvSpPr>
          <p:spPr bwMode="auto">
            <a:xfrm>
              <a:off x="5390" y="2186"/>
              <a:ext cx="4" cy="4"/>
            </a:xfrm>
            <a:custGeom>
              <a:avLst/>
              <a:gdLst>
                <a:gd name="T0" fmla="*/ 0 w 20"/>
                <a:gd name="T1" fmla="*/ 18 h 20"/>
                <a:gd name="T2" fmla="*/ 0 w 20"/>
                <a:gd name="T3" fmla="*/ 0 h 20"/>
                <a:gd name="T4" fmla="*/ 18 w 20"/>
                <a:gd name="T5" fmla="*/ 0 h 20"/>
                <a:gd name="T6" fmla="*/ 20 w 20"/>
                <a:gd name="T7" fmla="*/ 3 h 20"/>
                <a:gd name="T8" fmla="*/ 13 w 20"/>
                <a:gd name="T9" fmla="*/ 20 h 20"/>
                <a:gd name="T10" fmla="*/ 0 w 20"/>
                <a:gd name="T11" fmla="*/ 18 h 20"/>
                <a:gd name="T12" fmla="*/ 0 60000 65536"/>
                <a:gd name="T13" fmla="*/ 0 60000 65536"/>
                <a:gd name="T14" fmla="*/ 0 60000 65536"/>
                <a:gd name="T15" fmla="*/ 0 60000 65536"/>
                <a:gd name="T16" fmla="*/ 0 60000 65536"/>
                <a:gd name="T17" fmla="*/ 0 60000 65536"/>
                <a:gd name="T18" fmla="*/ 0 w 20"/>
                <a:gd name="T19" fmla="*/ 0 h 20"/>
                <a:gd name="T20" fmla="*/ 20 w 20"/>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20" h="20">
                  <a:moveTo>
                    <a:pt x="0" y="18"/>
                  </a:moveTo>
                  <a:lnTo>
                    <a:pt x="0" y="0"/>
                  </a:lnTo>
                  <a:lnTo>
                    <a:pt x="18" y="0"/>
                  </a:lnTo>
                  <a:lnTo>
                    <a:pt x="20" y="3"/>
                  </a:lnTo>
                  <a:lnTo>
                    <a:pt x="13" y="20"/>
                  </a:lnTo>
                  <a:lnTo>
                    <a:pt x="0" y="18"/>
                  </a:lnTo>
                  <a:close/>
                </a:path>
              </a:pathLst>
            </a:custGeom>
            <a:noFill/>
            <a:ln w="9525">
              <a:noFill/>
              <a:round/>
              <a:headEnd/>
              <a:tailEnd/>
            </a:ln>
          </p:spPr>
          <p:txBody>
            <a:bodyPr>
              <a:prstTxWarp prst="textNoShape">
                <a:avLst/>
              </a:prstTxWarp>
            </a:bodyPr>
            <a:lstStyle/>
            <a:p>
              <a:endParaRPr lang="en-US"/>
            </a:p>
          </p:txBody>
        </p:sp>
        <p:sp>
          <p:nvSpPr>
            <p:cNvPr id="41141" name="Freeform 2672"/>
            <p:cNvSpPr>
              <a:spLocks/>
            </p:cNvSpPr>
            <p:nvPr/>
          </p:nvSpPr>
          <p:spPr bwMode="auto">
            <a:xfrm>
              <a:off x="5395" y="2188"/>
              <a:ext cx="6" cy="6"/>
            </a:xfrm>
            <a:custGeom>
              <a:avLst/>
              <a:gdLst>
                <a:gd name="T0" fmla="*/ 0 w 32"/>
                <a:gd name="T1" fmla="*/ 17 h 29"/>
                <a:gd name="T2" fmla="*/ 15 w 32"/>
                <a:gd name="T3" fmla="*/ 0 h 29"/>
                <a:gd name="T4" fmla="*/ 30 w 32"/>
                <a:gd name="T5" fmla="*/ 14 h 29"/>
                <a:gd name="T6" fmla="*/ 32 w 32"/>
                <a:gd name="T7" fmla="*/ 17 h 29"/>
                <a:gd name="T8" fmla="*/ 15 w 32"/>
                <a:gd name="T9" fmla="*/ 29 h 29"/>
                <a:gd name="T10" fmla="*/ 0 w 32"/>
                <a:gd name="T11" fmla="*/ 17 h 29"/>
                <a:gd name="T12" fmla="*/ 0 60000 65536"/>
                <a:gd name="T13" fmla="*/ 0 60000 65536"/>
                <a:gd name="T14" fmla="*/ 0 60000 65536"/>
                <a:gd name="T15" fmla="*/ 0 60000 65536"/>
                <a:gd name="T16" fmla="*/ 0 60000 65536"/>
                <a:gd name="T17" fmla="*/ 0 60000 65536"/>
                <a:gd name="T18" fmla="*/ 0 w 32"/>
                <a:gd name="T19" fmla="*/ 0 h 29"/>
                <a:gd name="T20" fmla="*/ 32 w 32"/>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32" h="29">
                  <a:moveTo>
                    <a:pt x="0" y="17"/>
                  </a:moveTo>
                  <a:lnTo>
                    <a:pt x="15" y="0"/>
                  </a:lnTo>
                  <a:lnTo>
                    <a:pt x="30" y="14"/>
                  </a:lnTo>
                  <a:lnTo>
                    <a:pt x="32" y="17"/>
                  </a:lnTo>
                  <a:lnTo>
                    <a:pt x="15" y="29"/>
                  </a:lnTo>
                  <a:lnTo>
                    <a:pt x="0" y="17"/>
                  </a:lnTo>
                  <a:close/>
                </a:path>
              </a:pathLst>
            </a:custGeom>
            <a:noFill/>
            <a:ln w="9525">
              <a:noFill/>
              <a:round/>
              <a:headEnd/>
              <a:tailEnd/>
            </a:ln>
          </p:spPr>
          <p:txBody>
            <a:bodyPr>
              <a:prstTxWarp prst="textNoShape">
                <a:avLst/>
              </a:prstTxWarp>
            </a:bodyPr>
            <a:lstStyle/>
            <a:p>
              <a:endParaRPr lang="en-US"/>
            </a:p>
          </p:txBody>
        </p:sp>
        <p:sp>
          <p:nvSpPr>
            <p:cNvPr id="41142" name="Freeform 2673"/>
            <p:cNvSpPr>
              <a:spLocks/>
            </p:cNvSpPr>
            <p:nvPr/>
          </p:nvSpPr>
          <p:spPr bwMode="auto">
            <a:xfrm>
              <a:off x="5405" y="2205"/>
              <a:ext cx="5" cy="6"/>
            </a:xfrm>
            <a:custGeom>
              <a:avLst/>
              <a:gdLst>
                <a:gd name="T0" fmla="*/ 0 w 26"/>
                <a:gd name="T1" fmla="*/ 6 h 27"/>
                <a:gd name="T2" fmla="*/ 17 w 26"/>
                <a:gd name="T3" fmla="*/ 0 h 27"/>
                <a:gd name="T4" fmla="*/ 26 w 26"/>
                <a:gd name="T5" fmla="*/ 17 h 27"/>
                <a:gd name="T6" fmla="*/ 6 w 26"/>
                <a:gd name="T7" fmla="*/ 27 h 27"/>
                <a:gd name="T8" fmla="*/ 0 w 26"/>
                <a:gd name="T9" fmla="*/ 6 h 27"/>
                <a:gd name="T10" fmla="*/ 0 60000 65536"/>
                <a:gd name="T11" fmla="*/ 0 60000 65536"/>
                <a:gd name="T12" fmla="*/ 0 60000 65536"/>
                <a:gd name="T13" fmla="*/ 0 60000 65536"/>
                <a:gd name="T14" fmla="*/ 0 60000 65536"/>
                <a:gd name="T15" fmla="*/ 0 w 26"/>
                <a:gd name="T16" fmla="*/ 0 h 27"/>
                <a:gd name="T17" fmla="*/ 26 w 26"/>
                <a:gd name="T18" fmla="*/ 27 h 27"/>
              </a:gdLst>
              <a:ahLst/>
              <a:cxnLst>
                <a:cxn ang="T10">
                  <a:pos x="T0" y="T1"/>
                </a:cxn>
                <a:cxn ang="T11">
                  <a:pos x="T2" y="T3"/>
                </a:cxn>
                <a:cxn ang="T12">
                  <a:pos x="T4" y="T5"/>
                </a:cxn>
                <a:cxn ang="T13">
                  <a:pos x="T6" y="T7"/>
                </a:cxn>
                <a:cxn ang="T14">
                  <a:pos x="T8" y="T9"/>
                </a:cxn>
              </a:cxnLst>
              <a:rect l="T15" t="T16" r="T17" b="T18"/>
              <a:pathLst>
                <a:path w="26" h="27">
                  <a:moveTo>
                    <a:pt x="0" y="6"/>
                  </a:moveTo>
                  <a:lnTo>
                    <a:pt x="17" y="0"/>
                  </a:lnTo>
                  <a:lnTo>
                    <a:pt x="26" y="17"/>
                  </a:lnTo>
                  <a:lnTo>
                    <a:pt x="6" y="27"/>
                  </a:lnTo>
                  <a:lnTo>
                    <a:pt x="0" y="6"/>
                  </a:lnTo>
                  <a:close/>
                </a:path>
              </a:pathLst>
            </a:custGeom>
            <a:noFill/>
            <a:ln w="9525">
              <a:noFill/>
              <a:round/>
              <a:headEnd/>
              <a:tailEnd/>
            </a:ln>
          </p:spPr>
          <p:txBody>
            <a:bodyPr>
              <a:prstTxWarp prst="textNoShape">
                <a:avLst/>
              </a:prstTxWarp>
            </a:bodyPr>
            <a:lstStyle/>
            <a:p>
              <a:endParaRPr lang="en-US"/>
            </a:p>
          </p:txBody>
        </p:sp>
        <p:sp>
          <p:nvSpPr>
            <p:cNvPr id="41143" name="Freeform 2674"/>
            <p:cNvSpPr>
              <a:spLocks/>
            </p:cNvSpPr>
            <p:nvPr/>
          </p:nvSpPr>
          <p:spPr bwMode="auto">
            <a:xfrm>
              <a:off x="5408" y="2213"/>
              <a:ext cx="5" cy="5"/>
            </a:xfrm>
            <a:custGeom>
              <a:avLst/>
              <a:gdLst>
                <a:gd name="T0" fmla="*/ 0 w 26"/>
                <a:gd name="T1" fmla="*/ 6 h 26"/>
                <a:gd name="T2" fmla="*/ 17 w 26"/>
                <a:gd name="T3" fmla="*/ 0 h 26"/>
                <a:gd name="T4" fmla="*/ 26 w 26"/>
                <a:gd name="T5" fmla="*/ 21 h 26"/>
                <a:gd name="T6" fmla="*/ 26 w 26"/>
                <a:gd name="T7" fmla="*/ 24 h 26"/>
                <a:gd name="T8" fmla="*/ 6 w 26"/>
                <a:gd name="T9" fmla="*/ 26 h 26"/>
                <a:gd name="T10" fmla="*/ 0 w 26"/>
                <a:gd name="T11" fmla="*/ 6 h 26"/>
                <a:gd name="T12" fmla="*/ 0 60000 65536"/>
                <a:gd name="T13" fmla="*/ 0 60000 65536"/>
                <a:gd name="T14" fmla="*/ 0 60000 65536"/>
                <a:gd name="T15" fmla="*/ 0 60000 65536"/>
                <a:gd name="T16" fmla="*/ 0 60000 65536"/>
                <a:gd name="T17" fmla="*/ 0 60000 65536"/>
                <a:gd name="T18" fmla="*/ 0 w 26"/>
                <a:gd name="T19" fmla="*/ 0 h 26"/>
                <a:gd name="T20" fmla="*/ 26 w 26"/>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26" h="26">
                  <a:moveTo>
                    <a:pt x="0" y="6"/>
                  </a:moveTo>
                  <a:lnTo>
                    <a:pt x="17" y="0"/>
                  </a:lnTo>
                  <a:lnTo>
                    <a:pt x="26" y="21"/>
                  </a:lnTo>
                  <a:lnTo>
                    <a:pt x="26" y="24"/>
                  </a:lnTo>
                  <a:lnTo>
                    <a:pt x="6" y="26"/>
                  </a:lnTo>
                  <a:lnTo>
                    <a:pt x="0" y="6"/>
                  </a:lnTo>
                  <a:close/>
                </a:path>
              </a:pathLst>
            </a:custGeom>
            <a:noFill/>
            <a:ln w="9525">
              <a:noFill/>
              <a:round/>
              <a:headEnd/>
              <a:tailEnd/>
            </a:ln>
          </p:spPr>
          <p:txBody>
            <a:bodyPr>
              <a:prstTxWarp prst="textNoShape">
                <a:avLst/>
              </a:prstTxWarp>
            </a:bodyPr>
            <a:lstStyle/>
            <a:p>
              <a:endParaRPr lang="en-US"/>
            </a:p>
          </p:txBody>
        </p:sp>
        <p:sp>
          <p:nvSpPr>
            <p:cNvPr id="41144" name="Freeform 2675"/>
            <p:cNvSpPr>
              <a:spLocks/>
            </p:cNvSpPr>
            <p:nvPr/>
          </p:nvSpPr>
          <p:spPr bwMode="auto">
            <a:xfrm>
              <a:off x="5412" y="2228"/>
              <a:ext cx="5" cy="7"/>
            </a:xfrm>
            <a:custGeom>
              <a:avLst/>
              <a:gdLst>
                <a:gd name="T0" fmla="*/ 0 w 25"/>
                <a:gd name="T1" fmla="*/ 3 h 32"/>
                <a:gd name="T2" fmla="*/ 20 w 25"/>
                <a:gd name="T3" fmla="*/ 0 h 32"/>
                <a:gd name="T4" fmla="*/ 25 w 25"/>
                <a:gd name="T5" fmla="*/ 29 h 32"/>
                <a:gd name="T6" fmla="*/ 6 w 25"/>
                <a:gd name="T7" fmla="*/ 32 h 32"/>
                <a:gd name="T8" fmla="*/ 0 w 25"/>
                <a:gd name="T9" fmla="*/ 3 h 32"/>
                <a:gd name="T10" fmla="*/ 0 60000 65536"/>
                <a:gd name="T11" fmla="*/ 0 60000 65536"/>
                <a:gd name="T12" fmla="*/ 0 60000 65536"/>
                <a:gd name="T13" fmla="*/ 0 60000 65536"/>
                <a:gd name="T14" fmla="*/ 0 60000 65536"/>
                <a:gd name="T15" fmla="*/ 0 w 25"/>
                <a:gd name="T16" fmla="*/ 0 h 32"/>
                <a:gd name="T17" fmla="*/ 25 w 25"/>
                <a:gd name="T18" fmla="*/ 32 h 32"/>
              </a:gdLst>
              <a:ahLst/>
              <a:cxnLst>
                <a:cxn ang="T10">
                  <a:pos x="T0" y="T1"/>
                </a:cxn>
                <a:cxn ang="T11">
                  <a:pos x="T2" y="T3"/>
                </a:cxn>
                <a:cxn ang="T12">
                  <a:pos x="T4" y="T5"/>
                </a:cxn>
                <a:cxn ang="T13">
                  <a:pos x="T6" y="T7"/>
                </a:cxn>
                <a:cxn ang="T14">
                  <a:pos x="T8" y="T9"/>
                </a:cxn>
              </a:cxnLst>
              <a:rect l="T15" t="T16" r="T17" b="T18"/>
              <a:pathLst>
                <a:path w="25" h="32">
                  <a:moveTo>
                    <a:pt x="0" y="3"/>
                  </a:moveTo>
                  <a:lnTo>
                    <a:pt x="20" y="0"/>
                  </a:lnTo>
                  <a:lnTo>
                    <a:pt x="25" y="29"/>
                  </a:lnTo>
                  <a:lnTo>
                    <a:pt x="6" y="32"/>
                  </a:lnTo>
                  <a:lnTo>
                    <a:pt x="0" y="3"/>
                  </a:lnTo>
                  <a:close/>
                </a:path>
              </a:pathLst>
            </a:custGeom>
            <a:noFill/>
            <a:ln w="9525">
              <a:noFill/>
              <a:round/>
              <a:headEnd/>
              <a:tailEnd/>
            </a:ln>
          </p:spPr>
          <p:txBody>
            <a:bodyPr>
              <a:prstTxWarp prst="textNoShape">
                <a:avLst/>
              </a:prstTxWarp>
            </a:bodyPr>
            <a:lstStyle/>
            <a:p>
              <a:endParaRPr lang="en-US"/>
            </a:p>
          </p:txBody>
        </p:sp>
        <p:sp>
          <p:nvSpPr>
            <p:cNvPr id="41145" name="Freeform 2676"/>
            <p:cNvSpPr>
              <a:spLocks/>
            </p:cNvSpPr>
            <p:nvPr/>
          </p:nvSpPr>
          <p:spPr bwMode="auto">
            <a:xfrm>
              <a:off x="5413" y="2234"/>
              <a:ext cx="5" cy="7"/>
            </a:xfrm>
            <a:custGeom>
              <a:avLst/>
              <a:gdLst>
                <a:gd name="T0" fmla="*/ 0 w 25"/>
                <a:gd name="T1" fmla="*/ 3 h 34"/>
                <a:gd name="T2" fmla="*/ 19 w 25"/>
                <a:gd name="T3" fmla="*/ 0 h 34"/>
                <a:gd name="T4" fmla="*/ 25 w 25"/>
                <a:gd name="T5" fmla="*/ 29 h 34"/>
                <a:gd name="T6" fmla="*/ 6 w 25"/>
                <a:gd name="T7" fmla="*/ 34 h 34"/>
                <a:gd name="T8" fmla="*/ 0 w 25"/>
                <a:gd name="T9" fmla="*/ 3 h 34"/>
                <a:gd name="T10" fmla="*/ 0 60000 65536"/>
                <a:gd name="T11" fmla="*/ 0 60000 65536"/>
                <a:gd name="T12" fmla="*/ 0 60000 65536"/>
                <a:gd name="T13" fmla="*/ 0 60000 65536"/>
                <a:gd name="T14" fmla="*/ 0 60000 65536"/>
                <a:gd name="T15" fmla="*/ 0 w 25"/>
                <a:gd name="T16" fmla="*/ 0 h 34"/>
                <a:gd name="T17" fmla="*/ 25 w 25"/>
                <a:gd name="T18" fmla="*/ 34 h 34"/>
              </a:gdLst>
              <a:ahLst/>
              <a:cxnLst>
                <a:cxn ang="T10">
                  <a:pos x="T0" y="T1"/>
                </a:cxn>
                <a:cxn ang="T11">
                  <a:pos x="T2" y="T3"/>
                </a:cxn>
                <a:cxn ang="T12">
                  <a:pos x="T4" y="T5"/>
                </a:cxn>
                <a:cxn ang="T13">
                  <a:pos x="T6" y="T7"/>
                </a:cxn>
                <a:cxn ang="T14">
                  <a:pos x="T8" y="T9"/>
                </a:cxn>
              </a:cxnLst>
              <a:rect l="T15" t="T16" r="T17" b="T18"/>
              <a:pathLst>
                <a:path w="25" h="34">
                  <a:moveTo>
                    <a:pt x="0" y="3"/>
                  </a:moveTo>
                  <a:lnTo>
                    <a:pt x="19" y="0"/>
                  </a:lnTo>
                  <a:lnTo>
                    <a:pt x="25" y="29"/>
                  </a:lnTo>
                  <a:lnTo>
                    <a:pt x="6" y="34"/>
                  </a:lnTo>
                  <a:lnTo>
                    <a:pt x="0" y="3"/>
                  </a:lnTo>
                  <a:close/>
                </a:path>
              </a:pathLst>
            </a:custGeom>
            <a:noFill/>
            <a:ln w="9525">
              <a:noFill/>
              <a:round/>
              <a:headEnd/>
              <a:tailEnd/>
            </a:ln>
          </p:spPr>
          <p:txBody>
            <a:bodyPr>
              <a:prstTxWarp prst="textNoShape">
                <a:avLst/>
              </a:prstTxWarp>
            </a:bodyPr>
            <a:lstStyle/>
            <a:p>
              <a:endParaRPr lang="en-US"/>
            </a:p>
          </p:txBody>
        </p:sp>
        <p:sp>
          <p:nvSpPr>
            <p:cNvPr id="41146" name="Freeform 2677"/>
            <p:cNvSpPr>
              <a:spLocks/>
            </p:cNvSpPr>
            <p:nvPr/>
          </p:nvSpPr>
          <p:spPr bwMode="auto">
            <a:xfrm>
              <a:off x="5415" y="2240"/>
              <a:ext cx="5" cy="7"/>
            </a:xfrm>
            <a:custGeom>
              <a:avLst/>
              <a:gdLst>
                <a:gd name="T0" fmla="*/ 0 w 26"/>
                <a:gd name="T1" fmla="*/ 5 h 37"/>
                <a:gd name="T2" fmla="*/ 19 w 26"/>
                <a:gd name="T3" fmla="*/ 0 h 37"/>
                <a:gd name="T4" fmla="*/ 26 w 26"/>
                <a:gd name="T5" fmla="*/ 35 h 37"/>
                <a:gd name="T6" fmla="*/ 8 w 26"/>
                <a:gd name="T7" fmla="*/ 37 h 37"/>
                <a:gd name="T8" fmla="*/ 0 w 26"/>
                <a:gd name="T9" fmla="*/ 5 h 37"/>
                <a:gd name="T10" fmla="*/ 0 60000 65536"/>
                <a:gd name="T11" fmla="*/ 0 60000 65536"/>
                <a:gd name="T12" fmla="*/ 0 60000 65536"/>
                <a:gd name="T13" fmla="*/ 0 60000 65536"/>
                <a:gd name="T14" fmla="*/ 0 60000 65536"/>
                <a:gd name="T15" fmla="*/ 0 w 26"/>
                <a:gd name="T16" fmla="*/ 0 h 37"/>
                <a:gd name="T17" fmla="*/ 26 w 26"/>
                <a:gd name="T18" fmla="*/ 37 h 37"/>
              </a:gdLst>
              <a:ahLst/>
              <a:cxnLst>
                <a:cxn ang="T10">
                  <a:pos x="T0" y="T1"/>
                </a:cxn>
                <a:cxn ang="T11">
                  <a:pos x="T2" y="T3"/>
                </a:cxn>
                <a:cxn ang="T12">
                  <a:pos x="T4" y="T5"/>
                </a:cxn>
                <a:cxn ang="T13">
                  <a:pos x="T6" y="T7"/>
                </a:cxn>
                <a:cxn ang="T14">
                  <a:pos x="T8" y="T9"/>
                </a:cxn>
              </a:cxnLst>
              <a:rect l="T15" t="T16" r="T17" b="T18"/>
              <a:pathLst>
                <a:path w="26" h="37">
                  <a:moveTo>
                    <a:pt x="0" y="5"/>
                  </a:moveTo>
                  <a:lnTo>
                    <a:pt x="19" y="0"/>
                  </a:lnTo>
                  <a:lnTo>
                    <a:pt x="26" y="35"/>
                  </a:lnTo>
                  <a:lnTo>
                    <a:pt x="8" y="37"/>
                  </a:lnTo>
                  <a:lnTo>
                    <a:pt x="0" y="5"/>
                  </a:lnTo>
                  <a:close/>
                </a:path>
              </a:pathLst>
            </a:custGeom>
            <a:noFill/>
            <a:ln w="9525">
              <a:noFill/>
              <a:round/>
              <a:headEnd/>
              <a:tailEnd/>
            </a:ln>
          </p:spPr>
          <p:txBody>
            <a:bodyPr>
              <a:prstTxWarp prst="textNoShape">
                <a:avLst/>
              </a:prstTxWarp>
            </a:bodyPr>
            <a:lstStyle/>
            <a:p>
              <a:endParaRPr lang="en-US"/>
            </a:p>
          </p:txBody>
        </p:sp>
        <p:sp>
          <p:nvSpPr>
            <p:cNvPr id="41147" name="Freeform 2678"/>
            <p:cNvSpPr>
              <a:spLocks/>
            </p:cNvSpPr>
            <p:nvPr/>
          </p:nvSpPr>
          <p:spPr bwMode="auto">
            <a:xfrm>
              <a:off x="5416" y="2247"/>
              <a:ext cx="5" cy="8"/>
            </a:xfrm>
            <a:custGeom>
              <a:avLst/>
              <a:gdLst>
                <a:gd name="T0" fmla="*/ 0 w 24"/>
                <a:gd name="T1" fmla="*/ 2 h 40"/>
                <a:gd name="T2" fmla="*/ 18 w 24"/>
                <a:gd name="T3" fmla="*/ 0 h 40"/>
                <a:gd name="T4" fmla="*/ 24 w 24"/>
                <a:gd name="T5" fmla="*/ 34 h 40"/>
                <a:gd name="T6" fmla="*/ 5 w 24"/>
                <a:gd name="T7" fmla="*/ 40 h 40"/>
                <a:gd name="T8" fmla="*/ 0 w 24"/>
                <a:gd name="T9" fmla="*/ 2 h 40"/>
                <a:gd name="T10" fmla="*/ 0 60000 65536"/>
                <a:gd name="T11" fmla="*/ 0 60000 65536"/>
                <a:gd name="T12" fmla="*/ 0 60000 65536"/>
                <a:gd name="T13" fmla="*/ 0 60000 65536"/>
                <a:gd name="T14" fmla="*/ 0 60000 65536"/>
                <a:gd name="T15" fmla="*/ 0 w 24"/>
                <a:gd name="T16" fmla="*/ 0 h 40"/>
                <a:gd name="T17" fmla="*/ 24 w 24"/>
                <a:gd name="T18" fmla="*/ 40 h 40"/>
              </a:gdLst>
              <a:ahLst/>
              <a:cxnLst>
                <a:cxn ang="T10">
                  <a:pos x="T0" y="T1"/>
                </a:cxn>
                <a:cxn ang="T11">
                  <a:pos x="T2" y="T3"/>
                </a:cxn>
                <a:cxn ang="T12">
                  <a:pos x="T4" y="T5"/>
                </a:cxn>
                <a:cxn ang="T13">
                  <a:pos x="T6" y="T7"/>
                </a:cxn>
                <a:cxn ang="T14">
                  <a:pos x="T8" y="T9"/>
                </a:cxn>
              </a:cxnLst>
              <a:rect l="T15" t="T16" r="T17" b="T18"/>
              <a:pathLst>
                <a:path w="24" h="40">
                  <a:moveTo>
                    <a:pt x="0" y="2"/>
                  </a:moveTo>
                  <a:lnTo>
                    <a:pt x="18" y="0"/>
                  </a:lnTo>
                  <a:lnTo>
                    <a:pt x="24" y="34"/>
                  </a:lnTo>
                  <a:lnTo>
                    <a:pt x="5" y="40"/>
                  </a:lnTo>
                  <a:lnTo>
                    <a:pt x="0" y="2"/>
                  </a:lnTo>
                  <a:close/>
                </a:path>
              </a:pathLst>
            </a:custGeom>
            <a:noFill/>
            <a:ln w="9525">
              <a:noFill/>
              <a:round/>
              <a:headEnd/>
              <a:tailEnd/>
            </a:ln>
          </p:spPr>
          <p:txBody>
            <a:bodyPr>
              <a:prstTxWarp prst="textNoShape">
                <a:avLst/>
              </a:prstTxWarp>
            </a:bodyPr>
            <a:lstStyle/>
            <a:p>
              <a:endParaRPr lang="en-US"/>
            </a:p>
          </p:txBody>
        </p:sp>
        <p:sp>
          <p:nvSpPr>
            <p:cNvPr id="41148" name="Freeform 2679"/>
            <p:cNvSpPr>
              <a:spLocks/>
            </p:cNvSpPr>
            <p:nvPr/>
          </p:nvSpPr>
          <p:spPr bwMode="auto">
            <a:xfrm>
              <a:off x="5420" y="2268"/>
              <a:ext cx="6" cy="13"/>
            </a:xfrm>
            <a:custGeom>
              <a:avLst/>
              <a:gdLst>
                <a:gd name="T0" fmla="*/ 0 w 31"/>
                <a:gd name="T1" fmla="*/ 2 h 65"/>
                <a:gd name="T2" fmla="*/ 19 w 31"/>
                <a:gd name="T3" fmla="*/ 0 h 65"/>
                <a:gd name="T4" fmla="*/ 31 w 31"/>
                <a:gd name="T5" fmla="*/ 62 h 65"/>
                <a:gd name="T6" fmla="*/ 11 w 31"/>
                <a:gd name="T7" fmla="*/ 65 h 65"/>
                <a:gd name="T8" fmla="*/ 0 w 31"/>
                <a:gd name="T9" fmla="*/ 2 h 65"/>
                <a:gd name="T10" fmla="*/ 0 60000 65536"/>
                <a:gd name="T11" fmla="*/ 0 60000 65536"/>
                <a:gd name="T12" fmla="*/ 0 60000 65536"/>
                <a:gd name="T13" fmla="*/ 0 60000 65536"/>
                <a:gd name="T14" fmla="*/ 0 60000 65536"/>
                <a:gd name="T15" fmla="*/ 0 w 31"/>
                <a:gd name="T16" fmla="*/ 0 h 65"/>
                <a:gd name="T17" fmla="*/ 31 w 31"/>
                <a:gd name="T18" fmla="*/ 65 h 65"/>
              </a:gdLst>
              <a:ahLst/>
              <a:cxnLst>
                <a:cxn ang="T10">
                  <a:pos x="T0" y="T1"/>
                </a:cxn>
                <a:cxn ang="T11">
                  <a:pos x="T2" y="T3"/>
                </a:cxn>
                <a:cxn ang="T12">
                  <a:pos x="T4" y="T5"/>
                </a:cxn>
                <a:cxn ang="T13">
                  <a:pos x="T6" y="T7"/>
                </a:cxn>
                <a:cxn ang="T14">
                  <a:pos x="T8" y="T9"/>
                </a:cxn>
              </a:cxnLst>
              <a:rect l="T15" t="T16" r="T17" b="T18"/>
              <a:pathLst>
                <a:path w="31" h="65">
                  <a:moveTo>
                    <a:pt x="0" y="2"/>
                  </a:moveTo>
                  <a:lnTo>
                    <a:pt x="19" y="0"/>
                  </a:lnTo>
                  <a:lnTo>
                    <a:pt x="31" y="62"/>
                  </a:lnTo>
                  <a:lnTo>
                    <a:pt x="11" y="65"/>
                  </a:lnTo>
                  <a:lnTo>
                    <a:pt x="0" y="2"/>
                  </a:lnTo>
                  <a:close/>
                </a:path>
              </a:pathLst>
            </a:custGeom>
            <a:noFill/>
            <a:ln w="9525">
              <a:noFill/>
              <a:round/>
              <a:headEnd/>
              <a:tailEnd/>
            </a:ln>
          </p:spPr>
          <p:txBody>
            <a:bodyPr>
              <a:prstTxWarp prst="textNoShape">
                <a:avLst/>
              </a:prstTxWarp>
            </a:bodyPr>
            <a:lstStyle/>
            <a:p>
              <a:endParaRPr lang="en-US"/>
            </a:p>
          </p:txBody>
        </p:sp>
        <p:sp>
          <p:nvSpPr>
            <p:cNvPr id="41149" name="Freeform 2680"/>
            <p:cNvSpPr>
              <a:spLocks/>
            </p:cNvSpPr>
            <p:nvPr/>
          </p:nvSpPr>
          <p:spPr bwMode="auto">
            <a:xfrm>
              <a:off x="5422" y="2281"/>
              <a:ext cx="6" cy="12"/>
            </a:xfrm>
            <a:custGeom>
              <a:avLst/>
              <a:gdLst>
                <a:gd name="T0" fmla="*/ 0 w 32"/>
                <a:gd name="T1" fmla="*/ 3 h 61"/>
                <a:gd name="T2" fmla="*/ 20 w 32"/>
                <a:gd name="T3" fmla="*/ 0 h 61"/>
                <a:gd name="T4" fmla="*/ 32 w 32"/>
                <a:gd name="T5" fmla="*/ 58 h 61"/>
                <a:gd name="T6" fmla="*/ 12 w 32"/>
                <a:gd name="T7" fmla="*/ 61 h 61"/>
                <a:gd name="T8" fmla="*/ 0 w 32"/>
                <a:gd name="T9" fmla="*/ 3 h 61"/>
                <a:gd name="T10" fmla="*/ 0 60000 65536"/>
                <a:gd name="T11" fmla="*/ 0 60000 65536"/>
                <a:gd name="T12" fmla="*/ 0 60000 65536"/>
                <a:gd name="T13" fmla="*/ 0 60000 65536"/>
                <a:gd name="T14" fmla="*/ 0 60000 65536"/>
                <a:gd name="T15" fmla="*/ 0 w 32"/>
                <a:gd name="T16" fmla="*/ 0 h 61"/>
                <a:gd name="T17" fmla="*/ 32 w 32"/>
                <a:gd name="T18" fmla="*/ 61 h 61"/>
              </a:gdLst>
              <a:ahLst/>
              <a:cxnLst>
                <a:cxn ang="T10">
                  <a:pos x="T0" y="T1"/>
                </a:cxn>
                <a:cxn ang="T11">
                  <a:pos x="T2" y="T3"/>
                </a:cxn>
                <a:cxn ang="T12">
                  <a:pos x="T4" y="T5"/>
                </a:cxn>
                <a:cxn ang="T13">
                  <a:pos x="T6" y="T7"/>
                </a:cxn>
                <a:cxn ang="T14">
                  <a:pos x="T8" y="T9"/>
                </a:cxn>
              </a:cxnLst>
              <a:rect l="T15" t="T16" r="T17" b="T18"/>
              <a:pathLst>
                <a:path w="32" h="61">
                  <a:moveTo>
                    <a:pt x="0" y="3"/>
                  </a:moveTo>
                  <a:lnTo>
                    <a:pt x="20" y="0"/>
                  </a:lnTo>
                  <a:lnTo>
                    <a:pt x="32" y="58"/>
                  </a:lnTo>
                  <a:lnTo>
                    <a:pt x="12" y="61"/>
                  </a:lnTo>
                  <a:lnTo>
                    <a:pt x="0" y="3"/>
                  </a:lnTo>
                  <a:close/>
                </a:path>
              </a:pathLst>
            </a:custGeom>
            <a:noFill/>
            <a:ln w="9525">
              <a:noFill/>
              <a:round/>
              <a:headEnd/>
              <a:tailEnd/>
            </a:ln>
          </p:spPr>
          <p:txBody>
            <a:bodyPr>
              <a:prstTxWarp prst="textNoShape">
                <a:avLst/>
              </a:prstTxWarp>
            </a:bodyPr>
            <a:lstStyle/>
            <a:p>
              <a:endParaRPr lang="en-US"/>
            </a:p>
          </p:txBody>
        </p:sp>
        <p:sp>
          <p:nvSpPr>
            <p:cNvPr id="41150" name="Freeform 2681"/>
            <p:cNvSpPr>
              <a:spLocks/>
            </p:cNvSpPr>
            <p:nvPr/>
          </p:nvSpPr>
          <p:spPr bwMode="auto">
            <a:xfrm>
              <a:off x="5424" y="2292"/>
              <a:ext cx="7" cy="11"/>
            </a:xfrm>
            <a:custGeom>
              <a:avLst/>
              <a:gdLst>
                <a:gd name="T0" fmla="*/ 0 w 31"/>
                <a:gd name="T1" fmla="*/ 3 h 54"/>
                <a:gd name="T2" fmla="*/ 20 w 31"/>
                <a:gd name="T3" fmla="*/ 0 h 54"/>
                <a:gd name="T4" fmla="*/ 31 w 31"/>
                <a:gd name="T5" fmla="*/ 52 h 54"/>
                <a:gd name="T6" fmla="*/ 11 w 31"/>
                <a:gd name="T7" fmla="*/ 54 h 54"/>
                <a:gd name="T8" fmla="*/ 0 w 31"/>
                <a:gd name="T9" fmla="*/ 3 h 54"/>
                <a:gd name="T10" fmla="*/ 0 60000 65536"/>
                <a:gd name="T11" fmla="*/ 0 60000 65536"/>
                <a:gd name="T12" fmla="*/ 0 60000 65536"/>
                <a:gd name="T13" fmla="*/ 0 60000 65536"/>
                <a:gd name="T14" fmla="*/ 0 60000 65536"/>
                <a:gd name="T15" fmla="*/ 0 w 31"/>
                <a:gd name="T16" fmla="*/ 0 h 54"/>
                <a:gd name="T17" fmla="*/ 31 w 31"/>
                <a:gd name="T18" fmla="*/ 54 h 54"/>
              </a:gdLst>
              <a:ahLst/>
              <a:cxnLst>
                <a:cxn ang="T10">
                  <a:pos x="T0" y="T1"/>
                </a:cxn>
                <a:cxn ang="T11">
                  <a:pos x="T2" y="T3"/>
                </a:cxn>
                <a:cxn ang="T12">
                  <a:pos x="T4" y="T5"/>
                </a:cxn>
                <a:cxn ang="T13">
                  <a:pos x="T6" y="T7"/>
                </a:cxn>
                <a:cxn ang="T14">
                  <a:pos x="T8" y="T9"/>
                </a:cxn>
              </a:cxnLst>
              <a:rect l="T15" t="T16" r="T17" b="T18"/>
              <a:pathLst>
                <a:path w="31" h="54">
                  <a:moveTo>
                    <a:pt x="0" y="3"/>
                  </a:moveTo>
                  <a:lnTo>
                    <a:pt x="20" y="0"/>
                  </a:lnTo>
                  <a:lnTo>
                    <a:pt x="31" y="52"/>
                  </a:lnTo>
                  <a:lnTo>
                    <a:pt x="11" y="54"/>
                  </a:lnTo>
                  <a:lnTo>
                    <a:pt x="0" y="3"/>
                  </a:lnTo>
                  <a:close/>
                </a:path>
              </a:pathLst>
            </a:custGeom>
            <a:noFill/>
            <a:ln w="9525">
              <a:noFill/>
              <a:round/>
              <a:headEnd/>
              <a:tailEnd/>
            </a:ln>
          </p:spPr>
          <p:txBody>
            <a:bodyPr>
              <a:prstTxWarp prst="textNoShape">
                <a:avLst/>
              </a:prstTxWarp>
            </a:bodyPr>
            <a:lstStyle/>
            <a:p>
              <a:endParaRPr lang="en-US"/>
            </a:p>
          </p:txBody>
        </p:sp>
        <p:sp>
          <p:nvSpPr>
            <p:cNvPr id="41151" name="Freeform 2682"/>
            <p:cNvSpPr>
              <a:spLocks/>
            </p:cNvSpPr>
            <p:nvPr/>
          </p:nvSpPr>
          <p:spPr bwMode="auto">
            <a:xfrm>
              <a:off x="5430" y="2311"/>
              <a:ext cx="6" cy="9"/>
            </a:xfrm>
            <a:custGeom>
              <a:avLst/>
              <a:gdLst>
                <a:gd name="T0" fmla="*/ 0 w 31"/>
                <a:gd name="T1" fmla="*/ 6 h 46"/>
                <a:gd name="T2" fmla="*/ 17 w 31"/>
                <a:gd name="T3" fmla="*/ 0 h 46"/>
                <a:gd name="T4" fmla="*/ 31 w 31"/>
                <a:gd name="T5" fmla="*/ 41 h 46"/>
                <a:gd name="T6" fmla="*/ 11 w 31"/>
                <a:gd name="T7" fmla="*/ 46 h 46"/>
                <a:gd name="T8" fmla="*/ 0 w 31"/>
                <a:gd name="T9" fmla="*/ 6 h 46"/>
                <a:gd name="T10" fmla="*/ 0 60000 65536"/>
                <a:gd name="T11" fmla="*/ 0 60000 65536"/>
                <a:gd name="T12" fmla="*/ 0 60000 65536"/>
                <a:gd name="T13" fmla="*/ 0 60000 65536"/>
                <a:gd name="T14" fmla="*/ 0 60000 65536"/>
                <a:gd name="T15" fmla="*/ 0 w 31"/>
                <a:gd name="T16" fmla="*/ 0 h 46"/>
                <a:gd name="T17" fmla="*/ 31 w 31"/>
                <a:gd name="T18" fmla="*/ 46 h 46"/>
              </a:gdLst>
              <a:ahLst/>
              <a:cxnLst>
                <a:cxn ang="T10">
                  <a:pos x="T0" y="T1"/>
                </a:cxn>
                <a:cxn ang="T11">
                  <a:pos x="T2" y="T3"/>
                </a:cxn>
                <a:cxn ang="T12">
                  <a:pos x="T4" y="T5"/>
                </a:cxn>
                <a:cxn ang="T13">
                  <a:pos x="T6" y="T7"/>
                </a:cxn>
                <a:cxn ang="T14">
                  <a:pos x="T8" y="T9"/>
                </a:cxn>
              </a:cxnLst>
              <a:rect l="T15" t="T16" r="T17" b="T18"/>
              <a:pathLst>
                <a:path w="31" h="46">
                  <a:moveTo>
                    <a:pt x="0" y="6"/>
                  </a:moveTo>
                  <a:lnTo>
                    <a:pt x="17" y="0"/>
                  </a:lnTo>
                  <a:lnTo>
                    <a:pt x="31" y="41"/>
                  </a:lnTo>
                  <a:lnTo>
                    <a:pt x="11" y="46"/>
                  </a:lnTo>
                  <a:lnTo>
                    <a:pt x="0" y="6"/>
                  </a:lnTo>
                  <a:close/>
                </a:path>
              </a:pathLst>
            </a:custGeom>
            <a:noFill/>
            <a:ln w="9525">
              <a:noFill/>
              <a:round/>
              <a:headEnd/>
              <a:tailEnd/>
            </a:ln>
          </p:spPr>
          <p:txBody>
            <a:bodyPr>
              <a:prstTxWarp prst="textNoShape">
                <a:avLst/>
              </a:prstTxWarp>
            </a:bodyPr>
            <a:lstStyle/>
            <a:p>
              <a:endParaRPr lang="en-US"/>
            </a:p>
          </p:txBody>
        </p:sp>
        <p:sp>
          <p:nvSpPr>
            <p:cNvPr id="41152" name="Freeform 2683"/>
            <p:cNvSpPr>
              <a:spLocks/>
            </p:cNvSpPr>
            <p:nvPr/>
          </p:nvSpPr>
          <p:spPr bwMode="auto">
            <a:xfrm>
              <a:off x="5432" y="2319"/>
              <a:ext cx="6" cy="9"/>
            </a:xfrm>
            <a:custGeom>
              <a:avLst/>
              <a:gdLst>
                <a:gd name="T0" fmla="*/ 0 w 32"/>
                <a:gd name="T1" fmla="*/ 5 h 43"/>
                <a:gd name="T2" fmla="*/ 20 w 32"/>
                <a:gd name="T3" fmla="*/ 0 h 43"/>
                <a:gd name="T4" fmla="*/ 32 w 32"/>
                <a:gd name="T5" fmla="*/ 34 h 43"/>
                <a:gd name="T6" fmla="*/ 11 w 32"/>
                <a:gd name="T7" fmla="*/ 43 h 43"/>
                <a:gd name="T8" fmla="*/ 0 w 32"/>
                <a:gd name="T9" fmla="*/ 5 h 43"/>
                <a:gd name="T10" fmla="*/ 0 60000 65536"/>
                <a:gd name="T11" fmla="*/ 0 60000 65536"/>
                <a:gd name="T12" fmla="*/ 0 60000 65536"/>
                <a:gd name="T13" fmla="*/ 0 60000 65536"/>
                <a:gd name="T14" fmla="*/ 0 60000 65536"/>
                <a:gd name="T15" fmla="*/ 0 w 32"/>
                <a:gd name="T16" fmla="*/ 0 h 43"/>
                <a:gd name="T17" fmla="*/ 32 w 32"/>
                <a:gd name="T18" fmla="*/ 43 h 43"/>
              </a:gdLst>
              <a:ahLst/>
              <a:cxnLst>
                <a:cxn ang="T10">
                  <a:pos x="T0" y="T1"/>
                </a:cxn>
                <a:cxn ang="T11">
                  <a:pos x="T2" y="T3"/>
                </a:cxn>
                <a:cxn ang="T12">
                  <a:pos x="T4" y="T5"/>
                </a:cxn>
                <a:cxn ang="T13">
                  <a:pos x="T6" y="T7"/>
                </a:cxn>
                <a:cxn ang="T14">
                  <a:pos x="T8" y="T9"/>
                </a:cxn>
              </a:cxnLst>
              <a:rect l="T15" t="T16" r="T17" b="T18"/>
              <a:pathLst>
                <a:path w="32" h="43">
                  <a:moveTo>
                    <a:pt x="0" y="5"/>
                  </a:moveTo>
                  <a:lnTo>
                    <a:pt x="20" y="0"/>
                  </a:lnTo>
                  <a:lnTo>
                    <a:pt x="32" y="34"/>
                  </a:lnTo>
                  <a:lnTo>
                    <a:pt x="11" y="43"/>
                  </a:lnTo>
                  <a:lnTo>
                    <a:pt x="0" y="5"/>
                  </a:lnTo>
                  <a:close/>
                </a:path>
              </a:pathLst>
            </a:custGeom>
            <a:noFill/>
            <a:ln w="9525">
              <a:noFill/>
              <a:round/>
              <a:headEnd/>
              <a:tailEnd/>
            </a:ln>
          </p:spPr>
          <p:txBody>
            <a:bodyPr>
              <a:prstTxWarp prst="textNoShape">
                <a:avLst/>
              </a:prstTxWarp>
            </a:bodyPr>
            <a:lstStyle/>
            <a:p>
              <a:endParaRPr lang="en-US"/>
            </a:p>
          </p:txBody>
        </p:sp>
        <p:sp>
          <p:nvSpPr>
            <p:cNvPr id="41153" name="Freeform 2684"/>
            <p:cNvSpPr>
              <a:spLocks/>
            </p:cNvSpPr>
            <p:nvPr/>
          </p:nvSpPr>
          <p:spPr bwMode="auto">
            <a:xfrm>
              <a:off x="5436" y="2333"/>
              <a:ext cx="7" cy="6"/>
            </a:xfrm>
            <a:custGeom>
              <a:avLst/>
              <a:gdLst>
                <a:gd name="T0" fmla="*/ 0 w 31"/>
                <a:gd name="T1" fmla="*/ 9 h 34"/>
                <a:gd name="T2" fmla="*/ 20 w 31"/>
                <a:gd name="T3" fmla="*/ 0 h 34"/>
                <a:gd name="T4" fmla="*/ 31 w 31"/>
                <a:gd name="T5" fmla="*/ 26 h 34"/>
                <a:gd name="T6" fmla="*/ 14 w 31"/>
                <a:gd name="T7" fmla="*/ 34 h 34"/>
                <a:gd name="T8" fmla="*/ 0 w 31"/>
                <a:gd name="T9" fmla="*/ 9 h 34"/>
                <a:gd name="T10" fmla="*/ 0 60000 65536"/>
                <a:gd name="T11" fmla="*/ 0 60000 65536"/>
                <a:gd name="T12" fmla="*/ 0 60000 65536"/>
                <a:gd name="T13" fmla="*/ 0 60000 65536"/>
                <a:gd name="T14" fmla="*/ 0 60000 65536"/>
                <a:gd name="T15" fmla="*/ 0 w 31"/>
                <a:gd name="T16" fmla="*/ 0 h 34"/>
                <a:gd name="T17" fmla="*/ 31 w 31"/>
                <a:gd name="T18" fmla="*/ 34 h 34"/>
              </a:gdLst>
              <a:ahLst/>
              <a:cxnLst>
                <a:cxn ang="T10">
                  <a:pos x="T0" y="T1"/>
                </a:cxn>
                <a:cxn ang="T11">
                  <a:pos x="T2" y="T3"/>
                </a:cxn>
                <a:cxn ang="T12">
                  <a:pos x="T4" y="T5"/>
                </a:cxn>
                <a:cxn ang="T13">
                  <a:pos x="T6" y="T7"/>
                </a:cxn>
                <a:cxn ang="T14">
                  <a:pos x="T8" y="T9"/>
                </a:cxn>
              </a:cxnLst>
              <a:rect l="T15" t="T16" r="T17" b="T18"/>
              <a:pathLst>
                <a:path w="31" h="34">
                  <a:moveTo>
                    <a:pt x="0" y="9"/>
                  </a:moveTo>
                  <a:lnTo>
                    <a:pt x="20" y="0"/>
                  </a:lnTo>
                  <a:lnTo>
                    <a:pt x="31" y="26"/>
                  </a:lnTo>
                  <a:lnTo>
                    <a:pt x="14" y="34"/>
                  </a:lnTo>
                  <a:lnTo>
                    <a:pt x="0" y="9"/>
                  </a:lnTo>
                  <a:close/>
                </a:path>
              </a:pathLst>
            </a:custGeom>
            <a:noFill/>
            <a:ln w="9525">
              <a:noFill/>
              <a:round/>
              <a:headEnd/>
              <a:tailEnd/>
            </a:ln>
          </p:spPr>
          <p:txBody>
            <a:bodyPr>
              <a:prstTxWarp prst="textNoShape">
                <a:avLst/>
              </a:prstTxWarp>
            </a:bodyPr>
            <a:lstStyle/>
            <a:p>
              <a:endParaRPr lang="en-US"/>
            </a:p>
          </p:txBody>
        </p:sp>
        <p:sp>
          <p:nvSpPr>
            <p:cNvPr id="41154" name="Freeform 2685"/>
            <p:cNvSpPr>
              <a:spLocks/>
            </p:cNvSpPr>
            <p:nvPr/>
          </p:nvSpPr>
          <p:spPr bwMode="auto">
            <a:xfrm>
              <a:off x="5439" y="2338"/>
              <a:ext cx="6" cy="6"/>
            </a:xfrm>
            <a:custGeom>
              <a:avLst/>
              <a:gdLst>
                <a:gd name="T0" fmla="*/ 0 w 29"/>
                <a:gd name="T1" fmla="*/ 8 h 31"/>
                <a:gd name="T2" fmla="*/ 17 w 29"/>
                <a:gd name="T3" fmla="*/ 0 h 31"/>
                <a:gd name="T4" fmla="*/ 29 w 29"/>
                <a:gd name="T5" fmla="*/ 20 h 31"/>
                <a:gd name="T6" fmla="*/ 12 w 29"/>
                <a:gd name="T7" fmla="*/ 31 h 31"/>
                <a:gd name="T8" fmla="*/ 12 w 29"/>
                <a:gd name="T9" fmla="*/ 28 h 31"/>
                <a:gd name="T10" fmla="*/ 0 w 29"/>
                <a:gd name="T11" fmla="*/ 8 h 31"/>
                <a:gd name="T12" fmla="*/ 0 60000 65536"/>
                <a:gd name="T13" fmla="*/ 0 60000 65536"/>
                <a:gd name="T14" fmla="*/ 0 60000 65536"/>
                <a:gd name="T15" fmla="*/ 0 60000 65536"/>
                <a:gd name="T16" fmla="*/ 0 60000 65536"/>
                <a:gd name="T17" fmla="*/ 0 60000 65536"/>
                <a:gd name="T18" fmla="*/ 0 w 29"/>
                <a:gd name="T19" fmla="*/ 0 h 31"/>
                <a:gd name="T20" fmla="*/ 29 w 29"/>
                <a:gd name="T21" fmla="*/ 31 h 31"/>
              </a:gdLst>
              <a:ahLst/>
              <a:cxnLst>
                <a:cxn ang="T12">
                  <a:pos x="T0" y="T1"/>
                </a:cxn>
                <a:cxn ang="T13">
                  <a:pos x="T2" y="T3"/>
                </a:cxn>
                <a:cxn ang="T14">
                  <a:pos x="T4" y="T5"/>
                </a:cxn>
                <a:cxn ang="T15">
                  <a:pos x="T6" y="T7"/>
                </a:cxn>
                <a:cxn ang="T16">
                  <a:pos x="T8" y="T9"/>
                </a:cxn>
                <a:cxn ang="T17">
                  <a:pos x="T10" y="T11"/>
                </a:cxn>
              </a:cxnLst>
              <a:rect l="T18" t="T19" r="T20" b="T21"/>
              <a:pathLst>
                <a:path w="29" h="31">
                  <a:moveTo>
                    <a:pt x="0" y="8"/>
                  </a:moveTo>
                  <a:lnTo>
                    <a:pt x="17" y="0"/>
                  </a:lnTo>
                  <a:lnTo>
                    <a:pt x="29" y="20"/>
                  </a:lnTo>
                  <a:lnTo>
                    <a:pt x="12" y="31"/>
                  </a:lnTo>
                  <a:lnTo>
                    <a:pt x="12" y="28"/>
                  </a:lnTo>
                  <a:lnTo>
                    <a:pt x="0" y="8"/>
                  </a:lnTo>
                  <a:close/>
                </a:path>
              </a:pathLst>
            </a:custGeom>
            <a:noFill/>
            <a:ln w="9525">
              <a:noFill/>
              <a:round/>
              <a:headEnd/>
              <a:tailEnd/>
            </a:ln>
          </p:spPr>
          <p:txBody>
            <a:bodyPr>
              <a:prstTxWarp prst="textNoShape">
                <a:avLst/>
              </a:prstTxWarp>
            </a:bodyPr>
            <a:lstStyle/>
            <a:p>
              <a:endParaRPr lang="en-US"/>
            </a:p>
          </p:txBody>
        </p:sp>
        <p:sp>
          <p:nvSpPr>
            <p:cNvPr id="41155" name="Freeform 2686"/>
            <p:cNvSpPr>
              <a:spLocks/>
            </p:cNvSpPr>
            <p:nvPr/>
          </p:nvSpPr>
          <p:spPr bwMode="auto">
            <a:xfrm>
              <a:off x="5442" y="2342"/>
              <a:ext cx="5" cy="5"/>
            </a:xfrm>
            <a:custGeom>
              <a:avLst/>
              <a:gdLst>
                <a:gd name="T0" fmla="*/ 0 w 29"/>
                <a:gd name="T1" fmla="*/ 11 h 28"/>
                <a:gd name="T2" fmla="*/ 17 w 29"/>
                <a:gd name="T3" fmla="*/ 0 h 28"/>
                <a:gd name="T4" fmla="*/ 29 w 29"/>
                <a:gd name="T5" fmla="*/ 17 h 28"/>
                <a:gd name="T6" fmla="*/ 11 w 29"/>
                <a:gd name="T7" fmla="*/ 28 h 28"/>
                <a:gd name="T8" fmla="*/ 0 w 29"/>
                <a:gd name="T9" fmla="*/ 11 h 28"/>
                <a:gd name="T10" fmla="*/ 0 60000 65536"/>
                <a:gd name="T11" fmla="*/ 0 60000 65536"/>
                <a:gd name="T12" fmla="*/ 0 60000 65536"/>
                <a:gd name="T13" fmla="*/ 0 60000 65536"/>
                <a:gd name="T14" fmla="*/ 0 60000 65536"/>
                <a:gd name="T15" fmla="*/ 0 w 29"/>
                <a:gd name="T16" fmla="*/ 0 h 28"/>
                <a:gd name="T17" fmla="*/ 29 w 29"/>
                <a:gd name="T18" fmla="*/ 28 h 28"/>
              </a:gdLst>
              <a:ahLst/>
              <a:cxnLst>
                <a:cxn ang="T10">
                  <a:pos x="T0" y="T1"/>
                </a:cxn>
                <a:cxn ang="T11">
                  <a:pos x="T2" y="T3"/>
                </a:cxn>
                <a:cxn ang="T12">
                  <a:pos x="T4" y="T5"/>
                </a:cxn>
                <a:cxn ang="T13">
                  <a:pos x="T6" y="T7"/>
                </a:cxn>
                <a:cxn ang="T14">
                  <a:pos x="T8" y="T9"/>
                </a:cxn>
              </a:cxnLst>
              <a:rect l="T15" t="T16" r="T17" b="T18"/>
              <a:pathLst>
                <a:path w="29" h="28">
                  <a:moveTo>
                    <a:pt x="0" y="11"/>
                  </a:moveTo>
                  <a:lnTo>
                    <a:pt x="17" y="0"/>
                  </a:lnTo>
                  <a:lnTo>
                    <a:pt x="29" y="17"/>
                  </a:lnTo>
                  <a:lnTo>
                    <a:pt x="11" y="28"/>
                  </a:lnTo>
                  <a:lnTo>
                    <a:pt x="0" y="11"/>
                  </a:lnTo>
                  <a:close/>
                </a:path>
              </a:pathLst>
            </a:custGeom>
            <a:noFill/>
            <a:ln w="9525">
              <a:noFill/>
              <a:round/>
              <a:headEnd/>
              <a:tailEnd/>
            </a:ln>
          </p:spPr>
          <p:txBody>
            <a:bodyPr>
              <a:prstTxWarp prst="textNoShape">
                <a:avLst/>
              </a:prstTxWarp>
            </a:bodyPr>
            <a:lstStyle/>
            <a:p>
              <a:endParaRPr lang="en-US"/>
            </a:p>
          </p:txBody>
        </p:sp>
        <p:sp>
          <p:nvSpPr>
            <p:cNvPr id="41156" name="Freeform 2687"/>
            <p:cNvSpPr>
              <a:spLocks/>
            </p:cNvSpPr>
            <p:nvPr/>
          </p:nvSpPr>
          <p:spPr bwMode="auto">
            <a:xfrm>
              <a:off x="5446" y="2347"/>
              <a:ext cx="5" cy="6"/>
            </a:xfrm>
            <a:custGeom>
              <a:avLst/>
              <a:gdLst>
                <a:gd name="T0" fmla="*/ 0 w 27"/>
                <a:gd name="T1" fmla="*/ 15 h 26"/>
                <a:gd name="T2" fmla="*/ 15 w 27"/>
                <a:gd name="T3" fmla="*/ 0 h 26"/>
                <a:gd name="T4" fmla="*/ 27 w 27"/>
                <a:gd name="T5" fmla="*/ 9 h 26"/>
                <a:gd name="T6" fmla="*/ 15 w 27"/>
                <a:gd name="T7" fmla="*/ 26 h 26"/>
                <a:gd name="T8" fmla="*/ 13 w 27"/>
                <a:gd name="T9" fmla="*/ 26 h 26"/>
                <a:gd name="T10" fmla="*/ 0 w 27"/>
                <a:gd name="T11" fmla="*/ 15 h 26"/>
                <a:gd name="T12" fmla="*/ 0 60000 65536"/>
                <a:gd name="T13" fmla="*/ 0 60000 65536"/>
                <a:gd name="T14" fmla="*/ 0 60000 65536"/>
                <a:gd name="T15" fmla="*/ 0 60000 65536"/>
                <a:gd name="T16" fmla="*/ 0 60000 65536"/>
                <a:gd name="T17" fmla="*/ 0 60000 65536"/>
                <a:gd name="T18" fmla="*/ 0 w 27"/>
                <a:gd name="T19" fmla="*/ 0 h 26"/>
                <a:gd name="T20" fmla="*/ 27 w 27"/>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27" h="26">
                  <a:moveTo>
                    <a:pt x="0" y="15"/>
                  </a:moveTo>
                  <a:lnTo>
                    <a:pt x="15" y="0"/>
                  </a:lnTo>
                  <a:lnTo>
                    <a:pt x="27" y="9"/>
                  </a:lnTo>
                  <a:lnTo>
                    <a:pt x="15" y="26"/>
                  </a:lnTo>
                  <a:lnTo>
                    <a:pt x="13" y="26"/>
                  </a:lnTo>
                  <a:lnTo>
                    <a:pt x="0" y="15"/>
                  </a:lnTo>
                  <a:close/>
                </a:path>
              </a:pathLst>
            </a:custGeom>
            <a:noFill/>
            <a:ln w="9525">
              <a:noFill/>
              <a:round/>
              <a:headEnd/>
              <a:tailEnd/>
            </a:ln>
          </p:spPr>
          <p:txBody>
            <a:bodyPr>
              <a:prstTxWarp prst="textNoShape">
                <a:avLst/>
              </a:prstTxWarp>
            </a:bodyPr>
            <a:lstStyle/>
            <a:p>
              <a:endParaRPr lang="en-US"/>
            </a:p>
          </p:txBody>
        </p:sp>
        <p:sp>
          <p:nvSpPr>
            <p:cNvPr id="41157" name="Freeform 2688"/>
            <p:cNvSpPr>
              <a:spLocks/>
            </p:cNvSpPr>
            <p:nvPr/>
          </p:nvSpPr>
          <p:spPr bwMode="auto">
            <a:xfrm>
              <a:off x="5449" y="2349"/>
              <a:ext cx="4" cy="5"/>
            </a:xfrm>
            <a:custGeom>
              <a:avLst/>
              <a:gdLst>
                <a:gd name="T0" fmla="*/ 0 w 21"/>
                <a:gd name="T1" fmla="*/ 17 h 25"/>
                <a:gd name="T2" fmla="*/ 12 w 21"/>
                <a:gd name="T3" fmla="*/ 0 h 25"/>
                <a:gd name="T4" fmla="*/ 21 w 21"/>
                <a:gd name="T5" fmla="*/ 8 h 25"/>
                <a:gd name="T6" fmla="*/ 12 w 21"/>
                <a:gd name="T7" fmla="*/ 25 h 25"/>
                <a:gd name="T8" fmla="*/ 9 w 21"/>
                <a:gd name="T9" fmla="*/ 25 h 25"/>
                <a:gd name="T10" fmla="*/ 0 w 21"/>
                <a:gd name="T11" fmla="*/ 17 h 25"/>
                <a:gd name="T12" fmla="*/ 0 60000 65536"/>
                <a:gd name="T13" fmla="*/ 0 60000 65536"/>
                <a:gd name="T14" fmla="*/ 0 60000 65536"/>
                <a:gd name="T15" fmla="*/ 0 60000 65536"/>
                <a:gd name="T16" fmla="*/ 0 60000 65536"/>
                <a:gd name="T17" fmla="*/ 0 60000 65536"/>
                <a:gd name="T18" fmla="*/ 0 w 21"/>
                <a:gd name="T19" fmla="*/ 0 h 25"/>
                <a:gd name="T20" fmla="*/ 21 w 21"/>
                <a:gd name="T21" fmla="*/ 25 h 25"/>
              </a:gdLst>
              <a:ahLst/>
              <a:cxnLst>
                <a:cxn ang="T12">
                  <a:pos x="T0" y="T1"/>
                </a:cxn>
                <a:cxn ang="T13">
                  <a:pos x="T2" y="T3"/>
                </a:cxn>
                <a:cxn ang="T14">
                  <a:pos x="T4" y="T5"/>
                </a:cxn>
                <a:cxn ang="T15">
                  <a:pos x="T6" y="T7"/>
                </a:cxn>
                <a:cxn ang="T16">
                  <a:pos x="T8" y="T9"/>
                </a:cxn>
                <a:cxn ang="T17">
                  <a:pos x="T10" y="T11"/>
                </a:cxn>
              </a:cxnLst>
              <a:rect l="T18" t="T19" r="T20" b="T21"/>
              <a:pathLst>
                <a:path w="21" h="25">
                  <a:moveTo>
                    <a:pt x="0" y="17"/>
                  </a:moveTo>
                  <a:lnTo>
                    <a:pt x="12" y="0"/>
                  </a:lnTo>
                  <a:lnTo>
                    <a:pt x="21" y="8"/>
                  </a:lnTo>
                  <a:lnTo>
                    <a:pt x="12" y="25"/>
                  </a:lnTo>
                  <a:lnTo>
                    <a:pt x="9" y="25"/>
                  </a:lnTo>
                  <a:lnTo>
                    <a:pt x="0" y="17"/>
                  </a:lnTo>
                  <a:close/>
                </a:path>
              </a:pathLst>
            </a:custGeom>
            <a:noFill/>
            <a:ln w="9525">
              <a:noFill/>
              <a:round/>
              <a:headEnd/>
              <a:tailEnd/>
            </a:ln>
          </p:spPr>
          <p:txBody>
            <a:bodyPr>
              <a:prstTxWarp prst="textNoShape">
                <a:avLst/>
              </a:prstTxWarp>
            </a:bodyPr>
            <a:lstStyle/>
            <a:p>
              <a:endParaRPr lang="en-US"/>
            </a:p>
          </p:txBody>
        </p:sp>
        <p:sp>
          <p:nvSpPr>
            <p:cNvPr id="41158" name="Freeform 2689"/>
            <p:cNvSpPr>
              <a:spLocks/>
            </p:cNvSpPr>
            <p:nvPr/>
          </p:nvSpPr>
          <p:spPr bwMode="auto">
            <a:xfrm>
              <a:off x="5459" y="2350"/>
              <a:ext cx="6" cy="5"/>
            </a:xfrm>
            <a:custGeom>
              <a:avLst/>
              <a:gdLst>
                <a:gd name="T0" fmla="*/ 8 w 29"/>
                <a:gd name="T1" fmla="*/ 26 h 26"/>
                <a:gd name="T2" fmla="*/ 0 w 29"/>
                <a:gd name="T3" fmla="*/ 9 h 26"/>
                <a:gd name="T4" fmla="*/ 15 w 29"/>
                <a:gd name="T5" fmla="*/ 0 h 26"/>
                <a:gd name="T6" fmla="*/ 29 w 29"/>
                <a:gd name="T7" fmla="*/ 14 h 26"/>
                <a:gd name="T8" fmla="*/ 26 w 29"/>
                <a:gd name="T9" fmla="*/ 14 h 26"/>
                <a:gd name="T10" fmla="*/ 8 w 29"/>
                <a:gd name="T11" fmla="*/ 26 h 26"/>
                <a:gd name="T12" fmla="*/ 0 60000 65536"/>
                <a:gd name="T13" fmla="*/ 0 60000 65536"/>
                <a:gd name="T14" fmla="*/ 0 60000 65536"/>
                <a:gd name="T15" fmla="*/ 0 60000 65536"/>
                <a:gd name="T16" fmla="*/ 0 60000 65536"/>
                <a:gd name="T17" fmla="*/ 0 60000 65536"/>
                <a:gd name="T18" fmla="*/ 0 w 29"/>
                <a:gd name="T19" fmla="*/ 0 h 26"/>
                <a:gd name="T20" fmla="*/ 29 w 29"/>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29" h="26">
                  <a:moveTo>
                    <a:pt x="8" y="26"/>
                  </a:moveTo>
                  <a:lnTo>
                    <a:pt x="0" y="9"/>
                  </a:lnTo>
                  <a:lnTo>
                    <a:pt x="15" y="0"/>
                  </a:lnTo>
                  <a:lnTo>
                    <a:pt x="29" y="14"/>
                  </a:lnTo>
                  <a:lnTo>
                    <a:pt x="26" y="14"/>
                  </a:lnTo>
                  <a:lnTo>
                    <a:pt x="8" y="26"/>
                  </a:lnTo>
                  <a:close/>
                </a:path>
              </a:pathLst>
            </a:custGeom>
            <a:noFill/>
            <a:ln w="9525">
              <a:noFill/>
              <a:round/>
              <a:headEnd/>
              <a:tailEnd/>
            </a:ln>
          </p:spPr>
          <p:txBody>
            <a:bodyPr>
              <a:prstTxWarp prst="textNoShape">
                <a:avLst/>
              </a:prstTxWarp>
            </a:bodyPr>
            <a:lstStyle/>
            <a:p>
              <a:endParaRPr lang="en-US"/>
            </a:p>
          </p:txBody>
        </p:sp>
        <p:sp>
          <p:nvSpPr>
            <p:cNvPr id="41159" name="Freeform 2690"/>
            <p:cNvSpPr>
              <a:spLocks/>
            </p:cNvSpPr>
            <p:nvPr/>
          </p:nvSpPr>
          <p:spPr bwMode="auto">
            <a:xfrm>
              <a:off x="5462" y="2347"/>
              <a:ext cx="6" cy="6"/>
            </a:xfrm>
            <a:custGeom>
              <a:avLst/>
              <a:gdLst>
                <a:gd name="T0" fmla="*/ 14 w 28"/>
                <a:gd name="T1" fmla="*/ 29 h 29"/>
                <a:gd name="T2" fmla="*/ 0 w 28"/>
                <a:gd name="T3" fmla="*/ 15 h 29"/>
                <a:gd name="T4" fmla="*/ 14 w 28"/>
                <a:gd name="T5" fmla="*/ 0 h 29"/>
                <a:gd name="T6" fmla="*/ 28 w 28"/>
                <a:gd name="T7" fmla="*/ 12 h 29"/>
                <a:gd name="T8" fmla="*/ 28 w 28"/>
                <a:gd name="T9" fmla="*/ 15 h 29"/>
                <a:gd name="T10" fmla="*/ 14 w 28"/>
                <a:gd name="T11" fmla="*/ 29 h 29"/>
                <a:gd name="T12" fmla="*/ 0 60000 65536"/>
                <a:gd name="T13" fmla="*/ 0 60000 65536"/>
                <a:gd name="T14" fmla="*/ 0 60000 65536"/>
                <a:gd name="T15" fmla="*/ 0 60000 65536"/>
                <a:gd name="T16" fmla="*/ 0 60000 65536"/>
                <a:gd name="T17" fmla="*/ 0 60000 65536"/>
                <a:gd name="T18" fmla="*/ 0 w 28"/>
                <a:gd name="T19" fmla="*/ 0 h 29"/>
                <a:gd name="T20" fmla="*/ 28 w 28"/>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28" h="29">
                  <a:moveTo>
                    <a:pt x="14" y="29"/>
                  </a:moveTo>
                  <a:lnTo>
                    <a:pt x="0" y="15"/>
                  </a:lnTo>
                  <a:lnTo>
                    <a:pt x="14" y="0"/>
                  </a:lnTo>
                  <a:lnTo>
                    <a:pt x="28" y="12"/>
                  </a:lnTo>
                  <a:lnTo>
                    <a:pt x="28" y="15"/>
                  </a:lnTo>
                  <a:lnTo>
                    <a:pt x="14" y="29"/>
                  </a:lnTo>
                  <a:close/>
                </a:path>
              </a:pathLst>
            </a:custGeom>
            <a:noFill/>
            <a:ln w="9525">
              <a:noFill/>
              <a:round/>
              <a:headEnd/>
              <a:tailEnd/>
            </a:ln>
          </p:spPr>
          <p:txBody>
            <a:bodyPr>
              <a:prstTxWarp prst="textNoShape">
                <a:avLst/>
              </a:prstTxWarp>
            </a:bodyPr>
            <a:lstStyle/>
            <a:p>
              <a:endParaRPr lang="en-US"/>
            </a:p>
          </p:txBody>
        </p:sp>
        <p:sp>
          <p:nvSpPr>
            <p:cNvPr id="41160" name="Freeform 2691"/>
            <p:cNvSpPr>
              <a:spLocks/>
            </p:cNvSpPr>
            <p:nvPr/>
          </p:nvSpPr>
          <p:spPr bwMode="auto">
            <a:xfrm>
              <a:off x="5467" y="2341"/>
              <a:ext cx="6" cy="5"/>
            </a:xfrm>
            <a:custGeom>
              <a:avLst/>
              <a:gdLst>
                <a:gd name="T0" fmla="*/ 18 w 30"/>
                <a:gd name="T1" fmla="*/ 25 h 25"/>
                <a:gd name="T2" fmla="*/ 0 w 30"/>
                <a:gd name="T3" fmla="*/ 14 h 25"/>
                <a:gd name="T4" fmla="*/ 13 w 30"/>
                <a:gd name="T5" fmla="*/ 0 h 25"/>
                <a:gd name="T6" fmla="*/ 30 w 30"/>
                <a:gd name="T7" fmla="*/ 8 h 25"/>
                <a:gd name="T8" fmla="*/ 18 w 30"/>
                <a:gd name="T9" fmla="*/ 25 h 25"/>
                <a:gd name="T10" fmla="*/ 0 60000 65536"/>
                <a:gd name="T11" fmla="*/ 0 60000 65536"/>
                <a:gd name="T12" fmla="*/ 0 60000 65536"/>
                <a:gd name="T13" fmla="*/ 0 60000 65536"/>
                <a:gd name="T14" fmla="*/ 0 60000 65536"/>
                <a:gd name="T15" fmla="*/ 0 w 30"/>
                <a:gd name="T16" fmla="*/ 0 h 25"/>
                <a:gd name="T17" fmla="*/ 30 w 30"/>
                <a:gd name="T18" fmla="*/ 25 h 25"/>
              </a:gdLst>
              <a:ahLst/>
              <a:cxnLst>
                <a:cxn ang="T10">
                  <a:pos x="T0" y="T1"/>
                </a:cxn>
                <a:cxn ang="T11">
                  <a:pos x="T2" y="T3"/>
                </a:cxn>
                <a:cxn ang="T12">
                  <a:pos x="T4" y="T5"/>
                </a:cxn>
                <a:cxn ang="T13">
                  <a:pos x="T6" y="T7"/>
                </a:cxn>
                <a:cxn ang="T14">
                  <a:pos x="T8" y="T9"/>
                </a:cxn>
              </a:cxnLst>
              <a:rect l="T15" t="T16" r="T17" b="T18"/>
              <a:pathLst>
                <a:path w="30" h="25">
                  <a:moveTo>
                    <a:pt x="18" y="25"/>
                  </a:moveTo>
                  <a:lnTo>
                    <a:pt x="0" y="14"/>
                  </a:lnTo>
                  <a:lnTo>
                    <a:pt x="13" y="0"/>
                  </a:lnTo>
                  <a:lnTo>
                    <a:pt x="30" y="8"/>
                  </a:lnTo>
                  <a:lnTo>
                    <a:pt x="18" y="25"/>
                  </a:lnTo>
                  <a:close/>
                </a:path>
              </a:pathLst>
            </a:custGeom>
            <a:noFill/>
            <a:ln w="9525">
              <a:noFill/>
              <a:round/>
              <a:headEnd/>
              <a:tailEnd/>
            </a:ln>
          </p:spPr>
          <p:txBody>
            <a:bodyPr>
              <a:prstTxWarp prst="textNoShape">
                <a:avLst/>
              </a:prstTxWarp>
            </a:bodyPr>
            <a:lstStyle/>
            <a:p>
              <a:endParaRPr lang="en-US"/>
            </a:p>
          </p:txBody>
        </p:sp>
        <p:sp>
          <p:nvSpPr>
            <p:cNvPr id="41161" name="Freeform 2692"/>
            <p:cNvSpPr>
              <a:spLocks/>
            </p:cNvSpPr>
            <p:nvPr/>
          </p:nvSpPr>
          <p:spPr bwMode="auto">
            <a:xfrm>
              <a:off x="5472" y="2380"/>
              <a:ext cx="5" cy="12"/>
            </a:xfrm>
            <a:custGeom>
              <a:avLst/>
              <a:gdLst>
                <a:gd name="T0" fmla="*/ 0 w 26"/>
                <a:gd name="T1" fmla="*/ 2 h 60"/>
                <a:gd name="T2" fmla="*/ 17 w 26"/>
                <a:gd name="T3" fmla="*/ 0 h 60"/>
                <a:gd name="T4" fmla="*/ 26 w 26"/>
                <a:gd name="T5" fmla="*/ 58 h 60"/>
                <a:gd name="T6" fmla="*/ 6 w 26"/>
                <a:gd name="T7" fmla="*/ 60 h 60"/>
                <a:gd name="T8" fmla="*/ 0 w 26"/>
                <a:gd name="T9" fmla="*/ 2 h 60"/>
                <a:gd name="T10" fmla="*/ 0 60000 65536"/>
                <a:gd name="T11" fmla="*/ 0 60000 65536"/>
                <a:gd name="T12" fmla="*/ 0 60000 65536"/>
                <a:gd name="T13" fmla="*/ 0 60000 65536"/>
                <a:gd name="T14" fmla="*/ 0 60000 65536"/>
                <a:gd name="T15" fmla="*/ 0 w 26"/>
                <a:gd name="T16" fmla="*/ 0 h 60"/>
                <a:gd name="T17" fmla="*/ 26 w 26"/>
                <a:gd name="T18" fmla="*/ 60 h 60"/>
              </a:gdLst>
              <a:ahLst/>
              <a:cxnLst>
                <a:cxn ang="T10">
                  <a:pos x="T0" y="T1"/>
                </a:cxn>
                <a:cxn ang="T11">
                  <a:pos x="T2" y="T3"/>
                </a:cxn>
                <a:cxn ang="T12">
                  <a:pos x="T4" y="T5"/>
                </a:cxn>
                <a:cxn ang="T13">
                  <a:pos x="T6" y="T7"/>
                </a:cxn>
                <a:cxn ang="T14">
                  <a:pos x="T8" y="T9"/>
                </a:cxn>
              </a:cxnLst>
              <a:rect l="T15" t="T16" r="T17" b="T18"/>
              <a:pathLst>
                <a:path w="26" h="60">
                  <a:moveTo>
                    <a:pt x="0" y="2"/>
                  </a:moveTo>
                  <a:lnTo>
                    <a:pt x="17" y="0"/>
                  </a:lnTo>
                  <a:lnTo>
                    <a:pt x="26" y="58"/>
                  </a:lnTo>
                  <a:lnTo>
                    <a:pt x="6" y="60"/>
                  </a:lnTo>
                  <a:lnTo>
                    <a:pt x="0" y="2"/>
                  </a:lnTo>
                  <a:close/>
                </a:path>
              </a:pathLst>
            </a:custGeom>
            <a:noFill/>
            <a:ln w="9525">
              <a:noFill/>
              <a:round/>
              <a:headEnd/>
              <a:tailEnd/>
            </a:ln>
          </p:spPr>
          <p:txBody>
            <a:bodyPr>
              <a:prstTxWarp prst="textNoShape">
                <a:avLst/>
              </a:prstTxWarp>
            </a:bodyPr>
            <a:lstStyle/>
            <a:p>
              <a:endParaRPr lang="en-US"/>
            </a:p>
          </p:txBody>
        </p:sp>
        <p:sp>
          <p:nvSpPr>
            <p:cNvPr id="41162" name="Freeform 2693"/>
            <p:cNvSpPr>
              <a:spLocks/>
            </p:cNvSpPr>
            <p:nvPr/>
          </p:nvSpPr>
          <p:spPr bwMode="auto">
            <a:xfrm>
              <a:off x="5473" y="2392"/>
              <a:ext cx="6" cy="12"/>
            </a:xfrm>
            <a:custGeom>
              <a:avLst/>
              <a:gdLst>
                <a:gd name="T0" fmla="*/ 0 w 28"/>
                <a:gd name="T1" fmla="*/ 2 h 62"/>
                <a:gd name="T2" fmla="*/ 20 w 28"/>
                <a:gd name="T3" fmla="*/ 0 h 62"/>
                <a:gd name="T4" fmla="*/ 28 w 28"/>
                <a:gd name="T5" fmla="*/ 60 h 62"/>
                <a:gd name="T6" fmla="*/ 11 w 28"/>
                <a:gd name="T7" fmla="*/ 62 h 62"/>
                <a:gd name="T8" fmla="*/ 7 w 28"/>
                <a:gd name="T9" fmla="*/ 62 h 62"/>
                <a:gd name="T10" fmla="*/ 0 w 28"/>
                <a:gd name="T11" fmla="*/ 2 h 62"/>
                <a:gd name="T12" fmla="*/ 0 60000 65536"/>
                <a:gd name="T13" fmla="*/ 0 60000 65536"/>
                <a:gd name="T14" fmla="*/ 0 60000 65536"/>
                <a:gd name="T15" fmla="*/ 0 60000 65536"/>
                <a:gd name="T16" fmla="*/ 0 60000 65536"/>
                <a:gd name="T17" fmla="*/ 0 60000 65536"/>
                <a:gd name="T18" fmla="*/ 0 w 28"/>
                <a:gd name="T19" fmla="*/ 0 h 62"/>
                <a:gd name="T20" fmla="*/ 28 w 28"/>
                <a:gd name="T21" fmla="*/ 62 h 62"/>
              </a:gdLst>
              <a:ahLst/>
              <a:cxnLst>
                <a:cxn ang="T12">
                  <a:pos x="T0" y="T1"/>
                </a:cxn>
                <a:cxn ang="T13">
                  <a:pos x="T2" y="T3"/>
                </a:cxn>
                <a:cxn ang="T14">
                  <a:pos x="T4" y="T5"/>
                </a:cxn>
                <a:cxn ang="T15">
                  <a:pos x="T6" y="T7"/>
                </a:cxn>
                <a:cxn ang="T16">
                  <a:pos x="T8" y="T9"/>
                </a:cxn>
                <a:cxn ang="T17">
                  <a:pos x="T10" y="T11"/>
                </a:cxn>
              </a:cxnLst>
              <a:rect l="T18" t="T19" r="T20" b="T21"/>
              <a:pathLst>
                <a:path w="28" h="62">
                  <a:moveTo>
                    <a:pt x="0" y="2"/>
                  </a:moveTo>
                  <a:lnTo>
                    <a:pt x="20" y="0"/>
                  </a:lnTo>
                  <a:lnTo>
                    <a:pt x="28" y="60"/>
                  </a:lnTo>
                  <a:lnTo>
                    <a:pt x="11" y="62"/>
                  </a:lnTo>
                  <a:lnTo>
                    <a:pt x="7" y="62"/>
                  </a:lnTo>
                  <a:lnTo>
                    <a:pt x="0" y="2"/>
                  </a:lnTo>
                  <a:close/>
                </a:path>
              </a:pathLst>
            </a:custGeom>
            <a:noFill/>
            <a:ln w="9525">
              <a:noFill/>
              <a:round/>
              <a:headEnd/>
              <a:tailEnd/>
            </a:ln>
          </p:spPr>
          <p:txBody>
            <a:bodyPr>
              <a:prstTxWarp prst="textNoShape">
                <a:avLst/>
              </a:prstTxWarp>
            </a:bodyPr>
            <a:lstStyle/>
            <a:p>
              <a:endParaRPr lang="en-US"/>
            </a:p>
          </p:txBody>
        </p:sp>
        <p:sp>
          <p:nvSpPr>
            <p:cNvPr id="41163" name="Freeform 2694"/>
            <p:cNvSpPr>
              <a:spLocks/>
            </p:cNvSpPr>
            <p:nvPr/>
          </p:nvSpPr>
          <p:spPr bwMode="auto">
            <a:xfrm>
              <a:off x="5476" y="2404"/>
              <a:ext cx="6" cy="13"/>
            </a:xfrm>
            <a:custGeom>
              <a:avLst/>
              <a:gdLst>
                <a:gd name="T0" fmla="*/ 0 w 32"/>
                <a:gd name="T1" fmla="*/ 2 h 65"/>
                <a:gd name="T2" fmla="*/ 17 w 32"/>
                <a:gd name="T3" fmla="*/ 0 h 65"/>
                <a:gd name="T4" fmla="*/ 32 w 32"/>
                <a:gd name="T5" fmla="*/ 60 h 65"/>
                <a:gd name="T6" fmla="*/ 15 w 32"/>
                <a:gd name="T7" fmla="*/ 65 h 65"/>
                <a:gd name="T8" fmla="*/ 0 w 32"/>
                <a:gd name="T9" fmla="*/ 2 h 65"/>
                <a:gd name="T10" fmla="*/ 0 60000 65536"/>
                <a:gd name="T11" fmla="*/ 0 60000 65536"/>
                <a:gd name="T12" fmla="*/ 0 60000 65536"/>
                <a:gd name="T13" fmla="*/ 0 60000 65536"/>
                <a:gd name="T14" fmla="*/ 0 60000 65536"/>
                <a:gd name="T15" fmla="*/ 0 w 32"/>
                <a:gd name="T16" fmla="*/ 0 h 65"/>
                <a:gd name="T17" fmla="*/ 32 w 32"/>
                <a:gd name="T18" fmla="*/ 65 h 65"/>
              </a:gdLst>
              <a:ahLst/>
              <a:cxnLst>
                <a:cxn ang="T10">
                  <a:pos x="T0" y="T1"/>
                </a:cxn>
                <a:cxn ang="T11">
                  <a:pos x="T2" y="T3"/>
                </a:cxn>
                <a:cxn ang="T12">
                  <a:pos x="T4" y="T5"/>
                </a:cxn>
                <a:cxn ang="T13">
                  <a:pos x="T6" y="T7"/>
                </a:cxn>
                <a:cxn ang="T14">
                  <a:pos x="T8" y="T9"/>
                </a:cxn>
              </a:cxnLst>
              <a:rect l="T15" t="T16" r="T17" b="T18"/>
              <a:pathLst>
                <a:path w="32" h="65">
                  <a:moveTo>
                    <a:pt x="0" y="2"/>
                  </a:moveTo>
                  <a:lnTo>
                    <a:pt x="17" y="0"/>
                  </a:lnTo>
                  <a:lnTo>
                    <a:pt x="32" y="60"/>
                  </a:lnTo>
                  <a:lnTo>
                    <a:pt x="15" y="65"/>
                  </a:lnTo>
                  <a:lnTo>
                    <a:pt x="0" y="2"/>
                  </a:lnTo>
                  <a:close/>
                </a:path>
              </a:pathLst>
            </a:custGeom>
            <a:noFill/>
            <a:ln w="9525">
              <a:noFill/>
              <a:round/>
              <a:headEnd/>
              <a:tailEnd/>
            </a:ln>
          </p:spPr>
          <p:txBody>
            <a:bodyPr>
              <a:prstTxWarp prst="textNoShape">
                <a:avLst/>
              </a:prstTxWarp>
            </a:bodyPr>
            <a:lstStyle/>
            <a:p>
              <a:endParaRPr lang="en-US"/>
            </a:p>
          </p:txBody>
        </p:sp>
        <p:sp>
          <p:nvSpPr>
            <p:cNvPr id="41164" name="Freeform 2695"/>
            <p:cNvSpPr>
              <a:spLocks/>
            </p:cNvSpPr>
            <p:nvPr/>
          </p:nvSpPr>
          <p:spPr bwMode="auto">
            <a:xfrm>
              <a:off x="5479" y="2416"/>
              <a:ext cx="7" cy="14"/>
            </a:xfrm>
            <a:custGeom>
              <a:avLst/>
              <a:gdLst>
                <a:gd name="T0" fmla="*/ 0 w 37"/>
                <a:gd name="T1" fmla="*/ 5 h 69"/>
                <a:gd name="T2" fmla="*/ 17 w 37"/>
                <a:gd name="T3" fmla="*/ 0 h 69"/>
                <a:gd name="T4" fmla="*/ 37 w 37"/>
                <a:gd name="T5" fmla="*/ 63 h 69"/>
                <a:gd name="T6" fmla="*/ 19 w 37"/>
                <a:gd name="T7" fmla="*/ 69 h 69"/>
                <a:gd name="T8" fmla="*/ 0 w 37"/>
                <a:gd name="T9" fmla="*/ 5 h 69"/>
                <a:gd name="T10" fmla="*/ 0 60000 65536"/>
                <a:gd name="T11" fmla="*/ 0 60000 65536"/>
                <a:gd name="T12" fmla="*/ 0 60000 65536"/>
                <a:gd name="T13" fmla="*/ 0 60000 65536"/>
                <a:gd name="T14" fmla="*/ 0 60000 65536"/>
                <a:gd name="T15" fmla="*/ 0 w 37"/>
                <a:gd name="T16" fmla="*/ 0 h 69"/>
                <a:gd name="T17" fmla="*/ 37 w 37"/>
                <a:gd name="T18" fmla="*/ 69 h 69"/>
              </a:gdLst>
              <a:ahLst/>
              <a:cxnLst>
                <a:cxn ang="T10">
                  <a:pos x="T0" y="T1"/>
                </a:cxn>
                <a:cxn ang="T11">
                  <a:pos x="T2" y="T3"/>
                </a:cxn>
                <a:cxn ang="T12">
                  <a:pos x="T4" y="T5"/>
                </a:cxn>
                <a:cxn ang="T13">
                  <a:pos x="T6" y="T7"/>
                </a:cxn>
                <a:cxn ang="T14">
                  <a:pos x="T8" y="T9"/>
                </a:cxn>
              </a:cxnLst>
              <a:rect l="T15" t="T16" r="T17" b="T18"/>
              <a:pathLst>
                <a:path w="37" h="69">
                  <a:moveTo>
                    <a:pt x="0" y="5"/>
                  </a:moveTo>
                  <a:lnTo>
                    <a:pt x="17" y="0"/>
                  </a:lnTo>
                  <a:lnTo>
                    <a:pt x="37" y="63"/>
                  </a:lnTo>
                  <a:lnTo>
                    <a:pt x="19" y="69"/>
                  </a:lnTo>
                  <a:lnTo>
                    <a:pt x="0" y="5"/>
                  </a:lnTo>
                  <a:close/>
                </a:path>
              </a:pathLst>
            </a:custGeom>
            <a:noFill/>
            <a:ln w="9525">
              <a:noFill/>
              <a:round/>
              <a:headEnd/>
              <a:tailEnd/>
            </a:ln>
          </p:spPr>
          <p:txBody>
            <a:bodyPr>
              <a:prstTxWarp prst="textNoShape">
                <a:avLst/>
              </a:prstTxWarp>
            </a:bodyPr>
            <a:lstStyle/>
            <a:p>
              <a:endParaRPr lang="en-US"/>
            </a:p>
          </p:txBody>
        </p:sp>
        <p:sp>
          <p:nvSpPr>
            <p:cNvPr id="41165" name="Freeform 2696"/>
            <p:cNvSpPr>
              <a:spLocks/>
            </p:cNvSpPr>
            <p:nvPr/>
          </p:nvSpPr>
          <p:spPr bwMode="auto">
            <a:xfrm>
              <a:off x="5482" y="2429"/>
              <a:ext cx="9" cy="13"/>
            </a:xfrm>
            <a:custGeom>
              <a:avLst/>
              <a:gdLst>
                <a:gd name="T0" fmla="*/ 0 w 44"/>
                <a:gd name="T1" fmla="*/ 6 h 69"/>
                <a:gd name="T2" fmla="*/ 18 w 44"/>
                <a:gd name="T3" fmla="*/ 0 h 69"/>
                <a:gd name="T4" fmla="*/ 44 w 44"/>
                <a:gd name="T5" fmla="*/ 60 h 69"/>
                <a:gd name="T6" fmla="*/ 26 w 44"/>
                <a:gd name="T7" fmla="*/ 69 h 69"/>
                <a:gd name="T8" fmla="*/ 0 w 44"/>
                <a:gd name="T9" fmla="*/ 6 h 69"/>
                <a:gd name="T10" fmla="*/ 0 60000 65536"/>
                <a:gd name="T11" fmla="*/ 0 60000 65536"/>
                <a:gd name="T12" fmla="*/ 0 60000 65536"/>
                <a:gd name="T13" fmla="*/ 0 60000 65536"/>
                <a:gd name="T14" fmla="*/ 0 60000 65536"/>
                <a:gd name="T15" fmla="*/ 0 w 44"/>
                <a:gd name="T16" fmla="*/ 0 h 69"/>
                <a:gd name="T17" fmla="*/ 44 w 44"/>
                <a:gd name="T18" fmla="*/ 69 h 69"/>
              </a:gdLst>
              <a:ahLst/>
              <a:cxnLst>
                <a:cxn ang="T10">
                  <a:pos x="T0" y="T1"/>
                </a:cxn>
                <a:cxn ang="T11">
                  <a:pos x="T2" y="T3"/>
                </a:cxn>
                <a:cxn ang="T12">
                  <a:pos x="T4" y="T5"/>
                </a:cxn>
                <a:cxn ang="T13">
                  <a:pos x="T6" y="T7"/>
                </a:cxn>
                <a:cxn ang="T14">
                  <a:pos x="T8" y="T9"/>
                </a:cxn>
              </a:cxnLst>
              <a:rect l="T15" t="T16" r="T17" b="T18"/>
              <a:pathLst>
                <a:path w="44" h="69">
                  <a:moveTo>
                    <a:pt x="0" y="6"/>
                  </a:moveTo>
                  <a:lnTo>
                    <a:pt x="18" y="0"/>
                  </a:lnTo>
                  <a:lnTo>
                    <a:pt x="44" y="60"/>
                  </a:lnTo>
                  <a:lnTo>
                    <a:pt x="26" y="69"/>
                  </a:lnTo>
                  <a:lnTo>
                    <a:pt x="0" y="6"/>
                  </a:lnTo>
                  <a:close/>
                </a:path>
              </a:pathLst>
            </a:custGeom>
            <a:noFill/>
            <a:ln w="9525">
              <a:noFill/>
              <a:round/>
              <a:headEnd/>
              <a:tailEnd/>
            </a:ln>
          </p:spPr>
          <p:txBody>
            <a:bodyPr>
              <a:prstTxWarp prst="textNoShape">
                <a:avLst/>
              </a:prstTxWarp>
            </a:bodyPr>
            <a:lstStyle/>
            <a:p>
              <a:endParaRPr lang="en-US"/>
            </a:p>
          </p:txBody>
        </p:sp>
        <p:sp>
          <p:nvSpPr>
            <p:cNvPr id="41166" name="Freeform 2697"/>
            <p:cNvSpPr>
              <a:spLocks/>
            </p:cNvSpPr>
            <p:nvPr/>
          </p:nvSpPr>
          <p:spPr bwMode="auto">
            <a:xfrm>
              <a:off x="5488" y="2441"/>
              <a:ext cx="7" cy="8"/>
            </a:xfrm>
            <a:custGeom>
              <a:avLst/>
              <a:gdLst>
                <a:gd name="T0" fmla="*/ 0 w 35"/>
                <a:gd name="T1" fmla="*/ 9 h 41"/>
                <a:gd name="T2" fmla="*/ 18 w 35"/>
                <a:gd name="T3" fmla="*/ 0 h 41"/>
                <a:gd name="T4" fmla="*/ 35 w 35"/>
                <a:gd name="T5" fmla="*/ 32 h 41"/>
                <a:gd name="T6" fmla="*/ 18 w 35"/>
                <a:gd name="T7" fmla="*/ 41 h 41"/>
                <a:gd name="T8" fmla="*/ 15 w 35"/>
                <a:gd name="T9" fmla="*/ 41 h 41"/>
                <a:gd name="T10" fmla="*/ 0 w 35"/>
                <a:gd name="T11" fmla="*/ 9 h 41"/>
                <a:gd name="T12" fmla="*/ 0 60000 65536"/>
                <a:gd name="T13" fmla="*/ 0 60000 65536"/>
                <a:gd name="T14" fmla="*/ 0 60000 65536"/>
                <a:gd name="T15" fmla="*/ 0 60000 65536"/>
                <a:gd name="T16" fmla="*/ 0 60000 65536"/>
                <a:gd name="T17" fmla="*/ 0 60000 65536"/>
                <a:gd name="T18" fmla="*/ 0 w 35"/>
                <a:gd name="T19" fmla="*/ 0 h 41"/>
                <a:gd name="T20" fmla="*/ 35 w 35"/>
                <a:gd name="T21" fmla="*/ 41 h 41"/>
              </a:gdLst>
              <a:ahLst/>
              <a:cxnLst>
                <a:cxn ang="T12">
                  <a:pos x="T0" y="T1"/>
                </a:cxn>
                <a:cxn ang="T13">
                  <a:pos x="T2" y="T3"/>
                </a:cxn>
                <a:cxn ang="T14">
                  <a:pos x="T4" y="T5"/>
                </a:cxn>
                <a:cxn ang="T15">
                  <a:pos x="T6" y="T7"/>
                </a:cxn>
                <a:cxn ang="T16">
                  <a:pos x="T8" y="T9"/>
                </a:cxn>
                <a:cxn ang="T17">
                  <a:pos x="T10" y="T11"/>
                </a:cxn>
              </a:cxnLst>
              <a:rect l="T18" t="T19" r="T20" b="T21"/>
              <a:pathLst>
                <a:path w="35" h="41">
                  <a:moveTo>
                    <a:pt x="0" y="9"/>
                  </a:moveTo>
                  <a:lnTo>
                    <a:pt x="18" y="0"/>
                  </a:lnTo>
                  <a:lnTo>
                    <a:pt x="35" y="32"/>
                  </a:lnTo>
                  <a:lnTo>
                    <a:pt x="18" y="41"/>
                  </a:lnTo>
                  <a:lnTo>
                    <a:pt x="15" y="41"/>
                  </a:lnTo>
                  <a:lnTo>
                    <a:pt x="0" y="9"/>
                  </a:lnTo>
                  <a:close/>
                </a:path>
              </a:pathLst>
            </a:custGeom>
            <a:noFill/>
            <a:ln w="9525">
              <a:noFill/>
              <a:round/>
              <a:headEnd/>
              <a:tailEnd/>
            </a:ln>
          </p:spPr>
          <p:txBody>
            <a:bodyPr>
              <a:prstTxWarp prst="textNoShape">
                <a:avLst/>
              </a:prstTxWarp>
            </a:bodyPr>
            <a:lstStyle/>
            <a:p>
              <a:endParaRPr lang="en-US"/>
            </a:p>
          </p:txBody>
        </p:sp>
        <p:sp>
          <p:nvSpPr>
            <p:cNvPr id="41167" name="Freeform 2698"/>
            <p:cNvSpPr>
              <a:spLocks/>
            </p:cNvSpPr>
            <p:nvPr/>
          </p:nvSpPr>
          <p:spPr bwMode="auto">
            <a:xfrm>
              <a:off x="5491" y="2447"/>
              <a:ext cx="7" cy="8"/>
            </a:xfrm>
            <a:custGeom>
              <a:avLst/>
              <a:gdLst>
                <a:gd name="T0" fmla="*/ 0 w 34"/>
                <a:gd name="T1" fmla="*/ 9 h 41"/>
                <a:gd name="T2" fmla="*/ 17 w 34"/>
                <a:gd name="T3" fmla="*/ 0 h 41"/>
                <a:gd name="T4" fmla="*/ 34 w 34"/>
                <a:gd name="T5" fmla="*/ 30 h 41"/>
                <a:gd name="T6" fmla="*/ 17 w 34"/>
                <a:gd name="T7" fmla="*/ 41 h 41"/>
                <a:gd name="T8" fmla="*/ 0 w 34"/>
                <a:gd name="T9" fmla="*/ 9 h 41"/>
                <a:gd name="T10" fmla="*/ 0 60000 65536"/>
                <a:gd name="T11" fmla="*/ 0 60000 65536"/>
                <a:gd name="T12" fmla="*/ 0 60000 65536"/>
                <a:gd name="T13" fmla="*/ 0 60000 65536"/>
                <a:gd name="T14" fmla="*/ 0 60000 65536"/>
                <a:gd name="T15" fmla="*/ 0 w 34"/>
                <a:gd name="T16" fmla="*/ 0 h 41"/>
                <a:gd name="T17" fmla="*/ 34 w 34"/>
                <a:gd name="T18" fmla="*/ 41 h 41"/>
              </a:gdLst>
              <a:ahLst/>
              <a:cxnLst>
                <a:cxn ang="T10">
                  <a:pos x="T0" y="T1"/>
                </a:cxn>
                <a:cxn ang="T11">
                  <a:pos x="T2" y="T3"/>
                </a:cxn>
                <a:cxn ang="T12">
                  <a:pos x="T4" y="T5"/>
                </a:cxn>
                <a:cxn ang="T13">
                  <a:pos x="T6" y="T7"/>
                </a:cxn>
                <a:cxn ang="T14">
                  <a:pos x="T8" y="T9"/>
                </a:cxn>
              </a:cxnLst>
              <a:rect l="T15" t="T16" r="T17" b="T18"/>
              <a:pathLst>
                <a:path w="34" h="41">
                  <a:moveTo>
                    <a:pt x="0" y="9"/>
                  </a:moveTo>
                  <a:lnTo>
                    <a:pt x="17" y="0"/>
                  </a:lnTo>
                  <a:lnTo>
                    <a:pt x="34" y="30"/>
                  </a:lnTo>
                  <a:lnTo>
                    <a:pt x="17" y="41"/>
                  </a:lnTo>
                  <a:lnTo>
                    <a:pt x="0" y="9"/>
                  </a:lnTo>
                  <a:close/>
                </a:path>
              </a:pathLst>
            </a:custGeom>
            <a:noFill/>
            <a:ln w="9525">
              <a:noFill/>
              <a:round/>
              <a:headEnd/>
              <a:tailEnd/>
            </a:ln>
          </p:spPr>
          <p:txBody>
            <a:bodyPr>
              <a:prstTxWarp prst="textNoShape">
                <a:avLst/>
              </a:prstTxWarp>
            </a:bodyPr>
            <a:lstStyle/>
            <a:p>
              <a:endParaRPr lang="en-US"/>
            </a:p>
          </p:txBody>
        </p:sp>
        <p:sp>
          <p:nvSpPr>
            <p:cNvPr id="41168" name="Freeform 2699"/>
            <p:cNvSpPr>
              <a:spLocks/>
            </p:cNvSpPr>
            <p:nvPr/>
          </p:nvSpPr>
          <p:spPr bwMode="auto">
            <a:xfrm>
              <a:off x="5498" y="2459"/>
              <a:ext cx="8" cy="8"/>
            </a:xfrm>
            <a:custGeom>
              <a:avLst/>
              <a:gdLst>
                <a:gd name="T0" fmla="*/ 0 w 38"/>
                <a:gd name="T1" fmla="*/ 11 h 43"/>
                <a:gd name="T2" fmla="*/ 17 w 38"/>
                <a:gd name="T3" fmla="*/ 0 h 43"/>
                <a:gd name="T4" fmla="*/ 38 w 38"/>
                <a:gd name="T5" fmla="*/ 29 h 43"/>
                <a:gd name="T6" fmla="*/ 23 w 38"/>
                <a:gd name="T7" fmla="*/ 43 h 43"/>
                <a:gd name="T8" fmla="*/ 23 w 38"/>
                <a:gd name="T9" fmla="*/ 41 h 43"/>
                <a:gd name="T10" fmla="*/ 0 w 38"/>
                <a:gd name="T11" fmla="*/ 11 h 43"/>
                <a:gd name="T12" fmla="*/ 0 60000 65536"/>
                <a:gd name="T13" fmla="*/ 0 60000 65536"/>
                <a:gd name="T14" fmla="*/ 0 60000 65536"/>
                <a:gd name="T15" fmla="*/ 0 60000 65536"/>
                <a:gd name="T16" fmla="*/ 0 60000 65536"/>
                <a:gd name="T17" fmla="*/ 0 60000 65536"/>
                <a:gd name="T18" fmla="*/ 0 w 38"/>
                <a:gd name="T19" fmla="*/ 0 h 43"/>
                <a:gd name="T20" fmla="*/ 38 w 38"/>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38" h="43">
                  <a:moveTo>
                    <a:pt x="0" y="11"/>
                  </a:moveTo>
                  <a:lnTo>
                    <a:pt x="17" y="0"/>
                  </a:lnTo>
                  <a:lnTo>
                    <a:pt x="38" y="29"/>
                  </a:lnTo>
                  <a:lnTo>
                    <a:pt x="23" y="43"/>
                  </a:lnTo>
                  <a:lnTo>
                    <a:pt x="23" y="41"/>
                  </a:lnTo>
                  <a:lnTo>
                    <a:pt x="0" y="11"/>
                  </a:lnTo>
                  <a:close/>
                </a:path>
              </a:pathLst>
            </a:custGeom>
            <a:noFill/>
            <a:ln w="9525">
              <a:noFill/>
              <a:round/>
              <a:headEnd/>
              <a:tailEnd/>
            </a:ln>
          </p:spPr>
          <p:txBody>
            <a:bodyPr>
              <a:prstTxWarp prst="textNoShape">
                <a:avLst/>
              </a:prstTxWarp>
            </a:bodyPr>
            <a:lstStyle/>
            <a:p>
              <a:endParaRPr lang="en-US"/>
            </a:p>
          </p:txBody>
        </p:sp>
        <p:sp>
          <p:nvSpPr>
            <p:cNvPr id="41169" name="Freeform 2700"/>
            <p:cNvSpPr>
              <a:spLocks/>
            </p:cNvSpPr>
            <p:nvPr/>
          </p:nvSpPr>
          <p:spPr bwMode="auto">
            <a:xfrm>
              <a:off x="5507" y="2470"/>
              <a:ext cx="8" cy="8"/>
            </a:xfrm>
            <a:custGeom>
              <a:avLst/>
              <a:gdLst>
                <a:gd name="T0" fmla="*/ 0 w 39"/>
                <a:gd name="T1" fmla="*/ 14 h 39"/>
                <a:gd name="T2" fmla="*/ 13 w 39"/>
                <a:gd name="T3" fmla="*/ 0 h 39"/>
                <a:gd name="T4" fmla="*/ 39 w 39"/>
                <a:gd name="T5" fmla="*/ 26 h 39"/>
                <a:gd name="T6" fmla="*/ 26 w 39"/>
                <a:gd name="T7" fmla="*/ 39 h 39"/>
                <a:gd name="T8" fmla="*/ 0 w 39"/>
                <a:gd name="T9" fmla="*/ 14 h 39"/>
                <a:gd name="T10" fmla="*/ 0 60000 65536"/>
                <a:gd name="T11" fmla="*/ 0 60000 65536"/>
                <a:gd name="T12" fmla="*/ 0 60000 65536"/>
                <a:gd name="T13" fmla="*/ 0 60000 65536"/>
                <a:gd name="T14" fmla="*/ 0 60000 65536"/>
                <a:gd name="T15" fmla="*/ 0 w 39"/>
                <a:gd name="T16" fmla="*/ 0 h 39"/>
                <a:gd name="T17" fmla="*/ 39 w 39"/>
                <a:gd name="T18" fmla="*/ 39 h 39"/>
              </a:gdLst>
              <a:ahLst/>
              <a:cxnLst>
                <a:cxn ang="T10">
                  <a:pos x="T0" y="T1"/>
                </a:cxn>
                <a:cxn ang="T11">
                  <a:pos x="T2" y="T3"/>
                </a:cxn>
                <a:cxn ang="T12">
                  <a:pos x="T4" y="T5"/>
                </a:cxn>
                <a:cxn ang="T13">
                  <a:pos x="T6" y="T7"/>
                </a:cxn>
                <a:cxn ang="T14">
                  <a:pos x="T8" y="T9"/>
                </a:cxn>
              </a:cxnLst>
              <a:rect l="T15" t="T16" r="T17" b="T18"/>
              <a:pathLst>
                <a:path w="39" h="39">
                  <a:moveTo>
                    <a:pt x="0" y="14"/>
                  </a:moveTo>
                  <a:lnTo>
                    <a:pt x="13" y="0"/>
                  </a:lnTo>
                  <a:lnTo>
                    <a:pt x="39" y="26"/>
                  </a:lnTo>
                  <a:lnTo>
                    <a:pt x="26" y="39"/>
                  </a:lnTo>
                  <a:lnTo>
                    <a:pt x="0" y="14"/>
                  </a:lnTo>
                  <a:close/>
                </a:path>
              </a:pathLst>
            </a:custGeom>
            <a:noFill/>
            <a:ln w="9525">
              <a:noFill/>
              <a:round/>
              <a:headEnd/>
              <a:tailEnd/>
            </a:ln>
          </p:spPr>
          <p:txBody>
            <a:bodyPr>
              <a:prstTxWarp prst="textNoShape">
                <a:avLst/>
              </a:prstTxWarp>
            </a:bodyPr>
            <a:lstStyle/>
            <a:p>
              <a:endParaRPr lang="en-US"/>
            </a:p>
          </p:txBody>
        </p:sp>
        <p:sp>
          <p:nvSpPr>
            <p:cNvPr id="41170" name="Freeform 2701"/>
            <p:cNvSpPr>
              <a:spLocks/>
            </p:cNvSpPr>
            <p:nvPr/>
          </p:nvSpPr>
          <p:spPr bwMode="auto">
            <a:xfrm>
              <a:off x="5513" y="2475"/>
              <a:ext cx="7" cy="8"/>
            </a:xfrm>
            <a:custGeom>
              <a:avLst/>
              <a:gdLst>
                <a:gd name="T0" fmla="*/ 0 w 39"/>
                <a:gd name="T1" fmla="*/ 13 h 39"/>
                <a:gd name="T2" fmla="*/ 13 w 39"/>
                <a:gd name="T3" fmla="*/ 0 h 39"/>
                <a:gd name="T4" fmla="*/ 39 w 39"/>
                <a:gd name="T5" fmla="*/ 26 h 39"/>
                <a:gd name="T6" fmla="*/ 28 w 39"/>
                <a:gd name="T7" fmla="*/ 39 h 39"/>
                <a:gd name="T8" fmla="*/ 25 w 39"/>
                <a:gd name="T9" fmla="*/ 39 h 39"/>
                <a:gd name="T10" fmla="*/ 0 w 39"/>
                <a:gd name="T11" fmla="*/ 13 h 39"/>
                <a:gd name="T12" fmla="*/ 0 60000 65536"/>
                <a:gd name="T13" fmla="*/ 0 60000 65536"/>
                <a:gd name="T14" fmla="*/ 0 60000 65536"/>
                <a:gd name="T15" fmla="*/ 0 60000 65536"/>
                <a:gd name="T16" fmla="*/ 0 60000 65536"/>
                <a:gd name="T17" fmla="*/ 0 60000 65536"/>
                <a:gd name="T18" fmla="*/ 0 w 39"/>
                <a:gd name="T19" fmla="*/ 0 h 39"/>
                <a:gd name="T20" fmla="*/ 39 w 39"/>
                <a:gd name="T21" fmla="*/ 39 h 39"/>
              </a:gdLst>
              <a:ahLst/>
              <a:cxnLst>
                <a:cxn ang="T12">
                  <a:pos x="T0" y="T1"/>
                </a:cxn>
                <a:cxn ang="T13">
                  <a:pos x="T2" y="T3"/>
                </a:cxn>
                <a:cxn ang="T14">
                  <a:pos x="T4" y="T5"/>
                </a:cxn>
                <a:cxn ang="T15">
                  <a:pos x="T6" y="T7"/>
                </a:cxn>
                <a:cxn ang="T16">
                  <a:pos x="T8" y="T9"/>
                </a:cxn>
                <a:cxn ang="T17">
                  <a:pos x="T10" y="T11"/>
                </a:cxn>
              </a:cxnLst>
              <a:rect l="T18" t="T19" r="T20" b="T21"/>
              <a:pathLst>
                <a:path w="39" h="39">
                  <a:moveTo>
                    <a:pt x="0" y="13"/>
                  </a:moveTo>
                  <a:lnTo>
                    <a:pt x="13" y="0"/>
                  </a:lnTo>
                  <a:lnTo>
                    <a:pt x="39" y="26"/>
                  </a:lnTo>
                  <a:lnTo>
                    <a:pt x="28" y="39"/>
                  </a:lnTo>
                  <a:lnTo>
                    <a:pt x="25" y="39"/>
                  </a:lnTo>
                  <a:lnTo>
                    <a:pt x="0" y="13"/>
                  </a:lnTo>
                  <a:close/>
                </a:path>
              </a:pathLst>
            </a:custGeom>
            <a:noFill/>
            <a:ln w="9525">
              <a:noFill/>
              <a:round/>
              <a:headEnd/>
              <a:tailEnd/>
            </a:ln>
          </p:spPr>
          <p:txBody>
            <a:bodyPr>
              <a:prstTxWarp prst="textNoShape">
                <a:avLst/>
              </a:prstTxWarp>
            </a:bodyPr>
            <a:lstStyle/>
            <a:p>
              <a:endParaRPr lang="en-US"/>
            </a:p>
          </p:txBody>
        </p:sp>
        <p:sp>
          <p:nvSpPr>
            <p:cNvPr id="41171" name="Freeform 2702"/>
            <p:cNvSpPr>
              <a:spLocks/>
            </p:cNvSpPr>
            <p:nvPr/>
          </p:nvSpPr>
          <p:spPr bwMode="auto">
            <a:xfrm>
              <a:off x="5518" y="2481"/>
              <a:ext cx="8" cy="8"/>
            </a:xfrm>
            <a:custGeom>
              <a:avLst/>
              <a:gdLst>
                <a:gd name="T0" fmla="*/ 0 w 41"/>
                <a:gd name="T1" fmla="*/ 13 h 40"/>
                <a:gd name="T2" fmla="*/ 11 w 41"/>
                <a:gd name="T3" fmla="*/ 0 h 40"/>
                <a:gd name="T4" fmla="*/ 41 w 41"/>
                <a:gd name="T5" fmla="*/ 22 h 40"/>
                <a:gd name="T6" fmla="*/ 28 w 41"/>
                <a:gd name="T7" fmla="*/ 40 h 40"/>
                <a:gd name="T8" fmla="*/ 0 w 41"/>
                <a:gd name="T9" fmla="*/ 13 h 40"/>
                <a:gd name="T10" fmla="*/ 0 60000 65536"/>
                <a:gd name="T11" fmla="*/ 0 60000 65536"/>
                <a:gd name="T12" fmla="*/ 0 60000 65536"/>
                <a:gd name="T13" fmla="*/ 0 60000 65536"/>
                <a:gd name="T14" fmla="*/ 0 60000 65536"/>
                <a:gd name="T15" fmla="*/ 0 w 41"/>
                <a:gd name="T16" fmla="*/ 0 h 40"/>
                <a:gd name="T17" fmla="*/ 41 w 41"/>
                <a:gd name="T18" fmla="*/ 40 h 40"/>
              </a:gdLst>
              <a:ahLst/>
              <a:cxnLst>
                <a:cxn ang="T10">
                  <a:pos x="T0" y="T1"/>
                </a:cxn>
                <a:cxn ang="T11">
                  <a:pos x="T2" y="T3"/>
                </a:cxn>
                <a:cxn ang="T12">
                  <a:pos x="T4" y="T5"/>
                </a:cxn>
                <a:cxn ang="T13">
                  <a:pos x="T6" y="T7"/>
                </a:cxn>
                <a:cxn ang="T14">
                  <a:pos x="T8" y="T9"/>
                </a:cxn>
              </a:cxnLst>
              <a:rect l="T15" t="T16" r="T17" b="T18"/>
              <a:pathLst>
                <a:path w="41" h="40">
                  <a:moveTo>
                    <a:pt x="0" y="13"/>
                  </a:moveTo>
                  <a:lnTo>
                    <a:pt x="11" y="0"/>
                  </a:lnTo>
                  <a:lnTo>
                    <a:pt x="41" y="22"/>
                  </a:lnTo>
                  <a:lnTo>
                    <a:pt x="28" y="40"/>
                  </a:lnTo>
                  <a:lnTo>
                    <a:pt x="0" y="13"/>
                  </a:lnTo>
                  <a:close/>
                </a:path>
              </a:pathLst>
            </a:custGeom>
            <a:noFill/>
            <a:ln w="9525">
              <a:noFill/>
              <a:round/>
              <a:headEnd/>
              <a:tailEnd/>
            </a:ln>
          </p:spPr>
          <p:txBody>
            <a:bodyPr>
              <a:prstTxWarp prst="textNoShape">
                <a:avLst/>
              </a:prstTxWarp>
            </a:bodyPr>
            <a:lstStyle/>
            <a:p>
              <a:endParaRPr lang="en-US"/>
            </a:p>
          </p:txBody>
        </p:sp>
        <p:sp>
          <p:nvSpPr>
            <p:cNvPr id="41172" name="Freeform 2703"/>
            <p:cNvSpPr>
              <a:spLocks/>
            </p:cNvSpPr>
            <p:nvPr/>
          </p:nvSpPr>
          <p:spPr bwMode="auto">
            <a:xfrm>
              <a:off x="5524" y="2485"/>
              <a:ext cx="9" cy="8"/>
            </a:xfrm>
            <a:custGeom>
              <a:avLst/>
              <a:gdLst>
                <a:gd name="T0" fmla="*/ 0 w 45"/>
                <a:gd name="T1" fmla="*/ 18 h 40"/>
                <a:gd name="T2" fmla="*/ 13 w 45"/>
                <a:gd name="T3" fmla="*/ 0 h 40"/>
                <a:gd name="T4" fmla="*/ 41 w 45"/>
                <a:gd name="T5" fmla="*/ 27 h 40"/>
                <a:gd name="T6" fmla="*/ 45 w 45"/>
                <a:gd name="T7" fmla="*/ 27 h 40"/>
                <a:gd name="T8" fmla="*/ 30 w 45"/>
                <a:gd name="T9" fmla="*/ 40 h 40"/>
                <a:gd name="T10" fmla="*/ 0 w 45"/>
                <a:gd name="T11" fmla="*/ 18 h 40"/>
                <a:gd name="T12" fmla="*/ 0 60000 65536"/>
                <a:gd name="T13" fmla="*/ 0 60000 65536"/>
                <a:gd name="T14" fmla="*/ 0 60000 65536"/>
                <a:gd name="T15" fmla="*/ 0 60000 65536"/>
                <a:gd name="T16" fmla="*/ 0 60000 65536"/>
                <a:gd name="T17" fmla="*/ 0 60000 65536"/>
                <a:gd name="T18" fmla="*/ 0 w 45"/>
                <a:gd name="T19" fmla="*/ 0 h 40"/>
                <a:gd name="T20" fmla="*/ 45 w 45"/>
                <a:gd name="T21" fmla="*/ 40 h 40"/>
              </a:gdLst>
              <a:ahLst/>
              <a:cxnLst>
                <a:cxn ang="T12">
                  <a:pos x="T0" y="T1"/>
                </a:cxn>
                <a:cxn ang="T13">
                  <a:pos x="T2" y="T3"/>
                </a:cxn>
                <a:cxn ang="T14">
                  <a:pos x="T4" y="T5"/>
                </a:cxn>
                <a:cxn ang="T15">
                  <a:pos x="T6" y="T7"/>
                </a:cxn>
                <a:cxn ang="T16">
                  <a:pos x="T8" y="T9"/>
                </a:cxn>
                <a:cxn ang="T17">
                  <a:pos x="T10" y="T11"/>
                </a:cxn>
              </a:cxnLst>
              <a:rect l="T18" t="T19" r="T20" b="T21"/>
              <a:pathLst>
                <a:path w="45" h="40">
                  <a:moveTo>
                    <a:pt x="0" y="18"/>
                  </a:moveTo>
                  <a:lnTo>
                    <a:pt x="13" y="0"/>
                  </a:lnTo>
                  <a:lnTo>
                    <a:pt x="41" y="27"/>
                  </a:lnTo>
                  <a:lnTo>
                    <a:pt x="45" y="27"/>
                  </a:lnTo>
                  <a:lnTo>
                    <a:pt x="30" y="40"/>
                  </a:lnTo>
                  <a:lnTo>
                    <a:pt x="0" y="18"/>
                  </a:lnTo>
                  <a:close/>
                </a:path>
              </a:pathLst>
            </a:custGeom>
            <a:noFill/>
            <a:ln w="9525">
              <a:noFill/>
              <a:round/>
              <a:headEnd/>
              <a:tailEnd/>
            </a:ln>
          </p:spPr>
          <p:txBody>
            <a:bodyPr>
              <a:prstTxWarp prst="textNoShape">
                <a:avLst/>
              </a:prstTxWarp>
            </a:bodyPr>
            <a:lstStyle/>
            <a:p>
              <a:endParaRPr lang="en-US"/>
            </a:p>
          </p:txBody>
        </p:sp>
        <p:sp>
          <p:nvSpPr>
            <p:cNvPr id="41173" name="Freeform 2704"/>
            <p:cNvSpPr>
              <a:spLocks/>
            </p:cNvSpPr>
            <p:nvPr/>
          </p:nvSpPr>
          <p:spPr bwMode="auto">
            <a:xfrm>
              <a:off x="5530" y="2490"/>
              <a:ext cx="8" cy="8"/>
            </a:xfrm>
            <a:custGeom>
              <a:avLst/>
              <a:gdLst>
                <a:gd name="T0" fmla="*/ 0 w 40"/>
                <a:gd name="T1" fmla="*/ 13 h 37"/>
                <a:gd name="T2" fmla="*/ 15 w 40"/>
                <a:gd name="T3" fmla="*/ 0 h 37"/>
                <a:gd name="T4" fmla="*/ 40 w 40"/>
                <a:gd name="T5" fmla="*/ 22 h 37"/>
                <a:gd name="T6" fmla="*/ 26 w 40"/>
                <a:gd name="T7" fmla="*/ 37 h 37"/>
                <a:gd name="T8" fmla="*/ 0 w 40"/>
                <a:gd name="T9" fmla="*/ 13 h 37"/>
                <a:gd name="T10" fmla="*/ 0 60000 65536"/>
                <a:gd name="T11" fmla="*/ 0 60000 65536"/>
                <a:gd name="T12" fmla="*/ 0 60000 65536"/>
                <a:gd name="T13" fmla="*/ 0 60000 65536"/>
                <a:gd name="T14" fmla="*/ 0 60000 65536"/>
                <a:gd name="T15" fmla="*/ 0 w 40"/>
                <a:gd name="T16" fmla="*/ 0 h 37"/>
                <a:gd name="T17" fmla="*/ 40 w 40"/>
                <a:gd name="T18" fmla="*/ 37 h 37"/>
              </a:gdLst>
              <a:ahLst/>
              <a:cxnLst>
                <a:cxn ang="T10">
                  <a:pos x="T0" y="T1"/>
                </a:cxn>
                <a:cxn ang="T11">
                  <a:pos x="T2" y="T3"/>
                </a:cxn>
                <a:cxn ang="T12">
                  <a:pos x="T4" y="T5"/>
                </a:cxn>
                <a:cxn ang="T13">
                  <a:pos x="T6" y="T7"/>
                </a:cxn>
                <a:cxn ang="T14">
                  <a:pos x="T8" y="T9"/>
                </a:cxn>
              </a:cxnLst>
              <a:rect l="T15" t="T16" r="T17" b="T18"/>
              <a:pathLst>
                <a:path w="40" h="37">
                  <a:moveTo>
                    <a:pt x="0" y="13"/>
                  </a:moveTo>
                  <a:lnTo>
                    <a:pt x="15" y="0"/>
                  </a:lnTo>
                  <a:lnTo>
                    <a:pt x="40" y="22"/>
                  </a:lnTo>
                  <a:lnTo>
                    <a:pt x="26" y="37"/>
                  </a:lnTo>
                  <a:lnTo>
                    <a:pt x="0" y="13"/>
                  </a:lnTo>
                  <a:close/>
                </a:path>
              </a:pathLst>
            </a:custGeom>
            <a:noFill/>
            <a:ln w="9525">
              <a:noFill/>
              <a:round/>
              <a:headEnd/>
              <a:tailEnd/>
            </a:ln>
          </p:spPr>
          <p:txBody>
            <a:bodyPr>
              <a:prstTxWarp prst="textNoShape">
                <a:avLst/>
              </a:prstTxWarp>
            </a:bodyPr>
            <a:lstStyle/>
            <a:p>
              <a:endParaRPr lang="en-US"/>
            </a:p>
          </p:txBody>
        </p:sp>
        <p:sp>
          <p:nvSpPr>
            <p:cNvPr id="41174" name="Freeform 2705"/>
            <p:cNvSpPr>
              <a:spLocks/>
            </p:cNvSpPr>
            <p:nvPr/>
          </p:nvSpPr>
          <p:spPr bwMode="auto">
            <a:xfrm>
              <a:off x="5540" y="2499"/>
              <a:ext cx="8" cy="8"/>
            </a:xfrm>
            <a:custGeom>
              <a:avLst/>
              <a:gdLst>
                <a:gd name="T0" fmla="*/ 0 w 38"/>
                <a:gd name="T1" fmla="*/ 15 h 37"/>
                <a:gd name="T2" fmla="*/ 14 w 38"/>
                <a:gd name="T3" fmla="*/ 0 h 37"/>
                <a:gd name="T4" fmla="*/ 38 w 38"/>
                <a:gd name="T5" fmla="*/ 24 h 37"/>
                <a:gd name="T6" fmla="*/ 23 w 38"/>
                <a:gd name="T7" fmla="*/ 37 h 37"/>
                <a:gd name="T8" fmla="*/ 0 w 38"/>
                <a:gd name="T9" fmla="*/ 15 h 37"/>
                <a:gd name="T10" fmla="*/ 0 60000 65536"/>
                <a:gd name="T11" fmla="*/ 0 60000 65536"/>
                <a:gd name="T12" fmla="*/ 0 60000 65536"/>
                <a:gd name="T13" fmla="*/ 0 60000 65536"/>
                <a:gd name="T14" fmla="*/ 0 60000 65536"/>
                <a:gd name="T15" fmla="*/ 0 w 38"/>
                <a:gd name="T16" fmla="*/ 0 h 37"/>
                <a:gd name="T17" fmla="*/ 38 w 38"/>
                <a:gd name="T18" fmla="*/ 37 h 37"/>
              </a:gdLst>
              <a:ahLst/>
              <a:cxnLst>
                <a:cxn ang="T10">
                  <a:pos x="T0" y="T1"/>
                </a:cxn>
                <a:cxn ang="T11">
                  <a:pos x="T2" y="T3"/>
                </a:cxn>
                <a:cxn ang="T12">
                  <a:pos x="T4" y="T5"/>
                </a:cxn>
                <a:cxn ang="T13">
                  <a:pos x="T6" y="T7"/>
                </a:cxn>
                <a:cxn ang="T14">
                  <a:pos x="T8" y="T9"/>
                </a:cxn>
              </a:cxnLst>
              <a:rect l="T15" t="T16" r="T17" b="T18"/>
              <a:pathLst>
                <a:path w="38" h="37">
                  <a:moveTo>
                    <a:pt x="0" y="15"/>
                  </a:moveTo>
                  <a:lnTo>
                    <a:pt x="14" y="0"/>
                  </a:lnTo>
                  <a:lnTo>
                    <a:pt x="38" y="24"/>
                  </a:lnTo>
                  <a:lnTo>
                    <a:pt x="23" y="37"/>
                  </a:lnTo>
                  <a:lnTo>
                    <a:pt x="0" y="15"/>
                  </a:lnTo>
                  <a:close/>
                </a:path>
              </a:pathLst>
            </a:custGeom>
            <a:noFill/>
            <a:ln w="9525">
              <a:noFill/>
              <a:round/>
              <a:headEnd/>
              <a:tailEnd/>
            </a:ln>
          </p:spPr>
          <p:txBody>
            <a:bodyPr>
              <a:prstTxWarp prst="textNoShape">
                <a:avLst/>
              </a:prstTxWarp>
            </a:bodyPr>
            <a:lstStyle/>
            <a:p>
              <a:endParaRPr lang="en-US"/>
            </a:p>
          </p:txBody>
        </p:sp>
        <p:sp>
          <p:nvSpPr>
            <p:cNvPr id="41175" name="Freeform 2706"/>
            <p:cNvSpPr>
              <a:spLocks/>
            </p:cNvSpPr>
            <p:nvPr/>
          </p:nvSpPr>
          <p:spPr bwMode="auto">
            <a:xfrm>
              <a:off x="5549" y="2509"/>
              <a:ext cx="7" cy="7"/>
            </a:xfrm>
            <a:custGeom>
              <a:avLst/>
              <a:gdLst>
                <a:gd name="T0" fmla="*/ 0 w 34"/>
                <a:gd name="T1" fmla="*/ 11 h 34"/>
                <a:gd name="T2" fmla="*/ 14 w 34"/>
                <a:gd name="T3" fmla="*/ 0 h 34"/>
                <a:gd name="T4" fmla="*/ 34 w 34"/>
                <a:gd name="T5" fmla="*/ 22 h 34"/>
                <a:gd name="T6" fmla="*/ 17 w 34"/>
                <a:gd name="T7" fmla="*/ 34 h 34"/>
                <a:gd name="T8" fmla="*/ 0 w 34"/>
                <a:gd name="T9" fmla="*/ 11 h 34"/>
                <a:gd name="T10" fmla="*/ 0 60000 65536"/>
                <a:gd name="T11" fmla="*/ 0 60000 65536"/>
                <a:gd name="T12" fmla="*/ 0 60000 65536"/>
                <a:gd name="T13" fmla="*/ 0 60000 65536"/>
                <a:gd name="T14" fmla="*/ 0 60000 65536"/>
                <a:gd name="T15" fmla="*/ 0 w 34"/>
                <a:gd name="T16" fmla="*/ 0 h 34"/>
                <a:gd name="T17" fmla="*/ 34 w 34"/>
                <a:gd name="T18" fmla="*/ 34 h 34"/>
              </a:gdLst>
              <a:ahLst/>
              <a:cxnLst>
                <a:cxn ang="T10">
                  <a:pos x="T0" y="T1"/>
                </a:cxn>
                <a:cxn ang="T11">
                  <a:pos x="T2" y="T3"/>
                </a:cxn>
                <a:cxn ang="T12">
                  <a:pos x="T4" y="T5"/>
                </a:cxn>
                <a:cxn ang="T13">
                  <a:pos x="T6" y="T7"/>
                </a:cxn>
                <a:cxn ang="T14">
                  <a:pos x="T8" y="T9"/>
                </a:cxn>
              </a:cxnLst>
              <a:rect l="T15" t="T16" r="T17" b="T18"/>
              <a:pathLst>
                <a:path w="34" h="34">
                  <a:moveTo>
                    <a:pt x="0" y="11"/>
                  </a:moveTo>
                  <a:lnTo>
                    <a:pt x="14" y="0"/>
                  </a:lnTo>
                  <a:lnTo>
                    <a:pt x="34" y="22"/>
                  </a:lnTo>
                  <a:lnTo>
                    <a:pt x="17" y="34"/>
                  </a:lnTo>
                  <a:lnTo>
                    <a:pt x="0" y="11"/>
                  </a:lnTo>
                  <a:close/>
                </a:path>
              </a:pathLst>
            </a:custGeom>
            <a:noFill/>
            <a:ln w="9525">
              <a:noFill/>
              <a:round/>
              <a:headEnd/>
              <a:tailEnd/>
            </a:ln>
          </p:spPr>
          <p:txBody>
            <a:bodyPr>
              <a:prstTxWarp prst="textNoShape">
                <a:avLst/>
              </a:prstTxWarp>
            </a:bodyPr>
            <a:lstStyle/>
            <a:p>
              <a:endParaRPr lang="en-US"/>
            </a:p>
          </p:txBody>
        </p:sp>
        <p:sp>
          <p:nvSpPr>
            <p:cNvPr id="41176" name="Freeform 2707"/>
            <p:cNvSpPr>
              <a:spLocks/>
            </p:cNvSpPr>
            <p:nvPr/>
          </p:nvSpPr>
          <p:spPr bwMode="auto">
            <a:xfrm>
              <a:off x="5552" y="2514"/>
              <a:ext cx="7" cy="7"/>
            </a:xfrm>
            <a:custGeom>
              <a:avLst/>
              <a:gdLst>
                <a:gd name="T0" fmla="*/ 0 w 32"/>
                <a:gd name="T1" fmla="*/ 12 h 34"/>
                <a:gd name="T2" fmla="*/ 17 w 32"/>
                <a:gd name="T3" fmla="*/ 0 h 34"/>
                <a:gd name="T4" fmla="*/ 32 w 32"/>
                <a:gd name="T5" fmla="*/ 23 h 34"/>
                <a:gd name="T6" fmla="*/ 17 w 32"/>
                <a:gd name="T7" fmla="*/ 34 h 34"/>
                <a:gd name="T8" fmla="*/ 0 w 32"/>
                <a:gd name="T9" fmla="*/ 12 h 34"/>
                <a:gd name="T10" fmla="*/ 0 60000 65536"/>
                <a:gd name="T11" fmla="*/ 0 60000 65536"/>
                <a:gd name="T12" fmla="*/ 0 60000 65536"/>
                <a:gd name="T13" fmla="*/ 0 60000 65536"/>
                <a:gd name="T14" fmla="*/ 0 60000 65536"/>
                <a:gd name="T15" fmla="*/ 0 w 32"/>
                <a:gd name="T16" fmla="*/ 0 h 34"/>
                <a:gd name="T17" fmla="*/ 32 w 32"/>
                <a:gd name="T18" fmla="*/ 34 h 34"/>
              </a:gdLst>
              <a:ahLst/>
              <a:cxnLst>
                <a:cxn ang="T10">
                  <a:pos x="T0" y="T1"/>
                </a:cxn>
                <a:cxn ang="T11">
                  <a:pos x="T2" y="T3"/>
                </a:cxn>
                <a:cxn ang="T12">
                  <a:pos x="T4" y="T5"/>
                </a:cxn>
                <a:cxn ang="T13">
                  <a:pos x="T6" y="T7"/>
                </a:cxn>
                <a:cxn ang="T14">
                  <a:pos x="T8" y="T9"/>
                </a:cxn>
              </a:cxnLst>
              <a:rect l="T15" t="T16" r="T17" b="T18"/>
              <a:pathLst>
                <a:path w="32" h="34">
                  <a:moveTo>
                    <a:pt x="0" y="12"/>
                  </a:moveTo>
                  <a:lnTo>
                    <a:pt x="17" y="0"/>
                  </a:lnTo>
                  <a:lnTo>
                    <a:pt x="32" y="23"/>
                  </a:lnTo>
                  <a:lnTo>
                    <a:pt x="17" y="34"/>
                  </a:lnTo>
                  <a:lnTo>
                    <a:pt x="0" y="12"/>
                  </a:lnTo>
                  <a:close/>
                </a:path>
              </a:pathLst>
            </a:custGeom>
            <a:noFill/>
            <a:ln w="9525">
              <a:noFill/>
              <a:round/>
              <a:headEnd/>
              <a:tailEnd/>
            </a:ln>
          </p:spPr>
          <p:txBody>
            <a:bodyPr>
              <a:prstTxWarp prst="textNoShape">
                <a:avLst/>
              </a:prstTxWarp>
            </a:bodyPr>
            <a:lstStyle/>
            <a:p>
              <a:endParaRPr lang="en-US"/>
            </a:p>
          </p:txBody>
        </p:sp>
        <p:sp>
          <p:nvSpPr>
            <p:cNvPr id="41177" name="Freeform 2708"/>
            <p:cNvSpPr>
              <a:spLocks/>
            </p:cNvSpPr>
            <p:nvPr/>
          </p:nvSpPr>
          <p:spPr bwMode="auto">
            <a:xfrm>
              <a:off x="5556" y="2518"/>
              <a:ext cx="6" cy="7"/>
            </a:xfrm>
            <a:custGeom>
              <a:avLst/>
              <a:gdLst>
                <a:gd name="T0" fmla="*/ 0 w 32"/>
                <a:gd name="T1" fmla="*/ 11 h 32"/>
                <a:gd name="T2" fmla="*/ 15 w 32"/>
                <a:gd name="T3" fmla="*/ 0 h 32"/>
                <a:gd name="T4" fmla="*/ 30 w 32"/>
                <a:gd name="T5" fmla="*/ 24 h 32"/>
                <a:gd name="T6" fmla="*/ 32 w 32"/>
                <a:gd name="T7" fmla="*/ 24 h 32"/>
                <a:gd name="T8" fmla="*/ 12 w 32"/>
                <a:gd name="T9" fmla="*/ 32 h 32"/>
                <a:gd name="T10" fmla="*/ 0 w 32"/>
                <a:gd name="T11" fmla="*/ 11 h 32"/>
                <a:gd name="T12" fmla="*/ 0 60000 65536"/>
                <a:gd name="T13" fmla="*/ 0 60000 65536"/>
                <a:gd name="T14" fmla="*/ 0 60000 65536"/>
                <a:gd name="T15" fmla="*/ 0 60000 65536"/>
                <a:gd name="T16" fmla="*/ 0 60000 65536"/>
                <a:gd name="T17" fmla="*/ 0 60000 65536"/>
                <a:gd name="T18" fmla="*/ 0 w 32"/>
                <a:gd name="T19" fmla="*/ 0 h 32"/>
                <a:gd name="T20" fmla="*/ 32 w 32"/>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32" h="32">
                  <a:moveTo>
                    <a:pt x="0" y="11"/>
                  </a:moveTo>
                  <a:lnTo>
                    <a:pt x="15" y="0"/>
                  </a:lnTo>
                  <a:lnTo>
                    <a:pt x="30" y="24"/>
                  </a:lnTo>
                  <a:lnTo>
                    <a:pt x="32" y="24"/>
                  </a:lnTo>
                  <a:lnTo>
                    <a:pt x="12" y="32"/>
                  </a:lnTo>
                  <a:lnTo>
                    <a:pt x="0" y="11"/>
                  </a:lnTo>
                  <a:close/>
                </a:path>
              </a:pathLst>
            </a:custGeom>
            <a:noFill/>
            <a:ln w="9525">
              <a:noFill/>
              <a:round/>
              <a:headEnd/>
              <a:tailEnd/>
            </a:ln>
          </p:spPr>
          <p:txBody>
            <a:bodyPr>
              <a:prstTxWarp prst="textNoShape">
                <a:avLst/>
              </a:prstTxWarp>
            </a:bodyPr>
            <a:lstStyle/>
            <a:p>
              <a:endParaRPr lang="en-US"/>
            </a:p>
          </p:txBody>
        </p:sp>
        <p:sp>
          <p:nvSpPr>
            <p:cNvPr id="41178" name="Freeform 2709"/>
            <p:cNvSpPr>
              <a:spLocks/>
            </p:cNvSpPr>
            <p:nvPr/>
          </p:nvSpPr>
          <p:spPr bwMode="auto">
            <a:xfrm>
              <a:off x="5558" y="2523"/>
              <a:ext cx="6" cy="6"/>
            </a:xfrm>
            <a:custGeom>
              <a:avLst/>
              <a:gdLst>
                <a:gd name="T0" fmla="*/ 0 w 31"/>
                <a:gd name="T1" fmla="*/ 8 h 31"/>
                <a:gd name="T2" fmla="*/ 20 w 31"/>
                <a:gd name="T3" fmla="*/ 0 h 31"/>
                <a:gd name="T4" fmla="*/ 31 w 31"/>
                <a:gd name="T5" fmla="*/ 19 h 31"/>
                <a:gd name="T6" fmla="*/ 31 w 31"/>
                <a:gd name="T7" fmla="*/ 23 h 31"/>
                <a:gd name="T8" fmla="*/ 14 w 31"/>
                <a:gd name="T9" fmla="*/ 31 h 31"/>
                <a:gd name="T10" fmla="*/ 0 w 31"/>
                <a:gd name="T11" fmla="*/ 8 h 31"/>
                <a:gd name="T12" fmla="*/ 0 60000 65536"/>
                <a:gd name="T13" fmla="*/ 0 60000 65536"/>
                <a:gd name="T14" fmla="*/ 0 60000 65536"/>
                <a:gd name="T15" fmla="*/ 0 60000 65536"/>
                <a:gd name="T16" fmla="*/ 0 60000 65536"/>
                <a:gd name="T17" fmla="*/ 0 60000 65536"/>
                <a:gd name="T18" fmla="*/ 0 w 31"/>
                <a:gd name="T19" fmla="*/ 0 h 31"/>
                <a:gd name="T20" fmla="*/ 31 w 31"/>
                <a:gd name="T21" fmla="*/ 31 h 31"/>
              </a:gdLst>
              <a:ahLst/>
              <a:cxnLst>
                <a:cxn ang="T12">
                  <a:pos x="T0" y="T1"/>
                </a:cxn>
                <a:cxn ang="T13">
                  <a:pos x="T2" y="T3"/>
                </a:cxn>
                <a:cxn ang="T14">
                  <a:pos x="T4" y="T5"/>
                </a:cxn>
                <a:cxn ang="T15">
                  <a:pos x="T6" y="T7"/>
                </a:cxn>
                <a:cxn ang="T16">
                  <a:pos x="T8" y="T9"/>
                </a:cxn>
                <a:cxn ang="T17">
                  <a:pos x="T10" y="T11"/>
                </a:cxn>
              </a:cxnLst>
              <a:rect l="T18" t="T19" r="T20" b="T21"/>
              <a:pathLst>
                <a:path w="31" h="31">
                  <a:moveTo>
                    <a:pt x="0" y="8"/>
                  </a:moveTo>
                  <a:lnTo>
                    <a:pt x="20" y="0"/>
                  </a:lnTo>
                  <a:lnTo>
                    <a:pt x="31" y="19"/>
                  </a:lnTo>
                  <a:lnTo>
                    <a:pt x="31" y="23"/>
                  </a:lnTo>
                  <a:lnTo>
                    <a:pt x="14" y="31"/>
                  </a:lnTo>
                  <a:lnTo>
                    <a:pt x="0" y="8"/>
                  </a:lnTo>
                  <a:close/>
                </a:path>
              </a:pathLst>
            </a:custGeom>
            <a:noFill/>
            <a:ln w="9525">
              <a:noFill/>
              <a:round/>
              <a:headEnd/>
              <a:tailEnd/>
            </a:ln>
          </p:spPr>
          <p:txBody>
            <a:bodyPr>
              <a:prstTxWarp prst="textNoShape">
                <a:avLst/>
              </a:prstTxWarp>
            </a:bodyPr>
            <a:lstStyle/>
            <a:p>
              <a:endParaRPr lang="en-US"/>
            </a:p>
          </p:txBody>
        </p:sp>
        <p:sp>
          <p:nvSpPr>
            <p:cNvPr id="41179" name="Freeform 2710"/>
            <p:cNvSpPr>
              <a:spLocks/>
            </p:cNvSpPr>
            <p:nvPr/>
          </p:nvSpPr>
          <p:spPr bwMode="auto">
            <a:xfrm>
              <a:off x="5566" y="2545"/>
              <a:ext cx="5" cy="4"/>
            </a:xfrm>
            <a:custGeom>
              <a:avLst/>
              <a:gdLst>
                <a:gd name="T0" fmla="*/ 0 w 23"/>
                <a:gd name="T1" fmla="*/ 2 h 22"/>
                <a:gd name="T2" fmla="*/ 21 w 23"/>
                <a:gd name="T3" fmla="*/ 0 h 22"/>
                <a:gd name="T4" fmla="*/ 23 w 23"/>
                <a:gd name="T5" fmla="*/ 19 h 22"/>
                <a:gd name="T6" fmla="*/ 3 w 23"/>
                <a:gd name="T7" fmla="*/ 22 h 22"/>
                <a:gd name="T8" fmla="*/ 0 w 23"/>
                <a:gd name="T9" fmla="*/ 2 h 22"/>
                <a:gd name="T10" fmla="*/ 0 60000 65536"/>
                <a:gd name="T11" fmla="*/ 0 60000 65536"/>
                <a:gd name="T12" fmla="*/ 0 60000 65536"/>
                <a:gd name="T13" fmla="*/ 0 60000 65536"/>
                <a:gd name="T14" fmla="*/ 0 60000 65536"/>
                <a:gd name="T15" fmla="*/ 0 w 23"/>
                <a:gd name="T16" fmla="*/ 0 h 22"/>
                <a:gd name="T17" fmla="*/ 23 w 23"/>
                <a:gd name="T18" fmla="*/ 22 h 22"/>
              </a:gdLst>
              <a:ahLst/>
              <a:cxnLst>
                <a:cxn ang="T10">
                  <a:pos x="T0" y="T1"/>
                </a:cxn>
                <a:cxn ang="T11">
                  <a:pos x="T2" y="T3"/>
                </a:cxn>
                <a:cxn ang="T12">
                  <a:pos x="T4" y="T5"/>
                </a:cxn>
                <a:cxn ang="T13">
                  <a:pos x="T6" y="T7"/>
                </a:cxn>
                <a:cxn ang="T14">
                  <a:pos x="T8" y="T9"/>
                </a:cxn>
              </a:cxnLst>
              <a:rect l="T15" t="T16" r="T17" b="T18"/>
              <a:pathLst>
                <a:path w="23" h="22">
                  <a:moveTo>
                    <a:pt x="0" y="2"/>
                  </a:moveTo>
                  <a:lnTo>
                    <a:pt x="21" y="0"/>
                  </a:lnTo>
                  <a:lnTo>
                    <a:pt x="23" y="19"/>
                  </a:lnTo>
                  <a:lnTo>
                    <a:pt x="3" y="22"/>
                  </a:lnTo>
                  <a:lnTo>
                    <a:pt x="0" y="2"/>
                  </a:lnTo>
                  <a:close/>
                </a:path>
              </a:pathLst>
            </a:custGeom>
            <a:noFill/>
            <a:ln w="9525">
              <a:noFill/>
              <a:round/>
              <a:headEnd/>
              <a:tailEnd/>
            </a:ln>
          </p:spPr>
          <p:txBody>
            <a:bodyPr>
              <a:prstTxWarp prst="textNoShape">
                <a:avLst/>
              </a:prstTxWarp>
            </a:bodyPr>
            <a:lstStyle/>
            <a:p>
              <a:endParaRPr lang="en-US"/>
            </a:p>
          </p:txBody>
        </p:sp>
        <p:sp>
          <p:nvSpPr>
            <p:cNvPr id="41180" name="Freeform 2711"/>
            <p:cNvSpPr>
              <a:spLocks/>
            </p:cNvSpPr>
            <p:nvPr/>
          </p:nvSpPr>
          <p:spPr bwMode="auto">
            <a:xfrm>
              <a:off x="5567" y="2552"/>
              <a:ext cx="4" cy="4"/>
            </a:xfrm>
            <a:custGeom>
              <a:avLst/>
              <a:gdLst>
                <a:gd name="T0" fmla="*/ 3 w 23"/>
                <a:gd name="T1" fmla="*/ 0 h 17"/>
                <a:gd name="T2" fmla="*/ 23 w 23"/>
                <a:gd name="T3" fmla="*/ 0 h 17"/>
                <a:gd name="T4" fmla="*/ 20 w 23"/>
                <a:gd name="T5" fmla="*/ 17 h 17"/>
                <a:gd name="T6" fmla="*/ 0 w 23"/>
                <a:gd name="T7" fmla="*/ 15 h 17"/>
                <a:gd name="T8" fmla="*/ 3 w 23"/>
                <a:gd name="T9" fmla="*/ 0 h 17"/>
                <a:gd name="T10" fmla="*/ 0 60000 65536"/>
                <a:gd name="T11" fmla="*/ 0 60000 65536"/>
                <a:gd name="T12" fmla="*/ 0 60000 65536"/>
                <a:gd name="T13" fmla="*/ 0 60000 65536"/>
                <a:gd name="T14" fmla="*/ 0 60000 65536"/>
                <a:gd name="T15" fmla="*/ 0 w 23"/>
                <a:gd name="T16" fmla="*/ 0 h 17"/>
                <a:gd name="T17" fmla="*/ 23 w 23"/>
                <a:gd name="T18" fmla="*/ 17 h 17"/>
              </a:gdLst>
              <a:ahLst/>
              <a:cxnLst>
                <a:cxn ang="T10">
                  <a:pos x="T0" y="T1"/>
                </a:cxn>
                <a:cxn ang="T11">
                  <a:pos x="T2" y="T3"/>
                </a:cxn>
                <a:cxn ang="T12">
                  <a:pos x="T4" y="T5"/>
                </a:cxn>
                <a:cxn ang="T13">
                  <a:pos x="T6" y="T7"/>
                </a:cxn>
                <a:cxn ang="T14">
                  <a:pos x="T8" y="T9"/>
                </a:cxn>
              </a:cxnLst>
              <a:rect l="T15" t="T16" r="T17" b="T18"/>
              <a:pathLst>
                <a:path w="23" h="17">
                  <a:moveTo>
                    <a:pt x="3" y="0"/>
                  </a:moveTo>
                  <a:lnTo>
                    <a:pt x="23" y="0"/>
                  </a:lnTo>
                  <a:lnTo>
                    <a:pt x="20" y="17"/>
                  </a:lnTo>
                  <a:lnTo>
                    <a:pt x="0" y="15"/>
                  </a:lnTo>
                  <a:lnTo>
                    <a:pt x="3" y="0"/>
                  </a:lnTo>
                  <a:close/>
                </a:path>
              </a:pathLst>
            </a:custGeom>
            <a:noFill/>
            <a:ln w="9525">
              <a:noFill/>
              <a:round/>
              <a:headEnd/>
              <a:tailEnd/>
            </a:ln>
          </p:spPr>
          <p:txBody>
            <a:bodyPr>
              <a:prstTxWarp prst="textNoShape">
                <a:avLst/>
              </a:prstTxWarp>
            </a:bodyPr>
            <a:lstStyle/>
            <a:p>
              <a:endParaRPr lang="en-US"/>
            </a:p>
          </p:txBody>
        </p:sp>
        <p:sp>
          <p:nvSpPr>
            <p:cNvPr id="41181" name="Freeform 2712"/>
            <p:cNvSpPr>
              <a:spLocks/>
            </p:cNvSpPr>
            <p:nvPr/>
          </p:nvSpPr>
          <p:spPr bwMode="auto">
            <a:xfrm>
              <a:off x="5565" y="2559"/>
              <a:ext cx="5" cy="4"/>
            </a:xfrm>
            <a:custGeom>
              <a:avLst/>
              <a:gdLst>
                <a:gd name="T0" fmla="*/ 3 w 24"/>
                <a:gd name="T1" fmla="*/ 0 h 23"/>
                <a:gd name="T2" fmla="*/ 24 w 24"/>
                <a:gd name="T3" fmla="*/ 6 h 23"/>
                <a:gd name="T4" fmla="*/ 20 w 24"/>
                <a:gd name="T5" fmla="*/ 20 h 23"/>
                <a:gd name="T6" fmla="*/ 20 w 24"/>
                <a:gd name="T7" fmla="*/ 23 h 23"/>
                <a:gd name="T8" fmla="*/ 0 w 24"/>
                <a:gd name="T9" fmla="*/ 15 h 23"/>
                <a:gd name="T10" fmla="*/ 3 w 24"/>
                <a:gd name="T11" fmla="*/ 0 h 23"/>
                <a:gd name="T12" fmla="*/ 0 60000 65536"/>
                <a:gd name="T13" fmla="*/ 0 60000 65536"/>
                <a:gd name="T14" fmla="*/ 0 60000 65536"/>
                <a:gd name="T15" fmla="*/ 0 60000 65536"/>
                <a:gd name="T16" fmla="*/ 0 60000 65536"/>
                <a:gd name="T17" fmla="*/ 0 60000 65536"/>
                <a:gd name="T18" fmla="*/ 0 w 24"/>
                <a:gd name="T19" fmla="*/ 0 h 23"/>
                <a:gd name="T20" fmla="*/ 24 w 24"/>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24" h="23">
                  <a:moveTo>
                    <a:pt x="3" y="0"/>
                  </a:moveTo>
                  <a:lnTo>
                    <a:pt x="24" y="6"/>
                  </a:lnTo>
                  <a:lnTo>
                    <a:pt x="20" y="20"/>
                  </a:lnTo>
                  <a:lnTo>
                    <a:pt x="20" y="23"/>
                  </a:lnTo>
                  <a:lnTo>
                    <a:pt x="0" y="15"/>
                  </a:lnTo>
                  <a:lnTo>
                    <a:pt x="3" y="0"/>
                  </a:lnTo>
                  <a:close/>
                </a:path>
              </a:pathLst>
            </a:custGeom>
            <a:noFill/>
            <a:ln w="9525">
              <a:noFill/>
              <a:round/>
              <a:headEnd/>
              <a:tailEnd/>
            </a:ln>
          </p:spPr>
          <p:txBody>
            <a:bodyPr>
              <a:prstTxWarp prst="textNoShape">
                <a:avLst/>
              </a:prstTxWarp>
            </a:bodyPr>
            <a:lstStyle/>
            <a:p>
              <a:endParaRPr lang="en-US"/>
            </a:p>
          </p:txBody>
        </p:sp>
        <p:sp>
          <p:nvSpPr>
            <p:cNvPr id="41182" name="Freeform 2713"/>
            <p:cNvSpPr>
              <a:spLocks/>
            </p:cNvSpPr>
            <p:nvPr/>
          </p:nvSpPr>
          <p:spPr bwMode="auto">
            <a:xfrm>
              <a:off x="5559" y="2567"/>
              <a:ext cx="7" cy="8"/>
            </a:xfrm>
            <a:custGeom>
              <a:avLst/>
              <a:gdLst>
                <a:gd name="T0" fmla="*/ 21 w 35"/>
                <a:gd name="T1" fmla="*/ 0 h 39"/>
                <a:gd name="T2" fmla="*/ 35 w 35"/>
                <a:gd name="T3" fmla="*/ 11 h 39"/>
                <a:gd name="T4" fmla="*/ 18 w 35"/>
                <a:gd name="T5" fmla="*/ 37 h 39"/>
                <a:gd name="T6" fmla="*/ 15 w 35"/>
                <a:gd name="T7" fmla="*/ 39 h 39"/>
                <a:gd name="T8" fmla="*/ 0 w 35"/>
                <a:gd name="T9" fmla="*/ 25 h 39"/>
                <a:gd name="T10" fmla="*/ 21 w 35"/>
                <a:gd name="T11" fmla="*/ 0 h 39"/>
                <a:gd name="T12" fmla="*/ 0 60000 65536"/>
                <a:gd name="T13" fmla="*/ 0 60000 65536"/>
                <a:gd name="T14" fmla="*/ 0 60000 65536"/>
                <a:gd name="T15" fmla="*/ 0 60000 65536"/>
                <a:gd name="T16" fmla="*/ 0 60000 65536"/>
                <a:gd name="T17" fmla="*/ 0 60000 65536"/>
                <a:gd name="T18" fmla="*/ 0 w 35"/>
                <a:gd name="T19" fmla="*/ 0 h 39"/>
                <a:gd name="T20" fmla="*/ 35 w 35"/>
                <a:gd name="T21" fmla="*/ 39 h 39"/>
              </a:gdLst>
              <a:ahLst/>
              <a:cxnLst>
                <a:cxn ang="T12">
                  <a:pos x="T0" y="T1"/>
                </a:cxn>
                <a:cxn ang="T13">
                  <a:pos x="T2" y="T3"/>
                </a:cxn>
                <a:cxn ang="T14">
                  <a:pos x="T4" y="T5"/>
                </a:cxn>
                <a:cxn ang="T15">
                  <a:pos x="T6" y="T7"/>
                </a:cxn>
                <a:cxn ang="T16">
                  <a:pos x="T8" y="T9"/>
                </a:cxn>
                <a:cxn ang="T17">
                  <a:pos x="T10" y="T11"/>
                </a:cxn>
              </a:cxnLst>
              <a:rect l="T18" t="T19" r="T20" b="T21"/>
              <a:pathLst>
                <a:path w="35" h="39">
                  <a:moveTo>
                    <a:pt x="21" y="0"/>
                  </a:moveTo>
                  <a:lnTo>
                    <a:pt x="35" y="11"/>
                  </a:lnTo>
                  <a:lnTo>
                    <a:pt x="18" y="37"/>
                  </a:lnTo>
                  <a:lnTo>
                    <a:pt x="15" y="39"/>
                  </a:lnTo>
                  <a:lnTo>
                    <a:pt x="0" y="25"/>
                  </a:lnTo>
                  <a:lnTo>
                    <a:pt x="21" y="0"/>
                  </a:lnTo>
                  <a:close/>
                </a:path>
              </a:pathLst>
            </a:custGeom>
            <a:noFill/>
            <a:ln w="9525">
              <a:noFill/>
              <a:round/>
              <a:headEnd/>
              <a:tailEnd/>
            </a:ln>
          </p:spPr>
          <p:txBody>
            <a:bodyPr>
              <a:prstTxWarp prst="textNoShape">
                <a:avLst/>
              </a:prstTxWarp>
            </a:bodyPr>
            <a:lstStyle/>
            <a:p>
              <a:endParaRPr lang="en-US"/>
            </a:p>
          </p:txBody>
        </p:sp>
        <p:sp>
          <p:nvSpPr>
            <p:cNvPr id="41183" name="Freeform 2714"/>
            <p:cNvSpPr>
              <a:spLocks/>
            </p:cNvSpPr>
            <p:nvPr/>
          </p:nvSpPr>
          <p:spPr bwMode="auto">
            <a:xfrm>
              <a:off x="5549" y="2576"/>
              <a:ext cx="8" cy="6"/>
            </a:xfrm>
            <a:custGeom>
              <a:avLst/>
              <a:gdLst>
                <a:gd name="T0" fmla="*/ 29 w 40"/>
                <a:gd name="T1" fmla="*/ 0 h 34"/>
                <a:gd name="T2" fmla="*/ 40 w 40"/>
                <a:gd name="T3" fmla="*/ 17 h 34"/>
                <a:gd name="T4" fmla="*/ 8 w 40"/>
                <a:gd name="T5" fmla="*/ 34 h 34"/>
                <a:gd name="T6" fmla="*/ 6 w 40"/>
                <a:gd name="T7" fmla="*/ 34 h 34"/>
                <a:gd name="T8" fmla="*/ 0 w 40"/>
                <a:gd name="T9" fmla="*/ 13 h 34"/>
                <a:gd name="T10" fmla="*/ 29 w 40"/>
                <a:gd name="T11" fmla="*/ 0 h 34"/>
                <a:gd name="T12" fmla="*/ 0 60000 65536"/>
                <a:gd name="T13" fmla="*/ 0 60000 65536"/>
                <a:gd name="T14" fmla="*/ 0 60000 65536"/>
                <a:gd name="T15" fmla="*/ 0 60000 65536"/>
                <a:gd name="T16" fmla="*/ 0 60000 65536"/>
                <a:gd name="T17" fmla="*/ 0 60000 65536"/>
                <a:gd name="T18" fmla="*/ 0 w 40"/>
                <a:gd name="T19" fmla="*/ 0 h 34"/>
                <a:gd name="T20" fmla="*/ 40 w 40"/>
                <a:gd name="T21" fmla="*/ 34 h 34"/>
              </a:gdLst>
              <a:ahLst/>
              <a:cxnLst>
                <a:cxn ang="T12">
                  <a:pos x="T0" y="T1"/>
                </a:cxn>
                <a:cxn ang="T13">
                  <a:pos x="T2" y="T3"/>
                </a:cxn>
                <a:cxn ang="T14">
                  <a:pos x="T4" y="T5"/>
                </a:cxn>
                <a:cxn ang="T15">
                  <a:pos x="T6" y="T7"/>
                </a:cxn>
                <a:cxn ang="T16">
                  <a:pos x="T8" y="T9"/>
                </a:cxn>
                <a:cxn ang="T17">
                  <a:pos x="T10" y="T11"/>
                </a:cxn>
              </a:cxnLst>
              <a:rect l="T18" t="T19" r="T20" b="T21"/>
              <a:pathLst>
                <a:path w="40" h="34">
                  <a:moveTo>
                    <a:pt x="29" y="0"/>
                  </a:moveTo>
                  <a:lnTo>
                    <a:pt x="40" y="17"/>
                  </a:lnTo>
                  <a:lnTo>
                    <a:pt x="8" y="34"/>
                  </a:lnTo>
                  <a:lnTo>
                    <a:pt x="6" y="34"/>
                  </a:lnTo>
                  <a:lnTo>
                    <a:pt x="0" y="13"/>
                  </a:lnTo>
                  <a:lnTo>
                    <a:pt x="29" y="0"/>
                  </a:lnTo>
                  <a:close/>
                </a:path>
              </a:pathLst>
            </a:custGeom>
            <a:noFill/>
            <a:ln w="9525">
              <a:noFill/>
              <a:round/>
              <a:headEnd/>
              <a:tailEnd/>
            </a:ln>
          </p:spPr>
          <p:txBody>
            <a:bodyPr>
              <a:prstTxWarp prst="textNoShape">
                <a:avLst/>
              </a:prstTxWarp>
            </a:bodyPr>
            <a:lstStyle/>
            <a:p>
              <a:endParaRPr lang="en-US"/>
            </a:p>
          </p:txBody>
        </p:sp>
        <p:sp>
          <p:nvSpPr>
            <p:cNvPr id="41184" name="Freeform 2715"/>
            <p:cNvSpPr>
              <a:spLocks/>
            </p:cNvSpPr>
            <p:nvPr/>
          </p:nvSpPr>
          <p:spPr bwMode="auto">
            <a:xfrm>
              <a:off x="5542" y="2578"/>
              <a:ext cx="8" cy="6"/>
            </a:xfrm>
            <a:custGeom>
              <a:avLst/>
              <a:gdLst>
                <a:gd name="T0" fmla="*/ 35 w 41"/>
                <a:gd name="T1" fmla="*/ 0 h 30"/>
                <a:gd name="T2" fmla="*/ 41 w 41"/>
                <a:gd name="T3" fmla="*/ 21 h 30"/>
                <a:gd name="T4" fmla="*/ 6 w 41"/>
                <a:gd name="T5" fmla="*/ 30 h 30"/>
                <a:gd name="T6" fmla="*/ 3 w 41"/>
                <a:gd name="T7" fmla="*/ 30 h 30"/>
                <a:gd name="T8" fmla="*/ 0 w 41"/>
                <a:gd name="T9" fmla="*/ 12 h 30"/>
                <a:gd name="T10" fmla="*/ 35 w 41"/>
                <a:gd name="T11" fmla="*/ 0 h 30"/>
                <a:gd name="T12" fmla="*/ 0 60000 65536"/>
                <a:gd name="T13" fmla="*/ 0 60000 65536"/>
                <a:gd name="T14" fmla="*/ 0 60000 65536"/>
                <a:gd name="T15" fmla="*/ 0 60000 65536"/>
                <a:gd name="T16" fmla="*/ 0 60000 65536"/>
                <a:gd name="T17" fmla="*/ 0 60000 65536"/>
                <a:gd name="T18" fmla="*/ 0 w 41"/>
                <a:gd name="T19" fmla="*/ 0 h 30"/>
                <a:gd name="T20" fmla="*/ 41 w 41"/>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41" h="30">
                  <a:moveTo>
                    <a:pt x="35" y="0"/>
                  </a:moveTo>
                  <a:lnTo>
                    <a:pt x="41" y="21"/>
                  </a:lnTo>
                  <a:lnTo>
                    <a:pt x="6" y="30"/>
                  </a:lnTo>
                  <a:lnTo>
                    <a:pt x="3" y="30"/>
                  </a:lnTo>
                  <a:lnTo>
                    <a:pt x="0" y="12"/>
                  </a:lnTo>
                  <a:lnTo>
                    <a:pt x="35" y="0"/>
                  </a:lnTo>
                  <a:close/>
                </a:path>
              </a:pathLst>
            </a:custGeom>
            <a:noFill/>
            <a:ln w="9525">
              <a:noFill/>
              <a:round/>
              <a:headEnd/>
              <a:tailEnd/>
            </a:ln>
          </p:spPr>
          <p:txBody>
            <a:bodyPr>
              <a:prstTxWarp prst="textNoShape">
                <a:avLst/>
              </a:prstTxWarp>
            </a:bodyPr>
            <a:lstStyle/>
            <a:p>
              <a:endParaRPr lang="en-US"/>
            </a:p>
          </p:txBody>
        </p:sp>
        <p:sp>
          <p:nvSpPr>
            <p:cNvPr id="41185" name="Freeform 2716"/>
            <p:cNvSpPr>
              <a:spLocks/>
            </p:cNvSpPr>
            <p:nvPr/>
          </p:nvSpPr>
          <p:spPr bwMode="auto">
            <a:xfrm>
              <a:off x="5491" y="2582"/>
              <a:ext cx="9" cy="7"/>
            </a:xfrm>
            <a:custGeom>
              <a:avLst/>
              <a:gdLst>
                <a:gd name="T0" fmla="*/ 41 w 46"/>
                <a:gd name="T1" fmla="*/ 0 h 32"/>
                <a:gd name="T2" fmla="*/ 46 w 46"/>
                <a:gd name="T3" fmla="*/ 20 h 32"/>
                <a:gd name="T4" fmla="*/ 9 w 46"/>
                <a:gd name="T5" fmla="*/ 32 h 32"/>
                <a:gd name="T6" fmla="*/ 0 w 46"/>
                <a:gd name="T7" fmla="*/ 11 h 32"/>
                <a:gd name="T8" fmla="*/ 3 w 46"/>
                <a:gd name="T9" fmla="*/ 11 h 32"/>
                <a:gd name="T10" fmla="*/ 41 w 46"/>
                <a:gd name="T11" fmla="*/ 0 h 32"/>
                <a:gd name="T12" fmla="*/ 0 60000 65536"/>
                <a:gd name="T13" fmla="*/ 0 60000 65536"/>
                <a:gd name="T14" fmla="*/ 0 60000 65536"/>
                <a:gd name="T15" fmla="*/ 0 60000 65536"/>
                <a:gd name="T16" fmla="*/ 0 60000 65536"/>
                <a:gd name="T17" fmla="*/ 0 60000 65536"/>
                <a:gd name="T18" fmla="*/ 0 w 46"/>
                <a:gd name="T19" fmla="*/ 0 h 32"/>
                <a:gd name="T20" fmla="*/ 46 w 46"/>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46" h="32">
                  <a:moveTo>
                    <a:pt x="41" y="0"/>
                  </a:moveTo>
                  <a:lnTo>
                    <a:pt x="46" y="20"/>
                  </a:lnTo>
                  <a:lnTo>
                    <a:pt x="9" y="32"/>
                  </a:lnTo>
                  <a:lnTo>
                    <a:pt x="0" y="11"/>
                  </a:lnTo>
                  <a:lnTo>
                    <a:pt x="3" y="11"/>
                  </a:lnTo>
                  <a:lnTo>
                    <a:pt x="41" y="0"/>
                  </a:lnTo>
                  <a:close/>
                </a:path>
              </a:pathLst>
            </a:custGeom>
            <a:noFill/>
            <a:ln w="9525">
              <a:noFill/>
              <a:round/>
              <a:headEnd/>
              <a:tailEnd/>
            </a:ln>
          </p:spPr>
          <p:txBody>
            <a:bodyPr>
              <a:prstTxWarp prst="textNoShape">
                <a:avLst/>
              </a:prstTxWarp>
            </a:bodyPr>
            <a:lstStyle/>
            <a:p>
              <a:endParaRPr lang="en-US"/>
            </a:p>
          </p:txBody>
        </p:sp>
        <p:sp>
          <p:nvSpPr>
            <p:cNvPr id="41186" name="Freeform 2717"/>
            <p:cNvSpPr>
              <a:spLocks/>
            </p:cNvSpPr>
            <p:nvPr/>
          </p:nvSpPr>
          <p:spPr bwMode="auto">
            <a:xfrm>
              <a:off x="5483" y="2585"/>
              <a:ext cx="9" cy="7"/>
            </a:xfrm>
            <a:custGeom>
              <a:avLst/>
              <a:gdLst>
                <a:gd name="T0" fmla="*/ 38 w 47"/>
                <a:gd name="T1" fmla="*/ 0 h 35"/>
                <a:gd name="T2" fmla="*/ 47 w 47"/>
                <a:gd name="T3" fmla="*/ 21 h 35"/>
                <a:gd name="T4" fmla="*/ 9 w 47"/>
                <a:gd name="T5" fmla="*/ 35 h 35"/>
                <a:gd name="T6" fmla="*/ 0 w 47"/>
                <a:gd name="T7" fmla="*/ 15 h 35"/>
                <a:gd name="T8" fmla="*/ 4 w 47"/>
                <a:gd name="T9" fmla="*/ 15 h 35"/>
                <a:gd name="T10" fmla="*/ 38 w 47"/>
                <a:gd name="T11" fmla="*/ 0 h 35"/>
                <a:gd name="T12" fmla="*/ 0 60000 65536"/>
                <a:gd name="T13" fmla="*/ 0 60000 65536"/>
                <a:gd name="T14" fmla="*/ 0 60000 65536"/>
                <a:gd name="T15" fmla="*/ 0 60000 65536"/>
                <a:gd name="T16" fmla="*/ 0 60000 65536"/>
                <a:gd name="T17" fmla="*/ 0 60000 65536"/>
                <a:gd name="T18" fmla="*/ 0 w 47"/>
                <a:gd name="T19" fmla="*/ 0 h 35"/>
                <a:gd name="T20" fmla="*/ 47 w 47"/>
                <a:gd name="T21" fmla="*/ 35 h 35"/>
              </a:gdLst>
              <a:ahLst/>
              <a:cxnLst>
                <a:cxn ang="T12">
                  <a:pos x="T0" y="T1"/>
                </a:cxn>
                <a:cxn ang="T13">
                  <a:pos x="T2" y="T3"/>
                </a:cxn>
                <a:cxn ang="T14">
                  <a:pos x="T4" y="T5"/>
                </a:cxn>
                <a:cxn ang="T15">
                  <a:pos x="T6" y="T7"/>
                </a:cxn>
                <a:cxn ang="T16">
                  <a:pos x="T8" y="T9"/>
                </a:cxn>
                <a:cxn ang="T17">
                  <a:pos x="T10" y="T11"/>
                </a:cxn>
              </a:cxnLst>
              <a:rect l="T18" t="T19" r="T20" b="T21"/>
              <a:pathLst>
                <a:path w="47" h="35">
                  <a:moveTo>
                    <a:pt x="38" y="0"/>
                  </a:moveTo>
                  <a:lnTo>
                    <a:pt x="47" y="21"/>
                  </a:lnTo>
                  <a:lnTo>
                    <a:pt x="9" y="35"/>
                  </a:lnTo>
                  <a:lnTo>
                    <a:pt x="0" y="15"/>
                  </a:lnTo>
                  <a:lnTo>
                    <a:pt x="4" y="15"/>
                  </a:lnTo>
                  <a:lnTo>
                    <a:pt x="38" y="0"/>
                  </a:lnTo>
                  <a:close/>
                </a:path>
              </a:pathLst>
            </a:custGeom>
            <a:noFill/>
            <a:ln w="9525">
              <a:noFill/>
              <a:round/>
              <a:headEnd/>
              <a:tailEnd/>
            </a:ln>
          </p:spPr>
          <p:txBody>
            <a:bodyPr>
              <a:prstTxWarp prst="textNoShape">
                <a:avLst/>
              </a:prstTxWarp>
            </a:bodyPr>
            <a:lstStyle/>
            <a:p>
              <a:endParaRPr lang="en-US"/>
            </a:p>
          </p:txBody>
        </p:sp>
        <p:sp>
          <p:nvSpPr>
            <p:cNvPr id="41187" name="Freeform 2718"/>
            <p:cNvSpPr>
              <a:spLocks/>
            </p:cNvSpPr>
            <p:nvPr/>
          </p:nvSpPr>
          <p:spPr bwMode="auto">
            <a:xfrm>
              <a:off x="5469" y="2592"/>
              <a:ext cx="10" cy="6"/>
            </a:xfrm>
            <a:custGeom>
              <a:avLst/>
              <a:gdLst>
                <a:gd name="T0" fmla="*/ 35 w 47"/>
                <a:gd name="T1" fmla="*/ 0 h 34"/>
                <a:gd name="T2" fmla="*/ 47 w 47"/>
                <a:gd name="T3" fmla="*/ 17 h 34"/>
                <a:gd name="T4" fmla="*/ 11 w 47"/>
                <a:gd name="T5" fmla="*/ 34 h 34"/>
                <a:gd name="T6" fmla="*/ 0 w 47"/>
                <a:gd name="T7" fmla="*/ 21 h 34"/>
                <a:gd name="T8" fmla="*/ 4 w 47"/>
                <a:gd name="T9" fmla="*/ 17 h 34"/>
                <a:gd name="T10" fmla="*/ 35 w 47"/>
                <a:gd name="T11" fmla="*/ 0 h 34"/>
                <a:gd name="T12" fmla="*/ 0 60000 65536"/>
                <a:gd name="T13" fmla="*/ 0 60000 65536"/>
                <a:gd name="T14" fmla="*/ 0 60000 65536"/>
                <a:gd name="T15" fmla="*/ 0 60000 65536"/>
                <a:gd name="T16" fmla="*/ 0 60000 65536"/>
                <a:gd name="T17" fmla="*/ 0 60000 65536"/>
                <a:gd name="T18" fmla="*/ 0 w 47"/>
                <a:gd name="T19" fmla="*/ 0 h 34"/>
                <a:gd name="T20" fmla="*/ 47 w 47"/>
                <a:gd name="T21" fmla="*/ 34 h 34"/>
              </a:gdLst>
              <a:ahLst/>
              <a:cxnLst>
                <a:cxn ang="T12">
                  <a:pos x="T0" y="T1"/>
                </a:cxn>
                <a:cxn ang="T13">
                  <a:pos x="T2" y="T3"/>
                </a:cxn>
                <a:cxn ang="T14">
                  <a:pos x="T4" y="T5"/>
                </a:cxn>
                <a:cxn ang="T15">
                  <a:pos x="T6" y="T7"/>
                </a:cxn>
                <a:cxn ang="T16">
                  <a:pos x="T8" y="T9"/>
                </a:cxn>
                <a:cxn ang="T17">
                  <a:pos x="T10" y="T11"/>
                </a:cxn>
              </a:cxnLst>
              <a:rect l="T18" t="T19" r="T20" b="T21"/>
              <a:pathLst>
                <a:path w="47" h="34">
                  <a:moveTo>
                    <a:pt x="35" y="0"/>
                  </a:moveTo>
                  <a:lnTo>
                    <a:pt x="47" y="17"/>
                  </a:lnTo>
                  <a:lnTo>
                    <a:pt x="11" y="34"/>
                  </a:lnTo>
                  <a:lnTo>
                    <a:pt x="0" y="21"/>
                  </a:lnTo>
                  <a:lnTo>
                    <a:pt x="4" y="17"/>
                  </a:lnTo>
                  <a:lnTo>
                    <a:pt x="35" y="0"/>
                  </a:lnTo>
                  <a:close/>
                </a:path>
              </a:pathLst>
            </a:custGeom>
            <a:noFill/>
            <a:ln w="9525">
              <a:noFill/>
              <a:round/>
              <a:headEnd/>
              <a:tailEnd/>
            </a:ln>
          </p:spPr>
          <p:txBody>
            <a:bodyPr>
              <a:prstTxWarp prst="textNoShape">
                <a:avLst/>
              </a:prstTxWarp>
            </a:bodyPr>
            <a:lstStyle/>
            <a:p>
              <a:endParaRPr lang="en-US"/>
            </a:p>
          </p:txBody>
        </p:sp>
        <p:sp>
          <p:nvSpPr>
            <p:cNvPr id="41188" name="Freeform 2719"/>
            <p:cNvSpPr>
              <a:spLocks/>
            </p:cNvSpPr>
            <p:nvPr/>
          </p:nvSpPr>
          <p:spPr bwMode="auto">
            <a:xfrm>
              <a:off x="5463" y="2596"/>
              <a:ext cx="8" cy="7"/>
            </a:xfrm>
            <a:custGeom>
              <a:avLst/>
              <a:gdLst>
                <a:gd name="T0" fmla="*/ 32 w 43"/>
                <a:gd name="T1" fmla="*/ 0 h 37"/>
                <a:gd name="T2" fmla="*/ 43 w 43"/>
                <a:gd name="T3" fmla="*/ 13 h 37"/>
                <a:gd name="T4" fmla="*/ 15 w 43"/>
                <a:gd name="T5" fmla="*/ 37 h 37"/>
                <a:gd name="T6" fmla="*/ 0 w 43"/>
                <a:gd name="T7" fmla="*/ 19 h 37"/>
                <a:gd name="T8" fmla="*/ 4 w 43"/>
                <a:gd name="T9" fmla="*/ 19 h 37"/>
                <a:gd name="T10" fmla="*/ 32 w 43"/>
                <a:gd name="T11" fmla="*/ 0 h 37"/>
                <a:gd name="T12" fmla="*/ 0 60000 65536"/>
                <a:gd name="T13" fmla="*/ 0 60000 65536"/>
                <a:gd name="T14" fmla="*/ 0 60000 65536"/>
                <a:gd name="T15" fmla="*/ 0 60000 65536"/>
                <a:gd name="T16" fmla="*/ 0 60000 65536"/>
                <a:gd name="T17" fmla="*/ 0 60000 65536"/>
                <a:gd name="T18" fmla="*/ 0 w 43"/>
                <a:gd name="T19" fmla="*/ 0 h 37"/>
                <a:gd name="T20" fmla="*/ 43 w 43"/>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43" h="37">
                  <a:moveTo>
                    <a:pt x="32" y="0"/>
                  </a:moveTo>
                  <a:lnTo>
                    <a:pt x="43" y="13"/>
                  </a:lnTo>
                  <a:lnTo>
                    <a:pt x="15" y="37"/>
                  </a:lnTo>
                  <a:lnTo>
                    <a:pt x="0" y="19"/>
                  </a:lnTo>
                  <a:lnTo>
                    <a:pt x="4" y="19"/>
                  </a:lnTo>
                  <a:lnTo>
                    <a:pt x="32" y="0"/>
                  </a:lnTo>
                  <a:close/>
                </a:path>
              </a:pathLst>
            </a:custGeom>
            <a:noFill/>
            <a:ln w="9525">
              <a:noFill/>
              <a:round/>
              <a:headEnd/>
              <a:tailEnd/>
            </a:ln>
          </p:spPr>
          <p:txBody>
            <a:bodyPr>
              <a:prstTxWarp prst="textNoShape">
                <a:avLst/>
              </a:prstTxWarp>
            </a:bodyPr>
            <a:lstStyle/>
            <a:p>
              <a:endParaRPr lang="en-US"/>
            </a:p>
          </p:txBody>
        </p:sp>
        <p:sp>
          <p:nvSpPr>
            <p:cNvPr id="41189" name="Freeform 2720"/>
            <p:cNvSpPr>
              <a:spLocks/>
            </p:cNvSpPr>
            <p:nvPr/>
          </p:nvSpPr>
          <p:spPr bwMode="auto">
            <a:xfrm>
              <a:off x="5451" y="2600"/>
              <a:ext cx="15" cy="12"/>
            </a:xfrm>
            <a:custGeom>
              <a:avLst/>
              <a:gdLst>
                <a:gd name="T0" fmla="*/ 57 w 72"/>
                <a:gd name="T1" fmla="*/ 0 h 64"/>
                <a:gd name="T2" fmla="*/ 72 w 72"/>
                <a:gd name="T3" fmla="*/ 18 h 64"/>
                <a:gd name="T4" fmla="*/ 11 w 72"/>
                <a:gd name="T5" fmla="*/ 64 h 64"/>
                <a:gd name="T6" fmla="*/ 0 w 72"/>
                <a:gd name="T7" fmla="*/ 49 h 64"/>
                <a:gd name="T8" fmla="*/ 57 w 72"/>
                <a:gd name="T9" fmla="*/ 0 h 64"/>
                <a:gd name="T10" fmla="*/ 0 60000 65536"/>
                <a:gd name="T11" fmla="*/ 0 60000 65536"/>
                <a:gd name="T12" fmla="*/ 0 60000 65536"/>
                <a:gd name="T13" fmla="*/ 0 60000 65536"/>
                <a:gd name="T14" fmla="*/ 0 60000 65536"/>
                <a:gd name="T15" fmla="*/ 0 w 72"/>
                <a:gd name="T16" fmla="*/ 0 h 64"/>
                <a:gd name="T17" fmla="*/ 72 w 72"/>
                <a:gd name="T18" fmla="*/ 64 h 64"/>
              </a:gdLst>
              <a:ahLst/>
              <a:cxnLst>
                <a:cxn ang="T10">
                  <a:pos x="T0" y="T1"/>
                </a:cxn>
                <a:cxn ang="T11">
                  <a:pos x="T2" y="T3"/>
                </a:cxn>
                <a:cxn ang="T12">
                  <a:pos x="T4" y="T5"/>
                </a:cxn>
                <a:cxn ang="T13">
                  <a:pos x="T6" y="T7"/>
                </a:cxn>
                <a:cxn ang="T14">
                  <a:pos x="T8" y="T9"/>
                </a:cxn>
              </a:cxnLst>
              <a:rect l="T15" t="T16" r="T17" b="T18"/>
              <a:pathLst>
                <a:path w="72" h="64">
                  <a:moveTo>
                    <a:pt x="57" y="0"/>
                  </a:moveTo>
                  <a:lnTo>
                    <a:pt x="72" y="18"/>
                  </a:lnTo>
                  <a:lnTo>
                    <a:pt x="11" y="64"/>
                  </a:lnTo>
                  <a:lnTo>
                    <a:pt x="0" y="49"/>
                  </a:lnTo>
                  <a:lnTo>
                    <a:pt x="57" y="0"/>
                  </a:lnTo>
                  <a:close/>
                </a:path>
              </a:pathLst>
            </a:custGeom>
            <a:noFill/>
            <a:ln w="9525">
              <a:noFill/>
              <a:round/>
              <a:headEnd/>
              <a:tailEnd/>
            </a:ln>
          </p:spPr>
          <p:txBody>
            <a:bodyPr>
              <a:prstTxWarp prst="textNoShape">
                <a:avLst/>
              </a:prstTxWarp>
            </a:bodyPr>
            <a:lstStyle/>
            <a:p>
              <a:endParaRPr lang="en-US"/>
            </a:p>
          </p:txBody>
        </p:sp>
        <p:sp>
          <p:nvSpPr>
            <p:cNvPr id="41190" name="Freeform 2721"/>
            <p:cNvSpPr>
              <a:spLocks/>
            </p:cNvSpPr>
            <p:nvPr/>
          </p:nvSpPr>
          <p:spPr bwMode="auto">
            <a:xfrm>
              <a:off x="5440" y="2609"/>
              <a:ext cx="14" cy="13"/>
            </a:xfrm>
            <a:custGeom>
              <a:avLst/>
              <a:gdLst>
                <a:gd name="T0" fmla="*/ 58 w 69"/>
                <a:gd name="T1" fmla="*/ 0 h 63"/>
                <a:gd name="T2" fmla="*/ 69 w 69"/>
                <a:gd name="T3" fmla="*/ 15 h 63"/>
                <a:gd name="T4" fmla="*/ 14 w 69"/>
                <a:gd name="T5" fmla="*/ 63 h 63"/>
                <a:gd name="T6" fmla="*/ 0 w 69"/>
                <a:gd name="T7" fmla="*/ 50 h 63"/>
                <a:gd name="T8" fmla="*/ 58 w 69"/>
                <a:gd name="T9" fmla="*/ 0 h 63"/>
                <a:gd name="T10" fmla="*/ 0 60000 65536"/>
                <a:gd name="T11" fmla="*/ 0 60000 65536"/>
                <a:gd name="T12" fmla="*/ 0 60000 65536"/>
                <a:gd name="T13" fmla="*/ 0 60000 65536"/>
                <a:gd name="T14" fmla="*/ 0 60000 65536"/>
                <a:gd name="T15" fmla="*/ 0 w 69"/>
                <a:gd name="T16" fmla="*/ 0 h 63"/>
                <a:gd name="T17" fmla="*/ 69 w 69"/>
                <a:gd name="T18" fmla="*/ 63 h 63"/>
              </a:gdLst>
              <a:ahLst/>
              <a:cxnLst>
                <a:cxn ang="T10">
                  <a:pos x="T0" y="T1"/>
                </a:cxn>
                <a:cxn ang="T11">
                  <a:pos x="T2" y="T3"/>
                </a:cxn>
                <a:cxn ang="T12">
                  <a:pos x="T4" y="T5"/>
                </a:cxn>
                <a:cxn ang="T13">
                  <a:pos x="T6" y="T7"/>
                </a:cxn>
                <a:cxn ang="T14">
                  <a:pos x="T8" y="T9"/>
                </a:cxn>
              </a:cxnLst>
              <a:rect l="T15" t="T16" r="T17" b="T18"/>
              <a:pathLst>
                <a:path w="69" h="63">
                  <a:moveTo>
                    <a:pt x="58" y="0"/>
                  </a:moveTo>
                  <a:lnTo>
                    <a:pt x="69" y="15"/>
                  </a:lnTo>
                  <a:lnTo>
                    <a:pt x="14" y="63"/>
                  </a:lnTo>
                  <a:lnTo>
                    <a:pt x="0" y="50"/>
                  </a:lnTo>
                  <a:lnTo>
                    <a:pt x="58" y="0"/>
                  </a:lnTo>
                  <a:close/>
                </a:path>
              </a:pathLst>
            </a:custGeom>
            <a:noFill/>
            <a:ln w="9525">
              <a:noFill/>
              <a:round/>
              <a:headEnd/>
              <a:tailEnd/>
            </a:ln>
          </p:spPr>
          <p:txBody>
            <a:bodyPr>
              <a:prstTxWarp prst="textNoShape">
                <a:avLst/>
              </a:prstTxWarp>
            </a:bodyPr>
            <a:lstStyle/>
            <a:p>
              <a:endParaRPr lang="en-US"/>
            </a:p>
          </p:txBody>
        </p:sp>
        <p:sp>
          <p:nvSpPr>
            <p:cNvPr id="41191" name="Freeform 2722"/>
            <p:cNvSpPr>
              <a:spLocks/>
            </p:cNvSpPr>
            <p:nvPr/>
          </p:nvSpPr>
          <p:spPr bwMode="auto">
            <a:xfrm>
              <a:off x="5429" y="2619"/>
              <a:ext cx="14" cy="13"/>
            </a:xfrm>
            <a:custGeom>
              <a:avLst/>
              <a:gdLst>
                <a:gd name="T0" fmla="*/ 55 w 69"/>
                <a:gd name="T1" fmla="*/ 0 h 63"/>
                <a:gd name="T2" fmla="*/ 69 w 69"/>
                <a:gd name="T3" fmla="*/ 13 h 63"/>
                <a:gd name="T4" fmla="*/ 15 w 69"/>
                <a:gd name="T5" fmla="*/ 63 h 63"/>
                <a:gd name="T6" fmla="*/ 12 w 69"/>
                <a:gd name="T7" fmla="*/ 63 h 63"/>
                <a:gd name="T8" fmla="*/ 0 w 69"/>
                <a:gd name="T9" fmla="*/ 48 h 63"/>
                <a:gd name="T10" fmla="*/ 55 w 69"/>
                <a:gd name="T11" fmla="*/ 0 h 63"/>
                <a:gd name="T12" fmla="*/ 0 60000 65536"/>
                <a:gd name="T13" fmla="*/ 0 60000 65536"/>
                <a:gd name="T14" fmla="*/ 0 60000 65536"/>
                <a:gd name="T15" fmla="*/ 0 60000 65536"/>
                <a:gd name="T16" fmla="*/ 0 60000 65536"/>
                <a:gd name="T17" fmla="*/ 0 60000 65536"/>
                <a:gd name="T18" fmla="*/ 0 w 69"/>
                <a:gd name="T19" fmla="*/ 0 h 63"/>
                <a:gd name="T20" fmla="*/ 69 w 69"/>
                <a:gd name="T21" fmla="*/ 63 h 63"/>
              </a:gdLst>
              <a:ahLst/>
              <a:cxnLst>
                <a:cxn ang="T12">
                  <a:pos x="T0" y="T1"/>
                </a:cxn>
                <a:cxn ang="T13">
                  <a:pos x="T2" y="T3"/>
                </a:cxn>
                <a:cxn ang="T14">
                  <a:pos x="T4" y="T5"/>
                </a:cxn>
                <a:cxn ang="T15">
                  <a:pos x="T6" y="T7"/>
                </a:cxn>
                <a:cxn ang="T16">
                  <a:pos x="T8" y="T9"/>
                </a:cxn>
                <a:cxn ang="T17">
                  <a:pos x="T10" y="T11"/>
                </a:cxn>
              </a:cxnLst>
              <a:rect l="T18" t="T19" r="T20" b="T21"/>
              <a:pathLst>
                <a:path w="69" h="63">
                  <a:moveTo>
                    <a:pt x="55" y="0"/>
                  </a:moveTo>
                  <a:lnTo>
                    <a:pt x="69" y="13"/>
                  </a:lnTo>
                  <a:lnTo>
                    <a:pt x="15" y="63"/>
                  </a:lnTo>
                  <a:lnTo>
                    <a:pt x="12" y="63"/>
                  </a:lnTo>
                  <a:lnTo>
                    <a:pt x="0" y="48"/>
                  </a:lnTo>
                  <a:lnTo>
                    <a:pt x="55" y="0"/>
                  </a:lnTo>
                  <a:close/>
                </a:path>
              </a:pathLst>
            </a:custGeom>
            <a:noFill/>
            <a:ln w="9525">
              <a:noFill/>
              <a:round/>
              <a:headEnd/>
              <a:tailEnd/>
            </a:ln>
          </p:spPr>
          <p:txBody>
            <a:bodyPr>
              <a:prstTxWarp prst="textNoShape">
                <a:avLst/>
              </a:prstTxWarp>
            </a:bodyPr>
            <a:lstStyle/>
            <a:p>
              <a:endParaRPr lang="en-US"/>
            </a:p>
          </p:txBody>
        </p:sp>
        <p:sp>
          <p:nvSpPr>
            <p:cNvPr id="41192" name="Freeform 2723"/>
            <p:cNvSpPr>
              <a:spLocks/>
            </p:cNvSpPr>
            <p:nvPr/>
          </p:nvSpPr>
          <p:spPr bwMode="auto">
            <a:xfrm>
              <a:off x="5424" y="2629"/>
              <a:ext cx="7" cy="8"/>
            </a:xfrm>
            <a:custGeom>
              <a:avLst/>
              <a:gdLst>
                <a:gd name="T0" fmla="*/ 26 w 38"/>
                <a:gd name="T1" fmla="*/ 0 h 38"/>
                <a:gd name="T2" fmla="*/ 38 w 38"/>
                <a:gd name="T3" fmla="*/ 15 h 38"/>
                <a:gd name="T4" fmla="*/ 12 w 38"/>
                <a:gd name="T5" fmla="*/ 38 h 38"/>
                <a:gd name="T6" fmla="*/ 0 w 38"/>
                <a:gd name="T7" fmla="*/ 21 h 38"/>
                <a:gd name="T8" fmla="*/ 26 w 38"/>
                <a:gd name="T9" fmla="*/ 0 h 38"/>
                <a:gd name="T10" fmla="*/ 0 60000 65536"/>
                <a:gd name="T11" fmla="*/ 0 60000 65536"/>
                <a:gd name="T12" fmla="*/ 0 60000 65536"/>
                <a:gd name="T13" fmla="*/ 0 60000 65536"/>
                <a:gd name="T14" fmla="*/ 0 60000 65536"/>
                <a:gd name="T15" fmla="*/ 0 w 38"/>
                <a:gd name="T16" fmla="*/ 0 h 38"/>
                <a:gd name="T17" fmla="*/ 38 w 38"/>
                <a:gd name="T18" fmla="*/ 38 h 38"/>
              </a:gdLst>
              <a:ahLst/>
              <a:cxnLst>
                <a:cxn ang="T10">
                  <a:pos x="T0" y="T1"/>
                </a:cxn>
                <a:cxn ang="T11">
                  <a:pos x="T2" y="T3"/>
                </a:cxn>
                <a:cxn ang="T12">
                  <a:pos x="T4" y="T5"/>
                </a:cxn>
                <a:cxn ang="T13">
                  <a:pos x="T6" y="T7"/>
                </a:cxn>
                <a:cxn ang="T14">
                  <a:pos x="T8" y="T9"/>
                </a:cxn>
              </a:cxnLst>
              <a:rect l="T15" t="T16" r="T17" b="T18"/>
              <a:pathLst>
                <a:path w="38" h="38">
                  <a:moveTo>
                    <a:pt x="26" y="0"/>
                  </a:moveTo>
                  <a:lnTo>
                    <a:pt x="38" y="15"/>
                  </a:lnTo>
                  <a:lnTo>
                    <a:pt x="12" y="38"/>
                  </a:lnTo>
                  <a:lnTo>
                    <a:pt x="0" y="21"/>
                  </a:lnTo>
                  <a:lnTo>
                    <a:pt x="26" y="0"/>
                  </a:lnTo>
                  <a:close/>
                </a:path>
              </a:pathLst>
            </a:custGeom>
            <a:noFill/>
            <a:ln w="9525">
              <a:noFill/>
              <a:round/>
              <a:headEnd/>
              <a:tailEnd/>
            </a:ln>
          </p:spPr>
          <p:txBody>
            <a:bodyPr>
              <a:prstTxWarp prst="textNoShape">
                <a:avLst/>
              </a:prstTxWarp>
            </a:bodyPr>
            <a:lstStyle/>
            <a:p>
              <a:endParaRPr lang="en-US"/>
            </a:p>
          </p:txBody>
        </p:sp>
        <p:sp>
          <p:nvSpPr>
            <p:cNvPr id="41193" name="Freeform 2724"/>
            <p:cNvSpPr>
              <a:spLocks/>
            </p:cNvSpPr>
            <p:nvPr/>
          </p:nvSpPr>
          <p:spPr bwMode="auto">
            <a:xfrm>
              <a:off x="5418" y="2633"/>
              <a:ext cx="8" cy="8"/>
            </a:xfrm>
            <a:custGeom>
              <a:avLst/>
              <a:gdLst>
                <a:gd name="T0" fmla="*/ 28 w 40"/>
                <a:gd name="T1" fmla="*/ 0 h 37"/>
                <a:gd name="T2" fmla="*/ 40 w 40"/>
                <a:gd name="T3" fmla="*/ 17 h 37"/>
                <a:gd name="T4" fmla="*/ 11 w 40"/>
                <a:gd name="T5" fmla="*/ 37 h 37"/>
                <a:gd name="T6" fmla="*/ 0 w 40"/>
                <a:gd name="T7" fmla="*/ 19 h 37"/>
                <a:gd name="T8" fmla="*/ 28 w 40"/>
                <a:gd name="T9" fmla="*/ 0 h 37"/>
                <a:gd name="T10" fmla="*/ 0 60000 65536"/>
                <a:gd name="T11" fmla="*/ 0 60000 65536"/>
                <a:gd name="T12" fmla="*/ 0 60000 65536"/>
                <a:gd name="T13" fmla="*/ 0 60000 65536"/>
                <a:gd name="T14" fmla="*/ 0 60000 65536"/>
                <a:gd name="T15" fmla="*/ 0 w 40"/>
                <a:gd name="T16" fmla="*/ 0 h 37"/>
                <a:gd name="T17" fmla="*/ 40 w 40"/>
                <a:gd name="T18" fmla="*/ 37 h 37"/>
              </a:gdLst>
              <a:ahLst/>
              <a:cxnLst>
                <a:cxn ang="T10">
                  <a:pos x="T0" y="T1"/>
                </a:cxn>
                <a:cxn ang="T11">
                  <a:pos x="T2" y="T3"/>
                </a:cxn>
                <a:cxn ang="T12">
                  <a:pos x="T4" y="T5"/>
                </a:cxn>
                <a:cxn ang="T13">
                  <a:pos x="T6" y="T7"/>
                </a:cxn>
                <a:cxn ang="T14">
                  <a:pos x="T8" y="T9"/>
                </a:cxn>
              </a:cxnLst>
              <a:rect l="T15" t="T16" r="T17" b="T18"/>
              <a:pathLst>
                <a:path w="40" h="37">
                  <a:moveTo>
                    <a:pt x="28" y="0"/>
                  </a:moveTo>
                  <a:lnTo>
                    <a:pt x="40" y="17"/>
                  </a:lnTo>
                  <a:lnTo>
                    <a:pt x="11" y="37"/>
                  </a:lnTo>
                  <a:lnTo>
                    <a:pt x="0" y="19"/>
                  </a:lnTo>
                  <a:lnTo>
                    <a:pt x="28" y="0"/>
                  </a:lnTo>
                  <a:close/>
                </a:path>
              </a:pathLst>
            </a:custGeom>
            <a:noFill/>
            <a:ln w="9525">
              <a:noFill/>
              <a:round/>
              <a:headEnd/>
              <a:tailEnd/>
            </a:ln>
          </p:spPr>
          <p:txBody>
            <a:bodyPr>
              <a:prstTxWarp prst="textNoShape">
                <a:avLst/>
              </a:prstTxWarp>
            </a:bodyPr>
            <a:lstStyle/>
            <a:p>
              <a:endParaRPr lang="en-US"/>
            </a:p>
          </p:txBody>
        </p:sp>
        <p:sp>
          <p:nvSpPr>
            <p:cNvPr id="41194" name="Freeform 2725"/>
            <p:cNvSpPr>
              <a:spLocks/>
            </p:cNvSpPr>
            <p:nvPr/>
          </p:nvSpPr>
          <p:spPr bwMode="auto">
            <a:xfrm>
              <a:off x="5415" y="2637"/>
              <a:ext cx="5" cy="5"/>
            </a:xfrm>
            <a:custGeom>
              <a:avLst/>
              <a:gdLst>
                <a:gd name="T0" fmla="*/ 15 w 26"/>
                <a:gd name="T1" fmla="*/ 0 h 26"/>
                <a:gd name="T2" fmla="*/ 26 w 26"/>
                <a:gd name="T3" fmla="*/ 18 h 26"/>
                <a:gd name="T4" fmla="*/ 11 w 26"/>
                <a:gd name="T5" fmla="*/ 26 h 26"/>
                <a:gd name="T6" fmla="*/ 9 w 26"/>
                <a:gd name="T7" fmla="*/ 26 h 26"/>
                <a:gd name="T8" fmla="*/ 0 w 26"/>
                <a:gd name="T9" fmla="*/ 9 h 26"/>
                <a:gd name="T10" fmla="*/ 15 w 26"/>
                <a:gd name="T11" fmla="*/ 0 h 26"/>
                <a:gd name="T12" fmla="*/ 0 60000 65536"/>
                <a:gd name="T13" fmla="*/ 0 60000 65536"/>
                <a:gd name="T14" fmla="*/ 0 60000 65536"/>
                <a:gd name="T15" fmla="*/ 0 60000 65536"/>
                <a:gd name="T16" fmla="*/ 0 60000 65536"/>
                <a:gd name="T17" fmla="*/ 0 60000 65536"/>
                <a:gd name="T18" fmla="*/ 0 w 26"/>
                <a:gd name="T19" fmla="*/ 0 h 26"/>
                <a:gd name="T20" fmla="*/ 26 w 26"/>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26" h="26">
                  <a:moveTo>
                    <a:pt x="15" y="0"/>
                  </a:moveTo>
                  <a:lnTo>
                    <a:pt x="26" y="18"/>
                  </a:lnTo>
                  <a:lnTo>
                    <a:pt x="11" y="26"/>
                  </a:lnTo>
                  <a:lnTo>
                    <a:pt x="9" y="26"/>
                  </a:lnTo>
                  <a:lnTo>
                    <a:pt x="0" y="9"/>
                  </a:lnTo>
                  <a:lnTo>
                    <a:pt x="15" y="0"/>
                  </a:lnTo>
                  <a:close/>
                </a:path>
              </a:pathLst>
            </a:custGeom>
            <a:noFill/>
            <a:ln w="9525">
              <a:noFill/>
              <a:round/>
              <a:headEnd/>
              <a:tailEnd/>
            </a:ln>
          </p:spPr>
          <p:txBody>
            <a:bodyPr>
              <a:prstTxWarp prst="textNoShape">
                <a:avLst/>
              </a:prstTxWarp>
            </a:bodyPr>
            <a:lstStyle/>
            <a:p>
              <a:endParaRPr lang="en-US"/>
            </a:p>
          </p:txBody>
        </p:sp>
        <p:sp>
          <p:nvSpPr>
            <p:cNvPr id="41195" name="Freeform 2726"/>
            <p:cNvSpPr>
              <a:spLocks/>
            </p:cNvSpPr>
            <p:nvPr/>
          </p:nvSpPr>
          <p:spPr bwMode="auto">
            <a:xfrm>
              <a:off x="5391" y="2638"/>
              <a:ext cx="9" cy="6"/>
            </a:xfrm>
            <a:custGeom>
              <a:avLst/>
              <a:gdLst>
                <a:gd name="T0" fmla="*/ 43 w 43"/>
                <a:gd name="T1" fmla="*/ 12 h 32"/>
                <a:gd name="T2" fmla="*/ 38 w 43"/>
                <a:gd name="T3" fmla="*/ 32 h 32"/>
                <a:gd name="T4" fmla="*/ 4 w 43"/>
                <a:gd name="T5" fmla="*/ 21 h 32"/>
                <a:gd name="T6" fmla="*/ 0 w 43"/>
                <a:gd name="T7" fmla="*/ 17 h 32"/>
                <a:gd name="T8" fmla="*/ 9 w 43"/>
                <a:gd name="T9" fmla="*/ 0 h 32"/>
                <a:gd name="T10" fmla="*/ 43 w 43"/>
                <a:gd name="T11" fmla="*/ 12 h 32"/>
                <a:gd name="T12" fmla="*/ 0 60000 65536"/>
                <a:gd name="T13" fmla="*/ 0 60000 65536"/>
                <a:gd name="T14" fmla="*/ 0 60000 65536"/>
                <a:gd name="T15" fmla="*/ 0 60000 65536"/>
                <a:gd name="T16" fmla="*/ 0 60000 65536"/>
                <a:gd name="T17" fmla="*/ 0 60000 65536"/>
                <a:gd name="T18" fmla="*/ 0 w 43"/>
                <a:gd name="T19" fmla="*/ 0 h 32"/>
                <a:gd name="T20" fmla="*/ 43 w 43"/>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43" h="32">
                  <a:moveTo>
                    <a:pt x="43" y="12"/>
                  </a:moveTo>
                  <a:lnTo>
                    <a:pt x="38" y="32"/>
                  </a:lnTo>
                  <a:lnTo>
                    <a:pt x="4" y="21"/>
                  </a:lnTo>
                  <a:lnTo>
                    <a:pt x="0" y="17"/>
                  </a:lnTo>
                  <a:lnTo>
                    <a:pt x="9" y="0"/>
                  </a:lnTo>
                  <a:lnTo>
                    <a:pt x="43" y="12"/>
                  </a:lnTo>
                  <a:close/>
                </a:path>
              </a:pathLst>
            </a:custGeom>
            <a:noFill/>
            <a:ln w="9525">
              <a:noFill/>
              <a:round/>
              <a:headEnd/>
              <a:tailEnd/>
            </a:ln>
          </p:spPr>
          <p:txBody>
            <a:bodyPr>
              <a:prstTxWarp prst="textNoShape">
                <a:avLst/>
              </a:prstTxWarp>
            </a:bodyPr>
            <a:lstStyle/>
            <a:p>
              <a:endParaRPr lang="en-US"/>
            </a:p>
          </p:txBody>
        </p:sp>
        <p:sp>
          <p:nvSpPr>
            <p:cNvPr id="41196" name="Freeform 2727"/>
            <p:cNvSpPr>
              <a:spLocks/>
            </p:cNvSpPr>
            <p:nvPr/>
          </p:nvSpPr>
          <p:spPr bwMode="auto">
            <a:xfrm>
              <a:off x="5384" y="2634"/>
              <a:ext cx="9" cy="7"/>
            </a:xfrm>
            <a:custGeom>
              <a:avLst/>
              <a:gdLst>
                <a:gd name="T0" fmla="*/ 46 w 46"/>
                <a:gd name="T1" fmla="*/ 17 h 34"/>
                <a:gd name="T2" fmla="*/ 37 w 46"/>
                <a:gd name="T3" fmla="*/ 34 h 34"/>
                <a:gd name="T4" fmla="*/ 3 w 46"/>
                <a:gd name="T5" fmla="*/ 17 h 34"/>
                <a:gd name="T6" fmla="*/ 0 w 46"/>
                <a:gd name="T7" fmla="*/ 17 h 34"/>
                <a:gd name="T8" fmla="*/ 11 w 46"/>
                <a:gd name="T9" fmla="*/ 0 h 34"/>
                <a:gd name="T10" fmla="*/ 46 w 46"/>
                <a:gd name="T11" fmla="*/ 17 h 34"/>
                <a:gd name="T12" fmla="*/ 0 60000 65536"/>
                <a:gd name="T13" fmla="*/ 0 60000 65536"/>
                <a:gd name="T14" fmla="*/ 0 60000 65536"/>
                <a:gd name="T15" fmla="*/ 0 60000 65536"/>
                <a:gd name="T16" fmla="*/ 0 60000 65536"/>
                <a:gd name="T17" fmla="*/ 0 60000 65536"/>
                <a:gd name="T18" fmla="*/ 0 w 46"/>
                <a:gd name="T19" fmla="*/ 0 h 34"/>
                <a:gd name="T20" fmla="*/ 46 w 46"/>
                <a:gd name="T21" fmla="*/ 34 h 34"/>
              </a:gdLst>
              <a:ahLst/>
              <a:cxnLst>
                <a:cxn ang="T12">
                  <a:pos x="T0" y="T1"/>
                </a:cxn>
                <a:cxn ang="T13">
                  <a:pos x="T2" y="T3"/>
                </a:cxn>
                <a:cxn ang="T14">
                  <a:pos x="T4" y="T5"/>
                </a:cxn>
                <a:cxn ang="T15">
                  <a:pos x="T6" y="T7"/>
                </a:cxn>
                <a:cxn ang="T16">
                  <a:pos x="T8" y="T9"/>
                </a:cxn>
                <a:cxn ang="T17">
                  <a:pos x="T10" y="T11"/>
                </a:cxn>
              </a:cxnLst>
              <a:rect l="T18" t="T19" r="T20" b="T21"/>
              <a:pathLst>
                <a:path w="46" h="34">
                  <a:moveTo>
                    <a:pt x="46" y="17"/>
                  </a:moveTo>
                  <a:lnTo>
                    <a:pt x="37" y="34"/>
                  </a:lnTo>
                  <a:lnTo>
                    <a:pt x="3" y="17"/>
                  </a:lnTo>
                  <a:lnTo>
                    <a:pt x="0" y="17"/>
                  </a:lnTo>
                  <a:lnTo>
                    <a:pt x="11" y="0"/>
                  </a:lnTo>
                  <a:lnTo>
                    <a:pt x="46" y="17"/>
                  </a:lnTo>
                  <a:close/>
                </a:path>
              </a:pathLst>
            </a:custGeom>
            <a:noFill/>
            <a:ln w="9525">
              <a:noFill/>
              <a:round/>
              <a:headEnd/>
              <a:tailEnd/>
            </a:ln>
          </p:spPr>
          <p:txBody>
            <a:bodyPr>
              <a:prstTxWarp prst="textNoShape">
                <a:avLst/>
              </a:prstTxWarp>
            </a:bodyPr>
            <a:lstStyle/>
            <a:p>
              <a:endParaRPr lang="en-US"/>
            </a:p>
          </p:txBody>
        </p:sp>
        <p:sp>
          <p:nvSpPr>
            <p:cNvPr id="41197" name="Freeform 2728"/>
            <p:cNvSpPr>
              <a:spLocks/>
            </p:cNvSpPr>
            <p:nvPr/>
          </p:nvSpPr>
          <p:spPr bwMode="auto">
            <a:xfrm>
              <a:off x="5377" y="2630"/>
              <a:ext cx="9" cy="8"/>
            </a:xfrm>
            <a:custGeom>
              <a:avLst/>
              <a:gdLst>
                <a:gd name="T0" fmla="*/ 45 w 45"/>
                <a:gd name="T1" fmla="*/ 23 h 40"/>
                <a:gd name="T2" fmla="*/ 34 w 45"/>
                <a:gd name="T3" fmla="*/ 40 h 40"/>
                <a:gd name="T4" fmla="*/ 0 w 45"/>
                <a:gd name="T5" fmla="*/ 14 h 40"/>
                <a:gd name="T6" fmla="*/ 11 w 45"/>
                <a:gd name="T7" fmla="*/ 0 h 40"/>
                <a:gd name="T8" fmla="*/ 45 w 45"/>
                <a:gd name="T9" fmla="*/ 23 h 40"/>
                <a:gd name="T10" fmla="*/ 0 60000 65536"/>
                <a:gd name="T11" fmla="*/ 0 60000 65536"/>
                <a:gd name="T12" fmla="*/ 0 60000 65536"/>
                <a:gd name="T13" fmla="*/ 0 60000 65536"/>
                <a:gd name="T14" fmla="*/ 0 60000 65536"/>
                <a:gd name="T15" fmla="*/ 0 w 45"/>
                <a:gd name="T16" fmla="*/ 0 h 40"/>
                <a:gd name="T17" fmla="*/ 45 w 45"/>
                <a:gd name="T18" fmla="*/ 40 h 40"/>
              </a:gdLst>
              <a:ahLst/>
              <a:cxnLst>
                <a:cxn ang="T10">
                  <a:pos x="T0" y="T1"/>
                </a:cxn>
                <a:cxn ang="T11">
                  <a:pos x="T2" y="T3"/>
                </a:cxn>
                <a:cxn ang="T12">
                  <a:pos x="T4" y="T5"/>
                </a:cxn>
                <a:cxn ang="T13">
                  <a:pos x="T6" y="T7"/>
                </a:cxn>
                <a:cxn ang="T14">
                  <a:pos x="T8" y="T9"/>
                </a:cxn>
              </a:cxnLst>
              <a:rect l="T15" t="T16" r="T17" b="T18"/>
              <a:pathLst>
                <a:path w="45" h="40">
                  <a:moveTo>
                    <a:pt x="45" y="23"/>
                  </a:moveTo>
                  <a:lnTo>
                    <a:pt x="34" y="40"/>
                  </a:lnTo>
                  <a:lnTo>
                    <a:pt x="0" y="14"/>
                  </a:lnTo>
                  <a:lnTo>
                    <a:pt x="11" y="0"/>
                  </a:lnTo>
                  <a:lnTo>
                    <a:pt x="45" y="23"/>
                  </a:lnTo>
                  <a:close/>
                </a:path>
              </a:pathLst>
            </a:custGeom>
            <a:noFill/>
            <a:ln w="9525">
              <a:noFill/>
              <a:round/>
              <a:headEnd/>
              <a:tailEnd/>
            </a:ln>
          </p:spPr>
          <p:txBody>
            <a:bodyPr>
              <a:prstTxWarp prst="textNoShape">
                <a:avLst/>
              </a:prstTxWarp>
            </a:bodyPr>
            <a:lstStyle/>
            <a:p>
              <a:endParaRPr lang="en-US"/>
            </a:p>
          </p:txBody>
        </p:sp>
        <p:sp>
          <p:nvSpPr>
            <p:cNvPr id="41198" name="Freeform 2729"/>
            <p:cNvSpPr>
              <a:spLocks/>
            </p:cNvSpPr>
            <p:nvPr/>
          </p:nvSpPr>
          <p:spPr bwMode="auto">
            <a:xfrm>
              <a:off x="5370" y="2624"/>
              <a:ext cx="9" cy="8"/>
            </a:xfrm>
            <a:custGeom>
              <a:avLst/>
              <a:gdLst>
                <a:gd name="T0" fmla="*/ 46 w 46"/>
                <a:gd name="T1" fmla="*/ 29 h 43"/>
                <a:gd name="T2" fmla="*/ 35 w 46"/>
                <a:gd name="T3" fmla="*/ 43 h 43"/>
                <a:gd name="T4" fmla="*/ 0 w 46"/>
                <a:gd name="T5" fmla="*/ 15 h 43"/>
                <a:gd name="T6" fmla="*/ 14 w 46"/>
                <a:gd name="T7" fmla="*/ 0 h 43"/>
                <a:gd name="T8" fmla="*/ 46 w 46"/>
                <a:gd name="T9" fmla="*/ 29 h 43"/>
                <a:gd name="T10" fmla="*/ 0 60000 65536"/>
                <a:gd name="T11" fmla="*/ 0 60000 65536"/>
                <a:gd name="T12" fmla="*/ 0 60000 65536"/>
                <a:gd name="T13" fmla="*/ 0 60000 65536"/>
                <a:gd name="T14" fmla="*/ 0 60000 65536"/>
                <a:gd name="T15" fmla="*/ 0 w 46"/>
                <a:gd name="T16" fmla="*/ 0 h 43"/>
                <a:gd name="T17" fmla="*/ 46 w 46"/>
                <a:gd name="T18" fmla="*/ 43 h 43"/>
              </a:gdLst>
              <a:ahLst/>
              <a:cxnLst>
                <a:cxn ang="T10">
                  <a:pos x="T0" y="T1"/>
                </a:cxn>
                <a:cxn ang="T11">
                  <a:pos x="T2" y="T3"/>
                </a:cxn>
                <a:cxn ang="T12">
                  <a:pos x="T4" y="T5"/>
                </a:cxn>
                <a:cxn ang="T13">
                  <a:pos x="T6" y="T7"/>
                </a:cxn>
                <a:cxn ang="T14">
                  <a:pos x="T8" y="T9"/>
                </a:cxn>
              </a:cxnLst>
              <a:rect l="T15" t="T16" r="T17" b="T18"/>
              <a:pathLst>
                <a:path w="46" h="43">
                  <a:moveTo>
                    <a:pt x="46" y="29"/>
                  </a:moveTo>
                  <a:lnTo>
                    <a:pt x="35" y="43"/>
                  </a:lnTo>
                  <a:lnTo>
                    <a:pt x="0" y="15"/>
                  </a:lnTo>
                  <a:lnTo>
                    <a:pt x="14" y="0"/>
                  </a:lnTo>
                  <a:lnTo>
                    <a:pt x="46" y="29"/>
                  </a:lnTo>
                  <a:close/>
                </a:path>
              </a:pathLst>
            </a:custGeom>
            <a:noFill/>
            <a:ln w="9525">
              <a:noFill/>
              <a:round/>
              <a:headEnd/>
              <a:tailEnd/>
            </a:ln>
          </p:spPr>
          <p:txBody>
            <a:bodyPr>
              <a:prstTxWarp prst="textNoShape">
                <a:avLst/>
              </a:prstTxWarp>
            </a:bodyPr>
            <a:lstStyle/>
            <a:p>
              <a:endParaRPr lang="en-US"/>
            </a:p>
          </p:txBody>
        </p:sp>
        <p:sp>
          <p:nvSpPr>
            <p:cNvPr id="41199" name="Freeform 2730"/>
            <p:cNvSpPr>
              <a:spLocks/>
            </p:cNvSpPr>
            <p:nvPr/>
          </p:nvSpPr>
          <p:spPr bwMode="auto">
            <a:xfrm>
              <a:off x="5364" y="2618"/>
              <a:ext cx="9" cy="9"/>
            </a:xfrm>
            <a:custGeom>
              <a:avLst/>
              <a:gdLst>
                <a:gd name="T0" fmla="*/ 46 w 46"/>
                <a:gd name="T1" fmla="*/ 31 h 46"/>
                <a:gd name="T2" fmla="*/ 32 w 46"/>
                <a:gd name="T3" fmla="*/ 46 h 46"/>
                <a:gd name="T4" fmla="*/ 0 w 46"/>
                <a:gd name="T5" fmla="*/ 11 h 46"/>
                <a:gd name="T6" fmla="*/ 15 w 46"/>
                <a:gd name="T7" fmla="*/ 0 h 46"/>
                <a:gd name="T8" fmla="*/ 46 w 46"/>
                <a:gd name="T9" fmla="*/ 31 h 46"/>
                <a:gd name="T10" fmla="*/ 0 60000 65536"/>
                <a:gd name="T11" fmla="*/ 0 60000 65536"/>
                <a:gd name="T12" fmla="*/ 0 60000 65536"/>
                <a:gd name="T13" fmla="*/ 0 60000 65536"/>
                <a:gd name="T14" fmla="*/ 0 60000 65536"/>
                <a:gd name="T15" fmla="*/ 0 w 46"/>
                <a:gd name="T16" fmla="*/ 0 h 46"/>
                <a:gd name="T17" fmla="*/ 46 w 46"/>
                <a:gd name="T18" fmla="*/ 46 h 46"/>
              </a:gdLst>
              <a:ahLst/>
              <a:cxnLst>
                <a:cxn ang="T10">
                  <a:pos x="T0" y="T1"/>
                </a:cxn>
                <a:cxn ang="T11">
                  <a:pos x="T2" y="T3"/>
                </a:cxn>
                <a:cxn ang="T12">
                  <a:pos x="T4" y="T5"/>
                </a:cxn>
                <a:cxn ang="T13">
                  <a:pos x="T6" y="T7"/>
                </a:cxn>
                <a:cxn ang="T14">
                  <a:pos x="T8" y="T9"/>
                </a:cxn>
              </a:cxnLst>
              <a:rect l="T15" t="T16" r="T17" b="T18"/>
              <a:pathLst>
                <a:path w="46" h="46">
                  <a:moveTo>
                    <a:pt x="46" y="31"/>
                  </a:moveTo>
                  <a:lnTo>
                    <a:pt x="32" y="46"/>
                  </a:lnTo>
                  <a:lnTo>
                    <a:pt x="0" y="11"/>
                  </a:lnTo>
                  <a:lnTo>
                    <a:pt x="15" y="0"/>
                  </a:lnTo>
                  <a:lnTo>
                    <a:pt x="46" y="31"/>
                  </a:lnTo>
                  <a:close/>
                </a:path>
              </a:pathLst>
            </a:custGeom>
            <a:noFill/>
            <a:ln w="9525">
              <a:noFill/>
              <a:round/>
              <a:headEnd/>
              <a:tailEnd/>
            </a:ln>
          </p:spPr>
          <p:txBody>
            <a:bodyPr>
              <a:prstTxWarp prst="textNoShape">
                <a:avLst/>
              </a:prstTxWarp>
            </a:bodyPr>
            <a:lstStyle/>
            <a:p>
              <a:endParaRPr lang="en-US"/>
            </a:p>
          </p:txBody>
        </p:sp>
        <p:sp>
          <p:nvSpPr>
            <p:cNvPr id="41200" name="Freeform 2731"/>
            <p:cNvSpPr>
              <a:spLocks/>
            </p:cNvSpPr>
            <p:nvPr/>
          </p:nvSpPr>
          <p:spPr bwMode="auto">
            <a:xfrm>
              <a:off x="5358" y="2610"/>
              <a:ext cx="9" cy="10"/>
            </a:xfrm>
            <a:custGeom>
              <a:avLst/>
              <a:gdLst>
                <a:gd name="T0" fmla="*/ 44 w 44"/>
                <a:gd name="T1" fmla="*/ 38 h 49"/>
                <a:gd name="T2" fmla="*/ 29 w 44"/>
                <a:gd name="T3" fmla="*/ 49 h 49"/>
                <a:gd name="T4" fmla="*/ 0 w 44"/>
                <a:gd name="T5" fmla="*/ 12 h 49"/>
                <a:gd name="T6" fmla="*/ 17 w 44"/>
                <a:gd name="T7" fmla="*/ 0 h 49"/>
                <a:gd name="T8" fmla="*/ 44 w 44"/>
                <a:gd name="T9" fmla="*/ 38 h 49"/>
                <a:gd name="T10" fmla="*/ 0 60000 65536"/>
                <a:gd name="T11" fmla="*/ 0 60000 65536"/>
                <a:gd name="T12" fmla="*/ 0 60000 65536"/>
                <a:gd name="T13" fmla="*/ 0 60000 65536"/>
                <a:gd name="T14" fmla="*/ 0 60000 65536"/>
                <a:gd name="T15" fmla="*/ 0 w 44"/>
                <a:gd name="T16" fmla="*/ 0 h 49"/>
                <a:gd name="T17" fmla="*/ 44 w 44"/>
                <a:gd name="T18" fmla="*/ 49 h 49"/>
              </a:gdLst>
              <a:ahLst/>
              <a:cxnLst>
                <a:cxn ang="T10">
                  <a:pos x="T0" y="T1"/>
                </a:cxn>
                <a:cxn ang="T11">
                  <a:pos x="T2" y="T3"/>
                </a:cxn>
                <a:cxn ang="T12">
                  <a:pos x="T4" y="T5"/>
                </a:cxn>
                <a:cxn ang="T13">
                  <a:pos x="T6" y="T7"/>
                </a:cxn>
                <a:cxn ang="T14">
                  <a:pos x="T8" y="T9"/>
                </a:cxn>
              </a:cxnLst>
              <a:rect l="T15" t="T16" r="T17" b="T18"/>
              <a:pathLst>
                <a:path w="44" h="49">
                  <a:moveTo>
                    <a:pt x="44" y="38"/>
                  </a:moveTo>
                  <a:lnTo>
                    <a:pt x="29" y="49"/>
                  </a:lnTo>
                  <a:lnTo>
                    <a:pt x="0" y="12"/>
                  </a:lnTo>
                  <a:lnTo>
                    <a:pt x="17" y="0"/>
                  </a:lnTo>
                  <a:lnTo>
                    <a:pt x="44" y="38"/>
                  </a:lnTo>
                  <a:close/>
                </a:path>
              </a:pathLst>
            </a:custGeom>
            <a:noFill/>
            <a:ln w="9525">
              <a:noFill/>
              <a:round/>
              <a:headEnd/>
              <a:tailEnd/>
            </a:ln>
          </p:spPr>
          <p:txBody>
            <a:bodyPr>
              <a:prstTxWarp prst="textNoShape">
                <a:avLst/>
              </a:prstTxWarp>
            </a:bodyPr>
            <a:lstStyle/>
            <a:p>
              <a:endParaRPr lang="en-US"/>
            </a:p>
          </p:txBody>
        </p:sp>
        <p:grpSp>
          <p:nvGrpSpPr>
            <p:cNvPr id="41201" name="Group 2732"/>
            <p:cNvGrpSpPr>
              <a:grpSpLocks/>
            </p:cNvGrpSpPr>
            <p:nvPr/>
          </p:nvGrpSpPr>
          <p:grpSpPr bwMode="auto">
            <a:xfrm>
              <a:off x="4418" y="2313"/>
              <a:ext cx="982" cy="1437"/>
              <a:chOff x="4418" y="2313"/>
              <a:chExt cx="982" cy="1437"/>
            </a:xfrm>
          </p:grpSpPr>
          <p:sp>
            <p:nvSpPr>
              <p:cNvPr id="41240" name="Freeform 2733"/>
              <p:cNvSpPr>
                <a:spLocks/>
              </p:cNvSpPr>
              <p:nvPr/>
            </p:nvSpPr>
            <p:spPr bwMode="auto">
              <a:xfrm>
                <a:off x="5353" y="2602"/>
                <a:ext cx="8" cy="10"/>
              </a:xfrm>
              <a:custGeom>
                <a:avLst/>
                <a:gdLst>
                  <a:gd name="T0" fmla="*/ 40 w 40"/>
                  <a:gd name="T1" fmla="*/ 41 h 53"/>
                  <a:gd name="T2" fmla="*/ 23 w 40"/>
                  <a:gd name="T3" fmla="*/ 53 h 53"/>
                  <a:gd name="T4" fmla="*/ 0 w 40"/>
                  <a:gd name="T5" fmla="*/ 13 h 53"/>
                  <a:gd name="T6" fmla="*/ 0 w 40"/>
                  <a:gd name="T7" fmla="*/ 9 h 53"/>
                  <a:gd name="T8" fmla="*/ 18 w 40"/>
                  <a:gd name="T9" fmla="*/ 0 h 53"/>
                  <a:gd name="T10" fmla="*/ 40 w 40"/>
                  <a:gd name="T11" fmla="*/ 41 h 53"/>
                  <a:gd name="T12" fmla="*/ 0 60000 65536"/>
                  <a:gd name="T13" fmla="*/ 0 60000 65536"/>
                  <a:gd name="T14" fmla="*/ 0 60000 65536"/>
                  <a:gd name="T15" fmla="*/ 0 60000 65536"/>
                  <a:gd name="T16" fmla="*/ 0 60000 65536"/>
                  <a:gd name="T17" fmla="*/ 0 60000 65536"/>
                  <a:gd name="T18" fmla="*/ 0 w 40"/>
                  <a:gd name="T19" fmla="*/ 0 h 53"/>
                  <a:gd name="T20" fmla="*/ 40 w 40"/>
                  <a:gd name="T21" fmla="*/ 53 h 53"/>
                </a:gdLst>
                <a:ahLst/>
                <a:cxnLst>
                  <a:cxn ang="T12">
                    <a:pos x="T0" y="T1"/>
                  </a:cxn>
                  <a:cxn ang="T13">
                    <a:pos x="T2" y="T3"/>
                  </a:cxn>
                  <a:cxn ang="T14">
                    <a:pos x="T4" y="T5"/>
                  </a:cxn>
                  <a:cxn ang="T15">
                    <a:pos x="T6" y="T7"/>
                  </a:cxn>
                  <a:cxn ang="T16">
                    <a:pos x="T8" y="T9"/>
                  </a:cxn>
                  <a:cxn ang="T17">
                    <a:pos x="T10" y="T11"/>
                  </a:cxn>
                </a:cxnLst>
                <a:rect l="T18" t="T19" r="T20" b="T21"/>
                <a:pathLst>
                  <a:path w="40" h="53">
                    <a:moveTo>
                      <a:pt x="40" y="41"/>
                    </a:moveTo>
                    <a:lnTo>
                      <a:pt x="23" y="53"/>
                    </a:lnTo>
                    <a:lnTo>
                      <a:pt x="0" y="13"/>
                    </a:lnTo>
                    <a:lnTo>
                      <a:pt x="0" y="9"/>
                    </a:lnTo>
                    <a:lnTo>
                      <a:pt x="18" y="0"/>
                    </a:lnTo>
                    <a:lnTo>
                      <a:pt x="40" y="41"/>
                    </a:lnTo>
                    <a:close/>
                  </a:path>
                </a:pathLst>
              </a:custGeom>
              <a:solidFill>
                <a:srgbClr val="A46B5A"/>
              </a:solidFill>
              <a:ln w="9525">
                <a:noFill/>
                <a:round/>
                <a:headEnd/>
                <a:tailEnd/>
              </a:ln>
            </p:spPr>
            <p:txBody>
              <a:bodyPr>
                <a:prstTxWarp prst="textNoShape">
                  <a:avLst/>
                </a:prstTxWarp>
              </a:bodyPr>
              <a:lstStyle/>
              <a:p>
                <a:endParaRPr lang="en-US"/>
              </a:p>
            </p:txBody>
          </p:sp>
          <p:sp>
            <p:nvSpPr>
              <p:cNvPr id="41241" name="Freeform 2734"/>
              <p:cNvSpPr>
                <a:spLocks/>
              </p:cNvSpPr>
              <p:nvPr/>
            </p:nvSpPr>
            <p:spPr bwMode="auto">
              <a:xfrm>
                <a:off x="5349" y="2594"/>
                <a:ext cx="8" cy="10"/>
              </a:xfrm>
              <a:custGeom>
                <a:avLst/>
                <a:gdLst>
                  <a:gd name="T0" fmla="*/ 38 w 38"/>
                  <a:gd name="T1" fmla="*/ 39 h 48"/>
                  <a:gd name="T2" fmla="*/ 20 w 38"/>
                  <a:gd name="T3" fmla="*/ 48 h 48"/>
                  <a:gd name="T4" fmla="*/ 0 w 38"/>
                  <a:gd name="T5" fmla="*/ 9 h 48"/>
                  <a:gd name="T6" fmla="*/ 0 w 38"/>
                  <a:gd name="T7" fmla="*/ 5 h 48"/>
                  <a:gd name="T8" fmla="*/ 20 w 38"/>
                  <a:gd name="T9" fmla="*/ 0 h 48"/>
                  <a:gd name="T10" fmla="*/ 38 w 38"/>
                  <a:gd name="T11" fmla="*/ 39 h 48"/>
                  <a:gd name="T12" fmla="*/ 0 60000 65536"/>
                  <a:gd name="T13" fmla="*/ 0 60000 65536"/>
                  <a:gd name="T14" fmla="*/ 0 60000 65536"/>
                  <a:gd name="T15" fmla="*/ 0 60000 65536"/>
                  <a:gd name="T16" fmla="*/ 0 60000 65536"/>
                  <a:gd name="T17" fmla="*/ 0 60000 65536"/>
                  <a:gd name="T18" fmla="*/ 0 w 38"/>
                  <a:gd name="T19" fmla="*/ 0 h 48"/>
                  <a:gd name="T20" fmla="*/ 38 w 38"/>
                  <a:gd name="T21" fmla="*/ 48 h 48"/>
                </a:gdLst>
                <a:ahLst/>
                <a:cxnLst>
                  <a:cxn ang="T12">
                    <a:pos x="T0" y="T1"/>
                  </a:cxn>
                  <a:cxn ang="T13">
                    <a:pos x="T2" y="T3"/>
                  </a:cxn>
                  <a:cxn ang="T14">
                    <a:pos x="T4" y="T5"/>
                  </a:cxn>
                  <a:cxn ang="T15">
                    <a:pos x="T6" y="T7"/>
                  </a:cxn>
                  <a:cxn ang="T16">
                    <a:pos x="T8" y="T9"/>
                  </a:cxn>
                  <a:cxn ang="T17">
                    <a:pos x="T10" y="T11"/>
                  </a:cxn>
                </a:cxnLst>
                <a:rect l="T18" t="T19" r="T20" b="T21"/>
                <a:pathLst>
                  <a:path w="38" h="48">
                    <a:moveTo>
                      <a:pt x="38" y="39"/>
                    </a:moveTo>
                    <a:lnTo>
                      <a:pt x="20" y="48"/>
                    </a:lnTo>
                    <a:lnTo>
                      <a:pt x="0" y="9"/>
                    </a:lnTo>
                    <a:lnTo>
                      <a:pt x="0" y="5"/>
                    </a:lnTo>
                    <a:lnTo>
                      <a:pt x="20" y="0"/>
                    </a:lnTo>
                    <a:lnTo>
                      <a:pt x="38" y="39"/>
                    </a:lnTo>
                    <a:close/>
                  </a:path>
                </a:pathLst>
              </a:custGeom>
              <a:solidFill>
                <a:srgbClr val="A46B5A"/>
              </a:solidFill>
              <a:ln w="9525">
                <a:noFill/>
                <a:round/>
                <a:headEnd/>
                <a:tailEnd/>
              </a:ln>
            </p:spPr>
            <p:txBody>
              <a:bodyPr>
                <a:prstTxWarp prst="textNoShape">
                  <a:avLst/>
                </a:prstTxWarp>
              </a:bodyPr>
              <a:lstStyle/>
              <a:p>
                <a:endParaRPr lang="en-US"/>
              </a:p>
            </p:txBody>
          </p:sp>
          <p:sp>
            <p:nvSpPr>
              <p:cNvPr id="41242" name="Freeform 2735"/>
              <p:cNvSpPr>
                <a:spLocks/>
              </p:cNvSpPr>
              <p:nvPr/>
            </p:nvSpPr>
            <p:spPr bwMode="auto">
              <a:xfrm>
                <a:off x="5347" y="2586"/>
                <a:ext cx="6" cy="9"/>
              </a:xfrm>
              <a:custGeom>
                <a:avLst/>
                <a:gdLst>
                  <a:gd name="T0" fmla="*/ 34 w 34"/>
                  <a:gd name="T1" fmla="*/ 41 h 46"/>
                  <a:gd name="T2" fmla="*/ 14 w 34"/>
                  <a:gd name="T3" fmla="*/ 46 h 46"/>
                  <a:gd name="T4" fmla="*/ 0 w 34"/>
                  <a:gd name="T5" fmla="*/ 3 h 46"/>
                  <a:gd name="T6" fmla="*/ 20 w 34"/>
                  <a:gd name="T7" fmla="*/ 0 h 46"/>
                  <a:gd name="T8" fmla="*/ 34 w 34"/>
                  <a:gd name="T9" fmla="*/ 41 h 46"/>
                  <a:gd name="T10" fmla="*/ 0 60000 65536"/>
                  <a:gd name="T11" fmla="*/ 0 60000 65536"/>
                  <a:gd name="T12" fmla="*/ 0 60000 65536"/>
                  <a:gd name="T13" fmla="*/ 0 60000 65536"/>
                  <a:gd name="T14" fmla="*/ 0 60000 65536"/>
                  <a:gd name="T15" fmla="*/ 0 w 34"/>
                  <a:gd name="T16" fmla="*/ 0 h 46"/>
                  <a:gd name="T17" fmla="*/ 34 w 34"/>
                  <a:gd name="T18" fmla="*/ 46 h 46"/>
                </a:gdLst>
                <a:ahLst/>
                <a:cxnLst>
                  <a:cxn ang="T10">
                    <a:pos x="T0" y="T1"/>
                  </a:cxn>
                  <a:cxn ang="T11">
                    <a:pos x="T2" y="T3"/>
                  </a:cxn>
                  <a:cxn ang="T12">
                    <a:pos x="T4" y="T5"/>
                  </a:cxn>
                  <a:cxn ang="T13">
                    <a:pos x="T6" y="T7"/>
                  </a:cxn>
                  <a:cxn ang="T14">
                    <a:pos x="T8" y="T9"/>
                  </a:cxn>
                </a:cxnLst>
                <a:rect l="T15" t="T16" r="T17" b="T18"/>
                <a:pathLst>
                  <a:path w="34" h="46">
                    <a:moveTo>
                      <a:pt x="34" y="41"/>
                    </a:moveTo>
                    <a:lnTo>
                      <a:pt x="14" y="46"/>
                    </a:lnTo>
                    <a:lnTo>
                      <a:pt x="0" y="3"/>
                    </a:lnTo>
                    <a:lnTo>
                      <a:pt x="20" y="0"/>
                    </a:lnTo>
                    <a:lnTo>
                      <a:pt x="34" y="41"/>
                    </a:lnTo>
                    <a:close/>
                  </a:path>
                </a:pathLst>
              </a:custGeom>
              <a:solidFill>
                <a:srgbClr val="A46B5A"/>
              </a:solidFill>
              <a:ln w="9525">
                <a:noFill/>
                <a:round/>
                <a:headEnd/>
                <a:tailEnd/>
              </a:ln>
            </p:spPr>
            <p:txBody>
              <a:bodyPr>
                <a:prstTxWarp prst="textNoShape">
                  <a:avLst/>
                </a:prstTxWarp>
              </a:bodyPr>
              <a:lstStyle/>
              <a:p>
                <a:endParaRPr lang="en-US"/>
              </a:p>
            </p:txBody>
          </p:sp>
          <p:sp>
            <p:nvSpPr>
              <p:cNvPr id="41243" name="Freeform 2736"/>
              <p:cNvSpPr>
                <a:spLocks/>
              </p:cNvSpPr>
              <p:nvPr/>
            </p:nvSpPr>
            <p:spPr bwMode="auto">
              <a:xfrm>
                <a:off x="5345" y="2577"/>
                <a:ext cx="6" cy="9"/>
              </a:xfrm>
              <a:custGeom>
                <a:avLst/>
                <a:gdLst>
                  <a:gd name="T0" fmla="*/ 26 w 26"/>
                  <a:gd name="T1" fmla="*/ 43 h 46"/>
                  <a:gd name="T2" fmla="*/ 6 w 26"/>
                  <a:gd name="T3" fmla="*/ 46 h 46"/>
                  <a:gd name="T4" fmla="*/ 0 w 26"/>
                  <a:gd name="T5" fmla="*/ 3 h 46"/>
                  <a:gd name="T6" fmla="*/ 0 w 26"/>
                  <a:gd name="T7" fmla="*/ 0 h 46"/>
                  <a:gd name="T8" fmla="*/ 20 w 26"/>
                  <a:gd name="T9" fmla="*/ 0 h 46"/>
                  <a:gd name="T10" fmla="*/ 26 w 26"/>
                  <a:gd name="T11" fmla="*/ 43 h 46"/>
                  <a:gd name="T12" fmla="*/ 0 60000 65536"/>
                  <a:gd name="T13" fmla="*/ 0 60000 65536"/>
                  <a:gd name="T14" fmla="*/ 0 60000 65536"/>
                  <a:gd name="T15" fmla="*/ 0 60000 65536"/>
                  <a:gd name="T16" fmla="*/ 0 60000 65536"/>
                  <a:gd name="T17" fmla="*/ 0 60000 65536"/>
                  <a:gd name="T18" fmla="*/ 0 w 26"/>
                  <a:gd name="T19" fmla="*/ 0 h 46"/>
                  <a:gd name="T20" fmla="*/ 26 w 26"/>
                  <a:gd name="T21" fmla="*/ 46 h 46"/>
                </a:gdLst>
                <a:ahLst/>
                <a:cxnLst>
                  <a:cxn ang="T12">
                    <a:pos x="T0" y="T1"/>
                  </a:cxn>
                  <a:cxn ang="T13">
                    <a:pos x="T2" y="T3"/>
                  </a:cxn>
                  <a:cxn ang="T14">
                    <a:pos x="T4" y="T5"/>
                  </a:cxn>
                  <a:cxn ang="T15">
                    <a:pos x="T6" y="T7"/>
                  </a:cxn>
                  <a:cxn ang="T16">
                    <a:pos x="T8" y="T9"/>
                  </a:cxn>
                  <a:cxn ang="T17">
                    <a:pos x="T10" y="T11"/>
                  </a:cxn>
                </a:cxnLst>
                <a:rect l="T18" t="T19" r="T20" b="T21"/>
                <a:pathLst>
                  <a:path w="26" h="46">
                    <a:moveTo>
                      <a:pt x="26" y="43"/>
                    </a:moveTo>
                    <a:lnTo>
                      <a:pt x="6" y="46"/>
                    </a:lnTo>
                    <a:lnTo>
                      <a:pt x="0" y="3"/>
                    </a:lnTo>
                    <a:lnTo>
                      <a:pt x="0" y="0"/>
                    </a:lnTo>
                    <a:lnTo>
                      <a:pt x="20" y="0"/>
                    </a:lnTo>
                    <a:lnTo>
                      <a:pt x="26" y="43"/>
                    </a:lnTo>
                    <a:close/>
                  </a:path>
                </a:pathLst>
              </a:custGeom>
              <a:solidFill>
                <a:srgbClr val="A46B5A"/>
              </a:solidFill>
              <a:ln w="9525">
                <a:noFill/>
                <a:round/>
                <a:headEnd/>
                <a:tailEnd/>
              </a:ln>
            </p:spPr>
            <p:txBody>
              <a:bodyPr>
                <a:prstTxWarp prst="textNoShape">
                  <a:avLst/>
                </a:prstTxWarp>
              </a:bodyPr>
              <a:lstStyle/>
              <a:p>
                <a:endParaRPr lang="en-US"/>
              </a:p>
            </p:txBody>
          </p:sp>
          <p:sp>
            <p:nvSpPr>
              <p:cNvPr id="41244" name="Freeform 2737"/>
              <p:cNvSpPr>
                <a:spLocks/>
              </p:cNvSpPr>
              <p:nvPr/>
            </p:nvSpPr>
            <p:spPr bwMode="auto">
              <a:xfrm>
                <a:off x="5345" y="2573"/>
                <a:ext cx="4" cy="4"/>
              </a:xfrm>
              <a:custGeom>
                <a:avLst/>
                <a:gdLst>
                  <a:gd name="T0" fmla="*/ 20 w 20"/>
                  <a:gd name="T1" fmla="*/ 23 h 23"/>
                  <a:gd name="T2" fmla="*/ 0 w 20"/>
                  <a:gd name="T3" fmla="*/ 23 h 23"/>
                  <a:gd name="T4" fmla="*/ 0 w 20"/>
                  <a:gd name="T5" fmla="*/ 2 h 23"/>
                  <a:gd name="T6" fmla="*/ 0 w 20"/>
                  <a:gd name="T7" fmla="*/ 0 h 23"/>
                  <a:gd name="T8" fmla="*/ 20 w 20"/>
                  <a:gd name="T9" fmla="*/ 2 h 23"/>
                  <a:gd name="T10" fmla="*/ 20 w 20"/>
                  <a:gd name="T11" fmla="*/ 23 h 23"/>
                  <a:gd name="T12" fmla="*/ 0 60000 65536"/>
                  <a:gd name="T13" fmla="*/ 0 60000 65536"/>
                  <a:gd name="T14" fmla="*/ 0 60000 65536"/>
                  <a:gd name="T15" fmla="*/ 0 60000 65536"/>
                  <a:gd name="T16" fmla="*/ 0 60000 65536"/>
                  <a:gd name="T17" fmla="*/ 0 60000 65536"/>
                  <a:gd name="T18" fmla="*/ 0 w 20"/>
                  <a:gd name="T19" fmla="*/ 0 h 23"/>
                  <a:gd name="T20" fmla="*/ 20 w 20"/>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20" h="23">
                    <a:moveTo>
                      <a:pt x="20" y="23"/>
                    </a:moveTo>
                    <a:lnTo>
                      <a:pt x="0" y="23"/>
                    </a:lnTo>
                    <a:lnTo>
                      <a:pt x="0" y="2"/>
                    </a:lnTo>
                    <a:lnTo>
                      <a:pt x="0" y="0"/>
                    </a:lnTo>
                    <a:lnTo>
                      <a:pt x="20" y="2"/>
                    </a:lnTo>
                    <a:lnTo>
                      <a:pt x="20" y="23"/>
                    </a:lnTo>
                    <a:close/>
                  </a:path>
                </a:pathLst>
              </a:custGeom>
              <a:solidFill>
                <a:srgbClr val="A46B5A"/>
              </a:solidFill>
              <a:ln w="9525">
                <a:noFill/>
                <a:round/>
                <a:headEnd/>
                <a:tailEnd/>
              </a:ln>
            </p:spPr>
            <p:txBody>
              <a:bodyPr>
                <a:prstTxWarp prst="textNoShape">
                  <a:avLst/>
                </a:prstTxWarp>
              </a:bodyPr>
              <a:lstStyle/>
              <a:p>
                <a:endParaRPr lang="en-US"/>
              </a:p>
            </p:txBody>
          </p:sp>
          <p:sp>
            <p:nvSpPr>
              <p:cNvPr id="41245" name="Freeform 2738"/>
              <p:cNvSpPr>
                <a:spLocks/>
              </p:cNvSpPr>
              <p:nvPr/>
            </p:nvSpPr>
            <p:spPr bwMode="auto">
              <a:xfrm>
                <a:off x="5345" y="2569"/>
                <a:ext cx="5" cy="4"/>
              </a:xfrm>
              <a:custGeom>
                <a:avLst/>
                <a:gdLst>
                  <a:gd name="T0" fmla="*/ 20 w 23"/>
                  <a:gd name="T1" fmla="*/ 22 h 22"/>
                  <a:gd name="T2" fmla="*/ 0 w 23"/>
                  <a:gd name="T3" fmla="*/ 20 h 22"/>
                  <a:gd name="T4" fmla="*/ 2 w 23"/>
                  <a:gd name="T5" fmla="*/ 0 h 22"/>
                  <a:gd name="T6" fmla="*/ 23 w 23"/>
                  <a:gd name="T7" fmla="*/ 3 h 22"/>
                  <a:gd name="T8" fmla="*/ 20 w 23"/>
                  <a:gd name="T9" fmla="*/ 22 h 22"/>
                  <a:gd name="T10" fmla="*/ 0 60000 65536"/>
                  <a:gd name="T11" fmla="*/ 0 60000 65536"/>
                  <a:gd name="T12" fmla="*/ 0 60000 65536"/>
                  <a:gd name="T13" fmla="*/ 0 60000 65536"/>
                  <a:gd name="T14" fmla="*/ 0 60000 65536"/>
                  <a:gd name="T15" fmla="*/ 0 w 23"/>
                  <a:gd name="T16" fmla="*/ 0 h 22"/>
                  <a:gd name="T17" fmla="*/ 23 w 23"/>
                  <a:gd name="T18" fmla="*/ 22 h 22"/>
                </a:gdLst>
                <a:ahLst/>
                <a:cxnLst>
                  <a:cxn ang="T10">
                    <a:pos x="T0" y="T1"/>
                  </a:cxn>
                  <a:cxn ang="T11">
                    <a:pos x="T2" y="T3"/>
                  </a:cxn>
                  <a:cxn ang="T12">
                    <a:pos x="T4" y="T5"/>
                  </a:cxn>
                  <a:cxn ang="T13">
                    <a:pos x="T6" y="T7"/>
                  </a:cxn>
                  <a:cxn ang="T14">
                    <a:pos x="T8" y="T9"/>
                  </a:cxn>
                </a:cxnLst>
                <a:rect l="T15" t="T16" r="T17" b="T18"/>
                <a:pathLst>
                  <a:path w="23" h="22">
                    <a:moveTo>
                      <a:pt x="20" y="22"/>
                    </a:moveTo>
                    <a:lnTo>
                      <a:pt x="0" y="20"/>
                    </a:lnTo>
                    <a:lnTo>
                      <a:pt x="2" y="0"/>
                    </a:lnTo>
                    <a:lnTo>
                      <a:pt x="23" y="3"/>
                    </a:lnTo>
                    <a:lnTo>
                      <a:pt x="20" y="22"/>
                    </a:lnTo>
                    <a:close/>
                  </a:path>
                </a:pathLst>
              </a:custGeom>
              <a:solidFill>
                <a:srgbClr val="A46B5A"/>
              </a:solidFill>
              <a:ln w="9525">
                <a:noFill/>
                <a:round/>
                <a:headEnd/>
                <a:tailEnd/>
              </a:ln>
            </p:spPr>
            <p:txBody>
              <a:bodyPr>
                <a:prstTxWarp prst="textNoShape">
                  <a:avLst/>
                </a:prstTxWarp>
              </a:bodyPr>
              <a:lstStyle/>
              <a:p>
                <a:endParaRPr lang="en-US"/>
              </a:p>
            </p:txBody>
          </p:sp>
          <p:sp>
            <p:nvSpPr>
              <p:cNvPr id="41246" name="Freeform 2739"/>
              <p:cNvSpPr>
                <a:spLocks/>
              </p:cNvSpPr>
              <p:nvPr/>
            </p:nvSpPr>
            <p:spPr bwMode="auto">
              <a:xfrm>
                <a:off x="5346" y="2564"/>
                <a:ext cx="5" cy="5"/>
              </a:xfrm>
              <a:custGeom>
                <a:avLst/>
                <a:gdLst>
                  <a:gd name="T0" fmla="*/ 21 w 24"/>
                  <a:gd name="T1" fmla="*/ 26 h 26"/>
                  <a:gd name="T2" fmla="*/ 0 w 24"/>
                  <a:gd name="T3" fmla="*/ 23 h 26"/>
                  <a:gd name="T4" fmla="*/ 4 w 24"/>
                  <a:gd name="T5" fmla="*/ 0 h 26"/>
                  <a:gd name="T6" fmla="*/ 24 w 24"/>
                  <a:gd name="T7" fmla="*/ 6 h 26"/>
                  <a:gd name="T8" fmla="*/ 21 w 24"/>
                  <a:gd name="T9" fmla="*/ 26 h 26"/>
                  <a:gd name="T10" fmla="*/ 0 60000 65536"/>
                  <a:gd name="T11" fmla="*/ 0 60000 65536"/>
                  <a:gd name="T12" fmla="*/ 0 60000 65536"/>
                  <a:gd name="T13" fmla="*/ 0 60000 65536"/>
                  <a:gd name="T14" fmla="*/ 0 60000 65536"/>
                  <a:gd name="T15" fmla="*/ 0 w 24"/>
                  <a:gd name="T16" fmla="*/ 0 h 26"/>
                  <a:gd name="T17" fmla="*/ 24 w 24"/>
                  <a:gd name="T18" fmla="*/ 26 h 26"/>
                </a:gdLst>
                <a:ahLst/>
                <a:cxnLst>
                  <a:cxn ang="T10">
                    <a:pos x="T0" y="T1"/>
                  </a:cxn>
                  <a:cxn ang="T11">
                    <a:pos x="T2" y="T3"/>
                  </a:cxn>
                  <a:cxn ang="T12">
                    <a:pos x="T4" y="T5"/>
                  </a:cxn>
                  <a:cxn ang="T13">
                    <a:pos x="T6" y="T7"/>
                  </a:cxn>
                  <a:cxn ang="T14">
                    <a:pos x="T8" y="T9"/>
                  </a:cxn>
                </a:cxnLst>
                <a:rect l="T15" t="T16" r="T17" b="T18"/>
                <a:pathLst>
                  <a:path w="24" h="26">
                    <a:moveTo>
                      <a:pt x="21" y="26"/>
                    </a:moveTo>
                    <a:lnTo>
                      <a:pt x="0" y="23"/>
                    </a:lnTo>
                    <a:lnTo>
                      <a:pt x="4" y="0"/>
                    </a:lnTo>
                    <a:lnTo>
                      <a:pt x="24" y="6"/>
                    </a:lnTo>
                    <a:lnTo>
                      <a:pt x="21" y="26"/>
                    </a:lnTo>
                    <a:close/>
                  </a:path>
                </a:pathLst>
              </a:custGeom>
              <a:solidFill>
                <a:srgbClr val="A46B5A"/>
              </a:solidFill>
              <a:ln w="9525">
                <a:noFill/>
                <a:round/>
                <a:headEnd/>
                <a:tailEnd/>
              </a:ln>
            </p:spPr>
            <p:txBody>
              <a:bodyPr>
                <a:prstTxWarp prst="textNoShape">
                  <a:avLst/>
                </a:prstTxWarp>
              </a:bodyPr>
              <a:lstStyle/>
              <a:p>
                <a:endParaRPr lang="en-US"/>
              </a:p>
            </p:txBody>
          </p:sp>
          <p:sp>
            <p:nvSpPr>
              <p:cNvPr id="41247" name="Freeform 2740"/>
              <p:cNvSpPr>
                <a:spLocks/>
              </p:cNvSpPr>
              <p:nvPr/>
            </p:nvSpPr>
            <p:spPr bwMode="auto">
              <a:xfrm>
                <a:off x="5347" y="2559"/>
                <a:ext cx="5" cy="6"/>
              </a:xfrm>
              <a:custGeom>
                <a:avLst/>
                <a:gdLst>
                  <a:gd name="T0" fmla="*/ 20 w 26"/>
                  <a:gd name="T1" fmla="*/ 29 h 29"/>
                  <a:gd name="T2" fmla="*/ 0 w 26"/>
                  <a:gd name="T3" fmla="*/ 23 h 29"/>
                  <a:gd name="T4" fmla="*/ 5 w 26"/>
                  <a:gd name="T5" fmla="*/ 3 h 29"/>
                  <a:gd name="T6" fmla="*/ 5 w 26"/>
                  <a:gd name="T7" fmla="*/ 0 h 29"/>
                  <a:gd name="T8" fmla="*/ 26 w 26"/>
                  <a:gd name="T9" fmla="*/ 8 h 29"/>
                  <a:gd name="T10" fmla="*/ 20 w 26"/>
                  <a:gd name="T11" fmla="*/ 29 h 29"/>
                  <a:gd name="T12" fmla="*/ 0 60000 65536"/>
                  <a:gd name="T13" fmla="*/ 0 60000 65536"/>
                  <a:gd name="T14" fmla="*/ 0 60000 65536"/>
                  <a:gd name="T15" fmla="*/ 0 60000 65536"/>
                  <a:gd name="T16" fmla="*/ 0 60000 65536"/>
                  <a:gd name="T17" fmla="*/ 0 60000 65536"/>
                  <a:gd name="T18" fmla="*/ 0 w 26"/>
                  <a:gd name="T19" fmla="*/ 0 h 29"/>
                  <a:gd name="T20" fmla="*/ 26 w 26"/>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26" h="29">
                    <a:moveTo>
                      <a:pt x="20" y="29"/>
                    </a:moveTo>
                    <a:lnTo>
                      <a:pt x="0" y="23"/>
                    </a:lnTo>
                    <a:lnTo>
                      <a:pt x="5" y="3"/>
                    </a:lnTo>
                    <a:lnTo>
                      <a:pt x="5" y="0"/>
                    </a:lnTo>
                    <a:lnTo>
                      <a:pt x="26" y="8"/>
                    </a:lnTo>
                    <a:lnTo>
                      <a:pt x="20" y="29"/>
                    </a:lnTo>
                    <a:close/>
                  </a:path>
                </a:pathLst>
              </a:custGeom>
              <a:solidFill>
                <a:srgbClr val="A46B5A"/>
              </a:solidFill>
              <a:ln w="9525">
                <a:noFill/>
                <a:round/>
                <a:headEnd/>
                <a:tailEnd/>
              </a:ln>
            </p:spPr>
            <p:txBody>
              <a:bodyPr>
                <a:prstTxWarp prst="textNoShape">
                  <a:avLst/>
                </a:prstTxWarp>
              </a:bodyPr>
              <a:lstStyle/>
              <a:p>
                <a:endParaRPr lang="en-US"/>
              </a:p>
            </p:txBody>
          </p:sp>
          <p:sp>
            <p:nvSpPr>
              <p:cNvPr id="41248" name="Freeform 2741"/>
              <p:cNvSpPr>
                <a:spLocks/>
              </p:cNvSpPr>
              <p:nvPr/>
            </p:nvSpPr>
            <p:spPr bwMode="auto">
              <a:xfrm>
                <a:off x="5348" y="2555"/>
                <a:ext cx="5" cy="6"/>
              </a:xfrm>
              <a:custGeom>
                <a:avLst/>
                <a:gdLst>
                  <a:gd name="T0" fmla="*/ 21 w 26"/>
                  <a:gd name="T1" fmla="*/ 28 h 28"/>
                  <a:gd name="T2" fmla="*/ 0 w 26"/>
                  <a:gd name="T3" fmla="*/ 20 h 28"/>
                  <a:gd name="T4" fmla="*/ 9 w 26"/>
                  <a:gd name="T5" fmla="*/ 0 h 28"/>
                  <a:gd name="T6" fmla="*/ 26 w 26"/>
                  <a:gd name="T7" fmla="*/ 8 h 28"/>
                  <a:gd name="T8" fmla="*/ 21 w 26"/>
                  <a:gd name="T9" fmla="*/ 28 h 28"/>
                  <a:gd name="T10" fmla="*/ 0 60000 65536"/>
                  <a:gd name="T11" fmla="*/ 0 60000 65536"/>
                  <a:gd name="T12" fmla="*/ 0 60000 65536"/>
                  <a:gd name="T13" fmla="*/ 0 60000 65536"/>
                  <a:gd name="T14" fmla="*/ 0 60000 65536"/>
                  <a:gd name="T15" fmla="*/ 0 w 26"/>
                  <a:gd name="T16" fmla="*/ 0 h 28"/>
                  <a:gd name="T17" fmla="*/ 26 w 26"/>
                  <a:gd name="T18" fmla="*/ 28 h 28"/>
                </a:gdLst>
                <a:ahLst/>
                <a:cxnLst>
                  <a:cxn ang="T10">
                    <a:pos x="T0" y="T1"/>
                  </a:cxn>
                  <a:cxn ang="T11">
                    <a:pos x="T2" y="T3"/>
                  </a:cxn>
                  <a:cxn ang="T12">
                    <a:pos x="T4" y="T5"/>
                  </a:cxn>
                  <a:cxn ang="T13">
                    <a:pos x="T6" y="T7"/>
                  </a:cxn>
                  <a:cxn ang="T14">
                    <a:pos x="T8" y="T9"/>
                  </a:cxn>
                </a:cxnLst>
                <a:rect l="T15" t="T16" r="T17" b="T18"/>
                <a:pathLst>
                  <a:path w="26" h="28">
                    <a:moveTo>
                      <a:pt x="21" y="28"/>
                    </a:moveTo>
                    <a:lnTo>
                      <a:pt x="0" y="20"/>
                    </a:lnTo>
                    <a:lnTo>
                      <a:pt x="9" y="0"/>
                    </a:lnTo>
                    <a:lnTo>
                      <a:pt x="26" y="8"/>
                    </a:lnTo>
                    <a:lnTo>
                      <a:pt x="21" y="28"/>
                    </a:lnTo>
                    <a:close/>
                  </a:path>
                </a:pathLst>
              </a:custGeom>
              <a:solidFill>
                <a:srgbClr val="A46B5A"/>
              </a:solidFill>
              <a:ln w="9525">
                <a:noFill/>
                <a:round/>
                <a:headEnd/>
                <a:tailEnd/>
              </a:ln>
            </p:spPr>
            <p:txBody>
              <a:bodyPr>
                <a:prstTxWarp prst="textNoShape">
                  <a:avLst/>
                </a:prstTxWarp>
              </a:bodyPr>
              <a:lstStyle/>
              <a:p>
                <a:endParaRPr lang="en-US"/>
              </a:p>
            </p:txBody>
          </p:sp>
          <p:sp>
            <p:nvSpPr>
              <p:cNvPr id="41249" name="Freeform 2742"/>
              <p:cNvSpPr>
                <a:spLocks/>
              </p:cNvSpPr>
              <p:nvPr/>
            </p:nvSpPr>
            <p:spPr bwMode="auto">
              <a:xfrm>
                <a:off x="5349" y="2551"/>
                <a:ext cx="6" cy="6"/>
              </a:xfrm>
              <a:custGeom>
                <a:avLst/>
                <a:gdLst>
                  <a:gd name="T0" fmla="*/ 17 w 29"/>
                  <a:gd name="T1" fmla="*/ 28 h 28"/>
                  <a:gd name="T2" fmla="*/ 0 w 29"/>
                  <a:gd name="T3" fmla="*/ 20 h 28"/>
                  <a:gd name="T4" fmla="*/ 12 w 29"/>
                  <a:gd name="T5" fmla="*/ 0 h 28"/>
                  <a:gd name="T6" fmla="*/ 29 w 29"/>
                  <a:gd name="T7" fmla="*/ 11 h 28"/>
                  <a:gd name="T8" fmla="*/ 17 w 29"/>
                  <a:gd name="T9" fmla="*/ 28 h 28"/>
                  <a:gd name="T10" fmla="*/ 0 60000 65536"/>
                  <a:gd name="T11" fmla="*/ 0 60000 65536"/>
                  <a:gd name="T12" fmla="*/ 0 60000 65536"/>
                  <a:gd name="T13" fmla="*/ 0 60000 65536"/>
                  <a:gd name="T14" fmla="*/ 0 60000 65536"/>
                  <a:gd name="T15" fmla="*/ 0 w 29"/>
                  <a:gd name="T16" fmla="*/ 0 h 28"/>
                  <a:gd name="T17" fmla="*/ 29 w 29"/>
                  <a:gd name="T18" fmla="*/ 28 h 28"/>
                </a:gdLst>
                <a:ahLst/>
                <a:cxnLst>
                  <a:cxn ang="T10">
                    <a:pos x="T0" y="T1"/>
                  </a:cxn>
                  <a:cxn ang="T11">
                    <a:pos x="T2" y="T3"/>
                  </a:cxn>
                  <a:cxn ang="T12">
                    <a:pos x="T4" y="T5"/>
                  </a:cxn>
                  <a:cxn ang="T13">
                    <a:pos x="T6" y="T7"/>
                  </a:cxn>
                  <a:cxn ang="T14">
                    <a:pos x="T8" y="T9"/>
                  </a:cxn>
                </a:cxnLst>
                <a:rect l="T15" t="T16" r="T17" b="T18"/>
                <a:pathLst>
                  <a:path w="29" h="28">
                    <a:moveTo>
                      <a:pt x="17" y="28"/>
                    </a:moveTo>
                    <a:lnTo>
                      <a:pt x="0" y="20"/>
                    </a:lnTo>
                    <a:lnTo>
                      <a:pt x="12" y="0"/>
                    </a:lnTo>
                    <a:lnTo>
                      <a:pt x="29" y="11"/>
                    </a:lnTo>
                    <a:lnTo>
                      <a:pt x="17" y="28"/>
                    </a:lnTo>
                    <a:close/>
                  </a:path>
                </a:pathLst>
              </a:custGeom>
              <a:solidFill>
                <a:srgbClr val="A46B5A"/>
              </a:solidFill>
              <a:ln w="9525">
                <a:noFill/>
                <a:round/>
                <a:headEnd/>
                <a:tailEnd/>
              </a:ln>
            </p:spPr>
            <p:txBody>
              <a:bodyPr>
                <a:prstTxWarp prst="textNoShape">
                  <a:avLst/>
                </a:prstTxWarp>
              </a:bodyPr>
              <a:lstStyle/>
              <a:p>
                <a:endParaRPr lang="en-US"/>
              </a:p>
            </p:txBody>
          </p:sp>
          <p:sp>
            <p:nvSpPr>
              <p:cNvPr id="41250" name="Freeform 2743"/>
              <p:cNvSpPr>
                <a:spLocks/>
              </p:cNvSpPr>
              <p:nvPr/>
            </p:nvSpPr>
            <p:spPr bwMode="auto">
              <a:xfrm>
                <a:off x="5352" y="2544"/>
                <a:ext cx="8" cy="10"/>
              </a:xfrm>
              <a:custGeom>
                <a:avLst/>
                <a:gdLst>
                  <a:gd name="T0" fmla="*/ 17 w 39"/>
                  <a:gd name="T1" fmla="*/ 49 h 49"/>
                  <a:gd name="T2" fmla="*/ 0 w 39"/>
                  <a:gd name="T3" fmla="*/ 38 h 49"/>
                  <a:gd name="T4" fmla="*/ 26 w 39"/>
                  <a:gd name="T5" fmla="*/ 0 h 49"/>
                  <a:gd name="T6" fmla="*/ 39 w 39"/>
                  <a:gd name="T7" fmla="*/ 11 h 49"/>
                  <a:gd name="T8" fmla="*/ 17 w 39"/>
                  <a:gd name="T9" fmla="*/ 49 h 49"/>
                  <a:gd name="T10" fmla="*/ 0 60000 65536"/>
                  <a:gd name="T11" fmla="*/ 0 60000 65536"/>
                  <a:gd name="T12" fmla="*/ 0 60000 65536"/>
                  <a:gd name="T13" fmla="*/ 0 60000 65536"/>
                  <a:gd name="T14" fmla="*/ 0 60000 65536"/>
                  <a:gd name="T15" fmla="*/ 0 w 39"/>
                  <a:gd name="T16" fmla="*/ 0 h 49"/>
                  <a:gd name="T17" fmla="*/ 39 w 39"/>
                  <a:gd name="T18" fmla="*/ 49 h 49"/>
                </a:gdLst>
                <a:ahLst/>
                <a:cxnLst>
                  <a:cxn ang="T10">
                    <a:pos x="T0" y="T1"/>
                  </a:cxn>
                  <a:cxn ang="T11">
                    <a:pos x="T2" y="T3"/>
                  </a:cxn>
                  <a:cxn ang="T12">
                    <a:pos x="T4" y="T5"/>
                  </a:cxn>
                  <a:cxn ang="T13">
                    <a:pos x="T6" y="T7"/>
                  </a:cxn>
                  <a:cxn ang="T14">
                    <a:pos x="T8" y="T9"/>
                  </a:cxn>
                </a:cxnLst>
                <a:rect l="T15" t="T16" r="T17" b="T18"/>
                <a:pathLst>
                  <a:path w="39" h="49">
                    <a:moveTo>
                      <a:pt x="17" y="49"/>
                    </a:moveTo>
                    <a:lnTo>
                      <a:pt x="0" y="38"/>
                    </a:lnTo>
                    <a:lnTo>
                      <a:pt x="26" y="0"/>
                    </a:lnTo>
                    <a:lnTo>
                      <a:pt x="39" y="11"/>
                    </a:lnTo>
                    <a:lnTo>
                      <a:pt x="17" y="49"/>
                    </a:lnTo>
                    <a:close/>
                  </a:path>
                </a:pathLst>
              </a:custGeom>
              <a:solidFill>
                <a:srgbClr val="A46B5A"/>
              </a:solidFill>
              <a:ln w="9525">
                <a:noFill/>
                <a:round/>
                <a:headEnd/>
                <a:tailEnd/>
              </a:ln>
            </p:spPr>
            <p:txBody>
              <a:bodyPr>
                <a:prstTxWarp prst="textNoShape">
                  <a:avLst/>
                </a:prstTxWarp>
              </a:bodyPr>
              <a:lstStyle/>
              <a:p>
                <a:endParaRPr lang="en-US"/>
              </a:p>
            </p:txBody>
          </p:sp>
          <p:sp>
            <p:nvSpPr>
              <p:cNvPr id="41251" name="Freeform 2744"/>
              <p:cNvSpPr>
                <a:spLocks/>
              </p:cNvSpPr>
              <p:nvPr/>
            </p:nvSpPr>
            <p:spPr bwMode="auto">
              <a:xfrm>
                <a:off x="5357" y="2537"/>
                <a:ext cx="8" cy="9"/>
              </a:xfrm>
              <a:custGeom>
                <a:avLst/>
                <a:gdLst>
                  <a:gd name="T0" fmla="*/ 13 w 39"/>
                  <a:gd name="T1" fmla="*/ 46 h 46"/>
                  <a:gd name="T2" fmla="*/ 0 w 39"/>
                  <a:gd name="T3" fmla="*/ 35 h 46"/>
                  <a:gd name="T4" fmla="*/ 25 w 39"/>
                  <a:gd name="T5" fmla="*/ 0 h 46"/>
                  <a:gd name="T6" fmla="*/ 39 w 39"/>
                  <a:gd name="T7" fmla="*/ 12 h 46"/>
                  <a:gd name="T8" fmla="*/ 13 w 39"/>
                  <a:gd name="T9" fmla="*/ 46 h 46"/>
                  <a:gd name="T10" fmla="*/ 0 60000 65536"/>
                  <a:gd name="T11" fmla="*/ 0 60000 65536"/>
                  <a:gd name="T12" fmla="*/ 0 60000 65536"/>
                  <a:gd name="T13" fmla="*/ 0 60000 65536"/>
                  <a:gd name="T14" fmla="*/ 0 60000 65536"/>
                  <a:gd name="T15" fmla="*/ 0 w 39"/>
                  <a:gd name="T16" fmla="*/ 0 h 46"/>
                  <a:gd name="T17" fmla="*/ 39 w 39"/>
                  <a:gd name="T18" fmla="*/ 46 h 46"/>
                </a:gdLst>
                <a:ahLst/>
                <a:cxnLst>
                  <a:cxn ang="T10">
                    <a:pos x="T0" y="T1"/>
                  </a:cxn>
                  <a:cxn ang="T11">
                    <a:pos x="T2" y="T3"/>
                  </a:cxn>
                  <a:cxn ang="T12">
                    <a:pos x="T4" y="T5"/>
                  </a:cxn>
                  <a:cxn ang="T13">
                    <a:pos x="T6" y="T7"/>
                  </a:cxn>
                  <a:cxn ang="T14">
                    <a:pos x="T8" y="T9"/>
                  </a:cxn>
                </a:cxnLst>
                <a:rect l="T15" t="T16" r="T17" b="T18"/>
                <a:pathLst>
                  <a:path w="39" h="46">
                    <a:moveTo>
                      <a:pt x="13" y="46"/>
                    </a:moveTo>
                    <a:lnTo>
                      <a:pt x="0" y="35"/>
                    </a:lnTo>
                    <a:lnTo>
                      <a:pt x="25" y="0"/>
                    </a:lnTo>
                    <a:lnTo>
                      <a:pt x="39" y="12"/>
                    </a:lnTo>
                    <a:lnTo>
                      <a:pt x="13" y="46"/>
                    </a:lnTo>
                    <a:close/>
                  </a:path>
                </a:pathLst>
              </a:custGeom>
              <a:solidFill>
                <a:srgbClr val="A46B5A"/>
              </a:solidFill>
              <a:ln w="9525">
                <a:noFill/>
                <a:round/>
                <a:headEnd/>
                <a:tailEnd/>
              </a:ln>
            </p:spPr>
            <p:txBody>
              <a:bodyPr>
                <a:prstTxWarp prst="textNoShape">
                  <a:avLst/>
                </a:prstTxWarp>
              </a:bodyPr>
              <a:lstStyle/>
              <a:p>
                <a:endParaRPr lang="en-US"/>
              </a:p>
            </p:txBody>
          </p:sp>
          <p:sp>
            <p:nvSpPr>
              <p:cNvPr id="41252" name="Freeform 2745"/>
              <p:cNvSpPr>
                <a:spLocks/>
              </p:cNvSpPr>
              <p:nvPr/>
            </p:nvSpPr>
            <p:spPr bwMode="auto">
              <a:xfrm>
                <a:off x="5362" y="2524"/>
                <a:ext cx="13" cy="15"/>
              </a:xfrm>
              <a:custGeom>
                <a:avLst/>
                <a:gdLst>
                  <a:gd name="T0" fmla="*/ 14 w 67"/>
                  <a:gd name="T1" fmla="*/ 78 h 78"/>
                  <a:gd name="T2" fmla="*/ 0 w 67"/>
                  <a:gd name="T3" fmla="*/ 66 h 78"/>
                  <a:gd name="T4" fmla="*/ 52 w 67"/>
                  <a:gd name="T5" fmla="*/ 0 h 78"/>
                  <a:gd name="T6" fmla="*/ 67 w 67"/>
                  <a:gd name="T7" fmla="*/ 15 h 78"/>
                  <a:gd name="T8" fmla="*/ 14 w 67"/>
                  <a:gd name="T9" fmla="*/ 78 h 78"/>
                  <a:gd name="T10" fmla="*/ 0 60000 65536"/>
                  <a:gd name="T11" fmla="*/ 0 60000 65536"/>
                  <a:gd name="T12" fmla="*/ 0 60000 65536"/>
                  <a:gd name="T13" fmla="*/ 0 60000 65536"/>
                  <a:gd name="T14" fmla="*/ 0 60000 65536"/>
                  <a:gd name="T15" fmla="*/ 0 w 67"/>
                  <a:gd name="T16" fmla="*/ 0 h 78"/>
                  <a:gd name="T17" fmla="*/ 67 w 67"/>
                  <a:gd name="T18" fmla="*/ 78 h 78"/>
                </a:gdLst>
                <a:ahLst/>
                <a:cxnLst>
                  <a:cxn ang="T10">
                    <a:pos x="T0" y="T1"/>
                  </a:cxn>
                  <a:cxn ang="T11">
                    <a:pos x="T2" y="T3"/>
                  </a:cxn>
                  <a:cxn ang="T12">
                    <a:pos x="T4" y="T5"/>
                  </a:cxn>
                  <a:cxn ang="T13">
                    <a:pos x="T6" y="T7"/>
                  </a:cxn>
                  <a:cxn ang="T14">
                    <a:pos x="T8" y="T9"/>
                  </a:cxn>
                </a:cxnLst>
                <a:rect l="T15" t="T16" r="T17" b="T18"/>
                <a:pathLst>
                  <a:path w="67" h="78">
                    <a:moveTo>
                      <a:pt x="14" y="78"/>
                    </a:moveTo>
                    <a:lnTo>
                      <a:pt x="0" y="66"/>
                    </a:lnTo>
                    <a:lnTo>
                      <a:pt x="52" y="0"/>
                    </a:lnTo>
                    <a:lnTo>
                      <a:pt x="67" y="15"/>
                    </a:lnTo>
                    <a:lnTo>
                      <a:pt x="14" y="78"/>
                    </a:lnTo>
                    <a:close/>
                  </a:path>
                </a:pathLst>
              </a:custGeom>
              <a:solidFill>
                <a:srgbClr val="A46B5A"/>
              </a:solidFill>
              <a:ln w="9525">
                <a:noFill/>
                <a:round/>
                <a:headEnd/>
                <a:tailEnd/>
              </a:ln>
            </p:spPr>
            <p:txBody>
              <a:bodyPr>
                <a:prstTxWarp prst="textNoShape">
                  <a:avLst/>
                </a:prstTxWarp>
              </a:bodyPr>
              <a:lstStyle/>
              <a:p>
                <a:endParaRPr lang="en-US"/>
              </a:p>
            </p:txBody>
          </p:sp>
          <p:sp>
            <p:nvSpPr>
              <p:cNvPr id="41253" name="Freeform 2746"/>
              <p:cNvSpPr>
                <a:spLocks/>
              </p:cNvSpPr>
              <p:nvPr/>
            </p:nvSpPr>
            <p:spPr bwMode="auto">
              <a:xfrm>
                <a:off x="5372" y="2512"/>
                <a:ext cx="13" cy="15"/>
              </a:xfrm>
              <a:custGeom>
                <a:avLst/>
                <a:gdLst>
                  <a:gd name="T0" fmla="*/ 15 w 63"/>
                  <a:gd name="T1" fmla="*/ 75 h 75"/>
                  <a:gd name="T2" fmla="*/ 0 w 63"/>
                  <a:gd name="T3" fmla="*/ 60 h 75"/>
                  <a:gd name="T4" fmla="*/ 46 w 63"/>
                  <a:gd name="T5" fmla="*/ 0 h 75"/>
                  <a:gd name="T6" fmla="*/ 63 w 63"/>
                  <a:gd name="T7" fmla="*/ 11 h 75"/>
                  <a:gd name="T8" fmla="*/ 15 w 63"/>
                  <a:gd name="T9" fmla="*/ 75 h 75"/>
                  <a:gd name="T10" fmla="*/ 0 60000 65536"/>
                  <a:gd name="T11" fmla="*/ 0 60000 65536"/>
                  <a:gd name="T12" fmla="*/ 0 60000 65536"/>
                  <a:gd name="T13" fmla="*/ 0 60000 65536"/>
                  <a:gd name="T14" fmla="*/ 0 60000 65536"/>
                  <a:gd name="T15" fmla="*/ 0 w 63"/>
                  <a:gd name="T16" fmla="*/ 0 h 75"/>
                  <a:gd name="T17" fmla="*/ 63 w 63"/>
                  <a:gd name="T18" fmla="*/ 75 h 75"/>
                </a:gdLst>
                <a:ahLst/>
                <a:cxnLst>
                  <a:cxn ang="T10">
                    <a:pos x="T0" y="T1"/>
                  </a:cxn>
                  <a:cxn ang="T11">
                    <a:pos x="T2" y="T3"/>
                  </a:cxn>
                  <a:cxn ang="T12">
                    <a:pos x="T4" y="T5"/>
                  </a:cxn>
                  <a:cxn ang="T13">
                    <a:pos x="T6" y="T7"/>
                  </a:cxn>
                  <a:cxn ang="T14">
                    <a:pos x="T8" y="T9"/>
                  </a:cxn>
                </a:cxnLst>
                <a:rect l="T15" t="T16" r="T17" b="T18"/>
                <a:pathLst>
                  <a:path w="63" h="75">
                    <a:moveTo>
                      <a:pt x="15" y="75"/>
                    </a:moveTo>
                    <a:lnTo>
                      <a:pt x="0" y="60"/>
                    </a:lnTo>
                    <a:lnTo>
                      <a:pt x="46" y="0"/>
                    </a:lnTo>
                    <a:lnTo>
                      <a:pt x="63" y="11"/>
                    </a:lnTo>
                    <a:lnTo>
                      <a:pt x="15" y="75"/>
                    </a:lnTo>
                    <a:close/>
                  </a:path>
                </a:pathLst>
              </a:custGeom>
              <a:solidFill>
                <a:srgbClr val="A46B5A"/>
              </a:solidFill>
              <a:ln w="9525">
                <a:noFill/>
                <a:round/>
                <a:headEnd/>
                <a:tailEnd/>
              </a:ln>
            </p:spPr>
            <p:txBody>
              <a:bodyPr>
                <a:prstTxWarp prst="textNoShape">
                  <a:avLst/>
                </a:prstTxWarp>
              </a:bodyPr>
              <a:lstStyle/>
              <a:p>
                <a:endParaRPr lang="en-US"/>
              </a:p>
            </p:txBody>
          </p:sp>
          <p:sp>
            <p:nvSpPr>
              <p:cNvPr id="41254" name="Freeform 2747"/>
              <p:cNvSpPr>
                <a:spLocks/>
              </p:cNvSpPr>
              <p:nvPr/>
            </p:nvSpPr>
            <p:spPr bwMode="auto">
              <a:xfrm>
                <a:off x="5382" y="2505"/>
                <a:ext cx="7" cy="9"/>
              </a:xfrm>
              <a:custGeom>
                <a:avLst/>
                <a:gdLst>
                  <a:gd name="T0" fmla="*/ 17 w 38"/>
                  <a:gd name="T1" fmla="*/ 43 h 43"/>
                  <a:gd name="T2" fmla="*/ 0 w 38"/>
                  <a:gd name="T3" fmla="*/ 32 h 43"/>
                  <a:gd name="T4" fmla="*/ 23 w 38"/>
                  <a:gd name="T5" fmla="*/ 0 h 43"/>
                  <a:gd name="T6" fmla="*/ 38 w 38"/>
                  <a:gd name="T7" fmla="*/ 12 h 43"/>
                  <a:gd name="T8" fmla="*/ 17 w 38"/>
                  <a:gd name="T9" fmla="*/ 43 h 43"/>
                  <a:gd name="T10" fmla="*/ 0 60000 65536"/>
                  <a:gd name="T11" fmla="*/ 0 60000 65536"/>
                  <a:gd name="T12" fmla="*/ 0 60000 65536"/>
                  <a:gd name="T13" fmla="*/ 0 60000 65536"/>
                  <a:gd name="T14" fmla="*/ 0 60000 65536"/>
                  <a:gd name="T15" fmla="*/ 0 w 38"/>
                  <a:gd name="T16" fmla="*/ 0 h 43"/>
                  <a:gd name="T17" fmla="*/ 38 w 38"/>
                  <a:gd name="T18" fmla="*/ 43 h 43"/>
                </a:gdLst>
                <a:ahLst/>
                <a:cxnLst>
                  <a:cxn ang="T10">
                    <a:pos x="T0" y="T1"/>
                  </a:cxn>
                  <a:cxn ang="T11">
                    <a:pos x="T2" y="T3"/>
                  </a:cxn>
                  <a:cxn ang="T12">
                    <a:pos x="T4" y="T5"/>
                  </a:cxn>
                  <a:cxn ang="T13">
                    <a:pos x="T6" y="T7"/>
                  </a:cxn>
                  <a:cxn ang="T14">
                    <a:pos x="T8" y="T9"/>
                  </a:cxn>
                </a:cxnLst>
                <a:rect l="T15" t="T16" r="T17" b="T18"/>
                <a:pathLst>
                  <a:path w="38" h="43">
                    <a:moveTo>
                      <a:pt x="17" y="43"/>
                    </a:moveTo>
                    <a:lnTo>
                      <a:pt x="0" y="32"/>
                    </a:lnTo>
                    <a:lnTo>
                      <a:pt x="23" y="0"/>
                    </a:lnTo>
                    <a:lnTo>
                      <a:pt x="38" y="12"/>
                    </a:lnTo>
                    <a:lnTo>
                      <a:pt x="17" y="43"/>
                    </a:lnTo>
                    <a:close/>
                  </a:path>
                </a:pathLst>
              </a:custGeom>
              <a:solidFill>
                <a:srgbClr val="A46B5A"/>
              </a:solidFill>
              <a:ln w="9525">
                <a:noFill/>
                <a:round/>
                <a:headEnd/>
                <a:tailEnd/>
              </a:ln>
            </p:spPr>
            <p:txBody>
              <a:bodyPr>
                <a:prstTxWarp prst="textNoShape">
                  <a:avLst/>
                </a:prstTxWarp>
              </a:bodyPr>
              <a:lstStyle/>
              <a:p>
                <a:endParaRPr lang="en-US"/>
              </a:p>
            </p:txBody>
          </p:sp>
          <p:sp>
            <p:nvSpPr>
              <p:cNvPr id="41255" name="Freeform 2748"/>
              <p:cNvSpPr>
                <a:spLocks/>
              </p:cNvSpPr>
              <p:nvPr/>
            </p:nvSpPr>
            <p:spPr bwMode="auto">
              <a:xfrm>
                <a:off x="5386" y="2499"/>
                <a:ext cx="7" cy="9"/>
              </a:xfrm>
              <a:custGeom>
                <a:avLst/>
                <a:gdLst>
                  <a:gd name="T0" fmla="*/ 15 w 35"/>
                  <a:gd name="T1" fmla="*/ 41 h 41"/>
                  <a:gd name="T2" fmla="*/ 0 w 35"/>
                  <a:gd name="T3" fmla="*/ 29 h 41"/>
                  <a:gd name="T4" fmla="*/ 17 w 35"/>
                  <a:gd name="T5" fmla="*/ 0 h 41"/>
                  <a:gd name="T6" fmla="*/ 35 w 35"/>
                  <a:gd name="T7" fmla="*/ 9 h 41"/>
                  <a:gd name="T8" fmla="*/ 15 w 35"/>
                  <a:gd name="T9" fmla="*/ 41 h 41"/>
                  <a:gd name="T10" fmla="*/ 0 60000 65536"/>
                  <a:gd name="T11" fmla="*/ 0 60000 65536"/>
                  <a:gd name="T12" fmla="*/ 0 60000 65536"/>
                  <a:gd name="T13" fmla="*/ 0 60000 65536"/>
                  <a:gd name="T14" fmla="*/ 0 60000 65536"/>
                  <a:gd name="T15" fmla="*/ 0 w 35"/>
                  <a:gd name="T16" fmla="*/ 0 h 41"/>
                  <a:gd name="T17" fmla="*/ 35 w 35"/>
                  <a:gd name="T18" fmla="*/ 41 h 41"/>
                </a:gdLst>
                <a:ahLst/>
                <a:cxnLst>
                  <a:cxn ang="T10">
                    <a:pos x="T0" y="T1"/>
                  </a:cxn>
                  <a:cxn ang="T11">
                    <a:pos x="T2" y="T3"/>
                  </a:cxn>
                  <a:cxn ang="T12">
                    <a:pos x="T4" y="T5"/>
                  </a:cxn>
                  <a:cxn ang="T13">
                    <a:pos x="T6" y="T7"/>
                  </a:cxn>
                  <a:cxn ang="T14">
                    <a:pos x="T8" y="T9"/>
                  </a:cxn>
                </a:cxnLst>
                <a:rect l="T15" t="T16" r="T17" b="T18"/>
                <a:pathLst>
                  <a:path w="35" h="41">
                    <a:moveTo>
                      <a:pt x="15" y="41"/>
                    </a:moveTo>
                    <a:lnTo>
                      <a:pt x="0" y="29"/>
                    </a:lnTo>
                    <a:lnTo>
                      <a:pt x="17" y="0"/>
                    </a:lnTo>
                    <a:lnTo>
                      <a:pt x="35" y="9"/>
                    </a:lnTo>
                    <a:lnTo>
                      <a:pt x="15" y="41"/>
                    </a:lnTo>
                    <a:close/>
                  </a:path>
                </a:pathLst>
              </a:custGeom>
              <a:solidFill>
                <a:srgbClr val="A46B5A"/>
              </a:solidFill>
              <a:ln w="9525">
                <a:noFill/>
                <a:round/>
                <a:headEnd/>
                <a:tailEnd/>
              </a:ln>
            </p:spPr>
            <p:txBody>
              <a:bodyPr>
                <a:prstTxWarp prst="textNoShape">
                  <a:avLst/>
                </a:prstTxWarp>
              </a:bodyPr>
              <a:lstStyle/>
              <a:p>
                <a:endParaRPr lang="en-US"/>
              </a:p>
            </p:txBody>
          </p:sp>
          <p:sp>
            <p:nvSpPr>
              <p:cNvPr id="41256" name="Freeform 2749"/>
              <p:cNvSpPr>
                <a:spLocks/>
              </p:cNvSpPr>
              <p:nvPr/>
            </p:nvSpPr>
            <p:spPr bwMode="auto">
              <a:xfrm>
                <a:off x="5390" y="2493"/>
                <a:ext cx="6" cy="8"/>
              </a:xfrm>
              <a:custGeom>
                <a:avLst/>
                <a:gdLst>
                  <a:gd name="T0" fmla="*/ 18 w 32"/>
                  <a:gd name="T1" fmla="*/ 41 h 41"/>
                  <a:gd name="T2" fmla="*/ 0 w 32"/>
                  <a:gd name="T3" fmla="*/ 32 h 41"/>
                  <a:gd name="T4" fmla="*/ 15 w 32"/>
                  <a:gd name="T5" fmla="*/ 0 h 41"/>
                  <a:gd name="T6" fmla="*/ 32 w 32"/>
                  <a:gd name="T7" fmla="*/ 7 h 41"/>
                  <a:gd name="T8" fmla="*/ 18 w 32"/>
                  <a:gd name="T9" fmla="*/ 41 h 41"/>
                  <a:gd name="T10" fmla="*/ 0 60000 65536"/>
                  <a:gd name="T11" fmla="*/ 0 60000 65536"/>
                  <a:gd name="T12" fmla="*/ 0 60000 65536"/>
                  <a:gd name="T13" fmla="*/ 0 60000 65536"/>
                  <a:gd name="T14" fmla="*/ 0 60000 65536"/>
                  <a:gd name="T15" fmla="*/ 0 w 32"/>
                  <a:gd name="T16" fmla="*/ 0 h 41"/>
                  <a:gd name="T17" fmla="*/ 32 w 32"/>
                  <a:gd name="T18" fmla="*/ 41 h 41"/>
                </a:gdLst>
                <a:ahLst/>
                <a:cxnLst>
                  <a:cxn ang="T10">
                    <a:pos x="T0" y="T1"/>
                  </a:cxn>
                  <a:cxn ang="T11">
                    <a:pos x="T2" y="T3"/>
                  </a:cxn>
                  <a:cxn ang="T12">
                    <a:pos x="T4" y="T5"/>
                  </a:cxn>
                  <a:cxn ang="T13">
                    <a:pos x="T6" y="T7"/>
                  </a:cxn>
                  <a:cxn ang="T14">
                    <a:pos x="T8" y="T9"/>
                  </a:cxn>
                </a:cxnLst>
                <a:rect l="T15" t="T16" r="T17" b="T18"/>
                <a:pathLst>
                  <a:path w="32" h="41">
                    <a:moveTo>
                      <a:pt x="18" y="41"/>
                    </a:moveTo>
                    <a:lnTo>
                      <a:pt x="0" y="32"/>
                    </a:lnTo>
                    <a:lnTo>
                      <a:pt x="15" y="0"/>
                    </a:lnTo>
                    <a:lnTo>
                      <a:pt x="32" y="7"/>
                    </a:lnTo>
                    <a:lnTo>
                      <a:pt x="18" y="41"/>
                    </a:lnTo>
                    <a:close/>
                  </a:path>
                </a:pathLst>
              </a:custGeom>
              <a:solidFill>
                <a:srgbClr val="A46B5A"/>
              </a:solidFill>
              <a:ln w="9525">
                <a:noFill/>
                <a:round/>
                <a:headEnd/>
                <a:tailEnd/>
              </a:ln>
            </p:spPr>
            <p:txBody>
              <a:bodyPr>
                <a:prstTxWarp prst="textNoShape">
                  <a:avLst/>
                </a:prstTxWarp>
              </a:bodyPr>
              <a:lstStyle/>
              <a:p>
                <a:endParaRPr lang="en-US"/>
              </a:p>
            </p:txBody>
          </p:sp>
          <p:sp>
            <p:nvSpPr>
              <p:cNvPr id="41257" name="Freeform 2750"/>
              <p:cNvSpPr>
                <a:spLocks/>
              </p:cNvSpPr>
              <p:nvPr/>
            </p:nvSpPr>
            <p:spPr bwMode="auto">
              <a:xfrm>
                <a:off x="5393" y="2486"/>
                <a:ext cx="5" cy="8"/>
              </a:xfrm>
              <a:custGeom>
                <a:avLst/>
                <a:gdLst>
                  <a:gd name="T0" fmla="*/ 17 w 29"/>
                  <a:gd name="T1" fmla="*/ 41 h 41"/>
                  <a:gd name="T2" fmla="*/ 0 w 29"/>
                  <a:gd name="T3" fmla="*/ 34 h 41"/>
                  <a:gd name="T4" fmla="*/ 9 w 29"/>
                  <a:gd name="T5" fmla="*/ 0 h 41"/>
                  <a:gd name="T6" fmla="*/ 29 w 29"/>
                  <a:gd name="T7" fmla="*/ 6 h 41"/>
                  <a:gd name="T8" fmla="*/ 17 w 29"/>
                  <a:gd name="T9" fmla="*/ 41 h 41"/>
                  <a:gd name="T10" fmla="*/ 0 60000 65536"/>
                  <a:gd name="T11" fmla="*/ 0 60000 65536"/>
                  <a:gd name="T12" fmla="*/ 0 60000 65536"/>
                  <a:gd name="T13" fmla="*/ 0 60000 65536"/>
                  <a:gd name="T14" fmla="*/ 0 60000 65536"/>
                  <a:gd name="T15" fmla="*/ 0 w 29"/>
                  <a:gd name="T16" fmla="*/ 0 h 41"/>
                  <a:gd name="T17" fmla="*/ 29 w 29"/>
                  <a:gd name="T18" fmla="*/ 41 h 41"/>
                </a:gdLst>
                <a:ahLst/>
                <a:cxnLst>
                  <a:cxn ang="T10">
                    <a:pos x="T0" y="T1"/>
                  </a:cxn>
                  <a:cxn ang="T11">
                    <a:pos x="T2" y="T3"/>
                  </a:cxn>
                  <a:cxn ang="T12">
                    <a:pos x="T4" y="T5"/>
                  </a:cxn>
                  <a:cxn ang="T13">
                    <a:pos x="T6" y="T7"/>
                  </a:cxn>
                  <a:cxn ang="T14">
                    <a:pos x="T8" y="T9"/>
                  </a:cxn>
                </a:cxnLst>
                <a:rect l="T15" t="T16" r="T17" b="T18"/>
                <a:pathLst>
                  <a:path w="29" h="41">
                    <a:moveTo>
                      <a:pt x="17" y="41"/>
                    </a:moveTo>
                    <a:lnTo>
                      <a:pt x="0" y="34"/>
                    </a:lnTo>
                    <a:lnTo>
                      <a:pt x="9" y="0"/>
                    </a:lnTo>
                    <a:lnTo>
                      <a:pt x="29" y="6"/>
                    </a:lnTo>
                    <a:lnTo>
                      <a:pt x="17" y="41"/>
                    </a:lnTo>
                    <a:close/>
                  </a:path>
                </a:pathLst>
              </a:custGeom>
              <a:solidFill>
                <a:srgbClr val="A46B5A"/>
              </a:solidFill>
              <a:ln w="9525">
                <a:noFill/>
                <a:round/>
                <a:headEnd/>
                <a:tailEnd/>
              </a:ln>
            </p:spPr>
            <p:txBody>
              <a:bodyPr>
                <a:prstTxWarp prst="textNoShape">
                  <a:avLst/>
                </a:prstTxWarp>
              </a:bodyPr>
              <a:lstStyle/>
              <a:p>
                <a:endParaRPr lang="en-US"/>
              </a:p>
            </p:txBody>
          </p:sp>
          <p:sp>
            <p:nvSpPr>
              <p:cNvPr id="41258" name="Freeform 2751"/>
              <p:cNvSpPr>
                <a:spLocks/>
              </p:cNvSpPr>
              <p:nvPr/>
            </p:nvSpPr>
            <p:spPr bwMode="auto">
              <a:xfrm>
                <a:off x="5394" y="2479"/>
                <a:ext cx="6" cy="8"/>
              </a:xfrm>
              <a:custGeom>
                <a:avLst/>
                <a:gdLst>
                  <a:gd name="T0" fmla="*/ 20 w 26"/>
                  <a:gd name="T1" fmla="*/ 40 h 40"/>
                  <a:gd name="T2" fmla="*/ 0 w 26"/>
                  <a:gd name="T3" fmla="*/ 34 h 40"/>
                  <a:gd name="T4" fmla="*/ 6 w 26"/>
                  <a:gd name="T5" fmla="*/ 0 h 40"/>
                  <a:gd name="T6" fmla="*/ 26 w 26"/>
                  <a:gd name="T7" fmla="*/ 2 h 40"/>
                  <a:gd name="T8" fmla="*/ 20 w 26"/>
                  <a:gd name="T9" fmla="*/ 40 h 40"/>
                  <a:gd name="T10" fmla="*/ 0 60000 65536"/>
                  <a:gd name="T11" fmla="*/ 0 60000 65536"/>
                  <a:gd name="T12" fmla="*/ 0 60000 65536"/>
                  <a:gd name="T13" fmla="*/ 0 60000 65536"/>
                  <a:gd name="T14" fmla="*/ 0 60000 65536"/>
                  <a:gd name="T15" fmla="*/ 0 w 26"/>
                  <a:gd name="T16" fmla="*/ 0 h 40"/>
                  <a:gd name="T17" fmla="*/ 26 w 26"/>
                  <a:gd name="T18" fmla="*/ 40 h 40"/>
                </a:gdLst>
                <a:ahLst/>
                <a:cxnLst>
                  <a:cxn ang="T10">
                    <a:pos x="T0" y="T1"/>
                  </a:cxn>
                  <a:cxn ang="T11">
                    <a:pos x="T2" y="T3"/>
                  </a:cxn>
                  <a:cxn ang="T12">
                    <a:pos x="T4" y="T5"/>
                  </a:cxn>
                  <a:cxn ang="T13">
                    <a:pos x="T6" y="T7"/>
                  </a:cxn>
                  <a:cxn ang="T14">
                    <a:pos x="T8" y="T9"/>
                  </a:cxn>
                </a:cxnLst>
                <a:rect l="T15" t="T16" r="T17" b="T18"/>
                <a:pathLst>
                  <a:path w="26" h="40">
                    <a:moveTo>
                      <a:pt x="20" y="40"/>
                    </a:moveTo>
                    <a:lnTo>
                      <a:pt x="0" y="34"/>
                    </a:lnTo>
                    <a:lnTo>
                      <a:pt x="6" y="0"/>
                    </a:lnTo>
                    <a:lnTo>
                      <a:pt x="26" y="2"/>
                    </a:lnTo>
                    <a:lnTo>
                      <a:pt x="20" y="40"/>
                    </a:lnTo>
                    <a:close/>
                  </a:path>
                </a:pathLst>
              </a:custGeom>
              <a:solidFill>
                <a:srgbClr val="A46B5A"/>
              </a:solidFill>
              <a:ln w="9525">
                <a:noFill/>
                <a:round/>
                <a:headEnd/>
                <a:tailEnd/>
              </a:ln>
            </p:spPr>
            <p:txBody>
              <a:bodyPr>
                <a:prstTxWarp prst="textNoShape">
                  <a:avLst/>
                </a:prstTxWarp>
              </a:bodyPr>
              <a:lstStyle/>
              <a:p>
                <a:endParaRPr lang="en-US"/>
              </a:p>
            </p:txBody>
          </p:sp>
          <p:sp>
            <p:nvSpPr>
              <p:cNvPr id="41259" name="Freeform 2752"/>
              <p:cNvSpPr>
                <a:spLocks/>
              </p:cNvSpPr>
              <p:nvPr/>
            </p:nvSpPr>
            <p:spPr bwMode="auto">
              <a:xfrm>
                <a:off x="5396" y="2472"/>
                <a:ext cx="4" cy="8"/>
              </a:xfrm>
              <a:custGeom>
                <a:avLst/>
                <a:gdLst>
                  <a:gd name="T0" fmla="*/ 20 w 20"/>
                  <a:gd name="T1" fmla="*/ 39 h 39"/>
                  <a:gd name="T2" fmla="*/ 0 w 20"/>
                  <a:gd name="T3" fmla="*/ 37 h 39"/>
                  <a:gd name="T4" fmla="*/ 0 w 20"/>
                  <a:gd name="T5" fmla="*/ 2 h 39"/>
                  <a:gd name="T6" fmla="*/ 20 w 20"/>
                  <a:gd name="T7" fmla="*/ 0 h 39"/>
                  <a:gd name="T8" fmla="*/ 20 w 20"/>
                  <a:gd name="T9" fmla="*/ 2 h 39"/>
                  <a:gd name="T10" fmla="*/ 20 w 20"/>
                  <a:gd name="T11" fmla="*/ 39 h 39"/>
                  <a:gd name="T12" fmla="*/ 0 60000 65536"/>
                  <a:gd name="T13" fmla="*/ 0 60000 65536"/>
                  <a:gd name="T14" fmla="*/ 0 60000 65536"/>
                  <a:gd name="T15" fmla="*/ 0 60000 65536"/>
                  <a:gd name="T16" fmla="*/ 0 60000 65536"/>
                  <a:gd name="T17" fmla="*/ 0 60000 65536"/>
                  <a:gd name="T18" fmla="*/ 0 w 20"/>
                  <a:gd name="T19" fmla="*/ 0 h 39"/>
                  <a:gd name="T20" fmla="*/ 20 w 20"/>
                  <a:gd name="T21" fmla="*/ 39 h 39"/>
                </a:gdLst>
                <a:ahLst/>
                <a:cxnLst>
                  <a:cxn ang="T12">
                    <a:pos x="T0" y="T1"/>
                  </a:cxn>
                  <a:cxn ang="T13">
                    <a:pos x="T2" y="T3"/>
                  </a:cxn>
                  <a:cxn ang="T14">
                    <a:pos x="T4" y="T5"/>
                  </a:cxn>
                  <a:cxn ang="T15">
                    <a:pos x="T6" y="T7"/>
                  </a:cxn>
                  <a:cxn ang="T16">
                    <a:pos x="T8" y="T9"/>
                  </a:cxn>
                  <a:cxn ang="T17">
                    <a:pos x="T10" y="T11"/>
                  </a:cxn>
                </a:cxnLst>
                <a:rect l="T18" t="T19" r="T20" b="T21"/>
                <a:pathLst>
                  <a:path w="20" h="39">
                    <a:moveTo>
                      <a:pt x="20" y="39"/>
                    </a:moveTo>
                    <a:lnTo>
                      <a:pt x="0" y="37"/>
                    </a:lnTo>
                    <a:lnTo>
                      <a:pt x="0" y="2"/>
                    </a:lnTo>
                    <a:lnTo>
                      <a:pt x="20" y="0"/>
                    </a:lnTo>
                    <a:lnTo>
                      <a:pt x="20" y="2"/>
                    </a:lnTo>
                    <a:lnTo>
                      <a:pt x="20" y="39"/>
                    </a:lnTo>
                    <a:close/>
                  </a:path>
                </a:pathLst>
              </a:custGeom>
              <a:solidFill>
                <a:srgbClr val="A46B5A"/>
              </a:solidFill>
              <a:ln w="9525">
                <a:noFill/>
                <a:round/>
                <a:headEnd/>
                <a:tailEnd/>
              </a:ln>
            </p:spPr>
            <p:txBody>
              <a:bodyPr>
                <a:prstTxWarp prst="textNoShape">
                  <a:avLst/>
                </a:prstTxWarp>
              </a:bodyPr>
              <a:lstStyle/>
              <a:p>
                <a:endParaRPr lang="en-US"/>
              </a:p>
            </p:txBody>
          </p:sp>
          <p:sp>
            <p:nvSpPr>
              <p:cNvPr id="41260" name="Freeform 2753"/>
              <p:cNvSpPr>
                <a:spLocks/>
              </p:cNvSpPr>
              <p:nvPr/>
            </p:nvSpPr>
            <p:spPr bwMode="auto">
              <a:xfrm>
                <a:off x="5394" y="2464"/>
                <a:ext cx="6" cy="8"/>
              </a:xfrm>
              <a:custGeom>
                <a:avLst/>
                <a:gdLst>
                  <a:gd name="T0" fmla="*/ 26 w 26"/>
                  <a:gd name="T1" fmla="*/ 41 h 43"/>
                  <a:gd name="T2" fmla="*/ 6 w 26"/>
                  <a:gd name="T3" fmla="*/ 43 h 43"/>
                  <a:gd name="T4" fmla="*/ 0 w 26"/>
                  <a:gd name="T5" fmla="*/ 3 h 43"/>
                  <a:gd name="T6" fmla="*/ 17 w 26"/>
                  <a:gd name="T7" fmla="*/ 0 h 43"/>
                  <a:gd name="T8" fmla="*/ 26 w 26"/>
                  <a:gd name="T9" fmla="*/ 41 h 43"/>
                  <a:gd name="T10" fmla="*/ 0 60000 65536"/>
                  <a:gd name="T11" fmla="*/ 0 60000 65536"/>
                  <a:gd name="T12" fmla="*/ 0 60000 65536"/>
                  <a:gd name="T13" fmla="*/ 0 60000 65536"/>
                  <a:gd name="T14" fmla="*/ 0 60000 65536"/>
                  <a:gd name="T15" fmla="*/ 0 w 26"/>
                  <a:gd name="T16" fmla="*/ 0 h 43"/>
                  <a:gd name="T17" fmla="*/ 26 w 26"/>
                  <a:gd name="T18" fmla="*/ 43 h 43"/>
                </a:gdLst>
                <a:ahLst/>
                <a:cxnLst>
                  <a:cxn ang="T10">
                    <a:pos x="T0" y="T1"/>
                  </a:cxn>
                  <a:cxn ang="T11">
                    <a:pos x="T2" y="T3"/>
                  </a:cxn>
                  <a:cxn ang="T12">
                    <a:pos x="T4" y="T5"/>
                  </a:cxn>
                  <a:cxn ang="T13">
                    <a:pos x="T6" y="T7"/>
                  </a:cxn>
                  <a:cxn ang="T14">
                    <a:pos x="T8" y="T9"/>
                  </a:cxn>
                </a:cxnLst>
                <a:rect l="T15" t="T16" r="T17" b="T18"/>
                <a:pathLst>
                  <a:path w="26" h="43">
                    <a:moveTo>
                      <a:pt x="26" y="41"/>
                    </a:moveTo>
                    <a:lnTo>
                      <a:pt x="6" y="43"/>
                    </a:lnTo>
                    <a:lnTo>
                      <a:pt x="0" y="3"/>
                    </a:lnTo>
                    <a:lnTo>
                      <a:pt x="17" y="0"/>
                    </a:lnTo>
                    <a:lnTo>
                      <a:pt x="26" y="41"/>
                    </a:lnTo>
                    <a:close/>
                  </a:path>
                </a:pathLst>
              </a:custGeom>
              <a:solidFill>
                <a:srgbClr val="A46B5A"/>
              </a:solidFill>
              <a:ln w="9525">
                <a:noFill/>
                <a:round/>
                <a:headEnd/>
                <a:tailEnd/>
              </a:ln>
            </p:spPr>
            <p:txBody>
              <a:bodyPr>
                <a:prstTxWarp prst="textNoShape">
                  <a:avLst/>
                </a:prstTxWarp>
              </a:bodyPr>
              <a:lstStyle/>
              <a:p>
                <a:endParaRPr lang="en-US"/>
              </a:p>
            </p:txBody>
          </p:sp>
          <p:sp>
            <p:nvSpPr>
              <p:cNvPr id="41261" name="Freeform 2754"/>
              <p:cNvSpPr>
                <a:spLocks/>
              </p:cNvSpPr>
              <p:nvPr/>
            </p:nvSpPr>
            <p:spPr bwMode="auto">
              <a:xfrm>
                <a:off x="5393" y="2459"/>
                <a:ext cx="5" cy="5"/>
              </a:xfrm>
              <a:custGeom>
                <a:avLst/>
                <a:gdLst>
                  <a:gd name="T0" fmla="*/ 23 w 23"/>
                  <a:gd name="T1" fmla="*/ 23 h 26"/>
                  <a:gd name="T2" fmla="*/ 6 w 23"/>
                  <a:gd name="T3" fmla="*/ 26 h 26"/>
                  <a:gd name="T4" fmla="*/ 0 w 23"/>
                  <a:gd name="T5" fmla="*/ 6 h 26"/>
                  <a:gd name="T6" fmla="*/ 17 w 23"/>
                  <a:gd name="T7" fmla="*/ 0 h 26"/>
                  <a:gd name="T8" fmla="*/ 23 w 23"/>
                  <a:gd name="T9" fmla="*/ 23 h 26"/>
                  <a:gd name="T10" fmla="*/ 0 60000 65536"/>
                  <a:gd name="T11" fmla="*/ 0 60000 65536"/>
                  <a:gd name="T12" fmla="*/ 0 60000 65536"/>
                  <a:gd name="T13" fmla="*/ 0 60000 65536"/>
                  <a:gd name="T14" fmla="*/ 0 60000 65536"/>
                  <a:gd name="T15" fmla="*/ 0 w 23"/>
                  <a:gd name="T16" fmla="*/ 0 h 26"/>
                  <a:gd name="T17" fmla="*/ 23 w 23"/>
                  <a:gd name="T18" fmla="*/ 26 h 26"/>
                </a:gdLst>
                <a:ahLst/>
                <a:cxnLst>
                  <a:cxn ang="T10">
                    <a:pos x="T0" y="T1"/>
                  </a:cxn>
                  <a:cxn ang="T11">
                    <a:pos x="T2" y="T3"/>
                  </a:cxn>
                  <a:cxn ang="T12">
                    <a:pos x="T4" y="T5"/>
                  </a:cxn>
                  <a:cxn ang="T13">
                    <a:pos x="T6" y="T7"/>
                  </a:cxn>
                  <a:cxn ang="T14">
                    <a:pos x="T8" y="T9"/>
                  </a:cxn>
                </a:cxnLst>
                <a:rect l="T15" t="T16" r="T17" b="T18"/>
                <a:pathLst>
                  <a:path w="23" h="26">
                    <a:moveTo>
                      <a:pt x="23" y="23"/>
                    </a:moveTo>
                    <a:lnTo>
                      <a:pt x="6" y="26"/>
                    </a:lnTo>
                    <a:lnTo>
                      <a:pt x="0" y="6"/>
                    </a:lnTo>
                    <a:lnTo>
                      <a:pt x="17" y="0"/>
                    </a:lnTo>
                    <a:lnTo>
                      <a:pt x="23" y="23"/>
                    </a:lnTo>
                    <a:close/>
                  </a:path>
                </a:pathLst>
              </a:custGeom>
              <a:solidFill>
                <a:srgbClr val="A46B5A"/>
              </a:solidFill>
              <a:ln w="9525">
                <a:noFill/>
                <a:round/>
                <a:headEnd/>
                <a:tailEnd/>
              </a:ln>
            </p:spPr>
            <p:txBody>
              <a:bodyPr>
                <a:prstTxWarp prst="textNoShape">
                  <a:avLst/>
                </a:prstTxWarp>
              </a:bodyPr>
              <a:lstStyle/>
              <a:p>
                <a:endParaRPr lang="en-US"/>
              </a:p>
            </p:txBody>
          </p:sp>
          <p:sp>
            <p:nvSpPr>
              <p:cNvPr id="41262" name="Freeform 2755"/>
              <p:cNvSpPr>
                <a:spLocks/>
              </p:cNvSpPr>
              <p:nvPr/>
            </p:nvSpPr>
            <p:spPr bwMode="auto">
              <a:xfrm>
                <a:off x="5391" y="2454"/>
                <a:ext cx="6" cy="6"/>
              </a:xfrm>
              <a:custGeom>
                <a:avLst/>
                <a:gdLst>
                  <a:gd name="T0" fmla="*/ 26 w 26"/>
                  <a:gd name="T1" fmla="*/ 24 h 30"/>
                  <a:gd name="T2" fmla="*/ 9 w 26"/>
                  <a:gd name="T3" fmla="*/ 30 h 30"/>
                  <a:gd name="T4" fmla="*/ 0 w 26"/>
                  <a:gd name="T5" fmla="*/ 10 h 30"/>
                  <a:gd name="T6" fmla="*/ 21 w 26"/>
                  <a:gd name="T7" fmla="*/ 0 h 30"/>
                  <a:gd name="T8" fmla="*/ 21 w 26"/>
                  <a:gd name="T9" fmla="*/ 4 h 30"/>
                  <a:gd name="T10" fmla="*/ 26 w 26"/>
                  <a:gd name="T11" fmla="*/ 24 h 30"/>
                  <a:gd name="T12" fmla="*/ 0 60000 65536"/>
                  <a:gd name="T13" fmla="*/ 0 60000 65536"/>
                  <a:gd name="T14" fmla="*/ 0 60000 65536"/>
                  <a:gd name="T15" fmla="*/ 0 60000 65536"/>
                  <a:gd name="T16" fmla="*/ 0 60000 65536"/>
                  <a:gd name="T17" fmla="*/ 0 60000 65536"/>
                  <a:gd name="T18" fmla="*/ 0 w 26"/>
                  <a:gd name="T19" fmla="*/ 0 h 30"/>
                  <a:gd name="T20" fmla="*/ 26 w 26"/>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26" h="30">
                    <a:moveTo>
                      <a:pt x="26" y="24"/>
                    </a:moveTo>
                    <a:lnTo>
                      <a:pt x="9" y="30"/>
                    </a:lnTo>
                    <a:lnTo>
                      <a:pt x="0" y="10"/>
                    </a:lnTo>
                    <a:lnTo>
                      <a:pt x="21" y="0"/>
                    </a:lnTo>
                    <a:lnTo>
                      <a:pt x="21" y="4"/>
                    </a:lnTo>
                    <a:lnTo>
                      <a:pt x="26" y="24"/>
                    </a:lnTo>
                    <a:close/>
                  </a:path>
                </a:pathLst>
              </a:custGeom>
              <a:solidFill>
                <a:srgbClr val="A46B5A"/>
              </a:solidFill>
              <a:ln w="9525">
                <a:noFill/>
                <a:round/>
                <a:headEnd/>
                <a:tailEnd/>
              </a:ln>
            </p:spPr>
            <p:txBody>
              <a:bodyPr>
                <a:prstTxWarp prst="textNoShape">
                  <a:avLst/>
                </a:prstTxWarp>
              </a:bodyPr>
              <a:lstStyle/>
              <a:p>
                <a:endParaRPr lang="en-US"/>
              </a:p>
            </p:txBody>
          </p:sp>
          <p:sp>
            <p:nvSpPr>
              <p:cNvPr id="41263" name="Freeform 2756"/>
              <p:cNvSpPr>
                <a:spLocks/>
              </p:cNvSpPr>
              <p:nvPr/>
            </p:nvSpPr>
            <p:spPr bwMode="auto">
              <a:xfrm>
                <a:off x="5390" y="2450"/>
                <a:ext cx="6" cy="6"/>
              </a:xfrm>
              <a:custGeom>
                <a:avLst/>
                <a:gdLst>
                  <a:gd name="T0" fmla="*/ 30 w 30"/>
                  <a:gd name="T1" fmla="*/ 22 h 32"/>
                  <a:gd name="T2" fmla="*/ 9 w 30"/>
                  <a:gd name="T3" fmla="*/ 32 h 32"/>
                  <a:gd name="T4" fmla="*/ 0 w 30"/>
                  <a:gd name="T5" fmla="*/ 9 h 32"/>
                  <a:gd name="T6" fmla="*/ 18 w 30"/>
                  <a:gd name="T7" fmla="*/ 0 h 32"/>
                  <a:gd name="T8" fmla="*/ 30 w 30"/>
                  <a:gd name="T9" fmla="*/ 22 h 32"/>
                  <a:gd name="T10" fmla="*/ 0 60000 65536"/>
                  <a:gd name="T11" fmla="*/ 0 60000 65536"/>
                  <a:gd name="T12" fmla="*/ 0 60000 65536"/>
                  <a:gd name="T13" fmla="*/ 0 60000 65536"/>
                  <a:gd name="T14" fmla="*/ 0 60000 65536"/>
                  <a:gd name="T15" fmla="*/ 0 w 30"/>
                  <a:gd name="T16" fmla="*/ 0 h 32"/>
                  <a:gd name="T17" fmla="*/ 30 w 30"/>
                  <a:gd name="T18" fmla="*/ 32 h 32"/>
                </a:gdLst>
                <a:ahLst/>
                <a:cxnLst>
                  <a:cxn ang="T10">
                    <a:pos x="T0" y="T1"/>
                  </a:cxn>
                  <a:cxn ang="T11">
                    <a:pos x="T2" y="T3"/>
                  </a:cxn>
                  <a:cxn ang="T12">
                    <a:pos x="T4" y="T5"/>
                  </a:cxn>
                  <a:cxn ang="T13">
                    <a:pos x="T6" y="T7"/>
                  </a:cxn>
                  <a:cxn ang="T14">
                    <a:pos x="T8" y="T9"/>
                  </a:cxn>
                </a:cxnLst>
                <a:rect l="T15" t="T16" r="T17" b="T18"/>
                <a:pathLst>
                  <a:path w="30" h="32">
                    <a:moveTo>
                      <a:pt x="30" y="22"/>
                    </a:moveTo>
                    <a:lnTo>
                      <a:pt x="9" y="32"/>
                    </a:lnTo>
                    <a:lnTo>
                      <a:pt x="0" y="9"/>
                    </a:lnTo>
                    <a:lnTo>
                      <a:pt x="18" y="0"/>
                    </a:lnTo>
                    <a:lnTo>
                      <a:pt x="30" y="22"/>
                    </a:lnTo>
                    <a:close/>
                  </a:path>
                </a:pathLst>
              </a:custGeom>
              <a:solidFill>
                <a:srgbClr val="A46B5A"/>
              </a:solidFill>
              <a:ln w="9525">
                <a:noFill/>
                <a:round/>
                <a:headEnd/>
                <a:tailEnd/>
              </a:ln>
            </p:spPr>
            <p:txBody>
              <a:bodyPr>
                <a:prstTxWarp prst="textNoShape">
                  <a:avLst/>
                </a:prstTxWarp>
              </a:bodyPr>
              <a:lstStyle/>
              <a:p>
                <a:endParaRPr lang="en-US"/>
              </a:p>
            </p:txBody>
          </p:sp>
          <p:sp>
            <p:nvSpPr>
              <p:cNvPr id="41264" name="Freeform 2757"/>
              <p:cNvSpPr>
                <a:spLocks/>
              </p:cNvSpPr>
              <p:nvPr/>
            </p:nvSpPr>
            <p:spPr bwMode="auto">
              <a:xfrm>
                <a:off x="5387" y="2445"/>
                <a:ext cx="6" cy="7"/>
              </a:xfrm>
              <a:custGeom>
                <a:avLst/>
                <a:gdLst>
                  <a:gd name="T0" fmla="*/ 29 w 29"/>
                  <a:gd name="T1" fmla="*/ 23 h 32"/>
                  <a:gd name="T2" fmla="*/ 11 w 29"/>
                  <a:gd name="T3" fmla="*/ 32 h 32"/>
                  <a:gd name="T4" fmla="*/ 0 w 29"/>
                  <a:gd name="T5" fmla="*/ 8 h 32"/>
                  <a:gd name="T6" fmla="*/ 18 w 29"/>
                  <a:gd name="T7" fmla="*/ 0 h 32"/>
                  <a:gd name="T8" fmla="*/ 29 w 29"/>
                  <a:gd name="T9" fmla="*/ 23 h 32"/>
                  <a:gd name="T10" fmla="*/ 0 60000 65536"/>
                  <a:gd name="T11" fmla="*/ 0 60000 65536"/>
                  <a:gd name="T12" fmla="*/ 0 60000 65536"/>
                  <a:gd name="T13" fmla="*/ 0 60000 65536"/>
                  <a:gd name="T14" fmla="*/ 0 60000 65536"/>
                  <a:gd name="T15" fmla="*/ 0 w 29"/>
                  <a:gd name="T16" fmla="*/ 0 h 32"/>
                  <a:gd name="T17" fmla="*/ 29 w 29"/>
                  <a:gd name="T18" fmla="*/ 32 h 32"/>
                </a:gdLst>
                <a:ahLst/>
                <a:cxnLst>
                  <a:cxn ang="T10">
                    <a:pos x="T0" y="T1"/>
                  </a:cxn>
                  <a:cxn ang="T11">
                    <a:pos x="T2" y="T3"/>
                  </a:cxn>
                  <a:cxn ang="T12">
                    <a:pos x="T4" y="T5"/>
                  </a:cxn>
                  <a:cxn ang="T13">
                    <a:pos x="T6" y="T7"/>
                  </a:cxn>
                  <a:cxn ang="T14">
                    <a:pos x="T8" y="T9"/>
                  </a:cxn>
                </a:cxnLst>
                <a:rect l="T15" t="T16" r="T17" b="T18"/>
                <a:pathLst>
                  <a:path w="29" h="32">
                    <a:moveTo>
                      <a:pt x="29" y="23"/>
                    </a:moveTo>
                    <a:lnTo>
                      <a:pt x="11" y="32"/>
                    </a:lnTo>
                    <a:lnTo>
                      <a:pt x="0" y="8"/>
                    </a:lnTo>
                    <a:lnTo>
                      <a:pt x="18" y="0"/>
                    </a:lnTo>
                    <a:lnTo>
                      <a:pt x="29" y="23"/>
                    </a:lnTo>
                    <a:close/>
                  </a:path>
                </a:pathLst>
              </a:custGeom>
              <a:solidFill>
                <a:srgbClr val="A46B5A"/>
              </a:solidFill>
              <a:ln w="9525">
                <a:noFill/>
                <a:round/>
                <a:headEnd/>
                <a:tailEnd/>
              </a:ln>
            </p:spPr>
            <p:txBody>
              <a:bodyPr>
                <a:prstTxWarp prst="textNoShape">
                  <a:avLst/>
                </a:prstTxWarp>
              </a:bodyPr>
              <a:lstStyle/>
              <a:p>
                <a:endParaRPr lang="en-US"/>
              </a:p>
            </p:txBody>
          </p:sp>
          <p:sp>
            <p:nvSpPr>
              <p:cNvPr id="41265" name="Freeform 2758"/>
              <p:cNvSpPr>
                <a:spLocks/>
              </p:cNvSpPr>
              <p:nvPr/>
            </p:nvSpPr>
            <p:spPr bwMode="auto">
              <a:xfrm>
                <a:off x="5385" y="2440"/>
                <a:ext cx="6" cy="7"/>
              </a:xfrm>
              <a:custGeom>
                <a:avLst/>
                <a:gdLst>
                  <a:gd name="T0" fmla="*/ 32 w 32"/>
                  <a:gd name="T1" fmla="*/ 26 h 34"/>
                  <a:gd name="T2" fmla="*/ 14 w 32"/>
                  <a:gd name="T3" fmla="*/ 34 h 34"/>
                  <a:gd name="T4" fmla="*/ 0 w 32"/>
                  <a:gd name="T5" fmla="*/ 11 h 34"/>
                  <a:gd name="T6" fmla="*/ 17 w 32"/>
                  <a:gd name="T7" fmla="*/ 0 h 34"/>
                  <a:gd name="T8" fmla="*/ 19 w 32"/>
                  <a:gd name="T9" fmla="*/ 0 h 34"/>
                  <a:gd name="T10" fmla="*/ 32 w 32"/>
                  <a:gd name="T11" fmla="*/ 26 h 34"/>
                  <a:gd name="T12" fmla="*/ 0 60000 65536"/>
                  <a:gd name="T13" fmla="*/ 0 60000 65536"/>
                  <a:gd name="T14" fmla="*/ 0 60000 65536"/>
                  <a:gd name="T15" fmla="*/ 0 60000 65536"/>
                  <a:gd name="T16" fmla="*/ 0 60000 65536"/>
                  <a:gd name="T17" fmla="*/ 0 60000 65536"/>
                  <a:gd name="T18" fmla="*/ 0 w 32"/>
                  <a:gd name="T19" fmla="*/ 0 h 34"/>
                  <a:gd name="T20" fmla="*/ 32 w 32"/>
                  <a:gd name="T21" fmla="*/ 34 h 34"/>
                </a:gdLst>
                <a:ahLst/>
                <a:cxnLst>
                  <a:cxn ang="T12">
                    <a:pos x="T0" y="T1"/>
                  </a:cxn>
                  <a:cxn ang="T13">
                    <a:pos x="T2" y="T3"/>
                  </a:cxn>
                  <a:cxn ang="T14">
                    <a:pos x="T4" y="T5"/>
                  </a:cxn>
                  <a:cxn ang="T15">
                    <a:pos x="T6" y="T7"/>
                  </a:cxn>
                  <a:cxn ang="T16">
                    <a:pos x="T8" y="T9"/>
                  </a:cxn>
                  <a:cxn ang="T17">
                    <a:pos x="T10" y="T11"/>
                  </a:cxn>
                </a:cxnLst>
                <a:rect l="T18" t="T19" r="T20" b="T21"/>
                <a:pathLst>
                  <a:path w="32" h="34">
                    <a:moveTo>
                      <a:pt x="32" y="26"/>
                    </a:moveTo>
                    <a:lnTo>
                      <a:pt x="14" y="34"/>
                    </a:lnTo>
                    <a:lnTo>
                      <a:pt x="0" y="11"/>
                    </a:lnTo>
                    <a:lnTo>
                      <a:pt x="17" y="0"/>
                    </a:lnTo>
                    <a:lnTo>
                      <a:pt x="19" y="0"/>
                    </a:lnTo>
                    <a:lnTo>
                      <a:pt x="32" y="26"/>
                    </a:lnTo>
                    <a:close/>
                  </a:path>
                </a:pathLst>
              </a:custGeom>
              <a:solidFill>
                <a:srgbClr val="A46B5A"/>
              </a:solidFill>
              <a:ln w="9525">
                <a:noFill/>
                <a:round/>
                <a:headEnd/>
                <a:tailEnd/>
              </a:ln>
            </p:spPr>
            <p:txBody>
              <a:bodyPr>
                <a:prstTxWarp prst="textNoShape">
                  <a:avLst/>
                </a:prstTxWarp>
              </a:bodyPr>
              <a:lstStyle/>
              <a:p>
                <a:endParaRPr lang="en-US"/>
              </a:p>
            </p:txBody>
          </p:sp>
          <p:sp>
            <p:nvSpPr>
              <p:cNvPr id="41266" name="Freeform 2759"/>
              <p:cNvSpPr>
                <a:spLocks/>
              </p:cNvSpPr>
              <p:nvPr/>
            </p:nvSpPr>
            <p:spPr bwMode="auto">
              <a:xfrm>
                <a:off x="5382" y="2435"/>
                <a:ext cx="6" cy="7"/>
              </a:xfrm>
              <a:custGeom>
                <a:avLst/>
                <a:gdLst>
                  <a:gd name="T0" fmla="*/ 32 w 32"/>
                  <a:gd name="T1" fmla="*/ 26 h 37"/>
                  <a:gd name="T2" fmla="*/ 15 w 32"/>
                  <a:gd name="T3" fmla="*/ 37 h 37"/>
                  <a:gd name="T4" fmla="*/ 0 w 32"/>
                  <a:gd name="T5" fmla="*/ 11 h 37"/>
                  <a:gd name="T6" fmla="*/ 17 w 32"/>
                  <a:gd name="T7" fmla="*/ 0 h 37"/>
                  <a:gd name="T8" fmla="*/ 32 w 32"/>
                  <a:gd name="T9" fmla="*/ 26 h 37"/>
                  <a:gd name="T10" fmla="*/ 0 60000 65536"/>
                  <a:gd name="T11" fmla="*/ 0 60000 65536"/>
                  <a:gd name="T12" fmla="*/ 0 60000 65536"/>
                  <a:gd name="T13" fmla="*/ 0 60000 65536"/>
                  <a:gd name="T14" fmla="*/ 0 60000 65536"/>
                  <a:gd name="T15" fmla="*/ 0 w 32"/>
                  <a:gd name="T16" fmla="*/ 0 h 37"/>
                  <a:gd name="T17" fmla="*/ 32 w 32"/>
                  <a:gd name="T18" fmla="*/ 37 h 37"/>
                </a:gdLst>
                <a:ahLst/>
                <a:cxnLst>
                  <a:cxn ang="T10">
                    <a:pos x="T0" y="T1"/>
                  </a:cxn>
                  <a:cxn ang="T11">
                    <a:pos x="T2" y="T3"/>
                  </a:cxn>
                  <a:cxn ang="T12">
                    <a:pos x="T4" y="T5"/>
                  </a:cxn>
                  <a:cxn ang="T13">
                    <a:pos x="T6" y="T7"/>
                  </a:cxn>
                  <a:cxn ang="T14">
                    <a:pos x="T8" y="T9"/>
                  </a:cxn>
                </a:cxnLst>
                <a:rect l="T15" t="T16" r="T17" b="T18"/>
                <a:pathLst>
                  <a:path w="32" h="37">
                    <a:moveTo>
                      <a:pt x="32" y="26"/>
                    </a:moveTo>
                    <a:lnTo>
                      <a:pt x="15" y="37"/>
                    </a:lnTo>
                    <a:lnTo>
                      <a:pt x="0" y="11"/>
                    </a:lnTo>
                    <a:lnTo>
                      <a:pt x="17" y="0"/>
                    </a:lnTo>
                    <a:lnTo>
                      <a:pt x="32" y="26"/>
                    </a:lnTo>
                    <a:close/>
                  </a:path>
                </a:pathLst>
              </a:custGeom>
              <a:solidFill>
                <a:srgbClr val="A46B5A"/>
              </a:solidFill>
              <a:ln w="9525">
                <a:noFill/>
                <a:round/>
                <a:headEnd/>
                <a:tailEnd/>
              </a:ln>
            </p:spPr>
            <p:txBody>
              <a:bodyPr>
                <a:prstTxWarp prst="textNoShape">
                  <a:avLst/>
                </a:prstTxWarp>
              </a:bodyPr>
              <a:lstStyle/>
              <a:p>
                <a:endParaRPr lang="en-US"/>
              </a:p>
            </p:txBody>
          </p:sp>
          <p:sp>
            <p:nvSpPr>
              <p:cNvPr id="41267" name="Freeform 2760"/>
              <p:cNvSpPr>
                <a:spLocks/>
              </p:cNvSpPr>
              <p:nvPr/>
            </p:nvSpPr>
            <p:spPr bwMode="auto">
              <a:xfrm>
                <a:off x="5378" y="2430"/>
                <a:ext cx="7" cy="7"/>
              </a:xfrm>
              <a:custGeom>
                <a:avLst/>
                <a:gdLst>
                  <a:gd name="T0" fmla="*/ 34 w 34"/>
                  <a:gd name="T1" fmla="*/ 26 h 37"/>
                  <a:gd name="T2" fmla="*/ 17 w 34"/>
                  <a:gd name="T3" fmla="*/ 37 h 37"/>
                  <a:gd name="T4" fmla="*/ 0 w 34"/>
                  <a:gd name="T5" fmla="*/ 11 h 37"/>
                  <a:gd name="T6" fmla="*/ 14 w 34"/>
                  <a:gd name="T7" fmla="*/ 0 h 37"/>
                  <a:gd name="T8" fmla="*/ 17 w 34"/>
                  <a:gd name="T9" fmla="*/ 0 h 37"/>
                  <a:gd name="T10" fmla="*/ 34 w 34"/>
                  <a:gd name="T11" fmla="*/ 26 h 37"/>
                  <a:gd name="T12" fmla="*/ 0 60000 65536"/>
                  <a:gd name="T13" fmla="*/ 0 60000 65536"/>
                  <a:gd name="T14" fmla="*/ 0 60000 65536"/>
                  <a:gd name="T15" fmla="*/ 0 60000 65536"/>
                  <a:gd name="T16" fmla="*/ 0 60000 65536"/>
                  <a:gd name="T17" fmla="*/ 0 60000 65536"/>
                  <a:gd name="T18" fmla="*/ 0 w 34"/>
                  <a:gd name="T19" fmla="*/ 0 h 37"/>
                  <a:gd name="T20" fmla="*/ 34 w 34"/>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34" h="37">
                    <a:moveTo>
                      <a:pt x="34" y="26"/>
                    </a:moveTo>
                    <a:lnTo>
                      <a:pt x="17" y="37"/>
                    </a:lnTo>
                    <a:lnTo>
                      <a:pt x="0" y="11"/>
                    </a:lnTo>
                    <a:lnTo>
                      <a:pt x="14" y="0"/>
                    </a:lnTo>
                    <a:lnTo>
                      <a:pt x="17" y="0"/>
                    </a:lnTo>
                    <a:lnTo>
                      <a:pt x="34" y="26"/>
                    </a:lnTo>
                    <a:close/>
                  </a:path>
                </a:pathLst>
              </a:custGeom>
              <a:solidFill>
                <a:srgbClr val="A46B5A"/>
              </a:solidFill>
              <a:ln w="9525">
                <a:noFill/>
                <a:round/>
                <a:headEnd/>
                <a:tailEnd/>
              </a:ln>
            </p:spPr>
            <p:txBody>
              <a:bodyPr>
                <a:prstTxWarp prst="textNoShape">
                  <a:avLst/>
                </a:prstTxWarp>
              </a:bodyPr>
              <a:lstStyle/>
              <a:p>
                <a:endParaRPr lang="en-US"/>
              </a:p>
            </p:txBody>
          </p:sp>
          <p:sp>
            <p:nvSpPr>
              <p:cNvPr id="41268" name="Freeform 2761"/>
              <p:cNvSpPr>
                <a:spLocks/>
              </p:cNvSpPr>
              <p:nvPr/>
            </p:nvSpPr>
            <p:spPr bwMode="auto">
              <a:xfrm>
                <a:off x="5374" y="2425"/>
                <a:ext cx="7" cy="7"/>
              </a:xfrm>
              <a:custGeom>
                <a:avLst/>
                <a:gdLst>
                  <a:gd name="T0" fmla="*/ 34 w 34"/>
                  <a:gd name="T1" fmla="*/ 26 h 37"/>
                  <a:gd name="T2" fmla="*/ 20 w 34"/>
                  <a:gd name="T3" fmla="*/ 37 h 37"/>
                  <a:gd name="T4" fmla="*/ 0 w 34"/>
                  <a:gd name="T5" fmla="*/ 11 h 37"/>
                  <a:gd name="T6" fmla="*/ 15 w 34"/>
                  <a:gd name="T7" fmla="*/ 0 h 37"/>
                  <a:gd name="T8" fmla="*/ 34 w 34"/>
                  <a:gd name="T9" fmla="*/ 26 h 37"/>
                  <a:gd name="T10" fmla="*/ 0 60000 65536"/>
                  <a:gd name="T11" fmla="*/ 0 60000 65536"/>
                  <a:gd name="T12" fmla="*/ 0 60000 65536"/>
                  <a:gd name="T13" fmla="*/ 0 60000 65536"/>
                  <a:gd name="T14" fmla="*/ 0 60000 65536"/>
                  <a:gd name="T15" fmla="*/ 0 w 34"/>
                  <a:gd name="T16" fmla="*/ 0 h 37"/>
                  <a:gd name="T17" fmla="*/ 34 w 34"/>
                  <a:gd name="T18" fmla="*/ 37 h 37"/>
                </a:gdLst>
                <a:ahLst/>
                <a:cxnLst>
                  <a:cxn ang="T10">
                    <a:pos x="T0" y="T1"/>
                  </a:cxn>
                  <a:cxn ang="T11">
                    <a:pos x="T2" y="T3"/>
                  </a:cxn>
                  <a:cxn ang="T12">
                    <a:pos x="T4" y="T5"/>
                  </a:cxn>
                  <a:cxn ang="T13">
                    <a:pos x="T6" y="T7"/>
                  </a:cxn>
                  <a:cxn ang="T14">
                    <a:pos x="T8" y="T9"/>
                  </a:cxn>
                </a:cxnLst>
                <a:rect l="T15" t="T16" r="T17" b="T18"/>
                <a:pathLst>
                  <a:path w="34" h="37">
                    <a:moveTo>
                      <a:pt x="34" y="26"/>
                    </a:moveTo>
                    <a:lnTo>
                      <a:pt x="20" y="37"/>
                    </a:lnTo>
                    <a:lnTo>
                      <a:pt x="0" y="11"/>
                    </a:lnTo>
                    <a:lnTo>
                      <a:pt x="15" y="0"/>
                    </a:lnTo>
                    <a:lnTo>
                      <a:pt x="34" y="26"/>
                    </a:lnTo>
                    <a:close/>
                  </a:path>
                </a:pathLst>
              </a:custGeom>
              <a:solidFill>
                <a:srgbClr val="A46B5A"/>
              </a:solidFill>
              <a:ln w="9525">
                <a:noFill/>
                <a:round/>
                <a:headEnd/>
                <a:tailEnd/>
              </a:ln>
            </p:spPr>
            <p:txBody>
              <a:bodyPr>
                <a:prstTxWarp prst="textNoShape">
                  <a:avLst/>
                </a:prstTxWarp>
              </a:bodyPr>
              <a:lstStyle/>
              <a:p>
                <a:endParaRPr lang="en-US"/>
              </a:p>
            </p:txBody>
          </p:sp>
          <p:sp>
            <p:nvSpPr>
              <p:cNvPr id="41269" name="Freeform 2762"/>
              <p:cNvSpPr>
                <a:spLocks/>
              </p:cNvSpPr>
              <p:nvPr/>
            </p:nvSpPr>
            <p:spPr bwMode="auto">
              <a:xfrm>
                <a:off x="5369" y="2419"/>
                <a:ext cx="8" cy="8"/>
              </a:xfrm>
              <a:custGeom>
                <a:avLst/>
                <a:gdLst>
                  <a:gd name="T0" fmla="*/ 39 w 39"/>
                  <a:gd name="T1" fmla="*/ 26 h 37"/>
                  <a:gd name="T2" fmla="*/ 24 w 39"/>
                  <a:gd name="T3" fmla="*/ 37 h 37"/>
                  <a:gd name="T4" fmla="*/ 0 w 39"/>
                  <a:gd name="T5" fmla="*/ 12 h 37"/>
                  <a:gd name="T6" fmla="*/ 15 w 39"/>
                  <a:gd name="T7" fmla="*/ 0 h 37"/>
                  <a:gd name="T8" fmla="*/ 39 w 39"/>
                  <a:gd name="T9" fmla="*/ 26 h 37"/>
                  <a:gd name="T10" fmla="*/ 0 60000 65536"/>
                  <a:gd name="T11" fmla="*/ 0 60000 65536"/>
                  <a:gd name="T12" fmla="*/ 0 60000 65536"/>
                  <a:gd name="T13" fmla="*/ 0 60000 65536"/>
                  <a:gd name="T14" fmla="*/ 0 60000 65536"/>
                  <a:gd name="T15" fmla="*/ 0 w 39"/>
                  <a:gd name="T16" fmla="*/ 0 h 37"/>
                  <a:gd name="T17" fmla="*/ 39 w 39"/>
                  <a:gd name="T18" fmla="*/ 37 h 37"/>
                </a:gdLst>
                <a:ahLst/>
                <a:cxnLst>
                  <a:cxn ang="T10">
                    <a:pos x="T0" y="T1"/>
                  </a:cxn>
                  <a:cxn ang="T11">
                    <a:pos x="T2" y="T3"/>
                  </a:cxn>
                  <a:cxn ang="T12">
                    <a:pos x="T4" y="T5"/>
                  </a:cxn>
                  <a:cxn ang="T13">
                    <a:pos x="T6" y="T7"/>
                  </a:cxn>
                  <a:cxn ang="T14">
                    <a:pos x="T8" y="T9"/>
                  </a:cxn>
                </a:cxnLst>
                <a:rect l="T15" t="T16" r="T17" b="T18"/>
                <a:pathLst>
                  <a:path w="39" h="37">
                    <a:moveTo>
                      <a:pt x="39" y="26"/>
                    </a:moveTo>
                    <a:lnTo>
                      <a:pt x="24" y="37"/>
                    </a:lnTo>
                    <a:lnTo>
                      <a:pt x="0" y="12"/>
                    </a:lnTo>
                    <a:lnTo>
                      <a:pt x="15" y="0"/>
                    </a:lnTo>
                    <a:lnTo>
                      <a:pt x="39" y="26"/>
                    </a:lnTo>
                    <a:close/>
                  </a:path>
                </a:pathLst>
              </a:custGeom>
              <a:solidFill>
                <a:srgbClr val="A46B5A"/>
              </a:solidFill>
              <a:ln w="9525">
                <a:noFill/>
                <a:round/>
                <a:headEnd/>
                <a:tailEnd/>
              </a:ln>
            </p:spPr>
            <p:txBody>
              <a:bodyPr>
                <a:prstTxWarp prst="textNoShape">
                  <a:avLst/>
                </a:prstTxWarp>
              </a:bodyPr>
              <a:lstStyle/>
              <a:p>
                <a:endParaRPr lang="en-US"/>
              </a:p>
            </p:txBody>
          </p:sp>
          <p:sp>
            <p:nvSpPr>
              <p:cNvPr id="41270" name="Freeform 2763"/>
              <p:cNvSpPr>
                <a:spLocks/>
              </p:cNvSpPr>
              <p:nvPr/>
            </p:nvSpPr>
            <p:spPr bwMode="auto">
              <a:xfrm>
                <a:off x="5364" y="2414"/>
                <a:ext cx="8" cy="8"/>
              </a:xfrm>
              <a:custGeom>
                <a:avLst/>
                <a:gdLst>
                  <a:gd name="T0" fmla="*/ 40 w 40"/>
                  <a:gd name="T1" fmla="*/ 29 h 41"/>
                  <a:gd name="T2" fmla="*/ 25 w 40"/>
                  <a:gd name="T3" fmla="*/ 41 h 41"/>
                  <a:gd name="T4" fmla="*/ 0 w 40"/>
                  <a:gd name="T5" fmla="*/ 17 h 41"/>
                  <a:gd name="T6" fmla="*/ 12 w 40"/>
                  <a:gd name="T7" fmla="*/ 0 h 41"/>
                  <a:gd name="T8" fmla="*/ 12 w 40"/>
                  <a:gd name="T9" fmla="*/ 4 h 41"/>
                  <a:gd name="T10" fmla="*/ 40 w 40"/>
                  <a:gd name="T11" fmla="*/ 29 h 41"/>
                  <a:gd name="T12" fmla="*/ 0 60000 65536"/>
                  <a:gd name="T13" fmla="*/ 0 60000 65536"/>
                  <a:gd name="T14" fmla="*/ 0 60000 65536"/>
                  <a:gd name="T15" fmla="*/ 0 60000 65536"/>
                  <a:gd name="T16" fmla="*/ 0 60000 65536"/>
                  <a:gd name="T17" fmla="*/ 0 60000 65536"/>
                  <a:gd name="T18" fmla="*/ 0 w 40"/>
                  <a:gd name="T19" fmla="*/ 0 h 41"/>
                  <a:gd name="T20" fmla="*/ 40 w 40"/>
                  <a:gd name="T21" fmla="*/ 41 h 41"/>
                </a:gdLst>
                <a:ahLst/>
                <a:cxnLst>
                  <a:cxn ang="T12">
                    <a:pos x="T0" y="T1"/>
                  </a:cxn>
                  <a:cxn ang="T13">
                    <a:pos x="T2" y="T3"/>
                  </a:cxn>
                  <a:cxn ang="T14">
                    <a:pos x="T4" y="T5"/>
                  </a:cxn>
                  <a:cxn ang="T15">
                    <a:pos x="T6" y="T7"/>
                  </a:cxn>
                  <a:cxn ang="T16">
                    <a:pos x="T8" y="T9"/>
                  </a:cxn>
                  <a:cxn ang="T17">
                    <a:pos x="T10" y="T11"/>
                  </a:cxn>
                </a:cxnLst>
                <a:rect l="T18" t="T19" r="T20" b="T21"/>
                <a:pathLst>
                  <a:path w="40" h="41">
                    <a:moveTo>
                      <a:pt x="40" y="29"/>
                    </a:moveTo>
                    <a:lnTo>
                      <a:pt x="25" y="41"/>
                    </a:lnTo>
                    <a:lnTo>
                      <a:pt x="0" y="17"/>
                    </a:lnTo>
                    <a:lnTo>
                      <a:pt x="12" y="0"/>
                    </a:lnTo>
                    <a:lnTo>
                      <a:pt x="12" y="4"/>
                    </a:lnTo>
                    <a:lnTo>
                      <a:pt x="40" y="29"/>
                    </a:lnTo>
                    <a:close/>
                  </a:path>
                </a:pathLst>
              </a:custGeom>
              <a:solidFill>
                <a:srgbClr val="A46B5A"/>
              </a:solidFill>
              <a:ln w="9525">
                <a:noFill/>
                <a:round/>
                <a:headEnd/>
                <a:tailEnd/>
              </a:ln>
            </p:spPr>
            <p:txBody>
              <a:bodyPr>
                <a:prstTxWarp prst="textNoShape">
                  <a:avLst/>
                </a:prstTxWarp>
              </a:bodyPr>
              <a:lstStyle/>
              <a:p>
                <a:endParaRPr lang="en-US"/>
              </a:p>
            </p:txBody>
          </p:sp>
          <p:sp>
            <p:nvSpPr>
              <p:cNvPr id="41271" name="Freeform 2764"/>
              <p:cNvSpPr>
                <a:spLocks/>
              </p:cNvSpPr>
              <p:nvPr/>
            </p:nvSpPr>
            <p:spPr bwMode="auto">
              <a:xfrm>
                <a:off x="5359" y="2409"/>
                <a:ext cx="8" cy="8"/>
              </a:xfrm>
              <a:custGeom>
                <a:avLst/>
                <a:gdLst>
                  <a:gd name="T0" fmla="*/ 41 w 41"/>
                  <a:gd name="T1" fmla="*/ 22 h 39"/>
                  <a:gd name="T2" fmla="*/ 29 w 41"/>
                  <a:gd name="T3" fmla="*/ 39 h 39"/>
                  <a:gd name="T4" fmla="*/ 0 w 41"/>
                  <a:gd name="T5" fmla="*/ 13 h 39"/>
                  <a:gd name="T6" fmla="*/ 11 w 41"/>
                  <a:gd name="T7" fmla="*/ 0 h 39"/>
                  <a:gd name="T8" fmla="*/ 41 w 41"/>
                  <a:gd name="T9" fmla="*/ 22 h 39"/>
                  <a:gd name="T10" fmla="*/ 0 60000 65536"/>
                  <a:gd name="T11" fmla="*/ 0 60000 65536"/>
                  <a:gd name="T12" fmla="*/ 0 60000 65536"/>
                  <a:gd name="T13" fmla="*/ 0 60000 65536"/>
                  <a:gd name="T14" fmla="*/ 0 60000 65536"/>
                  <a:gd name="T15" fmla="*/ 0 w 41"/>
                  <a:gd name="T16" fmla="*/ 0 h 39"/>
                  <a:gd name="T17" fmla="*/ 41 w 41"/>
                  <a:gd name="T18" fmla="*/ 39 h 39"/>
                </a:gdLst>
                <a:ahLst/>
                <a:cxnLst>
                  <a:cxn ang="T10">
                    <a:pos x="T0" y="T1"/>
                  </a:cxn>
                  <a:cxn ang="T11">
                    <a:pos x="T2" y="T3"/>
                  </a:cxn>
                  <a:cxn ang="T12">
                    <a:pos x="T4" y="T5"/>
                  </a:cxn>
                  <a:cxn ang="T13">
                    <a:pos x="T6" y="T7"/>
                  </a:cxn>
                  <a:cxn ang="T14">
                    <a:pos x="T8" y="T9"/>
                  </a:cxn>
                </a:cxnLst>
                <a:rect l="T15" t="T16" r="T17" b="T18"/>
                <a:pathLst>
                  <a:path w="41" h="39">
                    <a:moveTo>
                      <a:pt x="41" y="22"/>
                    </a:moveTo>
                    <a:lnTo>
                      <a:pt x="29" y="39"/>
                    </a:lnTo>
                    <a:lnTo>
                      <a:pt x="0" y="13"/>
                    </a:lnTo>
                    <a:lnTo>
                      <a:pt x="11" y="0"/>
                    </a:lnTo>
                    <a:lnTo>
                      <a:pt x="41" y="22"/>
                    </a:lnTo>
                    <a:close/>
                  </a:path>
                </a:pathLst>
              </a:custGeom>
              <a:solidFill>
                <a:srgbClr val="A46B5A"/>
              </a:solidFill>
              <a:ln w="9525">
                <a:noFill/>
                <a:round/>
                <a:headEnd/>
                <a:tailEnd/>
              </a:ln>
            </p:spPr>
            <p:txBody>
              <a:bodyPr>
                <a:prstTxWarp prst="textNoShape">
                  <a:avLst/>
                </a:prstTxWarp>
              </a:bodyPr>
              <a:lstStyle/>
              <a:p>
                <a:endParaRPr lang="en-US"/>
              </a:p>
            </p:txBody>
          </p:sp>
          <p:sp>
            <p:nvSpPr>
              <p:cNvPr id="41272" name="Freeform 2765"/>
              <p:cNvSpPr>
                <a:spLocks/>
              </p:cNvSpPr>
              <p:nvPr/>
            </p:nvSpPr>
            <p:spPr bwMode="auto">
              <a:xfrm>
                <a:off x="5352" y="2404"/>
                <a:ext cx="9" cy="8"/>
              </a:xfrm>
              <a:custGeom>
                <a:avLst/>
                <a:gdLst>
                  <a:gd name="T0" fmla="*/ 43 w 43"/>
                  <a:gd name="T1" fmla="*/ 26 h 39"/>
                  <a:gd name="T2" fmla="*/ 32 w 43"/>
                  <a:gd name="T3" fmla="*/ 39 h 39"/>
                  <a:gd name="T4" fmla="*/ 0 w 43"/>
                  <a:gd name="T5" fmla="*/ 14 h 39"/>
                  <a:gd name="T6" fmla="*/ 15 w 43"/>
                  <a:gd name="T7" fmla="*/ 0 h 39"/>
                  <a:gd name="T8" fmla="*/ 43 w 43"/>
                  <a:gd name="T9" fmla="*/ 26 h 39"/>
                  <a:gd name="T10" fmla="*/ 0 60000 65536"/>
                  <a:gd name="T11" fmla="*/ 0 60000 65536"/>
                  <a:gd name="T12" fmla="*/ 0 60000 65536"/>
                  <a:gd name="T13" fmla="*/ 0 60000 65536"/>
                  <a:gd name="T14" fmla="*/ 0 60000 65536"/>
                  <a:gd name="T15" fmla="*/ 0 w 43"/>
                  <a:gd name="T16" fmla="*/ 0 h 39"/>
                  <a:gd name="T17" fmla="*/ 43 w 43"/>
                  <a:gd name="T18" fmla="*/ 39 h 39"/>
                </a:gdLst>
                <a:ahLst/>
                <a:cxnLst>
                  <a:cxn ang="T10">
                    <a:pos x="T0" y="T1"/>
                  </a:cxn>
                  <a:cxn ang="T11">
                    <a:pos x="T2" y="T3"/>
                  </a:cxn>
                  <a:cxn ang="T12">
                    <a:pos x="T4" y="T5"/>
                  </a:cxn>
                  <a:cxn ang="T13">
                    <a:pos x="T6" y="T7"/>
                  </a:cxn>
                  <a:cxn ang="T14">
                    <a:pos x="T8" y="T9"/>
                  </a:cxn>
                </a:cxnLst>
                <a:rect l="T15" t="T16" r="T17" b="T18"/>
                <a:pathLst>
                  <a:path w="43" h="39">
                    <a:moveTo>
                      <a:pt x="43" y="26"/>
                    </a:moveTo>
                    <a:lnTo>
                      <a:pt x="32" y="39"/>
                    </a:lnTo>
                    <a:lnTo>
                      <a:pt x="0" y="14"/>
                    </a:lnTo>
                    <a:lnTo>
                      <a:pt x="15" y="0"/>
                    </a:lnTo>
                    <a:lnTo>
                      <a:pt x="43" y="26"/>
                    </a:lnTo>
                    <a:close/>
                  </a:path>
                </a:pathLst>
              </a:custGeom>
              <a:solidFill>
                <a:srgbClr val="A46B5A"/>
              </a:solidFill>
              <a:ln w="9525">
                <a:noFill/>
                <a:round/>
                <a:headEnd/>
                <a:tailEnd/>
              </a:ln>
            </p:spPr>
            <p:txBody>
              <a:bodyPr>
                <a:prstTxWarp prst="textNoShape">
                  <a:avLst/>
                </a:prstTxWarp>
              </a:bodyPr>
              <a:lstStyle/>
              <a:p>
                <a:endParaRPr lang="en-US"/>
              </a:p>
            </p:txBody>
          </p:sp>
          <p:sp>
            <p:nvSpPr>
              <p:cNvPr id="41273" name="Freeform 2766"/>
              <p:cNvSpPr>
                <a:spLocks/>
              </p:cNvSpPr>
              <p:nvPr/>
            </p:nvSpPr>
            <p:spPr bwMode="auto">
              <a:xfrm>
                <a:off x="5339" y="2393"/>
                <a:ext cx="16" cy="14"/>
              </a:xfrm>
              <a:custGeom>
                <a:avLst/>
                <a:gdLst>
                  <a:gd name="T0" fmla="*/ 79 w 79"/>
                  <a:gd name="T1" fmla="*/ 53 h 67"/>
                  <a:gd name="T2" fmla="*/ 64 w 79"/>
                  <a:gd name="T3" fmla="*/ 67 h 67"/>
                  <a:gd name="T4" fmla="*/ 0 w 79"/>
                  <a:gd name="T5" fmla="*/ 17 h 67"/>
                  <a:gd name="T6" fmla="*/ 13 w 79"/>
                  <a:gd name="T7" fmla="*/ 0 h 67"/>
                  <a:gd name="T8" fmla="*/ 79 w 79"/>
                  <a:gd name="T9" fmla="*/ 53 h 67"/>
                  <a:gd name="T10" fmla="*/ 0 60000 65536"/>
                  <a:gd name="T11" fmla="*/ 0 60000 65536"/>
                  <a:gd name="T12" fmla="*/ 0 60000 65536"/>
                  <a:gd name="T13" fmla="*/ 0 60000 65536"/>
                  <a:gd name="T14" fmla="*/ 0 60000 65536"/>
                  <a:gd name="T15" fmla="*/ 0 w 79"/>
                  <a:gd name="T16" fmla="*/ 0 h 67"/>
                  <a:gd name="T17" fmla="*/ 79 w 79"/>
                  <a:gd name="T18" fmla="*/ 67 h 67"/>
                </a:gdLst>
                <a:ahLst/>
                <a:cxnLst>
                  <a:cxn ang="T10">
                    <a:pos x="T0" y="T1"/>
                  </a:cxn>
                  <a:cxn ang="T11">
                    <a:pos x="T2" y="T3"/>
                  </a:cxn>
                  <a:cxn ang="T12">
                    <a:pos x="T4" y="T5"/>
                  </a:cxn>
                  <a:cxn ang="T13">
                    <a:pos x="T6" y="T7"/>
                  </a:cxn>
                  <a:cxn ang="T14">
                    <a:pos x="T8" y="T9"/>
                  </a:cxn>
                </a:cxnLst>
                <a:rect l="T15" t="T16" r="T17" b="T18"/>
                <a:pathLst>
                  <a:path w="79" h="67">
                    <a:moveTo>
                      <a:pt x="79" y="53"/>
                    </a:moveTo>
                    <a:lnTo>
                      <a:pt x="64" y="67"/>
                    </a:lnTo>
                    <a:lnTo>
                      <a:pt x="0" y="17"/>
                    </a:lnTo>
                    <a:lnTo>
                      <a:pt x="13" y="0"/>
                    </a:lnTo>
                    <a:lnTo>
                      <a:pt x="79" y="53"/>
                    </a:lnTo>
                    <a:close/>
                  </a:path>
                </a:pathLst>
              </a:custGeom>
              <a:solidFill>
                <a:srgbClr val="A46B5A"/>
              </a:solidFill>
              <a:ln w="9525">
                <a:noFill/>
                <a:round/>
                <a:headEnd/>
                <a:tailEnd/>
              </a:ln>
            </p:spPr>
            <p:txBody>
              <a:bodyPr>
                <a:prstTxWarp prst="textNoShape">
                  <a:avLst/>
                </a:prstTxWarp>
              </a:bodyPr>
              <a:lstStyle/>
              <a:p>
                <a:endParaRPr lang="en-US"/>
              </a:p>
            </p:txBody>
          </p:sp>
          <p:sp>
            <p:nvSpPr>
              <p:cNvPr id="41274" name="Freeform 2767"/>
              <p:cNvSpPr>
                <a:spLocks/>
              </p:cNvSpPr>
              <p:nvPr/>
            </p:nvSpPr>
            <p:spPr bwMode="auto">
              <a:xfrm>
                <a:off x="5325" y="2384"/>
                <a:ext cx="17" cy="13"/>
              </a:xfrm>
              <a:custGeom>
                <a:avLst/>
                <a:gdLst>
                  <a:gd name="T0" fmla="*/ 84 w 84"/>
                  <a:gd name="T1" fmla="*/ 48 h 65"/>
                  <a:gd name="T2" fmla="*/ 71 w 84"/>
                  <a:gd name="T3" fmla="*/ 65 h 65"/>
                  <a:gd name="T4" fmla="*/ 0 w 84"/>
                  <a:gd name="T5" fmla="*/ 17 h 65"/>
                  <a:gd name="T6" fmla="*/ 11 w 84"/>
                  <a:gd name="T7" fmla="*/ 0 h 65"/>
                  <a:gd name="T8" fmla="*/ 84 w 84"/>
                  <a:gd name="T9" fmla="*/ 48 h 65"/>
                  <a:gd name="T10" fmla="*/ 0 60000 65536"/>
                  <a:gd name="T11" fmla="*/ 0 60000 65536"/>
                  <a:gd name="T12" fmla="*/ 0 60000 65536"/>
                  <a:gd name="T13" fmla="*/ 0 60000 65536"/>
                  <a:gd name="T14" fmla="*/ 0 60000 65536"/>
                  <a:gd name="T15" fmla="*/ 0 w 84"/>
                  <a:gd name="T16" fmla="*/ 0 h 65"/>
                  <a:gd name="T17" fmla="*/ 84 w 84"/>
                  <a:gd name="T18" fmla="*/ 65 h 65"/>
                </a:gdLst>
                <a:ahLst/>
                <a:cxnLst>
                  <a:cxn ang="T10">
                    <a:pos x="T0" y="T1"/>
                  </a:cxn>
                  <a:cxn ang="T11">
                    <a:pos x="T2" y="T3"/>
                  </a:cxn>
                  <a:cxn ang="T12">
                    <a:pos x="T4" y="T5"/>
                  </a:cxn>
                  <a:cxn ang="T13">
                    <a:pos x="T6" y="T7"/>
                  </a:cxn>
                  <a:cxn ang="T14">
                    <a:pos x="T8" y="T9"/>
                  </a:cxn>
                </a:cxnLst>
                <a:rect l="T15" t="T16" r="T17" b="T18"/>
                <a:pathLst>
                  <a:path w="84" h="65">
                    <a:moveTo>
                      <a:pt x="84" y="48"/>
                    </a:moveTo>
                    <a:lnTo>
                      <a:pt x="71" y="65"/>
                    </a:lnTo>
                    <a:lnTo>
                      <a:pt x="0" y="17"/>
                    </a:lnTo>
                    <a:lnTo>
                      <a:pt x="11" y="0"/>
                    </a:lnTo>
                    <a:lnTo>
                      <a:pt x="84" y="48"/>
                    </a:lnTo>
                    <a:close/>
                  </a:path>
                </a:pathLst>
              </a:custGeom>
              <a:solidFill>
                <a:srgbClr val="A46B5A"/>
              </a:solidFill>
              <a:ln w="9525">
                <a:noFill/>
                <a:round/>
                <a:headEnd/>
                <a:tailEnd/>
              </a:ln>
            </p:spPr>
            <p:txBody>
              <a:bodyPr>
                <a:prstTxWarp prst="textNoShape">
                  <a:avLst/>
                </a:prstTxWarp>
              </a:bodyPr>
              <a:lstStyle/>
              <a:p>
                <a:endParaRPr lang="en-US"/>
              </a:p>
            </p:txBody>
          </p:sp>
          <p:sp>
            <p:nvSpPr>
              <p:cNvPr id="41275" name="Freeform 2768"/>
              <p:cNvSpPr>
                <a:spLocks/>
              </p:cNvSpPr>
              <p:nvPr/>
            </p:nvSpPr>
            <p:spPr bwMode="auto">
              <a:xfrm>
                <a:off x="5311" y="2374"/>
                <a:ext cx="16" cy="13"/>
              </a:xfrm>
              <a:custGeom>
                <a:avLst/>
                <a:gdLst>
                  <a:gd name="T0" fmla="*/ 84 w 84"/>
                  <a:gd name="T1" fmla="*/ 47 h 64"/>
                  <a:gd name="T2" fmla="*/ 73 w 84"/>
                  <a:gd name="T3" fmla="*/ 64 h 64"/>
                  <a:gd name="T4" fmla="*/ 0 w 84"/>
                  <a:gd name="T5" fmla="*/ 18 h 64"/>
                  <a:gd name="T6" fmla="*/ 10 w 84"/>
                  <a:gd name="T7" fmla="*/ 0 h 64"/>
                  <a:gd name="T8" fmla="*/ 84 w 84"/>
                  <a:gd name="T9" fmla="*/ 47 h 64"/>
                  <a:gd name="T10" fmla="*/ 0 60000 65536"/>
                  <a:gd name="T11" fmla="*/ 0 60000 65536"/>
                  <a:gd name="T12" fmla="*/ 0 60000 65536"/>
                  <a:gd name="T13" fmla="*/ 0 60000 65536"/>
                  <a:gd name="T14" fmla="*/ 0 60000 65536"/>
                  <a:gd name="T15" fmla="*/ 0 w 84"/>
                  <a:gd name="T16" fmla="*/ 0 h 64"/>
                  <a:gd name="T17" fmla="*/ 84 w 84"/>
                  <a:gd name="T18" fmla="*/ 64 h 64"/>
                </a:gdLst>
                <a:ahLst/>
                <a:cxnLst>
                  <a:cxn ang="T10">
                    <a:pos x="T0" y="T1"/>
                  </a:cxn>
                  <a:cxn ang="T11">
                    <a:pos x="T2" y="T3"/>
                  </a:cxn>
                  <a:cxn ang="T12">
                    <a:pos x="T4" y="T5"/>
                  </a:cxn>
                  <a:cxn ang="T13">
                    <a:pos x="T6" y="T7"/>
                  </a:cxn>
                  <a:cxn ang="T14">
                    <a:pos x="T8" y="T9"/>
                  </a:cxn>
                </a:cxnLst>
                <a:rect l="T15" t="T16" r="T17" b="T18"/>
                <a:pathLst>
                  <a:path w="84" h="64">
                    <a:moveTo>
                      <a:pt x="84" y="47"/>
                    </a:moveTo>
                    <a:lnTo>
                      <a:pt x="73" y="64"/>
                    </a:lnTo>
                    <a:lnTo>
                      <a:pt x="0" y="18"/>
                    </a:lnTo>
                    <a:lnTo>
                      <a:pt x="10" y="0"/>
                    </a:lnTo>
                    <a:lnTo>
                      <a:pt x="84" y="47"/>
                    </a:lnTo>
                    <a:close/>
                  </a:path>
                </a:pathLst>
              </a:custGeom>
              <a:solidFill>
                <a:srgbClr val="A46B5A"/>
              </a:solidFill>
              <a:ln w="9525">
                <a:noFill/>
                <a:round/>
                <a:headEnd/>
                <a:tailEnd/>
              </a:ln>
            </p:spPr>
            <p:txBody>
              <a:bodyPr>
                <a:prstTxWarp prst="textNoShape">
                  <a:avLst/>
                </a:prstTxWarp>
              </a:bodyPr>
              <a:lstStyle/>
              <a:p>
                <a:endParaRPr lang="en-US"/>
              </a:p>
            </p:txBody>
          </p:sp>
          <p:sp>
            <p:nvSpPr>
              <p:cNvPr id="41276" name="Freeform 2769"/>
              <p:cNvSpPr>
                <a:spLocks/>
              </p:cNvSpPr>
              <p:nvPr/>
            </p:nvSpPr>
            <p:spPr bwMode="auto">
              <a:xfrm>
                <a:off x="5296" y="2365"/>
                <a:ext cx="17" cy="13"/>
              </a:xfrm>
              <a:custGeom>
                <a:avLst/>
                <a:gdLst>
                  <a:gd name="T0" fmla="*/ 84 w 84"/>
                  <a:gd name="T1" fmla="*/ 45 h 63"/>
                  <a:gd name="T2" fmla="*/ 74 w 84"/>
                  <a:gd name="T3" fmla="*/ 63 h 63"/>
                  <a:gd name="T4" fmla="*/ 0 w 84"/>
                  <a:gd name="T5" fmla="*/ 17 h 63"/>
                  <a:gd name="T6" fmla="*/ 11 w 84"/>
                  <a:gd name="T7" fmla="*/ 0 h 63"/>
                  <a:gd name="T8" fmla="*/ 84 w 84"/>
                  <a:gd name="T9" fmla="*/ 45 h 63"/>
                  <a:gd name="T10" fmla="*/ 0 60000 65536"/>
                  <a:gd name="T11" fmla="*/ 0 60000 65536"/>
                  <a:gd name="T12" fmla="*/ 0 60000 65536"/>
                  <a:gd name="T13" fmla="*/ 0 60000 65536"/>
                  <a:gd name="T14" fmla="*/ 0 60000 65536"/>
                  <a:gd name="T15" fmla="*/ 0 w 84"/>
                  <a:gd name="T16" fmla="*/ 0 h 63"/>
                  <a:gd name="T17" fmla="*/ 84 w 84"/>
                  <a:gd name="T18" fmla="*/ 63 h 63"/>
                </a:gdLst>
                <a:ahLst/>
                <a:cxnLst>
                  <a:cxn ang="T10">
                    <a:pos x="T0" y="T1"/>
                  </a:cxn>
                  <a:cxn ang="T11">
                    <a:pos x="T2" y="T3"/>
                  </a:cxn>
                  <a:cxn ang="T12">
                    <a:pos x="T4" y="T5"/>
                  </a:cxn>
                  <a:cxn ang="T13">
                    <a:pos x="T6" y="T7"/>
                  </a:cxn>
                  <a:cxn ang="T14">
                    <a:pos x="T8" y="T9"/>
                  </a:cxn>
                </a:cxnLst>
                <a:rect l="T15" t="T16" r="T17" b="T18"/>
                <a:pathLst>
                  <a:path w="84" h="63">
                    <a:moveTo>
                      <a:pt x="84" y="45"/>
                    </a:moveTo>
                    <a:lnTo>
                      <a:pt x="74" y="63"/>
                    </a:lnTo>
                    <a:lnTo>
                      <a:pt x="0" y="17"/>
                    </a:lnTo>
                    <a:lnTo>
                      <a:pt x="11" y="0"/>
                    </a:lnTo>
                    <a:lnTo>
                      <a:pt x="84" y="45"/>
                    </a:lnTo>
                    <a:close/>
                  </a:path>
                </a:pathLst>
              </a:custGeom>
              <a:solidFill>
                <a:srgbClr val="A46B5A"/>
              </a:solidFill>
              <a:ln w="9525">
                <a:noFill/>
                <a:round/>
                <a:headEnd/>
                <a:tailEnd/>
              </a:ln>
            </p:spPr>
            <p:txBody>
              <a:bodyPr>
                <a:prstTxWarp prst="textNoShape">
                  <a:avLst/>
                </a:prstTxWarp>
              </a:bodyPr>
              <a:lstStyle/>
              <a:p>
                <a:endParaRPr lang="en-US"/>
              </a:p>
            </p:txBody>
          </p:sp>
          <p:sp>
            <p:nvSpPr>
              <p:cNvPr id="41277" name="Freeform 2770"/>
              <p:cNvSpPr>
                <a:spLocks/>
              </p:cNvSpPr>
              <p:nvPr/>
            </p:nvSpPr>
            <p:spPr bwMode="auto">
              <a:xfrm>
                <a:off x="5281" y="2357"/>
                <a:ext cx="17" cy="12"/>
              </a:xfrm>
              <a:custGeom>
                <a:avLst/>
                <a:gdLst>
                  <a:gd name="T0" fmla="*/ 83 w 83"/>
                  <a:gd name="T1" fmla="*/ 43 h 60"/>
                  <a:gd name="T2" fmla="*/ 72 w 83"/>
                  <a:gd name="T3" fmla="*/ 60 h 60"/>
                  <a:gd name="T4" fmla="*/ 0 w 83"/>
                  <a:gd name="T5" fmla="*/ 17 h 60"/>
                  <a:gd name="T6" fmla="*/ 8 w 83"/>
                  <a:gd name="T7" fmla="*/ 0 h 60"/>
                  <a:gd name="T8" fmla="*/ 83 w 83"/>
                  <a:gd name="T9" fmla="*/ 43 h 60"/>
                  <a:gd name="T10" fmla="*/ 0 60000 65536"/>
                  <a:gd name="T11" fmla="*/ 0 60000 65536"/>
                  <a:gd name="T12" fmla="*/ 0 60000 65536"/>
                  <a:gd name="T13" fmla="*/ 0 60000 65536"/>
                  <a:gd name="T14" fmla="*/ 0 60000 65536"/>
                  <a:gd name="T15" fmla="*/ 0 w 83"/>
                  <a:gd name="T16" fmla="*/ 0 h 60"/>
                  <a:gd name="T17" fmla="*/ 83 w 83"/>
                  <a:gd name="T18" fmla="*/ 60 h 60"/>
                </a:gdLst>
                <a:ahLst/>
                <a:cxnLst>
                  <a:cxn ang="T10">
                    <a:pos x="T0" y="T1"/>
                  </a:cxn>
                  <a:cxn ang="T11">
                    <a:pos x="T2" y="T3"/>
                  </a:cxn>
                  <a:cxn ang="T12">
                    <a:pos x="T4" y="T5"/>
                  </a:cxn>
                  <a:cxn ang="T13">
                    <a:pos x="T6" y="T7"/>
                  </a:cxn>
                  <a:cxn ang="T14">
                    <a:pos x="T8" y="T9"/>
                  </a:cxn>
                </a:cxnLst>
                <a:rect l="T15" t="T16" r="T17" b="T18"/>
                <a:pathLst>
                  <a:path w="83" h="60">
                    <a:moveTo>
                      <a:pt x="83" y="43"/>
                    </a:moveTo>
                    <a:lnTo>
                      <a:pt x="72" y="60"/>
                    </a:lnTo>
                    <a:lnTo>
                      <a:pt x="0" y="17"/>
                    </a:lnTo>
                    <a:lnTo>
                      <a:pt x="8" y="0"/>
                    </a:lnTo>
                    <a:lnTo>
                      <a:pt x="83" y="43"/>
                    </a:lnTo>
                    <a:close/>
                  </a:path>
                </a:pathLst>
              </a:custGeom>
              <a:solidFill>
                <a:srgbClr val="A46B5A"/>
              </a:solidFill>
              <a:ln w="9525">
                <a:noFill/>
                <a:round/>
                <a:headEnd/>
                <a:tailEnd/>
              </a:ln>
            </p:spPr>
            <p:txBody>
              <a:bodyPr>
                <a:prstTxWarp prst="textNoShape">
                  <a:avLst/>
                </a:prstTxWarp>
              </a:bodyPr>
              <a:lstStyle/>
              <a:p>
                <a:endParaRPr lang="en-US"/>
              </a:p>
            </p:txBody>
          </p:sp>
          <p:sp>
            <p:nvSpPr>
              <p:cNvPr id="41278" name="Freeform 2771"/>
              <p:cNvSpPr>
                <a:spLocks/>
              </p:cNvSpPr>
              <p:nvPr/>
            </p:nvSpPr>
            <p:spPr bwMode="auto">
              <a:xfrm>
                <a:off x="5268" y="2349"/>
                <a:ext cx="15" cy="11"/>
              </a:xfrm>
              <a:custGeom>
                <a:avLst/>
                <a:gdLst>
                  <a:gd name="T0" fmla="*/ 77 w 77"/>
                  <a:gd name="T1" fmla="*/ 41 h 58"/>
                  <a:gd name="T2" fmla="*/ 69 w 77"/>
                  <a:gd name="T3" fmla="*/ 58 h 58"/>
                  <a:gd name="T4" fmla="*/ 0 w 77"/>
                  <a:gd name="T5" fmla="*/ 17 h 58"/>
                  <a:gd name="T6" fmla="*/ 8 w 77"/>
                  <a:gd name="T7" fmla="*/ 0 h 58"/>
                  <a:gd name="T8" fmla="*/ 77 w 77"/>
                  <a:gd name="T9" fmla="*/ 41 h 58"/>
                  <a:gd name="T10" fmla="*/ 0 60000 65536"/>
                  <a:gd name="T11" fmla="*/ 0 60000 65536"/>
                  <a:gd name="T12" fmla="*/ 0 60000 65536"/>
                  <a:gd name="T13" fmla="*/ 0 60000 65536"/>
                  <a:gd name="T14" fmla="*/ 0 60000 65536"/>
                  <a:gd name="T15" fmla="*/ 0 w 77"/>
                  <a:gd name="T16" fmla="*/ 0 h 58"/>
                  <a:gd name="T17" fmla="*/ 77 w 77"/>
                  <a:gd name="T18" fmla="*/ 58 h 58"/>
                </a:gdLst>
                <a:ahLst/>
                <a:cxnLst>
                  <a:cxn ang="T10">
                    <a:pos x="T0" y="T1"/>
                  </a:cxn>
                  <a:cxn ang="T11">
                    <a:pos x="T2" y="T3"/>
                  </a:cxn>
                  <a:cxn ang="T12">
                    <a:pos x="T4" y="T5"/>
                  </a:cxn>
                  <a:cxn ang="T13">
                    <a:pos x="T6" y="T7"/>
                  </a:cxn>
                  <a:cxn ang="T14">
                    <a:pos x="T8" y="T9"/>
                  </a:cxn>
                </a:cxnLst>
                <a:rect l="T15" t="T16" r="T17" b="T18"/>
                <a:pathLst>
                  <a:path w="77" h="58">
                    <a:moveTo>
                      <a:pt x="77" y="41"/>
                    </a:moveTo>
                    <a:lnTo>
                      <a:pt x="69" y="58"/>
                    </a:lnTo>
                    <a:lnTo>
                      <a:pt x="0" y="17"/>
                    </a:lnTo>
                    <a:lnTo>
                      <a:pt x="8" y="0"/>
                    </a:lnTo>
                    <a:lnTo>
                      <a:pt x="77" y="41"/>
                    </a:lnTo>
                    <a:close/>
                  </a:path>
                </a:pathLst>
              </a:custGeom>
              <a:solidFill>
                <a:srgbClr val="A46B5A"/>
              </a:solidFill>
              <a:ln w="9525">
                <a:noFill/>
                <a:round/>
                <a:headEnd/>
                <a:tailEnd/>
              </a:ln>
            </p:spPr>
            <p:txBody>
              <a:bodyPr>
                <a:prstTxWarp prst="textNoShape">
                  <a:avLst/>
                </a:prstTxWarp>
              </a:bodyPr>
              <a:lstStyle/>
              <a:p>
                <a:endParaRPr lang="en-US"/>
              </a:p>
            </p:txBody>
          </p:sp>
          <p:sp>
            <p:nvSpPr>
              <p:cNvPr id="41279" name="Freeform 2772"/>
              <p:cNvSpPr>
                <a:spLocks/>
              </p:cNvSpPr>
              <p:nvPr/>
            </p:nvSpPr>
            <p:spPr bwMode="auto">
              <a:xfrm>
                <a:off x="5261" y="2345"/>
                <a:ext cx="8" cy="7"/>
              </a:xfrm>
              <a:custGeom>
                <a:avLst/>
                <a:gdLst>
                  <a:gd name="T0" fmla="*/ 40 w 40"/>
                  <a:gd name="T1" fmla="*/ 17 h 34"/>
                  <a:gd name="T2" fmla="*/ 32 w 40"/>
                  <a:gd name="T3" fmla="*/ 34 h 34"/>
                  <a:gd name="T4" fmla="*/ 0 w 40"/>
                  <a:gd name="T5" fmla="*/ 17 h 34"/>
                  <a:gd name="T6" fmla="*/ 8 w 40"/>
                  <a:gd name="T7" fmla="*/ 0 h 34"/>
                  <a:gd name="T8" fmla="*/ 40 w 40"/>
                  <a:gd name="T9" fmla="*/ 17 h 34"/>
                  <a:gd name="T10" fmla="*/ 0 60000 65536"/>
                  <a:gd name="T11" fmla="*/ 0 60000 65536"/>
                  <a:gd name="T12" fmla="*/ 0 60000 65536"/>
                  <a:gd name="T13" fmla="*/ 0 60000 65536"/>
                  <a:gd name="T14" fmla="*/ 0 60000 65536"/>
                  <a:gd name="T15" fmla="*/ 0 w 40"/>
                  <a:gd name="T16" fmla="*/ 0 h 34"/>
                  <a:gd name="T17" fmla="*/ 40 w 40"/>
                  <a:gd name="T18" fmla="*/ 34 h 34"/>
                </a:gdLst>
                <a:ahLst/>
                <a:cxnLst>
                  <a:cxn ang="T10">
                    <a:pos x="T0" y="T1"/>
                  </a:cxn>
                  <a:cxn ang="T11">
                    <a:pos x="T2" y="T3"/>
                  </a:cxn>
                  <a:cxn ang="T12">
                    <a:pos x="T4" y="T5"/>
                  </a:cxn>
                  <a:cxn ang="T13">
                    <a:pos x="T6" y="T7"/>
                  </a:cxn>
                  <a:cxn ang="T14">
                    <a:pos x="T8" y="T9"/>
                  </a:cxn>
                </a:cxnLst>
                <a:rect l="T15" t="T16" r="T17" b="T18"/>
                <a:pathLst>
                  <a:path w="40" h="34">
                    <a:moveTo>
                      <a:pt x="40" y="17"/>
                    </a:moveTo>
                    <a:lnTo>
                      <a:pt x="32" y="34"/>
                    </a:lnTo>
                    <a:lnTo>
                      <a:pt x="0" y="17"/>
                    </a:lnTo>
                    <a:lnTo>
                      <a:pt x="8" y="0"/>
                    </a:lnTo>
                    <a:lnTo>
                      <a:pt x="40" y="17"/>
                    </a:lnTo>
                    <a:close/>
                  </a:path>
                </a:pathLst>
              </a:custGeom>
              <a:solidFill>
                <a:srgbClr val="A46B5A"/>
              </a:solidFill>
              <a:ln w="9525">
                <a:noFill/>
                <a:round/>
                <a:headEnd/>
                <a:tailEnd/>
              </a:ln>
            </p:spPr>
            <p:txBody>
              <a:bodyPr>
                <a:prstTxWarp prst="textNoShape">
                  <a:avLst/>
                </a:prstTxWarp>
              </a:bodyPr>
              <a:lstStyle/>
              <a:p>
                <a:endParaRPr lang="en-US"/>
              </a:p>
            </p:txBody>
          </p:sp>
          <p:sp>
            <p:nvSpPr>
              <p:cNvPr id="41280" name="Freeform 2773"/>
              <p:cNvSpPr>
                <a:spLocks/>
              </p:cNvSpPr>
              <p:nvPr/>
            </p:nvSpPr>
            <p:spPr bwMode="auto">
              <a:xfrm>
                <a:off x="5255" y="2342"/>
                <a:ext cx="8" cy="7"/>
              </a:xfrm>
              <a:custGeom>
                <a:avLst/>
                <a:gdLst>
                  <a:gd name="T0" fmla="*/ 40 w 40"/>
                  <a:gd name="T1" fmla="*/ 17 h 34"/>
                  <a:gd name="T2" fmla="*/ 32 w 40"/>
                  <a:gd name="T3" fmla="*/ 34 h 34"/>
                  <a:gd name="T4" fmla="*/ 0 w 40"/>
                  <a:gd name="T5" fmla="*/ 17 h 34"/>
                  <a:gd name="T6" fmla="*/ 10 w 40"/>
                  <a:gd name="T7" fmla="*/ 0 h 34"/>
                  <a:gd name="T8" fmla="*/ 40 w 40"/>
                  <a:gd name="T9" fmla="*/ 17 h 34"/>
                  <a:gd name="T10" fmla="*/ 0 60000 65536"/>
                  <a:gd name="T11" fmla="*/ 0 60000 65536"/>
                  <a:gd name="T12" fmla="*/ 0 60000 65536"/>
                  <a:gd name="T13" fmla="*/ 0 60000 65536"/>
                  <a:gd name="T14" fmla="*/ 0 60000 65536"/>
                  <a:gd name="T15" fmla="*/ 0 w 40"/>
                  <a:gd name="T16" fmla="*/ 0 h 34"/>
                  <a:gd name="T17" fmla="*/ 40 w 40"/>
                  <a:gd name="T18" fmla="*/ 34 h 34"/>
                </a:gdLst>
                <a:ahLst/>
                <a:cxnLst>
                  <a:cxn ang="T10">
                    <a:pos x="T0" y="T1"/>
                  </a:cxn>
                  <a:cxn ang="T11">
                    <a:pos x="T2" y="T3"/>
                  </a:cxn>
                  <a:cxn ang="T12">
                    <a:pos x="T4" y="T5"/>
                  </a:cxn>
                  <a:cxn ang="T13">
                    <a:pos x="T6" y="T7"/>
                  </a:cxn>
                  <a:cxn ang="T14">
                    <a:pos x="T8" y="T9"/>
                  </a:cxn>
                </a:cxnLst>
                <a:rect l="T15" t="T16" r="T17" b="T18"/>
                <a:pathLst>
                  <a:path w="40" h="34">
                    <a:moveTo>
                      <a:pt x="40" y="17"/>
                    </a:moveTo>
                    <a:lnTo>
                      <a:pt x="32" y="34"/>
                    </a:lnTo>
                    <a:lnTo>
                      <a:pt x="0" y="17"/>
                    </a:lnTo>
                    <a:lnTo>
                      <a:pt x="10" y="0"/>
                    </a:lnTo>
                    <a:lnTo>
                      <a:pt x="40" y="17"/>
                    </a:lnTo>
                    <a:close/>
                  </a:path>
                </a:pathLst>
              </a:custGeom>
              <a:solidFill>
                <a:srgbClr val="A46B5A"/>
              </a:solidFill>
              <a:ln w="9525">
                <a:noFill/>
                <a:round/>
                <a:headEnd/>
                <a:tailEnd/>
              </a:ln>
            </p:spPr>
            <p:txBody>
              <a:bodyPr>
                <a:prstTxWarp prst="textNoShape">
                  <a:avLst/>
                </a:prstTxWarp>
              </a:bodyPr>
              <a:lstStyle/>
              <a:p>
                <a:endParaRPr lang="en-US"/>
              </a:p>
            </p:txBody>
          </p:sp>
          <p:sp>
            <p:nvSpPr>
              <p:cNvPr id="41281" name="Freeform 2774"/>
              <p:cNvSpPr>
                <a:spLocks/>
              </p:cNvSpPr>
              <p:nvPr/>
            </p:nvSpPr>
            <p:spPr bwMode="auto">
              <a:xfrm>
                <a:off x="5249" y="2338"/>
                <a:ext cx="8" cy="7"/>
              </a:xfrm>
              <a:custGeom>
                <a:avLst/>
                <a:gdLst>
                  <a:gd name="T0" fmla="*/ 39 w 39"/>
                  <a:gd name="T1" fmla="*/ 18 h 35"/>
                  <a:gd name="T2" fmla="*/ 29 w 39"/>
                  <a:gd name="T3" fmla="*/ 35 h 35"/>
                  <a:gd name="T4" fmla="*/ 0 w 39"/>
                  <a:gd name="T5" fmla="*/ 18 h 35"/>
                  <a:gd name="T6" fmla="*/ 9 w 39"/>
                  <a:gd name="T7" fmla="*/ 0 h 35"/>
                  <a:gd name="T8" fmla="*/ 39 w 39"/>
                  <a:gd name="T9" fmla="*/ 18 h 35"/>
                  <a:gd name="T10" fmla="*/ 0 60000 65536"/>
                  <a:gd name="T11" fmla="*/ 0 60000 65536"/>
                  <a:gd name="T12" fmla="*/ 0 60000 65536"/>
                  <a:gd name="T13" fmla="*/ 0 60000 65536"/>
                  <a:gd name="T14" fmla="*/ 0 60000 65536"/>
                  <a:gd name="T15" fmla="*/ 0 w 39"/>
                  <a:gd name="T16" fmla="*/ 0 h 35"/>
                  <a:gd name="T17" fmla="*/ 39 w 39"/>
                  <a:gd name="T18" fmla="*/ 35 h 35"/>
                </a:gdLst>
                <a:ahLst/>
                <a:cxnLst>
                  <a:cxn ang="T10">
                    <a:pos x="T0" y="T1"/>
                  </a:cxn>
                  <a:cxn ang="T11">
                    <a:pos x="T2" y="T3"/>
                  </a:cxn>
                  <a:cxn ang="T12">
                    <a:pos x="T4" y="T5"/>
                  </a:cxn>
                  <a:cxn ang="T13">
                    <a:pos x="T6" y="T7"/>
                  </a:cxn>
                  <a:cxn ang="T14">
                    <a:pos x="T8" y="T9"/>
                  </a:cxn>
                </a:cxnLst>
                <a:rect l="T15" t="T16" r="T17" b="T18"/>
                <a:pathLst>
                  <a:path w="39" h="35">
                    <a:moveTo>
                      <a:pt x="39" y="18"/>
                    </a:moveTo>
                    <a:lnTo>
                      <a:pt x="29" y="35"/>
                    </a:lnTo>
                    <a:lnTo>
                      <a:pt x="0" y="18"/>
                    </a:lnTo>
                    <a:lnTo>
                      <a:pt x="9" y="0"/>
                    </a:lnTo>
                    <a:lnTo>
                      <a:pt x="39" y="18"/>
                    </a:lnTo>
                    <a:close/>
                  </a:path>
                </a:pathLst>
              </a:custGeom>
              <a:solidFill>
                <a:srgbClr val="A46B5A"/>
              </a:solidFill>
              <a:ln w="9525">
                <a:noFill/>
                <a:round/>
                <a:headEnd/>
                <a:tailEnd/>
              </a:ln>
            </p:spPr>
            <p:txBody>
              <a:bodyPr>
                <a:prstTxWarp prst="textNoShape">
                  <a:avLst/>
                </a:prstTxWarp>
              </a:bodyPr>
              <a:lstStyle/>
              <a:p>
                <a:endParaRPr lang="en-US"/>
              </a:p>
            </p:txBody>
          </p:sp>
          <p:sp>
            <p:nvSpPr>
              <p:cNvPr id="41282" name="Freeform 2775"/>
              <p:cNvSpPr>
                <a:spLocks/>
              </p:cNvSpPr>
              <p:nvPr/>
            </p:nvSpPr>
            <p:spPr bwMode="auto">
              <a:xfrm>
                <a:off x="5243" y="2335"/>
                <a:ext cx="8" cy="7"/>
              </a:xfrm>
              <a:custGeom>
                <a:avLst/>
                <a:gdLst>
                  <a:gd name="T0" fmla="*/ 37 w 37"/>
                  <a:gd name="T1" fmla="*/ 17 h 35"/>
                  <a:gd name="T2" fmla="*/ 28 w 37"/>
                  <a:gd name="T3" fmla="*/ 35 h 35"/>
                  <a:gd name="T4" fmla="*/ 3 w 37"/>
                  <a:gd name="T5" fmla="*/ 17 h 35"/>
                  <a:gd name="T6" fmla="*/ 0 w 37"/>
                  <a:gd name="T7" fmla="*/ 17 h 35"/>
                  <a:gd name="T8" fmla="*/ 11 w 37"/>
                  <a:gd name="T9" fmla="*/ 0 h 35"/>
                  <a:gd name="T10" fmla="*/ 37 w 37"/>
                  <a:gd name="T11" fmla="*/ 17 h 35"/>
                  <a:gd name="T12" fmla="*/ 0 60000 65536"/>
                  <a:gd name="T13" fmla="*/ 0 60000 65536"/>
                  <a:gd name="T14" fmla="*/ 0 60000 65536"/>
                  <a:gd name="T15" fmla="*/ 0 60000 65536"/>
                  <a:gd name="T16" fmla="*/ 0 60000 65536"/>
                  <a:gd name="T17" fmla="*/ 0 60000 65536"/>
                  <a:gd name="T18" fmla="*/ 0 w 37"/>
                  <a:gd name="T19" fmla="*/ 0 h 35"/>
                  <a:gd name="T20" fmla="*/ 37 w 37"/>
                  <a:gd name="T21" fmla="*/ 35 h 35"/>
                </a:gdLst>
                <a:ahLst/>
                <a:cxnLst>
                  <a:cxn ang="T12">
                    <a:pos x="T0" y="T1"/>
                  </a:cxn>
                  <a:cxn ang="T13">
                    <a:pos x="T2" y="T3"/>
                  </a:cxn>
                  <a:cxn ang="T14">
                    <a:pos x="T4" y="T5"/>
                  </a:cxn>
                  <a:cxn ang="T15">
                    <a:pos x="T6" y="T7"/>
                  </a:cxn>
                  <a:cxn ang="T16">
                    <a:pos x="T8" y="T9"/>
                  </a:cxn>
                  <a:cxn ang="T17">
                    <a:pos x="T10" y="T11"/>
                  </a:cxn>
                </a:cxnLst>
                <a:rect l="T18" t="T19" r="T20" b="T21"/>
                <a:pathLst>
                  <a:path w="37" h="35">
                    <a:moveTo>
                      <a:pt x="37" y="17"/>
                    </a:moveTo>
                    <a:lnTo>
                      <a:pt x="28" y="35"/>
                    </a:lnTo>
                    <a:lnTo>
                      <a:pt x="3" y="17"/>
                    </a:lnTo>
                    <a:lnTo>
                      <a:pt x="0" y="17"/>
                    </a:lnTo>
                    <a:lnTo>
                      <a:pt x="11" y="0"/>
                    </a:lnTo>
                    <a:lnTo>
                      <a:pt x="37" y="17"/>
                    </a:lnTo>
                    <a:close/>
                  </a:path>
                </a:pathLst>
              </a:custGeom>
              <a:solidFill>
                <a:srgbClr val="A46B5A"/>
              </a:solidFill>
              <a:ln w="9525">
                <a:noFill/>
                <a:round/>
                <a:headEnd/>
                <a:tailEnd/>
              </a:ln>
            </p:spPr>
            <p:txBody>
              <a:bodyPr>
                <a:prstTxWarp prst="textNoShape">
                  <a:avLst/>
                </a:prstTxWarp>
              </a:bodyPr>
              <a:lstStyle/>
              <a:p>
                <a:endParaRPr lang="en-US"/>
              </a:p>
            </p:txBody>
          </p:sp>
          <p:sp>
            <p:nvSpPr>
              <p:cNvPr id="41283" name="Freeform 2776"/>
              <p:cNvSpPr>
                <a:spLocks/>
              </p:cNvSpPr>
              <p:nvPr/>
            </p:nvSpPr>
            <p:spPr bwMode="auto">
              <a:xfrm>
                <a:off x="5239" y="2332"/>
                <a:ext cx="7" cy="6"/>
              </a:xfrm>
              <a:custGeom>
                <a:avLst/>
                <a:gdLst>
                  <a:gd name="T0" fmla="*/ 34 w 34"/>
                  <a:gd name="T1" fmla="*/ 15 h 32"/>
                  <a:gd name="T2" fmla="*/ 23 w 34"/>
                  <a:gd name="T3" fmla="*/ 32 h 32"/>
                  <a:gd name="T4" fmla="*/ 0 w 34"/>
                  <a:gd name="T5" fmla="*/ 15 h 32"/>
                  <a:gd name="T6" fmla="*/ 11 w 34"/>
                  <a:gd name="T7" fmla="*/ 0 h 32"/>
                  <a:gd name="T8" fmla="*/ 34 w 34"/>
                  <a:gd name="T9" fmla="*/ 15 h 32"/>
                  <a:gd name="T10" fmla="*/ 0 60000 65536"/>
                  <a:gd name="T11" fmla="*/ 0 60000 65536"/>
                  <a:gd name="T12" fmla="*/ 0 60000 65536"/>
                  <a:gd name="T13" fmla="*/ 0 60000 65536"/>
                  <a:gd name="T14" fmla="*/ 0 60000 65536"/>
                  <a:gd name="T15" fmla="*/ 0 w 34"/>
                  <a:gd name="T16" fmla="*/ 0 h 32"/>
                  <a:gd name="T17" fmla="*/ 34 w 34"/>
                  <a:gd name="T18" fmla="*/ 32 h 32"/>
                </a:gdLst>
                <a:ahLst/>
                <a:cxnLst>
                  <a:cxn ang="T10">
                    <a:pos x="T0" y="T1"/>
                  </a:cxn>
                  <a:cxn ang="T11">
                    <a:pos x="T2" y="T3"/>
                  </a:cxn>
                  <a:cxn ang="T12">
                    <a:pos x="T4" y="T5"/>
                  </a:cxn>
                  <a:cxn ang="T13">
                    <a:pos x="T6" y="T7"/>
                  </a:cxn>
                  <a:cxn ang="T14">
                    <a:pos x="T8" y="T9"/>
                  </a:cxn>
                </a:cxnLst>
                <a:rect l="T15" t="T16" r="T17" b="T18"/>
                <a:pathLst>
                  <a:path w="34" h="32">
                    <a:moveTo>
                      <a:pt x="34" y="15"/>
                    </a:moveTo>
                    <a:lnTo>
                      <a:pt x="23" y="32"/>
                    </a:lnTo>
                    <a:lnTo>
                      <a:pt x="0" y="15"/>
                    </a:lnTo>
                    <a:lnTo>
                      <a:pt x="11" y="0"/>
                    </a:lnTo>
                    <a:lnTo>
                      <a:pt x="34" y="15"/>
                    </a:lnTo>
                    <a:close/>
                  </a:path>
                </a:pathLst>
              </a:custGeom>
              <a:solidFill>
                <a:srgbClr val="A46B5A"/>
              </a:solidFill>
              <a:ln w="9525">
                <a:noFill/>
                <a:round/>
                <a:headEnd/>
                <a:tailEnd/>
              </a:ln>
            </p:spPr>
            <p:txBody>
              <a:bodyPr>
                <a:prstTxWarp prst="textNoShape">
                  <a:avLst/>
                </a:prstTxWarp>
              </a:bodyPr>
              <a:lstStyle/>
              <a:p>
                <a:endParaRPr lang="en-US"/>
              </a:p>
            </p:txBody>
          </p:sp>
          <p:sp>
            <p:nvSpPr>
              <p:cNvPr id="41284" name="Freeform 2777"/>
              <p:cNvSpPr>
                <a:spLocks/>
              </p:cNvSpPr>
              <p:nvPr/>
            </p:nvSpPr>
            <p:spPr bwMode="auto">
              <a:xfrm>
                <a:off x="5234" y="2329"/>
                <a:ext cx="7" cy="6"/>
              </a:xfrm>
              <a:custGeom>
                <a:avLst/>
                <a:gdLst>
                  <a:gd name="T0" fmla="*/ 35 w 35"/>
                  <a:gd name="T1" fmla="*/ 14 h 29"/>
                  <a:gd name="T2" fmla="*/ 24 w 35"/>
                  <a:gd name="T3" fmla="*/ 29 h 29"/>
                  <a:gd name="T4" fmla="*/ 0 w 35"/>
                  <a:gd name="T5" fmla="*/ 14 h 29"/>
                  <a:gd name="T6" fmla="*/ 13 w 35"/>
                  <a:gd name="T7" fmla="*/ 0 h 29"/>
                  <a:gd name="T8" fmla="*/ 35 w 35"/>
                  <a:gd name="T9" fmla="*/ 14 h 29"/>
                  <a:gd name="T10" fmla="*/ 0 60000 65536"/>
                  <a:gd name="T11" fmla="*/ 0 60000 65536"/>
                  <a:gd name="T12" fmla="*/ 0 60000 65536"/>
                  <a:gd name="T13" fmla="*/ 0 60000 65536"/>
                  <a:gd name="T14" fmla="*/ 0 60000 65536"/>
                  <a:gd name="T15" fmla="*/ 0 w 35"/>
                  <a:gd name="T16" fmla="*/ 0 h 29"/>
                  <a:gd name="T17" fmla="*/ 35 w 35"/>
                  <a:gd name="T18" fmla="*/ 29 h 29"/>
                </a:gdLst>
                <a:ahLst/>
                <a:cxnLst>
                  <a:cxn ang="T10">
                    <a:pos x="T0" y="T1"/>
                  </a:cxn>
                  <a:cxn ang="T11">
                    <a:pos x="T2" y="T3"/>
                  </a:cxn>
                  <a:cxn ang="T12">
                    <a:pos x="T4" y="T5"/>
                  </a:cxn>
                  <a:cxn ang="T13">
                    <a:pos x="T6" y="T7"/>
                  </a:cxn>
                  <a:cxn ang="T14">
                    <a:pos x="T8" y="T9"/>
                  </a:cxn>
                </a:cxnLst>
                <a:rect l="T15" t="T16" r="T17" b="T18"/>
                <a:pathLst>
                  <a:path w="35" h="29">
                    <a:moveTo>
                      <a:pt x="35" y="14"/>
                    </a:moveTo>
                    <a:lnTo>
                      <a:pt x="24" y="29"/>
                    </a:lnTo>
                    <a:lnTo>
                      <a:pt x="0" y="14"/>
                    </a:lnTo>
                    <a:lnTo>
                      <a:pt x="13" y="0"/>
                    </a:lnTo>
                    <a:lnTo>
                      <a:pt x="35" y="14"/>
                    </a:lnTo>
                    <a:close/>
                  </a:path>
                </a:pathLst>
              </a:custGeom>
              <a:solidFill>
                <a:srgbClr val="A46B5A"/>
              </a:solidFill>
              <a:ln w="9525">
                <a:noFill/>
                <a:round/>
                <a:headEnd/>
                <a:tailEnd/>
              </a:ln>
            </p:spPr>
            <p:txBody>
              <a:bodyPr>
                <a:prstTxWarp prst="textNoShape">
                  <a:avLst/>
                </a:prstTxWarp>
              </a:bodyPr>
              <a:lstStyle/>
              <a:p>
                <a:endParaRPr lang="en-US"/>
              </a:p>
            </p:txBody>
          </p:sp>
          <p:sp>
            <p:nvSpPr>
              <p:cNvPr id="41285" name="Freeform 2778"/>
              <p:cNvSpPr>
                <a:spLocks/>
              </p:cNvSpPr>
              <p:nvPr/>
            </p:nvSpPr>
            <p:spPr bwMode="auto">
              <a:xfrm>
                <a:off x="5231" y="2326"/>
                <a:ext cx="6" cy="6"/>
              </a:xfrm>
              <a:custGeom>
                <a:avLst/>
                <a:gdLst>
                  <a:gd name="T0" fmla="*/ 30 w 30"/>
                  <a:gd name="T1" fmla="*/ 14 h 28"/>
                  <a:gd name="T2" fmla="*/ 17 w 30"/>
                  <a:gd name="T3" fmla="*/ 28 h 28"/>
                  <a:gd name="T4" fmla="*/ 0 w 30"/>
                  <a:gd name="T5" fmla="*/ 17 h 28"/>
                  <a:gd name="T6" fmla="*/ 0 w 30"/>
                  <a:gd name="T7" fmla="*/ 14 h 28"/>
                  <a:gd name="T8" fmla="*/ 11 w 30"/>
                  <a:gd name="T9" fmla="*/ 0 h 28"/>
                  <a:gd name="T10" fmla="*/ 30 w 30"/>
                  <a:gd name="T11" fmla="*/ 14 h 28"/>
                  <a:gd name="T12" fmla="*/ 0 60000 65536"/>
                  <a:gd name="T13" fmla="*/ 0 60000 65536"/>
                  <a:gd name="T14" fmla="*/ 0 60000 65536"/>
                  <a:gd name="T15" fmla="*/ 0 60000 65536"/>
                  <a:gd name="T16" fmla="*/ 0 60000 65536"/>
                  <a:gd name="T17" fmla="*/ 0 60000 65536"/>
                  <a:gd name="T18" fmla="*/ 0 w 30"/>
                  <a:gd name="T19" fmla="*/ 0 h 28"/>
                  <a:gd name="T20" fmla="*/ 30 w 30"/>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30" h="28">
                    <a:moveTo>
                      <a:pt x="30" y="14"/>
                    </a:moveTo>
                    <a:lnTo>
                      <a:pt x="17" y="28"/>
                    </a:lnTo>
                    <a:lnTo>
                      <a:pt x="0" y="17"/>
                    </a:lnTo>
                    <a:lnTo>
                      <a:pt x="0" y="14"/>
                    </a:lnTo>
                    <a:lnTo>
                      <a:pt x="11" y="0"/>
                    </a:lnTo>
                    <a:lnTo>
                      <a:pt x="30" y="14"/>
                    </a:lnTo>
                    <a:close/>
                  </a:path>
                </a:pathLst>
              </a:custGeom>
              <a:solidFill>
                <a:srgbClr val="A46B5A"/>
              </a:solidFill>
              <a:ln w="9525">
                <a:noFill/>
                <a:round/>
                <a:headEnd/>
                <a:tailEnd/>
              </a:ln>
            </p:spPr>
            <p:txBody>
              <a:bodyPr>
                <a:prstTxWarp prst="textNoShape">
                  <a:avLst/>
                </a:prstTxWarp>
              </a:bodyPr>
              <a:lstStyle/>
              <a:p>
                <a:endParaRPr lang="en-US"/>
              </a:p>
            </p:txBody>
          </p:sp>
          <p:sp>
            <p:nvSpPr>
              <p:cNvPr id="41286" name="Freeform 2779"/>
              <p:cNvSpPr>
                <a:spLocks/>
              </p:cNvSpPr>
              <p:nvPr/>
            </p:nvSpPr>
            <p:spPr bwMode="auto">
              <a:xfrm>
                <a:off x="5227" y="2324"/>
                <a:ext cx="6" cy="5"/>
              </a:xfrm>
              <a:custGeom>
                <a:avLst/>
                <a:gdLst>
                  <a:gd name="T0" fmla="*/ 28 w 28"/>
                  <a:gd name="T1" fmla="*/ 12 h 26"/>
                  <a:gd name="T2" fmla="*/ 17 w 28"/>
                  <a:gd name="T3" fmla="*/ 26 h 26"/>
                  <a:gd name="T4" fmla="*/ 0 w 28"/>
                  <a:gd name="T5" fmla="*/ 15 h 26"/>
                  <a:gd name="T6" fmla="*/ 15 w 28"/>
                  <a:gd name="T7" fmla="*/ 0 h 26"/>
                  <a:gd name="T8" fmla="*/ 28 w 28"/>
                  <a:gd name="T9" fmla="*/ 12 h 26"/>
                  <a:gd name="T10" fmla="*/ 0 60000 65536"/>
                  <a:gd name="T11" fmla="*/ 0 60000 65536"/>
                  <a:gd name="T12" fmla="*/ 0 60000 65536"/>
                  <a:gd name="T13" fmla="*/ 0 60000 65536"/>
                  <a:gd name="T14" fmla="*/ 0 60000 65536"/>
                  <a:gd name="T15" fmla="*/ 0 w 28"/>
                  <a:gd name="T16" fmla="*/ 0 h 26"/>
                  <a:gd name="T17" fmla="*/ 28 w 28"/>
                  <a:gd name="T18" fmla="*/ 26 h 26"/>
                </a:gdLst>
                <a:ahLst/>
                <a:cxnLst>
                  <a:cxn ang="T10">
                    <a:pos x="T0" y="T1"/>
                  </a:cxn>
                  <a:cxn ang="T11">
                    <a:pos x="T2" y="T3"/>
                  </a:cxn>
                  <a:cxn ang="T12">
                    <a:pos x="T4" y="T5"/>
                  </a:cxn>
                  <a:cxn ang="T13">
                    <a:pos x="T6" y="T7"/>
                  </a:cxn>
                  <a:cxn ang="T14">
                    <a:pos x="T8" y="T9"/>
                  </a:cxn>
                </a:cxnLst>
                <a:rect l="T15" t="T16" r="T17" b="T18"/>
                <a:pathLst>
                  <a:path w="28" h="26">
                    <a:moveTo>
                      <a:pt x="28" y="12"/>
                    </a:moveTo>
                    <a:lnTo>
                      <a:pt x="17" y="26"/>
                    </a:lnTo>
                    <a:lnTo>
                      <a:pt x="0" y="15"/>
                    </a:lnTo>
                    <a:lnTo>
                      <a:pt x="15" y="0"/>
                    </a:lnTo>
                    <a:lnTo>
                      <a:pt x="28" y="12"/>
                    </a:lnTo>
                    <a:close/>
                  </a:path>
                </a:pathLst>
              </a:custGeom>
              <a:solidFill>
                <a:srgbClr val="A46B5A"/>
              </a:solidFill>
              <a:ln w="9525">
                <a:noFill/>
                <a:round/>
                <a:headEnd/>
                <a:tailEnd/>
              </a:ln>
            </p:spPr>
            <p:txBody>
              <a:bodyPr>
                <a:prstTxWarp prst="textNoShape">
                  <a:avLst/>
                </a:prstTxWarp>
              </a:bodyPr>
              <a:lstStyle/>
              <a:p>
                <a:endParaRPr lang="en-US"/>
              </a:p>
            </p:txBody>
          </p:sp>
          <p:sp>
            <p:nvSpPr>
              <p:cNvPr id="41287" name="Freeform 2780"/>
              <p:cNvSpPr>
                <a:spLocks/>
              </p:cNvSpPr>
              <p:nvPr/>
            </p:nvSpPr>
            <p:spPr bwMode="auto">
              <a:xfrm>
                <a:off x="5225" y="2322"/>
                <a:ext cx="5" cy="5"/>
              </a:xfrm>
              <a:custGeom>
                <a:avLst/>
                <a:gdLst>
                  <a:gd name="T0" fmla="*/ 26 w 26"/>
                  <a:gd name="T1" fmla="*/ 11 h 26"/>
                  <a:gd name="T2" fmla="*/ 11 w 26"/>
                  <a:gd name="T3" fmla="*/ 26 h 26"/>
                  <a:gd name="T4" fmla="*/ 0 w 26"/>
                  <a:gd name="T5" fmla="*/ 14 h 26"/>
                  <a:gd name="T6" fmla="*/ 13 w 26"/>
                  <a:gd name="T7" fmla="*/ 0 h 26"/>
                  <a:gd name="T8" fmla="*/ 26 w 26"/>
                  <a:gd name="T9" fmla="*/ 11 h 26"/>
                  <a:gd name="T10" fmla="*/ 0 60000 65536"/>
                  <a:gd name="T11" fmla="*/ 0 60000 65536"/>
                  <a:gd name="T12" fmla="*/ 0 60000 65536"/>
                  <a:gd name="T13" fmla="*/ 0 60000 65536"/>
                  <a:gd name="T14" fmla="*/ 0 60000 65536"/>
                  <a:gd name="T15" fmla="*/ 0 w 26"/>
                  <a:gd name="T16" fmla="*/ 0 h 26"/>
                  <a:gd name="T17" fmla="*/ 26 w 26"/>
                  <a:gd name="T18" fmla="*/ 26 h 26"/>
                </a:gdLst>
                <a:ahLst/>
                <a:cxnLst>
                  <a:cxn ang="T10">
                    <a:pos x="T0" y="T1"/>
                  </a:cxn>
                  <a:cxn ang="T11">
                    <a:pos x="T2" y="T3"/>
                  </a:cxn>
                  <a:cxn ang="T12">
                    <a:pos x="T4" y="T5"/>
                  </a:cxn>
                  <a:cxn ang="T13">
                    <a:pos x="T6" y="T7"/>
                  </a:cxn>
                  <a:cxn ang="T14">
                    <a:pos x="T8" y="T9"/>
                  </a:cxn>
                </a:cxnLst>
                <a:rect l="T15" t="T16" r="T17" b="T18"/>
                <a:pathLst>
                  <a:path w="26" h="26">
                    <a:moveTo>
                      <a:pt x="26" y="11"/>
                    </a:moveTo>
                    <a:lnTo>
                      <a:pt x="11" y="26"/>
                    </a:lnTo>
                    <a:lnTo>
                      <a:pt x="0" y="14"/>
                    </a:lnTo>
                    <a:lnTo>
                      <a:pt x="13" y="0"/>
                    </a:lnTo>
                    <a:lnTo>
                      <a:pt x="26" y="11"/>
                    </a:lnTo>
                    <a:close/>
                  </a:path>
                </a:pathLst>
              </a:custGeom>
              <a:solidFill>
                <a:srgbClr val="A46B5A"/>
              </a:solidFill>
              <a:ln w="9525">
                <a:noFill/>
                <a:round/>
                <a:headEnd/>
                <a:tailEnd/>
              </a:ln>
            </p:spPr>
            <p:txBody>
              <a:bodyPr>
                <a:prstTxWarp prst="textNoShape">
                  <a:avLst/>
                </a:prstTxWarp>
              </a:bodyPr>
              <a:lstStyle/>
              <a:p>
                <a:endParaRPr lang="en-US"/>
              </a:p>
            </p:txBody>
          </p:sp>
          <p:sp>
            <p:nvSpPr>
              <p:cNvPr id="41288" name="Freeform 2781"/>
              <p:cNvSpPr>
                <a:spLocks/>
              </p:cNvSpPr>
              <p:nvPr/>
            </p:nvSpPr>
            <p:spPr bwMode="auto">
              <a:xfrm>
                <a:off x="5223" y="2320"/>
                <a:ext cx="5" cy="4"/>
              </a:xfrm>
              <a:custGeom>
                <a:avLst/>
                <a:gdLst>
                  <a:gd name="T0" fmla="*/ 25 w 25"/>
                  <a:gd name="T1" fmla="*/ 9 h 23"/>
                  <a:gd name="T2" fmla="*/ 12 w 25"/>
                  <a:gd name="T3" fmla="*/ 23 h 23"/>
                  <a:gd name="T4" fmla="*/ 3 w 25"/>
                  <a:gd name="T5" fmla="*/ 11 h 23"/>
                  <a:gd name="T6" fmla="*/ 0 w 25"/>
                  <a:gd name="T7" fmla="*/ 9 h 23"/>
                  <a:gd name="T8" fmla="*/ 20 w 25"/>
                  <a:gd name="T9" fmla="*/ 0 h 23"/>
                  <a:gd name="T10" fmla="*/ 25 w 25"/>
                  <a:gd name="T11" fmla="*/ 9 h 23"/>
                  <a:gd name="T12" fmla="*/ 0 60000 65536"/>
                  <a:gd name="T13" fmla="*/ 0 60000 65536"/>
                  <a:gd name="T14" fmla="*/ 0 60000 65536"/>
                  <a:gd name="T15" fmla="*/ 0 60000 65536"/>
                  <a:gd name="T16" fmla="*/ 0 60000 65536"/>
                  <a:gd name="T17" fmla="*/ 0 60000 65536"/>
                  <a:gd name="T18" fmla="*/ 0 w 25"/>
                  <a:gd name="T19" fmla="*/ 0 h 23"/>
                  <a:gd name="T20" fmla="*/ 25 w 25"/>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25" h="23">
                    <a:moveTo>
                      <a:pt x="25" y="9"/>
                    </a:moveTo>
                    <a:lnTo>
                      <a:pt x="12" y="23"/>
                    </a:lnTo>
                    <a:lnTo>
                      <a:pt x="3" y="11"/>
                    </a:lnTo>
                    <a:lnTo>
                      <a:pt x="0" y="9"/>
                    </a:lnTo>
                    <a:lnTo>
                      <a:pt x="20" y="0"/>
                    </a:lnTo>
                    <a:lnTo>
                      <a:pt x="25" y="9"/>
                    </a:lnTo>
                    <a:close/>
                  </a:path>
                </a:pathLst>
              </a:custGeom>
              <a:solidFill>
                <a:srgbClr val="A46B5A"/>
              </a:solidFill>
              <a:ln w="9525">
                <a:noFill/>
                <a:round/>
                <a:headEnd/>
                <a:tailEnd/>
              </a:ln>
            </p:spPr>
            <p:txBody>
              <a:bodyPr>
                <a:prstTxWarp prst="textNoShape">
                  <a:avLst/>
                </a:prstTxWarp>
              </a:bodyPr>
              <a:lstStyle/>
              <a:p>
                <a:endParaRPr lang="en-US"/>
              </a:p>
            </p:txBody>
          </p:sp>
          <p:sp>
            <p:nvSpPr>
              <p:cNvPr id="41289" name="Freeform 2782"/>
              <p:cNvSpPr>
                <a:spLocks/>
              </p:cNvSpPr>
              <p:nvPr/>
            </p:nvSpPr>
            <p:spPr bwMode="auto">
              <a:xfrm>
                <a:off x="5222" y="2319"/>
                <a:ext cx="5" cy="3"/>
              </a:xfrm>
              <a:custGeom>
                <a:avLst/>
                <a:gdLst>
                  <a:gd name="T0" fmla="*/ 23 w 23"/>
                  <a:gd name="T1" fmla="*/ 6 h 15"/>
                  <a:gd name="T2" fmla="*/ 3 w 23"/>
                  <a:gd name="T3" fmla="*/ 15 h 15"/>
                  <a:gd name="T4" fmla="*/ 0 w 23"/>
                  <a:gd name="T5" fmla="*/ 6 h 15"/>
                  <a:gd name="T6" fmla="*/ 0 w 23"/>
                  <a:gd name="T7" fmla="*/ 4 h 15"/>
                  <a:gd name="T8" fmla="*/ 20 w 23"/>
                  <a:gd name="T9" fmla="*/ 0 h 15"/>
                  <a:gd name="T10" fmla="*/ 23 w 23"/>
                  <a:gd name="T11" fmla="*/ 6 h 15"/>
                  <a:gd name="T12" fmla="*/ 0 60000 65536"/>
                  <a:gd name="T13" fmla="*/ 0 60000 65536"/>
                  <a:gd name="T14" fmla="*/ 0 60000 65536"/>
                  <a:gd name="T15" fmla="*/ 0 60000 65536"/>
                  <a:gd name="T16" fmla="*/ 0 60000 65536"/>
                  <a:gd name="T17" fmla="*/ 0 60000 65536"/>
                  <a:gd name="T18" fmla="*/ 0 w 23"/>
                  <a:gd name="T19" fmla="*/ 0 h 15"/>
                  <a:gd name="T20" fmla="*/ 23 w 23"/>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23" h="15">
                    <a:moveTo>
                      <a:pt x="23" y="6"/>
                    </a:moveTo>
                    <a:lnTo>
                      <a:pt x="3" y="15"/>
                    </a:lnTo>
                    <a:lnTo>
                      <a:pt x="0" y="6"/>
                    </a:lnTo>
                    <a:lnTo>
                      <a:pt x="0" y="4"/>
                    </a:lnTo>
                    <a:lnTo>
                      <a:pt x="20" y="0"/>
                    </a:lnTo>
                    <a:lnTo>
                      <a:pt x="23" y="6"/>
                    </a:lnTo>
                    <a:close/>
                  </a:path>
                </a:pathLst>
              </a:custGeom>
              <a:solidFill>
                <a:srgbClr val="A46B5A"/>
              </a:solidFill>
              <a:ln w="9525">
                <a:noFill/>
                <a:round/>
                <a:headEnd/>
                <a:tailEnd/>
              </a:ln>
            </p:spPr>
            <p:txBody>
              <a:bodyPr>
                <a:prstTxWarp prst="textNoShape">
                  <a:avLst/>
                </a:prstTxWarp>
              </a:bodyPr>
              <a:lstStyle/>
              <a:p>
                <a:endParaRPr lang="en-US"/>
              </a:p>
            </p:txBody>
          </p:sp>
          <p:sp>
            <p:nvSpPr>
              <p:cNvPr id="41290" name="Freeform 2783"/>
              <p:cNvSpPr>
                <a:spLocks/>
              </p:cNvSpPr>
              <p:nvPr/>
            </p:nvSpPr>
            <p:spPr bwMode="auto">
              <a:xfrm>
                <a:off x="5222" y="2316"/>
                <a:ext cx="4" cy="3"/>
              </a:xfrm>
              <a:custGeom>
                <a:avLst/>
                <a:gdLst>
                  <a:gd name="T0" fmla="*/ 20 w 20"/>
                  <a:gd name="T1" fmla="*/ 11 h 15"/>
                  <a:gd name="T2" fmla="*/ 0 w 20"/>
                  <a:gd name="T3" fmla="*/ 15 h 15"/>
                  <a:gd name="T4" fmla="*/ 0 w 20"/>
                  <a:gd name="T5" fmla="*/ 6 h 15"/>
                  <a:gd name="T6" fmla="*/ 0 w 20"/>
                  <a:gd name="T7" fmla="*/ 0 h 15"/>
                  <a:gd name="T8" fmla="*/ 20 w 20"/>
                  <a:gd name="T9" fmla="*/ 8 h 15"/>
                  <a:gd name="T10" fmla="*/ 20 w 20"/>
                  <a:gd name="T11" fmla="*/ 11 h 15"/>
                  <a:gd name="T12" fmla="*/ 0 60000 65536"/>
                  <a:gd name="T13" fmla="*/ 0 60000 65536"/>
                  <a:gd name="T14" fmla="*/ 0 60000 65536"/>
                  <a:gd name="T15" fmla="*/ 0 60000 65536"/>
                  <a:gd name="T16" fmla="*/ 0 60000 65536"/>
                  <a:gd name="T17" fmla="*/ 0 60000 65536"/>
                  <a:gd name="T18" fmla="*/ 0 w 20"/>
                  <a:gd name="T19" fmla="*/ 0 h 15"/>
                  <a:gd name="T20" fmla="*/ 20 w 20"/>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20" h="15">
                    <a:moveTo>
                      <a:pt x="20" y="11"/>
                    </a:moveTo>
                    <a:lnTo>
                      <a:pt x="0" y="15"/>
                    </a:lnTo>
                    <a:lnTo>
                      <a:pt x="0" y="6"/>
                    </a:lnTo>
                    <a:lnTo>
                      <a:pt x="0" y="0"/>
                    </a:lnTo>
                    <a:lnTo>
                      <a:pt x="20" y="8"/>
                    </a:lnTo>
                    <a:lnTo>
                      <a:pt x="20" y="11"/>
                    </a:lnTo>
                    <a:close/>
                  </a:path>
                </a:pathLst>
              </a:custGeom>
              <a:solidFill>
                <a:srgbClr val="A46B5A"/>
              </a:solidFill>
              <a:ln w="9525">
                <a:noFill/>
                <a:round/>
                <a:headEnd/>
                <a:tailEnd/>
              </a:ln>
            </p:spPr>
            <p:txBody>
              <a:bodyPr>
                <a:prstTxWarp prst="textNoShape">
                  <a:avLst/>
                </a:prstTxWarp>
              </a:bodyPr>
              <a:lstStyle/>
              <a:p>
                <a:endParaRPr lang="en-US"/>
              </a:p>
            </p:txBody>
          </p:sp>
          <p:sp>
            <p:nvSpPr>
              <p:cNvPr id="41291" name="Freeform 2784"/>
              <p:cNvSpPr>
                <a:spLocks/>
              </p:cNvSpPr>
              <p:nvPr/>
            </p:nvSpPr>
            <p:spPr bwMode="auto">
              <a:xfrm>
                <a:off x="5222" y="2315"/>
                <a:ext cx="4" cy="3"/>
              </a:xfrm>
              <a:custGeom>
                <a:avLst/>
                <a:gdLst>
                  <a:gd name="T0" fmla="*/ 20 w 20"/>
                  <a:gd name="T1" fmla="*/ 17 h 17"/>
                  <a:gd name="T2" fmla="*/ 0 w 20"/>
                  <a:gd name="T3" fmla="*/ 9 h 17"/>
                  <a:gd name="T4" fmla="*/ 6 w 20"/>
                  <a:gd name="T5" fmla="*/ 3 h 17"/>
                  <a:gd name="T6" fmla="*/ 9 w 20"/>
                  <a:gd name="T7" fmla="*/ 0 h 17"/>
                  <a:gd name="T8" fmla="*/ 20 w 20"/>
                  <a:gd name="T9" fmla="*/ 15 h 17"/>
                  <a:gd name="T10" fmla="*/ 20 w 20"/>
                  <a:gd name="T11" fmla="*/ 17 h 17"/>
                  <a:gd name="T12" fmla="*/ 0 60000 65536"/>
                  <a:gd name="T13" fmla="*/ 0 60000 65536"/>
                  <a:gd name="T14" fmla="*/ 0 60000 65536"/>
                  <a:gd name="T15" fmla="*/ 0 60000 65536"/>
                  <a:gd name="T16" fmla="*/ 0 60000 65536"/>
                  <a:gd name="T17" fmla="*/ 0 60000 65536"/>
                  <a:gd name="T18" fmla="*/ 0 w 20"/>
                  <a:gd name="T19" fmla="*/ 0 h 17"/>
                  <a:gd name="T20" fmla="*/ 20 w 20"/>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20" h="17">
                    <a:moveTo>
                      <a:pt x="20" y="17"/>
                    </a:moveTo>
                    <a:lnTo>
                      <a:pt x="0" y="9"/>
                    </a:lnTo>
                    <a:lnTo>
                      <a:pt x="6" y="3"/>
                    </a:lnTo>
                    <a:lnTo>
                      <a:pt x="9" y="0"/>
                    </a:lnTo>
                    <a:lnTo>
                      <a:pt x="20" y="15"/>
                    </a:lnTo>
                    <a:lnTo>
                      <a:pt x="20" y="17"/>
                    </a:lnTo>
                    <a:close/>
                  </a:path>
                </a:pathLst>
              </a:custGeom>
              <a:solidFill>
                <a:srgbClr val="A46B5A"/>
              </a:solidFill>
              <a:ln w="9525">
                <a:noFill/>
                <a:round/>
                <a:headEnd/>
                <a:tailEnd/>
              </a:ln>
            </p:spPr>
            <p:txBody>
              <a:bodyPr>
                <a:prstTxWarp prst="textNoShape">
                  <a:avLst/>
                </a:prstTxWarp>
              </a:bodyPr>
              <a:lstStyle/>
              <a:p>
                <a:endParaRPr lang="en-US"/>
              </a:p>
            </p:txBody>
          </p:sp>
          <p:sp>
            <p:nvSpPr>
              <p:cNvPr id="41292" name="Freeform 2785"/>
              <p:cNvSpPr>
                <a:spLocks/>
              </p:cNvSpPr>
              <p:nvPr/>
            </p:nvSpPr>
            <p:spPr bwMode="auto">
              <a:xfrm>
                <a:off x="5224" y="2313"/>
                <a:ext cx="4" cy="5"/>
              </a:xfrm>
              <a:custGeom>
                <a:avLst/>
                <a:gdLst>
                  <a:gd name="T0" fmla="*/ 11 w 19"/>
                  <a:gd name="T1" fmla="*/ 21 h 21"/>
                  <a:gd name="T2" fmla="*/ 0 w 19"/>
                  <a:gd name="T3" fmla="*/ 6 h 21"/>
                  <a:gd name="T4" fmla="*/ 8 w 19"/>
                  <a:gd name="T5" fmla="*/ 0 h 21"/>
                  <a:gd name="T6" fmla="*/ 17 w 19"/>
                  <a:gd name="T7" fmla="*/ 0 h 21"/>
                  <a:gd name="T8" fmla="*/ 14 w 19"/>
                  <a:gd name="T9" fmla="*/ 9 h 21"/>
                  <a:gd name="T10" fmla="*/ 19 w 19"/>
                  <a:gd name="T11" fmla="*/ 17 h 21"/>
                  <a:gd name="T12" fmla="*/ 11 w 19"/>
                  <a:gd name="T13" fmla="*/ 21 h 21"/>
                  <a:gd name="T14" fmla="*/ 0 60000 65536"/>
                  <a:gd name="T15" fmla="*/ 0 60000 65536"/>
                  <a:gd name="T16" fmla="*/ 0 60000 65536"/>
                  <a:gd name="T17" fmla="*/ 0 60000 65536"/>
                  <a:gd name="T18" fmla="*/ 0 60000 65536"/>
                  <a:gd name="T19" fmla="*/ 0 60000 65536"/>
                  <a:gd name="T20" fmla="*/ 0 60000 65536"/>
                  <a:gd name="T21" fmla="*/ 0 w 19"/>
                  <a:gd name="T22" fmla="*/ 0 h 21"/>
                  <a:gd name="T23" fmla="*/ 19 w 19"/>
                  <a:gd name="T24" fmla="*/ 21 h 2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9" h="21">
                    <a:moveTo>
                      <a:pt x="11" y="21"/>
                    </a:moveTo>
                    <a:lnTo>
                      <a:pt x="0" y="6"/>
                    </a:lnTo>
                    <a:lnTo>
                      <a:pt x="8" y="0"/>
                    </a:lnTo>
                    <a:lnTo>
                      <a:pt x="17" y="0"/>
                    </a:lnTo>
                    <a:lnTo>
                      <a:pt x="14" y="9"/>
                    </a:lnTo>
                    <a:lnTo>
                      <a:pt x="19" y="17"/>
                    </a:lnTo>
                    <a:lnTo>
                      <a:pt x="11" y="21"/>
                    </a:lnTo>
                    <a:close/>
                  </a:path>
                </a:pathLst>
              </a:custGeom>
              <a:solidFill>
                <a:srgbClr val="A46B5A"/>
              </a:solidFill>
              <a:ln w="9525">
                <a:noFill/>
                <a:round/>
                <a:headEnd/>
                <a:tailEnd/>
              </a:ln>
            </p:spPr>
            <p:txBody>
              <a:bodyPr>
                <a:prstTxWarp prst="textNoShape">
                  <a:avLst/>
                </a:prstTxWarp>
              </a:bodyPr>
              <a:lstStyle/>
              <a:p>
                <a:endParaRPr lang="en-US"/>
              </a:p>
            </p:txBody>
          </p:sp>
          <p:sp>
            <p:nvSpPr>
              <p:cNvPr id="41293" name="Freeform 2786"/>
              <p:cNvSpPr>
                <a:spLocks/>
              </p:cNvSpPr>
              <p:nvPr/>
            </p:nvSpPr>
            <p:spPr bwMode="auto">
              <a:xfrm>
                <a:off x="5226" y="2313"/>
                <a:ext cx="2" cy="4"/>
              </a:xfrm>
              <a:custGeom>
                <a:avLst/>
                <a:gdLst>
                  <a:gd name="T0" fmla="*/ 0 w 8"/>
                  <a:gd name="T1" fmla="*/ 17 h 17"/>
                  <a:gd name="T2" fmla="*/ 3 w 8"/>
                  <a:gd name="T3" fmla="*/ 9 h 17"/>
                  <a:gd name="T4" fmla="*/ 6 w 8"/>
                  <a:gd name="T5" fmla="*/ 0 h 17"/>
                  <a:gd name="T6" fmla="*/ 8 w 8"/>
                  <a:gd name="T7" fmla="*/ 0 h 17"/>
                  <a:gd name="T8" fmla="*/ 0 w 8"/>
                  <a:gd name="T9" fmla="*/ 17 h 17"/>
                  <a:gd name="T10" fmla="*/ 0 60000 65536"/>
                  <a:gd name="T11" fmla="*/ 0 60000 65536"/>
                  <a:gd name="T12" fmla="*/ 0 60000 65536"/>
                  <a:gd name="T13" fmla="*/ 0 60000 65536"/>
                  <a:gd name="T14" fmla="*/ 0 60000 65536"/>
                  <a:gd name="T15" fmla="*/ 0 w 8"/>
                  <a:gd name="T16" fmla="*/ 0 h 17"/>
                  <a:gd name="T17" fmla="*/ 8 w 8"/>
                  <a:gd name="T18" fmla="*/ 17 h 17"/>
                </a:gdLst>
                <a:ahLst/>
                <a:cxnLst>
                  <a:cxn ang="T10">
                    <a:pos x="T0" y="T1"/>
                  </a:cxn>
                  <a:cxn ang="T11">
                    <a:pos x="T2" y="T3"/>
                  </a:cxn>
                  <a:cxn ang="T12">
                    <a:pos x="T4" y="T5"/>
                  </a:cxn>
                  <a:cxn ang="T13">
                    <a:pos x="T6" y="T7"/>
                  </a:cxn>
                  <a:cxn ang="T14">
                    <a:pos x="T8" y="T9"/>
                  </a:cxn>
                </a:cxnLst>
                <a:rect l="T15" t="T16" r="T17" b="T18"/>
                <a:pathLst>
                  <a:path w="8" h="17">
                    <a:moveTo>
                      <a:pt x="0" y="17"/>
                    </a:moveTo>
                    <a:lnTo>
                      <a:pt x="3" y="9"/>
                    </a:lnTo>
                    <a:lnTo>
                      <a:pt x="6" y="0"/>
                    </a:lnTo>
                    <a:lnTo>
                      <a:pt x="8" y="0"/>
                    </a:lnTo>
                    <a:lnTo>
                      <a:pt x="0" y="17"/>
                    </a:lnTo>
                    <a:close/>
                  </a:path>
                </a:pathLst>
              </a:custGeom>
              <a:solidFill>
                <a:srgbClr val="A46B5A"/>
              </a:solidFill>
              <a:ln w="9525">
                <a:noFill/>
                <a:round/>
                <a:headEnd/>
                <a:tailEnd/>
              </a:ln>
            </p:spPr>
            <p:txBody>
              <a:bodyPr>
                <a:prstTxWarp prst="textNoShape">
                  <a:avLst/>
                </a:prstTxWarp>
              </a:bodyPr>
              <a:lstStyle/>
              <a:p>
                <a:endParaRPr lang="en-US"/>
              </a:p>
            </p:txBody>
          </p:sp>
          <p:sp>
            <p:nvSpPr>
              <p:cNvPr id="41294" name="Freeform 2787"/>
              <p:cNvSpPr>
                <a:spLocks/>
              </p:cNvSpPr>
              <p:nvPr/>
            </p:nvSpPr>
            <p:spPr bwMode="auto">
              <a:xfrm>
                <a:off x="4419" y="2397"/>
                <a:ext cx="236" cy="1353"/>
              </a:xfrm>
              <a:custGeom>
                <a:avLst/>
                <a:gdLst>
                  <a:gd name="T0" fmla="*/ 140 w 1180"/>
                  <a:gd name="T1" fmla="*/ 6577 h 6767"/>
                  <a:gd name="T2" fmla="*/ 127 w 1180"/>
                  <a:gd name="T3" fmla="*/ 6458 h 6767"/>
                  <a:gd name="T4" fmla="*/ 101 w 1180"/>
                  <a:gd name="T5" fmla="*/ 6246 h 6767"/>
                  <a:gd name="T6" fmla="*/ 69 w 1180"/>
                  <a:gd name="T7" fmla="*/ 5964 h 6767"/>
                  <a:gd name="T8" fmla="*/ 37 w 1180"/>
                  <a:gd name="T9" fmla="*/ 5635 h 6767"/>
                  <a:gd name="T10" fmla="*/ 0 w 1180"/>
                  <a:gd name="T11" fmla="*/ 4936 h 6767"/>
                  <a:gd name="T12" fmla="*/ 5 w 1180"/>
                  <a:gd name="T13" fmla="*/ 4610 h 6767"/>
                  <a:gd name="T14" fmla="*/ 45 w 1180"/>
                  <a:gd name="T15" fmla="*/ 4187 h 6767"/>
                  <a:gd name="T16" fmla="*/ 155 w 1180"/>
                  <a:gd name="T17" fmla="*/ 3202 h 6767"/>
                  <a:gd name="T18" fmla="*/ 230 w 1180"/>
                  <a:gd name="T19" fmla="*/ 2684 h 6767"/>
                  <a:gd name="T20" fmla="*/ 310 w 1180"/>
                  <a:gd name="T21" fmla="*/ 2289 h 6767"/>
                  <a:gd name="T22" fmla="*/ 380 w 1180"/>
                  <a:gd name="T23" fmla="*/ 2031 h 6767"/>
                  <a:gd name="T24" fmla="*/ 498 w 1180"/>
                  <a:gd name="T25" fmla="*/ 1642 h 6767"/>
                  <a:gd name="T26" fmla="*/ 685 w 1180"/>
                  <a:gd name="T27" fmla="*/ 1075 h 6767"/>
                  <a:gd name="T28" fmla="*/ 783 w 1180"/>
                  <a:gd name="T29" fmla="*/ 784 h 6767"/>
                  <a:gd name="T30" fmla="*/ 860 w 1180"/>
                  <a:gd name="T31" fmla="*/ 554 h 6767"/>
                  <a:gd name="T32" fmla="*/ 913 w 1180"/>
                  <a:gd name="T33" fmla="*/ 410 h 6767"/>
                  <a:gd name="T34" fmla="*/ 924 w 1180"/>
                  <a:gd name="T35" fmla="*/ 378 h 6767"/>
                  <a:gd name="T36" fmla="*/ 930 w 1180"/>
                  <a:gd name="T37" fmla="*/ 358 h 6767"/>
                  <a:gd name="T38" fmla="*/ 959 w 1180"/>
                  <a:gd name="T39" fmla="*/ 298 h 6767"/>
                  <a:gd name="T40" fmla="*/ 1036 w 1180"/>
                  <a:gd name="T41" fmla="*/ 139 h 6767"/>
                  <a:gd name="T42" fmla="*/ 1097 w 1180"/>
                  <a:gd name="T43" fmla="*/ 41 h 6767"/>
                  <a:gd name="T44" fmla="*/ 1141 w 1180"/>
                  <a:gd name="T45" fmla="*/ 4 h 6767"/>
                  <a:gd name="T46" fmla="*/ 1169 w 1180"/>
                  <a:gd name="T47" fmla="*/ 27 h 6767"/>
                  <a:gd name="T48" fmla="*/ 1180 w 1180"/>
                  <a:gd name="T49" fmla="*/ 131 h 6767"/>
                  <a:gd name="T50" fmla="*/ 1169 w 1180"/>
                  <a:gd name="T51" fmla="*/ 251 h 6767"/>
                  <a:gd name="T52" fmla="*/ 1143 w 1180"/>
                  <a:gd name="T53" fmla="*/ 415 h 6767"/>
                  <a:gd name="T54" fmla="*/ 1068 w 1180"/>
                  <a:gd name="T55" fmla="*/ 756 h 6767"/>
                  <a:gd name="T56" fmla="*/ 967 w 1180"/>
                  <a:gd name="T57" fmla="*/ 1164 h 6767"/>
                  <a:gd name="T58" fmla="*/ 804 w 1180"/>
                  <a:gd name="T59" fmla="*/ 1835 h 6767"/>
                  <a:gd name="T60" fmla="*/ 688 w 1180"/>
                  <a:gd name="T61" fmla="*/ 2376 h 6767"/>
                  <a:gd name="T62" fmla="*/ 628 w 1180"/>
                  <a:gd name="T63" fmla="*/ 2753 h 6767"/>
                  <a:gd name="T64" fmla="*/ 615 w 1180"/>
                  <a:gd name="T65" fmla="*/ 2981 h 6767"/>
                  <a:gd name="T66" fmla="*/ 625 w 1180"/>
                  <a:gd name="T67" fmla="*/ 3101 h 6767"/>
                  <a:gd name="T68" fmla="*/ 642 w 1180"/>
                  <a:gd name="T69" fmla="*/ 3346 h 6767"/>
                  <a:gd name="T70" fmla="*/ 628 w 1180"/>
                  <a:gd name="T71" fmla="*/ 3649 h 6767"/>
                  <a:gd name="T72" fmla="*/ 550 w 1180"/>
                  <a:gd name="T73" fmla="*/ 4302 h 6767"/>
                  <a:gd name="T74" fmla="*/ 503 w 1180"/>
                  <a:gd name="T75" fmla="*/ 4605 h 6767"/>
                  <a:gd name="T76" fmla="*/ 466 w 1180"/>
                  <a:gd name="T77" fmla="*/ 4852 h 6767"/>
                  <a:gd name="T78" fmla="*/ 443 w 1180"/>
                  <a:gd name="T79" fmla="*/ 5016 h 6767"/>
                  <a:gd name="T80" fmla="*/ 440 w 1180"/>
                  <a:gd name="T81" fmla="*/ 5068 h 6767"/>
                  <a:gd name="T82" fmla="*/ 452 w 1180"/>
                  <a:gd name="T83" fmla="*/ 5074 h 6767"/>
                  <a:gd name="T84" fmla="*/ 466 w 1180"/>
                  <a:gd name="T85" fmla="*/ 5123 h 6767"/>
                  <a:gd name="T86" fmla="*/ 481 w 1180"/>
                  <a:gd name="T87" fmla="*/ 5235 h 6767"/>
                  <a:gd name="T88" fmla="*/ 495 w 1180"/>
                  <a:gd name="T89" fmla="*/ 5394 h 6767"/>
                  <a:gd name="T90" fmla="*/ 533 w 1180"/>
                  <a:gd name="T91" fmla="*/ 5745 h 6767"/>
                  <a:gd name="T92" fmla="*/ 610 w 1180"/>
                  <a:gd name="T93" fmla="*/ 6171 h 6767"/>
                  <a:gd name="T94" fmla="*/ 691 w 1180"/>
                  <a:gd name="T95" fmla="*/ 6407 h 6767"/>
                  <a:gd name="T96" fmla="*/ 737 w 1180"/>
                  <a:gd name="T97" fmla="*/ 6540 h 6767"/>
                  <a:gd name="T98" fmla="*/ 757 w 1180"/>
                  <a:gd name="T99" fmla="*/ 6623 h 6767"/>
                  <a:gd name="T100" fmla="*/ 754 w 1180"/>
                  <a:gd name="T101" fmla="*/ 6680 h 6767"/>
                  <a:gd name="T102" fmla="*/ 735 w 1180"/>
                  <a:gd name="T103" fmla="*/ 6709 h 6767"/>
                  <a:gd name="T104" fmla="*/ 748 w 1180"/>
                  <a:gd name="T105" fmla="*/ 6738 h 6767"/>
                  <a:gd name="T106" fmla="*/ 144 w 1180"/>
                  <a:gd name="T107" fmla="*/ 6591 h 6767"/>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1180"/>
                  <a:gd name="T163" fmla="*/ 0 h 6767"/>
                  <a:gd name="T164" fmla="*/ 1180 w 1180"/>
                  <a:gd name="T165" fmla="*/ 6767 h 6767"/>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1180" h="6767">
                    <a:moveTo>
                      <a:pt x="144" y="6591"/>
                    </a:moveTo>
                    <a:lnTo>
                      <a:pt x="144" y="6589"/>
                    </a:lnTo>
                    <a:lnTo>
                      <a:pt x="144" y="6583"/>
                    </a:lnTo>
                    <a:lnTo>
                      <a:pt x="140" y="6577"/>
                    </a:lnTo>
                    <a:lnTo>
                      <a:pt x="138" y="6557"/>
                    </a:lnTo>
                    <a:lnTo>
                      <a:pt x="135" y="6531"/>
                    </a:lnTo>
                    <a:lnTo>
                      <a:pt x="132" y="6496"/>
                    </a:lnTo>
                    <a:lnTo>
                      <a:pt x="127" y="6458"/>
                    </a:lnTo>
                    <a:lnTo>
                      <a:pt x="120" y="6413"/>
                    </a:lnTo>
                    <a:lnTo>
                      <a:pt x="112" y="6364"/>
                    </a:lnTo>
                    <a:lnTo>
                      <a:pt x="106" y="6306"/>
                    </a:lnTo>
                    <a:lnTo>
                      <a:pt x="101" y="6246"/>
                    </a:lnTo>
                    <a:lnTo>
                      <a:pt x="92" y="6183"/>
                    </a:lnTo>
                    <a:lnTo>
                      <a:pt x="83" y="6114"/>
                    </a:lnTo>
                    <a:lnTo>
                      <a:pt x="75" y="6041"/>
                    </a:lnTo>
                    <a:lnTo>
                      <a:pt x="69" y="5964"/>
                    </a:lnTo>
                    <a:lnTo>
                      <a:pt x="60" y="5886"/>
                    </a:lnTo>
                    <a:lnTo>
                      <a:pt x="51" y="5805"/>
                    </a:lnTo>
                    <a:lnTo>
                      <a:pt x="45" y="5721"/>
                    </a:lnTo>
                    <a:lnTo>
                      <a:pt x="37" y="5635"/>
                    </a:lnTo>
                    <a:lnTo>
                      <a:pt x="26" y="5463"/>
                    </a:lnTo>
                    <a:lnTo>
                      <a:pt x="13" y="5284"/>
                    </a:lnTo>
                    <a:lnTo>
                      <a:pt x="5" y="5108"/>
                    </a:lnTo>
                    <a:lnTo>
                      <a:pt x="0" y="4936"/>
                    </a:lnTo>
                    <a:lnTo>
                      <a:pt x="0" y="4852"/>
                    </a:lnTo>
                    <a:lnTo>
                      <a:pt x="0" y="4769"/>
                    </a:lnTo>
                    <a:lnTo>
                      <a:pt x="2" y="4688"/>
                    </a:lnTo>
                    <a:lnTo>
                      <a:pt x="5" y="4610"/>
                    </a:lnTo>
                    <a:lnTo>
                      <a:pt x="11" y="4539"/>
                    </a:lnTo>
                    <a:lnTo>
                      <a:pt x="17" y="4466"/>
                    </a:lnTo>
                    <a:lnTo>
                      <a:pt x="31" y="4328"/>
                    </a:lnTo>
                    <a:lnTo>
                      <a:pt x="45" y="4187"/>
                    </a:lnTo>
                    <a:lnTo>
                      <a:pt x="75" y="3905"/>
                    </a:lnTo>
                    <a:lnTo>
                      <a:pt x="106" y="3620"/>
                    </a:lnTo>
                    <a:lnTo>
                      <a:pt x="138" y="3340"/>
                    </a:lnTo>
                    <a:lnTo>
                      <a:pt x="155" y="3202"/>
                    </a:lnTo>
                    <a:lnTo>
                      <a:pt x="172" y="3067"/>
                    </a:lnTo>
                    <a:lnTo>
                      <a:pt x="189" y="2935"/>
                    </a:lnTo>
                    <a:lnTo>
                      <a:pt x="210" y="2808"/>
                    </a:lnTo>
                    <a:lnTo>
                      <a:pt x="230" y="2684"/>
                    </a:lnTo>
                    <a:lnTo>
                      <a:pt x="250" y="2566"/>
                    </a:lnTo>
                    <a:lnTo>
                      <a:pt x="273" y="2452"/>
                    </a:lnTo>
                    <a:lnTo>
                      <a:pt x="296" y="2345"/>
                    </a:lnTo>
                    <a:lnTo>
                      <a:pt x="310" y="2289"/>
                    </a:lnTo>
                    <a:lnTo>
                      <a:pt x="325" y="2233"/>
                    </a:lnTo>
                    <a:lnTo>
                      <a:pt x="342" y="2169"/>
                    </a:lnTo>
                    <a:lnTo>
                      <a:pt x="359" y="2100"/>
                    </a:lnTo>
                    <a:lnTo>
                      <a:pt x="380" y="2031"/>
                    </a:lnTo>
                    <a:lnTo>
                      <a:pt x="400" y="1958"/>
                    </a:lnTo>
                    <a:lnTo>
                      <a:pt x="423" y="1881"/>
                    </a:lnTo>
                    <a:lnTo>
                      <a:pt x="449" y="1803"/>
                    </a:lnTo>
                    <a:lnTo>
                      <a:pt x="498" y="1642"/>
                    </a:lnTo>
                    <a:lnTo>
                      <a:pt x="550" y="1478"/>
                    </a:lnTo>
                    <a:lnTo>
                      <a:pt x="604" y="1313"/>
                    </a:lnTo>
                    <a:lnTo>
                      <a:pt x="660" y="1152"/>
                    </a:lnTo>
                    <a:lnTo>
                      <a:pt x="685" y="1075"/>
                    </a:lnTo>
                    <a:lnTo>
                      <a:pt x="711" y="997"/>
                    </a:lnTo>
                    <a:lnTo>
                      <a:pt x="735" y="922"/>
                    </a:lnTo>
                    <a:lnTo>
                      <a:pt x="760" y="853"/>
                    </a:lnTo>
                    <a:lnTo>
                      <a:pt x="783" y="784"/>
                    </a:lnTo>
                    <a:lnTo>
                      <a:pt x="804" y="720"/>
                    </a:lnTo>
                    <a:lnTo>
                      <a:pt x="823" y="660"/>
                    </a:lnTo>
                    <a:lnTo>
                      <a:pt x="843" y="606"/>
                    </a:lnTo>
                    <a:lnTo>
                      <a:pt x="860" y="554"/>
                    </a:lnTo>
                    <a:lnTo>
                      <a:pt x="879" y="511"/>
                    </a:lnTo>
                    <a:lnTo>
                      <a:pt x="890" y="470"/>
                    </a:lnTo>
                    <a:lnTo>
                      <a:pt x="901" y="438"/>
                    </a:lnTo>
                    <a:lnTo>
                      <a:pt x="913" y="410"/>
                    </a:lnTo>
                    <a:lnTo>
                      <a:pt x="916" y="401"/>
                    </a:lnTo>
                    <a:lnTo>
                      <a:pt x="918" y="393"/>
                    </a:lnTo>
                    <a:lnTo>
                      <a:pt x="922" y="384"/>
                    </a:lnTo>
                    <a:lnTo>
                      <a:pt x="924" y="378"/>
                    </a:lnTo>
                    <a:lnTo>
                      <a:pt x="924" y="376"/>
                    </a:lnTo>
                    <a:lnTo>
                      <a:pt x="924" y="372"/>
                    </a:lnTo>
                    <a:lnTo>
                      <a:pt x="927" y="367"/>
                    </a:lnTo>
                    <a:lnTo>
                      <a:pt x="930" y="358"/>
                    </a:lnTo>
                    <a:lnTo>
                      <a:pt x="935" y="346"/>
                    </a:lnTo>
                    <a:lnTo>
                      <a:pt x="942" y="332"/>
                    </a:lnTo>
                    <a:lnTo>
                      <a:pt x="950" y="315"/>
                    </a:lnTo>
                    <a:lnTo>
                      <a:pt x="959" y="298"/>
                    </a:lnTo>
                    <a:lnTo>
                      <a:pt x="967" y="277"/>
                    </a:lnTo>
                    <a:lnTo>
                      <a:pt x="987" y="232"/>
                    </a:lnTo>
                    <a:lnTo>
                      <a:pt x="1011" y="185"/>
                    </a:lnTo>
                    <a:lnTo>
                      <a:pt x="1036" y="139"/>
                    </a:lnTo>
                    <a:lnTo>
                      <a:pt x="1060" y="93"/>
                    </a:lnTo>
                    <a:lnTo>
                      <a:pt x="1074" y="73"/>
                    </a:lnTo>
                    <a:lnTo>
                      <a:pt x="1086" y="56"/>
                    </a:lnTo>
                    <a:lnTo>
                      <a:pt x="1097" y="41"/>
                    </a:lnTo>
                    <a:lnTo>
                      <a:pt x="1109" y="27"/>
                    </a:lnTo>
                    <a:lnTo>
                      <a:pt x="1120" y="15"/>
                    </a:lnTo>
                    <a:lnTo>
                      <a:pt x="1131" y="6"/>
                    </a:lnTo>
                    <a:lnTo>
                      <a:pt x="1141" y="4"/>
                    </a:lnTo>
                    <a:lnTo>
                      <a:pt x="1148" y="0"/>
                    </a:lnTo>
                    <a:lnTo>
                      <a:pt x="1158" y="6"/>
                    </a:lnTo>
                    <a:lnTo>
                      <a:pt x="1163" y="13"/>
                    </a:lnTo>
                    <a:lnTo>
                      <a:pt x="1169" y="27"/>
                    </a:lnTo>
                    <a:lnTo>
                      <a:pt x="1175" y="44"/>
                    </a:lnTo>
                    <a:lnTo>
                      <a:pt x="1178" y="67"/>
                    </a:lnTo>
                    <a:lnTo>
                      <a:pt x="1180" y="96"/>
                    </a:lnTo>
                    <a:lnTo>
                      <a:pt x="1180" y="131"/>
                    </a:lnTo>
                    <a:lnTo>
                      <a:pt x="1178" y="174"/>
                    </a:lnTo>
                    <a:lnTo>
                      <a:pt x="1175" y="197"/>
                    </a:lnTo>
                    <a:lnTo>
                      <a:pt x="1175" y="223"/>
                    </a:lnTo>
                    <a:lnTo>
                      <a:pt x="1169" y="251"/>
                    </a:lnTo>
                    <a:lnTo>
                      <a:pt x="1167" y="281"/>
                    </a:lnTo>
                    <a:lnTo>
                      <a:pt x="1161" y="312"/>
                    </a:lnTo>
                    <a:lnTo>
                      <a:pt x="1155" y="344"/>
                    </a:lnTo>
                    <a:lnTo>
                      <a:pt x="1143" y="415"/>
                    </a:lnTo>
                    <a:lnTo>
                      <a:pt x="1126" y="490"/>
                    </a:lnTo>
                    <a:lnTo>
                      <a:pt x="1109" y="574"/>
                    </a:lnTo>
                    <a:lnTo>
                      <a:pt x="1088" y="663"/>
                    </a:lnTo>
                    <a:lnTo>
                      <a:pt x="1068" y="756"/>
                    </a:lnTo>
                    <a:lnTo>
                      <a:pt x="1045" y="853"/>
                    </a:lnTo>
                    <a:lnTo>
                      <a:pt x="1019" y="954"/>
                    </a:lnTo>
                    <a:lnTo>
                      <a:pt x="993" y="1057"/>
                    </a:lnTo>
                    <a:lnTo>
                      <a:pt x="967" y="1164"/>
                    </a:lnTo>
                    <a:lnTo>
                      <a:pt x="939" y="1274"/>
                    </a:lnTo>
                    <a:lnTo>
                      <a:pt x="913" y="1382"/>
                    </a:lnTo>
                    <a:lnTo>
                      <a:pt x="858" y="1607"/>
                    </a:lnTo>
                    <a:lnTo>
                      <a:pt x="804" y="1835"/>
                    </a:lnTo>
                    <a:lnTo>
                      <a:pt x="752" y="2057"/>
                    </a:lnTo>
                    <a:lnTo>
                      <a:pt x="729" y="2166"/>
                    </a:lnTo>
                    <a:lnTo>
                      <a:pt x="708" y="2272"/>
                    </a:lnTo>
                    <a:lnTo>
                      <a:pt x="688" y="2376"/>
                    </a:lnTo>
                    <a:lnTo>
                      <a:pt x="668" y="2477"/>
                    </a:lnTo>
                    <a:lnTo>
                      <a:pt x="653" y="2572"/>
                    </a:lnTo>
                    <a:lnTo>
                      <a:pt x="639" y="2664"/>
                    </a:lnTo>
                    <a:lnTo>
                      <a:pt x="628" y="2753"/>
                    </a:lnTo>
                    <a:lnTo>
                      <a:pt x="622" y="2834"/>
                    </a:lnTo>
                    <a:lnTo>
                      <a:pt x="615" y="2912"/>
                    </a:lnTo>
                    <a:lnTo>
                      <a:pt x="615" y="2949"/>
                    </a:lnTo>
                    <a:lnTo>
                      <a:pt x="615" y="2981"/>
                    </a:lnTo>
                    <a:lnTo>
                      <a:pt x="615" y="3015"/>
                    </a:lnTo>
                    <a:lnTo>
                      <a:pt x="619" y="3045"/>
                    </a:lnTo>
                    <a:lnTo>
                      <a:pt x="622" y="3076"/>
                    </a:lnTo>
                    <a:lnTo>
                      <a:pt x="625" y="3101"/>
                    </a:lnTo>
                    <a:lnTo>
                      <a:pt x="634" y="3157"/>
                    </a:lnTo>
                    <a:lnTo>
                      <a:pt x="636" y="3217"/>
                    </a:lnTo>
                    <a:lnTo>
                      <a:pt x="639" y="3280"/>
                    </a:lnTo>
                    <a:lnTo>
                      <a:pt x="642" y="3346"/>
                    </a:lnTo>
                    <a:lnTo>
                      <a:pt x="642" y="3419"/>
                    </a:lnTo>
                    <a:lnTo>
                      <a:pt x="639" y="3493"/>
                    </a:lnTo>
                    <a:lnTo>
                      <a:pt x="634" y="3568"/>
                    </a:lnTo>
                    <a:lnTo>
                      <a:pt x="628" y="3649"/>
                    </a:lnTo>
                    <a:lnTo>
                      <a:pt x="613" y="3810"/>
                    </a:lnTo>
                    <a:lnTo>
                      <a:pt x="596" y="3976"/>
                    </a:lnTo>
                    <a:lnTo>
                      <a:pt x="572" y="4141"/>
                    </a:lnTo>
                    <a:lnTo>
                      <a:pt x="550" y="4302"/>
                    </a:lnTo>
                    <a:lnTo>
                      <a:pt x="538" y="4383"/>
                    </a:lnTo>
                    <a:lnTo>
                      <a:pt x="527" y="4461"/>
                    </a:lnTo>
                    <a:lnTo>
                      <a:pt x="516" y="4533"/>
                    </a:lnTo>
                    <a:lnTo>
                      <a:pt x="503" y="4605"/>
                    </a:lnTo>
                    <a:lnTo>
                      <a:pt x="492" y="4674"/>
                    </a:lnTo>
                    <a:lnTo>
                      <a:pt x="484" y="4737"/>
                    </a:lnTo>
                    <a:lnTo>
                      <a:pt x="475" y="4797"/>
                    </a:lnTo>
                    <a:lnTo>
                      <a:pt x="466" y="4852"/>
                    </a:lnTo>
                    <a:lnTo>
                      <a:pt x="458" y="4902"/>
                    </a:lnTo>
                    <a:lnTo>
                      <a:pt x="452" y="4947"/>
                    </a:lnTo>
                    <a:lnTo>
                      <a:pt x="447" y="4984"/>
                    </a:lnTo>
                    <a:lnTo>
                      <a:pt x="443" y="5016"/>
                    </a:lnTo>
                    <a:lnTo>
                      <a:pt x="440" y="5042"/>
                    </a:lnTo>
                    <a:lnTo>
                      <a:pt x="440" y="5053"/>
                    </a:lnTo>
                    <a:lnTo>
                      <a:pt x="440" y="5059"/>
                    </a:lnTo>
                    <a:lnTo>
                      <a:pt x="440" y="5068"/>
                    </a:lnTo>
                    <a:lnTo>
                      <a:pt x="443" y="5070"/>
                    </a:lnTo>
                    <a:lnTo>
                      <a:pt x="443" y="5074"/>
                    </a:lnTo>
                    <a:lnTo>
                      <a:pt x="447" y="5074"/>
                    </a:lnTo>
                    <a:lnTo>
                      <a:pt x="452" y="5074"/>
                    </a:lnTo>
                    <a:lnTo>
                      <a:pt x="454" y="5080"/>
                    </a:lnTo>
                    <a:lnTo>
                      <a:pt x="460" y="5091"/>
                    </a:lnTo>
                    <a:lnTo>
                      <a:pt x="464" y="5106"/>
                    </a:lnTo>
                    <a:lnTo>
                      <a:pt x="466" y="5123"/>
                    </a:lnTo>
                    <a:lnTo>
                      <a:pt x="471" y="5145"/>
                    </a:lnTo>
                    <a:lnTo>
                      <a:pt x="475" y="5171"/>
                    </a:lnTo>
                    <a:lnTo>
                      <a:pt x="477" y="5201"/>
                    </a:lnTo>
                    <a:lnTo>
                      <a:pt x="481" y="5235"/>
                    </a:lnTo>
                    <a:lnTo>
                      <a:pt x="484" y="5270"/>
                    </a:lnTo>
                    <a:lnTo>
                      <a:pt x="486" y="5310"/>
                    </a:lnTo>
                    <a:lnTo>
                      <a:pt x="492" y="5351"/>
                    </a:lnTo>
                    <a:lnTo>
                      <a:pt x="495" y="5394"/>
                    </a:lnTo>
                    <a:lnTo>
                      <a:pt x="498" y="5439"/>
                    </a:lnTo>
                    <a:lnTo>
                      <a:pt x="509" y="5534"/>
                    </a:lnTo>
                    <a:lnTo>
                      <a:pt x="518" y="5638"/>
                    </a:lnTo>
                    <a:lnTo>
                      <a:pt x="533" y="5745"/>
                    </a:lnTo>
                    <a:lnTo>
                      <a:pt x="546" y="5852"/>
                    </a:lnTo>
                    <a:lnTo>
                      <a:pt x="564" y="5960"/>
                    </a:lnTo>
                    <a:lnTo>
                      <a:pt x="585" y="6067"/>
                    </a:lnTo>
                    <a:lnTo>
                      <a:pt x="610" y="6171"/>
                    </a:lnTo>
                    <a:lnTo>
                      <a:pt x="639" y="6271"/>
                    </a:lnTo>
                    <a:lnTo>
                      <a:pt x="656" y="6318"/>
                    </a:lnTo>
                    <a:lnTo>
                      <a:pt x="673" y="6364"/>
                    </a:lnTo>
                    <a:lnTo>
                      <a:pt x="691" y="6407"/>
                    </a:lnTo>
                    <a:lnTo>
                      <a:pt x="705" y="6445"/>
                    </a:lnTo>
                    <a:lnTo>
                      <a:pt x="716" y="6479"/>
                    </a:lnTo>
                    <a:lnTo>
                      <a:pt x="729" y="6510"/>
                    </a:lnTo>
                    <a:lnTo>
                      <a:pt x="737" y="6540"/>
                    </a:lnTo>
                    <a:lnTo>
                      <a:pt x="746" y="6565"/>
                    </a:lnTo>
                    <a:lnTo>
                      <a:pt x="748" y="6589"/>
                    </a:lnTo>
                    <a:lnTo>
                      <a:pt x="754" y="6606"/>
                    </a:lnTo>
                    <a:lnTo>
                      <a:pt x="757" y="6623"/>
                    </a:lnTo>
                    <a:lnTo>
                      <a:pt x="757" y="6640"/>
                    </a:lnTo>
                    <a:lnTo>
                      <a:pt x="757" y="6652"/>
                    </a:lnTo>
                    <a:lnTo>
                      <a:pt x="757" y="6663"/>
                    </a:lnTo>
                    <a:lnTo>
                      <a:pt x="754" y="6680"/>
                    </a:lnTo>
                    <a:lnTo>
                      <a:pt x="748" y="6692"/>
                    </a:lnTo>
                    <a:lnTo>
                      <a:pt x="743" y="6697"/>
                    </a:lnTo>
                    <a:lnTo>
                      <a:pt x="737" y="6703"/>
                    </a:lnTo>
                    <a:lnTo>
                      <a:pt x="735" y="6709"/>
                    </a:lnTo>
                    <a:lnTo>
                      <a:pt x="731" y="6712"/>
                    </a:lnTo>
                    <a:lnTo>
                      <a:pt x="735" y="6721"/>
                    </a:lnTo>
                    <a:lnTo>
                      <a:pt x="743" y="6729"/>
                    </a:lnTo>
                    <a:lnTo>
                      <a:pt x="748" y="6738"/>
                    </a:lnTo>
                    <a:lnTo>
                      <a:pt x="757" y="6744"/>
                    </a:lnTo>
                    <a:lnTo>
                      <a:pt x="766" y="6755"/>
                    </a:lnTo>
                    <a:lnTo>
                      <a:pt x="778" y="6767"/>
                    </a:lnTo>
                    <a:lnTo>
                      <a:pt x="144" y="6591"/>
                    </a:lnTo>
                    <a:close/>
                  </a:path>
                </a:pathLst>
              </a:custGeom>
              <a:solidFill>
                <a:srgbClr val="A46B5A"/>
              </a:solidFill>
              <a:ln w="9525">
                <a:noFill/>
                <a:round/>
                <a:headEnd/>
                <a:tailEnd/>
              </a:ln>
            </p:spPr>
            <p:txBody>
              <a:bodyPr>
                <a:prstTxWarp prst="textNoShape">
                  <a:avLst/>
                </a:prstTxWarp>
              </a:bodyPr>
              <a:lstStyle/>
              <a:p>
                <a:endParaRPr lang="en-US"/>
              </a:p>
            </p:txBody>
          </p:sp>
          <p:sp>
            <p:nvSpPr>
              <p:cNvPr id="41295" name="Freeform 2788"/>
              <p:cNvSpPr>
                <a:spLocks/>
              </p:cNvSpPr>
              <p:nvPr/>
            </p:nvSpPr>
            <p:spPr bwMode="auto">
              <a:xfrm>
                <a:off x="4446" y="3714"/>
                <a:ext cx="4" cy="1"/>
              </a:xfrm>
              <a:custGeom>
                <a:avLst/>
                <a:gdLst>
                  <a:gd name="T0" fmla="*/ 20 w 20"/>
                  <a:gd name="T1" fmla="*/ 4 h 6"/>
                  <a:gd name="T2" fmla="*/ 3 w 20"/>
                  <a:gd name="T3" fmla="*/ 6 h 6"/>
                  <a:gd name="T4" fmla="*/ 0 w 20"/>
                  <a:gd name="T5" fmla="*/ 4 h 6"/>
                  <a:gd name="T6" fmla="*/ 20 w 20"/>
                  <a:gd name="T7" fmla="*/ 0 h 6"/>
                  <a:gd name="T8" fmla="*/ 20 w 20"/>
                  <a:gd name="T9" fmla="*/ 4 h 6"/>
                  <a:gd name="T10" fmla="*/ 0 60000 65536"/>
                  <a:gd name="T11" fmla="*/ 0 60000 65536"/>
                  <a:gd name="T12" fmla="*/ 0 60000 65536"/>
                  <a:gd name="T13" fmla="*/ 0 60000 65536"/>
                  <a:gd name="T14" fmla="*/ 0 60000 65536"/>
                  <a:gd name="T15" fmla="*/ 0 w 20"/>
                  <a:gd name="T16" fmla="*/ 0 h 6"/>
                  <a:gd name="T17" fmla="*/ 20 w 20"/>
                  <a:gd name="T18" fmla="*/ 6 h 6"/>
                </a:gdLst>
                <a:ahLst/>
                <a:cxnLst>
                  <a:cxn ang="T10">
                    <a:pos x="T0" y="T1"/>
                  </a:cxn>
                  <a:cxn ang="T11">
                    <a:pos x="T2" y="T3"/>
                  </a:cxn>
                  <a:cxn ang="T12">
                    <a:pos x="T4" y="T5"/>
                  </a:cxn>
                  <a:cxn ang="T13">
                    <a:pos x="T6" y="T7"/>
                  </a:cxn>
                  <a:cxn ang="T14">
                    <a:pos x="T8" y="T9"/>
                  </a:cxn>
                </a:cxnLst>
                <a:rect l="T15" t="T16" r="T17" b="T18"/>
                <a:pathLst>
                  <a:path w="20" h="6">
                    <a:moveTo>
                      <a:pt x="20" y="4"/>
                    </a:moveTo>
                    <a:lnTo>
                      <a:pt x="3" y="6"/>
                    </a:lnTo>
                    <a:lnTo>
                      <a:pt x="0" y="4"/>
                    </a:lnTo>
                    <a:lnTo>
                      <a:pt x="20" y="0"/>
                    </a:lnTo>
                    <a:lnTo>
                      <a:pt x="20" y="4"/>
                    </a:lnTo>
                    <a:close/>
                  </a:path>
                </a:pathLst>
              </a:custGeom>
              <a:solidFill>
                <a:srgbClr val="A46B5A"/>
              </a:solidFill>
              <a:ln w="9525">
                <a:noFill/>
                <a:round/>
                <a:headEnd/>
                <a:tailEnd/>
              </a:ln>
            </p:spPr>
            <p:txBody>
              <a:bodyPr>
                <a:prstTxWarp prst="textNoShape">
                  <a:avLst/>
                </a:prstTxWarp>
              </a:bodyPr>
              <a:lstStyle/>
              <a:p>
                <a:endParaRPr lang="en-US"/>
              </a:p>
            </p:txBody>
          </p:sp>
          <p:sp>
            <p:nvSpPr>
              <p:cNvPr id="41296" name="Freeform 2789"/>
              <p:cNvSpPr>
                <a:spLocks/>
              </p:cNvSpPr>
              <p:nvPr/>
            </p:nvSpPr>
            <p:spPr bwMode="auto">
              <a:xfrm>
                <a:off x="4446" y="3713"/>
                <a:ext cx="4" cy="2"/>
              </a:xfrm>
              <a:custGeom>
                <a:avLst/>
                <a:gdLst>
                  <a:gd name="T0" fmla="*/ 20 w 20"/>
                  <a:gd name="T1" fmla="*/ 6 h 10"/>
                  <a:gd name="T2" fmla="*/ 0 w 20"/>
                  <a:gd name="T3" fmla="*/ 10 h 10"/>
                  <a:gd name="T4" fmla="*/ 0 w 20"/>
                  <a:gd name="T5" fmla="*/ 4 h 10"/>
                  <a:gd name="T6" fmla="*/ 20 w 20"/>
                  <a:gd name="T7" fmla="*/ 0 h 10"/>
                  <a:gd name="T8" fmla="*/ 20 w 20"/>
                  <a:gd name="T9" fmla="*/ 6 h 10"/>
                  <a:gd name="T10" fmla="*/ 0 60000 65536"/>
                  <a:gd name="T11" fmla="*/ 0 60000 65536"/>
                  <a:gd name="T12" fmla="*/ 0 60000 65536"/>
                  <a:gd name="T13" fmla="*/ 0 60000 65536"/>
                  <a:gd name="T14" fmla="*/ 0 60000 65536"/>
                  <a:gd name="T15" fmla="*/ 0 w 20"/>
                  <a:gd name="T16" fmla="*/ 0 h 10"/>
                  <a:gd name="T17" fmla="*/ 20 w 20"/>
                  <a:gd name="T18" fmla="*/ 10 h 10"/>
                </a:gdLst>
                <a:ahLst/>
                <a:cxnLst>
                  <a:cxn ang="T10">
                    <a:pos x="T0" y="T1"/>
                  </a:cxn>
                  <a:cxn ang="T11">
                    <a:pos x="T2" y="T3"/>
                  </a:cxn>
                  <a:cxn ang="T12">
                    <a:pos x="T4" y="T5"/>
                  </a:cxn>
                  <a:cxn ang="T13">
                    <a:pos x="T6" y="T7"/>
                  </a:cxn>
                  <a:cxn ang="T14">
                    <a:pos x="T8" y="T9"/>
                  </a:cxn>
                </a:cxnLst>
                <a:rect l="T15" t="T16" r="T17" b="T18"/>
                <a:pathLst>
                  <a:path w="20" h="10">
                    <a:moveTo>
                      <a:pt x="20" y="6"/>
                    </a:moveTo>
                    <a:lnTo>
                      <a:pt x="0" y="10"/>
                    </a:lnTo>
                    <a:lnTo>
                      <a:pt x="0" y="4"/>
                    </a:lnTo>
                    <a:lnTo>
                      <a:pt x="20" y="0"/>
                    </a:lnTo>
                    <a:lnTo>
                      <a:pt x="20" y="6"/>
                    </a:lnTo>
                    <a:close/>
                  </a:path>
                </a:pathLst>
              </a:custGeom>
              <a:solidFill>
                <a:srgbClr val="A46B5A"/>
              </a:solidFill>
              <a:ln w="9525">
                <a:noFill/>
                <a:round/>
                <a:headEnd/>
                <a:tailEnd/>
              </a:ln>
            </p:spPr>
            <p:txBody>
              <a:bodyPr>
                <a:prstTxWarp prst="textNoShape">
                  <a:avLst/>
                </a:prstTxWarp>
              </a:bodyPr>
              <a:lstStyle/>
              <a:p>
                <a:endParaRPr lang="en-US"/>
              </a:p>
            </p:txBody>
          </p:sp>
          <p:sp>
            <p:nvSpPr>
              <p:cNvPr id="41297" name="Freeform 2790"/>
              <p:cNvSpPr>
                <a:spLocks/>
              </p:cNvSpPr>
              <p:nvPr/>
            </p:nvSpPr>
            <p:spPr bwMode="auto">
              <a:xfrm>
                <a:off x="4446" y="3712"/>
                <a:ext cx="4" cy="1"/>
              </a:xfrm>
              <a:custGeom>
                <a:avLst/>
                <a:gdLst>
                  <a:gd name="T0" fmla="*/ 20 w 20"/>
                  <a:gd name="T1" fmla="*/ 5 h 9"/>
                  <a:gd name="T2" fmla="*/ 0 w 20"/>
                  <a:gd name="T3" fmla="*/ 9 h 9"/>
                  <a:gd name="T4" fmla="*/ 0 w 20"/>
                  <a:gd name="T5" fmla="*/ 3 h 9"/>
                  <a:gd name="T6" fmla="*/ 20 w 20"/>
                  <a:gd name="T7" fmla="*/ 0 h 9"/>
                  <a:gd name="T8" fmla="*/ 20 w 20"/>
                  <a:gd name="T9" fmla="*/ 5 h 9"/>
                  <a:gd name="T10" fmla="*/ 0 60000 65536"/>
                  <a:gd name="T11" fmla="*/ 0 60000 65536"/>
                  <a:gd name="T12" fmla="*/ 0 60000 65536"/>
                  <a:gd name="T13" fmla="*/ 0 60000 65536"/>
                  <a:gd name="T14" fmla="*/ 0 60000 65536"/>
                  <a:gd name="T15" fmla="*/ 0 w 20"/>
                  <a:gd name="T16" fmla="*/ 0 h 9"/>
                  <a:gd name="T17" fmla="*/ 20 w 20"/>
                  <a:gd name="T18" fmla="*/ 9 h 9"/>
                </a:gdLst>
                <a:ahLst/>
                <a:cxnLst>
                  <a:cxn ang="T10">
                    <a:pos x="T0" y="T1"/>
                  </a:cxn>
                  <a:cxn ang="T11">
                    <a:pos x="T2" y="T3"/>
                  </a:cxn>
                  <a:cxn ang="T12">
                    <a:pos x="T4" y="T5"/>
                  </a:cxn>
                  <a:cxn ang="T13">
                    <a:pos x="T6" y="T7"/>
                  </a:cxn>
                  <a:cxn ang="T14">
                    <a:pos x="T8" y="T9"/>
                  </a:cxn>
                </a:cxnLst>
                <a:rect l="T15" t="T16" r="T17" b="T18"/>
                <a:pathLst>
                  <a:path w="20" h="9">
                    <a:moveTo>
                      <a:pt x="20" y="5"/>
                    </a:moveTo>
                    <a:lnTo>
                      <a:pt x="0" y="9"/>
                    </a:lnTo>
                    <a:lnTo>
                      <a:pt x="0" y="3"/>
                    </a:lnTo>
                    <a:lnTo>
                      <a:pt x="20" y="0"/>
                    </a:lnTo>
                    <a:lnTo>
                      <a:pt x="20" y="5"/>
                    </a:lnTo>
                    <a:close/>
                  </a:path>
                </a:pathLst>
              </a:custGeom>
              <a:solidFill>
                <a:srgbClr val="A46B5A"/>
              </a:solidFill>
              <a:ln w="9525">
                <a:noFill/>
                <a:round/>
                <a:headEnd/>
                <a:tailEnd/>
              </a:ln>
            </p:spPr>
            <p:txBody>
              <a:bodyPr>
                <a:prstTxWarp prst="textNoShape">
                  <a:avLst/>
                </a:prstTxWarp>
              </a:bodyPr>
              <a:lstStyle/>
              <a:p>
                <a:endParaRPr lang="en-US"/>
              </a:p>
            </p:txBody>
          </p:sp>
          <p:sp>
            <p:nvSpPr>
              <p:cNvPr id="41298" name="Freeform 2791"/>
              <p:cNvSpPr>
                <a:spLocks/>
              </p:cNvSpPr>
              <p:nvPr/>
            </p:nvSpPr>
            <p:spPr bwMode="auto">
              <a:xfrm>
                <a:off x="4445" y="3707"/>
                <a:ext cx="5" cy="5"/>
              </a:xfrm>
              <a:custGeom>
                <a:avLst/>
                <a:gdLst>
                  <a:gd name="T0" fmla="*/ 23 w 23"/>
                  <a:gd name="T1" fmla="*/ 21 h 24"/>
                  <a:gd name="T2" fmla="*/ 3 w 23"/>
                  <a:gd name="T3" fmla="*/ 24 h 24"/>
                  <a:gd name="T4" fmla="*/ 0 w 23"/>
                  <a:gd name="T5" fmla="*/ 4 h 24"/>
                  <a:gd name="T6" fmla="*/ 20 w 23"/>
                  <a:gd name="T7" fmla="*/ 0 h 24"/>
                  <a:gd name="T8" fmla="*/ 23 w 23"/>
                  <a:gd name="T9" fmla="*/ 21 h 24"/>
                  <a:gd name="T10" fmla="*/ 0 60000 65536"/>
                  <a:gd name="T11" fmla="*/ 0 60000 65536"/>
                  <a:gd name="T12" fmla="*/ 0 60000 65536"/>
                  <a:gd name="T13" fmla="*/ 0 60000 65536"/>
                  <a:gd name="T14" fmla="*/ 0 60000 65536"/>
                  <a:gd name="T15" fmla="*/ 0 w 23"/>
                  <a:gd name="T16" fmla="*/ 0 h 24"/>
                  <a:gd name="T17" fmla="*/ 23 w 23"/>
                  <a:gd name="T18" fmla="*/ 24 h 24"/>
                </a:gdLst>
                <a:ahLst/>
                <a:cxnLst>
                  <a:cxn ang="T10">
                    <a:pos x="T0" y="T1"/>
                  </a:cxn>
                  <a:cxn ang="T11">
                    <a:pos x="T2" y="T3"/>
                  </a:cxn>
                  <a:cxn ang="T12">
                    <a:pos x="T4" y="T5"/>
                  </a:cxn>
                  <a:cxn ang="T13">
                    <a:pos x="T6" y="T7"/>
                  </a:cxn>
                  <a:cxn ang="T14">
                    <a:pos x="T8" y="T9"/>
                  </a:cxn>
                </a:cxnLst>
                <a:rect l="T15" t="T16" r="T17" b="T18"/>
                <a:pathLst>
                  <a:path w="23" h="24">
                    <a:moveTo>
                      <a:pt x="23" y="21"/>
                    </a:moveTo>
                    <a:lnTo>
                      <a:pt x="3" y="24"/>
                    </a:lnTo>
                    <a:lnTo>
                      <a:pt x="0" y="4"/>
                    </a:lnTo>
                    <a:lnTo>
                      <a:pt x="20" y="0"/>
                    </a:lnTo>
                    <a:lnTo>
                      <a:pt x="23" y="21"/>
                    </a:lnTo>
                    <a:close/>
                  </a:path>
                </a:pathLst>
              </a:custGeom>
              <a:solidFill>
                <a:srgbClr val="A46B5A"/>
              </a:solidFill>
              <a:ln w="9525">
                <a:noFill/>
                <a:round/>
                <a:headEnd/>
                <a:tailEnd/>
              </a:ln>
            </p:spPr>
            <p:txBody>
              <a:bodyPr>
                <a:prstTxWarp prst="textNoShape">
                  <a:avLst/>
                </a:prstTxWarp>
              </a:bodyPr>
              <a:lstStyle/>
              <a:p>
                <a:endParaRPr lang="en-US"/>
              </a:p>
            </p:txBody>
          </p:sp>
          <p:sp>
            <p:nvSpPr>
              <p:cNvPr id="41299" name="Freeform 2792"/>
              <p:cNvSpPr>
                <a:spLocks/>
              </p:cNvSpPr>
              <p:nvPr/>
            </p:nvSpPr>
            <p:spPr bwMode="auto">
              <a:xfrm>
                <a:off x="4445" y="3702"/>
                <a:ext cx="4" cy="6"/>
              </a:xfrm>
              <a:custGeom>
                <a:avLst/>
                <a:gdLst>
                  <a:gd name="T0" fmla="*/ 22 w 22"/>
                  <a:gd name="T1" fmla="*/ 26 h 30"/>
                  <a:gd name="T2" fmla="*/ 2 w 22"/>
                  <a:gd name="T3" fmla="*/ 30 h 30"/>
                  <a:gd name="T4" fmla="*/ 0 w 22"/>
                  <a:gd name="T5" fmla="*/ 4 h 30"/>
                  <a:gd name="T6" fmla="*/ 19 w 22"/>
                  <a:gd name="T7" fmla="*/ 0 h 30"/>
                  <a:gd name="T8" fmla="*/ 22 w 22"/>
                  <a:gd name="T9" fmla="*/ 26 h 30"/>
                  <a:gd name="T10" fmla="*/ 0 60000 65536"/>
                  <a:gd name="T11" fmla="*/ 0 60000 65536"/>
                  <a:gd name="T12" fmla="*/ 0 60000 65536"/>
                  <a:gd name="T13" fmla="*/ 0 60000 65536"/>
                  <a:gd name="T14" fmla="*/ 0 60000 65536"/>
                  <a:gd name="T15" fmla="*/ 0 w 22"/>
                  <a:gd name="T16" fmla="*/ 0 h 30"/>
                  <a:gd name="T17" fmla="*/ 22 w 22"/>
                  <a:gd name="T18" fmla="*/ 30 h 30"/>
                </a:gdLst>
                <a:ahLst/>
                <a:cxnLst>
                  <a:cxn ang="T10">
                    <a:pos x="T0" y="T1"/>
                  </a:cxn>
                  <a:cxn ang="T11">
                    <a:pos x="T2" y="T3"/>
                  </a:cxn>
                  <a:cxn ang="T12">
                    <a:pos x="T4" y="T5"/>
                  </a:cxn>
                  <a:cxn ang="T13">
                    <a:pos x="T6" y="T7"/>
                  </a:cxn>
                  <a:cxn ang="T14">
                    <a:pos x="T8" y="T9"/>
                  </a:cxn>
                </a:cxnLst>
                <a:rect l="T15" t="T16" r="T17" b="T18"/>
                <a:pathLst>
                  <a:path w="22" h="30">
                    <a:moveTo>
                      <a:pt x="22" y="26"/>
                    </a:moveTo>
                    <a:lnTo>
                      <a:pt x="2" y="30"/>
                    </a:lnTo>
                    <a:lnTo>
                      <a:pt x="0" y="4"/>
                    </a:lnTo>
                    <a:lnTo>
                      <a:pt x="19" y="0"/>
                    </a:lnTo>
                    <a:lnTo>
                      <a:pt x="22" y="26"/>
                    </a:lnTo>
                    <a:close/>
                  </a:path>
                </a:pathLst>
              </a:custGeom>
              <a:solidFill>
                <a:srgbClr val="A46B5A"/>
              </a:solidFill>
              <a:ln w="9525">
                <a:noFill/>
                <a:round/>
                <a:headEnd/>
                <a:tailEnd/>
              </a:ln>
            </p:spPr>
            <p:txBody>
              <a:bodyPr>
                <a:prstTxWarp prst="textNoShape">
                  <a:avLst/>
                </a:prstTxWarp>
              </a:bodyPr>
              <a:lstStyle/>
              <a:p>
                <a:endParaRPr lang="en-US"/>
              </a:p>
            </p:txBody>
          </p:sp>
          <p:sp>
            <p:nvSpPr>
              <p:cNvPr id="41300" name="Freeform 2793"/>
              <p:cNvSpPr>
                <a:spLocks/>
              </p:cNvSpPr>
              <p:nvPr/>
            </p:nvSpPr>
            <p:spPr bwMode="auto">
              <a:xfrm>
                <a:off x="4443" y="3696"/>
                <a:ext cx="6" cy="7"/>
              </a:xfrm>
              <a:custGeom>
                <a:avLst/>
                <a:gdLst>
                  <a:gd name="T0" fmla="*/ 26 w 26"/>
                  <a:gd name="T1" fmla="*/ 31 h 35"/>
                  <a:gd name="T2" fmla="*/ 7 w 26"/>
                  <a:gd name="T3" fmla="*/ 35 h 35"/>
                  <a:gd name="T4" fmla="*/ 0 w 26"/>
                  <a:gd name="T5" fmla="*/ 3 h 35"/>
                  <a:gd name="T6" fmla="*/ 20 w 26"/>
                  <a:gd name="T7" fmla="*/ 0 h 35"/>
                  <a:gd name="T8" fmla="*/ 26 w 26"/>
                  <a:gd name="T9" fmla="*/ 31 h 35"/>
                  <a:gd name="T10" fmla="*/ 0 60000 65536"/>
                  <a:gd name="T11" fmla="*/ 0 60000 65536"/>
                  <a:gd name="T12" fmla="*/ 0 60000 65536"/>
                  <a:gd name="T13" fmla="*/ 0 60000 65536"/>
                  <a:gd name="T14" fmla="*/ 0 60000 65536"/>
                  <a:gd name="T15" fmla="*/ 0 w 26"/>
                  <a:gd name="T16" fmla="*/ 0 h 35"/>
                  <a:gd name="T17" fmla="*/ 26 w 26"/>
                  <a:gd name="T18" fmla="*/ 35 h 35"/>
                </a:gdLst>
                <a:ahLst/>
                <a:cxnLst>
                  <a:cxn ang="T10">
                    <a:pos x="T0" y="T1"/>
                  </a:cxn>
                  <a:cxn ang="T11">
                    <a:pos x="T2" y="T3"/>
                  </a:cxn>
                  <a:cxn ang="T12">
                    <a:pos x="T4" y="T5"/>
                  </a:cxn>
                  <a:cxn ang="T13">
                    <a:pos x="T6" y="T7"/>
                  </a:cxn>
                  <a:cxn ang="T14">
                    <a:pos x="T8" y="T9"/>
                  </a:cxn>
                </a:cxnLst>
                <a:rect l="T15" t="T16" r="T17" b="T18"/>
                <a:pathLst>
                  <a:path w="26" h="35">
                    <a:moveTo>
                      <a:pt x="26" y="31"/>
                    </a:moveTo>
                    <a:lnTo>
                      <a:pt x="7" y="35"/>
                    </a:lnTo>
                    <a:lnTo>
                      <a:pt x="0" y="3"/>
                    </a:lnTo>
                    <a:lnTo>
                      <a:pt x="20" y="0"/>
                    </a:lnTo>
                    <a:lnTo>
                      <a:pt x="26" y="31"/>
                    </a:lnTo>
                    <a:close/>
                  </a:path>
                </a:pathLst>
              </a:custGeom>
              <a:solidFill>
                <a:srgbClr val="A46B5A"/>
              </a:solidFill>
              <a:ln w="9525">
                <a:noFill/>
                <a:round/>
                <a:headEnd/>
                <a:tailEnd/>
              </a:ln>
            </p:spPr>
            <p:txBody>
              <a:bodyPr>
                <a:prstTxWarp prst="textNoShape">
                  <a:avLst/>
                </a:prstTxWarp>
              </a:bodyPr>
              <a:lstStyle/>
              <a:p>
                <a:endParaRPr lang="en-US"/>
              </a:p>
            </p:txBody>
          </p:sp>
          <p:sp>
            <p:nvSpPr>
              <p:cNvPr id="41301" name="Freeform 2794"/>
              <p:cNvSpPr>
                <a:spLocks/>
              </p:cNvSpPr>
              <p:nvPr/>
            </p:nvSpPr>
            <p:spPr bwMode="auto">
              <a:xfrm>
                <a:off x="4442" y="3688"/>
                <a:ext cx="5" cy="9"/>
              </a:xfrm>
              <a:custGeom>
                <a:avLst/>
                <a:gdLst>
                  <a:gd name="T0" fmla="*/ 26 w 26"/>
                  <a:gd name="T1" fmla="*/ 40 h 43"/>
                  <a:gd name="T2" fmla="*/ 6 w 26"/>
                  <a:gd name="T3" fmla="*/ 43 h 43"/>
                  <a:gd name="T4" fmla="*/ 0 w 26"/>
                  <a:gd name="T5" fmla="*/ 2 h 43"/>
                  <a:gd name="T6" fmla="*/ 21 w 26"/>
                  <a:gd name="T7" fmla="*/ 0 h 43"/>
                  <a:gd name="T8" fmla="*/ 26 w 26"/>
                  <a:gd name="T9" fmla="*/ 40 h 43"/>
                  <a:gd name="T10" fmla="*/ 0 60000 65536"/>
                  <a:gd name="T11" fmla="*/ 0 60000 65536"/>
                  <a:gd name="T12" fmla="*/ 0 60000 65536"/>
                  <a:gd name="T13" fmla="*/ 0 60000 65536"/>
                  <a:gd name="T14" fmla="*/ 0 60000 65536"/>
                  <a:gd name="T15" fmla="*/ 0 w 26"/>
                  <a:gd name="T16" fmla="*/ 0 h 43"/>
                  <a:gd name="T17" fmla="*/ 26 w 26"/>
                  <a:gd name="T18" fmla="*/ 43 h 43"/>
                </a:gdLst>
                <a:ahLst/>
                <a:cxnLst>
                  <a:cxn ang="T10">
                    <a:pos x="T0" y="T1"/>
                  </a:cxn>
                  <a:cxn ang="T11">
                    <a:pos x="T2" y="T3"/>
                  </a:cxn>
                  <a:cxn ang="T12">
                    <a:pos x="T4" y="T5"/>
                  </a:cxn>
                  <a:cxn ang="T13">
                    <a:pos x="T6" y="T7"/>
                  </a:cxn>
                  <a:cxn ang="T14">
                    <a:pos x="T8" y="T9"/>
                  </a:cxn>
                </a:cxnLst>
                <a:rect l="T15" t="T16" r="T17" b="T18"/>
                <a:pathLst>
                  <a:path w="26" h="43">
                    <a:moveTo>
                      <a:pt x="26" y="40"/>
                    </a:moveTo>
                    <a:lnTo>
                      <a:pt x="6" y="43"/>
                    </a:lnTo>
                    <a:lnTo>
                      <a:pt x="0" y="2"/>
                    </a:lnTo>
                    <a:lnTo>
                      <a:pt x="21" y="0"/>
                    </a:lnTo>
                    <a:lnTo>
                      <a:pt x="26" y="40"/>
                    </a:lnTo>
                    <a:close/>
                  </a:path>
                </a:pathLst>
              </a:custGeom>
              <a:solidFill>
                <a:srgbClr val="A46B5A"/>
              </a:solidFill>
              <a:ln w="9525">
                <a:noFill/>
                <a:round/>
                <a:headEnd/>
                <a:tailEnd/>
              </a:ln>
            </p:spPr>
            <p:txBody>
              <a:bodyPr>
                <a:prstTxWarp prst="textNoShape">
                  <a:avLst/>
                </a:prstTxWarp>
              </a:bodyPr>
              <a:lstStyle/>
              <a:p>
                <a:endParaRPr lang="en-US"/>
              </a:p>
            </p:txBody>
          </p:sp>
          <p:sp>
            <p:nvSpPr>
              <p:cNvPr id="41302" name="Freeform 2795"/>
              <p:cNvSpPr>
                <a:spLocks/>
              </p:cNvSpPr>
              <p:nvPr/>
            </p:nvSpPr>
            <p:spPr bwMode="auto">
              <a:xfrm>
                <a:off x="4441" y="3679"/>
                <a:ext cx="5" cy="9"/>
              </a:xfrm>
              <a:custGeom>
                <a:avLst/>
                <a:gdLst>
                  <a:gd name="T0" fmla="*/ 26 w 26"/>
                  <a:gd name="T1" fmla="*/ 43 h 45"/>
                  <a:gd name="T2" fmla="*/ 5 w 26"/>
                  <a:gd name="T3" fmla="*/ 45 h 45"/>
                  <a:gd name="T4" fmla="*/ 0 w 26"/>
                  <a:gd name="T5" fmla="*/ 2 h 45"/>
                  <a:gd name="T6" fmla="*/ 20 w 26"/>
                  <a:gd name="T7" fmla="*/ 0 h 45"/>
                  <a:gd name="T8" fmla="*/ 26 w 26"/>
                  <a:gd name="T9" fmla="*/ 43 h 45"/>
                  <a:gd name="T10" fmla="*/ 0 60000 65536"/>
                  <a:gd name="T11" fmla="*/ 0 60000 65536"/>
                  <a:gd name="T12" fmla="*/ 0 60000 65536"/>
                  <a:gd name="T13" fmla="*/ 0 60000 65536"/>
                  <a:gd name="T14" fmla="*/ 0 60000 65536"/>
                  <a:gd name="T15" fmla="*/ 0 w 26"/>
                  <a:gd name="T16" fmla="*/ 0 h 45"/>
                  <a:gd name="T17" fmla="*/ 26 w 26"/>
                  <a:gd name="T18" fmla="*/ 45 h 45"/>
                </a:gdLst>
                <a:ahLst/>
                <a:cxnLst>
                  <a:cxn ang="T10">
                    <a:pos x="T0" y="T1"/>
                  </a:cxn>
                  <a:cxn ang="T11">
                    <a:pos x="T2" y="T3"/>
                  </a:cxn>
                  <a:cxn ang="T12">
                    <a:pos x="T4" y="T5"/>
                  </a:cxn>
                  <a:cxn ang="T13">
                    <a:pos x="T6" y="T7"/>
                  </a:cxn>
                  <a:cxn ang="T14">
                    <a:pos x="T8" y="T9"/>
                  </a:cxn>
                </a:cxnLst>
                <a:rect l="T15" t="T16" r="T17" b="T18"/>
                <a:pathLst>
                  <a:path w="26" h="45">
                    <a:moveTo>
                      <a:pt x="26" y="43"/>
                    </a:moveTo>
                    <a:lnTo>
                      <a:pt x="5" y="45"/>
                    </a:lnTo>
                    <a:lnTo>
                      <a:pt x="0" y="2"/>
                    </a:lnTo>
                    <a:lnTo>
                      <a:pt x="20" y="0"/>
                    </a:lnTo>
                    <a:lnTo>
                      <a:pt x="26" y="43"/>
                    </a:lnTo>
                    <a:close/>
                  </a:path>
                </a:pathLst>
              </a:custGeom>
              <a:solidFill>
                <a:srgbClr val="A46B5A"/>
              </a:solidFill>
              <a:ln w="9525">
                <a:noFill/>
                <a:round/>
                <a:headEnd/>
                <a:tailEnd/>
              </a:ln>
            </p:spPr>
            <p:txBody>
              <a:bodyPr>
                <a:prstTxWarp prst="textNoShape">
                  <a:avLst/>
                </a:prstTxWarp>
              </a:bodyPr>
              <a:lstStyle/>
              <a:p>
                <a:endParaRPr lang="en-US"/>
              </a:p>
            </p:txBody>
          </p:sp>
          <p:sp>
            <p:nvSpPr>
              <p:cNvPr id="41303" name="Freeform 2796"/>
              <p:cNvSpPr>
                <a:spLocks/>
              </p:cNvSpPr>
              <p:nvPr/>
            </p:nvSpPr>
            <p:spPr bwMode="auto">
              <a:xfrm>
                <a:off x="4440" y="3669"/>
                <a:ext cx="5" cy="11"/>
              </a:xfrm>
              <a:custGeom>
                <a:avLst/>
                <a:gdLst>
                  <a:gd name="T0" fmla="*/ 26 w 26"/>
                  <a:gd name="T1" fmla="*/ 52 h 54"/>
                  <a:gd name="T2" fmla="*/ 6 w 26"/>
                  <a:gd name="T3" fmla="*/ 54 h 54"/>
                  <a:gd name="T4" fmla="*/ 0 w 26"/>
                  <a:gd name="T5" fmla="*/ 3 h 54"/>
                  <a:gd name="T6" fmla="*/ 20 w 26"/>
                  <a:gd name="T7" fmla="*/ 0 h 54"/>
                  <a:gd name="T8" fmla="*/ 26 w 26"/>
                  <a:gd name="T9" fmla="*/ 52 h 54"/>
                  <a:gd name="T10" fmla="*/ 0 60000 65536"/>
                  <a:gd name="T11" fmla="*/ 0 60000 65536"/>
                  <a:gd name="T12" fmla="*/ 0 60000 65536"/>
                  <a:gd name="T13" fmla="*/ 0 60000 65536"/>
                  <a:gd name="T14" fmla="*/ 0 60000 65536"/>
                  <a:gd name="T15" fmla="*/ 0 w 26"/>
                  <a:gd name="T16" fmla="*/ 0 h 54"/>
                  <a:gd name="T17" fmla="*/ 26 w 26"/>
                  <a:gd name="T18" fmla="*/ 54 h 54"/>
                </a:gdLst>
                <a:ahLst/>
                <a:cxnLst>
                  <a:cxn ang="T10">
                    <a:pos x="T0" y="T1"/>
                  </a:cxn>
                  <a:cxn ang="T11">
                    <a:pos x="T2" y="T3"/>
                  </a:cxn>
                  <a:cxn ang="T12">
                    <a:pos x="T4" y="T5"/>
                  </a:cxn>
                  <a:cxn ang="T13">
                    <a:pos x="T6" y="T7"/>
                  </a:cxn>
                  <a:cxn ang="T14">
                    <a:pos x="T8" y="T9"/>
                  </a:cxn>
                </a:cxnLst>
                <a:rect l="T15" t="T16" r="T17" b="T18"/>
                <a:pathLst>
                  <a:path w="26" h="54">
                    <a:moveTo>
                      <a:pt x="26" y="52"/>
                    </a:moveTo>
                    <a:lnTo>
                      <a:pt x="6" y="54"/>
                    </a:lnTo>
                    <a:lnTo>
                      <a:pt x="0" y="3"/>
                    </a:lnTo>
                    <a:lnTo>
                      <a:pt x="20" y="0"/>
                    </a:lnTo>
                    <a:lnTo>
                      <a:pt x="26" y="52"/>
                    </a:lnTo>
                    <a:close/>
                  </a:path>
                </a:pathLst>
              </a:custGeom>
              <a:solidFill>
                <a:srgbClr val="A46B5A"/>
              </a:solidFill>
              <a:ln w="9525">
                <a:noFill/>
                <a:round/>
                <a:headEnd/>
                <a:tailEnd/>
              </a:ln>
            </p:spPr>
            <p:txBody>
              <a:bodyPr>
                <a:prstTxWarp prst="textNoShape">
                  <a:avLst/>
                </a:prstTxWarp>
              </a:bodyPr>
              <a:lstStyle/>
              <a:p>
                <a:endParaRPr lang="en-US"/>
              </a:p>
            </p:txBody>
          </p:sp>
          <p:sp>
            <p:nvSpPr>
              <p:cNvPr id="41304" name="Freeform 2797"/>
              <p:cNvSpPr>
                <a:spLocks/>
              </p:cNvSpPr>
              <p:nvPr/>
            </p:nvSpPr>
            <p:spPr bwMode="auto">
              <a:xfrm>
                <a:off x="4439" y="3658"/>
                <a:ext cx="5" cy="12"/>
              </a:xfrm>
              <a:custGeom>
                <a:avLst/>
                <a:gdLst>
                  <a:gd name="T0" fmla="*/ 26 w 26"/>
                  <a:gd name="T1" fmla="*/ 55 h 58"/>
                  <a:gd name="T2" fmla="*/ 6 w 26"/>
                  <a:gd name="T3" fmla="*/ 58 h 58"/>
                  <a:gd name="T4" fmla="*/ 0 w 26"/>
                  <a:gd name="T5" fmla="*/ 3 h 58"/>
                  <a:gd name="T6" fmla="*/ 21 w 26"/>
                  <a:gd name="T7" fmla="*/ 0 h 58"/>
                  <a:gd name="T8" fmla="*/ 26 w 26"/>
                  <a:gd name="T9" fmla="*/ 55 h 58"/>
                  <a:gd name="T10" fmla="*/ 0 60000 65536"/>
                  <a:gd name="T11" fmla="*/ 0 60000 65536"/>
                  <a:gd name="T12" fmla="*/ 0 60000 65536"/>
                  <a:gd name="T13" fmla="*/ 0 60000 65536"/>
                  <a:gd name="T14" fmla="*/ 0 60000 65536"/>
                  <a:gd name="T15" fmla="*/ 0 w 26"/>
                  <a:gd name="T16" fmla="*/ 0 h 58"/>
                  <a:gd name="T17" fmla="*/ 26 w 26"/>
                  <a:gd name="T18" fmla="*/ 58 h 58"/>
                </a:gdLst>
                <a:ahLst/>
                <a:cxnLst>
                  <a:cxn ang="T10">
                    <a:pos x="T0" y="T1"/>
                  </a:cxn>
                  <a:cxn ang="T11">
                    <a:pos x="T2" y="T3"/>
                  </a:cxn>
                  <a:cxn ang="T12">
                    <a:pos x="T4" y="T5"/>
                  </a:cxn>
                  <a:cxn ang="T13">
                    <a:pos x="T6" y="T7"/>
                  </a:cxn>
                  <a:cxn ang="T14">
                    <a:pos x="T8" y="T9"/>
                  </a:cxn>
                </a:cxnLst>
                <a:rect l="T15" t="T16" r="T17" b="T18"/>
                <a:pathLst>
                  <a:path w="26" h="58">
                    <a:moveTo>
                      <a:pt x="26" y="55"/>
                    </a:moveTo>
                    <a:lnTo>
                      <a:pt x="6" y="58"/>
                    </a:lnTo>
                    <a:lnTo>
                      <a:pt x="0" y="3"/>
                    </a:lnTo>
                    <a:lnTo>
                      <a:pt x="21" y="0"/>
                    </a:lnTo>
                    <a:lnTo>
                      <a:pt x="26" y="55"/>
                    </a:lnTo>
                    <a:close/>
                  </a:path>
                </a:pathLst>
              </a:custGeom>
              <a:solidFill>
                <a:srgbClr val="A46B5A"/>
              </a:solidFill>
              <a:ln w="9525">
                <a:noFill/>
                <a:round/>
                <a:headEnd/>
                <a:tailEnd/>
              </a:ln>
            </p:spPr>
            <p:txBody>
              <a:bodyPr>
                <a:prstTxWarp prst="textNoShape">
                  <a:avLst/>
                </a:prstTxWarp>
              </a:bodyPr>
              <a:lstStyle/>
              <a:p>
                <a:endParaRPr lang="en-US"/>
              </a:p>
            </p:txBody>
          </p:sp>
          <p:sp>
            <p:nvSpPr>
              <p:cNvPr id="41305" name="Freeform 2798"/>
              <p:cNvSpPr>
                <a:spLocks/>
              </p:cNvSpPr>
              <p:nvPr/>
            </p:nvSpPr>
            <p:spPr bwMode="auto">
              <a:xfrm>
                <a:off x="4437" y="3646"/>
                <a:ext cx="6" cy="13"/>
              </a:xfrm>
              <a:custGeom>
                <a:avLst/>
                <a:gdLst>
                  <a:gd name="T0" fmla="*/ 30 w 30"/>
                  <a:gd name="T1" fmla="*/ 60 h 63"/>
                  <a:gd name="T2" fmla="*/ 9 w 30"/>
                  <a:gd name="T3" fmla="*/ 63 h 63"/>
                  <a:gd name="T4" fmla="*/ 0 w 30"/>
                  <a:gd name="T5" fmla="*/ 2 h 63"/>
                  <a:gd name="T6" fmla="*/ 21 w 30"/>
                  <a:gd name="T7" fmla="*/ 0 h 63"/>
                  <a:gd name="T8" fmla="*/ 30 w 30"/>
                  <a:gd name="T9" fmla="*/ 60 h 63"/>
                  <a:gd name="T10" fmla="*/ 0 60000 65536"/>
                  <a:gd name="T11" fmla="*/ 0 60000 65536"/>
                  <a:gd name="T12" fmla="*/ 0 60000 65536"/>
                  <a:gd name="T13" fmla="*/ 0 60000 65536"/>
                  <a:gd name="T14" fmla="*/ 0 60000 65536"/>
                  <a:gd name="T15" fmla="*/ 0 w 30"/>
                  <a:gd name="T16" fmla="*/ 0 h 63"/>
                  <a:gd name="T17" fmla="*/ 30 w 30"/>
                  <a:gd name="T18" fmla="*/ 63 h 63"/>
                </a:gdLst>
                <a:ahLst/>
                <a:cxnLst>
                  <a:cxn ang="T10">
                    <a:pos x="T0" y="T1"/>
                  </a:cxn>
                  <a:cxn ang="T11">
                    <a:pos x="T2" y="T3"/>
                  </a:cxn>
                  <a:cxn ang="T12">
                    <a:pos x="T4" y="T5"/>
                  </a:cxn>
                  <a:cxn ang="T13">
                    <a:pos x="T6" y="T7"/>
                  </a:cxn>
                  <a:cxn ang="T14">
                    <a:pos x="T8" y="T9"/>
                  </a:cxn>
                </a:cxnLst>
                <a:rect l="T15" t="T16" r="T17" b="T18"/>
                <a:pathLst>
                  <a:path w="30" h="63">
                    <a:moveTo>
                      <a:pt x="30" y="60"/>
                    </a:moveTo>
                    <a:lnTo>
                      <a:pt x="9" y="63"/>
                    </a:lnTo>
                    <a:lnTo>
                      <a:pt x="0" y="2"/>
                    </a:lnTo>
                    <a:lnTo>
                      <a:pt x="21" y="0"/>
                    </a:lnTo>
                    <a:lnTo>
                      <a:pt x="30" y="60"/>
                    </a:lnTo>
                    <a:close/>
                  </a:path>
                </a:pathLst>
              </a:custGeom>
              <a:solidFill>
                <a:srgbClr val="A46B5A"/>
              </a:solidFill>
              <a:ln w="9525">
                <a:noFill/>
                <a:round/>
                <a:headEnd/>
                <a:tailEnd/>
              </a:ln>
            </p:spPr>
            <p:txBody>
              <a:bodyPr>
                <a:prstTxWarp prst="textNoShape">
                  <a:avLst/>
                </a:prstTxWarp>
              </a:bodyPr>
              <a:lstStyle/>
              <a:p>
                <a:endParaRPr lang="en-US"/>
              </a:p>
            </p:txBody>
          </p:sp>
          <p:sp>
            <p:nvSpPr>
              <p:cNvPr id="41306" name="Freeform 2799"/>
              <p:cNvSpPr>
                <a:spLocks/>
              </p:cNvSpPr>
              <p:nvPr/>
            </p:nvSpPr>
            <p:spPr bwMode="auto">
              <a:xfrm>
                <a:off x="4435" y="3633"/>
                <a:ext cx="6" cy="13"/>
              </a:xfrm>
              <a:custGeom>
                <a:avLst/>
                <a:gdLst>
                  <a:gd name="T0" fmla="*/ 29 w 29"/>
                  <a:gd name="T1" fmla="*/ 67 h 69"/>
                  <a:gd name="T2" fmla="*/ 8 w 29"/>
                  <a:gd name="T3" fmla="*/ 69 h 69"/>
                  <a:gd name="T4" fmla="*/ 0 w 29"/>
                  <a:gd name="T5" fmla="*/ 4 h 69"/>
                  <a:gd name="T6" fmla="*/ 21 w 29"/>
                  <a:gd name="T7" fmla="*/ 0 h 69"/>
                  <a:gd name="T8" fmla="*/ 29 w 29"/>
                  <a:gd name="T9" fmla="*/ 67 h 69"/>
                  <a:gd name="T10" fmla="*/ 0 60000 65536"/>
                  <a:gd name="T11" fmla="*/ 0 60000 65536"/>
                  <a:gd name="T12" fmla="*/ 0 60000 65536"/>
                  <a:gd name="T13" fmla="*/ 0 60000 65536"/>
                  <a:gd name="T14" fmla="*/ 0 60000 65536"/>
                  <a:gd name="T15" fmla="*/ 0 w 29"/>
                  <a:gd name="T16" fmla="*/ 0 h 69"/>
                  <a:gd name="T17" fmla="*/ 29 w 29"/>
                  <a:gd name="T18" fmla="*/ 69 h 69"/>
                </a:gdLst>
                <a:ahLst/>
                <a:cxnLst>
                  <a:cxn ang="T10">
                    <a:pos x="T0" y="T1"/>
                  </a:cxn>
                  <a:cxn ang="T11">
                    <a:pos x="T2" y="T3"/>
                  </a:cxn>
                  <a:cxn ang="T12">
                    <a:pos x="T4" y="T5"/>
                  </a:cxn>
                  <a:cxn ang="T13">
                    <a:pos x="T6" y="T7"/>
                  </a:cxn>
                  <a:cxn ang="T14">
                    <a:pos x="T8" y="T9"/>
                  </a:cxn>
                </a:cxnLst>
                <a:rect l="T15" t="T16" r="T17" b="T18"/>
                <a:pathLst>
                  <a:path w="29" h="69">
                    <a:moveTo>
                      <a:pt x="29" y="67"/>
                    </a:moveTo>
                    <a:lnTo>
                      <a:pt x="8" y="69"/>
                    </a:lnTo>
                    <a:lnTo>
                      <a:pt x="0" y="4"/>
                    </a:lnTo>
                    <a:lnTo>
                      <a:pt x="21" y="0"/>
                    </a:lnTo>
                    <a:lnTo>
                      <a:pt x="29" y="67"/>
                    </a:lnTo>
                    <a:close/>
                  </a:path>
                </a:pathLst>
              </a:custGeom>
              <a:solidFill>
                <a:srgbClr val="A46B5A"/>
              </a:solidFill>
              <a:ln w="9525">
                <a:noFill/>
                <a:round/>
                <a:headEnd/>
                <a:tailEnd/>
              </a:ln>
            </p:spPr>
            <p:txBody>
              <a:bodyPr>
                <a:prstTxWarp prst="textNoShape">
                  <a:avLst/>
                </a:prstTxWarp>
              </a:bodyPr>
              <a:lstStyle/>
              <a:p>
                <a:endParaRPr lang="en-US"/>
              </a:p>
            </p:txBody>
          </p:sp>
          <p:sp>
            <p:nvSpPr>
              <p:cNvPr id="41307" name="Freeform 2800"/>
              <p:cNvSpPr>
                <a:spLocks/>
              </p:cNvSpPr>
              <p:nvPr/>
            </p:nvSpPr>
            <p:spPr bwMode="auto">
              <a:xfrm>
                <a:off x="4434" y="3619"/>
                <a:ext cx="6" cy="14"/>
              </a:xfrm>
              <a:custGeom>
                <a:avLst/>
                <a:gdLst>
                  <a:gd name="T0" fmla="*/ 26 w 26"/>
                  <a:gd name="T1" fmla="*/ 69 h 73"/>
                  <a:gd name="T2" fmla="*/ 5 w 26"/>
                  <a:gd name="T3" fmla="*/ 73 h 73"/>
                  <a:gd name="T4" fmla="*/ 0 w 26"/>
                  <a:gd name="T5" fmla="*/ 4 h 73"/>
                  <a:gd name="T6" fmla="*/ 20 w 26"/>
                  <a:gd name="T7" fmla="*/ 0 h 73"/>
                  <a:gd name="T8" fmla="*/ 26 w 26"/>
                  <a:gd name="T9" fmla="*/ 69 h 73"/>
                  <a:gd name="T10" fmla="*/ 0 60000 65536"/>
                  <a:gd name="T11" fmla="*/ 0 60000 65536"/>
                  <a:gd name="T12" fmla="*/ 0 60000 65536"/>
                  <a:gd name="T13" fmla="*/ 0 60000 65536"/>
                  <a:gd name="T14" fmla="*/ 0 60000 65536"/>
                  <a:gd name="T15" fmla="*/ 0 w 26"/>
                  <a:gd name="T16" fmla="*/ 0 h 73"/>
                  <a:gd name="T17" fmla="*/ 26 w 26"/>
                  <a:gd name="T18" fmla="*/ 73 h 73"/>
                </a:gdLst>
                <a:ahLst/>
                <a:cxnLst>
                  <a:cxn ang="T10">
                    <a:pos x="T0" y="T1"/>
                  </a:cxn>
                  <a:cxn ang="T11">
                    <a:pos x="T2" y="T3"/>
                  </a:cxn>
                  <a:cxn ang="T12">
                    <a:pos x="T4" y="T5"/>
                  </a:cxn>
                  <a:cxn ang="T13">
                    <a:pos x="T6" y="T7"/>
                  </a:cxn>
                  <a:cxn ang="T14">
                    <a:pos x="T8" y="T9"/>
                  </a:cxn>
                </a:cxnLst>
                <a:rect l="T15" t="T16" r="T17" b="T18"/>
                <a:pathLst>
                  <a:path w="26" h="73">
                    <a:moveTo>
                      <a:pt x="26" y="69"/>
                    </a:moveTo>
                    <a:lnTo>
                      <a:pt x="5" y="73"/>
                    </a:lnTo>
                    <a:lnTo>
                      <a:pt x="0" y="4"/>
                    </a:lnTo>
                    <a:lnTo>
                      <a:pt x="20" y="0"/>
                    </a:lnTo>
                    <a:lnTo>
                      <a:pt x="26" y="69"/>
                    </a:lnTo>
                    <a:close/>
                  </a:path>
                </a:pathLst>
              </a:custGeom>
              <a:solidFill>
                <a:srgbClr val="A46B5A"/>
              </a:solidFill>
              <a:ln w="9525">
                <a:noFill/>
                <a:round/>
                <a:headEnd/>
                <a:tailEnd/>
              </a:ln>
            </p:spPr>
            <p:txBody>
              <a:bodyPr>
                <a:prstTxWarp prst="textNoShape">
                  <a:avLst/>
                </a:prstTxWarp>
              </a:bodyPr>
              <a:lstStyle/>
              <a:p>
                <a:endParaRPr lang="en-US"/>
              </a:p>
            </p:txBody>
          </p:sp>
          <p:sp>
            <p:nvSpPr>
              <p:cNvPr id="41308" name="Freeform 2801"/>
              <p:cNvSpPr>
                <a:spLocks/>
              </p:cNvSpPr>
              <p:nvPr/>
            </p:nvSpPr>
            <p:spPr bwMode="auto">
              <a:xfrm>
                <a:off x="4432" y="3605"/>
                <a:ext cx="6" cy="15"/>
              </a:xfrm>
              <a:custGeom>
                <a:avLst/>
                <a:gdLst>
                  <a:gd name="T0" fmla="*/ 30 w 30"/>
                  <a:gd name="T1" fmla="*/ 71 h 75"/>
                  <a:gd name="T2" fmla="*/ 10 w 30"/>
                  <a:gd name="T3" fmla="*/ 75 h 75"/>
                  <a:gd name="T4" fmla="*/ 0 w 30"/>
                  <a:gd name="T5" fmla="*/ 2 h 75"/>
                  <a:gd name="T6" fmla="*/ 21 w 30"/>
                  <a:gd name="T7" fmla="*/ 0 h 75"/>
                  <a:gd name="T8" fmla="*/ 30 w 30"/>
                  <a:gd name="T9" fmla="*/ 71 h 75"/>
                  <a:gd name="T10" fmla="*/ 0 60000 65536"/>
                  <a:gd name="T11" fmla="*/ 0 60000 65536"/>
                  <a:gd name="T12" fmla="*/ 0 60000 65536"/>
                  <a:gd name="T13" fmla="*/ 0 60000 65536"/>
                  <a:gd name="T14" fmla="*/ 0 60000 65536"/>
                  <a:gd name="T15" fmla="*/ 0 w 30"/>
                  <a:gd name="T16" fmla="*/ 0 h 75"/>
                  <a:gd name="T17" fmla="*/ 30 w 30"/>
                  <a:gd name="T18" fmla="*/ 75 h 75"/>
                </a:gdLst>
                <a:ahLst/>
                <a:cxnLst>
                  <a:cxn ang="T10">
                    <a:pos x="T0" y="T1"/>
                  </a:cxn>
                  <a:cxn ang="T11">
                    <a:pos x="T2" y="T3"/>
                  </a:cxn>
                  <a:cxn ang="T12">
                    <a:pos x="T4" y="T5"/>
                  </a:cxn>
                  <a:cxn ang="T13">
                    <a:pos x="T6" y="T7"/>
                  </a:cxn>
                  <a:cxn ang="T14">
                    <a:pos x="T8" y="T9"/>
                  </a:cxn>
                </a:cxnLst>
                <a:rect l="T15" t="T16" r="T17" b="T18"/>
                <a:pathLst>
                  <a:path w="30" h="75">
                    <a:moveTo>
                      <a:pt x="30" y="71"/>
                    </a:moveTo>
                    <a:lnTo>
                      <a:pt x="10" y="75"/>
                    </a:lnTo>
                    <a:lnTo>
                      <a:pt x="0" y="2"/>
                    </a:lnTo>
                    <a:lnTo>
                      <a:pt x="21" y="0"/>
                    </a:lnTo>
                    <a:lnTo>
                      <a:pt x="30" y="71"/>
                    </a:lnTo>
                    <a:close/>
                  </a:path>
                </a:pathLst>
              </a:custGeom>
              <a:solidFill>
                <a:srgbClr val="A46B5A"/>
              </a:solidFill>
              <a:ln w="9525">
                <a:noFill/>
                <a:round/>
                <a:headEnd/>
                <a:tailEnd/>
              </a:ln>
            </p:spPr>
            <p:txBody>
              <a:bodyPr>
                <a:prstTxWarp prst="textNoShape">
                  <a:avLst/>
                </a:prstTxWarp>
              </a:bodyPr>
              <a:lstStyle/>
              <a:p>
                <a:endParaRPr lang="en-US"/>
              </a:p>
            </p:txBody>
          </p:sp>
          <p:sp>
            <p:nvSpPr>
              <p:cNvPr id="41309" name="Freeform 2802"/>
              <p:cNvSpPr>
                <a:spLocks/>
              </p:cNvSpPr>
              <p:nvPr/>
            </p:nvSpPr>
            <p:spPr bwMode="auto">
              <a:xfrm>
                <a:off x="4431" y="3590"/>
                <a:ext cx="6" cy="15"/>
              </a:xfrm>
              <a:custGeom>
                <a:avLst/>
                <a:gdLst>
                  <a:gd name="T0" fmla="*/ 28 w 28"/>
                  <a:gd name="T1" fmla="*/ 75 h 77"/>
                  <a:gd name="T2" fmla="*/ 7 w 28"/>
                  <a:gd name="T3" fmla="*/ 77 h 77"/>
                  <a:gd name="T4" fmla="*/ 0 w 28"/>
                  <a:gd name="T5" fmla="*/ 2 h 77"/>
                  <a:gd name="T6" fmla="*/ 19 w 28"/>
                  <a:gd name="T7" fmla="*/ 0 h 77"/>
                  <a:gd name="T8" fmla="*/ 28 w 28"/>
                  <a:gd name="T9" fmla="*/ 75 h 77"/>
                  <a:gd name="T10" fmla="*/ 0 60000 65536"/>
                  <a:gd name="T11" fmla="*/ 0 60000 65536"/>
                  <a:gd name="T12" fmla="*/ 0 60000 65536"/>
                  <a:gd name="T13" fmla="*/ 0 60000 65536"/>
                  <a:gd name="T14" fmla="*/ 0 60000 65536"/>
                  <a:gd name="T15" fmla="*/ 0 w 28"/>
                  <a:gd name="T16" fmla="*/ 0 h 77"/>
                  <a:gd name="T17" fmla="*/ 28 w 28"/>
                  <a:gd name="T18" fmla="*/ 77 h 77"/>
                </a:gdLst>
                <a:ahLst/>
                <a:cxnLst>
                  <a:cxn ang="T10">
                    <a:pos x="T0" y="T1"/>
                  </a:cxn>
                  <a:cxn ang="T11">
                    <a:pos x="T2" y="T3"/>
                  </a:cxn>
                  <a:cxn ang="T12">
                    <a:pos x="T4" y="T5"/>
                  </a:cxn>
                  <a:cxn ang="T13">
                    <a:pos x="T6" y="T7"/>
                  </a:cxn>
                  <a:cxn ang="T14">
                    <a:pos x="T8" y="T9"/>
                  </a:cxn>
                </a:cxnLst>
                <a:rect l="T15" t="T16" r="T17" b="T18"/>
                <a:pathLst>
                  <a:path w="28" h="77">
                    <a:moveTo>
                      <a:pt x="28" y="75"/>
                    </a:moveTo>
                    <a:lnTo>
                      <a:pt x="7" y="77"/>
                    </a:lnTo>
                    <a:lnTo>
                      <a:pt x="0" y="2"/>
                    </a:lnTo>
                    <a:lnTo>
                      <a:pt x="19" y="0"/>
                    </a:lnTo>
                    <a:lnTo>
                      <a:pt x="28" y="75"/>
                    </a:lnTo>
                    <a:close/>
                  </a:path>
                </a:pathLst>
              </a:custGeom>
              <a:solidFill>
                <a:srgbClr val="A46B5A"/>
              </a:solidFill>
              <a:ln w="9525">
                <a:noFill/>
                <a:round/>
                <a:headEnd/>
                <a:tailEnd/>
              </a:ln>
            </p:spPr>
            <p:txBody>
              <a:bodyPr>
                <a:prstTxWarp prst="textNoShape">
                  <a:avLst/>
                </a:prstTxWarp>
              </a:bodyPr>
              <a:lstStyle/>
              <a:p>
                <a:endParaRPr lang="en-US"/>
              </a:p>
            </p:txBody>
          </p:sp>
          <p:sp>
            <p:nvSpPr>
              <p:cNvPr id="41310" name="Freeform 2803"/>
              <p:cNvSpPr>
                <a:spLocks/>
              </p:cNvSpPr>
              <p:nvPr/>
            </p:nvSpPr>
            <p:spPr bwMode="auto">
              <a:xfrm>
                <a:off x="4430" y="3573"/>
                <a:ext cx="5" cy="17"/>
              </a:xfrm>
              <a:custGeom>
                <a:avLst/>
                <a:gdLst>
                  <a:gd name="T0" fmla="*/ 26 w 26"/>
                  <a:gd name="T1" fmla="*/ 81 h 83"/>
                  <a:gd name="T2" fmla="*/ 7 w 26"/>
                  <a:gd name="T3" fmla="*/ 83 h 83"/>
                  <a:gd name="T4" fmla="*/ 0 w 26"/>
                  <a:gd name="T5" fmla="*/ 3 h 83"/>
                  <a:gd name="T6" fmla="*/ 18 w 26"/>
                  <a:gd name="T7" fmla="*/ 0 h 83"/>
                  <a:gd name="T8" fmla="*/ 26 w 26"/>
                  <a:gd name="T9" fmla="*/ 81 h 83"/>
                  <a:gd name="T10" fmla="*/ 0 60000 65536"/>
                  <a:gd name="T11" fmla="*/ 0 60000 65536"/>
                  <a:gd name="T12" fmla="*/ 0 60000 65536"/>
                  <a:gd name="T13" fmla="*/ 0 60000 65536"/>
                  <a:gd name="T14" fmla="*/ 0 60000 65536"/>
                  <a:gd name="T15" fmla="*/ 0 w 26"/>
                  <a:gd name="T16" fmla="*/ 0 h 83"/>
                  <a:gd name="T17" fmla="*/ 26 w 26"/>
                  <a:gd name="T18" fmla="*/ 83 h 83"/>
                </a:gdLst>
                <a:ahLst/>
                <a:cxnLst>
                  <a:cxn ang="T10">
                    <a:pos x="T0" y="T1"/>
                  </a:cxn>
                  <a:cxn ang="T11">
                    <a:pos x="T2" y="T3"/>
                  </a:cxn>
                  <a:cxn ang="T12">
                    <a:pos x="T4" y="T5"/>
                  </a:cxn>
                  <a:cxn ang="T13">
                    <a:pos x="T6" y="T7"/>
                  </a:cxn>
                  <a:cxn ang="T14">
                    <a:pos x="T8" y="T9"/>
                  </a:cxn>
                </a:cxnLst>
                <a:rect l="T15" t="T16" r="T17" b="T18"/>
                <a:pathLst>
                  <a:path w="26" h="83">
                    <a:moveTo>
                      <a:pt x="26" y="81"/>
                    </a:moveTo>
                    <a:lnTo>
                      <a:pt x="7" y="83"/>
                    </a:lnTo>
                    <a:lnTo>
                      <a:pt x="0" y="3"/>
                    </a:lnTo>
                    <a:lnTo>
                      <a:pt x="18" y="0"/>
                    </a:lnTo>
                    <a:lnTo>
                      <a:pt x="26" y="81"/>
                    </a:lnTo>
                    <a:close/>
                  </a:path>
                </a:pathLst>
              </a:custGeom>
              <a:solidFill>
                <a:srgbClr val="A46B5A"/>
              </a:solidFill>
              <a:ln w="9525">
                <a:noFill/>
                <a:round/>
                <a:headEnd/>
                <a:tailEnd/>
              </a:ln>
            </p:spPr>
            <p:txBody>
              <a:bodyPr>
                <a:prstTxWarp prst="textNoShape">
                  <a:avLst/>
                </a:prstTxWarp>
              </a:bodyPr>
              <a:lstStyle/>
              <a:p>
                <a:endParaRPr lang="en-US"/>
              </a:p>
            </p:txBody>
          </p:sp>
          <p:sp>
            <p:nvSpPr>
              <p:cNvPr id="41311" name="Freeform 2804"/>
              <p:cNvSpPr>
                <a:spLocks/>
              </p:cNvSpPr>
              <p:nvPr/>
            </p:nvSpPr>
            <p:spPr bwMode="auto">
              <a:xfrm>
                <a:off x="4428" y="3557"/>
                <a:ext cx="5" cy="17"/>
              </a:xfrm>
              <a:custGeom>
                <a:avLst/>
                <a:gdLst>
                  <a:gd name="T0" fmla="*/ 26 w 26"/>
                  <a:gd name="T1" fmla="*/ 81 h 84"/>
                  <a:gd name="T2" fmla="*/ 8 w 26"/>
                  <a:gd name="T3" fmla="*/ 84 h 84"/>
                  <a:gd name="T4" fmla="*/ 0 w 26"/>
                  <a:gd name="T5" fmla="*/ 3 h 84"/>
                  <a:gd name="T6" fmla="*/ 20 w 26"/>
                  <a:gd name="T7" fmla="*/ 0 h 84"/>
                  <a:gd name="T8" fmla="*/ 26 w 26"/>
                  <a:gd name="T9" fmla="*/ 81 h 84"/>
                  <a:gd name="T10" fmla="*/ 0 60000 65536"/>
                  <a:gd name="T11" fmla="*/ 0 60000 65536"/>
                  <a:gd name="T12" fmla="*/ 0 60000 65536"/>
                  <a:gd name="T13" fmla="*/ 0 60000 65536"/>
                  <a:gd name="T14" fmla="*/ 0 60000 65536"/>
                  <a:gd name="T15" fmla="*/ 0 w 26"/>
                  <a:gd name="T16" fmla="*/ 0 h 84"/>
                  <a:gd name="T17" fmla="*/ 26 w 26"/>
                  <a:gd name="T18" fmla="*/ 84 h 84"/>
                </a:gdLst>
                <a:ahLst/>
                <a:cxnLst>
                  <a:cxn ang="T10">
                    <a:pos x="T0" y="T1"/>
                  </a:cxn>
                  <a:cxn ang="T11">
                    <a:pos x="T2" y="T3"/>
                  </a:cxn>
                  <a:cxn ang="T12">
                    <a:pos x="T4" y="T5"/>
                  </a:cxn>
                  <a:cxn ang="T13">
                    <a:pos x="T6" y="T7"/>
                  </a:cxn>
                  <a:cxn ang="T14">
                    <a:pos x="T8" y="T9"/>
                  </a:cxn>
                </a:cxnLst>
                <a:rect l="T15" t="T16" r="T17" b="T18"/>
                <a:pathLst>
                  <a:path w="26" h="84">
                    <a:moveTo>
                      <a:pt x="26" y="81"/>
                    </a:moveTo>
                    <a:lnTo>
                      <a:pt x="8" y="84"/>
                    </a:lnTo>
                    <a:lnTo>
                      <a:pt x="0" y="3"/>
                    </a:lnTo>
                    <a:lnTo>
                      <a:pt x="20" y="0"/>
                    </a:lnTo>
                    <a:lnTo>
                      <a:pt x="26" y="81"/>
                    </a:lnTo>
                    <a:close/>
                  </a:path>
                </a:pathLst>
              </a:custGeom>
              <a:solidFill>
                <a:srgbClr val="A46B5A"/>
              </a:solidFill>
              <a:ln w="9525">
                <a:noFill/>
                <a:round/>
                <a:headEnd/>
                <a:tailEnd/>
              </a:ln>
            </p:spPr>
            <p:txBody>
              <a:bodyPr>
                <a:prstTxWarp prst="textNoShape">
                  <a:avLst/>
                </a:prstTxWarp>
              </a:bodyPr>
              <a:lstStyle/>
              <a:p>
                <a:endParaRPr lang="en-US"/>
              </a:p>
            </p:txBody>
          </p:sp>
          <p:sp>
            <p:nvSpPr>
              <p:cNvPr id="41312" name="Freeform 2805"/>
              <p:cNvSpPr>
                <a:spLocks/>
              </p:cNvSpPr>
              <p:nvPr/>
            </p:nvSpPr>
            <p:spPr bwMode="auto">
              <a:xfrm>
                <a:off x="4426" y="3541"/>
                <a:ext cx="6" cy="17"/>
              </a:xfrm>
              <a:custGeom>
                <a:avLst/>
                <a:gdLst>
                  <a:gd name="T0" fmla="*/ 29 w 29"/>
                  <a:gd name="T1" fmla="*/ 83 h 86"/>
                  <a:gd name="T2" fmla="*/ 9 w 29"/>
                  <a:gd name="T3" fmla="*/ 86 h 86"/>
                  <a:gd name="T4" fmla="*/ 0 w 29"/>
                  <a:gd name="T5" fmla="*/ 2 h 86"/>
                  <a:gd name="T6" fmla="*/ 20 w 29"/>
                  <a:gd name="T7" fmla="*/ 0 h 86"/>
                  <a:gd name="T8" fmla="*/ 29 w 29"/>
                  <a:gd name="T9" fmla="*/ 83 h 86"/>
                  <a:gd name="T10" fmla="*/ 0 60000 65536"/>
                  <a:gd name="T11" fmla="*/ 0 60000 65536"/>
                  <a:gd name="T12" fmla="*/ 0 60000 65536"/>
                  <a:gd name="T13" fmla="*/ 0 60000 65536"/>
                  <a:gd name="T14" fmla="*/ 0 60000 65536"/>
                  <a:gd name="T15" fmla="*/ 0 w 29"/>
                  <a:gd name="T16" fmla="*/ 0 h 86"/>
                  <a:gd name="T17" fmla="*/ 29 w 29"/>
                  <a:gd name="T18" fmla="*/ 86 h 86"/>
                </a:gdLst>
                <a:ahLst/>
                <a:cxnLst>
                  <a:cxn ang="T10">
                    <a:pos x="T0" y="T1"/>
                  </a:cxn>
                  <a:cxn ang="T11">
                    <a:pos x="T2" y="T3"/>
                  </a:cxn>
                  <a:cxn ang="T12">
                    <a:pos x="T4" y="T5"/>
                  </a:cxn>
                  <a:cxn ang="T13">
                    <a:pos x="T6" y="T7"/>
                  </a:cxn>
                  <a:cxn ang="T14">
                    <a:pos x="T8" y="T9"/>
                  </a:cxn>
                </a:cxnLst>
                <a:rect l="T15" t="T16" r="T17" b="T18"/>
                <a:pathLst>
                  <a:path w="29" h="86">
                    <a:moveTo>
                      <a:pt x="29" y="83"/>
                    </a:moveTo>
                    <a:lnTo>
                      <a:pt x="9" y="86"/>
                    </a:lnTo>
                    <a:lnTo>
                      <a:pt x="0" y="2"/>
                    </a:lnTo>
                    <a:lnTo>
                      <a:pt x="20" y="0"/>
                    </a:lnTo>
                    <a:lnTo>
                      <a:pt x="29" y="83"/>
                    </a:lnTo>
                    <a:close/>
                  </a:path>
                </a:pathLst>
              </a:custGeom>
              <a:solidFill>
                <a:srgbClr val="A46B5A"/>
              </a:solidFill>
              <a:ln w="9525">
                <a:noFill/>
                <a:round/>
                <a:headEnd/>
                <a:tailEnd/>
              </a:ln>
            </p:spPr>
            <p:txBody>
              <a:bodyPr>
                <a:prstTxWarp prst="textNoShape">
                  <a:avLst/>
                </a:prstTxWarp>
              </a:bodyPr>
              <a:lstStyle/>
              <a:p>
                <a:endParaRPr lang="en-US"/>
              </a:p>
            </p:txBody>
          </p:sp>
          <p:sp>
            <p:nvSpPr>
              <p:cNvPr id="41313" name="Freeform 2806"/>
              <p:cNvSpPr>
                <a:spLocks/>
              </p:cNvSpPr>
              <p:nvPr/>
            </p:nvSpPr>
            <p:spPr bwMode="auto">
              <a:xfrm>
                <a:off x="4425" y="3524"/>
                <a:ext cx="5" cy="17"/>
              </a:xfrm>
              <a:custGeom>
                <a:avLst/>
                <a:gdLst>
                  <a:gd name="T0" fmla="*/ 26 w 26"/>
                  <a:gd name="T1" fmla="*/ 84 h 86"/>
                  <a:gd name="T2" fmla="*/ 6 w 26"/>
                  <a:gd name="T3" fmla="*/ 86 h 86"/>
                  <a:gd name="T4" fmla="*/ 0 w 26"/>
                  <a:gd name="T5" fmla="*/ 0 h 86"/>
                  <a:gd name="T6" fmla="*/ 20 w 26"/>
                  <a:gd name="T7" fmla="*/ 0 h 86"/>
                  <a:gd name="T8" fmla="*/ 26 w 26"/>
                  <a:gd name="T9" fmla="*/ 84 h 86"/>
                  <a:gd name="T10" fmla="*/ 0 60000 65536"/>
                  <a:gd name="T11" fmla="*/ 0 60000 65536"/>
                  <a:gd name="T12" fmla="*/ 0 60000 65536"/>
                  <a:gd name="T13" fmla="*/ 0 60000 65536"/>
                  <a:gd name="T14" fmla="*/ 0 60000 65536"/>
                  <a:gd name="T15" fmla="*/ 0 w 26"/>
                  <a:gd name="T16" fmla="*/ 0 h 86"/>
                  <a:gd name="T17" fmla="*/ 26 w 26"/>
                  <a:gd name="T18" fmla="*/ 86 h 86"/>
                </a:gdLst>
                <a:ahLst/>
                <a:cxnLst>
                  <a:cxn ang="T10">
                    <a:pos x="T0" y="T1"/>
                  </a:cxn>
                  <a:cxn ang="T11">
                    <a:pos x="T2" y="T3"/>
                  </a:cxn>
                  <a:cxn ang="T12">
                    <a:pos x="T4" y="T5"/>
                  </a:cxn>
                  <a:cxn ang="T13">
                    <a:pos x="T6" y="T7"/>
                  </a:cxn>
                  <a:cxn ang="T14">
                    <a:pos x="T8" y="T9"/>
                  </a:cxn>
                </a:cxnLst>
                <a:rect l="T15" t="T16" r="T17" b="T18"/>
                <a:pathLst>
                  <a:path w="26" h="86">
                    <a:moveTo>
                      <a:pt x="26" y="84"/>
                    </a:moveTo>
                    <a:lnTo>
                      <a:pt x="6" y="86"/>
                    </a:lnTo>
                    <a:lnTo>
                      <a:pt x="0" y="0"/>
                    </a:lnTo>
                    <a:lnTo>
                      <a:pt x="20" y="0"/>
                    </a:lnTo>
                    <a:lnTo>
                      <a:pt x="26" y="84"/>
                    </a:lnTo>
                    <a:close/>
                  </a:path>
                </a:pathLst>
              </a:custGeom>
              <a:solidFill>
                <a:srgbClr val="A46B5A"/>
              </a:solidFill>
              <a:ln w="9525">
                <a:noFill/>
                <a:round/>
                <a:headEnd/>
                <a:tailEnd/>
              </a:ln>
            </p:spPr>
            <p:txBody>
              <a:bodyPr>
                <a:prstTxWarp prst="textNoShape">
                  <a:avLst/>
                </a:prstTxWarp>
              </a:bodyPr>
              <a:lstStyle/>
              <a:p>
                <a:endParaRPr lang="en-US"/>
              </a:p>
            </p:txBody>
          </p:sp>
          <p:sp>
            <p:nvSpPr>
              <p:cNvPr id="41314" name="Freeform 2807"/>
              <p:cNvSpPr>
                <a:spLocks/>
              </p:cNvSpPr>
              <p:nvPr/>
            </p:nvSpPr>
            <p:spPr bwMode="auto">
              <a:xfrm>
                <a:off x="4422" y="3489"/>
                <a:ext cx="7" cy="35"/>
              </a:xfrm>
              <a:custGeom>
                <a:avLst/>
                <a:gdLst>
                  <a:gd name="T0" fmla="*/ 35 w 35"/>
                  <a:gd name="T1" fmla="*/ 176 h 176"/>
                  <a:gd name="T2" fmla="*/ 15 w 35"/>
                  <a:gd name="T3" fmla="*/ 176 h 176"/>
                  <a:gd name="T4" fmla="*/ 0 w 35"/>
                  <a:gd name="T5" fmla="*/ 4 h 176"/>
                  <a:gd name="T6" fmla="*/ 21 w 35"/>
                  <a:gd name="T7" fmla="*/ 0 h 176"/>
                  <a:gd name="T8" fmla="*/ 35 w 35"/>
                  <a:gd name="T9" fmla="*/ 176 h 176"/>
                  <a:gd name="T10" fmla="*/ 0 60000 65536"/>
                  <a:gd name="T11" fmla="*/ 0 60000 65536"/>
                  <a:gd name="T12" fmla="*/ 0 60000 65536"/>
                  <a:gd name="T13" fmla="*/ 0 60000 65536"/>
                  <a:gd name="T14" fmla="*/ 0 60000 65536"/>
                  <a:gd name="T15" fmla="*/ 0 w 35"/>
                  <a:gd name="T16" fmla="*/ 0 h 176"/>
                  <a:gd name="T17" fmla="*/ 35 w 35"/>
                  <a:gd name="T18" fmla="*/ 176 h 176"/>
                </a:gdLst>
                <a:ahLst/>
                <a:cxnLst>
                  <a:cxn ang="T10">
                    <a:pos x="T0" y="T1"/>
                  </a:cxn>
                  <a:cxn ang="T11">
                    <a:pos x="T2" y="T3"/>
                  </a:cxn>
                  <a:cxn ang="T12">
                    <a:pos x="T4" y="T5"/>
                  </a:cxn>
                  <a:cxn ang="T13">
                    <a:pos x="T6" y="T7"/>
                  </a:cxn>
                  <a:cxn ang="T14">
                    <a:pos x="T8" y="T9"/>
                  </a:cxn>
                </a:cxnLst>
                <a:rect l="T15" t="T16" r="T17" b="T18"/>
                <a:pathLst>
                  <a:path w="35" h="176">
                    <a:moveTo>
                      <a:pt x="35" y="176"/>
                    </a:moveTo>
                    <a:lnTo>
                      <a:pt x="15" y="176"/>
                    </a:lnTo>
                    <a:lnTo>
                      <a:pt x="0" y="4"/>
                    </a:lnTo>
                    <a:lnTo>
                      <a:pt x="21" y="0"/>
                    </a:lnTo>
                    <a:lnTo>
                      <a:pt x="35" y="176"/>
                    </a:lnTo>
                    <a:close/>
                  </a:path>
                </a:pathLst>
              </a:custGeom>
              <a:solidFill>
                <a:srgbClr val="A46B5A"/>
              </a:solidFill>
              <a:ln w="9525">
                <a:noFill/>
                <a:round/>
                <a:headEnd/>
                <a:tailEnd/>
              </a:ln>
            </p:spPr>
            <p:txBody>
              <a:bodyPr>
                <a:prstTxWarp prst="textNoShape">
                  <a:avLst/>
                </a:prstTxWarp>
              </a:bodyPr>
              <a:lstStyle/>
              <a:p>
                <a:endParaRPr lang="en-US"/>
              </a:p>
            </p:txBody>
          </p:sp>
          <p:sp>
            <p:nvSpPr>
              <p:cNvPr id="41315" name="Freeform 2808"/>
              <p:cNvSpPr>
                <a:spLocks/>
              </p:cNvSpPr>
              <p:nvPr/>
            </p:nvSpPr>
            <p:spPr bwMode="auto">
              <a:xfrm>
                <a:off x="4420" y="3454"/>
                <a:ext cx="6" cy="35"/>
              </a:xfrm>
              <a:custGeom>
                <a:avLst/>
                <a:gdLst>
                  <a:gd name="T0" fmla="*/ 32 w 32"/>
                  <a:gd name="T1" fmla="*/ 175 h 179"/>
                  <a:gd name="T2" fmla="*/ 11 w 32"/>
                  <a:gd name="T3" fmla="*/ 179 h 179"/>
                  <a:gd name="T4" fmla="*/ 0 w 32"/>
                  <a:gd name="T5" fmla="*/ 0 h 179"/>
                  <a:gd name="T6" fmla="*/ 20 w 32"/>
                  <a:gd name="T7" fmla="*/ 0 h 179"/>
                  <a:gd name="T8" fmla="*/ 32 w 32"/>
                  <a:gd name="T9" fmla="*/ 175 h 179"/>
                  <a:gd name="T10" fmla="*/ 0 60000 65536"/>
                  <a:gd name="T11" fmla="*/ 0 60000 65536"/>
                  <a:gd name="T12" fmla="*/ 0 60000 65536"/>
                  <a:gd name="T13" fmla="*/ 0 60000 65536"/>
                  <a:gd name="T14" fmla="*/ 0 60000 65536"/>
                  <a:gd name="T15" fmla="*/ 0 w 32"/>
                  <a:gd name="T16" fmla="*/ 0 h 179"/>
                  <a:gd name="T17" fmla="*/ 32 w 32"/>
                  <a:gd name="T18" fmla="*/ 179 h 179"/>
                </a:gdLst>
                <a:ahLst/>
                <a:cxnLst>
                  <a:cxn ang="T10">
                    <a:pos x="T0" y="T1"/>
                  </a:cxn>
                  <a:cxn ang="T11">
                    <a:pos x="T2" y="T3"/>
                  </a:cxn>
                  <a:cxn ang="T12">
                    <a:pos x="T4" y="T5"/>
                  </a:cxn>
                  <a:cxn ang="T13">
                    <a:pos x="T6" y="T7"/>
                  </a:cxn>
                  <a:cxn ang="T14">
                    <a:pos x="T8" y="T9"/>
                  </a:cxn>
                </a:cxnLst>
                <a:rect l="T15" t="T16" r="T17" b="T18"/>
                <a:pathLst>
                  <a:path w="32" h="179">
                    <a:moveTo>
                      <a:pt x="32" y="175"/>
                    </a:moveTo>
                    <a:lnTo>
                      <a:pt x="11" y="179"/>
                    </a:lnTo>
                    <a:lnTo>
                      <a:pt x="0" y="0"/>
                    </a:lnTo>
                    <a:lnTo>
                      <a:pt x="20" y="0"/>
                    </a:lnTo>
                    <a:lnTo>
                      <a:pt x="32" y="175"/>
                    </a:lnTo>
                    <a:close/>
                  </a:path>
                </a:pathLst>
              </a:custGeom>
              <a:solidFill>
                <a:srgbClr val="A46B5A"/>
              </a:solidFill>
              <a:ln w="9525">
                <a:noFill/>
                <a:round/>
                <a:headEnd/>
                <a:tailEnd/>
              </a:ln>
            </p:spPr>
            <p:txBody>
              <a:bodyPr>
                <a:prstTxWarp prst="textNoShape">
                  <a:avLst/>
                </a:prstTxWarp>
              </a:bodyPr>
              <a:lstStyle/>
              <a:p>
                <a:endParaRPr lang="en-US"/>
              </a:p>
            </p:txBody>
          </p:sp>
          <p:sp>
            <p:nvSpPr>
              <p:cNvPr id="41316" name="Freeform 2809"/>
              <p:cNvSpPr>
                <a:spLocks/>
              </p:cNvSpPr>
              <p:nvPr/>
            </p:nvSpPr>
            <p:spPr bwMode="auto">
              <a:xfrm>
                <a:off x="4418" y="3418"/>
                <a:ext cx="6" cy="36"/>
              </a:xfrm>
              <a:custGeom>
                <a:avLst/>
                <a:gdLst>
                  <a:gd name="T0" fmla="*/ 28 w 28"/>
                  <a:gd name="T1" fmla="*/ 176 h 176"/>
                  <a:gd name="T2" fmla="*/ 8 w 28"/>
                  <a:gd name="T3" fmla="*/ 176 h 176"/>
                  <a:gd name="T4" fmla="*/ 0 w 28"/>
                  <a:gd name="T5" fmla="*/ 0 h 176"/>
                  <a:gd name="T6" fmla="*/ 19 w 28"/>
                  <a:gd name="T7" fmla="*/ 0 h 176"/>
                  <a:gd name="T8" fmla="*/ 28 w 28"/>
                  <a:gd name="T9" fmla="*/ 176 h 176"/>
                  <a:gd name="T10" fmla="*/ 0 60000 65536"/>
                  <a:gd name="T11" fmla="*/ 0 60000 65536"/>
                  <a:gd name="T12" fmla="*/ 0 60000 65536"/>
                  <a:gd name="T13" fmla="*/ 0 60000 65536"/>
                  <a:gd name="T14" fmla="*/ 0 60000 65536"/>
                  <a:gd name="T15" fmla="*/ 0 w 28"/>
                  <a:gd name="T16" fmla="*/ 0 h 176"/>
                  <a:gd name="T17" fmla="*/ 28 w 28"/>
                  <a:gd name="T18" fmla="*/ 176 h 176"/>
                </a:gdLst>
                <a:ahLst/>
                <a:cxnLst>
                  <a:cxn ang="T10">
                    <a:pos x="T0" y="T1"/>
                  </a:cxn>
                  <a:cxn ang="T11">
                    <a:pos x="T2" y="T3"/>
                  </a:cxn>
                  <a:cxn ang="T12">
                    <a:pos x="T4" y="T5"/>
                  </a:cxn>
                  <a:cxn ang="T13">
                    <a:pos x="T6" y="T7"/>
                  </a:cxn>
                  <a:cxn ang="T14">
                    <a:pos x="T8" y="T9"/>
                  </a:cxn>
                </a:cxnLst>
                <a:rect l="T15" t="T16" r="T17" b="T18"/>
                <a:pathLst>
                  <a:path w="28" h="176">
                    <a:moveTo>
                      <a:pt x="28" y="176"/>
                    </a:moveTo>
                    <a:lnTo>
                      <a:pt x="8" y="176"/>
                    </a:lnTo>
                    <a:lnTo>
                      <a:pt x="0" y="0"/>
                    </a:lnTo>
                    <a:lnTo>
                      <a:pt x="19" y="0"/>
                    </a:lnTo>
                    <a:lnTo>
                      <a:pt x="28" y="176"/>
                    </a:lnTo>
                    <a:close/>
                  </a:path>
                </a:pathLst>
              </a:custGeom>
              <a:solidFill>
                <a:srgbClr val="A46B5A"/>
              </a:solidFill>
              <a:ln w="9525">
                <a:noFill/>
                <a:round/>
                <a:headEnd/>
                <a:tailEnd/>
              </a:ln>
            </p:spPr>
            <p:txBody>
              <a:bodyPr>
                <a:prstTxWarp prst="textNoShape">
                  <a:avLst/>
                </a:prstTxWarp>
              </a:bodyPr>
              <a:lstStyle/>
              <a:p>
                <a:endParaRPr lang="en-US"/>
              </a:p>
            </p:txBody>
          </p:sp>
          <p:sp>
            <p:nvSpPr>
              <p:cNvPr id="41317" name="Freeform 2810"/>
              <p:cNvSpPr>
                <a:spLocks/>
              </p:cNvSpPr>
              <p:nvPr/>
            </p:nvSpPr>
            <p:spPr bwMode="auto">
              <a:xfrm>
                <a:off x="4418" y="3384"/>
                <a:ext cx="4" cy="34"/>
              </a:xfrm>
              <a:custGeom>
                <a:avLst/>
                <a:gdLst>
                  <a:gd name="T0" fmla="*/ 22 w 22"/>
                  <a:gd name="T1" fmla="*/ 172 h 172"/>
                  <a:gd name="T2" fmla="*/ 3 w 22"/>
                  <a:gd name="T3" fmla="*/ 172 h 172"/>
                  <a:gd name="T4" fmla="*/ 0 w 22"/>
                  <a:gd name="T5" fmla="*/ 0 h 172"/>
                  <a:gd name="T6" fmla="*/ 20 w 22"/>
                  <a:gd name="T7" fmla="*/ 0 h 172"/>
                  <a:gd name="T8" fmla="*/ 22 w 22"/>
                  <a:gd name="T9" fmla="*/ 172 h 172"/>
                  <a:gd name="T10" fmla="*/ 0 60000 65536"/>
                  <a:gd name="T11" fmla="*/ 0 60000 65536"/>
                  <a:gd name="T12" fmla="*/ 0 60000 65536"/>
                  <a:gd name="T13" fmla="*/ 0 60000 65536"/>
                  <a:gd name="T14" fmla="*/ 0 60000 65536"/>
                  <a:gd name="T15" fmla="*/ 0 w 22"/>
                  <a:gd name="T16" fmla="*/ 0 h 172"/>
                  <a:gd name="T17" fmla="*/ 22 w 22"/>
                  <a:gd name="T18" fmla="*/ 172 h 172"/>
                </a:gdLst>
                <a:ahLst/>
                <a:cxnLst>
                  <a:cxn ang="T10">
                    <a:pos x="T0" y="T1"/>
                  </a:cxn>
                  <a:cxn ang="T11">
                    <a:pos x="T2" y="T3"/>
                  </a:cxn>
                  <a:cxn ang="T12">
                    <a:pos x="T4" y="T5"/>
                  </a:cxn>
                  <a:cxn ang="T13">
                    <a:pos x="T6" y="T7"/>
                  </a:cxn>
                  <a:cxn ang="T14">
                    <a:pos x="T8" y="T9"/>
                  </a:cxn>
                </a:cxnLst>
                <a:rect l="T15" t="T16" r="T17" b="T18"/>
                <a:pathLst>
                  <a:path w="22" h="172">
                    <a:moveTo>
                      <a:pt x="22" y="172"/>
                    </a:moveTo>
                    <a:lnTo>
                      <a:pt x="3" y="172"/>
                    </a:lnTo>
                    <a:lnTo>
                      <a:pt x="0" y="0"/>
                    </a:lnTo>
                    <a:lnTo>
                      <a:pt x="20" y="0"/>
                    </a:lnTo>
                    <a:lnTo>
                      <a:pt x="22" y="172"/>
                    </a:lnTo>
                    <a:close/>
                  </a:path>
                </a:pathLst>
              </a:custGeom>
              <a:solidFill>
                <a:srgbClr val="A46B5A"/>
              </a:solidFill>
              <a:ln w="9525">
                <a:noFill/>
                <a:round/>
                <a:headEnd/>
                <a:tailEnd/>
              </a:ln>
            </p:spPr>
            <p:txBody>
              <a:bodyPr>
                <a:prstTxWarp prst="textNoShape">
                  <a:avLst/>
                </a:prstTxWarp>
              </a:bodyPr>
              <a:lstStyle/>
              <a:p>
                <a:endParaRPr lang="en-US"/>
              </a:p>
            </p:txBody>
          </p:sp>
          <p:sp>
            <p:nvSpPr>
              <p:cNvPr id="41318" name="Freeform 2811"/>
              <p:cNvSpPr>
                <a:spLocks/>
              </p:cNvSpPr>
              <p:nvPr/>
            </p:nvSpPr>
            <p:spPr bwMode="auto">
              <a:xfrm>
                <a:off x="4418" y="3367"/>
                <a:ext cx="4" cy="17"/>
              </a:xfrm>
              <a:custGeom>
                <a:avLst/>
                <a:gdLst>
                  <a:gd name="T0" fmla="*/ 20 w 20"/>
                  <a:gd name="T1" fmla="*/ 87 h 87"/>
                  <a:gd name="T2" fmla="*/ 0 w 20"/>
                  <a:gd name="T3" fmla="*/ 87 h 87"/>
                  <a:gd name="T4" fmla="*/ 0 w 20"/>
                  <a:gd name="T5" fmla="*/ 3 h 87"/>
                  <a:gd name="T6" fmla="*/ 0 w 20"/>
                  <a:gd name="T7" fmla="*/ 0 h 87"/>
                  <a:gd name="T8" fmla="*/ 20 w 20"/>
                  <a:gd name="T9" fmla="*/ 0 h 87"/>
                  <a:gd name="T10" fmla="*/ 20 w 20"/>
                  <a:gd name="T11" fmla="*/ 87 h 87"/>
                  <a:gd name="T12" fmla="*/ 0 60000 65536"/>
                  <a:gd name="T13" fmla="*/ 0 60000 65536"/>
                  <a:gd name="T14" fmla="*/ 0 60000 65536"/>
                  <a:gd name="T15" fmla="*/ 0 60000 65536"/>
                  <a:gd name="T16" fmla="*/ 0 60000 65536"/>
                  <a:gd name="T17" fmla="*/ 0 60000 65536"/>
                  <a:gd name="T18" fmla="*/ 0 w 20"/>
                  <a:gd name="T19" fmla="*/ 0 h 87"/>
                  <a:gd name="T20" fmla="*/ 20 w 20"/>
                  <a:gd name="T21" fmla="*/ 87 h 87"/>
                </a:gdLst>
                <a:ahLst/>
                <a:cxnLst>
                  <a:cxn ang="T12">
                    <a:pos x="T0" y="T1"/>
                  </a:cxn>
                  <a:cxn ang="T13">
                    <a:pos x="T2" y="T3"/>
                  </a:cxn>
                  <a:cxn ang="T14">
                    <a:pos x="T4" y="T5"/>
                  </a:cxn>
                  <a:cxn ang="T15">
                    <a:pos x="T6" y="T7"/>
                  </a:cxn>
                  <a:cxn ang="T16">
                    <a:pos x="T8" y="T9"/>
                  </a:cxn>
                  <a:cxn ang="T17">
                    <a:pos x="T10" y="T11"/>
                  </a:cxn>
                </a:cxnLst>
                <a:rect l="T18" t="T19" r="T20" b="T21"/>
                <a:pathLst>
                  <a:path w="20" h="87">
                    <a:moveTo>
                      <a:pt x="20" y="87"/>
                    </a:moveTo>
                    <a:lnTo>
                      <a:pt x="0" y="87"/>
                    </a:lnTo>
                    <a:lnTo>
                      <a:pt x="0" y="3"/>
                    </a:lnTo>
                    <a:lnTo>
                      <a:pt x="0" y="0"/>
                    </a:lnTo>
                    <a:lnTo>
                      <a:pt x="20" y="0"/>
                    </a:lnTo>
                    <a:lnTo>
                      <a:pt x="20" y="87"/>
                    </a:lnTo>
                    <a:close/>
                  </a:path>
                </a:pathLst>
              </a:custGeom>
              <a:solidFill>
                <a:srgbClr val="A46B5A"/>
              </a:solidFill>
              <a:ln w="9525">
                <a:noFill/>
                <a:round/>
                <a:headEnd/>
                <a:tailEnd/>
              </a:ln>
            </p:spPr>
            <p:txBody>
              <a:bodyPr>
                <a:prstTxWarp prst="textNoShape">
                  <a:avLst/>
                </a:prstTxWarp>
              </a:bodyPr>
              <a:lstStyle/>
              <a:p>
                <a:endParaRPr lang="en-US"/>
              </a:p>
            </p:txBody>
          </p:sp>
          <p:sp>
            <p:nvSpPr>
              <p:cNvPr id="41319" name="Rectangle 2812"/>
              <p:cNvSpPr>
                <a:spLocks noChangeArrowheads="1"/>
              </p:cNvSpPr>
              <p:nvPr/>
            </p:nvSpPr>
            <p:spPr bwMode="auto">
              <a:xfrm>
                <a:off x="4418" y="3351"/>
                <a:ext cx="4" cy="16"/>
              </a:xfrm>
              <a:prstGeom prst="rect">
                <a:avLst/>
              </a:prstGeom>
              <a:solidFill>
                <a:srgbClr val="A46B5A"/>
              </a:solidFill>
              <a:ln w="9525">
                <a:noFill/>
                <a:miter lim="800000"/>
                <a:headEnd/>
                <a:tailEnd/>
              </a:ln>
            </p:spPr>
            <p:txBody>
              <a:bodyPr>
                <a:prstTxWarp prst="textNoShape">
                  <a:avLst/>
                </a:prstTxWarp>
              </a:bodyPr>
              <a:lstStyle/>
              <a:p>
                <a:endParaRPr lang="en-US"/>
              </a:p>
            </p:txBody>
          </p:sp>
          <p:sp>
            <p:nvSpPr>
              <p:cNvPr id="41320" name="Freeform 2813"/>
              <p:cNvSpPr>
                <a:spLocks/>
              </p:cNvSpPr>
              <p:nvPr/>
            </p:nvSpPr>
            <p:spPr bwMode="auto">
              <a:xfrm>
                <a:off x="4418" y="3334"/>
                <a:ext cx="4" cy="17"/>
              </a:xfrm>
              <a:custGeom>
                <a:avLst/>
                <a:gdLst>
                  <a:gd name="T0" fmla="*/ 20 w 22"/>
                  <a:gd name="T1" fmla="*/ 81 h 81"/>
                  <a:gd name="T2" fmla="*/ 0 w 22"/>
                  <a:gd name="T3" fmla="*/ 81 h 81"/>
                  <a:gd name="T4" fmla="*/ 3 w 22"/>
                  <a:gd name="T5" fmla="*/ 0 h 81"/>
                  <a:gd name="T6" fmla="*/ 22 w 22"/>
                  <a:gd name="T7" fmla="*/ 0 h 81"/>
                  <a:gd name="T8" fmla="*/ 20 w 22"/>
                  <a:gd name="T9" fmla="*/ 81 h 81"/>
                  <a:gd name="T10" fmla="*/ 0 60000 65536"/>
                  <a:gd name="T11" fmla="*/ 0 60000 65536"/>
                  <a:gd name="T12" fmla="*/ 0 60000 65536"/>
                  <a:gd name="T13" fmla="*/ 0 60000 65536"/>
                  <a:gd name="T14" fmla="*/ 0 60000 65536"/>
                  <a:gd name="T15" fmla="*/ 0 w 22"/>
                  <a:gd name="T16" fmla="*/ 0 h 81"/>
                  <a:gd name="T17" fmla="*/ 22 w 22"/>
                  <a:gd name="T18" fmla="*/ 81 h 81"/>
                </a:gdLst>
                <a:ahLst/>
                <a:cxnLst>
                  <a:cxn ang="T10">
                    <a:pos x="T0" y="T1"/>
                  </a:cxn>
                  <a:cxn ang="T11">
                    <a:pos x="T2" y="T3"/>
                  </a:cxn>
                  <a:cxn ang="T12">
                    <a:pos x="T4" y="T5"/>
                  </a:cxn>
                  <a:cxn ang="T13">
                    <a:pos x="T6" y="T7"/>
                  </a:cxn>
                  <a:cxn ang="T14">
                    <a:pos x="T8" y="T9"/>
                  </a:cxn>
                </a:cxnLst>
                <a:rect l="T15" t="T16" r="T17" b="T18"/>
                <a:pathLst>
                  <a:path w="22" h="81">
                    <a:moveTo>
                      <a:pt x="20" y="81"/>
                    </a:moveTo>
                    <a:lnTo>
                      <a:pt x="0" y="81"/>
                    </a:lnTo>
                    <a:lnTo>
                      <a:pt x="3" y="0"/>
                    </a:lnTo>
                    <a:lnTo>
                      <a:pt x="22" y="0"/>
                    </a:lnTo>
                    <a:lnTo>
                      <a:pt x="20" y="81"/>
                    </a:lnTo>
                    <a:close/>
                  </a:path>
                </a:pathLst>
              </a:custGeom>
              <a:solidFill>
                <a:srgbClr val="A46B5A"/>
              </a:solidFill>
              <a:ln w="9525">
                <a:noFill/>
                <a:round/>
                <a:headEnd/>
                <a:tailEnd/>
              </a:ln>
            </p:spPr>
            <p:txBody>
              <a:bodyPr>
                <a:prstTxWarp prst="textNoShape">
                  <a:avLst/>
                </a:prstTxWarp>
              </a:bodyPr>
              <a:lstStyle/>
              <a:p>
                <a:endParaRPr lang="en-US"/>
              </a:p>
            </p:txBody>
          </p:sp>
          <p:sp>
            <p:nvSpPr>
              <p:cNvPr id="41321" name="Freeform 2814"/>
              <p:cNvSpPr>
                <a:spLocks/>
              </p:cNvSpPr>
              <p:nvPr/>
            </p:nvSpPr>
            <p:spPr bwMode="auto">
              <a:xfrm>
                <a:off x="4418" y="3319"/>
                <a:ext cx="5" cy="15"/>
              </a:xfrm>
              <a:custGeom>
                <a:avLst/>
                <a:gdLst>
                  <a:gd name="T0" fmla="*/ 19 w 23"/>
                  <a:gd name="T1" fmla="*/ 78 h 78"/>
                  <a:gd name="T2" fmla="*/ 0 w 23"/>
                  <a:gd name="T3" fmla="*/ 78 h 78"/>
                  <a:gd name="T4" fmla="*/ 2 w 23"/>
                  <a:gd name="T5" fmla="*/ 0 h 78"/>
                  <a:gd name="T6" fmla="*/ 23 w 23"/>
                  <a:gd name="T7" fmla="*/ 0 h 78"/>
                  <a:gd name="T8" fmla="*/ 19 w 23"/>
                  <a:gd name="T9" fmla="*/ 78 h 78"/>
                  <a:gd name="T10" fmla="*/ 0 60000 65536"/>
                  <a:gd name="T11" fmla="*/ 0 60000 65536"/>
                  <a:gd name="T12" fmla="*/ 0 60000 65536"/>
                  <a:gd name="T13" fmla="*/ 0 60000 65536"/>
                  <a:gd name="T14" fmla="*/ 0 60000 65536"/>
                  <a:gd name="T15" fmla="*/ 0 w 23"/>
                  <a:gd name="T16" fmla="*/ 0 h 78"/>
                  <a:gd name="T17" fmla="*/ 23 w 23"/>
                  <a:gd name="T18" fmla="*/ 78 h 78"/>
                </a:gdLst>
                <a:ahLst/>
                <a:cxnLst>
                  <a:cxn ang="T10">
                    <a:pos x="T0" y="T1"/>
                  </a:cxn>
                  <a:cxn ang="T11">
                    <a:pos x="T2" y="T3"/>
                  </a:cxn>
                  <a:cxn ang="T12">
                    <a:pos x="T4" y="T5"/>
                  </a:cxn>
                  <a:cxn ang="T13">
                    <a:pos x="T6" y="T7"/>
                  </a:cxn>
                  <a:cxn ang="T14">
                    <a:pos x="T8" y="T9"/>
                  </a:cxn>
                </a:cxnLst>
                <a:rect l="T15" t="T16" r="T17" b="T18"/>
                <a:pathLst>
                  <a:path w="23" h="78">
                    <a:moveTo>
                      <a:pt x="19" y="78"/>
                    </a:moveTo>
                    <a:lnTo>
                      <a:pt x="0" y="78"/>
                    </a:lnTo>
                    <a:lnTo>
                      <a:pt x="2" y="0"/>
                    </a:lnTo>
                    <a:lnTo>
                      <a:pt x="23" y="0"/>
                    </a:lnTo>
                    <a:lnTo>
                      <a:pt x="19" y="78"/>
                    </a:lnTo>
                    <a:close/>
                  </a:path>
                </a:pathLst>
              </a:custGeom>
              <a:solidFill>
                <a:srgbClr val="A46B5A"/>
              </a:solidFill>
              <a:ln w="9525">
                <a:noFill/>
                <a:round/>
                <a:headEnd/>
                <a:tailEnd/>
              </a:ln>
            </p:spPr>
            <p:txBody>
              <a:bodyPr>
                <a:prstTxWarp prst="textNoShape">
                  <a:avLst/>
                </a:prstTxWarp>
              </a:bodyPr>
              <a:lstStyle/>
              <a:p>
                <a:endParaRPr lang="en-US"/>
              </a:p>
            </p:txBody>
          </p:sp>
          <p:sp>
            <p:nvSpPr>
              <p:cNvPr id="41322" name="Freeform 2815"/>
              <p:cNvSpPr>
                <a:spLocks/>
              </p:cNvSpPr>
              <p:nvPr/>
            </p:nvSpPr>
            <p:spPr bwMode="auto">
              <a:xfrm>
                <a:off x="4419" y="3304"/>
                <a:ext cx="4" cy="15"/>
              </a:xfrm>
              <a:custGeom>
                <a:avLst/>
                <a:gdLst>
                  <a:gd name="T0" fmla="*/ 21 w 24"/>
                  <a:gd name="T1" fmla="*/ 75 h 75"/>
                  <a:gd name="T2" fmla="*/ 0 w 24"/>
                  <a:gd name="T3" fmla="*/ 75 h 75"/>
                  <a:gd name="T4" fmla="*/ 4 w 24"/>
                  <a:gd name="T5" fmla="*/ 0 h 75"/>
                  <a:gd name="T6" fmla="*/ 24 w 24"/>
                  <a:gd name="T7" fmla="*/ 4 h 75"/>
                  <a:gd name="T8" fmla="*/ 21 w 24"/>
                  <a:gd name="T9" fmla="*/ 75 h 75"/>
                  <a:gd name="T10" fmla="*/ 0 60000 65536"/>
                  <a:gd name="T11" fmla="*/ 0 60000 65536"/>
                  <a:gd name="T12" fmla="*/ 0 60000 65536"/>
                  <a:gd name="T13" fmla="*/ 0 60000 65536"/>
                  <a:gd name="T14" fmla="*/ 0 60000 65536"/>
                  <a:gd name="T15" fmla="*/ 0 w 24"/>
                  <a:gd name="T16" fmla="*/ 0 h 75"/>
                  <a:gd name="T17" fmla="*/ 24 w 24"/>
                  <a:gd name="T18" fmla="*/ 75 h 75"/>
                </a:gdLst>
                <a:ahLst/>
                <a:cxnLst>
                  <a:cxn ang="T10">
                    <a:pos x="T0" y="T1"/>
                  </a:cxn>
                  <a:cxn ang="T11">
                    <a:pos x="T2" y="T3"/>
                  </a:cxn>
                  <a:cxn ang="T12">
                    <a:pos x="T4" y="T5"/>
                  </a:cxn>
                  <a:cxn ang="T13">
                    <a:pos x="T6" y="T7"/>
                  </a:cxn>
                  <a:cxn ang="T14">
                    <a:pos x="T8" y="T9"/>
                  </a:cxn>
                </a:cxnLst>
                <a:rect l="T15" t="T16" r="T17" b="T18"/>
                <a:pathLst>
                  <a:path w="24" h="75">
                    <a:moveTo>
                      <a:pt x="21" y="75"/>
                    </a:moveTo>
                    <a:lnTo>
                      <a:pt x="0" y="75"/>
                    </a:lnTo>
                    <a:lnTo>
                      <a:pt x="4" y="0"/>
                    </a:lnTo>
                    <a:lnTo>
                      <a:pt x="24" y="4"/>
                    </a:lnTo>
                    <a:lnTo>
                      <a:pt x="21" y="75"/>
                    </a:lnTo>
                    <a:close/>
                  </a:path>
                </a:pathLst>
              </a:custGeom>
              <a:solidFill>
                <a:srgbClr val="A46B5A"/>
              </a:solidFill>
              <a:ln w="9525">
                <a:noFill/>
                <a:round/>
                <a:headEnd/>
                <a:tailEnd/>
              </a:ln>
            </p:spPr>
            <p:txBody>
              <a:bodyPr>
                <a:prstTxWarp prst="textNoShape">
                  <a:avLst/>
                </a:prstTxWarp>
              </a:bodyPr>
              <a:lstStyle/>
              <a:p>
                <a:endParaRPr lang="en-US"/>
              </a:p>
            </p:txBody>
          </p:sp>
          <p:sp>
            <p:nvSpPr>
              <p:cNvPr id="41323" name="Freeform 2816"/>
              <p:cNvSpPr>
                <a:spLocks/>
              </p:cNvSpPr>
              <p:nvPr/>
            </p:nvSpPr>
            <p:spPr bwMode="auto">
              <a:xfrm>
                <a:off x="4419" y="3290"/>
                <a:ext cx="6" cy="15"/>
              </a:xfrm>
              <a:custGeom>
                <a:avLst/>
                <a:gdLst>
                  <a:gd name="T0" fmla="*/ 20 w 26"/>
                  <a:gd name="T1" fmla="*/ 73 h 73"/>
                  <a:gd name="T2" fmla="*/ 0 w 26"/>
                  <a:gd name="T3" fmla="*/ 69 h 73"/>
                  <a:gd name="T4" fmla="*/ 8 w 26"/>
                  <a:gd name="T5" fmla="*/ 0 h 73"/>
                  <a:gd name="T6" fmla="*/ 26 w 26"/>
                  <a:gd name="T7" fmla="*/ 0 h 73"/>
                  <a:gd name="T8" fmla="*/ 20 w 26"/>
                  <a:gd name="T9" fmla="*/ 73 h 73"/>
                  <a:gd name="T10" fmla="*/ 0 60000 65536"/>
                  <a:gd name="T11" fmla="*/ 0 60000 65536"/>
                  <a:gd name="T12" fmla="*/ 0 60000 65536"/>
                  <a:gd name="T13" fmla="*/ 0 60000 65536"/>
                  <a:gd name="T14" fmla="*/ 0 60000 65536"/>
                  <a:gd name="T15" fmla="*/ 0 w 26"/>
                  <a:gd name="T16" fmla="*/ 0 h 73"/>
                  <a:gd name="T17" fmla="*/ 26 w 26"/>
                  <a:gd name="T18" fmla="*/ 73 h 73"/>
                </a:gdLst>
                <a:ahLst/>
                <a:cxnLst>
                  <a:cxn ang="T10">
                    <a:pos x="T0" y="T1"/>
                  </a:cxn>
                  <a:cxn ang="T11">
                    <a:pos x="T2" y="T3"/>
                  </a:cxn>
                  <a:cxn ang="T12">
                    <a:pos x="T4" y="T5"/>
                  </a:cxn>
                  <a:cxn ang="T13">
                    <a:pos x="T6" y="T7"/>
                  </a:cxn>
                  <a:cxn ang="T14">
                    <a:pos x="T8" y="T9"/>
                  </a:cxn>
                </a:cxnLst>
                <a:rect l="T15" t="T16" r="T17" b="T18"/>
                <a:pathLst>
                  <a:path w="26" h="73">
                    <a:moveTo>
                      <a:pt x="20" y="73"/>
                    </a:moveTo>
                    <a:lnTo>
                      <a:pt x="0" y="69"/>
                    </a:lnTo>
                    <a:lnTo>
                      <a:pt x="8" y="0"/>
                    </a:lnTo>
                    <a:lnTo>
                      <a:pt x="26" y="0"/>
                    </a:lnTo>
                    <a:lnTo>
                      <a:pt x="20" y="73"/>
                    </a:lnTo>
                    <a:close/>
                  </a:path>
                </a:pathLst>
              </a:custGeom>
              <a:solidFill>
                <a:srgbClr val="A46B5A"/>
              </a:solidFill>
              <a:ln w="9525">
                <a:noFill/>
                <a:round/>
                <a:headEnd/>
                <a:tailEnd/>
              </a:ln>
            </p:spPr>
            <p:txBody>
              <a:bodyPr>
                <a:prstTxWarp prst="textNoShape">
                  <a:avLst/>
                </a:prstTxWarp>
              </a:bodyPr>
              <a:lstStyle/>
              <a:p>
                <a:endParaRPr lang="en-US"/>
              </a:p>
            </p:txBody>
          </p:sp>
          <p:sp>
            <p:nvSpPr>
              <p:cNvPr id="41324" name="Freeform 2817"/>
              <p:cNvSpPr>
                <a:spLocks/>
              </p:cNvSpPr>
              <p:nvPr/>
            </p:nvSpPr>
            <p:spPr bwMode="auto">
              <a:xfrm>
                <a:off x="4421" y="3262"/>
                <a:ext cx="7" cy="28"/>
              </a:xfrm>
              <a:custGeom>
                <a:avLst/>
                <a:gdLst>
                  <a:gd name="T0" fmla="*/ 18 w 35"/>
                  <a:gd name="T1" fmla="*/ 138 h 138"/>
                  <a:gd name="T2" fmla="*/ 0 w 35"/>
                  <a:gd name="T3" fmla="*/ 138 h 138"/>
                  <a:gd name="T4" fmla="*/ 14 w 35"/>
                  <a:gd name="T5" fmla="*/ 0 h 138"/>
                  <a:gd name="T6" fmla="*/ 35 w 35"/>
                  <a:gd name="T7" fmla="*/ 0 h 138"/>
                  <a:gd name="T8" fmla="*/ 18 w 35"/>
                  <a:gd name="T9" fmla="*/ 138 h 138"/>
                  <a:gd name="T10" fmla="*/ 0 60000 65536"/>
                  <a:gd name="T11" fmla="*/ 0 60000 65536"/>
                  <a:gd name="T12" fmla="*/ 0 60000 65536"/>
                  <a:gd name="T13" fmla="*/ 0 60000 65536"/>
                  <a:gd name="T14" fmla="*/ 0 60000 65536"/>
                  <a:gd name="T15" fmla="*/ 0 w 35"/>
                  <a:gd name="T16" fmla="*/ 0 h 138"/>
                  <a:gd name="T17" fmla="*/ 35 w 35"/>
                  <a:gd name="T18" fmla="*/ 138 h 138"/>
                </a:gdLst>
                <a:ahLst/>
                <a:cxnLst>
                  <a:cxn ang="T10">
                    <a:pos x="T0" y="T1"/>
                  </a:cxn>
                  <a:cxn ang="T11">
                    <a:pos x="T2" y="T3"/>
                  </a:cxn>
                  <a:cxn ang="T12">
                    <a:pos x="T4" y="T5"/>
                  </a:cxn>
                  <a:cxn ang="T13">
                    <a:pos x="T6" y="T7"/>
                  </a:cxn>
                  <a:cxn ang="T14">
                    <a:pos x="T8" y="T9"/>
                  </a:cxn>
                </a:cxnLst>
                <a:rect l="T15" t="T16" r="T17" b="T18"/>
                <a:pathLst>
                  <a:path w="35" h="138">
                    <a:moveTo>
                      <a:pt x="18" y="138"/>
                    </a:moveTo>
                    <a:lnTo>
                      <a:pt x="0" y="138"/>
                    </a:lnTo>
                    <a:lnTo>
                      <a:pt x="14" y="0"/>
                    </a:lnTo>
                    <a:lnTo>
                      <a:pt x="35" y="0"/>
                    </a:lnTo>
                    <a:lnTo>
                      <a:pt x="18" y="138"/>
                    </a:lnTo>
                    <a:close/>
                  </a:path>
                </a:pathLst>
              </a:custGeom>
              <a:solidFill>
                <a:srgbClr val="A46B5A"/>
              </a:solidFill>
              <a:ln w="9525">
                <a:noFill/>
                <a:round/>
                <a:headEnd/>
                <a:tailEnd/>
              </a:ln>
            </p:spPr>
            <p:txBody>
              <a:bodyPr>
                <a:prstTxWarp prst="textNoShape">
                  <a:avLst/>
                </a:prstTxWarp>
              </a:bodyPr>
              <a:lstStyle/>
              <a:p>
                <a:endParaRPr lang="en-US"/>
              </a:p>
            </p:txBody>
          </p:sp>
          <p:sp>
            <p:nvSpPr>
              <p:cNvPr id="41325" name="Freeform 2818"/>
              <p:cNvSpPr>
                <a:spLocks/>
              </p:cNvSpPr>
              <p:nvPr/>
            </p:nvSpPr>
            <p:spPr bwMode="auto">
              <a:xfrm>
                <a:off x="4424" y="3234"/>
                <a:ext cx="7" cy="28"/>
              </a:xfrm>
              <a:custGeom>
                <a:avLst/>
                <a:gdLst>
                  <a:gd name="T0" fmla="*/ 21 w 36"/>
                  <a:gd name="T1" fmla="*/ 141 h 141"/>
                  <a:gd name="T2" fmla="*/ 0 w 36"/>
                  <a:gd name="T3" fmla="*/ 141 h 141"/>
                  <a:gd name="T4" fmla="*/ 15 w 36"/>
                  <a:gd name="T5" fmla="*/ 0 h 141"/>
                  <a:gd name="T6" fmla="*/ 36 w 36"/>
                  <a:gd name="T7" fmla="*/ 3 h 141"/>
                  <a:gd name="T8" fmla="*/ 21 w 36"/>
                  <a:gd name="T9" fmla="*/ 141 h 141"/>
                  <a:gd name="T10" fmla="*/ 0 60000 65536"/>
                  <a:gd name="T11" fmla="*/ 0 60000 65536"/>
                  <a:gd name="T12" fmla="*/ 0 60000 65536"/>
                  <a:gd name="T13" fmla="*/ 0 60000 65536"/>
                  <a:gd name="T14" fmla="*/ 0 60000 65536"/>
                  <a:gd name="T15" fmla="*/ 0 w 36"/>
                  <a:gd name="T16" fmla="*/ 0 h 141"/>
                  <a:gd name="T17" fmla="*/ 36 w 36"/>
                  <a:gd name="T18" fmla="*/ 141 h 141"/>
                </a:gdLst>
                <a:ahLst/>
                <a:cxnLst>
                  <a:cxn ang="T10">
                    <a:pos x="T0" y="T1"/>
                  </a:cxn>
                  <a:cxn ang="T11">
                    <a:pos x="T2" y="T3"/>
                  </a:cxn>
                  <a:cxn ang="T12">
                    <a:pos x="T4" y="T5"/>
                  </a:cxn>
                  <a:cxn ang="T13">
                    <a:pos x="T6" y="T7"/>
                  </a:cxn>
                  <a:cxn ang="T14">
                    <a:pos x="T8" y="T9"/>
                  </a:cxn>
                </a:cxnLst>
                <a:rect l="T15" t="T16" r="T17" b="T18"/>
                <a:pathLst>
                  <a:path w="36" h="141">
                    <a:moveTo>
                      <a:pt x="21" y="141"/>
                    </a:moveTo>
                    <a:lnTo>
                      <a:pt x="0" y="141"/>
                    </a:lnTo>
                    <a:lnTo>
                      <a:pt x="15" y="0"/>
                    </a:lnTo>
                    <a:lnTo>
                      <a:pt x="36" y="3"/>
                    </a:lnTo>
                    <a:lnTo>
                      <a:pt x="21" y="141"/>
                    </a:lnTo>
                    <a:close/>
                  </a:path>
                </a:pathLst>
              </a:custGeom>
              <a:solidFill>
                <a:srgbClr val="A46B5A"/>
              </a:solidFill>
              <a:ln w="9525">
                <a:noFill/>
                <a:round/>
                <a:headEnd/>
                <a:tailEnd/>
              </a:ln>
            </p:spPr>
            <p:txBody>
              <a:bodyPr>
                <a:prstTxWarp prst="textNoShape">
                  <a:avLst/>
                </a:prstTxWarp>
              </a:bodyPr>
              <a:lstStyle/>
              <a:p>
                <a:endParaRPr lang="en-US"/>
              </a:p>
            </p:txBody>
          </p:sp>
          <p:sp>
            <p:nvSpPr>
              <p:cNvPr id="41326" name="Freeform 2819"/>
              <p:cNvSpPr>
                <a:spLocks/>
              </p:cNvSpPr>
              <p:nvPr/>
            </p:nvSpPr>
            <p:spPr bwMode="auto">
              <a:xfrm>
                <a:off x="4427" y="3177"/>
                <a:ext cx="10" cy="58"/>
              </a:xfrm>
              <a:custGeom>
                <a:avLst/>
                <a:gdLst>
                  <a:gd name="T0" fmla="*/ 21 w 49"/>
                  <a:gd name="T1" fmla="*/ 288 h 288"/>
                  <a:gd name="T2" fmla="*/ 0 w 49"/>
                  <a:gd name="T3" fmla="*/ 285 h 288"/>
                  <a:gd name="T4" fmla="*/ 28 w 49"/>
                  <a:gd name="T5" fmla="*/ 0 h 288"/>
                  <a:gd name="T6" fmla="*/ 49 w 49"/>
                  <a:gd name="T7" fmla="*/ 3 h 288"/>
                  <a:gd name="T8" fmla="*/ 21 w 49"/>
                  <a:gd name="T9" fmla="*/ 288 h 288"/>
                  <a:gd name="T10" fmla="*/ 0 60000 65536"/>
                  <a:gd name="T11" fmla="*/ 0 60000 65536"/>
                  <a:gd name="T12" fmla="*/ 0 60000 65536"/>
                  <a:gd name="T13" fmla="*/ 0 60000 65536"/>
                  <a:gd name="T14" fmla="*/ 0 60000 65536"/>
                  <a:gd name="T15" fmla="*/ 0 w 49"/>
                  <a:gd name="T16" fmla="*/ 0 h 288"/>
                  <a:gd name="T17" fmla="*/ 49 w 49"/>
                  <a:gd name="T18" fmla="*/ 288 h 288"/>
                </a:gdLst>
                <a:ahLst/>
                <a:cxnLst>
                  <a:cxn ang="T10">
                    <a:pos x="T0" y="T1"/>
                  </a:cxn>
                  <a:cxn ang="T11">
                    <a:pos x="T2" y="T3"/>
                  </a:cxn>
                  <a:cxn ang="T12">
                    <a:pos x="T4" y="T5"/>
                  </a:cxn>
                  <a:cxn ang="T13">
                    <a:pos x="T6" y="T7"/>
                  </a:cxn>
                  <a:cxn ang="T14">
                    <a:pos x="T8" y="T9"/>
                  </a:cxn>
                </a:cxnLst>
                <a:rect l="T15" t="T16" r="T17" b="T18"/>
                <a:pathLst>
                  <a:path w="49" h="288">
                    <a:moveTo>
                      <a:pt x="21" y="288"/>
                    </a:moveTo>
                    <a:lnTo>
                      <a:pt x="0" y="285"/>
                    </a:lnTo>
                    <a:lnTo>
                      <a:pt x="28" y="0"/>
                    </a:lnTo>
                    <a:lnTo>
                      <a:pt x="49" y="3"/>
                    </a:lnTo>
                    <a:lnTo>
                      <a:pt x="21" y="288"/>
                    </a:lnTo>
                    <a:close/>
                  </a:path>
                </a:pathLst>
              </a:custGeom>
              <a:solidFill>
                <a:srgbClr val="A46B5A"/>
              </a:solidFill>
              <a:ln w="9525">
                <a:noFill/>
                <a:round/>
                <a:headEnd/>
                <a:tailEnd/>
              </a:ln>
            </p:spPr>
            <p:txBody>
              <a:bodyPr>
                <a:prstTxWarp prst="textNoShape">
                  <a:avLst/>
                </a:prstTxWarp>
              </a:bodyPr>
              <a:lstStyle/>
              <a:p>
                <a:endParaRPr lang="en-US"/>
              </a:p>
            </p:txBody>
          </p:sp>
          <p:sp>
            <p:nvSpPr>
              <p:cNvPr id="41327" name="Freeform 2820"/>
              <p:cNvSpPr>
                <a:spLocks/>
              </p:cNvSpPr>
              <p:nvPr/>
            </p:nvSpPr>
            <p:spPr bwMode="auto">
              <a:xfrm>
                <a:off x="4432" y="3121"/>
                <a:ext cx="10" cy="57"/>
              </a:xfrm>
              <a:custGeom>
                <a:avLst/>
                <a:gdLst>
                  <a:gd name="T0" fmla="*/ 21 w 49"/>
                  <a:gd name="T1" fmla="*/ 285 h 285"/>
                  <a:gd name="T2" fmla="*/ 0 w 49"/>
                  <a:gd name="T3" fmla="*/ 282 h 285"/>
                  <a:gd name="T4" fmla="*/ 32 w 49"/>
                  <a:gd name="T5" fmla="*/ 0 h 285"/>
                  <a:gd name="T6" fmla="*/ 49 w 49"/>
                  <a:gd name="T7" fmla="*/ 0 h 285"/>
                  <a:gd name="T8" fmla="*/ 21 w 49"/>
                  <a:gd name="T9" fmla="*/ 285 h 285"/>
                  <a:gd name="T10" fmla="*/ 0 60000 65536"/>
                  <a:gd name="T11" fmla="*/ 0 60000 65536"/>
                  <a:gd name="T12" fmla="*/ 0 60000 65536"/>
                  <a:gd name="T13" fmla="*/ 0 60000 65536"/>
                  <a:gd name="T14" fmla="*/ 0 60000 65536"/>
                  <a:gd name="T15" fmla="*/ 0 w 49"/>
                  <a:gd name="T16" fmla="*/ 0 h 285"/>
                  <a:gd name="T17" fmla="*/ 49 w 49"/>
                  <a:gd name="T18" fmla="*/ 285 h 285"/>
                </a:gdLst>
                <a:ahLst/>
                <a:cxnLst>
                  <a:cxn ang="T10">
                    <a:pos x="T0" y="T1"/>
                  </a:cxn>
                  <a:cxn ang="T11">
                    <a:pos x="T2" y="T3"/>
                  </a:cxn>
                  <a:cxn ang="T12">
                    <a:pos x="T4" y="T5"/>
                  </a:cxn>
                  <a:cxn ang="T13">
                    <a:pos x="T6" y="T7"/>
                  </a:cxn>
                  <a:cxn ang="T14">
                    <a:pos x="T8" y="T9"/>
                  </a:cxn>
                </a:cxnLst>
                <a:rect l="T15" t="T16" r="T17" b="T18"/>
                <a:pathLst>
                  <a:path w="49" h="285">
                    <a:moveTo>
                      <a:pt x="21" y="285"/>
                    </a:moveTo>
                    <a:lnTo>
                      <a:pt x="0" y="282"/>
                    </a:lnTo>
                    <a:lnTo>
                      <a:pt x="32" y="0"/>
                    </a:lnTo>
                    <a:lnTo>
                      <a:pt x="49" y="0"/>
                    </a:lnTo>
                    <a:lnTo>
                      <a:pt x="21" y="285"/>
                    </a:lnTo>
                    <a:close/>
                  </a:path>
                </a:pathLst>
              </a:custGeom>
              <a:solidFill>
                <a:srgbClr val="A46B5A"/>
              </a:solidFill>
              <a:ln w="9525">
                <a:noFill/>
                <a:round/>
                <a:headEnd/>
                <a:tailEnd/>
              </a:ln>
            </p:spPr>
            <p:txBody>
              <a:bodyPr>
                <a:prstTxWarp prst="textNoShape">
                  <a:avLst/>
                </a:prstTxWarp>
              </a:bodyPr>
              <a:lstStyle/>
              <a:p>
                <a:endParaRPr lang="en-US"/>
              </a:p>
            </p:txBody>
          </p:sp>
          <p:sp>
            <p:nvSpPr>
              <p:cNvPr id="41328" name="Freeform 2821"/>
              <p:cNvSpPr>
                <a:spLocks/>
              </p:cNvSpPr>
              <p:nvPr/>
            </p:nvSpPr>
            <p:spPr bwMode="auto">
              <a:xfrm>
                <a:off x="4439" y="3064"/>
                <a:ext cx="10" cy="57"/>
              </a:xfrm>
              <a:custGeom>
                <a:avLst/>
                <a:gdLst>
                  <a:gd name="T0" fmla="*/ 17 w 52"/>
                  <a:gd name="T1" fmla="*/ 282 h 282"/>
                  <a:gd name="T2" fmla="*/ 0 w 52"/>
                  <a:gd name="T3" fmla="*/ 282 h 282"/>
                  <a:gd name="T4" fmla="*/ 32 w 52"/>
                  <a:gd name="T5" fmla="*/ 0 h 282"/>
                  <a:gd name="T6" fmla="*/ 52 w 52"/>
                  <a:gd name="T7" fmla="*/ 2 h 282"/>
                  <a:gd name="T8" fmla="*/ 17 w 52"/>
                  <a:gd name="T9" fmla="*/ 282 h 282"/>
                  <a:gd name="T10" fmla="*/ 0 60000 65536"/>
                  <a:gd name="T11" fmla="*/ 0 60000 65536"/>
                  <a:gd name="T12" fmla="*/ 0 60000 65536"/>
                  <a:gd name="T13" fmla="*/ 0 60000 65536"/>
                  <a:gd name="T14" fmla="*/ 0 60000 65536"/>
                  <a:gd name="T15" fmla="*/ 0 w 52"/>
                  <a:gd name="T16" fmla="*/ 0 h 282"/>
                  <a:gd name="T17" fmla="*/ 52 w 52"/>
                  <a:gd name="T18" fmla="*/ 282 h 282"/>
                </a:gdLst>
                <a:ahLst/>
                <a:cxnLst>
                  <a:cxn ang="T10">
                    <a:pos x="T0" y="T1"/>
                  </a:cxn>
                  <a:cxn ang="T11">
                    <a:pos x="T2" y="T3"/>
                  </a:cxn>
                  <a:cxn ang="T12">
                    <a:pos x="T4" y="T5"/>
                  </a:cxn>
                  <a:cxn ang="T13">
                    <a:pos x="T6" y="T7"/>
                  </a:cxn>
                  <a:cxn ang="T14">
                    <a:pos x="T8" y="T9"/>
                  </a:cxn>
                </a:cxnLst>
                <a:rect l="T15" t="T16" r="T17" b="T18"/>
                <a:pathLst>
                  <a:path w="52" h="282">
                    <a:moveTo>
                      <a:pt x="17" y="282"/>
                    </a:moveTo>
                    <a:lnTo>
                      <a:pt x="0" y="282"/>
                    </a:lnTo>
                    <a:lnTo>
                      <a:pt x="32" y="0"/>
                    </a:lnTo>
                    <a:lnTo>
                      <a:pt x="52" y="2"/>
                    </a:lnTo>
                    <a:lnTo>
                      <a:pt x="17" y="282"/>
                    </a:lnTo>
                    <a:close/>
                  </a:path>
                </a:pathLst>
              </a:custGeom>
              <a:solidFill>
                <a:srgbClr val="A46B5A"/>
              </a:solidFill>
              <a:ln w="9525">
                <a:noFill/>
                <a:round/>
                <a:headEnd/>
                <a:tailEnd/>
              </a:ln>
            </p:spPr>
            <p:txBody>
              <a:bodyPr>
                <a:prstTxWarp prst="textNoShape">
                  <a:avLst/>
                </a:prstTxWarp>
              </a:bodyPr>
              <a:lstStyle/>
              <a:p>
                <a:endParaRPr lang="en-US"/>
              </a:p>
            </p:txBody>
          </p:sp>
          <p:sp>
            <p:nvSpPr>
              <p:cNvPr id="41329" name="Freeform 2822"/>
              <p:cNvSpPr>
                <a:spLocks/>
              </p:cNvSpPr>
              <p:nvPr/>
            </p:nvSpPr>
            <p:spPr bwMode="auto">
              <a:xfrm>
                <a:off x="4445" y="3037"/>
                <a:ext cx="7" cy="28"/>
              </a:xfrm>
              <a:custGeom>
                <a:avLst/>
                <a:gdLst>
                  <a:gd name="T0" fmla="*/ 20 w 35"/>
                  <a:gd name="T1" fmla="*/ 140 h 140"/>
                  <a:gd name="T2" fmla="*/ 0 w 35"/>
                  <a:gd name="T3" fmla="*/ 138 h 140"/>
                  <a:gd name="T4" fmla="*/ 17 w 35"/>
                  <a:gd name="T5" fmla="*/ 0 h 140"/>
                  <a:gd name="T6" fmla="*/ 35 w 35"/>
                  <a:gd name="T7" fmla="*/ 2 h 140"/>
                  <a:gd name="T8" fmla="*/ 20 w 35"/>
                  <a:gd name="T9" fmla="*/ 140 h 140"/>
                  <a:gd name="T10" fmla="*/ 0 60000 65536"/>
                  <a:gd name="T11" fmla="*/ 0 60000 65536"/>
                  <a:gd name="T12" fmla="*/ 0 60000 65536"/>
                  <a:gd name="T13" fmla="*/ 0 60000 65536"/>
                  <a:gd name="T14" fmla="*/ 0 60000 65536"/>
                  <a:gd name="T15" fmla="*/ 0 w 35"/>
                  <a:gd name="T16" fmla="*/ 0 h 140"/>
                  <a:gd name="T17" fmla="*/ 35 w 35"/>
                  <a:gd name="T18" fmla="*/ 140 h 140"/>
                </a:gdLst>
                <a:ahLst/>
                <a:cxnLst>
                  <a:cxn ang="T10">
                    <a:pos x="T0" y="T1"/>
                  </a:cxn>
                  <a:cxn ang="T11">
                    <a:pos x="T2" y="T3"/>
                  </a:cxn>
                  <a:cxn ang="T12">
                    <a:pos x="T4" y="T5"/>
                  </a:cxn>
                  <a:cxn ang="T13">
                    <a:pos x="T6" y="T7"/>
                  </a:cxn>
                  <a:cxn ang="T14">
                    <a:pos x="T8" y="T9"/>
                  </a:cxn>
                </a:cxnLst>
                <a:rect l="T15" t="T16" r="T17" b="T18"/>
                <a:pathLst>
                  <a:path w="35" h="140">
                    <a:moveTo>
                      <a:pt x="20" y="140"/>
                    </a:moveTo>
                    <a:lnTo>
                      <a:pt x="0" y="138"/>
                    </a:lnTo>
                    <a:lnTo>
                      <a:pt x="17" y="0"/>
                    </a:lnTo>
                    <a:lnTo>
                      <a:pt x="35" y="2"/>
                    </a:lnTo>
                    <a:lnTo>
                      <a:pt x="20" y="140"/>
                    </a:lnTo>
                    <a:close/>
                  </a:path>
                </a:pathLst>
              </a:custGeom>
              <a:solidFill>
                <a:srgbClr val="A46B5A"/>
              </a:solidFill>
              <a:ln w="9525">
                <a:noFill/>
                <a:round/>
                <a:headEnd/>
                <a:tailEnd/>
              </a:ln>
            </p:spPr>
            <p:txBody>
              <a:bodyPr>
                <a:prstTxWarp prst="textNoShape">
                  <a:avLst/>
                </a:prstTxWarp>
              </a:bodyPr>
              <a:lstStyle/>
              <a:p>
                <a:endParaRPr lang="en-US"/>
              </a:p>
            </p:txBody>
          </p:sp>
          <p:sp>
            <p:nvSpPr>
              <p:cNvPr id="41330" name="Freeform 2823"/>
              <p:cNvSpPr>
                <a:spLocks/>
              </p:cNvSpPr>
              <p:nvPr/>
            </p:nvSpPr>
            <p:spPr bwMode="auto">
              <a:xfrm>
                <a:off x="4449" y="3010"/>
                <a:ext cx="7" cy="27"/>
              </a:xfrm>
              <a:custGeom>
                <a:avLst/>
                <a:gdLst>
                  <a:gd name="T0" fmla="*/ 18 w 37"/>
                  <a:gd name="T1" fmla="*/ 135 h 135"/>
                  <a:gd name="T2" fmla="*/ 0 w 37"/>
                  <a:gd name="T3" fmla="*/ 133 h 135"/>
                  <a:gd name="T4" fmla="*/ 18 w 37"/>
                  <a:gd name="T5" fmla="*/ 0 h 135"/>
                  <a:gd name="T6" fmla="*/ 37 w 37"/>
                  <a:gd name="T7" fmla="*/ 0 h 135"/>
                  <a:gd name="T8" fmla="*/ 18 w 37"/>
                  <a:gd name="T9" fmla="*/ 135 h 135"/>
                  <a:gd name="T10" fmla="*/ 0 60000 65536"/>
                  <a:gd name="T11" fmla="*/ 0 60000 65536"/>
                  <a:gd name="T12" fmla="*/ 0 60000 65536"/>
                  <a:gd name="T13" fmla="*/ 0 60000 65536"/>
                  <a:gd name="T14" fmla="*/ 0 60000 65536"/>
                  <a:gd name="T15" fmla="*/ 0 w 37"/>
                  <a:gd name="T16" fmla="*/ 0 h 135"/>
                  <a:gd name="T17" fmla="*/ 37 w 37"/>
                  <a:gd name="T18" fmla="*/ 135 h 135"/>
                </a:gdLst>
                <a:ahLst/>
                <a:cxnLst>
                  <a:cxn ang="T10">
                    <a:pos x="T0" y="T1"/>
                  </a:cxn>
                  <a:cxn ang="T11">
                    <a:pos x="T2" y="T3"/>
                  </a:cxn>
                  <a:cxn ang="T12">
                    <a:pos x="T4" y="T5"/>
                  </a:cxn>
                  <a:cxn ang="T13">
                    <a:pos x="T6" y="T7"/>
                  </a:cxn>
                  <a:cxn ang="T14">
                    <a:pos x="T8" y="T9"/>
                  </a:cxn>
                </a:cxnLst>
                <a:rect l="T15" t="T16" r="T17" b="T18"/>
                <a:pathLst>
                  <a:path w="37" h="135">
                    <a:moveTo>
                      <a:pt x="18" y="135"/>
                    </a:moveTo>
                    <a:lnTo>
                      <a:pt x="0" y="133"/>
                    </a:lnTo>
                    <a:lnTo>
                      <a:pt x="18" y="0"/>
                    </a:lnTo>
                    <a:lnTo>
                      <a:pt x="37" y="0"/>
                    </a:lnTo>
                    <a:lnTo>
                      <a:pt x="18" y="135"/>
                    </a:lnTo>
                    <a:close/>
                  </a:path>
                </a:pathLst>
              </a:custGeom>
              <a:solidFill>
                <a:srgbClr val="A46B5A"/>
              </a:solidFill>
              <a:ln w="9525">
                <a:noFill/>
                <a:round/>
                <a:headEnd/>
                <a:tailEnd/>
              </a:ln>
            </p:spPr>
            <p:txBody>
              <a:bodyPr>
                <a:prstTxWarp prst="textNoShape">
                  <a:avLst/>
                </a:prstTxWarp>
              </a:bodyPr>
              <a:lstStyle/>
              <a:p>
                <a:endParaRPr lang="en-US"/>
              </a:p>
            </p:txBody>
          </p:sp>
          <p:sp>
            <p:nvSpPr>
              <p:cNvPr id="41331" name="Freeform 2824"/>
              <p:cNvSpPr>
                <a:spLocks/>
              </p:cNvSpPr>
              <p:nvPr/>
            </p:nvSpPr>
            <p:spPr bwMode="auto">
              <a:xfrm>
                <a:off x="4452" y="2984"/>
                <a:ext cx="8" cy="26"/>
              </a:xfrm>
              <a:custGeom>
                <a:avLst/>
                <a:gdLst>
                  <a:gd name="T0" fmla="*/ 19 w 38"/>
                  <a:gd name="T1" fmla="*/ 132 h 132"/>
                  <a:gd name="T2" fmla="*/ 0 w 38"/>
                  <a:gd name="T3" fmla="*/ 132 h 132"/>
                  <a:gd name="T4" fmla="*/ 17 w 38"/>
                  <a:gd name="T5" fmla="*/ 0 h 132"/>
                  <a:gd name="T6" fmla="*/ 38 w 38"/>
                  <a:gd name="T7" fmla="*/ 3 h 132"/>
                  <a:gd name="T8" fmla="*/ 19 w 38"/>
                  <a:gd name="T9" fmla="*/ 132 h 132"/>
                  <a:gd name="T10" fmla="*/ 0 60000 65536"/>
                  <a:gd name="T11" fmla="*/ 0 60000 65536"/>
                  <a:gd name="T12" fmla="*/ 0 60000 65536"/>
                  <a:gd name="T13" fmla="*/ 0 60000 65536"/>
                  <a:gd name="T14" fmla="*/ 0 60000 65536"/>
                  <a:gd name="T15" fmla="*/ 0 w 38"/>
                  <a:gd name="T16" fmla="*/ 0 h 132"/>
                  <a:gd name="T17" fmla="*/ 38 w 38"/>
                  <a:gd name="T18" fmla="*/ 132 h 132"/>
                </a:gdLst>
                <a:ahLst/>
                <a:cxnLst>
                  <a:cxn ang="T10">
                    <a:pos x="T0" y="T1"/>
                  </a:cxn>
                  <a:cxn ang="T11">
                    <a:pos x="T2" y="T3"/>
                  </a:cxn>
                  <a:cxn ang="T12">
                    <a:pos x="T4" y="T5"/>
                  </a:cxn>
                  <a:cxn ang="T13">
                    <a:pos x="T6" y="T7"/>
                  </a:cxn>
                  <a:cxn ang="T14">
                    <a:pos x="T8" y="T9"/>
                  </a:cxn>
                </a:cxnLst>
                <a:rect l="T15" t="T16" r="T17" b="T18"/>
                <a:pathLst>
                  <a:path w="38" h="132">
                    <a:moveTo>
                      <a:pt x="19" y="132"/>
                    </a:moveTo>
                    <a:lnTo>
                      <a:pt x="0" y="132"/>
                    </a:lnTo>
                    <a:lnTo>
                      <a:pt x="17" y="0"/>
                    </a:lnTo>
                    <a:lnTo>
                      <a:pt x="38" y="3"/>
                    </a:lnTo>
                    <a:lnTo>
                      <a:pt x="19" y="132"/>
                    </a:lnTo>
                    <a:close/>
                  </a:path>
                </a:pathLst>
              </a:custGeom>
              <a:solidFill>
                <a:srgbClr val="A46B5A"/>
              </a:solidFill>
              <a:ln w="9525">
                <a:noFill/>
                <a:round/>
                <a:headEnd/>
                <a:tailEnd/>
              </a:ln>
            </p:spPr>
            <p:txBody>
              <a:bodyPr>
                <a:prstTxWarp prst="textNoShape">
                  <a:avLst/>
                </a:prstTxWarp>
              </a:bodyPr>
              <a:lstStyle/>
              <a:p>
                <a:endParaRPr lang="en-US"/>
              </a:p>
            </p:txBody>
          </p:sp>
          <p:sp>
            <p:nvSpPr>
              <p:cNvPr id="41332" name="Freeform 2825"/>
              <p:cNvSpPr>
                <a:spLocks/>
              </p:cNvSpPr>
              <p:nvPr/>
            </p:nvSpPr>
            <p:spPr bwMode="auto">
              <a:xfrm>
                <a:off x="4456" y="2958"/>
                <a:ext cx="8" cy="26"/>
              </a:xfrm>
              <a:custGeom>
                <a:avLst/>
                <a:gdLst>
                  <a:gd name="T0" fmla="*/ 21 w 40"/>
                  <a:gd name="T1" fmla="*/ 133 h 133"/>
                  <a:gd name="T2" fmla="*/ 0 w 40"/>
                  <a:gd name="T3" fmla="*/ 130 h 133"/>
                  <a:gd name="T4" fmla="*/ 21 w 40"/>
                  <a:gd name="T5" fmla="*/ 0 h 133"/>
                  <a:gd name="T6" fmla="*/ 40 w 40"/>
                  <a:gd name="T7" fmla="*/ 3 h 133"/>
                  <a:gd name="T8" fmla="*/ 21 w 40"/>
                  <a:gd name="T9" fmla="*/ 133 h 133"/>
                  <a:gd name="T10" fmla="*/ 0 60000 65536"/>
                  <a:gd name="T11" fmla="*/ 0 60000 65536"/>
                  <a:gd name="T12" fmla="*/ 0 60000 65536"/>
                  <a:gd name="T13" fmla="*/ 0 60000 65536"/>
                  <a:gd name="T14" fmla="*/ 0 60000 65536"/>
                  <a:gd name="T15" fmla="*/ 0 w 40"/>
                  <a:gd name="T16" fmla="*/ 0 h 133"/>
                  <a:gd name="T17" fmla="*/ 40 w 40"/>
                  <a:gd name="T18" fmla="*/ 133 h 133"/>
                </a:gdLst>
                <a:ahLst/>
                <a:cxnLst>
                  <a:cxn ang="T10">
                    <a:pos x="T0" y="T1"/>
                  </a:cxn>
                  <a:cxn ang="T11">
                    <a:pos x="T2" y="T3"/>
                  </a:cxn>
                  <a:cxn ang="T12">
                    <a:pos x="T4" y="T5"/>
                  </a:cxn>
                  <a:cxn ang="T13">
                    <a:pos x="T6" y="T7"/>
                  </a:cxn>
                  <a:cxn ang="T14">
                    <a:pos x="T8" y="T9"/>
                  </a:cxn>
                </a:cxnLst>
                <a:rect l="T15" t="T16" r="T17" b="T18"/>
                <a:pathLst>
                  <a:path w="40" h="133">
                    <a:moveTo>
                      <a:pt x="21" y="133"/>
                    </a:moveTo>
                    <a:lnTo>
                      <a:pt x="0" y="130"/>
                    </a:lnTo>
                    <a:lnTo>
                      <a:pt x="21" y="0"/>
                    </a:lnTo>
                    <a:lnTo>
                      <a:pt x="40" y="3"/>
                    </a:lnTo>
                    <a:lnTo>
                      <a:pt x="21" y="133"/>
                    </a:lnTo>
                    <a:close/>
                  </a:path>
                </a:pathLst>
              </a:custGeom>
              <a:solidFill>
                <a:srgbClr val="A46B5A"/>
              </a:solidFill>
              <a:ln w="9525">
                <a:noFill/>
                <a:round/>
                <a:headEnd/>
                <a:tailEnd/>
              </a:ln>
            </p:spPr>
            <p:txBody>
              <a:bodyPr>
                <a:prstTxWarp prst="textNoShape">
                  <a:avLst/>
                </a:prstTxWarp>
              </a:bodyPr>
              <a:lstStyle/>
              <a:p>
                <a:endParaRPr lang="en-US"/>
              </a:p>
            </p:txBody>
          </p:sp>
          <p:sp>
            <p:nvSpPr>
              <p:cNvPr id="41333" name="Freeform 2826"/>
              <p:cNvSpPr>
                <a:spLocks/>
              </p:cNvSpPr>
              <p:nvPr/>
            </p:nvSpPr>
            <p:spPr bwMode="auto">
              <a:xfrm>
                <a:off x="4460" y="2933"/>
                <a:ext cx="7" cy="25"/>
              </a:xfrm>
              <a:custGeom>
                <a:avLst/>
                <a:gdLst>
                  <a:gd name="T0" fmla="*/ 19 w 37"/>
                  <a:gd name="T1" fmla="*/ 126 h 126"/>
                  <a:gd name="T2" fmla="*/ 0 w 37"/>
                  <a:gd name="T3" fmla="*/ 123 h 126"/>
                  <a:gd name="T4" fmla="*/ 19 w 37"/>
                  <a:gd name="T5" fmla="*/ 0 h 126"/>
                  <a:gd name="T6" fmla="*/ 37 w 37"/>
                  <a:gd name="T7" fmla="*/ 2 h 126"/>
                  <a:gd name="T8" fmla="*/ 19 w 37"/>
                  <a:gd name="T9" fmla="*/ 126 h 126"/>
                  <a:gd name="T10" fmla="*/ 0 60000 65536"/>
                  <a:gd name="T11" fmla="*/ 0 60000 65536"/>
                  <a:gd name="T12" fmla="*/ 0 60000 65536"/>
                  <a:gd name="T13" fmla="*/ 0 60000 65536"/>
                  <a:gd name="T14" fmla="*/ 0 60000 65536"/>
                  <a:gd name="T15" fmla="*/ 0 w 37"/>
                  <a:gd name="T16" fmla="*/ 0 h 126"/>
                  <a:gd name="T17" fmla="*/ 37 w 37"/>
                  <a:gd name="T18" fmla="*/ 126 h 126"/>
                </a:gdLst>
                <a:ahLst/>
                <a:cxnLst>
                  <a:cxn ang="T10">
                    <a:pos x="T0" y="T1"/>
                  </a:cxn>
                  <a:cxn ang="T11">
                    <a:pos x="T2" y="T3"/>
                  </a:cxn>
                  <a:cxn ang="T12">
                    <a:pos x="T4" y="T5"/>
                  </a:cxn>
                  <a:cxn ang="T13">
                    <a:pos x="T6" y="T7"/>
                  </a:cxn>
                  <a:cxn ang="T14">
                    <a:pos x="T8" y="T9"/>
                  </a:cxn>
                </a:cxnLst>
                <a:rect l="T15" t="T16" r="T17" b="T18"/>
                <a:pathLst>
                  <a:path w="37" h="126">
                    <a:moveTo>
                      <a:pt x="19" y="126"/>
                    </a:moveTo>
                    <a:lnTo>
                      <a:pt x="0" y="123"/>
                    </a:lnTo>
                    <a:lnTo>
                      <a:pt x="19" y="0"/>
                    </a:lnTo>
                    <a:lnTo>
                      <a:pt x="37" y="2"/>
                    </a:lnTo>
                    <a:lnTo>
                      <a:pt x="19" y="126"/>
                    </a:lnTo>
                    <a:close/>
                  </a:path>
                </a:pathLst>
              </a:custGeom>
              <a:solidFill>
                <a:srgbClr val="A46B5A"/>
              </a:solidFill>
              <a:ln w="9525">
                <a:noFill/>
                <a:round/>
                <a:headEnd/>
                <a:tailEnd/>
              </a:ln>
            </p:spPr>
            <p:txBody>
              <a:bodyPr>
                <a:prstTxWarp prst="textNoShape">
                  <a:avLst/>
                </a:prstTxWarp>
              </a:bodyPr>
              <a:lstStyle/>
              <a:p>
                <a:endParaRPr lang="en-US"/>
              </a:p>
            </p:txBody>
          </p:sp>
          <p:sp>
            <p:nvSpPr>
              <p:cNvPr id="41334" name="Freeform 2827"/>
              <p:cNvSpPr>
                <a:spLocks/>
              </p:cNvSpPr>
              <p:nvPr/>
            </p:nvSpPr>
            <p:spPr bwMode="auto">
              <a:xfrm>
                <a:off x="4464" y="2910"/>
                <a:ext cx="8" cy="24"/>
              </a:xfrm>
              <a:custGeom>
                <a:avLst/>
                <a:gdLst>
                  <a:gd name="T0" fmla="*/ 18 w 41"/>
                  <a:gd name="T1" fmla="*/ 120 h 120"/>
                  <a:gd name="T2" fmla="*/ 0 w 41"/>
                  <a:gd name="T3" fmla="*/ 118 h 120"/>
                  <a:gd name="T4" fmla="*/ 20 w 41"/>
                  <a:gd name="T5" fmla="*/ 0 h 120"/>
                  <a:gd name="T6" fmla="*/ 41 w 41"/>
                  <a:gd name="T7" fmla="*/ 2 h 120"/>
                  <a:gd name="T8" fmla="*/ 18 w 41"/>
                  <a:gd name="T9" fmla="*/ 120 h 120"/>
                  <a:gd name="T10" fmla="*/ 0 60000 65536"/>
                  <a:gd name="T11" fmla="*/ 0 60000 65536"/>
                  <a:gd name="T12" fmla="*/ 0 60000 65536"/>
                  <a:gd name="T13" fmla="*/ 0 60000 65536"/>
                  <a:gd name="T14" fmla="*/ 0 60000 65536"/>
                  <a:gd name="T15" fmla="*/ 0 w 41"/>
                  <a:gd name="T16" fmla="*/ 0 h 120"/>
                  <a:gd name="T17" fmla="*/ 41 w 41"/>
                  <a:gd name="T18" fmla="*/ 120 h 120"/>
                </a:gdLst>
                <a:ahLst/>
                <a:cxnLst>
                  <a:cxn ang="T10">
                    <a:pos x="T0" y="T1"/>
                  </a:cxn>
                  <a:cxn ang="T11">
                    <a:pos x="T2" y="T3"/>
                  </a:cxn>
                  <a:cxn ang="T12">
                    <a:pos x="T4" y="T5"/>
                  </a:cxn>
                  <a:cxn ang="T13">
                    <a:pos x="T6" y="T7"/>
                  </a:cxn>
                  <a:cxn ang="T14">
                    <a:pos x="T8" y="T9"/>
                  </a:cxn>
                </a:cxnLst>
                <a:rect l="T15" t="T16" r="T17" b="T18"/>
                <a:pathLst>
                  <a:path w="41" h="120">
                    <a:moveTo>
                      <a:pt x="18" y="120"/>
                    </a:moveTo>
                    <a:lnTo>
                      <a:pt x="0" y="118"/>
                    </a:lnTo>
                    <a:lnTo>
                      <a:pt x="20" y="0"/>
                    </a:lnTo>
                    <a:lnTo>
                      <a:pt x="41" y="2"/>
                    </a:lnTo>
                    <a:lnTo>
                      <a:pt x="18" y="120"/>
                    </a:lnTo>
                    <a:close/>
                  </a:path>
                </a:pathLst>
              </a:custGeom>
              <a:solidFill>
                <a:srgbClr val="A46B5A"/>
              </a:solidFill>
              <a:ln w="9525">
                <a:noFill/>
                <a:round/>
                <a:headEnd/>
                <a:tailEnd/>
              </a:ln>
            </p:spPr>
            <p:txBody>
              <a:bodyPr>
                <a:prstTxWarp prst="textNoShape">
                  <a:avLst/>
                </a:prstTxWarp>
              </a:bodyPr>
              <a:lstStyle/>
              <a:p>
                <a:endParaRPr lang="en-US"/>
              </a:p>
            </p:txBody>
          </p:sp>
          <p:sp>
            <p:nvSpPr>
              <p:cNvPr id="41335" name="Freeform 2828"/>
              <p:cNvSpPr>
                <a:spLocks/>
              </p:cNvSpPr>
              <p:nvPr/>
            </p:nvSpPr>
            <p:spPr bwMode="auto">
              <a:xfrm>
                <a:off x="4468" y="2887"/>
                <a:ext cx="8" cy="23"/>
              </a:xfrm>
              <a:custGeom>
                <a:avLst/>
                <a:gdLst>
                  <a:gd name="T0" fmla="*/ 21 w 41"/>
                  <a:gd name="T1" fmla="*/ 114 h 114"/>
                  <a:gd name="T2" fmla="*/ 0 w 41"/>
                  <a:gd name="T3" fmla="*/ 112 h 114"/>
                  <a:gd name="T4" fmla="*/ 23 w 41"/>
                  <a:gd name="T5" fmla="*/ 0 h 114"/>
                  <a:gd name="T6" fmla="*/ 41 w 41"/>
                  <a:gd name="T7" fmla="*/ 2 h 114"/>
                  <a:gd name="T8" fmla="*/ 21 w 41"/>
                  <a:gd name="T9" fmla="*/ 114 h 114"/>
                  <a:gd name="T10" fmla="*/ 0 60000 65536"/>
                  <a:gd name="T11" fmla="*/ 0 60000 65536"/>
                  <a:gd name="T12" fmla="*/ 0 60000 65536"/>
                  <a:gd name="T13" fmla="*/ 0 60000 65536"/>
                  <a:gd name="T14" fmla="*/ 0 60000 65536"/>
                  <a:gd name="T15" fmla="*/ 0 w 41"/>
                  <a:gd name="T16" fmla="*/ 0 h 114"/>
                  <a:gd name="T17" fmla="*/ 41 w 41"/>
                  <a:gd name="T18" fmla="*/ 114 h 114"/>
                </a:gdLst>
                <a:ahLst/>
                <a:cxnLst>
                  <a:cxn ang="T10">
                    <a:pos x="T0" y="T1"/>
                  </a:cxn>
                  <a:cxn ang="T11">
                    <a:pos x="T2" y="T3"/>
                  </a:cxn>
                  <a:cxn ang="T12">
                    <a:pos x="T4" y="T5"/>
                  </a:cxn>
                  <a:cxn ang="T13">
                    <a:pos x="T6" y="T7"/>
                  </a:cxn>
                  <a:cxn ang="T14">
                    <a:pos x="T8" y="T9"/>
                  </a:cxn>
                </a:cxnLst>
                <a:rect l="T15" t="T16" r="T17" b="T18"/>
                <a:pathLst>
                  <a:path w="41" h="114">
                    <a:moveTo>
                      <a:pt x="21" y="114"/>
                    </a:moveTo>
                    <a:lnTo>
                      <a:pt x="0" y="112"/>
                    </a:lnTo>
                    <a:lnTo>
                      <a:pt x="23" y="0"/>
                    </a:lnTo>
                    <a:lnTo>
                      <a:pt x="41" y="2"/>
                    </a:lnTo>
                    <a:lnTo>
                      <a:pt x="21" y="114"/>
                    </a:lnTo>
                    <a:close/>
                  </a:path>
                </a:pathLst>
              </a:custGeom>
              <a:solidFill>
                <a:srgbClr val="A46B5A"/>
              </a:solidFill>
              <a:ln w="9525">
                <a:noFill/>
                <a:round/>
                <a:headEnd/>
                <a:tailEnd/>
              </a:ln>
            </p:spPr>
            <p:txBody>
              <a:bodyPr>
                <a:prstTxWarp prst="textNoShape">
                  <a:avLst/>
                </a:prstTxWarp>
              </a:bodyPr>
              <a:lstStyle/>
              <a:p>
                <a:endParaRPr lang="en-US"/>
              </a:p>
            </p:txBody>
          </p:sp>
          <p:sp>
            <p:nvSpPr>
              <p:cNvPr id="41336" name="Freeform 2829"/>
              <p:cNvSpPr>
                <a:spLocks/>
              </p:cNvSpPr>
              <p:nvPr/>
            </p:nvSpPr>
            <p:spPr bwMode="auto">
              <a:xfrm>
                <a:off x="4472" y="2865"/>
                <a:ext cx="8" cy="23"/>
              </a:xfrm>
              <a:custGeom>
                <a:avLst/>
                <a:gdLst>
                  <a:gd name="T0" fmla="*/ 18 w 41"/>
                  <a:gd name="T1" fmla="*/ 112 h 112"/>
                  <a:gd name="T2" fmla="*/ 0 w 41"/>
                  <a:gd name="T3" fmla="*/ 110 h 112"/>
                  <a:gd name="T4" fmla="*/ 24 w 41"/>
                  <a:gd name="T5" fmla="*/ 0 h 112"/>
                  <a:gd name="T6" fmla="*/ 41 w 41"/>
                  <a:gd name="T7" fmla="*/ 5 h 112"/>
                  <a:gd name="T8" fmla="*/ 18 w 41"/>
                  <a:gd name="T9" fmla="*/ 112 h 112"/>
                  <a:gd name="T10" fmla="*/ 0 60000 65536"/>
                  <a:gd name="T11" fmla="*/ 0 60000 65536"/>
                  <a:gd name="T12" fmla="*/ 0 60000 65536"/>
                  <a:gd name="T13" fmla="*/ 0 60000 65536"/>
                  <a:gd name="T14" fmla="*/ 0 60000 65536"/>
                  <a:gd name="T15" fmla="*/ 0 w 41"/>
                  <a:gd name="T16" fmla="*/ 0 h 112"/>
                  <a:gd name="T17" fmla="*/ 41 w 41"/>
                  <a:gd name="T18" fmla="*/ 112 h 112"/>
                </a:gdLst>
                <a:ahLst/>
                <a:cxnLst>
                  <a:cxn ang="T10">
                    <a:pos x="T0" y="T1"/>
                  </a:cxn>
                  <a:cxn ang="T11">
                    <a:pos x="T2" y="T3"/>
                  </a:cxn>
                  <a:cxn ang="T12">
                    <a:pos x="T4" y="T5"/>
                  </a:cxn>
                  <a:cxn ang="T13">
                    <a:pos x="T6" y="T7"/>
                  </a:cxn>
                  <a:cxn ang="T14">
                    <a:pos x="T8" y="T9"/>
                  </a:cxn>
                </a:cxnLst>
                <a:rect l="T15" t="T16" r="T17" b="T18"/>
                <a:pathLst>
                  <a:path w="41" h="112">
                    <a:moveTo>
                      <a:pt x="18" y="112"/>
                    </a:moveTo>
                    <a:lnTo>
                      <a:pt x="0" y="110"/>
                    </a:lnTo>
                    <a:lnTo>
                      <a:pt x="24" y="0"/>
                    </a:lnTo>
                    <a:lnTo>
                      <a:pt x="41" y="5"/>
                    </a:lnTo>
                    <a:lnTo>
                      <a:pt x="18" y="112"/>
                    </a:lnTo>
                    <a:close/>
                  </a:path>
                </a:pathLst>
              </a:custGeom>
              <a:solidFill>
                <a:srgbClr val="A46B5A"/>
              </a:solidFill>
              <a:ln w="9525">
                <a:noFill/>
                <a:round/>
                <a:headEnd/>
                <a:tailEnd/>
              </a:ln>
            </p:spPr>
            <p:txBody>
              <a:bodyPr>
                <a:prstTxWarp prst="textNoShape">
                  <a:avLst/>
                </a:prstTxWarp>
              </a:bodyPr>
              <a:lstStyle/>
              <a:p>
                <a:endParaRPr lang="en-US"/>
              </a:p>
            </p:txBody>
          </p:sp>
          <p:sp>
            <p:nvSpPr>
              <p:cNvPr id="41337" name="Freeform 2830"/>
              <p:cNvSpPr>
                <a:spLocks/>
              </p:cNvSpPr>
              <p:nvPr/>
            </p:nvSpPr>
            <p:spPr bwMode="auto">
              <a:xfrm>
                <a:off x="4477" y="2854"/>
                <a:ext cx="6" cy="12"/>
              </a:xfrm>
              <a:custGeom>
                <a:avLst/>
                <a:gdLst>
                  <a:gd name="T0" fmla="*/ 17 w 32"/>
                  <a:gd name="T1" fmla="*/ 60 h 60"/>
                  <a:gd name="T2" fmla="*/ 0 w 32"/>
                  <a:gd name="T3" fmla="*/ 55 h 60"/>
                  <a:gd name="T4" fmla="*/ 11 w 32"/>
                  <a:gd name="T5" fmla="*/ 0 h 60"/>
                  <a:gd name="T6" fmla="*/ 32 w 32"/>
                  <a:gd name="T7" fmla="*/ 6 h 60"/>
                  <a:gd name="T8" fmla="*/ 17 w 32"/>
                  <a:gd name="T9" fmla="*/ 60 h 60"/>
                  <a:gd name="T10" fmla="*/ 0 60000 65536"/>
                  <a:gd name="T11" fmla="*/ 0 60000 65536"/>
                  <a:gd name="T12" fmla="*/ 0 60000 65536"/>
                  <a:gd name="T13" fmla="*/ 0 60000 65536"/>
                  <a:gd name="T14" fmla="*/ 0 60000 65536"/>
                  <a:gd name="T15" fmla="*/ 0 w 32"/>
                  <a:gd name="T16" fmla="*/ 0 h 60"/>
                  <a:gd name="T17" fmla="*/ 32 w 32"/>
                  <a:gd name="T18" fmla="*/ 60 h 60"/>
                </a:gdLst>
                <a:ahLst/>
                <a:cxnLst>
                  <a:cxn ang="T10">
                    <a:pos x="T0" y="T1"/>
                  </a:cxn>
                  <a:cxn ang="T11">
                    <a:pos x="T2" y="T3"/>
                  </a:cxn>
                  <a:cxn ang="T12">
                    <a:pos x="T4" y="T5"/>
                  </a:cxn>
                  <a:cxn ang="T13">
                    <a:pos x="T6" y="T7"/>
                  </a:cxn>
                  <a:cxn ang="T14">
                    <a:pos x="T8" y="T9"/>
                  </a:cxn>
                </a:cxnLst>
                <a:rect l="T15" t="T16" r="T17" b="T18"/>
                <a:pathLst>
                  <a:path w="32" h="60">
                    <a:moveTo>
                      <a:pt x="17" y="60"/>
                    </a:moveTo>
                    <a:lnTo>
                      <a:pt x="0" y="55"/>
                    </a:lnTo>
                    <a:lnTo>
                      <a:pt x="11" y="0"/>
                    </a:lnTo>
                    <a:lnTo>
                      <a:pt x="32" y="6"/>
                    </a:lnTo>
                    <a:lnTo>
                      <a:pt x="17" y="60"/>
                    </a:lnTo>
                    <a:close/>
                  </a:path>
                </a:pathLst>
              </a:custGeom>
              <a:solidFill>
                <a:srgbClr val="A46B5A"/>
              </a:solidFill>
              <a:ln w="9525">
                <a:noFill/>
                <a:round/>
                <a:headEnd/>
                <a:tailEnd/>
              </a:ln>
            </p:spPr>
            <p:txBody>
              <a:bodyPr>
                <a:prstTxWarp prst="textNoShape">
                  <a:avLst/>
                </a:prstTxWarp>
              </a:bodyPr>
              <a:lstStyle/>
              <a:p>
                <a:endParaRPr lang="en-US"/>
              </a:p>
            </p:txBody>
          </p:sp>
          <p:sp>
            <p:nvSpPr>
              <p:cNvPr id="41338" name="Freeform 2831"/>
              <p:cNvSpPr>
                <a:spLocks/>
              </p:cNvSpPr>
              <p:nvPr/>
            </p:nvSpPr>
            <p:spPr bwMode="auto">
              <a:xfrm>
                <a:off x="4479" y="2843"/>
                <a:ext cx="7" cy="12"/>
              </a:xfrm>
              <a:custGeom>
                <a:avLst/>
                <a:gdLst>
                  <a:gd name="T0" fmla="*/ 21 w 34"/>
                  <a:gd name="T1" fmla="*/ 64 h 64"/>
                  <a:gd name="T2" fmla="*/ 0 w 34"/>
                  <a:gd name="T3" fmla="*/ 58 h 64"/>
                  <a:gd name="T4" fmla="*/ 15 w 34"/>
                  <a:gd name="T5" fmla="*/ 0 h 64"/>
                  <a:gd name="T6" fmla="*/ 34 w 34"/>
                  <a:gd name="T7" fmla="*/ 6 h 64"/>
                  <a:gd name="T8" fmla="*/ 21 w 34"/>
                  <a:gd name="T9" fmla="*/ 64 h 64"/>
                  <a:gd name="T10" fmla="*/ 0 60000 65536"/>
                  <a:gd name="T11" fmla="*/ 0 60000 65536"/>
                  <a:gd name="T12" fmla="*/ 0 60000 65536"/>
                  <a:gd name="T13" fmla="*/ 0 60000 65536"/>
                  <a:gd name="T14" fmla="*/ 0 60000 65536"/>
                  <a:gd name="T15" fmla="*/ 0 w 34"/>
                  <a:gd name="T16" fmla="*/ 0 h 64"/>
                  <a:gd name="T17" fmla="*/ 34 w 34"/>
                  <a:gd name="T18" fmla="*/ 64 h 64"/>
                </a:gdLst>
                <a:ahLst/>
                <a:cxnLst>
                  <a:cxn ang="T10">
                    <a:pos x="T0" y="T1"/>
                  </a:cxn>
                  <a:cxn ang="T11">
                    <a:pos x="T2" y="T3"/>
                  </a:cxn>
                  <a:cxn ang="T12">
                    <a:pos x="T4" y="T5"/>
                  </a:cxn>
                  <a:cxn ang="T13">
                    <a:pos x="T6" y="T7"/>
                  </a:cxn>
                  <a:cxn ang="T14">
                    <a:pos x="T8" y="T9"/>
                  </a:cxn>
                </a:cxnLst>
                <a:rect l="T15" t="T16" r="T17" b="T18"/>
                <a:pathLst>
                  <a:path w="34" h="64">
                    <a:moveTo>
                      <a:pt x="21" y="64"/>
                    </a:moveTo>
                    <a:lnTo>
                      <a:pt x="0" y="58"/>
                    </a:lnTo>
                    <a:lnTo>
                      <a:pt x="15" y="0"/>
                    </a:lnTo>
                    <a:lnTo>
                      <a:pt x="34" y="6"/>
                    </a:lnTo>
                    <a:lnTo>
                      <a:pt x="21" y="64"/>
                    </a:lnTo>
                    <a:close/>
                  </a:path>
                </a:pathLst>
              </a:custGeom>
              <a:solidFill>
                <a:srgbClr val="A46B5A"/>
              </a:solidFill>
              <a:ln w="9525">
                <a:noFill/>
                <a:round/>
                <a:headEnd/>
                <a:tailEnd/>
              </a:ln>
            </p:spPr>
            <p:txBody>
              <a:bodyPr>
                <a:prstTxWarp prst="textNoShape">
                  <a:avLst/>
                </a:prstTxWarp>
              </a:bodyPr>
              <a:lstStyle/>
              <a:p>
                <a:endParaRPr lang="en-US"/>
              </a:p>
            </p:txBody>
          </p:sp>
          <p:sp>
            <p:nvSpPr>
              <p:cNvPr id="41339" name="Freeform 2832"/>
              <p:cNvSpPr>
                <a:spLocks/>
              </p:cNvSpPr>
              <p:nvPr/>
            </p:nvSpPr>
            <p:spPr bwMode="auto">
              <a:xfrm>
                <a:off x="4482" y="2830"/>
                <a:ext cx="8" cy="14"/>
              </a:xfrm>
              <a:custGeom>
                <a:avLst/>
                <a:gdLst>
                  <a:gd name="T0" fmla="*/ 19 w 37"/>
                  <a:gd name="T1" fmla="*/ 69 h 69"/>
                  <a:gd name="T2" fmla="*/ 0 w 37"/>
                  <a:gd name="T3" fmla="*/ 63 h 69"/>
                  <a:gd name="T4" fmla="*/ 17 w 37"/>
                  <a:gd name="T5" fmla="*/ 0 h 69"/>
                  <a:gd name="T6" fmla="*/ 37 w 37"/>
                  <a:gd name="T7" fmla="*/ 6 h 69"/>
                  <a:gd name="T8" fmla="*/ 19 w 37"/>
                  <a:gd name="T9" fmla="*/ 69 h 69"/>
                  <a:gd name="T10" fmla="*/ 0 60000 65536"/>
                  <a:gd name="T11" fmla="*/ 0 60000 65536"/>
                  <a:gd name="T12" fmla="*/ 0 60000 65536"/>
                  <a:gd name="T13" fmla="*/ 0 60000 65536"/>
                  <a:gd name="T14" fmla="*/ 0 60000 65536"/>
                  <a:gd name="T15" fmla="*/ 0 w 37"/>
                  <a:gd name="T16" fmla="*/ 0 h 69"/>
                  <a:gd name="T17" fmla="*/ 37 w 37"/>
                  <a:gd name="T18" fmla="*/ 69 h 69"/>
                </a:gdLst>
                <a:ahLst/>
                <a:cxnLst>
                  <a:cxn ang="T10">
                    <a:pos x="T0" y="T1"/>
                  </a:cxn>
                  <a:cxn ang="T11">
                    <a:pos x="T2" y="T3"/>
                  </a:cxn>
                  <a:cxn ang="T12">
                    <a:pos x="T4" y="T5"/>
                  </a:cxn>
                  <a:cxn ang="T13">
                    <a:pos x="T6" y="T7"/>
                  </a:cxn>
                  <a:cxn ang="T14">
                    <a:pos x="T8" y="T9"/>
                  </a:cxn>
                </a:cxnLst>
                <a:rect l="T15" t="T16" r="T17" b="T18"/>
                <a:pathLst>
                  <a:path w="37" h="69">
                    <a:moveTo>
                      <a:pt x="19" y="69"/>
                    </a:moveTo>
                    <a:lnTo>
                      <a:pt x="0" y="63"/>
                    </a:lnTo>
                    <a:lnTo>
                      <a:pt x="17" y="0"/>
                    </a:lnTo>
                    <a:lnTo>
                      <a:pt x="37" y="6"/>
                    </a:lnTo>
                    <a:lnTo>
                      <a:pt x="19" y="69"/>
                    </a:lnTo>
                    <a:close/>
                  </a:path>
                </a:pathLst>
              </a:custGeom>
              <a:solidFill>
                <a:srgbClr val="A46B5A"/>
              </a:solidFill>
              <a:ln w="9525">
                <a:noFill/>
                <a:round/>
                <a:headEnd/>
                <a:tailEnd/>
              </a:ln>
            </p:spPr>
            <p:txBody>
              <a:bodyPr>
                <a:prstTxWarp prst="textNoShape">
                  <a:avLst/>
                </a:prstTxWarp>
              </a:bodyPr>
              <a:lstStyle/>
              <a:p>
                <a:endParaRPr lang="en-US"/>
              </a:p>
            </p:txBody>
          </p:sp>
          <p:sp>
            <p:nvSpPr>
              <p:cNvPr id="41340" name="Freeform 2833"/>
              <p:cNvSpPr>
                <a:spLocks/>
              </p:cNvSpPr>
              <p:nvPr/>
            </p:nvSpPr>
            <p:spPr bwMode="auto">
              <a:xfrm>
                <a:off x="4486" y="2817"/>
                <a:ext cx="7" cy="14"/>
              </a:xfrm>
              <a:custGeom>
                <a:avLst/>
                <a:gdLst>
                  <a:gd name="T0" fmla="*/ 20 w 37"/>
                  <a:gd name="T1" fmla="*/ 72 h 72"/>
                  <a:gd name="T2" fmla="*/ 0 w 37"/>
                  <a:gd name="T3" fmla="*/ 66 h 72"/>
                  <a:gd name="T4" fmla="*/ 20 w 37"/>
                  <a:gd name="T5" fmla="*/ 0 h 72"/>
                  <a:gd name="T6" fmla="*/ 37 w 37"/>
                  <a:gd name="T7" fmla="*/ 2 h 72"/>
                  <a:gd name="T8" fmla="*/ 20 w 37"/>
                  <a:gd name="T9" fmla="*/ 72 h 72"/>
                  <a:gd name="T10" fmla="*/ 0 60000 65536"/>
                  <a:gd name="T11" fmla="*/ 0 60000 65536"/>
                  <a:gd name="T12" fmla="*/ 0 60000 65536"/>
                  <a:gd name="T13" fmla="*/ 0 60000 65536"/>
                  <a:gd name="T14" fmla="*/ 0 60000 65536"/>
                  <a:gd name="T15" fmla="*/ 0 w 37"/>
                  <a:gd name="T16" fmla="*/ 0 h 72"/>
                  <a:gd name="T17" fmla="*/ 37 w 37"/>
                  <a:gd name="T18" fmla="*/ 72 h 72"/>
                </a:gdLst>
                <a:ahLst/>
                <a:cxnLst>
                  <a:cxn ang="T10">
                    <a:pos x="T0" y="T1"/>
                  </a:cxn>
                  <a:cxn ang="T11">
                    <a:pos x="T2" y="T3"/>
                  </a:cxn>
                  <a:cxn ang="T12">
                    <a:pos x="T4" y="T5"/>
                  </a:cxn>
                  <a:cxn ang="T13">
                    <a:pos x="T6" y="T7"/>
                  </a:cxn>
                  <a:cxn ang="T14">
                    <a:pos x="T8" y="T9"/>
                  </a:cxn>
                </a:cxnLst>
                <a:rect l="T15" t="T16" r="T17" b="T18"/>
                <a:pathLst>
                  <a:path w="37" h="72">
                    <a:moveTo>
                      <a:pt x="20" y="72"/>
                    </a:moveTo>
                    <a:lnTo>
                      <a:pt x="0" y="66"/>
                    </a:lnTo>
                    <a:lnTo>
                      <a:pt x="20" y="0"/>
                    </a:lnTo>
                    <a:lnTo>
                      <a:pt x="37" y="2"/>
                    </a:lnTo>
                    <a:lnTo>
                      <a:pt x="20" y="72"/>
                    </a:lnTo>
                    <a:close/>
                  </a:path>
                </a:pathLst>
              </a:custGeom>
              <a:solidFill>
                <a:srgbClr val="A46B5A"/>
              </a:solidFill>
              <a:ln w="9525">
                <a:noFill/>
                <a:round/>
                <a:headEnd/>
                <a:tailEnd/>
              </a:ln>
            </p:spPr>
            <p:txBody>
              <a:bodyPr>
                <a:prstTxWarp prst="textNoShape">
                  <a:avLst/>
                </a:prstTxWarp>
              </a:bodyPr>
              <a:lstStyle/>
              <a:p>
                <a:endParaRPr lang="en-US"/>
              </a:p>
            </p:txBody>
          </p:sp>
          <p:sp>
            <p:nvSpPr>
              <p:cNvPr id="41341" name="Freeform 2834"/>
              <p:cNvSpPr>
                <a:spLocks/>
              </p:cNvSpPr>
              <p:nvPr/>
            </p:nvSpPr>
            <p:spPr bwMode="auto">
              <a:xfrm>
                <a:off x="4490" y="2802"/>
                <a:ext cx="7" cy="15"/>
              </a:xfrm>
              <a:custGeom>
                <a:avLst/>
                <a:gdLst>
                  <a:gd name="T0" fmla="*/ 17 w 38"/>
                  <a:gd name="T1" fmla="*/ 74 h 74"/>
                  <a:gd name="T2" fmla="*/ 0 w 38"/>
                  <a:gd name="T3" fmla="*/ 72 h 74"/>
                  <a:gd name="T4" fmla="*/ 20 w 38"/>
                  <a:gd name="T5" fmla="*/ 0 h 74"/>
                  <a:gd name="T6" fmla="*/ 38 w 38"/>
                  <a:gd name="T7" fmla="*/ 5 h 74"/>
                  <a:gd name="T8" fmla="*/ 17 w 38"/>
                  <a:gd name="T9" fmla="*/ 74 h 74"/>
                  <a:gd name="T10" fmla="*/ 0 60000 65536"/>
                  <a:gd name="T11" fmla="*/ 0 60000 65536"/>
                  <a:gd name="T12" fmla="*/ 0 60000 65536"/>
                  <a:gd name="T13" fmla="*/ 0 60000 65536"/>
                  <a:gd name="T14" fmla="*/ 0 60000 65536"/>
                  <a:gd name="T15" fmla="*/ 0 w 38"/>
                  <a:gd name="T16" fmla="*/ 0 h 74"/>
                  <a:gd name="T17" fmla="*/ 38 w 38"/>
                  <a:gd name="T18" fmla="*/ 74 h 74"/>
                </a:gdLst>
                <a:ahLst/>
                <a:cxnLst>
                  <a:cxn ang="T10">
                    <a:pos x="T0" y="T1"/>
                  </a:cxn>
                  <a:cxn ang="T11">
                    <a:pos x="T2" y="T3"/>
                  </a:cxn>
                  <a:cxn ang="T12">
                    <a:pos x="T4" y="T5"/>
                  </a:cxn>
                  <a:cxn ang="T13">
                    <a:pos x="T6" y="T7"/>
                  </a:cxn>
                  <a:cxn ang="T14">
                    <a:pos x="T8" y="T9"/>
                  </a:cxn>
                </a:cxnLst>
                <a:rect l="T15" t="T16" r="T17" b="T18"/>
                <a:pathLst>
                  <a:path w="38" h="74">
                    <a:moveTo>
                      <a:pt x="17" y="74"/>
                    </a:moveTo>
                    <a:lnTo>
                      <a:pt x="0" y="72"/>
                    </a:lnTo>
                    <a:lnTo>
                      <a:pt x="20" y="0"/>
                    </a:lnTo>
                    <a:lnTo>
                      <a:pt x="38" y="5"/>
                    </a:lnTo>
                    <a:lnTo>
                      <a:pt x="17" y="74"/>
                    </a:lnTo>
                    <a:close/>
                  </a:path>
                </a:pathLst>
              </a:custGeom>
              <a:solidFill>
                <a:srgbClr val="A46B5A"/>
              </a:solidFill>
              <a:ln w="9525">
                <a:noFill/>
                <a:round/>
                <a:headEnd/>
                <a:tailEnd/>
              </a:ln>
            </p:spPr>
            <p:txBody>
              <a:bodyPr>
                <a:prstTxWarp prst="textNoShape">
                  <a:avLst/>
                </a:prstTxWarp>
              </a:bodyPr>
              <a:lstStyle/>
              <a:p>
                <a:endParaRPr lang="en-US"/>
              </a:p>
            </p:txBody>
          </p:sp>
          <p:sp>
            <p:nvSpPr>
              <p:cNvPr id="41342" name="Freeform 2835"/>
              <p:cNvSpPr>
                <a:spLocks/>
              </p:cNvSpPr>
              <p:nvPr/>
            </p:nvSpPr>
            <p:spPr bwMode="auto">
              <a:xfrm>
                <a:off x="4494" y="2788"/>
                <a:ext cx="8" cy="15"/>
              </a:xfrm>
              <a:custGeom>
                <a:avLst/>
                <a:gdLst>
                  <a:gd name="T0" fmla="*/ 18 w 40"/>
                  <a:gd name="T1" fmla="*/ 77 h 77"/>
                  <a:gd name="T2" fmla="*/ 0 w 40"/>
                  <a:gd name="T3" fmla="*/ 72 h 77"/>
                  <a:gd name="T4" fmla="*/ 20 w 40"/>
                  <a:gd name="T5" fmla="*/ 0 h 77"/>
                  <a:gd name="T6" fmla="*/ 40 w 40"/>
                  <a:gd name="T7" fmla="*/ 6 h 77"/>
                  <a:gd name="T8" fmla="*/ 18 w 40"/>
                  <a:gd name="T9" fmla="*/ 77 h 77"/>
                  <a:gd name="T10" fmla="*/ 0 60000 65536"/>
                  <a:gd name="T11" fmla="*/ 0 60000 65536"/>
                  <a:gd name="T12" fmla="*/ 0 60000 65536"/>
                  <a:gd name="T13" fmla="*/ 0 60000 65536"/>
                  <a:gd name="T14" fmla="*/ 0 60000 65536"/>
                  <a:gd name="T15" fmla="*/ 0 w 40"/>
                  <a:gd name="T16" fmla="*/ 0 h 77"/>
                  <a:gd name="T17" fmla="*/ 40 w 40"/>
                  <a:gd name="T18" fmla="*/ 77 h 77"/>
                </a:gdLst>
                <a:ahLst/>
                <a:cxnLst>
                  <a:cxn ang="T10">
                    <a:pos x="T0" y="T1"/>
                  </a:cxn>
                  <a:cxn ang="T11">
                    <a:pos x="T2" y="T3"/>
                  </a:cxn>
                  <a:cxn ang="T12">
                    <a:pos x="T4" y="T5"/>
                  </a:cxn>
                  <a:cxn ang="T13">
                    <a:pos x="T6" y="T7"/>
                  </a:cxn>
                  <a:cxn ang="T14">
                    <a:pos x="T8" y="T9"/>
                  </a:cxn>
                </a:cxnLst>
                <a:rect l="T15" t="T16" r="T17" b="T18"/>
                <a:pathLst>
                  <a:path w="40" h="77">
                    <a:moveTo>
                      <a:pt x="18" y="77"/>
                    </a:moveTo>
                    <a:lnTo>
                      <a:pt x="0" y="72"/>
                    </a:lnTo>
                    <a:lnTo>
                      <a:pt x="20" y="0"/>
                    </a:lnTo>
                    <a:lnTo>
                      <a:pt x="40" y="6"/>
                    </a:lnTo>
                    <a:lnTo>
                      <a:pt x="18" y="77"/>
                    </a:lnTo>
                    <a:close/>
                  </a:path>
                </a:pathLst>
              </a:custGeom>
              <a:solidFill>
                <a:srgbClr val="A46B5A"/>
              </a:solidFill>
              <a:ln w="9525">
                <a:noFill/>
                <a:round/>
                <a:headEnd/>
                <a:tailEnd/>
              </a:ln>
            </p:spPr>
            <p:txBody>
              <a:bodyPr>
                <a:prstTxWarp prst="textNoShape">
                  <a:avLst/>
                </a:prstTxWarp>
              </a:bodyPr>
              <a:lstStyle/>
              <a:p>
                <a:endParaRPr lang="en-US"/>
              </a:p>
            </p:txBody>
          </p:sp>
          <p:sp>
            <p:nvSpPr>
              <p:cNvPr id="41343" name="Freeform 2836"/>
              <p:cNvSpPr>
                <a:spLocks/>
              </p:cNvSpPr>
              <p:nvPr/>
            </p:nvSpPr>
            <p:spPr bwMode="auto">
              <a:xfrm>
                <a:off x="4498" y="2772"/>
                <a:ext cx="8" cy="17"/>
              </a:xfrm>
              <a:custGeom>
                <a:avLst/>
                <a:gdLst>
                  <a:gd name="T0" fmla="*/ 20 w 43"/>
                  <a:gd name="T1" fmla="*/ 84 h 84"/>
                  <a:gd name="T2" fmla="*/ 0 w 43"/>
                  <a:gd name="T3" fmla="*/ 78 h 84"/>
                  <a:gd name="T4" fmla="*/ 24 w 43"/>
                  <a:gd name="T5" fmla="*/ 0 h 84"/>
                  <a:gd name="T6" fmla="*/ 43 w 43"/>
                  <a:gd name="T7" fmla="*/ 6 h 84"/>
                  <a:gd name="T8" fmla="*/ 20 w 43"/>
                  <a:gd name="T9" fmla="*/ 84 h 84"/>
                  <a:gd name="T10" fmla="*/ 0 60000 65536"/>
                  <a:gd name="T11" fmla="*/ 0 60000 65536"/>
                  <a:gd name="T12" fmla="*/ 0 60000 65536"/>
                  <a:gd name="T13" fmla="*/ 0 60000 65536"/>
                  <a:gd name="T14" fmla="*/ 0 60000 65536"/>
                  <a:gd name="T15" fmla="*/ 0 w 43"/>
                  <a:gd name="T16" fmla="*/ 0 h 84"/>
                  <a:gd name="T17" fmla="*/ 43 w 43"/>
                  <a:gd name="T18" fmla="*/ 84 h 84"/>
                </a:gdLst>
                <a:ahLst/>
                <a:cxnLst>
                  <a:cxn ang="T10">
                    <a:pos x="T0" y="T1"/>
                  </a:cxn>
                  <a:cxn ang="T11">
                    <a:pos x="T2" y="T3"/>
                  </a:cxn>
                  <a:cxn ang="T12">
                    <a:pos x="T4" y="T5"/>
                  </a:cxn>
                  <a:cxn ang="T13">
                    <a:pos x="T6" y="T7"/>
                  </a:cxn>
                  <a:cxn ang="T14">
                    <a:pos x="T8" y="T9"/>
                  </a:cxn>
                </a:cxnLst>
                <a:rect l="T15" t="T16" r="T17" b="T18"/>
                <a:pathLst>
                  <a:path w="43" h="84">
                    <a:moveTo>
                      <a:pt x="20" y="84"/>
                    </a:moveTo>
                    <a:lnTo>
                      <a:pt x="0" y="78"/>
                    </a:lnTo>
                    <a:lnTo>
                      <a:pt x="24" y="0"/>
                    </a:lnTo>
                    <a:lnTo>
                      <a:pt x="43" y="6"/>
                    </a:lnTo>
                    <a:lnTo>
                      <a:pt x="20" y="84"/>
                    </a:lnTo>
                    <a:close/>
                  </a:path>
                </a:pathLst>
              </a:custGeom>
              <a:solidFill>
                <a:srgbClr val="A46B5A"/>
              </a:solidFill>
              <a:ln w="9525">
                <a:noFill/>
                <a:round/>
                <a:headEnd/>
                <a:tailEnd/>
              </a:ln>
            </p:spPr>
            <p:txBody>
              <a:bodyPr>
                <a:prstTxWarp prst="textNoShape">
                  <a:avLst/>
                </a:prstTxWarp>
              </a:bodyPr>
              <a:lstStyle/>
              <a:p>
                <a:endParaRPr lang="en-US"/>
              </a:p>
            </p:txBody>
          </p:sp>
          <p:sp>
            <p:nvSpPr>
              <p:cNvPr id="41344" name="Freeform 2837"/>
              <p:cNvSpPr>
                <a:spLocks/>
              </p:cNvSpPr>
              <p:nvPr/>
            </p:nvSpPr>
            <p:spPr bwMode="auto">
              <a:xfrm>
                <a:off x="4502" y="2757"/>
                <a:ext cx="9" cy="17"/>
              </a:xfrm>
              <a:custGeom>
                <a:avLst/>
                <a:gdLst>
                  <a:gd name="T0" fmla="*/ 19 w 43"/>
                  <a:gd name="T1" fmla="*/ 83 h 83"/>
                  <a:gd name="T2" fmla="*/ 0 w 43"/>
                  <a:gd name="T3" fmla="*/ 77 h 83"/>
                  <a:gd name="T4" fmla="*/ 22 w 43"/>
                  <a:gd name="T5" fmla="*/ 0 h 83"/>
                  <a:gd name="T6" fmla="*/ 43 w 43"/>
                  <a:gd name="T7" fmla="*/ 5 h 83"/>
                  <a:gd name="T8" fmla="*/ 19 w 43"/>
                  <a:gd name="T9" fmla="*/ 83 h 83"/>
                  <a:gd name="T10" fmla="*/ 0 60000 65536"/>
                  <a:gd name="T11" fmla="*/ 0 60000 65536"/>
                  <a:gd name="T12" fmla="*/ 0 60000 65536"/>
                  <a:gd name="T13" fmla="*/ 0 60000 65536"/>
                  <a:gd name="T14" fmla="*/ 0 60000 65536"/>
                  <a:gd name="T15" fmla="*/ 0 w 43"/>
                  <a:gd name="T16" fmla="*/ 0 h 83"/>
                  <a:gd name="T17" fmla="*/ 43 w 43"/>
                  <a:gd name="T18" fmla="*/ 83 h 83"/>
                </a:gdLst>
                <a:ahLst/>
                <a:cxnLst>
                  <a:cxn ang="T10">
                    <a:pos x="T0" y="T1"/>
                  </a:cxn>
                  <a:cxn ang="T11">
                    <a:pos x="T2" y="T3"/>
                  </a:cxn>
                  <a:cxn ang="T12">
                    <a:pos x="T4" y="T5"/>
                  </a:cxn>
                  <a:cxn ang="T13">
                    <a:pos x="T6" y="T7"/>
                  </a:cxn>
                  <a:cxn ang="T14">
                    <a:pos x="T8" y="T9"/>
                  </a:cxn>
                </a:cxnLst>
                <a:rect l="T15" t="T16" r="T17" b="T18"/>
                <a:pathLst>
                  <a:path w="43" h="83">
                    <a:moveTo>
                      <a:pt x="19" y="83"/>
                    </a:moveTo>
                    <a:lnTo>
                      <a:pt x="0" y="77"/>
                    </a:lnTo>
                    <a:lnTo>
                      <a:pt x="22" y="0"/>
                    </a:lnTo>
                    <a:lnTo>
                      <a:pt x="43" y="5"/>
                    </a:lnTo>
                    <a:lnTo>
                      <a:pt x="19" y="83"/>
                    </a:lnTo>
                    <a:close/>
                  </a:path>
                </a:pathLst>
              </a:custGeom>
              <a:solidFill>
                <a:srgbClr val="A46B5A"/>
              </a:solidFill>
              <a:ln w="9525">
                <a:noFill/>
                <a:round/>
                <a:headEnd/>
                <a:tailEnd/>
              </a:ln>
            </p:spPr>
            <p:txBody>
              <a:bodyPr>
                <a:prstTxWarp prst="textNoShape">
                  <a:avLst/>
                </a:prstTxWarp>
              </a:bodyPr>
              <a:lstStyle/>
              <a:p>
                <a:endParaRPr lang="en-US"/>
              </a:p>
            </p:txBody>
          </p:sp>
          <p:sp>
            <p:nvSpPr>
              <p:cNvPr id="41345" name="Freeform 2838"/>
              <p:cNvSpPr>
                <a:spLocks/>
              </p:cNvSpPr>
              <p:nvPr/>
            </p:nvSpPr>
            <p:spPr bwMode="auto">
              <a:xfrm>
                <a:off x="4507" y="2725"/>
                <a:ext cx="14" cy="33"/>
              </a:xfrm>
              <a:custGeom>
                <a:avLst/>
                <a:gdLst>
                  <a:gd name="T0" fmla="*/ 21 w 70"/>
                  <a:gd name="T1" fmla="*/ 167 h 167"/>
                  <a:gd name="T2" fmla="*/ 0 w 70"/>
                  <a:gd name="T3" fmla="*/ 162 h 167"/>
                  <a:gd name="T4" fmla="*/ 53 w 70"/>
                  <a:gd name="T5" fmla="*/ 0 h 167"/>
                  <a:gd name="T6" fmla="*/ 70 w 70"/>
                  <a:gd name="T7" fmla="*/ 5 h 167"/>
                  <a:gd name="T8" fmla="*/ 21 w 70"/>
                  <a:gd name="T9" fmla="*/ 167 h 167"/>
                  <a:gd name="T10" fmla="*/ 0 60000 65536"/>
                  <a:gd name="T11" fmla="*/ 0 60000 65536"/>
                  <a:gd name="T12" fmla="*/ 0 60000 65536"/>
                  <a:gd name="T13" fmla="*/ 0 60000 65536"/>
                  <a:gd name="T14" fmla="*/ 0 60000 65536"/>
                  <a:gd name="T15" fmla="*/ 0 w 70"/>
                  <a:gd name="T16" fmla="*/ 0 h 167"/>
                  <a:gd name="T17" fmla="*/ 70 w 70"/>
                  <a:gd name="T18" fmla="*/ 167 h 167"/>
                </a:gdLst>
                <a:ahLst/>
                <a:cxnLst>
                  <a:cxn ang="T10">
                    <a:pos x="T0" y="T1"/>
                  </a:cxn>
                  <a:cxn ang="T11">
                    <a:pos x="T2" y="T3"/>
                  </a:cxn>
                  <a:cxn ang="T12">
                    <a:pos x="T4" y="T5"/>
                  </a:cxn>
                  <a:cxn ang="T13">
                    <a:pos x="T6" y="T7"/>
                  </a:cxn>
                  <a:cxn ang="T14">
                    <a:pos x="T8" y="T9"/>
                  </a:cxn>
                </a:cxnLst>
                <a:rect l="T15" t="T16" r="T17" b="T18"/>
                <a:pathLst>
                  <a:path w="70" h="167">
                    <a:moveTo>
                      <a:pt x="21" y="167"/>
                    </a:moveTo>
                    <a:lnTo>
                      <a:pt x="0" y="162"/>
                    </a:lnTo>
                    <a:lnTo>
                      <a:pt x="53" y="0"/>
                    </a:lnTo>
                    <a:lnTo>
                      <a:pt x="70" y="5"/>
                    </a:lnTo>
                    <a:lnTo>
                      <a:pt x="21" y="167"/>
                    </a:lnTo>
                    <a:close/>
                  </a:path>
                </a:pathLst>
              </a:custGeom>
              <a:solidFill>
                <a:srgbClr val="A46B5A"/>
              </a:solidFill>
              <a:ln w="9525">
                <a:noFill/>
                <a:round/>
                <a:headEnd/>
                <a:tailEnd/>
              </a:ln>
            </p:spPr>
            <p:txBody>
              <a:bodyPr>
                <a:prstTxWarp prst="textNoShape">
                  <a:avLst/>
                </a:prstTxWarp>
              </a:bodyPr>
              <a:lstStyle/>
              <a:p>
                <a:endParaRPr lang="en-US"/>
              </a:p>
            </p:txBody>
          </p:sp>
          <p:sp>
            <p:nvSpPr>
              <p:cNvPr id="41346" name="Freeform 2839"/>
              <p:cNvSpPr>
                <a:spLocks/>
              </p:cNvSpPr>
              <p:nvPr/>
            </p:nvSpPr>
            <p:spPr bwMode="auto">
              <a:xfrm>
                <a:off x="4517" y="2692"/>
                <a:ext cx="15" cy="34"/>
              </a:xfrm>
              <a:custGeom>
                <a:avLst/>
                <a:gdLst>
                  <a:gd name="T0" fmla="*/ 17 w 71"/>
                  <a:gd name="T1" fmla="*/ 169 h 169"/>
                  <a:gd name="T2" fmla="*/ 0 w 71"/>
                  <a:gd name="T3" fmla="*/ 164 h 169"/>
                  <a:gd name="T4" fmla="*/ 51 w 71"/>
                  <a:gd name="T5" fmla="*/ 0 h 169"/>
                  <a:gd name="T6" fmla="*/ 71 w 71"/>
                  <a:gd name="T7" fmla="*/ 6 h 169"/>
                  <a:gd name="T8" fmla="*/ 17 w 71"/>
                  <a:gd name="T9" fmla="*/ 169 h 169"/>
                  <a:gd name="T10" fmla="*/ 0 60000 65536"/>
                  <a:gd name="T11" fmla="*/ 0 60000 65536"/>
                  <a:gd name="T12" fmla="*/ 0 60000 65536"/>
                  <a:gd name="T13" fmla="*/ 0 60000 65536"/>
                  <a:gd name="T14" fmla="*/ 0 60000 65536"/>
                  <a:gd name="T15" fmla="*/ 0 w 71"/>
                  <a:gd name="T16" fmla="*/ 0 h 169"/>
                  <a:gd name="T17" fmla="*/ 71 w 71"/>
                  <a:gd name="T18" fmla="*/ 169 h 169"/>
                </a:gdLst>
                <a:ahLst/>
                <a:cxnLst>
                  <a:cxn ang="T10">
                    <a:pos x="T0" y="T1"/>
                  </a:cxn>
                  <a:cxn ang="T11">
                    <a:pos x="T2" y="T3"/>
                  </a:cxn>
                  <a:cxn ang="T12">
                    <a:pos x="T4" y="T5"/>
                  </a:cxn>
                  <a:cxn ang="T13">
                    <a:pos x="T6" y="T7"/>
                  </a:cxn>
                  <a:cxn ang="T14">
                    <a:pos x="T8" y="T9"/>
                  </a:cxn>
                </a:cxnLst>
                <a:rect l="T15" t="T16" r="T17" b="T18"/>
                <a:pathLst>
                  <a:path w="71" h="169">
                    <a:moveTo>
                      <a:pt x="17" y="169"/>
                    </a:moveTo>
                    <a:lnTo>
                      <a:pt x="0" y="164"/>
                    </a:lnTo>
                    <a:lnTo>
                      <a:pt x="51" y="0"/>
                    </a:lnTo>
                    <a:lnTo>
                      <a:pt x="71" y="6"/>
                    </a:lnTo>
                    <a:lnTo>
                      <a:pt x="17" y="169"/>
                    </a:lnTo>
                    <a:close/>
                  </a:path>
                </a:pathLst>
              </a:custGeom>
              <a:solidFill>
                <a:srgbClr val="A46B5A"/>
              </a:solidFill>
              <a:ln w="9525">
                <a:noFill/>
                <a:round/>
                <a:headEnd/>
                <a:tailEnd/>
              </a:ln>
            </p:spPr>
            <p:txBody>
              <a:bodyPr>
                <a:prstTxWarp prst="textNoShape">
                  <a:avLst/>
                </a:prstTxWarp>
              </a:bodyPr>
              <a:lstStyle/>
              <a:p>
                <a:endParaRPr lang="en-US"/>
              </a:p>
            </p:txBody>
          </p:sp>
          <p:sp>
            <p:nvSpPr>
              <p:cNvPr id="41347" name="Freeform 2840"/>
              <p:cNvSpPr>
                <a:spLocks/>
              </p:cNvSpPr>
              <p:nvPr/>
            </p:nvSpPr>
            <p:spPr bwMode="auto">
              <a:xfrm>
                <a:off x="4528" y="2659"/>
                <a:ext cx="14" cy="34"/>
              </a:xfrm>
              <a:custGeom>
                <a:avLst/>
                <a:gdLst>
                  <a:gd name="T0" fmla="*/ 20 w 72"/>
                  <a:gd name="T1" fmla="*/ 170 h 170"/>
                  <a:gd name="T2" fmla="*/ 0 w 72"/>
                  <a:gd name="T3" fmla="*/ 164 h 170"/>
                  <a:gd name="T4" fmla="*/ 55 w 72"/>
                  <a:gd name="T5" fmla="*/ 0 h 170"/>
                  <a:gd name="T6" fmla="*/ 72 w 72"/>
                  <a:gd name="T7" fmla="*/ 6 h 170"/>
                  <a:gd name="T8" fmla="*/ 20 w 72"/>
                  <a:gd name="T9" fmla="*/ 170 h 170"/>
                  <a:gd name="T10" fmla="*/ 0 60000 65536"/>
                  <a:gd name="T11" fmla="*/ 0 60000 65536"/>
                  <a:gd name="T12" fmla="*/ 0 60000 65536"/>
                  <a:gd name="T13" fmla="*/ 0 60000 65536"/>
                  <a:gd name="T14" fmla="*/ 0 60000 65536"/>
                  <a:gd name="T15" fmla="*/ 0 w 72"/>
                  <a:gd name="T16" fmla="*/ 0 h 170"/>
                  <a:gd name="T17" fmla="*/ 72 w 72"/>
                  <a:gd name="T18" fmla="*/ 170 h 170"/>
                </a:gdLst>
                <a:ahLst/>
                <a:cxnLst>
                  <a:cxn ang="T10">
                    <a:pos x="T0" y="T1"/>
                  </a:cxn>
                  <a:cxn ang="T11">
                    <a:pos x="T2" y="T3"/>
                  </a:cxn>
                  <a:cxn ang="T12">
                    <a:pos x="T4" y="T5"/>
                  </a:cxn>
                  <a:cxn ang="T13">
                    <a:pos x="T6" y="T7"/>
                  </a:cxn>
                  <a:cxn ang="T14">
                    <a:pos x="T8" y="T9"/>
                  </a:cxn>
                </a:cxnLst>
                <a:rect l="T15" t="T16" r="T17" b="T18"/>
                <a:pathLst>
                  <a:path w="72" h="170">
                    <a:moveTo>
                      <a:pt x="20" y="170"/>
                    </a:moveTo>
                    <a:lnTo>
                      <a:pt x="0" y="164"/>
                    </a:lnTo>
                    <a:lnTo>
                      <a:pt x="55" y="0"/>
                    </a:lnTo>
                    <a:lnTo>
                      <a:pt x="72" y="6"/>
                    </a:lnTo>
                    <a:lnTo>
                      <a:pt x="20" y="170"/>
                    </a:lnTo>
                    <a:close/>
                  </a:path>
                </a:pathLst>
              </a:custGeom>
              <a:solidFill>
                <a:srgbClr val="A46B5A"/>
              </a:solidFill>
              <a:ln w="9525">
                <a:noFill/>
                <a:round/>
                <a:headEnd/>
                <a:tailEnd/>
              </a:ln>
            </p:spPr>
            <p:txBody>
              <a:bodyPr>
                <a:prstTxWarp prst="textNoShape">
                  <a:avLst/>
                </a:prstTxWarp>
              </a:bodyPr>
              <a:lstStyle/>
              <a:p>
                <a:endParaRPr lang="en-US"/>
              </a:p>
            </p:txBody>
          </p:sp>
          <p:sp>
            <p:nvSpPr>
              <p:cNvPr id="41348" name="Freeform 2841"/>
              <p:cNvSpPr>
                <a:spLocks/>
              </p:cNvSpPr>
              <p:nvPr/>
            </p:nvSpPr>
            <p:spPr bwMode="auto">
              <a:xfrm>
                <a:off x="4539" y="2627"/>
                <a:ext cx="14" cy="33"/>
              </a:xfrm>
              <a:custGeom>
                <a:avLst/>
                <a:gdLst>
                  <a:gd name="T0" fmla="*/ 17 w 72"/>
                  <a:gd name="T1" fmla="*/ 167 h 167"/>
                  <a:gd name="T2" fmla="*/ 0 w 72"/>
                  <a:gd name="T3" fmla="*/ 161 h 167"/>
                  <a:gd name="T4" fmla="*/ 51 w 72"/>
                  <a:gd name="T5" fmla="*/ 0 h 167"/>
                  <a:gd name="T6" fmla="*/ 72 w 72"/>
                  <a:gd name="T7" fmla="*/ 6 h 167"/>
                  <a:gd name="T8" fmla="*/ 17 w 72"/>
                  <a:gd name="T9" fmla="*/ 167 h 167"/>
                  <a:gd name="T10" fmla="*/ 0 60000 65536"/>
                  <a:gd name="T11" fmla="*/ 0 60000 65536"/>
                  <a:gd name="T12" fmla="*/ 0 60000 65536"/>
                  <a:gd name="T13" fmla="*/ 0 60000 65536"/>
                  <a:gd name="T14" fmla="*/ 0 60000 65536"/>
                  <a:gd name="T15" fmla="*/ 0 w 72"/>
                  <a:gd name="T16" fmla="*/ 0 h 167"/>
                  <a:gd name="T17" fmla="*/ 72 w 72"/>
                  <a:gd name="T18" fmla="*/ 167 h 167"/>
                </a:gdLst>
                <a:ahLst/>
                <a:cxnLst>
                  <a:cxn ang="T10">
                    <a:pos x="T0" y="T1"/>
                  </a:cxn>
                  <a:cxn ang="T11">
                    <a:pos x="T2" y="T3"/>
                  </a:cxn>
                  <a:cxn ang="T12">
                    <a:pos x="T4" y="T5"/>
                  </a:cxn>
                  <a:cxn ang="T13">
                    <a:pos x="T6" y="T7"/>
                  </a:cxn>
                  <a:cxn ang="T14">
                    <a:pos x="T8" y="T9"/>
                  </a:cxn>
                </a:cxnLst>
                <a:rect l="T15" t="T16" r="T17" b="T18"/>
                <a:pathLst>
                  <a:path w="72" h="167">
                    <a:moveTo>
                      <a:pt x="17" y="167"/>
                    </a:moveTo>
                    <a:lnTo>
                      <a:pt x="0" y="161"/>
                    </a:lnTo>
                    <a:lnTo>
                      <a:pt x="51" y="0"/>
                    </a:lnTo>
                    <a:lnTo>
                      <a:pt x="72" y="6"/>
                    </a:lnTo>
                    <a:lnTo>
                      <a:pt x="17" y="167"/>
                    </a:lnTo>
                    <a:close/>
                  </a:path>
                </a:pathLst>
              </a:custGeom>
              <a:solidFill>
                <a:srgbClr val="A46B5A"/>
              </a:solidFill>
              <a:ln w="9525">
                <a:noFill/>
                <a:round/>
                <a:headEnd/>
                <a:tailEnd/>
              </a:ln>
            </p:spPr>
            <p:txBody>
              <a:bodyPr>
                <a:prstTxWarp prst="textNoShape">
                  <a:avLst/>
                </a:prstTxWarp>
              </a:bodyPr>
              <a:lstStyle/>
              <a:p>
                <a:endParaRPr lang="en-US"/>
              </a:p>
            </p:txBody>
          </p:sp>
          <p:sp>
            <p:nvSpPr>
              <p:cNvPr id="41349" name="Freeform 2842"/>
              <p:cNvSpPr>
                <a:spLocks/>
              </p:cNvSpPr>
              <p:nvPr/>
            </p:nvSpPr>
            <p:spPr bwMode="auto">
              <a:xfrm>
                <a:off x="4549" y="2611"/>
                <a:ext cx="9" cy="17"/>
              </a:xfrm>
              <a:custGeom>
                <a:avLst/>
                <a:gdLst>
                  <a:gd name="T0" fmla="*/ 21 w 47"/>
                  <a:gd name="T1" fmla="*/ 84 h 84"/>
                  <a:gd name="T2" fmla="*/ 0 w 47"/>
                  <a:gd name="T3" fmla="*/ 78 h 84"/>
                  <a:gd name="T4" fmla="*/ 26 w 47"/>
                  <a:gd name="T5" fmla="*/ 0 h 84"/>
                  <a:gd name="T6" fmla="*/ 47 w 47"/>
                  <a:gd name="T7" fmla="*/ 6 h 84"/>
                  <a:gd name="T8" fmla="*/ 21 w 47"/>
                  <a:gd name="T9" fmla="*/ 84 h 84"/>
                  <a:gd name="T10" fmla="*/ 0 60000 65536"/>
                  <a:gd name="T11" fmla="*/ 0 60000 65536"/>
                  <a:gd name="T12" fmla="*/ 0 60000 65536"/>
                  <a:gd name="T13" fmla="*/ 0 60000 65536"/>
                  <a:gd name="T14" fmla="*/ 0 60000 65536"/>
                  <a:gd name="T15" fmla="*/ 0 w 47"/>
                  <a:gd name="T16" fmla="*/ 0 h 84"/>
                  <a:gd name="T17" fmla="*/ 47 w 47"/>
                  <a:gd name="T18" fmla="*/ 84 h 84"/>
                </a:gdLst>
                <a:ahLst/>
                <a:cxnLst>
                  <a:cxn ang="T10">
                    <a:pos x="T0" y="T1"/>
                  </a:cxn>
                  <a:cxn ang="T11">
                    <a:pos x="T2" y="T3"/>
                  </a:cxn>
                  <a:cxn ang="T12">
                    <a:pos x="T4" y="T5"/>
                  </a:cxn>
                  <a:cxn ang="T13">
                    <a:pos x="T6" y="T7"/>
                  </a:cxn>
                  <a:cxn ang="T14">
                    <a:pos x="T8" y="T9"/>
                  </a:cxn>
                </a:cxnLst>
                <a:rect l="T15" t="T16" r="T17" b="T18"/>
                <a:pathLst>
                  <a:path w="47" h="84">
                    <a:moveTo>
                      <a:pt x="21" y="84"/>
                    </a:moveTo>
                    <a:lnTo>
                      <a:pt x="0" y="78"/>
                    </a:lnTo>
                    <a:lnTo>
                      <a:pt x="26" y="0"/>
                    </a:lnTo>
                    <a:lnTo>
                      <a:pt x="47" y="6"/>
                    </a:lnTo>
                    <a:lnTo>
                      <a:pt x="21" y="84"/>
                    </a:lnTo>
                    <a:close/>
                  </a:path>
                </a:pathLst>
              </a:custGeom>
              <a:solidFill>
                <a:srgbClr val="A46B5A"/>
              </a:solidFill>
              <a:ln w="9525">
                <a:noFill/>
                <a:round/>
                <a:headEnd/>
                <a:tailEnd/>
              </a:ln>
            </p:spPr>
            <p:txBody>
              <a:bodyPr>
                <a:prstTxWarp prst="textNoShape">
                  <a:avLst/>
                </a:prstTxWarp>
              </a:bodyPr>
              <a:lstStyle/>
              <a:p>
                <a:endParaRPr lang="en-US"/>
              </a:p>
            </p:txBody>
          </p:sp>
          <p:sp>
            <p:nvSpPr>
              <p:cNvPr id="41350" name="Freeform 2843"/>
              <p:cNvSpPr>
                <a:spLocks/>
              </p:cNvSpPr>
              <p:nvPr/>
            </p:nvSpPr>
            <p:spPr bwMode="auto">
              <a:xfrm>
                <a:off x="4554" y="2596"/>
                <a:ext cx="9" cy="16"/>
              </a:xfrm>
              <a:custGeom>
                <a:avLst/>
                <a:gdLst>
                  <a:gd name="T0" fmla="*/ 21 w 47"/>
                  <a:gd name="T1" fmla="*/ 83 h 83"/>
                  <a:gd name="T2" fmla="*/ 0 w 47"/>
                  <a:gd name="T3" fmla="*/ 77 h 83"/>
                  <a:gd name="T4" fmla="*/ 26 w 47"/>
                  <a:gd name="T5" fmla="*/ 0 h 83"/>
                  <a:gd name="T6" fmla="*/ 47 w 47"/>
                  <a:gd name="T7" fmla="*/ 5 h 83"/>
                  <a:gd name="T8" fmla="*/ 21 w 47"/>
                  <a:gd name="T9" fmla="*/ 83 h 83"/>
                  <a:gd name="T10" fmla="*/ 0 60000 65536"/>
                  <a:gd name="T11" fmla="*/ 0 60000 65536"/>
                  <a:gd name="T12" fmla="*/ 0 60000 65536"/>
                  <a:gd name="T13" fmla="*/ 0 60000 65536"/>
                  <a:gd name="T14" fmla="*/ 0 60000 65536"/>
                  <a:gd name="T15" fmla="*/ 0 w 47"/>
                  <a:gd name="T16" fmla="*/ 0 h 83"/>
                  <a:gd name="T17" fmla="*/ 47 w 47"/>
                  <a:gd name="T18" fmla="*/ 83 h 83"/>
                </a:gdLst>
                <a:ahLst/>
                <a:cxnLst>
                  <a:cxn ang="T10">
                    <a:pos x="T0" y="T1"/>
                  </a:cxn>
                  <a:cxn ang="T11">
                    <a:pos x="T2" y="T3"/>
                  </a:cxn>
                  <a:cxn ang="T12">
                    <a:pos x="T4" y="T5"/>
                  </a:cxn>
                  <a:cxn ang="T13">
                    <a:pos x="T6" y="T7"/>
                  </a:cxn>
                  <a:cxn ang="T14">
                    <a:pos x="T8" y="T9"/>
                  </a:cxn>
                </a:cxnLst>
                <a:rect l="T15" t="T16" r="T17" b="T18"/>
                <a:pathLst>
                  <a:path w="47" h="83">
                    <a:moveTo>
                      <a:pt x="21" y="83"/>
                    </a:moveTo>
                    <a:lnTo>
                      <a:pt x="0" y="77"/>
                    </a:lnTo>
                    <a:lnTo>
                      <a:pt x="26" y="0"/>
                    </a:lnTo>
                    <a:lnTo>
                      <a:pt x="47" y="5"/>
                    </a:lnTo>
                    <a:lnTo>
                      <a:pt x="21" y="83"/>
                    </a:lnTo>
                    <a:close/>
                  </a:path>
                </a:pathLst>
              </a:custGeom>
              <a:solidFill>
                <a:srgbClr val="A46B5A"/>
              </a:solidFill>
              <a:ln w="9525">
                <a:noFill/>
                <a:round/>
                <a:headEnd/>
                <a:tailEnd/>
              </a:ln>
            </p:spPr>
            <p:txBody>
              <a:bodyPr>
                <a:prstTxWarp prst="textNoShape">
                  <a:avLst/>
                </a:prstTxWarp>
              </a:bodyPr>
              <a:lstStyle/>
              <a:p>
                <a:endParaRPr lang="en-US"/>
              </a:p>
            </p:txBody>
          </p:sp>
          <p:sp>
            <p:nvSpPr>
              <p:cNvPr id="41351" name="Freeform 2844"/>
              <p:cNvSpPr>
                <a:spLocks/>
              </p:cNvSpPr>
              <p:nvPr/>
            </p:nvSpPr>
            <p:spPr bwMode="auto">
              <a:xfrm>
                <a:off x="4559" y="2581"/>
                <a:ext cx="10" cy="16"/>
              </a:xfrm>
              <a:custGeom>
                <a:avLst/>
                <a:gdLst>
                  <a:gd name="T0" fmla="*/ 21 w 47"/>
                  <a:gd name="T1" fmla="*/ 81 h 81"/>
                  <a:gd name="T2" fmla="*/ 0 w 47"/>
                  <a:gd name="T3" fmla="*/ 76 h 81"/>
                  <a:gd name="T4" fmla="*/ 27 w 47"/>
                  <a:gd name="T5" fmla="*/ 0 h 81"/>
                  <a:gd name="T6" fmla="*/ 47 w 47"/>
                  <a:gd name="T7" fmla="*/ 9 h 81"/>
                  <a:gd name="T8" fmla="*/ 21 w 47"/>
                  <a:gd name="T9" fmla="*/ 81 h 81"/>
                  <a:gd name="T10" fmla="*/ 0 60000 65536"/>
                  <a:gd name="T11" fmla="*/ 0 60000 65536"/>
                  <a:gd name="T12" fmla="*/ 0 60000 65536"/>
                  <a:gd name="T13" fmla="*/ 0 60000 65536"/>
                  <a:gd name="T14" fmla="*/ 0 60000 65536"/>
                  <a:gd name="T15" fmla="*/ 0 w 47"/>
                  <a:gd name="T16" fmla="*/ 0 h 81"/>
                  <a:gd name="T17" fmla="*/ 47 w 47"/>
                  <a:gd name="T18" fmla="*/ 81 h 81"/>
                </a:gdLst>
                <a:ahLst/>
                <a:cxnLst>
                  <a:cxn ang="T10">
                    <a:pos x="T0" y="T1"/>
                  </a:cxn>
                  <a:cxn ang="T11">
                    <a:pos x="T2" y="T3"/>
                  </a:cxn>
                  <a:cxn ang="T12">
                    <a:pos x="T4" y="T5"/>
                  </a:cxn>
                  <a:cxn ang="T13">
                    <a:pos x="T6" y="T7"/>
                  </a:cxn>
                  <a:cxn ang="T14">
                    <a:pos x="T8" y="T9"/>
                  </a:cxn>
                </a:cxnLst>
                <a:rect l="T15" t="T16" r="T17" b="T18"/>
                <a:pathLst>
                  <a:path w="47" h="81">
                    <a:moveTo>
                      <a:pt x="21" y="81"/>
                    </a:moveTo>
                    <a:lnTo>
                      <a:pt x="0" y="76"/>
                    </a:lnTo>
                    <a:lnTo>
                      <a:pt x="27" y="0"/>
                    </a:lnTo>
                    <a:lnTo>
                      <a:pt x="47" y="9"/>
                    </a:lnTo>
                    <a:lnTo>
                      <a:pt x="21" y="81"/>
                    </a:lnTo>
                    <a:close/>
                  </a:path>
                </a:pathLst>
              </a:custGeom>
              <a:solidFill>
                <a:srgbClr val="A46B5A"/>
              </a:solidFill>
              <a:ln w="9525">
                <a:noFill/>
                <a:round/>
                <a:headEnd/>
                <a:tailEnd/>
              </a:ln>
            </p:spPr>
            <p:txBody>
              <a:bodyPr>
                <a:prstTxWarp prst="textNoShape">
                  <a:avLst/>
                </a:prstTxWarp>
              </a:bodyPr>
              <a:lstStyle/>
              <a:p>
                <a:endParaRPr lang="en-US"/>
              </a:p>
            </p:txBody>
          </p:sp>
          <p:sp>
            <p:nvSpPr>
              <p:cNvPr id="41352" name="Freeform 2845"/>
              <p:cNvSpPr>
                <a:spLocks/>
              </p:cNvSpPr>
              <p:nvPr/>
            </p:nvSpPr>
            <p:spPr bwMode="auto">
              <a:xfrm>
                <a:off x="4565" y="2567"/>
                <a:ext cx="8" cy="15"/>
              </a:xfrm>
              <a:custGeom>
                <a:avLst/>
                <a:gdLst>
                  <a:gd name="T0" fmla="*/ 20 w 43"/>
                  <a:gd name="T1" fmla="*/ 77 h 77"/>
                  <a:gd name="T2" fmla="*/ 0 w 43"/>
                  <a:gd name="T3" fmla="*/ 68 h 77"/>
                  <a:gd name="T4" fmla="*/ 22 w 43"/>
                  <a:gd name="T5" fmla="*/ 0 h 77"/>
                  <a:gd name="T6" fmla="*/ 43 w 43"/>
                  <a:gd name="T7" fmla="*/ 5 h 77"/>
                  <a:gd name="T8" fmla="*/ 20 w 43"/>
                  <a:gd name="T9" fmla="*/ 77 h 77"/>
                  <a:gd name="T10" fmla="*/ 0 60000 65536"/>
                  <a:gd name="T11" fmla="*/ 0 60000 65536"/>
                  <a:gd name="T12" fmla="*/ 0 60000 65536"/>
                  <a:gd name="T13" fmla="*/ 0 60000 65536"/>
                  <a:gd name="T14" fmla="*/ 0 60000 65536"/>
                  <a:gd name="T15" fmla="*/ 0 w 43"/>
                  <a:gd name="T16" fmla="*/ 0 h 77"/>
                  <a:gd name="T17" fmla="*/ 43 w 43"/>
                  <a:gd name="T18" fmla="*/ 77 h 77"/>
                </a:gdLst>
                <a:ahLst/>
                <a:cxnLst>
                  <a:cxn ang="T10">
                    <a:pos x="T0" y="T1"/>
                  </a:cxn>
                  <a:cxn ang="T11">
                    <a:pos x="T2" y="T3"/>
                  </a:cxn>
                  <a:cxn ang="T12">
                    <a:pos x="T4" y="T5"/>
                  </a:cxn>
                  <a:cxn ang="T13">
                    <a:pos x="T6" y="T7"/>
                  </a:cxn>
                  <a:cxn ang="T14">
                    <a:pos x="T8" y="T9"/>
                  </a:cxn>
                </a:cxnLst>
                <a:rect l="T15" t="T16" r="T17" b="T18"/>
                <a:pathLst>
                  <a:path w="43" h="77">
                    <a:moveTo>
                      <a:pt x="20" y="77"/>
                    </a:moveTo>
                    <a:lnTo>
                      <a:pt x="0" y="68"/>
                    </a:lnTo>
                    <a:lnTo>
                      <a:pt x="22" y="0"/>
                    </a:lnTo>
                    <a:lnTo>
                      <a:pt x="43" y="5"/>
                    </a:lnTo>
                    <a:lnTo>
                      <a:pt x="20" y="77"/>
                    </a:lnTo>
                    <a:close/>
                  </a:path>
                </a:pathLst>
              </a:custGeom>
              <a:solidFill>
                <a:srgbClr val="A46B5A"/>
              </a:solidFill>
              <a:ln w="9525">
                <a:noFill/>
                <a:round/>
                <a:headEnd/>
                <a:tailEnd/>
              </a:ln>
            </p:spPr>
            <p:txBody>
              <a:bodyPr>
                <a:prstTxWarp prst="textNoShape">
                  <a:avLst/>
                </a:prstTxWarp>
              </a:bodyPr>
              <a:lstStyle/>
              <a:p>
                <a:endParaRPr lang="en-US"/>
              </a:p>
            </p:txBody>
          </p:sp>
          <p:sp>
            <p:nvSpPr>
              <p:cNvPr id="41353" name="Freeform 2846"/>
              <p:cNvSpPr>
                <a:spLocks/>
              </p:cNvSpPr>
              <p:nvPr/>
            </p:nvSpPr>
            <p:spPr bwMode="auto">
              <a:xfrm>
                <a:off x="4569" y="2553"/>
                <a:ext cx="9" cy="15"/>
              </a:xfrm>
              <a:custGeom>
                <a:avLst/>
                <a:gdLst>
                  <a:gd name="T0" fmla="*/ 21 w 43"/>
                  <a:gd name="T1" fmla="*/ 74 h 74"/>
                  <a:gd name="T2" fmla="*/ 0 w 43"/>
                  <a:gd name="T3" fmla="*/ 69 h 74"/>
                  <a:gd name="T4" fmla="*/ 24 w 43"/>
                  <a:gd name="T5" fmla="*/ 0 h 74"/>
                  <a:gd name="T6" fmla="*/ 43 w 43"/>
                  <a:gd name="T7" fmla="*/ 5 h 74"/>
                  <a:gd name="T8" fmla="*/ 21 w 43"/>
                  <a:gd name="T9" fmla="*/ 74 h 74"/>
                  <a:gd name="T10" fmla="*/ 0 60000 65536"/>
                  <a:gd name="T11" fmla="*/ 0 60000 65536"/>
                  <a:gd name="T12" fmla="*/ 0 60000 65536"/>
                  <a:gd name="T13" fmla="*/ 0 60000 65536"/>
                  <a:gd name="T14" fmla="*/ 0 60000 65536"/>
                  <a:gd name="T15" fmla="*/ 0 w 43"/>
                  <a:gd name="T16" fmla="*/ 0 h 74"/>
                  <a:gd name="T17" fmla="*/ 43 w 43"/>
                  <a:gd name="T18" fmla="*/ 74 h 74"/>
                </a:gdLst>
                <a:ahLst/>
                <a:cxnLst>
                  <a:cxn ang="T10">
                    <a:pos x="T0" y="T1"/>
                  </a:cxn>
                  <a:cxn ang="T11">
                    <a:pos x="T2" y="T3"/>
                  </a:cxn>
                  <a:cxn ang="T12">
                    <a:pos x="T4" y="T5"/>
                  </a:cxn>
                  <a:cxn ang="T13">
                    <a:pos x="T6" y="T7"/>
                  </a:cxn>
                  <a:cxn ang="T14">
                    <a:pos x="T8" y="T9"/>
                  </a:cxn>
                </a:cxnLst>
                <a:rect l="T15" t="T16" r="T17" b="T18"/>
                <a:pathLst>
                  <a:path w="43" h="74">
                    <a:moveTo>
                      <a:pt x="21" y="74"/>
                    </a:moveTo>
                    <a:lnTo>
                      <a:pt x="0" y="69"/>
                    </a:lnTo>
                    <a:lnTo>
                      <a:pt x="24" y="0"/>
                    </a:lnTo>
                    <a:lnTo>
                      <a:pt x="43" y="5"/>
                    </a:lnTo>
                    <a:lnTo>
                      <a:pt x="21" y="74"/>
                    </a:lnTo>
                    <a:close/>
                  </a:path>
                </a:pathLst>
              </a:custGeom>
              <a:solidFill>
                <a:srgbClr val="A46B5A"/>
              </a:solidFill>
              <a:ln w="9525">
                <a:noFill/>
                <a:round/>
                <a:headEnd/>
                <a:tailEnd/>
              </a:ln>
            </p:spPr>
            <p:txBody>
              <a:bodyPr>
                <a:prstTxWarp prst="textNoShape">
                  <a:avLst/>
                </a:prstTxWarp>
              </a:bodyPr>
              <a:lstStyle/>
              <a:p>
                <a:endParaRPr lang="en-US"/>
              </a:p>
            </p:txBody>
          </p:sp>
          <p:sp>
            <p:nvSpPr>
              <p:cNvPr id="41354" name="Freeform 2847"/>
              <p:cNvSpPr>
                <a:spLocks/>
              </p:cNvSpPr>
              <p:nvPr/>
            </p:nvSpPr>
            <p:spPr bwMode="auto">
              <a:xfrm>
                <a:off x="4574" y="2540"/>
                <a:ext cx="8" cy="14"/>
              </a:xfrm>
              <a:custGeom>
                <a:avLst/>
                <a:gdLst>
                  <a:gd name="T0" fmla="*/ 19 w 43"/>
                  <a:gd name="T1" fmla="*/ 69 h 69"/>
                  <a:gd name="T2" fmla="*/ 0 w 43"/>
                  <a:gd name="T3" fmla="*/ 64 h 69"/>
                  <a:gd name="T4" fmla="*/ 23 w 43"/>
                  <a:gd name="T5" fmla="*/ 0 h 69"/>
                  <a:gd name="T6" fmla="*/ 43 w 43"/>
                  <a:gd name="T7" fmla="*/ 6 h 69"/>
                  <a:gd name="T8" fmla="*/ 19 w 43"/>
                  <a:gd name="T9" fmla="*/ 69 h 69"/>
                  <a:gd name="T10" fmla="*/ 0 60000 65536"/>
                  <a:gd name="T11" fmla="*/ 0 60000 65536"/>
                  <a:gd name="T12" fmla="*/ 0 60000 65536"/>
                  <a:gd name="T13" fmla="*/ 0 60000 65536"/>
                  <a:gd name="T14" fmla="*/ 0 60000 65536"/>
                  <a:gd name="T15" fmla="*/ 0 w 43"/>
                  <a:gd name="T16" fmla="*/ 0 h 69"/>
                  <a:gd name="T17" fmla="*/ 43 w 43"/>
                  <a:gd name="T18" fmla="*/ 69 h 69"/>
                </a:gdLst>
                <a:ahLst/>
                <a:cxnLst>
                  <a:cxn ang="T10">
                    <a:pos x="T0" y="T1"/>
                  </a:cxn>
                  <a:cxn ang="T11">
                    <a:pos x="T2" y="T3"/>
                  </a:cxn>
                  <a:cxn ang="T12">
                    <a:pos x="T4" y="T5"/>
                  </a:cxn>
                  <a:cxn ang="T13">
                    <a:pos x="T6" y="T7"/>
                  </a:cxn>
                  <a:cxn ang="T14">
                    <a:pos x="T8" y="T9"/>
                  </a:cxn>
                </a:cxnLst>
                <a:rect l="T15" t="T16" r="T17" b="T18"/>
                <a:pathLst>
                  <a:path w="43" h="69">
                    <a:moveTo>
                      <a:pt x="19" y="69"/>
                    </a:moveTo>
                    <a:lnTo>
                      <a:pt x="0" y="64"/>
                    </a:lnTo>
                    <a:lnTo>
                      <a:pt x="23" y="0"/>
                    </a:lnTo>
                    <a:lnTo>
                      <a:pt x="43" y="6"/>
                    </a:lnTo>
                    <a:lnTo>
                      <a:pt x="19" y="69"/>
                    </a:lnTo>
                    <a:close/>
                  </a:path>
                </a:pathLst>
              </a:custGeom>
              <a:solidFill>
                <a:srgbClr val="A46B5A"/>
              </a:solidFill>
              <a:ln w="9525">
                <a:noFill/>
                <a:round/>
                <a:headEnd/>
                <a:tailEnd/>
              </a:ln>
            </p:spPr>
            <p:txBody>
              <a:bodyPr>
                <a:prstTxWarp prst="textNoShape">
                  <a:avLst/>
                </a:prstTxWarp>
              </a:bodyPr>
              <a:lstStyle/>
              <a:p>
                <a:endParaRPr lang="en-US"/>
              </a:p>
            </p:txBody>
          </p:sp>
          <p:sp>
            <p:nvSpPr>
              <p:cNvPr id="41355" name="Freeform 2848"/>
              <p:cNvSpPr>
                <a:spLocks/>
              </p:cNvSpPr>
              <p:nvPr/>
            </p:nvSpPr>
            <p:spPr bwMode="auto">
              <a:xfrm>
                <a:off x="4578" y="2528"/>
                <a:ext cx="9" cy="14"/>
              </a:xfrm>
              <a:custGeom>
                <a:avLst/>
                <a:gdLst>
                  <a:gd name="T0" fmla="*/ 20 w 41"/>
                  <a:gd name="T1" fmla="*/ 67 h 67"/>
                  <a:gd name="T2" fmla="*/ 0 w 41"/>
                  <a:gd name="T3" fmla="*/ 61 h 67"/>
                  <a:gd name="T4" fmla="*/ 20 w 41"/>
                  <a:gd name="T5" fmla="*/ 0 h 67"/>
                  <a:gd name="T6" fmla="*/ 41 w 41"/>
                  <a:gd name="T7" fmla="*/ 6 h 67"/>
                  <a:gd name="T8" fmla="*/ 20 w 41"/>
                  <a:gd name="T9" fmla="*/ 67 h 67"/>
                  <a:gd name="T10" fmla="*/ 0 60000 65536"/>
                  <a:gd name="T11" fmla="*/ 0 60000 65536"/>
                  <a:gd name="T12" fmla="*/ 0 60000 65536"/>
                  <a:gd name="T13" fmla="*/ 0 60000 65536"/>
                  <a:gd name="T14" fmla="*/ 0 60000 65536"/>
                  <a:gd name="T15" fmla="*/ 0 w 41"/>
                  <a:gd name="T16" fmla="*/ 0 h 67"/>
                  <a:gd name="T17" fmla="*/ 41 w 41"/>
                  <a:gd name="T18" fmla="*/ 67 h 67"/>
                </a:gdLst>
                <a:ahLst/>
                <a:cxnLst>
                  <a:cxn ang="T10">
                    <a:pos x="T0" y="T1"/>
                  </a:cxn>
                  <a:cxn ang="T11">
                    <a:pos x="T2" y="T3"/>
                  </a:cxn>
                  <a:cxn ang="T12">
                    <a:pos x="T4" y="T5"/>
                  </a:cxn>
                  <a:cxn ang="T13">
                    <a:pos x="T6" y="T7"/>
                  </a:cxn>
                  <a:cxn ang="T14">
                    <a:pos x="T8" y="T9"/>
                  </a:cxn>
                </a:cxnLst>
                <a:rect l="T15" t="T16" r="T17" b="T18"/>
                <a:pathLst>
                  <a:path w="41" h="67">
                    <a:moveTo>
                      <a:pt x="20" y="67"/>
                    </a:moveTo>
                    <a:lnTo>
                      <a:pt x="0" y="61"/>
                    </a:lnTo>
                    <a:lnTo>
                      <a:pt x="20" y="0"/>
                    </a:lnTo>
                    <a:lnTo>
                      <a:pt x="41" y="6"/>
                    </a:lnTo>
                    <a:lnTo>
                      <a:pt x="20" y="67"/>
                    </a:lnTo>
                    <a:close/>
                  </a:path>
                </a:pathLst>
              </a:custGeom>
              <a:solidFill>
                <a:srgbClr val="A46B5A"/>
              </a:solidFill>
              <a:ln w="9525">
                <a:noFill/>
                <a:round/>
                <a:headEnd/>
                <a:tailEnd/>
              </a:ln>
            </p:spPr>
            <p:txBody>
              <a:bodyPr>
                <a:prstTxWarp prst="textNoShape">
                  <a:avLst/>
                </a:prstTxWarp>
              </a:bodyPr>
              <a:lstStyle/>
              <a:p>
                <a:endParaRPr lang="en-US"/>
              </a:p>
            </p:txBody>
          </p:sp>
          <p:sp>
            <p:nvSpPr>
              <p:cNvPr id="41356" name="Freeform 2849"/>
              <p:cNvSpPr>
                <a:spLocks/>
              </p:cNvSpPr>
              <p:nvPr/>
            </p:nvSpPr>
            <p:spPr bwMode="auto">
              <a:xfrm>
                <a:off x="4582" y="2517"/>
                <a:ext cx="8" cy="12"/>
              </a:xfrm>
              <a:custGeom>
                <a:avLst/>
                <a:gdLst>
                  <a:gd name="T0" fmla="*/ 21 w 38"/>
                  <a:gd name="T1" fmla="*/ 61 h 61"/>
                  <a:gd name="T2" fmla="*/ 0 w 38"/>
                  <a:gd name="T3" fmla="*/ 55 h 61"/>
                  <a:gd name="T4" fmla="*/ 21 w 38"/>
                  <a:gd name="T5" fmla="*/ 0 h 61"/>
                  <a:gd name="T6" fmla="*/ 38 w 38"/>
                  <a:gd name="T7" fmla="*/ 6 h 61"/>
                  <a:gd name="T8" fmla="*/ 21 w 38"/>
                  <a:gd name="T9" fmla="*/ 61 h 61"/>
                  <a:gd name="T10" fmla="*/ 0 60000 65536"/>
                  <a:gd name="T11" fmla="*/ 0 60000 65536"/>
                  <a:gd name="T12" fmla="*/ 0 60000 65536"/>
                  <a:gd name="T13" fmla="*/ 0 60000 65536"/>
                  <a:gd name="T14" fmla="*/ 0 60000 65536"/>
                  <a:gd name="T15" fmla="*/ 0 w 38"/>
                  <a:gd name="T16" fmla="*/ 0 h 61"/>
                  <a:gd name="T17" fmla="*/ 38 w 38"/>
                  <a:gd name="T18" fmla="*/ 61 h 61"/>
                </a:gdLst>
                <a:ahLst/>
                <a:cxnLst>
                  <a:cxn ang="T10">
                    <a:pos x="T0" y="T1"/>
                  </a:cxn>
                  <a:cxn ang="T11">
                    <a:pos x="T2" y="T3"/>
                  </a:cxn>
                  <a:cxn ang="T12">
                    <a:pos x="T4" y="T5"/>
                  </a:cxn>
                  <a:cxn ang="T13">
                    <a:pos x="T6" y="T7"/>
                  </a:cxn>
                  <a:cxn ang="T14">
                    <a:pos x="T8" y="T9"/>
                  </a:cxn>
                </a:cxnLst>
                <a:rect l="T15" t="T16" r="T17" b="T18"/>
                <a:pathLst>
                  <a:path w="38" h="61">
                    <a:moveTo>
                      <a:pt x="21" y="61"/>
                    </a:moveTo>
                    <a:lnTo>
                      <a:pt x="0" y="55"/>
                    </a:lnTo>
                    <a:lnTo>
                      <a:pt x="21" y="0"/>
                    </a:lnTo>
                    <a:lnTo>
                      <a:pt x="38" y="6"/>
                    </a:lnTo>
                    <a:lnTo>
                      <a:pt x="21" y="61"/>
                    </a:lnTo>
                    <a:close/>
                  </a:path>
                </a:pathLst>
              </a:custGeom>
              <a:solidFill>
                <a:srgbClr val="A46B5A"/>
              </a:solidFill>
              <a:ln w="9525">
                <a:noFill/>
                <a:round/>
                <a:headEnd/>
                <a:tailEnd/>
              </a:ln>
            </p:spPr>
            <p:txBody>
              <a:bodyPr>
                <a:prstTxWarp prst="textNoShape">
                  <a:avLst/>
                </a:prstTxWarp>
              </a:bodyPr>
              <a:lstStyle/>
              <a:p>
                <a:endParaRPr lang="en-US"/>
              </a:p>
            </p:txBody>
          </p:sp>
          <p:sp>
            <p:nvSpPr>
              <p:cNvPr id="41357" name="Freeform 2850"/>
              <p:cNvSpPr>
                <a:spLocks/>
              </p:cNvSpPr>
              <p:nvPr/>
            </p:nvSpPr>
            <p:spPr bwMode="auto">
              <a:xfrm>
                <a:off x="4587" y="2507"/>
                <a:ext cx="7" cy="11"/>
              </a:xfrm>
              <a:custGeom>
                <a:avLst/>
                <a:gdLst>
                  <a:gd name="T0" fmla="*/ 17 w 37"/>
                  <a:gd name="T1" fmla="*/ 58 h 58"/>
                  <a:gd name="T2" fmla="*/ 0 w 37"/>
                  <a:gd name="T3" fmla="*/ 52 h 58"/>
                  <a:gd name="T4" fmla="*/ 17 w 37"/>
                  <a:gd name="T5" fmla="*/ 0 h 58"/>
                  <a:gd name="T6" fmla="*/ 37 w 37"/>
                  <a:gd name="T7" fmla="*/ 7 h 58"/>
                  <a:gd name="T8" fmla="*/ 17 w 37"/>
                  <a:gd name="T9" fmla="*/ 58 h 58"/>
                  <a:gd name="T10" fmla="*/ 0 60000 65536"/>
                  <a:gd name="T11" fmla="*/ 0 60000 65536"/>
                  <a:gd name="T12" fmla="*/ 0 60000 65536"/>
                  <a:gd name="T13" fmla="*/ 0 60000 65536"/>
                  <a:gd name="T14" fmla="*/ 0 60000 65536"/>
                  <a:gd name="T15" fmla="*/ 0 w 37"/>
                  <a:gd name="T16" fmla="*/ 0 h 58"/>
                  <a:gd name="T17" fmla="*/ 37 w 37"/>
                  <a:gd name="T18" fmla="*/ 58 h 58"/>
                </a:gdLst>
                <a:ahLst/>
                <a:cxnLst>
                  <a:cxn ang="T10">
                    <a:pos x="T0" y="T1"/>
                  </a:cxn>
                  <a:cxn ang="T11">
                    <a:pos x="T2" y="T3"/>
                  </a:cxn>
                  <a:cxn ang="T12">
                    <a:pos x="T4" y="T5"/>
                  </a:cxn>
                  <a:cxn ang="T13">
                    <a:pos x="T6" y="T7"/>
                  </a:cxn>
                  <a:cxn ang="T14">
                    <a:pos x="T8" y="T9"/>
                  </a:cxn>
                </a:cxnLst>
                <a:rect l="T15" t="T16" r="T17" b="T18"/>
                <a:pathLst>
                  <a:path w="37" h="58">
                    <a:moveTo>
                      <a:pt x="17" y="58"/>
                    </a:moveTo>
                    <a:lnTo>
                      <a:pt x="0" y="52"/>
                    </a:lnTo>
                    <a:lnTo>
                      <a:pt x="17" y="0"/>
                    </a:lnTo>
                    <a:lnTo>
                      <a:pt x="37" y="7"/>
                    </a:lnTo>
                    <a:lnTo>
                      <a:pt x="17" y="58"/>
                    </a:lnTo>
                    <a:close/>
                  </a:path>
                </a:pathLst>
              </a:custGeom>
              <a:solidFill>
                <a:srgbClr val="A46B5A"/>
              </a:solidFill>
              <a:ln w="9525">
                <a:noFill/>
                <a:round/>
                <a:headEnd/>
                <a:tailEnd/>
              </a:ln>
            </p:spPr>
            <p:txBody>
              <a:bodyPr>
                <a:prstTxWarp prst="textNoShape">
                  <a:avLst/>
                </a:prstTxWarp>
              </a:bodyPr>
              <a:lstStyle/>
              <a:p>
                <a:endParaRPr lang="en-US"/>
              </a:p>
            </p:txBody>
          </p:sp>
          <p:sp>
            <p:nvSpPr>
              <p:cNvPr id="41358" name="Freeform 2851"/>
              <p:cNvSpPr>
                <a:spLocks/>
              </p:cNvSpPr>
              <p:nvPr/>
            </p:nvSpPr>
            <p:spPr bwMode="auto">
              <a:xfrm>
                <a:off x="4590" y="2498"/>
                <a:ext cx="7" cy="10"/>
              </a:xfrm>
              <a:custGeom>
                <a:avLst/>
                <a:gdLst>
                  <a:gd name="T0" fmla="*/ 20 w 34"/>
                  <a:gd name="T1" fmla="*/ 50 h 50"/>
                  <a:gd name="T2" fmla="*/ 0 w 34"/>
                  <a:gd name="T3" fmla="*/ 43 h 50"/>
                  <a:gd name="T4" fmla="*/ 13 w 34"/>
                  <a:gd name="T5" fmla="*/ 0 h 50"/>
                  <a:gd name="T6" fmla="*/ 34 w 34"/>
                  <a:gd name="T7" fmla="*/ 6 h 50"/>
                  <a:gd name="T8" fmla="*/ 20 w 34"/>
                  <a:gd name="T9" fmla="*/ 50 h 50"/>
                  <a:gd name="T10" fmla="*/ 0 60000 65536"/>
                  <a:gd name="T11" fmla="*/ 0 60000 65536"/>
                  <a:gd name="T12" fmla="*/ 0 60000 65536"/>
                  <a:gd name="T13" fmla="*/ 0 60000 65536"/>
                  <a:gd name="T14" fmla="*/ 0 60000 65536"/>
                  <a:gd name="T15" fmla="*/ 0 w 34"/>
                  <a:gd name="T16" fmla="*/ 0 h 50"/>
                  <a:gd name="T17" fmla="*/ 34 w 34"/>
                  <a:gd name="T18" fmla="*/ 50 h 50"/>
                </a:gdLst>
                <a:ahLst/>
                <a:cxnLst>
                  <a:cxn ang="T10">
                    <a:pos x="T0" y="T1"/>
                  </a:cxn>
                  <a:cxn ang="T11">
                    <a:pos x="T2" y="T3"/>
                  </a:cxn>
                  <a:cxn ang="T12">
                    <a:pos x="T4" y="T5"/>
                  </a:cxn>
                  <a:cxn ang="T13">
                    <a:pos x="T6" y="T7"/>
                  </a:cxn>
                  <a:cxn ang="T14">
                    <a:pos x="T8" y="T9"/>
                  </a:cxn>
                </a:cxnLst>
                <a:rect l="T15" t="T16" r="T17" b="T18"/>
                <a:pathLst>
                  <a:path w="34" h="50">
                    <a:moveTo>
                      <a:pt x="20" y="50"/>
                    </a:moveTo>
                    <a:lnTo>
                      <a:pt x="0" y="43"/>
                    </a:lnTo>
                    <a:lnTo>
                      <a:pt x="13" y="0"/>
                    </a:lnTo>
                    <a:lnTo>
                      <a:pt x="34" y="6"/>
                    </a:lnTo>
                    <a:lnTo>
                      <a:pt x="20" y="50"/>
                    </a:lnTo>
                    <a:close/>
                  </a:path>
                </a:pathLst>
              </a:custGeom>
              <a:solidFill>
                <a:srgbClr val="A46B5A"/>
              </a:solidFill>
              <a:ln w="9525">
                <a:noFill/>
                <a:round/>
                <a:headEnd/>
                <a:tailEnd/>
              </a:ln>
            </p:spPr>
            <p:txBody>
              <a:bodyPr>
                <a:prstTxWarp prst="textNoShape">
                  <a:avLst/>
                </a:prstTxWarp>
              </a:bodyPr>
              <a:lstStyle/>
              <a:p>
                <a:endParaRPr lang="en-US"/>
              </a:p>
            </p:txBody>
          </p:sp>
          <p:sp>
            <p:nvSpPr>
              <p:cNvPr id="41359" name="Freeform 2852"/>
              <p:cNvSpPr>
                <a:spLocks/>
              </p:cNvSpPr>
              <p:nvPr/>
            </p:nvSpPr>
            <p:spPr bwMode="auto">
              <a:xfrm>
                <a:off x="4593" y="2490"/>
                <a:ext cx="7" cy="9"/>
              </a:xfrm>
              <a:custGeom>
                <a:avLst/>
                <a:gdLst>
                  <a:gd name="T0" fmla="*/ 21 w 35"/>
                  <a:gd name="T1" fmla="*/ 45 h 45"/>
                  <a:gd name="T2" fmla="*/ 0 w 35"/>
                  <a:gd name="T3" fmla="*/ 39 h 45"/>
                  <a:gd name="T4" fmla="*/ 15 w 35"/>
                  <a:gd name="T5" fmla="*/ 0 h 45"/>
                  <a:gd name="T6" fmla="*/ 35 w 35"/>
                  <a:gd name="T7" fmla="*/ 5 h 45"/>
                  <a:gd name="T8" fmla="*/ 21 w 35"/>
                  <a:gd name="T9" fmla="*/ 45 h 45"/>
                  <a:gd name="T10" fmla="*/ 0 60000 65536"/>
                  <a:gd name="T11" fmla="*/ 0 60000 65536"/>
                  <a:gd name="T12" fmla="*/ 0 60000 65536"/>
                  <a:gd name="T13" fmla="*/ 0 60000 65536"/>
                  <a:gd name="T14" fmla="*/ 0 60000 65536"/>
                  <a:gd name="T15" fmla="*/ 0 w 35"/>
                  <a:gd name="T16" fmla="*/ 0 h 45"/>
                  <a:gd name="T17" fmla="*/ 35 w 35"/>
                  <a:gd name="T18" fmla="*/ 45 h 45"/>
                </a:gdLst>
                <a:ahLst/>
                <a:cxnLst>
                  <a:cxn ang="T10">
                    <a:pos x="T0" y="T1"/>
                  </a:cxn>
                  <a:cxn ang="T11">
                    <a:pos x="T2" y="T3"/>
                  </a:cxn>
                  <a:cxn ang="T12">
                    <a:pos x="T4" y="T5"/>
                  </a:cxn>
                  <a:cxn ang="T13">
                    <a:pos x="T6" y="T7"/>
                  </a:cxn>
                  <a:cxn ang="T14">
                    <a:pos x="T8" y="T9"/>
                  </a:cxn>
                </a:cxnLst>
                <a:rect l="T15" t="T16" r="T17" b="T18"/>
                <a:pathLst>
                  <a:path w="35" h="45">
                    <a:moveTo>
                      <a:pt x="21" y="45"/>
                    </a:moveTo>
                    <a:lnTo>
                      <a:pt x="0" y="39"/>
                    </a:lnTo>
                    <a:lnTo>
                      <a:pt x="15" y="0"/>
                    </a:lnTo>
                    <a:lnTo>
                      <a:pt x="35" y="5"/>
                    </a:lnTo>
                    <a:lnTo>
                      <a:pt x="21" y="45"/>
                    </a:lnTo>
                    <a:close/>
                  </a:path>
                </a:pathLst>
              </a:custGeom>
              <a:solidFill>
                <a:srgbClr val="A46B5A"/>
              </a:solidFill>
              <a:ln w="9525">
                <a:noFill/>
                <a:round/>
                <a:headEnd/>
                <a:tailEnd/>
              </a:ln>
            </p:spPr>
            <p:txBody>
              <a:bodyPr>
                <a:prstTxWarp prst="textNoShape">
                  <a:avLst/>
                </a:prstTxWarp>
              </a:bodyPr>
              <a:lstStyle/>
              <a:p>
                <a:endParaRPr lang="en-US"/>
              </a:p>
            </p:txBody>
          </p:sp>
          <p:sp>
            <p:nvSpPr>
              <p:cNvPr id="41360" name="Freeform 2853"/>
              <p:cNvSpPr>
                <a:spLocks/>
              </p:cNvSpPr>
              <p:nvPr/>
            </p:nvSpPr>
            <p:spPr bwMode="auto">
              <a:xfrm>
                <a:off x="4596" y="2483"/>
                <a:ext cx="6" cy="8"/>
              </a:xfrm>
              <a:custGeom>
                <a:avLst/>
                <a:gdLst>
                  <a:gd name="T0" fmla="*/ 20 w 32"/>
                  <a:gd name="T1" fmla="*/ 41 h 41"/>
                  <a:gd name="T2" fmla="*/ 0 w 32"/>
                  <a:gd name="T3" fmla="*/ 36 h 41"/>
                  <a:gd name="T4" fmla="*/ 11 w 32"/>
                  <a:gd name="T5" fmla="*/ 0 h 41"/>
                  <a:gd name="T6" fmla="*/ 32 w 32"/>
                  <a:gd name="T7" fmla="*/ 9 h 41"/>
                  <a:gd name="T8" fmla="*/ 20 w 32"/>
                  <a:gd name="T9" fmla="*/ 41 h 41"/>
                  <a:gd name="T10" fmla="*/ 0 60000 65536"/>
                  <a:gd name="T11" fmla="*/ 0 60000 65536"/>
                  <a:gd name="T12" fmla="*/ 0 60000 65536"/>
                  <a:gd name="T13" fmla="*/ 0 60000 65536"/>
                  <a:gd name="T14" fmla="*/ 0 60000 65536"/>
                  <a:gd name="T15" fmla="*/ 0 w 32"/>
                  <a:gd name="T16" fmla="*/ 0 h 41"/>
                  <a:gd name="T17" fmla="*/ 32 w 32"/>
                  <a:gd name="T18" fmla="*/ 41 h 41"/>
                </a:gdLst>
                <a:ahLst/>
                <a:cxnLst>
                  <a:cxn ang="T10">
                    <a:pos x="T0" y="T1"/>
                  </a:cxn>
                  <a:cxn ang="T11">
                    <a:pos x="T2" y="T3"/>
                  </a:cxn>
                  <a:cxn ang="T12">
                    <a:pos x="T4" y="T5"/>
                  </a:cxn>
                  <a:cxn ang="T13">
                    <a:pos x="T6" y="T7"/>
                  </a:cxn>
                  <a:cxn ang="T14">
                    <a:pos x="T8" y="T9"/>
                  </a:cxn>
                </a:cxnLst>
                <a:rect l="T15" t="T16" r="T17" b="T18"/>
                <a:pathLst>
                  <a:path w="32" h="41">
                    <a:moveTo>
                      <a:pt x="20" y="41"/>
                    </a:moveTo>
                    <a:lnTo>
                      <a:pt x="0" y="36"/>
                    </a:lnTo>
                    <a:lnTo>
                      <a:pt x="11" y="0"/>
                    </a:lnTo>
                    <a:lnTo>
                      <a:pt x="32" y="9"/>
                    </a:lnTo>
                    <a:lnTo>
                      <a:pt x="20" y="41"/>
                    </a:lnTo>
                    <a:close/>
                  </a:path>
                </a:pathLst>
              </a:custGeom>
              <a:solidFill>
                <a:srgbClr val="A46B5A"/>
              </a:solidFill>
              <a:ln w="9525">
                <a:noFill/>
                <a:round/>
                <a:headEnd/>
                <a:tailEnd/>
              </a:ln>
            </p:spPr>
            <p:txBody>
              <a:bodyPr>
                <a:prstTxWarp prst="textNoShape">
                  <a:avLst/>
                </a:prstTxWarp>
              </a:bodyPr>
              <a:lstStyle/>
              <a:p>
                <a:endParaRPr lang="en-US"/>
              </a:p>
            </p:txBody>
          </p:sp>
          <p:sp>
            <p:nvSpPr>
              <p:cNvPr id="41361" name="Freeform 2854"/>
              <p:cNvSpPr>
                <a:spLocks/>
              </p:cNvSpPr>
              <p:nvPr/>
            </p:nvSpPr>
            <p:spPr bwMode="auto">
              <a:xfrm>
                <a:off x="4598" y="2481"/>
                <a:ext cx="5" cy="4"/>
              </a:xfrm>
              <a:custGeom>
                <a:avLst/>
                <a:gdLst>
                  <a:gd name="T0" fmla="*/ 21 w 24"/>
                  <a:gd name="T1" fmla="*/ 22 h 22"/>
                  <a:gd name="T2" fmla="*/ 0 w 24"/>
                  <a:gd name="T3" fmla="*/ 13 h 22"/>
                  <a:gd name="T4" fmla="*/ 6 w 24"/>
                  <a:gd name="T5" fmla="*/ 0 h 22"/>
                  <a:gd name="T6" fmla="*/ 24 w 24"/>
                  <a:gd name="T7" fmla="*/ 8 h 22"/>
                  <a:gd name="T8" fmla="*/ 21 w 24"/>
                  <a:gd name="T9" fmla="*/ 22 h 22"/>
                  <a:gd name="T10" fmla="*/ 0 60000 65536"/>
                  <a:gd name="T11" fmla="*/ 0 60000 65536"/>
                  <a:gd name="T12" fmla="*/ 0 60000 65536"/>
                  <a:gd name="T13" fmla="*/ 0 60000 65536"/>
                  <a:gd name="T14" fmla="*/ 0 60000 65536"/>
                  <a:gd name="T15" fmla="*/ 0 w 24"/>
                  <a:gd name="T16" fmla="*/ 0 h 22"/>
                  <a:gd name="T17" fmla="*/ 24 w 24"/>
                  <a:gd name="T18" fmla="*/ 22 h 22"/>
                </a:gdLst>
                <a:ahLst/>
                <a:cxnLst>
                  <a:cxn ang="T10">
                    <a:pos x="T0" y="T1"/>
                  </a:cxn>
                  <a:cxn ang="T11">
                    <a:pos x="T2" y="T3"/>
                  </a:cxn>
                  <a:cxn ang="T12">
                    <a:pos x="T4" y="T5"/>
                  </a:cxn>
                  <a:cxn ang="T13">
                    <a:pos x="T6" y="T7"/>
                  </a:cxn>
                  <a:cxn ang="T14">
                    <a:pos x="T8" y="T9"/>
                  </a:cxn>
                </a:cxnLst>
                <a:rect l="T15" t="T16" r="T17" b="T18"/>
                <a:pathLst>
                  <a:path w="24" h="22">
                    <a:moveTo>
                      <a:pt x="21" y="22"/>
                    </a:moveTo>
                    <a:lnTo>
                      <a:pt x="0" y="13"/>
                    </a:lnTo>
                    <a:lnTo>
                      <a:pt x="6" y="0"/>
                    </a:lnTo>
                    <a:lnTo>
                      <a:pt x="24" y="8"/>
                    </a:lnTo>
                    <a:lnTo>
                      <a:pt x="21" y="22"/>
                    </a:lnTo>
                    <a:close/>
                  </a:path>
                </a:pathLst>
              </a:custGeom>
              <a:solidFill>
                <a:srgbClr val="A46B5A"/>
              </a:solidFill>
              <a:ln w="9525">
                <a:noFill/>
                <a:round/>
                <a:headEnd/>
                <a:tailEnd/>
              </a:ln>
            </p:spPr>
            <p:txBody>
              <a:bodyPr>
                <a:prstTxWarp prst="textNoShape">
                  <a:avLst/>
                </a:prstTxWarp>
              </a:bodyPr>
              <a:lstStyle/>
              <a:p>
                <a:endParaRPr lang="en-US"/>
              </a:p>
            </p:txBody>
          </p:sp>
          <p:sp>
            <p:nvSpPr>
              <p:cNvPr id="41362" name="Freeform 2855"/>
              <p:cNvSpPr>
                <a:spLocks/>
              </p:cNvSpPr>
              <p:nvPr/>
            </p:nvSpPr>
            <p:spPr bwMode="auto">
              <a:xfrm>
                <a:off x="4599" y="2478"/>
                <a:ext cx="5" cy="4"/>
              </a:xfrm>
              <a:custGeom>
                <a:avLst/>
                <a:gdLst>
                  <a:gd name="T0" fmla="*/ 18 w 24"/>
                  <a:gd name="T1" fmla="*/ 21 h 21"/>
                  <a:gd name="T2" fmla="*/ 0 w 24"/>
                  <a:gd name="T3" fmla="*/ 13 h 21"/>
                  <a:gd name="T4" fmla="*/ 3 w 24"/>
                  <a:gd name="T5" fmla="*/ 0 h 21"/>
                  <a:gd name="T6" fmla="*/ 24 w 24"/>
                  <a:gd name="T7" fmla="*/ 7 h 21"/>
                  <a:gd name="T8" fmla="*/ 18 w 24"/>
                  <a:gd name="T9" fmla="*/ 21 h 21"/>
                  <a:gd name="T10" fmla="*/ 0 60000 65536"/>
                  <a:gd name="T11" fmla="*/ 0 60000 65536"/>
                  <a:gd name="T12" fmla="*/ 0 60000 65536"/>
                  <a:gd name="T13" fmla="*/ 0 60000 65536"/>
                  <a:gd name="T14" fmla="*/ 0 60000 65536"/>
                  <a:gd name="T15" fmla="*/ 0 w 24"/>
                  <a:gd name="T16" fmla="*/ 0 h 21"/>
                  <a:gd name="T17" fmla="*/ 24 w 24"/>
                  <a:gd name="T18" fmla="*/ 21 h 21"/>
                </a:gdLst>
                <a:ahLst/>
                <a:cxnLst>
                  <a:cxn ang="T10">
                    <a:pos x="T0" y="T1"/>
                  </a:cxn>
                  <a:cxn ang="T11">
                    <a:pos x="T2" y="T3"/>
                  </a:cxn>
                  <a:cxn ang="T12">
                    <a:pos x="T4" y="T5"/>
                  </a:cxn>
                  <a:cxn ang="T13">
                    <a:pos x="T6" y="T7"/>
                  </a:cxn>
                  <a:cxn ang="T14">
                    <a:pos x="T8" y="T9"/>
                  </a:cxn>
                </a:cxnLst>
                <a:rect l="T15" t="T16" r="T17" b="T18"/>
                <a:pathLst>
                  <a:path w="24" h="21">
                    <a:moveTo>
                      <a:pt x="18" y="21"/>
                    </a:moveTo>
                    <a:lnTo>
                      <a:pt x="0" y="13"/>
                    </a:lnTo>
                    <a:lnTo>
                      <a:pt x="3" y="0"/>
                    </a:lnTo>
                    <a:lnTo>
                      <a:pt x="24" y="7"/>
                    </a:lnTo>
                    <a:lnTo>
                      <a:pt x="18" y="21"/>
                    </a:lnTo>
                    <a:close/>
                  </a:path>
                </a:pathLst>
              </a:custGeom>
              <a:solidFill>
                <a:srgbClr val="A46B5A"/>
              </a:solidFill>
              <a:ln w="9525">
                <a:noFill/>
                <a:round/>
                <a:headEnd/>
                <a:tailEnd/>
              </a:ln>
            </p:spPr>
            <p:txBody>
              <a:bodyPr>
                <a:prstTxWarp prst="textNoShape">
                  <a:avLst/>
                </a:prstTxWarp>
              </a:bodyPr>
              <a:lstStyle/>
              <a:p>
                <a:endParaRPr lang="en-US"/>
              </a:p>
            </p:txBody>
          </p:sp>
          <p:sp>
            <p:nvSpPr>
              <p:cNvPr id="41363" name="Freeform 2856"/>
              <p:cNvSpPr>
                <a:spLocks/>
              </p:cNvSpPr>
              <p:nvPr/>
            </p:nvSpPr>
            <p:spPr bwMode="auto">
              <a:xfrm>
                <a:off x="4600" y="2476"/>
                <a:ext cx="4" cy="3"/>
              </a:xfrm>
              <a:custGeom>
                <a:avLst/>
                <a:gdLst>
                  <a:gd name="T0" fmla="*/ 21 w 23"/>
                  <a:gd name="T1" fmla="*/ 18 h 18"/>
                  <a:gd name="T2" fmla="*/ 0 w 23"/>
                  <a:gd name="T3" fmla="*/ 11 h 18"/>
                  <a:gd name="T4" fmla="*/ 6 w 23"/>
                  <a:gd name="T5" fmla="*/ 0 h 18"/>
                  <a:gd name="T6" fmla="*/ 23 w 23"/>
                  <a:gd name="T7" fmla="*/ 9 h 18"/>
                  <a:gd name="T8" fmla="*/ 21 w 23"/>
                  <a:gd name="T9" fmla="*/ 18 h 18"/>
                  <a:gd name="T10" fmla="*/ 0 60000 65536"/>
                  <a:gd name="T11" fmla="*/ 0 60000 65536"/>
                  <a:gd name="T12" fmla="*/ 0 60000 65536"/>
                  <a:gd name="T13" fmla="*/ 0 60000 65536"/>
                  <a:gd name="T14" fmla="*/ 0 60000 65536"/>
                  <a:gd name="T15" fmla="*/ 0 w 23"/>
                  <a:gd name="T16" fmla="*/ 0 h 18"/>
                  <a:gd name="T17" fmla="*/ 23 w 23"/>
                  <a:gd name="T18" fmla="*/ 18 h 18"/>
                </a:gdLst>
                <a:ahLst/>
                <a:cxnLst>
                  <a:cxn ang="T10">
                    <a:pos x="T0" y="T1"/>
                  </a:cxn>
                  <a:cxn ang="T11">
                    <a:pos x="T2" y="T3"/>
                  </a:cxn>
                  <a:cxn ang="T12">
                    <a:pos x="T4" y="T5"/>
                  </a:cxn>
                  <a:cxn ang="T13">
                    <a:pos x="T6" y="T7"/>
                  </a:cxn>
                  <a:cxn ang="T14">
                    <a:pos x="T8" y="T9"/>
                  </a:cxn>
                </a:cxnLst>
                <a:rect l="T15" t="T16" r="T17" b="T18"/>
                <a:pathLst>
                  <a:path w="23" h="18">
                    <a:moveTo>
                      <a:pt x="21" y="18"/>
                    </a:moveTo>
                    <a:lnTo>
                      <a:pt x="0" y="11"/>
                    </a:lnTo>
                    <a:lnTo>
                      <a:pt x="6" y="0"/>
                    </a:lnTo>
                    <a:lnTo>
                      <a:pt x="23" y="9"/>
                    </a:lnTo>
                    <a:lnTo>
                      <a:pt x="21" y="18"/>
                    </a:lnTo>
                    <a:close/>
                  </a:path>
                </a:pathLst>
              </a:custGeom>
              <a:solidFill>
                <a:srgbClr val="A46B5A"/>
              </a:solidFill>
              <a:ln w="9525">
                <a:noFill/>
                <a:round/>
                <a:headEnd/>
                <a:tailEnd/>
              </a:ln>
            </p:spPr>
            <p:txBody>
              <a:bodyPr>
                <a:prstTxWarp prst="textNoShape">
                  <a:avLst/>
                </a:prstTxWarp>
              </a:bodyPr>
              <a:lstStyle/>
              <a:p>
                <a:endParaRPr lang="en-US"/>
              </a:p>
            </p:txBody>
          </p:sp>
          <p:sp>
            <p:nvSpPr>
              <p:cNvPr id="41364" name="Freeform 2857"/>
              <p:cNvSpPr>
                <a:spLocks/>
              </p:cNvSpPr>
              <p:nvPr/>
            </p:nvSpPr>
            <p:spPr bwMode="auto">
              <a:xfrm>
                <a:off x="4601" y="2474"/>
                <a:ext cx="4" cy="4"/>
              </a:xfrm>
              <a:custGeom>
                <a:avLst/>
                <a:gdLst>
                  <a:gd name="T0" fmla="*/ 17 w 20"/>
                  <a:gd name="T1" fmla="*/ 17 h 17"/>
                  <a:gd name="T2" fmla="*/ 0 w 20"/>
                  <a:gd name="T3" fmla="*/ 8 h 17"/>
                  <a:gd name="T4" fmla="*/ 3 w 20"/>
                  <a:gd name="T5" fmla="*/ 0 h 17"/>
                  <a:gd name="T6" fmla="*/ 20 w 20"/>
                  <a:gd name="T7" fmla="*/ 8 h 17"/>
                  <a:gd name="T8" fmla="*/ 17 w 20"/>
                  <a:gd name="T9" fmla="*/ 17 h 17"/>
                  <a:gd name="T10" fmla="*/ 0 60000 65536"/>
                  <a:gd name="T11" fmla="*/ 0 60000 65536"/>
                  <a:gd name="T12" fmla="*/ 0 60000 65536"/>
                  <a:gd name="T13" fmla="*/ 0 60000 65536"/>
                  <a:gd name="T14" fmla="*/ 0 60000 65536"/>
                  <a:gd name="T15" fmla="*/ 0 w 20"/>
                  <a:gd name="T16" fmla="*/ 0 h 17"/>
                  <a:gd name="T17" fmla="*/ 20 w 20"/>
                  <a:gd name="T18" fmla="*/ 17 h 17"/>
                </a:gdLst>
                <a:ahLst/>
                <a:cxnLst>
                  <a:cxn ang="T10">
                    <a:pos x="T0" y="T1"/>
                  </a:cxn>
                  <a:cxn ang="T11">
                    <a:pos x="T2" y="T3"/>
                  </a:cxn>
                  <a:cxn ang="T12">
                    <a:pos x="T4" y="T5"/>
                  </a:cxn>
                  <a:cxn ang="T13">
                    <a:pos x="T6" y="T7"/>
                  </a:cxn>
                  <a:cxn ang="T14">
                    <a:pos x="T8" y="T9"/>
                  </a:cxn>
                </a:cxnLst>
                <a:rect l="T15" t="T16" r="T17" b="T18"/>
                <a:pathLst>
                  <a:path w="20" h="17">
                    <a:moveTo>
                      <a:pt x="17" y="17"/>
                    </a:moveTo>
                    <a:lnTo>
                      <a:pt x="0" y="8"/>
                    </a:lnTo>
                    <a:lnTo>
                      <a:pt x="3" y="0"/>
                    </a:lnTo>
                    <a:lnTo>
                      <a:pt x="20" y="8"/>
                    </a:lnTo>
                    <a:lnTo>
                      <a:pt x="17" y="17"/>
                    </a:lnTo>
                    <a:close/>
                  </a:path>
                </a:pathLst>
              </a:custGeom>
              <a:solidFill>
                <a:srgbClr val="A46B5A"/>
              </a:solidFill>
              <a:ln w="9525">
                <a:noFill/>
                <a:round/>
                <a:headEnd/>
                <a:tailEnd/>
              </a:ln>
            </p:spPr>
            <p:txBody>
              <a:bodyPr>
                <a:prstTxWarp prst="textNoShape">
                  <a:avLst/>
                </a:prstTxWarp>
              </a:bodyPr>
              <a:lstStyle/>
              <a:p>
                <a:endParaRPr lang="en-US"/>
              </a:p>
            </p:txBody>
          </p:sp>
          <p:sp>
            <p:nvSpPr>
              <p:cNvPr id="41365" name="Freeform 2858"/>
              <p:cNvSpPr>
                <a:spLocks/>
              </p:cNvSpPr>
              <p:nvPr/>
            </p:nvSpPr>
            <p:spPr bwMode="auto">
              <a:xfrm>
                <a:off x="4601" y="2473"/>
                <a:ext cx="4" cy="3"/>
              </a:xfrm>
              <a:custGeom>
                <a:avLst/>
                <a:gdLst>
                  <a:gd name="T0" fmla="*/ 17 w 20"/>
                  <a:gd name="T1" fmla="*/ 14 h 14"/>
                  <a:gd name="T2" fmla="*/ 0 w 20"/>
                  <a:gd name="T3" fmla="*/ 6 h 14"/>
                  <a:gd name="T4" fmla="*/ 3 w 20"/>
                  <a:gd name="T5" fmla="*/ 0 h 14"/>
                  <a:gd name="T6" fmla="*/ 20 w 20"/>
                  <a:gd name="T7" fmla="*/ 6 h 14"/>
                  <a:gd name="T8" fmla="*/ 17 w 20"/>
                  <a:gd name="T9" fmla="*/ 14 h 14"/>
                  <a:gd name="T10" fmla="*/ 0 60000 65536"/>
                  <a:gd name="T11" fmla="*/ 0 60000 65536"/>
                  <a:gd name="T12" fmla="*/ 0 60000 65536"/>
                  <a:gd name="T13" fmla="*/ 0 60000 65536"/>
                  <a:gd name="T14" fmla="*/ 0 60000 65536"/>
                  <a:gd name="T15" fmla="*/ 0 w 20"/>
                  <a:gd name="T16" fmla="*/ 0 h 14"/>
                  <a:gd name="T17" fmla="*/ 20 w 20"/>
                  <a:gd name="T18" fmla="*/ 14 h 14"/>
                </a:gdLst>
                <a:ahLst/>
                <a:cxnLst>
                  <a:cxn ang="T10">
                    <a:pos x="T0" y="T1"/>
                  </a:cxn>
                  <a:cxn ang="T11">
                    <a:pos x="T2" y="T3"/>
                  </a:cxn>
                  <a:cxn ang="T12">
                    <a:pos x="T4" y="T5"/>
                  </a:cxn>
                  <a:cxn ang="T13">
                    <a:pos x="T6" y="T7"/>
                  </a:cxn>
                  <a:cxn ang="T14">
                    <a:pos x="T8" y="T9"/>
                  </a:cxn>
                </a:cxnLst>
                <a:rect l="T15" t="T16" r="T17" b="T18"/>
                <a:pathLst>
                  <a:path w="20" h="14">
                    <a:moveTo>
                      <a:pt x="17" y="14"/>
                    </a:moveTo>
                    <a:lnTo>
                      <a:pt x="0" y="6"/>
                    </a:lnTo>
                    <a:lnTo>
                      <a:pt x="3" y="0"/>
                    </a:lnTo>
                    <a:lnTo>
                      <a:pt x="20" y="6"/>
                    </a:lnTo>
                    <a:lnTo>
                      <a:pt x="17" y="14"/>
                    </a:lnTo>
                    <a:close/>
                  </a:path>
                </a:pathLst>
              </a:custGeom>
              <a:solidFill>
                <a:srgbClr val="A46B5A"/>
              </a:solidFill>
              <a:ln w="9525">
                <a:noFill/>
                <a:round/>
                <a:headEnd/>
                <a:tailEnd/>
              </a:ln>
            </p:spPr>
            <p:txBody>
              <a:bodyPr>
                <a:prstTxWarp prst="textNoShape">
                  <a:avLst/>
                </a:prstTxWarp>
              </a:bodyPr>
              <a:lstStyle/>
              <a:p>
                <a:endParaRPr lang="en-US"/>
              </a:p>
            </p:txBody>
          </p:sp>
          <p:sp>
            <p:nvSpPr>
              <p:cNvPr id="41366" name="Freeform 2859"/>
              <p:cNvSpPr>
                <a:spLocks/>
              </p:cNvSpPr>
              <p:nvPr/>
            </p:nvSpPr>
            <p:spPr bwMode="auto">
              <a:xfrm>
                <a:off x="4602" y="2472"/>
                <a:ext cx="4" cy="2"/>
              </a:xfrm>
              <a:custGeom>
                <a:avLst/>
                <a:gdLst>
                  <a:gd name="T0" fmla="*/ 17 w 20"/>
                  <a:gd name="T1" fmla="*/ 11 h 11"/>
                  <a:gd name="T2" fmla="*/ 0 w 20"/>
                  <a:gd name="T3" fmla="*/ 5 h 11"/>
                  <a:gd name="T4" fmla="*/ 0 w 20"/>
                  <a:gd name="T5" fmla="*/ 0 h 11"/>
                  <a:gd name="T6" fmla="*/ 20 w 20"/>
                  <a:gd name="T7" fmla="*/ 8 h 11"/>
                  <a:gd name="T8" fmla="*/ 17 w 20"/>
                  <a:gd name="T9" fmla="*/ 11 h 11"/>
                  <a:gd name="T10" fmla="*/ 0 60000 65536"/>
                  <a:gd name="T11" fmla="*/ 0 60000 65536"/>
                  <a:gd name="T12" fmla="*/ 0 60000 65536"/>
                  <a:gd name="T13" fmla="*/ 0 60000 65536"/>
                  <a:gd name="T14" fmla="*/ 0 60000 65536"/>
                  <a:gd name="T15" fmla="*/ 0 w 20"/>
                  <a:gd name="T16" fmla="*/ 0 h 11"/>
                  <a:gd name="T17" fmla="*/ 20 w 20"/>
                  <a:gd name="T18" fmla="*/ 11 h 11"/>
                </a:gdLst>
                <a:ahLst/>
                <a:cxnLst>
                  <a:cxn ang="T10">
                    <a:pos x="T0" y="T1"/>
                  </a:cxn>
                  <a:cxn ang="T11">
                    <a:pos x="T2" y="T3"/>
                  </a:cxn>
                  <a:cxn ang="T12">
                    <a:pos x="T4" y="T5"/>
                  </a:cxn>
                  <a:cxn ang="T13">
                    <a:pos x="T6" y="T7"/>
                  </a:cxn>
                  <a:cxn ang="T14">
                    <a:pos x="T8" y="T9"/>
                  </a:cxn>
                </a:cxnLst>
                <a:rect l="T15" t="T16" r="T17" b="T18"/>
                <a:pathLst>
                  <a:path w="20" h="11">
                    <a:moveTo>
                      <a:pt x="17" y="11"/>
                    </a:moveTo>
                    <a:lnTo>
                      <a:pt x="0" y="5"/>
                    </a:lnTo>
                    <a:lnTo>
                      <a:pt x="0" y="0"/>
                    </a:lnTo>
                    <a:lnTo>
                      <a:pt x="20" y="8"/>
                    </a:lnTo>
                    <a:lnTo>
                      <a:pt x="17" y="11"/>
                    </a:lnTo>
                    <a:close/>
                  </a:path>
                </a:pathLst>
              </a:custGeom>
              <a:solidFill>
                <a:srgbClr val="A46B5A"/>
              </a:solidFill>
              <a:ln w="9525">
                <a:noFill/>
                <a:round/>
                <a:headEnd/>
                <a:tailEnd/>
              </a:ln>
            </p:spPr>
            <p:txBody>
              <a:bodyPr>
                <a:prstTxWarp prst="textNoShape">
                  <a:avLst/>
                </a:prstTxWarp>
              </a:bodyPr>
              <a:lstStyle/>
              <a:p>
                <a:endParaRPr lang="en-US"/>
              </a:p>
            </p:txBody>
          </p:sp>
          <p:sp>
            <p:nvSpPr>
              <p:cNvPr id="41367" name="Freeform 2860"/>
              <p:cNvSpPr>
                <a:spLocks/>
              </p:cNvSpPr>
              <p:nvPr/>
            </p:nvSpPr>
            <p:spPr bwMode="auto">
              <a:xfrm>
                <a:off x="4602" y="2471"/>
                <a:ext cx="4" cy="3"/>
              </a:xfrm>
              <a:custGeom>
                <a:avLst/>
                <a:gdLst>
                  <a:gd name="T0" fmla="*/ 20 w 20"/>
                  <a:gd name="T1" fmla="*/ 12 h 12"/>
                  <a:gd name="T2" fmla="*/ 0 w 20"/>
                  <a:gd name="T3" fmla="*/ 4 h 12"/>
                  <a:gd name="T4" fmla="*/ 3 w 20"/>
                  <a:gd name="T5" fmla="*/ 0 h 12"/>
                  <a:gd name="T6" fmla="*/ 20 w 20"/>
                  <a:gd name="T7" fmla="*/ 6 h 12"/>
                  <a:gd name="T8" fmla="*/ 20 w 20"/>
                  <a:gd name="T9" fmla="*/ 12 h 12"/>
                  <a:gd name="T10" fmla="*/ 0 60000 65536"/>
                  <a:gd name="T11" fmla="*/ 0 60000 65536"/>
                  <a:gd name="T12" fmla="*/ 0 60000 65536"/>
                  <a:gd name="T13" fmla="*/ 0 60000 65536"/>
                  <a:gd name="T14" fmla="*/ 0 60000 65536"/>
                  <a:gd name="T15" fmla="*/ 0 w 20"/>
                  <a:gd name="T16" fmla="*/ 0 h 12"/>
                  <a:gd name="T17" fmla="*/ 20 w 20"/>
                  <a:gd name="T18" fmla="*/ 12 h 12"/>
                </a:gdLst>
                <a:ahLst/>
                <a:cxnLst>
                  <a:cxn ang="T10">
                    <a:pos x="T0" y="T1"/>
                  </a:cxn>
                  <a:cxn ang="T11">
                    <a:pos x="T2" y="T3"/>
                  </a:cxn>
                  <a:cxn ang="T12">
                    <a:pos x="T4" y="T5"/>
                  </a:cxn>
                  <a:cxn ang="T13">
                    <a:pos x="T6" y="T7"/>
                  </a:cxn>
                  <a:cxn ang="T14">
                    <a:pos x="T8" y="T9"/>
                  </a:cxn>
                </a:cxnLst>
                <a:rect l="T15" t="T16" r="T17" b="T18"/>
                <a:pathLst>
                  <a:path w="20" h="12">
                    <a:moveTo>
                      <a:pt x="20" y="12"/>
                    </a:moveTo>
                    <a:lnTo>
                      <a:pt x="0" y="4"/>
                    </a:lnTo>
                    <a:lnTo>
                      <a:pt x="3" y="0"/>
                    </a:lnTo>
                    <a:lnTo>
                      <a:pt x="20" y="6"/>
                    </a:lnTo>
                    <a:lnTo>
                      <a:pt x="20" y="12"/>
                    </a:lnTo>
                    <a:close/>
                  </a:path>
                </a:pathLst>
              </a:custGeom>
              <a:solidFill>
                <a:srgbClr val="A46B5A"/>
              </a:solidFill>
              <a:ln w="9525">
                <a:noFill/>
                <a:round/>
                <a:headEnd/>
                <a:tailEnd/>
              </a:ln>
            </p:spPr>
            <p:txBody>
              <a:bodyPr>
                <a:prstTxWarp prst="textNoShape">
                  <a:avLst/>
                </a:prstTxWarp>
              </a:bodyPr>
              <a:lstStyle/>
              <a:p>
                <a:endParaRPr lang="en-US"/>
              </a:p>
            </p:txBody>
          </p:sp>
          <p:sp>
            <p:nvSpPr>
              <p:cNvPr id="41368" name="Freeform 2861"/>
              <p:cNvSpPr>
                <a:spLocks/>
              </p:cNvSpPr>
              <p:nvPr/>
            </p:nvSpPr>
            <p:spPr bwMode="auto">
              <a:xfrm>
                <a:off x="4603" y="2471"/>
                <a:ext cx="3" cy="1"/>
              </a:xfrm>
              <a:custGeom>
                <a:avLst/>
                <a:gdLst>
                  <a:gd name="T0" fmla="*/ 17 w 17"/>
                  <a:gd name="T1" fmla="*/ 6 h 6"/>
                  <a:gd name="T2" fmla="*/ 0 w 17"/>
                  <a:gd name="T3" fmla="*/ 0 h 6"/>
                  <a:gd name="T4" fmla="*/ 17 w 17"/>
                  <a:gd name="T5" fmla="*/ 6 h 6"/>
                  <a:gd name="T6" fmla="*/ 0 60000 65536"/>
                  <a:gd name="T7" fmla="*/ 0 60000 65536"/>
                  <a:gd name="T8" fmla="*/ 0 60000 65536"/>
                  <a:gd name="T9" fmla="*/ 0 w 17"/>
                  <a:gd name="T10" fmla="*/ 0 h 6"/>
                  <a:gd name="T11" fmla="*/ 17 w 17"/>
                  <a:gd name="T12" fmla="*/ 6 h 6"/>
                </a:gdLst>
                <a:ahLst/>
                <a:cxnLst>
                  <a:cxn ang="T6">
                    <a:pos x="T0" y="T1"/>
                  </a:cxn>
                  <a:cxn ang="T7">
                    <a:pos x="T2" y="T3"/>
                  </a:cxn>
                  <a:cxn ang="T8">
                    <a:pos x="T4" y="T5"/>
                  </a:cxn>
                </a:cxnLst>
                <a:rect l="T9" t="T10" r="T11" b="T12"/>
                <a:pathLst>
                  <a:path w="17" h="6">
                    <a:moveTo>
                      <a:pt x="17" y="6"/>
                    </a:moveTo>
                    <a:lnTo>
                      <a:pt x="0" y="0"/>
                    </a:lnTo>
                    <a:lnTo>
                      <a:pt x="17" y="6"/>
                    </a:lnTo>
                    <a:close/>
                  </a:path>
                </a:pathLst>
              </a:custGeom>
              <a:solidFill>
                <a:srgbClr val="A46B5A"/>
              </a:solidFill>
              <a:ln w="9525">
                <a:noFill/>
                <a:round/>
                <a:headEnd/>
                <a:tailEnd/>
              </a:ln>
            </p:spPr>
            <p:txBody>
              <a:bodyPr>
                <a:prstTxWarp prst="textNoShape">
                  <a:avLst/>
                </a:prstTxWarp>
              </a:bodyPr>
              <a:lstStyle/>
              <a:p>
                <a:endParaRPr lang="en-US"/>
              </a:p>
            </p:txBody>
          </p:sp>
          <p:sp>
            <p:nvSpPr>
              <p:cNvPr id="41369" name="Freeform 2862"/>
              <p:cNvSpPr>
                <a:spLocks/>
              </p:cNvSpPr>
              <p:nvPr/>
            </p:nvSpPr>
            <p:spPr bwMode="auto">
              <a:xfrm>
                <a:off x="4603" y="2471"/>
                <a:ext cx="3" cy="1"/>
              </a:xfrm>
              <a:custGeom>
                <a:avLst/>
                <a:gdLst>
                  <a:gd name="T0" fmla="*/ 17 w 19"/>
                  <a:gd name="T1" fmla="*/ 9 h 9"/>
                  <a:gd name="T2" fmla="*/ 0 w 19"/>
                  <a:gd name="T3" fmla="*/ 3 h 9"/>
                  <a:gd name="T4" fmla="*/ 0 w 19"/>
                  <a:gd name="T5" fmla="*/ 0 h 9"/>
                  <a:gd name="T6" fmla="*/ 19 w 19"/>
                  <a:gd name="T7" fmla="*/ 9 h 9"/>
                  <a:gd name="T8" fmla="*/ 17 w 19"/>
                  <a:gd name="T9" fmla="*/ 9 h 9"/>
                  <a:gd name="T10" fmla="*/ 0 60000 65536"/>
                  <a:gd name="T11" fmla="*/ 0 60000 65536"/>
                  <a:gd name="T12" fmla="*/ 0 60000 65536"/>
                  <a:gd name="T13" fmla="*/ 0 60000 65536"/>
                  <a:gd name="T14" fmla="*/ 0 60000 65536"/>
                  <a:gd name="T15" fmla="*/ 0 w 19"/>
                  <a:gd name="T16" fmla="*/ 0 h 9"/>
                  <a:gd name="T17" fmla="*/ 19 w 19"/>
                  <a:gd name="T18" fmla="*/ 9 h 9"/>
                </a:gdLst>
                <a:ahLst/>
                <a:cxnLst>
                  <a:cxn ang="T10">
                    <a:pos x="T0" y="T1"/>
                  </a:cxn>
                  <a:cxn ang="T11">
                    <a:pos x="T2" y="T3"/>
                  </a:cxn>
                  <a:cxn ang="T12">
                    <a:pos x="T4" y="T5"/>
                  </a:cxn>
                  <a:cxn ang="T13">
                    <a:pos x="T6" y="T7"/>
                  </a:cxn>
                  <a:cxn ang="T14">
                    <a:pos x="T8" y="T9"/>
                  </a:cxn>
                </a:cxnLst>
                <a:rect l="T15" t="T16" r="T17" b="T18"/>
                <a:pathLst>
                  <a:path w="19" h="9">
                    <a:moveTo>
                      <a:pt x="17" y="9"/>
                    </a:moveTo>
                    <a:lnTo>
                      <a:pt x="0" y="3"/>
                    </a:lnTo>
                    <a:lnTo>
                      <a:pt x="0" y="0"/>
                    </a:lnTo>
                    <a:lnTo>
                      <a:pt x="19" y="9"/>
                    </a:lnTo>
                    <a:lnTo>
                      <a:pt x="17" y="9"/>
                    </a:lnTo>
                    <a:close/>
                  </a:path>
                </a:pathLst>
              </a:custGeom>
              <a:solidFill>
                <a:srgbClr val="A46B5A"/>
              </a:solidFill>
              <a:ln w="9525">
                <a:noFill/>
                <a:round/>
                <a:headEnd/>
                <a:tailEnd/>
              </a:ln>
            </p:spPr>
            <p:txBody>
              <a:bodyPr>
                <a:prstTxWarp prst="textNoShape">
                  <a:avLst/>
                </a:prstTxWarp>
              </a:bodyPr>
              <a:lstStyle/>
              <a:p>
                <a:endParaRPr lang="en-US"/>
              </a:p>
            </p:txBody>
          </p:sp>
          <p:sp>
            <p:nvSpPr>
              <p:cNvPr id="41370" name="Freeform 2863"/>
              <p:cNvSpPr>
                <a:spLocks/>
              </p:cNvSpPr>
              <p:nvPr/>
            </p:nvSpPr>
            <p:spPr bwMode="auto">
              <a:xfrm>
                <a:off x="4603" y="2469"/>
                <a:ext cx="3" cy="3"/>
              </a:xfrm>
              <a:custGeom>
                <a:avLst/>
                <a:gdLst>
                  <a:gd name="T0" fmla="*/ 19 w 19"/>
                  <a:gd name="T1" fmla="*/ 15 h 15"/>
                  <a:gd name="T2" fmla="*/ 0 w 19"/>
                  <a:gd name="T3" fmla="*/ 6 h 15"/>
                  <a:gd name="T4" fmla="*/ 2 w 19"/>
                  <a:gd name="T5" fmla="*/ 0 h 15"/>
                  <a:gd name="T6" fmla="*/ 19 w 19"/>
                  <a:gd name="T7" fmla="*/ 9 h 15"/>
                  <a:gd name="T8" fmla="*/ 19 w 19"/>
                  <a:gd name="T9" fmla="*/ 15 h 15"/>
                  <a:gd name="T10" fmla="*/ 0 60000 65536"/>
                  <a:gd name="T11" fmla="*/ 0 60000 65536"/>
                  <a:gd name="T12" fmla="*/ 0 60000 65536"/>
                  <a:gd name="T13" fmla="*/ 0 60000 65536"/>
                  <a:gd name="T14" fmla="*/ 0 60000 65536"/>
                  <a:gd name="T15" fmla="*/ 0 w 19"/>
                  <a:gd name="T16" fmla="*/ 0 h 15"/>
                  <a:gd name="T17" fmla="*/ 19 w 19"/>
                  <a:gd name="T18" fmla="*/ 15 h 15"/>
                </a:gdLst>
                <a:ahLst/>
                <a:cxnLst>
                  <a:cxn ang="T10">
                    <a:pos x="T0" y="T1"/>
                  </a:cxn>
                  <a:cxn ang="T11">
                    <a:pos x="T2" y="T3"/>
                  </a:cxn>
                  <a:cxn ang="T12">
                    <a:pos x="T4" y="T5"/>
                  </a:cxn>
                  <a:cxn ang="T13">
                    <a:pos x="T6" y="T7"/>
                  </a:cxn>
                  <a:cxn ang="T14">
                    <a:pos x="T8" y="T9"/>
                  </a:cxn>
                </a:cxnLst>
                <a:rect l="T15" t="T16" r="T17" b="T18"/>
                <a:pathLst>
                  <a:path w="19" h="15">
                    <a:moveTo>
                      <a:pt x="19" y="15"/>
                    </a:moveTo>
                    <a:lnTo>
                      <a:pt x="0" y="6"/>
                    </a:lnTo>
                    <a:lnTo>
                      <a:pt x="2" y="0"/>
                    </a:lnTo>
                    <a:lnTo>
                      <a:pt x="19" y="9"/>
                    </a:lnTo>
                    <a:lnTo>
                      <a:pt x="19" y="15"/>
                    </a:lnTo>
                    <a:close/>
                  </a:path>
                </a:pathLst>
              </a:custGeom>
              <a:solidFill>
                <a:srgbClr val="A46B5A"/>
              </a:solidFill>
              <a:ln w="9525">
                <a:noFill/>
                <a:round/>
                <a:headEnd/>
                <a:tailEnd/>
              </a:ln>
            </p:spPr>
            <p:txBody>
              <a:bodyPr>
                <a:prstTxWarp prst="textNoShape">
                  <a:avLst/>
                </a:prstTxWarp>
              </a:bodyPr>
              <a:lstStyle/>
              <a:p>
                <a:endParaRPr lang="en-US"/>
              </a:p>
            </p:txBody>
          </p:sp>
          <p:sp>
            <p:nvSpPr>
              <p:cNvPr id="41371" name="Freeform 2864"/>
              <p:cNvSpPr>
                <a:spLocks/>
              </p:cNvSpPr>
              <p:nvPr/>
            </p:nvSpPr>
            <p:spPr bwMode="auto">
              <a:xfrm>
                <a:off x="4603" y="2468"/>
                <a:ext cx="5" cy="3"/>
              </a:xfrm>
              <a:custGeom>
                <a:avLst/>
                <a:gdLst>
                  <a:gd name="T0" fmla="*/ 17 w 24"/>
                  <a:gd name="T1" fmla="*/ 17 h 17"/>
                  <a:gd name="T2" fmla="*/ 0 w 24"/>
                  <a:gd name="T3" fmla="*/ 8 h 17"/>
                  <a:gd name="T4" fmla="*/ 4 w 24"/>
                  <a:gd name="T5" fmla="*/ 0 h 17"/>
                  <a:gd name="T6" fmla="*/ 24 w 24"/>
                  <a:gd name="T7" fmla="*/ 8 h 17"/>
                  <a:gd name="T8" fmla="*/ 17 w 24"/>
                  <a:gd name="T9" fmla="*/ 17 h 17"/>
                  <a:gd name="T10" fmla="*/ 0 60000 65536"/>
                  <a:gd name="T11" fmla="*/ 0 60000 65536"/>
                  <a:gd name="T12" fmla="*/ 0 60000 65536"/>
                  <a:gd name="T13" fmla="*/ 0 60000 65536"/>
                  <a:gd name="T14" fmla="*/ 0 60000 65536"/>
                  <a:gd name="T15" fmla="*/ 0 w 24"/>
                  <a:gd name="T16" fmla="*/ 0 h 17"/>
                  <a:gd name="T17" fmla="*/ 24 w 24"/>
                  <a:gd name="T18" fmla="*/ 17 h 17"/>
                </a:gdLst>
                <a:ahLst/>
                <a:cxnLst>
                  <a:cxn ang="T10">
                    <a:pos x="T0" y="T1"/>
                  </a:cxn>
                  <a:cxn ang="T11">
                    <a:pos x="T2" y="T3"/>
                  </a:cxn>
                  <a:cxn ang="T12">
                    <a:pos x="T4" y="T5"/>
                  </a:cxn>
                  <a:cxn ang="T13">
                    <a:pos x="T6" y="T7"/>
                  </a:cxn>
                  <a:cxn ang="T14">
                    <a:pos x="T8" y="T9"/>
                  </a:cxn>
                </a:cxnLst>
                <a:rect l="T15" t="T16" r="T17" b="T18"/>
                <a:pathLst>
                  <a:path w="24" h="17">
                    <a:moveTo>
                      <a:pt x="17" y="17"/>
                    </a:moveTo>
                    <a:lnTo>
                      <a:pt x="0" y="8"/>
                    </a:lnTo>
                    <a:lnTo>
                      <a:pt x="4" y="0"/>
                    </a:lnTo>
                    <a:lnTo>
                      <a:pt x="24" y="8"/>
                    </a:lnTo>
                    <a:lnTo>
                      <a:pt x="17" y="17"/>
                    </a:lnTo>
                    <a:close/>
                  </a:path>
                </a:pathLst>
              </a:custGeom>
              <a:solidFill>
                <a:srgbClr val="A46B5A"/>
              </a:solidFill>
              <a:ln w="9525">
                <a:noFill/>
                <a:round/>
                <a:headEnd/>
                <a:tailEnd/>
              </a:ln>
            </p:spPr>
            <p:txBody>
              <a:bodyPr>
                <a:prstTxWarp prst="textNoShape">
                  <a:avLst/>
                </a:prstTxWarp>
              </a:bodyPr>
              <a:lstStyle/>
              <a:p>
                <a:endParaRPr lang="en-US"/>
              </a:p>
            </p:txBody>
          </p:sp>
          <p:sp>
            <p:nvSpPr>
              <p:cNvPr id="41372" name="Freeform 2865"/>
              <p:cNvSpPr>
                <a:spLocks/>
              </p:cNvSpPr>
              <p:nvPr/>
            </p:nvSpPr>
            <p:spPr bwMode="auto">
              <a:xfrm>
                <a:off x="4604" y="2466"/>
                <a:ext cx="4" cy="3"/>
              </a:xfrm>
              <a:custGeom>
                <a:avLst/>
                <a:gdLst>
                  <a:gd name="T0" fmla="*/ 20 w 22"/>
                  <a:gd name="T1" fmla="*/ 19 h 19"/>
                  <a:gd name="T2" fmla="*/ 0 w 22"/>
                  <a:gd name="T3" fmla="*/ 11 h 19"/>
                  <a:gd name="T4" fmla="*/ 5 w 22"/>
                  <a:gd name="T5" fmla="*/ 0 h 19"/>
                  <a:gd name="T6" fmla="*/ 22 w 22"/>
                  <a:gd name="T7" fmla="*/ 6 h 19"/>
                  <a:gd name="T8" fmla="*/ 20 w 22"/>
                  <a:gd name="T9" fmla="*/ 19 h 19"/>
                  <a:gd name="T10" fmla="*/ 0 60000 65536"/>
                  <a:gd name="T11" fmla="*/ 0 60000 65536"/>
                  <a:gd name="T12" fmla="*/ 0 60000 65536"/>
                  <a:gd name="T13" fmla="*/ 0 60000 65536"/>
                  <a:gd name="T14" fmla="*/ 0 60000 65536"/>
                  <a:gd name="T15" fmla="*/ 0 w 22"/>
                  <a:gd name="T16" fmla="*/ 0 h 19"/>
                  <a:gd name="T17" fmla="*/ 22 w 22"/>
                  <a:gd name="T18" fmla="*/ 19 h 19"/>
                </a:gdLst>
                <a:ahLst/>
                <a:cxnLst>
                  <a:cxn ang="T10">
                    <a:pos x="T0" y="T1"/>
                  </a:cxn>
                  <a:cxn ang="T11">
                    <a:pos x="T2" y="T3"/>
                  </a:cxn>
                  <a:cxn ang="T12">
                    <a:pos x="T4" y="T5"/>
                  </a:cxn>
                  <a:cxn ang="T13">
                    <a:pos x="T6" y="T7"/>
                  </a:cxn>
                  <a:cxn ang="T14">
                    <a:pos x="T8" y="T9"/>
                  </a:cxn>
                </a:cxnLst>
                <a:rect l="T15" t="T16" r="T17" b="T18"/>
                <a:pathLst>
                  <a:path w="22" h="19">
                    <a:moveTo>
                      <a:pt x="20" y="19"/>
                    </a:moveTo>
                    <a:lnTo>
                      <a:pt x="0" y="11"/>
                    </a:lnTo>
                    <a:lnTo>
                      <a:pt x="5" y="0"/>
                    </a:lnTo>
                    <a:lnTo>
                      <a:pt x="22" y="6"/>
                    </a:lnTo>
                    <a:lnTo>
                      <a:pt x="20" y="19"/>
                    </a:lnTo>
                    <a:close/>
                  </a:path>
                </a:pathLst>
              </a:custGeom>
              <a:solidFill>
                <a:srgbClr val="A46B5A"/>
              </a:solidFill>
              <a:ln w="9525">
                <a:noFill/>
                <a:round/>
                <a:headEnd/>
                <a:tailEnd/>
              </a:ln>
            </p:spPr>
            <p:txBody>
              <a:bodyPr>
                <a:prstTxWarp prst="textNoShape">
                  <a:avLst/>
                </a:prstTxWarp>
              </a:bodyPr>
              <a:lstStyle/>
              <a:p>
                <a:endParaRPr lang="en-US"/>
              </a:p>
            </p:txBody>
          </p:sp>
          <p:sp>
            <p:nvSpPr>
              <p:cNvPr id="41373" name="Freeform 2866"/>
              <p:cNvSpPr>
                <a:spLocks/>
              </p:cNvSpPr>
              <p:nvPr/>
            </p:nvSpPr>
            <p:spPr bwMode="auto">
              <a:xfrm>
                <a:off x="4605" y="2463"/>
                <a:ext cx="5" cy="4"/>
              </a:xfrm>
              <a:custGeom>
                <a:avLst/>
                <a:gdLst>
                  <a:gd name="T0" fmla="*/ 17 w 26"/>
                  <a:gd name="T1" fmla="*/ 21 h 21"/>
                  <a:gd name="T2" fmla="*/ 0 w 26"/>
                  <a:gd name="T3" fmla="*/ 15 h 21"/>
                  <a:gd name="T4" fmla="*/ 6 w 26"/>
                  <a:gd name="T5" fmla="*/ 0 h 21"/>
                  <a:gd name="T6" fmla="*/ 26 w 26"/>
                  <a:gd name="T7" fmla="*/ 6 h 21"/>
                  <a:gd name="T8" fmla="*/ 17 w 26"/>
                  <a:gd name="T9" fmla="*/ 21 h 21"/>
                  <a:gd name="T10" fmla="*/ 0 60000 65536"/>
                  <a:gd name="T11" fmla="*/ 0 60000 65536"/>
                  <a:gd name="T12" fmla="*/ 0 60000 65536"/>
                  <a:gd name="T13" fmla="*/ 0 60000 65536"/>
                  <a:gd name="T14" fmla="*/ 0 60000 65536"/>
                  <a:gd name="T15" fmla="*/ 0 w 26"/>
                  <a:gd name="T16" fmla="*/ 0 h 21"/>
                  <a:gd name="T17" fmla="*/ 26 w 26"/>
                  <a:gd name="T18" fmla="*/ 21 h 21"/>
                </a:gdLst>
                <a:ahLst/>
                <a:cxnLst>
                  <a:cxn ang="T10">
                    <a:pos x="T0" y="T1"/>
                  </a:cxn>
                  <a:cxn ang="T11">
                    <a:pos x="T2" y="T3"/>
                  </a:cxn>
                  <a:cxn ang="T12">
                    <a:pos x="T4" y="T5"/>
                  </a:cxn>
                  <a:cxn ang="T13">
                    <a:pos x="T6" y="T7"/>
                  </a:cxn>
                  <a:cxn ang="T14">
                    <a:pos x="T8" y="T9"/>
                  </a:cxn>
                </a:cxnLst>
                <a:rect l="T15" t="T16" r="T17" b="T18"/>
                <a:pathLst>
                  <a:path w="26" h="21">
                    <a:moveTo>
                      <a:pt x="17" y="21"/>
                    </a:moveTo>
                    <a:lnTo>
                      <a:pt x="0" y="15"/>
                    </a:lnTo>
                    <a:lnTo>
                      <a:pt x="6" y="0"/>
                    </a:lnTo>
                    <a:lnTo>
                      <a:pt x="26" y="6"/>
                    </a:lnTo>
                    <a:lnTo>
                      <a:pt x="17" y="21"/>
                    </a:lnTo>
                    <a:close/>
                  </a:path>
                </a:pathLst>
              </a:custGeom>
              <a:solidFill>
                <a:srgbClr val="A46B5A"/>
              </a:solidFill>
              <a:ln w="9525">
                <a:noFill/>
                <a:round/>
                <a:headEnd/>
                <a:tailEnd/>
              </a:ln>
            </p:spPr>
            <p:txBody>
              <a:bodyPr>
                <a:prstTxWarp prst="textNoShape">
                  <a:avLst/>
                </a:prstTxWarp>
              </a:bodyPr>
              <a:lstStyle/>
              <a:p>
                <a:endParaRPr lang="en-US"/>
              </a:p>
            </p:txBody>
          </p:sp>
          <p:sp>
            <p:nvSpPr>
              <p:cNvPr id="41374" name="Freeform 2867"/>
              <p:cNvSpPr>
                <a:spLocks/>
              </p:cNvSpPr>
              <p:nvPr/>
            </p:nvSpPr>
            <p:spPr bwMode="auto">
              <a:xfrm>
                <a:off x="4606" y="2459"/>
                <a:ext cx="5" cy="5"/>
              </a:xfrm>
              <a:custGeom>
                <a:avLst/>
                <a:gdLst>
                  <a:gd name="T0" fmla="*/ 20 w 26"/>
                  <a:gd name="T1" fmla="*/ 23 h 23"/>
                  <a:gd name="T2" fmla="*/ 0 w 26"/>
                  <a:gd name="T3" fmla="*/ 17 h 23"/>
                  <a:gd name="T4" fmla="*/ 9 w 26"/>
                  <a:gd name="T5" fmla="*/ 0 h 23"/>
                  <a:gd name="T6" fmla="*/ 26 w 26"/>
                  <a:gd name="T7" fmla="*/ 8 h 23"/>
                  <a:gd name="T8" fmla="*/ 20 w 26"/>
                  <a:gd name="T9" fmla="*/ 23 h 23"/>
                  <a:gd name="T10" fmla="*/ 0 60000 65536"/>
                  <a:gd name="T11" fmla="*/ 0 60000 65536"/>
                  <a:gd name="T12" fmla="*/ 0 60000 65536"/>
                  <a:gd name="T13" fmla="*/ 0 60000 65536"/>
                  <a:gd name="T14" fmla="*/ 0 60000 65536"/>
                  <a:gd name="T15" fmla="*/ 0 w 26"/>
                  <a:gd name="T16" fmla="*/ 0 h 23"/>
                  <a:gd name="T17" fmla="*/ 26 w 26"/>
                  <a:gd name="T18" fmla="*/ 23 h 23"/>
                </a:gdLst>
                <a:ahLst/>
                <a:cxnLst>
                  <a:cxn ang="T10">
                    <a:pos x="T0" y="T1"/>
                  </a:cxn>
                  <a:cxn ang="T11">
                    <a:pos x="T2" y="T3"/>
                  </a:cxn>
                  <a:cxn ang="T12">
                    <a:pos x="T4" y="T5"/>
                  </a:cxn>
                  <a:cxn ang="T13">
                    <a:pos x="T6" y="T7"/>
                  </a:cxn>
                  <a:cxn ang="T14">
                    <a:pos x="T8" y="T9"/>
                  </a:cxn>
                </a:cxnLst>
                <a:rect l="T15" t="T16" r="T17" b="T18"/>
                <a:pathLst>
                  <a:path w="26" h="23">
                    <a:moveTo>
                      <a:pt x="20" y="23"/>
                    </a:moveTo>
                    <a:lnTo>
                      <a:pt x="0" y="17"/>
                    </a:lnTo>
                    <a:lnTo>
                      <a:pt x="9" y="0"/>
                    </a:lnTo>
                    <a:lnTo>
                      <a:pt x="26" y="8"/>
                    </a:lnTo>
                    <a:lnTo>
                      <a:pt x="20" y="23"/>
                    </a:lnTo>
                    <a:close/>
                  </a:path>
                </a:pathLst>
              </a:custGeom>
              <a:solidFill>
                <a:srgbClr val="A46B5A"/>
              </a:solidFill>
              <a:ln w="9525">
                <a:noFill/>
                <a:round/>
                <a:headEnd/>
                <a:tailEnd/>
              </a:ln>
            </p:spPr>
            <p:txBody>
              <a:bodyPr>
                <a:prstTxWarp prst="textNoShape">
                  <a:avLst/>
                </a:prstTxWarp>
              </a:bodyPr>
              <a:lstStyle/>
              <a:p>
                <a:endParaRPr lang="en-US"/>
              </a:p>
            </p:txBody>
          </p:sp>
          <p:sp>
            <p:nvSpPr>
              <p:cNvPr id="41375" name="Freeform 2868"/>
              <p:cNvSpPr>
                <a:spLocks/>
              </p:cNvSpPr>
              <p:nvPr/>
            </p:nvSpPr>
            <p:spPr bwMode="auto">
              <a:xfrm>
                <a:off x="4608" y="2455"/>
                <a:ext cx="5" cy="6"/>
              </a:xfrm>
              <a:custGeom>
                <a:avLst/>
                <a:gdLst>
                  <a:gd name="T0" fmla="*/ 17 w 25"/>
                  <a:gd name="T1" fmla="*/ 28 h 28"/>
                  <a:gd name="T2" fmla="*/ 0 w 25"/>
                  <a:gd name="T3" fmla="*/ 20 h 28"/>
                  <a:gd name="T4" fmla="*/ 8 w 25"/>
                  <a:gd name="T5" fmla="*/ 0 h 28"/>
                  <a:gd name="T6" fmla="*/ 25 w 25"/>
                  <a:gd name="T7" fmla="*/ 9 h 28"/>
                  <a:gd name="T8" fmla="*/ 17 w 25"/>
                  <a:gd name="T9" fmla="*/ 28 h 28"/>
                  <a:gd name="T10" fmla="*/ 0 60000 65536"/>
                  <a:gd name="T11" fmla="*/ 0 60000 65536"/>
                  <a:gd name="T12" fmla="*/ 0 60000 65536"/>
                  <a:gd name="T13" fmla="*/ 0 60000 65536"/>
                  <a:gd name="T14" fmla="*/ 0 60000 65536"/>
                  <a:gd name="T15" fmla="*/ 0 w 25"/>
                  <a:gd name="T16" fmla="*/ 0 h 28"/>
                  <a:gd name="T17" fmla="*/ 25 w 25"/>
                  <a:gd name="T18" fmla="*/ 28 h 28"/>
                </a:gdLst>
                <a:ahLst/>
                <a:cxnLst>
                  <a:cxn ang="T10">
                    <a:pos x="T0" y="T1"/>
                  </a:cxn>
                  <a:cxn ang="T11">
                    <a:pos x="T2" y="T3"/>
                  </a:cxn>
                  <a:cxn ang="T12">
                    <a:pos x="T4" y="T5"/>
                  </a:cxn>
                  <a:cxn ang="T13">
                    <a:pos x="T6" y="T7"/>
                  </a:cxn>
                  <a:cxn ang="T14">
                    <a:pos x="T8" y="T9"/>
                  </a:cxn>
                </a:cxnLst>
                <a:rect l="T15" t="T16" r="T17" b="T18"/>
                <a:pathLst>
                  <a:path w="25" h="28">
                    <a:moveTo>
                      <a:pt x="17" y="28"/>
                    </a:moveTo>
                    <a:lnTo>
                      <a:pt x="0" y="20"/>
                    </a:lnTo>
                    <a:lnTo>
                      <a:pt x="8" y="0"/>
                    </a:lnTo>
                    <a:lnTo>
                      <a:pt x="25" y="9"/>
                    </a:lnTo>
                    <a:lnTo>
                      <a:pt x="17" y="28"/>
                    </a:lnTo>
                    <a:close/>
                  </a:path>
                </a:pathLst>
              </a:custGeom>
              <a:solidFill>
                <a:srgbClr val="A46B5A"/>
              </a:solidFill>
              <a:ln w="9525">
                <a:noFill/>
                <a:round/>
                <a:headEnd/>
                <a:tailEnd/>
              </a:ln>
            </p:spPr>
            <p:txBody>
              <a:bodyPr>
                <a:prstTxWarp prst="textNoShape">
                  <a:avLst/>
                </a:prstTxWarp>
              </a:bodyPr>
              <a:lstStyle/>
              <a:p>
                <a:endParaRPr lang="en-US"/>
              </a:p>
            </p:txBody>
          </p:sp>
          <p:sp>
            <p:nvSpPr>
              <p:cNvPr id="41376" name="Freeform 2869"/>
              <p:cNvSpPr>
                <a:spLocks/>
              </p:cNvSpPr>
              <p:nvPr/>
            </p:nvSpPr>
            <p:spPr bwMode="auto">
              <a:xfrm>
                <a:off x="4609" y="2451"/>
                <a:ext cx="6" cy="6"/>
              </a:xfrm>
              <a:custGeom>
                <a:avLst/>
                <a:gdLst>
                  <a:gd name="T0" fmla="*/ 17 w 26"/>
                  <a:gd name="T1" fmla="*/ 30 h 30"/>
                  <a:gd name="T2" fmla="*/ 0 w 26"/>
                  <a:gd name="T3" fmla="*/ 21 h 30"/>
                  <a:gd name="T4" fmla="*/ 9 w 26"/>
                  <a:gd name="T5" fmla="*/ 0 h 30"/>
                  <a:gd name="T6" fmla="*/ 26 w 26"/>
                  <a:gd name="T7" fmla="*/ 10 h 30"/>
                  <a:gd name="T8" fmla="*/ 17 w 26"/>
                  <a:gd name="T9" fmla="*/ 30 h 30"/>
                  <a:gd name="T10" fmla="*/ 0 60000 65536"/>
                  <a:gd name="T11" fmla="*/ 0 60000 65536"/>
                  <a:gd name="T12" fmla="*/ 0 60000 65536"/>
                  <a:gd name="T13" fmla="*/ 0 60000 65536"/>
                  <a:gd name="T14" fmla="*/ 0 60000 65536"/>
                  <a:gd name="T15" fmla="*/ 0 w 26"/>
                  <a:gd name="T16" fmla="*/ 0 h 30"/>
                  <a:gd name="T17" fmla="*/ 26 w 26"/>
                  <a:gd name="T18" fmla="*/ 30 h 30"/>
                </a:gdLst>
                <a:ahLst/>
                <a:cxnLst>
                  <a:cxn ang="T10">
                    <a:pos x="T0" y="T1"/>
                  </a:cxn>
                  <a:cxn ang="T11">
                    <a:pos x="T2" y="T3"/>
                  </a:cxn>
                  <a:cxn ang="T12">
                    <a:pos x="T4" y="T5"/>
                  </a:cxn>
                  <a:cxn ang="T13">
                    <a:pos x="T6" y="T7"/>
                  </a:cxn>
                  <a:cxn ang="T14">
                    <a:pos x="T8" y="T9"/>
                  </a:cxn>
                </a:cxnLst>
                <a:rect l="T15" t="T16" r="T17" b="T18"/>
                <a:pathLst>
                  <a:path w="26" h="30">
                    <a:moveTo>
                      <a:pt x="17" y="30"/>
                    </a:moveTo>
                    <a:lnTo>
                      <a:pt x="0" y="21"/>
                    </a:lnTo>
                    <a:lnTo>
                      <a:pt x="9" y="0"/>
                    </a:lnTo>
                    <a:lnTo>
                      <a:pt x="26" y="10"/>
                    </a:lnTo>
                    <a:lnTo>
                      <a:pt x="17" y="30"/>
                    </a:lnTo>
                    <a:close/>
                  </a:path>
                </a:pathLst>
              </a:custGeom>
              <a:solidFill>
                <a:srgbClr val="A46B5A"/>
              </a:solidFill>
              <a:ln w="9525">
                <a:noFill/>
                <a:round/>
                <a:headEnd/>
                <a:tailEnd/>
              </a:ln>
            </p:spPr>
            <p:txBody>
              <a:bodyPr>
                <a:prstTxWarp prst="textNoShape">
                  <a:avLst/>
                </a:prstTxWarp>
              </a:bodyPr>
              <a:lstStyle/>
              <a:p>
                <a:endParaRPr lang="en-US"/>
              </a:p>
            </p:txBody>
          </p:sp>
          <p:sp>
            <p:nvSpPr>
              <p:cNvPr id="41377" name="Freeform 2870"/>
              <p:cNvSpPr>
                <a:spLocks/>
              </p:cNvSpPr>
              <p:nvPr/>
            </p:nvSpPr>
            <p:spPr bwMode="auto">
              <a:xfrm>
                <a:off x="4611" y="2442"/>
                <a:ext cx="8" cy="11"/>
              </a:xfrm>
              <a:custGeom>
                <a:avLst/>
                <a:gdLst>
                  <a:gd name="T0" fmla="*/ 17 w 38"/>
                  <a:gd name="T1" fmla="*/ 53 h 53"/>
                  <a:gd name="T2" fmla="*/ 0 w 38"/>
                  <a:gd name="T3" fmla="*/ 43 h 53"/>
                  <a:gd name="T4" fmla="*/ 21 w 38"/>
                  <a:gd name="T5" fmla="*/ 0 h 53"/>
                  <a:gd name="T6" fmla="*/ 38 w 38"/>
                  <a:gd name="T7" fmla="*/ 9 h 53"/>
                  <a:gd name="T8" fmla="*/ 17 w 38"/>
                  <a:gd name="T9" fmla="*/ 53 h 53"/>
                  <a:gd name="T10" fmla="*/ 0 60000 65536"/>
                  <a:gd name="T11" fmla="*/ 0 60000 65536"/>
                  <a:gd name="T12" fmla="*/ 0 60000 65536"/>
                  <a:gd name="T13" fmla="*/ 0 60000 65536"/>
                  <a:gd name="T14" fmla="*/ 0 60000 65536"/>
                  <a:gd name="T15" fmla="*/ 0 w 38"/>
                  <a:gd name="T16" fmla="*/ 0 h 53"/>
                  <a:gd name="T17" fmla="*/ 38 w 38"/>
                  <a:gd name="T18" fmla="*/ 53 h 53"/>
                </a:gdLst>
                <a:ahLst/>
                <a:cxnLst>
                  <a:cxn ang="T10">
                    <a:pos x="T0" y="T1"/>
                  </a:cxn>
                  <a:cxn ang="T11">
                    <a:pos x="T2" y="T3"/>
                  </a:cxn>
                  <a:cxn ang="T12">
                    <a:pos x="T4" y="T5"/>
                  </a:cxn>
                  <a:cxn ang="T13">
                    <a:pos x="T6" y="T7"/>
                  </a:cxn>
                  <a:cxn ang="T14">
                    <a:pos x="T8" y="T9"/>
                  </a:cxn>
                </a:cxnLst>
                <a:rect l="T15" t="T16" r="T17" b="T18"/>
                <a:pathLst>
                  <a:path w="38" h="53">
                    <a:moveTo>
                      <a:pt x="17" y="53"/>
                    </a:moveTo>
                    <a:lnTo>
                      <a:pt x="0" y="43"/>
                    </a:lnTo>
                    <a:lnTo>
                      <a:pt x="21" y="0"/>
                    </a:lnTo>
                    <a:lnTo>
                      <a:pt x="38" y="9"/>
                    </a:lnTo>
                    <a:lnTo>
                      <a:pt x="17" y="53"/>
                    </a:lnTo>
                    <a:close/>
                  </a:path>
                </a:pathLst>
              </a:custGeom>
              <a:solidFill>
                <a:srgbClr val="A46B5A"/>
              </a:solidFill>
              <a:ln w="9525">
                <a:noFill/>
                <a:round/>
                <a:headEnd/>
                <a:tailEnd/>
              </a:ln>
            </p:spPr>
            <p:txBody>
              <a:bodyPr>
                <a:prstTxWarp prst="textNoShape">
                  <a:avLst/>
                </a:prstTxWarp>
              </a:bodyPr>
              <a:lstStyle/>
              <a:p>
                <a:endParaRPr lang="en-US"/>
              </a:p>
            </p:txBody>
          </p:sp>
          <p:sp>
            <p:nvSpPr>
              <p:cNvPr id="41378" name="Freeform 2871"/>
              <p:cNvSpPr>
                <a:spLocks/>
              </p:cNvSpPr>
              <p:nvPr/>
            </p:nvSpPr>
            <p:spPr bwMode="auto">
              <a:xfrm>
                <a:off x="4615" y="2433"/>
                <a:ext cx="8" cy="11"/>
              </a:xfrm>
              <a:custGeom>
                <a:avLst/>
                <a:gdLst>
                  <a:gd name="T0" fmla="*/ 17 w 39"/>
                  <a:gd name="T1" fmla="*/ 57 h 57"/>
                  <a:gd name="T2" fmla="*/ 0 w 39"/>
                  <a:gd name="T3" fmla="*/ 48 h 57"/>
                  <a:gd name="T4" fmla="*/ 22 w 39"/>
                  <a:gd name="T5" fmla="*/ 0 h 57"/>
                  <a:gd name="T6" fmla="*/ 39 w 39"/>
                  <a:gd name="T7" fmla="*/ 8 h 57"/>
                  <a:gd name="T8" fmla="*/ 17 w 39"/>
                  <a:gd name="T9" fmla="*/ 57 h 57"/>
                  <a:gd name="T10" fmla="*/ 0 60000 65536"/>
                  <a:gd name="T11" fmla="*/ 0 60000 65536"/>
                  <a:gd name="T12" fmla="*/ 0 60000 65536"/>
                  <a:gd name="T13" fmla="*/ 0 60000 65536"/>
                  <a:gd name="T14" fmla="*/ 0 60000 65536"/>
                  <a:gd name="T15" fmla="*/ 0 w 39"/>
                  <a:gd name="T16" fmla="*/ 0 h 57"/>
                  <a:gd name="T17" fmla="*/ 39 w 39"/>
                  <a:gd name="T18" fmla="*/ 57 h 57"/>
                </a:gdLst>
                <a:ahLst/>
                <a:cxnLst>
                  <a:cxn ang="T10">
                    <a:pos x="T0" y="T1"/>
                  </a:cxn>
                  <a:cxn ang="T11">
                    <a:pos x="T2" y="T3"/>
                  </a:cxn>
                  <a:cxn ang="T12">
                    <a:pos x="T4" y="T5"/>
                  </a:cxn>
                  <a:cxn ang="T13">
                    <a:pos x="T6" y="T7"/>
                  </a:cxn>
                  <a:cxn ang="T14">
                    <a:pos x="T8" y="T9"/>
                  </a:cxn>
                </a:cxnLst>
                <a:rect l="T15" t="T16" r="T17" b="T18"/>
                <a:pathLst>
                  <a:path w="39" h="57">
                    <a:moveTo>
                      <a:pt x="17" y="57"/>
                    </a:moveTo>
                    <a:lnTo>
                      <a:pt x="0" y="48"/>
                    </a:lnTo>
                    <a:lnTo>
                      <a:pt x="22" y="0"/>
                    </a:lnTo>
                    <a:lnTo>
                      <a:pt x="39" y="8"/>
                    </a:lnTo>
                    <a:lnTo>
                      <a:pt x="17" y="57"/>
                    </a:lnTo>
                    <a:close/>
                  </a:path>
                </a:pathLst>
              </a:custGeom>
              <a:solidFill>
                <a:srgbClr val="A46B5A"/>
              </a:solidFill>
              <a:ln w="9525">
                <a:noFill/>
                <a:round/>
                <a:headEnd/>
                <a:tailEnd/>
              </a:ln>
            </p:spPr>
            <p:txBody>
              <a:bodyPr>
                <a:prstTxWarp prst="textNoShape">
                  <a:avLst/>
                </a:prstTxWarp>
              </a:bodyPr>
              <a:lstStyle/>
              <a:p>
                <a:endParaRPr lang="en-US"/>
              </a:p>
            </p:txBody>
          </p:sp>
          <p:sp>
            <p:nvSpPr>
              <p:cNvPr id="41379" name="Freeform 2872"/>
              <p:cNvSpPr>
                <a:spLocks/>
              </p:cNvSpPr>
              <p:nvPr/>
            </p:nvSpPr>
            <p:spPr bwMode="auto">
              <a:xfrm>
                <a:off x="4620" y="2423"/>
                <a:ext cx="8" cy="11"/>
              </a:xfrm>
              <a:custGeom>
                <a:avLst/>
                <a:gdLst>
                  <a:gd name="T0" fmla="*/ 17 w 43"/>
                  <a:gd name="T1" fmla="*/ 55 h 55"/>
                  <a:gd name="T2" fmla="*/ 0 w 43"/>
                  <a:gd name="T3" fmla="*/ 47 h 55"/>
                  <a:gd name="T4" fmla="*/ 26 w 43"/>
                  <a:gd name="T5" fmla="*/ 0 h 55"/>
                  <a:gd name="T6" fmla="*/ 43 w 43"/>
                  <a:gd name="T7" fmla="*/ 9 h 55"/>
                  <a:gd name="T8" fmla="*/ 17 w 43"/>
                  <a:gd name="T9" fmla="*/ 55 h 55"/>
                  <a:gd name="T10" fmla="*/ 0 60000 65536"/>
                  <a:gd name="T11" fmla="*/ 0 60000 65536"/>
                  <a:gd name="T12" fmla="*/ 0 60000 65536"/>
                  <a:gd name="T13" fmla="*/ 0 60000 65536"/>
                  <a:gd name="T14" fmla="*/ 0 60000 65536"/>
                  <a:gd name="T15" fmla="*/ 0 w 43"/>
                  <a:gd name="T16" fmla="*/ 0 h 55"/>
                  <a:gd name="T17" fmla="*/ 43 w 43"/>
                  <a:gd name="T18" fmla="*/ 55 h 55"/>
                </a:gdLst>
                <a:ahLst/>
                <a:cxnLst>
                  <a:cxn ang="T10">
                    <a:pos x="T0" y="T1"/>
                  </a:cxn>
                  <a:cxn ang="T11">
                    <a:pos x="T2" y="T3"/>
                  </a:cxn>
                  <a:cxn ang="T12">
                    <a:pos x="T4" y="T5"/>
                  </a:cxn>
                  <a:cxn ang="T13">
                    <a:pos x="T6" y="T7"/>
                  </a:cxn>
                  <a:cxn ang="T14">
                    <a:pos x="T8" y="T9"/>
                  </a:cxn>
                </a:cxnLst>
                <a:rect l="T15" t="T16" r="T17" b="T18"/>
                <a:pathLst>
                  <a:path w="43" h="55">
                    <a:moveTo>
                      <a:pt x="17" y="55"/>
                    </a:moveTo>
                    <a:lnTo>
                      <a:pt x="0" y="47"/>
                    </a:lnTo>
                    <a:lnTo>
                      <a:pt x="26" y="0"/>
                    </a:lnTo>
                    <a:lnTo>
                      <a:pt x="43" y="9"/>
                    </a:lnTo>
                    <a:lnTo>
                      <a:pt x="17" y="55"/>
                    </a:lnTo>
                    <a:close/>
                  </a:path>
                </a:pathLst>
              </a:custGeom>
              <a:solidFill>
                <a:srgbClr val="A46B5A"/>
              </a:solidFill>
              <a:ln w="9525">
                <a:noFill/>
                <a:round/>
                <a:headEnd/>
                <a:tailEnd/>
              </a:ln>
            </p:spPr>
            <p:txBody>
              <a:bodyPr>
                <a:prstTxWarp prst="textNoShape">
                  <a:avLst/>
                </a:prstTxWarp>
              </a:bodyPr>
              <a:lstStyle/>
              <a:p>
                <a:endParaRPr lang="en-US"/>
              </a:p>
            </p:txBody>
          </p:sp>
          <p:sp>
            <p:nvSpPr>
              <p:cNvPr id="41380" name="Freeform 2873"/>
              <p:cNvSpPr>
                <a:spLocks/>
              </p:cNvSpPr>
              <p:nvPr/>
            </p:nvSpPr>
            <p:spPr bwMode="auto">
              <a:xfrm>
                <a:off x="4625" y="2415"/>
                <a:ext cx="8" cy="10"/>
              </a:xfrm>
              <a:custGeom>
                <a:avLst/>
                <a:gdLst>
                  <a:gd name="T0" fmla="*/ 17 w 40"/>
                  <a:gd name="T1" fmla="*/ 52 h 52"/>
                  <a:gd name="T2" fmla="*/ 0 w 40"/>
                  <a:gd name="T3" fmla="*/ 43 h 52"/>
                  <a:gd name="T4" fmla="*/ 23 w 40"/>
                  <a:gd name="T5" fmla="*/ 0 h 52"/>
                  <a:gd name="T6" fmla="*/ 40 w 40"/>
                  <a:gd name="T7" fmla="*/ 9 h 52"/>
                  <a:gd name="T8" fmla="*/ 17 w 40"/>
                  <a:gd name="T9" fmla="*/ 52 h 52"/>
                  <a:gd name="T10" fmla="*/ 0 60000 65536"/>
                  <a:gd name="T11" fmla="*/ 0 60000 65536"/>
                  <a:gd name="T12" fmla="*/ 0 60000 65536"/>
                  <a:gd name="T13" fmla="*/ 0 60000 65536"/>
                  <a:gd name="T14" fmla="*/ 0 60000 65536"/>
                  <a:gd name="T15" fmla="*/ 0 w 40"/>
                  <a:gd name="T16" fmla="*/ 0 h 52"/>
                  <a:gd name="T17" fmla="*/ 40 w 40"/>
                  <a:gd name="T18" fmla="*/ 52 h 52"/>
                </a:gdLst>
                <a:ahLst/>
                <a:cxnLst>
                  <a:cxn ang="T10">
                    <a:pos x="T0" y="T1"/>
                  </a:cxn>
                  <a:cxn ang="T11">
                    <a:pos x="T2" y="T3"/>
                  </a:cxn>
                  <a:cxn ang="T12">
                    <a:pos x="T4" y="T5"/>
                  </a:cxn>
                  <a:cxn ang="T13">
                    <a:pos x="T6" y="T7"/>
                  </a:cxn>
                  <a:cxn ang="T14">
                    <a:pos x="T8" y="T9"/>
                  </a:cxn>
                </a:cxnLst>
                <a:rect l="T15" t="T16" r="T17" b="T18"/>
                <a:pathLst>
                  <a:path w="40" h="52">
                    <a:moveTo>
                      <a:pt x="17" y="52"/>
                    </a:moveTo>
                    <a:lnTo>
                      <a:pt x="0" y="43"/>
                    </a:lnTo>
                    <a:lnTo>
                      <a:pt x="23" y="0"/>
                    </a:lnTo>
                    <a:lnTo>
                      <a:pt x="40" y="9"/>
                    </a:lnTo>
                    <a:lnTo>
                      <a:pt x="17" y="52"/>
                    </a:lnTo>
                    <a:close/>
                  </a:path>
                </a:pathLst>
              </a:custGeom>
              <a:solidFill>
                <a:srgbClr val="A46B5A"/>
              </a:solidFill>
              <a:ln w="9525">
                <a:noFill/>
                <a:round/>
                <a:headEnd/>
                <a:tailEnd/>
              </a:ln>
            </p:spPr>
            <p:txBody>
              <a:bodyPr>
                <a:prstTxWarp prst="textNoShape">
                  <a:avLst/>
                </a:prstTxWarp>
              </a:bodyPr>
              <a:lstStyle/>
              <a:p>
                <a:endParaRPr lang="en-US"/>
              </a:p>
            </p:txBody>
          </p:sp>
          <p:sp>
            <p:nvSpPr>
              <p:cNvPr id="41381" name="Freeform 2874"/>
              <p:cNvSpPr>
                <a:spLocks/>
              </p:cNvSpPr>
              <p:nvPr/>
            </p:nvSpPr>
            <p:spPr bwMode="auto">
              <a:xfrm>
                <a:off x="4630" y="2410"/>
                <a:ext cx="6" cy="7"/>
              </a:xfrm>
              <a:custGeom>
                <a:avLst/>
                <a:gdLst>
                  <a:gd name="T0" fmla="*/ 17 w 32"/>
                  <a:gd name="T1" fmla="*/ 32 h 32"/>
                  <a:gd name="T2" fmla="*/ 0 w 32"/>
                  <a:gd name="T3" fmla="*/ 23 h 32"/>
                  <a:gd name="T4" fmla="*/ 15 w 32"/>
                  <a:gd name="T5" fmla="*/ 3 h 32"/>
                  <a:gd name="T6" fmla="*/ 15 w 32"/>
                  <a:gd name="T7" fmla="*/ 0 h 32"/>
                  <a:gd name="T8" fmla="*/ 32 w 32"/>
                  <a:gd name="T9" fmla="*/ 12 h 32"/>
                  <a:gd name="T10" fmla="*/ 17 w 32"/>
                  <a:gd name="T11" fmla="*/ 32 h 32"/>
                  <a:gd name="T12" fmla="*/ 0 60000 65536"/>
                  <a:gd name="T13" fmla="*/ 0 60000 65536"/>
                  <a:gd name="T14" fmla="*/ 0 60000 65536"/>
                  <a:gd name="T15" fmla="*/ 0 60000 65536"/>
                  <a:gd name="T16" fmla="*/ 0 60000 65536"/>
                  <a:gd name="T17" fmla="*/ 0 60000 65536"/>
                  <a:gd name="T18" fmla="*/ 0 w 32"/>
                  <a:gd name="T19" fmla="*/ 0 h 32"/>
                  <a:gd name="T20" fmla="*/ 32 w 32"/>
                  <a:gd name="T21" fmla="*/ 32 h 32"/>
                </a:gdLst>
                <a:ahLst/>
                <a:cxnLst>
                  <a:cxn ang="T12">
                    <a:pos x="T0" y="T1"/>
                  </a:cxn>
                  <a:cxn ang="T13">
                    <a:pos x="T2" y="T3"/>
                  </a:cxn>
                  <a:cxn ang="T14">
                    <a:pos x="T4" y="T5"/>
                  </a:cxn>
                  <a:cxn ang="T15">
                    <a:pos x="T6" y="T7"/>
                  </a:cxn>
                  <a:cxn ang="T16">
                    <a:pos x="T8" y="T9"/>
                  </a:cxn>
                  <a:cxn ang="T17">
                    <a:pos x="T10" y="T11"/>
                  </a:cxn>
                </a:cxnLst>
                <a:rect l="T18" t="T19" r="T20" b="T21"/>
                <a:pathLst>
                  <a:path w="32" h="32">
                    <a:moveTo>
                      <a:pt x="17" y="32"/>
                    </a:moveTo>
                    <a:lnTo>
                      <a:pt x="0" y="23"/>
                    </a:lnTo>
                    <a:lnTo>
                      <a:pt x="15" y="3"/>
                    </a:lnTo>
                    <a:lnTo>
                      <a:pt x="15" y="0"/>
                    </a:lnTo>
                    <a:lnTo>
                      <a:pt x="32" y="12"/>
                    </a:lnTo>
                    <a:lnTo>
                      <a:pt x="17" y="32"/>
                    </a:lnTo>
                    <a:close/>
                  </a:path>
                </a:pathLst>
              </a:custGeom>
              <a:solidFill>
                <a:srgbClr val="A46B5A"/>
              </a:solidFill>
              <a:ln w="9525">
                <a:noFill/>
                <a:round/>
                <a:headEnd/>
                <a:tailEnd/>
              </a:ln>
            </p:spPr>
            <p:txBody>
              <a:bodyPr>
                <a:prstTxWarp prst="textNoShape">
                  <a:avLst/>
                </a:prstTxWarp>
              </a:bodyPr>
              <a:lstStyle/>
              <a:p>
                <a:endParaRPr lang="en-US"/>
              </a:p>
            </p:txBody>
          </p:sp>
          <p:sp>
            <p:nvSpPr>
              <p:cNvPr id="41382" name="Freeform 2875"/>
              <p:cNvSpPr>
                <a:spLocks/>
              </p:cNvSpPr>
              <p:nvPr/>
            </p:nvSpPr>
            <p:spPr bwMode="auto">
              <a:xfrm>
                <a:off x="4633" y="2407"/>
                <a:ext cx="5" cy="6"/>
              </a:xfrm>
              <a:custGeom>
                <a:avLst/>
                <a:gdLst>
                  <a:gd name="T0" fmla="*/ 17 w 28"/>
                  <a:gd name="T1" fmla="*/ 29 h 29"/>
                  <a:gd name="T2" fmla="*/ 0 w 28"/>
                  <a:gd name="T3" fmla="*/ 17 h 29"/>
                  <a:gd name="T4" fmla="*/ 11 w 28"/>
                  <a:gd name="T5" fmla="*/ 0 h 29"/>
                  <a:gd name="T6" fmla="*/ 28 w 28"/>
                  <a:gd name="T7" fmla="*/ 12 h 29"/>
                  <a:gd name="T8" fmla="*/ 17 w 28"/>
                  <a:gd name="T9" fmla="*/ 29 h 29"/>
                  <a:gd name="T10" fmla="*/ 0 60000 65536"/>
                  <a:gd name="T11" fmla="*/ 0 60000 65536"/>
                  <a:gd name="T12" fmla="*/ 0 60000 65536"/>
                  <a:gd name="T13" fmla="*/ 0 60000 65536"/>
                  <a:gd name="T14" fmla="*/ 0 60000 65536"/>
                  <a:gd name="T15" fmla="*/ 0 w 28"/>
                  <a:gd name="T16" fmla="*/ 0 h 29"/>
                  <a:gd name="T17" fmla="*/ 28 w 28"/>
                  <a:gd name="T18" fmla="*/ 29 h 29"/>
                </a:gdLst>
                <a:ahLst/>
                <a:cxnLst>
                  <a:cxn ang="T10">
                    <a:pos x="T0" y="T1"/>
                  </a:cxn>
                  <a:cxn ang="T11">
                    <a:pos x="T2" y="T3"/>
                  </a:cxn>
                  <a:cxn ang="T12">
                    <a:pos x="T4" y="T5"/>
                  </a:cxn>
                  <a:cxn ang="T13">
                    <a:pos x="T6" y="T7"/>
                  </a:cxn>
                  <a:cxn ang="T14">
                    <a:pos x="T8" y="T9"/>
                  </a:cxn>
                </a:cxnLst>
                <a:rect l="T15" t="T16" r="T17" b="T18"/>
                <a:pathLst>
                  <a:path w="28" h="29">
                    <a:moveTo>
                      <a:pt x="17" y="29"/>
                    </a:moveTo>
                    <a:lnTo>
                      <a:pt x="0" y="17"/>
                    </a:lnTo>
                    <a:lnTo>
                      <a:pt x="11" y="0"/>
                    </a:lnTo>
                    <a:lnTo>
                      <a:pt x="28" y="12"/>
                    </a:lnTo>
                    <a:lnTo>
                      <a:pt x="17" y="29"/>
                    </a:lnTo>
                    <a:close/>
                  </a:path>
                </a:pathLst>
              </a:custGeom>
              <a:solidFill>
                <a:srgbClr val="A46B5A"/>
              </a:solidFill>
              <a:ln w="9525">
                <a:noFill/>
                <a:round/>
                <a:headEnd/>
                <a:tailEnd/>
              </a:ln>
            </p:spPr>
            <p:txBody>
              <a:bodyPr>
                <a:prstTxWarp prst="textNoShape">
                  <a:avLst/>
                </a:prstTxWarp>
              </a:bodyPr>
              <a:lstStyle/>
              <a:p>
                <a:endParaRPr lang="en-US"/>
              </a:p>
            </p:txBody>
          </p:sp>
          <p:sp>
            <p:nvSpPr>
              <p:cNvPr id="41383" name="Freeform 2876"/>
              <p:cNvSpPr>
                <a:spLocks/>
              </p:cNvSpPr>
              <p:nvPr/>
            </p:nvSpPr>
            <p:spPr bwMode="auto">
              <a:xfrm>
                <a:off x="4635" y="2403"/>
                <a:ext cx="5" cy="6"/>
              </a:xfrm>
              <a:custGeom>
                <a:avLst/>
                <a:gdLst>
                  <a:gd name="T0" fmla="*/ 17 w 28"/>
                  <a:gd name="T1" fmla="*/ 30 h 30"/>
                  <a:gd name="T2" fmla="*/ 0 w 28"/>
                  <a:gd name="T3" fmla="*/ 18 h 30"/>
                  <a:gd name="T4" fmla="*/ 11 w 28"/>
                  <a:gd name="T5" fmla="*/ 0 h 30"/>
                  <a:gd name="T6" fmla="*/ 28 w 28"/>
                  <a:gd name="T7" fmla="*/ 15 h 30"/>
                  <a:gd name="T8" fmla="*/ 17 w 28"/>
                  <a:gd name="T9" fmla="*/ 30 h 30"/>
                  <a:gd name="T10" fmla="*/ 0 60000 65536"/>
                  <a:gd name="T11" fmla="*/ 0 60000 65536"/>
                  <a:gd name="T12" fmla="*/ 0 60000 65536"/>
                  <a:gd name="T13" fmla="*/ 0 60000 65536"/>
                  <a:gd name="T14" fmla="*/ 0 60000 65536"/>
                  <a:gd name="T15" fmla="*/ 0 w 28"/>
                  <a:gd name="T16" fmla="*/ 0 h 30"/>
                  <a:gd name="T17" fmla="*/ 28 w 28"/>
                  <a:gd name="T18" fmla="*/ 30 h 30"/>
                </a:gdLst>
                <a:ahLst/>
                <a:cxnLst>
                  <a:cxn ang="T10">
                    <a:pos x="T0" y="T1"/>
                  </a:cxn>
                  <a:cxn ang="T11">
                    <a:pos x="T2" y="T3"/>
                  </a:cxn>
                  <a:cxn ang="T12">
                    <a:pos x="T4" y="T5"/>
                  </a:cxn>
                  <a:cxn ang="T13">
                    <a:pos x="T6" y="T7"/>
                  </a:cxn>
                  <a:cxn ang="T14">
                    <a:pos x="T8" y="T9"/>
                  </a:cxn>
                </a:cxnLst>
                <a:rect l="T15" t="T16" r="T17" b="T18"/>
                <a:pathLst>
                  <a:path w="28" h="30">
                    <a:moveTo>
                      <a:pt x="17" y="30"/>
                    </a:moveTo>
                    <a:lnTo>
                      <a:pt x="0" y="18"/>
                    </a:lnTo>
                    <a:lnTo>
                      <a:pt x="11" y="0"/>
                    </a:lnTo>
                    <a:lnTo>
                      <a:pt x="28" y="15"/>
                    </a:lnTo>
                    <a:lnTo>
                      <a:pt x="17" y="30"/>
                    </a:lnTo>
                    <a:close/>
                  </a:path>
                </a:pathLst>
              </a:custGeom>
              <a:solidFill>
                <a:srgbClr val="A46B5A"/>
              </a:solidFill>
              <a:ln w="9525">
                <a:noFill/>
                <a:round/>
                <a:headEnd/>
                <a:tailEnd/>
              </a:ln>
            </p:spPr>
            <p:txBody>
              <a:bodyPr>
                <a:prstTxWarp prst="textNoShape">
                  <a:avLst/>
                </a:prstTxWarp>
              </a:bodyPr>
              <a:lstStyle/>
              <a:p>
                <a:endParaRPr lang="en-US"/>
              </a:p>
            </p:txBody>
          </p:sp>
          <p:sp>
            <p:nvSpPr>
              <p:cNvPr id="41384" name="Freeform 2877"/>
              <p:cNvSpPr>
                <a:spLocks/>
              </p:cNvSpPr>
              <p:nvPr/>
            </p:nvSpPr>
            <p:spPr bwMode="auto">
              <a:xfrm>
                <a:off x="4637" y="2401"/>
                <a:ext cx="6" cy="5"/>
              </a:xfrm>
              <a:custGeom>
                <a:avLst/>
                <a:gdLst>
                  <a:gd name="T0" fmla="*/ 17 w 30"/>
                  <a:gd name="T1" fmla="*/ 28 h 28"/>
                  <a:gd name="T2" fmla="*/ 0 w 30"/>
                  <a:gd name="T3" fmla="*/ 13 h 28"/>
                  <a:gd name="T4" fmla="*/ 12 w 30"/>
                  <a:gd name="T5" fmla="*/ 0 h 28"/>
                  <a:gd name="T6" fmla="*/ 15 w 30"/>
                  <a:gd name="T7" fmla="*/ 0 h 28"/>
                  <a:gd name="T8" fmla="*/ 30 w 30"/>
                  <a:gd name="T9" fmla="*/ 13 h 28"/>
                  <a:gd name="T10" fmla="*/ 17 w 30"/>
                  <a:gd name="T11" fmla="*/ 28 h 28"/>
                  <a:gd name="T12" fmla="*/ 0 60000 65536"/>
                  <a:gd name="T13" fmla="*/ 0 60000 65536"/>
                  <a:gd name="T14" fmla="*/ 0 60000 65536"/>
                  <a:gd name="T15" fmla="*/ 0 60000 65536"/>
                  <a:gd name="T16" fmla="*/ 0 60000 65536"/>
                  <a:gd name="T17" fmla="*/ 0 60000 65536"/>
                  <a:gd name="T18" fmla="*/ 0 w 30"/>
                  <a:gd name="T19" fmla="*/ 0 h 28"/>
                  <a:gd name="T20" fmla="*/ 30 w 30"/>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30" h="28">
                    <a:moveTo>
                      <a:pt x="17" y="28"/>
                    </a:moveTo>
                    <a:lnTo>
                      <a:pt x="0" y="13"/>
                    </a:lnTo>
                    <a:lnTo>
                      <a:pt x="12" y="0"/>
                    </a:lnTo>
                    <a:lnTo>
                      <a:pt x="15" y="0"/>
                    </a:lnTo>
                    <a:lnTo>
                      <a:pt x="30" y="13"/>
                    </a:lnTo>
                    <a:lnTo>
                      <a:pt x="17" y="28"/>
                    </a:lnTo>
                    <a:close/>
                  </a:path>
                </a:pathLst>
              </a:custGeom>
              <a:solidFill>
                <a:srgbClr val="A46B5A"/>
              </a:solidFill>
              <a:ln w="9525">
                <a:noFill/>
                <a:round/>
                <a:headEnd/>
                <a:tailEnd/>
              </a:ln>
            </p:spPr>
            <p:txBody>
              <a:bodyPr>
                <a:prstTxWarp prst="textNoShape">
                  <a:avLst/>
                </a:prstTxWarp>
              </a:bodyPr>
              <a:lstStyle/>
              <a:p>
                <a:endParaRPr lang="en-US"/>
              </a:p>
            </p:txBody>
          </p:sp>
          <p:sp>
            <p:nvSpPr>
              <p:cNvPr id="41385" name="Freeform 2878"/>
              <p:cNvSpPr>
                <a:spLocks/>
              </p:cNvSpPr>
              <p:nvPr/>
            </p:nvSpPr>
            <p:spPr bwMode="auto">
              <a:xfrm>
                <a:off x="4640" y="2398"/>
                <a:ext cx="5" cy="5"/>
              </a:xfrm>
              <a:custGeom>
                <a:avLst/>
                <a:gdLst>
                  <a:gd name="T0" fmla="*/ 15 w 23"/>
                  <a:gd name="T1" fmla="*/ 26 h 26"/>
                  <a:gd name="T2" fmla="*/ 0 w 23"/>
                  <a:gd name="T3" fmla="*/ 13 h 26"/>
                  <a:gd name="T4" fmla="*/ 11 w 23"/>
                  <a:gd name="T5" fmla="*/ 0 h 26"/>
                  <a:gd name="T6" fmla="*/ 23 w 23"/>
                  <a:gd name="T7" fmla="*/ 18 h 26"/>
                  <a:gd name="T8" fmla="*/ 15 w 23"/>
                  <a:gd name="T9" fmla="*/ 26 h 26"/>
                  <a:gd name="T10" fmla="*/ 0 60000 65536"/>
                  <a:gd name="T11" fmla="*/ 0 60000 65536"/>
                  <a:gd name="T12" fmla="*/ 0 60000 65536"/>
                  <a:gd name="T13" fmla="*/ 0 60000 65536"/>
                  <a:gd name="T14" fmla="*/ 0 60000 65536"/>
                  <a:gd name="T15" fmla="*/ 0 w 23"/>
                  <a:gd name="T16" fmla="*/ 0 h 26"/>
                  <a:gd name="T17" fmla="*/ 23 w 23"/>
                  <a:gd name="T18" fmla="*/ 26 h 26"/>
                </a:gdLst>
                <a:ahLst/>
                <a:cxnLst>
                  <a:cxn ang="T10">
                    <a:pos x="T0" y="T1"/>
                  </a:cxn>
                  <a:cxn ang="T11">
                    <a:pos x="T2" y="T3"/>
                  </a:cxn>
                  <a:cxn ang="T12">
                    <a:pos x="T4" y="T5"/>
                  </a:cxn>
                  <a:cxn ang="T13">
                    <a:pos x="T6" y="T7"/>
                  </a:cxn>
                  <a:cxn ang="T14">
                    <a:pos x="T8" y="T9"/>
                  </a:cxn>
                </a:cxnLst>
                <a:rect l="T15" t="T16" r="T17" b="T18"/>
                <a:pathLst>
                  <a:path w="23" h="26">
                    <a:moveTo>
                      <a:pt x="15" y="26"/>
                    </a:moveTo>
                    <a:lnTo>
                      <a:pt x="0" y="13"/>
                    </a:lnTo>
                    <a:lnTo>
                      <a:pt x="11" y="0"/>
                    </a:lnTo>
                    <a:lnTo>
                      <a:pt x="23" y="18"/>
                    </a:lnTo>
                    <a:lnTo>
                      <a:pt x="15" y="26"/>
                    </a:lnTo>
                    <a:close/>
                  </a:path>
                </a:pathLst>
              </a:custGeom>
              <a:solidFill>
                <a:srgbClr val="A46B5A"/>
              </a:solidFill>
              <a:ln w="9525">
                <a:noFill/>
                <a:round/>
                <a:headEnd/>
                <a:tailEnd/>
              </a:ln>
            </p:spPr>
            <p:txBody>
              <a:bodyPr>
                <a:prstTxWarp prst="textNoShape">
                  <a:avLst/>
                </a:prstTxWarp>
              </a:bodyPr>
              <a:lstStyle/>
              <a:p>
                <a:endParaRPr lang="en-US"/>
              </a:p>
            </p:txBody>
          </p:sp>
          <p:sp>
            <p:nvSpPr>
              <p:cNvPr id="41386" name="Freeform 2879"/>
              <p:cNvSpPr>
                <a:spLocks/>
              </p:cNvSpPr>
              <p:nvPr/>
            </p:nvSpPr>
            <p:spPr bwMode="auto">
              <a:xfrm>
                <a:off x="4642" y="2396"/>
                <a:ext cx="4" cy="6"/>
              </a:xfrm>
              <a:custGeom>
                <a:avLst/>
                <a:gdLst>
                  <a:gd name="T0" fmla="*/ 12 w 21"/>
                  <a:gd name="T1" fmla="*/ 26 h 26"/>
                  <a:gd name="T2" fmla="*/ 0 w 21"/>
                  <a:gd name="T3" fmla="*/ 8 h 26"/>
                  <a:gd name="T4" fmla="*/ 12 w 21"/>
                  <a:gd name="T5" fmla="*/ 0 h 26"/>
                  <a:gd name="T6" fmla="*/ 21 w 21"/>
                  <a:gd name="T7" fmla="*/ 17 h 26"/>
                  <a:gd name="T8" fmla="*/ 12 w 21"/>
                  <a:gd name="T9" fmla="*/ 26 h 26"/>
                  <a:gd name="T10" fmla="*/ 0 60000 65536"/>
                  <a:gd name="T11" fmla="*/ 0 60000 65536"/>
                  <a:gd name="T12" fmla="*/ 0 60000 65536"/>
                  <a:gd name="T13" fmla="*/ 0 60000 65536"/>
                  <a:gd name="T14" fmla="*/ 0 60000 65536"/>
                  <a:gd name="T15" fmla="*/ 0 w 21"/>
                  <a:gd name="T16" fmla="*/ 0 h 26"/>
                  <a:gd name="T17" fmla="*/ 21 w 21"/>
                  <a:gd name="T18" fmla="*/ 26 h 26"/>
                </a:gdLst>
                <a:ahLst/>
                <a:cxnLst>
                  <a:cxn ang="T10">
                    <a:pos x="T0" y="T1"/>
                  </a:cxn>
                  <a:cxn ang="T11">
                    <a:pos x="T2" y="T3"/>
                  </a:cxn>
                  <a:cxn ang="T12">
                    <a:pos x="T4" y="T5"/>
                  </a:cxn>
                  <a:cxn ang="T13">
                    <a:pos x="T6" y="T7"/>
                  </a:cxn>
                  <a:cxn ang="T14">
                    <a:pos x="T8" y="T9"/>
                  </a:cxn>
                </a:cxnLst>
                <a:rect l="T15" t="T16" r="T17" b="T18"/>
                <a:pathLst>
                  <a:path w="21" h="26">
                    <a:moveTo>
                      <a:pt x="12" y="26"/>
                    </a:moveTo>
                    <a:lnTo>
                      <a:pt x="0" y="8"/>
                    </a:lnTo>
                    <a:lnTo>
                      <a:pt x="12" y="0"/>
                    </a:lnTo>
                    <a:lnTo>
                      <a:pt x="21" y="17"/>
                    </a:lnTo>
                    <a:lnTo>
                      <a:pt x="12" y="26"/>
                    </a:lnTo>
                    <a:close/>
                  </a:path>
                </a:pathLst>
              </a:custGeom>
              <a:solidFill>
                <a:srgbClr val="A46B5A"/>
              </a:solidFill>
              <a:ln w="9525">
                <a:noFill/>
                <a:round/>
                <a:headEnd/>
                <a:tailEnd/>
              </a:ln>
            </p:spPr>
            <p:txBody>
              <a:bodyPr>
                <a:prstTxWarp prst="textNoShape">
                  <a:avLst/>
                </a:prstTxWarp>
              </a:bodyPr>
              <a:lstStyle/>
              <a:p>
                <a:endParaRPr lang="en-US"/>
              </a:p>
            </p:txBody>
          </p:sp>
          <p:sp>
            <p:nvSpPr>
              <p:cNvPr id="41387" name="Freeform 2880"/>
              <p:cNvSpPr>
                <a:spLocks/>
              </p:cNvSpPr>
              <p:nvPr/>
            </p:nvSpPr>
            <p:spPr bwMode="auto">
              <a:xfrm>
                <a:off x="4645" y="2395"/>
                <a:ext cx="3" cy="5"/>
              </a:xfrm>
              <a:custGeom>
                <a:avLst/>
                <a:gdLst>
                  <a:gd name="T0" fmla="*/ 9 w 17"/>
                  <a:gd name="T1" fmla="*/ 22 h 22"/>
                  <a:gd name="T2" fmla="*/ 0 w 17"/>
                  <a:gd name="T3" fmla="*/ 5 h 22"/>
                  <a:gd name="T4" fmla="*/ 11 w 17"/>
                  <a:gd name="T5" fmla="*/ 2 h 22"/>
                  <a:gd name="T6" fmla="*/ 15 w 17"/>
                  <a:gd name="T7" fmla="*/ 0 h 22"/>
                  <a:gd name="T8" fmla="*/ 17 w 17"/>
                  <a:gd name="T9" fmla="*/ 20 h 22"/>
                  <a:gd name="T10" fmla="*/ 9 w 17"/>
                  <a:gd name="T11" fmla="*/ 22 h 22"/>
                  <a:gd name="T12" fmla="*/ 0 60000 65536"/>
                  <a:gd name="T13" fmla="*/ 0 60000 65536"/>
                  <a:gd name="T14" fmla="*/ 0 60000 65536"/>
                  <a:gd name="T15" fmla="*/ 0 60000 65536"/>
                  <a:gd name="T16" fmla="*/ 0 60000 65536"/>
                  <a:gd name="T17" fmla="*/ 0 60000 65536"/>
                  <a:gd name="T18" fmla="*/ 0 w 17"/>
                  <a:gd name="T19" fmla="*/ 0 h 22"/>
                  <a:gd name="T20" fmla="*/ 17 w 17"/>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17" h="22">
                    <a:moveTo>
                      <a:pt x="9" y="22"/>
                    </a:moveTo>
                    <a:lnTo>
                      <a:pt x="0" y="5"/>
                    </a:lnTo>
                    <a:lnTo>
                      <a:pt x="11" y="2"/>
                    </a:lnTo>
                    <a:lnTo>
                      <a:pt x="15" y="0"/>
                    </a:lnTo>
                    <a:lnTo>
                      <a:pt x="17" y="20"/>
                    </a:lnTo>
                    <a:lnTo>
                      <a:pt x="9" y="22"/>
                    </a:lnTo>
                    <a:close/>
                  </a:path>
                </a:pathLst>
              </a:custGeom>
              <a:solidFill>
                <a:srgbClr val="A46B5A"/>
              </a:solidFill>
              <a:ln w="9525">
                <a:noFill/>
                <a:round/>
                <a:headEnd/>
                <a:tailEnd/>
              </a:ln>
            </p:spPr>
            <p:txBody>
              <a:bodyPr>
                <a:prstTxWarp prst="textNoShape">
                  <a:avLst/>
                </a:prstTxWarp>
              </a:bodyPr>
              <a:lstStyle/>
              <a:p>
                <a:endParaRPr lang="en-US"/>
              </a:p>
            </p:txBody>
          </p:sp>
          <p:sp>
            <p:nvSpPr>
              <p:cNvPr id="41388" name="Freeform 2881"/>
              <p:cNvSpPr>
                <a:spLocks/>
              </p:cNvSpPr>
              <p:nvPr/>
            </p:nvSpPr>
            <p:spPr bwMode="auto">
              <a:xfrm>
                <a:off x="4648" y="2395"/>
                <a:ext cx="2" cy="4"/>
              </a:xfrm>
              <a:custGeom>
                <a:avLst/>
                <a:gdLst>
                  <a:gd name="T0" fmla="*/ 2 w 11"/>
                  <a:gd name="T1" fmla="*/ 20 h 20"/>
                  <a:gd name="T2" fmla="*/ 0 w 11"/>
                  <a:gd name="T3" fmla="*/ 0 h 20"/>
                  <a:gd name="T4" fmla="*/ 7 w 11"/>
                  <a:gd name="T5" fmla="*/ 0 h 20"/>
                  <a:gd name="T6" fmla="*/ 11 w 11"/>
                  <a:gd name="T7" fmla="*/ 0 h 20"/>
                  <a:gd name="T8" fmla="*/ 5 w 11"/>
                  <a:gd name="T9" fmla="*/ 20 h 20"/>
                  <a:gd name="T10" fmla="*/ 2 w 11"/>
                  <a:gd name="T11" fmla="*/ 20 h 20"/>
                  <a:gd name="T12" fmla="*/ 0 60000 65536"/>
                  <a:gd name="T13" fmla="*/ 0 60000 65536"/>
                  <a:gd name="T14" fmla="*/ 0 60000 65536"/>
                  <a:gd name="T15" fmla="*/ 0 60000 65536"/>
                  <a:gd name="T16" fmla="*/ 0 60000 65536"/>
                  <a:gd name="T17" fmla="*/ 0 60000 65536"/>
                  <a:gd name="T18" fmla="*/ 0 w 11"/>
                  <a:gd name="T19" fmla="*/ 0 h 20"/>
                  <a:gd name="T20" fmla="*/ 11 w 11"/>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11" h="20">
                    <a:moveTo>
                      <a:pt x="2" y="20"/>
                    </a:moveTo>
                    <a:lnTo>
                      <a:pt x="0" y="0"/>
                    </a:lnTo>
                    <a:lnTo>
                      <a:pt x="7" y="0"/>
                    </a:lnTo>
                    <a:lnTo>
                      <a:pt x="11" y="0"/>
                    </a:lnTo>
                    <a:lnTo>
                      <a:pt x="5" y="20"/>
                    </a:lnTo>
                    <a:lnTo>
                      <a:pt x="2" y="20"/>
                    </a:lnTo>
                    <a:close/>
                  </a:path>
                </a:pathLst>
              </a:custGeom>
              <a:solidFill>
                <a:srgbClr val="A46B5A"/>
              </a:solidFill>
              <a:ln w="9525">
                <a:noFill/>
                <a:round/>
                <a:headEnd/>
                <a:tailEnd/>
              </a:ln>
            </p:spPr>
            <p:txBody>
              <a:bodyPr>
                <a:prstTxWarp prst="textNoShape">
                  <a:avLst/>
                </a:prstTxWarp>
              </a:bodyPr>
              <a:lstStyle/>
              <a:p>
                <a:endParaRPr lang="en-US"/>
              </a:p>
            </p:txBody>
          </p:sp>
          <p:sp>
            <p:nvSpPr>
              <p:cNvPr id="41389" name="Freeform 2882"/>
              <p:cNvSpPr>
                <a:spLocks/>
              </p:cNvSpPr>
              <p:nvPr/>
            </p:nvSpPr>
            <p:spPr bwMode="auto">
              <a:xfrm>
                <a:off x="4649" y="2395"/>
                <a:ext cx="3" cy="5"/>
              </a:xfrm>
              <a:custGeom>
                <a:avLst/>
                <a:gdLst>
                  <a:gd name="T0" fmla="*/ 0 w 17"/>
                  <a:gd name="T1" fmla="*/ 20 h 22"/>
                  <a:gd name="T2" fmla="*/ 6 w 17"/>
                  <a:gd name="T3" fmla="*/ 0 h 22"/>
                  <a:gd name="T4" fmla="*/ 15 w 17"/>
                  <a:gd name="T5" fmla="*/ 2 h 22"/>
                  <a:gd name="T6" fmla="*/ 17 w 17"/>
                  <a:gd name="T7" fmla="*/ 5 h 22"/>
                  <a:gd name="T8" fmla="*/ 6 w 17"/>
                  <a:gd name="T9" fmla="*/ 22 h 22"/>
                  <a:gd name="T10" fmla="*/ 0 w 17"/>
                  <a:gd name="T11" fmla="*/ 20 h 22"/>
                  <a:gd name="T12" fmla="*/ 0 60000 65536"/>
                  <a:gd name="T13" fmla="*/ 0 60000 65536"/>
                  <a:gd name="T14" fmla="*/ 0 60000 65536"/>
                  <a:gd name="T15" fmla="*/ 0 60000 65536"/>
                  <a:gd name="T16" fmla="*/ 0 60000 65536"/>
                  <a:gd name="T17" fmla="*/ 0 60000 65536"/>
                  <a:gd name="T18" fmla="*/ 0 w 17"/>
                  <a:gd name="T19" fmla="*/ 0 h 22"/>
                  <a:gd name="T20" fmla="*/ 17 w 17"/>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17" h="22">
                    <a:moveTo>
                      <a:pt x="0" y="20"/>
                    </a:moveTo>
                    <a:lnTo>
                      <a:pt x="6" y="0"/>
                    </a:lnTo>
                    <a:lnTo>
                      <a:pt x="15" y="2"/>
                    </a:lnTo>
                    <a:lnTo>
                      <a:pt x="17" y="5"/>
                    </a:lnTo>
                    <a:lnTo>
                      <a:pt x="6" y="22"/>
                    </a:lnTo>
                    <a:lnTo>
                      <a:pt x="0" y="20"/>
                    </a:lnTo>
                    <a:close/>
                  </a:path>
                </a:pathLst>
              </a:custGeom>
              <a:solidFill>
                <a:srgbClr val="A46B5A"/>
              </a:solidFill>
              <a:ln w="9525">
                <a:noFill/>
                <a:round/>
                <a:headEnd/>
                <a:tailEnd/>
              </a:ln>
            </p:spPr>
            <p:txBody>
              <a:bodyPr>
                <a:prstTxWarp prst="textNoShape">
                  <a:avLst/>
                </a:prstTxWarp>
              </a:bodyPr>
              <a:lstStyle/>
              <a:p>
                <a:endParaRPr lang="en-US"/>
              </a:p>
            </p:txBody>
          </p:sp>
          <p:sp>
            <p:nvSpPr>
              <p:cNvPr id="41390" name="Freeform 2883"/>
              <p:cNvSpPr>
                <a:spLocks/>
              </p:cNvSpPr>
              <p:nvPr/>
            </p:nvSpPr>
            <p:spPr bwMode="auto">
              <a:xfrm>
                <a:off x="4650" y="2396"/>
                <a:ext cx="4" cy="5"/>
              </a:xfrm>
              <a:custGeom>
                <a:avLst/>
                <a:gdLst>
                  <a:gd name="T0" fmla="*/ 0 w 20"/>
                  <a:gd name="T1" fmla="*/ 17 h 21"/>
                  <a:gd name="T2" fmla="*/ 11 w 20"/>
                  <a:gd name="T3" fmla="*/ 0 h 21"/>
                  <a:gd name="T4" fmla="*/ 20 w 20"/>
                  <a:gd name="T5" fmla="*/ 8 h 21"/>
                  <a:gd name="T6" fmla="*/ 20 w 20"/>
                  <a:gd name="T7" fmla="*/ 12 h 21"/>
                  <a:gd name="T8" fmla="*/ 3 w 20"/>
                  <a:gd name="T9" fmla="*/ 21 h 21"/>
                  <a:gd name="T10" fmla="*/ 0 w 20"/>
                  <a:gd name="T11" fmla="*/ 17 h 21"/>
                  <a:gd name="T12" fmla="*/ 0 60000 65536"/>
                  <a:gd name="T13" fmla="*/ 0 60000 65536"/>
                  <a:gd name="T14" fmla="*/ 0 60000 65536"/>
                  <a:gd name="T15" fmla="*/ 0 60000 65536"/>
                  <a:gd name="T16" fmla="*/ 0 60000 65536"/>
                  <a:gd name="T17" fmla="*/ 0 60000 65536"/>
                  <a:gd name="T18" fmla="*/ 0 w 20"/>
                  <a:gd name="T19" fmla="*/ 0 h 21"/>
                  <a:gd name="T20" fmla="*/ 20 w 20"/>
                  <a:gd name="T21" fmla="*/ 21 h 21"/>
                </a:gdLst>
                <a:ahLst/>
                <a:cxnLst>
                  <a:cxn ang="T12">
                    <a:pos x="T0" y="T1"/>
                  </a:cxn>
                  <a:cxn ang="T13">
                    <a:pos x="T2" y="T3"/>
                  </a:cxn>
                  <a:cxn ang="T14">
                    <a:pos x="T4" y="T5"/>
                  </a:cxn>
                  <a:cxn ang="T15">
                    <a:pos x="T6" y="T7"/>
                  </a:cxn>
                  <a:cxn ang="T16">
                    <a:pos x="T8" y="T9"/>
                  </a:cxn>
                  <a:cxn ang="T17">
                    <a:pos x="T10" y="T11"/>
                  </a:cxn>
                </a:cxnLst>
                <a:rect l="T18" t="T19" r="T20" b="T21"/>
                <a:pathLst>
                  <a:path w="20" h="21">
                    <a:moveTo>
                      <a:pt x="0" y="17"/>
                    </a:moveTo>
                    <a:lnTo>
                      <a:pt x="11" y="0"/>
                    </a:lnTo>
                    <a:lnTo>
                      <a:pt x="20" y="8"/>
                    </a:lnTo>
                    <a:lnTo>
                      <a:pt x="20" y="12"/>
                    </a:lnTo>
                    <a:lnTo>
                      <a:pt x="3" y="21"/>
                    </a:lnTo>
                    <a:lnTo>
                      <a:pt x="0" y="17"/>
                    </a:lnTo>
                    <a:close/>
                  </a:path>
                </a:pathLst>
              </a:custGeom>
              <a:solidFill>
                <a:srgbClr val="A46B5A"/>
              </a:solidFill>
              <a:ln w="9525">
                <a:noFill/>
                <a:round/>
                <a:headEnd/>
                <a:tailEnd/>
              </a:ln>
            </p:spPr>
            <p:txBody>
              <a:bodyPr>
                <a:prstTxWarp prst="textNoShape">
                  <a:avLst/>
                </a:prstTxWarp>
              </a:bodyPr>
              <a:lstStyle/>
              <a:p>
                <a:endParaRPr lang="en-US"/>
              </a:p>
            </p:txBody>
          </p:sp>
          <p:sp>
            <p:nvSpPr>
              <p:cNvPr id="41391" name="Freeform 2884"/>
              <p:cNvSpPr>
                <a:spLocks/>
              </p:cNvSpPr>
              <p:nvPr/>
            </p:nvSpPr>
            <p:spPr bwMode="auto">
              <a:xfrm>
                <a:off x="4650" y="2399"/>
                <a:ext cx="5" cy="4"/>
              </a:xfrm>
              <a:custGeom>
                <a:avLst/>
                <a:gdLst>
                  <a:gd name="T0" fmla="*/ 0 w 25"/>
                  <a:gd name="T1" fmla="*/ 9 h 20"/>
                  <a:gd name="T2" fmla="*/ 17 w 25"/>
                  <a:gd name="T3" fmla="*/ 0 h 20"/>
                  <a:gd name="T4" fmla="*/ 23 w 25"/>
                  <a:gd name="T5" fmla="*/ 11 h 20"/>
                  <a:gd name="T6" fmla="*/ 25 w 25"/>
                  <a:gd name="T7" fmla="*/ 14 h 20"/>
                  <a:gd name="T8" fmla="*/ 6 w 25"/>
                  <a:gd name="T9" fmla="*/ 20 h 20"/>
                  <a:gd name="T10" fmla="*/ 0 w 25"/>
                  <a:gd name="T11" fmla="*/ 9 h 20"/>
                  <a:gd name="T12" fmla="*/ 0 60000 65536"/>
                  <a:gd name="T13" fmla="*/ 0 60000 65536"/>
                  <a:gd name="T14" fmla="*/ 0 60000 65536"/>
                  <a:gd name="T15" fmla="*/ 0 60000 65536"/>
                  <a:gd name="T16" fmla="*/ 0 60000 65536"/>
                  <a:gd name="T17" fmla="*/ 0 60000 65536"/>
                  <a:gd name="T18" fmla="*/ 0 w 25"/>
                  <a:gd name="T19" fmla="*/ 0 h 20"/>
                  <a:gd name="T20" fmla="*/ 25 w 25"/>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25" h="20">
                    <a:moveTo>
                      <a:pt x="0" y="9"/>
                    </a:moveTo>
                    <a:lnTo>
                      <a:pt x="17" y="0"/>
                    </a:lnTo>
                    <a:lnTo>
                      <a:pt x="23" y="11"/>
                    </a:lnTo>
                    <a:lnTo>
                      <a:pt x="25" y="14"/>
                    </a:lnTo>
                    <a:lnTo>
                      <a:pt x="6" y="20"/>
                    </a:lnTo>
                    <a:lnTo>
                      <a:pt x="0" y="9"/>
                    </a:lnTo>
                    <a:close/>
                  </a:path>
                </a:pathLst>
              </a:custGeom>
              <a:solidFill>
                <a:srgbClr val="A46B5A"/>
              </a:solidFill>
              <a:ln w="9525">
                <a:noFill/>
                <a:round/>
                <a:headEnd/>
                <a:tailEnd/>
              </a:ln>
            </p:spPr>
            <p:txBody>
              <a:bodyPr>
                <a:prstTxWarp prst="textNoShape">
                  <a:avLst/>
                </a:prstTxWarp>
              </a:bodyPr>
              <a:lstStyle/>
              <a:p>
                <a:endParaRPr lang="en-US"/>
              </a:p>
            </p:txBody>
          </p:sp>
          <p:sp>
            <p:nvSpPr>
              <p:cNvPr id="41392" name="Freeform 2885"/>
              <p:cNvSpPr>
                <a:spLocks/>
              </p:cNvSpPr>
              <p:nvPr/>
            </p:nvSpPr>
            <p:spPr bwMode="auto">
              <a:xfrm>
                <a:off x="4652" y="2402"/>
                <a:ext cx="4" cy="4"/>
              </a:xfrm>
              <a:custGeom>
                <a:avLst/>
                <a:gdLst>
                  <a:gd name="T0" fmla="*/ 0 w 23"/>
                  <a:gd name="T1" fmla="*/ 6 h 23"/>
                  <a:gd name="T2" fmla="*/ 19 w 23"/>
                  <a:gd name="T3" fmla="*/ 0 h 23"/>
                  <a:gd name="T4" fmla="*/ 23 w 23"/>
                  <a:gd name="T5" fmla="*/ 17 h 23"/>
                  <a:gd name="T6" fmla="*/ 23 w 23"/>
                  <a:gd name="T7" fmla="*/ 20 h 23"/>
                  <a:gd name="T8" fmla="*/ 2 w 23"/>
                  <a:gd name="T9" fmla="*/ 23 h 23"/>
                  <a:gd name="T10" fmla="*/ 0 w 23"/>
                  <a:gd name="T11" fmla="*/ 6 h 23"/>
                  <a:gd name="T12" fmla="*/ 0 60000 65536"/>
                  <a:gd name="T13" fmla="*/ 0 60000 65536"/>
                  <a:gd name="T14" fmla="*/ 0 60000 65536"/>
                  <a:gd name="T15" fmla="*/ 0 60000 65536"/>
                  <a:gd name="T16" fmla="*/ 0 60000 65536"/>
                  <a:gd name="T17" fmla="*/ 0 60000 65536"/>
                  <a:gd name="T18" fmla="*/ 0 w 23"/>
                  <a:gd name="T19" fmla="*/ 0 h 23"/>
                  <a:gd name="T20" fmla="*/ 23 w 23"/>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23" h="23">
                    <a:moveTo>
                      <a:pt x="0" y="6"/>
                    </a:moveTo>
                    <a:lnTo>
                      <a:pt x="19" y="0"/>
                    </a:lnTo>
                    <a:lnTo>
                      <a:pt x="23" y="17"/>
                    </a:lnTo>
                    <a:lnTo>
                      <a:pt x="23" y="20"/>
                    </a:lnTo>
                    <a:lnTo>
                      <a:pt x="2" y="23"/>
                    </a:lnTo>
                    <a:lnTo>
                      <a:pt x="0" y="6"/>
                    </a:lnTo>
                    <a:close/>
                  </a:path>
                </a:pathLst>
              </a:custGeom>
              <a:solidFill>
                <a:srgbClr val="A46B5A"/>
              </a:solidFill>
              <a:ln w="9525">
                <a:noFill/>
                <a:round/>
                <a:headEnd/>
                <a:tailEnd/>
              </a:ln>
            </p:spPr>
            <p:txBody>
              <a:bodyPr>
                <a:prstTxWarp prst="textNoShape">
                  <a:avLst/>
                </a:prstTxWarp>
              </a:bodyPr>
              <a:lstStyle/>
              <a:p>
                <a:endParaRPr lang="en-US"/>
              </a:p>
            </p:txBody>
          </p:sp>
          <p:sp>
            <p:nvSpPr>
              <p:cNvPr id="41393" name="Freeform 2886"/>
              <p:cNvSpPr>
                <a:spLocks/>
              </p:cNvSpPr>
              <p:nvPr/>
            </p:nvSpPr>
            <p:spPr bwMode="auto">
              <a:xfrm>
                <a:off x="4652" y="2406"/>
                <a:ext cx="5" cy="4"/>
              </a:xfrm>
              <a:custGeom>
                <a:avLst/>
                <a:gdLst>
                  <a:gd name="T0" fmla="*/ 0 w 24"/>
                  <a:gd name="T1" fmla="*/ 3 h 23"/>
                  <a:gd name="T2" fmla="*/ 21 w 24"/>
                  <a:gd name="T3" fmla="*/ 0 h 23"/>
                  <a:gd name="T4" fmla="*/ 24 w 24"/>
                  <a:gd name="T5" fmla="*/ 23 h 23"/>
                  <a:gd name="T6" fmla="*/ 4 w 24"/>
                  <a:gd name="T7" fmla="*/ 23 h 23"/>
                  <a:gd name="T8" fmla="*/ 0 w 24"/>
                  <a:gd name="T9" fmla="*/ 3 h 23"/>
                  <a:gd name="T10" fmla="*/ 0 60000 65536"/>
                  <a:gd name="T11" fmla="*/ 0 60000 65536"/>
                  <a:gd name="T12" fmla="*/ 0 60000 65536"/>
                  <a:gd name="T13" fmla="*/ 0 60000 65536"/>
                  <a:gd name="T14" fmla="*/ 0 60000 65536"/>
                  <a:gd name="T15" fmla="*/ 0 w 24"/>
                  <a:gd name="T16" fmla="*/ 0 h 23"/>
                  <a:gd name="T17" fmla="*/ 24 w 24"/>
                  <a:gd name="T18" fmla="*/ 23 h 23"/>
                </a:gdLst>
                <a:ahLst/>
                <a:cxnLst>
                  <a:cxn ang="T10">
                    <a:pos x="T0" y="T1"/>
                  </a:cxn>
                  <a:cxn ang="T11">
                    <a:pos x="T2" y="T3"/>
                  </a:cxn>
                  <a:cxn ang="T12">
                    <a:pos x="T4" y="T5"/>
                  </a:cxn>
                  <a:cxn ang="T13">
                    <a:pos x="T6" y="T7"/>
                  </a:cxn>
                  <a:cxn ang="T14">
                    <a:pos x="T8" y="T9"/>
                  </a:cxn>
                </a:cxnLst>
                <a:rect l="T15" t="T16" r="T17" b="T18"/>
                <a:pathLst>
                  <a:path w="24" h="23">
                    <a:moveTo>
                      <a:pt x="0" y="3"/>
                    </a:moveTo>
                    <a:lnTo>
                      <a:pt x="21" y="0"/>
                    </a:lnTo>
                    <a:lnTo>
                      <a:pt x="24" y="23"/>
                    </a:lnTo>
                    <a:lnTo>
                      <a:pt x="4" y="23"/>
                    </a:lnTo>
                    <a:lnTo>
                      <a:pt x="0" y="3"/>
                    </a:lnTo>
                    <a:close/>
                  </a:path>
                </a:pathLst>
              </a:custGeom>
              <a:solidFill>
                <a:srgbClr val="A46B5A"/>
              </a:solidFill>
              <a:ln w="9525">
                <a:noFill/>
                <a:round/>
                <a:headEnd/>
                <a:tailEnd/>
              </a:ln>
            </p:spPr>
            <p:txBody>
              <a:bodyPr>
                <a:prstTxWarp prst="textNoShape">
                  <a:avLst/>
                </a:prstTxWarp>
              </a:bodyPr>
              <a:lstStyle/>
              <a:p>
                <a:endParaRPr lang="en-US"/>
              </a:p>
            </p:txBody>
          </p:sp>
          <p:sp>
            <p:nvSpPr>
              <p:cNvPr id="41394" name="Freeform 2887"/>
              <p:cNvSpPr>
                <a:spLocks/>
              </p:cNvSpPr>
              <p:nvPr/>
            </p:nvSpPr>
            <p:spPr bwMode="auto">
              <a:xfrm>
                <a:off x="4653" y="2410"/>
                <a:ext cx="4" cy="6"/>
              </a:xfrm>
              <a:custGeom>
                <a:avLst/>
                <a:gdLst>
                  <a:gd name="T0" fmla="*/ 0 w 22"/>
                  <a:gd name="T1" fmla="*/ 0 h 29"/>
                  <a:gd name="T2" fmla="*/ 20 w 22"/>
                  <a:gd name="T3" fmla="*/ 0 h 29"/>
                  <a:gd name="T4" fmla="*/ 22 w 22"/>
                  <a:gd name="T5" fmla="*/ 29 h 29"/>
                  <a:gd name="T6" fmla="*/ 2 w 22"/>
                  <a:gd name="T7" fmla="*/ 29 h 29"/>
                  <a:gd name="T8" fmla="*/ 0 w 22"/>
                  <a:gd name="T9" fmla="*/ 0 h 29"/>
                  <a:gd name="T10" fmla="*/ 0 60000 65536"/>
                  <a:gd name="T11" fmla="*/ 0 60000 65536"/>
                  <a:gd name="T12" fmla="*/ 0 60000 65536"/>
                  <a:gd name="T13" fmla="*/ 0 60000 65536"/>
                  <a:gd name="T14" fmla="*/ 0 60000 65536"/>
                  <a:gd name="T15" fmla="*/ 0 w 22"/>
                  <a:gd name="T16" fmla="*/ 0 h 29"/>
                  <a:gd name="T17" fmla="*/ 22 w 22"/>
                  <a:gd name="T18" fmla="*/ 29 h 29"/>
                </a:gdLst>
                <a:ahLst/>
                <a:cxnLst>
                  <a:cxn ang="T10">
                    <a:pos x="T0" y="T1"/>
                  </a:cxn>
                  <a:cxn ang="T11">
                    <a:pos x="T2" y="T3"/>
                  </a:cxn>
                  <a:cxn ang="T12">
                    <a:pos x="T4" y="T5"/>
                  </a:cxn>
                  <a:cxn ang="T13">
                    <a:pos x="T6" y="T7"/>
                  </a:cxn>
                  <a:cxn ang="T14">
                    <a:pos x="T8" y="T9"/>
                  </a:cxn>
                </a:cxnLst>
                <a:rect l="T15" t="T16" r="T17" b="T18"/>
                <a:pathLst>
                  <a:path w="22" h="29">
                    <a:moveTo>
                      <a:pt x="0" y="0"/>
                    </a:moveTo>
                    <a:lnTo>
                      <a:pt x="20" y="0"/>
                    </a:lnTo>
                    <a:lnTo>
                      <a:pt x="22" y="29"/>
                    </a:lnTo>
                    <a:lnTo>
                      <a:pt x="2" y="29"/>
                    </a:lnTo>
                    <a:lnTo>
                      <a:pt x="0" y="0"/>
                    </a:lnTo>
                    <a:close/>
                  </a:path>
                </a:pathLst>
              </a:custGeom>
              <a:solidFill>
                <a:srgbClr val="A46B5A"/>
              </a:solidFill>
              <a:ln w="9525">
                <a:noFill/>
                <a:round/>
                <a:headEnd/>
                <a:tailEnd/>
              </a:ln>
            </p:spPr>
            <p:txBody>
              <a:bodyPr>
                <a:prstTxWarp prst="textNoShape">
                  <a:avLst/>
                </a:prstTxWarp>
              </a:bodyPr>
              <a:lstStyle/>
              <a:p>
                <a:endParaRPr lang="en-US"/>
              </a:p>
            </p:txBody>
          </p:sp>
          <p:sp>
            <p:nvSpPr>
              <p:cNvPr id="41395" name="Freeform 2888"/>
              <p:cNvSpPr>
                <a:spLocks/>
              </p:cNvSpPr>
              <p:nvPr/>
            </p:nvSpPr>
            <p:spPr bwMode="auto">
              <a:xfrm>
                <a:off x="4653" y="2416"/>
                <a:ext cx="4" cy="7"/>
              </a:xfrm>
              <a:custGeom>
                <a:avLst/>
                <a:gdLst>
                  <a:gd name="T0" fmla="*/ 0 w 20"/>
                  <a:gd name="T1" fmla="*/ 0 h 37"/>
                  <a:gd name="T2" fmla="*/ 20 w 20"/>
                  <a:gd name="T3" fmla="*/ 0 h 37"/>
                  <a:gd name="T4" fmla="*/ 20 w 20"/>
                  <a:gd name="T5" fmla="*/ 35 h 37"/>
                  <a:gd name="T6" fmla="*/ 20 w 20"/>
                  <a:gd name="T7" fmla="*/ 37 h 37"/>
                  <a:gd name="T8" fmla="*/ 0 w 20"/>
                  <a:gd name="T9" fmla="*/ 35 h 37"/>
                  <a:gd name="T10" fmla="*/ 0 w 20"/>
                  <a:gd name="T11" fmla="*/ 0 h 37"/>
                  <a:gd name="T12" fmla="*/ 0 60000 65536"/>
                  <a:gd name="T13" fmla="*/ 0 60000 65536"/>
                  <a:gd name="T14" fmla="*/ 0 60000 65536"/>
                  <a:gd name="T15" fmla="*/ 0 60000 65536"/>
                  <a:gd name="T16" fmla="*/ 0 60000 65536"/>
                  <a:gd name="T17" fmla="*/ 0 60000 65536"/>
                  <a:gd name="T18" fmla="*/ 0 w 20"/>
                  <a:gd name="T19" fmla="*/ 0 h 37"/>
                  <a:gd name="T20" fmla="*/ 20 w 20"/>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20" h="37">
                    <a:moveTo>
                      <a:pt x="0" y="0"/>
                    </a:moveTo>
                    <a:lnTo>
                      <a:pt x="20" y="0"/>
                    </a:lnTo>
                    <a:lnTo>
                      <a:pt x="20" y="35"/>
                    </a:lnTo>
                    <a:lnTo>
                      <a:pt x="20" y="37"/>
                    </a:lnTo>
                    <a:lnTo>
                      <a:pt x="0" y="35"/>
                    </a:lnTo>
                    <a:lnTo>
                      <a:pt x="0" y="0"/>
                    </a:lnTo>
                    <a:close/>
                  </a:path>
                </a:pathLst>
              </a:custGeom>
              <a:solidFill>
                <a:srgbClr val="A46B5A"/>
              </a:solidFill>
              <a:ln w="9525">
                <a:noFill/>
                <a:round/>
                <a:headEnd/>
                <a:tailEnd/>
              </a:ln>
            </p:spPr>
            <p:txBody>
              <a:bodyPr>
                <a:prstTxWarp prst="textNoShape">
                  <a:avLst/>
                </a:prstTxWarp>
              </a:bodyPr>
              <a:lstStyle/>
              <a:p>
                <a:endParaRPr lang="en-US"/>
              </a:p>
            </p:txBody>
          </p:sp>
          <p:sp>
            <p:nvSpPr>
              <p:cNvPr id="41396" name="Freeform 2889"/>
              <p:cNvSpPr>
                <a:spLocks/>
              </p:cNvSpPr>
              <p:nvPr/>
            </p:nvSpPr>
            <p:spPr bwMode="auto">
              <a:xfrm>
                <a:off x="4653" y="2423"/>
                <a:ext cx="4" cy="9"/>
              </a:xfrm>
              <a:custGeom>
                <a:avLst/>
                <a:gdLst>
                  <a:gd name="T0" fmla="*/ 0 w 20"/>
                  <a:gd name="T1" fmla="*/ 0 h 43"/>
                  <a:gd name="T2" fmla="*/ 20 w 20"/>
                  <a:gd name="T3" fmla="*/ 2 h 43"/>
                  <a:gd name="T4" fmla="*/ 18 w 20"/>
                  <a:gd name="T5" fmla="*/ 43 h 43"/>
                  <a:gd name="T6" fmla="*/ 0 w 20"/>
                  <a:gd name="T7" fmla="*/ 43 h 43"/>
                  <a:gd name="T8" fmla="*/ 0 w 20"/>
                  <a:gd name="T9" fmla="*/ 0 h 43"/>
                  <a:gd name="T10" fmla="*/ 0 60000 65536"/>
                  <a:gd name="T11" fmla="*/ 0 60000 65536"/>
                  <a:gd name="T12" fmla="*/ 0 60000 65536"/>
                  <a:gd name="T13" fmla="*/ 0 60000 65536"/>
                  <a:gd name="T14" fmla="*/ 0 60000 65536"/>
                  <a:gd name="T15" fmla="*/ 0 w 20"/>
                  <a:gd name="T16" fmla="*/ 0 h 43"/>
                  <a:gd name="T17" fmla="*/ 20 w 20"/>
                  <a:gd name="T18" fmla="*/ 43 h 43"/>
                </a:gdLst>
                <a:ahLst/>
                <a:cxnLst>
                  <a:cxn ang="T10">
                    <a:pos x="T0" y="T1"/>
                  </a:cxn>
                  <a:cxn ang="T11">
                    <a:pos x="T2" y="T3"/>
                  </a:cxn>
                  <a:cxn ang="T12">
                    <a:pos x="T4" y="T5"/>
                  </a:cxn>
                  <a:cxn ang="T13">
                    <a:pos x="T6" y="T7"/>
                  </a:cxn>
                  <a:cxn ang="T14">
                    <a:pos x="T8" y="T9"/>
                  </a:cxn>
                </a:cxnLst>
                <a:rect l="T15" t="T16" r="T17" b="T18"/>
                <a:pathLst>
                  <a:path w="20" h="43">
                    <a:moveTo>
                      <a:pt x="0" y="0"/>
                    </a:moveTo>
                    <a:lnTo>
                      <a:pt x="20" y="2"/>
                    </a:lnTo>
                    <a:lnTo>
                      <a:pt x="18" y="43"/>
                    </a:lnTo>
                    <a:lnTo>
                      <a:pt x="0" y="43"/>
                    </a:lnTo>
                    <a:lnTo>
                      <a:pt x="0" y="0"/>
                    </a:lnTo>
                    <a:close/>
                  </a:path>
                </a:pathLst>
              </a:custGeom>
              <a:solidFill>
                <a:srgbClr val="A46B5A"/>
              </a:solidFill>
              <a:ln w="9525">
                <a:noFill/>
                <a:round/>
                <a:headEnd/>
                <a:tailEnd/>
              </a:ln>
            </p:spPr>
            <p:txBody>
              <a:bodyPr>
                <a:prstTxWarp prst="textNoShape">
                  <a:avLst/>
                </a:prstTxWarp>
              </a:bodyPr>
              <a:lstStyle/>
              <a:p>
                <a:endParaRPr lang="en-US"/>
              </a:p>
            </p:txBody>
          </p:sp>
          <p:sp>
            <p:nvSpPr>
              <p:cNvPr id="41397" name="Freeform 2890"/>
              <p:cNvSpPr>
                <a:spLocks/>
              </p:cNvSpPr>
              <p:nvPr/>
            </p:nvSpPr>
            <p:spPr bwMode="auto">
              <a:xfrm>
                <a:off x="4653" y="2432"/>
                <a:ext cx="4" cy="4"/>
              </a:xfrm>
              <a:custGeom>
                <a:avLst/>
                <a:gdLst>
                  <a:gd name="T0" fmla="*/ 2 w 20"/>
                  <a:gd name="T1" fmla="*/ 0 h 23"/>
                  <a:gd name="T2" fmla="*/ 20 w 20"/>
                  <a:gd name="T3" fmla="*/ 0 h 23"/>
                  <a:gd name="T4" fmla="*/ 20 w 20"/>
                  <a:gd name="T5" fmla="*/ 23 h 23"/>
                  <a:gd name="T6" fmla="*/ 0 w 20"/>
                  <a:gd name="T7" fmla="*/ 23 h 23"/>
                  <a:gd name="T8" fmla="*/ 2 w 20"/>
                  <a:gd name="T9" fmla="*/ 0 h 23"/>
                  <a:gd name="T10" fmla="*/ 0 60000 65536"/>
                  <a:gd name="T11" fmla="*/ 0 60000 65536"/>
                  <a:gd name="T12" fmla="*/ 0 60000 65536"/>
                  <a:gd name="T13" fmla="*/ 0 60000 65536"/>
                  <a:gd name="T14" fmla="*/ 0 60000 65536"/>
                  <a:gd name="T15" fmla="*/ 0 w 20"/>
                  <a:gd name="T16" fmla="*/ 0 h 23"/>
                  <a:gd name="T17" fmla="*/ 20 w 20"/>
                  <a:gd name="T18" fmla="*/ 23 h 23"/>
                </a:gdLst>
                <a:ahLst/>
                <a:cxnLst>
                  <a:cxn ang="T10">
                    <a:pos x="T0" y="T1"/>
                  </a:cxn>
                  <a:cxn ang="T11">
                    <a:pos x="T2" y="T3"/>
                  </a:cxn>
                  <a:cxn ang="T12">
                    <a:pos x="T4" y="T5"/>
                  </a:cxn>
                  <a:cxn ang="T13">
                    <a:pos x="T6" y="T7"/>
                  </a:cxn>
                  <a:cxn ang="T14">
                    <a:pos x="T8" y="T9"/>
                  </a:cxn>
                </a:cxnLst>
                <a:rect l="T15" t="T16" r="T17" b="T18"/>
                <a:pathLst>
                  <a:path w="20" h="23">
                    <a:moveTo>
                      <a:pt x="2" y="0"/>
                    </a:moveTo>
                    <a:lnTo>
                      <a:pt x="20" y="0"/>
                    </a:lnTo>
                    <a:lnTo>
                      <a:pt x="20" y="23"/>
                    </a:lnTo>
                    <a:lnTo>
                      <a:pt x="0" y="23"/>
                    </a:lnTo>
                    <a:lnTo>
                      <a:pt x="2" y="0"/>
                    </a:lnTo>
                    <a:close/>
                  </a:path>
                </a:pathLst>
              </a:custGeom>
              <a:solidFill>
                <a:srgbClr val="A46B5A"/>
              </a:solidFill>
              <a:ln w="9525">
                <a:noFill/>
                <a:round/>
                <a:headEnd/>
                <a:tailEnd/>
              </a:ln>
            </p:spPr>
            <p:txBody>
              <a:bodyPr>
                <a:prstTxWarp prst="textNoShape">
                  <a:avLst/>
                </a:prstTxWarp>
              </a:bodyPr>
              <a:lstStyle/>
              <a:p>
                <a:endParaRPr lang="en-US"/>
              </a:p>
            </p:txBody>
          </p:sp>
          <p:sp>
            <p:nvSpPr>
              <p:cNvPr id="41398" name="Freeform 2891"/>
              <p:cNvSpPr>
                <a:spLocks/>
              </p:cNvSpPr>
              <p:nvPr/>
            </p:nvSpPr>
            <p:spPr bwMode="auto">
              <a:xfrm>
                <a:off x="4652" y="2436"/>
                <a:ext cx="5" cy="5"/>
              </a:xfrm>
              <a:custGeom>
                <a:avLst/>
                <a:gdLst>
                  <a:gd name="T0" fmla="*/ 4 w 24"/>
                  <a:gd name="T1" fmla="*/ 0 h 26"/>
                  <a:gd name="T2" fmla="*/ 24 w 24"/>
                  <a:gd name="T3" fmla="*/ 0 h 26"/>
                  <a:gd name="T4" fmla="*/ 21 w 24"/>
                  <a:gd name="T5" fmla="*/ 26 h 26"/>
                  <a:gd name="T6" fmla="*/ 0 w 24"/>
                  <a:gd name="T7" fmla="*/ 26 h 26"/>
                  <a:gd name="T8" fmla="*/ 4 w 24"/>
                  <a:gd name="T9" fmla="*/ 0 h 26"/>
                  <a:gd name="T10" fmla="*/ 0 60000 65536"/>
                  <a:gd name="T11" fmla="*/ 0 60000 65536"/>
                  <a:gd name="T12" fmla="*/ 0 60000 65536"/>
                  <a:gd name="T13" fmla="*/ 0 60000 65536"/>
                  <a:gd name="T14" fmla="*/ 0 60000 65536"/>
                  <a:gd name="T15" fmla="*/ 0 w 24"/>
                  <a:gd name="T16" fmla="*/ 0 h 26"/>
                  <a:gd name="T17" fmla="*/ 24 w 24"/>
                  <a:gd name="T18" fmla="*/ 26 h 26"/>
                </a:gdLst>
                <a:ahLst/>
                <a:cxnLst>
                  <a:cxn ang="T10">
                    <a:pos x="T0" y="T1"/>
                  </a:cxn>
                  <a:cxn ang="T11">
                    <a:pos x="T2" y="T3"/>
                  </a:cxn>
                  <a:cxn ang="T12">
                    <a:pos x="T4" y="T5"/>
                  </a:cxn>
                  <a:cxn ang="T13">
                    <a:pos x="T6" y="T7"/>
                  </a:cxn>
                  <a:cxn ang="T14">
                    <a:pos x="T8" y="T9"/>
                  </a:cxn>
                </a:cxnLst>
                <a:rect l="T15" t="T16" r="T17" b="T18"/>
                <a:pathLst>
                  <a:path w="24" h="26">
                    <a:moveTo>
                      <a:pt x="4" y="0"/>
                    </a:moveTo>
                    <a:lnTo>
                      <a:pt x="24" y="0"/>
                    </a:lnTo>
                    <a:lnTo>
                      <a:pt x="21" y="26"/>
                    </a:lnTo>
                    <a:lnTo>
                      <a:pt x="0" y="26"/>
                    </a:lnTo>
                    <a:lnTo>
                      <a:pt x="4" y="0"/>
                    </a:lnTo>
                    <a:close/>
                  </a:path>
                </a:pathLst>
              </a:custGeom>
              <a:solidFill>
                <a:srgbClr val="A46B5A"/>
              </a:solidFill>
              <a:ln w="9525">
                <a:noFill/>
                <a:round/>
                <a:headEnd/>
                <a:tailEnd/>
              </a:ln>
            </p:spPr>
            <p:txBody>
              <a:bodyPr>
                <a:prstTxWarp prst="textNoShape">
                  <a:avLst/>
                </a:prstTxWarp>
              </a:bodyPr>
              <a:lstStyle/>
              <a:p>
                <a:endParaRPr lang="en-US"/>
              </a:p>
            </p:txBody>
          </p:sp>
          <p:sp>
            <p:nvSpPr>
              <p:cNvPr id="41399" name="Freeform 2892"/>
              <p:cNvSpPr>
                <a:spLocks/>
              </p:cNvSpPr>
              <p:nvPr/>
            </p:nvSpPr>
            <p:spPr bwMode="auto">
              <a:xfrm>
                <a:off x="4652" y="2441"/>
                <a:ext cx="4" cy="6"/>
              </a:xfrm>
              <a:custGeom>
                <a:avLst/>
                <a:gdLst>
                  <a:gd name="T0" fmla="*/ 2 w 23"/>
                  <a:gd name="T1" fmla="*/ 0 h 28"/>
                  <a:gd name="T2" fmla="*/ 23 w 23"/>
                  <a:gd name="T3" fmla="*/ 0 h 28"/>
                  <a:gd name="T4" fmla="*/ 19 w 23"/>
                  <a:gd name="T5" fmla="*/ 28 h 28"/>
                  <a:gd name="T6" fmla="*/ 0 w 23"/>
                  <a:gd name="T7" fmla="*/ 26 h 28"/>
                  <a:gd name="T8" fmla="*/ 2 w 23"/>
                  <a:gd name="T9" fmla="*/ 0 h 28"/>
                  <a:gd name="T10" fmla="*/ 0 60000 65536"/>
                  <a:gd name="T11" fmla="*/ 0 60000 65536"/>
                  <a:gd name="T12" fmla="*/ 0 60000 65536"/>
                  <a:gd name="T13" fmla="*/ 0 60000 65536"/>
                  <a:gd name="T14" fmla="*/ 0 60000 65536"/>
                  <a:gd name="T15" fmla="*/ 0 w 23"/>
                  <a:gd name="T16" fmla="*/ 0 h 28"/>
                  <a:gd name="T17" fmla="*/ 23 w 23"/>
                  <a:gd name="T18" fmla="*/ 28 h 28"/>
                </a:gdLst>
                <a:ahLst/>
                <a:cxnLst>
                  <a:cxn ang="T10">
                    <a:pos x="T0" y="T1"/>
                  </a:cxn>
                  <a:cxn ang="T11">
                    <a:pos x="T2" y="T3"/>
                  </a:cxn>
                  <a:cxn ang="T12">
                    <a:pos x="T4" y="T5"/>
                  </a:cxn>
                  <a:cxn ang="T13">
                    <a:pos x="T6" y="T7"/>
                  </a:cxn>
                  <a:cxn ang="T14">
                    <a:pos x="T8" y="T9"/>
                  </a:cxn>
                </a:cxnLst>
                <a:rect l="T15" t="T16" r="T17" b="T18"/>
                <a:pathLst>
                  <a:path w="23" h="28">
                    <a:moveTo>
                      <a:pt x="2" y="0"/>
                    </a:moveTo>
                    <a:lnTo>
                      <a:pt x="23" y="0"/>
                    </a:lnTo>
                    <a:lnTo>
                      <a:pt x="19" y="28"/>
                    </a:lnTo>
                    <a:lnTo>
                      <a:pt x="0" y="26"/>
                    </a:lnTo>
                    <a:lnTo>
                      <a:pt x="2"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00" name="Freeform 2893"/>
              <p:cNvSpPr>
                <a:spLocks/>
              </p:cNvSpPr>
              <p:nvPr/>
            </p:nvSpPr>
            <p:spPr bwMode="auto">
              <a:xfrm>
                <a:off x="4651" y="2447"/>
                <a:ext cx="4" cy="6"/>
              </a:xfrm>
              <a:custGeom>
                <a:avLst/>
                <a:gdLst>
                  <a:gd name="T0" fmla="*/ 3 w 22"/>
                  <a:gd name="T1" fmla="*/ 0 h 32"/>
                  <a:gd name="T2" fmla="*/ 22 w 22"/>
                  <a:gd name="T3" fmla="*/ 2 h 32"/>
                  <a:gd name="T4" fmla="*/ 17 w 22"/>
                  <a:gd name="T5" fmla="*/ 32 h 32"/>
                  <a:gd name="T6" fmla="*/ 0 w 22"/>
                  <a:gd name="T7" fmla="*/ 28 h 32"/>
                  <a:gd name="T8" fmla="*/ 3 w 22"/>
                  <a:gd name="T9" fmla="*/ 0 h 32"/>
                  <a:gd name="T10" fmla="*/ 0 60000 65536"/>
                  <a:gd name="T11" fmla="*/ 0 60000 65536"/>
                  <a:gd name="T12" fmla="*/ 0 60000 65536"/>
                  <a:gd name="T13" fmla="*/ 0 60000 65536"/>
                  <a:gd name="T14" fmla="*/ 0 60000 65536"/>
                  <a:gd name="T15" fmla="*/ 0 w 22"/>
                  <a:gd name="T16" fmla="*/ 0 h 32"/>
                  <a:gd name="T17" fmla="*/ 22 w 22"/>
                  <a:gd name="T18" fmla="*/ 32 h 32"/>
                </a:gdLst>
                <a:ahLst/>
                <a:cxnLst>
                  <a:cxn ang="T10">
                    <a:pos x="T0" y="T1"/>
                  </a:cxn>
                  <a:cxn ang="T11">
                    <a:pos x="T2" y="T3"/>
                  </a:cxn>
                  <a:cxn ang="T12">
                    <a:pos x="T4" y="T5"/>
                  </a:cxn>
                  <a:cxn ang="T13">
                    <a:pos x="T6" y="T7"/>
                  </a:cxn>
                  <a:cxn ang="T14">
                    <a:pos x="T8" y="T9"/>
                  </a:cxn>
                </a:cxnLst>
                <a:rect l="T15" t="T16" r="T17" b="T18"/>
                <a:pathLst>
                  <a:path w="22" h="32">
                    <a:moveTo>
                      <a:pt x="3" y="0"/>
                    </a:moveTo>
                    <a:lnTo>
                      <a:pt x="22" y="2"/>
                    </a:lnTo>
                    <a:lnTo>
                      <a:pt x="17" y="32"/>
                    </a:lnTo>
                    <a:lnTo>
                      <a:pt x="0" y="28"/>
                    </a:lnTo>
                    <a:lnTo>
                      <a:pt x="3"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01" name="Freeform 2894"/>
              <p:cNvSpPr>
                <a:spLocks/>
              </p:cNvSpPr>
              <p:nvPr/>
            </p:nvSpPr>
            <p:spPr bwMode="auto">
              <a:xfrm>
                <a:off x="4650" y="2452"/>
                <a:ext cx="4" cy="7"/>
              </a:xfrm>
              <a:custGeom>
                <a:avLst/>
                <a:gdLst>
                  <a:gd name="T0" fmla="*/ 6 w 23"/>
                  <a:gd name="T1" fmla="*/ 0 h 35"/>
                  <a:gd name="T2" fmla="*/ 23 w 23"/>
                  <a:gd name="T3" fmla="*/ 4 h 35"/>
                  <a:gd name="T4" fmla="*/ 20 w 23"/>
                  <a:gd name="T5" fmla="*/ 35 h 35"/>
                  <a:gd name="T6" fmla="*/ 0 w 23"/>
                  <a:gd name="T7" fmla="*/ 32 h 35"/>
                  <a:gd name="T8" fmla="*/ 6 w 23"/>
                  <a:gd name="T9" fmla="*/ 0 h 35"/>
                  <a:gd name="T10" fmla="*/ 0 60000 65536"/>
                  <a:gd name="T11" fmla="*/ 0 60000 65536"/>
                  <a:gd name="T12" fmla="*/ 0 60000 65536"/>
                  <a:gd name="T13" fmla="*/ 0 60000 65536"/>
                  <a:gd name="T14" fmla="*/ 0 60000 65536"/>
                  <a:gd name="T15" fmla="*/ 0 w 23"/>
                  <a:gd name="T16" fmla="*/ 0 h 35"/>
                  <a:gd name="T17" fmla="*/ 23 w 23"/>
                  <a:gd name="T18" fmla="*/ 35 h 35"/>
                </a:gdLst>
                <a:ahLst/>
                <a:cxnLst>
                  <a:cxn ang="T10">
                    <a:pos x="T0" y="T1"/>
                  </a:cxn>
                  <a:cxn ang="T11">
                    <a:pos x="T2" y="T3"/>
                  </a:cxn>
                  <a:cxn ang="T12">
                    <a:pos x="T4" y="T5"/>
                  </a:cxn>
                  <a:cxn ang="T13">
                    <a:pos x="T6" y="T7"/>
                  </a:cxn>
                  <a:cxn ang="T14">
                    <a:pos x="T8" y="T9"/>
                  </a:cxn>
                </a:cxnLst>
                <a:rect l="T15" t="T16" r="T17" b="T18"/>
                <a:pathLst>
                  <a:path w="23" h="35">
                    <a:moveTo>
                      <a:pt x="6" y="0"/>
                    </a:moveTo>
                    <a:lnTo>
                      <a:pt x="23" y="4"/>
                    </a:lnTo>
                    <a:lnTo>
                      <a:pt x="20" y="35"/>
                    </a:lnTo>
                    <a:lnTo>
                      <a:pt x="0" y="32"/>
                    </a:lnTo>
                    <a:lnTo>
                      <a:pt x="6"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02" name="Freeform 2895"/>
              <p:cNvSpPr>
                <a:spLocks/>
              </p:cNvSpPr>
              <p:nvPr/>
            </p:nvSpPr>
            <p:spPr bwMode="auto">
              <a:xfrm>
                <a:off x="4649" y="2459"/>
                <a:ext cx="5" cy="7"/>
              </a:xfrm>
              <a:custGeom>
                <a:avLst/>
                <a:gdLst>
                  <a:gd name="T0" fmla="*/ 6 w 26"/>
                  <a:gd name="T1" fmla="*/ 0 h 37"/>
                  <a:gd name="T2" fmla="*/ 26 w 26"/>
                  <a:gd name="T3" fmla="*/ 3 h 37"/>
                  <a:gd name="T4" fmla="*/ 21 w 26"/>
                  <a:gd name="T5" fmla="*/ 37 h 37"/>
                  <a:gd name="T6" fmla="*/ 0 w 26"/>
                  <a:gd name="T7" fmla="*/ 32 h 37"/>
                  <a:gd name="T8" fmla="*/ 6 w 26"/>
                  <a:gd name="T9" fmla="*/ 0 h 37"/>
                  <a:gd name="T10" fmla="*/ 0 60000 65536"/>
                  <a:gd name="T11" fmla="*/ 0 60000 65536"/>
                  <a:gd name="T12" fmla="*/ 0 60000 65536"/>
                  <a:gd name="T13" fmla="*/ 0 60000 65536"/>
                  <a:gd name="T14" fmla="*/ 0 60000 65536"/>
                  <a:gd name="T15" fmla="*/ 0 w 26"/>
                  <a:gd name="T16" fmla="*/ 0 h 37"/>
                  <a:gd name="T17" fmla="*/ 26 w 26"/>
                  <a:gd name="T18" fmla="*/ 37 h 37"/>
                </a:gdLst>
                <a:ahLst/>
                <a:cxnLst>
                  <a:cxn ang="T10">
                    <a:pos x="T0" y="T1"/>
                  </a:cxn>
                  <a:cxn ang="T11">
                    <a:pos x="T2" y="T3"/>
                  </a:cxn>
                  <a:cxn ang="T12">
                    <a:pos x="T4" y="T5"/>
                  </a:cxn>
                  <a:cxn ang="T13">
                    <a:pos x="T6" y="T7"/>
                  </a:cxn>
                  <a:cxn ang="T14">
                    <a:pos x="T8" y="T9"/>
                  </a:cxn>
                </a:cxnLst>
                <a:rect l="T15" t="T16" r="T17" b="T18"/>
                <a:pathLst>
                  <a:path w="26" h="37">
                    <a:moveTo>
                      <a:pt x="6" y="0"/>
                    </a:moveTo>
                    <a:lnTo>
                      <a:pt x="26" y="3"/>
                    </a:lnTo>
                    <a:lnTo>
                      <a:pt x="21" y="37"/>
                    </a:lnTo>
                    <a:lnTo>
                      <a:pt x="0" y="32"/>
                    </a:lnTo>
                    <a:lnTo>
                      <a:pt x="6"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03" name="Freeform 2896"/>
              <p:cNvSpPr>
                <a:spLocks/>
              </p:cNvSpPr>
              <p:nvPr/>
            </p:nvSpPr>
            <p:spPr bwMode="auto">
              <a:xfrm>
                <a:off x="4646" y="2465"/>
                <a:ext cx="7" cy="15"/>
              </a:xfrm>
              <a:custGeom>
                <a:avLst/>
                <a:gdLst>
                  <a:gd name="T0" fmla="*/ 15 w 36"/>
                  <a:gd name="T1" fmla="*/ 0 h 74"/>
                  <a:gd name="T2" fmla="*/ 36 w 36"/>
                  <a:gd name="T3" fmla="*/ 5 h 74"/>
                  <a:gd name="T4" fmla="*/ 21 w 36"/>
                  <a:gd name="T5" fmla="*/ 74 h 74"/>
                  <a:gd name="T6" fmla="*/ 0 w 36"/>
                  <a:gd name="T7" fmla="*/ 72 h 74"/>
                  <a:gd name="T8" fmla="*/ 15 w 36"/>
                  <a:gd name="T9" fmla="*/ 0 h 74"/>
                  <a:gd name="T10" fmla="*/ 0 60000 65536"/>
                  <a:gd name="T11" fmla="*/ 0 60000 65536"/>
                  <a:gd name="T12" fmla="*/ 0 60000 65536"/>
                  <a:gd name="T13" fmla="*/ 0 60000 65536"/>
                  <a:gd name="T14" fmla="*/ 0 60000 65536"/>
                  <a:gd name="T15" fmla="*/ 0 w 36"/>
                  <a:gd name="T16" fmla="*/ 0 h 74"/>
                  <a:gd name="T17" fmla="*/ 36 w 36"/>
                  <a:gd name="T18" fmla="*/ 74 h 74"/>
                </a:gdLst>
                <a:ahLst/>
                <a:cxnLst>
                  <a:cxn ang="T10">
                    <a:pos x="T0" y="T1"/>
                  </a:cxn>
                  <a:cxn ang="T11">
                    <a:pos x="T2" y="T3"/>
                  </a:cxn>
                  <a:cxn ang="T12">
                    <a:pos x="T4" y="T5"/>
                  </a:cxn>
                  <a:cxn ang="T13">
                    <a:pos x="T6" y="T7"/>
                  </a:cxn>
                  <a:cxn ang="T14">
                    <a:pos x="T8" y="T9"/>
                  </a:cxn>
                </a:cxnLst>
                <a:rect l="T15" t="T16" r="T17" b="T18"/>
                <a:pathLst>
                  <a:path w="36" h="74">
                    <a:moveTo>
                      <a:pt x="15" y="0"/>
                    </a:moveTo>
                    <a:lnTo>
                      <a:pt x="36" y="5"/>
                    </a:lnTo>
                    <a:lnTo>
                      <a:pt x="21" y="74"/>
                    </a:lnTo>
                    <a:lnTo>
                      <a:pt x="0" y="72"/>
                    </a:lnTo>
                    <a:lnTo>
                      <a:pt x="15"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04" name="Freeform 2897"/>
              <p:cNvSpPr>
                <a:spLocks/>
              </p:cNvSpPr>
              <p:nvPr/>
            </p:nvSpPr>
            <p:spPr bwMode="auto">
              <a:xfrm>
                <a:off x="4643" y="2479"/>
                <a:ext cx="7" cy="17"/>
              </a:xfrm>
              <a:custGeom>
                <a:avLst/>
                <a:gdLst>
                  <a:gd name="T0" fmla="*/ 13 w 34"/>
                  <a:gd name="T1" fmla="*/ 0 h 81"/>
                  <a:gd name="T2" fmla="*/ 34 w 34"/>
                  <a:gd name="T3" fmla="*/ 2 h 81"/>
                  <a:gd name="T4" fmla="*/ 19 w 34"/>
                  <a:gd name="T5" fmla="*/ 81 h 81"/>
                  <a:gd name="T6" fmla="*/ 0 w 34"/>
                  <a:gd name="T7" fmla="*/ 77 h 81"/>
                  <a:gd name="T8" fmla="*/ 13 w 34"/>
                  <a:gd name="T9" fmla="*/ 0 h 81"/>
                  <a:gd name="T10" fmla="*/ 0 60000 65536"/>
                  <a:gd name="T11" fmla="*/ 0 60000 65536"/>
                  <a:gd name="T12" fmla="*/ 0 60000 65536"/>
                  <a:gd name="T13" fmla="*/ 0 60000 65536"/>
                  <a:gd name="T14" fmla="*/ 0 60000 65536"/>
                  <a:gd name="T15" fmla="*/ 0 w 34"/>
                  <a:gd name="T16" fmla="*/ 0 h 81"/>
                  <a:gd name="T17" fmla="*/ 34 w 34"/>
                  <a:gd name="T18" fmla="*/ 81 h 81"/>
                </a:gdLst>
                <a:ahLst/>
                <a:cxnLst>
                  <a:cxn ang="T10">
                    <a:pos x="T0" y="T1"/>
                  </a:cxn>
                  <a:cxn ang="T11">
                    <a:pos x="T2" y="T3"/>
                  </a:cxn>
                  <a:cxn ang="T12">
                    <a:pos x="T4" y="T5"/>
                  </a:cxn>
                  <a:cxn ang="T13">
                    <a:pos x="T6" y="T7"/>
                  </a:cxn>
                  <a:cxn ang="T14">
                    <a:pos x="T8" y="T9"/>
                  </a:cxn>
                </a:cxnLst>
                <a:rect l="T15" t="T16" r="T17" b="T18"/>
                <a:pathLst>
                  <a:path w="34" h="81">
                    <a:moveTo>
                      <a:pt x="13" y="0"/>
                    </a:moveTo>
                    <a:lnTo>
                      <a:pt x="34" y="2"/>
                    </a:lnTo>
                    <a:lnTo>
                      <a:pt x="19" y="81"/>
                    </a:lnTo>
                    <a:lnTo>
                      <a:pt x="0" y="77"/>
                    </a:lnTo>
                    <a:lnTo>
                      <a:pt x="13"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05" name="Freeform 2898"/>
              <p:cNvSpPr>
                <a:spLocks/>
              </p:cNvSpPr>
              <p:nvPr/>
            </p:nvSpPr>
            <p:spPr bwMode="auto">
              <a:xfrm>
                <a:off x="4639" y="2495"/>
                <a:ext cx="8" cy="17"/>
              </a:xfrm>
              <a:custGeom>
                <a:avLst/>
                <a:gdLst>
                  <a:gd name="T0" fmla="*/ 18 w 37"/>
                  <a:gd name="T1" fmla="*/ 0 h 86"/>
                  <a:gd name="T2" fmla="*/ 37 w 37"/>
                  <a:gd name="T3" fmla="*/ 4 h 86"/>
                  <a:gd name="T4" fmla="*/ 20 w 37"/>
                  <a:gd name="T5" fmla="*/ 86 h 86"/>
                  <a:gd name="T6" fmla="*/ 0 w 37"/>
                  <a:gd name="T7" fmla="*/ 81 h 86"/>
                  <a:gd name="T8" fmla="*/ 18 w 37"/>
                  <a:gd name="T9" fmla="*/ 0 h 86"/>
                  <a:gd name="T10" fmla="*/ 0 60000 65536"/>
                  <a:gd name="T11" fmla="*/ 0 60000 65536"/>
                  <a:gd name="T12" fmla="*/ 0 60000 65536"/>
                  <a:gd name="T13" fmla="*/ 0 60000 65536"/>
                  <a:gd name="T14" fmla="*/ 0 60000 65536"/>
                  <a:gd name="T15" fmla="*/ 0 w 37"/>
                  <a:gd name="T16" fmla="*/ 0 h 86"/>
                  <a:gd name="T17" fmla="*/ 37 w 37"/>
                  <a:gd name="T18" fmla="*/ 86 h 86"/>
                </a:gdLst>
                <a:ahLst/>
                <a:cxnLst>
                  <a:cxn ang="T10">
                    <a:pos x="T0" y="T1"/>
                  </a:cxn>
                  <a:cxn ang="T11">
                    <a:pos x="T2" y="T3"/>
                  </a:cxn>
                  <a:cxn ang="T12">
                    <a:pos x="T4" y="T5"/>
                  </a:cxn>
                  <a:cxn ang="T13">
                    <a:pos x="T6" y="T7"/>
                  </a:cxn>
                  <a:cxn ang="T14">
                    <a:pos x="T8" y="T9"/>
                  </a:cxn>
                </a:cxnLst>
                <a:rect l="T15" t="T16" r="T17" b="T18"/>
                <a:pathLst>
                  <a:path w="37" h="86">
                    <a:moveTo>
                      <a:pt x="18" y="0"/>
                    </a:moveTo>
                    <a:lnTo>
                      <a:pt x="37" y="4"/>
                    </a:lnTo>
                    <a:lnTo>
                      <a:pt x="20" y="86"/>
                    </a:lnTo>
                    <a:lnTo>
                      <a:pt x="0" y="81"/>
                    </a:lnTo>
                    <a:lnTo>
                      <a:pt x="18"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06" name="Freeform 2899"/>
              <p:cNvSpPr>
                <a:spLocks/>
              </p:cNvSpPr>
              <p:nvPr/>
            </p:nvSpPr>
            <p:spPr bwMode="auto">
              <a:xfrm>
                <a:off x="4635" y="2511"/>
                <a:ext cx="8" cy="19"/>
              </a:xfrm>
              <a:custGeom>
                <a:avLst/>
                <a:gdLst>
                  <a:gd name="T0" fmla="*/ 20 w 40"/>
                  <a:gd name="T1" fmla="*/ 0 h 95"/>
                  <a:gd name="T2" fmla="*/ 40 w 40"/>
                  <a:gd name="T3" fmla="*/ 5 h 95"/>
                  <a:gd name="T4" fmla="*/ 20 w 40"/>
                  <a:gd name="T5" fmla="*/ 95 h 95"/>
                  <a:gd name="T6" fmla="*/ 0 w 40"/>
                  <a:gd name="T7" fmla="*/ 89 h 95"/>
                  <a:gd name="T8" fmla="*/ 20 w 40"/>
                  <a:gd name="T9" fmla="*/ 0 h 95"/>
                  <a:gd name="T10" fmla="*/ 0 60000 65536"/>
                  <a:gd name="T11" fmla="*/ 0 60000 65536"/>
                  <a:gd name="T12" fmla="*/ 0 60000 65536"/>
                  <a:gd name="T13" fmla="*/ 0 60000 65536"/>
                  <a:gd name="T14" fmla="*/ 0 60000 65536"/>
                  <a:gd name="T15" fmla="*/ 0 w 40"/>
                  <a:gd name="T16" fmla="*/ 0 h 95"/>
                  <a:gd name="T17" fmla="*/ 40 w 40"/>
                  <a:gd name="T18" fmla="*/ 95 h 95"/>
                </a:gdLst>
                <a:ahLst/>
                <a:cxnLst>
                  <a:cxn ang="T10">
                    <a:pos x="T0" y="T1"/>
                  </a:cxn>
                  <a:cxn ang="T11">
                    <a:pos x="T2" y="T3"/>
                  </a:cxn>
                  <a:cxn ang="T12">
                    <a:pos x="T4" y="T5"/>
                  </a:cxn>
                  <a:cxn ang="T13">
                    <a:pos x="T6" y="T7"/>
                  </a:cxn>
                  <a:cxn ang="T14">
                    <a:pos x="T8" y="T9"/>
                  </a:cxn>
                </a:cxnLst>
                <a:rect l="T15" t="T16" r="T17" b="T18"/>
                <a:pathLst>
                  <a:path w="40" h="95">
                    <a:moveTo>
                      <a:pt x="20" y="0"/>
                    </a:moveTo>
                    <a:lnTo>
                      <a:pt x="40" y="5"/>
                    </a:lnTo>
                    <a:lnTo>
                      <a:pt x="20" y="95"/>
                    </a:lnTo>
                    <a:lnTo>
                      <a:pt x="0" y="89"/>
                    </a:lnTo>
                    <a:lnTo>
                      <a:pt x="20"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07" name="Freeform 2900"/>
              <p:cNvSpPr>
                <a:spLocks/>
              </p:cNvSpPr>
              <p:nvPr/>
            </p:nvSpPr>
            <p:spPr bwMode="auto">
              <a:xfrm>
                <a:off x="4631" y="2529"/>
                <a:ext cx="8" cy="19"/>
              </a:xfrm>
              <a:custGeom>
                <a:avLst/>
                <a:gdLst>
                  <a:gd name="T0" fmla="*/ 23 w 43"/>
                  <a:gd name="T1" fmla="*/ 0 h 98"/>
                  <a:gd name="T2" fmla="*/ 43 w 43"/>
                  <a:gd name="T3" fmla="*/ 6 h 98"/>
                  <a:gd name="T4" fmla="*/ 20 w 43"/>
                  <a:gd name="T5" fmla="*/ 98 h 98"/>
                  <a:gd name="T6" fmla="*/ 0 w 43"/>
                  <a:gd name="T7" fmla="*/ 92 h 98"/>
                  <a:gd name="T8" fmla="*/ 23 w 43"/>
                  <a:gd name="T9" fmla="*/ 0 h 98"/>
                  <a:gd name="T10" fmla="*/ 0 60000 65536"/>
                  <a:gd name="T11" fmla="*/ 0 60000 65536"/>
                  <a:gd name="T12" fmla="*/ 0 60000 65536"/>
                  <a:gd name="T13" fmla="*/ 0 60000 65536"/>
                  <a:gd name="T14" fmla="*/ 0 60000 65536"/>
                  <a:gd name="T15" fmla="*/ 0 w 43"/>
                  <a:gd name="T16" fmla="*/ 0 h 98"/>
                  <a:gd name="T17" fmla="*/ 43 w 43"/>
                  <a:gd name="T18" fmla="*/ 98 h 98"/>
                </a:gdLst>
                <a:ahLst/>
                <a:cxnLst>
                  <a:cxn ang="T10">
                    <a:pos x="T0" y="T1"/>
                  </a:cxn>
                  <a:cxn ang="T11">
                    <a:pos x="T2" y="T3"/>
                  </a:cxn>
                  <a:cxn ang="T12">
                    <a:pos x="T4" y="T5"/>
                  </a:cxn>
                  <a:cxn ang="T13">
                    <a:pos x="T6" y="T7"/>
                  </a:cxn>
                  <a:cxn ang="T14">
                    <a:pos x="T8" y="T9"/>
                  </a:cxn>
                </a:cxnLst>
                <a:rect l="T15" t="T16" r="T17" b="T18"/>
                <a:pathLst>
                  <a:path w="43" h="98">
                    <a:moveTo>
                      <a:pt x="23" y="0"/>
                    </a:moveTo>
                    <a:lnTo>
                      <a:pt x="43" y="6"/>
                    </a:lnTo>
                    <a:lnTo>
                      <a:pt x="20" y="98"/>
                    </a:lnTo>
                    <a:lnTo>
                      <a:pt x="0" y="92"/>
                    </a:lnTo>
                    <a:lnTo>
                      <a:pt x="23"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08" name="Freeform 2901"/>
              <p:cNvSpPr>
                <a:spLocks/>
              </p:cNvSpPr>
              <p:nvPr/>
            </p:nvSpPr>
            <p:spPr bwMode="auto">
              <a:xfrm>
                <a:off x="4626" y="2547"/>
                <a:ext cx="9" cy="21"/>
              </a:xfrm>
              <a:custGeom>
                <a:avLst/>
                <a:gdLst>
                  <a:gd name="T0" fmla="*/ 23 w 43"/>
                  <a:gd name="T1" fmla="*/ 0 h 104"/>
                  <a:gd name="T2" fmla="*/ 43 w 43"/>
                  <a:gd name="T3" fmla="*/ 6 h 104"/>
                  <a:gd name="T4" fmla="*/ 20 w 43"/>
                  <a:gd name="T5" fmla="*/ 104 h 104"/>
                  <a:gd name="T6" fmla="*/ 0 w 43"/>
                  <a:gd name="T7" fmla="*/ 99 h 104"/>
                  <a:gd name="T8" fmla="*/ 23 w 43"/>
                  <a:gd name="T9" fmla="*/ 0 h 104"/>
                  <a:gd name="T10" fmla="*/ 0 60000 65536"/>
                  <a:gd name="T11" fmla="*/ 0 60000 65536"/>
                  <a:gd name="T12" fmla="*/ 0 60000 65536"/>
                  <a:gd name="T13" fmla="*/ 0 60000 65536"/>
                  <a:gd name="T14" fmla="*/ 0 60000 65536"/>
                  <a:gd name="T15" fmla="*/ 0 w 43"/>
                  <a:gd name="T16" fmla="*/ 0 h 104"/>
                  <a:gd name="T17" fmla="*/ 43 w 43"/>
                  <a:gd name="T18" fmla="*/ 104 h 104"/>
                </a:gdLst>
                <a:ahLst/>
                <a:cxnLst>
                  <a:cxn ang="T10">
                    <a:pos x="T0" y="T1"/>
                  </a:cxn>
                  <a:cxn ang="T11">
                    <a:pos x="T2" y="T3"/>
                  </a:cxn>
                  <a:cxn ang="T12">
                    <a:pos x="T4" y="T5"/>
                  </a:cxn>
                  <a:cxn ang="T13">
                    <a:pos x="T6" y="T7"/>
                  </a:cxn>
                  <a:cxn ang="T14">
                    <a:pos x="T8" y="T9"/>
                  </a:cxn>
                </a:cxnLst>
                <a:rect l="T15" t="T16" r="T17" b="T18"/>
                <a:pathLst>
                  <a:path w="43" h="104">
                    <a:moveTo>
                      <a:pt x="23" y="0"/>
                    </a:moveTo>
                    <a:lnTo>
                      <a:pt x="43" y="6"/>
                    </a:lnTo>
                    <a:lnTo>
                      <a:pt x="20" y="104"/>
                    </a:lnTo>
                    <a:lnTo>
                      <a:pt x="0" y="99"/>
                    </a:lnTo>
                    <a:lnTo>
                      <a:pt x="23"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09" name="Freeform 2902"/>
              <p:cNvSpPr>
                <a:spLocks/>
              </p:cNvSpPr>
              <p:nvPr/>
            </p:nvSpPr>
            <p:spPr bwMode="auto">
              <a:xfrm>
                <a:off x="4622" y="2567"/>
                <a:ext cx="8" cy="21"/>
              </a:xfrm>
              <a:custGeom>
                <a:avLst/>
                <a:gdLst>
                  <a:gd name="T0" fmla="*/ 23 w 43"/>
                  <a:gd name="T1" fmla="*/ 0 h 106"/>
                  <a:gd name="T2" fmla="*/ 43 w 43"/>
                  <a:gd name="T3" fmla="*/ 5 h 106"/>
                  <a:gd name="T4" fmla="*/ 17 w 43"/>
                  <a:gd name="T5" fmla="*/ 106 h 106"/>
                  <a:gd name="T6" fmla="*/ 0 w 43"/>
                  <a:gd name="T7" fmla="*/ 100 h 106"/>
                  <a:gd name="T8" fmla="*/ 23 w 43"/>
                  <a:gd name="T9" fmla="*/ 0 h 106"/>
                  <a:gd name="T10" fmla="*/ 0 60000 65536"/>
                  <a:gd name="T11" fmla="*/ 0 60000 65536"/>
                  <a:gd name="T12" fmla="*/ 0 60000 65536"/>
                  <a:gd name="T13" fmla="*/ 0 60000 65536"/>
                  <a:gd name="T14" fmla="*/ 0 60000 65536"/>
                  <a:gd name="T15" fmla="*/ 0 w 43"/>
                  <a:gd name="T16" fmla="*/ 0 h 106"/>
                  <a:gd name="T17" fmla="*/ 43 w 43"/>
                  <a:gd name="T18" fmla="*/ 106 h 106"/>
                </a:gdLst>
                <a:ahLst/>
                <a:cxnLst>
                  <a:cxn ang="T10">
                    <a:pos x="T0" y="T1"/>
                  </a:cxn>
                  <a:cxn ang="T11">
                    <a:pos x="T2" y="T3"/>
                  </a:cxn>
                  <a:cxn ang="T12">
                    <a:pos x="T4" y="T5"/>
                  </a:cxn>
                  <a:cxn ang="T13">
                    <a:pos x="T6" y="T7"/>
                  </a:cxn>
                  <a:cxn ang="T14">
                    <a:pos x="T8" y="T9"/>
                  </a:cxn>
                </a:cxnLst>
                <a:rect l="T15" t="T16" r="T17" b="T18"/>
                <a:pathLst>
                  <a:path w="43" h="106">
                    <a:moveTo>
                      <a:pt x="23" y="0"/>
                    </a:moveTo>
                    <a:lnTo>
                      <a:pt x="43" y="5"/>
                    </a:lnTo>
                    <a:lnTo>
                      <a:pt x="17" y="106"/>
                    </a:lnTo>
                    <a:lnTo>
                      <a:pt x="0" y="100"/>
                    </a:lnTo>
                    <a:lnTo>
                      <a:pt x="23"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10" name="Freeform 2903"/>
              <p:cNvSpPr>
                <a:spLocks/>
              </p:cNvSpPr>
              <p:nvPr/>
            </p:nvSpPr>
            <p:spPr bwMode="auto">
              <a:xfrm>
                <a:off x="4616" y="2587"/>
                <a:ext cx="9" cy="22"/>
              </a:xfrm>
              <a:custGeom>
                <a:avLst/>
                <a:gdLst>
                  <a:gd name="T0" fmla="*/ 26 w 43"/>
                  <a:gd name="T1" fmla="*/ 0 h 110"/>
                  <a:gd name="T2" fmla="*/ 43 w 43"/>
                  <a:gd name="T3" fmla="*/ 6 h 110"/>
                  <a:gd name="T4" fmla="*/ 17 w 43"/>
                  <a:gd name="T5" fmla="*/ 110 h 110"/>
                  <a:gd name="T6" fmla="*/ 0 w 43"/>
                  <a:gd name="T7" fmla="*/ 104 h 110"/>
                  <a:gd name="T8" fmla="*/ 26 w 43"/>
                  <a:gd name="T9" fmla="*/ 0 h 110"/>
                  <a:gd name="T10" fmla="*/ 0 60000 65536"/>
                  <a:gd name="T11" fmla="*/ 0 60000 65536"/>
                  <a:gd name="T12" fmla="*/ 0 60000 65536"/>
                  <a:gd name="T13" fmla="*/ 0 60000 65536"/>
                  <a:gd name="T14" fmla="*/ 0 60000 65536"/>
                  <a:gd name="T15" fmla="*/ 0 w 43"/>
                  <a:gd name="T16" fmla="*/ 0 h 110"/>
                  <a:gd name="T17" fmla="*/ 43 w 43"/>
                  <a:gd name="T18" fmla="*/ 110 h 110"/>
                </a:gdLst>
                <a:ahLst/>
                <a:cxnLst>
                  <a:cxn ang="T10">
                    <a:pos x="T0" y="T1"/>
                  </a:cxn>
                  <a:cxn ang="T11">
                    <a:pos x="T2" y="T3"/>
                  </a:cxn>
                  <a:cxn ang="T12">
                    <a:pos x="T4" y="T5"/>
                  </a:cxn>
                  <a:cxn ang="T13">
                    <a:pos x="T6" y="T7"/>
                  </a:cxn>
                  <a:cxn ang="T14">
                    <a:pos x="T8" y="T9"/>
                  </a:cxn>
                </a:cxnLst>
                <a:rect l="T15" t="T16" r="T17" b="T18"/>
                <a:pathLst>
                  <a:path w="43" h="110">
                    <a:moveTo>
                      <a:pt x="26" y="0"/>
                    </a:moveTo>
                    <a:lnTo>
                      <a:pt x="43" y="6"/>
                    </a:lnTo>
                    <a:lnTo>
                      <a:pt x="17" y="110"/>
                    </a:lnTo>
                    <a:lnTo>
                      <a:pt x="0" y="104"/>
                    </a:lnTo>
                    <a:lnTo>
                      <a:pt x="26"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11" name="Freeform 2904"/>
              <p:cNvSpPr>
                <a:spLocks/>
              </p:cNvSpPr>
              <p:nvPr/>
            </p:nvSpPr>
            <p:spPr bwMode="auto">
              <a:xfrm>
                <a:off x="4611" y="2608"/>
                <a:ext cx="9" cy="22"/>
              </a:xfrm>
              <a:custGeom>
                <a:avLst/>
                <a:gdLst>
                  <a:gd name="T0" fmla="*/ 26 w 43"/>
                  <a:gd name="T1" fmla="*/ 0 h 112"/>
                  <a:gd name="T2" fmla="*/ 43 w 43"/>
                  <a:gd name="T3" fmla="*/ 6 h 112"/>
                  <a:gd name="T4" fmla="*/ 17 w 43"/>
                  <a:gd name="T5" fmla="*/ 112 h 112"/>
                  <a:gd name="T6" fmla="*/ 0 w 43"/>
                  <a:gd name="T7" fmla="*/ 106 h 112"/>
                  <a:gd name="T8" fmla="*/ 26 w 43"/>
                  <a:gd name="T9" fmla="*/ 0 h 112"/>
                  <a:gd name="T10" fmla="*/ 0 60000 65536"/>
                  <a:gd name="T11" fmla="*/ 0 60000 65536"/>
                  <a:gd name="T12" fmla="*/ 0 60000 65536"/>
                  <a:gd name="T13" fmla="*/ 0 60000 65536"/>
                  <a:gd name="T14" fmla="*/ 0 60000 65536"/>
                  <a:gd name="T15" fmla="*/ 0 w 43"/>
                  <a:gd name="T16" fmla="*/ 0 h 112"/>
                  <a:gd name="T17" fmla="*/ 43 w 43"/>
                  <a:gd name="T18" fmla="*/ 112 h 112"/>
                </a:gdLst>
                <a:ahLst/>
                <a:cxnLst>
                  <a:cxn ang="T10">
                    <a:pos x="T0" y="T1"/>
                  </a:cxn>
                  <a:cxn ang="T11">
                    <a:pos x="T2" y="T3"/>
                  </a:cxn>
                  <a:cxn ang="T12">
                    <a:pos x="T4" y="T5"/>
                  </a:cxn>
                  <a:cxn ang="T13">
                    <a:pos x="T6" y="T7"/>
                  </a:cxn>
                  <a:cxn ang="T14">
                    <a:pos x="T8" y="T9"/>
                  </a:cxn>
                </a:cxnLst>
                <a:rect l="T15" t="T16" r="T17" b="T18"/>
                <a:pathLst>
                  <a:path w="43" h="112">
                    <a:moveTo>
                      <a:pt x="26" y="0"/>
                    </a:moveTo>
                    <a:lnTo>
                      <a:pt x="43" y="6"/>
                    </a:lnTo>
                    <a:lnTo>
                      <a:pt x="17" y="112"/>
                    </a:lnTo>
                    <a:lnTo>
                      <a:pt x="0" y="106"/>
                    </a:lnTo>
                    <a:lnTo>
                      <a:pt x="26"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12" name="Freeform 2905"/>
              <p:cNvSpPr>
                <a:spLocks/>
              </p:cNvSpPr>
              <p:nvPr/>
            </p:nvSpPr>
            <p:spPr bwMode="auto">
              <a:xfrm>
                <a:off x="4605" y="2629"/>
                <a:ext cx="10" cy="23"/>
              </a:xfrm>
              <a:custGeom>
                <a:avLst/>
                <a:gdLst>
                  <a:gd name="T0" fmla="*/ 29 w 46"/>
                  <a:gd name="T1" fmla="*/ 0 h 115"/>
                  <a:gd name="T2" fmla="*/ 46 w 46"/>
                  <a:gd name="T3" fmla="*/ 6 h 115"/>
                  <a:gd name="T4" fmla="*/ 20 w 46"/>
                  <a:gd name="T5" fmla="*/ 115 h 115"/>
                  <a:gd name="T6" fmla="*/ 0 w 46"/>
                  <a:gd name="T7" fmla="*/ 109 h 115"/>
                  <a:gd name="T8" fmla="*/ 29 w 46"/>
                  <a:gd name="T9" fmla="*/ 0 h 115"/>
                  <a:gd name="T10" fmla="*/ 0 60000 65536"/>
                  <a:gd name="T11" fmla="*/ 0 60000 65536"/>
                  <a:gd name="T12" fmla="*/ 0 60000 65536"/>
                  <a:gd name="T13" fmla="*/ 0 60000 65536"/>
                  <a:gd name="T14" fmla="*/ 0 60000 65536"/>
                  <a:gd name="T15" fmla="*/ 0 w 46"/>
                  <a:gd name="T16" fmla="*/ 0 h 115"/>
                  <a:gd name="T17" fmla="*/ 46 w 46"/>
                  <a:gd name="T18" fmla="*/ 115 h 115"/>
                </a:gdLst>
                <a:ahLst/>
                <a:cxnLst>
                  <a:cxn ang="T10">
                    <a:pos x="T0" y="T1"/>
                  </a:cxn>
                  <a:cxn ang="T11">
                    <a:pos x="T2" y="T3"/>
                  </a:cxn>
                  <a:cxn ang="T12">
                    <a:pos x="T4" y="T5"/>
                  </a:cxn>
                  <a:cxn ang="T13">
                    <a:pos x="T6" y="T7"/>
                  </a:cxn>
                  <a:cxn ang="T14">
                    <a:pos x="T8" y="T9"/>
                  </a:cxn>
                </a:cxnLst>
                <a:rect l="T15" t="T16" r="T17" b="T18"/>
                <a:pathLst>
                  <a:path w="46" h="115">
                    <a:moveTo>
                      <a:pt x="29" y="0"/>
                    </a:moveTo>
                    <a:lnTo>
                      <a:pt x="46" y="6"/>
                    </a:lnTo>
                    <a:lnTo>
                      <a:pt x="20" y="115"/>
                    </a:lnTo>
                    <a:lnTo>
                      <a:pt x="0" y="109"/>
                    </a:lnTo>
                    <a:lnTo>
                      <a:pt x="29"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13" name="Freeform 2906"/>
              <p:cNvSpPr>
                <a:spLocks/>
              </p:cNvSpPr>
              <p:nvPr/>
            </p:nvSpPr>
            <p:spPr bwMode="auto">
              <a:xfrm>
                <a:off x="4600" y="2651"/>
                <a:ext cx="9" cy="23"/>
              </a:xfrm>
              <a:custGeom>
                <a:avLst/>
                <a:gdLst>
                  <a:gd name="T0" fmla="*/ 29 w 49"/>
                  <a:gd name="T1" fmla="*/ 0 h 116"/>
                  <a:gd name="T2" fmla="*/ 49 w 49"/>
                  <a:gd name="T3" fmla="*/ 6 h 116"/>
                  <a:gd name="T4" fmla="*/ 21 w 49"/>
                  <a:gd name="T5" fmla="*/ 116 h 116"/>
                  <a:gd name="T6" fmla="*/ 0 w 49"/>
                  <a:gd name="T7" fmla="*/ 110 h 116"/>
                  <a:gd name="T8" fmla="*/ 29 w 49"/>
                  <a:gd name="T9" fmla="*/ 0 h 116"/>
                  <a:gd name="T10" fmla="*/ 0 60000 65536"/>
                  <a:gd name="T11" fmla="*/ 0 60000 65536"/>
                  <a:gd name="T12" fmla="*/ 0 60000 65536"/>
                  <a:gd name="T13" fmla="*/ 0 60000 65536"/>
                  <a:gd name="T14" fmla="*/ 0 60000 65536"/>
                  <a:gd name="T15" fmla="*/ 0 w 49"/>
                  <a:gd name="T16" fmla="*/ 0 h 116"/>
                  <a:gd name="T17" fmla="*/ 49 w 49"/>
                  <a:gd name="T18" fmla="*/ 116 h 116"/>
                </a:gdLst>
                <a:ahLst/>
                <a:cxnLst>
                  <a:cxn ang="T10">
                    <a:pos x="T0" y="T1"/>
                  </a:cxn>
                  <a:cxn ang="T11">
                    <a:pos x="T2" y="T3"/>
                  </a:cxn>
                  <a:cxn ang="T12">
                    <a:pos x="T4" y="T5"/>
                  </a:cxn>
                  <a:cxn ang="T13">
                    <a:pos x="T6" y="T7"/>
                  </a:cxn>
                  <a:cxn ang="T14">
                    <a:pos x="T8" y="T9"/>
                  </a:cxn>
                </a:cxnLst>
                <a:rect l="T15" t="T16" r="T17" b="T18"/>
                <a:pathLst>
                  <a:path w="49" h="116">
                    <a:moveTo>
                      <a:pt x="29" y="0"/>
                    </a:moveTo>
                    <a:lnTo>
                      <a:pt x="49" y="6"/>
                    </a:lnTo>
                    <a:lnTo>
                      <a:pt x="21" y="116"/>
                    </a:lnTo>
                    <a:lnTo>
                      <a:pt x="0" y="110"/>
                    </a:lnTo>
                    <a:lnTo>
                      <a:pt x="29"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14" name="Freeform 2907"/>
              <p:cNvSpPr>
                <a:spLocks/>
              </p:cNvSpPr>
              <p:nvPr/>
            </p:nvSpPr>
            <p:spPr bwMode="auto">
              <a:xfrm>
                <a:off x="4589" y="2673"/>
                <a:ext cx="15" cy="46"/>
              </a:xfrm>
              <a:custGeom>
                <a:avLst/>
                <a:gdLst>
                  <a:gd name="T0" fmla="*/ 54 w 75"/>
                  <a:gd name="T1" fmla="*/ 0 h 230"/>
                  <a:gd name="T2" fmla="*/ 75 w 75"/>
                  <a:gd name="T3" fmla="*/ 6 h 230"/>
                  <a:gd name="T4" fmla="*/ 19 w 75"/>
                  <a:gd name="T5" fmla="*/ 230 h 230"/>
                  <a:gd name="T6" fmla="*/ 0 w 75"/>
                  <a:gd name="T7" fmla="*/ 227 h 230"/>
                  <a:gd name="T8" fmla="*/ 54 w 75"/>
                  <a:gd name="T9" fmla="*/ 0 h 230"/>
                  <a:gd name="T10" fmla="*/ 0 60000 65536"/>
                  <a:gd name="T11" fmla="*/ 0 60000 65536"/>
                  <a:gd name="T12" fmla="*/ 0 60000 65536"/>
                  <a:gd name="T13" fmla="*/ 0 60000 65536"/>
                  <a:gd name="T14" fmla="*/ 0 60000 65536"/>
                  <a:gd name="T15" fmla="*/ 0 w 75"/>
                  <a:gd name="T16" fmla="*/ 0 h 230"/>
                  <a:gd name="T17" fmla="*/ 75 w 75"/>
                  <a:gd name="T18" fmla="*/ 230 h 230"/>
                </a:gdLst>
                <a:ahLst/>
                <a:cxnLst>
                  <a:cxn ang="T10">
                    <a:pos x="T0" y="T1"/>
                  </a:cxn>
                  <a:cxn ang="T11">
                    <a:pos x="T2" y="T3"/>
                  </a:cxn>
                  <a:cxn ang="T12">
                    <a:pos x="T4" y="T5"/>
                  </a:cxn>
                  <a:cxn ang="T13">
                    <a:pos x="T6" y="T7"/>
                  </a:cxn>
                  <a:cxn ang="T14">
                    <a:pos x="T8" y="T9"/>
                  </a:cxn>
                </a:cxnLst>
                <a:rect l="T15" t="T16" r="T17" b="T18"/>
                <a:pathLst>
                  <a:path w="75" h="230">
                    <a:moveTo>
                      <a:pt x="54" y="0"/>
                    </a:moveTo>
                    <a:lnTo>
                      <a:pt x="75" y="6"/>
                    </a:lnTo>
                    <a:lnTo>
                      <a:pt x="19" y="230"/>
                    </a:lnTo>
                    <a:lnTo>
                      <a:pt x="0" y="227"/>
                    </a:lnTo>
                    <a:lnTo>
                      <a:pt x="54"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15" name="Freeform 2908"/>
              <p:cNvSpPr>
                <a:spLocks/>
              </p:cNvSpPr>
              <p:nvPr/>
            </p:nvSpPr>
            <p:spPr bwMode="auto">
              <a:xfrm>
                <a:off x="4578" y="2718"/>
                <a:ext cx="15" cy="46"/>
              </a:xfrm>
              <a:custGeom>
                <a:avLst/>
                <a:gdLst>
                  <a:gd name="T0" fmla="*/ 52 w 71"/>
                  <a:gd name="T1" fmla="*/ 0 h 228"/>
                  <a:gd name="T2" fmla="*/ 71 w 71"/>
                  <a:gd name="T3" fmla="*/ 3 h 228"/>
                  <a:gd name="T4" fmla="*/ 17 w 71"/>
                  <a:gd name="T5" fmla="*/ 228 h 228"/>
                  <a:gd name="T6" fmla="*/ 0 w 71"/>
                  <a:gd name="T7" fmla="*/ 226 h 228"/>
                  <a:gd name="T8" fmla="*/ 52 w 71"/>
                  <a:gd name="T9" fmla="*/ 0 h 228"/>
                  <a:gd name="T10" fmla="*/ 0 60000 65536"/>
                  <a:gd name="T11" fmla="*/ 0 60000 65536"/>
                  <a:gd name="T12" fmla="*/ 0 60000 65536"/>
                  <a:gd name="T13" fmla="*/ 0 60000 65536"/>
                  <a:gd name="T14" fmla="*/ 0 60000 65536"/>
                  <a:gd name="T15" fmla="*/ 0 w 71"/>
                  <a:gd name="T16" fmla="*/ 0 h 228"/>
                  <a:gd name="T17" fmla="*/ 71 w 71"/>
                  <a:gd name="T18" fmla="*/ 228 h 228"/>
                </a:gdLst>
                <a:ahLst/>
                <a:cxnLst>
                  <a:cxn ang="T10">
                    <a:pos x="T0" y="T1"/>
                  </a:cxn>
                  <a:cxn ang="T11">
                    <a:pos x="T2" y="T3"/>
                  </a:cxn>
                  <a:cxn ang="T12">
                    <a:pos x="T4" y="T5"/>
                  </a:cxn>
                  <a:cxn ang="T13">
                    <a:pos x="T6" y="T7"/>
                  </a:cxn>
                  <a:cxn ang="T14">
                    <a:pos x="T8" y="T9"/>
                  </a:cxn>
                </a:cxnLst>
                <a:rect l="T15" t="T16" r="T17" b="T18"/>
                <a:pathLst>
                  <a:path w="71" h="228">
                    <a:moveTo>
                      <a:pt x="52" y="0"/>
                    </a:moveTo>
                    <a:lnTo>
                      <a:pt x="71" y="3"/>
                    </a:lnTo>
                    <a:lnTo>
                      <a:pt x="17" y="228"/>
                    </a:lnTo>
                    <a:lnTo>
                      <a:pt x="0" y="226"/>
                    </a:lnTo>
                    <a:lnTo>
                      <a:pt x="52"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16" name="Freeform 2909"/>
              <p:cNvSpPr>
                <a:spLocks/>
              </p:cNvSpPr>
              <p:nvPr/>
            </p:nvSpPr>
            <p:spPr bwMode="auto">
              <a:xfrm>
                <a:off x="4568" y="2763"/>
                <a:ext cx="14" cy="46"/>
              </a:xfrm>
              <a:custGeom>
                <a:avLst/>
                <a:gdLst>
                  <a:gd name="T0" fmla="*/ 52 w 69"/>
                  <a:gd name="T1" fmla="*/ 0 h 226"/>
                  <a:gd name="T2" fmla="*/ 69 w 69"/>
                  <a:gd name="T3" fmla="*/ 2 h 226"/>
                  <a:gd name="T4" fmla="*/ 20 w 69"/>
                  <a:gd name="T5" fmla="*/ 226 h 226"/>
                  <a:gd name="T6" fmla="*/ 0 w 69"/>
                  <a:gd name="T7" fmla="*/ 221 h 226"/>
                  <a:gd name="T8" fmla="*/ 52 w 69"/>
                  <a:gd name="T9" fmla="*/ 0 h 226"/>
                  <a:gd name="T10" fmla="*/ 0 60000 65536"/>
                  <a:gd name="T11" fmla="*/ 0 60000 65536"/>
                  <a:gd name="T12" fmla="*/ 0 60000 65536"/>
                  <a:gd name="T13" fmla="*/ 0 60000 65536"/>
                  <a:gd name="T14" fmla="*/ 0 60000 65536"/>
                  <a:gd name="T15" fmla="*/ 0 w 69"/>
                  <a:gd name="T16" fmla="*/ 0 h 226"/>
                  <a:gd name="T17" fmla="*/ 69 w 69"/>
                  <a:gd name="T18" fmla="*/ 226 h 226"/>
                </a:gdLst>
                <a:ahLst/>
                <a:cxnLst>
                  <a:cxn ang="T10">
                    <a:pos x="T0" y="T1"/>
                  </a:cxn>
                  <a:cxn ang="T11">
                    <a:pos x="T2" y="T3"/>
                  </a:cxn>
                  <a:cxn ang="T12">
                    <a:pos x="T4" y="T5"/>
                  </a:cxn>
                  <a:cxn ang="T13">
                    <a:pos x="T6" y="T7"/>
                  </a:cxn>
                  <a:cxn ang="T14">
                    <a:pos x="T8" y="T9"/>
                  </a:cxn>
                </a:cxnLst>
                <a:rect l="T15" t="T16" r="T17" b="T18"/>
                <a:pathLst>
                  <a:path w="69" h="226">
                    <a:moveTo>
                      <a:pt x="52" y="0"/>
                    </a:moveTo>
                    <a:lnTo>
                      <a:pt x="69" y="2"/>
                    </a:lnTo>
                    <a:lnTo>
                      <a:pt x="20" y="226"/>
                    </a:lnTo>
                    <a:lnTo>
                      <a:pt x="0" y="221"/>
                    </a:lnTo>
                    <a:lnTo>
                      <a:pt x="52"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17" name="Freeform 2910"/>
              <p:cNvSpPr>
                <a:spLocks/>
              </p:cNvSpPr>
              <p:nvPr/>
            </p:nvSpPr>
            <p:spPr bwMode="auto">
              <a:xfrm>
                <a:off x="4563" y="2808"/>
                <a:ext cx="9" cy="22"/>
              </a:xfrm>
              <a:custGeom>
                <a:avLst/>
                <a:gdLst>
                  <a:gd name="T0" fmla="*/ 23 w 43"/>
                  <a:gd name="T1" fmla="*/ 0 h 112"/>
                  <a:gd name="T2" fmla="*/ 43 w 43"/>
                  <a:gd name="T3" fmla="*/ 5 h 112"/>
                  <a:gd name="T4" fmla="*/ 20 w 43"/>
                  <a:gd name="T5" fmla="*/ 112 h 112"/>
                  <a:gd name="T6" fmla="*/ 0 w 43"/>
                  <a:gd name="T7" fmla="*/ 110 h 112"/>
                  <a:gd name="T8" fmla="*/ 23 w 43"/>
                  <a:gd name="T9" fmla="*/ 0 h 112"/>
                  <a:gd name="T10" fmla="*/ 0 60000 65536"/>
                  <a:gd name="T11" fmla="*/ 0 60000 65536"/>
                  <a:gd name="T12" fmla="*/ 0 60000 65536"/>
                  <a:gd name="T13" fmla="*/ 0 60000 65536"/>
                  <a:gd name="T14" fmla="*/ 0 60000 65536"/>
                  <a:gd name="T15" fmla="*/ 0 w 43"/>
                  <a:gd name="T16" fmla="*/ 0 h 112"/>
                  <a:gd name="T17" fmla="*/ 43 w 43"/>
                  <a:gd name="T18" fmla="*/ 112 h 112"/>
                </a:gdLst>
                <a:ahLst/>
                <a:cxnLst>
                  <a:cxn ang="T10">
                    <a:pos x="T0" y="T1"/>
                  </a:cxn>
                  <a:cxn ang="T11">
                    <a:pos x="T2" y="T3"/>
                  </a:cxn>
                  <a:cxn ang="T12">
                    <a:pos x="T4" y="T5"/>
                  </a:cxn>
                  <a:cxn ang="T13">
                    <a:pos x="T6" y="T7"/>
                  </a:cxn>
                  <a:cxn ang="T14">
                    <a:pos x="T8" y="T9"/>
                  </a:cxn>
                </a:cxnLst>
                <a:rect l="T15" t="T16" r="T17" b="T18"/>
                <a:pathLst>
                  <a:path w="43" h="112">
                    <a:moveTo>
                      <a:pt x="23" y="0"/>
                    </a:moveTo>
                    <a:lnTo>
                      <a:pt x="43" y="5"/>
                    </a:lnTo>
                    <a:lnTo>
                      <a:pt x="20" y="112"/>
                    </a:lnTo>
                    <a:lnTo>
                      <a:pt x="0" y="110"/>
                    </a:lnTo>
                    <a:lnTo>
                      <a:pt x="23"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18" name="Freeform 2911"/>
              <p:cNvSpPr>
                <a:spLocks/>
              </p:cNvSpPr>
              <p:nvPr/>
            </p:nvSpPr>
            <p:spPr bwMode="auto">
              <a:xfrm>
                <a:off x="4559" y="2830"/>
                <a:ext cx="8" cy="21"/>
              </a:xfrm>
              <a:custGeom>
                <a:avLst/>
                <a:gdLst>
                  <a:gd name="T0" fmla="*/ 23 w 43"/>
                  <a:gd name="T1" fmla="*/ 0 h 108"/>
                  <a:gd name="T2" fmla="*/ 43 w 43"/>
                  <a:gd name="T3" fmla="*/ 2 h 108"/>
                  <a:gd name="T4" fmla="*/ 19 w 43"/>
                  <a:gd name="T5" fmla="*/ 108 h 108"/>
                  <a:gd name="T6" fmla="*/ 0 w 43"/>
                  <a:gd name="T7" fmla="*/ 106 h 108"/>
                  <a:gd name="T8" fmla="*/ 23 w 43"/>
                  <a:gd name="T9" fmla="*/ 0 h 108"/>
                  <a:gd name="T10" fmla="*/ 0 60000 65536"/>
                  <a:gd name="T11" fmla="*/ 0 60000 65536"/>
                  <a:gd name="T12" fmla="*/ 0 60000 65536"/>
                  <a:gd name="T13" fmla="*/ 0 60000 65536"/>
                  <a:gd name="T14" fmla="*/ 0 60000 65536"/>
                  <a:gd name="T15" fmla="*/ 0 w 43"/>
                  <a:gd name="T16" fmla="*/ 0 h 108"/>
                  <a:gd name="T17" fmla="*/ 43 w 43"/>
                  <a:gd name="T18" fmla="*/ 108 h 108"/>
                </a:gdLst>
                <a:ahLst/>
                <a:cxnLst>
                  <a:cxn ang="T10">
                    <a:pos x="T0" y="T1"/>
                  </a:cxn>
                  <a:cxn ang="T11">
                    <a:pos x="T2" y="T3"/>
                  </a:cxn>
                  <a:cxn ang="T12">
                    <a:pos x="T4" y="T5"/>
                  </a:cxn>
                  <a:cxn ang="T13">
                    <a:pos x="T6" y="T7"/>
                  </a:cxn>
                  <a:cxn ang="T14">
                    <a:pos x="T8" y="T9"/>
                  </a:cxn>
                </a:cxnLst>
                <a:rect l="T15" t="T16" r="T17" b="T18"/>
                <a:pathLst>
                  <a:path w="43" h="108">
                    <a:moveTo>
                      <a:pt x="23" y="0"/>
                    </a:moveTo>
                    <a:lnTo>
                      <a:pt x="43" y="2"/>
                    </a:lnTo>
                    <a:lnTo>
                      <a:pt x="19" y="108"/>
                    </a:lnTo>
                    <a:lnTo>
                      <a:pt x="0" y="106"/>
                    </a:lnTo>
                    <a:lnTo>
                      <a:pt x="23"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19" name="Freeform 2912"/>
              <p:cNvSpPr>
                <a:spLocks/>
              </p:cNvSpPr>
              <p:nvPr/>
            </p:nvSpPr>
            <p:spPr bwMode="auto">
              <a:xfrm>
                <a:off x="4555" y="2851"/>
                <a:ext cx="8" cy="21"/>
              </a:xfrm>
              <a:custGeom>
                <a:avLst/>
                <a:gdLst>
                  <a:gd name="T0" fmla="*/ 20 w 39"/>
                  <a:gd name="T1" fmla="*/ 0 h 106"/>
                  <a:gd name="T2" fmla="*/ 39 w 39"/>
                  <a:gd name="T3" fmla="*/ 2 h 106"/>
                  <a:gd name="T4" fmla="*/ 20 w 39"/>
                  <a:gd name="T5" fmla="*/ 106 h 106"/>
                  <a:gd name="T6" fmla="*/ 0 w 39"/>
                  <a:gd name="T7" fmla="*/ 103 h 106"/>
                  <a:gd name="T8" fmla="*/ 20 w 39"/>
                  <a:gd name="T9" fmla="*/ 0 h 106"/>
                  <a:gd name="T10" fmla="*/ 0 60000 65536"/>
                  <a:gd name="T11" fmla="*/ 0 60000 65536"/>
                  <a:gd name="T12" fmla="*/ 0 60000 65536"/>
                  <a:gd name="T13" fmla="*/ 0 60000 65536"/>
                  <a:gd name="T14" fmla="*/ 0 60000 65536"/>
                  <a:gd name="T15" fmla="*/ 0 w 39"/>
                  <a:gd name="T16" fmla="*/ 0 h 106"/>
                  <a:gd name="T17" fmla="*/ 39 w 39"/>
                  <a:gd name="T18" fmla="*/ 106 h 106"/>
                </a:gdLst>
                <a:ahLst/>
                <a:cxnLst>
                  <a:cxn ang="T10">
                    <a:pos x="T0" y="T1"/>
                  </a:cxn>
                  <a:cxn ang="T11">
                    <a:pos x="T2" y="T3"/>
                  </a:cxn>
                  <a:cxn ang="T12">
                    <a:pos x="T4" y="T5"/>
                  </a:cxn>
                  <a:cxn ang="T13">
                    <a:pos x="T6" y="T7"/>
                  </a:cxn>
                  <a:cxn ang="T14">
                    <a:pos x="T8" y="T9"/>
                  </a:cxn>
                </a:cxnLst>
                <a:rect l="T15" t="T16" r="T17" b="T18"/>
                <a:pathLst>
                  <a:path w="39" h="106">
                    <a:moveTo>
                      <a:pt x="20" y="0"/>
                    </a:moveTo>
                    <a:lnTo>
                      <a:pt x="39" y="2"/>
                    </a:lnTo>
                    <a:lnTo>
                      <a:pt x="20" y="106"/>
                    </a:lnTo>
                    <a:lnTo>
                      <a:pt x="0" y="103"/>
                    </a:lnTo>
                    <a:lnTo>
                      <a:pt x="20"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20" name="Freeform 2913"/>
              <p:cNvSpPr>
                <a:spLocks/>
              </p:cNvSpPr>
              <p:nvPr/>
            </p:nvSpPr>
            <p:spPr bwMode="auto">
              <a:xfrm>
                <a:off x="4551" y="2871"/>
                <a:ext cx="8" cy="21"/>
              </a:xfrm>
              <a:custGeom>
                <a:avLst/>
                <a:gdLst>
                  <a:gd name="T0" fmla="*/ 17 w 37"/>
                  <a:gd name="T1" fmla="*/ 0 h 104"/>
                  <a:gd name="T2" fmla="*/ 37 w 37"/>
                  <a:gd name="T3" fmla="*/ 3 h 104"/>
                  <a:gd name="T4" fmla="*/ 19 w 37"/>
                  <a:gd name="T5" fmla="*/ 104 h 104"/>
                  <a:gd name="T6" fmla="*/ 0 w 37"/>
                  <a:gd name="T7" fmla="*/ 101 h 104"/>
                  <a:gd name="T8" fmla="*/ 17 w 37"/>
                  <a:gd name="T9" fmla="*/ 0 h 104"/>
                  <a:gd name="T10" fmla="*/ 0 60000 65536"/>
                  <a:gd name="T11" fmla="*/ 0 60000 65536"/>
                  <a:gd name="T12" fmla="*/ 0 60000 65536"/>
                  <a:gd name="T13" fmla="*/ 0 60000 65536"/>
                  <a:gd name="T14" fmla="*/ 0 60000 65536"/>
                  <a:gd name="T15" fmla="*/ 0 w 37"/>
                  <a:gd name="T16" fmla="*/ 0 h 104"/>
                  <a:gd name="T17" fmla="*/ 37 w 37"/>
                  <a:gd name="T18" fmla="*/ 104 h 104"/>
                </a:gdLst>
                <a:ahLst/>
                <a:cxnLst>
                  <a:cxn ang="T10">
                    <a:pos x="T0" y="T1"/>
                  </a:cxn>
                  <a:cxn ang="T11">
                    <a:pos x="T2" y="T3"/>
                  </a:cxn>
                  <a:cxn ang="T12">
                    <a:pos x="T4" y="T5"/>
                  </a:cxn>
                  <a:cxn ang="T13">
                    <a:pos x="T6" y="T7"/>
                  </a:cxn>
                  <a:cxn ang="T14">
                    <a:pos x="T8" y="T9"/>
                  </a:cxn>
                </a:cxnLst>
                <a:rect l="T15" t="T16" r="T17" b="T18"/>
                <a:pathLst>
                  <a:path w="37" h="104">
                    <a:moveTo>
                      <a:pt x="17" y="0"/>
                    </a:moveTo>
                    <a:lnTo>
                      <a:pt x="37" y="3"/>
                    </a:lnTo>
                    <a:lnTo>
                      <a:pt x="19" y="104"/>
                    </a:lnTo>
                    <a:lnTo>
                      <a:pt x="0" y="101"/>
                    </a:lnTo>
                    <a:lnTo>
                      <a:pt x="17"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21" name="Freeform 2914"/>
              <p:cNvSpPr>
                <a:spLocks/>
              </p:cNvSpPr>
              <p:nvPr/>
            </p:nvSpPr>
            <p:spPr bwMode="auto">
              <a:xfrm>
                <a:off x="4548" y="2892"/>
                <a:ext cx="7" cy="20"/>
              </a:xfrm>
              <a:custGeom>
                <a:avLst/>
                <a:gdLst>
                  <a:gd name="T0" fmla="*/ 18 w 37"/>
                  <a:gd name="T1" fmla="*/ 0 h 101"/>
                  <a:gd name="T2" fmla="*/ 37 w 37"/>
                  <a:gd name="T3" fmla="*/ 3 h 101"/>
                  <a:gd name="T4" fmla="*/ 20 w 37"/>
                  <a:gd name="T5" fmla="*/ 101 h 101"/>
                  <a:gd name="T6" fmla="*/ 0 w 37"/>
                  <a:gd name="T7" fmla="*/ 98 h 101"/>
                  <a:gd name="T8" fmla="*/ 18 w 37"/>
                  <a:gd name="T9" fmla="*/ 0 h 101"/>
                  <a:gd name="T10" fmla="*/ 0 60000 65536"/>
                  <a:gd name="T11" fmla="*/ 0 60000 65536"/>
                  <a:gd name="T12" fmla="*/ 0 60000 65536"/>
                  <a:gd name="T13" fmla="*/ 0 60000 65536"/>
                  <a:gd name="T14" fmla="*/ 0 60000 65536"/>
                  <a:gd name="T15" fmla="*/ 0 w 37"/>
                  <a:gd name="T16" fmla="*/ 0 h 101"/>
                  <a:gd name="T17" fmla="*/ 37 w 37"/>
                  <a:gd name="T18" fmla="*/ 101 h 101"/>
                </a:gdLst>
                <a:ahLst/>
                <a:cxnLst>
                  <a:cxn ang="T10">
                    <a:pos x="T0" y="T1"/>
                  </a:cxn>
                  <a:cxn ang="T11">
                    <a:pos x="T2" y="T3"/>
                  </a:cxn>
                  <a:cxn ang="T12">
                    <a:pos x="T4" y="T5"/>
                  </a:cxn>
                  <a:cxn ang="T13">
                    <a:pos x="T6" y="T7"/>
                  </a:cxn>
                  <a:cxn ang="T14">
                    <a:pos x="T8" y="T9"/>
                  </a:cxn>
                </a:cxnLst>
                <a:rect l="T15" t="T16" r="T17" b="T18"/>
                <a:pathLst>
                  <a:path w="37" h="101">
                    <a:moveTo>
                      <a:pt x="18" y="0"/>
                    </a:moveTo>
                    <a:lnTo>
                      <a:pt x="37" y="3"/>
                    </a:lnTo>
                    <a:lnTo>
                      <a:pt x="20" y="101"/>
                    </a:lnTo>
                    <a:lnTo>
                      <a:pt x="0" y="98"/>
                    </a:lnTo>
                    <a:lnTo>
                      <a:pt x="18"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22" name="Freeform 2915"/>
              <p:cNvSpPr>
                <a:spLocks/>
              </p:cNvSpPr>
              <p:nvPr/>
            </p:nvSpPr>
            <p:spPr bwMode="auto">
              <a:xfrm>
                <a:off x="4545" y="2911"/>
                <a:ext cx="7" cy="19"/>
              </a:xfrm>
              <a:custGeom>
                <a:avLst/>
                <a:gdLst>
                  <a:gd name="T0" fmla="*/ 12 w 32"/>
                  <a:gd name="T1" fmla="*/ 0 h 95"/>
                  <a:gd name="T2" fmla="*/ 32 w 32"/>
                  <a:gd name="T3" fmla="*/ 3 h 95"/>
                  <a:gd name="T4" fmla="*/ 21 w 32"/>
                  <a:gd name="T5" fmla="*/ 95 h 95"/>
                  <a:gd name="T6" fmla="*/ 0 w 32"/>
                  <a:gd name="T7" fmla="*/ 92 h 95"/>
                  <a:gd name="T8" fmla="*/ 12 w 32"/>
                  <a:gd name="T9" fmla="*/ 0 h 95"/>
                  <a:gd name="T10" fmla="*/ 0 60000 65536"/>
                  <a:gd name="T11" fmla="*/ 0 60000 65536"/>
                  <a:gd name="T12" fmla="*/ 0 60000 65536"/>
                  <a:gd name="T13" fmla="*/ 0 60000 65536"/>
                  <a:gd name="T14" fmla="*/ 0 60000 65536"/>
                  <a:gd name="T15" fmla="*/ 0 w 32"/>
                  <a:gd name="T16" fmla="*/ 0 h 95"/>
                  <a:gd name="T17" fmla="*/ 32 w 32"/>
                  <a:gd name="T18" fmla="*/ 95 h 95"/>
                </a:gdLst>
                <a:ahLst/>
                <a:cxnLst>
                  <a:cxn ang="T10">
                    <a:pos x="T0" y="T1"/>
                  </a:cxn>
                  <a:cxn ang="T11">
                    <a:pos x="T2" y="T3"/>
                  </a:cxn>
                  <a:cxn ang="T12">
                    <a:pos x="T4" y="T5"/>
                  </a:cxn>
                  <a:cxn ang="T13">
                    <a:pos x="T6" y="T7"/>
                  </a:cxn>
                  <a:cxn ang="T14">
                    <a:pos x="T8" y="T9"/>
                  </a:cxn>
                </a:cxnLst>
                <a:rect l="T15" t="T16" r="T17" b="T18"/>
                <a:pathLst>
                  <a:path w="32" h="95">
                    <a:moveTo>
                      <a:pt x="12" y="0"/>
                    </a:moveTo>
                    <a:lnTo>
                      <a:pt x="32" y="3"/>
                    </a:lnTo>
                    <a:lnTo>
                      <a:pt x="21" y="95"/>
                    </a:lnTo>
                    <a:lnTo>
                      <a:pt x="0" y="92"/>
                    </a:lnTo>
                    <a:lnTo>
                      <a:pt x="12"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23" name="Freeform 2916"/>
              <p:cNvSpPr>
                <a:spLocks/>
              </p:cNvSpPr>
              <p:nvPr/>
            </p:nvSpPr>
            <p:spPr bwMode="auto">
              <a:xfrm>
                <a:off x="4543" y="2930"/>
                <a:ext cx="7" cy="17"/>
              </a:xfrm>
              <a:custGeom>
                <a:avLst/>
                <a:gdLst>
                  <a:gd name="T0" fmla="*/ 11 w 32"/>
                  <a:gd name="T1" fmla="*/ 0 h 89"/>
                  <a:gd name="T2" fmla="*/ 32 w 32"/>
                  <a:gd name="T3" fmla="*/ 3 h 89"/>
                  <a:gd name="T4" fmla="*/ 20 w 32"/>
                  <a:gd name="T5" fmla="*/ 89 h 89"/>
                  <a:gd name="T6" fmla="*/ 0 w 32"/>
                  <a:gd name="T7" fmla="*/ 89 h 89"/>
                  <a:gd name="T8" fmla="*/ 0 w 32"/>
                  <a:gd name="T9" fmla="*/ 87 h 89"/>
                  <a:gd name="T10" fmla="*/ 11 w 32"/>
                  <a:gd name="T11" fmla="*/ 0 h 89"/>
                  <a:gd name="T12" fmla="*/ 0 60000 65536"/>
                  <a:gd name="T13" fmla="*/ 0 60000 65536"/>
                  <a:gd name="T14" fmla="*/ 0 60000 65536"/>
                  <a:gd name="T15" fmla="*/ 0 60000 65536"/>
                  <a:gd name="T16" fmla="*/ 0 60000 65536"/>
                  <a:gd name="T17" fmla="*/ 0 60000 65536"/>
                  <a:gd name="T18" fmla="*/ 0 w 32"/>
                  <a:gd name="T19" fmla="*/ 0 h 89"/>
                  <a:gd name="T20" fmla="*/ 32 w 32"/>
                  <a:gd name="T21" fmla="*/ 89 h 89"/>
                </a:gdLst>
                <a:ahLst/>
                <a:cxnLst>
                  <a:cxn ang="T12">
                    <a:pos x="T0" y="T1"/>
                  </a:cxn>
                  <a:cxn ang="T13">
                    <a:pos x="T2" y="T3"/>
                  </a:cxn>
                  <a:cxn ang="T14">
                    <a:pos x="T4" y="T5"/>
                  </a:cxn>
                  <a:cxn ang="T15">
                    <a:pos x="T6" y="T7"/>
                  </a:cxn>
                  <a:cxn ang="T16">
                    <a:pos x="T8" y="T9"/>
                  </a:cxn>
                  <a:cxn ang="T17">
                    <a:pos x="T10" y="T11"/>
                  </a:cxn>
                </a:cxnLst>
                <a:rect l="T18" t="T19" r="T20" b="T21"/>
                <a:pathLst>
                  <a:path w="32" h="89">
                    <a:moveTo>
                      <a:pt x="11" y="0"/>
                    </a:moveTo>
                    <a:lnTo>
                      <a:pt x="32" y="3"/>
                    </a:lnTo>
                    <a:lnTo>
                      <a:pt x="20" y="89"/>
                    </a:lnTo>
                    <a:lnTo>
                      <a:pt x="0" y="89"/>
                    </a:lnTo>
                    <a:lnTo>
                      <a:pt x="0" y="87"/>
                    </a:lnTo>
                    <a:lnTo>
                      <a:pt x="11"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24" name="Freeform 2917"/>
              <p:cNvSpPr>
                <a:spLocks/>
              </p:cNvSpPr>
              <p:nvPr/>
            </p:nvSpPr>
            <p:spPr bwMode="auto">
              <a:xfrm>
                <a:off x="4541" y="2947"/>
                <a:ext cx="6" cy="17"/>
              </a:xfrm>
              <a:custGeom>
                <a:avLst/>
                <a:gdLst>
                  <a:gd name="T0" fmla="*/ 9 w 29"/>
                  <a:gd name="T1" fmla="*/ 0 h 84"/>
                  <a:gd name="T2" fmla="*/ 29 w 29"/>
                  <a:gd name="T3" fmla="*/ 0 h 84"/>
                  <a:gd name="T4" fmla="*/ 20 w 29"/>
                  <a:gd name="T5" fmla="*/ 84 h 84"/>
                  <a:gd name="T6" fmla="*/ 0 w 29"/>
                  <a:gd name="T7" fmla="*/ 81 h 84"/>
                  <a:gd name="T8" fmla="*/ 9 w 29"/>
                  <a:gd name="T9" fmla="*/ 0 h 84"/>
                  <a:gd name="T10" fmla="*/ 0 60000 65536"/>
                  <a:gd name="T11" fmla="*/ 0 60000 65536"/>
                  <a:gd name="T12" fmla="*/ 0 60000 65536"/>
                  <a:gd name="T13" fmla="*/ 0 60000 65536"/>
                  <a:gd name="T14" fmla="*/ 0 60000 65536"/>
                  <a:gd name="T15" fmla="*/ 0 w 29"/>
                  <a:gd name="T16" fmla="*/ 0 h 84"/>
                  <a:gd name="T17" fmla="*/ 29 w 29"/>
                  <a:gd name="T18" fmla="*/ 84 h 84"/>
                </a:gdLst>
                <a:ahLst/>
                <a:cxnLst>
                  <a:cxn ang="T10">
                    <a:pos x="T0" y="T1"/>
                  </a:cxn>
                  <a:cxn ang="T11">
                    <a:pos x="T2" y="T3"/>
                  </a:cxn>
                  <a:cxn ang="T12">
                    <a:pos x="T4" y="T5"/>
                  </a:cxn>
                  <a:cxn ang="T13">
                    <a:pos x="T6" y="T7"/>
                  </a:cxn>
                  <a:cxn ang="T14">
                    <a:pos x="T8" y="T9"/>
                  </a:cxn>
                </a:cxnLst>
                <a:rect l="T15" t="T16" r="T17" b="T18"/>
                <a:pathLst>
                  <a:path w="29" h="84">
                    <a:moveTo>
                      <a:pt x="9" y="0"/>
                    </a:moveTo>
                    <a:lnTo>
                      <a:pt x="29" y="0"/>
                    </a:lnTo>
                    <a:lnTo>
                      <a:pt x="20" y="84"/>
                    </a:lnTo>
                    <a:lnTo>
                      <a:pt x="0" y="81"/>
                    </a:lnTo>
                    <a:lnTo>
                      <a:pt x="9"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25" name="Freeform 2918"/>
              <p:cNvSpPr>
                <a:spLocks/>
              </p:cNvSpPr>
              <p:nvPr/>
            </p:nvSpPr>
            <p:spPr bwMode="auto">
              <a:xfrm>
                <a:off x="4541" y="2964"/>
                <a:ext cx="4" cy="15"/>
              </a:xfrm>
              <a:custGeom>
                <a:avLst/>
                <a:gdLst>
                  <a:gd name="T0" fmla="*/ 2 w 22"/>
                  <a:gd name="T1" fmla="*/ 0 h 78"/>
                  <a:gd name="T2" fmla="*/ 22 w 22"/>
                  <a:gd name="T3" fmla="*/ 3 h 78"/>
                  <a:gd name="T4" fmla="*/ 20 w 22"/>
                  <a:gd name="T5" fmla="*/ 78 h 78"/>
                  <a:gd name="T6" fmla="*/ 0 w 22"/>
                  <a:gd name="T7" fmla="*/ 78 h 78"/>
                  <a:gd name="T8" fmla="*/ 2 w 22"/>
                  <a:gd name="T9" fmla="*/ 0 h 78"/>
                  <a:gd name="T10" fmla="*/ 0 60000 65536"/>
                  <a:gd name="T11" fmla="*/ 0 60000 65536"/>
                  <a:gd name="T12" fmla="*/ 0 60000 65536"/>
                  <a:gd name="T13" fmla="*/ 0 60000 65536"/>
                  <a:gd name="T14" fmla="*/ 0 60000 65536"/>
                  <a:gd name="T15" fmla="*/ 0 w 22"/>
                  <a:gd name="T16" fmla="*/ 0 h 78"/>
                  <a:gd name="T17" fmla="*/ 22 w 22"/>
                  <a:gd name="T18" fmla="*/ 78 h 78"/>
                </a:gdLst>
                <a:ahLst/>
                <a:cxnLst>
                  <a:cxn ang="T10">
                    <a:pos x="T0" y="T1"/>
                  </a:cxn>
                  <a:cxn ang="T11">
                    <a:pos x="T2" y="T3"/>
                  </a:cxn>
                  <a:cxn ang="T12">
                    <a:pos x="T4" y="T5"/>
                  </a:cxn>
                  <a:cxn ang="T13">
                    <a:pos x="T6" y="T7"/>
                  </a:cxn>
                  <a:cxn ang="T14">
                    <a:pos x="T8" y="T9"/>
                  </a:cxn>
                </a:cxnLst>
                <a:rect l="T15" t="T16" r="T17" b="T18"/>
                <a:pathLst>
                  <a:path w="22" h="78">
                    <a:moveTo>
                      <a:pt x="2" y="0"/>
                    </a:moveTo>
                    <a:lnTo>
                      <a:pt x="22" y="3"/>
                    </a:lnTo>
                    <a:lnTo>
                      <a:pt x="20" y="78"/>
                    </a:lnTo>
                    <a:lnTo>
                      <a:pt x="0" y="78"/>
                    </a:lnTo>
                    <a:lnTo>
                      <a:pt x="2"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26" name="Freeform 2919"/>
              <p:cNvSpPr>
                <a:spLocks/>
              </p:cNvSpPr>
              <p:nvPr/>
            </p:nvSpPr>
            <p:spPr bwMode="auto">
              <a:xfrm>
                <a:off x="4540" y="2979"/>
                <a:ext cx="5" cy="8"/>
              </a:xfrm>
              <a:custGeom>
                <a:avLst/>
                <a:gdLst>
                  <a:gd name="T0" fmla="*/ 4 w 24"/>
                  <a:gd name="T1" fmla="*/ 0 h 37"/>
                  <a:gd name="T2" fmla="*/ 24 w 24"/>
                  <a:gd name="T3" fmla="*/ 0 h 37"/>
                  <a:gd name="T4" fmla="*/ 21 w 24"/>
                  <a:gd name="T5" fmla="*/ 37 h 37"/>
                  <a:gd name="T6" fmla="*/ 0 w 24"/>
                  <a:gd name="T7" fmla="*/ 34 h 37"/>
                  <a:gd name="T8" fmla="*/ 4 w 24"/>
                  <a:gd name="T9" fmla="*/ 0 h 37"/>
                  <a:gd name="T10" fmla="*/ 0 60000 65536"/>
                  <a:gd name="T11" fmla="*/ 0 60000 65536"/>
                  <a:gd name="T12" fmla="*/ 0 60000 65536"/>
                  <a:gd name="T13" fmla="*/ 0 60000 65536"/>
                  <a:gd name="T14" fmla="*/ 0 60000 65536"/>
                  <a:gd name="T15" fmla="*/ 0 w 24"/>
                  <a:gd name="T16" fmla="*/ 0 h 37"/>
                  <a:gd name="T17" fmla="*/ 24 w 24"/>
                  <a:gd name="T18" fmla="*/ 37 h 37"/>
                </a:gdLst>
                <a:ahLst/>
                <a:cxnLst>
                  <a:cxn ang="T10">
                    <a:pos x="T0" y="T1"/>
                  </a:cxn>
                  <a:cxn ang="T11">
                    <a:pos x="T2" y="T3"/>
                  </a:cxn>
                  <a:cxn ang="T12">
                    <a:pos x="T4" y="T5"/>
                  </a:cxn>
                  <a:cxn ang="T13">
                    <a:pos x="T6" y="T7"/>
                  </a:cxn>
                  <a:cxn ang="T14">
                    <a:pos x="T8" y="T9"/>
                  </a:cxn>
                </a:cxnLst>
                <a:rect l="T15" t="T16" r="T17" b="T18"/>
                <a:pathLst>
                  <a:path w="24" h="37">
                    <a:moveTo>
                      <a:pt x="4" y="0"/>
                    </a:moveTo>
                    <a:lnTo>
                      <a:pt x="24" y="0"/>
                    </a:lnTo>
                    <a:lnTo>
                      <a:pt x="21" y="37"/>
                    </a:lnTo>
                    <a:lnTo>
                      <a:pt x="0" y="34"/>
                    </a:lnTo>
                    <a:lnTo>
                      <a:pt x="4"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27" name="Freeform 2920"/>
              <p:cNvSpPr>
                <a:spLocks/>
              </p:cNvSpPr>
              <p:nvPr/>
            </p:nvSpPr>
            <p:spPr bwMode="auto">
              <a:xfrm>
                <a:off x="4540" y="2986"/>
                <a:ext cx="4" cy="7"/>
              </a:xfrm>
              <a:custGeom>
                <a:avLst/>
                <a:gdLst>
                  <a:gd name="T0" fmla="*/ 0 w 21"/>
                  <a:gd name="T1" fmla="*/ 0 h 37"/>
                  <a:gd name="T2" fmla="*/ 21 w 21"/>
                  <a:gd name="T3" fmla="*/ 3 h 37"/>
                  <a:gd name="T4" fmla="*/ 21 w 21"/>
                  <a:gd name="T5" fmla="*/ 35 h 37"/>
                  <a:gd name="T6" fmla="*/ 0 w 21"/>
                  <a:gd name="T7" fmla="*/ 37 h 37"/>
                  <a:gd name="T8" fmla="*/ 0 w 21"/>
                  <a:gd name="T9" fmla="*/ 35 h 37"/>
                  <a:gd name="T10" fmla="*/ 0 w 21"/>
                  <a:gd name="T11" fmla="*/ 0 h 37"/>
                  <a:gd name="T12" fmla="*/ 0 60000 65536"/>
                  <a:gd name="T13" fmla="*/ 0 60000 65536"/>
                  <a:gd name="T14" fmla="*/ 0 60000 65536"/>
                  <a:gd name="T15" fmla="*/ 0 60000 65536"/>
                  <a:gd name="T16" fmla="*/ 0 60000 65536"/>
                  <a:gd name="T17" fmla="*/ 0 60000 65536"/>
                  <a:gd name="T18" fmla="*/ 0 w 21"/>
                  <a:gd name="T19" fmla="*/ 0 h 37"/>
                  <a:gd name="T20" fmla="*/ 21 w 21"/>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21" h="37">
                    <a:moveTo>
                      <a:pt x="0" y="0"/>
                    </a:moveTo>
                    <a:lnTo>
                      <a:pt x="21" y="3"/>
                    </a:lnTo>
                    <a:lnTo>
                      <a:pt x="21" y="35"/>
                    </a:lnTo>
                    <a:lnTo>
                      <a:pt x="0" y="37"/>
                    </a:lnTo>
                    <a:lnTo>
                      <a:pt x="0" y="35"/>
                    </a:lnTo>
                    <a:lnTo>
                      <a:pt x="0"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28" name="Freeform 2921"/>
              <p:cNvSpPr>
                <a:spLocks/>
              </p:cNvSpPr>
              <p:nvPr/>
            </p:nvSpPr>
            <p:spPr bwMode="auto">
              <a:xfrm>
                <a:off x="4540" y="2993"/>
                <a:ext cx="5" cy="7"/>
              </a:xfrm>
              <a:custGeom>
                <a:avLst/>
                <a:gdLst>
                  <a:gd name="T0" fmla="*/ 0 w 24"/>
                  <a:gd name="T1" fmla="*/ 2 h 34"/>
                  <a:gd name="T2" fmla="*/ 21 w 24"/>
                  <a:gd name="T3" fmla="*/ 0 h 34"/>
                  <a:gd name="T4" fmla="*/ 24 w 24"/>
                  <a:gd name="T5" fmla="*/ 34 h 34"/>
                  <a:gd name="T6" fmla="*/ 4 w 24"/>
                  <a:gd name="T7" fmla="*/ 34 h 34"/>
                  <a:gd name="T8" fmla="*/ 0 w 24"/>
                  <a:gd name="T9" fmla="*/ 2 h 34"/>
                  <a:gd name="T10" fmla="*/ 0 60000 65536"/>
                  <a:gd name="T11" fmla="*/ 0 60000 65536"/>
                  <a:gd name="T12" fmla="*/ 0 60000 65536"/>
                  <a:gd name="T13" fmla="*/ 0 60000 65536"/>
                  <a:gd name="T14" fmla="*/ 0 60000 65536"/>
                  <a:gd name="T15" fmla="*/ 0 w 24"/>
                  <a:gd name="T16" fmla="*/ 0 h 34"/>
                  <a:gd name="T17" fmla="*/ 24 w 24"/>
                  <a:gd name="T18" fmla="*/ 34 h 34"/>
                </a:gdLst>
                <a:ahLst/>
                <a:cxnLst>
                  <a:cxn ang="T10">
                    <a:pos x="T0" y="T1"/>
                  </a:cxn>
                  <a:cxn ang="T11">
                    <a:pos x="T2" y="T3"/>
                  </a:cxn>
                  <a:cxn ang="T12">
                    <a:pos x="T4" y="T5"/>
                  </a:cxn>
                  <a:cxn ang="T13">
                    <a:pos x="T6" y="T7"/>
                  </a:cxn>
                  <a:cxn ang="T14">
                    <a:pos x="T8" y="T9"/>
                  </a:cxn>
                </a:cxnLst>
                <a:rect l="T15" t="T16" r="T17" b="T18"/>
                <a:pathLst>
                  <a:path w="24" h="34">
                    <a:moveTo>
                      <a:pt x="0" y="2"/>
                    </a:moveTo>
                    <a:lnTo>
                      <a:pt x="21" y="0"/>
                    </a:lnTo>
                    <a:lnTo>
                      <a:pt x="24" y="34"/>
                    </a:lnTo>
                    <a:lnTo>
                      <a:pt x="4" y="34"/>
                    </a:lnTo>
                    <a:lnTo>
                      <a:pt x="0" y="2"/>
                    </a:lnTo>
                    <a:close/>
                  </a:path>
                </a:pathLst>
              </a:custGeom>
              <a:solidFill>
                <a:srgbClr val="A46B5A"/>
              </a:solidFill>
              <a:ln w="9525">
                <a:noFill/>
                <a:round/>
                <a:headEnd/>
                <a:tailEnd/>
              </a:ln>
            </p:spPr>
            <p:txBody>
              <a:bodyPr>
                <a:prstTxWarp prst="textNoShape">
                  <a:avLst/>
                </a:prstTxWarp>
              </a:bodyPr>
              <a:lstStyle/>
              <a:p>
                <a:endParaRPr lang="en-US"/>
              </a:p>
            </p:txBody>
          </p:sp>
          <p:sp>
            <p:nvSpPr>
              <p:cNvPr id="41429" name="Freeform 2922"/>
              <p:cNvSpPr>
                <a:spLocks/>
              </p:cNvSpPr>
              <p:nvPr/>
            </p:nvSpPr>
            <p:spPr bwMode="auto">
              <a:xfrm>
                <a:off x="4541" y="3000"/>
                <a:ext cx="4" cy="6"/>
              </a:xfrm>
              <a:custGeom>
                <a:avLst/>
                <a:gdLst>
                  <a:gd name="T0" fmla="*/ 0 w 20"/>
                  <a:gd name="T1" fmla="*/ 0 h 32"/>
                  <a:gd name="T2" fmla="*/ 20 w 20"/>
                  <a:gd name="T3" fmla="*/ 0 h 32"/>
                  <a:gd name="T4" fmla="*/ 20 w 20"/>
                  <a:gd name="T5" fmla="*/ 30 h 32"/>
                  <a:gd name="T6" fmla="*/ 0 w 20"/>
                  <a:gd name="T7" fmla="*/ 32 h 32"/>
                  <a:gd name="T8" fmla="*/ 0 w 20"/>
                  <a:gd name="T9" fmla="*/ 0 h 32"/>
                  <a:gd name="T10" fmla="*/ 0 60000 65536"/>
                  <a:gd name="T11" fmla="*/ 0 60000 65536"/>
                  <a:gd name="T12" fmla="*/ 0 60000 65536"/>
                  <a:gd name="T13" fmla="*/ 0 60000 65536"/>
                  <a:gd name="T14" fmla="*/ 0 60000 65536"/>
                  <a:gd name="T15" fmla="*/ 0 w 20"/>
                  <a:gd name="T16" fmla="*/ 0 h 32"/>
                  <a:gd name="T17" fmla="*/ 20 w 20"/>
                  <a:gd name="T18" fmla="*/ 32 h 32"/>
                </a:gdLst>
                <a:ahLst/>
                <a:cxnLst>
                  <a:cxn ang="T10">
                    <a:pos x="T0" y="T1"/>
                  </a:cxn>
                  <a:cxn ang="T11">
                    <a:pos x="T2" y="T3"/>
                  </a:cxn>
                  <a:cxn ang="T12">
                    <a:pos x="T4" y="T5"/>
                  </a:cxn>
                  <a:cxn ang="T13">
                    <a:pos x="T6" y="T7"/>
                  </a:cxn>
                  <a:cxn ang="T14">
                    <a:pos x="T8" y="T9"/>
                  </a:cxn>
                </a:cxnLst>
                <a:rect l="T15" t="T16" r="T17" b="T18"/>
                <a:pathLst>
                  <a:path w="20" h="32">
                    <a:moveTo>
                      <a:pt x="0" y="0"/>
                    </a:moveTo>
                    <a:lnTo>
                      <a:pt x="20" y="0"/>
                    </a:lnTo>
                    <a:lnTo>
                      <a:pt x="20" y="30"/>
                    </a:lnTo>
                    <a:lnTo>
                      <a:pt x="0" y="32"/>
                    </a:lnTo>
                    <a:lnTo>
                      <a:pt x="0"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30" name="Freeform 2923"/>
              <p:cNvSpPr>
                <a:spLocks/>
              </p:cNvSpPr>
              <p:nvPr/>
            </p:nvSpPr>
            <p:spPr bwMode="auto">
              <a:xfrm>
                <a:off x="4541" y="3006"/>
                <a:ext cx="4" cy="6"/>
              </a:xfrm>
              <a:custGeom>
                <a:avLst/>
                <a:gdLst>
                  <a:gd name="T0" fmla="*/ 0 w 22"/>
                  <a:gd name="T1" fmla="*/ 2 h 31"/>
                  <a:gd name="T2" fmla="*/ 20 w 22"/>
                  <a:gd name="T3" fmla="*/ 0 h 31"/>
                  <a:gd name="T4" fmla="*/ 22 w 22"/>
                  <a:gd name="T5" fmla="*/ 28 h 31"/>
                  <a:gd name="T6" fmla="*/ 2 w 22"/>
                  <a:gd name="T7" fmla="*/ 31 h 31"/>
                  <a:gd name="T8" fmla="*/ 0 w 22"/>
                  <a:gd name="T9" fmla="*/ 2 h 31"/>
                  <a:gd name="T10" fmla="*/ 0 60000 65536"/>
                  <a:gd name="T11" fmla="*/ 0 60000 65536"/>
                  <a:gd name="T12" fmla="*/ 0 60000 65536"/>
                  <a:gd name="T13" fmla="*/ 0 60000 65536"/>
                  <a:gd name="T14" fmla="*/ 0 60000 65536"/>
                  <a:gd name="T15" fmla="*/ 0 w 22"/>
                  <a:gd name="T16" fmla="*/ 0 h 31"/>
                  <a:gd name="T17" fmla="*/ 22 w 22"/>
                  <a:gd name="T18" fmla="*/ 31 h 31"/>
                </a:gdLst>
                <a:ahLst/>
                <a:cxnLst>
                  <a:cxn ang="T10">
                    <a:pos x="T0" y="T1"/>
                  </a:cxn>
                  <a:cxn ang="T11">
                    <a:pos x="T2" y="T3"/>
                  </a:cxn>
                  <a:cxn ang="T12">
                    <a:pos x="T4" y="T5"/>
                  </a:cxn>
                  <a:cxn ang="T13">
                    <a:pos x="T6" y="T7"/>
                  </a:cxn>
                  <a:cxn ang="T14">
                    <a:pos x="T8" y="T9"/>
                  </a:cxn>
                </a:cxnLst>
                <a:rect l="T15" t="T16" r="T17" b="T18"/>
                <a:pathLst>
                  <a:path w="22" h="31">
                    <a:moveTo>
                      <a:pt x="0" y="2"/>
                    </a:moveTo>
                    <a:lnTo>
                      <a:pt x="20" y="0"/>
                    </a:lnTo>
                    <a:lnTo>
                      <a:pt x="22" y="28"/>
                    </a:lnTo>
                    <a:lnTo>
                      <a:pt x="2" y="31"/>
                    </a:lnTo>
                    <a:lnTo>
                      <a:pt x="0" y="2"/>
                    </a:lnTo>
                    <a:close/>
                  </a:path>
                </a:pathLst>
              </a:custGeom>
              <a:solidFill>
                <a:srgbClr val="A46B5A"/>
              </a:solidFill>
              <a:ln w="9525">
                <a:noFill/>
                <a:round/>
                <a:headEnd/>
                <a:tailEnd/>
              </a:ln>
            </p:spPr>
            <p:txBody>
              <a:bodyPr>
                <a:prstTxWarp prst="textNoShape">
                  <a:avLst/>
                </a:prstTxWarp>
              </a:bodyPr>
              <a:lstStyle/>
              <a:p>
                <a:endParaRPr lang="en-US"/>
              </a:p>
            </p:txBody>
          </p:sp>
          <p:sp>
            <p:nvSpPr>
              <p:cNvPr id="41431" name="Freeform 2924"/>
              <p:cNvSpPr>
                <a:spLocks/>
              </p:cNvSpPr>
              <p:nvPr/>
            </p:nvSpPr>
            <p:spPr bwMode="auto">
              <a:xfrm>
                <a:off x="4541" y="3011"/>
                <a:ext cx="5" cy="6"/>
              </a:xfrm>
              <a:custGeom>
                <a:avLst/>
                <a:gdLst>
                  <a:gd name="T0" fmla="*/ 0 w 24"/>
                  <a:gd name="T1" fmla="*/ 3 h 28"/>
                  <a:gd name="T2" fmla="*/ 20 w 24"/>
                  <a:gd name="T3" fmla="*/ 0 h 28"/>
                  <a:gd name="T4" fmla="*/ 24 w 24"/>
                  <a:gd name="T5" fmla="*/ 26 h 28"/>
                  <a:gd name="T6" fmla="*/ 24 w 24"/>
                  <a:gd name="T7" fmla="*/ 28 h 28"/>
                  <a:gd name="T8" fmla="*/ 5 w 24"/>
                  <a:gd name="T9" fmla="*/ 28 h 28"/>
                  <a:gd name="T10" fmla="*/ 0 w 24"/>
                  <a:gd name="T11" fmla="*/ 3 h 28"/>
                  <a:gd name="T12" fmla="*/ 0 60000 65536"/>
                  <a:gd name="T13" fmla="*/ 0 60000 65536"/>
                  <a:gd name="T14" fmla="*/ 0 60000 65536"/>
                  <a:gd name="T15" fmla="*/ 0 60000 65536"/>
                  <a:gd name="T16" fmla="*/ 0 60000 65536"/>
                  <a:gd name="T17" fmla="*/ 0 60000 65536"/>
                  <a:gd name="T18" fmla="*/ 0 w 24"/>
                  <a:gd name="T19" fmla="*/ 0 h 28"/>
                  <a:gd name="T20" fmla="*/ 24 w 24"/>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24" h="28">
                    <a:moveTo>
                      <a:pt x="0" y="3"/>
                    </a:moveTo>
                    <a:lnTo>
                      <a:pt x="20" y="0"/>
                    </a:lnTo>
                    <a:lnTo>
                      <a:pt x="24" y="26"/>
                    </a:lnTo>
                    <a:lnTo>
                      <a:pt x="24" y="28"/>
                    </a:lnTo>
                    <a:lnTo>
                      <a:pt x="5" y="28"/>
                    </a:lnTo>
                    <a:lnTo>
                      <a:pt x="0" y="3"/>
                    </a:lnTo>
                    <a:close/>
                  </a:path>
                </a:pathLst>
              </a:custGeom>
              <a:solidFill>
                <a:srgbClr val="A46B5A"/>
              </a:solidFill>
              <a:ln w="9525">
                <a:noFill/>
                <a:round/>
                <a:headEnd/>
                <a:tailEnd/>
              </a:ln>
            </p:spPr>
            <p:txBody>
              <a:bodyPr>
                <a:prstTxWarp prst="textNoShape">
                  <a:avLst/>
                </a:prstTxWarp>
              </a:bodyPr>
              <a:lstStyle/>
              <a:p>
                <a:endParaRPr lang="en-US"/>
              </a:p>
            </p:txBody>
          </p:sp>
          <p:sp>
            <p:nvSpPr>
              <p:cNvPr id="41432" name="Freeform 2925"/>
              <p:cNvSpPr>
                <a:spLocks/>
              </p:cNvSpPr>
              <p:nvPr/>
            </p:nvSpPr>
            <p:spPr bwMode="auto">
              <a:xfrm>
                <a:off x="4542" y="3017"/>
                <a:ext cx="6" cy="11"/>
              </a:xfrm>
              <a:custGeom>
                <a:avLst/>
                <a:gdLst>
                  <a:gd name="T0" fmla="*/ 0 w 27"/>
                  <a:gd name="T1" fmla="*/ 0 h 56"/>
                  <a:gd name="T2" fmla="*/ 19 w 27"/>
                  <a:gd name="T3" fmla="*/ 0 h 56"/>
                  <a:gd name="T4" fmla="*/ 27 w 27"/>
                  <a:gd name="T5" fmla="*/ 56 h 56"/>
                  <a:gd name="T6" fmla="*/ 7 w 27"/>
                  <a:gd name="T7" fmla="*/ 56 h 56"/>
                  <a:gd name="T8" fmla="*/ 0 w 27"/>
                  <a:gd name="T9" fmla="*/ 0 h 56"/>
                  <a:gd name="T10" fmla="*/ 0 60000 65536"/>
                  <a:gd name="T11" fmla="*/ 0 60000 65536"/>
                  <a:gd name="T12" fmla="*/ 0 60000 65536"/>
                  <a:gd name="T13" fmla="*/ 0 60000 65536"/>
                  <a:gd name="T14" fmla="*/ 0 60000 65536"/>
                  <a:gd name="T15" fmla="*/ 0 w 27"/>
                  <a:gd name="T16" fmla="*/ 0 h 56"/>
                  <a:gd name="T17" fmla="*/ 27 w 27"/>
                  <a:gd name="T18" fmla="*/ 56 h 56"/>
                </a:gdLst>
                <a:ahLst/>
                <a:cxnLst>
                  <a:cxn ang="T10">
                    <a:pos x="T0" y="T1"/>
                  </a:cxn>
                  <a:cxn ang="T11">
                    <a:pos x="T2" y="T3"/>
                  </a:cxn>
                  <a:cxn ang="T12">
                    <a:pos x="T4" y="T5"/>
                  </a:cxn>
                  <a:cxn ang="T13">
                    <a:pos x="T6" y="T7"/>
                  </a:cxn>
                  <a:cxn ang="T14">
                    <a:pos x="T8" y="T9"/>
                  </a:cxn>
                </a:cxnLst>
                <a:rect l="T15" t="T16" r="T17" b="T18"/>
                <a:pathLst>
                  <a:path w="27" h="56">
                    <a:moveTo>
                      <a:pt x="0" y="0"/>
                    </a:moveTo>
                    <a:lnTo>
                      <a:pt x="19" y="0"/>
                    </a:lnTo>
                    <a:lnTo>
                      <a:pt x="27" y="56"/>
                    </a:lnTo>
                    <a:lnTo>
                      <a:pt x="7" y="56"/>
                    </a:lnTo>
                    <a:lnTo>
                      <a:pt x="0"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33" name="Freeform 2926"/>
              <p:cNvSpPr>
                <a:spLocks/>
              </p:cNvSpPr>
              <p:nvPr/>
            </p:nvSpPr>
            <p:spPr bwMode="auto">
              <a:xfrm>
                <a:off x="4544" y="3028"/>
                <a:ext cx="5" cy="12"/>
              </a:xfrm>
              <a:custGeom>
                <a:avLst/>
                <a:gdLst>
                  <a:gd name="T0" fmla="*/ 0 w 25"/>
                  <a:gd name="T1" fmla="*/ 0 h 60"/>
                  <a:gd name="T2" fmla="*/ 20 w 25"/>
                  <a:gd name="T3" fmla="*/ 0 h 60"/>
                  <a:gd name="T4" fmla="*/ 25 w 25"/>
                  <a:gd name="T5" fmla="*/ 56 h 60"/>
                  <a:gd name="T6" fmla="*/ 25 w 25"/>
                  <a:gd name="T7" fmla="*/ 60 h 60"/>
                  <a:gd name="T8" fmla="*/ 6 w 25"/>
                  <a:gd name="T9" fmla="*/ 60 h 60"/>
                  <a:gd name="T10" fmla="*/ 0 w 25"/>
                  <a:gd name="T11" fmla="*/ 0 h 60"/>
                  <a:gd name="T12" fmla="*/ 0 60000 65536"/>
                  <a:gd name="T13" fmla="*/ 0 60000 65536"/>
                  <a:gd name="T14" fmla="*/ 0 60000 65536"/>
                  <a:gd name="T15" fmla="*/ 0 60000 65536"/>
                  <a:gd name="T16" fmla="*/ 0 60000 65536"/>
                  <a:gd name="T17" fmla="*/ 0 60000 65536"/>
                  <a:gd name="T18" fmla="*/ 0 w 25"/>
                  <a:gd name="T19" fmla="*/ 0 h 60"/>
                  <a:gd name="T20" fmla="*/ 25 w 25"/>
                  <a:gd name="T21" fmla="*/ 60 h 60"/>
                </a:gdLst>
                <a:ahLst/>
                <a:cxnLst>
                  <a:cxn ang="T12">
                    <a:pos x="T0" y="T1"/>
                  </a:cxn>
                  <a:cxn ang="T13">
                    <a:pos x="T2" y="T3"/>
                  </a:cxn>
                  <a:cxn ang="T14">
                    <a:pos x="T4" y="T5"/>
                  </a:cxn>
                  <a:cxn ang="T15">
                    <a:pos x="T6" y="T7"/>
                  </a:cxn>
                  <a:cxn ang="T16">
                    <a:pos x="T8" y="T9"/>
                  </a:cxn>
                  <a:cxn ang="T17">
                    <a:pos x="T10" y="T11"/>
                  </a:cxn>
                </a:cxnLst>
                <a:rect l="T18" t="T19" r="T20" b="T21"/>
                <a:pathLst>
                  <a:path w="25" h="60">
                    <a:moveTo>
                      <a:pt x="0" y="0"/>
                    </a:moveTo>
                    <a:lnTo>
                      <a:pt x="20" y="0"/>
                    </a:lnTo>
                    <a:lnTo>
                      <a:pt x="25" y="56"/>
                    </a:lnTo>
                    <a:lnTo>
                      <a:pt x="25" y="60"/>
                    </a:lnTo>
                    <a:lnTo>
                      <a:pt x="6" y="60"/>
                    </a:lnTo>
                    <a:lnTo>
                      <a:pt x="0"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34" name="Freeform 2927"/>
              <p:cNvSpPr>
                <a:spLocks/>
              </p:cNvSpPr>
              <p:nvPr/>
            </p:nvSpPr>
            <p:spPr bwMode="auto">
              <a:xfrm>
                <a:off x="4545" y="3040"/>
                <a:ext cx="5" cy="13"/>
              </a:xfrm>
              <a:custGeom>
                <a:avLst/>
                <a:gdLst>
                  <a:gd name="T0" fmla="*/ 0 w 23"/>
                  <a:gd name="T1" fmla="*/ 0 h 63"/>
                  <a:gd name="T2" fmla="*/ 19 w 23"/>
                  <a:gd name="T3" fmla="*/ 0 h 63"/>
                  <a:gd name="T4" fmla="*/ 23 w 23"/>
                  <a:gd name="T5" fmla="*/ 63 h 63"/>
                  <a:gd name="T6" fmla="*/ 2 w 23"/>
                  <a:gd name="T7" fmla="*/ 63 h 63"/>
                  <a:gd name="T8" fmla="*/ 0 w 23"/>
                  <a:gd name="T9" fmla="*/ 0 h 63"/>
                  <a:gd name="T10" fmla="*/ 0 60000 65536"/>
                  <a:gd name="T11" fmla="*/ 0 60000 65536"/>
                  <a:gd name="T12" fmla="*/ 0 60000 65536"/>
                  <a:gd name="T13" fmla="*/ 0 60000 65536"/>
                  <a:gd name="T14" fmla="*/ 0 60000 65536"/>
                  <a:gd name="T15" fmla="*/ 0 w 23"/>
                  <a:gd name="T16" fmla="*/ 0 h 63"/>
                  <a:gd name="T17" fmla="*/ 23 w 23"/>
                  <a:gd name="T18" fmla="*/ 63 h 63"/>
                </a:gdLst>
                <a:ahLst/>
                <a:cxnLst>
                  <a:cxn ang="T10">
                    <a:pos x="T0" y="T1"/>
                  </a:cxn>
                  <a:cxn ang="T11">
                    <a:pos x="T2" y="T3"/>
                  </a:cxn>
                  <a:cxn ang="T12">
                    <a:pos x="T4" y="T5"/>
                  </a:cxn>
                  <a:cxn ang="T13">
                    <a:pos x="T6" y="T7"/>
                  </a:cxn>
                  <a:cxn ang="T14">
                    <a:pos x="T8" y="T9"/>
                  </a:cxn>
                </a:cxnLst>
                <a:rect l="T15" t="T16" r="T17" b="T18"/>
                <a:pathLst>
                  <a:path w="23" h="63">
                    <a:moveTo>
                      <a:pt x="0" y="0"/>
                    </a:moveTo>
                    <a:lnTo>
                      <a:pt x="19" y="0"/>
                    </a:lnTo>
                    <a:lnTo>
                      <a:pt x="23" y="63"/>
                    </a:lnTo>
                    <a:lnTo>
                      <a:pt x="2" y="63"/>
                    </a:lnTo>
                    <a:lnTo>
                      <a:pt x="0"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35" name="Rectangle 2928"/>
              <p:cNvSpPr>
                <a:spLocks noChangeArrowheads="1"/>
              </p:cNvSpPr>
              <p:nvPr/>
            </p:nvSpPr>
            <p:spPr bwMode="auto">
              <a:xfrm>
                <a:off x="4545" y="3053"/>
                <a:ext cx="5" cy="13"/>
              </a:xfrm>
              <a:prstGeom prst="rect">
                <a:avLst/>
              </a:prstGeom>
              <a:solidFill>
                <a:srgbClr val="A46B5A"/>
              </a:solidFill>
              <a:ln w="9525">
                <a:noFill/>
                <a:miter lim="800000"/>
                <a:headEnd/>
                <a:tailEnd/>
              </a:ln>
            </p:spPr>
            <p:txBody>
              <a:bodyPr>
                <a:prstTxWarp prst="textNoShape">
                  <a:avLst/>
                </a:prstTxWarp>
              </a:bodyPr>
              <a:lstStyle/>
              <a:p>
                <a:endParaRPr lang="en-US"/>
              </a:p>
            </p:txBody>
          </p:sp>
          <p:sp>
            <p:nvSpPr>
              <p:cNvPr id="41436" name="Rectangle 2929"/>
              <p:cNvSpPr>
                <a:spLocks noChangeArrowheads="1"/>
              </p:cNvSpPr>
              <p:nvPr/>
            </p:nvSpPr>
            <p:spPr bwMode="auto">
              <a:xfrm>
                <a:off x="4545" y="3066"/>
                <a:ext cx="5" cy="15"/>
              </a:xfrm>
              <a:prstGeom prst="rect">
                <a:avLst/>
              </a:prstGeom>
              <a:solidFill>
                <a:srgbClr val="A46B5A"/>
              </a:solidFill>
              <a:ln w="9525">
                <a:noFill/>
                <a:miter lim="800000"/>
                <a:headEnd/>
                <a:tailEnd/>
              </a:ln>
            </p:spPr>
            <p:txBody>
              <a:bodyPr>
                <a:prstTxWarp prst="textNoShape">
                  <a:avLst/>
                </a:prstTxWarp>
              </a:bodyPr>
              <a:lstStyle/>
              <a:p>
                <a:endParaRPr lang="en-US"/>
              </a:p>
            </p:txBody>
          </p:sp>
          <p:sp>
            <p:nvSpPr>
              <p:cNvPr id="41437" name="Freeform 2930"/>
              <p:cNvSpPr>
                <a:spLocks/>
              </p:cNvSpPr>
              <p:nvPr/>
            </p:nvSpPr>
            <p:spPr bwMode="auto">
              <a:xfrm>
                <a:off x="4545" y="3081"/>
                <a:ext cx="5" cy="14"/>
              </a:xfrm>
              <a:custGeom>
                <a:avLst/>
                <a:gdLst>
                  <a:gd name="T0" fmla="*/ 2 w 23"/>
                  <a:gd name="T1" fmla="*/ 0 h 74"/>
                  <a:gd name="T2" fmla="*/ 23 w 23"/>
                  <a:gd name="T3" fmla="*/ 0 h 74"/>
                  <a:gd name="T4" fmla="*/ 19 w 23"/>
                  <a:gd name="T5" fmla="*/ 74 h 74"/>
                  <a:gd name="T6" fmla="*/ 0 w 23"/>
                  <a:gd name="T7" fmla="*/ 74 h 74"/>
                  <a:gd name="T8" fmla="*/ 2 w 23"/>
                  <a:gd name="T9" fmla="*/ 0 h 74"/>
                  <a:gd name="T10" fmla="*/ 0 60000 65536"/>
                  <a:gd name="T11" fmla="*/ 0 60000 65536"/>
                  <a:gd name="T12" fmla="*/ 0 60000 65536"/>
                  <a:gd name="T13" fmla="*/ 0 60000 65536"/>
                  <a:gd name="T14" fmla="*/ 0 60000 65536"/>
                  <a:gd name="T15" fmla="*/ 0 w 23"/>
                  <a:gd name="T16" fmla="*/ 0 h 74"/>
                  <a:gd name="T17" fmla="*/ 23 w 23"/>
                  <a:gd name="T18" fmla="*/ 74 h 74"/>
                </a:gdLst>
                <a:ahLst/>
                <a:cxnLst>
                  <a:cxn ang="T10">
                    <a:pos x="T0" y="T1"/>
                  </a:cxn>
                  <a:cxn ang="T11">
                    <a:pos x="T2" y="T3"/>
                  </a:cxn>
                  <a:cxn ang="T12">
                    <a:pos x="T4" y="T5"/>
                  </a:cxn>
                  <a:cxn ang="T13">
                    <a:pos x="T6" y="T7"/>
                  </a:cxn>
                  <a:cxn ang="T14">
                    <a:pos x="T8" y="T9"/>
                  </a:cxn>
                </a:cxnLst>
                <a:rect l="T15" t="T16" r="T17" b="T18"/>
                <a:pathLst>
                  <a:path w="23" h="74">
                    <a:moveTo>
                      <a:pt x="2" y="0"/>
                    </a:moveTo>
                    <a:lnTo>
                      <a:pt x="23" y="0"/>
                    </a:lnTo>
                    <a:lnTo>
                      <a:pt x="19" y="74"/>
                    </a:lnTo>
                    <a:lnTo>
                      <a:pt x="0" y="74"/>
                    </a:lnTo>
                    <a:lnTo>
                      <a:pt x="2"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38" name="Freeform 2931"/>
              <p:cNvSpPr>
                <a:spLocks/>
              </p:cNvSpPr>
              <p:nvPr/>
            </p:nvSpPr>
            <p:spPr bwMode="auto">
              <a:xfrm>
                <a:off x="4544" y="3095"/>
                <a:ext cx="5" cy="16"/>
              </a:xfrm>
              <a:custGeom>
                <a:avLst/>
                <a:gdLst>
                  <a:gd name="T0" fmla="*/ 3 w 22"/>
                  <a:gd name="T1" fmla="*/ 0 h 78"/>
                  <a:gd name="T2" fmla="*/ 22 w 22"/>
                  <a:gd name="T3" fmla="*/ 0 h 78"/>
                  <a:gd name="T4" fmla="*/ 20 w 22"/>
                  <a:gd name="T5" fmla="*/ 78 h 78"/>
                  <a:gd name="T6" fmla="*/ 0 w 22"/>
                  <a:gd name="T7" fmla="*/ 75 h 78"/>
                  <a:gd name="T8" fmla="*/ 3 w 22"/>
                  <a:gd name="T9" fmla="*/ 0 h 78"/>
                  <a:gd name="T10" fmla="*/ 0 60000 65536"/>
                  <a:gd name="T11" fmla="*/ 0 60000 65536"/>
                  <a:gd name="T12" fmla="*/ 0 60000 65536"/>
                  <a:gd name="T13" fmla="*/ 0 60000 65536"/>
                  <a:gd name="T14" fmla="*/ 0 60000 65536"/>
                  <a:gd name="T15" fmla="*/ 0 w 22"/>
                  <a:gd name="T16" fmla="*/ 0 h 78"/>
                  <a:gd name="T17" fmla="*/ 22 w 22"/>
                  <a:gd name="T18" fmla="*/ 78 h 78"/>
                </a:gdLst>
                <a:ahLst/>
                <a:cxnLst>
                  <a:cxn ang="T10">
                    <a:pos x="T0" y="T1"/>
                  </a:cxn>
                  <a:cxn ang="T11">
                    <a:pos x="T2" y="T3"/>
                  </a:cxn>
                  <a:cxn ang="T12">
                    <a:pos x="T4" y="T5"/>
                  </a:cxn>
                  <a:cxn ang="T13">
                    <a:pos x="T6" y="T7"/>
                  </a:cxn>
                  <a:cxn ang="T14">
                    <a:pos x="T8" y="T9"/>
                  </a:cxn>
                </a:cxnLst>
                <a:rect l="T15" t="T16" r="T17" b="T18"/>
                <a:pathLst>
                  <a:path w="22" h="78">
                    <a:moveTo>
                      <a:pt x="3" y="0"/>
                    </a:moveTo>
                    <a:lnTo>
                      <a:pt x="22" y="0"/>
                    </a:lnTo>
                    <a:lnTo>
                      <a:pt x="20" y="78"/>
                    </a:lnTo>
                    <a:lnTo>
                      <a:pt x="0" y="75"/>
                    </a:lnTo>
                    <a:lnTo>
                      <a:pt x="3" y="0"/>
                    </a:lnTo>
                    <a:close/>
                  </a:path>
                </a:pathLst>
              </a:custGeom>
              <a:solidFill>
                <a:srgbClr val="A46B5A"/>
              </a:solidFill>
              <a:ln w="9525">
                <a:noFill/>
                <a:round/>
                <a:headEnd/>
                <a:tailEnd/>
              </a:ln>
            </p:spPr>
            <p:txBody>
              <a:bodyPr>
                <a:prstTxWarp prst="textNoShape">
                  <a:avLst/>
                </a:prstTxWarp>
              </a:bodyPr>
              <a:lstStyle/>
              <a:p>
                <a:endParaRPr lang="en-US"/>
              </a:p>
            </p:txBody>
          </p:sp>
          <p:sp>
            <p:nvSpPr>
              <p:cNvPr id="41439" name="Freeform 2932"/>
              <p:cNvSpPr>
                <a:spLocks/>
              </p:cNvSpPr>
              <p:nvPr/>
            </p:nvSpPr>
            <p:spPr bwMode="auto">
              <a:xfrm>
                <a:off x="4543" y="3110"/>
                <a:ext cx="5" cy="17"/>
              </a:xfrm>
              <a:custGeom>
                <a:avLst/>
                <a:gdLst>
                  <a:gd name="T0" fmla="*/ 6 w 26"/>
                  <a:gd name="T1" fmla="*/ 0 h 81"/>
                  <a:gd name="T2" fmla="*/ 26 w 26"/>
                  <a:gd name="T3" fmla="*/ 3 h 81"/>
                  <a:gd name="T4" fmla="*/ 20 w 26"/>
                  <a:gd name="T5" fmla="*/ 81 h 81"/>
                  <a:gd name="T6" fmla="*/ 0 w 26"/>
                  <a:gd name="T7" fmla="*/ 77 h 81"/>
                  <a:gd name="T8" fmla="*/ 6 w 26"/>
                  <a:gd name="T9" fmla="*/ 0 h 81"/>
                  <a:gd name="T10" fmla="*/ 0 60000 65536"/>
                  <a:gd name="T11" fmla="*/ 0 60000 65536"/>
                  <a:gd name="T12" fmla="*/ 0 60000 65536"/>
                  <a:gd name="T13" fmla="*/ 0 60000 65536"/>
                  <a:gd name="T14" fmla="*/ 0 60000 65536"/>
                  <a:gd name="T15" fmla="*/ 0 w 26"/>
                  <a:gd name="T16" fmla="*/ 0 h 81"/>
                  <a:gd name="T17" fmla="*/ 26 w 26"/>
                  <a:gd name="T18" fmla="*/ 81 h 81"/>
                </a:gdLst>
                <a:ahLst/>
                <a:cxnLst>
                  <a:cxn ang="T10">
                    <a:pos x="T0" y="T1"/>
                  </a:cxn>
                  <a:cxn ang="T11">
                    <a:pos x="T2" y="T3"/>
                  </a:cxn>
                  <a:cxn ang="T12">
                    <a:pos x="T4" y="T5"/>
                  </a:cxn>
                  <a:cxn ang="T13">
                    <a:pos x="T6" y="T7"/>
                  </a:cxn>
                  <a:cxn ang="T14">
                    <a:pos x="T8" y="T9"/>
                  </a:cxn>
                </a:cxnLst>
                <a:rect l="T15" t="T16" r="T17" b="T18"/>
                <a:pathLst>
                  <a:path w="26" h="81">
                    <a:moveTo>
                      <a:pt x="6" y="0"/>
                    </a:moveTo>
                    <a:lnTo>
                      <a:pt x="26" y="3"/>
                    </a:lnTo>
                    <a:lnTo>
                      <a:pt x="20" y="81"/>
                    </a:lnTo>
                    <a:lnTo>
                      <a:pt x="0" y="77"/>
                    </a:lnTo>
                    <a:lnTo>
                      <a:pt x="6" y="0"/>
                    </a:lnTo>
                    <a:close/>
                  </a:path>
                </a:pathLst>
              </a:custGeom>
              <a:solidFill>
                <a:srgbClr val="A46B5A"/>
              </a:solidFill>
              <a:ln w="9525">
                <a:noFill/>
                <a:round/>
                <a:headEnd/>
                <a:tailEnd/>
              </a:ln>
            </p:spPr>
            <p:txBody>
              <a:bodyPr>
                <a:prstTxWarp prst="textNoShape">
                  <a:avLst/>
                </a:prstTxWarp>
              </a:bodyPr>
              <a:lstStyle/>
              <a:p>
                <a:endParaRPr lang="en-US"/>
              </a:p>
            </p:txBody>
          </p:sp>
        </p:grpSp>
        <p:sp>
          <p:nvSpPr>
            <p:cNvPr id="41202" name="Freeform 2933"/>
            <p:cNvSpPr>
              <a:spLocks/>
            </p:cNvSpPr>
            <p:nvPr/>
          </p:nvSpPr>
          <p:spPr bwMode="auto">
            <a:xfrm>
              <a:off x="4540" y="3126"/>
              <a:ext cx="7" cy="33"/>
            </a:xfrm>
            <a:custGeom>
              <a:avLst/>
              <a:gdLst>
                <a:gd name="T0" fmla="*/ 15 w 35"/>
                <a:gd name="T1" fmla="*/ 0 h 165"/>
                <a:gd name="T2" fmla="*/ 35 w 35"/>
                <a:gd name="T3" fmla="*/ 4 h 165"/>
                <a:gd name="T4" fmla="*/ 21 w 35"/>
                <a:gd name="T5" fmla="*/ 165 h 165"/>
                <a:gd name="T6" fmla="*/ 0 w 35"/>
                <a:gd name="T7" fmla="*/ 165 h 165"/>
                <a:gd name="T8" fmla="*/ 15 w 35"/>
                <a:gd name="T9" fmla="*/ 0 h 165"/>
                <a:gd name="T10" fmla="*/ 0 60000 65536"/>
                <a:gd name="T11" fmla="*/ 0 60000 65536"/>
                <a:gd name="T12" fmla="*/ 0 60000 65536"/>
                <a:gd name="T13" fmla="*/ 0 60000 65536"/>
                <a:gd name="T14" fmla="*/ 0 60000 65536"/>
                <a:gd name="T15" fmla="*/ 0 w 35"/>
                <a:gd name="T16" fmla="*/ 0 h 165"/>
                <a:gd name="T17" fmla="*/ 35 w 35"/>
                <a:gd name="T18" fmla="*/ 165 h 165"/>
              </a:gdLst>
              <a:ahLst/>
              <a:cxnLst>
                <a:cxn ang="T10">
                  <a:pos x="T0" y="T1"/>
                </a:cxn>
                <a:cxn ang="T11">
                  <a:pos x="T2" y="T3"/>
                </a:cxn>
                <a:cxn ang="T12">
                  <a:pos x="T4" y="T5"/>
                </a:cxn>
                <a:cxn ang="T13">
                  <a:pos x="T6" y="T7"/>
                </a:cxn>
                <a:cxn ang="T14">
                  <a:pos x="T8" y="T9"/>
                </a:cxn>
              </a:cxnLst>
              <a:rect l="T15" t="T16" r="T17" b="T18"/>
              <a:pathLst>
                <a:path w="35" h="165">
                  <a:moveTo>
                    <a:pt x="15" y="0"/>
                  </a:moveTo>
                  <a:lnTo>
                    <a:pt x="35" y="4"/>
                  </a:lnTo>
                  <a:lnTo>
                    <a:pt x="21" y="165"/>
                  </a:lnTo>
                  <a:lnTo>
                    <a:pt x="0" y="165"/>
                  </a:lnTo>
                  <a:lnTo>
                    <a:pt x="15" y="0"/>
                  </a:lnTo>
                  <a:close/>
                </a:path>
              </a:pathLst>
            </a:custGeom>
            <a:noFill/>
            <a:ln w="9525">
              <a:noFill/>
              <a:round/>
              <a:headEnd/>
              <a:tailEnd/>
            </a:ln>
          </p:spPr>
          <p:txBody>
            <a:bodyPr>
              <a:prstTxWarp prst="textNoShape">
                <a:avLst/>
              </a:prstTxWarp>
            </a:bodyPr>
            <a:lstStyle/>
            <a:p>
              <a:endParaRPr lang="en-US"/>
            </a:p>
          </p:txBody>
        </p:sp>
        <p:sp>
          <p:nvSpPr>
            <p:cNvPr id="41203" name="Freeform 2934"/>
            <p:cNvSpPr>
              <a:spLocks/>
            </p:cNvSpPr>
            <p:nvPr/>
          </p:nvSpPr>
          <p:spPr bwMode="auto">
            <a:xfrm>
              <a:off x="4532" y="3192"/>
              <a:ext cx="8" cy="34"/>
            </a:xfrm>
            <a:custGeom>
              <a:avLst/>
              <a:gdLst>
                <a:gd name="T0" fmla="*/ 21 w 40"/>
                <a:gd name="T1" fmla="*/ 0 h 170"/>
                <a:gd name="T2" fmla="*/ 40 w 40"/>
                <a:gd name="T3" fmla="*/ 2 h 170"/>
                <a:gd name="T4" fmla="*/ 21 w 40"/>
                <a:gd name="T5" fmla="*/ 170 h 170"/>
                <a:gd name="T6" fmla="*/ 0 w 40"/>
                <a:gd name="T7" fmla="*/ 167 h 170"/>
                <a:gd name="T8" fmla="*/ 21 w 40"/>
                <a:gd name="T9" fmla="*/ 0 h 170"/>
                <a:gd name="T10" fmla="*/ 0 60000 65536"/>
                <a:gd name="T11" fmla="*/ 0 60000 65536"/>
                <a:gd name="T12" fmla="*/ 0 60000 65536"/>
                <a:gd name="T13" fmla="*/ 0 60000 65536"/>
                <a:gd name="T14" fmla="*/ 0 60000 65536"/>
                <a:gd name="T15" fmla="*/ 0 w 40"/>
                <a:gd name="T16" fmla="*/ 0 h 170"/>
                <a:gd name="T17" fmla="*/ 40 w 40"/>
                <a:gd name="T18" fmla="*/ 170 h 170"/>
              </a:gdLst>
              <a:ahLst/>
              <a:cxnLst>
                <a:cxn ang="T10">
                  <a:pos x="T0" y="T1"/>
                </a:cxn>
                <a:cxn ang="T11">
                  <a:pos x="T2" y="T3"/>
                </a:cxn>
                <a:cxn ang="T12">
                  <a:pos x="T4" y="T5"/>
                </a:cxn>
                <a:cxn ang="T13">
                  <a:pos x="T6" y="T7"/>
                </a:cxn>
                <a:cxn ang="T14">
                  <a:pos x="T8" y="T9"/>
                </a:cxn>
              </a:cxnLst>
              <a:rect l="T15" t="T16" r="T17" b="T18"/>
              <a:pathLst>
                <a:path w="40" h="170">
                  <a:moveTo>
                    <a:pt x="21" y="0"/>
                  </a:moveTo>
                  <a:lnTo>
                    <a:pt x="40" y="2"/>
                  </a:lnTo>
                  <a:lnTo>
                    <a:pt x="21" y="170"/>
                  </a:lnTo>
                  <a:lnTo>
                    <a:pt x="0" y="167"/>
                  </a:lnTo>
                  <a:lnTo>
                    <a:pt x="21" y="0"/>
                  </a:lnTo>
                  <a:close/>
                </a:path>
              </a:pathLst>
            </a:custGeom>
            <a:noFill/>
            <a:ln w="9525">
              <a:noFill/>
              <a:round/>
              <a:headEnd/>
              <a:tailEnd/>
            </a:ln>
          </p:spPr>
          <p:txBody>
            <a:bodyPr>
              <a:prstTxWarp prst="textNoShape">
                <a:avLst/>
              </a:prstTxWarp>
            </a:bodyPr>
            <a:lstStyle/>
            <a:p>
              <a:endParaRPr lang="en-US"/>
            </a:p>
          </p:txBody>
        </p:sp>
        <p:sp>
          <p:nvSpPr>
            <p:cNvPr id="41204" name="Freeform 2935"/>
            <p:cNvSpPr>
              <a:spLocks/>
            </p:cNvSpPr>
            <p:nvPr/>
          </p:nvSpPr>
          <p:spPr bwMode="auto">
            <a:xfrm>
              <a:off x="4528" y="3225"/>
              <a:ext cx="8" cy="33"/>
            </a:xfrm>
            <a:custGeom>
              <a:avLst/>
              <a:gdLst>
                <a:gd name="T0" fmla="*/ 23 w 44"/>
                <a:gd name="T1" fmla="*/ 0 h 164"/>
                <a:gd name="T2" fmla="*/ 44 w 44"/>
                <a:gd name="T3" fmla="*/ 3 h 164"/>
                <a:gd name="T4" fmla="*/ 20 w 44"/>
                <a:gd name="T5" fmla="*/ 164 h 164"/>
                <a:gd name="T6" fmla="*/ 0 w 44"/>
                <a:gd name="T7" fmla="*/ 161 h 164"/>
                <a:gd name="T8" fmla="*/ 23 w 44"/>
                <a:gd name="T9" fmla="*/ 0 h 164"/>
                <a:gd name="T10" fmla="*/ 0 60000 65536"/>
                <a:gd name="T11" fmla="*/ 0 60000 65536"/>
                <a:gd name="T12" fmla="*/ 0 60000 65536"/>
                <a:gd name="T13" fmla="*/ 0 60000 65536"/>
                <a:gd name="T14" fmla="*/ 0 60000 65536"/>
                <a:gd name="T15" fmla="*/ 0 w 44"/>
                <a:gd name="T16" fmla="*/ 0 h 164"/>
                <a:gd name="T17" fmla="*/ 44 w 44"/>
                <a:gd name="T18" fmla="*/ 164 h 164"/>
              </a:gdLst>
              <a:ahLst/>
              <a:cxnLst>
                <a:cxn ang="T10">
                  <a:pos x="T0" y="T1"/>
                </a:cxn>
                <a:cxn ang="T11">
                  <a:pos x="T2" y="T3"/>
                </a:cxn>
                <a:cxn ang="T12">
                  <a:pos x="T4" y="T5"/>
                </a:cxn>
                <a:cxn ang="T13">
                  <a:pos x="T6" y="T7"/>
                </a:cxn>
                <a:cxn ang="T14">
                  <a:pos x="T8" y="T9"/>
                </a:cxn>
              </a:cxnLst>
              <a:rect l="T15" t="T16" r="T17" b="T18"/>
              <a:pathLst>
                <a:path w="44" h="164">
                  <a:moveTo>
                    <a:pt x="23" y="0"/>
                  </a:moveTo>
                  <a:lnTo>
                    <a:pt x="44" y="3"/>
                  </a:lnTo>
                  <a:lnTo>
                    <a:pt x="20" y="164"/>
                  </a:lnTo>
                  <a:lnTo>
                    <a:pt x="0" y="161"/>
                  </a:lnTo>
                  <a:lnTo>
                    <a:pt x="23" y="0"/>
                  </a:lnTo>
                  <a:close/>
                </a:path>
              </a:pathLst>
            </a:custGeom>
            <a:noFill/>
            <a:ln w="9525">
              <a:noFill/>
              <a:round/>
              <a:headEnd/>
              <a:tailEnd/>
            </a:ln>
          </p:spPr>
          <p:txBody>
            <a:bodyPr>
              <a:prstTxWarp prst="textNoShape">
                <a:avLst/>
              </a:prstTxWarp>
            </a:bodyPr>
            <a:lstStyle/>
            <a:p>
              <a:endParaRPr lang="en-US"/>
            </a:p>
          </p:txBody>
        </p:sp>
        <p:sp>
          <p:nvSpPr>
            <p:cNvPr id="41205" name="Freeform 2936"/>
            <p:cNvSpPr>
              <a:spLocks/>
            </p:cNvSpPr>
            <p:nvPr/>
          </p:nvSpPr>
          <p:spPr bwMode="auto">
            <a:xfrm>
              <a:off x="4525" y="3257"/>
              <a:ext cx="7" cy="16"/>
            </a:xfrm>
            <a:custGeom>
              <a:avLst/>
              <a:gdLst>
                <a:gd name="T0" fmla="*/ 12 w 32"/>
                <a:gd name="T1" fmla="*/ 0 h 81"/>
                <a:gd name="T2" fmla="*/ 32 w 32"/>
                <a:gd name="T3" fmla="*/ 3 h 81"/>
                <a:gd name="T4" fmla="*/ 21 w 32"/>
                <a:gd name="T5" fmla="*/ 81 h 81"/>
                <a:gd name="T6" fmla="*/ 0 w 32"/>
                <a:gd name="T7" fmla="*/ 78 h 81"/>
                <a:gd name="T8" fmla="*/ 12 w 32"/>
                <a:gd name="T9" fmla="*/ 0 h 81"/>
                <a:gd name="T10" fmla="*/ 0 60000 65536"/>
                <a:gd name="T11" fmla="*/ 0 60000 65536"/>
                <a:gd name="T12" fmla="*/ 0 60000 65536"/>
                <a:gd name="T13" fmla="*/ 0 60000 65536"/>
                <a:gd name="T14" fmla="*/ 0 60000 65536"/>
                <a:gd name="T15" fmla="*/ 0 w 32"/>
                <a:gd name="T16" fmla="*/ 0 h 81"/>
                <a:gd name="T17" fmla="*/ 32 w 32"/>
                <a:gd name="T18" fmla="*/ 81 h 81"/>
              </a:gdLst>
              <a:ahLst/>
              <a:cxnLst>
                <a:cxn ang="T10">
                  <a:pos x="T0" y="T1"/>
                </a:cxn>
                <a:cxn ang="T11">
                  <a:pos x="T2" y="T3"/>
                </a:cxn>
                <a:cxn ang="T12">
                  <a:pos x="T4" y="T5"/>
                </a:cxn>
                <a:cxn ang="T13">
                  <a:pos x="T6" y="T7"/>
                </a:cxn>
                <a:cxn ang="T14">
                  <a:pos x="T8" y="T9"/>
                </a:cxn>
              </a:cxnLst>
              <a:rect l="T15" t="T16" r="T17" b="T18"/>
              <a:pathLst>
                <a:path w="32" h="81">
                  <a:moveTo>
                    <a:pt x="12" y="0"/>
                  </a:moveTo>
                  <a:lnTo>
                    <a:pt x="32" y="3"/>
                  </a:lnTo>
                  <a:lnTo>
                    <a:pt x="21" y="81"/>
                  </a:lnTo>
                  <a:lnTo>
                    <a:pt x="0" y="78"/>
                  </a:lnTo>
                  <a:lnTo>
                    <a:pt x="12" y="0"/>
                  </a:lnTo>
                  <a:close/>
                </a:path>
              </a:pathLst>
            </a:custGeom>
            <a:noFill/>
            <a:ln w="9525">
              <a:noFill/>
              <a:round/>
              <a:headEnd/>
              <a:tailEnd/>
            </a:ln>
          </p:spPr>
          <p:txBody>
            <a:bodyPr>
              <a:prstTxWarp prst="textNoShape">
                <a:avLst/>
              </a:prstTxWarp>
            </a:bodyPr>
            <a:lstStyle/>
            <a:p>
              <a:endParaRPr lang="en-US"/>
            </a:p>
          </p:txBody>
        </p:sp>
        <p:sp>
          <p:nvSpPr>
            <p:cNvPr id="41206" name="Freeform 2937"/>
            <p:cNvSpPr>
              <a:spLocks/>
            </p:cNvSpPr>
            <p:nvPr/>
          </p:nvSpPr>
          <p:spPr bwMode="auto">
            <a:xfrm>
              <a:off x="4523" y="3273"/>
              <a:ext cx="6" cy="16"/>
            </a:xfrm>
            <a:custGeom>
              <a:avLst/>
              <a:gdLst>
                <a:gd name="T0" fmla="*/ 11 w 32"/>
                <a:gd name="T1" fmla="*/ 0 h 81"/>
                <a:gd name="T2" fmla="*/ 32 w 32"/>
                <a:gd name="T3" fmla="*/ 3 h 81"/>
                <a:gd name="T4" fmla="*/ 20 w 32"/>
                <a:gd name="T5" fmla="*/ 81 h 81"/>
                <a:gd name="T6" fmla="*/ 0 w 32"/>
                <a:gd name="T7" fmla="*/ 78 h 81"/>
                <a:gd name="T8" fmla="*/ 11 w 32"/>
                <a:gd name="T9" fmla="*/ 0 h 81"/>
                <a:gd name="T10" fmla="*/ 0 60000 65536"/>
                <a:gd name="T11" fmla="*/ 0 60000 65536"/>
                <a:gd name="T12" fmla="*/ 0 60000 65536"/>
                <a:gd name="T13" fmla="*/ 0 60000 65536"/>
                <a:gd name="T14" fmla="*/ 0 60000 65536"/>
                <a:gd name="T15" fmla="*/ 0 w 32"/>
                <a:gd name="T16" fmla="*/ 0 h 81"/>
                <a:gd name="T17" fmla="*/ 32 w 32"/>
                <a:gd name="T18" fmla="*/ 81 h 81"/>
              </a:gdLst>
              <a:ahLst/>
              <a:cxnLst>
                <a:cxn ang="T10">
                  <a:pos x="T0" y="T1"/>
                </a:cxn>
                <a:cxn ang="T11">
                  <a:pos x="T2" y="T3"/>
                </a:cxn>
                <a:cxn ang="T12">
                  <a:pos x="T4" y="T5"/>
                </a:cxn>
                <a:cxn ang="T13">
                  <a:pos x="T6" y="T7"/>
                </a:cxn>
                <a:cxn ang="T14">
                  <a:pos x="T8" y="T9"/>
                </a:cxn>
              </a:cxnLst>
              <a:rect l="T15" t="T16" r="T17" b="T18"/>
              <a:pathLst>
                <a:path w="32" h="81">
                  <a:moveTo>
                    <a:pt x="11" y="0"/>
                  </a:moveTo>
                  <a:lnTo>
                    <a:pt x="32" y="3"/>
                  </a:lnTo>
                  <a:lnTo>
                    <a:pt x="20" y="81"/>
                  </a:lnTo>
                  <a:lnTo>
                    <a:pt x="0" y="78"/>
                  </a:lnTo>
                  <a:lnTo>
                    <a:pt x="11" y="0"/>
                  </a:lnTo>
                  <a:close/>
                </a:path>
              </a:pathLst>
            </a:custGeom>
            <a:noFill/>
            <a:ln w="9525">
              <a:noFill/>
              <a:round/>
              <a:headEnd/>
              <a:tailEnd/>
            </a:ln>
          </p:spPr>
          <p:txBody>
            <a:bodyPr>
              <a:prstTxWarp prst="textNoShape">
                <a:avLst/>
              </a:prstTxWarp>
            </a:bodyPr>
            <a:lstStyle/>
            <a:p>
              <a:endParaRPr lang="en-US"/>
            </a:p>
          </p:txBody>
        </p:sp>
        <p:sp>
          <p:nvSpPr>
            <p:cNvPr id="41207" name="Freeform 2938"/>
            <p:cNvSpPr>
              <a:spLocks/>
            </p:cNvSpPr>
            <p:nvPr/>
          </p:nvSpPr>
          <p:spPr bwMode="auto">
            <a:xfrm>
              <a:off x="4518" y="3303"/>
              <a:ext cx="7" cy="15"/>
            </a:xfrm>
            <a:custGeom>
              <a:avLst/>
              <a:gdLst>
                <a:gd name="T0" fmla="*/ 12 w 32"/>
                <a:gd name="T1" fmla="*/ 0 h 75"/>
                <a:gd name="T2" fmla="*/ 32 w 32"/>
                <a:gd name="T3" fmla="*/ 2 h 75"/>
                <a:gd name="T4" fmla="*/ 21 w 32"/>
                <a:gd name="T5" fmla="*/ 75 h 75"/>
                <a:gd name="T6" fmla="*/ 0 w 32"/>
                <a:gd name="T7" fmla="*/ 69 h 75"/>
                <a:gd name="T8" fmla="*/ 12 w 32"/>
                <a:gd name="T9" fmla="*/ 0 h 75"/>
                <a:gd name="T10" fmla="*/ 0 60000 65536"/>
                <a:gd name="T11" fmla="*/ 0 60000 65536"/>
                <a:gd name="T12" fmla="*/ 0 60000 65536"/>
                <a:gd name="T13" fmla="*/ 0 60000 65536"/>
                <a:gd name="T14" fmla="*/ 0 60000 65536"/>
                <a:gd name="T15" fmla="*/ 0 w 32"/>
                <a:gd name="T16" fmla="*/ 0 h 75"/>
                <a:gd name="T17" fmla="*/ 32 w 32"/>
                <a:gd name="T18" fmla="*/ 75 h 75"/>
              </a:gdLst>
              <a:ahLst/>
              <a:cxnLst>
                <a:cxn ang="T10">
                  <a:pos x="T0" y="T1"/>
                </a:cxn>
                <a:cxn ang="T11">
                  <a:pos x="T2" y="T3"/>
                </a:cxn>
                <a:cxn ang="T12">
                  <a:pos x="T4" y="T5"/>
                </a:cxn>
                <a:cxn ang="T13">
                  <a:pos x="T6" y="T7"/>
                </a:cxn>
                <a:cxn ang="T14">
                  <a:pos x="T8" y="T9"/>
                </a:cxn>
              </a:cxnLst>
              <a:rect l="T15" t="T16" r="T17" b="T18"/>
              <a:pathLst>
                <a:path w="32" h="75">
                  <a:moveTo>
                    <a:pt x="12" y="0"/>
                  </a:moveTo>
                  <a:lnTo>
                    <a:pt x="32" y="2"/>
                  </a:lnTo>
                  <a:lnTo>
                    <a:pt x="21" y="75"/>
                  </a:lnTo>
                  <a:lnTo>
                    <a:pt x="0" y="69"/>
                  </a:lnTo>
                  <a:lnTo>
                    <a:pt x="12" y="0"/>
                  </a:lnTo>
                  <a:close/>
                </a:path>
              </a:pathLst>
            </a:custGeom>
            <a:noFill/>
            <a:ln w="9525">
              <a:noFill/>
              <a:round/>
              <a:headEnd/>
              <a:tailEnd/>
            </a:ln>
          </p:spPr>
          <p:txBody>
            <a:bodyPr>
              <a:prstTxWarp prst="textNoShape">
                <a:avLst/>
              </a:prstTxWarp>
            </a:bodyPr>
            <a:lstStyle/>
            <a:p>
              <a:endParaRPr lang="en-US"/>
            </a:p>
          </p:txBody>
        </p:sp>
        <p:sp>
          <p:nvSpPr>
            <p:cNvPr id="41208" name="Freeform 2939"/>
            <p:cNvSpPr>
              <a:spLocks/>
            </p:cNvSpPr>
            <p:nvPr/>
          </p:nvSpPr>
          <p:spPr bwMode="auto">
            <a:xfrm>
              <a:off x="4516" y="3317"/>
              <a:ext cx="7" cy="15"/>
            </a:xfrm>
            <a:custGeom>
              <a:avLst/>
              <a:gdLst>
                <a:gd name="T0" fmla="*/ 11 w 32"/>
                <a:gd name="T1" fmla="*/ 0 h 72"/>
                <a:gd name="T2" fmla="*/ 32 w 32"/>
                <a:gd name="T3" fmla="*/ 6 h 72"/>
                <a:gd name="T4" fmla="*/ 19 w 32"/>
                <a:gd name="T5" fmla="*/ 72 h 72"/>
                <a:gd name="T6" fmla="*/ 0 w 32"/>
                <a:gd name="T7" fmla="*/ 68 h 72"/>
                <a:gd name="T8" fmla="*/ 11 w 32"/>
                <a:gd name="T9" fmla="*/ 0 h 72"/>
                <a:gd name="T10" fmla="*/ 0 60000 65536"/>
                <a:gd name="T11" fmla="*/ 0 60000 65536"/>
                <a:gd name="T12" fmla="*/ 0 60000 65536"/>
                <a:gd name="T13" fmla="*/ 0 60000 65536"/>
                <a:gd name="T14" fmla="*/ 0 60000 65536"/>
                <a:gd name="T15" fmla="*/ 0 w 32"/>
                <a:gd name="T16" fmla="*/ 0 h 72"/>
                <a:gd name="T17" fmla="*/ 32 w 32"/>
                <a:gd name="T18" fmla="*/ 72 h 72"/>
              </a:gdLst>
              <a:ahLst/>
              <a:cxnLst>
                <a:cxn ang="T10">
                  <a:pos x="T0" y="T1"/>
                </a:cxn>
                <a:cxn ang="T11">
                  <a:pos x="T2" y="T3"/>
                </a:cxn>
                <a:cxn ang="T12">
                  <a:pos x="T4" y="T5"/>
                </a:cxn>
                <a:cxn ang="T13">
                  <a:pos x="T6" y="T7"/>
                </a:cxn>
                <a:cxn ang="T14">
                  <a:pos x="T8" y="T9"/>
                </a:cxn>
              </a:cxnLst>
              <a:rect l="T15" t="T16" r="T17" b="T18"/>
              <a:pathLst>
                <a:path w="32" h="72">
                  <a:moveTo>
                    <a:pt x="11" y="0"/>
                  </a:moveTo>
                  <a:lnTo>
                    <a:pt x="32" y="6"/>
                  </a:lnTo>
                  <a:lnTo>
                    <a:pt x="19" y="72"/>
                  </a:lnTo>
                  <a:lnTo>
                    <a:pt x="0" y="68"/>
                  </a:lnTo>
                  <a:lnTo>
                    <a:pt x="11" y="0"/>
                  </a:lnTo>
                  <a:close/>
                </a:path>
              </a:pathLst>
            </a:custGeom>
            <a:noFill/>
            <a:ln w="9525">
              <a:noFill/>
              <a:round/>
              <a:headEnd/>
              <a:tailEnd/>
            </a:ln>
          </p:spPr>
          <p:txBody>
            <a:bodyPr>
              <a:prstTxWarp prst="textNoShape">
                <a:avLst/>
              </a:prstTxWarp>
            </a:bodyPr>
            <a:lstStyle/>
            <a:p>
              <a:endParaRPr lang="en-US"/>
            </a:p>
          </p:txBody>
        </p:sp>
        <p:sp>
          <p:nvSpPr>
            <p:cNvPr id="41209" name="Freeform 2940"/>
            <p:cNvSpPr>
              <a:spLocks/>
            </p:cNvSpPr>
            <p:nvPr/>
          </p:nvSpPr>
          <p:spPr bwMode="auto">
            <a:xfrm>
              <a:off x="4514" y="3331"/>
              <a:ext cx="6" cy="13"/>
            </a:xfrm>
            <a:custGeom>
              <a:avLst/>
              <a:gdLst>
                <a:gd name="T0" fmla="*/ 13 w 32"/>
                <a:gd name="T1" fmla="*/ 0 h 67"/>
                <a:gd name="T2" fmla="*/ 32 w 32"/>
                <a:gd name="T3" fmla="*/ 4 h 67"/>
                <a:gd name="T4" fmla="*/ 21 w 32"/>
                <a:gd name="T5" fmla="*/ 67 h 67"/>
                <a:gd name="T6" fmla="*/ 0 w 32"/>
                <a:gd name="T7" fmla="*/ 64 h 67"/>
                <a:gd name="T8" fmla="*/ 13 w 32"/>
                <a:gd name="T9" fmla="*/ 0 h 67"/>
                <a:gd name="T10" fmla="*/ 0 60000 65536"/>
                <a:gd name="T11" fmla="*/ 0 60000 65536"/>
                <a:gd name="T12" fmla="*/ 0 60000 65536"/>
                <a:gd name="T13" fmla="*/ 0 60000 65536"/>
                <a:gd name="T14" fmla="*/ 0 60000 65536"/>
                <a:gd name="T15" fmla="*/ 0 w 32"/>
                <a:gd name="T16" fmla="*/ 0 h 67"/>
                <a:gd name="T17" fmla="*/ 32 w 32"/>
                <a:gd name="T18" fmla="*/ 67 h 67"/>
              </a:gdLst>
              <a:ahLst/>
              <a:cxnLst>
                <a:cxn ang="T10">
                  <a:pos x="T0" y="T1"/>
                </a:cxn>
                <a:cxn ang="T11">
                  <a:pos x="T2" y="T3"/>
                </a:cxn>
                <a:cxn ang="T12">
                  <a:pos x="T4" y="T5"/>
                </a:cxn>
                <a:cxn ang="T13">
                  <a:pos x="T6" y="T7"/>
                </a:cxn>
                <a:cxn ang="T14">
                  <a:pos x="T8" y="T9"/>
                </a:cxn>
              </a:cxnLst>
              <a:rect l="T15" t="T16" r="T17" b="T18"/>
              <a:pathLst>
                <a:path w="32" h="67">
                  <a:moveTo>
                    <a:pt x="13" y="0"/>
                  </a:moveTo>
                  <a:lnTo>
                    <a:pt x="32" y="4"/>
                  </a:lnTo>
                  <a:lnTo>
                    <a:pt x="21" y="67"/>
                  </a:lnTo>
                  <a:lnTo>
                    <a:pt x="0" y="64"/>
                  </a:lnTo>
                  <a:lnTo>
                    <a:pt x="13" y="0"/>
                  </a:lnTo>
                  <a:close/>
                </a:path>
              </a:pathLst>
            </a:custGeom>
            <a:noFill/>
            <a:ln w="9525">
              <a:noFill/>
              <a:round/>
              <a:headEnd/>
              <a:tailEnd/>
            </a:ln>
          </p:spPr>
          <p:txBody>
            <a:bodyPr>
              <a:prstTxWarp prst="textNoShape">
                <a:avLst/>
              </a:prstTxWarp>
            </a:bodyPr>
            <a:lstStyle/>
            <a:p>
              <a:endParaRPr lang="en-US"/>
            </a:p>
          </p:txBody>
        </p:sp>
        <p:sp>
          <p:nvSpPr>
            <p:cNvPr id="41210" name="Freeform 2941"/>
            <p:cNvSpPr>
              <a:spLocks/>
            </p:cNvSpPr>
            <p:nvPr/>
          </p:nvSpPr>
          <p:spPr bwMode="auto">
            <a:xfrm>
              <a:off x="4510" y="3356"/>
              <a:ext cx="6" cy="11"/>
            </a:xfrm>
            <a:custGeom>
              <a:avLst/>
              <a:gdLst>
                <a:gd name="T0" fmla="*/ 10 w 30"/>
                <a:gd name="T1" fmla="*/ 0 h 57"/>
                <a:gd name="T2" fmla="*/ 30 w 30"/>
                <a:gd name="T3" fmla="*/ 2 h 57"/>
                <a:gd name="T4" fmla="*/ 21 w 30"/>
                <a:gd name="T5" fmla="*/ 57 h 57"/>
                <a:gd name="T6" fmla="*/ 0 w 30"/>
                <a:gd name="T7" fmla="*/ 54 h 57"/>
                <a:gd name="T8" fmla="*/ 10 w 30"/>
                <a:gd name="T9" fmla="*/ 0 h 57"/>
                <a:gd name="T10" fmla="*/ 0 60000 65536"/>
                <a:gd name="T11" fmla="*/ 0 60000 65536"/>
                <a:gd name="T12" fmla="*/ 0 60000 65536"/>
                <a:gd name="T13" fmla="*/ 0 60000 65536"/>
                <a:gd name="T14" fmla="*/ 0 60000 65536"/>
                <a:gd name="T15" fmla="*/ 0 w 30"/>
                <a:gd name="T16" fmla="*/ 0 h 57"/>
                <a:gd name="T17" fmla="*/ 30 w 30"/>
                <a:gd name="T18" fmla="*/ 57 h 57"/>
              </a:gdLst>
              <a:ahLst/>
              <a:cxnLst>
                <a:cxn ang="T10">
                  <a:pos x="T0" y="T1"/>
                </a:cxn>
                <a:cxn ang="T11">
                  <a:pos x="T2" y="T3"/>
                </a:cxn>
                <a:cxn ang="T12">
                  <a:pos x="T4" y="T5"/>
                </a:cxn>
                <a:cxn ang="T13">
                  <a:pos x="T6" y="T7"/>
                </a:cxn>
                <a:cxn ang="T14">
                  <a:pos x="T8" y="T9"/>
                </a:cxn>
              </a:cxnLst>
              <a:rect l="T15" t="T16" r="T17" b="T18"/>
              <a:pathLst>
                <a:path w="30" h="57">
                  <a:moveTo>
                    <a:pt x="10" y="0"/>
                  </a:moveTo>
                  <a:lnTo>
                    <a:pt x="30" y="2"/>
                  </a:lnTo>
                  <a:lnTo>
                    <a:pt x="21" y="57"/>
                  </a:lnTo>
                  <a:lnTo>
                    <a:pt x="0" y="54"/>
                  </a:lnTo>
                  <a:lnTo>
                    <a:pt x="10" y="0"/>
                  </a:lnTo>
                  <a:close/>
                </a:path>
              </a:pathLst>
            </a:custGeom>
            <a:noFill/>
            <a:ln w="9525">
              <a:noFill/>
              <a:round/>
              <a:headEnd/>
              <a:tailEnd/>
            </a:ln>
          </p:spPr>
          <p:txBody>
            <a:bodyPr>
              <a:prstTxWarp prst="textNoShape">
                <a:avLst/>
              </a:prstTxWarp>
            </a:bodyPr>
            <a:lstStyle/>
            <a:p>
              <a:endParaRPr lang="en-US"/>
            </a:p>
          </p:txBody>
        </p:sp>
        <p:sp>
          <p:nvSpPr>
            <p:cNvPr id="41211" name="Freeform 2942"/>
            <p:cNvSpPr>
              <a:spLocks/>
            </p:cNvSpPr>
            <p:nvPr/>
          </p:nvSpPr>
          <p:spPr bwMode="auto">
            <a:xfrm>
              <a:off x="4509" y="3367"/>
              <a:ext cx="5" cy="11"/>
            </a:xfrm>
            <a:custGeom>
              <a:avLst/>
              <a:gdLst>
                <a:gd name="T0" fmla="*/ 5 w 26"/>
                <a:gd name="T1" fmla="*/ 0 h 55"/>
                <a:gd name="T2" fmla="*/ 26 w 26"/>
                <a:gd name="T3" fmla="*/ 3 h 55"/>
                <a:gd name="T4" fmla="*/ 17 w 26"/>
                <a:gd name="T5" fmla="*/ 55 h 55"/>
                <a:gd name="T6" fmla="*/ 0 w 26"/>
                <a:gd name="T7" fmla="*/ 53 h 55"/>
                <a:gd name="T8" fmla="*/ 5 w 26"/>
                <a:gd name="T9" fmla="*/ 0 h 55"/>
                <a:gd name="T10" fmla="*/ 0 60000 65536"/>
                <a:gd name="T11" fmla="*/ 0 60000 65536"/>
                <a:gd name="T12" fmla="*/ 0 60000 65536"/>
                <a:gd name="T13" fmla="*/ 0 60000 65536"/>
                <a:gd name="T14" fmla="*/ 0 60000 65536"/>
                <a:gd name="T15" fmla="*/ 0 w 26"/>
                <a:gd name="T16" fmla="*/ 0 h 55"/>
                <a:gd name="T17" fmla="*/ 26 w 26"/>
                <a:gd name="T18" fmla="*/ 55 h 55"/>
              </a:gdLst>
              <a:ahLst/>
              <a:cxnLst>
                <a:cxn ang="T10">
                  <a:pos x="T0" y="T1"/>
                </a:cxn>
                <a:cxn ang="T11">
                  <a:pos x="T2" y="T3"/>
                </a:cxn>
                <a:cxn ang="T12">
                  <a:pos x="T4" y="T5"/>
                </a:cxn>
                <a:cxn ang="T13">
                  <a:pos x="T6" y="T7"/>
                </a:cxn>
                <a:cxn ang="T14">
                  <a:pos x="T8" y="T9"/>
                </a:cxn>
              </a:cxnLst>
              <a:rect l="T15" t="T16" r="T17" b="T18"/>
              <a:pathLst>
                <a:path w="26" h="55">
                  <a:moveTo>
                    <a:pt x="5" y="0"/>
                  </a:moveTo>
                  <a:lnTo>
                    <a:pt x="26" y="3"/>
                  </a:lnTo>
                  <a:lnTo>
                    <a:pt x="17" y="55"/>
                  </a:lnTo>
                  <a:lnTo>
                    <a:pt x="0" y="53"/>
                  </a:lnTo>
                  <a:lnTo>
                    <a:pt x="5" y="0"/>
                  </a:lnTo>
                  <a:close/>
                </a:path>
              </a:pathLst>
            </a:custGeom>
            <a:noFill/>
            <a:ln w="9525">
              <a:noFill/>
              <a:round/>
              <a:headEnd/>
              <a:tailEnd/>
            </a:ln>
          </p:spPr>
          <p:txBody>
            <a:bodyPr>
              <a:prstTxWarp prst="textNoShape">
                <a:avLst/>
              </a:prstTxWarp>
            </a:bodyPr>
            <a:lstStyle/>
            <a:p>
              <a:endParaRPr lang="en-US"/>
            </a:p>
          </p:txBody>
        </p:sp>
        <p:sp>
          <p:nvSpPr>
            <p:cNvPr id="41212" name="Freeform 2943"/>
            <p:cNvSpPr>
              <a:spLocks/>
            </p:cNvSpPr>
            <p:nvPr/>
          </p:nvSpPr>
          <p:spPr bwMode="auto">
            <a:xfrm>
              <a:off x="4507" y="3377"/>
              <a:ext cx="6" cy="9"/>
            </a:xfrm>
            <a:custGeom>
              <a:avLst/>
              <a:gdLst>
                <a:gd name="T0" fmla="*/ 9 w 26"/>
                <a:gd name="T1" fmla="*/ 0 h 45"/>
                <a:gd name="T2" fmla="*/ 26 w 26"/>
                <a:gd name="T3" fmla="*/ 2 h 45"/>
                <a:gd name="T4" fmla="*/ 20 w 26"/>
                <a:gd name="T5" fmla="*/ 45 h 45"/>
                <a:gd name="T6" fmla="*/ 0 w 26"/>
                <a:gd name="T7" fmla="*/ 43 h 45"/>
                <a:gd name="T8" fmla="*/ 9 w 26"/>
                <a:gd name="T9" fmla="*/ 0 h 45"/>
                <a:gd name="T10" fmla="*/ 0 60000 65536"/>
                <a:gd name="T11" fmla="*/ 0 60000 65536"/>
                <a:gd name="T12" fmla="*/ 0 60000 65536"/>
                <a:gd name="T13" fmla="*/ 0 60000 65536"/>
                <a:gd name="T14" fmla="*/ 0 60000 65536"/>
                <a:gd name="T15" fmla="*/ 0 w 26"/>
                <a:gd name="T16" fmla="*/ 0 h 45"/>
                <a:gd name="T17" fmla="*/ 26 w 26"/>
                <a:gd name="T18" fmla="*/ 45 h 45"/>
              </a:gdLst>
              <a:ahLst/>
              <a:cxnLst>
                <a:cxn ang="T10">
                  <a:pos x="T0" y="T1"/>
                </a:cxn>
                <a:cxn ang="T11">
                  <a:pos x="T2" y="T3"/>
                </a:cxn>
                <a:cxn ang="T12">
                  <a:pos x="T4" y="T5"/>
                </a:cxn>
                <a:cxn ang="T13">
                  <a:pos x="T6" y="T7"/>
                </a:cxn>
                <a:cxn ang="T14">
                  <a:pos x="T8" y="T9"/>
                </a:cxn>
              </a:cxnLst>
              <a:rect l="T15" t="T16" r="T17" b="T18"/>
              <a:pathLst>
                <a:path w="26" h="45">
                  <a:moveTo>
                    <a:pt x="9" y="0"/>
                  </a:moveTo>
                  <a:lnTo>
                    <a:pt x="26" y="2"/>
                  </a:lnTo>
                  <a:lnTo>
                    <a:pt x="20" y="45"/>
                  </a:lnTo>
                  <a:lnTo>
                    <a:pt x="0" y="43"/>
                  </a:lnTo>
                  <a:lnTo>
                    <a:pt x="9" y="0"/>
                  </a:lnTo>
                  <a:close/>
                </a:path>
              </a:pathLst>
            </a:custGeom>
            <a:noFill/>
            <a:ln w="9525">
              <a:noFill/>
              <a:round/>
              <a:headEnd/>
              <a:tailEnd/>
            </a:ln>
          </p:spPr>
          <p:txBody>
            <a:bodyPr>
              <a:prstTxWarp prst="textNoShape">
                <a:avLst/>
              </a:prstTxWarp>
            </a:bodyPr>
            <a:lstStyle/>
            <a:p>
              <a:endParaRPr lang="en-US"/>
            </a:p>
          </p:txBody>
        </p:sp>
        <p:sp>
          <p:nvSpPr>
            <p:cNvPr id="41213" name="Freeform 2944"/>
            <p:cNvSpPr>
              <a:spLocks/>
            </p:cNvSpPr>
            <p:nvPr/>
          </p:nvSpPr>
          <p:spPr bwMode="auto">
            <a:xfrm>
              <a:off x="4507" y="3386"/>
              <a:ext cx="4" cy="8"/>
            </a:xfrm>
            <a:custGeom>
              <a:avLst/>
              <a:gdLst>
                <a:gd name="T0" fmla="*/ 3 w 23"/>
                <a:gd name="T1" fmla="*/ 0 h 39"/>
                <a:gd name="T2" fmla="*/ 23 w 23"/>
                <a:gd name="T3" fmla="*/ 2 h 39"/>
                <a:gd name="T4" fmla="*/ 21 w 23"/>
                <a:gd name="T5" fmla="*/ 39 h 39"/>
                <a:gd name="T6" fmla="*/ 0 w 23"/>
                <a:gd name="T7" fmla="*/ 39 h 39"/>
                <a:gd name="T8" fmla="*/ 3 w 23"/>
                <a:gd name="T9" fmla="*/ 0 h 39"/>
                <a:gd name="T10" fmla="*/ 0 60000 65536"/>
                <a:gd name="T11" fmla="*/ 0 60000 65536"/>
                <a:gd name="T12" fmla="*/ 0 60000 65536"/>
                <a:gd name="T13" fmla="*/ 0 60000 65536"/>
                <a:gd name="T14" fmla="*/ 0 60000 65536"/>
                <a:gd name="T15" fmla="*/ 0 w 23"/>
                <a:gd name="T16" fmla="*/ 0 h 39"/>
                <a:gd name="T17" fmla="*/ 23 w 23"/>
                <a:gd name="T18" fmla="*/ 39 h 39"/>
              </a:gdLst>
              <a:ahLst/>
              <a:cxnLst>
                <a:cxn ang="T10">
                  <a:pos x="T0" y="T1"/>
                </a:cxn>
                <a:cxn ang="T11">
                  <a:pos x="T2" y="T3"/>
                </a:cxn>
                <a:cxn ang="T12">
                  <a:pos x="T4" y="T5"/>
                </a:cxn>
                <a:cxn ang="T13">
                  <a:pos x="T6" y="T7"/>
                </a:cxn>
                <a:cxn ang="T14">
                  <a:pos x="T8" y="T9"/>
                </a:cxn>
              </a:cxnLst>
              <a:rect l="T15" t="T16" r="T17" b="T18"/>
              <a:pathLst>
                <a:path w="23" h="39">
                  <a:moveTo>
                    <a:pt x="3" y="0"/>
                  </a:moveTo>
                  <a:lnTo>
                    <a:pt x="23" y="2"/>
                  </a:lnTo>
                  <a:lnTo>
                    <a:pt x="21" y="39"/>
                  </a:lnTo>
                  <a:lnTo>
                    <a:pt x="0" y="39"/>
                  </a:lnTo>
                  <a:lnTo>
                    <a:pt x="3" y="0"/>
                  </a:lnTo>
                  <a:close/>
                </a:path>
              </a:pathLst>
            </a:custGeom>
            <a:noFill/>
            <a:ln w="9525">
              <a:noFill/>
              <a:round/>
              <a:headEnd/>
              <a:tailEnd/>
            </a:ln>
          </p:spPr>
          <p:txBody>
            <a:bodyPr>
              <a:prstTxWarp prst="textNoShape">
                <a:avLst/>
              </a:prstTxWarp>
            </a:bodyPr>
            <a:lstStyle/>
            <a:p>
              <a:endParaRPr lang="en-US"/>
            </a:p>
          </p:txBody>
        </p:sp>
        <p:sp>
          <p:nvSpPr>
            <p:cNvPr id="41214" name="Freeform 2945"/>
            <p:cNvSpPr>
              <a:spLocks/>
            </p:cNvSpPr>
            <p:nvPr/>
          </p:nvSpPr>
          <p:spPr bwMode="auto">
            <a:xfrm>
              <a:off x="4506" y="3394"/>
              <a:ext cx="5" cy="7"/>
            </a:xfrm>
            <a:custGeom>
              <a:avLst/>
              <a:gdLst>
                <a:gd name="T0" fmla="*/ 5 w 26"/>
                <a:gd name="T1" fmla="*/ 0 h 35"/>
                <a:gd name="T2" fmla="*/ 26 w 26"/>
                <a:gd name="T3" fmla="*/ 0 h 35"/>
                <a:gd name="T4" fmla="*/ 20 w 26"/>
                <a:gd name="T5" fmla="*/ 35 h 35"/>
                <a:gd name="T6" fmla="*/ 0 w 26"/>
                <a:gd name="T7" fmla="*/ 32 h 35"/>
                <a:gd name="T8" fmla="*/ 5 w 26"/>
                <a:gd name="T9" fmla="*/ 0 h 35"/>
                <a:gd name="T10" fmla="*/ 0 60000 65536"/>
                <a:gd name="T11" fmla="*/ 0 60000 65536"/>
                <a:gd name="T12" fmla="*/ 0 60000 65536"/>
                <a:gd name="T13" fmla="*/ 0 60000 65536"/>
                <a:gd name="T14" fmla="*/ 0 60000 65536"/>
                <a:gd name="T15" fmla="*/ 0 w 26"/>
                <a:gd name="T16" fmla="*/ 0 h 35"/>
                <a:gd name="T17" fmla="*/ 26 w 26"/>
                <a:gd name="T18" fmla="*/ 35 h 35"/>
              </a:gdLst>
              <a:ahLst/>
              <a:cxnLst>
                <a:cxn ang="T10">
                  <a:pos x="T0" y="T1"/>
                </a:cxn>
                <a:cxn ang="T11">
                  <a:pos x="T2" y="T3"/>
                </a:cxn>
                <a:cxn ang="T12">
                  <a:pos x="T4" y="T5"/>
                </a:cxn>
                <a:cxn ang="T13">
                  <a:pos x="T6" y="T7"/>
                </a:cxn>
                <a:cxn ang="T14">
                  <a:pos x="T8" y="T9"/>
                </a:cxn>
              </a:cxnLst>
              <a:rect l="T15" t="T16" r="T17" b="T18"/>
              <a:pathLst>
                <a:path w="26" h="35">
                  <a:moveTo>
                    <a:pt x="5" y="0"/>
                  </a:moveTo>
                  <a:lnTo>
                    <a:pt x="26" y="0"/>
                  </a:lnTo>
                  <a:lnTo>
                    <a:pt x="20" y="35"/>
                  </a:lnTo>
                  <a:lnTo>
                    <a:pt x="0" y="32"/>
                  </a:lnTo>
                  <a:lnTo>
                    <a:pt x="5" y="0"/>
                  </a:lnTo>
                  <a:close/>
                </a:path>
              </a:pathLst>
            </a:custGeom>
            <a:noFill/>
            <a:ln w="9525">
              <a:noFill/>
              <a:round/>
              <a:headEnd/>
              <a:tailEnd/>
            </a:ln>
          </p:spPr>
          <p:txBody>
            <a:bodyPr>
              <a:prstTxWarp prst="textNoShape">
                <a:avLst/>
              </a:prstTxWarp>
            </a:bodyPr>
            <a:lstStyle/>
            <a:p>
              <a:endParaRPr lang="en-US"/>
            </a:p>
          </p:txBody>
        </p:sp>
        <p:sp>
          <p:nvSpPr>
            <p:cNvPr id="41215" name="Freeform 2946"/>
            <p:cNvSpPr>
              <a:spLocks/>
            </p:cNvSpPr>
            <p:nvPr/>
          </p:nvSpPr>
          <p:spPr bwMode="auto">
            <a:xfrm>
              <a:off x="4509" y="3415"/>
              <a:ext cx="5" cy="3"/>
            </a:xfrm>
            <a:custGeom>
              <a:avLst/>
              <a:gdLst>
                <a:gd name="T0" fmla="*/ 0 w 26"/>
                <a:gd name="T1" fmla="*/ 5 h 19"/>
                <a:gd name="T2" fmla="*/ 20 w 26"/>
                <a:gd name="T3" fmla="*/ 0 h 19"/>
                <a:gd name="T4" fmla="*/ 22 w 26"/>
                <a:gd name="T5" fmla="*/ 13 h 19"/>
                <a:gd name="T6" fmla="*/ 26 w 26"/>
                <a:gd name="T7" fmla="*/ 13 h 19"/>
                <a:gd name="T8" fmla="*/ 5 w 26"/>
                <a:gd name="T9" fmla="*/ 19 h 19"/>
                <a:gd name="T10" fmla="*/ 0 w 26"/>
                <a:gd name="T11" fmla="*/ 5 h 19"/>
                <a:gd name="T12" fmla="*/ 0 60000 65536"/>
                <a:gd name="T13" fmla="*/ 0 60000 65536"/>
                <a:gd name="T14" fmla="*/ 0 60000 65536"/>
                <a:gd name="T15" fmla="*/ 0 60000 65536"/>
                <a:gd name="T16" fmla="*/ 0 60000 65536"/>
                <a:gd name="T17" fmla="*/ 0 60000 65536"/>
                <a:gd name="T18" fmla="*/ 0 w 26"/>
                <a:gd name="T19" fmla="*/ 0 h 19"/>
                <a:gd name="T20" fmla="*/ 26 w 26"/>
                <a:gd name="T21" fmla="*/ 19 h 19"/>
              </a:gdLst>
              <a:ahLst/>
              <a:cxnLst>
                <a:cxn ang="T12">
                  <a:pos x="T0" y="T1"/>
                </a:cxn>
                <a:cxn ang="T13">
                  <a:pos x="T2" y="T3"/>
                </a:cxn>
                <a:cxn ang="T14">
                  <a:pos x="T4" y="T5"/>
                </a:cxn>
                <a:cxn ang="T15">
                  <a:pos x="T6" y="T7"/>
                </a:cxn>
                <a:cxn ang="T16">
                  <a:pos x="T8" y="T9"/>
                </a:cxn>
                <a:cxn ang="T17">
                  <a:pos x="T10" y="T11"/>
                </a:cxn>
              </a:cxnLst>
              <a:rect l="T18" t="T19" r="T20" b="T21"/>
              <a:pathLst>
                <a:path w="26" h="19">
                  <a:moveTo>
                    <a:pt x="0" y="5"/>
                  </a:moveTo>
                  <a:lnTo>
                    <a:pt x="20" y="0"/>
                  </a:lnTo>
                  <a:lnTo>
                    <a:pt x="22" y="13"/>
                  </a:lnTo>
                  <a:lnTo>
                    <a:pt x="26" y="13"/>
                  </a:lnTo>
                  <a:lnTo>
                    <a:pt x="5" y="19"/>
                  </a:lnTo>
                  <a:lnTo>
                    <a:pt x="0" y="5"/>
                  </a:lnTo>
                  <a:close/>
                </a:path>
              </a:pathLst>
            </a:custGeom>
            <a:noFill/>
            <a:ln w="9525">
              <a:noFill/>
              <a:round/>
              <a:headEnd/>
              <a:tailEnd/>
            </a:ln>
          </p:spPr>
          <p:txBody>
            <a:bodyPr>
              <a:prstTxWarp prst="textNoShape">
                <a:avLst/>
              </a:prstTxWarp>
            </a:bodyPr>
            <a:lstStyle/>
            <a:p>
              <a:endParaRPr lang="en-US"/>
            </a:p>
          </p:txBody>
        </p:sp>
        <p:sp>
          <p:nvSpPr>
            <p:cNvPr id="41216" name="Freeform 2947"/>
            <p:cNvSpPr>
              <a:spLocks/>
            </p:cNvSpPr>
            <p:nvPr/>
          </p:nvSpPr>
          <p:spPr bwMode="auto">
            <a:xfrm>
              <a:off x="4510" y="3417"/>
              <a:ext cx="5" cy="5"/>
            </a:xfrm>
            <a:custGeom>
              <a:avLst/>
              <a:gdLst>
                <a:gd name="T0" fmla="*/ 0 w 23"/>
                <a:gd name="T1" fmla="*/ 6 h 24"/>
                <a:gd name="T2" fmla="*/ 21 w 23"/>
                <a:gd name="T3" fmla="*/ 0 h 24"/>
                <a:gd name="T4" fmla="*/ 23 w 23"/>
                <a:gd name="T5" fmla="*/ 21 h 24"/>
                <a:gd name="T6" fmla="*/ 4 w 23"/>
                <a:gd name="T7" fmla="*/ 24 h 24"/>
                <a:gd name="T8" fmla="*/ 0 w 23"/>
                <a:gd name="T9" fmla="*/ 6 h 24"/>
                <a:gd name="T10" fmla="*/ 0 60000 65536"/>
                <a:gd name="T11" fmla="*/ 0 60000 65536"/>
                <a:gd name="T12" fmla="*/ 0 60000 65536"/>
                <a:gd name="T13" fmla="*/ 0 60000 65536"/>
                <a:gd name="T14" fmla="*/ 0 60000 65536"/>
                <a:gd name="T15" fmla="*/ 0 w 23"/>
                <a:gd name="T16" fmla="*/ 0 h 24"/>
                <a:gd name="T17" fmla="*/ 23 w 23"/>
                <a:gd name="T18" fmla="*/ 24 h 24"/>
              </a:gdLst>
              <a:ahLst/>
              <a:cxnLst>
                <a:cxn ang="T10">
                  <a:pos x="T0" y="T1"/>
                </a:cxn>
                <a:cxn ang="T11">
                  <a:pos x="T2" y="T3"/>
                </a:cxn>
                <a:cxn ang="T12">
                  <a:pos x="T4" y="T5"/>
                </a:cxn>
                <a:cxn ang="T13">
                  <a:pos x="T6" y="T7"/>
                </a:cxn>
                <a:cxn ang="T14">
                  <a:pos x="T8" y="T9"/>
                </a:cxn>
              </a:cxnLst>
              <a:rect l="T15" t="T16" r="T17" b="T18"/>
              <a:pathLst>
                <a:path w="23" h="24">
                  <a:moveTo>
                    <a:pt x="0" y="6"/>
                  </a:moveTo>
                  <a:lnTo>
                    <a:pt x="21" y="0"/>
                  </a:lnTo>
                  <a:lnTo>
                    <a:pt x="23" y="21"/>
                  </a:lnTo>
                  <a:lnTo>
                    <a:pt x="4" y="24"/>
                  </a:lnTo>
                  <a:lnTo>
                    <a:pt x="0" y="6"/>
                  </a:lnTo>
                  <a:close/>
                </a:path>
              </a:pathLst>
            </a:custGeom>
            <a:noFill/>
            <a:ln w="9525">
              <a:noFill/>
              <a:round/>
              <a:headEnd/>
              <a:tailEnd/>
            </a:ln>
          </p:spPr>
          <p:txBody>
            <a:bodyPr>
              <a:prstTxWarp prst="textNoShape">
                <a:avLst/>
              </a:prstTxWarp>
            </a:bodyPr>
            <a:lstStyle/>
            <a:p>
              <a:endParaRPr lang="en-US"/>
            </a:p>
          </p:txBody>
        </p:sp>
        <p:sp>
          <p:nvSpPr>
            <p:cNvPr id="41217" name="Freeform 2948"/>
            <p:cNvSpPr>
              <a:spLocks/>
            </p:cNvSpPr>
            <p:nvPr/>
          </p:nvSpPr>
          <p:spPr bwMode="auto">
            <a:xfrm>
              <a:off x="4515" y="3458"/>
              <a:ext cx="5" cy="9"/>
            </a:xfrm>
            <a:custGeom>
              <a:avLst/>
              <a:gdLst>
                <a:gd name="T0" fmla="*/ 0 w 24"/>
                <a:gd name="T1" fmla="*/ 3 h 44"/>
                <a:gd name="T2" fmla="*/ 21 w 24"/>
                <a:gd name="T3" fmla="*/ 0 h 44"/>
                <a:gd name="T4" fmla="*/ 24 w 24"/>
                <a:gd name="T5" fmla="*/ 44 h 44"/>
                <a:gd name="T6" fmla="*/ 4 w 24"/>
                <a:gd name="T7" fmla="*/ 44 h 44"/>
                <a:gd name="T8" fmla="*/ 0 w 24"/>
                <a:gd name="T9" fmla="*/ 3 h 44"/>
                <a:gd name="T10" fmla="*/ 0 60000 65536"/>
                <a:gd name="T11" fmla="*/ 0 60000 65536"/>
                <a:gd name="T12" fmla="*/ 0 60000 65536"/>
                <a:gd name="T13" fmla="*/ 0 60000 65536"/>
                <a:gd name="T14" fmla="*/ 0 60000 65536"/>
                <a:gd name="T15" fmla="*/ 0 w 24"/>
                <a:gd name="T16" fmla="*/ 0 h 44"/>
                <a:gd name="T17" fmla="*/ 24 w 24"/>
                <a:gd name="T18" fmla="*/ 44 h 44"/>
              </a:gdLst>
              <a:ahLst/>
              <a:cxnLst>
                <a:cxn ang="T10">
                  <a:pos x="T0" y="T1"/>
                </a:cxn>
                <a:cxn ang="T11">
                  <a:pos x="T2" y="T3"/>
                </a:cxn>
                <a:cxn ang="T12">
                  <a:pos x="T4" y="T5"/>
                </a:cxn>
                <a:cxn ang="T13">
                  <a:pos x="T6" y="T7"/>
                </a:cxn>
                <a:cxn ang="T14">
                  <a:pos x="T8" y="T9"/>
                </a:cxn>
              </a:cxnLst>
              <a:rect l="T15" t="T16" r="T17" b="T18"/>
              <a:pathLst>
                <a:path w="24" h="44">
                  <a:moveTo>
                    <a:pt x="0" y="3"/>
                  </a:moveTo>
                  <a:lnTo>
                    <a:pt x="21" y="0"/>
                  </a:lnTo>
                  <a:lnTo>
                    <a:pt x="24" y="44"/>
                  </a:lnTo>
                  <a:lnTo>
                    <a:pt x="4" y="44"/>
                  </a:lnTo>
                  <a:lnTo>
                    <a:pt x="0" y="3"/>
                  </a:lnTo>
                  <a:close/>
                </a:path>
              </a:pathLst>
            </a:custGeom>
            <a:noFill/>
            <a:ln w="9525">
              <a:noFill/>
              <a:round/>
              <a:headEnd/>
              <a:tailEnd/>
            </a:ln>
          </p:spPr>
          <p:txBody>
            <a:bodyPr>
              <a:prstTxWarp prst="textNoShape">
                <a:avLst/>
              </a:prstTxWarp>
            </a:bodyPr>
            <a:lstStyle/>
            <a:p>
              <a:endParaRPr lang="en-US"/>
            </a:p>
          </p:txBody>
        </p:sp>
        <p:sp>
          <p:nvSpPr>
            <p:cNvPr id="41218" name="Freeform 2949"/>
            <p:cNvSpPr>
              <a:spLocks/>
            </p:cNvSpPr>
            <p:nvPr/>
          </p:nvSpPr>
          <p:spPr bwMode="auto">
            <a:xfrm>
              <a:off x="4516" y="3467"/>
              <a:ext cx="4" cy="9"/>
            </a:xfrm>
            <a:custGeom>
              <a:avLst/>
              <a:gdLst>
                <a:gd name="T0" fmla="*/ 0 w 22"/>
                <a:gd name="T1" fmla="*/ 0 h 43"/>
                <a:gd name="T2" fmla="*/ 20 w 22"/>
                <a:gd name="T3" fmla="*/ 0 h 43"/>
                <a:gd name="T4" fmla="*/ 22 w 22"/>
                <a:gd name="T5" fmla="*/ 43 h 43"/>
                <a:gd name="T6" fmla="*/ 5 w 22"/>
                <a:gd name="T7" fmla="*/ 43 h 43"/>
                <a:gd name="T8" fmla="*/ 0 w 22"/>
                <a:gd name="T9" fmla="*/ 0 h 43"/>
                <a:gd name="T10" fmla="*/ 0 60000 65536"/>
                <a:gd name="T11" fmla="*/ 0 60000 65536"/>
                <a:gd name="T12" fmla="*/ 0 60000 65536"/>
                <a:gd name="T13" fmla="*/ 0 60000 65536"/>
                <a:gd name="T14" fmla="*/ 0 60000 65536"/>
                <a:gd name="T15" fmla="*/ 0 w 22"/>
                <a:gd name="T16" fmla="*/ 0 h 43"/>
                <a:gd name="T17" fmla="*/ 22 w 22"/>
                <a:gd name="T18" fmla="*/ 43 h 43"/>
              </a:gdLst>
              <a:ahLst/>
              <a:cxnLst>
                <a:cxn ang="T10">
                  <a:pos x="T0" y="T1"/>
                </a:cxn>
                <a:cxn ang="T11">
                  <a:pos x="T2" y="T3"/>
                </a:cxn>
                <a:cxn ang="T12">
                  <a:pos x="T4" y="T5"/>
                </a:cxn>
                <a:cxn ang="T13">
                  <a:pos x="T6" y="T7"/>
                </a:cxn>
                <a:cxn ang="T14">
                  <a:pos x="T8" y="T9"/>
                </a:cxn>
              </a:cxnLst>
              <a:rect l="T15" t="T16" r="T17" b="T18"/>
              <a:pathLst>
                <a:path w="22" h="43">
                  <a:moveTo>
                    <a:pt x="0" y="0"/>
                  </a:moveTo>
                  <a:lnTo>
                    <a:pt x="20" y="0"/>
                  </a:lnTo>
                  <a:lnTo>
                    <a:pt x="22" y="43"/>
                  </a:lnTo>
                  <a:lnTo>
                    <a:pt x="5" y="43"/>
                  </a:lnTo>
                  <a:lnTo>
                    <a:pt x="0" y="0"/>
                  </a:lnTo>
                  <a:close/>
                </a:path>
              </a:pathLst>
            </a:custGeom>
            <a:noFill/>
            <a:ln w="9525">
              <a:noFill/>
              <a:round/>
              <a:headEnd/>
              <a:tailEnd/>
            </a:ln>
          </p:spPr>
          <p:txBody>
            <a:bodyPr>
              <a:prstTxWarp prst="textNoShape">
                <a:avLst/>
              </a:prstTxWarp>
            </a:bodyPr>
            <a:lstStyle/>
            <a:p>
              <a:endParaRPr lang="en-US"/>
            </a:p>
          </p:txBody>
        </p:sp>
        <p:sp>
          <p:nvSpPr>
            <p:cNvPr id="41219" name="Freeform 2950"/>
            <p:cNvSpPr>
              <a:spLocks/>
            </p:cNvSpPr>
            <p:nvPr/>
          </p:nvSpPr>
          <p:spPr bwMode="auto">
            <a:xfrm>
              <a:off x="4517" y="3476"/>
              <a:ext cx="4" cy="9"/>
            </a:xfrm>
            <a:custGeom>
              <a:avLst/>
              <a:gdLst>
                <a:gd name="T0" fmla="*/ 0 w 23"/>
                <a:gd name="T1" fmla="*/ 0 h 45"/>
                <a:gd name="T2" fmla="*/ 17 w 23"/>
                <a:gd name="T3" fmla="*/ 0 h 45"/>
                <a:gd name="T4" fmla="*/ 23 w 23"/>
                <a:gd name="T5" fmla="*/ 43 h 45"/>
                <a:gd name="T6" fmla="*/ 4 w 23"/>
                <a:gd name="T7" fmla="*/ 45 h 45"/>
                <a:gd name="T8" fmla="*/ 0 w 23"/>
                <a:gd name="T9" fmla="*/ 0 h 45"/>
                <a:gd name="T10" fmla="*/ 0 60000 65536"/>
                <a:gd name="T11" fmla="*/ 0 60000 65536"/>
                <a:gd name="T12" fmla="*/ 0 60000 65536"/>
                <a:gd name="T13" fmla="*/ 0 60000 65536"/>
                <a:gd name="T14" fmla="*/ 0 60000 65536"/>
                <a:gd name="T15" fmla="*/ 0 w 23"/>
                <a:gd name="T16" fmla="*/ 0 h 45"/>
                <a:gd name="T17" fmla="*/ 23 w 23"/>
                <a:gd name="T18" fmla="*/ 45 h 45"/>
              </a:gdLst>
              <a:ahLst/>
              <a:cxnLst>
                <a:cxn ang="T10">
                  <a:pos x="T0" y="T1"/>
                </a:cxn>
                <a:cxn ang="T11">
                  <a:pos x="T2" y="T3"/>
                </a:cxn>
                <a:cxn ang="T12">
                  <a:pos x="T4" y="T5"/>
                </a:cxn>
                <a:cxn ang="T13">
                  <a:pos x="T6" y="T7"/>
                </a:cxn>
                <a:cxn ang="T14">
                  <a:pos x="T8" y="T9"/>
                </a:cxn>
              </a:cxnLst>
              <a:rect l="T15" t="T16" r="T17" b="T18"/>
              <a:pathLst>
                <a:path w="23" h="45">
                  <a:moveTo>
                    <a:pt x="0" y="0"/>
                  </a:moveTo>
                  <a:lnTo>
                    <a:pt x="17" y="0"/>
                  </a:lnTo>
                  <a:lnTo>
                    <a:pt x="23" y="43"/>
                  </a:lnTo>
                  <a:lnTo>
                    <a:pt x="4" y="45"/>
                  </a:lnTo>
                  <a:lnTo>
                    <a:pt x="0" y="0"/>
                  </a:lnTo>
                  <a:close/>
                </a:path>
              </a:pathLst>
            </a:custGeom>
            <a:noFill/>
            <a:ln w="9525">
              <a:noFill/>
              <a:round/>
              <a:headEnd/>
              <a:tailEnd/>
            </a:ln>
          </p:spPr>
          <p:txBody>
            <a:bodyPr>
              <a:prstTxWarp prst="textNoShape">
                <a:avLst/>
              </a:prstTxWarp>
            </a:bodyPr>
            <a:lstStyle/>
            <a:p>
              <a:endParaRPr lang="en-US"/>
            </a:p>
          </p:txBody>
        </p:sp>
        <p:sp>
          <p:nvSpPr>
            <p:cNvPr id="41220" name="Freeform 2951"/>
            <p:cNvSpPr>
              <a:spLocks/>
            </p:cNvSpPr>
            <p:nvPr/>
          </p:nvSpPr>
          <p:spPr bwMode="auto">
            <a:xfrm>
              <a:off x="4517" y="3484"/>
              <a:ext cx="6" cy="20"/>
            </a:xfrm>
            <a:custGeom>
              <a:avLst/>
              <a:gdLst>
                <a:gd name="T0" fmla="*/ 0 w 28"/>
                <a:gd name="T1" fmla="*/ 2 h 101"/>
                <a:gd name="T2" fmla="*/ 19 w 28"/>
                <a:gd name="T3" fmla="*/ 0 h 101"/>
                <a:gd name="T4" fmla="*/ 28 w 28"/>
                <a:gd name="T5" fmla="*/ 97 h 101"/>
                <a:gd name="T6" fmla="*/ 8 w 28"/>
                <a:gd name="T7" fmla="*/ 101 h 101"/>
                <a:gd name="T8" fmla="*/ 0 w 28"/>
                <a:gd name="T9" fmla="*/ 2 h 101"/>
                <a:gd name="T10" fmla="*/ 0 60000 65536"/>
                <a:gd name="T11" fmla="*/ 0 60000 65536"/>
                <a:gd name="T12" fmla="*/ 0 60000 65536"/>
                <a:gd name="T13" fmla="*/ 0 60000 65536"/>
                <a:gd name="T14" fmla="*/ 0 60000 65536"/>
                <a:gd name="T15" fmla="*/ 0 w 28"/>
                <a:gd name="T16" fmla="*/ 0 h 101"/>
                <a:gd name="T17" fmla="*/ 28 w 28"/>
                <a:gd name="T18" fmla="*/ 101 h 101"/>
              </a:gdLst>
              <a:ahLst/>
              <a:cxnLst>
                <a:cxn ang="T10">
                  <a:pos x="T0" y="T1"/>
                </a:cxn>
                <a:cxn ang="T11">
                  <a:pos x="T2" y="T3"/>
                </a:cxn>
                <a:cxn ang="T12">
                  <a:pos x="T4" y="T5"/>
                </a:cxn>
                <a:cxn ang="T13">
                  <a:pos x="T6" y="T7"/>
                </a:cxn>
                <a:cxn ang="T14">
                  <a:pos x="T8" y="T9"/>
                </a:cxn>
              </a:cxnLst>
              <a:rect l="T15" t="T16" r="T17" b="T18"/>
              <a:pathLst>
                <a:path w="28" h="101">
                  <a:moveTo>
                    <a:pt x="0" y="2"/>
                  </a:moveTo>
                  <a:lnTo>
                    <a:pt x="19" y="0"/>
                  </a:lnTo>
                  <a:lnTo>
                    <a:pt x="28" y="97"/>
                  </a:lnTo>
                  <a:lnTo>
                    <a:pt x="8" y="101"/>
                  </a:lnTo>
                  <a:lnTo>
                    <a:pt x="0" y="2"/>
                  </a:lnTo>
                  <a:close/>
                </a:path>
              </a:pathLst>
            </a:custGeom>
            <a:noFill/>
            <a:ln w="9525">
              <a:noFill/>
              <a:round/>
              <a:headEnd/>
              <a:tailEnd/>
            </a:ln>
          </p:spPr>
          <p:txBody>
            <a:bodyPr>
              <a:prstTxWarp prst="textNoShape">
                <a:avLst/>
              </a:prstTxWarp>
            </a:bodyPr>
            <a:lstStyle/>
            <a:p>
              <a:endParaRPr lang="en-US"/>
            </a:p>
          </p:txBody>
        </p:sp>
        <p:sp>
          <p:nvSpPr>
            <p:cNvPr id="41221" name="Freeform 2952"/>
            <p:cNvSpPr>
              <a:spLocks/>
            </p:cNvSpPr>
            <p:nvPr/>
          </p:nvSpPr>
          <p:spPr bwMode="auto">
            <a:xfrm>
              <a:off x="4519" y="3504"/>
              <a:ext cx="6" cy="20"/>
            </a:xfrm>
            <a:custGeom>
              <a:avLst/>
              <a:gdLst>
                <a:gd name="T0" fmla="*/ 0 w 31"/>
                <a:gd name="T1" fmla="*/ 4 h 104"/>
                <a:gd name="T2" fmla="*/ 20 w 31"/>
                <a:gd name="T3" fmla="*/ 0 h 104"/>
                <a:gd name="T4" fmla="*/ 31 w 31"/>
                <a:gd name="T5" fmla="*/ 101 h 104"/>
                <a:gd name="T6" fmla="*/ 11 w 31"/>
                <a:gd name="T7" fmla="*/ 104 h 104"/>
                <a:gd name="T8" fmla="*/ 0 w 31"/>
                <a:gd name="T9" fmla="*/ 4 h 104"/>
                <a:gd name="T10" fmla="*/ 0 60000 65536"/>
                <a:gd name="T11" fmla="*/ 0 60000 65536"/>
                <a:gd name="T12" fmla="*/ 0 60000 65536"/>
                <a:gd name="T13" fmla="*/ 0 60000 65536"/>
                <a:gd name="T14" fmla="*/ 0 60000 65536"/>
                <a:gd name="T15" fmla="*/ 0 w 31"/>
                <a:gd name="T16" fmla="*/ 0 h 104"/>
                <a:gd name="T17" fmla="*/ 31 w 31"/>
                <a:gd name="T18" fmla="*/ 104 h 104"/>
              </a:gdLst>
              <a:ahLst/>
              <a:cxnLst>
                <a:cxn ang="T10">
                  <a:pos x="T0" y="T1"/>
                </a:cxn>
                <a:cxn ang="T11">
                  <a:pos x="T2" y="T3"/>
                </a:cxn>
                <a:cxn ang="T12">
                  <a:pos x="T4" y="T5"/>
                </a:cxn>
                <a:cxn ang="T13">
                  <a:pos x="T6" y="T7"/>
                </a:cxn>
                <a:cxn ang="T14">
                  <a:pos x="T8" y="T9"/>
                </a:cxn>
              </a:cxnLst>
              <a:rect l="T15" t="T16" r="T17" b="T18"/>
              <a:pathLst>
                <a:path w="31" h="104">
                  <a:moveTo>
                    <a:pt x="0" y="4"/>
                  </a:moveTo>
                  <a:lnTo>
                    <a:pt x="20" y="0"/>
                  </a:lnTo>
                  <a:lnTo>
                    <a:pt x="31" y="101"/>
                  </a:lnTo>
                  <a:lnTo>
                    <a:pt x="11" y="104"/>
                  </a:lnTo>
                  <a:lnTo>
                    <a:pt x="0" y="4"/>
                  </a:lnTo>
                  <a:close/>
                </a:path>
              </a:pathLst>
            </a:custGeom>
            <a:noFill/>
            <a:ln w="9525">
              <a:noFill/>
              <a:round/>
              <a:headEnd/>
              <a:tailEnd/>
            </a:ln>
          </p:spPr>
          <p:txBody>
            <a:bodyPr>
              <a:prstTxWarp prst="textNoShape">
                <a:avLst/>
              </a:prstTxWarp>
            </a:bodyPr>
            <a:lstStyle/>
            <a:p>
              <a:endParaRPr lang="en-US"/>
            </a:p>
          </p:txBody>
        </p:sp>
        <p:sp>
          <p:nvSpPr>
            <p:cNvPr id="41222" name="Freeform 2953"/>
            <p:cNvSpPr>
              <a:spLocks/>
            </p:cNvSpPr>
            <p:nvPr/>
          </p:nvSpPr>
          <p:spPr bwMode="auto">
            <a:xfrm>
              <a:off x="4521" y="3524"/>
              <a:ext cx="7" cy="22"/>
            </a:xfrm>
            <a:custGeom>
              <a:avLst/>
              <a:gdLst>
                <a:gd name="T0" fmla="*/ 0 w 32"/>
                <a:gd name="T1" fmla="*/ 3 h 110"/>
                <a:gd name="T2" fmla="*/ 20 w 32"/>
                <a:gd name="T3" fmla="*/ 0 h 110"/>
                <a:gd name="T4" fmla="*/ 32 w 32"/>
                <a:gd name="T5" fmla="*/ 107 h 110"/>
                <a:gd name="T6" fmla="*/ 12 w 32"/>
                <a:gd name="T7" fmla="*/ 110 h 110"/>
                <a:gd name="T8" fmla="*/ 0 w 32"/>
                <a:gd name="T9" fmla="*/ 3 h 110"/>
                <a:gd name="T10" fmla="*/ 0 60000 65536"/>
                <a:gd name="T11" fmla="*/ 0 60000 65536"/>
                <a:gd name="T12" fmla="*/ 0 60000 65536"/>
                <a:gd name="T13" fmla="*/ 0 60000 65536"/>
                <a:gd name="T14" fmla="*/ 0 60000 65536"/>
                <a:gd name="T15" fmla="*/ 0 w 32"/>
                <a:gd name="T16" fmla="*/ 0 h 110"/>
                <a:gd name="T17" fmla="*/ 32 w 32"/>
                <a:gd name="T18" fmla="*/ 110 h 110"/>
              </a:gdLst>
              <a:ahLst/>
              <a:cxnLst>
                <a:cxn ang="T10">
                  <a:pos x="T0" y="T1"/>
                </a:cxn>
                <a:cxn ang="T11">
                  <a:pos x="T2" y="T3"/>
                </a:cxn>
                <a:cxn ang="T12">
                  <a:pos x="T4" y="T5"/>
                </a:cxn>
                <a:cxn ang="T13">
                  <a:pos x="T6" y="T7"/>
                </a:cxn>
                <a:cxn ang="T14">
                  <a:pos x="T8" y="T9"/>
                </a:cxn>
              </a:cxnLst>
              <a:rect l="T15" t="T16" r="T17" b="T18"/>
              <a:pathLst>
                <a:path w="32" h="110">
                  <a:moveTo>
                    <a:pt x="0" y="3"/>
                  </a:moveTo>
                  <a:lnTo>
                    <a:pt x="20" y="0"/>
                  </a:lnTo>
                  <a:lnTo>
                    <a:pt x="32" y="107"/>
                  </a:lnTo>
                  <a:lnTo>
                    <a:pt x="12" y="110"/>
                  </a:lnTo>
                  <a:lnTo>
                    <a:pt x="0" y="3"/>
                  </a:lnTo>
                  <a:close/>
                </a:path>
              </a:pathLst>
            </a:custGeom>
            <a:noFill/>
            <a:ln w="9525">
              <a:noFill/>
              <a:round/>
              <a:headEnd/>
              <a:tailEnd/>
            </a:ln>
          </p:spPr>
          <p:txBody>
            <a:bodyPr>
              <a:prstTxWarp prst="textNoShape">
                <a:avLst/>
              </a:prstTxWarp>
            </a:bodyPr>
            <a:lstStyle/>
            <a:p>
              <a:endParaRPr lang="en-US"/>
            </a:p>
          </p:txBody>
        </p:sp>
        <p:sp>
          <p:nvSpPr>
            <p:cNvPr id="41223" name="Freeform 2954"/>
            <p:cNvSpPr>
              <a:spLocks/>
            </p:cNvSpPr>
            <p:nvPr/>
          </p:nvSpPr>
          <p:spPr bwMode="auto">
            <a:xfrm>
              <a:off x="4524" y="3545"/>
              <a:ext cx="6" cy="23"/>
            </a:xfrm>
            <a:custGeom>
              <a:avLst/>
              <a:gdLst>
                <a:gd name="T0" fmla="*/ 0 w 34"/>
                <a:gd name="T1" fmla="*/ 3 h 112"/>
                <a:gd name="T2" fmla="*/ 20 w 34"/>
                <a:gd name="T3" fmla="*/ 0 h 112"/>
                <a:gd name="T4" fmla="*/ 34 w 34"/>
                <a:gd name="T5" fmla="*/ 110 h 112"/>
                <a:gd name="T6" fmla="*/ 14 w 34"/>
                <a:gd name="T7" fmla="*/ 112 h 112"/>
                <a:gd name="T8" fmla="*/ 0 w 34"/>
                <a:gd name="T9" fmla="*/ 3 h 112"/>
                <a:gd name="T10" fmla="*/ 0 60000 65536"/>
                <a:gd name="T11" fmla="*/ 0 60000 65536"/>
                <a:gd name="T12" fmla="*/ 0 60000 65536"/>
                <a:gd name="T13" fmla="*/ 0 60000 65536"/>
                <a:gd name="T14" fmla="*/ 0 60000 65536"/>
                <a:gd name="T15" fmla="*/ 0 w 34"/>
                <a:gd name="T16" fmla="*/ 0 h 112"/>
                <a:gd name="T17" fmla="*/ 34 w 34"/>
                <a:gd name="T18" fmla="*/ 112 h 112"/>
              </a:gdLst>
              <a:ahLst/>
              <a:cxnLst>
                <a:cxn ang="T10">
                  <a:pos x="T0" y="T1"/>
                </a:cxn>
                <a:cxn ang="T11">
                  <a:pos x="T2" y="T3"/>
                </a:cxn>
                <a:cxn ang="T12">
                  <a:pos x="T4" y="T5"/>
                </a:cxn>
                <a:cxn ang="T13">
                  <a:pos x="T6" y="T7"/>
                </a:cxn>
                <a:cxn ang="T14">
                  <a:pos x="T8" y="T9"/>
                </a:cxn>
              </a:cxnLst>
              <a:rect l="T15" t="T16" r="T17" b="T18"/>
              <a:pathLst>
                <a:path w="34" h="112">
                  <a:moveTo>
                    <a:pt x="0" y="3"/>
                  </a:moveTo>
                  <a:lnTo>
                    <a:pt x="20" y="0"/>
                  </a:lnTo>
                  <a:lnTo>
                    <a:pt x="34" y="110"/>
                  </a:lnTo>
                  <a:lnTo>
                    <a:pt x="14" y="112"/>
                  </a:lnTo>
                  <a:lnTo>
                    <a:pt x="0" y="3"/>
                  </a:lnTo>
                  <a:close/>
                </a:path>
              </a:pathLst>
            </a:custGeom>
            <a:noFill/>
            <a:ln w="9525">
              <a:noFill/>
              <a:round/>
              <a:headEnd/>
              <a:tailEnd/>
            </a:ln>
          </p:spPr>
          <p:txBody>
            <a:bodyPr>
              <a:prstTxWarp prst="textNoShape">
                <a:avLst/>
              </a:prstTxWarp>
            </a:bodyPr>
            <a:lstStyle/>
            <a:p>
              <a:endParaRPr lang="en-US"/>
            </a:p>
          </p:txBody>
        </p:sp>
        <p:sp>
          <p:nvSpPr>
            <p:cNvPr id="41224" name="Freeform 2955"/>
            <p:cNvSpPr>
              <a:spLocks/>
            </p:cNvSpPr>
            <p:nvPr/>
          </p:nvSpPr>
          <p:spPr bwMode="auto">
            <a:xfrm>
              <a:off x="4526" y="3567"/>
              <a:ext cx="9" cy="23"/>
            </a:xfrm>
            <a:custGeom>
              <a:avLst/>
              <a:gdLst>
                <a:gd name="T0" fmla="*/ 0 w 41"/>
                <a:gd name="T1" fmla="*/ 2 h 112"/>
                <a:gd name="T2" fmla="*/ 20 w 41"/>
                <a:gd name="T3" fmla="*/ 0 h 112"/>
                <a:gd name="T4" fmla="*/ 41 w 41"/>
                <a:gd name="T5" fmla="*/ 106 h 112"/>
                <a:gd name="T6" fmla="*/ 20 w 41"/>
                <a:gd name="T7" fmla="*/ 112 h 112"/>
                <a:gd name="T8" fmla="*/ 0 w 41"/>
                <a:gd name="T9" fmla="*/ 2 h 112"/>
                <a:gd name="T10" fmla="*/ 0 60000 65536"/>
                <a:gd name="T11" fmla="*/ 0 60000 65536"/>
                <a:gd name="T12" fmla="*/ 0 60000 65536"/>
                <a:gd name="T13" fmla="*/ 0 60000 65536"/>
                <a:gd name="T14" fmla="*/ 0 60000 65536"/>
                <a:gd name="T15" fmla="*/ 0 w 41"/>
                <a:gd name="T16" fmla="*/ 0 h 112"/>
                <a:gd name="T17" fmla="*/ 41 w 41"/>
                <a:gd name="T18" fmla="*/ 112 h 112"/>
              </a:gdLst>
              <a:ahLst/>
              <a:cxnLst>
                <a:cxn ang="T10">
                  <a:pos x="T0" y="T1"/>
                </a:cxn>
                <a:cxn ang="T11">
                  <a:pos x="T2" y="T3"/>
                </a:cxn>
                <a:cxn ang="T12">
                  <a:pos x="T4" y="T5"/>
                </a:cxn>
                <a:cxn ang="T13">
                  <a:pos x="T6" y="T7"/>
                </a:cxn>
                <a:cxn ang="T14">
                  <a:pos x="T8" y="T9"/>
                </a:cxn>
              </a:cxnLst>
              <a:rect l="T15" t="T16" r="T17" b="T18"/>
              <a:pathLst>
                <a:path w="41" h="112">
                  <a:moveTo>
                    <a:pt x="0" y="2"/>
                  </a:moveTo>
                  <a:lnTo>
                    <a:pt x="20" y="0"/>
                  </a:lnTo>
                  <a:lnTo>
                    <a:pt x="41" y="106"/>
                  </a:lnTo>
                  <a:lnTo>
                    <a:pt x="20" y="112"/>
                  </a:lnTo>
                  <a:lnTo>
                    <a:pt x="0" y="2"/>
                  </a:lnTo>
                  <a:close/>
                </a:path>
              </a:pathLst>
            </a:custGeom>
            <a:noFill/>
            <a:ln w="9525">
              <a:noFill/>
              <a:round/>
              <a:headEnd/>
              <a:tailEnd/>
            </a:ln>
          </p:spPr>
          <p:txBody>
            <a:bodyPr>
              <a:prstTxWarp prst="textNoShape">
                <a:avLst/>
              </a:prstTxWarp>
            </a:bodyPr>
            <a:lstStyle/>
            <a:p>
              <a:endParaRPr lang="en-US"/>
            </a:p>
          </p:txBody>
        </p:sp>
        <p:sp>
          <p:nvSpPr>
            <p:cNvPr id="41225" name="Freeform 2956"/>
            <p:cNvSpPr>
              <a:spLocks/>
            </p:cNvSpPr>
            <p:nvPr/>
          </p:nvSpPr>
          <p:spPr bwMode="auto">
            <a:xfrm>
              <a:off x="4530" y="3588"/>
              <a:ext cx="9" cy="23"/>
            </a:xfrm>
            <a:custGeom>
              <a:avLst/>
              <a:gdLst>
                <a:gd name="T0" fmla="*/ 0 w 41"/>
                <a:gd name="T1" fmla="*/ 6 h 112"/>
                <a:gd name="T2" fmla="*/ 21 w 41"/>
                <a:gd name="T3" fmla="*/ 0 h 112"/>
                <a:gd name="T4" fmla="*/ 41 w 41"/>
                <a:gd name="T5" fmla="*/ 107 h 112"/>
                <a:gd name="T6" fmla="*/ 21 w 41"/>
                <a:gd name="T7" fmla="*/ 112 h 112"/>
                <a:gd name="T8" fmla="*/ 0 w 41"/>
                <a:gd name="T9" fmla="*/ 6 h 112"/>
                <a:gd name="T10" fmla="*/ 0 60000 65536"/>
                <a:gd name="T11" fmla="*/ 0 60000 65536"/>
                <a:gd name="T12" fmla="*/ 0 60000 65536"/>
                <a:gd name="T13" fmla="*/ 0 60000 65536"/>
                <a:gd name="T14" fmla="*/ 0 60000 65536"/>
                <a:gd name="T15" fmla="*/ 0 w 41"/>
                <a:gd name="T16" fmla="*/ 0 h 112"/>
                <a:gd name="T17" fmla="*/ 41 w 41"/>
                <a:gd name="T18" fmla="*/ 112 h 112"/>
              </a:gdLst>
              <a:ahLst/>
              <a:cxnLst>
                <a:cxn ang="T10">
                  <a:pos x="T0" y="T1"/>
                </a:cxn>
                <a:cxn ang="T11">
                  <a:pos x="T2" y="T3"/>
                </a:cxn>
                <a:cxn ang="T12">
                  <a:pos x="T4" y="T5"/>
                </a:cxn>
                <a:cxn ang="T13">
                  <a:pos x="T6" y="T7"/>
                </a:cxn>
                <a:cxn ang="T14">
                  <a:pos x="T8" y="T9"/>
                </a:cxn>
              </a:cxnLst>
              <a:rect l="T15" t="T16" r="T17" b="T18"/>
              <a:pathLst>
                <a:path w="41" h="112">
                  <a:moveTo>
                    <a:pt x="0" y="6"/>
                  </a:moveTo>
                  <a:lnTo>
                    <a:pt x="21" y="0"/>
                  </a:lnTo>
                  <a:lnTo>
                    <a:pt x="41" y="107"/>
                  </a:lnTo>
                  <a:lnTo>
                    <a:pt x="21" y="112"/>
                  </a:lnTo>
                  <a:lnTo>
                    <a:pt x="0" y="6"/>
                  </a:lnTo>
                  <a:close/>
                </a:path>
              </a:pathLst>
            </a:custGeom>
            <a:noFill/>
            <a:ln w="9525">
              <a:noFill/>
              <a:round/>
              <a:headEnd/>
              <a:tailEnd/>
            </a:ln>
          </p:spPr>
          <p:txBody>
            <a:bodyPr>
              <a:prstTxWarp prst="textNoShape">
                <a:avLst/>
              </a:prstTxWarp>
            </a:bodyPr>
            <a:lstStyle/>
            <a:p>
              <a:endParaRPr lang="en-US"/>
            </a:p>
          </p:txBody>
        </p:sp>
        <p:sp>
          <p:nvSpPr>
            <p:cNvPr id="41226" name="Freeform 2957"/>
            <p:cNvSpPr>
              <a:spLocks/>
            </p:cNvSpPr>
            <p:nvPr/>
          </p:nvSpPr>
          <p:spPr bwMode="auto">
            <a:xfrm>
              <a:off x="4535" y="3610"/>
              <a:ext cx="9" cy="22"/>
            </a:xfrm>
            <a:custGeom>
              <a:avLst/>
              <a:gdLst>
                <a:gd name="T0" fmla="*/ 0 w 46"/>
                <a:gd name="T1" fmla="*/ 5 h 109"/>
                <a:gd name="T2" fmla="*/ 20 w 46"/>
                <a:gd name="T3" fmla="*/ 0 h 109"/>
                <a:gd name="T4" fmla="*/ 46 w 46"/>
                <a:gd name="T5" fmla="*/ 103 h 109"/>
                <a:gd name="T6" fmla="*/ 26 w 46"/>
                <a:gd name="T7" fmla="*/ 109 h 109"/>
                <a:gd name="T8" fmla="*/ 0 w 46"/>
                <a:gd name="T9" fmla="*/ 5 h 109"/>
                <a:gd name="T10" fmla="*/ 0 60000 65536"/>
                <a:gd name="T11" fmla="*/ 0 60000 65536"/>
                <a:gd name="T12" fmla="*/ 0 60000 65536"/>
                <a:gd name="T13" fmla="*/ 0 60000 65536"/>
                <a:gd name="T14" fmla="*/ 0 60000 65536"/>
                <a:gd name="T15" fmla="*/ 0 w 46"/>
                <a:gd name="T16" fmla="*/ 0 h 109"/>
                <a:gd name="T17" fmla="*/ 46 w 46"/>
                <a:gd name="T18" fmla="*/ 109 h 109"/>
              </a:gdLst>
              <a:ahLst/>
              <a:cxnLst>
                <a:cxn ang="T10">
                  <a:pos x="T0" y="T1"/>
                </a:cxn>
                <a:cxn ang="T11">
                  <a:pos x="T2" y="T3"/>
                </a:cxn>
                <a:cxn ang="T12">
                  <a:pos x="T4" y="T5"/>
                </a:cxn>
                <a:cxn ang="T13">
                  <a:pos x="T6" y="T7"/>
                </a:cxn>
                <a:cxn ang="T14">
                  <a:pos x="T8" y="T9"/>
                </a:cxn>
              </a:cxnLst>
              <a:rect l="T15" t="T16" r="T17" b="T18"/>
              <a:pathLst>
                <a:path w="46" h="109">
                  <a:moveTo>
                    <a:pt x="0" y="5"/>
                  </a:moveTo>
                  <a:lnTo>
                    <a:pt x="20" y="0"/>
                  </a:lnTo>
                  <a:lnTo>
                    <a:pt x="46" y="103"/>
                  </a:lnTo>
                  <a:lnTo>
                    <a:pt x="26" y="109"/>
                  </a:lnTo>
                  <a:lnTo>
                    <a:pt x="0" y="5"/>
                  </a:lnTo>
                  <a:close/>
                </a:path>
              </a:pathLst>
            </a:custGeom>
            <a:noFill/>
            <a:ln w="9525">
              <a:noFill/>
              <a:round/>
              <a:headEnd/>
              <a:tailEnd/>
            </a:ln>
          </p:spPr>
          <p:txBody>
            <a:bodyPr>
              <a:prstTxWarp prst="textNoShape">
                <a:avLst/>
              </a:prstTxWarp>
            </a:bodyPr>
            <a:lstStyle/>
            <a:p>
              <a:endParaRPr lang="en-US"/>
            </a:p>
          </p:txBody>
        </p:sp>
        <p:sp>
          <p:nvSpPr>
            <p:cNvPr id="41227" name="Freeform 2958"/>
            <p:cNvSpPr>
              <a:spLocks/>
            </p:cNvSpPr>
            <p:nvPr/>
          </p:nvSpPr>
          <p:spPr bwMode="auto">
            <a:xfrm>
              <a:off x="4540" y="3630"/>
              <a:ext cx="10" cy="22"/>
            </a:xfrm>
            <a:custGeom>
              <a:avLst/>
              <a:gdLst>
                <a:gd name="T0" fmla="*/ 0 w 49"/>
                <a:gd name="T1" fmla="*/ 6 h 106"/>
                <a:gd name="T2" fmla="*/ 20 w 49"/>
                <a:gd name="T3" fmla="*/ 0 h 106"/>
                <a:gd name="T4" fmla="*/ 49 w 49"/>
                <a:gd name="T5" fmla="*/ 101 h 106"/>
                <a:gd name="T6" fmla="*/ 28 w 49"/>
                <a:gd name="T7" fmla="*/ 106 h 106"/>
                <a:gd name="T8" fmla="*/ 0 w 49"/>
                <a:gd name="T9" fmla="*/ 6 h 106"/>
                <a:gd name="T10" fmla="*/ 0 60000 65536"/>
                <a:gd name="T11" fmla="*/ 0 60000 65536"/>
                <a:gd name="T12" fmla="*/ 0 60000 65536"/>
                <a:gd name="T13" fmla="*/ 0 60000 65536"/>
                <a:gd name="T14" fmla="*/ 0 60000 65536"/>
                <a:gd name="T15" fmla="*/ 0 w 49"/>
                <a:gd name="T16" fmla="*/ 0 h 106"/>
                <a:gd name="T17" fmla="*/ 49 w 49"/>
                <a:gd name="T18" fmla="*/ 106 h 106"/>
              </a:gdLst>
              <a:ahLst/>
              <a:cxnLst>
                <a:cxn ang="T10">
                  <a:pos x="T0" y="T1"/>
                </a:cxn>
                <a:cxn ang="T11">
                  <a:pos x="T2" y="T3"/>
                </a:cxn>
                <a:cxn ang="T12">
                  <a:pos x="T4" y="T5"/>
                </a:cxn>
                <a:cxn ang="T13">
                  <a:pos x="T6" y="T7"/>
                </a:cxn>
                <a:cxn ang="T14">
                  <a:pos x="T8" y="T9"/>
                </a:cxn>
              </a:cxnLst>
              <a:rect l="T15" t="T16" r="T17" b="T18"/>
              <a:pathLst>
                <a:path w="49" h="106">
                  <a:moveTo>
                    <a:pt x="0" y="6"/>
                  </a:moveTo>
                  <a:lnTo>
                    <a:pt x="20" y="0"/>
                  </a:lnTo>
                  <a:lnTo>
                    <a:pt x="49" y="101"/>
                  </a:lnTo>
                  <a:lnTo>
                    <a:pt x="28" y="106"/>
                  </a:lnTo>
                  <a:lnTo>
                    <a:pt x="0" y="6"/>
                  </a:lnTo>
                  <a:close/>
                </a:path>
              </a:pathLst>
            </a:custGeom>
            <a:noFill/>
            <a:ln w="9525">
              <a:noFill/>
              <a:round/>
              <a:headEnd/>
              <a:tailEnd/>
            </a:ln>
          </p:spPr>
          <p:txBody>
            <a:bodyPr>
              <a:prstTxWarp prst="textNoShape">
                <a:avLst/>
              </a:prstTxWarp>
            </a:bodyPr>
            <a:lstStyle/>
            <a:p>
              <a:endParaRPr lang="en-US"/>
            </a:p>
          </p:txBody>
        </p:sp>
        <p:sp>
          <p:nvSpPr>
            <p:cNvPr id="41228" name="Freeform 2959"/>
            <p:cNvSpPr>
              <a:spLocks/>
            </p:cNvSpPr>
            <p:nvPr/>
          </p:nvSpPr>
          <p:spPr bwMode="auto">
            <a:xfrm>
              <a:off x="4549" y="3660"/>
              <a:ext cx="7" cy="10"/>
            </a:xfrm>
            <a:custGeom>
              <a:avLst/>
              <a:gdLst>
                <a:gd name="T0" fmla="*/ 0 w 35"/>
                <a:gd name="T1" fmla="*/ 6 h 51"/>
                <a:gd name="T2" fmla="*/ 18 w 35"/>
                <a:gd name="T3" fmla="*/ 0 h 51"/>
                <a:gd name="T4" fmla="*/ 35 w 35"/>
                <a:gd name="T5" fmla="*/ 46 h 51"/>
                <a:gd name="T6" fmla="*/ 18 w 35"/>
                <a:gd name="T7" fmla="*/ 51 h 51"/>
                <a:gd name="T8" fmla="*/ 0 w 35"/>
                <a:gd name="T9" fmla="*/ 6 h 51"/>
                <a:gd name="T10" fmla="*/ 0 60000 65536"/>
                <a:gd name="T11" fmla="*/ 0 60000 65536"/>
                <a:gd name="T12" fmla="*/ 0 60000 65536"/>
                <a:gd name="T13" fmla="*/ 0 60000 65536"/>
                <a:gd name="T14" fmla="*/ 0 60000 65536"/>
                <a:gd name="T15" fmla="*/ 0 w 35"/>
                <a:gd name="T16" fmla="*/ 0 h 51"/>
                <a:gd name="T17" fmla="*/ 35 w 35"/>
                <a:gd name="T18" fmla="*/ 51 h 51"/>
              </a:gdLst>
              <a:ahLst/>
              <a:cxnLst>
                <a:cxn ang="T10">
                  <a:pos x="T0" y="T1"/>
                </a:cxn>
                <a:cxn ang="T11">
                  <a:pos x="T2" y="T3"/>
                </a:cxn>
                <a:cxn ang="T12">
                  <a:pos x="T4" y="T5"/>
                </a:cxn>
                <a:cxn ang="T13">
                  <a:pos x="T6" y="T7"/>
                </a:cxn>
                <a:cxn ang="T14">
                  <a:pos x="T8" y="T9"/>
                </a:cxn>
              </a:cxnLst>
              <a:rect l="T15" t="T16" r="T17" b="T18"/>
              <a:pathLst>
                <a:path w="35" h="51">
                  <a:moveTo>
                    <a:pt x="0" y="6"/>
                  </a:moveTo>
                  <a:lnTo>
                    <a:pt x="18" y="0"/>
                  </a:lnTo>
                  <a:lnTo>
                    <a:pt x="35" y="46"/>
                  </a:lnTo>
                  <a:lnTo>
                    <a:pt x="18" y="51"/>
                  </a:lnTo>
                  <a:lnTo>
                    <a:pt x="0" y="6"/>
                  </a:lnTo>
                  <a:close/>
                </a:path>
              </a:pathLst>
            </a:custGeom>
            <a:noFill/>
            <a:ln w="9525">
              <a:noFill/>
              <a:round/>
              <a:headEnd/>
              <a:tailEnd/>
            </a:ln>
          </p:spPr>
          <p:txBody>
            <a:bodyPr>
              <a:prstTxWarp prst="textNoShape">
                <a:avLst/>
              </a:prstTxWarp>
            </a:bodyPr>
            <a:lstStyle/>
            <a:p>
              <a:endParaRPr lang="en-US"/>
            </a:p>
          </p:txBody>
        </p:sp>
        <p:sp>
          <p:nvSpPr>
            <p:cNvPr id="41229" name="Freeform 2960"/>
            <p:cNvSpPr>
              <a:spLocks/>
            </p:cNvSpPr>
            <p:nvPr/>
          </p:nvSpPr>
          <p:spPr bwMode="auto">
            <a:xfrm>
              <a:off x="4552" y="3669"/>
              <a:ext cx="7" cy="10"/>
            </a:xfrm>
            <a:custGeom>
              <a:avLst/>
              <a:gdLst>
                <a:gd name="T0" fmla="*/ 0 w 34"/>
                <a:gd name="T1" fmla="*/ 5 h 48"/>
                <a:gd name="T2" fmla="*/ 17 w 34"/>
                <a:gd name="T3" fmla="*/ 0 h 48"/>
                <a:gd name="T4" fmla="*/ 34 w 34"/>
                <a:gd name="T5" fmla="*/ 40 h 48"/>
                <a:gd name="T6" fmla="*/ 17 w 34"/>
                <a:gd name="T7" fmla="*/ 48 h 48"/>
                <a:gd name="T8" fmla="*/ 0 w 34"/>
                <a:gd name="T9" fmla="*/ 5 h 48"/>
                <a:gd name="T10" fmla="*/ 0 60000 65536"/>
                <a:gd name="T11" fmla="*/ 0 60000 65536"/>
                <a:gd name="T12" fmla="*/ 0 60000 65536"/>
                <a:gd name="T13" fmla="*/ 0 60000 65536"/>
                <a:gd name="T14" fmla="*/ 0 60000 65536"/>
                <a:gd name="T15" fmla="*/ 0 w 34"/>
                <a:gd name="T16" fmla="*/ 0 h 48"/>
                <a:gd name="T17" fmla="*/ 34 w 34"/>
                <a:gd name="T18" fmla="*/ 48 h 48"/>
              </a:gdLst>
              <a:ahLst/>
              <a:cxnLst>
                <a:cxn ang="T10">
                  <a:pos x="T0" y="T1"/>
                </a:cxn>
                <a:cxn ang="T11">
                  <a:pos x="T2" y="T3"/>
                </a:cxn>
                <a:cxn ang="T12">
                  <a:pos x="T4" y="T5"/>
                </a:cxn>
                <a:cxn ang="T13">
                  <a:pos x="T6" y="T7"/>
                </a:cxn>
                <a:cxn ang="T14">
                  <a:pos x="T8" y="T9"/>
                </a:cxn>
              </a:cxnLst>
              <a:rect l="T15" t="T16" r="T17" b="T18"/>
              <a:pathLst>
                <a:path w="34" h="48">
                  <a:moveTo>
                    <a:pt x="0" y="5"/>
                  </a:moveTo>
                  <a:lnTo>
                    <a:pt x="17" y="0"/>
                  </a:lnTo>
                  <a:lnTo>
                    <a:pt x="34" y="40"/>
                  </a:lnTo>
                  <a:lnTo>
                    <a:pt x="17" y="48"/>
                  </a:lnTo>
                  <a:lnTo>
                    <a:pt x="0" y="5"/>
                  </a:lnTo>
                  <a:close/>
                </a:path>
              </a:pathLst>
            </a:custGeom>
            <a:noFill/>
            <a:ln w="9525">
              <a:noFill/>
              <a:round/>
              <a:headEnd/>
              <a:tailEnd/>
            </a:ln>
          </p:spPr>
          <p:txBody>
            <a:bodyPr>
              <a:prstTxWarp prst="textNoShape">
                <a:avLst/>
              </a:prstTxWarp>
            </a:bodyPr>
            <a:lstStyle/>
            <a:p>
              <a:endParaRPr lang="en-US"/>
            </a:p>
          </p:txBody>
        </p:sp>
        <p:sp>
          <p:nvSpPr>
            <p:cNvPr id="41230" name="Freeform 2961"/>
            <p:cNvSpPr>
              <a:spLocks/>
            </p:cNvSpPr>
            <p:nvPr/>
          </p:nvSpPr>
          <p:spPr bwMode="auto">
            <a:xfrm>
              <a:off x="4556" y="3677"/>
              <a:ext cx="6" cy="9"/>
            </a:xfrm>
            <a:custGeom>
              <a:avLst/>
              <a:gdLst>
                <a:gd name="T0" fmla="*/ 0 w 32"/>
                <a:gd name="T1" fmla="*/ 8 h 46"/>
                <a:gd name="T2" fmla="*/ 17 w 32"/>
                <a:gd name="T3" fmla="*/ 0 h 46"/>
                <a:gd name="T4" fmla="*/ 32 w 32"/>
                <a:gd name="T5" fmla="*/ 40 h 46"/>
                <a:gd name="T6" fmla="*/ 15 w 32"/>
                <a:gd name="T7" fmla="*/ 46 h 46"/>
                <a:gd name="T8" fmla="*/ 0 w 32"/>
                <a:gd name="T9" fmla="*/ 8 h 46"/>
                <a:gd name="T10" fmla="*/ 0 60000 65536"/>
                <a:gd name="T11" fmla="*/ 0 60000 65536"/>
                <a:gd name="T12" fmla="*/ 0 60000 65536"/>
                <a:gd name="T13" fmla="*/ 0 60000 65536"/>
                <a:gd name="T14" fmla="*/ 0 60000 65536"/>
                <a:gd name="T15" fmla="*/ 0 w 32"/>
                <a:gd name="T16" fmla="*/ 0 h 46"/>
                <a:gd name="T17" fmla="*/ 32 w 32"/>
                <a:gd name="T18" fmla="*/ 46 h 46"/>
              </a:gdLst>
              <a:ahLst/>
              <a:cxnLst>
                <a:cxn ang="T10">
                  <a:pos x="T0" y="T1"/>
                </a:cxn>
                <a:cxn ang="T11">
                  <a:pos x="T2" y="T3"/>
                </a:cxn>
                <a:cxn ang="T12">
                  <a:pos x="T4" y="T5"/>
                </a:cxn>
                <a:cxn ang="T13">
                  <a:pos x="T6" y="T7"/>
                </a:cxn>
                <a:cxn ang="T14">
                  <a:pos x="T8" y="T9"/>
                </a:cxn>
              </a:cxnLst>
              <a:rect l="T15" t="T16" r="T17" b="T18"/>
              <a:pathLst>
                <a:path w="32" h="46">
                  <a:moveTo>
                    <a:pt x="0" y="8"/>
                  </a:moveTo>
                  <a:lnTo>
                    <a:pt x="17" y="0"/>
                  </a:lnTo>
                  <a:lnTo>
                    <a:pt x="32" y="40"/>
                  </a:lnTo>
                  <a:lnTo>
                    <a:pt x="15" y="46"/>
                  </a:lnTo>
                  <a:lnTo>
                    <a:pt x="0" y="8"/>
                  </a:lnTo>
                  <a:close/>
                </a:path>
              </a:pathLst>
            </a:custGeom>
            <a:noFill/>
            <a:ln w="9525">
              <a:noFill/>
              <a:round/>
              <a:headEnd/>
              <a:tailEnd/>
            </a:ln>
          </p:spPr>
          <p:txBody>
            <a:bodyPr>
              <a:prstTxWarp prst="textNoShape">
                <a:avLst/>
              </a:prstTxWarp>
            </a:bodyPr>
            <a:lstStyle/>
            <a:p>
              <a:endParaRPr lang="en-US"/>
            </a:p>
          </p:txBody>
        </p:sp>
        <p:sp>
          <p:nvSpPr>
            <p:cNvPr id="41231" name="Freeform 2962"/>
            <p:cNvSpPr>
              <a:spLocks/>
            </p:cNvSpPr>
            <p:nvPr/>
          </p:nvSpPr>
          <p:spPr bwMode="auto">
            <a:xfrm>
              <a:off x="4559" y="3685"/>
              <a:ext cx="6" cy="8"/>
            </a:xfrm>
            <a:custGeom>
              <a:avLst/>
              <a:gdLst>
                <a:gd name="T0" fmla="*/ 0 w 32"/>
                <a:gd name="T1" fmla="*/ 6 h 41"/>
                <a:gd name="T2" fmla="*/ 17 w 32"/>
                <a:gd name="T3" fmla="*/ 0 h 41"/>
                <a:gd name="T4" fmla="*/ 32 w 32"/>
                <a:gd name="T5" fmla="*/ 35 h 41"/>
                <a:gd name="T6" fmla="*/ 11 w 32"/>
                <a:gd name="T7" fmla="*/ 41 h 41"/>
                <a:gd name="T8" fmla="*/ 0 w 32"/>
                <a:gd name="T9" fmla="*/ 6 h 41"/>
                <a:gd name="T10" fmla="*/ 0 60000 65536"/>
                <a:gd name="T11" fmla="*/ 0 60000 65536"/>
                <a:gd name="T12" fmla="*/ 0 60000 65536"/>
                <a:gd name="T13" fmla="*/ 0 60000 65536"/>
                <a:gd name="T14" fmla="*/ 0 60000 65536"/>
                <a:gd name="T15" fmla="*/ 0 w 32"/>
                <a:gd name="T16" fmla="*/ 0 h 41"/>
                <a:gd name="T17" fmla="*/ 32 w 32"/>
                <a:gd name="T18" fmla="*/ 41 h 41"/>
              </a:gdLst>
              <a:ahLst/>
              <a:cxnLst>
                <a:cxn ang="T10">
                  <a:pos x="T0" y="T1"/>
                </a:cxn>
                <a:cxn ang="T11">
                  <a:pos x="T2" y="T3"/>
                </a:cxn>
                <a:cxn ang="T12">
                  <a:pos x="T4" y="T5"/>
                </a:cxn>
                <a:cxn ang="T13">
                  <a:pos x="T6" y="T7"/>
                </a:cxn>
                <a:cxn ang="T14">
                  <a:pos x="T8" y="T9"/>
                </a:cxn>
              </a:cxnLst>
              <a:rect l="T15" t="T16" r="T17" b="T18"/>
              <a:pathLst>
                <a:path w="32" h="41">
                  <a:moveTo>
                    <a:pt x="0" y="6"/>
                  </a:moveTo>
                  <a:lnTo>
                    <a:pt x="17" y="0"/>
                  </a:lnTo>
                  <a:lnTo>
                    <a:pt x="32" y="35"/>
                  </a:lnTo>
                  <a:lnTo>
                    <a:pt x="11" y="41"/>
                  </a:lnTo>
                  <a:lnTo>
                    <a:pt x="0" y="6"/>
                  </a:lnTo>
                  <a:close/>
                </a:path>
              </a:pathLst>
            </a:custGeom>
            <a:noFill/>
            <a:ln w="9525">
              <a:noFill/>
              <a:round/>
              <a:headEnd/>
              <a:tailEnd/>
            </a:ln>
          </p:spPr>
          <p:txBody>
            <a:bodyPr>
              <a:prstTxWarp prst="textNoShape">
                <a:avLst/>
              </a:prstTxWarp>
            </a:bodyPr>
            <a:lstStyle/>
            <a:p>
              <a:endParaRPr lang="en-US"/>
            </a:p>
          </p:txBody>
        </p:sp>
        <p:sp>
          <p:nvSpPr>
            <p:cNvPr id="41232" name="Freeform 2963"/>
            <p:cNvSpPr>
              <a:spLocks/>
            </p:cNvSpPr>
            <p:nvPr/>
          </p:nvSpPr>
          <p:spPr bwMode="auto">
            <a:xfrm>
              <a:off x="4561" y="3692"/>
              <a:ext cx="6" cy="8"/>
            </a:xfrm>
            <a:custGeom>
              <a:avLst/>
              <a:gdLst>
                <a:gd name="T0" fmla="*/ 0 w 29"/>
                <a:gd name="T1" fmla="*/ 6 h 38"/>
                <a:gd name="T2" fmla="*/ 21 w 29"/>
                <a:gd name="T3" fmla="*/ 0 h 38"/>
                <a:gd name="T4" fmla="*/ 29 w 29"/>
                <a:gd name="T5" fmla="*/ 32 h 38"/>
                <a:gd name="T6" fmla="*/ 12 w 29"/>
                <a:gd name="T7" fmla="*/ 38 h 38"/>
                <a:gd name="T8" fmla="*/ 0 w 29"/>
                <a:gd name="T9" fmla="*/ 6 h 38"/>
                <a:gd name="T10" fmla="*/ 0 60000 65536"/>
                <a:gd name="T11" fmla="*/ 0 60000 65536"/>
                <a:gd name="T12" fmla="*/ 0 60000 65536"/>
                <a:gd name="T13" fmla="*/ 0 60000 65536"/>
                <a:gd name="T14" fmla="*/ 0 60000 65536"/>
                <a:gd name="T15" fmla="*/ 0 w 29"/>
                <a:gd name="T16" fmla="*/ 0 h 38"/>
                <a:gd name="T17" fmla="*/ 29 w 29"/>
                <a:gd name="T18" fmla="*/ 38 h 38"/>
              </a:gdLst>
              <a:ahLst/>
              <a:cxnLst>
                <a:cxn ang="T10">
                  <a:pos x="T0" y="T1"/>
                </a:cxn>
                <a:cxn ang="T11">
                  <a:pos x="T2" y="T3"/>
                </a:cxn>
                <a:cxn ang="T12">
                  <a:pos x="T4" y="T5"/>
                </a:cxn>
                <a:cxn ang="T13">
                  <a:pos x="T6" y="T7"/>
                </a:cxn>
                <a:cxn ang="T14">
                  <a:pos x="T8" y="T9"/>
                </a:cxn>
              </a:cxnLst>
              <a:rect l="T15" t="T16" r="T17" b="T18"/>
              <a:pathLst>
                <a:path w="29" h="38">
                  <a:moveTo>
                    <a:pt x="0" y="6"/>
                  </a:moveTo>
                  <a:lnTo>
                    <a:pt x="21" y="0"/>
                  </a:lnTo>
                  <a:lnTo>
                    <a:pt x="29" y="32"/>
                  </a:lnTo>
                  <a:lnTo>
                    <a:pt x="12" y="38"/>
                  </a:lnTo>
                  <a:lnTo>
                    <a:pt x="0" y="6"/>
                  </a:lnTo>
                  <a:close/>
                </a:path>
              </a:pathLst>
            </a:custGeom>
            <a:noFill/>
            <a:ln w="9525">
              <a:noFill/>
              <a:round/>
              <a:headEnd/>
              <a:tailEnd/>
            </a:ln>
          </p:spPr>
          <p:txBody>
            <a:bodyPr>
              <a:prstTxWarp prst="textNoShape">
                <a:avLst/>
              </a:prstTxWarp>
            </a:bodyPr>
            <a:lstStyle/>
            <a:p>
              <a:endParaRPr lang="en-US"/>
            </a:p>
          </p:txBody>
        </p:sp>
        <p:sp>
          <p:nvSpPr>
            <p:cNvPr id="41233" name="Freeform 2964"/>
            <p:cNvSpPr>
              <a:spLocks/>
            </p:cNvSpPr>
            <p:nvPr/>
          </p:nvSpPr>
          <p:spPr bwMode="auto">
            <a:xfrm>
              <a:off x="4565" y="3704"/>
              <a:ext cx="5" cy="6"/>
            </a:xfrm>
            <a:custGeom>
              <a:avLst/>
              <a:gdLst>
                <a:gd name="T0" fmla="*/ 0 w 25"/>
                <a:gd name="T1" fmla="*/ 6 h 32"/>
                <a:gd name="T2" fmla="*/ 19 w 25"/>
                <a:gd name="T3" fmla="*/ 0 h 32"/>
                <a:gd name="T4" fmla="*/ 25 w 25"/>
                <a:gd name="T5" fmla="*/ 26 h 32"/>
                <a:gd name="T6" fmla="*/ 6 w 25"/>
                <a:gd name="T7" fmla="*/ 32 h 32"/>
                <a:gd name="T8" fmla="*/ 0 w 25"/>
                <a:gd name="T9" fmla="*/ 6 h 32"/>
                <a:gd name="T10" fmla="*/ 0 60000 65536"/>
                <a:gd name="T11" fmla="*/ 0 60000 65536"/>
                <a:gd name="T12" fmla="*/ 0 60000 65536"/>
                <a:gd name="T13" fmla="*/ 0 60000 65536"/>
                <a:gd name="T14" fmla="*/ 0 60000 65536"/>
                <a:gd name="T15" fmla="*/ 0 w 25"/>
                <a:gd name="T16" fmla="*/ 0 h 32"/>
                <a:gd name="T17" fmla="*/ 25 w 25"/>
                <a:gd name="T18" fmla="*/ 32 h 32"/>
              </a:gdLst>
              <a:ahLst/>
              <a:cxnLst>
                <a:cxn ang="T10">
                  <a:pos x="T0" y="T1"/>
                </a:cxn>
                <a:cxn ang="T11">
                  <a:pos x="T2" y="T3"/>
                </a:cxn>
                <a:cxn ang="T12">
                  <a:pos x="T4" y="T5"/>
                </a:cxn>
                <a:cxn ang="T13">
                  <a:pos x="T6" y="T7"/>
                </a:cxn>
                <a:cxn ang="T14">
                  <a:pos x="T8" y="T9"/>
                </a:cxn>
              </a:cxnLst>
              <a:rect l="T15" t="T16" r="T17" b="T18"/>
              <a:pathLst>
                <a:path w="25" h="32">
                  <a:moveTo>
                    <a:pt x="0" y="6"/>
                  </a:moveTo>
                  <a:lnTo>
                    <a:pt x="19" y="0"/>
                  </a:lnTo>
                  <a:lnTo>
                    <a:pt x="25" y="26"/>
                  </a:lnTo>
                  <a:lnTo>
                    <a:pt x="6" y="32"/>
                  </a:lnTo>
                  <a:lnTo>
                    <a:pt x="0" y="6"/>
                  </a:lnTo>
                  <a:close/>
                </a:path>
              </a:pathLst>
            </a:custGeom>
            <a:noFill/>
            <a:ln w="9525">
              <a:noFill/>
              <a:round/>
              <a:headEnd/>
              <a:tailEnd/>
            </a:ln>
          </p:spPr>
          <p:txBody>
            <a:bodyPr>
              <a:prstTxWarp prst="textNoShape">
                <a:avLst/>
              </a:prstTxWarp>
            </a:bodyPr>
            <a:lstStyle/>
            <a:p>
              <a:endParaRPr lang="en-US"/>
            </a:p>
          </p:txBody>
        </p:sp>
        <p:sp>
          <p:nvSpPr>
            <p:cNvPr id="41234" name="Freeform 2965"/>
            <p:cNvSpPr>
              <a:spLocks/>
            </p:cNvSpPr>
            <p:nvPr/>
          </p:nvSpPr>
          <p:spPr bwMode="auto">
            <a:xfrm>
              <a:off x="4566" y="3709"/>
              <a:ext cx="5" cy="6"/>
            </a:xfrm>
            <a:custGeom>
              <a:avLst/>
              <a:gdLst>
                <a:gd name="T0" fmla="*/ 0 w 25"/>
                <a:gd name="T1" fmla="*/ 6 h 27"/>
                <a:gd name="T2" fmla="*/ 19 w 25"/>
                <a:gd name="T3" fmla="*/ 0 h 27"/>
                <a:gd name="T4" fmla="*/ 25 w 25"/>
                <a:gd name="T5" fmla="*/ 23 h 27"/>
                <a:gd name="T6" fmla="*/ 5 w 25"/>
                <a:gd name="T7" fmla="*/ 27 h 27"/>
                <a:gd name="T8" fmla="*/ 0 w 25"/>
                <a:gd name="T9" fmla="*/ 6 h 27"/>
                <a:gd name="T10" fmla="*/ 0 60000 65536"/>
                <a:gd name="T11" fmla="*/ 0 60000 65536"/>
                <a:gd name="T12" fmla="*/ 0 60000 65536"/>
                <a:gd name="T13" fmla="*/ 0 60000 65536"/>
                <a:gd name="T14" fmla="*/ 0 60000 65536"/>
                <a:gd name="T15" fmla="*/ 0 w 25"/>
                <a:gd name="T16" fmla="*/ 0 h 27"/>
                <a:gd name="T17" fmla="*/ 25 w 25"/>
                <a:gd name="T18" fmla="*/ 27 h 27"/>
              </a:gdLst>
              <a:ahLst/>
              <a:cxnLst>
                <a:cxn ang="T10">
                  <a:pos x="T0" y="T1"/>
                </a:cxn>
                <a:cxn ang="T11">
                  <a:pos x="T2" y="T3"/>
                </a:cxn>
                <a:cxn ang="T12">
                  <a:pos x="T4" y="T5"/>
                </a:cxn>
                <a:cxn ang="T13">
                  <a:pos x="T6" y="T7"/>
                </a:cxn>
                <a:cxn ang="T14">
                  <a:pos x="T8" y="T9"/>
                </a:cxn>
              </a:cxnLst>
              <a:rect l="T15" t="T16" r="T17" b="T18"/>
              <a:pathLst>
                <a:path w="25" h="27">
                  <a:moveTo>
                    <a:pt x="0" y="6"/>
                  </a:moveTo>
                  <a:lnTo>
                    <a:pt x="19" y="0"/>
                  </a:lnTo>
                  <a:lnTo>
                    <a:pt x="25" y="23"/>
                  </a:lnTo>
                  <a:lnTo>
                    <a:pt x="5" y="27"/>
                  </a:lnTo>
                  <a:lnTo>
                    <a:pt x="0" y="6"/>
                  </a:lnTo>
                  <a:close/>
                </a:path>
              </a:pathLst>
            </a:custGeom>
            <a:noFill/>
            <a:ln w="9525">
              <a:noFill/>
              <a:round/>
              <a:headEnd/>
              <a:tailEnd/>
            </a:ln>
          </p:spPr>
          <p:txBody>
            <a:bodyPr>
              <a:prstTxWarp prst="textNoShape">
                <a:avLst/>
              </a:prstTxWarp>
            </a:bodyPr>
            <a:lstStyle/>
            <a:p>
              <a:endParaRPr lang="en-US"/>
            </a:p>
          </p:txBody>
        </p:sp>
        <p:sp>
          <p:nvSpPr>
            <p:cNvPr id="41235" name="Freeform 2966"/>
            <p:cNvSpPr>
              <a:spLocks/>
            </p:cNvSpPr>
            <p:nvPr/>
          </p:nvSpPr>
          <p:spPr bwMode="auto">
            <a:xfrm>
              <a:off x="4567" y="3714"/>
              <a:ext cx="5" cy="5"/>
            </a:xfrm>
            <a:custGeom>
              <a:avLst/>
              <a:gdLst>
                <a:gd name="T0" fmla="*/ 0 w 23"/>
                <a:gd name="T1" fmla="*/ 4 h 24"/>
                <a:gd name="T2" fmla="*/ 20 w 23"/>
                <a:gd name="T3" fmla="*/ 0 h 24"/>
                <a:gd name="T4" fmla="*/ 23 w 23"/>
                <a:gd name="T5" fmla="*/ 21 h 24"/>
                <a:gd name="T6" fmla="*/ 3 w 23"/>
                <a:gd name="T7" fmla="*/ 24 h 24"/>
                <a:gd name="T8" fmla="*/ 0 w 23"/>
                <a:gd name="T9" fmla="*/ 4 h 24"/>
                <a:gd name="T10" fmla="*/ 0 60000 65536"/>
                <a:gd name="T11" fmla="*/ 0 60000 65536"/>
                <a:gd name="T12" fmla="*/ 0 60000 65536"/>
                <a:gd name="T13" fmla="*/ 0 60000 65536"/>
                <a:gd name="T14" fmla="*/ 0 60000 65536"/>
                <a:gd name="T15" fmla="*/ 0 w 23"/>
                <a:gd name="T16" fmla="*/ 0 h 24"/>
                <a:gd name="T17" fmla="*/ 23 w 23"/>
                <a:gd name="T18" fmla="*/ 24 h 24"/>
              </a:gdLst>
              <a:ahLst/>
              <a:cxnLst>
                <a:cxn ang="T10">
                  <a:pos x="T0" y="T1"/>
                </a:cxn>
                <a:cxn ang="T11">
                  <a:pos x="T2" y="T3"/>
                </a:cxn>
                <a:cxn ang="T12">
                  <a:pos x="T4" y="T5"/>
                </a:cxn>
                <a:cxn ang="T13">
                  <a:pos x="T6" y="T7"/>
                </a:cxn>
                <a:cxn ang="T14">
                  <a:pos x="T8" y="T9"/>
                </a:cxn>
              </a:cxnLst>
              <a:rect l="T15" t="T16" r="T17" b="T18"/>
              <a:pathLst>
                <a:path w="23" h="24">
                  <a:moveTo>
                    <a:pt x="0" y="4"/>
                  </a:moveTo>
                  <a:lnTo>
                    <a:pt x="20" y="0"/>
                  </a:lnTo>
                  <a:lnTo>
                    <a:pt x="23" y="21"/>
                  </a:lnTo>
                  <a:lnTo>
                    <a:pt x="3" y="24"/>
                  </a:lnTo>
                  <a:lnTo>
                    <a:pt x="0" y="4"/>
                  </a:lnTo>
                  <a:close/>
                </a:path>
              </a:pathLst>
            </a:custGeom>
            <a:noFill/>
            <a:ln w="9525">
              <a:noFill/>
              <a:round/>
              <a:headEnd/>
              <a:tailEnd/>
            </a:ln>
          </p:spPr>
          <p:txBody>
            <a:bodyPr>
              <a:prstTxWarp prst="textNoShape">
                <a:avLst/>
              </a:prstTxWarp>
            </a:bodyPr>
            <a:lstStyle/>
            <a:p>
              <a:endParaRPr lang="en-US"/>
            </a:p>
          </p:txBody>
        </p:sp>
        <p:sp>
          <p:nvSpPr>
            <p:cNvPr id="41236" name="Freeform 2967"/>
            <p:cNvSpPr>
              <a:spLocks/>
            </p:cNvSpPr>
            <p:nvPr/>
          </p:nvSpPr>
          <p:spPr bwMode="auto">
            <a:xfrm>
              <a:off x="4569" y="3721"/>
              <a:ext cx="4" cy="4"/>
            </a:xfrm>
            <a:custGeom>
              <a:avLst/>
              <a:gdLst>
                <a:gd name="T0" fmla="*/ 0 w 23"/>
                <a:gd name="T1" fmla="*/ 3 h 17"/>
                <a:gd name="T2" fmla="*/ 20 w 23"/>
                <a:gd name="T3" fmla="*/ 0 h 17"/>
                <a:gd name="T4" fmla="*/ 23 w 23"/>
                <a:gd name="T5" fmla="*/ 14 h 17"/>
                <a:gd name="T6" fmla="*/ 23 w 23"/>
                <a:gd name="T7" fmla="*/ 17 h 17"/>
                <a:gd name="T8" fmla="*/ 2 w 23"/>
                <a:gd name="T9" fmla="*/ 17 h 17"/>
                <a:gd name="T10" fmla="*/ 0 w 23"/>
                <a:gd name="T11" fmla="*/ 3 h 17"/>
                <a:gd name="T12" fmla="*/ 0 60000 65536"/>
                <a:gd name="T13" fmla="*/ 0 60000 65536"/>
                <a:gd name="T14" fmla="*/ 0 60000 65536"/>
                <a:gd name="T15" fmla="*/ 0 60000 65536"/>
                <a:gd name="T16" fmla="*/ 0 60000 65536"/>
                <a:gd name="T17" fmla="*/ 0 60000 65536"/>
                <a:gd name="T18" fmla="*/ 0 w 23"/>
                <a:gd name="T19" fmla="*/ 0 h 17"/>
                <a:gd name="T20" fmla="*/ 23 w 23"/>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23" h="17">
                  <a:moveTo>
                    <a:pt x="0" y="3"/>
                  </a:moveTo>
                  <a:lnTo>
                    <a:pt x="20" y="0"/>
                  </a:lnTo>
                  <a:lnTo>
                    <a:pt x="23" y="14"/>
                  </a:lnTo>
                  <a:lnTo>
                    <a:pt x="23" y="17"/>
                  </a:lnTo>
                  <a:lnTo>
                    <a:pt x="2" y="17"/>
                  </a:lnTo>
                  <a:lnTo>
                    <a:pt x="0" y="3"/>
                  </a:lnTo>
                  <a:close/>
                </a:path>
              </a:pathLst>
            </a:custGeom>
            <a:noFill/>
            <a:ln w="9525">
              <a:noFill/>
              <a:round/>
              <a:headEnd/>
              <a:tailEnd/>
            </a:ln>
          </p:spPr>
          <p:txBody>
            <a:bodyPr>
              <a:prstTxWarp prst="textNoShape">
                <a:avLst/>
              </a:prstTxWarp>
            </a:bodyPr>
            <a:lstStyle/>
            <a:p>
              <a:endParaRPr lang="en-US"/>
            </a:p>
          </p:txBody>
        </p:sp>
        <p:sp>
          <p:nvSpPr>
            <p:cNvPr id="41237" name="Freeform 2968"/>
            <p:cNvSpPr>
              <a:spLocks/>
            </p:cNvSpPr>
            <p:nvPr/>
          </p:nvSpPr>
          <p:spPr bwMode="auto">
            <a:xfrm>
              <a:off x="4568" y="3729"/>
              <a:ext cx="5" cy="5"/>
            </a:xfrm>
            <a:custGeom>
              <a:avLst/>
              <a:gdLst>
                <a:gd name="T0" fmla="*/ 3 w 23"/>
                <a:gd name="T1" fmla="*/ 0 h 21"/>
                <a:gd name="T2" fmla="*/ 23 w 23"/>
                <a:gd name="T3" fmla="*/ 3 h 21"/>
                <a:gd name="T4" fmla="*/ 20 w 23"/>
                <a:gd name="T5" fmla="*/ 21 h 21"/>
                <a:gd name="T6" fmla="*/ 0 w 23"/>
                <a:gd name="T7" fmla="*/ 14 h 21"/>
                <a:gd name="T8" fmla="*/ 3 w 23"/>
                <a:gd name="T9" fmla="*/ 0 h 21"/>
                <a:gd name="T10" fmla="*/ 0 60000 65536"/>
                <a:gd name="T11" fmla="*/ 0 60000 65536"/>
                <a:gd name="T12" fmla="*/ 0 60000 65536"/>
                <a:gd name="T13" fmla="*/ 0 60000 65536"/>
                <a:gd name="T14" fmla="*/ 0 60000 65536"/>
                <a:gd name="T15" fmla="*/ 0 w 23"/>
                <a:gd name="T16" fmla="*/ 0 h 21"/>
                <a:gd name="T17" fmla="*/ 23 w 23"/>
                <a:gd name="T18" fmla="*/ 21 h 21"/>
              </a:gdLst>
              <a:ahLst/>
              <a:cxnLst>
                <a:cxn ang="T10">
                  <a:pos x="T0" y="T1"/>
                </a:cxn>
                <a:cxn ang="T11">
                  <a:pos x="T2" y="T3"/>
                </a:cxn>
                <a:cxn ang="T12">
                  <a:pos x="T4" y="T5"/>
                </a:cxn>
                <a:cxn ang="T13">
                  <a:pos x="T6" y="T7"/>
                </a:cxn>
                <a:cxn ang="T14">
                  <a:pos x="T8" y="T9"/>
                </a:cxn>
              </a:cxnLst>
              <a:rect l="T15" t="T16" r="T17" b="T18"/>
              <a:pathLst>
                <a:path w="23" h="21">
                  <a:moveTo>
                    <a:pt x="3" y="0"/>
                  </a:moveTo>
                  <a:lnTo>
                    <a:pt x="23" y="3"/>
                  </a:lnTo>
                  <a:lnTo>
                    <a:pt x="20" y="21"/>
                  </a:lnTo>
                  <a:lnTo>
                    <a:pt x="0" y="14"/>
                  </a:lnTo>
                  <a:lnTo>
                    <a:pt x="3" y="0"/>
                  </a:lnTo>
                  <a:close/>
                </a:path>
              </a:pathLst>
            </a:custGeom>
            <a:noFill/>
            <a:ln w="9525">
              <a:noFill/>
              <a:round/>
              <a:headEnd/>
              <a:tailEnd/>
            </a:ln>
          </p:spPr>
          <p:txBody>
            <a:bodyPr>
              <a:prstTxWarp prst="textNoShape">
                <a:avLst/>
              </a:prstTxWarp>
            </a:bodyPr>
            <a:lstStyle/>
            <a:p>
              <a:endParaRPr lang="en-US"/>
            </a:p>
          </p:txBody>
        </p:sp>
        <p:sp>
          <p:nvSpPr>
            <p:cNvPr id="41238" name="Freeform 2969"/>
            <p:cNvSpPr>
              <a:spLocks/>
            </p:cNvSpPr>
            <p:nvPr/>
          </p:nvSpPr>
          <p:spPr bwMode="auto">
            <a:xfrm>
              <a:off x="4569" y="3744"/>
              <a:ext cx="5" cy="5"/>
            </a:xfrm>
            <a:custGeom>
              <a:avLst/>
              <a:gdLst>
                <a:gd name="T0" fmla="*/ 0 w 24"/>
                <a:gd name="T1" fmla="*/ 15 h 23"/>
                <a:gd name="T2" fmla="*/ 15 w 24"/>
                <a:gd name="T3" fmla="*/ 0 h 23"/>
                <a:gd name="T4" fmla="*/ 24 w 24"/>
                <a:gd name="T5" fmla="*/ 8 h 23"/>
                <a:gd name="T6" fmla="*/ 12 w 24"/>
                <a:gd name="T7" fmla="*/ 23 h 23"/>
                <a:gd name="T8" fmla="*/ 9 w 24"/>
                <a:gd name="T9" fmla="*/ 23 h 23"/>
                <a:gd name="T10" fmla="*/ 0 w 24"/>
                <a:gd name="T11" fmla="*/ 15 h 23"/>
                <a:gd name="T12" fmla="*/ 0 60000 65536"/>
                <a:gd name="T13" fmla="*/ 0 60000 65536"/>
                <a:gd name="T14" fmla="*/ 0 60000 65536"/>
                <a:gd name="T15" fmla="*/ 0 60000 65536"/>
                <a:gd name="T16" fmla="*/ 0 60000 65536"/>
                <a:gd name="T17" fmla="*/ 0 60000 65536"/>
                <a:gd name="T18" fmla="*/ 0 w 24"/>
                <a:gd name="T19" fmla="*/ 0 h 23"/>
                <a:gd name="T20" fmla="*/ 24 w 24"/>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24" h="23">
                  <a:moveTo>
                    <a:pt x="0" y="15"/>
                  </a:moveTo>
                  <a:lnTo>
                    <a:pt x="15" y="0"/>
                  </a:lnTo>
                  <a:lnTo>
                    <a:pt x="24" y="8"/>
                  </a:lnTo>
                  <a:lnTo>
                    <a:pt x="12" y="23"/>
                  </a:lnTo>
                  <a:lnTo>
                    <a:pt x="9" y="23"/>
                  </a:lnTo>
                  <a:lnTo>
                    <a:pt x="0" y="15"/>
                  </a:lnTo>
                  <a:close/>
                </a:path>
              </a:pathLst>
            </a:custGeom>
            <a:noFill/>
            <a:ln w="9525">
              <a:noFill/>
              <a:round/>
              <a:headEnd/>
              <a:tailEnd/>
            </a:ln>
          </p:spPr>
          <p:txBody>
            <a:bodyPr>
              <a:prstTxWarp prst="textNoShape">
                <a:avLst/>
              </a:prstTxWarp>
            </a:bodyPr>
            <a:lstStyle/>
            <a:p>
              <a:endParaRPr lang="en-US"/>
            </a:p>
          </p:txBody>
        </p:sp>
        <p:sp>
          <p:nvSpPr>
            <p:cNvPr id="41239" name="Freeform 2970"/>
            <p:cNvSpPr>
              <a:spLocks/>
            </p:cNvSpPr>
            <p:nvPr/>
          </p:nvSpPr>
          <p:spPr bwMode="auto">
            <a:xfrm>
              <a:off x="4446" y="3713"/>
              <a:ext cx="129" cy="39"/>
            </a:xfrm>
            <a:custGeom>
              <a:avLst/>
              <a:gdLst>
                <a:gd name="T0" fmla="*/ 645 w 645"/>
                <a:gd name="T1" fmla="*/ 176 h 193"/>
                <a:gd name="T2" fmla="*/ 643 w 645"/>
                <a:gd name="T3" fmla="*/ 184 h 193"/>
                <a:gd name="T4" fmla="*/ 639 w 645"/>
                <a:gd name="T5" fmla="*/ 193 h 193"/>
                <a:gd name="T6" fmla="*/ 5 w 645"/>
                <a:gd name="T7" fmla="*/ 17 h 193"/>
                <a:gd name="T8" fmla="*/ 0 w 645"/>
                <a:gd name="T9" fmla="*/ 8 h 193"/>
                <a:gd name="T10" fmla="*/ 9 w 645"/>
                <a:gd name="T11" fmla="*/ 8 h 193"/>
                <a:gd name="T12" fmla="*/ 11 w 645"/>
                <a:gd name="T13" fmla="*/ 0 h 193"/>
                <a:gd name="T14" fmla="*/ 645 w 645"/>
                <a:gd name="T15" fmla="*/ 176 h 193"/>
                <a:gd name="T16" fmla="*/ 0 60000 65536"/>
                <a:gd name="T17" fmla="*/ 0 60000 65536"/>
                <a:gd name="T18" fmla="*/ 0 60000 65536"/>
                <a:gd name="T19" fmla="*/ 0 60000 65536"/>
                <a:gd name="T20" fmla="*/ 0 60000 65536"/>
                <a:gd name="T21" fmla="*/ 0 60000 65536"/>
                <a:gd name="T22" fmla="*/ 0 60000 65536"/>
                <a:gd name="T23" fmla="*/ 0 60000 65536"/>
                <a:gd name="T24" fmla="*/ 0 w 645"/>
                <a:gd name="T25" fmla="*/ 0 h 193"/>
                <a:gd name="T26" fmla="*/ 645 w 645"/>
                <a:gd name="T27" fmla="*/ 193 h 19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45" h="193">
                  <a:moveTo>
                    <a:pt x="645" y="176"/>
                  </a:moveTo>
                  <a:lnTo>
                    <a:pt x="643" y="184"/>
                  </a:lnTo>
                  <a:lnTo>
                    <a:pt x="639" y="193"/>
                  </a:lnTo>
                  <a:lnTo>
                    <a:pt x="5" y="17"/>
                  </a:lnTo>
                  <a:lnTo>
                    <a:pt x="0" y="8"/>
                  </a:lnTo>
                  <a:lnTo>
                    <a:pt x="9" y="8"/>
                  </a:lnTo>
                  <a:lnTo>
                    <a:pt x="11" y="0"/>
                  </a:lnTo>
                  <a:lnTo>
                    <a:pt x="645" y="176"/>
                  </a:lnTo>
                  <a:close/>
                </a:path>
              </a:pathLst>
            </a:custGeom>
            <a:noFill/>
            <a:ln w="9525">
              <a:noFill/>
              <a:round/>
              <a:headEnd/>
              <a:tailEnd/>
            </a:ln>
          </p:spPr>
          <p:txBody>
            <a:bodyPr>
              <a:prstTxWarp prst="textNoShape">
                <a:avLst/>
              </a:prstTxWarp>
            </a:bodyPr>
            <a:lstStyle/>
            <a:p>
              <a:endParaRPr lang="en-US"/>
            </a:p>
          </p:txBody>
        </p:sp>
      </p:grpSp>
      <p:sp>
        <p:nvSpPr>
          <p:cNvPr id="40965" name="Line 2971"/>
          <p:cNvSpPr>
            <a:spLocks noChangeShapeType="1"/>
          </p:cNvSpPr>
          <p:nvPr/>
        </p:nvSpPr>
        <p:spPr bwMode="auto">
          <a:xfrm>
            <a:off x="1425575" y="2325688"/>
            <a:ext cx="6253163" cy="0"/>
          </a:xfrm>
          <a:prstGeom prst="line">
            <a:avLst/>
          </a:prstGeom>
          <a:noFill/>
          <a:ln w="57150">
            <a:solidFill>
              <a:schemeClr val="tx1"/>
            </a:solidFill>
            <a:round/>
            <a:headEnd/>
            <a:tailEnd/>
          </a:ln>
        </p:spPr>
        <p:txBody>
          <a:bodyPr>
            <a:prstTxWarp prst="textNoShape">
              <a:avLst/>
            </a:prstTxWarp>
          </a:bodyPr>
          <a:lstStyle/>
          <a:p>
            <a:endParaRPr lang="en-US"/>
          </a:p>
        </p:txBody>
      </p:sp>
      <p:sp>
        <p:nvSpPr>
          <p:cNvPr id="149404" name="Text Box 2972" descr="1332252"/>
          <p:cNvSpPr txBox="1">
            <a:spLocks noChangeArrowheads="1"/>
          </p:cNvSpPr>
          <p:nvPr/>
        </p:nvSpPr>
        <p:spPr bwMode="auto">
          <a:xfrm>
            <a:off x="234950" y="111125"/>
            <a:ext cx="8669338" cy="2227263"/>
          </a:xfrm>
          <a:prstGeom prst="rect">
            <a:avLst/>
          </a:prstGeom>
          <a:blipFill dpi="0" rotWithShape="1">
            <a:blip r:embed="rId5"/>
            <a:srcRect/>
            <a:tile tx="0" ty="0" sx="100000" sy="100000" flip="none" algn="tl"/>
          </a:blipFill>
          <a:ln w="9525">
            <a:noFill/>
            <a:miter lim="800000"/>
            <a:headEnd/>
            <a:tailEnd/>
          </a:ln>
        </p:spPr>
        <p:txBody>
          <a:bodyPr>
            <a:prstTxWarp prst="textNoShape">
              <a:avLst/>
            </a:prstTxWarp>
            <a:spAutoFit/>
          </a:bodyPr>
          <a:lstStyle/>
          <a:p>
            <a:pPr>
              <a:spcBef>
                <a:spcPct val="50000"/>
              </a:spcBef>
            </a:pPr>
            <a:r>
              <a:rPr lang="de-DE">
                <a:solidFill>
                  <a:srgbClr val="663300"/>
                </a:solidFill>
              </a:rPr>
              <a:t>Sie hatten Hunger, aber sie waren zu alt, um Essen zu finden oder etwas zu fangen. Also haben sie sich schlafen gelegt. Der Esel und der Hund haben sich unter einen Baum gelegt, die Katze ist in den Baum geklettert, und der Hahn ist auf den Baum geflogen.</a:t>
            </a:r>
            <a:r>
              <a:rPr lang="de-DE"/>
              <a:t> </a:t>
            </a:r>
            <a:endParaRPr lang="en-US"/>
          </a:p>
        </p:txBody>
      </p:sp>
      <p:grpSp>
        <p:nvGrpSpPr>
          <p:cNvPr id="40967" name="Group 2973"/>
          <p:cNvGrpSpPr>
            <a:grpSpLocks/>
          </p:cNvGrpSpPr>
          <p:nvPr/>
        </p:nvGrpSpPr>
        <p:grpSpPr bwMode="auto">
          <a:xfrm>
            <a:off x="3054350" y="4105275"/>
            <a:ext cx="2922588" cy="2468563"/>
            <a:chOff x="1924" y="2586"/>
            <a:chExt cx="1841" cy="1555"/>
          </a:xfrm>
        </p:grpSpPr>
        <p:grpSp>
          <p:nvGrpSpPr>
            <p:cNvPr id="40992" name="Group 2974"/>
            <p:cNvGrpSpPr>
              <a:grpSpLocks/>
            </p:cNvGrpSpPr>
            <p:nvPr/>
          </p:nvGrpSpPr>
          <p:grpSpPr bwMode="auto">
            <a:xfrm>
              <a:off x="2903" y="3851"/>
              <a:ext cx="708" cy="247"/>
              <a:chOff x="4938" y="2417"/>
              <a:chExt cx="708" cy="247"/>
            </a:xfrm>
          </p:grpSpPr>
          <p:sp>
            <p:nvSpPr>
              <p:cNvPr id="41057" name="AutoShape 2975"/>
              <p:cNvSpPr>
                <a:spLocks noChangeAspect="1" noChangeArrowheads="1" noTextEdit="1"/>
              </p:cNvSpPr>
              <p:nvPr/>
            </p:nvSpPr>
            <p:spPr bwMode="auto">
              <a:xfrm>
                <a:off x="4938" y="2417"/>
                <a:ext cx="708" cy="247"/>
              </a:xfrm>
              <a:prstGeom prst="rect">
                <a:avLst/>
              </a:prstGeom>
              <a:noFill/>
              <a:ln w="9525">
                <a:noFill/>
                <a:miter lim="800000"/>
                <a:headEnd/>
                <a:tailEnd/>
              </a:ln>
            </p:spPr>
            <p:txBody>
              <a:bodyPr>
                <a:prstTxWarp prst="textNoShape">
                  <a:avLst/>
                </a:prstTxWarp>
              </a:bodyPr>
              <a:lstStyle/>
              <a:p>
                <a:endParaRPr lang="en-US"/>
              </a:p>
            </p:txBody>
          </p:sp>
          <p:sp>
            <p:nvSpPr>
              <p:cNvPr id="41058" name="Freeform 2976"/>
              <p:cNvSpPr>
                <a:spLocks noChangeAspect="1"/>
              </p:cNvSpPr>
              <p:nvPr/>
            </p:nvSpPr>
            <p:spPr bwMode="auto">
              <a:xfrm>
                <a:off x="5019" y="2420"/>
                <a:ext cx="618" cy="244"/>
              </a:xfrm>
              <a:custGeom>
                <a:avLst/>
                <a:gdLst>
                  <a:gd name="T0" fmla="*/ 2636 w 5141"/>
                  <a:gd name="T1" fmla="*/ 97 h 2021"/>
                  <a:gd name="T2" fmla="*/ 2742 w 5141"/>
                  <a:gd name="T3" fmla="*/ 126 h 2021"/>
                  <a:gd name="T4" fmla="*/ 2965 w 5141"/>
                  <a:gd name="T5" fmla="*/ 119 h 2021"/>
                  <a:gd name="T6" fmla="*/ 3241 w 5141"/>
                  <a:gd name="T7" fmla="*/ 87 h 2021"/>
                  <a:gd name="T8" fmla="*/ 3644 w 5141"/>
                  <a:gd name="T9" fmla="*/ 86 h 2021"/>
                  <a:gd name="T10" fmla="*/ 4131 w 5141"/>
                  <a:gd name="T11" fmla="*/ 138 h 2021"/>
                  <a:gd name="T12" fmla="*/ 4850 w 5141"/>
                  <a:gd name="T13" fmla="*/ 477 h 2021"/>
                  <a:gd name="T14" fmla="*/ 5124 w 5141"/>
                  <a:gd name="T15" fmla="*/ 1148 h 2021"/>
                  <a:gd name="T16" fmla="*/ 4977 w 5141"/>
                  <a:gd name="T17" fmla="*/ 1397 h 2021"/>
                  <a:gd name="T18" fmla="*/ 4781 w 5141"/>
                  <a:gd name="T19" fmla="*/ 1583 h 2021"/>
                  <a:gd name="T20" fmla="*/ 4631 w 5141"/>
                  <a:gd name="T21" fmla="*/ 1674 h 2021"/>
                  <a:gd name="T22" fmla="*/ 4513 w 5141"/>
                  <a:gd name="T23" fmla="*/ 1757 h 2021"/>
                  <a:gd name="T24" fmla="*/ 4401 w 5141"/>
                  <a:gd name="T25" fmla="*/ 1804 h 2021"/>
                  <a:gd name="T26" fmla="*/ 4274 w 5141"/>
                  <a:gd name="T27" fmla="*/ 1862 h 2021"/>
                  <a:gd name="T28" fmla="*/ 4141 w 5141"/>
                  <a:gd name="T29" fmla="*/ 1932 h 2021"/>
                  <a:gd name="T30" fmla="*/ 4090 w 5141"/>
                  <a:gd name="T31" fmla="*/ 1905 h 2021"/>
                  <a:gd name="T32" fmla="*/ 3929 w 5141"/>
                  <a:gd name="T33" fmla="*/ 1978 h 2021"/>
                  <a:gd name="T34" fmla="*/ 3780 w 5141"/>
                  <a:gd name="T35" fmla="*/ 1984 h 2021"/>
                  <a:gd name="T36" fmla="*/ 3638 w 5141"/>
                  <a:gd name="T37" fmla="*/ 1990 h 2021"/>
                  <a:gd name="T38" fmla="*/ 3398 w 5141"/>
                  <a:gd name="T39" fmla="*/ 1967 h 2021"/>
                  <a:gd name="T40" fmla="*/ 3041 w 5141"/>
                  <a:gd name="T41" fmla="*/ 1920 h 2021"/>
                  <a:gd name="T42" fmla="*/ 2843 w 5141"/>
                  <a:gd name="T43" fmla="*/ 1940 h 2021"/>
                  <a:gd name="T44" fmla="*/ 2634 w 5141"/>
                  <a:gd name="T45" fmla="*/ 2004 h 2021"/>
                  <a:gd name="T46" fmla="*/ 2578 w 5141"/>
                  <a:gd name="T47" fmla="*/ 1967 h 2021"/>
                  <a:gd name="T48" fmla="*/ 2632 w 5141"/>
                  <a:gd name="T49" fmla="*/ 1849 h 2021"/>
                  <a:gd name="T50" fmla="*/ 2562 w 5141"/>
                  <a:gd name="T51" fmla="*/ 1858 h 2021"/>
                  <a:gd name="T52" fmla="*/ 2657 w 5141"/>
                  <a:gd name="T53" fmla="*/ 1755 h 2021"/>
                  <a:gd name="T54" fmla="*/ 3037 w 5141"/>
                  <a:gd name="T55" fmla="*/ 1722 h 2021"/>
                  <a:gd name="T56" fmla="*/ 3165 w 5141"/>
                  <a:gd name="T57" fmla="*/ 1705 h 2021"/>
                  <a:gd name="T58" fmla="*/ 2824 w 5141"/>
                  <a:gd name="T59" fmla="*/ 1591 h 2021"/>
                  <a:gd name="T60" fmla="*/ 2554 w 5141"/>
                  <a:gd name="T61" fmla="*/ 1558 h 2021"/>
                  <a:gd name="T62" fmla="*/ 2337 w 5141"/>
                  <a:gd name="T63" fmla="*/ 1602 h 2021"/>
                  <a:gd name="T64" fmla="*/ 2170 w 5141"/>
                  <a:gd name="T65" fmla="*/ 1497 h 2021"/>
                  <a:gd name="T66" fmla="*/ 1998 w 5141"/>
                  <a:gd name="T67" fmla="*/ 1530 h 2021"/>
                  <a:gd name="T68" fmla="*/ 1889 w 5141"/>
                  <a:gd name="T69" fmla="*/ 1593 h 2021"/>
                  <a:gd name="T70" fmla="*/ 1744 w 5141"/>
                  <a:gd name="T71" fmla="*/ 1645 h 2021"/>
                  <a:gd name="T72" fmla="*/ 1458 w 5141"/>
                  <a:gd name="T73" fmla="*/ 1674 h 2021"/>
                  <a:gd name="T74" fmla="*/ 1003 w 5141"/>
                  <a:gd name="T75" fmla="*/ 1538 h 2021"/>
                  <a:gd name="T76" fmla="*/ 776 w 5141"/>
                  <a:gd name="T77" fmla="*/ 1544 h 2021"/>
                  <a:gd name="T78" fmla="*/ 648 w 5141"/>
                  <a:gd name="T79" fmla="*/ 1616 h 2021"/>
                  <a:gd name="T80" fmla="*/ 487 w 5141"/>
                  <a:gd name="T81" fmla="*/ 1620 h 2021"/>
                  <a:gd name="T82" fmla="*/ 318 w 5141"/>
                  <a:gd name="T83" fmla="*/ 1593 h 2021"/>
                  <a:gd name="T84" fmla="*/ 241 w 5141"/>
                  <a:gd name="T85" fmla="*/ 1513 h 2021"/>
                  <a:gd name="T86" fmla="*/ 0 w 5141"/>
                  <a:gd name="T87" fmla="*/ 1422 h 2021"/>
                  <a:gd name="T88" fmla="*/ 47 w 5141"/>
                  <a:gd name="T89" fmla="*/ 1329 h 2021"/>
                  <a:gd name="T90" fmla="*/ 274 w 5141"/>
                  <a:gd name="T91" fmla="*/ 1240 h 2021"/>
                  <a:gd name="T92" fmla="*/ 237 w 5141"/>
                  <a:gd name="T93" fmla="*/ 1127 h 2021"/>
                  <a:gd name="T94" fmla="*/ 307 w 5141"/>
                  <a:gd name="T95" fmla="*/ 1003 h 2021"/>
                  <a:gd name="T96" fmla="*/ 239 w 5141"/>
                  <a:gd name="T97" fmla="*/ 792 h 2021"/>
                  <a:gd name="T98" fmla="*/ 371 w 5141"/>
                  <a:gd name="T99" fmla="*/ 691 h 2021"/>
                  <a:gd name="T100" fmla="*/ 877 w 5141"/>
                  <a:gd name="T101" fmla="*/ 555 h 2021"/>
                  <a:gd name="T102" fmla="*/ 904 w 5141"/>
                  <a:gd name="T103" fmla="*/ 481 h 2021"/>
                  <a:gd name="T104" fmla="*/ 995 w 5141"/>
                  <a:gd name="T105" fmla="*/ 375 h 2021"/>
                  <a:gd name="T106" fmla="*/ 925 w 5141"/>
                  <a:gd name="T107" fmla="*/ 223 h 2021"/>
                  <a:gd name="T108" fmla="*/ 1014 w 5141"/>
                  <a:gd name="T109" fmla="*/ 120 h 2021"/>
                  <a:gd name="T110" fmla="*/ 1185 w 5141"/>
                  <a:gd name="T111" fmla="*/ 80 h 2021"/>
                  <a:gd name="T112" fmla="*/ 1427 w 5141"/>
                  <a:gd name="T113" fmla="*/ 22 h 2021"/>
                  <a:gd name="T114" fmla="*/ 1777 w 5141"/>
                  <a:gd name="T115" fmla="*/ 35 h 2021"/>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5141"/>
                  <a:gd name="T175" fmla="*/ 0 h 2021"/>
                  <a:gd name="T176" fmla="*/ 5141 w 5141"/>
                  <a:gd name="T177" fmla="*/ 2021 h 2021"/>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5141" h="2021">
                    <a:moveTo>
                      <a:pt x="2108" y="208"/>
                    </a:moveTo>
                    <a:lnTo>
                      <a:pt x="2186" y="204"/>
                    </a:lnTo>
                    <a:lnTo>
                      <a:pt x="2263" y="196"/>
                    </a:lnTo>
                    <a:lnTo>
                      <a:pt x="2339" y="181"/>
                    </a:lnTo>
                    <a:lnTo>
                      <a:pt x="2415" y="163"/>
                    </a:lnTo>
                    <a:lnTo>
                      <a:pt x="2486" y="140"/>
                    </a:lnTo>
                    <a:lnTo>
                      <a:pt x="2562" y="119"/>
                    </a:lnTo>
                    <a:lnTo>
                      <a:pt x="2636" y="97"/>
                    </a:lnTo>
                    <a:lnTo>
                      <a:pt x="2711" y="82"/>
                    </a:lnTo>
                    <a:lnTo>
                      <a:pt x="2727" y="105"/>
                    </a:lnTo>
                    <a:lnTo>
                      <a:pt x="2713" y="111"/>
                    </a:lnTo>
                    <a:lnTo>
                      <a:pt x="2702" y="120"/>
                    </a:lnTo>
                    <a:lnTo>
                      <a:pt x="2690" y="128"/>
                    </a:lnTo>
                    <a:lnTo>
                      <a:pt x="2678" y="142"/>
                    </a:lnTo>
                    <a:lnTo>
                      <a:pt x="2709" y="134"/>
                    </a:lnTo>
                    <a:lnTo>
                      <a:pt x="2742" y="126"/>
                    </a:lnTo>
                    <a:lnTo>
                      <a:pt x="2777" y="119"/>
                    </a:lnTo>
                    <a:lnTo>
                      <a:pt x="2812" y="111"/>
                    </a:lnTo>
                    <a:lnTo>
                      <a:pt x="2845" y="103"/>
                    </a:lnTo>
                    <a:lnTo>
                      <a:pt x="2880" y="97"/>
                    </a:lnTo>
                    <a:lnTo>
                      <a:pt x="2913" y="93"/>
                    </a:lnTo>
                    <a:lnTo>
                      <a:pt x="2946" y="95"/>
                    </a:lnTo>
                    <a:lnTo>
                      <a:pt x="2954" y="107"/>
                    </a:lnTo>
                    <a:lnTo>
                      <a:pt x="2965" y="119"/>
                    </a:lnTo>
                    <a:lnTo>
                      <a:pt x="2996" y="111"/>
                    </a:lnTo>
                    <a:lnTo>
                      <a:pt x="3031" y="103"/>
                    </a:lnTo>
                    <a:lnTo>
                      <a:pt x="3064" y="97"/>
                    </a:lnTo>
                    <a:lnTo>
                      <a:pt x="3099" y="91"/>
                    </a:lnTo>
                    <a:lnTo>
                      <a:pt x="3132" y="86"/>
                    </a:lnTo>
                    <a:lnTo>
                      <a:pt x="3167" y="84"/>
                    </a:lnTo>
                    <a:lnTo>
                      <a:pt x="3202" y="84"/>
                    </a:lnTo>
                    <a:lnTo>
                      <a:pt x="3241" y="87"/>
                    </a:lnTo>
                    <a:lnTo>
                      <a:pt x="3241" y="93"/>
                    </a:lnTo>
                    <a:lnTo>
                      <a:pt x="3241" y="105"/>
                    </a:lnTo>
                    <a:lnTo>
                      <a:pt x="3307" y="101"/>
                    </a:lnTo>
                    <a:lnTo>
                      <a:pt x="3375" y="97"/>
                    </a:lnTo>
                    <a:lnTo>
                      <a:pt x="3442" y="93"/>
                    </a:lnTo>
                    <a:lnTo>
                      <a:pt x="3510" y="91"/>
                    </a:lnTo>
                    <a:lnTo>
                      <a:pt x="3576" y="86"/>
                    </a:lnTo>
                    <a:lnTo>
                      <a:pt x="3644" y="86"/>
                    </a:lnTo>
                    <a:lnTo>
                      <a:pt x="3714" y="86"/>
                    </a:lnTo>
                    <a:lnTo>
                      <a:pt x="3784" y="91"/>
                    </a:lnTo>
                    <a:lnTo>
                      <a:pt x="3790" y="124"/>
                    </a:lnTo>
                    <a:lnTo>
                      <a:pt x="3857" y="120"/>
                    </a:lnTo>
                    <a:lnTo>
                      <a:pt x="3925" y="122"/>
                    </a:lnTo>
                    <a:lnTo>
                      <a:pt x="3993" y="124"/>
                    </a:lnTo>
                    <a:lnTo>
                      <a:pt x="4063" y="132"/>
                    </a:lnTo>
                    <a:lnTo>
                      <a:pt x="4131" y="138"/>
                    </a:lnTo>
                    <a:lnTo>
                      <a:pt x="4201" y="150"/>
                    </a:lnTo>
                    <a:lnTo>
                      <a:pt x="4269" y="163"/>
                    </a:lnTo>
                    <a:lnTo>
                      <a:pt x="4337" y="181"/>
                    </a:lnTo>
                    <a:lnTo>
                      <a:pt x="4327" y="214"/>
                    </a:lnTo>
                    <a:lnTo>
                      <a:pt x="4459" y="256"/>
                    </a:lnTo>
                    <a:lnTo>
                      <a:pt x="4594" y="314"/>
                    </a:lnTo>
                    <a:lnTo>
                      <a:pt x="4726" y="388"/>
                    </a:lnTo>
                    <a:lnTo>
                      <a:pt x="4850" y="477"/>
                    </a:lnTo>
                    <a:lnTo>
                      <a:pt x="4957" y="580"/>
                    </a:lnTo>
                    <a:lnTo>
                      <a:pt x="5046" y="700"/>
                    </a:lnTo>
                    <a:lnTo>
                      <a:pt x="5108" y="832"/>
                    </a:lnTo>
                    <a:lnTo>
                      <a:pt x="5141" y="982"/>
                    </a:lnTo>
                    <a:lnTo>
                      <a:pt x="5137" y="1020"/>
                    </a:lnTo>
                    <a:lnTo>
                      <a:pt x="5136" y="1063"/>
                    </a:lnTo>
                    <a:lnTo>
                      <a:pt x="5130" y="1104"/>
                    </a:lnTo>
                    <a:lnTo>
                      <a:pt x="5124" y="1148"/>
                    </a:lnTo>
                    <a:lnTo>
                      <a:pt x="5112" y="1189"/>
                    </a:lnTo>
                    <a:lnTo>
                      <a:pt x="5101" y="1230"/>
                    </a:lnTo>
                    <a:lnTo>
                      <a:pt x="5085" y="1267"/>
                    </a:lnTo>
                    <a:lnTo>
                      <a:pt x="5068" y="1304"/>
                    </a:lnTo>
                    <a:lnTo>
                      <a:pt x="5039" y="1319"/>
                    </a:lnTo>
                    <a:lnTo>
                      <a:pt x="5015" y="1342"/>
                    </a:lnTo>
                    <a:lnTo>
                      <a:pt x="4994" y="1368"/>
                    </a:lnTo>
                    <a:lnTo>
                      <a:pt x="4977" y="1397"/>
                    </a:lnTo>
                    <a:lnTo>
                      <a:pt x="4957" y="1422"/>
                    </a:lnTo>
                    <a:lnTo>
                      <a:pt x="4936" y="1447"/>
                    </a:lnTo>
                    <a:lnTo>
                      <a:pt x="4909" y="1466"/>
                    </a:lnTo>
                    <a:lnTo>
                      <a:pt x="4876" y="1482"/>
                    </a:lnTo>
                    <a:lnTo>
                      <a:pt x="4850" y="1507"/>
                    </a:lnTo>
                    <a:lnTo>
                      <a:pt x="4827" y="1532"/>
                    </a:lnTo>
                    <a:lnTo>
                      <a:pt x="4804" y="1558"/>
                    </a:lnTo>
                    <a:lnTo>
                      <a:pt x="4781" y="1583"/>
                    </a:lnTo>
                    <a:lnTo>
                      <a:pt x="4755" y="1604"/>
                    </a:lnTo>
                    <a:lnTo>
                      <a:pt x="4730" y="1627"/>
                    </a:lnTo>
                    <a:lnTo>
                      <a:pt x="4703" y="1651"/>
                    </a:lnTo>
                    <a:lnTo>
                      <a:pt x="4678" y="1674"/>
                    </a:lnTo>
                    <a:lnTo>
                      <a:pt x="4662" y="1662"/>
                    </a:lnTo>
                    <a:lnTo>
                      <a:pt x="4651" y="1662"/>
                    </a:lnTo>
                    <a:lnTo>
                      <a:pt x="4639" y="1664"/>
                    </a:lnTo>
                    <a:lnTo>
                      <a:pt x="4631" y="1674"/>
                    </a:lnTo>
                    <a:lnTo>
                      <a:pt x="4622" y="1682"/>
                    </a:lnTo>
                    <a:lnTo>
                      <a:pt x="4612" y="1693"/>
                    </a:lnTo>
                    <a:lnTo>
                      <a:pt x="4600" y="1701"/>
                    </a:lnTo>
                    <a:lnTo>
                      <a:pt x="4589" y="1707"/>
                    </a:lnTo>
                    <a:lnTo>
                      <a:pt x="4569" y="1719"/>
                    </a:lnTo>
                    <a:lnTo>
                      <a:pt x="4550" y="1732"/>
                    </a:lnTo>
                    <a:lnTo>
                      <a:pt x="4530" y="1744"/>
                    </a:lnTo>
                    <a:lnTo>
                      <a:pt x="4513" y="1757"/>
                    </a:lnTo>
                    <a:lnTo>
                      <a:pt x="4494" y="1769"/>
                    </a:lnTo>
                    <a:lnTo>
                      <a:pt x="4474" y="1781"/>
                    </a:lnTo>
                    <a:lnTo>
                      <a:pt x="4457" y="1792"/>
                    </a:lnTo>
                    <a:lnTo>
                      <a:pt x="4439" y="1804"/>
                    </a:lnTo>
                    <a:lnTo>
                      <a:pt x="4437" y="1794"/>
                    </a:lnTo>
                    <a:lnTo>
                      <a:pt x="4430" y="1790"/>
                    </a:lnTo>
                    <a:lnTo>
                      <a:pt x="4414" y="1796"/>
                    </a:lnTo>
                    <a:lnTo>
                      <a:pt x="4401" y="1804"/>
                    </a:lnTo>
                    <a:lnTo>
                      <a:pt x="4387" y="1812"/>
                    </a:lnTo>
                    <a:lnTo>
                      <a:pt x="4373" y="1819"/>
                    </a:lnTo>
                    <a:lnTo>
                      <a:pt x="4358" y="1825"/>
                    </a:lnTo>
                    <a:lnTo>
                      <a:pt x="4344" y="1835"/>
                    </a:lnTo>
                    <a:lnTo>
                      <a:pt x="4331" y="1843"/>
                    </a:lnTo>
                    <a:lnTo>
                      <a:pt x="4317" y="1852"/>
                    </a:lnTo>
                    <a:lnTo>
                      <a:pt x="4294" y="1856"/>
                    </a:lnTo>
                    <a:lnTo>
                      <a:pt x="4274" y="1862"/>
                    </a:lnTo>
                    <a:lnTo>
                      <a:pt x="4255" y="1870"/>
                    </a:lnTo>
                    <a:lnTo>
                      <a:pt x="4238" y="1880"/>
                    </a:lnTo>
                    <a:lnTo>
                      <a:pt x="4216" y="1885"/>
                    </a:lnTo>
                    <a:lnTo>
                      <a:pt x="4197" y="1893"/>
                    </a:lnTo>
                    <a:lnTo>
                      <a:pt x="4177" y="1901"/>
                    </a:lnTo>
                    <a:lnTo>
                      <a:pt x="4158" y="1909"/>
                    </a:lnTo>
                    <a:lnTo>
                      <a:pt x="4146" y="1918"/>
                    </a:lnTo>
                    <a:lnTo>
                      <a:pt x="4141" y="1932"/>
                    </a:lnTo>
                    <a:lnTo>
                      <a:pt x="4127" y="1930"/>
                    </a:lnTo>
                    <a:lnTo>
                      <a:pt x="4119" y="1928"/>
                    </a:lnTo>
                    <a:lnTo>
                      <a:pt x="4113" y="1922"/>
                    </a:lnTo>
                    <a:lnTo>
                      <a:pt x="4117" y="1913"/>
                    </a:lnTo>
                    <a:lnTo>
                      <a:pt x="4125" y="1903"/>
                    </a:lnTo>
                    <a:lnTo>
                      <a:pt x="4113" y="1901"/>
                    </a:lnTo>
                    <a:lnTo>
                      <a:pt x="4102" y="1903"/>
                    </a:lnTo>
                    <a:lnTo>
                      <a:pt x="4090" y="1905"/>
                    </a:lnTo>
                    <a:lnTo>
                      <a:pt x="4079" y="1911"/>
                    </a:lnTo>
                    <a:lnTo>
                      <a:pt x="4057" y="1920"/>
                    </a:lnTo>
                    <a:lnTo>
                      <a:pt x="4038" y="1932"/>
                    </a:lnTo>
                    <a:lnTo>
                      <a:pt x="4015" y="1936"/>
                    </a:lnTo>
                    <a:lnTo>
                      <a:pt x="3993" y="1947"/>
                    </a:lnTo>
                    <a:lnTo>
                      <a:pt x="3970" y="1957"/>
                    </a:lnTo>
                    <a:lnTo>
                      <a:pt x="3951" y="1969"/>
                    </a:lnTo>
                    <a:lnTo>
                      <a:pt x="3929" y="1978"/>
                    </a:lnTo>
                    <a:lnTo>
                      <a:pt x="3908" y="1986"/>
                    </a:lnTo>
                    <a:lnTo>
                      <a:pt x="3885" y="1988"/>
                    </a:lnTo>
                    <a:lnTo>
                      <a:pt x="3863" y="1988"/>
                    </a:lnTo>
                    <a:lnTo>
                      <a:pt x="3863" y="1965"/>
                    </a:lnTo>
                    <a:lnTo>
                      <a:pt x="3842" y="1969"/>
                    </a:lnTo>
                    <a:lnTo>
                      <a:pt x="3823" y="1975"/>
                    </a:lnTo>
                    <a:lnTo>
                      <a:pt x="3801" y="1978"/>
                    </a:lnTo>
                    <a:lnTo>
                      <a:pt x="3780" y="1984"/>
                    </a:lnTo>
                    <a:lnTo>
                      <a:pt x="3757" y="1988"/>
                    </a:lnTo>
                    <a:lnTo>
                      <a:pt x="3735" y="1994"/>
                    </a:lnTo>
                    <a:lnTo>
                      <a:pt x="3712" y="2000"/>
                    </a:lnTo>
                    <a:lnTo>
                      <a:pt x="3691" y="2006"/>
                    </a:lnTo>
                    <a:lnTo>
                      <a:pt x="3677" y="1994"/>
                    </a:lnTo>
                    <a:lnTo>
                      <a:pt x="3666" y="1988"/>
                    </a:lnTo>
                    <a:lnTo>
                      <a:pt x="3652" y="1986"/>
                    </a:lnTo>
                    <a:lnTo>
                      <a:pt x="3638" y="1990"/>
                    </a:lnTo>
                    <a:lnTo>
                      <a:pt x="3623" y="1992"/>
                    </a:lnTo>
                    <a:lnTo>
                      <a:pt x="3607" y="1996"/>
                    </a:lnTo>
                    <a:lnTo>
                      <a:pt x="3592" y="1996"/>
                    </a:lnTo>
                    <a:lnTo>
                      <a:pt x="3578" y="1996"/>
                    </a:lnTo>
                    <a:lnTo>
                      <a:pt x="3530" y="1992"/>
                    </a:lnTo>
                    <a:lnTo>
                      <a:pt x="3483" y="1986"/>
                    </a:lnTo>
                    <a:lnTo>
                      <a:pt x="3439" y="1977"/>
                    </a:lnTo>
                    <a:lnTo>
                      <a:pt x="3398" y="1967"/>
                    </a:lnTo>
                    <a:lnTo>
                      <a:pt x="3355" y="1955"/>
                    </a:lnTo>
                    <a:lnTo>
                      <a:pt x="3313" y="1947"/>
                    </a:lnTo>
                    <a:lnTo>
                      <a:pt x="3268" y="1944"/>
                    </a:lnTo>
                    <a:lnTo>
                      <a:pt x="3223" y="1945"/>
                    </a:lnTo>
                    <a:lnTo>
                      <a:pt x="3177" y="1926"/>
                    </a:lnTo>
                    <a:lnTo>
                      <a:pt x="3132" y="1918"/>
                    </a:lnTo>
                    <a:lnTo>
                      <a:pt x="3086" y="1916"/>
                    </a:lnTo>
                    <a:lnTo>
                      <a:pt x="3041" y="1920"/>
                    </a:lnTo>
                    <a:lnTo>
                      <a:pt x="2994" y="1924"/>
                    </a:lnTo>
                    <a:lnTo>
                      <a:pt x="2950" y="1932"/>
                    </a:lnTo>
                    <a:lnTo>
                      <a:pt x="2905" y="1936"/>
                    </a:lnTo>
                    <a:lnTo>
                      <a:pt x="2863" y="1940"/>
                    </a:lnTo>
                    <a:lnTo>
                      <a:pt x="2859" y="1940"/>
                    </a:lnTo>
                    <a:lnTo>
                      <a:pt x="2853" y="1942"/>
                    </a:lnTo>
                    <a:lnTo>
                      <a:pt x="2847" y="1940"/>
                    </a:lnTo>
                    <a:lnTo>
                      <a:pt x="2843" y="1940"/>
                    </a:lnTo>
                    <a:lnTo>
                      <a:pt x="2843" y="1932"/>
                    </a:lnTo>
                    <a:lnTo>
                      <a:pt x="2810" y="1934"/>
                    </a:lnTo>
                    <a:lnTo>
                      <a:pt x="2779" y="1940"/>
                    </a:lnTo>
                    <a:lnTo>
                      <a:pt x="2748" y="1949"/>
                    </a:lnTo>
                    <a:lnTo>
                      <a:pt x="2719" y="1961"/>
                    </a:lnTo>
                    <a:lnTo>
                      <a:pt x="2690" y="1973"/>
                    </a:lnTo>
                    <a:lnTo>
                      <a:pt x="2661" y="1988"/>
                    </a:lnTo>
                    <a:lnTo>
                      <a:pt x="2634" y="2004"/>
                    </a:lnTo>
                    <a:lnTo>
                      <a:pt x="2609" y="2021"/>
                    </a:lnTo>
                    <a:lnTo>
                      <a:pt x="2599" y="2002"/>
                    </a:lnTo>
                    <a:lnTo>
                      <a:pt x="2607" y="1984"/>
                    </a:lnTo>
                    <a:lnTo>
                      <a:pt x="2614" y="1967"/>
                    </a:lnTo>
                    <a:lnTo>
                      <a:pt x="2618" y="1949"/>
                    </a:lnTo>
                    <a:lnTo>
                      <a:pt x="2603" y="1955"/>
                    </a:lnTo>
                    <a:lnTo>
                      <a:pt x="2589" y="1965"/>
                    </a:lnTo>
                    <a:lnTo>
                      <a:pt x="2578" y="1967"/>
                    </a:lnTo>
                    <a:lnTo>
                      <a:pt x="2568" y="1959"/>
                    </a:lnTo>
                    <a:lnTo>
                      <a:pt x="2566" y="1942"/>
                    </a:lnTo>
                    <a:lnTo>
                      <a:pt x="2570" y="1924"/>
                    </a:lnTo>
                    <a:lnTo>
                      <a:pt x="2576" y="1907"/>
                    </a:lnTo>
                    <a:lnTo>
                      <a:pt x="2589" y="1891"/>
                    </a:lnTo>
                    <a:lnTo>
                      <a:pt x="2601" y="1876"/>
                    </a:lnTo>
                    <a:lnTo>
                      <a:pt x="2616" y="1862"/>
                    </a:lnTo>
                    <a:lnTo>
                      <a:pt x="2632" y="1849"/>
                    </a:lnTo>
                    <a:lnTo>
                      <a:pt x="2647" y="1837"/>
                    </a:lnTo>
                    <a:lnTo>
                      <a:pt x="2638" y="1829"/>
                    </a:lnTo>
                    <a:lnTo>
                      <a:pt x="2622" y="1831"/>
                    </a:lnTo>
                    <a:lnTo>
                      <a:pt x="2610" y="1835"/>
                    </a:lnTo>
                    <a:lnTo>
                      <a:pt x="2599" y="1841"/>
                    </a:lnTo>
                    <a:lnTo>
                      <a:pt x="2587" y="1849"/>
                    </a:lnTo>
                    <a:lnTo>
                      <a:pt x="2574" y="1852"/>
                    </a:lnTo>
                    <a:lnTo>
                      <a:pt x="2562" y="1858"/>
                    </a:lnTo>
                    <a:lnTo>
                      <a:pt x="2550" y="1860"/>
                    </a:lnTo>
                    <a:lnTo>
                      <a:pt x="2539" y="1860"/>
                    </a:lnTo>
                    <a:lnTo>
                      <a:pt x="2543" y="1833"/>
                    </a:lnTo>
                    <a:lnTo>
                      <a:pt x="2564" y="1817"/>
                    </a:lnTo>
                    <a:lnTo>
                      <a:pt x="2587" y="1802"/>
                    </a:lnTo>
                    <a:lnTo>
                      <a:pt x="2610" y="1786"/>
                    </a:lnTo>
                    <a:lnTo>
                      <a:pt x="2634" y="1773"/>
                    </a:lnTo>
                    <a:lnTo>
                      <a:pt x="2657" y="1755"/>
                    </a:lnTo>
                    <a:lnTo>
                      <a:pt x="2680" y="1744"/>
                    </a:lnTo>
                    <a:lnTo>
                      <a:pt x="2706" y="1734"/>
                    </a:lnTo>
                    <a:lnTo>
                      <a:pt x="2735" y="1730"/>
                    </a:lnTo>
                    <a:lnTo>
                      <a:pt x="2793" y="1703"/>
                    </a:lnTo>
                    <a:lnTo>
                      <a:pt x="2851" y="1695"/>
                    </a:lnTo>
                    <a:lnTo>
                      <a:pt x="2911" y="1697"/>
                    </a:lnTo>
                    <a:lnTo>
                      <a:pt x="2975" y="1709"/>
                    </a:lnTo>
                    <a:lnTo>
                      <a:pt x="3037" y="1722"/>
                    </a:lnTo>
                    <a:lnTo>
                      <a:pt x="3099" y="1736"/>
                    </a:lnTo>
                    <a:lnTo>
                      <a:pt x="3163" y="1744"/>
                    </a:lnTo>
                    <a:lnTo>
                      <a:pt x="3227" y="1744"/>
                    </a:lnTo>
                    <a:lnTo>
                      <a:pt x="3218" y="1730"/>
                    </a:lnTo>
                    <a:lnTo>
                      <a:pt x="3208" y="1722"/>
                    </a:lnTo>
                    <a:lnTo>
                      <a:pt x="3194" y="1715"/>
                    </a:lnTo>
                    <a:lnTo>
                      <a:pt x="3181" y="1711"/>
                    </a:lnTo>
                    <a:lnTo>
                      <a:pt x="3165" y="1705"/>
                    </a:lnTo>
                    <a:lnTo>
                      <a:pt x="3150" y="1701"/>
                    </a:lnTo>
                    <a:lnTo>
                      <a:pt x="3132" y="1695"/>
                    </a:lnTo>
                    <a:lnTo>
                      <a:pt x="3119" y="1693"/>
                    </a:lnTo>
                    <a:lnTo>
                      <a:pt x="3060" y="1670"/>
                    </a:lnTo>
                    <a:lnTo>
                      <a:pt x="3002" y="1647"/>
                    </a:lnTo>
                    <a:lnTo>
                      <a:pt x="2944" y="1625"/>
                    </a:lnTo>
                    <a:lnTo>
                      <a:pt x="2886" y="1608"/>
                    </a:lnTo>
                    <a:lnTo>
                      <a:pt x="2824" y="1591"/>
                    </a:lnTo>
                    <a:lnTo>
                      <a:pt x="2764" y="1579"/>
                    </a:lnTo>
                    <a:lnTo>
                      <a:pt x="2702" y="1573"/>
                    </a:lnTo>
                    <a:lnTo>
                      <a:pt x="2642" y="1575"/>
                    </a:lnTo>
                    <a:lnTo>
                      <a:pt x="2630" y="1563"/>
                    </a:lnTo>
                    <a:lnTo>
                      <a:pt x="2616" y="1565"/>
                    </a:lnTo>
                    <a:lnTo>
                      <a:pt x="2599" y="1573"/>
                    </a:lnTo>
                    <a:lnTo>
                      <a:pt x="2581" y="1575"/>
                    </a:lnTo>
                    <a:lnTo>
                      <a:pt x="2554" y="1558"/>
                    </a:lnTo>
                    <a:lnTo>
                      <a:pt x="2529" y="1554"/>
                    </a:lnTo>
                    <a:lnTo>
                      <a:pt x="2504" y="1558"/>
                    </a:lnTo>
                    <a:lnTo>
                      <a:pt x="2479" y="1569"/>
                    </a:lnTo>
                    <a:lnTo>
                      <a:pt x="2451" y="1581"/>
                    </a:lnTo>
                    <a:lnTo>
                      <a:pt x="2424" y="1594"/>
                    </a:lnTo>
                    <a:lnTo>
                      <a:pt x="2395" y="1602"/>
                    </a:lnTo>
                    <a:lnTo>
                      <a:pt x="2366" y="1604"/>
                    </a:lnTo>
                    <a:lnTo>
                      <a:pt x="2337" y="1602"/>
                    </a:lnTo>
                    <a:lnTo>
                      <a:pt x="2314" y="1598"/>
                    </a:lnTo>
                    <a:lnTo>
                      <a:pt x="2290" y="1587"/>
                    </a:lnTo>
                    <a:lnTo>
                      <a:pt x="2271" y="1577"/>
                    </a:lnTo>
                    <a:lnTo>
                      <a:pt x="2248" y="1561"/>
                    </a:lnTo>
                    <a:lnTo>
                      <a:pt x="2228" y="1550"/>
                    </a:lnTo>
                    <a:lnTo>
                      <a:pt x="2207" y="1538"/>
                    </a:lnTo>
                    <a:lnTo>
                      <a:pt x="2188" y="1532"/>
                    </a:lnTo>
                    <a:lnTo>
                      <a:pt x="2170" y="1497"/>
                    </a:lnTo>
                    <a:lnTo>
                      <a:pt x="2153" y="1482"/>
                    </a:lnTo>
                    <a:lnTo>
                      <a:pt x="2131" y="1478"/>
                    </a:lnTo>
                    <a:lnTo>
                      <a:pt x="2110" y="1486"/>
                    </a:lnTo>
                    <a:lnTo>
                      <a:pt x="2085" y="1497"/>
                    </a:lnTo>
                    <a:lnTo>
                      <a:pt x="2062" y="1513"/>
                    </a:lnTo>
                    <a:lnTo>
                      <a:pt x="2036" y="1525"/>
                    </a:lnTo>
                    <a:lnTo>
                      <a:pt x="2015" y="1532"/>
                    </a:lnTo>
                    <a:lnTo>
                      <a:pt x="1998" y="1530"/>
                    </a:lnTo>
                    <a:lnTo>
                      <a:pt x="1982" y="1534"/>
                    </a:lnTo>
                    <a:lnTo>
                      <a:pt x="1967" y="1540"/>
                    </a:lnTo>
                    <a:lnTo>
                      <a:pt x="1955" y="1550"/>
                    </a:lnTo>
                    <a:lnTo>
                      <a:pt x="1941" y="1558"/>
                    </a:lnTo>
                    <a:lnTo>
                      <a:pt x="1930" y="1565"/>
                    </a:lnTo>
                    <a:lnTo>
                      <a:pt x="1916" y="1569"/>
                    </a:lnTo>
                    <a:lnTo>
                      <a:pt x="1903" y="1571"/>
                    </a:lnTo>
                    <a:lnTo>
                      <a:pt x="1889" y="1593"/>
                    </a:lnTo>
                    <a:lnTo>
                      <a:pt x="1872" y="1602"/>
                    </a:lnTo>
                    <a:lnTo>
                      <a:pt x="1850" y="1604"/>
                    </a:lnTo>
                    <a:lnTo>
                      <a:pt x="1831" y="1604"/>
                    </a:lnTo>
                    <a:lnTo>
                      <a:pt x="1810" y="1604"/>
                    </a:lnTo>
                    <a:lnTo>
                      <a:pt x="1796" y="1610"/>
                    </a:lnTo>
                    <a:lnTo>
                      <a:pt x="1788" y="1624"/>
                    </a:lnTo>
                    <a:lnTo>
                      <a:pt x="1794" y="1651"/>
                    </a:lnTo>
                    <a:lnTo>
                      <a:pt x="1744" y="1645"/>
                    </a:lnTo>
                    <a:lnTo>
                      <a:pt x="1738" y="1657"/>
                    </a:lnTo>
                    <a:lnTo>
                      <a:pt x="1740" y="1670"/>
                    </a:lnTo>
                    <a:lnTo>
                      <a:pt x="1742" y="1682"/>
                    </a:lnTo>
                    <a:lnTo>
                      <a:pt x="1738" y="1697"/>
                    </a:lnTo>
                    <a:lnTo>
                      <a:pt x="1664" y="1703"/>
                    </a:lnTo>
                    <a:lnTo>
                      <a:pt x="1594" y="1699"/>
                    </a:lnTo>
                    <a:lnTo>
                      <a:pt x="1524" y="1689"/>
                    </a:lnTo>
                    <a:lnTo>
                      <a:pt x="1458" y="1674"/>
                    </a:lnTo>
                    <a:lnTo>
                      <a:pt x="1391" y="1655"/>
                    </a:lnTo>
                    <a:lnTo>
                      <a:pt x="1325" y="1635"/>
                    </a:lnTo>
                    <a:lnTo>
                      <a:pt x="1257" y="1618"/>
                    </a:lnTo>
                    <a:lnTo>
                      <a:pt x="1191" y="1604"/>
                    </a:lnTo>
                    <a:lnTo>
                      <a:pt x="1142" y="1585"/>
                    </a:lnTo>
                    <a:lnTo>
                      <a:pt x="1096" y="1567"/>
                    </a:lnTo>
                    <a:lnTo>
                      <a:pt x="1049" y="1552"/>
                    </a:lnTo>
                    <a:lnTo>
                      <a:pt x="1003" y="1538"/>
                    </a:lnTo>
                    <a:lnTo>
                      <a:pt x="954" y="1525"/>
                    </a:lnTo>
                    <a:lnTo>
                      <a:pt x="908" y="1515"/>
                    </a:lnTo>
                    <a:lnTo>
                      <a:pt x="859" y="1507"/>
                    </a:lnTo>
                    <a:lnTo>
                      <a:pt x="811" y="1505"/>
                    </a:lnTo>
                    <a:lnTo>
                      <a:pt x="801" y="1497"/>
                    </a:lnTo>
                    <a:lnTo>
                      <a:pt x="787" y="1505"/>
                    </a:lnTo>
                    <a:lnTo>
                      <a:pt x="782" y="1525"/>
                    </a:lnTo>
                    <a:lnTo>
                      <a:pt x="776" y="1544"/>
                    </a:lnTo>
                    <a:lnTo>
                      <a:pt x="764" y="1560"/>
                    </a:lnTo>
                    <a:lnTo>
                      <a:pt x="753" y="1575"/>
                    </a:lnTo>
                    <a:lnTo>
                      <a:pt x="737" y="1587"/>
                    </a:lnTo>
                    <a:lnTo>
                      <a:pt x="722" y="1598"/>
                    </a:lnTo>
                    <a:lnTo>
                      <a:pt x="702" y="1608"/>
                    </a:lnTo>
                    <a:lnTo>
                      <a:pt x="685" y="1618"/>
                    </a:lnTo>
                    <a:lnTo>
                      <a:pt x="665" y="1614"/>
                    </a:lnTo>
                    <a:lnTo>
                      <a:pt x="648" y="1616"/>
                    </a:lnTo>
                    <a:lnTo>
                      <a:pt x="628" y="1620"/>
                    </a:lnTo>
                    <a:lnTo>
                      <a:pt x="611" y="1625"/>
                    </a:lnTo>
                    <a:lnTo>
                      <a:pt x="592" y="1629"/>
                    </a:lnTo>
                    <a:lnTo>
                      <a:pt x="572" y="1633"/>
                    </a:lnTo>
                    <a:lnTo>
                      <a:pt x="553" y="1633"/>
                    </a:lnTo>
                    <a:lnTo>
                      <a:pt x="535" y="1631"/>
                    </a:lnTo>
                    <a:lnTo>
                      <a:pt x="510" y="1627"/>
                    </a:lnTo>
                    <a:lnTo>
                      <a:pt x="487" y="1620"/>
                    </a:lnTo>
                    <a:lnTo>
                      <a:pt x="462" y="1608"/>
                    </a:lnTo>
                    <a:lnTo>
                      <a:pt x="438" y="1598"/>
                    </a:lnTo>
                    <a:lnTo>
                      <a:pt x="413" y="1587"/>
                    </a:lnTo>
                    <a:lnTo>
                      <a:pt x="390" y="1583"/>
                    </a:lnTo>
                    <a:lnTo>
                      <a:pt x="363" y="1583"/>
                    </a:lnTo>
                    <a:lnTo>
                      <a:pt x="338" y="1594"/>
                    </a:lnTo>
                    <a:lnTo>
                      <a:pt x="328" y="1593"/>
                    </a:lnTo>
                    <a:lnTo>
                      <a:pt x="318" y="1593"/>
                    </a:lnTo>
                    <a:lnTo>
                      <a:pt x="307" y="1591"/>
                    </a:lnTo>
                    <a:lnTo>
                      <a:pt x="299" y="1589"/>
                    </a:lnTo>
                    <a:lnTo>
                      <a:pt x="289" y="1583"/>
                    </a:lnTo>
                    <a:lnTo>
                      <a:pt x="283" y="1579"/>
                    </a:lnTo>
                    <a:lnTo>
                      <a:pt x="277" y="1571"/>
                    </a:lnTo>
                    <a:lnTo>
                      <a:pt x="277" y="1561"/>
                    </a:lnTo>
                    <a:lnTo>
                      <a:pt x="277" y="1525"/>
                    </a:lnTo>
                    <a:lnTo>
                      <a:pt x="241" y="1513"/>
                    </a:lnTo>
                    <a:lnTo>
                      <a:pt x="204" y="1509"/>
                    </a:lnTo>
                    <a:lnTo>
                      <a:pt x="167" y="1507"/>
                    </a:lnTo>
                    <a:lnTo>
                      <a:pt x="132" y="1505"/>
                    </a:lnTo>
                    <a:lnTo>
                      <a:pt x="97" y="1499"/>
                    </a:lnTo>
                    <a:lnTo>
                      <a:pt x="64" y="1488"/>
                    </a:lnTo>
                    <a:lnTo>
                      <a:pt x="33" y="1468"/>
                    </a:lnTo>
                    <a:lnTo>
                      <a:pt x="6" y="1439"/>
                    </a:lnTo>
                    <a:lnTo>
                      <a:pt x="0" y="1422"/>
                    </a:lnTo>
                    <a:lnTo>
                      <a:pt x="2" y="1404"/>
                    </a:lnTo>
                    <a:lnTo>
                      <a:pt x="8" y="1387"/>
                    </a:lnTo>
                    <a:lnTo>
                      <a:pt x="16" y="1369"/>
                    </a:lnTo>
                    <a:lnTo>
                      <a:pt x="25" y="1368"/>
                    </a:lnTo>
                    <a:lnTo>
                      <a:pt x="33" y="1364"/>
                    </a:lnTo>
                    <a:lnTo>
                      <a:pt x="37" y="1356"/>
                    </a:lnTo>
                    <a:lnTo>
                      <a:pt x="43" y="1350"/>
                    </a:lnTo>
                    <a:lnTo>
                      <a:pt x="47" y="1329"/>
                    </a:lnTo>
                    <a:lnTo>
                      <a:pt x="58" y="1313"/>
                    </a:lnTo>
                    <a:lnTo>
                      <a:pt x="78" y="1276"/>
                    </a:lnTo>
                    <a:lnTo>
                      <a:pt x="103" y="1253"/>
                    </a:lnTo>
                    <a:lnTo>
                      <a:pt x="132" y="1240"/>
                    </a:lnTo>
                    <a:lnTo>
                      <a:pt x="167" y="1236"/>
                    </a:lnTo>
                    <a:lnTo>
                      <a:pt x="200" y="1234"/>
                    </a:lnTo>
                    <a:lnTo>
                      <a:pt x="237" y="1238"/>
                    </a:lnTo>
                    <a:lnTo>
                      <a:pt x="274" y="1240"/>
                    </a:lnTo>
                    <a:lnTo>
                      <a:pt x="310" y="1243"/>
                    </a:lnTo>
                    <a:lnTo>
                      <a:pt x="295" y="1228"/>
                    </a:lnTo>
                    <a:lnTo>
                      <a:pt x="281" y="1212"/>
                    </a:lnTo>
                    <a:lnTo>
                      <a:pt x="268" y="1197"/>
                    </a:lnTo>
                    <a:lnTo>
                      <a:pt x="258" y="1181"/>
                    </a:lnTo>
                    <a:lnTo>
                      <a:pt x="246" y="1164"/>
                    </a:lnTo>
                    <a:lnTo>
                      <a:pt x="241" y="1146"/>
                    </a:lnTo>
                    <a:lnTo>
                      <a:pt x="237" y="1127"/>
                    </a:lnTo>
                    <a:lnTo>
                      <a:pt x="241" y="1108"/>
                    </a:lnTo>
                    <a:lnTo>
                      <a:pt x="244" y="1088"/>
                    </a:lnTo>
                    <a:lnTo>
                      <a:pt x="256" y="1073"/>
                    </a:lnTo>
                    <a:lnTo>
                      <a:pt x="268" y="1059"/>
                    </a:lnTo>
                    <a:lnTo>
                      <a:pt x="283" y="1048"/>
                    </a:lnTo>
                    <a:lnTo>
                      <a:pt x="293" y="1032"/>
                    </a:lnTo>
                    <a:lnTo>
                      <a:pt x="303" y="1018"/>
                    </a:lnTo>
                    <a:lnTo>
                      <a:pt x="307" y="1003"/>
                    </a:lnTo>
                    <a:lnTo>
                      <a:pt x="307" y="985"/>
                    </a:lnTo>
                    <a:lnTo>
                      <a:pt x="285" y="958"/>
                    </a:lnTo>
                    <a:lnTo>
                      <a:pt x="268" y="931"/>
                    </a:lnTo>
                    <a:lnTo>
                      <a:pt x="254" y="904"/>
                    </a:lnTo>
                    <a:lnTo>
                      <a:pt x="244" y="879"/>
                    </a:lnTo>
                    <a:lnTo>
                      <a:pt x="237" y="850"/>
                    </a:lnTo>
                    <a:lnTo>
                      <a:pt x="235" y="823"/>
                    </a:lnTo>
                    <a:lnTo>
                      <a:pt x="239" y="792"/>
                    </a:lnTo>
                    <a:lnTo>
                      <a:pt x="250" y="760"/>
                    </a:lnTo>
                    <a:lnTo>
                      <a:pt x="262" y="743"/>
                    </a:lnTo>
                    <a:lnTo>
                      <a:pt x="277" y="729"/>
                    </a:lnTo>
                    <a:lnTo>
                      <a:pt x="293" y="718"/>
                    </a:lnTo>
                    <a:lnTo>
                      <a:pt x="312" y="710"/>
                    </a:lnTo>
                    <a:lnTo>
                      <a:pt x="330" y="702"/>
                    </a:lnTo>
                    <a:lnTo>
                      <a:pt x="351" y="696"/>
                    </a:lnTo>
                    <a:lnTo>
                      <a:pt x="371" y="691"/>
                    </a:lnTo>
                    <a:lnTo>
                      <a:pt x="394" y="687"/>
                    </a:lnTo>
                    <a:lnTo>
                      <a:pt x="460" y="662"/>
                    </a:lnTo>
                    <a:lnTo>
                      <a:pt x="530" y="644"/>
                    </a:lnTo>
                    <a:lnTo>
                      <a:pt x="599" y="625"/>
                    </a:lnTo>
                    <a:lnTo>
                      <a:pt x="671" y="609"/>
                    </a:lnTo>
                    <a:lnTo>
                      <a:pt x="739" y="592"/>
                    </a:lnTo>
                    <a:lnTo>
                      <a:pt x="809" y="574"/>
                    </a:lnTo>
                    <a:lnTo>
                      <a:pt x="877" y="555"/>
                    </a:lnTo>
                    <a:lnTo>
                      <a:pt x="943" y="532"/>
                    </a:lnTo>
                    <a:lnTo>
                      <a:pt x="939" y="522"/>
                    </a:lnTo>
                    <a:lnTo>
                      <a:pt x="935" y="516"/>
                    </a:lnTo>
                    <a:lnTo>
                      <a:pt x="925" y="510"/>
                    </a:lnTo>
                    <a:lnTo>
                      <a:pt x="917" y="506"/>
                    </a:lnTo>
                    <a:lnTo>
                      <a:pt x="908" y="499"/>
                    </a:lnTo>
                    <a:lnTo>
                      <a:pt x="904" y="491"/>
                    </a:lnTo>
                    <a:lnTo>
                      <a:pt x="904" y="481"/>
                    </a:lnTo>
                    <a:lnTo>
                      <a:pt x="910" y="470"/>
                    </a:lnTo>
                    <a:lnTo>
                      <a:pt x="921" y="458"/>
                    </a:lnTo>
                    <a:lnTo>
                      <a:pt x="937" y="446"/>
                    </a:lnTo>
                    <a:lnTo>
                      <a:pt x="950" y="435"/>
                    </a:lnTo>
                    <a:lnTo>
                      <a:pt x="966" y="423"/>
                    </a:lnTo>
                    <a:lnTo>
                      <a:pt x="976" y="407"/>
                    </a:lnTo>
                    <a:lnTo>
                      <a:pt x="987" y="392"/>
                    </a:lnTo>
                    <a:lnTo>
                      <a:pt x="995" y="375"/>
                    </a:lnTo>
                    <a:lnTo>
                      <a:pt x="1003" y="359"/>
                    </a:lnTo>
                    <a:lnTo>
                      <a:pt x="979" y="343"/>
                    </a:lnTo>
                    <a:lnTo>
                      <a:pt x="964" y="326"/>
                    </a:lnTo>
                    <a:lnTo>
                      <a:pt x="950" y="307"/>
                    </a:lnTo>
                    <a:lnTo>
                      <a:pt x="943" y="289"/>
                    </a:lnTo>
                    <a:lnTo>
                      <a:pt x="935" y="268"/>
                    </a:lnTo>
                    <a:lnTo>
                      <a:pt x="931" y="247"/>
                    </a:lnTo>
                    <a:lnTo>
                      <a:pt x="925" y="223"/>
                    </a:lnTo>
                    <a:lnTo>
                      <a:pt x="923" y="204"/>
                    </a:lnTo>
                    <a:lnTo>
                      <a:pt x="923" y="181"/>
                    </a:lnTo>
                    <a:lnTo>
                      <a:pt x="933" y="163"/>
                    </a:lnTo>
                    <a:lnTo>
                      <a:pt x="943" y="150"/>
                    </a:lnTo>
                    <a:lnTo>
                      <a:pt x="960" y="142"/>
                    </a:lnTo>
                    <a:lnTo>
                      <a:pt x="978" y="132"/>
                    </a:lnTo>
                    <a:lnTo>
                      <a:pt x="997" y="126"/>
                    </a:lnTo>
                    <a:lnTo>
                      <a:pt x="1014" y="120"/>
                    </a:lnTo>
                    <a:lnTo>
                      <a:pt x="1032" y="115"/>
                    </a:lnTo>
                    <a:lnTo>
                      <a:pt x="1049" y="117"/>
                    </a:lnTo>
                    <a:lnTo>
                      <a:pt x="1067" y="119"/>
                    </a:lnTo>
                    <a:lnTo>
                      <a:pt x="1082" y="122"/>
                    </a:lnTo>
                    <a:lnTo>
                      <a:pt x="1098" y="134"/>
                    </a:lnTo>
                    <a:lnTo>
                      <a:pt x="1125" y="111"/>
                    </a:lnTo>
                    <a:lnTo>
                      <a:pt x="1154" y="93"/>
                    </a:lnTo>
                    <a:lnTo>
                      <a:pt x="1185" y="80"/>
                    </a:lnTo>
                    <a:lnTo>
                      <a:pt x="1220" y="70"/>
                    </a:lnTo>
                    <a:lnTo>
                      <a:pt x="1253" y="60"/>
                    </a:lnTo>
                    <a:lnTo>
                      <a:pt x="1286" y="53"/>
                    </a:lnTo>
                    <a:lnTo>
                      <a:pt x="1319" y="41"/>
                    </a:lnTo>
                    <a:lnTo>
                      <a:pt x="1354" y="31"/>
                    </a:lnTo>
                    <a:lnTo>
                      <a:pt x="1379" y="31"/>
                    </a:lnTo>
                    <a:lnTo>
                      <a:pt x="1404" y="27"/>
                    </a:lnTo>
                    <a:lnTo>
                      <a:pt x="1427" y="22"/>
                    </a:lnTo>
                    <a:lnTo>
                      <a:pt x="1451" y="18"/>
                    </a:lnTo>
                    <a:lnTo>
                      <a:pt x="1474" y="10"/>
                    </a:lnTo>
                    <a:lnTo>
                      <a:pt x="1497" y="4"/>
                    </a:lnTo>
                    <a:lnTo>
                      <a:pt x="1524" y="0"/>
                    </a:lnTo>
                    <a:lnTo>
                      <a:pt x="1555" y="2"/>
                    </a:lnTo>
                    <a:lnTo>
                      <a:pt x="1629" y="8"/>
                    </a:lnTo>
                    <a:lnTo>
                      <a:pt x="1705" y="20"/>
                    </a:lnTo>
                    <a:lnTo>
                      <a:pt x="1777" y="35"/>
                    </a:lnTo>
                    <a:lnTo>
                      <a:pt x="1848" y="58"/>
                    </a:lnTo>
                    <a:lnTo>
                      <a:pt x="1916" y="86"/>
                    </a:lnTo>
                    <a:lnTo>
                      <a:pt x="1982" y="119"/>
                    </a:lnTo>
                    <a:lnTo>
                      <a:pt x="2046" y="159"/>
                    </a:lnTo>
                    <a:lnTo>
                      <a:pt x="2108" y="208"/>
                    </a:lnTo>
                    <a:close/>
                  </a:path>
                </a:pathLst>
              </a:custGeom>
              <a:solidFill>
                <a:srgbClr val="000000"/>
              </a:solidFill>
              <a:ln w="9525">
                <a:noFill/>
                <a:round/>
                <a:headEnd/>
                <a:tailEnd/>
              </a:ln>
            </p:spPr>
            <p:txBody>
              <a:bodyPr>
                <a:prstTxWarp prst="textNoShape">
                  <a:avLst/>
                </a:prstTxWarp>
              </a:bodyPr>
              <a:lstStyle/>
              <a:p>
                <a:endParaRPr lang="en-US"/>
              </a:p>
            </p:txBody>
          </p:sp>
          <p:sp>
            <p:nvSpPr>
              <p:cNvPr id="41059" name="Freeform 2977"/>
              <p:cNvSpPr>
                <a:spLocks noChangeAspect="1"/>
              </p:cNvSpPr>
              <p:nvPr/>
            </p:nvSpPr>
            <p:spPr bwMode="auto">
              <a:xfrm>
                <a:off x="5061" y="2425"/>
                <a:ext cx="308" cy="148"/>
              </a:xfrm>
              <a:custGeom>
                <a:avLst/>
                <a:gdLst>
                  <a:gd name="T0" fmla="*/ 1943 w 2560"/>
                  <a:gd name="T1" fmla="*/ 339 h 1228"/>
                  <a:gd name="T2" fmla="*/ 2219 w 2560"/>
                  <a:gd name="T3" fmla="*/ 386 h 1228"/>
                  <a:gd name="T4" fmla="*/ 2418 w 2560"/>
                  <a:gd name="T5" fmla="*/ 510 h 1228"/>
                  <a:gd name="T6" fmla="*/ 2541 w 2560"/>
                  <a:gd name="T7" fmla="*/ 564 h 1228"/>
                  <a:gd name="T8" fmla="*/ 2560 w 2560"/>
                  <a:gd name="T9" fmla="*/ 630 h 1228"/>
                  <a:gd name="T10" fmla="*/ 2488 w 2560"/>
                  <a:gd name="T11" fmla="*/ 690 h 1228"/>
                  <a:gd name="T12" fmla="*/ 2432 w 2560"/>
                  <a:gd name="T13" fmla="*/ 762 h 1228"/>
                  <a:gd name="T14" fmla="*/ 2331 w 2560"/>
                  <a:gd name="T15" fmla="*/ 785 h 1228"/>
                  <a:gd name="T16" fmla="*/ 2192 w 2560"/>
                  <a:gd name="T17" fmla="*/ 871 h 1228"/>
                  <a:gd name="T18" fmla="*/ 2027 w 2560"/>
                  <a:gd name="T19" fmla="*/ 884 h 1228"/>
                  <a:gd name="T20" fmla="*/ 1947 w 2560"/>
                  <a:gd name="T21" fmla="*/ 842 h 1228"/>
                  <a:gd name="T22" fmla="*/ 1844 w 2560"/>
                  <a:gd name="T23" fmla="*/ 820 h 1228"/>
                  <a:gd name="T24" fmla="*/ 1732 w 2560"/>
                  <a:gd name="T25" fmla="*/ 795 h 1228"/>
                  <a:gd name="T26" fmla="*/ 1590 w 2560"/>
                  <a:gd name="T27" fmla="*/ 551 h 1228"/>
                  <a:gd name="T28" fmla="*/ 1445 w 2560"/>
                  <a:gd name="T29" fmla="*/ 502 h 1228"/>
                  <a:gd name="T30" fmla="*/ 1513 w 2560"/>
                  <a:gd name="T31" fmla="*/ 533 h 1228"/>
                  <a:gd name="T32" fmla="*/ 1499 w 2560"/>
                  <a:gd name="T33" fmla="*/ 539 h 1228"/>
                  <a:gd name="T34" fmla="*/ 1557 w 2560"/>
                  <a:gd name="T35" fmla="*/ 590 h 1228"/>
                  <a:gd name="T36" fmla="*/ 1585 w 2560"/>
                  <a:gd name="T37" fmla="*/ 648 h 1228"/>
                  <a:gd name="T38" fmla="*/ 1550 w 2560"/>
                  <a:gd name="T39" fmla="*/ 663 h 1228"/>
                  <a:gd name="T40" fmla="*/ 1604 w 2560"/>
                  <a:gd name="T41" fmla="*/ 685 h 1228"/>
                  <a:gd name="T42" fmla="*/ 1650 w 2560"/>
                  <a:gd name="T43" fmla="*/ 756 h 1228"/>
                  <a:gd name="T44" fmla="*/ 1571 w 2560"/>
                  <a:gd name="T45" fmla="*/ 871 h 1228"/>
                  <a:gd name="T46" fmla="*/ 1241 w 2560"/>
                  <a:gd name="T47" fmla="*/ 1069 h 1228"/>
                  <a:gd name="T48" fmla="*/ 962 w 2560"/>
                  <a:gd name="T49" fmla="*/ 1175 h 1228"/>
                  <a:gd name="T50" fmla="*/ 745 w 2560"/>
                  <a:gd name="T51" fmla="*/ 1199 h 1228"/>
                  <a:gd name="T52" fmla="*/ 780 w 2560"/>
                  <a:gd name="T53" fmla="*/ 1179 h 1228"/>
                  <a:gd name="T54" fmla="*/ 721 w 2560"/>
                  <a:gd name="T55" fmla="*/ 1177 h 1228"/>
                  <a:gd name="T56" fmla="*/ 632 w 2560"/>
                  <a:gd name="T57" fmla="*/ 1189 h 1228"/>
                  <a:gd name="T58" fmla="*/ 508 w 2560"/>
                  <a:gd name="T59" fmla="*/ 1218 h 1228"/>
                  <a:gd name="T60" fmla="*/ 355 w 2560"/>
                  <a:gd name="T61" fmla="*/ 1206 h 1228"/>
                  <a:gd name="T62" fmla="*/ 182 w 2560"/>
                  <a:gd name="T63" fmla="*/ 1158 h 1228"/>
                  <a:gd name="T64" fmla="*/ 182 w 2560"/>
                  <a:gd name="T65" fmla="*/ 1133 h 1228"/>
                  <a:gd name="T66" fmla="*/ 227 w 2560"/>
                  <a:gd name="T67" fmla="*/ 983 h 1228"/>
                  <a:gd name="T68" fmla="*/ 279 w 2560"/>
                  <a:gd name="T69" fmla="*/ 824 h 1228"/>
                  <a:gd name="T70" fmla="*/ 260 w 2560"/>
                  <a:gd name="T71" fmla="*/ 751 h 1228"/>
                  <a:gd name="T72" fmla="*/ 149 w 2560"/>
                  <a:gd name="T73" fmla="*/ 708 h 1228"/>
                  <a:gd name="T74" fmla="*/ 0 w 2560"/>
                  <a:gd name="T75" fmla="*/ 706 h 1228"/>
                  <a:gd name="T76" fmla="*/ 415 w 2560"/>
                  <a:gd name="T77" fmla="*/ 582 h 1228"/>
                  <a:gd name="T78" fmla="*/ 696 w 2560"/>
                  <a:gd name="T79" fmla="*/ 469 h 1228"/>
                  <a:gd name="T80" fmla="*/ 766 w 2560"/>
                  <a:gd name="T81" fmla="*/ 398 h 1228"/>
                  <a:gd name="T82" fmla="*/ 768 w 2560"/>
                  <a:gd name="T83" fmla="*/ 297 h 1228"/>
                  <a:gd name="T84" fmla="*/ 721 w 2560"/>
                  <a:gd name="T85" fmla="*/ 262 h 1228"/>
                  <a:gd name="T86" fmla="*/ 745 w 2560"/>
                  <a:gd name="T87" fmla="*/ 326 h 1228"/>
                  <a:gd name="T88" fmla="*/ 731 w 2560"/>
                  <a:gd name="T89" fmla="*/ 401 h 1228"/>
                  <a:gd name="T90" fmla="*/ 663 w 2560"/>
                  <a:gd name="T91" fmla="*/ 452 h 1228"/>
                  <a:gd name="T92" fmla="*/ 607 w 2560"/>
                  <a:gd name="T93" fmla="*/ 438 h 1228"/>
                  <a:gd name="T94" fmla="*/ 656 w 2560"/>
                  <a:gd name="T95" fmla="*/ 384 h 1228"/>
                  <a:gd name="T96" fmla="*/ 689 w 2560"/>
                  <a:gd name="T97" fmla="*/ 266 h 1228"/>
                  <a:gd name="T98" fmla="*/ 654 w 2560"/>
                  <a:gd name="T99" fmla="*/ 254 h 1228"/>
                  <a:gd name="T100" fmla="*/ 628 w 2560"/>
                  <a:gd name="T101" fmla="*/ 237 h 1228"/>
                  <a:gd name="T102" fmla="*/ 603 w 2560"/>
                  <a:gd name="T103" fmla="*/ 167 h 1228"/>
                  <a:gd name="T104" fmla="*/ 657 w 2560"/>
                  <a:gd name="T105" fmla="*/ 112 h 1228"/>
                  <a:gd name="T106" fmla="*/ 753 w 2560"/>
                  <a:gd name="T107" fmla="*/ 130 h 1228"/>
                  <a:gd name="T108" fmla="*/ 830 w 2560"/>
                  <a:gd name="T109" fmla="*/ 147 h 1228"/>
                  <a:gd name="T110" fmla="*/ 782 w 2560"/>
                  <a:gd name="T111" fmla="*/ 110 h 1228"/>
                  <a:gd name="T112" fmla="*/ 1259 w 2560"/>
                  <a:gd name="T113" fmla="*/ 0 h 1228"/>
                  <a:gd name="T114" fmla="*/ 1600 w 2560"/>
                  <a:gd name="T115" fmla="*/ 116 h 1228"/>
                  <a:gd name="T116" fmla="*/ 1726 w 2560"/>
                  <a:gd name="T117" fmla="*/ 215 h 1228"/>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2560"/>
                  <a:gd name="T178" fmla="*/ 0 h 1228"/>
                  <a:gd name="T179" fmla="*/ 2560 w 2560"/>
                  <a:gd name="T180" fmla="*/ 1228 h 1228"/>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2560" h="1228">
                    <a:moveTo>
                      <a:pt x="1745" y="246"/>
                    </a:moveTo>
                    <a:lnTo>
                      <a:pt x="1792" y="270"/>
                    </a:lnTo>
                    <a:lnTo>
                      <a:pt x="1841" y="293"/>
                    </a:lnTo>
                    <a:lnTo>
                      <a:pt x="1891" y="316"/>
                    </a:lnTo>
                    <a:lnTo>
                      <a:pt x="1943" y="339"/>
                    </a:lnTo>
                    <a:lnTo>
                      <a:pt x="1996" y="357"/>
                    </a:lnTo>
                    <a:lnTo>
                      <a:pt x="2052" y="370"/>
                    </a:lnTo>
                    <a:lnTo>
                      <a:pt x="2110" y="376"/>
                    </a:lnTo>
                    <a:lnTo>
                      <a:pt x="2172" y="378"/>
                    </a:lnTo>
                    <a:lnTo>
                      <a:pt x="2219" y="386"/>
                    </a:lnTo>
                    <a:lnTo>
                      <a:pt x="2261" y="405"/>
                    </a:lnTo>
                    <a:lnTo>
                      <a:pt x="2302" y="429"/>
                    </a:lnTo>
                    <a:lnTo>
                      <a:pt x="2341" y="458"/>
                    </a:lnTo>
                    <a:lnTo>
                      <a:pt x="2378" y="485"/>
                    </a:lnTo>
                    <a:lnTo>
                      <a:pt x="2418" y="510"/>
                    </a:lnTo>
                    <a:lnTo>
                      <a:pt x="2463" y="526"/>
                    </a:lnTo>
                    <a:lnTo>
                      <a:pt x="2513" y="533"/>
                    </a:lnTo>
                    <a:lnTo>
                      <a:pt x="2523" y="541"/>
                    </a:lnTo>
                    <a:lnTo>
                      <a:pt x="2535" y="553"/>
                    </a:lnTo>
                    <a:lnTo>
                      <a:pt x="2541" y="564"/>
                    </a:lnTo>
                    <a:lnTo>
                      <a:pt x="2548" y="578"/>
                    </a:lnTo>
                    <a:lnTo>
                      <a:pt x="2550" y="590"/>
                    </a:lnTo>
                    <a:lnTo>
                      <a:pt x="2554" y="603"/>
                    </a:lnTo>
                    <a:lnTo>
                      <a:pt x="2556" y="617"/>
                    </a:lnTo>
                    <a:lnTo>
                      <a:pt x="2560" y="630"/>
                    </a:lnTo>
                    <a:lnTo>
                      <a:pt x="2546" y="642"/>
                    </a:lnTo>
                    <a:lnTo>
                      <a:pt x="2533" y="655"/>
                    </a:lnTo>
                    <a:lnTo>
                      <a:pt x="2517" y="667"/>
                    </a:lnTo>
                    <a:lnTo>
                      <a:pt x="2504" y="679"/>
                    </a:lnTo>
                    <a:lnTo>
                      <a:pt x="2488" y="690"/>
                    </a:lnTo>
                    <a:lnTo>
                      <a:pt x="2479" y="704"/>
                    </a:lnTo>
                    <a:lnTo>
                      <a:pt x="2469" y="719"/>
                    </a:lnTo>
                    <a:lnTo>
                      <a:pt x="2467" y="743"/>
                    </a:lnTo>
                    <a:lnTo>
                      <a:pt x="2449" y="752"/>
                    </a:lnTo>
                    <a:lnTo>
                      <a:pt x="2432" y="762"/>
                    </a:lnTo>
                    <a:lnTo>
                      <a:pt x="2413" y="768"/>
                    </a:lnTo>
                    <a:lnTo>
                      <a:pt x="2393" y="776"/>
                    </a:lnTo>
                    <a:lnTo>
                      <a:pt x="2372" y="780"/>
                    </a:lnTo>
                    <a:lnTo>
                      <a:pt x="2353" y="783"/>
                    </a:lnTo>
                    <a:lnTo>
                      <a:pt x="2331" y="785"/>
                    </a:lnTo>
                    <a:lnTo>
                      <a:pt x="2312" y="789"/>
                    </a:lnTo>
                    <a:lnTo>
                      <a:pt x="2287" y="818"/>
                    </a:lnTo>
                    <a:lnTo>
                      <a:pt x="2257" y="842"/>
                    </a:lnTo>
                    <a:lnTo>
                      <a:pt x="2225" y="857"/>
                    </a:lnTo>
                    <a:lnTo>
                      <a:pt x="2192" y="871"/>
                    </a:lnTo>
                    <a:lnTo>
                      <a:pt x="2155" y="877"/>
                    </a:lnTo>
                    <a:lnTo>
                      <a:pt x="2118" y="882"/>
                    </a:lnTo>
                    <a:lnTo>
                      <a:pt x="2081" y="884"/>
                    </a:lnTo>
                    <a:lnTo>
                      <a:pt x="2046" y="888"/>
                    </a:lnTo>
                    <a:lnTo>
                      <a:pt x="2027" y="884"/>
                    </a:lnTo>
                    <a:lnTo>
                      <a:pt x="2009" y="880"/>
                    </a:lnTo>
                    <a:lnTo>
                      <a:pt x="1994" y="871"/>
                    </a:lnTo>
                    <a:lnTo>
                      <a:pt x="1978" y="863"/>
                    </a:lnTo>
                    <a:lnTo>
                      <a:pt x="1963" y="851"/>
                    </a:lnTo>
                    <a:lnTo>
                      <a:pt x="1947" y="842"/>
                    </a:lnTo>
                    <a:lnTo>
                      <a:pt x="1932" y="832"/>
                    </a:lnTo>
                    <a:lnTo>
                      <a:pt x="1918" y="828"/>
                    </a:lnTo>
                    <a:lnTo>
                      <a:pt x="1893" y="820"/>
                    </a:lnTo>
                    <a:lnTo>
                      <a:pt x="1870" y="820"/>
                    </a:lnTo>
                    <a:lnTo>
                      <a:pt x="1844" y="820"/>
                    </a:lnTo>
                    <a:lnTo>
                      <a:pt x="1821" y="822"/>
                    </a:lnTo>
                    <a:lnTo>
                      <a:pt x="1794" y="820"/>
                    </a:lnTo>
                    <a:lnTo>
                      <a:pt x="1771" y="816"/>
                    </a:lnTo>
                    <a:lnTo>
                      <a:pt x="1749" y="809"/>
                    </a:lnTo>
                    <a:lnTo>
                      <a:pt x="1732" y="795"/>
                    </a:lnTo>
                    <a:lnTo>
                      <a:pt x="1695" y="751"/>
                    </a:lnTo>
                    <a:lnTo>
                      <a:pt x="1668" y="702"/>
                    </a:lnTo>
                    <a:lnTo>
                      <a:pt x="1643" y="650"/>
                    </a:lnTo>
                    <a:lnTo>
                      <a:pt x="1619" y="599"/>
                    </a:lnTo>
                    <a:lnTo>
                      <a:pt x="1590" y="551"/>
                    </a:lnTo>
                    <a:lnTo>
                      <a:pt x="1555" y="512"/>
                    </a:lnTo>
                    <a:lnTo>
                      <a:pt x="1509" y="483"/>
                    </a:lnTo>
                    <a:lnTo>
                      <a:pt x="1451" y="471"/>
                    </a:lnTo>
                    <a:lnTo>
                      <a:pt x="1437" y="495"/>
                    </a:lnTo>
                    <a:lnTo>
                      <a:pt x="1445" y="502"/>
                    </a:lnTo>
                    <a:lnTo>
                      <a:pt x="1458" y="510"/>
                    </a:lnTo>
                    <a:lnTo>
                      <a:pt x="1470" y="516"/>
                    </a:lnTo>
                    <a:lnTo>
                      <a:pt x="1486" y="522"/>
                    </a:lnTo>
                    <a:lnTo>
                      <a:pt x="1499" y="526"/>
                    </a:lnTo>
                    <a:lnTo>
                      <a:pt x="1513" y="533"/>
                    </a:lnTo>
                    <a:lnTo>
                      <a:pt x="1526" y="541"/>
                    </a:lnTo>
                    <a:lnTo>
                      <a:pt x="1540" y="557"/>
                    </a:lnTo>
                    <a:lnTo>
                      <a:pt x="1532" y="551"/>
                    </a:lnTo>
                    <a:lnTo>
                      <a:pt x="1517" y="543"/>
                    </a:lnTo>
                    <a:lnTo>
                      <a:pt x="1499" y="539"/>
                    </a:lnTo>
                    <a:lnTo>
                      <a:pt x="1488" y="551"/>
                    </a:lnTo>
                    <a:lnTo>
                      <a:pt x="1499" y="566"/>
                    </a:lnTo>
                    <a:lnTo>
                      <a:pt x="1517" y="576"/>
                    </a:lnTo>
                    <a:lnTo>
                      <a:pt x="1536" y="582"/>
                    </a:lnTo>
                    <a:lnTo>
                      <a:pt x="1557" y="590"/>
                    </a:lnTo>
                    <a:lnTo>
                      <a:pt x="1575" y="595"/>
                    </a:lnTo>
                    <a:lnTo>
                      <a:pt x="1590" y="607"/>
                    </a:lnTo>
                    <a:lnTo>
                      <a:pt x="1600" y="624"/>
                    </a:lnTo>
                    <a:lnTo>
                      <a:pt x="1600" y="654"/>
                    </a:lnTo>
                    <a:lnTo>
                      <a:pt x="1585" y="648"/>
                    </a:lnTo>
                    <a:lnTo>
                      <a:pt x="1569" y="642"/>
                    </a:lnTo>
                    <a:lnTo>
                      <a:pt x="1559" y="640"/>
                    </a:lnTo>
                    <a:lnTo>
                      <a:pt x="1553" y="644"/>
                    </a:lnTo>
                    <a:lnTo>
                      <a:pt x="1550" y="650"/>
                    </a:lnTo>
                    <a:lnTo>
                      <a:pt x="1550" y="663"/>
                    </a:lnTo>
                    <a:lnTo>
                      <a:pt x="1553" y="669"/>
                    </a:lnTo>
                    <a:lnTo>
                      <a:pt x="1565" y="675"/>
                    </a:lnTo>
                    <a:lnTo>
                      <a:pt x="1575" y="677"/>
                    </a:lnTo>
                    <a:lnTo>
                      <a:pt x="1586" y="683"/>
                    </a:lnTo>
                    <a:lnTo>
                      <a:pt x="1604" y="685"/>
                    </a:lnTo>
                    <a:lnTo>
                      <a:pt x="1617" y="694"/>
                    </a:lnTo>
                    <a:lnTo>
                      <a:pt x="1627" y="706"/>
                    </a:lnTo>
                    <a:lnTo>
                      <a:pt x="1637" y="723"/>
                    </a:lnTo>
                    <a:lnTo>
                      <a:pt x="1643" y="739"/>
                    </a:lnTo>
                    <a:lnTo>
                      <a:pt x="1650" y="756"/>
                    </a:lnTo>
                    <a:lnTo>
                      <a:pt x="1658" y="772"/>
                    </a:lnTo>
                    <a:lnTo>
                      <a:pt x="1672" y="789"/>
                    </a:lnTo>
                    <a:lnTo>
                      <a:pt x="1718" y="836"/>
                    </a:lnTo>
                    <a:lnTo>
                      <a:pt x="1645" y="847"/>
                    </a:lnTo>
                    <a:lnTo>
                      <a:pt x="1571" y="871"/>
                    </a:lnTo>
                    <a:lnTo>
                      <a:pt x="1499" y="900"/>
                    </a:lnTo>
                    <a:lnTo>
                      <a:pt x="1429" y="935"/>
                    </a:lnTo>
                    <a:lnTo>
                      <a:pt x="1361" y="974"/>
                    </a:lnTo>
                    <a:lnTo>
                      <a:pt x="1299" y="1020"/>
                    </a:lnTo>
                    <a:lnTo>
                      <a:pt x="1241" y="1069"/>
                    </a:lnTo>
                    <a:lnTo>
                      <a:pt x="1193" y="1123"/>
                    </a:lnTo>
                    <a:lnTo>
                      <a:pt x="1138" y="1138"/>
                    </a:lnTo>
                    <a:lnTo>
                      <a:pt x="1082" y="1154"/>
                    </a:lnTo>
                    <a:lnTo>
                      <a:pt x="1022" y="1164"/>
                    </a:lnTo>
                    <a:lnTo>
                      <a:pt x="962" y="1175"/>
                    </a:lnTo>
                    <a:lnTo>
                      <a:pt x="900" y="1183"/>
                    </a:lnTo>
                    <a:lnTo>
                      <a:pt x="840" y="1191"/>
                    </a:lnTo>
                    <a:lnTo>
                      <a:pt x="782" y="1199"/>
                    </a:lnTo>
                    <a:lnTo>
                      <a:pt x="729" y="1206"/>
                    </a:lnTo>
                    <a:lnTo>
                      <a:pt x="745" y="1199"/>
                    </a:lnTo>
                    <a:lnTo>
                      <a:pt x="764" y="1199"/>
                    </a:lnTo>
                    <a:lnTo>
                      <a:pt x="780" y="1197"/>
                    </a:lnTo>
                    <a:lnTo>
                      <a:pt x="795" y="1193"/>
                    </a:lnTo>
                    <a:lnTo>
                      <a:pt x="789" y="1183"/>
                    </a:lnTo>
                    <a:lnTo>
                      <a:pt x="780" y="1179"/>
                    </a:lnTo>
                    <a:lnTo>
                      <a:pt x="770" y="1175"/>
                    </a:lnTo>
                    <a:lnTo>
                      <a:pt x="762" y="1173"/>
                    </a:lnTo>
                    <a:lnTo>
                      <a:pt x="751" y="1173"/>
                    </a:lnTo>
                    <a:lnTo>
                      <a:pt x="737" y="1175"/>
                    </a:lnTo>
                    <a:lnTo>
                      <a:pt x="721" y="1177"/>
                    </a:lnTo>
                    <a:lnTo>
                      <a:pt x="706" y="1181"/>
                    </a:lnTo>
                    <a:lnTo>
                      <a:pt x="687" y="1181"/>
                    </a:lnTo>
                    <a:lnTo>
                      <a:pt x="667" y="1183"/>
                    </a:lnTo>
                    <a:lnTo>
                      <a:pt x="650" y="1185"/>
                    </a:lnTo>
                    <a:lnTo>
                      <a:pt x="632" y="1189"/>
                    </a:lnTo>
                    <a:lnTo>
                      <a:pt x="603" y="1185"/>
                    </a:lnTo>
                    <a:lnTo>
                      <a:pt x="580" y="1191"/>
                    </a:lnTo>
                    <a:lnTo>
                      <a:pt x="555" y="1199"/>
                    </a:lnTo>
                    <a:lnTo>
                      <a:pt x="533" y="1210"/>
                    </a:lnTo>
                    <a:lnTo>
                      <a:pt x="508" y="1218"/>
                    </a:lnTo>
                    <a:lnTo>
                      <a:pt x="485" y="1226"/>
                    </a:lnTo>
                    <a:lnTo>
                      <a:pt x="458" y="1228"/>
                    </a:lnTo>
                    <a:lnTo>
                      <a:pt x="431" y="1226"/>
                    </a:lnTo>
                    <a:lnTo>
                      <a:pt x="392" y="1214"/>
                    </a:lnTo>
                    <a:lnTo>
                      <a:pt x="355" y="1206"/>
                    </a:lnTo>
                    <a:lnTo>
                      <a:pt x="320" y="1199"/>
                    </a:lnTo>
                    <a:lnTo>
                      <a:pt x="285" y="1193"/>
                    </a:lnTo>
                    <a:lnTo>
                      <a:pt x="250" y="1181"/>
                    </a:lnTo>
                    <a:lnTo>
                      <a:pt x="215" y="1171"/>
                    </a:lnTo>
                    <a:lnTo>
                      <a:pt x="182" y="1158"/>
                    </a:lnTo>
                    <a:lnTo>
                      <a:pt x="149" y="1140"/>
                    </a:lnTo>
                    <a:lnTo>
                      <a:pt x="153" y="1135"/>
                    </a:lnTo>
                    <a:lnTo>
                      <a:pt x="163" y="1138"/>
                    </a:lnTo>
                    <a:lnTo>
                      <a:pt x="173" y="1140"/>
                    </a:lnTo>
                    <a:lnTo>
                      <a:pt x="182" y="1133"/>
                    </a:lnTo>
                    <a:lnTo>
                      <a:pt x="130" y="1103"/>
                    </a:lnTo>
                    <a:lnTo>
                      <a:pt x="159" y="1076"/>
                    </a:lnTo>
                    <a:lnTo>
                      <a:pt x="186" y="1049"/>
                    </a:lnTo>
                    <a:lnTo>
                      <a:pt x="208" y="1016"/>
                    </a:lnTo>
                    <a:lnTo>
                      <a:pt x="227" y="983"/>
                    </a:lnTo>
                    <a:lnTo>
                      <a:pt x="242" y="946"/>
                    </a:lnTo>
                    <a:lnTo>
                      <a:pt x="258" y="911"/>
                    </a:lnTo>
                    <a:lnTo>
                      <a:pt x="272" y="877"/>
                    </a:lnTo>
                    <a:lnTo>
                      <a:pt x="285" y="842"/>
                    </a:lnTo>
                    <a:lnTo>
                      <a:pt x="279" y="824"/>
                    </a:lnTo>
                    <a:lnTo>
                      <a:pt x="279" y="809"/>
                    </a:lnTo>
                    <a:lnTo>
                      <a:pt x="275" y="793"/>
                    </a:lnTo>
                    <a:lnTo>
                      <a:pt x="274" y="778"/>
                    </a:lnTo>
                    <a:lnTo>
                      <a:pt x="268" y="762"/>
                    </a:lnTo>
                    <a:lnTo>
                      <a:pt x="260" y="751"/>
                    </a:lnTo>
                    <a:lnTo>
                      <a:pt x="248" y="739"/>
                    </a:lnTo>
                    <a:lnTo>
                      <a:pt x="233" y="733"/>
                    </a:lnTo>
                    <a:lnTo>
                      <a:pt x="208" y="719"/>
                    </a:lnTo>
                    <a:lnTo>
                      <a:pt x="180" y="712"/>
                    </a:lnTo>
                    <a:lnTo>
                      <a:pt x="149" y="708"/>
                    </a:lnTo>
                    <a:lnTo>
                      <a:pt x="120" y="708"/>
                    </a:lnTo>
                    <a:lnTo>
                      <a:pt x="87" y="708"/>
                    </a:lnTo>
                    <a:lnTo>
                      <a:pt x="58" y="708"/>
                    </a:lnTo>
                    <a:lnTo>
                      <a:pt x="27" y="706"/>
                    </a:lnTo>
                    <a:lnTo>
                      <a:pt x="0" y="706"/>
                    </a:lnTo>
                    <a:lnTo>
                      <a:pt x="78" y="671"/>
                    </a:lnTo>
                    <a:lnTo>
                      <a:pt x="161" y="646"/>
                    </a:lnTo>
                    <a:lnTo>
                      <a:pt x="244" y="623"/>
                    </a:lnTo>
                    <a:lnTo>
                      <a:pt x="332" y="603"/>
                    </a:lnTo>
                    <a:lnTo>
                      <a:pt x="415" y="582"/>
                    </a:lnTo>
                    <a:lnTo>
                      <a:pt x="500" y="559"/>
                    </a:lnTo>
                    <a:lnTo>
                      <a:pt x="582" y="529"/>
                    </a:lnTo>
                    <a:lnTo>
                      <a:pt x="663" y="495"/>
                    </a:lnTo>
                    <a:lnTo>
                      <a:pt x="679" y="481"/>
                    </a:lnTo>
                    <a:lnTo>
                      <a:pt x="696" y="469"/>
                    </a:lnTo>
                    <a:lnTo>
                      <a:pt x="714" y="458"/>
                    </a:lnTo>
                    <a:lnTo>
                      <a:pt x="731" y="446"/>
                    </a:lnTo>
                    <a:lnTo>
                      <a:pt x="745" y="430"/>
                    </a:lnTo>
                    <a:lnTo>
                      <a:pt x="758" y="415"/>
                    </a:lnTo>
                    <a:lnTo>
                      <a:pt x="766" y="398"/>
                    </a:lnTo>
                    <a:lnTo>
                      <a:pt x="772" y="378"/>
                    </a:lnTo>
                    <a:lnTo>
                      <a:pt x="766" y="359"/>
                    </a:lnTo>
                    <a:lnTo>
                      <a:pt x="766" y="337"/>
                    </a:lnTo>
                    <a:lnTo>
                      <a:pt x="766" y="316"/>
                    </a:lnTo>
                    <a:lnTo>
                      <a:pt x="768" y="297"/>
                    </a:lnTo>
                    <a:lnTo>
                      <a:pt x="764" y="277"/>
                    </a:lnTo>
                    <a:lnTo>
                      <a:pt x="758" y="262"/>
                    </a:lnTo>
                    <a:lnTo>
                      <a:pt x="747" y="248"/>
                    </a:lnTo>
                    <a:lnTo>
                      <a:pt x="729" y="242"/>
                    </a:lnTo>
                    <a:lnTo>
                      <a:pt x="721" y="262"/>
                    </a:lnTo>
                    <a:lnTo>
                      <a:pt x="727" y="283"/>
                    </a:lnTo>
                    <a:lnTo>
                      <a:pt x="731" y="293"/>
                    </a:lnTo>
                    <a:lnTo>
                      <a:pt x="735" y="304"/>
                    </a:lnTo>
                    <a:lnTo>
                      <a:pt x="739" y="314"/>
                    </a:lnTo>
                    <a:lnTo>
                      <a:pt x="745" y="326"/>
                    </a:lnTo>
                    <a:lnTo>
                      <a:pt x="747" y="343"/>
                    </a:lnTo>
                    <a:lnTo>
                      <a:pt x="749" y="361"/>
                    </a:lnTo>
                    <a:lnTo>
                      <a:pt x="747" y="374"/>
                    </a:lnTo>
                    <a:lnTo>
                      <a:pt x="745" y="392"/>
                    </a:lnTo>
                    <a:lnTo>
                      <a:pt x="731" y="401"/>
                    </a:lnTo>
                    <a:lnTo>
                      <a:pt x="718" y="413"/>
                    </a:lnTo>
                    <a:lnTo>
                      <a:pt x="704" y="423"/>
                    </a:lnTo>
                    <a:lnTo>
                      <a:pt x="692" y="434"/>
                    </a:lnTo>
                    <a:lnTo>
                      <a:pt x="677" y="442"/>
                    </a:lnTo>
                    <a:lnTo>
                      <a:pt x="663" y="452"/>
                    </a:lnTo>
                    <a:lnTo>
                      <a:pt x="648" y="460"/>
                    </a:lnTo>
                    <a:lnTo>
                      <a:pt x="632" y="467"/>
                    </a:lnTo>
                    <a:lnTo>
                      <a:pt x="621" y="454"/>
                    </a:lnTo>
                    <a:lnTo>
                      <a:pt x="613" y="444"/>
                    </a:lnTo>
                    <a:lnTo>
                      <a:pt x="607" y="438"/>
                    </a:lnTo>
                    <a:lnTo>
                      <a:pt x="609" y="434"/>
                    </a:lnTo>
                    <a:lnTo>
                      <a:pt x="613" y="427"/>
                    </a:lnTo>
                    <a:lnTo>
                      <a:pt x="623" y="421"/>
                    </a:lnTo>
                    <a:lnTo>
                      <a:pt x="640" y="403"/>
                    </a:lnTo>
                    <a:lnTo>
                      <a:pt x="656" y="384"/>
                    </a:lnTo>
                    <a:lnTo>
                      <a:pt x="667" y="363"/>
                    </a:lnTo>
                    <a:lnTo>
                      <a:pt x="679" y="341"/>
                    </a:lnTo>
                    <a:lnTo>
                      <a:pt x="683" y="316"/>
                    </a:lnTo>
                    <a:lnTo>
                      <a:pt x="689" y="291"/>
                    </a:lnTo>
                    <a:lnTo>
                      <a:pt x="689" y="266"/>
                    </a:lnTo>
                    <a:lnTo>
                      <a:pt x="689" y="242"/>
                    </a:lnTo>
                    <a:lnTo>
                      <a:pt x="677" y="233"/>
                    </a:lnTo>
                    <a:lnTo>
                      <a:pt x="663" y="233"/>
                    </a:lnTo>
                    <a:lnTo>
                      <a:pt x="656" y="242"/>
                    </a:lnTo>
                    <a:lnTo>
                      <a:pt x="654" y="254"/>
                    </a:lnTo>
                    <a:lnTo>
                      <a:pt x="652" y="266"/>
                    </a:lnTo>
                    <a:lnTo>
                      <a:pt x="650" y="279"/>
                    </a:lnTo>
                    <a:lnTo>
                      <a:pt x="642" y="262"/>
                    </a:lnTo>
                    <a:lnTo>
                      <a:pt x="636" y="248"/>
                    </a:lnTo>
                    <a:lnTo>
                      <a:pt x="628" y="237"/>
                    </a:lnTo>
                    <a:lnTo>
                      <a:pt x="621" y="225"/>
                    </a:lnTo>
                    <a:lnTo>
                      <a:pt x="611" y="211"/>
                    </a:lnTo>
                    <a:lnTo>
                      <a:pt x="605" y="198"/>
                    </a:lnTo>
                    <a:lnTo>
                      <a:pt x="601" y="182"/>
                    </a:lnTo>
                    <a:lnTo>
                      <a:pt x="603" y="167"/>
                    </a:lnTo>
                    <a:lnTo>
                      <a:pt x="613" y="147"/>
                    </a:lnTo>
                    <a:lnTo>
                      <a:pt x="630" y="132"/>
                    </a:lnTo>
                    <a:lnTo>
                      <a:pt x="636" y="124"/>
                    </a:lnTo>
                    <a:lnTo>
                      <a:pt x="646" y="118"/>
                    </a:lnTo>
                    <a:lnTo>
                      <a:pt x="657" y="112"/>
                    </a:lnTo>
                    <a:lnTo>
                      <a:pt x="669" y="110"/>
                    </a:lnTo>
                    <a:lnTo>
                      <a:pt x="690" y="107"/>
                    </a:lnTo>
                    <a:lnTo>
                      <a:pt x="714" y="110"/>
                    </a:lnTo>
                    <a:lnTo>
                      <a:pt x="733" y="118"/>
                    </a:lnTo>
                    <a:lnTo>
                      <a:pt x="753" y="130"/>
                    </a:lnTo>
                    <a:lnTo>
                      <a:pt x="770" y="140"/>
                    </a:lnTo>
                    <a:lnTo>
                      <a:pt x="789" y="151"/>
                    </a:lnTo>
                    <a:lnTo>
                      <a:pt x="809" y="159"/>
                    </a:lnTo>
                    <a:lnTo>
                      <a:pt x="832" y="167"/>
                    </a:lnTo>
                    <a:lnTo>
                      <a:pt x="830" y="147"/>
                    </a:lnTo>
                    <a:lnTo>
                      <a:pt x="817" y="134"/>
                    </a:lnTo>
                    <a:lnTo>
                      <a:pt x="807" y="126"/>
                    </a:lnTo>
                    <a:lnTo>
                      <a:pt x="797" y="120"/>
                    </a:lnTo>
                    <a:lnTo>
                      <a:pt x="787" y="114"/>
                    </a:lnTo>
                    <a:lnTo>
                      <a:pt x="782" y="110"/>
                    </a:lnTo>
                    <a:lnTo>
                      <a:pt x="867" y="64"/>
                    </a:lnTo>
                    <a:lnTo>
                      <a:pt x="960" y="31"/>
                    </a:lnTo>
                    <a:lnTo>
                      <a:pt x="1057" y="10"/>
                    </a:lnTo>
                    <a:lnTo>
                      <a:pt x="1160" y="0"/>
                    </a:lnTo>
                    <a:lnTo>
                      <a:pt x="1259" y="0"/>
                    </a:lnTo>
                    <a:lnTo>
                      <a:pt x="1360" y="15"/>
                    </a:lnTo>
                    <a:lnTo>
                      <a:pt x="1457" y="41"/>
                    </a:lnTo>
                    <a:lnTo>
                      <a:pt x="1550" y="83"/>
                    </a:lnTo>
                    <a:lnTo>
                      <a:pt x="1573" y="99"/>
                    </a:lnTo>
                    <a:lnTo>
                      <a:pt x="1600" y="116"/>
                    </a:lnTo>
                    <a:lnTo>
                      <a:pt x="1627" y="132"/>
                    </a:lnTo>
                    <a:lnTo>
                      <a:pt x="1656" y="151"/>
                    </a:lnTo>
                    <a:lnTo>
                      <a:pt x="1680" y="169"/>
                    </a:lnTo>
                    <a:lnTo>
                      <a:pt x="1705" y="192"/>
                    </a:lnTo>
                    <a:lnTo>
                      <a:pt x="1726" y="215"/>
                    </a:lnTo>
                    <a:lnTo>
                      <a:pt x="1745" y="246"/>
                    </a:lnTo>
                    <a:close/>
                  </a:path>
                </a:pathLst>
              </a:custGeom>
              <a:solidFill>
                <a:srgbClr val="CC6633"/>
              </a:solidFill>
              <a:ln w="9525">
                <a:noFill/>
                <a:round/>
                <a:headEnd/>
                <a:tailEnd/>
              </a:ln>
            </p:spPr>
            <p:txBody>
              <a:bodyPr>
                <a:prstTxWarp prst="textNoShape">
                  <a:avLst/>
                </a:prstTxWarp>
              </a:bodyPr>
              <a:lstStyle/>
              <a:p>
                <a:endParaRPr lang="en-US"/>
              </a:p>
            </p:txBody>
          </p:sp>
          <p:sp>
            <p:nvSpPr>
              <p:cNvPr id="41060" name="Freeform 2978"/>
              <p:cNvSpPr>
                <a:spLocks noChangeAspect="1"/>
              </p:cNvSpPr>
              <p:nvPr/>
            </p:nvSpPr>
            <p:spPr bwMode="auto">
              <a:xfrm>
                <a:off x="5171" y="2433"/>
                <a:ext cx="51" cy="32"/>
              </a:xfrm>
              <a:custGeom>
                <a:avLst/>
                <a:gdLst>
                  <a:gd name="T0" fmla="*/ 426 w 426"/>
                  <a:gd name="T1" fmla="*/ 266 h 266"/>
                  <a:gd name="T2" fmla="*/ 382 w 426"/>
                  <a:gd name="T3" fmla="*/ 246 h 266"/>
                  <a:gd name="T4" fmla="*/ 345 w 426"/>
                  <a:gd name="T5" fmla="*/ 217 h 266"/>
                  <a:gd name="T6" fmla="*/ 312 w 426"/>
                  <a:gd name="T7" fmla="*/ 180 h 266"/>
                  <a:gd name="T8" fmla="*/ 281 w 426"/>
                  <a:gd name="T9" fmla="*/ 141 h 266"/>
                  <a:gd name="T10" fmla="*/ 246 w 426"/>
                  <a:gd name="T11" fmla="*/ 103 h 266"/>
                  <a:gd name="T12" fmla="*/ 211 w 426"/>
                  <a:gd name="T13" fmla="*/ 70 h 266"/>
                  <a:gd name="T14" fmla="*/ 168 w 426"/>
                  <a:gd name="T15" fmla="*/ 44 h 266"/>
                  <a:gd name="T16" fmla="*/ 122 w 426"/>
                  <a:gd name="T17" fmla="*/ 35 h 266"/>
                  <a:gd name="T18" fmla="*/ 93 w 426"/>
                  <a:gd name="T19" fmla="*/ 43 h 266"/>
                  <a:gd name="T20" fmla="*/ 73 w 426"/>
                  <a:gd name="T21" fmla="*/ 60 h 266"/>
                  <a:gd name="T22" fmla="*/ 58 w 426"/>
                  <a:gd name="T23" fmla="*/ 79 h 266"/>
                  <a:gd name="T24" fmla="*/ 48 w 426"/>
                  <a:gd name="T25" fmla="*/ 107 h 266"/>
                  <a:gd name="T26" fmla="*/ 38 w 426"/>
                  <a:gd name="T27" fmla="*/ 132 h 266"/>
                  <a:gd name="T28" fmla="*/ 33 w 426"/>
                  <a:gd name="T29" fmla="*/ 159 h 266"/>
                  <a:gd name="T30" fmla="*/ 23 w 426"/>
                  <a:gd name="T31" fmla="*/ 184 h 266"/>
                  <a:gd name="T32" fmla="*/ 15 w 426"/>
                  <a:gd name="T33" fmla="*/ 209 h 266"/>
                  <a:gd name="T34" fmla="*/ 0 w 426"/>
                  <a:gd name="T35" fmla="*/ 209 h 266"/>
                  <a:gd name="T36" fmla="*/ 1 w 426"/>
                  <a:gd name="T37" fmla="*/ 180 h 266"/>
                  <a:gd name="T38" fmla="*/ 5 w 426"/>
                  <a:gd name="T39" fmla="*/ 151 h 266"/>
                  <a:gd name="T40" fmla="*/ 9 w 426"/>
                  <a:gd name="T41" fmla="*/ 120 h 266"/>
                  <a:gd name="T42" fmla="*/ 17 w 426"/>
                  <a:gd name="T43" fmla="*/ 91 h 266"/>
                  <a:gd name="T44" fmla="*/ 27 w 426"/>
                  <a:gd name="T45" fmla="*/ 62 h 266"/>
                  <a:gd name="T46" fmla="*/ 40 w 426"/>
                  <a:gd name="T47" fmla="*/ 39 h 266"/>
                  <a:gd name="T48" fmla="*/ 60 w 426"/>
                  <a:gd name="T49" fmla="*/ 17 h 266"/>
                  <a:gd name="T50" fmla="*/ 89 w 426"/>
                  <a:gd name="T51" fmla="*/ 4 h 266"/>
                  <a:gd name="T52" fmla="*/ 147 w 426"/>
                  <a:gd name="T53" fmla="*/ 0 h 266"/>
                  <a:gd name="T54" fmla="*/ 199 w 426"/>
                  <a:gd name="T55" fmla="*/ 15 h 266"/>
                  <a:gd name="T56" fmla="*/ 242 w 426"/>
                  <a:gd name="T57" fmla="*/ 46 h 266"/>
                  <a:gd name="T58" fmla="*/ 283 w 426"/>
                  <a:gd name="T59" fmla="*/ 87 h 266"/>
                  <a:gd name="T60" fmla="*/ 316 w 426"/>
                  <a:gd name="T61" fmla="*/ 132 h 266"/>
                  <a:gd name="T62" fmla="*/ 351 w 426"/>
                  <a:gd name="T63" fmla="*/ 182 h 266"/>
                  <a:gd name="T64" fmla="*/ 385 w 426"/>
                  <a:gd name="T65" fmla="*/ 227 h 266"/>
                  <a:gd name="T66" fmla="*/ 426 w 426"/>
                  <a:gd name="T67" fmla="*/ 266 h 26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26"/>
                  <a:gd name="T103" fmla="*/ 0 h 266"/>
                  <a:gd name="T104" fmla="*/ 426 w 426"/>
                  <a:gd name="T105" fmla="*/ 266 h 26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26" h="266">
                    <a:moveTo>
                      <a:pt x="426" y="266"/>
                    </a:moveTo>
                    <a:lnTo>
                      <a:pt x="382" y="246"/>
                    </a:lnTo>
                    <a:lnTo>
                      <a:pt x="345" y="217"/>
                    </a:lnTo>
                    <a:lnTo>
                      <a:pt x="312" y="180"/>
                    </a:lnTo>
                    <a:lnTo>
                      <a:pt x="281" y="141"/>
                    </a:lnTo>
                    <a:lnTo>
                      <a:pt x="246" y="103"/>
                    </a:lnTo>
                    <a:lnTo>
                      <a:pt x="211" y="70"/>
                    </a:lnTo>
                    <a:lnTo>
                      <a:pt x="168" y="44"/>
                    </a:lnTo>
                    <a:lnTo>
                      <a:pt x="122" y="35"/>
                    </a:lnTo>
                    <a:lnTo>
                      <a:pt x="93" y="43"/>
                    </a:lnTo>
                    <a:lnTo>
                      <a:pt x="73" y="60"/>
                    </a:lnTo>
                    <a:lnTo>
                      <a:pt x="58" y="79"/>
                    </a:lnTo>
                    <a:lnTo>
                      <a:pt x="48" y="107"/>
                    </a:lnTo>
                    <a:lnTo>
                      <a:pt x="38" y="132"/>
                    </a:lnTo>
                    <a:lnTo>
                      <a:pt x="33" y="159"/>
                    </a:lnTo>
                    <a:lnTo>
                      <a:pt x="23" y="184"/>
                    </a:lnTo>
                    <a:lnTo>
                      <a:pt x="15" y="209"/>
                    </a:lnTo>
                    <a:lnTo>
                      <a:pt x="0" y="209"/>
                    </a:lnTo>
                    <a:lnTo>
                      <a:pt x="1" y="180"/>
                    </a:lnTo>
                    <a:lnTo>
                      <a:pt x="5" y="151"/>
                    </a:lnTo>
                    <a:lnTo>
                      <a:pt x="9" y="120"/>
                    </a:lnTo>
                    <a:lnTo>
                      <a:pt x="17" y="91"/>
                    </a:lnTo>
                    <a:lnTo>
                      <a:pt x="27" y="62"/>
                    </a:lnTo>
                    <a:lnTo>
                      <a:pt x="40" y="39"/>
                    </a:lnTo>
                    <a:lnTo>
                      <a:pt x="60" y="17"/>
                    </a:lnTo>
                    <a:lnTo>
                      <a:pt x="89" y="4"/>
                    </a:lnTo>
                    <a:lnTo>
                      <a:pt x="147" y="0"/>
                    </a:lnTo>
                    <a:lnTo>
                      <a:pt x="199" y="15"/>
                    </a:lnTo>
                    <a:lnTo>
                      <a:pt x="242" y="46"/>
                    </a:lnTo>
                    <a:lnTo>
                      <a:pt x="283" y="87"/>
                    </a:lnTo>
                    <a:lnTo>
                      <a:pt x="316" y="132"/>
                    </a:lnTo>
                    <a:lnTo>
                      <a:pt x="351" y="182"/>
                    </a:lnTo>
                    <a:lnTo>
                      <a:pt x="385" y="227"/>
                    </a:lnTo>
                    <a:lnTo>
                      <a:pt x="426" y="266"/>
                    </a:lnTo>
                    <a:close/>
                  </a:path>
                </a:pathLst>
              </a:custGeom>
              <a:solidFill>
                <a:srgbClr val="000000"/>
              </a:solidFill>
              <a:ln w="9525">
                <a:noFill/>
                <a:round/>
                <a:headEnd/>
                <a:tailEnd/>
              </a:ln>
            </p:spPr>
            <p:txBody>
              <a:bodyPr>
                <a:prstTxWarp prst="textNoShape">
                  <a:avLst/>
                </a:prstTxWarp>
              </a:bodyPr>
              <a:lstStyle/>
              <a:p>
                <a:endParaRPr lang="en-US"/>
              </a:p>
            </p:txBody>
          </p:sp>
          <p:sp>
            <p:nvSpPr>
              <p:cNvPr id="41061" name="Freeform 2979"/>
              <p:cNvSpPr>
                <a:spLocks noChangeAspect="1"/>
              </p:cNvSpPr>
              <p:nvPr/>
            </p:nvSpPr>
            <p:spPr bwMode="auto">
              <a:xfrm>
                <a:off x="5024" y="2434"/>
                <a:ext cx="609" cy="222"/>
              </a:xfrm>
              <a:custGeom>
                <a:avLst/>
                <a:gdLst>
                  <a:gd name="T0" fmla="*/ 3584 w 5061"/>
                  <a:gd name="T1" fmla="*/ 17 h 1846"/>
                  <a:gd name="T2" fmla="*/ 4072 w 5061"/>
                  <a:gd name="T3" fmla="*/ 52 h 1846"/>
                  <a:gd name="T4" fmla="*/ 4514 w 5061"/>
                  <a:gd name="T5" fmla="*/ 223 h 1846"/>
                  <a:gd name="T6" fmla="*/ 5052 w 5061"/>
                  <a:gd name="T7" fmla="*/ 1012 h 1846"/>
                  <a:gd name="T8" fmla="*/ 4891 w 5061"/>
                  <a:gd name="T9" fmla="*/ 1282 h 1846"/>
                  <a:gd name="T10" fmla="*/ 4714 w 5061"/>
                  <a:gd name="T11" fmla="*/ 1445 h 1846"/>
                  <a:gd name="T12" fmla="*/ 4394 w 5061"/>
                  <a:gd name="T13" fmla="*/ 1623 h 1846"/>
                  <a:gd name="T14" fmla="*/ 4181 w 5061"/>
                  <a:gd name="T15" fmla="*/ 1704 h 1846"/>
                  <a:gd name="T16" fmla="*/ 3776 w 5061"/>
                  <a:gd name="T17" fmla="*/ 1825 h 1846"/>
                  <a:gd name="T18" fmla="*/ 3591 w 5061"/>
                  <a:gd name="T19" fmla="*/ 1823 h 1846"/>
                  <a:gd name="T20" fmla="*/ 3019 w 5061"/>
                  <a:gd name="T21" fmla="*/ 1778 h 1846"/>
                  <a:gd name="T22" fmla="*/ 2651 w 5061"/>
                  <a:gd name="T23" fmla="*/ 1811 h 1846"/>
                  <a:gd name="T24" fmla="*/ 2602 w 5061"/>
                  <a:gd name="T25" fmla="*/ 1782 h 1846"/>
                  <a:gd name="T26" fmla="*/ 2682 w 5061"/>
                  <a:gd name="T27" fmla="*/ 1681 h 1846"/>
                  <a:gd name="T28" fmla="*/ 3079 w 5061"/>
                  <a:gd name="T29" fmla="*/ 1658 h 1846"/>
                  <a:gd name="T30" fmla="*/ 4121 w 5061"/>
                  <a:gd name="T31" fmla="*/ 1514 h 1846"/>
                  <a:gd name="T32" fmla="*/ 4158 w 5061"/>
                  <a:gd name="T33" fmla="*/ 1458 h 1846"/>
                  <a:gd name="T34" fmla="*/ 3865 w 5061"/>
                  <a:gd name="T35" fmla="*/ 1542 h 1846"/>
                  <a:gd name="T36" fmla="*/ 3725 w 5061"/>
                  <a:gd name="T37" fmla="*/ 1433 h 1846"/>
                  <a:gd name="T38" fmla="*/ 3754 w 5061"/>
                  <a:gd name="T39" fmla="*/ 1536 h 1846"/>
                  <a:gd name="T40" fmla="*/ 3597 w 5061"/>
                  <a:gd name="T41" fmla="*/ 1491 h 1846"/>
                  <a:gd name="T42" fmla="*/ 3300 w 5061"/>
                  <a:gd name="T43" fmla="*/ 1621 h 1846"/>
                  <a:gd name="T44" fmla="*/ 2651 w 5061"/>
                  <a:gd name="T45" fmla="*/ 1390 h 1846"/>
                  <a:gd name="T46" fmla="*/ 2591 w 5061"/>
                  <a:gd name="T47" fmla="*/ 1415 h 1846"/>
                  <a:gd name="T48" fmla="*/ 2453 w 5061"/>
                  <a:gd name="T49" fmla="*/ 1406 h 1846"/>
                  <a:gd name="T50" fmla="*/ 2243 w 5061"/>
                  <a:gd name="T51" fmla="*/ 1421 h 1846"/>
                  <a:gd name="T52" fmla="*/ 2191 w 5061"/>
                  <a:gd name="T53" fmla="*/ 1384 h 1846"/>
                  <a:gd name="T54" fmla="*/ 2276 w 5061"/>
                  <a:gd name="T55" fmla="*/ 1293 h 1846"/>
                  <a:gd name="T56" fmla="*/ 2152 w 5061"/>
                  <a:gd name="T57" fmla="*/ 1241 h 1846"/>
                  <a:gd name="T58" fmla="*/ 2319 w 5061"/>
                  <a:gd name="T59" fmla="*/ 1150 h 1846"/>
                  <a:gd name="T60" fmla="*/ 3165 w 5061"/>
                  <a:gd name="T61" fmla="*/ 1301 h 1846"/>
                  <a:gd name="T62" fmla="*/ 3339 w 5061"/>
                  <a:gd name="T63" fmla="*/ 1237 h 1846"/>
                  <a:gd name="T64" fmla="*/ 3184 w 5061"/>
                  <a:gd name="T65" fmla="*/ 1154 h 1846"/>
                  <a:gd name="T66" fmla="*/ 3194 w 5061"/>
                  <a:gd name="T67" fmla="*/ 1097 h 1846"/>
                  <a:gd name="T68" fmla="*/ 3112 w 5061"/>
                  <a:gd name="T69" fmla="*/ 1076 h 1846"/>
                  <a:gd name="T70" fmla="*/ 3025 w 5061"/>
                  <a:gd name="T71" fmla="*/ 1004 h 1846"/>
                  <a:gd name="T72" fmla="*/ 3661 w 5061"/>
                  <a:gd name="T73" fmla="*/ 556 h 1846"/>
                  <a:gd name="T74" fmla="*/ 3855 w 5061"/>
                  <a:gd name="T75" fmla="*/ 490 h 1846"/>
                  <a:gd name="T76" fmla="*/ 3002 w 5061"/>
                  <a:gd name="T77" fmla="*/ 884 h 1846"/>
                  <a:gd name="T78" fmla="*/ 3099 w 5061"/>
                  <a:gd name="T79" fmla="*/ 1268 h 1846"/>
                  <a:gd name="T80" fmla="*/ 2350 w 5061"/>
                  <a:gd name="T81" fmla="*/ 1029 h 1846"/>
                  <a:gd name="T82" fmla="*/ 2181 w 5061"/>
                  <a:gd name="T83" fmla="*/ 1146 h 1846"/>
                  <a:gd name="T84" fmla="*/ 2088 w 5061"/>
                  <a:gd name="T85" fmla="*/ 1328 h 1846"/>
                  <a:gd name="T86" fmla="*/ 1879 w 5061"/>
                  <a:gd name="T87" fmla="*/ 1410 h 1846"/>
                  <a:gd name="T88" fmla="*/ 1656 w 5061"/>
                  <a:gd name="T89" fmla="*/ 1553 h 1846"/>
                  <a:gd name="T90" fmla="*/ 892 w 5061"/>
                  <a:gd name="T91" fmla="*/ 1377 h 1846"/>
                  <a:gd name="T92" fmla="*/ 397 w 5061"/>
                  <a:gd name="T93" fmla="*/ 1297 h 1846"/>
                  <a:gd name="T94" fmla="*/ 77 w 5061"/>
                  <a:gd name="T95" fmla="*/ 1349 h 1846"/>
                  <a:gd name="T96" fmla="*/ 141 w 5061"/>
                  <a:gd name="T97" fmla="*/ 1210 h 1846"/>
                  <a:gd name="T98" fmla="*/ 120 w 5061"/>
                  <a:gd name="T99" fmla="*/ 1159 h 1846"/>
                  <a:gd name="T100" fmla="*/ 684 w 5061"/>
                  <a:gd name="T101" fmla="*/ 1179 h 1846"/>
                  <a:gd name="T102" fmla="*/ 1194 w 5061"/>
                  <a:gd name="T103" fmla="*/ 1148 h 1846"/>
                  <a:gd name="T104" fmla="*/ 1466 w 5061"/>
                  <a:gd name="T105" fmla="*/ 1090 h 1846"/>
                  <a:gd name="T106" fmla="*/ 1625 w 5061"/>
                  <a:gd name="T107" fmla="*/ 1047 h 1846"/>
                  <a:gd name="T108" fmla="*/ 1821 w 5061"/>
                  <a:gd name="T109" fmla="*/ 861 h 1846"/>
                  <a:gd name="T110" fmla="*/ 2399 w 5061"/>
                  <a:gd name="T111" fmla="*/ 847 h 1846"/>
                  <a:gd name="T112" fmla="*/ 2649 w 5061"/>
                  <a:gd name="T113" fmla="*/ 748 h 1846"/>
                  <a:gd name="T114" fmla="*/ 2893 w 5061"/>
                  <a:gd name="T115" fmla="*/ 578 h 1846"/>
                  <a:gd name="T116" fmla="*/ 2668 w 5061"/>
                  <a:gd name="T117" fmla="*/ 347 h 1846"/>
                  <a:gd name="T118" fmla="*/ 2137 w 5061"/>
                  <a:gd name="T119" fmla="*/ 172 h 1846"/>
                  <a:gd name="T120" fmla="*/ 2583 w 5061"/>
                  <a:gd name="T121" fmla="*/ 19 h 1846"/>
                  <a:gd name="T122" fmla="*/ 2864 w 5061"/>
                  <a:gd name="T123" fmla="*/ 9 h 1846"/>
                  <a:gd name="T124" fmla="*/ 3050 w 5061"/>
                  <a:gd name="T125" fmla="*/ 5 h 184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5061"/>
                  <a:gd name="T190" fmla="*/ 0 h 1846"/>
                  <a:gd name="T191" fmla="*/ 5061 w 5061"/>
                  <a:gd name="T192" fmla="*/ 1846 h 184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5061" h="1846">
                    <a:moveTo>
                      <a:pt x="3141" y="33"/>
                    </a:moveTo>
                    <a:lnTo>
                      <a:pt x="3200" y="21"/>
                    </a:lnTo>
                    <a:lnTo>
                      <a:pt x="3258" y="15"/>
                    </a:lnTo>
                    <a:lnTo>
                      <a:pt x="3316" y="11"/>
                    </a:lnTo>
                    <a:lnTo>
                      <a:pt x="3376" y="9"/>
                    </a:lnTo>
                    <a:lnTo>
                      <a:pt x="3434" y="7"/>
                    </a:lnTo>
                    <a:lnTo>
                      <a:pt x="3492" y="5"/>
                    </a:lnTo>
                    <a:lnTo>
                      <a:pt x="3553" y="2"/>
                    </a:lnTo>
                    <a:lnTo>
                      <a:pt x="3613" y="0"/>
                    </a:lnTo>
                    <a:lnTo>
                      <a:pt x="3603" y="4"/>
                    </a:lnTo>
                    <a:lnTo>
                      <a:pt x="3591" y="9"/>
                    </a:lnTo>
                    <a:lnTo>
                      <a:pt x="3584" y="17"/>
                    </a:lnTo>
                    <a:lnTo>
                      <a:pt x="3585" y="33"/>
                    </a:lnTo>
                    <a:lnTo>
                      <a:pt x="3601" y="44"/>
                    </a:lnTo>
                    <a:lnTo>
                      <a:pt x="3620" y="50"/>
                    </a:lnTo>
                    <a:lnTo>
                      <a:pt x="3640" y="50"/>
                    </a:lnTo>
                    <a:lnTo>
                      <a:pt x="3661" y="46"/>
                    </a:lnTo>
                    <a:lnTo>
                      <a:pt x="3719" y="40"/>
                    </a:lnTo>
                    <a:lnTo>
                      <a:pt x="3779" y="36"/>
                    </a:lnTo>
                    <a:lnTo>
                      <a:pt x="3838" y="36"/>
                    </a:lnTo>
                    <a:lnTo>
                      <a:pt x="3898" y="38"/>
                    </a:lnTo>
                    <a:lnTo>
                      <a:pt x="3956" y="38"/>
                    </a:lnTo>
                    <a:lnTo>
                      <a:pt x="4014" y="46"/>
                    </a:lnTo>
                    <a:lnTo>
                      <a:pt x="4072" y="52"/>
                    </a:lnTo>
                    <a:lnTo>
                      <a:pt x="4132" y="66"/>
                    </a:lnTo>
                    <a:lnTo>
                      <a:pt x="4119" y="89"/>
                    </a:lnTo>
                    <a:lnTo>
                      <a:pt x="4136" y="97"/>
                    </a:lnTo>
                    <a:lnTo>
                      <a:pt x="4156" y="104"/>
                    </a:lnTo>
                    <a:lnTo>
                      <a:pt x="4175" y="108"/>
                    </a:lnTo>
                    <a:lnTo>
                      <a:pt x="4196" y="114"/>
                    </a:lnTo>
                    <a:lnTo>
                      <a:pt x="4216" y="116"/>
                    </a:lnTo>
                    <a:lnTo>
                      <a:pt x="4237" y="120"/>
                    </a:lnTo>
                    <a:lnTo>
                      <a:pt x="4256" y="124"/>
                    </a:lnTo>
                    <a:lnTo>
                      <a:pt x="4278" y="132"/>
                    </a:lnTo>
                    <a:lnTo>
                      <a:pt x="4394" y="170"/>
                    </a:lnTo>
                    <a:lnTo>
                      <a:pt x="4514" y="223"/>
                    </a:lnTo>
                    <a:lnTo>
                      <a:pt x="4631" y="285"/>
                    </a:lnTo>
                    <a:lnTo>
                      <a:pt x="4741" y="360"/>
                    </a:lnTo>
                    <a:lnTo>
                      <a:pt x="4840" y="446"/>
                    </a:lnTo>
                    <a:lnTo>
                      <a:pt x="4928" y="545"/>
                    </a:lnTo>
                    <a:lnTo>
                      <a:pt x="4995" y="655"/>
                    </a:lnTo>
                    <a:lnTo>
                      <a:pt x="5042" y="781"/>
                    </a:lnTo>
                    <a:lnTo>
                      <a:pt x="5050" y="818"/>
                    </a:lnTo>
                    <a:lnTo>
                      <a:pt x="5057" y="857"/>
                    </a:lnTo>
                    <a:lnTo>
                      <a:pt x="5059" y="896"/>
                    </a:lnTo>
                    <a:lnTo>
                      <a:pt x="5061" y="934"/>
                    </a:lnTo>
                    <a:lnTo>
                      <a:pt x="5056" y="971"/>
                    </a:lnTo>
                    <a:lnTo>
                      <a:pt x="5052" y="1012"/>
                    </a:lnTo>
                    <a:lnTo>
                      <a:pt x="5042" y="1049"/>
                    </a:lnTo>
                    <a:lnTo>
                      <a:pt x="5032" y="1090"/>
                    </a:lnTo>
                    <a:lnTo>
                      <a:pt x="5009" y="1072"/>
                    </a:lnTo>
                    <a:lnTo>
                      <a:pt x="4995" y="1086"/>
                    </a:lnTo>
                    <a:lnTo>
                      <a:pt x="4988" y="1103"/>
                    </a:lnTo>
                    <a:lnTo>
                      <a:pt x="4980" y="1121"/>
                    </a:lnTo>
                    <a:lnTo>
                      <a:pt x="4974" y="1140"/>
                    </a:lnTo>
                    <a:lnTo>
                      <a:pt x="4966" y="1159"/>
                    </a:lnTo>
                    <a:lnTo>
                      <a:pt x="4959" y="1179"/>
                    </a:lnTo>
                    <a:lnTo>
                      <a:pt x="4951" y="1198"/>
                    </a:lnTo>
                    <a:lnTo>
                      <a:pt x="4943" y="1218"/>
                    </a:lnTo>
                    <a:lnTo>
                      <a:pt x="4891" y="1282"/>
                    </a:lnTo>
                    <a:lnTo>
                      <a:pt x="4887" y="1274"/>
                    </a:lnTo>
                    <a:lnTo>
                      <a:pt x="4887" y="1268"/>
                    </a:lnTo>
                    <a:lnTo>
                      <a:pt x="4887" y="1264"/>
                    </a:lnTo>
                    <a:lnTo>
                      <a:pt x="4879" y="1256"/>
                    </a:lnTo>
                    <a:lnTo>
                      <a:pt x="4867" y="1254"/>
                    </a:lnTo>
                    <a:lnTo>
                      <a:pt x="4848" y="1284"/>
                    </a:lnTo>
                    <a:lnTo>
                      <a:pt x="4829" y="1313"/>
                    </a:lnTo>
                    <a:lnTo>
                      <a:pt x="4807" y="1340"/>
                    </a:lnTo>
                    <a:lnTo>
                      <a:pt x="4788" y="1367"/>
                    </a:lnTo>
                    <a:lnTo>
                      <a:pt x="4763" y="1392"/>
                    </a:lnTo>
                    <a:lnTo>
                      <a:pt x="4739" y="1419"/>
                    </a:lnTo>
                    <a:lnTo>
                      <a:pt x="4714" y="1445"/>
                    </a:lnTo>
                    <a:lnTo>
                      <a:pt x="4691" y="1470"/>
                    </a:lnTo>
                    <a:lnTo>
                      <a:pt x="4668" y="1460"/>
                    </a:lnTo>
                    <a:lnTo>
                      <a:pt x="4642" y="1478"/>
                    </a:lnTo>
                    <a:lnTo>
                      <a:pt x="4617" y="1497"/>
                    </a:lnTo>
                    <a:lnTo>
                      <a:pt x="4592" y="1516"/>
                    </a:lnTo>
                    <a:lnTo>
                      <a:pt x="4567" y="1536"/>
                    </a:lnTo>
                    <a:lnTo>
                      <a:pt x="4540" y="1553"/>
                    </a:lnTo>
                    <a:lnTo>
                      <a:pt x="4512" y="1571"/>
                    </a:lnTo>
                    <a:lnTo>
                      <a:pt x="4485" y="1588"/>
                    </a:lnTo>
                    <a:lnTo>
                      <a:pt x="4460" y="1606"/>
                    </a:lnTo>
                    <a:lnTo>
                      <a:pt x="4425" y="1611"/>
                    </a:lnTo>
                    <a:lnTo>
                      <a:pt x="4394" y="1623"/>
                    </a:lnTo>
                    <a:lnTo>
                      <a:pt x="4365" y="1638"/>
                    </a:lnTo>
                    <a:lnTo>
                      <a:pt x="4336" y="1658"/>
                    </a:lnTo>
                    <a:lnTo>
                      <a:pt x="4307" y="1675"/>
                    </a:lnTo>
                    <a:lnTo>
                      <a:pt x="4280" y="1695"/>
                    </a:lnTo>
                    <a:lnTo>
                      <a:pt x="4249" y="1710"/>
                    </a:lnTo>
                    <a:lnTo>
                      <a:pt x="4218" y="1728"/>
                    </a:lnTo>
                    <a:lnTo>
                      <a:pt x="4148" y="1755"/>
                    </a:lnTo>
                    <a:lnTo>
                      <a:pt x="4158" y="1745"/>
                    </a:lnTo>
                    <a:lnTo>
                      <a:pt x="4169" y="1737"/>
                    </a:lnTo>
                    <a:lnTo>
                      <a:pt x="4177" y="1726"/>
                    </a:lnTo>
                    <a:lnTo>
                      <a:pt x="4189" y="1714"/>
                    </a:lnTo>
                    <a:lnTo>
                      <a:pt x="4181" y="1704"/>
                    </a:lnTo>
                    <a:lnTo>
                      <a:pt x="4173" y="1701"/>
                    </a:lnTo>
                    <a:lnTo>
                      <a:pt x="4163" y="1699"/>
                    </a:lnTo>
                    <a:lnTo>
                      <a:pt x="4156" y="1702"/>
                    </a:lnTo>
                    <a:lnTo>
                      <a:pt x="4136" y="1710"/>
                    </a:lnTo>
                    <a:lnTo>
                      <a:pt x="4119" y="1718"/>
                    </a:lnTo>
                    <a:lnTo>
                      <a:pt x="3909" y="1817"/>
                    </a:lnTo>
                    <a:lnTo>
                      <a:pt x="3888" y="1799"/>
                    </a:lnTo>
                    <a:lnTo>
                      <a:pt x="3869" y="1794"/>
                    </a:lnTo>
                    <a:lnTo>
                      <a:pt x="3845" y="1796"/>
                    </a:lnTo>
                    <a:lnTo>
                      <a:pt x="3824" y="1805"/>
                    </a:lnTo>
                    <a:lnTo>
                      <a:pt x="3799" y="1815"/>
                    </a:lnTo>
                    <a:lnTo>
                      <a:pt x="3776" y="1825"/>
                    </a:lnTo>
                    <a:lnTo>
                      <a:pt x="3752" y="1834"/>
                    </a:lnTo>
                    <a:lnTo>
                      <a:pt x="3731" y="1840"/>
                    </a:lnTo>
                    <a:lnTo>
                      <a:pt x="3721" y="1830"/>
                    </a:lnTo>
                    <a:lnTo>
                      <a:pt x="3708" y="1834"/>
                    </a:lnTo>
                    <a:lnTo>
                      <a:pt x="3696" y="1836"/>
                    </a:lnTo>
                    <a:lnTo>
                      <a:pt x="3682" y="1832"/>
                    </a:lnTo>
                    <a:lnTo>
                      <a:pt x="3671" y="1830"/>
                    </a:lnTo>
                    <a:lnTo>
                      <a:pt x="3657" y="1827"/>
                    </a:lnTo>
                    <a:lnTo>
                      <a:pt x="3644" y="1825"/>
                    </a:lnTo>
                    <a:lnTo>
                      <a:pt x="3630" y="1823"/>
                    </a:lnTo>
                    <a:lnTo>
                      <a:pt x="3618" y="1825"/>
                    </a:lnTo>
                    <a:lnTo>
                      <a:pt x="3591" y="1823"/>
                    </a:lnTo>
                    <a:lnTo>
                      <a:pt x="3566" y="1827"/>
                    </a:lnTo>
                    <a:lnTo>
                      <a:pt x="3541" y="1832"/>
                    </a:lnTo>
                    <a:lnTo>
                      <a:pt x="3518" y="1840"/>
                    </a:lnTo>
                    <a:lnTo>
                      <a:pt x="3494" y="1844"/>
                    </a:lnTo>
                    <a:lnTo>
                      <a:pt x="3471" y="1846"/>
                    </a:lnTo>
                    <a:lnTo>
                      <a:pt x="3448" y="1840"/>
                    </a:lnTo>
                    <a:lnTo>
                      <a:pt x="3426" y="1830"/>
                    </a:lnTo>
                    <a:lnTo>
                      <a:pt x="3345" y="1817"/>
                    </a:lnTo>
                    <a:lnTo>
                      <a:pt x="3265" y="1805"/>
                    </a:lnTo>
                    <a:lnTo>
                      <a:pt x="3184" y="1794"/>
                    </a:lnTo>
                    <a:lnTo>
                      <a:pt x="3103" y="1786"/>
                    </a:lnTo>
                    <a:lnTo>
                      <a:pt x="3019" y="1778"/>
                    </a:lnTo>
                    <a:lnTo>
                      <a:pt x="2938" y="1776"/>
                    </a:lnTo>
                    <a:lnTo>
                      <a:pt x="2858" y="1776"/>
                    </a:lnTo>
                    <a:lnTo>
                      <a:pt x="2785" y="1784"/>
                    </a:lnTo>
                    <a:lnTo>
                      <a:pt x="2767" y="1788"/>
                    </a:lnTo>
                    <a:lnTo>
                      <a:pt x="2750" y="1792"/>
                    </a:lnTo>
                    <a:lnTo>
                      <a:pt x="2730" y="1796"/>
                    </a:lnTo>
                    <a:lnTo>
                      <a:pt x="2713" y="1801"/>
                    </a:lnTo>
                    <a:lnTo>
                      <a:pt x="2693" y="1805"/>
                    </a:lnTo>
                    <a:lnTo>
                      <a:pt x="2674" y="1811"/>
                    </a:lnTo>
                    <a:lnTo>
                      <a:pt x="2657" y="1817"/>
                    </a:lnTo>
                    <a:lnTo>
                      <a:pt x="2639" y="1825"/>
                    </a:lnTo>
                    <a:lnTo>
                      <a:pt x="2651" y="1811"/>
                    </a:lnTo>
                    <a:lnTo>
                      <a:pt x="2668" y="1801"/>
                    </a:lnTo>
                    <a:lnTo>
                      <a:pt x="2674" y="1794"/>
                    </a:lnTo>
                    <a:lnTo>
                      <a:pt x="2682" y="1786"/>
                    </a:lnTo>
                    <a:lnTo>
                      <a:pt x="2686" y="1774"/>
                    </a:lnTo>
                    <a:lnTo>
                      <a:pt x="2686" y="1765"/>
                    </a:lnTo>
                    <a:lnTo>
                      <a:pt x="2674" y="1761"/>
                    </a:lnTo>
                    <a:lnTo>
                      <a:pt x="2662" y="1761"/>
                    </a:lnTo>
                    <a:lnTo>
                      <a:pt x="2651" y="1761"/>
                    </a:lnTo>
                    <a:lnTo>
                      <a:pt x="2639" y="1766"/>
                    </a:lnTo>
                    <a:lnTo>
                      <a:pt x="2625" y="1770"/>
                    </a:lnTo>
                    <a:lnTo>
                      <a:pt x="2614" y="1776"/>
                    </a:lnTo>
                    <a:lnTo>
                      <a:pt x="2602" y="1782"/>
                    </a:lnTo>
                    <a:lnTo>
                      <a:pt x="2593" y="1788"/>
                    </a:lnTo>
                    <a:lnTo>
                      <a:pt x="2560" y="1807"/>
                    </a:lnTo>
                    <a:lnTo>
                      <a:pt x="2569" y="1792"/>
                    </a:lnTo>
                    <a:lnTo>
                      <a:pt x="2585" y="1776"/>
                    </a:lnTo>
                    <a:lnTo>
                      <a:pt x="2602" y="1761"/>
                    </a:lnTo>
                    <a:lnTo>
                      <a:pt x="2622" y="1747"/>
                    </a:lnTo>
                    <a:lnTo>
                      <a:pt x="2639" y="1734"/>
                    </a:lnTo>
                    <a:lnTo>
                      <a:pt x="2660" y="1722"/>
                    </a:lnTo>
                    <a:lnTo>
                      <a:pt x="2682" y="1710"/>
                    </a:lnTo>
                    <a:lnTo>
                      <a:pt x="2705" y="1704"/>
                    </a:lnTo>
                    <a:lnTo>
                      <a:pt x="2693" y="1689"/>
                    </a:lnTo>
                    <a:lnTo>
                      <a:pt x="2682" y="1681"/>
                    </a:lnTo>
                    <a:lnTo>
                      <a:pt x="2666" y="1679"/>
                    </a:lnTo>
                    <a:lnTo>
                      <a:pt x="2653" y="1681"/>
                    </a:lnTo>
                    <a:lnTo>
                      <a:pt x="2635" y="1681"/>
                    </a:lnTo>
                    <a:lnTo>
                      <a:pt x="2618" y="1685"/>
                    </a:lnTo>
                    <a:lnTo>
                      <a:pt x="2602" y="1687"/>
                    </a:lnTo>
                    <a:lnTo>
                      <a:pt x="2589" y="1689"/>
                    </a:lnTo>
                    <a:lnTo>
                      <a:pt x="2662" y="1640"/>
                    </a:lnTo>
                    <a:lnTo>
                      <a:pt x="2742" y="1617"/>
                    </a:lnTo>
                    <a:lnTo>
                      <a:pt x="2823" y="1613"/>
                    </a:lnTo>
                    <a:lnTo>
                      <a:pt x="2911" y="1623"/>
                    </a:lnTo>
                    <a:lnTo>
                      <a:pt x="2994" y="1638"/>
                    </a:lnTo>
                    <a:lnTo>
                      <a:pt x="3079" y="1658"/>
                    </a:lnTo>
                    <a:lnTo>
                      <a:pt x="3161" y="1670"/>
                    </a:lnTo>
                    <a:lnTo>
                      <a:pt x="3244" y="1675"/>
                    </a:lnTo>
                    <a:lnTo>
                      <a:pt x="3343" y="1677"/>
                    </a:lnTo>
                    <a:lnTo>
                      <a:pt x="3444" y="1671"/>
                    </a:lnTo>
                    <a:lnTo>
                      <a:pt x="3541" y="1658"/>
                    </a:lnTo>
                    <a:lnTo>
                      <a:pt x="3638" y="1640"/>
                    </a:lnTo>
                    <a:lnTo>
                      <a:pt x="3733" y="1617"/>
                    </a:lnTo>
                    <a:lnTo>
                      <a:pt x="3828" y="1594"/>
                    </a:lnTo>
                    <a:lnTo>
                      <a:pt x="3923" y="1571"/>
                    </a:lnTo>
                    <a:lnTo>
                      <a:pt x="4020" y="1549"/>
                    </a:lnTo>
                    <a:lnTo>
                      <a:pt x="4070" y="1532"/>
                    </a:lnTo>
                    <a:lnTo>
                      <a:pt x="4121" y="1514"/>
                    </a:lnTo>
                    <a:lnTo>
                      <a:pt x="4169" y="1489"/>
                    </a:lnTo>
                    <a:lnTo>
                      <a:pt x="4218" y="1464"/>
                    </a:lnTo>
                    <a:lnTo>
                      <a:pt x="4262" y="1433"/>
                    </a:lnTo>
                    <a:lnTo>
                      <a:pt x="4305" y="1400"/>
                    </a:lnTo>
                    <a:lnTo>
                      <a:pt x="4346" y="1363"/>
                    </a:lnTo>
                    <a:lnTo>
                      <a:pt x="4386" y="1324"/>
                    </a:lnTo>
                    <a:lnTo>
                      <a:pt x="4386" y="1315"/>
                    </a:lnTo>
                    <a:lnTo>
                      <a:pt x="4381" y="1307"/>
                    </a:lnTo>
                    <a:lnTo>
                      <a:pt x="4326" y="1349"/>
                    </a:lnTo>
                    <a:lnTo>
                      <a:pt x="4272" y="1390"/>
                    </a:lnTo>
                    <a:lnTo>
                      <a:pt x="4214" y="1425"/>
                    </a:lnTo>
                    <a:lnTo>
                      <a:pt x="4158" y="1458"/>
                    </a:lnTo>
                    <a:lnTo>
                      <a:pt x="4097" y="1485"/>
                    </a:lnTo>
                    <a:lnTo>
                      <a:pt x="4035" y="1509"/>
                    </a:lnTo>
                    <a:lnTo>
                      <a:pt x="3971" y="1526"/>
                    </a:lnTo>
                    <a:lnTo>
                      <a:pt x="3909" y="1540"/>
                    </a:lnTo>
                    <a:lnTo>
                      <a:pt x="3905" y="1532"/>
                    </a:lnTo>
                    <a:lnTo>
                      <a:pt x="3907" y="1522"/>
                    </a:lnTo>
                    <a:lnTo>
                      <a:pt x="3905" y="1512"/>
                    </a:lnTo>
                    <a:lnTo>
                      <a:pt x="3900" y="1507"/>
                    </a:lnTo>
                    <a:lnTo>
                      <a:pt x="3886" y="1512"/>
                    </a:lnTo>
                    <a:lnTo>
                      <a:pt x="3876" y="1522"/>
                    </a:lnTo>
                    <a:lnTo>
                      <a:pt x="3871" y="1532"/>
                    </a:lnTo>
                    <a:lnTo>
                      <a:pt x="3865" y="1542"/>
                    </a:lnTo>
                    <a:lnTo>
                      <a:pt x="3857" y="1547"/>
                    </a:lnTo>
                    <a:lnTo>
                      <a:pt x="3849" y="1555"/>
                    </a:lnTo>
                    <a:lnTo>
                      <a:pt x="3838" y="1559"/>
                    </a:lnTo>
                    <a:lnTo>
                      <a:pt x="3824" y="1563"/>
                    </a:lnTo>
                    <a:lnTo>
                      <a:pt x="3818" y="1542"/>
                    </a:lnTo>
                    <a:lnTo>
                      <a:pt x="3814" y="1522"/>
                    </a:lnTo>
                    <a:lnTo>
                      <a:pt x="3803" y="1503"/>
                    </a:lnTo>
                    <a:lnTo>
                      <a:pt x="3793" y="1485"/>
                    </a:lnTo>
                    <a:lnTo>
                      <a:pt x="3777" y="1466"/>
                    </a:lnTo>
                    <a:lnTo>
                      <a:pt x="3762" y="1452"/>
                    </a:lnTo>
                    <a:lnTo>
                      <a:pt x="3743" y="1439"/>
                    </a:lnTo>
                    <a:lnTo>
                      <a:pt x="3725" y="1433"/>
                    </a:lnTo>
                    <a:lnTo>
                      <a:pt x="3725" y="1448"/>
                    </a:lnTo>
                    <a:lnTo>
                      <a:pt x="3733" y="1466"/>
                    </a:lnTo>
                    <a:lnTo>
                      <a:pt x="3744" y="1481"/>
                    </a:lnTo>
                    <a:lnTo>
                      <a:pt x="3758" y="1499"/>
                    </a:lnTo>
                    <a:lnTo>
                      <a:pt x="3768" y="1514"/>
                    </a:lnTo>
                    <a:lnTo>
                      <a:pt x="3777" y="1532"/>
                    </a:lnTo>
                    <a:lnTo>
                      <a:pt x="3779" y="1549"/>
                    </a:lnTo>
                    <a:lnTo>
                      <a:pt x="3777" y="1573"/>
                    </a:lnTo>
                    <a:lnTo>
                      <a:pt x="3768" y="1567"/>
                    </a:lnTo>
                    <a:lnTo>
                      <a:pt x="3766" y="1557"/>
                    </a:lnTo>
                    <a:lnTo>
                      <a:pt x="3760" y="1543"/>
                    </a:lnTo>
                    <a:lnTo>
                      <a:pt x="3754" y="1536"/>
                    </a:lnTo>
                    <a:lnTo>
                      <a:pt x="3733" y="1516"/>
                    </a:lnTo>
                    <a:lnTo>
                      <a:pt x="3712" y="1503"/>
                    </a:lnTo>
                    <a:lnTo>
                      <a:pt x="3688" y="1489"/>
                    </a:lnTo>
                    <a:lnTo>
                      <a:pt x="3665" y="1483"/>
                    </a:lnTo>
                    <a:lnTo>
                      <a:pt x="3640" y="1476"/>
                    </a:lnTo>
                    <a:lnTo>
                      <a:pt x="3617" y="1474"/>
                    </a:lnTo>
                    <a:lnTo>
                      <a:pt x="3591" y="1470"/>
                    </a:lnTo>
                    <a:lnTo>
                      <a:pt x="3566" y="1470"/>
                    </a:lnTo>
                    <a:lnTo>
                      <a:pt x="3556" y="1474"/>
                    </a:lnTo>
                    <a:lnTo>
                      <a:pt x="3549" y="1479"/>
                    </a:lnTo>
                    <a:lnTo>
                      <a:pt x="3572" y="1485"/>
                    </a:lnTo>
                    <a:lnTo>
                      <a:pt x="3597" y="1491"/>
                    </a:lnTo>
                    <a:lnTo>
                      <a:pt x="3624" y="1499"/>
                    </a:lnTo>
                    <a:lnTo>
                      <a:pt x="3651" y="1509"/>
                    </a:lnTo>
                    <a:lnTo>
                      <a:pt x="3675" y="1518"/>
                    </a:lnTo>
                    <a:lnTo>
                      <a:pt x="3698" y="1536"/>
                    </a:lnTo>
                    <a:lnTo>
                      <a:pt x="3717" y="1555"/>
                    </a:lnTo>
                    <a:lnTo>
                      <a:pt x="3735" y="1582"/>
                    </a:lnTo>
                    <a:lnTo>
                      <a:pt x="3663" y="1596"/>
                    </a:lnTo>
                    <a:lnTo>
                      <a:pt x="3591" y="1611"/>
                    </a:lnTo>
                    <a:lnTo>
                      <a:pt x="3518" y="1623"/>
                    </a:lnTo>
                    <a:lnTo>
                      <a:pt x="3446" y="1631"/>
                    </a:lnTo>
                    <a:lnTo>
                      <a:pt x="3372" y="1629"/>
                    </a:lnTo>
                    <a:lnTo>
                      <a:pt x="3300" y="1621"/>
                    </a:lnTo>
                    <a:lnTo>
                      <a:pt x="3231" y="1602"/>
                    </a:lnTo>
                    <a:lnTo>
                      <a:pt x="3165" y="1573"/>
                    </a:lnTo>
                    <a:lnTo>
                      <a:pt x="3097" y="1547"/>
                    </a:lnTo>
                    <a:lnTo>
                      <a:pt x="3031" y="1524"/>
                    </a:lnTo>
                    <a:lnTo>
                      <a:pt x="2963" y="1499"/>
                    </a:lnTo>
                    <a:lnTo>
                      <a:pt x="2899" y="1476"/>
                    </a:lnTo>
                    <a:lnTo>
                      <a:pt x="2831" y="1454"/>
                    </a:lnTo>
                    <a:lnTo>
                      <a:pt x="2763" y="1439"/>
                    </a:lnTo>
                    <a:lnTo>
                      <a:pt x="2695" y="1429"/>
                    </a:lnTo>
                    <a:lnTo>
                      <a:pt x="2629" y="1427"/>
                    </a:lnTo>
                    <a:lnTo>
                      <a:pt x="2641" y="1408"/>
                    </a:lnTo>
                    <a:lnTo>
                      <a:pt x="2651" y="1390"/>
                    </a:lnTo>
                    <a:lnTo>
                      <a:pt x="2655" y="1371"/>
                    </a:lnTo>
                    <a:lnTo>
                      <a:pt x="2655" y="1353"/>
                    </a:lnTo>
                    <a:lnTo>
                      <a:pt x="2639" y="1346"/>
                    </a:lnTo>
                    <a:lnTo>
                      <a:pt x="2631" y="1346"/>
                    </a:lnTo>
                    <a:lnTo>
                      <a:pt x="2624" y="1351"/>
                    </a:lnTo>
                    <a:lnTo>
                      <a:pt x="2622" y="1363"/>
                    </a:lnTo>
                    <a:lnTo>
                      <a:pt x="2618" y="1375"/>
                    </a:lnTo>
                    <a:lnTo>
                      <a:pt x="2614" y="1388"/>
                    </a:lnTo>
                    <a:lnTo>
                      <a:pt x="2608" y="1400"/>
                    </a:lnTo>
                    <a:lnTo>
                      <a:pt x="2602" y="1410"/>
                    </a:lnTo>
                    <a:lnTo>
                      <a:pt x="2602" y="1423"/>
                    </a:lnTo>
                    <a:lnTo>
                      <a:pt x="2591" y="1415"/>
                    </a:lnTo>
                    <a:lnTo>
                      <a:pt x="2579" y="1415"/>
                    </a:lnTo>
                    <a:lnTo>
                      <a:pt x="2567" y="1415"/>
                    </a:lnTo>
                    <a:lnTo>
                      <a:pt x="2556" y="1419"/>
                    </a:lnTo>
                    <a:lnTo>
                      <a:pt x="2544" y="1419"/>
                    </a:lnTo>
                    <a:lnTo>
                      <a:pt x="2534" y="1419"/>
                    </a:lnTo>
                    <a:lnTo>
                      <a:pt x="2525" y="1414"/>
                    </a:lnTo>
                    <a:lnTo>
                      <a:pt x="2519" y="1404"/>
                    </a:lnTo>
                    <a:lnTo>
                      <a:pt x="2505" y="1402"/>
                    </a:lnTo>
                    <a:lnTo>
                      <a:pt x="2492" y="1402"/>
                    </a:lnTo>
                    <a:lnTo>
                      <a:pt x="2478" y="1402"/>
                    </a:lnTo>
                    <a:lnTo>
                      <a:pt x="2466" y="1404"/>
                    </a:lnTo>
                    <a:lnTo>
                      <a:pt x="2453" y="1406"/>
                    </a:lnTo>
                    <a:lnTo>
                      <a:pt x="2441" y="1412"/>
                    </a:lnTo>
                    <a:lnTo>
                      <a:pt x="2430" y="1417"/>
                    </a:lnTo>
                    <a:lnTo>
                      <a:pt x="2424" y="1427"/>
                    </a:lnTo>
                    <a:lnTo>
                      <a:pt x="2399" y="1425"/>
                    </a:lnTo>
                    <a:lnTo>
                      <a:pt x="2373" y="1431"/>
                    </a:lnTo>
                    <a:lnTo>
                      <a:pt x="2348" y="1437"/>
                    </a:lnTo>
                    <a:lnTo>
                      <a:pt x="2325" y="1445"/>
                    </a:lnTo>
                    <a:lnTo>
                      <a:pt x="2302" y="1448"/>
                    </a:lnTo>
                    <a:lnTo>
                      <a:pt x="2278" y="1446"/>
                    </a:lnTo>
                    <a:lnTo>
                      <a:pt x="2255" y="1439"/>
                    </a:lnTo>
                    <a:lnTo>
                      <a:pt x="2232" y="1427"/>
                    </a:lnTo>
                    <a:lnTo>
                      <a:pt x="2243" y="1421"/>
                    </a:lnTo>
                    <a:lnTo>
                      <a:pt x="2257" y="1419"/>
                    </a:lnTo>
                    <a:lnTo>
                      <a:pt x="2273" y="1415"/>
                    </a:lnTo>
                    <a:lnTo>
                      <a:pt x="2288" y="1414"/>
                    </a:lnTo>
                    <a:lnTo>
                      <a:pt x="2300" y="1408"/>
                    </a:lnTo>
                    <a:lnTo>
                      <a:pt x="2311" y="1402"/>
                    </a:lnTo>
                    <a:lnTo>
                      <a:pt x="2319" y="1392"/>
                    </a:lnTo>
                    <a:lnTo>
                      <a:pt x="2327" y="1381"/>
                    </a:lnTo>
                    <a:lnTo>
                      <a:pt x="2300" y="1381"/>
                    </a:lnTo>
                    <a:lnTo>
                      <a:pt x="2273" y="1384"/>
                    </a:lnTo>
                    <a:lnTo>
                      <a:pt x="2245" y="1386"/>
                    </a:lnTo>
                    <a:lnTo>
                      <a:pt x="2218" y="1388"/>
                    </a:lnTo>
                    <a:lnTo>
                      <a:pt x="2191" y="1384"/>
                    </a:lnTo>
                    <a:lnTo>
                      <a:pt x="2168" y="1377"/>
                    </a:lnTo>
                    <a:lnTo>
                      <a:pt x="2145" y="1363"/>
                    </a:lnTo>
                    <a:lnTo>
                      <a:pt x="2129" y="1344"/>
                    </a:lnTo>
                    <a:lnTo>
                      <a:pt x="2131" y="1330"/>
                    </a:lnTo>
                    <a:lnTo>
                      <a:pt x="2133" y="1322"/>
                    </a:lnTo>
                    <a:lnTo>
                      <a:pt x="2135" y="1317"/>
                    </a:lnTo>
                    <a:lnTo>
                      <a:pt x="2148" y="1311"/>
                    </a:lnTo>
                    <a:lnTo>
                      <a:pt x="2172" y="1317"/>
                    </a:lnTo>
                    <a:lnTo>
                      <a:pt x="2199" y="1317"/>
                    </a:lnTo>
                    <a:lnTo>
                      <a:pt x="2224" y="1313"/>
                    </a:lnTo>
                    <a:lnTo>
                      <a:pt x="2251" y="1305"/>
                    </a:lnTo>
                    <a:lnTo>
                      <a:pt x="2276" y="1293"/>
                    </a:lnTo>
                    <a:lnTo>
                      <a:pt x="2304" y="1282"/>
                    </a:lnTo>
                    <a:lnTo>
                      <a:pt x="2327" y="1266"/>
                    </a:lnTo>
                    <a:lnTo>
                      <a:pt x="2350" y="1254"/>
                    </a:lnTo>
                    <a:lnTo>
                      <a:pt x="2350" y="1245"/>
                    </a:lnTo>
                    <a:lnTo>
                      <a:pt x="2323" y="1243"/>
                    </a:lnTo>
                    <a:lnTo>
                      <a:pt x="2296" y="1251"/>
                    </a:lnTo>
                    <a:lnTo>
                      <a:pt x="2269" y="1258"/>
                    </a:lnTo>
                    <a:lnTo>
                      <a:pt x="2243" y="1268"/>
                    </a:lnTo>
                    <a:lnTo>
                      <a:pt x="2216" y="1272"/>
                    </a:lnTo>
                    <a:lnTo>
                      <a:pt x="2193" y="1272"/>
                    </a:lnTo>
                    <a:lnTo>
                      <a:pt x="2170" y="1262"/>
                    </a:lnTo>
                    <a:lnTo>
                      <a:pt x="2152" y="1241"/>
                    </a:lnTo>
                    <a:lnTo>
                      <a:pt x="2146" y="1225"/>
                    </a:lnTo>
                    <a:lnTo>
                      <a:pt x="2150" y="1214"/>
                    </a:lnTo>
                    <a:lnTo>
                      <a:pt x="2156" y="1204"/>
                    </a:lnTo>
                    <a:lnTo>
                      <a:pt x="2168" y="1198"/>
                    </a:lnTo>
                    <a:lnTo>
                      <a:pt x="2179" y="1190"/>
                    </a:lnTo>
                    <a:lnTo>
                      <a:pt x="2193" y="1185"/>
                    </a:lnTo>
                    <a:lnTo>
                      <a:pt x="2203" y="1177"/>
                    </a:lnTo>
                    <a:lnTo>
                      <a:pt x="2214" y="1171"/>
                    </a:lnTo>
                    <a:lnTo>
                      <a:pt x="2240" y="1163"/>
                    </a:lnTo>
                    <a:lnTo>
                      <a:pt x="2267" y="1157"/>
                    </a:lnTo>
                    <a:lnTo>
                      <a:pt x="2292" y="1152"/>
                    </a:lnTo>
                    <a:lnTo>
                      <a:pt x="2319" y="1150"/>
                    </a:lnTo>
                    <a:lnTo>
                      <a:pt x="2344" y="1148"/>
                    </a:lnTo>
                    <a:lnTo>
                      <a:pt x="2371" y="1152"/>
                    </a:lnTo>
                    <a:lnTo>
                      <a:pt x="2397" y="1156"/>
                    </a:lnTo>
                    <a:lnTo>
                      <a:pt x="2424" y="1165"/>
                    </a:lnTo>
                    <a:lnTo>
                      <a:pt x="2515" y="1185"/>
                    </a:lnTo>
                    <a:lnTo>
                      <a:pt x="2606" y="1210"/>
                    </a:lnTo>
                    <a:lnTo>
                      <a:pt x="2697" y="1239"/>
                    </a:lnTo>
                    <a:lnTo>
                      <a:pt x="2790" y="1268"/>
                    </a:lnTo>
                    <a:lnTo>
                      <a:pt x="2881" y="1289"/>
                    </a:lnTo>
                    <a:lnTo>
                      <a:pt x="2975" y="1307"/>
                    </a:lnTo>
                    <a:lnTo>
                      <a:pt x="3068" y="1309"/>
                    </a:lnTo>
                    <a:lnTo>
                      <a:pt x="3165" y="1301"/>
                    </a:lnTo>
                    <a:lnTo>
                      <a:pt x="3190" y="1284"/>
                    </a:lnTo>
                    <a:lnTo>
                      <a:pt x="3219" y="1274"/>
                    </a:lnTo>
                    <a:lnTo>
                      <a:pt x="3244" y="1266"/>
                    </a:lnTo>
                    <a:lnTo>
                      <a:pt x="3273" y="1264"/>
                    </a:lnTo>
                    <a:lnTo>
                      <a:pt x="3300" y="1262"/>
                    </a:lnTo>
                    <a:lnTo>
                      <a:pt x="3329" y="1266"/>
                    </a:lnTo>
                    <a:lnTo>
                      <a:pt x="3359" y="1270"/>
                    </a:lnTo>
                    <a:lnTo>
                      <a:pt x="3393" y="1278"/>
                    </a:lnTo>
                    <a:lnTo>
                      <a:pt x="3399" y="1270"/>
                    </a:lnTo>
                    <a:lnTo>
                      <a:pt x="3403" y="1264"/>
                    </a:lnTo>
                    <a:lnTo>
                      <a:pt x="3370" y="1247"/>
                    </a:lnTo>
                    <a:lnTo>
                      <a:pt x="3339" y="1237"/>
                    </a:lnTo>
                    <a:lnTo>
                      <a:pt x="3306" y="1231"/>
                    </a:lnTo>
                    <a:lnTo>
                      <a:pt x="3273" y="1233"/>
                    </a:lnTo>
                    <a:lnTo>
                      <a:pt x="3238" y="1235"/>
                    </a:lnTo>
                    <a:lnTo>
                      <a:pt x="3205" y="1243"/>
                    </a:lnTo>
                    <a:lnTo>
                      <a:pt x="3174" y="1253"/>
                    </a:lnTo>
                    <a:lnTo>
                      <a:pt x="3145" y="1264"/>
                    </a:lnTo>
                    <a:lnTo>
                      <a:pt x="3134" y="1251"/>
                    </a:lnTo>
                    <a:lnTo>
                      <a:pt x="3134" y="1239"/>
                    </a:lnTo>
                    <a:lnTo>
                      <a:pt x="3136" y="1227"/>
                    </a:lnTo>
                    <a:lnTo>
                      <a:pt x="3141" y="1218"/>
                    </a:lnTo>
                    <a:lnTo>
                      <a:pt x="3159" y="1183"/>
                    </a:lnTo>
                    <a:lnTo>
                      <a:pt x="3184" y="1154"/>
                    </a:lnTo>
                    <a:lnTo>
                      <a:pt x="3213" y="1128"/>
                    </a:lnTo>
                    <a:lnTo>
                      <a:pt x="3248" y="1111"/>
                    </a:lnTo>
                    <a:lnTo>
                      <a:pt x="3283" y="1093"/>
                    </a:lnTo>
                    <a:lnTo>
                      <a:pt x="3320" y="1078"/>
                    </a:lnTo>
                    <a:lnTo>
                      <a:pt x="3357" y="1064"/>
                    </a:lnTo>
                    <a:lnTo>
                      <a:pt x="3393" y="1053"/>
                    </a:lnTo>
                    <a:lnTo>
                      <a:pt x="3390" y="1039"/>
                    </a:lnTo>
                    <a:lnTo>
                      <a:pt x="3349" y="1041"/>
                    </a:lnTo>
                    <a:lnTo>
                      <a:pt x="3308" y="1051"/>
                    </a:lnTo>
                    <a:lnTo>
                      <a:pt x="3267" y="1062"/>
                    </a:lnTo>
                    <a:lnTo>
                      <a:pt x="3231" y="1080"/>
                    </a:lnTo>
                    <a:lnTo>
                      <a:pt x="3194" y="1097"/>
                    </a:lnTo>
                    <a:lnTo>
                      <a:pt x="3161" y="1123"/>
                    </a:lnTo>
                    <a:lnTo>
                      <a:pt x="3132" y="1152"/>
                    </a:lnTo>
                    <a:lnTo>
                      <a:pt x="3108" y="1185"/>
                    </a:lnTo>
                    <a:lnTo>
                      <a:pt x="3103" y="1173"/>
                    </a:lnTo>
                    <a:lnTo>
                      <a:pt x="3105" y="1161"/>
                    </a:lnTo>
                    <a:lnTo>
                      <a:pt x="3108" y="1146"/>
                    </a:lnTo>
                    <a:lnTo>
                      <a:pt x="3114" y="1132"/>
                    </a:lnTo>
                    <a:lnTo>
                      <a:pt x="3118" y="1115"/>
                    </a:lnTo>
                    <a:lnTo>
                      <a:pt x="3124" y="1099"/>
                    </a:lnTo>
                    <a:lnTo>
                      <a:pt x="3126" y="1084"/>
                    </a:lnTo>
                    <a:lnTo>
                      <a:pt x="3126" y="1072"/>
                    </a:lnTo>
                    <a:lnTo>
                      <a:pt x="3112" y="1076"/>
                    </a:lnTo>
                    <a:lnTo>
                      <a:pt x="3103" y="1086"/>
                    </a:lnTo>
                    <a:lnTo>
                      <a:pt x="3093" y="1097"/>
                    </a:lnTo>
                    <a:lnTo>
                      <a:pt x="3087" y="1111"/>
                    </a:lnTo>
                    <a:lnTo>
                      <a:pt x="3081" y="1125"/>
                    </a:lnTo>
                    <a:lnTo>
                      <a:pt x="3079" y="1140"/>
                    </a:lnTo>
                    <a:lnTo>
                      <a:pt x="3077" y="1156"/>
                    </a:lnTo>
                    <a:lnTo>
                      <a:pt x="3079" y="1171"/>
                    </a:lnTo>
                    <a:lnTo>
                      <a:pt x="3062" y="1138"/>
                    </a:lnTo>
                    <a:lnTo>
                      <a:pt x="3048" y="1107"/>
                    </a:lnTo>
                    <a:lnTo>
                      <a:pt x="3037" y="1072"/>
                    </a:lnTo>
                    <a:lnTo>
                      <a:pt x="3031" y="1039"/>
                    </a:lnTo>
                    <a:lnTo>
                      <a:pt x="3025" y="1004"/>
                    </a:lnTo>
                    <a:lnTo>
                      <a:pt x="3027" y="969"/>
                    </a:lnTo>
                    <a:lnTo>
                      <a:pt x="3033" y="934"/>
                    </a:lnTo>
                    <a:lnTo>
                      <a:pt x="3046" y="900"/>
                    </a:lnTo>
                    <a:lnTo>
                      <a:pt x="3085" y="818"/>
                    </a:lnTo>
                    <a:lnTo>
                      <a:pt x="3141" y="754"/>
                    </a:lnTo>
                    <a:lnTo>
                      <a:pt x="3209" y="704"/>
                    </a:lnTo>
                    <a:lnTo>
                      <a:pt x="3287" y="667"/>
                    </a:lnTo>
                    <a:lnTo>
                      <a:pt x="3368" y="636"/>
                    </a:lnTo>
                    <a:lnTo>
                      <a:pt x="3454" y="611"/>
                    </a:lnTo>
                    <a:lnTo>
                      <a:pt x="3537" y="585"/>
                    </a:lnTo>
                    <a:lnTo>
                      <a:pt x="3618" y="562"/>
                    </a:lnTo>
                    <a:lnTo>
                      <a:pt x="3661" y="556"/>
                    </a:lnTo>
                    <a:lnTo>
                      <a:pt x="3706" y="550"/>
                    </a:lnTo>
                    <a:lnTo>
                      <a:pt x="3748" y="543"/>
                    </a:lnTo>
                    <a:lnTo>
                      <a:pt x="3793" y="537"/>
                    </a:lnTo>
                    <a:lnTo>
                      <a:pt x="3836" y="525"/>
                    </a:lnTo>
                    <a:lnTo>
                      <a:pt x="3880" y="516"/>
                    </a:lnTo>
                    <a:lnTo>
                      <a:pt x="3925" y="502"/>
                    </a:lnTo>
                    <a:lnTo>
                      <a:pt x="3969" y="490"/>
                    </a:lnTo>
                    <a:lnTo>
                      <a:pt x="3971" y="485"/>
                    </a:lnTo>
                    <a:lnTo>
                      <a:pt x="3969" y="483"/>
                    </a:lnTo>
                    <a:lnTo>
                      <a:pt x="3964" y="479"/>
                    </a:lnTo>
                    <a:lnTo>
                      <a:pt x="3960" y="477"/>
                    </a:lnTo>
                    <a:lnTo>
                      <a:pt x="3855" y="490"/>
                    </a:lnTo>
                    <a:lnTo>
                      <a:pt x="3750" y="508"/>
                    </a:lnTo>
                    <a:lnTo>
                      <a:pt x="3646" y="523"/>
                    </a:lnTo>
                    <a:lnTo>
                      <a:pt x="3543" y="545"/>
                    </a:lnTo>
                    <a:lnTo>
                      <a:pt x="3438" y="570"/>
                    </a:lnTo>
                    <a:lnTo>
                      <a:pt x="3337" y="601"/>
                    </a:lnTo>
                    <a:lnTo>
                      <a:pt x="3240" y="642"/>
                    </a:lnTo>
                    <a:lnTo>
                      <a:pt x="3149" y="692"/>
                    </a:lnTo>
                    <a:lnTo>
                      <a:pt x="3116" y="727"/>
                    </a:lnTo>
                    <a:lnTo>
                      <a:pt x="3083" y="764"/>
                    </a:lnTo>
                    <a:lnTo>
                      <a:pt x="3052" y="803"/>
                    </a:lnTo>
                    <a:lnTo>
                      <a:pt x="3025" y="843"/>
                    </a:lnTo>
                    <a:lnTo>
                      <a:pt x="3002" y="884"/>
                    </a:lnTo>
                    <a:lnTo>
                      <a:pt x="2984" y="931"/>
                    </a:lnTo>
                    <a:lnTo>
                      <a:pt x="2975" y="977"/>
                    </a:lnTo>
                    <a:lnTo>
                      <a:pt x="2977" y="1029"/>
                    </a:lnTo>
                    <a:lnTo>
                      <a:pt x="2982" y="1057"/>
                    </a:lnTo>
                    <a:lnTo>
                      <a:pt x="2992" y="1084"/>
                    </a:lnTo>
                    <a:lnTo>
                      <a:pt x="3004" y="1111"/>
                    </a:lnTo>
                    <a:lnTo>
                      <a:pt x="3017" y="1140"/>
                    </a:lnTo>
                    <a:lnTo>
                      <a:pt x="3029" y="1163"/>
                    </a:lnTo>
                    <a:lnTo>
                      <a:pt x="3046" y="1189"/>
                    </a:lnTo>
                    <a:lnTo>
                      <a:pt x="3066" y="1210"/>
                    </a:lnTo>
                    <a:lnTo>
                      <a:pt x="3089" y="1231"/>
                    </a:lnTo>
                    <a:lnTo>
                      <a:pt x="3099" y="1268"/>
                    </a:lnTo>
                    <a:lnTo>
                      <a:pt x="2994" y="1268"/>
                    </a:lnTo>
                    <a:lnTo>
                      <a:pt x="2897" y="1256"/>
                    </a:lnTo>
                    <a:lnTo>
                      <a:pt x="2800" y="1231"/>
                    </a:lnTo>
                    <a:lnTo>
                      <a:pt x="2707" y="1204"/>
                    </a:lnTo>
                    <a:lnTo>
                      <a:pt x="2612" y="1171"/>
                    </a:lnTo>
                    <a:lnTo>
                      <a:pt x="2519" y="1142"/>
                    </a:lnTo>
                    <a:lnTo>
                      <a:pt x="2420" y="1119"/>
                    </a:lnTo>
                    <a:lnTo>
                      <a:pt x="2321" y="1109"/>
                    </a:lnTo>
                    <a:lnTo>
                      <a:pt x="2323" y="1090"/>
                    </a:lnTo>
                    <a:lnTo>
                      <a:pt x="2337" y="1070"/>
                    </a:lnTo>
                    <a:lnTo>
                      <a:pt x="2346" y="1049"/>
                    </a:lnTo>
                    <a:lnTo>
                      <a:pt x="2350" y="1029"/>
                    </a:lnTo>
                    <a:lnTo>
                      <a:pt x="2335" y="1033"/>
                    </a:lnTo>
                    <a:lnTo>
                      <a:pt x="2323" y="1041"/>
                    </a:lnTo>
                    <a:lnTo>
                      <a:pt x="2311" y="1051"/>
                    </a:lnTo>
                    <a:lnTo>
                      <a:pt x="2305" y="1062"/>
                    </a:lnTo>
                    <a:lnTo>
                      <a:pt x="2298" y="1074"/>
                    </a:lnTo>
                    <a:lnTo>
                      <a:pt x="2292" y="1088"/>
                    </a:lnTo>
                    <a:lnTo>
                      <a:pt x="2286" y="1099"/>
                    </a:lnTo>
                    <a:lnTo>
                      <a:pt x="2284" y="1115"/>
                    </a:lnTo>
                    <a:lnTo>
                      <a:pt x="2259" y="1123"/>
                    </a:lnTo>
                    <a:lnTo>
                      <a:pt x="2232" y="1130"/>
                    </a:lnTo>
                    <a:lnTo>
                      <a:pt x="2205" y="1136"/>
                    </a:lnTo>
                    <a:lnTo>
                      <a:pt x="2181" y="1146"/>
                    </a:lnTo>
                    <a:lnTo>
                      <a:pt x="2156" y="1154"/>
                    </a:lnTo>
                    <a:lnTo>
                      <a:pt x="2135" y="1167"/>
                    </a:lnTo>
                    <a:lnTo>
                      <a:pt x="2115" y="1185"/>
                    </a:lnTo>
                    <a:lnTo>
                      <a:pt x="2102" y="1208"/>
                    </a:lnTo>
                    <a:lnTo>
                      <a:pt x="2096" y="1225"/>
                    </a:lnTo>
                    <a:lnTo>
                      <a:pt x="2098" y="1245"/>
                    </a:lnTo>
                    <a:lnTo>
                      <a:pt x="2104" y="1262"/>
                    </a:lnTo>
                    <a:lnTo>
                      <a:pt x="2119" y="1274"/>
                    </a:lnTo>
                    <a:lnTo>
                      <a:pt x="2108" y="1291"/>
                    </a:lnTo>
                    <a:lnTo>
                      <a:pt x="2096" y="1309"/>
                    </a:lnTo>
                    <a:lnTo>
                      <a:pt x="2090" y="1318"/>
                    </a:lnTo>
                    <a:lnTo>
                      <a:pt x="2088" y="1328"/>
                    </a:lnTo>
                    <a:lnTo>
                      <a:pt x="2086" y="1340"/>
                    </a:lnTo>
                    <a:lnTo>
                      <a:pt x="2086" y="1353"/>
                    </a:lnTo>
                    <a:lnTo>
                      <a:pt x="2063" y="1349"/>
                    </a:lnTo>
                    <a:lnTo>
                      <a:pt x="2046" y="1351"/>
                    </a:lnTo>
                    <a:lnTo>
                      <a:pt x="2026" y="1355"/>
                    </a:lnTo>
                    <a:lnTo>
                      <a:pt x="2009" y="1365"/>
                    </a:lnTo>
                    <a:lnTo>
                      <a:pt x="1989" y="1371"/>
                    </a:lnTo>
                    <a:lnTo>
                      <a:pt x="1972" y="1381"/>
                    </a:lnTo>
                    <a:lnTo>
                      <a:pt x="1954" y="1388"/>
                    </a:lnTo>
                    <a:lnTo>
                      <a:pt x="1937" y="1394"/>
                    </a:lnTo>
                    <a:lnTo>
                      <a:pt x="1906" y="1398"/>
                    </a:lnTo>
                    <a:lnTo>
                      <a:pt x="1879" y="1410"/>
                    </a:lnTo>
                    <a:lnTo>
                      <a:pt x="1852" y="1421"/>
                    </a:lnTo>
                    <a:lnTo>
                      <a:pt x="1828" y="1437"/>
                    </a:lnTo>
                    <a:lnTo>
                      <a:pt x="1803" y="1448"/>
                    </a:lnTo>
                    <a:lnTo>
                      <a:pt x="1778" y="1460"/>
                    </a:lnTo>
                    <a:lnTo>
                      <a:pt x="1751" y="1462"/>
                    </a:lnTo>
                    <a:lnTo>
                      <a:pt x="1722" y="1460"/>
                    </a:lnTo>
                    <a:lnTo>
                      <a:pt x="1708" y="1493"/>
                    </a:lnTo>
                    <a:lnTo>
                      <a:pt x="1693" y="1487"/>
                    </a:lnTo>
                    <a:lnTo>
                      <a:pt x="1679" y="1491"/>
                    </a:lnTo>
                    <a:lnTo>
                      <a:pt x="1667" y="1499"/>
                    </a:lnTo>
                    <a:lnTo>
                      <a:pt x="1662" y="1512"/>
                    </a:lnTo>
                    <a:lnTo>
                      <a:pt x="1656" y="1553"/>
                    </a:lnTo>
                    <a:lnTo>
                      <a:pt x="1590" y="1555"/>
                    </a:lnTo>
                    <a:lnTo>
                      <a:pt x="1526" y="1551"/>
                    </a:lnTo>
                    <a:lnTo>
                      <a:pt x="1464" y="1540"/>
                    </a:lnTo>
                    <a:lnTo>
                      <a:pt x="1404" y="1524"/>
                    </a:lnTo>
                    <a:lnTo>
                      <a:pt x="1342" y="1505"/>
                    </a:lnTo>
                    <a:lnTo>
                      <a:pt x="1281" y="1487"/>
                    </a:lnTo>
                    <a:lnTo>
                      <a:pt x="1219" y="1470"/>
                    </a:lnTo>
                    <a:lnTo>
                      <a:pt x="1159" y="1460"/>
                    </a:lnTo>
                    <a:lnTo>
                      <a:pt x="1093" y="1431"/>
                    </a:lnTo>
                    <a:lnTo>
                      <a:pt x="1027" y="1410"/>
                    </a:lnTo>
                    <a:lnTo>
                      <a:pt x="960" y="1390"/>
                    </a:lnTo>
                    <a:lnTo>
                      <a:pt x="892" y="1377"/>
                    </a:lnTo>
                    <a:lnTo>
                      <a:pt x="822" y="1361"/>
                    </a:lnTo>
                    <a:lnTo>
                      <a:pt x="754" y="1348"/>
                    </a:lnTo>
                    <a:lnTo>
                      <a:pt x="686" y="1328"/>
                    </a:lnTo>
                    <a:lnTo>
                      <a:pt x="622" y="1307"/>
                    </a:lnTo>
                    <a:lnTo>
                      <a:pt x="591" y="1309"/>
                    </a:lnTo>
                    <a:lnTo>
                      <a:pt x="562" y="1305"/>
                    </a:lnTo>
                    <a:lnTo>
                      <a:pt x="535" y="1297"/>
                    </a:lnTo>
                    <a:lnTo>
                      <a:pt x="508" y="1291"/>
                    </a:lnTo>
                    <a:lnTo>
                      <a:pt x="479" y="1284"/>
                    </a:lnTo>
                    <a:lnTo>
                      <a:pt x="451" y="1282"/>
                    </a:lnTo>
                    <a:lnTo>
                      <a:pt x="424" y="1284"/>
                    </a:lnTo>
                    <a:lnTo>
                      <a:pt x="397" y="1297"/>
                    </a:lnTo>
                    <a:lnTo>
                      <a:pt x="368" y="1303"/>
                    </a:lnTo>
                    <a:lnTo>
                      <a:pt x="339" y="1315"/>
                    </a:lnTo>
                    <a:lnTo>
                      <a:pt x="312" y="1326"/>
                    </a:lnTo>
                    <a:lnTo>
                      <a:pt x="285" y="1338"/>
                    </a:lnTo>
                    <a:lnTo>
                      <a:pt x="256" y="1348"/>
                    </a:lnTo>
                    <a:lnTo>
                      <a:pt x="228" y="1355"/>
                    </a:lnTo>
                    <a:lnTo>
                      <a:pt x="199" y="1357"/>
                    </a:lnTo>
                    <a:lnTo>
                      <a:pt x="172" y="1357"/>
                    </a:lnTo>
                    <a:lnTo>
                      <a:pt x="147" y="1355"/>
                    </a:lnTo>
                    <a:lnTo>
                      <a:pt x="124" y="1355"/>
                    </a:lnTo>
                    <a:lnTo>
                      <a:pt x="100" y="1353"/>
                    </a:lnTo>
                    <a:lnTo>
                      <a:pt x="77" y="1349"/>
                    </a:lnTo>
                    <a:lnTo>
                      <a:pt x="54" y="1342"/>
                    </a:lnTo>
                    <a:lnTo>
                      <a:pt x="33" y="1334"/>
                    </a:lnTo>
                    <a:lnTo>
                      <a:pt x="13" y="1322"/>
                    </a:lnTo>
                    <a:lnTo>
                      <a:pt x="0" y="1307"/>
                    </a:lnTo>
                    <a:lnTo>
                      <a:pt x="3" y="1278"/>
                    </a:lnTo>
                    <a:lnTo>
                      <a:pt x="21" y="1264"/>
                    </a:lnTo>
                    <a:lnTo>
                      <a:pt x="42" y="1256"/>
                    </a:lnTo>
                    <a:lnTo>
                      <a:pt x="64" y="1247"/>
                    </a:lnTo>
                    <a:lnTo>
                      <a:pt x="87" y="1241"/>
                    </a:lnTo>
                    <a:lnTo>
                      <a:pt x="106" y="1231"/>
                    </a:lnTo>
                    <a:lnTo>
                      <a:pt x="126" y="1223"/>
                    </a:lnTo>
                    <a:lnTo>
                      <a:pt x="141" y="1210"/>
                    </a:lnTo>
                    <a:lnTo>
                      <a:pt x="159" y="1198"/>
                    </a:lnTo>
                    <a:lnTo>
                      <a:pt x="143" y="1192"/>
                    </a:lnTo>
                    <a:lnTo>
                      <a:pt x="128" y="1192"/>
                    </a:lnTo>
                    <a:lnTo>
                      <a:pt x="112" y="1192"/>
                    </a:lnTo>
                    <a:lnTo>
                      <a:pt x="98" y="1196"/>
                    </a:lnTo>
                    <a:lnTo>
                      <a:pt x="83" y="1198"/>
                    </a:lnTo>
                    <a:lnTo>
                      <a:pt x="67" y="1204"/>
                    </a:lnTo>
                    <a:lnTo>
                      <a:pt x="52" y="1210"/>
                    </a:lnTo>
                    <a:lnTo>
                      <a:pt x="36" y="1218"/>
                    </a:lnTo>
                    <a:lnTo>
                      <a:pt x="60" y="1187"/>
                    </a:lnTo>
                    <a:lnTo>
                      <a:pt x="89" y="1167"/>
                    </a:lnTo>
                    <a:lnTo>
                      <a:pt x="120" y="1159"/>
                    </a:lnTo>
                    <a:lnTo>
                      <a:pt x="157" y="1157"/>
                    </a:lnTo>
                    <a:lnTo>
                      <a:pt x="194" y="1159"/>
                    </a:lnTo>
                    <a:lnTo>
                      <a:pt x="234" y="1161"/>
                    </a:lnTo>
                    <a:lnTo>
                      <a:pt x="273" y="1163"/>
                    </a:lnTo>
                    <a:lnTo>
                      <a:pt x="314" y="1161"/>
                    </a:lnTo>
                    <a:lnTo>
                      <a:pt x="366" y="1163"/>
                    </a:lnTo>
                    <a:lnTo>
                      <a:pt x="420" y="1165"/>
                    </a:lnTo>
                    <a:lnTo>
                      <a:pt x="473" y="1163"/>
                    </a:lnTo>
                    <a:lnTo>
                      <a:pt x="529" y="1163"/>
                    </a:lnTo>
                    <a:lnTo>
                      <a:pt x="581" y="1163"/>
                    </a:lnTo>
                    <a:lnTo>
                      <a:pt x="634" y="1169"/>
                    </a:lnTo>
                    <a:lnTo>
                      <a:pt x="684" y="1179"/>
                    </a:lnTo>
                    <a:lnTo>
                      <a:pt x="735" y="1198"/>
                    </a:lnTo>
                    <a:lnTo>
                      <a:pt x="762" y="1196"/>
                    </a:lnTo>
                    <a:lnTo>
                      <a:pt x="791" y="1192"/>
                    </a:lnTo>
                    <a:lnTo>
                      <a:pt x="818" y="1185"/>
                    </a:lnTo>
                    <a:lnTo>
                      <a:pt x="845" y="1177"/>
                    </a:lnTo>
                    <a:lnTo>
                      <a:pt x="870" y="1167"/>
                    </a:lnTo>
                    <a:lnTo>
                      <a:pt x="899" y="1161"/>
                    </a:lnTo>
                    <a:lnTo>
                      <a:pt x="925" y="1159"/>
                    </a:lnTo>
                    <a:lnTo>
                      <a:pt x="954" y="1165"/>
                    </a:lnTo>
                    <a:lnTo>
                      <a:pt x="1031" y="1161"/>
                    </a:lnTo>
                    <a:lnTo>
                      <a:pt x="1113" y="1157"/>
                    </a:lnTo>
                    <a:lnTo>
                      <a:pt x="1194" y="1148"/>
                    </a:lnTo>
                    <a:lnTo>
                      <a:pt x="1278" y="1144"/>
                    </a:lnTo>
                    <a:lnTo>
                      <a:pt x="1359" y="1142"/>
                    </a:lnTo>
                    <a:lnTo>
                      <a:pt x="1441" y="1150"/>
                    </a:lnTo>
                    <a:lnTo>
                      <a:pt x="1518" y="1165"/>
                    </a:lnTo>
                    <a:lnTo>
                      <a:pt x="1596" y="1198"/>
                    </a:lnTo>
                    <a:lnTo>
                      <a:pt x="1594" y="1183"/>
                    </a:lnTo>
                    <a:lnTo>
                      <a:pt x="1588" y="1171"/>
                    </a:lnTo>
                    <a:lnTo>
                      <a:pt x="1574" y="1159"/>
                    </a:lnTo>
                    <a:lnTo>
                      <a:pt x="1563" y="1152"/>
                    </a:lnTo>
                    <a:lnTo>
                      <a:pt x="1404" y="1109"/>
                    </a:lnTo>
                    <a:lnTo>
                      <a:pt x="1433" y="1097"/>
                    </a:lnTo>
                    <a:lnTo>
                      <a:pt x="1466" y="1090"/>
                    </a:lnTo>
                    <a:lnTo>
                      <a:pt x="1501" y="1084"/>
                    </a:lnTo>
                    <a:lnTo>
                      <a:pt x="1539" y="1080"/>
                    </a:lnTo>
                    <a:lnTo>
                      <a:pt x="1574" y="1076"/>
                    </a:lnTo>
                    <a:lnTo>
                      <a:pt x="1613" y="1076"/>
                    </a:lnTo>
                    <a:lnTo>
                      <a:pt x="1650" y="1078"/>
                    </a:lnTo>
                    <a:lnTo>
                      <a:pt x="1689" y="1086"/>
                    </a:lnTo>
                    <a:lnTo>
                      <a:pt x="1693" y="1080"/>
                    </a:lnTo>
                    <a:lnTo>
                      <a:pt x="1695" y="1072"/>
                    </a:lnTo>
                    <a:lnTo>
                      <a:pt x="1677" y="1062"/>
                    </a:lnTo>
                    <a:lnTo>
                      <a:pt x="1660" y="1057"/>
                    </a:lnTo>
                    <a:lnTo>
                      <a:pt x="1642" y="1049"/>
                    </a:lnTo>
                    <a:lnTo>
                      <a:pt x="1625" y="1047"/>
                    </a:lnTo>
                    <a:lnTo>
                      <a:pt x="1605" y="1041"/>
                    </a:lnTo>
                    <a:lnTo>
                      <a:pt x="1586" y="1041"/>
                    </a:lnTo>
                    <a:lnTo>
                      <a:pt x="1567" y="1041"/>
                    </a:lnTo>
                    <a:lnTo>
                      <a:pt x="1549" y="1043"/>
                    </a:lnTo>
                    <a:lnTo>
                      <a:pt x="1572" y="1012"/>
                    </a:lnTo>
                    <a:lnTo>
                      <a:pt x="1601" y="987"/>
                    </a:lnTo>
                    <a:lnTo>
                      <a:pt x="1634" y="962"/>
                    </a:lnTo>
                    <a:lnTo>
                      <a:pt x="1671" y="940"/>
                    </a:lnTo>
                    <a:lnTo>
                      <a:pt x="1706" y="917"/>
                    </a:lnTo>
                    <a:lnTo>
                      <a:pt x="1745" y="898"/>
                    </a:lnTo>
                    <a:lnTo>
                      <a:pt x="1784" y="878"/>
                    </a:lnTo>
                    <a:lnTo>
                      <a:pt x="1821" y="861"/>
                    </a:lnTo>
                    <a:lnTo>
                      <a:pt x="1867" y="841"/>
                    </a:lnTo>
                    <a:lnTo>
                      <a:pt x="1918" y="824"/>
                    </a:lnTo>
                    <a:lnTo>
                      <a:pt x="1970" y="810"/>
                    </a:lnTo>
                    <a:lnTo>
                      <a:pt x="2022" y="801"/>
                    </a:lnTo>
                    <a:lnTo>
                      <a:pt x="2075" y="793"/>
                    </a:lnTo>
                    <a:lnTo>
                      <a:pt x="2131" y="791"/>
                    </a:lnTo>
                    <a:lnTo>
                      <a:pt x="2185" y="793"/>
                    </a:lnTo>
                    <a:lnTo>
                      <a:pt x="2241" y="805"/>
                    </a:lnTo>
                    <a:lnTo>
                      <a:pt x="2274" y="830"/>
                    </a:lnTo>
                    <a:lnTo>
                      <a:pt x="2315" y="845"/>
                    </a:lnTo>
                    <a:lnTo>
                      <a:pt x="2356" y="849"/>
                    </a:lnTo>
                    <a:lnTo>
                      <a:pt x="2399" y="847"/>
                    </a:lnTo>
                    <a:lnTo>
                      <a:pt x="2439" y="837"/>
                    </a:lnTo>
                    <a:lnTo>
                      <a:pt x="2482" y="828"/>
                    </a:lnTo>
                    <a:lnTo>
                      <a:pt x="2521" y="818"/>
                    </a:lnTo>
                    <a:lnTo>
                      <a:pt x="2560" y="814"/>
                    </a:lnTo>
                    <a:lnTo>
                      <a:pt x="2571" y="806"/>
                    </a:lnTo>
                    <a:lnTo>
                      <a:pt x="2583" y="801"/>
                    </a:lnTo>
                    <a:lnTo>
                      <a:pt x="2594" y="793"/>
                    </a:lnTo>
                    <a:lnTo>
                      <a:pt x="2608" y="787"/>
                    </a:lnTo>
                    <a:lnTo>
                      <a:pt x="2618" y="779"/>
                    </a:lnTo>
                    <a:lnTo>
                      <a:pt x="2629" y="772"/>
                    </a:lnTo>
                    <a:lnTo>
                      <a:pt x="2639" y="760"/>
                    </a:lnTo>
                    <a:lnTo>
                      <a:pt x="2649" y="748"/>
                    </a:lnTo>
                    <a:lnTo>
                      <a:pt x="2672" y="742"/>
                    </a:lnTo>
                    <a:lnTo>
                      <a:pt x="2701" y="737"/>
                    </a:lnTo>
                    <a:lnTo>
                      <a:pt x="2726" y="731"/>
                    </a:lnTo>
                    <a:lnTo>
                      <a:pt x="2753" y="725"/>
                    </a:lnTo>
                    <a:lnTo>
                      <a:pt x="2775" y="711"/>
                    </a:lnTo>
                    <a:lnTo>
                      <a:pt x="2796" y="698"/>
                    </a:lnTo>
                    <a:lnTo>
                      <a:pt x="2812" y="678"/>
                    </a:lnTo>
                    <a:lnTo>
                      <a:pt x="2821" y="655"/>
                    </a:lnTo>
                    <a:lnTo>
                      <a:pt x="2839" y="636"/>
                    </a:lnTo>
                    <a:lnTo>
                      <a:pt x="2860" y="618"/>
                    </a:lnTo>
                    <a:lnTo>
                      <a:pt x="2876" y="597"/>
                    </a:lnTo>
                    <a:lnTo>
                      <a:pt x="2893" y="578"/>
                    </a:lnTo>
                    <a:lnTo>
                      <a:pt x="2903" y="554"/>
                    </a:lnTo>
                    <a:lnTo>
                      <a:pt x="2907" y="533"/>
                    </a:lnTo>
                    <a:lnTo>
                      <a:pt x="2905" y="508"/>
                    </a:lnTo>
                    <a:lnTo>
                      <a:pt x="2893" y="483"/>
                    </a:lnTo>
                    <a:lnTo>
                      <a:pt x="2874" y="450"/>
                    </a:lnTo>
                    <a:lnTo>
                      <a:pt x="2849" y="428"/>
                    </a:lnTo>
                    <a:lnTo>
                      <a:pt x="2819" y="415"/>
                    </a:lnTo>
                    <a:lnTo>
                      <a:pt x="2788" y="407"/>
                    </a:lnTo>
                    <a:lnTo>
                      <a:pt x="2753" y="397"/>
                    </a:lnTo>
                    <a:lnTo>
                      <a:pt x="2722" y="388"/>
                    </a:lnTo>
                    <a:lnTo>
                      <a:pt x="2691" y="370"/>
                    </a:lnTo>
                    <a:lnTo>
                      <a:pt x="2668" y="347"/>
                    </a:lnTo>
                    <a:lnTo>
                      <a:pt x="2618" y="308"/>
                    </a:lnTo>
                    <a:lnTo>
                      <a:pt x="2561" y="285"/>
                    </a:lnTo>
                    <a:lnTo>
                      <a:pt x="2501" y="269"/>
                    </a:lnTo>
                    <a:lnTo>
                      <a:pt x="2439" y="263"/>
                    </a:lnTo>
                    <a:lnTo>
                      <a:pt x="2375" y="254"/>
                    </a:lnTo>
                    <a:lnTo>
                      <a:pt x="2313" y="246"/>
                    </a:lnTo>
                    <a:lnTo>
                      <a:pt x="2253" y="230"/>
                    </a:lnTo>
                    <a:lnTo>
                      <a:pt x="2199" y="205"/>
                    </a:lnTo>
                    <a:lnTo>
                      <a:pt x="2183" y="194"/>
                    </a:lnTo>
                    <a:lnTo>
                      <a:pt x="2168" y="186"/>
                    </a:lnTo>
                    <a:lnTo>
                      <a:pt x="2152" y="178"/>
                    </a:lnTo>
                    <a:lnTo>
                      <a:pt x="2137" y="172"/>
                    </a:lnTo>
                    <a:lnTo>
                      <a:pt x="2119" y="163"/>
                    </a:lnTo>
                    <a:lnTo>
                      <a:pt x="2104" y="155"/>
                    </a:lnTo>
                    <a:lnTo>
                      <a:pt x="2090" y="143"/>
                    </a:lnTo>
                    <a:lnTo>
                      <a:pt x="2079" y="132"/>
                    </a:lnTo>
                    <a:lnTo>
                      <a:pt x="2143" y="126"/>
                    </a:lnTo>
                    <a:lnTo>
                      <a:pt x="2207" y="116"/>
                    </a:lnTo>
                    <a:lnTo>
                      <a:pt x="2269" y="102"/>
                    </a:lnTo>
                    <a:lnTo>
                      <a:pt x="2333" y="87"/>
                    </a:lnTo>
                    <a:lnTo>
                      <a:pt x="2393" y="69"/>
                    </a:lnTo>
                    <a:lnTo>
                      <a:pt x="2457" y="52"/>
                    </a:lnTo>
                    <a:lnTo>
                      <a:pt x="2519" y="35"/>
                    </a:lnTo>
                    <a:lnTo>
                      <a:pt x="2583" y="19"/>
                    </a:lnTo>
                    <a:lnTo>
                      <a:pt x="2581" y="27"/>
                    </a:lnTo>
                    <a:lnTo>
                      <a:pt x="2581" y="40"/>
                    </a:lnTo>
                    <a:lnTo>
                      <a:pt x="2585" y="54"/>
                    </a:lnTo>
                    <a:lnTo>
                      <a:pt x="2598" y="66"/>
                    </a:lnTo>
                    <a:lnTo>
                      <a:pt x="2631" y="60"/>
                    </a:lnTo>
                    <a:lnTo>
                      <a:pt x="2664" y="54"/>
                    </a:lnTo>
                    <a:lnTo>
                      <a:pt x="2697" y="46"/>
                    </a:lnTo>
                    <a:lnTo>
                      <a:pt x="2730" y="38"/>
                    </a:lnTo>
                    <a:lnTo>
                      <a:pt x="2761" y="29"/>
                    </a:lnTo>
                    <a:lnTo>
                      <a:pt x="2794" y="21"/>
                    </a:lnTo>
                    <a:lnTo>
                      <a:pt x="2829" y="13"/>
                    </a:lnTo>
                    <a:lnTo>
                      <a:pt x="2864" y="9"/>
                    </a:lnTo>
                    <a:lnTo>
                      <a:pt x="2870" y="23"/>
                    </a:lnTo>
                    <a:lnTo>
                      <a:pt x="2881" y="31"/>
                    </a:lnTo>
                    <a:lnTo>
                      <a:pt x="2893" y="33"/>
                    </a:lnTo>
                    <a:lnTo>
                      <a:pt x="2911" y="33"/>
                    </a:lnTo>
                    <a:lnTo>
                      <a:pt x="2926" y="29"/>
                    </a:lnTo>
                    <a:lnTo>
                      <a:pt x="2944" y="27"/>
                    </a:lnTo>
                    <a:lnTo>
                      <a:pt x="2959" y="25"/>
                    </a:lnTo>
                    <a:lnTo>
                      <a:pt x="2977" y="27"/>
                    </a:lnTo>
                    <a:lnTo>
                      <a:pt x="2994" y="19"/>
                    </a:lnTo>
                    <a:lnTo>
                      <a:pt x="3011" y="13"/>
                    </a:lnTo>
                    <a:lnTo>
                      <a:pt x="3031" y="9"/>
                    </a:lnTo>
                    <a:lnTo>
                      <a:pt x="3050" y="5"/>
                    </a:lnTo>
                    <a:lnTo>
                      <a:pt x="3068" y="2"/>
                    </a:lnTo>
                    <a:lnTo>
                      <a:pt x="3087" y="2"/>
                    </a:lnTo>
                    <a:lnTo>
                      <a:pt x="3105" y="2"/>
                    </a:lnTo>
                    <a:lnTo>
                      <a:pt x="3122" y="4"/>
                    </a:lnTo>
                    <a:lnTo>
                      <a:pt x="3122" y="11"/>
                    </a:lnTo>
                    <a:lnTo>
                      <a:pt x="3128" y="19"/>
                    </a:lnTo>
                    <a:lnTo>
                      <a:pt x="3134" y="25"/>
                    </a:lnTo>
                    <a:lnTo>
                      <a:pt x="3141" y="33"/>
                    </a:lnTo>
                    <a:close/>
                  </a:path>
                </a:pathLst>
              </a:custGeom>
              <a:solidFill>
                <a:srgbClr val="CC6633"/>
              </a:solidFill>
              <a:ln w="9525">
                <a:noFill/>
                <a:round/>
                <a:headEnd/>
                <a:tailEnd/>
              </a:ln>
            </p:spPr>
            <p:txBody>
              <a:bodyPr>
                <a:prstTxWarp prst="textNoShape">
                  <a:avLst/>
                </a:prstTxWarp>
              </a:bodyPr>
              <a:lstStyle/>
              <a:p>
                <a:endParaRPr lang="en-US"/>
              </a:p>
            </p:txBody>
          </p:sp>
          <p:sp>
            <p:nvSpPr>
              <p:cNvPr id="41062" name="Freeform 2980"/>
              <p:cNvSpPr>
                <a:spLocks noChangeAspect="1"/>
              </p:cNvSpPr>
              <p:nvPr/>
            </p:nvSpPr>
            <p:spPr bwMode="auto">
              <a:xfrm>
                <a:off x="5178" y="2463"/>
                <a:ext cx="31" cy="37"/>
              </a:xfrm>
              <a:custGeom>
                <a:avLst/>
                <a:gdLst>
                  <a:gd name="T0" fmla="*/ 157 w 256"/>
                  <a:gd name="T1" fmla="*/ 0 h 305"/>
                  <a:gd name="T2" fmla="*/ 162 w 256"/>
                  <a:gd name="T3" fmla="*/ 25 h 305"/>
                  <a:gd name="T4" fmla="*/ 162 w 256"/>
                  <a:gd name="T5" fmla="*/ 50 h 305"/>
                  <a:gd name="T6" fmla="*/ 157 w 256"/>
                  <a:gd name="T7" fmla="*/ 76 h 305"/>
                  <a:gd name="T8" fmla="*/ 151 w 256"/>
                  <a:gd name="T9" fmla="*/ 103 h 305"/>
                  <a:gd name="T10" fmla="*/ 137 w 256"/>
                  <a:gd name="T11" fmla="*/ 124 h 305"/>
                  <a:gd name="T12" fmla="*/ 122 w 256"/>
                  <a:gd name="T13" fmla="*/ 147 h 305"/>
                  <a:gd name="T14" fmla="*/ 102 w 256"/>
                  <a:gd name="T15" fmla="*/ 167 h 305"/>
                  <a:gd name="T16" fmla="*/ 81 w 256"/>
                  <a:gd name="T17" fmla="*/ 186 h 305"/>
                  <a:gd name="T18" fmla="*/ 67 w 256"/>
                  <a:gd name="T19" fmla="*/ 200 h 305"/>
                  <a:gd name="T20" fmla="*/ 89 w 256"/>
                  <a:gd name="T21" fmla="*/ 213 h 305"/>
                  <a:gd name="T22" fmla="*/ 112 w 256"/>
                  <a:gd name="T23" fmla="*/ 227 h 305"/>
                  <a:gd name="T24" fmla="*/ 135 w 256"/>
                  <a:gd name="T25" fmla="*/ 241 h 305"/>
                  <a:gd name="T26" fmla="*/ 159 w 256"/>
                  <a:gd name="T27" fmla="*/ 254 h 305"/>
                  <a:gd name="T28" fmla="*/ 182 w 256"/>
                  <a:gd name="T29" fmla="*/ 266 h 305"/>
                  <a:gd name="T30" fmla="*/ 205 w 256"/>
                  <a:gd name="T31" fmla="*/ 277 h 305"/>
                  <a:gd name="T32" fmla="*/ 230 w 256"/>
                  <a:gd name="T33" fmla="*/ 287 h 305"/>
                  <a:gd name="T34" fmla="*/ 256 w 256"/>
                  <a:gd name="T35" fmla="*/ 299 h 305"/>
                  <a:gd name="T36" fmla="*/ 225 w 256"/>
                  <a:gd name="T37" fmla="*/ 305 h 305"/>
                  <a:gd name="T38" fmla="*/ 195 w 256"/>
                  <a:gd name="T39" fmla="*/ 303 h 305"/>
                  <a:gd name="T40" fmla="*/ 164 w 256"/>
                  <a:gd name="T41" fmla="*/ 293 h 305"/>
                  <a:gd name="T42" fmla="*/ 133 w 256"/>
                  <a:gd name="T43" fmla="*/ 279 h 305"/>
                  <a:gd name="T44" fmla="*/ 100 w 256"/>
                  <a:gd name="T45" fmla="*/ 262 h 305"/>
                  <a:gd name="T46" fmla="*/ 71 w 256"/>
                  <a:gd name="T47" fmla="*/ 244 h 305"/>
                  <a:gd name="T48" fmla="*/ 40 w 256"/>
                  <a:gd name="T49" fmla="*/ 227 h 305"/>
                  <a:gd name="T50" fmla="*/ 11 w 256"/>
                  <a:gd name="T51" fmla="*/ 215 h 305"/>
                  <a:gd name="T52" fmla="*/ 3 w 256"/>
                  <a:gd name="T53" fmla="*/ 206 h 305"/>
                  <a:gd name="T54" fmla="*/ 0 w 256"/>
                  <a:gd name="T55" fmla="*/ 198 h 305"/>
                  <a:gd name="T56" fmla="*/ 0 w 256"/>
                  <a:gd name="T57" fmla="*/ 186 h 305"/>
                  <a:gd name="T58" fmla="*/ 1 w 256"/>
                  <a:gd name="T59" fmla="*/ 177 h 305"/>
                  <a:gd name="T60" fmla="*/ 17 w 256"/>
                  <a:gd name="T61" fmla="*/ 178 h 305"/>
                  <a:gd name="T62" fmla="*/ 33 w 256"/>
                  <a:gd name="T63" fmla="*/ 177 h 305"/>
                  <a:gd name="T64" fmla="*/ 46 w 256"/>
                  <a:gd name="T65" fmla="*/ 169 h 305"/>
                  <a:gd name="T66" fmla="*/ 62 w 256"/>
                  <a:gd name="T67" fmla="*/ 159 h 305"/>
                  <a:gd name="T68" fmla="*/ 73 w 256"/>
                  <a:gd name="T69" fmla="*/ 145 h 305"/>
                  <a:gd name="T70" fmla="*/ 87 w 256"/>
                  <a:gd name="T71" fmla="*/ 134 h 305"/>
                  <a:gd name="T72" fmla="*/ 100 w 256"/>
                  <a:gd name="T73" fmla="*/ 120 h 305"/>
                  <a:gd name="T74" fmla="*/ 114 w 256"/>
                  <a:gd name="T75" fmla="*/ 111 h 305"/>
                  <a:gd name="T76" fmla="*/ 122 w 256"/>
                  <a:gd name="T77" fmla="*/ 97 h 305"/>
                  <a:gd name="T78" fmla="*/ 129 w 256"/>
                  <a:gd name="T79" fmla="*/ 85 h 305"/>
                  <a:gd name="T80" fmla="*/ 133 w 256"/>
                  <a:gd name="T81" fmla="*/ 72 h 305"/>
                  <a:gd name="T82" fmla="*/ 139 w 256"/>
                  <a:gd name="T83" fmla="*/ 58 h 305"/>
                  <a:gd name="T84" fmla="*/ 141 w 256"/>
                  <a:gd name="T85" fmla="*/ 43 h 305"/>
                  <a:gd name="T86" fmla="*/ 143 w 256"/>
                  <a:gd name="T87" fmla="*/ 29 h 305"/>
                  <a:gd name="T88" fmla="*/ 145 w 256"/>
                  <a:gd name="T89" fmla="*/ 14 h 305"/>
                  <a:gd name="T90" fmla="*/ 147 w 256"/>
                  <a:gd name="T91" fmla="*/ 0 h 305"/>
                  <a:gd name="T92" fmla="*/ 157 w 256"/>
                  <a:gd name="T93" fmla="*/ 0 h 30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56"/>
                  <a:gd name="T142" fmla="*/ 0 h 305"/>
                  <a:gd name="T143" fmla="*/ 256 w 256"/>
                  <a:gd name="T144" fmla="*/ 305 h 305"/>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56" h="305">
                    <a:moveTo>
                      <a:pt x="157" y="0"/>
                    </a:moveTo>
                    <a:lnTo>
                      <a:pt x="162" y="25"/>
                    </a:lnTo>
                    <a:lnTo>
                      <a:pt x="162" y="50"/>
                    </a:lnTo>
                    <a:lnTo>
                      <a:pt x="157" y="76"/>
                    </a:lnTo>
                    <a:lnTo>
                      <a:pt x="151" y="103"/>
                    </a:lnTo>
                    <a:lnTo>
                      <a:pt x="137" y="124"/>
                    </a:lnTo>
                    <a:lnTo>
                      <a:pt x="122" y="147"/>
                    </a:lnTo>
                    <a:lnTo>
                      <a:pt x="102" y="167"/>
                    </a:lnTo>
                    <a:lnTo>
                      <a:pt x="81" y="186"/>
                    </a:lnTo>
                    <a:lnTo>
                      <a:pt x="67" y="200"/>
                    </a:lnTo>
                    <a:lnTo>
                      <a:pt x="89" y="213"/>
                    </a:lnTo>
                    <a:lnTo>
                      <a:pt x="112" y="227"/>
                    </a:lnTo>
                    <a:lnTo>
                      <a:pt x="135" y="241"/>
                    </a:lnTo>
                    <a:lnTo>
                      <a:pt x="159" y="254"/>
                    </a:lnTo>
                    <a:lnTo>
                      <a:pt x="182" y="266"/>
                    </a:lnTo>
                    <a:lnTo>
                      <a:pt x="205" y="277"/>
                    </a:lnTo>
                    <a:lnTo>
                      <a:pt x="230" y="287"/>
                    </a:lnTo>
                    <a:lnTo>
                      <a:pt x="256" y="299"/>
                    </a:lnTo>
                    <a:lnTo>
                      <a:pt x="225" y="305"/>
                    </a:lnTo>
                    <a:lnTo>
                      <a:pt x="195" y="303"/>
                    </a:lnTo>
                    <a:lnTo>
                      <a:pt x="164" y="293"/>
                    </a:lnTo>
                    <a:lnTo>
                      <a:pt x="133" y="279"/>
                    </a:lnTo>
                    <a:lnTo>
                      <a:pt x="100" y="262"/>
                    </a:lnTo>
                    <a:lnTo>
                      <a:pt x="71" y="244"/>
                    </a:lnTo>
                    <a:lnTo>
                      <a:pt x="40" y="227"/>
                    </a:lnTo>
                    <a:lnTo>
                      <a:pt x="11" y="215"/>
                    </a:lnTo>
                    <a:lnTo>
                      <a:pt x="3" y="206"/>
                    </a:lnTo>
                    <a:lnTo>
                      <a:pt x="0" y="198"/>
                    </a:lnTo>
                    <a:lnTo>
                      <a:pt x="0" y="186"/>
                    </a:lnTo>
                    <a:lnTo>
                      <a:pt x="1" y="177"/>
                    </a:lnTo>
                    <a:lnTo>
                      <a:pt x="17" y="178"/>
                    </a:lnTo>
                    <a:lnTo>
                      <a:pt x="33" y="177"/>
                    </a:lnTo>
                    <a:lnTo>
                      <a:pt x="46" y="169"/>
                    </a:lnTo>
                    <a:lnTo>
                      <a:pt x="62" y="159"/>
                    </a:lnTo>
                    <a:lnTo>
                      <a:pt x="73" y="145"/>
                    </a:lnTo>
                    <a:lnTo>
                      <a:pt x="87" y="134"/>
                    </a:lnTo>
                    <a:lnTo>
                      <a:pt x="100" y="120"/>
                    </a:lnTo>
                    <a:lnTo>
                      <a:pt x="114" y="111"/>
                    </a:lnTo>
                    <a:lnTo>
                      <a:pt x="122" y="97"/>
                    </a:lnTo>
                    <a:lnTo>
                      <a:pt x="129" y="85"/>
                    </a:lnTo>
                    <a:lnTo>
                      <a:pt x="133" y="72"/>
                    </a:lnTo>
                    <a:lnTo>
                      <a:pt x="139" y="58"/>
                    </a:lnTo>
                    <a:lnTo>
                      <a:pt x="141" y="43"/>
                    </a:lnTo>
                    <a:lnTo>
                      <a:pt x="143" y="29"/>
                    </a:lnTo>
                    <a:lnTo>
                      <a:pt x="145" y="14"/>
                    </a:lnTo>
                    <a:lnTo>
                      <a:pt x="147" y="0"/>
                    </a:lnTo>
                    <a:lnTo>
                      <a:pt x="157" y="0"/>
                    </a:lnTo>
                    <a:close/>
                  </a:path>
                </a:pathLst>
              </a:custGeom>
              <a:solidFill>
                <a:srgbClr val="000000"/>
              </a:solidFill>
              <a:ln w="9525">
                <a:noFill/>
                <a:round/>
                <a:headEnd/>
                <a:tailEnd/>
              </a:ln>
            </p:spPr>
            <p:txBody>
              <a:bodyPr>
                <a:prstTxWarp prst="textNoShape">
                  <a:avLst/>
                </a:prstTxWarp>
              </a:bodyPr>
              <a:lstStyle/>
              <a:p>
                <a:endParaRPr lang="en-US"/>
              </a:p>
            </p:txBody>
          </p:sp>
          <p:sp>
            <p:nvSpPr>
              <p:cNvPr id="41063" name="Freeform 2981"/>
              <p:cNvSpPr>
                <a:spLocks noChangeAspect="1"/>
              </p:cNvSpPr>
              <p:nvPr/>
            </p:nvSpPr>
            <p:spPr bwMode="auto">
              <a:xfrm>
                <a:off x="5126" y="2530"/>
                <a:ext cx="3" cy="5"/>
              </a:xfrm>
              <a:custGeom>
                <a:avLst/>
                <a:gdLst>
                  <a:gd name="T0" fmla="*/ 33 w 33"/>
                  <a:gd name="T1" fmla="*/ 42 h 42"/>
                  <a:gd name="T2" fmla="*/ 20 w 33"/>
                  <a:gd name="T3" fmla="*/ 42 h 42"/>
                  <a:gd name="T4" fmla="*/ 14 w 33"/>
                  <a:gd name="T5" fmla="*/ 37 h 42"/>
                  <a:gd name="T6" fmla="*/ 8 w 33"/>
                  <a:gd name="T7" fmla="*/ 27 h 42"/>
                  <a:gd name="T8" fmla="*/ 0 w 33"/>
                  <a:gd name="T9" fmla="*/ 19 h 42"/>
                  <a:gd name="T10" fmla="*/ 16 w 33"/>
                  <a:gd name="T11" fmla="*/ 0 h 42"/>
                  <a:gd name="T12" fmla="*/ 24 w 33"/>
                  <a:gd name="T13" fmla="*/ 4 h 42"/>
                  <a:gd name="T14" fmla="*/ 29 w 33"/>
                  <a:gd name="T15" fmla="*/ 15 h 42"/>
                  <a:gd name="T16" fmla="*/ 31 w 33"/>
                  <a:gd name="T17" fmla="*/ 27 h 42"/>
                  <a:gd name="T18" fmla="*/ 33 w 33"/>
                  <a:gd name="T19" fmla="*/ 42 h 4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3"/>
                  <a:gd name="T31" fmla="*/ 0 h 42"/>
                  <a:gd name="T32" fmla="*/ 33 w 33"/>
                  <a:gd name="T33" fmla="*/ 42 h 4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3" h="42">
                    <a:moveTo>
                      <a:pt x="33" y="42"/>
                    </a:moveTo>
                    <a:lnTo>
                      <a:pt x="20" y="42"/>
                    </a:lnTo>
                    <a:lnTo>
                      <a:pt x="14" y="37"/>
                    </a:lnTo>
                    <a:lnTo>
                      <a:pt x="8" y="27"/>
                    </a:lnTo>
                    <a:lnTo>
                      <a:pt x="0" y="19"/>
                    </a:lnTo>
                    <a:lnTo>
                      <a:pt x="16" y="0"/>
                    </a:lnTo>
                    <a:lnTo>
                      <a:pt x="24" y="4"/>
                    </a:lnTo>
                    <a:lnTo>
                      <a:pt x="29" y="15"/>
                    </a:lnTo>
                    <a:lnTo>
                      <a:pt x="31" y="27"/>
                    </a:lnTo>
                    <a:lnTo>
                      <a:pt x="33" y="42"/>
                    </a:lnTo>
                    <a:close/>
                  </a:path>
                </a:pathLst>
              </a:custGeom>
              <a:solidFill>
                <a:srgbClr val="000000"/>
              </a:solidFill>
              <a:ln w="9525">
                <a:noFill/>
                <a:round/>
                <a:headEnd/>
                <a:tailEnd/>
              </a:ln>
            </p:spPr>
            <p:txBody>
              <a:bodyPr>
                <a:prstTxWarp prst="textNoShape">
                  <a:avLst/>
                </a:prstTxWarp>
              </a:bodyPr>
              <a:lstStyle/>
              <a:p>
                <a:endParaRPr lang="en-US"/>
              </a:p>
            </p:txBody>
          </p:sp>
          <p:sp>
            <p:nvSpPr>
              <p:cNvPr id="41064" name="Freeform 2982"/>
              <p:cNvSpPr>
                <a:spLocks noChangeAspect="1"/>
              </p:cNvSpPr>
              <p:nvPr/>
            </p:nvSpPr>
            <p:spPr bwMode="auto">
              <a:xfrm>
                <a:off x="5145" y="2542"/>
                <a:ext cx="4" cy="3"/>
              </a:xfrm>
              <a:custGeom>
                <a:avLst/>
                <a:gdLst>
                  <a:gd name="T0" fmla="*/ 33 w 33"/>
                  <a:gd name="T1" fmla="*/ 19 h 29"/>
                  <a:gd name="T2" fmla="*/ 27 w 33"/>
                  <a:gd name="T3" fmla="*/ 25 h 29"/>
                  <a:gd name="T4" fmla="*/ 20 w 33"/>
                  <a:gd name="T5" fmla="*/ 29 h 29"/>
                  <a:gd name="T6" fmla="*/ 8 w 33"/>
                  <a:gd name="T7" fmla="*/ 27 h 29"/>
                  <a:gd name="T8" fmla="*/ 6 w 33"/>
                  <a:gd name="T9" fmla="*/ 21 h 29"/>
                  <a:gd name="T10" fmla="*/ 2 w 33"/>
                  <a:gd name="T11" fmla="*/ 13 h 29"/>
                  <a:gd name="T12" fmla="*/ 0 w 33"/>
                  <a:gd name="T13" fmla="*/ 9 h 29"/>
                  <a:gd name="T14" fmla="*/ 8 w 33"/>
                  <a:gd name="T15" fmla="*/ 0 h 29"/>
                  <a:gd name="T16" fmla="*/ 20 w 33"/>
                  <a:gd name="T17" fmla="*/ 0 h 29"/>
                  <a:gd name="T18" fmla="*/ 29 w 33"/>
                  <a:gd name="T19" fmla="*/ 5 h 29"/>
                  <a:gd name="T20" fmla="*/ 33 w 33"/>
                  <a:gd name="T21" fmla="*/ 19 h 2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3"/>
                  <a:gd name="T34" fmla="*/ 0 h 29"/>
                  <a:gd name="T35" fmla="*/ 33 w 33"/>
                  <a:gd name="T36" fmla="*/ 29 h 2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3" h="29">
                    <a:moveTo>
                      <a:pt x="33" y="19"/>
                    </a:moveTo>
                    <a:lnTo>
                      <a:pt x="27" y="25"/>
                    </a:lnTo>
                    <a:lnTo>
                      <a:pt x="20" y="29"/>
                    </a:lnTo>
                    <a:lnTo>
                      <a:pt x="8" y="27"/>
                    </a:lnTo>
                    <a:lnTo>
                      <a:pt x="6" y="21"/>
                    </a:lnTo>
                    <a:lnTo>
                      <a:pt x="2" y="13"/>
                    </a:lnTo>
                    <a:lnTo>
                      <a:pt x="0" y="9"/>
                    </a:lnTo>
                    <a:lnTo>
                      <a:pt x="8" y="0"/>
                    </a:lnTo>
                    <a:lnTo>
                      <a:pt x="20" y="0"/>
                    </a:lnTo>
                    <a:lnTo>
                      <a:pt x="29" y="5"/>
                    </a:lnTo>
                    <a:lnTo>
                      <a:pt x="33" y="19"/>
                    </a:lnTo>
                    <a:close/>
                  </a:path>
                </a:pathLst>
              </a:custGeom>
              <a:solidFill>
                <a:srgbClr val="000000"/>
              </a:solidFill>
              <a:ln w="9525">
                <a:noFill/>
                <a:round/>
                <a:headEnd/>
                <a:tailEnd/>
              </a:ln>
            </p:spPr>
            <p:txBody>
              <a:bodyPr>
                <a:prstTxWarp prst="textNoShape">
                  <a:avLst/>
                </a:prstTxWarp>
              </a:bodyPr>
              <a:lstStyle/>
              <a:p>
                <a:endParaRPr lang="en-US"/>
              </a:p>
            </p:txBody>
          </p:sp>
          <p:sp>
            <p:nvSpPr>
              <p:cNvPr id="41065" name="Freeform 2983"/>
              <p:cNvSpPr>
                <a:spLocks noChangeAspect="1"/>
              </p:cNvSpPr>
              <p:nvPr/>
            </p:nvSpPr>
            <p:spPr bwMode="auto">
              <a:xfrm>
                <a:off x="5052" y="2544"/>
                <a:ext cx="27" cy="26"/>
              </a:xfrm>
              <a:custGeom>
                <a:avLst/>
                <a:gdLst>
                  <a:gd name="T0" fmla="*/ 165 w 229"/>
                  <a:gd name="T1" fmla="*/ 159 h 213"/>
                  <a:gd name="T2" fmla="*/ 229 w 229"/>
                  <a:gd name="T3" fmla="*/ 211 h 213"/>
                  <a:gd name="T4" fmla="*/ 200 w 229"/>
                  <a:gd name="T5" fmla="*/ 211 h 213"/>
                  <a:gd name="T6" fmla="*/ 173 w 229"/>
                  <a:gd name="T7" fmla="*/ 213 h 213"/>
                  <a:gd name="T8" fmla="*/ 144 w 229"/>
                  <a:gd name="T9" fmla="*/ 213 h 213"/>
                  <a:gd name="T10" fmla="*/ 121 w 229"/>
                  <a:gd name="T11" fmla="*/ 213 h 213"/>
                  <a:gd name="T12" fmla="*/ 94 w 229"/>
                  <a:gd name="T13" fmla="*/ 208 h 213"/>
                  <a:gd name="T14" fmla="*/ 72 w 229"/>
                  <a:gd name="T15" fmla="*/ 198 h 213"/>
                  <a:gd name="T16" fmla="*/ 51 w 229"/>
                  <a:gd name="T17" fmla="*/ 184 h 213"/>
                  <a:gd name="T18" fmla="*/ 33 w 229"/>
                  <a:gd name="T19" fmla="*/ 165 h 213"/>
                  <a:gd name="T20" fmla="*/ 26 w 229"/>
                  <a:gd name="T21" fmla="*/ 153 h 213"/>
                  <a:gd name="T22" fmla="*/ 18 w 229"/>
                  <a:gd name="T23" fmla="*/ 144 h 213"/>
                  <a:gd name="T24" fmla="*/ 12 w 229"/>
                  <a:gd name="T25" fmla="*/ 132 h 213"/>
                  <a:gd name="T26" fmla="*/ 8 w 229"/>
                  <a:gd name="T27" fmla="*/ 122 h 213"/>
                  <a:gd name="T28" fmla="*/ 2 w 229"/>
                  <a:gd name="T29" fmla="*/ 111 h 213"/>
                  <a:gd name="T30" fmla="*/ 2 w 229"/>
                  <a:gd name="T31" fmla="*/ 99 h 213"/>
                  <a:gd name="T32" fmla="*/ 0 w 229"/>
                  <a:gd name="T33" fmla="*/ 87 h 213"/>
                  <a:gd name="T34" fmla="*/ 4 w 229"/>
                  <a:gd name="T35" fmla="*/ 76 h 213"/>
                  <a:gd name="T36" fmla="*/ 66 w 229"/>
                  <a:gd name="T37" fmla="*/ 0 h 213"/>
                  <a:gd name="T38" fmla="*/ 84 w 229"/>
                  <a:gd name="T39" fmla="*/ 14 h 213"/>
                  <a:gd name="T40" fmla="*/ 101 w 229"/>
                  <a:gd name="T41" fmla="*/ 31 h 213"/>
                  <a:gd name="T42" fmla="*/ 113 w 229"/>
                  <a:gd name="T43" fmla="*/ 48 h 213"/>
                  <a:gd name="T44" fmla="*/ 126 w 229"/>
                  <a:gd name="T45" fmla="*/ 72 h 213"/>
                  <a:gd name="T46" fmla="*/ 136 w 229"/>
                  <a:gd name="T47" fmla="*/ 91 h 213"/>
                  <a:gd name="T48" fmla="*/ 146 w 229"/>
                  <a:gd name="T49" fmla="*/ 114 h 213"/>
                  <a:gd name="T50" fmla="*/ 154 w 229"/>
                  <a:gd name="T51" fmla="*/ 136 h 213"/>
                  <a:gd name="T52" fmla="*/ 165 w 229"/>
                  <a:gd name="T53" fmla="*/ 159 h 213"/>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229"/>
                  <a:gd name="T82" fmla="*/ 0 h 213"/>
                  <a:gd name="T83" fmla="*/ 229 w 229"/>
                  <a:gd name="T84" fmla="*/ 213 h 213"/>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229" h="213">
                    <a:moveTo>
                      <a:pt x="165" y="159"/>
                    </a:moveTo>
                    <a:lnTo>
                      <a:pt x="229" y="211"/>
                    </a:lnTo>
                    <a:lnTo>
                      <a:pt x="200" y="211"/>
                    </a:lnTo>
                    <a:lnTo>
                      <a:pt x="173" y="213"/>
                    </a:lnTo>
                    <a:lnTo>
                      <a:pt x="144" y="213"/>
                    </a:lnTo>
                    <a:lnTo>
                      <a:pt x="121" y="213"/>
                    </a:lnTo>
                    <a:lnTo>
                      <a:pt x="94" y="208"/>
                    </a:lnTo>
                    <a:lnTo>
                      <a:pt x="72" y="198"/>
                    </a:lnTo>
                    <a:lnTo>
                      <a:pt x="51" y="184"/>
                    </a:lnTo>
                    <a:lnTo>
                      <a:pt x="33" y="165"/>
                    </a:lnTo>
                    <a:lnTo>
                      <a:pt x="26" y="153"/>
                    </a:lnTo>
                    <a:lnTo>
                      <a:pt x="18" y="144"/>
                    </a:lnTo>
                    <a:lnTo>
                      <a:pt x="12" y="132"/>
                    </a:lnTo>
                    <a:lnTo>
                      <a:pt x="8" y="122"/>
                    </a:lnTo>
                    <a:lnTo>
                      <a:pt x="2" y="111"/>
                    </a:lnTo>
                    <a:lnTo>
                      <a:pt x="2" y="99"/>
                    </a:lnTo>
                    <a:lnTo>
                      <a:pt x="0" y="87"/>
                    </a:lnTo>
                    <a:lnTo>
                      <a:pt x="4" y="76"/>
                    </a:lnTo>
                    <a:lnTo>
                      <a:pt x="66" y="0"/>
                    </a:lnTo>
                    <a:lnTo>
                      <a:pt x="84" y="14"/>
                    </a:lnTo>
                    <a:lnTo>
                      <a:pt x="101" y="31"/>
                    </a:lnTo>
                    <a:lnTo>
                      <a:pt x="113" y="48"/>
                    </a:lnTo>
                    <a:lnTo>
                      <a:pt x="126" y="72"/>
                    </a:lnTo>
                    <a:lnTo>
                      <a:pt x="136" y="91"/>
                    </a:lnTo>
                    <a:lnTo>
                      <a:pt x="146" y="114"/>
                    </a:lnTo>
                    <a:lnTo>
                      <a:pt x="154" y="136"/>
                    </a:lnTo>
                    <a:lnTo>
                      <a:pt x="165" y="159"/>
                    </a:lnTo>
                    <a:close/>
                  </a:path>
                </a:pathLst>
              </a:custGeom>
              <a:solidFill>
                <a:srgbClr val="CC6633"/>
              </a:solidFill>
              <a:ln w="9525">
                <a:noFill/>
                <a:round/>
                <a:headEnd/>
                <a:tailEnd/>
              </a:ln>
            </p:spPr>
            <p:txBody>
              <a:bodyPr>
                <a:prstTxWarp prst="textNoShape">
                  <a:avLst/>
                </a:prstTxWarp>
              </a:bodyPr>
              <a:lstStyle/>
              <a:p>
                <a:endParaRPr lang="en-US"/>
              </a:p>
            </p:txBody>
          </p:sp>
          <p:sp>
            <p:nvSpPr>
              <p:cNvPr id="41066" name="Freeform 2984"/>
              <p:cNvSpPr>
                <a:spLocks noChangeAspect="1"/>
              </p:cNvSpPr>
              <p:nvPr/>
            </p:nvSpPr>
            <p:spPr bwMode="auto">
              <a:xfrm>
                <a:off x="5109" y="2546"/>
                <a:ext cx="3" cy="4"/>
              </a:xfrm>
              <a:custGeom>
                <a:avLst/>
                <a:gdLst>
                  <a:gd name="T0" fmla="*/ 25 w 25"/>
                  <a:gd name="T1" fmla="*/ 9 h 29"/>
                  <a:gd name="T2" fmla="*/ 25 w 25"/>
                  <a:gd name="T3" fmla="*/ 23 h 29"/>
                  <a:gd name="T4" fmla="*/ 21 w 25"/>
                  <a:gd name="T5" fmla="*/ 23 h 29"/>
                  <a:gd name="T6" fmla="*/ 17 w 25"/>
                  <a:gd name="T7" fmla="*/ 29 h 29"/>
                  <a:gd name="T8" fmla="*/ 11 w 25"/>
                  <a:gd name="T9" fmla="*/ 21 h 29"/>
                  <a:gd name="T10" fmla="*/ 3 w 25"/>
                  <a:gd name="T11" fmla="*/ 13 h 29"/>
                  <a:gd name="T12" fmla="*/ 0 w 25"/>
                  <a:gd name="T13" fmla="*/ 5 h 29"/>
                  <a:gd name="T14" fmla="*/ 7 w 25"/>
                  <a:gd name="T15" fmla="*/ 0 h 29"/>
                  <a:gd name="T16" fmla="*/ 21 w 25"/>
                  <a:gd name="T17" fmla="*/ 0 h 29"/>
                  <a:gd name="T18" fmla="*/ 25 w 25"/>
                  <a:gd name="T19" fmla="*/ 9 h 2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5"/>
                  <a:gd name="T31" fmla="*/ 0 h 29"/>
                  <a:gd name="T32" fmla="*/ 25 w 25"/>
                  <a:gd name="T33" fmla="*/ 29 h 2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5" h="29">
                    <a:moveTo>
                      <a:pt x="25" y="9"/>
                    </a:moveTo>
                    <a:lnTo>
                      <a:pt x="25" y="23"/>
                    </a:lnTo>
                    <a:lnTo>
                      <a:pt x="21" y="23"/>
                    </a:lnTo>
                    <a:lnTo>
                      <a:pt x="17" y="29"/>
                    </a:lnTo>
                    <a:lnTo>
                      <a:pt x="11" y="21"/>
                    </a:lnTo>
                    <a:lnTo>
                      <a:pt x="3" y="13"/>
                    </a:lnTo>
                    <a:lnTo>
                      <a:pt x="0" y="5"/>
                    </a:lnTo>
                    <a:lnTo>
                      <a:pt x="7" y="0"/>
                    </a:lnTo>
                    <a:lnTo>
                      <a:pt x="21" y="0"/>
                    </a:lnTo>
                    <a:lnTo>
                      <a:pt x="25" y="9"/>
                    </a:lnTo>
                    <a:close/>
                  </a:path>
                </a:pathLst>
              </a:custGeom>
              <a:solidFill>
                <a:srgbClr val="000000"/>
              </a:solidFill>
              <a:ln w="9525">
                <a:noFill/>
                <a:round/>
                <a:headEnd/>
                <a:tailEnd/>
              </a:ln>
            </p:spPr>
            <p:txBody>
              <a:bodyPr>
                <a:prstTxWarp prst="textNoShape">
                  <a:avLst/>
                </a:prstTxWarp>
              </a:bodyPr>
              <a:lstStyle/>
              <a:p>
                <a:endParaRPr lang="en-US"/>
              </a:p>
            </p:txBody>
          </p:sp>
          <p:sp>
            <p:nvSpPr>
              <p:cNvPr id="41067" name="Freeform 2985"/>
              <p:cNvSpPr>
                <a:spLocks noChangeAspect="1"/>
              </p:cNvSpPr>
              <p:nvPr/>
            </p:nvSpPr>
            <p:spPr bwMode="auto">
              <a:xfrm>
                <a:off x="5128" y="2548"/>
                <a:ext cx="3" cy="4"/>
              </a:xfrm>
              <a:custGeom>
                <a:avLst/>
                <a:gdLst>
                  <a:gd name="T0" fmla="*/ 23 w 23"/>
                  <a:gd name="T1" fmla="*/ 29 h 33"/>
                  <a:gd name="T2" fmla="*/ 13 w 23"/>
                  <a:gd name="T3" fmla="*/ 33 h 33"/>
                  <a:gd name="T4" fmla="*/ 0 w 23"/>
                  <a:gd name="T5" fmla="*/ 33 h 33"/>
                  <a:gd name="T6" fmla="*/ 0 w 23"/>
                  <a:gd name="T7" fmla="*/ 0 h 33"/>
                  <a:gd name="T8" fmla="*/ 23 w 23"/>
                  <a:gd name="T9" fmla="*/ 29 h 33"/>
                  <a:gd name="T10" fmla="*/ 0 60000 65536"/>
                  <a:gd name="T11" fmla="*/ 0 60000 65536"/>
                  <a:gd name="T12" fmla="*/ 0 60000 65536"/>
                  <a:gd name="T13" fmla="*/ 0 60000 65536"/>
                  <a:gd name="T14" fmla="*/ 0 60000 65536"/>
                  <a:gd name="T15" fmla="*/ 0 w 23"/>
                  <a:gd name="T16" fmla="*/ 0 h 33"/>
                  <a:gd name="T17" fmla="*/ 23 w 23"/>
                  <a:gd name="T18" fmla="*/ 33 h 33"/>
                </a:gdLst>
                <a:ahLst/>
                <a:cxnLst>
                  <a:cxn ang="T10">
                    <a:pos x="T0" y="T1"/>
                  </a:cxn>
                  <a:cxn ang="T11">
                    <a:pos x="T2" y="T3"/>
                  </a:cxn>
                  <a:cxn ang="T12">
                    <a:pos x="T4" y="T5"/>
                  </a:cxn>
                  <a:cxn ang="T13">
                    <a:pos x="T6" y="T7"/>
                  </a:cxn>
                  <a:cxn ang="T14">
                    <a:pos x="T8" y="T9"/>
                  </a:cxn>
                </a:cxnLst>
                <a:rect l="T15" t="T16" r="T17" b="T18"/>
                <a:pathLst>
                  <a:path w="23" h="33">
                    <a:moveTo>
                      <a:pt x="23" y="29"/>
                    </a:moveTo>
                    <a:lnTo>
                      <a:pt x="13" y="33"/>
                    </a:lnTo>
                    <a:lnTo>
                      <a:pt x="0" y="33"/>
                    </a:lnTo>
                    <a:lnTo>
                      <a:pt x="0" y="0"/>
                    </a:lnTo>
                    <a:lnTo>
                      <a:pt x="23" y="29"/>
                    </a:lnTo>
                    <a:close/>
                  </a:path>
                </a:pathLst>
              </a:custGeom>
              <a:solidFill>
                <a:srgbClr val="000000"/>
              </a:solidFill>
              <a:ln w="9525">
                <a:noFill/>
                <a:round/>
                <a:headEnd/>
                <a:tailEnd/>
              </a:ln>
            </p:spPr>
            <p:txBody>
              <a:bodyPr>
                <a:prstTxWarp prst="textNoShape">
                  <a:avLst/>
                </a:prstTxWarp>
              </a:bodyPr>
              <a:lstStyle/>
              <a:p>
                <a:endParaRPr lang="en-US"/>
              </a:p>
            </p:txBody>
          </p:sp>
          <p:sp>
            <p:nvSpPr>
              <p:cNvPr id="41068" name="Freeform 2986"/>
              <p:cNvSpPr>
                <a:spLocks noChangeAspect="1"/>
              </p:cNvSpPr>
              <p:nvPr/>
            </p:nvSpPr>
            <p:spPr bwMode="auto">
              <a:xfrm>
                <a:off x="5170" y="2551"/>
                <a:ext cx="4" cy="4"/>
              </a:xfrm>
              <a:custGeom>
                <a:avLst/>
                <a:gdLst>
                  <a:gd name="T0" fmla="*/ 41 w 41"/>
                  <a:gd name="T1" fmla="*/ 24 h 37"/>
                  <a:gd name="T2" fmla="*/ 31 w 41"/>
                  <a:gd name="T3" fmla="*/ 26 h 37"/>
                  <a:gd name="T4" fmla="*/ 25 w 41"/>
                  <a:gd name="T5" fmla="*/ 31 h 37"/>
                  <a:gd name="T6" fmla="*/ 17 w 41"/>
                  <a:gd name="T7" fmla="*/ 35 h 37"/>
                  <a:gd name="T8" fmla="*/ 8 w 41"/>
                  <a:gd name="T9" fmla="*/ 37 h 37"/>
                  <a:gd name="T10" fmla="*/ 0 w 41"/>
                  <a:gd name="T11" fmla="*/ 18 h 37"/>
                  <a:gd name="T12" fmla="*/ 8 w 41"/>
                  <a:gd name="T13" fmla="*/ 0 h 37"/>
                  <a:gd name="T14" fmla="*/ 17 w 41"/>
                  <a:gd name="T15" fmla="*/ 2 h 37"/>
                  <a:gd name="T16" fmla="*/ 31 w 41"/>
                  <a:gd name="T17" fmla="*/ 4 h 37"/>
                  <a:gd name="T18" fmla="*/ 35 w 41"/>
                  <a:gd name="T19" fmla="*/ 4 h 37"/>
                  <a:gd name="T20" fmla="*/ 39 w 41"/>
                  <a:gd name="T21" fmla="*/ 8 h 37"/>
                  <a:gd name="T22" fmla="*/ 41 w 41"/>
                  <a:gd name="T23" fmla="*/ 12 h 37"/>
                  <a:gd name="T24" fmla="*/ 41 w 41"/>
                  <a:gd name="T25" fmla="*/ 24 h 3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1"/>
                  <a:gd name="T40" fmla="*/ 0 h 37"/>
                  <a:gd name="T41" fmla="*/ 41 w 41"/>
                  <a:gd name="T42" fmla="*/ 37 h 3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1" h="37">
                    <a:moveTo>
                      <a:pt x="41" y="24"/>
                    </a:moveTo>
                    <a:lnTo>
                      <a:pt x="31" y="26"/>
                    </a:lnTo>
                    <a:lnTo>
                      <a:pt x="25" y="31"/>
                    </a:lnTo>
                    <a:lnTo>
                      <a:pt x="17" y="35"/>
                    </a:lnTo>
                    <a:lnTo>
                      <a:pt x="8" y="37"/>
                    </a:lnTo>
                    <a:lnTo>
                      <a:pt x="0" y="18"/>
                    </a:lnTo>
                    <a:lnTo>
                      <a:pt x="8" y="0"/>
                    </a:lnTo>
                    <a:lnTo>
                      <a:pt x="17" y="2"/>
                    </a:lnTo>
                    <a:lnTo>
                      <a:pt x="31" y="4"/>
                    </a:lnTo>
                    <a:lnTo>
                      <a:pt x="35" y="4"/>
                    </a:lnTo>
                    <a:lnTo>
                      <a:pt x="39" y="8"/>
                    </a:lnTo>
                    <a:lnTo>
                      <a:pt x="41" y="12"/>
                    </a:lnTo>
                    <a:lnTo>
                      <a:pt x="41" y="24"/>
                    </a:lnTo>
                    <a:close/>
                  </a:path>
                </a:pathLst>
              </a:custGeom>
              <a:solidFill>
                <a:srgbClr val="000000"/>
              </a:solidFill>
              <a:ln w="9525">
                <a:noFill/>
                <a:round/>
                <a:headEnd/>
                <a:tailEnd/>
              </a:ln>
            </p:spPr>
            <p:txBody>
              <a:bodyPr>
                <a:prstTxWarp prst="textNoShape">
                  <a:avLst/>
                </a:prstTxWarp>
              </a:bodyPr>
              <a:lstStyle/>
              <a:p>
                <a:endParaRPr lang="en-US"/>
              </a:p>
            </p:txBody>
          </p:sp>
          <p:sp>
            <p:nvSpPr>
              <p:cNvPr id="41069" name="Freeform 2987"/>
              <p:cNvSpPr>
                <a:spLocks noChangeAspect="1"/>
              </p:cNvSpPr>
              <p:nvPr/>
            </p:nvSpPr>
            <p:spPr bwMode="auto">
              <a:xfrm>
                <a:off x="5137" y="2551"/>
                <a:ext cx="2" cy="4"/>
              </a:xfrm>
              <a:custGeom>
                <a:avLst/>
                <a:gdLst>
                  <a:gd name="T0" fmla="*/ 18 w 18"/>
                  <a:gd name="T1" fmla="*/ 18 h 31"/>
                  <a:gd name="T2" fmla="*/ 18 w 18"/>
                  <a:gd name="T3" fmla="*/ 25 h 31"/>
                  <a:gd name="T4" fmla="*/ 14 w 18"/>
                  <a:gd name="T5" fmla="*/ 27 h 31"/>
                  <a:gd name="T6" fmla="*/ 6 w 18"/>
                  <a:gd name="T7" fmla="*/ 25 h 31"/>
                  <a:gd name="T8" fmla="*/ 0 w 18"/>
                  <a:gd name="T9" fmla="*/ 31 h 31"/>
                  <a:gd name="T10" fmla="*/ 0 w 18"/>
                  <a:gd name="T11" fmla="*/ 4 h 31"/>
                  <a:gd name="T12" fmla="*/ 8 w 18"/>
                  <a:gd name="T13" fmla="*/ 0 h 31"/>
                  <a:gd name="T14" fmla="*/ 14 w 18"/>
                  <a:gd name="T15" fmla="*/ 4 h 31"/>
                  <a:gd name="T16" fmla="*/ 16 w 18"/>
                  <a:gd name="T17" fmla="*/ 10 h 31"/>
                  <a:gd name="T18" fmla="*/ 18 w 18"/>
                  <a:gd name="T19" fmla="*/ 18 h 3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8"/>
                  <a:gd name="T31" fmla="*/ 0 h 31"/>
                  <a:gd name="T32" fmla="*/ 18 w 18"/>
                  <a:gd name="T33" fmla="*/ 31 h 3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8" h="31">
                    <a:moveTo>
                      <a:pt x="18" y="18"/>
                    </a:moveTo>
                    <a:lnTo>
                      <a:pt x="18" y="25"/>
                    </a:lnTo>
                    <a:lnTo>
                      <a:pt x="14" y="27"/>
                    </a:lnTo>
                    <a:lnTo>
                      <a:pt x="6" y="25"/>
                    </a:lnTo>
                    <a:lnTo>
                      <a:pt x="0" y="31"/>
                    </a:lnTo>
                    <a:lnTo>
                      <a:pt x="0" y="4"/>
                    </a:lnTo>
                    <a:lnTo>
                      <a:pt x="8" y="0"/>
                    </a:lnTo>
                    <a:lnTo>
                      <a:pt x="14" y="4"/>
                    </a:lnTo>
                    <a:lnTo>
                      <a:pt x="16" y="10"/>
                    </a:lnTo>
                    <a:lnTo>
                      <a:pt x="18" y="18"/>
                    </a:lnTo>
                    <a:close/>
                  </a:path>
                </a:pathLst>
              </a:custGeom>
              <a:solidFill>
                <a:srgbClr val="000000"/>
              </a:solidFill>
              <a:ln w="9525">
                <a:noFill/>
                <a:round/>
                <a:headEnd/>
                <a:tailEnd/>
              </a:ln>
            </p:spPr>
            <p:txBody>
              <a:bodyPr>
                <a:prstTxWarp prst="textNoShape">
                  <a:avLst/>
                </a:prstTxWarp>
              </a:bodyPr>
              <a:lstStyle/>
              <a:p>
                <a:endParaRPr lang="en-US"/>
              </a:p>
            </p:txBody>
          </p:sp>
          <p:sp>
            <p:nvSpPr>
              <p:cNvPr id="41070" name="Freeform 2988"/>
              <p:cNvSpPr>
                <a:spLocks noChangeAspect="1"/>
              </p:cNvSpPr>
              <p:nvPr/>
            </p:nvSpPr>
            <p:spPr bwMode="auto">
              <a:xfrm>
                <a:off x="5055" y="2553"/>
                <a:ext cx="3" cy="2"/>
              </a:xfrm>
              <a:custGeom>
                <a:avLst/>
                <a:gdLst>
                  <a:gd name="T0" fmla="*/ 23 w 23"/>
                  <a:gd name="T1" fmla="*/ 13 h 13"/>
                  <a:gd name="T2" fmla="*/ 0 w 23"/>
                  <a:gd name="T3" fmla="*/ 13 h 13"/>
                  <a:gd name="T4" fmla="*/ 0 w 23"/>
                  <a:gd name="T5" fmla="*/ 2 h 13"/>
                  <a:gd name="T6" fmla="*/ 7 w 23"/>
                  <a:gd name="T7" fmla="*/ 0 h 13"/>
                  <a:gd name="T8" fmla="*/ 17 w 23"/>
                  <a:gd name="T9" fmla="*/ 4 h 13"/>
                  <a:gd name="T10" fmla="*/ 23 w 23"/>
                  <a:gd name="T11" fmla="*/ 13 h 13"/>
                  <a:gd name="T12" fmla="*/ 0 60000 65536"/>
                  <a:gd name="T13" fmla="*/ 0 60000 65536"/>
                  <a:gd name="T14" fmla="*/ 0 60000 65536"/>
                  <a:gd name="T15" fmla="*/ 0 60000 65536"/>
                  <a:gd name="T16" fmla="*/ 0 60000 65536"/>
                  <a:gd name="T17" fmla="*/ 0 60000 65536"/>
                  <a:gd name="T18" fmla="*/ 0 w 23"/>
                  <a:gd name="T19" fmla="*/ 0 h 13"/>
                  <a:gd name="T20" fmla="*/ 23 w 23"/>
                  <a:gd name="T21" fmla="*/ 13 h 13"/>
                </a:gdLst>
                <a:ahLst/>
                <a:cxnLst>
                  <a:cxn ang="T12">
                    <a:pos x="T0" y="T1"/>
                  </a:cxn>
                  <a:cxn ang="T13">
                    <a:pos x="T2" y="T3"/>
                  </a:cxn>
                  <a:cxn ang="T14">
                    <a:pos x="T4" y="T5"/>
                  </a:cxn>
                  <a:cxn ang="T15">
                    <a:pos x="T6" y="T7"/>
                  </a:cxn>
                  <a:cxn ang="T16">
                    <a:pos x="T8" y="T9"/>
                  </a:cxn>
                  <a:cxn ang="T17">
                    <a:pos x="T10" y="T11"/>
                  </a:cxn>
                </a:cxnLst>
                <a:rect l="T18" t="T19" r="T20" b="T21"/>
                <a:pathLst>
                  <a:path w="23" h="13">
                    <a:moveTo>
                      <a:pt x="23" y="13"/>
                    </a:moveTo>
                    <a:lnTo>
                      <a:pt x="0" y="13"/>
                    </a:lnTo>
                    <a:lnTo>
                      <a:pt x="0" y="2"/>
                    </a:lnTo>
                    <a:lnTo>
                      <a:pt x="7" y="0"/>
                    </a:lnTo>
                    <a:lnTo>
                      <a:pt x="17" y="4"/>
                    </a:lnTo>
                    <a:lnTo>
                      <a:pt x="23" y="13"/>
                    </a:lnTo>
                    <a:close/>
                  </a:path>
                </a:pathLst>
              </a:custGeom>
              <a:solidFill>
                <a:srgbClr val="000000"/>
              </a:solidFill>
              <a:ln w="9525">
                <a:noFill/>
                <a:round/>
                <a:headEnd/>
                <a:tailEnd/>
              </a:ln>
            </p:spPr>
            <p:txBody>
              <a:bodyPr>
                <a:prstTxWarp prst="textNoShape">
                  <a:avLst/>
                </a:prstTxWarp>
              </a:bodyPr>
              <a:lstStyle/>
              <a:p>
                <a:endParaRPr lang="en-US"/>
              </a:p>
            </p:txBody>
          </p:sp>
          <p:sp>
            <p:nvSpPr>
              <p:cNvPr id="41071" name="Freeform 2989"/>
              <p:cNvSpPr>
                <a:spLocks noChangeAspect="1"/>
              </p:cNvSpPr>
              <p:nvPr/>
            </p:nvSpPr>
            <p:spPr bwMode="auto">
              <a:xfrm>
                <a:off x="5058" y="2560"/>
                <a:ext cx="2" cy="2"/>
              </a:xfrm>
              <a:custGeom>
                <a:avLst/>
                <a:gdLst>
                  <a:gd name="T0" fmla="*/ 13 w 13"/>
                  <a:gd name="T1" fmla="*/ 10 h 19"/>
                  <a:gd name="T2" fmla="*/ 4 w 13"/>
                  <a:gd name="T3" fmla="*/ 19 h 19"/>
                  <a:gd name="T4" fmla="*/ 0 w 13"/>
                  <a:gd name="T5" fmla="*/ 0 h 19"/>
                  <a:gd name="T6" fmla="*/ 6 w 13"/>
                  <a:gd name="T7" fmla="*/ 2 h 19"/>
                  <a:gd name="T8" fmla="*/ 13 w 13"/>
                  <a:gd name="T9" fmla="*/ 10 h 19"/>
                  <a:gd name="T10" fmla="*/ 0 60000 65536"/>
                  <a:gd name="T11" fmla="*/ 0 60000 65536"/>
                  <a:gd name="T12" fmla="*/ 0 60000 65536"/>
                  <a:gd name="T13" fmla="*/ 0 60000 65536"/>
                  <a:gd name="T14" fmla="*/ 0 60000 65536"/>
                  <a:gd name="T15" fmla="*/ 0 w 13"/>
                  <a:gd name="T16" fmla="*/ 0 h 19"/>
                  <a:gd name="T17" fmla="*/ 13 w 13"/>
                  <a:gd name="T18" fmla="*/ 19 h 19"/>
                </a:gdLst>
                <a:ahLst/>
                <a:cxnLst>
                  <a:cxn ang="T10">
                    <a:pos x="T0" y="T1"/>
                  </a:cxn>
                  <a:cxn ang="T11">
                    <a:pos x="T2" y="T3"/>
                  </a:cxn>
                  <a:cxn ang="T12">
                    <a:pos x="T4" y="T5"/>
                  </a:cxn>
                  <a:cxn ang="T13">
                    <a:pos x="T6" y="T7"/>
                  </a:cxn>
                  <a:cxn ang="T14">
                    <a:pos x="T8" y="T9"/>
                  </a:cxn>
                </a:cxnLst>
                <a:rect l="T15" t="T16" r="T17" b="T18"/>
                <a:pathLst>
                  <a:path w="13" h="19">
                    <a:moveTo>
                      <a:pt x="13" y="10"/>
                    </a:moveTo>
                    <a:lnTo>
                      <a:pt x="4" y="19"/>
                    </a:lnTo>
                    <a:lnTo>
                      <a:pt x="0" y="0"/>
                    </a:lnTo>
                    <a:lnTo>
                      <a:pt x="6" y="2"/>
                    </a:lnTo>
                    <a:lnTo>
                      <a:pt x="13" y="10"/>
                    </a:lnTo>
                    <a:close/>
                  </a:path>
                </a:pathLst>
              </a:custGeom>
              <a:solidFill>
                <a:srgbClr val="000000"/>
              </a:solidFill>
              <a:ln w="9525">
                <a:noFill/>
                <a:round/>
                <a:headEnd/>
                <a:tailEnd/>
              </a:ln>
            </p:spPr>
            <p:txBody>
              <a:bodyPr>
                <a:prstTxWarp prst="textNoShape">
                  <a:avLst/>
                </a:prstTxWarp>
              </a:bodyPr>
              <a:lstStyle/>
              <a:p>
                <a:endParaRPr lang="en-US"/>
              </a:p>
            </p:txBody>
          </p:sp>
          <p:sp>
            <p:nvSpPr>
              <p:cNvPr id="41072" name="Freeform 2990"/>
              <p:cNvSpPr>
                <a:spLocks noChangeAspect="1"/>
              </p:cNvSpPr>
              <p:nvPr/>
            </p:nvSpPr>
            <p:spPr bwMode="auto">
              <a:xfrm>
                <a:off x="5435" y="2560"/>
                <a:ext cx="2" cy="1"/>
              </a:xfrm>
              <a:custGeom>
                <a:avLst/>
                <a:gdLst>
                  <a:gd name="T0" fmla="*/ 13 w 13"/>
                  <a:gd name="T1" fmla="*/ 0 h 10"/>
                  <a:gd name="T2" fmla="*/ 0 w 13"/>
                  <a:gd name="T3" fmla="*/ 10 h 10"/>
                  <a:gd name="T4" fmla="*/ 13 w 13"/>
                  <a:gd name="T5" fmla="*/ 0 h 10"/>
                  <a:gd name="T6" fmla="*/ 0 60000 65536"/>
                  <a:gd name="T7" fmla="*/ 0 60000 65536"/>
                  <a:gd name="T8" fmla="*/ 0 60000 65536"/>
                  <a:gd name="T9" fmla="*/ 0 w 13"/>
                  <a:gd name="T10" fmla="*/ 0 h 10"/>
                  <a:gd name="T11" fmla="*/ 13 w 13"/>
                  <a:gd name="T12" fmla="*/ 10 h 10"/>
                </a:gdLst>
                <a:ahLst/>
                <a:cxnLst>
                  <a:cxn ang="T6">
                    <a:pos x="T0" y="T1"/>
                  </a:cxn>
                  <a:cxn ang="T7">
                    <a:pos x="T2" y="T3"/>
                  </a:cxn>
                  <a:cxn ang="T8">
                    <a:pos x="T4" y="T5"/>
                  </a:cxn>
                </a:cxnLst>
                <a:rect l="T9" t="T10" r="T11" b="T12"/>
                <a:pathLst>
                  <a:path w="13" h="10">
                    <a:moveTo>
                      <a:pt x="13" y="0"/>
                    </a:moveTo>
                    <a:lnTo>
                      <a:pt x="0" y="10"/>
                    </a:lnTo>
                    <a:lnTo>
                      <a:pt x="13" y="0"/>
                    </a:lnTo>
                    <a:close/>
                  </a:path>
                </a:pathLst>
              </a:custGeom>
              <a:solidFill>
                <a:srgbClr val="000000"/>
              </a:solidFill>
              <a:ln w="9525">
                <a:noFill/>
                <a:round/>
                <a:headEnd/>
                <a:tailEnd/>
              </a:ln>
            </p:spPr>
            <p:txBody>
              <a:bodyPr>
                <a:prstTxWarp prst="textNoShape">
                  <a:avLst/>
                </a:prstTxWarp>
              </a:bodyPr>
              <a:lstStyle/>
              <a:p>
                <a:endParaRPr lang="en-US"/>
              </a:p>
            </p:txBody>
          </p:sp>
          <p:sp>
            <p:nvSpPr>
              <p:cNvPr id="41073" name="Freeform 2991"/>
              <p:cNvSpPr>
                <a:spLocks noChangeAspect="1"/>
              </p:cNvSpPr>
              <p:nvPr/>
            </p:nvSpPr>
            <p:spPr bwMode="auto">
              <a:xfrm>
                <a:off x="5057" y="2593"/>
                <a:ext cx="52" cy="20"/>
              </a:xfrm>
              <a:custGeom>
                <a:avLst/>
                <a:gdLst>
                  <a:gd name="T0" fmla="*/ 435 w 439"/>
                  <a:gd name="T1" fmla="*/ 74 h 171"/>
                  <a:gd name="T2" fmla="*/ 423 w 439"/>
                  <a:gd name="T3" fmla="*/ 99 h 171"/>
                  <a:gd name="T4" fmla="*/ 398 w 439"/>
                  <a:gd name="T5" fmla="*/ 130 h 171"/>
                  <a:gd name="T6" fmla="*/ 361 w 439"/>
                  <a:gd name="T7" fmla="*/ 150 h 171"/>
                  <a:gd name="T8" fmla="*/ 342 w 439"/>
                  <a:gd name="T9" fmla="*/ 105 h 171"/>
                  <a:gd name="T10" fmla="*/ 316 w 439"/>
                  <a:gd name="T11" fmla="*/ 109 h 171"/>
                  <a:gd name="T12" fmla="*/ 309 w 439"/>
                  <a:gd name="T13" fmla="*/ 138 h 171"/>
                  <a:gd name="T14" fmla="*/ 303 w 439"/>
                  <a:gd name="T15" fmla="*/ 154 h 171"/>
                  <a:gd name="T16" fmla="*/ 291 w 439"/>
                  <a:gd name="T17" fmla="*/ 163 h 171"/>
                  <a:gd name="T18" fmla="*/ 256 w 439"/>
                  <a:gd name="T19" fmla="*/ 171 h 171"/>
                  <a:gd name="T20" fmla="*/ 221 w 439"/>
                  <a:gd name="T21" fmla="*/ 167 h 171"/>
                  <a:gd name="T22" fmla="*/ 186 w 439"/>
                  <a:gd name="T23" fmla="*/ 158 h 171"/>
                  <a:gd name="T24" fmla="*/ 153 w 439"/>
                  <a:gd name="T25" fmla="*/ 146 h 171"/>
                  <a:gd name="T26" fmla="*/ 126 w 439"/>
                  <a:gd name="T27" fmla="*/ 132 h 171"/>
                  <a:gd name="T28" fmla="*/ 140 w 439"/>
                  <a:gd name="T29" fmla="*/ 103 h 171"/>
                  <a:gd name="T30" fmla="*/ 150 w 439"/>
                  <a:gd name="T31" fmla="*/ 76 h 171"/>
                  <a:gd name="T32" fmla="*/ 120 w 439"/>
                  <a:gd name="T33" fmla="*/ 74 h 171"/>
                  <a:gd name="T34" fmla="*/ 97 w 439"/>
                  <a:gd name="T35" fmla="*/ 99 h 171"/>
                  <a:gd name="T36" fmla="*/ 82 w 439"/>
                  <a:gd name="T37" fmla="*/ 125 h 171"/>
                  <a:gd name="T38" fmla="*/ 58 w 439"/>
                  <a:gd name="T39" fmla="*/ 132 h 171"/>
                  <a:gd name="T40" fmla="*/ 29 w 439"/>
                  <a:gd name="T41" fmla="*/ 128 h 171"/>
                  <a:gd name="T42" fmla="*/ 4 w 439"/>
                  <a:gd name="T43" fmla="*/ 128 h 171"/>
                  <a:gd name="T44" fmla="*/ 6 w 439"/>
                  <a:gd name="T45" fmla="*/ 96 h 171"/>
                  <a:gd name="T46" fmla="*/ 22 w 439"/>
                  <a:gd name="T47" fmla="*/ 63 h 171"/>
                  <a:gd name="T48" fmla="*/ 55 w 439"/>
                  <a:gd name="T49" fmla="*/ 43 h 171"/>
                  <a:gd name="T50" fmla="*/ 93 w 439"/>
                  <a:gd name="T51" fmla="*/ 39 h 171"/>
                  <a:gd name="T52" fmla="*/ 128 w 439"/>
                  <a:gd name="T53" fmla="*/ 33 h 171"/>
                  <a:gd name="T54" fmla="*/ 157 w 439"/>
                  <a:gd name="T55" fmla="*/ 12 h 171"/>
                  <a:gd name="T56" fmla="*/ 208 w 439"/>
                  <a:gd name="T57" fmla="*/ 0 h 171"/>
                  <a:gd name="T58" fmla="*/ 256 w 439"/>
                  <a:gd name="T59" fmla="*/ 12 h 171"/>
                  <a:gd name="T60" fmla="*/ 301 w 439"/>
                  <a:gd name="T61" fmla="*/ 26 h 171"/>
                  <a:gd name="T62" fmla="*/ 349 w 439"/>
                  <a:gd name="T63" fmla="*/ 30 h 17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39"/>
                  <a:gd name="T97" fmla="*/ 0 h 171"/>
                  <a:gd name="T98" fmla="*/ 439 w 439"/>
                  <a:gd name="T99" fmla="*/ 171 h 17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39" h="171">
                    <a:moveTo>
                      <a:pt x="439" y="63"/>
                    </a:moveTo>
                    <a:lnTo>
                      <a:pt x="435" y="74"/>
                    </a:lnTo>
                    <a:lnTo>
                      <a:pt x="431" y="88"/>
                    </a:lnTo>
                    <a:lnTo>
                      <a:pt x="423" y="99"/>
                    </a:lnTo>
                    <a:lnTo>
                      <a:pt x="417" y="111"/>
                    </a:lnTo>
                    <a:lnTo>
                      <a:pt x="398" y="130"/>
                    </a:lnTo>
                    <a:lnTo>
                      <a:pt x="378" y="148"/>
                    </a:lnTo>
                    <a:lnTo>
                      <a:pt x="361" y="150"/>
                    </a:lnTo>
                    <a:lnTo>
                      <a:pt x="342" y="152"/>
                    </a:lnTo>
                    <a:lnTo>
                      <a:pt x="342" y="105"/>
                    </a:lnTo>
                    <a:lnTo>
                      <a:pt x="328" y="101"/>
                    </a:lnTo>
                    <a:lnTo>
                      <a:pt x="316" y="109"/>
                    </a:lnTo>
                    <a:lnTo>
                      <a:pt x="307" y="123"/>
                    </a:lnTo>
                    <a:lnTo>
                      <a:pt x="309" y="138"/>
                    </a:lnTo>
                    <a:lnTo>
                      <a:pt x="307" y="146"/>
                    </a:lnTo>
                    <a:lnTo>
                      <a:pt x="303" y="154"/>
                    </a:lnTo>
                    <a:lnTo>
                      <a:pt x="297" y="158"/>
                    </a:lnTo>
                    <a:lnTo>
                      <a:pt x="291" y="163"/>
                    </a:lnTo>
                    <a:lnTo>
                      <a:pt x="272" y="165"/>
                    </a:lnTo>
                    <a:lnTo>
                      <a:pt x="256" y="171"/>
                    </a:lnTo>
                    <a:lnTo>
                      <a:pt x="239" y="169"/>
                    </a:lnTo>
                    <a:lnTo>
                      <a:pt x="221" y="167"/>
                    </a:lnTo>
                    <a:lnTo>
                      <a:pt x="204" y="161"/>
                    </a:lnTo>
                    <a:lnTo>
                      <a:pt x="186" y="158"/>
                    </a:lnTo>
                    <a:lnTo>
                      <a:pt x="169" y="152"/>
                    </a:lnTo>
                    <a:lnTo>
                      <a:pt x="153" y="146"/>
                    </a:lnTo>
                    <a:lnTo>
                      <a:pt x="138" y="138"/>
                    </a:lnTo>
                    <a:lnTo>
                      <a:pt x="126" y="132"/>
                    </a:lnTo>
                    <a:lnTo>
                      <a:pt x="130" y="115"/>
                    </a:lnTo>
                    <a:lnTo>
                      <a:pt x="140" y="103"/>
                    </a:lnTo>
                    <a:lnTo>
                      <a:pt x="148" y="92"/>
                    </a:lnTo>
                    <a:lnTo>
                      <a:pt x="150" y="76"/>
                    </a:lnTo>
                    <a:lnTo>
                      <a:pt x="134" y="66"/>
                    </a:lnTo>
                    <a:lnTo>
                      <a:pt x="120" y="74"/>
                    </a:lnTo>
                    <a:lnTo>
                      <a:pt x="107" y="88"/>
                    </a:lnTo>
                    <a:lnTo>
                      <a:pt x="97" y="99"/>
                    </a:lnTo>
                    <a:lnTo>
                      <a:pt x="89" y="115"/>
                    </a:lnTo>
                    <a:lnTo>
                      <a:pt x="82" y="125"/>
                    </a:lnTo>
                    <a:lnTo>
                      <a:pt x="70" y="130"/>
                    </a:lnTo>
                    <a:lnTo>
                      <a:pt x="58" y="132"/>
                    </a:lnTo>
                    <a:lnTo>
                      <a:pt x="43" y="130"/>
                    </a:lnTo>
                    <a:lnTo>
                      <a:pt x="29" y="128"/>
                    </a:lnTo>
                    <a:lnTo>
                      <a:pt x="16" y="127"/>
                    </a:lnTo>
                    <a:lnTo>
                      <a:pt x="4" y="128"/>
                    </a:lnTo>
                    <a:lnTo>
                      <a:pt x="0" y="111"/>
                    </a:lnTo>
                    <a:lnTo>
                      <a:pt x="6" y="96"/>
                    </a:lnTo>
                    <a:lnTo>
                      <a:pt x="14" y="78"/>
                    </a:lnTo>
                    <a:lnTo>
                      <a:pt x="22" y="63"/>
                    </a:lnTo>
                    <a:lnTo>
                      <a:pt x="37" y="49"/>
                    </a:lnTo>
                    <a:lnTo>
                      <a:pt x="55" y="43"/>
                    </a:lnTo>
                    <a:lnTo>
                      <a:pt x="74" y="39"/>
                    </a:lnTo>
                    <a:lnTo>
                      <a:pt x="93" y="39"/>
                    </a:lnTo>
                    <a:lnTo>
                      <a:pt x="111" y="37"/>
                    </a:lnTo>
                    <a:lnTo>
                      <a:pt x="128" y="33"/>
                    </a:lnTo>
                    <a:lnTo>
                      <a:pt x="144" y="26"/>
                    </a:lnTo>
                    <a:lnTo>
                      <a:pt x="157" y="12"/>
                    </a:lnTo>
                    <a:lnTo>
                      <a:pt x="183" y="2"/>
                    </a:lnTo>
                    <a:lnTo>
                      <a:pt x="208" y="0"/>
                    </a:lnTo>
                    <a:lnTo>
                      <a:pt x="231" y="4"/>
                    </a:lnTo>
                    <a:lnTo>
                      <a:pt x="256" y="12"/>
                    </a:lnTo>
                    <a:lnTo>
                      <a:pt x="278" y="20"/>
                    </a:lnTo>
                    <a:lnTo>
                      <a:pt x="301" y="26"/>
                    </a:lnTo>
                    <a:lnTo>
                      <a:pt x="324" y="30"/>
                    </a:lnTo>
                    <a:lnTo>
                      <a:pt x="349" y="30"/>
                    </a:lnTo>
                    <a:lnTo>
                      <a:pt x="439" y="63"/>
                    </a:lnTo>
                    <a:close/>
                  </a:path>
                </a:pathLst>
              </a:custGeom>
              <a:solidFill>
                <a:srgbClr val="CC6633"/>
              </a:solidFill>
              <a:ln w="9525">
                <a:noFill/>
                <a:round/>
                <a:headEnd/>
                <a:tailEnd/>
              </a:ln>
            </p:spPr>
            <p:txBody>
              <a:bodyPr>
                <a:prstTxWarp prst="textNoShape">
                  <a:avLst/>
                </a:prstTxWarp>
              </a:bodyPr>
              <a:lstStyle/>
              <a:p>
                <a:endParaRPr lang="en-US"/>
              </a:p>
            </p:txBody>
          </p:sp>
        </p:grpSp>
        <p:grpSp>
          <p:nvGrpSpPr>
            <p:cNvPr id="40993" name="Group 2992"/>
            <p:cNvGrpSpPr>
              <a:grpSpLocks noChangeAspect="1"/>
            </p:cNvGrpSpPr>
            <p:nvPr/>
          </p:nvGrpSpPr>
          <p:grpSpPr bwMode="auto">
            <a:xfrm>
              <a:off x="1924" y="3161"/>
              <a:ext cx="1127" cy="980"/>
              <a:chOff x="1012" y="2160"/>
              <a:chExt cx="1973" cy="1716"/>
            </a:xfrm>
          </p:grpSpPr>
          <p:sp>
            <p:nvSpPr>
              <p:cNvPr id="41050" name="AutoShape 2993"/>
              <p:cNvSpPr>
                <a:spLocks noChangeAspect="1" noChangeArrowheads="1" noTextEdit="1"/>
              </p:cNvSpPr>
              <p:nvPr/>
            </p:nvSpPr>
            <p:spPr bwMode="auto">
              <a:xfrm>
                <a:off x="1012" y="2160"/>
                <a:ext cx="1973" cy="1716"/>
              </a:xfrm>
              <a:prstGeom prst="rect">
                <a:avLst/>
              </a:prstGeom>
              <a:noFill/>
              <a:ln w="9525">
                <a:noFill/>
                <a:miter lim="800000"/>
                <a:headEnd/>
                <a:tailEnd/>
              </a:ln>
            </p:spPr>
            <p:txBody>
              <a:bodyPr>
                <a:prstTxWarp prst="textNoShape">
                  <a:avLst/>
                </a:prstTxWarp>
              </a:bodyPr>
              <a:lstStyle/>
              <a:p>
                <a:endParaRPr lang="en-US"/>
              </a:p>
            </p:txBody>
          </p:sp>
          <p:sp>
            <p:nvSpPr>
              <p:cNvPr id="41051" name="Freeform 2994"/>
              <p:cNvSpPr>
                <a:spLocks noChangeAspect="1"/>
              </p:cNvSpPr>
              <p:nvPr/>
            </p:nvSpPr>
            <p:spPr bwMode="auto">
              <a:xfrm>
                <a:off x="1027" y="2160"/>
                <a:ext cx="1948" cy="1704"/>
              </a:xfrm>
              <a:custGeom>
                <a:avLst/>
                <a:gdLst>
                  <a:gd name="T0" fmla="*/ 7100 w 7795"/>
                  <a:gd name="T1" fmla="*/ 725 h 6816"/>
                  <a:gd name="T2" fmla="*/ 7322 w 7795"/>
                  <a:gd name="T3" fmla="*/ 1074 h 6816"/>
                  <a:gd name="T4" fmla="*/ 7728 w 7795"/>
                  <a:gd name="T5" fmla="*/ 2601 h 6816"/>
                  <a:gd name="T6" fmla="*/ 7554 w 7795"/>
                  <a:gd name="T7" fmla="*/ 3181 h 6816"/>
                  <a:gd name="T8" fmla="*/ 7148 w 7795"/>
                  <a:gd name="T9" fmla="*/ 3064 h 6816"/>
                  <a:gd name="T10" fmla="*/ 6781 w 7795"/>
                  <a:gd name="T11" fmla="*/ 2542 h 6816"/>
                  <a:gd name="T12" fmla="*/ 6038 w 7795"/>
                  <a:gd name="T13" fmla="*/ 2503 h 6816"/>
                  <a:gd name="T14" fmla="*/ 5187 w 7795"/>
                  <a:gd name="T15" fmla="*/ 3519 h 6816"/>
                  <a:gd name="T16" fmla="*/ 4801 w 7795"/>
                  <a:gd name="T17" fmla="*/ 4263 h 6816"/>
                  <a:gd name="T18" fmla="*/ 4617 w 7795"/>
                  <a:gd name="T19" fmla="*/ 5173 h 6816"/>
                  <a:gd name="T20" fmla="*/ 4589 w 7795"/>
                  <a:gd name="T21" fmla="*/ 5955 h 6816"/>
                  <a:gd name="T22" fmla="*/ 4801 w 7795"/>
                  <a:gd name="T23" fmla="*/ 6409 h 6816"/>
                  <a:gd name="T24" fmla="*/ 4897 w 7795"/>
                  <a:gd name="T25" fmla="*/ 6816 h 6816"/>
                  <a:gd name="T26" fmla="*/ 4444 w 7795"/>
                  <a:gd name="T27" fmla="*/ 6584 h 6816"/>
                  <a:gd name="T28" fmla="*/ 4260 w 7795"/>
                  <a:gd name="T29" fmla="*/ 6226 h 6816"/>
                  <a:gd name="T30" fmla="*/ 4260 w 7795"/>
                  <a:gd name="T31" fmla="*/ 5211 h 6816"/>
                  <a:gd name="T32" fmla="*/ 4154 w 7795"/>
                  <a:gd name="T33" fmla="*/ 4930 h 6816"/>
                  <a:gd name="T34" fmla="*/ 3835 w 7795"/>
                  <a:gd name="T35" fmla="*/ 6033 h 6816"/>
                  <a:gd name="T36" fmla="*/ 4125 w 7795"/>
                  <a:gd name="T37" fmla="*/ 6496 h 6816"/>
                  <a:gd name="T38" fmla="*/ 3612 w 7795"/>
                  <a:gd name="T39" fmla="*/ 6448 h 6816"/>
                  <a:gd name="T40" fmla="*/ 3536 w 7795"/>
                  <a:gd name="T41" fmla="*/ 6130 h 6816"/>
                  <a:gd name="T42" fmla="*/ 3430 w 7795"/>
                  <a:gd name="T43" fmla="*/ 5810 h 6816"/>
                  <a:gd name="T44" fmla="*/ 3738 w 7795"/>
                  <a:gd name="T45" fmla="*/ 4688 h 6816"/>
                  <a:gd name="T46" fmla="*/ 3681 w 7795"/>
                  <a:gd name="T47" fmla="*/ 4012 h 6816"/>
                  <a:gd name="T48" fmla="*/ 3159 w 7795"/>
                  <a:gd name="T49" fmla="*/ 4051 h 6816"/>
                  <a:gd name="T50" fmla="*/ 2483 w 7795"/>
                  <a:gd name="T51" fmla="*/ 4021 h 6816"/>
                  <a:gd name="T52" fmla="*/ 2028 w 7795"/>
                  <a:gd name="T53" fmla="*/ 3848 h 6816"/>
                  <a:gd name="T54" fmla="*/ 1797 w 7795"/>
                  <a:gd name="T55" fmla="*/ 4225 h 6816"/>
                  <a:gd name="T56" fmla="*/ 1729 w 7795"/>
                  <a:gd name="T57" fmla="*/ 5375 h 6816"/>
                  <a:gd name="T58" fmla="*/ 2202 w 7795"/>
                  <a:gd name="T59" fmla="*/ 6255 h 6816"/>
                  <a:gd name="T60" fmla="*/ 2396 w 7795"/>
                  <a:gd name="T61" fmla="*/ 6602 h 6816"/>
                  <a:gd name="T62" fmla="*/ 1903 w 7795"/>
                  <a:gd name="T63" fmla="*/ 6439 h 6816"/>
                  <a:gd name="T64" fmla="*/ 1536 w 7795"/>
                  <a:gd name="T65" fmla="*/ 5859 h 6816"/>
                  <a:gd name="T66" fmla="*/ 1168 w 7795"/>
                  <a:gd name="T67" fmla="*/ 4602 h 6816"/>
                  <a:gd name="T68" fmla="*/ 956 w 7795"/>
                  <a:gd name="T69" fmla="*/ 4621 h 6816"/>
                  <a:gd name="T70" fmla="*/ 705 w 7795"/>
                  <a:gd name="T71" fmla="*/ 5955 h 6816"/>
                  <a:gd name="T72" fmla="*/ 811 w 7795"/>
                  <a:gd name="T73" fmla="*/ 6294 h 6816"/>
                  <a:gd name="T74" fmla="*/ 1159 w 7795"/>
                  <a:gd name="T75" fmla="*/ 6748 h 6816"/>
                  <a:gd name="T76" fmla="*/ 666 w 7795"/>
                  <a:gd name="T77" fmla="*/ 6758 h 6816"/>
                  <a:gd name="T78" fmla="*/ 328 w 7795"/>
                  <a:gd name="T79" fmla="*/ 6294 h 6816"/>
                  <a:gd name="T80" fmla="*/ 377 w 7795"/>
                  <a:gd name="T81" fmla="*/ 5608 h 6816"/>
                  <a:gd name="T82" fmla="*/ 328 w 7795"/>
                  <a:gd name="T83" fmla="*/ 4534 h 6816"/>
                  <a:gd name="T84" fmla="*/ 599 w 7795"/>
                  <a:gd name="T85" fmla="*/ 3596 h 6816"/>
                  <a:gd name="T86" fmla="*/ 386 w 7795"/>
                  <a:gd name="T87" fmla="*/ 2446 h 6816"/>
                  <a:gd name="T88" fmla="*/ 232 w 7795"/>
                  <a:gd name="T89" fmla="*/ 3075 h 6816"/>
                  <a:gd name="T90" fmla="*/ 261 w 7795"/>
                  <a:gd name="T91" fmla="*/ 4109 h 6816"/>
                  <a:gd name="T92" fmla="*/ 202 w 7795"/>
                  <a:gd name="T93" fmla="*/ 4554 h 6816"/>
                  <a:gd name="T94" fmla="*/ 0 w 7795"/>
                  <a:gd name="T95" fmla="*/ 3828 h 6816"/>
                  <a:gd name="T96" fmla="*/ 96 w 7795"/>
                  <a:gd name="T97" fmla="*/ 2882 h 6816"/>
                  <a:gd name="T98" fmla="*/ 975 w 7795"/>
                  <a:gd name="T99" fmla="*/ 1421 h 6816"/>
                  <a:gd name="T100" fmla="*/ 2897 w 7795"/>
                  <a:gd name="T101" fmla="*/ 1585 h 6816"/>
                  <a:gd name="T102" fmla="*/ 4539 w 7795"/>
                  <a:gd name="T103" fmla="*/ 1450 h 6816"/>
                  <a:gd name="T104" fmla="*/ 4868 w 7795"/>
                  <a:gd name="T105" fmla="*/ 1373 h 6816"/>
                  <a:gd name="T106" fmla="*/ 5217 w 7795"/>
                  <a:gd name="T107" fmla="*/ 1228 h 6816"/>
                  <a:gd name="T108" fmla="*/ 5458 w 7795"/>
                  <a:gd name="T109" fmla="*/ 1141 h 6816"/>
                  <a:gd name="T110" fmla="*/ 5661 w 7795"/>
                  <a:gd name="T111" fmla="*/ 1074 h 6816"/>
                  <a:gd name="T112" fmla="*/ 6066 w 7795"/>
                  <a:gd name="T113" fmla="*/ 851 h 6816"/>
                  <a:gd name="T114" fmla="*/ 6047 w 7795"/>
                  <a:gd name="T115" fmla="*/ 464 h 6816"/>
                  <a:gd name="T116" fmla="*/ 6250 w 7795"/>
                  <a:gd name="T117" fmla="*/ 9 h 681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7795"/>
                  <a:gd name="T178" fmla="*/ 0 h 6816"/>
                  <a:gd name="T179" fmla="*/ 7795 w 7795"/>
                  <a:gd name="T180" fmla="*/ 6816 h 681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7795" h="6816">
                    <a:moveTo>
                      <a:pt x="6452" y="310"/>
                    </a:moveTo>
                    <a:lnTo>
                      <a:pt x="6521" y="338"/>
                    </a:lnTo>
                    <a:lnTo>
                      <a:pt x="6597" y="377"/>
                    </a:lnTo>
                    <a:lnTo>
                      <a:pt x="6665" y="407"/>
                    </a:lnTo>
                    <a:lnTo>
                      <a:pt x="6733" y="444"/>
                    </a:lnTo>
                    <a:lnTo>
                      <a:pt x="6801" y="493"/>
                    </a:lnTo>
                    <a:lnTo>
                      <a:pt x="6868" y="541"/>
                    </a:lnTo>
                    <a:lnTo>
                      <a:pt x="6926" y="589"/>
                    </a:lnTo>
                    <a:lnTo>
                      <a:pt x="6984" y="648"/>
                    </a:lnTo>
                    <a:lnTo>
                      <a:pt x="7004" y="667"/>
                    </a:lnTo>
                    <a:lnTo>
                      <a:pt x="7032" y="686"/>
                    </a:lnTo>
                    <a:lnTo>
                      <a:pt x="7052" y="696"/>
                    </a:lnTo>
                    <a:lnTo>
                      <a:pt x="7080" y="715"/>
                    </a:lnTo>
                    <a:lnTo>
                      <a:pt x="7100" y="725"/>
                    </a:lnTo>
                    <a:lnTo>
                      <a:pt x="7119" y="745"/>
                    </a:lnTo>
                    <a:lnTo>
                      <a:pt x="7128" y="764"/>
                    </a:lnTo>
                    <a:lnTo>
                      <a:pt x="7128" y="793"/>
                    </a:lnTo>
                    <a:lnTo>
                      <a:pt x="7158" y="793"/>
                    </a:lnTo>
                    <a:lnTo>
                      <a:pt x="7177" y="803"/>
                    </a:lnTo>
                    <a:lnTo>
                      <a:pt x="7187" y="822"/>
                    </a:lnTo>
                    <a:lnTo>
                      <a:pt x="7187" y="831"/>
                    </a:lnTo>
                    <a:lnTo>
                      <a:pt x="7187" y="851"/>
                    </a:lnTo>
                    <a:lnTo>
                      <a:pt x="7177" y="879"/>
                    </a:lnTo>
                    <a:lnTo>
                      <a:pt x="7177" y="899"/>
                    </a:lnTo>
                    <a:lnTo>
                      <a:pt x="7177" y="918"/>
                    </a:lnTo>
                    <a:lnTo>
                      <a:pt x="7225" y="966"/>
                    </a:lnTo>
                    <a:lnTo>
                      <a:pt x="7273" y="1015"/>
                    </a:lnTo>
                    <a:lnTo>
                      <a:pt x="7322" y="1074"/>
                    </a:lnTo>
                    <a:lnTo>
                      <a:pt x="7370" y="1122"/>
                    </a:lnTo>
                    <a:lnTo>
                      <a:pt x="7409" y="1180"/>
                    </a:lnTo>
                    <a:lnTo>
                      <a:pt x="7457" y="1237"/>
                    </a:lnTo>
                    <a:lnTo>
                      <a:pt x="7496" y="1286"/>
                    </a:lnTo>
                    <a:lnTo>
                      <a:pt x="7544" y="1344"/>
                    </a:lnTo>
                    <a:lnTo>
                      <a:pt x="7574" y="1489"/>
                    </a:lnTo>
                    <a:lnTo>
                      <a:pt x="7593" y="1643"/>
                    </a:lnTo>
                    <a:lnTo>
                      <a:pt x="7611" y="1789"/>
                    </a:lnTo>
                    <a:lnTo>
                      <a:pt x="7631" y="1943"/>
                    </a:lnTo>
                    <a:lnTo>
                      <a:pt x="7650" y="2088"/>
                    </a:lnTo>
                    <a:lnTo>
                      <a:pt x="7670" y="2243"/>
                    </a:lnTo>
                    <a:lnTo>
                      <a:pt x="7680" y="2397"/>
                    </a:lnTo>
                    <a:lnTo>
                      <a:pt x="7699" y="2553"/>
                    </a:lnTo>
                    <a:lnTo>
                      <a:pt x="7728" y="2601"/>
                    </a:lnTo>
                    <a:lnTo>
                      <a:pt x="7747" y="2649"/>
                    </a:lnTo>
                    <a:lnTo>
                      <a:pt x="7767" y="2698"/>
                    </a:lnTo>
                    <a:lnTo>
                      <a:pt x="7786" y="2755"/>
                    </a:lnTo>
                    <a:lnTo>
                      <a:pt x="7795" y="2813"/>
                    </a:lnTo>
                    <a:lnTo>
                      <a:pt x="7795" y="2871"/>
                    </a:lnTo>
                    <a:lnTo>
                      <a:pt x="7786" y="2919"/>
                    </a:lnTo>
                    <a:lnTo>
                      <a:pt x="7756" y="2977"/>
                    </a:lnTo>
                    <a:lnTo>
                      <a:pt x="7728" y="3007"/>
                    </a:lnTo>
                    <a:lnTo>
                      <a:pt x="7699" y="3036"/>
                    </a:lnTo>
                    <a:lnTo>
                      <a:pt x="7680" y="3075"/>
                    </a:lnTo>
                    <a:lnTo>
                      <a:pt x="7650" y="3113"/>
                    </a:lnTo>
                    <a:lnTo>
                      <a:pt x="7622" y="3142"/>
                    </a:lnTo>
                    <a:lnTo>
                      <a:pt x="7583" y="3170"/>
                    </a:lnTo>
                    <a:lnTo>
                      <a:pt x="7554" y="3181"/>
                    </a:lnTo>
                    <a:lnTo>
                      <a:pt x="7515" y="3190"/>
                    </a:lnTo>
                    <a:lnTo>
                      <a:pt x="7505" y="3200"/>
                    </a:lnTo>
                    <a:lnTo>
                      <a:pt x="7496" y="3209"/>
                    </a:lnTo>
                    <a:lnTo>
                      <a:pt x="7486" y="3220"/>
                    </a:lnTo>
                    <a:lnTo>
                      <a:pt x="7477" y="3229"/>
                    </a:lnTo>
                    <a:lnTo>
                      <a:pt x="7467" y="3229"/>
                    </a:lnTo>
                    <a:lnTo>
                      <a:pt x="7448" y="3229"/>
                    </a:lnTo>
                    <a:lnTo>
                      <a:pt x="7438" y="3229"/>
                    </a:lnTo>
                    <a:lnTo>
                      <a:pt x="7418" y="3229"/>
                    </a:lnTo>
                    <a:lnTo>
                      <a:pt x="7380" y="3181"/>
                    </a:lnTo>
                    <a:lnTo>
                      <a:pt x="7322" y="3152"/>
                    </a:lnTo>
                    <a:lnTo>
                      <a:pt x="7254" y="3122"/>
                    </a:lnTo>
                    <a:lnTo>
                      <a:pt x="7197" y="3094"/>
                    </a:lnTo>
                    <a:lnTo>
                      <a:pt x="7148" y="3064"/>
                    </a:lnTo>
                    <a:lnTo>
                      <a:pt x="7110" y="3016"/>
                    </a:lnTo>
                    <a:lnTo>
                      <a:pt x="7100" y="2988"/>
                    </a:lnTo>
                    <a:lnTo>
                      <a:pt x="7100" y="2958"/>
                    </a:lnTo>
                    <a:lnTo>
                      <a:pt x="7110" y="2919"/>
                    </a:lnTo>
                    <a:lnTo>
                      <a:pt x="7119" y="2871"/>
                    </a:lnTo>
                    <a:lnTo>
                      <a:pt x="7091" y="2843"/>
                    </a:lnTo>
                    <a:lnTo>
                      <a:pt x="7052" y="2823"/>
                    </a:lnTo>
                    <a:lnTo>
                      <a:pt x="7022" y="2804"/>
                    </a:lnTo>
                    <a:lnTo>
                      <a:pt x="6984" y="2794"/>
                    </a:lnTo>
                    <a:lnTo>
                      <a:pt x="6946" y="2774"/>
                    </a:lnTo>
                    <a:lnTo>
                      <a:pt x="6916" y="2755"/>
                    </a:lnTo>
                    <a:lnTo>
                      <a:pt x="6887" y="2736"/>
                    </a:lnTo>
                    <a:lnTo>
                      <a:pt x="6878" y="2698"/>
                    </a:lnTo>
                    <a:lnTo>
                      <a:pt x="6781" y="2542"/>
                    </a:lnTo>
                    <a:lnTo>
                      <a:pt x="6714" y="2523"/>
                    </a:lnTo>
                    <a:lnTo>
                      <a:pt x="6665" y="2484"/>
                    </a:lnTo>
                    <a:lnTo>
                      <a:pt x="6608" y="2446"/>
                    </a:lnTo>
                    <a:lnTo>
                      <a:pt x="6569" y="2397"/>
                    </a:lnTo>
                    <a:lnTo>
                      <a:pt x="6521" y="2349"/>
                    </a:lnTo>
                    <a:lnTo>
                      <a:pt x="6482" y="2291"/>
                    </a:lnTo>
                    <a:lnTo>
                      <a:pt x="6433" y="2243"/>
                    </a:lnTo>
                    <a:lnTo>
                      <a:pt x="6395" y="2204"/>
                    </a:lnTo>
                    <a:lnTo>
                      <a:pt x="6317" y="2233"/>
                    </a:lnTo>
                    <a:lnTo>
                      <a:pt x="6259" y="2272"/>
                    </a:lnTo>
                    <a:lnTo>
                      <a:pt x="6201" y="2321"/>
                    </a:lnTo>
                    <a:lnTo>
                      <a:pt x="6144" y="2378"/>
                    </a:lnTo>
                    <a:lnTo>
                      <a:pt x="6095" y="2446"/>
                    </a:lnTo>
                    <a:lnTo>
                      <a:pt x="6038" y="2503"/>
                    </a:lnTo>
                    <a:lnTo>
                      <a:pt x="5979" y="2553"/>
                    </a:lnTo>
                    <a:lnTo>
                      <a:pt x="5921" y="2601"/>
                    </a:lnTo>
                    <a:lnTo>
                      <a:pt x="5844" y="2639"/>
                    </a:lnTo>
                    <a:lnTo>
                      <a:pt x="5786" y="2687"/>
                    </a:lnTo>
                    <a:lnTo>
                      <a:pt x="5728" y="2736"/>
                    </a:lnTo>
                    <a:lnTo>
                      <a:pt x="5680" y="2794"/>
                    </a:lnTo>
                    <a:lnTo>
                      <a:pt x="5593" y="2910"/>
                    </a:lnTo>
                    <a:lnTo>
                      <a:pt x="5525" y="3036"/>
                    </a:lnTo>
                    <a:lnTo>
                      <a:pt x="5448" y="3161"/>
                    </a:lnTo>
                    <a:lnTo>
                      <a:pt x="5380" y="3287"/>
                    </a:lnTo>
                    <a:lnTo>
                      <a:pt x="5332" y="3354"/>
                    </a:lnTo>
                    <a:lnTo>
                      <a:pt x="5293" y="3413"/>
                    </a:lnTo>
                    <a:lnTo>
                      <a:pt x="5245" y="3461"/>
                    </a:lnTo>
                    <a:lnTo>
                      <a:pt x="5187" y="3519"/>
                    </a:lnTo>
                    <a:lnTo>
                      <a:pt x="5158" y="3548"/>
                    </a:lnTo>
                    <a:lnTo>
                      <a:pt x="5129" y="3577"/>
                    </a:lnTo>
                    <a:lnTo>
                      <a:pt x="5100" y="3596"/>
                    </a:lnTo>
                    <a:lnTo>
                      <a:pt x="5072" y="3625"/>
                    </a:lnTo>
                    <a:lnTo>
                      <a:pt x="5042" y="3655"/>
                    </a:lnTo>
                    <a:lnTo>
                      <a:pt x="5013" y="3683"/>
                    </a:lnTo>
                    <a:lnTo>
                      <a:pt x="4985" y="3712"/>
                    </a:lnTo>
                    <a:lnTo>
                      <a:pt x="4955" y="3742"/>
                    </a:lnTo>
                    <a:lnTo>
                      <a:pt x="4955" y="3809"/>
                    </a:lnTo>
                    <a:lnTo>
                      <a:pt x="4946" y="3887"/>
                    </a:lnTo>
                    <a:lnTo>
                      <a:pt x="4927" y="3945"/>
                    </a:lnTo>
                    <a:lnTo>
                      <a:pt x="4907" y="4012"/>
                    </a:lnTo>
                    <a:lnTo>
                      <a:pt x="4859" y="4138"/>
                    </a:lnTo>
                    <a:lnTo>
                      <a:pt x="4801" y="4263"/>
                    </a:lnTo>
                    <a:lnTo>
                      <a:pt x="4743" y="4389"/>
                    </a:lnTo>
                    <a:lnTo>
                      <a:pt x="4695" y="4515"/>
                    </a:lnTo>
                    <a:lnTo>
                      <a:pt x="4685" y="4582"/>
                    </a:lnTo>
                    <a:lnTo>
                      <a:pt x="4675" y="4651"/>
                    </a:lnTo>
                    <a:lnTo>
                      <a:pt x="4675" y="4718"/>
                    </a:lnTo>
                    <a:lnTo>
                      <a:pt x="4685" y="4796"/>
                    </a:lnTo>
                    <a:lnTo>
                      <a:pt x="4675" y="4844"/>
                    </a:lnTo>
                    <a:lnTo>
                      <a:pt x="4665" y="4892"/>
                    </a:lnTo>
                    <a:lnTo>
                      <a:pt x="4675" y="4941"/>
                    </a:lnTo>
                    <a:lnTo>
                      <a:pt x="4675" y="4989"/>
                    </a:lnTo>
                    <a:lnTo>
                      <a:pt x="4675" y="5037"/>
                    </a:lnTo>
                    <a:lnTo>
                      <a:pt x="4665" y="5085"/>
                    </a:lnTo>
                    <a:lnTo>
                      <a:pt x="4647" y="5134"/>
                    </a:lnTo>
                    <a:lnTo>
                      <a:pt x="4617" y="5173"/>
                    </a:lnTo>
                    <a:lnTo>
                      <a:pt x="4647" y="5201"/>
                    </a:lnTo>
                    <a:lnTo>
                      <a:pt x="4656" y="5240"/>
                    </a:lnTo>
                    <a:lnTo>
                      <a:pt x="4647" y="5268"/>
                    </a:lnTo>
                    <a:lnTo>
                      <a:pt x="4637" y="5298"/>
                    </a:lnTo>
                    <a:lnTo>
                      <a:pt x="4627" y="5337"/>
                    </a:lnTo>
                    <a:lnTo>
                      <a:pt x="4617" y="5366"/>
                    </a:lnTo>
                    <a:lnTo>
                      <a:pt x="4598" y="5404"/>
                    </a:lnTo>
                    <a:lnTo>
                      <a:pt x="4589" y="5433"/>
                    </a:lnTo>
                    <a:lnTo>
                      <a:pt x="4589" y="5520"/>
                    </a:lnTo>
                    <a:lnTo>
                      <a:pt x="4589" y="5608"/>
                    </a:lnTo>
                    <a:lnTo>
                      <a:pt x="4578" y="5694"/>
                    </a:lnTo>
                    <a:lnTo>
                      <a:pt x="4578" y="5790"/>
                    </a:lnTo>
                    <a:lnTo>
                      <a:pt x="4578" y="5878"/>
                    </a:lnTo>
                    <a:lnTo>
                      <a:pt x="4589" y="5955"/>
                    </a:lnTo>
                    <a:lnTo>
                      <a:pt x="4608" y="6042"/>
                    </a:lnTo>
                    <a:lnTo>
                      <a:pt x="4637" y="6130"/>
                    </a:lnTo>
                    <a:lnTo>
                      <a:pt x="4627" y="6158"/>
                    </a:lnTo>
                    <a:lnTo>
                      <a:pt x="4627" y="6178"/>
                    </a:lnTo>
                    <a:lnTo>
                      <a:pt x="4627" y="6197"/>
                    </a:lnTo>
                    <a:lnTo>
                      <a:pt x="4627" y="6216"/>
                    </a:lnTo>
                    <a:lnTo>
                      <a:pt x="4637" y="6236"/>
                    </a:lnTo>
                    <a:lnTo>
                      <a:pt x="4647" y="6255"/>
                    </a:lnTo>
                    <a:lnTo>
                      <a:pt x="4656" y="6284"/>
                    </a:lnTo>
                    <a:lnTo>
                      <a:pt x="4665" y="6303"/>
                    </a:lnTo>
                    <a:lnTo>
                      <a:pt x="4695" y="6332"/>
                    </a:lnTo>
                    <a:lnTo>
                      <a:pt x="4723" y="6361"/>
                    </a:lnTo>
                    <a:lnTo>
                      <a:pt x="4762" y="6381"/>
                    </a:lnTo>
                    <a:lnTo>
                      <a:pt x="4801" y="6409"/>
                    </a:lnTo>
                    <a:lnTo>
                      <a:pt x="4830" y="6429"/>
                    </a:lnTo>
                    <a:lnTo>
                      <a:pt x="4859" y="6457"/>
                    </a:lnTo>
                    <a:lnTo>
                      <a:pt x="4868" y="6487"/>
                    </a:lnTo>
                    <a:lnTo>
                      <a:pt x="4859" y="6526"/>
                    </a:lnTo>
                    <a:lnTo>
                      <a:pt x="4868" y="6565"/>
                    </a:lnTo>
                    <a:lnTo>
                      <a:pt x="4888" y="6602"/>
                    </a:lnTo>
                    <a:lnTo>
                      <a:pt x="4907" y="6641"/>
                    </a:lnTo>
                    <a:lnTo>
                      <a:pt x="4936" y="6690"/>
                    </a:lnTo>
                    <a:lnTo>
                      <a:pt x="4946" y="6728"/>
                    </a:lnTo>
                    <a:lnTo>
                      <a:pt x="4955" y="6758"/>
                    </a:lnTo>
                    <a:lnTo>
                      <a:pt x="4946" y="6777"/>
                    </a:lnTo>
                    <a:lnTo>
                      <a:pt x="4936" y="6786"/>
                    </a:lnTo>
                    <a:lnTo>
                      <a:pt x="4916" y="6806"/>
                    </a:lnTo>
                    <a:lnTo>
                      <a:pt x="4897" y="6816"/>
                    </a:lnTo>
                    <a:lnTo>
                      <a:pt x="4840" y="6816"/>
                    </a:lnTo>
                    <a:lnTo>
                      <a:pt x="4782" y="6816"/>
                    </a:lnTo>
                    <a:lnTo>
                      <a:pt x="4723" y="6816"/>
                    </a:lnTo>
                    <a:lnTo>
                      <a:pt x="4665" y="6806"/>
                    </a:lnTo>
                    <a:lnTo>
                      <a:pt x="4617" y="6806"/>
                    </a:lnTo>
                    <a:lnTo>
                      <a:pt x="4559" y="6797"/>
                    </a:lnTo>
                    <a:lnTo>
                      <a:pt x="4511" y="6786"/>
                    </a:lnTo>
                    <a:lnTo>
                      <a:pt x="4463" y="6777"/>
                    </a:lnTo>
                    <a:lnTo>
                      <a:pt x="4453" y="6748"/>
                    </a:lnTo>
                    <a:lnTo>
                      <a:pt x="4453" y="6719"/>
                    </a:lnTo>
                    <a:lnTo>
                      <a:pt x="4444" y="6680"/>
                    </a:lnTo>
                    <a:lnTo>
                      <a:pt x="4433" y="6652"/>
                    </a:lnTo>
                    <a:lnTo>
                      <a:pt x="4433" y="6622"/>
                    </a:lnTo>
                    <a:lnTo>
                      <a:pt x="4444" y="6584"/>
                    </a:lnTo>
                    <a:lnTo>
                      <a:pt x="4463" y="6554"/>
                    </a:lnTo>
                    <a:lnTo>
                      <a:pt x="4492" y="6535"/>
                    </a:lnTo>
                    <a:lnTo>
                      <a:pt x="4472" y="6516"/>
                    </a:lnTo>
                    <a:lnTo>
                      <a:pt x="4463" y="6496"/>
                    </a:lnTo>
                    <a:lnTo>
                      <a:pt x="4453" y="6477"/>
                    </a:lnTo>
                    <a:lnTo>
                      <a:pt x="4453" y="6448"/>
                    </a:lnTo>
                    <a:lnTo>
                      <a:pt x="4444" y="6420"/>
                    </a:lnTo>
                    <a:lnTo>
                      <a:pt x="4433" y="6400"/>
                    </a:lnTo>
                    <a:lnTo>
                      <a:pt x="4415" y="6381"/>
                    </a:lnTo>
                    <a:lnTo>
                      <a:pt x="4396" y="6361"/>
                    </a:lnTo>
                    <a:lnTo>
                      <a:pt x="4299" y="6381"/>
                    </a:lnTo>
                    <a:lnTo>
                      <a:pt x="4279" y="6332"/>
                    </a:lnTo>
                    <a:lnTo>
                      <a:pt x="4260" y="6275"/>
                    </a:lnTo>
                    <a:lnTo>
                      <a:pt x="4260" y="6226"/>
                    </a:lnTo>
                    <a:lnTo>
                      <a:pt x="4251" y="6178"/>
                    </a:lnTo>
                    <a:lnTo>
                      <a:pt x="4260" y="6071"/>
                    </a:lnTo>
                    <a:lnTo>
                      <a:pt x="4279" y="5974"/>
                    </a:lnTo>
                    <a:lnTo>
                      <a:pt x="4299" y="5868"/>
                    </a:lnTo>
                    <a:lnTo>
                      <a:pt x="4308" y="5771"/>
                    </a:lnTo>
                    <a:lnTo>
                      <a:pt x="4318" y="5714"/>
                    </a:lnTo>
                    <a:lnTo>
                      <a:pt x="4318" y="5665"/>
                    </a:lnTo>
                    <a:lnTo>
                      <a:pt x="4308" y="5617"/>
                    </a:lnTo>
                    <a:lnTo>
                      <a:pt x="4299" y="5559"/>
                    </a:lnTo>
                    <a:lnTo>
                      <a:pt x="4299" y="5491"/>
                    </a:lnTo>
                    <a:lnTo>
                      <a:pt x="4289" y="5424"/>
                    </a:lnTo>
                    <a:lnTo>
                      <a:pt x="4279" y="5346"/>
                    </a:lnTo>
                    <a:lnTo>
                      <a:pt x="4270" y="5279"/>
                    </a:lnTo>
                    <a:lnTo>
                      <a:pt x="4260" y="5211"/>
                    </a:lnTo>
                    <a:lnTo>
                      <a:pt x="4240" y="5143"/>
                    </a:lnTo>
                    <a:lnTo>
                      <a:pt x="4231" y="5075"/>
                    </a:lnTo>
                    <a:lnTo>
                      <a:pt x="4231" y="5017"/>
                    </a:lnTo>
                    <a:lnTo>
                      <a:pt x="4231" y="4969"/>
                    </a:lnTo>
                    <a:lnTo>
                      <a:pt x="4240" y="4921"/>
                    </a:lnTo>
                    <a:lnTo>
                      <a:pt x="4251" y="4872"/>
                    </a:lnTo>
                    <a:lnTo>
                      <a:pt x="4260" y="4824"/>
                    </a:lnTo>
                    <a:lnTo>
                      <a:pt x="4270" y="4776"/>
                    </a:lnTo>
                    <a:lnTo>
                      <a:pt x="4279" y="4727"/>
                    </a:lnTo>
                    <a:lnTo>
                      <a:pt x="4289" y="4679"/>
                    </a:lnTo>
                    <a:lnTo>
                      <a:pt x="4279" y="4631"/>
                    </a:lnTo>
                    <a:lnTo>
                      <a:pt x="4231" y="4727"/>
                    </a:lnTo>
                    <a:lnTo>
                      <a:pt x="4192" y="4824"/>
                    </a:lnTo>
                    <a:lnTo>
                      <a:pt x="4154" y="4930"/>
                    </a:lnTo>
                    <a:lnTo>
                      <a:pt x="4115" y="5028"/>
                    </a:lnTo>
                    <a:lnTo>
                      <a:pt x="4086" y="5134"/>
                    </a:lnTo>
                    <a:lnTo>
                      <a:pt x="4038" y="5230"/>
                    </a:lnTo>
                    <a:lnTo>
                      <a:pt x="3989" y="5327"/>
                    </a:lnTo>
                    <a:lnTo>
                      <a:pt x="3941" y="5414"/>
                    </a:lnTo>
                    <a:lnTo>
                      <a:pt x="3922" y="5491"/>
                    </a:lnTo>
                    <a:lnTo>
                      <a:pt x="3902" y="5559"/>
                    </a:lnTo>
                    <a:lnTo>
                      <a:pt x="3893" y="5636"/>
                    </a:lnTo>
                    <a:lnTo>
                      <a:pt x="3874" y="5704"/>
                    </a:lnTo>
                    <a:lnTo>
                      <a:pt x="3863" y="5781"/>
                    </a:lnTo>
                    <a:lnTo>
                      <a:pt x="3844" y="5849"/>
                    </a:lnTo>
                    <a:lnTo>
                      <a:pt x="3835" y="5926"/>
                    </a:lnTo>
                    <a:lnTo>
                      <a:pt x="3815" y="5994"/>
                    </a:lnTo>
                    <a:lnTo>
                      <a:pt x="3835" y="6033"/>
                    </a:lnTo>
                    <a:lnTo>
                      <a:pt x="3854" y="6061"/>
                    </a:lnTo>
                    <a:lnTo>
                      <a:pt x="3874" y="6100"/>
                    </a:lnTo>
                    <a:lnTo>
                      <a:pt x="3893" y="6130"/>
                    </a:lnTo>
                    <a:lnTo>
                      <a:pt x="3922" y="6168"/>
                    </a:lnTo>
                    <a:lnTo>
                      <a:pt x="3941" y="6197"/>
                    </a:lnTo>
                    <a:lnTo>
                      <a:pt x="3961" y="6226"/>
                    </a:lnTo>
                    <a:lnTo>
                      <a:pt x="3989" y="6255"/>
                    </a:lnTo>
                    <a:lnTo>
                      <a:pt x="3999" y="6294"/>
                    </a:lnTo>
                    <a:lnTo>
                      <a:pt x="4008" y="6332"/>
                    </a:lnTo>
                    <a:lnTo>
                      <a:pt x="4038" y="6361"/>
                    </a:lnTo>
                    <a:lnTo>
                      <a:pt x="4058" y="6400"/>
                    </a:lnTo>
                    <a:lnTo>
                      <a:pt x="4086" y="6429"/>
                    </a:lnTo>
                    <a:lnTo>
                      <a:pt x="4106" y="6457"/>
                    </a:lnTo>
                    <a:lnTo>
                      <a:pt x="4125" y="6496"/>
                    </a:lnTo>
                    <a:lnTo>
                      <a:pt x="4134" y="6535"/>
                    </a:lnTo>
                    <a:lnTo>
                      <a:pt x="4067" y="6554"/>
                    </a:lnTo>
                    <a:lnTo>
                      <a:pt x="4008" y="6584"/>
                    </a:lnTo>
                    <a:lnTo>
                      <a:pt x="3950" y="6593"/>
                    </a:lnTo>
                    <a:lnTo>
                      <a:pt x="3883" y="6613"/>
                    </a:lnTo>
                    <a:lnTo>
                      <a:pt x="3815" y="6613"/>
                    </a:lnTo>
                    <a:lnTo>
                      <a:pt x="3757" y="6602"/>
                    </a:lnTo>
                    <a:lnTo>
                      <a:pt x="3700" y="6584"/>
                    </a:lnTo>
                    <a:lnTo>
                      <a:pt x="3642" y="6554"/>
                    </a:lnTo>
                    <a:lnTo>
                      <a:pt x="3622" y="6535"/>
                    </a:lnTo>
                    <a:lnTo>
                      <a:pt x="3603" y="6516"/>
                    </a:lnTo>
                    <a:lnTo>
                      <a:pt x="3603" y="6507"/>
                    </a:lnTo>
                    <a:lnTo>
                      <a:pt x="3603" y="6487"/>
                    </a:lnTo>
                    <a:lnTo>
                      <a:pt x="3612" y="6448"/>
                    </a:lnTo>
                    <a:lnTo>
                      <a:pt x="3632" y="6420"/>
                    </a:lnTo>
                    <a:lnTo>
                      <a:pt x="3651" y="6381"/>
                    </a:lnTo>
                    <a:lnTo>
                      <a:pt x="3661" y="6351"/>
                    </a:lnTo>
                    <a:lnTo>
                      <a:pt x="3661" y="6332"/>
                    </a:lnTo>
                    <a:lnTo>
                      <a:pt x="3651" y="6314"/>
                    </a:lnTo>
                    <a:lnTo>
                      <a:pt x="3642" y="6303"/>
                    </a:lnTo>
                    <a:lnTo>
                      <a:pt x="3622" y="6284"/>
                    </a:lnTo>
                    <a:lnTo>
                      <a:pt x="3622" y="6255"/>
                    </a:lnTo>
                    <a:lnTo>
                      <a:pt x="3622" y="6226"/>
                    </a:lnTo>
                    <a:lnTo>
                      <a:pt x="3612" y="6197"/>
                    </a:lnTo>
                    <a:lnTo>
                      <a:pt x="3594" y="6178"/>
                    </a:lnTo>
                    <a:lnTo>
                      <a:pt x="3575" y="6168"/>
                    </a:lnTo>
                    <a:lnTo>
                      <a:pt x="3555" y="6149"/>
                    </a:lnTo>
                    <a:lnTo>
                      <a:pt x="3536" y="6130"/>
                    </a:lnTo>
                    <a:lnTo>
                      <a:pt x="3525" y="6110"/>
                    </a:lnTo>
                    <a:lnTo>
                      <a:pt x="3516" y="6100"/>
                    </a:lnTo>
                    <a:lnTo>
                      <a:pt x="3506" y="6100"/>
                    </a:lnTo>
                    <a:lnTo>
                      <a:pt x="3497" y="6100"/>
                    </a:lnTo>
                    <a:lnTo>
                      <a:pt x="3487" y="6110"/>
                    </a:lnTo>
                    <a:lnTo>
                      <a:pt x="3477" y="6110"/>
                    </a:lnTo>
                    <a:lnTo>
                      <a:pt x="3468" y="6110"/>
                    </a:lnTo>
                    <a:lnTo>
                      <a:pt x="3458" y="6119"/>
                    </a:lnTo>
                    <a:lnTo>
                      <a:pt x="3449" y="6119"/>
                    </a:lnTo>
                    <a:lnTo>
                      <a:pt x="3439" y="6061"/>
                    </a:lnTo>
                    <a:lnTo>
                      <a:pt x="3430" y="6004"/>
                    </a:lnTo>
                    <a:lnTo>
                      <a:pt x="3419" y="5935"/>
                    </a:lnTo>
                    <a:lnTo>
                      <a:pt x="3419" y="5868"/>
                    </a:lnTo>
                    <a:lnTo>
                      <a:pt x="3430" y="5810"/>
                    </a:lnTo>
                    <a:lnTo>
                      <a:pt x="3449" y="5753"/>
                    </a:lnTo>
                    <a:lnTo>
                      <a:pt x="3468" y="5723"/>
                    </a:lnTo>
                    <a:lnTo>
                      <a:pt x="3487" y="5694"/>
                    </a:lnTo>
                    <a:lnTo>
                      <a:pt x="3516" y="5675"/>
                    </a:lnTo>
                    <a:lnTo>
                      <a:pt x="3545" y="5656"/>
                    </a:lnTo>
                    <a:lnTo>
                      <a:pt x="3564" y="5549"/>
                    </a:lnTo>
                    <a:lnTo>
                      <a:pt x="3594" y="5443"/>
                    </a:lnTo>
                    <a:lnTo>
                      <a:pt x="3632" y="5337"/>
                    </a:lnTo>
                    <a:lnTo>
                      <a:pt x="3661" y="5240"/>
                    </a:lnTo>
                    <a:lnTo>
                      <a:pt x="3700" y="5134"/>
                    </a:lnTo>
                    <a:lnTo>
                      <a:pt x="3718" y="5028"/>
                    </a:lnTo>
                    <a:lnTo>
                      <a:pt x="3729" y="4921"/>
                    </a:lnTo>
                    <a:lnTo>
                      <a:pt x="3718" y="4796"/>
                    </a:lnTo>
                    <a:lnTo>
                      <a:pt x="3738" y="4688"/>
                    </a:lnTo>
                    <a:lnTo>
                      <a:pt x="3768" y="4592"/>
                    </a:lnTo>
                    <a:lnTo>
                      <a:pt x="3796" y="4495"/>
                    </a:lnTo>
                    <a:lnTo>
                      <a:pt x="3835" y="4398"/>
                    </a:lnTo>
                    <a:lnTo>
                      <a:pt x="3863" y="4302"/>
                    </a:lnTo>
                    <a:lnTo>
                      <a:pt x="3893" y="4205"/>
                    </a:lnTo>
                    <a:lnTo>
                      <a:pt x="3913" y="4099"/>
                    </a:lnTo>
                    <a:lnTo>
                      <a:pt x="3913" y="3993"/>
                    </a:lnTo>
                    <a:lnTo>
                      <a:pt x="3883" y="3982"/>
                    </a:lnTo>
                    <a:lnTo>
                      <a:pt x="3854" y="3982"/>
                    </a:lnTo>
                    <a:lnTo>
                      <a:pt x="3826" y="3982"/>
                    </a:lnTo>
                    <a:lnTo>
                      <a:pt x="3787" y="3993"/>
                    </a:lnTo>
                    <a:lnTo>
                      <a:pt x="3748" y="4002"/>
                    </a:lnTo>
                    <a:lnTo>
                      <a:pt x="3709" y="4012"/>
                    </a:lnTo>
                    <a:lnTo>
                      <a:pt x="3681" y="4012"/>
                    </a:lnTo>
                    <a:lnTo>
                      <a:pt x="3642" y="4002"/>
                    </a:lnTo>
                    <a:lnTo>
                      <a:pt x="3612" y="4002"/>
                    </a:lnTo>
                    <a:lnTo>
                      <a:pt x="3575" y="4012"/>
                    </a:lnTo>
                    <a:lnTo>
                      <a:pt x="3545" y="4012"/>
                    </a:lnTo>
                    <a:lnTo>
                      <a:pt x="3506" y="4012"/>
                    </a:lnTo>
                    <a:lnTo>
                      <a:pt x="3477" y="4012"/>
                    </a:lnTo>
                    <a:lnTo>
                      <a:pt x="3439" y="4012"/>
                    </a:lnTo>
                    <a:lnTo>
                      <a:pt x="3400" y="4021"/>
                    </a:lnTo>
                    <a:lnTo>
                      <a:pt x="3361" y="4032"/>
                    </a:lnTo>
                    <a:lnTo>
                      <a:pt x="3323" y="4021"/>
                    </a:lnTo>
                    <a:lnTo>
                      <a:pt x="3284" y="4021"/>
                    </a:lnTo>
                    <a:lnTo>
                      <a:pt x="3237" y="4021"/>
                    </a:lnTo>
                    <a:lnTo>
                      <a:pt x="3198" y="4032"/>
                    </a:lnTo>
                    <a:lnTo>
                      <a:pt x="3159" y="4051"/>
                    </a:lnTo>
                    <a:lnTo>
                      <a:pt x="3111" y="4060"/>
                    </a:lnTo>
                    <a:lnTo>
                      <a:pt x="3072" y="4070"/>
                    </a:lnTo>
                    <a:lnTo>
                      <a:pt x="3023" y="4070"/>
                    </a:lnTo>
                    <a:lnTo>
                      <a:pt x="3014" y="4041"/>
                    </a:lnTo>
                    <a:lnTo>
                      <a:pt x="2956" y="4070"/>
                    </a:lnTo>
                    <a:lnTo>
                      <a:pt x="2888" y="4080"/>
                    </a:lnTo>
                    <a:lnTo>
                      <a:pt x="2830" y="4080"/>
                    </a:lnTo>
                    <a:lnTo>
                      <a:pt x="2772" y="4070"/>
                    </a:lnTo>
                    <a:lnTo>
                      <a:pt x="2715" y="4060"/>
                    </a:lnTo>
                    <a:lnTo>
                      <a:pt x="2656" y="4060"/>
                    </a:lnTo>
                    <a:lnTo>
                      <a:pt x="2598" y="4051"/>
                    </a:lnTo>
                    <a:lnTo>
                      <a:pt x="2540" y="4060"/>
                    </a:lnTo>
                    <a:lnTo>
                      <a:pt x="2511" y="4032"/>
                    </a:lnTo>
                    <a:lnTo>
                      <a:pt x="2483" y="4021"/>
                    </a:lnTo>
                    <a:lnTo>
                      <a:pt x="2453" y="4021"/>
                    </a:lnTo>
                    <a:lnTo>
                      <a:pt x="2415" y="4032"/>
                    </a:lnTo>
                    <a:lnTo>
                      <a:pt x="2377" y="4051"/>
                    </a:lnTo>
                    <a:lnTo>
                      <a:pt x="2338" y="4060"/>
                    </a:lnTo>
                    <a:lnTo>
                      <a:pt x="2308" y="4060"/>
                    </a:lnTo>
                    <a:lnTo>
                      <a:pt x="2270" y="4060"/>
                    </a:lnTo>
                    <a:lnTo>
                      <a:pt x="2232" y="4041"/>
                    </a:lnTo>
                    <a:lnTo>
                      <a:pt x="2193" y="4021"/>
                    </a:lnTo>
                    <a:lnTo>
                      <a:pt x="2154" y="4002"/>
                    </a:lnTo>
                    <a:lnTo>
                      <a:pt x="2115" y="3982"/>
                    </a:lnTo>
                    <a:lnTo>
                      <a:pt x="2087" y="3954"/>
                    </a:lnTo>
                    <a:lnTo>
                      <a:pt x="2058" y="3925"/>
                    </a:lnTo>
                    <a:lnTo>
                      <a:pt x="2039" y="3887"/>
                    </a:lnTo>
                    <a:lnTo>
                      <a:pt x="2028" y="3848"/>
                    </a:lnTo>
                    <a:lnTo>
                      <a:pt x="2019" y="3848"/>
                    </a:lnTo>
                    <a:lnTo>
                      <a:pt x="2000" y="3848"/>
                    </a:lnTo>
                    <a:lnTo>
                      <a:pt x="1990" y="3848"/>
                    </a:lnTo>
                    <a:lnTo>
                      <a:pt x="1980" y="3839"/>
                    </a:lnTo>
                    <a:lnTo>
                      <a:pt x="1970" y="3839"/>
                    </a:lnTo>
                    <a:lnTo>
                      <a:pt x="1961" y="3828"/>
                    </a:lnTo>
                    <a:lnTo>
                      <a:pt x="1961" y="3819"/>
                    </a:lnTo>
                    <a:lnTo>
                      <a:pt x="1961" y="3800"/>
                    </a:lnTo>
                    <a:lnTo>
                      <a:pt x="1951" y="3789"/>
                    </a:lnTo>
                    <a:lnTo>
                      <a:pt x="1922" y="3876"/>
                    </a:lnTo>
                    <a:lnTo>
                      <a:pt x="1894" y="3964"/>
                    </a:lnTo>
                    <a:lnTo>
                      <a:pt x="1855" y="4051"/>
                    </a:lnTo>
                    <a:lnTo>
                      <a:pt x="1826" y="4138"/>
                    </a:lnTo>
                    <a:lnTo>
                      <a:pt x="1797" y="4225"/>
                    </a:lnTo>
                    <a:lnTo>
                      <a:pt x="1777" y="4311"/>
                    </a:lnTo>
                    <a:lnTo>
                      <a:pt x="1758" y="4408"/>
                    </a:lnTo>
                    <a:lnTo>
                      <a:pt x="1758" y="4495"/>
                    </a:lnTo>
                    <a:lnTo>
                      <a:pt x="1729" y="4534"/>
                    </a:lnTo>
                    <a:lnTo>
                      <a:pt x="1710" y="4582"/>
                    </a:lnTo>
                    <a:lnTo>
                      <a:pt x="1701" y="4631"/>
                    </a:lnTo>
                    <a:lnTo>
                      <a:pt x="1690" y="4679"/>
                    </a:lnTo>
                    <a:lnTo>
                      <a:pt x="1681" y="4776"/>
                    </a:lnTo>
                    <a:lnTo>
                      <a:pt x="1681" y="4872"/>
                    </a:lnTo>
                    <a:lnTo>
                      <a:pt x="1690" y="4978"/>
                    </a:lnTo>
                    <a:lnTo>
                      <a:pt x="1701" y="5085"/>
                    </a:lnTo>
                    <a:lnTo>
                      <a:pt x="1701" y="5182"/>
                    </a:lnTo>
                    <a:lnTo>
                      <a:pt x="1681" y="5279"/>
                    </a:lnTo>
                    <a:lnTo>
                      <a:pt x="1729" y="5375"/>
                    </a:lnTo>
                    <a:lnTo>
                      <a:pt x="1758" y="5482"/>
                    </a:lnTo>
                    <a:lnTo>
                      <a:pt x="1777" y="5588"/>
                    </a:lnTo>
                    <a:lnTo>
                      <a:pt x="1807" y="5694"/>
                    </a:lnTo>
                    <a:lnTo>
                      <a:pt x="1835" y="5801"/>
                    </a:lnTo>
                    <a:lnTo>
                      <a:pt x="1874" y="5907"/>
                    </a:lnTo>
                    <a:lnTo>
                      <a:pt x="1903" y="5955"/>
                    </a:lnTo>
                    <a:lnTo>
                      <a:pt x="1932" y="5994"/>
                    </a:lnTo>
                    <a:lnTo>
                      <a:pt x="1970" y="6042"/>
                    </a:lnTo>
                    <a:lnTo>
                      <a:pt x="2009" y="6081"/>
                    </a:lnTo>
                    <a:lnTo>
                      <a:pt x="2048" y="6119"/>
                    </a:lnTo>
                    <a:lnTo>
                      <a:pt x="2087" y="6149"/>
                    </a:lnTo>
                    <a:lnTo>
                      <a:pt x="2125" y="6187"/>
                    </a:lnTo>
                    <a:lnTo>
                      <a:pt x="2154" y="6226"/>
                    </a:lnTo>
                    <a:lnTo>
                      <a:pt x="2202" y="6255"/>
                    </a:lnTo>
                    <a:lnTo>
                      <a:pt x="2241" y="6275"/>
                    </a:lnTo>
                    <a:lnTo>
                      <a:pt x="2290" y="6284"/>
                    </a:lnTo>
                    <a:lnTo>
                      <a:pt x="2347" y="6284"/>
                    </a:lnTo>
                    <a:lnTo>
                      <a:pt x="2357" y="6332"/>
                    </a:lnTo>
                    <a:lnTo>
                      <a:pt x="2377" y="6371"/>
                    </a:lnTo>
                    <a:lnTo>
                      <a:pt x="2405" y="6409"/>
                    </a:lnTo>
                    <a:lnTo>
                      <a:pt x="2444" y="6448"/>
                    </a:lnTo>
                    <a:lnTo>
                      <a:pt x="2473" y="6477"/>
                    </a:lnTo>
                    <a:lnTo>
                      <a:pt x="2483" y="6516"/>
                    </a:lnTo>
                    <a:lnTo>
                      <a:pt x="2483" y="6535"/>
                    </a:lnTo>
                    <a:lnTo>
                      <a:pt x="2483" y="6554"/>
                    </a:lnTo>
                    <a:lnTo>
                      <a:pt x="2463" y="6574"/>
                    </a:lnTo>
                    <a:lnTo>
                      <a:pt x="2444" y="6593"/>
                    </a:lnTo>
                    <a:lnTo>
                      <a:pt x="2396" y="6602"/>
                    </a:lnTo>
                    <a:lnTo>
                      <a:pt x="2347" y="6632"/>
                    </a:lnTo>
                    <a:lnTo>
                      <a:pt x="2290" y="6652"/>
                    </a:lnTo>
                    <a:lnTo>
                      <a:pt x="2232" y="6671"/>
                    </a:lnTo>
                    <a:lnTo>
                      <a:pt x="2183" y="6680"/>
                    </a:lnTo>
                    <a:lnTo>
                      <a:pt x="2125" y="6680"/>
                    </a:lnTo>
                    <a:lnTo>
                      <a:pt x="2096" y="6671"/>
                    </a:lnTo>
                    <a:lnTo>
                      <a:pt x="2076" y="6661"/>
                    </a:lnTo>
                    <a:lnTo>
                      <a:pt x="2048" y="6641"/>
                    </a:lnTo>
                    <a:lnTo>
                      <a:pt x="2028" y="6622"/>
                    </a:lnTo>
                    <a:lnTo>
                      <a:pt x="1980" y="6554"/>
                    </a:lnTo>
                    <a:lnTo>
                      <a:pt x="1980" y="6545"/>
                    </a:lnTo>
                    <a:lnTo>
                      <a:pt x="1951" y="6516"/>
                    </a:lnTo>
                    <a:lnTo>
                      <a:pt x="1932" y="6477"/>
                    </a:lnTo>
                    <a:lnTo>
                      <a:pt x="1903" y="6439"/>
                    </a:lnTo>
                    <a:lnTo>
                      <a:pt x="1883" y="6409"/>
                    </a:lnTo>
                    <a:lnTo>
                      <a:pt x="1855" y="6381"/>
                    </a:lnTo>
                    <a:lnTo>
                      <a:pt x="1816" y="6361"/>
                    </a:lnTo>
                    <a:lnTo>
                      <a:pt x="1777" y="6351"/>
                    </a:lnTo>
                    <a:lnTo>
                      <a:pt x="1719" y="6361"/>
                    </a:lnTo>
                    <a:lnTo>
                      <a:pt x="1681" y="6323"/>
                    </a:lnTo>
                    <a:lnTo>
                      <a:pt x="1651" y="6284"/>
                    </a:lnTo>
                    <a:lnTo>
                      <a:pt x="1642" y="6236"/>
                    </a:lnTo>
                    <a:lnTo>
                      <a:pt x="1623" y="6187"/>
                    </a:lnTo>
                    <a:lnTo>
                      <a:pt x="1623" y="6139"/>
                    </a:lnTo>
                    <a:lnTo>
                      <a:pt x="1613" y="6091"/>
                    </a:lnTo>
                    <a:lnTo>
                      <a:pt x="1604" y="6042"/>
                    </a:lnTo>
                    <a:lnTo>
                      <a:pt x="1593" y="5994"/>
                    </a:lnTo>
                    <a:lnTo>
                      <a:pt x="1536" y="5859"/>
                    </a:lnTo>
                    <a:lnTo>
                      <a:pt x="1478" y="5723"/>
                    </a:lnTo>
                    <a:lnTo>
                      <a:pt x="1439" y="5578"/>
                    </a:lnTo>
                    <a:lnTo>
                      <a:pt x="1400" y="5433"/>
                    </a:lnTo>
                    <a:lnTo>
                      <a:pt x="1352" y="5288"/>
                    </a:lnTo>
                    <a:lnTo>
                      <a:pt x="1294" y="5153"/>
                    </a:lnTo>
                    <a:lnTo>
                      <a:pt x="1266" y="5085"/>
                    </a:lnTo>
                    <a:lnTo>
                      <a:pt x="1227" y="5028"/>
                    </a:lnTo>
                    <a:lnTo>
                      <a:pt x="1188" y="4959"/>
                    </a:lnTo>
                    <a:lnTo>
                      <a:pt x="1130" y="4902"/>
                    </a:lnTo>
                    <a:lnTo>
                      <a:pt x="1149" y="4844"/>
                    </a:lnTo>
                    <a:lnTo>
                      <a:pt x="1159" y="4785"/>
                    </a:lnTo>
                    <a:lnTo>
                      <a:pt x="1159" y="4727"/>
                    </a:lnTo>
                    <a:lnTo>
                      <a:pt x="1168" y="4669"/>
                    </a:lnTo>
                    <a:lnTo>
                      <a:pt x="1168" y="4602"/>
                    </a:lnTo>
                    <a:lnTo>
                      <a:pt x="1188" y="4554"/>
                    </a:lnTo>
                    <a:lnTo>
                      <a:pt x="1207" y="4495"/>
                    </a:lnTo>
                    <a:lnTo>
                      <a:pt x="1237" y="4447"/>
                    </a:lnTo>
                    <a:lnTo>
                      <a:pt x="1255" y="4128"/>
                    </a:lnTo>
                    <a:lnTo>
                      <a:pt x="1227" y="4147"/>
                    </a:lnTo>
                    <a:lnTo>
                      <a:pt x="1198" y="4177"/>
                    </a:lnTo>
                    <a:lnTo>
                      <a:pt x="1168" y="4205"/>
                    </a:lnTo>
                    <a:lnTo>
                      <a:pt x="1140" y="4235"/>
                    </a:lnTo>
                    <a:lnTo>
                      <a:pt x="1111" y="4273"/>
                    </a:lnTo>
                    <a:lnTo>
                      <a:pt x="1082" y="4311"/>
                    </a:lnTo>
                    <a:lnTo>
                      <a:pt x="1053" y="4341"/>
                    </a:lnTo>
                    <a:lnTo>
                      <a:pt x="1034" y="4380"/>
                    </a:lnTo>
                    <a:lnTo>
                      <a:pt x="1004" y="4506"/>
                    </a:lnTo>
                    <a:lnTo>
                      <a:pt x="956" y="4621"/>
                    </a:lnTo>
                    <a:lnTo>
                      <a:pt x="898" y="4737"/>
                    </a:lnTo>
                    <a:lnTo>
                      <a:pt x="841" y="4853"/>
                    </a:lnTo>
                    <a:lnTo>
                      <a:pt x="792" y="4969"/>
                    </a:lnTo>
                    <a:lnTo>
                      <a:pt x="754" y="5085"/>
                    </a:lnTo>
                    <a:lnTo>
                      <a:pt x="735" y="5143"/>
                    </a:lnTo>
                    <a:lnTo>
                      <a:pt x="724" y="5211"/>
                    </a:lnTo>
                    <a:lnTo>
                      <a:pt x="724" y="5279"/>
                    </a:lnTo>
                    <a:lnTo>
                      <a:pt x="724" y="5346"/>
                    </a:lnTo>
                    <a:lnTo>
                      <a:pt x="735" y="5443"/>
                    </a:lnTo>
                    <a:lnTo>
                      <a:pt x="724" y="5539"/>
                    </a:lnTo>
                    <a:lnTo>
                      <a:pt x="715" y="5645"/>
                    </a:lnTo>
                    <a:lnTo>
                      <a:pt x="705" y="5753"/>
                    </a:lnTo>
                    <a:lnTo>
                      <a:pt x="696" y="5849"/>
                    </a:lnTo>
                    <a:lnTo>
                      <a:pt x="705" y="5955"/>
                    </a:lnTo>
                    <a:lnTo>
                      <a:pt x="705" y="6004"/>
                    </a:lnTo>
                    <a:lnTo>
                      <a:pt x="715" y="6052"/>
                    </a:lnTo>
                    <a:lnTo>
                      <a:pt x="735" y="6091"/>
                    </a:lnTo>
                    <a:lnTo>
                      <a:pt x="754" y="6139"/>
                    </a:lnTo>
                    <a:lnTo>
                      <a:pt x="754" y="6149"/>
                    </a:lnTo>
                    <a:lnTo>
                      <a:pt x="744" y="6149"/>
                    </a:lnTo>
                    <a:lnTo>
                      <a:pt x="744" y="6158"/>
                    </a:lnTo>
                    <a:lnTo>
                      <a:pt x="744" y="6168"/>
                    </a:lnTo>
                    <a:lnTo>
                      <a:pt x="744" y="6178"/>
                    </a:lnTo>
                    <a:lnTo>
                      <a:pt x="744" y="6187"/>
                    </a:lnTo>
                    <a:lnTo>
                      <a:pt x="744" y="6197"/>
                    </a:lnTo>
                    <a:lnTo>
                      <a:pt x="763" y="6226"/>
                    </a:lnTo>
                    <a:lnTo>
                      <a:pt x="782" y="6255"/>
                    </a:lnTo>
                    <a:lnTo>
                      <a:pt x="811" y="6294"/>
                    </a:lnTo>
                    <a:lnTo>
                      <a:pt x="841" y="6323"/>
                    </a:lnTo>
                    <a:lnTo>
                      <a:pt x="880" y="6361"/>
                    </a:lnTo>
                    <a:lnTo>
                      <a:pt x="917" y="6381"/>
                    </a:lnTo>
                    <a:lnTo>
                      <a:pt x="947" y="6400"/>
                    </a:lnTo>
                    <a:lnTo>
                      <a:pt x="986" y="6420"/>
                    </a:lnTo>
                    <a:lnTo>
                      <a:pt x="1014" y="6457"/>
                    </a:lnTo>
                    <a:lnTo>
                      <a:pt x="1034" y="6496"/>
                    </a:lnTo>
                    <a:lnTo>
                      <a:pt x="1053" y="6535"/>
                    </a:lnTo>
                    <a:lnTo>
                      <a:pt x="1073" y="6574"/>
                    </a:lnTo>
                    <a:lnTo>
                      <a:pt x="1092" y="6613"/>
                    </a:lnTo>
                    <a:lnTo>
                      <a:pt x="1111" y="6641"/>
                    </a:lnTo>
                    <a:lnTo>
                      <a:pt x="1130" y="6680"/>
                    </a:lnTo>
                    <a:lnTo>
                      <a:pt x="1159" y="6719"/>
                    </a:lnTo>
                    <a:lnTo>
                      <a:pt x="1159" y="6748"/>
                    </a:lnTo>
                    <a:lnTo>
                      <a:pt x="1149" y="6767"/>
                    </a:lnTo>
                    <a:lnTo>
                      <a:pt x="1140" y="6777"/>
                    </a:lnTo>
                    <a:lnTo>
                      <a:pt x="1120" y="6786"/>
                    </a:lnTo>
                    <a:lnTo>
                      <a:pt x="1082" y="6797"/>
                    </a:lnTo>
                    <a:lnTo>
                      <a:pt x="1034" y="6797"/>
                    </a:lnTo>
                    <a:lnTo>
                      <a:pt x="975" y="6797"/>
                    </a:lnTo>
                    <a:lnTo>
                      <a:pt x="917" y="6797"/>
                    </a:lnTo>
                    <a:lnTo>
                      <a:pt x="869" y="6797"/>
                    </a:lnTo>
                    <a:lnTo>
                      <a:pt x="821" y="6806"/>
                    </a:lnTo>
                    <a:lnTo>
                      <a:pt x="802" y="6777"/>
                    </a:lnTo>
                    <a:lnTo>
                      <a:pt x="772" y="6758"/>
                    </a:lnTo>
                    <a:lnTo>
                      <a:pt x="744" y="6758"/>
                    </a:lnTo>
                    <a:lnTo>
                      <a:pt x="705" y="6758"/>
                    </a:lnTo>
                    <a:lnTo>
                      <a:pt x="666" y="6758"/>
                    </a:lnTo>
                    <a:lnTo>
                      <a:pt x="637" y="6748"/>
                    </a:lnTo>
                    <a:lnTo>
                      <a:pt x="609" y="6738"/>
                    </a:lnTo>
                    <a:lnTo>
                      <a:pt x="579" y="6710"/>
                    </a:lnTo>
                    <a:lnTo>
                      <a:pt x="579" y="6661"/>
                    </a:lnTo>
                    <a:lnTo>
                      <a:pt x="570" y="6613"/>
                    </a:lnTo>
                    <a:lnTo>
                      <a:pt x="570" y="6554"/>
                    </a:lnTo>
                    <a:lnTo>
                      <a:pt x="560" y="6507"/>
                    </a:lnTo>
                    <a:lnTo>
                      <a:pt x="551" y="6457"/>
                    </a:lnTo>
                    <a:lnTo>
                      <a:pt x="531" y="6409"/>
                    </a:lnTo>
                    <a:lnTo>
                      <a:pt x="492" y="6371"/>
                    </a:lnTo>
                    <a:lnTo>
                      <a:pt x="434" y="6351"/>
                    </a:lnTo>
                    <a:lnTo>
                      <a:pt x="396" y="6342"/>
                    </a:lnTo>
                    <a:lnTo>
                      <a:pt x="358" y="6323"/>
                    </a:lnTo>
                    <a:lnTo>
                      <a:pt x="328" y="6294"/>
                    </a:lnTo>
                    <a:lnTo>
                      <a:pt x="309" y="6264"/>
                    </a:lnTo>
                    <a:lnTo>
                      <a:pt x="299" y="6226"/>
                    </a:lnTo>
                    <a:lnTo>
                      <a:pt x="290" y="6187"/>
                    </a:lnTo>
                    <a:lnTo>
                      <a:pt x="290" y="6139"/>
                    </a:lnTo>
                    <a:lnTo>
                      <a:pt x="309" y="6100"/>
                    </a:lnTo>
                    <a:lnTo>
                      <a:pt x="319" y="6061"/>
                    </a:lnTo>
                    <a:lnTo>
                      <a:pt x="328" y="6013"/>
                    </a:lnTo>
                    <a:lnTo>
                      <a:pt x="338" y="5974"/>
                    </a:lnTo>
                    <a:lnTo>
                      <a:pt x="347" y="5926"/>
                    </a:lnTo>
                    <a:lnTo>
                      <a:pt x="358" y="5878"/>
                    </a:lnTo>
                    <a:lnTo>
                      <a:pt x="367" y="5829"/>
                    </a:lnTo>
                    <a:lnTo>
                      <a:pt x="377" y="5781"/>
                    </a:lnTo>
                    <a:lnTo>
                      <a:pt x="377" y="5733"/>
                    </a:lnTo>
                    <a:lnTo>
                      <a:pt x="377" y="5608"/>
                    </a:lnTo>
                    <a:lnTo>
                      <a:pt x="377" y="5472"/>
                    </a:lnTo>
                    <a:lnTo>
                      <a:pt x="377" y="5346"/>
                    </a:lnTo>
                    <a:lnTo>
                      <a:pt x="377" y="5221"/>
                    </a:lnTo>
                    <a:lnTo>
                      <a:pt x="367" y="5095"/>
                    </a:lnTo>
                    <a:lnTo>
                      <a:pt x="347" y="4959"/>
                    </a:lnTo>
                    <a:lnTo>
                      <a:pt x="328" y="4844"/>
                    </a:lnTo>
                    <a:lnTo>
                      <a:pt x="290" y="4718"/>
                    </a:lnTo>
                    <a:lnTo>
                      <a:pt x="299" y="4688"/>
                    </a:lnTo>
                    <a:lnTo>
                      <a:pt x="309" y="4660"/>
                    </a:lnTo>
                    <a:lnTo>
                      <a:pt x="319" y="4640"/>
                    </a:lnTo>
                    <a:lnTo>
                      <a:pt x="319" y="4612"/>
                    </a:lnTo>
                    <a:lnTo>
                      <a:pt x="319" y="4592"/>
                    </a:lnTo>
                    <a:lnTo>
                      <a:pt x="328" y="4563"/>
                    </a:lnTo>
                    <a:lnTo>
                      <a:pt x="328" y="4534"/>
                    </a:lnTo>
                    <a:lnTo>
                      <a:pt x="328" y="4506"/>
                    </a:lnTo>
                    <a:lnTo>
                      <a:pt x="386" y="4437"/>
                    </a:lnTo>
                    <a:lnTo>
                      <a:pt x="425" y="4361"/>
                    </a:lnTo>
                    <a:lnTo>
                      <a:pt x="454" y="4283"/>
                    </a:lnTo>
                    <a:lnTo>
                      <a:pt x="483" y="4205"/>
                    </a:lnTo>
                    <a:lnTo>
                      <a:pt x="503" y="4118"/>
                    </a:lnTo>
                    <a:lnTo>
                      <a:pt x="522" y="4041"/>
                    </a:lnTo>
                    <a:lnTo>
                      <a:pt x="540" y="3954"/>
                    </a:lnTo>
                    <a:lnTo>
                      <a:pt x="560" y="3876"/>
                    </a:lnTo>
                    <a:lnTo>
                      <a:pt x="570" y="3819"/>
                    </a:lnTo>
                    <a:lnTo>
                      <a:pt x="579" y="3761"/>
                    </a:lnTo>
                    <a:lnTo>
                      <a:pt x="589" y="3703"/>
                    </a:lnTo>
                    <a:lnTo>
                      <a:pt x="599" y="3644"/>
                    </a:lnTo>
                    <a:lnTo>
                      <a:pt x="599" y="3596"/>
                    </a:lnTo>
                    <a:lnTo>
                      <a:pt x="609" y="3538"/>
                    </a:lnTo>
                    <a:lnTo>
                      <a:pt x="599" y="3480"/>
                    </a:lnTo>
                    <a:lnTo>
                      <a:pt x="599" y="3423"/>
                    </a:lnTo>
                    <a:lnTo>
                      <a:pt x="579" y="3306"/>
                    </a:lnTo>
                    <a:lnTo>
                      <a:pt x="540" y="3181"/>
                    </a:lnTo>
                    <a:lnTo>
                      <a:pt x="503" y="3064"/>
                    </a:lnTo>
                    <a:lnTo>
                      <a:pt x="464" y="2958"/>
                    </a:lnTo>
                    <a:lnTo>
                      <a:pt x="415" y="2843"/>
                    </a:lnTo>
                    <a:lnTo>
                      <a:pt x="386" y="2726"/>
                    </a:lnTo>
                    <a:lnTo>
                      <a:pt x="377" y="2668"/>
                    </a:lnTo>
                    <a:lnTo>
                      <a:pt x="377" y="2601"/>
                    </a:lnTo>
                    <a:lnTo>
                      <a:pt x="377" y="2542"/>
                    </a:lnTo>
                    <a:lnTo>
                      <a:pt x="377" y="2484"/>
                    </a:lnTo>
                    <a:lnTo>
                      <a:pt x="386" y="2446"/>
                    </a:lnTo>
                    <a:lnTo>
                      <a:pt x="386" y="2408"/>
                    </a:lnTo>
                    <a:lnTo>
                      <a:pt x="377" y="2369"/>
                    </a:lnTo>
                    <a:lnTo>
                      <a:pt x="377" y="2330"/>
                    </a:lnTo>
                    <a:lnTo>
                      <a:pt x="377" y="2291"/>
                    </a:lnTo>
                    <a:lnTo>
                      <a:pt x="367" y="2262"/>
                    </a:lnTo>
                    <a:lnTo>
                      <a:pt x="367" y="2224"/>
                    </a:lnTo>
                    <a:lnTo>
                      <a:pt x="358" y="2185"/>
                    </a:lnTo>
                    <a:lnTo>
                      <a:pt x="319" y="2301"/>
                    </a:lnTo>
                    <a:lnTo>
                      <a:pt x="280" y="2427"/>
                    </a:lnTo>
                    <a:lnTo>
                      <a:pt x="261" y="2553"/>
                    </a:lnTo>
                    <a:lnTo>
                      <a:pt x="241" y="2687"/>
                    </a:lnTo>
                    <a:lnTo>
                      <a:pt x="232" y="2813"/>
                    </a:lnTo>
                    <a:lnTo>
                      <a:pt x="232" y="2949"/>
                    </a:lnTo>
                    <a:lnTo>
                      <a:pt x="232" y="3075"/>
                    </a:lnTo>
                    <a:lnTo>
                      <a:pt x="232" y="3209"/>
                    </a:lnTo>
                    <a:lnTo>
                      <a:pt x="261" y="3248"/>
                    </a:lnTo>
                    <a:lnTo>
                      <a:pt x="280" y="3287"/>
                    </a:lnTo>
                    <a:lnTo>
                      <a:pt x="290" y="3326"/>
                    </a:lnTo>
                    <a:lnTo>
                      <a:pt x="299" y="3374"/>
                    </a:lnTo>
                    <a:lnTo>
                      <a:pt x="299" y="3461"/>
                    </a:lnTo>
                    <a:lnTo>
                      <a:pt x="290" y="3548"/>
                    </a:lnTo>
                    <a:lnTo>
                      <a:pt x="280" y="3635"/>
                    </a:lnTo>
                    <a:lnTo>
                      <a:pt x="271" y="3722"/>
                    </a:lnTo>
                    <a:lnTo>
                      <a:pt x="271" y="3809"/>
                    </a:lnTo>
                    <a:lnTo>
                      <a:pt x="280" y="3896"/>
                    </a:lnTo>
                    <a:lnTo>
                      <a:pt x="280" y="3964"/>
                    </a:lnTo>
                    <a:lnTo>
                      <a:pt x="271" y="4041"/>
                    </a:lnTo>
                    <a:lnTo>
                      <a:pt x="261" y="4109"/>
                    </a:lnTo>
                    <a:lnTo>
                      <a:pt x="251" y="4177"/>
                    </a:lnTo>
                    <a:lnTo>
                      <a:pt x="232" y="4244"/>
                    </a:lnTo>
                    <a:lnTo>
                      <a:pt x="222" y="4311"/>
                    </a:lnTo>
                    <a:lnTo>
                      <a:pt x="202" y="4389"/>
                    </a:lnTo>
                    <a:lnTo>
                      <a:pt x="193" y="4456"/>
                    </a:lnTo>
                    <a:lnTo>
                      <a:pt x="193" y="4467"/>
                    </a:lnTo>
                    <a:lnTo>
                      <a:pt x="193" y="4486"/>
                    </a:lnTo>
                    <a:lnTo>
                      <a:pt x="202" y="4495"/>
                    </a:lnTo>
                    <a:lnTo>
                      <a:pt x="202" y="4515"/>
                    </a:lnTo>
                    <a:lnTo>
                      <a:pt x="202" y="4525"/>
                    </a:lnTo>
                    <a:lnTo>
                      <a:pt x="213" y="4543"/>
                    </a:lnTo>
                    <a:lnTo>
                      <a:pt x="213" y="4554"/>
                    </a:lnTo>
                    <a:lnTo>
                      <a:pt x="213" y="4573"/>
                    </a:lnTo>
                    <a:lnTo>
                      <a:pt x="202" y="4554"/>
                    </a:lnTo>
                    <a:lnTo>
                      <a:pt x="193" y="4543"/>
                    </a:lnTo>
                    <a:lnTo>
                      <a:pt x="183" y="4525"/>
                    </a:lnTo>
                    <a:lnTo>
                      <a:pt x="174" y="4506"/>
                    </a:lnTo>
                    <a:lnTo>
                      <a:pt x="165" y="4486"/>
                    </a:lnTo>
                    <a:lnTo>
                      <a:pt x="154" y="4467"/>
                    </a:lnTo>
                    <a:lnTo>
                      <a:pt x="145" y="4447"/>
                    </a:lnTo>
                    <a:lnTo>
                      <a:pt x="145" y="4428"/>
                    </a:lnTo>
                    <a:lnTo>
                      <a:pt x="126" y="4341"/>
                    </a:lnTo>
                    <a:lnTo>
                      <a:pt x="87" y="4263"/>
                    </a:lnTo>
                    <a:lnTo>
                      <a:pt x="58" y="4177"/>
                    </a:lnTo>
                    <a:lnTo>
                      <a:pt x="29" y="4090"/>
                    </a:lnTo>
                    <a:lnTo>
                      <a:pt x="9" y="4002"/>
                    </a:lnTo>
                    <a:lnTo>
                      <a:pt x="0" y="3915"/>
                    </a:lnTo>
                    <a:lnTo>
                      <a:pt x="0" y="3828"/>
                    </a:lnTo>
                    <a:lnTo>
                      <a:pt x="20" y="3742"/>
                    </a:lnTo>
                    <a:lnTo>
                      <a:pt x="9" y="3694"/>
                    </a:lnTo>
                    <a:lnTo>
                      <a:pt x="9" y="3644"/>
                    </a:lnTo>
                    <a:lnTo>
                      <a:pt x="9" y="3596"/>
                    </a:lnTo>
                    <a:lnTo>
                      <a:pt x="20" y="3548"/>
                    </a:lnTo>
                    <a:lnTo>
                      <a:pt x="58" y="3461"/>
                    </a:lnTo>
                    <a:lnTo>
                      <a:pt x="87" y="3374"/>
                    </a:lnTo>
                    <a:lnTo>
                      <a:pt x="116" y="3287"/>
                    </a:lnTo>
                    <a:lnTo>
                      <a:pt x="135" y="3209"/>
                    </a:lnTo>
                    <a:lnTo>
                      <a:pt x="126" y="3161"/>
                    </a:lnTo>
                    <a:lnTo>
                      <a:pt x="126" y="3113"/>
                    </a:lnTo>
                    <a:lnTo>
                      <a:pt x="106" y="3075"/>
                    </a:lnTo>
                    <a:lnTo>
                      <a:pt x="77" y="3025"/>
                    </a:lnTo>
                    <a:lnTo>
                      <a:pt x="96" y="2882"/>
                    </a:lnTo>
                    <a:lnTo>
                      <a:pt x="106" y="2726"/>
                    </a:lnTo>
                    <a:lnTo>
                      <a:pt x="126" y="2581"/>
                    </a:lnTo>
                    <a:lnTo>
                      <a:pt x="145" y="2427"/>
                    </a:lnTo>
                    <a:lnTo>
                      <a:pt x="165" y="2282"/>
                    </a:lnTo>
                    <a:lnTo>
                      <a:pt x="202" y="2146"/>
                    </a:lnTo>
                    <a:lnTo>
                      <a:pt x="251" y="2011"/>
                    </a:lnTo>
                    <a:lnTo>
                      <a:pt x="319" y="1886"/>
                    </a:lnTo>
                    <a:lnTo>
                      <a:pt x="406" y="1798"/>
                    </a:lnTo>
                    <a:lnTo>
                      <a:pt x="492" y="1721"/>
                    </a:lnTo>
                    <a:lnTo>
                      <a:pt x="589" y="1653"/>
                    </a:lnTo>
                    <a:lnTo>
                      <a:pt x="676" y="1585"/>
                    </a:lnTo>
                    <a:lnTo>
                      <a:pt x="782" y="1518"/>
                    </a:lnTo>
                    <a:lnTo>
                      <a:pt x="880" y="1470"/>
                    </a:lnTo>
                    <a:lnTo>
                      <a:pt x="975" y="1421"/>
                    </a:lnTo>
                    <a:lnTo>
                      <a:pt x="1082" y="1373"/>
                    </a:lnTo>
                    <a:lnTo>
                      <a:pt x="1179" y="1344"/>
                    </a:lnTo>
                    <a:lnTo>
                      <a:pt x="1285" y="1325"/>
                    </a:lnTo>
                    <a:lnTo>
                      <a:pt x="1391" y="1315"/>
                    </a:lnTo>
                    <a:lnTo>
                      <a:pt x="1497" y="1315"/>
                    </a:lnTo>
                    <a:lnTo>
                      <a:pt x="1593" y="1325"/>
                    </a:lnTo>
                    <a:lnTo>
                      <a:pt x="1701" y="1334"/>
                    </a:lnTo>
                    <a:lnTo>
                      <a:pt x="1797" y="1353"/>
                    </a:lnTo>
                    <a:lnTo>
                      <a:pt x="1894" y="1373"/>
                    </a:lnTo>
                    <a:lnTo>
                      <a:pt x="2096" y="1421"/>
                    </a:lnTo>
                    <a:lnTo>
                      <a:pt x="2290" y="1479"/>
                    </a:lnTo>
                    <a:lnTo>
                      <a:pt x="2483" y="1537"/>
                    </a:lnTo>
                    <a:lnTo>
                      <a:pt x="2676" y="1585"/>
                    </a:lnTo>
                    <a:lnTo>
                      <a:pt x="2897" y="1585"/>
                    </a:lnTo>
                    <a:lnTo>
                      <a:pt x="3111" y="1596"/>
                    </a:lnTo>
                    <a:lnTo>
                      <a:pt x="3332" y="1596"/>
                    </a:lnTo>
                    <a:lnTo>
                      <a:pt x="3564" y="1596"/>
                    </a:lnTo>
                    <a:lnTo>
                      <a:pt x="3787" y="1576"/>
                    </a:lnTo>
                    <a:lnTo>
                      <a:pt x="3999" y="1546"/>
                    </a:lnTo>
                    <a:lnTo>
                      <a:pt x="4106" y="1527"/>
                    </a:lnTo>
                    <a:lnTo>
                      <a:pt x="4201" y="1509"/>
                    </a:lnTo>
                    <a:lnTo>
                      <a:pt x="4299" y="1479"/>
                    </a:lnTo>
                    <a:lnTo>
                      <a:pt x="4396" y="1440"/>
                    </a:lnTo>
                    <a:lnTo>
                      <a:pt x="4424" y="1440"/>
                    </a:lnTo>
                    <a:lnTo>
                      <a:pt x="4453" y="1440"/>
                    </a:lnTo>
                    <a:lnTo>
                      <a:pt x="4482" y="1440"/>
                    </a:lnTo>
                    <a:lnTo>
                      <a:pt x="4511" y="1450"/>
                    </a:lnTo>
                    <a:lnTo>
                      <a:pt x="4539" y="1450"/>
                    </a:lnTo>
                    <a:lnTo>
                      <a:pt x="4569" y="1450"/>
                    </a:lnTo>
                    <a:lnTo>
                      <a:pt x="4589" y="1450"/>
                    </a:lnTo>
                    <a:lnTo>
                      <a:pt x="4617" y="1440"/>
                    </a:lnTo>
                    <a:lnTo>
                      <a:pt x="4637" y="1450"/>
                    </a:lnTo>
                    <a:lnTo>
                      <a:pt x="4656" y="1450"/>
                    </a:lnTo>
                    <a:lnTo>
                      <a:pt x="4675" y="1440"/>
                    </a:lnTo>
                    <a:lnTo>
                      <a:pt x="4695" y="1431"/>
                    </a:lnTo>
                    <a:lnTo>
                      <a:pt x="4704" y="1421"/>
                    </a:lnTo>
                    <a:lnTo>
                      <a:pt x="4723" y="1401"/>
                    </a:lnTo>
                    <a:lnTo>
                      <a:pt x="4734" y="1382"/>
                    </a:lnTo>
                    <a:lnTo>
                      <a:pt x="4753" y="1373"/>
                    </a:lnTo>
                    <a:lnTo>
                      <a:pt x="4791" y="1382"/>
                    </a:lnTo>
                    <a:lnTo>
                      <a:pt x="4830" y="1382"/>
                    </a:lnTo>
                    <a:lnTo>
                      <a:pt x="4868" y="1373"/>
                    </a:lnTo>
                    <a:lnTo>
                      <a:pt x="4907" y="1364"/>
                    </a:lnTo>
                    <a:lnTo>
                      <a:pt x="4946" y="1344"/>
                    </a:lnTo>
                    <a:lnTo>
                      <a:pt x="4985" y="1334"/>
                    </a:lnTo>
                    <a:lnTo>
                      <a:pt x="5023" y="1325"/>
                    </a:lnTo>
                    <a:lnTo>
                      <a:pt x="5072" y="1325"/>
                    </a:lnTo>
                    <a:lnTo>
                      <a:pt x="5081" y="1305"/>
                    </a:lnTo>
                    <a:lnTo>
                      <a:pt x="5091" y="1295"/>
                    </a:lnTo>
                    <a:lnTo>
                      <a:pt x="5110" y="1286"/>
                    </a:lnTo>
                    <a:lnTo>
                      <a:pt x="5139" y="1276"/>
                    </a:lnTo>
                    <a:lnTo>
                      <a:pt x="5158" y="1276"/>
                    </a:lnTo>
                    <a:lnTo>
                      <a:pt x="5178" y="1276"/>
                    </a:lnTo>
                    <a:lnTo>
                      <a:pt x="5197" y="1267"/>
                    </a:lnTo>
                    <a:lnTo>
                      <a:pt x="5217" y="1267"/>
                    </a:lnTo>
                    <a:lnTo>
                      <a:pt x="5217" y="1228"/>
                    </a:lnTo>
                    <a:lnTo>
                      <a:pt x="5236" y="1237"/>
                    </a:lnTo>
                    <a:lnTo>
                      <a:pt x="5254" y="1237"/>
                    </a:lnTo>
                    <a:lnTo>
                      <a:pt x="5265" y="1237"/>
                    </a:lnTo>
                    <a:lnTo>
                      <a:pt x="5284" y="1237"/>
                    </a:lnTo>
                    <a:lnTo>
                      <a:pt x="5293" y="1237"/>
                    </a:lnTo>
                    <a:lnTo>
                      <a:pt x="5313" y="1237"/>
                    </a:lnTo>
                    <a:lnTo>
                      <a:pt x="5323" y="1237"/>
                    </a:lnTo>
                    <a:lnTo>
                      <a:pt x="5342" y="1237"/>
                    </a:lnTo>
                    <a:lnTo>
                      <a:pt x="5293" y="1208"/>
                    </a:lnTo>
                    <a:lnTo>
                      <a:pt x="5323" y="1199"/>
                    </a:lnTo>
                    <a:lnTo>
                      <a:pt x="5361" y="1180"/>
                    </a:lnTo>
                    <a:lnTo>
                      <a:pt x="5390" y="1170"/>
                    </a:lnTo>
                    <a:lnTo>
                      <a:pt x="5429" y="1160"/>
                    </a:lnTo>
                    <a:lnTo>
                      <a:pt x="5458" y="1141"/>
                    </a:lnTo>
                    <a:lnTo>
                      <a:pt x="5496" y="1131"/>
                    </a:lnTo>
                    <a:lnTo>
                      <a:pt x="5525" y="1122"/>
                    </a:lnTo>
                    <a:lnTo>
                      <a:pt x="5555" y="1122"/>
                    </a:lnTo>
                    <a:lnTo>
                      <a:pt x="5555" y="1111"/>
                    </a:lnTo>
                    <a:lnTo>
                      <a:pt x="5555" y="1093"/>
                    </a:lnTo>
                    <a:lnTo>
                      <a:pt x="5564" y="1093"/>
                    </a:lnTo>
                    <a:lnTo>
                      <a:pt x="5574" y="1083"/>
                    </a:lnTo>
                    <a:lnTo>
                      <a:pt x="5583" y="1074"/>
                    </a:lnTo>
                    <a:lnTo>
                      <a:pt x="5603" y="1074"/>
                    </a:lnTo>
                    <a:lnTo>
                      <a:pt x="5612" y="1063"/>
                    </a:lnTo>
                    <a:lnTo>
                      <a:pt x="5631" y="1063"/>
                    </a:lnTo>
                    <a:lnTo>
                      <a:pt x="5641" y="1063"/>
                    </a:lnTo>
                    <a:lnTo>
                      <a:pt x="5651" y="1074"/>
                    </a:lnTo>
                    <a:lnTo>
                      <a:pt x="5661" y="1074"/>
                    </a:lnTo>
                    <a:lnTo>
                      <a:pt x="5680" y="1074"/>
                    </a:lnTo>
                    <a:lnTo>
                      <a:pt x="5689" y="1074"/>
                    </a:lnTo>
                    <a:lnTo>
                      <a:pt x="5700" y="1074"/>
                    </a:lnTo>
                    <a:lnTo>
                      <a:pt x="5709" y="1063"/>
                    </a:lnTo>
                    <a:lnTo>
                      <a:pt x="5728" y="1063"/>
                    </a:lnTo>
                    <a:lnTo>
                      <a:pt x="5651" y="1035"/>
                    </a:lnTo>
                    <a:lnTo>
                      <a:pt x="5709" y="1015"/>
                    </a:lnTo>
                    <a:lnTo>
                      <a:pt x="5757" y="986"/>
                    </a:lnTo>
                    <a:lnTo>
                      <a:pt x="5815" y="948"/>
                    </a:lnTo>
                    <a:lnTo>
                      <a:pt x="5863" y="918"/>
                    </a:lnTo>
                    <a:lnTo>
                      <a:pt x="5912" y="899"/>
                    </a:lnTo>
                    <a:lnTo>
                      <a:pt x="5960" y="870"/>
                    </a:lnTo>
                    <a:lnTo>
                      <a:pt x="6018" y="860"/>
                    </a:lnTo>
                    <a:lnTo>
                      <a:pt x="6066" y="851"/>
                    </a:lnTo>
                    <a:lnTo>
                      <a:pt x="6086" y="812"/>
                    </a:lnTo>
                    <a:lnTo>
                      <a:pt x="6105" y="803"/>
                    </a:lnTo>
                    <a:lnTo>
                      <a:pt x="6114" y="803"/>
                    </a:lnTo>
                    <a:lnTo>
                      <a:pt x="6134" y="812"/>
                    </a:lnTo>
                    <a:lnTo>
                      <a:pt x="6153" y="822"/>
                    </a:lnTo>
                    <a:lnTo>
                      <a:pt x="6163" y="841"/>
                    </a:lnTo>
                    <a:lnTo>
                      <a:pt x="6183" y="851"/>
                    </a:lnTo>
                    <a:lnTo>
                      <a:pt x="6201" y="851"/>
                    </a:lnTo>
                    <a:lnTo>
                      <a:pt x="6211" y="851"/>
                    </a:lnTo>
                    <a:lnTo>
                      <a:pt x="6163" y="783"/>
                    </a:lnTo>
                    <a:lnTo>
                      <a:pt x="6125" y="706"/>
                    </a:lnTo>
                    <a:lnTo>
                      <a:pt x="6086" y="628"/>
                    </a:lnTo>
                    <a:lnTo>
                      <a:pt x="6066" y="550"/>
                    </a:lnTo>
                    <a:lnTo>
                      <a:pt x="6047" y="464"/>
                    </a:lnTo>
                    <a:lnTo>
                      <a:pt x="6038" y="377"/>
                    </a:lnTo>
                    <a:lnTo>
                      <a:pt x="6047" y="290"/>
                    </a:lnTo>
                    <a:lnTo>
                      <a:pt x="6066" y="203"/>
                    </a:lnTo>
                    <a:lnTo>
                      <a:pt x="6153" y="145"/>
                    </a:lnTo>
                    <a:lnTo>
                      <a:pt x="6153" y="126"/>
                    </a:lnTo>
                    <a:lnTo>
                      <a:pt x="6144" y="106"/>
                    </a:lnTo>
                    <a:lnTo>
                      <a:pt x="6144" y="87"/>
                    </a:lnTo>
                    <a:lnTo>
                      <a:pt x="6144" y="58"/>
                    </a:lnTo>
                    <a:lnTo>
                      <a:pt x="6153" y="39"/>
                    </a:lnTo>
                    <a:lnTo>
                      <a:pt x="6163" y="19"/>
                    </a:lnTo>
                    <a:lnTo>
                      <a:pt x="6172" y="9"/>
                    </a:lnTo>
                    <a:lnTo>
                      <a:pt x="6201" y="0"/>
                    </a:lnTo>
                    <a:lnTo>
                      <a:pt x="6231" y="0"/>
                    </a:lnTo>
                    <a:lnTo>
                      <a:pt x="6250" y="9"/>
                    </a:lnTo>
                    <a:lnTo>
                      <a:pt x="6279" y="19"/>
                    </a:lnTo>
                    <a:lnTo>
                      <a:pt x="6298" y="39"/>
                    </a:lnTo>
                    <a:lnTo>
                      <a:pt x="6327" y="78"/>
                    </a:lnTo>
                    <a:lnTo>
                      <a:pt x="6346" y="116"/>
                    </a:lnTo>
                    <a:lnTo>
                      <a:pt x="6365" y="174"/>
                    </a:lnTo>
                    <a:lnTo>
                      <a:pt x="6385" y="223"/>
                    </a:lnTo>
                    <a:lnTo>
                      <a:pt x="6415" y="271"/>
                    </a:lnTo>
                    <a:lnTo>
                      <a:pt x="6452" y="310"/>
                    </a:lnTo>
                    <a:close/>
                  </a:path>
                </a:pathLst>
              </a:custGeom>
              <a:solidFill>
                <a:srgbClr val="000000"/>
              </a:solidFill>
              <a:ln w="9525">
                <a:noFill/>
                <a:round/>
                <a:headEnd/>
                <a:tailEnd/>
              </a:ln>
            </p:spPr>
            <p:txBody>
              <a:bodyPr>
                <a:prstTxWarp prst="textNoShape">
                  <a:avLst/>
                </a:prstTxWarp>
              </a:bodyPr>
              <a:lstStyle/>
              <a:p>
                <a:endParaRPr lang="en-US"/>
              </a:p>
            </p:txBody>
          </p:sp>
          <p:sp>
            <p:nvSpPr>
              <p:cNvPr id="41052" name="Freeform 2995"/>
              <p:cNvSpPr>
                <a:spLocks noChangeAspect="1" noEditPoints="1"/>
              </p:cNvSpPr>
              <p:nvPr/>
            </p:nvSpPr>
            <p:spPr bwMode="auto">
              <a:xfrm>
                <a:off x="1031" y="2208"/>
                <a:ext cx="1925" cy="1625"/>
              </a:xfrm>
              <a:custGeom>
                <a:avLst/>
                <a:gdLst>
                  <a:gd name="T0" fmla="*/ 7071 w 7698"/>
                  <a:gd name="T1" fmla="*/ 831 h 6497"/>
                  <a:gd name="T2" fmla="*/ 7071 w 7698"/>
                  <a:gd name="T3" fmla="*/ 1026 h 6497"/>
                  <a:gd name="T4" fmla="*/ 7147 w 7698"/>
                  <a:gd name="T5" fmla="*/ 918 h 6497"/>
                  <a:gd name="T6" fmla="*/ 7495 w 7698"/>
                  <a:gd name="T7" fmla="*/ 1189 h 6497"/>
                  <a:gd name="T8" fmla="*/ 7495 w 7698"/>
                  <a:gd name="T9" fmla="*/ 2310 h 6497"/>
                  <a:gd name="T10" fmla="*/ 7108 w 7698"/>
                  <a:gd name="T11" fmla="*/ 2630 h 6497"/>
                  <a:gd name="T12" fmla="*/ 6761 w 7698"/>
                  <a:gd name="T13" fmla="*/ 2291 h 6497"/>
                  <a:gd name="T14" fmla="*/ 6423 w 7698"/>
                  <a:gd name="T15" fmla="*/ 1857 h 6497"/>
                  <a:gd name="T16" fmla="*/ 6375 w 7698"/>
                  <a:gd name="T17" fmla="*/ 1866 h 6497"/>
                  <a:gd name="T18" fmla="*/ 6018 w 7698"/>
                  <a:gd name="T19" fmla="*/ 2263 h 6497"/>
                  <a:gd name="T20" fmla="*/ 5177 w 7698"/>
                  <a:gd name="T21" fmla="*/ 3239 h 6497"/>
                  <a:gd name="T22" fmla="*/ 4645 w 7698"/>
                  <a:gd name="T23" fmla="*/ 4341 h 6497"/>
                  <a:gd name="T24" fmla="*/ 4597 w 7698"/>
                  <a:gd name="T25" fmla="*/ 5086 h 6497"/>
                  <a:gd name="T26" fmla="*/ 4578 w 7698"/>
                  <a:gd name="T27" fmla="*/ 6033 h 6497"/>
                  <a:gd name="T28" fmla="*/ 4810 w 7698"/>
                  <a:gd name="T29" fmla="*/ 6284 h 6497"/>
                  <a:gd name="T30" fmla="*/ 4510 w 7698"/>
                  <a:gd name="T31" fmla="*/ 6381 h 6497"/>
                  <a:gd name="T32" fmla="*/ 4337 w 7698"/>
                  <a:gd name="T33" fmla="*/ 6139 h 6497"/>
                  <a:gd name="T34" fmla="*/ 4307 w 7698"/>
                  <a:gd name="T35" fmla="*/ 5443 h 6497"/>
                  <a:gd name="T36" fmla="*/ 4231 w 7698"/>
                  <a:gd name="T37" fmla="*/ 4796 h 6497"/>
                  <a:gd name="T38" fmla="*/ 4220 w 7698"/>
                  <a:gd name="T39" fmla="*/ 3713 h 6497"/>
                  <a:gd name="T40" fmla="*/ 4144 w 7698"/>
                  <a:gd name="T41" fmla="*/ 3596 h 6497"/>
                  <a:gd name="T42" fmla="*/ 3698 w 7698"/>
                  <a:gd name="T43" fmla="*/ 3800 h 6497"/>
                  <a:gd name="T44" fmla="*/ 3226 w 7698"/>
                  <a:gd name="T45" fmla="*/ 3800 h 6497"/>
                  <a:gd name="T46" fmla="*/ 2405 w 7698"/>
                  <a:gd name="T47" fmla="*/ 3800 h 6497"/>
                  <a:gd name="T48" fmla="*/ 2067 w 7698"/>
                  <a:gd name="T49" fmla="*/ 3694 h 6497"/>
                  <a:gd name="T50" fmla="*/ 1950 w 7698"/>
                  <a:gd name="T51" fmla="*/ 3538 h 6497"/>
                  <a:gd name="T52" fmla="*/ 1729 w 7698"/>
                  <a:gd name="T53" fmla="*/ 3268 h 6497"/>
                  <a:gd name="T54" fmla="*/ 1815 w 7698"/>
                  <a:gd name="T55" fmla="*/ 3046 h 6497"/>
                  <a:gd name="T56" fmla="*/ 1293 w 7698"/>
                  <a:gd name="T57" fmla="*/ 3809 h 6497"/>
                  <a:gd name="T58" fmla="*/ 724 w 7698"/>
                  <a:gd name="T59" fmla="*/ 4854 h 6497"/>
                  <a:gd name="T60" fmla="*/ 801 w 7698"/>
                  <a:gd name="T61" fmla="*/ 6149 h 6497"/>
                  <a:gd name="T62" fmla="*/ 579 w 7698"/>
                  <a:gd name="T63" fmla="*/ 6448 h 6497"/>
                  <a:gd name="T64" fmla="*/ 318 w 7698"/>
                  <a:gd name="T65" fmla="*/ 6052 h 6497"/>
                  <a:gd name="T66" fmla="*/ 299 w 7698"/>
                  <a:gd name="T67" fmla="*/ 4506 h 6497"/>
                  <a:gd name="T68" fmla="*/ 492 w 7698"/>
                  <a:gd name="T69" fmla="*/ 3964 h 6497"/>
                  <a:gd name="T70" fmla="*/ 492 w 7698"/>
                  <a:gd name="T71" fmla="*/ 2843 h 6497"/>
                  <a:gd name="T72" fmla="*/ 366 w 7698"/>
                  <a:gd name="T73" fmla="*/ 1886 h 6497"/>
                  <a:gd name="T74" fmla="*/ 182 w 7698"/>
                  <a:gd name="T75" fmla="*/ 2524 h 6497"/>
                  <a:gd name="T76" fmla="*/ 221 w 7698"/>
                  <a:gd name="T77" fmla="*/ 3529 h 6497"/>
                  <a:gd name="T78" fmla="*/ 202 w 7698"/>
                  <a:gd name="T79" fmla="*/ 3839 h 6497"/>
                  <a:gd name="T80" fmla="*/ 154 w 7698"/>
                  <a:gd name="T81" fmla="*/ 4032 h 6497"/>
                  <a:gd name="T82" fmla="*/ 125 w 7698"/>
                  <a:gd name="T83" fmla="*/ 3123 h 6497"/>
                  <a:gd name="T84" fmla="*/ 299 w 7698"/>
                  <a:gd name="T85" fmla="*/ 1760 h 6497"/>
                  <a:gd name="T86" fmla="*/ 1226 w 7698"/>
                  <a:gd name="T87" fmla="*/ 1160 h 6497"/>
                  <a:gd name="T88" fmla="*/ 2357 w 7698"/>
                  <a:gd name="T89" fmla="*/ 1353 h 6497"/>
                  <a:gd name="T90" fmla="*/ 4047 w 7698"/>
                  <a:gd name="T91" fmla="*/ 1364 h 6497"/>
                  <a:gd name="T92" fmla="*/ 5128 w 7698"/>
                  <a:gd name="T93" fmla="*/ 1238 h 6497"/>
                  <a:gd name="T94" fmla="*/ 6432 w 7698"/>
                  <a:gd name="T95" fmla="*/ 831 h 6497"/>
                  <a:gd name="T96" fmla="*/ 6345 w 7698"/>
                  <a:gd name="T97" fmla="*/ 736 h 6497"/>
                  <a:gd name="T98" fmla="*/ 6085 w 7698"/>
                  <a:gd name="T99" fmla="*/ 10 h 6497"/>
                  <a:gd name="T100" fmla="*/ 6413 w 7698"/>
                  <a:gd name="T101" fmla="*/ 300 h 6497"/>
                  <a:gd name="T102" fmla="*/ 6858 w 7698"/>
                  <a:gd name="T103" fmla="*/ 2330 h 6497"/>
                  <a:gd name="T104" fmla="*/ 6529 w 7698"/>
                  <a:gd name="T105" fmla="*/ 2031 h 6497"/>
                  <a:gd name="T106" fmla="*/ 6384 w 7698"/>
                  <a:gd name="T107" fmla="*/ 1441 h 6497"/>
                  <a:gd name="T108" fmla="*/ 6326 w 7698"/>
                  <a:gd name="T109" fmla="*/ 1615 h 6497"/>
                  <a:gd name="T110" fmla="*/ 7524 w 7698"/>
                  <a:gd name="T111" fmla="*/ 1760 h 6497"/>
                  <a:gd name="T112" fmla="*/ 7167 w 7698"/>
                  <a:gd name="T113" fmla="*/ 1548 h 6497"/>
                  <a:gd name="T114" fmla="*/ 7389 w 7698"/>
                  <a:gd name="T115" fmla="*/ 1422 h 6497"/>
                  <a:gd name="T116" fmla="*/ 7650 w 7698"/>
                  <a:gd name="T117" fmla="*/ 2804 h 6497"/>
                  <a:gd name="T118" fmla="*/ 48 w 7698"/>
                  <a:gd name="T119" fmla="*/ 3897 h 6497"/>
                  <a:gd name="T120" fmla="*/ 38 w 7698"/>
                  <a:gd name="T121" fmla="*/ 3577 h 6497"/>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698"/>
                  <a:gd name="T184" fmla="*/ 0 h 6497"/>
                  <a:gd name="T185" fmla="*/ 7698 w 7698"/>
                  <a:gd name="T186" fmla="*/ 6497 h 6497"/>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698" h="6497">
                    <a:moveTo>
                      <a:pt x="6413" y="300"/>
                    </a:moveTo>
                    <a:lnTo>
                      <a:pt x="6490" y="357"/>
                    </a:lnTo>
                    <a:lnTo>
                      <a:pt x="6577" y="407"/>
                    </a:lnTo>
                    <a:lnTo>
                      <a:pt x="6674" y="445"/>
                    </a:lnTo>
                    <a:lnTo>
                      <a:pt x="6761" y="493"/>
                    </a:lnTo>
                    <a:lnTo>
                      <a:pt x="6839" y="541"/>
                    </a:lnTo>
                    <a:lnTo>
                      <a:pt x="6915" y="610"/>
                    </a:lnTo>
                    <a:lnTo>
                      <a:pt x="6945" y="648"/>
                    </a:lnTo>
                    <a:lnTo>
                      <a:pt x="6974" y="686"/>
                    </a:lnTo>
                    <a:lnTo>
                      <a:pt x="6993" y="736"/>
                    </a:lnTo>
                    <a:lnTo>
                      <a:pt x="7012" y="783"/>
                    </a:lnTo>
                    <a:lnTo>
                      <a:pt x="7041" y="803"/>
                    </a:lnTo>
                    <a:lnTo>
                      <a:pt x="7071" y="831"/>
                    </a:lnTo>
                    <a:lnTo>
                      <a:pt x="7090" y="861"/>
                    </a:lnTo>
                    <a:lnTo>
                      <a:pt x="7099" y="900"/>
                    </a:lnTo>
                    <a:lnTo>
                      <a:pt x="7108" y="938"/>
                    </a:lnTo>
                    <a:lnTo>
                      <a:pt x="7119" y="967"/>
                    </a:lnTo>
                    <a:lnTo>
                      <a:pt x="7138" y="1006"/>
                    </a:lnTo>
                    <a:lnTo>
                      <a:pt x="7147" y="1044"/>
                    </a:lnTo>
                    <a:lnTo>
                      <a:pt x="7138" y="1044"/>
                    </a:lnTo>
                    <a:lnTo>
                      <a:pt x="7128" y="1044"/>
                    </a:lnTo>
                    <a:lnTo>
                      <a:pt x="7119" y="1035"/>
                    </a:lnTo>
                    <a:lnTo>
                      <a:pt x="7108" y="1035"/>
                    </a:lnTo>
                    <a:lnTo>
                      <a:pt x="7090" y="1026"/>
                    </a:lnTo>
                    <a:lnTo>
                      <a:pt x="7080" y="1026"/>
                    </a:lnTo>
                    <a:lnTo>
                      <a:pt x="7071" y="1026"/>
                    </a:lnTo>
                    <a:lnTo>
                      <a:pt x="7060" y="1044"/>
                    </a:lnTo>
                    <a:lnTo>
                      <a:pt x="7060" y="1054"/>
                    </a:lnTo>
                    <a:lnTo>
                      <a:pt x="7080" y="1063"/>
                    </a:lnTo>
                    <a:lnTo>
                      <a:pt x="7090" y="1074"/>
                    </a:lnTo>
                    <a:lnTo>
                      <a:pt x="7108" y="1083"/>
                    </a:lnTo>
                    <a:lnTo>
                      <a:pt x="7119" y="1083"/>
                    </a:lnTo>
                    <a:lnTo>
                      <a:pt x="7138" y="1083"/>
                    </a:lnTo>
                    <a:lnTo>
                      <a:pt x="7147" y="1083"/>
                    </a:lnTo>
                    <a:lnTo>
                      <a:pt x="7157" y="1083"/>
                    </a:lnTo>
                    <a:lnTo>
                      <a:pt x="7167" y="1044"/>
                    </a:lnTo>
                    <a:lnTo>
                      <a:pt x="7167" y="996"/>
                    </a:lnTo>
                    <a:lnTo>
                      <a:pt x="7157" y="957"/>
                    </a:lnTo>
                    <a:lnTo>
                      <a:pt x="7147" y="918"/>
                    </a:lnTo>
                    <a:lnTo>
                      <a:pt x="7128" y="870"/>
                    </a:lnTo>
                    <a:lnTo>
                      <a:pt x="7108" y="831"/>
                    </a:lnTo>
                    <a:lnTo>
                      <a:pt x="7090" y="803"/>
                    </a:lnTo>
                    <a:lnTo>
                      <a:pt x="7060" y="773"/>
                    </a:lnTo>
                    <a:lnTo>
                      <a:pt x="7032" y="677"/>
                    </a:lnTo>
                    <a:lnTo>
                      <a:pt x="7108" y="725"/>
                    </a:lnTo>
                    <a:lnTo>
                      <a:pt x="7177" y="773"/>
                    </a:lnTo>
                    <a:lnTo>
                      <a:pt x="7234" y="842"/>
                    </a:lnTo>
                    <a:lnTo>
                      <a:pt x="7292" y="909"/>
                    </a:lnTo>
                    <a:lnTo>
                      <a:pt x="7341" y="977"/>
                    </a:lnTo>
                    <a:lnTo>
                      <a:pt x="7398" y="1054"/>
                    </a:lnTo>
                    <a:lnTo>
                      <a:pt x="7447" y="1122"/>
                    </a:lnTo>
                    <a:lnTo>
                      <a:pt x="7495" y="1189"/>
                    </a:lnTo>
                    <a:lnTo>
                      <a:pt x="7534" y="1325"/>
                    </a:lnTo>
                    <a:lnTo>
                      <a:pt x="7554" y="1460"/>
                    </a:lnTo>
                    <a:lnTo>
                      <a:pt x="7573" y="1605"/>
                    </a:lnTo>
                    <a:lnTo>
                      <a:pt x="7591" y="1741"/>
                    </a:lnTo>
                    <a:lnTo>
                      <a:pt x="7602" y="1886"/>
                    </a:lnTo>
                    <a:lnTo>
                      <a:pt x="7611" y="2031"/>
                    </a:lnTo>
                    <a:lnTo>
                      <a:pt x="7621" y="2165"/>
                    </a:lnTo>
                    <a:lnTo>
                      <a:pt x="7640" y="2310"/>
                    </a:lnTo>
                    <a:lnTo>
                      <a:pt x="7611" y="2291"/>
                    </a:lnTo>
                    <a:lnTo>
                      <a:pt x="7582" y="2282"/>
                    </a:lnTo>
                    <a:lnTo>
                      <a:pt x="7554" y="2291"/>
                    </a:lnTo>
                    <a:lnTo>
                      <a:pt x="7524" y="2301"/>
                    </a:lnTo>
                    <a:lnTo>
                      <a:pt x="7495" y="2310"/>
                    </a:lnTo>
                    <a:lnTo>
                      <a:pt x="7466" y="2330"/>
                    </a:lnTo>
                    <a:lnTo>
                      <a:pt x="7437" y="2340"/>
                    </a:lnTo>
                    <a:lnTo>
                      <a:pt x="7398" y="2340"/>
                    </a:lnTo>
                    <a:lnTo>
                      <a:pt x="7370" y="2388"/>
                    </a:lnTo>
                    <a:lnTo>
                      <a:pt x="7331" y="2417"/>
                    </a:lnTo>
                    <a:lnTo>
                      <a:pt x="7283" y="2446"/>
                    </a:lnTo>
                    <a:lnTo>
                      <a:pt x="7225" y="2466"/>
                    </a:lnTo>
                    <a:lnTo>
                      <a:pt x="7186" y="2494"/>
                    </a:lnTo>
                    <a:lnTo>
                      <a:pt x="7138" y="2524"/>
                    </a:lnTo>
                    <a:lnTo>
                      <a:pt x="7128" y="2543"/>
                    </a:lnTo>
                    <a:lnTo>
                      <a:pt x="7119" y="2572"/>
                    </a:lnTo>
                    <a:lnTo>
                      <a:pt x="7108" y="2601"/>
                    </a:lnTo>
                    <a:lnTo>
                      <a:pt x="7108" y="2630"/>
                    </a:lnTo>
                    <a:lnTo>
                      <a:pt x="7060" y="2611"/>
                    </a:lnTo>
                    <a:lnTo>
                      <a:pt x="7021" y="2591"/>
                    </a:lnTo>
                    <a:lnTo>
                      <a:pt x="6984" y="2572"/>
                    </a:lnTo>
                    <a:lnTo>
                      <a:pt x="6945" y="2543"/>
                    </a:lnTo>
                    <a:lnTo>
                      <a:pt x="6906" y="2514"/>
                    </a:lnTo>
                    <a:lnTo>
                      <a:pt x="6876" y="2485"/>
                    </a:lnTo>
                    <a:lnTo>
                      <a:pt x="6848" y="2446"/>
                    </a:lnTo>
                    <a:lnTo>
                      <a:pt x="6819" y="2408"/>
                    </a:lnTo>
                    <a:lnTo>
                      <a:pt x="6819" y="2379"/>
                    </a:lnTo>
                    <a:lnTo>
                      <a:pt x="6809" y="2349"/>
                    </a:lnTo>
                    <a:lnTo>
                      <a:pt x="6800" y="2340"/>
                    </a:lnTo>
                    <a:lnTo>
                      <a:pt x="6790" y="2321"/>
                    </a:lnTo>
                    <a:lnTo>
                      <a:pt x="6761" y="2291"/>
                    </a:lnTo>
                    <a:lnTo>
                      <a:pt x="6713" y="2282"/>
                    </a:lnTo>
                    <a:lnTo>
                      <a:pt x="6674" y="2263"/>
                    </a:lnTo>
                    <a:lnTo>
                      <a:pt x="6626" y="2243"/>
                    </a:lnTo>
                    <a:lnTo>
                      <a:pt x="6597" y="2224"/>
                    </a:lnTo>
                    <a:lnTo>
                      <a:pt x="6568" y="2185"/>
                    </a:lnTo>
                    <a:lnTo>
                      <a:pt x="6529" y="2146"/>
                    </a:lnTo>
                    <a:lnTo>
                      <a:pt x="6501" y="2108"/>
                    </a:lnTo>
                    <a:lnTo>
                      <a:pt x="6471" y="2079"/>
                    </a:lnTo>
                    <a:lnTo>
                      <a:pt x="6443" y="2040"/>
                    </a:lnTo>
                    <a:lnTo>
                      <a:pt x="6423" y="2002"/>
                    </a:lnTo>
                    <a:lnTo>
                      <a:pt x="6413" y="1963"/>
                    </a:lnTo>
                    <a:lnTo>
                      <a:pt x="6413" y="1914"/>
                    </a:lnTo>
                    <a:lnTo>
                      <a:pt x="6423" y="1857"/>
                    </a:lnTo>
                    <a:lnTo>
                      <a:pt x="6404" y="1838"/>
                    </a:lnTo>
                    <a:lnTo>
                      <a:pt x="6384" y="1857"/>
                    </a:lnTo>
                    <a:lnTo>
                      <a:pt x="6384" y="1875"/>
                    </a:lnTo>
                    <a:lnTo>
                      <a:pt x="6384" y="1886"/>
                    </a:lnTo>
                    <a:lnTo>
                      <a:pt x="6384" y="1905"/>
                    </a:lnTo>
                    <a:lnTo>
                      <a:pt x="6384" y="1924"/>
                    </a:lnTo>
                    <a:lnTo>
                      <a:pt x="6395" y="1944"/>
                    </a:lnTo>
                    <a:lnTo>
                      <a:pt x="6395" y="1963"/>
                    </a:lnTo>
                    <a:lnTo>
                      <a:pt x="6384" y="1983"/>
                    </a:lnTo>
                    <a:lnTo>
                      <a:pt x="6384" y="1953"/>
                    </a:lnTo>
                    <a:lnTo>
                      <a:pt x="6384" y="1924"/>
                    </a:lnTo>
                    <a:lnTo>
                      <a:pt x="6384" y="1895"/>
                    </a:lnTo>
                    <a:lnTo>
                      <a:pt x="6375" y="1866"/>
                    </a:lnTo>
                    <a:lnTo>
                      <a:pt x="6375" y="1838"/>
                    </a:lnTo>
                    <a:lnTo>
                      <a:pt x="6365" y="1808"/>
                    </a:lnTo>
                    <a:lnTo>
                      <a:pt x="6365" y="1779"/>
                    </a:lnTo>
                    <a:lnTo>
                      <a:pt x="6365" y="1750"/>
                    </a:lnTo>
                    <a:lnTo>
                      <a:pt x="6336" y="1750"/>
                    </a:lnTo>
                    <a:lnTo>
                      <a:pt x="6336" y="1972"/>
                    </a:lnTo>
                    <a:lnTo>
                      <a:pt x="6278" y="1992"/>
                    </a:lnTo>
                    <a:lnTo>
                      <a:pt x="6230" y="2031"/>
                    </a:lnTo>
                    <a:lnTo>
                      <a:pt x="6181" y="2069"/>
                    </a:lnTo>
                    <a:lnTo>
                      <a:pt x="6143" y="2117"/>
                    </a:lnTo>
                    <a:lnTo>
                      <a:pt x="6105" y="2176"/>
                    </a:lnTo>
                    <a:lnTo>
                      <a:pt x="6055" y="2224"/>
                    </a:lnTo>
                    <a:lnTo>
                      <a:pt x="6018" y="2263"/>
                    </a:lnTo>
                    <a:lnTo>
                      <a:pt x="5969" y="2301"/>
                    </a:lnTo>
                    <a:lnTo>
                      <a:pt x="5882" y="2379"/>
                    </a:lnTo>
                    <a:lnTo>
                      <a:pt x="5795" y="2456"/>
                    </a:lnTo>
                    <a:lnTo>
                      <a:pt x="5717" y="2524"/>
                    </a:lnTo>
                    <a:lnTo>
                      <a:pt x="5641" y="2601"/>
                    </a:lnTo>
                    <a:lnTo>
                      <a:pt x="5563" y="2678"/>
                    </a:lnTo>
                    <a:lnTo>
                      <a:pt x="5496" y="2765"/>
                    </a:lnTo>
                    <a:lnTo>
                      <a:pt x="5448" y="2852"/>
                    </a:lnTo>
                    <a:lnTo>
                      <a:pt x="5409" y="2959"/>
                    </a:lnTo>
                    <a:lnTo>
                      <a:pt x="5341" y="3027"/>
                    </a:lnTo>
                    <a:lnTo>
                      <a:pt x="5283" y="3094"/>
                    </a:lnTo>
                    <a:lnTo>
                      <a:pt x="5234" y="3172"/>
                    </a:lnTo>
                    <a:lnTo>
                      <a:pt x="5177" y="3239"/>
                    </a:lnTo>
                    <a:lnTo>
                      <a:pt x="5128" y="3317"/>
                    </a:lnTo>
                    <a:lnTo>
                      <a:pt x="5071" y="3384"/>
                    </a:lnTo>
                    <a:lnTo>
                      <a:pt x="5003" y="3442"/>
                    </a:lnTo>
                    <a:lnTo>
                      <a:pt x="4935" y="3501"/>
                    </a:lnTo>
                    <a:lnTo>
                      <a:pt x="4896" y="3596"/>
                    </a:lnTo>
                    <a:lnTo>
                      <a:pt x="4868" y="3694"/>
                    </a:lnTo>
                    <a:lnTo>
                      <a:pt x="4848" y="3789"/>
                    </a:lnTo>
                    <a:lnTo>
                      <a:pt x="4829" y="3897"/>
                    </a:lnTo>
                    <a:lnTo>
                      <a:pt x="4800" y="3993"/>
                    </a:lnTo>
                    <a:lnTo>
                      <a:pt x="4762" y="4090"/>
                    </a:lnTo>
                    <a:lnTo>
                      <a:pt x="4723" y="4177"/>
                    </a:lnTo>
                    <a:lnTo>
                      <a:pt x="4665" y="4263"/>
                    </a:lnTo>
                    <a:lnTo>
                      <a:pt x="4645" y="4341"/>
                    </a:lnTo>
                    <a:lnTo>
                      <a:pt x="4636" y="4419"/>
                    </a:lnTo>
                    <a:lnTo>
                      <a:pt x="4627" y="4495"/>
                    </a:lnTo>
                    <a:lnTo>
                      <a:pt x="4627" y="4573"/>
                    </a:lnTo>
                    <a:lnTo>
                      <a:pt x="4617" y="4651"/>
                    </a:lnTo>
                    <a:lnTo>
                      <a:pt x="4617" y="4728"/>
                    </a:lnTo>
                    <a:lnTo>
                      <a:pt x="4617" y="4805"/>
                    </a:lnTo>
                    <a:lnTo>
                      <a:pt x="4617" y="4882"/>
                    </a:lnTo>
                    <a:lnTo>
                      <a:pt x="4588" y="4911"/>
                    </a:lnTo>
                    <a:lnTo>
                      <a:pt x="4578" y="4941"/>
                    </a:lnTo>
                    <a:lnTo>
                      <a:pt x="4578" y="4980"/>
                    </a:lnTo>
                    <a:lnTo>
                      <a:pt x="4578" y="5008"/>
                    </a:lnTo>
                    <a:lnTo>
                      <a:pt x="4588" y="5047"/>
                    </a:lnTo>
                    <a:lnTo>
                      <a:pt x="4597" y="5086"/>
                    </a:lnTo>
                    <a:lnTo>
                      <a:pt x="4588" y="5114"/>
                    </a:lnTo>
                    <a:lnTo>
                      <a:pt x="4569" y="5153"/>
                    </a:lnTo>
                    <a:lnTo>
                      <a:pt x="4549" y="5221"/>
                    </a:lnTo>
                    <a:lnTo>
                      <a:pt x="4539" y="5318"/>
                    </a:lnTo>
                    <a:lnTo>
                      <a:pt x="4539" y="5415"/>
                    </a:lnTo>
                    <a:lnTo>
                      <a:pt x="4530" y="5511"/>
                    </a:lnTo>
                    <a:lnTo>
                      <a:pt x="4530" y="5608"/>
                    </a:lnTo>
                    <a:lnTo>
                      <a:pt x="4530" y="5705"/>
                    </a:lnTo>
                    <a:lnTo>
                      <a:pt x="4539" y="5792"/>
                    </a:lnTo>
                    <a:lnTo>
                      <a:pt x="4558" y="5868"/>
                    </a:lnTo>
                    <a:lnTo>
                      <a:pt x="4597" y="5946"/>
                    </a:lnTo>
                    <a:lnTo>
                      <a:pt x="4578" y="5994"/>
                    </a:lnTo>
                    <a:lnTo>
                      <a:pt x="4578" y="6033"/>
                    </a:lnTo>
                    <a:lnTo>
                      <a:pt x="4597" y="6071"/>
                    </a:lnTo>
                    <a:lnTo>
                      <a:pt x="4617" y="6110"/>
                    </a:lnTo>
                    <a:lnTo>
                      <a:pt x="4655" y="6149"/>
                    </a:lnTo>
                    <a:lnTo>
                      <a:pt x="4694" y="6188"/>
                    </a:lnTo>
                    <a:lnTo>
                      <a:pt x="4723" y="6216"/>
                    </a:lnTo>
                    <a:lnTo>
                      <a:pt x="4762" y="6255"/>
                    </a:lnTo>
                    <a:lnTo>
                      <a:pt x="4771" y="6255"/>
                    </a:lnTo>
                    <a:lnTo>
                      <a:pt x="4781" y="6255"/>
                    </a:lnTo>
                    <a:lnTo>
                      <a:pt x="4781" y="6264"/>
                    </a:lnTo>
                    <a:lnTo>
                      <a:pt x="4790" y="6264"/>
                    </a:lnTo>
                    <a:lnTo>
                      <a:pt x="4800" y="6275"/>
                    </a:lnTo>
                    <a:lnTo>
                      <a:pt x="4810" y="6275"/>
                    </a:lnTo>
                    <a:lnTo>
                      <a:pt x="4810" y="6284"/>
                    </a:lnTo>
                    <a:lnTo>
                      <a:pt x="4810" y="6294"/>
                    </a:lnTo>
                    <a:lnTo>
                      <a:pt x="4810" y="6333"/>
                    </a:lnTo>
                    <a:lnTo>
                      <a:pt x="4762" y="6342"/>
                    </a:lnTo>
                    <a:lnTo>
                      <a:pt x="4714" y="6342"/>
                    </a:lnTo>
                    <a:lnTo>
                      <a:pt x="4665" y="6352"/>
                    </a:lnTo>
                    <a:lnTo>
                      <a:pt x="4617" y="6361"/>
                    </a:lnTo>
                    <a:lnTo>
                      <a:pt x="4578" y="6381"/>
                    </a:lnTo>
                    <a:lnTo>
                      <a:pt x="4530" y="6391"/>
                    </a:lnTo>
                    <a:lnTo>
                      <a:pt x="4491" y="6409"/>
                    </a:lnTo>
                    <a:lnTo>
                      <a:pt x="4452" y="6429"/>
                    </a:lnTo>
                    <a:lnTo>
                      <a:pt x="4472" y="6409"/>
                    </a:lnTo>
                    <a:lnTo>
                      <a:pt x="4501" y="6400"/>
                    </a:lnTo>
                    <a:lnTo>
                      <a:pt x="4510" y="6381"/>
                    </a:lnTo>
                    <a:lnTo>
                      <a:pt x="4519" y="6361"/>
                    </a:lnTo>
                    <a:lnTo>
                      <a:pt x="4510" y="6333"/>
                    </a:lnTo>
                    <a:lnTo>
                      <a:pt x="4491" y="6294"/>
                    </a:lnTo>
                    <a:lnTo>
                      <a:pt x="4472" y="6264"/>
                    </a:lnTo>
                    <a:lnTo>
                      <a:pt x="4443" y="6227"/>
                    </a:lnTo>
                    <a:lnTo>
                      <a:pt x="4424" y="6197"/>
                    </a:lnTo>
                    <a:lnTo>
                      <a:pt x="4404" y="6158"/>
                    </a:lnTo>
                    <a:lnTo>
                      <a:pt x="4404" y="6149"/>
                    </a:lnTo>
                    <a:lnTo>
                      <a:pt x="4385" y="6139"/>
                    </a:lnTo>
                    <a:lnTo>
                      <a:pt x="4376" y="6139"/>
                    </a:lnTo>
                    <a:lnTo>
                      <a:pt x="4365" y="6139"/>
                    </a:lnTo>
                    <a:lnTo>
                      <a:pt x="4346" y="6139"/>
                    </a:lnTo>
                    <a:lnTo>
                      <a:pt x="4337" y="6139"/>
                    </a:lnTo>
                    <a:lnTo>
                      <a:pt x="4326" y="6139"/>
                    </a:lnTo>
                    <a:lnTo>
                      <a:pt x="4307" y="6149"/>
                    </a:lnTo>
                    <a:lnTo>
                      <a:pt x="4298" y="6101"/>
                    </a:lnTo>
                    <a:lnTo>
                      <a:pt x="4279" y="6043"/>
                    </a:lnTo>
                    <a:lnTo>
                      <a:pt x="4269" y="5994"/>
                    </a:lnTo>
                    <a:lnTo>
                      <a:pt x="4269" y="5937"/>
                    </a:lnTo>
                    <a:lnTo>
                      <a:pt x="4259" y="5888"/>
                    </a:lnTo>
                    <a:lnTo>
                      <a:pt x="4269" y="5830"/>
                    </a:lnTo>
                    <a:lnTo>
                      <a:pt x="4288" y="5781"/>
                    </a:lnTo>
                    <a:lnTo>
                      <a:pt x="4307" y="5733"/>
                    </a:lnTo>
                    <a:lnTo>
                      <a:pt x="4317" y="5636"/>
                    </a:lnTo>
                    <a:lnTo>
                      <a:pt x="4317" y="5540"/>
                    </a:lnTo>
                    <a:lnTo>
                      <a:pt x="4307" y="5443"/>
                    </a:lnTo>
                    <a:lnTo>
                      <a:pt x="4307" y="5346"/>
                    </a:lnTo>
                    <a:lnTo>
                      <a:pt x="4298" y="5259"/>
                    </a:lnTo>
                    <a:lnTo>
                      <a:pt x="4288" y="5173"/>
                    </a:lnTo>
                    <a:lnTo>
                      <a:pt x="4279" y="5075"/>
                    </a:lnTo>
                    <a:lnTo>
                      <a:pt x="4279" y="4980"/>
                    </a:lnTo>
                    <a:lnTo>
                      <a:pt x="4259" y="4960"/>
                    </a:lnTo>
                    <a:lnTo>
                      <a:pt x="4250" y="4941"/>
                    </a:lnTo>
                    <a:lnTo>
                      <a:pt x="4240" y="4911"/>
                    </a:lnTo>
                    <a:lnTo>
                      <a:pt x="4240" y="4892"/>
                    </a:lnTo>
                    <a:lnTo>
                      <a:pt x="4240" y="4863"/>
                    </a:lnTo>
                    <a:lnTo>
                      <a:pt x="4240" y="4844"/>
                    </a:lnTo>
                    <a:lnTo>
                      <a:pt x="4240" y="4815"/>
                    </a:lnTo>
                    <a:lnTo>
                      <a:pt x="4231" y="4796"/>
                    </a:lnTo>
                    <a:lnTo>
                      <a:pt x="4259" y="4737"/>
                    </a:lnTo>
                    <a:lnTo>
                      <a:pt x="4279" y="4689"/>
                    </a:lnTo>
                    <a:lnTo>
                      <a:pt x="4288" y="4631"/>
                    </a:lnTo>
                    <a:lnTo>
                      <a:pt x="4298" y="4564"/>
                    </a:lnTo>
                    <a:lnTo>
                      <a:pt x="4307" y="4447"/>
                    </a:lnTo>
                    <a:lnTo>
                      <a:pt x="4298" y="4313"/>
                    </a:lnTo>
                    <a:lnTo>
                      <a:pt x="4298" y="4187"/>
                    </a:lnTo>
                    <a:lnTo>
                      <a:pt x="4288" y="4061"/>
                    </a:lnTo>
                    <a:lnTo>
                      <a:pt x="4279" y="3935"/>
                    </a:lnTo>
                    <a:lnTo>
                      <a:pt x="4279" y="3819"/>
                    </a:lnTo>
                    <a:lnTo>
                      <a:pt x="4269" y="3780"/>
                    </a:lnTo>
                    <a:lnTo>
                      <a:pt x="4240" y="3752"/>
                    </a:lnTo>
                    <a:lnTo>
                      <a:pt x="4220" y="3713"/>
                    </a:lnTo>
                    <a:lnTo>
                      <a:pt x="4192" y="3674"/>
                    </a:lnTo>
                    <a:lnTo>
                      <a:pt x="4181" y="3635"/>
                    </a:lnTo>
                    <a:lnTo>
                      <a:pt x="4172" y="3587"/>
                    </a:lnTo>
                    <a:lnTo>
                      <a:pt x="4181" y="3549"/>
                    </a:lnTo>
                    <a:lnTo>
                      <a:pt x="4211" y="3510"/>
                    </a:lnTo>
                    <a:lnTo>
                      <a:pt x="4211" y="3501"/>
                    </a:lnTo>
                    <a:lnTo>
                      <a:pt x="4201" y="3501"/>
                    </a:lnTo>
                    <a:lnTo>
                      <a:pt x="4192" y="3501"/>
                    </a:lnTo>
                    <a:lnTo>
                      <a:pt x="4181" y="3501"/>
                    </a:lnTo>
                    <a:lnTo>
                      <a:pt x="4172" y="3519"/>
                    </a:lnTo>
                    <a:lnTo>
                      <a:pt x="4162" y="3549"/>
                    </a:lnTo>
                    <a:lnTo>
                      <a:pt x="4153" y="3568"/>
                    </a:lnTo>
                    <a:lnTo>
                      <a:pt x="4144" y="3596"/>
                    </a:lnTo>
                    <a:lnTo>
                      <a:pt x="4144" y="3626"/>
                    </a:lnTo>
                    <a:lnTo>
                      <a:pt x="4144" y="3646"/>
                    </a:lnTo>
                    <a:lnTo>
                      <a:pt x="4144" y="3674"/>
                    </a:lnTo>
                    <a:lnTo>
                      <a:pt x="4153" y="3703"/>
                    </a:lnTo>
                    <a:lnTo>
                      <a:pt x="4181" y="3742"/>
                    </a:lnTo>
                    <a:lnTo>
                      <a:pt x="4134" y="3742"/>
                    </a:lnTo>
                    <a:lnTo>
                      <a:pt x="4075" y="3742"/>
                    </a:lnTo>
                    <a:lnTo>
                      <a:pt x="4018" y="3742"/>
                    </a:lnTo>
                    <a:lnTo>
                      <a:pt x="3950" y="3742"/>
                    </a:lnTo>
                    <a:lnTo>
                      <a:pt x="3893" y="3752"/>
                    </a:lnTo>
                    <a:lnTo>
                      <a:pt x="3824" y="3761"/>
                    </a:lnTo>
                    <a:lnTo>
                      <a:pt x="3757" y="3771"/>
                    </a:lnTo>
                    <a:lnTo>
                      <a:pt x="3698" y="3800"/>
                    </a:lnTo>
                    <a:lnTo>
                      <a:pt x="3670" y="3789"/>
                    </a:lnTo>
                    <a:lnTo>
                      <a:pt x="3641" y="3789"/>
                    </a:lnTo>
                    <a:lnTo>
                      <a:pt x="3612" y="3789"/>
                    </a:lnTo>
                    <a:lnTo>
                      <a:pt x="3583" y="3789"/>
                    </a:lnTo>
                    <a:lnTo>
                      <a:pt x="3555" y="3800"/>
                    </a:lnTo>
                    <a:lnTo>
                      <a:pt x="3535" y="3800"/>
                    </a:lnTo>
                    <a:lnTo>
                      <a:pt x="3505" y="3800"/>
                    </a:lnTo>
                    <a:lnTo>
                      <a:pt x="3477" y="3789"/>
                    </a:lnTo>
                    <a:lnTo>
                      <a:pt x="3332" y="3809"/>
                    </a:lnTo>
                    <a:lnTo>
                      <a:pt x="3332" y="3800"/>
                    </a:lnTo>
                    <a:lnTo>
                      <a:pt x="3293" y="3789"/>
                    </a:lnTo>
                    <a:lnTo>
                      <a:pt x="3254" y="3789"/>
                    </a:lnTo>
                    <a:lnTo>
                      <a:pt x="3226" y="3800"/>
                    </a:lnTo>
                    <a:lnTo>
                      <a:pt x="3187" y="3809"/>
                    </a:lnTo>
                    <a:lnTo>
                      <a:pt x="3148" y="3828"/>
                    </a:lnTo>
                    <a:lnTo>
                      <a:pt x="3109" y="3828"/>
                    </a:lnTo>
                    <a:lnTo>
                      <a:pt x="3071" y="3828"/>
                    </a:lnTo>
                    <a:lnTo>
                      <a:pt x="3042" y="3819"/>
                    </a:lnTo>
                    <a:lnTo>
                      <a:pt x="2752" y="3867"/>
                    </a:lnTo>
                    <a:lnTo>
                      <a:pt x="2752" y="3848"/>
                    </a:lnTo>
                    <a:lnTo>
                      <a:pt x="2684" y="3858"/>
                    </a:lnTo>
                    <a:lnTo>
                      <a:pt x="2627" y="3858"/>
                    </a:lnTo>
                    <a:lnTo>
                      <a:pt x="2569" y="3839"/>
                    </a:lnTo>
                    <a:lnTo>
                      <a:pt x="2511" y="3819"/>
                    </a:lnTo>
                    <a:lnTo>
                      <a:pt x="2463" y="3800"/>
                    </a:lnTo>
                    <a:lnTo>
                      <a:pt x="2405" y="3800"/>
                    </a:lnTo>
                    <a:lnTo>
                      <a:pt x="2376" y="3800"/>
                    </a:lnTo>
                    <a:lnTo>
                      <a:pt x="2346" y="3809"/>
                    </a:lnTo>
                    <a:lnTo>
                      <a:pt x="2318" y="3819"/>
                    </a:lnTo>
                    <a:lnTo>
                      <a:pt x="2279" y="3839"/>
                    </a:lnTo>
                    <a:lnTo>
                      <a:pt x="2250" y="3828"/>
                    </a:lnTo>
                    <a:lnTo>
                      <a:pt x="2221" y="3819"/>
                    </a:lnTo>
                    <a:lnTo>
                      <a:pt x="2192" y="3809"/>
                    </a:lnTo>
                    <a:lnTo>
                      <a:pt x="2163" y="3800"/>
                    </a:lnTo>
                    <a:lnTo>
                      <a:pt x="2134" y="3780"/>
                    </a:lnTo>
                    <a:lnTo>
                      <a:pt x="2115" y="3761"/>
                    </a:lnTo>
                    <a:lnTo>
                      <a:pt x="2095" y="3732"/>
                    </a:lnTo>
                    <a:lnTo>
                      <a:pt x="2076" y="3713"/>
                    </a:lnTo>
                    <a:lnTo>
                      <a:pt x="2067" y="3694"/>
                    </a:lnTo>
                    <a:lnTo>
                      <a:pt x="2056" y="3683"/>
                    </a:lnTo>
                    <a:lnTo>
                      <a:pt x="2047" y="3674"/>
                    </a:lnTo>
                    <a:lnTo>
                      <a:pt x="2038" y="3664"/>
                    </a:lnTo>
                    <a:lnTo>
                      <a:pt x="2038" y="3646"/>
                    </a:lnTo>
                    <a:lnTo>
                      <a:pt x="2028" y="3635"/>
                    </a:lnTo>
                    <a:lnTo>
                      <a:pt x="2019" y="3616"/>
                    </a:lnTo>
                    <a:lnTo>
                      <a:pt x="2008" y="3607"/>
                    </a:lnTo>
                    <a:lnTo>
                      <a:pt x="1980" y="3616"/>
                    </a:lnTo>
                    <a:lnTo>
                      <a:pt x="1970" y="3596"/>
                    </a:lnTo>
                    <a:lnTo>
                      <a:pt x="1970" y="3587"/>
                    </a:lnTo>
                    <a:lnTo>
                      <a:pt x="1960" y="3568"/>
                    </a:lnTo>
                    <a:lnTo>
                      <a:pt x="1960" y="3558"/>
                    </a:lnTo>
                    <a:lnTo>
                      <a:pt x="1950" y="3538"/>
                    </a:lnTo>
                    <a:lnTo>
                      <a:pt x="1941" y="3529"/>
                    </a:lnTo>
                    <a:lnTo>
                      <a:pt x="1931" y="3510"/>
                    </a:lnTo>
                    <a:lnTo>
                      <a:pt x="1931" y="3501"/>
                    </a:lnTo>
                    <a:lnTo>
                      <a:pt x="1902" y="3481"/>
                    </a:lnTo>
                    <a:lnTo>
                      <a:pt x="1874" y="3451"/>
                    </a:lnTo>
                    <a:lnTo>
                      <a:pt x="1844" y="3413"/>
                    </a:lnTo>
                    <a:lnTo>
                      <a:pt x="1815" y="3384"/>
                    </a:lnTo>
                    <a:lnTo>
                      <a:pt x="1787" y="3365"/>
                    </a:lnTo>
                    <a:lnTo>
                      <a:pt x="1757" y="3345"/>
                    </a:lnTo>
                    <a:lnTo>
                      <a:pt x="1729" y="3336"/>
                    </a:lnTo>
                    <a:lnTo>
                      <a:pt x="1690" y="3345"/>
                    </a:lnTo>
                    <a:lnTo>
                      <a:pt x="1709" y="3306"/>
                    </a:lnTo>
                    <a:lnTo>
                      <a:pt x="1729" y="3268"/>
                    </a:lnTo>
                    <a:lnTo>
                      <a:pt x="1748" y="3230"/>
                    </a:lnTo>
                    <a:lnTo>
                      <a:pt x="1767" y="3181"/>
                    </a:lnTo>
                    <a:lnTo>
                      <a:pt x="1796" y="3142"/>
                    </a:lnTo>
                    <a:lnTo>
                      <a:pt x="1824" y="3103"/>
                    </a:lnTo>
                    <a:lnTo>
                      <a:pt x="1854" y="3075"/>
                    </a:lnTo>
                    <a:lnTo>
                      <a:pt x="1883" y="3046"/>
                    </a:lnTo>
                    <a:lnTo>
                      <a:pt x="1883" y="3036"/>
                    </a:lnTo>
                    <a:lnTo>
                      <a:pt x="1874" y="3027"/>
                    </a:lnTo>
                    <a:lnTo>
                      <a:pt x="1863" y="3027"/>
                    </a:lnTo>
                    <a:lnTo>
                      <a:pt x="1854" y="3027"/>
                    </a:lnTo>
                    <a:lnTo>
                      <a:pt x="1844" y="3036"/>
                    </a:lnTo>
                    <a:lnTo>
                      <a:pt x="1824" y="3036"/>
                    </a:lnTo>
                    <a:lnTo>
                      <a:pt x="1815" y="3046"/>
                    </a:lnTo>
                    <a:lnTo>
                      <a:pt x="1806" y="3046"/>
                    </a:lnTo>
                    <a:lnTo>
                      <a:pt x="1787" y="3094"/>
                    </a:lnTo>
                    <a:lnTo>
                      <a:pt x="1767" y="3152"/>
                    </a:lnTo>
                    <a:lnTo>
                      <a:pt x="1729" y="3200"/>
                    </a:lnTo>
                    <a:lnTo>
                      <a:pt x="1699" y="3248"/>
                    </a:lnTo>
                    <a:lnTo>
                      <a:pt x="1661" y="3287"/>
                    </a:lnTo>
                    <a:lnTo>
                      <a:pt x="1631" y="3336"/>
                    </a:lnTo>
                    <a:lnTo>
                      <a:pt x="1612" y="3393"/>
                    </a:lnTo>
                    <a:lnTo>
                      <a:pt x="1593" y="3442"/>
                    </a:lnTo>
                    <a:lnTo>
                      <a:pt x="1525" y="3538"/>
                    </a:lnTo>
                    <a:lnTo>
                      <a:pt x="1458" y="3635"/>
                    </a:lnTo>
                    <a:lnTo>
                      <a:pt x="1371" y="3722"/>
                    </a:lnTo>
                    <a:lnTo>
                      <a:pt x="1293" y="3809"/>
                    </a:lnTo>
                    <a:lnTo>
                      <a:pt x="1217" y="3897"/>
                    </a:lnTo>
                    <a:lnTo>
                      <a:pt x="1129" y="3993"/>
                    </a:lnTo>
                    <a:lnTo>
                      <a:pt x="1053" y="4080"/>
                    </a:lnTo>
                    <a:lnTo>
                      <a:pt x="975" y="4177"/>
                    </a:lnTo>
                    <a:lnTo>
                      <a:pt x="975" y="4254"/>
                    </a:lnTo>
                    <a:lnTo>
                      <a:pt x="955" y="4322"/>
                    </a:lnTo>
                    <a:lnTo>
                      <a:pt x="927" y="4389"/>
                    </a:lnTo>
                    <a:lnTo>
                      <a:pt x="888" y="4458"/>
                    </a:lnTo>
                    <a:lnTo>
                      <a:pt x="860" y="4515"/>
                    </a:lnTo>
                    <a:lnTo>
                      <a:pt x="821" y="4583"/>
                    </a:lnTo>
                    <a:lnTo>
                      <a:pt x="801" y="4651"/>
                    </a:lnTo>
                    <a:lnTo>
                      <a:pt x="782" y="4728"/>
                    </a:lnTo>
                    <a:lnTo>
                      <a:pt x="724" y="4854"/>
                    </a:lnTo>
                    <a:lnTo>
                      <a:pt x="646" y="5772"/>
                    </a:lnTo>
                    <a:lnTo>
                      <a:pt x="646" y="5801"/>
                    </a:lnTo>
                    <a:lnTo>
                      <a:pt x="656" y="5840"/>
                    </a:lnTo>
                    <a:lnTo>
                      <a:pt x="676" y="5868"/>
                    </a:lnTo>
                    <a:lnTo>
                      <a:pt x="695" y="5898"/>
                    </a:lnTo>
                    <a:lnTo>
                      <a:pt x="704" y="5926"/>
                    </a:lnTo>
                    <a:lnTo>
                      <a:pt x="704" y="5956"/>
                    </a:lnTo>
                    <a:lnTo>
                      <a:pt x="704" y="5985"/>
                    </a:lnTo>
                    <a:lnTo>
                      <a:pt x="676" y="6013"/>
                    </a:lnTo>
                    <a:lnTo>
                      <a:pt x="715" y="6043"/>
                    </a:lnTo>
                    <a:lnTo>
                      <a:pt x="743" y="6082"/>
                    </a:lnTo>
                    <a:lnTo>
                      <a:pt x="772" y="6121"/>
                    </a:lnTo>
                    <a:lnTo>
                      <a:pt x="801" y="6149"/>
                    </a:lnTo>
                    <a:lnTo>
                      <a:pt x="830" y="6188"/>
                    </a:lnTo>
                    <a:lnTo>
                      <a:pt x="869" y="6216"/>
                    </a:lnTo>
                    <a:lnTo>
                      <a:pt x="897" y="6236"/>
                    </a:lnTo>
                    <a:lnTo>
                      <a:pt x="936" y="6246"/>
                    </a:lnTo>
                    <a:lnTo>
                      <a:pt x="878" y="6246"/>
                    </a:lnTo>
                    <a:lnTo>
                      <a:pt x="821" y="6255"/>
                    </a:lnTo>
                    <a:lnTo>
                      <a:pt x="772" y="6284"/>
                    </a:lnTo>
                    <a:lnTo>
                      <a:pt x="734" y="6314"/>
                    </a:lnTo>
                    <a:lnTo>
                      <a:pt x="695" y="6361"/>
                    </a:lnTo>
                    <a:lnTo>
                      <a:pt x="665" y="6400"/>
                    </a:lnTo>
                    <a:lnTo>
                      <a:pt x="628" y="6448"/>
                    </a:lnTo>
                    <a:lnTo>
                      <a:pt x="589" y="6497"/>
                    </a:lnTo>
                    <a:lnTo>
                      <a:pt x="579" y="6448"/>
                    </a:lnTo>
                    <a:lnTo>
                      <a:pt x="579" y="6391"/>
                    </a:lnTo>
                    <a:lnTo>
                      <a:pt x="569" y="6333"/>
                    </a:lnTo>
                    <a:lnTo>
                      <a:pt x="559" y="6275"/>
                    </a:lnTo>
                    <a:lnTo>
                      <a:pt x="550" y="6216"/>
                    </a:lnTo>
                    <a:lnTo>
                      <a:pt x="520" y="6178"/>
                    </a:lnTo>
                    <a:lnTo>
                      <a:pt x="502" y="6158"/>
                    </a:lnTo>
                    <a:lnTo>
                      <a:pt x="483" y="6139"/>
                    </a:lnTo>
                    <a:lnTo>
                      <a:pt x="453" y="6130"/>
                    </a:lnTo>
                    <a:lnTo>
                      <a:pt x="414" y="6121"/>
                    </a:lnTo>
                    <a:lnTo>
                      <a:pt x="386" y="6110"/>
                    </a:lnTo>
                    <a:lnTo>
                      <a:pt x="357" y="6091"/>
                    </a:lnTo>
                    <a:lnTo>
                      <a:pt x="338" y="6071"/>
                    </a:lnTo>
                    <a:lnTo>
                      <a:pt x="318" y="6052"/>
                    </a:lnTo>
                    <a:lnTo>
                      <a:pt x="308" y="6023"/>
                    </a:lnTo>
                    <a:lnTo>
                      <a:pt x="299" y="5985"/>
                    </a:lnTo>
                    <a:lnTo>
                      <a:pt x="299" y="5956"/>
                    </a:lnTo>
                    <a:lnTo>
                      <a:pt x="308" y="5917"/>
                    </a:lnTo>
                    <a:lnTo>
                      <a:pt x="347" y="5840"/>
                    </a:lnTo>
                    <a:lnTo>
                      <a:pt x="357" y="5666"/>
                    </a:lnTo>
                    <a:lnTo>
                      <a:pt x="376" y="5501"/>
                    </a:lnTo>
                    <a:lnTo>
                      <a:pt x="386" y="5327"/>
                    </a:lnTo>
                    <a:lnTo>
                      <a:pt x="386" y="5162"/>
                    </a:lnTo>
                    <a:lnTo>
                      <a:pt x="386" y="4999"/>
                    </a:lnTo>
                    <a:lnTo>
                      <a:pt x="366" y="4824"/>
                    </a:lnTo>
                    <a:lnTo>
                      <a:pt x="338" y="4660"/>
                    </a:lnTo>
                    <a:lnTo>
                      <a:pt x="299" y="4506"/>
                    </a:lnTo>
                    <a:lnTo>
                      <a:pt x="308" y="4486"/>
                    </a:lnTo>
                    <a:lnTo>
                      <a:pt x="318" y="4467"/>
                    </a:lnTo>
                    <a:lnTo>
                      <a:pt x="327" y="4438"/>
                    </a:lnTo>
                    <a:lnTo>
                      <a:pt x="338" y="4419"/>
                    </a:lnTo>
                    <a:lnTo>
                      <a:pt x="338" y="4399"/>
                    </a:lnTo>
                    <a:lnTo>
                      <a:pt x="338" y="4370"/>
                    </a:lnTo>
                    <a:lnTo>
                      <a:pt x="338" y="4350"/>
                    </a:lnTo>
                    <a:lnTo>
                      <a:pt x="338" y="4332"/>
                    </a:lnTo>
                    <a:lnTo>
                      <a:pt x="395" y="4263"/>
                    </a:lnTo>
                    <a:lnTo>
                      <a:pt x="424" y="4196"/>
                    </a:lnTo>
                    <a:lnTo>
                      <a:pt x="453" y="4118"/>
                    </a:lnTo>
                    <a:lnTo>
                      <a:pt x="472" y="4042"/>
                    </a:lnTo>
                    <a:lnTo>
                      <a:pt x="492" y="3964"/>
                    </a:lnTo>
                    <a:lnTo>
                      <a:pt x="511" y="3887"/>
                    </a:lnTo>
                    <a:lnTo>
                      <a:pt x="531" y="3819"/>
                    </a:lnTo>
                    <a:lnTo>
                      <a:pt x="559" y="3742"/>
                    </a:lnTo>
                    <a:lnTo>
                      <a:pt x="608" y="3220"/>
                    </a:lnTo>
                    <a:lnTo>
                      <a:pt x="598" y="3181"/>
                    </a:lnTo>
                    <a:lnTo>
                      <a:pt x="589" y="3142"/>
                    </a:lnTo>
                    <a:lnTo>
                      <a:pt x="579" y="3103"/>
                    </a:lnTo>
                    <a:lnTo>
                      <a:pt x="569" y="3065"/>
                    </a:lnTo>
                    <a:lnTo>
                      <a:pt x="559" y="3027"/>
                    </a:lnTo>
                    <a:lnTo>
                      <a:pt x="550" y="2977"/>
                    </a:lnTo>
                    <a:lnTo>
                      <a:pt x="540" y="2940"/>
                    </a:lnTo>
                    <a:lnTo>
                      <a:pt x="531" y="2901"/>
                    </a:lnTo>
                    <a:lnTo>
                      <a:pt x="492" y="2843"/>
                    </a:lnTo>
                    <a:lnTo>
                      <a:pt x="472" y="2784"/>
                    </a:lnTo>
                    <a:lnTo>
                      <a:pt x="444" y="2726"/>
                    </a:lnTo>
                    <a:lnTo>
                      <a:pt x="424" y="2669"/>
                    </a:lnTo>
                    <a:lnTo>
                      <a:pt x="405" y="2543"/>
                    </a:lnTo>
                    <a:lnTo>
                      <a:pt x="395" y="2408"/>
                    </a:lnTo>
                    <a:lnTo>
                      <a:pt x="386" y="2282"/>
                    </a:lnTo>
                    <a:lnTo>
                      <a:pt x="386" y="2146"/>
                    </a:lnTo>
                    <a:lnTo>
                      <a:pt x="395" y="2020"/>
                    </a:lnTo>
                    <a:lnTo>
                      <a:pt x="395" y="1895"/>
                    </a:lnTo>
                    <a:lnTo>
                      <a:pt x="395" y="1886"/>
                    </a:lnTo>
                    <a:lnTo>
                      <a:pt x="386" y="1886"/>
                    </a:lnTo>
                    <a:lnTo>
                      <a:pt x="376" y="1886"/>
                    </a:lnTo>
                    <a:lnTo>
                      <a:pt x="366" y="1886"/>
                    </a:lnTo>
                    <a:lnTo>
                      <a:pt x="357" y="1886"/>
                    </a:lnTo>
                    <a:lnTo>
                      <a:pt x="347" y="1886"/>
                    </a:lnTo>
                    <a:lnTo>
                      <a:pt x="318" y="1924"/>
                    </a:lnTo>
                    <a:lnTo>
                      <a:pt x="299" y="1963"/>
                    </a:lnTo>
                    <a:lnTo>
                      <a:pt x="289" y="2002"/>
                    </a:lnTo>
                    <a:lnTo>
                      <a:pt x="279" y="2050"/>
                    </a:lnTo>
                    <a:lnTo>
                      <a:pt x="279" y="2089"/>
                    </a:lnTo>
                    <a:lnTo>
                      <a:pt x="270" y="2137"/>
                    </a:lnTo>
                    <a:lnTo>
                      <a:pt x="260" y="2185"/>
                    </a:lnTo>
                    <a:lnTo>
                      <a:pt x="241" y="2224"/>
                    </a:lnTo>
                    <a:lnTo>
                      <a:pt x="212" y="2321"/>
                    </a:lnTo>
                    <a:lnTo>
                      <a:pt x="193" y="2427"/>
                    </a:lnTo>
                    <a:lnTo>
                      <a:pt x="182" y="2524"/>
                    </a:lnTo>
                    <a:lnTo>
                      <a:pt x="173" y="2630"/>
                    </a:lnTo>
                    <a:lnTo>
                      <a:pt x="173" y="2726"/>
                    </a:lnTo>
                    <a:lnTo>
                      <a:pt x="182" y="2832"/>
                    </a:lnTo>
                    <a:lnTo>
                      <a:pt x="182" y="2940"/>
                    </a:lnTo>
                    <a:lnTo>
                      <a:pt x="193" y="3046"/>
                    </a:lnTo>
                    <a:lnTo>
                      <a:pt x="212" y="3085"/>
                    </a:lnTo>
                    <a:lnTo>
                      <a:pt x="231" y="3123"/>
                    </a:lnTo>
                    <a:lnTo>
                      <a:pt x="241" y="3161"/>
                    </a:lnTo>
                    <a:lnTo>
                      <a:pt x="251" y="3200"/>
                    </a:lnTo>
                    <a:lnTo>
                      <a:pt x="251" y="3278"/>
                    </a:lnTo>
                    <a:lnTo>
                      <a:pt x="241" y="3365"/>
                    </a:lnTo>
                    <a:lnTo>
                      <a:pt x="231" y="3451"/>
                    </a:lnTo>
                    <a:lnTo>
                      <a:pt x="221" y="3529"/>
                    </a:lnTo>
                    <a:lnTo>
                      <a:pt x="221" y="3616"/>
                    </a:lnTo>
                    <a:lnTo>
                      <a:pt x="241" y="3703"/>
                    </a:lnTo>
                    <a:lnTo>
                      <a:pt x="221" y="3761"/>
                    </a:lnTo>
                    <a:lnTo>
                      <a:pt x="221" y="3809"/>
                    </a:lnTo>
                    <a:lnTo>
                      <a:pt x="212" y="3867"/>
                    </a:lnTo>
                    <a:lnTo>
                      <a:pt x="212" y="3916"/>
                    </a:lnTo>
                    <a:lnTo>
                      <a:pt x="212" y="3973"/>
                    </a:lnTo>
                    <a:lnTo>
                      <a:pt x="202" y="4022"/>
                    </a:lnTo>
                    <a:lnTo>
                      <a:pt x="182" y="4080"/>
                    </a:lnTo>
                    <a:lnTo>
                      <a:pt x="163" y="4129"/>
                    </a:lnTo>
                    <a:lnTo>
                      <a:pt x="193" y="4032"/>
                    </a:lnTo>
                    <a:lnTo>
                      <a:pt x="202" y="3935"/>
                    </a:lnTo>
                    <a:lnTo>
                      <a:pt x="202" y="3839"/>
                    </a:lnTo>
                    <a:lnTo>
                      <a:pt x="202" y="3752"/>
                    </a:lnTo>
                    <a:lnTo>
                      <a:pt x="202" y="3655"/>
                    </a:lnTo>
                    <a:lnTo>
                      <a:pt x="193" y="3558"/>
                    </a:lnTo>
                    <a:lnTo>
                      <a:pt x="182" y="3462"/>
                    </a:lnTo>
                    <a:lnTo>
                      <a:pt x="173" y="3355"/>
                    </a:lnTo>
                    <a:lnTo>
                      <a:pt x="145" y="3384"/>
                    </a:lnTo>
                    <a:lnTo>
                      <a:pt x="145" y="3481"/>
                    </a:lnTo>
                    <a:lnTo>
                      <a:pt x="154" y="3577"/>
                    </a:lnTo>
                    <a:lnTo>
                      <a:pt x="163" y="3664"/>
                    </a:lnTo>
                    <a:lnTo>
                      <a:pt x="163" y="3761"/>
                    </a:lnTo>
                    <a:lnTo>
                      <a:pt x="163" y="3848"/>
                    </a:lnTo>
                    <a:lnTo>
                      <a:pt x="163" y="3945"/>
                    </a:lnTo>
                    <a:lnTo>
                      <a:pt x="154" y="4032"/>
                    </a:lnTo>
                    <a:lnTo>
                      <a:pt x="145" y="4129"/>
                    </a:lnTo>
                    <a:lnTo>
                      <a:pt x="106" y="4051"/>
                    </a:lnTo>
                    <a:lnTo>
                      <a:pt x="76" y="3964"/>
                    </a:lnTo>
                    <a:lnTo>
                      <a:pt x="67" y="3877"/>
                    </a:lnTo>
                    <a:lnTo>
                      <a:pt x="67" y="3780"/>
                    </a:lnTo>
                    <a:lnTo>
                      <a:pt x="67" y="3683"/>
                    </a:lnTo>
                    <a:lnTo>
                      <a:pt x="76" y="3587"/>
                    </a:lnTo>
                    <a:lnTo>
                      <a:pt x="86" y="3490"/>
                    </a:lnTo>
                    <a:lnTo>
                      <a:pt x="96" y="3393"/>
                    </a:lnTo>
                    <a:lnTo>
                      <a:pt x="86" y="3326"/>
                    </a:lnTo>
                    <a:lnTo>
                      <a:pt x="96" y="3258"/>
                    </a:lnTo>
                    <a:lnTo>
                      <a:pt x="106" y="3191"/>
                    </a:lnTo>
                    <a:lnTo>
                      <a:pt x="125" y="3123"/>
                    </a:lnTo>
                    <a:lnTo>
                      <a:pt x="134" y="3055"/>
                    </a:lnTo>
                    <a:lnTo>
                      <a:pt x="145" y="2988"/>
                    </a:lnTo>
                    <a:lnTo>
                      <a:pt x="134" y="2959"/>
                    </a:lnTo>
                    <a:lnTo>
                      <a:pt x="134" y="2920"/>
                    </a:lnTo>
                    <a:lnTo>
                      <a:pt x="115" y="2891"/>
                    </a:lnTo>
                    <a:lnTo>
                      <a:pt x="96" y="2852"/>
                    </a:lnTo>
                    <a:lnTo>
                      <a:pt x="106" y="2650"/>
                    </a:lnTo>
                    <a:lnTo>
                      <a:pt x="125" y="2446"/>
                    </a:lnTo>
                    <a:lnTo>
                      <a:pt x="145" y="2243"/>
                    </a:lnTo>
                    <a:lnTo>
                      <a:pt x="193" y="2040"/>
                    </a:lnTo>
                    <a:lnTo>
                      <a:pt x="221" y="1944"/>
                    </a:lnTo>
                    <a:lnTo>
                      <a:pt x="260" y="1847"/>
                    </a:lnTo>
                    <a:lnTo>
                      <a:pt x="299" y="1760"/>
                    </a:lnTo>
                    <a:lnTo>
                      <a:pt x="357" y="1682"/>
                    </a:lnTo>
                    <a:lnTo>
                      <a:pt x="424" y="1605"/>
                    </a:lnTo>
                    <a:lnTo>
                      <a:pt x="492" y="1537"/>
                    </a:lnTo>
                    <a:lnTo>
                      <a:pt x="579" y="1479"/>
                    </a:lnTo>
                    <a:lnTo>
                      <a:pt x="676" y="1431"/>
                    </a:lnTo>
                    <a:lnTo>
                      <a:pt x="724" y="1383"/>
                    </a:lnTo>
                    <a:lnTo>
                      <a:pt x="791" y="1334"/>
                    </a:lnTo>
                    <a:lnTo>
                      <a:pt x="860" y="1296"/>
                    </a:lnTo>
                    <a:lnTo>
                      <a:pt x="927" y="1257"/>
                    </a:lnTo>
                    <a:lnTo>
                      <a:pt x="994" y="1228"/>
                    </a:lnTo>
                    <a:lnTo>
                      <a:pt x="1072" y="1199"/>
                    </a:lnTo>
                    <a:lnTo>
                      <a:pt x="1148" y="1180"/>
                    </a:lnTo>
                    <a:lnTo>
                      <a:pt x="1226" y="1160"/>
                    </a:lnTo>
                    <a:lnTo>
                      <a:pt x="1304" y="1151"/>
                    </a:lnTo>
                    <a:lnTo>
                      <a:pt x="1380" y="1141"/>
                    </a:lnTo>
                    <a:lnTo>
                      <a:pt x="1458" y="1141"/>
                    </a:lnTo>
                    <a:lnTo>
                      <a:pt x="1536" y="1141"/>
                    </a:lnTo>
                    <a:lnTo>
                      <a:pt x="1612" y="1151"/>
                    </a:lnTo>
                    <a:lnTo>
                      <a:pt x="1690" y="1171"/>
                    </a:lnTo>
                    <a:lnTo>
                      <a:pt x="1767" y="1180"/>
                    </a:lnTo>
                    <a:lnTo>
                      <a:pt x="1835" y="1208"/>
                    </a:lnTo>
                    <a:lnTo>
                      <a:pt x="1950" y="1219"/>
                    </a:lnTo>
                    <a:lnTo>
                      <a:pt x="2056" y="1247"/>
                    </a:lnTo>
                    <a:lnTo>
                      <a:pt x="2153" y="1286"/>
                    </a:lnTo>
                    <a:lnTo>
                      <a:pt x="2260" y="1325"/>
                    </a:lnTo>
                    <a:lnTo>
                      <a:pt x="2357" y="1353"/>
                    </a:lnTo>
                    <a:lnTo>
                      <a:pt x="2463" y="1392"/>
                    </a:lnTo>
                    <a:lnTo>
                      <a:pt x="2578" y="1412"/>
                    </a:lnTo>
                    <a:lnTo>
                      <a:pt x="2684" y="1422"/>
                    </a:lnTo>
                    <a:lnTo>
                      <a:pt x="2829" y="1431"/>
                    </a:lnTo>
                    <a:lnTo>
                      <a:pt x="2985" y="1441"/>
                    </a:lnTo>
                    <a:lnTo>
                      <a:pt x="3129" y="1441"/>
                    </a:lnTo>
                    <a:lnTo>
                      <a:pt x="3264" y="1441"/>
                    </a:lnTo>
                    <a:lnTo>
                      <a:pt x="3410" y="1431"/>
                    </a:lnTo>
                    <a:lnTo>
                      <a:pt x="3555" y="1422"/>
                    </a:lnTo>
                    <a:lnTo>
                      <a:pt x="3698" y="1422"/>
                    </a:lnTo>
                    <a:lnTo>
                      <a:pt x="3843" y="1412"/>
                    </a:lnTo>
                    <a:lnTo>
                      <a:pt x="3941" y="1392"/>
                    </a:lnTo>
                    <a:lnTo>
                      <a:pt x="4047" y="1364"/>
                    </a:lnTo>
                    <a:lnTo>
                      <a:pt x="4153" y="1334"/>
                    </a:lnTo>
                    <a:lnTo>
                      <a:pt x="4259" y="1305"/>
                    </a:lnTo>
                    <a:lnTo>
                      <a:pt x="4365" y="1277"/>
                    </a:lnTo>
                    <a:lnTo>
                      <a:pt x="4472" y="1277"/>
                    </a:lnTo>
                    <a:lnTo>
                      <a:pt x="4530" y="1277"/>
                    </a:lnTo>
                    <a:lnTo>
                      <a:pt x="4588" y="1286"/>
                    </a:lnTo>
                    <a:lnTo>
                      <a:pt x="4645" y="1305"/>
                    </a:lnTo>
                    <a:lnTo>
                      <a:pt x="4694" y="1325"/>
                    </a:lnTo>
                    <a:lnTo>
                      <a:pt x="4790" y="1325"/>
                    </a:lnTo>
                    <a:lnTo>
                      <a:pt x="4877" y="1316"/>
                    </a:lnTo>
                    <a:lnTo>
                      <a:pt x="4955" y="1296"/>
                    </a:lnTo>
                    <a:lnTo>
                      <a:pt x="5041" y="1267"/>
                    </a:lnTo>
                    <a:lnTo>
                      <a:pt x="5128" y="1238"/>
                    </a:lnTo>
                    <a:lnTo>
                      <a:pt x="5216" y="1208"/>
                    </a:lnTo>
                    <a:lnTo>
                      <a:pt x="5303" y="1180"/>
                    </a:lnTo>
                    <a:lnTo>
                      <a:pt x="5390" y="1160"/>
                    </a:lnTo>
                    <a:lnTo>
                      <a:pt x="5505" y="1122"/>
                    </a:lnTo>
                    <a:lnTo>
                      <a:pt x="5621" y="1083"/>
                    </a:lnTo>
                    <a:lnTo>
                      <a:pt x="5737" y="1035"/>
                    </a:lnTo>
                    <a:lnTo>
                      <a:pt x="5853" y="996"/>
                    </a:lnTo>
                    <a:lnTo>
                      <a:pt x="5969" y="948"/>
                    </a:lnTo>
                    <a:lnTo>
                      <a:pt x="6085" y="890"/>
                    </a:lnTo>
                    <a:lnTo>
                      <a:pt x="6191" y="831"/>
                    </a:lnTo>
                    <a:lnTo>
                      <a:pt x="6307" y="773"/>
                    </a:lnTo>
                    <a:lnTo>
                      <a:pt x="6365" y="803"/>
                    </a:lnTo>
                    <a:lnTo>
                      <a:pt x="6432" y="831"/>
                    </a:lnTo>
                    <a:lnTo>
                      <a:pt x="6501" y="861"/>
                    </a:lnTo>
                    <a:lnTo>
                      <a:pt x="6568" y="890"/>
                    </a:lnTo>
                    <a:lnTo>
                      <a:pt x="6636" y="909"/>
                    </a:lnTo>
                    <a:lnTo>
                      <a:pt x="6703" y="938"/>
                    </a:lnTo>
                    <a:lnTo>
                      <a:pt x="6770" y="967"/>
                    </a:lnTo>
                    <a:lnTo>
                      <a:pt x="6839" y="996"/>
                    </a:lnTo>
                    <a:lnTo>
                      <a:pt x="6867" y="967"/>
                    </a:lnTo>
                    <a:lnTo>
                      <a:pt x="6781" y="918"/>
                    </a:lnTo>
                    <a:lnTo>
                      <a:pt x="6694" y="881"/>
                    </a:lnTo>
                    <a:lnTo>
                      <a:pt x="6607" y="851"/>
                    </a:lnTo>
                    <a:lnTo>
                      <a:pt x="6519" y="812"/>
                    </a:lnTo>
                    <a:lnTo>
                      <a:pt x="6432" y="773"/>
                    </a:lnTo>
                    <a:lnTo>
                      <a:pt x="6345" y="736"/>
                    </a:lnTo>
                    <a:lnTo>
                      <a:pt x="6269" y="677"/>
                    </a:lnTo>
                    <a:lnTo>
                      <a:pt x="6191" y="610"/>
                    </a:lnTo>
                    <a:lnTo>
                      <a:pt x="6152" y="552"/>
                    </a:lnTo>
                    <a:lnTo>
                      <a:pt x="6114" y="484"/>
                    </a:lnTo>
                    <a:lnTo>
                      <a:pt x="6094" y="416"/>
                    </a:lnTo>
                    <a:lnTo>
                      <a:pt x="6066" y="348"/>
                    </a:lnTo>
                    <a:lnTo>
                      <a:pt x="6055" y="281"/>
                    </a:lnTo>
                    <a:lnTo>
                      <a:pt x="6046" y="203"/>
                    </a:lnTo>
                    <a:lnTo>
                      <a:pt x="6046" y="126"/>
                    </a:lnTo>
                    <a:lnTo>
                      <a:pt x="6046" y="49"/>
                    </a:lnTo>
                    <a:lnTo>
                      <a:pt x="6055" y="30"/>
                    </a:lnTo>
                    <a:lnTo>
                      <a:pt x="6066" y="19"/>
                    </a:lnTo>
                    <a:lnTo>
                      <a:pt x="6085" y="10"/>
                    </a:lnTo>
                    <a:lnTo>
                      <a:pt x="6094" y="0"/>
                    </a:lnTo>
                    <a:lnTo>
                      <a:pt x="6114" y="0"/>
                    </a:lnTo>
                    <a:lnTo>
                      <a:pt x="6133" y="0"/>
                    </a:lnTo>
                    <a:lnTo>
                      <a:pt x="6143" y="10"/>
                    </a:lnTo>
                    <a:lnTo>
                      <a:pt x="6163" y="19"/>
                    </a:lnTo>
                    <a:lnTo>
                      <a:pt x="6181" y="58"/>
                    </a:lnTo>
                    <a:lnTo>
                      <a:pt x="6211" y="97"/>
                    </a:lnTo>
                    <a:lnTo>
                      <a:pt x="6250" y="126"/>
                    </a:lnTo>
                    <a:lnTo>
                      <a:pt x="6278" y="155"/>
                    </a:lnTo>
                    <a:lnTo>
                      <a:pt x="6317" y="194"/>
                    </a:lnTo>
                    <a:lnTo>
                      <a:pt x="6345" y="223"/>
                    </a:lnTo>
                    <a:lnTo>
                      <a:pt x="6384" y="262"/>
                    </a:lnTo>
                    <a:lnTo>
                      <a:pt x="6413" y="300"/>
                    </a:lnTo>
                    <a:close/>
                    <a:moveTo>
                      <a:pt x="7012" y="2340"/>
                    </a:moveTo>
                    <a:lnTo>
                      <a:pt x="7138" y="2436"/>
                    </a:lnTo>
                    <a:lnTo>
                      <a:pt x="7108" y="2446"/>
                    </a:lnTo>
                    <a:lnTo>
                      <a:pt x="7099" y="2436"/>
                    </a:lnTo>
                    <a:lnTo>
                      <a:pt x="7080" y="2427"/>
                    </a:lnTo>
                    <a:lnTo>
                      <a:pt x="7060" y="2417"/>
                    </a:lnTo>
                    <a:lnTo>
                      <a:pt x="7051" y="2398"/>
                    </a:lnTo>
                    <a:lnTo>
                      <a:pt x="7032" y="2379"/>
                    </a:lnTo>
                    <a:lnTo>
                      <a:pt x="7021" y="2369"/>
                    </a:lnTo>
                    <a:lnTo>
                      <a:pt x="7012" y="2360"/>
                    </a:lnTo>
                    <a:lnTo>
                      <a:pt x="6839" y="2349"/>
                    </a:lnTo>
                    <a:lnTo>
                      <a:pt x="6839" y="2330"/>
                    </a:lnTo>
                    <a:lnTo>
                      <a:pt x="6858" y="2330"/>
                    </a:lnTo>
                    <a:lnTo>
                      <a:pt x="6876" y="2340"/>
                    </a:lnTo>
                    <a:lnTo>
                      <a:pt x="6906" y="2340"/>
                    </a:lnTo>
                    <a:lnTo>
                      <a:pt x="6926" y="2349"/>
                    </a:lnTo>
                    <a:lnTo>
                      <a:pt x="6945" y="2349"/>
                    </a:lnTo>
                    <a:lnTo>
                      <a:pt x="6974" y="2349"/>
                    </a:lnTo>
                    <a:lnTo>
                      <a:pt x="6993" y="2349"/>
                    </a:lnTo>
                    <a:lnTo>
                      <a:pt x="7012" y="2340"/>
                    </a:lnTo>
                    <a:close/>
                    <a:moveTo>
                      <a:pt x="6577" y="2156"/>
                    </a:moveTo>
                    <a:lnTo>
                      <a:pt x="6577" y="2165"/>
                    </a:lnTo>
                    <a:lnTo>
                      <a:pt x="6558" y="2137"/>
                    </a:lnTo>
                    <a:lnTo>
                      <a:pt x="6538" y="2098"/>
                    </a:lnTo>
                    <a:lnTo>
                      <a:pt x="6529" y="2069"/>
                    </a:lnTo>
                    <a:lnTo>
                      <a:pt x="6529" y="2031"/>
                    </a:lnTo>
                    <a:lnTo>
                      <a:pt x="6538" y="1992"/>
                    </a:lnTo>
                    <a:lnTo>
                      <a:pt x="6538" y="1953"/>
                    </a:lnTo>
                    <a:lnTo>
                      <a:pt x="6549" y="1924"/>
                    </a:lnTo>
                    <a:lnTo>
                      <a:pt x="6558" y="1886"/>
                    </a:lnTo>
                    <a:lnTo>
                      <a:pt x="6558" y="1914"/>
                    </a:lnTo>
                    <a:lnTo>
                      <a:pt x="6558" y="1953"/>
                    </a:lnTo>
                    <a:lnTo>
                      <a:pt x="6549" y="1983"/>
                    </a:lnTo>
                    <a:lnTo>
                      <a:pt x="6549" y="2020"/>
                    </a:lnTo>
                    <a:lnTo>
                      <a:pt x="6549" y="2059"/>
                    </a:lnTo>
                    <a:lnTo>
                      <a:pt x="6558" y="2089"/>
                    </a:lnTo>
                    <a:lnTo>
                      <a:pt x="6568" y="2128"/>
                    </a:lnTo>
                    <a:lnTo>
                      <a:pt x="6577" y="2156"/>
                    </a:lnTo>
                    <a:close/>
                    <a:moveTo>
                      <a:pt x="6384" y="1441"/>
                    </a:moveTo>
                    <a:lnTo>
                      <a:pt x="6365" y="1498"/>
                    </a:lnTo>
                    <a:lnTo>
                      <a:pt x="6356" y="1557"/>
                    </a:lnTo>
                    <a:lnTo>
                      <a:pt x="6336" y="1615"/>
                    </a:lnTo>
                    <a:lnTo>
                      <a:pt x="6317" y="1673"/>
                    </a:lnTo>
                    <a:lnTo>
                      <a:pt x="6307" y="1741"/>
                    </a:lnTo>
                    <a:lnTo>
                      <a:pt x="6297" y="1799"/>
                    </a:lnTo>
                    <a:lnTo>
                      <a:pt x="6287" y="1857"/>
                    </a:lnTo>
                    <a:lnTo>
                      <a:pt x="6287" y="1924"/>
                    </a:lnTo>
                    <a:lnTo>
                      <a:pt x="6278" y="1857"/>
                    </a:lnTo>
                    <a:lnTo>
                      <a:pt x="6278" y="1799"/>
                    </a:lnTo>
                    <a:lnTo>
                      <a:pt x="6287" y="1741"/>
                    </a:lnTo>
                    <a:lnTo>
                      <a:pt x="6307" y="1682"/>
                    </a:lnTo>
                    <a:lnTo>
                      <a:pt x="6326" y="1615"/>
                    </a:lnTo>
                    <a:lnTo>
                      <a:pt x="6345" y="1557"/>
                    </a:lnTo>
                    <a:lnTo>
                      <a:pt x="6365" y="1498"/>
                    </a:lnTo>
                    <a:lnTo>
                      <a:pt x="6375" y="1441"/>
                    </a:lnTo>
                    <a:lnTo>
                      <a:pt x="6384" y="1441"/>
                    </a:lnTo>
                    <a:close/>
                    <a:moveTo>
                      <a:pt x="7515" y="1509"/>
                    </a:moveTo>
                    <a:lnTo>
                      <a:pt x="7505" y="1548"/>
                    </a:lnTo>
                    <a:lnTo>
                      <a:pt x="7505" y="1576"/>
                    </a:lnTo>
                    <a:lnTo>
                      <a:pt x="7515" y="1615"/>
                    </a:lnTo>
                    <a:lnTo>
                      <a:pt x="7524" y="1643"/>
                    </a:lnTo>
                    <a:lnTo>
                      <a:pt x="7534" y="1673"/>
                    </a:lnTo>
                    <a:lnTo>
                      <a:pt x="7543" y="1702"/>
                    </a:lnTo>
                    <a:lnTo>
                      <a:pt x="7534" y="1730"/>
                    </a:lnTo>
                    <a:lnTo>
                      <a:pt x="7524" y="1760"/>
                    </a:lnTo>
                    <a:lnTo>
                      <a:pt x="7476" y="1741"/>
                    </a:lnTo>
                    <a:lnTo>
                      <a:pt x="7428" y="1730"/>
                    </a:lnTo>
                    <a:lnTo>
                      <a:pt x="7379" y="1721"/>
                    </a:lnTo>
                    <a:lnTo>
                      <a:pt x="7331" y="1712"/>
                    </a:lnTo>
                    <a:lnTo>
                      <a:pt x="7283" y="1702"/>
                    </a:lnTo>
                    <a:lnTo>
                      <a:pt x="7244" y="1673"/>
                    </a:lnTo>
                    <a:lnTo>
                      <a:pt x="7234" y="1654"/>
                    </a:lnTo>
                    <a:lnTo>
                      <a:pt x="7225" y="1634"/>
                    </a:lnTo>
                    <a:lnTo>
                      <a:pt x="7225" y="1605"/>
                    </a:lnTo>
                    <a:lnTo>
                      <a:pt x="7225" y="1576"/>
                    </a:lnTo>
                    <a:lnTo>
                      <a:pt x="7205" y="1567"/>
                    </a:lnTo>
                    <a:lnTo>
                      <a:pt x="7186" y="1557"/>
                    </a:lnTo>
                    <a:lnTo>
                      <a:pt x="7167" y="1548"/>
                    </a:lnTo>
                    <a:lnTo>
                      <a:pt x="7147" y="1537"/>
                    </a:lnTo>
                    <a:lnTo>
                      <a:pt x="7138" y="1518"/>
                    </a:lnTo>
                    <a:lnTo>
                      <a:pt x="7128" y="1509"/>
                    </a:lnTo>
                    <a:lnTo>
                      <a:pt x="7138" y="1479"/>
                    </a:lnTo>
                    <a:lnTo>
                      <a:pt x="7147" y="1460"/>
                    </a:lnTo>
                    <a:lnTo>
                      <a:pt x="7167" y="1431"/>
                    </a:lnTo>
                    <a:lnTo>
                      <a:pt x="7196" y="1422"/>
                    </a:lnTo>
                    <a:lnTo>
                      <a:pt x="7234" y="1431"/>
                    </a:lnTo>
                    <a:lnTo>
                      <a:pt x="7264" y="1441"/>
                    </a:lnTo>
                    <a:lnTo>
                      <a:pt x="7292" y="1450"/>
                    </a:lnTo>
                    <a:lnTo>
                      <a:pt x="7331" y="1450"/>
                    </a:lnTo>
                    <a:lnTo>
                      <a:pt x="7360" y="1441"/>
                    </a:lnTo>
                    <a:lnTo>
                      <a:pt x="7389" y="1422"/>
                    </a:lnTo>
                    <a:lnTo>
                      <a:pt x="7409" y="1422"/>
                    </a:lnTo>
                    <a:lnTo>
                      <a:pt x="7428" y="1431"/>
                    </a:lnTo>
                    <a:lnTo>
                      <a:pt x="7447" y="1441"/>
                    </a:lnTo>
                    <a:lnTo>
                      <a:pt x="7466" y="1450"/>
                    </a:lnTo>
                    <a:lnTo>
                      <a:pt x="7476" y="1460"/>
                    </a:lnTo>
                    <a:lnTo>
                      <a:pt x="7495" y="1470"/>
                    </a:lnTo>
                    <a:lnTo>
                      <a:pt x="7505" y="1489"/>
                    </a:lnTo>
                    <a:lnTo>
                      <a:pt x="7515" y="1509"/>
                    </a:lnTo>
                    <a:close/>
                    <a:moveTo>
                      <a:pt x="7640" y="2852"/>
                    </a:moveTo>
                    <a:lnTo>
                      <a:pt x="7640" y="2843"/>
                    </a:lnTo>
                    <a:lnTo>
                      <a:pt x="7640" y="2823"/>
                    </a:lnTo>
                    <a:lnTo>
                      <a:pt x="7650" y="2814"/>
                    </a:lnTo>
                    <a:lnTo>
                      <a:pt x="7650" y="2804"/>
                    </a:lnTo>
                    <a:lnTo>
                      <a:pt x="7660" y="2795"/>
                    </a:lnTo>
                    <a:lnTo>
                      <a:pt x="7669" y="2784"/>
                    </a:lnTo>
                    <a:lnTo>
                      <a:pt x="7679" y="2784"/>
                    </a:lnTo>
                    <a:lnTo>
                      <a:pt x="7688" y="2775"/>
                    </a:lnTo>
                    <a:lnTo>
                      <a:pt x="7698" y="2784"/>
                    </a:lnTo>
                    <a:lnTo>
                      <a:pt x="7698" y="2795"/>
                    </a:lnTo>
                    <a:lnTo>
                      <a:pt x="7688" y="2804"/>
                    </a:lnTo>
                    <a:lnTo>
                      <a:pt x="7679" y="2814"/>
                    </a:lnTo>
                    <a:lnTo>
                      <a:pt x="7669" y="2823"/>
                    </a:lnTo>
                    <a:lnTo>
                      <a:pt x="7660" y="2832"/>
                    </a:lnTo>
                    <a:lnTo>
                      <a:pt x="7650" y="2843"/>
                    </a:lnTo>
                    <a:lnTo>
                      <a:pt x="7640" y="2852"/>
                    </a:lnTo>
                    <a:close/>
                    <a:moveTo>
                      <a:pt x="48" y="3897"/>
                    </a:moveTo>
                    <a:lnTo>
                      <a:pt x="19" y="3819"/>
                    </a:lnTo>
                    <a:lnTo>
                      <a:pt x="0" y="3752"/>
                    </a:lnTo>
                    <a:lnTo>
                      <a:pt x="9" y="3683"/>
                    </a:lnTo>
                    <a:lnTo>
                      <a:pt x="19" y="3616"/>
                    </a:lnTo>
                    <a:lnTo>
                      <a:pt x="28" y="3549"/>
                    </a:lnTo>
                    <a:lnTo>
                      <a:pt x="38" y="3481"/>
                    </a:lnTo>
                    <a:lnTo>
                      <a:pt x="48" y="3403"/>
                    </a:lnTo>
                    <a:lnTo>
                      <a:pt x="48" y="3336"/>
                    </a:lnTo>
                    <a:lnTo>
                      <a:pt x="57" y="3258"/>
                    </a:lnTo>
                    <a:lnTo>
                      <a:pt x="67" y="3345"/>
                    </a:lnTo>
                    <a:lnTo>
                      <a:pt x="67" y="3423"/>
                    </a:lnTo>
                    <a:lnTo>
                      <a:pt x="57" y="3501"/>
                    </a:lnTo>
                    <a:lnTo>
                      <a:pt x="38" y="3577"/>
                    </a:lnTo>
                    <a:lnTo>
                      <a:pt x="28" y="3655"/>
                    </a:lnTo>
                    <a:lnTo>
                      <a:pt x="19" y="3732"/>
                    </a:lnTo>
                    <a:lnTo>
                      <a:pt x="28" y="3809"/>
                    </a:lnTo>
                    <a:lnTo>
                      <a:pt x="48" y="3897"/>
                    </a:lnTo>
                    <a:close/>
                  </a:path>
                </a:pathLst>
              </a:custGeom>
              <a:solidFill>
                <a:srgbClr val="B09187"/>
              </a:solidFill>
              <a:ln w="9525">
                <a:noFill/>
                <a:round/>
                <a:headEnd/>
                <a:tailEnd/>
              </a:ln>
            </p:spPr>
            <p:txBody>
              <a:bodyPr>
                <a:prstTxWarp prst="textNoShape">
                  <a:avLst/>
                </a:prstTxWarp>
              </a:bodyPr>
              <a:lstStyle/>
              <a:p>
                <a:endParaRPr lang="en-US"/>
              </a:p>
            </p:txBody>
          </p:sp>
          <p:sp>
            <p:nvSpPr>
              <p:cNvPr id="41053" name="Freeform 2996"/>
              <p:cNvSpPr>
                <a:spLocks noChangeAspect="1" noEditPoints="1"/>
              </p:cNvSpPr>
              <p:nvPr/>
            </p:nvSpPr>
            <p:spPr bwMode="auto">
              <a:xfrm>
                <a:off x="2811" y="2571"/>
                <a:ext cx="155" cy="389"/>
              </a:xfrm>
              <a:custGeom>
                <a:avLst/>
                <a:gdLst>
                  <a:gd name="T0" fmla="*/ 569 w 617"/>
                  <a:gd name="T1" fmla="*/ 1257 h 1557"/>
                  <a:gd name="T2" fmla="*/ 511 w 617"/>
                  <a:gd name="T3" fmla="*/ 1296 h 1557"/>
                  <a:gd name="T4" fmla="*/ 483 w 617"/>
                  <a:gd name="T5" fmla="*/ 1393 h 1557"/>
                  <a:gd name="T6" fmla="*/ 454 w 617"/>
                  <a:gd name="T7" fmla="*/ 1490 h 1557"/>
                  <a:gd name="T8" fmla="*/ 405 w 617"/>
                  <a:gd name="T9" fmla="*/ 1527 h 1557"/>
                  <a:gd name="T10" fmla="*/ 357 w 617"/>
                  <a:gd name="T11" fmla="*/ 1451 h 1557"/>
                  <a:gd name="T12" fmla="*/ 338 w 617"/>
                  <a:gd name="T13" fmla="*/ 1364 h 1557"/>
                  <a:gd name="T14" fmla="*/ 347 w 617"/>
                  <a:gd name="T15" fmla="*/ 1306 h 1557"/>
                  <a:gd name="T16" fmla="*/ 338 w 617"/>
                  <a:gd name="T17" fmla="*/ 1239 h 1557"/>
                  <a:gd name="T18" fmla="*/ 309 w 617"/>
                  <a:gd name="T19" fmla="*/ 1170 h 1557"/>
                  <a:gd name="T20" fmla="*/ 260 w 617"/>
                  <a:gd name="T21" fmla="*/ 1151 h 1557"/>
                  <a:gd name="T22" fmla="*/ 231 w 617"/>
                  <a:gd name="T23" fmla="*/ 1151 h 1557"/>
                  <a:gd name="T24" fmla="*/ 212 w 617"/>
                  <a:gd name="T25" fmla="*/ 1170 h 1557"/>
                  <a:gd name="T26" fmla="*/ 212 w 617"/>
                  <a:gd name="T27" fmla="*/ 1209 h 1557"/>
                  <a:gd name="T28" fmla="*/ 241 w 617"/>
                  <a:gd name="T29" fmla="*/ 1228 h 1557"/>
                  <a:gd name="T30" fmla="*/ 270 w 617"/>
                  <a:gd name="T31" fmla="*/ 1248 h 1557"/>
                  <a:gd name="T32" fmla="*/ 299 w 617"/>
                  <a:gd name="T33" fmla="*/ 1364 h 1557"/>
                  <a:gd name="T34" fmla="*/ 328 w 617"/>
                  <a:gd name="T35" fmla="*/ 1479 h 1557"/>
                  <a:gd name="T36" fmla="*/ 299 w 617"/>
                  <a:gd name="T37" fmla="*/ 1527 h 1557"/>
                  <a:gd name="T38" fmla="*/ 212 w 617"/>
                  <a:gd name="T39" fmla="*/ 1479 h 1557"/>
                  <a:gd name="T40" fmla="*/ 115 w 617"/>
                  <a:gd name="T41" fmla="*/ 1460 h 1557"/>
                  <a:gd name="T42" fmla="*/ 38 w 617"/>
                  <a:gd name="T43" fmla="*/ 1412 h 1557"/>
                  <a:gd name="T44" fmla="*/ 9 w 617"/>
                  <a:gd name="T45" fmla="*/ 1334 h 1557"/>
                  <a:gd name="T46" fmla="*/ 9 w 617"/>
                  <a:gd name="T47" fmla="*/ 1239 h 1557"/>
                  <a:gd name="T48" fmla="*/ 19 w 617"/>
                  <a:gd name="T49" fmla="*/ 1180 h 1557"/>
                  <a:gd name="T50" fmla="*/ 58 w 617"/>
                  <a:gd name="T51" fmla="*/ 1131 h 1557"/>
                  <a:gd name="T52" fmla="*/ 115 w 617"/>
                  <a:gd name="T53" fmla="*/ 1064 h 1557"/>
                  <a:gd name="T54" fmla="*/ 231 w 617"/>
                  <a:gd name="T55" fmla="*/ 977 h 1557"/>
                  <a:gd name="T56" fmla="*/ 357 w 617"/>
                  <a:gd name="T57" fmla="*/ 899 h 1557"/>
                  <a:gd name="T58" fmla="*/ 472 w 617"/>
                  <a:gd name="T59" fmla="*/ 880 h 1557"/>
                  <a:gd name="T60" fmla="*/ 541 w 617"/>
                  <a:gd name="T61" fmla="*/ 919 h 1557"/>
                  <a:gd name="T62" fmla="*/ 579 w 617"/>
                  <a:gd name="T63" fmla="*/ 1044 h 1557"/>
                  <a:gd name="T64" fmla="*/ 366 w 617"/>
                  <a:gd name="T65" fmla="*/ 98 h 1557"/>
                  <a:gd name="T66" fmla="*/ 376 w 617"/>
                  <a:gd name="T67" fmla="*/ 174 h 1557"/>
                  <a:gd name="T68" fmla="*/ 386 w 617"/>
                  <a:gd name="T69" fmla="*/ 232 h 1557"/>
                  <a:gd name="T70" fmla="*/ 357 w 617"/>
                  <a:gd name="T71" fmla="*/ 262 h 1557"/>
                  <a:gd name="T72" fmla="*/ 222 w 617"/>
                  <a:gd name="T73" fmla="*/ 223 h 1557"/>
                  <a:gd name="T74" fmla="*/ 125 w 617"/>
                  <a:gd name="T75" fmla="*/ 155 h 1557"/>
                  <a:gd name="T76" fmla="*/ 106 w 617"/>
                  <a:gd name="T77" fmla="*/ 78 h 1557"/>
                  <a:gd name="T78" fmla="*/ 48 w 617"/>
                  <a:gd name="T79" fmla="*/ 68 h 1557"/>
                  <a:gd name="T80" fmla="*/ 38 w 617"/>
                  <a:gd name="T81" fmla="*/ 20 h 1557"/>
                  <a:gd name="T82" fmla="*/ 125 w 617"/>
                  <a:gd name="T83" fmla="*/ 10 h 1557"/>
                  <a:gd name="T84" fmla="*/ 222 w 617"/>
                  <a:gd name="T85" fmla="*/ 29 h 1557"/>
                  <a:gd name="T86" fmla="*/ 290 w 617"/>
                  <a:gd name="T87" fmla="*/ 10 h 1557"/>
                  <a:gd name="T88" fmla="*/ 338 w 617"/>
                  <a:gd name="T89" fmla="*/ 39 h 1557"/>
                  <a:gd name="T90" fmla="*/ 357 w 617"/>
                  <a:gd name="T91" fmla="*/ 78 h 1557"/>
                  <a:gd name="T92" fmla="*/ 366 w 617"/>
                  <a:gd name="T93" fmla="*/ 223 h 1557"/>
                  <a:gd name="T94" fmla="*/ 279 w 617"/>
                  <a:gd name="T95" fmla="*/ 184 h 1557"/>
                  <a:gd name="T96" fmla="*/ 203 w 617"/>
                  <a:gd name="T97" fmla="*/ 136 h 1557"/>
                  <a:gd name="T98" fmla="*/ 173 w 617"/>
                  <a:gd name="T99" fmla="*/ 78 h 1557"/>
                  <a:gd name="T100" fmla="*/ 145 w 617"/>
                  <a:gd name="T101" fmla="*/ 68 h 1557"/>
                  <a:gd name="T102" fmla="*/ 106 w 617"/>
                  <a:gd name="T103" fmla="*/ 39 h 1557"/>
                  <a:gd name="T104" fmla="*/ 125 w 617"/>
                  <a:gd name="T105" fmla="*/ 29 h 1557"/>
                  <a:gd name="T106" fmla="*/ 154 w 617"/>
                  <a:gd name="T107" fmla="*/ 48 h 1557"/>
                  <a:gd name="T108" fmla="*/ 212 w 617"/>
                  <a:gd name="T109" fmla="*/ 39 h 1557"/>
                  <a:gd name="T110" fmla="*/ 299 w 617"/>
                  <a:gd name="T111" fmla="*/ 39 h 1557"/>
                  <a:gd name="T112" fmla="*/ 357 w 617"/>
                  <a:gd name="T113" fmla="*/ 98 h 1557"/>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617"/>
                  <a:gd name="T172" fmla="*/ 0 h 1557"/>
                  <a:gd name="T173" fmla="*/ 617 w 617"/>
                  <a:gd name="T174" fmla="*/ 1557 h 1557"/>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617" h="1557">
                    <a:moveTo>
                      <a:pt x="617" y="1122"/>
                    </a:moveTo>
                    <a:lnTo>
                      <a:pt x="608" y="1306"/>
                    </a:lnTo>
                    <a:lnTo>
                      <a:pt x="569" y="1257"/>
                    </a:lnTo>
                    <a:lnTo>
                      <a:pt x="541" y="1267"/>
                    </a:lnTo>
                    <a:lnTo>
                      <a:pt x="521" y="1276"/>
                    </a:lnTo>
                    <a:lnTo>
                      <a:pt x="511" y="1296"/>
                    </a:lnTo>
                    <a:lnTo>
                      <a:pt x="502" y="1306"/>
                    </a:lnTo>
                    <a:lnTo>
                      <a:pt x="483" y="1345"/>
                    </a:lnTo>
                    <a:lnTo>
                      <a:pt x="483" y="1393"/>
                    </a:lnTo>
                    <a:lnTo>
                      <a:pt x="472" y="1432"/>
                    </a:lnTo>
                    <a:lnTo>
                      <a:pt x="463" y="1470"/>
                    </a:lnTo>
                    <a:lnTo>
                      <a:pt x="454" y="1490"/>
                    </a:lnTo>
                    <a:lnTo>
                      <a:pt x="444" y="1509"/>
                    </a:lnTo>
                    <a:lnTo>
                      <a:pt x="424" y="1518"/>
                    </a:lnTo>
                    <a:lnTo>
                      <a:pt x="405" y="1527"/>
                    </a:lnTo>
                    <a:lnTo>
                      <a:pt x="386" y="1509"/>
                    </a:lnTo>
                    <a:lnTo>
                      <a:pt x="366" y="1479"/>
                    </a:lnTo>
                    <a:lnTo>
                      <a:pt x="357" y="1451"/>
                    </a:lnTo>
                    <a:lnTo>
                      <a:pt x="347" y="1432"/>
                    </a:lnTo>
                    <a:lnTo>
                      <a:pt x="347" y="1393"/>
                    </a:lnTo>
                    <a:lnTo>
                      <a:pt x="338" y="1364"/>
                    </a:lnTo>
                    <a:lnTo>
                      <a:pt x="338" y="1334"/>
                    </a:lnTo>
                    <a:lnTo>
                      <a:pt x="328" y="1306"/>
                    </a:lnTo>
                    <a:lnTo>
                      <a:pt x="347" y="1306"/>
                    </a:lnTo>
                    <a:lnTo>
                      <a:pt x="338" y="1286"/>
                    </a:lnTo>
                    <a:lnTo>
                      <a:pt x="338" y="1267"/>
                    </a:lnTo>
                    <a:lnTo>
                      <a:pt x="338" y="1239"/>
                    </a:lnTo>
                    <a:lnTo>
                      <a:pt x="328" y="1219"/>
                    </a:lnTo>
                    <a:lnTo>
                      <a:pt x="318" y="1189"/>
                    </a:lnTo>
                    <a:lnTo>
                      <a:pt x="309" y="1170"/>
                    </a:lnTo>
                    <a:lnTo>
                      <a:pt x="290" y="1161"/>
                    </a:lnTo>
                    <a:lnTo>
                      <a:pt x="270" y="1151"/>
                    </a:lnTo>
                    <a:lnTo>
                      <a:pt x="260" y="1151"/>
                    </a:lnTo>
                    <a:lnTo>
                      <a:pt x="251" y="1151"/>
                    </a:lnTo>
                    <a:lnTo>
                      <a:pt x="241" y="1151"/>
                    </a:lnTo>
                    <a:lnTo>
                      <a:pt x="231" y="1151"/>
                    </a:lnTo>
                    <a:lnTo>
                      <a:pt x="231" y="1161"/>
                    </a:lnTo>
                    <a:lnTo>
                      <a:pt x="222" y="1170"/>
                    </a:lnTo>
                    <a:lnTo>
                      <a:pt x="212" y="1170"/>
                    </a:lnTo>
                    <a:lnTo>
                      <a:pt x="212" y="1180"/>
                    </a:lnTo>
                    <a:lnTo>
                      <a:pt x="203" y="1200"/>
                    </a:lnTo>
                    <a:lnTo>
                      <a:pt x="212" y="1209"/>
                    </a:lnTo>
                    <a:lnTo>
                      <a:pt x="212" y="1219"/>
                    </a:lnTo>
                    <a:lnTo>
                      <a:pt x="231" y="1219"/>
                    </a:lnTo>
                    <a:lnTo>
                      <a:pt x="241" y="1228"/>
                    </a:lnTo>
                    <a:lnTo>
                      <a:pt x="251" y="1228"/>
                    </a:lnTo>
                    <a:lnTo>
                      <a:pt x="260" y="1239"/>
                    </a:lnTo>
                    <a:lnTo>
                      <a:pt x="270" y="1248"/>
                    </a:lnTo>
                    <a:lnTo>
                      <a:pt x="279" y="1286"/>
                    </a:lnTo>
                    <a:lnTo>
                      <a:pt x="290" y="1325"/>
                    </a:lnTo>
                    <a:lnTo>
                      <a:pt x="299" y="1364"/>
                    </a:lnTo>
                    <a:lnTo>
                      <a:pt x="309" y="1402"/>
                    </a:lnTo>
                    <a:lnTo>
                      <a:pt x="318" y="1441"/>
                    </a:lnTo>
                    <a:lnTo>
                      <a:pt x="328" y="1479"/>
                    </a:lnTo>
                    <a:lnTo>
                      <a:pt x="328" y="1518"/>
                    </a:lnTo>
                    <a:lnTo>
                      <a:pt x="318" y="1557"/>
                    </a:lnTo>
                    <a:lnTo>
                      <a:pt x="299" y="1527"/>
                    </a:lnTo>
                    <a:lnTo>
                      <a:pt x="270" y="1509"/>
                    </a:lnTo>
                    <a:lnTo>
                      <a:pt x="241" y="1490"/>
                    </a:lnTo>
                    <a:lnTo>
                      <a:pt x="212" y="1479"/>
                    </a:lnTo>
                    <a:lnTo>
                      <a:pt x="183" y="1470"/>
                    </a:lnTo>
                    <a:lnTo>
                      <a:pt x="145" y="1460"/>
                    </a:lnTo>
                    <a:lnTo>
                      <a:pt x="115" y="1460"/>
                    </a:lnTo>
                    <a:lnTo>
                      <a:pt x="86" y="1451"/>
                    </a:lnTo>
                    <a:lnTo>
                      <a:pt x="58" y="1432"/>
                    </a:lnTo>
                    <a:lnTo>
                      <a:pt x="38" y="1412"/>
                    </a:lnTo>
                    <a:lnTo>
                      <a:pt x="28" y="1393"/>
                    </a:lnTo>
                    <a:lnTo>
                      <a:pt x="19" y="1364"/>
                    </a:lnTo>
                    <a:lnTo>
                      <a:pt x="9" y="1334"/>
                    </a:lnTo>
                    <a:lnTo>
                      <a:pt x="9" y="1296"/>
                    </a:lnTo>
                    <a:lnTo>
                      <a:pt x="9" y="1267"/>
                    </a:lnTo>
                    <a:lnTo>
                      <a:pt x="9" y="1239"/>
                    </a:lnTo>
                    <a:lnTo>
                      <a:pt x="0" y="1209"/>
                    </a:lnTo>
                    <a:lnTo>
                      <a:pt x="9" y="1189"/>
                    </a:lnTo>
                    <a:lnTo>
                      <a:pt x="19" y="1180"/>
                    </a:lnTo>
                    <a:lnTo>
                      <a:pt x="38" y="1161"/>
                    </a:lnTo>
                    <a:lnTo>
                      <a:pt x="48" y="1141"/>
                    </a:lnTo>
                    <a:lnTo>
                      <a:pt x="58" y="1131"/>
                    </a:lnTo>
                    <a:lnTo>
                      <a:pt x="67" y="1112"/>
                    </a:lnTo>
                    <a:lnTo>
                      <a:pt x="67" y="1083"/>
                    </a:lnTo>
                    <a:lnTo>
                      <a:pt x="115" y="1064"/>
                    </a:lnTo>
                    <a:lnTo>
                      <a:pt x="154" y="1044"/>
                    </a:lnTo>
                    <a:lnTo>
                      <a:pt x="193" y="1016"/>
                    </a:lnTo>
                    <a:lnTo>
                      <a:pt x="231" y="977"/>
                    </a:lnTo>
                    <a:lnTo>
                      <a:pt x="270" y="948"/>
                    </a:lnTo>
                    <a:lnTo>
                      <a:pt x="318" y="919"/>
                    </a:lnTo>
                    <a:lnTo>
                      <a:pt x="357" y="899"/>
                    </a:lnTo>
                    <a:lnTo>
                      <a:pt x="415" y="890"/>
                    </a:lnTo>
                    <a:lnTo>
                      <a:pt x="444" y="880"/>
                    </a:lnTo>
                    <a:lnTo>
                      <a:pt x="472" y="880"/>
                    </a:lnTo>
                    <a:lnTo>
                      <a:pt x="492" y="890"/>
                    </a:lnTo>
                    <a:lnTo>
                      <a:pt x="511" y="890"/>
                    </a:lnTo>
                    <a:lnTo>
                      <a:pt x="541" y="919"/>
                    </a:lnTo>
                    <a:lnTo>
                      <a:pt x="560" y="958"/>
                    </a:lnTo>
                    <a:lnTo>
                      <a:pt x="569" y="996"/>
                    </a:lnTo>
                    <a:lnTo>
                      <a:pt x="579" y="1044"/>
                    </a:lnTo>
                    <a:lnTo>
                      <a:pt x="598" y="1083"/>
                    </a:lnTo>
                    <a:lnTo>
                      <a:pt x="617" y="1122"/>
                    </a:lnTo>
                    <a:close/>
                    <a:moveTo>
                      <a:pt x="366" y="98"/>
                    </a:moveTo>
                    <a:lnTo>
                      <a:pt x="366" y="126"/>
                    </a:lnTo>
                    <a:lnTo>
                      <a:pt x="366" y="146"/>
                    </a:lnTo>
                    <a:lnTo>
                      <a:pt x="376" y="174"/>
                    </a:lnTo>
                    <a:lnTo>
                      <a:pt x="376" y="193"/>
                    </a:lnTo>
                    <a:lnTo>
                      <a:pt x="376" y="213"/>
                    </a:lnTo>
                    <a:lnTo>
                      <a:pt x="386" y="232"/>
                    </a:lnTo>
                    <a:lnTo>
                      <a:pt x="386" y="252"/>
                    </a:lnTo>
                    <a:lnTo>
                      <a:pt x="396" y="280"/>
                    </a:lnTo>
                    <a:lnTo>
                      <a:pt x="357" y="262"/>
                    </a:lnTo>
                    <a:lnTo>
                      <a:pt x="309" y="243"/>
                    </a:lnTo>
                    <a:lnTo>
                      <a:pt x="260" y="243"/>
                    </a:lnTo>
                    <a:lnTo>
                      <a:pt x="222" y="223"/>
                    </a:lnTo>
                    <a:lnTo>
                      <a:pt x="183" y="213"/>
                    </a:lnTo>
                    <a:lnTo>
                      <a:pt x="154" y="184"/>
                    </a:lnTo>
                    <a:lnTo>
                      <a:pt x="125" y="155"/>
                    </a:lnTo>
                    <a:lnTo>
                      <a:pt x="125" y="98"/>
                    </a:lnTo>
                    <a:lnTo>
                      <a:pt x="115" y="78"/>
                    </a:lnTo>
                    <a:lnTo>
                      <a:pt x="106" y="78"/>
                    </a:lnTo>
                    <a:lnTo>
                      <a:pt x="86" y="68"/>
                    </a:lnTo>
                    <a:lnTo>
                      <a:pt x="67" y="68"/>
                    </a:lnTo>
                    <a:lnTo>
                      <a:pt x="48" y="68"/>
                    </a:lnTo>
                    <a:lnTo>
                      <a:pt x="38" y="59"/>
                    </a:lnTo>
                    <a:lnTo>
                      <a:pt x="38" y="48"/>
                    </a:lnTo>
                    <a:lnTo>
                      <a:pt x="38" y="20"/>
                    </a:lnTo>
                    <a:lnTo>
                      <a:pt x="67" y="10"/>
                    </a:lnTo>
                    <a:lnTo>
                      <a:pt x="97" y="10"/>
                    </a:lnTo>
                    <a:lnTo>
                      <a:pt x="125" y="10"/>
                    </a:lnTo>
                    <a:lnTo>
                      <a:pt x="164" y="20"/>
                    </a:lnTo>
                    <a:lnTo>
                      <a:pt x="193" y="29"/>
                    </a:lnTo>
                    <a:lnTo>
                      <a:pt x="222" y="29"/>
                    </a:lnTo>
                    <a:lnTo>
                      <a:pt x="251" y="20"/>
                    </a:lnTo>
                    <a:lnTo>
                      <a:pt x="279" y="0"/>
                    </a:lnTo>
                    <a:lnTo>
                      <a:pt x="290" y="10"/>
                    </a:lnTo>
                    <a:lnTo>
                      <a:pt x="309" y="20"/>
                    </a:lnTo>
                    <a:lnTo>
                      <a:pt x="318" y="20"/>
                    </a:lnTo>
                    <a:lnTo>
                      <a:pt x="338" y="39"/>
                    </a:lnTo>
                    <a:lnTo>
                      <a:pt x="347" y="48"/>
                    </a:lnTo>
                    <a:lnTo>
                      <a:pt x="357" y="59"/>
                    </a:lnTo>
                    <a:lnTo>
                      <a:pt x="357" y="78"/>
                    </a:lnTo>
                    <a:lnTo>
                      <a:pt x="366" y="98"/>
                    </a:lnTo>
                    <a:close/>
                    <a:moveTo>
                      <a:pt x="357" y="98"/>
                    </a:moveTo>
                    <a:lnTo>
                      <a:pt x="366" y="223"/>
                    </a:lnTo>
                    <a:lnTo>
                      <a:pt x="338" y="213"/>
                    </a:lnTo>
                    <a:lnTo>
                      <a:pt x="309" y="193"/>
                    </a:lnTo>
                    <a:lnTo>
                      <a:pt x="279" y="184"/>
                    </a:lnTo>
                    <a:lnTo>
                      <a:pt x="251" y="174"/>
                    </a:lnTo>
                    <a:lnTo>
                      <a:pt x="231" y="155"/>
                    </a:lnTo>
                    <a:lnTo>
                      <a:pt x="203" y="136"/>
                    </a:lnTo>
                    <a:lnTo>
                      <a:pt x="183" y="117"/>
                    </a:lnTo>
                    <a:lnTo>
                      <a:pt x="183" y="87"/>
                    </a:lnTo>
                    <a:lnTo>
                      <a:pt x="173" y="78"/>
                    </a:lnTo>
                    <a:lnTo>
                      <a:pt x="164" y="78"/>
                    </a:lnTo>
                    <a:lnTo>
                      <a:pt x="154" y="68"/>
                    </a:lnTo>
                    <a:lnTo>
                      <a:pt x="145" y="68"/>
                    </a:lnTo>
                    <a:lnTo>
                      <a:pt x="125" y="59"/>
                    </a:lnTo>
                    <a:lnTo>
                      <a:pt x="115" y="48"/>
                    </a:lnTo>
                    <a:lnTo>
                      <a:pt x="106" y="39"/>
                    </a:lnTo>
                    <a:lnTo>
                      <a:pt x="106" y="29"/>
                    </a:lnTo>
                    <a:lnTo>
                      <a:pt x="115" y="20"/>
                    </a:lnTo>
                    <a:lnTo>
                      <a:pt x="125" y="29"/>
                    </a:lnTo>
                    <a:lnTo>
                      <a:pt x="134" y="29"/>
                    </a:lnTo>
                    <a:lnTo>
                      <a:pt x="145" y="39"/>
                    </a:lnTo>
                    <a:lnTo>
                      <a:pt x="154" y="48"/>
                    </a:lnTo>
                    <a:lnTo>
                      <a:pt x="164" y="48"/>
                    </a:lnTo>
                    <a:lnTo>
                      <a:pt x="183" y="48"/>
                    </a:lnTo>
                    <a:lnTo>
                      <a:pt x="212" y="39"/>
                    </a:lnTo>
                    <a:lnTo>
                      <a:pt x="251" y="39"/>
                    </a:lnTo>
                    <a:lnTo>
                      <a:pt x="270" y="39"/>
                    </a:lnTo>
                    <a:lnTo>
                      <a:pt x="299" y="39"/>
                    </a:lnTo>
                    <a:lnTo>
                      <a:pt x="318" y="48"/>
                    </a:lnTo>
                    <a:lnTo>
                      <a:pt x="338" y="68"/>
                    </a:lnTo>
                    <a:lnTo>
                      <a:pt x="357" y="98"/>
                    </a:lnTo>
                    <a:close/>
                  </a:path>
                </a:pathLst>
              </a:custGeom>
              <a:solidFill>
                <a:srgbClr val="F0D1D1"/>
              </a:solidFill>
              <a:ln w="9525">
                <a:noFill/>
                <a:round/>
                <a:headEnd/>
                <a:tailEnd/>
              </a:ln>
            </p:spPr>
            <p:txBody>
              <a:bodyPr>
                <a:prstTxWarp prst="textNoShape">
                  <a:avLst/>
                </a:prstTxWarp>
              </a:bodyPr>
              <a:lstStyle/>
              <a:p>
                <a:endParaRPr lang="en-US"/>
              </a:p>
            </p:txBody>
          </p:sp>
          <p:sp>
            <p:nvSpPr>
              <p:cNvPr id="41054" name="Freeform 2997"/>
              <p:cNvSpPr>
                <a:spLocks noChangeAspect="1" noEditPoints="1"/>
              </p:cNvSpPr>
              <p:nvPr/>
            </p:nvSpPr>
            <p:spPr bwMode="auto">
              <a:xfrm>
                <a:off x="1316" y="2167"/>
                <a:ext cx="1573" cy="1622"/>
              </a:xfrm>
              <a:custGeom>
                <a:avLst/>
                <a:gdLst>
                  <a:gd name="T0" fmla="*/ 744 w 6289"/>
                  <a:gd name="T1" fmla="*/ 3828 h 6487"/>
                  <a:gd name="T2" fmla="*/ 560 w 6289"/>
                  <a:gd name="T3" fmla="*/ 4369 h 6487"/>
                  <a:gd name="T4" fmla="*/ 503 w 6289"/>
                  <a:gd name="T5" fmla="*/ 4873 h 6487"/>
                  <a:gd name="T6" fmla="*/ 667 w 6289"/>
                  <a:gd name="T7" fmla="*/ 5839 h 6487"/>
                  <a:gd name="T8" fmla="*/ 986 w 6289"/>
                  <a:gd name="T9" fmla="*/ 6235 h 6487"/>
                  <a:gd name="T10" fmla="*/ 1024 w 6289"/>
                  <a:gd name="T11" fmla="*/ 6448 h 6487"/>
                  <a:gd name="T12" fmla="*/ 705 w 6289"/>
                  <a:gd name="T13" fmla="*/ 6322 h 6487"/>
                  <a:gd name="T14" fmla="*/ 473 w 6289"/>
                  <a:gd name="T15" fmla="*/ 6042 h 6487"/>
                  <a:gd name="T16" fmla="*/ 222 w 6289"/>
                  <a:gd name="T17" fmla="*/ 5230 h 6487"/>
                  <a:gd name="T18" fmla="*/ 48 w 6289"/>
                  <a:gd name="T19" fmla="*/ 4611 h 6487"/>
                  <a:gd name="T20" fmla="*/ 338 w 6289"/>
                  <a:gd name="T21" fmla="*/ 3810 h 6487"/>
                  <a:gd name="T22" fmla="*/ 648 w 6289"/>
                  <a:gd name="T23" fmla="*/ 3596 h 6487"/>
                  <a:gd name="T24" fmla="*/ 3111 w 6289"/>
                  <a:gd name="T25" fmla="*/ 4477 h 6487"/>
                  <a:gd name="T26" fmla="*/ 2917 w 6289"/>
                  <a:gd name="T27" fmla="*/ 5027 h 6487"/>
                  <a:gd name="T28" fmla="*/ 2734 w 6289"/>
                  <a:gd name="T29" fmla="*/ 5471 h 6487"/>
                  <a:gd name="T30" fmla="*/ 2656 w 6289"/>
                  <a:gd name="T31" fmla="*/ 5887 h 6487"/>
                  <a:gd name="T32" fmla="*/ 2734 w 6289"/>
                  <a:gd name="T33" fmla="*/ 6168 h 6487"/>
                  <a:gd name="T34" fmla="*/ 2579 w 6289"/>
                  <a:gd name="T35" fmla="*/ 6419 h 6487"/>
                  <a:gd name="T36" fmla="*/ 2522 w 6289"/>
                  <a:gd name="T37" fmla="*/ 6322 h 6487"/>
                  <a:gd name="T38" fmla="*/ 2453 w 6289"/>
                  <a:gd name="T39" fmla="*/ 6129 h 6487"/>
                  <a:gd name="T40" fmla="*/ 2328 w 6289"/>
                  <a:gd name="T41" fmla="*/ 5772 h 6487"/>
                  <a:gd name="T42" fmla="*/ 2483 w 6289"/>
                  <a:gd name="T43" fmla="*/ 5404 h 6487"/>
                  <a:gd name="T44" fmla="*/ 2598 w 6289"/>
                  <a:gd name="T45" fmla="*/ 4949 h 6487"/>
                  <a:gd name="T46" fmla="*/ 2782 w 6289"/>
                  <a:gd name="T47" fmla="*/ 4070 h 6487"/>
                  <a:gd name="T48" fmla="*/ 3120 w 6289"/>
                  <a:gd name="T49" fmla="*/ 4012 h 6487"/>
                  <a:gd name="T50" fmla="*/ 4617 w 6289"/>
                  <a:gd name="T51" fmla="*/ 1073 h 6487"/>
                  <a:gd name="T52" fmla="*/ 4366 w 6289"/>
                  <a:gd name="T53" fmla="*/ 1199 h 6487"/>
                  <a:gd name="T54" fmla="*/ 4327 w 6289"/>
                  <a:gd name="T55" fmla="*/ 1257 h 6487"/>
                  <a:gd name="T56" fmla="*/ 4009 w 6289"/>
                  <a:gd name="T57" fmla="*/ 1353 h 6487"/>
                  <a:gd name="T58" fmla="*/ 3584 w 6289"/>
                  <a:gd name="T59" fmla="*/ 1411 h 6487"/>
                  <a:gd name="T60" fmla="*/ 3661 w 6289"/>
                  <a:gd name="T61" fmla="*/ 1392 h 6487"/>
                  <a:gd name="T62" fmla="*/ 3845 w 6289"/>
                  <a:gd name="T63" fmla="*/ 1335 h 6487"/>
                  <a:gd name="T64" fmla="*/ 4028 w 6289"/>
                  <a:gd name="T65" fmla="*/ 1305 h 6487"/>
                  <a:gd name="T66" fmla="*/ 4115 w 6289"/>
                  <a:gd name="T67" fmla="*/ 1238 h 6487"/>
                  <a:gd name="T68" fmla="*/ 4337 w 6289"/>
                  <a:gd name="T69" fmla="*/ 1121 h 6487"/>
                  <a:gd name="T70" fmla="*/ 4502 w 6289"/>
                  <a:gd name="T71" fmla="*/ 1093 h 6487"/>
                  <a:gd name="T72" fmla="*/ 4559 w 6289"/>
                  <a:gd name="T73" fmla="*/ 1093 h 6487"/>
                  <a:gd name="T74" fmla="*/ 4569 w 6289"/>
                  <a:gd name="T75" fmla="*/ 1064 h 6487"/>
                  <a:gd name="T76" fmla="*/ 4637 w 6289"/>
                  <a:gd name="T77" fmla="*/ 1006 h 6487"/>
                  <a:gd name="T78" fmla="*/ 4714 w 6289"/>
                  <a:gd name="T79" fmla="*/ 1054 h 6487"/>
                  <a:gd name="T80" fmla="*/ 4647 w 6289"/>
                  <a:gd name="T81" fmla="*/ 967 h 6487"/>
                  <a:gd name="T82" fmla="*/ 4695 w 6289"/>
                  <a:gd name="T83" fmla="*/ 937 h 6487"/>
                  <a:gd name="T84" fmla="*/ 4753 w 6289"/>
                  <a:gd name="T85" fmla="*/ 937 h 6487"/>
                  <a:gd name="T86" fmla="*/ 4762 w 6289"/>
                  <a:gd name="T87" fmla="*/ 889 h 6487"/>
                  <a:gd name="T88" fmla="*/ 4879 w 6289"/>
                  <a:gd name="T89" fmla="*/ 957 h 6487"/>
                  <a:gd name="T90" fmla="*/ 4879 w 6289"/>
                  <a:gd name="T91" fmla="*/ 889 h 6487"/>
                  <a:gd name="T92" fmla="*/ 4898 w 6289"/>
                  <a:gd name="T93" fmla="*/ 870 h 6487"/>
                  <a:gd name="T94" fmla="*/ 4985 w 6289"/>
                  <a:gd name="T95" fmla="*/ 870 h 6487"/>
                  <a:gd name="T96" fmla="*/ 4985 w 6289"/>
                  <a:gd name="T97" fmla="*/ 822 h 6487"/>
                  <a:gd name="T98" fmla="*/ 5148 w 6289"/>
                  <a:gd name="T99" fmla="*/ 900 h 6487"/>
                  <a:gd name="T100" fmla="*/ 5825 w 6289"/>
                  <a:gd name="T101" fmla="*/ 657 h 6487"/>
                  <a:gd name="T102" fmla="*/ 5815 w 6289"/>
                  <a:gd name="T103" fmla="*/ 716 h 6487"/>
                  <a:gd name="T104" fmla="*/ 5719 w 6289"/>
                  <a:gd name="T105" fmla="*/ 657 h 6487"/>
                  <a:gd name="T106" fmla="*/ 5013 w 6289"/>
                  <a:gd name="T107" fmla="*/ 87 h 6487"/>
                  <a:gd name="T108" fmla="*/ 5148 w 6289"/>
                  <a:gd name="T109" fmla="*/ 87 h 6487"/>
                  <a:gd name="T110" fmla="*/ 6279 w 6289"/>
                  <a:gd name="T111" fmla="*/ 1731 h 6487"/>
                  <a:gd name="T112" fmla="*/ 6221 w 6289"/>
                  <a:gd name="T113" fmla="*/ 1721 h 6487"/>
                  <a:gd name="T114" fmla="*/ 6279 w 6289"/>
                  <a:gd name="T115" fmla="*/ 1692 h 6487"/>
                  <a:gd name="T116" fmla="*/ 5960 w 6289"/>
                  <a:gd name="T117" fmla="*/ 774 h 6487"/>
                  <a:gd name="T118" fmla="*/ 5960 w 6289"/>
                  <a:gd name="T119" fmla="*/ 774 h 6487"/>
                  <a:gd name="T120" fmla="*/ 5912 w 6289"/>
                  <a:gd name="T121" fmla="*/ 802 h 6487"/>
                  <a:gd name="T122" fmla="*/ 5893 w 6289"/>
                  <a:gd name="T123" fmla="*/ 716 h 6487"/>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6289"/>
                  <a:gd name="T187" fmla="*/ 0 h 6487"/>
                  <a:gd name="T188" fmla="*/ 6289 w 6289"/>
                  <a:gd name="T189" fmla="*/ 6487 h 6487"/>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6289" h="6487">
                    <a:moveTo>
                      <a:pt x="705" y="3665"/>
                    </a:moveTo>
                    <a:lnTo>
                      <a:pt x="724" y="3674"/>
                    </a:lnTo>
                    <a:lnTo>
                      <a:pt x="744" y="3693"/>
                    </a:lnTo>
                    <a:lnTo>
                      <a:pt x="754" y="3713"/>
                    </a:lnTo>
                    <a:lnTo>
                      <a:pt x="754" y="3732"/>
                    </a:lnTo>
                    <a:lnTo>
                      <a:pt x="754" y="3760"/>
                    </a:lnTo>
                    <a:lnTo>
                      <a:pt x="744" y="3780"/>
                    </a:lnTo>
                    <a:lnTo>
                      <a:pt x="744" y="3810"/>
                    </a:lnTo>
                    <a:lnTo>
                      <a:pt x="744" y="3828"/>
                    </a:lnTo>
                    <a:lnTo>
                      <a:pt x="715" y="3886"/>
                    </a:lnTo>
                    <a:lnTo>
                      <a:pt x="685" y="3953"/>
                    </a:lnTo>
                    <a:lnTo>
                      <a:pt x="667" y="4012"/>
                    </a:lnTo>
                    <a:lnTo>
                      <a:pt x="638" y="4080"/>
                    </a:lnTo>
                    <a:lnTo>
                      <a:pt x="618" y="4148"/>
                    </a:lnTo>
                    <a:lnTo>
                      <a:pt x="599" y="4206"/>
                    </a:lnTo>
                    <a:lnTo>
                      <a:pt x="579" y="4273"/>
                    </a:lnTo>
                    <a:lnTo>
                      <a:pt x="551" y="4332"/>
                    </a:lnTo>
                    <a:lnTo>
                      <a:pt x="560" y="4369"/>
                    </a:lnTo>
                    <a:lnTo>
                      <a:pt x="570" y="4408"/>
                    </a:lnTo>
                    <a:lnTo>
                      <a:pt x="560" y="4438"/>
                    </a:lnTo>
                    <a:lnTo>
                      <a:pt x="551" y="4477"/>
                    </a:lnTo>
                    <a:lnTo>
                      <a:pt x="542" y="4505"/>
                    </a:lnTo>
                    <a:lnTo>
                      <a:pt x="522" y="4534"/>
                    </a:lnTo>
                    <a:lnTo>
                      <a:pt x="512" y="4563"/>
                    </a:lnTo>
                    <a:lnTo>
                      <a:pt x="503" y="4602"/>
                    </a:lnTo>
                    <a:lnTo>
                      <a:pt x="503" y="4737"/>
                    </a:lnTo>
                    <a:lnTo>
                      <a:pt x="503" y="4873"/>
                    </a:lnTo>
                    <a:lnTo>
                      <a:pt x="492" y="5008"/>
                    </a:lnTo>
                    <a:lnTo>
                      <a:pt x="503" y="5133"/>
                    </a:lnTo>
                    <a:lnTo>
                      <a:pt x="512" y="5259"/>
                    </a:lnTo>
                    <a:lnTo>
                      <a:pt x="531" y="5385"/>
                    </a:lnTo>
                    <a:lnTo>
                      <a:pt x="560" y="5510"/>
                    </a:lnTo>
                    <a:lnTo>
                      <a:pt x="609" y="5636"/>
                    </a:lnTo>
                    <a:lnTo>
                      <a:pt x="618" y="5704"/>
                    </a:lnTo>
                    <a:lnTo>
                      <a:pt x="638" y="5781"/>
                    </a:lnTo>
                    <a:lnTo>
                      <a:pt x="667" y="5839"/>
                    </a:lnTo>
                    <a:lnTo>
                      <a:pt x="705" y="5906"/>
                    </a:lnTo>
                    <a:lnTo>
                      <a:pt x="744" y="5965"/>
                    </a:lnTo>
                    <a:lnTo>
                      <a:pt x="783" y="6023"/>
                    </a:lnTo>
                    <a:lnTo>
                      <a:pt x="821" y="6090"/>
                    </a:lnTo>
                    <a:lnTo>
                      <a:pt x="841" y="6158"/>
                    </a:lnTo>
                    <a:lnTo>
                      <a:pt x="880" y="6158"/>
                    </a:lnTo>
                    <a:lnTo>
                      <a:pt x="917" y="6177"/>
                    </a:lnTo>
                    <a:lnTo>
                      <a:pt x="956" y="6207"/>
                    </a:lnTo>
                    <a:lnTo>
                      <a:pt x="986" y="6235"/>
                    </a:lnTo>
                    <a:lnTo>
                      <a:pt x="1024" y="6265"/>
                    </a:lnTo>
                    <a:lnTo>
                      <a:pt x="1062" y="6285"/>
                    </a:lnTo>
                    <a:lnTo>
                      <a:pt x="1111" y="6294"/>
                    </a:lnTo>
                    <a:lnTo>
                      <a:pt x="1159" y="6285"/>
                    </a:lnTo>
                    <a:lnTo>
                      <a:pt x="1179" y="6342"/>
                    </a:lnTo>
                    <a:lnTo>
                      <a:pt x="1149" y="6371"/>
                    </a:lnTo>
                    <a:lnTo>
                      <a:pt x="1111" y="6400"/>
                    </a:lnTo>
                    <a:lnTo>
                      <a:pt x="1073" y="6428"/>
                    </a:lnTo>
                    <a:lnTo>
                      <a:pt x="1024" y="6448"/>
                    </a:lnTo>
                    <a:lnTo>
                      <a:pt x="986" y="6467"/>
                    </a:lnTo>
                    <a:lnTo>
                      <a:pt x="937" y="6487"/>
                    </a:lnTo>
                    <a:lnTo>
                      <a:pt x="899" y="6487"/>
                    </a:lnTo>
                    <a:lnTo>
                      <a:pt x="841" y="6478"/>
                    </a:lnTo>
                    <a:lnTo>
                      <a:pt x="811" y="6448"/>
                    </a:lnTo>
                    <a:lnTo>
                      <a:pt x="783" y="6410"/>
                    </a:lnTo>
                    <a:lnTo>
                      <a:pt x="763" y="6380"/>
                    </a:lnTo>
                    <a:lnTo>
                      <a:pt x="735" y="6342"/>
                    </a:lnTo>
                    <a:lnTo>
                      <a:pt x="705" y="6322"/>
                    </a:lnTo>
                    <a:lnTo>
                      <a:pt x="676" y="6294"/>
                    </a:lnTo>
                    <a:lnTo>
                      <a:pt x="638" y="6285"/>
                    </a:lnTo>
                    <a:lnTo>
                      <a:pt x="579" y="6294"/>
                    </a:lnTo>
                    <a:lnTo>
                      <a:pt x="542" y="6255"/>
                    </a:lnTo>
                    <a:lnTo>
                      <a:pt x="522" y="6226"/>
                    </a:lnTo>
                    <a:lnTo>
                      <a:pt x="503" y="6177"/>
                    </a:lnTo>
                    <a:lnTo>
                      <a:pt x="483" y="6139"/>
                    </a:lnTo>
                    <a:lnTo>
                      <a:pt x="473" y="6090"/>
                    </a:lnTo>
                    <a:lnTo>
                      <a:pt x="473" y="6042"/>
                    </a:lnTo>
                    <a:lnTo>
                      <a:pt x="473" y="5994"/>
                    </a:lnTo>
                    <a:lnTo>
                      <a:pt x="464" y="5945"/>
                    </a:lnTo>
                    <a:lnTo>
                      <a:pt x="425" y="5878"/>
                    </a:lnTo>
                    <a:lnTo>
                      <a:pt x="397" y="5811"/>
                    </a:lnTo>
                    <a:lnTo>
                      <a:pt x="367" y="5742"/>
                    </a:lnTo>
                    <a:lnTo>
                      <a:pt x="338" y="5675"/>
                    </a:lnTo>
                    <a:lnTo>
                      <a:pt x="300" y="5530"/>
                    </a:lnTo>
                    <a:lnTo>
                      <a:pt x="261" y="5375"/>
                    </a:lnTo>
                    <a:lnTo>
                      <a:pt x="222" y="5230"/>
                    </a:lnTo>
                    <a:lnTo>
                      <a:pt x="165" y="5094"/>
                    </a:lnTo>
                    <a:lnTo>
                      <a:pt x="135" y="5027"/>
                    </a:lnTo>
                    <a:lnTo>
                      <a:pt x="96" y="4960"/>
                    </a:lnTo>
                    <a:lnTo>
                      <a:pt x="59" y="4901"/>
                    </a:lnTo>
                    <a:lnTo>
                      <a:pt x="0" y="4843"/>
                    </a:lnTo>
                    <a:lnTo>
                      <a:pt x="29" y="4785"/>
                    </a:lnTo>
                    <a:lnTo>
                      <a:pt x="39" y="4737"/>
                    </a:lnTo>
                    <a:lnTo>
                      <a:pt x="48" y="4679"/>
                    </a:lnTo>
                    <a:lnTo>
                      <a:pt x="48" y="4611"/>
                    </a:lnTo>
                    <a:lnTo>
                      <a:pt x="59" y="4553"/>
                    </a:lnTo>
                    <a:lnTo>
                      <a:pt x="68" y="4505"/>
                    </a:lnTo>
                    <a:lnTo>
                      <a:pt x="87" y="4447"/>
                    </a:lnTo>
                    <a:lnTo>
                      <a:pt x="116" y="4408"/>
                    </a:lnTo>
                    <a:lnTo>
                      <a:pt x="126" y="4051"/>
                    </a:lnTo>
                    <a:lnTo>
                      <a:pt x="184" y="3992"/>
                    </a:lnTo>
                    <a:lnTo>
                      <a:pt x="241" y="3925"/>
                    </a:lnTo>
                    <a:lnTo>
                      <a:pt x="290" y="3867"/>
                    </a:lnTo>
                    <a:lnTo>
                      <a:pt x="338" y="3810"/>
                    </a:lnTo>
                    <a:lnTo>
                      <a:pt x="386" y="3751"/>
                    </a:lnTo>
                    <a:lnTo>
                      <a:pt x="434" y="3683"/>
                    </a:lnTo>
                    <a:lnTo>
                      <a:pt x="483" y="3626"/>
                    </a:lnTo>
                    <a:lnTo>
                      <a:pt x="531" y="3557"/>
                    </a:lnTo>
                    <a:lnTo>
                      <a:pt x="551" y="3557"/>
                    </a:lnTo>
                    <a:lnTo>
                      <a:pt x="579" y="3557"/>
                    </a:lnTo>
                    <a:lnTo>
                      <a:pt x="599" y="3567"/>
                    </a:lnTo>
                    <a:lnTo>
                      <a:pt x="628" y="3577"/>
                    </a:lnTo>
                    <a:lnTo>
                      <a:pt x="648" y="3596"/>
                    </a:lnTo>
                    <a:lnTo>
                      <a:pt x="667" y="3615"/>
                    </a:lnTo>
                    <a:lnTo>
                      <a:pt x="685" y="3626"/>
                    </a:lnTo>
                    <a:lnTo>
                      <a:pt x="705" y="3645"/>
                    </a:lnTo>
                    <a:lnTo>
                      <a:pt x="705" y="3665"/>
                    </a:lnTo>
                    <a:close/>
                    <a:moveTo>
                      <a:pt x="3120" y="4012"/>
                    </a:moveTo>
                    <a:lnTo>
                      <a:pt x="3111" y="4128"/>
                    </a:lnTo>
                    <a:lnTo>
                      <a:pt x="3120" y="4244"/>
                    </a:lnTo>
                    <a:lnTo>
                      <a:pt x="3111" y="4360"/>
                    </a:lnTo>
                    <a:lnTo>
                      <a:pt x="3111" y="4477"/>
                    </a:lnTo>
                    <a:lnTo>
                      <a:pt x="3092" y="4583"/>
                    </a:lnTo>
                    <a:lnTo>
                      <a:pt x="3062" y="4689"/>
                    </a:lnTo>
                    <a:lnTo>
                      <a:pt x="3042" y="4747"/>
                    </a:lnTo>
                    <a:lnTo>
                      <a:pt x="3014" y="4795"/>
                    </a:lnTo>
                    <a:lnTo>
                      <a:pt x="2985" y="4843"/>
                    </a:lnTo>
                    <a:lnTo>
                      <a:pt x="2947" y="4892"/>
                    </a:lnTo>
                    <a:lnTo>
                      <a:pt x="2947" y="4940"/>
                    </a:lnTo>
                    <a:lnTo>
                      <a:pt x="2927" y="4988"/>
                    </a:lnTo>
                    <a:lnTo>
                      <a:pt x="2917" y="5027"/>
                    </a:lnTo>
                    <a:lnTo>
                      <a:pt x="2899" y="5075"/>
                    </a:lnTo>
                    <a:lnTo>
                      <a:pt x="2879" y="5124"/>
                    </a:lnTo>
                    <a:lnTo>
                      <a:pt x="2860" y="5163"/>
                    </a:lnTo>
                    <a:lnTo>
                      <a:pt x="2849" y="5211"/>
                    </a:lnTo>
                    <a:lnTo>
                      <a:pt x="2830" y="5259"/>
                    </a:lnTo>
                    <a:lnTo>
                      <a:pt x="2791" y="5308"/>
                    </a:lnTo>
                    <a:lnTo>
                      <a:pt x="2763" y="5356"/>
                    </a:lnTo>
                    <a:lnTo>
                      <a:pt x="2743" y="5414"/>
                    </a:lnTo>
                    <a:lnTo>
                      <a:pt x="2734" y="5471"/>
                    </a:lnTo>
                    <a:lnTo>
                      <a:pt x="2724" y="5540"/>
                    </a:lnTo>
                    <a:lnTo>
                      <a:pt x="2715" y="5598"/>
                    </a:lnTo>
                    <a:lnTo>
                      <a:pt x="2695" y="5655"/>
                    </a:lnTo>
                    <a:lnTo>
                      <a:pt x="2676" y="5713"/>
                    </a:lnTo>
                    <a:lnTo>
                      <a:pt x="2676" y="5742"/>
                    </a:lnTo>
                    <a:lnTo>
                      <a:pt x="2676" y="5781"/>
                    </a:lnTo>
                    <a:lnTo>
                      <a:pt x="2667" y="5820"/>
                    </a:lnTo>
                    <a:lnTo>
                      <a:pt x="2667" y="5859"/>
                    </a:lnTo>
                    <a:lnTo>
                      <a:pt x="2656" y="5887"/>
                    </a:lnTo>
                    <a:lnTo>
                      <a:pt x="2647" y="5917"/>
                    </a:lnTo>
                    <a:lnTo>
                      <a:pt x="2628" y="5936"/>
                    </a:lnTo>
                    <a:lnTo>
                      <a:pt x="2609" y="5956"/>
                    </a:lnTo>
                    <a:lnTo>
                      <a:pt x="2637" y="5984"/>
                    </a:lnTo>
                    <a:lnTo>
                      <a:pt x="2656" y="6013"/>
                    </a:lnTo>
                    <a:lnTo>
                      <a:pt x="2676" y="6052"/>
                    </a:lnTo>
                    <a:lnTo>
                      <a:pt x="2695" y="6090"/>
                    </a:lnTo>
                    <a:lnTo>
                      <a:pt x="2715" y="6129"/>
                    </a:lnTo>
                    <a:lnTo>
                      <a:pt x="2734" y="6168"/>
                    </a:lnTo>
                    <a:lnTo>
                      <a:pt x="2763" y="6207"/>
                    </a:lnTo>
                    <a:lnTo>
                      <a:pt x="2802" y="6235"/>
                    </a:lnTo>
                    <a:lnTo>
                      <a:pt x="2782" y="6285"/>
                    </a:lnTo>
                    <a:lnTo>
                      <a:pt x="2763" y="6313"/>
                    </a:lnTo>
                    <a:lnTo>
                      <a:pt x="2734" y="6342"/>
                    </a:lnTo>
                    <a:lnTo>
                      <a:pt x="2695" y="6361"/>
                    </a:lnTo>
                    <a:lnTo>
                      <a:pt x="2656" y="6380"/>
                    </a:lnTo>
                    <a:lnTo>
                      <a:pt x="2618" y="6400"/>
                    </a:lnTo>
                    <a:lnTo>
                      <a:pt x="2579" y="6419"/>
                    </a:lnTo>
                    <a:lnTo>
                      <a:pt x="2541" y="6439"/>
                    </a:lnTo>
                    <a:lnTo>
                      <a:pt x="2531" y="6439"/>
                    </a:lnTo>
                    <a:lnTo>
                      <a:pt x="2531" y="6428"/>
                    </a:lnTo>
                    <a:lnTo>
                      <a:pt x="2522" y="6428"/>
                    </a:lnTo>
                    <a:lnTo>
                      <a:pt x="2511" y="6428"/>
                    </a:lnTo>
                    <a:lnTo>
                      <a:pt x="2511" y="6400"/>
                    </a:lnTo>
                    <a:lnTo>
                      <a:pt x="2511" y="6380"/>
                    </a:lnTo>
                    <a:lnTo>
                      <a:pt x="2522" y="6352"/>
                    </a:lnTo>
                    <a:lnTo>
                      <a:pt x="2522" y="6322"/>
                    </a:lnTo>
                    <a:lnTo>
                      <a:pt x="2522" y="6303"/>
                    </a:lnTo>
                    <a:lnTo>
                      <a:pt x="2522" y="6274"/>
                    </a:lnTo>
                    <a:lnTo>
                      <a:pt x="2522" y="6246"/>
                    </a:lnTo>
                    <a:lnTo>
                      <a:pt x="2511" y="6216"/>
                    </a:lnTo>
                    <a:lnTo>
                      <a:pt x="2483" y="6216"/>
                    </a:lnTo>
                    <a:lnTo>
                      <a:pt x="2492" y="6187"/>
                    </a:lnTo>
                    <a:lnTo>
                      <a:pt x="2483" y="6158"/>
                    </a:lnTo>
                    <a:lnTo>
                      <a:pt x="2473" y="6139"/>
                    </a:lnTo>
                    <a:lnTo>
                      <a:pt x="2453" y="6129"/>
                    </a:lnTo>
                    <a:lnTo>
                      <a:pt x="2425" y="6110"/>
                    </a:lnTo>
                    <a:lnTo>
                      <a:pt x="2416" y="6090"/>
                    </a:lnTo>
                    <a:lnTo>
                      <a:pt x="2396" y="6071"/>
                    </a:lnTo>
                    <a:lnTo>
                      <a:pt x="2396" y="6042"/>
                    </a:lnTo>
                    <a:lnTo>
                      <a:pt x="2318" y="6032"/>
                    </a:lnTo>
                    <a:lnTo>
                      <a:pt x="2299" y="5965"/>
                    </a:lnTo>
                    <a:lnTo>
                      <a:pt x="2299" y="5897"/>
                    </a:lnTo>
                    <a:lnTo>
                      <a:pt x="2309" y="5830"/>
                    </a:lnTo>
                    <a:lnTo>
                      <a:pt x="2328" y="5772"/>
                    </a:lnTo>
                    <a:lnTo>
                      <a:pt x="2357" y="5713"/>
                    </a:lnTo>
                    <a:lnTo>
                      <a:pt x="2386" y="5655"/>
                    </a:lnTo>
                    <a:lnTo>
                      <a:pt x="2416" y="5607"/>
                    </a:lnTo>
                    <a:lnTo>
                      <a:pt x="2435" y="5549"/>
                    </a:lnTo>
                    <a:lnTo>
                      <a:pt x="2463" y="5530"/>
                    </a:lnTo>
                    <a:lnTo>
                      <a:pt x="2473" y="5501"/>
                    </a:lnTo>
                    <a:lnTo>
                      <a:pt x="2483" y="5471"/>
                    </a:lnTo>
                    <a:lnTo>
                      <a:pt x="2483" y="5434"/>
                    </a:lnTo>
                    <a:lnTo>
                      <a:pt x="2483" y="5404"/>
                    </a:lnTo>
                    <a:lnTo>
                      <a:pt x="2492" y="5375"/>
                    </a:lnTo>
                    <a:lnTo>
                      <a:pt x="2492" y="5346"/>
                    </a:lnTo>
                    <a:lnTo>
                      <a:pt x="2511" y="5317"/>
                    </a:lnTo>
                    <a:lnTo>
                      <a:pt x="2531" y="5259"/>
                    </a:lnTo>
                    <a:lnTo>
                      <a:pt x="2550" y="5192"/>
                    </a:lnTo>
                    <a:lnTo>
                      <a:pt x="2570" y="5133"/>
                    </a:lnTo>
                    <a:lnTo>
                      <a:pt x="2579" y="5075"/>
                    </a:lnTo>
                    <a:lnTo>
                      <a:pt x="2589" y="5018"/>
                    </a:lnTo>
                    <a:lnTo>
                      <a:pt x="2598" y="4949"/>
                    </a:lnTo>
                    <a:lnTo>
                      <a:pt x="2589" y="4882"/>
                    </a:lnTo>
                    <a:lnTo>
                      <a:pt x="2579" y="4815"/>
                    </a:lnTo>
                    <a:lnTo>
                      <a:pt x="2609" y="4708"/>
                    </a:lnTo>
                    <a:lnTo>
                      <a:pt x="2637" y="4602"/>
                    </a:lnTo>
                    <a:lnTo>
                      <a:pt x="2676" y="4496"/>
                    </a:lnTo>
                    <a:lnTo>
                      <a:pt x="2704" y="4389"/>
                    </a:lnTo>
                    <a:lnTo>
                      <a:pt x="2743" y="4282"/>
                    </a:lnTo>
                    <a:lnTo>
                      <a:pt x="2763" y="4176"/>
                    </a:lnTo>
                    <a:lnTo>
                      <a:pt x="2782" y="4070"/>
                    </a:lnTo>
                    <a:lnTo>
                      <a:pt x="2782" y="3953"/>
                    </a:lnTo>
                    <a:lnTo>
                      <a:pt x="2830" y="3953"/>
                    </a:lnTo>
                    <a:lnTo>
                      <a:pt x="2869" y="3944"/>
                    </a:lnTo>
                    <a:lnTo>
                      <a:pt x="2917" y="3944"/>
                    </a:lnTo>
                    <a:lnTo>
                      <a:pt x="2966" y="3944"/>
                    </a:lnTo>
                    <a:lnTo>
                      <a:pt x="3014" y="3953"/>
                    </a:lnTo>
                    <a:lnTo>
                      <a:pt x="3053" y="3964"/>
                    </a:lnTo>
                    <a:lnTo>
                      <a:pt x="3092" y="3983"/>
                    </a:lnTo>
                    <a:lnTo>
                      <a:pt x="3120" y="4012"/>
                    </a:lnTo>
                    <a:close/>
                    <a:moveTo>
                      <a:pt x="5148" y="900"/>
                    </a:moveTo>
                    <a:lnTo>
                      <a:pt x="4714" y="1121"/>
                    </a:lnTo>
                    <a:lnTo>
                      <a:pt x="4704" y="1121"/>
                    </a:lnTo>
                    <a:lnTo>
                      <a:pt x="4685" y="1112"/>
                    </a:lnTo>
                    <a:lnTo>
                      <a:pt x="4675" y="1093"/>
                    </a:lnTo>
                    <a:lnTo>
                      <a:pt x="4656" y="1082"/>
                    </a:lnTo>
                    <a:lnTo>
                      <a:pt x="4647" y="1073"/>
                    </a:lnTo>
                    <a:lnTo>
                      <a:pt x="4637" y="1073"/>
                    </a:lnTo>
                    <a:lnTo>
                      <a:pt x="4617" y="1073"/>
                    </a:lnTo>
                    <a:lnTo>
                      <a:pt x="4608" y="1082"/>
                    </a:lnTo>
                    <a:lnTo>
                      <a:pt x="4666" y="1141"/>
                    </a:lnTo>
                    <a:lnTo>
                      <a:pt x="4627" y="1151"/>
                    </a:lnTo>
                    <a:lnTo>
                      <a:pt x="4578" y="1160"/>
                    </a:lnTo>
                    <a:lnTo>
                      <a:pt x="4530" y="1190"/>
                    </a:lnTo>
                    <a:lnTo>
                      <a:pt x="4482" y="1208"/>
                    </a:lnTo>
                    <a:lnTo>
                      <a:pt x="4434" y="1218"/>
                    </a:lnTo>
                    <a:lnTo>
                      <a:pt x="4385" y="1208"/>
                    </a:lnTo>
                    <a:lnTo>
                      <a:pt x="4366" y="1199"/>
                    </a:lnTo>
                    <a:lnTo>
                      <a:pt x="4347" y="1190"/>
                    </a:lnTo>
                    <a:lnTo>
                      <a:pt x="4327" y="1170"/>
                    </a:lnTo>
                    <a:lnTo>
                      <a:pt x="4318" y="1141"/>
                    </a:lnTo>
                    <a:lnTo>
                      <a:pt x="4299" y="1160"/>
                    </a:lnTo>
                    <a:lnTo>
                      <a:pt x="4376" y="1238"/>
                    </a:lnTo>
                    <a:lnTo>
                      <a:pt x="4366" y="1247"/>
                    </a:lnTo>
                    <a:lnTo>
                      <a:pt x="4357" y="1257"/>
                    </a:lnTo>
                    <a:lnTo>
                      <a:pt x="4337" y="1257"/>
                    </a:lnTo>
                    <a:lnTo>
                      <a:pt x="4327" y="1257"/>
                    </a:lnTo>
                    <a:lnTo>
                      <a:pt x="4299" y="1257"/>
                    </a:lnTo>
                    <a:lnTo>
                      <a:pt x="4260" y="1238"/>
                    </a:lnTo>
                    <a:lnTo>
                      <a:pt x="4240" y="1227"/>
                    </a:lnTo>
                    <a:lnTo>
                      <a:pt x="4231" y="1227"/>
                    </a:lnTo>
                    <a:lnTo>
                      <a:pt x="4240" y="1238"/>
                    </a:lnTo>
                    <a:lnTo>
                      <a:pt x="4279" y="1276"/>
                    </a:lnTo>
                    <a:lnTo>
                      <a:pt x="4183" y="1296"/>
                    </a:lnTo>
                    <a:lnTo>
                      <a:pt x="4095" y="1324"/>
                    </a:lnTo>
                    <a:lnTo>
                      <a:pt x="4009" y="1353"/>
                    </a:lnTo>
                    <a:lnTo>
                      <a:pt x="3922" y="1392"/>
                    </a:lnTo>
                    <a:lnTo>
                      <a:pt x="3835" y="1421"/>
                    </a:lnTo>
                    <a:lnTo>
                      <a:pt x="3748" y="1441"/>
                    </a:lnTo>
                    <a:lnTo>
                      <a:pt x="3651" y="1441"/>
                    </a:lnTo>
                    <a:lnTo>
                      <a:pt x="3555" y="1431"/>
                    </a:lnTo>
                    <a:lnTo>
                      <a:pt x="3555" y="1411"/>
                    </a:lnTo>
                    <a:lnTo>
                      <a:pt x="3564" y="1411"/>
                    </a:lnTo>
                    <a:lnTo>
                      <a:pt x="3575" y="1411"/>
                    </a:lnTo>
                    <a:lnTo>
                      <a:pt x="3584" y="1411"/>
                    </a:lnTo>
                    <a:lnTo>
                      <a:pt x="3594" y="1411"/>
                    </a:lnTo>
                    <a:lnTo>
                      <a:pt x="3594" y="1402"/>
                    </a:lnTo>
                    <a:lnTo>
                      <a:pt x="3603" y="1392"/>
                    </a:lnTo>
                    <a:lnTo>
                      <a:pt x="3612" y="1392"/>
                    </a:lnTo>
                    <a:lnTo>
                      <a:pt x="3623" y="1383"/>
                    </a:lnTo>
                    <a:lnTo>
                      <a:pt x="3623" y="1372"/>
                    </a:lnTo>
                    <a:lnTo>
                      <a:pt x="3632" y="1383"/>
                    </a:lnTo>
                    <a:lnTo>
                      <a:pt x="3651" y="1383"/>
                    </a:lnTo>
                    <a:lnTo>
                      <a:pt x="3661" y="1392"/>
                    </a:lnTo>
                    <a:lnTo>
                      <a:pt x="3681" y="1392"/>
                    </a:lnTo>
                    <a:lnTo>
                      <a:pt x="3690" y="1392"/>
                    </a:lnTo>
                    <a:lnTo>
                      <a:pt x="3700" y="1392"/>
                    </a:lnTo>
                    <a:lnTo>
                      <a:pt x="3720" y="1383"/>
                    </a:lnTo>
                    <a:lnTo>
                      <a:pt x="3738" y="1372"/>
                    </a:lnTo>
                    <a:lnTo>
                      <a:pt x="3768" y="1363"/>
                    </a:lnTo>
                    <a:lnTo>
                      <a:pt x="3787" y="1353"/>
                    </a:lnTo>
                    <a:lnTo>
                      <a:pt x="3816" y="1344"/>
                    </a:lnTo>
                    <a:lnTo>
                      <a:pt x="3845" y="1335"/>
                    </a:lnTo>
                    <a:lnTo>
                      <a:pt x="3874" y="1324"/>
                    </a:lnTo>
                    <a:lnTo>
                      <a:pt x="3902" y="1315"/>
                    </a:lnTo>
                    <a:lnTo>
                      <a:pt x="3932" y="1315"/>
                    </a:lnTo>
                    <a:lnTo>
                      <a:pt x="3961" y="1305"/>
                    </a:lnTo>
                    <a:lnTo>
                      <a:pt x="3961" y="1286"/>
                    </a:lnTo>
                    <a:lnTo>
                      <a:pt x="3980" y="1286"/>
                    </a:lnTo>
                    <a:lnTo>
                      <a:pt x="3989" y="1286"/>
                    </a:lnTo>
                    <a:lnTo>
                      <a:pt x="4009" y="1296"/>
                    </a:lnTo>
                    <a:lnTo>
                      <a:pt x="4028" y="1305"/>
                    </a:lnTo>
                    <a:lnTo>
                      <a:pt x="4038" y="1315"/>
                    </a:lnTo>
                    <a:lnTo>
                      <a:pt x="4058" y="1324"/>
                    </a:lnTo>
                    <a:lnTo>
                      <a:pt x="4067" y="1324"/>
                    </a:lnTo>
                    <a:lnTo>
                      <a:pt x="4086" y="1315"/>
                    </a:lnTo>
                    <a:lnTo>
                      <a:pt x="4009" y="1266"/>
                    </a:lnTo>
                    <a:lnTo>
                      <a:pt x="4047" y="1266"/>
                    </a:lnTo>
                    <a:lnTo>
                      <a:pt x="4067" y="1266"/>
                    </a:lnTo>
                    <a:lnTo>
                      <a:pt x="4095" y="1257"/>
                    </a:lnTo>
                    <a:lnTo>
                      <a:pt x="4115" y="1238"/>
                    </a:lnTo>
                    <a:lnTo>
                      <a:pt x="4144" y="1227"/>
                    </a:lnTo>
                    <a:lnTo>
                      <a:pt x="4164" y="1218"/>
                    </a:lnTo>
                    <a:lnTo>
                      <a:pt x="4192" y="1218"/>
                    </a:lnTo>
                    <a:lnTo>
                      <a:pt x="4221" y="1227"/>
                    </a:lnTo>
                    <a:lnTo>
                      <a:pt x="4202" y="1179"/>
                    </a:lnTo>
                    <a:lnTo>
                      <a:pt x="4240" y="1170"/>
                    </a:lnTo>
                    <a:lnTo>
                      <a:pt x="4270" y="1160"/>
                    </a:lnTo>
                    <a:lnTo>
                      <a:pt x="4309" y="1141"/>
                    </a:lnTo>
                    <a:lnTo>
                      <a:pt x="4337" y="1121"/>
                    </a:lnTo>
                    <a:lnTo>
                      <a:pt x="4366" y="1112"/>
                    </a:lnTo>
                    <a:lnTo>
                      <a:pt x="4405" y="1112"/>
                    </a:lnTo>
                    <a:lnTo>
                      <a:pt x="4444" y="1112"/>
                    </a:lnTo>
                    <a:lnTo>
                      <a:pt x="4472" y="1141"/>
                    </a:lnTo>
                    <a:lnTo>
                      <a:pt x="4511" y="1121"/>
                    </a:lnTo>
                    <a:lnTo>
                      <a:pt x="4444" y="1064"/>
                    </a:lnTo>
                    <a:lnTo>
                      <a:pt x="4463" y="1064"/>
                    </a:lnTo>
                    <a:lnTo>
                      <a:pt x="4482" y="1073"/>
                    </a:lnTo>
                    <a:lnTo>
                      <a:pt x="4502" y="1093"/>
                    </a:lnTo>
                    <a:lnTo>
                      <a:pt x="4521" y="1102"/>
                    </a:lnTo>
                    <a:lnTo>
                      <a:pt x="4541" y="1112"/>
                    </a:lnTo>
                    <a:lnTo>
                      <a:pt x="4559" y="1121"/>
                    </a:lnTo>
                    <a:lnTo>
                      <a:pt x="4578" y="1131"/>
                    </a:lnTo>
                    <a:lnTo>
                      <a:pt x="4608" y="1141"/>
                    </a:lnTo>
                    <a:lnTo>
                      <a:pt x="4598" y="1131"/>
                    </a:lnTo>
                    <a:lnTo>
                      <a:pt x="4589" y="1112"/>
                    </a:lnTo>
                    <a:lnTo>
                      <a:pt x="4578" y="1102"/>
                    </a:lnTo>
                    <a:lnTo>
                      <a:pt x="4559" y="1093"/>
                    </a:lnTo>
                    <a:lnTo>
                      <a:pt x="4550" y="1082"/>
                    </a:lnTo>
                    <a:lnTo>
                      <a:pt x="4530" y="1073"/>
                    </a:lnTo>
                    <a:lnTo>
                      <a:pt x="4511" y="1064"/>
                    </a:lnTo>
                    <a:lnTo>
                      <a:pt x="4492" y="1054"/>
                    </a:lnTo>
                    <a:lnTo>
                      <a:pt x="4511" y="1054"/>
                    </a:lnTo>
                    <a:lnTo>
                      <a:pt x="4530" y="1054"/>
                    </a:lnTo>
                    <a:lnTo>
                      <a:pt x="4541" y="1054"/>
                    </a:lnTo>
                    <a:lnTo>
                      <a:pt x="4559" y="1064"/>
                    </a:lnTo>
                    <a:lnTo>
                      <a:pt x="4569" y="1064"/>
                    </a:lnTo>
                    <a:lnTo>
                      <a:pt x="4589" y="1064"/>
                    </a:lnTo>
                    <a:lnTo>
                      <a:pt x="4608" y="1064"/>
                    </a:lnTo>
                    <a:lnTo>
                      <a:pt x="4617" y="1054"/>
                    </a:lnTo>
                    <a:lnTo>
                      <a:pt x="4569" y="1006"/>
                    </a:lnTo>
                    <a:lnTo>
                      <a:pt x="4569" y="995"/>
                    </a:lnTo>
                    <a:lnTo>
                      <a:pt x="4589" y="986"/>
                    </a:lnTo>
                    <a:lnTo>
                      <a:pt x="4598" y="986"/>
                    </a:lnTo>
                    <a:lnTo>
                      <a:pt x="4617" y="995"/>
                    </a:lnTo>
                    <a:lnTo>
                      <a:pt x="4637" y="1006"/>
                    </a:lnTo>
                    <a:lnTo>
                      <a:pt x="4656" y="1015"/>
                    </a:lnTo>
                    <a:lnTo>
                      <a:pt x="4675" y="1015"/>
                    </a:lnTo>
                    <a:lnTo>
                      <a:pt x="4685" y="1025"/>
                    </a:lnTo>
                    <a:lnTo>
                      <a:pt x="4695" y="1025"/>
                    </a:lnTo>
                    <a:lnTo>
                      <a:pt x="4695" y="1034"/>
                    </a:lnTo>
                    <a:lnTo>
                      <a:pt x="4704" y="1034"/>
                    </a:lnTo>
                    <a:lnTo>
                      <a:pt x="4704" y="1045"/>
                    </a:lnTo>
                    <a:lnTo>
                      <a:pt x="4704" y="1054"/>
                    </a:lnTo>
                    <a:lnTo>
                      <a:pt x="4714" y="1054"/>
                    </a:lnTo>
                    <a:lnTo>
                      <a:pt x="4723" y="1034"/>
                    </a:lnTo>
                    <a:lnTo>
                      <a:pt x="4723" y="1015"/>
                    </a:lnTo>
                    <a:lnTo>
                      <a:pt x="4704" y="1006"/>
                    </a:lnTo>
                    <a:lnTo>
                      <a:pt x="4695" y="995"/>
                    </a:lnTo>
                    <a:lnTo>
                      <a:pt x="4675" y="986"/>
                    </a:lnTo>
                    <a:lnTo>
                      <a:pt x="4656" y="976"/>
                    </a:lnTo>
                    <a:lnTo>
                      <a:pt x="4637" y="976"/>
                    </a:lnTo>
                    <a:lnTo>
                      <a:pt x="4617" y="967"/>
                    </a:lnTo>
                    <a:lnTo>
                      <a:pt x="4647" y="967"/>
                    </a:lnTo>
                    <a:lnTo>
                      <a:pt x="4675" y="967"/>
                    </a:lnTo>
                    <a:lnTo>
                      <a:pt x="4704" y="986"/>
                    </a:lnTo>
                    <a:lnTo>
                      <a:pt x="4734" y="995"/>
                    </a:lnTo>
                    <a:lnTo>
                      <a:pt x="4753" y="1015"/>
                    </a:lnTo>
                    <a:lnTo>
                      <a:pt x="4782" y="1025"/>
                    </a:lnTo>
                    <a:lnTo>
                      <a:pt x="4801" y="1034"/>
                    </a:lnTo>
                    <a:lnTo>
                      <a:pt x="4830" y="1045"/>
                    </a:lnTo>
                    <a:lnTo>
                      <a:pt x="4685" y="937"/>
                    </a:lnTo>
                    <a:lnTo>
                      <a:pt x="4695" y="937"/>
                    </a:lnTo>
                    <a:lnTo>
                      <a:pt x="4704" y="937"/>
                    </a:lnTo>
                    <a:lnTo>
                      <a:pt x="4704" y="928"/>
                    </a:lnTo>
                    <a:lnTo>
                      <a:pt x="4714" y="928"/>
                    </a:lnTo>
                    <a:lnTo>
                      <a:pt x="4714" y="919"/>
                    </a:lnTo>
                    <a:lnTo>
                      <a:pt x="4723" y="919"/>
                    </a:lnTo>
                    <a:lnTo>
                      <a:pt x="4723" y="909"/>
                    </a:lnTo>
                    <a:lnTo>
                      <a:pt x="4734" y="909"/>
                    </a:lnTo>
                    <a:lnTo>
                      <a:pt x="4743" y="928"/>
                    </a:lnTo>
                    <a:lnTo>
                      <a:pt x="4753" y="937"/>
                    </a:lnTo>
                    <a:lnTo>
                      <a:pt x="4762" y="957"/>
                    </a:lnTo>
                    <a:lnTo>
                      <a:pt x="4782" y="967"/>
                    </a:lnTo>
                    <a:lnTo>
                      <a:pt x="4791" y="976"/>
                    </a:lnTo>
                    <a:lnTo>
                      <a:pt x="4801" y="986"/>
                    </a:lnTo>
                    <a:lnTo>
                      <a:pt x="4820" y="995"/>
                    </a:lnTo>
                    <a:lnTo>
                      <a:pt x="4840" y="995"/>
                    </a:lnTo>
                    <a:lnTo>
                      <a:pt x="4753" y="900"/>
                    </a:lnTo>
                    <a:lnTo>
                      <a:pt x="4753" y="889"/>
                    </a:lnTo>
                    <a:lnTo>
                      <a:pt x="4762" y="889"/>
                    </a:lnTo>
                    <a:lnTo>
                      <a:pt x="4773" y="889"/>
                    </a:lnTo>
                    <a:lnTo>
                      <a:pt x="4782" y="889"/>
                    </a:lnTo>
                    <a:lnTo>
                      <a:pt x="4791" y="889"/>
                    </a:lnTo>
                    <a:lnTo>
                      <a:pt x="4801" y="889"/>
                    </a:lnTo>
                    <a:lnTo>
                      <a:pt x="4810" y="889"/>
                    </a:lnTo>
                    <a:lnTo>
                      <a:pt x="4820" y="909"/>
                    </a:lnTo>
                    <a:lnTo>
                      <a:pt x="4840" y="928"/>
                    </a:lnTo>
                    <a:lnTo>
                      <a:pt x="4859" y="937"/>
                    </a:lnTo>
                    <a:lnTo>
                      <a:pt x="4879" y="957"/>
                    </a:lnTo>
                    <a:lnTo>
                      <a:pt x="4907" y="967"/>
                    </a:lnTo>
                    <a:lnTo>
                      <a:pt x="4927" y="976"/>
                    </a:lnTo>
                    <a:lnTo>
                      <a:pt x="4946" y="986"/>
                    </a:lnTo>
                    <a:lnTo>
                      <a:pt x="4975" y="986"/>
                    </a:lnTo>
                    <a:lnTo>
                      <a:pt x="4830" y="870"/>
                    </a:lnTo>
                    <a:lnTo>
                      <a:pt x="4840" y="870"/>
                    </a:lnTo>
                    <a:lnTo>
                      <a:pt x="4849" y="880"/>
                    </a:lnTo>
                    <a:lnTo>
                      <a:pt x="4868" y="889"/>
                    </a:lnTo>
                    <a:lnTo>
                      <a:pt x="4879" y="889"/>
                    </a:lnTo>
                    <a:lnTo>
                      <a:pt x="4898" y="900"/>
                    </a:lnTo>
                    <a:lnTo>
                      <a:pt x="4916" y="909"/>
                    </a:lnTo>
                    <a:lnTo>
                      <a:pt x="4936" y="909"/>
                    </a:lnTo>
                    <a:lnTo>
                      <a:pt x="4955" y="900"/>
                    </a:lnTo>
                    <a:lnTo>
                      <a:pt x="4946" y="889"/>
                    </a:lnTo>
                    <a:lnTo>
                      <a:pt x="4936" y="880"/>
                    </a:lnTo>
                    <a:lnTo>
                      <a:pt x="4927" y="880"/>
                    </a:lnTo>
                    <a:lnTo>
                      <a:pt x="4907" y="870"/>
                    </a:lnTo>
                    <a:lnTo>
                      <a:pt x="4898" y="870"/>
                    </a:lnTo>
                    <a:lnTo>
                      <a:pt x="4888" y="870"/>
                    </a:lnTo>
                    <a:lnTo>
                      <a:pt x="4868" y="861"/>
                    </a:lnTo>
                    <a:lnTo>
                      <a:pt x="4859" y="850"/>
                    </a:lnTo>
                    <a:lnTo>
                      <a:pt x="4888" y="850"/>
                    </a:lnTo>
                    <a:lnTo>
                      <a:pt x="4907" y="850"/>
                    </a:lnTo>
                    <a:lnTo>
                      <a:pt x="4927" y="850"/>
                    </a:lnTo>
                    <a:lnTo>
                      <a:pt x="4946" y="861"/>
                    </a:lnTo>
                    <a:lnTo>
                      <a:pt x="4966" y="861"/>
                    </a:lnTo>
                    <a:lnTo>
                      <a:pt x="4985" y="870"/>
                    </a:lnTo>
                    <a:lnTo>
                      <a:pt x="5013" y="880"/>
                    </a:lnTo>
                    <a:lnTo>
                      <a:pt x="5033" y="889"/>
                    </a:lnTo>
                    <a:lnTo>
                      <a:pt x="5033" y="880"/>
                    </a:lnTo>
                    <a:lnTo>
                      <a:pt x="5033" y="861"/>
                    </a:lnTo>
                    <a:lnTo>
                      <a:pt x="5024" y="850"/>
                    </a:lnTo>
                    <a:lnTo>
                      <a:pt x="5013" y="841"/>
                    </a:lnTo>
                    <a:lnTo>
                      <a:pt x="5004" y="831"/>
                    </a:lnTo>
                    <a:lnTo>
                      <a:pt x="4994" y="831"/>
                    </a:lnTo>
                    <a:lnTo>
                      <a:pt x="4985" y="822"/>
                    </a:lnTo>
                    <a:lnTo>
                      <a:pt x="4975" y="812"/>
                    </a:lnTo>
                    <a:lnTo>
                      <a:pt x="4994" y="831"/>
                    </a:lnTo>
                    <a:lnTo>
                      <a:pt x="5024" y="841"/>
                    </a:lnTo>
                    <a:lnTo>
                      <a:pt x="5042" y="841"/>
                    </a:lnTo>
                    <a:lnTo>
                      <a:pt x="5072" y="841"/>
                    </a:lnTo>
                    <a:lnTo>
                      <a:pt x="5091" y="850"/>
                    </a:lnTo>
                    <a:lnTo>
                      <a:pt x="5111" y="861"/>
                    </a:lnTo>
                    <a:lnTo>
                      <a:pt x="5130" y="870"/>
                    </a:lnTo>
                    <a:lnTo>
                      <a:pt x="5148" y="900"/>
                    </a:lnTo>
                    <a:close/>
                    <a:moveTo>
                      <a:pt x="5274" y="309"/>
                    </a:moveTo>
                    <a:lnTo>
                      <a:pt x="5351" y="339"/>
                    </a:lnTo>
                    <a:lnTo>
                      <a:pt x="5419" y="367"/>
                    </a:lnTo>
                    <a:lnTo>
                      <a:pt x="5497" y="406"/>
                    </a:lnTo>
                    <a:lnTo>
                      <a:pt x="5564" y="454"/>
                    </a:lnTo>
                    <a:lnTo>
                      <a:pt x="5631" y="503"/>
                    </a:lnTo>
                    <a:lnTo>
                      <a:pt x="5700" y="551"/>
                    </a:lnTo>
                    <a:lnTo>
                      <a:pt x="5767" y="599"/>
                    </a:lnTo>
                    <a:lnTo>
                      <a:pt x="5825" y="657"/>
                    </a:lnTo>
                    <a:lnTo>
                      <a:pt x="5825" y="667"/>
                    </a:lnTo>
                    <a:lnTo>
                      <a:pt x="5825" y="677"/>
                    </a:lnTo>
                    <a:lnTo>
                      <a:pt x="5815" y="677"/>
                    </a:lnTo>
                    <a:lnTo>
                      <a:pt x="5806" y="686"/>
                    </a:lnTo>
                    <a:lnTo>
                      <a:pt x="5806" y="696"/>
                    </a:lnTo>
                    <a:lnTo>
                      <a:pt x="5796" y="696"/>
                    </a:lnTo>
                    <a:lnTo>
                      <a:pt x="5796" y="705"/>
                    </a:lnTo>
                    <a:lnTo>
                      <a:pt x="5806" y="705"/>
                    </a:lnTo>
                    <a:lnTo>
                      <a:pt x="5815" y="716"/>
                    </a:lnTo>
                    <a:lnTo>
                      <a:pt x="5825" y="716"/>
                    </a:lnTo>
                    <a:lnTo>
                      <a:pt x="5845" y="716"/>
                    </a:lnTo>
                    <a:lnTo>
                      <a:pt x="5854" y="725"/>
                    </a:lnTo>
                    <a:lnTo>
                      <a:pt x="5863" y="725"/>
                    </a:lnTo>
                    <a:lnTo>
                      <a:pt x="5873" y="735"/>
                    </a:lnTo>
                    <a:lnTo>
                      <a:pt x="5873" y="754"/>
                    </a:lnTo>
                    <a:lnTo>
                      <a:pt x="5854" y="774"/>
                    </a:lnTo>
                    <a:lnTo>
                      <a:pt x="5787" y="705"/>
                    </a:lnTo>
                    <a:lnTo>
                      <a:pt x="5719" y="657"/>
                    </a:lnTo>
                    <a:lnTo>
                      <a:pt x="5651" y="609"/>
                    </a:lnTo>
                    <a:lnTo>
                      <a:pt x="5574" y="580"/>
                    </a:lnTo>
                    <a:lnTo>
                      <a:pt x="5497" y="541"/>
                    </a:lnTo>
                    <a:lnTo>
                      <a:pt x="5419" y="512"/>
                    </a:lnTo>
                    <a:lnTo>
                      <a:pt x="5351" y="474"/>
                    </a:lnTo>
                    <a:lnTo>
                      <a:pt x="5284" y="426"/>
                    </a:lnTo>
                    <a:lnTo>
                      <a:pt x="5004" y="125"/>
                    </a:lnTo>
                    <a:lnTo>
                      <a:pt x="5013" y="107"/>
                    </a:lnTo>
                    <a:lnTo>
                      <a:pt x="5013" y="87"/>
                    </a:lnTo>
                    <a:lnTo>
                      <a:pt x="5004" y="68"/>
                    </a:lnTo>
                    <a:lnTo>
                      <a:pt x="5004" y="49"/>
                    </a:lnTo>
                    <a:lnTo>
                      <a:pt x="5004" y="29"/>
                    </a:lnTo>
                    <a:lnTo>
                      <a:pt x="5013" y="19"/>
                    </a:lnTo>
                    <a:lnTo>
                      <a:pt x="5024" y="10"/>
                    </a:lnTo>
                    <a:lnTo>
                      <a:pt x="5052" y="0"/>
                    </a:lnTo>
                    <a:lnTo>
                      <a:pt x="5091" y="19"/>
                    </a:lnTo>
                    <a:lnTo>
                      <a:pt x="5130" y="49"/>
                    </a:lnTo>
                    <a:lnTo>
                      <a:pt x="5148" y="87"/>
                    </a:lnTo>
                    <a:lnTo>
                      <a:pt x="5178" y="135"/>
                    </a:lnTo>
                    <a:lnTo>
                      <a:pt x="5197" y="174"/>
                    </a:lnTo>
                    <a:lnTo>
                      <a:pt x="5217" y="222"/>
                    </a:lnTo>
                    <a:lnTo>
                      <a:pt x="5245" y="270"/>
                    </a:lnTo>
                    <a:lnTo>
                      <a:pt x="5274" y="309"/>
                    </a:lnTo>
                    <a:close/>
                    <a:moveTo>
                      <a:pt x="6289" y="1701"/>
                    </a:moveTo>
                    <a:lnTo>
                      <a:pt x="6289" y="1712"/>
                    </a:lnTo>
                    <a:lnTo>
                      <a:pt x="6279" y="1721"/>
                    </a:lnTo>
                    <a:lnTo>
                      <a:pt x="6279" y="1731"/>
                    </a:lnTo>
                    <a:lnTo>
                      <a:pt x="6270" y="1740"/>
                    </a:lnTo>
                    <a:lnTo>
                      <a:pt x="6259" y="1740"/>
                    </a:lnTo>
                    <a:lnTo>
                      <a:pt x="6259" y="1750"/>
                    </a:lnTo>
                    <a:lnTo>
                      <a:pt x="6250" y="1750"/>
                    </a:lnTo>
                    <a:lnTo>
                      <a:pt x="6231" y="1750"/>
                    </a:lnTo>
                    <a:lnTo>
                      <a:pt x="6221" y="1750"/>
                    </a:lnTo>
                    <a:lnTo>
                      <a:pt x="6221" y="1740"/>
                    </a:lnTo>
                    <a:lnTo>
                      <a:pt x="6221" y="1731"/>
                    </a:lnTo>
                    <a:lnTo>
                      <a:pt x="6221" y="1721"/>
                    </a:lnTo>
                    <a:lnTo>
                      <a:pt x="6211" y="1721"/>
                    </a:lnTo>
                    <a:lnTo>
                      <a:pt x="6211" y="1712"/>
                    </a:lnTo>
                    <a:lnTo>
                      <a:pt x="6211" y="1701"/>
                    </a:lnTo>
                    <a:lnTo>
                      <a:pt x="6211" y="1692"/>
                    </a:lnTo>
                    <a:lnTo>
                      <a:pt x="6221" y="1692"/>
                    </a:lnTo>
                    <a:lnTo>
                      <a:pt x="6231" y="1682"/>
                    </a:lnTo>
                    <a:lnTo>
                      <a:pt x="6250" y="1682"/>
                    </a:lnTo>
                    <a:lnTo>
                      <a:pt x="6259" y="1682"/>
                    </a:lnTo>
                    <a:lnTo>
                      <a:pt x="6279" y="1692"/>
                    </a:lnTo>
                    <a:lnTo>
                      <a:pt x="6289" y="1701"/>
                    </a:lnTo>
                    <a:close/>
                    <a:moveTo>
                      <a:pt x="5912" y="793"/>
                    </a:moveTo>
                    <a:lnTo>
                      <a:pt x="5912" y="802"/>
                    </a:lnTo>
                    <a:lnTo>
                      <a:pt x="5921" y="802"/>
                    </a:lnTo>
                    <a:lnTo>
                      <a:pt x="5932" y="802"/>
                    </a:lnTo>
                    <a:lnTo>
                      <a:pt x="5941" y="802"/>
                    </a:lnTo>
                    <a:lnTo>
                      <a:pt x="5951" y="793"/>
                    </a:lnTo>
                    <a:lnTo>
                      <a:pt x="5960" y="783"/>
                    </a:lnTo>
                    <a:lnTo>
                      <a:pt x="5960" y="774"/>
                    </a:lnTo>
                    <a:lnTo>
                      <a:pt x="5951" y="764"/>
                    </a:lnTo>
                    <a:lnTo>
                      <a:pt x="5951" y="744"/>
                    </a:lnTo>
                    <a:lnTo>
                      <a:pt x="5941" y="735"/>
                    </a:lnTo>
                    <a:lnTo>
                      <a:pt x="5941" y="725"/>
                    </a:lnTo>
                    <a:lnTo>
                      <a:pt x="5941" y="716"/>
                    </a:lnTo>
                    <a:lnTo>
                      <a:pt x="5951" y="725"/>
                    </a:lnTo>
                    <a:lnTo>
                      <a:pt x="5951" y="744"/>
                    </a:lnTo>
                    <a:lnTo>
                      <a:pt x="5960" y="764"/>
                    </a:lnTo>
                    <a:lnTo>
                      <a:pt x="5960" y="774"/>
                    </a:lnTo>
                    <a:lnTo>
                      <a:pt x="5960" y="793"/>
                    </a:lnTo>
                    <a:lnTo>
                      <a:pt x="5969" y="802"/>
                    </a:lnTo>
                    <a:lnTo>
                      <a:pt x="5980" y="812"/>
                    </a:lnTo>
                    <a:lnTo>
                      <a:pt x="5999" y="822"/>
                    </a:lnTo>
                    <a:lnTo>
                      <a:pt x="5999" y="850"/>
                    </a:lnTo>
                    <a:lnTo>
                      <a:pt x="5980" y="841"/>
                    </a:lnTo>
                    <a:lnTo>
                      <a:pt x="5951" y="831"/>
                    </a:lnTo>
                    <a:lnTo>
                      <a:pt x="5932" y="822"/>
                    </a:lnTo>
                    <a:lnTo>
                      <a:pt x="5912" y="802"/>
                    </a:lnTo>
                    <a:lnTo>
                      <a:pt x="5902" y="783"/>
                    </a:lnTo>
                    <a:lnTo>
                      <a:pt x="5893" y="764"/>
                    </a:lnTo>
                    <a:lnTo>
                      <a:pt x="5893" y="744"/>
                    </a:lnTo>
                    <a:lnTo>
                      <a:pt x="5902" y="716"/>
                    </a:lnTo>
                    <a:lnTo>
                      <a:pt x="5854" y="686"/>
                    </a:lnTo>
                    <a:lnTo>
                      <a:pt x="5863" y="677"/>
                    </a:lnTo>
                    <a:lnTo>
                      <a:pt x="5873" y="686"/>
                    </a:lnTo>
                    <a:lnTo>
                      <a:pt x="5882" y="696"/>
                    </a:lnTo>
                    <a:lnTo>
                      <a:pt x="5893" y="716"/>
                    </a:lnTo>
                    <a:lnTo>
                      <a:pt x="5902" y="725"/>
                    </a:lnTo>
                    <a:lnTo>
                      <a:pt x="5912" y="744"/>
                    </a:lnTo>
                    <a:lnTo>
                      <a:pt x="5921" y="754"/>
                    </a:lnTo>
                    <a:lnTo>
                      <a:pt x="5921" y="774"/>
                    </a:lnTo>
                    <a:lnTo>
                      <a:pt x="5912" y="793"/>
                    </a:lnTo>
                    <a:close/>
                  </a:path>
                </a:pathLst>
              </a:custGeom>
              <a:solidFill>
                <a:srgbClr val="876157"/>
              </a:solidFill>
              <a:ln w="9525">
                <a:noFill/>
                <a:round/>
                <a:headEnd/>
                <a:tailEnd/>
              </a:ln>
            </p:spPr>
            <p:txBody>
              <a:bodyPr>
                <a:prstTxWarp prst="textNoShape">
                  <a:avLst/>
                </a:prstTxWarp>
              </a:bodyPr>
              <a:lstStyle/>
              <a:p>
                <a:endParaRPr lang="en-US"/>
              </a:p>
            </p:txBody>
          </p:sp>
          <p:sp>
            <p:nvSpPr>
              <p:cNvPr id="41055" name="Freeform 2998"/>
              <p:cNvSpPr>
                <a:spLocks noChangeAspect="1" noEditPoints="1"/>
              </p:cNvSpPr>
              <p:nvPr/>
            </p:nvSpPr>
            <p:spPr bwMode="auto">
              <a:xfrm>
                <a:off x="1188" y="3748"/>
                <a:ext cx="1065" cy="109"/>
              </a:xfrm>
              <a:custGeom>
                <a:avLst/>
                <a:gdLst>
                  <a:gd name="T0" fmla="*/ 3390 w 4259"/>
                  <a:gd name="T1" fmla="*/ 175 h 435"/>
                  <a:gd name="T2" fmla="*/ 3274 w 4259"/>
                  <a:gd name="T3" fmla="*/ 203 h 435"/>
                  <a:gd name="T4" fmla="*/ 3148 w 4259"/>
                  <a:gd name="T5" fmla="*/ 223 h 435"/>
                  <a:gd name="T6" fmla="*/ 3070 w 4259"/>
                  <a:gd name="T7" fmla="*/ 203 h 435"/>
                  <a:gd name="T8" fmla="*/ 3022 w 4259"/>
                  <a:gd name="T9" fmla="*/ 175 h 435"/>
                  <a:gd name="T10" fmla="*/ 3013 w 4259"/>
                  <a:gd name="T11" fmla="*/ 145 h 435"/>
                  <a:gd name="T12" fmla="*/ 3042 w 4259"/>
                  <a:gd name="T13" fmla="*/ 156 h 435"/>
                  <a:gd name="T14" fmla="*/ 3081 w 4259"/>
                  <a:gd name="T15" fmla="*/ 165 h 435"/>
                  <a:gd name="T16" fmla="*/ 3100 w 4259"/>
                  <a:gd name="T17" fmla="*/ 145 h 435"/>
                  <a:gd name="T18" fmla="*/ 3129 w 4259"/>
                  <a:gd name="T19" fmla="*/ 117 h 435"/>
                  <a:gd name="T20" fmla="*/ 3187 w 4259"/>
                  <a:gd name="T21" fmla="*/ 97 h 435"/>
                  <a:gd name="T22" fmla="*/ 3245 w 4259"/>
                  <a:gd name="T23" fmla="*/ 69 h 435"/>
                  <a:gd name="T24" fmla="*/ 3293 w 4259"/>
                  <a:gd name="T25" fmla="*/ 30 h 435"/>
                  <a:gd name="T26" fmla="*/ 3332 w 4259"/>
                  <a:gd name="T27" fmla="*/ 20 h 435"/>
                  <a:gd name="T28" fmla="*/ 3371 w 4259"/>
                  <a:gd name="T29" fmla="*/ 58 h 435"/>
                  <a:gd name="T30" fmla="*/ 3410 w 4259"/>
                  <a:gd name="T31" fmla="*/ 97 h 435"/>
                  <a:gd name="T32" fmla="*/ 3428 w 4259"/>
                  <a:gd name="T33" fmla="*/ 136 h 435"/>
                  <a:gd name="T34" fmla="*/ 4259 w 4259"/>
                  <a:gd name="T35" fmla="*/ 416 h 435"/>
                  <a:gd name="T36" fmla="*/ 4162 w 4259"/>
                  <a:gd name="T37" fmla="*/ 435 h 435"/>
                  <a:gd name="T38" fmla="*/ 4056 w 4259"/>
                  <a:gd name="T39" fmla="*/ 435 h 435"/>
                  <a:gd name="T40" fmla="*/ 3950 w 4259"/>
                  <a:gd name="T41" fmla="*/ 416 h 435"/>
                  <a:gd name="T42" fmla="*/ 3844 w 4259"/>
                  <a:gd name="T43" fmla="*/ 407 h 435"/>
                  <a:gd name="T44" fmla="*/ 3863 w 4259"/>
                  <a:gd name="T45" fmla="*/ 290 h 435"/>
                  <a:gd name="T46" fmla="*/ 3950 w 4259"/>
                  <a:gd name="T47" fmla="*/ 251 h 435"/>
                  <a:gd name="T48" fmla="*/ 4047 w 4259"/>
                  <a:gd name="T49" fmla="*/ 233 h 435"/>
                  <a:gd name="T50" fmla="*/ 4143 w 4259"/>
                  <a:gd name="T51" fmla="*/ 214 h 435"/>
                  <a:gd name="T52" fmla="*/ 4201 w 4259"/>
                  <a:gd name="T53" fmla="*/ 223 h 435"/>
                  <a:gd name="T54" fmla="*/ 4231 w 4259"/>
                  <a:gd name="T55" fmla="*/ 271 h 435"/>
                  <a:gd name="T56" fmla="*/ 4240 w 4259"/>
                  <a:gd name="T57" fmla="*/ 329 h 435"/>
                  <a:gd name="T58" fmla="*/ 4259 w 4259"/>
                  <a:gd name="T59" fmla="*/ 387 h 435"/>
                  <a:gd name="T60" fmla="*/ 1786 w 4259"/>
                  <a:gd name="T61" fmla="*/ 214 h 435"/>
                  <a:gd name="T62" fmla="*/ 1680 w 4259"/>
                  <a:gd name="T63" fmla="*/ 242 h 435"/>
                  <a:gd name="T64" fmla="*/ 1573 w 4259"/>
                  <a:gd name="T65" fmla="*/ 281 h 435"/>
                  <a:gd name="T66" fmla="*/ 1477 w 4259"/>
                  <a:gd name="T67" fmla="*/ 281 h 435"/>
                  <a:gd name="T68" fmla="*/ 1380 w 4259"/>
                  <a:gd name="T69" fmla="*/ 223 h 435"/>
                  <a:gd name="T70" fmla="*/ 1400 w 4259"/>
                  <a:gd name="T71" fmla="*/ 203 h 435"/>
                  <a:gd name="T72" fmla="*/ 1419 w 4259"/>
                  <a:gd name="T73" fmla="*/ 203 h 435"/>
                  <a:gd name="T74" fmla="*/ 1448 w 4259"/>
                  <a:gd name="T75" fmla="*/ 214 h 435"/>
                  <a:gd name="T76" fmla="*/ 1497 w 4259"/>
                  <a:gd name="T77" fmla="*/ 194 h 435"/>
                  <a:gd name="T78" fmla="*/ 1554 w 4259"/>
                  <a:gd name="T79" fmla="*/ 156 h 435"/>
                  <a:gd name="T80" fmla="*/ 1622 w 4259"/>
                  <a:gd name="T81" fmla="*/ 117 h 435"/>
                  <a:gd name="T82" fmla="*/ 1680 w 4259"/>
                  <a:gd name="T83" fmla="*/ 78 h 435"/>
                  <a:gd name="T84" fmla="*/ 1718 w 4259"/>
                  <a:gd name="T85" fmla="*/ 78 h 435"/>
                  <a:gd name="T86" fmla="*/ 1757 w 4259"/>
                  <a:gd name="T87" fmla="*/ 117 h 435"/>
                  <a:gd name="T88" fmla="*/ 1796 w 4259"/>
                  <a:gd name="T89" fmla="*/ 145 h 435"/>
                  <a:gd name="T90" fmla="*/ 1805 w 4259"/>
                  <a:gd name="T91" fmla="*/ 184 h 435"/>
                  <a:gd name="T92" fmla="*/ 482 w 4259"/>
                  <a:gd name="T93" fmla="*/ 397 h 435"/>
                  <a:gd name="T94" fmla="*/ 414 w 4259"/>
                  <a:gd name="T95" fmla="*/ 407 h 435"/>
                  <a:gd name="T96" fmla="*/ 347 w 4259"/>
                  <a:gd name="T97" fmla="*/ 407 h 435"/>
                  <a:gd name="T98" fmla="*/ 269 w 4259"/>
                  <a:gd name="T99" fmla="*/ 416 h 435"/>
                  <a:gd name="T100" fmla="*/ 193 w 4259"/>
                  <a:gd name="T101" fmla="*/ 426 h 435"/>
                  <a:gd name="T102" fmla="*/ 163 w 4259"/>
                  <a:gd name="T103" fmla="*/ 387 h 435"/>
                  <a:gd name="T104" fmla="*/ 106 w 4259"/>
                  <a:gd name="T105" fmla="*/ 377 h 435"/>
                  <a:gd name="T106" fmla="*/ 48 w 4259"/>
                  <a:gd name="T107" fmla="*/ 377 h 435"/>
                  <a:gd name="T108" fmla="*/ 0 w 4259"/>
                  <a:gd name="T109" fmla="*/ 359 h 435"/>
                  <a:gd name="T110" fmla="*/ 57 w 4259"/>
                  <a:gd name="T111" fmla="*/ 271 h 435"/>
                  <a:gd name="T112" fmla="*/ 134 w 4259"/>
                  <a:gd name="T113" fmla="*/ 184 h 435"/>
                  <a:gd name="T114" fmla="*/ 221 w 4259"/>
                  <a:gd name="T115" fmla="*/ 126 h 435"/>
                  <a:gd name="T116" fmla="*/ 338 w 4259"/>
                  <a:gd name="T117" fmla="*/ 126 h 435"/>
                  <a:gd name="T118" fmla="*/ 366 w 4259"/>
                  <a:gd name="T119" fmla="*/ 194 h 435"/>
                  <a:gd name="T120" fmla="*/ 405 w 4259"/>
                  <a:gd name="T121" fmla="*/ 262 h 435"/>
                  <a:gd name="T122" fmla="*/ 444 w 4259"/>
                  <a:gd name="T123" fmla="*/ 329 h 435"/>
                  <a:gd name="T124" fmla="*/ 482 w 4259"/>
                  <a:gd name="T125" fmla="*/ 397 h 435"/>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4259"/>
                  <a:gd name="T190" fmla="*/ 0 h 435"/>
                  <a:gd name="T191" fmla="*/ 4259 w 4259"/>
                  <a:gd name="T192" fmla="*/ 435 h 435"/>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4259" h="435">
                    <a:moveTo>
                      <a:pt x="3438" y="165"/>
                    </a:moveTo>
                    <a:lnTo>
                      <a:pt x="3390" y="175"/>
                    </a:lnTo>
                    <a:lnTo>
                      <a:pt x="3332" y="194"/>
                    </a:lnTo>
                    <a:lnTo>
                      <a:pt x="3274" y="203"/>
                    </a:lnTo>
                    <a:lnTo>
                      <a:pt x="3206" y="223"/>
                    </a:lnTo>
                    <a:lnTo>
                      <a:pt x="3148" y="223"/>
                    </a:lnTo>
                    <a:lnTo>
                      <a:pt x="3090" y="214"/>
                    </a:lnTo>
                    <a:lnTo>
                      <a:pt x="3070" y="203"/>
                    </a:lnTo>
                    <a:lnTo>
                      <a:pt x="3042" y="194"/>
                    </a:lnTo>
                    <a:lnTo>
                      <a:pt x="3022" y="175"/>
                    </a:lnTo>
                    <a:lnTo>
                      <a:pt x="2994" y="145"/>
                    </a:lnTo>
                    <a:lnTo>
                      <a:pt x="3013" y="145"/>
                    </a:lnTo>
                    <a:lnTo>
                      <a:pt x="3022" y="156"/>
                    </a:lnTo>
                    <a:lnTo>
                      <a:pt x="3042" y="156"/>
                    </a:lnTo>
                    <a:lnTo>
                      <a:pt x="3061" y="165"/>
                    </a:lnTo>
                    <a:lnTo>
                      <a:pt x="3081" y="165"/>
                    </a:lnTo>
                    <a:lnTo>
                      <a:pt x="3090" y="165"/>
                    </a:lnTo>
                    <a:lnTo>
                      <a:pt x="3100" y="145"/>
                    </a:lnTo>
                    <a:lnTo>
                      <a:pt x="3100" y="126"/>
                    </a:lnTo>
                    <a:lnTo>
                      <a:pt x="3129" y="117"/>
                    </a:lnTo>
                    <a:lnTo>
                      <a:pt x="3158" y="106"/>
                    </a:lnTo>
                    <a:lnTo>
                      <a:pt x="3187" y="97"/>
                    </a:lnTo>
                    <a:lnTo>
                      <a:pt x="3215" y="78"/>
                    </a:lnTo>
                    <a:lnTo>
                      <a:pt x="3245" y="69"/>
                    </a:lnTo>
                    <a:lnTo>
                      <a:pt x="3274" y="49"/>
                    </a:lnTo>
                    <a:lnTo>
                      <a:pt x="3293" y="30"/>
                    </a:lnTo>
                    <a:lnTo>
                      <a:pt x="3313" y="0"/>
                    </a:lnTo>
                    <a:lnTo>
                      <a:pt x="3332" y="20"/>
                    </a:lnTo>
                    <a:lnTo>
                      <a:pt x="3351" y="39"/>
                    </a:lnTo>
                    <a:lnTo>
                      <a:pt x="3371" y="58"/>
                    </a:lnTo>
                    <a:lnTo>
                      <a:pt x="3390" y="78"/>
                    </a:lnTo>
                    <a:lnTo>
                      <a:pt x="3410" y="97"/>
                    </a:lnTo>
                    <a:lnTo>
                      <a:pt x="3419" y="117"/>
                    </a:lnTo>
                    <a:lnTo>
                      <a:pt x="3428" y="136"/>
                    </a:lnTo>
                    <a:lnTo>
                      <a:pt x="3438" y="165"/>
                    </a:lnTo>
                    <a:close/>
                    <a:moveTo>
                      <a:pt x="4259" y="416"/>
                    </a:moveTo>
                    <a:lnTo>
                      <a:pt x="4220" y="426"/>
                    </a:lnTo>
                    <a:lnTo>
                      <a:pt x="4162" y="435"/>
                    </a:lnTo>
                    <a:lnTo>
                      <a:pt x="4114" y="435"/>
                    </a:lnTo>
                    <a:lnTo>
                      <a:pt x="4056" y="435"/>
                    </a:lnTo>
                    <a:lnTo>
                      <a:pt x="4008" y="426"/>
                    </a:lnTo>
                    <a:lnTo>
                      <a:pt x="3950" y="416"/>
                    </a:lnTo>
                    <a:lnTo>
                      <a:pt x="3902" y="416"/>
                    </a:lnTo>
                    <a:lnTo>
                      <a:pt x="3844" y="407"/>
                    </a:lnTo>
                    <a:lnTo>
                      <a:pt x="3824" y="320"/>
                    </a:lnTo>
                    <a:lnTo>
                      <a:pt x="3863" y="290"/>
                    </a:lnTo>
                    <a:lnTo>
                      <a:pt x="3902" y="271"/>
                    </a:lnTo>
                    <a:lnTo>
                      <a:pt x="3950" y="251"/>
                    </a:lnTo>
                    <a:lnTo>
                      <a:pt x="3999" y="242"/>
                    </a:lnTo>
                    <a:lnTo>
                      <a:pt x="4047" y="233"/>
                    </a:lnTo>
                    <a:lnTo>
                      <a:pt x="4095" y="223"/>
                    </a:lnTo>
                    <a:lnTo>
                      <a:pt x="4143" y="214"/>
                    </a:lnTo>
                    <a:lnTo>
                      <a:pt x="4182" y="203"/>
                    </a:lnTo>
                    <a:lnTo>
                      <a:pt x="4201" y="223"/>
                    </a:lnTo>
                    <a:lnTo>
                      <a:pt x="4220" y="251"/>
                    </a:lnTo>
                    <a:lnTo>
                      <a:pt x="4231" y="271"/>
                    </a:lnTo>
                    <a:lnTo>
                      <a:pt x="4240" y="301"/>
                    </a:lnTo>
                    <a:lnTo>
                      <a:pt x="4240" y="329"/>
                    </a:lnTo>
                    <a:lnTo>
                      <a:pt x="4249" y="359"/>
                    </a:lnTo>
                    <a:lnTo>
                      <a:pt x="4259" y="387"/>
                    </a:lnTo>
                    <a:lnTo>
                      <a:pt x="4259" y="416"/>
                    </a:lnTo>
                    <a:close/>
                    <a:moveTo>
                      <a:pt x="1786" y="214"/>
                    </a:moveTo>
                    <a:lnTo>
                      <a:pt x="1738" y="223"/>
                    </a:lnTo>
                    <a:lnTo>
                      <a:pt x="1680" y="242"/>
                    </a:lnTo>
                    <a:lnTo>
                      <a:pt x="1632" y="262"/>
                    </a:lnTo>
                    <a:lnTo>
                      <a:pt x="1573" y="281"/>
                    </a:lnTo>
                    <a:lnTo>
                      <a:pt x="1525" y="290"/>
                    </a:lnTo>
                    <a:lnTo>
                      <a:pt x="1477" y="281"/>
                    </a:lnTo>
                    <a:lnTo>
                      <a:pt x="1428" y="262"/>
                    </a:lnTo>
                    <a:lnTo>
                      <a:pt x="1380" y="223"/>
                    </a:lnTo>
                    <a:lnTo>
                      <a:pt x="1391" y="214"/>
                    </a:lnTo>
                    <a:lnTo>
                      <a:pt x="1400" y="203"/>
                    </a:lnTo>
                    <a:lnTo>
                      <a:pt x="1410" y="203"/>
                    </a:lnTo>
                    <a:lnTo>
                      <a:pt x="1419" y="203"/>
                    </a:lnTo>
                    <a:lnTo>
                      <a:pt x="1428" y="203"/>
                    </a:lnTo>
                    <a:lnTo>
                      <a:pt x="1448" y="214"/>
                    </a:lnTo>
                    <a:lnTo>
                      <a:pt x="1458" y="203"/>
                    </a:lnTo>
                    <a:lnTo>
                      <a:pt x="1497" y="194"/>
                    </a:lnTo>
                    <a:lnTo>
                      <a:pt x="1525" y="175"/>
                    </a:lnTo>
                    <a:lnTo>
                      <a:pt x="1554" y="156"/>
                    </a:lnTo>
                    <a:lnTo>
                      <a:pt x="1593" y="136"/>
                    </a:lnTo>
                    <a:lnTo>
                      <a:pt x="1622" y="117"/>
                    </a:lnTo>
                    <a:lnTo>
                      <a:pt x="1651" y="97"/>
                    </a:lnTo>
                    <a:lnTo>
                      <a:pt x="1680" y="78"/>
                    </a:lnTo>
                    <a:lnTo>
                      <a:pt x="1718" y="58"/>
                    </a:lnTo>
                    <a:lnTo>
                      <a:pt x="1718" y="78"/>
                    </a:lnTo>
                    <a:lnTo>
                      <a:pt x="1738" y="97"/>
                    </a:lnTo>
                    <a:lnTo>
                      <a:pt x="1757" y="117"/>
                    </a:lnTo>
                    <a:lnTo>
                      <a:pt x="1777" y="136"/>
                    </a:lnTo>
                    <a:lnTo>
                      <a:pt x="1796" y="145"/>
                    </a:lnTo>
                    <a:lnTo>
                      <a:pt x="1805" y="165"/>
                    </a:lnTo>
                    <a:lnTo>
                      <a:pt x="1805" y="184"/>
                    </a:lnTo>
                    <a:lnTo>
                      <a:pt x="1786" y="214"/>
                    </a:lnTo>
                    <a:close/>
                    <a:moveTo>
                      <a:pt x="482" y="397"/>
                    </a:moveTo>
                    <a:lnTo>
                      <a:pt x="453" y="397"/>
                    </a:lnTo>
                    <a:lnTo>
                      <a:pt x="414" y="407"/>
                    </a:lnTo>
                    <a:lnTo>
                      <a:pt x="386" y="407"/>
                    </a:lnTo>
                    <a:lnTo>
                      <a:pt x="347" y="407"/>
                    </a:lnTo>
                    <a:lnTo>
                      <a:pt x="308" y="416"/>
                    </a:lnTo>
                    <a:lnTo>
                      <a:pt x="269" y="416"/>
                    </a:lnTo>
                    <a:lnTo>
                      <a:pt x="232" y="426"/>
                    </a:lnTo>
                    <a:lnTo>
                      <a:pt x="193" y="426"/>
                    </a:lnTo>
                    <a:lnTo>
                      <a:pt x="182" y="397"/>
                    </a:lnTo>
                    <a:lnTo>
                      <a:pt x="163" y="387"/>
                    </a:lnTo>
                    <a:lnTo>
                      <a:pt x="134" y="377"/>
                    </a:lnTo>
                    <a:lnTo>
                      <a:pt x="106" y="377"/>
                    </a:lnTo>
                    <a:lnTo>
                      <a:pt x="76" y="377"/>
                    </a:lnTo>
                    <a:lnTo>
                      <a:pt x="48" y="377"/>
                    </a:lnTo>
                    <a:lnTo>
                      <a:pt x="18" y="368"/>
                    </a:lnTo>
                    <a:lnTo>
                      <a:pt x="0" y="359"/>
                    </a:lnTo>
                    <a:lnTo>
                      <a:pt x="28" y="310"/>
                    </a:lnTo>
                    <a:lnTo>
                      <a:pt x="57" y="271"/>
                    </a:lnTo>
                    <a:lnTo>
                      <a:pt x="96" y="223"/>
                    </a:lnTo>
                    <a:lnTo>
                      <a:pt x="134" y="184"/>
                    </a:lnTo>
                    <a:lnTo>
                      <a:pt x="173" y="156"/>
                    </a:lnTo>
                    <a:lnTo>
                      <a:pt x="221" y="126"/>
                    </a:lnTo>
                    <a:lnTo>
                      <a:pt x="269" y="117"/>
                    </a:lnTo>
                    <a:lnTo>
                      <a:pt x="338" y="126"/>
                    </a:lnTo>
                    <a:lnTo>
                      <a:pt x="347" y="156"/>
                    </a:lnTo>
                    <a:lnTo>
                      <a:pt x="366" y="194"/>
                    </a:lnTo>
                    <a:lnTo>
                      <a:pt x="386" y="223"/>
                    </a:lnTo>
                    <a:lnTo>
                      <a:pt x="405" y="262"/>
                    </a:lnTo>
                    <a:lnTo>
                      <a:pt x="425" y="290"/>
                    </a:lnTo>
                    <a:lnTo>
                      <a:pt x="444" y="329"/>
                    </a:lnTo>
                    <a:lnTo>
                      <a:pt x="463" y="359"/>
                    </a:lnTo>
                    <a:lnTo>
                      <a:pt x="482" y="397"/>
                    </a:lnTo>
                    <a:close/>
                  </a:path>
                </a:pathLst>
              </a:custGeom>
              <a:solidFill>
                <a:srgbClr val="707070"/>
              </a:solidFill>
              <a:ln w="9525">
                <a:noFill/>
                <a:round/>
                <a:headEnd/>
                <a:tailEnd/>
              </a:ln>
            </p:spPr>
            <p:txBody>
              <a:bodyPr>
                <a:prstTxWarp prst="textNoShape">
                  <a:avLst/>
                </a:prstTxWarp>
              </a:bodyPr>
              <a:lstStyle/>
              <a:p>
                <a:endParaRPr lang="en-US"/>
              </a:p>
            </p:txBody>
          </p:sp>
          <p:sp>
            <p:nvSpPr>
              <p:cNvPr id="41056" name="Freeform 2999"/>
              <p:cNvSpPr>
                <a:spLocks noChangeAspect="1"/>
              </p:cNvSpPr>
              <p:nvPr/>
            </p:nvSpPr>
            <p:spPr bwMode="auto">
              <a:xfrm>
                <a:off x="2814" y="2550"/>
                <a:ext cx="113" cy="89"/>
              </a:xfrm>
              <a:custGeom>
                <a:avLst/>
                <a:gdLst>
                  <a:gd name="T0" fmla="*/ 24 w 113"/>
                  <a:gd name="T1" fmla="*/ 0 h 89"/>
                  <a:gd name="T2" fmla="*/ 6 w 113"/>
                  <a:gd name="T3" fmla="*/ 51 h 89"/>
                  <a:gd name="T4" fmla="*/ 60 w 113"/>
                  <a:gd name="T5" fmla="*/ 84 h 89"/>
                  <a:gd name="T6" fmla="*/ 108 w 113"/>
                  <a:gd name="T7" fmla="*/ 81 h 89"/>
                  <a:gd name="T8" fmla="*/ 93 w 113"/>
                  <a:gd name="T9" fmla="*/ 42 h 89"/>
                  <a:gd name="T10" fmla="*/ 60 w 113"/>
                  <a:gd name="T11" fmla="*/ 15 h 89"/>
                  <a:gd name="T12" fmla="*/ 24 w 113"/>
                  <a:gd name="T13" fmla="*/ 0 h 89"/>
                  <a:gd name="T14" fmla="*/ 0 60000 65536"/>
                  <a:gd name="T15" fmla="*/ 0 60000 65536"/>
                  <a:gd name="T16" fmla="*/ 0 60000 65536"/>
                  <a:gd name="T17" fmla="*/ 0 60000 65536"/>
                  <a:gd name="T18" fmla="*/ 0 60000 65536"/>
                  <a:gd name="T19" fmla="*/ 0 60000 65536"/>
                  <a:gd name="T20" fmla="*/ 0 60000 65536"/>
                  <a:gd name="T21" fmla="*/ 0 w 113"/>
                  <a:gd name="T22" fmla="*/ 0 h 89"/>
                  <a:gd name="T23" fmla="*/ 113 w 113"/>
                  <a:gd name="T24" fmla="*/ 89 h 8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3" h="89">
                    <a:moveTo>
                      <a:pt x="24" y="0"/>
                    </a:moveTo>
                    <a:cubicBezTo>
                      <a:pt x="15" y="6"/>
                      <a:pt x="0" y="37"/>
                      <a:pt x="6" y="51"/>
                    </a:cubicBezTo>
                    <a:cubicBezTo>
                      <a:pt x="12" y="65"/>
                      <a:pt x="43" y="79"/>
                      <a:pt x="60" y="84"/>
                    </a:cubicBezTo>
                    <a:cubicBezTo>
                      <a:pt x="77" y="89"/>
                      <a:pt x="103" y="88"/>
                      <a:pt x="108" y="81"/>
                    </a:cubicBezTo>
                    <a:cubicBezTo>
                      <a:pt x="113" y="74"/>
                      <a:pt x="101" y="53"/>
                      <a:pt x="93" y="42"/>
                    </a:cubicBezTo>
                    <a:cubicBezTo>
                      <a:pt x="85" y="31"/>
                      <a:pt x="72" y="22"/>
                      <a:pt x="60" y="15"/>
                    </a:cubicBezTo>
                    <a:cubicBezTo>
                      <a:pt x="48" y="8"/>
                      <a:pt x="31" y="3"/>
                      <a:pt x="24" y="0"/>
                    </a:cubicBezTo>
                    <a:close/>
                  </a:path>
                </a:pathLst>
              </a:custGeom>
              <a:solidFill>
                <a:srgbClr val="876157"/>
              </a:solidFill>
              <a:ln w="9525">
                <a:solidFill>
                  <a:schemeClr val="tx1"/>
                </a:solidFill>
                <a:round/>
                <a:headEnd/>
                <a:tailEnd/>
              </a:ln>
            </p:spPr>
            <p:txBody>
              <a:bodyPr>
                <a:prstTxWarp prst="textNoShape">
                  <a:avLst/>
                </a:prstTxWarp>
              </a:bodyPr>
              <a:lstStyle/>
              <a:p>
                <a:endParaRPr lang="en-US"/>
              </a:p>
            </p:txBody>
          </p:sp>
        </p:grpSp>
        <p:grpSp>
          <p:nvGrpSpPr>
            <p:cNvPr id="40994" name="Group 3000"/>
            <p:cNvGrpSpPr>
              <a:grpSpLocks/>
            </p:cNvGrpSpPr>
            <p:nvPr/>
          </p:nvGrpSpPr>
          <p:grpSpPr bwMode="auto">
            <a:xfrm>
              <a:off x="2872" y="2586"/>
              <a:ext cx="260" cy="344"/>
              <a:chOff x="374" y="2908"/>
              <a:chExt cx="260" cy="344"/>
            </a:xfrm>
          </p:grpSpPr>
          <p:sp>
            <p:nvSpPr>
              <p:cNvPr id="41015" name="Freeform 3001"/>
              <p:cNvSpPr>
                <a:spLocks noChangeAspect="1" noEditPoints="1"/>
              </p:cNvSpPr>
              <p:nvPr/>
            </p:nvSpPr>
            <p:spPr bwMode="auto">
              <a:xfrm rot="1332397">
                <a:off x="374" y="2908"/>
                <a:ext cx="259" cy="309"/>
              </a:xfrm>
              <a:custGeom>
                <a:avLst/>
                <a:gdLst>
                  <a:gd name="T0" fmla="*/ 836 w 880"/>
                  <a:gd name="T1" fmla="*/ 386 h 1062"/>
                  <a:gd name="T2" fmla="*/ 788 w 880"/>
                  <a:gd name="T3" fmla="*/ 310 h 1062"/>
                  <a:gd name="T4" fmla="*/ 720 w 880"/>
                  <a:gd name="T5" fmla="*/ 220 h 1062"/>
                  <a:gd name="T6" fmla="*/ 760 w 880"/>
                  <a:gd name="T7" fmla="*/ 158 h 1062"/>
                  <a:gd name="T8" fmla="*/ 750 w 880"/>
                  <a:gd name="T9" fmla="*/ 122 h 1062"/>
                  <a:gd name="T10" fmla="*/ 724 w 880"/>
                  <a:gd name="T11" fmla="*/ 100 h 1062"/>
                  <a:gd name="T12" fmla="*/ 716 w 880"/>
                  <a:gd name="T13" fmla="*/ 56 h 1062"/>
                  <a:gd name="T14" fmla="*/ 690 w 880"/>
                  <a:gd name="T15" fmla="*/ 36 h 1062"/>
                  <a:gd name="T16" fmla="*/ 642 w 880"/>
                  <a:gd name="T17" fmla="*/ 0 h 1062"/>
                  <a:gd name="T18" fmla="*/ 584 w 880"/>
                  <a:gd name="T19" fmla="*/ 8 h 1062"/>
                  <a:gd name="T20" fmla="*/ 538 w 880"/>
                  <a:gd name="T21" fmla="*/ 40 h 1062"/>
                  <a:gd name="T22" fmla="*/ 470 w 880"/>
                  <a:gd name="T23" fmla="*/ 74 h 1062"/>
                  <a:gd name="T24" fmla="*/ 470 w 880"/>
                  <a:gd name="T25" fmla="*/ 106 h 1062"/>
                  <a:gd name="T26" fmla="*/ 478 w 880"/>
                  <a:gd name="T27" fmla="*/ 148 h 1062"/>
                  <a:gd name="T28" fmla="*/ 552 w 880"/>
                  <a:gd name="T29" fmla="*/ 148 h 1062"/>
                  <a:gd name="T30" fmla="*/ 514 w 880"/>
                  <a:gd name="T31" fmla="*/ 238 h 1062"/>
                  <a:gd name="T32" fmla="*/ 514 w 880"/>
                  <a:gd name="T33" fmla="*/ 334 h 1062"/>
                  <a:gd name="T34" fmla="*/ 536 w 880"/>
                  <a:gd name="T35" fmla="*/ 386 h 1062"/>
                  <a:gd name="T36" fmla="*/ 550 w 880"/>
                  <a:gd name="T37" fmla="*/ 416 h 1062"/>
                  <a:gd name="T38" fmla="*/ 520 w 880"/>
                  <a:gd name="T39" fmla="*/ 480 h 1062"/>
                  <a:gd name="T40" fmla="*/ 416 w 880"/>
                  <a:gd name="T41" fmla="*/ 534 h 1062"/>
                  <a:gd name="T42" fmla="*/ 264 w 880"/>
                  <a:gd name="T43" fmla="*/ 528 h 1062"/>
                  <a:gd name="T44" fmla="*/ 218 w 880"/>
                  <a:gd name="T45" fmla="*/ 550 h 1062"/>
                  <a:gd name="T46" fmla="*/ 30 w 880"/>
                  <a:gd name="T47" fmla="*/ 734 h 1062"/>
                  <a:gd name="T48" fmla="*/ 44 w 880"/>
                  <a:gd name="T49" fmla="*/ 792 h 1062"/>
                  <a:gd name="T50" fmla="*/ 84 w 880"/>
                  <a:gd name="T51" fmla="*/ 878 h 1062"/>
                  <a:gd name="T52" fmla="*/ 112 w 880"/>
                  <a:gd name="T53" fmla="*/ 914 h 1062"/>
                  <a:gd name="T54" fmla="*/ 152 w 880"/>
                  <a:gd name="T55" fmla="*/ 872 h 1062"/>
                  <a:gd name="T56" fmla="*/ 202 w 880"/>
                  <a:gd name="T57" fmla="*/ 896 h 1062"/>
                  <a:gd name="T58" fmla="*/ 260 w 880"/>
                  <a:gd name="T59" fmla="*/ 870 h 1062"/>
                  <a:gd name="T60" fmla="*/ 290 w 880"/>
                  <a:gd name="T61" fmla="*/ 838 h 1062"/>
                  <a:gd name="T62" fmla="*/ 350 w 880"/>
                  <a:gd name="T63" fmla="*/ 862 h 1062"/>
                  <a:gd name="T64" fmla="*/ 356 w 880"/>
                  <a:gd name="T65" fmla="*/ 838 h 1062"/>
                  <a:gd name="T66" fmla="*/ 404 w 880"/>
                  <a:gd name="T67" fmla="*/ 844 h 1062"/>
                  <a:gd name="T68" fmla="*/ 398 w 880"/>
                  <a:gd name="T69" fmla="*/ 802 h 1062"/>
                  <a:gd name="T70" fmla="*/ 404 w 880"/>
                  <a:gd name="T71" fmla="*/ 780 h 1062"/>
                  <a:gd name="T72" fmla="*/ 448 w 880"/>
                  <a:gd name="T73" fmla="*/ 774 h 1062"/>
                  <a:gd name="T74" fmla="*/ 456 w 880"/>
                  <a:gd name="T75" fmla="*/ 844 h 1062"/>
                  <a:gd name="T76" fmla="*/ 452 w 880"/>
                  <a:gd name="T77" fmla="*/ 890 h 1062"/>
                  <a:gd name="T78" fmla="*/ 470 w 880"/>
                  <a:gd name="T79" fmla="*/ 900 h 1062"/>
                  <a:gd name="T80" fmla="*/ 520 w 880"/>
                  <a:gd name="T81" fmla="*/ 924 h 1062"/>
                  <a:gd name="T82" fmla="*/ 592 w 880"/>
                  <a:gd name="T83" fmla="*/ 888 h 1062"/>
                  <a:gd name="T84" fmla="*/ 598 w 880"/>
                  <a:gd name="T85" fmla="*/ 902 h 1062"/>
                  <a:gd name="T86" fmla="*/ 610 w 880"/>
                  <a:gd name="T87" fmla="*/ 916 h 1062"/>
                  <a:gd name="T88" fmla="*/ 604 w 880"/>
                  <a:gd name="T89" fmla="*/ 982 h 1062"/>
                  <a:gd name="T90" fmla="*/ 526 w 880"/>
                  <a:gd name="T91" fmla="*/ 998 h 1062"/>
                  <a:gd name="T92" fmla="*/ 466 w 880"/>
                  <a:gd name="T93" fmla="*/ 984 h 1062"/>
                  <a:gd name="T94" fmla="*/ 442 w 880"/>
                  <a:gd name="T95" fmla="*/ 1036 h 1062"/>
                  <a:gd name="T96" fmla="*/ 546 w 880"/>
                  <a:gd name="T97" fmla="*/ 1042 h 1062"/>
                  <a:gd name="T98" fmla="*/ 650 w 880"/>
                  <a:gd name="T99" fmla="*/ 1058 h 1062"/>
                  <a:gd name="T100" fmla="*/ 688 w 880"/>
                  <a:gd name="T101" fmla="*/ 1046 h 1062"/>
                  <a:gd name="T102" fmla="*/ 776 w 880"/>
                  <a:gd name="T103" fmla="*/ 1038 h 1062"/>
                  <a:gd name="T104" fmla="*/ 840 w 880"/>
                  <a:gd name="T105" fmla="*/ 1018 h 1062"/>
                  <a:gd name="T106" fmla="*/ 730 w 880"/>
                  <a:gd name="T107" fmla="*/ 998 h 1062"/>
                  <a:gd name="T108" fmla="*/ 654 w 880"/>
                  <a:gd name="T109" fmla="*/ 918 h 1062"/>
                  <a:gd name="T110" fmla="*/ 692 w 880"/>
                  <a:gd name="T111" fmla="*/ 904 h 1062"/>
                  <a:gd name="T112" fmla="*/ 778 w 880"/>
                  <a:gd name="T113" fmla="*/ 790 h 1062"/>
                  <a:gd name="T114" fmla="*/ 824 w 880"/>
                  <a:gd name="T115" fmla="*/ 726 h 1062"/>
                  <a:gd name="T116" fmla="*/ 880 w 880"/>
                  <a:gd name="T117" fmla="*/ 568 h 1062"/>
                  <a:gd name="T118" fmla="*/ 432 w 880"/>
                  <a:gd name="T119" fmla="*/ 730 h 1062"/>
                  <a:gd name="T120" fmla="*/ 458 w 880"/>
                  <a:gd name="T121" fmla="*/ 722 h 1062"/>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880"/>
                  <a:gd name="T184" fmla="*/ 0 h 1062"/>
                  <a:gd name="T185" fmla="*/ 880 w 880"/>
                  <a:gd name="T186" fmla="*/ 1062 h 1062"/>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880" h="1062">
                    <a:moveTo>
                      <a:pt x="878" y="542"/>
                    </a:moveTo>
                    <a:lnTo>
                      <a:pt x="876" y="516"/>
                    </a:lnTo>
                    <a:lnTo>
                      <a:pt x="876" y="502"/>
                    </a:lnTo>
                    <a:lnTo>
                      <a:pt x="874" y="486"/>
                    </a:lnTo>
                    <a:lnTo>
                      <a:pt x="872" y="472"/>
                    </a:lnTo>
                    <a:lnTo>
                      <a:pt x="868" y="460"/>
                    </a:lnTo>
                    <a:lnTo>
                      <a:pt x="864" y="446"/>
                    </a:lnTo>
                    <a:lnTo>
                      <a:pt x="858" y="434"/>
                    </a:lnTo>
                    <a:lnTo>
                      <a:pt x="852" y="422"/>
                    </a:lnTo>
                    <a:lnTo>
                      <a:pt x="846" y="410"/>
                    </a:lnTo>
                    <a:lnTo>
                      <a:pt x="844" y="404"/>
                    </a:lnTo>
                    <a:lnTo>
                      <a:pt x="842" y="396"/>
                    </a:lnTo>
                    <a:lnTo>
                      <a:pt x="838" y="392"/>
                    </a:lnTo>
                    <a:lnTo>
                      <a:pt x="836" y="386"/>
                    </a:lnTo>
                    <a:lnTo>
                      <a:pt x="834" y="380"/>
                    </a:lnTo>
                    <a:lnTo>
                      <a:pt x="830" y="374"/>
                    </a:lnTo>
                    <a:lnTo>
                      <a:pt x="826" y="368"/>
                    </a:lnTo>
                    <a:lnTo>
                      <a:pt x="822" y="364"/>
                    </a:lnTo>
                    <a:lnTo>
                      <a:pt x="820" y="358"/>
                    </a:lnTo>
                    <a:lnTo>
                      <a:pt x="818" y="354"/>
                    </a:lnTo>
                    <a:lnTo>
                      <a:pt x="818" y="348"/>
                    </a:lnTo>
                    <a:lnTo>
                      <a:pt x="814" y="344"/>
                    </a:lnTo>
                    <a:lnTo>
                      <a:pt x="810" y="338"/>
                    </a:lnTo>
                    <a:lnTo>
                      <a:pt x="808" y="332"/>
                    </a:lnTo>
                    <a:lnTo>
                      <a:pt x="804" y="326"/>
                    </a:lnTo>
                    <a:lnTo>
                      <a:pt x="798" y="320"/>
                    </a:lnTo>
                    <a:lnTo>
                      <a:pt x="792" y="314"/>
                    </a:lnTo>
                    <a:lnTo>
                      <a:pt x="788" y="310"/>
                    </a:lnTo>
                    <a:lnTo>
                      <a:pt x="782" y="304"/>
                    </a:lnTo>
                    <a:lnTo>
                      <a:pt x="776" y="300"/>
                    </a:lnTo>
                    <a:lnTo>
                      <a:pt x="770" y="288"/>
                    </a:lnTo>
                    <a:lnTo>
                      <a:pt x="762" y="278"/>
                    </a:lnTo>
                    <a:lnTo>
                      <a:pt x="750" y="268"/>
                    </a:lnTo>
                    <a:lnTo>
                      <a:pt x="740" y="260"/>
                    </a:lnTo>
                    <a:lnTo>
                      <a:pt x="728" y="250"/>
                    </a:lnTo>
                    <a:lnTo>
                      <a:pt x="720" y="240"/>
                    </a:lnTo>
                    <a:lnTo>
                      <a:pt x="714" y="230"/>
                    </a:lnTo>
                    <a:lnTo>
                      <a:pt x="710" y="216"/>
                    </a:lnTo>
                    <a:lnTo>
                      <a:pt x="712" y="218"/>
                    </a:lnTo>
                    <a:lnTo>
                      <a:pt x="714" y="218"/>
                    </a:lnTo>
                    <a:lnTo>
                      <a:pt x="718" y="218"/>
                    </a:lnTo>
                    <a:lnTo>
                      <a:pt x="720" y="220"/>
                    </a:lnTo>
                    <a:lnTo>
                      <a:pt x="722" y="220"/>
                    </a:lnTo>
                    <a:lnTo>
                      <a:pt x="724" y="220"/>
                    </a:lnTo>
                    <a:lnTo>
                      <a:pt x="728" y="220"/>
                    </a:lnTo>
                    <a:lnTo>
                      <a:pt x="730" y="220"/>
                    </a:lnTo>
                    <a:lnTo>
                      <a:pt x="736" y="216"/>
                    </a:lnTo>
                    <a:lnTo>
                      <a:pt x="742" y="210"/>
                    </a:lnTo>
                    <a:lnTo>
                      <a:pt x="748" y="206"/>
                    </a:lnTo>
                    <a:lnTo>
                      <a:pt x="752" y="200"/>
                    </a:lnTo>
                    <a:lnTo>
                      <a:pt x="756" y="194"/>
                    </a:lnTo>
                    <a:lnTo>
                      <a:pt x="758" y="186"/>
                    </a:lnTo>
                    <a:lnTo>
                      <a:pt x="760" y="180"/>
                    </a:lnTo>
                    <a:lnTo>
                      <a:pt x="762" y="172"/>
                    </a:lnTo>
                    <a:lnTo>
                      <a:pt x="762" y="166"/>
                    </a:lnTo>
                    <a:lnTo>
                      <a:pt x="760" y="158"/>
                    </a:lnTo>
                    <a:lnTo>
                      <a:pt x="756" y="152"/>
                    </a:lnTo>
                    <a:lnTo>
                      <a:pt x="754" y="146"/>
                    </a:lnTo>
                    <a:lnTo>
                      <a:pt x="748" y="140"/>
                    </a:lnTo>
                    <a:lnTo>
                      <a:pt x="744" y="136"/>
                    </a:lnTo>
                    <a:lnTo>
                      <a:pt x="738" y="132"/>
                    </a:lnTo>
                    <a:lnTo>
                      <a:pt x="732" y="128"/>
                    </a:lnTo>
                    <a:lnTo>
                      <a:pt x="732" y="126"/>
                    </a:lnTo>
                    <a:lnTo>
                      <a:pt x="734" y="126"/>
                    </a:lnTo>
                    <a:lnTo>
                      <a:pt x="736" y="124"/>
                    </a:lnTo>
                    <a:lnTo>
                      <a:pt x="738" y="124"/>
                    </a:lnTo>
                    <a:lnTo>
                      <a:pt x="740" y="122"/>
                    </a:lnTo>
                    <a:lnTo>
                      <a:pt x="744" y="122"/>
                    </a:lnTo>
                    <a:lnTo>
                      <a:pt x="746" y="122"/>
                    </a:lnTo>
                    <a:lnTo>
                      <a:pt x="750" y="122"/>
                    </a:lnTo>
                    <a:lnTo>
                      <a:pt x="752" y="122"/>
                    </a:lnTo>
                    <a:lnTo>
                      <a:pt x="754" y="122"/>
                    </a:lnTo>
                    <a:lnTo>
                      <a:pt x="756" y="120"/>
                    </a:lnTo>
                    <a:lnTo>
                      <a:pt x="758" y="118"/>
                    </a:lnTo>
                    <a:lnTo>
                      <a:pt x="756" y="112"/>
                    </a:lnTo>
                    <a:lnTo>
                      <a:pt x="752" y="110"/>
                    </a:lnTo>
                    <a:lnTo>
                      <a:pt x="748" y="108"/>
                    </a:lnTo>
                    <a:lnTo>
                      <a:pt x="742" y="106"/>
                    </a:lnTo>
                    <a:lnTo>
                      <a:pt x="736" y="106"/>
                    </a:lnTo>
                    <a:lnTo>
                      <a:pt x="730" y="106"/>
                    </a:lnTo>
                    <a:lnTo>
                      <a:pt x="724" y="106"/>
                    </a:lnTo>
                    <a:lnTo>
                      <a:pt x="720" y="104"/>
                    </a:lnTo>
                    <a:lnTo>
                      <a:pt x="722" y="102"/>
                    </a:lnTo>
                    <a:lnTo>
                      <a:pt x="724" y="100"/>
                    </a:lnTo>
                    <a:lnTo>
                      <a:pt x="728" y="96"/>
                    </a:lnTo>
                    <a:lnTo>
                      <a:pt x="726" y="92"/>
                    </a:lnTo>
                    <a:lnTo>
                      <a:pt x="694" y="92"/>
                    </a:lnTo>
                    <a:lnTo>
                      <a:pt x="698" y="86"/>
                    </a:lnTo>
                    <a:lnTo>
                      <a:pt x="700" y="80"/>
                    </a:lnTo>
                    <a:lnTo>
                      <a:pt x="704" y="76"/>
                    </a:lnTo>
                    <a:lnTo>
                      <a:pt x="710" y="72"/>
                    </a:lnTo>
                    <a:lnTo>
                      <a:pt x="714" y="70"/>
                    </a:lnTo>
                    <a:lnTo>
                      <a:pt x="720" y="66"/>
                    </a:lnTo>
                    <a:lnTo>
                      <a:pt x="726" y="66"/>
                    </a:lnTo>
                    <a:lnTo>
                      <a:pt x="732" y="64"/>
                    </a:lnTo>
                    <a:lnTo>
                      <a:pt x="732" y="62"/>
                    </a:lnTo>
                    <a:lnTo>
                      <a:pt x="724" y="58"/>
                    </a:lnTo>
                    <a:lnTo>
                      <a:pt x="716" y="56"/>
                    </a:lnTo>
                    <a:lnTo>
                      <a:pt x="710" y="56"/>
                    </a:lnTo>
                    <a:lnTo>
                      <a:pt x="702" y="56"/>
                    </a:lnTo>
                    <a:lnTo>
                      <a:pt x="694" y="58"/>
                    </a:lnTo>
                    <a:lnTo>
                      <a:pt x="686" y="60"/>
                    </a:lnTo>
                    <a:lnTo>
                      <a:pt x="680" y="62"/>
                    </a:lnTo>
                    <a:lnTo>
                      <a:pt x="672" y="66"/>
                    </a:lnTo>
                    <a:lnTo>
                      <a:pt x="670" y="64"/>
                    </a:lnTo>
                    <a:lnTo>
                      <a:pt x="674" y="60"/>
                    </a:lnTo>
                    <a:lnTo>
                      <a:pt x="678" y="58"/>
                    </a:lnTo>
                    <a:lnTo>
                      <a:pt x="682" y="54"/>
                    </a:lnTo>
                    <a:lnTo>
                      <a:pt x="684" y="50"/>
                    </a:lnTo>
                    <a:lnTo>
                      <a:pt x="686" y="46"/>
                    </a:lnTo>
                    <a:lnTo>
                      <a:pt x="688" y="40"/>
                    </a:lnTo>
                    <a:lnTo>
                      <a:pt x="690" y="36"/>
                    </a:lnTo>
                    <a:lnTo>
                      <a:pt x="690" y="32"/>
                    </a:lnTo>
                    <a:lnTo>
                      <a:pt x="690" y="28"/>
                    </a:lnTo>
                    <a:lnTo>
                      <a:pt x="688" y="22"/>
                    </a:lnTo>
                    <a:lnTo>
                      <a:pt x="686" y="20"/>
                    </a:lnTo>
                    <a:lnTo>
                      <a:pt x="682" y="16"/>
                    </a:lnTo>
                    <a:lnTo>
                      <a:pt x="678" y="12"/>
                    </a:lnTo>
                    <a:lnTo>
                      <a:pt x="676" y="10"/>
                    </a:lnTo>
                    <a:lnTo>
                      <a:pt x="672" y="6"/>
                    </a:lnTo>
                    <a:lnTo>
                      <a:pt x="668" y="6"/>
                    </a:lnTo>
                    <a:lnTo>
                      <a:pt x="664" y="4"/>
                    </a:lnTo>
                    <a:lnTo>
                      <a:pt x="658" y="2"/>
                    </a:lnTo>
                    <a:lnTo>
                      <a:pt x="652" y="2"/>
                    </a:lnTo>
                    <a:lnTo>
                      <a:pt x="648" y="0"/>
                    </a:lnTo>
                    <a:lnTo>
                      <a:pt x="642" y="0"/>
                    </a:lnTo>
                    <a:lnTo>
                      <a:pt x="638" y="0"/>
                    </a:lnTo>
                    <a:lnTo>
                      <a:pt x="632" y="0"/>
                    </a:lnTo>
                    <a:lnTo>
                      <a:pt x="628" y="0"/>
                    </a:lnTo>
                    <a:lnTo>
                      <a:pt x="624" y="2"/>
                    </a:lnTo>
                    <a:lnTo>
                      <a:pt x="620" y="6"/>
                    </a:lnTo>
                    <a:lnTo>
                      <a:pt x="618" y="10"/>
                    </a:lnTo>
                    <a:lnTo>
                      <a:pt x="620" y="14"/>
                    </a:lnTo>
                    <a:lnTo>
                      <a:pt x="614" y="14"/>
                    </a:lnTo>
                    <a:lnTo>
                      <a:pt x="610" y="12"/>
                    </a:lnTo>
                    <a:lnTo>
                      <a:pt x="604" y="12"/>
                    </a:lnTo>
                    <a:lnTo>
                      <a:pt x="600" y="12"/>
                    </a:lnTo>
                    <a:lnTo>
                      <a:pt x="594" y="10"/>
                    </a:lnTo>
                    <a:lnTo>
                      <a:pt x="590" y="8"/>
                    </a:lnTo>
                    <a:lnTo>
                      <a:pt x="584" y="8"/>
                    </a:lnTo>
                    <a:lnTo>
                      <a:pt x="580" y="6"/>
                    </a:lnTo>
                    <a:lnTo>
                      <a:pt x="572" y="6"/>
                    </a:lnTo>
                    <a:lnTo>
                      <a:pt x="566" y="6"/>
                    </a:lnTo>
                    <a:lnTo>
                      <a:pt x="560" y="8"/>
                    </a:lnTo>
                    <a:lnTo>
                      <a:pt x="554" y="10"/>
                    </a:lnTo>
                    <a:lnTo>
                      <a:pt x="548" y="12"/>
                    </a:lnTo>
                    <a:lnTo>
                      <a:pt x="542" y="16"/>
                    </a:lnTo>
                    <a:lnTo>
                      <a:pt x="538" y="20"/>
                    </a:lnTo>
                    <a:lnTo>
                      <a:pt x="534" y="26"/>
                    </a:lnTo>
                    <a:lnTo>
                      <a:pt x="532" y="30"/>
                    </a:lnTo>
                    <a:lnTo>
                      <a:pt x="534" y="32"/>
                    </a:lnTo>
                    <a:lnTo>
                      <a:pt x="538" y="36"/>
                    </a:lnTo>
                    <a:lnTo>
                      <a:pt x="540" y="38"/>
                    </a:lnTo>
                    <a:lnTo>
                      <a:pt x="538" y="40"/>
                    </a:lnTo>
                    <a:lnTo>
                      <a:pt x="534" y="40"/>
                    </a:lnTo>
                    <a:lnTo>
                      <a:pt x="532" y="42"/>
                    </a:lnTo>
                    <a:lnTo>
                      <a:pt x="528" y="42"/>
                    </a:lnTo>
                    <a:lnTo>
                      <a:pt x="526" y="42"/>
                    </a:lnTo>
                    <a:lnTo>
                      <a:pt x="522" y="44"/>
                    </a:lnTo>
                    <a:lnTo>
                      <a:pt x="520" y="44"/>
                    </a:lnTo>
                    <a:lnTo>
                      <a:pt x="516" y="46"/>
                    </a:lnTo>
                    <a:lnTo>
                      <a:pt x="510" y="48"/>
                    </a:lnTo>
                    <a:lnTo>
                      <a:pt x="502" y="52"/>
                    </a:lnTo>
                    <a:lnTo>
                      <a:pt x="496" y="54"/>
                    </a:lnTo>
                    <a:lnTo>
                      <a:pt x="488" y="58"/>
                    </a:lnTo>
                    <a:lnTo>
                      <a:pt x="482" y="62"/>
                    </a:lnTo>
                    <a:lnTo>
                      <a:pt x="476" y="68"/>
                    </a:lnTo>
                    <a:lnTo>
                      <a:pt x="470" y="74"/>
                    </a:lnTo>
                    <a:lnTo>
                      <a:pt x="466" y="82"/>
                    </a:lnTo>
                    <a:lnTo>
                      <a:pt x="468" y="84"/>
                    </a:lnTo>
                    <a:lnTo>
                      <a:pt x="470" y="86"/>
                    </a:lnTo>
                    <a:lnTo>
                      <a:pt x="472" y="86"/>
                    </a:lnTo>
                    <a:lnTo>
                      <a:pt x="474" y="88"/>
                    </a:lnTo>
                    <a:lnTo>
                      <a:pt x="478" y="88"/>
                    </a:lnTo>
                    <a:lnTo>
                      <a:pt x="480" y="88"/>
                    </a:lnTo>
                    <a:lnTo>
                      <a:pt x="482" y="88"/>
                    </a:lnTo>
                    <a:lnTo>
                      <a:pt x="484" y="88"/>
                    </a:lnTo>
                    <a:lnTo>
                      <a:pt x="482" y="92"/>
                    </a:lnTo>
                    <a:lnTo>
                      <a:pt x="478" y="96"/>
                    </a:lnTo>
                    <a:lnTo>
                      <a:pt x="474" y="100"/>
                    </a:lnTo>
                    <a:lnTo>
                      <a:pt x="472" y="102"/>
                    </a:lnTo>
                    <a:lnTo>
                      <a:pt x="470" y="106"/>
                    </a:lnTo>
                    <a:lnTo>
                      <a:pt x="466" y="110"/>
                    </a:lnTo>
                    <a:lnTo>
                      <a:pt x="464" y="116"/>
                    </a:lnTo>
                    <a:lnTo>
                      <a:pt x="462" y="120"/>
                    </a:lnTo>
                    <a:lnTo>
                      <a:pt x="460" y="128"/>
                    </a:lnTo>
                    <a:lnTo>
                      <a:pt x="458" y="134"/>
                    </a:lnTo>
                    <a:lnTo>
                      <a:pt x="456" y="142"/>
                    </a:lnTo>
                    <a:lnTo>
                      <a:pt x="460" y="150"/>
                    </a:lnTo>
                    <a:lnTo>
                      <a:pt x="466" y="150"/>
                    </a:lnTo>
                    <a:lnTo>
                      <a:pt x="470" y="148"/>
                    </a:lnTo>
                    <a:lnTo>
                      <a:pt x="474" y="146"/>
                    </a:lnTo>
                    <a:lnTo>
                      <a:pt x="478" y="142"/>
                    </a:lnTo>
                    <a:lnTo>
                      <a:pt x="478" y="144"/>
                    </a:lnTo>
                    <a:lnTo>
                      <a:pt x="478" y="146"/>
                    </a:lnTo>
                    <a:lnTo>
                      <a:pt x="478" y="148"/>
                    </a:lnTo>
                    <a:lnTo>
                      <a:pt x="476" y="150"/>
                    </a:lnTo>
                    <a:lnTo>
                      <a:pt x="476" y="160"/>
                    </a:lnTo>
                    <a:lnTo>
                      <a:pt x="476" y="170"/>
                    </a:lnTo>
                    <a:lnTo>
                      <a:pt x="478" y="180"/>
                    </a:lnTo>
                    <a:lnTo>
                      <a:pt x="486" y="188"/>
                    </a:lnTo>
                    <a:lnTo>
                      <a:pt x="498" y="188"/>
                    </a:lnTo>
                    <a:lnTo>
                      <a:pt x="508" y="184"/>
                    </a:lnTo>
                    <a:lnTo>
                      <a:pt x="516" y="176"/>
                    </a:lnTo>
                    <a:lnTo>
                      <a:pt x="524" y="168"/>
                    </a:lnTo>
                    <a:lnTo>
                      <a:pt x="530" y="160"/>
                    </a:lnTo>
                    <a:lnTo>
                      <a:pt x="538" y="150"/>
                    </a:lnTo>
                    <a:lnTo>
                      <a:pt x="548" y="144"/>
                    </a:lnTo>
                    <a:lnTo>
                      <a:pt x="558" y="142"/>
                    </a:lnTo>
                    <a:lnTo>
                      <a:pt x="552" y="148"/>
                    </a:lnTo>
                    <a:lnTo>
                      <a:pt x="548" y="154"/>
                    </a:lnTo>
                    <a:lnTo>
                      <a:pt x="542" y="160"/>
                    </a:lnTo>
                    <a:lnTo>
                      <a:pt x="538" y="166"/>
                    </a:lnTo>
                    <a:lnTo>
                      <a:pt x="534" y="174"/>
                    </a:lnTo>
                    <a:lnTo>
                      <a:pt x="530" y="180"/>
                    </a:lnTo>
                    <a:lnTo>
                      <a:pt x="526" y="186"/>
                    </a:lnTo>
                    <a:lnTo>
                      <a:pt x="522" y="194"/>
                    </a:lnTo>
                    <a:lnTo>
                      <a:pt x="520" y="198"/>
                    </a:lnTo>
                    <a:lnTo>
                      <a:pt x="520" y="204"/>
                    </a:lnTo>
                    <a:lnTo>
                      <a:pt x="520" y="210"/>
                    </a:lnTo>
                    <a:lnTo>
                      <a:pt x="524" y="212"/>
                    </a:lnTo>
                    <a:lnTo>
                      <a:pt x="520" y="220"/>
                    </a:lnTo>
                    <a:lnTo>
                      <a:pt x="516" y="230"/>
                    </a:lnTo>
                    <a:lnTo>
                      <a:pt x="514" y="238"/>
                    </a:lnTo>
                    <a:lnTo>
                      <a:pt x="512" y="246"/>
                    </a:lnTo>
                    <a:lnTo>
                      <a:pt x="514" y="244"/>
                    </a:lnTo>
                    <a:lnTo>
                      <a:pt x="516" y="244"/>
                    </a:lnTo>
                    <a:lnTo>
                      <a:pt x="516" y="242"/>
                    </a:lnTo>
                    <a:lnTo>
                      <a:pt x="518" y="240"/>
                    </a:lnTo>
                    <a:lnTo>
                      <a:pt x="516" y="252"/>
                    </a:lnTo>
                    <a:lnTo>
                      <a:pt x="514" y="264"/>
                    </a:lnTo>
                    <a:lnTo>
                      <a:pt x="512" y="276"/>
                    </a:lnTo>
                    <a:lnTo>
                      <a:pt x="512" y="290"/>
                    </a:lnTo>
                    <a:lnTo>
                      <a:pt x="514" y="290"/>
                    </a:lnTo>
                    <a:lnTo>
                      <a:pt x="514" y="300"/>
                    </a:lnTo>
                    <a:lnTo>
                      <a:pt x="514" y="312"/>
                    </a:lnTo>
                    <a:lnTo>
                      <a:pt x="514" y="322"/>
                    </a:lnTo>
                    <a:lnTo>
                      <a:pt x="514" y="334"/>
                    </a:lnTo>
                    <a:lnTo>
                      <a:pt x="516" y="334"/>
                    </a:lnTo>
                    <a:lnTo>
                      <a:pt x="518" y="334"/>
                    </a:lnTo>
                    <a:lnTo>
                      <a:pt x="520" y="338"/>
                    </a:lnTo>
                    <a:lnTo>
                      <a:pt x="520" y="346"/>
                    </a:lnTo>
                    <a:lnTo>
                      <a:pt x="520" y="350"/>
                    </a:lnTo>
                    <a:lnTo>
                      <a:pt x="520" y="356"/>
                    </a:lnTo>
                    <a:lnTo>
                      <a:pt x="524" y="358"/>
                    </a:lnTo>
                    <a:lnTo>
                      <a:pt x="526" y="362"/>
                    </a:lnTo>
                    <a:lnTo>
                      <a:pt x="528" y="366"/>
                    </a:lnTo>
                    <a:lnTo>
                      <a:pt x="528" y="372"/>
                    </a:lnTo>
                    <a:lnTo>
                      <a:pt x="530" y="372"/>
                    </a:lnTo>
                    <a:lnTo>
                      <a:pt x="534" y="376"/>
                    </a:lnTo>
                    <a:lnTo>
                      <a:pt x="534" y="380"/>
                    </a:lnTo>
                    <a:lnTo>
                      <a:pt x="536" y="386"/>
                    </a:lnTo>
                    <a:lnTo>
                      <a:pt x="538" y="390"/>
                    </a:lnTo>
                    <a:lnTo>
                      <a:pt x="540" y="390"/>
                    </a:lnTo>
                    <a:lnTo>
                      <a:pt x="540" y="388"/>
                    </a:lnTo>
                    <a:lnTo>
                      <a:pt x="542" y="388"/>
                    </a:lnTo>
                    <a:lnTo>
                      <a:pt x="544" y="392"/>
                    </a:lnTo>
                    <a:lnTo>
                      <a:pt x="544" y="398"/>
                    </a:lnTo>
                    <a:lnTo>
                      <a:pt x="544" y="404"/>
                    </a:lnTo>
                    <a:lnTo>
                      <a:pt x="544" y="410"/>
                    </a:lnTo>
                    <a:lnTo>
                      <a:pt x="546" y="410"/>
                    </a:lnTo>
                    <a:lnTo>
                      <a:pt x="548" y="410"/>
                    </a:lnTo>
                    <a:lnTo>
                      <a:pt x="548" y="408"/>
                    </a:lnTo>
                    <a:lnTo>
                      <a:pt x="548" y="406"/>
                    </a:lnTo>
                    <a:lnTo>
                      <a:pt x="550" y="416"/>
                    </a:lnTo>
                    <a:lnTo>
                      <a:pt x="548" y="424"/>
                    </a:lnTo>
                    <a:lnTo>
                      <a:pt x="544" y="432"/>
                    </a:lnTo>
                    <a:lnTo>
                      <a:pt x="542" y="440"/>
                    </a:lnTo>
                    <a:lnTo>
                      <a:pt x="544" y="440"/>
                    </a:lnTo>
                    <a:lnTo>
                      <a:pt x="546" y="438"/>
                    </a:lnTo>
                    <a:lnTo>
                      <a:pt x="548" y="436"/>
                    </a:lnTo>
                    <a:lnTo>
                      <a:pt x="548" y="440"/>
                    </a:lnTo>
                    <a:lnTo>
                      <a:pt x="548" y="444"/>
                    </a:lnTo>
                    <a:lnTo>
                      <a:pt x="546" y="446"/>
                    </a:lnTo>
                    <a:lnTo>
                      <a:pt x="544" y="450"/>
                    </a:lnTo>
                    <a:lnTo>
                      <a:pt x="536" y="460"/>
                    </a:lnTo>
                    <a:lnTo>
                      <a:pt x="530" y="470"/>
                    </a:lnTo>
                    <a:lnTo>
                      <a:pt x="520" y="480"/>
                    </a:lnTo>
                    <a:lnTo>
                      <a:pt x="512" y="490"/>
                    </a:lnTo>
                    <a:lnTo>
                      <a:pt x="504" y="500"/>
                    </a:lnTo>
                    <a:lnTo>
                      <a:pt x="494" y="510"/>
                    </a:lnTo>
                    <a:lnTo>
                      <a:pt x="484" y="518"/>
                    </a:lnTo>
                    <a:lnTo>
                      <a:pt x="474" y="526"/>
                    </a:lnTo>
                    <a:lnTo>
                      <a:pt x="472" y="528"/>
                    </a:lnTo>
                    <a:lnTo>
                      <a:pt x="468" y="528"/>
                    </a:lnTo>
                    <a:lnTo>
                      <a:pt x="466" y="530"/>
                    </a:lnTo>
                    <a:lnTo>
                      <a:pt x="464" y="532"/>
                    </a:lnTo>
                    <a:lnTo>
                      <a:pt x="454" y="532"/>
                    </a:lnTo>
                    <a:lnTo>
                      <a:pt x="446" y="532"/>
                    </a:lnTo>
                    <a:lnTo>
                      <a:pt x="436" y="534"/>
                    </a:lnTo>
                    <a:lnTo>
                      <a:pt x="426" y="534"/>
                    </a:lnTo>
                    <a:lnTo>
                      <a:pt x="416" y="534"/>
                    </a:lnTo>
                    <a:lnTo>
                      <a:pt x="406" y="534"/>
                    </a:lnTo>
                    <a:lnTo>
                      <a:pt x="394" y="536"/>
                    </a:lnTo>
                    <a:lnTo>
                      <a:pt x="384" y="536"/>
                    </a:lnTo>
                    <a:lnTo>
                      <a:pt x="372" y="536"/>
                    </a:lnTo>
                    <a:lnTo>
                      <a:pt x="362" y="536"/>
                    </a:lnTo>
                    <a:lnTo>
                      <a:pt x="352" y="536"/>
                    </a:lnTo>
                    <a:lnTo>
                      <a:pt x="340" y="536"/>
                    </a:lnTo>
                    <a:lnTo>
                      <a:pt x="330" y="536"/>
                    </a:lnTo>
                    <a:lnTo>
                      <a:pt x="318" y="534"/>
                    </a:lnTo>
                    <a:lnTo>
                      <a:pt x="308" y="534"/>
                    </a:lnTo>
                    <a:lnTo>
                      <a:pt x="298" y="532"/>
                    </a:lnTo>
                    <a:lnTo>
                      <a:pt x="288" y="532"/>
                    </a:lnTo>
                    <a:lnTo>
                      <a:pt x="276" y="530"/>
                    </a:lnTo>
                    <a:lnTo>
                      <a:pt x="264" y="528"/>
                    </a:lnTo>
                    <a:lnTo>
                      <a:pt x="252" y="526"/>
                    </a:lnTo>
                    <a:lnTo>
                      <a:pt x="242" y="526"/>
                    </a:lnTo>
                    <a:lnTo>
                      <a:pt x="230" y="528"/>
                    </a:lnTo>
                    <a:lnTo>
                      <a:pt x="220" y="530"/>
                    </a:lnTo>
                    <a:lnTo>
                      <a:pt x="210" y="536"/>
                    </a:lnTo>
                    <a:lnTo>
                      <a:pt x="210" y="538"/>
                    </a:lnTo>
                    <a:lnTo>
                      <a:pt x="210" y="540"/>
                    </a:lnTo>
                    <a:lnTo>
                      <a:pt x="212" y="540"/>
                    </a:lnTo>
                    <a:lnTo>
                      <a:pt x="214" y="540"/>
                    </a:lnTo>
                    <a:lnTo>
                      <a:pt x="212" y="542"/>
                    </a:lnTo>
                    <a:lnTo>
                      <a:pt x="210" y="544"/>
                    </a:lnTo>
                    <a:lnTo>
                      <a:pt x="210" y="546"/>
                    </a:lnTo>
                    <a:lnTo>
                      <a:pt x="208" y="548"/>
                    </a:lnTo>
                    <a:lnTo>
                      <a:pt x="218" y="550"/>
                    </a:lnTo>
                    <a:lnTo>
                      <a:pt x="204" y="560"/>
                    </a:lnTo>
                    <a:lnTo>
                      <a:pt x="188" y="570"/>
                    </a:lnTo>
                    <a:lnTo>
                      <a:pt x="172" y="580"/>
                    </a:lnTo>
                    <a:lnTo>
                      <a:pt x="156" y="592"/>
                    </a:lnTo>
                    <a:lnTo>
                      <a:pt x="142" y="604"/>
                    </a:lnTo>
                    <a:lnTo>
                      <a:pt x="126" y="616"/>
                    </a:lnTo>
                    <a:lnTo>
                      <a:pt x="112" y="630"/>
                    </a:lnTo>
                    <a:lnTo>
                      <a:pt x="98" y="644"/>
                    </a:lnTo>
                    <a:lnTo>
                      <a:pt x="86" y="658"/>
                    </a:lnTo>
                    <a:lnTo>
                      <a:pt x="74" y="672"/>
                    </a:lnTo>
                    <a:lnTo>
                      <a:pt x="62" y="688"/>
                    </a:lnTo>
                    <a:lnTo>
                      <a:pt x="50" y="702"/>
                    </a:lnTo>
                    <a:lnTo>
                      <a:pt x="40" y="718"/>
                    </a:lnTo>
                    <a:lnTo>
                      <a:pt x="30" y="734"/>
                    </a:lnTo>
                    <a:lnTo>
                      <a:pt x="22" y="750"/>
                    </a:lnTo>
                    <a:lnTo>
                      <a:pt x="14" y="768"/>
                    </a:lnTo>
                    <a:lnTo>
                      <a:pt x="8" y="784"/>
                    </a:lnTo>
                    <a:lnTo>
                      <a:pt x="4" y="798"/>
                    </a:lnTo>
                    <a:lnTo>
                      <a:pt x="2" y="814"/>
                    </a:lnTo>
                    <a:lnTo>
                      <a:pt x="0" y="828"/>
                    </a:lnTo>
                    <a:lnTo>
                      <a:pt x="4" y="844"/>
                    </a:lnTo>
                    <a:lnTo>
                      <a:pt x="8" y="844"/>
                    </a:lnTo>
                    <a:lnTo>
                      <a:pt x="12" y="844"/>
                    </a:lnTo>
                    <a:lnTo>
                      <a:pt x="16" y="840"/>
                    </a:lnTo>
                    <a:lnTo>
                      <a:pt x="18" y="838"/>
                    </a:lnTo>
                    <a:lnTo>
                      <a:pt x="26" y="822"/>
                    </a:lnTo>
                    <a:lnTo>
                      <a:pt x="36" y="806"/>
                    </a:lnTo>
                    <a:lnTo>
                      <a:pt x="44" y="792"/>
                    </a:lnTo>
                    <a:lnTo>
                      <a:pt x="54" y="776"/>
                    </a:lnTo>
                    <a:lnTo>
                      <a:pt x="66" y="762"/>
                    </a:lnTo>
                    <a:lnTo>
                      <a:pt x="78" y="748"/>
                    </a:lnTo>
                    <a:lnTo>
                      <a:pt x="90" y="734"/>
                    </a:lnTo>
                    <a:lnTo>
                      <a:pt x="102" y="722"/>
                    </a:lnTo>
                    <a:lnTo>
                      <a:pt x="98" y="740"/>
                    </a:lnTo>
                    <a:lnTo>
                      <a:pt x="92" y="758"/>
                    </a:lnTo>
                    <a:lnTo>
                      <a:pt x="88" y="776"/>
                    </a:lnTo>
                    <a:lnTo>
                      <a:pt x="84" y="794"/>
                    </a:lnTo>
                    <a:lnTo>
                      <a:pt x="82" y="814"/>
                    </a:lnTo>
                    <a:lnTo>
                      <a:pt x="80" y="834"/>
                    </a:lnTo>
                    <a:lnTo>
                      <a:pt x="80" y="854"/>
                    </a:lnTo>
                    <a:lnTo>
                      <a:pt x="82" y="874"/>
                    </a:lnTo>
                    <a:lnTo>
                      <a:pt x="84" y="878"/>
                    </a:lnTo>
                    <a:lnTo>
                      <a:pt x="84" y="880"/>
                    </a:lnTo>
                    <a:lnTo>
                      <a:pt x="86" y="882"/>
                    </a:lnTo>
                    <a:lnTo>
                      <a:pt x="88" y="882"/>
                    </a:lnTo>
                    <a:lnTo>
                      <a:pt x="92" y="880"/>
                    </a:lnTo>
                    <a:lnTo>
                      <a:pt x="94" y="878"/>
                    </a:lnTo>
                    <a:lnTo>
                      <a:pt x="94" y="874"/>
                    </a:lnTo>
                    <a:lnTo>
                      <a:pt x="96" y="870"/>
                    </a:lnTo>
                    <a:lnTo>
                      <a:pt x="98" y="876"/>
                    </a:lnTo>
                    <a:lnTo>
                      <a:pt x="100" y="884"/>
                    </a:lnTo>
                    <a:lnTo>
                      <a:pt x="102" y="890"/>
                    </a:lnTo>
                    <a:lnTo>
                      <a:pt x="104" y="896"/>
                    </a:lnTo>
                    <a:lnTo>
                      <a:pt x="106" y="902"/>
                    </a:lnTo>
                    <a:lnTo>
                      <a:pt x="110" y="908"/>
                    </a:lnTo>
                    <a:lnTo>
                      <a:pt x="112" y="914"/>
                    </a:lnTo>
                    <a:lnTo>
                      <a:pt x="116" y="918"/>
                    </a:lnTo>
                    <a:lnTo>
                      <a:pt x="118" y="920"/>
                    </a:lnTo>
                    <a:lnTo>
                      <a:pt x="122" y="920"/>
                    </a:lnTo>
                    <a:lnTo>
                      <a:pt x="124" y="920"/>
                    </a:lnTo>
                    <a:lnTo>
                      <a:pt x="126" y="918"/>
                    </a:lnTo>
                    <a:lnTo>
                      <a:pt x="130" y="894"/>
                    </a:lnTo>
                    <a:lnTo>
                      <a:pt x="132" y="868"/>
                    </a:lnTo>
                    <a:lnTo>
                      <a:pt x="136" y="844"/>
                    </a:lnTo>
                    <a:lnTo>
                      <a:pt x="140" y="820"/>
                    </a:lnTo>
                    <a:lnTo>
                      <a:pt x="142" y="816"/>
                    </a:lnTo>
                    <a:lnTo>
                      <a:pt x="144" y="830"/>
                    </a:lnTo>
                    <a:lnTo>
                      <a:pt x="146" y="844"/>
                    </a:lnTo>
                    <a:lnTo>
                      <a:pt x="148" y="858"/>
                    </a:lnTo>
                    <a:lnTo>
                      <a:pt x="152" y="872"/>
                    </a:lnTo>
                    <a:lnTo>
                      <a:pt x="156" y="884"/>
                    </a:lnTo>
                    <a:lnTo>
                      <a:pt x="162" y="898"/>
                    </a:lnTo>
                    <a:lnTo>
                      <a:pt x="168" y="910"/>
                    </a:lnTo>
                    <a:lnTo>
                      <a:pt x="176" y="922"/>
                    </a:lnTo>
                    <a:lnTo>
                      <a:pt x="180" y="924"/>
                    </a:lnTo>
                    <a:lnTo>
                      <a:pt x="182" y="928"/>
                    </a:lnTo>
                    <a:lnTo>
                      <a:pt x="186" y="932"/>
                    </a:lnTo>
                    <a:lnTo>
                      <a:pt x="190" y="936"/>
                    </a:lnTo>
                    <a:lnTo>
                      <a:pt x="194" y="940"/>
                    </a:lnTo>
                    <a:lnTo>
                      <a:pt x="198" y="942"/>
                    </a:lnTo>
                    <a:lnTo>
                      <a:pt x="202" y="942"/>
                    </a:lnTo>
                    <a:lnTo>
                      <a:pt x="206" y="942"/>
                    </a:lnTo>
                    <a:lnTo>
                      <a:pt x="204" y="920"/>
                    </a:lnTo>
                    <a:lnTo>
                      <a:pt x="202" y="896"/>
                    </a:lnTo>
                    <a:lnTo>
                      <a:pt x="200" y="874"/>
                    </a:lnTo>
                    <a:lnTo>
                      <a:pt x="200" y="850"/>
                    </a:lnTo>
                    <a:lnTo>
                      <a:pt x="200" y="836"/>
                    </a:lnTo>
                    <a:lnTo>
                      <a:pt x="202" y="818"/>
                    </a:lnTo>
                    <a:lnTo>
                      <a:pt x="204" y="804"/>
                    </a:lnTo>
                    <a:lnTo>
                      <a:pt x="210" y="788"/>
                    </a:lnTo>
                    <a:lnTo>
                      <a:pt x="212" y="796"/>
                    </a:lnTo>
                    <a:lnTo>
                      <a:pt x="216" y="804"/>
                    </a:lnTo>
                    <a:lnTo>
                      <a:pt x="220" y="812"/>
                    </a:lnTo>
                    <a:lnTo>
                      <a:pt x="224" y="820"/>
                    </a:lnTo>
                    <a:lnTo>
                      <a:pt x="232" y="832"/>
                    </a:lnTo>
                    <a:lnTo>
                      <a:pt x="242" y="846"/>
                    </a:lnTo>
                    <a:lnTo>
                      <a:pt x="250" y="858"/>
                    </a:lnTo>
                    <a:lnTo>
                      <a:pt x="260" y="870"/>
                    </a:lnTo>
                    <a:lnTo>
                      <a:pt x="270" y="880"/>
                    </a:lnTo>
                    <a:lnTo>
                      <a:pt x="282" y="890"/>
                    </a:lnTo>
                    <a:lnTo>
                      <a:pt x="294" y="900"/>
                    </a:lnTo>
                    <a:lnTo>
                      <a:pt x="308" y="906"/>
                    </a:lnTo>
                    <a:lnTo>
                      <a:pt x="312" y="906"/>
                    </a:lnTo>
                    <a:lnTo>
                      <a:pt x="316" y="906"/>
                    </a:lnTo>
                    <a:lnTo>
                      <a:pt x="320" y="904"/>
                    </a:lnTo>
                    <a:lnTo>
                      <a:pt x="322" y="900"/>
                    </a:lnTo>
                    <a:lnTo>
                      <a:pt x="316" y="890"/>
                    </a:lnTo>
                    <a:lnTo>
                      <a:pt x="310" y="880"/>
                    </a:lnTo>
                    <a:lnTo>
                      <a:pt x="304" y="870"/>
                    </a:lnTo>
                    <a:lnTo>
                      <a:pt x="300" y="858"/>
                    </a:lnTo>
                    <a:lnTo>
                      <a:pt x="294" y="848"/>
                    </a:lnTo>
                    <a:lnTo>
                      <a:pt x="290" y="838"/>
                    </a:lnTo>
                    <a:lnTo>
                      <a:pt x="288" y="826"/>
                    </a:lnTo>
                    <a:lnTo>
                      <a:pt x="284" y="814"/>
                    </a:lnTo>
                    <a:lnTo>
                      <a:pt x="284" y="806"/>
                    </a:lnTo>
                    <a:lnTo>
                      <a:pt x="284" y="798"/>
                    </a:lnTo>
                    <a:lnTo>
                      <a:pt x="284" y="790"/>
                    </a:lnTo>
                    <a:lnTo>
                      <a:pt x="284" y="782"/>
                    </a:lnTo>
                    <a:lnTo>
                      <a:pt x="290" y="794"/>
                    </a:lnTo>
                    <a:lnTo>
                      <a:pt x="296" y="804"/>
                    </a:lnTo>
                    <a:lnTo>
                      <a:pt x="302" y="816"/>
                    </a:lnTo>
                    <a:lnTo>
                      <a:pt x="310" y="828"/>
                    </a:lnTo>
                    <a:lnTo>
                      <a:pt x="318" y="838"/>
                    </a:lnTo>
                    <a:lnTo>
                      <a:pt x="328" y="846"/>
                    </a:lnTo>
                    <a:lnTo>
                      <a:pt x="338" y="856"/>
                    </a:lnTo>
                    <a:lnTo>
                      <a:pt x="350" y="862"/>
                    </a:lnTo>
                    <a:lnTo>
                      <a:pt x="354" y="864"/>
                    </a:lnTo>
                    <a:lnTo>
                      <a:pt x="358" y="866"/>
                    </a:lnTo>
                    <a:lnTo>
                      <a:pt x="362" y="868"/>
                    </a:lnTo>
                    <a:lnTo>
                      <a:pt x="366" y="870"/>
                    </a:lnTo>
                    <a:lnTo>
                      <a:pt x="370" y="870"/>
                    </a:lnTo>
                    <a:lnTo>
                      <a:pt x="374" y="870"/>
                    </a:lnTo>
                    <a:lnTo>
                      <a:pt x="378" y="870"/>
                    </a:lnTo>
                    <a:lnTo>
                      <a:pt x="380" y="866"/>
                    </a:lnTo>
                    <a:lnTo>
                      <a:pt x="376" y="862"/>
                    </a:lnTo>
                    <a:lnTo>
                      <a:pt x="372" y="858"/>
                    </a:lnTo>
                    <a:lnTo>
                      <a:pt x="368" y="852"/>
                    </a:lnTo>
                    <a:lnTo>
                      <a:pt x="364" y="846"/>
                    </a:lnTo>
                    <a:lnTo>
                      <a:pt x="360" y="842"/>
                    </a:lnTo>
                    <a:lnTo>
                      <a:pt x="356" y="838"/>
                    </a:lnTo>
                    <a:lnTo>
                      <a:pt x="352" y="832"/>
                    </a:lnTo>
                    <a:lnTo>
                      <a:pt x="350" y="826"/>
                    </a:lnTo>
                    <a:lnTo>
                      <a:pt x="350" y="824"/>
                    </a:lnTo>
                    <a:lnTo>
                      <a:pt x="354" y="828"/>
                    </a:lnTo>
                    <a:lnTo>
                      <a:pt x="360" y="832"/>
                    </a:lnTo>
                    <a:lnTo>
                      <a:pt x="368" y="836"/>
                    </a:lnTo>
                    <a:lnTo>
                      <a:pt x="374" y="838"/>
                    </a:lnTo>
                    <a:lnTo>
                      <a:pt x="380" y="840"/>
                    </a:lnTo>
                    <a:lnTo>
                      <a:pt x="388" y="842"/>
                    </a:lnTo>
                    <a:lnTo>
                      <a:pt x="394" y="846"/>
                    </a:lnTo>
                    <a:lnTo>
                      <a:pt x="400" y="848"/>
                    </a:lnTo>
                    <a:lnTo>
                      <a:pt x="402" y="846"/>
                    </a:lnTo>
                    <a:lnTo>
                      <a:pt x="404" y="846"/>
                    </a:lnTo>
                    <a:lnTo>
                      <a:pt x="404" y="844"/>
                    </a:lnTo>
                    <a:lnTo>
                      <a:pt x="404" y="842"/>
                    </a:lnTo>
                    <a:lnTo>
                      <a:pt x="398" y="834"/>
                    </a:lnTo>
                    <a:lnTo>
                      <a:pt x="394" y="828"/>
                    </a:lnTo>
                    <a:lnTo>
                      <a:pt x="390" y="822"/>
                    </a:lnTo>
                    <a:lnTo>
                      <a:pt x="384" y="814"/>
                    </a:lnTo>
                    <a:lnTo>
                      <a:pt x="380" y="808"/>
                    </a:lnTo>
                    <a:lnTo>
                      <a:pt x="374" y="800"/>
                    </a:lnTo>
                    <a:lnTo>
                      <a:pt x="370" y="794"/>
                    </a:lnTo>
                    <a:lnTo>
                      <a:pt x="364" y="786"/>
                    </a:lnTo>
                    <a:lnTo>
                      <a:pt x="366" y="786"/>
                    </a:lnTo>
                    <a:lnTo>
                      <a:pt x="374" y="790"/>
                    </a:lnTo>
                    <a:lnTo>
                      <a:pt x="382" y="794"/>
                    </a:lnTo>
                    <a:lnTo>
                      <a:pt x="390" y="798"/>
                    </a:lnTo>
                    <a:lnTo>
                      <a:pt x="398" y="802"/>
                    </a:lnTo>
                    <a:lnTo>
                      <a:pt x="406" y="804"/>
                    </a:lnTo>
                    <a:lnTo>
                      <a:pt x="414" y="808"/>
                    </a:lnTo>
                    <a:lnTo>
                      <a:pt x="424" y="808"/>
                    </a:lnTo>
                    <a:lnTo>
                      <a:pt x="432" y="810"/>
                    </a:lnTo>
                    <a:lnTo>
                      <a:pt x="434" y="810"/>
                    </a:lnTo>
                    <a:lnTo>
                      <a:pt x="436" y="808"/>
                    </a:lnTo>
                    <a:lnTo>
                      <a:pt x="436" y="806"/>
                    </a:lnTo>
                    <a:lnTo>
                      <a:pt x="436" y="804"/>
                    </a:lnTo>
                    <a:lnTo>
                      <a:pt x="432" y="802"/>
                    </a:lnTo>
                    <a:lnTo>
                      <a:pt x="426" y="798"/>
                    </a:lnTo>
                    <a:lnTo>
                      <a:pt x="420" y="794"/>
                    </a:lnTo>
                    <a:lnTo>
                      <a:pt x="414" y="788"/>
                    </a:lnTo>
                    <a:lnTo>
                      <a:pt x="410" y="784"/>
                    </a:lnTo>
                    <a:lnTo>
                      <a:pt x="404" y="780"/>
                    </a:lnTo>
                    <a:lnTo>
                      <a:pt x="398" y="774"/>
                    </a:lnTo>
                    <a:lnTo>
                      <a:pt x="394" y="770"/>
                    </a:lnTo>
                    <a:lnTo>
                      <a:pt x="398" y="770"/>
                    </a:lnTo>
                    <a:lnTo>
                      <a:pt x="402" y="772"/>
                    </a:lnTo>
                    <a:lnTo>
                      <a:pt x="406" y="774"/>
                    </a:lnTo>
                    <a:lnTo>
                      <a:pt x="410" y="774"/>
                    </a:lnTo>
                    <a:lnTo>
                      <a:pt x="416" y="776"/>
                    </a:lnTo>
                    <a:lnTo>
                      <a:pt x="420" y="776"/>
                    </a:lnTo>
                    <a:lnTo>
                      <a:pt x="424" y="776"/>
                    </a:lnTo>
                    <a:lnTo>
                      <a:pt x="430" y="776"/>
                    </a:lnTo>
                    <a:lnTo>
                      <a:pt x="434" y="776"/>
                    </a:lnTo>
                    <a:lnTo>
                      <a:pt x="440" y="774"/>
                    </a:lnTo>
                    <a:lnTo>
                      <a:pt x="444" y="774"/>
                    </a:lnTo>
                    <a:lnTo>
                      <a:pt x="448" y="774"/>
                    </a:lnTo>
                    <a:lnTo>
                      <a:pt x="454" y="774"/>
                    </a:lnTo>
                    <a:lnTo>
                      <a:pt x="458" y="772"/>
                    </a:lnTo>
                    <a:lnTo>
                      <a:pt x="462" y="770"/>
                    </a:lnTo>
                    <a:lnTo>
                      <a:pt x="466" y="768"/>
                    </a:lnTo>
                    <a:lnTo>
                      <a:pt x="466" y="776"/>
                    </a:lnTo>
                    <a:lnTo>
                      <a:pt x="470" y="782"/>
                    </a:lnTo>
                    <a:lnTo>
                      <a:pt x="472" y="790"/>
                    </a:lnTo>
                    <a:lnTo>
                      <a:pt x="474" y="798"/>
                    </a:lnTo>
                    <a:lnTo>
                      <a:pt x="470" y="806"/>
                    </a:lnTo>
                    <a:lnTo>
                      <a:pt x="466" y="814"/>
                    </a:lnTo>
                    <a:lnTo>
                      <a:pt x="464" y="822"/>
                    </a:lnTo>
                    <a:lnTo>
                      <a:pt x="462" y="828"/>
                    </a:lnTo>
                    <a:lnTo>
                      <a:pt x="458" y="838"/>
                    </a:lnTo>
                    <a:lnTo>
                      <a:pt x="456" y="844"/>
                    </a:lnTo>
                    <a:lnTo>
                      <a:pt x="454" y="852"/>
                    </a:lnTo>
                    <a:lnTo>
                      <a:pt x="450" y="860"/>
                    </a:lnTo>
                    <a:lnTo>
                      <a:pt x="450" y="864"/>
                    </a:lnTo>
                    <a:lnTo>
                      <a:pt x="448" y="868"/>
                    </a:lnTo>
                    <a:lnTo>
                      <a:pt x="444" y="872"/>
                    </a:lnTo>
                    <a:lnTo>
                      <a:pt x="442" y="876"/>
                    </a:lnTo>
                    <a:lnTo>
                      <a:pt x="438" y="882"/>
                    </a:lnTo>
                    <a:lnTo>
                      <a:pt x="440" y="886"/>
                    </a:lnTo>
                    <a:lnTo>
                      <a:pt x="444" y="892"/>
                    </a:lnTo>
                    <a:lnTo>
                      <a:pt x="444" y="896"/>
                    </a:lnTo>
                    <a:lnTo>
                      <a:pt x="448" y="896"/>
                    </a:lnTo>
                    <a:lnTo>
                      <a:pt x="448" y="894"/>
                    </a:lnTo>
                    <a:lnTo>
                      <a:pt x="450" y="892"/>
                    </a:lnTo>
                    <a:lnTo>
                      <a:pt x="452" y="890"/>
                    </a:lnTo>
                    <a:lnTo>
                      <a:pt x="454" y="892"/>
                    </a:lnTo>
                    <a:lnTo>
                      <a:pt x="452" y="896"/>
                    </a:lnTo>
                    <a:lnTo>
                      <a:pt x="450" y="900"/>
                    </a:lnTo>
                    <a:lnTo>
                      <a:pt x="450" y="902"/>
                    </a:lnTo>
                    <a:lnTo>
                      <a:pt x="452" y="904"/>
                    </a:lnTo>
                    <a:lnTo>
                      <a:pt x="454" y="902"/>
                    </a:lnTo>
                    <a:lnTo>
                      <a:pt x="456" y="902"/>
                    </a:lnTo>
                    <a:lnTo>
                      <a:pt x="458" y="900"/>
                    </a:lnTo>
                    <a:lnTo>
                      <a:pt x="460" y="902"/>
                    </a:lnTo>
                    <a:lnTo>
                      <a:pt x="462" y="902"/>
                    </a:lnTo>
                    <a:lnTo>
                      <a:pt x="464" y="902"/>
                    </a:lnTo>
                    <a:lnTo>
                      <a:pt x="466" y="902"/>
                    </a:lnTo>
                    <a:lnTo>
                      <a:pt x="468" y="900"/>
                    </a:lnTo>
                    <a:lnTo>
                      <a:pt x="470" y="900"/>
                    </a:lnTo>
                    <a:lnTo>
                      <a:pt x="474" y="900"/>
                    </a:lnTo>
                    <a:lnTo>
                      <a:pt x="476" y="900"/>
                    </a:lnTo>
                    <a:lnTo>
                      <a:pt x="478" y="902"/>
                    </a:lnTo>
                    <a:lnTo>
                      <a:pt x="482" y="902"/>
                    </a:lnTo>
                    <a:lnTo>
                      <a:pt x="486" y="902"/>
                    </a:lnTo>
                    <a:lnTo>
                      <a:pt x="488" y="904"/>
                    </a:lnTo>
                    <a:lnTo>
                      <a:pt x="486" y="914"/>
                    </a:lnTo>
                    <a:lnTo>
                      <a:pt x="484" y="922"/>
                    </a:lnTo>
                    <a:lnTo>
                      <a:pt x="482" y="930"/>
                    </a:lnTo>
                    <a:lnTo>
                      <a:pt x="480" y="940"/>
                    </a:lnTo>
                    <a:lnTo>
                      <a:pt x="514" y="940"/>
                    </a:lnTo>
                    <a:lnTo>
                      <a:pt x="516" y="934"/>
                    </a:lnTo>
                    <a:lnTo>
                      <a:pt x="518" y="930"/>
                    </a:lnTo>
                    <a:lnTo>
                      <a:pt x="520" y="924"/>
                    </a:lnTo>
                    <a:lnTo>
                      <a:pt x="524" y="918"/>
                    </a:lnTo>
                    <a:lnTo>
                      <a:pt x="526" y="914"/>
                    </a:lnTo>
                    <a:lnTo>
                      <a:pt x="528" y="908"/>
                    </a:lnTo>
                    <a:lnTo>
                      <a:pt x="532" y="902"/>
                    </a:lnTo>
                    <a:lnTo>
                      <a:pt x="536" y="898"/>
                    </a:lnTo>
                    <a:lnTo>
                      <a:pt x="542" y="896"/>
                    </a:lnTo>
                    <a:lnTo>
                      <a:pt x="548" y="894"/>
                    </a:lnTo>
                    <a:lnTo>
                      <a:pt x="554" y="892"/>
                    </a:lnTo>
                    <a:lnTo>
                      <a:pt x="562" y="890"/>
                    </a:lnTo>
                    <a:lnTo>
                      <a:pt x="568" y="888"/>
                    </a:lnTo>
                    <a:lnTo>
                      <a:pt x="574" y="888"/>
                    </a:lnTo>
                    <a:lnTo>
                      <a:pt x="582" y="888"/>
                    </a:lnTo>
                    <a:lnTo>
                      <a:pt x="588" y="886"/>
                    </a:lnTo>
                    <a:lnTo>
                      <a:pt x="592" y="888"/>
                    </a:lnTo>
                    <a:lnTo>
                      <a:pt x="596" y="888"/>
                    </a:lnTo>
                    <a:lnTo>
                      <a:pt x="600" y="888"/>
                    </a:lnTo>
                    <a:lnTo>
                      <a:pt x="602" y="888"/>
                    </a:lnTo>
                    <a:lnTo>
                      <a:pt x="598" y="888"/>
                    </a:lnTo>
                    <a:lnTo>
                      <a:pt x="594" y="890"/>
                    </a:lnTo>
                    <a:lnTo>
                      <a:pt x="590" y="892"/>
                    </a:lnTo>
                    <a:lnTo>
                      <a:pt x="588" y="896"/>
                    </a:lnTo>
                    <a:lnTo>
                      <a:pt x="592" y="896"/>
                    </a:lnTo>
                    <a:lnTo>
                      <a:pt x="596" y="898"/>
                    </a:lnTo>
                    <a:lnTo>
                      <a:pt x="600" y="898"/>
                    </a:lnTo>
                    <a:lnTo>
                      <a:pt x="604" y="900"/>
                    </a:lnTo>
                    <a:lnTo>
                      <a:pt x="602" y="902"/>
                    </a:lnTo>
                    <a:lnTo>
                      <a:pt x="600" y="902"/>
                    </a:lnTo>
                    <a:lnTo>
                      <a:pt x="598" y="902"/>
                    </a:lnTo>
                    <a:lnTo>
                      <a:pt x="596" y="904"/>
                    </a:lnTo>
                    <a:lnTo>
                      <a:pt x="592" y="904"/>
                    </a:lnTo>
                    <a:lnTo>
                      <a:pt x="590" y="906"/>
                    </a:lnTo>
                    <a:lnTo>
                      <a:pt x="588" y="906"/>
                    </a:lnTo>
                    <a:lnTo>
                      <a:pt x="586" y="908"/>
                    </a:lnTo>
                    <a:lnTo>
                      <a:pt x="588" y="910"/>
                    </a:lnTo>
                    <a:lnTo>
                      <a:pt x="622" y="908"/>
                    </a:lnTo>
                    <a:lnTo>
                      <a:pt x="620" y="910"/>
                    </a:lnTo>
                    <a:lnTo>
                      <a:pt x="618" y="910"/>
                    </a:lnTo>
                    <a:lnTo>
                      <a:pt x="616" y="910"/>
                    </a:lnTo>
                    <a:lnTo>
                      <a:pt x="612" y="912"/>
                    </a:lnTo>
                    <a:lnTo>
                      <a:pt x="610" y="912"/>
                    </a:lnTo>
                    <a:lnTo>
                      <a:pt x="608" y="914"/>
                    </a:lnTo>
                    <a:lnTo>
                      <a:pt x="610" y="916"/>
                    </a:lnTo>
                    <a:lnTo>
                      <a:pt x="612" y="918"/>
                    </a:lnTo>
                    <a:lnTo>
                      <a:pt x="614" y="918"/>
                    </a:lnTo>
                    <a:lnTo>
                      <a:pt x="616" y="918"/>
                    </a:lnTo>
                    <a:lnTo>
                      <a:pt x="618" y="918"/>
                    </a:lnTo>
                    <a:lnTo>
                      <a:pt x="620" y="916"/>
                    </a:lnTo>
                    <a:lnTo>
                      <a:pt x="620" y="926"/>
                    </a:lnTo>
                    <a:lnTo>
                      <a:pt x="618" y="936"/>
                    </a:lnTo>
                    <a:lnTo>
                      <a:pt x="616" y="946"/>
                    </a:lnTo>
                    <a:lnTo>
                      <a:pt x="614" y="956"/>
                    </a:lnTo>
                    <a:lnTo>
                      <a:pt x="612" y="962"/>
                    </a:lnTo>
                    <a:lnTo>
                      <a:pt x="610" y="966"/>
                    </a:lnTo>
                    <a:lnTo>
                      <a:pt x="608" y="972"/>
                    </a:lnTo>
                    <a:lnTo>
                      <a:pt x="606" y="976"/>
                    </a:lnTo>
                    <a:lnTo>
                      <a:pt x="604" y="982"/>
                    </a:lnTo>
                    <a:lnTo>
                      <a:pt x="602" y="986"/>
                    </a:lnTo>
                    <a:lnTo>
                      <a:pt x="600" y="992"/>
                    </a:lnTo>
                    <a:lnTo>
                      <a:pt x="598" y="996"/>
                    </a:lnTo>
                    <a:lnTo>
                      <a:pt x="594" y="1004"/>
                    </a:lnTo>
                    <a:lnTo>
                      <a:pt x="588" y="1008"/>
                    </a:lnTo>
                    <a:lnTo>
                      <a:pt x="582" y="1010"/>
                    </a:lnTo>
                    <a:lnTo>
                      <a:pt x="576" y="1008"/>
                    </a:lnTo>
                    <a:lnTo>
                      <a:pt x="568" y="1006"/>
                    </a:lnTo>
                    <a:lnTo>
                      <a:pt x="560" y="1006"/>
                    </a:lnTo>
                    <a:lnTo>
                      <a:pt x="552" y="1004"/>
                    </a:lnTo>
                    <a:lnTo>
                      <a:pt x="546" y="1004"/>
                    </a:lnTo>
                    <a:lnTo>
                      <a:pt x="540" y="1002"/>
                    </a:lnTo>
                    <a:lnTo>
                      <a:pt x="534" y="1000"/>
                    </a:lnTo>
                    <a:lnTo>
                      <a:pt x="526" y="998"/>
                    </a:lnTo>
                    <a:lnTo>
                      <a:pt x="520" y="996"/>
                    </a:lnTo>
                    <a:lnTo>
                      <a:pt x="514" y="994"/>
                    </a:lnTo>
                    <a:lnTo>
                      <a:pt x="510" y="990"/>
                    </a:lnTo>
                    <a:lnTo>
                      <a:pt x="504" y="986"/>
                    </a:lnTo>
                    <a:lnTo>
                      <a:pt x="502" y="980"/>
                    </a:lnTo>
                    <a:lnTo>
                      <a:pt x="504" y="972"/>
                    </a:lnTo>
                    <a:lnTo>
                      <a:pt x="508" y="962"/>
                    </a:lnTo>
                    <a:lnTo>
                      <a:pt x="510" y="954"/>
                    </a:lnTo>
                    <a:lnTo>
                      <a:pt x="512" y="946"/>
                    </a:lnTo>
                    <a:lnTo>
                      <a:pt x="478" y="946"/>
                    </a:lnTo>
                    <a:lnTo>
                      <a:pt x="476" y="956"/>
                    </a:lnTo>
                    <a:lnTo>
                      <a:pt x="472" y="964"/>
                    </a:lnTo>
                    <a:lnTo>
                      <a:pt x="470" y="974"/>
                    </a:lnTo>
                    <a:lnTo>
                      <a:pt x="466" y="984"/>
                    </a:lnTo>
                    <a:lnTo>
                      <a:pt x="466" y="992"/>
                    </a:lnTo>
                    <a:lnTo>
                      <a:pt x="462" y="998"/>
                    </a:lnTo>
                    <a:lnTo>
                      <a:pt x="458" y="1002"/>
                    </a:lnTo>
                    <a:lnTo>
                      <a:pt x="452" y="1006"/>
                    </a:lnTo>
                    <a:lnTo>
                      <a:pt x="446" y="1010"/>
                    </a:lnTo>
                    <a:lnTo>
                      <a:pt x="440" y="1016"/>
                    </a:lnTo>
                    <a:lnTo>
                      <a:pt x="436" y="1020"/>
                    </a:lnTo>
                    <a:lnTo>
                      <a:pt x="432" y="1026"/>
                    </a:lnTo>
                    <a:lnTo>
                      <a:pt x="430" y="1028"/>
                    </a:lnTo>
                    <a:lnTo>
                      <a:pt x="430" y="1032"/>
                    </a:lnTo>
                    <a:lnTo>
                      <a:pt x="432" y="1036"/>
                    </a:lnTo>
                    <a:lnTo>
                      <a:pt x="434" y="1036"/>
                    </a:lnTo>
                    <a:lnTo>
                      <a:pt x="438" y="1036"/>
                    </a:lnTo>
                    <a:lnTo>
                      <a:pt x="442" y="1036"/>
                    </a:lnTo>
                    <a:lnTo>
                      <a:pt x="448" y="1036"/>
                    </a:lnTo>
                    <a:lnTo>
                      <a:pt x="452" y="1036"/>
                    </a:lnTo>
                    <a:lnTo>
                      <a:pt x="456" y="1036"/>
                    </a:lnTo>
                    <a:lnTo>
                      <a:pt x="460" y="1036"/>
                    </a:lnTo>
                    <a:lnTo>
                      <a:pt x="466" y="1036"/>
                    </a:lnTo>
                    <a:lnTo>
                      <a:pt x="470" y="1034"/>
                    </a:lnTo>
                    <a:lnTo>
                      <a:pt x="480" y="1034"/>
                    </a:lnTo>
                    <a:lnTo>
                      <a:pt x="490" y="1036"/>
                    </a:lnTo>
                    <a:lnTo>
                      <a:pt x="500" y="1036"/>
                    </a:lnTo>
                    <a:lnTo>
                      <a:pt x="508" y="1036"/>
                    </a:lnTo>
                    <a:lnTo>
                      <a:pt x="518" y="1038"/>
                    </a:lnTo>
                    <a:lnTo>
                      <a:pt x="528" y="1040"/>
                    </a:lnTo>
                    <a:lnTo>
                      <a:pt x="538" y="1040"/>
                    </a:lnTo>
                    <a:lnTo>
                      <a:pt x="546" y="1042"/>
                    </a:lnTo>
                    <a:lnTo>
                      <a:pt x="556" y="1044"/>
                    </a:lnTo>
                    <a:lnTo>
                      <a:pt x="566" y="1046"/>
                    </a:lnTo>
                    <a:lnTo>
                      <a:pt x="576" y="1046"/>
                    </a:lnTo>
                    <a:lnTo>
                      <a:pt x="584" y="1048"/>
                    </a:lnTo>
                    <a:lnTo>
                      <a:pt x="594" y="1050"/>
                    </a:lnTo>
                    <a:lnTo>
                      <a:pt x="604" y="1052"/>
                    </a:lnTo>
                    <a:lnTo>
                      <a:pt x="614" y="1054"/>
                    </a:lnTo>
                    <a:lnTo>
                      <a:pt x="622" y="1054"/>
                    </a:lnTo>
                    <a:lnTo>
                      <a:pt x="626" y="1056"/>
                    </a:lnTo>
                    <a:lnTo>
                      <a:pt x="630" y="1056"/>
                    </a:lnTo>
                    <a:lnTo>
                      <a:pt x="636" y="1056"/>
                    </a:lnTo>
                    <a:lnTo>
                      <a:pt x="638" y="1058"/>
                    </a:lnTo>
                    <a:lnTo>
                      <a:pt x="644" y="1058"/>
                    </a:lnTo>
                    <a:lnTo>
                      <a:pt x="650" y="1058"/>
                    </a:lnTo>
                    <a:lnTo>
                      <a:pt x="654" y="1060"/>
                    </a:lnTo>
                    <a:lnTo>
                      <a:pt x="660" y="1060"/>
                    </a:lnTo>
                    <a:lnTo>
                      <a:pt x="664" y="1062"/>
                    </a:lnTo>
                    <a:lnTo>
                      <a:pt x="670" y="1060"/>
                    </a:lnTo>
                    <a:lnTo>
                      <a:pt x="674" y="1058"/>
                    </a:lnTo>
                    <a:lnTo>
                      <a:pt x="678" y="1054"/>
                    </a:lnTo>
                    <a:lnTo>
                      <a:pt x="678" y="1052"/>
                    </a:lnTo>
                    <a:lnTo>
                      <a:pt x="676" y="1050"/>
                    </a:lnTo>
                    <a:lnTo>
                      <a:pt x="674" y="1048"/>
                    </a:lnTo>
                    <a:lnTo>
                      <a:pt x="672" y="1048"/>
                    </a:lnTo>
                    <a:lnTo>
                      <a:pt x="676" y="1046"/>
                    </a:lnTo>
                    <a:lnTo>
                      <a:pt x="680" y="1046"/>
                    </a:lnTo>
                    <a:lnTo>
                      <a:pt x="684" y="1046"/>
                    </a:lnTo>
                    <a:lnTo>
                      <a:pt x="688" y="1046"/>
                    </a:lnTo>
                    <a:lnTo>
                      <a:pt x="692" y="1046"/>
                    </a:lnTo>
                    <a:lnTo>
                      <a:pt x="696" y="1044"/>
                    </a:lnTo>
                    <a:lnTo>
                      <a:pt x="700" y="1044"/>
                    </a:lnTo>
                    <a:lnTo>
                      <a:pt x="704" y="1042"/>
                    </a:lnTo>
                    <a:lnTo>
                      <a:pt x="710" y="1042"/>
                    </a:lnTo>
                    <a:lnTo>
                      <a:pt x="718" y="1042"/>
                    </a:lnTo>
                    <a:lnTo>
                      <a:pt x="724" y="1042"/>
                    </a:lnTo>
                    <a:lnTo>
                      <a:pt x="732" y="1042"/>
                    </a:lnTo>
                    <a:lnTo>
                      <a:pt x="738" y="1040"/>
                    </a:lnTo>
                    <a:lnTo>
                      <a:pt x="746" y="1040"/>
                    </a:lnTo>
                    <a:lnTo>
                      <a:pt x="754" y="1040"/>
                    </a:lnTo>
                    <a:lnTo>
                      <a:pt x="762" y="1040"/>
                    </a:lnTo>
                    <a:lnTo>
                      <a:pt x="768" y="1040"/>
                    </a:lnTo>
                    <a:lnTo>
                      <a:pt x="776" y="1038"/>
                    </a:lnTo>
                    <a:lnTo>
                      <a:pt x="784" y="1038"/>
                    </a:lnTo>
                    <a:lnTo>
                      <a:pt x="790" y="1036"/>
                    </a:lnTo>
                    <a:lnTo>
                      <a:pt x="798" y="1036"/>
                    </a:lnTo>
                    <a:lnTo>
                      <a:pt x="804" y="1034"/>
                    </a:lnTo>
                    <a:lnTo>
                      <a:pt x="812" y="1032"/>
                    </a:lnTo>
                    <a:lnTo>
                      <a:pt x="818" y="1032"/>
                    </a:lnTo>
                    <a:lnTo>
                      <a:pt x="820" y="1028"/>
                    </a:lnTo>
                    <a:lnTo>
                      <a:pt x="822" y="1026"/>
                    </a:lnTo>
                    <a:lnTo>
                      <a:pt x="824" y="1024"/>
                    </a:lnTo>
                    <a:lnTo>
                      <a:pt x="826" y="1022"/>
                    </a:lnTo>
                    <a:lnTo>
                      <a:pt x="830" y="1022"/>
                    </a:lnTo>
                    <a:lnTo>
                      <a:pt x="834" y="1020"/>
                    </a:lnTo>
                    <a:lnTo>
                      <a:pt x="838" y="1020"/>
                    </a:lnTo>
                    <a:lnTo>
                      <a:pt x="840" y="1018"/>
                    </a:lnTo>
                    <a:lnTo>
                      <a:pt x="842" y="1016"/>
                    </a:lnTo>
                    <a:lnTo>
                      <a:pt x="846" y="1014"/>
                    </a:lnTo>
                    <a:lnTo>
                      <a:pt x="848" y="1012"/>
                    </a:lnTo>
                    <a:lnTo>
                      <a:pt x="846" y="1010"/>
                    </a:lnTo>
                    <a:lnTo>
                      <a:pt x="834" y="1006"/>
                    </a:lnTo>
                    <a:lnTo>
                      <a:pt x="822" y="1004"/>
                    </a:lnTo>
                    <a:lnTo>
                      <a:pt x="812" y="1002"/>
                    </a:lnTo>
                    <a:lnTo>
                      <a:pt x="800" y="1000"/>
                    </a:lnTo>
                    <a:lnTo>
                      <a:pt x="788" y="1000"/>
                    </a:lnTo>
                    <a:lnTo>
                      <a:pt x="776" y="1000"/>
                    </a:lnTo>
                    <a:lnTo>
                      <a:pt x="764" y="998"/>
                    </a:lnTo>
                    <a:lnTo>
                      <a:pt x="752" y="998"/>
                    </a:lnTo>
                    <a:lnTo>
                      <a:pt x="742" y="998"/>
                    </a:lnTo>
                    <a:lnTo>
                      <a:pt x="730" y="998"/>
                    </a:lnTo>
                    <a:lnTo>
                      <a:pt x="718" y="998"/>
                    </a:lnTo>
                    <a:lnTo>
                      <a:pt x="706" y="998"/>
                    </a:lnTo>
                    <a:lnTo>
                      <a:pt x="694" y="998"/>
                    </a:lnTo>
                    <a:lnTo>
                      <a:pt x="682" y="996"/>
                    </a:lnTo>
                    <a:lnTo>
                      <a:pt x="670" y="994"/>
                    </a:lnTo>
                    <a:lnTo>
                      <a:pt x="660" y="990"/>
                    </a:lnTo>
                    <a:lnTo>
                      <a:pt x="654" y="990"/>
                    </a:lnTo>
                    <a:lnTo>
                      <a:pt x="650" y="990"/>
                    </a:lnTo>
                    <a:lnTo>
                      <a:pt x="646" y="988"/>
                    </a:lnTo>
                    <a:lnTo>
                      <a:pt x="644" y="984"/>
                    </a:lnTo>
                    <a:lnTo>
                      <a:pt x="646" y="968"/>
                    </a:lnTo>
                    <a:lnTo>
                      <a:pt x="648" y="950"/>
                    </a:lnTo>
                    <a:lnTo>
                      <a:pt x="652" y="934"/>
                    </a:lnTo>
                    <a:lnTo>
                      <a:pt x="654" y="918"/>
                    </a:lnTo>
                    <a:lnTo>
                      <a:pt x="654" y="914"/>
                    </a:lnTo>
                    <a:lnTo>
                      <a:pt x="656" y="910"/>
                    </a:lnTo>
                    <a:lnTo>
                      <a:pt x="658" y="908"/>
                    </a:lnTo>
                    <a:lnTo>
                      <a:pt x="660" y="908"/>
                    </a:lnTo>
                    <a:lnTo>
                      <a:pt x="660" y="910"/>
                    </a:lnTo>
                    <a:lnTo>
                      <a:pt x="664" y="912"/>
                    </a:lnTo>
                    <a:lnTo>
                      <a:pt x="668" y="910"/>
                    </a:lnTo>
                    <a:lnTo>
                      <a:pt x="672" y="910"/>
                    </a:lnTo>
                    <a:lnTo>
                      <a:pt x="676" y="906"/>
                    </a:lnTo>
                    <a:lnTo>
                      <a:pt x="680" y="904"/>
                    </a:lnTo>
                    <a:lnTo>
                      <a:pt x="684" y="902"/>
                    </a:lnTo>
                    <a:lnTo>
                      <a:pt x="688" y="900"/>
                    </a:lnTo>
                    <a:lnTo>
                      <a:pt x="692" y="900"/>
                    </a:lnTo>
                    <a:lnTo>
                      <a:pt x="692" y="904"/>
                    </a:lnTo>
                    <a:lnTo>
                      <a:pt x="698" y="902"/>
                    </a:lnTo>
                    <a:lnTo>
                      <a:pt x="702" y="900"/>
                    </a:lnTo>
                    <a:lnTo>
                      <a:pt x="706" y="896"/>
                    </a:lnTo>
                    <a:lnTo>
                      <a:pt x="710" y="892"/>
                    </a:lnTo>
                    <a:lnTo>
                      <a:pt x="714" y="888"/>
                    </a:lnTo>
                    <a:lnTo>
                      <a:pt x="716" y="884"/>
                    </a:lnTo>
                    <a:lnTo>
                      <a:pt x="720" y="878"/>
                    </a:lnTo>
                    <a:lnTo>
                      <a:pt x="722" y="874"/>
                    </a:lnTo>
                    <a:lnTo>
                      <a:pt x="730" y="860"/>
                    </a:lnTo>
                    <a:lnTo>
                      <a:pt x="738" y="846"/>
                    </a:lnTo>
                    <a:lnTo>
                      <a:pt x="748" y="832"/>
                    </a:lnTo>
                    <a:lnTo>
                      <a:pt x="758" y="818"/>
                    </a:lnTo>
                    <a:lnTo>
                      <a:pt x="768" y="804"/>
                    </a:lnTo>
                    <a:lnTo>
                      <a:pt x="778" y="790"/>
                    </a:lnTo>
                    <a:lnTo>
                      <a:pt x="786" y="776"/>
                    </a:lnTo>
                    <a:lnTo>
                      <a:pt x="792" y="760"/>
                    </a:lnTo>
                    <a:lnTo>
                      <a:pt x="796" y="758"/>
                    </a:lnTo>
                    <a:lnTo>
                      <a:pt x="798" y="756"/>
                    </a:lnTo>
                    <a:lnTo>
                      <a:pt x="800" y="752"/>
                    </a:lnTo>
                    <a:lnTo>
                      <a:pt x="802" y="750"/>
                    </a:lnTo>
                    <a:lnTo>
                      <a:pt x="804" y="748"/>
                    </a:lnTo>
                    <a:lnTo>
                      <a:pt x="808" y="744"/>
                    </a:lnTo>
                    <a:lnTo>
                      <a:pt x="808" y="740"/>
                    </a:lnTo>
                    <a:lnTo>
                      <a:pt x="812" y="738"/>
                    </a:lnTo>
                    <a:lnTo>
                      <a:pt x="814" y="736"/>
                    </a:lnTo>
                    <a:lnTo>
                      <a:pt x="818" y="732"/>
                    </a:lnTo>
                    <a:lnTo>
                      <a:pt x="820" y="728"/>
                    </a:lnTo>
                    <a:lnTo>
                      <a:pt x="824" y="726"/>
                    </a:lnTo>
                    <a:lnTo>
                      <a:pt x="826" y="722"/>
                    </a:lnTo>
                    <a:lnTo>
                      <a:pt x="830" y="718"/>
                    </a:lnTo>
                    <a:lnTo>
                      <a:pt x="834" y="716"/>
                    </a:lnTo>
                    <a:lnTo>
                      <a:pt x="836" y="714"/>
                    </a:lnTo>
                    <a:lnTo>
                      <a:pt x="842" y="704"/>
                    </a:lnTo>
                    <a:lnTo>
                      <a:pt x="846" y="690"/>
                    </a:lnTo>
                    <a:lnTo>
                      <a:pt x="848" y="678"/>
                    </a:lnTo>
                    <a:lnTo>
                      <a:pt x="852" y="666"/>
                    </a:lnTo>
                    <a:lnTo>
                      <a:pt x="856" y="654"/>
                    </a:lnTo>
                    <a:lnTo>
                      <a:pt x="860" y="642"/>
                    </a:lnTo>
                    <a:lnTo>
                      <a:pt x="864" y="630"/>
                    </a:lnTo>
                    <a:lnTo>
                      <a:pt x="868" y="618"/>
                    </a:lnTo>
                    <a:lnTo>
                      <a:pt x="876" y="594"/>
                    </a:lnTo>
                    <a:lnTo>
                      <a:pt x="880" y="568"/>
                    </a:lnTo>
                    <a:lnTo>
                      <a:pt x="878" y="542"/>
                    </a:lnTo>
                    <a:close/>
                    <a:moveTo>
                      <a:pt x="470" y="724"/>
                    </a:moveTo>
                    <a:lnTo>
                      <a:pt x="468" y="738"/>
                    </a:lnTo>
                    <a:lnTo>
                      <a:pt x="466" y="752"/>
                    </a:lnTo>
                    <a:lnTo>
                      <a:pt x="464" y="766"/>
                    </a:lnTo>
                    <a:lnTo>
                      <a:pt x="460" y="762"/>
                    </a:lnTo>
                    <a:lnTo>
                      <a:pt x="456" y="760"/>
                    </a:lnTo>
                    <a:lnTo>
                      <a:pt x="452" y="758"/>
                    </a:lnTo>
                    <a:lnTo>
                      <a:pt x="448" y="756"/>
                    </a:lnTo>
                    <a:lnTo>
                      <a:pt x="444" y="754"/>
                    </a:lnTo>
                    <a:lnTo>
                      <a:pt x="440" y="752"/>
                    </a:lnTo>
                    <a:lnTo>
                      <a:pt x="436" y="748"/>
                    </a:lnTo>
                    <a:lnTo>
                      <a:pt x="436" y="742"/>
                    </a:lnTo>
                    <a:lnTo>
                      <a:pt x="432" y="730"/>
                    </a:lnTo>
                    <a:lnTo>
                      <a:pt x="436" y="732"/>
                    </a:lnTo>
                    <a:lnTo>
                      <a:pt x="440" y="736"/>
                    </a:lnTo>
                    <a:lnTo>
                      <a:pt x="442" y="740"/>
                    </a:lnTo>
                    <a:lnTo>
                      <a:pt x="446" y="744"/>
                    </a:lnTo>
                    <a:lnTo>
                      <a:pt x="448" y="744"/>
                    </a:lnTo>
                    <a:lnTo>
                      <a:pt x="450" y="744"/>
                    </a:lnTo>
                    <a:lnTo>
                      <a:pt x="452" y="744"/>
                    </a:lnTo>
                    <a:lnTo>
                      <a:pt x="452" y="742"/>
                    </a:lnTo>
                    <a:lnTo>
                      <a:pt x="450" y="738"/>
                    </a:lnTo>
                    <a:lnTo>
                      <a:pt x="450" y="734"/>
                    </a:lnTo>
                    <a:lnTo>
                      <a:pt x="450" y="730"/>
                    </a:lnTo>
                    <a:lnTo>
                      <a:pt x="452" y="726"/>
                    </a:lnTo>
                    <a:lnTo>
                      <a:pt x="454" y="724"/>
                    </a:lnTo>
                    <a:lnTo>
                      <a:pt x="458" y="722"/>
                    </a:lnTo>
                    <a:lnTo>
                      <a:pt x="462" y="718"/>
                    </a:lnTo>
                    <a:lnTo>
                      <a:pt x="464" y="716"/>
                    </a:lnTo>
                    <a:lnTo>
                      <a:pt x="474" y="710"/>
                    </a:lnTo>
                    <a:lnTo>
                      <a:pt x="470" y="724"/>
                    </a:lnTo>
                    <a:close/>
                  </a:path>
                </a:pathLst>
              </a:custGeom>
              <a:solidFill>
                <a:srgbClr val="000000"/>
              </a:solidFill>
              <a:ln w="9525">
                <a:noFill/>
                <a:round/>
                <a:headEnd/>
                <a:tailEnd/>
              </a:ln>
            </p:spPr>
            <p:txBody>
              <a:bodyPr>
                <a:prstTxWarp prst="textNoShape">
                  <a:avLst/>
                </a:prstTxWarp>
              </a:bodyPr>
              <a:lstStyle/>
              <a:p>
                <a:endParaRPr lang="en-US"/>
              </a:p>
            </p:txBody>
          </p:sp>
          <p:sp>
            <p:nvSpPr>
              <p:cNvPr id="41016" name="Freeform 3002"/>
              <p:cNvSpPr>
                <a:spLocks noChangeAspect="1"/>
              </p:cNvSpPr>
              <p:nvPr/>
            </p:nvSpPr>
            <p:spPr bwMode="auto">
              <a:xfrm rot="1332397">
                <a:off x="468" y="3178"/>
                <a:ext cx="11" cy="2"/>
              </a:xfrm>
              <a:custGeom>
                <a:avLst/>
                <a:gdLst>
                  <a:gd name="T0" fmla="*/ 36 w 36"/>
                  <a:gd name="T1" fmla="*/ 0 h 6"/>
                  <a:gd name="T2" fmla="*/ 2 w 36"/>
                  <a:gd name="T3" fmla="*/ 0 h 6"/>
                  <a:gd name="T4" fmla="*/ 2 w 36"/>
                  <a:gd name="T5" fmla="*/ 2 h 6"/>
                  <a:gd name="T6" fmla="*/ 0 w 36"/>
                  <a:gd name="T7" fmla="*/ 2 h 6"/>
                  <a:gd name="T8" fmla="*/ 0 w 36"/>
                  <a:gd name="T9" fmla="*/ 4 h 6"/>
                  <a:gd name="T10" fmla="*/ 0 w 36"/>
                  <a:gd name="T11" fmla="*/ 6 h 6"/>
                  <a:gd name="T12" fmla="*/ 34 w 36"/>
                  <a:gd name="T13" fmla="*/ 6 h 6"/>
                  <a:gd name="T14" fmla="*/ 34 w 36"/>
                  <a:gd name="T15" fmla="*/ 4 h 6"/>
                  <a:gd name="T16" fmla="*/ 36 w 36"/>
                  <a:gd name="T17" fmla="*/ 2 h 6"/>
                  <a:gd name="T18" fmla="*/ 36 w 36"/>
                  <a:gd name="T19" fmla="*/ 2 h 6"/>
                  <a:gd name="T20" fmla="*/ 36 w 36"/>
                  <a:gd name="T21" fmla="*/ 0 h 6"/>
                  <a:gd name="T22" fmla="*/ 36 w 36"/>
                  <a:gd name="T23" fmla="*/ 0 h 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6"/>
                  <a:gd name="T37" fmla="*/ 0 h 6"/>
                  <a:gd name="T38" fmla="*/ 36 w 36"/>
                  <a:gd name="T39" fmla="*/ 6 h 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6" h="6">
                    <a:moveTo>
                      <a:pt x="36" y="0"/>
                    </a:moveTo>
                    <a:lnTo>
                      <a:pt x="2" y="0"/>
                    </a:lnTo>
                    <a:lnTo>
                      <a:pt x="2" y="2"/>
                    </a:lnTo>
                    <a:lnTo>
                      <a:pt x="0" y="2"/>
                    </a:lnTo>
                    <a:lnTo>
                      <a:pt x="0" y="4"/>
                    </a:lnTo>
                    <a:lnTo>
                      <a:pt x="0" y="6"/>
                    </a:lnTo>
                    <a:lnTo>
                      <a:pt x="34" y="6"/>
                    </a:lnTo>
                    <a:lnTo>
                      <a:pt x="34" y="4"/>
                    </a:lnTo>
                    <a:lnTo>
                      <a:pt x="36" y="2"/>
                    </a:lnTo>
                    <a:lnTo>
                      <a:pt x="36" y="0"/>
                    </a:lnTo>
                    <a:close/>
                  </a:path>
                </a:pathLst>
              </a:custGeom>
              <a:solidFill>
                <a:srgbClr val="000000"/>
              </a:solidFill>
              <a:ln w="9525">
                <a:noFill/>
                <a:round/>
                <a:headEnd/>
                <a:tailEnd/>
              </a:ln>
            </p:spPr>
            <p:txBody>
              <a:bodyPr>
                <a:prstTxWarp prst="textNoShape">
                  <a:avLst/>
                </a:prstTxWarp>
              </a:bodyPr>
              <a:lstStyle/>
              <a:p>
                <a:endParaRPr lang="en-US"/>
              </a:p>
            </p:txBody>
          </p:sp>
          <p:sp>
            <p:nvSpPr>
              <p:cNvPr id="41017" name="Freeform 3003"/>
              <p:cNvSpPr>
                <a:spLocks noChangeAspect="1"/>
              </p:cNvSpPr>
              <p:nvPr/>
            </p:nvSpPr>
            <p:spPr bwMode="auto">
              <a:xfrm rot="1332397">
                <a:off x="556" y="2934"/>
                <a:ext cx="64" cy="50"/>
              </a:xfrm>
              <a:custGeom>
                <a:avLst/>
                <a:gdLst>
                  <a:gd name="T0" fmla="*/ 216 w 216"/>
                  <a:gd name="T1" fmla="*/ 22 h 174"/>
                  <a:gd name="T2" fmla="*/ 214 w 216"/>
                  <a:gd name="T3" fmla="*/ 32 h 174"/>
                  <a:gd name="T4" fmla="*/ 208 w 216"/>
                  <a:gd name="T5" fmla="*/ 40 h 174"/>
                  <a:gd name="T6" fmla="*/ 202 w 216"/>
                  <a:gd name="T7" fmla="*/ 48 h 174"/>
                  <a:gd name="T8" fmla="*/ 186 w 216"/>
                  <a:gd name="T9" fmla="*/ 52 h 174"/>
                  <a:gd name="T10" fmla="*/ 164 w 216"/>
                  <a:gd name="T11" fmla="*/ 56 h 174"/>
                  <a:gd name="T12" fmla="*/ 144 w 216"/>
                  <a:gd name="T13" fmla="*/ 64 h 174"/>
                  <a:gd name="T14" fmla="*/ 124 w 216"/>
                  <a:gd name="T15" fmla="*/ 74 h 174"/>
                  <a:gd name="T16" fmla="*/ 112 w 216"/>
                  <a:gd name="T17" fmla="*/ 84 h 174"/>
                  <a:gd name="T18" fmla="*/ 108 w 216"/>
                  <a:gd name="T19" fmla="*/ 96 h 174"/>
                  <a:gd name="T20" fmla="*/ 106 w 216"/>
                  <a:gd name="T21" fmla="*/ 106 h 174"/>
                  <a:gd name="T22" fmla="*/ 100 w 216"/>
                  <a:gd name="T23" fmla="*/ 118 h 174"/>
                  <a:gd name="T24" fmla="*/ 86 w 216"/>
                  <a:gd name="T25" fmla="*/ 126 h 174"/>
                  <a:gd name="T26" fmla="*/ 68 w 216"/>
                  <a:gd name="T27" fmla="*/ 136 h 174"/>
                  <a:gd name="T28" fmla="*/ 52 w 216"/>
                  <a:gd name="T29" fmla="*/ 154 h 174"/>
                  <a:gd name="T30" fmla="*/ 36 w 216"/>
                  <a:gd name="T31" fmla="*/ 168 h 174"/>
                  <a:gd name="T32" fmla="*/ 26 w 216"/>
                  <a:gd name="T33" fmla="*/ 174 h 174"/>
                  <a:gd name="T34" fmla="*/ 20 w 216"/>
                  <a:gd name="T35" fmla="*/ 170 h 174"/>
                  <a:gd name="T36" fmla="*/ 18 w 216"/>
                  <a:gd name="T37" fmla="*/ 156 h 174"/>
                  <a:gd name="T38" fmla="*/ 22 w 216"/>
                  <a:gd name="T39" fmla="*/ 136 h 174"/>
                  <a:gd name="T40" fmla="*/ 26 w 216"/>
                  <a:gd name="T41" fmla="*/ 124 h 174"/>
                  <a:gd name="T42" fmla="*/ 24 w 216"/>
                  <a:gd name="T43" fmla="*/ 122 h 174"/>
                  <a:gd name="T44" fmla="*/ 20 w 216"/>
                  <a:gd name="T45" fmla="*/ 120 h 174"/>
                  <a:gd name="T46" fmla="*/ 12 w 216"/>
                  <a:gd name="T47" fmla="*/ 124 h 174"/>
                  <a:gd name="T48" fmla="*/ 8 w 216"/>
                  <a:gd name="T49" fmla="*/ 128 h 174"/>
                  <a:gd name="T50" fmla="*/ 2 w 216"/>
                  <a:gd name="T51" fmla="*/ 134 h 174"/>
                  <a:gd name="T52" fmla="*/ 0 w 216"/>
                  <a:gd name="T53" fmla="*/ 128 h 174"/>
                  <a:gd name="T54" fmla="*/ 4 w 216"/>
                  <a:gd name="T55" fmla="*/ 116 h 174"/>
                  <a:gd name="T56" fmla="*/ 12 w 216"/>
                  <a:gd name="T57" fmla="*/ 106 h 174"/>
                  <a:gd name="T58" fmla="*/ 20 w 216"/>
                  <a:gd name="T59" fmla="*/ 94 h 174"/>
                  <a:gd name="T60" fmla="*/ 36 w 216"/>
                  <a:gd name="T61" fmla="*/ 76 h 174"/>
                  <a:gd name="T62" fmla="*/ 32 w 216"/>
                  <a:gd name="T63" fmla="*/ 72 h 174"/>
                  <a:gd name="T64" fmla="*/ 26 w 216"/>
                  <a:gd name="T65" fmla="*/ 70 h 174"/>
                  <a:gd name="T66" fmla="*/ 22 w 216"/>
                  <a:gd name="T67" fmla="*/ 72 h 174"/>
                  <a:gd name="T68" fmla="*/ 16 w 216"/>
                  <a:gd name="T69" fmla="*/ 72 h 174"/>
                  <a:gd name="T70" fmla="*/ 14 w 216"/>
                  <a:gd name="T71" fmla="*/ 74 h 174"/>
                  <a:gd name="T72" fmla="*/ 12 w 216"/>
                  <a:gd name="T73" fmla="*/ 74 h 174"/>
                  <a:gd name="T74" fmla="*/ 26 w 216"/>
                  <a:gd name="T75" fmla="*/ 60 h 174"/>
                  <a:gd name="T76" fmla="*/ 42 w 216"/>
                  <a:gd name="T77" fmla="*/ 52 h 174"/>
                  <a:gd name="T78" fmla="*/ 60 w 216"/>
                  <a:gd name="T79" fmla="*/ 44 h 174"/>
                  <a:gd name="T80" fmla="*/ 78 w 216"/>
                  <a:gd name="T81" fmla="*/ 40 h 174"/>
                  <a:gd name="T82" fmla="*/ 82 w 216"/>
                  <a:gd name="T83" fmla="*/ 38 h 174"/>
                  <a:gd name="T84" fmla="*/ 86 w 216"/>
                  <a:gd name="T85" fmla="*/ 34 h 174"/>
                  <a:gd name="T86" fmla="*/ 82 w 216"/>
                  <a:gd name="T87" fmla="*/ 26 h 174"/>
                  <a:gd name="T88" fmla="*/ 76 w 216"/>
                  <a:gd name="T89" fmla="*/ 20 h 174"/>
                  <a:gd name="T90" fmla="*/ 98 w 216"/>
                  <a:gd name="T91" fmla="*/ 10 h 174"/>
                  <a:gd name="T92" fmla="*/ 120 w 216"/>
                  <a:gd name="T93" fmla="*/ 10 h 174"/>
                  <a:gd name="T94" fmla="*/ 142 w 216"/>
                  <a:gd name="T95" fmla="*/ 16 h 174"/>
                  <a:gd name="T96" fmla="*/ 164 w 216"/>
                  <a:gd name="T97" fmla="*/ 14 h 174"/>
                  <a:gd name="T98" fmla="*/ 168 w 216"/>
                  <a:gd name="T99" fmla="*/ 10 h 174"/>
                  <a:gd name="T100" fmla="*/ 164 w 216"/>
                  <a:gd name="T101" fmla="*/ 6 h 174"/>
                  <a:gd name="T102" fmla="*/ 164 w 216"/>
                  <a:gd name="T103" fmla="*/ 4 h 174"/>
                  <a:gd name="T104" fmla="*/ 164 w 216"/>
                  <a:gd name="T105" fmla="*/ 2 h 174"/>
                  <a:gd name="T106" fmla="*/ 174 w 216"/>
                  <a:gd name="T107" fmla="*/ 0 h 174"/>
                  <a:gd name="T108" fmla="*/ 182 w 216"/>
                  <a:gd name="T109" fmla="*/ 0 h 174"/>
                  <a:gd name="T110" fmla="*/ 192 w 216"/>
                  <a:gd name="T111" fmla="*/ 4 h 174"/>
                  <a:gd name="T112" fmla="*/ 202 w 216"/>
                  <a:gd name="T113" fmla="*/ 6 h 174"/>
                  <a:gd name="T114" fmla="*/ 214 w 216"/>
                  <a:gd name="T115" fmla="*/ 18 h 174"/>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216"/>
                  <a:gd name="T175" fmla="*/ 0 h 174"/>
                  <a:gd name="T176" fmla="*/ 216 w 216"/>
                  <a:gd name="T177" fmla="*/ 174 h 174"/>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216" h="174">
                    <a:moveTo>
                      <a:pt x="214" y="18"/>
                    </a:moveTo>
                    <a:lnTo>
                      <a:pt x="216" y="22"/>
                    </a:lnTo>
                    <a:lnTo>
                      <a:pt x="214" y="28"/>
                    </a:lnTo>
                    <a:lnTo>
                      <a:pt x="214" y="32"/>
                    </a:lnTo>
                    <a:lnTo>
                      <a:pt x="212" y="36"/>
                    </a:lnTo>
                    <a:lnTo>
                      <a:pt x="208" y="40"/>
                    </a:lnTo>
                    <a:lnTo>
                      <a:pt x="206" y="44"/>
                    </a:lnTo>
                    <a:lnTo>
                      <a:pt x="202" y="48"/>
                    </a:lnTo>
                    <a:lnTo>
                      <a:pt x="198" y="52"/>
                    </a:lnTo>
                    <a:lnTo>
                      <a:pt x="186" y="52"/>
                    </a:lnTo>
                    <a:lnTo>
                      <a:pt x="176" y="52"/>
                    </a:lnTo>
                    <a:lnTo>
                      <a:pt x="164" y="56"/>
                    </a:lnTo>
                    <a:lnTo>
                      <a:pt x="154" y="58"/>
                    </a:lnTo>
                    <a:lnTo>
                      <a:pt x="144" y="64"/>
                    </a:lnTo>
                    <a:lnTo>
                      <a:pt x="134" y="68"/>
                    </a:lnTo>
                    <a:lnTo>
                      <a:pt x="124" y="74"/>
                    </a:lnTo>
                    <a:lnTo>
                      <a:pt x="114" y="78"/>
                    </a:lnTo>
                    <a:lnTo>
                      <a:pt x="112" y="84"/>
                    </a:lnTo>
                    <a:lnTo>
                      <a:pt x="110" y="90"/>
                    </a:lnTo>
                    <a:lnTo>
                      <a:pt x="108" y="96"/>
                    </a:lnTo>
                    <a:lnTo>
                      <a:pt x="106" y="102"/>
                    </a:lnTo>
                    <a:lnTo>
                      <a:pt x="106" y="106"/>
                    </a:lnTo>
                    <a:lnTo>
                      <a:pt x="104" y="112"/>
                    </a:lnTo>
                    <a:lnTo>
                      <a:pt x="100" y="118"/>
                    </a:lnTo>
                    <a:lnTo>
                      <a:pt x="98" y="122"/>
                    </a:lnTo>
                    <a:lnTo>
                      <a:pt x="86" y="126"/>
                    </a:lnTo>
                    <a:lnTo>
                      <a:pt x="76" y="130"/>
                    </a:lnTo>
                    <a:lnTo>
                      <a:pt x="68" y="136"/>
                    </a:lnTo>
                    <a:lnTo>
                      <a:pt x="60" y="144"/>
                    </a:lnTo>
                    <a:lnTo>
                      <a:pt x="52" y="154"/>
                    </a:lnTo>
                    <a:lnTo>
                      <a:pt x="44" y="162"/>
                    </a:lnTo>
                    <a:lnTo>
                      <a:pt x="36" y="168"/>
                    </a:lnTo>
                    <a:lnTo>
                      <a:pt x="28" y="174"/>
                    </a:lnTo>
                    <a:lnTo>
                      <a:pt x="26" y="174"/>
                    </a:lnTo>
                    <a:lnTo>
                      <a:pt x="24" y="172"/>
                    </a:lnTo>
                    <a:lnTo>
                      <a:pt x="20" y="170"/>
                    </a:lnTo>
                    <a:lnTo>
                      <a:pt x="20" y="168"/>
                    </a:lnTo>
                    <a:lnTo>
                      <a:pt x="18" y="156"/>
                    </a:lnTo>
                    <a:lnTo>
                      <a:pt x="20" y="146"/>
                    </a:lnTo>
                    <a:lnTo>
                      <a:pt x="22" y="136"/>
                    </a:lnTo>
                    <a:lnTo>
                      <a:pt x="26" y="126"/>
                    </a:lnTo>
                    <a:lnTo>
                      <a:pt x="26" y="124"/>
                    </a:lnTo>
                    <a:lnTo>
                      <a:pt x="24" y="122"/>
                    </a:lnTo>
                    <a:lnTo>
                      <a:pt x="22" y="120"/>
                    </a:lnTo>
                    <a:lnTo>
                      <a:pt x="20" y="120"/>
                    </a:lnTo>
                    <a:lnTo>
                      <a:pt x="16" y="122"/>
                    </a:lnTo>
                    <a:lnTo>
                      <a:pt x="12" y="124"/>
                    </a:lnTo>
                    <a:lnTo>
                      <a:pt x="10" y="126"/>
                    </a:lnTo>
                    <a:lnTo>
                      <a:pt x="8" y="128"/>
                    </a:lnTo>
                    <a:lnTo>
                      <a:pt x="4" y="132"/>
                    </a:lnTo>
                    <a:lnTo>
                      <a:pt x="2" y="134"/>
                    </a:lnTo>
                    <a:lnTo>
                      <a:pt x="0" y="136"/>
                    </a:lnTo>
                    <a:lnTo>
                      <a:pt x="0" y="128"/>
                    </a:lnTo>
                    <a:lnTo>
                      <a:pt x="2" y="124"/>
                    </a:lnTo>
                    <a:lnTo>
                      <a:pt x="4" y="116"/>
                    </a:lnTo>
                    <a:lnTo>
                      <a:pt x="8" y="112"/>
                    </a:lnTo>
                    <a:lnTo>
                      <a:pt x="12" y="106"/>
                    </a:lnTo>
                    <a:lnTo>
                      <a:pt x="16" y="100"/>
                    </a:lnTo>
                    <a:lnTo>
                      <a:pt x="20" y="94"/>
                    </a:lnTo>
                    <a:lnTo>
                      <a:pt x="24" y="90"/>
                    </a:lnTo>
                    <a:lnTo>
                      <a:pt x="36" y="76"/>
                    </a:lnTo>
                    <a:lnTo>
                      <a:pt x="34" y="74"/>
                    </a:lnTo>
                    <a:lnTo>
                      <a:pt x="32" y="72"/>
                    </a:lnTo>
                    <a:lnTo>
                      <a:pt x="30" y="72"/>
                    </a:lnTo>
                    <a:lnTo>
                      <a:pt x="26" y="70"/>
                    </a:lnTo>
                    <a:lnTo>
                      <a:pt x="24" y="70"/>
                    </a:lnTo>
                    <a:lnTo>
                      <a:pt x="22" y="72"/>
                    </a:lnTo>
                    <a:lnTo>
                      <a:pt x="18" y="72"/>
                    </a:lnTo>
                    <a:lnTo>
                      <a:pt x="16" y="72"/>
                    </a:lnTo>
                    <a:lnTo>
                      <a:pt x="14" y="74"/>
                    </a:lnTo>
                    <a:lnTo>
                      <a:pt x="12" y="74"/>
                    </a:lnTo>
                    <a:lnTo>
                      <a:pt x="18" y="66"/>
                    </a:lnTo>
                    <a:lnTo>
                      <a:pt x="26" y="60"/>
                    </a:lnTo>
                    <a:lnTo>
                      <a:pt x="34" y="56"/>
                    </a:lnTo>
                    <a:lnTo>
                      <a:pt x="42" y="52"/>
                    </a:lnTo>
                    <a:lnTo>
                      <a:pt x="52" y="48"/>
                    </a:lnTo>
                    <a:lnTo>
                      <a:pt x="60" y="44"/>
                    </a:lnTo>
                    <a:lnTo>
                      <a:pt x="70" y="42"/>
                    </a:lnTo>
                    <a:lnTo>
                      <a:pt x="78" y="40"/>
                    </a:lnTo>
                    <a:lnTo>
                      <a:pt x="80" y="40"/>
                    </a:lnTo>
                    <a:lnTo>
                      <a:pt x="82" y="38"/>
                    </a:lnTo>
                    <a:lnTo>
                      <a:pt x="84" y="36"/>
                    </a:lnTo>
                    <a:lnTo>
                      <a:pt x="86" y="34"/>
                    </a:lnTo>
                    <a:lnTo>
                      <a:pt x="86" y="30"/>
                    </a:lnTo>
                    <a:lnTo>
                      <a:pt x="82" y="26"/>
                    </a:lnTo>
                    <a:lnTo>
                      <a:pt x="80" y="24"/>
                    </a:lnTo>
                    <a:lnTo>
                      <a:pt x="76" y="20"/>
                    </a:lnTo>
                    <a:lnTo>
                      <a:pt x="88" y="14"/>
                    </a:lnTo>
                    <a:lnTo>
                      <a:pt x="98" y="10"/>
                    </a:lnTo>
                    <a:lnTo>
                      <a:pt x="108" y="10"/>
                    </a:lnTo>
                    <a:lnTo>
                      <a:pt x="120" y="10"/>
                    </a:lnTo>
                    <a:lnTo>
                      <a:pt x="132" y="14"/>
                    </a:lnTo>
                    <a:lnTo>
                      <a:pt x="142" y="16"/>
                    </a:lnTo>
                    <a:lnTo>
                      <a:pt x="154" y="16"/>
                    </a:lnTo>
                    <a:lnTo>
                      <a:pt x="164" y="14"/>
                    </a:lnTo>
                    <a:lnTo>
                      <a:pt x="166" y="12"/>
                    </a:lnTo>
                    <a:lnTo>
                      <a:pt x="168" y="10"/>
                    </a:lnTo>
                    <a:lnTo>
                      <a:pt x="166" y="8"/>
                    </a:lnTo>
                    <a:lnTo>
                      <a:pt x="164" y="6"/>
                    </a:lnTo>
                    <a:lnTo>
                      <a:pt x="164" y="4"/>
                    </a:lnTo>
                    <a:lnTo>
                      <a:pt x="164" y="2"/>
                    </a:lnTo>
                    <a:lnTo>
                      <a:pt x="168" y="0"/>
                    </a:lnTo>
                    <a:lnTo>
                      <a:pt x="174" y="0"/>
                    </a:lnTo>
                    <a:lnTo>
                      <a:pt x="178" y="0"/>
                    </a:lnTo>
                    <a:lnTo>
                      <a:pt x="182" y="0"/>
                    </a:lnTo>
                    <a:lnTo>
                      <a:pt x="188" y="2"/>
                    </a:lnTo>
                    <a:lnTo>
                      <a:pt x="192" y="4"/>
                    </a:lnTo>
                    <a:lnTo>
                      <a:pt x="198" y="6"/>
                    </a:lnTo>
                    <a:lnTo>
                      <a:pt x="202" y="6"/>
                    </a:lnTo>
                    <a:lnTo>
                      <a:pt x="214" y="18"/>
                    </a:lnTo>
                    <a:close/>
                  </a:path>
                </a:pathLst>
              </a:custGeom>
              <a:solidFill>
                <a:srgbClr val="FF0000"/>
              </a:solidFill>
              <a:ln w="9525">
                <a:noFill/>
                <a:round/>
                <a:headEnd/>
                <a:tailEnd/>
              </a:ln>
            </p:spPr>
            <p:txBody>
              <a:bodyPr>
                <a:prstTxWarp prst="textNoShape">
                  <a:avLst/>
                </a:prstTxWarp>
              </a:bodyPr>
              <a:lstStyle/>
              <a:p>
                <a:endParaRPr lang="en-US"/>
              </a:p>
            </p:txBody>
          </p:sp>
          <p:sp>
            <p:nvSpPr>
              <p:cNvPr id="41018" name="Freeform 3004"/>
              <p:cNvSpPr>
                <a:spLocks noChangeAspect="1"/>
              </p:cNvSpPr>
              <p:nvPr/>
            </p:nvSpPr>
            <p:spPr bwMode="auto">
              <a:xfrm rot="1332397">
                <a:off x="615" y="2966"/>
                <a:ext cx="19" cy="16"/>
              </a:xfrm>
              <a:custGeom>
                <a:avLst/>
                <a:gdLst>
                  <a:gd name="T0" fmla="*/ 34 w 64"/>
                  <a:gd name="T1" fmla="*/ 0 h 58"/>
                  <a:gd name="T2" fmla="*/ 30 w 64"/>
                  <a:gd name="T3" fmla="*/ 2 h 58"/>
                  <a:gd name="T4" fmla="*/ 26 w 64"/>
                  <a:gd name="T5" fmla="*/ 4 h 58"/>
                  <a:gd name="T6" fmla="*/ 22 w 64"/>
                  <a:gd name="T7" fmla="*/ 6 h 58"/>
                  <a:gd name="T8" fmla="*/ 18 w 64"/>
                  <a:gd name="T9" fmla="*/ 10 h 58"/>
                  <a:gd name="T10" fmla="*/ 16 w 64"/>
                  <a:gd name="T11" fmla="*/ 12 h 58"/>
                  <a:gd name="T12" fmla="*/ 14 w 64"/>
                  <a:gd name="T13" fmla="*/ 16 h 58"/>
                  <a:gd name="T14" fmla="*/ 10 w 64"/>
                  <a:gd name="T15" fmla="*/ 20 h 58"/>
                  <a:gd name="T16" fmla="*/ 10 w 64"/>
                  <a:gd name="T17" fmla="*/ 24 h 58"/>
                  <a:gd name="T18" fmla="*/ 10 w 64"/>
                  <a:gd name="T19" fmla="*/ 34 h 58"/>
                  <a:gd name="T20" fmla="*/ 12 w 64"/>
                  <a:gd name="T21" fmla="*/ 40 h 58"/>
                  <a:gd name="T22" fmla="*/ 16 w 64"/>
                  <a:gd name="T23" fmla="*/ 46 h 58"/>
                  <a:gd name="T24" fmla="*/ 22 w 64"/>
                  <a:gd name="T25" fmla="*/ 50 h 58"/>
                  <a:gd name="T26" fmla="*/ 28 w 64"/>
                  <a:gd name="T27" fmla="*/ 50 h 58"/>
                  <a:gd name="T28" fmla="*/ 34 w 64"/>
                  <a:gd name="T29" fmla="*/ 50 h 58"/>
                  <a:gd name="T30" fmla="*/ 38 w 64"/>
                  <a:gd name="T31" fmla="*/ 50 h 58"/>
                  <a:gd name="T32" fmla="*/ 44 w 64"/>
                  <a:gd name="T33" fmla="*/ 50 h 58"/>
                  <a:gd name="T34" fmla="*/ 48 w 64"/>
                  <a:gd name="T35" fmla="*/ 50 h 58"/>
                  <a:gd name="T36" fmla="*/ 54 w 64"/>
                  <a:gd name="T37" fmla="*/ 50 h 58"/>
                  <a:gd name="T38" fmla="*/ 60 w 64"/>
                  <a:gd name="T39" fmla="*/ 50 h 58"/>
                  <a:gd name="T40" fmla="*/ 64 w 64"/>
                  <a:gd name="T41" fmla="*/ 52 h 58"/>
                  <a:gd name="T42" fmla="*/ 64 w 64"/>
                  <a:gd name="T43" fmla="*/ 52 h 58"/>
                  <a:gd name="T44" fmla="*/ 62 w 64"/>
                  <a:gd name="T45" fmla="*/ 52 h 58"/>
                  <a:gd name="T46" fmla="*/ 60 w 64"/>
                  <a:gd name="T47" fmla="*/ 54 h 58"/>
                  <a:gd name="T48" fmla="*/ 58 w 64"/>
                  <a:gd name="T49" fmla="*/ 54 h 58"/>
                  <a:gd name="T50" fmla="*/ 54 w 64"/>
                  <a:gd name="T51" fmla="*/ 54 h 58"/>
                  <a:gd name="T52" fmla="*/ 52 w 64"/>
                  <a:gd name="T53" fmla="*/ 56 h 58"/>
                  <a:gd name="T54" fmla="*/ 48 w 64"/>
                  <a:gd name="T55" fmla="*/ 58 h 58"/>
                  <a:gd name="T56" fmla="*/ 46 w 64"/>
                  <a:gd name="T57" fmla="*/ 58 h 58"/>
                  <a:gd name="T58" fmla="*/ 44 w 64"/>
                  <a:gd name="T59" fmla="*/ 58 h 58"/>
                  <a:gd name="T60" fmla="*/ 40 w 64"/>
                  <a:gd name="T61" fmla="*/ 58 h 58"/>
                  <a:gd name="T62" fmla="*/ 36 w 64"/>
                  <a:gd name="T63" fmla="*/ 58 h 58"/>
                  <a:gd name="T64" fmla="*/ 32 w 64"/>
                  <a:gd name="T65" fmla="*/ 58 h 58"/>
                  <a:gd name="T66" fmla="*/ 30 w 64"/>
                  <a:gd name="T67" fmla="*/ 58 h 58"/>
                  <a:gd name="T68" fmla="*/ 26 w 64"/>
                  <a:gd name="T69" fmla="*/ 58 h 58"/>
                  <a:gd name="T70" fmla="*/ 22 w 64"/>
                  <a:gd name="T71" fmla="*/ 58 h 58"/>
                  <a:gd name="T72" fmla="*/ 20 w 64"/>
                  <a:gd name="T73" fmla="*/ 56 h 58"/>
                  <a:gd name="T74" fmla="*/ 16 w 64"/>
                  <a:gd name="T75" fmla="*/ 56 h 58"/>
                  <a:gd name="T76" fmla="*/ 12 w 64"/>
                  <a:gd name="T77" fmla="*/ 54 h 58"/>
                  <a:gd name="T78" fmla="*/ 8 w 64"/>
                  <a:gd name="T79" fmla="*/ 50 h 58"/>
                  <a:gd name="T80" fmla="*/ 6 w 64"/>
                  <a:gd name="T81" fmla="*/ 48 h 58"/>
                  <a:gd name="T82" fmla="*/ 6 w 64"/>
                  <a:gd name="T83" fmla="*/ 40 h 58"/>
                  <a:gd name="T84" fmla="*/ 6 w 64"/>
                  <a:gd name="T85" fmla="*/ 32 h 58"/>
                  <a:gd name="T86" fmla="*/ 4 w 64"/>
                  <a:gd name="T87" fmla="*/ 26 h 58"/>
                  <a:gd name="T88" fmla="*/ 0 w 64"/>
                  <a:gd name="T89" fmla="*/ 20 h 58"/>
                  <a:gd name="T90" fmla="*/ 2 w 64"/>
                  <a:gd name="T91" fmla="*/ 16 h 58"/>
                  <a:gd name="T92" fmla="*/ 2 w 64"/>
                  <a:gd name="T93" fmla="*/ 12 h 58"/>
                  <a:gd name="T94" fmla="*/ 4 w 64"/>
                  <a:gd name="T95" fmla="*/ 8 h 58"/>
                  <a:gd name="T96" fmla="*/ 6 w 64"/>
                  <a:gd name="T97" fmla="*/ 6 h 58"/>
                  <a:gd name="T98" fmla="*/ 10 w 64"/>
                  <a:gd name="T99" fmla="*/ 4 h 58"/>
                  <a:gd name="T100" fmla="*/ 14 w 64"/>
                  <a:gd name="T101" fmla="*/ 4 h 58"/>
                  <a:gd name="T102" fmla="*/ 16 w 64"/>
                  <a:gd name="T103" fmla="*/ 2 h 58"/>
                  <a:gd name="T104" fmla="*/ 20 w 64"/>
                  <a:gd name="T105" fmla="*/ 2 h 58"/>
                  <a:gd name="T106" fmla="*/ 24 w 64"/>
                  <a:gd name="T107" fmla="*/ 0 h 58"/>
                  <a:gd name="T108" fmla="*/ 26 w 64"/>
                  <a:gd name="T109" fmla="*/ 0 h 58"/>
                  <a:gd name="T110" fmla="*/ 30 w 64"/>
                  <a:gd name="T111" fmla="*/ 0 h 58"/>
                  <a:gd name="T112" fmla="*/ 34 w 64"/>
                  <a:gd name="T113" fmla="*/ 0 h 58"/>
                  <a:gd name="T114" fmla="*/ 34 w 64"/>
                  <a:gd name="T115" fmla="*/ 0 h 58"/>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64"/>
                  <a:gd name="T175" fmla="*/ 0 h 58"/>
                  <a:gd name="T176" fmla="*/ 64 w 64"/>
                  <a:gd name="T177" fmla="*/ 58 h 58"/>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64" h="58">
                    <a:moveTo>
                      <a:pt x="34" y="0"/>
                    </a:moveTo>
                    <a:lnTo>
                      <a:pt x="30" y="2"/>
                    </a:lnTo>
                    <a:lnTo>
                      <a:pt x="26" y="4"/>
                    </a:lnTo>
                    <a:lnTo>
                      <a:pt x="22" y="6"/>
                    </a:lnTo>
                    <a:lnTo>
                      <a:pt x="18" y="10"/>
                    </a:lnTo>
                    <a:lnTo>
                      <a:pt x="16" y="12"/>
                    </a:lnTo>
                    <a:lnTo>
                      <a:pt x="14" y="16"/>
                    </a:lnTo>
                    <a:lnTo>
                      <a:pt x="10" y="20"/>
                    </a:lnTo>
                    <a:lnTo>
                      <a:pt x="10" y="24"/>
                    </a:lnTo>
                    <a:lnTo>
                      <a:pt x="10" y="34"/>
                    </a:lnTo>
                    <a:lnTo>
                      <a:pt x="12" y="40"/>
                    </a:lnTo>
                    <a:lnTo>
                      <a:pt x="16" y="46"/>
                    </a:lnTo>
                    <a:lnTo>
                      <a:pt x="22" y="50"/>
                    </a:lnTo>
                    <a:lnTo>
                      <a:pt x="28" y="50"/>
                    </a:lnTo>
                    <a:lnTo>
                      <a:pt x="34" y="50"/>
                    </a:lnTo>
                    <a:lnTo>
                      <a:pt x="38" y="50"/>
                    </a:lnTo>
                    <a:lnTo>
                      <a:pt x="44" y="50"/>
                    </a:lnTo>
                    <a:lnTo>
                      <a:pt x="48" y="50"/>
                    </a:lnTo>
                    <a:lnTo>
                      <a:pt x="54" y="50"/>
                    </a:lnTo>
                    <a:lnTo>
                      <a:pt x="60" y="50"/>
                    </a:lnTo>
                    <a:lnTo>
                      <a:pt x="64" y="52"/>
                    </a:lnTo>
                    <a:lnTo>
                      <a:pt x="62" y="52"/>
                    </a:lnTo>
                    <a:lnTo>
                      <a:pt x="60" y="54"/>
                    </a:lnTo>
                    <a:lnTo>
                      <a:pt x="58" y="54"/>
                    </a:lnTo>
                    <a:lnTo>
                      <a:pt x="54" y="54"/>
                    </a:lnTo>
                    <a:lnTo>
                      <a:pt x="52" y="56"/>
                    </a:lnTo>
                    <a:lnTo>
                      <a:pt x="48" y="58"/>
                    </a:lnTo>
                    <a:lnTo>
                      <a:pt x="46" y="58"/>
                    </a:lnTo>
                    <a:lnTo>
                      <a:pt x="44" y="58"/>
                    </a:lnTo>
                    <a:lnTo>
                      <a:pt x="40" y="58"/>
                    </a:lnTo>
                    <a:lnTo>
                      <a:pt x="36" y="58"/>
                    </a:lnTo>
                    <a:lnTo>
                      <a:pt x="32" y="58"/>
                    </a:lnTo>
                    <a:lnTo>
                      <a:pt x="30" y="58"/>
                    </a:lnTo>
                    <a:lnTo>
                      <a:pt x="26" y="58"/>
                    </a:lnTo>
                    <a:lnTo>
                      <a:pt x="22" y="58"/>
                    </a:lnTo>
                    <a:lnTo>
                      <a:pt x="20" y="56"/>
                    </a:lnTo>
                    <a:lnTo>
                      <a:pt x="16" y="56"/>
                    </a:lnTo>
                    <a:lnTo>
                      <a:pt x="12" y="54"/>
                    </a:lnTo>
                    <a:lnTo>
                      <a:pt x="8" y="50"/>
                    </a:lnTo>
                    <a:lnTo>
                      <a:pt x="6" y="48"/>
                    </a:lnTo>
                    <a:lnTo>
                      <a:pt x="6" y="40"/>
                    </a:lnTo>
                    <a:lnTo>
                      <a:pt x="6" y="32"/>
                    </a:lnTo>
                    <a:lnTo>
                      <a:pt x="4" y="26"/>
                    </a:lnTo>
                    <a:lnTo>
                      <a:pt x="0" y="20"/>
                    </a:lnTo>
                    <a:lnTo>
                      <a:pt x="2" y="16"/>
                    </a:lnTo>
                    <a:lnTo>
                      <a:pt x="2" y="12"/>
                    </a:lnTo>
                    <a:lnTo>
                      <a:pt x="4" y="8"/>
                    </a:lnTo>
                    <a:lnTo>
                      <a:pt x="6" y="6"/>
                    </a:lnTo>
                    <a:lnTo>
                      <a:pt x="10" y="4"/>
                    </a:lnTo>
                    <a:lnTo>
                      <a:pt x="14" y="4"/>
                    </a:lnTo>
                    <a:lnTo>
                      <a:pt x="16" y="2"/>
                    </a:lnTo>
                    <a:lnTo>
                      <a:pt x="20" y="2"/>
                    </a:lnTo>
                    <a:lnTo>
                      <a:pt x="24" y="0"/>
                    </a:lnTo>
                    <a:lnTo>
                      <a:pt x="26" y="0"/>
                    </a:lnTo>
                    <a:lnTo>
                      <a:pt x="30" y="0"/>
                    </a:lnTo>
                    <a:lnTo>
                      <a:pt x="34" y="0"/>
                    </a:lnTo>
                    <a:close/>
                  </a:path>
                </a:pathLst>
              </a:custGeom>
              <a:solidFill>
                <a:srgbClr val="FF7F00"/>
              </a:solidFill>
              <a:ln w="9525">
                <a:noFill/>
                <a:round/>
                <a:headEnd/>
                <a:tailEnd/>
              </a:ln>
            </p:spPr>
            <p:txBody>
              <a:bodyPr>
                <a:prstTxWarp prst="textNoShape">
                  <a:avLst/>
                </a:prstTxWarp>
              </a:bodyPr>
              <a:lstStyle/>
              <a:p>
                <a:endParaRPr lang="en-US"/>
              </a:p>
            </p:txBody>
          </p:sp>
          <p:sp>
            <p:nvSpPr>
              <p:cNvPr id="41019" name="Freeform 3005"/>
              <p:cNvSpPr>
                <a:spLocks noChangeAspect="1"/>
              </p:cNvSpPr>
              <p:nvPr/>
            </p:nvSpPr>
            <p:spPr bwMode="auto">
              <a:xfrm rot="1332397">
                <a:off x="380" y="2928"/>
                <a:ext cx="254" cy="250"/>
              </a:xfrm>
              <a:custGeom>
                <a:avLst/>
                <a:gdLst>
                  <a:gd name="T0" fmla="*/ 856 w 862"/>
                  <a:gd name="T1" fmla="*/ 404 h 860"/>
                  <a:gd name="T2" fmla="*/ 824 w 862"/>
                  <a:gd name="T3" fmla="*/ 332 h 860"/>
                  <a:gd name="T4" fmla="*/ 774 w 862"/>
                  <a:gd name="T5" fmla="*/ 272 h 860"/>
                  <a:gd name="T6" fmla="*/ 788 w 862"/>
                  <a:gd name="T7" fmla="*/ 272 h 860"/>
                  <a:gd name="T8" fmla="*/ 718 w 862"/>
                  <a:gd name="T9" fmla="*/ 198 h 860"/>
                  <a:gd name="T10" fmla="*/ 726 w 862"/>
                  <a:gd name="T11" fmla="*/ 198 h 860"/>
                  <a:gd name="T12" fmla="*/ 668 w 862"/>
                  <a:gd name="T13" fmla="*/ 120 h 860"/>
                  <a:gd name="T14" fmla="*/ 628 w 862"/>
                  <a:gd name="T15" fmla="*/ 82 h 860"/>
                  <a:gd name="T16" fmla="*/ 614 w 862"/>
                  <a:gd name="T17" fmla="*/ 10 h 860"/>
                  <a:gd name="T18" fmla="*/ 572 w 862"/>
                  <a:gd name="T19" fmla="*/ 44 h 860"/>
                  <a:gd name="T20" fmla="*/ 526 w 862"/>
                  <a:gd name="T21" fmla="*/ 126 h 860"/>
                  <a:gd name="T22" fmla="*/ 510 w 862"/>
                  <a:gd name="T23" fmla="*/ 206 h 860"/>
                  <a:gd name="T24" fmla="*/ 520 w 862"/>
                  <a:gd name="T25" fmla="*/ 232 h 860"/>
                  <a:gd name="T26" fmla="*/ 526 w 862"/>
                  <a:gd name="T27" fmla="*/ 274 h 860"/>
                  <a:gd name="T28" fmla="*/ 536 w 862"/>
                  <a:gd name="T29" fmla="*/ 310 h 860"/>
                  <a:gd name="T30" fmla="*/ 548 w 862"/>
                  <a:gd name="T31" fmla="*/ 326 h 860"/>
                  <a:gd name="T32" fmla="*/ 516 w 862"/>
                  <a:gd name="T33" fmla="*/ 420 h 860"/>
                  <a:gd name="T34" fmla="*/ 332 w 862"/>
                  <a:gd name="T35" fmla="*/ 474 h 860"/>
                  <a:gd name="T36" fmla="*/ 240 w 862"/>
                  <a:gd name="T37" fmla="*/ 478 h 860"/>
                  <a:gd name="T38" fmla="*/ 188 w 862"/>
                  <a:gd name="T39" fmla="*/ 504 h 860"/>
                  <a:gd name="T40" fmla="*/ 100 w 862"/>
                  <a:gd name="T41" fmla="*/ 574 h 860"/>
                  <a:gd name="T42" fmla="*/ 6 w 862"/>
                  <a:gd name="T43" fmla="*/ 714 h 860"/>
                  <a:gd name="T44" fmla="*/ 62 w 862"/>
                  <a:gd name="T45" fmla="*/ 674 h 860"/>
                  <a:gd name="T46" fmla="*/ 108 w 862"/>
                  <a:gd name="T47" fmla="*/ 644 h 860"/>
                  <a:gd name="T48" fmla="*/ 82 w 862"/>
                  <a:gd name="T49" fmla="*/ 792 h 860"/>
                  <a:gd name="T50" fmla="*/ 130 w 862"/>
                  <a:gd name="T51" fmla="*/ 720 h 860"/>
                  <a:gd name="T52" fmla="*/ 156 w 862"/>
                  <a:gd name="T53" fmla="*/ 816 h 860"/>
                  <a:gd name="T54" fmla="*/ 194 w 862"/>
                  <a:gd name="T55" fmla="*/ 710 h 860"/>
                  <a:gd name="T56" fmla="*/ 286 w 862"/>
                  <a:gd name="T57" fmla="*/ 822 h 860"/>
                  <a:gd name="T58" fmla="*/ 268 w 862"/>
                  <a:gd name="T59" fmla="*/ 706 h 860"/>
                  <a:gd name="T60" fmla="*/ 338 w 862"/>
                  <a:gd name="T61" fmla="*/ 784 h 860"/>
                  <a:gd name="T62" fmla="*/ 326 w 862"/>
                  <a:gd name="T63" fmla="*/ 728 h 860"/>
                  <a:gd name="T64" fmla="*/ 336 w 862"/>
                  <a:gd name="T65" fmla="*/ 704 h 860"/>
                  <a:gd name="T66" fmla="*/ 392 w 862"/>
                  <a:gd name="T67" fmla="*/ 724 h 860"/>
                  <a:gd name="T68" fmla="*/ 382 w 862"/>
                  <a:gd name="T69" fmla="*/ 692 h 860"/>
                  <a:gd name="T70" fmla="*/ 406 w 862"/>
                  <a:gd name="T71" fmla="*/ 682 h 860"/>
                  <a:gd name="T72" fmla="*/ 380 w 862"/>
                  <a:gd name="T73" fmla="*/ 628 h 860"/>
                  <a:gd name="T74" fmla="*/ 428 w 862"/>
                  <a:gd name="T75" fmla="*/ 654 h 860"/>
                  <a:gd name="T76" fmla="*/ 444 w 862"/>
                  <a:gd name="T77" fmla="*/ 582 h 860"/>
                  <a:gd name="T78" fmla="*/ 470 w 862"/>
                  <a:gd name="T79" fmla="*/ 632 h 860"/>
                  <a:gd name="T80" fmla="*/ 468 w 862"/>
                  <a:gd name="T81" fmla="*/ 664 h 860"/>
                  <a:gd name="T82" fmla="*/ 534 w 862"/>
                  <a:gd name="T83" fmla="*/ 678 h 860"/>
                  <a:gd name="T84" fmla="*/ 688 w 862"/>
                  <a:gd name="T85" fmla="*/ 570 h 860"/>
                  <a:gd name="T86" fmla="*/ 656 w 862"/>
                  <a:gd name="T87" fmla="*/ 412 h 860"/>
                  <a:gd name="T88" fmla="*/ 642 w 862"/>
                  <a:gd name="T89" fmla="*/ 402 h 860"/>
                  <a:gd name="T90" fmla="*/ 722 w 862"/>
                  <a:gd name="T91" fmla="*/ 448 h 860"/>
                  <a:gd name="T92" fmla="*/ 684 w 862"/>
                  <a:gd name="T93" fmla="*/ 610 h 860"/>
                  <a:gd name="T94" fmla="*/ 678 w 862"/>
                  <a:gd name="T95" fmla="*/ 706 h 860"/>
                  <a:gd name="T96" fmla="*/ 602 w 862"/>
                  <a:gd name="T97" fmla="*/ 802 h 860"/>
                  <a:gd name="T98" fmla="*/ 622 w 862"/>
                  <a:gd name="T99" fmla="*/ 806 h 860"/>
                  <a:gd name="T100" fmla="*/ 634 w 862"/>
                  <a:gd name="T101" fmla="*/ 814 h 860"/>
                  <a:gd name="T102" fmla="*/ 616 w 862"/>
                  <a:gd name="T103" fmla="*/ 826 h 860"/>
                  <a:gd name="T104" fmla="*/ 640 w 862"/>
                  <a:gd name="T105" fmla="*/ 828 h 860"/>
                  <a:gd name="T106" fmla="*/ 672 w 862"/>
                  <a:gd name="T107" fmla="*/ 824 h 860"/>
                  <a:gd name="T108" fmla="*/ 692 w 862"/>
                  <a:gd name="T109" fmla="*/ 816 h 860"/>
                  <a:gd name="T110" fmla="*/ 766 w 862"/>
                  <a:gd name="T111" fmla="*/ 676 h 860"/>
                  <a:gd name="T112" fmla="*/ 790 w 862"/>
                  <a:gd name="T113" fmla="*/ 634 h 860"/>
                  <a:gd name="T114" fmla="*/ 794 w 862"/>
                  <a:gd name="T115" fmla="*/ 640 h 860"/>
                  <a:gd name="T116" fmla="*/ 810 w 862"/>
                  <a:gd name="T117" fmla="*/ 628 h 860"/>
                  <a:gd name="T118" fmla="*/ 830 w 862"/>
                  <a:gd name="T119" fmla="*/ 566 h 860"/>
                  <a:gd name="T120" fmla="*/ 840 w 862"/>
                  <a:gd name="T121" fmla="*/ 524 h 860"/>
                  <a:gd name="T122" fmla="*/ 846 w 862"/>
                  <a:gd name="T123" fmla="*/ 472 h 860"/>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862"/>
                  <a:gd name="T187" fmla="*/ 0 h 860"/>
                  <a:gd name="T188" fmla="*/ 862 w 862"/>
                  <a:gd name="T189" fmla="*/ 860 h 860"/>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862" h="860">
                    <a:moveTo>
                      <a:pt x="862" y="466"/>
                    </a:moveTo>
                    <a:lnTo>
                      <a:pt x="858" y="450"/>
                    </a:lnTo>
                    <a:lnTo>
                      <a:pt x="856" y="434"/>
                    </a:lnTo>
                    <a:lnTo>
                      <a:pt x="850" y="420"/>
                    </a:lnTo>
                    <a:lnTo>
                      <a:pt x="844" y="406"/>
                    </a:lnTo>
                    <a:lnTo>
                      <a:pt x="846" y="406"/>
                    </a:lnTo>
                    <a:lnTo>
                      <a:pt x="846" y="404"/>
                    </a:lnTo>
                    <a:lnTo>
                      <a:pt x="848" y="404"/>
                    </a:lnTo>
                    <a:lnTo>
                      <a:pt x="850" y="404"/>
                    </a:lnTo>
                    <a:lnTo>
                      <a:pt x="854" y="406"/>
                    </a:lnTo>
                    <a:lnTo>
                      <a:pt x="856" y="410"/>
                    </a:lnTo>
                    <a:lnTo>
                      <a:pt x="856" y="414"/>
                    </a:lnTo>
                    <a:lnTo>
                      <a:pt x="858" y="418"/>
                    </a:lnTo>
                    <a:lnTo>
                      <a:pt x="856" y="404"/>
                    </a:lnTo>
                    <a:lnTo>
                      <a:pt x="852" y="392"/>
                    </a:lnTo>
                    <a:lnTo>
                      <a:pt x="846" y="380"/>
                    </a:lnTo>
                    <a:lnTo>
                      <a:pt x="840" y="368"/>
                    </a:lnTo>
                    <a:lnTo>
                      <a:pt x="834" y="358"/>
                    </a:lnTo>
                    <a:lnTo>
                      <a:pt x="826" y="346"/>
                    </a:lnTo>
                    <a:lnTo>
                      <a:pt x="816" y="336"/>
                    </a:lnTo>
                    <a:lnTo>
                      <a:pt x="806" y="326"/>
                    </a:lnTo>
                    <a:lnTo>
                      <a:pt x="806" y="322"/>
                    </a:lnTo>
                    <a:lnTo>
                      <a:pt x="810" y="322"/>
                    </a:lnTo>
                    <a:lnTo>
                      <a:pt x="812" y="324"/>
                    </a:lnTo>
                    <a:lnTo>
                      <a:pt x="816" y="324"/>
                    </a:lnTo>
                    <a:lnTo>
                      <a:pt x="818" y="326"/>
                    </a:lnTo>
                    <a:lnTo>
                      <a:pt x="820" y="328"/>
                    </a:lnTo>
                    <a:lnTo>
                      <a:pt x="824" y="332"/>
                    </a:lnTo>
                    <a:lnTo>
                      <a:pt x="826" y="334"/>
                    </a:lnTo>
                    <a:lnTo>
                      <a:pt x="828" y="338"/>
                    </a:lnTo>
                    <a:lnTo>
                      <a:pt x="826" y="332"/>
                    </a:lnTo>
                    <a:lnTo>
                      <a:pt x="822" y="326"/>
                    </a:lnTo>
                    <a:lnTo>
                      <a:pt x="818" y="318"/>
                    </a:lnTo>
                    <a:lnTo>
                      <a:pt x="814" y="310"/>
                    </a:lnTo>
                    <a:lnTo>
                      <a:pt x="808" y="302"/>
                    </a:lnTo>
                    <a:lnTo>
                      <a:pt x="804" y="296"/>
                    </a:lnTo>
                    <a:lnTo>
                      <a:pt x="798" y="288"/>
                    </a:lnTo>
                    <a:lnTo>
                      <a:pt x="790" y="284"/>
                    </a:lnTo>
                    <a:lnTo>
                      <a:pt x="782" y="278"/>
                    </a:lnTo>
                    <a:lnTo>
                      <a:pt x="780" y="278"/>
                    </a:lnTo>
                    <a:lnTo>
                      <a:pt x="778" y="274"/>
                    </a:lnTo>
                    <a:lnTo>
                      <a:pt x="774" y="272"/>
                    </a:lnTo>
                    <a:lnTo>
                      <a:pt x="772" y="270"/>
                    </a:lnTo>
                    <a:lnTo>
                      <a:pt x="770" y="268"/>
                    </a:lnTo>
                    <a:lnTo>
                      <a:pt x="768" y="266"/>
                    </a:lnTo>
                    <a:lnTo>
                      <a:pt x="766" y="262"/>
                    </a:lnTo>
                    <a:lnTo>
                      <a:pt x="764" y="260"/>
                    </a:lnTo>
                    <a:lnTo>
                      <a:pt x="764" y="258"/>
                    </a:lnTo>
                    <a:lnTo>
                      <a:pt x="766" y="256"/>
                    </a:lnTo>
                    <a:lnTo>
                      <a:pt x="768" y="256"/>
                    </a:lnTo>
                    <a:lnTo>
                      <a:pt x="770" y="258"/>
                    </a:lnTo>
                    <a:lnTo>
                      <a:pt x="774" y="260"/>
                    </a:lnTo>
                    <a:lnTo>
                      <a:pt x="778" y="264"/>
                    </a:lnTo>
                    <a:lnTo>
                      <a:pt x="780" y="266"/>
                    </a:lnTo>
                    <a:lnTo>
                      <a:pt x="784" y="270"/>
                    </a:lnTo>
                    <a:lnTo>
                      <a:pt x="788" y="272"/>
                    </a:lnTo>
                    <a:lnTo>
                      <a:pt x="792" y="274"/>
                    </a:lnTo>
                    <a:lnTo>
                      <a:pt x="796" y="278"/>
                    </a:lnTo>
                    <a:lnTo>
                      <a:pt x="798" y="280"/>
                    </a:lnTo>
                    <a:lnTo>
                      <a:pt x="792" y="268"/>
                    </a:lnTo>
                    <a:lnTo>
                      <a:pt x="782" y="256"/>
                    </a:lnTo>
                    <a:lnTo>
                      <a:pt x="772" y="248"/>
                    </a:lnTo>
                    <a:lnTo>
                      <a:pt x="760" y="240"/>
                    </a:lnTo>
                    <a:lnTo>
                      <a:pt x="750" y="232"/>
                    </a:lnTo>
                    <a:lnTo>
                      <a:pt x="738" y="224"/>
                    </a:lnTo>
                    <a:lnTo>
                      <a:pt x="728" y="216"/>
                    </a:lnTo>
                    <a:lnTo>
                      <a:pt x="718" y="206"/>
                    </a:lnTo>
                    <a:lnTo>
                      <a:pt x="718" y="204"/>
                    </a:lnTo>
                    <a:lnTo>
                      <a:pt x="718" y="202"/>
                    </a:lnTo>
                    <a:lnTo>
                      <a:pt x="718" y="198"/>
                    </a:lnTo>
                    <a:lnTo>
                      <a:pt x="720" y="198"/>
                    </a:lnTo>
                    <a:lnTo>
                      <a:pt x="724" y="200"/>
                    </a:lnTo>
                    <a:lnTo>
                      <a:pt x="728" y="202"/>
                    </a:lnTo>
                    <a:lnTo>
                      <a:pt x="732" y="206"/>
                    </a:lnTo>
                    <a:lnTo>
                      <a:pt x="736" y="210"/>
                    </a:lnTo>
                    <a:lnTo>
                      <a:pt x="738" y="214"/>
                    </a:lnTo>
                    <a:lnTo>
                      <a:pt x="742" y="216"/>
                    </a:lnTo>
                    <a:lnTo>
                      <a:pt x="744" y="220"/>
                    </a:lnTo>
                    <a:lnTo>
                      <a:pt x="750" y="222"/>
                    </a:lnTo>
                    <a:lnTo>
                      <a:pt x="746" y="218"/>
                    </a:lnTo>
                    <a:lnTo>
                      <a:pt x="742" y="212"/>
                    </a:lnTo>
                    <a:lnTo>
                      <a:pt x="738" y="208"/>
                    </a:lnTo>
                    <a:lnTo>
                      <a:pt x="734" y="204"/>
                    </a:lnTo>
                    <a:lnTo>
                      <a:pt x="726" y="198"/>
                    </a:lnTo>
                    <a:lnTo>
                      <a:pt x="718" y="192"/>
                    </a:lnTo>
                    <a:lnTo>
                      <a:pt x="710" y="186"/>
                    </a:lnTo>
                    <a:lnTo>
                      <a:pt x="704" y="178"/>
                    </a:lnTo>
                    <a:lnTo>
                      <a:pt x="698" y="170"/>
                    </a:lnTo>
                    <a:lnTo>
                      <a:pt x="692" y="162"/>
                    </a:lnTo>
                    <a:lnTo>
                      <a:pt x="690" y="152"/>
                    </a:lnTo>
                    <a:lnTo>
                      <a:pt x="690" y="142"/>
                    </a:lnTo>
                    <a:lnTo>
                      <a:pt x="686" y="140"/>
                    </a:lnTo>
                    <a:lnTo>
                      <a:pt x="682" y="138"/>
                    </a:lnTo>
                    <a:lnTo>
                      <a:pt x="680" y="134"/>
                    </a:lnTo>
                    <a:lnTo>
                      <a:pt x="676" y="132"/>
                    </a:lnTo>
                    <a:lnTo>
                      <a:pt x="674" y="128"/>
                    </a:lnTo>
                    <a:lnTo>
                      <a:pt x="672" y="124"/>
                    </a:lnTo>
                    <a:lnTo>
                      <a:pt x="668" y="120"/>
                    </a:lnTo>
                    <a:lnTo>
                      <a:pt x="668" y="116"/>
                    </a:lnTo>
                    <a:lnTo>
                      <a:pt x="664" y="116"/>
                    </a:lnTo>
                    <a:lnTo>
                      <a:pt x="660" y="118"/>
                    </a:lnTo>
                    <a:lnTo>
                      <a:pt x="658" y="118"/>
                    </a:lnTo>
                    <a:lnTo>
                      <a:pt x="654" y="116"/>
                    </a:lnTo>
                    <a:lnTo>
                      <a:pt x="650" y="116"/>
                    </a:lnTo>
                    <a:lnTo>
                      <a:pt x="648" y="116"/>
                    </a:lnTo>
                    <a:lnTo>
                      <a:pt x="644" y="116"/>
                    </a:lnTo>
                    <a:lnTo>
                      <a:pt x="642" y="114"/>
                    </a:lnTo>
                    <a:lnTo>
                      <a:pt x="634" y="110"/>
                    </a:lnTo>
                    <a:lnTo>
                      <a:pt x="630" y="102"/>
                    </a:lnTo>
                    <a:lnTo>
                      <a:pt x="630" y="92"/>
                    </a:lnTo>
                    <a:lnTo>
                      <a:pt x="630" y="82"/>
                    </a:lnTo>
                    <a:lnTo>
                      <a:pt x="628" y="82"/>
                    </a:lnTo>
                    <a:lnTo>
                      <a:pt x="626" y="82"/>
                    </a:lnTo>
                    <a:lnTo>
                      <a:pt x="624" y="82"/>
                    </a:lnTo>
                    <a:lnTo>
                      <a:pt x="622" y="82"/>
                    </a:lnTo>
                    <a:lnTo>
                      <a:pt x="614" y="78"/>
                    </a:lnTo>
                    <a:lnTo>
                      <a:pt x="608" y="70"/>
                    </a:lnTo>
                    <a:lnTo>
                      <a:pt x="604" y="64"/>
                    </a:lnTo>
                    <a:lnTo>
                      <a:pt x="602" y="56"/>
                    </a:lnTo>
                    <a:lnTo>
                      <a:pt x="600" y="46"/>
                    </a:lnTo>
                    <a:lnTo>
                      <a:pt x="600" y="38"/>
                    </a:lnTo>
                    <a:lnTo>
                      <a:pt x="598" y="28"/>
                    </a:lnTo>
                    <a:lnTo>
                      <a:pt x="598" y="20"/>
                    </a:lnTo>
                    <a:lnTo>
                      <a:pt x="604" y="16"/>
                    </a:lnTo>
                    <a:lnTo>
                      <a:pt x="608" y="12"/>
                    </a:lnTo>
                    <a:lnTo>
                      <a:pt x="614" y="10"/>
                    </a:lnTo>
                    <a:lnTo>
                      <a:pt x="620" y="8"/>
                    </a:lnTo>
                    <a:lnTo>
                      <a:pt x="626" y="8"/>
                    </a:lnTo>
                    <a:lnTo>
                      <a:pt x="632" y="6"/>
                    </a:lnTo>
                    <a:lnTo>
                      <a:pt x="638" y="4"/>
                    </a:lnTo>
                    <a:lnTo>
                      <a:pt x="644" y="2"/>
                    </a:lnTo>
                    <a:lnTo>
                      <a:pt x="634" y="0"/>
                    </a:lnTo>
                    <a:lnTo>
                      <a:pt x="624" y="4"/>
                    </a:lnTo>
                    <a:lnTo>
                      <a:pt x="614" y="8"/>
                    </a:lnTo>
                    <a:lnTo>
                      <a:pt x="604" y="10"/>
                    </a:lnTo>
                    <a:lnTo>
                      <a:pt x="594" y="14"/>
                    </a:lnTo>
                    <a:lnTo>
                      <a:pt x="586" y="20"/>
                    </a:lnTo>
                    <a:lnTo>
                      <a:pt x="578" y="26"/>
                    </a:lnTo>
                    <a:lnTo>
                      <a:pt x="574" y="34"/>
                    </a:lnTo>
                    <a:lnTo>
                      <a:pt x="572" y="44"/>
                    </a:lnTo>
                    <a:lnTo>
                      <a:pt x="570" y="50"/>
                    </a:lnTo>
                    <a:lnTo>
                      <a:pt x="568" y="54"/>
                    </a:lnTo>
                    <a:lnTo>
                      <a:pt x="566" y="58"/>
                    </a:lnTo>
                    <a:lnTo>
                      <a:pt x="566" y="62"/>
                    </a:lnTo>
                    <a:lnTo>
                      <a:pt x="562" y="70"/>
                    </a:lnTo>
                    <a:lnTo>
                      <a:pt x="556" y="78"/>
                    </a:lnTo>
                    <a:lnTo>
                      <a:pt x="548" y="86"/>
                    </a:lnTo>
                    <a:lnTo>
                      <a:pt x="544" y="94"/>
                    </a:lnTo>
                    <a:lnTo>
                      <a:pt x="536" y="102"/>
                    </a:lnTo>
                    <a:lnTo>
                      <a:pt x="532" y="110"/>
                    </a:lnTo>
                    <a:lnTo>
                      <a:pt x="526" y="118"/>
                    </a:lnTo>
                    <a:lnTo>
                      <a:pt x="522" y="126"/>
                    </a:lnTo>
                    <a:lnTo>
                      <a:pt x="524" y="126"/>
                    </a:lnTo>
                    <a:lnTo>
                      <a:pt x="526" y="126"/>
                    </a:lnTo>
                    <a:lnTo>
                      <a:pt x="528" y="126"/>
                    </a:lnTo>
                    <a:lnTo>
                      <a:pt x="528" y="128"/>
                    </a:lnTo>
                    <a:lnTo>
                      <a:pt x="528" y="134"/>
                    </a:lnTo>
                    <a:lnTo>
                      <a:pt x="524" y="140"/>
                    </a:lnTo>
                    <a:lnTo>
                      <a:pt x="522" y="144"/>
                    </a:lnTo>
                    <a:lnTo>
                      <a:pt x="518" y="150"/>
                    </a:lnTo>
                    <a:lnTo>
                      <a:pt x="518" y="154"/>
                    </a:lnTo>
                    <a:lnTo>
                      <a:pt x="516" y="158"/>
                    </a:lnTo>
                    <a:lnTo>
                      <a:pt x="518" y="162"/>
                    </a:lnTo>
                    <a:lnTo>
                      <a:pt x="522" y="162"/>
                    </a:lnTo>
                    <a:lnTo>
                      <a:pt x="518" y="174"/>
                    </a:lnTo>
                    <a:lnTo>
                      <a:pt x="514" y="184"/>
                    </a:lnTo>
                    <a:lnTo>
                      <a:pt x="510" y="196"/>
                    </a:lnTo>
                    <a:lnTo>
                      <a:pt x="510" y="206"/>
                    </a:lnTo>
                    <a:lnTo>
                      <a:pt x="510" y="202"/>
                    </a:lnTo>
                    <a:lnTo>
                      <a:pt x="512" y="200"/>
                    </a:lnTo>
                    <a:lnTo>
                      <a:pt x="514" y="196"/>
                    </a:lnTo>
                    <a:lnTo>
                      <a:pt x="518" y="194"/>
                    </a:lnTo>
                    <a:lnTo>
                      <a:pt x="520" y="196"/>
                    </a:lnTo>
                    <a:lnTo>
                      <a:pt x="516" y="210"/>
                    </a:lnTo>
                    <a:lnTo>
                      <a:pt x="512" y="222"/>
                    </a:lnTo>
                    <a:lnTo>
                      <a:pt x="510" y="236"/>
                    </a:lnTo>
                    <a:lnTo>
                      <a:pt x="510" y="252"/>
                    </a:lnTo>
                    <a:lnTo>
                      <a:pt x="512" y="246"/>
                    </a:lnTo>
                    <a:lnTo>
                      <a:pt x="514" y="242"/>
                    </a:lnTo>
                    <a:lnTo>
                      <a:pt x="516" y="236"/>
                    </a:lnTo>
                    <a:lnTo>
                      <a:pt x="518" y="232"/>
                    </a:lnTo>
                    <a:lnTo>
                      <a:pt x="520" y="232"/>
                    </a:lnTo>
                    <a:lnTo>
                      <a:pt x="522" y="232"/>
                    </a:lnTo>
                    <a:lnTo>
                      <a:pt x="522" y="234"/>
                    </a:lnTo>
                    <a:lnTo>
                      <a:pt x="520" y="244"/>
                    </a:lnTo>
                    <a:lnTo>
                      <a:pt x="518" y="252"/>
                    </a:lnTo>
                    <a:lnTo>
                      <a:pt x="516" y="262"/>
                    </a:lnTo>
                    <a:lnTo>
                      <a:pt x="516" y="272"/>
                    </a:lnTo>
                    <a:lnTo>
                      <a:pt x="518" y="266"/>
                    </a:lnTo>
                    <a:lnTo>
                      <a:pt x="520" y="264"/>
                    </a:lnTo>
                    <a:lnTo>
                      <a:pt x="520" y="260"/>
                    </a:lnTo>
                    <a:lnTo>
                      <a:pt x="522" y="258"/>
                    </a:lnTo>
                    <a:lnTo>
                      <a:pt x="526" y="258"/>
                    </a:lnTo>
                    <a:lnTo>
                      <a:pt x="526" y="266"/>
                    </a:lnTo>
                    <a:lnTo>
                      <a:pt x="526" y="274"/>
                    </a:lnTo>
                    <a:lnTo>
                      <a:pt x="524" y="282"/>
                    </a:lnTo>
                    <a:lnTo>
                      <a:pt x="524" y="290"/>
                    </a:lnTo>
                    <a:lnTo>
                      <a:pt x="524" y="286"/>
                    </a:lnTo>
                    <a:lnTo>
                      <a:pt x="526" y="282"/>
                    </a:lnTo>
                    <a:lnTo>
                      <a:pt x="528" y="278"/>
                    </a:lnTo>
                    <a:lnTo>
                      <a:pt x="528" y="276"/>
                    </a:lnTo>
                    <a:lnTo>
                      <a:pt x="532" y="278"/>
                    </a:lnTo>
                    <a:lnTo>
                      <a:pt x="532" y="284"/>
                    </a:lnTo>
                    <a:lnTo>
                      <a:pt x="532" y="290"/>
                    </a:lnTo>
                    <a:lnTo>
                      <a:pt x="532" y="296"/>
                    </a:lnTo>
                    <a:lnTo>
                      <a:pt x="534" y="298"/>
                    </a:lnTo>
                    <a:lnTo>
                      <a:pt x="536" y="304"/>
                    </a:lnTo>
                    <a:lnTo>
                      <a:pt x="536" y="308"/>
                    </a:lnTo>
                    <a:lnTo>
                      <a:pt x="536" y="310"/>
                    </a:lnTo>
                    <a:lnTo>
                      <a:pt x="540" y="304"/>
                    </a:lnTo>
                    <a:lnTo>
                      <a:pt x="544" y="308"/>
                    </a:lnTo>
                    <a:lnTo>
                      <a:pt x="544" y="316"/>
                    </a:lnTo>
                    <a:lnTo>
                      <a:pt x="542" y="322"/>
                    </a:lnTo>
                    <a:lnTo>
                      <a:pt x="542" y="328"/>
                    </a:lnTo>
                    <a:lnTo>
                      <a:pt x="544" y="328"/>
                    </a:lnTo>
                    <a:lnTo>
                      <a:pt x="544" y="330"/>
                    </a:lnTo>
                    <a:lnTo>
                      <a:pt x="544" y="332"/>
                    </a:lnTo>
                    <a:lnTo>
                      <a:pt x="544" y="334"/>
                    </a:lnTo>
                    <a:lnTo>
                      <a:pt x="544" y="332"/>
                    </a:lnTo>
                    <a:lnTo>
                      <a:pt x="544" y="330"/>
                    </a:lnTo>
                    <a:lnTo>
                      <a:pt x="546" y="328"/>
                    </a:lnTo>
                    <a:lnTo>
                      <a:pt x="548" y="326"/>
                    </a:lnTo>
                    <a:lnTo>
                      <a:pt x="550" y="326"/>
                    </a:lnTo>
                    <a:lnTo>
                      <a:pt x="552" y="328"/>
                    </a:lnTo>
                    <a:lnTo>
                      <a:pt x="554" y="330"/>
                    </a:lnTo>
                    <a:lnTo>
                      <a:pt x="552" y="338"/>
                    </a:lnTo>
                    <a:lnTo>
                      <a:pt x="550" y="346"/>
                    </a:lnTo>
                    <a:lnTo>
                      <a:pt x="548" y="354"/>
                    </a:lnTo>
                    <a:lnTo>
                      <a:pt x="548" y="362"/>
                    </a:lnTo>
                    <a:lnTo>
                      <a:pt x="550" y="366"/>
                    </a:lnTo>
                    <a:lnTo>
                      <a:pt x="548" y="370"/>
                    </a:lnTo>
                    <a:lnTo>
                      <a:pt x="546" y="376"/>
                    </a:lnTo>
                    <a:lnTo>
                      <a:pt x="544" y="382"/>
                    </a:lnTo>
                    <a:lnTo>
                      <a:pt x="534" y="394"/>
                    </a:lnTo>
                    <a:lnTo>
                      <a:pt x="526" y="408"/>
                    </a:lnTo>
                    <a:lnTo>
                      <a:pt x="516" y="420"/>
                    </a:lnTo>
                    <a:lnTo>
                      <a:pt x="504" y="434"/>
                    </a:lnTo>
                    <a:lnTo>
                      <a:pt x="494" y="446"/>
                    </a:lnTo>
                    <a:lnTo>
                      <a:pt x="482" y="456"/>
                    </a:lnTo>
                    <a:lnTo>
                      <a:pt x="468" y="466"/>
                    </a:lnTo>
                    <a:lnTo>
                      <a:pt x="454" y="472"/>
                    </a:lnTo>
                    <a:lnTo>
                      <a:pt x="440" y="474"/>
                    </a:lnTo>
                    <a:lnTo>
                      <a:pt x="428" y="474"/>
                    </a:lnTo>
                    <a:lnTo>
                      <a:pt x="414" y="474"/>
                    </a:lnTo>
                    <a:lnTo>
                      <a:pt x="400" y="474"/>
                    </a:lnTo>
                    <a:lnTo>
                      <a:pt x="388" y="474"/>
                    </a:lnTo>
                    <a:lnTo>
                      <a:pt x="374" y="476"/>
                    </a:lnTo>
                    <a:lnTo>
                      <a:pt x="360" y="476"/>
                    </a:lnTo>
                    <a:lnTo>
                      <a:pt x="346" y="476"/>
                    </a:lnTo>
                    <a:lnTo>
                      <a:pt x="332" y="474"/>
                    </a:lnTo>
                    <a:lnTo>
                      <a:pt x="320" y="474"/>
                    </a:lnTo>
                    <a:lnTo>
                      <a:pt x="306" y="474"/>
                    </a:lnTo>
                    <a:lnTo>
                      <a:pt x="294" y="472"/>
                    </a:lnTo>
                    <a:lnTo>
                      <a:pt x="280" y="472"/>
                    </a:lnTo>
                    <a:lnTo>
                      <a:pt x="266" y="470"/>
                    </a:lnTo>
                    <a:lnTo>
                      <a:pt x="254" y="468"/>
                    </a:lnTo>
                    <a:lnTo>
                      <a:pt x="240" y="468"/>
                    </a:lnTo>
                    <a:lnTo>
                      <a:pt x="232" y="470"/>
                    </a:lnTo>
                    <a:lnTo>
                      <a:pt x="236" y="470"/>
                    </a:lnTo>
                    <a:lnTo>
                      <a:pt x="240" y="470"/>
                    </a:lnTo>
                    <a:lnTo>
                      <a:pt x="242" y="472"/>
                    </a:lnTo>
                    <a:lnTo>
                      <a:pt x="244" y="474"/>
                    </a:lnTo>
                    <a:lnTo>
                      <a:pt x="242" y="476"/>
                    </a:lnTo>
                    <a:lnTo>
                      <a:pt x="240" y="478"/>
                    </a:lnTo>
                    <a:lnTo>
                      <a:pt x="238" y="478"/>
                    </a:lnTo>
                    <a:lnTo>
                      <a:pt x="234" y="478"/>
                    </a:lnTo>
                    <a:lnTo>
                      <a:pt x="232" y="478"/>
                    </a:lnTo>
                    <a:lnTo>
                      <a:pt x="230" y="480"/>
                    </a:lnTo>
                    <a:lnTo>
                      <a:pt x="226" y="480"/>
                    </a:lnTo>
                    <a:lnTo>
                      <a:pt x="224" y="482"/>
                    </a:lnTo>
                    <a:lnTo>
                      <a:pt x="222" y="484"/>
                    </a:lnTo>
                    <a:lnTo>
                      <a:pt x="218" y="486"/>
                    </a:lnTo>
                    <a:lnTo>
                      <a:pt x="216" y="488"/>
                    </a:lnTo>
                    <a:lnTo>
                      <a:pt x="214" y="490"/>
                    </a:lnTo>
                    <a:lnTo>
                      <a:pt x="206" y="494"/>
                    </a:lnTo>
                    <a:lnTo>
                      <a:pt x="202" y="496"/>
                    </a:lnTo>
                    <a:lnTo>
                      <a:pt x="194" y="500"/>
                    </a:lnTo>
                    <a:lnTo>
                      <a:pt x="188" y="504"/>
                    </a:lnTo>
                    <a:lnTo>
                      <a:pt x="182" y="508"/>
                    </a:lnTo>
                    <a:lnTo>
                      <a:pt x="176" y="512"/>
                    </a:lnTo>
                    <a:lnTo>
                      <a:pt x="170" y="516"/>
                    </a:lnTo>
                    <a:lnTo>
                      <a:pt x="164" y="520"/>
                    </a:lnTo>
                    <a:lnTo>
                      <a:pt x="160" y="524"/>
                    </a:lnTo>
                    <a:lnTo>
                      <a:pt x="154" y="530"/>
                    </a:lnTo>
                    <a:lnTo>
                      <a:pt x="148" y="534"/>
                    </a:lnTo>
                    <a:lnTo>
                      <a:pt x="142" y="538"/>
                    </a:lnTo>
                    <a:lnTo>
                      <a:pt x="136" y="542"/>
                    </a:lnTo>
                    <a:lnTo>
                      <a:pt x="130" y="548"/>
                    </a:lnTo>
                    <a:lnTo>
                      <a:pt x="124" y="552"/>
                    </a:lnTo>
                    <a:lnTo>
                      <a:pt x="118" y="558"/>
                    </a:lnTo>
                    <a:lnTo>
                      <a:pt x="108" y="566"/>
                    </a:lnTo>
                    <a:lnTo>
                      <a:pt x="100" y="574"/>
                    </a:lnTo>
                    <a:lnTo>
                      <a:pt x="92" y="582"/>
                    </a:lnTo>
                    <a:lnTo>
                      <a:pt x="82" y="592"/>
                    </a:lnTo>
                    <a:lnTo>
                      <a:pt x="74" y="600"/>
                    </a:lnTo>
                    <a:lnTo>
                      <a:pt x="66" y="610"/>
                    </a:lnTo>
                    <a:lnTo>
                      <a:pt x="60" y="620"/>
                    </a:lnTo>
                    <a:lnTo>
                      <a:pt x="52" y="630"/>
                    </a:lnTo>
                    <a:lnTo>
                      <a:pt x="46" y="640"/>
                    </a:lnTo>
                    <a:lnTo>
                      <a:pt x="40" y="650"/>
                    </a:lnTo>
                    <a:lnTo>
                      <a:pt x="32" y="660"/>
                    </a:lnTo>
                    <a:lnTo>
                      <a:pt x="28" y="672"/>
                    </a:lnTo>
                    <a:lnTo>
                      <a:pt x="22" y="682"/>
                    </a:lnTo>
                    <a:lnTo>
                      <a:pt x="16" y="692"/>
                    </a:lnTo>
                    <a:lnTo>
                      <a:pt x="12" y="704"/>
                    </a:lnTo>
                    <a:lnTo>
                      <a:pt x="6" y="714"/>
                    </a:lnTo>
                    <a:lnTo>
                      <a:pt x="4" y="726"/>
                    </a:lnTo>
                    <a:lnTo>
                      <a:pt x="0" y="740"/>
                    </a:lnTo>
                    <a:lnTo>
                      <a:pt x="0" y="754"/>
                    </a:lnTo>
                    <a:lnTo>
                      <a:pt x="2" y="766"/>
                    </a:lnTo>
                    <a:lnTo>
                      <a:pt x="6" y="756"/>
                    </a:lnTo>
                    <a:lnTo>
                      <a:pt x="12" y="746"/>
                    </a:lnTo>
                    <a:lnTo>
                      <a:pt x="16" y="738"/>
                    </a:lnTo>
                    <a:lnTo>
                      <a:pt x="22" y="728"/>
                    </a:lnTo>
                    <a:lnTo>
                      <a:pt x="28" y="718"/>
                    </a:lnTo>
                    <a:lnTo>
                      <a:pt x="34" y="710"/>
                    </a:lnTo>
                    <a:lnTo>
                      <a:pt x="40" y="702"/>
                    </a:lnTo>
                    <a:lnTo>
                      <a:pt x="48" y="692"/>
                    </a:lnTo>
                    <a:lnTo>
                      <a:pt x="54" y="684"/>
                    </a:lnTo>
                    <a:lnTo>
                      <a:pt x="62" y="674"/>
                    </a:lnTo>
                    <a:lnTo>
                      <a:pt x="70" y="666"/>
                    </a:lnTo>
                    <a:lnTo>
                      <a:pt x="76" y="658"/>
                    </a:lnTo>
                    <a:lnTo>
                      <a:pt x="84" y="650"/>
                    </a:lnTo>
                    <a:lnTo>
                      <a:pt x="92" y="642"/>
                    </a:lnTo>
                    <a:lnTo>
                      <a:pt x="100" y="634"/>
                    </a:lnTo>
                    <a:lnTo>
                      <a:pt x="108" y="626"/>
                    </a:lnTo>
                    <a:lnTo>
                      <a:pt x="112" y="626"/>
                    </a:lnTo>
                    <a:lnTo>
                      <a:pt x="114" y="626"/>
                    </a:lnTo>
                    <a:lnTo>
                      <a:pt x="116" y="628"/>
                    </a:lnTo>
                    <a:lnTo>
                      <a:pt x="118" y="630"/>
                    </a:lnTo>
                    <a:lnTo>
                      <a:pt x="118" y="632"/>
                    </a:lnTo>
                    <a:lnTo>
                      <a:pt x="114" y="636"/>
                    </a:lnTo>
                    <a:lnTo>
                      <a:pt x="112" y="640"/>
                    </a:lnTo>
                    <a:lnTo>
                      <a:pt x="108" y="644"/>
                    </a:lnTo>
                    <a:lnTo>
                      <a:pt x="106" y="648"/>
                    </a:lnTo>
                    <a:lnTo>
                      <a:pt x="104" y="652"/>
                    </a:lnTo>
                    <a:lnTo>
                      <a:pt x="102" y="656"/>
                    </a:lnTo>
                    <a:lnTo>
                      <a:pt x="100" y="662"/>
                    </a:lnTo>
                    <a:lnTo>
                      <a:pt x="98" y="666"/>
                    </a:lnTo>
                    <a:lnTo>
                      <a:pt x="94" y="682"/>
                    </a:lnTo>
                    <a:lnTo>
                      <a:pt x="90" y="698"/>
                    </a:lnTo>
                    <a:lnTo>
                      <a:pt x="86" y="714"/>
                    </a:lnTo>
                    <a:lnTo>
                      <a:pt x="84" y="730"/>
                    </a:lnTo>
                    <a:lnTo>
                      <a:pt x="80" y="746"/>
                    </a:lnTo>
                    <a:lnTo>
                      <a:pt x="80" y="764"/>
                    </a:lnTo>
                    <a:lnTo>
                      <a:pt x="78" y="780"/>
                    </a:lnTo>
                    <a:lnTo>
                      <a:pt x="80" y="796"/>
                    </a:lnTo>
                    <a:lnTo>
                      <a:pt x="82" y="792"/>
                    </a:lnTo>
                    <a:lnTo>
                      <a:pt x="84" y="788"/>
                    </a:lnTo>
                    <a:lnTo>
                      <a:pt x="86" y="786"/>
                    </a:lnTo>
                    <a:lnTo>
                      <a:pt x="88" y="782"/>
                    </a:lnTo>
                    <a:lnTo>
                      <a:pt x="94" y="788"/>
                    </a:lnTo>
                    <a:lnTo>
                      <a:pt x="94" y="802"/>
                    </a:lnTo>
                    <a:lnTo>
                      <a:pt x="98" y="814"/>
                    </a:lnTo>
                    <a:lnTo>
                      <a:pt x="104" y="828"/>
                    </a:lnTo>
                    <a:lnTo>
                      <a:pt x="110" y="840"/>
                    </a:lnTo>
                    <a:lnTo>
                      <a:pt x="112" y="812"/>
                    </a:lnTo>
                    <a:lnTo>
                      <a:pt x="116" y="786"/>
                    </a:lnTo>
                    <a:lnTo>
                      <a:pt x="120" y="758"/>
                    </a:lnTo>
                    <a:lnTo>
                      <a:pt x="124" y="734"/>
                    </a:lnTo>
                    <a:lnTo>
                      <a:pt x="128" y="726"/>
                    </a:lnTo>
                    <a:lnTo>
                      <a:pt x="130" y="720"/>
                    </a:lnTo>
                    <a:lnTo>
                      <a:pt x="132" y="712"/>
                    </a:lnTo>
                    <a:lnTo>
                      <a:pt x="134" y="706"/>
                    </a:lnTo>
                    <a:lnTo>
                      <a:pt x="136" y="704"/>
                    </a:lnTo>
                    <a:lnTo>
                      <a:pt x="138" y="704"/>
                    </a:lnTo>
                    <a:lnTo>
                      <a:pt x="142" y="706"/>
                    </a:lnTo>
                    <a:lnTo>
                      <a:pt x="144" y="708"/>
                    </a:lnTo>
                    <a:lnTo>
                      <a:pt x="142" y="722"/>
                    </a:lnTo>
                    <a:lnTo>
                      <a:pt x="142" y="736"/>
                    </a:lnTo>
                    <a:lnTo>
                      <a:pt x="142" y="750"/>
                    </a:lnTo>
                    <a:lnTo>
                      <a:pt x="144" y="764"/>
                    </a:lnTo>
                    <a:lnTo>
                      <a:pt x="146" y="778"/>
                    </a:lnTo>
                    <a:lnTo>
                      <a:pt x="148" y="790"/>
                    </a:lnTo>
                    <a:lnTo>
                      <a:pt x="152" y="804"/>
                    </a:lnTo>
                    <a:lnTo>
                      <a:pt x="156" y="816"/>
                    </a:lnTo>
                    <a:lnTo>
                      <a:pt x="162" y="828"/>
                    </a:lnTo>
                    <a:lnTo>
                      <a:pt x="168" y="838"/>
                    </a:lnTo>
                    <a:lnTo>
                      <a:pt x="176" y="850"/>
                    </a:lnTo>
                    <a:lnTo>
                      <a:pt x="184" y="860"/>
                    </a:lnTo>
                    <a:lnTo>
                      <a:pt x="186" y="860"/>
                    </a:lnTo>
                    <a:lnTo>
                      <a:pt x="182" y="836"/>
                    </a:lnTo>
                    <a:lnTo>
                      <a:pt x="180" y="812"/>
                    </a:lnTo>
                    <a:lnTo>
                      <a:pt x="180" y="786"/>
                    </a:lnTo>
                    <a:lnTo>
                      <a:pt x="182" y="762"/>
                    </a:lnTo>
                    <a:lnTo>
                      <a:pt x="184" y="750"/>
                    </a:lnTo>
                    <a:lnTo>
                      <a:pt x="184" y="736"/>
                    </a:lnTo>
                    <a:lnTo>
                      <a:pt x="186" y="722"/>
                    </a:lnTo>
                    <a:lnTo>
                      <a:pt x="192" y="712"/>
                    </a:lnTo>
                    <a:lnTo>
                      <a:pt x="194" y="710"/>
                    </a:lnTo>
                    <a:lnTo>
                      <a:pt x="198" y="710"/>
                    </a:lnTo>
                    <a:lnTo>
                      <a:pt x="200" y="708"/>
                    </a:lnTo>
                    <a:lnTo>
                      <a:pt x="202" y="710"/>
                    </a:lnTo>
                    <a:lnTo>
                      <a:pt x="210" y="724"/>
                    </a:lnTo>
                    <a:lnTo>
                      <a:pt x="218" y="740"/>
                    </a:lnTo>
                    <a:lnTo>
                      <a:pt x="226" y="754"/>
                    </a:lnTo>
                    <a:lnTo>
                      <a:pt x="234" y="768"/>
                    </a:lnTo>
                    <a:lnTo>
                      <a:pt x="242" y="782"/>
                    </a:lnTo>
                    <a:lnTo>
                      <a:pt x="252" y="794"/>
                    </a:lnTo>
                    <a:lnTo>
                      <a:pt x="264" y="806"/>
                    </a:lnTo>
                    <a:lnTo>
                      <a:pt x="278" y="818"/>
                    </a:lnTo>
                    <a:lnTo>
                      <a:pt x="280" y="820"/>
                    </a:lnTo>
                    <a:lnTo>
                      <a:pt x="282" y="820"/>
                    </a:lnTo>
                    <a:lnTo>
                      <a:pt x="286" y="822"/>
                    </a:lnTo>
                    <a:lnTo>
                      <a:pt x="288" y="824"/>
                    </a:lnTo>
                    <a:lnTo>
                      <a:pt x="290" y="826"/>
                    </a:lnTo>
                    <a:lnTo>
                      <a:pt x="294" y="828"/>
                    </a:lnTo>
                    <a:lnTo>
                      <a:pt x="296" y="828"/>
                    </a:lnTo>
                    <a:lnTo>
                      <a:pt x="298" y="828"/>
                    </a:lnTo>
                    <a:lnTo>
                      <a:pt x="290" y="816"/>
                    </a:lnTo>
                    <a:lnTo>
                      <a:pt x="284" y="800"/>
                    </a:lnTo>
                    <a:lnTo>
                      <a:pt x="278" y="786"/>
                    </a:lnTo>
                    <a:lnTo>
                      <a:pt x="274" y="772"/>
                    </a:lnTo>
                    <a:lnTo>
                      <a:pt x="270" y="758"/>
                    </a:lnTo>
                    <a:lnTo>
                      <a:pt x="266" y="742"/>
                    </a:lnTo>
                    <a:lnTo>
                      <a:pt x="266" y="726"/>
                    </a:lnTo>
                    <a:lnTo>
                      <a:pt x="266" y="710"/>
                    </a:lnTo>
                    <a:lnTo>
                      <a:pt x="268" y="706"/>
                    </a:lnTo>
                    <a:lnTo>
                      <a:pt x="268" y="700"/>
                    </a:lnTo>
                    <a:lnTo>
                      <a:pt x="268" y="696"/>
                    </a:lnTo>
                    <a:lnTo>
                      <a:pt x="270" y="692"/>
                    </a:lnTo>
                    <a:lnTo>
                      <a:pt x="272" y="690"/>
                    </a:lnTo>
                    <a:lnTo>
                      <a:pt x="274" y="690"/>
                    </a:lnTo>
                    <a:lnTo>
                      <a:pt x="276" y="692"/>
                    </a:lnTo>
                    <a:lnTo>
                      <a:pt x="278" y="692"/>
                    </a:lnTo>
                    <a:lnTo>
                      <a:pt x="282" y="708"/>
                    </a:lnTo>
                    <a:lnTo>
                      <a:pt x="288" y="722"/>
                    </a:lnTo>
                    <a:lnTo>
                      <a:pt x="296" y="736"/>
                    </a:lnTo>
                    <a:lnTo>
                      <a:pt x="304" y="750"/>
                    </a:lnTo>
                    <a:lnTo>
                      <a:pt x="314" y="762"/>
                    </a:lnTo>
                    <a:lnTo>
                      <a:pt x="326" y="774"/>
                    </a:lnTo>
                    <a:lnTo>
                      <a:pt x="338" y="784"/>
                    </a:lnTo>
                    <a:lnTo>
                      <a:pt x="352" y="790"/>
                    </a:lnTo>
                    <a:lnTo>
                      <a:pt x="346" y="784"/>
                    </a:lnTo>
                    <a:lnTo>
                      <a:pt x="342" y="776"/>
                    </a:lnTo>
                    <a:lnTo>
                      <a:pt x="336" y="768"/>
                    </a:lnTo>
                    <a:lnTo>
                      <a:pt x="330" y="760"/>
                    </a:lnTo>
                    <a:lnTo>
                      <a:pt x="326" y="752"/>
                    </a:lnTo>
                    <a:lnTo>
                      <a:pt x="320" y="744"/>
                    </a:lnTo>
                    <a:lnTo>
                      <a:pt x="316" y="734"/>
                    </a:lnTo>
                    <a:lnTo>
                      <a:pt x="312" y="726"/>
                    </a:lnTo>
                    <a:lnTo>
                      <a:pt x="314" y="724"/>
                    </a:lnTo>
                    <a:lnTo>
                      <a:pt x="316" y="724"/>
                    </a:lnTo>
                    <a:lnTo>
                      <a:pt x="318" y="722"/>
                    </a:lnTo>
                    <a:lnTo>
                      <a:pt x="320" y="722"/>
                    </a:lnTo>
                    <a:lnTo>
                      <a:pt x="326" y="728"/>
                    </a:lnTo>
                    <a:lnTo>
                      <a:pt x="332" y="734"/>
                    </a:lnTo>
                    <a:lnTo>
                      <a:pt x="338" y="742"/>
                    </a:lnTo>
                    <a:lnTo>
                      <a:pt x="346" y="748"/>
                    </a:lnTo>
                    <a:lnTo>
                      <a:pt x="352" y="754"/>
                    </a:lnTo>
                    <a:lnTo>
                      <a:pt x="360" y="760"/>
                    </a:lnTo>
                    <a:lnTo>
                      <a:pt x="366" y="762"/>
                    </a:lnTo>
                    <a:lnTo>
                      <a:pt x="376" y="764"/>
                    </a:lnTo>
                    <a:lnTo>
                      <a:pt x="370" y="756"/>
                    </a:lnTo>
                    <a:lnTo>
                      <a:pt x="364" y="748"/>
                    </a:lnTo>
                    <a:lnTo>
                      <a:pt x="358" y="738"/>
                    </a:lnTo>
                    <a:lnTo>
                      <a:pt x="352" y="730"/>
                    </a:lnTo>
                    <a:lnTo>
                      <a:pt x="346" y="722"/>
                    </a:lnTo>
                    <a:lnTo>
                      <a:pt x="340" y="714"/>
                    </a:lnTo>
                    <a:lnTo>
                      <a:pt x="336" y="704"/>
                    </a:lnTo>
                    <a:lnTo>
                      <a:pt x="332" y="696"/>
                    </a:lnTo>
                    <a:lnTo>
                      <a:pt x="334" y="694"/>
                    </a:lnTo>
                    <a:lnTo>
                      <a:pt x="336" y="692"/>
                    </a:lnTo>
                    <a:lnTo>
                      <a:pt x="338" y="692"/>
                    </a:lnTo>
                    <a:lnTo>
                      <a:pt x="340" y="692"/>
                    </a:lnTo>
                    <a:lnTo>
                      <a:pt x="346" y="698"/>
                    </a:lnTo>
                    <a:lnTo>
                      <a:pt x="352" y="704"/>
                    </a:lnTo>
                    <a:lnTo>
                      <a:pt x="358" y="710"/>
                    </a:lnTo>
                    <a:lnTo>
                      <a:pt x="366" y="714"/>
                    </a:lnTo>
                    <a:lnTo>
                      <a:pt x="374" y="718"/>
                    </a:lnTo>
                    <a:lnTo>
                      <a:pt x="382" y="722"/>
                    </a:lnTo>
                    <a:lnTo>
                      <a:pt x="390" y="724"/>
                    </a:lnTo>
                    <a:lnTo>
                      <a:pt x="398" y="728"/>
                    </a:lnTo>
                    <a:lnTo>
                      <a:pt x="392" y="724"/>
                    </a:lnTo>
                    <a:lnTo>
                      <a:pt x="388" y="718"/>
                    </a:lnTo>
                    <a:lnTo>
                      <a:pt x="384" y="714"/>
                    </a:lnTo>
                    <a:lnTo>
                      <a:pt x="378" y="710"/>
                    </a:lnTo>
                    <a:lnTo>
                      <a:pt x="374" y="704"/>
                    </a:lnTo>
                    <a:lnTo>
                      <a:pt x="370" y="698"/>
                    </a:lnTo>
                    <a:lnTo>
                      <a:pt x="364" y="694"/>
                    </a:lnTo>
                    <a:lnTo>
                      <a:pt x="360" y="688"/>
                    </a:lnTo>
                    <a:lnTo>
                      <a:pt x="360" y="686"/>
                    </a:lnTo>
                    <a:lnTo>
                      <a:pt x="362" y="684"/>
                    </a:lnTo>
                    <a:lnTo>
                      <a:pt x="364" y="684"/>
                    </a:lnTo>
                    <a:lnTo>
                      <a:pt x="366" y="682"/>
                    </a:lnTo>
                    <a:lnTo>
                      <a:pt x="374" y="688"/>
                    </a:lnTo>
                    <a:lnTo>
                      <a:pt x="382" y="692"/>
                    </a:lnTo>
                    <a:lnTo>
                      <a:pt x="390" y="694"/>
                    </a:lnTo>
                    <a:lnTo>
                      <a:pt x="400" y="698"/>
                    </a:lnTo>
                    <a:lnTo>
                      <a:pt x="408" y="698"/>
                    </a:lnTo>
                    <a:lnTo>
                      <a:pt x="416" y="698"/>
                    </a:lnTo>
                    <a:lnTo>
                      <a:pt x="426" y="698"/>
                    </a:lnTo>
                    <a:lnTo>
                      <a:pt x="434" y="698"/>
                    </a:lnTo>
                    <a:lnTo>
                      <a:pt x="432" y="696"/>
                    </a:lnTo>
                    <a:lnTo>
                      <a:pt x="428" y="694"/>
                    </a:lnTo>
                    <a:lnTo>
                      <a:pt x="424" y="692"/>
                    </a:lnTo>
                    <a:lnTo>
                      <a:pt x="420" y="690"/>
                    </a:lnTo>
                    <a:lnTo>
                      <a:pt x="418" y="688"/>
                    </a:lnTo>
                    <a:lnTo>
                      <a:pt x="414" y="686"/>
                    </a:lnTo>
                    <a:lnTo>
                      <a:pt x="410" y="684"/>
                    </a:lnTo>
                    <a:lnTo>
                      <a:pt x="406" y="682"/>
                    </a:lnTo>
                    <a:lnTo>
                      <a:pt x="398" y="674"/>
                    </a:lnTo>
                    <a:lnTo>
                      <a:pt x="390" y="666"/>
                    </a:lnTo>
                    <a:lnTo>
                      <a:pt x="384" y="656"/>
                    </a:lnTo>
                    <a:lnTo>
                      <a:pt x="378" y="646"/>
                    </a:lnTo>
                    <a:lnTo>
                      <a:pt x="374" y="636"/>
                    </a:lnTo>
                    <a:lnTo>
                      <a:pt x="372" y="626"/>
                    </a:lnTo>
                    <a:lnTo>
                      <a:pt x="372" y="614"/>
                    </a:lnTo>
                    <a:lnTo>
                      <a:pt x="372" y="602"/>
                    </a:lnTo>
                    <a:lnTo>
                      <a:pt x="374" y="602"/>
                    </a:lnTo>
                    <a:lnTo>
                      <a:pt x="376" y="604"/>
                    </a:lnTo>
                    <a:lnTo>
                      <a:pt x="378" y="606"/>
                    </a:lnTo>
                    <a:lnTo>
                      <a:pt x="378" y="618"/>
                    </a:lnTo>
                    <a:lnTo>
                      <a:pt x="380" y="628"/>
                    </a:lnTo>
                    <a:lnTo>
                      <a:pt x="384" y="640"/>
                    </a:lnTo>
                    <a:lnTo>
                      <a:pt x="390" y="650"/>
                    </a:lnTo>
                    <a:lnTo>
                      <a:pt x="396" y="658"/>
                    </a:lnTo>
                    <a:lnTo>
                      <a:pt x="404" y="668"/>
                    </a:lnTo>
                    <a:lnTo>
                      <a:pt x="412" y="674"/>
                    </a:lnTo>
                    <a:lnTo>
                      <a:pt x="420" y="680"/>
                    </a:lnTo>
                    <a:lnTo>
                      <a:pt x="418" y="672"/>
                    </a:lnTo>
                    <a:lnTo>
                      <a:pt x="414" y="664"/>
                    </a:lnTo>
                    <a:lnTo>
                      <a:pt x="412" y="654"/>
                    </a:lnTo>
                    <a:lnTo>
                      <a:pt x="416" y="646"/>
                    </a:lnTo>
                    <a:lnTo>
                      <a:pt x="418" y="646"/>
                    </a:lnTo>
                    <a:lnTo>
                      <a:pt x="422" y="648"/>
                    </a:lnTo>
                    <a:lnTo>
                      <a:pt x="426" y="650"/>
                    </a:lnTo>
                    <a:lnTo>
                      <a:pt x="428" y="654"/>
                    </a:lnTo>
                    <a:lnTo>
                      <a:pt x="424" y="640"/>
                    </a:lnTo>
                    <a:lnTo>
                      <a:pt x="422" y="628"/>
                    </a:lnTo>
                    <a:lnTo>
                      <a:pt x="424" y="616"/>
                    </a:lnTo>
                    <a:lnTo>
                      <a:pt x="426" y="604"/>
                    </a:lnTo>
                    <a:lnTo>
                      <a:pt x="430" y="592"/>
                    </a:lnTo>
                    <a:lnTo>
                      <a:pt x="436" y="580"/>
                    </a:lnTo>
                    <a:lnTo>
                      <a:pt x="442" y="570"/>
                    </a:lnTo>
                    <a:lnTo>
                      <a:pt x="450" y="560"/>
                    </a:lnTo>
                    <a:lnTo>
                      <a:pt x="452" y="560"/>
                    </a:lnTo>
                    <a:lnTo>
                      <a:pt x="452" y="562"/>
                    </a:lnTo>
                    <a:lnTo>
                      <a:pt x="454" y="562"/>
                    </a:lnTo>
                    <a:lnTo>
                      <a:pt x="448" y="572"/>
                    </a:lnTo>
                    <a:lnTo>
                      <a:pt x="444" y="582"/>
                    </a:lnTo>
                    <a:lnTo>
                      <a:pt x="438" y="594"/>
                    </a:lnTo>
                    <a:lnTo>
                      <a:pt x="434" y="606"/>
                    </a:lnTo>
                    <a:lnTo>
                      <a:pt x="432" y="618"/>
                    </a:lnTo>
                    <a:lnTo>
                      <a:pt x="432" y="630"/>
                    </a:lnTo>
                    <a:lnTo>
                      <a:pt x="434" y="642"/>
                    </a:lnTo>
                    <a:lnTo>
                      <a:pt x="438" y="654"/>
                    </a:lnTo>
                    <a:lnTo>
                      <a:pt x="442" y="650"/>
                    </a:lnTo>
                    <a:lnTo>
                      <a:pt x="446" y="646"/>
                    </a:lnTo>
                    <a:lnTo>
                      <a:pt x="450" y="644"/>
                    </a:lnTo>
                    <a:lnTo>
                      <a:pt x="454" y="642"/>
                    </a:lnTo>
                    <a:lnTo>
                      <a:pt x="458" y="638"/>
                    </a:lnTo>
                    <a:lnTo>
                      <a:pt x="462" y="636"/>
                    </a:lnTo>
                    <a:lnTo>
                      <a:pt x="466" y="634"/>
                    </a:lnTo>
                    <a:lnTo>
                      <a:pt x="470" y="632"/>
                    </a:lnTo>
                    <a:lnTo>
                      <a:pt x="472" y="630"/>
                    </a:lnTo>
                    <a:lnTo>
                      <a:pt x="474" y="630"/>
                    </a:lnTo>
                    <a:lnTo>
                      <a:pt x="476" y="632"/>
                    </a:lnTo>
                    <a:lnTo>
                      <a:pt x="478" y="632"/>
                    </a:lnTo>
                    <a:lnTo>
                      <a:pt x="476" y="634"/>
                    </a:lnTo>
                    <a:lnTo>
                      <a:pt x="478" y="634"/>
                    </a:lnTo>
                    <a:lnTo>
                      <a:pt x="478" y="636"/>
                    </a:lnTo>
                    <a:lnTo>
                      <a:pt x="478" y="638"/>
                    </a:lnTo>
                    <a:lnTo>
                      <a:pt x="476" y="640"/>
                    </a:lnTo>
                    <a:lnTo>
                      <a:pt x="474" y="640"/>
                    </a:lnTo>
                    <a:lnTo>
                      <a:pt x="472" y="652"/>
                    </a:lnTo>
                    <a:lnTo>
                      <a:pt x="468" y="664"/>
                    </a:lnTo>
                    <a:lnTo>
                      <a:pt x="466" y="674"/>
                    </a:lnTo>
                    <a:lnTo>
                      <a:pt x="466" y="686"/>
                    </a:lnTo>
                    <a:lnTo>
                      <a:pt x="468" y="688"/>
                    </a:lnTo>
                    <a:lnTo>
                      <a:pt x="470" y="688"/>
                    </a:lnTo>
                    <a:lnTo>
                      <a:pt x="472" y="688"/>
                    </a:lnTo>
                    <a:lnTo>
                      <a:pt x="474" y="688"/>
                    </a:lnTo>
                    <a:lnTo>
                      <a:pt x="476" y="690"/>
                    </a:lnTo>
                    <a:lnTo>
                      <a:pt x="478" y="690"/>
                    </a:lnTo>
                    <a:lnTo>
                      <a:pt x="480" y="690"/>
                    </a:lnTo>
                    <a:lnTo>
                      <a:pt x="482" y="690"/>
                    </a:lnTo>
                    <a:lnTo>
                      <a:pt x="496" y="686"/>
                    </a:lnTo>
                    <a:lnTo>
                      <a:pt x="508" y="684"/>
                    </a:lnTo>
                    <a:lnTo>
                      <a:pt x="522" y="680"/>
                    </a:lnTo>
                    <a:lnTo>
                      <a:pt x="534" y="678"/>
                    </a:lnTo>
                    <a:lnTo>
                      <a:pt x="546" y="674"/>
                    </a:lnTo>
                    <a:lnTo>
                      <a:pt x="558" y="670"/>
                    </a:lnTo>
                    <a:lnTo>
                      <a:pt x="572" y="666"/>
                    </a:lnTo>
                    <a:lnTo>
                      <a:pt x="584" y="660"/>
                    </a:lnTo>
                    <a:lnTo>
                      <a:pt x="596" y="656"/>
                    </a:lnTo>
                    <a:lnTo>
                      <a:pt x="606" y="650"/>
                    </a:lnTo>
                    <a:lnTo>
                      <a:pt x="618" y="644"/>
                    </a:lnTo>
                    <a:lnTo>
                      <a:pt x="630" y="638"/>
                    </a:lnTo>
                    <a:lnTo>
                      <a:pt x="640" y="630"/>
                    </a:lnTo>
                    <a:lnTo>
                      <a:pt x="650" y="622"/>
                    </a:lnTo>
                    <a:lnTo>
                      <a:pt x="660" y="612"/>
                    </a:lnTo>
                    <a:lnTo>
                      <a:pt x="670" y="604"/>
                    </a:lnTo>
                    <a:lnTo>
                      <a:pt x="680" y="586"/>
                    </a:lnTo>
                    <a:lnTo>
                      <a:pt x="688" y="570"/>
                    </a:lnTo>
                    <a:lnTo>
                      <a:pt x="696" y="550"/>
                    </a:lnTo>
                    <a:lnTo>
                      <a:pt x="702" y="532"/>
                    </a:lnTo>
                    <a:lnTo>
                      <a:pt x="706" y="514"/>
                    </a:lnTo>
                    <a:lnTo>
                      <a:pt x="710" y="494"/>
                    </a:lnTo>
                    <a:lnTo>
                      <a:pt x="710" y="474"/>
                    </a:lnTo>
                    <a:lnTo>
                      <a:pt x="710" y="454"/>
                    </a:lnTo>
                    <a:lnTo>
                      <a:pt x="706" y="448"/>
                    </a:lnTo>
                    <a:lnTo>
                      <a:pt x="698" y="440"/>
                    </a:lnTo>
                    <a:lnTo>
                      <a:pt x="692" y="436"/>
                    </a:lnTo>
                    <a:lnTo>
                      <a:pt x="686" y="430"/>
                    </a:lnTo>
                    <a:lnTo>
                      <a:pt x="678" y="426"/>
                    </a:lnTo>
                    <a:lnTo>
                      <a:pt x="670" y="422"/>
                    </a:lnTo>
                    <a:lnTo>
                      <a:pt x="662" y="418"/>
                    </a:lnTo>
                    <a:lnTo>
                      <a:pt x="656" y="412"/>
                    </a:lnTo>
                    <a:lnTo>
                      <a:pt x="652" y="410"/>
                    </a:lnTo>
                    <a:lnTo>
                      <a:pt x="648" y="410"/>
                    </a:lnTo>
                    <a:lnTo>
                      <a:pt x="646" y="412"/>
                    </a:lnTo>
                    <a:lnTo>
                      <a:pt x="642" y="412"/>
                    </a:lnTo>
                    <a:lnTo>
                      <a:pt x="638" y="414"/>
                    </a:lnTo>
                    <a:lnTo>
                      <a:pt x="634" y="414"/>
                    </a:lnTo>
                    <a:lnTo>
                      <a:pt x="632" y="414"/>
                    </a:lnTo>
                    <a:lnTo>
                      <a:pt x="628" y="412"/>
                    </a:lnTo>
                    <a:lnTo>
                      <a:pt x="628" y="410"/>
                    </a:lnTo>
                    <a:lnTo>
                      <a:pt x="630" y="408"/>
                    </a:lnTo>
                    <a:lnTo>
                      <a:pt x="630" y="406"/>
                    </a:lnTo>
                    <a:lnTo>
                      <a:pt x="636" y="404"/>
                    </a:lnTo>
                    <a:lnTo>
                      <a:pt x="642" y="402"/>
                    </a:lnTo>
                    <a:lnTo>
                      <a:pt x="648" y="402"/>
                    </a:lnTo>
                    <a:lnTo>
                      <a:pt x="654" y="402"/>
                    </a:lnTo>
                    <a:lnTo>
                      <a:pt x="660" y="404"/>
                    </a:lnTo>
                    <a:lnTo>
                      <a:pt x="664" y="406"/>
                    </a:lnTo>
                    <a:lnTo>
                      <a:pt x="670" y="410"/>
                    </a:lnTo>
                    <a:lnTo>
                      <a:pt x="676" y="412"/>
                    </a:lnTo>
                    <a:lnTo>
                      <a:pt x="682" y="416"/>
                    </a:lnTo>
                    <a:lnTo>
                      <a:pt x="688" y="420"/>
                    </a:lnTo>
                    <a:lnTo>
                      <a:pt x="694" y="424"/>
                    </a:lnTo>
                    <a:lnTo>
                      <a:pt x="702" y="428"/>
                    </a:lnTo>
                    <a:lnTo>
                      <a:pt x="708" y="432"/>
                    </a:lnTo>
                    <a:lnTo>
                      <a:pt x="714" y="436"/>
                    </a:lnTo>
                    <a:lnTo>
                      <a:pt x="718" y="442"/>
                    </a:lnTo>
                    <a:lnTo>
                      <a:pt x="722" y="448"/>
                    </a:lnTo>
                    <a:lnTo>
                      <a:pt x="722" y="464"/>
                    </a:lnTo>
                    <a:lnTo>
                      <a:pt x="722" y="482"/>
                    </a:lnTo>
                    <a:lnTo>
                      <a:pt x="720" y="498"/>
                    </a:lnTo>
                    <a:lnTo>
                      <a:pt x="718" y="516"/>
                    </a:lnTo>
                    <a:lnTo>
                      <a:pt x="714" y="532"/>
                    </a:lnTo>
                    <a:lnTo>
                      <a:pt x="710" y="548"/>
                    </a:lnTo>
                    <a:lnTo>
                      <a:pt x="704" y="564"/>
                    </a:lnTo>
                    <a:lnTo>
                      <a:pt x="698" y="580"/>
                    </a:lnTo>
                    <a:lnTo>
                      <a:pt x="696" y="584"/>
                    </a:lnTo>
                    <a:lnTo>
                      <a:pt x="694" y="590"/>
                    </a:lnTo>
                    <a:lnTo>
                      <a:pt x="690" y="594"/>
                    </a:lnTo>
                    <a:lnTo>
                      <a:pt x="688" y="600"/>
                    </a:lnTo>
                    <a:lnTo>
                      <a:pt x="686" y="604"/>
                    </a:lnTo>
                    <a:lnTo>
                      <a:pt x="684" y="610"/>
                    </a:lnTo>
                    <a:lnTo>
                      <a:pt x="680" y="616"/>
                    </a:lnTo>
                    <a:lnTo>
                      <a:pt x="678" y="620"/>
                    </a:lnTo>
                    <a:lnTo>
                      <a:pt x="680" y="626"/>
                    </a:lnTo>
                    <a:lnTo>
                      <a:pt x="682" y="634"/>
                    </a:lnTo>
                    <a:lnTo>
                      <a:pt x="682" y="640"/>
                    </a:lnTo>
                    <a:lnTo>
                      <a:pt x="682" y="646"/>
                    </a:lnTo>
                    <a:lnTo>
                      <a:pt x="686" y="652"/>
                    </a:lnTo>
                    <a:lnTo>
                      <a:pt x="686" y="660"/>
                    </a:lnTo>
                    <a:lnTo>
                      <a:pt x="684" y="666"/>
                    </a:lnTo>
                    <a:lnTo>
                      <a:pt x="684" y="672"/>
                    </a:lnTo>
                    <a:lnTo>
                      <a:pt x="688" y="680"/>
                    </a:lnTo>
                    <a:lnTo>
                      <a:pt x="686" y="690"/>
                    </a:lnTo>
                    <a:lnTo>
                      <a:pt x="682" y="698"/>
                    </a:lnTo>
                    <a:lnTo>
                      <a:pt x="678" y="706"/>
                    </a:lnTo>
                    <a:lnTo>
                      <a:pt x="676" y="714"/>
                    </a:lnTo>
                    <a:lnTo>
                      <a:pt x="674" y="724"/>
                    </a:lnTo>
                    <a:lnTo>
                      <a:pt x="672" y="732"/>
                    </a:lnTo>
                    <a:lnTo>
                      <a:pt x="668" y="740"/>
                    </a:lnTo>
                    <a:lnTo>
                      <a:pt x="664" y="748"/>
                    </a:lnTo>
                    <a:lnTo>
                      <a:pt x="658" y="756"/>
                    </a:lnTo>
                    <a:lnTo>
                      <a:pt x="652" y="762"/>
                    </a:lnTo>
                    <a:lnTo>
                      <a:pt x="646" y="770"/>
                    </a:lnTo>
                    <a:lnTo>
                      <a:pt x="640" y="776"/>
                    </a:lnTo>
                    <a:lnTo>
                      <a:pt x="632" y="782"/>
                    </a:lnTo>
                    <a:lnTo>
                      <a:pt x="624" y="788"/>
                    </a:lnTo>
                    <a:lnTo>
                      <a:pt x="616" y="794"/>
                    </a:lnTo>
                    <a:lnTo>
                      <a:pt x="608" y="798"/>
                    </a:lnTo>
                    <a:lnTo>
                      <a:pt x="602" y="802"/>
                    </a:lnTo>
                    <a:lnTo>
                      <a:pt x="594" y="806"/>
                    </a:lnTo>
                    <a:lnTo>
                      <a:pt x="586" y="810"/>
                    </a:lnTo>
                    <a:lnTo>
                      <a:pt x="592" y="808"/>
                    </a:lnTo>
                    <a:lnTo>
                      <a:pt x="596" y="806"/>
                    </a:lnTo>
                    <a:lnTo>
                      <a:pt x="602" y="804"/>
                    </a:lnTo>
                    <a:lnTo>
                      <a:pt x="608" y="802"/>
                    </a:lnTo>
                    <a:lnTo>
                      <a:pt x="614" y="802"/>
                    </a:lnTo>
                    <a:lnTo>
                      <a:pt x="620" y="800"/>
                    </a:lnTo>
                    <a:lnTo>
                      <a:pt x="626" y="798"/>
                    </a:lnTo>
                    <a:lnTo>
                      <a:pt x="630" y="794"/>
                    </a:lnTo>
                    <a:lnTo>
                      <a:pt x="634" y="798"/>
                    </a:lnTo>
                    <a:lnTo>
                      <a:pt x="630" y="800"/>
                    </a:lnTo>
                    <a:lnTo>
                      <a:pt x="626" y="802"/>
                    </a:lnTo>
                    <a:lnTo>
                      <a:pt x="622" y="806"/>
                    </a:lnTo>
                    <a:lnTo>
                      <a:pt x="618" y="808"/>
                    </a:lnTo>
                    <a:lnTo>
                      <a:pt x="614" y="808"/>
                    </a:lnTo>
                    <a:lnTo>
                      <a:pt x="610" y="810"/>
                    </a:lnTo>
                    <a:lnTo>
                      <a:pt x="606" y="812"/>
                    </a:lnTo>
                    <a:lnTo>
                      <a:pt x="602" y="812"/>
                    </a:lnTo>
                    <a:lnTo>
                      <a:pt x="606" y="812"/>
                    </a:lnTo>
                    <a:lnTo>
                      <a:pt x="610" y="812"/>
                    </a:lnTo>
                    <a:lnTo>
                      <a:pt x="614" y="812"/>
                    </a:lnTo>
                    <a:lnTo>
                      <a:pt x="620" y="812"/>
                    </a:lnTo>
                    <a:lnTo>
                      <a:pt x="624" y="810"/>
                    </a:lnTo>
                    <a:lnTo>
                      <a:pt x="628" y="810"/>
                    </a:lnTo>
                    <a:lnTo>
                      <a:pt x="634" y="810"/>
                    </a:lnTo>
                    <a:lnTo>
                      <a:pt x="638" y="810"/>
                    </a:lnTo>
                    <a:lnTo>
                      <a:pt x="634" y="814"/>
                    </a:lnTo>
                    <a:lnTo>
                      <a:pt x="630" y="816"/>
                    </a:lnTo>
                    <a:lnTo>
                      <a:pt x="624" y="818"/>
                    </a:lnTo>
                    <a:lnTo>
                      <a:pt x="620" y="820"/>
                    </a:lnTo>
                    <a:lnTo>
                      <a:pt x="614" y="822"/>
                    </a:lnTo>
                    <a:lnTo>
                      <a:pt x="608" y="822"/>
                    </a:lnTo>
                    <a:lnTo>
                      <a:pt x="604" y="824"/>
                    </a:lnTo>
                    <a:lnTo>
                      <a:pt x="598" y="826"/>
                    </a:lnTo>
                    <a:lnTo>
                      <a:pt x="600" y="826"/>
                    </a:lnTo>
                    <a:lnTo>
                      <a:pt x="604" y="826"/>
                    </a:lnTo>
                    <a:lnTo>
                      <a:pt x="606" y="826"/>
                    </a:lnTo>
                    <a:lnTo>
                      <a:pt x="608" y="826"/>
                    </a:lnTo>
                    <a:lnTo>
                      <a:pt x="610" y="826"/>
                    </a:lnTo>
                    <a:lnTo>
                      <a:pt x="614" y="826"/>
                    </a:lnTo>
                    <a:lnTo>
                      <a:pt x="616" y="826"/>
                    </a:lnTo>
                    <a:lnTo>
                      <a:pt x="620" y="824"/>
                    </a:lnTo>
                    <a:lnTo>
                      <a:pt x="624" y="824"/>
                    </a:lnTo>
                    <a:lnTo>
                      <a:pt x="626" y="824"/>
                    </a:lnTo>
                    <a:lnTo>
                      <a:pt x="630" y="822"/>
                    </a:lnTo>
                    <a:lnTo>
                      <a:pt x="632" y="822"/>
                    </a:lnTo>
                    <a:lnTo>
                      <a:pt x="636" y="820"/>
                    </a:lnTo>
                    <a:lnTo>
                      <a:pt x="642" y="816"/>
                    </a:lnTo>
                    <a:lnTo>
                      <a:pt x="644" y="816"/>
                    </a:lnTo>
                    <a:lnTo>
                      <a:pt x="648" y="818"/>
                    </a:lnTo>
                    <a:lnTo>
                      <a:pt x="646" y="820"/>
                    </a:lnTo>
                    <a:lnTo>
                      <a:pt x="646" y="822"/>
                    </a:lnTo>
                    <a:lnTo>
                      <a:pt x="644" y="822"/>
                    </a:lnTo>
                    <a:lnTo>
                      <a:pt x="642" y="824"/>
                    </a:lnTo>
                    <a:lnTo>
                      <a:pt x="640" y="828"/>
                    </a:lnTo>
                    <a:lnTo>
                      <a:pt x="636" y="828"/>
                    </a:lnTo>
                    <a:lnTo>
                      <a:pt x="632" y="830"/>
                    </a:lnTo>
                    <a:lnTo>
                      <a:pt x="630" y="832"/>
                    </a:lnTo>
                    <a:lnTo>
                      <a:pt x="638" y="832"/>
                    </a:lnTo>
                    <a:lnTo>
                      <a:pt x="642" y="832"/>
                    </a:lnTo>
                    <a:lnTo>
                      <a:pt x="646" y="830"/>
                    </a:lnTo>
                    <a:lnTo>
                      <a:pt x="650" y="828"/>
                    </a:lnTo>
                    <a:lnTo>
                      <a:pt x="654" y="826"/>
                    </a:lnTo>
                    <a:lnTo>
                      <a:pt x="658" y="822"/>
                    </a:lnTo>
                    <a:lnTo>
                      <a:pt x="662" y="820"/>
                    </a:lnTo>
                    <a:lnTo>
                      <a:pt x="666" y="818"/>
                    </a:lnTo>
                    <a:lnTo>
                      <a:pt x="672" y="816"/>
                    </a:lnTo>
                    <a:lnTo>
                      <a:pt x="674" y="820"/>
                    </a:lnTo>
                    <a:lnTo>
                      <a:pt x="672" y="824"/>
                    </a:lnTo>
                    <a:lnTo>
                      <a:pt x="668" y="826"/>
                    </a:lnTo>
                    <a:lnTo>
                      <a:pt x="666" y="828"/>
                    </a:lnTo>
                    <a:lnTo>
                      <a:pt x="668" y="828"/>
                    </a:lnTo>
                    <a:lnTo>
                      <a:pt x="672" y="826"/>
                    </a:lnTo>
                    <a:lnTo>
                      <a:pt x="674" y="824"/>
                    </a:lnTo>
                    <a:lnTo>
                      <a:pt x="676" y="822"/>
                    </a:lnTo>
                    <a:lnTo>
                      <a:pt x="680" y="820"/>
                    </a:lnTo>
                    <a:lnTo>
                      <a:pt x="682" y="818"/>
                    </a:lnTo>
                    <a:lnTo>
                      <a:pt x="684" y="816"/>
                    </a:lnTo>
                    <a:lnTo>
                      <a:pt x="684" y="812"/>
                    </a:lnTo>
                    <a:lnTo>
                      <a:pt x="688" y="810"/>
                    </a:lnTo>
                    <a:lnTo>
                      <a:pt x="690" y="812"/>
                    </a:lnTo>
                    <a:lnTo>
                      <a:pt x="692" y="812"/>
                    </a:lnTo>
                    <a:lnTo>
                      <a:pt x="692" y="816"/>
                    </a:lnTo>
                    <a:lnTo>
                      <a:pt x="704" y="806"/>
                    </a:lnTo>
                    <a:lnTo>
                      <a:pt x="712" y="792"/>
                    </a:lnTo>
                    <a:lnTo>
                      <a:pt x="720" y="778"/>
                    </a:lnTo>
                    <a:lnTo>
                      <a:pt x="728" y="764"/>
                    </a:lnTo>
                    <a:lnTo>
                      <a:pt x="738" y="752"/>
                    </a:lnTo>
                    <a:lnTo>
                      <a:pt x="748" y="738"/>
                    </a:lnTo>
                    <a:lnTo>
                      <a:pt x="756" y="724"/>
                    </a:lnTo>
                    <a:lnTo>
                      <a:pt x="766" y="710"/>
                    </a:lnTo>
                    <a:lnTo>
                      <a:pt x="774" y="698"/>
                    </a:lnTo>
                    <a:lnTo>
                      <a:pt x="774" y="690"/>
                    </a:lnTo>
                    <a:lnTo>
                      <a:pt x="774" y="684"/>
                    </a:lnTo>
                    <a:lnTo>
                      <a:pt x="772" y="678"/>
                    </a:lnTo>
                    <a:lnTo>
                      <a:pt x="768" y="674"/>
                    </a:lnTo>
                    <a:lnTo>
                      <a:pt x="766" y="676"/>
                    </a:lnTo>
                    <a:lnTo>
                      <a:pt x="762" y="678"/>
                    </a:lnTo>
                    <a:lnTo>
                      <a:pt x="760" y="680"/>
                    </a:lnTo>
                    <a:lnTo>
                      <a:pt x="758" y="684"/>
                    </a:lnTo>
                    <a:lnTo>
                      <a:pt x="756" y="684"/>
                    </a:lnTo>
                    <a:lnTo>
                      <a:pt x="752" y="686"/>
                    </a:lnTo>
                    <a:lnTo>
                      <a:pt x="750" y="686"/>
                    </a:lnTo>
                    <a:lnTo>
                      <a:pt x="748" y="684"/>
                    </a:lnTo>
                    <a:lnTo>
                      <a:pt x="754" y="678"/>
                    </a:lnTo>
                    <a:lnTo>
                      <a:pt x="762" y="672"/>
                    </a:lnTo>
                    <a:lnTo>
                      <a:pt x="768" y="664"/>
                    </a:lnTo>
                    <a:lnTo>
                      <a:pt x="774" y="658"/>
                    </a:lnTo>
                    <a:lnTo>
                      <a:pt x="780" y="650"/>
                    </a:lnTo>
                    <a:lnTo>
                      <a:pt x="784" y="642"/>
                    </a:lnTo>
                    <a:lnTo>
                      <a:pt x="790" y="634"/>
                    </a:lnTo>
                    <a:lnTo>
                      <a:pt x="794" y="626"/>
                    </a:lnTo>
                    <a:lnTo>
                      <a:pt x="798" y="614"/>
                    </a:lnTo>
                    <a:lnTo>
                      <a:pt x="800" y="602"/>
                    </a:lnTo>
                    <a:lnTo>
                      <a:pt x="802" y="590"/>
                    </a:lnTo>
                    <a:lnTo>
                      <a:pt x="804" y="578"/>
                    </a:lnTo>
                    <a:lnTo>
                      <a:pt x="808" y="580"/>
                    </a:lnTo>
                    <a:lnTo>
                      <a:pt x="808" y="582"/>
                    </a:lnTo>
                    <a:lnTo>
                      <a:pt x="810" y="584"/>
                    </a:lnTo>
                    <a:lnTo>
                      <a:pt x="810" y="586"/>
                    </a:lnTo>
                    <a:lnTo>
                      <a:pt x="810" y="598"/>
                    </a:lnTo>
                    <a:lnTo>
                      <a:pt x="808" y="610"/>
                    </a:lnTo>
                    <a:lnTo>
                      <a:pt x="804" y="620"/>
                    </a:lnTo>
                    <a:lnTo>
                      <a:pt x="800" y="630"/>
                    </a:lnTo>
                    <a:lnTo>
                      <a:pt x="794" y="640"/>
                    </a:lnTo>
                    <a:lnTo>
                      <a:pt x="788" y="650"/>
                    </a:lnTo>
                    <a:lnTo>
                      <a:pt x="782" y="660"/>
                    </a:lnTo>
                    <a:lnTo>
                      <a:pt x="774" y="668"/>
                    </a:lnTo>
                    <a:lnTo>
                      <a:pt x="778" y="672"/>
                    </a:lnTo>
                    <a:lnTo>
                      <a:pt x="780" y="676"/>
                    </a:lnTo>
                    <a:lnTo>
                      <a:pt x="780" y="680"/>
                    </a:lnTo>
                    <a:lnTo>
                      <a:pt x="782" y="684"/>
                    </a:lnTo>
                    <a:lnTo>
                      <a:pt x="786" y="680"/>
                    </a:lnTo>
                    <a:lnTo>
                      <a:pt x="788" y="678"/>
                    </a:lnTo>
                    <a:lnTo>
                      <a:pt x="792" y="674"/>
                    </a:lnTo>
                    <a:lnTo>
                      <a:pt x="794" y="670"/>
                    </a:lnTo>
                    <a:lnTo>
                      <a:pt x="800" y="656"/>
                    </a:lnTo>
                    <a:lnTo>
                      <a:pt x="804" y="642"/>
                    </a:lnTo>
                    <a:lnTo>
                      <a:pt x="810" y="628"/>
                    </a:lnTo>
                    <a:lnTo>
                      <a:pt x="814" y="614"/>
                    </a:lnTo>
                    <a:lnTo>
                      <a:pt x="816" y="600"/>
                    </a:lnTo>
                    <a:lnTo>
                      <a:pt x="820" y="584"/>
                    </a:lnTo>
                    <a:lnTo>
                      <a:pt x="822" y="570"/>
                    </a:lnTo>
                    <a:lnTo>
                      <a:pt x="824" y="554"/>
                    </a:lnTo>
                    <a:lnTo>
                      <a:pt x="824" y="552"/>
                    </a:lnTo>
                    <a:lnTo>
                      <a:pt x="826" y="550"/>
                    </a:lnTo>
                    <a:lnTo>
                      <a:pt x="826" y="548"/>
                    </a:lnTo>
                    <a:lnTo>
                      <a:pt x="828" y="548"/>
                    </a:lnTo>
                    <a:lnTo>
                      <a:pt x="830" y="550"/>
                    </a:lnTo>
                    <a:lnTo>
                      <a:pt x="830" y="552"/>
                    </a:lnTo>
                    <a:lnTo>
                      <a:pt x="832" y="552"/>
                    </a:lnTo>
                    <a:lnTo>
                      <a:pt x="832" y="554"/>
                    </a:lnTo>
                    <a:lnTo>
                      <a:pt x="830" y="566"/>
                    </a:lnTo>
                    <a:lnTo>
                      <a:pt x="828" y="578"/>
                    </a:lnTo>
                    <a:lnTo>
                      <a:pt x="826" y="592"/>
                    </a:lnTo>
                    <a:lnTo>
                      <a:pt x="824" y="604"/>
                    </a:lnTo>
                    <a:lnTo>
                      <a:pt x="820" y="616"/>
                    </a:lnTo>
                    <a:lnTo>
                      <a:pt x="818" y="628"/>
                    </a:lnTo>
                    <a:lnTo>
                      <a:pt x="814" y="640"/>
                    </a:lnTo>
                    <a:lnTo>
                      <a:pt x="810" y="652"/>
                    </a:lnTo>
                    <a:lnTo>
                      <a:pt x="820" y="636"/>
                    </a:lnTo>
                    <a:lnTo>
                      <a:pt x="828" y="620"/>
                    </a:lnTo>
                    <a:lnTo>
                      <a:pt x="832" y="600"/>
                    </a:lnTo>
                    <a:lnTo>
                      <a:pt x="836" y="582"/>
                    </a:lnTo>
                    <a:lnTo>
                      <a:pt x="840" y="562"/>
                    </a:lnTo>
                    <a:lnTo>
                      <a:pt x="840" y="544"/>
                    </a:lnTo>
                    <a:lnTo>
                      <a:pt x="840" y="524"/>
                    </a:lnTo>
                    <a:lnTo>
                      <a:pt x="840" y="506"/>
                    </a:lnTo>
                    <a:lnTo>
                      <a:pt x="842" y="504"/>
                    </a:lnTo>
                    <a:lnTo>
                      <a:pt x="844" y="504"/>
                    </a:lnTo>
                    <a:lnTo>
                      <a:pt x="846" y="506"/>
                    </a:lnTo>
                    <a:lnTo>
                      <a:pt x="846" y="508"/>
                    </a:lnTo>
                    <a:lnTo>
                      <a:pt x="848" y="510"/>
                    </a:lnTo>
                    <a:lnTo>
                      <a:pt x="848" y="524"/>
                    </a:lnTo>
                    <a:lnTo>
                      <a:pt x="848" y="538"/>
                    </a:lnTo>
                    <a:lnTo>
                      <a:pt x="848" y="552"/>
                    </a:lnTo>
                    <a:lnTo>
                      <a:pt x="846" y="566"/>
                    </a:lnTo>
                    <a:lnTo>
                      <a:pt x="850" y="552"/>
                    </a:lnTo>
                    <a:lnTo>
                      <a:pt x="850" y="524"/>
                    </a:lnTo>
                    <a:lnTo>
                      <a:pt x="848" y="498"/>
                    </a:lnTo>
                    <a:lnTo>
                      <a:pt x="846" y="472"/>
                    </a:lnTo>
                    <a:lnTo>
                      <a:pt x="842" y="446"/>
                    </a:lnTo>
                    <a:lnTo>
                      <a:pt x="844" y="444"/>
                    </a:lnTo>
                    <a:lnTo>
                      <a:pt x="848" y="448"/>
                    </a:lnTo>
                    <a:lnTo>
                      <a:pt x="852" y="468"/>
                    </a:lnTo>
                    <a:lnTo>
                      <a:pt x="856" y="488"/>
                    </a:lnTo>
                    <a:lnTo>
                      <a:pt x="858" y="508"/>
                    </a:lnTo>
                    <a:lnTo>
                      <a:pt x="858" y="528"/>
                    </a:lnTo>
                    <a:lnTo>
                      <a:pt x="860" y="514"/>
                    </a:lnTo>
                    <a:lnTo>
                      <a:pt x="862" y="498"/>
                    </a:lnTo>
                    <a:lnTo>
                      <a:pt x="862" y="482"/>
                    </a:lnTo>
                    <a:lnTo>
                      <a:pt x="862" y="466"/>
                    </a:lnTo>
                    <a:close/>
                  </a:path>
                </a:pathLst>
              </a:custGeom>
              <a:solidFill>
                <a:srgbClr val="7F2600"/>
              </a:solidFill>
              <a:ln w="9525">
                <a:noFill/>
                <a:round/>
                <a:headEnd/>
                <a:tailEnd/>
              </a:ln>
            </p:spPr>
            <p:txBody>
              <a:bodyPr>
                <a:prstTxWarp prst="textNoShape">
                  <a:avLst/>
                </a:prstTxWarp>
              </a:bodyPr>
              <a:lstStyle/>
              <a:p>
                <a:endParaRPr lang="en-US"/>
              </a:p>
            </p:txBody>
          </p:sp>
          <p:sp>
            <p:nvSpPr>
              <p:cNvPr id="41020" name="Freeform 3006"/>
              <p:cNvSpPr>
                <a:spLocks noChangeAspect="1"/>
              </p:cNvSpPr>
              <p:nvPr/>
            </p:nvSpPr>
            <p:spPr bwMode="auto">
              <a:xfrm rot="1332397">
                <a:off x="597" y="2961"/>
                <a:ext cx="17" cy="19"/>
              </a:xfrm>
              <a:custGeom>
                <a:avLst/>
                <a:gdLst>
                  <a:gd name="T0" fmla="*/ 50 w 58"/>
                  <a:gd name="T1" fmla="*/ 0 h 66"/>
                  <a:gd name="T2" fmla="*/ 50 w 58"/>
                  <a:gd name="T3" fmla="*/ 6 h 66"/>
                  <a:gd name="T4" fmla="*/ 50 w 58"/>
                  <a:gd name="T5" fmla="*/ 12 h 66"/>
                  <a:gd name="T6" fmla="*/ 54 w 58"/>
                  <a:gd name="T7" fmla="*/ 16 h 66"/>
                  <a:gd name="T8" fmla="*/ 56 w 58"/>
                  <a:gd name="T9" fmla="*/ 20 h 66"/>
                  <a:gd name="T10" fmla="*/ 54 w 58"/>
                  <a:gd name="T11" fmla="*/ 28 h 66"/>
                  <a:gd name="T12" fmla="*/ 54 w 58"/>
                  <a:gd name="T13" fmla="*/ 34 h 66"/>
                  <a:gd name="T14" fmla="*/ 54 w 58"/>
                  <a:gd name="T15" fmla="*/ 40 h 66"/>
                  <a:gd name="T16" fmla="*/ 58 w 58"/>
                  <a:gd name="T17" fmla="*/ 46 h 66"/>
                  <a:gd name="T18" fmla="*/ 54 w 58"/>
                  <a:gd name="T19" fmla="*/ 50 h 66"/>
                  <a:gd name="T20" fmla="*/ 50 w 58"/>
                  <a:gd name="T21" fmla="*/ 52 h 66"/>
                  <a:gd name="T22" fmla="*/ 44 w 58"/>
                  <a:gd name="T23" fmla="*/ 54 h 66"/>
                  <a:gd name="T24" fmla="*/ 40 w 58"/>
                  <a:gd name="T25" fmla="*/ 58 h 66"/>
                  <a:gd name="T26" fmla="*/ 34 w 58"/>
                  <a:gd name="T27" fmla="*/ 58 h 66"/>
                  <a:gd name="T28" fmla="*/ 30 w 58"/>
                  <a:gd name="T29" fmla="*/ 60 h 66"/>
                  <a:gd name="T30" fmla="*/ 24 w 58"/>
                  <a:gd name="T31" fmla="*/ 62 h 66"/>
                  <a:gd name="T32" fmla="*/ 20 w 58"/>
                  <a:gd name="T33" fmla="*/ 66 h 66"/>
                  <a:gd name="T34" fmla="*/ 14 w 58"/>
                  <a:gd name="T35" fmla="*/ 62 h 66"/>
                  <a:gd name="T36" fmla="*/ 10 w 58"/>
                  <a:gd name="T37" fmla="*/ 60 h 66"/>
                  <a:gd name="T38" fmla="*/ 6 w 58"/>
                  <a:gd name="T39" fmla="*/ 56 h 66"/>
                  <a:gd name="T40" fmla="*/ 4 w 58"/>
                  <a:gd name="T41" fmla="*/ 50 h 66"/>
                  <a:gd name="T42" fmla="*/ 2 w 58"/>
                  <a:gd name="T43" fmla="*/ 42 h 66"/>
                  <a:gd name="T44" fmla="*/ 2 w 58"/>
                  <a:gd name="T45" fmla="*/ 32 h 66"/>
                  <a:gd name="T46" fmla="*/ 0 w 58"/>
                  <a:gd name="T47" fmla="*/ 24 h 66"/>
                  <a:gd name="T48" fmla="*/ 0 w 58"/>
                  <a:gd name="T49" fmla="*/ 14 h 66"/>
                  <a:gd name="T50" fmla="*/ 6 w 58"/>
                  <a:gd name="T51" fmla="*/ 12 h 66"/>
                  <a:gd name="T52" fmla="*/ 10 w 58"/>
                  <a:gd name="T53" fmla="*/ 10 h 66"/>
                  <a:gd name="T54" fmla="*/ 16 w 58"/>
                  <a:gd name="T55" fmla="*/ 8 h 66"/>
                  <a:gd name="T56" fmla="*/ 20 w 58"/>
                  <a:gd name="T57" fmla="*/ 8 h 66"/>
                  <a:gd name="T58" fmla="*/ 26 w 58"/>
                  <a:gd name="T59" fmla="*/ 6 h 66"/>
                  <a:gd name="T60" fmla="*/ 32 w 58"/>
                  <a:gd name="T61" fmla="*/ 6 h 66"/>
                  <a:gd name="T62" fmla="*/ 36 w 58"/>
                  <a:gd name="T63" fmla="*/ 4 h 66"/>
                  <a:gd name="T64" fmla="*/ 40 w 58"/>
                  <a:gd name="T65" fmla="*/ 0 h 66"/>
                  <a:gd name="T66" fmla="*/ 50 w 58"/>
                  <a:gd name="T67" fmla="*/ 0 h 66"/>
                  <a:gd name="T68" fmla="*/ 50 w 58"/>
                  <a:gd name="T69" fmla="*/ 0 h 6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58"/>
                  <a:gd name="T106" fmla="*/ 0 h 66"/>
                  <a:gd name="T107" fmla="*/ 58 w 58"/>
                  <a:gd name="T108" fmla="*/ 66 h 6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58" h="66">
                    <a:moveTo>
                      <a:pt x="50" y="0"/>
                    </a:moveTo>
                    <a:lnTo>
                      <a:pt x="50" y="6"/>
                    </a:lnTo>
                    <a:lnTo>
                      <a:pt x="50" y="12"/>
                    </a:lnTo>
                    <a:lnTo>
                      <a:pt x="54" y="16"/>
                    </a:lnTo>
                    <a:lnTo>
                      <a:pt x="56" y="20"/>
                    </a:lnTo>
                    <a:lnTo>
                      <a:pt x="54" y="28"/>
                    </a:lnTo>
                    <a:lnTo>
                      <a:pt x="54" y="34"/>
                    </a:lnTo>
                    <a:lnTo>
                      <a:pt x="54" y="40"/>
                    </a:lnTo>
                    <a:lnTo>
                      <a:pt x="58" y="46"/>
                    </a:lnTo>
                    <a:lnTo>
                      <a:pt x="54" y="50"/>
                    </a:lnTo>
                    <a:lnTo>
                      <a:pt x="50" y="52"/>
                    </a:lnTo>
                    <a:lnTo>
                      <a:pt x="44" y="54"/>
                    </a:lnTo>
                    <a:lnTo>
                      <a:pt x="40" y="58"/>
                    </a:lnTo>
                    <a:lnTo>
                      <a:pt x="34" y="58"/>
                    </a:lnTo>
                    <a:lnTo>
                      <a:pt x="30" y="60"/>
                    </a:lnTo>
                    <a:lnTo>
                      <a:pt x="24" y="62"/>
                    </a:lnTo>
                    <a:lnTo>
                      <a:pt x="20" y="66"/>
                    </a:lnTo>
                    <a:lnTo>
                      <a:pt x="14" y="62"/>
                    </a:lnTo>
                    <a:lnTo>
                      <a:pt x="10" y="60"/>
                    </a:lnTo>
                    <a:lnTo>
                      <a:pt x="6" y="56"/>
                    </a:lnTo>
                    <a:lnTo>
                      <a:pt x="4" y="50"/>
                    </a:lnTo>
                    <a:lnTo>
                      <a:pt x="2" y="42"/>
                    </a:lnTo>
                    <a:lnTo>
                      <a:pt x="2" y="32"/>
                    </a:lnTo>
                    <a:lnTo>
                      <a:pt x="0" y="24"/>
                    </a:lnTo>
                    <a:lnTo>
                      <a:pt x="0" y="14"/>
                    </a:lnTo>
                    <a:lnTo>
                      <a:pt x="6" y="12"/>
                    </a:lnTo>
                    <a:lnTo>
                      <a:pt x="10" y="10"/>
                    </a:lnTo>
                    <a:lnTo>
                      <a:pt x="16" y="8"/>
                    </a:lnTo>
                    <a:lnTo>
                      <a:pt x="20" y="8"/>
                    </a:lnTo>
                    <a:lnTo>
                      <a:pt x="26" y="6"/>
                    </a:lnTo>
                    <a:lnTo>
                      <a:pt x="32" y="6"/>
                    </a:lnTo>
                    <a:lnTo>
                      <a:pt x="36" y="4"/>
                    </a:lnTo>
                    <a:lnTo>
                      <a:pt x="40" y="0"/>
                    </a:lnTo>
                    <a:lnTo>
                      <a:pt x="50" y="0"/>
                    </a:lnTo>
                    <a:close/>
                  </a:path>
                </a:pathLst>
              </a:custGeom>
              <a:solidFill>
                <a:srgbClr val="BF7F7F"/>
              </a:solidFill>
              <a:ln w="9525">
                <a:noFill/>
                <a:round/>
                <a:headEnd/>
                <a:tailEnd/>
              </a:ln>
            </p:spPr>
            <p:txBody>
              <a:bodyPr>
                <a:prstTxWarp prst="textNoShape">
                  <a:avLst/>
                </a:prstTxWarp>
              </a:bodyPr>
              <a:lstStyle/>
              <a:p>
                <a:endParaRPr lang="en-US"/>
              </a:p>
            </p:txBody>
          </p:sp>
          <p:sp>
            <p:nvSpPr>
              <p:cNvPr id="41021" name="Freeform 3007"/>
              <p:cNvSpPr>
                <a:spLocks noChangeAspect="1"/>
              </p:cNvSpPr>
              <p:nvPr/>
            </p:nvSpPr>
            <p:spPr bwMode="auto">
              <a:xfrm rot="1332397">
                <a:off x="620" y="2974"/>
                <a:ext cx="6" cy="3"/>
              </a:xfrm>
              <a:custGeom>
                <a:avLst/>
                <a:gdLst>
                  <a:gd name="T0" fmla="*/ 20 w 20"/>
                  <a:gd name="T1" fmla="*/ 0 h 8"/>
                  <a:gd name="T2" fmla="*/ 16 w 20"/>
                  <a:gd name="T3" fmla="*/ 2 h 8"/>
                  <a:gd name="T4" fmla="*/ 14 w 20"/>
                  <a:gd name="T5" fmla="*/ 6 h 8"/>
                  <a:gd name="T6" fmla="*/ 10 w 20"/>
                  <a:gd name="T7" fmla="*/ 8 h 8"/>
                  <a:gd name="T8" fmla="*/ 4 w 20"/>
                  <a:gd name="T9" fmla="*/ 6 h 8"/>
                  <a:gd name="T10" fmla="*/ 4 w 20"/>
                  <a:gd name="T11" fmla="*/ 6 h 8"/>
                  <a:gd name="T12" fmla="*/ 2 w 20"/>
                  <a:gd name="T13" fmla="*/ 4 h 8"/>
                  <a:gd name="T14" fmla="*/ 2 w 20"/>
                  <a:gd name="T15" fmla="*/ 4 h 8"/>
                  <a:gd name="T16" fmla="*/ 0 w 20"/>
                  <a:gd name="T17" fmla="*/ 4 h 8"/>
                  <a:gd name="T18" fmla="*/ 0 w 20"/>
                  <a:gd name="T19" fmla="*/ 2 h 8"/>
                  <a:gd name="T20" fmla="*/ 2 w 20"/>
                  <a:gd name="T21" fmla="*/ 0 h 8"/>
                  <a:gd name="T22" fmla="*/ 6 w 20"/>
                  <a:gd name="T23" fmla="*/ 0 h 8"/>
                  <a:gd name="T24" fmla="*/ 8 w 20"/>
                  <a:gd name="T25" fmla="*/ 0 h 8"/>
                  <a:gd name="T26" fmla="*/ 10 w 20"/>
                  <a:gd name="T27" fmla="*/ 0 h 8"/>
                  <a:gd name="T28" fmla="*/ 12 w 20"/>
                  <a:gd name="T29" fmla="*/ 0 h 8"/>
                  <a:gd name="T30" fmla="*/ 16 w 20"/>
                  <a:gd name="T31" fmla="*/ 0 h 8"/>
                  <a:gd name="T32" fmla="*/ 18 w 20"/>
                  <a:gd name="T33" fmla="*/ 0 h 8"/>
                  <a:gd name="T34" fmla="*/ 20 w 20"/>
                  <a:gd name="T35" fmla="*/ 0 h 8"/>
                  <a:gd name="T36" fmla="*/ 20 w 20"/>
                  <a:gd name="T37" fmla="*/ 0 h 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0"/>
                  <a:gd name="T58" fmla="*/ 0 h 8"/>
                  <a:gd name="T59" fmla="*/ 20 w 20"/>
                  <a:gd name="T60" fmla="*/ 8 h 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0" h="8">
                    <a:moveTo>
                      <a:pt x="20" y="0"/>
                    </a:moveTo>
                    <a:lnTo>
                      <a:pt x="16" y="2"/>
                    </a:lnTo>
                    <a:lnTo>
                      <a:pt x="14" y="6"/>
                    </a:lnTo>
                    <a:lnTo>
                      <a:pt x="10" y="8"/>
                    </a:lnTo>
                    <a:lnTo>
                      <a:pt x="4" y="6"/>
                    </a:lnTo>
                    <a:lnTo>
                      <a:pt x="2" y="4"/>
                    </a:lnTo>
                    <a:lnTo>
                      <a:pt x="0" y="4"/>
                    </a:lnTo>
                    <a:lnTo>
                      <a:pt x="0" y="2"/>
                    </a:lnTo>
                    <a:lnTo>
                      <a:pt x="2" y="0"/>
                    </a:lnTo>
                    <a:lnTo>
                      <a:pt x="6" y="0"/>
                    </a:lnTo>
                    <a:lnTo>
                      <a:pt x="8" y="0"/>
                    </a:lnTo>
                    <a:lnTo>
                      <a:pt x="10" y="0"/>
                    </a:lnTo>
                    <a:lnTo>
                      <a:pt x="12" y="0"/>
                    </a:lnTo>
                    <a:lnTo>
                      <a:pt x="16" y="0"/>
                    </a:lnTo>
                    <a:lnTo>
                      <a:pt x="18" y="0"/>
                    </a:lnTo>
                    <a:lnTo>
                      <a:pt x="20" y="0"/>
                    </a:lnTo>
                    <a:close/>
                  </a:path>
                </a:pathLst>
              </a:custGeom>
              <a:solidFill>
                <a:srgbClr val="FF7F7F"/>
              </a:solidFill>
              <a:ln w="9525">
                <a:noFill/>
                <a:round/>
                <a:headEnd/>
                <a:tailEnd/>
              </a:ln>
            </p:spPr>
            <p:txBody>
              <a:bodyPr>
                <a:prstTxWarp prst="textNoShape">
                  <a:avLst/>
                </a:prstTxWarp>
              </a:bodyPr>
              <a:lstStyle/>
              <a:p>
                <a:endParaRPr lang="en-US"/>
              </a:p>
            </p:txBody>
          </p:sp>
          <p:sp>
            <p:nvSpPr>
              <p:cNvPr id="41022" name="Freeform 3008"/>
              <p:cNvSpPr>
                <a:spLocks noChangeAspect="1"/>
              </p:cNvSpPr>
              <p:nvPr/>
            </p:nvSpPr>
            <p:spPr bwMode="auto">
              <a:xfrm rot="1332397">
                <a:off x="604" y="2983"/>
                <a:ext cx="25" cy="25"/>
              </a:xfrm>
              <a:custGeom>
                <a:avLst/>
                <a:gdLst>
                  <a:gd name="T0" fmla="*/ 68 w 84"/>
                  <a:gd name="T1" fmla="*/ 16 h 86"/>
                  <a:gd name="T2" fmla="*/ 74 w 84"/>
                  <a:gd name="T3" fmla="*/ 22 h 86"/>
                  <a:gd name="T4" fmla="*/ 78 w 84"/>
                  <a:gd name="T5" fmla="*/ 28 h 86"/>
                  <a:gd name="T6" fmla="*/ 82 w 84"/>
                  <a:gd name="T7" fmla="*/ 36 h 86"/>
                  <a:gd name="T8" fmla="*/ 84 w 84"/>
                  <a:gd name="T9" fmla="*/ 44 h 86"/>
                  <a:gd name="T10" fmla="*/ 82 w 84"/>
                  <a:gd name="T11" fmla="*/ 50 h 86"/>
                  <a:gd name="T12" fmla="*/ 80 w 84"/>
                  <a:gd name="T13" fmla="*/ 56 h 86"/>
                  <a:gd name="T14" fmla="*/ 78 w 84"/>
                  <a:gd name="T15" fmla="*/ 62 h 86"/>
                  <a:gd name="T16" fmla="*/ 76 w 84"/>
                  <a:gd name="T17" fmla="*/ 68 h 86"/>
                  <a:gd name="T18" fmla="*/ 72 w 84"/>
                  <a:gd name="T19" fmla="*/ 72 h 86"/>
                  <a:gd name="T20" fmla="*/ 68 w 84"/>
                  <a:gd name="T21" fmla="*/ 78 h 86"/>
                  <a:gd name="T22" fmla="*/ 64 w 84"/>
                  <a:gd name="T23" fmla="*/ 82 h 86"/>
                  <a:gd name="T24" fmla="*/ 58 w 84"/>
                  <a:gd name="T25" fmla="*/ 86 h 86"/>
                  <a:gd name="T26" fmla="*/ 52 w 84"/>
                  <a:gd name="T27" fmla="*/ 84 h 86"/>
                  <a:gd name="T28" fmla="*/ 46 w 84"/>
                  <a:gd name="T29" fmla="*/ 82 h 86"/>
                  <a:gd name="T30" fmla="*/ 40 w 84"/>
                  <a:gd name="T31" fmla="*/ 80 h 86"/>
                  <a:gd name="T32" fmla="*/ 34 w 84"/>
                  <a:gd name="T33" fmla="*/ 76 h 86"/>
                  <a:gd name="T34" fmla="*/ 28 w 84"/>
                  <a:gd name="T35" fmla="*/ 72 h 86"/>
                  <a:gd name="T36" fmla="*/ 24 w 84"/>
                  <a:gd name="T37" fmla="*/ 68 h 86"/>
                  <a:gd name="T38" fmla="*/ 20 w 84"/>
                  <a:gd name="T39" fmla="*/ 62 h 86"/>
                  <a:gd name="T40" fmla="*/ 16 w 84"/>
                  <a:gd name="T41" fmla="*/ 56 h 86"/>
                  <a:gd name="T42" fmla="*/ 14 w 84"/>
                  <a:gd name="T43" fmla="*/ 50 h 86"/>
                  <a:gd name="T44" fmla="*/ 12 w 84"/>
                  <a:gd name="T45" fmla="*/ 44 h 86"/>
                  <a:gd name="T46" fmla="*/ 12 w 84"/>
                  <a:gd name="T47" fmla="*/ 38 h 86"/>
                  <a:gd name="T48" fmla="*/ 10 w 84"/>
                  <a:gd name="T49" fmla="*/ 32 h 86"/>
                  <a:gd name="T50" fmla="*/ 8 w 84"/>
                  <a:gd name="T51" fmla="*/ 26 h 86"/>
                  <a:gd name="T52" fmla="*/ 6 w 84"/>
                  <a:gd name="T53" fmla="*/ 20 h 86"/>
                  <a:gd name="T54" fmla="*/ 4 w 84"/>
                  <a:gd name="T55" fmla="*/ 16 h 86"/>
                  <a:gd name="T56" fmla="*/ 0 w 84"/>
                  <a:gd name="T57" fmla="*/ 10 h 86"/>
                  <a:gd name="T58" fmla="*/ 4 w 84"/>
                  <a:gd name="T59" fmla="*/ 4 h 86"/>
                  <a:gd name="T60" fmla="*/ 10 w 84"/>
                  <a:gd name="T61" fmla="*/ 2 h 86"/>
                  <a:gd name="T62" fmla="*/ 16 w 84"/>
                  <a:gd name="T63" fmla="*/ 0 h 86"/>
                  <a:gd name="T64" fmla="*/ 22 w 84"/>
                  <a:gd name="T65" fmla="*/ 2 h 86"/>
                  <a:gd name="T66" fmla="*/ 30 w 84"/>
                  <a:gd name="T67" fmla="*/ 4 h 86"/>
                  <a:gd name="T68" fmla="*/ 36 w 84"/>
                  <a:gd name="T69" fmla="*/ 4 h 86"/>
                  <a:gd name="T70" fmla="*/ 44 w 84"/>
                  <a:gd name="T71" fmla="*/ 6 h 86"/>
                  <a:gd name="T72" fmla="*/ 50 w 84"/>
                  <a:gd name="T73" fmla="*/ 4 h 86"/>
                  <a:gd name="T74" fmla="*/ 68 w 84"/>
                  <a:gd name="T75" fmla="*/ 16 h 86"/>
                  <a:gd name="T76" fmla="*/ 68 w 84"/>
                  <a:gd name="T77" fmla="*/ 16 h 8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84"/>
                  <a:gd name="T118" fmla="*/ 0 h 86"/>
                  <a:gd name="T119" fmla="*/ 84 w 84"/>
                  <a:gd name="T120" fmla="*/ 86 h 8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84" h="86">
                    <a:moveTo>
                      <a:pt x="68" y="16"/>
                    </a:moveTo>
                    <a:lnTo>
                      <a:pt x="74" y="22"/>
                    </a:lnTo>
                    <a:lnTo>
                      <a:pt x="78" y="28"/>
                    </a:lnTo>
                    <a:lnTo>
                      <a:pt x="82" y="36"/>
                    </a:lnTo>
                    <a:lnTo>
                      <a:pt x="84" y="44"/>
                    </a:lnTo>
                    <a:lnTo>
                      <a:pt x="82" y="50"/>
                    </a:lnTo>
                    <a:lnTo>
                      <a:pt x="80" y="56"/>
                    </a:lnTo>
                    <a:lnTo>
                      <a:pt x="78" y="62"/>
                    </a:lnTo>
                    <a:lnTo>
                      <a:pt x="76" y="68"/>
                    </a:lnTo>
                    <a:lnTo>
                      <a:pt x="72" y="72"/>
                    </a:lnTo>
                    <a:lnTo>
                      <a:pt x="68" y="78"/>
                    </a:lnTo>
                    <a:lnTo>
                      <a:pt x="64" y="82"/>
                    </a:lnTo>
                    <a:lnTo>
                      <a:pt x="58" y="86"/>
                    </a:lnTo>
                    <a:lnTo>
                      <a:pt x="52" y="84"/>
                    </a:lnTo>
                    <a:lnTo>
                      <a:pt x="46" y="82"/>
                    </a:lnTo>
                    <a:lnTo>
                      <a:pt x="40" y="80"/>
                    </a:lnTo>
                    <a:lnTo>
                      <a:pt x="34" y="76"/>
                    </a:lnTo>
                    <a:lnTo>
                      <a:pt x="28" y="72"/>
                    </a:lnTo>
                    <a:lnTo>
                      <a:pt x="24" y="68"/>
                    </a:lnTo>
                    <a:lnTo>
                      <a:pt x="20" y="62"/>
                    </a:lnTo>
                    <a:lnTo>
                      <a:pt x="16" y="56"/>
                    </a:lnTo>
                    <a:lnTo>
                      <a:pt x="14" y="50"/>
                    </a:lnTo>
                    <a:lnTo>
                      <a:pt x="12" y="44"/>
                    </a:lnTo>
                    <a:lnTo>
                      <a:pt x="12" y="38"/>
                    </a:lnTo>
                    <a:lnTo>
                      <a:pt x="10" y="32"/>
                    </a:lnTo>
                    <a:lnTo>
                      <a:pt x="8" y="26"/>
                    </a:lnTo>
                    <a:lnTo>
                      <a:pt x="6" y="20"/>
                    </a:lnTo>
                    <a:lnTo>
                      <a:pt x="4" y="16"/>
                    </a:lnTo>
                    <a:lnTo>
                      <a:pt x="0" y="10"/>
                    </a:lnTo>
                    <a:lnTo>
                      <a:pt x="4" y="4"/>
                    </a:lnTo>
                    <a:lnTo>
                      <a:pt x="10" y="2"/>
                    </a:lnTo>
                    <a:lnTo>
                      <a:pt x="16" y="0"/>
                    </a:lnTo>
                    <a:lnTo>
                      <a:pt x="22" y="2"/>
                    </a:lnTo>
                    <a:lnTo>
                      <a:pt x="30" y="4"/>
                    </a:lnTo>
                    <a:lnTo>
                      <a:pt x="36" y="4"/>
                    </a:lnTo>
                    <a:lnTo>
                      <a:pt x="44" y="6"/>
                    </a:lnTo>
                    <a:lnTo>
                      <a:pt x="50" y="4"/>
                    </a:lnTo>
                    <a:lnTo>
                      <a:pt x="68" y="16"/>
                    </a:lnTo>
                    <a:close/>
                  </a:path>
                </a:pathLst>
              </a:custGeom>
              <a:solidFill>
                <a:srgbClr val="7F0000"/>
              </a:solidFill>
              <a:ln w="9525">
                <a:noFill/>
                <a:round/>
                <a:headEnd/>
                <a:tailEnd/>
              </a:ln>
            </p:spPr>
            <p:txBody>
              <a:bodyPr>
                <a:prstTxWarp prst="textNoShape">
                  <a:avLst/>
                </a:prstTxWarp>
              </a:bodyPr>
              <a:lstStyle/>
              <a:p>
                <a:endParaRPr lang="en-US"/>
              </a:p>
            </p:txBody>
          </p:sp>
          <p:sp>
            <p:nvSpPr>
              <p:cNvPr id="41023" name="Freeform 3009"/>
              <p:cNvSpPr>
                <a:spLocks noChangeAspect="1"/>
              </p:cNvSpPr>
              <p:nvPr/>
            </p:nvSpPr>
            <p:spPr bwMode="auto">
              <a:xfrm rot="1332397">
                <a:off x="601" y="2981"/>
                <a:ext cx="7" cy="10"/>
              </a:xfrm>
              <a:custGeom>
                <a:avLst/>
                <a:gdLst>
                  <a:gd name="T0" fmla="*/ 26 w 26"/>
                  <a:gd name="T1" fmla="*/ 32 h 34"/>
                  <a:gd name="T2" fmla="*/ 24 w 26"/>
                  <a:gd name="T3" fmla="*/ 34 h 34"/>
                  <a:gd name="T4" fmla="*/ 22 w 26"/>
                  <a:gd name="T5" fmla="*/ 34 h 34"/>
                  <a:gd name="T6" fmla="*/ 18 w 26"/>
                  <a:gd name="T7" fmla="*/ 34 h 34"/>
                  <a:gd name="T8" fmla="*/ 16 w 26"/>
                  <a:gd name="T9" fmla="*/ 34 h 34"/>
                  <a:gd name="T10" fmla="*/ 14 w 26"/>
                  <a:gd name="T11" fmla="*/ 34 h 34"/>
                  <a:gd name="T12" fmla="*/ 10 w 26"/>
                  <a:gd name="T13" fmla="*/ 34 h 34"/>
                  <a:gd name="T14" fmla="*/ 8 w 26"/>
                  <a:gd name="T15" fmla="*/ 32 h 34"/>
                  <a:gd name="T16" fmla="*/ 6 w 26"/>
                  <a:gd name="T17" fmla="*/ 32 h 34"/>
                  <a:gd name="T18" fmla="*/ 2 w 26"/>
                  <a:gd name="T19" fmla="*/ 26 h 34"/>
                  <a:gd name="T20" fmla="*/ 2 w 26"/>
                  <a:gd name="T21" fmla="*/ 18 h 34"/>
                  <a:gd name="T22" fmla="*/ 0 w 26"/>
                  <a:gd name="T23" fmla="*/ 10 h 34"/>
                  <a:gd name="T24" fmla="*/ 0 w 26"/>
                  <a:gd name="T25" fmla="*/ 4 h 34"/>
                  <a:gd name="T26" fmla="*/ 2 w 26"/>
                  <a:gd name="T27" fmla="*/ 2 h 34"/>
                  <a:gd name="T28" fmla="*/ 6 w 26"/>
                  <a:gd name="T29" fmla="*/ 0 h 34"/>
                  <a:gd name="T30" fmla="*/ 10 w 26"/>
                  <a:gd name="T31" fmla="*/ 0 h 34"/>
                  <a:gd name="T32" fmla="*/ 14 w 26"/>
                  <a:gd name="T33" fmla="*/ 0 h 34"/>
                  <a:gd name="T34" fmla="*/ 18 w 26"/>
                  <a:gd name="T35" fmla="*/ 6 h 34"/>
                  <a:gd name="T36" fmla="*/ 22 w 26"/>
                  <a:gd name="T37" fmla="*/ 14 h 34"/>
                  <a:gd name="T38" fmla="*/ 24 w 26"/>
                  <a:gd name="T39" fmla="*/ 22 h 34"/>
                  <a:gd name="T40" fmla="*/ 26 w 26"/>
                  <a:gd name="T41" fmla="*/ 32 h 34"/>
                  <a:gd name="T42" fmla="*/ 26 w 26"/>
                  <a:gd name="T43" fmla="*/ 32 h 3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6"/>
                  <a:gd name="T67" fmla="*/ 0 h 34"/>
                  <a:gd name="T68" fmla="*/ 26 w 26"/>
                  <a:gd name="T69" fmla="*/ 34 h 34"/>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6" h="34">
                    <a:moveTo>
                      <a:pt x="26" y="32"/>
                    </a:moveTo>
                    <a:lnTo>
                      <a:pt x="24" y="34"/>
                    </a:lnTo>
                    <a:lnTo>
                      <a:pt x="22" y="34"/>
                    </a:lnTo>
                    <a:lnTo>
                      <a:pt x="18" y="34"/>
                    </a:lnTo>
                    <a:lnTo>
                      <a:pt x="16" y="34"/>
                    </a:lnTo>
                    <a:lnTo>
                      <a:pt x="14" y="34"/>
                    </a:lnTo>
                    <a:lnTo>
                      <a:pt x="10" y="34"/>
                    </a:lnTo>
                    <a:lnTo>
                      <a:pt x="8" y="32"/>
                    </a:lnTo>
                    <a:lnTo>
                      <a:pt x="6" y="32"/>
                    </a:lnTo>
                    <a:lnTo>
                      <a:pt x="2" y="26"/>
                    </a:lnTo>
                    <a:lnTo>
                      <a:pt x="2" y="18"/>
                    </a:lnTo>
                    <a:lnTo>
                      <a:pt x="0" y="10"/>
                    </a:lnTo>
                    <a:lnTo>
                      <a:pt x="0" y="4"/>
                    </a:lnTo>
                    <a:lnTo>
                      <a:pt x="2" y="2"/>
                    </a:lnTo>
                    <a:lnTo>
                      <a:pt x="6" y="0"/>
                    </a:lnTo>
                    <a:lnTo>
                      <a:pt x="10" y="0"/>
                    </a:lnTo>
                    <a:lnTo>
                      <a:pt x="14" y="0"/>
                    </a:lnTo>
                    <a:lnTo>
                      <a:pt x="18" y="6"/>
                    </a:lnTo>
                    <a:lnTo>
                      <a:pt x="22" y="14"/>
                    </a:lnTo>
                    <a:lnTo>
                      <a:pt x="24" y="22"/>
                    </a:lnTo>
                    <a:lnTo>
                      <a:pt x="26" y="32"/>
                    </a:lnTo>
                    <a:close/>
                  </a:path>
                </a:pathLst>
              </a:custGeom>
              <a:solidFill>
                <a:srgbClr val="FF7F7F"/>
              </a:solidFill>
              <a:ln w="9525">
                <a:noFill/>
                <a:round/>
                <a:headEnd/>
                <a:tailEnd/>
              </a:ln>
            </p:spPr>
            <p:txBody>
              <a:bodyPr>
                <a:prstTxWarp prst="textNoShape">
                  <a:avLst/>
                </a:prstTxWarp>
              </a:bodyPr>
              <a:lstStyle/>
              <a:p>
                <a:endParaRPr lang="en-US"/>
              </a:p>
            </p:txBody>
          </p:sp>
          <p:sp>
            <p:nvSpPr>
              <p:cNvPr id="41024" name="Freeform 3010"/>
              <p:cNvSpPr>
                <a:spLocks noChangeAspect="1"/>
              </p:cNvSpPr>
              <p:nvPr/>
            </p:nvSpPr>
            <p:spPr bwMode="auto">
              <a:xfrm rot="1332397">
                <a:off x="553" y="3131"/>
                <a:ext cx="30" cy="35"/>
              </a:xfrm>
              <a:custGeom>
                <a:avLst/>
                <a:gdLst>
                  <a:gd name="T0" fmla="*/ 82 w 100"/>
                  <a:gd name="T1" fmla="*/ 34 h 122"/>
                  <a:gd name="T2" fmla="*/ 72 w 100"/>
                  <a:gd name="T3" fmla="*/ 46 h 122"/>
                  <a:gd name="T4" fmla="*/ 64 w 100"/>
                  <a:gd name="T5" fmla="*/ 58 h 122"/>
                  <a:gd name="T6" fmla="*/ 54 w 100"/>
                  <a:gd name="T7" fmla="*/ 70 h 122"/>
                  <a:gd name="T8" fmla="*/ 44 w 100"/>
                  <a:gd name="T9" fmla="*/ 82 h 122"/>
                  <a:gd name="T10" fmla="*/ 34 w 100"/>
                  <a:gd name="T11" fmla="*/ 92 h 122"/>
                  <a:gd name="T12" fmla="*/ 22 w 100"/>
                  <a:gd name="T13" fmla="*/ 102 h 122"/>
                  <a:gd name="T14" fmla="*/ 12 w 100"/>
                  <a:gd name="T15" fmla="*/ 112 h 122"/>
                  <a:gd name="T16" fmla="*/ 0 w 100"/>
                  <a:gd name="T17" fmla="*/ 122 h 122"/>
                  <a:gd name="T18" fmla="*/ 6 w 100"/>
                  <a:gd name="T19" fmla="*/ 114 h 122"/>
                  <a:gd name="T20" fmla="*/ 12 w 100"/>
                  <a:gd name="T21" fmla="*/ 108 h 122"/>
                  <a:gd name="T22" fmla="*/ 20 w 100"/>
                  <a:gd name="T23" fmla="*/ 100 h 122"/>
                  <a:gd name="T24" fmla="*/ 26 w 100"/>
                  <a:gd name="T25" fmla="*/ 92 h 122"/>
                  <a:gd name="T26" fmla="*/ 32 w 100"/>
                  <a:gd name="T27" fmla="*/ 84 h 122"/>
                  <a:gd name="T28" fmla="*/ 40 w 100"/>
                  <a:gd name="T29" fmla="*/ 78 h 122"/>
                  <a:gd name="T30" fmla="*/ 46 w 100"/>
                  <a:gd name="T31" fmla="*/ 70 h 122"/>
                  <a:gd name="T32" fmla="*/ 52 w 100"/>
                  <a:gd name="T33" fmla="*/ 62 h 122"/>
                  <a:gd name="T34" fmla="*/ 58 w 100"/>
                  <a:gd name="T35" fmla="*/ 54 h 122"/>
                  <a:gd name="T36" fmla="*/ 64 w 100"/>
                  <a:gd name="T37" fmla="*/ 46 h 122"/>
                  <a:gd name="T38" fmla="*/ 70 w 100"/>
                  <a:gd name="T39" fmla="*/ 40 h 122"/>
                  <a:gd name="T40" fmla="*/ 76 w 100"/>
                  <a:gd name="T41" fmla="*/ 32 h 122"/>
                  <a:gd name="T42" fmla="*/ 82 w 100"/>
                  <a:gd name="T43" fmla="*/ 24 h 122"/>
                  <a:gd name="T44" fmla="*/ 88 w 100"/>
                  <a:gd name="T45" fmla="*/ 16 h 122"/>
                  <a:gd name="T46" fmla="*/ 94 w 100"/>
                  <a:gd name="T47" fmla="*/ 8 h 122"/>
                  <a:gd name="T48" fmla="*/ 100 w 100"/>
                  <a:gd name="T49" fmla="*/ 0 h 122"/>
                  <a:gd name="T50" fmla="*/ 98 w 100"/>
                  <a:gd name="T51" fmla="*/ 4 h 122"/>
                  <a:gd name="T52" fmla="*/ 96 w 100"/>
                  <a:gd name="T53" fmla="*/ 10 h 122"/>
                  <a:gd name="T54" fmla="*/ 94 w 100"/>
                  <a:gd name="T55" fmla="*/ 14 h 122"/>
                  <a:gd name="T56" fmla="*/ 92 w 100"/>
                  <a:gd name="T57" fmla="*/ 18 h 122"/>
                  <a:gd name="T58" fmla="*/ 90 w 100"/>
                  <a:gd name="T59" fmla="*/ 22 h 122"/>
                  <a:gd name="T60" fmla="*/ 88 w 100"/>
                  <a:gd name="T61" fmla="*/ 26 h 122"/>
                  <a:gd name="T62" fmla="*/ 84 w 100"/>
                  <a:gd name="T63" fmla="*/ 30 h 122"/>
                  <a:gd name="T64" fmla="*/ 82 w 100"/>
                  <a:gd name="T65" fmla="*/ 34 h 122"/>
                  <a:gd name="T66" fmla="*/ 82 w 100"/>
                  <a:gd name="T67" fmla="*/ 34 h 122"/>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00"/>
                  <a:gd name="T103" fmla="*/ 0 h 122"/>
                  <a:gd name="T104" fmla="*/ 100 w 100"/>
                  <a:gd name="T105" fmla="*/ 122 h 122"/>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00" h="122">
                    <a:moveTo>
                      <a:pt x="82" y="34"/>
                    </a:moveTo>
                    <a:lnTo>
                      <a:pt x="72" y="46"/>
                    </a:lnTo>
                    <a:lnTo>
                      <a:pt x="64" y="58"/>
                    </a:lnTo>
                    <a:lnTo>
                      <a:pt x="54" y="70"/>
                    </a:lnTo>
                    <a:lnTo>
                      <a:pt x="44" y="82"/>
                    </a:lnTo>
                    <a:lnTo>
                      <a:pt x="34" y="92"/>
                    </a:lnTo>
                    <a:lnTo>
                      <a:pt x="22" y="102"/>
                    </a:lnTo>
                    <a:lnTo>
                      <a:pt x="12" y="112"/>
                    </a:lnTo>
                    <a:lnTo>
                      <a:pt x="0" y="122"/>
                    </a:lnTo>
                    <a:lnTo>
                      <a:pt x="6" y="114"/>
                    </a:lnTo>
                    <a:lnTo>
                      <a:pt x="12" y="108"/>
                    </a:lnTo>
                    <a:lnTo>
                      <a:pt x="20" y="100"/>
                    </a:lnTo>
                    <a:lnTo>
                      <a:pt x="26" y="92"/>
                    </a:lnTo>
                    <a:lnTo>
                      <a:pt x="32" y="84"/>
                    </a:lnTo>
                    <a:lnTo>
                      <a:pt x="40" y="78"/>
                    </a:lnTo>
                    <a:lnTo>
                      <a:pt x="46" y="70"/>
                    </a:lnTo>
                    <a:lnTo>
                      <a:pt x="52" y="62"/>
                    </a:lnTo>
                    <a:lnTo>
                      <a:pt x="58" y="54"/>
                    </a:lnTo>
                    <a:lnTo>
                      <a:pt x="64" y="46"/>
                    </a:lnTo>
                    <a:lnTo>
                      <a:pt x="70" y="40"/>
                    </a:lnTo>
                    <a:lnTo>
                      <a:pt x="76" y="32"/>
                    </a:lnTo>
                    <a:lnTo>
                      <a:pt x="82" y="24"/>
                    </a:lnTo>
                    <a:lnTo>
                      <a:pt x="88" y="16"/>
                    </a:lnTo>
                    <a:lnTo>
                      <a:pt x="94" y="8"/>
                    </a:lnTo>
                    <a:lnTo>
                      <a:pt x="100" y="0"/>
                    </a:lnTo>
                    <a:lnTo>
                      <a:pt x="98" y="4"/>
                    </a:lnTo>
                    <a:lnTo>
                      <a:pt x="96" y="10"/>
                    </a:lnTo>
                    <a:lnTo>
                      <a:pt x="94" y="14"/>
                    </a:lnTo>
                    <a:lnTo>
                      <a:pt x="92" y="18"/>
                    </a:lnTo>
                    <a:lnTo>
                      <a:pt x="90" y="22"/>
                    </a:lnTo>
                    <a:lnTo>
                      <a:pt x="88" y="26"/>
                    </a:lnTo>
                    <a:lnTo>
                      <a:pt x="84" y="30"/>
                    </a:lnTo>
                    <a:lnTo>
                      <a:pt x="82" y="34"/>
                    </a:lnTo>
                    <a:close/>
                  </a:path>
                </a:pathLst>
              </a:custGeom>
              <a:solidFill>
                <a:srgbClr val="000000"/>
              </a:solidFill>
              <a:ln w="9525">
                <a:noFill/>
                <a:round/>
                <a:headEnd/>
                <a:tailEnd/>
              </a:ln>
            </p:spPr>
            <p:txBody>
              <a:bodyPr>
                <a:prstTxWarp prst="textNoShape">
                  <a:avLst/>
                </a:prstTxWarp>
              </a:bodyPr>
              <a:lstStyle/>
              <a:p>
                <a:endParaRPr lang="en-US"/>
              </a:p>
            </p:txBody>
          </p:sp>
          <p:sp>
            <p:nvSpPr>
              <p:cNvPr id="41025" name="Freeform 3011"/>
              <p:cNvSpPr>
                <a:spLocks noChangeAspect="1"/>
              </p:cNvSpPr>
              <p:nvPr/>
            </p:nvSpPr>
            <p:spPr bwMode="auto">
              <a:xfrm rot="1332397">
                <a:off x="473" y="3118"/>
                <a:ext cx="71" cy="59"/>
              </a:xfrm>
              <a:custGeom>
                <a:avLst/>
                <a:gdLst>
                  <a:gd name="T0" fmla="*/ 236 w 242"/>
                  <a:gd name="T1" fmla="*/ 48 h 202"/>
                  <a:gd name="T2" fmla="*/ 230 w 242"/>
                  <a:gd name="T3" fmla="*/ 38 h 202"/>
                  <a:gd name="T4" fmla="*/ 236 w 242"/>
                  <a:gd name="T5" fmla="*/ 20 h 202"/>
                  <a:gd name="T6" fmla="*/ 232 w 242"/>
                  <a:gd name="T7" fmla="*/ 0 h 202"/>
                  <a:gd name="T8" fmla="*/ 206 w 242"/>
                  <a:gd name="T9" fmla="*/ 18 h 202"/>
                  <a:gd name="T10" fmla="*/ 178 w 242"/>
                  <a:gd name="T11" fmla="*/ 32 h 202"/>
                  <a:gd name="T12" fmla="*/ 150 w 242"/>
                  <a:gd name="T13" fmla="*/ 44 h 202"/>
                  <a:gd name="T14" fmla="*/ 122 w 242"/>
                  <a:gd name="T15" fmla="*/ 54 h 202"/>
                  <a:gd name="T16" fmla="*/ 92 w 242"/>
                  <a:gd name="T17" fmla="*/ 62 h 202"/>
                  <a:gd name="T18" fmla="*/ 68 w 242"/>
                  <a:gd name="T19" fmla="*/ 68 h 202"/>
                  <a:gd name="T20" fmla="*/ 50 w 242"/>
                  <a:gd name="T21" fmla="*/ 74 h 202"/>
                  <a:gd name="T22" fmla="*/ 30 w 242"/>
                  <a:gd name="T23" fmla="*/ 74 h 202"/>
                  <a:gd name="T24" fmla="*/ 34 w 242"/>
                  <a:gd name="T25" fmla="*/ 94 h 202"/>
                  <a:gd name="T26" fmla="*/ 30 w 242"/>
                  <a:gd name="T27" fmla="*/ 116 h 202"/>
                  <a:gd name="T28" fmla="*/ 20 w 242"/>
                  <a:gd name="T29" fmla="*/ 140 h 202"/>
                  <a:gd name="T30" fmla="*/ 12 w 242"/>
                  <a:gd name="T31" fmla="*/ 162 h 202"/>
                  <a:gd name="T32" fmla="*/ 24 w 242"/>
                  <a:gd name="T33" fmla="*/ 152 h 202"/>
                  <a:gd name="T34" fmla="*/ 28 w 242"/>
                  <a:gd name="T35" fmla="*/ 158 h 202"/>
                  <a:gd name="T36" fmla="*/ 20 w 242"/>
                  <a:gd name="T37" fmla="*/ 164 h 202"/>
                  <a:gd name="T38" fmla="*/ 12 w 242"/>
                  <a:gd name="T39" fmla="*/ 174 h 202"/>
                  <a:gd name="T40" fmla="*/ 2 w 242"/>
                  <a:gd name="T41" fmla="*/ 184 h 202"/>
                  <a:gd name="T42" fmla="*/ 4 w 242"/>
                  <a:gd name="T43" fmla="*/ 188 h 202"/>
                  <a:gd name="T44" fmla="*/ 16 w 242"/>
                  <a:gd name="T45" fmla="*/ 176 h 202"/>
                  <a:gd name="T46" fmla="*/ 30 w 242"/>
                  <a:gd name="T47" fmla="*/ 168 h 202"/>
                  <a:gd name="T48" fmla="*/ 38 w 242"/>
                  <a:gd name="T49" fmla="*/ 170 h 202"/>
                  <a:gd name="T50" fmla="*/ 38 w 242"/>
                  <a:gd name="T51" fmla="*/ 174 h 202"/>
                  <a:gd name="T52" fmla="*/ 30 w 242"/>
                  <a:gd name="T53" fmla="*/ 176 h 202"/>
                  <a:gd name="T54" fmla="*/ 18 w 242"/>
                  <a:gd name="T55" fmla="*/ 190 h 202"/>
                  <a:gd name="T56" fmla="*/ 52 w 242"/>
                  <a:gd name="T57" fmla="*/ 184 h 202"/>
                  <a:gd name="T58" fmla="*/ 50 w 242"/>
                  <a:gd name="T59" fmla="*/ 188 h 202"/>
                  <a:gd name="T60" fmla="*/ 40 w 242"/>
                  <a:gd name="T61" fmla="*/ 192 h 202"/>
                  <a:gd name="T62" fmla="*/ 30 w 242"/>
                  <a:gd name="T63" fmla="*/ 196 h 202"/>
                  <a:gd name="T64" fmla="*/ 20 w 242"/>
                  <a:gd name="T65" fmla="*/ 202 h 202"/>
                  <a:gd name="T66" fmla="*/ 36 w 242"/>
                  <a:gd name="T67" fmla="*/ 196 h 202"/>
                  <a:gd name="T68" fmla="*/ 50 w 242"/>
                  <a:gd name="T69" fmla="*/ 192 h 202"/>
                  <a:gd name="T70" fmla="*/ 64 w 242"/>
                  <a:gd name="T71" fmla="*/ 186 h 202"/>
                  <a:gd name="T72" fmla="*/ 72 w 242"/>
                  <a:gd name="T73" fmla="*/ 190 h 202"/>
                  <a:gd name="T74" fmla="*/ 96 w 242"/>
                  <a:gd name="T75" fmla="*/ 182 h 202"/>
                  <a:gd name="T76" fmla="*/ 104 w 242"/>
                  <a:gd name="T77" fmla="*/ 184 h 202"/>
                  <a:gd name="T78" fmla="*/ 108 w 242"/>
                  <a:gd name="T79" fmla="*/ 188 h 202"/>
                  <a:gd name="T80" fmla="*/ 114 w 242"/>
                  <a:gd name="T81" fmla="*/ 190 h 202"/>
                  <a:gd name="T82" fmla="*/ 128 w 242"/>
                  <a:gd name="T83" fmla="*/ 184 h 202"/>
                  <a:gd name="T84" fmla="*/ 152 w 242"/>
                  <a:gd name="T85" fmla="*/ 172 h 202"/>
                  <a:gd name="T86" fmla="*/ 176 w 242"/>
                  <a:gd name="T87" fmla="*/ 160 h 202"/>
                  <a:gd name="T88" fmla="*/ 196 w 242"/>
                  <a:gd name="T89" fmla="*/ 146 h 202"/>
                  <a:gd name="T90" fmla="*/ 214 w 242"/>
                  <a:gd name="T91" fmla="*/ 126 h 202"/>
                  <a:gd name="T92" fmla="*/ 228 w 242"/>
                  <a:gd name="T93" fmla="*/ 104 h 202"/>
                  <a:gd name="T94" fmla="*/ 232 w 242"/>
                  <a:gd name="T95" fmla="*/ 92 h 202"/>
                  <a:gd name="T96" fmla="*/ 212 w 242"/>
                  <a:gd name="T97" fmla="*/ 102 h 202"/>
                  <a:gd name="T98" fmla="*/ 224 w 242"/>
                  <a:gd name="T99" fmla="*/ 90 h 202"/>
                  <a:gd name="T100" fmla="*/ 224 w 242"/>
                  <a:gd name="T101" fmla="*/ 82 h 202"/>
                  <a:gd name="T102" fmla="*/ 232 w 242"/>
                  <a:gd name="T103" fmla="*/ 62 h 202"/>
                  <a:gd name="T104" fmla="*/ 240 w 242"/>
                  <a:gd name="T105" fmla="*/ 40 h 20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42"/>
                  <a:gd name="T160" fmla="*/ 0 h 202"/>
                  <a:gd name="T161" fmla="*/ 242 w 242"/>
                  <a:gd name="T162" fmla="*/ 202 h 202"/>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42" h="202">
                    <a:moveTo>
                      <a:pt x="240" y="38"/>
                    </a:moveTo>
                    <a:lnTo>
                      <a:pt x="238" y="42"/>
                    </a:lnTo>
                    <a:lnTo>
                      <a:pt x="236" y="48"/>
                    </a:lnTo>
                    <a:lnTo>
                      <a:pt x="232" y="52"/>
                    </a:lnTo>
                    <a:lnTo>
                      <a:pt x="228" y="46"/>
                    </a:lnTo>
                    <a:lnTo>
                      <a:pt x="230" y="38"/>
                    </a:lnTo>
                    <a:lnTo>
                      <a:pt x="232" y="32"/>
                    </a:lnTo>
                    <a:lnTo>
                      <a:pt x="236" y="26"/>
                    </a:lnTo>
                    <a:lnTo>
                      <a:pt x="236" y="20"/>
                    </a:lnTo>
                    <a:lnTo>
                      <a:pt x="236" y="14"/>
                    </a:lnTo>
                    <a:lnTo>
                      <a:pt x="236" y="6"/>
                    </a:lnTo>
                    <a:lnTo>
                      <a:pt x="232" y="0"/>
                    </a:lnTo>
                    <a:lnTo>
                      <a:pt x="224" y="6"/>
                    </a:lnTo>
                    <a:lnTo>
                      <a:pt x="216" y="12"/>
                    </a:lnTo>
                    <a:lnTo>
                      <a:pt x="206" y="18"/>
                    </a:lnTo>
                    <a:lnTo>
                      <a:pt x="198" y="22"/>
                    </a:lnTo>
                    <a:lnTo>
                      <a:pt x="188" y="26"/>
                    </a:lnTo>
                    <a:lnTo>
                      <a:pt x="178" y="32"/>
                    </a:lnTo>
                    <a:lnTo>
                      <a:pt x="170" y="36"/>
                    </a:lnTo>
                    <a:lnTo>
                      <a:pt x="160" y="40"/>
                    </a:lnTo>
                    <a:lnTo>
                      <a:pt x="150" y="44"/>
                    </a:lnTo>
                    <a:lnTo>
                      <a:pt x="140" y="46"/>
                    </a:lnTo>
                    <a:lnTo>
                      <a:pt x="130" y="50"/>
                    </a:lnTo>
                    <a:lnTo>
                      <a:pt x="122" y="54"/>
                    </a:lnTo>
                    <a:lnTo>
                      <a:pt x="110" y="56"/>
                    </a:lnTo>
                    <a:lnTo>
                      <a:pt x="100" y="60"/>
                    </a:lnTo>
                    <a:lnTo>
                      <a:pt x="92" y="62"/>
                    </a:lnTo>
                    <a:lnTo>
                      <a:pt x="80" y="66"/>
                    </a:lnTo>
                    <a:lnTo>
                      <a:pt x="74" y="66"/>
                    </a:lnTo>
                    <a:lnTo>
                      <a:pt x="68" y="68"/>
                    </a:lnTo>
                    <a:lnTo>
                      <a:pt x="62" y="70"/>
                    </a:lnTo>
                    <a:lnTo>
                      <a:pt x="56" y="72"/>
                    </a:lnTo>
                    <a:lnTo>
                      <a:pt x="50" y="74"/>
                    </a:lnTo>
                    <a:lnTo>
                      <a:pt x="44" y="74"/>
                    </a:lnTo>
                    <a:lnTo>
                      <a:pt x="36" y="74"/>
                    </a:lnTo>
                    <a:lnTo>
                      <a:pt x="30" y="74"/>
                    </a:lnTo>
                    <a:lnTo>
                      <a:pt x="30" y="80"/>
                    </a:lnTo>
                    <a:lnTo>
                      <a:pt x="32" y="88"/>
                    </a:lnTo>
                    <a:lnTo>
                      <a:pt x="34" y="94"/>
                    </a:lnTo>
                    <a:lnTo>
                      <a:pt x="36" y="102"/>
                    </a:lnTo>
                    <a:lnTo>
                      <a:pt x="34" y="110"/>
                    </a:lnTo>
                    <a:lnTo>
                      <a:pt x="30" y="116"/>
                    </a:lnTo>
                    <a:lnTo>
                      <a:pt x="26" y="124"/>
                    </a:lnTo>
                    <a:lnTo>
                      <a:pt x="24" y="132"/>
                    </a:lnTo>
                    <a:lnTo>
                      <a:pt x="20" y="140"/>
                    </a:lnTo>
                    <a:lnTo>
                      <a:pt x="18" y="148"/>
                    </a:lnTo>
                    <a:lnTo>
                      <a:pt x="16" y="156"/>
                    </a:lnTo>
                    <a:lnTo>
                      <a:pt x="12" y="162"/>
                    </a:lnTo>
                    <a:lnTo>
                      <a:pt x="20" y="152"/>
                    </a:lnTo>
                    <a:lnTo>
                      <a:pt x="24" y="152"/>
                    </a:lnTo>
                    <a:lnTo>
                      <a:pt x="28" y="154"/>
                    </a:lnTo>
                    <a:lnTo>
                      <a:pt x="28" y="156"/>
                    </a:lnTo>
                    <a:lnTo>
                      <a:pt x="28" y="158"/>
                    </a:lnTo>
                    <a:lnTo>
                      <a:pt x="24" y="160"/>
                    </a:lnTo>
                    <a:lnTo>
                      <a:pt x="22" y="162"/>
                    </a:lnTo>
                    <a:lnTo>
                      <a:pt x="20" y="164"/>
                    </a:lnTo>
                    <a:lnTo>
                      <a:pt x="16" y="166"/>
                    </a:lnTo>
                    <a:lnTo>
                      <a:pt x="14" y="170"/>
                    </a:lnTo>
                    <a:lnTo>
                      <a:pt x="12" y="174"/>
                    </a:lnTo>
                    <a:lnTo>
                      <a:pt x="8" y="176"/>
                    </a:lnTo>
                    <a:lnTo>
                      <a:pt x="6" y="180"/>
                    </a:lnTo>
                    <a:lnTo>
                      <a:pt x="2" y="184"/>
                    </a:lnTo>
                    <a:lnTo>
                      <a:pt x="2" y="188"/>
                    </a:lnTo>
                    <a:lnTo>
                      <a:pt x="0" y="190"/>
                    </a:lnTo>
                    <a:lnTo>
                      <a:pt x="4" y="188"/>
                    </a:lnTo>
                    <a:lnTo>
                      <a:pt x="8" y="184"/>
                    </a:lnTo>
                    <a:lnTo>
                      <a:pt x="12" y="180"/>
                    </a:lnTo>
                    <a:lnTo>
                      <a:pt x="16" y="176"/>
                    </a:lnTo>
                    <a:lnTo>
                      <a:pt x="20" y="174"/>
                    </a:lnTo>
                    <a:lnTo>
                      <a:pt x="26" y="170"/>
                    </a:lnTo>
                    <a:lnTo>
                      <a:pt x="30" y="168"/>
                    </a:lnTo>
                    <a:lnTo>
                      <a:pt x="36" y="168"/>
                    </a:lnTo>
                    <a:lnTo>
                      <a:pt x="38" y="170"/>
                    </a:lnTo>
                    <a:lnTo>
                      <a:pt x="38" y="172"/>
                    </a:lnTo>
                    <a:lnTo>
                      <a:pt x="38" y="174"/>
                    </a:lnTo>
                    <a:lnTo>
                      <a:pt x="36" y="176"/>
                    </a:lnTo>
                    <a:lnTo>
                      <a:pt x="32" y="176"/>
                    </a:lnTo>
                    <a:lnTo>
                      <a:pt x="30" y="176"/>
                    </a:lnTo>
                    <a:lnTo>
                      <a:pt x="26" y="180"/>
                    </a:lnTo>
                    <a:lnTo>
                      <a:pt x="20" y="184"/>
                    </a:lnTo>
                    <a:lnTo>
                      <a:pt x="18" y="190"/>
                    </a:lnTo>
                    <a:lnTo>
                      <a:pt x="16" y="196"/>
                    </a:lnTo>
                    <a:lnTo>
                      <a:pt x="48" y="180"/>
                    </a:lnTo>
                    <a:lnTo>
                      <a:pt x="52" y="184"/>
                    </a:lnTo>
                    <a:lnTo>
                      <a:pt x="52" y="186"/>
                    </a:lnTo>
                    <a:lnTo>
                      <a:pt x="50" y="186"/>
                    </a:lnTo>
                    <a:lnTo>
                      <a:pt x="50" y="188"/>
                    </a:lnTo>
                    <a:lnTo>
                      <a:pt x="48" y="190"/>
                    </a:lnTo>
                    <a:lnTo>
                      <a:pt x="44" y="190"/>
                    </a:lnTo>
                    <a:lnTo>
                      <a:pt x="40" y="192"/>
                    </a:lnTo>
                    <a:lnTo>
                      <a:pt x="36" y="194"/>
                    </a:lnTo>
                    <a:lnTo>
                      <a:pt x="32" y="194"/>
                    </a:lnTo>
                    <a:lnTo>
                      <a:pt x="30" y="196"/>
                    </a:lnTo>
                    <a:lnTo>
                      <a:pt x="26" y="198"/>
                    </a:lnTo>
                    <a:lnTo>
                      <a:pt x="22" y="200"/>
                    </a:lnTo>
                    <a:lnTo>
                      <a:pt x="20" y="202"/>
                    </a:lnTo>
                    <a:lnTo>
                      <a:pt x="24" y="200"/>
                    </a:lnTo>
                    <a:lnTo>
                      <a:pt x="30" y="198"/>
                    </a:lnTo>
                    <a:lnTo>
                      <a:pt x="36" y="196"/>
                    </a:lnTo>
                    <a:lnTo>
                      <a:pt x="40" y="194"/>
                    </a:lnTo>
                    <a:lnTo>
                      <a:pt x="46" y="194"/>
                    </a:lnTo>
                    <a:lnTo>
                      <a:pt x="50" y="192"/>
                    </a:lnTo>
                    <a:lnTo>
                      <a:pt x="56" y="190"/>
                    </a:lnTo>
                    <a:lnTo>
                      <a:pt x="60" y="186"/>
                    </a:lnTo>
                    <a:lnTo>
                      <a:pt x="64" y="186"/>
                    </a:lnTo>
                    <a:lnTo>
                      <a:pt x="68" y="186"/>
                    </a:lnTo>
                    <a:lnTo>
                      <a:pt x="70" y="186"/>
                    </a:lnTo>
                    <a:lnTo>
                      <a:pt x="72" y="190"/>
                    </a:lnTo>
                    <a:lnTo>
                      <a:pt x="92" y="180"/>
                    </a:lnTo>
                    <a:lnTo>
                      <a:pt x="94" y="180"/>
                    </a:lnTo>
                    <a:lnTo>
                      <a:pt x="96" y="182"/>
                    </a:lnTo>
                    <a:lnTo>
                      <a:pt x="96" y="184"/>
                    </a:lnTo>
                    <a:lnTo>
                      <a:pt x="104" y="184"/>
                    </a:lnTo>
                    <a:lnTo>
                      <a:pt x="106" y="184"/>
                    </a:lnTo>
                    <a:lnTo>
                      <a:pt x="106" y="186"/>
                    </a:lnTo>
                    <a:lnTo>
                      <a:pt x="108" y="188"/>
                    </a:lnTo>
                    <a:lnTo>
                      <a:pt x="106" y="190"/>
                    </a:lnTo>
                    <a:lnTo>
                      <a:pt x="110" y="190"/>
                    </a:lnTo>
                    <a:lnTo>
                      <a:pt x="114" y="190"/>
                    </a:lnTo>
                    <a:lnTo>
                      <a:pt x="118" y="188"/>
                    </a:lnTo>
                    <a:lnTo>
                      <a:pt x="120" y="186"/>
                    </a:lnTo>
                    <a:lnTo>
                      <a:pt x="128" y="184"/>
                    </a:lnTo>
                    <a:lnTo>
                      <a:pt x="136" y="180"/>
                    </a:lnTo>
                    <a:lnTo>
                      <a:pt x="144" y="176"/>
                    </a:lnTo>
                    <a:lnTo>
                      <a:pt x="152" y="172"/>
                    </a:lnTo>
                    <a:lnTo>
                      <a:pt x="160" y="168"/>
                    </a:lnTo>
                    <a:lnTo>
                      <a:pt x="168" y="164"/>
                    </a:lnTo>
                    <a:lnTo>
                      <a:pt x="176" y="160"/>
                    </a:lnTo>
                    <a:lnTo>
                      <a:pt x="182" y="156"/>
                    </a:lnTo>
                    <a:lnTo>
                      <a:pt x="190" y="150"/>
                    </a:lnTo>
                    <a:lnTo>
                      <a:pt x="196" y="146"/>
                    </a:lnTo>
                    <a:lnTo>
                      <a:pt x="204" y="140"/>
                    </a:lnTo>
                    <a:lnTo>
                      <a:pt x="210" y="134"/>
                    </a:lnTo>
                    <a:lnTo>
                      <a:pt x="214" y="126"/>
                    </a:lnTo>
                    <a:lnTo>
                      <a:pt x="220" y="120"/>
                    </a:lnTo>
                    <a:lnTo>
                      <a:pt x="224" y="112"/>
                    </a:lnTo>
                    <a:lnTo>
                      <a:pt x="228" y="104"/>
                    </a:lnTo>
                    <a:lnTo>
                      <a:pt x="228" y="100"/>
                    </a:lnTo>
                    <a:lnTo>
                      <a:pt x="230" y="96"/>
                    </a:lnTo>
                    <a:lnTo>
                      <a:pt x="232" y="92"/>
                    </a:lnTo>
                    <a:lnTo>
                      <a:pt x="232" y="90"/>
                    </a:lnTo>
                    <a:lnTo>
                      <a:pt x="214" y="108"/>
                    </a:lnTo>
                    <a:lnTo>
                      <a:pt x="212" y="102"/>
                    </a:lnTo>
                    <a:lnTo>
                      <a:pt x="216" y="98"/>
                    </a:lnTo>
                    <a:lnTo>
                      <a:pt x="220" y="92"/>
                    </a:lnTo>
                    <a:lnTo>
                      <a:pt x="224" y="90"/>
                    </a:lnTo>
                    <a:lnTo>
                      <a:pt x="222" y="90"/>
                    </a:lnTo>
                    <a:lnTo>
                      <a:pt x="220" y="88"/>
                    </a:lnTo>
                    <a:lnTo>
                      <a:pt x="224" y="82"/>
                    </a:lnTo>
                    <a:lnTo>
                      <a:pt x="226" y="74"/>
                    </a:lnTo>
                    <a:lnTo>
                      <a:pt x="228" y="68"/>
                    </a:lnTo>
                    <a:lnTo>
                      <a:pt x="232" y="62"/>
                    </a:lnTo>
                    <a:lnTo>
                      <a:pt x="236" y="54"/>
                    </a:lnTo>
                    <a:lnTo>
                      <a:pt x="238" y="48"/>
                    </a:lnTo>
                    <a:lnTo>
                      <a:pt x="240" y="40"/>
                    </a:lnTo>
                    <a:lnTo>
                      <a:pt x="242" y="32"/>
                    </a:lnTo>
                    <a:lnTo>
                      <a:pt x="240" y="38"/>
                    </a:lnTo>
                    <a:close/>
                  </a:path>
                </a:pathLst>
              </a:custGeom>
              <a:solidFill>
                <a:srgbClr val="7F2600"/>
              </a:solidFill>
              <a:ln w="9525">
                <a:noFill/>
                <a:round/>
                <a:headEnd/>
                <a:tailEnd/>
              </a:ln>
            </p:spPr>
            <p:txBody>
              <a:bodyPr>
                <a:prstTxWarp prst="textNoShape">
                  <a:avLst/>
                </a:prstTxWarp>
              </a:bodyPr>
              <a:lstStyle/>
              <a:p>
                <a:endParaRPr lang="en-US"/>
              </a:p>
            </p:txBody>
          </p:sp>
          <p:sp>
            <p:nvSpPr>
              <p:cNvPr id="41026" name="Freeform 3012"/>
              <p:cNvSpPr>
                <a:spLocks noChangeAspect="1"/>
              </p:cNvSpPr>
              <p:nvPr/>
            </p:nvSpPr>
            <p:spPr bwMode="auto">
              <a:xfrm rot="1332397">
                <a:off x="541" y="3147"/>
                <a:ext cx="4" cy="9"/>
              </a:xfrm>
              <a:custGeom>
                <a:avLst/>
                <a:gdLst>
                  <a:gd name="T0" fmla="*/ 0 w 16"/>
                  <a:gd name="T1" fmla="*/ 32 h 32"/>
                  <a:gd name="T2" fmla="*/ 16 w 16"/>
                  <a:gd name="T3" fmla="*/ 0 h 32"/>
                  <a:gd name="T4" fmla="*/ 16 w 16"/>
                  <a:gd name="T5" fmla="*/ 4 h 32"/>
                  <a:gd name="T6" fmla="*/ 14 w 16"/>
                  <a:gd name="T7" fmla="*/ 10 h 32"/>
                  <a:gd name="T8" fmla="*/ 14 w 16"/>
                  <a:gd name="T9" fmla="*/ 14 h 32"/>
                  <a:gd name="T10" fmla="*/ 12 w 16"/>
                  <a:gd name="T11" fmla="*/ 18 h 32"/>
                  <a:gd name="T12" fmla="*/ 10 w 16"/>
                  <a:gd name="T13" fmla="*/ 22 h 32"/>
                  <a:gd name="T14" fmla="*/ 6 w 16"/>
                  <a:gd name="T15" fmla="*/ 26 h 32"/>
                  <a:gd name="T16" fmla="*/ 2 w 16"/>
                  <a:gd name="T17" fmla="*/ 28 h 32"/>
                  <a:gd name="T18" fmla="*/ 0 w 16"/>
                  <a:gd name="T19" fmla="*/ 32 h 32"/>
                  <a:gd name="T20" fmla="*/ 0 w 16"/>
                  <a:gd name="T21" fmla="*/ 32 h 3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6"/>
                  <a:gd name="T34" fmla="*/ 0 h 32"/>
                  <a:gd name="T35" fmla="*/ 16 w 16"/>
                  <a:gd name="T36" fmla="*/ 32 h 3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6" h="32">
                    <a:moveTo>
                      <a:pt x="0" y="32"/>
                    </a:moveTo>
                    <a:lnTo>
                      <a:pt x="16" y="0"/>
                    </a:lnTo>
                    <a:lnTo>
                      <a:pt x="16" y="4"/>
                    </a:lnTo>
                    <a:lnTo>
                      <a:pt x="14" y="10"/>
                    </a:lnTo>
                    <a:lnTo>
                      <a:pt x="14" y="14"/>
                    </a:lnTo>
                    <a:lnTo>
                      <a:pt x="12" y="18"/>
                    </a:lnTo>
                    <a:lnTo>
                      <a:pt x="10" y="22"/>
                    </a:lnTo>
                    <a:lnTo>
                      <a:pt x="6" y="26"/>
                    </a:lnTo>
                    <a:lnTo>
                      <a:pt x="2" y="28"/>
                    </a:lnTo>
                    <a:lnTo>
                      <a:pt x="0" y="32"/>
                    </a:lnTo>
                    <a:close/>
                  </a:path>
                </a:pathLst>
              </a:custGeom>
              <a:solidFill>
                <a:srgbClr val="7F2600"/>
              </a:solidFill>
              <a:ln w="9525">
                <a:noFill/>
                <a:round/>
                <a:headEnd/>
                <a:tailEnd/>
              </a:ln>
            </p:spPr>
            <p:txBody>
              <a:bodyPr>
                <a:prstTxWarp prst="textNoShape">
                  <a:avLst/>
                </a:prstTxWarp>
              </a:bodyPr>
              <a:lstStyle/>
              <a:p>
                <a:endParaRPr lang="en-US"/>
              </a:p>
            </p:txBody>
          </p:sp>
          <p:sp>
            <p:nvSpPr>
              <p:cNvPr id="41027" name="Freeform 3013"/>
              <p:cNvSpPr>
                <a:spLocks noChangeAspect="1"/>
              </p:cNvSpPr>
              <p:nvPr/>
            </p:nvSpPr>
            <p:spPr bwMode="auto">
              <a:xfrm rot="1332397">
                <a:off x="490" y="3169"/>
                <a:ext cx="3" cy="0"/>
              </a:xfrm>
              <a:custGeom>
                <a:avLst/>
                <a:gdLst>
                  <a:gd name="T0" fmla="*/ 0 w 8"/>
                  <a:gd name="T1" fmla="*/ 2 h 2"/>
                  <a:gd name="T2" fmla="*/ 4 w 8"/>
                  <a:gd name="T3" fmla="*/ 0 h 2"/>
                  <a:gd name="T4" fmla="*/ 8 w 8"/>
                  <a:gd name="T5" fmla="*/ 0 h 2"/>
                  <a:gd name="T6" fmla="*/ 0 w 8"/>
                  <a:gd name="T7" fmla="*/ 2 h 2"/>
                  <a:gd name="T8" fmla="*/ 0 w 8"/>
                  <a:gd name="T9" fmla="*/ 2 h 2"/>
                  <a:gd name="T10" fmla="*/ 0 60000 65536"/>
                  <a:gd name="T11" fmla="*/ 0 60000 65536"/>
                  <a:gd name="T12" fmla="*/ 0 60000 65536"/>
                  <a:gd name="T13" fmla="*/ 0 60000 65536"/>
                  <a:gd name="T14" fmla="*/ 0 60000 65536"/>
                  <a:gd name="T15" fmla="*/ 0 w 8"/>
                  <a:gd name="T16" fmla="*/ 0 h 2"/>
                  <a:gd name="T17" fmla="*/ 8 w 8"/>
                  <a:gd name="T18" fmla="*/ 0 h 2"/>
                </a:gdLst>
                <a:ahLst/>
                <a:cxnLst>
                  <a:cxn ang="T10">
                    <a:pos x="T0" y="T1"/>
                  </a:cxn>
                  <a:cxn ang="T11">
                    <a:pos x="T2" y="T3"/>
                  </a:cxn>
                  <a:cxn ang="T12">
                    <a:pos x="T4" y="T5"/>
                  </a:cxn>
                  <a:cxn ang="T13">
                    <a:pos x="T6" y="T7"/>
                  </a:cxn>
                  <a:cxn ang="T14">
                    <a:pos x="T8" y="T9"/>
                  </a:cxn>
                </a:cxnLst>
                <a:rect l="T15" t="T16" r="T17" b="T18"/>
                <a:pathLst>
                  <a:path w="8" h="2">
                    <a:moveTo>
                      <a:pt x="0" y="2"/>
                    </a:moveTo>
                    <a:lnTo>
                      <a:pt x="4" y="0"/>
                    </a:lnTo>
                    <a:lnTo>
                      <a:pt x="8" y="0"/>
                    </a:lnTo>
                    <a:lnTo>
                      <a:pt x="0" y="2"/>
                    </a:lnTo>
                    <a:close/>
                  </a:path>
                </a:pathLst>
              </a:custGeom>
              <a:solidFill>
                <a:srgbClr val="7F2600"/>
              </a:solidFill>
              <a:ln w="9525">
                <a:noFill/>
                <a:round/>
                <a:headEnd/>
                <a:tailEnd/>
              </a:ln>
            </p:spPr>
            <p:txBody>
              <a:bodyPr>
                <a:prstTxWarp prst="textNoShape">
                  <a:avLst/>
                </a:prstTxWarp>
              </a:bodyPr>
              <a:lstStyle/>
              <a:p>
                <a:endParaRPr lang="en-US"/>
              </a:p>
            </p:txBody>
          </p:sp>
          <p:sp>
            <p:nvSpPr>
              <p:cNvPr id="41028" name="Freeform 3014"/>
              <p:cNvSpPr>
                <a:spLocks noChangeAspect="1"/>
              </p:cNvSpPr>
              <p:nvPr/>
            </p:nvSpPr>
            <p:spPr bwMode="auto">
              <a:xfrm rot="1332397">
                <a:off x="481" y="3165"/>
                <a:ext cx="2" cy="1"/>
              </a:xfrm>
              <a:custGeom>
                <a:avLst/>
                <a:gdLst>
                  <a:gd name="T0" fmla="*/ 4 w 4"/>
                  <a:gd name="T1" fmla="*/ 0 h 2"/>
                  <a:gd name="T2" fmla="*/ 0 w 4"/>
                  <a:gd name="T3" fmla="*/ 2 h 2"/>
                  <a:gd name="T4" fmla="*/ 4 w 4"/>
                  <a:gd name="T5" fmla="*/ 0 h 2"/>
                  <a:gd name="T6" fmla="*/ 4 w 4"/>
                  <a:gd name="T7" fmla="*/ 0 h 2"/>
                  <a:gd name="T8" fmla="*/ 0 60000 65536"/>
                  <a:gd name="T9" fmla="*/ 0 60000 65536"/>
                  <a:gd name="T10" fmla="*/ 0 60000 65536"/>
                  <a:gd name="T11" fmla="*/ 0 60000 65536"/>
                  <a:gd name="T12" fmla="*/ 0 w 4"/>
                  <a:gd name="T13" fmla="*/ 0 h 2"/>
                  <a:gd name="T14" fmla="*/ 4 w 4"/>
                  <a:gd name="T15" fmla="*/ 2 h 2"/>
                </a:gdLst>
                <a:ahLst/>
                <a:cxnLst>
                  <a:cxn ang="T8">
                    <a:pos x="T0" y="T1"/>
                  </a:cxn>
                  <a:cxn ang="T9">
                    <a:pos x="T2" y="T3"/>
                  </a:cxn>
                  <a:cxn ang="T10">
                    <a:pos x="T4" y="T5"/>
                  </a:cxn>
                  <a:cxn ang="T11">
                    <a:pos x="T6" y="T7"/>
                  </a:cxn>
                </a:cxnLst>
                <a:rect l="T12" t="T13" r="T14" b="T15"/>
                <a:pathLst>
                  <a:path w="4" h="2">
                    <a:moveTo>
                      <a:pt x="4" y="0"/>
                    </a:moveTo>
                    <a:lnTo>
                      <a:pt x="0" y="2"/>
                    </a:lnTo>
                    <a:lnTo>
                      <a:pt x="4" y="0"/>
                    </a:lnTo>
                    <a:close/>
                  </a:path>
                </a:pathLst>
              </a:custGeom>
              <a:solidFill>
                <a:srgbClr val="7F2600"/>
              </a:solidFill>
              <a:ln w="9525">
                <a:noFill/>
                <a:round/>
                <a:headEnd/>
                <a:tailEnd/>
              </a:ln>
            </p:spPr>
            <p:txBody>
              <a:bodyPr>
                <a:prstTxWarp prst="textNoShape">
                  <a:avLst/>
                </a:prstTxWarp>
              </a:bodyPr>
              <a:lstStyle/>
              <a:p>
                <a:endParaRPr lang="en-US"/>
              </a:p>
            </p:txBody>
          </p:sp>
          <p:sp>
            <p:nvSpPr>
              <p:cNvPr id="41029" name="Freeform 3015"/>
              <p:cNvSpPr>
                <a:spLocks noChangeAspect="1"/>
              </p:cNvSpPr>
              <p:nvPr/>
            </p:nvSpPr>
            <p:spPr bwMode="auto">
              <a:xfrm rot="1332397">
                <a:off x="601" y="2965"/>
                <a:ext cx="10" cy="9"/>
              </a:xfrm>
              <a:custGeom>
                <a:avLst/>
                <a:gdLst>
                  <a:gd name="T0" fmla="*/ 16 w 32"/>
                  <a:gd name="T1" fmla="*/ 30 h 30"/>
                  <a:gd name="T2" fmla="*/ 22 w 32"/>
                  <a:gd name="T3" fmla="*/ 28 h 30"/>
                  <a:gd name="T4" fmla="*/ 28 w 32"/>
                  <a:gd name="T5" fmla="*/ 26 h 30"/>
                  <a:gd name="T6" fmla="*/ 30 w 32"/>
                  <a:gd name="T7" fmla="*/ 20 h 30"/>
                  <a:gd name="T8" fmla="*/ 32 w 32"/>
                  <a:gd name="T9" fmla="*/ 14 h 30"/>
                  <a:gd name="T10" fmla="*/ 30 w 32"/>
                  <a:gd name="T11" fmla="*/ 8 h 30"/>
                  <a:gd name="T12" fmla="*/ 28 w 32"/>
                  <a:gd name="T13" fmla="*/ 4 h 30"/>
                  <a:gd name="T14" fmla="*/ 22 w 32"/>
                  <a:gd name="T15" fmla="*/ 0 h 30"/>
                  <a:gd name="T16" fmla="*/ 16 w 32"/>
                  <a:gd name="T17" fmla="*/ 0 h 30"/>
                  <a:gd name="T18" fmla="*/ 10 w 32"/>
                  <a:gd name="T19" fmla="*/ 0 h 30"/>
                  <a:gd name="T20" fmla="*/ 6 w 32"/>
                  <a:gd name="T21" fmla="*/ 4 h 30"/>
                  <a:gd name="T22" fmla="*/ 2 w 32"/>
                  <a:gd name="T23" fmla="*/ 8 h 30"/>
                  <a:gd name="T24" fmla="*/ 0 w 32"/>
                  <a:gd name="T25" fmla="*/ 14 h 30"/>
                  <a:gd name="T26" fmla="*/ 2 w 32"/>
                  <a:gd name="T27" fmla="*/ 20 h 30"/>
                  <a:gd name="T28" fmla="*/ 6 w 32"/>
                  <a:gd name="T29" fmla="*/ 26 h 30"/>
                  <a:gd name="T30" fmla="*/ 10 w 32"/>
                  <a:gd name="T31" fmla="*/ 28 h 30"/>
                  <a:gd name="T32" fmla="*/ 16 w 32"/>
                  <a:gd name="T33" fmla="*/ 30 h 30"/>
                  <a:gd name="T34" fmla="*/ 16 w 32"/>
                  <a:gd name="T35" fmla="*/ 30 h 3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2"/>
                  <a:gd name="T55" fmla="*/ 0 h 30"/>
                  <a:gd name="T56" fmla="*/ 32 w 32"/>
                  <a:gd name="T57" fmla="*/ 30 h 30"/>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2" h="30">
                    <a:moveTo>
                      <a:pt x="16" y="30"/>
                    </a:moveTo>
                    <a:lnTo>
                      <a:pt x="22" y="28"/>
                    </a:lnTo>
                    <a:lnTo>
                      <a:pt x="28" y="26"/>
                    </a:lnTo>
                    <a:lnTo>
                      <a:pt x="30" y="20"/>
                    </a:lnTo>
                    <a:lnTo>
                      <a:pt x="32" y="14"/>
                    </a:lnTo>
                    <a:lnTo>
                      <a:pt x="30" y="8"/>
                    </a:lnTo>
                    <a:lnTo>
                      <a:pt x="28" y="4"/>
                    </a:lnTo>
                    <a:lnTo>
                      <a:pt x="22" y="0"/>
                    </a:lnTo>
                    <a:lnTo>
                      <a:pt x="16" y="0"/>
                    </a:lnTo>
                    <a:lnTo>
                      <a:pt x="10" y="0"/>
                    </a:lnTo>
                    <a:lnTo>
                      <a:pt x="6" y="4"/>
                    </a:lnTo>
                    <a:lnTo>
                      <a:pt x="2" y="8"/>
                    </a:lnTo>
                    <a:lnTo>
                      <a:pt x="0" y="14"/>
                    </a:lnTo>
                    <a:lnTo>
                      <a:pt x="2" y="20"/>
                    </a:lnTo>
                    <a:lnTo>
                      <a:pt x="6" y="26"/>
                    </a:lnTo>
                    <a:lnTo>
                      <a:pt x="10" y="28"/>
                    </a:lnTo>
                    <a:lnTo>
                      <a:pt x="16" y="30"/>
                    </a:lnTo>
                    <a:close/>
                  </a:path>
                </a:pathLst>
              </a:custGeom>
              <a:solidFill>
                <a:srgbClr val="BF7F7F"/>
              </a:solidFill>
              <a:ln w="9525">
                <a:noFill/>
                <a:round/>
                <a:headEnd/>
                <a:tailEnd/>
              </a:ln>
            </p:spPr>
            <p:txBody>
              <a:bodyPr>
                <a:prstTxWarp prst="textNoShape">
                  <a:avLst/>
                </a:prstTxWarp>
              </a:bodyPr>
              <a:lstStyle/>
              <a:p>
                <a:endParaRPr lang="en-US"/>
              </a:p>
            </p:txBody>
          </p:sp>
          <p:sp>
            <p:nvSpPr>
              <p:cNvPr id="41030" name="Freeform 3016"/>
              <p:cNvSpPr>
                <a:spLocks noChangeAspect="1"/>
              </p:cNvSpPr>
              <p:nvPr/>
            </p:nvSpPr>
            <p:spPr bwMode="auto">
              <a:xfrm rot="1332397">
                <a:off x="605" y="2968"/>
                <a:ext cx="3" cy="5"/>
              </a:xfrm>
              <a:custGeom>
                <a:avLst/>
                <a:gdLst>
                  <a:gd name="T0" fmla="*/ 6 w 12"/>
                  <a:gd name="T1" fmla="*/ 14 h 14"/>
                  <a:gd name="T2" fmla="*/ 8 w 12"/>
                  <a:gd name="T3" fmla="*/ 14 h 14"/>
                  <a:gd name="T4" fmla="*/ 12 w 12"/>
                  <a:gd name="T5" fmla="*/ 12 h 14"/>
                  <a:gd name="T6" fmla="*/ 12 w 12"/>
                  <a:gd name="T7" fmla="*/ 10 h 14"/>
                  <a:gd name="T8" fmla="*/ 12 w 12"/>
                  <a:gd name="T9" fmla="*/ 6 h 14"/>
                  <a:gd name="T10" fmla="*/ 12 w 12"/>
                  <a:gd name="T11" fmla="*/ 4 h 14"/>
                  <a:gd name="T12" fmla="*/ 12 w 12"/>
                  <a:gd name="T13" fmla="*/ 2 h 14"/>
                  <a:gd name="T14" fmla="*/ 8 w 12"/>
                  <a:gd name="T15" fmla="*/ 0 h 14"/>
                  <a:gd name="T16" fmla="*/ 6 w 12"/>
                  <a:gd name="T17" fmla="*/ 0 h 14"/>
                  <a:gd name="T18" fmla="*/ 4 w 12"/>
                  <a:gd name="T19" fmla="*/ 0 h 14"/>
                  <a:gd name="T20" fmla="*/ 2 w 12"/>
                  <a:gd name="T21" fmla="*/ 2 h 14"/>
                  <a:gd name="T22" fmla="*/ 0 w 12"/>
                  <a:gd name="T23" fmla="*/ 4 h 14"/>
                  <a:gd name="T24" fmla="*/ 0 w 12"/>
                  <a:gd name="T25" fmla="*/ 6 h 14"/>
                  <a:gd name="T26" fmla="*/ 0 w 12"/>
                  <a:gd name="T27" fmla="*/ 10 h 14"/>
                  <a:gd name="T28" fmla="*/ 2 w 12"/>
                  <a:gd name="T29" fmla="*/ 12 h 14"/>
                  <a:gd name="T30" fmla="*/ 4 w 12"/>
                  <a:gd name="T31" fmla="*/ 14 h 14"/>
                  <a:gd name="T32" fmla="*/ 6 w 12"/>
                  <a:gd name="T33" fmla="*/ 14 h 14"/>
                  <a:gd name="T34" fmla="*/ 6 w 12"/>
                  <a:gd name="T35" fmla="*/ 14 h 1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
                  <a:gd name="T55" fmla="*/ 0 h 14"/>
                  <a:gd name="T56" fmla="*/ 12 w 12"/>
                  <a:gd name="T57" fmla="*/ 14 h 1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 h="14">
                    <a:moveTo>
                      <a:pt x="6" y="14"/>
                    </a:moveTo>
                    <a:lnTo>
                      <a:pt x="8" y="14"/>
                    </a:lnTo>
                    <a:lnTo>
                      <a:pt x="12" y="12"/>
                    </a:lnTo>
                    <a:lnTo>
                      <a:pt x="12" y="10"/>
                    </a:lnTo>
                    <a:lnTo>
                      <a:pt x="12" y="6"/>
                    </a:lnTo>
                    <a:lnTo>
                      <a:pt x="12" y="4"/>
                    </a:lnTo>
                    <a:lnTo>
                      <a:pt x="12" y="2"/>
                    </a:lnTo>
                    <a:lnTo>
                      <a:pt x="8" y="0"/>
                    </a:lnTo>
                    <a:lnTo>
                      <a:pt x="6" y="0"/>
                    </a:lnTo>
                    <a:lnTo>
                      <a:pt x="4" y="0"/>
                    </a:lnTo>
                    <a:lnTo>
                      <a:pt x="2" y="2"/>
                    </a:lnTo>
                    <a:lnTo>
                      <a:pt x="0" y="4"/>
                    </a:lnTo>
                    <a:lnTo>
                      <a:pt x="0" y="6"/>
                    </a:lnTo>
                    <a:lnTo>
                      <a:pt x="0" y="10"/>
                    </a:lnTo>
                    <a:lnTo>
                      <a:pt x="2" y="12"/>
                    </a:lnTo>
                    <a:lnTo>
                      <a:pt x="4" y="14"/>
                    </a:lnTo>
                    <a:lnTo>
                      <a:pt x="6" y="14"/>
                    </a:lnTo>
                    <a:close/>
                  </a:path>
                </a:pathLst>
              </a:custGeom>
              <a:solidFill>
                <a:srgbClr val="BF7F7F"/>
              </a:solidFill>
              <a:ln w="9525">
                <a:noFill/>
                <a:round/>
                <a:headEnd/>
                <a:tailEnd/>
              </a:ln>
            </p:spPr>
            <p:txBody>
              <a:bodyPr>
                <a:prstTxWarp prst="textNoShape">
                  <a:avLst/>
                </a:prstTxWarp>
              </a:bodyPr>
              <a:lstStyle/>
              <a:p>
                <a:endParaRPr lang="en-US"/>
              </a:p>
            </p:txBody>
          </p:sp>
          <p:sp>
            <p:nvSpPr>
              <p:cNvPr id="41031" name="Freeform 3017"/>
              <p:cNvSpPr>
                <a:spLocks noChangeAspect="1"/>
              </p:cNvSpPr>
              <p:nvPr/>
            </p:nvSpPr>
            <p:spPr bwMode="auto">
              <a:xfrm rot="1332397">
                <a:off x="572" y="2943"/>
                <a:ext cx="43" cy="33"/>
              </a:xfrm>
              <a:custGeom>
                <a:avLst/>
                <a:gdLst>
                  <a:gd name="T0" fmla="*/ 142 w 144"/>
                  <a:gd name="T1" fmla="*/ 26 h 114"/>
                  <a:gd name="T2" fmla="*/ 134 w 144"/>
                  <a:gd name="T3" fmla="*/ 26 h 114"/>
                  <a:gd name="T4" fmla="*/ 122 w 144"/>
                  <a:gd name="T5" fmla="*/ 28 h 114"/>
                  <a:gd name="T6" fmla="*/ 106 w 144"/>
                  <a:gd name="T7" fmla="*/ 30 h 114"/>
                  <a:gd name="T8" fmla="*/ 62 w 144"/>
                  <a:gd name="T9" fmla="*/ 54 h 114"/>
                  <a:gd name="T10" fmla="*/ 60 w 144"/>
                  <a:gd name="T11" fmla="*/ 60 h 114"/>
                  <a:gd name="T12" fmla="*/ 56 w 144"/>
                  <a:gd name="T13" fmla="*/ 74 h 114"/>
                  <a:gd name="T14" fmla="*/ 48 w 144"/>
                  <a:gd name="T15" fmla="*/ 88 h 114"/>
                  <a:gd name="T16" fmla="*/ 44 w 144"/>
                  <a:gd name="T17" fmla="*/ 96 h 114"/>
                  <a:gd name="T18" fmla="*/ 40 w 144"/>
                  <a:gd name="T19" fmla="*/ 98 h 114"/>
                  <a:gd name="T20" fmla="*/ 34 w 144"/>
                  <a:gd name="T21" fmla="*/ 100 h 114"/>
                  <a:gd name="T22" fmla="*/ 24 w 144"/>
                  <a:gd name="T23" fmla="*/ 104 h 114"/>
                  <a:gd name="T24" fmla="*/ 14 w 144"/>
                  <a:gd name="T25" fmla="*/ 110 h 114"/>
                  <a:gd name="T26" fmla="*/ 10 w 144"/>
                  <a:gd name="T27" fmla="*/ 112 h 114"/>
                  <a:gd name="T28" fmla="*/ 4 w 144"/>
                  <a:gd name="T29" fmla="*/ 114 h 114"/>
                  <a:gd name="T30" fmla="*/ 0 w 144"/>
                  <a:gd name="T31" fmla="*/ 110 h 114"/>
                  <a:gd name="T32" fmla="*/ 8 w 144"/>
                  <a:gd name="T33" fmla="*/ 96 h 114"/>
                  <a:gd name="T34" fmla="*/ 12 w 144"/>
                  <a:gd name="T35" fmla="*/ 92 h 114"/>
                  <a:gd name="T36" fmla="*/ 20 w 144"/>
                  <a:gd name="T37" fmla="*/ 80 h 114"/>
                  <a:gd name="T38" fmla="*/ 26 w 144"/>
                  <a:gd name="T39" fmla="*/ 70 h 114"/>
                  <a:gd name="T40" fmla="*/ 22 w 144"/>
                  <a:gd name="T41" fmla="*/ 66 h 114"/>
                  <a:gd name="T42" fmla="*/ 18 w 144"/>
                  <a:gd name="T43" fmla="*/ 66 h 114"/>
                  <a:gd name="T44" fmla="*/ 10 w 144"/>
                  <a:gd name="T45" fmla="*/ 66 h 114"/>
                  <a:gd name="T46" fmla="*/ 10 w 144"/>
                  <a:gd name="T47" fmla="*/ 64 h 114"/>
                  <a:gd name="T48" fmla="*/ 20 w 144"/>
                  <a:gd name="T49" fmla="*/ 52 h 114"/>
                  <a:gd name="T50" fmla="*/ 28 w 144"/>
                  <a:gd name="T51" fmla="*/ 50 h 114"/>
                  <a:gd name="T52" fmla="*/ 44 w 144"/>
                  <a:gd name="T53" fmla="*/ 44 h 114"/>
                  <a:gd name="T54" fmla="*/ 56 w 144"/>
                  <a:gd name="T55" fmla="*/ 38 h 114"/>
                  <a:gd name="T56" fmla="*/ 52 w 144"/>
                  <a:gd name="T57" fmla="*/ 32 h 114"/>
                  <a:gd name="T58" fmla="*/ 52 w 144"/>
                  <a:gd name="T59" fmla="*/ 30 h 114"/>
                  <a:gd name="T60" fmla="*/ 50 w 144"/>
                  <a:gd name="T61" fmla="*/ 28 h 114"/>
                  <a:gd name="T62" fmla="*/ 54 w 144"/>
                  <a:gd name="T63" fmla="*/ 26 h 114"/>
                  <a:gd name="T64" fmla="*/ 72 w 144"/>
                  <a:gd name="T65" fmla="*/ 26 h 114"/>
                  <a:gd name="T66" fmla="*/ 76 w 144"/>
                  <a:gd name="T67" fmla="*/ 24 h 114"/>
                  <a:gd name="T68" fmla="*/ 86 w 144"/>
                  <a:gd name="T69" fmla="*/ 18 h 114"/>
                  <a:gd name="T70" fmla="*/ 92 w 144"/>
                  <a:gd name="T71" fmla="*/ 14 h 114"/>
                  <a:gd name="T72" fmla="*/ 84 w 144"/>
                  <a:gd name="T73" fmla="*/ 10 h 114"/>
                  <a:gd name="T74" fmla="*/ 84 w 144"/>
                  <a:gd name="T75" fmla="*/ 8 h 114"/>
                  <a:gd name="T76" fmla="*/ 86 w 144"/>
                  <a:gd name="T77" fmla="*/ 6 h 114"/>
                  <a:gd name="T78" fmla="*/ 92 w 144"/>
                  <a:gd name="T79" fmla="*/ 6 h 114"/>
                  <a:gd name="T80" fmla="*/ 106 w 144"/>
                  <a:gd name="T81" fmla="*/ 10 h 114"/>
                  <a:gd name="T82" fmla="*/ 112 w 144"/>
                  <a:gd name="T83" fmla="*/ 10 h 114"/>
                  <a:gd name="T84" fmla="*/ 120 w 144"/>
                  <a:gd name="T85" fmla="*/ 12 h 114"/>
                  <a:gd name="T86" fmla="*/ 130 w 144"/>
                  <a:gd name="T87" fmla="*/ 10 h 114"/>
                  <a:gd name="T88" fmla="*/ 134 w 144"/>
                  <a:gd name="T89" fmla="*/ 4 h 114"/>
                  <a:gd name="T90" fmla="*/ 140 w 144"/>
                  <a:gd name="T91" fmla="*/ 0 h 114"/>
                  <a:gd name="T92" fmla="*/ 144 w 144"/>
                  <a:gd name="T93" fmla="*/ 26 h 114"/>
                  <a:gd name="T94" fmla="*/ 144 w 144"/>
                  <a:gd name="T95" fmla="*/ 26 h 11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44"/>
                  <a:gd name="T145" fmla="*/ 0 h 114"/>
                  <a:gd name="T146" fmla="*/ 144 w 144"/>
                  <a:gd name="T147" fmla="*/ 114 h 11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44" h="114">
                    <a:moveTo>
                      <a:pt x="144" y="26"/>
                    </a:moveTo>
                    <a:lnTo>
                      <a:pt x="142" y="26"/>
                    </a:lnTo>
                    <a:lnTo>
                      <a:pt x="140" y="26"/>
                    </a:lnTo>
                    <a:lnTo>
                      <a:pt x="134" y="26"/>
                    </a:lnTo>
                    <a:lnTo>
                      <a:pt x="128" y="26"/>
                    </a:lnTo>
                    <a:lnTo>
                      <a:pt x="122" y="28"/>
                    </a:lnTo>
                    <a:lnTo>
                      <a:pt x="114" y="28"/>
                    </a:lnTo>
                    <a:lnTo>
                      <a:pt x="106" y="30"/>
                    </a:lnTo>
                    <a:lnTo>
                      <a:pt x="98" y="34"/>
                    </a:lnTo>
                    <a:lnTo>
                      <a:pt x="62" y="54"/>
                    </a:lnTo>
                    <a:lnTo>
                      <a:pt x="60" y="56"/>
                    </a:lnTo>
                    <a:lnTo>
                      <a:pt x="60" y="60"/>
                    </a:lnTo>
                    <a:lnTo>
                      <a:pt x="58" y="66"/>
                    </a:lnTo>
                    <a:lnTo>
                      <a:pt x="56" y="74"/>
                    </a:lnTo>
                    <a:lnTo>
                      <a:pt x="52" y="82"/>
                    </a:lnTo>
                    <a:lnTo>
                      <a:pt x="48" y="88"/>
                    </a:lnTo>
                    <a:lnTo>
                      <a:pt x="46" y="94"/>
                    </a:lnTo>
                    <a:lnTo>
                      <a:pt x="44" y="96"/>
                    </a:lnTo>
                    <a:lnTo>
                      <a:pt x="42" y="96"/>
                    </a:lnTo>
                    <a:lnTo>
                      <a:pt x="40" y="98"/>
                    </a:lnTo>
                    <a:lnTo>
                      <a:pt x="38" y="98"/>
                    </a:lnTo>
                    <a:lnTo>
                      <a:pt x="34" y="100"/>
                    </a:lnTo>
                    <a:lnTo>
                      <a:pt x="28" y="102"/>
                    </a:lnTo>
                    <a:lnTo>
                      <a:pt x="24" y="104"/>
                    </a:lnTo>
                    <a:lnTo>
                      <a:pt x="18" y="106"/>
                    </a:lnTo>
                    <a:lnTo>
                      <a:pt x="14" y="110"/>
                    </a:lnTo>
                    <a:lnTo>
                      <a:pt x="12" y="112"/>
                    </a:lnTo>
                    <a:lnTo>
                      <a:pt x="10" y="112"/>
                    </a:lnTo>
                    <a:lnTo>
                      <a:pt x="6" y="114"/>
                    </a:lnTo>
                    <a:lnTo>
                      <a:pt x="4" y="114"/>
                    </a:lnTo>
                    <a:lnTo>
                      <a:pt x="0" y="112"/>
                    </a:lnTo>
                    <a:lnTo>
                      <a:pt x="0" y="110"/>
                    </a:lnTo>
                    <a:lnTo>
                      <a:pt x="2" y="104"/>
                    </a:lnTo>
                    <a:lnTo>
                      <a:pt x="8" y="96"/>
                    </a:lnTo>
                    <a:lnTo>
                      <a:pt x="12" y="92"/>
                    </a:lnTo>
                    <a:lnTo>
                      <a:pt x="16" y="86"/>
                    </a:lnTo>
                    <a:lnTo>
                      <a:pt x="20" y="80"/>
                    </a:lnTo>
                    <a:lnTo>
                      <a:pt x="24" y="74"/>
                    </a:lnTo>
                    <a:lnTo>
                      <a:pt x="26" y="70"/>
                    </a:lnTo>
                    <a:lnTo>
                      <a:pt x="26" y="66"/>
                    </a:lnTo>
                    <a:lnTo>
                      <a:pt x="22" y="66"/>
                    </a:lnTo>
                    <a:lnTo>
                      <a:pt x="20" y="66"/>
                    </a:lnTo>
                    <a:lnTo>
                      <a:pt x="18" y="66"/>
                    </a:lnTo>
                    <a:lnTo>
                      <a:pt x="14" y="68"/>
                    </a:lnTo>
                    <a:lnTo>
                      <a:pt x="10" y="66"/>
                    </a:lnTo>
                    <a:lnTo>
                      <a:pt x="8" y="66"/>
                    </a:lnTo>
                    <a:lnTo>
                      <a:pt x="10" y="64"/>
                    </a:lnTo>
                    <a:lnTo>
                      <a:pt x="12" y="60"/>
                    </a:lnTo>
                    <a:lnTo>
                      <a:pt x="20" y="52"/>
                    </a:lnTo>
                    <a:lnTo>
                      <a:pt x="22" y="52"/>
                    </a:lnTo>
                    <a:lnTo>
                      <a:pt x="28" y="50"/>
                    </a:lnTo>
                    <a:lnTo>
                      <a:pt x="34" y="48"/>
                    </a:lnTo>
                    <a:lnTo>
                      <a:pt x="44" y="44"/>
                    </a:lnTo>
                    <a:lnTo>
                      <a:pt x="50" y="40"/>
                    </a:lnTo>
                    <a:lnTo>
                      <a:pt x="56" y="38"/>
                    </a:lnTo>
                    <a:lnTo>
                      <a:pt x="56" y="34"/>
                    </a:lnTo>
                    <a:lnTo>
                      <a:pt x="52" y="32"/>
                    </a:lnTo>
                    <a:lnTo>
                      <a:pt x="52" y="30"/>
                    </a:lnTo>
                    <a:lnTo>
                      <a:pt x="50" y="30"/>
                    </a:lnTo>
                    <a:lnTo>
                      <a:pt x="50" y="28"/>
                    </a:lnTo>
                    <a:lnTo>
                      <a:pt x="52" y="28"/>
                    </a:lnTo>
                    <a:lnTo>
                      <a:pt x="54" y="26"/>
                    </a:lnTo>
                    <a:lnTo>
                      <a:pt x="60" y="26"/>
                    </a:lnTo>
                    <a:lnTo>
                      <a:pt x="72" y="26"/>
                    </a:lnTo>
                    <a:lnTo>
                      <a:pt x="76" y="24"/>
                    </a:lnTo>
                    <a:lnTo>
                      <a:pt x="82" y="22"/>
                    </a:lnTo>
                    <a:lnTo>
                      <a:pt x="86" y="18"/>
                    </a:lnTo>
                    <a:lnTo>
                      <a:pt x="90" y="16"/>
                    </a:lnTo>
                    <a:lnTo>
                      <a:pt x="92" y="14"/>
                    </a:lnTo>
                    <a:lnTo>
                      <a:pt x="90" y="10"/>
                    </a:lnTo>
                    <a:lnTo>
                      <a:pt x="84" y="10"/>
                    </a:lnTo>
                    <a:lnTo>
                      <a:pt x="84" y="8"/>
                    </a:lnTo>
                    <a:lnTo>
                      <a:pt x="86" y="6"/>
                    </a:lnTo>
                    <a:lnTo>
                      <a:pt x="88" y="6"/>
                    </a:lnTo>
                    <a:lnTo>
                      <a:pt x="92" y="6"/>
                    </a:lnTo>
                    <a:lnTo>
                      <a:pt x="98" y="6"/>
                    </a:lnTo>
                    <a:lnTo>
                      <a:pt x="106" y="10"/>
                    </a:lnTo>
                    <a:lnTo>
                      <a:pt x="108" y="10"/>
                    </a:lnTo>
                    <a:lnTo>
                      <a:pt x="112" y="10"/>
                    </a:lnTo>
                    <a:lnTo>
                      <a:pt x="116" y="12"/>
                    </a:lnTo>
                    <a:lnTo>
                      <a:pt x="120" y="12"/>
                    </a:lnTo>
                    <a:lnTo>
                      <a:pt x="126" y="12"/>
                    </a:lnTo>
                    <a:lnTo>
                      <a:pt x="130" y="10"/>
                    </a:lnTo>
                    <a:lnTo>
                      <a:pt x="134" y="8"/>
                    </a:lnTo>
                    <a:lnTo>
                      <a:pt x="134" y="4"/>
                    </a:lnTo>
                    <a:lnTo>
                      <a:pt x="136" y="2"/>
                    </a:lnTo>
                    <a:lnTo>
                      <a:pt x="140" y="0"/>
                    </a:lnTo>
                    <a:lnTo>
                      <a:pt x="144" y="6"/>
                    </a:lnTo>
                    <a:lnTo>
                      <a:pt x="144" y="26"/>
                    </a:lnTo>
                    <a:close/>
                  </a:path>
                </a:pathLst>
              </a:custGeom>
              <a:solidFill>
                <a:srgbClr val="7F0000"/>
              </a:solidFill>
              <a:ln w="9525">
                <a:noFill/>
                <a:round/>
                <a:headEnd/>
                <a:tailEnd/>
              </a:ln>
            </p:spPr>
            <p:txBody>
              <a:bodyPr>
                <a:prstTxWarp prst="textNoShape">
                  <a:avLst/>
                </a:prstTxWarp>
              </a:bodyPr>
              <a:lstStyle/>
              <a:p>
                <a:endParaRPr lang="en-US"/>
              </a:p>
            </p:txBody>
          </p:sp>
          <p:sp>
            <p:nvSpPr>
              <p:cNvPr id="41032" name="Freeform 3018"/>
              <p:cNvSpPr>
                <a:spLocks noChangeAspect="1"/>
              </p:cNvSpPr>
              <p:nvPr/>
            </p:nvSpPr>
            <p:spPr bwMode="auto">
              <a:xfrm rot="1332397">
                <a:off x="611" y="2985"/>
                <a:ext cx="15" cy="16"/>
              </a:xfrm>
              <a:custGeom>
                <a:avLst/>
                <a:gdLst>
                  <a:gd name="T0" fmla="*/ 48 w 52"/>
                  <a:gd name="T1" fmla="*/ 52 h 56"/>
                  <a:gd name="T2" fmla="*/ 52 w 52"/>
                  <a:gd name="T3" fmla="*/ 44 h 56"/>
                  <a:gd name="T4" fmla="*/ 52 w 52"/>
                  <a:gd name="T5" fmla="*/ 36 h 56"/>
                  <a:gd name="T6" fmla="*/ 50 w 52"/>
                  <a:gd name="T7" fmla="*/ 24 h 56"/>
                  <a:gd name="T8" fmla="*/ 42 w 52"/>
                  <a:gd name="T9" fmla="*/ 14 h 56"/>
                  <a:gd name="T10" fmla="*/ 38 w 52"/>
                  <a:gd name="T11" fmla="*/ 10 h 56"/>
                  <a:gd name="T12" fmla="*/ 34 w 52"/>
                  <a:gd name="T13" fmla="*/ 6 h 56"/>
                  <a:gd name="T14" fmla="*/ 28 w 52"/>
                  <a:gd name="T15" fmla="*/ 4 h 56"/>
                  <a:gd name="T16" fmla="*/ 24 w 52"/>
                  <a:gd name="T17" fmla="*/ 2 h 56"/>
                  <a:gd name="T18" fmla="*/ 18 w 52"/>
                  <a:gd name="T19" fmla="*/ 0 h 56"/>
                  <a:gd name="T20" fmla="*/ 14 w 52"/>
                  <a:gd name="T21" fmla="*/ 2 h 56"/>
                  <a:gd name="T22" fmla="*/ 10 w 52"/>
                  <a:gd name="T23" fmla="*/ 2 h 56"/>
                  <a:gd name="T24" fmla="*/ 6 w 52"/>
                  <a:gd name="T25" fmla="*/ 4 h 56"/>
                  <a:gd name="T26" fmla="*/ 0 w 52"/>
                  <a:gd name="T27" fmla="*/ 12 h 56"/>
                  <a:gd name="T28" fmla="*/ 0 w 52"/>
                  <a:gd name="T29" fmla="*/ 22 h 56"/>
                  <a:gd name="T30" fmla="*/ 4 w 52"/>
                  <a:gd name="T31" fmla="*/ 32 h 56"/>
                  <a:gd name="T32" fmla="*/ 10 w 52"/>
                  <a:gd name="T33" fmla="*/ 42 h 56"/>
                  <a:gd name="T34" fmla="*/ 16 w 52"/>
                  <a:gd name="T35" fmla="*/ 48 h 56"/>
                  <a:gd name="T36" fmla="*/ 20 w 52"/>
                  <a:gd name="T37" fmla="*/ 50 h 56"/>
                  <a:gd name="T38" fmla="*/ 26 w 52"/>
                  <a:gd name="T39" fmla="*/ 54 h 56"/>
                  <a:gd name="T40" fmla="*/ 30 w 52"/>
                  <a:gd name="T41" fmla="*/ 56 h 56"/>
                  <a:gd name="T42" fmla="*/ 34 w 52"/>
                  <a:gd name="T43" fmla="*/ 56 h 56"/>
                  <a:gd name="T44" fmla="*/ 40 w 52"/>
                  <a:gd name="T45" fmla="*/ 56 h 56"/>
                  <a:gd name="T46" fmla="*/ 44 w 52"/>
                  <a:gd name="T47" fmla="*/ 54 h 56"/>
                  <a:gd name="T48" fmla="*/ 48 w 52"/>
                  <a:gd name="T49" fmla="*/ 52 h 56"/>
                  <a:gd name="T50" fmla="*/ 48 w 52"/>
                  <a:gd name="T51" fmla="*/ 52 h 5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2"/>
                  <a:gd name="T79" fmla="*/ 0 h 56"/>
                  <a:gd name="T80" fmla="*/ 52 w 52"/>
                  <a:gd name="T81" fmla="*/ 56 h 5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2" h="56">
                    <a:moveTo>
                      <a:pt x="48" y="52"/>
                    </a:moveTo>
                    <a:lnTo>
                      <a:pt x="52" y="44"/>
                    </a:lnTo>
                    <a:lnTo>
                      <a:pt x="52" y="36"/>
                    </a:lnTo>
                    <a:lnTo>
                      <a:pt x="50" y="24"/>
                    </a:lnTo>
                    <a:lnTo>
                      <a:pt x="42" y="14"/>
                    </a:lnTo>
                    <a:lnTo>
                      <a:pt x="38" y="10"/>
                    </a:lnTo>
                    <a:lnTo>
                      <a:pt x="34" y="6"/>
                    </a:lnTo>
                    <a:lnTo>
                      <a:pt x="28" y="4"/>
                    </a:lnTo>
                    <a:lnTo>
                      <a:pt x="24" y="2"/>
                    </a:lnTo>
                    <a:lnTo>
                      <a:pt x="18" y="0"/>
                    </a:lnTo>
                    <a:lnTo>
                      <a:pt x="14" y="2"/>
                    </a:lnTo>
                    <a:lnTo>
                      <a:pt x="10" y="2"/>
                    </a:lnTo>
                    <a:lnTo>
                      <a:pt x="6" y="4"/>
                    </a:lnTo>
                    <a:lnTo>
                      <a:pt x="0" y="12"/>
                    </a:lnTo>
                    <a:lnTo>
                      <a:pt x="0" y="22"/>
                    </a:lnTo>
                    <a:lnTo>
                      <a:pt x="4" y="32"/>
                    </a:lnTo>
                    <a:lnTo>
                      <a:pt x="10" y="42"/>
                    </a:lnTo>
                    <a:lnTo>
                      <a:pt x="16" y="48"/>
                    </a:lnTo>
                    <a:lnTo>
                      <a:pt x="20" y="50"/>
                    </a:lnTo>
                    <a:lnTo>
                      <a:pt x="26" y="54"/>
                    </a:lnTo>
                    <a:lnTo>
                      <a:pt x="30" y="56"/>
                    </a:lnTo>
                    <a:lnTo>
                      <a:pt x="34" y="56"/>
                    </a:lnTo>
                    <a:lnTo>
                      <a:pt x="40" y="56"/>
                    </a:lnTo>
                    <a:lnTo>
                      <a:pt x="44" y="54"/>
                    </a:lnTo>
                    <a:lnTo>
                      <a:pt x="48" y="52"/>
                    </a:lnTo>
                    <a:close/>
                  </a:path>
                </a:pathLst>
              </a:custGeom>
              <a:solidFill>
                <a:srgbClr val="7F0000"/>
              </a:solidFill>
              <a:ln w="9525">
                <a:noFill/>
                <a:round/>
                <a:headEnd/>
                <a:tailEnd/>
              </a:ln>
            </p:spPr>
            <p:txBody>
              <a:bodyPr>
                <a:prstTxWarp prst="textNoShape">
                  <a:avLst/>
                </a:prstTxWarp>
              </a:bodyPr>
              <a:lstStyle/>
              <a:p>
                <a:endParaRPr lang="en-US"/>
              </a:p>
            </p:txBody>
          </p:sp>
          <p:sp>
            <p:nvSpPr>
              <p:cNvPr id="41033" name="Freeform 3019"/>
              <p:cNvSpPr>
                <a:spLocks noChangeAspect="1"/>
              </p:cNvSpPr>
              <p:nvPr/>
            </p:nvSpPr>
            <p:spPr bwMode="auto">
              <a:xfrm rot="1332397">
                <a:off x="612" y="2985"/>
                <a:ext cx="14" cy="15"/>
              </a:xfrm>
              <a:custGeom>
                <a:avLst/>
                <a:gdLst>
                  <a:gd name="T0" fmla="*/ 44 w 50"/>
                  <a:gd name="T1" fmla="*/ 48 h 52"/>
                  <a:gd name="T2" fmla="*/ 50 w 50"/>
                  <a:gd name="T3" fmla="*/ 42 h 52"/>
                  <a:gd name="T4" fmla="*/ 50 w 50"/>
                  <a:gd name="T5" fmla="*/ 34 h 52"/>
                  <a:gd name="T6" fmla="*/ 46 w 50"/>
                  <a:gd name="T7" fmla="*/ 22 h 52"/>
                  <a:gd name="T8" fmla="*/ 40 w 50"/>
                  <a:gd name="T9" fmla="*/ 12 h 52"/>
                  <a:gd name="T10" fmla="*/ 36 w 50"/>
                  <a:gd name="T11" fmla="*/ 8 h 52"/>
                  <a:gd name="T12" fmla="*/ 32 w 50"/>
                  <a:gd name="T13" fmla="*/ 4 h 52"/>
                  <a:gd name="T14" fmla="*/ 26 w 50"/>
                  <a:gd name="T15" fmla="*/ 2 h 52"/>
                  <a:gd name="T16" fmla="*/ 22 w 50"/>
                  <a:gd name="T17" fmla="*/ 0 h 52"/>
                  <a:gd name="T18" fmla="*/ 16 w 50"/>
                  <a:gd name="T19" fmla="*/ 0 h 52"/>
                  <a:gd name="T20" fmla="*/ 12 w 50"/>
                  <a:gd name="T21" fmla="*/ 0 h 52"/>
                  <a:gd name="T22" fmla="*/ 8 w 50"/>
                  <a:gd name="T23" fmla="*/ 2 h 52"/>
                  <a:gd name="T24" fmla="*/ 4 w 50"/>
                  <a:gd name="T25" fmla="*/ 4 h 52"/>
                  <a:gd name="T26" fmla="*/ 0 w 50"/>
                  <a:gd name="T27" fmla="*/ 10 h 52"/>
                  <a:gd name="T28" fmla="*/ 0 w 50"/>
                  <a:gd name="T29" fmla="*/ 20 h 52"/>
                  <a:gd name="T30" fmla="*/ 2 w 50"/>
                  <a:gd name="T31" fmla="*/ 30 h 52"/>
                  <a:gd name="T32" fmla="*/ 10 w 50"/>
                  <a:gd name="T33" fmla="*/ 40 h 52"/>
                  <a:gd name="T34" fmla="*/ 14 w 50"/>
                  <a:gd name="T35" fmla="*/ 44 h 52"/>
                  <a:gd name="T36" fmla="*/ 18 w 50"/>
                  <a:gd name="T37" fmla="*/ 48 h 52"/>
                  <a:gd name="T38" fmla="*/ 24 w 50"/>
                  <a:gd name="T39" fmla="*/ 50 h 52"/>
                  <a:gd name="T40" fmla="*/ 28 w 50"/>
                  <a:gd name="T41" fmla="*/ 52 h 52"/>
                  <a:gd name="T42" fmla="*/ 32 w 50"/>
                  <a:gd name="T43" fmla="*/ 52 h 52"/>
                  <a:gd name="T44" fmla="*/ 36 w 50"/>
                  <a:gd name="T45" fmla="*/ 52 h 52"/>
                  <a:gd name="T46" fmla="*/ 40 w 50"/>
                  <a:gd name="T47" fmla="*/ 50 h 52"/>
                  <a:gd name="T48" fmla="*/ 44 w 50"/>
                  <a:gd name="T49" fmla="*/ 48 h 52"/>
                  <a:gd name="T50" fmla="*/ 44 w 50"/>
                  <a:gd name="T51" fmla="*/ 48 h 5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0"/>
                  <a:gd name="T79" fmla="*/ 0 h 52"/>
                  <a:gd name="T80" fmla="*/ 50 w 50"/>
                  <a:gd name="T81" fmla="*/ 52 h 5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0" h="52">
                    <a:moveTo>
                      <a:pt x="44" y="48"/>
                    </a:moveTo>
                    <a:lnTo>
                      <a:pt x="50" y="42"/>
                    </a:lnTo>
                    <a:lnTo>
                      <a:pt x="50" y="34"/>
                    </a:lnTo>
                    <a:lnTo>
                      <a:pt x="46" y="22"/>
                    </a:lnTo>
                    <a:lnTo>
                      <a:pt x="40" y="12"/>
                    </a:lnTo>
                    <a:lnTo>
                      <a:pt x="36" y="8"/>
                    </a:lnTo>
                    <a:lnTo>
                      <a:pt x="32" y="4"/>
                    </a:lnTo>
                    <a:lnTo>
                      <a:pt x="26" y="2"/>
                    </a:lnTo>
                    <a:lnTo>
                      <a:pt x="22" y="0"/>
                    </a:lnTo>
                    <a:lnTo>
                      <a:pt x="16" y="0"/>
                    </a:lnTo>
                    <a:lnTo>
                      <a:pt x="12" y="0"/>
                    </a:lnTo>
                    <a:lnTo>
                      <a:pt x="8" y="2"/>
                    </a:lnTo>
                    <a:lnTo>
                      <a:pt x="4" y="4"/>
                    </a:lnTo>
                    <a:lnTo>
                      <a:pt x="0" y="10"/>
                    </a:lnTo>
                    <a:lnTo>
                      <a:pt x="0" y="20"/>
                    </a:lnTo>
                    <a:lnTo>
                      <a:pt x="2" y="30"/>
                    </a:lnTo>
                    <a:lnTo>
                      <a:pt x="10" y="40"/>
                    </a:lnTo>
                    <a:lnTo>
                      <a:pt x="14" y="44"/>
                    </a:lnTo>
                    <a:lnTo>
                      <a:pt x="18" y="48"/>
                    </a:lnTo>
                    <a:lnTo>
                      <a:pt x="24" y="50"/>
                    </a:lnTo>
                    <a:lnTo>
                      <a:pt x="28" y="52"/>
                    </a:lnTo>
                    <a:lnTo>
                      <a:pt x="32" y="52"/>
                    </a:lnTo>
                    <a:lnTo>
                      <a:pt x="36" y="52"/>
                    </a:lnTo>
                    <a:lnTo>
                      <a:pt x="40" y="50"/>
                    </a:lnTo>
                    <a:lnTo>
                      <a:pt x="44" y="48"/>
                    </a:lnTo>
                    <a:close/>
                  </a:path>
                </a:pathLst>
              </a:custGeom>
              <a:solidFill>
                <a:srgbClr val="890505"/>
              </a:solidFill>
              <a:ln w="9525">
                <a:noFill/>
                <a:round/>
                <a:headEnd/>
                <a:tailEnd/>
              </a:ln>
            </p:spPr>
            <p:txBody>
              <a:bodyPr>
                <a:prstTxWarp prst="textNoShape">
                  <a:avLst/>
                </a:prstTxWarp>
              </a:bodyPr>
              <a:lstStyle/>
              <a:p>
                <a:endParaRPr lang="en-US"/>
              </a:p>
            </p:txBody>
          </p:sp>
          <p:sp>
            <p:nvSpPr>
              <p:cNvPr id="41034" name="Freeform 3020"/>
              <p:cNvSpPr>
                <a:spLocks noChangeAspect="1"/>
              </p:cNvSpPr>
              <p:nvPr/>
            </p:nvSpPr>
            <p:spPr bwMode="auto">
              <a:xfrm rot="1332397">
                <a:off x="612" y="2986"/>
                <a:ext cx="14" cy="13"/>
              </a:xfrm>
              <a:custGeom>
                <a:avLst/>
                <a:gdLst>
                  <a:gd name="T0" fmla="*/ 42 w 46"/>
                  <a:gd name="T1" fmla="*/ 46 h 48"/>
                  <a:gd name="T2" fmla="*/ 46 w 46"/>
                  <a:gd name="T3" fmla="*/ 40 h 48"/>
                  <a:gd name="T4" fmla="*/ 46 w 46"/>
                  <a:gd name="T5" fmla="*/ 30 h 48"/>
                  <a:gd name="T6" fmla="*/ 42 w 46"/>
                  <a:gd name="T7" fmla="*/ 20 h 48"/>
                  <a:gd name="T8" fmla="*/ 38 w 46"/>
                  <a:gd name="T9" fmla="*/ 12 h 48"/>
                  <a:gd name="T10" fmla="*/ 34 w 46"/>
                  <a:gd name="T11" fmla="*/ 8 h 48"/>
                  <a:gd name="T12" fmla="*/ 28 w 46"/>
                  <a:gd name="T13" fmla="*/ 4 h 48"/>
                  <a:gd name="T14" fmla="*/ 24 w 46"/>
                  <a:gd name="T15" fmla="*/ 2 h 48"/>
                  <a:gd name="T16" fmla="*/ 20 w 46"/>
                  <a:gd name="T17" fmla="*/ 0 h 48"/>
                  <a:gd name="T18" fmla="*/ 16 w 46"/>
                  <a:gd name="T19" fmla="*/ 0 h 48"/>
                  <a:gd name="T20" fmla="*/ 10 w 46"/>
                  <a:gd name="T21" fmla="*/ 0 h 48"/>
                  <a:gd name="T22" fmla="*/ 8 w 46"/>
                  <a:gd name="T23" fmla="*/ 0 h 48"/>
                  <a:gd name="T24" fmla="*/ 4 w 46"/>
                  <a:gd name="T25" fmla="*/ 2 h 48"/>
                  <a:gd name="T26" fmla="*/ 0 w 46"/>
                  <a:gd name="T27" fmla="*/ 10 h 48"/>
                  <a:gd name="T28" fmla="*/ 0 w 46"/>
                  <a:gd name="T29" fmla="*/ 18 h 48"/>
                  <a:gd name="T30" fmla="*/ 2 w 46"/>
                  <a:gd name="T31" fmla="*/ 28 h 48"/>
                  <a:gd name="T32" fmla="*/ 8 w 46"/>
                  <a:gd name="T33" fmla="*/ 36 h 48"/>
                  <a:gd name="T34" fmla="*/ 12 w 46"/>
                  <a:gd name="T35" fmla="*/ 40 h 48"/>
                  <a:gd name="T36" fmla="*/ 16 w 46"/>
                  <a:gd name="T37" fmla="*/ 44 h 48"/>
                  <a:gd name="T38" fmla="*/ 22 w 46"/>
                  <a:gd name="T39" fmla="*/ 46 h 48"/>
                  <a:gd name="T40" fmla="*/ 26 w 46"/>
                  <a:gd name="T41" fmla="*/ 48 h 48"/>
                  <a:gd name="T42" fmla="*/ 30 w 46"/>
                  <a:gd name="T43" fmla="*/ 48 h 48"/>
                  <a:gd name="T44" fmla="*/ 34 w 46"/>
                  <a:gd name="T45" fmla="*/ 48 h 48"/>
                  <a:gd name="T46" fmla="*/ 38 w 46"/>
                  <a:gd name="T47" fmla="*/ 48 h 48"/>
                  <a:gd name="T48" fmla="*/ 42 w 46"/>
                  <a:gd name="T49" fmla="*/ 46 h 48"/>
                  <a:gd name="T50" fmla="*/ 42 w 46"/>
                  <a:gd name="T51" fmla="*/ 46 h 4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6"/>
                  <a:gd name="T79" fmla="*/ 0 h 48"/>
                  <a:gd name="T80" fmla="*/ 46 w 46"/>
                  <a:gd name="T81" fmla="*/ 48 h 48"/>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6" h="48">
                    <a:moveTo>
                      <a:pt x="42" y="46"/>
                    </a:moveTo>
                    <a:lnTo>
                      <a:pt x="46" y="40"/>
                    </a:lnTo>
                    <a:lnTo>
                      <a:pt x="46" y="30"/>
                    </a:lnTo>
                    <a:lnTo>
                      <a:pt x="42" y="20"/>
                    </a:lnTo>
                    <a:lnTo>
                      <a:pt x="38" y="12"/>
                    </a:lnTo>
                    <a:lnTo>
                      <a:pt x="34" y="8"/>
                    </a:lnTo>
                    <a:lnTo>
                      <a:pt x="28" y="4"/>
                    </a:lnTo>
                    <a:lnTo>
                      <a:pt x="24" y="2"/>
                    </a:lnTo>
                    <a:lnTo>
                      <a:pt x="20" y="0"/>
                    </a:lnTo>
                    <a:lnTo>
                      <a:pt x="16" y="0"/>
                    </a:lnTo>
                    <a:lnTo>
                      <a:pt x="10" y="0"/>
                    </a:lnTo>
                    <a:lnTo>
                      <a:pt x="8" y="0"/>
                    </a:lnTo>
                    <a:lnTo>
                      <a:pt x="4" y="2"/>
                    </a:lnTo>
                    <a:lnTo>
                      <a:pt x="0" y="10"/>
                    </a:lnTo>
                    <a:lnTo>
                      <a:pt x="0" y="18"/>
                    </a:lnTo>
                    <a:lnTo>
                      <a:pt x="2" y="28"/>
                    </a:lnTo>
                    <a:lnTo>
                      <a:pt x="8" y="36"/>
                    </a:lnTo>
                    <a:lnTo>
                      <a:pt x="12" y="40"/>
                    </a:lnTo>
                    <a:lnTo>
                      <a:pt x="16" y="44"/>
                    </a:lnTo>
                    <a:lnTo>
                      <a:pt x="22" y="46"/>
                    </a:lnTo>
                    <a:lnTo>
                      <a:pt x="26" y="48"/>
                    </a:lnTo>
                    <a:lnTo>
                      <a:pt x="30" y="48"/>
                    </a:lnTo>
                    <a:lnTo>
                      <a:pt x="34" y="48"/>
                    </a:lnTo>
                    <a:lnTo>
                      <a:pt x="38" y="48"/>
                    </a:lnTo>
                    <a:lnTo>
                      <a:pt x="42" y="46"/>
                    </a:lnTo>
                    <a:close/>
                  </a:path>
                </a:pathLst>
              </a:custGeom>
              <a:solidFill>
                <a:srgbClr val="930A0A"/>
              </a:solidFill>
              <a:ln w="9525">
                <a:noFill/>
                <a:round/>
                <a:headEnd/>
                <a:tailEnd/>
              </a:ln>
            </p:spPr>
            <p:txBody>
              <a:bodyPr>
                <a:prstTxWarp prst="textNoShape">
                  <a:avLst/>
                </a:prstTxWarp>
              </a:bodyPr>
              <a:lstStyle/>
              <a:p>
                <a:endParaRPr lang="en-US"/>
              </a:p>
            </p:txBody>
          </p:sp>
          <p:sp>
            <p:nvSpPr>
              <p:cNvPr id="41035" name="Freeform 3021"/>
              <p:cNvSpPr>
                <a:spLocks noChangeAspect="1"/>
              </p:cNvSpPr>
              <p:nvPr/>
            </p:nvSpPr>
            <p:spPr bwMode="auto">
              <a:xfrm rot="1332397">
                <a:off x="612" y="2986"/>
                <a:ext cx="13" cy="13"/>
              </a:xfrm>
              <a:custGeom>
                <a:avLst/>
                <a:gdLst>
                  <a:gd name="T0" fmla="*/ 40 w 44"/>
                  <a:gd name="T1" fmla="*/ 42 h 46"/>
                  <a:gd name="T2" fmla="*/ 44 w 44"/>
                  <a:gd name="T3" fmla="*/ 36 h 46"/>
                  <a:gd name="T4" fmla="*/ 44 w 44"/>
                  <a:gd name="T5" fmla="*/ 28 h 46"/>
                  <a:gd name="T6" fmla="*/ 42 w 44"/>
                  <a:gd name="T7" fmla="*/ 20 h 46"/>
                  <a:gd name="T8" fmla="*/ 36 w 44"/>
                  <a:gd name="T9" fmla="*/ 10 h 46"/>
                  <a:gd name="T10" fmla="*/ 32 w 44"/>
                  <a:gd name="T11" fmla="*/ 6 h 46"/>
                  <a:gd name="T12" fmla="*/ 28 w 44"/>
                  <a:gd name="T13" fmla="*/ 4 h 46"/>
                  <a:gd name="T14" fmla="*/ 24 w 44"/>
                  <a:gd name="T15" fmla="*/ 2 h 46"/>
                  <a:gd name="T16" fmla="*/ 20 w 44"/>
                  <a:gd name="T17" fmla="*/ 0 h 46"/>
                  <a:gd name="T18" fmla="*/ 16 w 44"/>
                  <a:gd name="T19" fmla="*/ 0 h 46"/>
                  <a:gd name="T20" fmla="*/ 12 w 44"/>
                  <a:gd name="T21" fmla="*/ 0 h 46"/>
                  <a:gd name="T22" fmla="*/ 8 w 44"/>
                  <a:gd name="T23" fmla="*/ 0 h 46"/>
                  <a:gd name="T24" fmla="*/ 4 w 44"/>
                  <a:gd name="T25" fmla="*/ 2 h 46"/>
                  <a:gd name="T26" fmla="*/ 0 w 44"/>
                  <a:gd name="T27" fmla="*/ 8 h 46"/>
                  <a:gd name="T28" fmla="*/ 0 w 44"/>
                  <a:gd name="T29" fmla="*/ 16 h 46"/>
                  <a:gd name="T30" fmla="*/ 4 w 44"/>
                  <a:gd name="T31" fmla="*/ 26 h 46"/>
                  <a:gd name="T32" fmla="*/ 8 w 44"/>
                  <a:gd name="T33" fmla="*/ 34 h 46"/>
                  <a:gd name="T34" fmla="*/ 14 w 44"/>
                  <a:gd name="T35" fmla="*/ 38 h 46"/>
                  <a:gd name="T36" fmla="*/ 18 w 44"/>
                  <a:gd name="T37" fmla="*/ 42 h 46"/>
                  <a:gd name="T38" fmla="*/ 22 w 44"/>
                  <a:gd name="T39" fmla="*/ 44 h 46"/>
                  <a:gd name="T40" fmla="*/ 26 w 44"/>
                  <a:gd name="T41" fmla="*/ 44 h 46"/>
                  <a:gd name="T42" fmla="*/ 30 w 44"/>
                  <a:gd name="T43" fmla="*/ 46 h 46"/>
                  <a:gd name="T44" fmla="*/ 34 w 44"/>
                  <a:gd name="T45" fmla="*/ 46 h 46"/>
                  <a:gd name="T46" fmla="*/ 38 w 44"/>
                  <a:gd name="T47" fmla="*/ 44 h 46"/>
                  <a:gd name="T48" fmla="*/ 40 w 44"/>
                  <a:gd name="T49" fmla="*/ 42 h 46"/>
                  <a:gd name="T50" fmla="*/ 40 w 44"/>
                  <a:gd name="T51" fmla="*/ 42 h 4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4"/>
                  <a:gd name="T79" fmla="*/ 0 h 46"/>
                  <a:gd name="T80" fmla="*/ 44 w 44"/>
                  <a:gd name="T81" fmla="*/ 46 h 4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4" h="46">
                    <a:moveTo>
                      <a:pt x="40" y="42"/>
                    </a:moveTo>
                    <a:lnTo>
                      <a:pt x="44" y="36"/>
                    </a:lnTo>
                    <a:lnTo>
                      <a:pt x="44" y="28"/>
                    </a:lnTo>
                    <a:lnTo>
                      <a:pt x="42" y="20"/>
                    </a:lnTo>
                    <a:lnTo>
                      <a:pt x="36" y="10"/>
                    </a:lnTo>
                    <a:lnTo>
                      <a:pt x="32" y="6"/>
                    </a:lnTo>
                    <a:lnTo>
                      <a:pt x="28" y="4"/>
                    </a:lnTo>
                    <a:lnTo>
                      <a:pt x="24" y="2"/>
                    </a:lnTo>
                    <a:lnTo>
                      <a:pt x="20" y="0"/>
                    </a:lnTo>
                    <a:lnTo>
                      <a:pt x="16" y="0"/>
                    </a:lnTo>
                    <a:lnTo>
                      <a:pt x="12" y="0"/>
                    </a:lnTo>
                    <a:lnTo>
                      <a:pt x="8" y="0"/>
                    </a:lnTo>
                    <a:lnTo>
                      <a:pt x="4" y="2"/>
                    </a:lnTo>
                    <a:lnTo>
                      <a:pt x="0" y="8"/>
                    </a:lnTo>
                    <a:lnTo>
                      <a:pt x="0" y="16"/>
                    </a:lnTo>
                    <a:lnTo>
                      <a:pt x="4" y="26"/>
                    </a:lnTo>
                    <a:lnTo>
                      <a:pt x="8" y="34"/>
                    </a:lnTo>
                    <a:lnTo>
                      <a:pt x="14" y="38"/>
                    </a:lnTo>
                    <a:lnTo>
                      <a:pt x="18" y="42"/>
                    </a:lnTo>
                    <a:lnTo>
                      <a:pt x="22" y="44"/>
                    </a:lnTo>
                    <a:lnTo>
                      <a:pt x="26" y="44"/>
                    </a:lnTo>
                    <a:lnTo>
                      <a:pt x="30" y="46"/>
                    </a:lnTo>
                    <a:lnTo>
                      <a:pt x="34" y="46"/>
                    </a:lnTo>
                    <a:lnTo>
                      <a:pt x="38" y="44"/>
                    </a:lnTo>
                    <a:lnTo>
                      <a:pt x="40" y="42"/>
                    </a:lnTo>
                    <a:close/>
                  </a:path>
                </a:pathLst>
              </a:custGeom>
              <a:solidFill>
                <a:srgbClr val="9E0F0F"/>
              </a:solidFill>
              <a:ln w="9525">
                <a:noFill/>
                <a:round/>
                <a:headEnd/>
                <a:tailEnd/>
              </a:ln>
            </p:spPr>
            <p:txBody>
              <a:bodyPr>
                <a:prstTxWarp prst="textNoShape">
                  <a:avLst/>
                </a:prstTxWarp>
              </a:bodyPr>
              <a:lstStyle/>
              <a:p>
                <a:endParaRPr lang="en-US"/>
              </a:p>
            </p:txBody>
          </p:sp>
          <p:sp>
            <p:nvSpPr>
              <p:cNvPr id="41036" name="Freeform 3022"/>
              <p:cNvSpPr>
                <a:spLocks noChangeAspect="1"/>
              </p:cNvSpPr>
              <p:nvPr/>
            </p:nvSpPr>
            <p:spPr bwMode="auto">
              <a:xfrm rot="1332397">
                <a:off x="613" y="2986"/>
                <a:ext cx="12" cy="13"/>
              </a:xfrm>
              <a:custGeom>
                <a:avLst/>
                <a:gdLst>
                  <a:gd name="T0" fmla="*/ 36 w 40"/>
                  <a:gd name="T1" fmla="*/ 42 h 44"/>
                  <a:gd name="T2" fmla="*/ 40 w 40"/>
                  <a:gd name="T3" fmla="*/ 36 h 44"/>
                  <a:gd name="T4" fmla="*/ 40 w 40"/>
                  <a:gd name="T5" fmla="*/ 28 h 44"/>
                  <a:gd name="T6" fmla="*/ 38 w 40"/>
                  <a:gd name="T7" fmla="*/ 20 h 44"/>
                  <a:gd name="T8" fmla="*/ 34 w 40"/>
                  <a:gd name="T9" fmla="*/ 12 h 44"/>
                  <a:gd name="T10" fmla="*/ 30 w 40"/>
                  <a:gd name="T11" fmla="*/ 8 h 44"/>
                  <a:gd name="T12" fmla="*/ 26 w 40"/>
                  <a:gd name="T13" fmla="*/ 4 h 44"/>
                  <a:gd name="T14" fmla="*/ 22 w 40"/>
                  <a:gd name="T15" fmla="*/ 2 h 44"/>
                  <a:gd name="T16" fmla="*/ 18 w 40"/>
                  <a:gd name="T17" fmla="*/ 2 h 44"/>
                  <a:gd name="T18" fmla="*/ 14 w 40"/>
                  <a:gd name="T19" fmla="*/ 0 h 44"/>
                  <a:gd name="T20" fmla="*/ 10 w 40"/>
                  <a:gd name="T21" fmla="*/ 0 h 44"/>
                  <a:gd name="T22" fmla="*/ 6 w 40"/>
                  <a:gd name="T23" fmla="*/ 2 h 44"/>
                  <a:gd name="T24" fmla="*/ 4 w 40"/>
                  <a:gd name="T25" fmla="*/ 4 h 44"/>
                  <a:gd name="T26" fmla="*/ 0 w 40"/>
                  <a:gd name="T27" fmla="*/ 10 h 44"/>
                  <a:gd name="T28" fmla="*/ 0 w 40"/>
                  <a:gd name="T29" fmla="*/ 18 h 44"/>
                  <a:gd name="T30" fmla="*/ 2 w 40"/>
                  <a:gd name="T31" fmla="*/ 26 h 44"/>
                  <a:gd name="T32" fmla="*/ 8 w 40"/>
                  <a:gd name="T33" fmla="*/ 34 h 44"/>
                  <a:gd name="T34" fmla="*/ 12 w 40"/>
                  <a:gd name="T35" fmla="*/ 36 h 44"/>
                  <a:gd name="T36" fmla="*/ 16 w 40"/>
                  <a:gd name="T37" fmla="*/ 40 h 44"/>
                  <a:gd name="T38" fmla="*/ 20 w 40"/>
                  <a:gd name="T39" fmla="*/ 42 h 44"/>
                  <a:gd name="T40" fmla="*/ 24 w 40"/>
                  <a:gd name="T41" fmla="*/ 42 h 44"/>
                  <a:gd name="T42" fmla="*/ 28 w 40"/>
                  <a:gd name="T43" fmla="*/ 44 h 44"/>
                  <a:gd name="T44" fmla="*/ 30 w 40"/>
                  <a:gd name="T45" fmla="*/ 44 h 44"/>
                  <a:gd name="T46" fmla="*/ 34 w 40"/>
                  <a:gd name="T47" fmla="*/ 42 h 44"/>
                  <a:gd name="T48" fmla="*/ 36 w 40"/>
                  <a:gd name="T49" fmla="*/ 42 h 44"/>
                  <a:gd name="T50" fmla="*/ 36 w 40"/>
                  <a:gd name="T51" fmla="*/ 42 h 4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0"/>
                  <a:gd name="T79" fmla="*/ 0 h 44"/>
                  <a:gd name="T80" fmla="*/ 40 w 40"/>
                  <a:gd name="T81" fmla="*/ 44 h 44"/>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0" h="44">
                    <a:moveTo>
                      <a:pt x="36" y="42"/>
                    </a:moveTo>
                    <a:lnTo>
                      <a:pt x="40" y="36"/>
                    </a:lnTo>
                    <a:lnTo>
                      <a:pt x="40" y="28"/>
                    </a:lnTo>
                    <a:lnTo>
                      <a:pt x="38" y="20"/>
                    </a:lnTo>
                    <a:lnTo>
                      <a:pt x="34" y="12"/>
                    </a:lnTo>
                    <a:lnTo>
                      <a:pt x="30" y="8"/>
                    </a:lnTo>
                    <a:lnTo>
                      <a:pt x="26" y="4"/>
                    </a:lnTo>
                    <a:lnTo>
                      <a:pt x="22" y="2"/>
                    </a:lnTo>
                    <a:lnTo>
                      <a:pt x="18" y="2"/>
                    </a:lnTo>
                    <a:lnTo>
                      <a:pt x="14" y="0"/>
                    </a:lnTo>
                    <a:lnTo>
                      <a:pt x="10" y="0"/>
                    </a:lnTo>
                    <a:lnTo>
                      <a:pt x="6" y="2"/>
                    </a:lnTo>
                    <a:lnTo>
                      <a:pt x="4" y="4"/>
                    </a:lnTo>
                    <a:lnTo>
                      <a:pt x="0" y="10"/>
                    </a:lnTo>
                    <a:lnTo>
                      <a:pt x="0" y="18"/>
                    </a:lnTo>
                    <a:lnTo>
                      <a:pt x="2" y="26"/>
                    </a:lnTo>
                    <a:lnTo>
                      <a:pt x="8" y="34"/>
                    </a:lnTo>
                    <a:lnTo>
                      <a:pt x="12" y="36"/>
                    </a:lnTo>
                    <a:lnTo>
                      <a:pt x="16" y="40"/>
                    </a:lnTo>
                    <a:lnTo>
                      <a:pt x="20" y="42"/>
                    </a:lnTo>
                    <a:lnTo>
                      <a:pt x="24" y="42"/>
                    </a:lnTo>
                    <a:lnTo>
                      <a:pt x="28" y="44"/>
                    </a:lnTo>
                    <a:lnTo>
                      <a:pt x="30" y="44"/>
                    </a:lnTo>
                    <a:lnTo>
                      <a:pt x="34" y="42"/>
                    </a:lnTo>
                    <a:lnTo>
                      <a:pt x="36" y="42"/>
                    </a:lnTo>
                    <a:close/>
                  </a:path>
                </a:pathLst>
              </a:custGeom>
              <a:solidFill>
                <a:srgbClr val="A51414"/>
              </a:solidFill>
              <a:ln w="9525">
                <a:noFill/>
                <a:round/>
                <a:headEnd/>
                <a:tailEnd/>
              </a:ln>
            </p:spPr>
            <p:txBody>
              <a:bodyPr>
                <a:prstTxWarp prst="textNoShape">
                  <a:avLst/>
                </a:prstTxWarp>
              </a:bodyPr>
              <a:lstStyle/>
              <a:p>
                <a:endParaRPr lang="en-US"/>
              </a:p>
            </p:txBody>
          </p:sp>
          <p:sp>
            <p:nvSpPr>
              <p:cNvPr id="41037" name="Freeform 3023"/>
              <p:cNvSpPr>
                <a:spLocks noChangeAspect="1"/>
              </p:cNvSpPr>
              <p:nvPr/>
            </p:nvSpPr>
            <p:spPr bwMode="auto">
              <a:xfrm rot="1332397">
                <a:off x="614" y="2988"/>
                <a:ext cx="11" cy="11"/>
              </a:xfrm>
              <a:custGeom>
                <a:avLst/>
                <a:gdLst>
                  <a:gd name="T0" fmla="*/ 34 w 38"/>
                  <a:gd name="T1" fmla="*/ 38 h 40"/>
                  <a:gd name="T2" fmla="*/ 38 w 38"/>
                  <a:gd name="T3" fmla="*/ 32 h 40"/>
                  <a:gd name="T4" fmla="*/ 38 w 38"/>
                  <a:gd name="T5" fmla="*/ 26 h 40"/>
                  <a:gd name="T6" fmla="*/ 36 w 38"/>
                  <a:gd name="T7" fmla="*/ 18 h 40"/>
                  <a:gd name="T8" fmla="*/ 30 w 38"/>
                  <a:gd name="T9" fmla="*/ 10 h 40"/>
                  <a:gd name="T10" fmla="*/ 26 w 38"/>
                  <a:gd name="T11" fmla="*/ 6 h 40"/>
                  <a:gd name="T12" fmla="*/ 24 w 38"/>
                  <a:gd name="T13" fmla="*/ 4 h 40"/>
                  <a:gd name="T14" fmla="*/ 20 w 38"/>
                  <a:gd name="T15" fmla="*/ 2 h 40"/>
                  <a:gd name="T16" fmla="*/ 16 w 38"/>
                  <a:gd name="T17" fmla="*/ 0 h 40"/>
                  <a:gd name="T18" fmla="*/ 12 w 38"/>
                  <a:gd name="T19" fmla="*/ 0 h 40"/>
                  <a:gd name="T20" fmla="*/ 10 w 38"/>
                  <a:gd name="T21" fmla="*/ 0 h 40"/>
                  <a:gd name="T22" fmla="*/ 6 w 38"/>
                  <a:gd name="T23" fmla="*/ 2 h 40"/>
                  <a:gd name="T24" fmla="*/ 4 w 38"/>
                  <a:gd name="T25" fmla="*/ 2 h 40"/>
                  <a:gd name="T26" fmla="*/ 0 w 38"/>
                  <a:gd name="T27" fmla="*/ 8 h 40"/>
                  <a:gd name="T28" fmla="*/ 0 w 38"/>
                  <a:gd name="T29" fmla="*/ 16 h 40"/>
                  <a:gd name="T30" fmla="*/ 2 w 38"/>
                  <a:gd name="T31" fmla="*/ 24 h 40"/>
                  <a:gd name="T32" fmla="*/ 6 w 38"/>
                  <a:gd name="T33" fmla="*/ 30 h 40"/>
                  <a:gd name="T34" fmla="*/ 10 w 38"/>
                  <a:gd name="T35" fmla="*/ 34 h 40"/>
                  <a:gd name="T36" fmla="*/ 14 w 38"/>
                  <a:gd name="T37" fmla="*/ 36 h 40"/>
                  <a:gd name="T38" fmla="*/ 18 w 38"/>
                  <a:gd name="T39" fmla="*/ 38 h 40"/>
                  <a:gd name="T40" fmla="*/ 22 w 38"/>
                  <a:gd name="T41" fmla="*/ 40 h 40"/>
                  <a:gd name="T42" fmla="*/ 24 w 38"/>
                  <a:gd name="T43" fmla="*/ 40 h 40"/>
                  <a:gd name="T44" fmla="*/ 28 w 38"/>
                  <a:gd name="T45" fmla="*/ 40 h 40"/>
                  <a:gd name="T46" fmla="*/ 30 w 38"/>
                  <a:gd name="T47" fmla="*/ 40 h 40"/>
                  <a:gd name="T48" fmla="*/ 34 w 38"/>
                  <a:gd name="T49" fmla="*/ 38 h 40"/>
                  <a:gd name="T50" fmla="*/ 34 w 38"/>
                  <a:gd name="T51" fmla="*/ 38 h 4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8"/>
                  <a:gd name="T79" fmla="*/ 0 h 40"/>
                  <a:gd name="T80" fmla="*/ 38 w 38"/>
                  <a:gd name="T81" fmla="*/ 40 h 40"/>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8" h="40">
                    <a:moveTo>
                      <a:pt x="34" y="38"/>
                    </a:moveTo>
                    <a:lnTo>
                      <a:pt x="38" y="32"/>
                    </a:lnTo>
                    <a:lnTo>
                      <a:pt x="38" y="26"/>
                    </a:lnTo>
                    <a:lnTo>
                      <a:pt x="36" y="18"/>
                    </a:lnTo>
                    <a:lnTo>
                      <a:pt x="30" y="10"/>
                    </a:lnTo>
                    <a:lnTo>
                      <a:pt x="26" y="6"/>
                    </a:lnTo>
                    <a:lnTo>
                      <a:pt x="24" y="4"/>
                    </a:lnTo>
                    <a:lnTo>
                      <a:pt x="20" y="2"/>
                    </a:lnTo>
                    <a:lnTo>
                      <a:pt x="16" y="0"/>
                    </a:lnTo>
                    <a:lnTo>
                      <a:pt x="12" y="0"/>
                    </a:lnTo>
                    <a:lnTo>
                      <a:pt x="10" y="0"/>
                    </a:lnTo>
                    <a:lnTo>
                      <a:pt x="6" y="2"/>
                    </a:lnTo>
                    <a:lnTo>
                      <a:pt x="4" y="2"/>
                    </a:lnTo>
                    <a:lnTo>
                      <a:pt x="0" y="8"/>
                    </a:lnTo>
                    <a:lnTo>
                      <a:pt x="0" y="16"/>
                    </a:lnTo>
                    <a:lnTo>
                      <a:pt x="2" y="24"/>
                    </a:lnTo>
                    <a:lnTo>
                      <a:pt x="6" y="30"/>
                    </a:lnTo>
                    <a:lnTo>
                      <a:pt x="10" y="34"/>
                    </a:lnTo>
                    <a:lnTo>
                      <a:pt x="14" y="36"/>
                    </a:lnTo>
                    <a:lnTo>
                      <a:pt x="18" y="38"/>
                    </a:lnTo>
                    <a:lnTo>
                      <a:pt x="22" y="40"/>
                    </a:lnTo>
                    <a:lnTo>
                      <a:pt x="24" y="40"/>
                    </a:lnTo>
                    <a:lnTo>
                      <a:pt x="28" y="40"/>
                    </a:lnTo>
                    <a:lnTo>
                      <a:pt x="30" y="40"/>
                    </a:lnTo>
                    <a:lnTo>
                      <a:pt x="34" y="38"/>
                    </a:lnTo>
                    <a:close/>
                  </a:path>
                </a:pathLst>
              </a:custGeom>
              <a:solidFill>
                <a:srgbClr val="AF1919"/>
              </a:solidFill>
              <a:ln w="9525">
                <a:noFill/>
                <a:round/>
                <a:headEnd/>
                <a:tailEnd/>
              </a:ln>
            </p:spPr>
            <p:txBody>
              <a:bodyPr>
                <a:prstTxWarp prst="textNoShape">
                  <a:avLst/>
                </a:prstTxWarp>
              </a:bodyPr>
              <a:lstStyle/>
              <a:p>
                <a:endParaRPr lang="en-US"/>
              </a:p>
            </p:txBody>
          </p:sp>
          <p:sp>
            <p:nvSpPr>
              <p:cNvPr id="41038" name="Freeform 3024"/>
              <p:cNvSpPr>
                <a:spLocks noChangeAspect="1"/>
              </p:cNvSpPr>
              <p:nvPr/>
            </p:nvSpPr>
            <p:spPr bwMode="auto">
              <a:xfrm rot="1332397">
                <a:off x="614" y="2987"/>
                <a:ext cx="10" cy="11"/>
              </a:xfrm>
              <a:custGeom>
                <a:avLst/>
                <a:gdLst>
                  <a:gd name="T0" fmla="*/ 32 w 36"/>
                  <a:gd name="T1" fmla="*/ 34 h 36"/>
                  <a:gd name="T2" fmla="*/ 36 w 36"/>
                  <a:gd name="T3" fmla="*/ 30 h 36"/>
                  <a:gd name="T4" fmla="*/ 36 w 36"/>
                  <a:gd name="T5" fmla="*/ 22 h 36"/>
                  <a:gd name="T6" fmla="*/ 34 w 36"/>
                  <a:gd name="T7" fmla="*/ 16 h 36"/>
                  <a:gd name="T8" fmla="*/ 30 w 36"/>
                  <a:gd name="T9" fmla="*/ 8 h 36"/>
                  <a:gd name="T10" fmla="*/ 26 w 36"/>
                  <a:gd name="T11" fmla="*/ 6 h 36"/>
                  <a:gd name="T12" fmla="*/ 24 w 36"/>
                  <a:gd name="T13" fmla="*/ 4 h 36"/>
                  <a:gd name="T14" fmla="*/ 20 w 36"/>
                  <a:gd name="T15" fmla="*/ 2 h 36"/>
                  <a:gd name="T16" fmla="*/ 16 w 36"/>
                  <a:gd name="T17" fmla="*/ 0 h 36"/>
                  <a:gd name="T18" fmla="*/ 14 w 36"/>
                  <a:gd name="T19" fmla="*/ 0 h 36"/>
                  <a:gd name="T20" fmla="*/ 10 w 36"/>
                  <a:gd name="T21" fmla="*/ 0 h 36"/>
                  <a:gd name="T22" fmla="*/ 6 w 36"/>
                  <a:gd name="T23" fmla="*/ 0 h 36"/>
                  <a:gd name="T24" fmla="*/ 4 w 36"/>
                  <a:gd name="T25" fmla="*/ 2 h 36"/>
                  <a:gd name="T26" fmla="*/ 2 w 36"/>
                  <a:gd name="T27" fmla="*/ 8 h 36"/>
                  <a:gd name="T28" fmla="*/ 0 w 36"/>
                  <a:gd name="T29" fmla="*/ 14 h 36"/>
                  <a:gd name="T30" fmla="*/ 4 w 36"/>
                  <a:gd name="T31" fmla="*/ 20 h 36"/>
                  <a:gd name="T32" fmla="*/ 8 w 36"/>
                  <a:gd name="T33" fmla="*/ 28 h 36"/>
                  <a:gd name="T34" fmla="*/ 10 w 36"/>
                  <a:gd name="T35" fmla="*/ 30 h 36"/>
                  <a:gd name="T36" fmla="*/ 14 w 36"/>
                  <a:gd name="T37" fmla="*/ 34 h 36"/>
                  <a:gd name="T38" fmla="*/ 18 w 36"/>
                  <a:gd name="T39" fmla="*/ 34 h 36"/>
                  <a:gd name="T40" fmla="*/ 22 w 36"/>
                  <a:gd name="T41" fmla="*/ 36 h 36"/>
                  <a:gd name="T42" fmla="*/ 24 w 36"/>
                  <a:gd name="T43" fmla="*/ 36 h 36"/>
                  <a:gd name="T44" fmla="*/ 28 w 36"/>
                  <a:gd name="T45" fmla="*/ 36 h 36"/>
                  <a:gd name="T46" fmla="*/ 30 w 36"/>
                  <a:gd name="T47" fmla="*/ 36 h 36"/>
                  <a:gd name="T48" fmla="*/ 32 w 36"/>
                  <a:gd name="T49" fmla="*/ 34 h 36"/>
                  <a:gd name="T50" fmla="*/ 32 w 36"/>
                  <a:gd name="T51" fmla="*/ 34 h 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6"/>
                  <a:gd name="T79" fmla="*/ 0 h 36"/>
                  <a:gd name="T80" fmla="*/ 36 w 36"/>
                  <a:gd name="T81" fmla="*/ 36 h 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6" h="36">
                    <a:moveTo>
                      <a:pt x="32" y="34"/>
                    </a:moveTo>
                    <a:lnTo>
                      <a:pt x="36" y="30"/>
                    </a:lnTo>
                    <a:lnTo>
                      <a:pt x="36" y="22"/>
                    </a:lnTo>
                    <a:lnTo>
                      <a:pt x="34" y="16"/>
                    </a:lnTo>
                    <a:lnTo>
                      <a:pt x="30" y="8"/>
                    </a:lnTo>
                    <a:lnTo>
                      <a:pt x="26" y="6"/>
                    </a:lnTo>
                    <a:lnTo>
                      <a:pt x="24" y="4"/>
                    </a:lnTo>
                    <a:lnTo>
                      <a:pt x="20" y="2"/>
                    </a:lnTo>
                    <a:lnTo>
                      <a:pt x="16" y="0"/>
                    </a:lnTo>
                    <a:lnTo>
                      <a:pt x="14" y="0"/>
                    </a:lnTo>
                    <a:lnTo>
                      <a:pt x="10" y="0"/>
                    </a:lnTo>
                    <a:lnTo>
                      <a:pt x="6" y="0"/>
                    </a:lnTo>
                    <a:lnTo>
                      <a:pt x="4" y="2"/>
                    </a:lnTo>
                    <a:lnTo>
                      <a:pt x="2" y="8"/>
                    </a:lnTo>
                    <a:lnTo>
                      <a:pt x="0" y="14"/>
                    </a:lnTo>
                    <a:lnTo>
                      <a:pt x="4" y="20"/>
                    </a:lnTo>
                    <a:lnTo>
                      <a:pt x="8" y="28"/>
                    </a:lnTo>
                    <a:lnTo>
                      <a:pt x="10" y="30"/>
                    </a:lnTo>
                    <a:lnTo>
                      <a:pt x="14" y="34"/>
                    </a:lnTo>
                    <a:lnTo>
                      <a:pt x="18" y="34"/>
                    </a:lnTo>
                    <a:lnTo>
                      <a:pt x="22" y="36"/>
                    </a:lnTo>
                    <a:lnTo>
                      <a:pt x="24" y="36"/>
                    </a:lnTo>
                    <a:lnTo>
                      <a:pt x="28" y="36"/>
                    </a:lnTo>
                    <a:lnTo>
                      <a:pt x="30" y="36"/>
                    </a:lnTo>
                    <a:lnTo>
                      <a:pt x="32" y="34"/>
                    </a:lnTo>
                    <a:close/>
                  </a:path>
                </a:pathLst>
              </a:custGeom>
              <a:solidFill>
                <a:srgbClr val="BA1C1C"/>
              </a:solidFill>
              <a:ln w="9525">
                <a:noFill/>
                <a:round/>
                <a:headEnd/>
                <a:tailEnd/>
              </a:ln>
            </p:spPr>
            <p:txBody>
              <a:bodyPr>
                <a:prstTxWarp prst="textNoShape">
                  <a:avLst/>
                </a:prstTxWarp>
              </a:bodyPr>
              <a:lstStyle/>
              <a:p>
                <a:endParaRPr lang="en-US"/>
              </a:p>
            </p:txBody>
          </p:sp>
          <p:sp>
            <p:nvSpPr>
              <p:cNvPr id="41039" name="Freeform 3025"/>
              <p:cNvSpPr>
                <a:spLocks noChangeAspect="1"/>
              </p:cNvSpPr>
              <p:nvPr/>
            </p:nvSpPr>
            <p:spPr bwMode="auto">
              <a:xfrm rot="1332397">
                <a:off x="614" y="2987"/>
                <a:ext cx="10" cy="11"/>
              </a:xfrm>
              <a:custGeom>
                <a:avLst/>
                <a:gdLst>
                  <a:gd name="T0" fmla="*/ 30 w 32"/>
                  <a:gd name="T1" fmla="*/ 34 h 36"/>
                  <a:gd name="T2" fmla="*/ 32 w 32"/>
                  <a:gd name="T3" fmla="*/ 28 h 36"/>
                  <a:gd name="T4" fmla="*/ 32 w 32"/>
                  <a:gd name="T5" fmla="*/ 22 h 36"/>
                  <a:gd name="T6" fmla="*/ 32 w 32"/>
                  <a:gd name="T7" fmla="*/ 16 h 36"/>
                  <a:gd name="T8" fmla="*/ 26 w 32"/>
                  <a:gd name="T9" fmla="*/ 10 h 36"/>
                  <a:gd name="T10" fmla="*/ 24 w 32"/>
                  <a:gd name="T11" fmla="*/ 6 h 36"/>
                  <a:gd name="T12" fmla="*/ 20 w 32"/>
                  <a:gd name="T13" fmla="*/ 4 h 36"/>
                  <a:gd name="T14" fmla="*/ 18 w 32"/>
                  <a:gd name="T15" fmla="*/ 2 h 36"/>
                  <a:gd name="T16" fmla="*/ 14 w 32"/>
                  <a:gd name="T17" fmla="*/ 2 h 36"/>
                  <a:gd name="T18" fmla="*/ 12 w 32"/>
                  <a:gd name="T19" fmla="*/ 0 h 36"/>
                  <a:gd name="T20" fmla="*/ 8 w 32"/>
                  <a:gd name="T21" fmla="*/ 0 h 36"/>
                  <a:gd name="T22" fmla="*/ 6 w 32"/>
                  <a:gd name="T23" fmla="*/ 2 h 36"/>
                  <a:gd name="T24" fmla="*/ 4 w 32"/>
                  <a:gd name="T25" fmla="*/ 4 h 36"/>
                  <a:gd name="T26" fmla="*/ 0 w 32"/>
                  <a:gd name="T27" fmla="*/ 8 h 36"/>
                  <a:gd name="T28" fmla="*/ 0 w 32"/>
                  <a:gd name="T29" fmla="*/ 14 h 36"/>
                  <a:gd name="T30" fmla="*/ 2 w 32"/>
                  <a:gd name="T31" fmla="*/ 20 h 36"/>
                  <a:gd name="T32" fmla="*/ 6 w 32"/>
                  <a:gd name="T33" fmla="*/ 28 h 36"/>
                  <a:gd name="T34" fmla="*/ 10 w 32"/>
                  <a:gd name="T35" fmla="*/ 30 h 36"/>
                  <a:gd name="T36" fmla="*/ 12 w 32"/>
                  <a:gd name="T37" fmla="*/ 32 h 36"/>
                  <a:gd name="T38" fmla="*/ 16 w 32"/>
                  <a:gd name="T39" fmla="*/ 34 h 36"/>
                  <a:gd name="T40" fmla="*/ 20 w 32"/>
                  <a:gd name="T41" fmla="*/ 34 h 36"/>
                  <a:gd name="T42" fmla="*/ 22 w 32"/>
                  <a:gd name="T43" fmla="*/ 36 h 36"/>
                  <a:gd name="T44" fmla="*/ 24 w 32"/>
                  <a:gd name="T45" fmla="*/ 36 h 36"/>
                  <a:gd name="T46" fmla="*/ 28 w 32"/>
                  <a:gd name="T47" fmla="*/ 34 h 36"/>
                  <a:gd name="T48" fmla="*/ 30 w 32"/>
                  <a:gd name="T49" fmla="*/ 34 h 36"/>
                  <a:gd name="T50" fmla="*/ 30 w 32"/>
                  <a:gd name="T51" fmla="*/ 34 h 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2"/>
                  <a:gd name="T79" fmla="*/ 0 h 36"/>
                  <a:gd name="T80" fmla="*/ 32 w 32"/>
                  <a:gd name="T81" fmla="*/ 36 h 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2" h="36">
                    <a:moveTo>
                      <a:pt x="30" y="34"/>
                    </a:moveTo>
                    <a:lnTo>
                      <a:pt x="32" y="28"/>
                    </a:lnTo>
                    <a:lnTo>
                      <a:pt x="32" y="22"/>
                    </a:lnTo>
                    <a:lnTo>
                      <a:pt x="32" y="16"/>
                    </a:lnTo>
                    <a:lnTo>
                      <a:pt x="26" y="10"/>
                    </a:lnTo>
                    <a:lnTo>
                      <a:pt x="24" y="6"/>
                    </a:lnTo>
                    <a:lnTo>
                      <a:pt x="20" y="4"/>
                    </a:lnTo>
                    <a:lnTo>
                      <a:pt x="18" y="2"/>
                    </a:lnTo>
                    <a:lnTo>
                      <a:pt x="14" y="2"/>
                    </a:lnTo>
                    <a:lnTo>
                      <a:pt x="12" y="0"/>
                    </a:lnTo>
                    <a:lnTo>
                      <a:pt x="8" y="0"/>
                    </a:lnTo>
                    <a:lnTo>
                      <a:pt x="6" y="2"/>
                    </a:lnTo>
                    <a:lnTo>
                      <a:pt x="4" y="4"/>
                    </a:lnTo>
                    <a:lnTo>
                      <a:pt x="0" y="8"/>
                    </a:lnTo>
                    <a:lnTo>
                      <a:pt x="0" y="14"/>
                    </a:lnTo>
                    <a:lnTo>
                      <a:pt x="2" y="20"/>
                    </a:lnTo>
                    <a:lnTo>
                      <a:pt x="6" y="28"/>
                    </a:lnTo>
                    <a:lnTo>
                      <a:pt x="10" y="30"/>
                    </a:lnTo>
                    <a:lnTo>
                      <a:pt x="12" y="32"/>
                    </a:lnTo>
                    <a:lnTo>
                      <a:pt x="16" y="34"/>
                    </a:lnTo>
                    <a:lnTo>
                      <a:pt x="20" y="34"/>
                    </a:lnTo>
                    <a:lnTo>
                      <a:pt x="22" y="36"/>
                    </a:lnTo>
                    <a:lnTo>
                      <a:pt x="24" y="36"/>
                    </a:lnTo>
                    <a:lnTo>
                      <a:pt x="28" y="34"/>
                    </a:lnTo>
                    <a:lnTo>
                      <a:pt x="30" y="34"/>
                    </a:lnTo>
                    <a:close/>
                  </a:path>
                </a:pathLst>
              </a:custGeom>
              <a:solidFill>
                <a:srgbClr val="C42121"/>
              </a:solidFill>
              <a:ln w="9525">
                <a:noFill/>
                <a:round/>
                <a:headEnd/>
                <a:tailEnd/>
              </a:ln>
            </p:spPr>
            <p:txBody>
              <a:bodyPr>
                <a:prstTxWarp prst="textNoShape">
                  <a:avLst/>
                </a:prstTxWarp>
              </a:bodyPr>
              <a:lstStyle/>
              <a:p>
                <a:endParaRPr lang="en-US"/>
              </a:p>
            </p:txBody>
          </p:sp>
          <p:sp>
            <p:nvSpPr>
              <p:cNvPr id="41040" name="Freeform 3026"/>
              <p:cNvSpPr>
                <a:spLocks noChangeAspect="1"/>
              </p:cNvSpPr>
              <p:nvPr/>
            </p:nvSpPr>
            <p:spPr bwMode="auto">
              <a:xfrm rot="1332397">
                <a:off x="615" y="2989"/>
                <a:ext cx="9" cy="9"/>
              </a:xfrm>
              <a:custGeom>
                <a:avLst/>
                <a:gdLst>
                  <a:gd name="T0" fmla="*/ 26 w 30"/>
                  <a:gd name="T1" fmla="*/ 30 h 32"/>
                  <a:gd name="T2" fmla="*/ 30 w 30"/>
                  <a:gd name="T3" fmla="*/ 26 h 32"/>
                  <a:gd name="T4" fmla="*/ 30 w 30"/>
                  <a:gd name="T5" fmla="*/ 20 h 32"/>
                  <a:gd name="T6" fmla="*/ 28 w 30"/>
                  <a:gd name="T7" fmla="*/ 14 h 32"/>
                  <a:gd name="T8" fmla="*/ 24 w 30"/>
                  <a:gd name="T9" fmla="*/ 8 h 32"/>
                  <a:gd name="T10" fmla="*/ 22 w 30"/>
                  <a:gd name="T11" fmla="*/ 6 h 32"/>
                  <a:gd name="T12" fmla="*/ 18 w 30"/>
                  <a:gd name="T13" fmla="*/ 4 h 32"/>
                  <a:gd name="T14" fmla="*/ 16 w 30"/>
                  <a:gd name="T15" fmla="*/ 2 h 32"/>
                  <a:gd name="T16" fmla="*/ 12 w 30"/>
                  <a:gd name="T17" fmla="*/ 2 h 32"/>
                  <a:gd name="T18" fmla="*/ 10 w 30"/>
                  <a:gd name="T19" fmla="*/ 0 h 32"/>
                  <a:gd name="T20" fmla="*/ 8 w 30"/>
                  <a:gd name="T21" fmla="*/ 0 h 32"/>
                  <a:gd name="T22" fmla="*/ 6 w 30"/>
                  <a:gd name="T23" fmla="*/ 2 h 32"/>
                  <a:gd name="T24" fmla="*/ 2 w 30"/>
                  <a:gd name="T25" fmla="*/ 2 h 32"/>
                  <a:gd name="T26" fmla="*/ 0 w 30"/>
                  <a:gd name="T27" fmla="*/ 6 h 32"/>
                  <a:gd name="T28" fmla="*/ 0 w 30"/>
                  <a:gd name="T29" fmla="*/ 12 h 32"/>
                  <a:gd name="T30" fmla="*/ 2 w 30"/>
                  <a:gd name="T31" fmla="*/ 18 h 32"/>
                  <a:gd name="T32" fmla="*/ 6 w 30"/>
                  <a:gd name="T33" fmla="*/ 24 h 32"/>
                  <a:gd name="T34" fmla="*/ 8 w 30"/>
                  <a:gd name="T35" fmla="*/ 26 h 32"/>
                  <a:gd name="T36" fmla="*/ 10 w 30"/>
                  <a:gd name="T37" fmla="*/ 28 h 32"/>
                  <a:gd name="T38" fmla="*/ 14 w 30"/>
                  <a:gd name="T39" fmla="*/ 30 h 32"/>
                  <a:gd name="T40" fmla="*/ 16 w 30"/>
                  <a:gd name="T41" fmla="*/ 32 h 32"/>
                  <a:gd name="T42" fmla="*/ 20 w 30"/>
                  <a:gd name="T43" fmla="*/ 32 h 32"/>
                  <a:gd name="T44" fmla="*/ 22 w 30"/>
                  <a:gd name="T45" fmla="*/ 32 h 32"/>
                  <a:gd name="T46" fmla="*/ 24 w 30"/>
                  <a:gd name="T47" fmla="*/ 32 h 32"/>
                  <a:gd name="T48" fmla="*/ 26 w 30"/>
                  <a:gd name="T49" fmla="*/ 30 h 32"/>
                  <a:gd name="T50" fmla="*/ 26 w 30"/>
                  <a:gd name="T51" fmla="*/ 30 h 3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0"/>
                  <a:gd name="T79" fmla="*/ 0 h 32"/>
                  <a:gd name="T80" fmla="*/ 30 w 30"/>
                  <a:gd name="T81" fmla="*/ 32 h 3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0" h="32">
                    <a:moveTo>
                      <a:pt x="26" y="30"/>
                    </a:moveTo>
                    <a:lnTo>
                      <a:pt x="30" y="26"/>
                    </a:lnTo>
                    <a:lnTo>
                      <a:pt x="30" y="20"/>
                    </a:lnTo>
                    <a:lnTo>
                      <a:pt x="28" y="14"/>
                    </a:lnTo>
                    <a:lnTo>
                      <a:pt x="24" y="8"/>
                    </a:lnTo>
                    <a:lnTo>
                      <a:pt x="22" y="6"/>
                    </a:lnTo>
                    <a:lnTo>
                      <a:pt x="18" y="4"/>
                    </a:lnTo>
                    <a:lnTo>
                      <a:pt x="16" y="2"/>
                    </a:lnTo>
                    <a:lnTo>
                      <a:pt x="12" y="2"/>
                    </a:lnTo>
                    <a:lnTo>
                      <a:pt x="10" y="0"/>
                    </a:lnTo>
                    <a:lnTo>
                      <a:pt x="8" y="0"/>
                    </a:lnTo>
                    <a:lnTo>
                      <a:pt x="6" y="2"/>
                    </a:lnTo>
                    <a:lnTo>
                      <a:pt x="2" y="2"/>
                    </a:lnTo>
                    <a:lnTo>
                      <a:pt x="0" y="6"/>
                    </a:lnTo>
                    <a:lnTo>
                      <a:pt x="0" y="12"/>
                    </a:lnTo>
                    <a:lnTo>
                      <a:pt x="2" y="18"/>
                    </a:lnTo>
                    <a:lnTo>
                      <a:pt x="6" y="24"/>
                    </a:lnTo>
                    <a:lnTo>
                      <a:pt x="8" y="26"/>
                    </a:lnTo>
                    <a:lnTo>
                      <a:pt x="10" y="28"/>
                    </a:lnTo>
                    <a:lnTo>
                      <a:pt x="14" y="30"/>
                    </a:lnTo>
                    <a:lnTo>
                      <a:pt x="16" y="32"/>
                    </a:lnTo>
                    <a:lnTo>
                      <a:pt x="20" y="32"/>
                    </a:lnTo>
                    <a:lnTo>
                      <a:pt x="22" y="32"/>
                    </a:lnTo>
                    <a:lnTo>
                      <a:pt x="24" y="32"/>
                    </a:lnTo>
                    <a:lnTo>
                      <a:pt x="26" y="30"/>
                    </a:lnTo>
                    <a:close/>
                  </a:path>
                </a:pathLst>
              </a:custGeom>
              <a:solidFill>
                <a:srgbClr val="CE2626"/>
              </a:solidFill>
              <a:ln w="9525">
                <a:noFill/>
                <a:round/>
                <a:headEnd/>
                <a:tailEnd/>
              </a:ln>
            </p:spPr>
            <p:txBody>
              <a:bodyPr>
                <a:prstTxWarp prst="textNoShape">
                  <a:avLst/>
                </a:prstTxWarp>
              </a:bodyPr>
              <a:lstStyle/>
              <a:p>
                <a:endParaRPr lang="en-US"/>
              </a:p>
            </p:txBody>
          </p:sp>
          <p:sp>
            <p:nvSpPr>
              <p:cNvPr id="41041" name="Freeform 3027"/>
              <p:cNvSpPr>
                <a:spLocks noChangeAspect="1"/>
              </p:cNvSpPr>
              <p:nvPr/>
            </p:nvSpPr>
            <p:spPr bwMode="auto">
              <a:xfrm rot="1332397">
                <a:off x="615" y="2988"/>
                <a:ext cx="8" cy="9"/>
              </a:xfrm>
              <a:custGeom>
                <a:avLst/>
                <a:gdLst>
                  <a:gd name="T0" fmla="*/ 26 w 28"/>
                  <a:gd name="T1" fmla="*/ 26 h 28"/>
                  <a:gd name="T2" fmla="*/ 28 w 28"/>
                  <a:gd name="T3" fmla="*/ 22 h 28"/>
                  <a:gd name="T4" fmla="*/ 28 w 28"/>
                  <a:gd name="T5" fmla="*/ 18 h 28"/>
                  <a:gd name="T6" fmla="*/ 26 w 28"/>
                  <a:gd name="T7" fmla="*/ 12 h 28"/>
                  <a:gd name="T8" fmla="*/ 22 w 28"/>
                  <a:gd name="T9" fmla="*/ 8 h 28"/>
                  <a:gd name="T10" fmla="*/ 20 w 28"/>
                  <a:gd name="T11" fmla="*/ 4 h 28"/>
                  <a:gd name="T12" fmla="*/ 18 w 28"/>
                  <a:gd name="T13" fmla="*/ 4 h 28"/>
                  <a:gd name="T14" fmla="*/ 16 w 28"/>
                  <a:gd name="T15" fmla="*/ 2 h 28"/>
                  <a:gd name="T16" fmla="*/ 14 w 28"/>
                  <a:gd name="T17" fmla="*/ 0 h 28"/>
                  <a:gd name="T18" fmla="*/ 10 w 28"/>
                  <a:gd name="T19" fmla="*/ 0 h 28"/>
                  <a:gd name="T20" fmla="*/ 8 w 28"/>
                  <a:gd name="T21" fmla="*/ 0 h 28"/>
                  <a:gd name="T22" fmla="*/ 6 w 28"/>
                  <a:gd name="T23" fmla="*/ 0 h 28"/>
                  <a:gd name="T24" fmla="*/ 4 w 28"/>
                  <a:gd name="T25" fmla="*/ 2 h 28"/>
                  <a:gd name="T26" fmla="*/ 2 w 28"/>
                  <a:gd name="T27" fmla="*/ 6 h 28"/>
                  <a:gd name="T28" fmla="*/ 0 w 28"/>
                  <a:gd name="T29" fmla="*/ 10 h 28"/>
                  <a:gd name="T30" fmla="*/ 2 w 28"/>
                  <a:gd name="T31" fmla="*/ 16 h 28"/>
                  <a:gd name="T32" fmla="*/ 6 w 28"/>
                  <a:gd name="T33" fmla="*/ 22 h 28"/>
                  <a:gd name="T34" fmla="*/ 8 w 28"/>
                  <a:gd name="T35" fmla="*/ 24 h 28"/>
                  <a:gd name="T36" fmla="*/ 10 w 28"/>
                  <a:gd name="T37" fmla="*/ 26 h 28"/>
                  <a:gd name="T38" fmla="*/ 14 w 28"/>
                  <a:gd name="T39" fmla="*/ 28 h 28"/>
                  <a:gd name="T40" fmla="*/ 16 w 28"/>
                  <a:gd name="T41" fmla="*/ 28 h 28"/>
                  <a:gd name="T42" fmla="*/ 18 w 28"/>
                  <a:gd name="T43" fmla="*/ 28 h 28"/>
                  <a:gd name="T44" fmla="*/ 22 w 28"/>
                  <a:gd name="T45" fmla="*/ 28 h 28"/>
                  <a:gd name="T46" fmla="*/ 24 w 28"/>
                  <a:gd name="T47" fmla="*/ 28 h 28"/>
                  <a:gd name="T48" fmla="*/ 26 w 28"/>
                  <a:gd name="T49" fmla="*/ 26 h 28"/>
                  <a:gd name="T50" fmla="*/ 26 w 28"/>
                  <a:gd name="T51" fmla="*/ 26 h 2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8"/>
                  <a:gd name="T79" fmla="*/ 0 h 28"/>
                  <a:gd name="T80" fmla="*/ 28 w 28"/>
                  <a:gd name="T81" fmla="*/ 28 h 28"/>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8" h="28">
                    <a:moveTo>
                      <a:pt x="26" y="26"/>
                    </a:moveTo>
                    <a:lnTo>
                      <a:pt x="28" y="22"/>
                    </a:lnTo>
                    <a:lnTo>
                      <a:pt x="28" y="18"/>
                    </a:lnTo>
                    <a:lnTo>
                      <a:pt x="26" y="12"/>
                    </a:lnTo>
                    <a:lnTo>
                      <a:pt x="22" y="8"/>
                    </a:lnTo>
                    <a:lnTo>
                      <a:pt x="20" y="4"/>
                    </a:lnTo>
                    <a:lnTo>
                      <a:pt x="18" y="4"/>
                    </a:lnTo>
                    <a:lnTo>
                      <a:pt x="16" y="2"/>
                    </a:lnTo>
                    <a:lnTo>
                      <a:pt x="14" y="0"/>
                    </a:lnTo>
                    <a:lnTo>
                      <a:pt x="10" y="0"/>
                    </a:lnTo>
                    <a:lnTo>
                      <a:pt x="8" y="0"/>
                    </a:lnTo>
                    <a:lnTo>
                      <a:pt x="6" y="0"/>
                    </a:lnTo>
                    <a:lnTo>
                      <a:pt x="4" y="2"/>
                    </a:lnTo>
                    <a:lnTo>
                      <a:pt x="2" y="6"/>
                    </a:lnTo>
                    <a:lnTo>
                      <a:pt x="0" y="10"/>
                    </a:lnTo>
                    <a:lnTo>
                      <a:pt x="2" y="16"/>
                    </a:lnTo>
                    <a:lnTo>
                      <a:pt x="6" y="22"/>
                    </a:lnTo>
                    <a:lnTo>
                      <a:pt x="8" y="24"/>
                    </a:lnTo>
                    <a:lnTo>
                      <a:pt x="10" y="26"/>
                    </a:lnTo>
                    <a:lnTo>
                      <a:pt x="14" y="28"/>
                    </a:lnTo>
                    <a:lnTo>
                      <a:pt x="16" y="28"/>
                    </a:lnTo>
                    <a:lnTo>
                      <a:pt x="18" y="28"/>
                    </a:lnTo>
                    <a:lnTo>
                      <a:pt x="22" y="28"/>
                    </a:lnTo>
                    <a:lnTo>
                      <a:pt x="24" y="28"/>
                    </a:lnTo>
                    <a:lnTo>
                      <a:pt x="26" y="26"/>
                    </a:lnTo>
                    <a:close/>
                  </a:path>
                </a:pathLst>
              </a:custGeom>
              <a:solidFill>
                <a:srgbClr val="D82B2B"/>
              </a:solidFill>
              <a:ln w="9525">
                <a:noFill/>
                <a:round/>
                <a:headEnd/>
                <a:tailEnd/>
              </a:ln>
            </p:spPr>
            <p:txBody>
              <a:bodyPr>
                <a:prstTxWarp prst="textNoShape">
                  <a:avLst/>
                </a:prstTxWarp>
              </a:bodyPr>
              <a:lstStyle/>
              <a:p>
                <a:endParaRPr lang="en-US"/>
              </a:p>
            </p:txBody>
          </p:sp>
          <p:sp>
            <p:nvSpPr>
              <p:cNvPr id="41042" name="Freeform 3028"/>
              <p:cNvSpPr>
                <a:spLocks noChangeAspect="1"/>
              </p:cNvSpPr>
              <p:nvPr/>
            </p:nvSpPr>
            <p:spPr bwMode="auto">
              <a:xfrm rot="1332397">
                <a:off x="615" y="2989"/>
                <a:ext cx="7" cy="7"/>
              </a:xfrm>
              <a:custGeom>
                <a:avLst/>
                <a:gdLst>
                  <a:gd name="T0" fmla="*/ 22 w 24"/>
                  <a:gd name="T1" fmla="*/ 24 h 24"/>
                  <a:gd name="T2" fmla="*/ 24 w 24"/>
                  <a:gd name="T3" fmla="*/ 20 h 24"/>
                  <a:gd name="T4" fmla="*/ 24 w 24"/>
                  <a:gd name="T5" fmla="*/ 16 h 24"/>
                  <a:gd name="T6" fmla="*/ 24 w 24"/>
                  <a:gd name="T7" fmla="*/ 10 h 24"/>
                  <a:gd name="T8" fmla="*/ 20 w 24"/>
                  <a:gd name="T9" fmla="*/ 6 h 24"/>
                  <a:gd name="T10" fmla="*/ 16 w 24"/>
                  <a:gd name="T11" fmla="*/ 2 h 24"/>
                  <a:gd name="T12" fmla="*/ 12 w 24"/>
                  <a:gd name="T13" fmla="*/ 0 h 24"/>
                  <a:gd name="T14" fmla="*/ 6 w 24"/>
                  <a:gd name="T15" fmla="*/ 0 h 24"/>
                  <a:gd name="T16" fmla="*/ 4 w 24"/>
                  <a:gd name="T17" fmla="*/ 2 h 24"/>
                  <a:gd name="T18" fmla="*/ 0 w 24"/>
                  <a:gd name="T19" fmla="*/ 4 h 24"/>
                  <a:gd name="T20" fmla="*/ 0 w 24"/>
                  <a:gd name="T21" fmla="*/ 10 h 24"/>
                  <a:gd name="T22" fmla="*/ 2 w 24"/>
                  <a:gd name="T23" fmla="*/ 14 h 24"/>
                  <a:gd name="T24" fmla="*/ 6 w 24"/>
                  <a:gd name="T25" fmla="*/ 20 h 24"/>
                  <a:gd name="T26" fmla="*/ 10 w 24"/>
                  <a:gd name="T27" fmla="*/ 22 h 24"/>
                  <a:gd name="T28" fmla="*/ 14 w 24"/>
                  <a:gd name="T29" fmla="*/ 24 h 24"/>
                  <a:gd name="T30" fmla="*/ 18 w 24"/>
                  <a:gd name="T31" fmla="*/ 24 h 24"/>
                  <a:gd name="T32" fmla="*/ 22 w 24"/>
                  <a:gd name="T33" fmla="*/ 24 h 24"/>
                  <a:gd name="T34" fmla="*/ 22 w 24"/>
                  <a:gd name="T35" fmla="*/ 24 h 2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4"/>
                  <a:gd name="T55" fmla="*/ 0 h 24"/>
                  <a:gd name="T56" fmla="*/ 24 w 24"/>
                  <a:gd name="T57" fmla="*/ 24 h 2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4" h="24">
                    <a:moveTo>
                      <a:pt x="22" y="24"/>
                    </a:moveTo>
                    <a:lnTo>
                      <a:pt x="24" y="20"/>
                    </a:lnTo>
                    <a:lnTo>
                      <a:pt x="24" y="16"/>
                    </a:lnTo>
                    <a:lnTo>
                      <a:pt x="24" y="10"/>
                    </a:lnTo>
                    <a:lnTo>
                      <a:pt x="20" y="6"/>
                    </a:lnTo>
                    <a:lnTo>
                      <a:pt x="16" y="2"/>
                    </a:lnTo>
                    <a:lnTo>
                      <a:pt x="12" y="0"/>
                    </a:lnTo>
                    <a:lnTo>
                      <a:pt x="6" y="0"/>
                    </a:lnTo>
                    <a:lnTo>
                      <a:pt x="4" y="2"/>
                    </a:lnTo>
                    <a:lnTo>
                      <a:pt x="0" y="4"/>
                    </a:lnTo>
                    <a:lnTo>
                      <a:pt x="0" y="10"/>
                    </a:lnTo>
                    <a:lnTo>
                      <a:pt x="2" y="14"/>
                    </a:lnTo>
                    <a:lnTo>
                      <a:pt x="6" y="20"/>
                    </a:lnTo>
                    <a:lnTo>
                      <a:pt x="10" y="22"/>
                    </a:lnTo>
                    <a:lnTo>
                      <a:pt x="14" y="24"/>
                    </a:lnTo>
                    <a:lnTo>
                      <a:pt x="18" y="24"/>
                    </a:lnTo>
                    <a:lnTo>
                      <a:pt x="22" y="24"/>
                    </a:lnTo>
                    <a:close/>
                  </a:path>
                </a:pathLst>
              </a:custGeom>
              <a:solidFill>
                <a:srgbClr val="E23030"/>
              </a:solidFill>
              <a:ln w="9525">
                <a:noFill/>
                <a:round/>
                <a:headEnd/>
                <a:tailEnd/>
              </a:ln>
            </p:spPr>
            <p:txBody>
              <a:bodyPr>
                <a:prstTxWarp prst="textNoShape">
                  <a:avLst/>
                </a:prstTxWarp>
              </a:bodyPr>
              <a:lstStyle/>
              <a:p>
                <a:endParaRPr lang="en-US"/>
              </a:p>
            </p:txBody>
          </p:sp>
          <p:sp>
            <p:nvSpPr>
              <p:cNvPr id="41043" name="Freeform 3029"/>
              <p:cNvSpPr>
                <a:spLocks noChangeAspect="1"/>
              </p:cNvSpPr>
              <p:nvPr/>
            </p:nvSpPr>
            <p:spPr bwMode="auto">
              <a:xfrm rot="1332397">
                <a:off x="616" y="2990"/>
                <a:ext cx="6" cy="6"/>
              </a:xfrm>
              <a:custGeom>
                <a:avLst/>
                <a:gdLst>
                  <a:gd name="T0" fmla="*/ 18 w 22"/>
                  <a:gd name="T1" fmla="*/ 20 h 22"/>
                  <a:gd name="T2" fmla="*/ 22 w 22"/>
                  <a:gd name="T3" fmla="*/ 18 h 22"/>
                  <a:gd name="T4" fmla="*/ 22 w 22"/>
                  <a:gd name="T5" fmla="*/ 14 h 22"/>
                  <a:gd name="T6" fmla="*/ 20 w 22"/>
                  <a:gd name="T7" fmla="*/ 10 h 22"/>
                  <a:gd name="T8" fmla="*/ 18 w 22"/>
                  <a:gd name="T9" fmla="*/ 4 h 22"/>
                  <a:gd name="T10" fmla="*/ 14 w 22"/>
                  <a:gd name="T11" fmla="*/ 0 h 22"/>
                  <a:gd name="T12" fmla="*/ 10 w 22"/>
                  <a:gd name="T13" fmla="*/ 0 h 22"/>
                  <a:gd name="T14" fmla="*/ 6 w 22"/>
                  <a:gd name="T15" fmla="*/ 0 h 22"/>
                  <a:gd name="T16" fmla="*/ 2 w 22"/>
                  <a:gd name="T17" fmla="*/ 0 h 22"/>
                  <a:gd name="T18" fmla="*/ 0 w 22"/>
                  <a:gd name="T19" fmla="*/ 4 h 22"/>
                  <a:gd name="T20" fmla="*/ 0 w 22"/>
                  <a:gd name="T21" fmla="*/ 8 h 22"/>
                  <a:gd name="T22" fmla="*/ 2 w 22"/>
                  <a:gd name="T23" fmla="*/ 12 h 22"/>
                  <a:gd name="T24" fmla="*/ 4 w 22"/>
                  <a:gd name="T25" fmla="*/ 16 h 22"/>
                  <a:gd name="T26" fmla="*/ 8 w 22"/>
                  <a:gd name="T27" fmla="*/ 20 h 22"/>
                  <a:gd name="T28" fmla="*/ 12 w 22"/>
                  <a:gd name="T29" fmla="*/ 22 h 22"/>
                  <a:gd name="T30" fmla="*/ 16 w 22"/>
                  <a:gd name="T31" fmla="*/ 22 h 22"/>
                  <a:gd name="T32" fmla="*/ 18 w 22"/>
                  <a:gd name="T33" fmla="*/ 20 h 22"/>
                  <a:gd name="T34" fmla="*/ 18 w 22"/>
                  <a:gd name="T35" fmla="*/ 20 h 2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2"/>
                  <a:gd name="T55" fmla="*/ 0 h 22"/>
                  <a:gd name="T56" fmla="*/ 22 w 22"/>
                  <a:gd name="T57" fmla="*/ 22 h 2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2" h="22">
                    <a:moveTo>
                      <a:pt x="18" y="20"/>
                    </a:moveTo>
                    <a:lnTo>
                      <a:pt x="22" y="18"/>
                    </a:lnTo>
                    <a:lnTo>
                      <a:pt x="22" y="14"/>
                    </a:lnTo>
                    <a:lnTo>
                      <a:pt x="20" y="10"/>
                    </a:lnTo>
                    <a:lnTo>
                      <a:pt x="18" y="4"/>
                    </a:lnTo>
                    <a:lnTo>
                      <a:pt x="14" y="0"/>
                    </a:lnTo>
                    <a:lnTo>
                      <a:pt x="10" y="0"/>
                    </a:lnTo>
                    <a:lnTo>
                      <a:pt x="6" y="0"/>
                    </a:lnTo>
                    <a:lnTo>
                      <a:pt x="2" y="0"/>
                    </a:lnTo>
                    <a:lnTo>
                      <a:pt x="0" y="4"/>
                    </a:lnTo>
                    <a:lnTo>
                      <a:pt x="0" y="8"/>
                    </a:lnTo>
                    <a:lnTo>
                      <a:pt x="2" y="12"/>
                    </a:lnTo>
                    <a:lnTo>
                      <a:pt x="4" y="16"/>
                    </a:lnTo>
                    <a:lnTo>
                      <a:pt x="8" y="20"/>
                    </a:lnTo>
                    <a:lnTo>
                      <a:pt x="12" y="22"/>
                    </a:lnTo>
                    <a:lnTo>
                      <a:pt x="16" y="22"/>
                    </a:lnTo>
                    <a:lnTo>
                      <a:pt x="18" y="20"/>
                    </a:lnTo>
                    <a:close/>
                  </a:path>
                </a:pathLst>
              </a:custGeom>
              <a:solidFill>
                <a:srgbClr val="EA3535"/>
              </a:solidFill>
              <a:ln w="9525">
                <a:noFill/>
                <a:round/>
                <a:headEnd/>
                <a:tailEnd/>
              </a:ln>
            </p:spPr>
            <p:txBody>
              <a:bodyPr>
                <a:prstTxWarp prst="textNoShape">
                  <a:avLst/>
                </a:prstTxWarp>
              </a:bodyPr>
              <a:lstStyle/>
              <a:p>
                <a:endParaRPr lang="en-US"/>
              </a:p>
            </p:txBody>
          </p:sp>
          <p:sp>
            <p:nvSpPr>
              <p:cNvPr id="41044" name="Freeform 3030"/>
              <p:cNvSpPr>
                <a:spLocks noChangeAspect="1"/>
              </p:cNvSpPr>
              <p:nvPr/>
            </p:nvSpPr>
            <p:spPr bwMode="auto">
              <a:xfrm rot="1332397">
                <a:off x="616" y="2990"/>
                <a:ext cx="6" cy="5"/>
              </a:xfrm>
              <a:custGeom>
                <a:avLst/>
                <a:gdLst>
                  <a:gd name="T0" fmla="*/ 16 w 18"/>
                  <a:gd name="T1" fmla="*/ 18 h 20"/>
                  <a:gd name="T2" fmla="*/ 18 w 18"/>
                  <a:gd name="T3" fmla="*/ 16 h 20"/>
                  <a:gd name="T4" fmla="*/ 18 w 18"/>
                  <a:gd name="T5" fmla="*/ 14 h 20"/>
                  <a:gd name="T6" fmla="*/ 16 w 18"/>
                  <a:gd name="T7" fmla="*/ 10 h 20"/>
                  <a:gd name="T8" fmla="*/ 14 w 18"/>
                  <a:gd name="T9" fmla="*/ 6 h 20"/>
                  <a:gd name="T10" fmla="*/ 10 w 18"/>
                  <a:gd name="T11" fmla="*/ 2 h 20"/>
                  <a:gd name="T12" fmla="*/ 8 w 18"/>
                  <a:gd name="T13" fmla="*/ 0 h 20"/>
                  <a:gd name="T14" fmla="*/ 4 w 18"/>
                  <a:gd name="T15" fmla="*/ 0 h 20"/>
                  <a:gd name="T16" fmla="*/ 2 w 18"/>
                  <a:gd name="T17" fmla="*/ 2 h 20"/>
                  <a:gd name="T18" fmla="*/ 0 w 18"/>
                  <a:gd name="T19" fmla="*/ 4 h 20"/>
                  <a:gd name="T20" fmla="*/ 0 w 18"/>
                  <a:gd name="T21" fmla="*/ 8 h 20"/>
                  <a:gd name="T22" fmla="*/ 0 w 18"/>
                  <a:gd name="T23" fmla="*/ 12 h 20"/>
                  <a:gd name="T24" fmla="*/ 4 w 18"/>
                  <a:gd name="T25" fmla="*/ 16 h 20"/>
                  <a:gd name="T26" fmla="*/ 6 w 18"/>
                  <a:gd name="T27" fmla="*/ 18 h 20"/>
                  <a:gd name="T28" fmla="*/ 10 w 18"/>
                  <a:gd name="T29" fmla="*/ 20 h 20"/>
                  <a:gd name="T30" fmla="*/ 12 w 18"/>
                  <a:gd name="T31" fmla="*/ 20 h 20"/>
                  <a:gd name="T32" fmla="*/ 16 w 18"/>
                  <a:gd name="T33" fmla="*/ 18 h 20"/>
                  <a:gd name="T34" fmla="*/ 16 w 18"/>
                  <a:gd name="T35" fmla="*/ 18 h 2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8"/>
                  <a:gd name="T55" fmla="*/ 0 h 20"/>
                  <a:gd name="T56" fmla="*/ 18 w 18"/>
                  <a:gd name="T57" fmla="*/ 20 h 20"/>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8" h="20">
                    <a:moveTo>
                      <a:pt x="16" y="18"/>
                    </a:moveTo>
                    <a:lnTo>
                      <a:pt x="18" y="16"/>
                    </a:lnTo>
                    <a:lnTo>
                      <a:pt x="18" y="14"/>
                    </a:lnTo>
                    <a:lnTo>
                      <a:pt x="16" y="10"/>
                    </a:lnTo>
                    <a:lnTo>
                      <a:pt x="14" y="6"/>
                    </a:lnTo>
                    <a:lnTo>
                      <a:pt x="10" y="2"/>
                    </a:lnTo>
                    <a:lnTo>
                      <a:pt x="8" y="0"/>
                    </a:lnTo>
                    <a:lnTo>
                      <a:pt x="4" y="0"/>
                    </a:lnTo>
                    <a:lnTo>
                      <a:pt x="2" y="2"/>
                    </a:lnTo>
                    <a:lnTo>
                      <a:pt x="0" y="4"/>
                    </a:lnTo>
                    <a:lnTo>
                      <a:pt x="0" y="8"/>
                    </a:lnTo>
                    <a:lnTo>
                      <a:pt x="0" y="12"/>
                    </a:lnTo>
                    <a:lnTo>
                      <a:pt x="4" y="16"/>
                    </a:lnTo>
                    <a:lnTo>
                      <a:pt x="6" y="18"/>
                    </a:lnTo>
                    <a:lnTo>
                      <a:pt x="10" y="20"/>
                    </a:lnTo>
                    <a:lnTo>
                      <a:pt x="12" y="20"/>
                    </a:lnTo>
                    <a:lnTo>
                      <a:pt x="16" y="18"/>
                    </a:lnTo>
                    <a:close/>
                  </a:path>
                </a:pathLst>
              </a:custGeom>
              <a:solidFill>
                <a:srgbClr val="F43A3A"/>
              </a:solidFill>
              <a:ln w="9525">
                <a:noFill/>
                <a:round/>
                <a:headEnd/>
                <a:tailEnd/>
              </a:ln>
            </p:spPr>
            <p:txBody>
              <a:bodyPr>
                <a:prstTxWarp prst="textNoShape">
                  <a:avLst/>
                </a:prstTxWarp>
              </a:bodyPr>
              <a:lstStyle/>
              <a:p>
                <a:endParaRPr lang="en-US"/>
              </a:p>
            </p:txBody>
          </p:sp>
          <p:sp>
            <p:nvSpPr>
              <p:cNvPr id="41045" name="Freeform 3031"/>
              <p:cNvSpPr>
                <a:spLocks noChangeAspect="1"/>
              </p:cNvSpPr>
              <p:nvPr/>
            </p:nvSpPr>
            <p:spPr bwMode="auto">
              <a:xfrm rot="1332397">
                <a:off x="616" y="2990"/>
                <a:ext cx="5" cy="5"/>
              </a:xfrm>
              <a:custGeom>
                <a:avLst/>
                <a:gdLst>
                  <a:gd name="T0" fmla="*/ 14 w 16"/>
                  <a:gd name="T1" fmla="*/ 16 h 16"/>
                  <a:gd name="T2" fmla="*/ 16 w 16"/>
                  <a:gd name="T3" fmla="*/ 14 h 16"/>
                  <a:gd name="T4" fmla="*/ 16 w 16"/>
                  <a:gd name="T5" fmla="*/ 10 h 16"/>
                  <a:gd name="T6" fmla="*/ 16 w 16"/>
                  <a:gd name="T7" fmla="*/ 8 h 16"/>
                  <a:gd name="T8" fmla="*/ 14 w 16"/>
                  <a:gd name="T9" fmla="*/ 4 h 16"/>
                  <a:gd name="T10" fmla="*/ 10 w 16"/>
                  <a:gd name="T11" fmla="*/ 2 h 16"/>
                  <a:gd name="T12" fmla="*/ 8 w 16"/>
                  <a:gd name="T13" fmla="*/ 0 h 16"/>
                  <a:gd name="T14" fmla="*/ 4 w 16"/>
                  <a:gd name="T15" fmla="*/ 0 h 16"/>
                  <a:gd name="T16" fmla="*/ 2 w 16"/>
                  <a:gd name="T17" fmla="*/ 2 h 16"/>
                  <a:gd name="T18" fmla="*/ 0 w 16"/>
                  <a:gd name="T19" fmla="*/ 4 h 16"/>
                  <a:gd name="T20" fmla="*/ 0 w 16"/>
                  <a:gd name="T21" fmla="*/ 6 h 16"/>
                  <a:gd name="T22" fmla="*/ 2 w 16"/>
                  <a:gd name="T23" fmla="*/ 10 h 16"/>
                  <a:gd name="T24" fmla="*/ 4 w 16"/>
                  <a:gd name="T25" fmla="*/ 12 h 16"/>
                  <a:gd name="T26" fmla="*/ 6 w 16"/>
                  <a:gd name="T27" fmla="*/ 16 h 16"/>
                  <a:gd name="T28" fmla="*/ 10 w 16"/>
                  <a:gd name="T29" fmla="*/ 16 h 16"/>
                  <a:gd name="T30" fmla="*/ 12 w 16"/>
                  <a:gd name="T31" fmla="*/ 16 h 16"/>
                  <a:gd name="T32" fmla="*/ 14 w 16"/>
                  <a:gd name="T33" fmla="*/ 16 h 16"/>
                  <a:gd name="T34" fmla="*/ 14 w 16"/>
                  <a:gd name="T35" fmla="*/ 16 h 1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6"/>
                  <a:gd name="T55" fmla="*/ 0 h 16"/>
                  <a:gd name="T56" fmla="*/ 16 w 16"/>
                  <a:gd name="T57" fmla="*/ 16 h 1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6" h="16">
                    <a:moveTo>
                      <a:pt x="14" y="16"/>
                    </a:moveTo>
                    <a:lnTo>
                      <a:pt x="16" y="14"/>
                    </a:lnTo>
                    <a:lnTo>
                      <a:pt x="16" y="10"/>
                    </a:lnTo>
                    <a:lnTo>
                      <a:pt x="16" y="8"/>
                    </a:lnTo>
                    <a:lnTo>
                      <a:pt x="14" y="4"/>
                    </a:lnTo>
                    <a:lnTo>
                      <a:pt x="10" y="2"/>
                    </a:lnTo>
                    <a:lnTo>
                      <a:pt x="8" y="0"/>
                    </a:lnTo>
                    <a:lnTo>
                      <a:pt x="4" y="0"/>
                    </a:lnTo>
                    <a:lnTo>
                      <a:pt x="2" y="2"/>
                    </a:lnTo>
                    <a:lnTo>
                      <a:pt x="0" y="4"/>
                    </a:lnTo>
                    <a:lnTo>
                      <a:pt x="0" y="6"/>
                    </a:lnTo>
                    <a:lnTo>
                      <a:pt x="2" y="10"/>
                    </a:lnTo>
                    <a:lnTo>
                      <a:pt x="4" y="12"/>
                    </a:lnTo>
                    <a:lnTo>
                      <a:pt x="6" y="16"/>
                    </a:lnTo>
                    <a:lnTo>
                      <a:pt x="10" y="16"/>
                    </a:lnTo>
                    <a:lnTo>
                      <a:pt x="12" y="16"/>
                    </a:lnTo>
                    <a:lnTo>
                      <a:pt x="14" y="16"/>
                    </a:lnTo>
                    <a:close/>
                  </a:path>
                </a:pathLst>
              </a:custGeom>
              <a:solidFill>
                <a:srgbClr val="FF3F3F"/>
              </a:solidFill>
              <a:ln w="9525">
                <a:noFill/>
                <a:round/>
                <a:headEnd/>
                <a:tailEnd/>
              </a:ln>
            </p:spPr>
            <p:txBody>
              <a:bodyPr>
                <a:prstTxWarp prst="textNoShape">
                  <a:avLst/>
                </a:prstTxWarp>
              </a:bodyPr>
              <a:lstStyle/>
              <a:p>
                <a:endParaRPr lang="en-US"/>
              </a:p>
            </p:txBody>
          </p:sp>
          <p:sp>
            <p:nvSpPr>
              <p:cNvPr id="41046" name="Freeform 3032"/>
              <p:cNvSpPr>
                <a:spLocks noChangeAspect="1"/>
              </p:cNvSpPr>
              <p:nvPr/>
            </p:nvSpPr>
            <p:spPr bwMode="auto">
              <a:xfrm rot="1332397">
                <a:off x="619" y="2966"/>
                <a:ext cx="3" cy="1"/>
              </a:xfrm>
              <a:custGeom>
                <a:avLst/>
                <a:gdLst>
                  <a:gd name="T0" fmla="*/ 4 w 10"/>
                  <a:gd name="T1" fmla="*/ 4 h 4"/>
                  <a:gd name="T2" fmla="*/ 6 w 10"/>
                  <a:gd name="T3" fmla="*/ 4 h 4"/>
                  <a:gd name="T4" fmla="*/ 8 w 10"/>
                  <a:gd name="T5" fmla="*/ 4 h 4"/>
                  <a:gd name="T6" fmla="*/ 8 w 10"/>
                  <a:gd name="T7" fmla="*/ 2 h 4"/>
                  <a:gd name="T8" fmla="*/ 10 w 10"/>
                  <a:gd name="T9" fmla="*/ 2 h 4"/>
                  <a:gd name="T10" fmla="*/ 8 w 10"/>
                  <a:gd name="T11" fmla="*/ 0 h 4"/>
                  <a:gd name="T12" fmla="*/ 8 w 10"/>
                  <a:gd name="T13" fmla="*/ 0 h 4"/>
                  <a:gd name="T14" fmla="*/ 6 w 10"/>
                  <a:gd name="T15" fmla="*/ 0 h 4"/>
                  <a:gd name="T16" fmla="*/ 4 w 10"/>
                  <a:gd name="T17" fmla="*/ 0 h 4"/>
                  <a:gd name="T18" fmla="*/ 4 w 10"/>
                  <a:gd name="T19" fmla="*/ 0 h 4"/>
                  <a:gd name="T20" fmla="*/ 2 w 10"/>
                  <a:gd name="T21" fmla="*/ 0 h 4"/>
                  <a:gd name="T22" fmla="*/ 0 w 10"/>
                  <a:gd name="T23" fmla="*/ 0 h 4"/>
                  <a:gd name="T24" fmla="*/ 0 w 10"/>
                  <a:gd name="T25" fmla="*/ 2 h 4"/>
                  <a:gd name="T26" fmla="*/ 0 w 10"/>
                  <a:gd name="T27" fmla="*/ 2 h 4"/>
                  <a:gd name="T28" fmla="*/ 2 w 10"/>
                  <a:gd name="T29" fmla="*/ 4 h 4"/>
                  <a:gd name="T30" fmla="*/ 4 w 10"/>
                  <a:gd name="T31" fmla="*/ 4 h 4"/>
                  <a:gd name="T32" fmla="*/ 4 w 10"/>
                  <a:gd name="T33" fmla="*/ 4 h 4"/>
                  <a:gd name="T34" fmla="*/ 4 w 10"/>
                  <a:gd name="T35" fmla="*/ 4 h 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0"/>
                  <a:gd name="T55" fmla="*/ 0 h 4"/>
                  <a:gd name="T56" fmla="*/ 10 w 10"/>
                  <a:gd name="T57" fmla="*/ 4 h 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0" h="4">
                    <a:moveTo>
                      <a:pt x="4" y="4"/>
                    </a:moveTo>
                    <a:lnTo>
                      <a:pt x="6" y="4"/>
                    </a:lnTo>
                    <a:lnTo>
                      <a:pt x="8" y="4"/>
                    </a:lnTo>
                    <a:lnTo>
                      <a:pt x="8" y="2"/>
                    </a:lnTo>
                    <a:lnTo>
                      <a:pt x="10" y="2"/>
                    </a:lnTo>
                    <a:lnTo>
                      <a:pt x="8" y="0"/>
                    </a:lnTo>
                    <a:lnTo>
                      <a:pt x="6" y="0"/>
                    </a:lnTo>
                    <a:lnTo>
                      <a:pt x="4" y="0"/>
                    </a:lnTo>
                    <a:lnTo>
                      <a:pt x="2" y="0"/>
                    </a:lnTo>
                    <a:lnTo>
                      <a:pt x="0" y="0"/>
                    </a:lnTo>
                    <a:lnTo>
                      <a:pt x="0" y="2"/>
                    </a:lnTo>
                    <a:lnTo>
                      <a:pt x="2" y="4"/>
                    </a:lnTo>
                    <a:lnTo>
                      <a:pt x="4" y="4"/>
                    </a:lnTo>
                    <a:close/>
                  </a:path>
                </a:pathLst>
              </a:custGeom>
              <a:solidFill>
                <a:srgbClr val="FF5900"/>
              </a:solidFill>
              <a:ln w="9525">
                <a:noFill/>
                <a:round/>
                <a:headEnd/>
                <a:tailEnd/>
              </a:ln>
            </p:spPr>
            <p:txBody>
              <a:bodyPr>
                <a:prstTxWarp prst="textNoShape">
                  <a:avLst/>
                </a:prstTxWarp>
              </a:bodyPr>
              <a:lstStyle/>
              <a:p>
                <a:endParaRPr lang="en-US"/>
              </a:p>
            </p:txBody>
          </p:sp>
          <p:sp>
            <p:nvSpPr>
              <p:cNvPr id="41047" name="Freeform 3033"/>
              <p:cNvSpPr>
                <a:spLocks noChangeAspect="1"/>
              </p:cNvSpPr>
              <p:nvPr/>
            </p:nvSpPr>
            <p:spPr bwMode="auto">
              <a:xfrm rot="1332397">
                <a:off x="405" y="3047"/>
                <a:ext cx="89" cy="53"/>
              </a:xfrm>
              <a:custGeom>
                <a:avLst/>
                <a:gdLst>
                  <a:gd name="T0" fmla="*/ 304 w 304"/>
                  <a:gd name="T1" fmla="*/ 14 h 184"/>
                  <a:gd name="T2" fmla="*/ 286 w 304"/>
                  <a:gd name="T3" fmla="*/ 20 h 184"/>
                  <a:gd name="T4" fmla="*/ 244 w 304"/>
                  <a:gd name="T5" fmla="*/ 26 h 184"/>
                  <a:gd name="T6" fmla="*/ 214 w 304"/>
                  <a:gd name="T7" fmla="*/ 16 h 184"/>
                  <a:gd name="T8" fmla="*/ 186 w 304"/>
                  <a:gd name="T9" fmla="*/ 8 h 184"/>
                  <a:gd name="T10" fmla="*/ 154 w 304"/>
                  <a:gd name="T11" fmla="*/ 0 h 184"/>
                  <a:gd name="T12" fmla="*/ 150 w 304"/>
                  <a:gd name="T13" fmla="*/ 10 h 184"/>
                  <a:gd name="T14" fmla="*/ 102 w 304"/>
                  <a:gd name="T15" fmla="*/ 48 h 184"/>
                  <a:gd name="T16" fmla="*/ 92 w 304"/>
                  <a:gd name="T17" fmla="*/ 50 h 184"/>
                  <a:gd name="T18" fmla="*/ 70 w 304"/>
                  <a:gd name="T19" fmla="*/ 60 h 184"/>
                  <a:gd name="T20" fmla="*/ 44 w 304"/>
                  <a:gd name="T21" fmla="*/ 72 h 184"/>
                  <a:gd name="T22" fmla="*/ 18 w 304"/>
                  <a:gd name="T23" fmla="*/ 86 h 184"/>
                  <a:gd name="T24" fmla="*/ 2 w 304"/>
                  <a:gd name="T25" fmla="*/ 98 h 184"/>
                  <a:gd name="T26" fmla="*/ 8 w 304"/>
                  <a:gd name="T27" fmla="*/ 100 h 184"/>
                  <a:gd name="T28" fmla="*/ 38 w 304"/>
                  <a:gd name="T29" fmla="*/ 92 h 184"/>
                  <a:gd name="T30" fmla="*/ 66 w 304"/>
                  <a:gd name="T31" fmla="*/ 92 h 184"/>
                  <a:gd name="T32" fmla="*/ 56 w 304"/>
                  <a:gd name="T33" fmla="*/ 108 h 184"/>
                  <a:gd name="T34" fmla="*/ 40 w 304"/>
                  <a:gd name="T35" fmla="*/ 142 h 184"/>
                  <a:gd name="T36" fmla="*/ 38 w 304"/>
                  <a:gd name="T37" fmla="*/ 160 h 184"/>
                  <a:gd name="T38" fmla="*/ 56 w 304"/>
                  <a:gd name="T39" fmla="*/ 128 h 184"/>
                  <a:gd name="T40" fmla="*/ 80 w 304"/>
                  <a:gd name="T41" fmla="*/ 96 h 184"/>
                  <a:gd name="T42" fmla="*/ 86 w 304"/>
                  <a:gd name="T43" fmla="*/ 102 h 184"/>
                  <a:gd name="T44" fmla="*/ 86 w 304"/>
                  <a:gd name="T45" fmla="*/ 142 h 184"/>
                  <a:gd name="T46" fmla="*/ 98 w 304"/>
                  <a:gd name="T47" fmla="*/ 184 h 184"/>
                  <a:gd name="T48" fmla="*/ 98 w 304"/>
                  <a:gd name="T49" fmla="*/ 154 h 184"/>
                  <a:gd name="T50" fmla="*/ 102 w 304"/>
                  <a:gd name="T51" fmla="*/ 104 h 184"/>
                  <a:gd name="T52" fmla="*/ 116 w 304"/>
                  <a:gd name="T53" fmla="*/ 90 h 184"/>
                  <a:gd name="T54" fmla="*/ 128 w 304"/>
                  <a:gd name="T55" fmla="*/ 120 h 184"/>
                  <a:gd name="T56" fmla="*/ 150 w 304"/>
                  <a:gd name="T57" fmla="*/ 156 h 184"/>
                  <a:gd name="T58" fmla="*/ 150 w 304"/>
                  <a:gd name="T59" fmla="*/ 144 h 184"/>
                  <a:gd name="T60" fmla="*/ 150 w 304"/>
                  <a:gd name="T61" fmla="*/ 114 h 184"/>
                  <a:gd name="T62" fmla="*/ 172 w 304"/>
                  <a:gd name="T63" fmla="*/ 128 h 184"/>
                  <a:gd name="T64" fmla="*/ 200 w 304"/>
                  <a:gd name="T65" fmla="*/ 144 h 184"/>
                  <a:gd name="T66" fmla="*/ 202 w 304"/>
                  <a:gd name="T67" fmla="*/ 140 h 184"/>
                  <a:gd name="T68" fmla="*/ 184 w 304"/>
                  <a:gd name="T69" fmla="*/ 114 h 184"/>
                  <a:gd name="T70" fmla="*/ 184 w 304"/>
                  <a:gd name="T71" fmla="*/ 76 h 184"/>
                  <a:gd name="T72" fmla="*/ 190 w 304"/>
                  <a:gd name="T73" fmla="*/ 80 h 184"/>
                  <a:gd name="T74" fmla="*/ 204 w 304"/>
                  <a:gd name="T75" fmla="*/ 90 h 184"/>
                  <a:gd name="T76" fmla="*/ 214 w 304"/>
                  <a:gd name="T77" fmla="*/ 94 h 184"/>
                  <a:gd name="T78" fmla="*/ 218 w 304"/>
                  <a:gd name="T79" fmla="*/ 76 h 184"/>
                  <a:gd name="T80" fmla="*/ 234 w 304"/>
                  <a:gd name="T81" fmla="*/ 58 h 184"/>
                  <a:gd name="T82" fmla="*/ 248 w 304"/>
                  <a:gd name="T83" fmla="*/ 62 h 184"/>
                  <a:gd name="T84" fmla="*/ 258 w 304"/>
                  <a:gd name="T85" fmla="*/ 76 h 184"/>
                  <a:gd name="T86" fmla="*/ 264 w 304"/>
                  <a:gd name="T87" fmla="*/ 60 h 184"/>
                  <a:gd name="T88" fmla="*/ 276 w 304"/>
                  <a:gd name="T89" fmla="*/ 44 h 184"/>
                  <a:gd name="T90" fmla="*/ 286 w 304"/>
                  <a:gd name="T91" fmla="*/ 40 h 184"/>
                  <a:gd name="T92" fmla="*/ 298 w 304"/>
                  <a:gd name="T93" fmla="*/ 28 h 184"/>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04"/>
                  <a:gd name="T142" fmla="*/ 0 h 184"/>
                  <a:gd name="T143" fmla="*/ 304 w 304"/>
                  <a:gd name="T144" fmla="*/ 184 h 184"/>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04" h="184">
                    <a:moveTo>
                      <a:pt x="302" y="24"/>
                    </a:moveTo>
                    <a:lnTo>
                      <a:pt x="304" y="20"/>
                    </a:lnTo>
                    <a:lnTo>
                      <a:pt x="304" y="14"/>
                    </a:lnTo>
                    <a:lnTo>
                      <a:pt x="302" y="16"/>
                    </a:lnTo>
                    <a:lnTo>
                      <a:pt x="296" y="18"/>
                    </a:lnTo>
                    <a:lnTo>
                      <a:pt x="286" y="20"/>
                    </a:lnTo>
                    <a:lnTo>
                      <a:pt x="272" y="24"/>
                    </a:lnTo>
                    <a:lnTo>
                      <a:pt x="260" y="24"/>
                    </a:lnTo>
                    <a:lnTo>
                      <a:pt x="244" y="26"/>
                    </a:lnTo>
                    <a:lnTo>
                      <a:pt x="230" y="24"/>
                    </a:lnTo>
                    <a:lnTo>
                      <a:pt x="216" y="18"/>
                    </a:lnTo>
                    <a:lnTo>
                      <a:pt x="214" y="16"/>
                    </a:lnTo>
                    <a:lnTo>
                      <a:pt x="206" y="14"/>
                    </a:lnTo>
                    <a:lnTo>
                      <a:pt x="196" y="12"/>
                    </a:lnTo>
                    <a:lnTo>
                      <a:pt x="186" y="8"/>
                    </a:lnTo>
                    <a:lnTo>
                      <a:pt x="174" y="4"/>
                    </a:lnTo>
                    <a:lnTo>
                      <a:pt x="162" y="2"/>
                    </a:lnTo>
                    <a:lnTo>
                      <a:pt x="154" y="0"/>
                    </a:lnTo>
                    <a:lnTo>
                      <a:pt x="148" y="2"/>
                    </a:lnTo>
                    <a:lnTo>
                      <a:pt x="148" y="4"/>
                    </a:lnTo>
                    <a:lnTo>
                      <a:pt x="150" y="10"/>
                    </a:lnTo>
                    <a:lnTo>
                      <a:pt x="150" y="16"/>
                    </a:lnTo>
                    <a:lnTo>
                      <a:pt x="146" y="22"/>
                    </a:lnTo>
                    <a:lnTo>
                      <a:pt x="102" y="48"/>
                    </a:lnTo>
                    <a:lnTo>
                      <a:pt x="100" y="48"/>
                    </a:lnTo>
                    <a:lnTo>
                      <a:pt x="98" y="50"/>
                    </a:lnTo>
                    <a:lnTo>
                      <a:pt x="92" y="50"/>
                    </a:lnTo>
                    <a:lnTo>
                      <a:pt x="86" y="54"/>
                    </a:lnTo>
                    <a:lnTo>
                      <a:pt x="78" y="56"/>
                    </a:lnTo>
                    <a:lnTo>
                      <a:pt x="70" y="60"/>
                    </a:lnTo>
                    <a:lnTo>
                      <a:pt x="62" y="64"/>
                    </a:lnTo>
                    <a:lnTo>
                      <a:pt x="52" y="68"/>
                    </a:lnTo>
                    <a:lnTo>
                      <a:pt x="44" y="72"/>
                    </a:lnTo>
                    <a:lnTo>
                      <a:pt x="34" y="76"/>
                    </a:lnTo>
                    <a:lnTo>
                      <a:pt x="26" y="80"/>
                    </a:lnTo>
                    <a:lnTo>
                      <a:pt x="18" y="86"/>
                    </a:lnTo>
                    <a:lnTo>
                      <a:pt x="12" y="90"/>
                    </a:lnTo>
                    <a:lnTo>
                      <a:pt x="6" y="94"/>
                    </a:lnTo>
                    <a:lnTo>
                      <a:pt x="2" y="98"/>
                    </a:lnTo>
                    <a:lnTo>
                      <a:pt x="0" y="102"/>
                    </a:lnTo>
                    <a:lnTo>
                      <a:pt x="2" y="100"/>
                    </a:lnTo>
                    <a:lnTo>
                      <a:pt x="8" y="100"/>
                    </a:lnTo>
                    <a:lnTo>
                      <a:pt x="16" y="98"/>
                    </a:lnTo>
                    <a:lnTo>
                      <a:pt x="26" y="96"/>
                    </a:lnTo>
                    <a:lnTo>
                      <a:pt x="38" y="92"/>
                    </a:lnTo>
                    <a:lnTo>
                      <a:pt x="50" y="92"/>
                    </a:lnTo>
                    <a:lnTo>
                      <a:pt x="60" y="90"/>
                    </a:lnTo>
                    <a:lnTo>
                      <a:pt x="66" y="92"/>
                    </a:lnTo>
                    <a:lnTo>
                      <a:pt x="66" y="94"/>
                    </a:lnTo>
                    <a:lnTo>
                      <a:pt x="62" y="100"/>
                    </a:lnTo>
                    <a:lnTo>
                      <a:pt x="56" y="108"/>
                    </a:lnTo>
                    <a:lnTo>
                      <a:pt x="52" y="118"/>
                    </a:lnTo>
                    <a:lnTo>
                      <a:pt x="46" y="130"/>
                    </a:lnTo>
                    <a:lnTo>
                      <a:pt x="40" y="142"/>
                    </a:lnTo>
                    <a:lnTo>
                      <a:pt x="36" y="152"/>
                    </a:lnTo>
                    <a:lnTo>
                      <a:pt x="36" y="162"/>
                    </a:lnTo>
                    <a:lnTo>
                      <a:pt x="38" y="160"/>
                    </a:lnTo>
                    <a:lnTo>
                      <a:pt x="42" y="152"/>
                    </a:lnTo>
                    <a:lnTo>
                      <a:pt x="48" y="140"/>
                    </a:lnTo>
                    <a:lnTo>
                      <a:pt x="56" y="128"/>
                    </a:lnTo>
                    <a:lnTo>
                      <a:pt x="64" y="116"/>
                    </a:lnTo>
                    <a:lnTo>
                      <a:pt x="72" y="104"/>
                    </a:lnTo>
                    <a:lnTo>
                      <a:pt x="80" y="96"/>
                    </a:lnTo>
                    <a:lnTo>
                      <a:pt x="88" y="92"/>
                    </a:lnTo>
                    <a:lnTo>
                      <a:pt x="88" y="96"/>
                    </a:lnTo>
                    <a:lnTo>
                      <a:pt x="86" y="102"/>
                    </a:lnTo>
                    <a:lnTo>
                      <a:pt x="86" y="114"/>
                    </a:lnTo>
                    <a:lnTo>
                      <a:pt x="86" y="128"/>
                    </a:lnTo>
                    <a:lnTo>
                      <a:pt x="86" y="142"/>
                    </a:lnTo>
                    <a:lnTo>
                      <a:pt x="88" y="158"/>
                    </a:lnTo>
                    <a:lnTo>
                      <a:pt x="92" y="172"/>
                    </a:lnTo>
                    <a:lnTo>
                      <a:pt x="98" y="184"/>
                    </a:lnTo>
                    <a:lnTo>
                      <a:pt x="98" y="180"/>
                    </a:lnTo>
                    <a:lnTo>
                      <a:pt x="98" y="168"/>
                    </a:lnTo>
                    <a:lnTo>
                      <a:pt x="98" y="154"/>
                    </a:lnTo>
                    <a:lnTo>
                      <a:pt x="98" y="136"/>
                    </a:lnTo>
                    <a:lnTo>
                      <a:pt x="100" y="120"/>
                    </a:lnTo>
                    <a:lnTo>
                      <a:pt x="102" y="104"/>
                    </a:lnTo>
                    <a:lnTo>
                      <a:pt x="108" y="92"/>
                    </a:lnTo>
                    <a:lnTo>
                      <a:pt x="114" y="88"/>
                    </a:lnTo>
                    <a:lnTo>
                      <a:pt x="116" y="90"/>
                    </a:lnTo>
                    <a:lnTo>
                      <a:pt x="118" y="96"/>
                    </a:lnTo>
                    <a:lnTo>
                      <a:pt x="122" y="108"/>
                    </a:lnTo>
                    <a:lnTo>
                      <a:pt x="128" y="120"/>
                    </a:lnTo>
                    <a:lnTo>
                      <a:pt x="134" y="134"/>
                    </a:lnTo>
                    <a:lnTo>
                      <a:pt x="142" y="146"/>
                    </a:lnTo>
                    <a:lnTo>
                      <a:pt x="150" y="156"/>
                    </a:lnTo>
                    <a:lnTo>
                      <a:pt x="158" y="164"/>
                    </a:lnTo>
                    <a:lnTo>
                      <a:pt x="156" y="158"/>
                    </a:lnTo>
                    <a:lnTo>
                      <a:pt x="150" y="144"/>
                    </a:lnTo>
                    <a:lnTo>
                      <a:pt x="148" y="128"/>
                    </a:lnTo>
                    <a:lnTo>
                      <a:pt x="148" y="114"/>
                    </a:lnTo>
                    <a:lnTo>
                      <a:pt x="150" y="114"/>
                    </a:lnTo>
                    <a:lnTo>
                      <a:pt x="156" y="118"/>
                    </a:lnTo>
                    <a:lnTo>
                      <a:pt x="162" y="124"/>
                    </a:lnTo>
                    <a:lnTo>
                      <a:pt x="172" y="128"/>
                    </a:lnTo>
                    <a:lnTo>
                      <a:pt x="182" y="134"/>
                    </a:lnTo>
                    <a:lnTo>
                      <a:pt x="192" y="140"/>
                    </a:lnTo>
                    <a:lnTo>
                      <a:pt x="200" y="144"/>
                    </a:lnTo>
                    <a:lnTo>
                      <a:pt x="208" y="146"/>
                    </a:lnTo>
                    <a:lnTo>
                      <a:pt x="206" y="144"/>
                    </a:lnTo>
                    <a:lnTo>
                      <a:pt x="202" y="140"/>
                    </a:lnTo>
                    <a:lnTo>
                      <a:pt x="196" y="132"/>
                    </a:lnTo>
                    <a:lnTo>
                      <a:pt x="190" y="124"/>
                    </a:lnTo>
                    <a:lnTo>
                      <a:pt x="184" y="114"/>
                    </a:lnTo>
                    <a:lnTo>
                      <a:pt x="180" y="102"/>
                    </a:lnTo>
                    <a:lnTo>
                      <a:pt x="180" y="88"/>
                    </a:lnTo>
                    <a:lnTo>
                      <a:pt x="184" y="76"/>
                    </a:lnTo>
                    <a:lnTo>
                      <a:pt x="186" y="78"/>
                    </a:lnTo>
                    <a:lnTo>
                      <a:pt x="190" y="80"/>
                    </a:lnTo>
                    <a:lnTo>
                      <a:pt x="194" y="84"/>
                    </a:lnTo>
                    <a:lnTo>
                      <a:pt x="200" y="86"/>
                    </a:lnTo>
                    <a:lnTo>
                      <a:pt x="204" y="90"/>
                    </a:lnTo>
                    <a:lnTo>
                      <a:pt x="208" y="92"/>
                    </a:lnTo>
                    <a:lnTo>
                      <a:pt x="214" y="96"/>
                    </a:lnTo>
                    <a:lnTo>
                      <a:pt x="214" y="94"/>
                    </a:lnTo>
                    <a:lnTo>
                      <a:pt x="214" y="90"/>
                    </a:lnTo>
                    <a:lnTo>
                      <a:pt x="214" y="84"/>
                    </a:lnTo>
                    <a:lnTo>
                      <a:pt x="218" y="76"/>
                    </a:lnTo>
                    <a:lnTo>
                      <a:pt x="220" y="70"/>
                    </a:lnTo>
                    <a:lnTo>
                      <a:pt x="226" y="62"/>
                    </a:lnTo>
                    <a:lnTo>
                      <a:pt x="234" y="58"/>
                    </a:lnTo>
                    <a:lnTo>
                      <a:pt x="244" y="56"/>
                    </a:lnTo>
                    <a:lnTo>
                      <a:pt x="246" y="58"/>
                    </a:lnTo>
                    <a:lnTo>
                      <a:pt x="248" y="62"/>
                    </a:lnTo>
                    <a:lnTo>
                      <a:pt x="252" y="68"/>
                    </a:lnTo>
                    <a:lnTo>
                      <a:pt x="258" y="76"/>
                    </a:lnTo>
                    <a:lnTo>
                      <a:pt x="260" y="72"/>
                    </a:lnTo>
                    <a:lnTo>
                      <a:pt x="262" y="66"/>
                    </a:lnTo>
                    <a:lnTo>
                      <a:pt x="264" y="60"/>
                    </a:lnTo>
                    <a:lnTo>
                      <a:pt x="268" y="54"/>
                    </a:lnTo>
                    <a:lnTo>
                      <a:pt x="272" y="48"/>
                    </a:lnTo>
                    <a:lnTo>
                      <a:pt x="276" y="44"/>
                    </a:lnTo>
                    <a:lnTo>
                      <a:pt x="282" y="42"/>
                    </a:lnTo>
                    <a:lnTo>
                      <a:pt x="284" y="42"/>
                    </a:lnTo>
                    <a:lnTo>
                      <a:pt x="286" y="40"/>
                    </a:lnTo>
                    <a:lnTo>
                      <a:pt x="290" y="36"/>
                    </a:lnTo>
                    <a:lnTo>
                      <a:pt x="294" y="34"/>
                    </a:lnTo>
                    <a:lnTo>
                      <a:pt x="298" y="28"/>
                    </a:lnTo>
                    <a:lnTo>
                      <a:pt x="302" y="24"/>
                    </a:lnTo>
                    <a:close/>
                  </a:path>
                </a:pathLst>
              </a:custGeom>
              <a:solidFill>
                <a:srgbClr val="BF7F7F"/>
              </a:solidFill>
              <a:ln w="9525">
                <a:noFill/>
                <a:round/>
                <a:headEnd/>
                <a:tailEnd/>
              </a:ln>
            </p:spPr>
            <p:txBody>
              <a:bodyPr>
                <a:prstTxWarp prst="textNoShape">
                  <a:avLst/>
                </a:prstTxWarp>
              </a:bodyPr>
              <a:lstStyle/>
              <a:p>
                <a:endParaRPr lang="en-US"/>
              </a:p>
            </p:txBody>
          </p:sp>
          <p:sp>
            <p:nvSpPr>
              <p:cNvPr id="41048" name="Freeform 3034"/>
              <p:cNvSpPr>
                <a:spLocks noChangeAspect="1"/>
              </p:cNvSpPr>
              <p:nvPr/>
            </p:nvSpPr>
            <p:spPr bwMode="auto">
              <a:xfrm rot="1332397">
                <a:off x="534" y="3147"/>
                <a:ext cx="33" cy="48"/>
              </a:xfrm>
              <a:custGeom>
                <a:avLst/>
                <a:gdLst>
                  <a:gd name="T0" fmla="*/ 106 w 112"/>
                  <a:gd name="T1" fmla="*/ 12 h 164"/>
                  <a:gd name="T2" fmla="*/ 110 w 112"/>
                  <a:gd name="T3" fmla="*/ 16 h 164"/>
                  <a:gd name="T4" fmla="*/ 112 w 112"/>
                  <a:gd name="T5" fmla="*/ 24 h 164"/>
                  <a:gd name="T6" fmla="*/ 110 w 112"/>
                  <a:gd name="T7" fmla="*/ 38 h 164"/>
                  <a:gd name="T8" fmla="*/ 102 w 112"/>
                  <a:gd name="T9" fmla="*/ 50 h 164"/>
                  <a:gd name="T10" fmla="*/ 86 w 112"/>
                  <a:gd name="T11" fmla="*/ 72 h 164"/>
                  <a:gd name="T12" fmla="*/ 66 w 112"/>
                  <a:gd name="T13" fmla="*/ 102 h 164"/>
                  <a:gd name="T14" fmla="*/ 50 w 112"/>
                  <a:gd name="T15" fmla="*/ 124 h 164"/>
                  <a:gd name="T16" fmla="*/ 48 w 112"/>
                  <a:gd name="T17" fmla="*/ 130 h 164"/>
                  <a:gd name="T18" fmla="*/ 46 w 112"/>
                  <a:gd name="T19" fmla="*/ 136 h 164"/>
                  <a:gd name="T20" fmla="*/ 42 w 112"/>
                  <a:gd name="T21" fmla="*/ 144 h 164"/>
                  <a:gd name="T22" fmla="*/ 34 w 112"/>
                  <a:gd name="T23" fmla="*/ 150 h 164"/>
                  <a:gd name="T24" fmla="*/ 26 w 112"/>
                  <a:gd name="T25" fmla="*/ 148 h 164"/>
                  <a:gd name="T26" fmla="*/ 24 w 112"/>
                  <a:gd name="T27" fmla="*/ 150 h 164"/>
                  <a:gd name="T28" fmla="*/ 18 w 112"/>
                  <a:gd name="T29" fmla="*/ 156 h 164"/>
                  <a:gd name="T30" fmla="*/ 10 w 112"/>
                  <a:gd name="T31" fmla="*/ 162 h 164"/>
                  <a:gd name="T32" fmla="*/ 4 w 112"/>
                  <a:gd name="T33" fmla="*/ 164 h 164"/>
                  <a:gd name="T34" fmla="*/ 0 w 112"/>
                  <a:gd name="T35" fmla="*/ 162 h 164"/>
                  <a:gd name="T36" fmla="*/ 2 w 112"/>
                  <a:gd name="T37" fmla="*/ 162 h 164"/>
                  <a:gd name="T38" fmla="*/ 8 w 112"/>
                  <a:gd name="T39" fmla="*/ 158 h 164"/>
                  <a:gd name="T40" fmla="*/ 10 w 112"/>
                  <a:gd name="T41" fmla="*/ 152 h 164"/>
                  <a:gd name="T42" fmla="*/ 6 w 112"/>
                  <a:gd name="T43" fmla="*/ 150 h 164"/>
                  <a:gd name="T44" fmla="*/ 6 w 112"/>
                  <a:gd name="T45" fmla="*/ 150 h 164"/>
                  <a:gd name="T46" fmla="*/ 14 w 112"/>
                  <a:gd name="T47" fmla="*/ 140 h 164"/>
                  <a:gd name="T48" fmla="*/ 34 w 112"/>
                  <a:gd name="T49" fmla="*/ 118 h 164"/>
                  <a:gd name="T50" fmla="*/ 52 w 112"/>
                  <a:gd name="T51" fmla="*/ 90 h 164"/>
                  <a:gd name="T52" fmla="*/ 64 w 112"/>
                  <a:gd name="T53" fmla="*/ 72 h 164"/>
                  <a:gd name="T54" fmla="*/ 58 w 112"/>
                  <a:gd name="T55" fmla="*/ 78 h 164"/>
                  <a:gd name="T56" fmla="*/ 46 w 112"/>
                  <a:gd name="T57" fmla="*/ 90 h 164"/>
                  <a:gd name="T58" fmla="*/ 32 w 112"/>
                  <a:gd name="T59" fmla="*/ 102 h 164"/>
                  <a:gd name="T60" fmla="*/ 24 w 112"/>
                  <a:gd name="T61" fmla="*/ 108 h 164"/>
                  <a:gd name="T62" fmla="*/ 28 w 112"/>
                  <a:gd name="T63" fmla="*/ 100 h 164"/>
                  <a:gd name="T64" fmla="*/ 38 w 112"/>
                  <a:gd name="T65" fmla="*/ 84 h 164"/>
                  <a:gd name="T66" fmla="*/ 48 w 112"/>
                  <a:gd name="T67" fmla="*/ 66 h 164"/>
                  <a:gd name="T68" fmla="*/ 50 w 112"/>
                  <a:gd name="T69" fmla="*/ 50 h 164"/>
                  <a:gd name="T70" fmla="*/ 38 w 112"/>
                  <a:gd name="T71" fmla="*/ 58 h 164"/>
                  <a:gd name="T72" fmla="*/ 48 w 112"/>
                  <a:gd name="T73" fmla="*/ 42 h 164"/>
                  <a:gd name="T74" fmla="*/ 52 w 112"/>
                  <a:gd name="T75" fmla="*/ 36 h 164"/>
                  <a:gd name="T76" fmla="*/ 60 w 112"/>
                  <a:gd name="T77" fmla="*/ 26 h 164"/>
                  <a:gd name="T78" fmla="*/ 72 w 112"/>
                  <a:gd name="T79" fmla="*/ 14 h 164"/>
                  <a:gd name="T80" fmla="*/ 82 w 112"/>
                  <a:gd name="T81" fmla="*/ 4 h 164"/>
                  <a:gd name="T82" fmla="*/ 84 w 112"/>
                  <a:gd name="T83" fmla="*/ 4 h 164"/>
                  <a:gd name="T84" fmla="*/ 84 w 112"/>
                  <a:gd name="T85" fmla="*/ 18 h 164"/>
                  <a:gd name="T86" fmla="*/ 86 w 112"/>
                  <a:gd name="T87" fmla="*/ 24 h 164"/>
                  <a:gd name="T88" fmla="*/ 86 w 112"/>
                  <a:gd name="T89" fmla="*/ 24 h 164"/>
                  <a:gd name="T90" fmla="*/ 90 w 112"/>
                  <a:gd name="T91" fmla="*/ 22 h 164"/>
                  <a:gd name="T92" fmla="*/ 100 w 112"/>
                  <a:gd name="T93" fmla="*/ 16 h 164"/>
                  <a:gd name="T94" fmla="*/ 106 w 112"/>
                  <a:gd name="T95" fmla="*/ 10 h 16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12"/>
                  <a:gd name="T145" fmla="*/ 0 h 164"/>
                  <a:gd name="T146" fmla="*/ 112 w 112"/>
                  <a:gd name="T147" fmla="*/ 164 h 16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12" h="164">
                    <a:moveTo>
                      <a:pt x="106" y="10"/>
                    </a:moveTo>
                    <a:lnTo>
                      <a:pt x="106" y="12"/>
                    </a:lnTo>
                    <a:lnTo>
                      <a:pt x="108" y="12"/>
                    </a:lnTo>
                    <a:lnTo>
                      <a:pt x="110" y="16"/>
                    </a:lnTo>
                    <a:lnTo>
                      <a:pt x="112" y="18"/>
                    </a:lnTo>
                    <a:lnTo>
                      <a:pt x="112" y="24"/>
                    </a:lnTo>
                    <a:lnTo>
                      <a:pt x="112" y="30"/>
                    </a:lnTo>
                    <a:lnTo>
                      <a:pt x="110" y="38"/>
                    </a:lnTo>
                    <a:lnTo>
                      <a:pt x="104" y="46"/>
                    </a:lnTo>
                    <a:lnTo>
                      <a:pt x="102" y="50"/>
                    </a:lnTo>
                    <a:lnTo>
                      <a:pt x="96" y="58"/>
                    </a:lnTo>
                    <a:lnTo>
                      <a:pt x="86" y="72"/>
                    </a:lnTo>
                    <a:lnTo>
                      <a:pt x="76" y="86"/>
                    </a:lnTo>
                    <a:lnTo>
                      <a:pt x="66" y="102"/>
                    </a:lnTo>
                    <a:lnTo>
                      <a:pt x="56" y="114"/>
                    </a:lnTo>
                    <a:lnTo>
                      <a:pt x="50" y="124"/>
                    </a:lnTo>
                    <a:lnTo>
                      <a:pt x="48" y="130"/>
                    </a:lnTo>
                    <a:lnTo>
                      <a:pt x="48" y="132"/>
                    </a:lnTo>
                    <a:lnTo>
                      <a:pt x="46" y="136"/>
                    </a:lnTo>
                    <a:lnTo>
                      <a:pt x="44" y="138"/>
                    </a:lnTo>
                    <a:lnTo>
                      <a:pt x="42" y="144"/>
                    </a:lnTo>
                    <a:lnTo>
                      <a:pt x="38" y="146"/>
                    </a:lnTo>
                    <a:lnTo>
                      <a:pt x="34" y="150"/>
                    </a:lnTo>
                    <a:lnTo>
                      <a:pt x="30" y="152"/>
                    </a:lnTo>
                    <a:lnTo>
                      <a:pt x="26" y="148"/>
                    </a:lnTo>
                    <a:lnTo>
                      <a:pt x="24" y="150"/>
                    </a:lnTo>
                    <a:lnTo>
                      <a:pt x="22" y="152"/>
                    </a:lnTo>
                    <a:lnTo>
                      <a:pt x="18" y="156"/>
                    </a:lnTo>
                    <a:lnTo>
                      <a:pt x="14" y="160"/>
                    </a:lnTo>
                    <a:lnTo>
                      <a:pt x="10" y="162"/>
                    </a:lnTo>
                    <a:lnTo>
                      <a:pt x="6" y="164"/>
                    </a:lnTo>
                    <a:lnTo>
                      <a:pt x="4" y="164"/>
                    </a:lnTo>
                    <a:lnTo>
                      <a:pt x="0" y="164"/>
                    </a:lnTo>
                    <a:lnTo>
                      <a:pt x="0" y="162"/>
                    </a:lnTo>
                    <a:lnTo>
                      <a:pt x="2" y="162"/>
                    </a:lnTo>
                    <a:lnTo>
                      <a:pt x="4" y="162"/>
                    </a:lnTo>
                    <a:lnTo>
                      <a:pt x="8" y="158"/>
                    </a:lnTo>
                    <a:lnTo>
                      <a:pt x="10" y="154"/>
                    </a:lnTo>
                    <a:lnTo>
                      <a:pt x="10" y="152"/>
                    </a:lnTo>
                    <a:lnTo>
                      <a:pt x="6" y="150"/>
                    </a:lnTo>
                    <a:lnTo>
                      <a:pt x="10" y="148"/>
                    </a:lnTo>
                    <a:lnTo>
                      <a:pt x="14" y="140"/>
                    </a:lnTo>
                    <a:lnTo>
                      <a:pt x="24" y="130"/>
                    </a:lnTo>
                    <a:lnTo>
                      <a:pt x="34" y="118"/>
                    </a:lnTo>
                    <a:lnTo>
                      <a:pt x="44" y="104"/>
                    </a:lnTo>
                    <a:lnTo>
                      <a:pt x="52" y="90"/>
                    </a:lnTo>
                    <a:lnTo>
                      <a:pt x="60" y="80"/>
                    </a:lnTo>
                    <a:lnTo>
                      <a:pt x="64" y="72"/>
                    </a:lnTo>
                    <a:lnTo>
                      <a:pt x="62" y="74"/>
                    </a:lnTo>
                    <a:lnTo>
                      <a:pt x="58" y="78"/>
                    </a:lnTo>
                    <a:lnTo>
                      <a:pt x="52" y="84"/>
                    </a:lnTo>
                    <a:lnTo>
                      <a:pt x="46" y="90"/>
                    </a:lnTo>
                    <a:lnTo>
                      <a:pt x="38" y="96"/>
                    </a:lnTo>
                    <a:lnTo>
                      <a:pt x="32" y="102"/>
                    </a:lnTo>
                    <a:lnTo>
                      <a:pt x="26" y="106"/>
                    </a:lnTo>
                    <a:lnTo>
                      <a:pt x="24" y="108"/>
                    </a:lnTo>
                    <a:lnTo>
                      <a:pt x="24" y="106"/>
                    </a:lnTo>
                    <a:lnTo>
                      <a:pt x="28" y="100"/>
                    </a:lnTo>
                    <a:lnTo>
                      <a:pt x="34" y="94"/>
                    </a:lnTo>
                    <a:lnTo>
                      <a:pt x="38" y="84"/>
                    </a:lnTo>
                    <a:lnTo>
                      <a:pt x="44" y="74"/>
                    </a:lnTo>
                    <a:lnTo>
                      <a:pt x="48" y="66"/>
                    </a:lnTo>
                    <a:lnTo>
                      <a:pt x="50" y="58"/>
                    </a:lnTo>
                    <a:lnTo>
                      <a:pt x="50" y="50"/>
                    </a:lnTo>
                    <a:lnTo>
                      <a:pt x="36" y="62"/>
                    </a:lnTo>
                    <a:lnTo>
                      <a:pt x="38" y="58"/>
                    </a:lnTo>
                    <a:lnTo>
                      <a:pt x="44" y="50"/>
                    </a:lnTo>
                    <a:lnTo>
                      <a:pt x="48" y="42"/>
                    </a:lnTo>
                    <a:lnTo>
                      <a:pt x="50" y="38"/>
                    </a:lnTo>
                    <a:lnTo>
                      <a:pt x="52" y="36"/>
                    </a:lnTo>
                    <a:lnTo>
                      <a:pt x="54" y="32"/>
                    </a:lnTo>
                    <a:lnTo>
                      <a:pt x="60" y="26"/>
                    </a:lnTo>
                    <a:lnTo>
                      <a:pt x="66" y="20"/>
                    </a:lnTo>
                    <a:lnTo>
                      <a:pt x="72" y="14"/>
                    </a:lnTo>
                    <a:lnTo>
                      <a:pt x="78" y="8"/>
                    </a:lnTo>
                    <a:lnTo>
                      <a:pt x="82" y="4"/>
                    </a:lnTo>
                    <a:lnTo>
                      <a:pt x="84" y="0"/>
                    </a:lnTo>
                    <a:lnTo>
                      <a:pt x="84" y="4"/>
                    </a:lnTo>
                    <a:lnTo>
                      <a:pt x="82" y="12"/>
                    </a:lnTo>
                    <a:lnTo>
                      <a:pt x="84" y="18"/>
                    </a:lnTo>
                    <a:lnTo>
                      <a:pt x="86" y="24"/>
                    </a:lnTo>
                    <a:lnTo>
                      <a:pt x="88" y="22"/>
                    </a:lnTo>
                    <a:lnTo>
                      <a:pt x="90" y="22"/>
                    </a:lnTo>
                    <a:lnTo>
                      <a:pt x="94" y="20"/>
                    </a:lnTo>
                    <a:lnTo>
                      <a:pt x="100" y="16"/>
                    </a:lnTo>
                    <a:lnTo>
                      <a:pt x="106" y="10"/>
                    </a:lnTo>
                    <a:close/>
                  </a:path>
                </a:pathLst>
              </a:custGeom>
              <a:solidFill>
                <a:srgbClr val="1E0000"/>
              </a:solidFill>
              <a:ln w="9525">
                <a:noFill/>
                <a:round/>
                <a:headEnd/>
                <a:tailEnd/>
              </a:ln>
            </p:spPr>
            <p:txBody>
              <a:bodyPr>
                <a:prstTxWarp prst="textNoShape">
                  <a:avLst/>
                </a:prstTxWarp>
              </a:bodyPr>
              <a:lstStyle/>
              <a:p>
                <a:endParaRPr lang="en-US"/>
              </a:p>
            </p:txBody>
          </p:sp>
          <p:sp>
            <p:nvSpPr>
              <p:cNvPr id="41049" name="AutoShape 3035"/>
              <p:cNvSpPr>
                <a:spLocks noChangeAspect="1" noChangeArrowheads="1"/>
              </p:cNvSpPr>
              <p:nvPr/>
            </p:nvSpPr>
            <p:spPr bwMode="auto">
              <a:xfrm rot="-1179229">
                <a:off x="447" y="3129"/>
                <a:ext cx="147" cy="123"/>
              </a:xfrm>
              <a:prstGeom prst="rtTriangle">
                <a:avLst/>
              </a:prstGeom>
              <a:solidFill>
                <a:srgbClr val="814E40"/>
              </a:solidFill>
              <a:ln w="9525">
                <a:noFill/>
                <a:miter lim="800000"/>
                <a:headEnd/>
                <a:tailEnd/>
              </a:ln>
            </p:spPr>
            <p:txBody>
              <a:bodyPr>
                <a:prstTxWarp prst="textNoShape">
                  <a:avLst/>
                </a:prstTxWarp>
              </a:bodyPr>
              <a:lstStyle/>
              <a:p>
                <a:endParaRPr lang="en-US"/>
              </a:p>
            </p:txBody>
          </p:sp>
        </p:grpSp>
        <p:grpSp>
          <p:nvGrpSpPr>
            <p:cNvPr id="40995" name="Group 3036"/>
            <p:cNvGrpSpPr>
              <a:grpSpLocks/>
            </p:cNvGrpSpPr>
            <p:nvPr/>
          </p:nvGrpSpPr>
          <p:grpSpPr bwMode="auto">
            <a:xfrm>
              <a:off x="3247" y="2644"/>
              <a:ext cx="518" cy="283"/>
              <a:chOff x="994" y="2997"/>
              <a:chExt cx="518" cy="283"/>
            </a:xfrm>
          </p:grpSpPr>
          <p:sp>
            <p:nvSpPr>
              <p:cNvPr id="40996" name="Freeform 3037"/>
              <p:cNvSpPr>
                <a:spLocks noChangeAspect="1"/>
              </p:cNvSpPr>
              <p:nvPr/>
            </p:nvSpPr>
            <p:spPr bwMode="auto">
              <a:xfrm rot="-2466689">
                <a:off x="994" y="3005"/>
                <a:ext cx="518" cy="229"/>
              </a:xfrm>
              <a:custGeom>
                <a:avLst/>
                <a:gdLst>
                  <a:gd name="T0" fmla="*/ 3511 w 10920"/>
                  <a:gd name="T1" fmla="*/ 348 h 4820"/>
                  <a:gd name="T2" fmla="*/ 3670 w 10920"/>
                  <a:gd name="T3" fmla="*/ 599 h 4820"/>
                  <a:gd name="T4" fmla="*/ 3803 w 10920"/>
                  <a:gd name="T5" fmla="*/ 988 h 4820"/>
                  <a:gd name="T6" fmla="*/ 3610 w 10920"/>
                  <a:gd name="T7" fmla="*/ 1441 h 4820"/>
                  <a:gd name="T8" fmla="*/ 3967 w 10920"/>
                  <a:gd name="T9" fmla="*/ 1599 h 4820"/>
                  <a:gd name="T10" fmla="*/ 4396 w 10920"/>
                  <a:gd name="T11" fmla="*/ 1806 h 4820"/>
                  <a:gd name="T12" fmla="*/ 4888 w 10920"/>
                  <a:gd name="T13" fmla="*/ 1656 h 4820"/>
                  <a:gd name="T14" fmla="*/ 5271 w 10920"/>
                  <a:gd name="T15" fmla="*/ 1605 h 4820"/>
                  <a:gd name="T16" fmla="*/ 5591 w 10920"/>
                  <a:gd name="T17" fmla="*/ 1499 h 4820"/>
                  <a:gd name="T18" fmla="*/ 6816 w 10920"/>
                  <a:gd name="T19" fmla="*/ 1901 h 4820"/>
                  <a:gd name="T20" fmla="*/ 7302 w 10920"/>
                  <a:gd name="T21" fmla="*/ 1980 h 4820"/>
                  <a:gd name="T22" fmla="*/ 7906 w 10920"/>
                  <a:gd name="T23" fmla="*/ 1761 h 4820"/>
                  <a:gd name="T24" fmla="*/ 8434 w 10920"/>
                  <a:gd name="T25" fmla="*/ 1850 h 4820"/>
                  <a:gd name="T26" fmla="*/ 8161 w 10920"/>
                  <a:gd name="T27" fmla="*/ 2189 h 4820"/>
                  <a:gd name="T28" fmla="*/ 8445 w 10920"/>
                  <a:gd name="T29" fmla="*/ 2354 h 4820"/>
                  <a:gd name="T30" fmla="*/ 8860 w 10920"/>
                  <a:gd name="T31" fmla="*/ 2425 h 4820"/>
                  <a:gd name="T32" fmla="*/ 8898 w 10920"/>
                  <a:gd name="T33" fmla="*/ 2665 h 4820"/>
                  <a:gd name="T34" fmla="*/ 8978 w 10920"/>
                  <a:gd name="T35" fmla="*/ 2924 h 4820"/>
                  <a:gd name="T36" fmla="*/ 8921 w 10920"/>
                  <a:gd name="T37" fmla="*/ 3048 h 4820"/>
                  <a:gd name="T38" fmla="*/ 9229 w 10920"/>
                  <a:gd name="T39" fmla="*/ 2898 h 4820"/>
                  <a:gd name="T40" fmla="*/ 9212 w 10920"/>
                  <a:gd name="T41" fmla="*/ 3025 h 4820"/>
                  <a:gd name="T42" fmla="*/ 9580 w 10920"/>
                  <a:gd name="T43" fmla="*/ 2887 h 4820"/>
                  <a:gd name="T44" fmla="*/ 9247 w 10920"/>
                  <a:gd name="T45" fmla="*/ 3028 h 4820"/>
                  <a:gd name="T46" fmla="*/ 9632 w 10920"/>
                  <a:gd name="T47" fmla="*/ 2996 h 4820"/>
                  <a:gd name="T48" fmla="*/ 10055 w 10920"/>
                  <a:gd name="T49" fmla="*/ 3025 h 4820"/>
                  <a:gd name="T50" fmla="*/ 10343 w 10920"/>
                  <a:gd name="T51" fmla="*/ 3190 h 4820"/>
                  <a:gd name="T52" fmla="*/ 10712 w 10920"/>
                  <a:gd name="T53" fmla="*/ 3374 h 4820"/>
                  <a:gd name="T54" fmla="*/ 10912 w 10920"/>
                  <a:gd name="T55" fmla="*/ 3832 h 4820"/>
                  <a:gd name="T56" fmla="*/ 10523 w 10920"/>
                  <a:gd name="T57" fmla="*/ 4146 h 4820"/>
                  <a:gd name="T58" fmla="*/ 10065 w 10920"/>
                  <a:gd name="T59" fmla="*/ 4158 h 4820"/>
                  <a:gd name="T60" fmla="*/ 9612 w 10920"/>
                  <a:gd name="T61" fmla="*/ 4241 h 4820"/>
                  <a:gd name="T62" fmla="*/ 9085 w 10920"/>
                  <a:gd name="T63" fmla="*/ 4336 h 4820"/>
                  <a:gd name="T64" fmla="*/ 8443 w 10920"/>
                  <a:gd name="T65" fmla="*/ 4408 h 4820"/>
                  <a:gd name="T66" fmla="*/ 8108 w 10920"/>
                  <a:gd name="T67" fmla="*/ 4543 h 4820"/>
                  <a:gd name="T68" fmla="*/ 7912 w 10920"/>
                  <a:gd name="T69" fmla="*/ 4624 h 4820"/>
                  <a:gd name="T70" fmla="*/ 7605 w 10920"/>
                  <a:gd name="T71" fmla="*/ 4667 h 4820"/>
                  <a:gd name="T72" fmla="*/ 7581 w 10920"/>
                  <a:gd name="T73" fmla="*/ 4595 h 4820"/>
                  <a:gd name="T74" fmla="*/ 6735 w 10920"/>
                  <a:gd name="T75" fmla="*/ 4665 h 4820"/>
                  <a:gd name="T76" fmla="*/ 6006 w 10920"/>
                  <a:gd name="T77" fmla="*/ 4569 h 4820"/>
                  <a:gd name="T78" fmla="*/ 5378 w 10920"/>
                  <a:gd name="T79" fmla="*/ 4446 h 4820"/>
                  <a:gd name="T80" fmla="*/ 4747 w 10920"/>
                  <a:gd name="T81" fmla="*/ 4238 h 4820"/>
                  <a:gd name="T82" fmla="*/ 4136 w 10920"/>
                  <a:gd name="T83" fmla="*/ 3993 h 4820"/>
                  <a:gd name="T84" fmla="*/ 3122 w 10920"/>
                  <a:gd name="T85" fmla="*/ 3694 h 4820"/>
                  <a:gd name="T86" fmla="*/ 2765 w 10920"/>
                  <a:gd name="T87" fmla="*/ 3621 h 4820"/>
                  <a:gd name="T88" fmla="*/ 1970 w 10920"/>
                  <a:gd name="T89" fmla="*/ 3414 h 4820"/>
                  <a:gd name="T90" fmla="*/ 1403 w 10920"/>
                  <a:gd name="T91" fmla="*/ 3080 h 4820"/>
                  <a:gd name="T92" fmla="*/ 948 w 10920"/>
                  <a:gd name="T93" fmla="*/ 2867 h 4820"/>
                  <a:gd name="T94" fmla="*/ 562 w 10920"/>
                  <a:gd name="T95" fmla="*/ 2726 h 4820"/>
                  <a:gd name="T96" fmla="*/ 182 w 10920"/>
                  <a:gd name="T97" fmla="*/ 2653 h 4820"/>
                  <a:gd name="T98" fmla="*/ 17 w 10920"/>
                  <a:gd name="T99" fmla="*/ 2279 h 4820"/>
                  <a:gd name="T100" fmla="*/ 438 w 10920"/>
                  <a:gd name="T101" fmla="*/ 1691 h 4820"/>
                  <a:gd name="T102" fmla="*/ 1037 w 10920"/>
                  <a:gd name="T103" fmla="*/ 1469 h 4820"/>
                  <a:gd name="T104" fmla="*/ 1313 w 10920"/>
                  <a:gd name="T105" fmla="*/ 1424 h 4820"/>
                  <a:gd name="T106" fmla="*/ 1714 w 10920"/>
                  <a:gd name="T107" fmla="*/ 1306 h 4820"/>
                  <a:gd name="T108" fmla="*/ 2065 w 10920"/>
                  <a:gd name="T109" fmla="*/ 1112 h 4820"/>
                  <a:gd name="T110" fmla="*/ 2503 w 10920"/>
                  <a:gd name="T111" fmla="*/ 818 h 4820"/>
                  <a:gd name="T112" fmla="*/ 2656 w 10920"/>
                  <a:gd name="T113" fmla="*/ 896 h 4820"/>
                  <a:gd name="T114" fmla="*/ 3028 w 10920"/>
                  <a:gd name="T115" fmla="*/ 660 h 4820"/>
                  <a:gd name="T116" fmla="*/ 3247 w 10920"/>
                  <a:gd name="T117" fmla="*/ 0 h 4820"/>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0920"/>
                  <a:gd name="T178" fmla="*/ 0 h 4820"/>
                  <a:gd name="T179" fmla="*/ 10920 w 10920"/>
                  <a:gd name="T180" fmla="*/ 4820 h 4820"/>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0920" h="4820">
                    <a:moveTo>
                      <a:pt x="3419" y="262"/>
                    </a:moveTo>
                    <a:lnTo>
                      <a:pt x="3425" y="256"/>
                    </a:lnTo>
                    <a:lnTo>
                      <a:pt x="3428" y="247"/>
                    </a:lnTo>
                    <a:lnTo>
                      <a:pt x="3428" y="239"/>
                    </a:lnTo>
                    <a:lnTo>
                      <a:pt x="3428" y="230"/>
                    </a:lnTo>
                    <a:lnTo>
                      <a:pt x="3453" y="234"/>
                    </a:lnTo>
                    <a:lnTo>
                      <a:pt x="3471" y="242"/>
                    </a:lnTo>
                    <a:lnTo>
                      <a:pt x="3483" y="260"/>
                    </a:lnTo>
                    <a:lnTo>
                      <a:pt x="3488" y="279"/>
                    </a:lnTo>
                    <a:lnTo>
                      <a:pt x="3497" y="303"/>
                    </a:lnTo>
                    <a:lnTo>
                      <a:pt x="3503" y="326"/>
                    </a:lnTo>
                    <a:lnTo>
                      <a:pt x="3511" y="348"/>
                    </a:lnTo>
                    <a:lnTo>
                      <a:pt x="3522" y="366"/>
                    </a:lnTo>
                    <a:lnTo>
                      <a:pt x="3541" y="357"/>
                    </a:lnTo>
                    <a:lnTo>
                      <a:pt x="3554" y="340"/>
                    </a:lnTo>
                    <a:lnTo>
                      <a:pt x="3567" y="316"/>
                    </a:lnTo>
                    <a:lnTo>
                      <a:pt x="3578" y="297"/>
                    </a:lnTo>
                    <a:lnTo>
                      <a:pt x="3592" y="279"/>
                    </a:lnTo>
                    <a:lnTo>
                      <a:pt x="3606" y="268"/>
                    </a:lnTo>
                    <a:lnTo>
                      <a:pt x="3623" y="271"/>
                    </a:lnTo>
                    <a:lnTo>
                      <a:pt x="3649" y="288"/>
                    </a:lnTo>
                    <a:lnTo>
                      <a:pt x="3655" y="397"/>
                    </a:lnTo>
                    <a:lnTo>
                      <a:pt x="3664" y="498"/>
                    </a:lnTo>
                    <a:lnTo>
                      <a:pt x="3670" y="599"/>
                    </a:lnTo>
                    <a:lnTo>
                      <a:pt x="3666" y="709"/>
                    </a:lnTo>
                    <a:lnTo>
                      <a:pt x="3707" y="694"/>
                    </a:lnTo>
                    <a:lnTo>
                      <a:pt x="3724" y="752"/>
                    </a:lnTo>
                    <a:lnTo>
                      <a:pt x="3719" y="807"/>
                    </a:lnTo>
                    <a:lnTo>
                      <a:pt x="3707" y="861"/>
                    </a:lnTo>
                    <a:lnTo>
                      <a:pt x="3698" y="922"/>
                    </a:lnTo>
                    <a:lnTo>
                      <a:pt x="3681" y="930"/>
                    </a:lnTo>
                    <a:lnTo>
                      <a:pt x="3681" y="948"/>
                    </a:lnTo>
                    <a:lnTo>
                      <a:pt x="3685" y="971"/>
                    </a:lnTo>
                    <a:lnTo>
                      <a:pt x="3679" y="988"/>
                    </a:lnTo>
                    <a:lnTo>
                      <a:pt x="3803" y="942"/>
                    </a:lnTo>
                    <a:lnTo>
                      <a:pt x="3803" y="988"/>
                    </a:lnTo>
                    <a:lnTo>
                      <a:pt x="3793" y="1037"/>
                    </a:lnTo>
                    <a:lnTo>
                      <a:pt x="3780" y="1083"/>
                    </a:lnTo>
                    <a:lnTo>
                      <a:pt x="3765" y="1132"/>
                    </a:lnTo>
                    <a:lnTo>
                      <a:pt x="3745" y="1179"/>
                    </a:lnTo>
                    <a:lnTo>
                      <a:pt x="3730" y="1227"/>
                    </a:lnTo>
                    <a:lnTo>
                      <a:pt x="3716" y="1276"/>
                    </a:lnTo>
                    <a:lnTo>
                      <a:pt x="3707" y="1325"/>
                    </a:lnTo>
                    <a:lnTo>
                      <a:pt x="3687" y="1349"/>
                    </a:lnTo>
                    <a:lnTo>
                      <a:pt x="3670" y="1371"/>
                    </a:lnTo>
                    <a:lnTo>
                      <a:pt x="3649" y="1394"/>
                    </a:lnTo>
                    <a:lnTo>
                      <a:pt x="3629" y="1418"/>
                    </a:lnTo>
                    <a:lnTo>
                      <a:pt x="3610" y="1441"/>
                    </a:lnTo>
                    <a:lnTo>
                      <a:pt x="3586" y="1461"/>
                    </a:lnTo>
                    <a:lnTo>
                      <a:pt x="3560" y="1475"/>
                    </a:lnTo>
                    <a:lnTo>
                      <a:pt x="3535" y="1489"/>
                    </a:lnTo>
                    <a:lnTo>
                      <a:pt x="3584" y="1493"/>
                    </a:lnTo>
                    <a:lnTo>
                      <a:pt x="3632" y="1499"/>
                    </a:lnTo>
                    <a:lnTo>
                      <a:pt x="3681" y="1506"/>
                    </a:lnTo>
                    <a:lnTo>
                      <a:pt x="3730" y="1518"/>
                    </a:lnTo>
                    <a:lnTo>
                      <a:pt x="3780" y="1533"/>
                    </a:lnTo>
                    <a:lnTo>
                      <a:pt x="3825" y="1547"/>
                    </a:lnTo>
                    <a:lnTo>
                      <a:pt x="3872" y="1562"/>
                    </a:lnTo>
                    <a:lnTo>
                      <a:pt x="3920" y="1579"/>
                    </a:lnTo>
                    <a:lnTo>
                      <a:pt x="3967" y="1599"/>
                    </a:lnTo>
                    <a:lnTo>
                      <a:pt x="4012" y="1619"/>
                    </a:lnTo>
                    <a:lnTo>
                      <a:pt x="4059" y="1639"/>
                    </a:lnTo>
                    <a:lnTo>
                      <a:pt x="4105" y="1662"/>
                    </a:lnTo>
                    <a:lnTo>
                      <a:pt x="4148" y="1682"/>
                    </a:lnTo>
                    <a:lnTo>
                      <a:pt x="4194" y="1706"/>
                    </a:lnTo>
                    <a:lnTo>
                      <a:pt x="4240" y="1725"/>
                    </a:lnTo>
                    <a:lnTo>
                      <a:pt x="4283" y="1749"/>
                    </a:lnTo>
                    <a:lnTo>
                      <a:pt x="4295" y="1766"/>
                    </a:lnTo>
                    <a:lnTo>
                      <a:pt x="4309" y="1783"/>
                    </a:lnTo>
                    <a:lnTo>
                      <a:pt x="4324" y="1800"/>
                    </a:lnTo>
                    <a:lnTo>
                      <a:pt x="4338" y="1815"/>
                    </a:lnTo>
                    <a:lnTo>
                      <a:pt x="4396" y="1806"/>
                    </a:lnTo>
                    <a:lnTo>
                      <a:pt x="4453" y="1800"/>
                    </a:lnTo>
                    <a:lnTo>
                      <a:pt x="4511" y="1789"/>
                    </a:lnTo>
                    <a:lnTo>
                      <a:pt x="4568" y="1781"/>
                    </a:lnTo>
                    <a:lnTo>
                      <a:pt x="4624" y="1772"/>
                    </a:lnTo>
                    <a:lnTo>
                      <a:pt x="4681" y="1763"/>
                    </a:lnTo>
                    <a:lnTo>
                      <a:pt x="4736" y="1755"/>
                    </a:lnTo>
                    <a:lnTo>
                      <a:pt x="4790" y="1749"/>
                    </a:lnTo>
                    <a:lnTo>
                      <a:pt x="4756" y="1671"/>
                    </a:lnTo>
                    <a:lnTo>
                      <a:pt x="4790" y="1669"/>
                    </a:lnTo>
                    <a:lnTo>
                      <a:pt x="4822" y="1662"/>
                    </a:lnTo>
                    <a:lnTo>
                      <a:pt x="4856" y="1660"/>
                    </a:lnTo>
                    <a:lnTo>
                      <a:pt x="4888" y="1656"/>
                    </a:lnTo>
                    <a:lnTo>
                      <a:pt x="4917" y="1654"/>
                    </a:lnTo>
                    <a:lnTo>
                      <a:pt x="4949" y="1648"/>
                    </a:lnTo>
                    <a:lnTo>
                      <a:pt x="4981" y="1645"/>
                    </a:lnTo>
                    <a:lnTo>
                      <a:pt x="5009" y="1643"/>
                    </a:lnTo>
                    <a:lnTo>
                      <a:pt x="5041" y="1637"/>
                    </a:lnTo>
                    <a:lnTo>
                      <a:pt x="5073" y="1634"/>
                    </a:lnTo>
                    <a:lnTo>
                      <a:pt x="5104" y="1628"/>
                    </a:lnTo>
                    <a:lnTo>
                      <a:pt x="5136" y="1624"/>
                    </a:lnTo>
                    <a:lnTo>
                      <a:pt x="5168" y="1619"/>
                    </a:lnTo>
                    <a:lnTo>
                      <a:pt x="5202" y="1616"/>
                    </a:lnTo>
                    <a:lnTo>
                      <a:pt x="5237" y="1611"/>
                    </a:lnTo>
                    <a:lnTo>
                      <a:pt x="5271" y="1605"/>
                    </a:lnTo>
                    <a:lnTo>
                      <a:pt x="5254" y="1593"/>
                    </a:lnTo>
                    <a:lnTo>
                      <a:pt x="5237" y="1587"/>
                    </a:lnTo>
                    <a:lnTo>
                      <a:pt x="5213" y="1581"/>
                    </a:lnTo>
                    <a:lnTo>
                      <a:pt x="5194" y="1573"/>
                    </a:lnTo>
                    <a:lnTo>
                      <a:pt x="5176" y="1564"/>
                    </a:lnTo>
                    <a:lnTo>
                      <a:pt x="5162" y="1553"/>
                    </a:lnTo>
                    <a:lnTo>
                      <a:pt x="5157" y="1533"/>
                    </a:lnTo>
                    <a:lnTo>
                      <a:pt x="5157" y="1510"/>
                    </a:lnTo>
                    <a:lnTo>
                      <a:pt x="5265" y="1499"/>
                    </a:lnTo>
                    <a:lnTo>
                      <a:pt x="5372" y="1493"/>
                    </a:lnTo>
                    <a:lnTo>
                      <a:pt x="5482" y="1493"/>
                    </a:lnTo>
                    <a:lnTo>
                      <a:pt x="5591" y="1499"/>
                    </a:lnTo>
                    <a:lnTo>
                      <a:pt x="5697" y="1506"/>
                    </a:lnTo>
                    <a:lnTo>
                      <a:pt x="5807" y="1518"/>
                    </a:lnTo>
                    <a:lnTo>
                      <a:pt x="5914" y="1536"/>
                    </a:lnTo>
                    <a:lnTo>
                      <a:pt x="6021" y="1559"/>
                    </a:lnTo>
                    <a:lnTo>
                      <a:pt x="6124" y="1587"/>
                    </a:lnTo>
                    <a:lnTo>
                      <a:pt x="6228" y="1619"/>
                    </a:lnTo>
                    <a:lnTo>
                      <a:pt x="6331" y="1654"/>
                    </a:lnTo>
                    <a:lnTo>
                      <a:pt x="6432" y="1697"/>
                    </a:lnTo>
                    <a:lnTo>
                      <a:pt x="6530" y="1740"/>
                    </a:lnTo>
                    <a:lnTo>
                      <a:pt x="6628" y="1789"/>
                    </a:lnTo>
                    <a:lnTo>
                      <a:pt x="6723" y="1843"/>
                    </a:lnTo>
                    <a:lnTo>
                      <a:pt x="6816" y="1901"/>
                    </a:lnTo>
                    <a:lnTo>
                      <a:pt x="6855" y="1910"/>
                    </a:lnTo>
                    <a:lnTo>
                      <a:pt x="6898" y="1922"/>
                    </a:lnTo>
                    <a:lnTo>
                      <a:pt x="6939" y="1936"/>
                    </a:lnTo>
                    <a:lnTo>
                      <a:pt x="6980" y="1948"/>
                    </a:lnTo>
                    <a:lnTo>
                      <a:pt x="7020" y="1956"/>
                    </a:lnTo>
                    <a:lnTo>
                      <a:pt x="7063" y="1959"/>
                    </a:lnTo>
                    <a:lnTo>
                      <a:pt x="7100" y="1959"/>
                    </a:lnTo>
                    <a:lnTo>
                      <a:pt x="7141" y="1950"/>
                    </a:lnTo>
                    <a:lnTo>
                      <a:pt x="7178" y="1968"/>
                    </a:lnTo>
                    <a:lnTo>
                      <a:pt x="7218" y="1974"/>
                    </a:lnTo>
                    <a:lnTo>
                      <a:pt x="7259" y="1980"/>
                    </a:lnTo>
                    <a:lnTo>
                      <a:pt x="7302" y="1980"/>
                    </a:lnTo>
                    <a:lnTo>
                      <a:pt x="7343" y="1980"/>
                    </a:lnTo>
                    <a:lnTo>
                      <a:pt x="7383" y="1982"/>
                    </a:lnTo>
                    <a:lnTo>
                      <a:pt x="7423" y="1991"/>
                    </a:lnTo>
                    <a:lnTo>
                      <a:pt x="7457" y="2006"/>
                    </a:lnTo>
                    <a:lnTo>
                      <a:pt x="7504" y="1959"/>
                    </a:lnTo>
                    <a:lnTo>
                      <a:pt x="7553" y="1916"/>
                    </a:lnTo>
                    <a:lnTo>
                      <a:pt x="7607" y="1879"/>
                    </a:lnTo>
                    <a:lnTo>
                      <a:pt x="7663" y="1847"/>
                    </a:lnTo>
                    <a:lnTo>
                      <a:pt x="7719" y="1818"/>
                    </a:lnTo>
                    <a:lnTo>
                      <a:pt x="7781" y="1795"/>
                    </a:lnTo>
                    <a:lnTo>
                      <a:pt x="7844" y="1778"/>
                    </a:lnTo>
                    <a:lnTo>
                      <a:pt x="7906" y="1761"/>
                    </a:lnTo>
                    <a:lnTo>
                      <a:pt x="7970" y="1749"/>
                    </a:lnTo>
                    <a:lnTo>
                      <a:pt x="8037" y="1740"/>
                    </a:lnTo>
                    <a:lnTo>
                      <a:pt x="8103" y="1737"/>
                    </a:lnTo>
                    <a:lnTo>
                      <a:pt x="8172" y="1734"/>
                    </a:lnTo>
                    <a:lnTo>
                      <a:pt x="8239" y="1734"/>
                    </a:lnTo>
                    <a:lnTo>
                      <a:pt x="8305" y="1737"/>
                    </a:lnTo>
                    <a:lnTo>
                      <a:pt x="8370" y="1744"/>
                    </a:lnTo>
                    <a:lnTo>
                      <a:pt x="8437" y="1749"/>
                    </a:lnTo>
                    <a:lnTo>
                      <a:pt x="8449" y="1774"/>
                    </a:lnTo>
                    <a:lnTo>
                      <a:pt x="8449" y="1798"/>
                    </a:lnTo>
                    <a:lnTo>
                      <a:pt x="8443" y="1824"/>
                    </a:lnTo>
                    <a:lnTo>
                      <a:pt x="8434" y="1850"/>
                    </a:lnTo>
                    <a:lnTo>
                      <a:pt x="8422" y="1873"/>
                    </a:lnTo>
                    <a:lnTo>
                      <a:pt x="8408" y="1899"/>
                    </a:lnTo>
                    <a:lnTo>
                      <a:pt x="8396" y="1925"/>
                    </a:lnTo>
                    <a:lnTo>
                      <a:pt x="8388" y="1950"/>
                    </a:lnTo>
                    <a:lnTo>
                      <a:pt x="8359" y="1980"/>
                    </a:lnTo>
                    <a:lnTo>
                      <a:pt x="8331" y="2011"/>
                    </a:lnTo>
                    <a:lnTo>
                      <a:pt x="8299" y="2040"/>
                    </a:lnTo>
                    <a:lnTo>
                      <a:pt x="8269" y="2069"/>
                    </a:lnTo>
                    <a:lnTo>
                      <a:pt x="8241" y="2097"/>
                    </a:lnTo>
                    <a:lnTo>
                      <a:pt x="8213" y="2129"/>
                    </a:lnTo>
                    <a:lnTo>
                      <a:pt x="8187" y="2158"/>
                    </a:lnTo>
                    <a:lnTo>
                      <a:pt x="8161" y="2189"/>
                    </a:lnTo>
                    <a:lnTo>
                      <a:pt x="8170" y="2236"/>
                    </a:lnTo>
                    <a:lnTo>
                      <a:pt x="8189" y="2256"/>
                    </a:lnTo>
                    <a:lnTo>
                      <a:pt x="8218" y="2256"/>
                    </a:lnTo>
                    <a:lnTo>
                      <a:pt x="8247" y="2247"/>
                    </a:lnTo>
                    <a:lnTo>
                      <a:pt x="8276" y="2238"/>
                    </a:lnTo>
                    <a:lnTo>
                      <a:pt x="8301" y="2238"/>
                    </a:lnTo>
                    <a:lnTo>
                      <a:pt x="8316" y="2259"/>
                    </a:lnTo>
                    <a:lnTo>
                      <a:pt x="8322" y="2305"/>
                    </a:lnTo>
                    <a:lnTo>
                      <a:pt x="8351" y="2319"/>
                    </a:lnTo>
                    <a:lnTo>
                      <a:pt x="8383" y="2333"/>
                    </a:lnTo>
                    <a:lnTo>
                      <a:pt x="8411" y="2343"/>
                    </a:lnTo>
                    <a:lnTo>
                      <a:pt x="8445" y="2354"/>
                    </a:lnTo>
                    <a:lnTo>
                      <a:pt x="8477" y="2360"/>
                    </a:lnTo>
                    <a:lnTo>
                      <a:pt x="8512" y="2369"/>
                    </a:lnTo>
                    <a:lnTo>
                      <a:pt x="8546" y="2374"/>
                    </a:lnTo>
                    <a:lnTo>
                      <a:pt x="8584" y="2377"/>
                    </a:lnTo>
                    <a:lnTo>
                      <a:pt x="8619" y="2382"/>
                    </a:lnTo>
                    <a:lnTo>
                      <a:pt x="8653" y="2388"/>
                    </a:lnTo>
                    <a:lnTo>
                      <a:pt x="8690" y="2391"/>
                    </a:lnTo>
                    <a:lnTo>
                      <a:pt x="8725" y="2397"/>
                    </a:lnTo>
                    <a:lnTo>
                      <a:pt x="8759" y="2403"/>
                    </a:lnTo>
                    <a:lnTo>
                      <a:pt x="8794" y="2408"/>
                    </a:lnTo>
                    <a:lnTo>
                      <a:pt x="8828" y="2417"/>
                    </a:lnTo>
                    <a:lnTo>
                      <a:pt x="8860" y="2425"/>
                    </a:lnTo>
                    <a:lnTo>
                      <a:pt x="8872" y="2438"/>
                    </a:lnTo>
                    <a:lnTo>
                      <a:pt x="8886" y="2449"/>
                    </a:lnTo>
                    <a:lnTo>
                      <a:pt x="8903" y="2455"/>
                    </a:lnTo>
                    <a:lnTo>
                      <a:pt x="8918" y="2463"/>
                    </a:lnTo>
                    <a:lnTo>
                      <a:pt x="8933" y="2472"/>
                    </a:lnTo>
                    <a:lnTo>
                      <a:pt x="8944" y="2481"/>
                    </a:lnTo>
                    <a:lnTo>
                      <a:pt x="8952" y="2495"/>
                    </a:lnTo>
                    <a:lnTo>
                      <a:pt x="8955" y="2515"/>
                    </a:lnTo>
                    <a:lnTo>
                      <a:pt x="8791" y="2599"/>
                    </a:lnTo>
                    <a:lnTo>
                      <a:pt x="8823" y="2622"/>
                    </a:lnTo>
                    <a:lnTo>
                      <a:pt x="8860" y="2644"/>
                    </a:lnTo>
                    <a:lnTo>
                      <a:pt x="8898" y="2665"/>
                    </a:lnTo>
                    <a:lnTo>
                      <a:pt x="8938" y="2685"/>
                    </a:lnTo>
                    <a:lnTo>
                      <a:pt x="8976" y="2708"/>
                    </a:lnTo>
                    <a:lnTo>
                      <a:pt x="9008" y="2734"/>
                    </a:lnTo>
                    <a:lnTo>
                      <a:pt x="9034" y="2766"/>
                    </a:lnTo>
                    <a:lnTo>
                      <a:pt x="9053" y="2803"/>
                    </a:lnTo>
                    <a:lnTo>
                      <a:pt x="9039" y="2820"/>
                    </a:lnTo>
                    <a:lnTo>
                      <a:pt x="9019" y="2838"/>
                    </a:lnTo>
                    <a:lnTo>
                      <a:pt x="9002" y="2852"/>
                    </a:lnTo>
                    <a:lnTo>
                      <a:pt x="8982" y="2870"/>
                    </a:lnTo>
                    <a:lnTo>
                      <a:pt x="8970" y="2884"/>
                    </a:lnTo>
                    <a:lnTo>
                      <a:pt x="8967" y="2904"/>
                    </a:lnTo>
                    <a:lnTo>
                      <a:pt x="8978" y="2924"/>
                    </a:lnTo>
                    <a:lnTo>
                      <a:pt x="9004" y="2947"/>
                    </a:lnTo>
                    <a:lnTo>
                      <a:pt x="9013" y="2956"/>
                    </a:lnTo>
                    <a:lnTo>
                      <a:pt x="9016" y="2968"/>
                    </a:lnTo>
                    <a:lnTo>
                      <a:pt x="9013" y="2982"/>
                    </a:lnTo>
                    <a:lnTo>
                      <a:pt x="9013" y="2996"/>
                    </a:lnTo>
                    <a:lnTo>
                      <a:pt x="9004" y="3014"/>
                    </a:lnTo>
                    <a:lnTo>
                      <a:pt x="8984" y="3020"/>
                    </a:lnTo>
                    <a:lnTo>
                      <a:pt x="8965" y="3025"/>
                    </a:lnTo>
                    <a:lnTo>
                      <a:pt x="8941" y="3025"/>
                    </a:lnTo>
                    <a:lnTo>
                      <a:pt x="8924" y="3028"/>
                    </a:lnTo>
                    <a:lnTo>
                      <a:pt x="8915" y="3037"/>
                    </a:lnTo>
                    <a:lnTo>
                      <a:pt x="8921" y="3048"/>
                    </a:lnTo>
                    <a:lnTo>
                      <a:pt x="8944" y="3071"/>
                    </a:lnTo>
                    <a:lnTo>
                      <a:pt x="8993" y="3051"/>
                    </a:lnTo>
                    <a:lnTo>
                      <a:pt x="9036" y="3025"/>
                    </a:lnTo>
                    <a:lnTo>
                      <a:pt x="9082" y="2996"/>
                    </a:lnTo>
                    <a:lnTo>
                      <a:pt x="9126" y="2964"/>
                    </a:lnTo>
                    <a:lnTo>
                      <a:pt x="9165" y="2932"/>
                    </a:lnTo>
                    <a:lnTo>
                      <a:pt x="9209" y="2904"/>
                    </a:lnTo>
                    <a:lnTo>
                      <a:pt x="9249" y="2876"/>
                    </a:lnTo>
                    <a:lnTo>
                      <a:pt x="9292" y="2852"/>
                    </a:lnTo>
                    <a:lnTo>
                      <a:pt x="9301" y="2858"/>
                    </a:lnTo>
                    <a:lnTo>
                      <a:pt x="9264" y="2876"/>
                    </a:lnTo>
                    <a:lnTo>
                      <a:pt x="9229" y="2898"/>
                    </a:lnTo>
                    <a:lnTo>
                      <a:pt x="9197" y="2924"/>
                    </a:lnTo>
                    <a:lnTo>
                      <a:pt x="9165" y="2953"/>
                    </a:lnTo>
                    <a:lnTo>
                      <a:pt x="9137" y="2985"/>
                    </a:lnTo>
                    <a:lnTo>
                      <a:pt x="9109" y="3014"/>
                    </a:lnTo>
                    <a:lnTo>
                      <a:pt x="9077" y="3039"/>
                    </a:lnTo>
                    <a:lnTo>
                      <a:pt x="9042" y="3059"/>
                    </a:lnTo>
                    <a:lnTo>
                      <a:pt x="9073" y="3065"/>
                    </a:lnTo>
                    <a:lnTo>
                      <a:pt x="9103" y="3063"/>
                    </a:lnTo>
                    <a:lnTo>
                      <a:pt x="9128" y="3057"/>
                    </a:lnTo>
                    <a:lnTo>
                      <a:pt x="9157" y="3048"/>
                    </a:lnTo>
                    <a:lnTo>
                      <a:pt x="9183" y="3039"/>
                    </a:lnTo>
                    <a:lnTo>
                      <a:pt x="9212" y="3025"/>
                    </a:lnTo>
                    <a:lnTo>
                      <a:pt x="9240" y="3014"/>
                    </a:lnTo>
                    <a:lnTo>
                      <a:pt x="9272" y="3002"/>
                    </a:lnTo>
                    <a:lnTo>
                      <a:pt x="9318" y="2977"/>
                    </a:lnTo>
                    <a:lnTo>
                      <a:pt x="9365" y="2951"/>
                    </a:lnTo>
                    <a:lnTo>
                      <a:pt x="9414" y="2930"/>
                    </a:lnTo>
                    <a:lnTo>
                      <a:pt x="9466" y="2910"/>
                    </a:lnTo>
                    <a:lnTo>
                      <a:pt x="9515" y="2893"/>
                    </a:lnTo>
                    <a:lnTo>
                      <a:pt x="9563" y="2878"/>
                    </a:lnTo>
                    <a:lnTo>
                      <a:pt x="9610" y="2867"/>
                    </a:lnTo>
                    <a:lnTo>
                      <a:pt x="9655" y="2858"/>
                    </a:lnTo>
                    <a:lnTo>
                      <a:pt x="9618" y="2876"/>
                    </a:lnTo>
                    <a:lnTo>
                      <a:pt x="9580" y="2887"/>
                    </a:lnTo>
                    <a:lnTo>
                      <a:pt x="9541" y="2902"/>
                    </a:lnTo>
                    <a:lnTo>
                      <a:pt x="9503" y="2915"/>
                    </a:lnTo>
                    <a:lnTo>
                      <a:pt x="9462" y="2930"/>
                    </a:lnTo>
                    <a:lnTo>
                      <a:pt x="9428" y="2947"/>
                    </a:lnTo>
                    <a:lnTo>
                      <a:pt x="9397" y="2970"/>
                    </a:lnTo>
                    <a:lnTo>
                      <a:pt x="9367" y="2996"/>
                    </a:lnTo>
                    <a:lnTo>
                      <a:pt x="9347" y="2994"/>
                    </a:lnTo>
                    <a:lnTo>
                      <a:pt x="9327" y="2999"/>
                    </a:lnTo>
                    <a:lnTo>
                      <a:pt x="9307" y="3005"/>
                    </a:lnTo>
                    <a:lnTo>
                      <a:pt x="9287" y="3014"/>
                    </a:lnTo>
                    <a:lnTo>
                      <a:pt x="9266" y="3020"/>
                    </a:lnTo>
                    <a:lnTo>
                      <a:pt x="9247" y="3028"/>
                    </a:lnTo>
                    <a:lnTo>
                      <a:pt x="9226" y="3031"/>
                    </a:lnTo>
                    <a:lnTo>
                      <a:pt x="9206" y="3031"/>
                    </a:lnTo>
                    <a:lnTo>
                      <a:pt x="9232" y="3051"/>
                    </a:lnTo>
                    <a:lnTo>
                      <a:pt x="9278" y="3054"/>
                    </a:lnTo>
                    <a:lnTo>
                      <a:pt x="9324" y="3051"/>
                    </a:lnTo>
                    <a:lnTo>
                      <a:pt x="9371" y="3048"/>
                    </a:lnTo>
                    <a:lnTo>
                      <a:pt x="9414" y="3042"/>
                    </a:lnTo>
                    <a:lnTo>
                      <a:pt x="9457" y="3037"/>
                    </a:lnTo>
                    <a:lnTo>
                      <a:pt x="9503" y="3028"/>
                    </a:lnTo>
                    <a:lnTo>
                      <a:pt x="9546" y="3016"/>
                    </a:lnTo>
                    <a:lnTo>
                      <a:pt x="9589" y="3005"/>
                    </a:lnTo>
                    <a:lnTo>
                      <a:pt x="9632" y="2996"/>
                    </a:lnTo>
                    <a:lnTo>
                      <a:pt x="9679" y="2985"/>
                    </a:lnTo>
                    <a:lnTo>
                      <a:pt x="9722" y="2973"/>
                    </a:lnTo>
                    <a:lnTo>
                      <a:pt x="9765" y="2962"/>
                    </a:lnTo>
                    <a:lnTo>
                      <a:pt x="9808" y="2951"/>
                    </a:lnTo>
                    <a:lnTo>
                      <a:pt x="9854" y="2941"/>
                    </a:lnTo>
                    <a:lnTo>
                      <a:pt x="9898" y="2932"/>
                    </a:lnTo>
                    <a:lnTo>
                      <a:pt x="9943" y="2927"/>
                    </a:lnTo>
                    <a:lnTo>
                      <a:pt x="9973" y="2939"/>
                    </a:lnTo>
                    <a:lnTo>
                      <a:pt x="9995" y="2956"/>
                    </a:lnTo>
                    <a:lnTo>
                      <a:pt x="10018" y="2977"/>
                    </a:lnTo>
                    <a:lnTo>
                      <a:pt x="10038" y="2999"/>
                    </a:lnTo>
                    <a:lnTo>
                      <a:pt x="10055" y="3025"/>
                    </a:lnTo>
                    <a:lnTo>
                      <a:pt x="10070" y="3051"/>
                    </a:lnTo>
                    <a:lnTo>
                      <a:pt x="10085" y="3076"/>
                    </a:lnTo>
                    <a:lnTo>
                      <a:pt x="10096" y="3100"/>
                    </a:lnTo>
                    <a:lnTo>
                      <a:pt x="10125" y="3108"/>
                    </a:lnTo>
                    <a:lnTo>
                      <a:pt x="10156" y="3114"/>
                    </a:lnTo>
                    <a:lnTo>
                      <a:pt x="10188" y="3121"/>
                    </a:lnTo>
                    <a:lnTo>
                      <a:pt x="10218" y="3123"/>
                    </a:lnTo>
                    <a:lnTo>
                      <a:pt x="10248" y="3129"/>
                    </a:lnTo>
                    <a:lnTo>
                      <a:pt x="10278" y="3138"/>
                    </a:lnTo>
                    <a:lnTo>
                      <a:pt x="10304" y="3149"/>
                    </a:lnTo>
                    <a:lnTo>
                      <a:pt x="10330" y="3166"/>
                    </a:lnTo>
                    <a:lnTo>
                      <a:pt x="10343" y="3190"/>
                    </a:lnTo>
                    <a:lnTo>
                      <a:pt x="10353" y="3213"/>
                    </a:lnTo>
                    <a:lnTo>
                      <a:pt x="10362" y="3239"/>
                    </a:lnTo>
                    <a:lnTo>
                      <a:pt x="10367" y="3265"/>
                    </a:lnTo>
                    <a:lnTo>
                      <a:pt x="10375" y="3290"/>
                    </a:lnTo>
                    <a:lnTo>
                      <a:pt x="10384" y="3316"/>
                    </a:lnTo>
                    <a:lnTo>
                      <a:pt x="10399" y="3340"/>
                    </a:lnTo>
                    <a:lnTo>
                      <a:pt x="10416" y="3359"/>
                    </a:lnTo>
                    <a:lnTo>
                      <a:pt x="10476" y="3359"/>
                    </a:lnTo>
                    <a:lnTo>
                      <a:pt x="10536" y="3359"/>
                    </a:lnTo>
                    <a:lnTo>
                      <a:pt x="10598" y="3359"/>
                    </a:lnTo>
                    <a:lnTo>
                      <a:pt x="10655" y="3362"/>
                    </a:lnTo>
                    <a:lnTo>
                      <a:pt x="10712" y="3374"/>
                    </a:lnTo>
                    <a:lnTo>
                      <a:pt x="10768" y="3391"/>
                    </a:lnTo>
                    <a:lnTo>
                      <a:pt x="10819" y="3420"/>
                    </a:lnTo>
                    <a:lnTo>
                      <a:pt x="10865" y="3463"/>
                    </a:lnTo>
                    <a:lnTo>
                      <a:pt x="10886" y="3503"/>
                    </a:lnTo>
                    <a:lnTo>
                      <a:pt x="10906" y="3544"/>
                    </a:lnTo>
                    <a:lnTo>
                      <a:pt x="10917" y="3587"/>
                    </a:lnTo>
                    <a:lnTo>
                      <a:pt x="10914" y="3636"/>
                    </a:lnTo>
                    <a:lnTo>
                      <a:pt x="10869" y="3671"/>
                    </a:lnTo>
                    <a:lnTo>
                      <a:pt x="10854" y="3708"/>
                    </a:lnTo>
                    <a:lnTo>
                      <a:pt x="10865" y="3751"/>
                    </a:lnTo>
                    <a:lnTo>
                      <a:pt x="10888" y="3791"/>
                    </a:lnTo>
                    <a:lnTo>
                      <a:pt x="10912" y="3832"/>
                    </a:lnTo>
                    <a:lnTo>
                      <a:pt x="10920" y="3869"/>
                    </a:lnTo>
                    <a:lnTo>
                      <a:pt x="10903" y="3901"/>
                    </a:lnTo>
                    <a:lnTo>
                      <a:pt x="10848" y="3924"/>
                    </a:lnTo>
                    <a:lnTo>
                      <a:pt x="10816" y="3953"/>
                    </a:lnTo>
                    <a:lnTo>
                      <a:pt x="10781" y="3976"/>
                    </a:lnTo>
                    <a:lnTo>
                      <a:pt x="10744" y="3996"/>
                    </a:lnTo>
                    <a:lnTo>
                      <a:pt x="10704" y="4016"/>
                    </a:lnTo>
                    <a:lnTo>
                      <a:pt x="10663" y="4036"/>
                    </a:lnTo>
                    <a:lnTo>
                      <a:pt x="10626" y="4062"/>
                    </a:lnTo>
                    <a:lnTo>
                      <a:pt x="10592" y="4091"/>
                    </a:lnTo>
                    <a:lnTo>
                      <a:pt x="10560" y="4128"/>
                    </a:lnTo>
                    <a:lnTo>
                      <a:pt x="10523" y="4146"/>
                    </a:lnTo>
                    <a:lnTo>
                      <a:pt x="10488" y="4158"/>
                    </a:lnTo>
                    <a:lnTo>
                      <a:pt x="10450" y="4165"/>
                    </a:lnTo>
                    <a:lnTo>
                      <a:pt x="10413" y="4172"/>
                    </a:lnTo>
                    <a:lnTo>
                      <a:pt x="10373" y="4175"/>
                    </a:lnTo>
                    <a:lnTo>
                      <a:pt x="10336" y="4178"/>
                    </a:lnTo>
                    <a:lnTo>
                      <a:pt x="10295" y="4178"/>
                    </a:lnTo>
                    <a:lnTo>
                      <a:pt x="10257" y="4175"/>
                    </a:lnTo>
                    <a:lnTo>
                      <a:pt x="10218" y="4172"/>
                    </a:lnTo>
                    <a:lnTo>
                      <a:pt x="10180" y="4169"/>
                    </a:lnTo>
                    <a:lnTo>
                      <a:pt x="10139" y="4165"/>
                    </a:lnTo>
                    <a:lnTo>
                      <a:pt x="10102" y="4160"/>
                    </a:lnTo>
                    <a:lnTo>
                      <a:pt x="10065" y="4158"/>
                    </a:lnTo>
                    <a:lnTo>
                      <a:pt x="10027" y="4154"/>
                    </a:lnTo>
                    <a:lnTo>
                      <a:pt x="9990" y="4154"/>
                    </a:lnTo>
                    <a:lnTo>
                      <a:pt x="9952" y="4154"/>
                    </a:lnTo>
                    <a:lnTo>
                      <a:pt x="9911" y="4154"/>
                    </a:lnTo>
                    <a:lnTo>
                      <a:pt x="9872" y="4160"/>
                    </a:lnTo>
                    <a:lnTo>
                      <a:pt x="9831" y="4165"/>
                    </a:lnTo>
                    <a:lnTo>
                      <a:pt x="9793" y="4175"/>
                    </a:lnTo>
                    <a:lnTo>
                      <a:pt x="9756" y="4186"/>
                    </a:lnTo>
                    <a:lnTo>
                      <a:pt x="9719" y="4201"/>
                    </a:lnTo>
                    <a:lnTo>
                      <a:pt x="9685" y="4212"/>
                    </a:lnTo>
                    <a:lnTo>
                      <a:pt x="9647" y="4227"/>
                    </a:lnTo>
                    <a:lnTo>
                      <a:pt x="9612" y="4241"/>
                    </a:lnTo>
                    <a:lnTo>
                      <a:pt x="9575" y="4253"/>
                    </a:lnTo>
                    <a:lnTo>
                      <a:pt x="9537" y="4266"/>
                    </a:lnTo>
                    <a:lnTo>
                      <a:pt x="9500" y="4275"/>
                    </a:lnTo>
                    <a:lnTo>
                      <a:pt x="9462" y="4285"/>
                    </a:lnTo>
                    <a:lnTo>
                      <a:pt x="9425" y="4290"/>
                    </a:lnTo>
                    <a:lnTo>
                      <a:pt x="9384" y="4293"/>
                    </a:lnTo>
                    <a:lnTo>
                      <a:pt x="9341" y="4293"/>
                    </a:lnTo>
                    <a:lnTo>
                      <a:pt x="9292" y="4302"/>
                    </a:lnTo>
                    <a:lnTo>
                      <a:pt x="9240" y="4310"/>
                    </a:lnTo>
                    <a:lnTo>
                      <a:pt x="9189" y="4322"/>
                    </a:lnTo>
                    <a:lnTo>
                      <a:pt x="9137" y="4328"/>
                    </a:lnTo>
                    <a:lnTo>
                      <a:pt x="9085" y="4336"/>
                    </a:lnTo>
                    <a:lnTo>
                      <a:pt x="9034" y="4345"/>
                    </a:lnTo>
                    <a:lnTo>
                      <a:pt x="8982" y="4350"/>
                    </a:lnTo>
                    <a:lnTo>
                      <a:pt x="8929" y="4359"/>
                    </a:lnTo>
                    <a:lnTo>
                      <a:pt x="8875" y="4365"/>
                    </a:lnTo>
                    <a:lnTo>
                      <a:pt x="8821" y="4371"/>
                    </a:lnTo>
                    <a:lnTo>
                      <a:pt x="8768" y="4379"/>
                    </a:lnTo>
                    <a:lnTo>
                      <a:pt x="8714" y="4384"/>
                    </a:lnTo>
                    <a:lnTo>
                      <a:pt x="8658" y="4391"/>
                    </a:lnTo>
                    <a:lnTo>
                      <a:pt x="8607" y="4393"/>
                    </a:lnTo>
                    <a:lnTo>
                      <a:pt x="8552" y="4399"/>
                    </a:lnTo>
                    <a:lnTo>
                      <a:pt x="8497" y="4405"/>
                    </a:lnTo>
                    <a:lnTo>
                      <a:pt x="8443" y="4408"/>
                    </a:lnTo>
                    <a:lnTo>
                      <a:pt x="8394" y="4416"/>
                    </a:lnTo>
                    <a:lnTo>
                      <a:pt x="8351" y="4429"/>
                    </a:lnTo>
                    <a:lnTo>
                      <a:pt x="8307" y="4446"/>
                    </a:lnTo>
                    <a:lnTo>
                      <a:pt x="8267" y="4463"/>
                    </a:lnTo>
                    <a:lnTo>
                      <a:pt x="8224" y="4483"/>
                    </a:lnTo>
                    <a:lnTo>
                      <a:pt x="8178" y="4498"/>
                    </a:lnTo>
                    <a:lnTo>
                      <a:pt x="8129" y="4511"/>
                    </a:lnTo>
                    <a:lnTo>
                      <a:pt x="8189" y="4569"/>
                    </a:lnTo>
                    <a:lnTo>
                      <a:pt x="8170" y="4564"/>
                    </a:lnTo>
                    <a:lnTo>
                      <a:pt x="8149" y="4558"/>
                    </a:lnTo>
                    <a:lnTo>
                      <a:pt x="8129" y="4549"/>
                    </a:lnTo>
                    <a:lnTo>
                      <a:pt x="8108" y="4543"/>
                    </a:lnTo>
                    <a:lnTo>
                      <a:pt x="8086" y="4541"/>
                    </a:lnTo>
                    <a:lnTo>
                      <a:pt x="8065" y="4541"/>
                    </a:lnTo>
                    <a:lnTo>
                      <a:pt x="8045" y="4547"/>
                    </a:lnTo>
                    <a:lnTo>
                      <a:pt x="8026" y="4560"/>
                    </a:lnTo>
                    <a:lnTo>
                      <a:pt x="8045" y="4616"/>
                    </a:lnTo>
                    <a:lnTo>
                      <a:pt x="8031" y="4618"/>
                    </a:lnTo>
                    <a:lnTo>
                      <a:pt x="8013" y="4618"/>
                    </a:lnTo>
                    <a:lnTo>
                      <a:pt x="7994" y="4616"/>
                    </a:lnTo>
                    <a:lnTo>
                      <a:pt x="7970" y="4616"/>
                    </a:lnTo>
                    <a:lnTo>
                      <a:pt x="7951" y="4616"/>
                    </a:lnTo>
                    <a:lnTo>
                      <a:pt x="7930" y="4618"/>
                    </a:lnTo>
                    <a:lnTo>
                      <a:pt x="7912" y="4624"/>
                    </a:lnTo>
                    <a:lnTo>
                      <a:pt x="7901" y="4635"/>
                    </a:lnTo>
                    <a:lnTo>
                      <a:pt x="7878" y="4616"/>
                    </a:lnTo>
                    <a:lnTo>
                      <a:pt x="7852" y="4604"/>
                    </a:lnTo>
                    <a:lnTo>
                      <a:pt x="7820" y="4595"/>
                    </a:lnTo>
                    <a:lnTo>
                      <a:pt x="7789" y="4590"/>
                    </a:lnTo>
                    <a:lnTo>
                      <a:pt x="7755" y="4590"/>
                    </a:lnTo>
                    <a:lnTo>
                      <a:pt x="7719" y="4590"/>
                    </a:lnTo>
                    <a:lnTo>
                      <a:pt x="7688" y="4586"/>
                    </a:lnTo>
                    <a:lnTo>
                      <a:pt x="7659" y="4586"/>
                    </a:lnTo>
                    <a:lnTo>
                      <a:pt x="7637" y="4610"/>
                    </a:lnTo>
                    <a:lnTo>
                      <a:pt x="7618" y="4638"/>
                    </a:lnTo>
                    <a:lnTo>
                      <a:pt x="7605" y="4667"/>
                    </a:lnTo>
                    <a:lnTo>
                      <a:pt x="7590" y="4699"/>
                    </a:lnTo>
                    <a:lnTo>
                      <a:pt x="7579" y="4730"/>
                    </a:lnTo>
                    <a:lnTo>
                      <a:pt x="7567" y="4762"/>
                    </a:lnTo>
                    <a:lnTo>
                      <a:pt x="7553" y="4792"/>
                    </a:lnTo>
                    <a:lnTo>
                      <a:pt x="7536" y="4820"/>
                    </a:lnTo>
                    <a:lnTo>
                      <a:pt x="7541" y="4792"/>
                    </a:lnTo>
                    <a:lnTo>
                      <a:pt x="7553" y="4760"/>
                    </a:lnTo>
                    <a:lnTo>
                      <a:pt x="7567" y="4722"/>
                    </a:lnTo>
                    <a:lnTo>
                      <a:pt x="7581" y="4685"/>
                    </a:lnTo>
                    <a:lnTo>
                      <a:pt x="7590" y="4650"/>
                    </a:lnTo>
                    <a:lnTo>
                      <a:pt x="7594" y="4618"/>
                    </a:lnTo>
                    <a:lnTo>
                      <a:pt x="7581" y="4595"/>
                    </a:lnTo>
                    <a:lnTo>
                      <a:pt x="7553" y="4581"/>
                    </a:lnTo>
                    <a:lnTo>
                      <a:pt x="7480" y="4592"/>
                    </a:lnTo>
                    <a:lnTo>
                      <a:pt x="7405" y="4601"/>
                    </a:lnTo>
                    <a:lnTo>
                      <a:pt x="7330" y="4612"/>
                    </a:lnTo>
                    <a:lnTo>
                      <a:pt x="7259" y="4624"/>
                    </a:lnTo>
                    <a:lnTo>
                      <a:pt x="7184" y="4635"/>
                    </a:lnTo>
                    <a:lnTo>
                      <a:pt x="7109" y="4644"/>
                    </a:lnTo>
                    <a:lnTo>
                      <a:pt x="7034" y="4653"/>
                    </a:lnTo>
                    <a:lnTo>
                      <a:pt x="6960" y="4659"/>
                    </a:lnTo>
                    <a:lnTo>
                      <a:pt x="6885" y="4665"/>
                    </a:lnTo>
                    <a:lnTo>
                      <a:pt x="6810" y="4665"/>
                    </a:lnTo>
                    <a:lnTo>
                      <a:pt x="6735" y="4665"/>
                    </a:lnTo>
                    <a:lnTo>
                      <a:pt x="6660" y="4661"/>
                    </a:lnTo>
                    <a:lnTo>
                      <a:pt x="6585" y="4653"/>
                    </a:lnTo>
                    <a:lnTo>
                      <a:pt x="6513" y="4642"/>
                    </a:lnTo>
                    <a:lnTo>
                      <a:pt x="6438" y="4627"/>
                    </a:lnTo>
                    <a:lnTo>
                      <a:pt x="6363" y="4607"/>
                    </a:lnTo>
                    <a:lnTo>
                      <a:pt x="6314" y="4610"/>
                    </a:lnTo>
                    <a:lnTo>
                      <a:pt x="6262" y="4610"/>
                    </a:lnTo>
                    <a:lnTo>
                      <a:pt x="6210" y="4607"/>
                    </a:lnTo>
                    <a:lnTo>
                      <a:pt x="6161" y="4598"/>
                    </a:lnTo>
                    <a:lnTo>
                      <a:pt x="6109" y="4592"/>
                    </a:lnTo>
                    <a:lnTo>
                      <a:pt x="6058" y="4581"/>
                    </a:lnTo>
                    <a:lnTo>
                      <a:pt x="6006" y="4569"/>
                    </a:lnTo>
                    <a:lnTo>
                      <a:pt x="5954" y="4558"/>
                    </a:lnTo>
                    <a:lnTo>
                      <a:pt x="5903" y="4547"/>
                    </a:lnTo>
                    <a:lnTo>
                      <a:pt x="5847" y="4535"/>
                    </a:lnTo>
                    <a:lnTo>
                      <a:pt x="5796" y="4523"/>
                    </a:lnTo>
                    <a:lnTo>
                      <a:pt x="5744" y="4511"/>
                    </a:lnTo>
                    <a:lnTo>
                      <a:pt x="5690" y="4504"/>
                    </a:lnTo>
                    <a:lnTo>
                      <a:pt x="5637" y="4498"/>
                    </a:lnTo>
                    <a:lnTo>
                      <a:pt x="5585" y="4491"/>
                    </a:lnTo>
                    <a:lnTo>
                      <a:pt x="5531" y="4491"/>
                    </a:lnTo>
                    <a:lnTo>
                      <a:pt x="5479" y="4477"/>
                    </a:lnTo>
                    <a:lnTo>
                      <a:pt x="5430" y="4463"/>
                    </a:lnTo>
                    <a:lnTo>
                      <a:pt x="5378" y="4446"/>
                    </a:lnTo>
                    <a:lnTo>
                      <a:pt x="5327" y="4429"/>
                    </a:lnTo>
                    <a:lnTo>
                      <a:pt x="5274" y="4410"/>
                    </a:lnTo>
                    <a:lnTo>
                      <a:pt x="5222" y="4393"/>
                    </a:lnTo>
                    <a:lnTo>
                      <a:pt x="5170" y="4373"/>
                    </a:lnTo>
                    <a:lnTo>
                      <a:pt x="5119" y="4356"/>
                    </a:lnTo>
                    <a:lnTo>
                      <a:pt x="5064" y="4339"/>
                    </a:lnTo>
                    <a:lnTo>
                      <a:pt x="5013" y="4322"/>
                    </a:lnTo>
                    <a:lnTo>
                      <a:pt x="4960" y="4302"/>
                    </a:lnTo>
                    <a:lnTo>
                      <a:pt x="4906" y="4285"/>
                    </a:lnTo>
                    <a:lnTo>
                      <a:pt x="4854" y="4270"/>
                    </a:lnTo>
                    <a:lnTo>
                      <a:pt x="4802" y="4253"/>
                    </a:lnTo>
                    <a:lnTo>
                      <a:pt x="4747" y="4238"/>
                    </a:lnTo>
                    <a:lnTo>
                      <a:pt x="4695" y="4223"/>
                    </a:lnTo>
                    <a:lnTo>
                      <a:pt x="4658" y="4197"/>
                    </a:lnTo>
                    <a:lnTo>
                      <a:pt x="4620" y="4175"/>
                    </a:lnTo>
                    <a:lnTo>
                      <a:pt x="4583" y="4158"/>
                    </a:lnTo>
                    <a:lnTo>
                      <a:pt x="4545" y="4141"/>
                    </a:lnTo>
                    <a:lnTo>
                      <a:pt x="4508" y="4126"/>
                    </a:lnTo>
                    <a:lnTo>
                      <a:pt x="4470" y="4109"/>
                    </a:lnTo>
                    <a:lnTo>
                      <a:pt x="4431" y="4094"/>
                    </a:lnTo>
                    <a:lnTo>
                      <a:pt x="4387" y="4079"/>
                    </a:lnTo>
                    <a:lnTo>
                      <a:pt x="4304" y="4051"/>
                    </a:lnTo>
                    <a:lnTo>
                      <a:pt x="4220" y="4021"/>
                    </a:lnTo>
                    <a:lnTo>
                      <a:pt x="4136" y="3993"/>
                    </a:lnTo>
                    <a:lnTo>
                      <a:pt x="4053" y="3965"/>
                    </a:lnTo>
                    <a:lnTo>
                      <a:pt x="3973" y="3935"/>
                    </a:lnTo>
                    <a:lnTo>
                      <a:pt x="3889" y="3907"/>
                    </a:lnTo>
                    <a:lnTo>
                      <a:pt x="3805" y="3878"/>
                    </a:lnTo>
                    <a:lnTo>
                      <a:pt x="3722" y="3852"/>
                    </a:lnTo>
                    <a:lnTo>
                      <a:pt x="3638" y="3826"/>
                    </a:lnTo>
                    <a:lnTo>
                      <a:pt x="3554" y="3800"/>
                    </a:lnTo>
                    <a:lnTo>
                      <a:pt x="3471" y="3778"/>
                    </a:lnTo>
                    <a:lnTo>
                      <a:pt x="3385" y="3754"/>
                    </a:lnTo>
                    <a:lnTo>
                      <a:pt x="3298" y="3731"/>
                    </a:lnTo>
                    <a:lnTo>
                      <a:pt x="3212" y="3711"/>
                    </a:lnTo>
                    <a:lnTo>
                      <a:pt x="3122" y="3694"/>
                    </a:lnTo>
                    <a:lnTo>
                      <a:pt x="3034" y="3677"/>
                    </a:lnTo>
                    <a:lnTo>
                      <a:pt x="3021" y="3665"/>
                    </a:lnTo>
                    <a:lnTo>
                      <a:pt x="3008" y="3656"/>
                    </a:lnTo>
                    <a:lnTo>
                      <a:pt x="2993" y="3650"/>
                    </a:lnTo>
                    <a:lnTo>
                      <a:pt x="2978" y="3641"/>
                    </a:lnTo>
                    <a:lnTo>
                      <a:pt x="2964" y="3639"/>
                    </a:lnTo>
                    <a:lnTo>
                      <a:pt x="2950" y="3633"/>
                    </a:lnTo>
                    <a:lnTo>
                      <a:pt x="2933" y="3630"/>
                    </a:lnTo>
                    <a:lnTo>
                      <a:pt x="2918" y="3628"/>
                    </a:lnTo>
                    <a:lnTo>
                      <a:pt x="2898" y="3656"/>
                    </a:lnTo>
                    <a:lnTo>
                      <a:pt x="2832" y="3639"/>
                    </a:lnTo>
                    <a:lnTo>
                      <a:pt x="2765" y="3621"/>
                    </a:lnTo>
                    <a:lnTo>
                      <a:pt x="2699" y="3604"/>
                    </a:lnTo>
                    <a:lnTo>
                      <a:pt x="2633" y="3590"/>
                    </a:lnTo>
                    <a:lnTo>
                      <a:pt x="2564" y="3576"/>
                    </a:lnTo>
                    <a:lnTo>
                      <a:pt x="2497" y="3561"/>
                    </a:lnTo>
                    <a:lnTo>
                      <a:pt x="2431" y="3544"/>
                    </a:lnTo>
                    <a:lnTo>
                      <a:pt x="2362" y="3529"/>
                    </a:lnTo>
                    <a:lnTo>
                      <a:pt x="2295" y="3512"/>
                    </a:lnTo>
                    <a:lnTo>
                      <a:pt x="2230" y="3495"/>
                    </a:lnTo>
                    <a:lnTo>
                      <a:pt x="2164" y="3477"/>
                    </a:lnTo>
                    <a:lnTo>
                      <a:pt x="2100" y="3458"/>
                    </a:lnTo>
                    <a:lnTo>
                      <a:pt x="2033" y="3437"/>
                    </a:lnTo>
                    <a:lnTo>
                      <a:pt x="1970" y="3414"/>
                    </a:lnTo>
                    <a:lnTo>
                      <a:pt x="1906" y="3388"/>
                    </a:lnTo>
                    <a:lnTo>
                      <a:pt x="1844" y="3359"/>
                    </a:lnTo>
                    <a:lnTo>
                      <a:pt x="1803" y="3321"/>
                    </a:lnTo>
                    <a:lnTo>
                      <a:pt x="1762" y="3290"/>
                    </a:lnTo>
                    <a:lnTo>
                      <a:pt x="1719" y="3258"/>
                    </a:lnTo>
                    <a:lnTo>
                      <a:pt x="1676" y="3230"/>
                    </a:lnTo>
                    <a:lnTo>
                      <a:pt x="1631" y="3204"/>
                    </a:lnTo>
                    <a:lnTo>
                      <a:pt x="1584" y="3181"/>
                    </a:lnTo>
                    <a:lnTo>
                      <a:pt x="1538" y="3155"/>
                    </a:lnTo>
                    <a:lnTo>
                      <a:pt x="1493" y="3132"/>
                    </a:lnTo>
                    <a:lnTo>
                      <a:pt x="1449" y="3106"/>
                    </a:lnTo>
                    <a:lnTo>
                      <a:pt x="1403" y="3080"/>
                    </a:lnTo>
                    <a:lnTo>
                      <a:pt x="1362" y="3054"/>
                    </a:lnTo>
                    <a:lnTo>
                      <a:pt x="1319" y="3025"/>
                    </a:lnTo>
                    <a:lnTo>
                      <a:pt x="1282" y="2994"/>
                    </a:lnTo>
                    <a:lnTo>
                      <a:pt x="1244" y="2958"/>
                    </a:lnTo>
                    <a:lnTo>
                      <a:pt x="1212" y="2921"/>
                    </a:lnTo>
                    <a:lnTo>
                      <a:pt x="1181" y="2878"/>
                    </a:lnTo>
                    <a:lnTo>
                      <a:pt x="1147" y="2872"/>
                    </a:lnTo>
                    <a:lnTo>
                      <a:pt x="1112" y="2870"/>
                    </a:lnTo>
                    <a:lnTo>
                      <a:pt x="1072" y="2870"/>
                    </a:lnTo>
                    <a:lnTo>
                      <a:pt x="1031" y="2870"/>
                    </a:lnTo>
                    <a:lnTo>
                      <a:pt x="988" y="2870"/>
                    </a:lnTo>
                    <a:lnTo>
                      <a:pt x="948" y="2867"/>
                    </a:lnTo>
                    <a:lnTo>
                      <a:pt x="911" y="2864"/>
                    </a:lnTo>
                    <a:lnTo>
                      <a:pt x="873" y="2852"/>
                    </a:lnTo>
                    <a:lnTo>
                      <a:pt x="833" y="2846"/>
                    </a:lnTo>
                    <a:lnTo>
                      <a:pt x="789" y="2844"/>
                    </a:lnTo>
                    <a:lnTo>
                      <a:pt x="743" y="2840"/>
                    </a:lnTo>
                    <a:lnTo>
                      <a:pt x="694" y="2838"/>
                    </a:lnTo>
                    <a:lnTo>
                      <a:pt x="645" y="2833"/>
                    </a:lnTo>
                    <a:lnTo>
                      <a:pt x="597" y="2826"/>
                    </a:lnTo>
                    <a:lnTo>
                      <a:pt x="550" y="2812"/>
                    </a:lnTo>
                    <a:lnTo>
                      <a:pt x="510" y="2792"/>
                    </a:lnTo>
                    <a:lnTo>
                      <a:pt x="593" y="2734"/>
                    </a:lnTo>
                    <a:lnTo>
                      <a:pt x="562" y="2726"/>
                    </a:lnTo>
                    <a:lnTo>
                      <a:pt x="527" y="2720"/>
                    </a:lnTo>
                    <a:lnTo>
                      <a:pt x="492" y="2713"/>
                    </a:lnTo>
                    <a:lnTo>
                      <a:pt x="453" y="2711"/>
                    </a:lnTo>
                    <a:lnTo>
                      <a:pt x="415" y="2706"/>
                    </a:lnTo>
                    <a:lnTo>
                      <a:pt x="374" y="2702"/>
                    </a:lnTo>
                    <a:lnTo>
                      <a:pt x="340" y="2700"/>
                    </a:lnTo>
                    <a:lnTo>
                      <a:pt x="305" y="2696"/>
                    </a:lnTo>
                    <a:lnTo>
                      <a:pt x="283" y="2691"/>
                    </a:lnTo>
                    <a:lnTo>
                      <a:pt x="256" y="2683"/>
                    </a:lnTo>
                    <a:lnTo>
                      <a:pt x="230" y="2676"/>
                    </a:lnTo>
                    <a:lnTo>
                      <a:pt x="208" y="2665"/>
                    </a:lnTo>
                    <a:lnTo>
                      <a:pt x="182" y="2653"/>
                    </a:lnTo>
                    <a:lnTo>
                      <a:pt x="161" y="2639"/>
                    </a:lnTo>
                    <a:lnTo>
                      <a:pt x="144" y="2616"/>
                    </a:lnTo>
                    <a:lnTo>
                      <a:pt x="133" y="2590"/>
                    </a:lnTo>
                    <a:lnTo>
                      <a:pt x="305" y="2569"/>
                    </a:lnTo>
                    <a:lnTo>
                      <a:pt x="268" y="2535"/>
                    </a:lnTo>
                    <a:lnTo>
                      <a:pt x="219" y="2507"/>
                    </a:lnTo>
                    <a:lnTo>
                      <a:pt x="167" y="2477"/>
                    </a:lnTo>
                    <a:lnTo>
                      <a:pt x="116" y="2451"/>
                    </a:lnTo>
                    <a:lnTo>
                      <a:pt x="69" y="2420"/>
                    </a:lnTo>
                    <a:lnTo>
                      <a:pt x="34" y="2382"/>
                    </a:lnTo>
                    <a:lnTo>
                      <a:pt x="15" y="2337"/>
                    </a:lnTo>
                    <a:lnTo>
                      <a:pt x="17" y="2279"/>
                    </a:lnTo>
                    <a:lnTo>
                      <a:pt x="0" y="2198"/>
                    </a:lnTo>
                    <a:lnTo>
                      <a:pt x="6" y="2129"/>
                    </a:lnTo>
                    <a:lnTo>
                      <a:pt x="29" y="2066"/>
                    </a:lnTo>
                    <a:lnTo>
                      <a:pt x="69" y="2011"/>
                    </a:lnTo>
                    <a:lnTo>
                      <a:pt x="116" y="1959"/>
                    </a:lnTo>
                    <a:lnTo>
                      <a:pt x="167" y="1910"/>
                    </a:lnTo>
                    <a:lnTo>
                      <a:pt x="216" y="1858"/>
                    </a:lnTo>
                    <a:lnTo>
                      <a:pt x="260" y="1806"/>
                    </a:lnTo>
                    <a:lnTo>
                      <a:pt x="303" y="1772"/>
                    </a:lnTo>
                    <a:lnTo>
                      <a:pt x="346" y="1744"/>
                    </a:lnTo>
                    <a:lnTo>
                      <a:pt x="391" y="1717"/>
                    </a:lnTo>
                    <a:lnTo>
                      <a:pt x="438" y="1691"/>
                    </a:lnTo>
                    <a:lnTo>
                      <a:pt x="487" y="1671"/>
                    </a:lnTo>
                    <a:lnTo>
                      <a:pt x="535" y="1651"/>
                    </a:lnTo>
                    <a:lnTo>
                      <a:pt x="585" y="1634"/>
                    </a:lnTo>
                    <a:lnTo>
                      <a:pt x="636" y="1616"/>
                    </a:lnTo>
                    <a:lnTo>
                      <a:pt x="689" y="1602"/>
                    </a:lnTo>
                    <a:lnTo>
                      <a:pt x="737" y="1585"/>
                    </a:lnTo>
                    <a:lnTo>
                      <a:pt x="789" y="1570"/>
                    </a:lnTo>
                    <a:lnTo>
                      <a:pt x="842" y="1553"/>
                    </a:lnTo>
                    <a:lnTo>
                      <a:pt x="890" y="1536"/>
                    </a:lnTo>
                    <a:lnTo>
                      <a:pt x="939" y="1516"/>
                    </a:lnTo>
                    <a:lnTo>
                      <a:pt x="988" y="1493"/>
                    </a:lnTo>
                    <a:lnTo>
                      <a:pt x="1037" y="1469"/>
                    </a:lnTo>
                    <a:lnTo>
                      <a:pt x="1055" y="1469"/>
                    </a:lnTo>
                    <a:lnTo>
                      <a:pt x="1068" y="1478"/>
                    </a:lnTo>
                    <a:lnTo>
                      <a:pt x="1083" y="1487"/>
                    </a:lnTo>
                    <a:lnTo>
                      <a:pt x="1098" y="1499"/>
                    </a:lnTo>
                    <a:lnTo>
                      <a:pt x="1109" y="1506"/>
                    </a:lnTo>
                    <a:lnTo>
                      <a:pt x="1124" y="1510"/>
                    </a:lnTo>
                    <a:lnTo>
                      <a:pt x="1138" y="1506"/>
                    </a:lnTo>
                    <a:lnTo>
                      <a:pt x="1156" y="1489"/>
                    </a:lnTo>
                    <a:lnTo>
                      <a:pt x="1156" y="1469"/>
                    </a:lnTo>
                    <a:lnTo>
                      <a:pt x="1210" y="1467"/>
                    </a:lnTo>
                    <a:lnTo>
                      <a:pt x="1262" y="1449"/>
                    </a:lnTo>
                    <a:lnTo>
                      <a:pt x="1313" y="1424"/>
                    </a:lnTo>
                    <a:lnTo>
                      <a:pt x="1360" y="1392"/>
                    </a:lnTo>
                    <a:lnTo>
                      <a:pt x="1406" y="1362"/>
                    </a:lnTo>
                    <a:lnTo>
                      <a:pt x="1455" y="1336"/>
                    </a:lnTo>
                    <a:lnTo>
                      <a:pt x="1504" y="1319"/>
                    </a:lnTo>
                    <a:lnTo>
                      <a:pt x="1556" y="1317"/>
                    </a:lnTo>
                    <a:lnTo>
                      <a:pt x="1538" y="1383"/>
                    </a:lnTo>
                    <a:lnTo>
                      <a:pt x="1567" y="1374"/>
                    </a:lnTo>
                    <a:lnTo>
                      <a:pt x="1599" y="1362"/>
                    </a:lnTo>
                    <a:lnTo>
                      <a:pt x="1627" y="1351"/>
                    </a:lnTo>
                    <a:lnTo>
                      <a:pt x="1656" y="1336"/>
                    </a:lnTo>
                    <a:lnTo>
                      <a:pt x="1685" y="1323"/>
                    </a:lnTo>
                    <a:lnTo>
                      <a:pt x="1714" y="1306"/>
                    </a:lnTo>
                    <a:lnTo>
                      <a:pt x="1743" y="1288"/>
                    </a:lnTo>
                    <a:lnTo>
                      <a:pt x="1771" y="1267"/>
                    </a:lnTo>
                    <a:lnTo>
                      <a:pt x="1800" y="1250"/>
                    </a:lnTo>
                    <a:lnTo>
                      <a:pt x="1829" y="1230"/>
                    </a:lnTo>
                    <a:lnTo>
                      <a:pt x="1858" y="1210"/>
                    </a:lnTo>
                    <a:lnTo>
                      <a:pt x="1887" y="1190"/>
                    </a:lnTo>
                    <a:lnTo>
                      <a:pt x="1913" y="1170"/>
                    </a:lnTo>
                    <a:lnTo>
                      <a:pt x="1942" y="1149"/>
                    </a:lnTo>
                    <a:lnTo>
                      <a:pt x="1970" y="1132"/>
                    </a:lnTo>
                    <a:lnTo>
                      <a:pt x="1999" y="1112"/>
                    </a:lnTo>
                    <a:lnTo>
                      <a:pt x="2026" y="1141"/>
                    </a:lnTo>
                    <a:lnTo>
                      <a:pt x="2065" y="1112"/>
                    </a:lnTo>
                    <a:lnTo>
                      <a:pt x="2100" y="1074"/>
                    </a:lnTo>
                    <a:lnTo>
                      <a:pt x="2132" y="1031"/>
                    </a:lnTo>
                    <a:lnTo>
                      <a:pt x="2164" y="991"/>
                    </a:lnTo>
                    <a:lnTo>
                      <a:pt x="2198" y="960"/>
                    </a:lnTo>
                    <a:lnTo>
                      <a:pt x="2233" y="945"/>
                    </a:lnTo>
                    <a:lnTo>
                      <a:pt x="2273" y="948"/>
                    </a:lnTo>
                    <a:lnTo>
                      <a:pt x="2321" y="982"/>
                    </a:lnTo>
                    <a:lnTo>
                      <a:pt x="2359" y="948"/>
                    </a:lnTo>
                    <a:lnTo>
                      <a:pt x="2396" y="917"/>
                    </a:lnTo>
                    <a:lnTo>
                      <a:pt x="2434" y="885"/>
                    </a:lnTo>
                    <a:lnTo>
                      <a:pt x="2469" y="850"/>
                    </a:lnTo>
                    <a:lnTo>
                      <a:pt x="2503" y="818"/>
                    </a:lnTo>
                    <a:lnTo>
                      <a:pt x="2538" y="786"/>
                    </a:lnTo>
                    <a:lnTo>
                      <a:pt x="2570" y="754"/>
                    </a:lnTo>
                    <a:lnTo>
                      <a:pt x="2602" y="720"/>
                    </a:lnTo>
                    <a:lnTo>
                      <a:pt x="2639" y="729"/>
                    </a:lnTo>
                    <a:lnTo>
                      <a:pt x="2656" y="749"/>
                    </a:lnTo>
                    <a:lnTo>
                      <a:pt x="2662" y="773"/>
                    </a:lnTo>
                    <a:lnTo>
                      <a:pt x="2656" y="799"/>
                    </a:lnTo>
                    <a:lnTo>
                      <a:pt x="2647" y="827"/>
                    </a:lnTo>
                    <a:lnTo>
                      <a:pt x="2633" y="855"/>
                    </a:lnTo>
                    <a:lnTo>
                      <a:pt x="2624" y="881"/>
                    </a:lnTo>
                    <a:lnTo>
                      <a:pt x="2621" y="902"/>
                    </a:lnTo>
                    <a:lnTo>
                      <a:pt x="2656" y="896"/>
                    </a:lnTo>
                    <a:lnTo>
                      <a:pt x="2690" y="887"/>
                    </a:lnTo>
                    <a:lnTo>
                      <a:pt x="2725" y="876"/>
                    </a:lnTo>
                    <a:lnTo>
                      <a:pt x="2757" y="864"/>
                    </a:lnTo>
                    <a:lnTo>
                      <a:pt x="2791" y="847"/>
                    </a:lnTo>
                    <a:lnTo>
                      <a:pt x="2823" y="827"/>
                    </a:lnTo>
                    <a:lnTo>
                      <a:pt x="2852" y="807"/>
                    </a:lnTo>
                    <a:lnTo>
                      <a:pt x="2884" y="786"/>
                    </a:lnTo>
                    <a:lnTo>
                      <a:pt x="2912" y="760"/>
                    </a:lnTo>
                    <a:lnTo>
                      <a:pt x="2944" y="737"/>
                    </a:lnTo>
                    <a:lnTo>
                      <a:pt x="2972" y="711"/>
                    </a:lnTo>
                    <a:lnTo>
                      <a:pt x="3002" y="685"/>
                    </a:lnTo>
                    <a:lnTo>
                      <a:pt x="3028" y="660"/>
                    </a:lnTo>
                    <a:lnTo>
                      <a:pt x="3056" y="634"/>
                    </a:lnTo>
                    <a:lnTo>
                      <a:pt x="3085" y="610"/>
                    </a:lnTo>
                    <a:lnTo>
                      <a:pt x="3111" y="585"/>
                    </a:lnTo>
                    <a:lnTo>
                      <a:pt x="3146" y="524"/>
                    </a:lnTo>
                    <a:lnTo>
                      <a:pt x="3174" y="458"/>
                    </a:lnTo>
                    <a:lnTo>
                      <a:pt x="3197" y="389"/>
                    </a:lnTo>
                    <a:lnTo>
                      <a:pt x="3215" y="320"/>
                    </a:lnTo>
                    <a:lnTo>
                      <a:pt x="3226" y="247"/>
                    </a:lnTo>
                    <a:lnTo>
                      <a:pt x="3229" y="176"/>
                    </a:lnTo>
                    <a:lnTo>
                      <a:pt x="3226" y="107"/>
                    </a:lnTo>
                    <a:lnTo>
                      <a:pt x="3217" y="37"/>
                    </a:lnTo>
                    <a:lnTo>
                      <a:pt x="3247" y="0"/>
                    </a:lnTo>
                    <a:lnTo>
                      <a:pt x="3287" y="17"/>
                    </a:lnTo>
                    <a:lnTo>
                      <a:pt x="3316" y="43"/>
                    </a:lnTo>
                    <a:lnTo>
                      <a:pt x="3335" y="75"/>
                    </a:lnTo>
                    <a:lnTo>
                      <a:pt x="3353" y="110"/>
                    </a:lnTo>
                    <a:lnTo>
                      <a:pt x="3367" y="150"/>
                    </a:lnTo>
                    <a:lnTo>
                      <a:pt x="3378" y="191"/>
                    </a:lnTo>
                    <a:lnTo>
                      <a:pt x="3397" y="228"/>
                    </a:lnTo>
                    <a:lnTo>
                      <a:pt x="3419" y="262"/>
                    </a:lnTo>
                    <a:close/>
                  </a:path>
                </a:pathLst>
              </a:custGeom>
              <a:solidFill>
                <a:srgbClr val="000000"/>
              </a:solidFill>
              <a:ln w="9525">
                <a:solidFill>
                  <a:schemeClr val="tx1"/>
                </a:solidFill>
                <a:round/>
                <a:headEnd/>
                <a:tailEnd/>
              </a:ln>
            </p:spPr>
            <p:txBody>
              <a:bodyPr>
                <a:prstTxWarp prst="textNoShape">
                  <a:avLst/>
                </a:prstTxWarp>
              </a:bodyPr>
              <a:lstStyle/>
              <a:p>
                <a:endParaRPr lang="en-US"/>
              </a:p>
            </p:txBody>
          </p:sp>
          <p:sp>
            <p:nvSpPr>
              <p:cNvPr id="40997" name="Freeform 3038"/>
              <p:cNvSpPr>
                <a:spLocks noChangeAspect="1"/>
              </p:cNvSpPr>
              <p:nvPr/>
            </p:nvSpPr>
            <p:spPr bwMode="auto">
              <a:xfrm rot="-2466689">
                <a:off x="1016" y="3069"/>
                <a:ext cx="340" cy="211"/>
              </a:xfrm>
              <a:custGeom>
                <a:avLst/>
                <a:gdLst>
                  <a:gd name="T0" fmla="*/ 3589 w 7178"/>
                  <a:gd name="T1" fmla="*/ 717 h 4446"/>
                  <a:gd name="T2" fmla="*/ 3623 w 7178"/>
                  <a:gd name="T3" fmla="*/ 1031 h 4446"/>
                  <a:gd name="T4" fmla="*/ 2914 w 7178"/>
                  <a:gd name="T5" fmla="*/ 1181 h 4446"/>
                  <a:gd name="T6" fmla="*/ 2408 w 7178"/>
                  <a:gd name="T7" fmla="*/ 1262 h 4446"/>
                  <a:gd name="T8" fmla="*/ 1696 w 7178"/>
                  <a:gd name="T9" fmla="*/ 1562 h 4446"/>
                  <a:gd name="T10" fmla="*/ 1437 w 7178"/>
                  <a:gd name="T11" fmla="*/ 1821 h 4446"/>
                  <a:gd name="T12" fmla="*/ 1356 w 7178"/>
                  <a:gd name="T13" fmla="*/ 1907 h 4446"/>
                  <a:gd name="T14" fmla="*/ 982 w 7178"/>
                  <a:gd name="T15" fmla="*/ 1648 h 4446"/>
                  <a:gd name="T16" fmla="*/ 1160 w 7178"/>
                  <a:gd name="T17" fmla="*/ 1832 h 4446"/>
                  <a:gd name="T18" fmla="*/ 662 w 7178"/>
                  <a:gd name="T19" fmla="*/ 1725 h 4446"/>
                  <a:gd name="T20" fmla="*/ 550 w 7178"/>
                  <a:gd name="T21" fmla="*/ 1795 h 4446"/>
                  <a:gd name="T22" fmla="*/ 913 w 7178"/>
                  <a:gd name="T23" fmla="*/ 1841 h 4446"/>
                  <a:gd name="T24" fmla="*/ 1137 w 7178"/>
                  <a:gd name="T25" fmla="*/ 1959 h 4446"/>
                  <a:gd name="T26" fmla="*/ 1489 w 7178"/>
                  <a:gd name="T27" fmla="*/ 1918 h 4446"/>
                  <a:gd name="T28" fmla="*/ 1895 w 7178"/>
                  <a:gd name="T29" fmla="*/ 1437 h 4446"/>
                  <a:gd name="T30" fmla="*/ 2192 w 7178"/>
                  <a:gd name="T31" fmla="*/ 1372 h 4446"/>
                  <a:gd name="T32" fmla="*/ 2765 w 7178"/>
                  <a:gd name="T33" fmla="*/ 1276 h 4446"/>
                  <a:gd name="T34" fmla="*/ 3427 w 7178"/>
                  <a:gd name="T35" fmla="*/ 1403 h 4446"/>
                  <a:gd name="T36" fmla="*/ 3923 w 7178"/>
                  <a:gd name="T37" fmla="*/ 1550 h 4446"/>
                  <a:gd name="T38" fmla="*/ 3802 w 7178"/>
                  <a:gd name="T39" fmla="*/ 1596 h 4446"/>
                  <a:gd name="T40" fmla="*/ 3329 w 7178"/>
                  <a:gd name="T41" fmla="*/ 1643 h 4446"/>
                  <a:gd name="T42" fmla="*/ 3339 w 7178"/>
                  <a:gd name="T43" fmla="*/ 1740 h 4446"/>
                  <a:gd name="T44" fmla="*/ 3583 w 7178"/>
                  <a:gd name="T45" fmla="*/ 1682 h 4446"/>
                  <a:gd name="T46" fmla="*/ 4251 w 7178"/>
                  <a:gd name="T47" fmla="*/ 1735 h 4446"/>
                  <a:gd name="T48" fmla="*/ 4102 w 7178"/>
                  <a:gd name="T49" fmla="*/ 1899 h 4446"/>
                  <a:gd name="T50" fmla="*/ 4499 w 7178"/>
                  <a:gd name="T51" fmla="*/ 1744 h 4446"/>
                  <a:gd name="T52" fmla="*/ 4925 w 7178"/>
                  <a:gd name="T53" fmla="*/ 1637 h 4446"/>
                  <a:gd name="T54" fmla="*/ 5080 w 7178"/>
                  <a:gd name="T55" fmla="*/ 1527 h 4446"/>
                  <a:gd name="T56" fmla="*/ 5406 w 7178"/>
                  <a:gd name="T57" fmla="*/ 1432 h 4446"/>
                  <a:gd name="T58" fmla="*/ 6037 w 7178"/>
                  <a:gd name="T59" fmla="*/ 1493 h 4446"/>
                  <a:gd name="T60" fmla="*/ 6818 w 7178"/>
                  <a:gd name="T61" fmla="*/ 1843 h 4446"/>
                  <a:gd name="T62" fmla="*/ 6558 w 7178"/>
                  <a:gd name="T63" fmla="*/ 1832 h 4446"/>
                  <a:gd name="T64" fmla="*/ 6008 w 7178"/>
                  <a:gd name="T65" fmla="*/ 1927 h 4446"/>
                  <a:gd name="T66" fmla="*/ 6322 w 7178"/>
                  <a:gd name="T67" fmla="*/ 1907 h 4446"/>
                  <a:gd name="T68" fmla="*/ 6642 w 7178"/>
                  <a:gd name="T69" fmla="*/ 1993 h 4446"/>
                  <a:gd name="T70" fmla="*/ 6737 w 7178"/>
                  <a:gd name="T71" fmla="*/ 2037 h 4446"/>
                  <a:gd name="T72" fmla="*/ 6120 w 7178"/>
                  <a:gd name="T73" fmla="*/ 2907 h 4446"/>
                  <a:gd name="T74" fmla="*/ 5873 w 7178"/>
                  <a:gd name="T75" fmla="*/ 3368 h 4446"/>
                  <a:gd name="T76" fmla="*/ 5922 w 7178"/>
                  <a:gd name="T77" fmla="*/ 3716 h 4446"/>
                  <a:gd name="T78" fmla="*/ 6037 w 7178"/>
                  <a:gd name="T79" fmla="*/ 3991 h 4446"/>
                  <a:gd name="T80" fmla="*/ 6507 w 7178"/>
                  <a:gd name="T81" fmla="*/ 4408 h 4446"/>
                  <a:gd name="T82" fmla="*/ 6913 w 7178"/>
                  <a:gd name="T83" fmla="*/ 4405 h 4446"/>
                  <a:gd name="T84" fmla="*/ 6443 w 7178"/>
                  <a:gd name="T85" fmla="*/ 4429 h 4446"/>
                  <a:gd name="T86" fmla="*/ 5726 w 7178"/>
                  <a:gd name="T87" fmla="*/ 4324 h 4446"/>
                  <a:gd name="T88" fmla="*/ 4992 w 7178"/>
                  <a:gd name="T89" fmla="*/ 4135 h 4446"/>
                  <a:gd name="T90" fmla="*/ 4358 w 7178"/>
                  <a:gd name="T91" fmla="*/ 3896 h 4446"/>
                  <a:gd name="T92" fmla="*/ 3365 w 7178"/>
                  <a:gd name="T93" fmla="*/ 3572 h 4446"/>
                  <a:gd name="T94" fmla="*/ 2811 w 7178"/>
                  <a:gd name="T95" fmla="*/ 3420 h 4446"/>
                  <a:gd name="T96" fmla="*/ 1855 w 7178"/>
                  <a:gd name="T97" fmla="*/ 3132 h 4446"/>
                  <a:gd name="T98" fmla="*/ 1687 w 7178"/>
                  <a:gd name="T99" fmla="*/ 2973 h 4446"/>
                  <a:gd name="T100" fmla="*/ 1495 w 7178"/>
                  <a:gd name="T101" fmla="*/ 2818 h 4446"/>
                  <a:gd name="T102" fmla="*/ 1532 w 7178"/>
                  <a:gd name="T103" fmla="*/ 2676 h 4446"/>
                  <a:gd name="T104" fmla="*/ 1149 w 7178"/>
                  <a:gd name="T105" fmla="*/ 2670 h 4446"/>
                  <a:gd name="T106" fmla="*/ 688 w 7178"/>
                  <a:gd name="T107" fmla="*/ 2631 h 4446"/>
                  <a:gd name="T108" fmla="*/ 492 w 7178"/>
                  <a:gd name="T109" fmla="*/ 2530 h 4446"/>
                  <a:gd name="T110" fmla="*/ 440 w 7178"/>
                  <a:gd name="T111" fmla="*/ 2446 h 4446"/>
                  <a:gd name="T112" fmla="*/ 215 w 7178"/>
                  <a:gd name="T113" fmla="*/ 1772 h 4446"/>
                  <a:gd name="T114" fmla="*/ 829 w 7178"/>
                  <a:gd name="T115" fmla="*/ 1441 h 4446"/>
                  <a:gd name="T116" fmla="*/ 1373 w 7178"/>
                  <a:gd name="T117" fmla="*/ 1355 h 4446"/>
                  <a:gd name="T118" fmla="*/ 2189 w 7178"/>
                  <a:gd name="T119" fmla="*/ 874 h 4446"/>
                  <a:gd name="T120" fmla="*/ 2448 w 7178"/>
                  <a:gd name="T121" fmla="*/ 798 h 4446"/>
                  <a:gd name="T122" fmla="*/ 3105 w 7178"/>
                  <a:gd name="T123" fmla="*/ 444 h 4446"/>
                  <a:gd name="T124" fmla="*/ 3390 w 7178"/>
                  <a:gd name="T125" fmla="*/ 222 h 444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7178"/>
                  <a:gd name="T190" fmla="*/ 0 h 4446"/>
                  <a:gd name="T191" fmla="*/ 7178 w 7178"/>
                  <a:gd name="T192" fmla="*/ 4446 h 444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7178" h="4446">
                    <a:moveTo>
                      <a:pt x="3390" y="222"/>
                    </a:moveTo>
                    <a:lnTo>
                      <a:pt x="3402" y="236"/>
                    </a:lnTo>
                    <a:lnTo>
                      <a:pt x="3413" y="253"/>
                    </a:lnTo>
                    <a:lnTo>
                      <a:pt x="3421" y="271"/>
                    </a:lnTo>
                    <a:lnTo>
                      <a:pt x="3430" y="288"/>
                    </a:lnTo>
                    <a:lnTo>
                      <a:pt x="3445" y="303"/>
                    </a:lnTo>
                    <a:lnTo>
                      <a:pt x="3459" y="311"/>
                    </a:lnTo>
                    <a:lnTo>
                      <a:pt x="3479" y="314"/>
                    </a:lnTo>
                    <a:lnTo>
                      <a:pt x="3505" y="309"/>
                    </a:lnTo>
                    <a:lnTo>
                      <a:pt x="3534" y="268"/>
                    </a:lnTo>
                    <a:lnTo>
                      <a:pt x="3548" y="363"/>
                    </a:lnTo>
                    <a:lnTo>
                      <a:pt x="3557" y="461"/>
                    </a:lnTo>
                    <a:lnTo>
                      <a:pt x="3557" y="559"/>
                    </a:lnTo>
                    <a:lnTo>
                      <a:pt x="3552" y="646"/>
                    </a:lnTo>
                    <a:lnTo>
                      <a:pt x="3578" y="680"/>
                    </a:lnTo>
                    <a:lnTo>
                      <a:pt x="3589" y="717"/>
                    </a:lnTo>
                    <a:lnTo>
                      <a:pt x="3589" y="754"/>
                    </a:lnTo>
                    <a:lnTo>
                      <a:pt x="3578" y="795"/>
                    </a:lnTo>
                    <a:lnTo>
                      <a:pt x="3557" y="836"/>
                    </a:lnTo>
                    <a:lnTo>
                      <a:pt x="3539" y="874"/>
                    </a:lnTo>
                    <a:lnTo>
                      <a:pt x="3520" y="913"/>
                    </a:lnTo>
                    <a:lnTo>
                      <a:pt x="3505" y="951"/>
                    </a:lnTo>
                    <a:lnTo>
                      <a:pt x="3522" y="965"/>
                    </a:lnTo>
                    <a:lnTo>
                      <a:pt x="3539" y="971"/>
                    </a:lnTo>
                    <a:lnTo>
                      <a:pt x="3560" y="971"/>
                    </a:lnTo>
                    <a:lnTo>
                      <a:pt x="3580" y="962"/>
                    </a:lnTo>
                    <a:lnTo>
                      <a:pt x="3600" y="951"/>
                    </a:lnTo>
                    <a:lnTo>
                      <a:pt x="3621" y="939"/>
                    </a:lnTo>
                    <a:lnTo>
                      <a:pt x="3638" y="928"/>
                    </a:lnTo>
                    <a:lnTo>
                      <a:pt x="3658" y="922"/>
                    </a:lnTo>
                    <a:lnTo>
                      <a:pt x="3640" y="977"/>
                    </a:lnTo>
                    <a:lnTo>
                      <a:pt x="3623" y="1031"/>
                    </a:lnTo>
                    <a:lnTo>
                      <a:pt x="3600" y="1086"/>
                    </a:lnTo>
                    <a:lnTo>
                      <a:pt x="3578" y="1138"/>
                    </a:lnTo>
                    <a:lnTo>
                      <a:pt x="3548" y="1190"/>
                    </a:lnTo>
                    <a:lnTo>
                      <a:pt x="3517" y="1237"/>
                    </a:lnTo>
                    <a:lnTo>
                      <a:pt x="3477" y="1280"/>
                    </a:lnTo>
                    <a:lnTo>
                      <a:pt x="3427" y="1317"/>
                    </a:lnTo>
                    <a:lnTo>
                      <a:pt x="3382" y="1299"/>
                    </a:lnTo>
                    <a:lnTo>
                      <a:pt x="3327" y="1285"/>
                    </a:lnTo>
                    <a:lnTo>
                      <a:pt x="3272" y="1274"/>
                    </a:lnTo>
                    <a:lnTo>
                      <a:pt x="3214" y="1262"/>
                    </a:lnTo>
                    <a:lnTo>
                      <a:pt x="3154" y="1254"/>
                    </a:lnTo>
                    <a:lnTo>
                      <a:pt x="3094" y="1242"/>
                    </a:lnTo>
                    <a:lnTo>
                      <a:pt x="3032" y="1224"/>
                    </a:lnTo>
                    <a:lnTo>
                      <a:pt x="2976" y="1201"/>
                    </a:lnTo>
                    <a:lnTo>
                      <a:pt x="2946" y="1187"/>
                    </a:lnTo>
                    <a:lnTo>
                      <a:pt x="2914" y="1181"/>
                    </a:lnTo>
                    <a:lnTo>
                      <a:pt x="2883" y="1184"/>
                    </a:lnTo>
                    <a:lnTo>
                      <a:pt x="2851" y="1190"/>
                    </a:lnTo>
                    <a:lnTo>
                      <a:pt x="2817" y="1199"/>
                    </a:lnTo>
                    <a:lnTo>
                      <a:pt x="2779" y="1207"/>
                    </a:lnTo>
                    <a:lnTo>
                      <a:pt x="2744" y="1210"/>
                    </a:lnTo>
                    <a:lnTo>
                      <a:pt x="2707" y="1210"/>
                    </a:lnTo>
                    <a:lnTo>
                      <a:pt x="2690" y="1222"/>
                    </a:lnTo>
                    <a:lnTo>
                      <a:pt x="2667" y="1227"/>
                    </a:lnTo>
                    <a:lnTo>
                      <a:pt x="2641" y="1230"/>
                    </a:lnTo>
                    <a:lnTo>
                      <a:pt x="2615" y="1230"/>
                    </a:lnTo>
                    <a:lnTo>
                      <a:pt x="2587" y="1230"/>
                    </a:lnTo>
                    <a:lnTo>
                      <a:pt x="2557" y="1230"/>
                    </a:lnTo>
                    <a:lnTo>
                      <a:pt x="2531" y="1233"/>
                    </a:lnTo>
                    <a:lnTo>
                      <a:pt x="2506" y="1239"/>
                    </a:lnTo>
                    <a:lnTo>
                      <a:pt x="2456" y="1250"/>
                    </a:lnTo>
                    <a:lnTo>
                      <a:pt x="2408" y="1262"/>
                    </a:lnTo>
                    <a:lnTo>
                      <a:pt x="2356" y="1274"/>
                    </a:lnTo>
                    <a:lnTo>
                      <a:pt x="2307" y="1285"/>
                    </a:lnTo>
                    <a:lnTo>
                      <a:pt x="2256" y="1293"/>
                    </a:lnTo>
                    <a:lnTo>
                      <a:pt x="2203" y="1305"/>
                    </a:lnTo>
                    <a:lnTo>
                      <a:pt x="2151" y="1314"/>
                    </a:lnTo>
                    <a:lnTo>
                      <a:pt x="2099" y="1325"/>
                    </a:lnTo>
                    <a:lnTo>
                      <a:pt x="2048" y="1340"/>
                    </a:lnTo>
                    <a:lnTo>
                      <a:pt x="1996" y="1355"/>
                    </a:lnTo>
                    <a:lnTo>
                      <a:pt x="1944" y="1368"/>
                    </a:lnTo>
                    <a:lnTo>
                      <a:pt x="1895" y="1389"/>
                    </a:lnTo>
                    <a:lnTo>
                      <a:pt x="1846" y="1409"/>
                    </a:lnTo>
                    <a:lnTo>
                      <a:pt x="1800" y="1432"/>
                    </a:lnTo>
                    <a:lnTo>
                      <a:pt x="1751" y="1458"/>
                    </a:lnTo>
                    <a:lnTo>
                      <a:pt x="1708" y="1490"/>
                    </a:lnTo>
                    <a:lnTo>
                      <a:pt x="1711" y="1525"/>
                    </a:lnTo>
                    <a:lnTo>
                      <a:pt x="1696" y="1562"/>
                    </a:lnTo>
                    <a:lnTo>
                      <a:pt x="1674" y="1596"/>
                    </a:lnTo>
                    <a:lnTo>
                      <a:pt x="1653" y="1634"/>
                    </a:lnTo>
                    <a:lnTo>
                      <a:pt x="1630" y="1634"/>
                    </a:lnTo>
                    <a:lnTo>
                      <a:pt x="1613" y="1643"/>
                    </a:lnTo>
                    <a:lnTo>
                      <a:pt x="1601" y="1656"/>
                    </a:lnTo>
                    <a:lnTo>
                      <a:pt x="1592" y="1674"/>
                    </a:lnTo>
                    <a:lnTo>
                      <a:pt x="1581" y="1691"/>
                    </a:lnTo>
                    <a:lnTo>
                      <a:pt x="1573" y="1706"/>
                    </a:lnTo>
                    <a:lnTo>
                      <a:pt x="1555" y="1714"/>
                    </a:lnTo>
                    <a:lnTo>
                      <a:pt x="1535" y="1718"/>
                    </a:lnTo>
                    <a:lnTo>
                      <a:pt x="1517" y="1677"/>
                    </a:lnTo>
                    <a:lnTo>
                      <a:pt x="1517" y="1625"/>
                    </a:lnTo>
                    <a:lnTo>
                      <a:pt x="1512" y="1576"/>
                    </a:lnTo>
                    <a:lnTo>
                      <a:pt x="1480" y="1544"/>
                    </a:lnTo>
                    <a:lnTo>
                      <a:pt x="1469" y="1832"/>
                    </a:lnTo>
                    <a:lnTo>
                      <a:pt x="1437" y="1821"/>
                    </a:lnTo>
                    <a:lnTo>
                      <a:pt x="1416" y="1804"/>
                    </a:lnTo>
                    <a:lnTo>
                      <a:pt x="1403" y="1778"/>
                    </a:lnTo>
                    <a:lnTo>
                      <a:pt x="1391" y="1749"/>
                    </a:lnTo>
                    <a:lnTo>
                      <a:pt x="1382" y="1718"/>
                    </a:lnTo>
                    <a:lnTo>
                      <a:pt x="1373" y="1682"/>
                    </a:lnTo>
                    <a:lnTo>
                      <a:pt x="1362" y="1651"/>
                    </a:lnTo>
                    <a:lnTo>
                      <a:pt x="1345" y="1622"/>
                    </a:lnTo>
                    <a:lnTo>
                      <a:pt x="1334" y="1625"/>
                    </a:lnTo>
                    <a:lnTo>
                      <a:pt x="1325" y="1630"/>
                    </a:lnTo>
                    <a:lnTo>
                      <a:pt x="1319" y="1643"/>
                    </a:lnTo>
                    <a:lnTo>
                      <a:pt x="1317" y="1654"/>
                    </a:lnTo>
                    <a:lnTo>
                      <a:pt x="1328" y="1729"/>
                    </a:lnTo>
                    <a:lnTo>
                      <a:pt x="1351" y="1800"/>
                    </a:lnTo>
                    <a:lnTo>
                      <a:pt x="1371" y="1870"/>
                    </a:lnTo>
                    <a:lnTo>
                      <a:pt x="1373" y="1942"/>
                    </a:lnTo>
                    <a:lnTo>
                      <a:pt x="1356" y="1907"/>
                    </a:lnTo>
                    <a:lnTo>
                      <a:pt x="1354" y="1867"/>
                    </a:lnTo>
                    <a:lnTo>
                      <a:pt x="1345" y="1830"/>
                    </a:lnTo>
                    <a:lnTo>
                      <a:pt x="1304" y="1815"/>
                    </a:lnTo>
                    <a:lnTo>
                      <a:pt x="1298" y="1824"/>
                    </a:lnTo>
                    <a:lnTo>
                      <a:pt x="1291" y="1832"/>
                    </a:lnTo>
                    <a:lnTo>
                      <a:pt x="1287" y="1841"/>
                    </a:lnTo>
                    <a:lnTo>
                      <a:pt x="1287" y="1853"/>
                    </a:lnTo>
                    <a:lnTo>
                      <a:pt x="1264" y="1818"/>
                    </a:lnTo>
                    <a:lnTo>
                      <a:pt x="1235" y="1781"/>
                    </a:lnTo>
                    <a:lnTo>
                      <a:pt x="1204" y="1744"/>
                    </a:lnTo>
                    <a:lnTo>
                      <a:pt x="1169" y="1708"/>
                    </a:lnTo>
                    <a:lnTo>
                      <a:pt x="1132" y="1677"/>
                    </a:lnTo>
                    <a:lnTo>
                      <a:pt x="1089" y="1648"/>
                    </a:lnTo>
                    <a:lnTo>
                      <a:pt x="1046" y="1628"/>
                    </a:lnTo>
                    <a:lnTo>
                      <a:pt x="999" y="1613"/>
                    </a:lnTo>
                    <a:lnTo>
                      <a:pt x="982" y="1648"/>
                    </a:lnTo>
                    <a:lnTo>
                      <a:pt x="979" y="1671"/>
                    </a:lnTo>
                    <a:lnTo>
                      <a:pt x="993" y="1682"/>
                    </a:lnTo>
                    <a:lnTo>
                      <a:pt x="1016" y="1691"/>
                    </a:lnTo>
                    <a:lnTo>
                      <a:pt x="1046" y="1697"/>
                    </a:lnTo>
                    <a:lnTo>
                      <a:pt x="1072" y="1706"/>
                    </a:lnTo>
                    <a:lnTo>
                      <a:pt x="1098" y="1718"/>
                    </a:lnTo>
                    <a:lnTo>
                      <a:pt x="1111" y="1737"/>
                    </a:lnTo>
                    <a:lnTo>
                      <a:pt x="1255" y="1893"/>
                    </a:lnTo>
                    <a:lnTo>
                      <a:pt x="1244" y="1884"/>
                    </a:lnTo>
                    <a:lnTo>
                      <a:pt x="1233" y="1875"/>
                    </a:lnTo>
                    <a:lnTo>
                      <a:pt x="1221" y="1870"/>
                    </a:lnTo>
                    <a:lnTo>
                      <a:pt x="1210" y="1862"/>
                    </a:lnTo>
                    <a:lnTo>
                      <a:pt x="1198" y="1853"/>
                    </a:lnTo>
                    <a:lnTo>
                      <a:pt x="1186" y="1843"/>
                    </a:lnTo>
                    <a:lnTo>
                      <a:pt x="1173" y="1838"/>
                    </a:lnTo>
                    <a:lnTo>
                      <a:pt x="1160" y="1832"/>
                    </a:lnTo>
                    <a:lnTo>
                      <a:pt x="1143" y="1853"/>
                    </a:lnTo>
                    <a:lnTo>
                      <a:pt x="1126" y="1830"/>
                    </a:lnTo>
                    <a:lnTo>
                      <a:pt x="1103" y="1806"/>
                    </a:lnTo>
                    <a:lnTo>
                      <a:pt x="1074" y="1783"/>
                    </a:lnTo>
                    <a:lnTo>
                      <a:pt x="1042" y="1763"/>
                    </a:lnTo>
                    <a:lnTo>
                      <a:pt x="1005" y="1746"/>
                    </a:lnTo>
                    <a:lnTo>
                      <a:pt x="967" y="1729"/>
                    </a:lnTo>
                    <a:lnTo>
                      <a:pt x="930" y="1714"/>
                    </a:lnTo>
                    <a:lnTo>
                      <a:pt x="892" y="1703"/>
                    </a:lnTo>
                    <a:lnTo>
                      <a:pt x="861" y="1706"/>
                    </a:lnTo>
                    <a:lnTo>
                      <a:pt x="827" y="1708"/>
                    </a:lnTo>
                    <a:lnTo>
                      <a:pt x="795" y="1712"/>
                    </a:lnTo>
                    <a:lnTo>
                      <a:pt x="760" y="1714"/>
                    </a:lnTo>
                    <a:lnTo>
                      <a:pt x="728" y="1718"/>
                    </a:lnTo>
                    <a:lnTo>
                      <a:pt x="694" y="1723"/>
                    </a:lnTo>
                    <a:lnTo>
                      <a:pt x="662" y="1725"/>
                    </a:lnTo>
                    <a:lnTo>
                      <a:pt x="631" y="1731"/>
                    </a:lnTo>
                    <a:lnTo>
                      <a:pt x="599" y="1740"/>
                    </a:lnTo>
                    <a:lnTo>
                      <a:pt x="567" y="1749"/>
                    </a:lnTo>
                    <a:lnTo>
                      <a:pt x="539" y="1757"/>
                    </a:lnTo>
                    <a:lnTo>
                      <a:pt x="509" y="1769"/>
                    </a:lnTo>
                    <a:lnTo>
                      <a:pt x="481" y="1783"/>
                    </a:lnTo>
                    <a:lnTo>
                      <a:pt x="455" y="1798"/>
                    </a:lnTo>
                    <a:lnTo>
                      <a:pt x="429" y="1812"/>
                    </a:lnTo>
                    <a:lnTo>
                      <a:pt x="403" y="1832"/>
                    </a:lnTo>
                    <a:lnTo>
                      <a:pt x="403" y="1847"/>
                    </a:lnTo>
                    <a:lnTo>
                      <a:pt x="426" y="1847"/>
                    </a:lnTo>
                    <a:lnTo>
                      <a:pt x="452" y="1841"/>
                    </a:lnTo>
                    <a:lnTo>
                      <a:pt x="477" y="1832"/>
                    </a:lnTo>
                    <a:lnTo>
                      <a:pt x="504" y="1824"/>
                    </a:lnTo>
                    <a:lnTo>
                      <a:pt x="527" y="1809"/>
                    </a:lnTo>
                    <a:lnTo>
                      <a:pt x="550" y="1795"/>
                    </a:lnTo>
                    <a:lnTo>
                      <a:pt x="567" y="1781"/>
                    </a:lnTo>
                    <a:lnTo>
                      <a:pt x="584" y="1766"/>
                    </a:lnTo>
                    <a:lnTo>
                      <a:pt x="596" y="1778"/>
                    </a:lnTo>
                    <a:lnTo>
                      <a:pt x="608" y="1778"/>
                    </a:lnTo>
                    <a:lnTo>
                      <a:pt x="619" y="1774"/>
                    </a:lnTo>
                    <a:lnTo>
                      <a:pt x="634" y="1766"/>
                    </a:lnTo>
                    <a:lnTo>
                      <a:pt x="679" y="1772"/>
                    </a:lnTo>
                    <a:lnTo>
                      <a:pt x="726" y="1774"/>
                    </a:lnTo>
                    <a:lnTo>
                      <a:pt x="771" y="1778"/>
                    </a:lnTo>
                    <a:lnTo>
                      <a:pt x="815" y="1778"/>
                    </a:lnTo>
                    <a:lnTo>
                      <a:pt x="858" y="1783"/>
                    </a:lnTo>
                    <a:lnTo>
                      <a:pt x="898" y="1792"/>
                    </a:lnTo>
                    <a:lnTo>
                      <a:pt x="939" y="1809"/>
                    </a:lnTo>
                    <a:lnTo>
                      <a:pt x="979" y="1832"/>
                    </a:lnTo>
                    <a:lnTo>
                      <a:pt x="947" y="1838"/>
                    </a:lnTo>
                    <a:lnTo>
                      <a:pt x="913" y="1841"/>
                    </a:lnTo>
                    <a:lnTo>
                      <a:pt x="881" y="1847"/>
                    </a:lnTo>
                    <a:lnTo>
                      <a:pt x="849" y="1853"/>
                    </a:lnTo>
                    <a:lnTo>
                      <a:pt x="818" y="1864"/>
                    </a:lnTo>
                    <a:lnTo>
                      <a:pt x="792" y="1879"/>
                    </a:lnTo>
                    <a:lnTo>
                      <a:pt x="769" y="1901"/>
                    </a:lnTo>
                    <a:lnTo>
                      <a:pt x="748" y="1931"/>
                    </a:lnTo>
                    <a:lnTo>
                      <a:pt x="786" y="1913"/>
                    </a:lnTo>
                    <a:lnTo>
                      <a:pt x="827" y="1901"/>
                    </a:lnTo>
                    <a:lnTo>
                      <a:pt x="864" y="1896"/>
                    </a:lnTo>
                    <a:lnTo>
                      <a:pt x="904" y="1896"/>
                    </a:lnTo>
                    <a:lnTo>
                      <a:pt x="941" y="1899"/>
                    </a:lnTo>
                    <a:lnTo>
                      <a:pt x="982" y="1907"/>
                    </a:lnTo>
                    <a:lnTo>
                      <a:pt x="1019" y="1918"/>
                    </a:lnTo>
                    <a:lnTo>
                      <a:pt x="1060" y="1931"/>
                    </a:lnTo>
                    <a:lnTo>
                      <a:pt x="1098" y="1944"/>
                    </a:lnTo>
                    <a:lnTo>
                      <a:pt x="1137" y="1959"/>
                    </a:lnTo>
                    <a:lnTo>
                      <a:pt x="1175" y="1974"/>
                    </a:lnTo>
                    <a:lnTo>
                      <a:pt x="1216" y="1988"/>
                    </a:lnTo>
                    <a:lnTo>
                      <a:pt x="1255" y="2002"/>
                    </a:lnTo>
                    <a:lnTo>
                      <a:pt x="1293" y="2014"/>
                    </a:lnTo>
                    <a:lnTo>
                      <a:pt x="1334" y="2019"/>
                    </a:lnTo>
                    <a:lnTo>
                      <a:pt x="1373" y="2025"/>
                    </a:lnTo>
                    <a:lnTo>
                      <a:pt x="1379" y="2043"/>
                    </a:lnTo>
                    <a:lnTo>
                      <a:pt x="1388" y="2051"/>
                    </a:lnTo>
                    <a:lnTo>
                      <a:pt x="1399" y="2054"/>
                    </a:lnTo>
                    <a:lnTo>
                      <a:pt x="1408" y="2054"/>
                    </a:lnTo>
                    <a:lnTo>
                      <a:pt x="1423" y="2051"/>
                    </a:lnTo>
                    <a:lnTo>
                      <a:pt x="1435" y="2049"/>
                    </a:lnTo>
                    <a:lnTo>
                      <a:pt x="1446" y="2043"/>
                    </a:lnTo>
                    <a:lnTo>
                      <a:pt x="1461" y="2037"/>
                    </a:lnTo>
                    <a:lnTo>
                      <a:pt x="1466" y="1974"/>
                    </a:lnTo>
                    <a:lnTo>
                      <a:pt x="1489" y="1918"/>
                    </a:lnTo>
                    <a:lnTo>
                      <a:pt x="1526" y="1870"/>
                    </a:lnTo>
                    <a:lnTo>
                      <a:pt x="1569" y="1826"/>
                    </a:lnTo>
                    <a:lnTo>
                      <a:pt x="1616" y="1781"/>
                    </a:lnTo>
                    <a:lnTo>
                      <a:pt x="1659" y="1735"/>
                    </a:lnTo>
                    <a:lnTo>
                      <a:pt x="1696" y="1682"/>
                    </a:lnTo>
                    <a:lnTo>
                      <a:pt x="1719" y="1622"/>
                    </a:lnTo>
                    <a:lnTo>
                      <a:pt x="1736" y="1605"/>
                    </a:lnTo>
                    <a:lnTo>
                      <a:pt x="1762" y="1587"/>
                    </a:lnTo>
                    <a:lnTo>
                      <a:pt x="1786" y="1570"/>
                    </a:lnTo>
                    <a:lnTo>
                      <a:pt x="1811" y="1553"/>
                    </a:lnTo>
                    <a:lnTo>
                      <a:pt x="1835" y="1536"/>
                    </a:lnTo>
                    <a:lnTo>
                      <a:pt x="1848" y="1518"/>
                    </a:lnTo>
                    <a:lnTo>
                      <a:pt x="1855" y="1495"/>
                    </a:lnTo>
                    <a:lnTo>
                      <a:pt x="1852" y="1469"/>
                    </a:lnTo>
                    <a:lnTo>
                      <a:pt x="1872" y="1452"/>
                    </a:lnTo>
                    <a:lnTo>
                      <a:pt x="1895" y="1437"/>
                    </a:lnTo>
                    <a:lnTo>
                      <a:pt x="1915" y="1429"/>
                    </a:lnTo>
                    <a:lnTo>
                      <a:pt x="1941" y="1420"/>
                    </a:lnTo>
                    <a:lnTo>
                      <a:pt x="1964" y="1415"/>
                    </a:lnTo>
                    <a:lnTo>
                      <a:pt x="1987" y="1409"/>
                    </a:lnTo>
                    <a:lnTo>
                      <a:pt x="2013" y="1403"/>
                    </a:lnTo>
                    <a:lnTo>
                      <a:pt x="2037" y="1394"/>
                    </a:lnTo>
                    <a:lnTo>
                      <a:pt x="1975" y="1461"/>
                    </a:lnTo>
                    <a:lnTo>
                      <a:pt x="2002" y="1472"/>
                    </a:lnTo>
                    <a:lnTo>
                      <a:pt x="2024" y="1472"/>
                    </a:lnTo>
                    <a:lnTo>
                      <a:pt x="2048" y="1461"/>
                    </a:lnTo>
                    <a:lnTo>
                      <a:pt x="2071" y="1446"/>
                    </a:lnTo>
                    <a:lnTo>
                      <a:pt x="2091" y="1429"/>
                    </a:lnTo>
                    <a:lnTo>
                      <a:pt x="2114" y="1409"/>
                    </a:lnTo>
                    <a:lnTo>
                      <a:pt x="2136" y="1394"/>
                    </a:lnTo>
                    <a:lnTo>
                      <a:pt x="2160" y="1383"/>
                    </a:lnTo>
                    <a:lnTo>
                      <a:pt x="2192" y="1372"/>
                    </a:lnTo>
                    <a:lnTo>
                      <a:pt x="2226" y="1360"/>
                    </a:lnTo>
                    <a:lnTo>
                      <a:pt x="2258" y="1349"/>
                    </a:lnTo>
                    <a:lnTo>
                      <a:pt x="2293" y="1336"/>
                    </a:lnTo>
                    <a:lnTo>
                      <a:pt x="2327" y="1328"/>
                    </a:lnTo>
                    <a:lnTo>
                      <a:pt x="2362" y="1319"/>
                    </a:lnTo>
                    <a:lnTo>
                      <a:pt x="2394" y="1311"/>
                    </a:lnTo>
                    <a:lnTo>
                      <a:pt x="2431" y="1305"/>
                    </a:lnTo>
                    <a:lnTo>
                      <a:pt x="2465" y="1297"/>
                    </a:lnTo>
                    <a:lnTo>
                      <a:pt x="2501" y="1291"/>
                    </a:lnTo>
                    <a:lnTo>
                      <a:pt x="2535" y="1285"/>
                    </a:lnTo>
                    <a:lnTo>
                      <a:pt x="2572" y="1282"/>
                    </a:lnTo>
                    <a:lnTo>
                      <a:pt x="2607" y="1276"/>
                    </a:lnTo>
                    <a:lnTo>
                      <a:pt x="2645" y="1274"/>
                    </a:lnTo>
                    <a:lnTo>
                      <a:pt x="2679" y="1274"/>
                    </a:lnTo>
                    <a:lnTo>
                      <a:pt x="2716" y="1271"/>
                    </a:lnTo>
                    <a:lnTo>
                      <a:pt x="2765" y="1276"/>
                    </a:lnTo>
                    <a:lnTo>
                      <a:pt x="2817" y="1280"/>
                    </a:lnTo>
                    <a:lnTo>
                      <a:pt x="2869" y="1280"/>
                    </a:lnTo>
                    <a:lnTo>
                      <a:pt x="2920" y="1276"/>
                    </a:lnTo>
                    <a:lnTo>
                      <a:pt x="2970" y="1276"/>
                    </a:lnTo>
                    <a:lnTo>
                      <a:pt x="3021" y="1280"/>
                    </a:lnTo>
                    <a:lnTo>
                      <a:pt x="3070" y="1288"/>
                    </a:lnTo>
                    <a:lnTo>
                      <a:pt x="3120" y="1305"/>
                    </a:lnTo>
                    <a:lnTo>
                      <a:pt x="3128" y="1345"/>
                    </a:lnTo>
                    <a:lnTo>
                      <a:pt x="3151" y="1366"/>
                    </a:lnTo>
                    <a:lnTo>
                      <a:pt x="3183" y="1377"/>
                    </a:lnTo>
                    <a:lnTo>
                      <a:pt x="3226" y="1377"/>
                    </a:lnTo>
                    <a:lnTo>
                      <a:pt x="3272" y="1374"/>
                    </a:lnTo>
                    <a:lnTo>
                      <a:pt x="3318" y="1372"/>
                    </a:lnTo>
                    <a:lnTo>
                      <a:pt x="3365" y="1374"/>
                    </a:lnTo>
                    <a:lnTo>
                      <a:pt x="3402" y="1383"/>
                    </a:lnTo>
                    <a:lnTo>
                      <a:pt x="3427" y="1403"/>
                    </a:lnTo>
                    <a:lnTo>
                      <a:pt x="3456" y="1420"/>
                    </a:lnTo>
                    <a:lnTo>
                      <a:pt x="3485" y="1432"/>
                    </a:lnTo>
                    <a:lnTo>
                      <a:pt x="3514" y="1443"/>
                    </a:lnTo>
                    <a:lnTo>
                      <a:pt x="3546" y="1449"/>
                    </a:lnTo>
                    <a:lnTo>
                      <a:pt x="3578" y="1452"/>
                    </a:lnTo>
                    <a:lnTo>
                      <a:pt x="3608" y="1458"/>
                    </a:lnTo>
                    <a:lnTo>
                      <a:pt x="3644" y="1458"/>
                    </a:lnTo>
                    <a:lnTo>
                      <a:pt x="3675" y="1463"/>
                    </a:lnTo>
                    <a:lnTo>
                      <a:pt x="3709" y="1467"/>
                    </a:lnTo>
                    <a:lnTo>
                      <a:pt x="3741" y="1472"/>
                    </a:lnTo>
                    <a:lnTo>
                      <a:pt x="3773" y="1478"/>
                    </a:lnTo>
                    <a:lnTo>
                      <a:pt x="3805" y="1490"/>
                    </a:lnTo>
                    <a:lnTo>
                      <a:pt x="3834" y="1504"/>
                    </a:lnTo>
                    <a:lnTo>
                      <a:pt x="3862" y="1521"/>
                    </a:lnTo>
                    <a:lnTo>
                      <a:pt x="3889" y="1544"/>
                    </a:lnTo>
                    <a:lnTo>
                      <a:pt x="3923" y="1550"/>
                    </a:lnTo>
                    <a:lnTo>
                      <a:pt x="3954" y="1555"/>
                    </a:lnTo>
                    <a:lnTo>
                      <a:pt x="3984" y="1568"/>
                    </a:lnTo>
                    <a:lnTo>
                      <a:pt x="4016" y="1581"/>
                    </a:lnTo>
                    <a:lnTo>
                      <a:pt x="4044" y="1600"/>
                    </a:lnTo>
                    <a:lnTo>
                      <a:pt x="4072" y="1617"/>
                    </a:lnTo>
                    <a:lnTo>
                      <a:pt x="4098" y="1637"/>
                    </a:lnTo>
                    <a:lnTo>
                      <a:pt x="4128" y="1654"/>
                    </a:lnTo>
                    <a:lnTo>
                      <a:pt x="4093" y="1660"/>
                    </a:lnTo>
                    <a:lnTo>
                      <a:pt x="4055" y="1660"/>
                    </a:lnTo>
                    <a:lnTo>
                      <a:pt x="4023" y="1651"/>
                    </a:lnTo>
                    <a:lnTo>
                      <a:pt x="3989" y="1639"/>
                    </a:lnTo>
                    <a:lnTo>
                      <a:pt x="3954" y="1628"/>
                    </a:lnTo>
                    <a:lnTo>
                      <a:pt x="3920" y="1617"/>
                    </a:lnTo>
                    <a:lnTo>
                      <a:pt x="3885" y="1607"/>
                    </a:lnTo>
                    <a:lnTo>
                      <a:pt x="3848" y="1605"/>
                    </a:lnTo>
                    <a:lnTo>
                      <a:pt x="3802" y="1596"/>
                    </a:lnTo>
                    <a:lnTo>
                      <a:pt x="3762" y="1593"/>
                    </a:lnTo>
                    <a:lnTo>
                      <a:pt x="3722" y="1596"/>
                    </a:lnTo>
                    <a:lnTo>
                      <a:pt x="3683" y="1605"/>
                    </a:lnTo>
                    <a:lnTo>
                      <a:pt x="3644" y="1611"/>
                    </a:lnTo>
                    <a:lnTo>
                      <a:pt x="3606" y="1619"/>
                    </a:lnTo>
                    <a:lnTo>
                      <a:pt x="3565" y="1622"/>
                    </a:lnTo>
                    <a:lnTo>
                      <a:pt x="3526" y="1622"/>
                    </a:lnTo>
                    <a:lnTo>
                      <a:pt x="3505" y="1630"/>
                    </a:lnTo>
                    <a:lnTo>
                      <a:pt x="3485" y="1634"/>
                    </a:lnTo>
                    <a:lnTo>
                      <a:pt x="3468" y="1630"/>
                    </a:lnTo>
                    <a:lnTo>
                      <a:pt x="3453" y="1628"/>
                    </a:lnTo>
                    <a:lnTo>
                      <a:pt x="3436" y="1625"/>
                    </a:lnTo>
                    <a:lnTo>
                      <a:pt x="3416" y="1622"/>
                    </a:lnTo>
                    <a:lnTo>
                      <a:pt x="3395" y="1625"/>
                    </a:lnTo>
                    <a:lnTo>
                      <a:pt x="3370" y="1634"/>
                    </a:lnTo>
                    <a:lnTo>
                      <a:pt x="3329" y="1643"/>
                    </a:lnTo>
                    <a:lnTo>
                      <a:pt x="3292" y="1648"/>
                    </a:lnTo>
                    <a:lnTo>
                      <a:pt x="3255" y="1654"/>
                    </a:lnTo>
                    <a:lnTo>
                      <a:pt x="3221" y="1660"/>
                    </a:lnTo>
                    <a:lnTo>
                      <a:pt x="3185" y="1669"/>
                    </a:lnTo>
                    <a:lnTo>
                      <a:pt x="3151" y="1677"/>
                    </a:lnTo>
                    <a:lnTo>
                      <a:pt x="3116" y="1691"/>
                    </a:lnTo>
                    <a:lnTo>
                      <a:pt x="3082" y="1708"/>
                    </a:lnTo>
                    <a:lnTo>
                      <a:pt x="3107" y="1735"/>
                    </a:lnTo>
                    <a:lnTo>
                      <a:pt x="3139" y="1746"/>
                    </a:lnTo>
                    <a:lnTo>
                      <a:pt x="3171" y="1746"/>
                    </a:lnTo>
                    <a:lnTo>
                      <a:pt x="3208" y="1740"/>
                    </a:lnTo>
                    <a:lnTo>
                      <a:pt x="3246" y="1731"/>
                    </a:lnTo>
                    <a:lnTo>
                      <a:pt x="3283" y="1723"/>
                    </a:lnTo>
                    <a:lnTo>
                      <a:pt x="3324" y="1718"/>
                    </a:lnTo>
                    <a:lnTo>
                      <a:pt x="3361" y="1718"/>
                    </a:lnTo>
                    <a:lnTo>
                      <a:pt x="3339" y="1740"/>
                    </a:lnTo>
                    <a:lnTo>
                      <a:pt x="3309" y="1757"/>
                    </a:lnTo>
                    <a:lnTo>
                      <a:pt x="3277" y="1772"/>
                    </a:lnTo>
                    <a:lnTo>
                      <a:pt x="3249" y="1787"/>
                    </a:lnTo>
                    <a:lnTo>
                      <a:pt x="3221" y="1800"/>
                    </a:lnTo>
                    <a:lnTo>
                      <a:pt x="3202" y="1821"/>
                    </a:lnTo>
                    <a:lnTo>
                      <a:pt x="3195" y="1847"/>
                    </a:lnTo>
                    <a:lnTo>
                      <a:pt x="3197" y="1881"/>
                    </a:lnTo>
                    <a:lnTo>
                      <a:pt x="3238" y="1862"/>
                    </a:lnTo>
                    <a:lnTo>
                      <a:pt x="3281" y="1841"/>
                    </a:lnTo>
                    <a:lnTo>
                      <a:pt x="3324" y="1815"/>
                    </a:lnTo>
                    <a:lnTo>
                      <a:pt x="3365" y="1792"/>
                    </a:lnTo>
                    <a:lnTo>
                      <a:pt x="3408" y="1766"/>
                    </a:lnTo>
                    <a:lnTo>
                      <a:pt x="3451" y="1744"/>
                    </a:lnTo>
                    <a:lnTo>
                      <a:pt x="3494" y="1720"/>
                    </a:lnTo>
                    <a:lnTo>
                      <a:pt x="3539" y="1699"/>
                    </a:lnTo>
                    <a:lnTo>
                      <a:pt x="3583" y="1682"/>
                    </a:lnTo>
                    <a:lnTo>
                      <a:pt x="3627" y="1669"/>
                    </a:lnTo>
                    <a:lnTo>
                      <a:pt x="3670" y="1660"/>
                    </a:lnTo>
                    <a:lnTo>
                      <a:pt x="3713" y="1656"/>
                    </a:lnTo>
                    <a:lnTo>
                      <a:pt x="3759" y="1660"/>
                    </a:lnTo>
                    <a:lnTo>
                      <a:pt x="3802" y="1671"/>
                    </a:lnTo>
                    <a:lnTo>
                      <a:pt x="3845" y="1688"/>
                    </a:lnTo>
                    <a:lnTo>
                      <a:pt x="3889" y="1718"/>
                    </a:lnTo>
                    <a:lnTo>
                      <a:pt x="3932" y="1729"/>
                    </a:lnTo>
                    <a:lnTo>
                      <a:pt x="3978" y="1729"/>
                    </a:lnTo>
                    <a:lnTo>
                      <a:pt x="4021" y="1729"/>
                    </a:lnTo>
                    <a:lnTo>
                      <a:pt x="4067" y="1723"/>
                    </a:lnTo>
                    <a:lnTo>
                      <a:pt x="4110" y="1720"/>
                    </a:lnTo>
                    <a:lnTo>
                      <a:pt x="4154" y="1723"/>
                    </a:lnTo>
                    <a:lnTo>
                      <a:pt x="4194" y="1729"/>
                    </a:lnTo>
                    <a:lnTo>
                      <a:pt x="4234" y="1749"/>
                    </a:lnTo>
                    <a:lnTo>
                      <a:pt x="4251" y="1735"/>
                    </a:lnTo>
                    <a:lnTo>
                      <a:pt x="4268" y="1731"/>
                    </a:lnTo>
                    <a:lnTo>
                      <a:pt x="4285" y="1729"/>
                    </a:lnTo>
                    <a:lnTo>
                      <a:pt x="4300" y="1708"/>
                    </a:lnTo>
                    <a:lnTo>
                      <a:pt x="4315" y="1723"/>
                    </a:lnTo>
                    <a:lnTo>
                      <a:pt x="4326" y="1735"/>
                    </a:lnTo>
                    <a:lnTo>
                      <a:pt x="4332" y="1749"/>
                    </a:lnTo>
                    <a:lnTo>
                      <a:pt x="4329" y="1766"/>
                    </a:lnTo>
                    <a:lnTo>
                      <a:pt x="4300" y="1783"/>
                    </a:lnTo>
                    <a:lnTo>
                      <a:pt x="4272" y="1798"/>
                    </a:lnTo>
                    <a:lnTo>
                      <a:pt x="4242" y="1809"/>
                    </a:lnTo>
                    <a:lnTo>
                      <a:pt x="4214" y="1821"/>
                    </a:lnTo>
                    <a:lnTo>
                      <a:pt x="4185" y="1832"/>
                    </a:lnTo>
                    <a:lnTo>
                      <a:pt x="4156" y="1847"/>
                    </a:lnTo>
                    <a:lnTo>
                      <a:pt x="4128" y="1864"/>
                    </a:lnTo>
                    <a:lnTo>
                      <a:pt x="4102" y="1881"/>
                    </a:lnTo>
                    <a:lnTo>
                      <a:pt x="4102" y="1899"/>
                    </a:lnTo>
                    <a:lnTo>
                      <a:pt x="4110" y="1910"/>
                    </a:lnTo>
                    <a:lnTo>
                      <a:pt x="4119" y="1916"/>
                    </a:lnTo>
                    <a:lnTo>
                      <a:pt x="4133" y="1918"/>
                    </a:lnTo>
                    <a:lnTo>
                      <a:pt x="4147" y="1918"/>
                    </a:lnTo>
                    <a:lnTo>
                      <a:pt x="4162" y="1918"/>
                    </a:lnTo>
                    <a:lnTo>
                      <a:pt x="4173" y="1913"/>
                    </a:lnTo>
                    <a:lnTo>
                      <a:pt x="4185" y="1910"/>
                    </a:lnTo>
                    <a:lnTo>
                      <a:pt x="4222" y="1888"/>
                    </a:lnTo>
                    <a:lnTo>
                      <a:pt x="4263" y="1867"/>
                    </a:lnTo>
                    <a:lnTo>
                      <a:pt x="4304" y="1850"/>
                    </a:lnTo>
                    <a:lnTo>
                      <a:pt x="4347" y="1832"/>
                    </a:lnTo>
                    <a:lnTo>
                      <a:pt x="4386" y="1818"/>
                    </a:lnTo>
                    <a:lnTo>
                      <a:pt x="4427" y="1800"/>
                    </a:lnTo>
                    <a:lnTo>
                      <a:pt x="4467" y="1781"/>
                    </a:lnTo>
                    <a:lnTo>
                      <a:pt x="4504" y="1757"/>
                    </a:lnTo>
                    <a:lnTo>
                      <a:pt x="4499" y="1744"/>
                    </a:lnTo>
                    <a:lnTo>
                      <a:pt x="4491" y="1735"/>
                    </a:lnTo>
                    <a:lnTo>
                      <a:pt x="4482" y="1725"/>
                    </a:lnTo>
                    <a:lnTo>
                      <a:pt x="4485" y="1708"/>
                    </a:lnTo>
                    <a:lnTo>
                      <a:pt x="4517" y="1697"/>
                    </a:lnTo>
                    <a:lnTo>
                      <a:pt x="4549" y="1688"/>
                    </a:lnTo>
                    <a:lnTo>
                      <a:pt x="4583" y="1682"/>
                    </a:lnTo>
                    <a:lnTo>
                      <a:pt x="4617" y="1677"/>
                    </a:lnTo>
                    <a:lnTo>
                      <a:pt x="4652" y="1671"/>
                    </a:lnTo>
                    <a:lnTo>
                      <a:pt x="4686" y="1669"/>
                    </a:lnTo>
                    <a:lnTo>
                      <a:pt x="4721" y="1665"/>
                    </a:lnTo>
                    <a:lnTo>
                      <a:pt x="4755" y="1662"/>
                    </a:lnTo>
                    <a:lnTo>
                      <a:pt x="4790" y="1660"/>
                    </a:lnTo>
                    <a:lnTo>
                      <a:pt x="4824" y="1654"/>
                    </a:lnTo>
                    <a:lnTo>
                      <a:pt x="4859" y="1651"/>
                    </a:lnTo>
                    <a:lnTo>
                      <a:pt x="4893" y="1645"/>
                    </a:lnTo>
                    <a:lnTo>
                      <a:pt x="4925" y="1637"/>
                    </a:lnTo>
                    <a:lnTo>
                      <a:pt x="4960" y="1628"/>
                    </a:lnTo>
                    <a:lnTo>
                      <a:pt x="4989" y="1619"/>
                    </a:lnTo>
                    <a:lnTo>
                      <a:pt x="5020" y="1605"/>
                    </a:lnTo>
                    <a:lnTo>
                      <a:pt x="5015" y="1576"/>
                    </a:lnTo>
                    <a:lnTo>
                      <a:pt x="5003" y="1562"/>
                    </a:lnTo>
                    <a:lnTo>
                      <a:pt x="4989" y="1559"/>
                    </a:lnTo>
                    <a:lnTo>
                      <a:pt x="4968" y="1559"/>
                    </a:lnTo>
                    <a:lnTo>
                      <a:pt x="4949" y="1564"/>
                    </a:lnTo>
                    <a:lnTo>
                      <a:pt x="4928" y="1568"/>
                    </a:lnTo>
                    <a:lnTo>
                      <a:pt x="4911" y="1568"/>
                    </a:lnTo>
                    <a:lnTo>
                      <a:pt x="4897" y="1559"/>
                    </a:lnTo>
                    <a:lnTo>
                      <a:pt x="4934" y="1547"/>
                    </a:lnTo>
                    <a:lnTo>
                      <a:pt x="4972" y="1538"/>
                    </a:lnTo>
                    <a:lnTo>
                      <a:pt x="5009" y="1533"/>
                    </a:lnTo>
                    <a:lnTo>
                      <a:pt x="5043" y="1530"/>
                    </a:lnTo>
                    <a:lnTo>
                      <a:pt x="5080" y="1527"/>
                    </a:lnTo>
                    <a:lnTo>
                      <a:pt x="5116" y="1527"/>
                    </a:lnTo>
                    <a:lnTo>
                      <a:pt x="5150" y="1527"/>
                    </a:lnTo>
                    <a:lnTo>
                      <a:pt x="5187" y="1527"/>
                    </a:lnTo>
                    <a:lnTo>
                      <a:pt x="5222" y="1527"/>
                    </a:lnTo>
                    <a:lnTo>
                      <a:pt x="5256" y="1527"/>
                    </a:lnTo>
                    <a:lnTo>
                      <a:pt x="5294" y="1527"/>
                    </a:lnTo>
                    <a:lnTo>
                      <a:pt x="5329" y="1525"/>
                    </a:lnTo>
                    <a:lnTo>
                      <a:pt x="5363" y="1521"/>
                    </a:lnTo>
                    <a:lnTo>
                      <a:pt x="5400" y="1516"/>
                    </a:lnTo>
                    <a:lnTo>
                      <a:pt x="5435" y="1510"/>
                    </a:lnTo>
                    <a:lnTo>
                      <a:pt x="5473" y="1499"/>
                    </a:lnTo>
                    <a:lnTo>
                      <a:pt x="5464" y="1484"/>
                    </a:lnTo>
                    <a:lnTo>
                      <a:pt x="5452" y="1469"/>
                    </a:lnTo>
                    <a:lnTo>
                      <a:pt x="5438" y="1455"/>
                    </a:lnTo>
                    <a:lnTo>
                      <a:pt x="5424" y="1443"/>
                    </a:lnTo>
                    <a:lnTo>
                      <a:pt x="5406" y="1432"/>
                    </a:lnTo>
                    <a:lnTo>
                      <a:pt x="5387" y="1426"/>
                    </a:lnTo>
                    <a:lnTo>
                      <a:pt x="5368" y="1420"/>
                    </a:lnTo>
                    <a:lnTo>
                      <a:pt x="5349" y="1420"/>
                    </a:lnTo>
                    <a:lnTo>
                      <a:pt x="5398" y="1418"/>
                    </a:lnTo>
                    <a:lnTo>
                      <a:pt x="5450" y="1418"/>
                    </a:lnTo>
                    <a:lnTo>
                      <a:pt x="5501" y="1418"/>
                    </a:lnTo>
                    <a:lnTo>
                      <a:pt x="5553" y="1418"/>
                    </a:lnTo>
                    <a:lnTo>
                      <a:pt x="5605" y="1420"/>
                    </a:lnTo>
                    <a:lnTo>
                      <a:pt x="5660" y="1426"/>
                    </a:lnTo>
                    <a:lnTo>
                      <a:pt x="5714" y="1432"/>
                    </a:lnTo>
                    <a:lnTo>
                      <a:pt x="5769" y="1437"/>
                    </a:lnTo>
                    <a:lnTo>
                      <a:pt x="5824" y="1446"/>
                    </a:lnTo>
                    <a:lnTo>
                      <a:pt x="5879" y="1455"/>
                    </a:lnTo>
                    <a:lnTo>
                      <a:pt x="5933" y="1467"/>
                    </a:lnTo>
                    <a:lnTo>
                      <a:pt x="5985" y="1478"/>
                    </a:lnTo>
                    <a:lnTo>
                      <a:pt x="6037" y="1493"/>
                    </a:lnTo>
                    <a:lnTo>
                      <a:pt x="6089" y="1507"/>
                    </a:lnTo>
                    <a:lnTo>
                      <a:pt x="6141" y="1521"/>
                    </a:lnTo>
                    <a:lnTo>
                      <a:pt x="6189" y="1538"/>
                    </a:lnTo>
                    <a:lnTo>
                      <a:pt x="6239" y="1564"/>
                    </a:lnTo>
                    <a:lnTo>
                      <a:pt x="6285" y="1587"/>
                    </a:lnTo>
                    <a:lnTo>
                      <a:pt x="6333" y="1613"/>
                    </a:lnTo>
                    <a:lnTo>
                      <a:pt x="6383" y="1639"/>
                    </a:lnTo>
                    <a:lnTo>
                      <a:pt x="6429" y="1665"/>
                    </a:lnTo>
                    <a:lnTo>
                      <a:pt x="6477" y="1688"/>
                    </a:lnTo>
                    <a:lnTo>
                      <a:pt x="6527" y="1714"/>
                    </a:lnTo>
                    <a:lnTo>
                      <a:pt x="6576" y="1737"/>
                    </a:lnTo>
                    <a:lnTo>
                      <a:pt x="6621" y="1761"/>
                    </a:lnTo>
                    <a:lnTo>
                      <a:pt x="6671" y="1783"/>
                    </a:lnTo>
                    <a:lnTo>
                      <a:pt x="6720" y="1804"/>
                    </a:lnTo>
                    <a:lnTo>
                      <a:pt x="6769" y="1824"/>
                    </a:lnTo>
                    <a:lnTo>
                      <a:pt x="6818" y="1843"/>
                    </a:lnTo>
                    <a:lnTo>
                      <a:pt x="6866" y="1862"/>
                    </a:lnTo>
                    <a:lnTo>
                      <a:pt x="6919" y="1879"/>
                    </a:lnTo>
                    <a:lnTo>
                      <a:pt x="6967" y="1893"/>
                    </a:lnTo>
                    <a:lnTo>
                      <a:pt x="6947" y="1901"/>
                    </a:lnTo>
                    <a:lnTo>
                      <a:pt x="6930" y="1901"/>
                    </a:lnTo>
                    <a:lnTo>
                      <a:pt x="6910" y="1899"/>
                    </a:lnTo>
                    <a:lnTo>
                      <a:pt x="6887" y="1893"/>
                    </a:lnTo>
                    <a:lnTo>
                      <a:pt x="6866" y="1884"/>
                    </a:lnTo>
                    <a:lnTo>
                      <a:pt x="6846" y="1875"/>
                    </a:lnTo>
                    <a:lnTo>
                      <a:pt x="6827" y="1867"/>
                    </a:lnTo>
                    <a:lnTo>
                      <a:pt x="6806" y="1862"/>
                    </a:lnTo>
                    <a:lnTo>
                      <a:pt x="6758" y="1850"/>
                    </a:lnTo>
                    <a:lnTo>
                      <a:pt x="6705" y="1843"/>
                    </a:lnTo>
                    <a:lnTo>
                      <a:pt x="6657" y="1838"/>
                    </a:lnTo>
                    <a:lnTo>
                      <a:pt x="6608" y="1836"/>
                    </a:lnTo>
                    <a:lnTo>
                      <a:pt x="6558" y="1832"/>
                    </a:lnTo>
                    <a:lnTo>
                      <a:pt x="6507" y="1832"/>
                    </a:lnTo>
                    <a:lnTo>
                      <a:pt x="6458" y="1836"/>
                    </a:lnTo>
                    <a:lnTo>
                      <a:pt x="6408" y="1838"/>
                    </a:lnTo>
                    <a:lnTo>
                      <a:pt x="6360" y="1843"/>
                    </a:lnTo>
                    <a:lnTo>
                      <a:pt x="6311" y="1847"/>
                    </a:lnTo>
                    <a:lnTo>
                      <a:pt x="6262" y="1856"/>
                    </a:lnTo>
                    <a:lnTo>
                      <a:pt x="6213" y="1862"/>
                    </a:lnTo>
                    <a:lnTo>
                      <a:pt x="6163" y="1870"/>
                    </a:lnTo>
                    <a:lnTo>
                      <a:pt x="6115" y="1875"/>
                    </a:lnTo>
                    <a:lnTo>
                      <a:pt x="6066" y="1884"/>
                    </a:lnTo>
                    <a:lnTo>
                      <a:pt x="6017" y="1893"/>
                    </a:lnTo>
                    <a:lnTo>
                      <a:pt x="6006" y="1896"/>
                    </a:lnTo>
                    <a:lnTo>
                      <a:pt x="5997" y="1907"/>
                    </a:lnTo>
                    <a:lnTo>
                      <a:pt x="5994" y="1918"/>
                    </a:lnTo>
                    <a:lnTo>
                      <a:pt x="5991" y="1931"/>
                    </a:lnTo>
                    <a:lnTo>
                      <a:pt x="6008" y="1927"/>
                    </a:lnTo>
                    <a:lnTo>
                      <a:pt x="6028" y="1927"/>
                    </a:lnTo>
                    <a:lnTo>
                      <a:pt x="6049" y="1927"/>
                    </a:lnTo>
                    <a:lnTo>
                      <a:pt x="6066" y="1927"/>
                    </a:lnTo>
                    <a:lnTo>
                      <a:pt x="6086" y="1927"/>
                    </a:lnTo>
                    <a:lnTo>
                      <a:pt x="6101" y="1922"/>
                    </a:lnTo>
                    <a:lnTo>
                      <a:pt x="6112" y="1913"/>
                    </a:lnTo>
                    <a:lnTo>
                      <a:pt x="6120" y="1901"/>
                    </a:lnTo>
                    <a:lnTo>
                      <a:pt x="6129" y="1913"/>
                    </a:lnTo>
                    <a:lnTo>
                      <a:pt x="6146" y="1918"/>
                    </a:lnTo>
                    <a:lnTo>
                      <a:pt x="6163" y="1922"/>
                    </a:lnTo>
                    <a:lnTo>
                      <a:pt x="6182" y="1922"/>
                    </a:lnTo>
                    <a:lnTo>
                      <a:pt x="6189" y="1893"/>
                    </a:lnTo>
                    <a:lnTo>
                      <a:pt x="6210" y="1922"/>
                    </a:lnTo>
                    <a:lnTo>
                      <a:pt x="6247" y="1916"/>
                    </a:lnTo>
                    <a:lnTo>
                      <a:pt x="6285" y="1910"/>
                    </a:lnTo>
                    <a:lnTo>
                      <a:pt x="6322" y="1907"/>
                    </a:lnTo>
                    <a:lnTo>
                      <a:pt x="6360" y="1905"/>
                    </a:lnTo>
                    <a:lnTo>
                      <a:pt x="6397" y="1901"/>
                    </a:lnTo>
                    <a:lnTo>
                      <a:pt x="6434" y="1901"/>
                    </a:lnTo>
                    <a:lnTo>
                      <a:pt x="6472" y="1901"/>
                    </a:lnTo>
                    <a:lnTo>
                      <a:pt x="6509" y="1905"/>
                    </a:lnTo>
                    <a:lnTo>
                      <a:pt x="6544" y="1907"/>
                    </a:lnTo>
                    <a:lnTo>
                      <a:pt x="6582" y="1910"/>
                    </a:lnTo>
                    <a:lnTo>
                      <a:pt x="6619" y="1913"/>
                    </a:lnTo>
                    <a:lnTo>
                      <a:pt x="6657" y="1918"/>
                    </a:lnTo>
                    <a:lnTo>
                      <a:pt x="6694" y="1925"/>
                    </a:lnTo>
                    <a:lnTo>
                      <a:pt x="6731" y="1933"/>
                    </a:lnTo>
                    <a:lnTo>
                      <a:pt x="6769" y="1942"/>
                    </a:lnTo>
                    <a:lnTo>
                      <a:pt x="6806" y="1950"/>
                    </a:lnTo>
                    <a:lnTo>
                      <a:pt x="6752" y="1963"/>
                    </a:lnTo>
                    <a:lnTo>
                      <a:pt x="6696" y="1976"/>
                    </a:lnTo>
                    <a:lnTo>
                      <a:pt x="6642" y="1993"/>
                    </a:lnTo>
                    <a:lnTo>
                      <a:pt x="6590" y="2011"/>
                    </a:lnTo>
                    <a:lnTo>
                      <a:pt x="6539" y="2028"/>
                    </a:lnTo>
                    <a:lnTo>
                      <a:pt x="6487" y="2049"/>
                    </a:lnTo>
                    <a:lnTo>
                      <a:pt x="6434" y="2071"/>
                    </a:lnTo>
                    <a:lnTo>
                      <a:pt x="6383" y="2094"/>
                    </a:lnTo>
                    <a:lnTo>
                      <a:pt x="6380" y="2107"/>
                    </a:lnTo>
                    <a:lnTo>
                      <a:pt x="6386" y="2115"/>
                    </a:lnTo>
                    <a:lnTo>
                      <a:pt x="6395" y="2126"/>
                    </a:lnTo>
                    <a:lnTo>
                      <a:pt x="6403" y="2135"/>
                    </a:lnTo>
                    <a:lnTo>
                      <a:pt x="6412" y="2132"/>
                    </a:lnTo>
                    <a:lnTo>
                      <a:pt x="6423" y="2132"/>
                    </a:lnTo>
                    <a:lnTo>
                      <a:pt x="6432" y="2129"/>
                    </a:lnTo>
                    <a:lnTo>
                      <a:pt x="6438" y="2124"/>
                    </a:lnTo>
                    <a:lnTo>
                      <a:pt x="6438" y="2086"/>
                    </a:lnTo>
                    <a:lnTo>
                      <a:pt x="6470" y="2115"/>
                    </a:lnTo>
                    <a:lnTo>
                      <a:pt x="6737" y="2037"/>
                    </a:lnTo>
                    <a:lnTo>
                      <a:pt x="6547" y="2259"/>
                    </a:lnTo>
                    <a:lnTo>
                      <a:pt x="6483" y="2270"/>
                    </a:lnTo>
                    <a:lnTo>
                      <a:pt x="6426" y="2288"/>
                    </a:lnTo>
                    <a:lnTo>
                      <a:pt x="6374" y="2311"/>
                    </a:lnTo>
                    <a:lnTo>
                      <a:pt x="6328" y="2345"/>
                    </a:lnTo>
                    <a:lnTo>
                      <a:pt x="6288" y="2382"/>
                    </a:lnTo>
                    <a:lnTo>
                      <a:pt x="6251" y="2429"/>
                    </a:lnTo>
                    <a:lnTo>
                      <a:pt x="6221" y="2483"/>
                    </a:lnTo>
                    <a:lnTo>
                      <a:pt x="6199" y="2544"/>
                    </a:lnTo>
                    <a:lnTo>
                      <a:pt x="6199" y="2659"/>
                    </a:lnTo>
                    <a:lnTo>
                      <a:pt x="6184" y="2691"/>
                    </a:lnTo>
                    <a:lnTo>
                      <a:pt x="6176" y="2732"/>
                    </a:lnTo>
                    <a:lnTo>
                      <a:pt x="6167" y="2775"/>
                    </a:lnTo>
                    <a:lnTo>
                      <a:pt x="6150" y="2812"/>
                    </a:lnTo>
                    <a:lnTo>
                      <a:pt x="6141" y="2863"/>
                    </a:lnTo>
                    <a:lnTo>
                      <a:pt x="6120" y="2907"/>
                    </a:lnTo>
                    <a:lnTo>
                      <a:pt x="6092" y="2945"/>
                    </a:lnTo>
                    <a:lnTo>
                      <a:pt x="6057" y="2979"/>
                    </a:lnTo>
                    <a:lnTo>
                      <a:pt x="6017" y="3007"/>
                    </a:lnTo>
                    <a:lnTo>
                      <a:pt x="5974" y="3037"/>
                    </a:lnTo>
                    <a:lnTo>
                      <a:pt x="5933" y="3069"/>
                    </a:lnTo>
                    <a:lnTo>
                      <a:pt x="5893" y="3100"/>
                    </a:lnTo>
                    <a:lnTo>
                      <a:pt x="5893" y="3121"/>
                    </a:lnTo>
                    <a:lnTo>
                      <a:pt x="5899" y="3134"/>
                    </a:lnTo>
                    <a:lnTo>
                      <a:pt x="5910" y="3143"/>
                    </a:lnTo>
                    <a:lnTo>
                      <a:pt x="5925" y="3149"/>
                    </a:lnTo>
                    <a:lnTo>
                      <a:pt x="5942" y="3151"/>
                    </a:lnTo>
                    <a:lnTo>
                      <a:pt x="5959" y="3155"/>
                    </a:lnTo>
                    <a:lnTo>
                      <a:pt x="5976" y="3160"/>
                    </a:lnTo>
                    <a:lnTo>
                      <a:pt x="5991" y="3166"/>
                    </a:lnTo>
                    <a:lnTo>
                      <a:pt x="6045" y="3166"/>
                    </a:lnTo>
                    <a:lnTo>
                      <a:pt x="5873" y="3368"/>
                    </a:lnTo>
                    <a:lnTo>
                      <a:pt x="5884" y="3394"/>
                    </a:lnTo>
                    <a:lnTo>
                      <a:pt x="5901" y="3411"/>
                    </a:lnTo>
                    <a:lnTo>
                      <a:pt x="5916" y="3420"/>
                    </a:lnTo>
                    <a:lnTo>
                      <a:pt x="5937" y="3423"/>
                    </a:lnTo>
                    <a:lnTo>
                      <a:pt x="5957" y="3423"/>
                    </a:lnTo>
                    <a:lnTo>
                      <a:pt x="5976" y="3420"/>
                    </a:lnTo>
                    <a:lnTo>
                      <a:pt x="5997" y="3417"/>
                    </a:lnTo>
                    <a:lnTo>
                      <a:pt x="6017" y="3415"/>
                    </a:lnTo>
                    <a:lnTo>
                      <a:pt x="5997" y="3449"/>
                    </a:lnTo>
                    <a:lnTo>
                      <a:pt x="5980" y="3484"/>
                    </a:lnTo>
                    <a:lnTo>
                      <a:pt x="5963" y="3518"/>
                    </a:lnTo>
                    <a:lnTo>
                      <a:pt x="5948" y="3555"/>
                    </a:lnTo>
                    <a:lnTo>
                      <a:pt x="5937" y="3593"/>
                    </a:lnTo>
                    <a:lnTo>
                      <a:pt x="5927" y="3634"/>
                    </a:lnTo>
                    <a:lnTo>
                      <a:pt x="5922" y="3673"/>
                    </a:lnTo>
                    <a:lnTo>
                      <a:pt x="5922" y="3716"/>
                    </a:lnTo>
                    <a:lnTo>
                      <a:pt x="5931" y="3731"/>
                    </a:lnTo>
                    <a:lnTo>
                      <a:pt x="5942" y="3740"/>
                    </a:lnTo>
                    <a:lnTo>
                      <a:pt x="5957" y="3742"/>
                    </a:lnTo>
                    <a:lnTo>
                      <a:pt x="5974" y="3742"/>
                    </a:lnTo>
                    <a:lnTo>
                      <a:pt x="5989" y="3740"/>
                    </a:lnTo>
                    <a:lnTo>
                      <a:pt x="6002" y="3734"/>
                    </a:lnTo>
                    <a:lnTo>
                      <a:pt x="6014" y="3728"/>
                    </a:lnTo>
                    <a:lnTo>
                      <a:pt x="6026" y="3722"/>
                    </a:lnTo>
                    <a:lnTo>
                      <a:pt x="6045" y="3705"/>
                    </a:lnTo>
                    <a:lnTo>
                      <a:pt x="6040" y="3740"/>
                    </a:lnTo>
                    <a:lnTo>
                      <a:pt x="6032" y="3778"/>
                    </a:lnTo>
                    <a:lnTo>
                      <a:pt x="6023" y="3823"/>
                    </a:lnTo>
                    <a:lnTo>
                      <a:pt x="6017" y="3866"/>
                    </a:lnTo>
                    <a:lnTo>
                      <a:pt x="6014" y="3913"/>
                    </a:lnTo>
                    <a:lnTo>
                      <a:pt x="6023" y="3953"/>
                    </a:lnTo>
                    <a:lnTo>
                      <a:pt x="6037" y="3991"/>
                    </a:lnTo>
                    <a:lnTo>
                      <a:pt x="6066" y="4019"/>
                    </a:lnTo>
                    <a:lnTo>
                      <a:pt x="6141" y="3965"/>
                    </a:lnTo>
                    <a:lnTo>
                      <a:pt x="6155" y="4010"/>
                    </a:lnTo>
                    <a:lnTo>
                      <a:pt x="6170" y="4059"/>
                    </a:lnTo>
                    <a:lnTo>
                      <a:pt x="6187" y="4105"/>
                    </a:lnTo>
                    <a:lnTo>
                      <a:pt x="6208" y="4154"/>
                    </a:lnTo>
                    <a:lnTo>
                      <a:pt x="6230" y="4201"/>
                    </a:lnTo>
                    <a:lnTo>
                      <a:pt x="6259" y="4244"/>
                    </a:lnTo>
                    <a:lnTo>
                      <a:pt x="6288" y="4287"/>
                    </a:lnTo>
                    <a:lnTo>
                      <a:pt x="6326" y="4328"/>
                    </a:lnTo>
                    <a:lnTo>
                      <a:pt x="6354" y="4333"/>
                    </a:lnTo>
                    <a:lnTo>
                      <a:pt x="6386" y="4345"/>
                    </a:lnTo>
                    <a:lnTo>
                      <a:pt x="6414" y="4356"/>
                    </a:lnTo>
                    <a:lnTo>
                      <a:pt x="6446" y="4371"/>
                    </a:lnTo>
                    <a:lnTo>
                      <a:pt x="6475" y="4388"/>
                    </a:lnTo>
                    <a:lnTo>
                      <a:pt x="6507" y="4408"/>
                    </a:lnTo>
                    <a:lnTo>
                      <a:pt x="6535" y="4425"/>
                    </a:lnTo>
                    <a:lnTo>
                      <a:pt x="6567" y="4442"/>
                    </a:lnTo>
                    <a:lnTo>
                      <a:pt x="6582" y="4425"/>
                    </a:lnTo>
                    <a:lnTo>
                      <a:pt x="6602" y="4416"/>
                    </a:lnTo>
                    <a:lnTo>
                      <a:pt x="6616" y="4403"/>
                    </a:lnTo>
                    <a:lnTo>
                      <a:pt x="6614" y="4377"/>
                    </a:lnTo>
                    <a:lnTo>
                      <a:pt x="6640" y="4391"/>
                    </a:lnTo>
                    <a:lnTo>
                      <a:pt x="6671" y="4405"/>
                    </a:lnTo>
                    <a:lnTo>
                      <a:pt x="6702" y="4423"/>
                    </a:lnTo>
                    <a:lnTo>
                      <a:pt x="6734" y="4434"/>
                    </a:lnTo>
                    <a:lnTo>
                      <a:pt x="6763" y="4440"/>
                    </a:lnTo>
                    <a:lnTo>
                      <a:pt x="6789" y="4434"/>
                    </a:lnTo>
                    <a:lnTo>
                      <a:pt x="6809" y="4414"/>
                    </a:lnTo>
                    <a:lnTo>
                      <a:pt x="6823" y="4377"/>
                    </a:lnTo>
                    <a:lnTo>
                      <a:pt x="6866" y="4397"/>
                    </a:lnTo>
                    <a:lnTo>
                      <a:pt x="6913" y="4405"/>
                    </a:lnTo>
                    <a:lnTo>
                      <a:pt x="6959" y="4405"/>
                    </a:lnTo>
                    <a:lnTo>
                      <a:pt x="7003" y="4403"/>
                    </a:lnTo>
                    <a:lnTo>
                      <a:pt x="7048" y="4397"/>
                    </a:lnTo>
                    <a:lnTo>
                      <a:pt x="7091" y="4397"/>
                    </a:lnTo>
                    <a:lnTo>
                      <a:pt x="7134" y="4403"/>
                    </a:lnTo>
                    <a:lnTo>
                      <a:pt x="7178" y="4416"/>
                    </a:lnTo>
                    <a:lnTo>
                      <a:pt x="7106" y="4425"/>
                    </a:lnTo>
                    <a:lnTo>
                      <a:pt x="7034" y="4434"/>
                    </a:lnTo>
                    <a:lnTo>
                      <a:pt x="6959" y="4440"/>
                    </a:lnTo>
                    <a:lnTo>
                      <a:pt x="6887" y="4442"/>
                    </a:lnTo>
                    <a:lnTo>
                      <a:pt x="6812" y="4446"/>
                    </a:lnTo>
                    <a:lnTo>
                      <a:pt x="6739" y="4446"/>
                    </a:lnTo>
                    <a:lnTo>
                      <a:pt x="6665" y="4442"/>
                    </a:lnTo>
                    <a:lnTo>
                      <a:pt x="6590" y="4440"/>
                    </a:lnTo>
                    <a:lnTo>
                      <a:pt x="6515" y="4434"/>
                    </a:lnTo>
                    <a:lnTo>
                      <a:pt x="6443" y="4429"/>
                    </a:lnTo>
                    <a:lnTo>
                      <a:pt x="6369" y="4423"/>
                    </a:lnTo>
                    <a:lnTo>
                      <a:pt x="6296" y="4414"/>
                    </a:lnTo>
                    <a:lnTo>
                      <a:pt x="6221" y="4403"/>
                    </a:lnTo>
                    <a:lnTo>
                      <a:pt x="6150" y="4394"/>
                    </a:lnTo>
                    <a:lnTo>
                      <a:pt x="6077" y="4382"/>
                    </a:lnTo>
                    <a:lnTo>
                      <a:pt x="6006" y="4367"/>
                    </a:lnTo>
                    <a:lnTo>
                      <a:pt x="5989" y="4354"/>
                    </a:lnTo>
                    <a:lnTo>
                      <a:pt x="5968" y="4341"/>
                    </a:lnTo>
                    <a:lnTo>
                      <a:pt x="5944" y="4339"/>
                    </a:lnTo>
                    <a:lnTo>
                      <a:pt x="5920" y="4336"/>
                    </a:lnTo>
                    <a:lnTo>
                      <a:pt x="5893" y="4339"/>
                    </a:lnTo>
                    <a:lnTo>
                      <a:pt x="5870" y="4339"/>
                    </a:lnTo>
                    <a:lnTo>
                      <a:pt x="5847" y="4341"/>
                    </a:lnTo>
                    <a:lnTo>
                      <a:pt x="5830" y="4339"/>
                    </a:lnTo>
                    <a:lnTo>
                      <a:pt x="5778" y="4330"/>
                    </a:lnTo>
                    <a:lnTo>
                      <a:pt x="5726" y="4324"/>
                    </a:lnTo>
                    <a:lnTo>
                      <a:pt x="5677" y="4316"/>
                    </a:lnTo>
                    <a:lnTo>
                      <a:pt x="5628" y="4310"/>
                    </a:lnTo>
                    <a:lnTo>
                      <a:pt x="5579" y="4302"/>
                    </a:lnTo>
                    <a:lnTo>
                      <a:pt x="5531" y="4293"/>
                    </a:lnTo>
                    <a:lnTo>
                      <a:pt x="5484" y="4285"/>
                    </a:lnTo>
                    <a:lnTo>
                      <a:pt x="5435" y="4276"/>
                    </a:lnTo>
                    <a:lnTo>
                      <a:pt x="5389" y="4264"/>
                    </a:lnTo>
                    <a:lnTo>
                      <a:pt x="5343" y="4253"/>
                    </a:lnTo>
                    <a:lnTo>
                      <a:pt x="5297" y="4240"/>
                    </a:lnTo>
                    <a:lnTo>
                      <a:pt x="5250" y="4223"/>
                    </a:lnTo>
                    <a:lnTo>
                      <a:pt x="5205" y="4210"/>
                    </a:lnTo>
                    <a:lnTo>
                      <a:pt x="5159" y="4192"/>
                    </a:lnTo>
                    <a:lnTo>
                      <a:pt x="5116" y="4172"/>
                    </a:lnTo>
                    <a:lnTo>
                      <a:pt x="5069" y="4149"/>
                    </a:lnTo>
                    <a:lnTo>
                      <a:pt x="5032" y="4143"/>
                    </a:lnTo>
                    <a:lnTo>
                      <a:pt x="4992" y="4135"/>
                    </a:lnTo>
                    <a:lnTo>
                      <a:pt x="4955" y="4126"/>
                    </a:lnTo>
                    <a:lnTo>
                      <a:pt x="4917" y="4114"/>
                    </a:lnTo>
                    <a:lnTo>
                      <a:pt x="4882" y="4103"/>
                    </a:lnTo>
                    <a:lnTo>
                      <a:pt x="4845" y="4091"/>
                    </a:lnTo>
                    <a:lnTo>
                      <a:pt x="4807" y="4079"/>
                    </a:lnTo>
                    <a:lnTo>
                      <a:pt x="4773" y="4066"/>
                    </a:lnTo>
                    <a:lnTo>
                      <a:pt x="4738" y="4051"/>
                    </a:lnTo>
                    <a:lnTo>
                      <a:pt x="4700" y="4036"/>
                    </a:lnTo>
                    <a:lnTo>
                      <a:pt x="4666" y="4019"/>
                    </a:lnTo>
                    <a:lnTo>
                      <a:pt x="4631" y="4004"/>
                    </a:lnTo>
                    <a:lnTo>
                      <a:pt x="4597" y="3987"/>
                    </a:lnTo>
                    <a:lnTo>
                      <a:pt x="4562" y="3970"/>
                    </a:lnTo>
                    <a:lnTo>
                      <a:pt x="4528" y="3953"/>
                    </a:lnTo>
                    <a:lnTo>
                      <a:pt x="4493" y="3935"/>
                    </a:lnTo>
                    <a:lnTo>
                      <a:pt x="4424" y="3916"/>
                    </a:lnTo>
                    <a:lnTo>
                      <a:pt x="4358" y="3896"/>
                    </a:lnTo>
                    <a:lnTo>
                      <a:pt x="4291" y="3872"/>
                    </a:lnTo>
                    <a:lnTo>
                      <a:pt x="4229" y="3847"/>
                    </a:lnTo>
                    <a:lnTo>
                      <a:pt x="4162" y="3821"/>
                    </a:lnTo>
                    <a:lnTo>
                      <a:pt x="4098" y="3791"/>
                    </a:lnTo>
                    <a:lnTo>
                      <a:pt x="4035" y="3765"/>
                    </a:lnTo>
                    <a:lnTo>
                      <a:pt x="3969" y="3737"/>
                    </a:lnTo>
                    <a:lnTo>
                      <a:pt x="3906" y="3711"/>
                    </a:lnTo>
                    <a:lnTo>
                      <a:pt x="3840" y="3685"/>
                    </a:lnTo>
                    <a:lnTo>
                      <a:pt x="3773" y="3662"/>
                    </a:lnTo>
                    <a:lnTo>
                      <a:pt x="3707" y="3641"/>
                    </a:lnTo>
                    <a:lnTo>
                      <a:pt x="3640" y="3621"/>
                    </a:lnTo>
                    <a:lnTo>
                      <a:pt x="3571" y="3607"/>
                    </a:lnTo>
                    <a:lnTo>
                      <a:pt x="3500" y="3596"/>
                    </a:lnTo>
                    <a:lnTo>
                      <a:pt x="3427" y="3587"/>
                    </a:lnTo>
                    <a:lnTo>
                      <a:pt x="3395" y="3578"/>
                    </a:lnTo>
                    <a:lnTo>
                      <a:pt x="3365" y="3572"/>
                    </a:lnTo>
                    <a:lnTo>
                      <a:pt x="3335" y="3564"/>
                    </a:lnTo>
                    <a:lnTo>
                      <a:pt x="3303" y="3559"/>
                    </a:lnTo>
                    <a:lnTo>
                      <a:pt x="3272" y="3552"/>
                    </a:lnTo>
                    <a:lnTo>
                      <a:pt x="3240" y="3546"/>
                    </a:lnTo>
                    <a:lnTo>
                      <a:pt x="3208" y="3538"/>
                    </a:lnTo>
                    <a:lnTo>
                      <a:pt x="3176" y="3533"/>
                    </a:lnTo>
                    <a:lnTo>
                      <a:pt x="3146" y="3523"/>
                    </a:lnTo>
                    <a:lnTo>
                      <a:pt x="3114" y="3518"/>
                    </a:lnTo>
                    <a:lnTo>
                      <a:pt x="3085" y="3509"/>
                    </a:lnTo>
                    <a:lnTo>
                      <a:pt x="3053" y="3497"/>
                    </a:lnTo>
                    <a:lnTo>
                      <a:pt x="3024" y="3486"/>
                    </a:lnTo>
                    <a:lnTo>
                      <a:pt x="2995" y="3475"/>
                    </a:lnTo>
                    <a:lnTo>
                      <a:pt x="2967" y="3460"/>
                    </a:lnTo>
                    <a:lnTo>
                      <a:pt x="2938" y="3443"/>
                    </a:lnTo>
                    <a:lnTo>
                      <a:pt x="2875" y="3432"/>
                    </a:lnTo>
                    <a:lnTo>
                      <a:pt x="2811" y="3420"/>
                    </a:lnTo>
                    <a:lnTo>
                      <a:pt x="2748" y="3411"/>
                    </a:lnTo>
                    <a:lnTo>
                      <a:pt x="2682" y="3400"/>
                    </a:lnTo>
                    <a:lnTo>
                      <a:pt x="2618" y="3391"/>
                    </a:lnTo>
                    <a:lnTo>
                      <a:pt x="2555" y="3379"/>
                    </a:lnTo>
                    <a:lnTo>
                      <a:pt x="2488" y="3368"/>
                    </a:lnTo>
                    <a:lnTo>
                      <a:pt x="2425" y="3357"/>
                    </a:lnTo>
                    <a:lnTo>
                      <a:pt x="2362" y="3345"/>
                    </a:lnTo>
                    <a:lnTo>
                      <a:pt x="2299" y="3331"/>
                    </a:lnTo>
                    <a:lnTo>
                      <a:pt x="2237" y="3314"/>
                    </a:lnTo>
                    <a:lnTo>
                      <a:pt x="2175" y="3295"/>
                    </a:lnTo>
                    <a:lnTo>
                      <a:pt x="2117" y="3276"/>
                    </a:lnTo>
                    <a:lnTo>
                      <a:pt x="2056" y="3256"/>
                    </a:lnTo>
                    <a:lnTo>
                      <a:pt x="1999" y="3230"/>
                    </a:lnTo>
                    <a:lnTo>
                      <a:pt x="1941" y="3204"/>
                    </a:lnTo>
                    <a:lnTo>
                      <a:pt x="1901" y="3164"/>
                    </a:lnTo>
                    <a:lnTo>
                      <a:pt x="1855" y="3132"/>
                    </a:lnTo>
                    <a:lnTo>
                      <a:pt x="1803" y="3108"/>
                    </a:lnTo>
                    <a:lnTo>
                      <a:pt x="1749" y="3086"/>
                    </a:lnTo>
                    <a:lnTo>
                      <a:pt x="1693" y="3065"/>
                    </a:lnTo>
                    <a:lnTo>
                      <a:pt x="1642" y="3042"/>
                    </a:lnTo>
                    <a:lnTo>
                      <a:pt x="1590" y="3014"/>
                    </a:lnTo>
                    <a:lnTo>
                      <a:pt x="1543" y="2977"/>
                    </a:lnTo>
                    <a:lnTo>
                      <a:pt x="1558" y="2973"/>
                    </a:lnTo>
                    <a:lnTo>
                      <a:pt x="1575" y="2982"/>
                    </a:lnTo>
                    <a:lnTo>
                      <a:pt x="1598" y="2996"/>
                    </a:lnTo>
                    <a:lnTo>
                      <a:pt x="1624" y="2996"/>
                    </a:lnTo>
                    <a:lnTo>
                      <a:pt x="1592" y="2936"/>
                    </a:lnTo>
                    <a:lnTo>
                      <a:pt x="1610" y="2942"/>
                    </a:lnTo>
                    <a:lnTo>
                      <a:pt x="1630" y="2951"/>
                    </a:lnTo>
                    <a:lnTo>
                      <a:pt x="1650" y="2959"/>
                    </a:lnTo>
                    <a:lnTo>
                      <a:pt x="1667" y="2968"/>
                    </a:lnTo>
                    <a:lnTo>
                      <a:pt x="1687" y="2973"/>
                    </a:lnTo>
                    <a:lnTo>
                      <a:pt x="1704" y="2977"/>
                    </a:lnTo>
                    <a:lnTo>
                      <a:pt x="1723" y="2973"/>
                    </a:lnTo>
                    <a:lnTo>
                      <a:pt x="1736" y="2964"/>
                    </a:lnTo>
                    <a:lnTo>
                      <a:pt x="1687" y="2936"/>
                    </a:lnTo>
                    <a:lnTo>
                      <a:pt x="1636" y="2910"/>
                    </a:lnTo>
                    <a:lnTo>
                      <a:pt x="1584" y="2887"/>
                    </a:lnTo>
                    <a:lnTo>
                      <a:pt x="1530" y="2863"/>
                    </a:lnTo>
                    <a:lnTo>
                      <a:pt x="1478" y="2838"/>
                    </a:lnTo>
                    <a:lnTo>
                      <a:pt x="1429" y="2809"/>
                    </a:lnTo>
                    <a:lnTo>
                      <a:pt x="1382" y="2777"/>
                    </a:lnTo>
                    <a:lnTo>
                      <a:pt x="1345" y="2734"/>
                    </a:lnTo>
                    <a:lnTo>
                      <a:pt x="1373" y="2754"/>
                    </a:lnTo>
                    <a:lnTo>
                      <a:pt x="1403" y="2771"/>
                    </a:lnTo>
                    <a:lnTo>
                      <a:pt x="1431" y="2788"/>
                    </a:lnTo>
                    <a:lnTo>
                      <a:pt x="1463" y="2803"/>
                    </a:lnTo>
                    <a:lnTo>
                      <a:pt x="1495" y="2818"/>
                    </a:lnTo>
                    <a:lnTo>
                      <a:pt x="1526" y="2829"/>
                    </a:lnTo>
                    <a:lnTo>
                      <a:pt x="1558" y="2841"/>
                    </a:lnTo>
                    <a:lnTo>
                      <a:pt x="1592" y="2852"/>
                    </a:lnTo>
                    <a:lnTo>
                      <a:pt x="1584" y="2833"/>
                    </a:lnTo>
                    <a:lnTo>
                      <a:pt x="1567" y="2814"/>
                    </a:lnTo>
                    <a:lnTo>
                      <a:pt x="1547" y="2797"/>
                    </a:lnTo>
                    <a:lnTo>
                      <a:pt x="1523" y="2783"/>
                    </a:lnTo>
                    <a:lnTo>
                      <a:pt x="1500" y="2771"/>
                    </a:lnTo>
                    <a:lnTo>
                      <a:pt x="1474" y="2758"/>
                    </a:lnTo>
                    <a:lnTo>
                      <a:pt x="1452" y="2740"/>
                    </a:lnTo>
                    <a:lnTo>
                      <a:pt x="1431" y="2723"/>
                    </a:lnTo>
                    <a:lnTo>
                      <a:pt x="1448" y="2711"/>
                    </a:lnTo>
                    <a:lnTo>
                      <a:pt x="1466" y="2702"/>
                    </a:lnTo>
                    <a:lnTo>
                      <a:pt x="1486" y="2694"/>
                    </a:lnTo>
                    <a:lnTo>
                      <a:pt x="1509" y="2685"/>
                    </a:lnTo>
                    <a:lnTo>
                      <a:pt x="1532" y="2676"/>
                    </a:lnTo>
                    <a:lnTo>
                      <a:pt x="1552" y="2665"/>
                    </a:lnTo>
                    <a:lnTo>
                      <a:pt x="1573" y="2653"/>
                    </a:lnTo>
                    <a:lnTo>
                      <a:pt x="1592" y="2639"/>
                    </a:lnTo>
                    <a:lnTo>
                      <a:pt x="1560" y="2622"/>
                    </a:lnTo>
                    <a:lnTo>
                      <a:pt x="1530" y="2616"/>
                    </a:lnTo>
                    <a:lnTo>
                      <a:pt x="1498" y="2622"/>
                    </a:lnTo>
                    <a:lnTo>
                      <a:pt x="1463" y="2631"/>
                    </a:lnTo>
                    <a:lnTo>
                      <a:pt x="1429" y="2642"/>
                    </a:lnTo>
                    <a:lnTo>
                      <a:pt x="1394" y="2657"/>
                    </a:lnTo>
                    <a:lnTo>
                      <a:pt x="1360" y="2665"/>
                    </a:lnTo>
                    <a:lnTo>
                      <a:pt x="1325" y="2668"/>
                    </a:lnTo>
                    <a:lnTo>
                      <a:pt x="1287" y="2676"/>
                    </a:lnTo>
                    <a:lnTo>
                      <a:pt x="1253" y="2679"/>
                    </a:lnTo>
                    <a:lnTo>
                      <a:pt x="1218" y="2679"/>
                    </a:lnTo>
                    <a:lnTo>
                      <a:pt x="1184" y="2676"/>
                    </a:lnTo>
                    <a:lnTo>
                      <a:pt x="1149" y="2670"/>
                    </a:lnTo>
                    <a:lnTo>
                      <a:pt x="1115" y="2662"/>
                    </a:lnTo>
                    <a:lnTo>
                      <a:pt x="1080" y="2657"/>
                    </a:lnTo>
                    <a:lnTo>
                      <a:pt x="1048" y="2648"/>
                    </a:lnTo>
                    <a:lnTo>
                      <a:pt x="1014" y="2639"/>
                    </a:lnTo>
                    <a:lnTo>
                      <a:pt x="979" y="2633"/>
                    </a:lnTo>
                    <a:lnTo>
                      <a:pt x="945" y="2627"/>
                    </a:lnTo>
                    <a:lnTo>
                      <a:pt x="909" y="2625"/>
                    </a:lnTo>
                    <a:lnTo>
                      <a:pt x="875" y="2625"/>
                    </a:lnTo>
                    <a:lnTo>
                      <a:pt x="840" y="2627"/>
                    </a:lnTo>
                    <a:lnTo>
                      <a:pt x="806" y="2636"/>
                    </a:lnTo>
                    <a:lnTo>
                      <a:pt x="769" y="2648"/>
                    </a:lnTo>
                    <a:lnTo>
                      <a:pt x="752" y="2644"/>
                    </a:lnTo>
                    <a:lnTo>
                      <a:pt x="737" y="2639"/>
                    </a:lnTo>
                    <a:lnTo>
                      <a:pt x="720" y="2636"/>
                    </a:lnTo>
                    <a:lnTo>
                      <a:pt x="705" y="2633"/>
                    </a:lnTo>
                    <a:lnTo>
                      <a:pt x="688" y="2631"/>
                    </a:lnTo>
                    <a:lnTo>
                      <a:pt x="671" y="2627"/>
                    </a:lnTo>
                    <a:lnTo>
                      <a:pt x="653" y="2627"/>
                    </a:lnTo>
                    <a:lnTo>
                      <a:pt x="634" y="2627"/>
                    </a:lnTo>
                    <a:lnTo>
                      <a:pt x="769" y="2564"/>
                    </a:lnTo>
                    <a:lnTo>
                      <a:pt x="763" y="2550"/>
                    </a:lnTo>
                    <a:lnTo>
                      <a:pt x="754" y="2539"/>
                    </a:lnTo>
                    <a:lnTo>
                      <a:pt x="743" y="2530"/>
                    </a:lnTo>
                    <a:lnTo>
                      <a:pt x="728" y="2524"/>
                    </a:lnTo>
                    <a:lnTo>
                      <a:pt x="700" y="2530"/>
                    </a:lnTo>
                    <a:lnTo>
                      <a:pt x="671" y="2532"/>
                    </a:lnTo>
                    <a:lnTo>
                      <a:pt x="642" y="2532"/>
                    </a:lnTo>
                    <a:lnTo>
                      <a:pt x="614" y="2535"/>
                    </a:lnTo>
                    <a:lnTo>
                      <a:pt x="584" y="2535"/>
                    </a:lnTo>
                    <a:lnTo>
                      <a:pt x="552" y="2532"/>
                    </a:lnTo>
                    <a:lnTo>
                      <a:pt x="522" y="2532"/>
                    </a:lnTo>
                    <a:lnTo>
                      <a:pt x="492" y="2530"/>
                    </a:lnTo>
                    <a:lnTo>
                      <a:pt x="460" y="2526"/>
                    </a:lnTo>
                    <a:lnTo>
                      <a:pt x="429" y="2521"/>
                    </a:lnTo>
                    <a:lnTo>
                      <a:pt x="397" y="2518"/>
                    </a:lnTo>
                    <a:lnTo>
                      <a:pt x="369" y="2513"/>
                    </a:lnTo>
                    <a:lnTo>
                      <a:pt x="337" y="2509"/>
                    </a:lnTo>
                    <a:lnTo>
                      <a:pt x="308" y="2504"/>
                    </a:lnTo>
                    <a:lnTo>
                      <a:pt x="277" y="2500"/>
                    </a:lnTo>
                    <a:lnTo>
                      <a:pt x="247" y="2495"/>
                    </a:lnTo>
                    <a:lnTo>
                      <a:pt x="268" y="2487"/>
                    </a:lnTo>
                    <a:lnTo>
                      <a:pt x="294" y="2483"/>
                    </a:lnTo>
                    <a:lnTo>
                      <a:pt x="320" y="2483"/>
                    </a:lnTo>
                    <a:lnTo>
                      <a:pt x="348" y="2487"/>
                    </a:lnTo>
                    <a:lnTo>
                      <a:pt x="374" y="2483"/>
                    </a:lnTo>
                    <a:lnTo>
                      <a:pt x="400" y="2481"/>
                    </a:lnTo>
                    <a:lnTo>
                      <a:pt x="423" y="2466"/>
                    </a:lnTo>
                    <a:lnTo>
                      <a:pt x="440" y="2446"/>
                    </a:lnTo>
                    <a:lnTo>
                      <a:pt x="383" y="2408"/>
                    </a:lnTo>
                    <a:lnTo>
                      <a:pt x="320" y="2377"/>
                    </a:lnTo>
                    <a:lnTo>
                      <a:pt x="251" y="2345"/>
                    </a:lnTo>
                    <a:lnTo>
                      <a:pt x="184" y="2313"/>
                    </a:lnTo>
                    <a:lnTo>
                      <a:pt x="120" y="2276"/>
                    </a:lnTo>
                    <a:lnTo>
                      <a:pt x="66" y="2230"/>
                    </a:lnTo>
                    <a:lnTo>
                      <a:pt x="26" y="2169"/>
                    </a:lnTo>
                    <a:lnTo>
                      <a:pt x="0" y="2094"/>
                    </a:lnTo>
                    <a:lnTo>
                      <a:pt x="0" y="2045"/>
                    </a:lnTo>
                    <a:lnTo>
                      <a:pt x="8" y="1997"/>
                    </a:lnTo>
                    <a:lnTo>
                      <a:pt x="26" y="1950"/>
                    </a:lnTo>
                    <a:lnTo>
                      <a:pt x="49" y="1910"/>
                    </a:lnTo>
                    <a:lnTo>
                      <a:pt x="98" y="1881"/>
                    </a:lnTo>
                    <a:lnTo>
                      <a:pt x="141" y="1847"/>
                    </a:lnTo>
                    <a:lnTo>
                      <a:pt x="178" y="1809"/>
                    </a:lnTo>
                    <a:lnTo>
                      <a:pt x="215" y="1772"/>
                    </a:lnTo>
                    <a:lnTo>
                      <a:pt x="256" y="1731"/>
                    </a:lnTo>
                    <a:lnTo>
                      <a:pt x="296" y="1697"/>
                    </a:lnTo>
                    <a:lnTo>
                      <a:pt x="339" y="1662"/>
                    </a:lnTo>
                    <a:lnTo>
                      <a:pt x="391" y="1634"/>
                    </a:lnTo>
                    <a:lnTo>
                      <a:pt x="432" y="1611"/>
                    </a:lnTo>
                    <a:lnTo>
                      <a:pt x="475" y="1596"/>
                    </a:lnTo>
                    <a:lnTo>
                      <a:pt x="522" y="1581"/>
                    </a:lnTo>
                    <a:lnTo>
                      <a:pt x="567" y="1570"/>
                    </a:lnTo>
                    <a:lnTo>
                      <a:pt x="610" y="1559"/>
                    </a:lnTo>
                    <a:lnTo>
                      <a:pt x="653" y="1542"/>
                    </a:lnTo>
                    <a:lnTo>
                      <a:pt x="688" y="1521"/>
                    </a:lnTo>
                    <a:lnTo>
                      <a:pt x="720" y="1490"/>
                    </a:lnTo>
                    <a:lnTo>
                      <a:pt x="746" y="1480"/>
                    </a:lnTo>
                    <a:lnTo>
                      <a:pt x="771" y="1469"/>
                    </a:lnTo>
                    <a:lnTo>
                      <a:pt x="801" y="1455"/>
                    </a:lnTo>
                    <a:lnTo>
                      <a:pt x="829" y="1441"/>
                    </a:lnTo>
                    <a:lnTo>
                      <a:pt x="855" y="1435"/>
                    </a:lnTo>
                    <a:lnTo>
                      <a:pt x="878" y="1435"/>
                    </a:lnTo>
                    <a:lnTo>
                      <a:pt x="898" y="1449"/>
                    </a:lnTo>
                    <a:lnTo>
                      <a:pt x="913" y="1478"/>
                    </a:lnTo>
                    <a:lnTo>
                      <a:pt x="967" y="1455"/>
                    </a:lnTo>
                    <a:lnTo>
                      <a:pt x="1025" y="1435"/>
                    </a:lnTo>
                    <a:lnTo>
                      <a:pt x="1080" y="1415"/>
                    </a:lnTo>
                    <a:lnTo>
                      <a:pt x="1135" y="1394"/>
                    </a:lnTo>
                    <a:lnTo>
                      <a:pt x="1192" y="1372"/>
                    </a:lnTo>
                    <a:lnTo>
                      <a:pt x="1247" y="1349"/>
                    </a:lnTo>
                    <a:lnTo>
                      <a:pt x="1298" y="1325"/>
                    </a:lnTo>
                    <a:lnTo>
                      <a:pt x="1354" y="1297"/>
                    </a:lnTo>
                    <a:lnTo>
                      <a:pt x="1354" y="1314"/>
                    </a:lnTo>
                    <a:lnTo>
                      <a:pt x="1354" y="1328"/>
                    </a:lnTo>
                    <a:lnTo>
                      <a:pt x="1360" y="1343"/>
                    </a:lnTo>
                    <a:lnTo>
                      <a:pt x="1373" y="1355"/>
                    </a:lnTo>
                    <a:lnTo>
                      <a:pt x="1425" y="1334"/>
                    </a:lnTo>
                    <a:lnTo>
                      <a:pt x="1480" y="1311"/>
                    </a:lnTo>
                    <a:lnTo>
                      <a:pt x="1532" y="1288"/>
                    </a:lnTo>
                    <a:lnTo>
                      <a:pt x="1584" y="1265"/>
                    </a:lnTo>
                    <a:lnTo>
                      <a:pt x="1633" y="1239"/>
                    </a:lnTo>
                    <a:lnTo>
                      <a:pt x="1685" y="1210"/>
                    </a:lnTo>
                    <a:lnTo>
                      <a:pt x="1736" y="1181"/>
                    </a:lnTo>
                    <a:lnTo>
                      <a:pt x="1786" y="1153"/>
                    </a:lnTo>
                    <a:lnTo>
                      <a:pt x="1846" y="1149"/>
                    </a:lnTo>
                    <a:lnTo>
                      <a:pt x="1901" y="1130"/>
                    </a:lnTo>
                    <a:lnTo>
                      <a:pt x="1953" y="1098"/>
                    </a:lnTo>
                    <a:lnTo>
                      <a:pt x="2002" y="1055"/>
                    </a:lnTo>
                    <a:lnTo>
                      <a:pt x="2048" y="1009"/>
                    </a:lnTo>
                    <a:lnTo>
                      <a:pt x="2093" y="960"/>
                    </a:lnTo>
                    <a:lnTo>
                      <a:pt x="2140" y="913"/>
                    </a:lnTo>
                    <a:lnTo>
                      <a:pt x="2189" y="874"/>
                    </a:lnTo>
                    <a:lnTo>
                      <a:pt x="2198" y="891"/>
                    </a:lnTo>
                    <a:lnTo>
                      <a:pt x="2198" y="911"/>
                    </a:lnTo>
                    <a:lnTo>
                      <a:pt x="2200" y="928"/>
                    </a:lnTo>
                    <a:lnTo>
                      <a:pt x="2218" y="942"/>
                    </a:lnTo>
                    <a:lnTo>
                      <a:pt x="2258" y="913"/>
                    </a:lnTo>
                    <a:lnTo>
                      <a:pt x="2299" y="885"/>
                    </a:lnTo>
                    <a:lnTo>
                      <a:pt x="2338" y="853"/>
                    </a:lnTo>
                    <a:lnTo>
                      <a:pt x="2376" y="824"/>
                    </a:lnTo>
                    <a:lnTo>
                      <a:pt x="2417" y="792"/>
                    </a:lnTo>
                    <a:lnTo>
                      <a:pt x="2454" y="758"/>
                    </a:lnTo>
                    <a:lnTo>
                      <a:pt x="2488" y="720"/>
                    </a:lnTo>
                    <a:lnTo>
                      <a:pt x="2523" y="683"/>
                    </a:lnTo>
                    <a:lnTo>
                      <a:pt x="2518" y="706"/>
                    </a:lnTo>
                    <a:lnTo>
                      <a:pt x="2494" y="741"/>
                    </a:lnTo>
                    <a:lnTo>
                      <a:pt x="2469" y="773"/>
                    </a:lnTo>
                    <a:lnTo>
                      <a:pt x="2448" y="798"/>
                    </a:lnTo>
                    <a:lnTo>
                      <a:pt x="2480" y="824"/>
                    </a:lnTo>
                    <a:lnTo>
                      <a:pt x="2514" y="836"/>
                    </a:lnTo>
                    <a:lnTo>
                      <a:pt x="2555" y="836"/>
                    </a:lnTo>
                    <a:lnTo>
                      <a:pt x="2595" y="827"/>
                    </a:lnTo>
                    <a:lnTo>
                      <a:pt x="2638" y="812"/>
                    </a:lnTo>
                    <a:lnTo>
                      <a:pt x="2679" y="795"/>
                    </a:lnTo>
                    <a:lnTo>
                      <a:pt x="2719" y="775"/>
                    </a:lnTo>
                    <a:lnTo>
                      <a:pt x="2757" y="758"/>
                    </a:lnTo>
                    <a:lnTo>
                      <a:pt x="2806" y="729"/>
                    </a:lnTo>
                    <a:lnTo>
                      <a:pt x="2854" y="698"/>
                    </a:lnTo>
                    <a:lnTo>
                      <a:pt x="2901" y="663"/>
                    </a:lnTo>
                    <a:lnTo>
                      <a:pt x="2946" y="625"/>
                    </a:lnTo>
                    <a:lnTo>
                      <a:pt x="2989" y="582"/>
                    </a:lnTo>
                    <a:lnTo>
                      <a:pt x="3030" y="539"/>
                    </a:lnTo>
                    <a:lnTo>
                      <a:pt x="3068" y="492"/>
                    </a:lnTo>
                    <a:lnTo>
                      <a:pt x="3105" y="444"/>
                    </a:lnTo>
                    <a:lnTo>
                      <a:pt x="3133" y="395"/>
                    </a:lnTo>
                    <a:lnTo>
                      <a:pt x="3163" y="343"/>
                    </a:lnTo>
                    <a:lnTo>
                      <a:pt x="3185" y="288"/>
                    </a:lnTo>
                    <a:lnTo>
                      <a:pt x="3206" y="234"/>
                    </a:lnTo>
                    <a:lnTo>
                      <a:pt x="3217" y="176"/>
                    </a:lnTo>
                    <a:lnTo>
                      <a:pt x="3226" y="118"/>
                    </a:lnTo>
                    <a:lnTo>
                      <a:pt x="3229" y="60"/>
                    </a:lnTo>
                    <a:lnTo>
                      <a:pt x="3226" y="0"/>
                    </a:lnTo>
                    <a:lnTo>
                      <a:pt x="3249" y="28"/>
                    </a:lnTo>
                    <a:lnTo>
                      <a:pt x="3260" y="69"/>
                    </a:lnTo>
                    <a:lnTo>
                      <a:pt x="3269" y="118"/>
                    </a:lnTo>
                    <a:lnTo>
                      <a:pt x="3277" y="161"/>
                    </a:lnTo>
                    <a:lnTo>
                      <a:pt x="3286" y="202"/>
                    </a:lnTo>
                    <a:lnTo>
                      <a:pt x="3307" y="230"/>
                    </a:lnTo>
                    <a:lnTo>
                      <a:pt x="3341" y="239"/>
                    </a:lnTo>
                    <a:lnTo>
                      <a:pt x="3390" y="222"/>
                    </a:lnTo>
                    <a:close/>
                  </a:path>
                </a:pathLst>
              </a:custGeom>
              <a:solidFill>
                <a:srgbClr val="B2B2B2"/>
              </a:solidFill>
              <a:ln w="9525">
                <a:solidFill>
                  <a:schemeClr val="tx1"/>
                </a:solidFill>
                <a:round/>
                <a:headEnd/>
                <a:tailEnd/>
              </a:ln>
            </p:spPr>
            <p:txBody>
              <a:bodyPr>
                <a:prstTxWarp prst="textNoShape">
                  <a:avLst/>
                </a:prstTxWarp>
              </a:bodyPr>
              <a:lstStyle/>
              <a:p>
                <a:endParaRPr lang="en-US"/>
              </a:p>
            </p:txBody>
          </p:sp>
          <p:sp>
            <p:nvSpPr>
              <p:cNvPr id="40998" name="Freeform 3039"/>
              <p:cNvSpPr>
                <a:spLocks noChangeAspect="1"/>
              </p:cNvSpPr>
              <p:nvPr/>
            </p:nvSpPr>
            <p:spPr bwMode="auto">
              <a:xfrm rot="-2466689">
                <a:off x="1308" y="3019"/>
                <a:ext cx="37" cy="15"/>
              </a:xfrm>
              <a:custGeom>
                <a:avLst/>
                <a:gdLst>
                  <a:gd name="T0" fmla="*/ 790 w 790"/>
                  <a:gd name="T1" fmla="*/ 17 h 326"/>
                  <a:gd name="T2" fmla="*/ 726 w 790"/>
                  <a:gd name="T3" fmla="*/ 45 h 326"/>
                  <a:gd name="T4" fmla="*/ 663 w 790"/>
                  <a:gd name="T5" fmla="*/ 75 h 326"/>
                  <a:gd name="T6" fmla="*/ 601 w 790"/>
                  <a:gd name="T7" fmla="*/ 107 h 326"/>
                  <a:gd name="T8" fmla="*/ 545 w 790"/>
                  <a:gd name="T9" fmla="*/ 141 h 326"/>
                  <a:gd name="T10" fmla="*/ 489 w 790"/>
                  <a:gd name="T11" fmla="*/ 178 h 326"/>
                  <a:gd name="T12" fmla="*/ 438 w 790"/>
                  <a:gd name="T13" fmla="*/ 221 h 326"/>
                  <a:gd name="T14" fmla="*/ 388 w 790"/>
                  <a:gd name="T15" fmla="*/ 271 h 326"/>
                  <a:gd name="T16" fmla="*/ 348 w 790"/>
                  <a:gd name="T17" fmla="*/ 326 h 326"/>
                  <a:gd name="T18" fmla="*/ 308 w 790"/>
                  <a:gd name="T19" fmla="*/ 305 h 326"/>
                  <a:gd name="T20" fmla="*/ 268 w 790"/>
                  <a:gd name="T21" fmla="*/ 288 h 326"/>
                  <a:gd name="T22" fmla="*/ 227 w 790"/>
                  <a:gd name="T23" fmla="*/ 271 h 326"/>
                  <a:gd name="T24" fmla="*/ 184 w 790"/>
                  <a:gd name="T25" fmla="*/ 259 h 326"/>
                  <a:gd name="T26" fmla="*/ 141 w 790"/>
                  <a:gd name="T27" fmla="*/ 251 h 326"/>
                  <a:gd name="T28" fmla="*/ 94 w 790"/>
                  <a:gd name="T29" fmla="*/ 245 h 326"/>
                  <a:gd name="T30" fmla="*/ 49 w 790"/>
                  <a:gd name="T31" fmla="*/ 245 h 326"/>
                  <a:gd name="T32" fmla="*/ 0 w 790"/>
                  <a:gd name="T33" fmla="*/ 247 h 326"/>
                  <a:gd name="T34" fmla="*/ 29 w 790"/>
                  <a:gd name="T35" fmla="*/ 210 h 326"/>
                  <a:gd name="T36" fmla="*/ 57 w 790"/>
                  <a:gd name="T37" fmla="*/ 176 h 326"/>
                  <a:gd name="T38" fmla="*/ 92 w 790"/>
                  <a:gd name="T39" fmla="*/ 150 h 326"/>
                  <a:gd name="T40" fmla="*/ 130 w 790"/>
                  <a:gd name="T41" fmla="*/ 124 h 326"/>
                  <a:gd name="T42" fmla="*/ 167 w 790"/>
                  <a:gd name="T43" fmla="*/ 103 h 326"/>
                  <a:gd name="T44" fmla="*/ 207 w 790"/>
                  <a:gd name="T45" fmla="*/ 86 h 326"/>
                  <a:gd name="T46" fmla="*/ 248 w 790"/>
                  <a:gd name="T47" fmla="*/ 71 h 326"/>
                  <a:gd name="T48" fmla="*/ 291 w 790"/>
                  <a:gd name="T49" fmla="*/ 60 h 326"/>
                  <a:gd name="T50" fmla="*/ 334 w 790"/>
                  <a:gd name="T51" fmla="*/ 52 h 326"/>
                  <a:gd name="T52" fmla="*/ 377 w 790"/>
                  <a:gd name="T53" fmla="*/ 43 h 326"/>
                  <a:gd name="T54" fmla="*/ 420 w 790"/>
                  <a:gd name="T55" fmla="*/ 34 h 326"/>
                  <a:gd name="T56" fmla="*/ 466 w 790"/>
                  <a:gd name="T57" fmla="*/ 28 h 326"/>
                  <a:gd name="T58" fmla="*/ 510 w 790"/>
                  <a:gd name="T59" fmla="*/ 23 h 326"/>
                  <a:gd name="T60" fmla="*/ 553 w 790"/>
                  <a:gd name="T61" fmla="*/ 15 h 326"/>
                  <a:gd name="T62" fmla="*/ 596 w 790"/>
                  <a:gd name="T63" fmla="*/ 8 h 326"/>
                  <a:gd name="T64" fmla="*/ 637 w 790"/>
                  <a:gd name="T65" fmla="*/ 0 h 326"/>
                  <a:gd name="T66" fmla="*/ 790 w 790"/>
                  <a:gd name="T67" fmla="*/ 17 h 32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790"/>
                  <a:gd name="T103" fmla="*/ 0 h 326"/>
                  <a:gd name="T104" fmla="*/ 790 w 790"/>
                  <a:gd name="T105" fmla="*/ 326 h 32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790" h="326">
                    <a:moveTo>
                      <a:pt x="790" y="17"/>
                    </a:moveTo>
                    <a:lnTo>
                      <a:pt x="726" y="45"/>
                    </a:lnTo>
                    <a:lnTo>
                      <a:pt x="663" y="75"/>
                    </a:lnTo>
                    <a:lnTo>
                      <a:pt x="601" y="107"/>
                    </a:lnTo>
                    <a:lnTo>
                      <a:pt x="545" y="141"/>
                    </a:lnTo>
                    <a:lnTo>
                      <a:pt x="489" y="178"/>
                    </a:lnTo>
                    <a:lnTo>
                      <a:pt x="438" y="221"/>
                    </a:lnTo>
                    <a:lnTo>
                      <a:pt x="388" y="271"/>
                    </a:lnTo>
                    <a:lnTo>
                      <a:pt x="348" y="326"/>
                    </a:lnTo>
                    <a:lnTo>
                      <a:pt x="308" y="305"/>
                    </a:lnTo>
                    <a:lnTo>
                      <a:pt x="268" y="288"/>
                    </a:lnTo>
                    <a:lnTo>
                      <a:pt x="227" y="271"/>
                    </a:lnTo>
                    <a:lnTo>
                      <a:pt x="184" y="259"/>
                    </a:lnTo>
                    <a:lnTo>
                      <a:pt x="141" y="251"/>
                    </a:lnTo>
                    <a:lnTo>
                      <a:pt x="94" y="245"/>
                    </a:lnTo>
                    <a:lnTo>
                      <a:pt x="49" y="245"/>
                    </a:lnTo>
                    <a:lnTo>
                      <a:pt x="0" y="247"/>
                    </a:lnTo>
                    <a:lnTo>
                      <a:pt x="29" y="210"/>
                    </a:lnTo>
                    <a:lnTo>
                      <a:pt x="57" y="176"/>
                    </a:lnTo>
                    <a:lnTo>
                      <a:pt x="92" y="150"/>
                    </a:lnTo>
                    <a:lnTo>
                      <a:pt x="130" y="124"/>
                    </a:lnTo>
                    <a:lnTo>
                      <a:pt x="167" y="103"/>
                    </a:lnTo>
                    <a:lnTo>
                      <a:pt x="207" y="86"/>
                    </a:lnTo>
                    <a:lnTo>
                      <a:pt x="248" y="71"/>
                    </a:lnTo>
                    <a:lnTo>
                      <a:pt x="291" y="60"/>
                    </a:lnTo>
                    <a:lnTo>
                      <a:pt x="334" y="52"/>
                    </a:lnTo>
                    <a:lnTo>
                      <a:pt x="377" y="43"/>
                    </a:lnTo>
                    <a:lnTo>
                      <a:pt x="420" y="34"/>
                    </a:lnTo>
                    <a:lnTo>
                      <a:pt x="466" y="28"/>
                    </a:lnTo>
                    <a:lnTo>
                      <a:pt x="510" y="23"/>
                    </a:lnTo>
                    <a:lnTo>
                      <a:pt x="553" y="15"/>
                    </a:lnTo>
                    <a:lnTo>
                      <a:pt x="596" y="8"/>
                    </a:lnTo>
                    <a:lnTo>
                      <a:pt x="637" y="0"/>
                    </a:lnTo>
                    <a:lnTo>
                      <a:pt x="790" y="17"/>
                    </a:lnTo>
                    <a:close/>
                  </a:path>
                </a:pathLst>
              </a:custGeom>
              <a:solidFill>
                <a:srgbClr val="B2B2B2"/>
              </a:solidFill>
              <a:ln w="9525">
                <a:solidFill>
                  <a:schemeClr val="tx1"/>
                </a:solidFill>
                <a:round/>
                <a:headEnd/>
                <a:tailEnd/>
              </a:ln>
            </p:spPr>
            <p:txBody>
              <a:bodyPr>
                <a:prstTxWarp prst="textNoShape">
                  <a:avLst/>
                </a:prstTxWarp>
              </a:bodyPr>
              <a:lstStyle/>
              <a:p>
                <a:endParaRPr lang="en-US"/>
              </a:p>
            </p:txBody>
          </p:sp>
          <p:sp>
            <p:nvSpPr>
              <p:cNvPr id="40999" name="Freeform 3040"/>
              <p:cNvSpPr>
                <a:spLocks noChangeAspect="1"/>
              </p:cNvSpPr>
              <p:nvPr/>
            </p:nvSpPr>
            <p:spPr bwMode="auto">
              <a:xfrm rot="-2466689">
                <a:off x="1281" y="3026"/>
                <a:ext cx="139" cy="118"/>
              </a:xfrm>
              <a:custGeom>
                <a:avLst/>
                <a:gdLst>
                  <a:gd name="T0" fmla="*/ 2042 w 2927"/>
                  <a:gd name="T1" fmla="*/ 277 h 2500"/>
                  <a:gd name="T2" fmla="*/ 2218 w 2927"/>
                  <a:gd name="T3" fmla="*/ 354 h 2500"/>
                  <a:gd name="T4" fmla="*/ 2598 w 2927"/>
                  <a:gd name="T5" fmla="*/ 458 h 2500"/>
                  <a:gd name="T6" fmla="*/ 2742 w 2927"/>
                  <a:gd name="T7" fmla="*/ 541 h 2500"/>
                  <a:gd name="T8" fmla="*/ 2790 w 2927"/>
                  <a:gd name="T9" fmla="*/ 700 h 2500"/>
                  <a:gd name="T10" fmla="*/ 2831 w 2927"/>
                  <a:gd name="T11" fmla="*/ 898 h 2500"/>
                  <a:gd name="T12" fmla="*/ 2814 w 2927"/>
                  <a:gd name="T13" fmla="*/ 956 h 2500"/>
                  <a:gd name="T14" fmla="*/ 2673 w 2927"/>
                  <a:gd name="T15" fmla="*/ 902 h 2500"/>
                  <a:gd name="T16" fmla="*/ 2638 w 2927"/>
                  <a:gd name="T17" fmla="*/ 965 h 2500"/>
                  <a:gd name="T18" fmla="*/ 2708 w 2927"/>
                  <a:gd name="T19" fmla="*/ 1155 h 2500"/>
                  <a:gd name="T20" fmla="*/ 2433 w 2927"/>
                  <a:gd name="T21" fmla="*/ 1005 h 2500"/>
                  <a:gd name="T22" fmla="*/ 2433 w 2927"/>
                  <a:gd name="T23" fmla="*/ 797 h 2500"/>
                  <a:gd name="T24" fmla="*/ 2293 w 2927"/>
                  <a:gd name="T25" fmla="*/ 591 h 2500"/>
                  <a:gd name="T26" fmla="*/ 2301 w 2927"/>
                  <a:gd name="T27" fmla="*/ 668 h 2500"/>
                  <a:gd name="T28" fmla="*/ 2272 w 2927"/>
                  <a:gd name="T29" fmla="*/ 844 h 2500"/>
                  <a:gd name="T30" fmla="*/ 2018 w 2927"/>
                  <a:gd name="T31" fmla="*/ 668 h 2500"/>
                  <a:gd name="T32" fmla="*/ 2108 w 2927"/>
                  <a:gd name="T33" fmla="*/ 475 h 2500"/>
                  <a:gd name="T34" fmla="*/ 1996 w 2927"/>
                  <a:gd name="T35" fmla="*/ 452 h 2500"/>
                  <a:gd name="T36" fmla="*/ 2042 w 2927"/>
                  <a:gd name="T37" fmla="*/ 786 h 2500"/>
                  <a:gd name="T38" fmla="*/ 2327 w 2927"/>
                  <a:gd name="T39" fmla="*/ 1031 h 2500"/>
                  <a:gd name="T40" fmla="*/ 2358 w 2927"/>
                  <a:gd name="T41" fmla="*/ 1178 h 2500"/>
                  <a:gd name="T42" fmla="*/ 2162 w 2927"/>
                  <a:gd name="T43" fmla="*/ 1504 h 2500"/>
                  <a:gd name="T44" fmla="*/ 2459 w 2927"/>
                  <a:gd name="T45" fmla="*/ 1541 h 2500"/>
                  <a:gd name="T46" fmla="*/ 2276 w 2927"/>
                  <a:gd name="T47" fmla="*/ 1904 h 2500"/>
                  <a:gd name="T48" fmla="*/ 2192 w 2927"/>
                  <a:gd name="T49" fmla="*/ 1968 h 2500"/>
                  <a:gd name="T50" fmla="*/ 1990 w 2927"/>
                  <a:gd name="T51" fmla="*/ 1927 h 2500"/>
                  <a:gd name="T52" fmla="*/ 1892 w 2927"/>
                  <a:gd name="T53" fmla="*/ 1993 h 2500"/>
                  <a:gd name="T54" fmla="*/ 2007 w 2927"/>
                  <a:gd name="T55" fmla="*/ 1858 h 2500"/>
                  <a:gd name="T56" fmla="*/ 2007 w 2927"/>
                  <a:gd name="T57" fmla="*/ 1729 h 2500"/>
                  <a:gd name="T58" fmla="*/ 1958 w 2927"/>
                  <a:gd name="T59" fmla="*/ 1772 h 2500"/>
                  <a:gd name="T60" fmla="*/ 1494 w 2927"/>
                  <a:gd name="T61" fmla="*/ 1985 h 2500"/>
                  <a:gd name="T62" fmla="*/ 1362 w 2927"/>
                  <a:gd name="T63" fmla="*/ 1993 h 2500"/>
                  <a:gd name="T64" fmla="*/ 1287 w 2927"/>
                  <a:gd name="T65" fmla="*/ 1953 h 2500"/>
                  <a:gd name="T66" fmla="*/ 1255 w 2927"/>
                  <a:gd name="T67" fmla="*/ 2460 h 2500"/>
                  <a:gd name="T68" fmla="*/ 1100 w 2927"/>
                  <a:gd name="T69" fmla="*/ 2227 h 2500"/>
                  <a:gd name="T70" fmla="*/ 993 w 2927"/>
                  <a:gd name="T71" fmla="*/ 2463 h 2500"/>
                  <a:gd name="T72" fmla="*/ 748 w 2927"/>
                  <a:gd name="T73" fmla="*/ 2489 h 2500"/>
                  <a:gd name="T74" fmla="*/ 619 w 2927"/>
                  <a:gd name="T75" fmla="*/ 2408 h 2500"/>
                  <a:gd name="T76" fmla="*/ 510 w 2927"/>
                  <a:gd name="T77" fmla="*/ 2472 h 2500"/>
                  <a:gd name="T78" fmla="*/ 279 w 2927"/>
                  <a:gd name="T79" fmla="*/ 2227 h 2500"/>
                  <a:gd name="T80" fmla="*/ 190 w 2927"/>
                  <a:gd name="T81" fmla="*/ 1953 h 2500"/>
                  <a:gd name="T82" fmla="*/ 209 w 2927"/>
                  <a:gd name="T83" fmla="*/ 1760 h 2500"/>
                  <a:gd name="T84" fmla="*/ 52 w 2927"/>
                  <a:gd name="T85" fmla="*/ 1686 h 2500"/>
                  <a:gd name="T86" fmla="*/ 39 w 2927"/>
                  <a:gd name="T87" fmla="*/ 1506 h 2500"/>
                  <a:gd name="T88" fmla="*/ 146 w 2927"/>
                  <a:gd name="T89" fmla="*/ 1366 h 2500"/>
                  <a:gd name="T90" fmla="*/ 65 w 2927"/>
                  <a:gd name="T91" fmla="*/ 1253 h 2500"/>
                  <a:gd name="T92" fmla="*/ 172 w 2927"/>
                  <a:gd name="T93" fmla="*/ 1126 h 2500"/>
                  <a:gd name="T94" fmla="*/ 297 w 2927"/>
                  <a:gd name="T95" fmla="*/ 1227 h 2500"/>
                  <a:gd name="T96" fmla="*/ 316 w 2927"/>
                  <a:gd name="T97" fmla="*/ 1149 h 2500"/>
                  <a:gd name="T98" fmla="*/ 353 w 2927"/>
                  <a:gd name="T99" fmla="*/ 578 h 2500"/>
                  <a:gd name="T100" fmla="*/ 711 w 2927"/>
                  <a:gd name="T101" fmla="*/ 484 h 2500"/>
                  <a:gd name="T102" fmla="*/ 1004 w 2927"/>
                  <a:gd name="T103" fmla="*/ 533 h 2500"/>
                  <a:gd name="T104" fmla="*/ 746 w 2927"/>
                  <a:gd name="T105" fmla="*/ 400 h 2500"/>
                  <a:gd name="T106" fmla="*/ 1074 w 2927"/>
                  <a:gd name="T107" fmla="*/ 150 h 2500"/>
                  <a:gd name="T108" fmla="*/ 1345 w 2927"/>
                  <a:gd name="T109" fmla="*/ 121 h 2500"/>
                  <a:gd name="T110" fmla="*/ 1737 w 2927"/>
                  <a:gd name="T111" fmla="*/ 164 h 2500"/>
                  <a:gd name="T112" fmla="*/ 2007 w 2927"/>
                  <a:gd name="T113" fmla="*/ 234 h 2500"/>
                  <a:gd name="T114" fmla="*/ 2206 w 2927"/>
                  <a:gd name="T115" fmla="*/ 0 h 2500"/>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2927"/>
                  <a:gd name="T175" fmla="*/ 0 h 2500"/>
                  <a:gd name="T176" fmla="*/ 2927 w 2927"/>
                  <a:gd name="T177" fmla="*/ 2500 h 2500"/>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2927" h="2500">
                    <a:moveTo>
                      <a:pt x="2206" y="0"/>
                    </a:moveTo>
                    <a:lnTo>
                      <a:pt x="2180" y="32"/>
                    </a:lnTo>
                    <a:lnTo>
                      <a:pt x="2151" y="63"/>
                    </a:lnTo>
                    <a:lnTo>
                      <a:pt x="2119" y="95"/>
                    </a:lnTo>
                    <a:lnTo>
                      <a:pt x="2091" y="129"/>
                    </a:lnTo>
                    <a:lnTo>
                      <a:pt x="2068" y="161"/>
                    </a:lnTo>
                    <a:lnTo>
                      <a:pt x="2048" y="198"/>
                    </a:lnTo>
                    <a:lnTo>
                      <a:pt x="2039" y="236"/>
                    </a:lnTo>
                    <a:lnTo>
                      <a:pt x="2042" y="277"/>
                    </a:lnTo>
                    <a:lnTo>
                      <a:pt x="2057" y="294"/>
                    </a:lnTo>
                    <a:lnTo>
                      <a:pt x="2070" y="308"/>
                    </a:lnTo>
                    <a:lnTo>
                      <a:pt x="2087" y="320"/>
                    </a:lnTo>
                    <a:lnTo>
                      <a:pt x="2106" y="328"/>
                    </a:lnTo>
                    <a:lnTo>
                      <a:pt x="2125" y="334"/>
                    </a:lnTo>
                    <a:lnTo>
                      <a:pt x="2145" y="334"/>
                    </a:lnTo>
                    <a:lnTo>
                      <a:pt x="2166" y="331"/>
                    </a:lnTo>
                    <a:lnTo>
                      <a:pt x="2186" y="322"/>
                    </a:lnTo>
                    <a:lnTo>
                      <a:pt x="2218" y="354"/>
                    </a:lnTo>
                    <a:lnTo>
                      <a:pt x="2257" y="378"/>
                    </a:lnTo>
                    <a:lnTo>
                      <a:pt x="2301" y="395"/>
                    </a:lnTo>
                    <a:lnTo>
                      <a:pt x="2347" y="409"/>
                    </a:lnTo>
                    <a:lnTo>
                      <a:pt x="2394" y="423"/>
                    </a:lnTo>
                    <a:lnTo>
                      <a:pt x="2439" y="434"/>
                    </a:lnTo>
                    <a:lnTo>
                      <a:pt x="2482" y="449"/>
                    </a:lnTo>
                    <a:lnTo>
                      <a:pt x="2523" y="464"/>
                    </a:lnTo>
                    <a:lnTo>
                      <a:pt x="2560" y="460"/>
                    </a:lnTo>
                    <a:lnTo>
                      <a:pt x="2598" y="458"/>
                    </a:lnTo>
                    <a:lnTo>
                      <a:pt x="2635" y="458"/>
                    </a:lnTo>
                    <a:lnTo>
                      <a:pt x="2676" y="458"/>
                    </a:lnTo>
                    <a:lnTo>
                      <a:pt x="2713" y="464"/>
                    </a:lnTo>
                    <a:lnTo>
                      <a:pt x="2747" y="472"/>
                    </a:lnTo>
                    <a:lnTo>
                      <a:pt x="2783" y="484"/>
                    </a:lnTo>
                    <a:lnTo>
                      <a:pt x="2811" y="504"/>
                    </a:lnTo>
                    <a:lnTo>
                      <a:pt x="2788" y="518"/>
                    </a:lnTo>
                    <a:lnTo>
                      <a:pt x="2764" y="530"/>
                    </a:lnTo>
                    <a:lnTo>
                      <a:pt x="2742" y="541"/>
                    </a:lnTo>
                    <a:lnTo>
                      <a:pt x="2719" y="553"/>
                    </a:lnTo>
                    <a:lnTo>
                      <a:pt x="2695" y="565"/>
                    </a:lnTo>
                    <a:lnTo>
                      <a:pt x="2673" y="578"/>
                    </a:lnTo>
                    <a:lnTo>
                      <a:pt x="2656" y="597"/>
                    </a:lnTo>
                    <a:lnTo>
                      <a:pt x="2638" y="619"/>
                    </a:lnTo>
                    <a:lnTo>
                      <a:pt x="2676" y="642"/>
                    </a:lnTo>
                    <a:lnTo>
                      <a:pt x="2713" y="662"/>
                    </a:lnTo>
                    <a:lnTo>
                      <a:pt x="2753" y="683"/>
                    </a:lnTo>
                    <a:lnTo>
                      <a:pt x="2790" y="700"/>
                    </a:lnTo>
                    <a:lnTo>
                      <a:pt x="2831" y="720"/>
                    </a:lnTo>
                    <a:lnTo>
                      <a:pt x="2865" y="741"/>
                    </a:lnTo>
                    <a:lnTo>
                      <a:pt x="2897" y="763"/>
                    </a:lnTo>
                    <a:lnTo>
                      <a:pt x="2927" y="792"/>
                    </a:lnTo>
                    <a:lnTo>
                      <a:pt x="2802" y="829"/>
                    </a:lnTo>
                    <a:lnTo>
                      <a:pt x="2800" y="853"/>
                    </a:lnTo>
                    <a:lnTo>
                      <a:pt x="2805" y="870"/>
                    </a:lnTo>
                    <a:lnTo>
                      <a:pt x="2817" y="887"/>
                    </a:lnTo>
                    <a:lnTo>
                      <a:pt x="2831" y="898"/>
                    </a:lnTo>
                    <a:lnTo>
                      <a:pt x="2845" y="913"/>
                    </a:lnTo>
                    <a:lnTo>
                      <a:pt x="2863" y="924"/>
                    </a:lnTo>
                    <a:lnTo>
                      <a:pt x="2877" y="939"/>
                    </a:lnTo>
                    <a:lnTo>
                      <a:pt x="2891" y="956"/>
                    </a:lnTo>
                    <a:lnTo>
                      <a:pt x="2877" y="965"/>
                    </a:lnTo>
                    <a:lnTo>
                      <a:pt x="2863" y="967"/>
                    </a:lnTo>
                    <a:lnTo>
                      <a:pt x="2848" y="965"/>
                    </a:lnTo>
                    <a:lnTo>
                      <a:pt x="2831" y="960"/>
                    </a:lnTo>
                    <a:lnTo>
                      <a:pt x="2814" y="956"/>
                    </a:lnTo>
                    <a:lnTo>
                      <a:pt x="2800" y="956"/>
                    </a:lnTo>
                    <a:lnTo>
                      <a:pt x="2785" y="965"/>
                    </a:lnTo>
                    <a:lnTo>
                      <a:pt x="2773" y="986"/>
                    </a:lnTo>
                    <a:lnTo>
                      <a:pt x="2783" y="1031"/>
                    </a:lnTo>
                    <a:lnTo>
                      <a:pt x="2764" y="1014"/>
                    </a:lnTo>
                    <a:lnTo>
                      <a:pt x="2745" y="988"/>
                    </a:lnTo>
                    <a:lnTo>
                      <a:pt x="2721" y="962"/>
                    </a:lnTo>
                    <a:lnTo>
                      <a:pt x="2699" y="930"/>
                    </a:lnTo>
                    <a:lnTo>
                      <a:pt x="2673" y="902"/>
                    </a:lnTo>
                    <a:lnTo>
                      <a:pt x="2641" y="876"/>
                    </a:lnTo>
                    <a:lnTo>
                      <a:pt x="2609" y="855"/>
                    </a:lnTo>
                    <a:lnTo>
                      <a:pt x="2572" y="842"/>
                    </a:lnTo>
                    <a:lnTo>
                      <a:pt x="2557" y="849"/>
                    </a:lnTo>
                    <a:lnTo>
                      <a:pt x="2551" y="867"/>
                    </a:lnTo>
                    <a:lnTo>
                      <a:pt x="2555" y="885"/>
                    </a:lnTo>
                    <a:lnTo>
                      <a:pt x="2564" y="896"/>
                    </a:lnTo>
                    <a:lnTo>
                      <a:pt x="2601" y="930"/>
                    </a:lnTo>
                    <a:lnTo>
                      <a:pt x="2638" y="965"/>
                    </a:lnTo>
                    <a:lnTo>
                      <a:pt x="2676" y="999"/>
                    </a:lnTo>
                    <a:lnTo>
                      <a:pt x="2710" y="1037"/>
                    </a:lnTo>
                    <a:lnTo>
                      <a:pt x="2742" y="1072"/>
                    </a:lnTo>
                    <a:lnTo>
                      <a:pt x="2768" y="1112"/>
                    </a:lnTo>
                    <a:lnTo>
                      <a:pt x="2790" y="1155"/>
                    </a:lnTo>
                    <a:lnTo>
                      <a:pt x="2802" y="1205"/>
                    </a:lnTo>
                    <a:lnTo>
                      <a:pt x="2770" y="1186"/>
                    </a:lnTo>
                    <a:lnTo>
                      <a:pt x="2739" y="1173"/>
                    </a:lnTo>
                    <a:lnTo>
                      <a:pt x="2708" y="1155"/>
                    </a:lnTo>
                    <a:lnTo>
                      <a:pt x="2676" y="1141"/>
                    </a:lnTo>
                    <a:lnTo>
                      <a:pt x="2644" y="1123"/>
                    </a:lnTo>
                    <a:lnTo>
                      <a:pt x="2615" y="1109"/>
                    </a:lnTo>
                    <a:lnTo>
                      <a:pt x="2583" y="1092"/>
                    </a:lnTo>
                    <a:lnTo>
                      <a:pt x="2555" y="1074"/>
                    </a:lnTo>
                    <a:lnTo>
                      <a:pt x="2523" y="1057"/>
                    </a:lnTo>
                    <a:lnTo>
                      <a:pt x="2494" y="1040"/>
                    </a:lnTo>
                    <a:lnTo>
                      <a:pt x="2463" y="1023"/>
                    </a:lnTo>
                    <a:lnTo>
                      <a:pt x="2433" y="1005"/>
                    </a:lnTo>
                    <a:lnTo>
                      <a:pt x="2405" y="986"/>
                    </a:lnTo>
                    <a:lnTo>
                      <a:pt x="2375" y="965"/>
                    </a:lnTo>
                    <a:lnTo>
                      <a:pt x="2345" y="945"/>
                    </a:lnTo>
                    <a:lnTo>
                      <a:pt x="2315" y="924"/>
                    </a:lnTo>
                    <a:lnTo>
                      <a:pt x="2330" y="902"/>
                    </a:lnTo>
                    <a:lnTo>
                      <a:pt x="2350" y="876"/>
                    </a:lnTo>
                    <a:lnTo>
                      <a:pt x="2379" y="853"/>
                    </a:lnTo>
                    <a:lnTo>
                      <a:pt x="2407" y="827"/>
                    </a:lnTo>
                    <a:lnTo>
                      <a:pt x="2433" y="797"/>
                    </a:lnTo>
                    <a:lnTo>
                      <a:pt x="2454" y="767"/>
                    </a:lnTo>
                    <a:lnTo>
                      <a:pt x="2465" y="735"/>
                    </a:lnTo>
                    <a:lnTo>
                      <a:pt x="2465" y="697"/>
                    </a:lnTo>
                    <a:lnTo>
                      <a:pt x="2442" y="668"/>
                    </a:lnTo>
                    <a:lnTo>
                      <a:pt x="2416" y="648"/>
                    </a:lnTo>
                    <a:lnTo>
                      <a:pt x="2388" y="631"/>
                    </a:lnTo>
                    <a:lnTo>
                      <a:pt x="2356" y="616"/>
                    </a:lnTo>
                    <a:lnTo>
                      <a:pt x="2324" y="604"/>
                    </a:lnTo>
                    <a:lnTo>
                      <a:pt x="2293" y="591"/>
                    </a:lnTo>
                    <a:lnTo>
                      <a:pt x="2263" y="573"/>
                    </a:lnTo>
                    <a:lnTo>
                      <a:pt x="2235" y="553"/>
                    </a:lnTo>
                    <a:lnTo>
                      <a:pt x="2218" y="567"/>
                    </a:lnTo>
                    <a:lnTo>
                      <a:pt x="2214" y="587"/>
                    </a:lnTo>
                    <a:lnTo>
                      <a:pt x="2223" y="610"/>
                    </a:lnTo>
                    <a:lnTo>
                      <a:pt x="2235" y="628"/>
                    </a:lnTo>
                    <a:lnTo>
                      <a:pt x="2252" y="645"/>
                    </a:lnTo>
                    <a:lnTo>
                      <a:pt x="2276" y="657"/>
                    </a:lnTo>
                    <a:lnTo>
                      <a:pt x="2301" y="668"/>
                    </a:lnTo>
                    <a:lnTo>
                      <a:pt x="2324" y="679"/>
                    </a:lnTo>
                    <a:lnTo>
                      <a:pt x="2347" y="694"/>
                    </a:lnTo>
                    <a:lnTo>
                      <a:pt x="2364" y="711"/>
                    </a:lnTo>
                    <a:lnTo>
                      <a:pt x="2375" y="732"/>
                    </a:lnTo>
                    <a:lnTo>
                      <a:pt x="2379" y="763"/>
                    </a:lnTo>
                    <a:lnTo>
                      <a:pt x="2353" y="778"/>
                    </a:lnTo>
                    <a:lnTo>
                      <a:pt x="2324" y="801"/>
                    </a:lnTo>
                    <a:lnTo>
                      <a:pt x="2298" y="823"/>
                    </a:lnTo>
                    <a:lnTo>
                      <a:pt x="2272" y="844"/>
                    </a:lnTo>
                    <a:lnTo>
                      <a:pt x="2246" y="859"/>
                    </a:lnTo>
                    <a:lnTo>
                      <a:pt x="2220" y="861"/>
                    </a:lnTo>
                    <a:lnTo>
                      <a:pt x="2197" y="847"/>
                    </a:lnTo>
                    <a:lnTo>
                      <a:pt x="2171" y="812"/>
                    </a:lnTo>
                    <a:lnTo>
                      <a:pt x="2143" y="780"/>
                    </a:lnTo>
                    <a:lnTo>
                      <a:pt x="2111" y="752"/>
                    </a:lnTo>
                    <a:lnTo>
                      <a:pt x="2076" y="726"/>
                    </a:lnTo>
                    <a:lnTo>
                      <a:pt x="2044" y="697"/>
                    </a:lnTo>
                    <a:lnTo>
                      <a:pt x="2018" y="668"/>
                    </a:lnTo>
                    <a:lnTo>
                      <a:pt x="2001" y="634"/>
                    </a:lnTo>
                    <a:lnTo>
                      <a:pt x="1996" y="597"/>
                    </a:lnTo>
                    <a:lnTo>
                      <a:pt x="2007" y="553"/>
                    </a:lnTo>
                    <a:lnTo>
                      <a:pt x="2018" y="527"/>
                    </a:lnTo>
                    <a:lnTo>
                      <a:pt x="2033" y="513"/>
                    </a:lnTo>
                    <a:lnTo>
                      <a:pt x="2050" y="501"/>
                    </a:lnTo>
                    <a:lnTo>
                      <a:pt x="2070" y="492"/>
                    </a:lnTo>
                    <a:lnTo>
                      <a:pt x="2091" y="484"/>
                    </a:lnTo>
                    <a:lnTo>
                      <a:pt x="2108" y="475"/>
                    </a:lnTo>
                    <a:lnTo>
                      <a:pt x="2123" y="458"/>
                    </a:lnTo>
                    <a:lnTo>
                      <a:pt x="2132" y="434"/>
                    </a:lnTo>
                    <a:lnTo>
                      <a:pt x="2111" y="429"/>
                    </a:lnTo>
                    <a:lnTo>
                      <a:pt x="2091" y="426"/>
                    </a:lnTo>
                    <a:lnTo>
                      <a:pt x="2070" y="429"/>
                    </a:lnTo>
                    <a:lnTo>
                      <a:pt x="2050" y="432"/>
                    </a:lnTo>
                    <a:lnTo>
                      <a:pt x="2031" y="434"/>
                    </a:lnTo>
                    <a:lnTo>
                      <a:pt x="2013" y="443"/>
                    </a:lnTo>
                    <a:lnTo>
                      <a:pt x="1996" y="452"/>
                    </a:lnTo>
                    <a:lnTo>
                      <a:pt x="1978" y="464"/>
                    </a:lnTo>
                    <a:lnTo>
                      <a:pt x="1943" y="507"/>
                    </a:lnTo>
                    <a:lnTo>
                      <a:pt x="1932" y="561"/>
                    </a:lnTo>
                    <a:lnTo>
                      <a:pt x="1926" y="616"/>
                    </a:lnTo>
                    <a:lnTo>
                      <a:pt x="1909" y="668"/>
                    </a:lnTo>
                    <a:lnTo>
                      <a:pt x="1943" y="697"/>
                    </a:lnTo>
                    <a:lnTo>
                      <a:pt x="1978" y="726"/>
                    </a:lnTo>
                    <a:lnTo>
                      <a:pt x="2010" y="754"/>
                    </a:lnTo>
                    <a:lnTo>
                      <a:pt x="2042" y="786"/>
                    </a:lnTo>
                    <a:lnTo>
                      <a:pt x="2074" y="818"/>
                    </a:lnTo>
                    <a:lnTo>
                      <a:pt x="2102" y="849"/>
                    </a:lnTo>
                    <a:lnTo>
                      <a:pt x="2132" y="881"/>
                    </a:lnTo>
                    <a:lnTo>
                      <a:pt x="2162" y="911"/>
                    </a:lnTo>
                    <a:lnTo>
                      <a:pt x="2194" y="939"/>
                    </a:lnTo>
                    <a:lnTo>
                      <a:pt x="2223" y="965"/>
                    </a:lnTo>
                    <a:lnTo>
                      <a:pt x="2257" y="991"/>
                    </a:lnTo>
                    <a:lnTo>
                      <a:pt x="2293" y="1014"/>
                    </a:lnTo>
                    <a:lnTo>
                      <a:pt x="2327" y="1031"/>
                    </a:lnTo>
                    <a:lnTo>
                      <a:pt x="2364" y="1048"/>
                    </a:lnTo>
                    <a:lnTo>
                      <a:pt x="2405" y="1060"/>
                    </a:lnTo>
                    <a:lnTo>
                      <a:pt x="2448" y="1068"/>
                    </a:lnTo>
                    <a:lnTo>
                      <a:pt x="2448" y="1100"/>
                    </a:lnTo>
                    <a:lnTo>
                      <a:pt x="2439" y="1121"/>
                    </a:lnTo>
                    <a:lnTo>
                      <a:pt x="2425" y="1141"/>
                    </a:lnTo>
                    <a:lnTo>
                      <a:pt x="2405" y="1152"/>
                    </a:lnTo>
                    <a:lnTo>
                      <a:pt x="2382" y="1167"/>
                    </a:lnTo>
                    <a:lnTo>
                      <a:pt x="2358" y="1178"/>
                    </a:lnTo>
                    <a:lnTo>
                      <a:pt x="2338" y="1192"/>
                    </a:lnTo>
                    <a:lnTo>
                      <a:pt x="2321" y="1213"/>
                    </a:lnTo>
                    <a:lnTo>
                      <a:pt x="2295" y="1253"/>
                    </a:lnTo>
                    <a:lnTo>
                      <a:pt x="2267" y="1293"/>
                    </a:lnTo>
                    <a:lnTo>
                      <a:pt x="2235" y="1330"/>
                    </a:lnTo>
                    <a:lnTo>
                      <a:pt x="2206" y="1371"/>
                    </a:lnTo>
                    <a:lnTo>
                      <a:pt x="2180" y="1414"/>
                    </a:lnTo>
                    <a:lnTo>
                      <a:pt x="2166" y="1458"/>
                    </a:lnTo>
                    <a:lnTo>
                      <a:pt x="2162" y="1504"/>
                    </a:lnTo>
                    <a:lnTo>
                      <a:pt x="2177" y="1549"/>
                    </a:lnTo>
                    <a:lnTo>
                      <a:pt x="2212" y="1555"/>
                    </a:lnTo>
                    <a:lnTo>
                      <a:pt x="2244" y="1555"/>
                    </a:lnTo>
                    <a:lnTo>
                      <a:pt x="2278" y="1555"/>
                    </a:lnTo>
                    <a:lnTo>
                      <a:pt x="2313" y="1555"/>
                    </a:lnTo>
                    <a:lnTo>
                      <a:pt x="2347" y="1553"/>
                    </a:lnTo>
                    <a:lnTo>
                      <a:pt x="2384" y="1549"/>
                    </a:lnTo>
                    <a:lnTo>
                      <a:pt x="2422" y="1544"/>
                    </a:lnTo>
                    <a:lnTo>
                      <a:pt x="2459" y="1541"/>
                    </a:lnTo>
                    <a:lnTo>
                      <a:pt x="2523" y="1521"/>
                    </a:lnTo>
                    <a:lnTo>
                      <a:pt x="2526" y="1579"/>
                    </a:lnTo>
                    <a:lnTo>
                      <a:pt x="2511" y="1630"/>
                    </a:lnTo>
                    <a:lnTo>
                      <a:pt x="2482" y="1682"/>
                    </a:lnTo>
                    <a:lnTo>
                      <a:pt x="2448" y="1729"/>
                    </a:lnTo>
                    <a:lnTo>
                      <a:pt x="2405" y="1774"/>
                    </a:lnTo>
                    <a:lnTo>
                      <a:pt x="2362" y="1818"/>
                    </a:lnTo>
                    <a:lnTo>
                      <a:pt x="2315" y="1861"/>
                    </a:lnTo>
                    <a:lnTo>
                      <a:pt x="2276" y="1904"/>
                    </a:lnTo>
                    <a:lnTo>
                      <a:pt x="2276" y="1890"/>
                    </a:lnTo>
                    <a:lnTo>
                      <a:pt x="2276" y="1873"/>
                    </a:lnTo>
                    <a:lnTo>
                      <a:pt x="2267" y="1861"/>
                    </a:lnTo>
                    <a:lnTo>
                      <a:pt x="2255" y="1849"/>
                    </a:lnTo>
                    <a:lnTo>
                      <a:pt x="2238" y="1867"/>
                    </a:lnTo>
                    <a:lnTo>
                      <a:pt x="2223" y="1890"/>
                    </a:lnTo>
                    <a:lnTo>
                      <a:pt x="2212" y="1916"/>
                    </a:lnTo>
                    <a:lnTo>
                      <a:pt x="2203" y="1944"/>
                    </a:lnTo>
                    <a:lnTo>
                      <a:pt x="2192" y="1968"/>
                    </a:lnTo>
                    <a:lnTo>
                      <a:pt x="2175" y="1991"/>
                    </a:lnTo>
                    <a:lnTo>
                      <a:pt x="2154" y="2005"/>
                    </a:lnTo>
                    <a:lnTo>
                      <a:pt x="2123" y="2013"/>
                    </a:lnTo>
                    <a:lnTo>
                      <a:pt x="2027" y="2049"/>
                    </a:lnTo>
                    <a:lnTo>
                      <a:pt x="2022" y="2017"/>
                    </a:lnTo>
                    <a:lnTo>
                      <a:pt x="2031" y="1970"/>
                    </a:lnTo>
                    <a:lnTo>
                      <a:pt x="2033" y="1931"/>
                    </a:lnTo>
                    <a:lnTo>
                      <a:pt x="2007" y="1904"/>
                    </a:lnTo>
                    <a:lnTo>
                      <a:pt x="1990" y="1927"/>
                    </a:lnTo>
                    <a:lnTo>
                      <a:pt x="1981" y="1953"/>
                    </a:lnTo>
                    <a:lnTo>
                      <a:pt x="1973" y="1985"/>
                    </a:lnTo>
                    <a:lnTo>
                      <a:pt x="1964" y="2013"/>
                    </a:lnTo>
                    <a:lnTo>
                      <a:pt x="1952" y="2039"/>
                    </a:lnTo>
                    <a:lnTo>
                      <a:pt x="1935" y="2056"/>
                    </a:lnTo>
                    <a:lnTo>
                      <a:pt x="1906" y="2066"/>
                    </a:lnTo>
                    <a:lnTo>
                      <a:pt x="1868" y="2060"/>
                    </a:lnTo>
                    <a:lnTo>
                      <a:pt x="1881" y="2028"/>
                    </a:lnTo>
                    <a:lnTo>
                      <a:pt x="1892" y="1993"/>
                    </a:lnTo>
                    <a:lnTo>
                      <a:pt x="1906" y="1959"/>
                    </a:lnTo>
                    <a:lnTo>
                      <a:pt x="1921" y="1927"/>
                    </a:lnTo>
                    <a:lnTo>
                      <a:pt x="1932" y="1895"/>
                    </a:lnTo>
                    <a:lnTo>
                      <a:pt x="1950" y="1867"/>
                    </a:lnTo>
                    <a:lnTo>
                      <a:pt x="1964" y="1841"/>
                    </a:lnTo>
                    <a:lnTo>
                      <a:pt x="1978" y="1821"/>
                    </a:lnTo>
                    <a:lnTo>
                      <a:pt x="1984" y="1835"/>
                    </a:lnTo>
                    <a:lnTo>
                      <a:pt x="1993" y="1852"/>
                    </a:lnTo>
                    <a:lnTo>
                      <a:pt x="2007" y="1858"/>
                    </a:lnTo>
                    <a:lnTo>
                      <a:pt x="2027" y="1849"/>
                    </a:lnTo>
                    <a:lnTo>
                      <a:pt x="2036" y="1830"/>
                    </a:lnTo>
                    <a:lnTo>
                      <a:pt x="2044" y="1811"/>
                    </a:lnTo>
                    <a:lnTo>
                      <a:pt x="2053" y="1792"/>
                    </a:lnTo>
                    <a:lnTo>
                      <a:pt x="2053" y="1772"/>
                    </a:lnTo>
                    <a:lnTo>
                      <a:pt x="1978" y="1781"/>
                    </a:lnTo>
                    <a:lnTo>
                      <a:pt x="1981" y="1760"/>
                    </a:lnTo>
                    <a:lnTo>
                      <a:pt x="1996" y="1743"/>
                    </a:lnTo>
                    <a:lnTo>
                      <a:pt x="2007" y="1729"/>
                    </a:lnTo>
                    <a:lnTo>
                      <a:pt x="2007" y="1705"/>
                    </a:lnTo>
                    <a:lnTo>
                      <a:pt x="1993" y="1691"/>
                    </a:lnTo>
                    <a:lnTo>
                      <a:pt x="1978" y="1682"/>
                    </a:lnTo>
                    <a:lnTo>
                      <a:pt x="1964" y="1680"/>
                    </a:lnTo>
                    <a:lnTo>
                      <a:pt x="1947" y="1676"/>
                    </a:lnTo>
                    <a:lnTo>
                      <a:pt x="1930" y="1697"/>
                    </a:lnTo>
                    <a:lnTo>
                      <a:pt x="1932" y="1723"/>
                    </a:lnTo>
                    <a:lnTo>
                      <a:pt x="1943" y="1749"/>
                    </a:lnTo>
                    <a:lnTo>
                      <a:pt x="1958" y="1772"/>
                    </a:lnTo>
                    <a:lnTo>
                      <a:pt x="1938" y="1772"/>
                    </a:lnTo>
                    <a:lnTo>
                      <a:pt x="1794" y="2060"/>
                    </a:lnTo>
                    <a:lnTo>
                      <a:pt x="1751" y="2049"/>
                    </a:lnTo>
                    <a:lnTo>
                      <a:pt x="1707" y="2037"/>
                    </a:lnTo>
                    <a:lnTo>
                      <a:pt x="1664" y="2025"/>
                    </a:lnTo>
                    <a:lnTo>
                      <a:pt x="1621" y="2017"/>
                    </a:lnTo>
                    <a:lnTo>
                      <a:pt x="1578" y="2005"/>
                    </a:lnTo>
                    <a:lnTo>
                      <a:pt x="1537" y="1993"/>
                    </a:lnTo>
                    <a:lnTo>
                      <a:pt x="1494" y="1985"/>
                    </a:lnTo>
                    <a:lnTo>
                      <a:pt x="1457" y="1974"/>
                    </a:lnTo>
                    <a:lnTo>
                      <a:pt x="1446" y="1982"/>
                    </a:lnTo>
                    <a:lnTo>
                      <a:pt x="1434" y="1991"/>
                    </a:lnTo>
                    <a:lnTo>
                      <a:pt x="1419" y="1993"/>
                    </a:lnTo>
                    <a:lnTo>
                      <a:pt x="1408" y="1996"/>
                    </a:lnTo>
                    <a:lnTo>
                      <a:pt x="1397" y="1996"/>
                    </a:lnTo>
                    <a:lnTo>
                      <a:pt x="1385" y="1993"/>
                    </a:lnTo>
                    <a:lnTo>
                      <a:pt x="1374" y="1993"/>
                    </a:lnTo>
                    <a:lnTo>
                      <a:pt x="1362" y="1993"/>
                    </a:lnTo>
                    <a:lnTo>
                      <a:pt x="1376" y="1970"/>
                    </a:lnTo>
                    <a:lnTo>
                      <a:pt x="1391" y="1948"/>
                    </a:lnTo>
                    <a:lnTo>
                      <a:pt x="1399" y="1921"/>
                    </a:lnTo>
                    <a:lnTo>
                      <a:pt x="1402" y="1895"/>
                    </a:lnTo>
                    <a:lnTo>
                      <a:pt x="1380" y="1890"/>
                    </a:lnTo>
                    <a:lnTo>
                      <a:pt x="1359" y="1881"/>
                    </a:lnTo>
                    <a:lnTo>
                      <a:pt x="1342" y="1881"/>
                    </a:lnTo>
                    <a:lnTo>
                      <a:pt x="1322" y="1895"/>
                    </a:lnTo>
                    <a:lnTo>
                      <a:pt x="1287" y="1953"/>
                    </a:lnTo>
                    <a:lnTo>
                      <a:pt x="1261" y="2019"/>
                    </a:lnTo>
                    <a:lnTo>
                      <a:pt x="1241" y="2088"/>
                    </a:lnTo>
                    <a:lnTo>
                      <a:pt x="1230" y="2161"/>
                    </a:lnTo>
                    <a:lnTo>
                      <a:pt x="1227" y="2236"/>
                    </a:lnTo>
                    <a:lnTo>
                      <a:pt x="1232" y="2307"/>
                    </a:lnTo>
                    <a:lnTo>
                      <a:pt x="1249" y="2380"/>
                    </a:lnTo>
                    <a:lnTo>
                      <a:pt x="1275" y="2446"/>
                    </a:lnTo>
                    <a:lnTo>
                      <a:pt x="1267" y="2455"/>
                    </a:lnTo>
                    <a:lnTo>
                      <a:pt x="1255" y="2460"/>
                    </a:lnTo>
                    <a:lnTo>
                      <a:pt x="1241" y="2463"/>
                    </a:lnTo>
                    <a:lnTo>
                      <a:pt x="1223" y="2463"/>
                    </a:lnTo>
                    <a:lnTo>
                      <a:pt x="1210" y="2463"/>
                    </a:lnTo>
                    <a:lnTo>
                      <a:pt x="1191" y="2460"/>
                    </a:lnTo>
                    <a:lnTo>
                      <a:pt x="1178" y="2457"/>
                    </a:lnTo>
                    <a:lnTo>
                      <a:pt x="1163" y="2451"/>
                    </a:lnTo>
                    <a:lnTo>
                      <a:pt x="1123" y="2385"/>
                    </a:lnTo>
                    <a:lnTo>
                      <a:pt x="1105" y="2307"/>
                    </a:lnTo>
                    <a:lnTo>
                      <a:pt x="1100" y="2227"/>
                    </a:lnTo>
                    <a:lnTo>
                      <a:pt x="1083" y="2157"/>
                    </a:lnTo>
                    <a:lnTo>
                      <a:pt x="1054" y="2219"/>
                    </a:lnTo>
                    <a:lnTo>
                      <a:pt x="1040" y="2281"/>
                    </a:lnTo>
                    <a:lnTo>
                      <a:pt x="1045" y="2345"/>
                    </a:lnTo>
                    <a:lnTo>
                      <a:pt x="1066" y="2414"/>
                    </a:lnTo>
                    <a:lnTo>
                      <a:pt x="1103" y="2460"/>
                    </a:lnTo>
                    <a:lnTo>
                      <a:pt x="1068" y="2457"/>
                    </a:lnTo>
                    <a:lnTo>
                      <a:pt x="1030" y="2460"/>
                    </a:lnTo>
                    <a:lnTo>
                      <a:pt x="993" y="2463"/>
                    </a:lnTo>
                    <a:lnTo>
                      <a:pt x="956" y="2469"/>
                    </a:lnTo>
                    <a:lnTo>
                      <a:pt x="918" y="2472"/>
                    </a:lnTo>
                    <a:lnTo>
                      <a:pt x="881" y="2472"/>
                    </a:lnTo>
                    <a:lnTo>
                      <a:pt x="843" y="2463"/>
                    </a:lnTo>
                    <a:lnTo>
                      <a:pt x="806" y="2446"/>
                    </a:lnTo>
                    <a:lnTo>
                      <a:pt x="791" y="2463"/>
                    </a:lnTo>
                    <a:lnTo>
                      <a:pt x="778" y="2475"/>
                    </a:lnTo>
                    <a:lnTo>
                      <a:pt x="763" y="2483"/>
                    </a:lnTo>
                    <a:lnTo>
                      <a:pt x="748" y="2489"/>
                    </a:lnTo>
                    <a:lnTo>
                      <a:pt x="734" y="2492"/>
                    </a:lnTo>
                    <a:lnTo>
                      <a:pt x="720" y="2486"/>
                    </a:lnTo>
                    <a:lnTo>
                      <a:pt x="703" y="2477"/>
                    </a:lnTo>
                    <a:lnTo>
                      <a:pt x="682" y="2460"/>
                    </a:lnTo>
                    <a:lnTo>
                      <a:pt x="671" y="2449"/>
                    </a:lnTo>
                    <a:lnTo>
                      <a:pt x="660" y="2438"/>
                    </a:lnTo>
                    <a:lnTo>
                      <a:pt x="645" y="2425"/>
                    </a:lnTo>
                    <a:lnTo>
                      <a:pt x="634" y="2417"/>
                    </a:lnTo>
                    <a:lnTo>
                      <a:pt x="619" y="2408"/>
                    </a:lnTo>
                    <a:lnTo>
                      <a:pt x="607" y="2402"/>
                    </a:lnTo>
                    <a:lnTo>
                      <a:pt x="590" y="2397"/>
                    </a:lnTo>
                    <a:lnTo>
                      <a:pt x="576" y="2397"/>
                    </a:lnTo>
                    <a:lnTo>
                      <a:pt x="564" y="2419"/>
                    </a:lnTo>
                    <a:lnTo>
                      <a:pt x="559" y="2449"/>
                    </a:lnTo>
                    <a:lnTo>
                      <a:pt x="559" y="2475"/>
                    </a:lnTo>
                    <a:lnTo>
                      <a:pt x="567" y="2500"/>
                    </a:lnTo>
                    <a:lnTo>
                      <a:pt x="538" y="2489"/>
                    </a:lnTo>
                    <a:lnTo>
                      <a:pt x="510" y="2472"/>
                    </a:lnTo>
                    <a:lnTo>
                      <a:pt x="484" y="2449"/>
                    </a:lnTo>
                    <a:lnTo>
                      <a:pt x="458" y="2423"/>
                    </a:lnTo>
                    <a:lnTo>
                      <a:pt x="432" y="2400"/>
                    </a:lnTo>
                    <a:lnTo>
                      <a:pt x="403" y="2380"/>
                    </a:lnTo>
                    <a:lnTo>
                      <a:pt x="374" y="2368"/>
                    </a:lnTo>
                    <a:lnTo>
                      <a:pt x="346" y="2365"/>
                    </a:lnTo>
                    <a:lnTo>
                      <a:pt x="325" y="2319"/>
                    </a:lnTo>
                    <a:lnTo>
                      <a:pt x="302" y="2273"/>
                    </a:lnTo>
                    <a:lnTo>
                      <a:pt x="279" y="2227"/>
                    </a:lnTo>
                    <a:lnTo>
                      <a:pt x="259" y="2178"/>
                    </a:lnTo>
                    <a:lnTo>
                      <a:pt x="241" y="2129"/>
                    </a:lnTo>
                    <a:lnTo>
                      <a:pt x="233" y="2080"/>
                    </a:lnTo>
                    <a:lnTo>
                      <a:pt x="230" y="2028"/>
                    </a:lnTo>
                    <a:lnTo>
                      <a:pt x="239" y="1974"/>
                    </a:lnTo>
                    <a:lnTo>
                      <a:pt x="230" y="1962"/>
                    </a:lnTo>
                    <a:lnTo>
                      <a:pt x="219" y="1956"/>
                    </a:lnTo>
                    <a:lnTo>
                      <a:pt x="204" y="1953"/>
                    </a:lnTo>
                    <a:lnTo>
                      <a:pt x="190" y="1953"/>
                    </a:lnTo>
                    <a:lnTo>
                      <a:pt x="123" y="2039"/>
                    </a:lnTo>
                    <a:lnTo>
                      <a:pt x="118" y="2008"/>
                    </a:lnTo>
                    <a:lnTo>
                      <a:pt x="118" y="1974"/>
                    </a:lnTo>
                    <a:lnTo>
                      <a:pt x="127" y="1939"/>
                    </a:lnTo>
                    <a:lnTo>
                      <a:pt x="140" y="1901"/>
                    </a:lnTo>
                    <a:lnTo>
                      <a:pt x="155" y="1867"/>
                    </a:lnTo>
                    <a:lnTo>
                      <a:pt x="175" y="1830"/>
                    </a:lnTo>
                    <a:lnTo>
                      <a:pt x="192" y="1794"/>
                    </a:lnTo>
                    <a:lnTo>
                      <a:pt x="209" y="1760"/>
                    </a:lnTo>
                    <a:lnTo>
                      <a:pt x="230" y="1746"/>
                    </a:lnTo>
                    <a:lnTo>
                      <a:pt x="239" y="1723"/>
                    </a:lnTo>
                    <a:lnTo>
                      <a:pt x="239" y="1699"/>
                    </a:lnTo>
                    <a:lnTo>
                      <a:pt x="239" y="1676"/>
                    </a:lnTo>
                    <a:lnTo>
                      <a:pt x="209" y="1656"/>
                    </a:lnTo>
                    <a:lnTo>
                      <a:pt x="17" y="1809"/>
                    </a:lnTo>
                    <a:lnTo>
                      <a:pt x="20" y="1763"/>
                    </a:lnTo>
                    <a:lnTo>
                      <a:pt x="34" y="1723"/>
                    </a:lnTo>
                    <a:lnTo>
                      <a:pt x="52" y="1686"/>
                    </a:lnTo>
                    <a:lnTo>
                      <a:pt x="74" y="1650"/>
                    </a:lnTo>
                    <a:lnTo>
                      <a:pt x="101" y="1616"/>
                    </a:lnTo>
                    <a:lnTo>
                      <a:pt x="123" y="1581"/>
                    </a:lnTo>
                    <a:lnTo>
                      <a:pt x="140" y="1544"/>
                    </a:lnTo>
                    <a:lnTo>
                      <a:pt x="155" y="1501"/>
                    </a:lnTo>
                    <a:lnTo>
                      <a:pt x="135" y="1486"/>
                    </a:lnTo>
                    <a:lnTo>
                      <a:pt x="106" y="1486"/>
                    </a:lnTo>
                    <a:lnTo>
                      <a:pt x="71" y="1495"/>
                    </a:lnTo>
                    <a:lnTo>
                      <a:pt x="39" y="1506"/>
                    </a:lnTo>
                    <a:lnTo>
                      <a:pt x="14" y="1512"/>
                    </a:lnTo>
                    <a:lnTo>
                      <a:pt x="0" y="1506"/>
                    </a:lnTo>
                    <a:lnTo>
                      <a:pt x="2" y="1486"/>
                    </a:lnTo>
                    <a:lnTo>
                      <a:pt x="26" y="1443"/>
                    </a:lnTo>
                    <a:lnTo>
                      <a:pt x="52" y="1429"/>
                    </a:lnTo>
                    <a:lnTo>
                      <a:pt x="77" y="1414"/>
                    </a:lnTo>
                    <a:lnTo>
                      <a:pt x="103" y="1400"/>
                    </a:lnTo>
                    <a:lnTo>
                      <a:pt x="127" y="1383"/>
                    </a:lnTo>
                    <a:lnTo>
                      <a:pt x="146" y="1366"/>
                    </a:lnTo>
                    <a:lnTo>
                      <a:pt x="166" y="1342"/>
                    </a:lnTo>
                    <a:lnTo>
                      <a:pt x="183" y="1319"/>
                    </a:lnTo>
                    <a:lnTo>
                      <a:pt x="202" y="1293"/>
                    </a:lnTo>
                    <a:lnTo>
                      <a:pt x="183" y="1279"/>
                    </a:lnTo>
                    <a:lnTo>
                      <a:pt x="161" y="1267"/>
                    </a:lnTo>
                    <a:lnTo>
                      <a:pt x="138" y="1261"/>
                    </a:lnTo>
                    <a:lnTo>
                      <a:pt x="115" y="1256"/>
                    </a:lnTo>
                    <a:lnTo>
                      <a:pt x="89" y="1256"/>
                    </a:lnTo>
                    <a:lnTo>
                      <a:pt x="65" y="1253"/>
                    </a:lnTo>
                    <a:lnTo>
                      <a:pt x="39" y="1250"/>
                    </a:lnTo>
                    <a:lnTo>
                      <a:pt x="17" y="1244"/>
                    </a:lnTo>
                    <a:lnTo>
                      <a:pt x="37" y="1224"/>
                    </a:lnTo>
                    <a:lnTo>
                      <a:pt x="60" y="1207"/>
                    </a:lnTo>
                    <a:lnTo>
                      <a:pt x="84" y="1190"/>
                    </a:lnTo>
                    <a:lnTo>
                      <a:pt x="106" y="1175"/>
                    </a:lnTo>
                    <a:lnTo>
                      <a:pt x="129" y="1160"/>
                    </a:lnTo>
                    <a:lnTo>
                      <a:pt x="153" y="1147"/>
                    </a:lnTo>
                    <a:lnTo>
                      <a:pt x="172" y="1126"/>
                    </a:lnTo>
                    <a:lnTo>
                      <a:pt x="190" y="1100"/>
                    </a:lnTo>
                    <a:lnTo>
                      <a:pt x="198" y="1123"/>
                    </a:lnTo>
                    <a:lnTo>
                      <a:pt x="209" y="1143"/>
                    </a:lnTo>
                    <a:lnTo>
                      <a:pt x="224" y="1164"/>
                    </a:lnTo>
                    <a:lnTo>
                      <a:pt x="239" y="1184"/>
                    </a:lnTo>
                    <a:lnTo>
                      <a:pt x="250" y="1175"/>
                    </a:lnTo>
                    <a:lnTo>
                      <a:pt x="250" y="1192"/>
                    </a:lnTo>
                    <a:lnTo>
                      <a:pt x="273" y="1205"/>
                    </a:lnTo>
                    <a:lnTo>
                      <a:pt x="297" y="1227"/>
                    </a:lnTo>
                    <a:lnTo>
                      <a:pt x="305" y="1261"/>
                    </a:lnTo>
                    <a:lnTo>
                      <a:pt x="449" y="1405"/>
                    </a:lnTo>
                    <a:lnTo>
                      <a:pt x="449" y="1368"/>
                    </a:lnTo>
                    <a:lnTo>
                      <a:pt x="437" y="1334"/>
                    </a:lnTo>
                    <a:lnTo>
                      <a:pt x="417" y="1296"/>
                    </a:lnTo>
                    <a:lnTo>
                      <a:pt x="391" y="1261"/>
                    </a:lnTo>
                    <a:lnTo>
                      <a:pt x="366" y="1224"/>
                    </a:lnTo>
                    <a:lnTo>
                      <a:pt x="336" y="1186"/>
                    </a:lnTo>
                    <a:lnTo>
                      <a:pt x="316" y="1149"/>
                    </a:lnTo>
                    <a:lnTo>
                      <a:pt x="299" y="1109"/>
                    </a:lnTo>
                    <a:lnTo>
                      <a:pt x="273" y="1042"/>
                    </a:lnTo>
                    <a:lnTo>
                      <a:pt x="262" y="973"/>
                    </a:lnTo>
                    <a:lnTo>
                      <a:pt x="259" y="904"/>
                    </a:lnTo>
                    <a:lnTo>
                      <a:pt x="267" y="835"/>
                    </a:lnTo>
                    <a:lnTo>
                      <a:pt x="282" y="769"/>
                    </a:lnTo>
                    <a:lnTo>
                      <a:pt x="302" y="703"/>
                    </a:lnTo>
                    <a:lnTo>
                      <a:pt x="327" y="640"/>
                    </a:lnTo>
                    <a:lnTo>
                      <a:pt x="353" y="578"/>
                    </a:lnTo>
                    <a:lnTo>
                      <a:pt x="389" y="561"/>
                    </a:lnTo>
                    <a:lnTo>
                      <a:pt x="423" y="544"/>
                    </a:lnTo>
                    <a:lnTo>
                      <a:pt x="463" y="530"/>
                    </a:lnTo>
                    <a:lnTo>
                      <a:pt x="501" y="518"/>
                    </a:lnTo>
                    <a:lnTo>
                      <a:pt x="541" y="507"/>
                    </a:lnTo>
                    <a:lnTo>
                      <a:pt x="585" y="498"/>
                    </a:lnTo>
                    <a:lnTo>
                      <a:pt x="624" y="490"/>
                    </a:lnTo>
                    <a:lnTo>
                      <a:pt x="668" y="484"/>
                    </a:lnTo>
                    <a:lnTo>
                      <a:pt x="711" y="484"/>
                    </a:lnTo>
                    <a:lnTo>
                      <a:pt x="754" y="484"/>
                    </a:lnTo>
                    <a:lnTo>
                      <a:pt x="795" y="486"/>
                    </a:lnTo>
                    <a:lnTo>
                      <a:pt x="838" y="492"/>
                    </a:lnTo>
                    <a:lnTo>
                      <a:pt x="879" y="501"/>
                    </a:lnTo>
                    <a:lnTo>
                      <a:pt x="916" y="516"/>
                    </a:lnTo>
                    <a:lnTo>
                      <a:pt x="953" y="533"/>
                    </a:lnTo>
                    <a:lnTo>
                      <a:pt x="987" y="553"/>
                    </a:lnTo>
                    <a:lnTo>
                      <a:pt x="996" y="544"/>
                    </a:lnTo>
                    <a:lnTo>
                      <a:pt x="1004" y="533"/>
                    </a:lnTo>
                    <a:lnTo>
                      <a:pt x="1008" y="524"/>
                    </a:lnTo>
                    <a:lnTo>
                      <a:pt x="1008" y="513"/>
                    </a:lnTo>
                    <a:lnTo>
                      <a:pt x="973" y="486"/>
                    </a:lnTo>
                    <a:lnTo>
                      <a:pt x="939" y="464"/>
                    </a:lnTo>
                    <a:lnTo>
                      <a:pt x="901" y="443"/>
                    </a:lnTo>
                    <a:lnTo>
                      <a:pt x="860" y="426"/>
                    </a:lnTo>
                    <a:lnTo>
                      <a:pt x="823" y="412"/>
                    </a:lnTo>
                    <a:lnTo>
                      <a:pt x="783" y="404"/>
                    </a:lnTo>
                    <a:lnTo>
                      <a:pt x="746" y="400"/>
                    </a:lnTo>
                    <a:lnTo>
                      <a:pt x="711" y="400"/>
                    </a:lnTo>
                    <a:lnTo>
                      <a:pt x="731" y="352"/>
                    </a:lnTo>
                    <a:lnTo>
                      <a:pt x="763" y="305"/>
                    </a:lnTo>
                    <a:lnTo>
                      <a:pt x="800" y="265"/>
                    </a:lnTo>
                    <a:lnTo>
                      <a:pt x="847" y="228"/>
                    </a:lnTo>
                    <a:lnTo>
                      <a:pt x="898" y="198"/>
                    </a:lnTo>
                    <a:lnTo>
                      <a:pt x="953" y="172"/>
                    </a:lnTo>
                    <a:lnTo>
                      <a:pt x="1013" y="159"/>
                    </a:lnTo>
                    <a:lnTo>
                      <a:pt x="1074" y="150"/>
                    </a:lnTo>
                    <a:lnTo>
                      <a:pt x="1103" y="144"/>
                    </a:lnTo>
                    <a:lnTo>
                      <a:pt x="1131" y="133"/>
                    </a:lnTo>
                    <a:lnTo>
                      <a:pt x="1161" y="118"/>
                    </a:lnTo>
                    <a:lnTo>
                      <a:pt x="1189" y="106"/>
                    </a:lnTo>
                    <a:lnTo>
                      <a:pt x="1218" y="95"/>
                    </a:lnTo>
                    <a:lnTo>
                      <a:pt x="1247" y="95"/>
                    </a:lnTo>
                    <a:lnTo>
                      <a:pt x="1279" y="103"/>
                    </a:lnTo>
                    <a:lnTo>
                      <a:pt x="1307" y="123"/>
                    </a:lnTo>
                    <a:lnTo>
                      <a:pt x="1345" y="121"/>
                    </a:lnTo>
                    <a:lnTo>
                      <a:pt x="1385" y="118"/>
                    </a:lnTo>
                    <a:lnTo>
                      <a:pt x="1429" y="118"/>
                    </a:lnTo>
                    <a:lnTo>
                      <a:pt x="1472" y="118"/>
                    </a:lnTo>
                    <a:lnTo>
                      <a:pt x="1515" y="121"/>
                    </a:lnTo>
                    <a:lnTo>
                      <a:pt x="1558" y="127"/>
                    </a:lnTo>
                    <a:lnTo>
                      <a:pt x="1604" y="133"/>
                    </a:lnTo>
                    <a:lnTo>
                      <a:pt x="1647" y="141"/>
                    </a:lnTo>
                    <a:lnTo>
                      <a:pt x="1693" y="153"/>
                    </a:lnTo>
                    <a:lnTo>
                      <a:pt x="1737" y="164"/>
                    </a:lnTo>
                    <a:lnTo>
                      <a:pt x="1780" y="178"/>
                    </a:lnTo>
                    <a:lnTo>
                      <a:pt x="1823" y="196"/>
                    </a:lnTo>
                    <a:lnTo>
                      <a:pt x="1863" y="213"/>
                    </a:lnTo>
                    <a:lnTo>
                      <a:pt x="1904" y="236"/>
                    </a:lnTo>
                    <a:lnTo>
                      <a:pt x="1941" y="262"/>
                    </a:lnTo>
                    <a:lnTo>
                      <a:pt x="1978" y="288"/>
                    </a:lnTo>
                    <a:lnTo>
                      <a:pt x="1993" y="271"/>
                    </a:lnTo>
                    <a:lnTo>
                      <a:pt x="2001" y="253"/>
                    </a:lnTo>
                    <a:lnTo>
                      <a:pt x="2007" y="234"/>
                    </a:lnTo>
                    <a:lnTo>
                      <a:pt x="2007" y="219"/>
                    </a:lnTo>
                    <a:lnTo>
                      <a:pt x="2022" y="187"/>
                    </a:lnTo>
                    <a:lnTo>
                      <a:pt x="2039" y="155"/>
                    </a:lnTo>
                    <a:lnTo>
                      <a:pt x="2059" y="123"/>
                    </a:lnTo>
                    <a:lnTo>
                      <a:pt x="2085" y="92"/>
                    </a:lnTo>
                    <a:lnTo>
                      <a:pt x="2111" y="66"/>
                    </a:lnTo>
                    <a:lnTo>
                      <a:pt x="2140" y="41"/>
                    </a:lnTo>
                    <a:lnTo>
                      <a:pt x="2171" y="17"/>
                    </a:lnTo>
                    <a:lnTo>
                      <a:pt x="2206" y="0"/>
                    </a:lnTo>
                    <a:close/>
                  </a:path>
                </a:pathLst>
              </a:custGeom>
              <a:solidFill>
                <a:srgbClr val="B2B2B2"/>
              </a:solidFill>
              <a:ln w="9525">
                <a:solidFill>
                  <a:schemeClr val="tx1"/>
                </a:solidFill>
                <a:round/>
                <a:headEnd/>
                <a:tailEnd/>
              </a:ln>
            </p:spPr>
            <p:txBody>
              <a:bodyPr>
                <a:prstTxWarp prst="textNoShape">
                  <a:avLst/>
                </a:prstTxWarp>
              </a:bodyPr>
              <a:lstStyle/>
              <a:p>
                <a:endParaRPr lang="en-US"/>
              </a:p>
            </p:txBody>
          </p:sp>
          <p:sp>
            <p:nvSpPr>
              <p:cNvPr id="41000" name="Freeform 3041"/>
              <p:cNvSpPr>
                <a:spLocks noChangeAspect="1"/>
              </p:cNvSpPr>
              <p:nvPr/>
            </p:nvSpPr>
            <p:spPr bwMode="auto">
              <a:xfrm rot="-2466689">
                <a:off x="1302" y="3080"/>
                <a:ext cx="20" cy="30"/>
              </a:xfrm>
              <a:custGeom>
                <a:avLst/>
                <a:gdLst>
                  <a:gd name="T0" fmla="*/ 410 w 436"/>
                  <a:gd name="T1" fmla="*/ 77 h 619"/>
                  <a:gd name="T2" fmla="*/ 436 w 436"/>
                  <a:gd name="T3" fmla="*/ 103 h 619"/>
                  <a:gd name="T4" fmla="*/ 415 w 436"/>
                  <a:gd name="T5" fmla="*/ 118 h 619"/>
                  <a:gd name="T6" fmla="*/ 378 w 436"/>
                  <a:gd name="T7" fmla="*/ 109 h 619"/>
                  <a:gd name="T8" fmla="*/ 337 w 436"/>
                  <a:gd name="T9" fmla="*/ 103 h 619"/>
                  <a:gd name="T10" fmla="*/ 294 w 436"/>
                  <a:gd name="T11" fmla="*/ 106 h 619"/>
                  <a:gd name="T12" fmla="*/ 280 w 436"/>
                  <a:gd name="T13" fmla="*/ 129 h 619"/>
                  <a:gd name="T14" fmla="*/ 323 w 436"/>
                  <a:gd name="T15" fmla="*/ 164 h 619"/>
                  <a:gd name="T16" fmla="*/ 369 w 436"/>
                  <a:gd name="T17" fmla="*/ 195 h 619"/>
                  <a:gd name="T18" fmla="*/ 374 w 436"/>
                  <a:gd name="T19" fmla="*/ 230 h 619"/>
                  <a:gd name="T20" fmla="*/ 340 w 436"/>
                  <a:gd name="T21" fmla="*/ 256 h 619"/>
                  <a:gd name="T22" fmla="*/ 363 w 436"/>
                  <a:gd name="T23" fmla="*/ 279 h 619"/>
                  <a:gd name="T24" fmla="*/ 374 w 436"/>
                  <a:gd name="T25" fmla="*/ 302 h 619"/>
                  <a:gd name="T26" fmla="*/ 335 w 436"/>
                  <a:gd name="T27" fmla="*/ 314 h 619"/>
                  <a:gd name="T28" fmla="*/ 294 w 436"/>
                  <a:gd name="T29" fmla="*/ 288 h 619"/>
                  <a:gd name="T30" fmla="*/ 254 w 436"/>
                  <a:gd name="T31" fmla="*/ 256 h 619"/>
                  <a:gd name="T32" fmla="*/ 211 w 436"/>
                  <a:gd name="T33" fmla="*/ 236 h 619"/>
                  <a:gd name="T34" fmla="*/ 199 w 436"/>
                  <a:gd name="T35" fmla="*/ 264 h 619"/>
                  <a:gd name="T36" fmla="*/ 243 w 436"/>
                  <a:gd name="T37" fmla="*/ 314 h 619"/>
                  <a:gd name="T38" fmla="*/ 294 w 436"/>
                  <a:gd name="T39" fmla="*/ 357 h 619"/>
                  <a:gd name="T40" fmla="*/ 335 w 436"/>
                  <a:gd name="T41" fmla="*/ 402 h 619"/>
                  <a:gd name="T42" fmla="*/ 331 w 436"/>
                  <a:gd name="T43" fmla="*/ 432 h 619"/>
                  <a:gd name="T44" fmla="*/ 312 w 436"/>
                  <a:gd name="T45" fmla="*/ 408 h 619"/>
                  <a:gd name="T46" fmla="*/ 271 w 436"/>
                  <a:gd name="T47" fmla="*/ 429 h 619"/>
                  <a:gd name="T48" fmla="*/ 294 w 436"/>
                  <a:gd name="T49" fmla="*/ 446 h 619"/>
                  <a:gd name="T50" fmla="*/ 314 w 436"/>
                  <a:gd name="T51" fmla="*/ 464 h 619"/>
                  <a:gd name="T52" fmla="*/ 337 w 436"/>
                  <a:gd name="T53" fmla="*/ 483 h 619"/>
                  <a:gd name="T54" fmla="*/ 357 w 436"/>
                  <a:gd name="T55" fmla="*/ 503 h 619"/>
                  <a:gd name="T56" fmla="*/ 335 w 436"/>
                  <a:gd name="T57" fmla="*/ 518 h 619"/>
                  <a:gd name="T58" fmla="*/ 300 w 436"/>
                  <a:gd name="T59" fmla="*/ 503 h 619"/>
                  <a:gd name="T60" fmla="*/ 271 w 436"/>
                  <a:gd name="T61" fmla="*/ 466 h 619"/>
                  <a:gd name="T62" fmla="*/ 236 w 436"/>
                  <a:gd name="T63" fmla="*/ 434 h 619"/>
                  <a:gd name="T64" fmla="*/ 199 w 436"/>
                  <a:gd name="T65" fmla="*/ 406 h 619"/>
                  <a:gd name="T66" fmla="*/ 155 w 436"/>
                  <a:gd name="T67" fmla="*/ 380 h 619"/>
                  <a:gd name="T68" fmla="*/ 170 w 436"/>
                  <a:gd name="T69" fmla="*/ 438 h 619"/>
                  <a:gd name="T70" fmla="*/ 211 w 436"/>
                  <a:gd name="T71" fmla="*/ 486 h 619"/>
                  <a:gd name="T72" fmla="*/ 260 w 436"/>
                  <a:gd name="T73" fmla="*/ 535 h 619"/>
                  <a:gd name="T74" fmla="*/ 292 w 436"/>
                  <a:gd name="T75" fmla="*/ 584 h 619"/>
                  <a:gd name="T76" fmla="*/ 185 w 436"/>
                  <a:gd name="T77" fmla="*/ 552 h 619"/>
                  <a:gd name="T78" fmla="*/ 86 w 436"/>
                  <a:gd name="T79" fmla="*/ 412 h 619"/>
                  <a:gd name="T80" fmla="*/ 21 w 436"/>
                  <a:gd name="T81" fmla="*/ 262 h 619"/>
                  <a:gd name="T82" fmla="*/ 0 w 436"/>
                  <a:gd name="T83" fmla="*/ 97 h 619"/>
                  <a:gd name="T84" fmla="*/ 67 w 436"/>
                  <a:gd name="T85" fmla="*/ 32 h 619"/>
                  <a:gd name="T86" fmla="*/ 168 w 436"/>
                  <a:gd name="T87" fmla="*/ 22 h 619"/>
                  <a:gd name="T88" fmla="*/ 265 w 436"/>
                  <a:gd name="T89" fmla="*/ 0 h 619"/>
                  <a:gd name="T90" fmla="*/ 357 w 436"/>
                  <a:gd name="T91" fmla="*/ 20 h 619"/>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436"/>
                  <a:gd name="T139" fmla="*/ 0 h 619"/>
                  <a:gd name="T140" fmla="*/ 436 w 436"/>
                  <a:gd name="T141" fmla="*/ 619 h 619"/>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436" h="619">
                    <a:moveTo>
                      <a:pt x="404" y="63"/>
                    </a:moveTo>
                    <a:lnTo>
                      <a:pt x="410" y="77"/>
                    </a:lnTo>
                    <a:lnTo>
                      <a:pt x="424" y="88"/>
                    </a:lnTo>
                    <a:lnTo>
                      <a:pt x="436" y="103"/>
                    </a:lnTo>
                    <a:lnTo>
                      <a:pt x="436" y="120"/>
                    </a:lnTo>
                    <a:lnTo>
                      <a:pt x="415" y="118"/>
                    </a:lnTo>
                    <a:lnTo>
                      <a:pt x="395" y="114"/>
                    </a:lnTo>
                    <a:lnTo>
                      <a:pt x="378" y="109"/>
                    </a:lnTo>
                    <a:lnTo>
                      <a:pt x="357" y="106"/>
                    </a:lnTo>
                    <a:lnTo>
                      <a:pt x="337" y="103"/>
                    </a:lnTo>
                    <a:lnTo>
                      <a:pt x="318" y="103"/>
                    </a:lnTo>
                    <a:lnTo>
                      <a:pt x="294" y="106"/>
                    </a:lnTo>
                    <a:lnTo>
                      <a:pt x="271" y="112"/>
                    </a:lnTo>
                    <a:lnTo>
                      <a:pt x="280" y="129"/>
                    </a:lnTo>
                    <a:lnTo>
                      <a:pt x="297" y="150"/>
                    </a:lnTo>
                    <a:lnTo>
                      <a:pt x="323" y="164"/>
                    </a:lnTo>
                    <a:lnTo>
                      <a:pt x="349" y="181"/>
                    </a:lnTo>
                    <a:lnTo>
                      <a:pt x="369" y="195"/>
                    </a:lnTo>
                    <a:lnTo>
                      <a:pt x="380" y="213"/>
                    </a:lnTo>
                    <a:lnTo>
                      <a:pt x="374" y="230"/>
                    </a:lnTo>
                    <a:lnTo>
                      <a:pt x="349" y="247"/>
                    </a:lnTo>
                    <a:lnTo>
                      <a:pt x="340" y="256"/>
                    </a:lnTo>
                    <a:lnTo>
                      <a:pt x="346" y="273"/>
                    </a:lnTo>
                    <a:lnTo>
                      <a:pt x="363" y="279"/>
                    </a:lnTo>
                    <a:lnTo>
                      <a:pt x="374" y="284"/>
                    </a:lnTo>
                    <a:lnTo>
                      <a:pt x="374" y="302"/>
                    </a:lnTo>
                    <a:lnTo>
                      <a:pt x="357" y="322"/>
                    </a:lnTo>
                    <a:lnTo>
                      <a:pt x="335" y="314"/>
                    </a:lnTo>
                    <a:lnTo>
                      <a:pt x="312" y="302"/>
                    </a:lnTo>
                    <a:lnTo>
                      <a:pt x="294" y="288"/>
                    </a:lnTo>
                    <a:lnTo>
                      <a:pt x="273" y="270"/>
                    </a:lnTo>
                    <a:lnTo>
                      <a:pt x="254" y="256"/>
                    </a:lnTo>
                    <a:lnTo>
                      <a:pt x="234" y="241"/>
                    </a:lnTo>
                    <a:lnTo>
                      <a:pt x="211" y="236"/>
                    </a:lnTo>
                    <a:lnTo>
                      <a:pt x="185" y="236"/>
                    </a:lnTo>
                    <a:lnTo>
                      <a:pt x="199" y="264"/>
                    </a:lnTo>
                    <a:lnTo>
                      <a:pt x="219" y="290"/>
                    </a:lnTo>
                    <a:lnTo>
                      <a:pt x="243" y="314"/>
                    </a:lnTo>
                    <a:lnTo>
                      <a:pt x="268" y="333"/>
                    </a:lnTo>
                    <a:lnTo>
                      <a:pt x="294" y="357"/>
                    </a:lnTo>
                    <a:lnTo>
                      <a:pt x="318" y="376"/>
                    </a:lnTo>
                    <a:lnTo>
                      <a:pt x="335" y="402"/>
                    </a:lnTo>
                    <a:lnTo>
                      <a:pt x="349" y="429"/>
                    </a:lnTo>
                    <a:lnTo>
                      <a:pt x="331" y="432"/>
                    </a:lnTo>
                    <a:lnTo>
                      <a:pt x="320" y="423"/>
                    </a:lnTo>
                    <a:lnTo>
                      <a:pt x="312" y="408"/>
                    </a:lnTo>
                    <a:lnTo>
                      <a:pt x="300" y="400"/>
                    </a:lnTo>
                    <a:lnTo>
                      <a:pt x="271" y="429"/>
                    </a:lnTo>
                    <a:lnTo>
                      <a:pt x="283" y="438"/>
                    </a:lnTo>
                    <a:lnTo>
                      <a:pt x="294" y="446"/>
                    </a:lnTo>
                    <a:lnTo>
                      <a:pt x="303" y="455"/>
                    </a:lnTo>
                    <a:lnTo>
                      <a:pt x="314" y="464"/>
                    </a:lnTo>
                    <a:lnTo>
                      <a:pt x="326" y="472"/>
                    </a:lnTo>
                    <a:lnTo>
                      <a:pt x="337" y="483"/>
                    </a:lnTo>
                    <a:lnTo>
                      <a:pt x="346" y="492"/>
                    </a:lnTo>
                    <a:lnTo>
                      <a:pt x="357" y="503"/>
                    </a:lnTo>
                    <a:lnTo>
                      <a:pt x="352" y="518"/>
                    </a:lnTo>
                    <a:lnTo>
                      <a:pt x="335" y="518"/>
                    </a:lnTo>
                    <a:lnTo>
                      <a:pt x="318" y="509"/>
                    </a:lnTo>
                    <a:lnTo>
                      <a:pt x="300" y="503"/>
                    </a:lnTo>
                    <a:lnTo>
                      <a:pt x="288" y="483"/>
                    </a:lnTo>
                    <a:lnTo>
                      <a:pt x="271" y="466"/>
                    </a:lnTo>
                    <a:lnTo>
                      <a:pt x="256" y="451"/>
                    </a:lnTo>
                    <a:lnTo>
                      <a:pt x="236" y="434"/>
                    </a:lnTo>
                    <a:lnTo>
                      <a:pt x="219" y="421"/>
                    </a:lnTo>
                    <a:lnTo>
                      <a:pt x="199" y="406"/>
                    </a:lnTo>
                    <a:lnTo>
                      <a:pt x="176" y="395"/>
                    </a:lnTo>
                    <a:lnTo>
                      <a:pt x="155" y="380"/>
                    </a:lnTo>
                    <a:lnTo>
                      <a:pt x="159" y="408"/>
                    </a:lnTo>
                    <a:lnTo>
                      <a:pt x="170" y="438"/>
                    </a:lnTo>
                    <a:lnTo>
                      <a:pt x="187" y="460"/>
                    </a:lnTo>
                    <a:lnTo>
                      <a:pt x="211" y="486"/>
                    </a:lnTo>
                    <a:lnTo>
                      <a:pt x="236" y="509"/>
                    </a:lnTo>
                    <a:lnTo>
                      <a:pt x="260" y="535"/>
                    </a:lnTo>
                    <a:lnTo>
                      <a:pt x="280" y="558"/>
                    </a:lnTo>
                    <a:lnTo>
                      <a:pt x="292" y="584"/>
                    </a:lnTo>
                    <a:lnTo>
                      <a:pt x="245" y="619"/>
                    </a:lnTo>
                    <a:lnTo>
                      <a:pt x="185" y="552"/>
                    </a:lnTo>
                    <a:lnTo>
                      <a:pt x="133" y="483"/>
                    </a:lnTo>
                    <a:lnTo>
                      <a:pt x="86" y="412"/>
                    </a:lnTo>
                    <a:lnTo>
                      <a:pt x="47" y="337"/>
                    </a:lnTo>
                    <a:lnTo>
                      <a:pt x="21" y="262"/>
                    </a:lnTo>
                    <a:lnTo>
                      <a:pt x="4" y="181"/>
                    </a:lnTo>
                    <a:lnTo>
                      <a:pt x="0" y="97"/>
                    </a:lnTo>
                    <a:lnTo>
                      <a:pt x="11" y="13"/>
                    </a:lnTo>
                    <a:lnTo>
                      <a:pt x="67" y="32"/>
                    </a:lnTo>
                    <a:lnTo>
                      <a:pt x="118" y="32"/>
                    </a:lnTo>
                    <a:lnTo>
                      <a:pt x="168" y="22"/>
                    </a:lnTo>
                    <a:lnTo>
                      <a:pt x="217" y="8"/>
                    </a:lnTo>
                    <a:lnTo>
                      <a:pt x="265" y="0"/>
                    </a:lnTo>
                    <a:lnTo>
                      <a:pt x="312" y="0"/>
                    </a:lnTo>
                    <a:lnTo>
                      <a:pt x="357" y="20"/>
                    </a:lnTo>
                    <a:lnTo>
                      <a:pt x="404" y="63"/>
                    </a:lnTo>
                    <a:close/>
                  </a:path>
                </a:pathLst>
              </a:custGeom>
              <a:solidFill>
                <a:srgbClr val="000000"/>
              </a:solidFill>
              <a:ln w="9525">
                <a:solidFill>
                  <a:schemeClr val="tx1"/>
                </a:solidFill>
                <a:round/>
                <a:headEnd/>
                <a:tailEnd/>
              </a:ln>
            </p:spPr>
            <p:txBody>
              <a:bodyPr>
                <a:prstTxWarp prst="textNoShape">
                  <a:avLst/>
                </a:prstTxWarp>
              </a:bodyPr>
              <a:lstStyle/>
              <a:p>
                <a:endParaRPr lang="en-US"/>
              </a:p>
            </p:txBody>
          </p:sp>
          <p:sp>
            <p:nvSpPr>
              <p:cNvPr id="41001" name="Freeform 3042"/>
              <p:cNvSpPr>
                <a:spLocks noChangeAspect="1"/>
              </p:cNvSpPr>
              <p:nvPr/>
            </p:nvSpPr>
            <p:spPr bwMode="auto">
              <a:xfrm rot="-2466689">
                <a:off x="1399" y="3003"/>
                <a:ext cx="12" cy="8"/>
              </a:xfrm>
              <a:custGeom>
                <a:avLst/>
                <a:gdLst>
                  <a:gd name="T0" fmla="*/ 0 w 247"/>
                  <a:gd name="T1" fmla="*/ 153 h 153"/>
                  <a:gd name="T2" fmla="*/ 31 w 247"/>
                  <a:gd name="T3" fmla="*/ 129 h 153"/>
                  <a:gd name="T4" fmla="*/ 62 w 247"/>
                  <a:gd name="T5" fmla="*/ 110 h 153"/>
                  <a:gd name="T6" fmla="*/ 94 w 247"/>
                  <a:gd name="T7" fmla="*/ 90 h 153"/>
                  <a:gd name="T8" fmla="*/ 129 w 247"/>
                  <a:gd name="T9" fmla="*/ 73 h 153"/>
                  <a:gd name="T10" fmla="*/ 161 w 247"/>
                  <a:gd name="T11" fmla="*/ 54 h 153"/>
                  <a:gd name="T12" fmla="*/ 189 w 247"/>
                  <a:gd name="T13" fmla="*/ 37 h 153"/>
                  <a:gd name="T14" fmla="*/ 221 w 247"/>
                  <a:gd name="T15" fmla="*/ 20 h 153"/>
                  <a:gd name="T16" fmla="*/ 247 w 247"/>
                  <a:gd name="T17" fmla="*/ 0 h 153"/>
                  <a:gd name="T18" fmla="*/ 213 w 247"/>
                  <a:gd name="T19" fmla="*/ 20 h 153"/>
                  <a:gd name="T20" fmla="*/ 181 w 247"/>
                  <a:gd name="T21" fmla="*/ 41 h 153"/>
                  <a:gd name="T22" fmla="*/ 149 w 247"/>
                  <a:gd name="T23" fmla="*/ 64 h 153"/>
                  <a:gd name="T24" fmla="*/ 120 w 247"/>
                  <a:gd name="T25" fmla="*/ 84 h 153"/>
                  <a:gd name="T26" fmla="*/ 92 w 247"/>
                  <a:gd name="T27" fmla="*/ 104 h 153"/>
                  <a:gd name="T28" fmla="*/ 60 w 247"/>
                  <a:gd name="T29" fmla="*/ 121 h 153"/>
                  <a:gd name="T30" fmla="*/ 31 w 247"/>
                  <a:gd name="T31" fmla="*/ 138 h 153"/>
                  <a:gd name="T32" fmla="*/ 0 w 247"/>
                  <a:gd name="T33" fmla="*/ 153 h 15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47"/>
                  <a:gd name="T52" fmla="*/ 0 h 153"/>
                  <a:gd name="T53" fmla="*/ 247 w 247"/>
                  <a:gd name="T54" fmla="*/ 153 h 15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47" h="153">
                    <a:moveTo>
                      <a:pt x="0" y="153"/>
                    </a:moveTo>
                    <a:lnTo>
                      <a:pt x="31" y="129"/>
                    </a:lnTo>
                    <a:lnTo>
                      <a:pt x="62" y="110"/>
                    </a:lnTo>
                    <a:lnTo>
                      <a:pt x="94" y="90"/>
                    </a:lnTo>
                    <a:lnTo>
                      <a:pt x="129" y="73"/>
                    </a:lnTo>
                    <a:lnTo>
                      <a:pt x="161" y="54"/>
                    </a:lnTo>
                    <a:lnTo>
                      <a:pt x="189" y="37"/>
                    </a:lnTo>
                    <a:lnTo>
                      <a:pt x="221" y="20"/>
                    </a:lnTo>
                    <a:lnTo>
                      <a:pt x="247" y="0"/>
                    </a:lnTo>
                    <a:lnTo>
                      <a:pt x="213" y="20"/>
                    </a:lnTo>
                    <a:lnTo>
                      <a:pt x="181" y="41"/>
                    </a:lnTo>
                    <a:lnTo>
                      <a:pt x="149" y="64"/>
                    </a:lnTo>
                    <a:lnTo>
                      <a:pt x="120" y="84"/>
                    </a:lnTo>
                    <a:lnTo>
                      <a:pt x="92" y="104"/>
                    </a:lnTo>
                    <a:lnTo>
                      <a:pt x="60" y="121"/>
                    </a:lnTo>
                    <a:lnTo>
                      <a:pt x="31" y="138"/>
                    </a:lnTo>
                    <a:lnTo>
                      <a:pt x="0" y="153"/>
                    </a:lnTo>
                    <a:close/>
                  </a:path>
                </a:pathLst>
              </a:custGeom>
              <a:solidFill>
                <a:srgbClr val="000000"/>
              </a:solidFill>
              <a:ln w="9525">
                <a:solidFill>
                  <a:schemeClr val="tx1"/>
                </a:solidFill>
                <a:round/>
                <a:headEnd/>
                <a:tailEnd/>
              </a:ln>
            </p:spPr>
            <p:txBody>
              <a:bodyPr>
                <a:prstTxWarp prst="textNoShape">
                  <a:avLst/>
                </a:prstTxWarp>
              </a:bodyPr>
              <a:lstStyle/>
              <a:p>
                <a:endParaRPr lang="en-US"/>
              </a:p>
            </p:txBody>
          </p:sp>
          <p:sp>
            <p:nvSpPr>
              <p:cNvPr id="41002" name="Freeform 3043"/>
              <p:cNvSpPr>
                <a:spLocks noChangeAspect="1"/>
              </p:cNvSpPr>
              <p:nvPr/>
            </p:nvSpPr>
            <p:spPr bwMode="auto">
              <a:xfrm rot="-2466689">
                <a:off x="1337" y="3067"/>
                <a:ext cx="20" cy="23"/>
              </a:xfrm>
              <a:custGeom>
                <a:avLst/>
                <a:gdLst>
                  <a:gd name="T0" fmla="*/ 432 w 432"/>
                  <a:gd name="T1" fmla="*/ 89 h 493"/>
                  <a:gd name="T2" fmla="*/ 418 w 432"/>
                  <a:gd name="T3" fmla="*/ 101 h 493"/>
                  <a:gd name="T4" fmla="*/ 404 w 432"/>
                  <a:gd name="T5" fmla="*/ 103 h 493"/>
                  <a:gd name="T6" fmla="*/ 387 w 432"/>
                  <a:gd name="T7" fmla="*/ 101 h 493"/>
                  <a:gd name="T8" fmla="*/ 372 w 432"/>
                  <a:gd name="T9" fmla="*/ 89 h 493"/>
                  <a:gd name="T10" fmla="*/ 352 w 432"/>
                  <a:gd name="T11" fmla="*/ 77 h 493"/>
                  <a:gd name="T12" fmla="*/ 335 w 432"/>
                  <a:gd name="T13" fmla="*/ 64 h 493"/>
                  <a:gd name="T14" fmla="*/ 318 w 432"/>
                  <a:gd name="T15" fmla="*/ 55 h 493"/>
                  <a:gd name="T16" fmla="*/ 300 w 432"/>
                  <a:gd name="T17" fmla="*/ 49 h 493"/>
                  <a:gd name="T18" fmla="*/ 243 w 432"/>
                  <a:gd name="T19" fmla="*/ 64 h 493"/>
                  <a:gd name="T20" fmla="*/ 193 w 432"/>
                  <a:gd name="T21" fmla="*/ 86 h 493"/>
                  <a:gd name="T22" fmla="*/ 150 w 432"/>
                  <a:gd name="T23" fmla="*/ 118 h 493"/>
                  <a:gd name="T24" fmla="*/ 116 w 432"/>
                  <a:gd name="T25" fmla="*/ 152 h 493"/>
                  <a:gd name="T26" fmla="*/ 87 w 432"/>
                  <a:gd name="T27" fmla="*/ 195 h 493"/>
                  <a:gd name="T28" fmla="*/ 61 w 432"/>
                  <a:gd name="T29" fmla="*/ 242 h 493"/>
                  <a:gd name="T30" fmla="*/ 44 w 432"/>
                  <a:gd name="T31" fmla="*/ 294 h 493"/>
                  <a:gd name="T32" fmla="*/ 32 w 432"/>
                  <a:gd name="T33" fmla="*/ 348 h 493"/>
                  <a:gd name="T34" fmla="*/ 12 w 432"/>
                  <a:gd name="T35" fmla="*/ 383 h 493"/>
                  <a:gd name="T36" fmla="*/ 12 w 432"/>
                  <a:gd name="T37" fmla="*/ 420 h 493"/>
                  <a:gd name="T38" fmla="*/ 17 w 432"/>
                  <a:gd name="T39" fmla="*/ 457 h 493"/>
                  <a:gd name="T40" fmla="*/ 12 w 432"/>
                  <a:gd name="T41" fmla="*/ 493 h 493"/>
                  <a:gd name="T42" fmla="*/ 4 w 432"/>
                  <a:gd name="T43" fmla="*/ 444 h 493"/>
                  <a:gd name="T44" fmla="*/ 0 w 432"/>
                  <a:gd name="T45" fmla="*/ 392 h 493"/>
                  <a:gd name="T46" fmla="*/ 4 w 432"/>
                  <a:gd name="T47" fmla="*/ 337 h 493"/>
                  <a:gd name="T48" fmla="*/ 9 w 432"/>
                  <a:gd name="T49" fmla="*/ 283 h 493"/>
                  <a:gd name="T50" fmla="*/ 23 w 432"/>
                  <a:gd name="T51" fmla="*/ 231 h 493"/>
                  <a:gd name="T52" fmla="*/ 44 w 432"/>
                  <a:gd name="T53" fmla="*/ 178 h 493"/>
                  <a:gd name="T54" fmla="*/ 73 w 432"/>
                  <a:gd name="T55" fmla="*/ 132 h 493"/>
                  <a:gd name="T56" fmla="*/ 107 w 432"/>
                  <a:gd name="T57" fmla="*/ 89 h 493"/>
                  <a:gd name="T58" fmla="*/ 124 w 432"/>
                  <a:gd name="T59" fmla="*/ 75 h 493"/>
                  <a:gd name="T60" fmla="*/ 144 w 432"/>
                  <a:gd name="T61" fmla="*/ 57 h 493"/>
                  <a:gd name="T62" fmla="*/ 161 w 432"/>
                  <a:gd name="T63" fmla="*/ 43 h 493"/>
                  <a:gd name="T64" fmla="*/ 182 w 432"/>
                  <a:gd name="T65" fmla="*/ 29 h 493"/>
                  <a:gd name="T66" fmla="*/ 202 w 432"/>
                  <a:gd name="T67" fmla="*/ 17 h 493"/>
                  <a:gd name="T68" fmla="*/ 223 w 432"/>
                  <a:gd name="T69" fmla="*/ 8 h 493"/>
                  <a:gd name="T70" fmla="*/ 245 w 432"/>
                  <a:gd name="T71" fmla="*/ 2 h 493"/>
                  <a:gd name="T72" fmla="*/ 271 w 432"/>
                  <a:gd name="T73" fmla="*/ 0 h 493"/>
                  <a:gd name="T74" fmla="*/ 294 w 432"/>
                  <a:gd name="T75" fmla="*/ 0 h 493"/>
                  <a:gd name="T76" fmla="*/ 320 w 432"/>
                  <a:gd name="T77" fmla="*/ 6 h 493"/>
                  <a:gd name="T78" fmla="*/ 343 w 432"/>
                  <a:gd name="T79" fmla="*/ 12 h 493"/>
                  <a:gd name="T80" fmla="*/ 367 w 432"/>
                  <a:gd name="T81" fmla="*/ 23 h 493"/>
                  <a:gd name="T82" fmla="*/ 387 w 432"/>
                  <a:gd name="T83" fmla="*/ 34 h 493"/>
                  <a:gd name="T84" fmla="*/ 406 w 432"/>
                  <a:gd name="T85" fmla="*/ 49 h 493"/>
                  <a:gd name="T86" fmla="*/ 421 w 432"/>
                  <a:gd name="T87" fmla="*/ 69 h 493"/>
                  <a:gd name="T88" fmla="*/ 432 w 432"/>
                  <a:gd name="T89" fmla="*/ 89 h 49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432"/>
                  <a:gd name="T136" fmla="*/ 0 h 493"/>
                  <a:gd name="T137" fmla="*/ 432 w 432"/>
                  <a:gd name="T138" fmla="*/ 493 h 493"/>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432" h="493">
                    <a:moveTo>
                      <a:pt x="432" y="89"/>
                    </a:moveTo>
                    <a:lnTo>
                      <a:pt x="418" y="101"/>
                    </a:lnTo>
                    <a:lnTo>
                      <a:pt x="404" y="103"/>
                    </a:lnTo>
                    <a:lnTo>
                      <a:pt x="387" y="101"/>
                    </a:lnTo>
                    <a:lnTo>
                      <a:pt x="372" y="89"/>
                    </a:lnTo>
                    <a:lnTo>
                      <a:pt x="352" y="77"/>
                    </a:lnTo>
                    <a:lnTo>
                      <a:pt x="335" y="64"/>
                    </a:lnTo>
                    <a:lnTo>
                      <a:pt x="318" y="55"/>
                    </a:lnTo>
                    <a:lnTo>
                      <a:pt x="300" y="49"/>
                    </a:lnTo>
                    <a:lnTo>
                      <a:pt x="243" y="64"/>
                    </a:lnTo>
                    <a:lnTo>
                      <a:pt x="193" y="86"/>
                    </a:lnTo>
                    <a:lnTo>
                      <a:pt x="150" y="118"/>
                    </a:lnTo>
                    <a:lnTo>
                      <a:pt x="116" y="152"/>
                    </a:lnTo>
                    <a:lnTo>
                      <a:pt x="87" y="195"/>
                    </a:lnTo>
                    <a:lnTo>
                      <a:pt x="61" y="242"/>
                    </a:lnTo>
                    <a:lnTo>
                      <a:pt x="44" y="294"/>
                    </a:lnTo>
                    <a:lnTo>
                      <a:pt x="32" y="348"/>
                    </a:lnTo>
                    <a:lnTo>
                      <a:pt x="12" y="383"/>
                    </a:lnTo>
                    <a:lnTo>
                      <a:pt x="12" y="420"/>
                    </a:lnTo>
                    <a:lnTo>
                      <a:pt x="17" y="457"/>
                    </a:lnTo>
                    <a:lnTo>
                      <a:pt x="12" y="493"/>
                    </a:lnTo>
                    <a:lnTo>
                      <a:pt x="4" y="444"/>
                    </a:lnTo>
                    <a:lnTo>
                      <a:pt x="0" y="392"/>
                    </a:lnTo>
                    <a:lnTo>
                      <a:pt x="4" y="337"/>
                    </a:lnTo>
                    <a:lnTo>
                      <a:pt x="9" y="283"/>
                    </a:lnTo>
                    <a:lnTo>
                      <a:pt x="23" y="231"/>
                    </a:lnTo>
                    <a:lnTo>
                      <a:pt x="44" y="178"/>
                    </a:lnTo>
                    <a:lnTo>
                      <a:pt x="73" y="132"/>
                    </a:lnTo>
                    <a:lnTo>
                      <a:pt x="107" y="89"/>
                    </a:lnTo>
                    <a:lnTo>
                      <a:pt x="124" y="75"/>
                    </a:lnTo>
                    <a:lnTo>
                      <a:pt x="144" y="57"/>
                    </a:lnTo>
                    <a:lnTo>
                      <a:pt x="161" y="43"/>
                    </a:lnTo>
                    <a:lnTo>
                      <a:pt x="182" y="29"/>
                    </a:lnTo>
                    <a:lnTo>
                      <a:pt x="202" y="17"/>
                    </a:lnTo>
                    <a:lnTo>
                      <a:pt x="223" y="8"/>
                    </a:lnTo>
                    <a:lnTo>
                      <a:pt x="245" y="2"/>
                    </a:lnTo>
                    <a:lnTo>
                      <a:pt x="271" y="0"/>
                    </a:lnTo>
                    <a:lnTo>
                      <a:pt x="294" y="0"/>
                    </a:lnTo>
                    <a:lnTo>
                      <a:pt x="320" y="6"/>
                    </a:lnTo>
                    <a:lnTo>
                      <a:pt x="343" y="12"/>
                    </a:lnTo>
                    <a:lnTo>
                      <a:pt x="367" y="23"/>
                    </a:lnTo>
                    <a:lnTo>
                      <a:pt x="387" y="34"/>
                    </a:lnTo>
                    <a:lnTo>
                      <a:pt x="406" y="49"/>
                    </a:lnTo>
                    <a:lnTo>
                      <a:pt x="421" y="69"/>
                    </a:lnTo>
                    <a:lnTo>
                      <a:pt x="432" y="89"/>
                    </a:lnTo>
                    <a:close/>
                  </a:path>
                </a:pathLst>
              </a:custGeom>
              <a:solidFill>
                <a:srgbClr val="000000"/>
              </a:solidFill>
              <a:ln w="9525">
                <a:solidFill>
                  <a:schemeClr val="tx1"/>
                </a:solidFill>
                <a:round/>
                <a:headEnd/>
                <a:tailEnd/>
              </a:ln>
            </p:spPr>
            <p:txBody>
              <a:bodyPr>
                <a:prstTxWarp prst="textNoShape">
                  <a:avLst/>
                </a:prstTxWarp>
              </a:bodyPr>
              <a:lstStyle/>
              <a:p>
                <a:endParaRPr lang="en-US"/>
              </a:p>
            </p:txBody>
          </p:sp>
          <p:sp>
            <p:nvSpPr>
              <p:cNvPr id="41003" name="Freeform 3044"/>
              <p:cNvSpPr>
                <a:spLocks noChangeAspect="1"/>
              </p:cNvSpPr>
              <p:nvPr/>
            </p:nvSpPr>
            <p:spPr bwMode="auto">
              <a:xfrm rot="-2466689">
                <a:off x="1396" y="3011"/>
                <a:ext cx="55" cy="26"/>
              </a:xfrm>
              <a:custGeom>
                <a:avLst/>
                <a:gdLst>
                  <a:gd name="T0" fmla="*/ 1146 w 1146"/>
                  <a:gd name="T1" fmla="*/ 245 h 548"/>
                  <a:gd name="T2" fmla="*/ 1126 w 1146"/>
                  <a:gd name="T3" fmla="*/ 351 h 548"/>
                  <a:gd name="T4" fmla="*/ 1060 w 1146"/>
                  <a:gd name="T5" fmla="*/ 432 h 548"/>
                  <a:gd name="T6" fmla="*/ 1025 w 1146"/>
                  <a:gd name="T7" fmla="*/ 435 h 548"/>
                  <a:gd name="T8" fmla="*/ 993 w 1146"/>
                  <a:gd name="T9" fmla="*/ 438 h 548"/>
                  <a:gd name="T10" fmla="*/ 979 w 1146"/>
                  <a:gd name="T11" fmla="*/ 383 h 548"/>
                  <a:gd name="T12" fmla="*/ 965 w 1146"/>
                  <a:gd name="T13" fmla="*/ 185 h 548"/>
                  <a:gd name="T14" fmla="*/ 913 w 1146"/>
                  <a:gd name="T15" fmla="*/ 129 h 548"/>
                  <a:gd name="T16" fmla="*/ 843 w 1146"/>
                  <a:gd name="T17" fmla="*/ 97 h 548"/>
                  <a:gd name="T18" fmla="*/ 774 w 1146"/>
                  <a:gd name="T19" fmla="*/ 92 h 548"/>
                  <a:gd name="T20" fmla="*/ 725 w 1146"/>
                  <a:gd name="T21" fmla="*/ 95 h 548"/>
                  <a:gd name="T22" fmla="*/ 679 w 1146"/>
                  <a:gd name="T23" fmla="*/ 106 h 548"/>
                  <a:gd name="T24" fmla="*/ 691 w 1146"/>
                  <a:gd name="T25" fmla="*/ 172 h 548"/>
                  <a:gd name="T26" fmla="*/ 774 w 1146"/>
                  <a:gd name="T27" fmla="*/ 166 h 548"/>
                  <a:gd name="T28" fmla="*/ 855 w 1146"/>
                  <a:gd name="T29" fmla="*/ 185 h 548"/>
                  <a:gd name="T30" fmla="*/ 910 w 1146"/>
                  <a:gd name="T31" fmla="*/ 265 h 548"/>
                  <a:gd name="T32" fmla="*/ 927 w 1146"/>
                  <a:gd name="T33" fmla="*/ 351 h 548"/>
                  <a:gd name="T34" fmla="*/ 881 w 1146"/>
                  <a:gd name="T35" fmla="*/ 438 h 548"/>
                  <a:gd name="T36" fmla="*/ 761 w 1146"/>
                  <a:gd name="T37" fmla="*/ 481 h 548"/>
                  <a:gd name="T38" fmla="*/ 630 w 1146"/>
                  <a:gd name="T39" fmla="*/ 503 h 548"/>
                  <a:gd name="T40" fmla="*/ 524 w 1146"/>
                  <a:gd name="T41" fmla="*/ 529 h 548"/>
                  <a:gd name="T42" fmla="*/ 452 w 1146"/>
                  <a:gd name="T43" fmla="*/ 510 h 548"/>
                  <a:gd name="T44" fmla="*/ 417 w 1146"/>
                  <a:gd name="T45" fmla="*/ 423 h 548"/>
                  <a:gd name="T46" fmla="*/ 420 w 1146"/>
                  <a:gd name="T47" fmla="*/ 329 h 548"/>
                  <a:gd name="T48" fmla="*/ 460 w 1146"/>
                  <a:gd name="T49" fmla="*/ 250 h 548"/>
                  <a:gd name="T50" fmla="*/ 435 w 1146"/>
                  <a:gd name="T51" fmla="*/ 198 h 548"/>
                  <a:gd name="T52" fmla="*/ 398 w 1146"/>
                  <a:gd name="T53" fmla="*/ 236 h 548"/>
                  <a:gd name="T54" fmla="*/ 366 w 1146"/>
                  <a:gd name="T55" fmla="*/ 284 h 548"/>
                  <a:gd name="T56" fmla="*/ 363 w 1146"/>
                  <a:gd name="T57" fmla="*/ 417 h 548"/>
                  <a:gd name="T58" fmla="*/ 383 w 1146"/>
                  <a:gd name="T59" fmla="*/ 498 h 548"/>
                  <a:gd name="T60" fmla="*/ 323 w 1146"/>
                  <a:gd name="T61" fmla="*/ 411 h 548"/>
                  <a:gd name="T62" fmla="*/ 282 w 1146"/>
                  <a:gd name="T63" fmla="*/ 314 h 548"/>
                  <a:gd name="T64" fmla="*/ 247 w 1146"/>
                  <a:gd name="T65" fmla="*/ 351 h 548"/>
                  <a:gd name="T66" fmla="*/ 340 w 1146"/>
                  <a:gd name="T67" fmla="*/ 529 h 548"/>
                  <a:gd name="T68" fmla="*/ 299 w 1146"/>
                  <a:gd name="T69" fmla="*/ 507 h 548"/>
                  <a:gd name="T70" fmla="*/ 170 w 1146"/>
                  <a:gd name="T71" fmla="*/ 435 h 548"/>
                  <a:gd name="T72" fmla="*/ 187 w 1146"/>
                  <a:gd name="T73" fmla="*/ 486 h 548"/>
                  <a:gd name="T74" fmla="*/ 228 w 1146"/>
                  <a:gd name="T75" fmla="*/ 533 h 548"/>
                  <a:gd name="T76" fmla="*/ 198 w 1146"/>
                  <a:gd name="T77" fmla="*/ 538 h 548"/>
                  <a:gd name="T78" fmla="*/ 135 w 1146"/>
                  <a:gd name="T79" fmla="*/ 521 h 548"/>
                  <a:gd name="T80" fmla="*/ 101 w 1146"/>
                  <a:gd name="T81" fmla="*/ 464 h 548"/>
                  <a:gd name="T82" fmla="*/ 78 w 1146"/>
                  <a:gd name="T83" fmla="*/ 498 h 548"/>
                  <a:gd name="T84" fmla="*/ 75 w 1146"/>
                  <a:gd name="T85" fmla="*/ 518 h 548"/>
                  <a:gd name="T86" fmla="*/ 52 w 1146"/>
                  <a:gd name="T87" fmla="*/ 521 h 548"/>
                  <a:gd name="T88" fmla="*/ 54 w 1146"/>
                  <a:gd name="T89" fmla="*/ 403 h 548"/>
                  <a:gd name="T90" fmla="*/ 5 w 1146"/>
                  <a:gd name="T91" fmla="*/ 288 h 548"/>
                  <a:gd name="T92" fmla="*/ 35 w 1146"/>
                  <a:gd name="T93" fmla="*/ 179 h 548"/>
                  <a:gd name="T94" fmla="*/ 115 w 1146"/>
                  <a:gd name="T95" fmla="*/ 140 h 548"/>
                  <a:gd name="T96" fmla="*/ 209 w 1146"/>
                  <a:gd name="T97" fmla="*/ 138 h 548"/>
                  <a:gd name="T98" fmla="*/ 314 w 1146"/>
                  <a:gd name="T99" fmla="*/ 147 h 548"/>
                  <a:gd name="T100" fmla="*/ 411 w 1146"/>
                  <a:gd name="T101" fmla="*/ 138 h 548"/>
                  <a:gd name="T102" fmla="*/ 501 w 1146"/>
                  <a:gd name="T103" fmla="*/ 89 h 548"/>
                  <a:gd name="T104" fmla="*/ 639 w 1146"/>
                  <a:gd name="T105" fmla="*/ 84 h 548"/>
                  <a:gd name="T106" fmla="*/ 783 w 1146"/>
                  <a:gd name="T107" fmla="*/ 40 h 548"/>
                  <a:gd name="T108" fmla="*/ 918 w 1146"/>
                  <a:gd name="T109" fmla="*/ 3 h 548"/>
                  <a:gd name="T110" fmla="*/ 1036 w 1146"/>
                  <a:gd name="T111" fmla="*/ 11 h 548"/>
                  <a:gd name="T112" fmla="*/ 1124 w 1146"/>
                  <a:gd name="T113" fmla="*/ 115 h 54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146"/>
                  <a:gd name="T172" fmla="*/ 0 h 548"/>
                  <a:gd name="T173" fmla="*/ 1146 w 1146"/>
                  <a:gd name="T174" fmla="*/ 548 h 54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146" h="548">
                    <a:moveTo>
                      <a:pt x="1143" y="175"/>
                    </a:moveTo>
                    <a:lnTo>
                      <a:pt x="1146" y="210"/>
                    </a:lnTo>
                    <a:lnTo>
                      <a:pt x="1146" y="245"/>
                    </a:lnTo>
                    <a:lnTo>
                      <a:pt x="1143" y="282"/>
                    </a:lnTo>
                    <a:lnTo>
                      <a:pt x="1137" y="316"/>
                    </a:lnTo>
                    <a:lnTo>
                      <a:pt x="1126" y="351"/>
                    </a:lnTo>
                    <a:lnTo>
                      <a:pt x="1109" y="383"/>
                    </a:lnTo>
                    <a:lnTo>
                      <a:pt x="1088" y="409"/>
                    </a:lnTo>
                    <a:lnTo>
                      <a:pt x="1060" y="432"/>
                    </a:lnTo>
                    <a:lnTo>
                      <a:pt x="1049" y="435"/>
                    </a:lnTo>
                    <a:lnTo>
                      <a:pt x="1036" y="435"/>
                    </a:lnTo>
                    <a:lnTo>
                      <a:pt x="1025" y="435"/>
                    </a:lnTo>
                    <a:lnTo>
                      <a:pt x="1014" y="435"/>
                    </a:lnTo>
                    <a:lnTo>
                      <a:pt x="1002" y="435"/>
                    </a:lnTo>
                    <a:lnTo>
                      <a:pt x="993" y="438"/>
                    </a:lnTo>
                    <a:lnTo>
                      <a:pt x="982" y="438"/>
                    </a:lnTo>
                    <a:lnTo>
                      <a:pt x="974" y="443"/>
                    </a:lnTo>
                    <a:lnTo>
                      <a:pt x="979" y="383"/>
                    </a:lnTo>
                    <a:lnTo>
                      <a:pt x="991" y="314"/>
                    </a:lnTo>
                    <a:lnTo>
                      <a:pt x="991" y="245"/>
                    </a:lnTo>
                    <a:lnTo>
                      <a:pt x="965" y="185"/>
                    </a:lnTo>
                    <a:lnTo>
                      <a:pt x="950" y="164"/>
                    </a:lnTo>
                    <a:lnTo>
                      <a:pt x="933" y="144"/>
                    </a:lnTo>
                    <a:lnTo>
                      <a:pt x="913" y="129"/>
                    </a:lnTo>
                    <a:lnTo>
                      <a:pt x="892" y="115"/>
                    </a:lnTo>
                    <a:lnTo>
                      <a:pt x="867" y="103"/>
                    </a:lnTo>
                    <a:lnTo>
                      <a:pt x="843" y="97"/>
                    </a:lnTo>
                    <a:lnTo>
                      <a:pt x="815" y="92"/>
                    </a:lnTo>
                    <a:lnTo>
                      <a:pt x="789" y="89"/>
                    </a:lnTo>
                    <a:lnTo>
                      <a:pt x="774" y="92"/>
                    </a:lnTo>
                    <a:lnTo>
                      <a:pt x="757" y="92"/>
                    </a:lnTo>
                    <a:lnTo>
                      <a:pt x="740" y="92"/>
                    </a:lnTo>
                    <a:lnTo>
                      <a:pt x="725" y="95"/>
                    </a:lnTo>
                    <a:lnTo>
                      <a:pt x="708" y="95"/>
                    </a:lnTo>
                    <a:lnTo>
                      <a:pt x="694" y="101"/>
                    </a:lnTo>
                    <a:lnTo>
                      <a:pt x="679" y="106"/>
                    </a:lnTo>
                    <a:lnTo>
                      <a:pt x="665" y="118"/>
                    </a:lnTo>
                    <a:lnTo>
                      <a:pt x="673" y="153"/>
                    </a:lnTo>
                    <a:lnTo>
                      <a:pt x="691" y="172"/>
                    </a:lnTo>
                    <a:lnTo>
                      <a:pt x="718" y="175"/>
                    </a:lnTo>
                    <a:lnTo>
                      <a:pt x="742" y="172"/>
                    </a:lnTo>
                    <a:lnTo>
                      <a:pt x="774" y="166"/>
                    </a:lnTo>
                    <a:lnTo>
                      <a:pt x="804" y="164"/>
                    </a:lnTo>
                    <a:lnTo>
                      <a:pt x="832" y="166"/>
                    </a:lnTo>
                    <a:lnTo>
                      <a:pt x="855" y="185"/>
                    </a:lnTo>
                    <a:lnTo>
                      <a:pt x="879" y="210"/>
                    </a:lnTo>
                    <a:lnTo>
                      <a:pt x="896" y="236"/>
                    </a:lnTo>
                    <a:lnTo>
                      <a:pt x="910" y="265"/>
                    </a:lnTo>
                    <a:lnTo>
                      <a:pt x="922" y="291"/>
                    </a:lnTo>
                    <a:lnTo>
                      <a:pt x="924" y="320"/>
                    </a:lnTo>
                    <a:lnTo>
                      <a:pt x="927" y="351"/>
                    </a:lnTo>
                    <a:lnTo>
                      <a:pt x="924" y="383"/>
                    </a:lnTo>
                    <a:lnTo>
                      <a:pt x="916" y="417"/>
                    </a:lnTo>
                    <a:lnTo>
                      <a:pt x="881" y="438"/>
                    </a:lnTo>
                    <a:lnTo>
                      <a:pt x="841" y="455"/>
                    </a:lnTo>
                    <a:lnTo>
                      <a:pt x="804" y="469"/>
                    </a:lnTo>
                    <a:lnTo>
                      <a:pt x="761" y="481"/>
                    </a:lnTo>
                    <a:lnTo>
                      <a:pt x="720" y="490"/>
                    </a:lnTo>
                    <a:lnTo>
                      <a:pt x="677" y="498"/>
                    </a:lnTo>
                    <a:lnTo>
                      <a:pt x="630" y="503"/>
                    </a:lnTo>
                    <a:lnTo>
                      <a:pt x="587" y="512"/>
                    </a:lnTo>
                    <a:lnTo>
                      <a:pt x="555" y="524"/>
                    </a:lnTo>
                    <a:lnTo>
                      <a:pt x="524" y="529"/>
                    </a:lnTo>
                    <a:lnTo>
                      <a:pt x="498" y="529"/>
                    </a:lnTo>
                    <a:lnTo>
                      <a:pt x="473" y="524"/>
                    </a:lnTo>
                    <a:lnTo>
                      <a:pt x="452" y="510"/>
                    </a:lnTo>
                    <a:lnTo>
                      <a:pt x="435" y="486"/>
                    </a:lnTo>
                    <a:lnTo>
                      <a:pt x="423" y="460"/>
                    </a:lnTo>
                    <a:lnTo>
                      <a:pt x="417" y="423"/>
                    </a:lnTo>
                    <a:lnTo>
                      <a:pt x="406" y="389"/>
                    </a:lnTo>
                    <a:lnTo>
                      <a:pt x="409" y="357"/>
                    </a:lnTo>
                    <a:lnTo>
                      <a:pt x="420" y="329"/>
                    </a:lnTo>
                    <a:lnTo>
                      <a:pt x="435" y="303"/>
                    </a:lnTo>
                    <a:lnTo>
                      <a:pt x="449" y="276"/>
                    </a:lnTo>
                    <a:lnTo>
                      <a:pt x="460" y="250"/>
                    </a:lnTo>
                    <a:lnTo>
                      <a:pt x="464" y="222"/>
                    </a:lnTo>
                    <a:lnTo>
                      <a:pt x="452" y="193"/>
                    </a:lnTo>
                    <a:lnTo>
                      <a:pt x="435" y="198"/>
                    </a:lnTo>
                    <a:lnTo>
                      <a:pt x="420" y="207"/>
                    </a:lnTo>
                    <a:lnTo>
                      <a:pt x="409" y="222"/>
                    </a:lnTo>
                    <a:lnTo>
                      <a:pt x="398" y="236"/>
                    </a:lnTo>
                    <a:lnTo>
                      <a:pt x="385" y="250"/>
                    </a:lnTo>
                    <a:lnTo>
                      <a:pt x="374" y="267"/>
                    </a:lnTo>
                    <a:lnTo>
                      <a:pt x="366" y="284"/>
                    </a:lnTo>
                    <a:lnTo>
                      <a:pt x="357" y="299"/>
                    </a:lnTo>
                    <a:lnTo>
                      <a:pt x="357" y="360"/>
                    </a:lnTo>
                    <a:lnTo>
                      <a:pt x="363" y="417"/>
                    </a:lnTo>
                    <a:lnTo>
                      <a:pt x="377" y="473"/>
                    </a:lnTo>
                    <a:lnTo>
                      <a:pt x="406" y="521"/>
                    </a:lnTo>
                    <a:lnTo>
                      <a:pt x="383" y="498"/>
                    </a:lnTo>
                    <a:lnTo>
                      <a:pt x="363" y="473"/>
                    </a:lnTo>
                    <a:lnTo>
                      <a:pt x="342" y="443"/>
                    </a:lnTo>
                    <a:lnTo>
                      <a:pt x="323" y="411"/>
                    </a:lnTo>
                    <a:lnTo>
                      <a:pt x="305" y="380"/>
                    </a:lnTo>
                    <a:lnTo>
                      <a:pt x="291" y="348"/>
                    </a:lnTo>
                    <a:lnTo>
                      <a:pt x="282" y="314"/>
                    </a:lnTo>
                    <a:lnTo>
                      <a:pt x="273" y="279"/>
                    </a:lnTo>
                    <a:lnTo>
                      <a:pt x="247" y="310"/>
                    </a:lnTo>
                    <a:lnTo>
                      <a:pt x="247" y="351"/>
                    </a:lnTo>
                    <a:lnTo>
                      <a:pt x="256" y="394"/>
                    </a:lnTo>
                    <a:lnTo>
                      <a:pt x="262" y="432"/>
                    </a:lnTo>
                    <a:lnTo>
                      <a:pt x="340" y="529"/>
                    </a:lnTo>
                    <a:lnTo>
                      <a:pt x="316" y="542"/>
                    </a:lnTo>
                    <a:lnTo>
                      <a:pt x="308" y="527"/>
                    </a:lnTo>
                    <a:lnTo>
                      <a:pt x="299" y="507"/>
                    </a:lnTo>
                    <a:lnTo>
                      <a:pt x="282" y="492"/>
                    </a:lnTo>
                    <a:lnTo>
                      <a:pt x="175" y="417"/>
                    </a:lnTo>
                    <a:lnTo>
                      <a:pt x="170" y="435"/>
                    </a:lnTo>
                    <a:lnTo>
                      <a:pt x="172" y="452"/>
                    </a:lnTo>
                    <a:lnTo>
                      <a:pt x="179" y="469"/>
                    </a:lnTo>
                    <a:lnTo>
                      <a:pt x="187" y="486"/>
                    </a:lnTo>
                    <a:lnTo>
                      <a:pt x="198" y="503"/>
                    </a:lnTo>
                    <a:lnTo>
                      <a:pt x="213" y="518"/>
                    </a:lnTo>
                    <a:lnTo>
                      <a:pt x="228" y="533"/>
                    </a:lnTo>
                    <a:lnTo>
                      <a:pt x="245" y="548"/>
                    </a:lnTo>
                    <a:lnTo>
                      <a:pt x="222" y="542"/>
                    </a:lnTo>
                    <a:lnTo>
                      <a:pt x="198" y="538"/>
                    </a:lnTo>
                    <a:lnTo>
                      <a:pt x="175" y="535"/>
                    </a:lnTo>
                    <a:lnTo>
                      <a:pt x="153" y="529"/>
                    </a:lnTo>
                    <a:lnTo>
                      <a:pt x="135" y="521"/>
                    </a:lnTo>
                    <a:lnTo>
                      <a:pt x="118" y="507"/>
                    </a:lnTo>
                    <a:lnTo>
                      <a:pt x="106" y="490"/>
                    </a:lnTo>
                    <a:lnTo>
                      <a:pt x="101" y="464"/>
                    </a:lnTo>
                    <a:lnTo>
                      <a:pt x="69" y="492"/>
                    </a:lnTo>
                    <a:lnTo>
                      <a:pt x="75" y="495"/>
                    </a:lnTo>
                    <a:lnTo>
                      <a:pt x="78" y="498"/>
                    </a:lnTo>
                    <a:lnTo>
                      <a:pt x="80" y="503"/>
                    </a:lnTo>
                    <a:lnTo>
                      <a:pt x="80" y="512"/>
                    </a:lnTo>
                    <a:lnTo>
                      <a:pt x="75" y="518"/>
                    </a:lnTo>
                    <a:lnTo>
                      <a:pt x="69" y="521"/>
                    </a:lnTo>
                    <a:lnTo>
                      <a:pt x="60" y="521"/>
                    </a:lnTo>
                    <a:lnTo>
                      <a:pt x="52" y="521"/>
                    </a:lnTo>
                    <a:lnTo>
                      <a:pt x="69" y="481"/>
                    </a:lnTo>
                    <a:lnTo>
                      <a:pt x="65" y="441"/>
                    </a:lnTo>
                    <a:lnTo>
                      <a:pt x="54" y="403"/>
                    </a:lnTo>
                    <a:lnTo>
                      <a:pt x="37" y="366"/>
                    </a:lnTo>
                    <a:lnTo>
                      <a:pt x="17" y="329"/>
                    </a:lnTo>
                    <a:lnTo>
                      <a:pt x="5" y="288"/>
                    </a:lnTo>
                    <a:lnTo>
                      <a:pt x="0" y="247"/>
                    </a:lnTo>
                    <a:lnTo>
                      <a:pt x="11" y="204"/>
                    </a:lnTo>
                    <a:lnTo>
                      <a:pt x="35" y="179"/>
                    </a:lnTo>
                    <a:lnTo>
                      <a:pt x="58" y="161"/>
                    </a:lnTo>
                    <a:lnTo>
                      <a:pt x="86" y="147"/>
                    </a:lnTo>
                    <a:lnTo>
                      <a:pt x="115" y="140"/>
                    </a:lnTo>
                    <a:lnTo>
                      <a:pt x="147" y="135"/>
                    </a:lnTo>
                    <a:lnTo>
                      <a:pt x="179" y="135"/>
                    </a:lnTo>
                    <a:lnTo>
                      <a:pt x="209" y="138"/>
                    </a:lnTo>
                    <a:lnTo>
                      <a:pt x="245" y="140"/>
                    </a:lnTo>
                    <a:lnTo>
                      <a:pt x="279" y="144"/>
                    </a:lnTo>
                    <a:lnTo>
                      <a:pt x="314" y="147"/>
                    </a:lnTo>
                    <a:lnTo>
                      <a:pt x="346" y="147"/>
                    </a:lnTo>
                    <a:lnTo>
                      <a:pt x="380" y="144"/>
                    </a:lnTo>
                    <a:lnTo>
                      <a:pt x="411" y="138"/>
                    </a:lnTo>
                    <a:lnTo>
                      <a:pt x="443" y="127"/>
                    </a:lnTo>
                    <a:lnTo>
                      <a:pt x="473" y="112"/>
                    </a:lnTo>
                    <a:lnTo>
                      <a:pt x="501" y="89"/>
                    </a:lnTo>
                    <a:lnTo>
                      <a:pt x="544" y="95"/>
                    </a:lnTo>
                    <a:lnTo>
                      <a:pt x="591" y="92"/>
                    </a:lnTo>
                    <a:lnTo>
                      <a:pt x="639" y="84"/>
                    </a:lnTo>
                    <a:lnTo>
                      <a:pt x="686" y="72"/>
                    </a:lnTo>
                    <a:lnTo>
                      <a:pt x="735" y="58"/>
                    </a:lnTo>
                    <a:lnTo>
                      <a:pt x="783" y="40"/>
                    </a:lnTo>
                    <a:lnTo>
                      <a:pt x="830" y="26"/>
                    </a:lnTo>
                    <a:lnTo>
                      <a:pt x="875" y="11"/>
                    </a:lnTo>
                    <a:lnTo>
                      <a:pt x="918" y="3"/>
                    </a:lnTo>
                    <a:lnTo>
                      <a:pt x="961" y="0"/>
                    </a:lnTo>
                    <a:lnTo>
                      <a:pt x="1002" y="3"/>
                    </a:lnTo>
                    <a:lnTo>
                      <a:pt x="1036" y="11"/>
                    </a:lnTo>
                    <a:lnTo>
                      <a:pt x="1071" y="35"/>
                    </a:lnTo>
                    <a:lnTo>
                      <a:pt x="1100" y="65"/>
                    </a:lnTo>
                    <a:lnTo>
                      <a:pt x="1124" y="115"/>
                    </a:lnTo>
                    <a:lnTo>
                      <a:pt x="1143" y="175"/>
                    </a:lnTo>
                    <a:close/>
                  </a:path>
                </a:pathLst>
              </a:custGeom>
              <a:solidFill>
                <a:srgbClr val="B2B2B2"/>
              </a:solidFill>
              <a:ln w="9525">
                <a:solidFill>
                  <a:schemeClr val="tx1"/>
                </a:solidFill>
                <a:round/>
                <a:headEnd/>
                <a:tailEnd/>
              </a:ln>
            </p:spPr>
            <p:txBody>
              <a:bodyPr>
                <a:prstTxWarp prst="textNoShape">
                  <a:avLst/>
                </a:prstTxWarp>
              </a:bodyPr>
              <a:lstStyle/>
              <a:p>
                <a:endParaRPr lang="en-US"/>
              </a:p>
            </p:txBody>
          </p:sp>
          <p:sp>
            <p:nvSpPr>
              <p:cNvPr id="41004" name="Freeform 3045"/>
              <p:cNvSpPr>
                <a:spLocks noChangeAspect="1"/>
              </p:cNvSpPr>
              <p:nvPr/>
            </p:nvSpPr>
            <p:spPr bwMode="auto">
              <a:xfrm rot="-2466689">
                <a:off x="1351" y="3067"/>
                <a:ext cx="17" cy="25"/>
              </a:xfrm>
              <a:custGeom>
                <a:avLst/>
                <a:gdLst>
                  <a:gd name="T0" fmla="*/ 325 w 357"/>
                  <a:gd name="T1" fmla="*/ 164 h 521"/>
                  <a:gd name="T2" fmla="*/ 351 w 357"/>
                  <a:gd name="T3" fmla="*/ 185 h 521"/>
                  <a:gd name="T4" fmla="*/ 357 w 357"/>
                  <a:gd name="T5" fmla="*/ 213 h 521"/>
                  <a:gd name="T6" fmla="*/ 353 w 357"/>
                  <a:gd name="T7" fmla="*/ 245 h 521"/>
                  <a:gd name="T8" fmla="*/ 353 w 357"/>
                  <a:gd name="T9" fmla="*/ 273 h 521"/>
                  <a:gd name="T10" fmla="*/ 327 w 357"/>
                  <a:gd name="T11" fmla="*/ 314 h 521"/>
                  <a:gd name="T12" fmla="*/ 299 w 357"/>
                  <a:gd name="T13" fmla="*/ 351 h 521"/>
                  <a:gd name="T14" fmla="*/ 264 w 357"/>
                  <a:gd name="T15" fmla="*/ 389 h 521"/>
                  <a:gd name="T16" fmla="*/ 226 w 357"/>
                  <a:gd name="T17" fmla="*/ 421 h 521"/>
                  <a:gd name="T18" fmla="*/ 189 w 357"/>
                  <a:gd name="T19" fmla="*/ 449 h 521"/>
                  <a:gd name="T20" fmla="*/ 146 w 357"/>
                  <a:gd name="T21" fmla="*/ 475 h 521"/>
                  <a:gd name="T22" fmla="*/ 106 w 357"/>
                  <a:gd name="T23" fmla="*/ 501 h 521"/>
                  <a:gd name="T24" fmla="*/ 65 w 357"/>
                  <a:gd name="T25" fmla="*/ 521 h 521"/>
                  <a:gd name="T26" fmla="*/ 0 w 357"/>
                  <a:gd name="T27" fmla="*/ 512 h 521"/>
                  <a:gd name="T28" fmla="*/ 37 w 357"/>
                  <a:gd name="T29" fmla="*/ 484 h 521"/>
                  <a:gd name="T30" fmla="*/ 82 w 357"/>
                  <a:gd name="T31" fmla="*/ 455 h 521"/>
                  <a:gd name="T32" fmla="*/ 129 w 357"/>
                  <a:gd name="T33" fmla="*/ 426 h 521"/>
                  <a:gd name="T34" fmla="*/ 175 w 357"/>
                  <a:gd name="T35" fmla="*/ 394 h 521"/>
                  <a:gd name="T36" fmla="*/ 219 w 357"/>
                  <a:gd name="T37" fmla="*/ 360 h 521"/>
                  <a:gd name="T38" fmla="*/ 250 w 357"/>
                  <a:gd name="T39" fmla="*/ 320 h 521"/>
                  <a:gd name="T40" fmla="*/ 271 w 357"/>
                  <a:gd name="T41" fmla="*/ 276 h 521"/>
                  <a:gd name="T42" fmla="*/ 276 w 357"/>
                  <a:gd name="T43" fmla="*/ 224 h 521"/>
                  <a:gd name="T44" fmla="*/ 241 w 357"/>
                  <a:gd name="T45" fmla="*/ 207 h 521"/>
                  <a:gd name="T46" fmla="*/ 207 w 357"/>
                  <a:gd name="T47" fmla="*/ 187 h 521"/>
                  <a:gd name="T48" fmla="*/ 175 w 357"/>
                  <a:gd name="T49" fmla="*/ 164 h 521"/>
                  <a:gd name="T50" fmla="*/ 146 w 357"/>
                  <a:gd name="T51" fmla="*/ 135 h 521"/>
                  <a:gd name="T52" fmla="*/ 120 w 357"/>
                  <a:gd name="T53" fmla="*/ 106 h 521"/>
                  <a:gd name="T54" fmla="*/ 101 w 357"/>
                  <a:gd name="T55" fmla="*/ 72 h 521"/>
                  <a:gd name="T56" fmla="*/ 86 w 357"/>
                  <a:gd name="T57" fmla="*/ 37 h 521"/>
                  <a:gd name="T58" fmla="*/ 77 w 357"/>
                  <a:gd name="T59" fmla="*/ 0 h 521"/>
                  <a:gd name="T60" fmla="*/ 106 w 357"/>
                  <a:gd name="T61" fmla="*/ 14 h 521"/>
                  <a:gd name="T62" fmla="*/ 135 w 357"/>
                  <a:gd name="T63" fmla="*/ 40 h 521"/>
                  <a:gd name="T64" fmla="*/ 161 w 357"/>
                  <a:gd name="T65" fmla="*/ 65 h 521"/>
                  <a:gd name="T66" fmla="*/ 187 w 357"/>
                  <a:gd name="T67" fmla="*/ 97 h 521"/>
                  <a:gd name="T68" fmla="*/ 215 w 357"/>
                  <a:gd name="T69" fmla="*/ 123 h 521"/>
                  <a:gd name="T70" fmla="*/ 247 w 357"/>
                  <a:gd name="T71" fmla="*/ 147 h 521"/>
                  <a:gd name="T72" fmla="*/ 282 w 357"/>
                  <a:gd name="T73" fmla="*/ 161 h 521"/>
                  <a:gd name="T74" fmla="*/ 325 w 357"/>
                  <a:gd name="T75" fmla="*/ 164 h 521"/>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357"/>
                  <a:gd name="T115" fmla="*/ 0 h 521"/>
                  <a:gd name="T116" fmla="*/ 357 w 357"/>
                  <a:gd name="T117" fmla="*/ 521 h 521"/>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357" h="521">
                    <a:moveTo>
                      <a:pt x="325" y="164"/>
                    </a:moveTo>
                    <a:lnTo>
                      <a:pt x="351" y="185"/>
                    </a:lnTo>
                    <a:lnTo>
                      <a:pt x="357" y="213"/>
                    </a:lnTo>
                    <a:lnTo>
                      <a:pt x="353" y="245"/>
                    </a:lnTo>
                    <a:lnTo>
                      <a:pt x="353" y="273"/>
                    </a:lnTo>
                    <a:lnTo>
                      <a:pt x="327" y="314"/>
                    </a:lnTo>
                    <a:lnTo>
                      <a:pt x="299" y="351"/>
                    </a:lnTo>
                    <a:lnTo>
                      <a:pt x="264" y="389"/>
                    </a:lnTo>
                    <a:lnTo>
                      <a:pt x="226" y="421"/>
                    </a:lnTo>
                    <a:lnTo>
                      <a:pt x="189" y="449"/>
                    </a:lnTo>
                    <a:lnTo>
                      <a:pt x="146" y="475"/>
                    </a:lnTo>
                    <a:lnTo>
                      <a:pt x="106" y="501"/>
                    </a:lnTo>
                    <a:lnTo>
                      <a:pt x="65" y="521"/>
                    </a:lnTo>
                    <a:lnTo>
                      <a:pt x="0" y="512"/>
                    </a:lnTo>
                    <a:lnTo>
                      <a:pt x="37" y="484"/>
                    </a:lnTo>
                    <a:lnTo>
                      <a:pt x="82" y="455"/>
                    </a:lnTo>
                    <a:lnTo>
                      <a:pt x="129" y="426"/>
                    </a:lnTo>
                    <a:lnTo>
                      <a:pt x="175" y="394"/>
                    </a:lnTo>
                    <a:lnTo>
                      <a:pt x="219" y="360"/>
                    </a:lnTo>
                    <a:lnTo>
                      <a:pt x="250" y="320"/>
                    </a:lnTo>
                    <a:lnTo>
                      <a:pt x="271" y="276"/>
                    </a:lnTo>
                    <a:lnTo>
                      <a:pt x="276" y="224"/>
                    </a:lnTo>
                    <a:lnTo>
                      <a:pt x="241" y="207"/>
                    </a:lnTo>
                    <a:lnTo>
                      <a:pt x="207" y="187"/>
                    </a:lnTo>
                    <a:lnTo>
                      <a:pt x="175" y="164"/>
                    </a:lnTo>
                    <a:lnTo>
                      <a:pt x="146" y="135"/>
                    </a:lnTo>
                    <a:lnTo>
                      <a:pt x="120" y="106"/>
                    </a:lnTo>
                    <a:lnTo>
                      <a:pt x="101" y="72"/>
                    </a:lnTo>
                    <a:lnTo>
                      <a:pt x="86" y="37"/>
                    </a:lnTo>
                    <a:lnTo>
                      <a:pt x="77" y="0"/>
                    </a:lnTo>
                    <a:lnTo>
                      <a:pt x="106" y="14"/>
                    </a:lnTo>
                    <a:lnTo>
                      <a:pt x="135" y="40"/>
                    </a:lnTo>
                    <a:lnTo>
                      <a:pt x="161" y="65"/>
                    </a:lnTo>
                    <a:lnTo>
                      <a:pt x="187" y="97"/>
                    </a:lnTo>
                    <a:lnTo>
                      <a:pt x="215" y="123"/>
                    </a:lnTo>
                    <a:lnTo>
                      <a:pt x="247" y="147"/>
                    </a:lnTo>
                    <a:lnTo>
                      <a:pt x="282" y="161"/>
                    </a:lnTo>
                    <a:lnTo>
                      <a:pt x="325" y="164"/>
                    </a:lnTo>
                    <a:close/>
                  </a:path>
                </a:pathLst>
              </a:custGeom>
              <a:solidFill>
                <a:srgbClr val="000000"/>
              </a:solidFill>
              <a:ln w="9525">
                <a:solidFill>
                  <a:schemeClr val="tx1"/>
                </a:solidFill>
                <a:round/>
                <a:headEnd/>
                <a:tailEnd/>
              </a:ln>
            </p:spPr>
            <p:txBody>
              <a:bodyPr>
                <a:prstTxWarp prst="textNoShape">
                  <a:avLst/>
                </a:prstTxWarp>
              </a:bodyPr>
              <a:lstStyle/>
              <a:p>
                <a:endParaRPr lang="en-US"/>
              </a:p>
            </p:txBody>
          </p:sp>
          <p:sp>
            <p:nvSpPr>
              <p:cNvPr id="41005" name="Freeform 3046"/>
              <p:cNvSpPr>
                <a:spLocks noChangeAspect="1"/>
              </p:cNvSpPr>
              <p:nvPr/>
            </p:nvSpPr>
            <p:spPr bwMode="auto">
              <a:xfrm rot="-2466689">
                <a:off x="1394" y="3041"/>
                <a:ext cx="15" cy="22"/>
              </a:xfrm>
              <a:custGeom>
                <a:avLst/>
                <a:gdLst>
                  <a:gd name="T0" fmla="*/ 141 w 296"/>
                  <a:gd name="T1" fmla="*/ 60 h 472"/>
                  <a:gd name="T2" fmla="*/ 138 w 296"/>
                  <a:gd name="T3" fmla="*/ 83 h 472"/>
                  <a:gd name="T4" fmla="*/ 124 w 296"/>
                  <a:gd name="T5" fmla="*/ 101 h 472"/>
                  <a:gd name="T6" fmla="*/ 103 w 296"/>
                  <a:gd name="T7" fmla="*/ 118 h 472"/>
                  <a:gd name="T8" fmla="*/ 83 w 296"/>
                  <a:gd name="T9" fmla="*/ 133 h 472"/>
                  <a:gd name="T10" fmla="*/ 69 w 296"/>
                  <a:gd name="T11" fmla="*/ 150 h 472"/>
                  <a:gd name="T12" fmla="*/ 63 w 296"/>
                  <a:gd name="T13" fmla="*/ 165 h 472"/>
                  <a:gd name="T14" fmla="*/ 75 w 296"/>
                  <a:gd name="T15" fmla="*/ 184 h 472"/>
                  <a:gd name="T16" fmla="*/ 103 w 296"/>
                  <a:gd name="T17" fmla="*/ 204 h 472"/>
                  <a:gd name="T18" fmla="*/ 219 w 296"/>
                  <a:gd name="T19" fmla="*/ 124 h 472"/>
                  <a:gd name="T20" fmla="*/ 236 w 296"/>
                  <a:gd name="T21" fmla="*/ 150 h 472"/>
                  <a:gd name="T22" fmla="*/ 256 w 296"/>
                  <a:gd name="T23" fmla="*/ 176 h 472"/>
                  <a:gd name="T24" fmla="*/ 273 w 296"/>
                  <a:gd name="T25" fmla="*/ 202 h 472"/>
                  <a:gd name="T26" fmla="*/ 285 w 296"/>
                  <a:gd name="T27" fmla="*/ 230 h 472"/>
                  <a:gd name="T28" fmla="*/ 294 w 296"/>
                  <a:gd name="T29" fmla="*/ 259 h 472"/>
                  <a:gd name="T30" fmla="*/ 296 w 296"/>
                  <a:gd name="T31" fmla="*/ 288 h 472"/>
                  <a:gd name="T32" fmla="*/ 290 w 296"/>
                  <a:gd name="T33" fmla="*/ 320 h 472"/>
                  <a:gd name="T34" fmla="*/ 277 w 296"/>
                  <a:gd name="T35" fmla="*/ 348 h 472"/>
                  <a:gd name="T36" fmla="*/ 253 w 296"/>
                  <a:gd name="T37" fmla="*/ 380 h 472"/>
                  <a:gd name="T38" fmla="*/ 225 w 296"/>
                  <a:gd name="T39" fmla="*/ 403 h 472"/>
                  <a:gd name="T40" fmla="*/ 193 w 296"/>
                  <a:gd name="T41" fmla="*/ 418 h 472"/>
                  <a:gd name="T42" fmla="*/ 158 w 296"/>
                  <a:gd name="T43" fmla="*/ 432 h 472"/>
                  <a:gd name="T44" fmla="*/ 120 w 296"/>
                  <a:gd name="T45" fmla="*/ 440 h 472"/>
                  <a:gd name="T46" fmla="*/ 83 w 296"/>
                  <a:gd name="T47" fmla="*/ 449 h 472"/>
                  <a:gd name="T48" fmla="*/ 49 w 296"/>
                  <a:gd name="T49" fmla="*/ 458 h 472"/>
                  <a:gd name="T50" fmla="*/ 14 w 296"/>
                  <a:gd name="T51" fmla="*/ 472 h 472"/>
                  <a:gd name="T52" fmla="*/ 23 w 296"/>
                  <a:gd name="T53" fmla="*/ 429 h 472"/>
                  <a:gd name="T54" fmla="*/ 28 w 296"/>
                  <a:gd name="T55" fmla="*/ 386 h 472"/>
                  <a:gd name="T56" fmla="*/ 28 w 296"/>
                  <a:gd name="T57" fmla="*/ 348 h 472"/>
                  <a:gd name="T58" fmla="*/ 28 w 296"/>
                  <a:gd name="T59" fmla="*/ 309 h 472"/>
                  <a:gd name="T60" fmla="*/ 0 w 296"/>
                  <a:gd name="T61" fmla="*/ 264 h 472"/>
                  <a:gd name="T62" fmla="*/ 6 w 296"/>
                  <a:gd name="T63" fmla="*/ 225 h 472"/>
                  <a:gd name="T64" fmla="*/ 23 w 296"/>
                  <a:gd name="T65" fmla="*/ 184 h 472"/>
                  <a:gd name="T66" fmla="*/ 28 w 296"/>
                  <a:gd name="T67" fmla="*/ 135 h 472"/>
                  <a:gd name="T68" fmla="*/ 14 w 296"/>
                  <a:gd name="T69" fmla="*/ 0 h 472"/>
                  <a:gd name="T70" fmla="*/ 141 w 296"/>
                  <a:gd name="T71" fmla="*/ 60 h 47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6"/>
                  <a:gd name="T109" fmla="*/ 0 h 472"/>
                  <a:gd name="T110" fmla="*/ 296 w 296"/>
                  <a:gd name="T111" fmla="*/ 472 h 472"/>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6" h="472">
                    <a:moveTo>
                      <a:pt x="141" y="60"/>
                    </a:moveTo>
                    <a:lnTo>
                      <a:pt x="138" y="83"/>
                    </a:lnTo>
                    <a:lnTo>
                      <a:pt x="124" y="101"/>
                    </a:lnTo>
                    <a:lnTo>
                      <a:pt x="103" y="118"/>
                    </a:lnTo>
                    <a:lnTo>
                      <a:pt x="83" y="133"/>
                    </a:lnTo>
                    <a:lnTo>
                      <a:pt x="69" y="150"/>
                    </a:lnTo>
                    <a:lnTo>
                      <a:pt x="63" y="165"/>
                    </a:lnTo>
                    <a:lnTo>
                      <a:pt x="75" y="184"/>
                    </a:lnTo>
                    <a:lnTo>
                      <a:pt x="103" y="204"/>
                    </a:lnTo>
                    <a:lnTo>
                      <a:pt x="219" y="124"/>
                    </a:lnTo>
                    <a:lnTo>
                      <a:pt x="236" y="150"/>
                    </a:lnTo>
                    <a:lnTo>
                      <a:pt x="256" y="176"/>
                    </a:lnTo>
                    <a:lnTo>
                      <a:pt x="273" y="202"/>
                    </a:lnTo>
                    <a:lnTo>
                      <a:pt x="285" y="230"/>
                    </a:lnTo>
                    <a:lnTo>
                      <a:pt x="294" y="259"/>
                    </a:lnTo>
                    <a:lnTo>
                      <a:pt x="296" y="288"/>
                    </a:lnTo>
                    <a:lnTo>
                      <a:pt x="290" y="320"/>
                    </a:lnTo>
                    <a:lnTo>
                      <a:pt x="277" y="348"/>
                    </a:lnTo>
                    <a:lnTo>
                      <a:pt x="253" y="380"/>
                    </a:lnTo>
                    <a:lnTo>
                      <a:pt x="225" y="403"/>
                    </a:lnTo>
                    <a:lnTo>
                      <a:pt x="193" y="418"/>
                    </a:lnTo>
                    <a:lnTo>
                      <a:pt x="158" y="432"/>
                    </a:lnTo>
                    <a:lnTo>
                      <a:pt x="120" y="440"/>
                    </a:lnTo>
                    <a:lnTo>
                      <a:pt x="83" y="449"/>
                    </a:lnTo>
                    <a:lnTo>
                      <a:pt x="49" y="458"/>
                    </a:lnTo>
                    <a:lnTo>
                      <a:pt x="14" y="472"/>
                    </a:lnTo>
                    <a:lnTo>
                      <a:pt x="23" y="429"/>
                    </a:lnTo>
                    <a:lnTo>
                      <a:pt x="28" y="386"/>
                    </a:lnTo>
                    <a:lnTo>
                      <a:pt x="28" y="348"/>
                    </a:lnTo>
                    <a:lnTo>
                      <a:pt x="28" y="309"/>
                    </a:lnTo>
                    <a:lnTo>
                      <a:pt x="0" y="264"/>
                    </a:lnTo>
                    <a:lnTo>
                      <a:pt x="6" y="225"/>
                    </a:lnTo>
                    <a:lnTo>
                      <a:pt x="23" y="184"/>
                    </a:lnTo>
                    <a:lnTo>
                      <a:pt x="28" y="135"/>
                    </a:lnTo>
                    <a:lnTo>
                      <a:pt x="14" y="0"/>
                    </a:lnTo>
                    <a:lnTo>
                      <a:pt x="141" y="60"/>
                    </a:lnTo>
                    <a:close/>
                  </a:path>
                </a:pathLst>
              </a:custGeom>
              <a:solidFill>
                <a:srgbClr val="B2B2B2"/>
              </a:solidFill>
              <a:ln w="9525">
                <a:solidFill>
                  <a:schemeClr val="tx1"/>
                </a:solidFill>
                <a:round/>
                <a:headEnd/>
                <a:tailEnd/>
              </a:ln>
            </p:spPr>
            <p:txBody>
              <a:bodyPr>
                <a:prstTxWarp prst="textNoShape">
                  <a:avLst/>
                </a:prstTxWarp>
              </a:bodyPr>
              <a:lstStyle/>
              <a:p>
                <a:endParaRPr lang="en-US"/>
              </a:p>
            </p:txBody>
          </p:sp>
          <p:sp>
            <p:nvSpPr>
              <p:cNvPr id="41006" name="Freeform 3047"/>
              <p:cNvSpPr>
                <a:spLocks noChangeAspect="1"/>
              </p:cNvSpPr>
              <p:nvPr/>
            </p:nvSpPr>
            <p:spPr bwMode="auto">
              <a:xfrm rot="-2466689">
                <a:off x="1445" y="2997"/>
                <a:ext cx="10" cy="10"/>
              </a:xfrm>
              <a:custGeom>
                <a:avLst/>
                <a:gdLst>
                  <a:gd name="T0" fmla="*/ 192 w 204"/>
                  <a:gd name="T1" fmla="*/ 95 h 213"/>
                  <a:gd name="T2" fmla="*/ 198 w 204"/>
                  <a:gd name="T3" fmla="*/ 115 h 213"/>
                  <a:gd name="T4" fmla="*/ 204 w 204"/>
                  <a:gd name="T5" fmla="*/ 139 h 213"/>
                  <a:gd name="T6" fmla="*/ 204 w 204"/>
                  <a:gd name="T7" fmla="*/ 161 h 213"/>
                  <a:gd name="T8" fmla="*/ 204 w 204"/>
                  <a:gd name="T9" fmla="*/ 184 h 213"/>
                  <a:gd name="T10" fmla="*/ 0 w 204"/>
                  <a:gd name="T11" fmla="*/ 213 h 213"/>
                  <a:gd name="T12" fmla="*/ 17 w 204"/>
                  <a:gd name="T13" fmla="*/ 165 h 213"/>
                  <a:gd name="T14" fmla="*/ 19 w 204"/>
                  <a:gd name="T15" fmla="*/ 109 h 213"/>
                  <a:gd name="T16" fmla="*/ 19 w 204"/>
                  <a:gd name="T17" fmla="*/ 52 h 213"/>
                  <a:gd name="T18" fmla="*/ 28 w 204"/>
                  <a:gd name="T19" fmla="*/ 0 h 213"/>
                  <a:gd name="T20" fmla="*/ 51 w 204"/>
                  <a:gd name="T21" fmla="*/ 8 h 213"/>
                  <a:gd name="T22" fmla="*/ 77 w 204"/>
                  <a:gd name="T23" fmla="*/ 15 h 213"/>
                  <a:gd name="T24" fmla="*/ 103 w 204"/>
                  <a:gd name="T25" fmla="*/ 21 h 213"/>
                  <a:gd name="T26" fmla="*/ 126 w 204"/>
                  <a:gd name="T27" fmla="*/ 26 h 213"/>
                  <a:gd name="T28" fmla="*/ 149 w 204"/>
                  <a:gd name="T29" fmla="*/ 38 h 213"/>
                  <a:gd name="T30" fmla="*/ 169 w 204"/>
                  <a:gd name="T31" fmla="*/ 52 h 213"/>
                  <a:gd name="T32" fmla="*/ 183 w 204"/>
                  <a:gd name="T33" fmla="*/ 69 h 213"/>
                  <a:gd name="T34" fmla="*/ 192 w 204"/>
                  <a:gd name="T35" fmla="*/ 95 h 213"/>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04"/>
                  <a:gd name="T55" fmla="*/ 0 h 213"/>
                  <a:gd name="T56" fmla="*/ 204 w 204"/>
                  <a:gd name="T57" fmla="*/ 213 h 213"/>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04" h="213">
                    <a:moveTo>
                      <a:pt x="192" y="95"/>
                    </a:moveTo>
                    <a:lnTo>
                      <a:pt x="198" y="115"/>
                    </a:lnTo>
                    <a:lnTo>
                      <a:pt x="204" y="139"/>
                    </a:lnTo>
                    <a:lnTo>
                      <a:pt x="204" y="161"/>
                    </a:lnTo>
                    <a:lnTo>
                      <a:pt x="204" y="184"/>
                    </a:lnTo>
                    <a:lnTo>
                      <a:pt x="0" y="213"/>
                    </a:lnTo>
                    <a:lnTo>
                      <a:pt x="17" y="165"/>
                    </a:lnTo>
                    <a:lnTo>
                      <a:pt x="19" y="109"/>
                    </a:lnTo>
                    <a:lnTo>
                      <a:pt x="19" y="52"/>
                    </a:lnTo>
                    <a:lnTo>
                      <a:pt x="28" y="0"/>
                    </a:lnTo>
                    <a:lnTo>
                      <a:pt x="51" y="8"/>
                    </a:lnTo>
                    <a:lnTo>
                      <a:pt x="77" y="15"/>
                    </a:lnTo>
                    <a:lnTo>
                      <a:pt x="103" y="21"/>
                    </a:lnTo>
                    <a:lnTo>
                      <a:pt x="126" y="26"/>
                    </a:lnTo>
                    <a:lnTo>
                      <a:pt x="149" y="38"/>
                    </a:lnTo>
                    <a:lnTo>
                      <a:pt x="169" y="52"/>
                    </a:lnTo>
                    <a:lnTo>
                      <a:pt x="183" y="69"/>
                    </a:lnTo>
                    <a:lnTo>
                      <a:pt x="192" y="95"/>
                    </a:lnTo>
                    <a:close/>
                  </a:path>
                </a:pathLst>
              </a:custGeom>
              <a:solidFill>
                <a:srgbClr val="B2B2B2"/>
              </a:solidFill>
              <a:ln w="9525">
                <a:solidFill>
                  <a:schemeClr val="tx1"/>
                </a:solidFill>
                <a:round/>
                <a:headEnd/>
                <a:tailEnd/>
              </a:ln>
            </p:spPr>
            <p:txBody>
              <a:bodyPr>
                <a:prstTxWarp prst="textNoShape">
                  <a:avLst/>
                </a:prstTxWarp>
              </a:bodyPr>
              <a:lstStyle/>
              <a:p>
                <a:endParaRPr lang="en-US"/>
              </a:p>
            </p:txBody>
          </p:sp>
          <p:sp>
            <p:nvSpPr>
              <p:cNvPr id="41007" name="Rectangle 3048"/>
              <p:cNvSpPr>
                <a:spLocks noChangeAspect="1" noChangeArrowheads="1"/>
              </p:cNvSpPr>
              <p:nvPr/>
            </p:nvSpPr>
            <p:spPr bwMode="auto">
              <a:xfrm rot="-2466689">
                <a:off x="1350" y="3094"/>
                <a:ext cx="0" cy="3"/>
              </a:xfrm>
              <a:prstGeom prst="rect">
                <a:avLst/>
              </a:prstGeom>
              <a:solidFill>
                <a:srgbClr val="000000"/>
              </a:solidFill>
              <a:ln w="9525">
                <a:solidFill>
                  <a:schemeClr val="tx1"/>
                </a:solidFill>
                <a:miter lim="800000"/>
                <a:headEnd/>
                <a:tailEnd/>
              </a:ln>
            </p:spPr>
            <p:txBody>
              <a:bodyPr>
                <a:prstTxWarp prst="textNoShape">
                  <a:avLst/>
                </a:prstTxWarp>
              </a:bodyPr>
              <a:lstStyle/>
              <a:p>
                <a:endParaRPr lang="en-US"/>
              </a:p>
            </p:txBody>
          </p:sp>
          <p:sp>
            <p:nvSpPr>
              <p:cNvPr id="41008" name="Freeform 3049"/>
              <p:cNvSpPr>
                <a:spLocks noChangeAspect="1"/>
              </p:cNvSpPr>
              <p:nvPr/>
            </p:nvSpPr>
            <p:spPr bwMode="auto">
              <a:xfrm rot="-2466689">
                <a:off x="1385" y="3022"/>
                <a:ext cx="122" cy="46"/>
              </a:xfrm>
              <a:custGeom>
                <a:avLst/>
                <a:gdLst>
                  <a:gd name="T0" fmla="*/ 2510 w 2581"/>
                  <a:gd name="T1" fmla="*/ 189 h 971"/>
                  <a:gd name="T2" fmla="*/ 2431 w 2581"/>
                  <a:gd name="T3" fmla="*/ 133 h 971"/>
                  <a:gd name="T4" fmla="*/ 2340 w 2581"/>
                  <a:gd name="T5" fmla="*/ 106 h 971"/>
                  <a:gd name="T6" fmla="*/ 2265 w 2581"/>
                  <a:gd name="T7" fmla="*/ 112 h 971"/>
                  <a:gd name="T8" fmla="*/ 2207 w 2581"/>
                  <a:gd name="T9" fmla="*/ 123 h 971"/>
                  <a:gd name="T10" fmla="*/ 2149 w 2581"/>
                  <a:gd name="T11" fmla="*/ 146 h 971"/>
                  <a:gd name="T12" fmla="*/ 2259 w 2581"/>
                  <a:gd name="T13" fmla="*/ 164 h 971"/>
                  <a:gd name="T14" fmla="*/ 2371 w 2581"/>
                  <a:gd name="T15" fmla="*/ 172 h 971"/>
                  <a:gd name="T16" fmla="*/ 2446 w 2581"/>
                  <a:gd name="T17" fmla="*/ 247 h 971"/>
                  <a:gd name="T18" fmla="*/ 2506 w 2581"/>
                  <a:gd name="T19" fmla="*/ 325 h 971"/>
                  <a:gd name="T20" fmla="*/ 2549 w 2581"/>
                  <a:gd name="T21" fmla="*/ 408 h 971"/>
                  <a:gd name="T22" fmla="*/ 2510 w 2581"/>
                  <a:gd name="T23" fmla="*/ 472 h 971"/>
                  <a:gd name="T24" fmla="*/ 2443 w 2581"/>
                  <a:gd name="T25" fmla="*/ 509 h 971"/>
                  <a:gd name="T26" fmla="*/ 2374 w 2581"/>
                  <a:gd name="T27" fmla="*/ 539 h 971"/>
                  <a:gd name="T28" fmla="*/ 2302 w 2581"/>
                  <a:gd name="T29" fmla="*/ 429 h 971"/>
                  <a:gd name="T30" fmla="*/ 2190 w 2581"/>
                  <a:gd name="T31" fmla="*/ 363 h 971"/>
                  <a:gd name="T32" fmla="*/ 2089 w 2581"/>
                  <a:gd name="T33" fmla="*/ 325 h 971"/>
                  <a:gd name="T34" fmla="*/ 2025 w 2581"/>
                  <a:gd name="T35" fmla="*/ 325 h 971"/>
                  <a:gd name="T36" fmla="*/ 1962 w 2581"/>
                  <a:gd name="T37" fmla="*/ 331 h 971"/>
                  <a:gd name="T38" fmla="*/ 2057 w 2581"/>
                  <a:gd name="T39" fmla="*/ 383 h 971"/>
                  <a:gd name="T40" fmla="*/ 2227 w 2581"/>
                  <a:gd name="T41" fmla="*/ 464 h 971"/>
                  <a:gd name="T42" fmla="*/ 2293 w 2581"/>
                  <a:gd name="T43" fmla="*/ 634 h 971"/>
                  <a:gd name="T44" fmla="*/ 2143 w 2581"/>
                  <a:gd name="T45" fmla="*/ 679 h 971"/>
                  <a:gd name="T46" fmla="*/ 1985 w 2581"/>
                  <a:gd name="T47" fmla="*/ 679 h 971"/>
                  <a:gd name="T48" fmla="*/ 1820 w 2581"/>
                  <a:gd name="T49" fmla="*/ 662 h 971"/>
                  <a:gd name="T50" fmla="*/ 1659 w 2581"/>
                  <a:gd name="T51" fmla="*/ 653 h 971"/>
                  <a:gd name="T52" fmla="*/ 1502 w 2581"/>
                  <a:gd name="T53" fmla="*/ 683 h 971"/>
                  <a:gd name="T54" fmla="*/ 1369 w 2581"/>
                  <a:gd name="T55" fmla="*/ 732 h 971"/>
                  <a:gd name="T56" fmla="*/ 1253 w 2581"/>
                  <a:gd name="T57" fmla="*/ 763 h 971"/>
                  <a:gd name="T58" fmla="*/ 1141 w 2581"/>
                  <a:gd name="T59" fmla="*/ 786 h 971"/>
                  <a:gd name="T60" fmla="*/ 1025 w 2581"/>
                  <a:gd name="T61" fmla="*/ 809 h 971"/>
                  <a:gd name="T62" fmla="*/ 907 w 2581"/>
                  <a:gd name="T63" fmla="*/ 835 h 971"/>
                  <a:gd name="T64" fmla="*/ 763 w 2581"/>
                  <a:gd name="T65" fmla="*/ 853 h 971"/>
                  <a:gd name="T66" fmla="*/ 593 w 2581"/>
                  <a:gd name="T67" fmla="*/ 878 h 971"/>
                  <a:gd name="T68" fmla="*/ 430 w 2581"/>
                  <a:gd name="T69" fmla="*/ 893 h 971"/>
                  <a:gd name="T70" fmla="*/ 280 w 2581"/>
                  <a:gd name="T71" fmla="*/ 907 h 971"/>
                  <a:gd name="T72" fmla="*/ 136 w 2581"/>
                  <a:gd name="T73" fmla="*/ 930 h 971"/>
                  <a:gd name="T74" fmla="*/ 0 w 2581"/>
                  <a:gd name="T75" fmla="*/ 971 h 971"/>
                  <a:gd name="T76" fmla="*/ 0 w 2581"/>
                  <a:gd name="T77" fmla="*/ 734 h 971"/>
                  <a:gd name="T78" fmla="*/ 60 w 2581"/>
                  <a:gd name="T79" fmla="*/ 530 h 971"/>
                  <a:gd name="T80" fmla="*/ 230 w 2581"/>
                  <a:gd name="T81" fmla="*/ 371 h 971"/>
                  <a:gd name="T82" fmla="*/ 383 w 2581"/>
                  <a:gd name="T83" fmla="*/ 277 h 971"/>
                  <a:gd name="T84" fmla="*/ 574 w 2581"/>
                  <a:gd name="T85" fmla="*/ 251 h 971"/>
                  <a:gd name="T86" fmla="*/ 746 w 2581"/>
                  <a:gd name="T87" fmla="*/ 227 h 971"/>
                  <a:gd name="T88" fmla="*/ 907 w 2581"/>
                  <a:gd name="T89" fmla="*/ 210 h 971"/>
                  <a:gd name="T90" fmla="*/ 1063 w 2581"/>
                  <a:gd name="T91" fmla="*/ 195 h 971"/>
                  <a:gd name="T92" fmla="*/ 1216 w 2581"/>
                  <a:gd name="T93" fmla="*/ 181 h 971"/>
                  <a:gd name="T94" fmla="*/ 1371 w 2581"/>
                  <a:gd name="T95" fmla="*/ 152 h 971"/>
                  <a:gd name="T96" fmla="*/ 1536 w 2581"/>
                  <a:gd name="T97" fmla="*/ 127 h 971"/>
                  <a:gd name="T98" fmla="*/ 1700 w 2581"/>
                  <a:gd name="T99" fmla="*/ 103 h 971"/>
                  <a:gd name="T100" fmla="*/ 1858 w 2581"/>
                  <a:gd name="T101" fmla="*/ 66 h 971"/>
                  <a:gd name="T102" fmla="*/ 2014 w 2581"/>
                  <a:gd name="T103" fmla="*/ 26 h 971"/>
                  <a:gd name="T104" fmla="*/ 2177 w 2581"/>
                  <a:gd name="T105" fmla="*/ 2 h 971"/>
                  <a:gd name="T106" fmla="*/ 2353 w 2581"/>
                  <a:gd name="T107" fmla="*/ 8 h 971"/>
                  <a:gd name="T108" fmla="*/ 2452 w 2581"/>
                  <a:gd name="T109" fmla="*/ 43 h 971"/>
                  <a:gd name="T110" fmla="*/ 2540 w 2581"/>
                  <a:gd name="T111" fmla="*/ 101 h 971"/>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2581"/>
                  <a:gd name="T169" fmla="*/ 0 h 971"/>
                  <a:gd name="T170" fmla="*/ 2581 w 2581"/>
                  <a:gd name="T171" fmla="*/ 971 h 971"/>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2581" h="971">
                    <a:moveTo>
                      <a:pt x="2581" y="161"/>
                    </a:moveTo>
                    <a:lnTo>
                      <a:pt x="2532" y="210"/>
                    </a:lnTo>
                    <a:lnTo>
                      <a:pt x="2510" y="189"/>
                    </a:lnTo>
                    <a:lnTo>
                      <a:pt x="2484" y="167"/>
                    </a:lnTo>
                    <a:lnTo>
                      <a:pt x="2458" y="150"/>
                    </a:lnTo>
                    <a:lnTo>
                      <a:pt x="2431" y="133"/>
                    </a:lnTo>
                    <a:lnTo>
                      <a:pt x="2403" y="118"/>
                    </a:lnTo>
                    <a:lnTo>
                      <a:pt x="2371" y="109"/>
                    </a:lnTo>
                    <a:lnTo>
                      <a:pt x="2340" y="106"/>
                    </a:lnTo>
                    <a:lnTo>
                      <a:pt x="2304" y="106"/>
                    </a:lnTo>
                    <a:lnTo>
                      <a:pt x="2284" y="109"/>
                    </a:lnTo>
                    <a:lnTo>
                      <a:pt x="2265" y="112"/>
                    </a:lnTo>
                    <a:lnTo>
                      <a:pt x="2244" y="118"/>
                    </a:lnTo>
                    <a:lnTo>
                      <a:pt x="2227" y="120"/>
                    </a:lnTo>
                    <a:lnTo>
                      <a:pt x="2207" y="123"/>
                    </a:lnTo>
                    <a:lnTo>
                      <a:pt x="2186" y="129"/>
                    </a:lnTo>
                    <a:lnTo>
                      <a:pt x="2166" y="138"/>
                    </a:lnTo>
                    <a:lnTo>
                      <a:pt x="2149" y="146"/>
                    </a:lnTo>
                    <a:lnTo>
                      <a:pt x="2184" y="158"/>
                    </a:lnTo>
                    <a:lnTo>
                      <a:pt x="2218" y="164"/>
                    </a:lnTo>
                    <a:lnTo>
                      <a:pt x="2259" y="164"/>
                    </a:lnTo>
                    <a:lnTo>
                      <a:pt x="2296" y="164"/>
                    </a:lnTo>
                    <a:lnTo>
                      <a:pt x="2334" y="167"/>
                    </a:lnTo>
                    <a:lnTo>
                      <a:pt x="2371" y="172"/>
                    </a:lnTo>
                    <a:lnTo>
                      <a:pt x="2403" y="189"/>
                    </a:lnTo>
                    <a:lnTo>
                      <a:pt x="2428" y="221"/>
                    </a:lnTo>
                    <a:lnTo>
                      <a:pt x="2446" y="247"/>
                    </a:lnTo>
                    <a:lnTo>
                      <a:pt x="2465" y="273"/>
                    </a:lnTo>
                    <a:lnTo>
                      <a:pt x="2486" y="299"/>
                    </a:lnTo>
                    <a:lnTo>
                      <a:pt x="2506" y="325"/>
                    </a:lnTo>
                    <a:lnTo>
                      <a:pt x="2523" y="352"/>
                    </a:lnTo>
                    <a:lnTo>
                      <a:pt x="2538" y="380"/>
                    </a:lnTo>
                    <a:lnTo>
                      <a:pt x="2549" y="408"/>
                    </a:lnTo>
                    <a:lnTo>
                      <a:pt x="2553" y="440"/>
                    </a:lnTo>
                    <a:lnTo>
                      <a:pt x="2532" y="458"/>
                    </a:lnTo>
                    <a:lnTo>
                      <a:pt x="2510" y="472"/>
                    </a:lnTo>
                    <a:lnTo>
                      <a:pt x="2489" y="486"/>
                    </a:lnTo>
                    <a:lnTo>
                      <a:pt x="2465" y="498"/>
                    </a:lnTo>
                    <a:lnTo>
                      <a:pt x="2443" y="509"/>
                    </a:lnTo>
                    <a:lnTo>
                      <a:pt x="2420" y="521"/>
                    </a:lnTo>
                    <a:lnTo>
                      <a:pt x="2396" y="530"/>
                    </a:lnTo>
                    <a:lnTo>
                      <a:pt x="2374" y="539"/>
                    </a:lnTo>
                    <a:lnTo>
                      <a:pt x="2357" y="496"/>
                    </a:lnTo>
                    <a:lnTo>
                      <a:pt x="2334" y="458"/>
                    </a:lnTo>
                    <a:lnTo>
                      <a:pt x="2302" y="429"/>
                    </a:lnTo>
                    <a:lnTo>
                      <a:pt x="2267" y="403"/>
                    </a:lnTo>
                    <a:lnTo>
                      <a:pt x="2230" y="380"/>
                    </a:lnTo>
                    <a:lnTo>
                      <a:pt x="2190" y="363"/>
                    </a:lnTo>
                    <a:lnTo>
                      <a:pt x="2149" y="346"/>
                    </a:lnTo>
                    <a:lnTo>
                      <a:pt x="2112" y="325"/>
                    </a:lnTo>
                    <a:lnTo>
                      <a:pt x="2089" y="325"/>
                    </a:lnTo>
                    <a:lnTo>
                      <a:pt x="2069" y="325"/>
                    </a:lnTo>
                    <a:lnTo>
                      <a:pt x="2046" y="325"/>
                    </a:lnTo>
                    <a:lnTo>
                      <a:pt x="2025" y="325"/>
                    </a:lnTo>
                    <a:lnTo>
                      <a:pt x="2002" y="325"/>
                    </a:lnTo>
                    <a:lnTo>
                      <a:pt x="1982" y="328"/>
                    </a:lnTo>
                    <a:lnTo>
                      <a:pt x="1962" y="331"/>
                    </a:lnTo>
                    <a:lnTo>
                      <a:pt x="1942" y="337"/>
                    </a:lnTo>
                    <a:lnTo>
                      <a:pt x="1996" y="359"/>
                    </a:lnTo>
                    <a:lnTo>
                      <a:pt x="2057" y="383"/>
                    </a:lnTo>
                    <a:lnTo>
                      <a:pt x="2117" y="403"/>
                    </a:lnTo>
                    <a:lnTo>
                      <a:pt x="2175" y="429"/>
                    </a:lnTo>
                    <a:lnTo>
                      <a:pt x="2227" y="464"/>
                    </a:lnTo>
                    <a:lnTo>
                      <a:pt x="2267" y="507"/>
                    </a:lnTo>
                    <a:lnTo>
                      <a:pt x="2290" y="561"/>
                    </a:lnTo>
                    <a:lnTo>
                      <a:pt x="2293" y="634"/>
                    </a:lnTo>
                    <a:lnTo>
                      <a:pt x="2244" y="653"/>
                    </a:lnTo>
                    <a:lnTo>
                      <a:pt x="2196" y="671"/>
                    </a:lnTo>
                    <a:lnTo>
                      <a:pt x="2143" y="679"/>
                    </a:lnTo>
                    <a:lnTo>
                      <a:pt x="2091" y="683"/>
                    </a:lnTo>
                    <a:lnTo>
                      <a:pt x="2037" y="683"/>
                    </a:lnTo>
                    <a:lnTo>
                      <a:pt x="1985" y="679"/>
                    </a:lnTo>
                    <a:lnTo>
                      <a:pt x="1930" y="674"/>
                    </a:lnTo>
                    <a:lnTo>
                      <a:pt x="1876" y="668"/>
                    </a:lnTo>
                    <a:lnTo>
                      <a:pt x="1820" y="662"/>
                    </a:lnTo>
                    <a:lnTo>
                      <a:pt x="1766" y="657"/>
                    </a:lnTo>
                    <a:lnTo>
                      <a:pt x="1711" y="653"/>
                    </a:lnTo>
                    <a:lnTo>
                      <a:pt x="1659" y="653"/>
                    </a:lnTo>
                    <a:lnTo>
                      <a:pt x="1605" y="657"/>
                    </a:lnTo>
                    <a:lnTo>
                      <a:pt x="1553" y="665"/>
                    </a:lnTo>
                    <a:lnTo>
                      <a:pt x="1502" y="683"/>
                    </a:lnTo>
                    <a:lnTo>
                      <a:pt x="1449" y="702"/>
                    </a:lnTo>
                    <a:lnTo>
                      <a:pt x="1409" y="717"/>
                    </a:lnTo>
                    <a:lnTo>
                      <a:pt x="1369" y="732"/>
                    </a:lnTo>
                    <a:lnTo>
                      <a:pt x="1331" y="743"/>
                    </a:lnTo>
                    <a:lnTo>
                      <a:pt x="1294" y="754"/>
                    </a:lnTo>
                    <a:lnTo>
                      <a:pt x="1253" y="763"/>
                    </a:lnTo>
                    <a:lnTo>
                      <a:pt x="1216" y="771"/>
                    </a:lnTo>
                    <a:lnTo>
                      <a:pt x="1178" y="780"/>
                    </a:lnTo>
                    <a:lnTo>
                      <a:pt x="1141" y="786"/>
                    </a:lnTo>
                    <a:lnTo>
                      <a:pt x="1104" y="795"/>
                    </a:lnTo>
                    <a:lnTo>
                      <a:pt x="1066" y="803"/>
                    </a:lnTo>
                    <a:lnTo>
                      <a:pt x="1025" y="809"/>
                    </a:lnTo>
                    <a:lnTo>
                      <a:pt x="988" y="818"/>
                    </a:lnTo>
                    <a:lnTo>
                      <a:pt x="948" y="827"/>
                    </a:lnTo>
                    <a:lnTo>
                      <a:pt x="907" y="835"/>
                    </a:lnTo>
                    <a:lnTo>
                      <a:pt x="868" y="844"/>
                    </a:lnTo>
                    <a:lnTo>
                      <a:pt x="825" y="855"/>
                    </a:lnTo>
                    <a:lnTo>
                      <a:pt x="763" y="853"/>
                    </a:lnTo>
                    <a:lnTo>
                      <a:pt x="705" y="859"/>
                    </a:lnTo>
                    <a:lnTo>
                      <a:pt x="649" y="867"/>
                    </a:lnTo>
                    <a:lnTo>
                      <a:pt x="593" y="878"/>
                    </a:lnTo>
                    <a:lnTo>
                      <a:pt x="539" y="890"/>
                    </a:lnTo>
                    <a:lnTo>
                      <a:pt x="484" y="896"/>
                    </a:lnTo>
                    <a:lnTo>
                      <a:pt x="430" y="893"/>
                    </a:lnTo>
                    <a:lnTo>
                      <a:pt x="372" y="881"/>
                    </a:lnTo>
                    <a:lnTo>
                      <a:pt x="326" y="896"/>
                    </a:lnTo>
                    <a:lnTo>
                      <a:pt x="280" y="907"/>
                    </a:lnTo>
                    <a:lnTo>
                      <a:pt x="230" y="915"/>
                    </a:lnTo>
                    <a:lnTo>
                      <a:pt x="185" y="921"/>
                    </a:lnTo>
                    <a:lnTo>
                      <a:pt x="136" y="930"/>
                    </a:lnTo>
                    <a:lnTo>
                      <a:pt x="90" y="939"/>
                    </a:lnTo>
                    <a:lnTo>
                      <a:pt x="43" y="953"/>
                    </a:lnTo>
                    <a:lnTo>
                      <a:pt x="0" y="971"/>
                    </a:lnTo>
                    <a:lnTo>
                      <a:pt x="4" y="893"/>
                    </a:lnTo>
                    <a:lnTo>
                      <a:pt x="0" y="812"/>
                    </a:lnTo>
                    <a:lnTo>
                      <a:pt x="0" y="734"/>
                    </a:lnTo>
                    <a:lnTo>
                      <a:pt x="9" y="662"/>
                    </a:lnTo>
                    <a:lnTo>
                      <a:pt x="26" y="593"/>
                    </a:lnTo>
                    <a:lnTo>
                      <a:pt x="60" y="530"/>
                    </a:lnTo>
                    <a:lnTo>
                      <a:pt x="116" y="477"/>
                    </a:lnTo>
                    <a:lnTo>
                      <a:pt x="193" y="434"/>
                    </a:lnTo>
                    <a:lnTo>
                      <a:pt x="230" y="371"/>
                    </a:lnTo>
                    <a:lnTo>
                      <a:pt x="273" y="328"/>
                    </a:lnTo>
                    <a:lnTo>
                      <a:pt x="326" y="296"/>
                    </a:lnTo>
                    <a:lnTo>
                      <a:pt x="383" y="277"/>
                    </a:lnTo>
                    <a:lnTo>
                      <a:pt x="447" y="264"/>
                    </a:lnTo>
                    <a:lnTo>
                      <a:pt x="510" y="258"/>
                    </a:lnTo>
                    <a:lnTo>
                      <a:pt x="574" y="251"/>
                    </a:lnTo>
                    <a:lnTo>
                      <a:pt x="634" y="241"/>
                    </a:lnTo>
                    <a:lnTo>
                      <a:pt x="692" y="232"/>
                    </a:lnTo>
                    <a:lnTo>
                      <a:pt x="746" y="227"/>
                    </a:lnTo>
                    <a:lnTo>
                      <a:pt x="801" y="219"/>
                    </a:lnTo>
                    <a:lnTo>
                      <a:pt x="853" y="215"/>
                    </a:lnTo>
                    <a:lnTo>
                      <a:pt x="907" y="210"/>
                    </a:lnTo>
                    <a:lnTo>
                      <a:pt x="959" y="207"/>
                    </a:lnTo>
                    <a:lnTo>
                      <a:pt x="1012" y="202"/>
                    </a:lnTo>
                    <a:lnTo>
                      <a:pt x="1063" y="195"/>
                    </a:lnTo>
                    <a:lnTo>
                      <a:pt x="1115" y="193"/>
                    </a:lnTo>
                    <a:lnTo>
                      <a:pt x="1164" y="187"/>
                    </a:lnTo>
                    <a:lnTo>
                      <a:pt x="1216" y="181"/>
                    </a:lnTo>
                    <a:lnTo>
                      <a:pt x="1268" y="172"/>
                    </a:lnTo>
                    <a:lnTo>
                      <a:pt x="1319" y="164"/>
                    </a:lnTo>
                    <a:lnTo>
                      <a:pt x="1371" y="152"/>
                    </a:lnTo>
                    <a:lnTo>
                      <a:pt x="1426" y="141"/>
                    </a:lnTo>
                    <a:lnTo>
                      <a:pt x="1478" y="127"/>
                    </a:lnTo>
                    <a:lnTo>
                      <a:pt x="1536" y="127"/>
                    </a:lnTo>
                    <a:lnTo>
                      <a:pt x="1590" y="120"/>
                    </a:lnTo>
                    <a:lnTo>
                      <a:pt x="1646" y="112"/>
                    </a:lnTo>
                    <a:lnTo>
                      <a:pt x="1700" y="103"/>
                    </a:lnTo>
                    <a:lnTo>
                      <a:pt x="1752" y="92"/>
                    </a:lnTo>
                    <a:lnTo>
                      <a:pt x="1807" y="77"/>
                    </a:lnTo>
                    <a:lnTo>
                      <a:pt x="1858" y="66"/>
                    </a:lnTo>
                    <a:lnTo>
                      <a:pt x="1910" y="51"/>
                    </a:lnTo>
                    <a:lnTo>
                      <a:pt x="1962" y="37"/>
                    </a:lnTo>
                    <a:lnTo>
                      <a:pt x="2014" y="26"/>
                    </a:lnTo>
                    <a:lnTo>
                      <a:pt x="2069" y="17"/>
                    </a:lnTo>
                    <a:lnTo>
                      <a:pt x="2123" y="8"/>
                    </a:lnTo>
                    <a:lnTo>
                      <a:pt x="2177" y="2"/>
                    </a:lnTo>
                    <a:lnTo>
                      <a:pt x="2235" y="0"/>
                    </a:lnTo>
                    <a:lnTo>
                      <a:pt x="2293" y="2"/>
                    </a:lnTo>
                    <a:lnTo>
                      <a:pt x="2353" y="8"/>
                    </a:lnTo>
                    <a:lnTo>
                      <a:pt x="2385" y="20"/>
                    </a:lnTo>
                    <a:lnTo>
                      <a:pt x="2417" y="32"/>
                    </a:lnTo>
                    <a:lnTo>
                      <a:pt x="2452" y="43"/>
                    </a:lnTo>
                    <a:lnTo>
                      <a:pt x="2484" y="58"/>
                    </a:lnTo>
                    <a:lnTo>
                      <a:pt x="2515" y="77"/>
                    </a:lnTo>
                    <a:lnTo>
                      <a:pt x="2540" y="101"/>
                    </a:lnTo>
                    <a:lnTo>
                      <a:pt x="2564" y="127"/>
                    </a:lnTo>
                    <a:lnTo>
                      <a:pt x="2581" y="161"/>
                    </a:lnTo>
                    <a:close/>
                  </a:path>
                </a:pathLst>
              </a:custGeom>
              <a:solidFill>
                <a:srgbClr val="B2B2B2"/>
              </a:solidFill>
              <a:ln w="9525">
                <a:solidFill>
                  <a:schemeClr val="tx1"/>
                </a:solidFill>
                <a:round/>
                <a:headEnd/>
                <a:tailEnd/>
              </a:ln>
            </p:spPr>
            <p:txBody>
              <a:bodyPr>
                <a:prstTxWarp prst="textNoShape">
                  <a:avLst/>
                </a:prstTxWarp>
              </a:bodyPr>
              <a:lstStyle/>
              <a:p>
                <a:endParaRPr lang="en-US"/>
              </a:p>
            </p:txBody>
          </p:sp>
          <p:sp>
            <p:nvSpPr>
              <p:cNvPr id="41009" name="Freeform 3050"/>
              <p:cNvSpPr>
                <a:spLocks noChangeAspect="1"/>
              </p:cNvSpPr>
              <p:nvPr/>
            </p:nvSpPr>
            <p:spPr bwMode="auto">
              <a:xfrm rot="-2466689">
                <a:off x="1376" y="3077"/>
                <a:ext cx="3" cy="2"/>
              </a:xfrm>
              <a:custGeom>
                <a:avLst/>
                <a:gdLst>
                  <a:gd name="T0" fmla="*/ 49 w 49"/>
                  <a:gd name="T1" fmla="*/ 60 h 60"/>
                  <a:gd name="T2" fmla="*/ 32 w 49"/>
                  <a:gd name="T3" fmla="*/ 60 h 60"/>
                  <a:gd name="T4" fmla="*/ 17 w 49"/>
                  <a:gd name="T5" fmla="*/ 51 h 60"/>
                  <a:gd name="T6" fmla="*/ 6 w 49"/>
                  <a:gd name="T7" fmla="*/ 43 h 60"/>
                  <a:gd name="T8" fmla="*/ 0 w 49"/>
                  <a:gd name="T9" fmla="*/ 29 h 60"/>
                  <a:gd name="T10" fmla="*/ 9 w 49"/>
                  <a:gd name="T11" fmla="*/ 0 h 60"/>
                  <a:gd name="T12" fmla="*/ 26 w 49"/>
                  <a:gd name="T13" fmla="*/ 8 h 60"/>
                  <a:gd name="T14" fmla="*/ 38 w 49"/>
                  <a:gd name="T15" fmla="*/ 23 h 60"/>
                  <a:gd name="T16" fmla="*/ 43 w 49"/>
                  <a:gd name="T17" fmla="*/ 43 h 60"/>
                  <a:gd name="T18" fmla="*/ 49 w 49"/>
                  <a:gd name="T19" fmla="*/ 60 h 6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9"/>
                  <a:gd name="T31" fmla="*/ 0 h 60"/>
                  <a:gd name="T32" fmla="*/ 49 w 49"/>
                  <a:gd name="T33" fmla="*/ 60 h 6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9" h="60">
                    <a:moveTo>
                      <a:pt x="49" y="60"/>
                    </a:moveTo>
                    <a:lnTo>
                      <a:pt x="32" y="60"/>
                    </a:lnTo>
                    <a:lnTo>
                      <a:pt x="17" y="51"/>
                    </a:lnTo>
                    <a:lnTo>
                      <a:pt x="6" y="43"/>
                    </a:lnTo>
                    <a:lnTo>
                      <a:pt x="0" y="29"/>
                    </a:lnTo>
                    <a:lnTo>
                      <a:pt x="9" y="0"/>
                    </a:lnTo>
                    <a:lnTo>
                      <a:pt x="26" y="8"/>
                    </a:lnTo>
                    <a:lnTo>
                      <a:pt x="38" y="23"/>
                    </a:lnTo>
                    <a:lnTo>
                      <a:pt x="43" y="43"/>
                    </a:lnTo>
                    <a:lnTo>
                      <a:pt x="49" y="60"/>
                    </a:lnTo>
                    <a:close/>
                  </a:path>
                </a:pathLst>
              </a:custGeom>
              <a:solidFill>
                <a:srgbClr val="000000"/>
              </a:solidFill>
              <a:ln w="9525">
                <a:solidFill>
                  <a:schemeClr val="tx1"/>
                </a:solidFill>
                <a:round/>
                <a:headEnd/>
                <a:tailEnd/>
              </a:ln>
            </p:spPr>
            <p:txBody>
              <a:bodyPr>
                <a:prstTxWarp prst="textNoShape">
                  <a:avLst/>
                </a:prstTxWarp>
              </a:bodyPr>
              <a:lstStyle/>
              <a:p>
                <a:endParaRPr lang="en-US"/>
              </a:p>
            </p:txBody>
          </p:sp>
          <p:sp>
            <p:nvSpPr>
              <p:cNvPr id="41010" name="Freeform 3051"/>
              <p:cNvSpPr>
                <a:spLocks noChangeAspect="1"/>
              </p:cNvSpPr>
              <p:nvPr/>
            </p:nvSpPr>
            <p:spPr bwMode="auto">
              <a:xfrm rot="-2466689">
                <a:off x="1388" y="3075"/>
                <a:ext cx="2" cy="2"/>
              </a:xfrm>
              <a:custGeom>
                <a:avLst/>
                <a:gdLst>
                  <a:gd name="T0" fmla="*/ 49 w 49"/>
                  <a:gd name="T1" fmla="*/ 21 h 52"/>
                  <a:gd name="T2" fmla="*/ 49 w 49"/>
                  <a:gd name="T3" fmla="*/ 49 h 52"/>
                  <a:gd name="T4" fmla="*/ 26 w 49"/>
                  <a:gd name="T5" fmla="*/ 52 h 52"/>
                  <a:gd name="T6" fmla="*/ 15 w 49"/>
                  <a:gd name="T7" fmla="*/ 38 h 52"/>
                  <a:gd name="T8" fmla="*/ 9 w 49"/>
                  <a:gd name="T9" fmla="*/ 17 h 52"/>
                  <a:gd name="T10" fmla="*/ 0 w 49"/>
                  <a:gd name="T11" fmla="*/ 0 h 52"/>
                  <a:gd name="T12" fmla="*/ 15 w 49"/>
                  <a:gd name="T13" fmla="*/ 0 h 52"/>
                  <a:gd name="T14" fmla="*/ 26 w 49"/>
                  <a:gd name="T15" fmla="*/ 6 h 52"/>
                  <a:gd name="T16" fmla="*/ 37 w 49"/>
                  <a:gd name="T17" fmla="*/ 15 h 52"/>
                  <a:gd name="T18" fmla="*/ 49 w 49"/>
                  <a:gd name="T19" fmla="*/ 21 h 5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9"/>
                  <a:gd name="T31" fmla="*/ 0 h 52"/>
                  <a:gd name="T32" fmla="*/ 49 w 49"/>
                  <a:gd name="T33" fmla="*/ 52 h 5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9" h="52">
                    <a:moveTo>
                      <a:pt x="49" y="21"/>
                    </a:moveTo>
                    <a:lnTo>
                      <a:pt x="49" y="49"/>
                    </a:lnTo>
                    <a:lnTo>
                      <a:pt x="26" y="52"/>
                    </a:lnTo>
                    <a:lnTo>
                      <a:pt x="15" y="38"/>
                    </a:lnTo>
                    <a:lnTo>
                      <a:pt x="9" y="17"/>
                    </a:lnTo>
                    <a:lnTo>
                      <a:pt x="0" y="0"/>
                    </a:lnTo>
                    <a:lnTo>
                      <a:pt x="15" y="0"/>
                    </a:lnTo>
                    <a:lnTo>
                      <a:pt x="26" y="6"/>
                    </a:lnTo>
                    <a:lnTo>
                      <a:pt x="37" y="15"/>
                    </a:lnTo>
                    <a:lnTo>
                      <a:pt x="49" y="21"/>
                    </a:lnTo>
                    <a:close/>
                  </a:path>
                </a:pathLst>
              </a:custGeom>
              <a:solidFill>
                <a:srgbClr val="000000"/>
              </a:solidFill>
              <a:ln w="9525">
                <a:solidFill>
                  <a:schemeClr val="tx1"/>
                </a:solidFill>
                <a:round/>
                <a:headEnd/>
                <a:tailEnd/>
              </a:ln>
            </p:spPr>
            <p:txBody>
              <a:bodyPr>
                <a:prstTxWarp prst="textNoShape">
                  <a:avLst/>
                </a:prstTxWarp>
              </a:bodyPr>
              <a:lstStyle/>
              <a:p>
                <a:endParaRPr lang="en-US"/>
              </a:p>
            </p:txBody>
          </p:sp>
          <p:sp>
            <p:nvSpPr>
              <p:cNvPr id="41011" name="Freeform 3052"/>
              <p:cNvSpPr>
                <a:spLocks noChangeAspect="1"/>
              </p:cNvSpPr>
              <p:nvPr/>
            </p:nvSpPr>
            <p:spPr bwMode="auto">
              <a:xfrm rot="-2466689">
                <a:off x="1375" y="3110"/>
                <a:ext cx="21" cy="21"/>
              </a:xfrm>
              <a:custGeom>
                <a:avLst/>
                <a:gdLst>
                  <a:gd name="T0" fmla="*/ 438 w 438"/>
                  <a:gd name="T1" fmla="*/ 68 h 440"/>
                  <a:gd name="T2" fmla="*/ 423 w 438"/>
                  <a:gd name="T3" fmla="*/ 109 h 440"/>
                  <a:gd name="T4" fmla="*/ 410 w 438"/>
                  <a:gd name="T5" fmla="*/ 152 h 440"/>
                  <a:gd name="T6" fmla="*/ 395 w 438"/>
                  <a:gd name="T7" fmla="*/ 198 h 440"/>
                  <a:gd name="T8" fmla="*/ 378 w 438"/>
                  <a:gd name="T9" fmla="*/ 242 h 440"/>
                  <a:gd name="T10" fmla="*/ 361 w 438"/>
                  <a:gd name="T11" fmla="*/ 287 h 440"/>
                  <a:gd name="T12" fmla="*/ 340 w 438"/>
                  <a:gd name="T13" fmla="*/ 333 h 440"/>
                  <a:gd name="T14" fmla="*/ 318 w 438"/>
                  <a:gd name="T15" fmla="*/ 380 h 440"/>
                  <a:gd name="T16" fmla="*/ 294 w 438"/>
                  <a:gd name="T17" fmla="*/ 423 h 440"/>
                  <a:gd name="T18" fmla="*/ 260 w 438"/>
                  <a:gd name="T19" fmla="*/ 431 h 440"/>
                  <a:gd name="T20" fmla="*/ 225 w 438"/>
                  <a:gd name="T21" fmla="*/ 438 h 440"/>
                  <a:gd name="T22" fmla="*/ 191 w 438"/>
                  <a:gd name="T23" fmla="*/ 440 h 440"/>
                  <a:gd name="T24" fmla="*/ 156 w 438"/>
                  <a:gd name="T25" fmla="*/ 440 h 440"/>
                  <a:gd name="T26" fmla="*/ 124 w 438"/>
                  <a:gd name="T27" fmla="*/ 434 h 440"/>
                  <a:gd name="T28" fmla="*/ 92 w 438"/>
                  <a:gd name="T29" fmla="*/ 423 h 440"/>
                  <a:gd name="T30" fmla="*/ 60 w 438"/>
                  <a:gd name="T31" fmla="*/ 406 h 440"/>
                  <a:gd name="T32" fmla="*/ 35 w 438"/>
                  <a:gd name="T33" fmla="*/ 382 h 440"/>
                  <a:gd name="T34" fmla="*/ 9 w 438"/>
                  <a:gd name="T35" fmla="*/ 294 h 440"/>
                  <a:gd name="T36" fmla="*/ 0 w 438"/>
                  <a:gd name="T37" fmla="*/ 204 h 440"/>
                  <a:gd name="T38" fmla="*/ 0 w 438"/>
                  <a:gd name="T39" fmla="*/ 112 h 440"/>
                  <a:gd name="T40" fmla="*/ 15 w 438"/>
                  <a:gd name="T41" fmla="*/ 19 h 440"/>
                  <a:gd name="T42" fmla="*/ 23 w 438"/>
                  <a:gd name="T43" fmla="*/ 11 h 440"/>
                  <a:gd name="T44" fmla="*/ 35 w 438"/>
                  <a:gd name="T45" fmla="*/ 8 h 440"/>
                  <a:gd name="T46" fmla="*/ 49 w 438"/>
                  <a:gd name="T47" fmla="*/ 8 h 440"/>
                  <a:gd name="T48" fmla="*/ 64 w 438"/>
                  <a:gd name="T49" fmla="*/ 8 h 440"/>
                  <a:gd name="T50" fmla="*/ 47 w 438"/>
                  <a:gd name="T51" fmla="*/ 77 h 440"/>
                  <a:gd name="T52" fmla="*/ 43 w 438"/>
                  <a:gd name="T53" fmla="*/ 150 h 440"/>
                  <a:gd name="T54" fmla="*/ 55 w 438"/>
                  <a:gd name="T55" fmla="*/ 219 h 440"/>
                  <a:gd name="T56" fmla="*/ 84 w 438"/>
                  <a:gd name="T57" fmla="*/ 279 h 440"/>
                  <a:gd name="T58" fmla="*/ 92 w 438"/>
                  <a:gd name="T59" fmla="*/ 247 h 440"/>
                  <a:gd name="T60" fmla="*/ 95 w 438"/>
                  <a:gd name="T61" fmla="*/ 206 h 440"/>
                  <a:gd name="T62" fmla="*/ 95 w 438"/>
                  <a:gd name="T63" fmla="*/ 163 h 440"/>
                  <a:gd name="T64" fmla="*/ 104 w 438"/>
                  <a:gd name="T65" fmla="*/ 124 h 440"/>
                  <a:gd name="T66" fmla="*/ 144 w 438"/>
                  <a:gd name="T67" fmla="*/ 0 h 440"/>
                  <a:gd name="T68" fmla="*/ 185 w 438"/>
                  <a:gd name="T69" fmla="*/ 0 h 440"/>
                  <a:gd name="T70" fmla="*/ 222 w 438"/>
                  <a:gd name="T71" fmla="*/ 2 h 440"/>
                  <a:gd name="T72" fmla="*/ 260 w 438"/>
                  <a:gd name="T73" fmla="*/ 11 h 440"/>
                  <a:gd name="T74" fmla="*/ 294 w 438"/>
                  <a:gd name="T75" fmla="*/ 19 h 440"/>
                  <a:gd name="T76" fmla="*/ 331 w 438"/>
                  <a:gd name="T77" fmla="*/ 34 h 440"/>
                  <a:gd name="T78" fmla="*/ 366 w 438"/>
                  <a:gd name="T79" fmla="*/ 45 h 440"/>
                  <a:gd name="T80" fmla="*/ 400 w 438"/>
                  <a:gd name="T81" fmla="*/ 57 h 440"/>
                  <a:gd name="T82" fmla="*/ 438 w 438"/>
                  <a:gd name="T83" fmla="*/ 68 h 44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38"/>
                  <a:gd name="T127" fmla="*/ 0 h 440"/>
                  <a:gd name="T128" fmla="*/ 438 w 438"/>
                  <a:gd name="T129" fmla="*/ 440 h 440"/>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38" h="440">
                    <a:moveTo>
                      <a:pt x="438" y="68"/>
                    </a:moveTo>
                    <a:lnTo>
                      <a:pt x="423" y="109"/>
                    </a:lnTo>
                    <a:lnTo>
                      <a:pt x="410" y="152"/>
                    </a:lnTo>
                    <a:lnTo>
                      <a:pt x="395" y="198"/>
                    </a:lnTo>
                    <a:lnTo>
                      <a:pt x="378" y="242"/>
                    </a:lnTo>
                    <a:lnTo>
                      <a:pt x="361" y="287"/>
                    </a:lnTo>
                    <a:lnTo>
                      <a:pt x="340" y="333"/>
                    </a:lnTo>
                    <a:lnTo>
                      <a:pt x="318" y="380"/>
                    </a:lnTo>
                    <a:lnTo>
                      <a:pt x="294" y="423"/>
                    </a:lnTo>
                    <a:lnTo>
                      <a:pt x="260" y="431"/>
                    </a:lnTo>
                    <a:lnTo>
                      <a:pt x="225" y="438"/>
                    </a:lnTo>
                    <a:lnTo>
                      <a:pt x="191" y="440"/>
                    </a:lnTo>
                    <a:lnTo>
                      <a:pt x="156" y="440"/>
                    </a:lnTo>
                    <a:lnTo>
                      <a:pt x="124" y="434"/>
                    </a:lnTo>
                    <a:lnTo>
                      <a:pt x="92" y="423"/>
                    </a:lnTo>
                    <a:lnTo>
                      <a:pt x="60" y="406"/>
                    </a:lnTo>
                    <a:lnTo>
                      <a:pt x="35" y="382"/>
                    </a:lnTo>
                    <a:lnTo>
                      <a:pt x="9" y="294"/>
                    </a:lnTo>
                    <a:lnTo>
                      <a:pt x="0" y="204"/>
                    </a:lnTo>
                    <a:lnTo>
                      <a:pt x="0" y="112"/>
                    </a:lnTo>
                    <a:lnTo>
                      <a:pt x="15" y="19"/>
                    </a:lnTo>
                    <a:lnTo>
                      <a:pt x="23" y="11"/>
                    </a:lnTo>
                    <a:lnTo>
                      <a:pt x="35" y="8"/>
                    </a:lnTo>
                    <a:lnTo>
                      <a:pt x="49" y="8"/>
                    </a:lnTo>
                    <a:lnTo>
                      <a:pt x="64" y="8"/>
                    </a:lnTo>
                    <a:lnTo>
                      <a:pt x="47" y="77"/>
                    </a:lnTo>
                    <a:lnTo>
                      <a:pt x="43" y="150"/>
                    </a:lnTo>
                    <a:lnTo>
                      <a:pt x="55" y="219"/>
                    </a:lnTo>
                    <a:lnTo>
                      <a:pt x="84" y="279"/>
                    </a:lnTo>
                    <a:lnTo>
                      <a:pt x="92" y="247"/>
                    </a:lnTo>
                    <a:lnTo>
                      <a:pt x="95" y="206"/>
                    </a:lnTo>
                    <a:lnTo>
                      <a:pt x="95" y="163"/>
                    </a:lnTo>
                    <a:lnTo>
                      <a:pt x="104" y="124"/>
                    </a:lnTo>
                    <a:lnTo>
                      <a:pt x="144" y="0"/>
                    </a:lnTo>
                    <a:lnTo>
                      <a:pt x="185" y="0"/>
                    </a:lnTo>
                    <a:lnTo>
                      <a:pt x="222" y="2"/>
                    </a:lnTo>
                    <a:lnTo>
                      <a:pt x="260" y="11"/>
                    </a:lnTo>
                    <a:lnTo>
                      <a:pt x="294" y="19"/>
                    </a:lnTo>
                    <a:lnTo>
                      <a:pt x="331" y="34"/>
                    </a:lnTo>
                    <a:lnTo>
                      <a:pt x="366" y="45"/>
                    </a:lnTo>
                    <a:lnTo>
                      <a:pt x="400" y="57"/>
                    </a:lnTo>
                    <a:lnTo>
                      <a:pt x="438" y="68"/>
                    </a:lnTo>
                    <a:close/>
                  </a:path>
                </a:pathLst>
              </a:custGeom>
              <a:solidFill>
                <a:srgbClr val="B2B2B2"/>
              </a:solidFill>
              <a:ln w="9525">
                <a:solidFill>
                  <a:schemeClr val="tx1"/>
                </a:solidFill>
                <a:round/>
                <a:headEnd/>
                <a:tailEnd/>
              </a:ln>
            </p:spPr>
            <p:txBody>
              <a:bodyPr>
                <a:prstTxWarp prst="textNoShape">
                  <a:avLst/>
                </a:prstTxWarp>
              </a:bodyPr>
              <a:lstStyle/>
              <a:p>
                <a:endParaRPr lang="en-US"/>
              </a:p>
            </p:txBody>
          </p:sp>
          <p:sp>
            <p:nvSpPr>
              <p:cNvPr id="41012" name="Freeform 3053"/>
              <p:cNvSpPr>
                <a:spLocks noChangeAspect="1"/>
              </p:cNvSpPr>
              <p:nvPr/>
            </p:nvSpPr>
            <p:spPr bwMode="auto">
              <a:xfrm rot="-2466689">
                <a:off x="1397" y="3093"/>
                <a:ext cx="15" cy="20"/>
              </a:xfrm>
              <a:custGeom>
                <a:avLst/>
                <a:gdLst>
                  <a:gd name="T0" fmla="*/ 309 w 309"/>
                  <a:gd name="T1" fmla="*/ 345 h 423"/>
                  <a:gd name="T2" fmla="*/ 268 w 309"/>
                  <a:gd name="T3" fmla="*/ 354 h 423"/>
                  <a:gd name="T4" fmla="*/ 231 w 309"/>
                  <a:gd name="T5" fmla="*/ 360 h 423"/>
                  <a:gd name="T6" fmla="*/ 191 w 309"/>
                  <a:gd name="T7" fmla="*/ 365 h 423"/>
                  <a:gd name="T8" fmla="*/ 150 w 309"/>
                  <a:gd name="T9" fmla="*/ 374 h 423"/>
                  <a:gd name="T10" fmla="*/ 109 w 309"/>
                  <a:gd name="T11" fmla="*/ 380 h 423"/>
                  <a:gd name="T12" fmla="*/ 72 w 309"/>
                  <a:gd name="T13" fmla="*/ 391 h 423"/>
                  <a:gd name="T14" fmla="*/ 34 w 309"/>
                  <a:gd name="T15" fmla="*/ 406 h 423"/>
                  <a:gd name="T16" fmla="*/ 0 w 309"/>
                  <a:gd name="T17" fmla="*/ 423 h 423"/>
                  <a:gd name="T18" fmla="*/ 15 w 309"/>
                  <a:gd name="T19" fmla="*/ 337 h 423"/>
                  <a:gd name="T20" fmla="*/ 34 w 309"/>
                  <a:gd name="T21" fmla="*/ 250 h 423"/>
                  <a:gd name="T22" fmla="*/ 55 w 309"/>
                  <a:gd name="T23" fmla="*/ 163 h 423"/>
                  <a:gd name="T24" fmla="*/ 79 w 309"/>
                  <a:gd name="T25" fmla="*/ 77 h 423"/>
                  <a:gd name="T26" fmla="*/ 109 w 309"/>
                  <a:gd name="T27" fmla="*/ 71 h 423"/>
                  <a:gd name="T28" fmla="*/ 139 w 309"/>
                  <a:gd name="T29" fmla="*/ 62 h 423"/>
                  <a:gd name="T30" fmla="*/ 167 w 309"/>
                  <a:gd name="T31" fmla="*/ 51 h 423"/>
                  <a:gd name="T32" fmla="*/ 193 w 309"/>
                  <a:gd name="T33" fmla="*/ 37 h 423"/>
                  <a:gd name="T34" fmla="*/ 219 w 309"/>
                  <a:gd name="T35" fmla="*/ 23 h 423"/>
                  <a:gd name="T36" fmla="*/ 248 w 309"/>
                  <a:gd name="T37" fmla="*/ 11 h 423"/>
                  <a:gd name="T38" fmla="*/ 277 w 309"/>
                  <a:gd name="T39" fmla="*/ 2 h 423"/>
                  <a:gd name="T40" fmla="*/ 309 w 309"/>
                  <a:gd name="T41" fmla="*/ 0 h 423"/>
                  <a:gd name="T42" fmla="*/ 309 w 309"/>
                  <a:gd name="T43" fmla="*/ 345 h 423"/>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09"/>
                  <a:gd name="T67" fmla="*/ 0 h 423"/>
                  <a:gd name="T68" fmla="*/ 309 w 309"/>
                  <a:gd name="T69" fmla="*/ 423 h 423"/>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09" h="423">
                    <a:moveTo>
                      <a:pt x="309" y="345"/>
                    </a:moveTo>
                    <a:lnTo>
                      <a:pt x="268" y="354"/>
                    </a:lnTo>
                    <a:lnTo>
                      <a:pt x="231" y="360"/>
                    </a:lnTo>
                    <a:lnTo>
                      <a:pt x="191" y="365"/>
                    </a:lnTo>
                    <a:lnTo>
                      <a:pt x="150" y="374"/>
                    </a:lnTo>
                    <a:lnTo>
                      <a:pt x="109" y="380"/>
                    </a:lnTo>
                    <a:lnTo>
                      <a:pt x="72" y="391"/>
                    </a:lnTo>
                    <a:lnTo>
                      <a:pt x="34" y="406"/>
                    </a:lnTo>
                    <a:lnTo>
                      <a:pt x="0" y="423"/>
                    </a:lnTo>
                    <a:lnTo>
                      <a:pt x="15" y="337"/>
                    </a:lnTo>
                    <a:lnTo>
                      <a:pt x="34" y="250"/>
                    </a:lnTo>
                    <a:lnTo>
                      <a:pt x="55" y="163"/>
                    </a:lnTo>
                    <a:lnTo>
                      <a:pt x="79" y="77"/>
                    </a:lnTo>
                    <a:lnTo>
                      <a:pt x="109" y="71"/>
                    </a:lnTo>
                    <a:lnTo>
                      <a:pt x="139" y="62"/>
                    </a:lnTo>
                    <a:lnTo>
                      <a:pt x="167" y="51"/>
                    </a:lnTo>
                    <a:lnTo>
                      <a:pt x="193" y="37"/>
                    </a:lnTo>
                    <a:lnTo>
                      <a:pt x="219" y="23"/>
                    </a:lnTo>
                    <a:lnTo>
                      <a:pt x="248" y="11"/>
                    </a:lnTo>
                    <a:lnTo>
                      <a:pt x="277" y="2"/>
                    </a:lnTo>
                    <a:lnTo>
                      <a:pt x="309" y="0"/>
                    </a:lnTo>
                    <a:lnTo>
                      <a:pt x="309" y="345"/>
                    </a:lnTo>
                    <a:close/>
                  </a:path>
                </a:pathLst>
              </a:custGeom>
              <a:solidFill>
                <a:srgbClr val="B2B2B2"/>
              </a:solidFill>
              <a:ln w="9525">
                <a:solidFill>
                  <a:schemeClr val="tx1"/>
                </a:solidFill>
                <a:round/>
                <a:headEnd/>
                <a:tailEnd/>
              </a:ln>
            </p:spPr>
            <p:txBody>
              <a:bodyPr>
                <a:prstTxWarp prst="textNoShape">
                  <a:avLst/>
                </a:prstTxWarp>
              </a:bodyPr>
              <a:lstStyle/>
              <a:p>
                <a:endParaRPr lang="en-US"/>
              </a:p>
            </p:txBody>
          </p:sp>
          <p:sp>
            <p:nvSpPr>
              <p:cNvPr id="41013" name="Freeform 3054"/>
              <p:cNvSpPr>
                <a:spLocks noChangeAspect="1"/>
              </p:cNvSpPr>
              <p:nvPr/>
            </p:nvSpPr>
            <p:spPr bwMode="auto">
              <a:xfrm rot="-2466689">
                <a:off x="1391" y="3105"/>
                <a:ext cx="12" cy="18"/>
              </a:xfrm>
              <a:custGeom>
                <a:avLst/>
                <a:gdLst>
                  <a:gd name="T0" fmla="*/ 268 w 268"/>
                  <a:gd name="T1" fmla="*/ 0 h 373"/>
                  <a:gd name="T2" fmla="*/ 254 w 268"/>
                  <a:gd name="T3" fmla="*/ 58 h 373"/>
                  <a:gd name="T4" fmla="*/ 250 w 268"/>
                  <a:gd name="T5" fmla="*/ 116 h 373"/>
                  <a:gd name="T6" fmla="*/ 248 w 268"/>
                  <a:gd name="T7" fmla="*/ 174 h 373"/>
                  <a:gd name="T8" fmla="*/ 242 w 268"/>
                  <a:gd name="T9" fmla="*/ 225 h 373"/>
                  <a:gd name="T10" fmla="*/ 231 w 268"/>
                  <a:gd name="T11" fmla="*/ 275 h 373"/>
                  <a:gd name="T12" fmla="*/ 211 w 268"/>
                  <a:gd name="T13" fmla="*/ 318 h 373"/>
                  <a:gd name="T14" fmla="*/ 173 w 268"/>
                  <a:gd name="T15" fmla="*/ 350 h 373"/>
                  <a:gd name="T16" fmla="*/ 115 w 268"/>
                  <a:gd name="T17" fmla="*/ 373 h 373"/>
                  <a:gd name="T18" fmla="*/ 0 w 268"/>
                  <a:gd name="T19" fmla="*/ 352 h 373"/>
                  <a:gd name="T20" fmla="*/ 29 w 268"/>
                  <a:gd name="T21" fmla="*/ 298 h 373"/>
                  <a:gd name="T22" fmla="*/ 52 w 268"/>
                  <a:gd name="T23" fmla="*/ 240 h 373"/>
                  <a:gd name="T24" fmla="*/ 74 w 268"/>
                  <a:gd name="T25" fmla="*/ 176 h 373"/>
                  <a:gd name="T26" fmla="*/ 98 w 268"/>
                  <a:gd name="T27" fmla="*/ 118 h 373"/>
                  <a:gd name="T28" fmla="*/ 127 w 268"/>
                  <a:gd name="T29" fmla="*/ 67 h 373"/>
                  <a:gd name="T30" fmla="*/ 164 w 268"/>
                  <a:gd name="T31" fmla="*/ 27 h 373"/>
                  <a:gd name="T32" fmla="*/ 211 w 268"/>
                  <a:gd name="T33" fmla="*/ 4 h 373"/>
                  <a:gd name="T34" fmla="*/ 268 w 268"/>
                  <a:gd name="T35" fmla="*/ 0 h 373"/>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68"/>
                  <a:gd name="T55" fmla="*/ 0 h 373"/>
                  <a:gd name="T56" fmla="*/ 268 w 268"/>
                  <a:gd name="T57" fmla="*/ 373 h 373"/>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68" h="373">
                    <a:moveTo>
                      <a:pt x="268" y="0"/>
                    </a:moveTo>
                    <a:lnTo>
                      <a:pt x="254" y="58"/>
                    </a:lnTo>
                    <a:lnTo>
                      <a:pt x="250" y="116"/>
                    </a:lnTo>
                    <a:lnTo>
                      <a:pt x="248" y="174"/>
                    </a:lnTo>
                    <a:lnTo>
                      <a:pt x="242" y="225"/>
                    </a:lnTo>
                    <a:lnTo>
                      <a:pt x="231" y="275"/>
                    </a:lnTo>
                    <a:lnTo>
                      <a:pt x="211" y="318"/>
                    </a:lnTo>
                    <a:lnTo>
                      <a:pt x="173" y="350"/>
                    </a:lnTo>
                    <a:lnTo>
                      <a:pt x="115" y="373"/>
                    </a:lnTo>
                    <a:lnTo>
                      <a:pt x="0" y="352"/>
                    </a:lnTo>
                    <a:lnTo>
                      <a:pt x="29" y="298"/>
                    </a:lnTo>
                    <a:lnTo>
                      <a:pt x="52" y="240"/>
                    </a:lnTo>
                    <a:lnTo>
                      <a:pt x="74" y="176"/>
                    </a:lnTo>
                    <a:lnTo>
                      <a:pt x="98" y="118"/>
                    </a:lnTo>
                    <a:lnTo>
                      <a:pt x="127" y="67"/>
                    </a:lnTo>
                    <a:lnTo>
                      <a:pt x="164" y="27"/>
                    </a:lnTo>
                    <a:lnTo>
                      <a:pt x="211" y="4"/>
                    </a:lnTo>
                    <a:lnTo>
                      <a:pt x="268" y="0"/>
                    </a:lnTo>
                    <a:close/>
                  </a:path>
                </a:pathLst>
              </a:custGeom>
              <a:solidFill>
                <a:srgbClr val="B2B2B2"/>
              </a:solidFill>
              <a:ln w="9525">
                <a:solidFill>
                  <a:schemeClr val="tx1"/>
                </a:solidFill>
                <a:round/>
                <a:headEnd/>
                <a:tailEnd/>
              </a:ln>
            </p:spPr>
            <p:txBody>
              <a:bodyPr>
                <a:prstTxWarp prst="textNoShape">
                  <a:avLst/>
                </a:prstTxWarp>
              </a:bodyPr>
              <a:lstStyle/>
              <a:p>
                <a:endParaRPr lang="en-US"/>
              </a:p>
            </p:txBody>
          </p:sp>
          <p:sp>
            <p:nvSpPr>
              <p:cNvPr id="41014" name="Freeform 3055"/>
              <p:cNvSpPr>
                <a:spLocks noChangeAspect="1"/>
              </p:cNvSpPr>
              <p:nvPr/>
            </p:nvSpPr>
            <p:spPr bwMode="auto">
              <a:xfrm rot="-2466689">
                <a:off x="1383" y="3135"/>
                <a:ext cx="5" cy="3"/>
              </a:xfrm>
              <a:custGeom>
                <a:avLst/>
                <a:gdLst>
                  <a:gd name="T0" fmla="*/ 95 w 104"/>
                  <a:gd name="T1" fmla="*/ 0 h 60"/>
                  <a:gd name="T2" fmla="*/ 95 w 104"/>
                  <a:gd name="T3" fmla="*/ 6 h 60"/>
                  <a:gd name="T4" fmla="*/ 98 w 104"/>
                  <a:gd name="T5" fmla="*/ 11 h 60"/>
                  <a:gd name="T6" fmla="*/ 101 w 104"/>
                  <a:gd name="T7" fmla="*/ 17 h 60"/>
                  <a:gd name="T8" fmla="*/ 104 w 104"/>
                  <a:gd name="T9" fmla="*/ 21 h 60"/>
                  <a:gd name="T10" fmla="*/ 92 w 104"/>
                  <a:gd name="T11" fmla="*/ 28 h 60"/>
                  <a:gd name="T12" fmla="*/ 81 w 104"/>
                  <a:gd name="T13" fmla="*/ 38 h 60"/>
                  <a:gd name="T14" fmla="*/ 67 w 104"/>
                  <a:gd name="T15" fmla="*/ 43 h 60"/>
                  <a:gd name="T16" fmla="*/ 54 w 104"/>
                  <a:gd name="T17" fmla="*/ 47 h 60"/>
                  <a:gd name="T18" fmla="*/ 41 w 104"/>
                  <a:gd name="T19" fmla="*/ 49 h 60"/>
                  <a:gd name="T20" fmla="*/ 29 w 104"/>
                  <a:gd name="T21" fmla="*/ 55 h 60"/>
                  <a:gd name="T22" fmla="*/ 15 w 104"/>
                  <a:gd name="T23" fmla="*/ 58 h 60"/>
                  <a:gd name="T24" fmla="*/ 0 w 104"/>
                  <a:gd name="T25" fmla="*/ 60 h 60"/>
                  <a:gd name="T26" fmla="*/ 0 w 104"/>
                  <a:gd name="T27" fmla="*/ 11 h 60"/>
                  <a:gd name="T28" fmla="*/ 15 w 104"/>
                  <a:gd name="T29" fmla="*/ 15 h 60"/>
                  <a:gd name="T30" fmla="*/ 26 w 104"/>
                  <a:gd name="T31" fmla="*/ 15 h 60"/>
                  <a:gd name="T32" fmla="*/ 37 w 104"/>
                  <a:gd name="T33" fmla="*/ 11 h 60"/>
                  <a:gd name="T34" fmla="*/ 49 w 104"/>
                  <a:gd name="T35" fmla="*/ 9 h 60"/>
                  <a:gd name="T36" fmla="*/ 60 w 104"/>
                  <a:gd name="T37" fmla="*/ 6 h 60"/>
                  <a:gd name="T38" fmla="*/ 73 w 104"/>
                  <a:gd name="T39" fmla="*/ 4 h 60"/>
                  <a:gd name="T40" fmla="*/ 84 w 104"/>
                  <a:gd name="T41" fmla="*/ 0 h 60"/>
                  <a:gd name="T42" fmla="*/ 95 w 104"/>
                  <a:gd name="T43" fmla="*/ 0 h 60"/>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04"/>
                  <a:gd name="T67" fmla="*/ 0 h 60"/>
                  <a:gd name="T68" fmla="*/ 104 w 104"/>
                  <a:gd name="T69" fmla="*/ 60 h 60"/>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04" h="60">
                    <a:moveTo>
                      <a:pt x="95" y="0"/>
                    </a:moveTo>
                    <a:lnTo>
                      <a:pt x="95" y="6"/>
                    </a:lnTo>
                    <a:lnTo>
                      <a:pt x="98" y="11"/>
                    </a:lnTo>
                    <a:lnTo>
                      <a:pt x="101" y="17"/>
                    </a:lnTo>
                    <a:lnTo>
                      <a:pt x="104" y="21"/>
                    </a:lnTo>
                    <a:lnTo>
                      <a:pt x="92" y="28"/>
                    </a:lnTo>
                    <a:lnTo>
                      <a:pt x="81" y="38"/>
                    </a:lnTo>
                    <a:lnTo>
                      <a:pt x="67" y="43"/>
                    </a:lnTo>
                    <a:lnTo>
                      <a:pt x="54" y="47"/>
                    </a:lnTo>
                    <a:lnTo>
                      <a:pt x="41" y="49"/>
                    </a:lnTo>
                    <a:lnTo>
                      <a:pt x="29" y="55"/>
                    </a:lnTo>
                    <a:lnTo>
                      <a:pt x="15" y="58"/>
                    </a:lnTo>
                    <a:lnTo>
                      <a:pt x="0" y="60"/>
                    </a:lnTo>
                    <a:lnTo>
                      <a:pt x="0" y="11"/>
                    </a:lnTo>
                    <a:lnTo>
                      <a:pt x="15" y="15"/>
                    </a:lnTo>
                    <a:lnTo>
                      <a:pt x="26" y="15"/>
                    </a:lnTo>
                    <a:lnTo>
                      <a:pt x="37" y="11"/>
                    </a:lnTo>
                    <a:lnTo>
                      <a:pt x="49" y="9"/>
                    </a:lnTo>
                    <a:lnTo>
                      <a:pt x="60" y="6"/>
                    </a:lnTo>
                    <a:lnTo>
                      <a:pt x="73" y="4"/>
                    </a:lnTo>
                    <a:lnTo>
                      <a:pt x="84" y="0"/>
                    </a:lnTo>
                    <a:lnTo>
                      <a:pt x="95" y="0"/>
                    </a:lnTo>
                    <a:close/>
                  </a:path>
                </a:pathLst>
              </a:custGeom>
              <a:solidFill>
                <a:srgbClr val="FF9E3F"/>
              </a:solidFill>
              <a:ln w="9525">
                <a:solidFill>
                  <a:schemeClr val="tx1"/>
                </a:solidFill>
                <a:round/>
                <a:headEnd/>
                <a:tailEnd/>
              </a:ln>
            </p:spPr>
            <p:txBody>
              <a:bodyPr>
                <a:prstTxWarp prst="textNoShape">
                  <a:avLst/>
                </a:prstTxWarp>
              </a:bodyPr>
              <a:lstStyle/>
              <a:p>
                <a:endParaRPr lang="en-US"/>
              </a:p>
            </p:txBody>
          </p:sp>
        </p:grpSp>
      </p:grpSp>
      <p:grpSp>
        <p:nvGrpSpPr>
          <p:cNvPr id="22" name="Group 3056"/>
          <p:cNvGrpSpPr>
            <a:grpSpLocks noChangeAspect="1"/>
          </p:cNvGrpSpPr>
          <p:nvPr/>
        </p:nvGrpSpPr>
        <p:grpSpPr bwMode="auto">
          <a:xfrm>
            <a:off x="5862638" y="4151313"/>
            <a:ext cx="603250" cy="128587"/>
            <a:chOff x="1917" y="3041"/>
            <a:chExt cx="616" cy="131"/>
          </a:xfrm>
        </p:grpSpPr>
        <p:sp>
          <p:nvSpPr>
            <p:cNvPr id="40987" name="Freeform 3057"/>
            <p:cNvSpPr>
              <a:spLocks noChangeAspect="1"/>
            </p:cNvSpPr>
            <p:nvPr/>
          </p:nvSpPr>
          <p:spPr bwMode="auto">
            <a:xfrm>
              <a:off x="2381" y="3041"/>
              <a:ext cx="152" cy="131"/>
            </a:xfrm>
            <a:custGeom>
              <a:avLst/>
              <a:gdLst>
                <a:gd name="T0" fmla="*/ 254 w 304"/>
                <a:gd name="T1" fmla="*/ 29 h 262"/>
                <a:gd name="T2" fmla="*/ 240 w 304"/>
                <a:gd name="T3" fmla="*/ 50 h 262"/>
                <a:gd name="T4" fmla="*/ 227 w 304"/>
                <a:gd name="T5" fmla="*/ 72 h 262"/>
                <a:gd name="T6" fmla="*/ 209 w 304"/>
                <a:gd name="T7" fmla="*/ 93 h 262"/>
                <a:gd name="T8" fmla="*/ 194 w 304"/>
                <a:gd name="T9" fmla="*/ 116 h 262"/>
                <a:gd name="T10" fmla="*/ 175 w 304"/>
                <a:gd name="T11" fmla="*/ 138 h 262"/>
                <a:gd name="T12" fmla="*/ 157 w 304"/>
                <a:gd name="T13" fmla="*/ 159 h 262"/>
                <a:gd name="T14" fmla="*/ 140 w 304"/>
                <a:gd name="T15" fmla="*/ 182 h 262"/>
                <a:gd name="T16" fmla="*/ 122 w 304"/>
                <a:gd name="T17" fmla="*/ 206 h 262"/>
                <a:gd name="T18" fmla="*/ 304 w 304"/>
                <a:gd name="T19" fmla="*/ 206 h 262"/>
                <a:gd name="T20" fmla="*/ 303 w 304"/>
                <a:gd name="T21" fmla="*/ 217 h 262"/>
                <a:gd name="T22" fmla="*/ 297 w 304"/>
                <a:gd name="T23" fmla="*/ 225 h 262"/>
                <a:gd name="T24" fmla="*/ 287 w 304"/>
                <a:gd name="T25" fmla="*/ 229 h 262"/>
                <a:gd name="T26" fmla="*/ 277 w 304"/>
                <a:gd name="T27" fmla="*/ 235 h 262"/>
                <a:gd name="T28" fmla="*/ 248 w 304"/>
                <a:gd name="T29" fmla="*/ 229 h 262"/>
                <a:gd name="T30" fmla="*/ 221 w 304"/>
                <a:gd name="T31" fmla="*/ 231 h 262"/>
                <a:gd name="T32" fmla="*/ 194 w 304"/>
                <a:gd name="T33" fmla="*/ 233 h 262"/>
                <a:gd name="T34" fmla="*/ 167 w 304"/>
                <a:gd name="T35" fmla="*/ 239 h 262"/>
                <a:gd name="T36" fmla="*/ 138 w 304"/>
                <a:gd name="T37" fmla="*/ 244 h 262"/>
                <a:gd name="T38" fmla="*/ 111 w 304"/>
                <a:gd name="T39" fmla="*/ 250 h 262"/>
                <a:gd name="T40" fmla="*/ 81 w 304"/>
                <a:gd name="T41" fmla="*/ 256 h 262"/>
                <a:gd name="T42" fmla="*/ 56 w 304"/>
                <a:gd name="T43" fmla="*/ 262 h 262"/>
                <a:gd name="T44" fmla="*/ 52 w 304"/>
                <a:gd name="T45" fmla="*/ 252 h 262"/>
                <a:gd name="T46" fmla="*/ 45 w 304"/>
                <a:gd name="T47" fmla="*/ 250 h 262"/>
                <a:gd name="T48" fmla="*/ 39 w 304"/>
                <a:gd name="T49" fmla="*/ 244 h 262"/>
                <a:gd name="T50" fmla="*/ 43 w 304"/>
                <a:gd name="T51" fmla="*/ 235 h 262"/>
                <a:gd name="T52" fmla="*/ 66 w 304"/>
                <a:gd name="T53" fmla="*/ 215 h 262"/>
                <a:gd name="T54" fmla="*/ 89 w 304"/>
                <a:gd name="T55" fmla="*/ 196 h 262"/>
                <a:gd name="T56" fmla="*/ 111 w 304"/>
                <a:gd name="T57" fmla="*/ 173 h 262"/>
                <a:gd name="T58" fmla="*/ 134 w 304"/>
                <a:gd name="T59" fmla="*/ 151 h 262"/>
                <a:gd name="T60" fmla="*/ 153 w 304"/>
                <a:gd name="T61" fmla="*/ 126 h 262"/>
                <a:gd name="T62" fmla="*/ 173 w 304"/>
                <a:gd name="T63" fmla="*/ 101 h 262"/>
                <a:gd name="T64" fmla="*/ 188 w 304"/>
                <a:gd name="T65" fmla="*/ 74 h 262"/>
                <a:gd name="T66" fmla="*/ 202 w 304"/>
                <a:gd name="T67" fmla="*/ 47 h 262"/>
                <a:gd name="T68" fmla="*/ 178 w 304"/>
                <a:gd name="T69" fmla="*/ 50 h 262"/>
                <a:gd name="T70" fmla="*/ 155 w 304"/>
                <a:gd name="T71" fmla="*/ 56 h 262"/>
                <a:gd name="T72" fmla="*/ 130 w 304"/>
                <a:gd name="T73" fmla="*/ 64 h 262"/>
                <a:gd name="T74" fmla="*/ 107 w 304"/>
                <a:gd name="T75" fmla="*/ 74 h 262"/>
                <a:gd name="T76" fmla="*/ 80 w 304"/>
                <a:gd name="T77" fmla="*/ 78 h 262"/>
                <a:gd name="T78" fmla="*/ 52 w 304"/>
                <a:gd name="T79" fmla="*/ 79 h 262"/>
                <a:gd name="T80" fmla="*/ 25 w 304"/>
                <a:gd name="T81" fmla="*/ 78 h 262"/>
                <a:gd name="T82" fmla="*/ 0 w 304"/>
                <a:gd name="T83" fmla="*/ 70 h 262"/>
                <a:gd name="T84" fmla="*/ 0 w 304"/>
                <a:gd name="T85" fmla="*/ 52 h 262"/>
                <a:gd name="T86" fmla="*/ 33 w 304"/>
                <a:gd name="T87" fmla="*/ 56 h 262"/>
                <a:gd name="T88" fmla="*/ 64 w 304"/>
                <a:gd name="T89" fmla="*/ 54 h 262"/>
                <a:gd name="T90" fmla="*/ 93 w 304"/>
                <a:gd name="T91" fmla="*/ 47 h 262"/>
                <a:gd name="T92" fmla="*/ 124 w 304"/>
                <a:gd name="T93" fmla="*/ 37 h 262"/>
                <a:gd name="T94" fmla="*/ 151 w 304"/>
                <a:gd name="T95" fmla="*/ 25 h 262"/>
                <a:gd name="T96" fmla="*/ 180 w 304"/>
                <a:gd name="T97" fmla="*/ 14 h 262"/>
                <a:gd name="T98" fmla="*/ 209 w 304"/>
                <a:gd name="T99" fmla="*/ 4 h 262"/>
                <a:gd name="T100" fmla="*/ 240 w 304"/>
                <a:gd name="T101" fmla="*/ 0 h 262"/>
                <a:gd name="T102" fmla="*/ 246 w 304"/>
                <a:gd name="T103" fmla="*/ 2 h 262"/>
                <a:gd name="T104" fmla="*/ 252 w 304"/>
                <a:gd name="T105" fmla="*/ 8 h 262"/>
                <a:gd name="T106" fmla="*/ 252 w 304"/>
                <a:gd name="T107" fmla="*/ 17 h 262"/>
                <a:gd name="T108" fmla="*/ 254 w 304"/>
                <a:gd name="T109" fmla="*/ 29 h 262"/>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304"/>
                <a:gd name="T166" fmla="*/ 0 h 262"/>
                <a:gd name="T167" fmla="*/ 304 w 304"/>
                <a:gd name="T168" fmla="*/ 262 h 262"/>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304" h="262">
                  <a:moveTo>
                    <a:pt x="254" y="29"/>
                  </a:moveTo>
                  <a:lnTo>
                    <a:pt x="240" y="50"/>
                  </a:lnTo>
                  <a:lnTo>
                    <a:pt x="227" y="72"/>
                  </a:lnTo>
                  <a:lnTo>
                    <a:pt x="209" y="93"/>
                  </a:lnTo>
                  <a:lnTo>
                    <a:pt x="194" y="116"/>
                  </a:lnTo>
                  <a:lnTo>
                    <a:pt x="175" y="138"/>
                  </a:lnTo>
                  <a:lnTo>
                    <a:pt x="157" y="159"/>
                  </a:lnTo>
                  <a:lnTo>
                    <a:pt x="140" y="182"/>
                  </a:lnTo>
                  <a:lnTo>
                    <a:pt x="122" y="206"/>
                  </a:lnTo>
                  <a:lnTo>
                    <a:pt x="304" y="206"/>
                  </a:lnTo>
                  <a:lnTo>
                    <a:pt x="303" y="217"/>
                  </a:lnTo>
                  <a:lnTo>
                    <a:pt x="297" y="225"/>
                  </a:lnTo>
                  <a:lnTo>
                    <a:pt x="287" y="229"/>
                  </a:lnTo>
                  <a:lnTo>
                    <a:pt x="277" y="235"/>
                  </a:lnTo>
                  <a:lnTo>
                    <a:pt x="248" y="229"/>
                  </a:lnTo>
                  <a:lnTo>
                    <a:pt x="221" y="231"/>
                  </a:lnTo>
                  <a:lnTo>
                    <a:pt x="194" y="233"/>
                  </a:lnTo>
                  <a:lnTo>
                    <a:pt x="167" y="239"/>
                  </a:lnTo>
                  <a:lnTo>
                    <a:pt x="138" y="244"/>
                  </a:lnTo>
                  <a:lnTo>
                    <a:pt x="111" y="250"/>
                  </a:lnTo>
                  <a:lnTo>
                    <a:pt x="81" y="256"/>
                  </a:lnTo>
                  <a:lnTo>
                    <a:pt x="56" y="262"/>
                  </a:lnTo>
                  <a:lnTo>
                    <a:pt x="52" y="252"/>
                  </a:lnTo>
                  <a:lnTo>
                    <a:pt x="45" y="250"/>
                  </a:lnTo>
                  <a:lnTo>
                    <a:pt x="39" y="244"/>
                  </a:lnTo>
                  <a:lnTo>
                    <a:pt x="43" y="235"/>
                  </a:lnTo>
                  <a:lnTo>
                    <a:pt x="66" y="215"/>
                  </a:lnTo>
                  <a:lnTo>
                    <a:pt x="89" y="196"/>
                  </a:lnTo>
                  <a:lnTo>
                    <a:pt x="111" y="173"/>
                  </a:lnTo>
                  <a:lnTo>
                    <a:pt x="134" y="151"/>
                  </a:lnTo>
                  <a:lnTo>
                    <a:pt x="153" y="126"/>
                  </a:lnTo>
                  <a:lnTo>
                    <a:pt x="173" y="101"/>
                  </a:lnTo>
                  <a:lnTo>
                    <a:pt x="188" y="74"/>
                  </a:lnTo>
                  <a:lnTo>
                    <a:pt x="202" y="47"/>
                  </a:lnTo>
                  <a:lnTo>
                    <a:pt x="178" y="50"/>
                  </a:lnTo>
                  <a:lnTo>
                    <a:pt x="155" y="56"/>
                  </a:lnTo>
                  <a:lnTo>
                    <a:pt x="130" y="64"/>
                  </a:lnTo>
                  <a:lnTo>
                    <a:pt x="107" y="74"/>
                  </a:lnTo>
                  <a:lnTo>
                    <a:pt x="80" y="78"/>
                  </a:lnTo>
                  <a:lnTo>
                    <a:pt x="52" y="79"/>
                  </a:lnTo>
                  <a:lnTo>
                    <a:pt x="25" y="78"/>
                  </a:lnTo>
                  <a:lnTo>
                    <a:pt x="0" y="70"/>
                  </a:lnTo>
                  <a:lnTo>
                    <a:pt x="0" y="52"/>
                  </a:lnTo>
                  <a:lnTo>
                    <a:pt x="33" y="56"/>
                  </a:lnTo>
                  <a:lnTo>
                    <a:pt x="64" y="54"/>
                  </a:lnTo>
                  <a:lnTo>
                    <a:pt x="93" y="47"/>
                  </a:lnTo>
                  <a:lnTo>
                    <a:pt x="124" y="37"/>
                  </a:lnTo>
                  <a:lnTo>
                    <a:pt x="151" y="25"/>
                  </a:lnTo>
                  <a:lnTo>
                    <a:pt x="180" y="14"/>
                  </a:lnTo>
                  <a:lnTo>
                    <a:pt x="209" y="4"/>
                  </a:lnTo>
                  <a:lnTo>
                    <a:pt x="240" y="0"/>
                  </a:lnTo>
                  <a:lnTo>
                    <a:pt x="246" y="2"/>
                  </a:lnTo>
                  <a:lnTo>
                    <a:pt x="252" y="8"/>
                  </a:lnTo>
                  <a:lnTo>
                    <a:pt x="252" y="17"/>
                  </a:lnTo>
                  <a:lnTo>
                    <a:pt x="254" y="29"/>
                  </a:lnTo>
                  <a:close/>
                </a:path>
              </a:pathLst>
            </a:custGeom>
            <a:solidFill>
              <a:srgbClr val="FFFF00"/>
            </a:solidFill>
            <a:ln w="9525">
              <a:solidFill>
                <a:srgbClr val="FF9900"/>
              </a:solidFill>
              <a:round/>
              <a:headEnd/>
              <a:tailEnd/>
            </a:ln>
          </p:spPr>
          <p:txBody>
            <a:bodyPr>
              <a:prstTxWarp prst="textNoShape">
                <a:avLst/>
              </a:prstTxWarp>
            </a:bodyPr>
            <a:lstStyle/>
            <a:p>
              <a:endParaRPr lang="en-US"/>
            </a:p>
          </p:txBody>
        </p:sp>
        <p:sp>
          <p:nvSpPr>
            <p:cNvPr id="40988" name="Freeform 3058"/>
            <p:cNvSpPr>
              <a:spLocks noChangeAspect="1"/>
            </p:cNvSpPr>
            <p:nvPr/>
          </p:nvSpPr>
          <p:spPr bwMode="auto">
            <a:xfrm>
              <a:off x="2243" y="3060"/>
              <a:ext cx="124" cy="98"/>
            </a:xfrm>
            <a:custGeom>
              <a:avLst/>
              <a:gdLst>
                <a:gd name="T0" fmla="*/ 215 w 248"/>
                <a:gd name="T1" fmla="*/ 14 h 196"/>
                <a:gd name="T2" fmla="*/ 205 w 248"/>
                <a:gd name="T3" fmla="*/ 29 h 196"/>
                <a:gd name="T4" fmla="*/ 195 w 248"/>
                <a:gd name="T5" fmla="*/ 47 h 196"/>
                <a:gd name="T6" fmla="*/ 184 w 248"/>
                <a:gd name="T7" fmla="*/ 62 h 196"/>
                <a:gd name="T8" fmla="*/ 174 w 248"/>
                <a:gd name="T9" fmla="*/ 80 h 196"/>
                <a:gd name="T10" fmla="*/ 162 w 248"/>
                <a:gd name="T11" fmla="*/ 95 h 196"/>
                <a:gd name="T12" fmla="*/ 151 w 248"/>
                <a:gd name="T13" fmla="*/ 111 h 196"/>
                <a:gd name="T14" fmla="*/ 139 w 248"/>
                <a:gd name="T15" fmla="*/ 128 h 196"/>
                <a:gd name="T16" fmla="*/ 130 w 248"/>
                <a:gd name="T17" fmla="*/ 146 h 196"/>
                <a:gd name="T18" fmla="*/ 141 w 248"/>
                <a:gd name="T19" fmla="*/ 142 h 196"/>
                <a:gd name="T20" fmla="*/ 157 w 248"/>
                <a:gd name="T21" fmla="*/ 140 h 196"/>
                <a:gd name="T22" fmla="*/ 172 w 248"/>
                <a:gd name="T23" fmla="*/ 138 h 196"/>
                <a:gd name="T24" fmla="*/ 190 w 248"/>
                <a:gd name="T25" fmla="*/ 138 h 196"/>
                <a:gd name="T26" fmla="*/ 205 w 248"/>
                <a:gd name="T27" fmla="*/ 138 h 196"/>
                <a:gd name="T28" fmla="*/ 221 w 248"/>
                <a:gd name="T29" fmla="*/ 142 h 196"/>
                <a:gd name="T30" fmla="*/ 234 w 248"/>
                <a:gd name="T31" fmla="*/ 148 h 196"/>
                <a:gd name="T32" fmla="*/ 248 w 248"/>
                <a:gd name="T33" fmla="*/ 156 h 196"/>
                <a:gd name="T34" fmla="*/ 228 w 248"/>
                <a:gd name="T35" fmla="*/ 159 h 196"/>
                <a:gd name="T36" fmla="*/ 209 w 248"/>
                <a:gd name="T37" fmla="*/ 165 h 196"/>
                <a:gd name="T38" fmla="*/ 186 w 248"/>
                <a:gd name="T39" fmla="*/ 171 h 196"/>
                <a:gd name="T40" fmla="*/ 164 w 248"/>
                <a:gd name="T41" fmla="*/ 177 h 196"/>
                <a:gd name="T42" fmla="*/ 139 w 248"/>
                <a:gd name="T43" fmla="*/ 181 h 196"/>
                <a:gd name="T44" fmla="*/ 116 w 248"/>
                <a:gd name="T45" fmla="*/ 185 h 196"/>
                <a:gd name="T46" fmla="*/ 93 w 248"/>
                <a:gd name="T47" fmla="*/ 190 h 196"/>
                <a:gd name="T48" fmla="*/ 73 w 248"/>
                <a:gd name="T49" fmla="*/ 196 h 196"/>
                <a:gd name="T50" fmla="*/ 60 w 248"/>
                <a:gd name="T51" fmla="*/ 173 h 196"/>
                <a:gd name="T52" fmla="*/ 73 w 248"/>
                <a:gd name="T53" fmla="*/ 156 h 196"/>
                <a:gd name="T54" fmla="*/ 87 w 248"/>
                <a:gd name="T55" fmla="*/ 140 h 196"/>
                <a:gd name="T56" fmla="*/ 100 w 248"/>
                <a:gd name="T57" fmla="*/ 124 h 196"/>
                <a:gd name="T58" fmla="*/ 116 w 248"/>
                <a:gd name="T59" fmla="*/ 111 h 196"/>
                <a:gd name="T60" fmla="*/ 128 w 248"/>
                <a:gd name="T61" fmla="*/ 95 h 196"/>
                <a:gd name="T62" fmla="*/ 141 w 248"/>
                <a:gd name="T63" fmla="*/ 80 h 196"/>
                <a:gd name="T64" fmla="*/ 151 w 248"/>
                <a:gd name="T65" fmla="*/ 60 h 196"/>
                <a:gd name="T66" fmla="*/ 162 w 248"/>
                <a:gd name="T67" fmla="*/ 43 h 196"/>
                <a:gd name="T68" fmla="*/ 141 w 248"/>
                <a:gd name="T69" fmla="*/ 41 h 196"/>
                <a:gd name="T70" fmla="*/ 122 w 248"/>
                <a:gd name="T71" fmla="*/ 41 h 196"/>
                <a:gd name="T72" fmla="*/ 102 w 248"/>
                <a:gd name="T73" fmla="*/ 43 h 196"/>
                <a:gd name="T74" fmla="*/ 83 w 248"/>
                <a:gd name="T75" fmla="*/ 47 h 196"/>
                <a:gd name="T76" fmla="*/ 62 w 248"/>
                <a:gd name="T77" fmla="*/ 49 h 196"/>
                <a:gd name="T78" fmla="*/ 42 w 248"/>
                <a:gd name="T79" fmla="*/ 51 h 196"/>
                <a:gd name="T80" fmla="*/ 21 w 248"/>
                <a:gd name="T81" fmla="*/ 51 h 196"/>
                <a:gd name="T82" fmla="*/ 3 w 248"/>
                <a:gd name="T83" fmla="*/ 51 h 196"/>
                <a:gd name="T84" fmla="*/ 0 w 248"/>
                <a:gd name="T85" fmla="*/ 33 h 196"/>
                <a:gd name="T86" fmla="*/ 25 w 248"/>
                <a:gd name="T87" fmla="*/ 29 h 196"/>
                <a:gd name="T88" fmla="*/ 50 w 248"/>
                <a:gd name="T89" fmla="*/ 28 h 196"/>
                <a:gd name="T90" fmla="*/ 75 w 248"/>
                <a:gd name="T91" fmla="*/ 22 h 196"/>
                <a:gd name="T92" fmla="*/ 100 w 248"/>
                <a:gd name="T93" fmla="*/ 16 h 196"/>
                <a:gd name="T94" fmla="*/ 124 w 248"/>
                <a:gd name="T95" fmla="*/ 10 h 196"/>
                <a:gd name="T96" fmla="*/ 149 w 248"/>
                <a:gd name="T97" fmla="*/ 4 h 196"/>
                <a:gd name="T98" fmla="*/ 176 w 248"/>
                <a:gd name="T99" fmla="*/ 0 h 196"/>
                <a:gd name="T100" fmla="*/ 205 w 248"/>
                <a:gd name="T101" fmla="*/ 0 h 196"/>
                <a:gd name="T102" fmla="*/ 215 w 248"/>
                <a:gd name="T103" fmla="*/ 14 h 19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248"/>
                <a:gd name="T157" fmla="*/ 0 h 196"/>
                <a:gd name="T158" fmla="*/ 248 w 248"/>
                <a:gd name="T159" fmla="*/ 196 h 19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248" h="196">
                  <a:moveTo>
                    <a:pt x="215" y="14"/>
                  </a:moveTo>
                  <a:lnTo>
                    <a:pt x="205" y="29"/>
                  </a:lnTo>
                  <a:lnTo>
                    <a:pt x="195" y="47"/>
                  </a:lnTo>
                  <a:lnTo>
                    <a:pt x="184" y="62"/>
                  </a:lnTo>
                  <a:lnTo>
                    <a:pt x="174" y="80"/>
                  </a:lnTo>
                  <a:lnTo>
                    <a:pt x="162" y="95"/>
                  </a:lnTo>
                  <a:lnTo>
                    <a:pt x="151" y="111"/>
                  </a:lnTo>
                  <a:lnTo>
                    <a:pt x="139" y="128"/>
                  </a:lnTo>
                  <a:lnTo>
                    <a:pt x="130" y="146"/>
                  </a:lnTo>
                  <a:lnTo>
                    <a:pt x="141" y="142"/>
                  </a:lnTo>
                  <a:lnTo>
                    <a:pt x="157" y="140"/>
                  </a:lnTo>
                  <a:lnTo>
                    <a:pt x="172" y="138"/>
                  </a:lnTo>
                  <a:lnTo>
                    <a:pt x="190" y="138"/>
                  </a:lnTo>
                  <a:lnTo>
                    <a:pt x="205" y="138"/>
                  </a:lnTo>
                  <a:lnTo>
                    <a:pt x="221" y="142"/>
                  </a:lnTo>
                  <a:lnTo>
                    <a:pt x="234" y="148"/>
                  </a:lnTo>
                  <a:lnTo>
                    <a:pt x="248" y="156"/>
                  </a:lnTo>
                  <a:lnTo>
                    <a:pt x="228" y="159"/>
                  </a:lnTo>
                  <a:lnTo>
                    <a:pt x="209" y="165"/>
                  </a:lnTo>
                  <a:lnTo>
                    <a:pt x="186" y="171"/>
                  </a:lnTo>
                  <a:lnTo>
                    <a:pt x="164" y="177"/>
                  </a:lnTo>
                  <a:lnTo>
                    <a:pt x="139" y="181"/>
                  </a:lnTo>
                  <a:lnTo>
                    <a:pt x="116" y="185"/>
                  </a:lnTo>
                  <a:lnTo>
                    <a:pt x="93" y="190"/>
                  </a:lnTo>
                  <a:lnTo>
                    <a:pt x="73" y="196"/>
                  </a:lnTo>
                  <a:lnTo>
                    <a:pt x="60" y="173"/>
                  </a:lnTo>
                  <a:lnTo>
                    <a:pt x="73" y="156"/>
                  </a:lnTo>
                  <a:lnTo>
                    <a:pt x="87" y="140"/>
                  </a:lnTo>
                  <a:lnTo>
                    <a:pt x="100" y="124"/>
                  </a:lnTo>
                  <a:lnTo>
                    <a:pt x="116" y="111"/>
                  </a:lnTo>
                  <a:lnTo>
                    <a:pt x="128" y="95"/>
                  </a:lnTo>
                  <a:lnTo>
                    <a:pt x="141" y="80"/>
                  </a:lnTo>
                  <a:lnTo>
                    <a:pt x="151" y="60"/>
                  </a:lnTo>
                  <a:lnTo>
                    <a:pt x="162" y="43"/>
                  </a:lnTo>
                  <a:lnTo>
                    <a:pt x="141" y="41"/>
                  </a:lnTo>
                  <a:lnTo>
                    <a:pt x="122" y="41"/>
                  </a:lnTo>
                  <a:lnTo>
                    <a:pt x="102" y="43"/>
                  </a:lnTo>
                  <a:lnTo>
                    <a:pt x="83" y="47"/>
                  </a:lnTo>
                  <a:lnTo>
                    <a:pt x="62" y="49"/>
                  </a:lnTo>
                  <a:lnTo>
                    <a:pt x="42" y="51"/>
                  </a:lnTo>
                  <a:lnTo>
                    <a:pt x="21" y="51"/>
                  </a:lnTo>
                  <a:lnTo>
                    <a:pt x="3" y="51"/>
                  </a:lnTo>
                  <a:lnTo>
                    <a:pt x="0" y="33"/>
                  </a:lnTo>
                  <a:lnTo>
                    <a:pt x="25" y="29"/>
                  </a:lnTo>
                  <a:lnTo>
                    <a:pt x="50" y="28"/>
                  </a:lnTo>
                  <a:lnTo>
                    <a:pt x="75" y="22"/>
                  </a:lnTo>
                  <a:lnTo>
                    <a:pt x="100" y="16"/>
                  </a:lnTo>
                  <a:lnTo>
                    <a:pt x="124" y="10"/>
                  </a:lnTo>
                  <a:lnTo>
                    <a:pt x="149" y="4"/>
                  </a:lnTo>
                  <a:lnTo>
                    <a:pt x="176" y="0"/>
                  </a:lnTo>
                  <a:lnTo>
                    <a:pt x="205" y="0"/>
                  </a:lnTo>
                  <a:lnTo>
                    <a:pt x="215" y="14"/>
                  </a:lnTo>
                  <a:close/>
                </a:path>
              </a:pathLst>
            </a:custGeom>
            <a:solidFill>
              <a:srgbClr val="FFFF00"/>
            </a:solidFill>
            <a:ln w="9525">
              <a:solidFill>
                <a:srgbClr val="FF9900"/>
              </a:solidFill>
              <a:round/>
              <a:headEnd/>
              <a:tailEnd/>
            </a:ln>
          </p:spPr>
          <p:txBody>
            <a:bodyPr>
              <a:prstTxWarp prst="textNoShape">
                <a:avLst/>
              </a:prstTxWarp>
            </a:bodyPr>
            <a:lstStyle/>
            <a:p>
              <a:endParaRPr lang="en-US"/>
            </a:p>
          </p:txBody>
        </p:sp>
        <p:sp>
          <p:nvSpPr>
            <p:cNvPr id="40989" name="Freeform 3059"/>
            <p:cNvSpPr>
              <a:spLocks noChangeAspect="1"/>
            </p:cNvSpPr>
            <p:nvPr/>
          </p:nvSpPr>
          <p:spPr bwMode="auto">
            <a:xfrm>
              <a:off x="2128" y="3063"/>
              <a:ext cx="91" cy="89"/>
            </a:xfrm>
            <a:custGeom>
              <a:avLst/>
              <a:gdLst>
                <a:gd name="T0" fmla="*/ 178 w 182"/>
                <a:gd name="T1" fmla="*/ 9 h 178"/>
                <a:gd name="T2" fmla="*/ 172 w 182"/>
                <a:gd name="T3" fmla="*/ 27 h 178"/>
                <a:gd name="T4" fmla="*/ 164 w 182"/>
                <a:gd name="T5" fmla="*/ 44 h 178"/>
                <a:gd name="T6" fmla="*/ 151 w 182"/>
                <a:gd name="T7" fmla="*/ 60 h 178"/>
                <a:gd name="T8" fmla="*/ 139 w 182"/>
                <a:gd name="T9" fmla="*/ 75 h 178"/>
                <a:gd name="T10" fmla="*/ 124 w 182"/>
                <a:gd name="T11" fmla="*/ 89 h 178"/>
                <a:gd name="T12" fmla="*/ 108 w 182"/>
                <a:gd name="T13" fmla="*/ 104 h 178"/>
                <a:gd name="T14" fmla="*/ 93 w 182"/>
                <a:gd name="T15" fmla="*/ 120 h 178"/>
                <a:gd name="T16" fmla="*/ 83 w 182"/>
                <a:gd name="T17" fmla="*/ 139 h 178"/>
                <a:gd name="T18" fmla="*/ 93 w 182"/>
                <a:gd name="T19" fmla="*/ 143 h 178"/>
                <a:gd name="T20" fmla="*/ 106 w 182"/>
                <a:gd name="T21" fmla="*/ 145 h 178"/>
                <a:gd name="T22" fmla="*/ 120 w 182"/>
                <a:gd name="T23" fmla="*/ 145 h 178"/>
                <a:gd name="T24" fmla="*/ 135 w 182"/>
                <a:gd name="T25" fmla="*/ 145 h 178"/>
                <a:gd name="T26" fmla="*/ 147 w 182"/>
                <a:gd name="T27" fmla="*/ 145 h 178"/>
                <a:gd name="T28" fmla="*/ 161 w 182"/>
                <a:gd name="T29" fmla="*/ 145 h 178"/>
                <a:gd name="T30" fmla="*/ 172 w 182"/>
                <a:gd name="T31" fmla="*/ 149 h 178"/>
                <a:gd name="T32" fmla="*/ 182 w 182"/>
                <a:gd name="T33" fmla="*/ 159 h 178"/>
                <a:gd name="T34" fmla="*/ 163 w 182"/>
                <a:gd name="T35" fmla="*/ 163 h 178"/>
                <a:gd name="T36" fmla="*/ 145 w 182"/>
                <a:gd name="T37" fmla="*/ 166 h 178"/>
                <a:gd name="T38" fmla="*/ 128 w 182"/>
                <a:gd name="T39" fmla="*/ 170 h 178"/>
                <a:gd name="T40" fmla="*/ 110 w 182"/>
                <a:gd name="T41" fmla="*/ 174 h 178"/>
                <a:gd name="T42" fmla="*/ 91 w 182"/>
                <a:gd name="T43" fmla="*/ 176 h 178"/>
                <a:gd name="T44" fmla="*/ 71 w 182"/>
                <a:gd name="T45" fmla="*/ 178 h 178"/>
                <a:gd name="T46" fmla="*/ 52 w 182"/>
                <a:gd name="T47" fmla="*/ 178 h 178"/>
                <a:gd name="T48" fmla="*/ 33 w 182"/>
                <a:gd name="T49" fmla="*/ 178 h 178"/>
                <a:gd name="T50" fmla="*/ 25 w 182"/>
                <a:gd name="T51" fmla="*/ 166 h 178"/>
                <a:gd name="T52" fmla="*/ 21 w 182"/>
                <a:gd name="T53" fmla="*/ 155 h 178"/>
                <a:gd name="T54" fmla="*/ 17 w 182"/>
                <a:gd name="T55" fmla="*/ 141 h 178"/>
                <a:gd name="T56" fmla="*/ 27 w 182"/>
                <a:gd name="T57" fmla="*/ 132 h 178"/>
                <a:gd name="T58" fmla="*/ 42 w 182"/>
                <a:gd name="T59" fmla="*/ 122 h 178"/>
                <a:gd name="T60" fmla="*/ 58 w 182"/>
                <a:gd name="T61" fmla="*/ 112 h 178"/>
                <a:gd name="T62" fmla="*/ 71 w 182"/>
                <a:gd name="T63" fmla="*/ 99 h 178"/>
                <a:gd name="T64" fmla="*/ 85 w 182"/>
                <a:gd name="T65" fmla="*/ 87 h 178"/>
                <a:gd name="T66" fmla="*/ 97 w 182"/>
                <a:gd name="T67" fmla="*/ 71 h 178"/>
                <a:gd name="T68" fmla="*/ 108 w 182"/>
                <a:gd name="T69" fmla="*/ 58 h 178"/>
                <a:gd name="T70" fmla="*/ 120 w 182"/>
                <a:gd name="T71" fmla="*/ 44 h 178"/>
                <a:gd name="T72" fmla="*/ 132 w 182"/>
                <a:gd name="T73" fmla="*/ 33 h 178"/>
                <a:gd name="T74" fmla="*/ 114 w 182"/>
                <a:gd name="T75" fmla="*/ 29 h 178"/>
                <a:gd name="T76" fmla="*/ 97 w 182"/>
                <a:gd name="T77" fmla="*/ 29 h 178"/>
                <a:gd name="T78" fmla="*/ 75 w 182"/>
                <a:gd name="T79" fmla="*/ 33 h 178"/>
                <a:gd name="T80" fmla="*/ 58 w 182"/>
                <a:gd name="T81" fmla="*/ 36 h 178"/>
                <a:gd name="T82" fmla="*/ 38 w 182"/>
                <a:gd name="T83" fmla="*/ 35 h 178"/>
                <a:gd name="T84" fmla="*/ 23 w 182"/>
                <a:gd name="T85" fmla="*/ 33 h 178"/>
                <a:gd name="T86" fmla="*/ 7 w 182"/>
                <a:gd name="T87" fmla="*/ 23 h 178"/>
                <a:gd name="T88" fmla="*/ 0 w 182"/>
                <a:gd name="T89" fmla="*/ 9 h 178"/>
                <a:gd name="T90" fmla="*/ 23 w 182"/>
                <a:gd name="T91" fmla="*/ 7 h 178"/>
                <a:gd name="T92" fmla="*/ 44 w 182"/>
                <a:gd name="T93" fmla="*/ 7 h 178"/>
                <a:gd name="T94" fmla="*/ 64 w 182"/>
                <a:gd name="T95" fmla="*/ 5 h 178"/>
                <a:gd name="T96" fmla="*/ 85 w 182"/>
                <a:gd name="T97" fmla="*/ 5 h 178"/>
                <a:gd name="T98" fmla="*/ 102 w 182"/>
                <a:gd name="T99" fmla="*/ 4 h 178"/>
                <a:gd name="T100" fmla="*/ 124 w 182"/>
                <a:gd name="T101" fmla="*/ 2 h 178"/>
                <a:gd name="T102" fmla="*/ 143 w 182"/>
                <a:gd name="T103" fmla="*/ 0 h 178"/>
                <a:gd name="T104" fmla="*/ 168 w 182"/>
                <a:gd name="T105" fmla="*/ 0 h 178"/>
                <a:gd name="T106" fmla="*/ 178 w 182"/>
                <a:gd name="T107" fmla="*/ 9 h 17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182"/>
                <a:gd name="T163" fmla="*/ 0 h 178"/>
                <a:gd name="T164" fmla="*/ 182 w 182"/>
                <a:gd name="T165" fmla="*/ 178 h 178"/>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182" h="178">
                  <a:moveTo>
                    <a:pt x="178" y="9"/>
                  </a:moveTo>
                  <a:lnTo>
                    <a:pt x="172" y="27"/>
                  </a:lnTo>
                  <a:lnTo>
                    <a:pt x="164" y="44"/>
                  </a:lnTo>
                  <a:lnTo>
                    <a:pt x="151" y="60"/>
                  </a:lnTo>
                  <a:lnTo>
                    <a:pt x="139" y="75"/>
                  </a:lnTo>
                  <a:lnTo>
                    <a:pt x="124" y="89"/>
                  </a:lnTo>
                  <a:lnTo>
                    <a:pt x="108" y="104"/>
                  </a:lnTo>
                  <a:lnTo>
                    <a:pt x="93" y="120"/>
                  </a:lnTo>
                  <a:lnTo>
                    <a:pt x="83" y="139"/>
                  </a:lnTo>
                  <a:lnTo>
                    <a:pt x="93" y="143"/>
                  </a:lnTo>
                  <a:lnTo>
                    <a:pt x="106" y="145"/>
                  </a:lnTo>
                  <a:lnTo>
                    <a:pt x="120" y="145"/>
                  </a:lnTo>
                  <a:lnTo>
                    <a:pt x="135" y="145"/>
                  </a:lnTo>
                  <a:lnTo>
                    <a:pt x="147" y="145"/>
                  </a:lnTo>
                  <a:lnTo>
                    <a:pt x="161" y="145"/>
                  </a:lnTo>
                  <a:lnTo>
                    <a:pt x="172" y="149"/>
                  </a:lnTo>
                  <a:lnTo>
                    <a:pt x="182" y="159"/>
                  </a:lnTo>
                  <a:lnTo>
                    <a:pt x="163" y="163"/>
                  </a:lnTo>
                  <a:lnTo>
                    <a:pt x="145" y="166"/>
                  </a:lnTo>
                  <a:lnTo>
                    <a:pt x="128" y="170"/>
                  </a:lnTo>
                  <a:lnTo>
                    <a:pt x="110" y="174"/>
                  </a:lnTo>
                  <a:lnTo>
                    <a:pt x="91" y="176"/>
                  </a:lnTo>
                  <a:lnTo>
                    <a:pt x="71" y="178"/>
                  </a:lnTo>
                  <a:lnTo>
                    <a:pt x="52" y="178"/>
                  </a:lnTo>
                  <a:lnTo>
                    <a:pt x="33" y="178"/>
                  </a:lnTo>
                  <a:lnTo>
                    <a:pt x="25" y="166"/>
                  </a:lnTo>
                  <a:lnTo>
                    <a:pt x="21" y="155"/>
                  </a:lnTo>
                  <a:lnTo>
                    <a:pt x="17" y="141"/>
                  </a:lnTo>
                  <a:lnTo>
                    <a:pt x="27" y="132"/>
                  </a:lnTo>
                  <a:lnTo>
                    <a:pt x="42" y="122"/>
                  </a:lnTo>
                  <a:lnTo>
                    <a:pt x="58" y="112"/>
                  </a:lnTo>
                  <a:lnTo>
                    <a:pt x="71" y="99"/>
                  </a:lnTo>
                  <a:lnTo>
                    <a:pt x="85" y="87"/>
                  </a:lnTo>
                  <a:lnTo>
                    <a:pt x="97" y="71"/>
                  </a:lnTo>
                  <a:lnTo>
                    <a:pt x="108" y="58"/>
                  </a:lnTo>
                  <a:lnTo>
                    <a:pt x="120" y="44"/>
                  </a:lnTo>
                  <a:lnTo>
                    <a:pt x="132" y="33"/>
                  </a:lnTo>
                  <a:lnTo>
                    <a:pt x="114" y="29"/>
                  </a:lnTo>
                  <a:lnTo>
                    <a:pt x="97" y="29"/>
                  </a:lnTo>
                  <a:lnTo>
                    <a:pt x="75" y="33"/>
                  </a:lnTo>
                  <a:lnTo>
                    <a:pt x="58" y="36"/>
                  </a:lnTo>
                  <a:lnTo>
                    <a:pt x="38" y="35"/>
                  </a:lnTo>
                  <a:lnTo>
                    <a:pt x="23" y="33"/>
                  </a:lnTo>
                  <a:lnTo>
                    <a:pt x="7" y="23"/>
                  </a:lnTo>
                  <a:lnTo>
                    <a:pt x="0" y="9"/>
                  </a:lnTo>
                  <a:lnTo>
                    <a:pt x="23" y="7"/>
                  </a:lnTo>
                  <a:lnTo>
                    <a:pt x="44" y="7"/>
                  </a:lnTo>
                  <a:lnTo>
                    <a:pt x="64" y="5"/>
                  </a:lnTo>
                  <a:lnTo>
                    <a:pt x="85" y="5"/>
                  </a:lnTo>
                  <a:lnTo>
                    <a:pt x="102" y="4"/>
                  </a:lnTo>
                  <a:lnTo>
                    <a:pt x="124" y="2"/>
                  </a:lnTo>
                  <a:lnTo>
                    <a:pt x="143" y="0"/>
                  </a:lnTo>
                  <a:lnTo>
                    <a:pt x="168" y="0"/>
                  </a:lnTo>
                  <a:lnTo>
                    <a:pt x="178" y="9"/>
                  </a:lnTo>
                  <a:close/>
                </a:path>
              </a:pathLst>
            </a:custGeom>
            <a:solidFill>
              <a:srgbClr val="FFFF00"/>
            </a:solidFill>
            <a:ln w="9525">
              <a:solidFill>
                <a:srgbClr val="FF9900"/>
              </a:solidFill>
              <a:round/>
              <a:headEnd/>
              <a:tailEnd/>
            </a:ln>
          </p:spPr>
          <p:txBody>
            <a:bodyPr>
              <a:prstTxWarp prst="textNoShape">
                <a:avLst/>
              </a:prstTxWarp>
            </a:bodyPr>
            <a:lstStyle/>
            <a:p>
              <a:endParaRPr lang="en-US"/>
            </a:p>
          </p:txBody>
        </p:sp>
        <p:sp>
          <p:nvSpPr>
            <p:cNvPr id="40990" name="Freeform 3060"/>
            <p:cNvSpPr>
              <a:spLocks noChangeAspect="1"/>
            </p:cNvSpPr>
            <p:nvPr/>
          </p:nvSpPr>
          <p:spPr bwMode="auto">
            <a:xfrm>
              <a:off x="2028" y="3069"/>
              <a:ext cx="74" cy="84"/>
            </a:xfrm>
            <a:custGeom>
              <a:avLst/>
              <a:gdLst>
                <a:gd name="T0" fmla="*/ 139 w 149"/>
                <a:gd name="T1" fmla="*/ 4 h 168"/>
                <a:gd name="T2" fmla="*/ 139 w 149"/>
                <a:gd name="T3" fmla="*/ 21 h 168"/>
                <a:gd name="T4" fmla="*/ 133 w 149"/>
                <a:gd name="T5" fmla="*/ 40 h 168"/>
                <a:gd name="T6" fmla="*/ 124 w 149"/>
                <a:gd name="T7" fmla="*/ 56 h 168"/>
                <a:gd name="T8" fmla="*/ 112 w 149"/>
                <a:gd name="T9" fmla="*/ 71 h 168"/>
                <a:gd name="T10" fmla="*/ 97 w 149"/>
                <a:gd name="T11" fmla="*/ 85 h 168"/>
                <a:gd name="T12" fmla="*/ 81 w 149"/>
                <a:gd name="T13" fmla="*/ 99 h 168"/>
                <a:gd name="T14" fmla="*/ 66 w 149"/>
                <a:gd name="T15" fmla="*/ 112 h 168"/>
                <a:gd name="T16" fmla="*/ 56 w 149"/>
                <a:gd name="T17" fmla="*/ 130 h 168"/>
                <a:gd name="T18" fmla="*/ 67 w 149"/>
                <a:gd name="T19" fmla="*/ 134 h 168"/>
                <a:gd name="T20" fmla="*/ 79 w 149"/>
                <a:gd name="T21" fmla="*/ 137 h 168"/>
                <a:gd name="T22" fmla="*/ 91 w 149"/>
                <a:gd name="T23" fmla="*/ 137 h 168"/>
                <a:gd name="T24" fmla="*/ 102 w 149"/>
                <a:gd name="T25" fmla="*/ 137 h 168"/>
                <a:gd name="T26" fmla="*/ 112 w 149"/>
                <a:gd name="T27" fmla="*/ 135 h 168"/>
                <a:gd name="T28" fmla="*/ 124 w 149"/>
                <a:gd name="T29" fmla="*/ 137 h 168"/>
                <a:gd name="T30" fmla="*/ 135 w 149"/>
                <a:gd name="T31" fmla="*/ 137 h 168"/>
                <a:gd name="T32" fmla="*/ 149 w 149"/>
                <a:gd name="T33" fmla="*/ 143 h 168"/>
                <a:gd name="T34" fmla="*/ 137 w 149"/>
                <a:gd name="T35" fmla="*/ 153 h 168"/>
                <a:gd name="T36" fmla="*/ 126 w 149"/>
                <a:gd name="T37" fmla="*/ 157 h 168"/>
                <a:gd name="T38" fmla="*/ 110 w 149"/>
                <a:gd name="T39" fmla="*/ 157 h 168"/>
                <a:gd name="T40" fmla="*/ 97 w 149"/>
                <a:gd name="T41" fmla="*/ 163 h 168"/>
                <a:gd name="T42" fmla="*/ 83 w 149"/>
                <a:gd name="T43" fmla="*/ 161 h 168"/>
                <a:gd name="T44" fmla="*/ 71 w 149"/>
                <a:gd name="T45" fmla="*/ 163 h 168"/>
                <a:gd name="T46" fmla="*/ 60 w 149"/>
                <a:gd name="T47" fmla="*/ 165 h 168"/>
                <a:gd name="T48" fmla="*/ 50 w 149"/>
                <a:gd name="T49" fmla="*/ 168 h 168"/>
                <a:gd name="T50" fmla="*/ 38 w 149"/>
                <a:gd name="T51" fmla="*/ 166 h 168"/>
                <a:gd name="T52" fmla="*/ 27 w 149"/>
                <a:gd name="T53" fmla="*/ 166 h 168"/>
                <a:gd name="T54" fmla="*/ 17 w 149"/>
                <a:gd name="T55" fmla="*/ 159 h 168"/>
                <a:gd name="T56" fmla="*/ 9 w 149"/>
                <a:gd name="T57" fmla="*/ 149 h 168"/>
                <a:gd name="T58" fmla="*/ 13 w 149"/>
                <a:gd name="T59" fmla="*/ 132 h 168"/>
                <a:gd name="T60" fmla="*/ 25 w 149"/>
                <a:gd name="T61" fmla="*/ 118 h 168"/>
                <a:gd name="T62" fmla="*/ 36 w 149"/>
                <a:gd name="T63" fmla="*/ 102 h 168"/>
                <a:gd name="T64" fmla="*/ 50 w 149"/>
                <a:gd name="T65" fmla="*/ 91 h 168"/>
                <a:gd name="T66" fmla="*/ 62 w 149"/>
                <a:gd name="T67" fmla="*/ 77 h 168"/>
                <a:gd name="T68" fmla="*/ 73 w 149"/>
                <a:gd name="T69" fmla="*/ 66 h 168"/>
                <a:gd name="T70" fmla="*/ 83 w 149"/>
                <a:gd name="T71" fmla="*/ 52 h 168"/>
                <a:gd name="T72" fmla="*/ 93 w 149"/>
                <a:gd name="T73" fmla="*/ 40 h 168"/>
                <a:gd name="T74" fmla="*/ 79 w 149"/>
                <a:gd name="T75" fmla="*/ 33 h 168"/>
                <a:gd name="T76" fmla="*/ 67 w 149"/>
                <a:gd name="T77" fmla="*/ 33 h 168"/>
                <a:gd name="T78" fmla="*/ 52 w 149"/>
                <a:gd name="T79" fmla="*/ 35 h 168"/>
                <a:gd name="T80" fmla="*/ 40 w 149"/>
                <a:gd name="T81" fmla="*/ 38 h 168"/>
                <a:gd name="T82" fmla="*/ 27 w 149"/>
                <a:gd name="T83" fmla="*/ 38 h 168"/>
                <a:gd name="T84" fmla="*/ 15 w 149"/>
                <a:gd name="T85" fmla="*/ 37 h 168"/>
                <a:gd name="T86" fmla="*/ 3 w 149"/>
                <a:gd name="T87" fmla="*/ 27 h 168"/>
                <a:gd name="T88" fmla="*/ 0 w 149"/>
                <a:gd name="T89" fmla="*/ 13 h 168"/>
                <a:gd name="T90" fmla="*/ 17 w 149"/>
                <a:gd name="T91" fmla="*/ 11 h 168"/>
                <a:gd name="T92" fmla="*/ 34 w 149"/>
                <a:gd name="T93" fmla="*/ 9 h 168"/>
                <a:gd name="T94" fmla="*/ 52 w 149"/>
                <a:gd name="T95" fmla="*/ 6 h 168"/>
                <a:gd name="T96" fmla="*/ 69 w 149"/>
                <a:gd name="T97" fmla="*/ 4 h 168"/>
                <a:gd name="T98" fmla="*/ 87 w 149"/>
                <a:gd name="T99" fmla="*/ 0 h 168"/>
                <a:gd name="T100" fmla="*/ 104 w 149"/>
                <a:gd name="T101" fmla="*/ 0 h 168"/>
                <a:gd name="T102" fmla="*/ 122 w 149"/>
                <a:gd name="T103" fmla="*/ 0 h 168"/>
                <a:gd name="T104" fmla="*/ 139 w 149"/>
                <a:gd name="T105" fmla="*/ 4 h 168"/>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49"/>
                <a:gd name="T160" fmla="*/ 0 h 168"/>
                <a:gd name="T161" fmla="*/ 149 w 149"/>
                <a:gd name="T162" fmla="*/ 168 h 168"/>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49" h="168">
                  <a:moveTo>
                    <a:pt x="139" y="4"/>
                  </a:moveTo>
                  <a:lnTo>
                    <a:pt x="139" y="21"/>
                  </a:lnTo>
                  <a:lnTo>
                    <a:pt x="133" y="40"/>
                  </a:lnTo>
                  <a:lnTo>
                    <a:pt x="124" y="56"/>
                  </a:lnTo>
                  <a:lnTo>
                    <a:pt x="112" y="71"/>
                  </a:lnTo>
                  <a:lnTo>
                    <a:pt x="97" y="85"/>
                  </a:lnTo>
                  <a:lnTo>
                    <a:pt x="81" y="99"/>
                  </a:lnTo>
                  <a:lnTo>
                    <a:pt x="66" y="112"/>
                  </a:lnTo>
                  <a:lnTo>
                    <a:pt x="56" y="130"/>
                  </a:lnTo>
                  <a:lnTo>
                    <a:pt x="67" y="134"/>
                  </a:lnTo>
                  <a:lnTo>
                    <a:pt x="79" y="137"/>
                  </a:lnTo>
                  <a:lnTo>
                    <a:pt x="91" y="137"/>
                  </a:lnTo>
                  <a:lnTo>
                    <a:pt x="102" y="137"/>
                  </a:lnTo>
                  <a:lnTo>
                    <a:pt x="112" y="135"/>
                  </a:lnTo>
                  <a:lnTo>
                    <a:pt x="124" y="137"/>
                  </a:lnTo>
                  <a:lnTo>
                    <a:pt x="135" y="137"/>
                  </a:lnTo>
                  <a:lnTo>
                    <a:pt x="149" y="143"/>
                  </a:lnTo>
                  <a:lnTo>
                    <a:pt x="137" y="153"/>
                  </a:lnTo>
                  <a:lnTo>
                    <a:pt x="126" y="157"/>
                  </a:lnTo>
                  <a:lnTo>
                    <a:pt x="110" y="157"/>
                  </a:lnTo>
                  <a:lnTo>
                    <a:pt x="97" y="163"/>
                  </a:lnTo>
                  <a:lnTo>
                    <a:pt x="83" y="161"/>
                  </a:lnTo>
                  <a:lnTo>
                    <a:pt x="71" y="163"/>
                  </a:lnTo>
                  <a:lnTo>
                    <a:pt x="60" y="165"/>
                  </a:lnTo>
                  <a:lnTo>
                    <a:pt x="50" y="168"/>
                  </a:lnTo>
                  <a:lnTo>
                    <a:pt x="38" y="166"/>
                  </a:lnTo>
                  <a:lnTo>
                    <a:pt x="27" y="166"/>
                  </a:lnTo>
                  <a:lnTo>
                    <a:pt x="17" y="159"/>
                  </a:lnTo>
                  <a:lnTo>
                    <a:pt x="9" y="149"/>
                  </a:lnTo>
                  <a:lnTo>
                    <a:pt x="13" y="132"/>
                  </a:lnTo>
                  <a:lnTo>
                    <a:pt x="25" y="118"/>
                  </a:lnTo>
                  <a:lnTo>
                    <a:pt x="36" y="102"/>
                  </a:lnTo>
                  <a:lnTo>
                    <a:pt x="50" y="91"/>
                  </a:lnTo>
                  <a:lnTo>
                    <a:pt x="62" y="77"/>
                  </a:lnTo>
                  <a:lnTo>
                    <a:pt x="73" y="66"/>
                  </a:lnTo>
                  <a:lnTo>
                    <a:pt x="83" y="52"/>
                  </a:lnTo>
                  <a:lnTo>
                    <a:pt x="93" y="40"/>
                  </a:lnTo>
                  <a:lnTo>
                    <a:pt x="79" y="33"/>
                  </a:lnTo>
                  <a:lnTo>
                    <a:pt x="67" y="33"/>
                  </a:lnTo>
                  <a:lnTo>
                    <a:pt x="52" y="35"/>
                  </a:lnTo>
                  <a:lnTo>
                    <a:pt x="40" y="38"/>
                  </a:lnTo>
                  <a:lnTo>
                    <a:pt x="27" y="38"/>
                  </a:lnTo>
                  <a:lnTo>
                    <a:pt x="15" y="37"/>
                  </a:lnTo>
                  <a:lnTo>
                    <a:pt x="3" y="27"/>
                  </a:lnTo>
                  <a:lnTo>
                    <a:pt x="0" y="13"/>
                  </a:lnTo>
                  <a:lnTo>
                    <a:pt x="17" y="11"/>
                  </a:lnTo>
                  <a:lnTo>
                    <a:pt x="34" y="9"/>
                  </a:lnTo>
                  <a:lnTo>
                    <a:pt x="52" y="6"/>
                  </a:lnTo>
                  <a:lnTo>
                    <a:pt x="69" y="4"/>
                  </a:lnTo>
                  <a:lnTo>
                    <a:pt x="87" y="0"/>
                  </a:lnTo>
                  <a:lnTo>
                    <a:pt x="104" y="0"/>
                  </a:lnTo>
                  <a:lnTo>
                    <a:pt x="122" y="0"/>
                  </a:lnTo>
                  <a:lnTo>
                    <a:pt x="139" y="4"/>
                  </a:lnTo>
                  <a:close/>
                </a:path>
              </a:pathLst>
            </a:custGeom>
            <a:solidFill>
              <a:srgbClr val="FFFF00"/>
            </a:solidFill>
            <a:ln w="9525">
              <a:solidFill>
                <a:srgbClr val="FF9900"/>
              </a:solidFill>
              <a:round/>
              <a:headEnd/>
              <a:tailEnd/>
            </a:ln>
          </p:spPr>
          <p:txBody>
            <a:bodyPr>
              <a:prstTxWarp prst="textNoShape">
                <a:avLst/>
              </a:prstTxWarp>
            </a:bodyPr>
            <a:lstStyle/>
            <a:p>
              <a:endParaRPr lang="en-US"/>
            </a:p>
          </p:txBody>
        </p:sp>
        <p:sp>
          <p:nvSpPr>
            <p:cNvPr id="40991" name="Freeform 3061"/>
            <p:cNvSpPr>
              <a:spLocks noChangeAspect="1"/>
            </p:cNvSpPr>
            <p:nvPr/>
          </p:nvSpPr>
          <p:spPr bwMode="auto">
            <a:xfrm>
              <a:off x="1917" y="3081"/>
              <a:ext cx="68" cy="71"/>
            </a:xfrm>
            <a:custGeom>
              <a:avLst/>
              <a:gdLst>
                <a:gd name="T0" fmla="*/ 136 w 136"/>
                <a:gd name="T1" fmla="*/ 14 h 142"/>
                <a:gd name="T2" fmla="*/ 130 w 136"/>
                <a:gd name="T3" fmla="*/ 25 h 142"/>
                <a:gd name="T4" fmla="*/ 126 w 136"/>
                <a:gd name="T5" fmla="*/ 37 h 142"/>
                <a:gd name="T6" fmla="*/ 119 w 136"/>
                <a:gd name="T7" fmla="*/ 47 h 142"/>
                <a:gd name="T8" fmla="*/ 111 w 136"/>
                <a:gd name="T9" fmla="*/ 56 h 142"/>
                <a:gd name="T10" fmla="*/ 101 w 136"/>
                <a:gd name="T11" fmla="*/ 64 h 142"/>
                <a:gd name="T12" fmla="*/ 91 w 136"/>
                <a:gd name="T13" fmla="*/ 74 h 142"/>
                <a:gd name="T14" fmla="*/ 82 w 136"/>
                <a:gd name="T15" fmla="*/ 83 h 142"/>
                <a:gd name="T16" fmla="*/ 74 w 136"/>
                <a:gd name="T17" fmla="*/ 95 h 142"/>
                <a:gd name="T18" fmla="*/ 86 w 136"/>
                <a:gd name="T19" fmla="*/ 105 h 142"/>
                <a:gd name="T20" fmla="*/ 101 w 136"/>
                <a:gd name="T21" fmla="*/ 107 h 142"/>
                <a:gd name="T22" fmla="*/ 119 w 136"/>
                <a:gd name="T23" fmla="*/ 105 h 142"/>
                <a:gd name="T24" fmla="*/ 136 w 136"/>
                <a:gd name="T25" fmla="*/ 109 h 142"/>
                <a:gd name="T26" fmla="*/ 122 w 136"/>
                <a:gd name="T27" fmla="*/ 116 h 142"/>
                <a:gd name="T28" fmla="*/ 111 w 136"/>
                <a:gd name="T29" fmla="*/ 122 h 142"/>
                <a:gd name="T30" fmla="*/ 97 w 136"/>
                <a:gd name="T31" fmla="*/ 126 h 142"/>
                <a:gd name="T32" fmla="*/ 86 w 136"/>
                <a:gd name="T33" fmla="*/ 130 h 142"/>
                <a:gd name="T34" fmla="*/ 70 w 136"/>
                <a:gd name="T35" fmla="*/ 132 h 142"/>
                <a:gd name="T36" fmla="*/ 57 w 136"/>
                <a:gd name="T37" fmla="*/ 134 h 142"/>
                <a:gd name="T38" fmla="*/ 41 w 136"/>
                <a:gd name="T39" fmla="*/ 136 h 142"/>
                <a:gd name="T40" fmla="*/ 27 w 136"/>
                <a:gd name="T41" fmla="*/ 142 h 142"/>
                <a:gd name="T42" fmla="*/ 14 w 136"/>
                <a:gd name="T43" fmla="*/ 124 h 142"/>
                <a:gd name="T44" fmla="*/ 14 w 136"/>
                <a:gd name="T45" fmla="*/ 111 h 142"/>
                <a:gd name="T46" fmla="*/ 22 w 136"/>
                <a:gd name="T47" fmla="*/ 99 h 142"/>
                <a:gd name="T48" fmla="*/ 35 w 136"/>
                <a:gd name="T49" fmla="*/ 89 h 142"/>
                <a:gd name="T50" fmla="*/ 49 w 136"/>
                <a:gd name="T51" fmla="*/ 78 h 142"/>
                <a:gd name="T52" fmla="*/ 64 w 136"/>
                <a:gd name="T53" fmla="*/ 66 h 142"/>
                <a:gd name="T54" fmla="*/ 74 w 136"/>
                <a:gd name="T55" fmla="*/ 52 h 142"/>
                <a:gd name="T56" fmla="*/ 80 w 136"/>
                <a:gd name="T57" fmla="*/ 39 h 142"/>
                <a:gd name="T58" fmla="*/ 66 w 136"/>
                <a:gd name="T59" fmla="*/ 35 h 142"/>
                <a:gd name="T60" fmla="*/ 55 w 136"/>
                <a:gd name="T61" fmla="*/ 35 h 142"/>
                <a:gd name="T62" fmla="*/ 43 w 136"/>
                <a:gd name="T63" fmla="*/ 35 h 142"/>
                <a:gd name="T64" fmla="*/ 31 w 136"/>
                <a:gd name="T65" fmla="*/ 37 h 142"/>
                <a:gd name="T66" fmla="*/ 20 w 136"/>
                <a:gd name="T67" fmla="*/ 35 h 142"/>
                <a:gd name="T68" fmla="*/ 12 w 136"/>
                <a:gd name="T69" fmla="*/ 33 h 142"/>
                <a:gd name="T70" fmla="*/ 4 w 136"/>
                <a:gd name="T71" fmla="*/ 25 h 142"/>
                <a:gd name="T72" fmla="*/ 0 w 136"/>
                <a:gd name="T73" fmla="*/ 14 h 142"/>
                <a:gd name="T74" fmla="*/ 18 w 136"/>
                <a:gd name="T75" fmla="*/ 12 h 142"/>
                <a:gd name="T76" fmla="*/ 35 w 136"/>
                <a:gd name="T77" fmla="*/ 12 h 142"/>
                <a:gd name="T78" fmla="*/ 53 w 136"/>
                <a:gd name="T79" fmla="*/ 8 h 142"/>
                <a:gd name="T80" fmla="*/ 70 w 136"/>
                <a:gd name="T81" fmla="*/ 4 h 142"/>
                <a:gd name="T82" fmla="*/ 86 w 136"/>
                <a:gd name="T83" fmla="*/ 0 h 142"/>
                <a:gd name="T84" fmla="*/ 103 w 136"/>
                <a:gd name="T85" fmla="*/ 2 h 142"/>
                <a:gd name="T86" fmla="*/ 119 w 136"/>
                <a:gd name="T87" fmla="*/ 4 h 142"/>
                <a:gd name="T88" fmla="*/ 136 w 136"/>
                <a:gd name="T89" fmla="*/ 14 h 14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36"/>
                <a:gd name="T136" fmla="*/ 0 h 142"/>
                <a:gd name="T137" fmla="*/ 136 w 136"/>
                <a:gd name="T138" fmla="*/ 142 h 14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36" h="142">
                  <a:moveTo>
                    <a:pt x="136" y="14"/>
                  </a:moveTo>
                  <a:lnTo>
                    <a:pt x="130" y="25"/>
                  </a:lnTo>
                  <a:lnTo>
                    <a:pt x="126" y="37"/>
                  </a:lnTo>
                  <a:lnTo>
                    <a:pt x="119" y="47"/>
                  </a:lnTo>
                  <a:lnTo>
                    <a:pt x="111" y="56"/>
                  </a:lnTo>
                  <a:lnTo>
                    <a:pt x="101" y="64"/>
                  </a:lnTo>
                  <a:lnTo>
                    <a:pt x="91" y="74"/>
                  </a:lnTo>
                  <a:lnTo>
                    <a:pt x="82" y="83"/>
                  </a:lnTo>
                  <a:lnTo>
                    <a:pt x="74" y="95"/>
                  </a:lnTo>
                  <a:lnTo>
                    <a:pt x="86" y="105"/>
                  </a:lnTo>
                  <a:lnTo>
                    <a:pt x="101" y="107"/>
                  </a:lnTo>
                  <a:lnTo>
                    <a:pt x="119" y="105"/>
                  </a:lnTo>
                  <a:lnTo>
                    <a:pt x="136" y="109"/>
                  </a:lnTo>
                  <a:lnTo>
                    <a:pt x="122" y="116"/>
                  </a:lnTo>
                  <a:lnTo>
                    <a:pt x="111" y="122"/>
                  </a:lnTo>
                  <a:lnTo>
                    <a:pt x="97" y="126"/>
                  </a:lnTo>
                  <a:lnTo>
                    <a:pt x="86" y="130"/>
                  </a:lnTo>
                  <a:lnTo>
                    <a:pt x="70" y="132"/>
                  </a:lnTo>
                  <a:lnTo>
                    <a:pt x="57" y="134"/>
                  </a:lnTo>
                  <a:lnTo>
                    <a:pt x="41" y="136"/>
                  </a:lnTo>
                  <a:lnTo>
                    <a:pt x="27" y="142"/>
                  </a:lnTo>
                  <a:lnTo>
                    <a:pt x="14" y="124"/>
                  </a:lnTo>
                  <a:lnTo>
                    <a:pt x="14" y="111"/>
                  </a:lnTo>
                  <a:lnTo>
                    <a:pt x="22" y="99"/>
                  </a:lnTo>
                  <a:lnTo>
                    <a:pt x="35" y="89"/>
                  </a:lnTo>
                  <a:lnTo>
                    <a:pt x="49" y="78"/>
                  </a:lnTo>
                  <a:lnTo>
                    <a:pt x="64" y="66"/>
                  </a:lnTo>
                  <a:lnTo>
                    <a:pt x="74" y="52"/>
                  </a:lnTo>
                  <a:lnTo>
                    <a:pt x="80" y="39"/>
                  </a:lnTo>
                  <a:lnTo>
                    <a:pt x="66" y="35"/>
                  </a:lnTo>
                  <a:lnTo>
                    <a:pt x="55" y="35"/>
                  </a:lnTo>
                  <a:lnTo>
                    <a:pt x="43" y="35"/>
                  </a:lnTo>
                  <a:lnTo>
                    <a:pt x="31" y="37"/>
                  </a:lnTo>
                  <a:lnTo>
                    <a:pt x="20" y="35"/>
                  </a:lnTo>
                  <a:lnTo>
                    <a:pt x="12" y="33"/>
                  </a:lnTo>
                  <a:lnTo>
                    <a:pt x="4" y="25"/>
                  </a:lnTo>
                  <a:lnTo>
                    <a:pt x="0" y="14"/>
                  </a:lnTo>
                  <a:lnTo>
                    <a:pt x="18" y="12"/>
                  </a:lnTo>
                  <a:lnTo>
                    <a:pt x="35" y="12"/>
                  </a:lnTo>
                  <a:lnTo>
                    <a:pt x="53" y="8"/>
                  </a:lnTo>
                  <a:lnTo>
                    <a:pt x="70" y="4"/>
                  </a:lnTo>
                  <a:lnTo>
                    <a:pt x="86" y="0"/>
                  </a:lnTo>
                  <a:lnTo>
                    <a:pt x="103" y="2"/>
                  </a:lnTo>
                  <a:lnTo>
                    <a:pt x="119" y="4"/>
                  </a:lnTo>
                  <a:lnTo>
                    <a:pt x="136" y="14"/>
                  </a:lnTo>
                  <a:close/>
                </a:path>
              </a:pathLst>
            </a:custGeom>
            <a:solidFill>
              <a:srgbClr val="FFFF00"/>
            </a:solidFill>
            <a:ln w="9525">
              <a:solidFill>
                <a:srgbClr val="FF9900"/>
              </a:solidFill>
              <a:round/>
              <a:headEnd/>
              <a:tailEnd/>
            </a:ln>
          </p:spPr>
          <p:txBody>
            <a:bodyPr>
              <a:prstTxWarp prst="textNoShape">
                <a:avLst/>
              </a:prstTxWarp>
            </a:bodyPr>
            <a:lstStyle/>
            <a:p>
              <a:endParaRPr lang="en-US"/>
            </a:p>
          </p:txBody>
        </p:sp>
      </p:grpSp>
      <p:grpSp>
        <p:nvGrpSpPr>
          <p:cNvPr id="23" name="Group 3062"/>
          <p:cNvGrpSpPr>
            <a:grpSpLocks noChangeAspect="1"/>
          </p:cNvGrpSpPr>
          <p:nvPr/>
        </p:nvGrpSpPr>
        <p:grpSpPr bwMode="auto">
          <a:xfrm>
            <a:off x="5006975" y="4167188"/>
            <a:ext cx="384175" cy="80962"/>
            <a:chOff x="1917" y="3041"/>
            <a:chExt cx="616" cy="131"/>
          </a:xfrm>
        </p:grpSpPr>
        <p:sp>
          <p:nvSpPr>
            <p:cNvPr id="40982" name="Freeform 3063"/>
            <p:cNvSpPr>
              <a:spLocks noChangeAspect="1"/>
            </p:cNvSpPr>
            <p:nvPr/>
          </p:nvSpPr>
          <p:spPr bwMode="auto">
            <a:xfrm>
              <a:off x="2381" y="3041"/>
              <a:ext cx="152" cy="131"/>
            </a:xfrm>
            <a:custGeom>
              <a:avLst/>
              <a:gdLst>
                <a:gd name="T0" fmla="*/ 254 w 304"/>
                <a:gd name="T1" fmla="*/ 29 h 262"/>
                <a:gd name="T2" fmla="*/ 240 w 304"/>
                <a:gd name="T3" fmla="*/ 50 h 262"/>
                <a:gd name="T4" fmla="*/ 227 w 304"/>
                <a:gd name="T5" fmla="*/ 72 h 262"/>
                <a:gd name="T6" fmla="*/ 209 w 304"/>
                <a:gd name="T7" fmla="*/ 93 h 262"/>
                <a:gd name="T8" fmla="*/ 194 w 304"/>
                <a:gd name="T9" fmla="*/ 116 h 262"/>
                <a:gd name="T10" fmla="*/ 175 w 304"/>
                <a:gd name="T11" fmla="*/ 138 h 262"/>
                <a:gd name="T12" fmla="*/ 157 w 304"/>
                <a:gd name="T13" fmla="*/ 159 h 262"/>
                <a:gd name="T14" fmla="*/ 140 w 304"/>
                <a:gd name="T15" fmla="*/ 182 h 262"/>
                <a:gd name="T16" fmla="*/ 122 w 304"/>
                <a:gd name="T17" fmla="*/ 206 h 262"/>
                <a:gd name="T18" fmla="*/ 304 w 304"/>
                <a:gd name="T19" fmla="*/ 206 h 262"/>
                <a:gd name="T20" fmla="*/ 303 w 304"/>
                <a:gd name="T21" fmla="*/ 217 h 262"/>
                <a:gd name="T22" fmla="*/ 297 w 304"/>
                <a:gd name="T23" fmla="*/ 225 h 262"/>
                <a:gd name="T24" fmla="*/ 287 w 304"/>
                <a:gd name="T25" fmla="*/ 229 h 262"/>
                <a:gd name="T26" fmla="*/ 277 w 304"/>
                <a:gd name="T27" fmla="*/ 235 h 262"/>
                <a:gd name="T28" fmla="*/ 248 w 304"/>
                <a:gd name="T29" fmla="*/ 229 h 262"/>
                <a:gd name="T30" fmla="*/ 221 w 304"/>
                <a:gd name="T31" fmla="*/ 231 h 262"/>
                <a:gd name="T32" fmla="*/ 194 w 304"/>
                <a:gd name="T33" fmla="*/ 233 h 262"/>
                <a:gd name="T34" fmla="*/ 167 w 304"/>
                <a:gd name="T35" fmla="*/ 239 h 262"/>
                <a:gd name="T36" fmla="*/ 138 w 304"/>
                <a:gd name="T37" fmla="*/ 244 h 262"/>
                <a:gd name="T38" fmla="*/ 111 w 304"/>
                <a:gd name="T39" fmla="*/ 250 h 262"/>
                <a:gd name="T40" fmla="*/ 81 w 304"/>
                <a:gd name="T41" fmla="*/ 256 h 262"/>
                <a:gd name="T42" fmla="*/ 56 w 304"/>
                <a:gd name="T43" fmla="*/ 262 h 262"/>
                <a:gd name="T44" fmla="*/ 52 w 304"/>
                <a:gd name="T45" fmla="*/ 252 h 262"/>
                <a:gd name="T46" fmla="*/ 45 w 304"/>
                <a:gd name="T47" fmla="*/ 250 h 262"/>
                <a:gd name="T48" fmla="*/ 39 w 304"/>
                <a:gd name="T49" fmla="*/ 244 h 262"/>
                <a:gd name="T50" fmla="*/ 43 w 304"/>
                <a:gd name="T51" fmla="*/ 235 h 262"/>
                <a:gd name="T52" fmla="*/ 66 w 304"/>
                <a:gd name="T53" fmla="*/ 215 h 262"/>
                <a:gd name="T54" fmla="*/ 89 w 304"/>
                <a:gd name="T55" fmla="*/ 196 h 262"/>
                <a:gd name="T56" fmla="*/ 111 w 304"/>
                <a:gd name="T57" fmla="*/ 173 h 262"/>
                <a:gd name="T58" fmla="*/ 134 w 304"/>
                <a:gd name="T59" fmla="*/ 151 h 262"/>
                <a:gd name="T60" fmla="*/ 153 w 304"/>
                <a:gd name="T61" fmla="*/ 126 h 262"/>
                <a:gd name="T62" fmla="*/ 173 w 304"/>
                <a:gd name="T63" fmla="*/ 101 h 262"/>
                <a:gd name="T64" fmla="*/ 188 w 304"/>
                <a:gd name="T65" fmla="*/ 74 h 262"/>
                <a:gd name="T66" fmla="*/ 202 w 304"/>
                <a:gd name="T67" fmla="*/ 47 h 262"/>
                <a:gd name="T68" fmla="*/ 178 w 304"/>
                <a:gd name="T69" fmla="*/ 50 h 262"/>
                <a:gd name="T70" fmla="*/ 155 w 304"/>
                <a:gd name="T71" fmla="*/ 56 h 262"/>
                <a:gd name="T72" fmla="*/ 130 w 304"/>
                <a:gd name="T73" fmla="*/ 64 h 262"/>
                <a:gd name="T74" fmla="*/ 107 w 304"/>
                <a:gd name="T75" fmla="*/ 74 h 262"/>
                <a:gd name="T76" fmla="*/ 80 w 304"/>
                <a:gd name="T77" fmla="*/ 78 h 262"/>
                <a:gd name="T78" fmla="*/ 52 w 304"/>
                <a:gd name="T79" fmla="*/ 79 h 262"/>
                <a:gd name="T80" fmla="*/ 25 w 304"/>
                <a:gd name="T81" fmla="*/ 78 h 262"/>
                <a:gd name="T82" fmla="*/ 0 w 304"/>
                <a:gd name="T83" fmla="*/ 70 h 262"/>
                <a:gd name="T84" fmla="*/ 0 w 304"/>
                <a:gd name="T85" fmla="*/ 52 h 262"/>
                <a:gd name="T86" fmla="*/ 33 w 304"/>
                <a:gd name="T87" fmla="*/ 56 h 262"/>
                <a:gd name="T88" fmla="*/ 64 w 304"/>
                <a:gd name="T89" fmla="*/ 54 h 262"/>
                <a:gd name="T90" fmla="*/ 93 w 304"/>
                <a:gd name="T91" fmla="*/ 47 h 262"/>
                <a:gd name="T92" fmla="*/ 124 w 304"/>
                <a:gd name="T93" fmla="*/ 37 h 262"/>
                <a:gd name="T94" fmla="*/ 151 w 304"/>
                <a:gd name="T95" fmla="*/ 25 h 262"/>
                <a:gd name="T96" fmla="*/ 180 w 304"/>
                <a:gd name="T97" fmla="*/ 14 h 262"/>
                <a:gd name="T98" fmla="*/ 209 w 304"/>
                <a:gd name="T99" fmla="*/ 4 h 262"/>
                <a:gd name="T100" fmla="*/ 240 w 304"/>
                <a:gd name="T101" fmla="*/ 0 h 262"/>
                <a:gd name="T102" fmla="*/ 246 w 304"/>
                <a:gd name="T103" fmla="*/ 2 h 262"/>
                <a:gd name="T104" fmla="*/ 252 w 304"/>
                <a:gd name="T105" fmla="*/ 8 h 262"/>
                <a:gd name="T106" fmla="*/ 252 w 304"/>
                <a:gd name="T107" fmla="*/ 17 h 262"/>
                <a:gd name="T108" fmla="*/ 254 w 304"/>
                <a:gd name="T109" fmla="*/ 29 h 262"/>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304"/>
                <a:gd name="T166" fmla="*/ 0 h 262"/>
                <a:gd name="T167" fmla="*/ 304 w 304"/>
                <a:gd name="T168" fmla="*/ 262 h 262"/>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304" h="262">
                  <a:moveTo>
                    <a:pt x="254" y="29"/>
                  </a:moveTo>
                  <a:lnTo>
                    <a:pt x="240" y="50"/>
                  </a:lnTo>
                  <a:lnTo>
                    <a:pt x="227" y="72"/>
                  </a:lnTo>
                  <a:lnTo>
                    <a:pt x="209" y="93"/>
                  </a:lnTo>
                  <a:lnTo>
                    <a:pt x="194" y="116"/>
                  </a:lnTo>
                  <a:lnTo>
                    <a:pt x="175" y="138"/>
                  </a:lnTo>
                  <a:lnTo>
                    <a:pt x="157" y="159"/>
                  </a:lnTo>
                  <a:lnTo>
                    <a:pt x="140" y="182"/>
                  </a:lnTo>
                  <a:lnTo>
                    <a:pt x="122" y="206"/>
                  </a:lnTo>
                  <a:lnTo>
                    <a:pt x="304" y="206"/>
                  </a:lnTo>
                  <a:lnTo>
                    <a:pt x="303" y="217"/>
                  </a:lnTo>
                  <a:lnTo>
                    <a:pt x="297" y="225"/>
                  </a:lnTo>
                  <a:lnTo>
                    <a:pt x="287" y="229"/>
                  </a:lnTo>
                  <a:lnTo>
                    <a:pt x="277" y="235"/>
                  </a:lnTo>
                  <a:lnTo>
                    <a:pt x="248" y="229"/>
                  </a:lnTo>
                  <a:lnTo>
                    <a:pt x="221" y="231"/>
                  </a:lnTo>
                  <a:lnTo>
                    <a:pt x="194" y="233"/>
                  </a:lnTo>
                  <a:lnTo>
                    <a:pt x="167" y="239"/>
                  </a:lnTo>
                  <a:lnTo>
                    <a:pt x="138" y="244"/>
                  </a:lnTo>
                  <a:lnTo>
                    <a:pt x="111" y="250"/>
                  </a:lnTo>
                  <a:lnTo>
                    <a:pt x="81" y="256"/>
                  </a:lnTo>
                  <a:lnTo>
                    <a:pt x="56" y="262"/>
                  </a:lnTo>
                  <a:lnTo>
                    <a:pt x="52" y="252"/>
                  </a:lnTo>
                  <a:lnTo>
                    <a:pt x="45" y="250"/>
                  </a:lnTo>
                  <a:lnTo>
                    <a:pt x="39" y="244"/>
                  </a:lnTo>
                  <a:lnTo>
                    <a:pt x="43" y="235"/>
                  </a:lnTo>
                  <a:lnTo>
                    <a:pt x="66" y="215"/>
                  </a:lnTo>
                  <a:lnTo>
                    <a:pt x="89" y="196"/>
                  </a:lnTo>
                  <a:lnTo>
                    <a:pt x="111" y="173"/>
                  </a:lnTo>
                  <a:lnTo>
                    <a:pt x="134" y="151"/>
                  </a:lnTo>
                  <a:lnTo>
                    <a:pt x="153" y="126"/>
                  </a:lnTo>
                  <a:lnTo>
                    <a:pt x="173" y="101"/>
                  </a:lnTo>
                  <a:lnTo>
                    <a:pt x="188" y="74"/>
                  </a:lnTo>
                  <a:lnTo>
                    <a:pt x="202" y="47"/>
                  </a:lnTo>
                  <a:lnTo>
                    <a:pt x="178" y="50"/>
                  </a:lnTo>
                  <a:lnTo>
                    <a:pt x="155" y="56"/>
                  </a:lnTo>
                  <a:lnTo>
                    <a:pt x="130" y="64"/>
                  </a:lnTo>
                  <a:lnTo>
                    <a:pt x="107" y="74"/>
                  </a:lnTo>
                  <a:lnTo>
                    <a:pt x="80" y="78"/>
                  </a:lnTo>
                  <a:lnTo>
                    <a:pt x="52" y="79"/>
                  </a:lnTo>
                  <a:lnTo>
                    <a:pt x="25" y="78"/>
                  </a:lnTo>
                  <a:lnTo>
                    <a:pt x="0" y="70"/>
                  </a:lnTo>
                  <a:lnTo>
                    <a:pt x="0" y="52"/>
                  </a:lnTo>
                  <a:lnTo>
                    <a:pt x="33" y="56"/>
                  </a:lnTo>
                  <a:lnTo>
                    <a:pt x="64" y="54"/>
                  </a:lnTo>
                  <a:lnTo>
                    <a:pt x="93" y="47"/>
                  </a:lnTo>
                  <a:lnTo>
                    <a:pt x="124" y="37"/>
                  </a:lnTo>
                  <a:lnTo>
                    <a:pt x="151" y="25"/>
                  </a:lnTo>
                  <a:lnTo>
                    <a:pt x="180" y="14"/>
                  </a:lnTo>
                  <a:lnTo>
                    <a:pt x="209" y="4"/>
                  </a:lnTo>
                  <a:lnTo>
                    <a:pt x="240" y="0"/>
                  </a:lnTo>
                  <a:lnTo>
                    <a:pt x="246" y="2"/>
                  </a:lnTo>
                  <a:lnTo>
                    <a:pt x="252" y="8"/>
                  </a:lnTo>
                  <a:lnTo>
                    <a:pt x="252" y="17"/>
                  </a:lnTo>
                  <a:lnTo>
                    <a:pt x="254" y="29"/>
                  </a:lnTo>
                  <a:close/>
                </a:path>
              </a:pathLst>
            </a:custGeom>
            <a:solidFill>
              <a:srgbClr val="FFFF00"/>
            </a:solidFill>
            <a:ln w="9525">
              <a:solidFill>
                <a:srgbClr val="FF9900"/>
              </a:solidFill>
              <a:round/>
              <a:headEnd/>
              <a:tailEnd/>
            </a:ln>
          </p:spPr>
          <p:txBody>
            <a:bodyPr>
              <a:prstTxWarp prst="textNoShape">
                <a:avLst/>
              </a:prstTxWarp>
            </a:bodyPr>
            <a:lstStyle/>
            <a:p>
              <a:endParaRPr lang="en-US"/>
            </a:p>
          </p:txBody>
        </p:sp>
        <p:sp>
          <p:nvSpPr>
            <p:cNvPr id="40983" name="Freeform 3064"/>
            <p:cNvSpPr>
              <a:spLocks noChangeAspect="1"/>
            </p:cNvSpPr>
            <p:nvPr/>
          </p:nvSpPr>
          <p:spPr bwMode="auto">
            <a:xfrm>
              <a:off x="2243" y="3060"/>
              <a:ext cx="124" cy="98"/>
            </a:xfrm>
            <a:custGeom>
              <a:avLst/>
              <a:gdLst>
                <a:gd name="T0" fmla="*/ 215 w 248"/>
                <a:gd name="T1" fmla="*/ 14 h 196"/>
                <a:gd name="T2" fmla="*/ 205 w 248"/>
                <a:gd name="T3" fmla="*/ 29 h 196"/>
                <a:gd name="T4" fmla="*/ 195 w 248"/>
                <a:gd name="T5" fmla="*/ 47 h 196"/>
                <a:gd name="T6" fmla="*/ 184 w 248"/>
                <a:gd name="T7" fmla="*/ 62 h 196"/>
                <a:gd name="T8" fmla="*/ 174 w 248"/>
                <a:gd name="T9" fmla="*/ 80 h 196"/>
                <a:gd name="T10" fmla="*/ 162 w 248"/>
                <a:gd name="T11" fmla="*/ 95 h 196"/>
                <a:gd name="T12" fmla="*/ 151 w 248"/>
                <a:gd name="T13" fmla="*/ 111 h 196"/>
                <a:gd name="T14" fmla="*/ 139 w 248"/>
                <a:gd name="T15" fmla="*/ 128 h 196"/>
                <a:gd name="T16" fmla="*/ 130 w 248"/>
                <a:gd name="T17" fmla="*/ 146 h 196"/>
                <a:gd name="T18" fmla="*/ 141 w 248"/>
                <a:gd name="T19" fmla="*/ 142 h 196"/>
                <a:gd name="T20" fmla="*/ 157 w 248"/>
                <a:gd name="T21" fmla="*/ 140 h 196"/>
                <a:gd name="T22" fmla="*/ 172 w 248"/>
                <a:gd name="T23" fmla="*/ 138 h 196"/>
                <a:gd name="T24" fmla="*/ 190 w 248"/>
                <a:gd name="T25" fmla="*/ 138 h 196"/>
                <a:gd name="T26" fmla="*/ 205 w 248"/>
                <a:gd name="T27" fmla="*/ 138 h 196"/>
                <a:gd name="T28" fmla="*/ 221 w 248"/>
                <a:gd name="T29" fmla="*/ 142 h 196"/>
                <a:gd name="T30" fmla="*/ 234 w 248"/>
                <a:gd name="T31" fmla="*/ 148 h 196"/>
                <a:gd name="T32" fmla="*/ 248 w 248"/>
                <a:gd name="T33" fmla="*/ 156 h 196"/>
                <a:gd name="T34" fmla="*/ 228 w 248"/>
                <a:gd name="T35" fmla="*/ 159 h 196"/>
                <a:gd name="T36" fmla="*/ 209 w 248"/>
                <a:gd name="T37" fmla="*/ 165 h 196"/>
                <a:gd name="T38" fmla="*/ 186 w 248"/>
                <a:gd name="T39" fmla="*/ 171 h 196"/>
                <a:gd name="T40" fmla="*/ 164 w 248"/>
                <a:gd name="T41" fmla="*/ 177 h 196"/>
                <a:gd name="T42" fmla="*/ 139 w 248"/>
                <a:gd name="T43" fmla="*/ 181 h 196"/>
                <a:gd name="T44" fmla="*/ 116 w 248"/>
                <a:gd name="T45" fmla="*/ 185 h 196"/>
                <a:gd name="T46" fmla="*/ 93 w 248"/>
                <a:gd name="T47" fmla="*/ 190 h 196"/>
                <a:gd name="T48" fmla="*/ 73 w 248"/>
                <a:gd name="T49" fmla="*/ 196 h 196"/>
                <a:gd name="T50" fmla="*/ 60 w 248"/>
                <a:gd name="T51" fmla="*/ 173 h 196"/>
                <a:gd name="T52" fmla="*/ 73 w 248"/>
                <a:gd name="T53" fmla="*/ 156 h 196"/>
                <a:gd name="T54" fmla="*/ 87 w 248"/>
                <a:gd name="T55" fmla="*/ 140 h 196"/>
                <a:gd name="T56" fmla="*/ 100 w 248"/>
                <a:gd name="T57" fmla="*/ 124 h 196"/>
                <a:gd name="T58" fmla="*/ 116 w 248"/>
                <a:gd name="T59" fmla="*/ 111 h 196"/>
                <a:gd name="T60" fmla="*/ 128 w 248"/>
                <a:gd name="T61" fmla="*/ 95 h 196"/>
                <a:gd name="T62" fmla="*/ 141 w 248"/>
                <a:gd name="T63" fmla="*/ 80 h 196"/>
                <a:gd name="T64" fmla="*/ 151 w 248"/>
                <a:gd name="T65" fmla="*/ 60 h 196"/>
                <a:gd name="T66" fmla="*/ 162 w 248"/>
                <a:gd name="T67" fmla="*/ 43 h 196"/>
                <a:gd name="T68" fmla="*/ 141 w 248"/>
                <a:gd name="T69" fmla="*/ 41 h 196"/>
                <a:gd name="T70" fmla="*/ 122 w 248"/>
                <a:gd name="T71" fmla="*/ 41 h 196"/>
                <a:gd name="T72" fmla="*/ 102 w 248"/>
                <a:gd name="T73" fmla="*/ 43 h 196"/>
                <a:gd name="T74" fmla="*/ 83 w 248"/>
                <a:gd name="T75" fmla="*/ 47 h 196"/>
                <a:gd name="T76" fmla="*/ 62 w 248"/>
                <a:gd name="T77" fmla="*/ 49 h 196"/>
                <a:gd name="T78" fmla="*/ 42 w 248"/>
                <a:gd name="T79" fmla="*/ 51 h 196"/>
                <a:gd name="T80" fmla="*/ 21 w 248"/>
                <a:gd name="T81" fmla="*/ 51 h 196"/>
                <a:gd name="T82" fmla="*/ 3 w 248"/>
                <a:gd name="T83" fmla="*/ 51 h 196"/>
                <a:gd name="T84" fmla="*/ 0 w 248"/>
                <a:gd name="T85" fmla="*/ 33 h 196"/>
                <a:gd name="T86" fmla="*/ 25 w 248"/>
                <a:gd name="T87" fmla="*/ 29 h 196"/>
                <a:gd name="T88" fmla="*/ 50 w 248"/>
                <a:gd name="T89" fmla="*/ 28 h 196"/>
                <a:gd name="T90" fmla="*/ 75 w 248"/>
                <a:gd name="T91" fmla="*/ 22 h 196"/>
                <a:gd name="T92" fmla="*/ 100 w 248"/>
                <a:gd name="T93" fmla="*/ 16 h 196"/>
                <a:gd name="T94" fmla="*/ 124 w 248"/>
                <a:gd name="T95" fmla="*/ 10 h 196"/>
                <a:gd name="T96" fmla="*/ 149 w 248"/>
                <a:gd name="T97" fmla="*/ 4 h 196"/>
                <a:gd name="T98" fmla="*/ 176 w 248"/>
                <a:gd name="T99" fmla="*/ 0 h 196"/>
                <a:gd name="T100" fmla="*/ 205 w 248"/>
                <a:gd name="T101" fmla="*/ 0 h 196"/>
                <a:gd name="T102" fmla="*/ 215 w 248"/>
                <a:gd name="T103" fmla="*/ 14 h 19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248"/>
                <a:gd name="T157" fmla="*/ 0 h 196"/>
                <a:gd name="T158" fmla="*/ 248 w 248"/>
                <a:gd name="T159" fmla="*/ 196 h 19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248" h="196">
                  <a:moveTo>
                    <a:pt x="215" y="14"/>
                  </a:moveTo>
                  <a:lnTo>
                    <a:pt x="205" y="29"/>
                  </a:lnTo>
                  <a:lnTo>
                    <a:pt x="195" y="47"/>
                  </a:lnTo>
                  <a:lnTo>
                    <a:pt x="184" y="62"/>
                  </a:lnTo>
                  <a:lnTo>
                    <a:pt x="174" y="80"/>
                  </a:lnTo>
                  <a:lnTo>
                    <a:pt x="162" y="95"/>
                  </a:lnTo>
                  <a:lnTo>
                    <a:pt x="151" y="111"/>
                  </a:lnTo>
                  <a:lnTo>
                    <a:pt x="139" y="128"/>
                  </a:lnTo>
                  <a:lnTo>
                    <a:pt x="130" y="146"/>
                  </a:lnTo>
                  <a:lnTo>
                    <a:pt x="141" y="142"/>
                  </a:lnTo>
                  <a:lnTo>
                    <a:pt x="157" y="140"/>
                  </a:lnTo>
                  <a:lnTo>
                    <a:pt x="172" y="138"/>
                  </a:lnTo>
                  <a:lnTo>
                    <a:pt x="190" y="138"/>
                  </a:lnTo>
                  <a:lnTo>
                    <a:pt x="205" y="138"/>
                  </a:lnTo>
                  <a:lnTo>
                    <a:pt x="221" y="142"/>
                  </a:lnTo>
                  <a:lnTo>
                    <a:pt x="234" y="148"/>
                  </a:lnTo>
                  <a:lnTo>
                    <a:pt x="248" y="156"/>
                  </a:lnTo>
                  <a:lnTo>
                    <a:pt x="228" y="159"/>
                  </a:lnTo>
                  <a:lnTo>
                    <a:pt x="209" y="165"/>
                  </a:lnTo>
                  <a:lnTo>
                    <a:pt x="186" y="171"/>
                  </a:lnTo>
                  <a:lnTo>
                    <a:pt x="164" y="177"/>
                  </a:lnTo>
                  <a:lnTo>
                    <a:pt x="139" y="181"/>
                  </a:lnTo>
                  <a:lnTo>
                    <a:pt x="116" y="185"/>
                  </a:lnTo>
                  <a:lnTo>
                    <a:pt x="93" y="190"/>
                  </a:lnTo>
                  <a:lnTo>
                    <a:pt x="73" y="196"/>
                  </a:lnTo>
                  <a:lnTo>
                    <a:pt x="60" y="173"/>
                  </a:lnTo>
                  <a:lnTo>
                    <a:pt x="73" y="156"/>
                  </a:lnTo>
                  <a:lnTo>
                    <a:pt x="87" y="140"/>
                  </a:lnTo>
                  <a:lnTo>
                    <a:pt x="100" y="124"/>
                  </a:lnTo>
                  <a:lnTo>
                    <a:pt x="116" y="111"/>
                  </a:lnTo>
                  <a:lnTo>
                    <a:pt x="128" y="95"/>
                  </a:lnTo>
                  <a:lnTo>
                    <a:pt x="141" y="80"/>
                  </a:lnTo>
                  <a:lnTo>
                    <a:pt x="151" y="60"/>
                  </a:lnTo>
                  <a:lnTo>
                    <a:pt x="162" y="43"/>
                  </a:lnTo>
                  <a:lnTo>
                    <a:pt x="141" y="41"/>
                  </a:lnTo>
                  <a:lnTo>
                    <a:pt x="122" y="41"/>
                  </a:lnTo>
                  <a:lnTo>
                    <a:pt x="102" y="43"/>
                  </a:lnTo>
                  <a:lnTo>
                    <a:pt x="83" y="47"/>
                  </a:lnTo>
                  <a:lnTo>
                    <a:pt x="62" y="49"/>
                  </a:lnTo>
                  <a:lnTo>
                    <a:pt x="42" y="51"/>
                  </a:lnTo>
                  <a:lnTo>
                    <a:pt x="21" y="51"/>
                  </a:lnTo>
                  <a:lnTo>
                    <a:pt x="3" y="51"/>
                  </a:lnTo>
                  <a:lnTo>
                    <a:pt x="0" y="33"/>
                  </a:lnTo>
                  <a:lnTo>
                    <a:pt x="25" y="29"/>
                  </a:lnTo>
                  <a:lnTo>
                    <a:pt x="50" y="28"/>
                  </a:lnTo>
                  <a:lnTo>
                    <a:pt x="75" y="22"/>
                  </a:lnTo>
                  <a:lnTo>
                    <a:pt x="100" y="16"/>
                  </a:lnTo>
                  <a:lnTo>
                    <a:pt x="124" y="10"/>
                  </a:lnTo>
                  <a:lnTo>
                    <a:pt x="149" y="4"/>
                  </a:lnTo>
                  <a:lnTo>
                    <a:pt x="176" y="0"/>
                  </a:lnTo>
                  <a:lnTo>
                    <a:pt x="205" y="0"/>
                  </a:lnTo>
                  <a:lnTo>
                    <a:pt x="215" y="14"/>
                  </a:lnTo>
                  <a:close/>
                </a:path>
              </a:pathLst>
            </a:custGeom>
            <a:solidFill>
              <a:srgbClr val="FFFF00"/>
            </a:solidFill>
            <a:ln w="9525">
              <a:solidFill>
                <a:srgbClr val="FF9900"/>
              </a:solidFill>
              <a:round/>
              <a:headEnd/>
              <a:tailEnd/>
            </a:ln>
          </p:spPr>
          <p:txBody>
            <a:bodyPr>
              <a:prstTxWarp prst="textNoShape">
                <a:avLst/>
              </a:prstTxWarp>
            </a:bodyPr>
            <a:lstStyle/>
            <a:p>
              <a:endParaRPr lang="en-US"/>
            </a:p>
          </p:txBody>
        </p:sp>
        <p:sp>
          <p:nvSpPr>
            <p:cNvPr id="40984" name="Freeform 3065"/>
            <p:cNvSpPr>
              <a:spLocks noChangeAspect="1"/>
            </p:cNvSpPr>
            <p:nvPr/>
          </p:nvSpPr>
          <p:spPr bwMode="auto">
            <a:xfrm>
              <a:off x="2128" y="3063"/>
              <a:ext cx="91" cy="89"/>
            </a:xfrm>
            <a:custGeom>
              <a:avLst/>
              <a:gdLst>
                <a:gd name="T0" fmla="*/ 178 w 182"/>
                <a:gd name="T1" fmla="*/ 9 h 178"/>
                <a:gd name="T2" fmla="*/ 172 w 182"/>
                <a:gd name="T3" fmla="*/ 27 h 178"/>
                <a:gd name="T4" fmla="*/ 164 w 182"/>
                <a:gd name="T5" fmla="*/ 44 h 178"/>
                <a:gd name="T6" fmla="*/ 151 w 182"/>
                <a:gd name="T7" fmla="*/ 60 h 178"/>
                <a:gd name="T8" fmla="*/ 139 w 182"/>
                <a:gd name="T9" fmla="*/ 75 h 178"/>
                <a:gd name="T10" fmla="*/ 124 w 182"/>
                <a:gd name="T11" fmla="*/ 89 h 178"/>
                <a:gd name="T12" fmla="*/ 108 w 182"/>
                <a:gd name="T13" fmla="*/ 104 h 178"/>
                <a:gd name="T14" fmla="*/ 93 w 182"/>
                <a:gd name="T15" fmla="*/ 120 h 178"/>
                <a:gd name="T16" fmla="*/ 83 w 182"/>
                <a:gd name="T17" fmla="*/ 139 h 178"/>
                <a:gd name="T18" fmla="*/ 93 w 182"/>
                <a:gd name="T19" fmla="*/ 143 h 178"/>
                <a:gd name="T20" fmla="*/ 106 w 182"/>
                <a:gd name="T21" fmla="*/ 145 h 178"/>
                <a:gd name="T22" fmla="*/ 120 w 182"/>
                <a:gd name="T23" fmla="*/ 145 h 178"/>
                <a:gd name="T24" fmla="*/ 135 w 182"/>
                <a:gd name="T25" fmla="*/ 145 h 178"/>
                <a:gd name="T26" fmla="*/ 147 w 182"/>
                <a:gd name="T27" fmla="*/ 145 h 178"/>
                <a:gd name="T28" fmla="*/ 161 w 182"/>
                <a:gd name="T29" fmla="*/ 145 h 178"/>
                <a:gd name="T30" fmla="*/ 172 w 182"/>
                <a:gd name="T31" fmla="*/ 149 h 178"/>
                <a:gd name="T32" fmla="*/ 182 w 182"/>
                <a:gd name="T33" fmla="*/ 159 h 178"/>
                <a:gd name="T34" fmla="*/ 163 w 182"/>
                <a:gd name="T35" fmla="*/ 163 h 178"/>
                <a:gd name="T36" fmla="*/ 145 w 182"/>
                <a:gd name="T37" fmla="*/ 166 h 178"/>
                <a:gd name="T38" fmla="*/ 128 w 182"/>
                <a:gd name="T39" fmla="*/ 170 h 178"/>
                <a:gd name="T40" fmla="*/ 110 w 182"/>
                <a:gd name="T41" fmla="*/ 174 h 178"/>
                <a:gd name="T42" fmla="*/ 91 w 182"/>
                <a:gd name="T43" fmla="*/ 176 h 178"/>
                <a:gd name="T44" fmla="*/ 71 w 182"/>
                <a:gd name="T45" fmla="*/ 178 h 178"/>
                <a:gd name="T46" fmla="*/ 52 w 182"/>
                <a:gd name="T47" fmla="*/ 178 h 178"/>
                <a:gd name="T48" fmla="*/ 33 w 182"/>
                <a:gd name="T49" fmla="*/ 178 h 178"/>
                <a:gd name="T50" fmla="*/ 25 w 182"/>
                <a:gd name="T51" fmla="*/ 166 h 178"/>
                <a:gd name="T52" fmla="*/ 21 w 182"/>
                <a:gd name="T53" fmla="*/ 155 h 178"/>
                <a:gd name="T54" fmla="*/ 17 w 182"/>
                <a:gd name="T55" fmla="*/ 141 h 178"/>
                <a:gd name="T56" fmla="*/ 27 w 182"/>
                <a:gd name="T57" fmla="*/ 132 h 178"/>
                <a:gd name="T58" fmla="*/ 42 w 182"/>
                <a:gd name="T59" fmla="*/ 122 h 178"/>
                <a:gd name="T60" fmla="*/ 58 w 182"/>
                <a:gd name="T61" fmla="*/ 112 h 178"/>
                <a:gd name="T62" fmla="*/ 71 w 182"/>
                <a:gd name="T63" fmla="*/ 99 h 178"/>
                <a:gd name="T64" fmla="*/ 85 w 182"/>
                <a:gd name="T65" fmla="*/ 87 h 178"/>
                <a:gd name="T66" fmla="*/ 97 w 182"/>
                <a:gd name="T67" fmla="*/ 71 h 178"/>
                <a:gd name="T68" fmla="*/ 108 w 182"/>
                <a:gd name="T69" fmla="*/ 58 h 178"/>
                <a:gd name="T70" fmla="*/ 120 w 182"/>
                <a:gd name="T71" fmla="*/ 44 h 178"/>
                <a:gd name="T72" fmla="*/ 132 w 182"/>
                <a:gd name="T73" fmla="*/ 33 h 178"/>
                <a:gd name="T74" fmla="*/ 114 w 182"/>
                <a:gd name="T75" fmla="*/ 29 h 178"/>
                <a:gd name="T76" fmla="*/ 97 w 182"/>
                <a:gd name="T77" fmla="*/ 29 h 178"/>
                <a:gd name="T78" fmla="*/ 75 w 182"/>
                <a:gd name="T79" fmla="*/ 33 h 178"/>
                <a:gd name="T80" fmla="*/ 58 w 182"/>
                <a:gd name="T81" fmla="*/ 36 h 178"/>
                <a:gd name="T82" fmla="*/ 38 w 182"/>
                <a:gd name="T83" fmla="*/ 35 h 178"/>
                <a:gd name="T84" fmla="*/ 23 w 182"/>
                <a:gd name="T85" fmla="*/ 33 h 178"/>
                <a:gd name="T86" fmla="*/ 7 w 182"/>
                <a:gd name="T87" fmla="*/ 23 h 178"/>
                <a:gd name="T88" fmla="*/ 0 w 182"/>
                <a:gd name="T89" fmla="*/ 9 h 178"/>
                <a:gd name="T90" fmla="*/ 23 w 182"/>
                <a:gd name="T91" fmla="*/ 7 h 178"/>
                <a:gd name="T92" fmla="*/ 44 w 182"/>
                <a:gd name="T93" fmla="*/ 7 h 178"/>
                <a:gd name="T94" fmla="*/ 64 w 182"/>
                <a:gd name="T95" fmla="*/ 5 h 178"/>
                <a:gd name="T96" fmla="*/ 85 w 182"/>
                <a:gd name="T97" fmla="*/ 5 h 178"/>
                <a:gd name="T98" fmla="*/ 102 w 182"/>
                <a:gd name="T99" fmla="*/ 4 h 178"/>
                <a:gd name="T100" fmla="*/ 124 w 182"/>
                <a:gd name="T101" fmla="*/ 2 h 178"/>
                <a:gd name="T102" fmla="*/ 143 w 182"/>
                <a:gd name="T103" fmla="*/ 0 h 178"/>
                <a:gd name="T104" fmla="*/ 168 w 182"/>
                <a:gd name="T105" fmla="*/ 0 h 178"/>
                <a:gd name="T106" fmla="*/ 178 w 182"/>
                <a:gd name="T107" fmla="*/ 9 h 17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182"/>
                <a:gd name="T163" fmla="*/ 0 h 178"/>
                <a:gd name="T164" fmla="*/ 182 w 182"/>
                <a:gd name="T165" fmla="*/ 178 h 178"/>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182" h="178">
                  <a:moveTo>
                    <a:pt x="178" y="9"/>
                  </a:moveTo>
                  <a:lnTo>
                    <a:pt x="172" y="27"/>
                  </a:lnTo>
                  <a:lnTo>
                    <a:pt x="164" y="44"/>
                  </a:lnTo>
                  <a:lnTo>
                    <a:pt x="151" y="60"/>
                  </a:lnTo>
                  <a:lnTo>
                    <a:pt x="139" y="75"/>
                  </a:lnTo>
                  <a:lnTo>
                    <a:pt x="124" y="89"/>
                  </a:lnTo>
                  <a:lnTo>
                    <a:pt x="108" y="104"/>
                  </a:lnTo>
                  <a:lnTo>
                    <a:pt x="93" y="120"/>
                  </a:lnTo>
                  <a:lnTo>
                    <a:pt x="83" y="139"/>
                  </a:lnTo>
                  <a:lnTo>
                    <a:pt x="93" y="143"/>
                  </a:lnTo>
                  <a:lnTo>
                    <a:pt x="106" y="145"/>
                  </a:lnTo>
                  <a:lnTo>
                    <a:pt x="120" y="145"/>
                  </a:lnTo>
                  <a:lnTo>
                    <a:pt x="135" y="145"/>
                  </a:lnTo>
                  <a:lnTo>
                    <a:pt x="147" y="145"/>
                  </a:lnTo>
                  <a:lnTo>
                    <a:pt x="161" y="145"/>
                  </a:lnTo>
                  <a:lnTo>
                    <a:pt x="172" y="149"/>
                  </a:lnTo>
                  <a:lnTo>
                    <a:pt x="182" y="159"/>
                  </a:lnTo>
                  <a:lnTo>
                    <a:pt x="163" y="163"/>
                  </a:lnTo>
                  <a:lnTo>
                    <a:pt x="145" y="166"/>
                  </a:lnTo>
                  <a:lnTo>
                    <a:pt x="128" y="170"/>
                  </a:lnTo>
                  <a:lnTo>
                    <a:pt x="110" y="174"/>
                  </a:lnTo>
                  <a:lnTo>
                    <a:pt x="91" y="176"/>
                  </a:lnTo>
                  <a:lnTo>
                    <a:pt x="71" y="178"/>
                  </a:lnTo>
                  <a:lnTo>
                    <a:pt x="52" y="178"/>
                  </a:lnTo>
                  <a:lnTo>
                    <a:pt x="33" y="178"/>
                  </a:lnTo>
                  <a:lnTo>
                    <a:pt x="25" y="166"/>
                  </a:lnTo>
                  <a:lnTo>
                    <a:pt x="21" y="155"/>
                  </a:lnTo>
                  <a:lnTo>
                    <a:pt x="17" y="141"/>
                  </a:lnTo>
                  <a:lnTo>
                    <a:pt x="27" y="132"/>
                  </a:lnTo>
                  <a:lnTo>
                    <a:pt x="42" y="122"/>
                  </a:lnTo>
                  <a:lnTo>
                    <a:pt x="58" y="112"/>
                  </a:lnTo>
                  <a:lnTo>
                    <a:pt x="71" y="99"/>
                  </a:lnTo>
                  <a:lnTo>
                    <a:pt x="85" y="87"/>
                  </a:lnTo>
                  <a:lnTo>
                    <a:pt x="97" y="71"/>
                  </a:lnTo>
                  <a:lnTo>
                    <a:pt x="108" y="58"/>
                  </a:lnTo>
                  <a:lnTo>
                    <a:pt x="120" y="44"/>
                  </a:lnTo>
                  <a:lnTo>
                    <a:pt x="132" y="33"/>
                  </a:lnTo>
                  <a:lnTo>
                    <a:pt x="114" y="29"/>
                  </a:lnTo>
                  <a:lnTo>
                    <a:pt x="97" y="29"/>
                  </a:lnTo>
                  <a:lnTo>
                    <a:pt x="75" y="33"/>
                  </a:lnTo>
                  <a:lnTo>
                    <a:pt x="58" y="36"/>
                  </a:lnTo>
                  <a:lnTo>
                    <a:pt x="38" y="35"/>
                  </a:lnTo>
                  <a:lnTo>
                    <a:pt x="23" y="33"/>
                  </a:lnTo>
                  <a:lnTo>
                    <a:pt x="7" y="23"/>
                  </a:lnTo>
                  <a:lnTo>
                    <a:pt x="0" y="9"/>
                  </a:lnTo>
                  <a:lnTo>
                    <a:pt x="23" y="7"/>
                  </a:lnTo>
                  <a:lnTo>
                    <a:pt x="44" y="7"/>
                  </a:lnTo>
                  <a:lnTo>
                    <a:pt x="64" y="5"/>
                  </a:lnTo>
                  <a:lnTo>
                    <a:pt x="85" y="5"/>
                  </a:lnTo>
                  <a:lnTo>
                    <a:pt x="102" y="4"/>
                  </a:lnTo>
                  <a:lnTo>
                    <a:pt x="124" y="2"/>
                  </a:lnTo>
                  <a:lnTo>
                    <a:pt x="143" y="0"/>
                  </a:lnTo>
                  <a:lnTo>
                    <a:pt x="168" y="0"/>
                  </a:lnTo>
                  <a:lnTo>
                    <a:pt x="178" y="9"/>
                  </a:lnTo>
                  <a:close/>
                </a:path>
              </a:pathLst>
            </a:custGeom>
            <a:solidFill>
              <a:srgbClr val="FFFF00"/>
            </a:solidFill>
            <a:ln w="9525">
              <a:solidFill>
                <a:srgbClr val="FF9900"/>
              </a:solidFill>
              <a:round/>
              <a:headEnd/>
              <a:tailEnd/>
            </a:ln>
          </p:spPr>
          <p:txBody>
            <a:bodyPr>
              <a:prstTxWarp prst="textNoShape">
                <a:avLst/>
              </a:prstTxWarp>
            </a:bodyPr>
            <a:lstStyle/>
            <a:p>
              <a:endParaRPr lang="en-US"/>
            </a:p>
          </p:txBody>
        </p:sp>
        <p:sp>
          <p:nvSpPr>
            <p:cNvPr id="40985" name="Freeform 3066"/>
            <p:cNvSpPr>
              <a:spLocks noChangeAspect="1"/>
            </p:cNvSpPr>
            <p:nvPr/>
          </p:nvSpPr>
          <p:spPr bwMode="auto">
            <a:xfrm>
              <a:off x="2028" y="3069"/>
              <a:ext cx="74" cy="84"/>
            </a:xfrm>
            <a:custGeom>
              <a:avLst/>
              <a:gdLst>
                <a:gd name="T0" fmla="*/ 139 w 149"/>
                <a:gd name="T1" fmla="*/ 4 h 168"/>
                <a:gd name="T2" fmla="*/ 139 w 149"/>
                <a:gd name="T3" fmla="*/ 21 h 168"/>
                <a:gd name="T4" fmla="*/ 133 w 149"/>
                <a:gd name="T5" fmla="*/ 40 h 168"/>
                <a:gd name="T6" fmla="*/ 124 w 149"/>
                <a:gd name="T7" fmla="*/ 56 h 168"/>
                <a:gd name="T8" fmla="*/ 112 w 149"/>
                <a:gd name="T9" fmla="*/ 71 h 168"/>
                <a:gd name="T10" fmla="*/ 97 w 149"/>
                <a:gd name="T11" fmla="*/ 85 h 168"/>
                <a:gd name="T12" fmla="*/ 81 w 149"/>
                <a:gd name="T13" fmla="*/ 99 h 168"/>
                <a:gd name="T14" fmla="*/ 66 w 149"/>
                <a:gd name="T15" fmla="*/ 112 h 168"/>
                <a:gd name="T16" fmla="*/ 56 w 149"/>
                <a:gd name="T17" fmla="*/ 130 h 168"/>
                <a:gd name="T18" fmla="*/ 67 w 149"/>
                <a:gd name="T19" fmla="*/ 134 h 168"/>
                <a:gd name="T20" fmla="*/ 79 w 149"/>
                <a:gd name="T21" fmla="*/ 137 h 168"/>
                <a:gd name="T22" fmla="*/ 91 w 149"/>
                <a:gd name="T23" fmla="*/ 137 h 168"/>
                <a:gd name="T24" fmla="*/ 102 w 149"/>
                <a:gd name="T25" fmla="*/ 137 h 168"/>
                <a:gd name="T26" fmla="*/ 112 w 149"/>
                <a:gd name="T27" fmla="*/ 135 h 168"/>
                <a:gd name="T28" fmla="*/ 124 w 149"/>
                <a:gd name="T29" fmla="*/ 137 h 168"/>
                <a:gd name="T30" fmla="*/ 135 w 149"/>
                <a:gd name="T31" fmla="*/ 137 h 168"/>
                <a:gd name="T32" fmla="*/ 149 w 149"/>
                <a:gd name="T33" fmla="*/ 143 h 168"/>
                <a:gd name="T34" fmla="*/ 137 w 149"/>
                <a:gd name="T35" fmla="*/ 153 h 168"/>
                <a:gd name="T36" fmla="*/ 126 w 149"/>
                <a:gd name="T37" fmla="*/ 157 h 168"/>
                <a:gd name="T38" fmla="*/ 110 w 149"/>
                <a:gd name="T39" fmla="*/ 157 h 168"/>
                <a:gd name="T40" fmla="*/ 97 w 149"/>
                <a:gd name="T41" fmla="*/ 163 h 168"/>
                <a:gd name="T42" fmla="*/ 83 w 149"/>
                <a:gd name="T43" fmla="*/ 161 h 168"/>
                <a:gd name="T44" fmla="*/ 71 w 149"/>
                <a:gd name="T45" fmla="*/ 163 h 168"/>
                <a:gd name="T46" fmla="*/ 60 w 149"/>
                <a:gd name="T47" fmla="*/ 165 h 168"/>
                <a:gd name="T48" fmla="*/ 50 w 149"/>
                <a:gd name="T49" fmla="*/ 168 h 168"/>
                <a:gd name="T50" fmla="*/ 38 w 149"/>
                <a:gd name="T51" fmla="*/ 166 h 168"/>
                <a:gd name="T52" fmla="*/ 27 w 149"/>
                <a:gd name="T53" fmla="*/ 166 h 168"/>
                <a:gd name="T54" fmla="*/ 17 w 149"/>
                <a:gd name="T55" fmla="*/ 159 h 168"/>
                <a:gd name="T56" fmla="*/ 9 w 149"/>
                <a:gd name="T57" fmla="*/ 149 h 168"/>
                <a:gd name="T58" fmla="*/ 13 w 149"/>
                <a:gd name="T59" fmla="*/ 132 h 168"/>
                <a:gd name="T60" fmla="*/ 25 w 149"/>
                <a:gd name="T61" fmla="*/ 118 h 168"/>
                <a:gd name="T62" fmla="*/ 36 w 149"/>
                <a:gd name="T63" fmla="*/ 102 h 168"/>
                <a:gd name="T64" fmla="*/ 50 w 149"/>
                <a:gd name="T65" fmla="*/ 91 h 168"/>
                <a:gd name="T66" fmla="*/ 62 w 149"/>
                <a:gd name="T67" fmla="*/ 77 h 168"/>
                <a:gd name="T68" fmla="*/ 73 w 149"/>
                <a:gd name="T69" fmla="*/ 66 h 168"/>
                <a:gd name="T70" fmla="*/ 83 w 149"/>
                <a:gd name="T71" fmla="*/ 52 h 168"/>
                <a:gd name="T72" fmla="*/ 93 w 149"/>
                <a:gd name="T73" fmla="*/ 40 h 168"/>
                <a:gd name="T74" fmla="*/ 79 w 149"/>
                <a:gd name="T75" fmla="*/ 33 h 168"/>
                <a:gd name="T76" fmla="*/ 67 w 149"/>
                <a:gd name="T77" fmla="*/ 33 h 168"/>
                <a:gd name="T78" fmla="*/ 52 w 149"/>
                <a:gd name="T79" fmla="*/ 35 h 168"/>
                <a:gd name="T80" fmla="*/ 40 w 149"/>
                <a:gd name="T81" fmla="*/ 38 h 168"/>
                <a:gd name="T82" fmla="*/ 27 w 149"/>
                <a:gd name="T83" fmla="*/ 38 h 168"/>
                <a:gd name="T84" fmla="*/ 15 w 149"/>
                <a:gd name="T85" fmla="*/ 37 h 168"/>
                <a:gd name="T86" fmla="*/ 3 w 149"/>
                <a:gd name="T87" fmla="*/ 27 h 168"/>
                <a:gd name="T88" fmla="*/ 0 w 149"/>
                <a:gd name="T89" fmla="*/ 13 h 168"/>
                <a:gd name="T90" fmla="*/ 17 w 149"/>
                <a:gd name="T91" fmla="*/ 11 h 168"/>
                <a:gd name="T92" fmla="*/ 34 w 149"/>
                <a:gd name="T93" fmla="*/ 9 h 168"/>
                <a:gd name="T94" fmla="*/ 52 w 149"/>
                <a:gd name="T95" fmla="*/ 6 h 168"/>
                <a:gd name="T96" fmla="*/ 69 w 149"/>
                <a:gd name="T97" fmla="*/ 4 h 168"/>
                <a:gd name="T98" fmla="*/ 87 w 149"/>
                <a:gd name="T99" fmla="*/ 0 h 168"/>
                <a:gd name="T100" fmla="*/ 104 w 149"/>
                <a:gd name="T101" fmla="*/ 0 h 168"/>
                <a:gd name="T102" fmla="*/ 122 w 149"/>
                <a:gd name="T103" fmla="*/ 0 h 168"/>
                <a:gd name="T104" fmla="*/ 139 w 149"/>
                <a:gd name="T105" fmla="*/ 4 h 168"/>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49"/>
                <a:gd name="T160" fmla="*/ 0 h 168"/>
                <a:gd name="T161" fmla="*/ 149 w 149"/>
                <a:gd name="T162" fmla="*/ 168 h 168"/>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49" h="168">
                  <a:moveTo>
                    <a:pt x="139" y="4"/>
                  </a:moveTo>
                  <a:lnTo>
                    <a:pt x="139" y="21"/>
                  </a:lnTo>
                  <a:lnTo>
                    <a:pt x="133" y="40"/>
                  </a:lnTo>
                  <a:lnTo>
                    <a:pt x="124" y="56"/>
                  </a:lnTo>
                  <a:lnTo>
                    <a:pt x="112" y="71"/>
                  </a:lnTo>
                  <a:lnTo>
                    <a:pt x="97" y="85"/>
                  </a:lnTo>
                  <a:lnTo>
                    <a:pt x="81" y="99"/>
                  </a:lnTo>
                  <a:lnTo>
                    <a:pt x="66" y="112"/>
                  </a:lnTo>
                  <a:lnTo>
                    <a:pt x="56" y="130"/>
                  </a:lnTo>
                  <a:lnTo>
                    <a:pt x="67" y="134"/>
                  </a:lnTo>
                  <a:lnTo>
                    <a:pt x="79" y="137"/>
                  </a:lnTo>
                  <a:lnTo>
                    <a:pt x="91" y="137"/>
                  </a:lnTo>
                  <a:lnTo>
                    <a:pt x="102" y="137"/>
                  </a:lnTo>
                  <a:lnTo>
                    <a:pt x="112" y="135"/>
                  </a:lnTo>
                  <a:lnTo>
                    <a:pt x="124" y="137"/>
                  </a:lnTo>
                  <a:lnTo>
                    <a:pt x="135" y="137"/>
                  </a:lnTo>
                  <a:lnTo>
                    <a:pt x="149" y="143"/>
                  </a:lnTo>
                  <a:lnTo>
                    <a:pt x="137" y="153"/>
                  </a:lnTo>
                  <a:lnTo>
                    <a:pt x="126" y="157"/>
                  </a:lnTo>
                  <a:lnTo>
                    <a:pt x="110" y="157"/>
                  </a:lnTo>
                  <a:lnTo>
                    <a:pt x="97" y="163"/>
                  </a:lnTo>
                  <a:lnTo>
                    <a:pt x="83" y="161"/>
                  </a:lnTo>
                  <a:lnTo>
                    <a:pt x="71" y="163"/>
                  </a:lnTo>
                  <a:lnTo>
                    <a:pt x="60" y="165"/>
                  </a:lnTo>
                  <a:lnTo>
                    <a:pt x="50" y="168"/>
                  </a:lnTo>
                  <a:lnTo>
                    <a:pt x="38" y="166"/>
                  </a:lnTo>
                  <a:lnTo>
                    <a:pt x="27" y="166"/>
                  </a:lnTo>
                  <a:lnTo>
                    <a:pt x="17" y="159"/>
                  </a:lnTo>
                  <a:lnTo>
                    <a:pt x="9" y="149"/>
                  </a:lnTo>
                  <a:lnTo>
                    <a:pt x="13" y="132"/>
                  </a:lnTo>
                  <a:lnTo>
                    <a:pt x="25" y="118"/>
                  </a:lnTo>
                  <a:lnTo>
                    <a:pt x="36" y="102"/>
                  </a:lnTo>
                  <a:lnTo>
                    <a:pt x="50" y="91"/>
                  </a:lnTo>
                  <a:lnTo>
                    <a:pt x="62" y="77"/>
                  </a:lnTo>
                  <a:lnTo>
                    <a:pt x="73" y="66"/>
                  </a:lnTo>
                  <a:lnTo>
                    <a:pt x="83" y="52"/>
                  </a:lnTo>
                  <a:lnTo>
                    <a:pt x="93" y="40"/>
                  </a:lnTo>
                  <a:lnTo>
                    <a:pt x="79" y="33"/>
                  </a:lnTo>
                  <a:lnTo>
                    <a:pt x="67" y="33"/>
                  </a:lnTo>
                  <a:lnTo>
                    <a:pt x="52" y="35"/>
                  </a:lnTo>
                  <a:lnTo>
                    <a:pt x="40" y="38"/>
                  </a:lnTo>
                  <a:lnTo>
                    <a:pt x="27" y="38"/>
                  </a:lnTo>
                  <a:lnTo>
                    <a:pt x="15" y="37"/>
                  </a:lnTo>
                  <a:lnTo>
                    <a:pt x="3" y="27"/>
                  </a:lnTo>
                  <a:lnTo>
                    <a:pt x="0" y="13"/>
                  </a:lnTo>
                  <a:lnTo>
                    <a:pt x="17" y="11"/>
                  </a:lnTo>
                  <a:lnTo>
                    <a:pt x="34" y="9"/>
                  </a:lnTo>
                  <a:lnTo>
                    <a:pt x="52" y="6"/>
                  </a:lnTo>
                  <a:lnTo>
                    <a:pt x="69" y="4"/>
                  </a:lnTo>
                  <a:lnTo>
                    <a:pt x="87" y="0"/>
                  </a:lnTo>
                  <a:lnTo>
                    <a:pt x="104" y="0"/>
                  </a:lnTo>
                  <a:lnTo>
                    <a:pt x="122" y="0"/>
                  </a:lnTo>
                  <a:lnTo>
                    <a:pt x="139" y="4"/>
                  </a:lnTo>
                  <a:close/>
                </a:path>
              </a:pathLst>
            </a:custGeom>
            <a:solidFill>
              <a:srgbClr val="FFFF00"/>
            </a:solidFill>
            <a:ln w="9525">
              <a:solidFill>
                <a:srgbClr val="FF9900"/>
              </a:solidFill>
              <a:round/>
              <a:headEnd/>
              <a:tailEnd/>
            </a:ln>
          </p:spPr>
          <p:txBody>
            <a:bodyPr>
              <a:prstTxWarp prst="textNoShape">
                <a:avLst/>
              </a:prstTxWarp>
            </a:bodyPr>
            <a:lstStyle/>
            <a:p>
              <a:endParaRPr lang="en-US"/>
            </a:p>
          </p:txBody>
        </p:sp>
        <p:sp>
          <p:nvSpPr>
            <p:cNvPr id="40986" name="Freeform 3067"/>
            <p:cNvSpPr>
              <a:spLocks noChangeAspect="1"/>
            </p:cNvSpPr>
            <p:nvPr/>
          </p:nvSpPr>
          <p:spPr bwMode="auto">
            <a:xfrm>
              <a:off x="1917" y="3081"/>
              <a:ext cx="68" cy="71"/>
            </a:xfrm>
            <a:custGeom>
              <a:avLst/>
              <a:gdLst>
                <a:gd name="T0" fmla="*/ 136 w 136"/>
                <a:gd name="T1" fmla="*/ 14 h 142"/>
                <a:gd name="T2" fmla="*/ 130 w 136"/>
                <a:gd name="T3" fmla="*/ 25 h 142"/>
                <a:gd name="T4" fmla="*/ 126 w 136"/>
                <a:gd name="T5" fmla="*/ 37 h 142"/>
                <a:gd name="T6" fmla="*/ 119 w 136"/>
                <a:gd name="T7" fmla="*/ 47 h 142"/>
                <a:gd name="T8" fmla="*/ 111 w 136"/>
                <a:gd name="T9" fmla="*/ 56 h 142"/>
                <a:gd name="T10" fmla="*/ 101 w 136"/>
                <a:gd name="T11" fmla="*/ 64 h 142"/>
                <a:gd name="T12" fmla="*/ 91 w 136"/>
                <a:gd name="T13" fmla="*/ 74 h 142"/>
                <a:gd name="T14" fmla="*/ 82 w 136"/>
                <a:gd name="T15" fmla="*/ 83 h 142"/>
                <a:gd name="T16" fmla="*/ 74 w 136"/>
                <a:gd name="T17" fmla="*/ 95 h 142"/>
                <a:gd name="T18" fmla="*/ 86 w 136"/>
                <a:gd name="T19" fmla="*/ 105 h 142"/>
                <a:gd name="T20" fmla="*/ 101 w 136"/>
                <a:gd name="T21" fmla="*/ 107 h 142"/>
                <a:gd name="T22" fmla="*/ 119 w 136"/>
                <a:gd name="T23" fmla="*/ 105 h 142"/>
                <a:gd name="T24" fmla="*/ 136 w 136"/>
                <a:gd name="T25" fmla="*/ 109 h 142"/>
                <a:gd name="T26" fmla="*/ 122 w 136"/>
                <a:gd name="T27" fmla="*/ 116 h 142"/>
                <a:gd name="T28" fmla="*/ 111 w 136"/>
                <a:gd name="T29" fmla="*/ 122 h 142"/>
                <a:gd name="T30" fmla="*/ 97 w 136"/>
                <a:gd name="T31" fmla="*/ 126 h 142"/>
                <a:gd name="T32" fmla="*/ 86 w 136"/>
                <a:gd name="T33" fmla="*/ 130 h 142"/>
                <a:gd name="T34" fmla="*/ 70 w 136"/>
                <a:gd name="T35" fmla="*/ 132 h 142"/>
                <a:gd name="T36" fmla="*/ 57 w 136"/>
                <a:gd name="T37" fmla="*/ 134 h 142"/>
                <a:gd name="T38" fmla="*/ 41 w 136"/>
                <a:gd name="T39" fmla="*/ 136 h 142"/>
                <a:gd name="T40" fmla="*/ 27 w 136"/>
                <a:gd name="T41" fmla="*/ 142 h 142"/>
                <a:gd name="T42" fmla="*/ 14 w 136"/>
                <a:gd name="T43" fmla="*/ 124 h 142"/>
                <a:gd name="T44" fmla="*/ 14 w 136"/>
                <a:gd name="T45" fmla="*/ 111 h 142"/>
                <a:gd name="T46" fmla="*/ 22 w 136"/>
                <a:gd name="T47" fmla="*/ 99 h 142"/>
                <a:gd name="T48" fmla="*/ 35 w 136"/>
                <a:gd name="T49" fmla="*/ 89 h 142"/>
                <a:gd name="T50" fmla="*/ 49 w 136"/>
                <a:gd name="T51" fmla="*/ 78 h 142"/>
                <a:gd name="T52" fmla="*/ 64 w 136"/>
                <a:gd name="T53" fmla="*/ 66 h 142"/>
                <a:gd name="T54" fmla="*/ 74 w 136"/>
                <a:gd name="T55" fmla="*/ 52 h 142"/>
                <a:gd name="T56" fmla="*/ 80 w 136"/>
                <a:gd name="T57" fmla="*/ 39 h 142"/>
                <a:gd name="T58" fmla="*/ 66 w 136"/>
                <a:gd name="T59" fmla="*/ 35 h 142"/>
                <a:gd name="T60" fmla="*/ 55 w 136"/>
                <a:gd name="T61" fmla="*/ 35 h 142"/>
                <a:gd name="T62" fmla="*/ 43 w 136"/>
                <a:gd name="T63" fmla="*/ 35 h 142"/>
                <a:gd name="T64" fmla="*/ 31 w 136"/>
                <a:gd name="T65" fmla="*/ 37 h 142"/>
                <a:gd name="T66" fmla="*/ 20 w 136"/>
                <a:gd name="T67" fmla="*/ 35 h 142"/>
                <a:gd name="T68" fmla="*/ 12 w 136"/>
                <a:gd name="T69" fmla="*/ 33 h 142"/>
                <a:gd name="T70" fmla="*/ 4 w 136"/>
                <a:gd name="T71" fmla="*/ 25 h 142"/>
                <a:gd name="T72" fmla="*/ 0 w 136"/>
                <a:gd name="T73" fmla="*/ 14 h 142"/>
                <a:gd name="T74" fmla="*/ 18 w 136"/>
                <a:gd name="T75" fmla="*/ 12 h 142"/>
                <a:gd name="T76" fmla="*/ 35 w 136"/>
                <a:gd name="T77" fmla="*/ 12 h 142"/>
                <a:gd name="T78" fmla="*/ 53 w 136"/>
                <a:gd name="T79" fmla="*/ 8 h 142"/>
                <a:gd name="T80" fmla="*/ 70 w 136"/>
                <a:gd name="T81" fmla="*/ 4 h 142"/>
                <a:gd name="T82" fmla="*/ 86 w 136"/>
                <a:gd name="T83" fmla="*/ 0 h 142"/>
                <a:gd name="T84" fmla="*/ 103 w 136"/>
                <a:gd name="T85" fmla="*/ 2 h 142"/>
                <a:gd name="T86" fmla="*/ 119 w 136"/>
                <a:gd name="T87" fmla="*/ 4 h 142"/>
                <a:gd name="T88" fmla="*/ 136 w 136"/>
                <a:gd name="T89" fmla="*/ 14 h 14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36"/>
                <a:gd name="T136" fmla="*/ 0 h 142"/>
                <a:gd name="T137" fmla="*/ 136 w 136"/>
                <a:gd name="T138" fmla="*/ 142 h 14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36" h="142">
                  <a:moveTo>
                    <a:pt x="136" y="14"/>
                  </a:moveTo>
                  <a:lnTo>
                    <a:pt x="130" y="25"/>
                  </a:lnTo>
                  <a:lnTo>
                    <a:pt x="126" y="37"/>
                  </a:lnTo>
                  <a:lnTo>
                    <a:pt x="119" y="47"/>
                  </a:lnTo>
                  <a:lnTo>
                    <a:pt x="111" y="56"/>
                  </a:lnTo>
                  <a:lnTo>
                    <a:pt x="101" y="64"/>
                  </a:lnTo>
                  <a:lnTo>
                    <a:pt x="91" y="74"/>
                  </a:lnTo>
                  <a:lnTo>
                    <a:pt x="82" y="83"/>
                  </a:lnTo>
                  <a:lnTo>
                    <a:pt x="74" y="95"/>
                  </a:lnTo>
                  <a:lnTo>
                    <a:pt x="86" y="105"/>
                  </a:lnTo>
                  <a:lnTo>
                    <a:pt x="101" y="107"/>
                  </a:lnTo>
                  <a:lnTo>
                    <a:pt x="119" y="105"/>
                  </a:lnTo>
                  <a:lnTo>
                    <a:pt x="136" y="109"/>
                  </a:lnTo>
                  <a:lnTo>
                    <a:pt x="122" y="116"/>
                  </a:lnTo>
                  <a:lnTo>
                    <a:pt x="111" y="122"/>
                  </a:lnTo>
                  <a:lnTo>
                    <a:pt x="97" y="126"/>
                  </a:lnTo>
                  <a:lnTo>
                    <a:pt x="86" y="130"/>
                  </a:lnTo>
                  <a:lnTo>
                    <a:pt x="70" y="132"/>
                  </a:lnTo>
                  <a:lnTo>
                    <a:pt x="57" y="134"/>
                  </a:lnTo>
                  <a:lnTo>
                    <a:pt x="41" y="136"/>
                  </a:lnTo>
                  <a:lnTo>
                    <a:pt x="27" y="142"/>
                  </a:lnTo>
                  <a:lnTo>
                    <a:pt x="14" y="124"/>
                  </a:lnTo>
                  <a:lnTo>
                    <a:pt x="14" y="111"/>
                  </a:lnTo>
                  <a:lnTo>
                    <a:pt x="22" y="99"/>
                  </a:lnTo>
                  <a:lnTo>
                    <a:pt x="35" y="89"/>
                  </a:lnTo>
                  <a:lnTo>
                    <a:pt x="49" y="78"/>
                  </a:lnTo>
                  <a:lnTo>
                    <a:pt x="64" y="66"/>
                  </a:lnTo>
                  <a:lnTo>
                    <a:pt x="74" y="52"/>
                  </a:lnTo>
                  <a:lnTo>
                    <a:pt x="80" y="39"/>
                  </a:lnTo>
                  <a:lnTo>
                    <a:pt x="66" y="35"/>
                  </a:lnTo>
                  <a:lnTo>
                    <a:pt x="55" y="35"/>
                  </a:lnTo>
                  <a:lnTo>
                    <a:pt x="43" y="35"/>
                  </a:lnTo>
                  <a:lnTo>
                    <a:pt x="31" y="37"/>
                  </a:lnTo>
                  <a:lnTo>
                    <a:pt x="20" y="35"/>
                  </a:lnTo>
                  <a:lnTo>
                    <a:pt x="12" y="33"/>
                  </a:lnTo>
                  <a:lnTo>
                    <a:pt x="4" y="25"/>
                  </a:lnTo>
                  <a:lnTo>
                    <a:pt x="0" y="14"/>
                  </a:lnTo>
                  <a:lnTo>
                    <a:pt x="18" y="12"/>
                  </a:lnTo>
                  <a:lnTo>
                    <a:pt x="35" y="12"/>
                  </a:lnTo>
                  <a:lnTo>
                    <a:pt x="53" y="8"/>
                  </a:lnTo>
                  <a:lnTo>
                    <a:pt x="70" y="4"/>
                  </a:lnTo>
                  <a:lnTo>
                    <a:pt x="86" y="0"/>
                  </a:lnTo>
                  <a:lnTo>
                    <a:pt x="103" y="2"/>
                  </a:lnTo>
                  <a:lnTo>
                    <a:pt x="119" y="4"/>
                  </a:lnTo>
                  <a:lnTo>
                    <a:pt x="136" y="14"/>
                  </a:lnTo>
                  <a:close/>
                </a:path>
              </a:pathLst>
            </a:custGeom>
            <a:solidFill>
              <a:srgbClr val="FFFF00"/>
            </a:solidFill>
            <a:ln w="9525">
              <a:solidFill>
                <a:srgbClr val="FF9900"/>
              </a:solidFill>
              <a:round/>
              <a:headEnd/>
              <a:tailEnd/>
            </a:ln>
          </p:spPr>
          <p:txBody>
            <a:bodyPr>
              <a:prstTxWarp prst="textNoShape">
                <a:avLst/>
              </a:prstTxWarp>
            </a:bodyPr>
            <a:lstStyle/>
            <a:p>
              <a:endParaRPr lang="en-US"/>
            </a:p>
          </p:txBody>
        </p:sp>
      </p:grpSp>
      <p:grpSp>
        <p:nvGrpSpPr>
          <p:cNvPr id="24" name="Group 3068"/>
          <p:cNvGrpSpPr>
            <a:grpSpLocks/>
          </p:cNvGrpSpPr>
          <p:nvPr/>
        </p:nvGrpSpPr>
        <p:grpSpPr bwMode="auto">
          <a:xfrm>
            <a:off x="5111750" y="5497513"/>
            <a:ext cx="977900" cy="207962"/>
            <a:chOff x="1917" y="3041"/>
            <a:chExt cx="616" cy="131"/>
          </a:xfrm>
        </p:grpSpPr>
        <p:sp>
          <p:nvSpPr>
            <p:cNvPr id="40977" name="Freeform 3069"/>
            <p:cNvSpPr>
              <a:spLocks/>
            </p:cNvSpPr>
            <p:nvPr/>
          </p:nvSpPr>
          <p:spPr bwMode="auto">
            <a:xfrm>
              <a:off x="2381" y="3041"/>
              <a:ext cx="152" cy="131"/>
            </a:xfrm>
            <a:custGeom>
              <a:avLst/>
              <a:gdLst>
                <a:gd name="T0" fmla="*/ 254 w 304"/>
                <a:gd name="T1" fmla="*/ 29 h 262"/>
                <a:gd name="T2" fmla="*/ 240 w 304"/>
                <a:gd name="T3" fmla="*/ 50 h 262"/>
                <a:gd name="T4" fmla="*/ 227 w 304"/>
                <a:gd name="T5" fmla="*/ 72 h 262"/>
                <a:gd name="T6" fmla="*/ 209 w 304"/>
                <a:gd name="T7" fmla="*/ 93 h 262"/>
                <a:gd name="T8" fmla="*/ 194 w 304"/>
                <a:gd name="T9" fmla="*/ 116 h 262"/>
                <a:gd name="T10" fmla="*/ 175 w 304"/>
                <a:gd name="T11" fmla="*/ 138 h 262"/>
                <a:gd name="T12" fmla="*/ 157 w 304"/>
                <a:gd name="T13" fmla="*/ 159 h 262"/>
                <a:gd name="T14" fmla="*/ 140 w 304"/>
                <a:gd name="T15" fmla="*/ 182 h 262"/>
                <a:gd name="T16" fmla="*/ 122 w 304"/>
                <a:gd name="T17" fmla="*/ 206 h 262"/>
                <a:gd name="T18" fmla="*/ 304 w 304"/>
                <a:gd name="T19" fmla="*/ 206 h 262"/>
                <a:gd name="T20" fmla="*/ 303 w 304"/>
                <a:gd name="T21" fmla="*/ 217 h 262"/>
                <a:gd name="T22" fmla="*/ 297 w 304"/>
                <a:gd name="T23" fmla="*/ 225 h 262"/>
                <a:gd name="T24" fmla="*/ 287 w 304"/>
                <a:gd name="T25" fmla="*/ 229 h 262"/>
                <a:gd name="T26" fmla="*/ 277 w 304"/>
                <a:gd name="T27" fmla="*/ 235 h 262"/>
                <a:gd name="T28" fmla="*/ 248 w 304"/>
                <a:gd name="T29" fmla="*/ 229 h 262"/>
                <a:gd name="T30" fmla="*/ 221 w 304"/>
                <a:gd name="T31" fmla="*/ 231 h 262"/>
                <a:gd name="T32" fmla="*/ 194 w 304"/>
                <a:gd name="T33" fmla="*/ 233 h 262"/>
                <a:gd name="T34" fmla="*/ 167 w 304"/>
                <a:gd name="T35" fmla="*/ 239 h 262"/>
                <a:gd name="T36" fmla="*/ 138 w 304"/>
                <a:gd name="T37" fmla="*/ 244 h 262"/>
                <a:gd name="T38" fmla="*/ 111 w 304"/>
                <a:gd name="T39" fmla="*/ 250 h 262"/>
                <a:gd name="T40" fmla="*/ 81 w 304"/>
                <a:gd name="T41" fmla="*/ 256 h 262"/>
                <a:gd name="T42" fmla="*/ 56 w 304"/>
                <a:gd name="T43" fmla="*/ 262 h 262"/>
                <a:gd name="T44" fmla="*/ 52 w 304"/>
                <a:gd name="T45" fmla="*/ 252 h 262"/>
                <a:gd name="T46" fmla="*/ 45 w 304"/>
                <a:gd name="T47" fmla="*/ 250 h 262"/>
                <a:gd name="T48" fmla="*/ 39 w 304"/>
                <a:gd name="T49" fmla="*/ 244 h 262"/>
                <a:gd name="T50" fmla="*/ 43 w 304"/>
                <a:gd name="T51" fmla="*/ 235 h 262"/>
                <a:gd name="T52" fmla="*/ 66 w 304"/>
                <a:gd name="T53" fmla="*/ 215 h 262"/>
                <a:gd name="T54" fmla="*/ 89 w 304"/>
                <a:gd name="T55" fmla="*/ 196 h 262"/>
                <a:gd name="T56" fmla="*/ 111 w 304"/>
                <a:gd name="T57" fmla="*/ 173 h 262"/>
                <a:gd name="T58" fmla="*/ 134 w 304"/>
                <a:gd name="T59" fmla="*/ 151 h 262"/>
                <a:gd name="T60" fmla="*/ 153 w 304"/>
                <a:gd name="T61" fmla="*/ 126 h 262"/>
                <a:gd name="T62" fmla="*/ 173 w 304"/>
                <a:gd name="T63" fmla="*/ 101 h 262"/>
                <a:gd name="T64" fmla="*/ 188 w 304"/>
                <a:gd name="T65" fmla="*/ 74 h 262"/>
                <a:gd name="T66" fmla="*/ 202 w 304"/>
                <a:gd name="T67" fmla="*/ 47 h 262"/>
                <a:gd name="T68" fmla="*/ 178 w 304"/>
                <a:gd name="T69" fmla="*/ 50 h 262"/>
                <a:gd name="T70" fmla="*/ 155 w 304"/>
                <a:gd name="T71" fmla="*/ 56 h 262"/>
                <a:gd name="T72" fmla="*/ 130 w 304"/>
                <a:gd name="T73" fmla="*/ 64 h 262"/>
                <a:gd name="T74" fmla="*/ 107 w 304"/>
                <a:gd name="T75" fmla="*/ 74 h 262"/>
                <a:gd name="T76" fmla="*/ 80 w 304"/>
                <a:gd name="T77" fmla="*/ 78 h 262"/>
                <a:gd name="T78" fmla="*/ 52 w 304"/>
                <a:gd name="T79" fmla="*/ 79 h 262"/>
                <a:gd name="T80" fmla="*/ 25 w 304"/>
                <a:gd name="T81" fmla="*/ 78 h 262"/>
                <a:gd name="T82" fmla="*/ 0 w 304"/>
                <a:gd name="T83" fmla="*/ 70 h 262"/>
                <a:gd name="T84" fmla="*/ 0 w 304"/>
                <a:gd name="T85" fmla="*/ 52 h 262"/>
                <a:gd name="T86" fmla="*/ 33 w 304"/>
                <a:gd name="T87" fmla="*/ 56 h 262"/>
                <a:gd name="T88" fmla="*/ 64 w 304"/>
                <a:gd name="T89" fmla="*/ 54 h 262"/>
                <a:gd name="T90" fmla="*/ 93 w 304"/>
                <a:gd name="T91" fmla="*/ 47 h 262"/>
                <a:gd name="T92" fmla="*/ 124 w 304"/>
                <a:gd name="T93" fmla="*/ 37 h 262"/>
                <a:gd name="T94" fmla="*/ 151 w 304"/>
                <a:gd name="T95" fmla="*/ 25 h 262"/>
                <a:gd name="T96" fmla="*/ 180 w 304"/>
                <a:gd name="T97" fmla="*/ 14 h 262"/>
                <a:gd name="T98" fmla="*/ 209 w 304"/>
                <a:gd name="T99" fmla="*/ 4 h 262"/>
                <a:gd name="T100" fmla="*/ 240 w 304"/>
                <a:gd name="T101" fmla="*/ 0 h 262"/>
                <a:gd name="T102" fmla="*/ 246 w 304"/>
                <a:gd name="T103" fmla="*/ 2 h 262"/>
                <a:gd name="T104" fmla="*/ 252 w 304"/>
                <a:gd name="T105" fmla="*/ 8 h 262"/>
                <a:gd name="T106" fmla="*/ 252 w 304"/>
                <a:gd name="T107" fmla="*/ 17 h 262"/>
                <a:gd name="T108" fmla="*/ 254 w 304"/>
                <a:gd name="T109" fmla="*/ 29 h 262"/>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304"/>
                <a:gd name="T166" fmla="*/ 0 h 262"/>
                <a:gd name="T167" fmla="*/ 304 w 304"/>
                <a:gd name="T168" fmla="*/ 262 h 262"/>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304" h="262">
                  <a:moveTo>
                    <a:pt x="254" y="29"/>
                  </a:moveTo>
                  <a:lnTo>
                    <a:pt x="240" y="50"/>
                  </a:lnTo>
                  <a:lnTo>
                    <a:pt x="227" y="72"/>
                  </a:lnTo>
                  <a:lnTo>
                    <a:pt x="209" y="93"/>
                  </a:lnTo>
                  <a:lnTo>
                    <a:pt x="194" y="116"/>
                  </a:lnTo>
                  <a:lnTo>
                    <a:pt x="175" y="138"/>
                  </a:lnTo>
                  <a:lnTo>
                    <a:pt x="157" y="159"/>
                  </a:lnTo>
                  <a:lnTo>
                    <a:pt x="140" y="182"/>
                  </a:lnTo>
                  <a:lnTo>
                    <a:pt x="122" y="206"/>
                  </a:lnTo>
                  <a:lnTo>
                    <a:pt x="304" y="206"/>
                  </a:lnTo>
                  <a:lnTo>
                    <a:pt x="303" y="217"/>
                  </a:lnTo>
                  <a:lnTo>
                    <a:pt x="297" y="225"/>
                  </a:lnTo>
                  <a:lnTo>
                    <a:pt x="287" y="229"/>
                  </a:lnTo>
                  <a:lnTo>
                    <a:pt x="277" y="235"/>
                  </a:lnTo>
                  <a:lnTo>
                    <a:pt x="248" y="229"/>
                  </a:lnTo>
                  <a:lnTo>
                    <a:pt x="221" y="231"/>
                  </a:lnTo>
                  <a:lnTo>
                    <a:pt x="194" y="233"/>
                  </a:lnTo>
                  <a:lnTo>
                    <a:pt x="167" y="239"/>
                  </a:lnTo>
                  <a:lnTo>
                    <a:pt x="138" y="244"/>
                  </a:lnTo>
                  <a:lnTo>
                    <a:pt x="111" y="250"/>
                  </a:lnTo>
                  <a:lnTo>
                    <a:pt x="81" y="256"/>
                  </a:lnTo>
                  <a:lnTo>
                    <a:pt x="56" y="262"/>
                  </a:lnTo>
                  <a:lnTo>
                    <a:pt x="52" y="252"/>
                  </a:lnTo>
                  <a:lnTo>
                    <a:pt x="45" y="250"/>
                  </a:lnTo>
                  <a:lnTo>
                    <a:pt x="39" y="244"/>
                  </a:lnTo>
                  <a:lnTo>
                    <a:pt x="43" y="235"/>
                  </a:lnTo>
                  <a:lnTo>
                    <a:pt x="66" y="215"/>
                  </a:lnTo>
                  <a:lnTo>
                    <a:pt x="89" y="196"/>
                  </a:lnTo>
                  <a:lnTo>
                    <a:pt x="111" y="173"/>
                  </a:lnTo>
                  <a:lnTo>
                    <a:pt x="134" y="151"/>
                  </a:lnTo>
                  <a:lnTo>
                    <a:pt x="153" y="126"/>
                  </a:lnTo>
                  <a:lnTo>
                    <a:pt x="173" y="101"/>
                  </a:lnTo>
                  <a:lnTo>
                    <a:pt x="188" y="74"/>
                  </a:lnTo>
                  <a:lnTo>
                    <a:pt x="202" y="47"/>
                  </a:lnTo>
                  <a:lnTo>
                    <a:pt x="178" y="50"/>
                  </a:lnTo>
                  <a:lnTo>
                    <a:pt x="155" y="56"/>
                  </a:lnTo>
                  <a:lnTo>
                    <a:pt x="130" y="64"/>
                  </a:lnTo>
                  <a:lnTo>
                    <a:pt x="107" y="74"/>
                  </a:lnTo>
                  <a:lnTo>
                    <a:pt x="80" y="78"/>
                  </a:lnTo>
                  <a:lnTo>
                    <a:pt x="52" y="79"/>
                  </a:lnTo>
                  <a:lnTo>
                    <a:pt x="25" y="78"/>
                  </a:lnTo>
                  <a:lnTo>
                    <a:pt x="0" y="70"/>
                  </a:lnTo>
                  <a:lnTo>
                    <a:pt x="0" y="52"/>
                  </a:lnTo>
                  <a:lnTo>
                    <a:pt x="33" y="56"/>
                  </a:lnTo>
                  <a:lnTo>
                    <a:pt x="64" y="54"/>
                  </a:lnTo>
                  <a:lnTo>
                    <a:pt x="93" y="47"/>
                  </a:lnTo>
                  <a:lnTo>
                    <a:pt x="124" y="37"/>
                  </a:lnTo>
                  <a:lnTo>
                    <a:pt x="151" y="25"/>
                  </a:lnTo>
                  <a:lnTo>
                    <a:pt x="180" y="14"/>
                  </a:lnTo>
                  <a:lnTo>
                    <a:pt x="209" y="4"/>
                  </a:lnTo>
                  <a:lnTo>
                    <a:pt x="240" y="0"/>
                  </a:lnTo>
                  <a:lnTo>
                    <a:pt x="246" y="2"/>
                  </a:lnTo>
                  <a:lnTo>
                    <a:pt x="252" y="8"/>
                  </a:lnTo>
                  <a:lnTo>
                    <a:pt x="252" y="17"/>
                  </a:lnTo>
                  <a:lnTo>
                    <a:pt x="254" y="29"/>
                  </a:lnTo>
                  <a:close/>
                </a:path>
              </a:pathLst>
            </a:custGeom>
            <a:solidFill>
              <a:srgbClr val="FFFF00"/>
            </a:solidFill>
            <a:ln w="9525">
              <a:solidFill>
                <a:srgbClr val="FF9900"/>
              </a:solidFill>
              <a:round/>
              <a:headEnd/>
              <a:tailEnd/>
            </a:ln>
          </p:spPr>
          <p:txBody>
            <a:bodyPr>
              <a:prstTxWarp prst="textNoShape">
                <a:avLst/>
              </a:prstTxWarp>
            </a:bodyPr>
            <a:lstStyle/>
            <a:p>
              <a:endParaRPr lang="en-US"/>
            </a:p>
          </p:txBody>
        </p:sp>
        <p:sp>
          <p:nvSpPr>
            <p:cNvPr id="40978" name="Freeform 3070"/>
            <p:cNvSpPr>
              <a:spLocks/>
            </p:cNvSpPr>
            <p:nvPr/>
          </p:nvSpPr>
          <p:spPr bwMode="auto">
            <a:xfrm>
              <a:off x="2243" y="3060"/>
              <a:ext cx="124" cy="98"/>
            </a:xfrm>
            <a:custGeom>
              <a:avLst/>
              <a:gdLst>
                <a:gd name="T0" fmla="*/ 215 w 248"/>
                <a:gd name="T1" fmla="*/ 14 h 196"/>
                <a:gd name="T2" fmla="*/ 205 w 248"/>
                <a:gd name="T3" fmla="*/ 29 h 196"/>
                <a:gd name="T4" fmla="*/ 195 w 248"/>
                <a:gd name="T5" fmla="*/ 47 h 196"/>
                <a:gd name="T6" fmla="*/ 184 w 248"/>
                <a:gd name="T7" fmla="*/ 62 h 196"/>
                <a:gd name="T8" fmla="*/ 174 w 248"/>
                <a:gd name="T9" fmla="*/ 80 h 196"/>
                <a:gd name="T10" fmla="*/ 162 w 248"/>
                <a:gd name="T11" fmla="*/ 95 h 196"/>
                <a:gd name="T12" fmla="*/ 151 w 248"/>
                <a:gd name="T13" fmla="*/ 111 h 196"/>
                <a:gd name="T14" fmla="*/ 139 w 248"/>
                <a:gd name="T15" fmla="*/ 128 h 196"/>
                <a:gd name="T16" fmla="*/ 130 w 248"/>
                <a:gd name="T17" fmla="*/ 146 h 196"/>
                <a:gd name="T18" fmla="*/ 141 w 248"/>
                <a:gd name="T19" fmla="*/ 142 h 196"/>
                <a:gd name="T20" fmla="*/ 157 w 248"/>
                <a:gd name="T21" fmla="*/ 140 h 196"/>
                <a:gd name="T22" fmla="*/ 172 w 248"/>
                <a:gd name="T23" fmla="*/ 138 h 196"/>
                <a:gd name="T24" fmla="*/ 190 w 248"/>
                <a:gd name="T25" fmla="*/ 138 h 196"/>
                <a:gd name="T26" fmla="*/ 205 w 248"/>
                <a:gd name="T27" fmla="*/ 138 h 196"/>
                <a:gd name="T28" fmla="*/ 221 w 248"/>
                <a:gd name="T29" fmla="*/ 142 h 196"/>
                <a:gd name="T30" fmla="*/ 234 w 248"/>
                <a:gd name="T31" fmla="*/ 148 h 196"/>
                <a:gd name="T32" fmla="*/ 248 w 248"/>
                <a:gd name="T33" fmla="*/ 156 h 196"/>
                <a:gd name="T34" fmla="*/ 228 w 248"/>
                <a:gd name="T35" fmla="*/ 159 h 196"/>
                <a:gd name="T36" fmla="*/ 209 w 248"/>
                <a:gd name="T37" fmla="*/ 165 h 196"/>
                <a:gd name="T38" fmla="*/ 186 w 248"/>
                <a:gd name="T39" fmla="*/ 171 h 196"/>
                <a:gd name="T40" fmla="*/ 164 w 248"/>
                <a:gd name="T41" fmla="*/ 177 h 196"/>
                <a:gd name="T42" fmla="*/ 139 w 248"/>
                <a:gd name="T43" fmla="*/ 181 h 196"/>
                <a:gd name="T44" fmla="*/ 116 w 248"/>
                <a:gd name="T45" fmla="*/ 185 h 196"/>
                <a:gd name="T46" fmla="*/ 93 w 248"/>
                <a:gd name="T47" fmla="*/ 190 h 196"/>
                <a:gd name="T48" fmla="*/ 73 w 248"/>
                <a:gd name="T49" fmla="*/ 196 h 196"/>
                <a:gd name="T50" fmla="*/ 60 w 248"/>
                <a:gd name="T51" fmla="*/ 173 h 196"/>
                <a:gd name="T52" fmla="*/ 73 w 248"/>
                <a:gd name="T53" fmla="*/ 156 h 196"/>
                <a:gd name="T54" fmla="*/ 87 w 248"/>
                <a:gd name="T55" fmla="*/ 140 h 196"/>
                <a:gd name="T56" fmla="*/ 100 w 248"/>
                <a:gd name="T57" fmla="*/ 124 h 196"/>
                <a:gd name="T58" fmla="*/ 116 w 248"/>
                <a:gd name="T59" fmla="*/ 111 h 196"/>
                <a:gd name="T60" fmla="*/ 128 w 248"/>
                <a:gd name="T61" fmla="*/ 95 h 196"/>
                <a:gd name="T62" fmla="*/ 141 w 248"/>
                <a:gd name="T63" fmla="*/ 80 h 196"/>
                <a:gd name="T64" fmla="*/ 151 w 248"/>
                <a:gd name="T65" fmla="*/ 60 h 196"/>
                <a:gd name="T66" fmla="*/ 162 w 248"/>
                <a:gd name="T67" fmla="*/ 43 h 196"/>
                <a:gd name="T68" fmla="*/ 141 w 248"/>
                <a:gd name="T69" fmla="*/ 41 h 196"/>
                <a:gd name="T70" fmla="*/ 122 w 248"/>
                <a:gd name="T71" fmla="*/ 41 h 196"/>
                <a:gd name="T72" fmla="*/ 102 w 248"/>
                <a:gd name="T73" fmla="*/ 43 h 196"/>
                <a:gd name="T74" fmla="*/ 83 w 248"/>
                <a:gd name="T75" fmla="*/ 47 h 196"/>
                <a:gd name="T76" fmla="*/ 62 w 248"/>
                <a:gd name="T77" fmla="*/ 49 h 196"/>
                <a:gd name="T78" fmla="*/ 42 w 248"/>
                <a:gd name="T79" fmla="*/ 51 h 196"/>
                <a:gd name="T80" fmla="*/ 21 w 248"/>
                <a:gd name="T81" fmla="*/ 51 h 196"/>
                <a:gd name="T82" fmla="*/ 3 w 248"/>
                <a:gd name="T83" fmla="*/ 51 h 196"/>
                <a:gd name="T84" fmla="*/ 0 w 248"/>
                <a:gd name="T85" fmla="*/ 33 h 196"/>
                <a:gd name="T86" fmla="*/ 25 w 248"/>
                <a:gd name="T87" fmla="*/ 29 h 196"/>
                <a:gd name="T88" fmla="*/ 50 w 248"/>
                <a:gd name="T89" fmla="*/ 28 h 196"/>
                <a:gd name="T90" fmla="*/ 75 w 248"/>
                <a:gd name="T91" fmla="*/ 22 h 196"/>
                <a:gd name="T92" fmla="*/ 100 w 248"/>
                <a:gd name="T93" fmla="*/ 16 h 196"/>
                <a:gd name="T94" fmla="*/ 124 w 248"/>
                <a:gd name="T95" fmla="*/ 10 h 196"/>
                <a:gd name="T96" fmla="*/ 149 w 248"/>
                <a:gd name="T97" fmla="*/ 4 h 196"/>
                <a:gd name="T98" fmla="*/ 176 w 248"/>
                <a:gd name="T99" fmla="*/ 0 h 196"/>
                <a:gd name="T100" fmla="*/ 205 w 248"/>
                <a:gd name="T101" fmla="*/ 0 h 196"/>
                <a:gd name="T102" fmla="*/ 215 w 248"/>
                <a:gd name="T103" fmla="*/ 14 h 19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248"/>
                <a:gd name="T157" fmla="*/ 0 h 196"/>
                <a:gd name="T158" fmla="*/ 248 w 248"/>
                <a:gd name="T159" fmla="*/ 196 h 19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248" h="196">
                  <a:moveTo>
                    <a:pt x="215" y="14"/>
                  </a:moveTo>
                  <a:lnTo>
                    <a:pt x="205" y="29"/>
                  </a:lnTo>
                  <a:lnTo>
                    <a:pt x="195" y="47"/>
                  </a:lnTo>
                  <a:lnTo>
                    <a:pt x="184" y="62"/>
                  </a:lnTo>
                  <a:lnTo>
                    <a:pt x="174" y="80"/>
                  </a:lnTo>
                  <a:lnTo>
                    <a:pt x="162" y="95"/>
                  </a:lnTo>
                  <a:lnTo>
                    <a:pt x="151" y="111"/>
                  </a:lnTo>
                  <a:lnTo>
                    <a:pt x="139" y="128"/>
                  </a:lnTo>
                  <a:lnTo>
                    <a:pt x="130" y="146"/>
                  </a:lnTo>
                  <a:lnTo>
                    <a:pt x="141" y="142"/>
                  </a:lnTo>
                  <a:lnTo>
                    <a:pt x="157" y="140"/>
                  </a:lnTo>
                  <a:lnTo>
                    <a:pt x="172" y="138"/>
                  </a:lnTo>
                  <a:lnTo>
                    <a:pt x="190" y="138"/>
                  </a:lnTo>
                  <a:lnTo>
                    <a:pt x="205" y="138"/>
                  </a:lnTo>
                  <a:lnTo>
                    <a:pt x="221" y="142"/>
                  </a:lnTo>
                  <a:lnTo>
                    <a:pt x="234" y="148"/>
                  </a:lnTo>
                  <a:lnTo>
                    <a:pt x="248" y="156"/>
                  </a:lnTo>
                  <a:lnTo>
                    <a:pt x="228" y="159"/>
                  </a:lnTo>
                  <a:lnTo>
                    <a:pt x="209" y="165"/>
                  </a:lnTo>
                  <a:lnTo>
                    <a:pt x="186" y="171"/>
                  </a:lnTo>
                  <a:lnTo>
                    <a:pt x="164" y="177"/>
                  </a:lnTo>
                  <a:lnTo>
                    <a:pt x="139" y="181"/>
                  </a:lnTo>
                  <a:lnTo>
                    <a:pt x="116" y="185"/>
                  </a:lnTo>
                  <a:lnTo>
                    <a:pt x="93" y="190"/>
                  </a:lnTo>
                  <a:lnTo>
                    <a:pt x="73" y="196"/>
                  </a:lnTo>
                  <a:lnTo>
                    <a:pt x="60" y="173"/>
                  </a:lnTo>
                  <a:lnTo>
                    <a:pt x="73" y="156"/>
                  </a:lnTo>
                  <a:lnTo>
                    <a:pt x="87" y="140"/>
                  </a:lnTo>
                  <a:lnTo>
                    <a:pt x="100" y="124"/>
                  </a:lnTo>
                  <a:lnTo>
                    <a:pt x="116" y="111"/>
                  </a:lnTo>
                  <a:lnTo>
                    <a:pt x="128" y="95"/>
                  </a:lnTo>
                  <a:lnTo>
                    <a:pt x="141" y="80"/>
                  </a:lnTo>
                  <a:lnTo>
                    <a:pt x="151" y="60"/>
                  </a:lnTo>
                  <a:lnTo>
                    <a:pt x="162" y="43"/>
                  </a:lnTo>
                  <a:lnTo>
                    <a:pt x="141" y="41"/>
                  </a:lnTo>
                  <a:lnTo>
                    <a:pt x="122" y="41"/>
                  </a:lnTo>
                  <a:lnTo>
                    <a:pt x="102" y="43"/>
                  </a:lnTo>
                  <a:lnTo>
                    <a:pt x="83" y="47"/>
                  </a:lnTo>
                  <a:lnTo>
                    <a:pt x="62" y="49"/>
                  </a:lnTo>
                  <a:lnTo>
                    <a:pt x="42" y="51"/>
                  </a:lnTo>
                  <a:lnTo>
                    <a:pt x="21" y="51"/>
                  </a:lnTo>
                  <a:lnTo>
                    <a:pt x="3" y="51"/>
                  </a:lnTo>
                  <a:lnTo>
                    <a:pt x="0" y="33"/>
                  </a:lnTo>
                  <a:lnTo>
                    <a:pt x="25" y="29"/>
                  </a:lnTo>
                  <a:lnTo>
                    <a:pt x="50" y="28"/>
                  </a:lnTo>
                  <a:lnTo>
                    <a:pt x="75" y="22"/>
                  </a:lnTo>
                  <a:lnTo>
                    <a:pt x="100" y="16"/>
                  </a:lnTo>
                  <a:lnTo>
                    <a:pt x="124" y="10"/>
                  </a:lnTo>
                  <a:lnTo>
                    <a:pt x="149" y="4"/>
                  </a:lnTo>
                  <a:lnTo>
                    <a:pt x="176" y="0"/>
                  </a:lnTo>
                  <a:lnTo>
                    <a:pt x="205" y="0"/>
                  </a:lnTo>
                  <a:lnTo>
                    <a:pt x="215" y="14"/>
                  </a:lnTo>
                  <a:close/>
                </a:path>
              </a:pathLst>
            </a:custGeom>
            <a:solidFill>
              <a:srgbClr val="FFFF00"/>
            </a:solidFill>
            <a:ln w="9525">
              <a:solidFill>
                <a:srgbClr val="FF9900"/>
              </a:solidFill>
              <a:round/>
              <a:headEnd/>
              <a:tailEnd/>
            </a:ln>
          </p:spPr>
          <p:txBody>
            <a:bodyPr>
              <a:prstTxWarp prst="textNoShape">
                <a:avLst/>
              </a:prstTxWarp>
            </a:bodyPr>
            <a:lstStyle/>
            <a:p>
              <a:endParaRPr lang="en-US"/>
            </a:p>
          </p:txBody>
        </p:sp>
        <p:sp>
          <p:nvSpPr>
            <p:cNvPr id="40979" name="Freeform 3071"/>
            <p:cNvSpPr>
              <a:spLocks/>
            </p:cNvSpPr>
            <p:nvPr/>
          </p:nvSpPr>
          <p:spPr bwMode="auto">
            <a:xfrm>
              <a:off x="2128" y="3063"/>
              <a:ext cx="91" cy="89"/>
            </a:xfrm>
            <a:custGeom>
              <a:avLst/>
              <a:gdLst>
                <a:gd name="T0" fmla="*/ 178 w 182"/>
                <a:gd name="T1" fmla="*/ 9 h 178"/>
                <a:gd name="T2" fmla="*/ 172 w 182"/>
                <a:gd name="T3" fmla="*/ 27 h 178"/>
                <a:gd name="T4" fmla="*/ 164 w 182"/>
                <a:gd name="T5" fmla="*/ 44 h 178"/>
                <a:gd name="T6" fmla="*/ 151 w 182"/>
                <a:gd name="T7" fmla="*/ 60 h 178"/>
                <a:gd name="T8" fmla="*/ 139 w 182"/>
                <a:gd name="T9" fmla="*/ 75 h 178"/>
                <a:gd name="T10" fmla="*/ 124 w 182"/>
                <a:gd name="T11" fmla="*/ 89 h 178"/>
                <a:gd name="T12" fmla="*/ 108 w 182"/>
                <a:gd name="T13" fmla="*/ 104 h 178"/>
                <a:gd name="T14" fmla="*/ 93 w 182"/>
                <a:gd name="T15" fmla="*/ 120 h 178"/>
                <a:gd name="T16" fmla="*/ 83 w 182"/>
                <a:gd name="T17" fmla="*/ 139 h 178"/>
                <a:gd name="T18" fmla="*/ 93 w 182"/>
                <a:gd name="T19" fmla="*/ 143 h 178"/>
                <a:gd name="T20" fmla="*/ 106 w 182"/>
                <a:gd name="T21" fmla="*/ 145 h 178"/>
                <a:gd name="T22" fmla="*/ 120 w 182"/>
                <a:gd name="T23" fmla="*/ 145 h 178"/>
                <a:gd name="T24" fmla="*/ 135 w 182"/>
                <a:gd name="T25" fmla="*/ 145 h 178"/>
                <a:gd name="T26" fmla="*/ 147 w 182"/>
                <a:gd name="T27" fmla="*/ 145 h 178"/>
                <a:gd name="T28" fmla="*/ 161 w 182"/>
                <a:gd name="T29" fmla="*/ 145 h 178"/>
                <a:gd name="T30" fmla="*/ 172 w 182"/>
                <a:gd name="T31" fmla="*/ 149 h 178"/>
                <a:gd name="T32" fmla="*/ 182 w 182"/>
                <a:gd name="T33" fmla="*/ 159 h 178"/>
                <a:gd name="T34" fmla="*/ 163 w 182"/>
                <a:gd name="T35" fmla="*/ 163 h 178"/>
                <a:gd name="T36" fmla="*/ 145 w 182"/>
                <a:gd name="T37" fmla="*/ 166 h 178"/>
                <a:gd name="T38" fmla="*/ 128 w 182"/>
                <a:gd name="T39" fmla="*/ 170 h 178"/>
                <a:gd name="T40" fmla="*/ 110 w 182"/>
                <a:gd name="T41" fmla="*/ 174 h 178"/>
                <a:gd name="T42" fmla="*/ 91 w 182"/>
                <a:gd name="T43" fmla="*/ 176 h 178"/>
                <a:gd name="T44" fmla="*/ 71 w 182"/>
                <a:gd name="T45" fmla="*/ 178 h 178"/>
                <a:gd name="T46" fmla="*/ 52 w 182"/>
                <a:gd name="T47" fmla="*/ 178 h 178"/>
                <a:gd name="T48" fmla="*/ 33 w 182"/>
                <a:gd name="T49" fmla="*/ 178 h 178"/>
                <a:gd name="T50" fmla="*/ 25 w 182"/>
                <a:gd name="T51" fmla="*/ 166 h 178"/>
                <a:gd name="T52" fmla="*/ 21 w 182"/>
                <a:gd name="T53" fmla="*/ 155 h 178"/>
                <a:gd name="T54" fmla="*/ 17 w 182"/>
                <a:gd name="T55" fmla="*/ 141 h 178"/>
                <a:gd name="T56" fmla="*/ 27 w 182"/>
                <a:gd name="T57" fmla="*/ 132 h 178"/>
                <a:gd name="T58" fmla="*/ 42 w 182"/>
                <a:gd name="T59" fmla="*/ 122 h 178"/>
                <a:gd name="T60" fmla="*/ 58 w 182"/>
                <a:gd name="T61" fmla="*/ 112 h 178"/>
                <a:gd name="T62" fmla="*/ 71 w 182"/>
                <a:gd name="T63" fmla="*/ 99 h 178"/>
                <a:gd name="T64" fmla="*/ 85 w 182"/>
                <a:gd name="T65" fmla="*/ 87 h 178"/>
                <a:gd name="T66" fmla="*/ 97 w 182"/>
                <a:gd name="T67" fmla="*/ 71 h 178"/>
                <a:gd name="T68" fmla="*/ 108 w 182"/>
                <a:gd name="T69" fmla="*/ 58 h 178"/>
                <a:gd name="T70" fmla="*/ 120 w 182"/>
                <a:gd name="T71" fmla="*/ 44 h 178"/>
                <a:gd name="T72" fmla="*/ 132 w 182"/>
                <a:gd name="T73" fmla="*/ 33 h 178"/>
                <a:gd name="T74" fmla="*/ 114 w 182"/>
                <a:gd name="T75" fmla="*/ 29 h 178"/>
                <a:gd name="T76" fmla="*/ 97 w 182"/>
                <a:gd name="T77" fmla="*/ 29 h 178"/>
                <a:gd name="T78" fmla="*/ 75 w 182"/>
                <a:gd name="T79" fmla="*/ 33 h 178"/>
                <a:gd name="T80" fmla="*/ 58 w 182"/>
                <a:gd name="T81" fmla="*/ 36 h 178"/>
                <a:gd name="T82" fmla="*/ 38 w 182"/>
                <a:gd name="T83" fmla="*/ 35 h 178"/>
                <a:gd name="T84" fmla="*/ 23 w 182"/>
                <a:gd name="T85" fmla="*/ 33 h 178"/>
                <a:gd name="T86" fmla="*/ 7 w 182"/>
                <a:gd name="T87" fmla="*/ 23 h 178"/>
                <a:gd name="T88" fmla="*/ 0 w 182"/>
                <a:gd name="T89" fmla="*/ 9 h 178"/>
                <a:gd name="T90" fmla="*/ 23 w 182"/>
                <a:gd name="T91" fmla="*/ 7 h 178"/>
                <a:gd name="T92" fmla="*/ 44 w 182"/>
                <a:gd name="T93" fmla="*/ 7 h 178"/>
                <a:gd name="T94" fmla="*/ 64 w 182"/>
                <a:gd name="T95" fmla="*/ 5 h 178"/>
                <a:gd name="T96" fmla="*/ 85 w 182"/>
                <a:gd name="T97" fmla="*/ 5 h 178"/>
                <a:gd name="T98" fmla="*/ 102 w 182"/>
                <a:gd name="T99" fmla="*/ 4 h 178"/>
                <a:gd name="T100" fmla="*/ 124 w 182"/>
                <a:gd name="T101" fmla="*/ 2 h 178"/>
                <a:gd name="T102" fmla="*/ 143 w 182"/>
                <a:gd name="T103" fmla="*/ 0 h 178"/>
                <a:gd name="T104" fmla="*/ 168 w 182"/>
                <a:gd name="T105" fmla="*/ 0 h 178"/>
                <a:gd name="T106" fmla="*/ 178 w 182"/>
                <a:gd name="T107" fmla="*/ 9 h 17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182"/>
                <a:gd name="T163" fmla="*/ 0 h 178"/>
                <a:gd name="T164" fmla="*/ 182 w 182"/>
                <a:gd name="T165" fmla="*/ 178 h 178"/>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182" h="178">
                  <a:moveTo>
                    <a:pt x="178" y="9"/>
                  </a:moveTo>
                  <a:lnTo>
                    <a:pt x="172" y="27"/>
                  </a:lnTo>
                  <a:lnTo>
                    <a:pt x="164" y="44"/>
                  </a:lnTo>
                  <a:lnTo>
                    <a:pt x="151" y="60"/>
                  </a:lnTo>
                  <a:lnTo>
                    <a:pt x="139" y="75"/>
                  </a:lnTo>
                  <a:lnTo>
                    <a:pt x="124" y="89"/>
                  </a:lnTo>
                  <a:lnTo>
                    <a:pt x="108" y="104"/>
                  </a:lnTo>
                  <a:lnTo>
                    <a:pt x="93" y="120"/>
                  </a:lnTo>
                  <a:lnTo>
                    <a:pt x="83" y="139"/>
                  </a:lnTo>
                  <a:lnTo>
                    <a:pt x="93" y="143"/>
                  </a:lnTo>
                  <a:lnTo>
                    <a:pt x="106" y="145"/>
                  </a:lnTo>
                  <a:lnTo>
                    <a:pt x="120" y="145"/>
                  </a:lnTo>
                  <a:lnTo>
                    <a:pt x="135" y="145"/>
                  </a:lnTo>
                  <a:lnTo>
                    <a:pt x="147" y="145"/>
                  </a:lnTo>
                  <a:lnTo>
                    <a:pt x="161" y="145"/>
                  </a:lnTo>
                  <a:lnTo>
                    <a:pt x="172" y="149"/>
                  </a:lnTo>
                  <a:lnTo>
                    <a:pt x="182" y="159"/>
                  </a:lnTo>
                  <a:lnTo>
                    <a:pt x="163" y="163"/>
                  </a:lnTo>
                  <a:lnTo>
                    <a:pt x="145" y="166"/>
                  </a:lnTo>
                  <a:lnTo>
                    <a:pt x="128" y="170"/>
                  </a:lnTo>
                  <a:lnTo>
                    <a:pt x="110" y="174"/>
                  </a:lnTo>
                  <a:lnTo>
                    <a:pt x="91" y="176"/>
                  </a:lnTo>
                  <a:lnTo>
                    <a:pt x="71" y="178"/>
                  </a:lnTo>
                  <a:lnTo>
                    <a:pt x="52" y="178"/>
                  </a:lnTo>
                  <a:lnTo>
                    <a:pt x="33" y="178"/>
                  </a:lnTo>
                  <a:lnTo>
                    <a:pt x="25" y="166"/>
                  </a:lnTo>
                  <a:lnTo>
                    <a:pt x="21" y="155"/>
                  </a:lnTo>
                  <a:lnTo>
                    <a:pt x="17" y="141"/>
                  </a:lnTo>
                  <a:lnTo>
                    <a:pt x="27" y="132"/>
                  </a:lnTo>
                  <a:lnTo>
                    <a:pt x="42" y="122"/>
                  </a:lnTo>
                  <a:lnTo>
                    <a:pt x="58" y="112"/>
                  </a:lnTo>
                  <a:lnTo>
                    <a:pt x="71" y="99"/>
                  </a:lnTo>
                  <a:lnTo>
                    <a:pt x="85" y="87"/>
                  </a:lnTo>
                  <a:lnTo>
                    <a:pt x="97" y="71"/>
                  </a:lnTo>
                  <a:lnTo>
                    <a:pt x="108" y="58"/>
                  </a:lnTo>
                  <a:lnTo>
                    <a:pt x="120" y="44"/>
                  </a:lnTo>
                  <a:lnTo>
                    <a:pt x="132" y="33"/>
                  </a:lnTo>
                  <a:lnTo>
                    <a:pt x="114" y="29"/>
                  </a:lnTo>
                  <a:lnTo>
                    <a:pt x="97" y="29"/>
                  </a:lnTo>
                  <a:lnTo>
                    <a:pt x="75" y="33"/>
                  </a:lnTo>
                  <a:lnTo>
                    <a:pt x="58" y="36"/>
                  </a:lnTo>
                  <a:lnTo>
                    <a:pt x="38" y="35"/>
                  </a:lnTo>
                  <a:lnTo>
                    <a:pt x="23" y="33"/>
                  </a:lnTo>
                  <a:lnTo>
                    <a:pt x="7" y="23"/>
                  </a:lnTo>
                  <a:lnTo>
                    <a:pt x="0" y="9"/>
                  </a:lnTo>
                  <a:lnTo>
                    <a:pt x="23" y="7"/>
                  </a:lnTo>
                  <a:lnTo>
                    <a:pt x="44" y="7"/>
                  </a:lnTo>
                  <a:lnTo>
                    <a:pt x="64" y="5"/>
                  </a:lnTo>
                  <a:lnTo>
                    <a:pt x="85" y="5"/>
                  </a:lnTo>
                  <a:lnTo>
                    <a:pt x="102" y="4"/>
                  </a:lnTo>
                  <a:lnTo>
                    <a:pt x="124" y="2"/>
                  </a:lnTo>
                  <a:lnTo>
                    <a:pt x="143" y="0"/>
                  </a:lnTo>
                  <a:lnTo>
                    <a:pt x="168" y="0"/>
                  </a:lnTo>
                  <a:lnTo>
                    <a:pt x="178" y="9"/>
                  </a:lnTo>
                  <a:close/>
                </a:path>
              </a:pathLst>
            </a:custGeom>
            <a:solidFill>
              <a:srgbClr val="FFFF00"/>
            </a:solidFill>
            <a:ln w="9525">
              <a:solidFill>
                <a:srgbClr val="FF9900"/>
              </a:solidFill>
              <a:round/>
              <a:headEnd/>
              <a:tailEnd/>
            </a:ln>
          </p:spPr>
          <p:txBody>
            <a:bodyPr>
              <a:prstTxWarp prst="textNoShape">
                <a:avLst/>
              </a:prstTxWarp>
            </a:bodyPr>
            <a:lstStyle/>
            <a:p>
              <a:endParaRPr lang="en-US"/>
            </a:p>
          </p:txBody>
        </p:sp>
        <p:sp>
          <p:nvSpPr>
            <p:cNvPr id="40980" name="Freeform 3072"/>
            <p:cNvSpPr>
              <a:spLocks/>
            </p:cNvSpPr>
            <p:nvPr/>
          </p:nvSpPr>
          <p:spPr bwMode="auto">
            <a:xfrm>
              <a:off x="2028" y="3069"/>
              <a:ext cx="74" cy="84"/>
            </a:xfrm>
            <a:custGeom>
              <a:avLst/>
              <a:gdLst>
                <a:gd name="T0" fmla="*/ 139 w 149"/>
                <a:gd name="T1" fmla="*/ 4 h 168"/>
                <a:gd name="T2" fmla="*/ 139 w 149"/>
                <a:gd name="T3" fmla="*/ 21 h 168"/>
                <a:gd name="T4" fmla="*/ 133 w 149"/>
                <a:gd name="T5" fmla="*/ 40 h 168"/>
                <a:gd name="T6" fmla="*/ 124 w 149"/>
                <a:gd name="T7" fmla="*/ 56 h 168"/>
                <a:gd name="T8" fmla="*/ 112 w 149"/>
                <a:gd name="T9" fmla="*/ 71 h 168"/>
                <a:gd name="T10" fmla="*/ 97 w 149"/>
                <a:gd name="T11" fmla="*/ 85 h 168"/>
                <a:gd name="T12" fmla="*/ 81 w 149"/>
                <a:gd name="T13" fmla="*/ 99 h 168"/>
                <a:gd name="T14" fmla="*/ 66 w 149"/>
                <a:gd name="T15" fmla="*/ 112 h 168"/>
                <a:gd name="T16" fmla="*/ 56 w 149"/>
                <a:gd name="T17" fmla="*/ 130 h 168"/>
                <a:gd name="T18" fmla="*/ 67 w 149"/>
                <a:gd name="T19" fmla="*/ 134 h 168"/>
                <a:gd name="T20" fmla="*/ 79 w 149"/>
                <a:gd name="T21" fmla="*/ 137 h 168"/>
                <a:gd name="T22" fmla="*/ 91 w 149"/>
                <a:gd name="T23" fmla="*/ 137 h 168"/>
                <a:gd name="T24" fmla="*/ 102 w 149"/>
                <a:gd name="T25" fmla="*/ 137 h 168"/>
                <a:gd name="T26" fmla="*/ 112 w 149"/>
                <a:gd name="T27" fmla="*/ 135 h 168"/>
                <a:gd name="T28" fmla="*/ 124 w 149"/>
                <a:gd name="T29" fmla="*/ 137 h 168"/>
                <a:gd name="T30" fmla="*/ 135 w 149"/>
                <a:gd name="T31" fmla="*/ 137 h 168"/>
                <a:gd name="T32" fmla="*/ 149 w 149"/>
                <a:gd name="T33" fmla="*/ 143 h 168"/>
                <a:gd name="T34" fmla="*/ 137 w 149"/>
                <a:gd name="T35" fmla="*/ 153 h 168"/>
                <a:gd name="T36" fmla="*/ 126 w 149"/>
                <a:gd name="T37" fmla="*/ 157 h 168"/>
                <a:gd name="T38" fmla="*/ 110 w 149"/>
                <a:gd name="T39" fmla="*/ 157 h 168"/>
                <a:gd name="T40" fmla="*/ 97 w 149"/>
                <a:gd name="T41" fmla="*/ 163 h 168"/>
                <a:gd name="T42" fmla="*/ 83 w 149"/>
                <a:gd name="T43" fmla="*/ 161 h 168"/>
                <a:gd name="T44" fmla="*/ 71 w 149"/>
                <a:gd name="T45" fmla="*/ 163 h 168"/>
                <a:gd name="T46" fmla="*/ 60 w 149"/>
                <a:gd name="T47" fmla="*/ 165 h 168"/>
                <a:gd name="T48" fmla="*/ 50 w 149"/>
                <a:gd name="T49" fmla="*/ 168 h 168"/>
                <a:gd name="T50" fmla="*/ 38 w 149"/>
                <a:gd name="T51" fmla="*/ 166 h 168"/>
                <a:gd name="T52" fmla="*/ 27 w 149"/>
                <a:gd name="T53" fmla="*/ 166 h 168"/>
                <a:gd name="T54" fmla="*/ 17 w 149"/>
                <a:gd name="T55" fmla="*/ 159 h 168"/>
                <a:gd name="T56" fmla="*/ 9 w 149"/>
                <a:gd name="T57" fmla="*/ 149 h 168"/>
                <a:gd name="T58" fmla="*/ 13 w 149"/>
                <a:gd name="T59" fmla="*/ 132 h 168"/>
                <a:gd name="T60" fmla="*/ 25 w 149"/>
                <a:gd name="T61" fmla="*/ 118 h 168"/>
                <a:gd name="T62" fmla="*/ 36 w 149"/>
                <a:gd name="T63" fmla="*/ 102 h 168"/>
                <a:gd name="T64" fmla="*/ 50 w 149"/>
                <a:gd name="T65" fmla="*/ 91 h 168"/>
                <a:gd name="T66" fmla="*/ 62 w 149"/>
                <a:gd name="T67" fmla="*/ 77 h 168"/>
                <a:gd name="T68" fmla="*/ 73 w 149"/>
                <a:gd name="T69" fmla="*/ 66 h 168"/>
                <a:gd name="T70" fmla="*/ 83 w 149"/>
                <a:gd name="T71" fmla="*/ 52 h 168"/>
                <a:gd name="T72" fmla="*/ 93 w 149"/>
                <a:gd name="T73" fmla="*/ 40 h 168"/>
                <a:gd name="T74" fmla="*/ 79 w 149"/>
                <a:gd name="T75" fmla="*/ 33 h 168"/>
                <a:gd name="T76" fmla="*/ 67 w 149"/>
                <a:gd name="T77" fmla="*/ 33 h 168"/>
                <a:gd name="T78" fmla="*/ 52 w 149"/>
                <a:gd name="T79" fmla="*/ 35 h 168"/>
                <a:gd name="T80" fmla="*/ 40 w 149"/>
                <a:gd name="T81" fmla="*/ 38 h 168"/>
                <a:gd name="T82" fmla="*/ 27 w 149"/>
                <a:gd name="T83" fmla="*/ 38 h 168"/>
                <a:gd name="T84" fmla="*/ 15 w 149"/>
                <a:gd name="T85" fmla="*/ 37 h 168"/>
                <a:gd name="T86" fmla="*/ 3 w 149"/>
                <a:gd name="T87" fmla="*/ 27 h 168"/>
                <a:gd name="T88" fmla="*/ 0 w 149"/>
                <a:gd name="T89" fmla="*/ 13 h 168"/>
                <a:gd name="T90" fmla="*/ 17 w 149"/>
                <a:gd name="T91" fmla="*/ 11 h 168"/>
                <a:gd name="T92" fmla="*/ 34 w 149"/>
                <a:gd name="T93" fmla="*/ 9 h 168"/>
                <a:gd name="T94" fmla="*/ 52 w 149"/>
                <a:gd name="T95" fmla="*/ 6 h 168"/>
                <a:gd name="T96" fmla="*/ 69 w 149"/>
                <a:gd name="T97" fmla="*/ 4 h 168"/>
                <a:gd name="T98" fmla="*/ 87 w 149"/>
                <a:gd name="T99" fmla="*/ 0 h 168"/>
                <a:gd name="T100" fmla="*/ 104 w 149"/>
                <a:gd name="T101" fmla="*/ 0 h 168"/>
                <a:gd name="T102" fmla="*/ 122 w 149"/>
                <a:gd name="T103" fmla="*/ 0 h 168"/>
                <a:gd name="T104" fmla="*/ 139 w 149"/>
                <a:gd name="T105" fmla="*/ 4 h 168"/>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49"/>
                <a:gd name="T160" fmla="*/ 0 h 168"/>
                <a:gd name="T161" fmla="*/ 149 w 149"/>
                <a:gd name="T162" fmla="*/ 168 h 168"/>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49" h="168">
                  <a:moveTo>
                    <a:pt x="139" y="4"/>
                  </a:moveTo>
                  <a:lnTo>
                    <a:pt x="139" y="21"/>
                  </a:lnTo>
                  <a:lnTo>
                    <a:pt x="133" y="40"/>
                  </a:lnTo>
                  <a:lnTo>
                    <a:pt x="124" y="56"/>
                  </a:lnTo>
                  <a:lnTo>
                    <a:pt x="112" y="71"/>
                  </a:lnTo>
                  <a:lnTo>
                    <a:pt x="97" y="85"/>
                  </a:lnTo>
                  <a:lnTo>
                    <a:pt x="81" y="99"/>
                  </a:lnTo>
                  <a:lnTo>
                    <a:pt x="66" y="112"/>
                  </a:lnTo>
                  <a:lnTo>
                    <a:pt x="56" y="130"/>
                  </a:lnTo>
                  <a:lnTo>
                    <a:pt x="67" y="134"/>
                  </a:lnTo>
                  <a:lnTo>
                    <a:pt x="79" y="137"/>
                  </a:lnTo>
                  <a:lnTo>
                    <a:pt x="91" y="137"/>
                  </a:lnTo>
                  <a:lnTo>
                    <a:pt x="102" y="137"/>
                  </a:lnTo>
                  <a:lnTo>
                    <a:pt x="112" y="135"/>
                  </a:lnTo>
                  <a:lnTo>
                    <a:pt x="124" y="137"/>
                  </a:lnTo>
                  <a:lnTo>
                    <a:pt x="135" y="137"/>
                  </a:lnTo>
                  <a:lnTo>
                    <a:pt x="149" y="143"/>
                  </a:lnTo>
                  <a:lnTo>
                    <a:pt x="137" y="153"/>
                  </a:lnTo>
                  <a:lnTo>
                    <a:pt x="126" y="157"/>
                  </a:lnTo>
                  <a:lnTo>
                    <a:pt x="110" y="157"/>
                  </a:lnTo>
                  <a:lnTo>
                    <a:pt x="97" y="163"/>
                  </a:lnTo>
                  <a:lnTo>
                    <a:pt x="83" y="161"/>
                  </a:lnTo>
                  <a:lnTo>
                    <a:pt x="71" y="163"/>
                  </a:lnTo>
                  <a:lnTo>
                    <a:pt x="60" y="165"/>
                  </a:lnTo>
                  <a:lnTo>
                    <a:pt x="50" y="168"/>
                  </a:lnTo>
                  <a:lnTo>
                    <a:pt x="38" y="166"/>
                  </a:lnTo>
                  <a:lnTo>
                    <a:pt x="27" y="166"/>
                  </a:lnTo>
                  <a:lnTo>
                    <a:pt x="17" y="159"/>
                  </a:lnTo>
                  <a:lnTo>
                    <a:pt x="9" y="149"/>
                  </a:lnTo>
                  <a:lnTo>
                    <a:pt x="13" y="132"/>
                  </a:lnTo>
                  <a:lnTo>
                    <a:pt x="25" y="118"/>
                  </a:lnTo>
                  <a:lnTo>
                    <a:pt x="36" y="102"/>
                  </a:lnTo>
                  <a:lnTo>
                    <a:pt x="50" y="91"/>
                  </a:lnTo>
                  <a:lnTo>
                    <a:pt x="62" y="77"/>
                  </a:lnTo>
                  <a:lnTo>
                    <a:pt x="73" y="66"/>
                  </a:lnTo>
                  <a:lnTo>
                    <a:pt x="83" y="52"/>
                  </a:lnTo>
                  <a:lnTo>
                    <a:pt x="93" y="40"/>
                  </a:lnTo>
                  <a:lnTo>
                    <a:pt x="79" y="33"/>
                  </a:lnTo>
                  <a:lnTo>
                    <a:pt x="67" y="33"/>
                  </a:lnTo>
                  <a:lnTo>
                    <a:pt x="52" y="35"/>
                  </a:lnTo>
                  <a:lnTo>
                    <a:pt x="40" y="38"/>
                  </a:lnTo>
                  <a:lnTo>
                    <a:pt x="27" y="38"/>
                  </a:lnTo>
                  <a:lnTo>
                    <a:pt x="15" y="37"/>
                  </a:lnTo>
                  <a:lnTo>
                    <a:pt x="3" y="27"/>
                  </a:lnTo>
                  <a:lnTo>
                    <a:pt x="0" y="13"/>
                  </a:lnTo>
                  <a:lnTo>
                    <a:pt x="17" y="11"/>
                  </a:lnTo>
                  <a:lnTo>
                    <a:pt x="34" y="9"/>
                  </a:lnTo>
                  <a:lnTo>
                    <a:pt x="52" y="6"/>
                  </a:lnTo>
                  <a:lnTo>
                    <a:pt x="69" y="4"/>
                  </a:lnTo>
                  <a:lnTo>
                    <a:pt x="87" y="0"/>
                  </a:lnTo>
                  <a:lnTo>
                    <a:pt x="104" y="0"/>
                  </a:lnTo>
                  <a:lnTo>
                    <a:pt x="122" y="0"/>
                  </a:lnTo>
                  <a:lnTo>
                    <a:pt x="139" y="4"/>
                  </a:lnTo>
                  <a:close/>
                </a:path>
              </a:pathLst>
            </a:custGeom>
            <a:solidFill>
              <a:srgbClr val="FFFF00"/>
            </a:solidFill>
            <a:ln w="9525">
              <a:solidFill>
                <a:srgbClr val="FF9900"/>
              </a:solidFill>
              <a:round/>
              <a:headEnd/>
              <a:tailEnd/>
            </a:ln>
          </p:spPr>
          <p:txBody>
            <a:bodyPr>
              <a:prstTxWarp prst="textNoShape">
                <a:avLst/>
              </a:prstTxWarp>
            </a:bodyPr>
            <a:lstStyle/>
            <a:p>
              <a:endParaRPr lang="en-US"/>
            </a:p>
          </p:txBody>
        </p:sp>
        <p:sp>
          <p:nvSpPr>
            <p:cNvPr id="40981" name="Freeform 3073"/>
            <p:cNvSpPr>
              <a:spLocks/>
            </p:cNvSpPr>
            <p:nvPr/>
          </p:nvSpPr>
          <p:spPr bwMode="auto">
            <a:xfrm>
              <a:off x="1917" y="3081"/>
              <a:ext cx="68" cy="71"/>
            </a:xfrm>
            <a:custGeom>
              <a:avLst/>
              <a:gdLst>
                <a:gd name="T0" fmla="*/ 136 w 136"/>
                <a:gd name="T1" fmla="*/ 14 h 142"/>
                <a:gd name="T2" fmla="*/ 130 w 136"/>
                <a:gd name="T3" fmla="*/ 25 h 142"/>
                <a:gd name="T4" fmla="*/ 126 w 136"/>
                <a:gd name="T5" fmla="*/ 37 h 142"/>
                <a:gd name="T6" fmla="*/ 119 w 136"/>
                <a:gd name="T7" fmla="*/ 47 h 142"/>
                <a:gd name="T8" fmla="*/ 111 w 136"/>
                <a:gd name="T9" fmla="*/ 56 h 142"/>
                <a:gd name="T10" fmla="*/ 101 w 136"/>
                <a:gd name="T11" fmla="*/ 64 h 142"/>
                <a:gd name="T12" fmla="*/ 91 w 136"/>
                <a:gd name="T13" fmla="*/ 74 h 142"/>
                <a:gd name="T14" fmla="*/ 82 w 136"/>
                <a:gd name="T15" fmla="*/ 83 h 142"/>
                <a:gd name="T16" fmla="*/ 74 w 136"/>
                <a:gd name="T17" fmla="*/ 95 h 142"/>
                <a:gd name="T18" fmla="*/ 86 w 136"/>
                <a:gd name="T19" fmla="*/ 105 h 142"/>
                <a:gd name="T20" fmla="*/ 101 w 136"/>
                <a:gd name="T21" fmla="*/ 107 h 142"/>
                <a:gd name="T22" fmla="*/ 119 w 136"/>
                <a:gd name="T23" fmla="*/ 105 h 142"/>
                <a:gd name="T24" fmla="*/ 136 w 136"/>
                <a:gd name="T25" fmla="*/ 109 h 142"/>
                <a:gd name="T26" fmla="*/ 122 w 136"/>
                <a:gd name="T27" fmla="*/ 116 h 142"/>
                <a:gd name="T28" fmla="*/ 111 w 136"/>
                <a:gd name="T29" fmla="*/ 122 h 142"/>
                <a:gd name="T30" fmla="*/ 97 w 136"/>
                <a:gd name="T31" fmla="*/ 126 h 142"/>
                <a:gd name="T32" fmla="*/ 86 w 136"/>
                <a:gd name="T33" fmla="*/ 130 h 142"/>
                <a:gd name="T34" fmla="*/ 70 w 136"/>
                <a:gd name="T35" fmla="*/ 132 h 142"/>
                <a:gd name="T36" fmla="*/ 57 w 136"/>
                <a:gd name="T37" fmla="*/ 134 h 142"/>
                <a:gd name="T38" fmla="*/ 41 w 136"/>
                <a:gd name="T39" fmla="*/ 136 h 142"/>
                <a:gd name="T40" fmla="*/ 27 w 136"/>
                <a:gd name="T41" fmla="*/ 142 h 142"/>
                <a:gd name="T42" fmla="*/ 14 w 136"/>
                <a:gd name="T43" fmla="*/ 124 h 142"/>
                <a:gd name="T44" fmla="*/ 14 w 136"/>
                <a:gd name="T45" fmla="*/ 111 h 142"/>
                <a:gd name="T46" fmla="*/ 22 w 136"/>
                <a:gd name="T47" fmla="*/ 99 h 142"/>
                <a:gd name="T48" fmla="*/ 35 w 136"/>
                <a:gd name="T49" fmla="*/ 89 h 142"/>
                <a:gd name="T50" fmla="*/ 49 w 136"/>
                <a:gd name="T51" fmla="*/ 78 h 142"/>
                <a:gd name="T52" fmla="*/ 64 w 136"/>
                <a:gd name="T53" fmla="*/ 66 h 142"/>
                <a:gd name="T54" fmla="*/ 74 w 136"/>
                <a:gd name="T55" fmla="*/ 52 h 142"/>
                <a:gd name="T56" fmla="*/ 80 w 136"/>
                <a:gd name="T57" fmla="*/ 39 h 142"/>
                <a:gd name="T58" fmla="*/ 66 w 136"/>
                <a:gd name="T59" fmla="*/ 35 h 142"/>
                <a:gd name="T60" fmla="*/ 55 w 136"/>
                <a:gd name="T61" fmla="*/ 35 h 142"/>
                <a:gd name="T62" fmla="*/ 43 w 136"/>
                <a:gd name="T63" fmla="*/ 35 h 142"/>
                <a:gd name="T64" fmla="*/ 31 w 136"/>
                <a:gd name="T65" fmla="*/ 37 h 142"/>
                <a:gd name="T66" fmla="*/ 20 w 136"/>
                <a:gd name="T67" fmla="*/ 35 h 142"/>
                <a:gd name="T68" fmla="*/ 12 w 136"/>
                <a:gd name="T69" fmla="*/ 33 h 142"/>
                <a:gd name="T70" fmla="*/ 4 w 136"/>
                <a:gd name="T71" fmla="*/ 25 h 142"/>
                <a:gd name="T72" fmla="*/ 0 w 136"/>
                <a:gd name="T73" fmla="*/ 14 h 142"/>
                <a:gd name="T74" fmla="*/ 18 w 136"/>
                <a:gd name="T75" fmla="*/ 12 h 142"/>
                <a:gd name="T76" fmla="*/ 35 w 136"/>
                <a:gd name="T77" fmla="*/ 12 h 142"/>
                <a:gd name="T78" fmla="*/ 53 w 136"/>
                <a:gd name="T79" fmla="*/ 8 h 142"/>
                <a:gd name="T80" fmla="*/ 70 w 136"/>
                <a:gd name="T81" fmla="*/ 4 h 142"/>
                <a:gd name="T82" fmla="*/ 86 w 136"/>
                <a:gd name="T83" fmla="*/ 0 h 142"/>
                <a:gd name="T84" fmla="*/ 103 w 136"/>
                <a:gd name="T85" fmla="*/ 2 h 142"/>
                <a:gd name="T86" fmla="*/ 119 w 136"/>
                <a:gd name="T87" fmla="*/ 4 h 142"/>
                <a:gd name="T88" fmla="*/ 136 w 136"/>
                <a:gd name="T89" fmla="*/ 14 h 14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36"/>
                <a:gd name="T136" fmla="*/ 0 h 142"/>
                <a:gd name="T137" fmla="*/ 136 w 136"/>
                <a:gd name="T138" fmla="*/ 142 h 14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36" h="142">
                  <a:moveTo>
                    <a:pt x="136" y="14"/>
                  </a:moveTo>
                  <a:lnTo>
                    <a:pt x="130" y="25"/>
                  </a:lnTo>
                  <a:lnTo>
                    <a:pt x="126" y="37"/>
                  </a:lnTo>
                  <a:lnTo>
                    <a:pt x="119" y="47"/>
                  </a:lnTo>
                  <a:lnTo>
                    <a:pt x="111" y="56"/>
                  </a:lnTo>
                  <a:lnTo>
                    <a:pt x="101" y="64"/>
                  </a:lnTo>
                  <a:lnTo>
                    <a:pt x="91" y="74"/>
                  </a:lnTo>
                  <a:lnTo>
                    <a:pt x="82" y="83"/>
                  </a:lnTo>
                  <a:lnTo>
                    <a:pt x="74" y="95"/>
                  </a:lnTo>
                  <a:lnTo>
                    <a:pt x="86" y="105"/>
                  </a:lnTo>
                  <a:lnTo>
                    <a:pt x="101" y="107"/>
                  </a:lnTo>
                  <a:lnTo>
                    <a:pt x="119" y="105"/>
                  </a:lnTo>
                  <a:lnTo>
                    <a:pt x="136" y="109"/>
                  </a:lnTo>
                  <a:lnTo>
                    <a:pt x="122" y="116"/>
                  </a:lnTo>
                  <a:lnTo>
                    <a:pt x="111" y="122"/>
                  </a:lnTo>
                  <a:lnTo>
                    <a:pt x="97" y="126"/>
                  </a:lnTo>
                  <a:lnTo>
                    <a:pt x="86" y="130"/>
                  </a:lnTo>
                  <a:lnTo>
                    <a:pt x="70" y="132"/>
                  </a:lnTo>
                  <a:lnTo>
                    <a:pt x="57" y="134"/>
                  </a:lnTo>
                  <a:lnTo>
                    <a:pt x="41" y="136"/>
                  </a:lnTo>
                  <a:lnTo>
                    <a:pt x="27" y="142"/>
                  </a:lnTo>
                  <a:lnTo>
                    <a:pt x="14" y="124"/>
                  </a:lnTo>
                  <a:lnTo>
                    <a:pt x="14" y="111"/>
                  </a:lnTo>
                  <a:lnTo>
                    <a:pt x="22" y="99"/>
                  </a:lnTo>
                  <a:lnTo>
                    <a:pt x="35" y="89"/>
                  </a:lnTo>
                  <a:lnTo>
                    <a:pt x="49" y="78"/>
                  </a:lnTo>
                  <a:lnTo>
                    <a:pt x="64" y="66"/>
                  </a:lnTo>
                  <a:lnTo>
                    <a:pt x="74" y="52"/>
                  </a:lnTo>
                  <a:lnTo>
                    <a:pt x="80" y="39"/>
                  </a:lnTo>
                  <a:lnTo>
                    <a:pt x="66" y="35"/>
                  </a:lnTo>
                  <a:lnTo>
                    <a:pt x="55" y="35"/>
                  </a:lnTo>
                  <a:lnTo>
                    <a:pt x="43" y="35"/>
                  </a:lnTo>
                  <a:lnTo>
                    <a:pt x="31" y="37"/>
                  </a:lnTo>
                  <a:lnTo>
                    <a:pt x="20" y="35"/>
                  </a:lnTo>
                  <a:lnTo>
                    <a:pt x="12" y="33"/>
                  </a:lnTo>
                  <a:lnTo>
                    <a:pt x="4" y="25"/>
                  </a:lnTo>
                  <a:lnTo>
                    <a:pt x="0" y="14"/>
                  </a:lnTo>
                  <a:lnTo>
                    <a:pt x="18" y="12"/>
                  </a:lnTo>
                  <a:lnTo>
                    <a:pt x="35" y="12"/>
                  </a:lnTo>
                  <a:lnTo>
                    <a:pt x="53" y="8"/>
                  </a:lnTo>
                  <a:lnTo>
                    <a:pt x="70" y="4"/>
                  </a:lnTo>
                  <a:lnTo>
                    <a:pt x="86" y="0"/>
                  </a:lnTo>
                  <a:lnTo>
                    <a:pt x="103" y="2"/>
                  </a:lnTo>
                  <a:lnTo>
                    <a:pt x="119" y="4"/>
                  </a:lnTo>
                  <a:lnTo>
                    <a:pt x="136" y="14"/>
                  </a:lnTo>
                  <a:close/>
                </a:path>
              </a:pathLst>
            </a:custGeom>
            <a:solidFill>
              <a:srgbClr val="FFFF00"/>
            </a:solidFill>
            <a:ln w="9525">
              <a:solidFill>
                <a:srgbClr val="FF9900"/>
              </a:solidFill>
              <a:round/>
              <a:headEnd/>
              <a:tailEnd/>
            </a:ln>
          </p:spPr>
          <p:txBody>
            <a:bodyPr>
              <a:prstTxWarp prst="textNoShape">
                <a:avLst/>
              </a:prstTxWarp>
            </a:bodyPr>
            <a:lstStyle/>
            <a:p>
              <a:endParaRPr lang="en-US"/>
            </a:p>
          </p:txBody>
        </p:sp>
      </p:grpSp>
      <p:grpSp>
        <p:nvGrpSpPr>
          <p:cNvPr id="25" name="Group 3074"/>
          <p:cNvGrpSpPr>
            <a:grpSpLocks noChangeAspect="1"/>
          </p:cNvGrpSpPr>
          <p:nvPr/>
        </p:nvGrpSpPr>
        <p:grpSpPr bwMode="auto">
          <a:xfrm>
            <a:off x="3786188" y="5969000"/>
            <a:ext cx="785812" cy="211138"/>
            <a:chOff x="1514" y="3177"/>
            <a:chExt cx="624" cy="167"/>
          </a:xfrm>
        </p:grpSpPr>
        <p:sp>
          <p:nvSpPr>
            <p:cNvPr id="40972" name="Freeform 3075"/>
            <p:cNvSpPr>
              <a:spLocks noChangeAspect="1"/>
            </p:cNvSpPr>
            <p:nvPr/>
          </p:nvSpPr>
          <p:spPr bwMode="auto">
            <a:xfrm>
              <a:off x="1514" y="3177"/>
              <a:ext cx="152" cy="131"/>
            </a:xfrm>
            <a:custGeom>
              <a:avLst/>
              <a:gdLst>
                <a:gd name="T0" fmla="*/ 254 w 304"/>
                <a:gd name="T1" fmla="*/ 29 h 262"/>
                <a:gd name="T2" fmla="*/ 240 w 304"/>
                <a:gd name="T3" fmla="*/ 50 h 262"/>
                <a:gd name="T4" fmla="*/ 227 w 304"/>
                <a:gd name="T5" fmla="*/ 72 h 262"/>
                <a:gd name="T6" fmla="*/ 209 w 304"/>
                <a:gd name="T7" fmla="*/ 93 h 262"/>
                <a:gd name="T8" fmla="*/ 194 w 304"/>
                <a:gd name="T9" fmla="*/ 116 h 262"/>
                <a:gd name="T10" fmla="*/ 175 w 304"/>
                <a:gd name="T11" fmla="*/ 138 h 262"/>
                <a:gd name="T12" fmla="*/ 157 w 304"/>
                <a:gd name="T13" fmla="*/ 159 h 262"/>
                <a:gd name="T14" fmla="*/ 140 w 304"/>
                <a:gd name="T15" fmla="*/ 182 h 262"/>
                <a:gd name="T16" fmla="*/ 122 w 304"/>
                <a:gd name="T17" fmla="*/ 206 h 262"/>
                <a:gd name="T18" fmla="*/ 304 w 304"/>
                <a:gd name="T19" fmla="*/ 206 h 262"/>
                <a:gd name="T20" fmla="*/ 303 w 304"/>
                <a:gd name="T21" fmla="*/ 217 h 262"/>
                <a:gd name="T22" fmla="*/ 297 w 304"/>
                <a:gd name="T23" fmla="*/ 225 h 262"/>
                <a:gd name="T24" fmla="*/ 287 w 304"/>
                <a:gd name="T25" fmla="*/ 229 h 262"/>
                <a:gd name="T26" fmla="*/ 277 w 304"/>
                <a:gd name="T27" fmla="*/ 235 h 262"/>
                <a:gd name="T28" fmla="*/ 248 w 304"/>
                <a:gd name="T29" fmla="*/ 229 h 262"/>
                <a:gd name="T30" fmla="*/ 221 w 304"/>
                <a:gd name="T31" fmla="*/ 231 h 262"/>
                <a:gd name="T32" fmla="*/ 194 w 304"/>
                <a:gd name="T33" fmla="*/ 233 h 262"/>
                <a:gd name="T34" fmla="*/ 167 w 304"/>
                <a:gd name="T35" fmla="*/ 239 h 262"/>
                <a:gd name="T36" fmla="*/ 138 w 304"/>
                <a:gd name="T37" fmla="*/ 244 h 262"/>
                <a:gd name="T38" fmla="*/ 111 w 304"/>
                <a:gd name="T39" fmla="*/ 250 h 262"/>
                <a:gd name="T40" fmla="*/ 81 w 304"/>
                <a:gd name="T41" fmla="*/ 256 h 262"/>
                <a:gd name="T42" fmla="*/ 56 w 304"/>
                <a:gd name="T43" fmla="*/ 262 h 262"/>
                <a:gd name="T44" fmla="*/ 52 w 304"/>
                <a:gd name="T45" fmla="*/ 252 h 262"/>
                <a:gd name="T46" fmla="*/ 45 w 304"/>
                <a:gd name="T47" fmla="*/ 250 h 262"/>
                <a:gd name="T48" fmla="*/ 39 w 304"/>
                <a:gd name="T49" fmla="*/ 244 h 262"/>
                <a:gd name="T50" fmla="*/ 43 w 304"/>
                <a:gd name="T51" fmla="*/ 235 h 262"/>
                <a:gd name="T52" fmla="*/ 66 w 304"/>
                <a:gd name="T53" fmla="*/ 215 h 262"/>
                <a:gd name="T54" fmla="*/ 89 w 304"/>
                <a:gd name="T55" fmla="*/ 196 h 262"/>
                <a:gd name="T56" fmla="*/ 111 w 304"/>
                <a:gd name="T57" fmla="*/ 173 h 262"/>
                <a:gd name="T58" fmla="*/ 134 w 304"/>
                <a:gd name="T59" fmla="*/ 151 h 262"/>
                <a:gd name="T60" fmla="*/ 153 w 304"/>
                <a:gd name="T61" fmla="*/ 126 h 262"/>
                <a:gd name="T62" fmla="*/ 173 w 304"/>
                <a:gd name="T63" fmla="*/ 101 h 262"/>
                <a:gd name="T64" fmla="*/ 188 w 304"/>
                <a:gd name="T65" fmla="*/ 74 h 262"/>
                <a:gd name="T66" fmla="*/ 202 w 304"/>
                <a:gd name="T67" fmla="*/ 47 h 262"/>
                <a:gd name="T68" fmla="*/ 178 w 304"/>
                <a:gd name="T69" fmla="*/ 50 h 262"/>
                <a:gd name="T70" fmla="*/ 155 w 304"/>
                <a:gd name="T71" fmla="*/ 56 h 262"/>
                <a:gd name="T72" fmla="*/ 130 w 304"/>
                <a:gd name="T73" fmla="*/ 64 h 262"/>
                <a:gd name="T74" fmla="*/ 107 w 304"/>
                <a:gd name="T75" fmla="*/ 74 h 262"/>
                <a:gd name="T76" fmla="*/ 80 w 304"/>
                <a:gd name="T77" fmla="*/ 78 h 262"/>
                <a:gd name="T78" fmla="*/ 52 w 304"/>
                <a:gd name="T79" fmla="*/ 79 h 262"/>
                <a:gd name="T80" fmla="*/ 25 w 304"/>
                <a:gd name="T81" fmla="*/ 78 h 262"/>
                <a:gd name="T82" fmla="*/ 0 w 304"/>
                <a:gd name="T83" fmla="*/ 70 h 262"/>
                <a:gd name="T84" fmla="*/ 0 w 304"/>
                <a:gd name="T85" fmla="*/ 52 h 262"/>
                <a:gd name="T86" fmla="*/ 33 w 304"/>
                <a:gd name="T87" fmla="*/ 56 h 262"/>
                <a:gd name="T88" fmla="*/ 64 w 304"/>
                <a:gd name="T89" fmla="*/ 54 h 262"/>
                <a:gd name="T90" fmla="*/ 93 w 304"/>
                <a:gd name="T91" fmla="*/ 47 h 262"/>
                <a:gd name="T92" fmla="*/ 124 w 304"/>
                <a:gd name="T93" fmla="*/ 37 h 262"/>
                <a:gd name="T94" fmla="*/ 151 w 304"/>
                <a:gd name="T95" fmla="*/ 25 h 262"/>
                <a:gd name="T96" fmla="*/ 180 w 304"/>
                <a:gd name="T97" fmla="*/ 14 h 262"/>
                <a:gd name="T98" fmla="*/ 209 w 304"/>
                <a:gd name="T99" fmla="*/ 4 h 262"/>
                <a:gd name="T100" fmla="*/ 240 w 304"/>
                <a:gd name="T101" fmla="*/ 0 h 262"/>
                <a:gd name="T102" fmla="*/ 246 w 304"/>
                <a:gd name="T103" fmla="*/ 2 h 262"/>
                <a:gd name="T104" fmla="*/ 252 w 304"/>
                <a:gd name="T105" fmla="*/ 8 h 262"/>
                <a:gd name="T106" fmla="*/ 252 w 304"/>
                <a:gd name="T107" fmla="*/ 17 h 262"/>
                <a:gd name="T108" fmla="*/ 254 w 304"/>
                <a:gd name="T109" fmla="*/ 29 h 262"/>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304"/>
                <a:gd name="T166" fmla="*/ 0 h 262"/>
                <a:gd name="T167" fmla="*/ 304 w 304"/>
                <a:gd name="T168" fmla="*/ 262 h 262"/>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304" h="262">
                  <a:moveTo>
                    <a:pt x="254" y="29"/>
                  </a:moveTo>
                  <a:lnTo>
                    <a:pt x="240" y="50"/>
                  </a:lnTo>
                  <a:lnTo>
                    <a:pt x="227" y="72"/>
                  </a:lnTo>
                  <a:lnTo>
                    <a:pt x="209" y="93"/>
                  </a:lnTo>
                  <a:lnTo>
                    <a:pt x="194" y="116"/>
                  </a:lnTo>
                  <a:lnTo>
                    <a:pt x="175" y="138"/>
                  </a:lnTo>
                  <a:lnTo>
                    <a:pt x="157" y="159"/>
                  </a:lnTo>
                  <a:lnTo>
                    <a:pt x="140" y="182"/>
                  </a:lnTo>
                  <a:lnTo>
                    <a:pt x="122" y="206"/>
                  </a:lnTo>
                  <a:lnTo>
                    <a:pt x="304" y="206"/>
                  </a:lnTo>
                  <a:lnTo>
                    <a:pt x="303" y="217"/>
                  </a:lnTo>
                  <a:lnTo>
                    <a:pt x="297" y="225"/>
                  </a:lnTo>
                  <a:lnTo>
                    <a:pt x="287" y="229"/>
                  </a:lnTo>
                  <a:lnTo>
                    <a:pt x="277" y="235"/>
                  </a:lnTo>
                  <a:lnTo>
                    <a:pt x="248" y="229"/>
                  </a:lnTo>
                  <a:lnTo>
                    <a:pt x="221" y="231"/>
                  </a:lnTo>
                  <a:lnTo>
                    <a:pt x="194" y="233"/>
                  </a:lnTo>
                  <a:lnTo>
                    <a:pt x="167" y="239"/>
                  </a:lnTo>
                  <a:lnTo>
                    <a:pt x="138" y="244"/>
                  </a:lnTo>
                  <a:lnTo>
                    <a:pt x="111" y="250"/>
                  </a:lnTo>
                  <a:lnTo>
                    <a:pt x="81" y="256"/>
                  </a:lnTo>
                  <a:lnTo>
                    <a:pt x="56" y="262"/>
                  </a:lnTo>
                  <a:lnTo>
                    <a:pt x="52" y="252"/>
                  </a:lnTo>
                  <a:lnTo>
                    <a:pt x="45" y="250"/>
                  </a:lnTo>
                  <a:lnTo>
                    <a:pt x="39" y="244"/>
                  </a:lnTo>
                  <a:lnTo>
                    <a:pt x="43" y="235"/>
                  </a:lnTo>
                  <a:lnTo>
                    <a:pt x="66" y="215"/>
                  </a:lnTo>
                  <a:lnTo>
                    <a:pt x="89" y="196"/>
                  </a:lnTo>
                  <a:lnTo>
                    <a:pt x="111" y="173"/>
                  </a:lnTo>
                  <a:lnTo>
                    <a:pt x="134" y="151"/>
                  </a:lnTo>
                  <a:lnTo>
                    <a:pt x="153" y="126"/>
                  </a:lnTo>
                  <a:lnTo>
                    <a:pt x="173" y="101"/>
                  </a:lnTo>
                  <a:lnTo>
                    <a:pt x="188" y="74"/>
                  </a:lnTo>
                  <a:lnTo>
                    <a:pt x="202" y="47"/>
                  </a:lnTo>
                  <a:lnTo>
                    <a:pt x="178" y="50"/>
                  </a:lnTo>
                  <a:lnTo>
                    <a:pt x="155" y="56"/>
                  </a:lnTo>
                  <a:lnTo>
                    <a:pt x="130" y="64"/>
                  </a:lnTo>
                  <a:lnTo>
                    <a:pt x="107" y="74"/>
                  </a:lnTo>
                  <a:lnTo>
                    <a:pt x="80" y="78"/>
                  </a:lnTo>
                  <a:lnTo>
                    <a:pt x="52" y="79"/>
                  </a:lnTo>
                  <a:lnTo>
                    <a:pt x="25" y="78"/>
                  </a:lnTo>
                  <a:lnTo>
                    <a:pt x="0" y="70"/>
                  </a:lnTo>
                  <a:lnTo>
                    <a:pt x="0" y="52"/>
                  </a:lnTo>
                  <a:lnTo>
                    <a:pt x="33" y="56"/>
                  </a:lnTo>
                  <a:lnTo>
                    <a:pt x="64" y="54"/>
                  </a:lnTo>
                  <a:lnTo>
                    <a:pt x="93" y="47"/>
                  </a:lnTo>
                  <a:lnTo>
                    <a:pt x="124" y="37"/>
                  </a:lnTo>
                  <a:lnTo>
                    <a:pt x="151" y="25"/>
                  </a:lnTo>
                  <a:lnTo>
                    <a:pt x="180" y="14"/>
                  </a:lnTo>
                  <a:lnTo>
                    <a:pt x="209" y="4"/>
                  </a:lnTo>
                  <a:lnTo>
                    <a:pt x="240" y="0"/>
                  </a:lnTo>
                  <a:lnTo>
                    <a:pt x="246" y="2"/>
                  </a:lnTo>
                  <a:lnTo>
                    <a:pt x="252" y="8"/>
                  </a:lnTo>
                  <a:lnTo>
                    <a:pt x="252" y="17"/>
                  </a:lnTo>
                  <a:lnTo>
                    <a:pt x="254" y="29"/>
                  </a:lnTo>
                  <a:close/>
                </a:path>
              </a:pathLst>
            </a:custGeom>
            <a:solidFill>
              <a:srgbClr val="FFFF00"/>
            </a:solidFill>
            <a:ln w="9525">
              <a:solidFill>
                <a:srgbClr val="FF9900"/>
              </a:solidFill>
              <a:round/>
              <a:headEnd/>
              <a:tailEnd/>
            </a:ln>
          </p:spPr>
          <p:txBody>
            <a:bodyPr>
              <a:prstTxWarp prst="textNoShape">
                <a:avLst/>
              </a:prstTxWarp>
            </a:bodyPr>
            <a:lstStyle/>
            <a:p>
              <a:endParaRPr lang="en-US"/>
            </a:p>
          </p:txBody>
        </p:sp>
        <p:sp>
          <p:nvSpPr>
            <p:cNvPr id="40973" name="Freeform 3076"/>
            <p:cNvSpPr>
              <a:spLocks noChangeAspect="1"/>
            </p:cNvSpPr>
            <p:nvPr/>
          </p:nvSpPr>
          <p:spPr bwMode="auto">
            <a:xfrm>
              <a:off x="1681" y="3187"/>
              <a:ext cx="124" cy="98"/>
            </a:xfrm>
            <a:custGeom>
              <a:avLst/>
              <a:gdLst>
                <a:gd name="T0" fmla="*/ 215 w 248"/>
                <a:gd name="T1" fmla="*/ 14 h 196"/>
                <a:gd name="T2" fmla="*/ 205 w 248"/>
                <a:gd name="T3" fmla="*/ 29 h 196"/>
                <a:gd name="T4" fmla="*/ 195 w 248"/>
                <a:gd name="T5" fmla="*/ 47 h 196"/>
                <a:gd name="T6" fmla="*/ 184 w 248"/>
                <a:gd name="T7" fmla="*/ 62 h 196"/>
                <a:gd name="T8" fmla="*/ 174 w 248"/>
                <a:gd name="T9" fmla="*/ 80 h 196"/>
                <a:gd name="T10" fmla="*/ 162 w 248"/>
                <a:gd name="T11" fmla="*/ 95 h 196"/>
                <a:gd name="T12" fmla="*/ 151 w 248"/>
                <a:gd name="T13" fmla="*/ 111 h 196"/>
                <a:gd name="T14" fmla="*/ 139 w 248"/>
                <a:gd name="T15" fmla="*/ 128 h 196"/>
                <a:gd name="T16" fmla="*/ 130 w 248"/>
                <a:gd name="T17" fmla="*/ 146 h 196"/>
                <a:gd name="T18" fmla="*/ 141 w 248"/>
                <a:gd name="T19" fmla="*/ 142 h 196"/>
                <a:gd name="T20" fmla="*/ 157 w 248"/>
                <a:gd name="T21" fmla="*/ 140 h 196"/>
                <a:gd name="T22" fmla="*/ 172 w 248"/>
                <a:gd name="T23" fmla="*/ 138 h 196"/>
                <a:gd name="T24" fmla="*/ 190 w 248"/>
                <a:gd name="T25" fmla="*/ 138 h 196"/>
                <a:gd name="T26" fmla="*/ 205 w 248"/>
                <a:gd name="T27" fmla="*/ 138 h 196"/>
                <a:gd name="T28" fmla="*/ 221 w 248"/>
                <a:gd name="T29" fmla="*/ 142 h 196"/>
                <a:gd name="T30" fmla="*/ 234 w 248"/>
                <a:gd name="T31" fmla="*/ 148 h 196"/>
                <a:gd name="T32" fmla="*/ 248 w 248"/>
                <a:gd name="T33" fmla="*/ 156 h 196"/>
                <a:gd name="T34" fmla="*/ 228 w 248"/>
                <a:gd name="T35" fmla="*/ 159 h 196"/>
                <a:gd name="T36" fmla="*/ 209 w 248"/>
                <a:gd name="T37" fmla="*/ 165 h 196"/>
                <a:gd name="T38" fmla="*/ 186 w 248"/>
                <a:gd name="T39" fmla="*/ 171 h 196"/>
                <a:gd name="T40" fmla="*/ 164 w 248"/>
                <a:gd name="T41" fmla="*/ 177 h 196"/>
                <a:gd name="T42" fmla="*/ 139 w 248"/>
                <a:gd name="T43" fmla="*/ 181 h 196"/>
                <a:gd name="T44" fmla="*/ 116 w 248"/>
                <a:gd name="T45" fmla="*/ 185 h 196"/>
                <a:gd name="T46" fmla="*/ 93 w 248"/>
                <a:gd name="T47" fmla="*/ 190 h 196"/>
                <a:gd name="T48" fmla="*/ 73 w 248"/>
                <a:gd name="T49" fmla="*/ 196 h 196"/>
                <a:gd name="T50" fmla="*/ 60 w 248"/>
                <a:gd name="T51" fmla="*/ 173 h 196"/>
                <a:gd name="T52" fmla="*/ 73 w 248"/>
                <a:gd name="T53" fmla="*/ 156 h 196"/>
                <a:gd name="T54" fmla="*/ 87 w 248"/>
                <a:gd name="T55" fmla="*/ 140 h 196"/>
                <a:gd name="T56" fmla="*/ 100 w 248"/>
                <a:gd name="T57" fmla="*/ 124 h 196"/>
                <a:gd name="T58" fmla="*/ 116 w 248"/>
                <a:gd name="T59" fmla="*/ 111 h 196"/>
                <a:gd name="T60" fmla="*/ 128 w 248"/>
                <a:gd name="T61" fmla="*/ 95 h 196"/>
                <a:gd name="T62" fmla="*/ 141 w 248"/>
                <a:gd name="T63" fmla="*/ 80 h 196"/>
                <a:gd name="T64" fmla="*/ 151 w 248"/>
                <a:gd name="T65" fmla="*/ 60 h 196"/>
                <a:gd name="T66" fmla="*/ 162 w 248"/>
                <a:gd name="T67" fmla="*/ 43 h 196"/>
                <a:gd name="T68" fmla="*/ 141 w 248"/>
                <a:gd name="T69" fmla="*/ 41 h 196"/>
                <a:gd name="T70" fmla="*/ 122 w 248"/>
                <a:gd name="T71" fmla="*/ 41 h 196"/>
                <a:gd name="T72" fmla="*/ 102 w 248"/>
                <a:gd name="T73" fmla="*/ 43 h 196"/>
                <a:gd name="T74" fmla="*/ 83 w 248"/>
                <a:gd name="T75" fmla="*/ 47 h 196"/>
                <a:gd name="T76" fmla="*/ 62 w 248"/>
                <a:gd name="T77" fmla="*/ 49 h 196"/>
                <a:gd name="T78" fmla="*/ 42 w 248"/>
                <a:gd name="T79" fmla="*/ 51 h 196"/>
                <a:gd name="T80" fmla="*/ 21 w 248"/>
                <a:gd name="T81" fmla="*/ 51 h 196"/>
                <a:gd name="T82" fmla="*/ 3 w 248"/>
                <a:gd name="T83" fmla="*/ 51 h 196"/>
                <a:gd name="T84" fmla="*/ 0 w 248"/>
                <a:gd name="T85" fmla="*/ 33 h 196"/>
                <a:gd name="T86" fmla="*/ 25 w 248"/>
                <a:gd name="T87" fmla="*/ 29 h 196"/>
                <a:gd name="T88" fmla="*/ 50 w 248"/>
                <a:gd name="T89" fmla="*/ 28 h 196"/>
                <a:gd name="T90" fmla="*/ 75 w 248"/>
                <a:gd name="T91" fmla="*/ 22 h 196"/>
                <a:gd name="T92" fmla="*/ 100 w 248"/>
                <a:gd name="T93" fmla="*/ 16 h 196"/>
                <a:gd name="T94" fmla="*/ 124 w 248"/>
                <a:gd name="T95" fmla="*/ 10 h 196"/>
                <a:gd name="T96" fmla="*/ 149 w 248"/>
                <a:gd name="T97" fmla="*/ 4 h 196"/>
                <a:gd name="T98" fmla="*/ 176 w 248"/>
                <a:gd name="T99" fmla="*/ 0 h 196"/>
                <a:gd name="T100" fmla="*/ 205 w 248"/>
                <a:gd name="T101" fmla="*/ 0 h 196"/>
                <a:gd name="T102" fmla="*/ 215 w 248"/>
                <a:gd name="T103" fmla="*/ 14 h 19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248"/>
                <a:gd name="T157" fmla="*/ 0 h 196"/>
                <a:gd name="T158" fmla="*/ 248 w 248"/>
                <a:gd name="T159" fmla="*/ 196 h 19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248" h="196">
                  <a:moveTo>
                    <a:pt x="215" y="14"/>
                  </a:moveTo>
                  <a:lnTo>
                    <a:pt x="205" y="29"/>
                  </a:lnTo>
                  <a:lnTo>
                    <a:pt x="195" y="47"/>
                  </a:lnTo>
                  <a:lnTo>
                    <a:pt x="184" y="62"/>
                  </a:lnTo>
                  <a:lnTo>
                    <a:pt x="174" y="80"/>
                  </a:lnTo>
                  <a:lnTo>
                    <a:pt x="162" y="95"/>
                  </a:lnTo>
                  <a:lnTo>
                    <a:pt x="151" y="111"/>
                  </a:lnTo>
                  <a:lnTo>
                    <a:pt x="139" y="128"/>
                  </a:lnTo>
                  <a:lnTo>
                    <a:pt x="130" y="146"/>
                  </a:lnTo>
                  <a:lnTo>
                    <a:pt x="141" y="142"/>
                  </a:lnTo>
                  <a:lnTo>
                    <a:pt x="157" y="140"/>
                  </a:lnTo>
                  <a:lnTo>
                    <a:pt x="172" y="138"/>
                  </a:lnTo>
                  <a:lnTo>
                    <a:pt x="190" y="138"/>
                  </a:lnTo>
                  <a:lnTo>
                    <a:pt x="205" y="138"/>
                  </a:lnTo>
                  <a:lnTo>
                    <a:pt x="221" y="142"/>
                  </a:lnTo>
                  <a:lnTo>
                    <a:pt x="234" y="148"/>
                  </a:lnTo>
                  <a:lnTo>
                    <a:pt x="248" y="156"/>
                  </a:lnTo>
                  <a:lnTo>
                    <a:pt x="228" y="159"/>
                  </a:lnTo>
                  <a:lnTo>
                    <a:pt x="209" y="165"/>
                  </a:lnTo>
                  <a:lnTo>
                    <a:pt x="186" y="171"/>
                  </a:lnTo>
                  <a:lnTo>
                    <a:pt x="164" y="177"/>
                  </a:lnTo>
                  <a:lnTo>
                    <a:pt x="139" y="181"/>
                  </a:lnTo>
                  <a:lnTo>
                    <a:pt x="116" y="185"/>
                  </a:lnTo>
                  <a:lnTo>
                    <a:pt x="93" y="190"/>
                  </a:lnTo>
                  <a:lnTo>
                    <a:pt x="73" y="196"/>
                  </a:lnTo>
                  <a:lnTo>
                    <a:pt x="60" y="173"/>
                  </a:lnTo>
                  <a:lnTo>
                    <a:pt x="73" y="156"/>
                  </a:lnTo>
                  <a:lnTo>
                    <a:pt x="87" y="140"/>
                  </a:lnTo>
                  <a:lnTo>
                    <a:pt x="100" y="124"/>
                  </a:lnTo>
                  <a:lnTo>
                    <a:pt x="116" y="111"/>
                  </a:lnTo>
                  <a:lnTo>
                    <a:pt x="128" y="95"/>
                  </a:lnTo>
                  <a:lnTo>
                    <a:pt x="141" y="80"/>
                  </a:lnTo>
                  <a:lnTo>
                    <a:pt x="151" y="60"/>
                  </a:lnTo>
                  <a:lnTo>
                    <a:pt x="162" y="43"/>
                  </a:lnTo>
                  <a:lnTo>
                    <a:pt x="141" y="41"/>
                  </a:lnTo>
                  <a:lnTo>
                    <a:pt x="122" y="41"/>
                  </a:lnTo>
                  <a:lnTo>
                    <a:pt x="102" y="43"/>
                  </a:lnTo>
                  <a:lnTo>
                    <a:pt x="83" y="47"/>
                  </a:lnTo>
                  <a:lnTo>
                    <a:pt x="62" y="49"/>
                  </a:lnTo>
                  <a:lnTo>
                    <a:pt x="42" y="51"/>
                  </a:lnTo>
                  <a:lnTo>
                    <a:pt x="21" y="51"/>
                  </a:lnTo>
                  <a:lnTo>
                    <a:pt x="3" y="51"/>
                  </a:lnTo>
                  <a:lnTo>
                    <a:pt x="0" y="33"/>
                  </a:lnTo>
                  <a:lnTo>
                    <a:pt x="25" y="29"/>
                  </a:lnTo>
                  <a:lnTo>
                    <a:pt x="50" y="28"/>
                  </a:lnTo>
                  <a:lnTo>
                    <a:pt x="75" y="22"/>
                  </a:lnTo>
                  <a:lnTo>
                    <a:pt x="100" y="16"/>
                  </a:lnTo>
                  <a:lnTo>
                    <a:pt x="124" y="10"/>
                  </a:lnTo>
                  <a:lnTo>
                    <a:pt x="149" y="4"/>
                  </a:lnTo>
                  <a:lnTo>
                    <a:pt x="176" y="0"/>
                  </a:lnTo>
                  <a:lnTo>
                    <a:pt x="205" y="0"/>
                  </a:lnTo>
                  <a:lnTo>
                    <a:pt x="215" y="14"/>
                  </a:lnTo>
                  <a:close/>
                </a:path>
              </a:pathLst>
            </a:custGeom>
            <a:solidFill>
              <a:srgbClr val="FFFF00"/>
            </a:solidFill>
            <a:ln w="9525">
              <a:solidFill>
                <a:srgbClr val="FF9900"/>
              </a:solidFill>
              <a:round/>
              <a:headEnd/>
              <a:tailEnd/>
            </a:ln>
          </p:spPr>
          <p:txBody>
            <a:bodyPr>
              <a:prstTxWarp prst="textNoShape">
                <a:avLst/>
              </a:prstTxWarp>
            </a:bodyPr>
            <a:lstStyle/>
            <a:p>
              <a:endParaRPr lang="en-US"/>
            </a:p>
          </p:txBody>
        </p:sp>
        <p:sp>
          <p:nvSpPr>
            <p:cNvPr id="40974" name="Freeform 3077"/>
            <p:cNvSpPr>
              <a:spLocks noChangeAspect="1"/>
            </p:cNvSpPr>
            <p:nvPr/>
          </p:nvSpPr>
          <p:spPr bwMode="auto">
            <a:xfrm>
              <a:off x="1840" y="3199"/>
              <a:ext cx="91" cy="89"/>
            </a:xfrm>
            <a:custGeom>
              <a:avLst/>
              <a:gdLst>
                <a:gd name="T0" fmla="*/ 178 w 182"/>
                <a:gd name="T1" fmla="*/ 9 h 178"/>
                <a:gd name="T2" fmla="*/ 172 w 182"/>
                <a:gd name="T3" fmla="*/ 27 h 178"/>
                <a:gd name="T4" fmla="*/ 164 w 182"/>
                <a:gd name="T5" fmla="*/ 44 h 178"/>
                <a:gd name="T6" fmla="*/ 151 w 182"/>
                <a:gd name="T7" fmla="*/ 60 h 178"/>
                <a:gd name="T8" fmla="*/ 139 w 182"/>
                <a:gd name="T9" fmla="*/ 75 h 178"/>
                <a:gd name="T10" fmla="*/ 124 w 182"/>
                <a:gd name="T11" fmla="*/ 89 h 178"/>
                <a:gd name="T12" fmla="*/ 108 w 182"/>
                <a:gd name="T13" fmla="*/ 104 h 178"/>
                <a:gd name="T14" fmla="*/ 93 w 182"/>
                <a:gd name="T15" fmla="*/ 120 h 178"/>
                <a:gd name="T16" fmla="*/ 83 w 182"/>
                <a:gd name="T17" fmla="*/ 139 h 178"/>
                <a:gd name="T18" fmla="*/ 93 w 182"/>
                <a:gd name="T19" fmla="*/ 143 h 178"/>
                <a:gd name="T20" fmla="*/ 106 w 182"/>
                <a:gd name="T21" fmla="*/ 145 h 178"/>
                <a:gd name="T22" fmla="*/ 120 w 182"/>
                <a:gd name="T23" fmla="*/ 145 h 178"/>
                <a:gd name="T24" fmla="*/ 135 w 182"/>
                <a:gd name="T25" fmla="*/ 145 h 178"/>
                <a:gd name="T26" fmla="*/ 147 w 182"/>
                <a:gd name="T27" fmla="*/ 145 h 178"/>
                <a:gd name="T28" fmla="*/ 161 w 182"/>
                <a:gd name="T29" fmla="*/ 145 h 178"/>
                <a:gd name="T30" fmla="*/ 172 w 182"/>
                <a:gd name="T31" fmla="*/ 149 h 178"/>
                <a:gd name="T32" fmla="*/ 182 w 182"/>
                <a:gd name="T33" fmla="*/ 159 h 178"/>
                <a:gd name="T34" fmla="*/ 163 w 182"/>
                <a:gd name="T35" fmla="*/ 163 h 178"/>
                <a:gd name="T36" fmla="*/ 145 w 182"/>
                <a:gd name="T37" fmla="*/ 166 h 178"/>
                <a:gd name="T38" fmla="*/ 128 w 182"/>
                <a:gd name="T39" fmla="*/ 170 h 178"/>
                <a:gd name="T40" fmla="*/ 110 w 182"/>
                <a:gd name="T41" fmla="*/ 174 h 178"/>
                <a:gd name="T42" fmla="*/ 91 w 182"/>
                <a:gd name="T43" fmla="*/ 176 h 178"/>
                <a:gd name="T44" fmla="*/ 71 w 182"/>
                <a:gd name="T45" fmla="*/ 178 h 178"/>
                <a:gd name="T46" fmla="*/ 52 w 182"/>
                <a:gd name="T47" fmla="*/ 178 h 178"/>
                <a:gd name="T48" fmla="*/ 33 w 182"/>
                <a:gd name="T49" fmla="*/ 178 h 178"/>
                <a:gd name="T50" fmla="*/ 25 w 182"/>
                <a:gd name="T51" fmla="*/ 166 h 178"/>
                <a:gd name="T52" fmla="*/ 21 w 182"/>
                <a:gd name="T53" fmla="*/ 155 h 178"/>
                <a:gd name="T54" fmla="*/ 17 w 182"/>
                <a:gd name="T55" fmla="*/ 141 h 178"/>
                <a:gd name="T56" fmla="*/ 27 w 182"/>
                <a:gd name="T57" fmla="*/ 132 h 178"/>
                <a:gd name="T58" fmla="*/ 42 w 182"/>
                <a:gd name="T59" fmla="*/ 122 h 178"/>
                <a:gd name="T60" fmla="*/ 58 w 182"/>
                <a:gd name="T61" fmla="*/ 112 h 178"/>
                <a:gd name="T62" fmla="*/ 71 w 182"/>
                <a:gd name="T63" fmla="*/ 99 h 178"/>
                <a:gd name="T64" fmla="*/ 85 w 182"/>
                <a:gd name="T65" fmla="*/ 87 h 178"/>
                <a:gd name="T66" fmla="*/ 97 w 182"/>
                <a:gd name="T67" fmla="*/ 71 h 178"/>
                <a:gd name="T68" fmla="*/ 108 w 182"/>
                <a:gd name="T69" fmla="*/ 58 h 178"/>
                <a:gd name="T70" fmla="*/ 120 w 182"/>
                <a:gd name="T71" fmla="*/ 44 h 178"/>
                <a:gd name="T72" fmla="*/ 132 w 182"/>
                <a:gd name="T73" fmla="*/ 33 h 178"/>
                <a:gd name="T74" fmla="*/ 114 w 182"/>
                <a:gd name="T75" fmla="*/ 29 h 178"/>
                <a:gd name="T76" fmla="*/ 97 w 182"/>
                <a:gd name="T77" fmla="*/ 29 h 178"/>
                <a:gd name="T78" fmla="*/ 75 w 182"/>
                <a:gd name="T79" fmla="*/ 33 h 178"/>
                <a:gd name="T80" fmla="*/ 58 w 182"/>
                <a:gd name="T81" fmla="*/ 36 h 178"/>
                <a:gd name="T82" fmla="*/ 38 w 182"/>
                <a:gd name="T83" fmla="*/ 35 h 178"/>
                <a:gd name="T84" fmla="*/ 23 w 182"/>
                <a:gd name="T85" fmla="*/ 33 h 178"/>
                <a:gd name="T86" fmla="*/ 7 w 182"/>
                <a:gd name="T87" fmla="*/ 23 h 178"/>
                <a:gd name="T88" fmla="*/ 0 w 182"/>
                <a:gd name="T89" fmla="*/ 9 h 178"/>
                <a:gd name="T90" fmla="*/ 23 w 182"/>
                <a:gd name="T91" fmla="*/ 7 h 178"/>
                <a:gd name="T92" fmla="*/ 44 w 182"/>
                <a:gd name="T93" fmla="*/ 7 h 178"/>
                <a:gd name="T94" fmla="*/ 64 w 182"/>
                <a:gd name="T95" fmla="*/ 5 h 178"/>
                <a:gd name="T96" fmla="*/ 85 w 182"/>
                <a:gd name="T97" fmla="*/ 5 h 178"/>
                <a:gd name="T98" fmla="*/ 102 w 182"/>
                <a:gd name="T99" fmla="*/ 4 h 178"/>
                <a:gd name="T100" fmla="*/ 124 w 182"/>
                <a:gd name="T101" fmla="*/ 2 h 178"/>
                <a:gd name="T102" fmla="*/ 143 w 182"/>
                <a:gd name="T103" fmla="*/ 0 h 178"/>
                <a:gd name="T104" fmla="*/ 168 w 182"/>
                <a:gd name="T105" fmla="*/ 0 h 178"/>
                <a:gd name="T106" fmla="*/ 178 w 182"/>
                <a:gd name="T107" fmla="*/ 9 h 17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182"/>
                <a:gd name="T163" fmla="*/ 0 h 178"/>
                <a:gd name="T164" fmla="*/ 182 w 182"/>
                <a:gd name="T165" fmla="*/ 178 h 178"/>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182" h="178">
                  <a:moveTo>
                    <a:pt x="178" y="9"/>
                  </a:moveTo>
                  <a:lnTo>
                    <a:pt x="172" y="27"/>
                  </a:lnTo>
                  <a:lnTo>
                    <a:pt x="164" y="44"/>
                  </a:lnTo>
                  <a:lnTo>
                    <a:pt x="151" y="60"/>
                  </a:lnTo>
                  <a:lnTo>
                    <a:pt x="139" y="75"/>
                  </a:lnTo>
                  <a:lnTo>
                    <a:pt x="124" y="89"/>
                  </a:lnTo>
                  <a:lnTo>
                    <a:pt x="108" y="104"/>
                  </a:lnTo>
                  <a:lnTo>
                    <a:pt x="93" y="120"/>
                  </a:lnTo>
                  <a:lnTo>
                    <a:pt x="83" y="139"/>
                  </a:lnTo>
                  <a:lnTo>
                    <a:pt x="93" y="143"/>
                  </a:lnTo>
                  <a:lnTo>
                    <a:pt x="106" y="145"/>
                  </a:lnTo>
                  <a:lnTo>
                    <a:pt x="120" y="145"/>
                  </a:lnTo>
                  <a:lnTo>
                    <a:pt x="135" y="145"/>
                  </a:lnTo>
                  <a:lnTo>
                    <a:pt x="147" y="145"/>
                  </a:lnTo>
                  <a:lnTo>
                    <a:pt x="161" y="145"/>
                  </a:lnTo>
                  <a:lnTo>
                    <a:pt x="172" y="149"/>
                  </a:lnTo>
                  <a:lnTo>
                    <a:pt x="182" y="159"/>
                  </a:lnTo>
                  <a:lnTo>
                    <a:pt x="163" y="163"/>
                  </a:lnTo>
                  <a:lnTo>
                    <a:pt x="145" y="166"/>
                  </a:lnTo>
                  <a:lnTo>
                    <a:pt x="128" y="170"/>
                  </a:lnTo>
                  <a:lnTo>
                    <a:pt x="110" y="174"/>
                  </a:lnTo>
                  <a:lnTo>
                    <a:pt x="91" y="176"/>
                  </a:lnTo>
                  <a:lnTo>
                    <a:pt x="71" y="178"/>
                  </a:lnTo>
                  <a:lnTo>
                    <a:pt x="52" y="178"/>
                  </a:lnTo>
                  <a:lnTo>
                    <a:pt x="33" y="178"/>
                  </a:lnTo>
                  <a:lnTo>
                    <a:pt x="25" y="166"/>
                  </a:lnTo>
                  <a:lnTo>
                    <a:pt x="21" y="155"/>
                  </a:lnTo>
                  <a:lnTo>
                    <a:pt x="17" y="141"/>
                  </a:lnTo>
                  <a:lnTo>
                    <a:pt x="27" y="132"/>
                  </a:lnTo>
                  <a:lnTo>
                    <a:pt x="42" y="122"/>
                  </a:lnTo>
                  <a:lnTo>
                    <a:pt x="58" y="112"/>
                  </a:lnTo>
                  <a:lnTo>
                    <a:pt x="71" y="99"/>
                  </a:lnTo>
                  <a:lnTo>
                    <a:pt x="85" y="87"/>
                  </a:lnTo>
                  <a:lnTo>
                    <a:pt x="97" y="71"/>
                  </a:lnTo>
                  <a:lnTo>
                    <a:pt x="108" y="58"/>
                  </a:lnTo>
                  <a:lnTo>
                    <a:pt x="120" y="44"/>
                  </a:lnTo>
                  <a:lnTo>
                    <a:pt x="132" y="33"/>
                  </a:lnTo>
                  <a:lnTo>
                    <a:pt x="114" y="29"/>
                  </a:lnTo>
                  <a:lnTo>
                    <a:pt x="97" y="29"/>
                  </a:lnTo>
                  <a:lnTo>
                    <a:pt x="75" y="33"/>
                  </a:lnTo>
                  <a:lnTo>
                    <a:pt x="58" y="36"/>
                  </a:lnTo>
                  <a:lnTo>
                    <a:pt x="38" y="35"/>
                  </a:lnTo>
                  <a:lnTo>
                    <a:pt x="23" y="33"/>
                  </a:lnTo>
                  <a:lnTo>
                    <a:pt x="7" y="23"/>
                  </a:lnTo>
                  <a:lnTo>
                    <a:pt x="0" y="9"/>
                  </a:lnTo>
                  <a:lnTo>
                    <a:pt x="23" y="7"/>
                  </a:lnTo>
                  <a:lnTo>
                    <a:pt x="44" y="7"/>
                  </a:lnTo>
                  <a:lnTo>
                    <a:pt x="64" y="5"/>
                  </a:lnTo>
                  <a:lnTo>
                    <a:pt x="85" y="5"/>
                  </a:lnTo>
                  <a:lnTo>
                    <a:pt x="102" y="4"/>
                  </a:lnTo>
                  <a:lnTo>
                    <a:pt x="124" y="2"/>
                  </a:lnTo>
                  <a:lnTo>
                    <a:pt x="143" y="0"/>
                  </a:lnTo>
                  <a:lnTo>
                    <a:pt x="168" y="0"/>
                  </a:lnTo>
                  <a:lnTo>
                    <a:pt x="178" y="9"/>
                  </a:lnTo>
                  <a:close/>
                </a:path>
              </a:pathLst>
            </a:custGeom>
            <a:solidFill>
              <a:srgbClr val="FFFF00"/>
            </a:solidFill>
            <a:ln w="9525">
              <a:solidFill>
                <a:srgbClr val="FF9900"/>
              </a:solidFill>
              <a:round/>
              <a:headEnd/>
              <a:tailEnd/>
            </a:ln>
          </p:spPr>
          <p:txBody>
            <a:bodyPr>
              <a:prstTxWarp prst="textNoShape">
                <a:avLst/>
              </a:prstTxWarp>
            </a:bodyPr>
            <a:lstStyle/>
            <a:p>
              <a:endParaRPr lang="en-US"/>
            </a:p>
          </p:txBody>
        </p:sp>
        <p:sp>
          <p:nvSpPr>
            <p:cNvPr id="40975" name="Freeform 3078"/>
            <p:cNvSpPr>
              <a:spLocks noChangeAspect="1"/>
            </p:cNvSpPr>
            <p:nvPr/>
          </p:nvSpPr>
          <p:spPr bwMode="auto">
            <a:xfrm>
              <a:off x="1969" y="3230"/>
              <a:ext cx="74" cy="84"/>
            </a:xfrm>
            <a:custGeom>
              <a:avLst/>
              <a:gdLst>
                <a:gd name="T0" fmla="*/ 139 w 149"/>
                <a:gd name="T1" fmla="*/ 4 h 168"/>
                <a:gd name="T2" fmla="*/ 139 w 149"/>
                <a:gd name="T3" fmla="*/ 21 h 168"/>
                <a:gd name="T4" fmla="*/ 133 w 149"/>
                <a:gd name="T5" fmla="*/ 40 h 168"/>
                <a:gd name="T6" fmla="*/ 124 w 149"/>
                <a:gd name="T7" fmla="*/ 56 h 168"/>
                <a:gd name="T8" fmla="*/ 112 w 149"/>
                <a:gd name="T9" fmla="*/ 71 h 168"/>
                <a:gd name="T10" fmla="*/ 97 w 149"/>
                <a:gd name="T11" fmla="*/ 85 h 168"/>
                <a:gd name="T12" fmla="*/ 81 w 149"/>
                <a:gd name="T13" fmla="*/ 99 h 168"/>
                <a:gd name="T14" fmla="*/ 66 w 149"/>
                <a:gd name="T15" fmla="*/ 112 h 168"/>
                <a:gd name="T16" fmla="*/ 56 w 149"/>
                <a:gd name="T17" fmla="*/ 130 h 168"/>
                <a:gd name="T18" fmla="*/ 67 w 149"/>
                <a:gd name="T19" fmla="*/ 134 h 168"/>
                <a:gd name="T20" fmla="*/ 79 w 149"/>
                <a:gd name="T21" fmla="*/ 137 h 168"/>
                <a:gd name="T22" fmla="*/ 91 w 149"/>
                <a:gd name="T23" fmla="*/ 137 h 168"/>
                <a:gd name="T24" fmla="*/ 102 w 149"/>
                <a:gd name="T25" fmla="*/ 137 h 168"/>
                <a:gd name="T26" fmla="*/ 112 w 149"/>
                <a:gd name="T27" fmla="*/ 135 h 168"/>
                <a:gd name="T28" fmla="*/ 124 w 149"/>
                <a:gd name="T29" fmla="*/ 137 h 168"/>
                <a:gd name="T30" fmla="*/ 135 w 149"/>
                <a:gd name="T31" fmla="*/ 137 h 168"/>
                <a:gd name="T32" fmla="*/ 149 w 149"/>
                <a:gd name="T33" fmla="*/ 143 h 168"/>
                <a:gd name="T34" fmla="*/ 137 w 149"/>
                <a:gd name="T35" fmla="*/ 153 h 168"/>
                <a:gd name="T36" fmla="*/ 126 w 149"/>
                <a:gd name="T37" fmla="*/ 157 h 168"/>
                <a:gd name="T38" fmla="*/ 110 w 149"/>
                <a:gd name="T39" fmla="*/ 157 h 168"/>
                <a:gd name="T40" fmla="*/ 97 w 149"/>
                <a:gd name="T41" fmla="*/ 163 h 168"/>
                <a:gd name="T42" fmla="*/ 83 w 149"/>
                <a:gd name="T43" fmla="*/ 161 h 168"/>
                <a:gd name="T44" fmla="*/ 71 w 149"/>
                <a:gd name="T45" fmla="*/ 163 h 168"/>
                <a:gd name="T46" fmla="*/ 60 w 149"/>
                <a:gd name="T47" fmla="*/ 165 h 168"/>
                <a:gd name="T48" fmla="*/ 50 w 149"/>
                <a:gd name="T49" fmla="*/ 168 h 168"/>
                <a:gd name="T50" fmla="*/ 38 w 149"/>
                <a:gd name="T51" fmla="*/ 166 h 168"/>
                <a:gd name="T52" fmla="*/ 27 w 149"/>
                <a:gd name="T53" fmla="*/ 166 h 168"/>
                <a:gd name="T54" fmla="*/ 17 w 149"/>
                <a:gd name="T55" fmla="*/ 159 h 168"/>
                <a:gd name="T56" fmla="*/ 9 w 149"/>
                <a:gd name="T57" fmla="*/ 149 h 168"/>
                <a:gd name="T58" fmla="*/ 13 w 149"/>
                <a:gd name="T59" fmla="*/ 132 h 168"/>
                <a:gd name="T60" fmla="*/ 25 w 149"/>
                <a:gd name="T61" fmla="*/ 118 h 168"/>
                <a:gd name="T62" fmla="*/ 36 w 149"/>
                <a:gd name="T63" fmla="*/ 102 h 168"/>
                <a:gd name="T64" fmla="*/ 50 w 149"/>
                <a:gd name="T65" fmla="*/ 91 h 168"/>
                <a:gd name="T66" fmla="*/ 62 w 149"/>
                <a:gd name="T67" fmla="*/ 77 h 168"/>
                <a:gd name="T68" fmla="*/ 73 w 149"/>
                <a:gd name="T69" fmla="*/ 66 h 168"/>
                <a:gd name="T70" fmla="*/ 83 w 149"/>
                <a:gd name="T71" fmla="*/ 52 h 168"/>
                <a:gd name="T72" fmla="*/ 93 w 149"/>
                <a:gd name="T73" fmla="*/ 40 h 168"/>
                <a:gd name="T74" fmla="*/ 79 w 149"/>
                <a:gd name="T75" fmla="*/ 33 h 168"/>
                <a:gd name="T76" fmla="*/ 67 w 149"/>
                <a:gd name="T77" fmla="*/ 33 h 168"/>
                <a:gd name="T78" fmla="*/ 52 w 149"/>
                <a:gd name="T79" fmla="*/ 35 h 168"/>
                <a:gd name="T80" fmla="*/ 40 w 149"/>
                <a:gd name="T81" fmla="*/ 38 h 168"/>
                <a:gd name="T82" fmla="*/ 27 w 149"/>
                <a:gd name="T83" fmla="*/ 38 h 168"/>
                <a:gd name="T84" fmla="*/ 15 w 149"/>
                <a:gd name="T85" fmla="*/ 37 h 168"/>
                <a:gd name="T86" fmla="*/ 3 w 149"/>
                <a:gd name="T87" fmla="*/ 27 h 168"/>
                <a:gd name="T88" fmla="*/ 0 w 149"/>
                <a:gd name="T89" fmla="*/ 13 h 168"/>
                <a:gd name="T90" fmla="*/ 17 w 149"/>
                <a:gd name="T91" fmla="*/ 11 h 168"/>
                <a:gd name="T92" fmla="*/ 34 w 149"/>
                <a:gd name="T93" fmla="*/ 9 h 168"/>
                <a:gd name="T94" fmla="*/ 52 w 149"/>
                <a:gd name="T95" fmla="*/ 6 h 168"/>
                <a:gd name="T96" fmla="*/ 69 w 149"/>
                <a:gd name="T97" fmla="*/ 4 h 168"/>
                <a:gd name="T98" fmla="*/ 87 w 149"/>
                <a:gd name="T99" fmla="*/ 0 h 168"/>
                <a:gd name="T100" fmla="*/ 104 w 149"/>
                <a:gd name="T101" fmla="*/ 0 h 168"/>
                <a:gd name="T102" fmla="*/ 122 w 149"/>
                <a:gd name="T103" fmla="*/ 0 h 168"/>
                <a:gd name="T104" fmla="*/ 139 w 149"/>
                <a:gd name="T105" fmla="*/ 4 h 168"/>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49"/>
                <a:gd name="T160" fmla="*/ 0 h 168"/>
                <a:gd name="T161" fmla="*/ 149 w 149"/>
                <a:gd name="T162" fmla="*/ 168 h 168"/>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49" h="168">
                  <a:moveTo>
                    <a:pt x="139" y="4"/>
                  </a:moveTo>
                  <a:lnTo>
                    <a:pt x="139" y="21"/>
                  </a:lnTo>
                  <a:lnTo>
                    <a:pt x="133" y="40"/>
                  </a:lnTo>
                  <a:lnTo>
                    <a:pt x="124" y="56"/>
                  </a:lnTo>
                  <a:lnTo>
                    <a:pt x="112" y="71"/>
                  </a:lnTo>
                  <a:lnTo>
                    <a:pt x="97" y="85"/>
                  </a:lnTo>
                  <a:lnTo>
                    <a:pt x="81" y="99"/>
                  </a:lnTo>
                  <a:lnTo>
                    <a:pt x="66" y="112"/>
                  </a:lnTo>
                  <a:lnTo>
                    <a:pt x="56" y="130"/>
                  </a:lnTo>
                  <a:lnTo>
                    <a:pt x="67" y="134"/>
                  </a:lnTo>
                  <a:lnTo>
                    <a:pt x="79" y="137"/>
                  </a:lnTo>
                  <a:lnTo>
                    <a:pt x="91" y="137"/>
                  </a:lnTo>
                  <a:lnTo>
                    <a:pt x="102" y="137"/>
                  </a:lnTo>
                  <a:lnTo>
                    <a:pt x="112" y="135"/>
                  </a:lnTo>
                  <a:lnTo>
                    <a:pt x="124" y="137"/>
                  </a:lnTo>
                  <a:lnTo>
                    <a:pt x="135" y="137"/>
                  </a:lnTo>
                  <a:lnTo>
                    <a:pt x="149" y="143"/>
                  </a:lnTo>
                  <a:lnTo>
                    <a:pt x="137" y="153"/>
                  </a:lnTo>
                  <a:lnTo>
                    <a:pt x="126" y="157"/>
                  </a:lnTo>
                  <a:lnTo>
                    <a:pt x="110" y="157"/>
                  </a:lnTo>
                  <a:lnTo>
                    <a:pt x="97" y="163"/>
                  </a:lnTo>
                  <a:lnTo>
                    <a:pt x="83" y="161"/>
                  </a:lnTo>
                  <a:lnTo>
                    <a:pt x="71" y="163"/>
                  </a:lnTo>
                  <a:lnTo>
                    <a:pt x="60" y="165"/>
                  </a:lnTo>
                  <a:lnTo>
                    <a:pt x="50" y="168"/>
                  </a:lnTo>
                  <a:lnTo>
                    <a:pt x="38" y="166"/>
                  </a:lnTo>
                  <a:lnTo>
                    <a:pt x="27" y="166"/>
                  </a:lnTo>
                  <a:lnTo>
                    <a:pt x="17" y="159"/>
                  </a:lnTo>
                  <a:lnTo>
                    <a:pt x="9" y="149"/>
                  </a:lnTo>
                  <a:lnTo>
                    <a:pt x="13" y="132"/>
                  </a:lnTo>
                  <a:lnTo>
                    <a:pt x="25" y="118"/>
                  </a:lnTo>
                  <a:lnTo>
                    <a:pt x="36" y="102"/>
                  </a:lnTo>
                  <a:lnTo>
                    <a:pt x="50" y="91"/>
                  </a:lnTo>
                  <a:lnTo>
                    <a:pt x="62" y="77"/>
                  </a:lnTo>
                  <a:lnTo>
                    <a:pt x="73" y="66"/>
                  </a:lnTo>
                  <a:lnTo>
                    <a:pt x="83" y="52"/>
                  </a:lnTo>
                  <a:lnTo>
                    <a:pt x="93" y="40"/>
                  </a:lnTo>
                  <a:lnTo>
                    <a:pt x="79" y="33"/>
                  </a:lnTo>
                  <a:lnTo>
                    <a:pt x="67" y="33"/>
                  </a:lnTo>
                  <a:lnTo>
                    <a:pt x="52" y="35"/>
                  </a:lnTo>
                  <a:lnTo>
                    <a:pt x="40" y="38"/>
                  </a:lnTo>
                  <a:lnTo>
                    <a:pt x="27" y="38"/>
                  </a:lnTo>
                  <a:lnTo>
                    <a:pt x="15" y="37"/>
                  </a:lnTo>
                  <a:lnTo>
                    <a:pt x="3" y="27"/>
                  </a:lnTo>
                  <a:lnTo>
                    <a:pt x="0" y="13"/>
                  </a:lnTo>
                  <a:lnTo>
                    <a:pt x="17" y="11"/>
                  </a:lnTo>
                  <a:lnTo>
                    <a:pt x="34" y="9"/>
                  </a:lnTo>
                  <a:lnTo>
                    <a:pt x="52" y="6"/>
                  </a:lnTo>
                  <a:lnTo>
                    <a:pt x="69" y="4"/>
                  </a:lnTo>
                  <a:lnTo>
                    <a:pt x="87" y="0"/>
                  </a:lnTo>
                  <a:lnTo>
                    <a:pt x="104" y="0"/>
                  </a:lnTo>
                  <a:lnTo>
                    <a:pt x="122" y="0"/>
                  </a:lnTo>
                  <a:lnTo>
                    <a:pt x="139" y="4"/>
                  </a:lnTo>
                  <a:close/>
                </a:path>
              </a:pathLst>
            </a:custGeom>
            <a:solidFill>
              <a:srgbClr val="FFFF00"/>
            </a:solidFill>
            <a:ln w="9525">
              <a:solidFill>
                <a:srgbClr val="FF9900"/>
              </a:solidFill>
              <a:round/>
              <a:headEnd/>
              <a:tailEnd/>
            </a:ln>
          </p:spPr>
          <p:txBody>
            <a:bodyPr>
              <a:prstTxWarp prst="textNoShape">
                <a:avLst/>
              </a:prstTxWarp>
            </a:bodyPr>
            <a:lstStyle/>
            <a:p>
              <a:endParaRPr lang="en-US"/>
            </a:p>
          </p:txBody>
        </p:sp>
        <p:sp>
          <p:nvSpPr>
            <p:cNvPr id="40976" name="Freeform 3079"/>
            <p:cNvSpPr>
              <a:spLocks noChangeAspect="1"/>
            </p:cNvSpPr>
            <p:nvPr/>
          </p:nvSpPr>
          <p:spPr bwMode="auto">
            <a:xfrm>
              <a:off x="2070" y="3273"/>
              <a:ext cx="68" cy="71"/>
            </a:xfrm>
            <a:custGeom>
              <a:avLst/>
              <a:gdLst>
                <a:gd name="T0" fmla="*/ 136 w 136"/>
                <a:gd name="T1" fmla="*/ 14 h 142"/>
                <a:gd name="T2" fmla="*/ 130 w 136"/>
                <a:gd name="T3" fmla="*/ 25 h 142"/>
                <a:gd name="T4" fmla="*/ 126 w 136"/>
                <a:gd name="T5" fmla="*/ 37 h 142"/>
                <a:gd name="T6" fmla="*/ 119 w 136"/>
                <a:gd name="T7" fmla="*/ 47 h 142"/>
                <a:gd name="T8" fmla="*/ 111 w 136"/>
                <a:gd name="T9" fmla="*/ 56 h 142"/>
                <a:gd name="T10" fmla="*/ 101 w 136"/>
                <a:gd name="T11" fmla="*/ 64 h 142"/>
                <a:gd name="T12" fmla="*/ 91 w 136"/>
                <a:gd name="T13" fmla="*/ 74 h 142"/>
                <a:gd name="T14" fmla="*/ 82 w 136"/>
                <a:gd name="T15" fmla="*/ 83 h 142"/>
                <a:gd name="T16" fmla="*/ 74 w 136"/>
                <a:gd name="T17" fmla="*/ 95 h 142"/>
                <a:gd name="T18" fmla="*/ 86 w 136"/>
                <a:gd name="T19" fmla="*/ 105 h 142"/>
                <a:gd name="T20" fmla="*/ 101 w 136"/>
                <a:gd name="T21" fmla="*/ 107 h 142"/>
                <a:gd name="T22" fmla="*/ 119 w 136"/>
                <a:gd name="T23" fmla="*/ 105 h 142"/>
                <a:gd name="T24" fmla="*/ 136 w 136"/>
                <a:gd name="T25" fmla="*/ 109 h 142"/>
                <a:gd name="T26" fmla="*/ 122 w 136"/>
                <a:gd name="T27" fmla="*/ 116 h 142"/>
                <a:gd name="T28" fmla="*/ 111 w 136"/>
                <a:gd name="T29" fmla="*/ 122 h 142"/>
                <a:gd name="T30" fmla="*/ 97 w 136"/>
                <a:gd name="T31" fmla="*/ 126 h 142"/>
                <a:gd name="T32" fmla="*/ 86 w 136"/>
                <a:gd name="T33" fmla="*/ 130 h 142"/>
                <a:gd name="T34" fmla="*/ 70 w 136"/>
                <a:gd name="T35" fmla="*/ 132 h 142"/>
                <a:gd name="T36" fmla="*/ 57 w 136"/>
                <a:gd name="T37" fmla="*/ 134 h 142"/>
                <a:gd name="T38" fmla="*/ 41 w 136"/>
                <a:gd name="T39" fmla="*/ 136 h 142"/>
                <a:gd name="T40" fmla="*/ 27 w 136"/>
                <a:gd name="T41" fmla="*/ 142 h 142"/>
                <a:gd name="T42" fmla="*/ 14 w 136"/>
                <a:gd name="T43" fmla="*/ 124 h 142"/>
                <a:gd name="T44" fmla="*/ 14 w 136"/>
                <a:gd name="T45" fmla="*/ 111 h 142"/>
                <a:gd name="T46" fmla="*/ 22 w 136"/>
                <a:gd name="T47" fmla="*/ 99 h 142"/>
                <a:gd name="T48" fmla="*/ 35 w 136"/>
                <a:gd name="T49" fmla="*/ 89 h 142"/>
                <a:gd name="T50" fmla="*/ 49 w 136"/>
                <a:gd name="T51" fmla="*/ 78 h 142"/>
                <a:gd name="T52" fmla="*/ 64 w 136"/>
                <a:gd name="T53" fmla="*/ 66 h 142"/>
                <a:gd name="T54" fmla="*/ 74 w 136"/>
                <a:gd name="T55" fmla="*/ 52 h 142"/>
                <a:gd name="T56" fmla="*/ 80 w 136"/>
                <a:gd name="T57" fmla="*/ 39 h 142"/>
                <a:gd name="T58" fmla="*/ 66 w 136"/>
                <a:gd name="T59" fmla="*/ 35 h 142"/>
                <a:gd name="T60" fmla="*/ 55 w 136"/>
                <a:gd name="T61" fmla="*/ 35 h 142"/>
                <a:gd name="T62" fmla="*/ 43 w 136"/>
                <a:gd name="T63" fmla="*/ 35 h 142"/>
                <a:gd name="T64" fmla="*/ 31 w 136"/>
                <a:gd name="T65" fmla="*/ 37 h 142"/>
                <a:gd name="T66" fmla="*/ 20 w 136"/>
                <a:gd name="T67" fmla="*/ 35 h 142"/>
                <a:gd name="T68" fmla="*/ 12 w 136"/>
                <a:gd name="T69" fmla="*/ 33 h 142"/>
                <a:gd name="T70" fmla="*/ 4 w 136"/>
                <a:gd name="T71" fmla="*/ 25 h 142"/>
                <a:gd name="T72" fmla="*/ 0 w 136"/>
                <a:gd name="T73" fmla="*/ 14 h 142"/>
                <a:gd name="T74" fmla="*/ 18 w 136"/>
                <a:gd name="T75" fmla="*/ 12 h 142"/>
                <a:gd name="T76" fmla="*/ 35 w 136"/>
                <a:gd name="T77" fmla="*/ 12 h 142"/>
                <a:gd name="T78" fmla="*/ 53 w 136"/>
                <a:gd name="T79" fmla="*/ 8 h 142"/>
                <a:gd name="T80" fmla="*/ 70 w 136"/>
                <a:gd name="T81" fmla="*/ 4 h 142"/>
                <a:gd name="T82" fmla="*/ 86 w 136"/>
                <a:gd name="T83" fmla="*/ 0 h 142"/>
                <a:gd name="T84" fmla="*/ 103 w 136"/>
                <a:gd name="T85" fmla="*/ 2 h 142"/>
                <a:gd name="T86" fmla="*/ 119 w 136"/>
                <a:gd name="T87" fmla="*/ 4 h 142"/>
                <a:gd name="T88" fmla="*/ 136 w 136"/>
                <a:gd name="T89" fmla="*/ 14 h 14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36"/>
                <a:gd name="T136" fmla="*/ 0 h 142"/>
                <a:gd name="T137" fmla="*/ 136 w 136"/>
                <a:gd name="T138" fmla="*/ 142 h 14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36" h="142">
                  <a:moveTo>
                    <a:pt x="136" y="14"/>
                  </a:moveTo>
                  <a:lnTo>
                    <a:pt x="130" y="25"/>
                  </a:lnTo>
                  <a:lnTo>
                    <a:pt x="126" y="37"/>
                  </a:lnTo>
                  <a:lnTo>
                    <a:pt x="119" y="47"/>
                  </a:lnTo>
                  <a:lnTo>
                    <a:pt x="111" y="56"/>
                  </a:lnTo>
                  <a:lnTo>
                    <a:pt x="101" y="64"/>
                  </a:lnTo>
                  <a:lnTo>
                    <a:pt x="91" y="74"/>
                  </a:lnTo>
                  <a:lnTo>
                    <a:pt x="82" y="83"/>
                  </a:lnTo>
                  <a:lnTo>
                    <a:pt x="74" y="95"/>
                  </a:lnTo>
                  <a:lnTo>
                    <a:pt x="86" y="105"/>
                  </a:lnTo>
                  <a:lnTo>
                    <a:pt x="101" y="107"/>
                  </a:lnTo>
                  <a:lnTo>
                    <a:pt x="119" y="105"/>
                  </a:lnTo>
                  <a:lnTo>
                    <a:pt x="136" y="109"/>
                  </a:lnTo>
                  <a:lnTo>
                    <a:pt x="122" y="116"/>
                  </a:lnTo>
                  <a:lnTo>
                    <a:pt x="111" y="122"/>
                  </a:lnTo>
                  <a:lnTo>
                    <a:pt x="97" y="126"/>
                  </a:lnTo>
                  <a:lnTo>
                    <a:pt x="86" y="130"/>
                  </a:lnTo>
                  <a:lnTo>
                    <a:pt x="70" y="132"/>
                  </a:lnTo>
                  <a:lnTo>
                    <a:pt x="57" y="134"/>
                  </a:lnTo>
                  <a:lnTo>
                    <a:pt x="41" y="136"/>
                  </a:lnTo>
                  <a:lnTo>
                    <a:pt x="27" y="142"/>
                  </a:lnTo>
                  <a:lnTo>
                    <a:pt x="14" y="124"/>
                  </a:lnTo>
                  <a:lnTo>
                    <a:pt x="14" y="111"/>
                  </a:lnTo>
                  <a:lnTo>
                    <a:pt x="22" y="99"/>
                  </a:lnTo>
                  <a:lnTo>
                    <a:pt x="35" y="89"/>
                  </a:lnTo>
                  <a:lnTo>
                    <a:pt x="49" y="78"/>
                  </a:lnTo>
                  <a:lnTo>
                    <a:pt x="64" y="66"/>
                  </a:lnTo>
                  <a:lnTo>
                    <a:pt x="74" y="52"/>
                  </a:lnTo>
                  <a:lnTo>
                    <a:pt x="80" y="39"/>
                  </a:lnTo>
                  <a:lnTo>
                    <a:pt x="66" y="35"/>
                  </a:lnTo>
                  <a:lnTo>
                    <a:pt x="55" y="35"/>
                  </a:lnTo>
                  <a:lnTo>
                    <a:pt x="43" y="35"/>
                  </a:lnTo>
                  <a:lnTo>
                    <a:pt x="31" y="37"/>
                  </a:lnTo>
                  <a:lnTo>
                    <a:pt x="20" y="35"/>
                  </a:lnTo>
                  <a:lnTo>
                    <a:pt x="12" y="33"/>
                  </a:lnTo>
                  <a:lnTo>
                    <a:pt x="4" y="25"/>
                  </a:lnTo>
                  <a:lnTo>
                    <a:pt x="0" y="14"/>
                  </a:lnTo>
                  <a:lnTo>
                    <a:pt x="18" y="12"/>
                  </a:lnTo>
                  <a:lnTo>
                    <a:pt x="35" y="12"/>
                  </a:lnTo>
                  <a:lnTo>
                    <a:pt x="53" y="8"/>
                  </a:lnTo>
                  <a:lnTo>
                    <a:pt x="70" y="4"/>
                  </a:lnTo>
                  <a:lnTo>
                    <a:pt x="86" y="0"/>
                  </a:lnTo>
                  <a:lnTo>
                    <a:pt x="103" y="2"/>
                  </a:lnTo>
                  <a:lnTo>
                    <a:pt x="119" y="4"/>
                  </a:lnTo>
                  <a:lnTo>
                    <a:pt x="136" y="14"/>
                  </a:lnTo>
                  <a:close/>
                </a:path>
              </a:pathLst>
            </a:custGeom>
            <a:solidFill>
              <a:srgbClr val="FFFF00"/>
            </a:solidFill>
            <a:ln w="9525">
              <a:solidFill>
                <a:srgbClr val="FF9900"/>
              </a:solidFill>
              <a:round/>
              <a:headEnd/>
              <a:tailEnd/>
            </a:ln>
          </p:spPr>
          <p:txBody>
            <a:bodyPr>
              <a:prstTxWarp prst="textNoShape">
                <a:avLst/>
              </a:prstTxWarp>
            </a:bodyPr>
            <a:lstStyle/>
            <a:p>
              <a:endParaRPr lang="en-US"/>
            </a:p>
          </p:txBody>
        </p:sp>
      </p:gr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grpId="0" nodeType="withEffect">
                                  <p:stCondLst>
                                    <p:cond delay="0"/>
                                  </p:stCondLst>
                                  <p:childTnLst>
                                    <p:set>
                                      <p:cBhvr>
                                        <p:cTn id="6" dur="1" fill="hold">
                                          <p:stCondLst>
                                            <p:cond delay="0"/>
                                          </p:stCondLst>
                                        </p:cTn>
                                        <p:tgtEl>
                                          <p:spTgt spid="149404"/>
                                        </p:tgtEl>
                                        <p:attrNameLst>
                                          <p:attrName>style.visibility</p:attrName>
                                        </p:attrNameLst>
                                      </p:cBhvr>
                                      <p:to>
                                        <p:strVal val="visible"/>
                                      </p:to>
                                    </p:set>
                                    <p:animEffect transition="in" filter="blinds(horizontal)">
                                      <p:cBhvr>
                                        <p:cTn id="7" dur="500"/>
                                        <p:tgtEl>
                                          <p:spTgt spid="149404"/>
                                        </p:tgtEl>
                                      </p:cBhvr>
                                    </p:animEffect>
                                  </p:childTnLst>
                                </p:cTn>
                              </p:par>
                              <p:par>
                                <p:cTn id="8" presetID="6" presetClass="emph" presetSubtype="0" repeatCount="indefinite" fill="hold" nodeType="withEffect">
                                  <p:stCondLst>
                                    <p:cond delay="0"/>
                                  </p:stCondLst>
                                  <p:childTnLst>
                                    <p:animScale>
                                      <p:cBhvr>
                                        <p:cTn id="9" dur="2000" fill="hold"/>
                                        <p:tgtEl>
                                          <p:spTgt spid="23"/>
                                        </p:tgtEl>
                                      </p:cBhvr>
                                      <p:by x="150000" y="150000"/>
                                    </p:animScale>
                                  </p:childTnLst>
                                </p:cTn>
                              </p:par>
                              <p:par>
                                <p:cTn id="10" presetID="6" presetClass="emph" presetSubtype="0" repeatCount="indefinite" fill="hold" nodeType="withEffect">
                                  <p:stCondLst>
                                    <p:cond delay="0"/>
                                  </p:stCondLst>
                                  <p:childTnLst>
                                    <p:animScale>
                                      <p:cBhvr>
                                        <p:cTn id="11" dur="2000" fill="hold"/>
                                        <p:tgtEl>
                                          <p:spTgt spid="22"/>
                                        </p:tgtEl>
                                      </p:cBhvr>
                                      <p:by x="150000" y="150000"/>
                                    </p:animScale>
                                  </p:childTnLst>
                                </p:cTn>
                              </p:par>
                              <p:par>
                                <p:cTn id="12" presetID="6" presetClass="emph" presetSubtype="0" repeatCount="indefinite" fill="hold" nodeType="withEffect">
                                  <p:stCondLst>
                                    <p:cond delay="0"/>
                                  </p:stCondLst>
                                  <p:childTnLst>
                                    <p:animScale>
                                      <p:cBhvr>
                                        <p:cTn id="13" dur="2000" fill="hold"/>
                                        <p:tgtEl>
                                          <p:spTgt spid="24"/>
                                        </p:tgtEl>
                                      </p:cBhvr>
                                      <p:by x="150000" y="150000"/>
                                    </p:animScale>
                                  </p:childTnLst>
                                </p:cTn>
                              </p:par>
                              <p:par>
                                <p:cTn id="14" presetID="6" presetClass="emph" presetSubtype="0" repeatCount="indefinite" fill="hold" nodeType="withEffect">
                                  <p:stCondLst>
                                    <p:cond delay="0"/>
                                  </p:stCondLst>
                                  <p:childTnLst>
                                    <p:animScale>
                                      <p:cBhvr>
                                        <p:cTn id="15" dur="2000" fill="hold"/>
                                        <p:tgtEl>
                                          <p:spTgt spid="25"/>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9404" grpId="0" animBg="1"/>
    </p:bld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51554" name="Text Box 2"/>
          <p:cNvSpPr txBox="1">
            <a:spLocks noChangeArrowheads="1"/>
          </p:cNvSpPr>
          <p:nvPr/>
        </p:nvSpPr>
        <p:spPr bwMode="auto">
          <a:xfrm>
            <a:off x="655638" y="231775"/>
            <a:ext cx="7991475" cy="1373188"/>
          </a:xfrm>
          <a:prstGeom prst="rect">
            <a:avLst/>
          </a:prstGeom>
          <a:noFill/>
          <a:ln w="9525">
            <a:noFill/>
            <a:miter lim="800000"/>
            <a:headEnd/>
            <a:tailEnd/>
          </a:ln>
        </p:spPr>
        <p:txBody>
          <a:bodyPr>
            <a:prstTxWarp prst="textNoShape">
              <a:avLst/>
            </a:prstTxWarp>
            <a:spAutoFit/>
          </a:bodyPr>
          <a:lstStyle/>
          <a:p>
            <a:r>
              <a:rPr lang="de-DE">
                <a:solidFill>
                  <a:srgbClr val="663300"/>
                </a:solidFill>
              </a:rPr>
              <a:t>Bevor er eingeschlafen ist, hat der Esel ein Licht gesehen. Er hat gedacht, dass das Licht bedeutet, dass es in dem Wald ein Haus gibt. </a:t>
            </a:r>
            <a:endParaRPr lang="en-US">
              <a:solidFill>
                <a:srgbClr val="663300"/>
              </a:solidFill>
            </a:endParaRPr>
          </a:p>
        </p:txBody>
      </p:sp>
      <p:grpSp>
        <p:nvGrpSpPr>
          <p:cNvPr id="2" name="Group 3"/>
          <p:cNvGrpSpPr>
            <a:grpSpLocks/>
          </p:cNvGrpSpPr>
          <p:nvPr/>
        </p:nvGrpSpPr>
        <p:grpSpPr bwMode="auto">
          <a:xfrm>
            <a:off x="1258888" y="1824038"/>
            <a:ext cx="7040562" cy="4748212"/>
            <a:chOff x="793" y="1352"/>
            <a:chExt cx="4274" cy="2788"/>
          </a:xfrm>
        </p:grpSpPr>
        <p:sp>
          <p:nvSpPr>
            <p:cNvPr id="43160" name="Freeform 4"/>
            <p:cNvSpPr>
              <a:spLocks/>
            </p:cNvSpPr>
            <p:nvPr/>
          </p:nvSpPr>
          <p:spPr bwMode="auto">
            <a:xfrm>
              <a:off x="913" y="3227"/>
              <a:ext cx="4154" cy="913"/>
            </a:xfrm>
            <a:custGeom>
              <a:avLst/>
              <a:gdLst>
                <a:gd name="T0" fmla="*/ 0 w 2850"/>
                <a:gd name="T1" fmla="*/ 15 h 637"/>
                <a:gd name="T2" fmla="*/ 149 w 2850"/>
                <a:gd name="T3" fmla="*/ 55 h 637"/>
                <a:gd name="T4" fmla="*/ 298 w 2850"/>
                <a:gd name="T5" fmla="*/ 115 h 637"/>
                <a:gd name="T6" fmla="*/ 343 w 2850"/>
                <a:gd name="T7" fmla="*/ 150 h 637"/>
                <a:gd name="T8" fmla="*/ 358 w 2850"/>
                <a:gd name="T9" fmla="*/ 179 h 637"/>
                <a:gd name="T10" fmla="*/ 338 w 2850"/>
                <a:gd name="T11" fmla="*/ 204 h 637"/>
                <a:gd name="T12" fmla="*/ 308 w 2850"/>
                <a:gd name="T13" fmla="*/ 224 h 637"/>
                <a:gd name="T14" fmla="*/ 109 w 2850"/>
                <a:gd name="T15" fmla="*/ 329 h 637"/>
                <a:gd name="T16" fmla="*/ 74 w 2850"/>
                <a:gd name="T17" fmla="*/ 363 h 637"/>
                <a:gd name="T18" fmla="*/ 55 w 2850"/>
                <a:gd name="T19" fmla="*/ 393 h 637"/>
                <a:gd name="T20" fmla="*/ 70 w 2850"/>
                <a:gd name="T21" fmla="*/ 423 h 637"/>
                <a:gd name="T22" fmla="*/ 119 w 2850"/>
                <a:gd name="T23" fmla="*/ 448 h 637"/>
                <a:gd name="T24" fmla="*/ 204 w 2850"/>
                <a:gd name="T25" fmla="*/ 478 h 637"/>
                <a:gd name="T26" fmla="*/ 313 w 2850"/>
                <a:gd name="T27" fmla="*/ 503 h 637"/>
                <a:gd name="T28" fmla="*/ 527 w 2850"/>
                <a:gd name="T29" fmla="*/ 538 h 637"/>
                <a:gd name="T30" fmla="*/ 826 w 2850"/>
                <a:gd name="T31" fmla="*/ 552 h 637"/>
                <a:gd name="T32" fmla="*/ 1010 w 2850"/>
                <a:gd name="T33" fmla="*/ 552 h 637"/>
                <a:gd name="T34" fmla="*/ 1273 w 2850"/>
                <a:gd name="T35" fmla="*/ 552 h 637"/>
                <a:gd name="T36" fmla="*/ 1328 w 2850"/>
                <a:gd name="T37" fmla="*/ 567 h 637"/>
                <a:gd name="T38" fmla="*/ 1333 w 2850"/>
                <a:gd name="T39" fmla="*/ 577 h 637"/>
                <a:gd name="T40" fmla="*/ 1318 w 2850"/>
                <a:gd name="T41" fmla="*/ 592 h 637"/>
                <a:gd name="T42" fmla="*/ 1303 w 2850"/>
                <a:gd name="T43" fmla="*/ 612 h 637"/>
                <a:gd name="T44" fmla="*/ 1333 w 2850"/>
                <a:gd name="T45" fmla="*/ 627 h 637"/>
                <a:gd name="T46" fmla="*/ 1562 w 2850"/>
                <a:gd name="T47" fmla="*/ 637 h 637"/>
                <a:gd name="T48" fmla="*/ 1865 w 2850"/>
                <a:gd name="T49" fmla="*/ 632 h 637"/>
                <a:gd name="T50" fmla="*/ 2049 w 2850"/>
                <a:gd name="T51" fmla="*/ 622 h 637"/>
                <a:gd name="T52" fmla="*/ 2218 w 2850"/>
                <a:gd name="T53" fmla="*/ 602 h 637"/>
                <a:gd name="T54" fmla="*/ 2502 w 2850"/>
                <a:gd name="T55" fmla="*/ 533 h 637"/>
                <a:gd name="T56" fmla="*/ 2696 w 2850"/>
                <a:gd name="T57" fmla="*/ 458 h 637"/>
                <a:gd name="T58" fmla="*/ 2765 w 2850"/>
                <a:gd name="T59" fmla="*/ 408 h 637"/>
                <a:gd name="T60" fmla="*/ 2770 w 2850"/>
                <a:gd name="T61" fmla="*/ 398 h 637"/>
                <a:gd name="T62" fmla="*/ 2805 w 2850"/>
                <a:gd name="T63" fmla="*/ 319 h 637"/>
                <a:gd name="T64" fmla="*/ 2850 w 2850"/>
                <a:gd name="T65" fmla="*/ 204 h 637"/>
                <a:gd name="T66" fmla="*/ 2850 w 2850"/>
                <a:gd name="T67" fmla="*/ 150 h 637"/>
                <a:gd name="T68" fmla="*/ 2830 w 2850"/>
                <a:gd name="T69" fmla="*/ 100 h 637"/>
                <a:gd name="T70" fmla="*/ 2780 w 2850"/>
                <a:gd name="T71" fmla="*/ 60 h 637"/>
                <a:gd name="T72" fmla="*/ 2686 w 2850"/>
                <a:gd name="T73" fmla="*/ 45 h 637"/>
                <a:gd name="T74" fmla="*/ 2313 w 2850"/>
                <a:gd name="T75" fmla="*/ 30 h 637"/>
                <a:gd name="T76" fmla="*/ 1209 w 2850"/>
                <a:gd name="T77" fmla="*/ 5 h 637"/>
                <a:gd name="T78" fmla="*/ 811 w 2850"/>
                <a:gd name="T79" fmla="*/ 0 h 637"/>
                <a:gd name="T80" fmla="*/ 273 w 2850"/>
                <a:gd name="T81" fmla="*/ 10 h 637"/>
                <a:gd name="T82" fmla="*/ 0 w 2850"/>
                <a:gd name="T83" fmla="*/ 15 h 6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850"/>
                <a:gd name="T127" fmla="*/ 0 h 637"/>
                <a:gd name="T128" fmla="*/ 2850 w 2850"/>
                <a:gd name="T129" fmla="*/ 637 h 6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850" h="637">
                  <a:moveTo>
                    <a:pt x="0" y="15"/>
                  </a:moveTo>
                  <a:lnTo>
                    <a:pt x="0" y="15"/>
                  </a:lnTo>
                  <a:lnTo>
                    <a:pt x="74" y="35"/>
                  </a:lnTo>
                  <a:lnTo>
                    <a:pt x="149" y="55"/>
                  </a:lnTo>
                  <a:lnTo>
                    <a:pt x="229" y="80"/>
                  </a:lnTo>
                  <a:lnTo>
                    <a:pt x="298" y="115"/>
                  </a:lnTo>
                  <a:lnTo>
                    <a:pt x="328" y="130"/>
                  </a:lnTo>
                  <a:lnTo>
                    <a:pt x="343" y="150"/>
                  </a:lnTo>
                  <a:lnTo>
                    <a:pt x="353" y="169"/>
                  </a:lnTo>
                  <a:lnTo>
                    <a:pt x="358" y="179"/>
                  </a:lnTo>
                  <a:lnTo>
                    <a:pt x="353" y="189"/>
                  </a:lnTo>
                  <a:lnTo>
                    <a:pt x="338" y="204"/>
                  </a:lnTo>
                  <a:lnTo>
                    <a:pt x="308" y="224"/>
                  </a:lnTo>
                  <a:lnTo>
                    <a:pt x="169" y="299"/>
                  </a:lnTo>
                  <a:lnTo>
                    <a:pt x="109" y="329"/>
                  </a:lnTo>
                  <a:lnTo>
                    <a:pt x="89" y="349"/>
                  </a:lnTo>
                  <a:lnTo>
                    <a:pt x="74" y="363"/>
                  </a:lnTo>
                  <a:lnTo>
                    <a:pt x="60" y="378"/>
                  </a:lnTo>
                  <a:lnTo>
                    <a:pt x="55" y="393"/>
                  </a:lnTo>
                  <a:lnTo>
                    <a:pt x="60" y="408"/>
                  </a:lnTo>
                  <a:lnTo>
                    <a:pt x="70" y="423"/>
                  </a:lnTo>
                  <a:lnTo>
                    <a:pt x="89" y="433"/>
                  </a:lnTo>
                  <a:lnTo>
                    <a:pt x="119" y="448"/>
                  </a:lnTo>
                  <a:lnTo>
                    <a:pt x="154" y="463"/>
                  </a:lnTo>
                  <a:lnTo>
                    <a:pt x="204" y="478"/>
                  </a:lnTo>
                  <a:lnTo>
                    <a:pt x="313" y="503"/>
                  </a:lnTo>
                  <a:lnTo>
                    <a:pt x="423" y="523"/>
                  </a:lnTo>
                  <a:lnTo>
                    <a:pt x="527" y="538"/>
                  </a:lnTo>
                  <a:lnTo>
                    <a:pt x="627" y="543"/>
                  </a:lnTo>
                  <a:lnTo>
                    <a:pt x="826" y="552"/>
                  </a:lnTo>
                  <a:lnTo>
                    <a:pt x="1010" y="552"/>
                  </a:lnTo>
                  <a:lnTo>
                    <a:pt x="1164" y="552"/>
                  </a:lnTo>
                  <a:lnTo>
                    <a:pt x="1273" y="552"/>
                  </a:lnTo>
                  <a:lnTo>
                    <a:pt x="1308" y="557"/>
                  </a:lnTo>
                  <a:lnTo>
                    <a:pt x="1328" y="567"/>
                  </a:lnTo>
                  <a:lnTo>
                    <a:pt x="1333" y="572"/>
                  </a:lnTo>
                  <a:lnTo>
                    <a:pt x="1333" y="577"/>
                  </a:lnTo>
                  <a:lnTo>
                    <a:pt x="1318" y="592"/>
                  </a:lnTo>
                  <a:lnTo>
                    <a:pt x="1303" y="607"/>
                  </a:lnTo>
                  <a:lnTo>
                    <a:pt x="1303" y="612"/>
                  </a:lnTo>
                  <a:lnTo>
                    <a:pt x="1308" y="617"/>
                  </a:lnTo>
                  <a:lnTo>
                    <a:pt x="1333" y="627"/>
                  </a:lnTo>
                  <a:lnTo>
                    <a:pt x="1383" y="632"/>
                  </a:lnTo>
                  <a:lnTo>
                    <a:pt x="1562" y="637"/>
                  </a:lnTo>
                  <a:lnTo>
                    <a:pt x="1865" y="632"/>
                  </a:lnTo>
                  <a:lnTo>
                    <a:pt x="1960" y="632"/>
                  </a:lnTo>
                  <a:lnTo>
                    <a:pt x="2049" y="622"/>
                  </a:lnTo>
                  <a:lnTo>
                    <a:pt x="2134" y="612"/>
                  </a:lnTo>
                  <a:lnTo>
                    <a:pt x="2218" y="602"/>
                  </a:lnTo>
                  <a:lnTo>
                    <a:pt x="2368" y="572"/>
                  </a:lnTo>
                  <a:lnTo>
                    <a:pt x="2502" y="533"/>
                  </a:lnTo>
                  <a:lnTo>
                    <a:pt x="2611" y="493"/>
                  </a:lnTo>
                  <a:lnTo>
                    <a:pt x="2696" y="458"/>
                  </a:lnTo>
                  <a:lnTo>
                    <a:pt x="2751" y="423"/>
                  </a:lnTo>
                  <a:lnTo>
                    <a:pt x="2765" y="408"/>
                  </a:lnTo>
                  <a:lnTo>
                    <a:pt x="2770" y="398"/>
                  </a:lnTo>
                  <a:lnTo>
                    <a:pt x="2785" y="368"/>
                  </a:lnTo>
                  <a:lnTo>
                    <a:pt x="2805" y="319"/>
                  </a:lnTo>
                  <a:lnTo>
                    <a:pt x="2830" y="264"/>
                  </a:lnTo>
                  <a:lnTo>
                    <a:pt x="2850" y="204"/>
                  </a:lnTo>
                  <a:lnTo>
                    <a:pt x="2850" y="174"/>
                  </a:lnTo>
                  <a:lnTo>
                    <a:pt x="2850" y="150"/>
                  </a:lnTo>
                  <a:lnTo>
                    <a:pt x="2845" y="120"/>
                  </a:lnTo>
                  <a:lnTo>
                    <a:pt x="2830" y="100"/>
                  </a:lnTo>
                  <a:lnTo>
                    <a:pt x="2810" y="80"/>
                  </a:lnTo>
                  <a:lnTo>
                    <a:pt x="2780" y="60"/>
                  </a:lnTo>
                  <a:lnTo>
                    <a:pt x="2736" y="50"/>
                  </a:lnTo>
                  <a:lnTo>
                    <a:pt x="2686" y="45"/>
                  </a:lnTo>
                  <a:lnTo>
                    <a:pt x="2313" y="30"/>
                  </a:lnTo>
                  <a:lnTo>
                    <a:pt x="1766" y="20"/>
                  </a:lnTo>
                  <a:lnTo>
                    <a:pt x="1209" y="5"/>
                  </a:lnTo>
                  <a:lnTo>
                    <a:pt x="811" y="0"/>
                  </a:lnTo>
                  <a:lnTo>
                    <a:pt x="532" y="5"/>
                  </a:lnTo>
                  <a:lnTo>
                    <a:pt x="273" y="10"/>
                  </a:lnTo>
                  <a:lnTo>
                    <a:pt x="0" y="15"/>
                  </a:lnTo>
                  <a:close/>
                </a:path>
              </a:pathLst>
            </a:custGeom>
            <a:solidFill>
              <a:srgbClr val="009240"/>
            </a:solidFill>
            <a:ln w="9525">
              <a:noFill/>
              <a:round/>
              <a:headEnd/>
              <a:tailEnd/>
            </a:ln>
          </p:spPr>
          <p:txBody>
            <a:bodyPr>
              <a:prstTxWarp prst="textNoShape">
                <a:avLst/>
              </a:prstTxWarp>
            </a:bodyPr>
            <a:lstStyle/>
            <a:p>
              <a:endParaRPr lang="en-US"/>
            </a:p>
          </p:txBody>
        </p:sp>
        <p:sp>
          <p:nvSpPr>
            <p:cNvPr id="43161" name="Freeform 5"/>
            <p:cNvSpPr>
              <a:spLocks/>
            </p:cNvSpPr>
            <p:nvPr/>
          </p:nvSpPr>
          <p:spPr bwMode="auto">
            <a:xfrm>
              <a:off x="1101" y="3213"/>
              <a:ext cx="3808" cy="706"/>
            </a:xfrm>
            <a:custGeom>
              <a:avLst/>
              <a:gdLst>
                <a:gd name="T0" fmla="*/ 199 w 2612"/>
                <a:gd name="T1" fmla="*/ 45 h 493"/>
                <a:gd name="T2" fmla="*/ 503 w 2612"/>
                <a:gd name="T3" fmla="*/ 70 h 493"/>
                <a:gd name="T4" fmla="*/ 652 w 2612"/>
                <a:gd name="T5" fmla="*/ 70 h 493"/>
                <a:gd name="T6" fmla="*/ 662 w 2612"/>
                <a:gd name="T7" fmla="*/ 85 h 493"/>
                <a:gd name="T8" fmla="*/ 587 w 2612"/>
                <a:gd name="T9" fmla="*/ 105 h 493"/>
                <a:gd name="T10" fmla="*/ 478 w 2612"/>
                <a:gd name="T11" fmla="*/ 130 h 493"/>
                <a:gd name="T12" fmla="*/ 478 w 2612"/>
                <a:gd name="T13" fmla="*/ 140 h 493"/>
                <a:gd name="T14" fmla="*/ 527 w 2612"/>
                <a:gd name="T15" fmla="*/ 165 h 493"/>
                <a:gd name="T16" fmla="*/ 562 w 2612"/>
                <a:gd name="T17" fmla="*/ 194 h 493"/>
                <a:gd name="T18" fmla="*/ 547 w 2612"/>
                <a:gd name="T19" fmla="*/ 204 h 493"/>
                <a:gd name="T20" fmla="*/ 458 w 2612"/>
                <a:gd name="T21" fmla="*/ 219 h 493"/>
                <a:gd name="T22" fmla="*/ 483 w 2612"/>
                <a:gd name="T23" fmla="*/ 234 h 493"/>
                <a:gd name="T24" fmla="*/ 652 w 2612"/>
                <a:gd name="T25" fmla="*/ 254 h 493"/>
                <a:gd name="T26" fmla="*/ 811 w 2612"/>
                <a:gd name="T27" fmla="*/ 269 h 493"/>
                <a:gd name="T28" fmla="*/ 1025 w 2612"/>
                <a:gd name="T29" fmla="*/ 319 h 493"/>
                <a:gd name="T30" fmla="*/ 1219 w 2612"/>
                <a:gd name="T31" fmla="*/ 369 h 493"/>
                <a:gd name="T32" fmla="*/ 1284 w 2612"/>
                <a:gd name="T33" fmla="*/ 388 h 493"/>
                <a:gd name="T34" fmla="*/ 1284 w 2612"/>
                <a:gd name="T35" fmla="*/ 408 h 493"/>
                <a:gd name="T36" fmla="*/ 1264 w 2612"/>
                <a:gd name="T37" fmla="*/ 473 h 493"/>
                <a:gd name="T38" fmla="*/ 1293 w 2612"/>
                <a:gd name="T39" fmla="*/ 493 h 493"/>
                <a:gd name="T40" fmla="*/ 1413 w 2612"/>
                <a:gd name="T41" fmla="*/ 493 h 493"/>
                <a:gd name="T42" fmla="*/ 1602 w 2612"/>
                <a:gd name="T43" fmla="*/ 483 h 493"/>
                <a:gd name="T44" fmla="*/ 1686 w 2612"/>
                <a:gd name="T45" fmla="*/ 463 h 493"/>
                <a:gd name="T46" fmla="*/ 1726 w 2612"/>
                <a:gd name="T47" fmla="*/ 433 h 493"/>
                <a:gd name="T48" fmla="*/ 1706 w 2612"/>
                <a:gd name="T49" fmla="*/ 398 h 493"/>
                <a:gd name="T50" fmla="*/ 1647 w 2612"/>
                <a:gd name="T51" fmla="*/ 314 h 493"/>
                <a:gd name="T52" fmla="*/ 1642 w 2612"/>
                <a:gd name="T53" fmla="*/ 304 h 493"/>
                <a:gd name="T54" fmla="*/ 1547 w 2612"/>
                <a:gd name="T55" fmla="*/ 274 h 493"/>
                <a:gd name="T56" fmla="*/ 1582 w 2612"/>
                <a:gd name="T57" fmla="*/ 264 h 493"/>
                <a:gd name="T58" fmla="*/ 1721 w 2612"/>
                <a:gd name="T59" fmla="*/ 254 h 493"/>
                <a:gd name="T60" fmla="*/ 1821 w 2612"/>
                <a:gd name="T61" fmla="*/ 239 h 493"/>
                <a:gd name="T62" fmla="*/ 1870 w 2612"/>
                <a:gd name="T63" fmla="*/ 244 h 493"/>
                <a:gd name="T64" fmla="*/ 1890 w 2612"/>
                <a:gd name="T65" fmla="*/ 284 h 493"/>
                <a:gd name="T66" fmla="*/ 1910 w 2612"/>
                <a:gd name="T67" fmla="*/ 324 h 493"/>
                <a:gd name="T68" fmla="*/ 1890 w 2612"/>
                <a:gd name="T69" fmla="*/ 344 h 493"/>
                <a:gd name="T70" fmla="*/ 1955 w 2612"/>
                <a:gd name="T71" fmla="*/ 349 h 493"/>
                <a:gd name="T72" fmla="*/ 1905 w 2612"/>
                <a:gd name="T73" fmla="*/ 369 h 493"/>
                <a:gd name="T74" fmla="*/ 1841 w 2612"/>
                <a:gd name="T75" fmla="*/ 393 h 493"/>
                <a:gd name="T76" fmla="*/ 1826 w 2612"/>
                <a:gd name="T77" fmla="*/ 433 h 493"/>
                <a:gd name="T78" fmla="*/ 1836 w 2612"/>
                <a:gd name="T79" fmla="*/ 468 h 493"/>
                <a:gd name="T80" fmla="*/ 1890 w 2612"/>
                <a:gd name="T81" fmla="*/ 478 h 493"/>
                <a:gd name="T82" fmla="*/ 2144 w 2612"/>
                <a:gd name="T83" fmla="*/ 488 h 493"/>
                <a:gd name="T84" fmla="*/ 2283 w 2612"/>
                <a:gd name="T85" fmla="*/ 483 h 493"/>
                <a:gd name="T86" fmla="*/ 2472 w 2612"/>
                <a:gd name="T87" fmla="*/ 458 h 493"/>
                <a:gd name="T88" fmla="*/ 2532 w 2612"/>
                <a:gd name="T89" fmla="*/ 428 h 493"/>
                <a:gd name="T90" fmla="*/ 2507 w 2612"/>
                <a:gd name="T91" fmla="*/ 408 h 493"/>
                <a:gd name="T92" fmla="*/ 2343 w 2612"/>
                <a:gd name="T93" fmla="*/ 344 h 493"/>
                <a:gd name="T94" fmla="*/ 2303 w 2612"/>
                <a:gd name="T95" fmla="*/ 314 h 493"/>
                <a:gd name="T96" fmla="*/ 2343 w 2612"/>
                <a:gd name="T97" fmla="*/ 289 h 493"/>
                <a:gd name="T98" fmla="*/ 2408 w 2612"/>
                <a:gd name="T99" fmla="*/ 269 h 493"/>
                <a:gd name="T100" fmla="*/ 2433 w 2612"/>
                <a:gd name="T101" fmla="*/ 224 h 493"/>
                <a:gd name="T102" fmla="*/ 2428 w 2612"/>
                <a:gd name="T103" fmla="*/ 199 h 493"/>
                <a:gd name="T104" fmla="*/ 2527 w 2612"/>
                <a:gd name="T105" fmla="*/ 199 h 493"/>
                <a:gd name="T106" fmla="*/ 2547 w 2612"/>
                <a:gd name="T107" fmla="*/ 184 h 493"/>
                <a:gd name="T108" fmla="*/ 2547 w 2612"/>
                <a:gd name="T109" fmla="*/ 115 h 493"/>
                <a:gd name="T110" fmla="*/ 2557 w 2612"/>
                <a:gd name="T111" fmla="*/ 100 h 493"/>
                <a:gd name="T112" fmla="*/ 2368 w 2612"/>
                <a:gd name="T113" fmla="*/ 55 h 493"/>
                <a:gd name="T114" fmla="*/ 1696 w 2612"/>
                <a:gd name="T115" fmla="*/ 20 h 493"/>
                <a:gd name="T116" fmla="*/ 1045 w 2612"/>
                <a:gd name="T117" fmla="*/ 0 h 493"/>
                <a:gd name="T118" fmla="*/ 90 w 2612"/>
                <a:gd name="T119" fmla="*/ 5 h 493"/>
                <a:gd name="T120" fmla="*/ 0 w 2612"/>
                <a:gd name="T121" fmla="*/ 15 h 493"/>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612"/>
                <a:gd name="T184" fmla="*/ 0 h 493"/>
                <a:gd name="T185" fmla="*/ 2612 w 2612"/>
                <a:gd name="T186" fmla="*/ 493 h 493"/>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612" h="493">
                  <a:moveTo>
                    <a:pt x="0" y="15"/>
                  </a:moveTo>
                  <a:lnTo>
                    <a:pt x="0" y="15"/>
                  </a:lnTo>
                  <a:lnTo>
                    <a:pt x="199" y="45"/>
                  </a:lnTo>
                  <a:lnTo>
                    <a:pt x="363" y="65"/>
                  </a:lnTo>
                  <a:lnTo>
                    <a:pt x="438" y="70"/>
                  </a:lnTo>
                  <a:lnTo>
                    <a:pt x="503" y="70"/>
                  </a:lnTo>
                  <a:lnTo>
                    <a:pt x="597" y="70"/>
                  </a:lnTo>
                  <a:lnTo>
                    <a:pt x="652" y="70"/>
                  </a:lnTo>
                  <a:lnTo>
                    <a:pt x="667" y="75"/>
                  </a:lnTo>
                  <a:lnTo>
                    <a:pt x="662" y="85"/>
                  </a:lnTo>
                  <a:lnTo>
                    <a:pt x="642" y="90"/>
                  </a:lnTo>
                  <a:lnTo>
                    <a:pt x="587" y="105"/>
                  </a:lnTo>
                  <a:lnTo>
                    <a:pt x="527" y="115"/>
                  </a:lnTo>
                  <a:lnTo>
                    <a:pt x="488" y="125"/>
                  </a:lnTo>
                  <a:lnTo>
                    <a:pt x="478" y="130"/>
                  </a:lnTo>
                  <a:lnTo>
                    <a:pt x="473" y="135"/>
                  </a:lnTo>
                  <a:lnTo>
                    <a:pt x="478" y="140"/>
                  </a:lnTo>
                  <a:lnTo>
                    <a:pt x="488" y="145"/>
                  </a:lnTo>
                  <a:lnTo>
                    <a:pt x="498" y="155"/>
                  </a:lnTo>
                  <a:lnTo>
                    <a:pt x="527" y="165"/>
                  </a:lnTo>
                  <a:lnTo>
                    <a:pt x="552" y="179"/>
                  </a:lnTo>
                  <a:lnTo>
                    <a:pt x="562" y="184"/>
                  </a:lnTo>
                  <a:lnTo>
                    <a:pt x="562" y="194"/>
                  </a:lnTo>
                  <a:lnTo>
                    <a:pt x="557" y="199"/>
                  </a:lnTo>
                  <a:lnTo>
                    <a:pt x="547" y="204"/>
                  </a:lnTo>
                  <a:lnTo>
                    <a:pt x="527" y="209"/>
                  </a:lnTo>
                  <a:lnTo>
                    <a:pt x="473" y="219"/>
                  </a:lnTo>
                  <a:lnTo>
                    <a:pt x="458" y="219"/>
                  </a:lnTo>
                  <a:lnTo>
                    <a:pt x="458" y="224"/>
                  </a:lnTo>
                  <a:lnTo>
                    <a:pt x="483" y="234"/>
                  </a:lnTo>
                  <a:lnTo>
                    <a:pt x="537" y="239"/>
                  </a:lnTo>
                  <a:lnTo>
                    <a:pt x="652" y="254"/>
                  </a:lnTo>
                  <a:lnTo>
                    <a:pt x="716" y="259"/>
                  </a:lnTo>
                  <a:lnTo>
                    <a:pt x="756" y="264"/>
                  </a:lnTo>
                  <a:lnTo>
                    <a:pt x="811" y="269"/>
                  </a:lnTo>
                  <a:lnTo>
                    <a:pt x="905" y="289"/>
                  </a:lnTo>
                  <a:lnTo>
                    <a:pt x="1025" y="319"/>
                  </a:lnTo>
                  <a:lnTo>
                    <a:pt x="1139" y="349"/>
                  </a:lnTo>
                  <a:lnTo>
                    <a:pt x="1219" y="369"/>
                  </a:lnTo>
                  <a:lnTo>
                    <a:pt x="1259" y="373"/>
                  </a:lnTo>
                  <a:lnTo>
                    <a:pt x="1279" y="383"/>
                  </a:lnTo>
                  <a:lnTo>
                    <a:pt x="1284" y="388"/>
                  </a:lnTo>
                  <a:lnTo>
                    <a:pt x="1284" y="393"/>
                  </a:lnTo>
                  <a:lnTo>
                    <a:pt x="1284" y="408"/>
                  </a:lnTo>
                  <a:lnTo>
                    <a:pt x="1274" y="438"/>
                  </a:lnTo>
                  <a:lnTo>
                    <a:pt x="1264" y="463"/>
                  </a:lnTo>
                  <a:lnTo>
                    <a:pt x="1264" y="473"/>
                  </a:lnTo>
                  <a:lnTo>
                    <a:pt x="1269" y="483"/>
                  </a:lnTo>
                  <a:lnTo>
                    <a:pt x="1279" y="488"/>
                  </a:lnTo>
                  <a:lnTo>
                    <a:pt x="1293" y="493"/>
                  </a:lnTo>
                  <a:lnTo>
                    <a:pt x="1413" y="493"/>
                  </a:lnTo>
                  <a:lnTo>
                    <a:pt x="1502" y="493"/>
                  </a:lnTo>
                  <a:lnTo>
                    <a:pt x="1542" y="493"/>
                  </a:lnTo>
                  <a:lnTo>
                    <a:pt x="1602" y="483"/>
                  </a:lnTo>
                  <a:lnTo>
                    <a:pt x="1662" y="473"/>
                  </a:lnTo>
                  <a:lnTo>
                    <a:pt x="1686" y="463"/>
                  </a:lnTo>
                  <a:lnTo>
                    <a:pt x="1706" y="458"/>
                  </a:lnTo>
                  <a:lnTo>
                    <a:pt x="1721" y="448"/>
                  </a:lnTo>
                  <a:lnTo>
                    <a:pt x="1726" y="433"/>
                  </a:lnTo>
                  <a:lnTo>
                    <a:pt x="1721" y="418"/>
                  </a:lnTo>
                  <a:lnTo>
                    <a:pt x="1706" y="398"/>
                  </a:lnTo>
                  <a:lnTo>
                    <a:pt x="1657" y="349"/>
                  </a:lnTo>
                  <a:lnTo>
                    <a:pt x="1647" y="334"/>
                  </a:lnTo>
                  <a:lnTo>
                    <a:pt x="1647" y="314"/>
                  </a:lnTo>
                  <a:lnTo>
                    <a:pt x="1647" y="309"/>
                  </a:lnTo>
                  <a:lnTo>
                    <a:pt x="1642" y="304"/>
                  </a:lnTo>
                  <a:lnTo>
                    <a:pt x="1622" y="294"/>
                  </a:lnTo>
                  <a:lnTo>
                    <a:pt x="1567" y="279"/>
                  </a:lnTo>
                  <a:lnTo>
                    <a:pt x="1547" y="274"/>
                  </a:lnTo>
                  <a:lnTo>
                    <a:pt x="1537" y="269"/>
                  </a:lnTo>
                  <a:lnTo>
                    <a:pt x="1547" y="269"/>
                  </a:lnTo>
                  <a:lnTo>
                    <a:pt x="1582" y="264"/>
                  </a:lnTo>
                  <a:lnTo>
                    <a:pt x="1667" y="264"/>
                  </a:lnTo>
                  <a:lnTo>
                    <a:pt x="1721" y="254"/>
                  </a:lnTo>
                  <a:lnTo>
                    <a:pt x="1771" y="244"/>
                  </a:lnTo>
                  <a:lnTo>
                    <a:pt x="1821" y="239"/>
                  </a:lnTo>
                  <a:lnTo>
                    <a:pt x="1846" y="234"/>
                  </a:lnTo>
                  <a:lnTo>
                    <a:pt x="1861" y="239"/>
                  </a:lnTo>
                  <a:lnTo>
                    <a:pt x="1870" y="244"/>
                  </a:lnTo>
                  <a:lnTo>
                    <a:pt x="1875" y="249"/>
                  </a:lnTo>
                  <a:lnTo>
                    <a:pt x="1885" y="264"/>
                  </a:lnTo>
                  <a:lnTo>
                    <a:pt x="1890" y="284"/>
                  </a:lnTo>
                  <a:lnTo>
                    <a:pt x="1910" y="324"/>
                  </a:lnTo>
                  <a:lnTo>
                    <a:pt x="1905" y="329"/>
                  </a:lnTo>
                  <a:lnTo>
                    <a:pt x="1890" y="339"/>
                  </a:lnTo>
                  <a:lnTo>
                    <a:pt x="1890" y="344"/>
                  </a:lnTo>
                  <a:lnTo>
                    <a:pt x="1900" y="349"/>
                  </a:lnTo>
                  <a:lnTo>
                    <a:pt x="1955" y="349"/>
                  </a:lnTo>
                  <a:lnTo>
                    <a:pt x="1985" y="354"/>
                  </a:lnTo>
                  <a:lnTo>
                    <a:pt x="1940" y="359"/>
                  </a:lnTo>
                  <a:lnTo>
                    <a:pt x="1905" y="369"/>
                  </a:lnTo>
                  <a:lnTo>
                    <a:pt x="1875" y="373"/>
                  </a:lnTo>
                  <a:lnTo>
                    <a:pt x="1851" y="388"/>
                  </a:lnTo>
                  <a:lnTo>
                    <a:pt x="1841" y="393"/>
                  </a:lnTo>
                  <a:lnTo>
                    <a:pt x="1836" y="403"/>
                  </a:lnTo>
                  <a:lnTo>
                    <a:pt x="1826" y="433"/>
                  </a:lnTo>
                  <a:lnTo>
                    <a:pt x="1826" y="448"/>
                  </a:lnTo>
                  <a:lnTo>
                    <a:pt x="1826" y="458"/>
                  </a:lnTo>
                  <a:lnTo>
                    <a:pt x="1836" y="468"/>
                  </a:lnTo>
                  <a:lnTo>
                    <a:pt x="1846" y="473"/>
                  </a:lnTo>
                  <a:lnTo>
                    <a:pt x="1866" y="478"/>
                  </a:lnTo>
                  <a:lnTo>
                    <a:pt x="1890" y="478"/>
                  </a:lnTo>
                  <a:lnTo>
                    <a:pt x="2030" y="483"/>
                  </a:lnTo>
                  <a:lnTo>
                    <a:pt x="2144" y="488"/>
                  </a:lnTo>
                  <a:lnTo>
                    <a:pt x="2189" y="493"/>
                  </a:lnTo>
                  <a:lnTo>
                    <a:pt x="2283" y="483"/>
                  </a:lnTo>
                  <a:lnTo>
                    <a:pt x="2378" y="473"/>
                  </a:lnTo>
                  <a:lnTo>
                    <a:pt x="2472" y="458"/>
                  </a:lnTo>
                  <a:lnTo>
                    <a:pt x="2507" y="443"/>
                  </a:lnTo>
                  <a:lnTo>
                    <a:pt x="2527" y="433"/>
                  </a:lnTo>
                  <a:lnTo>
                    <a:pt x="2532" y="428"/>
                  </a:lnTo>
                  <a:lnTo>
                    <a:pt x="2527" y="418"/>
                  </a:lnTo>
                  <a:lnTo>
                    <a:pt x="2522" y="413"/>
                  </a:lnTo>
                  <a:lnTo>
                    <a:pt x="2507" y="408"/>
                  </a:lnTo>
                  <a:lnTo>
                    <a:pt x="2423" y="378"/>
                  </a:lnTo>
                  <a:lnTo>
                    <a:pt x="2343" y="344"/>
                  </a:lnTo>
                  <a:lnTo>
                    <a:pt x="2318" y="329"/>
                  </a:lnTo>
                  <a:lnTo>
                    <a:pt x="2308" y="319"/>
                  </a:lnTo>
                  <a:lnTo>
                    <a:pt x="2303" y="314"/>
                  </a:lnTo>
                  <a:lnTo>
                    <a:pt x="2308" y="304"/>
                  </a:lnTo>
                  <a:lnTo>
                    <a:pt x="2313" y="299"/>
                  </a:lnTo>
                  <a:lnTo>
                    <a:pt x="2343" y="289"/>
                  </a:lnTo>
                  <a:lnTo>
                    <a:pt x="2383" y="284"/>
                  </a:lnTo>
                  <a:lnTo>
                    <a:pt x="2408" y="269"/>
                  </a:lnTo>
                  <a:lnTo>
                    <a:pt x="2423" y="254"/>
                  </a:lnTo>
                  <a:lnTo>
                    <a:pt x="2433" y="239"/>
                  </a:lnTo>
                  <a:lnTo>
                    <a:pt x="2433" y="224"/>
                  </a:lnTo>
                  <a:lnTo>
                    <a:pt x="2433" y="209"/>
                  </a:lnTo>
                  <a:lnTo>
                    <a:pt x="2428" y="199"/>
                  </a:lnTo>
                  <a:lnTo>
                    <a:pt x="2472" y="204"/>
                  </a:lnTo>
                  <a:lnTo>
                    <a:pt x="2512" y="199"/>
                  </a:lnTo>
                  <a:lnTo>
                    <a:pt x="2527" y="199"/>
                  </a:lnTo>
                  <a:lnTo>
                    <a:pt x="2537" y="189"/>
                  </a:lnTo>
                  <a:lnTo>
                    <a:pt x="2547" y="184"/>
                  </a:lnTo>
                  <a:lnTo>
                    <a:pt x="2547" y="170"/>
                  </a:lnTo>
                  <a:lnTo>
                    <a:pt x="2547" y="145"/>
                  </a:lnTo>
                  <a:lnTo>
                    <a:pt x="2547" y="115"/>
                  </a:lnTo>
                  <a:lnTo>
                    <a:pt x="2552" y="105"/>
                  </a:lnTo>
                  <a:lnTo>
                    <a:pt x="2557" y="100"/>
                  </a:lnTo>
                  <a:lnTo>
                    <a:pt x="2612" y="75"/>
                  </a:lnTo>
                  <a:lnTo>
                    <a:pt x="2368" y="55"/>
                  </a:lnTo>
                  <a:lnTo>
                    <a:pt x="2094" y="35"/>
                  </a:lnTo>
                  <a:lnTo>
                    <a:pt x="1696" y="20"/>
                  </a:lnTo>
                  <a:lnTo>
                    <a:pt x="1363" y="5"/>
                  </a:lnTo>
                  <a:lnTo>
                    <a:pt x="1045" y="0"/>
                  </a:lnTo>
                  <a:lnTo>
                    <a:pt x="199" y="0"/>
                  </a:lnTo>
                  <a:lnTo>
                    <a:pt x="90" y="5"/>
                  </a:lnTo>
                  <a:lnTo>
                    <a:pt x="30" y="10"/>
                  </a:lnTo>
                  <a:lnTo>
                    <a:pt x="5" y="15"/>
                  </a:lnTo>
                  <a:lnTo>
                    <a:pt x="0" y="15"/>
                  </a:lnTo>
                  <a:close/>
                </a:path>
              </a:pathLst>
            </a:custGeom>
            <a:solidFill>
              <a:srgbClr val="A6BC4D"/>
            </a:solidFill>
            <a:ln w="9525">
              <a:noFill/>
              <a:round/>
              <a:headEnd/>
              <a:tailEnd/>
            </a:ln>
          </p:spPr>
          <p:txBody>
            <a:bodyPr>
              <a:prstTxWarp prst="textNoShape">
                <a:avLst/>
              </a:prstTxWarp>
            </a:bodyPr>
            <a:lstStyle/>
            <a:p>
              <a:endParaRPr lang="en-US"/>
            </a:p>
          </p:txBody>
        </p:sp>
        <p:sp>
          <p:nvSpPr>
            <p:cNvPr id="43162" name="Freeform 6"/>
            <p:cNvSpPr>
              <a:spLocks/>
            </p:cNvSpPr>
            <p:nvPr/>
          </p:nvSpPr>
          <p:spPr bwMode="auto">
            <a:xfrm>
              <a:off x="891" y="1616"/>
              <a:ext cx="4148" cy="1718"/>
            </a:xfrm>
            <a:custGeom>
              <a:avLst/>
              <a:gdLst>
                <a:gd name="T0" fmla="*/ 5 w 2845"/>
                <a:gd name="T1" fmla="*/ 1114 h 1199"/>
                <a:gd name="T2" fmla="*/ 20 w 2845"/>
                <a:gd name="T3" fmla="*/ 1100 h 1199"/>
                <a:gd name="T4" fmla="*/ 65 w 2845"/>
                <a:gd name="T5" fmla="*/ 1045 h 1199"/>
                <a:gd name="T6" fmla="*/ 149 w 2845"/>
                <a:gd name="T7" fmla="*/ 910 h 1199"/>
                <a:gd name="T8" fmla="*/ 189 w 2845"/>
                <a:gd name="T9" fmla="*/ 846 h 1199"/>
                <a:gd name="T10" fmla="*/ 214 w 2845"/>
                <a:gd name="T11" fmla="*/ 856 h 1199"/>
                <a:gd name="T12" fmla="*/ 244 w 2845"/>
                <a:gd name="T13" fmla="*/ 866 h 1199"/>
                <a:gd name="T14" fmla="*/ 264 w 2845"/>
                <a:gd name="T15" fmla="*/ 791 h 1199"/>
                <a:gd name="T16" fmla="*/ 264 w 2845"/>
                <a:gd name="T17" fmla="*/ 761 h 1199"/>
                <a:gd name="T18" fmla="*/ 288 w 2845"/>
                <a:gd name="T19" fmla="*/ 731 h 1199"/>
                <a:gd name="T20" fmla="*/ 398 w 2845"/>
                <a:gd name="T21" fmla="*/ 707 h 1199"/>
                <a:gd name="T22" fmla="*/ 472 w 2845"/>
                <a:gd name="T23" fmla="*/ 687 h 1199"/>
                <a:gd name="T24" fmla="*/ 537 w 2845"/>
                <a:gd name="T25" fmla="*/ 622 h 1199"/>
                <a:gd name="T26" fmla="*/ 607 w 2845"/>
                <a:gd name="T27" fmla="*/ 547 h 1199"/>
                <a:gd name="T28" fmla="*/ 587 w 2845"/>
                <a:gd name="T29" fmla="*/ 458 h 1199"/>
                <a:gd name="T30" fmla="*/ 622 w 2845"/>
                <a:gd name="T31" fmla="*/ 448 h 1199"/>
                <a:gd name="T32" fmla="*/ 721 w 2845"/>
                <a:gd name="T33" fmla="*/ 413 h 1199"/>
                <a:gd name="T34" fmla="*/ 761 w 2845"/>
                <a:gd name="T35" fmla="*/ 294 h 1199"/>
                <a:gd name="T36" fmla="*/ 856 w 2845"/>
                <a:gd name="T37" fmla="*/ 209 h 1199"/>
                <a:gd name="T38" fmla="*/ 940 w 2845"/>
                <a:gd name="T39" fmla="*/ 259 h 1199"/>
                <a:gd name="T40" fmla="*/ 1015 w 2845"/>
                <a:gd name="T41" fmla="*/ 314 h 1199"/>
                <a:gd name="T42" fmla="*/ 1049 w 2845"/>
                <a:gd name="T43" fmla="*/ 284 h 1199"/>
                <a:gd name="T44" fmla="*/ 1079 w 2845"/>
                <a:gd name="T45" fmla="*/ 214 h 1199"/>
                <a:gd name="T46" fmla="*/ 1149 w 2845"/>
                <a:gd name="T47" fmla="*/ 120 h 1199"/>
                <a:gd name="T48" fmla="*/ 1164 w 2845"/>
                <a:gd name="T49" fmla="*/ 55 h 1199"/>
                <a:gd name="T50" fmla="*/ 1179 w 2845"/>
                <a:gd name="T51" fmla="*/ 90 h 1199"/>
                <a:gd name="T52" fmla="*/ 1204 w 2845"/>
                <a:gd name="T53" fmla="*/ 130 h 1199"/>
                <a:gd name="T54" fmla="*/ 1263 w 2845"/>
                <a:gd name="T55" fmla="*/ 130 h 1199"/>
                <a:gd name="T56" fmla="*/ 1353 w 2845"/>
                <a:gd name="T57" fmla="*/ 30 h 1199"/>
                <a:gd name="T58" fmla="*/ 1398 w 2845"/>
                <a:gd name="T59" fmla="*/ 10 h 1199"/>
                <a:gd name="T60" fmla="*/ 1447 w 2845"/>
                <a:gd name="T61" fmla="*/ 15 h 1199"/>
                <a:gd name="T62" fmla="*/ 1542 w 2845"/>
                <a:gd name="T63" fmla="*/ 20 h 1199"/>
                <a:gd name="T64" fmla="*/ 1557 w 2845"/>
                <a:gd name="T65" fmla="*/ 70 h 1199"/>
                <a:gd name="T66" fmla="*/ 1636 w 2845"/>
                <a:gd name="T67" fmla="*/ 115 h 1199"/>
                <a:gd name="T68" fmla="*/ 2263 w 2845"/>
                <a:gd name="T69" fmla="*/ 184 h 1199"/>
                <a:gd name="T70" fmla="*/ 2328 w 2845"/>
                <a:gd name="T71" fmla="*/ 159 h 1199"/>
                <a:gd name="T72" fmla="*/ 2393 w 2845"/>
                <a:gd name="T73" fmla="*/ 90 h 1199"/>
                <a:gd name="T74" fmla="*/ 2467 w 2845"/>
                <a:gd name="T75" fmla="*/ 140 h 1199"/>
                <a:gd name="T76" fmla="*/ 2606 w 2845"/>
                <a:gd name="T77" fmla="*/ 264 h 1199"/>
                <a:gd name="T78" fmla="*/ 2711 w 2845"/>
                <a:gd name="T79" fmla="*/ 304 h 1199"/>
                <a:gd name="T80" fmla="*/ 2820 w 2845"/>
                <a:gd name="T81" fmla="*/ 319 h 1199"/>
                <a:gd name="T82" fmla="*/ 2845 w 2845"/>
                <a:gd name="T83" fmla="*/ 348 h 1199"/>
                <a:gd name="T84" fmla="*/ 2800 w 2845"/>
                <a:gd name="T85" fmla="*/ 473 h 1199"/>
                <a:gd name="T86" fmla="*/ 2726 w 2845"/>
                <a:gd name="T87" fmla="*/ 562 h 1199"/>
                <a:gd name="T88" fmla="*/ 2711 w 2845"/>
                <a:gd name="T89" fmla="*/ 652 h 1199"/>
                <a:gd name="T90" fmla="*/ 2825 w 2845"/>
                <a:gd name="T91" fmla="*/ 1000 h 1199"/>
                <a:gd name="T92" fmla="*/ 2835 w 2845"/>
                <a:gd name="T93" fmla="*/ 1100 h 1199"/>
                <a:gd name="T94" fmla="*/ 2785 w 2845"/>
                <a:gd name="T95" fmla="*/ 1169 h 1199"/>
                <a:gd name="T96" fmla="*/ 2681 w 2845"/>
                <a:gd name="T97" fmla="*/ 1189 h 1199"/>
                <a:gd name="T98" fmla="*/ 2159 w 2845"/>
                <a:gd name="T99" fmla="*/ 1189 h 1199"/>
                <a:gd name="T100" fmla="*/ 1467 w 2845"/>
                <a:gd name="T101" fmla="*/ 1194 h 1199"/>
                <a:gd name="T102" fmla="*/ 681 w 2845"/>
                <a:gd name="T103" fmla="*/ 1114 h 1199"/>
                <a:gd name="T104" fmla="*/ 244 w 2845"/>
                <a:gd name="T105" fmla="*/ 1090 h 1199"/>
                <a:gd name="T106" fmla="*/ 94 w 2845"/>
                <a:gd name="T107" fmla="*/ 1109 h 1199"/>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2845"/>
                <a:gd name="T163" fmla="*/ 0 h 1199"/>
                <a:gd name="T164" fmla="*/ 2845 w 2845"/>
                <a:gd name="T165" fmla="*/ 1199 h 1199"/>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2845" h="1199">
                  <a:moveTo>
                    <a:pt x="50" y="1124"/>
                  </a:moveTo>
                  <a:lnTo>
                    <a:pt x="50" y="1124"/>
                  </a:lnTo>
                  <a:lnTo>
                    <a:pt x="20" y="1124"/>
                  </a:lnTo>
                  <a:lnTo>
                    <a:pt x="5" y="1114"/>
                  </a:lnTo>
                  <a:lnTo>
                    <a:pt x="0" y="1114"/>
                  </a:lnTo>
                  <a:lnTo>
                    <a:pt x="5" y="1109"/>
                  </a:lnTo>
                  <a:lnTo>
                    <a:pt x="20" y="1100"/>
                  </a:lnTo>
                  <a:lnTo>
                    <a:pt x="30" y="1085"/>
                  </a:lnTo>
                  <a:lnTo>
                    <a:pt x="40" y="1070"/>
                  </a:lnTo>
                  <a:lnTo>
                    <a:pt x="65" y="1045"/>
                  </a:lnTo>
                  <a:lnTo>
                    <a:pt x="104" y="1000"/>
                  </a:lnTo>
                  <a:lnTo>
                    <a:pt x="134" y="950"/>
                  </a:lnTo>
                  <a:lnTo>
                    <a:pt x="149" y="910"/>
                  </a:lnTo>
                  <a:lnTo>
                    <a:pt x="164" y="881"/>
                  </a:lnTo>
                  <a:lnTo>
                    <a:pt x="174" y="856"/>
                  </a:lnTo>
                  <a:lnTo>
                    <a:pt x="179" y="851"/>
                  </a:lnTo>
                  <a:lnTo>
                    <a:pt x="189" y="846"/>
                  </a:lnTo>
                  <a:lnTo>
                    <a:pt x="194" y="841"/>
                  </a:lnTo>
                  <a:lnTo>
                    <a:pt x="204" y="846"/>
                  </a:lnTo>
                  <a:lnTo>
                    <a:pt x="214" y="856"/>
                  </a:lnTo>
                  <a:lnTo>
                    <a:pt x="224" y="866"/>
                  </a:lnTo>
                  <a:lnTo>
                    <a:pt x="239" y="871"/>
                  </a:lnTo>
                  <a:lnTo>
                    <a:pt x="244" y="866"/>
                  </a:lnTo>
                  <a:lnTo>
                    <a:pt x="249" y="861"/>
                  </a:lnTo>
                  <a:lnTo>
                    <a:pt x="254" y="836"/>
                  </a:lnTo>
                  <a:lnTo>
                    <a:pt x="259" y="811"/>
                  </a:lnTo>
                  <a:lnTo>
                    <a:pt x="264" y="791"/>
                  </a:lnTo>
                  <a:lnTo>
                    <a:pt x="269" y="781"/>
                  </a:lnTo>
                  <a:lnTo>
                    <a:pt x="269" y="776"/>
                  </a:lnTo>
                  <a:lnTo>
                    <a:pt x="264" y="761"/>
                  </a:lnTo>
                  <a:lnTo>
                    <a:pt x="264" y="751"/>
                  </a:lnTo>
                  <a:lnTo>
                    <a:pt x="269" y="746"/>
                  </a:lnTo>
                  <a:lnTo>
                    <a:pt x="274" y="736"/>
                  </a:lnTo>
                  <a:lnTo>
                    <a:pt x="288" y="731"/>
                  </a:lnTo>
                  <a:lnTo>
                    <a:pt x="343" y="717"/>
                  </a:lnTo>
                  <a:lnTo>
                    <a:pt x="368" y="712"/>
                  </a:lnTo>
                  <a:lnTo>
                    <a:pt x="398" y="707"/>
                  </a:lnTo>
                  <a:lnTo>
                    <a:pt x="428" y="707"/>
                  </a:lnTo>
                  <a:lnTo>
                    <a:pt x="453" y="702"/>
                  </a:lnTo>
                  <a:lnTo>
                    <a:pt x="472" y="687"/>
                  </a:lnTo>
                  <a:lnTo>
                    <a:pt x="492" y="667"/>
                  </a:lnTo>
                  <a:lnTo>
                    <a:pt x="507" y="642"/>
                  </a:lnTo>
                  <a:lnTo>
                    <a:pt x="537" y="622"/>
                  </a:lnTo>
                  <a:lnTo>
                    <a:pt x="597" y="577"/>
                  </a:lnTo>
                  <a:lnTo>
                    <a:pt x="607" y="567"/>
                  </a:lnTo>
                  <a:lnTo>
                    <a:pt x="607" y="547"/>
                  </a:lnTo>
                  <a:lnTo>
                    <a:pt x="607" y="528"/>
                  </a:lnTo>
                  <a:lnTo>
                    <a:pt x="602" y="508"/>
                  </a:lnTo>
                  <a:lnTo>
                    <a:pt x="587" y="473"/>
                  </a:lnTo>
                  <a:lnTo>
                    <a:pt x="587" y="458"/>
                  </a:lnTo>
                  <a:lnTo>
                    <a:pt x="592" y="453"/>
                  </a:lnTo>
                  <a:lnTo>
                    <a:pt x="607" y="448"/>
                  </a:lnTo>
                  <a:lnTo>
                    <a:pt x="622" y="448"/>
                  </a:lnTo>
                  <a:lnTo>
                    <a:pt x="647" y="448"/>
                  </a:lnTo>
                  <a:lnTo>
                    <a:pt x="671" y="443"/>
                  </a:lnTo>
                  <a:lnTo>
                    <a:pt x="696" y="433"/>
                  </a:lnTo>
                  <a:lnTo>
                    <a:pt x="721" y="413"/>
                  </a:lnTo>
                  <a:lnTo>
                    <a:pt x="736" y="383"/>
                  </a:lnTo>
                  <a:lnTo>
                    <a:pt x="751" y="338"/>
                  </a:lnTo>
                  <a:lnTo>
                    <a:pt x="761" y="294"/>
                  </a:lnTo>
                  <a:lnTo>
                    <a:pt x="781" y="259"/>
                  </a:lnTo>
                  <a:lnTo>
                    <a:pt x="801" y="229"/>
                  </a:lnTo>
                  <a:lnTo>
                    <a:pt x="826" y="214"/>
                  </a:lnTo>
                  <a:lnTo>
                    <a:pt x="856" y="209"/>
                  </a:lnTo>
                  <a:lnTo>
                    <a:pt x="885" y="214"/>
                  </a:lnTo>
                  <a:lnTo>
                    <a:pt x="910" y="234"/>
                  </a:lnTo>
                  <a:lnTo>
                    <a:pt x="940" y="259"/>
                  </a:lnTo>
                  <a:lnTo>
                    <a:pt x="965" y="289"/>
                  </a:lnTo>
                  <a:lnTo>
                    <a:pt x="985" y="304"/>
                  </a:lnTo>
                  <a:lnTo>
                    <a:pt x="1000" y="314"/>
                  </a:lnTo>
                  <a:lnTo>
                    <a:pt x="1015" y="314"/>
                  </a:lnTo>
                  <a:lnTo>
                    <a:pt x="1025" y="309"/>
                  </a:lnTo>
                  <a:lnTo>
                    <a:pt x="1035" y="299"/>
                  </a:lnTo>
                  <a:lnTo>
                    <a:pt x="1049" y="284"/>
                  </a:lnTo>
                  <a:lnTo>
                    <a:pt x="1054" y="269"/>
                  </a:lnTo>
                  <a:lnTo>
                    <a:pt x="1059" y="254"/>
                  </a:lnTo>
                  <a:lnTo>
                    <a:pt x="1064" y="239"/>
                  </a:lnTo>
                  <a:lnTo>
                    <a:pt x="1079" y="214"/>
                  </a:lnTo>
                  <a:lnTo>
                    <a:pt x="1124" y="149"/>
                  </a:lnTo>
                  <a:lnTo>
                    <a:pt x="1149" y="120"/>
                  </a:lnTo>
                  <a:lnTo>
                    <a:pt x="1149" y="85"/>
                  </a:lnTo>
                  <a:lnTo>
                    <a:pt x="1154" y="65"/>
                  </a:lnTo>
                  <a:lnTo>
                    <a:pt x="1159" y="55"/>
                  </a:lnTo>
                  <a:lnTo>
                    <a:pt x="1164" y="55"/>
                  </a:lnTo>
                  <a:lnTo>
                    <a:pt x="1174" y="60"/>
                  </a:lnTo>
                  <a:lnTo>
                    <a:pt x="1179" y="65"/>
                  </a:lnTo>
                  <a:lnTo>
                    <a:pt x="1179" y="90"/>
                  </a:lnTo>
                  <a:lnTo>
                    <a:pt x="1179" y="100"/>
                  </a:lnTo>
                  <a:lnTo>
                    <a:pt x="1184" y="115"/>
                  </a:lnTo>
                  <a:lnTo>
                    <a:pt x="1189" y="120"/>
                  </a:lnTo>
                  <a:lnTo>
                    <a:pt x="1204" y="130"/>
                  </a:lnTo>
                  <a:lnTo>
                    <a:pt x="1234" y="135"/>
                  </a:lnTo>
                  <a:lnTo>
                    <a:pt x="1248" y="130"/>
                  </a:lnTo>
                  <a:lnTo>
                    <a:pt x="1263" y="130"/>
                  </a:lnTo>
                  <a:lnTo>
                    <a:pt x="1298" y="95"/>
                  </a:lnTo>
                  <a:lnTo>
                    <a:pt x="1353" y="30"/>
                  </a:lnTo>
                  <a:lnTo>
                    <a:pt x="1383" y="5"/>
                  </a:lnTo>
                  <a:lnTo>
                    <a:pt x="1393" y="0"/>
                  </a:lnTo>
                  <a:lnTo>
                    <a:pt x="1398" y="10"/>
                  </a:lnTo>
                  <a:lnTo>
                    <a:pt x="1408" y="25"/>
                  </a:lnTo>
                  <a:lnTo>
                    <a:pt x="1413" y="40"/>
                  </a:lnTo>
                  <a:lnTo>
                    <a:pt x="1423" y="50"/>
                  </a:lnTo>
                  <a:lnTo>
                    <a:pt x="1447" y="15"/>
                  </a:lnTo>
                  <a:lnTo>
                    <a:pt x="1497" y="15"/>
                  </a:lnTo>
                  <a:lnTo>
                    <a:pt x="1527" y="20"/>
                  </a:lnTo>
                  <a:lnTo>
                    <a:pt x="1542" y="20"/>
                  </a:lnTo>
                  <a:lnTo>
                    <a:pt x="1542" y="30"/>
                  </a:lnTo>
                  <a:lnTo>
                    <a:pt x="1547" y="50"/>
                  </a:lnTo>
                  <a:lnTo>
                    <a:pt x="1557" y="70"/>
                  </a:lnTo>
                  <a:lnTo>
                    <a:pt x="1572" y="90"/>
                  </a:lnTo>
                  <a:lnTo>
                    <a:pt x="1597" y="105"/>
                  </a:lnTo>
                  <a:lnTo>
                    <a:pt x="1636" y="115"/>
                  </a:lnTo>
                  <a:lnTo>
                    <a:pt x="1716" y="125"/>
                  </a:lnTo>
                  <a:lnTo>
                    <a:pt x="1950" y="154"/>
                  </a:lnTo>
                  <a:lnTo>
                    <a:pt x="2179" y="179"/>
                  </a:lnTo>
                  <a:lnTo>
                    <a:pt x="2263" y="184"/>
                  </a:lnTo>
                  <a:lnTo>
                    <a:pt x="2303" y="179"/>
                  </a:lnTo>
                  <a:lnTo>
                    <a:pt x="2313" y="174"/>
                  </a:lnTo>
                  <a:lnTo>
                    <a:pt x="2328" y="159"/>
                  </a:lnTo>
                  <a:lnTo>
                    <a:pt x="2353" y="135"/>
                  </a:lnTo>
                  <a:lnTo>
                    <a:pt x="2373" y="105"/>
                  </a:lnTo>
                  <a:lnTo>
                    <a:pt x="2383" y="95"/>
                  </a:lnTo>
                  <a:lnTo>
                    <a:pt x="2393" y="90"/>
                  </a:lnTo>
                  <a:lnTo>
                    <a:pt x="2407" y="95"/>
                  </a:lnTo>
                  <a:lnTo>
                    <a:pt x="2437" y="110"/>
                  </a:lnTo>
                  <a:lnTo>
                    <a:pt x="2467" y="140"/>
                  </a:lnTo>
                  <a:lnTo>
                    <a:pt x="2507" y="179"/>
                  </a:lnTo>
                  <a:lnTo>
                    <a:pt x="2552" y="224"/>
                  </a:lnTo>
                  <a:lnTo>
                    <a:pt x="2606" y="264"/>
                  </a:lnTo>
                  <a:lnTo>
                    <a:pt x="2631" y="279"/>
                  </a:lnTo>
                  <a:lnTo>
                    <a:pt x="2661" y="294"/>
                  </a:lnTo>
                  <a:lnTo>
                    <a:pt x="2686" y="299"/>
                  </a:lnTo>
                  <a:lnTo>
                    <a:pt x="2711" y="304"/>
                  </a:lnTo>
                  <a:lnTo>
                    <a:pt x="2761" y="309"/>
                  </a:lnTo>
                  <a:lnTo>
                    <a:pt x="2800" y="314"/>
                  </a:lnTo>
                  <a:lnTo>
                    <a:pt x="2820" y="319"/>
                  </a:lnTo>
                  <a:lnTo>
                    <a:pt x="2835" y="329"/>
                  </a:lnTo>
                  <a:lnTo>
                    <a:pt x="2840" y="338"/>
                  </a:lnTo>
                  <a:lnTo>
                    <a:pt x="2845" y="348"/>
                  </a:lnTo>
                  <a:lnTo>
                    <a:pt x="2845" y="363"/>
                  </a:lnTo>
                  <a:lnTo>
                    <a:pt x="2840" y="383"/>
                  </a:lnTo>
                  <a:lnTo>
                    <a:pt x="2815" y="443"/>
                  </a:lnTo>
                  <a:lnTo>
                    <a:pt x="2800" y="473"/>
                  </a:lnTo>
                  <a:lnTo>
                    <a:pt x="2780" y="503"/>
                  </a:lnTo>
                  <a:lnTo>
                    <a:pt x="2756" y="532"/>
                  </a:lnTo>
                  <a:lnTo>
                    <a:pt x="2726" y="562"/>
                  </a:lnTo>
                  <a:lnTo>
                    <a:pt x="2716" y="577"/>
                  </a:lnTo>
                  <a:lnTo>
                    <a:pt x="2706" y="597"/>
                  </a:lnTo>
                  <a:lnTo>
                    <a:pt x="2706" y="622"/>
                  </a:lnTo>
                  <a:lnTo>
                    <a:pt x="2711" y="652"/>
                  </a:lnTo>
                  <a:lnTo>
                    <a:pt x="2726" y="721"/>
                  </a:lnTo>
                  <a:lnTo>
                    <a:pt x="2751" y="796"/>
                  </a:lnTo>
                  <a:lnTo>
                    <a:pt x="2805" y="940"/>
                  </a:lnTo>
                  <a:lnTo>
                    <a:pt x="2825" y="1000"/>
                  </a:lnTo>
                  <a:lnTo>
                    <a:pt x="2840" y="1045"/>
                  </a:lnTo>
                  <a:lnTo>
                    <a:pt x="2840" y="1075"/>
                  </a:lnTo>
                  <a:lnTo>
                    <a:pt x="2835" y="1100"/>
                  </a:lnTo>
                  <a:lnTo>
                    <a:pt x="2825" y="1119"/>
                  </a:lnTo>
                  <a:lnTo>
                    <a:pt x="2815" y="1139"/>
                  </a:lnTo>
                  <a:lnTo>
                    <a:pt x="2800" y="1154"/>
                  </a:lnTo>
                  <a:lnTo>
                    <a:pt x="2785" y="1169"/>
                  </a:lnTo>
                  <a:lnTo>
                    <a:pt x="2751" y="1184"/>
                  </a:lnTo>
                  <a:lnTo>
                    <a:pt x="2726" y="1189"/>
                  </a:lnTo>
                  <a:lnTo>
                    <a:pt x="2681" y="1189"/>
                  </a:lnTo>
                  <a:lnTo>
                    <a:pt x="2547" y="1189"/>
                  </a:lnTo>
                  <a:lnTo>
                    <a:pt x="2363" y="1189"/>
                  </a:lnTo>
                  <a:lnTo>
                    <a:pt x="2159" y="1189"/>
                  </a:lnTo>
                  <a:lnTo>
                    <a:pt x="1950" y="1194"/>
                  </a:lnTo>
                  <a:lnTo>
                    <a:pt x="1746" y="1199"/>
                  </a:lnTo>
                  <a:lnTo>
                    <a:pt x="1557" y="1199"/>
                  </a:lnTo>
                  <a:lnTo>
                    <a:pt x="1467" y="1194"/>
                  </a:lnTo>
                  <a:lnTo>
                    <a:pt x="1378" y="1184"/>
                  </a:lnTo>
                  <a:lnTo>
                    <a:pt x="1054" y="1149"/>
                  </a:lnTo>
                  <a:lnTo>
                    <a:pt x="681" y="1114"/>
                  </a:lnTo>
                  <a:lnTo>
                    <a:pt x="487" y="1100"/>
                  </a:lnTo>
                  <a:lnTo>
                    <a:pt x="343" y="1095"/>
                  </a:lnTo>
                  <a:lnTo>
                    <a:pt x="244" y="1090"/>
                  </a:lnTo>
                  <a:lnTo>
                    <a:pt x="184" y="1090"/>
                  </a:lnTo>
                  <a:lnTo>
                    <a:pt x="134" y="1100"/>
                  </a:lnTo>
                  <a:lnTo>
                    <a:pt x="94" y="1109"/>
                  </a:lnTo>
                  <a:lnTo>
                    <a:pt x="50" y="1124"/>
                  </a:lnTo>
                  <a:close/>
                </a:path>
              </a:pathLst>
            </a:custGeom>
            <a:solidFill>
              <a:srgbClr val="416A3A"/>
            </a:solidFill>
            <a:ln w="9525">
              <a:noFill/>
              <a:round/>
              <a:headEnd/>
              <a:tailEnd/>
            </a:ln>
          </p:spPr>
          <p:txBody>
            <a:bodyPr>
              <a:prstTxWarp prst="textNoShape">
                <a:avLst/>
              </a:prstTxWarp>
            </a:bodyPr>
            <a:lstStyle/>
            <a:p>
              <a:endParaRPr lang="en-US"/>
            </a:p>
          </p:txBody>
        </p:sp>
        <p:sp>
          <p:nvSpPr>
            <p:cNvPr id="43163" name="Freeform 7"/>
            <p:cNvSpPr>
              <a:spLocks/>
            </p:cNvSpPr>
            <p:nvPr/>
          </p:nvSpPr>
          <p:spPr bwMode="auto">
            <a:xfrm>
              <a:off x="2632" y="1716"/>
              <a:ext cx="1137" cy="878"/>
            </a:xfrm>
            <a:custGeom>
              <a:avLst/>
              <a:gdLst>
                <a:gd name="T0" fmla="*/ 248 w 781"/>
                <a:gd name="T1" fmla="*/ 25 h 612"/>
                <a:gd name="T2" fmla="*/ 189 w 781"/>
                <a:gd name="T3" fmla="*/ 50 h 612"/>
                <a:gd name="T4" fmla="*/ 109 w 781"/>
                <a:gd name="T5" fmla="*/ 94 h 612"/>
                <a:gd name="T6" fmla="*/ 54 w 781"/>
                <a:gd name="T7" fmla="*/ 144 h 612"/>
                <a:gd name="T8" fmla="*/ 30 w 781"/>
                <a:gd name="T9" fmla="*/ 189 h 612"/>
                <a:gd name="T10" fmla="*/ 20 w 781"/>
                <a:gd name="T11" fmla="*/ 214 h 612"/>
                <a:gd name="T12" fmla="*/ 0 w 781"/>
                <a:gd name="T13" fmla="*/ 318 h 612"/>
                <a:gd name="T14" fmla="*/ 5 w 781"/>
                <a:gd name="T15" fmla="*/ 348 h 612"/>
                <a:gd name="T16" fmla="*/ 40 w 781"/>
                <a:gd name="T17" fmla="*/ 388 h 612"/>
                <a:gd name="T18" fmla="*/ 45 w 781"/>
                <a:gd name="T19" fmla="*/ 398 h 612"/>
                <a:gd name="T20" fmla="*/ 40 w 781"/>
                <a:gd name="T21" fmla="*/ 418 h 612"/>
                <a:gd name="T22" fmla="*/ 15 w 781"/>
                <a:gd name="T23" fmla="*/ 433 h 612"/>
                <a:gd name="T24" fmla="*/ 5 w 781"/>
                <a:gd name="T25" fmla="*/ 448 h 612"/>
                <a:gd name="T26" fmla="*/ 35 w 781"/>
                <a:gd name="T27" fmla="*/ 462 h 612"/>
                <a:gd name="T28" fmla="*/ 84 w 781"/>
                <a:gd name="T29" fmla="*/ 477 h 612"/>
                <a:gd name="T30" fmla="*/ 194 w 781"/>
                <a:gd name="T31" fmla="*/ 492 h 612"/>
                <a:gd name="T32" fmla="*/ 303 w 781"/>
                <a:gd name="T33" fmla="*/ 487 h 612"/>
                <a:gd name="T34" fmla="*/ 353 w 781"/>
                <a:gd name="T35" fmla="*/ 502 h 612"/>
                <a:gd name="T36" fmla="*/ 373 w 781"/>
                <a:gd name="T37" fmla="*/ 527 h 612"/>
                <a:gd name="T38" fmla="*/ 388 w 781"/>
                <a:gd name="T39" fmla="*/ 572 h 612"/>
                <a:gd name="T40" fmla="*/ 398 w 781"/>
                <a:gd name="T41" fmla="*/ 602 h 612"/>
                <a:gd name="T42" fmla="*/ 477 w 781"/>
                <a:gd name="T43" fmla="*/ 607 h 612"/>
                <a:gd name="T44" fmla="*/ 592 w 781"/>
                <a:gd name="T45" fmla="*/ 612 h 612"/>
                <a:gd name="T46" fmla="*/ 656 w 781"/>
                <a:gd name="T47" fmla="*/ 607 h 612"/>
                <a:gd name="T48" fmla="*/ 701 w 781"/>
                <a:gd name="T49" fmla="*/ 602 h 612"/>
                <a:gd name="T50" fmla="*/ 741 w 781"/>
                <a:gd name="T51" fmla="*/ 592 h 612"/>
                <a:gd name="T52" fmla="*/ 766 w 781"/>
                <a:gd name="T53" fmla="*/ 562 h 612"/>
                <a:gd name="T54" fmla="*/ 781 w 781"/>
                <a:gd name="T55" fmla="*/ 497 h 612"/>
                <a:gd name="T56" fmla="*/ 771 w 781"/>
                <a:gd name="T57" fmla="*/ 398 h 612"/>
                <a:gd name="T58" fmla="*/ 756 w 781"/>
                <a:gd name="T59" fmla="*/ 288 h 612"/>
                <a:gd name="T60" fmla="*/ 726 w 781"/>
                <a:gd name="T61" fmla="*/ 189 h 612"/>
                <a:gd name="T62" fmla="*/ 686 w 781"/>
                <a:gd name="T63" fmla="*/ 114 h 612"/>
                <a:gd name="T64" fmla="*/ 656 w 781"/>
                <a:gd name="T65" fmla="*/ 94 h 612"/>
                <a:gd name="T66" fmla="*/ 572 w 781"/>
                <a:gd name="T67" fmla="*/ 50 h 612"/>
                <a:gd name="T68" fmla="*/ 447 w 781"/>
                <a:gd name="T69" fmla="*/ 5 h 612"/>
                <a:gd name="T70" fmla="*/ 248 w 781"/>
                <a:gd name="T71" fmla="*/ 25 h 61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781"/>
                <a:gd name="T109" fmla="*/ 0 h 612"/>
                <a:gd name="T110" fmla="*/ 781 w 781"/>
                <a:gd name="T111" fmla="*/ 612 h 612"/>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781" h="612">
                  <a:moveTo>
                    <a:pt x="248" y="25"/>
                  </a:moveTo>
                  <a:lnTo>
                    <a:pt x="248" y="25"/>
                  </a:lnTo>
                  <a:lnTo>
                    <a:pt x="219" y="35"/>
                  </a:lnTo>
                  <a:lnTo>
                    <a:pt x="189" y="50"/>
                  </a:lnTo>
                  <a:lnTo>
                    <a:pt x="149" y="70"/>
                  </a:lnTo>
                  <a:lnTo>
                    <a:pt x="109" y="94"/>
                  </a:lnTo>
                  <a:lnTo>
                    <a:pt x="69" y="129"/>
                  </a:lnTo>
                  <a:lnTo>
                    <a:pt x="54" y="144"/>
                  </a:lnTo>
                  <a:lnTo>
                    <a:pt x="40" y="169"/>
                  </a:lnTo>
                  <a:lnTo>
                    <a:pt x="30" y="189"/>
                  </a:lnTo>
                  <a:lnTo>
                    <a:pt x="20" y="214"/>
                  </a:lnTo>
                  <a:lnTo>
                    <a:pt x="0" y="293"/>
                  </a:lnTo>
                  <a:lnTo>
                    <a:pt x="0" y="318"/>
                  </a:lnTo>
                  <a:lnTo>
                    <a:pt x="0" y="333"/>
                  </a:lnTo>
                  <a:lnTo>
                    <a:pt x="5" y="348"/>
                  </a:lnTo>
                  <a:lnTo>
                    <a:pt x="15" y="358"/>
                  </a:lnTo>
                  <a:lnTo>
                    <a:pt x="40" y="388"/>
                  </a:lnTo>
                  <a:lnTo>
                    <a:pt x="45" y="398"/>
                  </a:lnTo>
                  <a:lnTo>
                    <a:pt x="49" y="403"/>
                  </a:lnTo>
                  <a:lnTo>
                    <a:pt x="40" y="418"/>
                  </a:lnTo>
                  <a:lnTo>
                    <a:pt x="30" y="428"/>
                  </a:lnTo>
                  <a:lnTo>
                    <a:pt x="15" y="433"/>
                  </a:lnTo>
                  <a:lnTo>
                    <a:pt x="5" y="443"/>
                  </a:lnTo>
                  <a:lnTo>
                    <a:pt x="5" y="448"/>
                  </a:lnTo>
                  <a:lnTo>
                    <a:pt x="10" y="453"/>
                  </a:lnTo>
                  <a:lnTo>
                    <a:pt x="35" y="462"/>
                  </a:lnTo>
                  <a:lnTo>
                    <a:pt x="84" y="477"/>
                  </a:lnTo>
                  <a:lnTo>
                    <a:pt x="144" y="487"/>
                  </a:lnTo>
                  <a:lnTo>
                    <a:pt x="194" y="492"/>
                  </a:lnTo>
                  <a:lnTo>
                    <a:pt x="273" y="487"/>
                  </a:lnTo>
                  <a:lnTo>
                    <a:pt x="303" y="487"/>
                  </a:lnTo>
                  <a:lnTo>
                    <a:pt x="333" y="492"/>
                  </a:lnTo>
                  <a:lnTo>
                    <a:pt x="353" y="502"/>
                  </a:lnTo>
                  <a:lnTo>
                    <a:pt x="373" y="527"/>
                  </a:lnTo>
                  <a:lnTo>
                    <a:pt x="388" y="552"/>
                  </a:lnTo>
                  <a:lnTo>
                    <a:pt x="388" y="572"/>
                  </a:lnTo>
                  <a:lnTo>
                    <a:pt x="393" y="597"/>
                  </a:lnTo>
                  <a:lnTo>
                    <a:pt x="398" y="602"/>
                  </a:lnTo>
                  <a:lnTo>
                    <a:pt x="408" y="607"/>
                  </a:lnTo>
                  <a:lnTo>
                    <a:pt x="477" y="607"/>
                  </a:lnTo>
                  <a:lnTo>
                    <a:pt x="592" y="612"/>
                  </a:lnTo>
                  <a:lnTo>
                    <a:pt x="622" y="612"/>
                  </a:lnTo>
                  <a:lnTo>
                    <a:pt x="656" y="607"/>
                  </a:lnTo>
                  <a:lnTo>
                    <a:pt x="701" y="602"/>
                  </a:lnTo>
                  <a:lnTo>
                    <a:pt x="721" y="602"/>
                  </a:lnTo>
                  <a:lnTo>
                    <a:pt x="741" y="592"/>
                  </a:lnTo>
                  <a:lnTo>
                    <a:pt x="756" y="582"/>
                  </a:lnTo>
                  <a:lnTo>
                    <a:pt x="766" y="562"/>
                  </a:lnTo>
                  <a:lnTo>
                    <a:pt x="776" y="537"/>
                  </a:lnTo>
                  <a:lnTo>
                    <a:pt x="781" y="497"/>
                  </a:lnTo>
                  <a:lnTo>
                    <a:pt x="771" y="398"/>
                  </a:lnTo>
                  <a:lnTo>
                    <a:pt x="766" y="343"/>
                  </a:lnTo>
                  <a:lnTo>
                    <a:pt x="756" y="288"/>
                  </a:lnTo>
                  <a:lnTo>
                    <a:pt x="741" y="234"/>
                  </a:lnTo>
                  <a:lnTo>
                    <a:pt x="726" y="189"/>
                  </a:lnTo>
                  <a:lnTo>
                    <a:pt x="706" y="149"/>
                  </a:lnTo>
                  <a:lnTo>
                    <a:pt x="686" y="114"/>
                  </a:lnTo>
                  <a:lnTo>
                    <a:pt x="656" y="94"/>
                  </a:lnTo>
                  <a:lnTo>
                    <a:pt x="617" y="70"/>
                  </a:lnTo>
                  <a:lnTo>
                    <a:pt x="572" y="50"/>
                  </a:lnTo>
                  <a:lnTo>
                    <a:pt x="527" y="35"/>
                  </a:lnTo>
                  <a:lnTo>
                    <a:pt x="447" y="5"/>
                  </a:lnTo>
                  <a:lnTo>
                    <a:pt x="413" y="0"/>
                  </a:lnTo>
                  <a:lnTo>
                    <a:pt x="248" y="25"/>
                  </a:lnTo>
                  <a:close/>
                </a:path>
              </a:pathLst>
            </a:custGeom>
            <a:solidFill>
              <a:srgbClr val="265B2B"/>
            </a:solidFill>
            <a:ln w="9525">
              <a:noFill/>
              <a:round/>
              <a:headEnd/>
              <a:tailEnd/>
            </a:ln>
          </p:spPr>
          <p:txBody>
            <a:bodyPr>
              <a:prstTxWarp prst="textNoShape">
                <a:avLst/>
              </a:prstTxWarp>
            </a:bodyPr>
            <a:lstStyle/>
            <a:p>
              <a:endParaRPr lang="en-US"/>
            </a:p>
          </p:txBody>
        </p:sp>
        <p:sp>
          <p:nvSpPr>
            <p:cNvPr id="43164" name="Freeform 8"/>
            <p:cNvSpPr>
              <a:spLocks/>
            </p:cNvSpPr>
            <p:nvPr/>
          </p:nvSpPr>
          <p:spPr bwMode="auto">
            <a:xfrm>
              <a:off x="1724" y="2279"/>
              <a:ext cx="233" cy="128"/>
            </a:xfrm>
            <a:custGeom>
              <a:avLst/>
              <a:gdLst>
                <a:gd name="T0" fmla="*/ 40 w 159"/>
                <a:gd name="T1" fmla="*/ 10 h 89"/>
                <a:gd name="T2" fmla="*/ 40 w 159"/>
                <a:gd name="T3" fmla="*/ 10 h 89"/>
                <a:gd name="T4" fmla="*/ 25 w 159"/>
                <a:gd name="T5" fmla="*/ 15 h 89"/>
                <a:gd name="T6" fmla="*/ 5 w 159"/>
                <a:gd name="T7" fmla="*/ 25 h 89"/>
                <a:gd name="T8" fmla="*/ 0 w 159"/>
                <a:gd name="T9" fmla="*/ 30 h 89"/>
                <a:gd name="T10" fmla="*/ 0 w 159"/>
                <a:gd name="T11" fmla="*/ 40 h 89"/>
                <a:gd name="T12" fmla="*/ 5 w 159"/>
                <a:gd name="T13" fmla="*/ 50 h 89"/>
                <a:gd name="T14" fmla="*/ 25 w 159"/>
                <a:gd name="T15" fmla="*/ 60 h 89"/>
                <a:gd name="T16" fmla="*/ 25 w 159"/>
                <a:gd name="T17" fmla="*/ 60 h 89"/>
                <a:gd name="T18" fmla="*/ 99 w 159"/>
                <a:gd name="T19" fmla="*/ 84 h 89"/>
                <a:gd name="T20" fmla="*/ 114 w 159"/>
                <a:gd name="T21" fmla="*/ 89 h 89"/>
                <a:gd name="T22" fmla="*/ 139 w 159"/>
                <a:gd name="T23" fmla="*/ 69 h 89"/>
                <a:gd name="T24" fmla="*/ 154 w 159"/>
                <a:gd name="T25" fmla="*/ 35 h 89"/>
                <a:gd name="T26" fmla="*/ 159 w 159"/>
                <a:gd name="T27" fmla="*/ 10 h 89"/>
                <a:gd name="T28" fmla="*/ 134 w 159"/>
                <a:gd name="T29" fmla="*/ 5 h 89"/>
                <a:gd name="T30" fmla="*/ 70 w 159"/>
                <a:gd name="T31" fmla="*/ 0 h 89"/>
                <a:gd name="T32" fmla="*/ 40 w 159"/>
                <a:gd name="T33" fmla="*/ 10 h 89"/>
                <a:gd name="T34" fmla="*/ 40 w 159"/>
                <a:gd name="T35" fmla="*/ 10 h 89"/>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59"/>
                <a:gd name="T55" fmla="*/ 0 h 89"/>
                <a:gd name="T56" fmla="*/ 159 w 159"/>
                <a:gd name="T57" fmla="*/ 89 h 89"/>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59" h="89">
                  <a:moveTo>
                    <a:pt x="40" y="10"/>
                  </a:moveTo>
                  <a:lnTo>
                    <a:pt x="40" y="10"/>
                  </a:lnTo>
                  <a:lnTo>
                    <a:pt x="25" y="15"/>
                  </a:lnTo>
                  <a:lnTo>
                    <a:pt x="5" y="25"/>
                  </a:lnTo>
                  <a:lnTo>
                    <a:pt x="0" y="30"/>
                  </a:lnTo>
                  <a:lnTo>
                    <a:pt x="0" y="40"/>
                  </a:lnTo>
                  <a:lnTo>
                    <a:pt x="5" y="50"/>
                  </a:lnTo>
                  <a:lnTo>
                    <a:pt x="25" y="60"/>
                  </a:lnTo>
                  <a:lnTo>
                    <a:pt x="99" y="84"/>
                  </a:lnTo>
                  <a:lnTo>
                    <a:pt x="114" y="89"/>
                  </a:lnTo>
                  <a:lnTo>
                    <a:pt x="139" y="69"/>
                  </a:lnTo>
                  <a:lnTo>
                    <a:pt x="154" y="35"/>
                  </a:lnTo>
                  <a:lnTo>
                    <a:pt x="159" y="10"/>
                  </a:lnTo>
                  <a:lnTo>
                    <a:pt x="134" y="5"/>
                  </a:lnTo>
                  <a:lnTo>
                    <a:pt x="70" y="0"/>
                  </a:lnTo>
                  <a:lnTo>
                    <a:pt x="40" y="10"/>
                  </a:lnTo>
                  <a:close/>
                </a:path>
              </a:pathLst>
            </a:custGeom>
            <a:solidFill>
              <a:srgbClr val="FF5E00"/>
            </a:solidFill>
            <a:ln w="9525">
              <a:noFill/>
              <a:round/>
              <a:headEnd/>
              <a:tailEnd/>
            </a:ln>
          </p:spPr>
          <p:txBody>
            <a:bodyPr>
              <a:prstTxWarp prst="textNoShape">
                <a:avLst/>
              </a:prstTxWarp>
            </a:bodyPr>
            <a:lstStyle/>
            <a:p>
              <a:endParaRPr lang="en-US"/>
            </a:p>
          </p:txBody>
        </p:sp>
        <p:sp>
          <p:nvSpPr>
            <p:cNvPr id="43165" name="Freeform 9"/>
            <p:cNvSpPr>
              <a:spLocks/>
            </p:cNvSpPr>
            <p:nvPr/>
          </p:nvSpPr>
          <p:spPr bwMode="auto">
            <a:xfrm>
              <a:off x="1732" y="2185"/>
              <a:ext cx="159" cy="115"/>
            </a:xfrm>
            <a:custGeom>
              <a:avLst/>
              <a:gdLst>
                <a:gd name="T0" fmla="*/ 20 w 109"/>
                <a:gd name="T1" fmla="*/ 0 h 80"/>
                <a:gd name="T2" fmla="*/ 0 w 109"/>
                <a:gd name="T3" fmla="*/ 15 h 80"/>
                <a:gd name="T4" fmla="*/ 15 w 109"/>
                <a:gd name="T5" fmla="*/ 35 h 80"/>
                <a:gd name="T6" fmla="*/ 15 w 109"/>
                <a:gd name="T7" fmla="*/ 35 h 80"/>
                <a:gd name="T8" fmla="*/ 10 w 109"/>
                <a:gd name="T9" fmla="*/ 40 h 80"/>
                <a:gd name="T10" fmla="*/ 5 w 109"/>
                <a:gd name="T11" fmla="*/ 55 h 80"/>
                <a:gd name="T12" fmla="*/ 5 w 109"/>
                <a:gd name="T13" fmla="*/ 65 h 80"/>
                <a:gd name="T14" fmla="*/ 10 w 109"/>
                <a:gd name="T15" fmla="*/ 70 h 80"/>
                <a:gd name="T16" fmla="*/ 15 w 109"/>
                <a:gd name="T17" fmla="*/ 75 h 80"/>
                <a:gd name="T18" fmla="*/ 25 w 109"/>
                <a:gd name="T19" fmla="*/ 80 h 80"/>
                <a:gd name="T20" fmla="*/ 25 w 109"/>
                <a:gd name="T21" fmla="*/ 80 h 80"/>
                <a:gd name="T22" fmla="*/ 50 w 109"/>
                <a:gd name="T23" fmla="*/ 80 h 80"/>
                <a:gd name="T24" fmla="*/ 65 w 109"/>
                <a:gd name="T25" fmla="*/ 80 h 80"/>
                <a:gd name="T26" fmla="*/ 85 w 109"/>
                <a:gd name="T27" fmla="*/ 65 h 80"/>
                <a:gd name="T28" fmla="*/ 85 w 109"/>
                <a:gd name="T29" fmla="*/ 65 h 80"/>
                <a:gd name="T30" fmla="*/ 109 w 109"/>
                <a:gd name="T31" fmla="*/ 60 h 80"/>
                <a:gd name="T32" fmla="*/ 109 w 109"/>
                <a:gd name="T33" fmla="*/ 25 h 80"/>
                <a:gd name="T34" fmla="*/ 55 w 109"/>
                <a:gd name="T35" fmla="*/ 0 h 80"/>
                <a:gd name="T36" fmla="*/ 20 w 109"/>
                <a:gd name="T37" fmla="*/ 0 h 80"/>
                <a:gd name="T38" fmla="*/ 20 w 109"/>
                <a:gd name="T39" fmla="*/ 0 h 80"/>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09"/>
                <a:gd name="T61" fmla="*/ 0 h 80"/>
                <a:gd name="T62" fmla="*/ 109 w 109"/>
                <a:gd name="T63" fmla="*/ 80 h 80"/>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09" h="80">
                  <a:moveTo>
                    <a:pt x="20" y="0"/>
                  </a:moveTo>
                  <a:lnTo>
                    <a:pt x="0" y="15"/>
                  </a:lnTo>
                  <a:lnTo>
                    <a:pt x="15" y="35"/>
                  </a:lnTo>
                  <a:lnTo>
                    <a:pt x="10" y="40"/>
                  </a:lnTo>
                  <a:lnTo>
                    <a:pt x="5" y="55"/>
                  </a:lnTo>
                  <a:lnTo>
                    <a:pt x="5" y="65"/>
                  </a:lnTo>
                  <a:lnTo>
                    <a:pt x="10" y="70"/>
                  </a:lnTo>
                  <a:lnTo>
                    <a:pt x="15" y="75"/>
                  </a:lnTo>
                  <a:lnTo>
                    <a:pt x="25" y="80"/>
                  </a:lnTo>
                  <a:lnTo>
                    <a:pt x="50" y="80"/>
                  </a:lnTo>
                  <a:lnTo>
                    <a:pt x="65" y="80"/>
                  </a:lnTo>
                  <a:lnTo>
                    <a:pt x="85" y="65"/>
                  </a:lnTo>
                  <a:lnTo>
                    <a:pt x="109" y="60"/>
                  </a:lnTo>
                  <a:lnTo>
                    <a:pt x="109" y="25"/>
                  </a:lnTo>
                  <a:lnTo>
                    <a:pt x="55" y="0"/>
                  </a:lnTo>
                  <a:lnTo>
                    <a:pt x="20" y="0"/>
                  </a:lnTo>
                  <a:close/>
                </a:path>
              </a:pathLst>
            </a:custGeom>
            <a:solidFill>
              <a:srgbClr val="FEB835"/>
            </a:solidFill>
            <a:ln w="9525">
              <a:noFill/>
              <a:round/>
              <a:headEnd/>
              <a:tailEnd/>
            </a:ln>
          </p:spPr>
          <p:txBody>
            <a:bodyPr>
              <a:prstTxWarp prst="textNoShape">
                <a:avLst/>
              </a:prstTxWarp>
            </a:bodyPr>
            <a:lstStyle/>
            <a:p>
              <a:endParaRPr lang="en-US"/>
            </a:p>
          </p:txBody>
        </p:sp>
        <p:sp>
          <p:nvSpPr>
            <p:cNvPr id="43166" name="Freeform 10"/>
            <p:cNvSpPr>
              <a:spLocks/>
            </p:cNvSpPr>
            <p:nvPr/>
          </p:nvSpPr>
          <p:spPr bwMode="auto">
            <a:xfrm>
              <a:off x="1747" y="2051"/>
              <a:ext cx="210" cy="164"/>
            </a:xfrm>
            <a:custGeom>
              <a:avLst/>
              <a:gdLst>
                <a:gd name="T0" fmla="*/ 144 w 144"/>
                <a:gd name="T1" fmla="*/ 10 h 114"/>
                <a:gd name="T2" fmla="*/ 94 w 144"/>
                <a:gd name="T3" fmla="*/ 5 h 114"/>
                <a:gd name="T4" fmla="*/ 94 w 144"/>
                <a:gd name="T5" fmla="*/ 5 h 114"/>
                <a:gd name="T6" fmla="*/ 75 w 144"/>
                <a:gd name="T7" fmla="*/ 0 h 114"/>
                <a:gd name="T8" fmla="*/ 55 w 144"/>
                <a:gd name="T9" fmla="*/ 0 h 114"/>
                <a:gd name="T10" fmla="*/ 35 w 144"/>
                <a:gd name="T11" fmla="*/ 5 h 114"/>
                <a:gd name="T12" fmla="*/ 35 w 144"/>
                <a:gd name="T13" fmla="*/ 5 h 114"/>
                <a:gd name="T14" fmla="*/ 20 w 144"/>
                <a:gd name="T15" fmla="*/ 10 h 114"/>
                <a:gd name="T16" fmla="*/ 15 w 144"/>
                <a:gd name="T17" fmla="*/ 20 h 114"/>
                <a:gd name="T18" fmla="*/ 15 w 144"/>
                <a:gd name="T19" fmla="*/ 25 h 114"/>
                <a:gd name="T20" fmla="*/ 0 w 144"/>
                <a:gd name="T21" fmla="*/ 44 h 114"/>
                <a:gd name="T22" fmla="*/ 30 w 144"/>
                <a:gd name="T23" fmla="*/ 59 h 114"/>
                <a:gd name="T24" fmla="*/ 30 w 144"/>
                <a:gd name="T25" fmla="*/ 59 h 114"/>
                <a:gd name="T26" fmla="*/ 30 w 144"/>
                <a:gd name="T27" fmla="*/ 59 h 114"/>
                <a:gd name="T28" fmla="*/ 30 w 144"/>
                <a:gd name="T29" fmla="*/ 84 h 114"/>
                <a:gd name="T30" fmla="*/ 30 w 144"/>
                <a:gd name="T31" fmla="*/ 84 h 114"/>
                <a:gd name="T32" fmla="*/ 35 w 144"/>
                <a:gd name="T33" fmla="*/ 94 h 114"/>
                <a:gd name="T34" fmla="*/ 40 w 144"/>
                <a:gd name="T35" fmla="*/ 99 h 114"/>
                <a:gd name="T36" fmla="*/ 55 w 144"/>
                <a:gd name="T37" fmla="*/ 109 h 114"/>
                <a:gd name="T38" fmla="*/ 75 w 144"/>
                <a:gd name="T39" fmla="*/ 114 h 114"/>
                <a:gd name="T40" fmla="*/ 94 w 144"/>
                <a:gd name="T41" fmla="*/ 114 h 114"/>
                <a:gd name="T42" fmla="*/ 94 w 144"/>
                <a:gd name="T43" fmla="*/ 114 h 114"/>
                <a:gd name="T44" fmla="*/ 104 w 144"/>
                <a:gd name="T45" fmla="*/ 104 h 114"/>
                <a:gd name="T46" fmla="*/ 109 w 144"/>
                <a:gd name="T47" fmla="*/ 94 h 114"/>
                <a:gd name="T48" fmla="*/ 109 w 144"/>
                <a:gd name="T49" fmla="*/ 84 h 114"/>
                <a:gd name="T50" fmla="*/ 134 w 144"/>
                <a:gd name="T51" fmla="*/ 74 h 114"/>
                <a:gd name="T52" fmla="*/ 134 w 144"/>
                <a:gd name="T53" fmla="*/ 74 h 114"/>
                <a:gd name="T54" fmla="*/ 139 w 144"/>
                <a:gd name="T55" fmla="*/ 54 h 114"/>
                <a:gd name="T56" fmla="*/ 139 w 144"/>
                <a:gd name="T57" fmla="*/ 39 h 114"/>
                <a:gd name="T58" fmla="*/ 134 w 144"/>
                <a:gd name="T59" fmla="*/ 34 h 114"/>
                <a:gd name="T60" fmla="*/ 129 w 144"/>
                <a:gd name="T61" fmla="*/ 34 h 114"/>
                <a:gd name="T62" fmla="*/ 129 w 144"/>
                <a:gd name="T63" fmla="*/ 34 h 114"/>
                <a:gd name="T64" fmla="*/ 119 w 144"/>
                <a:gd name="T65" fmla="*/ 34 h 114"/>
                <a:gd name="T66" fmla="*/ 119 w 144"/>
                <a:gd name="T67" fmla="*/ 30 h 114"/>
                <a:gd name="T68" fmla="*/ 124 w 144"/>
                <a:gd name="T69" fmla="*/ 25 h 114"/>
                <a:gd name="T70" fmla="*/ 144 w 144"/>
                <a:gd name="T71" fmla="*/ 10 h 114"/>
                <a:gd name="T72" fmla="*/ 144 w 144"/>
                <a:gd name="T73" fmla="*/ 10 h 114"/>
                <a:gd name="T74" fmla="*/ 144 w 144"/>
                <a:gd name="T75" fmla="*/ 10 h 11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44"/>
                <a:gd name="T115" fmla="*/ 0 h 114"/>
                <a:gd name="T116" fmla="*/ 144 w 144"/>
                <a:gd name="T117" fmla="*/ 114 h 114"/>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44" h="114">
                  <a:moveTo>
                    <a:pt x="144" y="10"/>
                  </a:moveTo>
                  <a:lnTo>
                    <a:pt x="94" y="5"/>
                  </a:lnTo>
                  <a:lnTo>
                    <a:pt x="75" y="0"/>
                  </a:lnTo>
                  <a:lnTo>
                    <a:pt x="55" y="0"/>
                  </a:lnTo>
                  <a:lnTo>
                    <a:pt x="35" y="5"/>
                  </a:lnTo>
                  <a:lnTo>
                    <a:pt x="20" y="10"/>
                  </a:lnTo>
                  <a:lnTo>
                    <a:pt x="15" y="20"/>
                  </a:lnTo>
                  <a:lnTo>
                    <a:pt x="15" y="25"/>
                  </a:lnTo>
                  <a:lnTo>
                    <a:pt x="0" y="44"/>
                  </a:lnTo>
                  <a:lnTo>
                    <a:pt x="30" y="59"/>
                  </a:lnTo>
                  <a:lnTo>
                    <a:pt x="30" y="84"/>
                  </a:lnTo>
                  <a:lnTo>
                    <a:pt x="35" y="94"/>
                  </a:lnTo>
                  <a:lnTo>
                    <a:pt x="40" y="99"/>
                  </a:lnTo>
                  <a:lnTo>
                    <a:pt x="55" y="109"/>
                  </a:lnTo>
                  <a:lnTo>
                    <a:pt x="75" y="114"/>
                  </a:lnTo>
                  <a:lnTo>
                    <a:pt x="94" y="114"/>
                  </a:lnTo>
                  <a:lnTo>
                    <a:pt x="104" y="104"/>
                  </a:lnTo>
                  <a:lnTo>
                    <a:pt x="109" y="94"/>
                  </a:lnTo>
                  <a:lnTo>
                    <a:pt x="109" y="84"/>
                  </a:lnTo>
                  <a:lnTo>
                    <a:pt x="134" y="74"/>
                  </a:lnTo>
                  <a:lnTo>
                    <a:pt x="139" y="54"/>
                  </a:lnTo>
                  <a:lnTo>
                    <a:pt x="139" y="39"/>
                  </a:lnTo>
                  <a:lnTo>
                    <a:pt x="134" y="34"/>
                  </a:lnTo>
                  <a:lnTo>
                    <a:pt x="129" y="34"/>
                  </a:lnTo>
                  <a:lnTo>
                    <a:pt x="119" y="34"/>
                  </a:lnTo>
                  <a:lnTo>
                    <a:pt x="119" y="30"/>
                  </a:lnTo>
                  <a:lnTo>
                    <a:pt x="124" y="25"/>
                  </a:lnTo>
                  <a:lnTo>
                    <a:pt x="144" y="10"/>
                  </a:lnTo>
                  <a:close/>
                </a:path>
              </a:pathLst>
            </a:custGeom>
            <a:solidFill>
              <a:srgbClr val="EAC55B"/>
            </a:solidFill>
            <a:ln w="9525">
              <a:noFill/>
              <a:round/>
              <a:headEnd/>
              <a:tailEnd/>
            </a:ln>
          </p:spPr>
          <p:txBody>
            <a:bodyPr>
              <a:prstTxWarp prst="textNoShape">
                <a:avLst/>
              </a:prstTxWarp>
            </a:bodyPr>
            <a:lstStyle/>
            <a:p>
              <a:endParaRPr lang="en-US"/>
            </a:p>
          </p:txBody>
        </p:sp>
        <p:sp>
          <p:nvSpPr>
            <p:cNvPr id="43167" name="Freeform 11"/>
            <p:cNvSpPr>
              <a:spLocks/>
            </p:cNvSpPr>
            <p:nvPr/>
          </p:nvSpPr>
          <p:spPr bwMode="auto">
            <a:xfrm>
              <a:off x="1979" y="1787"/>
              <a:ext cx="195" cy="99"/>
            </a:xfrm>
            <a:custGeom>
              <a:avLst/>
              <a:gdLst>
                <a:gd name="T0" fmla="*/ 134 w 134"/>
                <a:gd name="T1" fmla="*/ 44 h 69"/>
                <a:gd name="T2" fmla="*/ 10 w 134"/>
                <a:gd name="T3" fmla="*/ 69 h 69"/>
                <a:gd name="T4" fmla="*/ 10 w 134"/>
                <a:gd name="T5" fmla="*/ 69 h 69"/>
                <a:gd name="T6" fmla="*/ 0 w 134"/>
                <a:gd name="T7" fmla="*/ 64 h 69"/>
                <a:gd name="T8" fmla="*/ 0 w 134"/>
                <a:gd name="T9" fmla="*/ 54 h 69"/>
                <a:gd name="T10" fmla="*/ 5 w 134"/>
                <a:gd name="T11" fmla="*/ 44 h 69"/>
                <a:gd name="T12" fmla="*/ 5 w 134"/>
                <a:gd name="T13" fmla="*/ 44 h 69"/>
                <a:gd name="T14" fmla="*/ 15 w 134"/>
                <a:gd name="T15" fmla="*/ 34 h 69"/>
                <a:gd name="T16" fmla="*/ 15 w 134"/>
                <a:gd name="T17" fmla="*/ 29 h 69"/>
                <a:gd name="T18" fmla="*/ 20 w 134"/>
                <a:gd name="T19" fmla="*/ 20 h 69"/>
                <a:gd name="T20" fmla="*/ 35 w 134"/>
                <a:gd name="T21" fmla="*/ 10 h 69"/>
                <a:gd name="T22" fmla="*/ 35 w 134"/>
                <a:gd name="T23" fmla="*/ 10 h 69"/>
                <a:gd name="T24" fmla="*/ 65 w 134"/>
                <a:gd name="T25" fmla="*/ 0 h 69"/>
                <a:gd name="T26" fmla="*/ 80 w 134"/>
                <a:gd name="T27" fmla="*/ 0 h 69"/>
                <a:gd name="T28" fmla="*/ 100 w 134"/>
                <a:gd name="T29" fmla="*/ 20 h 69"/>
                <a:gd name="T30" fmla="*/ 134 w 134"/>
                <a:gd name="T31" fmla="*/ 44 h 69"/>
                <a:gd name="T32" fmla="*/ 134 w 134"/>
                <a:gd name="T33" fmla="*/ 44 h 6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34"/>
                <a:gd name="T52" fmla="*/ 0 h 69"/>
                <a:gd name="T53" fmla="*/ 134 w 134"/>
                <a:gd name="T54" fmla="*/ 69 h 6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34" h="69">
                  <a:moveTo>
                    <a:pt x="134" y="44"/>
                  </a:moveTo>
                  <a:lnTo>
                    <a:pt x="10" y="69"/>
                  </a:lnTo>
                  <a:lnTo>
                    <a:pt x="0" y="64"/>
                  </a:lnTo>
                  <a:lnTo>
                    <a:pt x="0" y="54"/>
                  </a:lnTo>
                  <a:lnTo>
                    <a:pt x="5" y="44"/>
                  </a:lnTo>
                  <a:lnTo>
                    <a:pt x="15" y="34"/>
                  </a:lnTo>
                  <a:lnTo>
                    <a:pt x="15" y="29"/>
                  </a:lnTo>
                  <a:lnTo>
                    <a:pt x="20" y="20"/>
                  </a:lnTo>
                  <a:lnTo>
                    <a:pt x="35" y="10"/>
                  </a:lnTo>
                  <a:lnTo>
                    <a:pt x="65" y="0"/>
                  </a:lnTo>
                  <a:lnTo>
                    <a:pt x="80" y="0"/>
                  </a:lnTo>
                  <a:lnTo>
                    <a:pt x="100" y="20"/>
                  </a:lnTo>
                  <a:lnTo>
                    <a:pt x="134" y="44"/>
                  </a:lnTo>
                  <a:close/>
                </a:path>
              </a:pathLst>
            </a:custGeom>
            <a:solidFill>
              <a:srgbClr val="EAC55B"/>
            </a:solidFill>
            <a:ln w="9525">
              <a:noFill/>
              <a:round/>
              <a:headEnd/>
              <a:tailEnd/>
            </a:ln>
          </p:spPr>
          <p:txBody>
            <a:bodyPr>
              <a:prstTxWarp prst="textNoShape">
                <a:avLst/>
              </a:prstTxWarp>
            </a:bodyPr>
            <a:lstStyle/>
            <a:p>
              <a:endParaRPr lang="en-US"/>
            </a:p>
          </p:txBody>
        </p:sp>
        <p:sp>
          <p:nvSpPr>
            <p:cNvPr id="43168" name="Freeform 12"/>
            <p:cNvSpPr>
              <a:spLocks/>
            </p:cNvSpPr>
            <p:nvPr/>
          </p:nvSpPr>
          <p:spPr bwMode="auto">
            <a:xfrm>
              <a:off x="3551" y="2479"/>
              <a:ext cx="1190" cy="976"/>
            </a:xfrm>
            <a:custGeom>
              <a:avLst/>
              <a:gdLst>
                <a:gd name="T0" fmla="*/ 0 w 816"/>
                <a:gd name="T1" fmla="*/ 204 h 682"/>
                <a:gd name="T2" fmla="*/ 55 w 816"/>
                <a:gd name="T3" fmla="*/ 184 h 682"/>
                <a:gd name="T4" fmla="*/ 75 w 816"/>
                <a:gd name="T5" fmla="*/ 169 h 682"/>
                <a:gd name="T6" fmla="*/ 135 w 816"/>
                <a:gd name="T7" fmla="*/ 100 h 682"/>
                <a:gd name="T8" fmla="*/ 160 w 816"/>
                <a:gd name="T9" fmla="*/ 90 h 682"/>
                <a:gd name="T10" fmla="*/ 224 w 816"/>
                <a:gd name="T11" fmla="*/ 80 h 682"/>
                <a:gd name="T12" fmla="*/ 219 w 816"/>
                <a:gd name="T13" fmla="*/ 70 h 682"/>
                <a:gd name="T14" fmla="*/ 229 w 816"/>
                <a:gd name="T15" fmla="*/ 45 h 682"/>
                <a:gd name="T16" fmla="*/ 249 w 816"/>
                <a:gd name="T17" fmla="*/ 25 h 682"/>
                <a:gd name="T18" fmla="*/ 264 w 816"/>
                <a:gd name="T19" fmla="*/ 20 h 682"/>
                <a:gd name="T20" fmla="*/ 339 w 816"/>
                <a:gd name="T21" fmla="*/ 0 h 682"/>
                <a:gd name="T22" fmla="*/ 364 w 816"/>
                <a:gd name="T23" fmla="*/ 0 h 682"/>
                <a:gd name="T24" fmla="*/ 403 w 816"/>
                <a:gd name="T25" fmla="*/ 20 h 682"/>
                <a:gd name="T26" fmla="*/ 448 w 816"/>
                <a:gd name="T27" fmla="*/ 40 h 682"/>
                <a:gd name="T28" fmla="*/ 458 w 816"/>
                <a:gd name="T29" fmla="*/ 60 h 682"/>
                <a:gd name="T30" fmla="*/ 478 w 816"/>
                <a:gd name="T31" fmla="*/ 95 h 682"/>
                <a:gd name="T32" fmla="*/ 493 w 816"/>
                <a:gd name="T33" fmla="*/ 105 h 682"/>
                <a:gd name="T34" fmla="*/ 538 w 816"/>
                <a:gd name="T35" fmla="*/ 124 h 682"/>
                <a:gd name="T36" fmla="*/ 553 w 816"/>
                <a:gd name="T37" fmla="*/ 129 h 682"/>
                <a:gd name="T38" fmla="*/ 572 w 816"/>
                <a:gd name="T39" fmla="*/ 139 h 682"/>
                <a:gd name="T40" fmla="*/ 577 w 816"/>
                <a:gd name="T41" fmla="*/ 154 h 682"/>
                <a:gd name="T42" fmla="*/ 587 w 816"/>
                <a:gd name="T43" fmla="*/ 174 h 682"/>
                <a:gd name="T44" fmla="*/ 622 w 816"/>
                <a:gd name="T45" fmla="*/ 219 h 682"/>
                <a:gd name="T46" fmla="*/ 622 w 816"/>
                <a:gd name="T47" fmla="*/ 239 h 682"/>
                <a:gd name="T48" fmla="*/ 607 w 816"/>
                <a:gd name="T49" fmla="*/ 269 h 682"/>
                <a:gd name="T50" fmla="*/ 617 w 816"/>
                <a:gd name="T51" fmla="*/ 274 h 682"/>
                <a:gd name="T52" fmla="*/ 647 w 816"/>
                <a:gd name="T53" fmla="*/ 279 h 682"/>
                <a:gd name="T54" fmla="*/ 697 w 816"/>
                <a:gd name="T55" fmla="*/ 318 h 682"/>
                <a:gd name="T56" fmla="*/ 702 w 816"/>
                <a:gd name="T57" fmla="*/ 328 h 682"/>
                <a:gd name="T58" fmla="*/ 727 w 816"/>
                <a:gd name="T59" fmla="*/ 333 h 682"/>
                <a:gd name="T60" fmla="*/ 737 w 816"/>
                <a:gd name="T61" fmla="*/ 323 h 682"/>
                <a:gd name="T62" fmla="*/ 752 w 816"/>
                <a:gd name="T63" fmla="*/ 318 h 682"/>
                <a:gd name="T64" fmla="*/ 762 w 816"/>
                <a:gd name="T65" fmla="*/ 323 h 682"/>
                <a:gd name="T66" fmla="*/ 786 w 816"/>
                <a:gd name="T67" fmla="*/ 368 h 682"/>
                <a:gd name="T68" fmla="*/ 791 w 816"/>
                <a:gd name="T69" fmla="*/ 393 h 682"/>
                <a:gd name="T70" fmla="*/ 816 w 816"/>
                <a:gd name="T71" fmla="*/ 403 h 682"/>
                <a:gd name="T72" fmla="*/ 811 w 816"/>
                <a:gd name="T73" fmla="*/ 408 h 682"/>
                <a:gd name="T74" fmla="*/ 776 w 816"/>
                <a:gd name="T75" fmla="*/ 413 h 682"/>
                <a:gd name="T76" fmla="*/ 513 w 816"/>
                <a:gd name="T77" fmla="*/ 512 h 682"/>
                <a:gd name="T78" fmla="*/ 175 w 816"/>
                <a:gd name="T79" fmla="*/ 682 h 682"/>
                <a:gd name="T80" fmla="*/ 105 w 816"/>
                <a:gd name="T81" fmla="*/ 647 h 682"/>
                <a:gd name="T82" fmla="*/ 40 w 816"/>
                <a:gd name="T83" fmla="*/ 602 h 682"/>
                <a:gd name="T84" fmla="*/ 30 w 816"/>
                <a:gd name="T85" fmla="*/ 587 h 682"/>
                <a:gd name="T86" fmla="*/ 20 w 816"/>
                <a:gd name="T87" fmla="*/ 463 h 682"/>
                <a:gd name="T88" fmla="*/ 0 w 816"/>
                <a:gd name="T89" fmla="*/ 204 h 68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816"/>
                <a:gd name="T136" fmla="*/ 0 h 682"/>
                <a:gd name="T137" fmla="*/ 816 w 816"/>
                <a:gd name="T138" fmla="*/ 682 h 68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816" h="682">
                  <a:moveTo>
                    <a:pt x="0" y="204"/>
                  </a:moveTo>
                  <a:lnTo>
                    <a:pt x="0" y="204"/>
                  </a:lnTo>
                  <a:lnTo>
                    <a:pt x="30" y="194"/>
                  </a:lnTo>
                  <a:lnTo>
                    <a:pt x="55" y="184"/>
                  </a:lnTo>
                  <a:lnTo>
                    <a:pt x="75" y="169"/>
                  </a:lnTo>
                  <a:lnTo>
                    <a:pt x="115" y="124"/>
                  </a:lnTo>
                  <a:lnTo>
                    <a:pt x="135" y="100"/>
                  </a:lnTo>
                  <a:lnTo>
                    <a:pt x="150" y="95"/>
                  </a:lnTo>
                  <a:lnTo>
                    <a:pt x="160" y="90"/>
                  </a:lnTo>
                  <a:lnTo>
                    <a:pt x="224" y="80"/>
                  </a:lnTo>
                  <a:lnTo>
                    <a:pt x="219" y="70"/>
                  </a:lnTo>
                  <a:lnTo>
                    <a:pt x="224" y="55"/>
                  </a:lnTo>
                  <a:lnTo>
                    <a:pt x="229" y="45"/>
                  </a:lnTo>
                  <a:lnTo>
                    <a:pt x="234" y="35"/>
                  </a:lnTo>
                  <a:lnTo>
                    <a:pt x="249" y="25"/>
                  </a:lnTo>
                  <a:lnTo>
                    <a:pt x="264" y="20"/>
                  </a:lnTo>
                  <a:lnTo>
                    <a:pt x="319" y="5"/>
                  </a:lnTo>
                  <a:lnTo>
                    <a:pt x="339" y="0"/>
                  </a:lnTo>
                  <a:lnTo>
                    <a:pt x="364" y="0"/>
                  </a:lnTo>
                  <a:lnTo>
                    <a:pt x="383" y="10"/>
                  </a:lnTo>
                  <a:lnTo>
                    <a:pt x="403" y="20"/>
                  </a:lnTo>
                  <a:lnTo>
                    <a:pt x="423" y="35"/>
                  </a:lnTo>
                  <a:lnTo>
                    <a:pt x="448" y="40"/>
                  </a:lnTo>
                  <a:lnTo>
                    <a:pt x="458" y="60"/>
                  </a:lnTo>
                  <a:lnTo>
                    <a:pt x="468" y="80"/>
                  </a:lnTo>
                  <a:lnTo>
                    <a:pt x="478" y="95"/>
                  </a:lnTo>
                  <a:lnTo>
                    <a:pt x="493" y="105"/>
                  </a:lnTo>
                  <a:lnTo>
                    <a:pt x="508" y="110"/>
                  </a:lnTo>
                  <a:lnTo>
                    <a:pt x="538" y="124"/>
                  </a:lnTo>
                  <a:lnTo>
                    <a:pt x="553" y="129"/>
                  </a:lnTo>
                  <a:lnTo>
                    <a:pt x="563" y="134"/>
                  </a:lnTo>
                  <a:lnTo>
                    <a:pt x="572" y="139"/>
                  </a:lnTo>
                  <a:lnTo>
                    <a:pt x="577" y="154"/>
                  </a:lnTo>
                  <a:lnTo>
                    <a:pt x="577" y="164"/>
                  </a:lnTo>
                  <a:lnTo>
                    <a:pt x="587" y="174"/>
                  </a:lnTo>
                  <a:lnTo>
                    <a:pt x="607" y="194"/>
                  </a:lnTo>
                  <a:lnTo>
                    <a:pt x="622" y="219"/>
                  </a:lnTo>
                  <a:lnTo>
                    <a:pt x="627" y="229"/>
                  </a:lnTo>
                  <a:lnTo>
                    <a:pt x="622" y="239"/>
                  </a:lnTo>
                  <a:lnTo>
                    <a:pt x="607" y="269"/>
                  </a:lnTo>
                  <a:lnTo>
                    <a:pt x="607" y="274"/>
                  </a:lnTo>
                  <a:lnTo>
                    <a:pt x="617" y="274"/>
                  </a:lnTo>
                  <a:lnTo>
                    <a:pt x="647" y="279"/>
                  </a:lnTo>
                  <a:lnTo>
                    <a:pt x="667" y="274"/>
                  </a:lnTo>
                  <a:lnTo>
                    <a:pt x="697" y="318"/>
                  </a:lnTo>
                  <a:lnTo>
                    <a:pt x="702" y="328"/>
                  </a:lnTo>
                  <a:lnTo>
                    <a:pt x="712" y="333"/>
                  </a:lnTo>
                  <a:lnTo>
                    <a:pt x="727" y="333"/>
                  </a:lnTo>
                  <a:lnTo>
                    <a:pt x="737" y="323"/>
                  </a:lnTo>
                  <a:lnTo>
                    <a:pt x="747" y="318"/>
                  </a:lnTo>
                  <a:lnTo>
                    <a:pt x="752" y="318"/>
                  </a:lnTo>
                  <a:lnTo>
                    <a:pt x="762" y="323"/>
                  </a:lnTo>
                  <a:lnTo>
                    <a:pt x="781" y="343"/>
                  </a:lnTo>
                  <a:lnTo>
                    <a:pt x="786" y="368"/>
                  </a:lnTo>
                  <a:lnTo>
                    <a:pt x="791" y="393"/>
                  </a:lnTo>
                  <a:lnTo>
                    <a:pt x="801" y="398"/>
                  </a:lnTo>
                  <a:lnTo>
                    <a:pt x="816" y="403"/>
                  </a:lnTo>
                  <a:lnTo>
                    <a:pt x="811" y="408"/>
                  </a:lnTo>
                  <a:lnTo>
                    <a:pt x="776" y="413"/>
                  </a:lnTo>
                  <a:lnTo>
                    <a:pt x="513" y="418"/>
                  </a:lnTo>
                  <a:lnTo>
                    <a:pt x="513" y="512"/>
                  </a:lnTo>
                  <a:lnTo>
                    <a:pt x="423" y="652"/>
                  </a:lnTo>
                  <a:lnTo>
                    <a:pt x="175" y="682"/>
                  </a:lnTo>
                  <a:lnTo>
                    <a:pt x="105" y="647"/>
                  </a:lnTo>
                  <a:lnTo>
                    <a:pt x="55" y="617"/>
                  </a:lnTo>
                  <a:lnTo>
                    <a:pt x="40" y="602"/>
                  </a:lnTo>
                  <a:lnTo>
                    <a:pt x="30" y="587"/>
                  </a:lnTo>
                  <a:lnTo>
                    <a:pt x="25" y="542"/>
                  </a:lnTo>
                  <a:lnTo>
                    <a:pt x="20" y="463"/>
                  </a:lnTo>
                  <a:lnTo>
                    <a:pt x="20" y="363"/>
                  </a:lnTo>
                  <a:lnTo>
                    <a:pt x="0" y="204"/>
                  </a:lnTo>
                  <a:close/>
                </a:path>
              </a:pathLst>
            </a:custGeom>
            <a:solidFill>
              <a:srgbClr val="127026"/>
            </a:solidFill>
            <a:ln w="9525">
              <a:noFill/>
              <a:round/>
              <a:headEnd/>
              <a:tailEnd/>
            </a:ln>
          </p:spPr>
          <p:txBody>
            <a:bodyPr>
              <a:prstTxWarp prst="textNoShape">
                <a:avLst/>
              </a:prstTxWarp>
            </a:bodyPr>
            <a:lstStyle/>
            <a:p>
              <a:endParaRPr lang="en-US"/>
            </a:p>
          </p:txBody>
        </p:sp>
        <p:sp>
          <p:nvSpPr>
            <p:cNvPr id="43169" name="Freeform 13"/>
            <p:cNvSpPr>
              <a:spLocks/>
            </p:cNvSpPr>
            <p:nvPr/>
          </p:nvSpPr>
          <p:spPr bwMode="auto">
            <a:xfrm>
              <a:off x="3558" y="2663"/>
              <a:ext cx="1168" cy="757"/>
            </a:xfrm>
            <a:custGeom>
              <a:avLst/>
              <a:gdLst>
                <a:gd name="T0" fmla="*/ 135 w 801"/>
                <a:gd name="T1" fmla="*/ 0 h 528"/>
                <a:gd name="T2" fmla="*/ 180 w 801"/>
                <a:gd name="T3" fmla="*/ 15 h 528"/>
                <a:gd name="T4" fmla="*/ 209 w 801"/>
                <a:gd name="T5" fmla="*/ 30 h 528"/>
                <a:gd name="T6" fmla="*/ 204 w 801"/>
                <a:gd name="T7" fmla="*/ 40 h 528"/>
                <a:gd name="T8" fmla="*/ 175 w 801"/>
                <a:gd name="T9" fmla="*/ 65 h 528"/>
                <a:gd name="T10" fmla="*/ 170 w 801"/>
                <a:gd name="T11" fmla="*/ 80 h 528"/>
                <a:gd name="T12" fmla="*/ 180 w 801"/>
                <a:gd name="T13" fmla="*/ 100 h 528"/>
                <a:gd name="T14" fmla="*/ 204 w 801"/>
                <a:gd name="T15" fmla="*/ 115 h 528"/>
                <a:gd name="T16" fmla="*/ 274 w 801"/>
                <a:gd name="T17" fmla="*/ 130 h 528"/>
                <a:gd name="T18" fmla="*/ 294 w 801"/>
                <a:gd name="T19" fmla="*/ 135 h 528"/>
                <a:gd name="T20" fmla="*/ 309 w 801"/>
                <a:gd name="T21" fmla="*/ 165 h 528"/>
                <a:gd name="T22" fmla="*/ 314 w 801"/>
                <a:gd name="T23" fmla="*/ 209 h 528"/>
                <a:gd name="T24" fmla="*/ 314 w 801"/>
                <a:gd name="T25" fmla="*/ 244 h 528"/>
                <a:gd name="T26" fmla="*/ 304 w 801"/>
                <a:gd name="T27" fmla="*/ 314 h 528"/>
                <a:gd name="T28" fmla="*/ 309 w 801"/>
                <a:gd name="T29" fmla="*/ 339 h 528"/>
                <a:gd name="T30" fmla="*/ 329 w 801"/>
                <a:gd name="T31" fmla="*/ 359 h 528"/>
                <a:gd name="T32" fmla="*/ 369 w 801"/>
                <a:gd name="T33" fmla="*/ 364 h 528"/>
                <a:gd name="T34" fmla="*/ 393 w 801"/>
                <a:gd name="T35" fmla="*/ 354 h 528"/>
                <a:gd name="T36" fmla="*/ 423 w 801"/>
                <a:gd name="T37" fmla="*/ 314 h 528"/>
                <a:gd name="T38" fmla="*/ 428 w 801"/>
                <a:gd name="T39" fmla="*/ 264 h 528"/>
                <a:gd name="T40" fmla="*/ 438 w 801"/>
                <a:gd name="T41" fmla="*/ 249 h 528"/>
                <a:gd name="T42" fmla="*/ 473 w 801"/>
                <a:gd name="T43" fmla="*/ 224 h 528"/>
                <a:gd name="T44" fmla="*/ 463 w 801"/>
                <a:gd name="T45" fmla="*/ 219 h 528"/>
                <a:gd name="T46" fmla="*/ 443 w 801"/>
                <a:gd name="T47" fmla="*/ 204 h 528"/>
                <a:gd name="T48" fmla="*/ 453 w 801"/>
                <a:gd name="T49" fmla="*/ 199 h 528"/>
                <a:gd name="T50" fmla="*/ 473 w 801"/>
                <a:gd name="T51" fmla="*/ 194 h 528"/>
                <a:gd name="T52" fmla="*/ 677 w 801"/>
                <a:gd name="T53" fmla="*/ 219 h 528"/>
                <a:gd name="T54" fmla="*/ 732 w 801"/>
                <a:gd name="T55" fmla="*/ 229 h 528"/>
                <a:gd name="T56" fmla="*/ 796 w 801"/>
                <a:gd name="T57" fmla="*/ 259 h 528"/>
                <a:gd name="T58" fmla="*/ 791 w 801"/>
                <a:gd name="T59" fmla="*/ 264 h 528"/>
                <a:gd name="T60" fmla="*/ 637 w 801"/>
                <a:gd name="T61" fmla="*/ 264 h 528"/>
                <a:gd name="T62" fmla="*/ 503 w 801"/>
                <a:gd name="T63" fmla="*/ 264 h 528"/>
                <a:gd name="T64" fmla="*/ 488 w 801"/>
                <a:gd name="T65" fmla="*/ 334 h 528"/>
                <a:gd name="T66" fmla="*/ 483 w 801"/>
                <a:gd name="T67" fmla="*/ 364 h 528"/>
                <a:gd name="T68" fmla="*/ 473 w 801"/>
                <a:gd name="T69" fmla="*/ 388 h 528"/>
                <a:gd name="T70" fmla="*/ 448 w 801"/>
                <a:gd name="T71" fmla="*/ 403 h 528"/>
                <a:gd name="T72" fmla="*/ 369 w 801"/>
                <a:gd name="T73" fmla="*/ 418 h 528"/>
                <a:gd name="T74" fmla="*/ 349 w 801"/>
                <a:gd name="T75" fmla="*/ 428 h 528"/>
                <a:gd name="T76" fmla="*/ 274 w 801"/>
                <a:gd name="T77" fmla="*/ 478 h 528"/>
                <a:gd name="T78" fmla="*/ 219 w 801"/>
                <a:gd name="T79" fmla="*/ 528 h 528"/>
                <a:gd name="T80" fmla="*/ 199 w 801"/>
                <a:gd name="T81" fmla="*/ 428 h 528"/>
                <a:gd name="T82" fmla="*/ 175 w 801"/>
                <a:gd name="T83" fmla="*/ 279 h 528"/>
                <a:gd name="T84" fmla="*/ 150 w 801"/>
                <a:gd name="T85" fmla="*/ 184 h 528"/>
                <a:gd name="T86" fmla="*/ 140 w 801"/>
                <a:gd name="T87" fmla="*/ 170 h 528"/>
                <a:gd name="T88" fmla="*/ 60 w 801"/>
                <a:gd name="T89" fmla="*/ 130 h 528"/>
                <a:gd name="T90" fmla="*/ 25 w 801"/>
                <a:gd name="T91" fmla="*/ 35 h 528"/>
                <a:gd name="T92" fmla="*/ 75 w 801"/>
                <a:gd name="T93" fmla="*/ 15 h 528"/>
                <a:gd name="T94" fmla="*/ 125 w 801"/>
                <a:gd name="T95" fmla="*/ 0 h 528"/>
                <a:gd name="T96" fmla="*/ 135 w 801"/>
                <a:gd name="T97" fmla="*/ 0 h 52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801"/>
                <a:gd name="T148" fmla="*/ 0 h 528"/>
                <a:gd name="T149" fmla="*/ 801 w 801"/>
                <a:gd name="T150" fmla="*/ 528 h 528"/>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801" h="528">
                  <a:moveTo>
                    <a:pt x="135" y="0"/>
                  </a:moveTo>
                  <a:lnTo>
                    <a:pt x="135" y="0"/>
                  </a:lnTo>
                  <a:lnTo>
                    <a:pt x="150" y="10"/>
                  </a:lnTo>
                  <a:lnTo>
                    <a:pt x="180" y="15"/>
                  </a:lnTo>
                  <a:lnTo>
                    <a:pt x="204" y="25"/>
                  </a:lnTo>
                  <a:lnTo>
                    <a:pt x="209" y="30"/>
                  </a:lnTo>
                  <a:lnTo>
                    <a:pt x="204" y="40"/>
                  </a:lnTo>
                  <a:lnTo>
                    <a:pt x="189" y="55"/>
                  </a:lnTo>
                  <a:lnTo>
                    <a:pt x="175" y="65"/>
                  </a:lnTo>
                  <a:lnTo>
                    <a:pt x="170" y="70"/>
                  </a:lnTo>
                  <a:lnTo>
                    <a:pt x="170" y="80"/>
                  </a:lnTo>
                  <a:lnTo>
                    <a:pt x="180" y="100"/>
                  </a:lnTo>
                  <a:lnTo>
                    <a:pt x="189" y="110"/>
                  </a:lnTo>
                  <a:lnTo>
                    <a:pt x="204" y="115"/>
                  </a:lnTo>
                  <a:lnTo>
                    <a:pt x="239" y="125"/>
                  </a:lnTo>
                  <a:lnTo>
                    <a:pt x="274" y="130"/>
                  </a:lnTo>
                  <a:lnTo>
                    <a:pt x="294" y="135"/>
                  </a:lnTo>
                  <a:lnTo>
                    <a:pt x="304" y="150"/>
                  </a:lnTo>
                  <a:lnTo>
                    <a:pt x="309" y="165"/>
                  </a:lnTo>
                  <a:lnTo>
                    <a:pt x="314" y="184"/>
                  </a:lnTo>
                  <a:lnTo>
                    <a:pt x="314" y="209"/>
                  </a:lnTo>
                  <a:lnTo>
                    <a:pt x="314" y="244"/>
                  </a:lnTo>
                  <a:lnTo>
                    <a:pt x="304" y="284"/>
                  </a:lnTo>
                  <a:lnTo>
                    <a:pt x="304" y="314"/>
                  </a:lnTo>
                  <a:lnTo>
                    <a:pt x="304" y="329"/>
                  </a:lnTo>
                  <a:lnTo>
                    <a:pt x="309" y="339"/>
                  </a:lnTo>
                  <a:lnTo>
                    <a:pt x="329" y="359"/>
                  </a:lnTo>
                  <a:lnTo>
                    <a:pt x="349" y="364"/>
                  </a:lnTo>
                  <a:lnTo>
                    <a:pt x="369" y="364"/>
                  </a:lnTo>
                  <a:lnTo>
                    <a:pt x="393" y="354"/>
                  </a:lnTo>
                  <a:lnTo>
                    <a:pt x="413" y="339"/>
                  </a:lnTo>
                  <a:lnTo>
                    <a:pt x="423" y="314"/>
                  </a:lnTo>
                  <a:lnTo>
                    <a:pt x="423" y="289"/>
                  </a:lnTo>
                  <a:lnTo>
                    <a:pt x="428" y="264"/>
                  </a:lnTo>
                  <a:lnTo>
                    <a:pt x="438" y="249"/>
                  </a:lnTo>
                  <a:lnTo>
                    <a:pt x="453" y="234"/>
                  </a:lnTo>
                  <a:lnTo>
                    <a:pt x="473" y="224"/>
                  </a:lnTo>
                  <a:lnTo>
                    <a:pt x="463" y="219"/>
                  </a:lnTo>
                  <a:lnTo>
                    <a:pt x="448" y="209"/>
                  </a:lnTo>
                  <a:lnTo>
                    <a:pt x="443" y="204"/>
                  </a:lnTo>
                  <a:lnTo>
                    <a:pt x="443" y="199"/>
                  </a:lnTo>
                  <a:lnTo>
                    <a:pt x="453" y="199"/>
                  </a:lnTo>
                  <a:lnTo>
                    <a:pt x="473" y="194"/>
                  </a:lnTo>
                  <a:lnTo>
                    <a:pt x="572" y="199"/>
                  </a:lnTo>
                  <a:lnTo>
                    <a:pt x="677" y="219"/>
                  </a:lnTo>
                  <a:lnTo>
                    <a:pt x="732" y="229"/>
                  </a:lnTo>
                  <a:lnTo>
                    <a:pt x="771" y="244"/>
                  </a:lnTo>
                  <a:lnTo>
                    <a:pt x="796" y="259"/>
                  </a:lnTo>
                  <a:lnTo>
                    <a:pt x="801" y="259"/>
                  </a:lnTo>
                  <a:lnTo>
                    <a:pt x="791" y="264"/>
                  </a:lnTo>
                  <a:lnTo>
                    <a:pt x="637" y="264"/>
                  </a:lnTo>
                  <a:lnTo>
                    <a:pt x="503" y="264"/>
                  </a:lnTo>
                  <a:lnTo>
                    <a:pt x="493" y="304"/>
                  </a:lnTo>
                  <a:lnTo>
                    <a:pt x="488" y="334"/>
                  </a:lnTo>
                  <a:lnTo>
                    <a:pt x="483" y="364"/>
                  </a:lnTo>
                  <a:lnTo>
                    <a:pt x="483" y="378"/>
                  </a:lnTo>
                  <a:lnTo>
                    <a:pt x="473" y="388"/>
                  </a:lnTo>
                  <a:lnTo>
                    <a:pt x="463" y="398"/>
                  </a:lnTo>
                  <a:lnTo>
                    <a:pt x="448" y="403"/>
                  </a:lnTo>
                  <a:lnTo>
                    <a:pt x="408" y="413"/>
                  </a:lnTo>
                  <a:lnTo>
                    <a:pt x="369" y="418"/>
                  </a:lnTo>
                  <a:lnTo>
                    <a:pt x="349" y="428"/>
                  </a:lnTo>
                  <a:lnTo>
                    <a:pt x="324" y="443"/>
                  </a:lnTo>
                  <a:lnTo>
                    <a:pt x="274" y="478"/>
                  </a:lnTo>
                  <a:lnTo>
                    <a:pt x="219" y="528"/>
                  </a:lnTo>
                  <a:lnTo>
                    <a:pt x="214" y="508"/>
                  </a:lnTo>
                  <a:lnTo>
                    <a:pt x="199" y="428"/>
                  </a:lnTo>
                  <a:lnTo>
                    <a:pt x="175" y="279"/>
                  </a:lnTo>
                  <a:lnTo>
                    <a:pt x="160" y="209"/>
                  </a:lnTo>
                  <a:lnTo>
                    <a:pt x="150" y="184"/>
                  </a:lnTo>
                  <a:lnTo>
                    <a:pt x="140" y="170"/>
                  </a:lnTo>
                  <a:lnTo>
                    <a:pt x="110" y="150"/>
                  </a:lnTo>
                  <a:lnTo>
                    <a:pt x="60" y="130"/>
                  </a:lnTo>
                  <a:lnTo>
                    <a:pt x="0" y="115"/>
                  </a:lnTo>
                  <a:lnTo>
                    <a:pt x="25" y="35"/>
                  </a:lnTo>
                  <a:lnTo>
                    <a:pt x="75" y="15"/>
                  </a:lnTo>
                  <a:lnTo>
                    <a:pt x="115" y="5"/>
                  </a:lnTo>
                  <a:lnTo>
                    <a:pt x="125" y="0"/>
                  </a:lnTo>
                  <a:lnTo>
                    <a:pt x="135" y="0"/>
                  </a:lnTo>
                  <a:close/>
                </a:path>
              </a:pathLst>
            </a:custGeom>
            <a:solidFill>
              <a:srgbClr val="095921"/>
            </a:solidFill>
            <a:ln w="9525">
              <a:noFill/>
              <a:round/>
              <a:headEnd/>
              <a:tailEnd/>
            </a:ln>
          </p:spPr>
          <p:txBody>
            <a:bodyPr>
              <a:prstTxWarp prst="textNoShape">
                <a:avLst/>
              </a:prstTxWarp>
            </a:bodyPr>
            <a:lstStyle/>
            <a:p>
              <a:endParaRPr lang="en-US"/>
            </a:p>
          </p:txBody>
        </p:sp>
        <p:sp>
          <p:nvSpPr>
            <p:cNvPr id="43170" name="Freeform 14"/>
            <p:cNvSpPr>
              <a:spLocks/>
            </p:cNvSpPr>
            <p:nvPr/>
          </p:nvSpPr>
          <p:spPr bwMode="auto">
            <a:xfrm>
              <a:off x="3908" y="2500"/>
              <a:ext cx="528" cy="371"/>
            </a:xfrm>
            <a:custGeom>
              <a:avLst/>
              <a:gdLst>
                <a:gd name="T0" fmla="*/ 0 w 363"/>
                <a:gd name="T1" fmla="*/ 204 h 259"/>
                <a:gd name="T2" fmla="*/ 15 w 363"/>
                <a:gd name="T3" fmla="*/ 209 h 259"/>
                <a:gd name="T4" fmla="*/ 45 w 363"/>
                <a:gd name="T5" fmla="*/ 204 h 259"/>
                <a:gd name="T6" fmla="*/ 85 w 363"/>
                <a:gd name="T7" fmla="*/ 224 h 259"/>
                <a:gd name="T8" fmla="*/ 130 w 363"/>
                <a:gd name="T9" fmla="*/ 229 h 259"/>
                <a:gd name="T10" fmla="*/ 154 w 363"/>
                <a:gd name="T11" fmla="*/ 209 h 259"/>
                <a:gd name="T12" fmla="*/ 164 w 363"/>
                <a:gd name="T13" fmla="*/ 174 h 259"/>
                <a:gd name="T14" fmla="*/ 144 w 363"/>
                <a:gd name="T15" fmla="*/ 144 h 259"/>
                <a:gd name="T16" fmla="*/ 110 w 363"/>
                <a:gd name="T17" fmla="*/ 119 h 259"/>
                <a:gd name="T18" fmla="*/ 95 w 363"/>
                <a:gd name="T19" fmla="*/ 100 h 259"/>
                <a:gd name="T20" fmla="*/ 130 w 363"/>
                <a:gd name="T21" fmla="*/ 104 h 259"/>
                <a:gd name="T22" fmla="*/ 184 w 363"/>
                <a:gd name="T23" fmla="*/ 114 h 259"/>
                <a:gd name="T24" fmla="*/ 254 w 363"/>
                <a:gd name="T25" fmla="*/ 134 h 259"/>
                <a:gd name="T26" fmla="*/ 279 w 363"/>
                <a:gd name="T27" fmla="*/ 159 h 259"/>
                <a:gd name="T28" fmla="*/ 279 w 363"/>
                <a:gd name="T29" fmla="*/ 179 h 259"/>
                <a:gd name="T30" fmla="*/ 264 w 363"/>
                <a:gd name="T31" fmla="*/ 209 h 259"/>
                <a:gd name="T32" fmla="*/ 224 w 363"/>
                <a:gd name="T33" fmla="*/ 229 h 259"/>
                <a:gd name="T34" fmla="*/ 189 w 363"/>
                <a:gd name="T35" fmla="*/ 244 h 259"/>
                <a:gd name="T36" fmla="*/ 194 w 363"/>
                <a:gd name="T37" fmla="*/ 244 h 259"/>
                <a:gd name="T38" fmla="*/ 239 w 363"/>
                <a:gd name="T39" fmla="*/ 259 h 259"/>
                <a:gd name="T40" fmla="*/ 294 w 363"/>
                <a:gd name="T41" fmla="*/ 259 h 259"/>
                <a:gd name="T42" fmla="*/ 328 w 363"/>
                <a:gd name="T43" fmla="*/ 249 h 259"/>
                <a:gd name="T44" fmla="*/ 358 w 363"/>
                <a:gd name="T45" fmla="*/ 214 h 259"/>
                <a:gd name="T46" fmla="*/ 363 w 363"/>
                <a:gd name="T47" fmla="*/ 199 h 259"/>
                <a:gd name="T48" fmla="*/ 353 w 363"/>
                <a:gd name="T49" fmla="*/ 164 h 259"/>
                <a:gd name="T50" fmla="*/ 328 w 363"/>
                <a:gd name="T51" fmla="*/ 149 h 259"/>
                <a:gd name="T52" fmla="*/ 304 w 363"/>
                <a:gd name="T53" fmla="*/ 154 h 259"/>
                <a:gd name="T54" fmla="*/ 274 w 363"/>
                <a:gd name="T55" fmla="*/ 159 h 259"/>
                <a:gd name="T56" fmla="*/ 264 w 363"/>
                <a:gd name="T57" fmla="*/ 149 h 259"/>
                <a:gd name="T58" fmla="*/ 259 w 363"/>
                <a:gd name="T59" fmla="*/ 139 h 259"/>
                <a:gd name="T60" fmla="*/ 244 w 363"/>
                <a:gd name="T61" fmla="*/ 95 h 259"/>
                <a:gd name="T62" fmla="*/ 184 w 363"/>
                <a:gd name="T63" fmla="*/ 75 h 259"/>
                <a:gd name="T64" fmla="*/ 189 w 363"/>
                <a:gd name="T65" fmla="*/ 70 h 259"/>
                <a:gd name="T66" fmla="*/ 189 w 363"/>
                <a:gd name="T67" fmla="*/ 40 h 259"/>
                <a:gd name="T68" fmla="*/ 174 w 363"/>
                <a:gd name="T69" fmla="*/ 25 h 259"/>
                <a:gd name="T70" fmla="*/ 144 w 363"/>
                <a:gd name="T71" fmla="*/ 15 h 259"/>
                <a:gd name="T72" fmla="*/ 75 w 363"/>
                <a:gd name="T73" fmla="*/ 0 h 259"/>
                <a:gd name="T74" fmla="*/ 50 w 363"/>
                <a:gd name="T75" fmla="*/ 10 h 259"/>
                <a:gd name="T76" fmla="*/ 25 w 363"/>
                <a:gd name="T77" fmla="*/ 30 h 259"/>
                <a:gd name="T78" fmla="*/ 20 w 363"/>
                <a:gd name="T79" fmla="*/ 40 h 259"/>
                <a:gd name="T80" fmla="*/ 30 w 363"/>
                <a:gd name="T81" fmla="*/ 109 h 259"/>
                <a:gd name="T82" fmla="*/ 0 w 363"/>
                <a:gd name="T83" fmla="*/ 204 h 259"/>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63"/>
                <a:gd name="T127" fmla="*/ 0 h 259"/>
                <a:gd name="T128" fmla="*/ 363 w 363"/>
                <a:gd name="T129" fmla="*/ 259 h 259"/>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63" h="259">
                  <a:moveTo>
                    <a:pt x="0" y="204"/>
                  </a:moveTo>
                  <a:lnTo>
                    <a:pt x="0" y="204"/>
                  </a:lnTo>
                  <a:lnTo>
                    <a:pt x="5" y="209"/>
                  </a:lnTo>
                  <a:lnTo>
                    <a:pt x="15" y="209"/>
                  </a:lnTo>
                  <a:lnTo>
                    <a:pt x="25" y="204"/>
                  </a:lnTo>
                  <a:lnTo>
                    <a:pt x="45" y="204"/>
                  </a:lnTo>
                  <a:lnTo>
                    <a:pt x="85" y="224"/>
                  </a:lnTo>
                  <a:lnTo>
                    <a:pt x="105" y="229"/>
                  </a:lnTo>
                  <a:lnTo>
                    <a:pt x="130" y="229"/>
                  </a:lnTo>
                  <a:lnTo>
                    <a:pt x="144" y="224"/>
                  </a:lnTo>
                  <a:lnTo>
                    <a:pt x="154" y="209"/>
                  </a:lnTo>
                  <a:lnTo>
                    <a:pt x="164" y="194"/>
                  </a:lnTo>
                  <a:lnTo>
                    <a:pt x="164" y="174"/>
                  </a:lnTo>
                  <a:lnTo>
                    <a:pt x="159" y="159"/>
                  </a:lnTo>
                  <a:lnTo>
                    <a:pt x="144" y="144"/>
                  </a:lnTo>
                  <a:lnTo>
                    <a:pt x="110" y="119"/>
                  </a:lnTo>
                  <a:lnTo>
                    <a:pt x="95" y="104"/>
                  </a:lnTo>
                  <a:lnTo>
                    <a:pt x="95" y="100"/>
                  </a:lnTo>
                  <a:lnTo>
                    <a:pt x="100" y="95"/>
                  </a:lnTo>
                  <a:lnTo>
                    <a:pt x="130" y="104"/>
                  </a:lnTo>
                  <a:lnTo>
                    <a:pt x="184" y="114"/>
                  </a:lnTo>
                  <a:lnTo>
                    <a:pt x="234" y="129"/>
                  </a:lnTo>
                  <a:lnTo>
                    <a:pt x="254" y="134"/>
                  </a:lnTo>
                  <a:lnTo>
                    <a:pt x="269" y="149"/>
                  </a:lnTo>
                  <a:lnTo>
                    <a:pt x="279" y="159"/>
                  </a:lnTo>
                  <a:lnTo>
                    <a:pt x="279" y="179"/>
                  </a:lnTo>
                  <a:lnTo>
                    <a:pt x="274" y="199"/>
                  </a:lnTo>
                  <a:lnTo>
                    <a:pt x="264" y="209"/>
                  </a:lnTo>
                  <a:lnTo>
                    <a:pt x="244" y="219"/>
                  </a:lnTo>
                  <a:lnTo>
                    <a:pt x="224" y="229"/>
                  </a:lnTo>
                  <a:lnTo>
                    <a:pt x="194" y="239"/>
                  </a:lnTo>
                  <a:lnTo>
                    <a:pt x="189" y="244"/>
                  </a:lnTo>
                  <a:lnTo>
                    <a:pt x="194" y="244"/>
                  </a:lnTo>
                  <a:lnTo>
                    <a:pt x="219" y="254"/>
                  </a:lnTo>
                  <a:lnTo>
                    <a:pt x="239" y="259"/>
                  </a:lnTo>
                  <a:lnTo>
                    <a:pt x="264" y="259"/>
                  </a:lnTo>
                  <a:lnTo>
                    <a:pt x="294" y="259"/>
                  </a:lnTo>
                  <a:lnTo>
                    <a:pt x="328" y="249"/>
                  </a:lnTo>
                  <a:lnTo>
                    <a:pt x="348" y="234"/>
                  </a:lnTo>
                  <a:lnTo>
                    <a:pt x="358" y="214"/>
                  </a:lnTo>
                  <a:lnTo>
                    <a:pt x="363" y="199"/>
                  </a:lnTo>
                  <a:lnTo>
                    <a:pt x="358" y="179"/>
                  </a:lnTo>
                  <a:lnTo>
                    <a:pt x="353" y="164"/>
                  </a:lnTo>
                  <a:lnTo>
                    <a:pt x="343" y="154"/>
                  </a:lnTo>
                  <a:lnTo>
                    <a:pt x="328" y="149"/>
                  </a:lnTo>
                  <a:lnTo>
                    <a:pt x="304" y="154"/>
                  </a:lnTo>
                  <a:lnTo>
                    <a:pt x="284" y="159"/>
                  </a:lnTo>
                  <a:lnTo>
                    <a:pt x="274" y="159"/>
                  </a:lnTo>
                  <a:lnTo>
                    <a:pt x="269" y="154"/>
                  </a:lnTo>
                  <a:lnTo>
                    <a:pt x="264" y="149"/>
                  </a:lnTo>
                  <a:lnTo>
                    <a:pt x="259" y="139"/>
                  </a:lnTo>
                  <a:lnTo>
                    <a:pt x="254" y="114"/>
                  </a:lnTo>
                  <a:lnTo>
                    <a:pt x="244" y="95"/>
                  </a:lnTo>
                  <a:lnTo>
                    <a:pt x="234" y="80"/>
                  </a:lnTo>
                  <a:lnTo>
                    <a:pt x="184" y="75"/>
                  </a:lnTo>
                  <a:lnTo>
                    <a:pt x="189" y="70"/>
                  </a:lnTo>
                  <a:lnTo>
                    <a:pt x="194" y="55"/>
                  </a:lnTo>
                  <a:lnTo>
                    <a:pt x="189" y="40"/>
                  </a:lnTo>
                  <a:lnTo>
                    <a:pt x="184" y="30"/>
                  </a:lnTo>
                  <a:lnTo>
                    <a:pt x="174" y="25"/>
                  </a:lnTo>
                  <a:lnTo>
                    <a:pt x="144" y="15"/>
                  </a:lnTo>
                  <a:lnTo>
                    <a:pt x="115" y="5"/>
                  </a:lnTo>
                  <a:lnTo>
                    <a:pt x="75" y="0"/>
                  </a:lnTo>
                  <a:lnTo>
                    <a:pt x="50" y="10"/>
                  </a:lnTo>
                  <a:lnTo>
                    <a:pt x="30" y="25"/>
                  </a:lnTo>
                  <a:lnTo>
                    <a:pt x="25" y="30"/>
                  </a:lnTo>
                  <a:lnTo>
                    <a:pt x="20" y="40"/>
                  </a:lnTo>
                  <a:lnTo>
                    <a:pt x="15" y="80"/>
                  </a:lnTo>
                  <a:lnTo>
                    <a:pt x="30" y="109"/>
                  </a:lnTo>
                  <a:lnTo>
                    <a:pt x="0" y="149"/>
                  </a:lnTo>
                  <a:lnTo>
                    <a:pt x="0" y="204"/>
                  </a:lnTo>
                  <a:close/>
                </a:path>
              </a:pathLst>
            </a:custGeom>
            <a:solidFill>
              <a:srgbClr val="569A1C"/>
            </a:solidFill>
            <a:ln w="9525">
              <a:noFill/>
              <a:round/>
              <a:headEnd/>
              <a:tailEnd/>
            </a:ln>
          </p:spPr>
          <p:txBody>
            <a:bodyPr>
              <a:prstTxWarp prst="textNoShape">
                <a:avLst/>
              </a:prstTxWarp>
            </a:bodyPr>
            <a:lstStyle/>
            <a:p>
              <a:endParaRPr lang="en-US"/>
            </a:p>
          </p:txBody>
        </p:sp>
        <p:sp>
          <p:nvSpPr>
            <p:cNvPr id="43171" name="Freeform 15"/>
            <p:cNvSpPr>
              <a:spLocks/>
            </p:cNvSpPr>
            <p:nvPr/>
          </p:nvSpPr>
          <p:spPr bwMode="auto">
            <a:xfrm>
              <a:off x="1282" y="2236"/>
              <a:ext cx="377" cy="386"/>
            </a:xfrm>
            <a:custGeom>
              <a:avLst/>
              <a:gdLst>
                <a:gd name="T0" fmla="*/ 129 w 258"/>
                <a:gd name="T1" fmla="*/ 259 h 269"/>
                <a:gd name="T2" fmla="*/ 129 w 258"/>
                <a:gd name="T3" fmla="*/ 259 h 269"/>
                <a:gd name="T4" fmla="*/ 79 w 258"/>
                <a:gd name="T5" fmla="*/ 234 h 269"/>
                <a:gd name="T6" fmla="*/ 34 w 258"/>
                <a:gd name="T7" fmla="*/ 219 h 269"/>
                <a:gd name="T8" fmla="*/ 34 w 258"/>
                <a:gd name="T9" fmla="*/ 219 h 269"/>
                <a:gd name="T10" fmla="*/ 24 w 258"/>
                <a:gd name="T11" fmla="*/ 214 h 269"/>
                <a:gd name="T12" fmla="*/ 10 w 258"/>
                <a:gd name="T13" fmla="*/ 214 h 269"/>
                <a:gd name="T14" fmla="*/ 0 w 258"/>
                <a:gd name="T15" fmla="*/ 209 h 269"/>
                <a:gd name="T16" fmla="*/ 0 w 258"/>
                <a:gd name="T17" fmla="*/ 204 h 269"/>
                <a:gd name="T18" fmla="*/ 0 w 258"/>
                <a:gd name="T19" fmla="*/ 194 h 269"/>
                <a:gd name="T20" fmla="*/ 5 w 258"/>
                <a:gd name="T21" fmla="*/ 184 h 269"/>
                <a:gd name="T22" fmla="*/ 5 w 258"/>
                <a:gd name="T23" fmla="*/ 184 h 269"/>
                <a:gd name="T24" fmla="*/ 24 w 258"/>
                <a:gd name="T25" fmla="*/ 154 h 269"/>
                <a:gd name="T26" fmla="*/ 34 w 258"/>
                <a:gd name="T27" fmla="*/ 124 h 269"/>
                <a:gd name="T28" fmla="*/ 39 w 258"/>
                <a:gd name="T29" fmla="*/ 99 h 269"/>
                <a:gd name="T30" fmla="*/ 44 w 258"/>
                <a:gd name="T31" fmla="*/ 85 h 269"/>
                <a:gd name="T32" fmla="*/ 44 w 258"/>
                <a:gd name="T33" fmla="*/ 85 h 269"/>
                <a:gd name="T34" fmla="*/ 44 w 258"/>
                <a:gd name="T35" fmla="*/ 70 h 269"/>
                <a:gd name="T36" fmla="*/ 44 w 258"/>
                <a:gd name="T37" fmla="*/ 60 h 269"/>
                <a:gd name="T38" fmla="*/ 54 w 258"/>
                <a:gd name="T39" fmla="*/ 45 h 269"/>
                <a:gd name="T40" fmla="*/ 69 w 258"/>
                <a:gd name="T41" fmla="*/ 40 h 269"/>
                <a:gd name="T42" fmla="*/ 69 w 258"/>
                <a:gd name="T43" fmla="*/ 40 h 269"/>
                <a:gd name="T44" fmla="*/ 79 w 258"/>
                <a:gd name="T45" fmla="*/ 35 h 269"/>
                <a:gd name="T46" fmla="*/ 84 w 258"/>
                <a:gd name="T47" fmla="*/ 30 h 269"/>
                <a:gd name="T48" fmla="*/ 89 w 258"/>
                <a:gd name="T49" fmla="*/ 20 h 269"/>
                <a:gd name="T50" fmla="*/ 94 w 258"/>
                <a:gd name="T51" fmla="*/ 5 h 269"/>
                <a:gd name="T52" fmla="*/ 99 w 258"/>
                <a:gd name="T53" fmla="*/ 0 h 269"/>
                <a:gd name="T54" fmla="*/ 109 w 258"/>
                <a:gd name="T55" fmla="*/ 0 h 269"/>
                <a:gd name="T56" fmla="*/ 109 w 258"/>
                <a:gd name="T57" fmla="*/ 0 h 269"/>
                <a:gd name="T58" fmla="*/ 134 w 258"/>
                <a:gd name="T59" fmla="*/ 0 h 269"/>
                <a:gd name="T60" fmla="*/ 149 w 258"/>
                <a:gd name="T61" fmla="*/ 10 h 269"/>
                <a:gd name="T62" fmla="*/ 164 w 258"/>
                <a:gd name="T63" fmla="*/ 25 h 269"/>
                <a:gd name="T64" fmla="*/ 179 w 258"/>
                <a:gd name="T65" fmla="*/ 35 h 269"/>
                <a:gd name="T66" fmla="*/ 179 w 258"/>
                <a:gd name="T67" fmla="*/ 35 h 269"/>
                <a:gd name="T68" fmla="*/ 194 w 258"/>
                <a:gd name="T69" fmla="*/ 35 h 269"/>
                <a:gd name="T70" fmla="*/ 203 w 258"/>
                <a:gd name="T71" fmla="*/ 35 h 269"/>
                <a:gd name="T72" fmla="*/ 218 w 258"/>
                <a:gd name="T73" fmla="*/ 35 h 269"/>
                <a:gd name="T74" fmla="*/ 233 w 258"/>
                <a:gd name="T75" fmla="*/ 45 h 269"/>
                <a:gd name="T76" fmla="*/ 233 w 258"/>
                <a:gd name="T77" fmla="*/ 45 h 269"/>
                <a:gd name="T78" fmla="*/ 238 w 258"/>
                <a:gd name="T79" fmla="*/ 50 h 269"/>
                <a:gd name="T80" fmla="*/ 243 w 258"/>
                <a:gd name="T81" fmla="*/ 65 h 269"/>
                <a:gd name="T82" fmla="*/ 248 w 258"/>
                <a:gd name="T83" fmla="*/ 90 h 269"/>
                <a:gd name="T84" fmla="*/ 243 w 258"/>
                <a:gd name="T85" fmla="*/ 119 h 269"/>
                <a:gd name="T86" fmla="*/ 243 w 258"/>
                <a:gd name="T87" fmla="*/ 119 h 269"/>
                <a:gd name="T88" fmla="*/ 243 w 258"/>
                <a:gd name="T89" fmla="*/ 114 h 269"/>
                <a:gd name="T90" fmla="*/ 253 w 258"/>
                <a:gd name="T91" fmla="*/ 114 h 269"/>
                <a:gd name="T92" fmla="*/ 258 w 258"/>
                <a:gd name="T93" fmla="*/ 124 h 269"/>
                <a:gd name="T94" fmla="*/ 258 w 258"/>
                <a:gd name="T95" fmla="*/ 154 h 269"/>
                <a:gd name="T96" fmla="*/ 258 w 258"/>
                <a:gd name="T97" fmla="*/ 154 h 269"/>
                <a:gd name="T98" fmla="*/ 258 w 258"/>
                <a:gd name="T99" fmla="*/ 184 h 269"/>
                <a:gd name="T100" fmla="*/ 258 w 258"/>
                <a:gd name="T101" fmla="*/ 214 h 269"/>
                <a:gd name="T102" fmla="*/ 248 w 258"/>
                <a:gd name="T103" fmla="*/ 239 h 269"/>
                <a:gd name="T104" fmla="*/ 243 w 258"/>
                <a:gd name="T105" fmla="*/ 244 h 269"/>
                <a:gd name="T106" fmla="*/ 238 w 258"/>
                <a:gd name="T107" fmla="*/ 249 h 269"/>
                <a:gd name="T108" fmla="*/ 238 w 258"/>
                <a:gd name="T109" fmla="*/ 249 h 269"/>
                <a:gd name="T110" fmla="*/ 218 w 258"/>
                <a:gd name="T111" fmla="*/ 254 h 269"/>
                <a:gd name="T112" fmla="*/ 199 w 258"/>
                <a:gd name="T113" fmla="*/ 259 h 269"/>
                <a:gd name="T114" fmla="*/ 179 w 258"/>
                <a:gd name="T115" fmla="*/ 269 h 269"/>
                <a:gd name="T116" fmla="*/ 179 w 258"/>
                <a:gd name="T117" fmla="*/ 269 h 269"/>
                <a:gd name="T118" fmla="*/ 159 w 258"/>
                <a:gd name="T119" fmla="*/ 264 h 269"/>
                <a:gd name="T120" fmla="*/ 129 w 258"/>
                <a:gd name="T121" fmla="*/ 259 h 269"/>
                <a:gd name="T122" fmla="*/ 129 w 258"/>
                <a:gd name="T123" fmla="*/ 259 h 269"/>
                <a:gd name="T124" fmla="*/ 129 w 258"/>
                <a:gd name="T125" fmla="*/ 259 h 26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258"/>
                <a:gd name="T190" fmla="*/ 0 h 269"/>
                <a:gd name="T191" fmla="*/ 258 w 258"/>
                <a:gd name="T192" fmla="*/ 269 h 26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258" h="269">
                  <a:moveTo>
                    <a:pt x="129" y="259"/>
                  </a:moveTo>
                  <a:lnTo>
                    <a:pt x="129" y="259"/>
                  </a:lnTo>
                  <a:lnTo>
                    <a:pt x="79" y="234"/>
                  </a:lnTo>
                  <a:lnTo>
                    <a:pt x="34" y="219"/>
                  </a:lnTo>
                  <a:lnTo>
                    <a:pt x="24" y="214"/>
                  </a:lnTo>
                  <a:lnTo>
                    <a:pt x="10" y="214"/>
                  </a:lnTo>
                  <a:lnTo>
                    <a:pt x="0" y="209"/>
                  </a:lnTo>
                  <a:lnTo>
                    <a:pt x="0" y="204"/>
                  </a:lnTo>
                  <a:lnTo>
                    <a:pt x="0" y="194"/>
                  </a:lnTo>
                  <a:lnTo>
                    <a:pt x="5" y="184"/>
                  </a:lnTo>
                  <a:lnTo>
                    <a:pt x="24" y="154"/>
                  </a:lnTo>
                  <a:lnTo>
                    <a:pt x="34" y="124"/>
                  </a:lnTo>
                  <a:lnTo>
                    <a:pt x="39" y="99"/>
                  </a:lnTo>
                  <a:lnTo>
                    <a:pt x="44" y="85"/>
                  </a:lnTo>
                  <a:lnTo>
                    <a:pt x="44" y="70"/>
                  </a:lnTo>
                  <a:lnTo>
                    <a:pt x="44" y="60"/>
                  </a:lnTo>
                  <a:lnTo>
                    <a:pt x="54" y="45"/>
                  </a:lnTo>
                  <a:lnTo>
                    <a:pt x="69" y="40"/>
                  </a:lnTo>
                  <a:lnTo>
                    <a:pt x="79" y="35"/>
                  </a:lnTo>
                  <a:lnTo>
                    <a:pt x="84" y="30"/>
                  </a:lnTo>
                  <a:lnTo>
                    <a:pt x="89" y="20"/>
                  </a:lnTo>
                  <a:lnTo>
                    <a:pt x="94" y="5"/>
                  </a:lnTo>
                  <a:lnTo>
                    <a:pt x="99" y="0"/>
                  </a:lnTo>
                  <a:lnTo>
                    <a:pt x="109" y="0"/>
                  </a:lnTo>
                  <a:lnTo>
                    <a:pt x="134" y="0"/>
                  </a:lnTo>
                  <a:lnTo>
                    <a:pt x="149" y="10"/>
                  </a:lnTo>
                  <a:lnTo>
                    <a:pt x="164" y="25"/>
                  </a:lnTo>
                  <a:lnTo>
                    <a:pt x="179" y="35"/>
                  </a:lnTo>
                  <a:lnTo>
                    <a:pt x="194" y="35"/>
                  </a:lnTo>
                  <a:lnTo>
                    <a:pt x="203" y="35"/>
                  </a:lnTo>
                  <a:lnTo>
                    <a:pt x="218" y="35"/>
                  </a:lnTo>
                  <a:lnTo>
                    <a:pt x="233" y="45"/>
                  </a:lnTo>
                  <a:lnTo>
                    <a:pt x="238" y="50"/>
                  </a:lnTo>
                  <a:lnTo>
                    <a:pt x="243" y="65"/>
                  </a:lnTo>
                  <a:lnTo>
                    <a:pt x="248" y="90"/>
                  </a:lnTo>
                  <a:lnTo>
                    <a:pt x="243" y="119"/>
                  </a:lnTo>
                  <a:lnTo>
                    <a:pt x="243" y="114"/>
                  </a:lnTo>
                  <a:lnTo>
                    <a:pt x="253" y="114"/>
                  </a:lnTo>
                  <a:lnTo>
                    <a:pt x="258" y="124"/>
                  </a:lnTo>
                  <a:lnTo>
                    <a:pt x="258" y="154"/>
                  </a:lnTo>
                  <a:lnTo>
                    <a:pt x="258" y="184"/>
                  </a:lnTo>
                  <a:lnTo>
                    <a:pt x="258" y="214"/>
                  </a:lnTo>
                  <a:lnTo>
                    <a:pt x="248" y="239"/>
                  </a:lnTo>
                  <a:lnTo>
                    <a:pt x="243" y="244"/>
                  </a:lnTo>
                  <a:lnTo>
                    <a:pt x="238" y="249"/>
                  </a:lnTo>
                  <a:lnTo>
                    <a:pt x="218" y="254"/>
                  </a:lnTo>
                  <a:lnTo>
                    <a:pt x="199" y="259"/>
                  </a:lnTo>
                  <a:lnTo>
                    <a:pt x="179" y="269"/>
                  </a:lnTo>
                  <a:lnTo>
                    <a:pt x="159" y="264"/>
                  </a:lnTo>
                  <a:lnTo>
                    <a:pt x="129" y="259"/>
                  </a:lnTo>
                  <a:close/>
                </a:path>
              </a:pathLst>
            </a:custGeom>
            <a:solidFill>
              <a:srgbClr val="006027"/>
            </a:solidFill>
            <a:ln w="9525">
              <a:noFill/>
              <a:round/>
              <a:headEnd/>
              <a:tailEnd/>
            </a:ln>
          </p:spPr>
          <p:txBody>
            <a:bodyPr>
              <a:prstTxWarp prst="textNoShape">
                <a:avLst/>
              </a:prstTxWarp>
            </a:bodyPr>
            <a:lstStyle/>
            <a:p>
              <a:endParaRPr lang="en-US"/>
            </a:p>
          </p:txBody>
        </p:sp>
        <p:sp>
          <p:nvSpPr>
            <p:cNvPr id="43172" name="Freeform 16"/>
            <p:cNvSpPr>
              <a:spLocks/>
            </p:cNvSpPr>
            <p:nvPr/>
          </p:nvSpPr>
          <p:spPr bwMode="auto">
            <a:xfrm>
              <a:off x="1992" y="2115"/>
              <a:ext cx="210" cy="341"/>
            </a:xfrm>
            <a:custGeom>
              <a:avLst/>
              <a:gdLst>
                <a:gd name="T0" fmla="*/ 80 w 144"/>
                <a:gd name="T1" fmla="*/ 214 h 239"/>
                <a:gd name="T2" fmla="*/ 80 w 144"/>
                <a:gd name="T3" fmla="*/ 214 h 239"/>
                <a:gd name="T4" fmla="*/ 70 w 144"/>
                <a:gd name="T5" fmla="*/ 180 h 239"/>
                <a:gd name="T6" fmla="*/ 40 w 144"/>
                <a:gd name="T7" fmla="*/ 130 h 239"/>
                <a:gd name="T8" fmla="*/ 0 w 144"/>
                <a:gd name="T9" fmla="*/ 65 h 239"/>
                <a:gd name="T10" fmla="*/ 0 w 144"/>
                <a:gd name="T11" fmla="*/ 65 h 239"/>
                <a:gd name="T12" fmla="*/ 35 w 144"/>
                <a:gd name="T13" fmla="*/ 95 h 239"/>
                <a:gd name="T14" fmla="*/ 55 w 144"/>
                <a:gd name="T15" fmla="*/ 115 h 239"/>
                <a:gd name="T16" fmla="*/ 65 w 144"/>
                <a:gd name="T17" fmla="*/ 115 h 239"/>
                <a:gd name="T18" fmla="*/ 70 w 144"/>
                <a:gd name="T19" fmla="*/ 115 h 239"/>
                <a:gd name="T20" fmla="*/ 70 w 144"/>
                <a:gd name="T21" fmla="*/ 115 h 239"/>
                <a:gd name="T22" fmla="*/ 70 w 144"/>
                <a:gd name="T23" fmla="*/ 90 h 239"/>
                <a:gd name="T24" fmla="*/ 70 w 144"/>
                <a:gd name="T25" fmla="*/ 90 h 239"/>
                <a:gd name="T26" fmla="*/ 75 w 144"/>
                <a:gd name="T27" fmla="*/ 100 h 239"/>
                <a:gd name="T28" fmla="*/ 85 w 144"/>
                <a:gd name="T29" fmla="*/ 105 h 239"/>
                <a:gd name="T30" fmla="*/ 95 w 144"/>
                <a:gd name="T31" fmla="*/ 100 h 239"/>
                <a:gd name="T32" fmla="*/ 95 w 144"/>
                <a:gd name="T33" fmla="*/ 100 h 239"/>
                <a:gd name="T34" fmla="*/ 109 w 144"/>
                <a:gd name="T35" fmla="*/ 80 h 239"/>
                <a:gd name="T36" fmla="*/ 124 w 144"/>
                <a:gd name="T37" fmla="*/ 45 h 239"/>
                <a:gd name="T38" fmla="*/ 134 w 144"/>
                <a:gd name="T39" fmla="*/ 0 h 239"/>
                <a:gd name="T40" fmla="*/ 139 w 144"/>
                <a:gd name="T41" fmla="*/ 120 h 239"/>
                <a:gd name="T42" fmla="*/ 144 w 144"/>
                <a:gd name="T43" fmla="*/ 239 h 239"/>
                <a:gd name="T44" fmla="*/ 80 w 144"/>
                <a:gd name="T45" fmla="*/ 214 h 239"/>
                <a:gd name="T46" fmla="*/ 80 w 144"/>
                <a:gd name="T47" fmla="*/ 214 h 23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44"/>
                <a:gd name="T73" fmla="*/ 0 h 239"/>
                <a:gd name="T74" fmla="*/ 144 w 144"/>
                <a:gd name="T75" fmla="*/ 239 h 239"/>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44" h="239">
                  <a:moveTo>
                    <a:pt x="80" y="214"/>
                  </a:moveTo>
                  <a:lnTo>
                    <a:pt x="80" y="214"/>
                  </a:lnTo>
                  <a:lnTo>
                    <a:pt x="70" y="180"/>
                  </a:lnTo>
                  <a:lnTo>
                    <a:pt x="40" y="130"/>
                  </a:lnTo>
                  <a:lnTo>
                    <a:pt x="0" y="65"/>
                  </a:lnTo>
                  <a:lnTo>
                    <a:pt x="35" y="95"/>
                  </a:lnTo>
                  <a:lnTo>
                    <a:pt x="55" y="115"/>
                  </a:lnTo>
                  <a:lnTo>
                    <a:pt x="65" y="115"/>
                  </a:lnTo>
                  <a:lnTo>
                    <a:pt x="70" y="115"/>
                  </a:lnTo>
                  <a:lnTo>
                    <a:pt x="70" y="90"/>
                  </a:lnTo>
                  <a:lnTo>
                    <a:pt x="75" y="100"/>
                  </a:lnTo>
                  <a:lnTo>
                    <a:pt x="85" y="105"/>
                  </a:lnTo>
                  <a:lnTo>
                    <a:pt x="95" y="100"/>
                  </a:lnTo>
                  <a:lnTo>
                    <a:pt x="109" y="80"/>
                  </a:lnTo>
                  <a:lnTo>
                    <a:pt x="124" y="45"/>
                  </a:lnTo>
                  <a:lnTo>
                    <a:pt x="134" y="0"/>
                  </a:lnTo>
                  <a:lnTo>
                    <a:pt x="139" y="120"/>
                  </a:lnTo>
                  <a:lnTo>
                    <a:pt x="144" y="239"/>
                  </a:lnTo>
                  <a:lnTo>
                    <a:pt x="80" y="214"/>
                  </a:lnTo>
                  <a:close/>
                </a:path>
              </a:pathLst>
            </a:custGeom>
            <a:solidFill>
              <a:srgbClr val="8E3216"/>
            </a:solidFill>
            <a:ln w="9525">
              <a:noFill/>
              <a:round/>
              <a:headEnd/>
              <a:tailEnd/>
            </a:ln>
          </p:spPr>
          <p:txBody>
            <a:bodyPr>
              <a:prstTxWarp prst="textNoShape">
                <a:avLst/>
              </a:prstTxWarp>
            </a:bodyPr>
            <a:lstStyle/>
            <a:p>
              <a:endParaRPr lang="en-US"/>
            </a:p>
          </p:txBody>
        </p:sp>
        <p:sp>
          <p:nvSpPr>
            <p:cNvPr id="43173" name="Freeform 17"/>
            <p:cNvSpPr>
              <a:spLocks/>
            </p:cNvSpPr>
            <p:nvPr/>
          </p:nvSpPr>
          <p:spPr bwMode="auto">
            <a:xfrm>
              <a:off x="2110" y="2058"/>
              <a:ext cx="253" cy="127"/>
            </a:xfrm>
            <a:custGeom>
              <a:avLst/>
              <a:gdLst>
                <a:gd name="T0" fmla="*/ 159 w 174"/>
                <a:gd name="T1" fmla="*/ 39 h 89"/>
                <a:gd name="T2" fmla="*/ 159 w 174"/>
                <a:gd name="T3" fmla="*/ 39 h 89"/>
                <a:gd name="T4" fmla="*/ 169 w 174"/>
                <a:gd name="T5" fmla="*/ 49 h 89"/>
                <a:gd name="T6" fmla="*/ 174 w 174"/>
                <a:gd name="T7" fmla="*/ 64 h 89"/>
                <a:gd name="T8" fmla="*/ 174 w 174"/>
                <a:gd name="T9" fmla="*/ 74 h 89"/>
                <a:gd name="T10" fmla="*/ 169 w 174"/>
                <a:gd name="T11" fmla="*/ 79 h 89"/>
                <a:gd name="T12" fmla="*/ 164 w 174"/>
                <a:gd name="T13" fmla="*/ 79 h 89"/>
                <a:gd name="T14" fmla="*/ 164 w 174"/>
                <a:gd name="T15" fmla="*/ 79 h 89"/>
                <a:gd name="T16" fmla="*/ 119 w 174"/>
                <a:gd name="T17" fmla="*/ 84 h 89"/>
                <a:gd name="T18" fmla="*/ 94 w 174"/>
                <a:gd name="T19" fmla="*/ 89 h 89"/>
                <a:gd name="T20" fmla="*/ 74 w 174"/>
                <a:gd name="T21" fmla="*/ 84 h 89"/>
                <a:gd name="T22" fmla="*/ 74 w 174"/>
                <a:gd name="T23" fmla="*/ 84 h 89"/>
                <a:gd name="T24" fmla="*/ 39 w 174"/>
                <a:gd name="T25" fmla="*/ 64 h 89"/>
                <a:gd name="T26" fmla="*/ 24 w 174"/>
                <a:gd name="T27" fmla="*/ 54 h 89"/>
                <a:gd name="T28" fmla="*/ 24 w 174"/>
                <a:gd name="T29" fmla="*/ 54 h 89"/>
                <a:gd name="T30" fmla="*/ 5 w 174"/>
                <a:gd name="T31" fmla="*/ 49 h 89"/>
                <a:gd name="T32" fmla="*/ 0 w 174"/>
                <a:gd name="T33" fmla="*/ 44 h 89"/>
                <a:gd name="T34" fmla="*/ 0 w 174"/>
                <a:gd name="T35" fmla="*/ 44 h 89"/>
                <a:gd name="T36" fmla="*/ 5 w 174"/>
                <a:gd name="T37" fmla="*/ 34 h 89"/>
                <a:gd name="T38" fmla="*/ 20 w 174"/>
                <a:gd name="T39" fmla="*/ 29 h 89"/>
                <a:gd name="T40" fmla="*/ 20 w 174"/>
                <a:gd name="T41" fmla="*/ 29 h 89"/>
                <a:gd name="T42" fmla="*/ 64 w 174"/>
                <a:gd name="T43" fmla="*/ 5 h 89"/>
                <a:gd name="T44" fmla="*/ 74 w 174"/>
                <a:gd name="T45" fmla="*/ 0 h 89"/>
                <a:gd name="T46" fmla="*/ 89 w 174"/>
                <a:gd name="T47" fmla="*/ 0 h 89"/>
                <a:gd name="T48" fmla="*/ 89 w 174"/>
                <a:gd name="T49" fmla="*/ 0 h 89"/>
                <a:gd name="T50" fmla="*/ 139 w 174"/>
                <a:gd name="T51" fmla="*/ 0 h 89"/>
                <a:gd name="T52" fmla="*/ 139 w 174"/>
                <a:gd name="T53" fmla="*/ 0 h 89"/>
                <a:gd name="T54" fmla="*/ 144 w 174"/>
                <a:gd name="T55" fmla="*/ 20 h 89"/>
                <a:gd name="T56" fmla="*/ 149 w 174"/>
                <a:gd name="T57" fmla="*/ 34 h 89"/>
                <a:gd name="T58" fmla="*/ 159 w 174"/>
                <a:gd name="T59" fmla="*/ 39 h 89"/>
                <a:gd name="T60" fmla="*/ 159 w 174"/>
                <a:gd name="T61" fmla="*/ 39 h 89"/>
                <a:gd name="T62" fmla="*/ 159 w 174"/>
                <a:gd name="T63" fmla="*/ 39 h 8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74"/>
                <a:gd name="T97" fmla="*/ 0 h 89"/>
                <a:gd name="T98" fmla="*/ 174 w 174"/>
                <a:gd name="T99" fmla="*/ 89 h 8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74" h="89">
                  <a:moveTo>
                    <a:pt x="159" y="39"/>
                  </a:moveTo>
                  <a:lnTo>
                    <a:pt x="159" y="39"/>
                  </a:lnTo>
                  <a:lnTo>
                    <a:pt x="169" y="49"/>
                  </a:lnTo>
                  <a:lnTo>
                    <a:pt x="174" y="64"/>
                  </a:lnTo>
                  <a:lnTo>
                    <a:pt x="174" y="74"/>
                  </a:lnTo>
                  <a:lnTo>
                    <a:pt x="169" y="79"/>
                  </a:lnTo>
                  <a:lnTo>
                    <a:pt x="164" y="79"/>
                  </a:lnTo>
                  <a:lnTo>
                    <a:pt x="119" y="84"/>
                  </a:lnTo>
                  <a:lnTo>
                    <a:pt x="94" y="89"/>
                  </a:lnTo>
                  <a:lnTo>
                    <a:pt x="74" y="84"/>
                  </a:lnTo>
                  <a:lnTo>
                    <a:pt x="39" y="64"/>
                  </a:lnTo>
                  <a:lnTo>
                    <a:pt x="24" y="54"/>
                  </a:lnTo>
                  <a:lnTo>
                    <a:pt x="5" y="49"/>
                  </a:lnTo>
                  <a:lnTo>
                    <a:pt x="0" y="44"/>
                  </a:lnTo>
                  <a:lnTo>
                    <a:pt x="5" y="34"/>
                  </a:lnTo>
                  <a:lnTo>
                    <a:pt x="20" y="29"/>
                  </a:lnTo>
                  <a:lnTo>
                    <a:pt x="64" y="5"/>
                  </a:lnTo>
                  <a:lnTo>
                    <a:pt x="74" y="0"/>
                  </a:lnTo>
                  <a:lnTo>
                    <a:pt x="89" y="0"/>
                  </a:lnTo>
                  <a:lnTo>
                    <a:pt x="139" y="0"/>
                  </a:lnTo>
                  <a:lnTo>
                    <a:pt x="144" y="20"/>
                  </a:lnTo>
                  <a:lnTo>
                    <a:pt x="149" y="34"/>
                  </a:lnTo>
                  <a:lnTo>
                    <a:pt x="159" y="39"/>
                  </a:lnTo>
                  <a:close/>
                </a:path>
              </a:pathLst>
            </a:custGeom>
            <a:solidFill>
              <a:srgbClr val="EAC55B"/>
            </a:solidFill>
            <a:ln w="9525">
              <a:noFill/>
              <a:round/>
              <a:headEnd/>
              <a:tailEnd/>
            </a:ln>
          </p:spPr>
          <p:txBody>
            <a:bodyPr>
              <a:prstTxWarp prst="textNoShape">
                <a:avLst/>
              </a:prstTxWarp>
            </a:bodyPr>
            <a:lstStyle/>
            <a:p>
              <a:endParaRPr lang="en-US"/>
            </a:p>
          </p:txBody>
        </p:sp>
        <p:sp>
          <p:nvSpPr>
            <p:cNvPr id="43174" name="Freeform 18"/>
            <p:cNvSpPr>
              <a:spLocks/>
            </p:cNvSpPr>
            <p:nvPr/>
          </p:nvSpPr>
          <p:spPr bwMode="auto">
            <a:xfrm>
              <a:off x="2174" y="2550"/>
              <a:ext cx="123" cy="321"/>
            </a:xfrm>
            <a:custGeom>
              <a:avLst/>
              <a:gdLst>
                <a:gd name="T0" fmla="*/ 0 w 85"/>
                <a:gd name="T1" fmla="*/ 204 h 224"/>
                <a:gd name="T2" fmla="*/ 0 w 85"/>
                <a:gd name="T3" fmla="*/ 204 h 224"/>
                <a:gd name="T4" fmla="*/ 0 w 85"/>
                <a:gd name="T5" fmla="*/ 169 h 224"/>
                <a:gd name="T6" fmla="*/ 0 w 85"/>
                <a:gd name="T7" fmla="*/ 99 h 224"/>
                <a:gd name="T8" fmla="*/ 0 w 85"/>
                <a:gd name="T9" fmla="*/ 99 h 224"/>
                <a:gd name="T10" fmla="*/ 0 w 85"/>
                <a:gd name="T11" fmla="*/ 65 h 224"/>
                <a:gd name="T12" fmla="*/ 0 w 85"/>
                <a:gd name="T13" fmla="*/ 35 h 224"/>
                <a:gd name="T14" fmla="*/ 0 w 85"/>
                <a:gd name="T15" fmla="*/ 15 h 224"/>
                <a:gd name="T16" fmla="*/ 0 w 85"/>
                <a:gd name="T17" fmla="*/ 15 h 224"/>
                <a:gd name="T18" fmla="*/ 15 w 85"/>
                <a:gd name="T19" fmla="*/ 5 h 224"/>
                <a:gd name="T20" fmla="*/ 45 w 85"/>
                <a:gd name="T21" fmla="*/ 0 h 224"/>
                <a:gd name="T22" fmla="*/ 45 w 85"/>
                <a:gd name="T23" fmla="*/ 0 h 224"/>
                <a:gd name="T24" fmla="*/ 50 w 85"/>
                <a:gd name="T25" fmla="*/ 0 h 224"/>
                <a:gd name="T26" fmla="*/ 55 w 85"/>
                <a:gd name="T27" fmla="*/ 5 h 224"/>
                <a:gd name="T28" fmla="*/ 65 w 85"/>
                <a:gd name="T29" fmla="*/ 20 h 224"/>
                <a:gd name="T30" fmla="*/ 75 w 85"/>
                <a:gd name="T31" fmla="*/ 60 h 224"/>
                <a:gd name="T32" fmla="*/ 75 w 85"/>
                <a:gd name="T33" fmla="*/ 60 h 224"/>
                <a:gd name="T34" fmla="*/ 85 w 85"/>
                <a:gd name="T35" fmla="*/ 109 h 224"/>
                <a:gd name="T36" fmla="*/ 85 w 85"/>
                <a:gd name="T37" fmla="*/ 159 h 224"/>
                <a:gd name="T38" fmla="*/ 85 w 85"/>
                <a:gd name="T39" fmla="*/ 159 h 224"/>
                <a:gd name="T40" fmla="*/ 85 w 85"/>
                <a:gd name="T41" fmla="*/ 204 h 224"/>
                <a:gd name="T42" fmla="*/ 80 w 85"/>
                <a:gd name="T43" fmla="*/ 224 h 224"/>
                <a:gd name="T44" fmla="*/ 0 w 85"/>
                <a:gd name="T45" fmla="*/ 204 h 224"/>
                <a:gd name="T46" fmla="*/ 0 w 85"/>
                <a:gd name="T47" fmla="*/ 204 h 22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85"/>
                <a:gd name="T73" fmla="*/ 0 h 224"/>
                <a:gd name="T74" fmla="*/ 85 w 85"/>
                <a:gd name="T75" fmla="*/ 224 h 224"/>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85" h="224">
                  <a:moveTo>
                    <a:pt x="0" y="204"/>
                  </a:moveTo>
                  <a:lnTo>
                    <a:pt x="0" y="204"/>
                  </a:lnTo>
                  <a:lnTo>
                    <a:pt x="0" y="169"/>
                  </a:lnTo>
                  <a:lnTo>
                    <a:pt x="0" y="99"/>
                  </a:lnTo>
                  <a:lnTo>
                    <a:pt x="0" y="65"/>
                  </a:lnTo>
                  <a:lnTo>
                    <a:pt x="0" y="35"/>
                  </a:lnTo>
                  <a:lnTo>
                    <a:pt x="0" y="15"/>
                  </a:lnTo>
                  <a:lnTo>
                    <a:pt x="15" y="5"/>
                  </a:lnTo>
                  <a:lnTo>
                    <a:pt x="45" y="0"/>
                  </a:lnTo>
                  <a:lnTo>
                    <a:pt x="50" y="0"/>
                  </a:lnTo>
                  <a:lnTo>
                    <a:pt x="55" y="5"/>
                  </a:lnTo>
                  <a:lnTo>
                    <a:pt x="65" y="20"/>
                  </a:lnTo>
                  <a:lnTo>
                    <a:pt x="75" y="60"/>
                  </a:lnTo>
                  <a:lnTo>
                    <a:pt x="85" y="109"/>
                  </a:lnTo>
                  <a:lnTo>
                    <a:pt x="85" y="159"/>
                  </a:lnTo>
                  <a:lnTo>
                    <a:pt x="85" y="204"/>
                  </a:lnTo>
                  <a:lnTo>
                    <a:pt x="80" y="224"/>
                  </a:lnTo>
                  <a:lnTo>
                    <a:pt x="0" y="204"/>
                  </a:lnTo>
                  <a:close/>
                </a:path>
              </a:pathLst>
            </a:custGeom>
            <a:solidFill>
              <a:srgbClr val="8E3216"/>
            </a:solidFill>
            <a:ln w="9525">
              <a:noFill/>
              <a:round/>
              <a:headEnd/>
              <a:tailEnd/>
            </a:ln>
          </p:spPr>
          <p:txBody>
            <a:bodyPr>
              <a:prstTxWarp prst="textNoShape">
                <a:avLst/>
              </a:prstTxWarp>
            </a:bodyPr>
            <a:lstStyle/>
            <a:p>
              <a:endParaRPr lang="en-US"/>
            </a:p>
          </p:txBody>
        </p:sp>
        <p:sp>
          <p:nvSpPr>
            <p:cNvPr id="43175" name="Freeform 19"/>
            <p:cNvSpPr>
              <a:spLocks/>
            </p:cNvSpPr>
            <p:nvPr/>
          </p:nvSpPr>
          <p:spPr bwMode="auto">
            <a:xfrm>
              <a:off x="1979" y="2373"/>
              <a:ext cx="333" cy="270"/>
            </a:xfrm>
            <a:custGeom>
              <a:avLst/>
              <a:gdLst>
                <a:gd name="T0" fmla="*/ 229 w 229"/>
                <a:gd name="T1" fmla="*/ 94 h 189"/>
                <a:gd name="T2" fmla="*/ 189 w 229"/>
                <a:gd name="T3" fmla="*/ 54 h 189"/>
                <a:gd name="T4" fmla="*/ 189 w 229"/>
                <a:gd name="T5" fmla="*/ 54 h 189"/>
                <a:gd name="T6" fmla="*/ 194 w 229"/>
                <a:gd name="T7" fmla="*/ 44 h 189"/>
                <a:gd name="T8" fmla="*/ 194 w 229"/>
                <a:gd name="T9" fmla="*/ 24 h 189"/>
                <a:gd name="T10" fmla="*/ 194 w 229"/>
                <a:gd name="T11" fmla="*/ 24 h 189"/>
                <a:gd name="T12" fmla="*/ 189 w 229"/>
                <a:gd name="T13" fmla="*/ 9 h 189"/>
                <a:gd name="T14" fmla="*/ 174 w 229"/>
                <a:gd name="T15" fmla="*/ 4 h 189"/>
                <a:gd name="T16" fmla="*/ 154 w 229"/>
                <a:gd name="T17" fmla="*/ 0 h 189"/>
                <a:gd name="T18" fmla="*/ 129 w 229"/>
                <a:gd name="T19" fmla="*/ 0 h 189"/>
                <a:gd name="T20" fmla="*/ 129 w 229"/>
                <a:gd name="T21" fmla="*/ 0 h 189"/>
                <a:gd name="T22" fmla="*/ 105 w 229"/>
                <a:gd name="T23" fmla="*/ 0 h 189"/>
                <a:gd name="T24" fmla="*/ 80 w 229"/>
                <a:gd name="T25" fmla="*/ 4 h 189"/>
                <a:gd name="T26" fmla="*/ 55 w 229"/>
                <a:gd name="T27" fmla="*/ 9 h 189"/>
                <a:gd name="T28" fmla="*/ 40 w 229"/>
                <a:gd name="T29" fmla="*/ 24 h 189"/>
                <a:gd name="T30" fmla="*/ 40 w 229"/>
                <a:gd name="T31" fmla="*/ 24 h 189"/>
                <a:gd name="T32" fmla="*/ 15 w 229"/>
                <a:gd name="T33" fmla="*/ 74 h 189"/>
                <a:gd name="T34" fmla="*/ 0 w 229"/>
                <a:gd name="T35" fmla="*/ 109 h 189"/>
                <a:gd name="T36" fmla="*/ 50 w 229"/>
                <a:gd name="T37" fmla="*/ 124 h 189"/>
                <a:gd name="T38" fmla="*/ 50 w 229"/>
                <a:gd name="T39" fmla="*/ 124 h 189"/>
                <a:gd name="T40" fmla="*/ 40 w 229"/>
                <a:gd name="T41" fmla="*/ 129 h 189"/>
                <a:gd name="T42" fmla="*/ 30 w 229"/>
                <a:gd name="T43" fmla="*/ 139 h 189"/>
                <a:gd name="T44" fmla="*/ 25 w 229"/>
                <a:gd name="T45" fmla="*/ 149 h 189"/>
                <a:gd name="T46" fmla="*/ 25 w 229"/>
                <a:gd name="T47" fmla="*/ 154 h 189"/>
                <a:gd name="T48" fmla="*/ 25 w 229"/>
                <a:gd name="T49" fmla="*/ 164 h 189"/>
                <a:gd name="T50" fmla="*/ 35 w 229"/>
                <a:gd name="T51" fmla="*/ 169 h 189"/>
                <a:gd name="T52" fmla="*/ 35 w 229"/>
                <a:gd name="T53" fmla="*/ 169 h 189"/>
                <a:gd name="T54" fmla="*/ 60 w 229"/>
                <a:gd name="T55" fmla="*/ 179 h 189"/>
                <a:gd name="T56" fmla="*/ 90 w 229"/>
                <a:gd name="T57" fmla="*/ 189 h 189"/>
                <a:gd name="T58" fmla="*/ 114 w 229"/>
                <a:gd name="T59" fmla="*/ 189 h 189"/>
                <a:gd name="T60" fmla="*/ 134 w 229"/>
                <a:gd name="T61" fmla="*/ 184 h 189"/>
                <a:gd name="T62" fmla="*/ 134 w 229"/>
                <a:gd name="T63" fmla="*/ 184 h 189"/>
                <a:gd name="T64" fmla="*/ 154 w 229"/>
                <a:gd name="T65" fmla="*/ 164 h 189"/>
                <a:gd name="T66" fmla="*/ 169 w 229"/>
                <a:gd name="T67" fmla="*/ 149 h 189"/>
                <a:gd name="T68" fmla="*/ 189 w 229"/>
                <a:gd name="T69" fmla="*/ 139 h 189"/>
                <a:gd name="T70" fmla="*/ 189 w 229"/>
                <a:gd name="T71" fmla="*/ 139 h 189"/>
                <a:gd name="T72" fmla="*/ 229 w 229"/>
                <a:gd name="T73" fmla="*/ 114 h 189"/>
                <a:gd name="T74" fmla="*/ 229 w 229"/>
                <a:gd name="T75" fmla="*/ 94 h 189"/>
                <a:gd name="T76" fmla="*/ 229 w 229"/>
                <a:gd name="T77" fmla="*/ 94 h 189"/>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229"/>
                <a:gd name="T118" fmla="*/ 0 h 189"/>
                <a:gd name="T119" fmla="*/ 229 w 229"/>
                <a:gd name="T120" fmla="*/ 189 h 189"/>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229" h="189">
                  <a:moveTo>
                    <a:pt x="229" y="94"/>
                  </a:moveTo>
                  <a:lnTo>
                    <a:pt x="189" y="54"/>
                  </a:lnTo>
                  <a:lnTo>
                    <a:pt x="194" y="44"/>
                  </a:lnTo>
                  <a:lnTo>
                    <a:pt x="194" y="24"/>
                  </a:lnTo>
                  <a:lnTo>
                    <a:pt x="189" y="9"/>
                  </a:lnTo>
                  <a:lnTo>
                    <a:pt x="174" y="4"/>
                  </a:lnTo>
                  <a:lnTo>
                    <a:pt x="154" y="0"/>
                  </a:lnTo>
                  <a:lnTo>
                    <a:pt x="129" y="0"/>
                  </a:lnTo>
                  <a:lnTo>
                    <a:pt x="105" y="0"/>
                  </a:lnTo>
                  <a:lnTo>
                    <a:pt x="80" y="4"/>
                  </a:lnTo>
                  <a:lnTo>
                    <a:pt x="55" y="9"/>
                  </a:lnTo>
                  <a:lnTo>
                    <a:pt x="40" y="24"/>
                  </a:lnTo>
                  <a:lnTo>
                    <a:pt x="15" y="74"/>
                  </a:lnTo>
                  <a:lnTo>
                    <a:pt x="0" y="109"/>
                  </a:lnTo>
                  <a:lnTo>
                    <a:pt x="50" y="124"/>
                  </a:lnTo>
                  <a:lnTo>
                    <a:pt x="40" y="129"/>
                  </a:lnTo>
                  <a:lnTo>
                    <a:pt x="30" y="139"/>
                  </a:lnTo>
                  <a:lnTo>
                    <a:pt x="25" y="149"/>
                  </a:lnTo>
                  <a:lnTo>
                    <a:pt x="25" y="154"/>
                  </a:lnTo>
                  <a:lnTo>
                    <a:pt x="25" y="164"/>
                  </a:lnTo>
                  <a:lnTo>
                    <a:pt x="35" y="169"/>
                  </a:lnTo>
                  <a:lnTo>
                    <a:pt x="60" y="179"/>
                  </a:lnTo>
                  <a:lnTo>
                    <a:pt x="90" y="189"/>
                  </a:lnTo>
                  <a:lnTo>
                    <a:pt x="114" y="189"/>
                  </a:lnTo>
                  <a:lnTo>
                    <a:pt x="134" y="184"/>
                  </a:lnTo>
                  <a:lnTo>
                    <a:pt x="154" y="164"/>
                  </a:lnTo>
                  <a:lnTo>
                    <a:pt x="169" y="149"/>
                  </a:lnTo>
                  <a:lnTo>
                    <a:pt x="189" y="139"/>
                  </a:lnTo>
                  <a:lnTo>
                    <a:pt x="229" y="114"/>
                  </a:lnTo>
                  <a:lnTo>
                    <a:pt x="229" y="94"/>
                  </a:lnTo>
                  <a:close/>
                </a:path>
              </a:pathLst>
            </a:custGeom>
            <a:solidFill>
              <a:srgbClr val="EAC55B"/>
            </a:solidFill>
            <a:ln w="9525">
              <a:noFill/>
              <a:round/>
              <a:headEnd/>
              <a:tailEnd/>
            </a:ln>
          </p:spPr>
          <p:txBody>
            <a:bodyPr>
              <a:prstTxWarp prst="textNoShape">
                <a:avLst/>
              </a:prstTxWarp>
            </a:bodyPr>
            <a:lstStyle/>
            <a:p>
              <a:endParaRPr lang="en-US"/>
            </a:p>
          </p:txBody>
        </p:sp>
        <p:sp>
          <p:nvSpPr>
            <p:cNvPr id="43176" name="Freeform 20"/>
            <p:cNvSpPr>
              <a:spLocks/>
            </p:cNvSpPr>
            <p:nvPr/>
          </p:nvSpPr>
          <p:spPr bwMode="auto">
            <a:xfrm>
              <a:off x="1537" y="2578"/>
              <a:ext cx="528" cy="449"/>
            </a:xfrm>
            <a:custGeom>
              <a:avLst/>
              <a:gdLst>
                <a:gd name="T0" fmla="*/ 184 w 363"/>
                <a:gd name="T1" fmla="*/ 293 h 313"/>
                <a:gd name="T2" fmla="*/ 89 w 363"/>
                <a:gd name="T3" fmla="*/ 303 h 313"/>
                <a:gd name="T4" fmla="*/ 34 w 363"/>
                <a:gd name="T5" fmla="*/ 293 h 313"/>
                <a:gd name="T6" fmla="*/ 0 w 363"/>
                <a:gd name="T7" fmla="*/ 273 h 313"/>
                <a:gd name="T8" fmla="*/ 0 w 363"/>
                <a:gd name="T9" fmla="*/ 263 h 313"/>
                <a:gd name="T10" fmla="*/ 20 w 363"/>
                <a:gd name="T11" fmla="*/ 243 h 313"/>
                <a:gd name="T12" fmla="*/ 34 w 363"/>
                <a:gd name="T13" fmla="*/ 224 h 313"/>
                <a:gd name="T14" fmla="*/ 39 w 363"/>
                <a:gd name="T15" fmla="*/ 179 h 313"/>
                <a:gd name="T16" fmla="*/ 59 w 363"/>
                <a:gd name="T17" fmla="*/ 154 h 313"/>
                <a:gd name="T18" fmla="*/ 69 w 363"/>
                <a:gd name="T19" fmla="*/ 139 h 313"/>
                <a:gd name="T20" fmla="*/ 84 w 363"/>
                <a:gd name="T21" fmla="*/ 104 h 313"/>
                <a:gd name="T22" fmla="*/ 89 w 363"/>
                <a:gd name="T23" fmla="*/ 89 h 313"/>
                <a:gd name="T24" fmla="*/ 89 w 363"/>
                <a:gd name="T25" fmla="*/ 74 h 313"/>
                <a:gd name="T26" fmla="*/ 99 w 363"/>
                <a:gd name="T27" fmla="*/ 45 h 313"/>
                <a:gd name="T28" fmla="*/ 114 w 363"/>
                <a:gd name="T29" fmla="*/ 20 h 313"/>
                <a:gd name="T30" fmla="*/ 149 w 363"/>
                <a:gd name="T31" fmla="*/ 0 h 313"/>
                <a:gd name="T32" fmla="*/ 194 w 363"/>
                <a:gd name="T33" fmla="*/ 0 h 313"/>
                <a:gd name="T34" fmla="*/ 238 w 363"/>
                <a:gd name="T35" fmla="*/ 5 h 313"/>
                <a:gd name="T36" fmla="*/ 258 w 363"/>
                <a:gd name="T37" fmla="*/ 20 h 313"/>
                <a:gd name="T38" fmla="*/ 273 w 363"/>
                <a:gd name="T39" fmla="*/ 59 h 313"/>
                <a:gd name="T40" fmla="*/ 283 w 363"/>
                <a:gd name="T41" fmla="*/ 74 h 313"/>
                <a:gd name="T42" fmla="*/ 303 w 363"/>
                <a:gd name="T43" fmla="*/ 79 h 313"/>
                <a:gd name="T44" fmla="*/ 323 w 363"/>
                <a:gd name="T45" fmla="*/ 89 h 313"/>
                <a:gd name="T46" fmla="*/ 343 w 363"/>
                <a:gd name="T47" fmla="*/ 149 h 313"/>
                <a:gd name="T48" fmla="*/ 353 w 363"/>
                <a:gd name="T49" fmla="*/ 184 h 313"/>
                <a:gd name="T50" fmla="*/ 363 w 363"/>
                <a:gd name="T51" fmla="*/ 219 h 313"/>
                <a:gd name="T52" fmla="*/ 363 w 363"/>
                <a:gd name="T53" fmla="*/ 234 h 313"/>
                <a:gd name="T54" fmla="*/ 333 w 363"/>
                <a:gd name="T55" fmla="*/ 258 h 313"/>
                <a:gd name="T56" fmla="*/ 338 w 363"/>
                <a:gd name="T57" fmla="*/ 273 h 313"/>
                <a:gd name="T58" fmla="*/ 333 w 363"/>
                <a:gd name="T59" fmla="*/ 293 h 313"/>
                <a:gd name="T60" fmla="*/ 328 w 363"/>
                <a:gd name="T61" fmla="*/ 298 h 313"/>
                <a:gd name="T62" fmla="*/ 258 w 363"/>
                <a:gd name="T63" fmla="*/ 313 h 313"/>
                <a:gd name="T64" fmla="*/ 233 w 363"/>
                <a:gd name="T65" fmla="*/ 313 h 313"/>
                <a:gd name="T66" fmla="*/ 184 w 363"/>
                <a:gd name="T67" fmla="*/ 293 h 313"/>
                <a:gd name="T68" fmla="*/ 184 w 363"/>
                <a:gd name="T69" fmla="*/ 293 h 313"/>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63"/>
                <a:gd name="T106" fmla="*/ 0 h 313"/>
                <a:gd name="T107" fmla="*/ 363 w 363"/>
                <a:gd name="T108" fmla="*/ 313 h 313"/>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63" h="313">
                  <a:moveTo>
                    <a:pt x="184" y="293"/>
                  </a:moveTo>
                  <a:lnTo>
                    <a:pt x="184" y="293"/>
                  </a:lnTo>
                  <a:lnTo>
                    <a:pt x="89" y="303"/>
                  </a:lnTo>
                  <a:lnTo>
                    <a:pt x="69" y="303"/>
                  </a:lnTo>
                  <a:lnTo>
                    <a:pt x="34" y="293"/>
                  </a:lnTo>
                  <a:lnTo>
                    <a:pt x="10" y="283"/>
                  </a:lnTo>
                  <a:lnTo>
                    <a:pt x="0" y="273"/>
                  </a:lnTo>
                  <a:lnTo>
                    <a:pt x="0" y="263"/>
                  </a:lnTo>
                  <a:lnTo>
                    <a:pt x="10" y="248"/>
                  </a:lnTo>
                  <a:lnTo>
                    <a:pt x="20" y="243"/>
                  </a:lnTo>
                  <a:lnTo>
                    <a:pt x="29" y="238"/>
                  </a:lnTo>
                  <a:lnTo>
                    <a:pt x="34" y="224"/>
                  </a:lnTo>
                  <a:lnTo>
                    <a:pt x="39" y="179"/>
                  </a:lnTo>
                  <a:lnTo>
                    <a:pt x="44" y="164"/>
                  </a:lnTo>
                  <a:lnTo>
                    <a:pt x="59" y="154"/>
                  </a:lnTo>
                  <a:lnTo>
                    <a:pt x="69" y="139"/>
                  </a:lnTo>
                  <a:lnTo>
                    <a:pt x="79" y="119"/>
                  </a:lnTo>
                  <a:lnTo>
                    <a:pt x="84" y="104"/>
                  </a:lnTo>
                  <a:lnTo>
                    <a:pt x="89" y="89"/>
                  </a:lnTo>
                  <a:lnTo>
                    <a:pt x="94" y="79"/>
                  </a:lnTo>
                  <a:lnTo>
                    <a:pt x="89" y="74"/>
                  </a:lnTo>
                  <a:lnTo>
                    <a:pt x="89" y="64"/>
                  </a:lnTo>
                  <a:lnTo>
                    <a:pt x="99" y="45"/>
                  </a:lnTo>
                  <a:lnTo>
                    <a:pt x="114" y="20"/>
                  </a:lnTo>
                  <a:lnTo>
                    <a:pt x="124" y="10"/>
                  </a:lnTo>
                  <a:lnTo>
                    <a:pt x="149" y="0"/>
                  </a:lnTo>
                  <a:lnTo>
                    <a:pt x="194" y="0"/>
                  </a:lnTo>
                  <a:lnTo>
                    <a:pt x="219" y="5"/>
                  </a:lnTo>
                  <a:lnTo>
                    <a:pt x="238" y="5"/>
                  </a:lnTo>
                  <a:lnTo>
                    <a:pt x="248" y="15"/>
                  </a:lnTo>
                  <a:lnTo>
                    <a:pt x="258" y="20"/>
                  </a:lnTo>
                  <a:lnTo>
                    <a:pt x="268" y="40"/>
                  </a:lnTo>
                  <a:lnTo>
                    <a:pt x="273" y="59"/>
                  </a:lnTo>
                  <a:lnTo>
                    <a:pt x="283" y="74"/>
                  </a:lnTo>
                  <a:lnTo>
                    <a:pt x="293" y="74"/>
                  </a:lnTo>
                  <a:lnTo>
                    <a:pt x="303" y="79"/>
                  </a:lnTo>
                  <a:lnTo>
                    <a:pt x="323" y="89"/>
                  </a:lnTo>
                  <a:lnTo>
                    <a:pt x="333" y="114"/>
                  </a:lnTo>
                  <a:lnTo>
                    <a:pt x="343" y="149"/>
                  </a:lnTo>
                  <a:lnTo>
                    <a:pt x="353" y="184"/>
                  </a:lnTo>
                  <a:lnTo>
                    <a:pt x="363" y="219"/>
                  </a:lnTo>
                  <a:lnTo>
                    <a:pt x="363" y="229"/>
                  </a:lnTo>
                  <a:lnTo>
                    <a:pt x="363" y="234"/>
                  </a:lnTo>
                  <a:lnTo>
                    <a:pt x="348" y="248"/>
                  </a:lnTo>
                  <a:lnTo>
                    <a:pt x="333" y="258"/>
                  </a:lnTo>
                  <a:lnTo>
                    <a:pt x="338" y="273"/>
                  </a:lnTo>
                  <a:lnTo>
                    <a:pt x="338" y="288"/>
                  </a:lnTo>
                  <a:lnTo>
                    <a:pt x="333" y="293"/>
                  </a:lnTo>
                  <a:lnTo>
                    <a:pt x="328" y="298"/>
                  </a:lnTo>
                  <a:lnTo>
                    <a:pt x="293" y="308"/>
                  </a:lnTo>
                  <a:lnTo>
                    <a:pt x="258" y="313"/>
                  </a:lnTo>
                  <a:lnTo>
                    <a:pt x="233" y="313"/>
                  </a:lnTo>
                  <a:lnTo>
                    <a:pt x="209" y="303"/>
                  </a:lnTo>
                  <a:lnTo>
                    <a:pt x="184" y="293"/>
                  </a:lnTo>
                  <a:close/>
                </a:path>
              </a:pathLst>
            </a:custGeom>
            <a:solidFill>
              <a:srgbClr val="5C7A28"/>
            </a:solidFill>
            <a:ln w="9525">
              <a:noFill/>
              <a:round/>
              <a:headEnd/>
              <a:tailEnd/>
            </a:ln>
          </p:spPr>
          <p:txBody>
            <a:bodyPr>
              <a:prstTxWarp prst="textNoShape">
                <a:avLst/>
              </a:prstTxWarp>
            </a:bodyPr>
            <a:lstStyle/>
            <a:p>
              <a:endParaRPr lang="en-US"/>
            </a:p>
          </p:txBody>
        </p:sp>
        <p:sp>
          <p:nvSpPr>
            <p:cNvPr id="43177" name="Freeform 21"/>
            <p:cNvSpPr>
              <a:spLocks/>
            </p:cNvSpPr>
            <p:nvPr/>
          </p:nvSpPr>
          <p:spPr bwMode="auto">
            <a:xfrm>
              <a:off x="1478" y="3070"/>
              <a:ext cx="254" cy="221"/>
            </a:xfrm>
            <a:custGeom>
              <a:avLst/>
              <a:gdLst>
                <a:gd name="T0" fmla="*/ 169 w 174"/>
                <a:gd name="T1" fmla="*/ 119 h 154"/>
                <a:gd name="T2" fmla="*/ 169 w 174"/>
                <a:gd name="T3" fmla="*/ 119 h 154"/>
                <a:gd name="T4" fmla="*/ 154 w 174"/>
                <a:gd name="T5" fmla="*/ 134 h 154"/>
                <a:gd name="T6" fmla="*/ 149 w 174"/>
                <a:gd name="T7" fmla="*/ 144 h 154"/>
                <a:gd name="T8" fmla="*/ 139 w 174"/>
                <a:gd name="T9" fmla="*/ 149 h 154"/>
                <a:gd name="T10" fmla="*/ 134 w 174"/>
                <a:gd name="T11" fmla="*/ 154 h 154"/>
                <a:gd name="T12" fmla="*/ 119 w 174"/>
                <a:gd name="T13" fmla="*/ 154 h 154"/>
                <a:gd name="T14" fmla="*/ 104 w 174"/>
                <a:gd name="T15" fmla="*/ 149 h 154"/>
                <a:gd name="T16" fmla="*/ 104 w 174"/>
                <a:gd name="T17" fmla="*/ 149 h 154"/>
                <a:gd name="T18" fmla="*/ 89 w 174"/>
                <a:gd name="T19" fmla="*/ 144 h 154"/>
                <a:gd name="T20" fmla="*/ 74 w 174"/>
                <a:gd name="T21" fmla="*/ 134 h 154"/>
                <a:gd name="T22" fmla="*/ 65 w 174"/>
                <a:gd name="T23" fmla="*/ 119 h 154"/>
                <a:gd name="T24" fmla="*/ 60 w 174"/>
                <a:gd name="T25" fmla="*/ 109 h 154"/>
                <a:gd name="T26" fmla="*/ 55 w 174"/>
                <a:gd name="T27" fmla="*/ 109 h 154"/>
                <a:gd name="T28" fmla="*/ 45 w 174"/>
                <a:gd name="T29" fmla="*/ 109 h 154"/>
                <a:gd name="T30" fmla="*/ 45 w 174"/>
                <a:gd name="T31" fmla="*/ 109 h 154"/>
                <a:gd name="T32" fmla="*/ 25 w 174"/>
                <a:gd name="T33" fmla="*/ 109 h 154"/>
                <a:gd name="T34" fmla="*/ 10 w 174"/>
                <a:gd name="T35" fmla="*/ 109 h 154"/>
                <a:gd name="T36" fmla="*/ 5 w 174"/>
                <a:gd name="T37" fmla="*/ 109 h 154"/>
                <a:gd name="T38" fmla="*/ 0 w 174"/>
                <a:gd name="T39" fmla="*/ 109 h 154"/>
                <a:gd name="T40" fmla="*/ 5 w 174"/>
                <a:gd name="T41" fmla="*/ 94 h 154"/>
                <a:gd name="T42" fmla="*/ 5 w 174"/>
                <a:gd name="T43" fmla="*/ 94 h 154"/>
                <a:gd name="T44" fmla="*/ 5 w 174"/>
                <a:gd name="T45" fmla="*/ 55 h 154"/>
                <a:gd name="T46" fmla="*/ 10 w 174"/>
                <a:gd name="T47" fmla="*/ 45 h 154"/>
                <a:gd name="T48" fmla="*/ 25 w 174"/>
                <a:gd name="T49" fmla="*/ 35 h 154"/>
                <a:gd name="T50" fmla="*/ 25 w 174"/>
                <a:gd name="T51" fmla="*/ 35 h 154"/>
                <a:gd name="T52" fmla="*/ 35 w 174"/>
                <a:gd name="T53" fmla="*/ 30 h 154"/>
                <a:gd name="T54" fmla="*/ 45 w 174"/>
                <a:gd name="T55" fmla="*/ 20 h 154"/>
                <a:gd name="T56" fmla="*/ 50 w 174"/>
                <a:gd name="T57" fmla="*/ 10 h 154"/>
                <a:gd name="T58" fmla="*/ 55 w 174"/>
                <a:gd name="T59" fmla="*/ 5 h 154"/>
                <a:gd name="T60" fmla="*/ 60 w 174"/>
                <a:gd name="T61" fmla="*/ 0 h 154"/>
                <a:gd name="T62" fmla="*/ 79 w 174"/>
                <a:gd name="T63" fmla="*/ 5 h 154"/>
                <a:gd name="T64" fmla="*/ 79 w 174"/>
                <a:gd name="T65" fmla="*/ 5 h 154"/>
                <a:gd name="T66" fmla="*/ 119 w 174"/>
                <a:gd name="T67" fmla="*/ 15 h 154"/>
                <a:gd name="T68" fmla="*/ 129 w 174"/>
                <a:gd name="T69" fmla="*/ 20 h 154"/>
                <a:gd name="T70" fmla="*/ 129 w 174"/>
                <a:gd name="T71" fmla="*/ 35 h 154"/>
                <a:gd name="T72" fmla="*/ 129 w 174"/>
                <a:gd name="T73" fmla="*/ 35 h 154"/>
                <a:gd name="T74" fmla="*/ 139 w 174"/>
                <a:gd name="T75" fmla="*/ 55 h 154"/>
                <a:gd name="T76" fmla="*/ 144 w 174"/>
                <a:gd name="T77" fmla="*/ 60 h 154"/>
                <a:gd name="T78" fmla="*/ 154 w 174"/>
                <a:gd name="T79" fmla="*/ 60 h 154"/>
                <a:gd name="T80" fmla="*/ 154 w 174"/>
                <a:gd name="T81" fmla="*/ 60 h 154"/>
                <a:gd name="T82" fmla="*/ 164 w 174"/>
                <a:gd name="T83" fmla="*/ 65 h 154"/>
                <a:gd name="T84" fmla="*/ 169 w 174"/>
                <a:gd name="T85" fmla="*/ 75 h 154"/>
                <a:gd name="T86" fmla="*/ 174 w 174"/>
                <a:gd name="T87" fmla="*/ 85 h 154"/>
                <a:gd name="T88" fmla="*/ 169 w 174"/>
                <a:gd name="T89" fmla="*/ 119 h 154"/>
                <a:gd name="T90" fmla="*/ 169 w 174"/>
                <a:gd name="T91" fmla="*/ 119 h 154"/>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74"/>
                <a:gd name="T139" fmla="*/ 0 h 154"/>
                <a:gd name="T140" fmla="*/ 174 w 174"/>
                <a:gd name="T141" fmla="*/ 154 h 154"/>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74" h="154">
                  <a:moveTo>
                    <a:pt x="169" y="119"/>
                  </a:moveTo>
                  <a:lnTo>
                    <a:pt x="169" y="119"/>
                  </a:lnTo>
                  <a:lnTo>
                    <a:pt x="154" y="134"/>
                  </a:lnTo>
                  <a:lnTo>
                    <a:pt x="149" y="144"/>
                  </a:lnTo>
                  <a:lnTo>
                    <a:pt x="139" y="149"/>
                  </a:lnTo>
                  <a:lnTo>
                    <a:pt x="134" y="154"/>
                  </a:lnTo>
                  <a:lnTo>
                    <a:pt x="119" y="154"/>
                  </a:lnTo>
                  <a:lnTo>
                    <a:pt x="104" y="149"/>
                  </a:lnTo>
                  <a:lnTo>
                    <a:pt x="89" y="144"/>
                  </a:lnTo>
                  <a:lnTo>
                    <a:pt x="74" y="134"/>
                  </a:lnTo>
                  <a:lnTo>
                    <a:pt x="65" y="119"/>
                  </a:lnTo>
                  <a:lnTo>
                    <a:pt x="60" y="109"/>
                  </a:lnTo>
                  <a:lnTo>
                    <a:pt x="55" y="109"/>
                  </a:lnTo>
                  <a:lnTo>
                    <a:pt x="45" y="109"/>
                  </a:lnTo>
                  <a:lnTo>
                    <a:pt x="25" y="109"/>
                  </a:lnTo>
                  <a:lnTo>
                    <a:pt x="10" y="109"/>
                  </a:lnTo>
                  <a:lnTo>
                    <a:pt x="5" y="109"/>
                  </a:lnTo>
                  <a:lnTo>
                    <a:pt x="0" y="109"/>
                  </a:lnTo>
                  <a:lnTo>
                    <a:pt x="5" y="94"/>
                  </a:lnTo>
                  <a:lnTo>
                    <a:pt x="5" y="55"/>
                  </a:lnTo>
                  <a:lnTo>
                    <a:pt x="10" y="45"/>
                  </a:lnTo>
                  <a:lnTo>
                    <a:pt x="25" y="35"/>
                  </a:lnTo>
                  <a:lnTo>
                    <a:pt x="35" y="30"/>
                  </a:lnTo>
                  <a:lnTo>
                    <a:pt x="45" y="20"/>
                  </a:lnTo>
                  <a:lnTo>
                    <a:pt x="50" y="10"/>
                  </a:lnTo>
                  <a:lnTo>
                    <a:pt x="55" y="5"/>
                  </a:lnTo>
                  <a:lnTo>
                    <a:pt x="60" y="0"/>
                  </a:lnTo>
                  <a:lnTo>
                    <a:pt x="79" y="5"/>
                  </a:lnTo>
                  <a:lnTo>
                    <a:pt x="119" y="15"/>
                  </a:lnTo>
                  <a:lnTo>
                    <a:pt x="129" y="20"/>
                  </a:lnTo>
                  <a:lnTo>
                    <a:pt x="129" y="35"/>
                  </a:lnTo>
                  <a:lnTo>
                    <a:pt x="139" y="55"/>
                  </a:lnTo>
                  <a:lnTo>
                    <a:pt x="144" y="60"/>
                  </a:lnTo>
                  <a:lnTo>
                    <a:pt x="154" y="60"/>
                  </a:lnTo>
                  <a:lnTo>
                    <a:pt x="164" y="65"/>
                  </a:lnTo>
                  <a:lnTo>
                    <a:pt x="169" y="75"/>
                  </a:lnTo>
                  <a:lnTo>
                    <a:pt x="174" y="85"/>
                  </a:lnTo>
                  <a:lnTo>
                    <a:pt x="169" y="119"/>
                  </a:lnTo>
                  <a:close/>
                </a:path>
              </a:pathLst>
            </a:custGeom>
            <a:solidFill>
              <a:srgbClr val="485D1E"/>
            </a:solidFill>
            <a:ln w="9525">
              <a:noFill/>
              <a:round/>
              <a:headEnd/>
              <a:tailEnd/>
            </a:ln>
          </p:spPr>
          <p:txBody>
            <a:bodyPr>
              <a:prstTxWarp prst="textNoShape">
                <a:avLst/>
              </a:prstTxWarp>
            </a:bodyPr>
            <a:lstStyle/>
            <a:p>
              <a:endParaRPr lang="en-US"/>
            </a:p>
          </p:txBody>
        </p:sp>
        <p:sp>
          <p:nvSpPr>
            <p:cNvPr id="43178" name="Freeform 22"/>
            <p:cNvSpPr>
              <a:spLocks/>
            </p:cNvSpPr>
            <p:nvPr/>
          </p:nvSpPr>
          <p:spPr bwMode="auto">
            <a:xfrm>
              <a:off x="1876" y="3063"/>
              <a:ext cx="371" cy="207"/>
            </a:xfrm>
            <a:custGeom>
              <a:avLst/>
              <a:gdLst>
                <a:gd name="T0" fmla="*/ 184 w 254"/>
                <a:gd name="T1" fmla="*/ 134 h 144"/>
                <a:gd name="T2" fmla="*/ 184 w 254"/>
                <a:gd name="T3" fmla="*/ 134 h 144"/>
                <a:gd name="T4" fmla="*/ 155 w 254"/>
                <a:gd name="T5" fmla="*/ 134 h 144"/>
                <a:gd name="T6" fmla="*/ 135 w 254"/>
                <a:gd name="T7" fmla="*/ 139 h 144"/>
                <a:gd name="T8" fmla="*/ 105 w 254"/>
                <a:gd name="T9" fmla="*/ 144 h 144"/>
                <a:gd name="T10" fmla="*/ 75 w 254"/>
                <a:gd name="T11" fmla="*/ 144 h 144"/>
                <a:gd name="T12" fmla="*/ 75 w 254"/>
                <a:gd name="T13" fmla="*/ 144 h 144"/>
                <a:gd name="T14" fmla="*/ 40 w 254"/>
                <a:gd name="T15" fmla="*/ 134 h 144"/>
                <a:gd name="T16" fmla="*/ 15 w 254"/>
                <a:gd name="T17" fmla="*/ 124 h 144"/>
                <a:gd name="T18" fmla="*/ 0 w 254"/>
                <a:gd name="T19" fmla="*/ 109 h 144"/>
                <a:gd name="T20" fmla="*/ 0 w 254"/>
                <a:gd name="T21" fmla="*/ 99 h 144"/>
                <a:gd name="T22" fmla="*/ 5 w 254"/>
                <a:gd name="T23" fmla="*/ 90 h 144"/>
                <a:gd name="T24" fmla="*/ 5 w 254"/>
                <a:gd name="T25" fmla="*/ 90 h 144"/>
                <a:gd name="T26" fmla="*/ 10 w 254"/>
                <a:gd name="T27" fmla="*/ 80 h 144"/>
                <a:gd name="T28" fmla="*/ 15 w 254"/>
                <a:gd name="T29" fmla="*/ 70 h 144"/>
                <a:gd name="T30" fmla="*/ 20 w 254"/>
                <a:gd name="T31" fmla="*/ 45 h 144"/>
                <a:gd name="T32" fmla="*/ 20 w 254"/>
                <a:gd name="T33" fmla="*/ 45 h 144"/>
                <a:gd name="T34" fmla="*/ 25 w 254"/>
                <a:gd name="T35" fmla="*/ 30 h 144"/>
                <a:gd name="T36" fmla="*/ 35 w 254"/>
                <a:gd name="T37" fmla="*/ 15 h 144"/>
                <a:gd name="T38" fmla="*/ 50 w 254"/>
                <a:gd name="T39" fmla="*/ 10 h 144"/>
                <a:gd name="T40" fmla="*/ 75 w 254"/>
                <a:gd name="T41" fmla="*/ 5 h 144"/>
                <a:gd name="T42" fmla="*/ 75 w 254"/>
                <a:gd name="T43" fmla="*/ 5 h 144"/>
                <a:gd name="T44" fmla="*/ 120 w 254"/>
                <a:gd name="T45" fmla="*/ 0 h 144"/>
                <a:gd name="T46" fmla="*/ 140 w 254"/>
                <a:gd name="T47" fmla="*/ 0 h 144"/>
                <a:gd name="T48" fmla="*/ 160 w 254"/>
                <a:gd name="T49" fmla="*/ 5 h 144"/>
                <a:gd name="T50" fmla="*/ 160 w 254"/>
                <a:gd name="T51" fmla="*/ 5 h 144"/>
                <a:gd name="T52" fmla="*/ 184 w 254"/>
                <a:gd name="T53" fmla="*/ 10 h 144"/>
                <a:gd name="T54" fmla="*/ 199 w 254"/>
                <a:gd name="T55" fmla="*/ 10 h 144"/>
                <a:gd name="T56" fmla="*/ 219 w 254"/>
                <a:gd name="T57" fmla="*/ 15 h 144"/>
                <a:gd name="T58" fmla="*/ 224 w 254"/>
                <a:gd name="T59" fmla="*/ 20 h 144"/>
                <a:gd name="T60" fmla="*/ 229 w 254"/>
                <a:gd name="T61" fmla="*/ 30 h 144"/>
                <a:gd name="T62" fmla="*/ 229 w 254"/>
                <a:gd name="T63" fmla="*/ 30 h 144"/>
                <a:gd name="T64" fmla="*/ 244 w 254"/>
                <a:gd name="T65" fmla="*/ 50 h 144"/>
                <a:gd name="T66" fmla="*/ 249 w 254"/>
                <a:gd name="T67" fmla="*/ 60 h 144"/>
                <a:gd name="T68" fmla="*/ 254 w 254"/>
                <a:gd name="T69" fmla="*/ 70 h 144"/>
                <a:gd name="T70" fmla="*/ 244 w 254"/>
                <a:gd name="T71" fmla="*/ 85 h 144"/>
                <a:gd name="T72" fmla="*/ 244 w 254"/>
                <a:gd name="T73" fmla="*/ 85 h 144"/>
                <a:gd name="T74" fmla="*/ 229 w 254"/>
                <a:gd name="T75" fmla="*/ 104 h 144"/>
                <a:gd name="T76" fmla="*/ 209 w 254"/>
                <a:gd name="T77" fmla="*/ 119 h 144"/>
                <a:gd name="T78" fmla="*/ 184 w 254"/>
                <a:gd name="T79" fmla="*/ 134 h 144"/>
                <a:gd name="T80" fmla="*/ 184 w 254"/>
                <a:gd name="T81" fmla="*/ 134 h 144"/>
                <a:gd name="T82" fmla="*/ 184 w 254"/>
                <a:gd name="T83" fmla="*/ 134 h 1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54"/>
                <a:gd name="T127" fmla="*/ 0 h 144"/>
                <a:gd name="T128" fmla="*/ 254 w 254"/>
                <a:gd name="T129" fmla="*/ 144 h 1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54" h="144">
                  <a:moveTo>
                    <a:pt x="184" y="134"/>
                  </a:moveTo>
                  <a:lnTo>
                    <a:pt x="184" y="134"/>
                  </a:lnTo>
                  <a:lnTo>
                    <a:pt x="155" y="134"/>
                  </a:lnTo>
                  <a:lnTo>
                    <a:pt x="135" y="139"/>
                  </a:lnTo>
                  <a:lnTo>
                    <a:pt x="105" y="144"/>
                  </a:lnTo>
                  <a:lnTo>
                    <a:pt x="75" y="144"/>
                  </a:lnTo>
                  <a:lnTo>
                    <a:pt x="40" y="134"/>
                  </a:lnTo>
                  <a:lnTo>
                    <a:pt x="15" y="124"/>
                  </a:lnTo>
                  <a:lnTo>
                    <a:pt x="0" y="109"/>
                  </a:lnTo>
                  <a:lnTo>
                    <a:pt x="0" y="99"/>
                  </a:lnTo>
                  <a:lnTo>
                    <a:pt x="5" y="90"/>
                  </a:lnTo>
                  <a:lnTo>
                    <a:pt x="10" y="80"/>
                  </a:lnTo>
                  <a:lnTo>
                    <a:pt x="15" y="70"/>
                  </a:lnTo>
                  <a:lnTo>
                    <a:pt x="20" y="45"/>
                  </a:lnTo>
                  <a:lnTo>
                    <a:pt x="25" y="30"/>
                  </a:lnTo>
                  <a:lnTo>
                    <a:pt x="35" y="15"/>
                  </a:lnTo>
                  <a:lnTo>
                    <a:pt x="50" y="10"/>
                  </a:lnTo>
                  <a:lnTo>
                    <a:pt x="75" y="5"/>
                  </a:lnTo>
                  <a:lnTo>
                    <a:pt x="120" y="0"/>
                  </a:lnTo>
                  <a:lnTo>
                    <a:pt x="140" y="0"/>
                  </a:lnTo>
                  <a:lnTo>
                    <a:pt x="160" y="5"/>
                  </a:lnTo>
                  <a:lnTo>
                    <a:pt x="184" y="10"/>
                  </a:lnTo>
                  <a:lnTo>
                    <a:pt x="199" y="10"/>
                  </a:lnTo>
                  <a:lnTo>
                    <a:pt x="219" y="15"/>
                  </a:lnTo>
                  <a:lnTo>
                    <a:pt x="224" y="20"/>
                  </a:lnTo>
                  <a:lnTo>
                    <a:pt x="229" y="30"/>
                  </a:lnTo>
                  <a:lnTo>
                    <a:pt x="244" y="50"/>
                  </a:lnTo>
                  <a:lnTo>
                    <a:pt x="249" y="60"/>
                  </a:lnTo>
                  <a:lnTo>
                    <a:pt x="254" y="70"/>
                  </a:lnTo>
                  <a:lnTo>
                    <a:pt x="244" y="85"/>
                  </a:lnTo>
                  <a:lnTo>
                    <a:pt x="229" y="104"/>
                  </a:lnTo>
                  <a:lnTo>
                    <a:pt x="209" y="119"/>
                  </a:lnTo>
                  <a:lnTo>
                    <a:pt x="184" y="134"/>
                  </a:lnTo>
                  <a:close/>
                </a:path>
              </a:pathLst>
            </a:custGeom>
            <a:solidFill>
              <a:srgbClr val="716023"/>
            </a:solidFill>
            <a:ln w="9525">
              <a:noFill/>
              <a:round/>
              <a:headEnd/>
              <a:tailEnd/>
            </a:ln>
          </p:spPr>
          <p:txBody>
            <a:bodyPr>
              <a:prstTxWarp prst="textNoShape">
                <a:avLst/>
              </a:prstTxWarp>
            </a:bodyPr>
            <a:lstStyle/>
            <a:p>
              <a:endParaRPr lang="en-US"/>
            </a:p>
          </p:txBody>
        </p:sp>
        <p:sp>
          <p:nvSpPr>
            <p:cNvPr id="43179" name="Freeform 23"/>
            <p:cNvSpPr>
              <a:spLocks/>
            </p:cNvSpPr>
            <p:nvPr/>
          </p:nvSpPr>
          <p:spPr bwMode="auto">
            <a:xfrm>
              <a:off x="1957" y="2428"/>
              <a:ext cx="1153" cy="1141"/>
            </a:xfrm>
            <a:custGeom>
              <a:avLst/>
              <a:gdLst>
                <a:gd name="T0" fmla="*/ 70 w 791"/>
                <a:gd name="T1" fmla="*/ 796 h 796"/>
                <a:gd name="T2" fmla="*/ 55 w 791"/>
                <a:gd name="T3" fmla="*/ 791 h 796"/>
                <a:gd name="T4" fmla="*/ 10 w 791"/>
                <a:gd name="T5" fmla="*/ 781 h 796"/>
                <a:gd name="T6" fmla="*/ 0 w 791"/>
                <a:gd name="T7" fmla="*/ 756 h 796"/>
                <a:gd name="T8" fmla="*/ 10 w 791"/>
                <a:gd name="T9" fmla="*/ 746 h 796"/>
                <a:gd name="T10" fmla="*/ 90 w 791"/>
                <a:gd name="T11" fmla="*/ 652 h 796"/>
                <a:gd name="T12" fmla="*/ 169 w 791"/>
                <a:gd name="T13" fmla="*/ 498 h 796"/>
                <a:gd name="T14" fmla="*/ 134 w 791"/>
                <a:gd name="T15" fmla="*/ 468 h 796"/>
                <a:gd name="T16" fmla="*/ 105 w 791"/>
                <a:gd name="T17" fmla="*/ 428 h 796"/>
                <a:gd name="T18" fmla="*/ 100 w 791"/>
                <a:gd name="T19" fmla="*/ 413 h 796"/>
                <a:gd name="T20" fmla="*/ 105 w 791"/>
                <a:gd name="T21" fmla="*/ 373 h 796"/>
                <a:gd name="T22" fmla="*/ 129 w 791"/>
                <a:gd name="T23" fmla="*/ 329 h 796"/>
                <a:gd name="T24" fmla="*/ 134 w 791"/>
                <a:gd name="T25" fmla="*/ 309 h 796"/>
                <a:gd name="T26" fmla="*/ 169 w 791"/>
                <a:gd name="T27" fmla="*/ 274 h 796"/>
                <a:gd name="T28" fmla="*/ 219 w 791"/>
                <a:gd name="T29" fmla="*/ 224 h 796"/>
                <a:gd name="T30" fmla="*/ 224 w 791"/>
                <a:gd name="T31" fmla="*/ 204 h 796"/>
                <a:gd name="T32" fmla="*/ 224 w 791"/>
                <a:gd name="T33" fmla="*/ 179 h 796"/>
                <a:gd name="T34" fmla="*/ 209 w 791"/>
                <a:gd name="T35" fmla="*/ 159 h 796"/>
                <a:gd name="T36" fmla="*/ 239 w 791"/>
                <a:gd name="T37" fmla="*/ 145 h 796"/>
                <a:gd name="T38" fmla="*/ 309 w 791"/>
                <a:gd name="T39" fmla="*/ 130 h 796"/>
                <a:gd name="T40" fmla="*/ 373 w 791"/>
                <a:gd name="T41" fmla="*/ 80 h 796"/>
                <a:gd name="T42" fmla="*/ 368 w 791"/>
                <a:gd name="T43" fmla="*/ 75 h 796"/>
                <a:gd name="T44" fmla="*/ 363 w 791"/>
                <a:gd name="T45" fmla="*/ 50 h 796"/>
                <a:gd name="T46" fmla="*/ 368 w 791"/>
                <a:gd name="T47" fmla="*/ 30 h 796"/>
                <a:gd name="T48" fmla="*/ 383 w 791"/>
                <a:gd name="T49" fmla="*/ 20 h 796"/>
                <a:gd name="T50" fmla="*/ 428 w 791"/>
                <a:gd name="T51" fmla="*/ 5 h 796"/>
                <a:gd name="T52" fmla="*/ 478 w 791"/>
                <a:gd name="T53" fmla="*/ 0 h 796"/>
                <a:gd name="T54" fmla="*/ 527 w 791"/>
                <a:gd name="T55" fmla="*/ 0 h 796"/>
                <a:gd name="T56" fmla="*/ 542 w 791"/>
                <a:gd name="T57" fmla="*/ 0 h 796"/>
                <a:gd name="T58" fmla="*/ 557 w 791"/>
                <a:gd name="T59" fmla="*/ 35 h 796"/>
                <a:gd name="T60" fmla="*/ 577 w 791"/>
                <a:gd name="T61" fmla="*/ 50 h 796"/>
                <a:gd name="T62" fmla="*/ 607 w 791"/>
                <a:gd name="T63" fmla="*/ 55 h 796"/>
                <a:gd name="T64" fmla="*/ 652 w 791"/>
                <a:gd name="T65" fmla="*/ 55 h 796"/>
                <a:gd name="T66" fmla="*/ 682 w 791"/>
                <a:gd name="T67" fmla="*/ 65 h 796"/>
                <a:gd name="T68" fmla="*/ 687 w 791"/>
                <a:gd name="T69" fmla="*/ 80 h 796"/>
                <a:gd name="T70" fmla="*/ 702 w 791"/>
                <a:gd name="T71" fmla="*/ 130 h 796"/>
                <a:gd name="T72" fmla="*/ 702 w 791"/>
                <a:gd name="T73" fmla="*/ 150 h 796"/>
                <a:gd name="T74" fmla="*/ 756 w 791"/>
                <a:gd name="T75" fmla="*/ 204 h 796"/>
                <a:gd name="T76" fmla="*/ 786 w 791"/>
                <a:gd name="T77" fmla="*/ 264 h 796"/>
                <a:gd name="T78" fmla="*/ 791 w 791"/>
                <a:gd name="T79" fmla="*/ 314 h 796"/>
                <a:gd name="T80" fmla="*/ 786 w 791"/>
                <a:gd name="T81" fmla="*/ 329 h 796"/>
                <a:gd name="T82" fmla="*/ 766 w 791"/>
                <a:gd name="T83" fmla="*/ 358 h 796"/>
                <a:gd name="T84" fmla="*/ 736 w 791"/>
                <a:gd name="T85" fmla="*/ 383 h 796"/>
                <a:gd name="T86" fmla="*/ 652 w 791"/>
                <a:gd name="T87" fmla="*/ 408 h 796"/>
                <a:gd name="T88" fmla="*/ 572 w 791"/>
                <a:gd name="T89" fmla="*/ 438 h 796"/>
                <a:gd name="T90" fmla="*/ 542 w 791"/>
                <a:gd name="T91" fmla="*/ 458 h 796"/>
                <a:gd name="T92" fmla="*/ 527 w 791"/>
                <a:gd name="T93" fmla="*/ 483 h 796"/>
                <a:gd name="T94" fmla="*/ 512 w 791"/>
                <a:gd name="T95" fmla="*/ 547 h 796"/>
                <a:gd name="T96" fmla="*/ 473 w 791"/>
                <a:gd name="T97" fmla="*/ 662 h 796"/>
                <a:gd name="T98" fmla="*/ 199 w 791"/>
                <a:gd name="T99" fmla="*/ 766 h 79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791"/>
                <a:gd name="T151" fmla="*/ 0 h 796"/>
                <a:gd name="T152" fmla="*/ 791 w 791"/>
                <a:gd name="T153" fmla="*/ 796 h 79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791" h="796">
                  <a:moveTo>
                    <a:pt x="199" y="766"/>
                  </a:moveTo>
                  <a:lnTo>
                    <a:pt x="70" y="796"/>
                  </a:lnTo>
                  <a:lnTo>
                    <a:pt x="55" y="791"/>
                  </a:lnTo>
                  <a:lnTo>
                    <a:pt x="25" y="786"/>
                  </a:lnTo>
                  <a:lnTo>
                    <a:pt x="10" y="781"/>
                  </a:lnTo>
                  <a:lnTo>
                    <a:pt x="5" y="771"/>
                  </a:lnTo>
                  <a:lnTo>
                    <a:pt x="0" y="756"/>
                  </a:lnTo>
                  <a:lnTo>
                    <a:pt x="10" y="746"/>
                  </a:lnTo>
                  <a:lnTo>
                    <a:pt x="65" y="682"/>
                  </a:lnTo>
                  <a:lnTo>
                    <a:pt x="90" y="652"/>
                  </a:lnTo>
                  <a:lnTo>
                    <a:pt x="90" y="567"/>
                  </a:lnTo>
                  <a:lnTo>
                    <a:pt x="169" y="498"/>
                  </a:lnTo>
                  <a:lnTo>
                    <a:pt x="134" y="468"/>
                  </a:lnTo>
                  <a:lnTo>
                    <a:pt x="115" y="443"/>
                  </a:lnTo>
                  <a:lnTo>
                    <a:pt x="105" y="428"/>
                  </a:lnTo>
                  <a:lnTo>
                    <a:pt x="100" y="413"/>
                  </a:lnTo>
                  <a:lnTo>
                    <a:pt x="100" y="393"/>
                  </a:lnTo>
                  <a:lnTo>
                    <a:pt x="105" y="373"/>
                  </a:lnTo>
                  <a:lnTo>
                    <a:pt x="115" y="353"/>
                  </a:lnTo>
                  <a:lnTo>
                    <a:pt x="129" y="329"/>
                  </a:lnTo>
                  <a:lnTo>
                    <a:pt x="134" y="309"/>
                  </a:lnTo>
                  <a:lnTo>
                    <a:pt x="169" y="274"/>
                  </a:lnTo>
                  <a:lnTo>
                    <a:pt x="209" y="239"/>
                  </a:lnTo>
                  <a:lnTo>
                    <a:pt x="219" y="224"/>
                  </a:lnTo>
                  <a:lnTo>
                    <a:pt x="224" y="204"/>
                  </a:lnTo>
                  <a:lnTo>
                    <a:pt x="229" y="189"/>
                  </a:lnTo>
                  <a:lnTo>
                    <a:pt x="224" y="179"/>
                  </a:lnTo>
                  <a:lnTo>
                    <a:pt x="209" y="164"/>
                  </a:lnTo>
                  <a:lnTo>
                    <a:pt x="209" y="159"/>
                  </a:lnTo>
                  <a:lnTo>
                    <a:pt x="209" y="154"/>
                  </a:lnTo>
                  <a:lnTo>
                    <a:pt x="239" y="145"/>
                  </a:lnTo>
                  <a:lnTo>
                    <a:pt x="309" y="130"/>
                  </a:lnTo>
                  <a:lnTo>
                    <a:pt x="328" y="130"/>
                  </a:lnTo>
                  <a:lnTo>
                    <a:pt x="373" y="80"/>
                  </a:lnTo>
                  <a:lnTo>
                    <a:pt x="368" y="75"/>
                  </a:lnTo>
                  <a:lnTo>
                    <a:pt x="363" y="60"/>
                  </a:lnTo>
                  <a:lnTo>
                    <a:pt x="363" y="50"/>
                  </a:lnTo>
                  <a:lnTo>
                    <a:pt x="363" y="40"/>
                  </a:lnTo>
                  <a:lnTo>
                    <a:pt x="368" y="30"/>
                  </a:lnTo>
                  <a:lnTo>
                    <a:pt x="383" y="20"/>
                  </a:lnTo>
                  <a:lnTo>
                    <a:pt x="403" y="10"/>
                  </a:lnTo>
                  <a:lnTo>
                    <a:pt x="428" y="5"/>
                  </a:lnTo>
                  <a:lnTo>
                    <a:pt x="478" y="0"/>
                  </a:lnTo>
                  <a:lnTo>
                    <a:pt x="508" y="0"/>
                  </a:lnTo>
                  <a:lnTo>
                    <a:pt x="527" y="0"/>
                  </a:lnTo>
                  <a:lnTo>
                    <a:pt x="542" y="0"/>
                  </a:lnTo>
                  <a:lnTo>
                    <a:pt x="547" y="20"/>
                  </a:lnTo>
                  <a:lnTo>
                    <a:pt x="557" y="35"/>
                  </a:lnTo>
                  <a:lnTo>
                    <a:pt x="577" y="50"/>
                  </a:lnTo>
                  <a:lnTo>
                    <a:pt x="592" y="55"/>
                  </a:lnTo>
                  <a:lnTo>
                    <a:pt x="607" y="55"/>
                  </a:lnTo>
                  <a:lnTo>
                    <a:pt x="637" y="55"/>
                  </a:lnTo>
                  <a:lnTo>
                    <a:pt x="652" y="55"/>
                  </a:lnTo>
                  <a:lnTo>
                    <a:pt x="667" y="60"/>
                  </a:lnTo>
                  <a:lnTo>
                    <a:pt x="682" y="65"/>
                  </a:lnTo>
                  <a:lnTo>
                    <a:pt x="687" y="80"/>
                  </a:lnTo>
                  <a:lnTo>
                    <a:pt x="702" y="110"/>
                  </a:lnTo>
                  <a:lnTo>
                    <a:pt x="702" y="130"/>
                  </a:lnTo>
                  <a:lnTo>
                    <a:pt x="702" y="150"/>
                  </a:lnTo>
                  <a:lnTo>
                    <a:pt x="721" y="164"/>
                  </a:lnTo>
                  <a:lnTo>
                    <a:pt x="756" y="204"/>
                  </a:lnTo>
                  <a:lnTo>
                    <a:pt x="771" y="234"/>
                  </a:lnTo>
                  <a:lnTo>
                    <a:pt x="786" y="264"/>
                  </a:lnTo>
                  <a:lnTo>
                    <a:pt x="791" y="294"/>
                  </a:lnTo>
                  <a:lnTo>
                    <a:pt x="791" y="314"/>
                  </a:lnTo>
                  <a:lnTo>
                    <a:pt x="786" y="329"/>
                  </a:lnTo>
                  <a:lnTo>
                    <a:pt x="781" y="348"/>
                  </a:lnTo>
                  <a:lnTo>
                    <a:pt x="766" y="358"/>
                  </a:lnTo>
                  <a:lnTo>
                    <a:pt x="751" y="373"/>
                  </a:lnTo>
                  <a:lnTo>
                    <a:pt x="736" y="383"/>
                  </a:lnTo>
                  <a:lnTo>
                    <a:pt x="697" y="398"/>
                  </a:lnTo>
                  <a:lnTo>
                    <a:pt x="652" y="408"/>
                  </a:lnTo>
                  <a:lnTo>
                    <a:pt x="607" y="423"/>
                  </a:lnTo>
                  <a:lnTo>
                    <a:pt x="572" y="438"/>
                  </a:lnTo>
                  <a:lnTo>
                    <a:pt x="552" y="448"/>
                  </a:lnTo>
                  <a:lnTo>
                    <a:pt x="542" y="458"/>
                  </a:lnTo>
                  <a:lnTo>
                    <a:pt x="532" y="468"/>
                  </a:lnTo>
                  <a:lnTo>
                    <a:pt x="527" y="483"/>
                  </a:lnTo>
                  <a:lnTo>
                    <a:pt x="512" y="547"/>
                  </a:lnTo>
                  <a:lnTo>
                    <a:pt x="493" y="607"/>
                  </a:lnTo>
                  <a:lnTo>
                    <a:pt x="473" y="662"/>
                  </a:lnTo>
                  <a:lnTo>
                    <a:pt x="323" y="746"/>
                  </a:lnTo>
                  <a:lnTo>
                    <a:pt x="199" y="766"/>
                  </a:lnTo>
                  <a:close/>
                </a:path>
              </a:pathLst>
            </a:custGeom>
            <a:solidFill>
              <a:srgbClr val="145059"/>
            </a:solidFill>
            <a:ln w="9525">
              <a:noFill/>
              <a:round/>
              <a:headEnd/>
              <a:tailEnd/>
            </a:ln>
          </p:spPr>
          <p:txBody>
            <a:bodyPr>
              <a:prstTxWarp prst="textNoShape">
                <a:avLst/>
              </a:prstTxWarp>
            </a:bodyPr>
            <a:lstStyle/>
            <a:p>
              <a:endParaRPr lang="en-US"/>
            </a:p>
          </p:txBody>
        </p:sp>
        <p:sp>
          <p:nvSpPr>
            <p:cNvPr id="43180" name="Freeform 24"/>
            <p:cNvSpPr>
              <a:spLocks/>
            </p:cNvSpPr>
            <p:nvPr/>
          </p:nvSpPr>
          <p:spPr bwMode="auto">
            <a:xfrm>
              <a:off x="2958" y="1366"/>
              <a:ext cx="1493" cy="1263"/>
            </a:xfrm>
            <a:custGeom>
              <a:avLst/>
              <a:gdLst>
                <a:gd name="T0" fmla="*/ 487 w 1024"/>
                <a:gd name="T1" fmla="*/ 741 h 881"/>
                <a:gd name="T2" fmla="*/ 417 w 1024"/>
                <a:gd name="T3" fmla="*/ 761 h 881"/>
                <a:gd name="T4" fmla="*/ 318 w 1024"/>
                <a:gd name="T5" fmla="*/ 771 h 881"/>
                <a:gd name="T6" fmla="*/ 253 w 1024"/>
                <a:gd name="T7" fmla="*/ 761 h 881"/>
                <a:gd name="T8" fmla="*/ 223 w 1024"/>
                <a:gd name="T9" fmla="*/ 741 h 881"/>
                <a:gd name="T10" fmla="*/ 233 w 1024"/>
                <a:gd name="T11" fmla="*/ 702 h 881"/>
                <a:gd name="T12" fmla="*/ 199 w 1024"/>
                <a:gd name="T13" fmla="*/ 706 h 881"/>
                <a:gd name="T14" fmla="*/ 154 w 1024"/>
                <a:gd name="T15" fmla="*/ 741 h 881"/>
                <a:gd name="T16" fmla="*/ 114 w 1024"/>
                <a:gd name="T17" fmla="*/ 751 h 881"/>
                <a:gd name="T18" fmla="*/ 54 w 1024"/>
                <a:gd name="T19" fmla="*/ 731 h 881"/>
                <a:gd name="T20" fmla="*/ 44 w 1024"/>
                <a:gd name="T21" fmla="*/ 682 h 881"/>
                <a:gd name="T22" fmla="*/ 10 w 1024"/>
                <a:gd name="T23" fmla="*/ 642 h 881"/>
                <a:gd name="T24" fmla="*/ 0 w 1024"/>
                <a:gd name="T25" fmla="*/ 597 h 881"/>
                <a:gd name="T26" fmla="*/ 39 w 1024"/>
                <a:gd name="T27" fmla="*/ 503 h 881"/>
                <a:gd name="T28" fmla="*/ 54 w 1024"/>
                <a:gd name="T29" fmla="*/ 443 h 881"/>
                <a:gd name="T30" fmla="*/ 24 w 1024"/>
                <a:gd name="T31" fmla="*/ 408 h 881"/>
                <a:gd name="T32" fmla="*/ 29 w 1024"/>
                <a:gd name="T33" fmla="*/ 373 h 881"/>
                <a:gd name="T34" fmla="*/ 124 w 1024"/>
                <a:gd name="T35" fmla="*/ 259 h 881"/>
                <a:gd name="T36" fmla="*/ 154 w 1024"/>
                <a:gd name="T37" fmla="*/ 244 h 881"/>
                <a:gd name="T38" fmla="*/ 169 w 1024"/>
                <a:gd name="T39" fmla="*/ 224 h 881"/>
                <a:gd name="T40" fmla="*/ 189 w 1024"/>
                <a:gd name="T41" fmla="*/ 174 h 881"/>
                <a:gd name="T42" fmla="*/ 243 w 1024"/>
                <a:gd name="T43" fmla="*/ 120 h 881"/>
                <a:gd name="T44" fmla="*/ 308 w 1024"/>
                <a:gd name="T45" fmla="*/ 45 h 881"/>
                <a:gd name="T46" fmla="*/ 368 w 1024"/>
                <a:gd name="T47" fmla="*/ 5 h 881"/>
                <a:gd name="T48" fmla="*/ 472 w 1024"/>
                <a:gd name="T49" fmla="*/ 5 h 881"/>
                <a:gd name="T50" fmla="*/ 557 w 1024"/>
                <a:gd name="T51" fmla="*/ 35 h 881"/>
                <a:gd name="T52" fmla="*/ 631 w 1024"/>
                <a:gd name="T53" fmla="*/ 45 h 881"/>
                <a:gd name="T54" fmla="*/ 751 w 1024"/>
                <a:gd name="T55" fmla="*/ 75 h 881"/>
                <a:gd name="T56" fmla="*/ 781 w 1024"/>
                <a:gd name="T57" fmla="*/ 120 h 881"/>
                <a:gd name="T58" fmla="*/ 776 w 1024"/>
                <a:gd name="T59" fmla="*/ 149 h 881"/>
                <a:gd name="T60" fmla="*/ 800 w 1024"/>
                <a:gd name="T61" fmla="*/ 154 h 881"/>
                <a:gd name="T62" fmla="*/ 895 w 1024"/>
                <a:gd name="T63" fmla="*/ 164 h 881"/>
                <a:gd name="T64" fmla="*/ 930 w 1024"/>
                <a:gd name="T65" fmla="*/ 219 h 881"/>
                <a:gd name="T66" fmla="*/ 930 w 1024"/>
                <a:gd name="T67" fmla="*/ 304 h 881"/>
                <a:gd name="T68" fmla="*/ 905 w 1024"/>
                <a:gd name="T69" fmla="*/ 353 h 881"/>
                <a:gd name="T70" fmla="*/ 895 w 1024"/>
                <a:gd name="T71" fmla="*/ 398 h 881"/>
                <a:gd name="T72" fmla="*/ 925 w 1024"/>
                <a:gd name="T73" fmla="*/ 413 h 881"/>
                <a:gd name="T74" fmla="*/ 989 w 1024"/>
                <a:gd name="T75" fmla="*/ 498 h 881"/>
                <a:gd name="T76" fmla="*/ 1024 w 1024"/>
                <a:gd name="T77" fmla="*/ 587 h 881"/>
                <a:gd name="T78" fmla="*/ 1004 w 1024"/>
                <a:gd name="T79" fmla="*/ 622 h 881"/>
                <a:gd name="T80" fmla="*/ 925 w 1024"/>
                <a:gd name="T81" fmla="*/ 667 h 881"/>
                <a:gd name="T82" fmla="*/ 885 w 1024"/>
                <a:gd name="T83" fmla="*/ 682 h 881"/>
                <a:gd name="T84" fmla="*/ 920 w 1024"/>
                <a:gd name="T85" fmla="*/ 716 h 881"/>
                <a:gd name="T86" fmla="*/ 920 w 1024"/>
                <a:gd name="T87" fmla="*/ 756 h 881"/>
                <a:gd name="T88" fmla="*/ 890 w 1024"/>
                <a:gd name="T89" fmla="*/ 796 h 881"/>
                <a:gd name="T90" fmla="*/ 776 w 1024"/>
                <a:gd name="T91" fmla="*/ 786 h 881"/>
                <a:gd name="T92" fmla="*/ 731 w 1024"/>
                <a:gd name="T93" fmla="*/ 796 h 881"/>
                <a:gd name="T94" fmla="*/ 671 w 1024"/>
                <a:gd name="T95" fmla="*/ 856 h 881"/>
                <a:gd name="T96" fmla="*/ 651 w 1024"/>
                <a:gd name="T97" fmla="*/ 876 h 881"/>
                <a:gd name="T98" fmla="*/ 606 w 1024"/>
                <a:gd name="T99" fmla="*/ 876 h 881"/>
                <a:gd name="T100" fmla="*/ 572 w 1024"/>
                <a:gd name="T101" fmla="*/ 856 h 881"/>
                <a:gd name="T102" fmla="*/ 487 w 1024"/>
                <a:gd name="T103" fmla="*/ 756 h 881"/>
                <a:gd name="T104" fmla="*/ 487 w 1024"/>
                <a:gd name="T105" fmla="*/ 741 h 881"/>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024"/>
                <a:gd name="T160" fmla="*/ 0 h 881"/>
                <a:gd name="T161" fmla="*/ 1024 w 1024"/>
                <a:gd name="T162" fmla="*/ 881 h 881"/>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024" h="881">
                  <a:moveTo>
                    <a:pt x="487" y="741"/>
                  </a:moveTo>
                  <a:lnTo>
                    <a:pt x="487" y="741"/>
                  </a:lnTo>
                  <a:lnTo>
                    <a:pt x="482" y="741"/>
                  </a:lnTo>
                  <a:lnTo>
                    <a:pt x="457" y="751"/>
                  </a:lnTo>
                  <a:lnTo>
                    <a:pt x="417" y="761"/>
                  </a:lnTo>
                  <a:lnTo>
                    <a:pt x="353" y="771"/>
                  </a:lnTo>
                  <a:lnTo>
                    <a:pt x="318" y="771"/>
                  </a:lnTo>
                  <a:lnTo>
                    <a:pt x="293" y="771"/>
                  </a:lnTo>
                  <a:lnTo>
                    <a:pt x="268" y="766"/>
                  </a:lnTo>
                  <a:lnTo>
                    <a:pt x="253" y="761"/>
                  </a:lnTo>
                  <a:lnTo>
                    <a:pt x="233" y="751"/>
                  </a:lnTo>
                  <a:lnTo>
                    <a:pt x="223" y="741"/>
                  </a:lnTo>
                  <a:lnTo>
                    <a:pt x="228" y="731"/>
                  </a:lnTo>
                  <a:lnTo>
                    <a:pt x="233" y="711"/>
                  </a:lnTo>
                  <a:lnTo>
                    <a:pt x="233" y="702"/>
                  </a:lnTo>
                  <a:lnTo>
                    <a:pt x="228" y="697"/>
                  </a:lnTo>
                  <a:lnTo>
                    <a:pt x="218" y="702"/>
                  </a:lnTo>
                  <a:lnTo>
                    <a:pt x="199" y="706"/>
                  </a:lnTo>
                  <a:lnTo>
                    <a:pt x="169" y="731"/>
                  </a:lnTo>
                  <a:lnTo>
                    <a:pt x="154" y="741"/>
                  </a:lnTo>
                  <a:lnTo>
                    <a:pt x="144" y="746"/>
                  </a:lnTo>
                  <a:lnTo>
                    <a:pt x="114" y="751"/>
                  </a:lnTo>
                  <a:lnTo>
                    <a:pt x="79" y="751"/>
                  </a:lnTo>
                  <a:lnTo>
                    <a:pt x="59" y="746"/>
                  </a:lnTo>
                  <a:lnTo>
                    <a:pt x="54" y="731"/>
                  </a:lnTo>
                  <a:lnTo>
                    <a:pt x="49" y="702"/>
                  </a:lnTo>
                  <a:lnTo>
                    <a:pt x="44" y="682"/>
                  </a:lnTo>
                  <a:lnTo>
                    <a:pt x="39" y="672"/>
                  </a:lnTo>
                  <a:lnTo>
                    <a:pt x="19" y="652"/>
                  </a:lnTo>
                  <a:lnTo>
                    <a:pt x="10" y="642"/>
                  </a:lnTo>
                  <a:lnTo>
                    <a:pt x="5" y="627"/>
                  </a:lnTo>
                  <a:lnTo>
                    <a:pt x="0" y="612"/>
                  </a:lnTo>
                  <a:lnTo>
                    <a:pt x="0" y="597"/>
                  </a:lnTo>
                  <a:lnTo>
                    <a:pt x="19" y="547"/>
                  </a:lnTo>
                  <a:lnTo>
                    <a:pt x="39" y="503"/>
                  </a:lnTo>
                  <a:lnTo>
                    <a:pt x="64" y="448"/>
                  </a:lnTo>
                  <a:lnTo>
                    <a:pt x="54" y="443"/>
                  </a:lnTo>
                  <a:lnTo>
                    <a:pt x="34" y="428"/>
                  </a:lnTo>
                  <a:lnTo>
                    <a:pt x="29" y="418"/>
                  </a:lnTo>
                  <a:lnTo>
                    <a:pt x="24" y="408"/>
                  </a:lnTo>
                  <a:lnTo>
                    <a:pt x="24" y="388"/>
                  </a:lnTo>
                  <a:lnTo>
                    <a:pt x="29" y="373"/>
                  </a:lnTo>
                  <a:lnTo>
                    <a:pt x="54" y="328"/>
                  </a:lnTo>
                  <a:lnTo>
                    <a:pt x="89" y="289"/>
                  </a:lnTo>
                  <a:lnTo>
                    <a:pt x="124" y="259"/>
                  </a:lnTo>
                  <a:lnTo>
                    <a:pt x="139" y="249"/>
                  </a:lnTo>
                  <a:lnTo>
                    <a:pt x="154" y="244"/>
                  </a:lnTo>
                  <a:lnTo>
                    <a:pt x="174" y="244"/>
                  </a:lnTo>
                  <a:lnTo>
                    <a:pt x="169" y="234"/>
                  </a:lnTo>
                  <a:lnTo>
                    <a:pt x="169" y="224"/>
                  </a:lnTo>
                  <a:lnTo>
                    <a:pt x="169" y="214"/>
                  </a:lnTo>
                  <a:lnTo>
                    <a:pt x="179" y="194"/>
                  </a:lnTo>
                  <a:lnTo>
                    <a:pt x="189" y="174"/>
                  </a:lnTo>
                  <a:lnTo>
                    <a:pt x="223" y="139"/>
                  </a:lnTo>
                  <a:lnTo>
                    <a:pt x="243" y="120"/>
                  </a:lnTo>
                  <a:lnTo>
                    <a:pt x="273" y="95"/>
                  </a:lnTo>
                  <a:lnTo>
                    <a:pt x="308" y="45"/>
                  </a:lnTo>
                  <a:lnTo>
                    <a:pt x="323" y="35"/>
                  </a:lnTo>
                  <a:lnTo>
                    <a:pt x="338" y="20"/>
                  </a:lnTo>
                  <a:lnTo>
                    <a:pt x="368" y="5"/>
                  </a:lnTo>
                  <a:lnTo>
                    <a:pt x="402" y="0"/>
                  </a:lnTo>
                  <a:lnTo>
                    <a:pt x="437" y="0"/>
                  </a:lnTo>
                  <a:lnTo>
                    <a:pt x="472" y="5"/>
                  </a:lnTo>
                  <a:lnTo>
                    <a:pt x="507" y="15"/>
                  </a:lnTo>
                  <a:lnTo>
                    <a:pt x="557" y="35"/>
                  </a:lnTo>
                  <a:lnTo>
                    <a:pt x="587" y="50"/>
                  </a:lnTo>
                  <a:lnTo>
                    <a:pt x="631" y="45"/>
                  </a:lnTo>
                  <a:lnTo>
                    <a:pt x="681" y="50"/>
                  </a:lnTo>
                  <a:lnTo>
                    <a:pt x="721" y="60"/>
                  </a:lnTo>
                  <a:lnTo>
                    <a:pt x="751" y="75"/>
                  </a:lnTo>
                  <a:lnTo>
                    <a:pt x="776" y="105"/>
                  </a:lnTo>
                  <a:lnTo>
                    <a:pt x="781" y="120"/>
                  </a:lnTo>
                  <a:lnTo>
                    <a:pt x="781" y="129"/>
                  </a:lnTo>
                  <a:lnTo>
                    <a:pt x="776" y="144"/>
                  </a:lnTo>
                  <a:lnTo>
                    <a:pt x="776" y="149"/>
                  </a:lnTo>
                  <a:lnTo>
                    <a:pt x="800" y="154"/>
                  </a:lnTo>
                  <a:lnTo>
                    <a:pt x="840" y="154"/>
                  </a:lnTo>
                  <a:lnTo>
                    <a:pt x="870" y="154"/>
                  </a:lnTo>
                  <a:lnTo>
                    <a:pt x="895" y="164"/>
                  </a:lnTo>
                  <a:lnTo>
                    <a:pt x="915" y="189"/>
                  </a:lnTo>
                  <a:lnTo>
                    <a:pt x="930" y="219"/>
                  </a:lnTo>
                  <a:lnTo>
                    <a:pt x="940" y="254"/>
                  </a:lnTo>
                  <a:lnTo>
                    <a:pt x="935" y="289"/>
                  </a:lnTo>
                  <a:lnTo>
                    <a:pt x="930" y="304"/>
                  </a:lnTo>
                  <a:lnTo>
                    <a:pt x="920" y="323"/>
                  </a:lnTo>
                  <a:lnTo>
                    <a:pt x="905" y="353"/>
                  </a:lnTo>
                  <a:lnTo>
                    <a:pt x="895" y="373"/>
                  </a:lnTo>
                  <a:lnTo>
                    <a:pt x="895" y="398"/>
                  </a:lnTo>
                  <a:lnTo>
                    <a:pt x="905" y="398"/>
                  </a:lnTo>
                  <a:lnTo>
                    <a:pt x="925" y="413"/>
                  </a:lnTo>
                  <a:lnTo>
                    <a:pt x="955" y="448"/>
                  </a:lnTo>
                  <a:lnTo>
                    <a:pt x="989" y="498"/>
                  </a:lnTo>
                  <a:lnTo>
                    <a:pt x="1019" y="547"/>
                  </a:lnTo>
                  <a:lnTo>
                    <a:pt x="1024" y="567"/>
                  </a:lnTo>
                  <a:lnTo>
                    <a:pt x="1024" y="587"/>
                  </a:lnTo>
                  <a:lnTo>
                    <a:pt x="1019" y="607"/>
                  </a:lnTo>
                  <a:lnTo>
                    <a:pt x="1004" y="622"/>
                  </a:lnTo>
                  <a:lnTo>
                    <a:pt x="984" y="637"/>
                  </a:lnTo>
                  <a:lnTo>
                    <a:pt x="965" y="652"/>
                  </a:lnTo>
                  <a:lnTo>
                    <a:pt x="925" y="667"/>
                  </a:lnTo>
                  <a:lnTo>
                    <a:pt x="880" y="682"/>
                  </a:lnTo>
                  <a:lnTo>
                    <a:pt x="885" y="682"/>
                  </a:lnTo>
                  <a:lnTo>
                    <a:pt x="905" y="697"/>
                  </a:lnTo>
                  <a:lnTo>
                    <a:pt x="910" y="706"/>
                  </a:lnTo>
                  <a:lnTo>
                    <a:pt x="920" y="716"/>
                  </a:lnTo>
                  <a:lnTo>
                    <a:pt x="920" y="736"/>
                  </a:lnTo>
                  <a:lnTo>
                    <a:pt x="920" y="756"/>
                  </a:lnTo>
                  <a:lnTo>
                    <a:pt x="915" y="776"/>
                  </a:lnTo>
                  <a:lnTo>
                    <a:pt x="905" y="786"/>
                  </a:lnTo>
                  <a:lnTo>
                    <a:pt x="890" y="796"/>
                  </a:lnTo>
                  <a:lnTo>
                    <a:pt x="870" y="796"/>
                  </a:lnTo>
                  <a:lnTo>
                    <a:pt x="820" y="791"/>
                  </a:lnTo>
                  <a:lnTo>
                    <a:pt x="776" y="786"/>
                  </a:lnTo>
                  <a:lnTo>
                    <a:pt x="751" y="786"/>
                  </a:lnTo>
                  <a:lnTo>
                    <a:pt x="731" y="796"/>
                  </a:lnTo>
                  <a:lnTo>
                    <a:pt x="711" y="811"/>
                  </a:lnTo>
                  <a:lnTo>
                    <a:pt x="696" y="826"/>
                  </a:lnTo>
                  <a:lnTo>
                    <a:pt x="671" y="856"/>
                  </a:lnTo>
                  <a:lnTo>
                    <a:pt x="661" y="871"/>
                  </a:lnTo>
                  <a:lnTo>
                    <a:pt x="651" y="876"/>
                  </a:lnTo>
                  <a:lnTo>
                    <a:pt x="636" y="881"/>
                  </a:lnTo>
                  <a:lnTo>
                    <a:pt x="621" y="881"/>
                  </a:lnTo>
                  <a:lnTo>
                    <a:pt x="606" y="876"/>
                  </a:lnTo>
                  <a:lnTo>
                    <a:pt x="587" y="871"/>
                  </a:lnTo>
                  <a:lnTo>
                    <a:pt x="572" y="856"/>
                  </a:lnTo>
                  <a:lnTo>
                    <a:pt x="537" y="816"/>
                  </a:lnTo>
                  <a:lnTo>
                    <a:pt x="507" y="781"/>
                  </a:lnTo>
                  <a:lnTo>
                    <a:pt x="487" y="756"/>
                  </a:lnTo>
                  <a:lnTo>
                    <a:pt x="487" y="746"/>
                  </a:lnTo>
                  <a:lnTo>
                    <a:pt x="487" y="741"/>
                  </a:lnTo>
                  <a:close/>
                </a:path>
              </a:pathLst>
            </a:custGeom>
            <a:solidFill>
              <a:srgbClr val="799233"/>
            </a:solidFill>
            <a:ln w="9525">
              <a:noFill/>
              <a:round/>
              <a:headEnd/>
              <a:tailEnd/>
            </a:ln>
          </p:spPr>
          <p:txBody>
            <a:bodyPr>
              <a:prstTxWarp prst="textNoShape">
                <a:avLst/>
              </a:prstTxWarp>
            </a:bodyPr>
            <a:lstStyle/>
            <a:p>
              <a:endParaRPr lang="en-US"/>
            </a:p>
          </p:txBody>
        </p:sp>
        <p:sp>
          <p:nvSpPr>
            <p:cNvPr id="43181" name="Freeform 25"/>
            <p:cNvSpPr>
              <a:spLocks/>
            </p:cNvSpPr>
            <p:nvPr/>
          </p:nvSpPr>
          <p:spPr bwMode="auto">
            <a:xfrm>
              <a:off x="3205" y="1430"/>
              <a:ext cx="1014" cy="421"/>
            </a:xfrm>
            <a:custGeom>
              <a:avLst/>
              <a:gdLst>
                <a:gd name="T0" fmla="*/ 134 w 696"/>
                <a:gd name="T1" fmla="*/ 50 h 293"/>
                <a:gd name="T2" fmla="*/ 54 w 696"/>
                <a:gd name="T3" fmla="*/ 70 h 293"/>
                <a:gd name="T4" fmla="*/ 10 w 696"/>
                <a:gd name="T5" fmla="*/ 89 h 293"/>
                <a:gd name="T6" fmla="*/ 0 w 696"/>
                <a:gd name="T7" fmla="*/ 109 h 293"/>
                <a:gd name="T8" fmla="*/ 5 w 696"/>
                <a:gd name="T9" fmla="*/ 119 h 293"/>
                <a:gd name="T10" fmla="*/ 30 w 696"/>
                <a:gd name="T11" fmla="*/ 139 h 293"/>
                <a:gd name="T12" fmla="*/ 69 w 696"/>
                <a:gd name="T13" fmla="*/ 149 h 293"/>
                <a:gd name="T14" fmla="*/ 174 w 696"/>
                <a:gd name="T15" fmla="*/ 149 h 293"/>
                <a:gd name="T16" fmla="*/ 219 w 696"/>
                <a:gd name="T17" fmla="*/ 149 h 293"/>
                <a:gd name="T18" fmla="*/ 233 w 696"/>
                <a:gd name="T19" fmla="*/ 159 h 293"/>
                <a:gd name="T20" fmla="*/ 229 w 696"/>
                <a:gd name="T21" fmla="*/ 184 h 293"/>
                <a:gd name="T22" fmla="*/ 233 w 696"/>
                <a:gd name="T23" fmla="*/ 194 h 293"/>
                <a:gd name="T24" fmla="*/ 268 w 696"/>
                <a:gd name="T25" fmla="*/ 199 h 293"/>
                <a:gd name="T26" fmla="*/ 333 w 696"/>
                <a:gd name="T27" fmla="*/ 184 h 293"/>
                <a:gd name="T28" fmla="*/ 348 w 696"/>
                <a:gd name="T29" fmla="*/ 179 h 293"/>
                <a:gd name="T30" fmla="*/ 403 w 696"/>
                <a:gd name="T31" fmla="*/ 189 h 293"/>
                <a:gd name="T32" fmla="*/ 423 w 696"/>
                <a:gd name="T33" fmla="*/ 204 h 293"/>
                <a:gd name="T34" fmla="*/ 408 w 696"/>
                <a:gd name="T35" fmla="*/ 224 h 293"/>
                <a:gd name="T36" fmla="*/ 363 w 696"/>
                <a:gd name="T37" fmla="*/ 244 h 293"/>
                <a:gd name="T38" fmla="*/ 298 w 696"/>
                <a:gd name="T39" fmla="*/ 269 h 293"/>
                <a:gd name="T40" fmla="*/ 303 w 696"/>
                <a:gd name="T41" fmla="*/ 278 h 293"/>
                <a:gd name="T42" fmla="*/ 328 w 696"/>
                <a:gd name="T43" fmla="*/ 283 h 293"/>
                <a:gd name="T44" fmla="*/ 492 w 696"/>
                <a:gd name="T45" fmla="*/ 293 h 293"/>
                <a:gd name="T46" fmla="*/ 547 w 696"/>
                <a:gd name="T47" fmla="*/ 288 h 293"/>
                <a:gd name="T48" fmla="*/ 671 w 696"/>
                <a:gd name="T49" fmla="*/ 264 h 293"/>
                <a:gd name="T50" fmla="*/ 696 w 696"/>
                <a:gd name="T51" fmla="*/ 244 h 293"/>
                <a:gd name="T52" fmla="*/ 661 w 696"/>
                <a:gd name="T53" fmla="*/ 229 h 293"/>
                <a:gd name="T54" fmla="*/ 582 w 696"/>
                <a:gd name="T55" fmla="*/ 224 h 293"/>
                <a:gd name="T56" fmla="*/ 477 w 696"/>
                <a:gd name="T57" fmla="*/ 214 h 293"/>
                <a:gd name="T58" fmla="*/ 457 w 696"/>
                <a:gd name="T59" fmla="*/ 209 h 293"/>
                <a:gd name="T60" fmla="*/ 472 w 696"/>
                <a:gd name="T61" fmla="*/ 194 h 293"/>
                <a:gd name="T62" fmla="*/ 537 w 696"/>
                <a:gd name="T63" fmla="*/ 159 h 293"/>
                <a:gd name="T64" fmla="*/ 557 w 696"/>
                <a:gd name="T65" fmla="*/ 124 h 293"/>
                <a:gd name="T66" fmla="*/ 572 w 696"/>
                <a:gd name="T67" fmla="*/ 109 h 293"/>
                <a:gd name="T68" fmla="*/ 641 w 696"/>
                <a:gd name="T69" fmla="*/ 65 h 293"/>
                <a:gd name="T70" fmla="*/ 651 w 696"/>
                <a:gd name="T71" fmla="*/ 50 h 293"/>
                <a:gd name="T72" fmla="*/ 607 w 696"/>
                <a:gd name="T73" fmla="*/ 40 h 293"/>
                <a:gd name="T74" fmla="*/ 537 w 696"/>
                <a:gd name="T75" fmla="*/ 40 h 293"/>
                <a:gd name="T76" fmla="*/ 308 w 696"/>
                <a:gd name="T77" fmla="*/ 60 h 293"/>
                <a:gd name="T78" fmla="*/ 263 w 696"/>
                <a:gd name="T79" fmla="*/ 60 h 293"/>
                <a:gd name="T80" fmla="*/ 263 w 696"/>
                <a:gd name="T81" fmla="*/ 50 h 293"/>
                <a:gd name="T82" fmla="*/ 164 w 696"/>
                <a:gd name="T83" fmla="*/ 20 h 293"/>
                <a:gd name="T84" fmla="*/ 134 w 696"/>
                <a:gd name="T85" fmla="*/ 50 h 293"/>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696"/>
                <a:gd name="T130" fmla="*/ 0 h 293"/>
                <a:gd name="T131" fmla="*/ 696 w 696"/>
                <a:gd name="T132" fmla="*/ 293 h 293"/>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696" h="293">
                  <a:moveTo>
                    <a:pt x="134" y="50"/>
                  </a:moveTo>
                  <a:lnTo>
                    <a:pt x="134" y="50"/>
                  </a:lnTo>
                  <a:lnTo>
                    <a:pt x="109" y="55"/>
                  </a:lnTo>
                  <a:lnTo>
                    <a:pt x="54" y="70"/>
                  </a:lnTo>
                  <a:lnTo>
                    <a:pt x="30" y="80"/>
                  </a:lnTo>
                  <a:lnTo>
                    <a:pt x="10" y="89"/>
                  </a:lnTo>
                  <a:lnTo>
                    <a:pt x="0" y="104"/>
                  </a:lnTo>
                  <a:lnTo>
                    <a:pt x="0" y="109"/>
                  </a:lnTo>
                  <a:lnTo>
                    <a:pt x="5" y="119"/>
                  </a:lnTo>
                  <a:lnTo>
                    <a:pt x="20" y="129"/>
                  </a:lnTo>
                  <a:lnTo>
                    <a:pt x="30" y="139"/>
                  </a:lnTo>
                  <a:lnTo>
                    <a:pt x="49" y="149"/>
                  </a:lnTo>
                  <a:lnTo>
                    <a:pt x="69" y="149"/>
                  </a:lnTo>
                  <a:lnTo>
                    <a:pt x="114" y="154"/>
                  </a:lnTo>
                  <a:lnTo>
                    <a:pt x="174" y="149"/>
                  </a:lnTo>
                  <a:lnTo>
                    <a:pt x="219" y="149"/>
                  </a:lnTo>
                  <a:lnTo>
                    <a:pt x="229" y="154"/>
                  </a:lnTo>
                  <a:lnTo>
                    <a:pt x="233" y="159"/>
                  </a:lnTo>
                  <a:lnTo>
                    <a:pt x="233" y="169"/>
                  </a:lnTo>
                  <a:lnTo>
                    <a:pt x="229" y="184"/>
                  </a:lnTo>
                  <a:lnTo>
                    <a:pt x="233" y="194"/>
                  </a:lnTo>
                  <a:lnTo>
                    <a:pt x="243" y="194"/>
                  </a:lnTo>
                  <a:lnTo>
                    <a:pt x="268" y="199"/>
                  </a:lnTo>
                  <a:lnTo>
                    <a:pt x="298" y="194"/>
                  </a:lnTo>
                  <a:lnTo>
                    <a:pt x="333" y="184"/>
                  </a:lnTo>
                  <a:lnTo>
                    <a:pt x="348" y="179"/>
                  </a:lnTo>
                  <a:lnTo>
                    <a:pt x="368" y="179"/>
                  </a:lnTo>
                  <a:lnTo>
                    <a:pt x="403" y="189"/>
                  </a:lnTo>
                  <a:lnTo>
                    <a:pt x="418" y="194"/>
                  </a:lnTo>
                  <a:lnTo>
                    <a:pt x="423" y="204"/>
                  </a:lnTo>
                  <a:lnTo>
                    <a:pt x="423" y="214"/>
                  </a:lnTo>
                  <a:lnTo>
                    <a:pt x="408" y="224"/>
                  </a:lnTo>
                  <a:lnTo>
                    <a:pt x="363" y="244"/>
                  </a:lnTo>
                  <a:lnTo>
                    <a:pt x="318" y="264"/>
                  </a:lnTo>
                  <a:lnTo>
                    <a:pt x="298" y="269"/>
                  </a:lnTo>
                  <a:lnTo>
                    <a:pt x="293" y="274"/>
                  </a:lnTo>
                  <a:lnTo>
                    <a:pt x="303" y="278"/>
                  </a:lnTo>
                  <a:lnTo>
                    <a:pt x="328" y="283"/>
                  </a:lnTo>
                  <a:lnTo>
                    <a:pt x="442" y="293"/>
                  </a:lnTo>
                  <a:lnTo>
                    <a:pt x="492" y="293"/>
                  </a:lnTo>
                  <a:lnTo>
                    <a:pt x="547" y="288"/>
                  </a:lnTo>
                  <a:lnTo>
                    <a:pt x="616" y="278"/>
                  </a:lnTo>
                  <a:lnTo>
                    <a:pt x="671" y="264"/>
                  </a:lnTo>
                  <a:lnTo>
                    <a:pt x="686" y="254"/>
                  </a:lnTo>
                  <a:lnTo>
                    <a:pt x="696" y="244"/>
                  </a:lnTo>
                  <a:lnTo>
                    <a:pt x="686" y="239"/>
                  </a:lnTo>
                  <a:lnTo>
                    <a:pt x="661" y="229"/>
                  </a:lnTo>
                  <a:lnTo>
                    <a:pt x="582" y="224"/>
                  </a:lnTo>
                  <a:lnTo>
                    <a:pt x="507" y="219"/>
                  </a:lnTo>
                  <a:lnTo>
                    <a:pt x="477" y="214"/>
                  </a:lnTo>
                  <a:lnTo>
                    <a:pt x="462" y="209"/>
                  </a:lnTo>
                  <a:lnTo>
                    <a:pt x="457" y="209"/>
                  </a:lnTo>
                  <a:lnTo>
                    <a:pt x="457" y="204"/>
                  </a:lnTo>
                  <a:lnTo>
                    <a:pt x="472" y="194"/>
                  </a:lnTo>
                  <a:lnTo>
                    <a:pt x="537" y="159"/>
                  </a:lnTo>
                  <a:lnTo>
                    <a:pt x="552" y="144"/>
                  </a:lnTo>
                  <a:lnTo>
                    <a:pt x="557" y="124"/>
                  </a:lnTo>
                  <a:lnTo>
                    <a:pt x="572" y="109"/>
                  </a:lnTo>
                  <a:lnTo>
                    <a:pt x="592" y="94"/>
                  </a:lnTo>
                  <a:lnTo>
                    <a:pt x="641" y="65"/>
                  </a:lnTo>
                  <a:lnTo>
                    <a:pt x="651" y="55"/>
                  </a:lnTo>
                  <a:lnTo>
                    <a:pt x="651" y="50"/>
                  </a:lnTo>
                  <a:lnTo>
                    <a:pt x="641" y="45"/>
                  </a:lnTo>
                  <a:lnTo>
                    <a:pt x="607" y="40"/>
                  </a:lnTo>
                  <a:lnTo>
                    <a:pt x="537" y="40"/>
                  </a:lnTo>
                  <a:lnTo>
                    <a:pt x="393" y="50"/>
                  </a:lnTo>
                  <a:lnTo>
                    <a:pt x="308" y="60"/>
                  </a:lnTo>
                  <a:lnTo>
                    <a:pt x="273" y="65"/>
                  </a:lnTo>
                  <a:lnTo>
                    <a:pt x="263" y="60"/>
                  </a:lnTo>
                  <a:lnTo>
                    <a:pt x="263" y="50"/>
                  </a:lnTo>
                  <a:lnTo>
                    <a:pt x="263" y="0"/>
                  </a:lnTo>
                  <a:lnTo>
                    <a:pt x="164" y="20"/>
                  </a:lnTo>
                  <a:lnTo>
                    <a:pt x="134" y="50"/>
                  </a:lnTo>
                  <a:close/>
                </a:path>
              </a:pathLst>
            </a:custGeom>
            <a:solidFill>
              <a:srgbClr val="9EB239"/>
            </a:solidFill>
            <a:ln w="9525">
              <a:noFill/>
              <a:round/>
              <a:headEnd/>
              <a:tailEnd/>
            </a:ln>
          </p:spPr>
          <p:txBody>
            <a:bodyPr>
              <a:prstTxWarp prst="textNoShape">
                <a:avLst/>
              </a:prstTxWarp>
            </a:bodyPr>
            <a:lstStyle/>
            <a:p>
              <a:endParaRPr lang="en-US"/>
            </a:p>
          </p:txBody>
        </p:sp>
        <p:sp>
          <p:nvSpPr>
            <p:cNvPr id="43182" name="Freeform 26"/>
            <p:cNvSpPr>
              <a:spLocks/>
            </p:cNvSpPr>
            <p:nvPr/>
          </p:nvSpPr>
          <p:spPr bwMode="auto">
            <a:xfrm>
              <a:off x="2980" y="1701"/>
              <a:ext cx="688" cy="806"/>
            </a:xfrm>
            <a:custGeom>
              <a:avLst/>
              <a:gdLst>
                <a:gd name="T0" fmla="*/ 203 w 472"/>
                <a:gd name="T1" fmla="*/ 0 h 562"/>
                <a:gd name="T2" fmla="*/ 144 w 472"/>
                <a:gd name="T3" fmla="*/ 50 h 562"/>
                <a:gd name="T4" fmla="*/ 89 w 472"/>
                <a:gd name="T5" fmla="*/ 104 h 562"/>
                <a:gd name="T6" fmla="*/ 74 w 472"/>
                <a:gd name="T7" fmla="*/ 134 h 562"/>
                <a:gd name="T8" fmla="*/ 84 w 472"/>
                <a:gd name="T9" fmla="*/ 154 h 562"/>
                <a:gd name="T10" fmla="*/ 114 w 472"/>
                <a:gd name="T11" fmla="*/ 164 h 562"/>
                <a:gd name="T12" fmla="*/ 189 w 472"/>
                <a:gd name="T13" fmla="*/ 169 h 562"/>
                <a:gd name="T14" fmla="*/ 243 w 472"/>
                <a:gd name="T15" fmla="*/ 174 h 562"/>
                <a:gd name="T16" fmla="*/ 243 w 472"/>
                <a:gd name="T17" fmla="*/ 189 h 562"/>
                <a:gd name="T18" fmla="*/ 228 w 472"/>
                <a:gd name="T19" fmla="*/ 204 h 562"/>
                <a:gd name="T20" fmla="*/ 164 w 472"/>
                <a:gd name="T21" fmla="*/ 274 h 562"/>
                <a:gd name="T22" fmla="*/ 198 w 472"/>
                <a:gd name="T23" fmla="*/ 293 h 562"/>
                <a:gd name="T24" fmla="*/ 218 w 472"/>
                <a:gd name="T25" fmla="*/ 313 h 562"/>
                <a:gd name="T26" fmla="*/ 223 w 472"/>
                <a:gd name="T27" fmla="*/ 343 h 562"/>
                <a:gd name="T28" fmla="*/ 218 w 472"/>
                <a:gd name="T29" fmla="*/ 368 h 562"/>
                <a:gd name="T30" fmla="*/ 228 w 472"/>
                <a:gd name="T31" fmla="*/ 398 h 562"/>
                <a:gd name="T32" fmla="*/ 248 w 472"/>
                <a:gd name="T33" fmla="*/ 403 h 562"/>
                <a:gd name="T34" fmla="*/ 268 w 472"/>
                <a:gd name="T35" fmla="*/ 403 h 562"/>
                <a:gd name="T36" fmla="*/ 328 w 472"/>
                <a:gd name="T37" fmla="*/ 403 h 562"/>
                <a:gd name="T38" fmla="*/ 373 w 472"/>
                <a:gd name="T39" fmla="*/ 413 h 562"/>
                <a:gd name="T40" fmla="*/ 397 w 472"/>
                <a:gd name="T41" fmla="*/ 408 h 562"/>
                <a:gd name="T42" fmla="*/ 422 w 472"/>
                <a:gd name="T43" fmla="*/ 403 h 562"/>
                <a:gd name="T44" fmla="*/ 442 w 472"/>
                <a:gd name="T45" fmla="*/ 403 h 562"/>
                <a:gd name="T46" fmla="*/ 467 w 472"/>
                <a:gd name="T47" fmla="*/ 428 h 562"/>
                <a:gd name="T48" fmla="*/ 472 w 472"/>
                <a:gd name="T49" fmla="*/ 448 h 562"/>
                <a:gd name="T50" fmla="*/ 472 w 472"/>
                <a:gd name="T51" fmla="*/ 502 h 562"/>
                <a:gd name="T52" fmla="*/ 467 w 472"/>
                <a:gd name="T53" fmla="*/ 522 h 562"/>
                <a:gd name="T54" fmla="*/ 452 w 472"/>
                <a:gd name="T55" fmla="*/ 542 h 562"/>
                <a:gd name="T56" fmla="*/ 412 w 472"/>
                <a:gd name="T57" fmla="*/ 562 h 562"/>
                <a:gd name="T58" fmla="*/ 387 w 472"/>
                <a:gd name="T59" fmla="*/ 552 h 562"/>
                <a:gd name="T60" fmla="*/ 323 w 472"/>
                <a:gd name="T61" fmla="*/ 542 h 562"/>
                <a:gd name="T62" fmla="*/ 283 w 472"/>
                <a:gd name="T63" fmla="*/ 547 h 562"/>
                <a:gd name="T64" fmla="*/ 238 w 472"/>
                <a:gd name="T65" fmla="*/ 552 h 562"/>
                <a:gd name="T66" fmla="*/ 223 w 472"/>
                <a:gd name="T67" fmla="*/ 537 h 562"/>
                <a:gd name="T68" fmla="*/ 218 w 472"/>
                <a:gd name="T69" fmla="*/ 517 h 562"/>
                <a:gd name="T70" fmla="*/ 233 w 472"/>
                <a:gd name="T71" fmla="*/ 477 h 562"/>
                <a:gd name="T72" fmla="*/ 263 w 472"/>
                <a:gd name="T73" fmla="*/ 438 h 562"/>
                <a:gd name="T74" fmla="*/ 263 w 472"/>
                <a:gd name="T75" fmla="*/ 428 h 562"/>
                <a:gd name="T76" fmla="*/ 218 w 472"/>
                <a:gd name="T77" fmla="*/ 418 h 562"/>
                <a:gd name="T78" fmla="*/ 139 w 472"/>
                <a:gd name="T79" fmla="*/ 423 h 562"/>
                <a:gd name="T80" fmla="*/ 54 w 472"/>
                <a:gd name="T81" fmla="*/ 433 h 562"/>
                <a:gd name="T82" fmla="*/ 29 w 472"/>
                <a:gd name="T83" fmla="*/ 428 h 562"/>
                <a:gd name="T84" fmla="*/ 24 w 472"/>
                <a:gd name="T85" fmla="*/ 418 h 562"/>
                <a:gd name="T86" fmla="*/ 34 w 472"/>
                <a:gd name="T87" fmla="*/ 388 h 562"/>
                <a:gd name="T88" fmla="*/ 34 w 472"/>
                <a:gd name="T89" fmla="*/ 358 h 562"/>
                <a:gd name="T90" fmla="*/ 29 w 472"/>
                <a:gd name="T91" fmla="*/ 343 h 562"/>
                <a:gd name="T92" fmla="*/ 14 w 472"/>
                <a:gd name="T93" fmla="*/ 308 h 562"/>
                <a:gd name="T94" fmla="*/ 9 w 472"/>
                <a:gd name="T95" fmla="*/ 298 h 562"/>
                <a:gd name="T96" fmla="*/ 29 w 472"/>
                <a:gd name="T97" fmla="*/ 283 h 562"/>
                <a:gd name="T98" fmla="*/ 64 w 472"/>
                <a:gd name="T99" fmla="*/ 264 h 562"/>
                <a:gd name="T100" fmla="*/ 104 w 472"/>
                <a:gd name="T101" fmla="*/ 239 h 562"/>
                <a:gd name="T102" fmla="*/ 99 w 472"/>
                <a:gd name="T103" fmla="*/ 234 h 562"/>
                <a:gd name="T104" fmla="*/ 69 w 472"/>
                <a:gd name="T105" fmla="*/ 224 h 562"/>
                <a:gd name="T106" fmla="*/ 19 w 472"/>
                <a:gd name="T107" fmla="*/ 204 h 562"/>
                <a:gd name="T108" fmla="*/ 0 w 472"/>
                <a:gd name="T109" fmla="*/ 184 h 562"/>
                <a:gd name="T110" fmla="*/ 0 w 472"/>
                <a:gd name="T111" fmla="*/ 169 h 562"/>
                <a:gd name="T112" fmla="*/ 19 w 472"/>
                <a:gd name="T113" fmla="*/ 134 h 562"/>
                <a:gd name="T114" fmla="*/ 109 w 472"/>
                <a:gd name="T115" fmla="*/ 60 h 562"/>
                <a:gd name="T116" fmla="*/ 203 w 472"/>
                <a:gd name="T117" fmla="*/ 0 h 562"/>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472"/>
                <a:gd name="T178" fmla="*/ 0 h 562"/>
                <a:gd name="T179" fmla="*/ 472 w 472"/>
                <a:gd name="T180" fmla="*/ 562 h 562"/>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472" h="562">
                  <a:moveTo>
                    <a:pt x="203" y="0"/>
                  </a:moveTo>
                  <a:lnTo>
                    <a:pt x="203" y="0"/>
                  </a:lnTo>
                  <a:lnTo>
                    <a:pt x="174" y="25"/>
                  </a:lnTo>
                  <a:lnTo>
                    <a:pt x="144" y="50"/>
                  </a:lnTo>
                  <a:lnTo>
                    <a:pt x="114" y="80"/>
                  </a:lnTo>
                  <a:lnTo>
                    <a:pt x="89" y="104"/>
                  </a:lnTo>
                  <a:lnTo>
                    <a:pt x="79" y="119"/>
                  </a:lnTo>
                  <a:lnTo>
                    <a:pt x="74" y="134"/>
                  </a:lnTo>
                  <a:lnTo>
                    <a:pt x="74" y="144"/>
                  </a:lnTo>
                  <a:lnTo>
                    <a:pt x="84" y="154"/>
                  </a:lnTo>
                  <a:lnTo>
                    <a:pt x="94" y="159"/>
                  </a:lnTo>
                  <a:lnTo>
                    <a:pt x="114" y="164"/>
                  </a:lnTo>
                  <a:lnTo>
                    <a:pt x="189" y="169"/>
                  </a:lnTo>
                  <a:lnTo>
                    <a:pt x="233" y="169"/>
                  </a:lnTo>
                  <a:lnTo>
                    <a:pt x="243" y="174"/>
                  </a:lnTo>
                  <a:lnTo>
                    <a:pt x="248" y="179"/>
                  </a:lnTo>
                  <a:lnTo>
                    <a:pt x="243" y="189"/>
                  </a:lnTo>
                  <a:lnTo>
                    <a:pt x="228" y="204"/>
                  </a:lnTo>
                  <a:lnTo>
                    <a:pt x="164" y="274"/>
                  </a:lnTo>
                  <a:lnTo>
                    <a:pt x="174" y="278"/>
                  </a:lnTo>
                  <a:lnTo>
                    <a:pt x="198" y="293"/>
                  </a:lnTo>
                  <a:lnTo>
                    <a:pt x="208" y="303"/>
                  </a:lnTo>
                  <a:lnTo>
                    <a:pt x="218" y="313"/>
                  </a:lnTo>
                  <a:lnTo>
                    <a:pt x="223" y="328"/>
                  </a:lnTo>
                  <a:lnTo>
                    <a:pt x="223" y="343"/>
                  </a:lnTo>
                  <a:lnTo>
                    <a:pt x="218" y="368"/>
                  </a:lnTo>
                  <a:lnTo>
                    <a:pt x="223" y="388"/>
                  </a:lnTo>
                  <a:lnTo>
                    <a:pt x="228" y="398"/>
                  </a:lnTo>
                  <a:lnTo>
                    <a:pt x="233" y="403"/>
                  </a:lnTo>
                  <a:lnTo>
                    <a:pt x="248" y="403"/>
                  </a:lnTo>
                  <a:lnTo>
                    <a:pt x="268" y="403"/>
                  </a:lnTo>
                  <a:lnTo>
                    <a:pt x="298" y="398"/>
                  </a:lnTo>
                  <a:lnTo>
                    <a:pt x="328" y="403"/>
                  </a:lnTo>
                  <a:lnTo>
                    <a:pt x="373" y="413"/>
                  </a:lnTo>
                  <a:lnTo>
                    <a:pt x="387" y="413"/>
                  </a:lnTo>
                  <a:lnTo>
                    <a:pt x="397" y="408"/>
                  </a:lnTo>
                  <a:lnTo>
                    <a:pt x="402" y="403"/>
                  </a:lnTo>
                  <a:lnTo>
                    <a:pt x="422" y="403"/>
                  </a:lnTo>
                  <a:lnTo>
                    <a:pt x="442" y="403"/>
                  </a:lnTo>
                  <a:lnTo>
                    <a:pt x="457" y="413"/>
                  </a:lnTo>
                  <a:lnTo>
                    <a:pt x="467" y="428"/>
                  </a:lnTo>
                  <a:lnTo>
                    <a:pt x="472" y="448"/>
                  </a:lnTo>
                  <a:lnTo>
                    <a:pt x="472" y="487"/>
                  </a:lnTo>
                  <a:lnTo>
                    <a:pt x="472" y="502"/>
                  </a:lnTo>
                  <a:lnTo>
                    <a:pt x="467" y="522"/>
                  </a:lnTo>
                  <a:lnTo>
                    <a:pt x="462" y="532"/>
                  </a:lnTo>
                  <a:lnTo>
                    <a:pt x="452" y="542"/>
                  </a:lnTo>
                  <a:lnTo>
                    <a:pt x="432" y="552"/>
                  </a:lnTo>
                  <a:lnTo>
                    <a:pt x="412" y="562"/>
                  </a:lnTo>
                  <a:lnTo>
                    <a:pt x="387" y="552"/>
                  </a:lnTo>
                  <a:lnTo>
                    <a:pt x="358" y="547"/>
                  </a:lnTo>
                  <a:lnTo>
                    <a:pt x="323" y="542"/>
                  </a:lnTo>
                  <a:lnTo>
                    <a:pt x="283" y="547"/>
                  </a:lnTo>
                  <a:lnTo>
                    <a:pt x="253" y="552"/>
                  </a:lnTo>
                  <a:lnTo>
                    <a:pt x="238" y="552"/>
                  </a:lnTo>
                  <a:lnTo>
                    <a:pt x="228" y="547"/>
                  </a:lnTo>
                  <a:lnTo>
                    <a:pt x="223" y="537"/>
                  </a:lnTo>
                  <a:lnTo>
                    <a:pt x="218" y="517"/>
                  </a:lnTo>
                  <a:lnTo>
                    <a:pt x="223" y="497"/>
                  </a:lnTo>
                  <a:lnTo>
                    <a:pt x="233" y="477"/>
                  </a:lnTo>
                  <a:lnTo>
                    <a:pt x="258" y="448"/>
                  </a:lnTo>
                  <a:lnTo>
                    <a:pt x="263" y="438"/>
                  </a:lnTo>
                  <a:lnTo>
                    <a:pt x="263" y="433"/>
                  </a:lnTo>
                  <a:lnTo>
                    <a:pt x="263" y="428"/>
                  </a:lnTo>
                  <a:lnTo>
                    <a:pt x="248" y="423"/>
                  </a:lnTo>
                  <a:lnTo>
                    <a:pt x="218" y="418"/>
                  </a:lnTo>
                  <a:lnTo>
                    <a:pt x="139" y="423"/>
                  </a:lnTo>
                  <a:lnTo>
                    <a:pt x="79" y="433"/>
                  </a:lnTo>
                  <a:lnTo>
                    <a:pt x="54" y="433"/>
                  </a:lnTo>
                  <a:lnTo>
                    <a:pt x="39" y="433"/>
                  </a:lnTo>
                  <a:lnTo>
                    <a:pt x="29" y="428"/>
                  </a:lnTo>
                  <a:lnTo>
                    <a:pt x="24" y="418"/>
                  </a:lnTo>
                  <a:lnTo>
                    <a:pt x="24" y="398"/>
                  </a:lnTo>
                  <a:lnTo>
                    <a:pt x="34" y="388"/>
                  </a:lnTo>
                  <a:lnTo>
                    <a:pt x="34" y="378"/>
                  </a:lnTo>
                  <a:lnTo>
                    <a:pt x="34" y="358"/>
                  </a:lnTo>
                  <a:lnTo>
                    <a:pt x="29" y="343"/>
                  </a:lnTo>
                  <a:lnTo>
                    <a:pt x="24" y="328"/>
                  </a:lnTo>
                  <a:lnTo>
                    <a:pt x="14" y="308"/>
                  </a:lnTo>
                  <a:lnTo>
                    <a:pt x="9" y="303"/>
                  </a:lnTo>
                  <a:lnTo>
                    <a:pt x="9" y="298"/>
                  </a:lnTo>
                  <a:lnTo>
                    <a:pt x="19" y="288"/>
                  </a:lnTo>
                  <a:lnTo>
                    <a:pt x="29" y="283"/>
                  </a:lnTo>
                  <a:lnTo>
                    <a:pt x="64" y="264"/>
                  </a:lnTo>
                  <a:lnTo>
                    <a:pt x="94" y="249"/>
                  </a:lnTo>
                  <a:lnTo>
                    <a:pt x="104" y="239"/>
                  </a:lnTo>
                  <a:lnTo>
                    <a:pt x="104" y="234"/>
                  </a:lnTo>
                  <a:lnTo>
                    <a:pt x="99" y="234"/>
                  </a:lnTo>
                  <a:lnTo>
                    <a:pt x="69" y="224"/>
                  </a:lnTo>
                  <a:lnTo>
                    <a:pt x="34" y="214"/>
                  </a:lnTo>
                  <a:lnTo>
                    <a:pt x="19" y="204"/>
                  </a:lnTo>
                  <a:lnTo>
                    <a:pt x="9" y="194"/>
                  </a:lnTo>
                  <a:lnTo>
                    <a:pt x="0" y="184"/>
                  </a:lnTo>
                  <a:lnTo>
                    <a:pt x="0" y="169"/>
                  </a:lnTo>
                  <a:lnTo>
                    <a:pt x="4" y="154"/>
                  </a:lnTo>
                  <a:lnTo>
                    <a:pt x="19" y="134"/>
                  </a:lnTo>
                  <a:lnTo>
                    <a:pt x="54" y="99"/>
                  </a:lnTo>
                  <a:lnTo>
                    <a:pt x="109" y="60"/>
                  </a:lnTo>
                  <a:lnTo>
                    <a:pt x="203" y="0"/>
                  </a:lnTo>
                  <a:close/>
                </a:path>
              </a:pathLst>
            </a:custGeom>
            <a:solidFill>
              <a:srgbClr val="59832D"/>
            </a:solidFill>
            <a:ln w="9525">
              <a:noFill/>
              <a:round/>
              <a:headEnd/>
              <a:tailEnd/>
            </a:ln>
          </p:spPr>
          <p:txBody>
            <a:bodyPr>
              <a:prstTxWarp prst="textNoShape">
                <a:avLst/>
              </a:prstTxWarp>
            </a:bodyPr>
            <a:lstStyle/>
            <a:p>
              <a:endParaRPr lang="en-US"/>
            </a:p>
          </p:txBody>
        </p:sp>
        <p:sp>
          <p:nvSpPr>
            <p:cNvPr id="43183" name="Freeform 27"/>
            <p:cNvSpPr>
              <a:spLocks/>
            </p:cNvSpPr>
            <p:nvPr/>
          </p:nvSpPr>
          <p:spPr bwMode="auto">
            <a:xfrm>
              <a:off x="3558" y="1623"/>
              <a:ext cx="436" cy="1054"/>
            </a:xfrm>
            <a:custGeom>
              <a:avLst/>
              <a:gdLst>
                <a:gd name="T0" fmla="*/ 70 w 299"/>
                <a:gd name="T1" fmla="*/ 736 h 736"/>
                <a:gd name="T2" fmla="*/ 75 w 299"/>
                <a:gd name="T3" fmla="*/ 587 h 736"/>
                <a:gd name="T4" fmla="*/ 70 w 299"/>
                <a:gd name="T5" fmla="*/ 532 h 736"/>
                <a:gd name="T6" fmla="*/ 50 w 299"/>
                <a:gd name="T7" fmla="*/ 488 h 736"/>
                <a:gd name="T8" fmla="*/ 30 w 299"/>
                <a:gd name="T9" fmla="*/ 453 h 736"/>
                <a:gd name="T10" fmla="*/ 0 w 299"/>
                <a:gd name="T11" fmla="*/ 403 h 736"/>
                <a:gd name="T12" fmla="*/ 45 w 299"/>
                <a:gd name="T13" fmla="*/ 418 h 736"/>
                <a:gd name="T14" fmla="*/ 85 w 299"/>
                <a:gd name="T15" fmla="*/ 438 h 736"/>
                <a:gd name="T16" fmla="*/ 90 w 299"/>
                <a:gd name="T17" fmla="*/ 448 h 736"/>
                <a:gd name="T18" fmla="*/ 90 w 299"/>
                <a:gd name="T19" fmla="*/ 378 h 736"/>
                <a:gd name="T20" fmla="*/ 95 w 299"/>
                <a:gd name="T21" fmla="*/ 324 h 736"/>
                <a:gd name="T22" fmla="*/ 95 w 299"/>
                <a:gd name="T23" fmla="*/ 284 h 736"/>
                <a:gd name="T24" fmla="*/ 105 w 299"/>
                <a:gd name="T25" fmla="*/ 378 h 736"/>
                <a:gd name="T26" fmla="*/ 125 w 299"/>
                <a:gd name="T27" fmla="*/ 393 h 736"/>
                <a:gd name="T28" fmla="*/ 135 w 299"/>
                <a:gd name="T29" fmla="*/ 393 h 736"/>
                <a:gd name="T30" fmla="*/ 150 w 299"/>
                <a:gd name="T31" fmla="*/ 373 h 736"/>
                <a:gd name="T32" fmla="*/ 199 w 299"/>
                <a:gd name="T33" fmla="*/ 0 h 736"/>
                <a:gd name="T34" fmla="*/ 199 w 299"/>
                <a:gd name="T35" fmla="*/ 120 h 736"/>
                <a:gd name="T36" fmla="*/ 204 w 299"/>
                <a:gd name="T37" fmla="*/ 239 h 736"/>
                <a:gd name="T38" fmla="*/ 209 w 299"/>
                <a:gd name="T39" fmla="*/ 259 h 736"/>
                <a:gd name="T40" fmla="*/ 224 w 299"/>
                <a:gd name="T41" fmla="*/ 289 h 736"/>
                <a:gd name="T42" fmla="*/ 229 w 299"/>
                <a:gd name="T43" fmla="*/ 319 h 736"/>
                <a:gd name="T44" fmla="*/ 224 w 299"/>
                <a:gd name="T45" fmla="*/ 483 h 736"/>
                <a:gd name="T46" fmla="*/ 234 w 299"/>
                <a:gd name="T47" fmla="*/ 503 h 736"/>
                <a:gd name="T48" fmla="*/ 234 w 299"/>
                <a:gd name="T49" fmla="*/ 503 h 736"/>
                <a:gd name="T50" fmla="*/ 274 w 299"/>
                <a:gd name="T51" fmla="*/ 458 h 736"/>
                <a:gd name="T52" fmla="*/ 299 w 299"/>
                <a:gd name="T53" fmla="*/ 423 h 736"/>
                <a:gd name="T54" fmla="*/ 239 w 299"/>
                <a:gd name="T55" fmla="*/ 557 h 736"/>
                <a:gd name="T56" fmla="*/ 229 w 299"/>
                <a:gd name="T57" fmla="*/ 607 h 736"/>
                <a:gd name="T58" fmla="*/ 229 w 299"/>
                <a:gd name="T59" fmla="*/ 677 h 736"/>
                <a:gd name="T60" fmla="*/ 209 w 299"/>
                <a:gd name="T61" fmla="*/ 667 h 736"/>
                <a:gd name="T62" fmla="*/ 170 w 299"/>
                <a:gd name="T63" fmla="*/ 677 h 736"/>
                <a:gd name="T64" fmla="*/ 125 w 299"/>
                <a:gd name="T65" fmla="*/ 707 h 736"/>
                <a:gd name="T66" fmla="*/ 70 w 299"/>
                <a:gd name="T67" fmla="*/ 736 h 7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99"/>
                <a:gd name="T103" fmla="*/ 0 h 736"/>
                <a:gd name="T104" fmla="*/ 299 w 299"/>
                <a:gd name="T105" fmla="*/ 736 h 7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99" h="736">
                  <a:moveTo>
                    <a:pt x="70" y="736"/>
                  </a:moveTo>
                  <a:lnTo>
                    <a:pt x="70" y="736"/>
                  </a:lnTo>
                  <a:lnTo>
                    <a:pt x="75" y="652"/>
                  </a:lnTo>
                  <a:lnTo>
                    <a:pt x="75" y="587"/>
                  </a:lnTo>
                  <a:lnTo>
                    <a:pt x="75" y="557"/>
                  </a:lnTo>
                  <a:lnTo>
                    <a:pt x="70" y="532"/>
                  </a:lnTo>
                  <a:lnTo>
                    <a:pt x="50" y="488"/>
                  </a:lnTo>
                  <a:lnTo>
                    <a:pt x="30" y="453"/>
                  </a:lnTo>
                  <a:lnTo>
                    <a:pt x="10" y="413"/>
                  </a:lnTo>
                  <a:lnTo>
                    <a:pt x="0" y="403"/>
                  </a:lnTo>
                  <a:lnTo>
                    <a:pt x="45" y="418"/>
                  </a:lnTo>
                  <a:lnTo>
                    <a:pt x="75" y="433"/>
                  </a:lnTo>
                  <a:lnTo>
                    <a:pt x="85" y="438"/>
                  </a:lnTo>
                  <a:lnTo>
                    <a:pt x="90" y="448"/>
                  </a:lnTo>
                  <a:lnTo>
                    <a:pt x="90" y="433"/>
                  </a:lnTo>
                  <a:lnTo>
                    <a:pt x="90" y="378"/>
                  </a:lnTo>
                  <a:lnTo>
                    <a:pt x="95" y="324"/>
                  </a:lnTo>
                  <a:lnTo>
                    <a:pt x="95" y="284"/>
                  </a:lnTo>
                  <a:lnTo>
                    <a:pt x="100" y="338"/>
                  </a:lnTo>
                  <a:lnTo>
                    <a:pt x="105" y="378"/>
                  </a:lnTo>
                  <a:lnTo>
                    <a:pt x="115" y="388"/>
                  </a:lnTo>
                  <a:lnTo>
                    <a:pt x="125" y="393"/>
                  </a:lnTo>
                  <a:lnTo>
                    <a:pt x="135" y="393"/>
                  </a:lnTo>
                  <a:lnTo>
                    <a:pt x="140" y="388"/>
                  </a:lnTo>
                  <a:lnTo>
                    <a:pt x="150" y="373"/>
                  </a:lnTo>
                  <a:lnTo>
                    <a:pt x="155" y="358"/>
                  </a:lnTo>
                  <a:lnTo>
                    <a:pt x="199" y="0"/>
                  </a:lnTo>
                  <a:lnTo>
                    <a:pt x="199" y="120"/>
                  </a:lnTo>
                  <a:lnTo>
                    <a:pt x="199" y="209"/>
                  </a:lnTo>
                  <a:lnTo>
                    <a:pt x="204" y="239"/>
                  </a:lnTo>
                  <a:lnTo>
                    <a:pt x="209" y="259"/>
                  </a:lnTo>
                  <a:lnTo>
                    <a:pt x="219" y="274"/>
                  </a:lnTo>
                  <a:lnTo>
                    <a:pt x="224" y="289"/>
                  </a:lnTo>
                  <a:lnTo>
                    <a:pt x="229" y="319"/>
                  </a:lnTo>
                  <a:lnTo>
                    <a:pt x="224" y="428"/>
                  </a:lnTo>
                  <a:lnTo>
                    <a:pt x="224" y="483"/>
                  </a:lnTo>
                  <a:lnTo>
                    <a:pt x="229" y="498"/>
                  </a:lnTo>
                  <a:lnTo>
                    <a:pt x="234" y="503"/>
                  </a:lnTo>
                  <a:lnTo>
                    <a:pt x="254" y="483"/>
                  </a:lnTo>
                  <a:lnTo>
                    <a:pt x="274" y="458"/>
                  </a:lnTo>
                  <a:lnTo>
                    <a:pt x="299" y="423"/>
                  </a:lnTo>
                  <a:lnTo>
                    <a:pt x="264" y="498"/>
                  </a:lnTo>
                  <a:lnTo>
                    <a:pt x="239" y="557"/>
                  </a:lnTo>
                  <a:lnTo>
                    <a:pt x="229" y="582"/>
                  </a:lnTo>
                  <a:lnTo>
                    <a:pt x="229" y="607"/>
                  </a:lnTo>
                  <a:lnTo>
                    <a:pt x="229" y="677"/>
                  </a:lnTo>
                  <a:lnTo>
                    <a:pt x="209" y="667"/>
                  </a:lnTo>
                  <a:lnTo>
                    <a:pt x="189" y="667"/>
                  </a:lnTo>
                  <a:lnTo>
                    <a:pt x="170" y="677"/>
                  </a:lnTo>
                  <a:lnTo>
                    <a:pt x="125" y="707"/>
                  </a:lnTo>
                  <a:lnTo>
                    <a:pt x="70" y="736"/>
                  </a:lnTo>
                  <a:close/>
                </a:path>
              </a:pathLst>
            </a:custGeom>
            <a:solidFill>
              <a:srgbClr val="944F1C"/>
            </a:solidFill>
            <a:ln w="9525">
              <a:noFill/>
              <a:round/>
              <a:headEnd/>
              <a:tailEnd/>
            </a:ln>
          </p:spPr>
          <p:txBody>
            <a:bodyPr>
              <a:prstTxWarp prst="textNoShape">
                <a:avLst/>
              </a:prstTxWarp>
            </a:bodyPr>
            <a:lstStyle/>
            <a:p>
              <a:endParaRPr lang="en-US"/>
            </a:p>
          </p:txBody>
        </p:sp>
        <p:sp>
          <p:nvSpPr>
            <p:cNvPr id="43184" name="Freeform 28"/>
            <p:cNvSpPr>
              <a:spLocks/>
            </p:cNvSpPr>
            <p:nvPr/>
          </p:nvSpPr>
          <p:spPr bwMode="auto">
            <a:xfrm>
              <a:off x="3646" y="2244"/>
              <a:ext cx="110" cy="470"/>
            </a:xfrm>
            <a:custGeom>
              <a:avLst/>
              <a:gdLst>
                <a:gd name="T0" fmla="*/ 45 w 75"/>
                <a:gd name="T1" fmla="*/ 0 h 328"/>
                <a:gd name="T2" fmla="*/ 45 w 75"/>
                <a:gd name="T3" fmla="*/ 0 h 328"/>
                <a:gd name="T4" fmla="*/ 50 w 75"/>
                <a:gd name="T5" fmla="*/ 70 h 328"/>
                <a:gd name="T6" fmla="*/ 55 w 75"/>
                <a:gd name="T7" fmla="*/ 119 h 328"/>
                <a:gd name="T8" fmla="*/ 75 w 75"/>
                <a:gd name="T9" fmla="*/ 114 h 328"/>
                <a:gd name="T10" fmla="*/ 75 w 75"/>
                <a:gd name="T11" fmla="*/ 184 h 328"/>
                <a:gd name="T12" fmla="*/ 75 w 75"/>
                <a:gd name="T13" fmla="*/ 184 h 328"/>
                <a:gd name="T14" fmla="*/ 65 w 75"/>
                <a:gd name="T15" fmla="*/ 199 h 328"/>
                <a:gd name="T16" fmla="*/ 60 w 75"/>
                <a:gd name="T17" fmla="*/ 219 h 328"/>
                <a:gd name="T18" fmla="*/ 55 w 75"/>
                <a:gd name="T19" fmla="*/ 244 h 328"/>
                <a:gd name="T20" fmla="*/ 55 w 75"/>
                <a:gd name="T21" fmla="*/ 244 h 328"/>
                <a:gd name="T22" fmla="*/ 55 w 75"/>
                <a:gd name="T23" fmla="*/ 279 h 328"/>
                <a:gd name="T24" fmla="*/ 50 w 75"/>
                <a:gd name="T25" fmla="*/ 298 h 328"/>
                <a:gd name="T26" fmla="*/ 40 w 75"/>
                <a:gd name="T27" fmla="*/ 318 h 328"/>
                <a:gd name="T28" fmla="*/ 0 w 75"/>
                <a:gd name="T29" fmla="*/ 328 h 328"/>
                <a:gd name="T30" fmla="*/ 35 w 75"/>
                <a:gd name="T31" fmla="*/ 94 h 328"/>
                <a:gd name="T32" fmla="*/ 45 w 75"/>
                <a:gd name="T33" fmla="*/ 0 h 328"/>
                <a:gd name="T34" fmla="*/ 45 w 75"/>
                <a:gd name="T35" fmla="*/ 0 h 32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75"/>
                <a:gd name="T55" fmla="*/ 0 h 328"/>
                <a:gd name="T56" fmla="*/ 75 w 75"/>
                <a:gd name="T57" fmla="*/ 328 h 328"/>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75" h="328">
                  <a:moveTo>
                    <a:pt x="45" y="0"/>
                  </a:moveTo>
                  <a:lnTo>
                    <a:pt x="45" y="0"/>
                  </a:lnTo>
                  <a:lnTo>
                    <a:pt x="50" y="70"/>
                  </a:lnTo>
                  <a:lnTo>
                    <a:pt x="55" y="119"/>
                  </a:lnTo>
                  <a:lnTo>
                    <a:pt x="75" y="114"/>
                  </a:lnTo>
                  <a:lnTo>
                    <a:pt x="75" y="184"/>
                  </a:lnTo>
                  <a:lnTo>
                    <a:pt x="65" y="199"/>
                  </a:lnTo>
                  <a:lnTo>
                    <a:pt x="60" y="219"/>
                  </a:lnTo>
                  <a:lnTo>
                    <a:pt x="55" y="244"/>
                  </a:lnTo>
                  <a:lnTo>
                    <a:pt x="55" y="279"/>
                  </a:lnTo>
                  <a:lnTo>
                    <a:pt x="50" y="298"/>
                  </a:lnTo>
                  <a:lnTo>
                    <a:pt x="40" y="318"/>
                  </a:lnTo>
                  <a:lnTo>
                    <a:pt x="0" y="328"/>
                  </a:lnTo>
                  <a:lnTo>
                    <a:pt x="35" y="94"/>
                  </a:lnTo>
                  <a:lnTo>
                    <a:pt x="45" y="0"/>
                  </a:lnTo>
                  <a:close/>
                </a:path>
              </a:pathLst>
            </a:custGeom>
            <a:solidFill>
              <a:srgbClr val="702A0E"/>
            </a:solidFill>
            <a:ln w="9525">
              <a:noFill/>
              <a:round/>
              <a:headEnd/>
              <a:tailEnd/>
            </a:ln>
          </p:spPr>
          <p:txBody>
            <a:bodyPr>
              <a:prstTxWarp prst="textNoShape">
                <a:avLst/>
              </a:prstTxWarp>
            </a:bodyPr>
            <a:lstStyle/>
            <a:p>
              <a:endParaRPr lang="en-US"/>
            </a:p>
          </p:txBody>
        </p:sp>
        <p:sp>
          <p:nvSpPr>
            <p:cNvPr id="43185" name="Freeform 29"/>
            <p:cNvSpPr>
              <a:spLocks/>
            </p:cNvSpPr>
            <p:nvPr/>
          </p:nvSpPr>
          <p:spPr bwMode="auto">
            <a:xfrm>
              <a:off x="3748" y="2044"/>
              <a:ext cx="136" cy="513"/>
            </a:xfrm>
            <a:custGeom>
              <a:avLst/>
              <a:gdLst>
                <a:gd name="T0" fmla="*/ 0 w 94"/>
                <a:gd name="T1" fmla="*/ 119 h 358"/>
                <a:gd name="T2" fmla="*/ 0 w 94"/>
                <a:gd name="T3" fmla="*/ 119 h 358"/>
                <a:gd name="T4" fmla="*/ 5 w 94"/>
                <a:gd name="T5" fmla="*/ 119 h 358"/>
                <a:gd name="T6" fmla="*/ 10 w 94"/>
                <a:gd name="T7" fmla="*/ 114 h 358"/>
                <a:gd name="T8" fmla="*/ 20 w 94"/>
                <a:gd name="T9" fmla="*/ 104 h 358"/>
                <a:gd name="T10" fmla="*/ 25 w 94"/>
                <a:gd name="T11" fmla="*/ 104 h 358"/>
                <a:gd name="T12" fmla="*/ 25 w 94"/>
                <a:gd name="T13" fmla="*/ 109 h 358"/>
                <a:gd name="T14" fmla="*/ 30 w 94"/>
                <a:gd name="T15" fmla="*/ 164 h 358"/>
                <a:gd name="T16" fmla="*/ 30 w 94"/>
                <a:gd name="T17" fmla="*/ 164 h 358"/>
                <a:gd name="T18" fmla="*/ 25 w 94"/>
                <a:gd name="T19" fmla="*/ 293 h 358"/>
                <a:gd name="T20" fmla="*/ 30 w 94"/>
                <a:gd name="T21" fmla="*/ 313 h 358"/>
                <a:gd name="T22" fmla="*/ 35 w 94"/>
                <a:gd name="T23" fmla="*/ 278 h 358"/>
                <a:gd name="T24" fmla="*/ 35 w 94"/>
                <a:gd name="T25" fmla="*/ 278 h 358"/>
                <a:gd name="T26" fmla="*/ 40 w 94"/>
                <a:gd name="T27" fmla="*/ 219 h 358"/>
                <a:gd name="T28" fmla="*/ 50 w 94"/>
                <a:gd name="T29" fmla="*/ 243 h 358"/>
                <a:gd name="T30" fmla="*/ 50 w 94"/>
                <a:gd name="T31" fmla="*/ 243 h 358"/>
                <a:gd name="T32" fmla="*/ 54 w 94"/>
                <a:gd name="T33" fmla="*/ 303 h 358"/>
                <a:gd name="T34" fmla="*/ 54 w 94"/>
                <a:gd name="T35" fmla="*/ 343 h 358"/>
                <a:gd name="T36" fmla="*/ 79 w 94"/>
                <a:gd name="T37" fmla="*/ 358 h 358"/>
                <a:gd name="T38" fmla="*/ 94 w 94"/>
                <a:gd name="T39" fmla="*/ 214 h 358"/>
                <a:gd name="T40" fmla="*/ 79 w 94"/>
                <a:gd name="T41" fmla="*/ 0 h 358"/>
                <a:gd name="T42" fmla="*/ 79 w 94"/>
                <a:gd name="T43" fmla="*/ 0 h 358"/>
                <a:gd name="T44" fmla="*/ 74 w 94"/>
                <a:gd name="T45" fmla="*/ 25 h 358"/>
                <a:gd name="T46" fmla="*/ 69 w 94"/>
                <a:gd name="T47" fmla="*/ 59 h 358"/>
                <a:gd name="T48" fmla="*/ 69 w 94"/>
                <a:gd name="T49" fmla="*/ 109 h 358"/>
                <a:gd name="T50" fmla="*/ 69 w 94"/>
                <a:gd name="T51" fmla="*/ 109 h 358"/>
                <a:gd name="T52" fmla="*/ 64 w 94"/>
                <a:gd name="T53" fmla="*/ 149 h 358"/>
                <a:gd name="T54" fmla="*/ 59 w 94"/>
                <a:gd name="T55" fmla="*/ 159 h 358"/>
                <a:gd name="T56" fmla="*/ 54 w 94"/>
                <a:gd name="T57" fmla="*/ 159 h 358"/>
                <a:gd name="T58" fmla="*/ 50 w 94"/>
                <a:gd name="T59" fmla="*/ 159 h 358"/>
                <a:gd name="T60" fmla="*/ 45 w 94"/>
                <a:gd name="T61" fmla="*/ 149 h 358"/>
                <a:gd name="T62" fmla="*/ 45 w 94"/>
                <a:gd name="T63" fmla="*/ 129 h 358"/>
                <a:gd name="T64" fmla="*/ 45 w 94"/>
                <a:gd name="T65" fmla="*/ 129 h 358"/>
                <a:gd name="T66" fmla="*/ 40 w 94"/>
                <a:gd name="T67" fmla="*/ 94 h 358"/>
                <a:gd name="T68" fmla="*/ 40 w 94"/>
                <a:gd name="T69" fmla="*/ 84 h 358"/>
                <a:gd name="T70" fmla="*/ 0 w 94"/>
                <a:gd name="T71" fmla="*/ 119 h 358"/>
                <a:gd name="T72" fmla="*/ 0 w 94"/>
                <a:gd name="T73" fmla="*/ 119 h 35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94"/>
                <a:gd name="T112" fmla="*/ 0 h 358"/>
                <a:gd name="T113" fmla="*/ 94 w 94"/>
                <a:gd name="T114" fmla="*/ 358 h 358"/>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94" h="358">
                  <a:moveTo>
                    <a:pt x="0" y="119"/>
                  </a:moveTo>
                  <a:lnTo>
                    <a:pt x="0" y="119"/>
                  </a:lnTo>
                  <a:lnTo>
                    <a:pt x="5" y="119"/>
                  </a:lnTo>
                  <a:lnTo>
                    <a:pt x="10" y="114"/>
                  </a:lnTo>
                  <a:lnTo>
                    <a:pt x="20" y="104"/>
                  </a:lnTo>
                  <a:lnTo>
                    <a:pt x="25" y="104"/>
                  </a:lnTo>
                  <a:lnTo>
                    <a:pt x="25" y="109"/>
                  </a:lnTo>
                  <a:lnTo>
                    <a:pt x="30" y="164"/>
                  </a:lnTo>
                  <a:lnTo>
                    <a:pt x="25" y="293"/>
                  </a:lnTo>
                  <a:lnTo>
                    <a:pt x="30" y="313"/>
                  </a:lnTo>
                  <a:lnTo>
                    <a:pt x="35" y="278"/>
                  </a:lnTo>
                  <a:lnTo>
                    <a:pt x="40" y="219"/>
                  </a:lnTo>
                  <a:lnTo>
                    <a:pt x="50" y="243"/>
                  </a:lnTo>
                  <a:lnTo>
                    <a:pt x="54" y="303"/>
                  </a:lnTo>
                  <a:lnTo>
                    <a:pt x="54" y="343"/>
                  </a:lnTo>
                  <a:lnTo>
                    <a:pt x="79" y="358"/>
                  </a:lnTo>
                  <a:lnTo>
                    <a:pt x="94" y="214"/>
                  </a:lnTo>
                  <a:lnTo>
                    <a:pt x="79" y="0"/>
                  </a:lnTo>
                  <a:lnTo>
                    <a:pt x="74" y="25"/>
                  </a:lnTo>
                  <a:lnTo>
                    <a:pt x="69" y="59"/>
                  </a:lnTo>
                  <a:lnTo>
                    <a:pt x="69" y="109"/>
                  </a:lnTo>
                  <a:lnTo>
                    <a:pt x="64" y="149"/>
                  </a:lnTo>
                  <a:lnTo>
                    <a:pt x="59" y="159"/>
                  </a:lnTo>
                  <a:lnTo>
                    <a:pt x="54" y="159"/>
                  </a:lnTo>
                  <a:lnTo>
                    <a:pt x="50" y="159"/>
                  </a:lnTo>
                  <a:lnTo>
                    <a:pt x="45" y="149"/>
                  </a:lnTo>
                  <a:lnTo>
                    <a:pt x="45" y="129"/>
                  </a:lnTo>
                  <a:lnTo>
                    <a:pt x="40" y="94"/>
                  </a:lnTo>
                  <a:lnTo>
                    <a:pt x="40" y="84"/>
                  </a:lnTo>
                  <a:lnTo>
                    <a:pt x="0" y="119"/>
                  </a:lnTo>
                  <a:close/>
                </a:path>
              </a:pathLst>
            </a:custGeom>
            <a:solidFill>
              <a:srgbClr val="BB833C"/>
            </a:solidFill>
            <a:ln w="9525">
              <a:noFill/>
              <a:round/>
              <a:headEnd/>
              <a:tailEnd/>
            </a:ln>
          </p:spPr>
          <p:txBody>
            <a:bodyPr>
              <a:prstTxWarp prst="textNoShape">
                <a:avLst/>
              </a:prstTxWarp>
            </a:bodyPr>
            <a:lstStyle/>
            <a:p>
              <a:endParaRPr lang="en-US"/>
            </a:p>
          </p:txBody>
        </p:sp>
        <p:sp>
          <p:nvSpPr>
            <p:cNvPr id="43186" name="Freeform 30"/>
            <p:cNvSpPr>
              <a:spLocks/>
            </p:cNvSpPr>
            <p:nvPr/>
          </p:nvSpPr>
          <p:spPr bwMode="auto">
            <a:xfrm>
              <a:off x="3733" y="3171"/>
              <a:ext cx="1117" cy="435"/>
            </a:xfrm>
            <a:custGeom>
              <a:avLst/>
              <a:gdLst>
                <a:gd name="T0" fmla="*/ 184 w 766"/>
                <a:gd name="T1" fmla="*/ 303 h 303"/>
                <a:gd name="T2" fmla="*/ 134 w 766"/>
                <a:gd name="T3" fmla="*/ 303 h 303"/>
                <a:gd name="T4" fmla="*/ 79 w 766"/>
                <a:gd name="T5" fmla="*/ 283 h 303"/>
                <a:gd name="T6" fmla="*/ 64 w 766"/>
                <a:gd name="T7" fmla="*/ 273 h 303"/>
                <a:gd name="T8" fmla="*/ 10 w 766"/>
                <a:gd name="T9" fmla="*/ 243 h 303"/>
                <a:gd name="T10" fmla="*/ 0 w 766"/>
                <a:gd name="T11" fmla="*/ 233 h 303"/>
                <a:gd name="T12" fmla="*/ 15 w 766"/>
                <a:gd name="T13" fmla="*/ 213 h 303"/>
                <a:gd name="T14" fmla="*/ 35 w 766"/>
                <a:gd name="T15" fmla="*/ 174 h 303"/>
                <a:gd name="T16" fmla="*/ 55 w 766"/>
                <a:gd name="T17" fmla="*/ 144 h 303"/>
                <a:gd name="T18" fmla="*/ 79 w 766"/>
                <a:gd name="T19" fmla="*/ 124 h 303"/>
                <a:gd name="T20" fmla="*/ 104 w 766"/>
                <a:gd name="T21" fmla="*/ 114 h 303"/>
                <a:gd name="T22" fmla="*/ 134 w 766"/>
                <a:gd name="T23" fmla="*/ 99 h 303"/>
                <a:gd name="T24" fmla="*/ 154 w 766"/>
                <a:gd name="T25" fmla="*/ 84 h 303"/>
                <a:gd name="T26" fmla="*/ 164 w 766"/>
                <a:gd name="T27" fmla="*/ 84 h 303"/>
                <a:gd name="T28" fmla="*/ 174 w 766"/>
                <a:gd name="T29" fmla="*/ 59 h 303"/>
                <a:gd name="T30" fmla="*/ 179 w 766"/>
                <a:gd name="T31" fmla="*/ 19 h 303"/>
                <a:gd name="T32" fmla="*/ 189 w 766"/>
                <a:gd name="T33" fmla="*/ 5 h 303"/>
                <a:gd name="T34" fmla="*/ 214 w 766"/>
                <a:gd name="T35" fmla="*/ 5 h 303"/>
                <a:gd name="T36" fmla="*/ 263 w 766"/>
                <a:gd name="T37" fmla="*/ 10 h 303"/>
                <a:gd name="T38" fmla="*/ 293 w 766"/>
                <a:gd name="T39" fmla="*/ 24 h 303"/>
                <a:gd name="T40" fmla="*/ 303 w 766"/>
                <a:gd name="T41" fmla="*/ 29 h 303"/>
                <a:gd name="T42" fmla="*/ 318 w 766"/>
                <a:gd name="T43" fmla="*/ 15 h 303"/>
                <a:gd name="T44" fmla="*/ 328 w 766"/>
                <a:gd name="T45" fmla="*/ 5 h 303"/>
                <a:gd name="T46" fmla="*/ 373 w 766"/>
                <a:gd name="T47" fmla="*/ 5 h 303"/>
                <a:gd name="T48" fmla="*/ 413 w 766"/>
                <a:gd name="T49" fmla="*/ 10 h 303"/>
                <a:gd name="T50" fmla="*/ 428 w 766"/>
                <a:gd name="T51" fmla="*/ 5 h 303"/>
                <a:gd name="T52" fmla="*/ 447 w 766"/>
                <a:gd name="T53" fmla="*/ 0 h 303"/>
                <a:gd name="T54" fmla="*/ 462 w 766"/>
                <a:gd name="T55" fmla="*/ 5 h 303"/>
                <a:gd name="T56" fmla="*/ 497 w 766"/>
                <a:gd name="T57" fmla="*/ 29 h 303"/>
                <a:gd name="T58" fmla="*/ 537 w 766"/>
                <a:gd name="T59" fmla="*/ 39 h 303"/>
                <a:gd name="T60" fmla="*/ 552 w 766"/>
                <a:gd name="T61" fmla="*/ 54 h 303"/>
                <a:gd name="T62" fmla="*/ 582 w 766"/>
                <a:gd name="T63" fmla="*/ 99 h 303"/>
                <a:gd name="T64" fmla="*/ 617 w 766"/>
                <a:gd name="T65" fmla="*/ 99 h 303"/>
                <a:gd name="T66" fmla="*/ 637 w 766"/>
                <a:gd name="T67" fmla="*/ 99 h 303"/>
                <a:gd name="T68" fmla="*/ 656 w 766"/>
                <a:gd name="T69" fmla="*/ 109 h 303"/>
                <a:gd name="T70" fmla="*/ 666 w 766"/>
                <a:gd name="T71" fmla="*/ 109 h 303"/>
                <a:gd name="T72" fmla="*/ 706 w 766"/>
                <a:gd name="T73" fmla="*/ 124 h 303"/>
                <a:gd name="T74" fmla="*/ 751 w 766"/>
                <a:gd name="T75" fmla="*/ 144 h 303"/>
                <a:gd name="T76" fmla="*/ 766 w 766"/>
                <a:gd name="T77" fmla="*/ 159 h 303"/>
                <a:gd name="T78" fmla="*/ 761 w 766"/>
                <a:gd name="T79" fmla="*/ 174 h 303"/>
                <a:gd name="T80" fmla="*/ 751 w 766"/>
                <a:gd name="T81" fmla="*/ 194 h 303"/>
                <a:gd name="T82" fmla="*/ 706 w 766"/>
                <a:gd name="T83" fmla="*/ 213 h 303"/>
                <a:gd name="T84" fmla="*/ 646 w 766"/>
                <a:gd name="T85" fmla="*/ 213 h 303"/>
                <a:gd name="T86" fmla="*/ 577 w 766"/>
                <a:gd name="T87" fmla="*/ 213 h 303"/>
                <a:gd name="T88" fmla="*/ 577 w 766"/>
                <a:gd name="T89" fmla="*/ 228 h 303"/>
                <a:gd name="T90" fmla="*/ 577 w 766"/>
                <a:gd name="T91" fmla="*/ 238 h 303"/>
                <a:gd name="T92" fmla="*/ 492 w 766"/>
                <a:gd name="T93" fmla="*/ 263 h 303"/>
                <a:gd name="T94" fmla="*/ 383 w 766"/>
                <a:gd name="T95" fmla="*/ 288 h 303"/>
                <a:gd name="T96" fmla="*/ 308 w 766"/>
                <a:gd name="T97" fmla="*/ 303 h 303"/>
                <a:gd name="T98" fmla="*/ 229 w 766"/>
                <a:gd name="T99" fmla="*/ 303 h 303"/>
                <a:gd name="T100" fmla="*/ 184 w 766"/>
                <a:gd name="T101" fmla="*/ 303 h 303"/>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766"/>
                <a:gd name="T154" fmla="*/ 0 h 303"/>
                <a:gd name="T155" fmla="*/ 766 w 766"/>
                <a:gd name="T156" fmla="*/ 303 h 303"/>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766" h="303">
                  <a:moveTo>
                    <a:pt x="184" y="303"/>
                  </a:moveTo>
                  <a:lnTo>
                    <a:pt x="184" y="303"/>
                  </a:lnTo>
                  <a:lnTo>
                    <a:pt x="164" y="303"/>
                  </a:lnTo>
                  <a:lnTo>
                    <a:pt x="134" y="303"/>
                  </a:lnTo>
                  <a:lnTo>
                    <a:pt x="99" y="293"/>
                  </a:lnTo>
                  <a:lnTo>
                    <a:pt x="79" y="283"/>
                  </a:lnTo>
                  <a:lnTo>
                    <a:pt x="64" y="273"/>
                  </a:lnTo>
                  <a:lnTo>
                    <a:pt x="30" y="253"/>
                  </a:lnTo>
                  <a:lnTo>
                    <a:pt x="10" y="243"/>
                  </a:lnTo>
                  <a:lnTo>
                    <a:pt x="5" y="238"/>
                  </a:lnTo>
                  <a:lnTo>
                    <a:pt x="0" y="233"/>
                  </a:lnTo>
                  <a:lnTo>
                    <a:pt x="15" y="213"/>
                  </a:lnTo>
                  <a:lnTo>
                    <a:pt x="30" y="194"/>
                  </a:lnTo>
                  <a:lnTo>
                    <a:pt x="35" y="174"/>
                  </a:lnTo>
                  <a:lnTo>
                    <a:pt x="45" y="159"/>
                  </a:lnTo>
                  <a:lnTo>
                    <a:pt x="55" y="144"/>
                  </a:lnTo>
                  <a:lnTo>
                    <a:pt x="79" y="124"/>
                  </a:lnTo>
                  <a:lnTo>
                    <a:pt x="104" y="114"/>
                  </a:lnTo>
                  <a:lnTo>
                    <a:pt x="124" y="104"/>
                  </a:lnTo>
                  <a:lnTo>
                    <a:pt x="134" y="99"/>
                  </a:lnTo>
                  <a:lnTo>
                    <a:pt x="144" y="89"/>
                  </a:lnTo>
                  <a:lnTo>
                    <a:pt x="154" y="84"/>
                  </a:lnTo>
                  <a:lnTo>
                    <a:pt x="164" y="84"/>
                  </a:lnTo>
                  <a:lnTo>
                    <a:pt x="174" y="59"/>
                  </a:lnTo>
                  <a:lnTo>
                    <a:pt x="179" y="39"/>
                  </a:lnTo>
                  <a:lnTo>
                    <a:pt x="179" y="19"/>
                  </a:lnTo>
                  <a:lnTo>
                    <a:pt x="184" y="10"/>
                  </a:lnTo>
                  <a:lnTo>
                    <a:pt x="189" y="5"/>
                  </a:lnTo>
                  <a:lnTo>
                    <a:pt x="199" y="5"/>
                  </a:lnTo>
                  <a:lnTo>
                    <a:pt x="214" y="5"/>
                  </a:lnTo>
                  <a:lnTo>
                    <a:pt x="263" y="10"/>
                  </a:lnTo>
                  <a:lnTo>
                    <a:pt x="278" y="15"/>
                  </a:lnTo>
                  <a:lnTo>
                    <a:pt x="293" y="24"/>
                  </a:lnTo>
                  <a:lnTo>
                    <a:pt x="303" y="29"/>
                  </a:lnTo>
                  <a:lnTo>
                    <a:pt x="308" y="24"/>
                  </a:lnTo>
                  <a:lnTo>
                    <a:pt x="318" y="15"/>
                  </a:lnTo>
                  <a:lnTo>
                    <a:pt x="328" y="5"/>
                  </a:lnTo>
                  <a:lnTo>
                    <a:pt x="348" y="0"/>
                  </a:lnTo>
                  <a:lnTo>
                    <a:pt x="373" y="5"/>
                  </a:lnTo>
                  <a:lnTo>
                    <a:pt x="413" y="10"/>
                  </a:lnTo>
                  <a:lnTo>
                    <a:pt x="418" y="5"/>
                  </a:lnTo>
                  <a:lnTo>
                    <a:pt x="428" y="5"/>
                  </a:lnTo>
                  <a:lnTo>
                    <a:pt x="433" y="0"/>
                  </a:lnTo>
                  <a:lnTo>
                    <a:pt x="447" y="0"/>
                  </a:lnTo>
                  <a:lnTo>
                    <a:pt x="462" y="5"/>
                  </a:lnTo>
                  <a:lnTo>
                    <a:pt x="482" y="15"/>
                  </a:lnTo>
                  <a:lnTo>
                    <a:pt x="497" y="29"/>
                  </a:lnTo>
                  <a:lnTo>
                    <a:pt x="537" y="39"/>
                  </a:lnTo>
                  <a:lnTo>
                    <a:pt x="552" y="54"/>
                  </a:lnTo>
                  <a:lnTo>
                    <a:pt x="567" y="69"/>
                  </a:lnTo>
                  <a:lnTo>
                    <a:pt x="582" y="99"/>
                  </a:lnTo>
                  <a:lnTo>
                    <a:pt x="617" y="99"/>
                  </a:lnTo>
                  <a:lnTo>
                    <a:pt x="637" y="99"/>
                  </a:lnTo>
                  <a:lnTo>
                    <a:pt x="646" y="104"/>
                  </a:lnTo>
                  <a:lnTo>
                    <a:pt x="656" y="109"/>
                  </a:lnTo>
                  <a:lnTo>
                    <a:pt x="666" y="109"/>
                  </a:lnTo>
                  <a:lnTo>
                    <a:pt x="681" y="114"/>
                  </a:lnTo>
                  <a:lnTo>
                    <a:pt x="706" y="124"/>
                  </a:lnTo>
                  <a:lnTo>
                    <a:pt x="751" y="144"/>
                  </a:lnTo>
                  <a:lnTo>
                    <a:pt x="761" y="149"/>
                  </a:lnTo>
                  <a:lnTo>
                    <a:pt x="766" y="159"/>
                  </a:lnTo>
                  <a:lnTo>
                    <a:pt x="766" y="164"/>
                  </a:lnTo>
                  <a:lnTo>
                    <a:pt x="761" y="174"/>
                  </a:lnTo>
                  <a:lnTo>
                    <a:pt x="751" y="194"/>
                  </a:lnTo>
                  <a:lnTo>
                    <a:pt x="736" y="204"/>
                  </a:lnTo>
                  <a:lnTo>
                    <a:pt x="706" y="213"/>
                  </a:lnTo>
                  <a:lnTo>
                    <a:pt x="646" y="213"/>
                  </a:lnTo>
                  <a:lnTo>
                    <a:pt x="577" y="208"/>
                  </a:lnTo>
                  <a:lnTo>
                    <a:pt x="577" y="213"/>
                  </a:lnTo>
                  <a:lnTo>
                    <a:pt x="577" y="218"/>
                  </a:lnTo>
                  <a:lnTo>
                    <a:pt x="577" y="228"/>
                  </a:lnTo>
                  <a:lnTo>
                    <a:pt x="577" y="238"/>
                  </a:lnTo>
                  <a:lnTo>
                    <a:pt x="567" y="243"/>
                  </a:lnTo>
                  <a:lnTo>
                    <a:pt x="492" y="263"/>
                  </a:lnTo>
                  <a:lnTo>
                    <a:pt x="383" y="288"/>
                  </a:lnTo>
                  <a:lnTo>
                    <a:pt x="343" y="298"/>
                  </a:lnTo>
                  <a:lnTo>
                    <a:pt x="308" y="303"/>
                  </a:lnTo>
                  <a:lnTo>
                    <a:pt x="229" y="303"/>
                  </a:lnTo>
                  <a:lnTo>
                    <a:pt x="184" y="303"/>
                  </a:lnTo>
                  <a:close/>
                </a:path>
              </a:pathLst>
            </a:custGeom>
            <a:solidFill>
              <a:srgbClr val="5E6F16"/>
            </a:solidFill>
            <a:ln w="9525">
              <a:noFill/>
              <a:round/>
              <a:headEnd/>
              <a:tailEnd/>
            </a:ln>
          </p:spPr>
          <p:txBody>
            <a:bodyPr>
              <a:prstTxWarp prst="textNoShape">
                <a:avLst/>
              </a:prstTxWarp>
            </a:bodyPr>
            <a:lstStyle/>
            <a:p>
              <a:endParaRPr lang="en-US"/>
            </a:p>
          </p:txBody>
        </p:sp>
        <p:sp>
          <p:nvSpPr>
            <p:cNvPr id="43187" name="Freeform 31"/>
            <p:cNvSpPr>
              <a:spLocks/>
            </p:cNvSpPr>
            <p:nvPr/>
          </p:nvSpPr>
          <p:spPr bwMode="auto">
            <a:xfrm>
              <a:off x="3799" y="3312"/>
              <a:ext cx="362" cy="165"/>
            </a:xfrm>
            <a:custGeom>
              <a:avLst/>
              <a:gdLst>
                <a:gd name="T0" fmla="*/ 0 w 248"/>
                <a:gd name="T1" fmla="*/ 100 h 114"/>
                <a:gd name="T2" fmla="*/ 0 w 248"/>
                <a:gd name="T3" fmla="*/ 100 h 114"/>
                <a:gd name="T4" fmla="*/ 0 w 248"/>
                <a:gd name="T5" fmla="*/ 100 h 114"/>
                <a:gd name="T6" fmla="*/ 10 w 248"/>
                <a:gd name="T7" fmla="*/ 109 h 114"/>
                <a:gd name="T8" fmla="*/ 15 w 248"/>
                <a:gd name="T9" fmla="*/ 109 h 114"/>
                <a:gd name="T10" fmla="*/ 24 w 248"/>
                <a:gd name="T11" fmla="*/ 109 h 114"/>
                <a:gd name="T12" fmla="*/ 39 w 248"/>
                <a:gd name="T13" fmla="*/ 105 h 114"/>
                <a:gd name="T14" fmla="*/ 49 w 248"/>
                <a:gd name="T15" fmla="*/ 100 h 114"/>
                <a:gd name="T16" fmla="*/ 49 w 248"/>
                <a:gd name="T17" fmla="*/ 100 h 114"/>
                <a:gd name="T18" fmla="*/ 94 w 248"/>
                <a:gd name="T19" fmla="*/ 55 h 114"/>
                <a:gd name="T20" fmla="*/ 104 w 248"/>
                <a:gd name="T21" fmla="*/ 50 h 114"/>
                <a:gd name="T22" fmla="*/ 109 w 248"/>
                <a:gd name="T23" fmla="*/ 50 h 114"/>
                <a:gd name="T24" fmla="*/ 119 w 248"/>
                <a:gd name="T25" fmla="*/ 50 h 114"/>
                <a:gd name="T26" fmla="*/ 124 w 248"/>
                <a:gd name="T27" fmla="*/ 60 h 114"/>
                <a:gd name="T28" fmla="*/ 124 w 248"/>
                <a:gd name="T29" fmla="*/ 60 h 114"/>
                <a:gd name="T30" fmla="*/ 134 w 248"/>
                <a:gd name="T31" fmla="*/ 75 h 114"/>
                <a:gd name="T32" fmla="*/ 134 w 248"/>
                <a:gd name="T33" fmla="*/ 85 h 114"/>
                <a:gd name="T34" fmla="*/ 124 w 248"/>
                <a:gd name="T35" fmla="*/ 95 h 114"/>
                <a:gd name="T36" fmla="*/ 169 w 248"/>
                <a:gd name="T37" fmla="*/ 90 h 114"/>
                <a:gd name="T38" fmla="*/ 169 w 248"/>
                <a:gd name="T39" fmla="*/ 90 h 114"/>
                <a:gd name="T40" fmla="*/ 164 w 248"/>
                <a:gd name="T41" fmla="*/ 90 h 114"/>
                <a:gd name="T42" fmla="*/ 169 w 248"/>
                <a:gd name="T43" fmla="*/ 85 h 114"/>
                <a:gd name="T44" fmla="*/ 174 w 248"/>
                <a:gd name="T45" fmla="*/ 85 h 114"/>
                <a:gd name="T46" fmla="*/ 194 w 248"/>
                <a:gd name="T47" fmla="*/ 90 h 114"/>
                <a:gd name="T48" fmla="*/ 194 w 248"/>
                <a:gd name="T49" fmla="*/ 90 h 114"/>
                <a:gd name="T50" fmla="*/ 213 w 248"/>
                <a:gd name="T51" fmla="*/ 105 h 114"/>
                <a:gd name="T52" fmla="*/ 223 w 248"/>
                <a:gd name="T53" fmla="*/ 109 h 114"/>
                <a:gd name="T54" fmla="*/ 228 w 248"/>
                <a:gd name="T55" fmla="*/ 114 h 114"/>
                <a:gd name="T56" fmla="*/ 228 w 248"/>
                <a:gd name="T57" fmla="*/ 109 h 114"/>
                <a:gd name="T58" fmla="*/ 238 w 248"/>
                <a:gd name="T59" fmla="*/ 95 h 114"/>
                <a:gd name="T60" fmla="*/ 238 w 248"/>
                <a:gd name="T61" fmla="*/ 95 h 114"/>
                <a:gd name="T62" fmla="*/ 243 w 248"/>
                <a:gd name="T63" fmla="*/ 65 h 114"/>
                <a:gd name="T64" fmla="*/ 248 w 248"/>
                <a:gd name="T65" fmla="*/ 40 h 114"/>
                <a:gd name="T66" fmla="*/ 243 w 248"/>
                <a:gd name="T67" fmla="*/ 15 h 114"/>
                <a:gd name="T68" fmla="*/ 179 w 248"/>
                <a:gd name="T69" fmla="*/ 0 h 114"/>
                <a:gd name="T70" fmla="*/ 129 w 248"/>
                <a:gd name="T71" fmla="*/ 0 h 114"/>
                <a:gd name="T72" fmla="*/ 39 w 248"/>
                <a:gd name="T73" fmla="*/ 10 h 114"/>
                <a:gd name="T74" fmla="*/ 15 w 248"/>
                <a:gd name="T75" fmla="*/ 30 h 114"/>
                <a:gd name="T76" fmla="*/ 0 w 248"/>
                <a:gd name="T77" fmla="*/ 60 h 114"/>
                <a:gd name="T78" fmla="*/ 0 w 248"/>
                <a:gd name="T79" fmla="*/ 100 h 114"/>
                <a:gd name="T80" fmla="*/ 0 w 248"/>
                <a:gd name="T81" fmla="*/ 100 h 114"/>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48"/>
                <a:gd name="T124" fmla="*/ 0 h 114"/>
                <a:gd name="T125" fmla="*/ 248 w 248"/>
                <a:gd name="T126" fmla="*/ 114 h 114"/>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48" h="114">
                  <a:moveTo>
                    <a:pt x="0" y="100"/>
                  </a:moveTo>
                  <a:lnTo>
                    <a:pt x="0" y="100"/>
                  </a:lnTo>
                  <a:lnTo>
                    <a:pt x="10" y="109"/>
                  </a:lnTo>
                  <a:lnTo>
                    <a:pt x="15" y="109"/>
                  </a:lnTo>
                  <a:lnTo>
                    <a:pt x="24" y="109"/>
                  </a:lnTo>
                  <a:lnTo>
                    <a:pt x="39" y="105"/>
                  </a:lnTo>
                  <a:lnTo>
                    <a:pt x="49" y="100"/>
                  </a:lnTo>
                  <a:lnTo>
                    <a:pt x="94" y="55"/>
                  </a:lnTo>
                  <a:lnTo>
                    <a:pt x="104" y="50"/>
                  </a:lnTo>
                  <a:lnTo>
                    <a:pt x="109" y="50"/>
                  </a:lnTo>
                  <a:lnTo>
                    <a:pt x="119" y="50"/>
                  </a:lnTo>
                  <a:lnTo>
                    <a:pt x="124" y="60"/>
                  </a:lnTo>
                  <a:lnTo>
                    <a:pt x="134" y="75"/>
                  </a:lnTo>
                  <a:lnTo>
                    <a:pt x="134" y="85"/>
                  </a:lnTo>
                  <a:lnTo>
                    <a:pt x="124" y="95"/>
                  </a:lnTo>
                  <a:lnTo>
                    <a:pt x="169" y="90"/>
                  </a:lnTo>
                  <a:lnTo>
                    <a:pt x="164" y="90"/>
                  </a:lnTo>
                  <a:lnTo>
                    <a:pt x="169" y="85"/>
                  </a:lnTo>
                  <a:lnTo>
                    <a:pt x="174" y="85"/>
                  </a:lnTo>
                  <a:lnTo>
                    <a:pt x="194" y="90"/>
                  </a:lnTo>
                  <a:lnTo>
                    <a:pt x="213" y="105"/>
                  </a:lnTo>
                  <a:lnTo>
                    <a:pt x="223" y="109"/>
                  </a:lnTo>
                  <a:lnTo>
                    <a:pt x="228" y="114"/>
                  </a:lnTo>
                  <a:lnTo>
                    <a:pt x="228" y="109"/>
                  </a:lnTo>
                  <a:lnTo>
                    <a:pt x="238" y="95"/>
                  </a:lnTo>
                  <a:lnTo>
                    <a:pt x="243" y="65"/>
                  </a:lnTo>
                  <a:lnTo>
                    <a:pt x="248" y="40"/>
                  </a:lnTo>
                  <a:lnTo>
                    <a:pt x="243" y="15"/>
                  </a:lnTo>
                  <a:lnTo>
                    <a:pt x="179" y="0"/>
                  </a:lnTo>
                  <a:lnTo>
                    <a:pt x="129" y="0"/>
                  </a:lnTo>
                  <a:lnTo>
                    <a:pt x="39" y="10"/>
                  </a:lnTo>
                  <a:lnTo>
                    <a:pt x="15" y="30"/>
                  </a:lnTo>
                  <a:lnTo>
                    <a:pt x="0" y="60"/>
                  </a:lnTo>
                  <a:lnTo>
                    <a:pt x="0" y="100"/>
                  </a:lnTo>
                  <a:close/>
                </a:path>
              </a:pathLst>
            </a:custGeom>
            <a:solidFill>
              <a:srgbClr val="7D9222"/>
            </a:solidFill>
            <a:ln w="9525">
              <a:noFill/>
              <a:round/>
              <a:headEnd/>
              <a:tailEnd/>
            </a:ln>
          </p:spPr>
          <p:txBody>
            <a:bodyPr>
              <a:prstTxWarp prst="textNoShape">
                <a:avLst/>
              </a:prstTxWarp>
            </a:bodyPr>
            <a:lstStyle/>
            <a:p>
              <a:endParaRPr lang="en-US"/>
            </a:p>
          </p:txBody>
        </p:sp>
        <p:sp>
          <p:nvSpPr>
            <p:cNvPr id="43188" name="Freeform 32"/>
            <p:cNvSpPr>
              <a:spLocks/>
            </p:cNvSpPr>
            <p:nvPr/>
          </p:nvSpPr>
          <p:spPr bwMode="auto">
            <a:xfrm>
              <a:off x="4038" y="3171"/>
              <a:ext cx="638" cy="192"/>
            </a:xfrm>
            <a:custGeom>
              <a:avLst/>
              <a:gdLst>
                <a:gd name="T0" fmla="*/ 40 w 437"/>
                <a:gd name="T1" fmla="*/ 69 h 134"/>
                <a:gd name="T2" fmla="*/ 40 w 437"/>
                <a:gd name="T3" fmla="*/ 69 h 134"/>
                <a:gd name="T4" fmla="*/ 49 w 437"/>
                <a:gd name="T5" fmla="*/ 79 h 134"/>
                <a:gd name="T6" fmla="*/ 69 w 437"/>
                <a:gd name="T7" fmla="*/ 99 h 134"/>
                <a:gd name="T8" fmla="*/ 79 w 437"/>
                <a:gd name="T9" fmla="*/ 114 h 134"/>
                <a:gd name="T10" fmla="*/ 94 w 437"/>
                <a:gd name="T11" fmla="*/ 119 h 134"/>
                <a:gd name="T12" fmla="*/ 109 w 437"/>
                <a:gd name="T13" fmla="*/ 124 h 134"/>
                <a:gd name="T14" fmla="*/ 124 w 437"/>
                <a:gd name="T15" fmla="*/ 124 h 134"/>
                <a:gd name="T16" fmla="*/ 124 w 437"/>
                <a:gd name="T17" fmla="*/ 124 h 134"/>
                <a:gd name="T18" fmla="*/ 184 w 437"/>
                <a:gd name="T19" fmla="*/ 99 h 134"/>
                <a:gd name="T20" fmla="*/ 209 w 437"/>
                <a:gd name="T21" fmla="*/ 94 h 134"/>
                <a:gd name="T22" fmla="*/ 219 w 437"/>
                <a:gd name="T23" fmla="*/ 94 h 134"/>
                <a:gd name="T24" fmla="*/ 229 w 437"/>
                <a:gd name="T25" fmla="*/ 99 h 134"/>
                <a:gd name="T26" fmla="*/ 229 w 437"/>
                <a:gd name="T27" fmla="*/ 99 h 134"/>
                <a:gd name="T28" fmla="*/ 234 w 437"/>
                <a:gd name="T29" fmla="*/ 109 h 134"/>
                <a:gd name="T30" fmla="*/ 234 w 437"/>
                <a:gd name="T31" fmla="*/ 109 h 134"/>
                <a:gd name="T32" fmla="*/ 229 w 437"/>
                <a:gd name="T33" fmla="*/ 114 h 134"/>
                <a:gd name="T34" fmla="*/ 238 w 437"/>
                <a:gd name="T35" fmla="*/ 114 h 134"/>
                <a:gd name="T36" fmla="*/ 268 w 437"/>
                <a:gd name="T37" fmla="*/ 109 h 134"/>
                <a:gd name="T38" fmla="*/ 268 w 437"/>
                <a:gd name="T39" fmla="*/ 109 h 134"/>
                <a:gd name="T40" fmla="*/ 313 w 437"/>
                <a:gd name="T41" fmla="*/ 99 h 134"/>
                <a:gd name="T42" fmla="*/ 343 w 437"/>
                <a:gd name="T43" fmla="*/ 94 h 134"/>
                <a:gd name="T44" fmla="*/ 358 w 437"/>
                <a:gd name="T45" fmla="*/ 94 h 134"/>
                <a:gd name="T46" fmla="*/ 363 w 437"/>
                <a:gd name="T47" fmla="*/ 99 h 134"/>
                <a:gd name="T48" fmla="*/ 363 w 437"/>
                <a:gd name="T49" fmla="*/ 109 h 134"/>
                <a:gd name="T50" fmla="*/ 363 w 437"/>
                <a:gd name="T51" fmla="*/ 109 h 134"/>
                <a:gd name="T52" fmla="*/ 363 w 437"/>
                <a:gd name="T53" fmla="*/ 124 h 134"/>
                <a:gd name="T54" fmla="*/ 363 w 437"/>
                <a:gd name="T55" fmla="*/ 134 h 134"/>
                <a:gd name="T56" fmla="*/ 363 w 437"/>
                <a:gd name="T57" fmla="*/ 134 h 134"/>
                <a:gd name="T58" fmla="*/ 373 w 437"/>
                <a:gd name="T59" fmla="*/ 134 h 134"/>
                <a:gd name="T60" fmla="*/ 373 w 437"/>
                <a:gd name="T61" fmla="*/ 134 h 134"/>
                <a:gd name="T62" fmla="*/ 437 w 437"/>
                <a:gd name="T63" fmla="*/ 134 h 134"/>
                <a:gd name="T64" fmla="*/ 413 w 437"/>
                <a:gd name="T65" fmla="*/ 114 h 134"/>
                <a:gd name="T66" fmla="*/ 348 w 437"/>
                <a:gd name="T67" fmla="*/ 89 h 134"/>
                <a:gd name="T68" fmla="*/ 353 w 437"/>
                <a:gd name="T69" fmla="*/ 49 h 134"/>
                <a:gd name="T70" fmla="*/ 273 w 437"/>
                <a:gd name="T71" fmla="*/ 44 h 134"/>
                <a:gd name="T72" fmla="*/ 263 w 437"/>
                <a:gd name="T73" fmla="*/ 0 h 134"/>
                <a:gd name="T74" fmla="*/ 263 w 437"/>
                <a:gd name="T75" fmla="*/ 0 h 134"/>
                <a:gd name="T76" fmla="*/ 224 w 437"/>
                <a:gd name="T77" fmla="*/ 0 h 134"/>
                <a:gd name="T78" fmla="*/ 189 w 437"/>
                <a:gd name="T79" fmla="*/ 0 h 134"/>
                <a:gd name="T80" fmla="*/ 159 w 437"/>
                <a:gd name="T81" fmla="*/ 0 h 134"/>
                <a:gd name="T82" fmla="*/ 159 w 437"/>
                <a:gd name="T83" fmla="*/ 0 h 134"/>
                <a:gd name="T84" fmla="*/ 149 w 437"/>
                <a:gd name="T85" fmla="*/ 5 h 134"/>
                <a:gd name="T86" fmla="*/ 139 w 437"/>
                <a:gd name="T87" fmla="*/ 15 h 134"/>
                <a:gd name="T88" fmla="*/ 124 w 437"/>
                <a:gd name="T89" fmla="*/ 29 h 134"/>
                <a:gd name="T90" fmla="*/ 119 w 437"/>
                <a:gd name="T91" fmla="*/ 44 h 134"/>
                <a:gd name="T92" fmla="*/ 119 w 437"/>
                <a:gd name="T93" fmla="*/ 49 h 134"/>
                <a:gd name="T94" fmla="*/ 99 w 437"/>
                <a:gd name="T95" fmla="*/ 49 h 134"/>
                <a:gd name="T96" fmla="*/ 54 w 437"/>
                <a:gd name="T97" fmla="*/ 19 h 134"/>
                <a:gd name="T98" fmla="*/ 54 w 437"/>
                <a:gd name="T99" fmla="*/ 19 h 134"/>
                <a:gd name="T100" fmla="*/ 40 w 437"/>
                <a:gd name="T101" fmla="*/ 10 h 134"/>
                <a:gd name="T102" fmla="*/ 30 w 437"/>
                <a:gd name="T103" fmla="*/ 10 h 134"/>
                <a:gd name="T104" fmla="*/ 25 w 437"/>
                <a:gd name="T105" fmla="*/ 10 h 134"/>
                <a:gd name="T106" fmla="*/ 15 w 437"/>
                <a:gd name="T107" fmla="*/ 19 h 134"/>
                <a:gd name="T108" fmla="*/ 15 w 437"/>
                <a:gd name="T109" fmla="*/ 19 h 134"/>
                <a:gd name="T110" fmla="*/ 10 w 437"/>
                <a:gd name="T111" fmla="*/ 39 h 134"/>
                <a:gd name="T112" fmla="*/ 5 w 437"/>
                <a:gd name="T113" fmla="*/ 64 h 134"/>
                <a:gd name="T114" fmla="*/ 0 w 437"/>
                <a:gd name="T115" fmla="*/ 89 h 134"/>
                <a:gd name="T116" fmla="*/ 0 w 437"/>
                <a:gd name="T117" fmla="*/ 89 h 134"/>
                <a:gd name="T118" fmla="*/ 40 w 437"/>
                <a:gd name="T119" fmla="*/ 69 h 134"/>
                <a:gd name="T120" fmla="*/ 40 w 437"/>
                <a:gd name="T121" fmla="*/ 69 h 134"/>
                <a:gd name="T122" fmla="*/ 40 w 437"/>
                <a:gd name="T123" fmla="*/ 69 h 134"/>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437"/>
                <a:gd name="T187" fmla="*/ 0 h 134"/>
                <a:gd name="T188" fmla="*/ 437 w 437"/>
                <a:gd name="T189" fmla="*/ 134 h 134"/>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437" h="134">
                  <a:moveTo>
                    <a:pt x="40" y="69"/>
                  </a:moveTo>
                  <a:lnTo>
                    <a:pt x="40" y="69"/>
                  </a:lnTo>
                  <a:lnTo>
                    <a:pt x="49" y="79"/>
                  </a:lnTo>
                  <a:lnTo>
                    <a:pt x="69" y="99"/>
                  </a:lnTo>
                  <a:lnTo>
                    <a:pt x="79" y="114"/>
                  </a:lnTo>
                  <a:lnTo>
                    <a:pt x="94" y="119"/>
                  </a:lnTo>
                  <a:lnTo>
                    <a:pt x="109" y="124"/>
                  </a:lnTo>
                  <a:lnTo>
                    <a:pt x="124" y="124"/>
                  </a:lnTo>
                  <a:lnTo>
                    <a:pt x="184" y="99"/>
                  </a:lnTo>
                  <a:lnTo>
                    <a:pt x="209" y="94"/>
                  </a:lnTo>
                  <a:lnTo>
                    <a:pt x="219" y="94"/>
                  </a:lnTo>
                  <a:lnTo>
                    <a:pt x="229" y="99"/>
                  </a:lnTo>
                  <a:lnTo>
                    <a:pt x="234" y="109"/>
                  </a:lnTo>
                  <a:lnTo>
                    <a:pt x="229" y="114"/>
                  </a:lnTo>
                  <a:lnTo>
                    <a:pt x="238" y="114"/>
                  </a:lnTo>
                  <a:lnTo>
                    <a:pt x="268" y="109"/>
                  </a:lnTo>
                  <a:lnTo>
                    <a:pt x="313" y="99"/>
                  </a:lnTo>
                  <a:lnTo>
                    <a:pt x="343" y="94"/>
                  </a:lnTo>
                  <a:lnTo>
                    <a:pt x="358" y="94"/>
                  </a:lnTo>
                  <a:lnTo>
                    <a:pt x="363" y="99"/>
                  </a:lnTo>
                  <a:lnTo>
                    <a:pt x="363" y="109"/>
                  </a:lnTo>
                  <a:lnTo>
                    <a:pt x="363" y="124"/>
                  </a:lnTo>
                  <a:lnTo>
                    <a:pt x="363" y="134"/>
                  </a:lnTo>
                  <a:lnTo>
                    <a:pt x="373" y="134"/>
                  </a:lnTo>
                  <a:lnTo>
                    <a:pt x="437" y="134"/>
                  </a:lnTo>
                  <a:lnTo>
                    <a:pt x="413" y="114"/>
                  </a:lnTo>
                  <a:lnTo>
                    <a:pt x="348" y="89"/>
                  </a:lnTo>
                  <a:lnTo>
                    <a:pt x="353" y="49"/>
                  </a:lnTo>
                  <a:lnTo>
                    <a:pt x="273" y="44"/>
                  </a:lnTo>
                  <a:lnTo>
                    <a:pt x="263" y="0"/>
                  </a:lnTo>
                  <a:lnTo>
                    <a:pt x="224" y="0"/>
                  </a:lnTo>
                  <a:lnTo>
                    <a:pt x="189" y="0"/>
                  </a:lnTo>
                  <a:lnTo>
                    <a:pt x="159" y="0"/>
                  </a:lnTo>
                  <a:lnTo>
                    <a:pt x="149" y="5"/>
                  </a:lnTo>
                  <a:lnTo>
                    <a:pt x="139" y="15"/>
                  </a:lnTo>
                  <a:lnTo>
                    <a:pt x="124" y="29"/>
                  </a:lnTo>
                  <a:lnTo>
                    <a:pt x="119" y="44"/>
                  </a:lnTo>
                  <a:lnTo>
                    <a:pt x="119" y="49"/>
                  </a:lnTo>
                  <a:lnTo>
                    <a:pt x="99" y="49"/>
                  </a:lnTo>
                  <a:lnTo>
                    <a:pt x="54" y="19"/>
                  </a:lnTo>
                  <a:lnTo>
                    <a:pt x="40" y="10"/>
                  </a:lnTo>
                  <a:lnTo>
                    <a:pt x="30" y="10"/>
                  </a:lnTo>
                  <a:lnTo>
                    <a:pt x="25" y="10"/>
                  </a:lnTo>
                  <a:lnTo>
                    <a:pt x="15" y="19"/>
                  </a:lnTo>
                  <a:lnTo>
                    <a:pt x="10" y="39"/>
                  </a:lnTo>
                  <a:lnTo>
                    <a:pt x="5" y="64"/>
                  </a:lnTo>
                  <a:lnTo>
                    <a:pt x="0" y="89"/>
                  </a:lnTo>
                  <a:lnTo>
                    <a:pt x="40" y="69"/>
                  </a:lnTo>
                  <a:close/>
                </a:path>
              </a:pathLst>
            </a:custGeom>
            <a:solidFill>
              <a:srgbClr val="7D9222"/>
            </a:solidFill>
            <a:ln w="9525">
              <a:noFill/>
              <a:round/>
              <a:headEnd/>
              <a:tailEnd/>
            </a:ln>
          </p:spPr>
          <p:txBody>
            <a:bodyPr>
              <a:prstTxWarp prst="textNoShape">
                <a:avLst/>
              </a:prstTxWarp>
            </a:bodyPr>
            <a:lstStyle/>
            <a:p>
              <a:endParaRPr lang="en-US"/>
            </a:p>
          </p:txBody>
        </p:sp>
        <p:sp>
          <p:nvSpPr>
            <p:cNvPr id="43189" name="Freeform 33"/>
            <p:cNvSpPr>
              <a:spLocks/>
            </p:cNvSpPr>
            <p:nvPr/>
          </p:nvSpPr>
          <p:spPr bwMode="auto">
            <a:xfrm>
              <a:off x="3863" y="3427"/>
              <a:ext cx="878" cy="506"/>
            </a:xfrm>
            <a:custGeom>
              <a:avLst/>
              <a:gdLst>
                <a:gd name="T0" fmla="*/ 160 w 602"/>
                <a:gd name="T1" fmla="*/ 323 h 353"/>
                <a:gd name="T2" fmla="*/ 70 w 602"/>
                <a:gd name="T3" fmla="*/ 318 h 353"/>
                <a:gd name="T4" fmla="*/ 30 w 602"/>
                <a:gd name="T5" fmla="*/ 303 h 353"/>
                <a:gd name="T6" fmla="*/ 10 w 602"/>
                <a:gd name="T7" fmla="*/ 268 h 353"/>
                <a:gd name="T8" fmla="*/ 25 w 602"/>
                <a:gd name="T9" fmla="*/ 248 h 353"/>
                <a:gd name="T10" fmla="*/ 5 w 602"/>
                <a:gd name="T11" fmla="*/ 219 h 353"/>
                <a:gd name="T12" fmla="*/ 5 w 602"/>
                <a:gd name="T13" fmla="*/ 199 h 353"/>
                <a:gd name="T14" fmla="*/ 65 w 602"/>
                <a:gd name="T15" fmla="*/ 179 h 353"/>
                <a:gd name="T16" fmla="*/ 95 w 602"/>
                <a:gd name="T17" fmla="*/ 154 h 353"/>
                <a:gd name="T18" fmla="*/ 95 w 602"/>
                <a:gd name="T19" fmla="*/ 119 h 353"/>
                <a:gd name="T20" fmla="*/ 135 w 602"/>
                <a:gd name="T21" fmla="*/ 104 h 353"/>
                <a:gd name="T22" fmla="*/ 174 w 602"/>
                <a:gd name="T23" fmla="*/ 89 h 353"/>
                <a:gd name="T24" fmla="*/ 184 w 602"/>
                <a:gd name="T25" fmla="*/ 64 h 353"/>
                <a:gd name="T26" fmla="*/ 214 w 602"/>
                <a:gd name="T27" fmla="*/ 59 h 353"/>
                <a:gd name="T28" fmla="*/ 239 w 602"/>
                <a:gd name="T29" fmla="*/ 49 h 353"/>
                <a:gd name="T30" fmla="*/ 244 w 602"/>
                <a:gd name="T31" fmla="*/ 39 h 353"/>
                <a:gd name="T32" fmla="*/ 254 w 602"/>
                <a:gd name="T33" fmla="*/ 15 h 353"/>
                <a:gd name="T34" fmla="*/ 274 w 602"/>
                <a:gd name="T35" fmla="*/ 5 h 353"/>
                <a:gd name="T36" fmla="*/ 349 w 602"/>
                <a:gd name="T37" fmla="*/ 10 h 353"/>
                <a:gd name="T38" fmla="*/ 358 w 602"/>
                <a:gd name="T39" fmla="*/ 25 h 353"/>
                <a:gd name="T40" fmla="*/ 339 w 602"/>
                <a:gd name="T41" fmla="*/ 39 h 353"/>
                <a:gd name="T42" fmla="*/ 368 w 602"/>
                <a:gd name="T43" fmla="*/ 49 h 353"/>
                <a:gd name="T44" fmla="*/ 443 w 602"/>
                <a:gd name="T45" fmla="*/ 74 h 353"/>
                <a:gd name="T46" fmla="*/ 443 w 602"/>
                <a:gd name="T47" fmla="*/ 104 h 353"/>
                <a:gd name="T48" fmla="*/ 438 w 602"/>
                <a:gd name="T49" fmla="*/ 119 h 353"/>
                <a:gd name="T50" fmla="*/ 483 w 602"/>
                <a:gd name="T51" fmla="*/ 119 h 353"/>
                <a:gd name="T52" fmla="*/ 528 w 602"/>
                <a:gd name="T53" fmla="*/ 124 h 353"/>
                <a:gd name="T54" fmla="*/ 548 w 602"/>
                <a:gd name="T55" fmla="*/ 144 h 353"/>
                <a:gd name="T56" fmla="*/ 557 w 602"/>
                <a:gd name="T57" fmla="*/ 174 h 353"/>
                <a:gd name="T58" fmla="*/ 587 w 602"/>
                <a:gd name="T59" fmla="*/ 209 h 353"/>
                <a:gd name="T60" fmla="*/ 597 w 602"/>
                <a:gd name="T61" fmla="*/ 233 h 353"/>
                <a:gd name="T62" fmla="*/ 597 w 602"/>
                <a:gd name="T63" fmla="*/ 248 h 353"/>
                <a:gd name="T64" fmla="*/ 587 w 602"/>
                <a:gd name="T65" fmla="*/ 293 h 353"/>
                <a:gd name="T66" fmla="*/ 567 w 602"/>
                <a:gd name="T67" fmla="*/ 328 h 353"/>
                <a:gd name="T68" fmla="*/ 533 w 602"/>
                <a:gd name="T69" fmla="*/ 313 h 353"/>
                <a:gd name="T70" fmla="*/ 488 w 602"/>
                <a:gd name="T71" fmla="*/ 303 h 353"/>
                <a:gd name="T72" fmla="*/ 403 w 602"/>
                <a:gd name="T73" fmla="*/ 323 h 353"/>
                <a:gd name="T74" fmla="*/ 344 w 602"/>
                <a:gd name="T75" fmla="*/ 318 h 353"/>
                <a:gd name="T76" fmla="*/ 309 w 602"/>
                <a:gd name="T77" fmla="*/ 313 h 353"/>
                <a:gd name="T78" fmla="*/ 284 w 602"/>
                <a:gd name="T79" fmla="*/ 343 h 353"/>
                <a:gd name="T80" fmla="*/ 244 w 602"/>
                <a:gd name="T81" fmla="*/ 353 h 353"/>
                <a:gd name="T82" fmla="*/ 194 w 602"/>
                <a:gd name="T83" fmla="*/ 338 h 353"/>
                <a:gd name="T84" fmla="*/ 184 w 602"/>
                <a:gd name="T85" fmla="*/ 323 h 353"/>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602"/>
                <a:gd name="T130" fmla="*/ 0 h 353"/>
                <a:gd name="T131" fmla="*/ 602 w 602"/>
                <a:gd name="T132" fmla="*/ 353 h 353"/>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602" h="353">
                  <a:moveTo>
                    <a:pt x="184" y="323"/>
                  </a:moveTo>
                  <a:lnTo>
                    <a:pt x="184" y="323"/>
                  </a:lnTo>
                  <a:lnTo>
                    <a:pt x="160" y="323"/>
                  </a:lnTo>
                  <a:lnTo>
                    <a:pt x="115" y="328"/>
                  </a:lnTo>
                  <a:lnTo>
                    <a:pt x="90" y="323"/>
                  </a:lnTo>
                  <a:lnTo>
                    <a:pt x="70" y="318"/>
                  </a:lnTo>
                  <a:lnTo>
                    <a:pt x="45" y="313"/>
                  </a:lnTo>
                  <a:lnTo>
                    <a:pt x="30" y="303"/>
                  </a:lnTo>
                  <a:lnTo>
                    <a:pt x="10" y="278"/>
                  </a:lnTo>
                  <a:lnTo>
                    <a:pt x="10" y="273"/>
                  </a:lnTo>
                  <a:lnTo>
                    <a:pt x="10" y="268"/>
                  </a:lnTo>
                  <a:lnTo>
                    <a:pt x="20" y="258"/>
                  </a:lnTo>
                  <a:lnTo>
                    <a:pt x="25" y="248"/>
                  </a:lnTo>
                  <a:lnTo>
                    <a:pt x="25" y="238"/>
                  </a:lnTo>
                  <a:lnTo>
                    <a:pt x="20" y="233"/>
                  </a:lnTo>
                  <a:lnTo>
                    <a:pt x="5" y="219"/>
                  </a:lnTo>
                  <a:lnTo>
                    <a:pt x="0" y="209"/>
                  </a:lnTo>
                  <a:lnTo>
                    <a:pt x="0" y="204"/>
                  </a:lnTo>
                  <a:lnTo>
                    <a:pt x="5" y="199"/>
                  </a:lnTo>
                  <a:lnTo>
                    <a:pt x="15" y="194"/>
                  </a:lnTo>
                  <a:lnTo>
                    <a:pt x="65" y="179"/>
                  </a:lnTo>
                  <a:lnTo>
                    <a:pt x="85" y="169"/>
                  </a:lnTo>
                  <a:lnTo>
                    <a:pt x="95" y="154"/>
                  </a:lnTo>
                  <a:lnTo>
                    <a:pt x="95" y="139"/>
                  </a:lnTo>
                  <a:lnTo>
                    <a:pt x="95" y="124"/>
                  </a:lnTo>
                  <a:lnTo>
                    <a:pt x="95" y="119"/>
                  </a:lnTo>
                  <a:lnTo>
                    <a:pt x="105" y="114"/>
                  </a:lnTo>
                  <a:lnTo>
                    <a:pt x="135" y="104"/>
                  </a:lnTo>
                  <a:lnTo>
                    <a:pt x="155" y="99"/>
                  </a:lnTo>
                  <a:lnTo>
                    <a:pt x="164" y="94"/>
                  </a:lnTo>
                  <a:lnTo>
                    <a:pt x="174" y="89"/>
                  </a:lnTo>
                  <a:lnTo>
                    <a:pt x="174" y="84"/>
                  </a:lnTo>
                  <a:lnTo>
                    <a:pt x="179" y="74"/>
                  </a:lnTo>
                  <a:lnTo>
                    <a:pt x="184" y="64"/>
                  </a:lnTo>
                  <a:lnTo>
                    <a:pt x="194" y="59"/>
                  </a:lnTo>
                  <a:lnTo>
                    <a:pt x="214" y="59"/>
                  </a:lnTo>
                  <a:lnTo>
                    <a:pt x="224" y="59"/>
                  </a:lnTo>
                  <a:lnTo>
                    <a:pt x="229" y="59"/>
                  </a:lnTo>
                  <a:lnTo>
                    <a:pt x="239" y="49"/>
                  </a:lnTo>
                  <a:lnTo>
                    <a:pt x="244" y="44"/>
                  </a:lnTo>
                  <a:lnTo>
                    <a:pt x="244" y="39"/>
                  </a:lnTo>
                  <a:lnTo>
                    <a:pt x="244" y="25"/>
                  </a:lnTo>
                  <a:lnTo>
                    <a:pt x="249" y="20"/>
                  </a:lnTo>
                  <a:lnTo>
                    <a:pt x="254" y="15"/>
                  </a:lnTo>
                  <a:lnTo>
                    <a:pt x="259" y="10"/>
                  </a:lnTo>
                  <a:lnTo>
                    <a:pt x="274" y="5"/>
                  </a:lnTo>
                  <a:lnTo>
                    <a:pt x="309" y="0"/>
                  </a:lnTo>
                  <a:lnTo>
                    <a:pt x="329" y="0"/>
                  </a:lnTo>
                  <a:lnTo>
                    <a:pt x="349" y="10"/>
                  </a:lnTo>
                  <a:lnTo>
                    <a:pt x="358" y="20"/>
                  </a:lnTo>
                  <a:lnTo>
                    <a:pt x="358" y="25"/>
                  </a:lnTo>
                  <a:lnTo>
                    <a:pt x="354" y="29"/>
                  </a:lnTo>
                  <a:lnTo>
                    <a:pt x="344" y="39"/>
                  </a:lnTo>
                  <a:lnTo>
                    <a:pt x="339" y="39"/>
                  </a:lnTo>
                  <a:lnTo>
                    <a:pt x="344" y="39"/>
                  </a:lnTo>
                  <a:lnTo>
                    <a:pt x="368" y="49"/>
                  </a:lnTo>
                  <a:lnTo>
                    <a:pt x="403" y="54"/>
                  </a:lnTo>
                  <a:lnTo>
                    <a:pt x="428" y="64"/>
                  </a:lnTo>
                  <a:lnTo>
                    <a:pt x="443" y="74"/>
                  </a:lnTo>
                  <a:lnTo>
                    <a:pt x="448" y="89"/>
                  </a:lnTo>
                  <a:lnTo>
                    <a:pt x="443" y="104"/>
                  </a:lnTo>
                  <a:lnTo>
                    <a:pt x="433" y="114"/>
                  </a:lnTo>
                  <a:lnTo>
                    <a:pt x="433" y="119"/>
                  </a:lnTo>
                  <a:lnTo>
                    <a:pt x="438" y="119"/>
                  </a:lnTo>
                  <a:lnTo>
                    <a:pt x="453" y="124"/>
                  </a:lnTo>
                  <a:lnTo>
                    <a:pt x="483" y="119"/>
                  </a:lnTo>
                  <a:lnTo>
                    <a:pt x="498" y="114"/>
                  </a:lnTo>
                  <a:lnTo>
                    <a:pt x="513" y="114"/>
                  </a:lnTo>
                  <a:lnTo>
                    <a:pt x="528" y="124"/>
                  </a:lnTo>
                  <a:lnTo>
                    <a:pt x="543" y="134"/>
                  </a:lnTo>
                  <a:lnTo>
                    <a:pt x="548" y="144"/>
                  </a:lnTo>
                  <a:lnTo>
                    <a:pt x="548" y="159"/>
                  </a:lnTo>
                  <a:lnTo>
                    <a:pt x="557" y="174"/>
                  </a:lnTo>
                  <a:lnTo>
                    <a:pt x="567" y="179"/>
                  </a:lnTo>
                  <a:lnTo>
                    <a:pt x="577" y="194"/>
                  </a:lnTo>
                  <a:lnTo>
                    <a:pt x="587" y="209"/>
                  </a:lnTo>
                  <a:lnTo>
                    <a:pt x="592" y="223"/>
                  </a:lnTo>
                  <a:lnTo>
                    <a:pt x="597" y="233"/>
                  </a:lnTo>
                  <a:lnTo>
                    <a:pt x="602" y="238"/>
                  </a:lnTo>
                  <a:lnTo>
                    <a:pt x="597" y="248"/>
                  </a:lnTo>
                  <a:lnTo>
                    <a:pt x="592" y="258"/>
                  </a:lnTo>
                  <a:lnTo>
                    <a:pt x="592" y="268"/>
                  </a:lnTo>
                  <a:lnTo>
                    <a:pt x="587" y="293"/>
                  </a:lnTo>
                  <a:lnTo>
                    <a:pt x="572" y="323"/>
                  </a:lnTo>
                  <a:lnTo>
                    <a:pt x="567" y="328"/>
                  </a:lnTo>
                  <a:lnTo>
                    <a:pt x="562" y="333"/>
                  </a:lnTo>
                  <a:lnTo>
                    <a:pt x="552" y="323"/>
                  </a:lnTo>
                  <a:lnTo>
                    <a:pt x="533" y="313"/>
                  </a:lnTo>
                  <a:lnTo>
                    <a:pt x="513" y="303"/>
                  </a:lnTo>
                  <a:lnTo>
                    <a:pt x="488" y="303"/>
                  </a:lnTo>
                  <a:lnTo>
                    <a:pt x="458" y="308"/>
                  </a:lnTo>
                  <a:lnTo>
                    <a:pt x="428" y="318"/>
                  </a:lnTo>
                  <a:lnTo>
                    <a:pt x="403" y="323"/>
                  </a:lnTo>
                  <a:lnTo>
                    <a:pt x="373" y="323"/>
                  </a:lnTo>
                  <a:lnTo>
                    <a:pt x="344" y="318"/>
                  </a:lnTo>
                  <a:lnTo>
                    <a:pt x="324" y="313"/>
                  </a:lnTo>
                  <a:lnTo>
                    <a:pt x="309" y="313"/>
                  </a:lnTo>
                  <a:lnTo>
                    <a:pt x="299" y="323"/>
                  </a:lnTo>
                  <a:lnTo>
                    <a:pt x="289" y="338"/>
                  </a:lnTo>
                  <a:lnTo>
                    <a:pt x="284" y="343"/>
                  </a:lnTo>
                  <a:lnTo>
                    <a:pt x="274" y="348"/>
                  </a:lnTo>
                  <a:lnTo>
                    <a:pt x="259" y="353"/>
                  </a:lnTo>
                  <a:lnTo>
                    <a:pt x="244" y="353"/>
                  </a:lnTo>
                  <a:lnTo>
                    <a:pt x="214" y="348"/>
                  </a:lnTo>
                  <a:lnTo>
                    <a:pt x="194" y="338"/>
                  </a:lnTo>
                  <a:lnTo>
                    <a:pt x="184" y="328"/>
                  </a:lnTo>
                  <a:lnTo>
                    <a:pt x="184" y="323"/>
                  </a:lnTo>
                  <a:close/>
                </a:path>
              </a:pathLst>
            </a:custGeom>
            <a:solidFill>
              <a:srgbClr val="59AB21"/>
            </a:solidFill>
            <a:ln w="9525">
              <a:noFill/>
              <a:round/>
              <a:headEnd/>
              <a:tailEnd/>
            </a:ln>
          </p:spPr>
          <p:txBody>
            <a:bodyPr>
              <a:prstTxWarp prst="textNoShape">
                <a:avLst/>
              </a:prstTxWarp>
            </a:bodyPr>
            <a:lstStyle/>
            <a:p>
              <a:endParaRPr lang="en-US"/>
            </a:p>
          </p:txBody>
        </p:sp>
        <p:sp>
          <p:nvSpPr>
            <p:cNvPr id="43190" name="Freeform 34"/>
            <p:cNvSpPr>
              <a:spLocks/>
            </p:cNvSpPr>
            <p:nvPr/>
          </p:nvSpPr>
          <p:spPr bwMode="auto">
            <a:xfrm>
              <a:off x="3863" y="3655"/>
              <a:ext cx="588" cy="271"/>
            </a:xfrm>
            <a:custGeom>
              <a:avLst/>
              <a:gdLst>
                <a:gd name="T0" fmla="*/ 130 w 403"/>
                <a:gd name="T1" fmla="*/ 0 h 189"/>
                <a:gd name="T2" fmla="*/ 130 w 403"/>
                <a:gd name="T3" fmla="*/ 0 h 189"/>
                <a:gd name="T4" fmla="*/ 130 w 403"/>
                <a:gd name="T5" fmla="*/ 10 h 189"/>
                <a:gd name="T6" fmla="*/ 140 w 403"/>
                <a:gd name="T7" fmla="*/ 20 h 189"/>
                <a:gd name="T8" fmla="*/ 155 w 403"/>
                <a:gd name="T9" fmla="*/ 25 h 189"/>
                <a:gd name="T10" fmla="*/ 155 w 403"/>
                <a:gd name="T11" fmla="*/ 25 h 189"/>
                <a:gd name="T12" fmla="*/ 184 w 403"/>
                <a:gd name="T13" fmla="*/ 30 h 189"/>
                <a:gd name="T14" fmla="*/ 194 w 403"/>
                <a:gd name="T15" fmla="*/ 30 h 189"/>
                <a:gd name="T16" fmla="*/ 194 w 403"/>
                <a:gd name="T17" fmla="*/ 30 h 189"/>
                <a:gd name="T18" fmla="*/ 189 w 403"/>
                <a:gd name="T19" fmla="*/ 25 h 189"/>
                <a:gd name="T20" fmla="*/ 184 w 403"/>
                <a:gd name="T21" fmla="*/ 35 h 189"/>
                <a:gd name="T22" fmla="*/ 189 w 403"/>
                <a:gd name="T23" fmla="*/ 60 h 189"/>
                <a:gd name="T24" fmla="*/ 189 w 403"/>
                <a:gd name="T25" fmla="*/ 60 h 189"/>
                <a:gd name="T26" fmla="*/ 194 w 403"/>
                <a:gd name="T27" fmla="*/ 89 h 189"/>
                <a:gd name="T28" fmla="*/ 194 w 403"/>
                <a:gd name="T29" fmla="*/ 104 h 189"/>
                <a:gd name="T30" fmla="*/ 194 w 403"/>
                <a:gd name="T31" fmla="*/ 109 h 189"/>
                <a:gd name="T32" fmla="*/ 209 w 403"/>
                <a:gd name="T33" fmla="*/ 114 h 189"/>
                <a:gd name="T34" fmla="*/ 209 w 403"/>
                <a:gd name="T35" fmla="*/ 114 h 189"/>
                <a:gd name="T36" fmla="*/ 249 w 403"/>
                <a:gd name="T37" fmla="*/ 129 h 189"/>
                <a:gd name="T38" fmla="*/ 269 w 403"/>
                <a:gd name="T39" fmla="*/ 129 h 189"/>
                <a:gd name="T40" fmla="*/ 279 w 403"/>
                <a:gd name="T41" fmla="*/ 129 h 189"/>
                <a:gd name="T42" fmla="*/ 284 w 403"/>
                <a:gd name="T43" fmla="*/ 119 h 189"/>
                <a:gd name="T44" fmla="*/ 284 w 403"/>
                <a:gd name="T45" fmla="*/ 119 h 189"/>
                <a:gd name="T46" fmla="*/ 294 w 403"/>
                <a:gd name="T47" fmla="*/ 99 h 189"/>
                <a:gd name="T48" fmla="*/ 309 w 403"/>
                <a:gd name="T49" fmla="*/ 89 h 189"/>
                <a:gd name="T50" fmla="*/ 319 w 403"/>
                <a:gd name="T51" fmla="*/ 84 h 189"/>
                <a:gd name="T52" fmla="*/ 329 w 403"/>
                <a:gd name="T53" fmla="*/ 84 h 189"/>
                <a:gd name="T54" fmla="*/ 334 w 403"/>
                <a:gd name="T55" fmla="*/ 84 h 189"/>
                <a:gd name="T56" fmla="*/ 344 w 403"/>
                <a:gd name="T57" fmla="*/ 89 h 189"/>
                <a:gd name="T58" fmla="*/ 344 w 403"/>
                <a:gd name="T59" fmla="*/ 89 h 189"/>
                <a:gd name="T60" fmla="*/ 358 w 403"/>
                <a:gd name="T61" fmla="*/ 109 h 189"/>
                <a:gd name="T62" fmla="*/ 373 w 403"/>
                <a:gd name="T63" fmla="*/ 119 h 189"/>
                <a:gd name="T64" fmla="*/ 393 w 403"/>
                <a:gd name="T65" fmla="*/ 129 h 189"/>
                <a:gd name="T66" fmla="*/ 393 w 403"/>
                <a:gd name="T67" fmla="*/ 129 h 189"/>
                <a:gd name="T68" fmla="*/ 403 w 403"/>
                <a:gd name="T69" fmla="*/ 139 h 189"/>
                <a:gd name="T70" fmla="*/ 403 w 403"/>
                <a:gd name="T71" fmla="*/ 149 h 189"/>
                <a:gd name="T72" fmla="*/ 398 w 403"/>
                <a:gd name="T73" fmla="*/ 149 h 189"/>
                <a:gd name="T74" fmla="*/ 393 w 403"/>
                <a:gd name="T75" fmla="*/ 154 h 189"/>
                <a:gd name="T76" fmla="*/ 393 w 403"/>
                <a:gd name="T77" fmla="*/ 154 h 189"/>
                <a:gd name="T78" fmla="*/ 299 w 403"/>
                <a:gd name="T79" fmla="*/ 154 h 189"/>
                <a:gd name="T80" fmla="*/ 299 w 403"/>
                <a:gd name="T81" fmla="*/ 154 h 189"/>
                <a:gd name="T82" fmla="*/ 279 w 403"/>
                <a:gd name="T83" fmla="*/ 174 h 189"/>
                <a:gd name="T84" fmla="*/ 259 w 403"/>
                <a:gd name="T85" fmla="*/ 184 h 189"/>
                <a:gd name="T86" fmla="*/ 249 w 403"/>
                <a:gd name="T87" fmla="*/ 189 h 189"/>
                <a:gd name="T88" fmla="*/ 244 w 403"/>
                <a:gd name="T89" fmla="*/ 189 h 189"/>
                <a:gd name="T90" fmla="*/ 244 w 403"/>
                <a:gd name="T91" fmla="*/ 189 h 189"/>
                <a:gd name="T92" fmla="*/ 209 w 403"/>
                <a:gd name="T93" fmla="*/ 169 h 189"/>
                <a:gd name="T94" fmla="*/ 189 w 403"/>
                <a:gd name="T95" fmla="*/ 154 h 189"/>
                <a:gd name="T96" fmla="*/ 155 w 403"/>
                <a:gd name="T97" fmla="*/ 154 h 189"/>
                <a:gd name="T98" fmla="*/ 155 w 403"/>
                <a:gd name="T99" fmla="*/ 154 h 189"/>
                <a:gd name="T100" fmla="*/ 50 w 403"/>
                <a:gd name="T101" fmla="*/ 154 h 189"/>
                <a:gd name="T102" fmla="*/ 50 w 403"/>
                <a:gd name="T103" fmla="*/ 154 h 189"/>
                <a:gd name="T104" fmla="*/ 35 w 403"/>
                <a:gd name="T105" fmla="*/ 144 h 189"/>
                <a:gd name="T106" fmla="*/ 15 w 403"/>
                <a:gd name="T107" fmla="*/ 129 h 189"/>
                <a:gd name="T108" fmla="*/ 0 w 403"/>
                <a:gd name="T109" fmla="*/ 109 h 189"/>
                <a:gd name="T110" fmla="*/ 40 w 403"/>
                <a:gd name="T111" fmla="*/ 79 h 189"/>
                <a:gd name="T112" fmla="*/ 30 w 403"/>
                <a:gd name="T113" fmla="*/ 40 h 189"/>
                <a:gd name="T114" fmla="*/ 70 w 403"/>
                <a:gd name="T115" fmla="*/ 30 h 189"/>
                <a:gd name="T116" fmla="*/ 130 w 403"/>
                <a:gd name="T117" fmla="*/ 0 h 189"/>
                <a:gd name="T118" fmla="*/ 130 w 403"/>
                <a:gd name="T119" fmla="*/ 0 h 189"/>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403"/>
                <a:gd name="T181" fmla="*/ 0 h 189"/>
                <a:gd name="T182" fmla="*/ 403 w 403"/>
                <a:gd name="T183" fmla="*/ 189 h 189"/>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403" h="189">
                  <a:moveTo>
                    <a:pt x="130" y="0"/>
                  </a:moveTo>
                  <a:lnTo>
                    <a:pt x="130" y="0"/>
                  </a:lnTo>
                  <a:lnTo>
                    <a:pt x="130" y="10"/>
                  </a:lnTo>
                  <a:lnTo>
                    <a:pt x="140" y="20"/>
                  </a:lnTo>
                  <a:lnTo>
                    <a:pt x="155" y="25"/>
                  </a:lnTo>
                  <a:lnTo>
                    <a:pt x="184" y="30"/>
                  </a:lnTo>
                  <a:lnTo>
                    <a:pt x="194" y="30"/>
                  </a:lnTo>
                  <a:lnTo>
                    <a:pt x="189" y="25"/>
                  </a:lnTo>
                  <a:lnTo>
                    <a:pt x="184" y="35"/>
                  </a:lnTo>
                  <a:lnTo>
                    <a:pt x="189" y="60"/>
                  </a:lnTo>
                  <a:lnTo>
                    <a:pt x="194" y="89"/>
                  </a:lnTo>
                  <a:lnTo>
                    <a:pt x="194" y="104"/>
                  </a:lnTo>
                  <a:lnTo>
                    <a:pt x="194" y="109"/>
                  </a:lnTo>
                  <a:lnTo>
                    <a:pt x="209" y="114"/>
                  </a:lnTo>
                  <a:lnTo>
                    <a:pt x="249" y="129"/>
                  </a:lnTo>
                  <a:lnTo>
                    <a:pt x="269" y="129"/>
                  </a:lnTo>
                  <a:lnTo>
                    <a:pt x="279" y="129"/>
                  </a:lnTo>
                  <a:lnTo>
                    <a:pt x="284" y="119"/>
                  </a:lnTo>
                  <a:lnTo>
                    <a:pt x="294" y="99"/>
                  </a:lnTo>
                  <a:lnTo>
                    <a:pt x="309" y="89"/>
                  </a:lnTo>
                  <a:lnTo>
                    <a:pt x="319" y="84"/>
                  </a:lnTo>
                  <a:lnTo>
                    <a:pt x="329" y="84"/>
                  </a:lnTo>
                  <a:lnTo>
                    <a:pt x="334" y="84"/>
                  </a:lnTo>
                  <a:lnTo>
                    <a:pt x="344" y="89"/>
                  </a:lnTo>
                  <a:lnTo>
                    <a:pt x="358" y="109"/>
                  </a:lnTo>
                  <a:lnTo>
                    <a:pt x="373" y="119"/>
                  </a:lnTo>
                  <a:lnTo>
                    <a:pt x="393" y="129"/>
                  </a:lnTo>
                  <a:lnTo>
                    <a:pt x="403" y="139"/>
                  </a:lnTo>
                  <a:lnTo>
                    <a:pt x="403" y="149"/>
                  </a:lnTo>
                  <a:lnTo>
                    <a:pt x="398" y="149"/>
                  </a:lnTo>
                  <a:lnTo>
                    <a:pt x="393" y="154"/>
                  </a:lnTo>
                  <a:lnTo>
                    <a:pt x="299" y="154"/>
                  </a:lnTo>
                  <a:lnTo>
                    <a:pt x="279" y="174"/>
                  </a:lnTo>
                  <a:lnTo>
                    <a:pt x="259" y="184"/>
                  </a:lnTo>
                  <a:lnTo>
                    <a:pt x="249" y="189"/>
                  </a:lnTo>
                  <a:lnTo>
                    <a:pt x="244" y="189"/>
                  </a:lnTo>
                  <a:lnTo>
                    <a:pt x="209" y="169"/>
                  </a:lnTo>
                  <a:lnTo>
                    <a:pt x="189" y="154"/>
                  </a:lnTo>
                  <a:lnTo>
                    <a:pt x="155" y="154"/>
                  </a:lnTo>
                  <a:lnTo>
                    <a:pt x="50" y="154"/>
                  </a:lnTo>
                  <a:lnTo>
                    <a:pt x="35" y="144"/>
                  </a:lnTo>
                  <a:lnTo>
                    <a:pt x="15" y="129"/>
                  </a:lnTo>
                  <a:lnTo>
                    <a:pt x="0" y="109"/>
                  </a:lnTo>
                  <a:lnTo>
                    <a:pt x="40" y="79"/>
                  </a:lnTo>
                  <a:lnTo>
                    <a:pt x="30" y="40"/>
                  </a:lnTo>
                  <a:lnTo>
                    <a:pt x="70" y="30"/>
                  </a:lnTo>
                  <a:lnTo>
                    <a:pt x="130" y="0"/>
                  </a:lnTo>
                  <a:close/>
                </a:path>
              </a:pathLst>
            </a:custGeom>
            <a:solidFill>
              <a:srgbClr val="409222"/>
            </a:solidFill>
            <a:ln w="9525">
              <a:noFill/>
              <a:round/>
              <a:headEnd/>
              <a:tailEnd/>
            </a:ln>
          </p:spPr>
          <p:txBody>
            <a:bodyPr>
              <a:prstTxWarp prst="textNoShape">
                <a:avLst/>
              </a:prstTxWarp>
            </a:bodyPr>
            <a:lstStyle/>
            <a:p>
              <a:endParaRPr lang="en-US"/>
            </a:p>
          </p:txBody>
        </p:sp>
        <p:sp>
          <p:nvSpPr>
            <p:cNvPr id="43191" name="Freeform 35"/>
            <p:cNvSpPr>
              <a:spLocks/>
            </p:cNvSpPr>
            <p:nvPr/>
          </p:nvSpPr>
          <p:spPr bwMode="auto">
            <a:xfrm>
              <a:off x="4161" y="3491"/>
              <a:ext cx="521" cy="256"/>
            </a:xfrm>
            <a:custGeom>
              <a:avLst/>
              <a:gdLst>
                <a:gd name="T0" fmla="*/ 159 w 358"/>
                <a:gd name="T1" fmla="*/ 10 h 179"/>
                <a:gd name="T2" fmla="*/ 95 w 358"/>
                <a:gd name="T3" fmla="*/ 0 h 179"/>
                <a:gd name="T4" fmla="*/ 75 w 358"/>
                <a:gd name="T5" fmla="*/ 5 h 179"/>
                <a:gd name="T6" fmla="*/ 55 w 358"/>
                <a:gd name="T7" fmla="*/ 15 h 179"/>
                <a:gd name="T8" fmla="*/ 10 w 358"/>
                <a:gd name="T9" fmla="*/ 30 h 179"/>
                <a:gd name="T10" fmla="*/ 0 w 358"/>
                <a:gd name="T11" fmla="*/ 45 h 179"/>
                <a:gd name="T12" fmla="*/ 0 w 358"/>
                <a:gd name="T13" fmla="*/ 70 h 179"/>
                <a:gd name="T14" fmla="*/ 25 w 358"/>
                <a:gd name="T15" fmla="*/ 80 h 179"/>
                <a:gd name="T16" fmla="*/ 55 w 358"/>
                <a:gd name="T17" fmla="*/ 85 h 179"/>
                <a:gd name="T18" fmla="*/ 120 w 358"/>
                <a:gd name="T19" fmla="*/ 95 h 179"/>
                <a:gd name="T20" fmla="*/ 35 w 358"/>
                <a:gd name="T21" fmla="*/ 120 h 179"/>
                <a:gd name="T22" fmla="*/ 40 w 358"/>
                <a:gd name="T23" fmla="*/ 130 h 179"/>
                <a:gd name="T24" fmla="*/ 60 w 358"/>
                <a:gd name="T25" fmla="*/ 140 h 179"/>
                <a:gd name="T26" fmla="*/ 105 w 358"/>
                <a:gd name="T27" fmla="*/ 135 h 179"/>
                <a:gd name="T28" fmla="*/ 249 w 358"/>
                <a:gd name="T29" fmla="*/ 125 h 179"/>
                <a:gd name="T30" fmla="*/ 254 w 358"/>
                <a:gd name="T31" fmla="*/ 130 h 179"/>
                <a:gd name="T32" fmla="*/ 224 w 358"/>
                <a:gd name="T33" fmla="*/ 140 h 179"/>
                <a:gd name="T34" fmla="*/ 154 w 358"/>
                <a:gd name="T35" fmla="*/ 155 h 179"/>
                <a:gd name="T36" fmla="*/ 164 w 358"/>
                <a:gd name="T37" fmla="*/ 160 h 179"/>
                <a:gd name="T38" fmla="*/ 229 w 358"/>
                <a:gd name="T39" fmla="*/ 179 h 179"/>
                <a:gd name="T40" fmla="*/ 279 w 358"/>
                <a:gd name="T41" fmla="*/ 170 h 179"/>
                <a:gd name="T42" fmla="*/ 344 w 358"/>
                <a:gd name="T43" fmla="*/ 145 h 179"/>
                <a:gd name="T44" fmla="*/ 358 w 358"/>
                <a:gd name="T45" fmla="*/ 135 h 179"/>
                <a:gd name="T46" fmla="*/ 329 w 358"/>
                <a:gd name="T47" fmla="*/ 125 h 179"/>
                <a:gd name="T48" fmla="*/ 264 w 358"/>
                <a:gd name="T49" fmla="*/ 120 h 179"/>
                <a:gd name="T50" fmla="*/ 164 w 358"/>
                <a:gd name="T51" fmla="*/ 110 h 179"/>
                <a:gd name="T52" fmla="*/ 164 w 358"/>
                <a:gd name="T53" fmla="*/ 95 h 179"/>
                <a:gd name="T54" fmla="*/ 184 w 358"/>
                <a:gd name="T55" fmla="*/ 85 h 179"/>
                <a:gd name="T56" fmla="*/ 229 w 358"/>
                <a:gd name="T57" fmla="*/ 70 h 179"/>
                <a:gd name="T58" fmla="*/ 234 w 358"/>
                <a:gd name="T59" fmla="*/ 60 h 179"/>
                <a:gd name="T60" fmla="*/ 229 w 358"/>
                <a:gd name="T61" fmla="*/ 55 h 179"/>
                <a:gd name="T62" fmla="*/ 194 w 358"/>
                <a:gd name="T63" fmla="*/ 30 h 179"/>
                <a:gd name="T64" fmla="*/ 159 w 358"/>
                <a:gd name="T65" fmla="*/ 10 h 17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58"/>
                <a:gd name="T100" fmla="*/ 0 h 179"/>
                <a:gd name="T101" fmla="*/ 358 w 358"/>
                <a:gd name="T102" fmla="*/ 179 h 17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58" h="179">
                  <a:moveTo>
                    <a:pt x="159" y="10"/>
                  </a:moveTo>
                  <a:lnTo>
                    <a:pt x="159" y="10"/>
                  </a:lnTo>
                  <a:lnTo>
                    <a:pt x="125" y="0"/>
                  </a:lnTo>
                  <a:lnTo>
                    <a:pt x="95" y="0"/>
                  </a:lnTo>
                  <a:lnTo>
                    <a:pt x="85" y="0"/>
                  </a:lnTo>
                  <a:lnTo>
                    <a:pt x="75" y="5"/>
                  </a:lnTo>
                  <a:lnTo>
                    <a:pt x="55" y="15"/>
                  </a:lnTo>
                  <a:lnTo>
                    <a:pt x="30" y="20"/>
                  </a:lnTo>
                  <a:lnTo>
                    <a:pt x="10" y="30"/>
                  </a:lnTo>
                  <a:lnTo>
                    <a:pt x="5" y="35"/>
                  </a:lnTo>
                  <a:lnTo>
                    <a:pt x="0" y="45"/>
                  </a:lnTo>
                  <a:lnTo>
                    <a:pt x="0" y="70"/>
                  </a:lnTo>
                  <a:lnTo>
                    <a:pt x="5" y="80"/>
                  </a:lnTo>
                  <a:lnTo>
                    <a:pt x="25" y="80"/>
                  </a:lnTo>
                  <a:lnTo>
                    <a:pt x="55" y="85"/>
                  </a:lnTo>
                  <a:lnTo>
                    <a:pt x="90" y="90"/>
                  </a:lnTo>
                  <a:lnTo>
                    <a:pt x="120" y="95"/>
                  </a:lnTo>
                  <a:lnTo>
                    <a:pt x="35" y="120"/>
                  </a:lnTo>
                  <a:lnTo>
                    <a:pt x="40" y="130"/>
                  </a:lnTo>
                  <a:lnTo>
                    <a:pt x="50" y="135"/>
                  </a:lnTo>
                  <a:lnTo>
                    <a:pt x="60" y="140"/>
                  </a:lnTo>
                  <a:lnTo>
                    <a:pt x="105" y="135"/>
                  </a:lnTo>
                  <a:lnTo>
                    <a:pt x="219" y="125"/>
                  </a:lnTo>
                  <a:lnTo>
                    <a:pt x="249" y="125"/>
                  </a:lnTo>
                  <a:lnTo>
                    <a:pt x="254" y="130"/>
                  </a:lnTo>
                  <a:lnTo>
                    <a:pt x="224" y="140"/>
                  </a:lnTo>
                  <a:lnTo>
                    <a:pt x="179" y="145"/>
                  </a:lnTo>
                  <a:lnTo>
                    <a:pt x="154" y="155"/>
                  </a:lnTo>
                  <a:lnTo>
                    <a:pt x="164" y="160"/>
                  </a:lnTo>
                  <a:lnTo>
                    <a:pt x="229" y="179"/>
                  </a:lnTo>
                  <a:lnTo>
                    <a:pt x="254" y="179"/>
                  </a:lnTo>
                  <a:lnTo>
                    <a:pt x="279" y="170"/>
                  </a:lnTo>
                  <a:lnTo>
                    <a:pt x="344" y="145"/>
                  </a:lnTo>
                  <a:lnTo>
                    <a:pt x="353" y="140"/>
                  </a:lnTo>
                  <a:lnTo>
                    <a:pt x="358" y="135"/>
                  </a:lnTo>
                  <a:lnTo>
                    <a:pt x="348" y="130"/>
                  </a:lnTo>
                  <a:lnTo>
                    <a:pt x="329" y="125"/>
                  </a:lnTo>
                  <a:lnTo>
                    <a:pt x="264" y="120"/>
                  </a:lnTo>
                  <a:lnTo>
                    <a:pt x="204" y="115"/>
                  </a:lnTo>
                  <a:lnTo>
                    <a:pt x="164" y="110"/>
                  </a:lnTo>
                  <a:lnTo>
                    <a:pt x="159" y="105"/>
                  </a:lnTo>
                  <a:lnTo>
                    <a:pt x="164" y="95"/>
                  </a:lnTo>
                  <a:lnTo>
                    <a:pt x="184" y="85"/>
                  </a:lnTo>
                  <a:lnTo>
                    <a:pt x="209" y="75"/>
                  </a:lnTo>
                  <a:lnTo>
                    <a:pt x="229" y="70"/>
                  </a:lnTo>
                  <a:lnTo>
                    <a:pt x="234" y="65"/>
                  </a:lnTo>
                  <a:lnTo>
                    <a:pt x="234" y="60"/>
                  </a:lnTo>
                  <a:lnTo>
                    <a:pt x="229" y="55"/>
                  </a:lnTo>
                  <a:lnTo>
                    <a:pt x="224" y="45"/>
                  </a:lnTo>
                  <a:lnTo>
                    <a:pt x="194" y="30"/>
                  </a:lnTo>
                  <a:lnTo>
                    <a:pt x="159" y="10"/>
                  </a:lnTo>
                  <a:close/>
                </a:path>
              </a:pathLst>
            </a:custGeom>
            <a:solidFill>
              <a:srgbClr val="85C34A"/>
            </a:solidFill>
            <a:ln w="9525">
              <a:noFill/>
              <a:round/>
              <a:headEnd/>
              <a:tailEnd/>
            </a:ln>
          </p:spPr>
          <p:txBody>
            <a:bodyPr>
              <a:prstTxWarp prst="textNoShape">
                <a:avLst/>
              </a:prstTxWarp>
            </a:bodyPr>
            <a:lstStyle/>
            <a:p>
              <a:endParaRPr lang="en-US"/>
            </a:p>
          </p:txBody>
        </p:sp>
        <p:sp>
          <p:nvSpPr>
            <p:cNvPr id="43192" name="Freeform 36"/>
            <p:cNvSpPr>
              <a:spLocks/>
            </p:cNvSpPr>
            <p:nvPr/>
          </p:nvSpPr>
          <p:spPr bwMode="auto">
            <a:xfrm>
              <a:off x="3000" y="3464"/>
              <a:ext cx="545" cy="405"/>
            </a:xfrm>
            <a:custGeom>
              <a:avLst/>
              <a:gdLst>
                <a:gd name="T0" fmla="*/ 115 w 373"/>
                <a:gd name="T1" fmla="*/ 248 h 283"/>
                <a:gd name="T2" fmla="*/ 85 w 373"/>
                <a:gd name="T3" fmla="*/ 253 h 283"/>
                <a:gd name="T4" fmla="*/ 55 w 373"/>
                <a:gd name="T5" fmla="*/ 268 h 283"/>
                <a:gd name="T6" fmla="*/ 35 w 373"/>
                <a:gd name="T7" fmla="*/ 268 h 283"/>
                <a:gd name="T8" fmla="*/ 0 w 373"/>
                <a:gd name="T9" fmla="*/ 263 h 283"/>
                <a:gd name="T10" fmla="*/ 0 w 373"/>
                <a:gd name="T11" fmla="*/ 253 h 283"/>
                <a:gd name="T12" fmla="*/ 15 w 373"/>
                <a:gd name="T13" fmla="*/ 228 h 283"/>
                <a:gd name="T14" fmla="*/ 30 w 373"/>
                <a:gd name="T15" fmla="*/ 203 h 283"/>
                <a:gd name="T16" fmla="*/ 35 w 373"/>
                <a:gd name="T17" fmla="*/ 169 h 283"/>
                <a:gd name="T18" fmla="*/ 50 w 373"/>
                <a:gd name="T19" fmla="*/ 154 h 283"/>
                <a:gd name="T20" fmla="*/ 75 w 373"/>
                <a:gd name="T21" fmla="*/ 134 h 283"/>
                <a:gd name="T22" fmla="*/ 75 w 373"/>
                <a:gd name="T23" fmla="*/ 109 h 283"/>
                <a:gd name="T24" fmla="*/ 70 w 373"/>
                <a:gd name="T25" fmla="*/ 94 h 283"/>
                <a:gd name="T26" fmla="*/ 65 w 373"/>
                <a:gd name="T27" fmla="*/ 84 h 283"/>
                <a:gd name="T28" fmla="*/ 75 w 373"/>
                <a:gd name="T29" fmla="*/ 74 h 283"/>
                <a:gd name="T30" fmla="*/ 85 w 373"/>
                <a:gd name="T31" fmla="*/ 59 h 283"/>
                <a:gd name="T32" fmla="*/ 85 w 373"/>
                <a:gd name="T33" fmla="*/ 34 h 283"/>
                <a:gd name="T34" fmla="*/ 100 w 373"/>
                <a:gd name="T35" fmla="*/ 24 h 283"/>
                <a:gd name="T36" fmla="*/ 120 w 373"/>
                <a:gd name="T37" fmla="*/ 14 h 283"/>
                <a:gd name="T38" fmla="*/ 140 w 373"/>
                <a:gd name="T39" fmla="*/ 14 h 283"/>
                <a:gd name="T40" fmla="*/ 179 w 373"/>
                <a:gd name="T41" fmla="*/ 4 h 283"/>
                <a:gd name="T42" fmla="*/ 199 w 373"/>
                <a:gd name="T43" fmla="*/ 0 h 283"/>
                <a:gd name="T44" fmla="*/ 239 w 373"/>
                <a:gd name="T45" fmla="*/ 14 h 283"/>
                <a:gd name="T46" fmla="*/ 254 w 373"/>
                <a:gd name="T47" fmla="*/ 24 h 283"/>
                <a:gd name="T48" fmla="*/ 279 w 373"/>
                <a:gd name="T49" fmla="*/ 49 h 283"/>
                <a:gd name="T50" fmla="*/ 314 w 373"/>
                <a:gd name="T51" fmla="*/ 44 h 283"/>
                <a:gd name="T52" fmla="*/ 329 w 373"/>
                <a:gd name="T53" fmla="*/ 49 h 283"/>
                <a:gd name="T54" fmla="*/ 339 w 373"/>
                <a:gd name="T55" fmla="*/ 69 h 283"/>
                <a:gd name="T56" fmla="*/ 344 w 373"/>
                <a:gd name="T57" fmla="*/ 99 h 283"/>
                <a:gd name="T58" fmla="*/ 344 w 373"/>
                <a:gd name="T59" fmla="*/ 114 h 283"/>
                <a:gd name="T60" fmla="*/ 354 w 373"/>
                <a:gd name="T61" fmla="*/ 129 h 283"/>
                <a:gd name="T62" fmla="*/ 364 w 373"/>
                <a:gd name="T63" fmla="*/ 134 h 283"/>
                <a:gd name="T64" fmla="*/ 373 w 373"/>
                <a:gd name="T65" fmla="*/ 144 h 283"/>
                <a:gd name="T66" fmla="*/ 369 w 373"/>
                <a:gd name="T67" fmla="*/ 159 h 283"/>
                <a:gd name="T68" fmla="*/ 349 w 373"/>
                <a:gd name="T69" fmla="*/ 184 h 283"/>
                <a:gd name="T70" fmla="*/ 339 w 373"/>
                <a:gd name="T71" fmla="*/ 203 h 283"/>
                <a:gd name="T72" fmla="*/ 349 w 373"/>
                <a:gd name="T73" fmla="*/ 218 h 283"/>
                <a:gd name="T74" fmla="*/ 364 w 373"/>
                <a:gd name="T75" fmla="*/ 228 h 283"/>
                <a:gd name="T76" fmla="*/ 349 w 373"/>
                <a:gd name="T77" fmla="*/ 238 h 283"/>
                <a:gd name="T78" fmla="*/ 319 w 373"/>
                <a:gd name="T79" fmla="*/ 268 h 283"/>
                <a:gd name="T80" fmla="*/ 279 w 373"/>
                <a:gd name="T81" fmla="*/ 278 h 283"/>
                <a:gd name="T82" fmla="*/ 219 w 373"/>
                <a:gd name="T83" fmla="*/ 268 h 283"/>
                <a:gd name="T84" fmla="*/ 204 w 373"/>
                <a:gd name="T85" fmla="*/ 278 h 283"/>
                <a:gd name="T86" fmla="*/ 155 w 373"/>
                <a:gd name="T87" fmla="*/ 278 h 283"/>
                <a:gd name="T88" fmla="*/ 155 w 373"/>
                <a:gd name="T89" fmla="*/ 278 h 28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73"/>
                <a:gd name="T136" fmla="*/ 0 h 283"/>
                <a:gd name="T137" fmla="*/ 373 w 373"/>
                <a:gd name="T138" fmla="*/ 283 h 283"/>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73" h="283">
                  <a:moveTo>
                    <a:pt x="155" y="278"/>
                  </a:moveTo>
                  <a:lnTo>
                    <a:pt x="115" y="248"/>
                  </a:lnTo>
                  <a:lnTo>
                    <a:pt x="85" y="253"/>
                  </a:lnTo>
                  <a:lnTo>
                    <a:pt x="70" y="263"/>
                  </a:lnTo>
                  <a:lnTo>
                    <a:pt x="55" y="268"/>
                  </a:lnTo>
                  <a:lnTo>
                    <a:pt x="35" y="268"/>
                  </a:lnTo>
                  <a:lnTo>
                    <a:pt x="15" y="268"/>
                  </a:lnTo>
                  <a:lnTo>
                    <a:pt x="0" y="263"/>
                  </a:lnTo>
                  <a:lnTo>
                    <a:pt x="0" y="258"/>
                  </a:lnTo>
                  <a:lnTo>
                    <a:pt x="0" y="253"/>
                  </a:lnTo>
                  <a:lnTo>
                    <a:pt x="15" y="228"/>
                  </a:lnTo>
                  <a:lnTo>
                    <a:pt x="25" y="213"/>
                  </a:lnTo>
                  <a:lnTo>
                    <a:pt x="30" y="203"/>
                  </a:lnTo>
                  <a:lnTo>
                    <a:pt x="35" y="184"/>
                  </a:lnTo>
                  <a:lnTo>
                    <a:pt x="35" y="169"/>
                  </a:lnTo>
                  <a:lnTo>
                    <a:pt x="40" y="159"/>
                  </a:lnTo>
                  <a:lnTo>
                    <a:pt x="50" y="154"/>
                  </a:lnTo>
                  <a:lnTo>
                    <a:pt x="75" y="134"/>
                  </a:lnTo>
                  <a:lnTo>
                    <a:pt x="75" y="124"/>
                  </a:lnTo>
                  <a:lnTo>
                    <a:pt x="75" y="109"/>
                  </a:lnTo>
                  <a:lnTo>
                    <a:pt x="70" y="94"/>
                  </a:lnTo>
                  <a:lnTo>
                    <a:pt x="65" y="89"/>
                  </a:lnTo>
                  <a:lnTo>
                    <a:pt x="65" y="84"/>
                  </a:lnTo>
                  <a:lnTo>
                    <a:pt x="75" y="74"/>
                  </a:lnTo>
                  <a:lnTo>
                    <a:pt x="80" y="69"/>
                  </a:lnTo>
                  <a:lnTo>
                    <a:pt x="85" y="59"/>
                  </a:lnTo>
                  <a:lnTo>
                    <a:pt x="80" y="44"/>
                  </a:lnTo>
                  <a:lnTo>
                    <a:pt x="85" y="34"/>
                  </a:lnTo>
                  <a:lnTo>
                    <a:pt x="100" y="24"/>
                  </a:lnTo>
                  <a:lnTo>
                    <a:pt x="110" y="14"/>
                  </a:lnTo>
                  <a:lnTo>
                    <a:pt x="120" y="14"/>
                  </a:lnTo>
                  <a:lnTo>
                    <a:pt x="140" y="14"/>
                  </a:lnTo>
                  <a:lnTo>
                    <a:pt x="165" y="9"/>
                  </a:lnTo>
                  <a:lnTo>
                    <a:pt x="179" y="4"/>
                  </a:lnTo>
                  <a:lnTo>
                    <a:pt x="199" y="0"/>
                  </a:lnTo>
                  <a:lnTo>
                    <a:pt x="219" y="4"/>
                  </a:lnTo>
                  <a:lnTo>
                    <a:pt x="239" y="14"/>
                  </a:lnTo>
                  <a:lnTo>
                    <a:pt x="254" y="24"/>
                  </a:lnTo>
                  <a:lnTo>
                    <a:pt x="279" y="49"/>
                  </a:lnTo>
                  <a:lnTo>
                    <a:pt x="299" y="44"/>
                  </a:lnTo>
                  <a:lnTo>
                    <a:pt x="314" y="44"/>
                  </a:lnTo>
                  <a:lnTo>
                    <a:pt x="324" y="44"/>
                  </a:lnTo>
                  <a:lnTo>
                    <a:pt x="329" y="49"/>
                  </a:lnTo>
                  <a:lnTo>
                    <a:pt x="339" y="69"/>
                  </a:lnTo>
                  <a:lnTo>
                    <a:pt x="344" y="84"/>
                  </a:lnTo>
                  <a:lnTo>
                    <a:pt x="344" y="99"/>
                  </a:lnTo>
                  <a:lnTo>
                    <a:pt x="344" y="114"/>
                  </a:lnTo>
                  <a:lnTo>
                    <a:pt x="349" y="119"/>
                  </a:lnTo>
                  <a:lnTo>
                    <a:pt x="354" y="129"/>
                  </a:lnTo>
                  <a:lnTo>
                    <a:pt x="364" y="134"/>
                  </a:lnTo>
                  <a:lnTo>
                    <a:pt x="369" y="134"/>
                  </a:lnTo>
                  <a:lnTo>
                    <a:pt x="373" y="144"/>
                  </a:lnTo>
                  <a:lnTo>
                    <a:pt x="369" y="159"/>
                  </a:lnTo>
                  <a:lnTo>
                    <a:pt x="359" y="174"/>
                  </a:lnTo>
                  <a:lnTo>
                    <a:pt x="349" y="184"/>
                  </a:lnTo>
                  <a:lnTo>
                    <a:pt x="339" y="194"/>
                  </a:lnTo>
                  <a:lnTo>
                    <a:pt x="339" y="203"/>
                  </a:lnTo>
                  <a:lnTo>
                    <a:pt x="349" y="218"/>
                  </a:lnTo>
                  <a:lnTo>
                    <a:pt x="359" y="223"/>
                  </a:lnTo>
                  <a:lnTo>
                    <a:pt x="364" y="228"/>
                  </a:lnTo>
                  <a:lnTo>
                    <a:pt x="349" y="238"/>
                  </a:lnTo>
                  <a:lnTo>
                    <a:pt x="319" y="268"/>
                  </a:lnTo>
                  <a:lnTo>
                    <a:pt x="304" y="273"/>
                  </a:lnTo>
                  <a:lnTo>
                    <a:pt x="279" y="278"/>
                  </a:lnTo>
                  <a:lnTo>
                    <a:pt x="219" y="268"/>
                  </a:lnTo>
                  <a:lnTo>
                    <a:pt x="204" y="278"/>
                  </a:lnTo>
                  <a:lnTo>
                    <a:pt x="179" y="283"/>
                  </a:lnTo>
                  <a:lnTo>
                    <a:pt x="155" y="278"/>
                  </a:lnTo>
                  <a:close/>
                </a:path>
              </a:pathLst>
            </a:custGeom>
            <a:solidFill>
              <a:srgbClr val="5E6F16"/>
            </a:solidFill>
            <a:ln w="9525">
              <a:noFill/>
              <a:round/>
              <a:headEnd/>
              <a:tailEnd/>
            </a:ln>
          </p:spPr>
          <p:txBody>
            <a:bodyPr>
              <a:prstTxWarp prst="textNoShape">
                <a:avLst/>
              </a:prstTxWarp>
            </a:bodyPr>
            <a:lstStyle/>
            <a:p>
              <a:endParaRPr lang="en-US"/>
            </a:p>
          </p:txBody>
        </p:sp>
        <p:sp>
          <p:nvSpPr>
            <p:cNvPr id="43193" name="Freeform 37"/>
            <p:cNvSpPr>
              <a:spLocks/>
            </p:cNvSpPr>
            <p:nvPr/>
          </p:nvSpPr>
          <p:spPr bwMode="auto">
            <a:xfrm>
              <a:off x="3000" y="3677"/>
              <a:ext cx="436" cy="178"/>
            </a:xfrm>
            <a:custGeom>
              <a:avLst/>
              <a:gdLst>
                <a:gd name="T0" fmla="*/ 130 w 299"/>
                <a:gd name="T1" fmla="*/ 0 h 124"/>
                <a:gd name="T2" fmla="*/ 130 w 299"/>
                <a:gd name="T3" fmla="*/ 0 h 124"/>
                <a:gd name="T4" fmla="*/ 125 w 299"/>
                <a:gd name="T5" fmla="*/ 5 h 124"/>
                <a:gd name="T6" fmla="*/ 120 w 299"/>
                <a:gd name="T7" fmla="*/ 10 h 124"/>
                <a:gd name="T8" fmla="*/ 125 w 299"/>
                <a:gd name="T9" fmla="*/ 15 h 124"/>
                <a:gd name="T10" fmla="*/ 140 w 299"/>
                <a:gd name="T11" fmla="*/ 25 h 124"/>
                <a:gd name="T12" fmla="*/ 140 w 299"/>
                <a:gd name="T13" fmla="*/ 25 h 124"/>
                <a:gd name="T14" fmla="*/ 160 w 299"/>
                <a:gd name="T15" fmla="*/ 25 h 124"/>
                <a:gd name="T16" fmla="*/ 160 w 299"/>
                <a:gd name="T17" fmla="*/ 25 h 124"/>
                <a:gd name="T18" fmla="*/ 160 w 299"/>
                <a:gd name="T19" fmla="*/ 35 h 124"/>
                <a:gd name="T20" fmla="*/ 179 w 299"/>
                <a:gd name="T21" fmla="*/ 54 h 124"/>
                <a:gd name="T22" fmla="*/ 179 w 299"/>
                <a:gd name="T23" fmla="*/ 54 h 124"/>
                <a:gd name="T24" fmla="*/ 199 w 299"/>
                <a:gd name="T25" fmla="*/ 79 h 124"/>
                <a:gd name="T26" fmla="*/ 219 w 299"/>
                <a:gd name="T27" fmla="*/ 94 h 124"/>
                <a:gd name="T28" fmla="*/ 229 w 299"/>
                <a:gd name="T29" fmla="*/ 99 h 124"/>
                <a:gd name="T30" fmla="*/ 229 w 299"/>
                <a:gd name="T31" fmla="*/ 99 h 124"/>
                <a:gd name="T32" fmla="*/ 229 w 299"/>
                <a:gd name="T33" fmla="*/ 79 h 124"/>
                <a:gd name="T34" fmla="*/ 234 w 299"/>
                <a:gd name="T35" fmla="*/ 69 h 124"/>
                <a:gd name="T36" fmla="*/ 239 w 299"/>
                <a:gd name="T37" fmla="*/ 64 h 124"/>
                <a:gd name="T38" fmla="*/ 249 w 299"/>
                <a:gd name="T39" fmla="*/ 64 h 124"/>
                <a:gd name="T40" fmla="*/ 249 w 299"/>
                <a:gd name="T41" fmla="*/ 64 h 124"/>
                <a:gd name="T42" fmla="*/ 259 w 299"/>
                <a:gd name="T43" fmla="*/ 74 h 124"/>
                <a:gd name="T44" fmla="*/ 259 w 299"/>
                <a:gd name="T45" fmla="*/ 84 h 124"/>
                <a:gd name="T46" fmla="*/ 259 w 299"/>
                <a:gd name="T47" fmla="*/ 94 h 124"/>
                <a:gd name="T48" fmla="*/ 269 w 299"/>
                <a:gd name="T49" fmla="*/ 99 h 124"/>
                <a:gd name="T50" fmla="*/ 269 w 299"/>
                <a:gd name="T51" fmla="*/ 99 h 124"/>
                <a:gd name="T52" fmla="*/ 299 w 299"/>
                <a:gd name="T53" fmla="*/ 114 h 124"/>
                <a:gd name="T54" fmla="*/ 299 w 299"/>
                <a:gd name="T55" fmla="*/ 114 h 124"/>
                <a:gd name="T56" fmla="*/ 274 w 299"/>
                <a:gd name="T57" fmla="*/ 109 h 124"/>
                <a:gd name="T58" fmla="*/ 249 w 299"/>
                <a:gd name="T59" fmla="*/ 109 h 124"/>
                <a:gd name="T60" fmla="*/ 229 w 299"/>
                <a:gd name="T61" fmla="*/ 114 h 124"/>
                <a:gd name="T62" fmla="*/ 229 w 299"/>
                <a:gd name="T63" fmla="*/ 114 h 124"/>
                <a:gd name="T64" fmla="*/ 184 w 299"/>
                <a:gd name="T65" fmla="*/ 124 h 124"/>
                <a:gd name="T66" fmla="*/ 155 w 299"/>
                <a:gd name="T67" fmla="*/ 124 h 124"/>
                <a:gd name="T68" fmla="*/ 135 w 299"/>
                <a:gd name="T69" fmla="*/ 119 h 124"/>
                <a:gd name="T70" fmla="*/ 135 w 299"/>
                <a:gd name="T71" fmla="*/ 119 h 124"/>
                <a:gd name="T72" fmla="*/ 110 w 299"/>
                <a:gd name="T73" fmla="*/ 99 h 124"/>
                <a:gd name="T74" fmla="*/ 100 w 299"/>
                <a:gd name="T75" fmla="*/ 89 h 124"/>
                <a:gd name="T76" fmla="*/ 100 w 299"/>
                <a:gd name="T77" fmla="*/ 89 h 124"/>
                <a:gd name="T78" fmla="*/ 90 w 299"/>
                <a:gd name="T79" fmla="*/ 94 h 124"/>
                <a:gd name="T80" fmla="*/ 60 w 299"/>
                <a:gd name="T81" fmla="*/ 99 h 124"/>
                <a:gd name="T82" fmla="*/ 60 w 299"/>
                <a:gd name="T83" fmla="*/ 99 h 124"/>
                <a:gd name="T84" fmla="*/ 40 w 299"/>
                <a:gd name="T85" fmla="*/ 109 h 124"/>
                <a:gd name="T86" fmla="*/ 25 w 299"/>
                <a:gd name="T87" fmla="*/ 114 h 124"/>
                <a:gd name="T88" fmla="*/ 15 w 299"/>
                <a:gd name="T89" fmla="*/ 114 h 124"/>
                <a:gd name="T90" fmla="*/ 5 w 299"/>
                <a:gd name="T91" fmla="*/ 104 h 124"/>
                <a:gd name="T92" fmla="*/ 5 w 299"/>
                <a:gd name="T93" fmla="*/ 104 h 124"/>
                <a:gd name="T94" fmla="*/ 0 w 299"/>
                <a:gd name="T95" fmla="*/ 74 h 124"/>
                <a:gd name="T96" fmla="*/ 0 w 299"/>
                <a:gd name="T97" fmla="*/ 64 h 124"/>
                <a:gd name="T98" fmla="*/ 0 w 299"/>
                <a:gd name="T99" fmla="*/ 64 h 124"/>
                <a:gd name="T100" fmla="*/ 10 w 299"/>
                <a:gd name="T101" fmla="*/ 35 h 124"/>
                <a:gd name="T102" fmla="*/ 20 w 299"/>
                <a:gd name="T103" fmla="*/ 20 h 124"/>
                <a:gd name="T104" fmla="*/ 25 w 299"/>
                <a:gd name="T105" fmla="*/ 10 h 124"/>
                <a:gd name="T106" fmla="*/ 35 w 299"/>
                <a:gd name="T107" fmla="*/ 5 h 124"/>
                <a:gd name="T108" fmla="*/ 35 w 299"/>
                <a:gd name="T109" fmla="*/ 5 h 124"/>
                <a:gd name="T110" fmla="*/ 60 w 299"/>
                <a:gd name="T111" fmla="*/ 5 h 124"/>
                <a:gd name="T112" fmla="*/ 90 w 299"/>
                <a:gd name="T113" fmla="*/ 0 h 124"/>
                <a:gd name="T114" fmla="*/ 130 w 299"/>
                <a:gd name="T115" fmla="*/ 0 h 124"/>
                <a:gd name="T116" fmla="*/ 130 w 299"/>
                <a:gd name="T117" fmla="*/ 0 h 124"/>
                <a:gd name="T118" fmla="*/ 130 w 299"/>
                <a:gd name="T119" fmla="*/ 0 h 124"/>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299"/>
                <a:gd name="T181" fmla="*/ 0 h 124"/>
                <a:gd name="T182" fmla="*/ 299 w 299"/>
                <a:gd name="T183" fmla="*/ 124 h 124"/>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299" h="124">
                  <a:moveTo>
                    <a:pt x="130" y="0"/>
                  </a:moveTo>
                  <a:lnTo>
                    <a:pt x="130" y="0"/>
                  </a:lnTo>
                  <a:lnTo>
                    <a:pt x="125" y="5"/>
                  </a:lnTo>
                  <a:lnTo>
                    <a:pt x="120" y="10"/>
                  </a:lnTo>
                  <a:lnTo>
                    <a:pt x="125" y="15"/>
                  </a:lnTo>
                  <a:lnTo>
                    <a:pt x="140" y="25"/>
                  </a:lnTo>
                  <a:lnTo>
                    <a:pt x="160" y="25"/>
                  </a:lnTo>
                  <a:lnTo>
                    <a:pt x="160" y="35"/>
                  </a:lnTo>
                  <a:lnTo>
                    <a:pt x="179" y="54"/>
                  </a:lnTo>
                  <a:lnTo>
                    <a:pt x="199" y="79"/>
                  </a:lnTo>
                  <a:lnTo>
                    <a:pt x="219" y="94"/>
                  </a:lnTo>
                  <a:lnTo>
                    <a:pt x="229" y="99"/>
                  </a:lnTo>
                  <a:lnTo>
                    <a:pt x="229" y="79"/>
                  </a:lnTo>
                  <a:lnTo>
                    <a:pt x="234" y="69"/>
                  </a:lnTo>
                  <a:lnTo>
                    <a:pt x="239" y="64"/>
                  </a:lnTo>
                  <a:lnTo>
                    <a:pt x="249" y="64"/>
                  </a:lnTo>
                  <a:lnTo>
                    <a:pt x="259" y="74"/>
                  </a:lnTo>
                  <a:lnTo>
                    <a:pt x="259" y="84"/>
                  </a:lnTo>
                  <a:lnTo>
                    <a:pt x="259" y="94"/>
                  </a:lnTo>
                  <a:lnTo>
                    <a:pt x="269" y="99"/>
                  </a:lnTo>
                  <a:lnTo>
                    <a:pt x="299" y="114"/>
                  </a:lnTo>
                  <a:lnTo>
                    <a:pt x="274" y="109"/>
                  </a:lnTo>
                  <a:lnTo>
                    <a:pt x="249" y="109"/>
                  </a:lnTo>
                  <a:lnTo>
                    <a:pt x="229" y="114"/>
                  </a:lnTo>
                  <a:lnTo>
                    <a:pt x="184" y="124"/>
                  </a:lnTo>
                  <a:lnTo>
                    <a:pt x="155" y="124"/>
                  </a:lnTo>
                  <a:lnTo>
                    <a:pt x="135" y="119"/>
                  </a:lnTo>
                  <a:lnTo>
                    <a:pt x="110" y="99"/>
                  </a:lnTo>
                  <a:lnTo>
                    <a:pt x="100" y="89"/>
                  </a:lnTo>
                  <a:lnTo>
                    <a:pt x="90" y="94"/>
                  </a:lnTo>
                  <a:lnTo>
                    <a:pt x="60" y="99"/>
                  </a:lnTo>
                  <a:lnTo>
                    <a:pt x="40" y="109"/>
                  </a:lnTo>
                  <a:lnTo>
                    <a:pt x="25" y="114"/>
                  </a:lnTo>
                  <a:lnTo>
                    <a:pt x="15" y="114"/>
                  </a:lnTo>
                  <a:lnTo>
                    <a:pt x="5" y="104"/>
                  </a:lnTo>
                  <a:lnTo>
                    <a:pt x="0" y="74"/>
                  </a:lnTo>
                  <a:lnTo>
                    <a:pt x="0" y="64"/>
                  </a:lnTo>
                  <a:lnTo>
                    <a:pt x="10" y="35"/>
                  </a:lnTo>
                  <a:lnTo>
                    <a:pt x="20" y="20"/>
                  </a:lnTo>
                  <a:lnTo>
                    <a:pt x="25" y="10"/>
                  </a:lnTo>
                  <a:lnTo>
                    <a:pt x="35" y="5"/>
                  </a:lnTo>
                  <a:lnTo>
                    <a:pt x="60" y="5"/>
                  </a:lnTo>
                  <a:lnTo>
                    <a:pt x="90" y="0"/>
                  </a:lnTo>
                  <a:lnTo>
                    <a:pt x="130" y="0"/>
                  </a:lnTo>
                  <a:close/>
                </a:path>
              </a:pathLst>
            </a:custGeom>
            <a:solidFill>
              <a:srgbClr val="4D5415"/>
            </a:solidFill>
            <a:ln w="9525">
              <a:noFill/>
              <a:round/>
              <a:headEnd/>
              <a:tailEnd/>
            </a:ln>
          </p:spPr>
          <p:txBody>
            <a:bodyPr>
              <a:prstTxWarp prst="textNoShape">
                <a:avLst/>
              </a:prstTxWarp>
            </a:bodyPr>
            <a:lstStyle/>
            <a:p>
              <a:endParaRPr lang="en-US"/>
            </a:p>
          </p:txBody>
        </p:sp>
        <p:sp>
          <p:nvSpPr>
            <p:cNvPr id="43194" name="Freeform 38"/>
            <p:cNvSpPr>
              <a:spLocks/>
            </p:cNvSpPr>
            <p:nvPr/>
          </p:nvSpPr>
          <p:spPr bwMode="auto">
            <a:xfrm>
              <a:off x="3116" y="3491"/>
              <a:ext cx="378" cy="251"/>
            </a:xfrm>
            <a:custGeom>
              <a:avLst/>
              <a:gdLst>
                <a:gd name="T0" fmla="*/ 0 w 259"/>
                <a:gd name="T1" fmla="*/ 50 h 175"/>
                <a:gd name="T2" fmla="*/ 0 w 259"/>
                <a:gd name="T3" fmla="*/ 50 h 175"/>
                <a:gd name="T4" fmla="*/ 10 w 259"/>
                <a:gd name="T5" fmla="*/ 50 h 175"/>
                <a:gd name="T6" fmla="*/ 10 w 259"/>
                <a:gd name="T7" fmla="*/ 45 h 175"/>
                <a:gd name="T8" fmla="*/ 20 w 259"/>
                <a:gd name="T9" fmla="*/ 45 h 175"/>
                <a:gd name="T10" fmla="*/ 50 w 259"/>
                <a:gd name="T11" fmla="*/ 60 h 175"/>
                <a:gd name="T12" fmla="*/ 50 w 259"/>
                <a:gd name="T13" fmla="*/ 60 h 175"/>
                <a:gd name="T14" fmla="*/ 80 w 259"/>
                <a:gd name="T15" fmla="*/ 75 h 175"/>
                <a:gd name="T16" fmla="*/ 99 w 259"/>
                <a:gd name="T17" fmla="*/ 85 h 175"/>
                <a:gd name="T18" fmla="*/ 109 w 259"/>
                <a:gd name="T19" fmla="*/ 95 h 175"/>
                <a:gd name="T20" fmla="*/ 80 w 259"/>
                <a:gd name="T21" fmla="*/ 120 h 175"/>
                <a:gd name="T22" fmla="*/ 159 w 259"/>
                <a:gd name="T23" fmla="*/ 130 h 175"/>
                <a:gd name="T24" fmla="*/ 204 w 259"/>
                <a:gd name="T25" fmla="*/ 130 h 175"/>
                <a:gd name="T26" fmla="*/ 204 w 259"/>
                <a:gd name="T27" fmla="*/ 155 h 175"/>
                <a:gd name="T28" fmla="*/ 204 w 259"/>
                <a:gd name="T29" fmla="*/ 155 h 175"/>
                <a:gd name="T30" fmla="*/ 214 w 259"/>
                <a:gd name="T31" fmla="*/ 170 h 175"/>
                <a:gd name="T32" fmla="*/ 219 w 259"/>
                <a:gd name="T33" fmla="*/ 175 h 175"/>
                <a:gd name="T34" fmla="*/ 219 w 259"/>
                <a:gd name="T35" fmla="*/ 160 h 175"/>
                <a:gd name="T36" fmla="*/ 219 w 259"/>
                <a:gd name="T37" fmla="*/ 160 h 175"/>
                <a:gd name="T38" fmla="*/ 219 w 259"/>
                <a:gd name="T39" fmla="*/ 130 h 175"/>
                <a:gd name="T40" fmla="*/ 209 w 259"/>
                <a:gd name="T41" fmla="*/ 105 h 175"/>
                <a:gd name="T42" fmla="*/ 194 w 259"/>
                <a:gd name="T43" fmla="*/ 75 h 175"/>
                <a:gd name="T44" fmla="*/ 194 w 259"/>
                <a:gd name="T45" fmla="*/ 75 h 175"/>
                <a:gd name="T46" fmla="*/ 154 w 259"/>
                <a:gd name="T47" fmla="*/ 65 h 175"/>
                <a:gd name="T48" fmla="*/ 149 w 259"/>
                <a:gd name="T49" fmla="*/ 60 h 175"/>
                <a:gd name="T50" fmla="*/ 144 w 259"/>
                <a:gd name="T51" fmla="*/ 60 h 175"/>
                <a:gd name="T52" fmla="*/ 149 w 259"/>
                <a:gd name="T53" fmla="*/ 55 h 175"/>
                <a:gd name="T54" fmla="*/ 174 w 259"/>
                <a:gd name="T55" fmla="*/ 55 h 175"/>
                <a:gd name="T56" fmla="*/ 174 w 259"/>
                <a:gd name="T57" fmla="*/ 55 h 175"/>
                <a:gd name="T58" fmla="*/ 244 w 259"/>
                <a:gd name="T59" fmla="*/ 50 h 175"/>
                <a:gd name="T60" fmla="*/ 259 w 259"/>
                <a:gd name="T61" fmla="*/ 45 h 175"/>
                <a:gd name="T62" fmla="*/ 259 w 259"/>
                <a:gd name="T63" fmla="*/ 45 h 175"/>
                <a:gd name="T64" fmla="*/ 259 w 259"/>
                <a:gd name="T65" fmla="*/ 40 h 175"/>
                <a:gd name="T66" fmla="*/ 259 w 259"/>
                <a:gd name="T67" fmla="*/ 30 h 175"/>
                <a:gd name="T68" fmla="*/ 249 w 259"/>
                <a:gd name="T69" fmla="*/ 30 h 175"/>
                <a:gd name="T70" fmla="*/ 249 w 259"/>
                <a:gd name="T71" fmla="*/ 30 h 175"/>
                <a:gd name="T72" fmla="*/ 179 w 259"/>
                <a:gd name="T73" fmla="*/ 25 h 175"/>
                <a:gd name="T74" fmla="*/ 134 w 259"/>
                <a:gd name="T75" fmla="*/ 0 h 175"/>
                <a:gd name="T76" fmla="*/ 60 w 259"/>
                <a:gd name="T77" fmla="*/ 0 h 175"/>
                <a:gd name="T78" fmla="*/ 15 w 259"/>
                <a:gd name="T79" fmla="*/ 0 h 175"/>
                <a:gd name="T80" fmla="*/ 0 w 259"/>
                <a:gd name="T81" fmla="*/ 50 h 175"/>
                <a:gd name="T82" fmla="*/ 0 w 259"/>
                <a:gd name="T83" fmla="*/ 50 h 17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59"/>
                <a:gd name="T127" fmla="*/ 0 h 175"/>
                <a:gd name="T128" fmla="*/ 259 w 259"/>
                <a:gd name="T129" fmla="*/ 175 h 17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59" h="175">
                  <a:moveTo>
                    <a:pt x="0" y="50"/>
                  </a:moveTo>
                  <a:lnTo>
                    <a:pt x="0" y="50"/>
                  </a:lnTo>
                  <a:lnTo>
                    <a:pt x="10" y="50"/>
                  </a:lnTo>
                  <a:lnTo>
                    <a:pt x="10" y="45"/>
                  </a:lnTo>
                  <a:lnTo>
                    <a:pt x="20" y="45"/>
                  </a:lnTo>
                  <a:lnTo>
                    <a:pt x="50" y="60"/>
                  </a:lnTo>
                  <a:lnTo>
                    <a:pt x="80" y="75"/>
                  </a:lnTo>
                  <a:lnTo>
                    <a:pt x="99" y="85"/>
                  </a:lnTo>
                  <a:lnTo>
                    <a:pt x="109" y="95"/>
                  </a:lnTo>
                  <a:lnTo>
                    <a:pt x="80" y="120"/>
                  </a:lnTo>
                  <a:lnTo>
                    <a:pt x="159" y="130"/>
                  </a:lnTo>
                  <a:lnTo>
                    <a:pt x="204" y="130"/>
                  </a:lnTo>
                  <a:lnTo>
                    <a:pt x="204" y="155"/>
                  </a:lnTo>
                  <a:lnTo>
                    <a:pt x="214" y="170"/>
                  </a:lnTo>
                  <a:lnTo>
                    <a:pt x="219" y="175"/>
                  </a:lnTo>
                  <a:lnTo>
                    <a:pt x="219" y="160"/>
                  </a:lnTo>
                  <a:lnTo>
                    <a:pt x="219" y="130"/>
                  </a:lnTo>
                  <a:lnTo>
                    <a:pt x="209" y="105"/>
                  </a:lnTo>
                  <a:lnTo>
                    <a:pt x="194" y="75"/>
                  </a:lnTo>
                  <a:lnTo>
                    <a:pt x="154" y="65"/>
                  </a:lnTo>
                  <a:lnTo>
                    <a:pt x="149" y="60"/>
                  </a:lnTo>
                  <a:lnTo>
                    <a:pt x="144" y="60"/>
                  </a:lnTo>
                  <a:lnTo>
                    <a:pt x="149" y="55"/>
                  </a:lnTo>
                  <a:lnTo>
                    <a:pt x="174" y="55"/>
                  </a:lnTo>
                  <a:lnTo>
                    <a:pt x="244" y="50"/>
                  </a:lnTo>
                  <a:lnTo>
                    <a:pt x="259" y="45"/>
                  </a:lnTo>
                  <a:lnTo>
                    <a:pt x="259" y="40"/>
                  </a:lnTo>
                  <a:lnTo>
                    <a:pt x="259" y="30"/>
                  </a:lnTo>
                  <a:lnTo>
                    <a:pt x="249" y="30"/>
                  </a:lnTo>
                  <a:lnTo>
                    <a:pt x="179" y="25"/>
                  </a:lnTo>
                  <a:lnTo>
                    <a:pt x="134" y="0"/>
                  </a:lnTo>
                  <a:lnTo>
                    <a:pt x="60" y="0"/>
                  </a:lnTo>
                  <a:lnTo>
                    <a:pt x="15" y="0"/>
                  </a:lnTo>
                  <a:lnTo>
                    <a:pt x="0" y="50"/>
                  </a:lnTo>
                  <a:close/>
                </a:path>
              </a:pathLst>
            </a:custGeom>
            <a:solidFill>
              <a:srgbClr val="8A9340"/>
            </a:solidFill>
            <a:ln w="9525">
              <a:noFill/>
              <a:round/>
              <a:headEnd/>
              <a:tailEnd/>
            </a:ln>
          </p:spPr>
          <p:txBody>
            <a:bodyPr>
              <a:prstTxWarp prst="textNoShape">
                <a:avLst/>
              </a:prstTxWarp>
            </a:bodyPr>
            <a:lstStyle/>
            <a:p>
              <a:endParaRPr lang="en-US"/>
            </a:p>
          </p:txBody>
        </p:sp>
        <p:sp>
          <p:nvSpPr>
            <p:cNvPr id="43195" name="Freeform 39"/>
            <p:cNvSpPr>
              <a:spLocks/>
            </p:cNvSpPr>
            <p:nvPr/>
          </p:nvSpPr>
          <p:spPr bwMode="auto">
            <a:xfrm>
              <a:off x="913" y="2799"/>
              <a:ext cx="558" cy="364"/>
            </a:xfrm>
            <a:custGeom>
              <a:avLst/>
              <a:gdLst>
                <a:gd name="T0" fmla="*/ 40 w 383"/>
                <a:gd name="T1" fmla="*/ 224 h 254"/>
                <a:gd name="T2" fmla="*/ 40 w 383"/>
                <a:gd name="T3" fmla="*/ 199 h 254"/>
                <a:gd name="T4" fmla="*/ 55 w 383"/>
                <a:gd name="T5" fmla="*/ 189 h 254"/>
                <a:gd name="T6" fmla="*/ 74 w 383"/>
                <a:gd name="T7" fmla="*/ 159 h 254"/>
                <a:gd name="T8" fmla="*/ 89 w 383"/>
                <a:gd name="T9" fmla="*/ 114 h 254"/>
                <a:gd name="T10" fmla="*/ 114 w 383"/>
                <a:gd name="T11" fmla="*/ 99 h 254"/>
                <a:gd name="T12" fmla="*/ 144 w 383"/>
                <a:gd name="T13" fmla="*/ 65 h 254"/>
                <a:gd name="T14" fmla="*/ 139 w 383"/>
                <a:gd name="T15" fmla="*/ 40 h 254"/>
                <a:gd name="T16" fmla="*/ 149 w 383"/>
                <a:gd name="T17" fmla="*/ 25 h 254"/>
                <a:gd name="T18" fmla="*/ 174 w 383"/>
                <a:gd name="T19" fmla="*/ 10 h 254"/>
                <a:gd name="T20" fmla="*/ 174 w 383"/>
                <a:gd name="T21" fmla="*/ 0 h 254"/>
                <a:gd name="T22" fmla="*/ 234 w 383"/>
                <a:gd name="T23" fmla="*/ 35 h 254"/>
                <a:gd name="T24" fmla="*/ 254 w 383"/>
                <a:gd name="T25" fmla="*/ 25 h 254"/>
                <a:gd name="T26" fmla="*/ 273 w 383"/>
                <a:gd name="T27" fmla="*/ 35 h 254"/>
                <a:gd name="T28" fmla="*/ 293 w 383"/>
                <a:gd name="T29" fmla="*/ 65 h 254"/>
                <a:gd name="T30" fmla="*/ 318 w 383"/>
                <a:gd name="T31" fmla="*/ 50 h 254"/>
                <a:gd name="T32" fmla="*/ 333 w 383"/>
                <a:gd name="T33" fmla="*/ 60 h 254"/>
                <a:gd name="T34" fmla="*/ 368 w 383"/>
                <a:gd name="T35" fmla="*/ 80 h 254"/>
                <a:gd name="T36" fmla="*/ 383 w 383"/>
                <a:gd name="T37" fmla="*/ 109 h 254"/>
                <a:gd name="T38" fmla="*/ 368 w 383"/>
                <a:gd name="T39" fmla="*/ 109 h 254"/>
                <a:gd name="T40" fmla="*/ 353 w 383"/>
                <a:gd name="T41" fmla="*/ 94 h 254"/>
                <a:gd name="T42" fmla="*/ 323 w 383"/>
                <a:gd name="T43" fmla="*/ 94 h 254"/>
                <a:gd name="T44" fmla="*/ 318 w 383"/>
                <a:gd name="T45" fmla="*/ 80 h 254"/>
                <a:gd name="T46" fmla="*/ 308 w 383"/>
                <a:gd name="T47" fmla="*/ 80 h 254"/>
                <a:gd name="T48" fmla="*/ 278 w 383"/>
                <a:gd name="T49" fmla="*/ 75 h 254"/>
                <a:gd name="T50" fmla="*/ 244 w 383"/>
                <a:gd name="T51" fmla="*/ 65 h 254"/>
                <a:gd name="T52" fmla="*/ 219 w 383"/>
                <a:gd name="T53" fmla="*/ 65 h 254"/>
                <a:gd name="T54" fmla="*/ 194 w 383"/>
                <a:gd name="T55" fmla="*/ 55 h 254"/>
                <a:gd name="T56" fmla="*/ 179 w 383"/>
                <a:gd name="T57" fmla="*/ 65 h 254"/>
                <a:gd name="T58" fmla="*/ 169 w 383"/>
                <a:gd name="T59" fmla="*/ 70 h 254"/>
                <a:gd name="T60" fmla="*/ 199 w 383"/>
                <a:gd name="T61" fmla="*/ 80 h 254"/>
                <a:gd name="T62" fmla="*/ 194 w 383"/>
                <a:gd name="T63" fmla="*/ 89 h 254"/>
                <a:gd name="T64" fmla="*/ 189 w 383"/>
                <a:gd name="T65" fmla="*/ 104 h 254"/>
                <a:gd name="T66" fmla="*/ 154 w 383"/>
                <a:gd name="T67" fmla="*/ 109 h 254"/>
                <a:gd name="T68" fmla="*/ 144 w 383"/>
                <a:gd name="T69" fmla="*/ 119 h 254"/>
                <a:gd name="T70" fmla="*/ 154 w 383"/>
                <a:gd name="T71" fmla="*/ 139 h 254"/>
                <a:gd name="T72" fmla="*/ 114 w 383"/>
                <a:gd name="T73" fmla="*/ 154 h 254"/>
                <a:gd name="T74" fmla="*/ 119 w 383"/>
                <a:gd name="T75" fmla="*/ 174 h 254"/>
                <a:gd name="T76" fmla="*/ 99 w 383"/>
                <a:gd name="T77" fmla="*/ 199 h 254"/>
                <a:gd name="T78" fmla="*/ 65 w 383"/>
                <a:gd name="T79" fmla="*/ 219 h 254"/>
                <a:gd name="T80" fmla="*/ 65 w 383"/>
                <a:gd name="T81" fmla="*/ 244 h 254"/>
                <a:gd name="T82" fmla="*/ 60 w 383"/>
                <a:gd name="T83" fmla="*/ 244 h 254"/>
                <a:gd name="T84" fmla="*/ 25 w 383"/>
                <a:gd name="T85" fmla="*/ 254 h 254"/>
                <a:gd name="T86" fmla="*/ 0 w 383"/>
                <a:gd name="T87" fmla="*/ 254 h 254"/>
                <a:gd name="T88" fmla="*/ 35 w 383"/>
                <a:gd name="T89" fmla="*/ 234 h 254"/>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83"/>
                <a:gd name="T136" fmla="*/ 0 h 254"/>
                <a:gd name="T137" fmla="*/ 383 w 383"/>
                <a:gd name="T138" fmla="*/ 254 h 254"/>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83" h="254">
                  <a:moveTo>
                    <a:pt x="35" y="234"/>
                  </a:moveTo>
                  <a:lnTo>
                    <a:pt x="35" y="234"/>
                  </a:lnTo>
                  <a:lnTo>
                    <a:pt x="40" y="224"/>
                  </a:lnTo>
                  <a:lnTo>
                    <a:pt x="40" y="219"/>
                  </a:lnTo>
                  <a:lnTo>
                    <a:pt x="35" y="209"/>
                  </a:lnTo>
                  <a:lnTo>
                    <a:pt x="40" y="199"/>
                  </a:lnTo>
                  <a:lnTo>
                    <a:pt x="50" y="194"/>
                  </a:lnTo>
                  <a:lnTo>
                    <a:pt x="55" y="189"/>
                  </a:lnTo>
                  <a:lnTo>
                    <a:pt x="74" y="179"/>
                  </a:lnTo>
                  <a:lnTo>
                    <a:pt x="74" y="159"/>
                  </a:lnTo>
                  <a:lnTo>
                    <a:pt x="74" y="144"/>
                  </a:lnTo>
                  <a:lnTo>
                    <a:pt x="79" y="129"/>
                  </a:lnTo>
                  <a:lnTo>
                    <a:pt x="89" y="114"/>
                  </a:lnTo>
                  <a:lnTo>
                    <a:pt x="114" y="109"/>
                  </a:lnTo>
                  <a:lnTo>
                    <a:pt x="114" y="99"/>
                  </a:lnTo>
                  <a:lnTo>
                    <a:pt x="114" y="89"/>
                  </a:lnTo>
                  <a:lnTo>
                    <a:pt x="129" y="70"/>
                  </a:lnTo>
                  <a:lnTo>
                    <a:pt x="144" y="65"/>
                  </a:lnTo>
                  <a:lnTo>
                    <a:pt x="139" y="50"/>
                  </a:lnTo>
                  <a:lnTo>
                    <a:pt x="139" y="40"/>
                  </a:lnTo>
                  <a:lnTo>
                    <a:pt x="139" y="30"/>
                  </a:lnTo>
                  <a:lnTo>
                    <a:pt x="149" y="25"/>
                  </a:lnTo>
                  <a:lnTo>
                    <a:pt x="164" y="20"/>
                  </a:lnTo>
                  <a:lnTo>
                    <a:pt x="174" y="15"/>
                  </a:lnTo>
                  <a:lnTo>
                    <a:pt x="174" y="10"/>
                  </a:lnTo>
                  <a:lnTo>
                    <a:pt x="169" y="0"/>
                  </a:lnTo>
                  <a:lnTo>
                    <a:pt x="174" y="0"/>
                  </a:lnTo>
                  <a:lnTo>
                    <a:pt x="184" y="0"/>
                  </a:lnTo>
                  <a:lnTo>
                    <a:pt x="234" y="35"/>
                  </a:lnTo>
                  <a:lnTo>
                    <a:pt x="239" y="30"/>
                  </a:lnTo>
                  <a:lnTo>
                    <a:pt x="249" y="25"/>
                  </a:lnTo>
                  <a:lnTo>
                    <a:pt x="254" y="25"/>
                  </a:lnTo>
                  <a:lnTo>
                    <a:pt x="264" y="30"/>
                  </a:lnTo>
                  <a:lnTo>
                    <a:pt x="273" y="35"/>
                  </a:lnTo>
                  <a:lnTo>
                    <a:pt x="278" y="45"/>
                  </a:lnTo>
                  <a:lnTo>
                    <a:pt x="283" y="60"/>
                  </a:lnTo>
                  <a:lnTo>
                    <a:pt x="293" y="65"/>
                  </a:lnTo>
                  <a:lnTo>
                    <a:pt x="308" y="55"/>
                  </a:lnTo>
                  <a:lnTo>
                    <a:pt x="318" y="50"/>
                  </a:lnTo>
                  <a:lnTo>
                    <a:pt x="328" y="45"/>
                  </a:lnTo>
                  <a:lnTo>
                    <a:pt x="333" y="60"/>
                  </a:lnTo>
                  <a:lnTo>
                    <a:pt x="338" y="70"/>
                  </a:lnTo>
                  <a:lnTo>
                    <a:pt x="358" y="75"/>
                  </a:lnTo>
                  <a:lnTo>
                    <a:pt x="368" y="80"/>
                  </a:lnTo>
                  <a:lnTo>
                    <a:pt x="378" y="84"/>
                  </a:lnTo>
                  <a:lnTo>
                    <a:pt x="383" y="94"/>
                  </a:lnTo>
                  <a:lnTo>
                    <a:pt x="383" y="109"/>
                  </a:lnTo>
                  <a:lnTo>
                    <a:pt x="378" y="109"/>
                  </a:lnTo>
                  <a:lnTo>
                    <a:pt x="368" y="109"/>
                  </a:lnTo>
                  <a:lnTo>
                    <a:pt x="358" y="94"/>
                  </a:lnTo>
                  <a:lnTo>
                    <a:pt x="353" y="94"/>
                  </a:lnTo>
                  <a:lnTo>
                    <a:pt x="343" y="99"/>
                  </a:lnTo>
                  <a:lnTo>
                    <a:pt x="333" y="99"/>
                  </a:lnTo>
                  <a:lnTo>
                    <a:pt x="323" y="94"/>
                  </a:lnTo>
                  <a:lnTo>
                    <a:pt x="318" y="84"/>
                  </a:lnTo>
                  <a:lnTo>
                    <a:pt x="318" y="80"/>
                  </a:lnTo>
                  <a:lnTo>
                    <a:pt x="313" y="75"/>
                  </a:lnTo>
                  <a:lnTo>
                    <a:pt x="308" y="80"/>
                  </a:lnTo>
                  <a:lnTo>
                    <a:pt x="303" y="84"/>
                  </a:lnTo>
                  <a:lnTo>
                    <a:pt x="288" y="80"/>
                  </a:lnTo>
                  <a:lnTo>
                    <a:pt x="278" y="75"/>
                  </a:lnTo>
                  <a:lnTo>
                    <a:pt x="268" y="80"/>
                  </a:lnTo>
                  <a:lnTo>
                    <a:pt x="244" y="65"/>
                  </a:lnTo>
                  <a:lnTo>
                    <a:pt x="229" y="65"/>
                  </a:lnTo>
                  <a:lnTo>
                    <a:pt x="219" y="65"/>
                  </a:lnTo>
                  <a:lnTo>
                    <a:pt x="209" y="55"/>
                  </a:lnTo>
                  <a:lnTo>
                    <a:pt x="204" y="55"/>
                  </a:lnTo>
                  <a:lnTo>
                    <a:pt x="194" y="55"/>
                  </a:lnTo>
                  <a:lnTo>
                    <a:pt x="189" y="60"/>
                  </a:lnTo>
                  <a:lnTo>
                    <a:pt x="179" y="65"/>
                  </a:lnTo>
                  <a:lnTo>
                    <a:pt x="174" y="65"/>
                  </a:lnTo>
                  <a:lnTo>
                    <a:pt x="169" y="70"/>
                  </a:lnTo>
                  <a:lnTo>
                    <a:pt x="184" y="70"/>
                  </a:lnTo>
                  <a:lnTo>
                    <a:pt x="194" y="75"/>
                  </a:lnTo>
                  <a:lnTo>
                    <a:pt x="199" y="80"/>
                  </a:lnTo>
                  <a:lnTo>
                    <a:pt x="199" y="89"/>
                  </a:lnTo>
                  <a:lnTo>
                    <a:pt x="194" y="89"/>
                  </a:lnTo>
                  <a:lnTo>
                    <a:pt x="194" y="94"/>
                  </a:lnTo>
                  <a:lnTo>
                    <a:pt x="194" y="99"/>
                  </a:lnTo>
                  <a:lnTo>
                    <a:pt x="189" y="104"/>
                  </a:lnTo>
                  <a:lnTo>
                    <a:pt x="164" y="104"/>
                  </a:lnTo>
                  <a:lnTo>
                    <a:pt x="154" y="109"/>
                  </a:lnTo>
                  <a:lnTo>
                    <a:pt x="149" y="119"/>
                  </a:lnTo>
                  <a:lnTo>
                    <a:pt x="144" y="119"/>
                  </a:lnTo>
                  <a:lnTo>
                    <a:pt x="154" y="139"/>
                  </a:lnTo>
                  <a:lnTo>
                    <a:pt x="124" y="149"/>
                  </a:lnTo>
                  <a:lnTo>
                    <a:pt x="119" y="149"/>
                  </a:lnTo>
                  <a:lnTo>
                    <a:pt x="114" y="154"/>
                  </a:lnTo>
                  <a:lnTo>
                    <a:pt x="114" y="164"/>
                  </a:lnTo>
                  <a:lnTo>
                    <a:pt x="119" y="174"/>
                  </a:lnTo>
                  <a:lnTo>
                    <a:pt x="109" y="184"/>
                  </a:lnTo>
                  <a:lnTo>
                    <a:pt x="99" y="199"/>
                  </a:lnTo>
                  <a:lnTo>
                    <a:pt x="89" y="204"/>
                  </a:lnTo>
                  <a:lnTo>
                    <a:pt x="74" y="209"/>
                  </a:lnTo>
                  <a:lnTo>
                    <a:pt x="65" y="219"/>
                  </a:lnTo>
                  <a:lnTo>
                    <a:pt x="65" y="224"/>
                  </a:lnTo>
                  <a:lnTo>
                    <a:pt x="65" y="234"/>
                  </a:lnTo>
                  <a:lnTo>
                    <a:pt x="65" y="244"/>
                  </a:lnTo>
                  <a:lnTo>
                    <a:pt x="60" y="244"/>
                  </a:lnTo>
                  <a:lnTo>
                    <a:pt x="55" y="239"/>
                  </a:lnTo>
                  <a:lnTo>
                    <a:pt x="25" y="254"/>
                  </a:lnTo>
                  <a:lnTo>
                    <a:pt x="10" y="254"/>
                  </a:lnTo>
                  <a:lnTo>
                    <a:pt x="0" y="254"/>
                  </a:lnTo>
                  <a:lnTo>
                    <a:pt x="5" y="249"/>
                  </a:lnTo>
                  <a:lnTo>
                    <a:pt x="15" y="244"/>
                  </a:lnTo>
                  <a:lnTo>
                    <a:pt x="35" y="234"/>
                  </a:lnTo>
                  <a:close/>
                </a:path>
              </a:pathLst>
            </a:custGeom>
            <a:solidFill>
              <a:srgbClr val="000000"/>
            </a:solidFill>
            <a:ln w="9525">
              <a:noFill/>
              <a:round/>
              <a:headEnd/>
              <a:tailEnd/>
            </a:ln>
          </p:spPr>
          <p:txBody>
            <a:bodyPr>
              <a:prstTxWarp prst="textNoShape">
                <a:avLst/>
              </a:prstTxWarp>
            </a:bodyPr>
            <a:lstStyle/>
            <a:p>
              <a:endParaRPr lang="en-US"/>
            </a:p>
          </p:txBody>
        </p:sp>
        <p:sp>
          <p:nvSpPr>
            <p:cNvPr id="43196" name="Freeform 40"/>
            <p:cNvSpPr>
              <a:spLocks/>
            </p:cNvSpPr>
            <p:nvPr/>
          </p:nvSpPr>
          <p:spPr bwMode="auto">
            <a:xfrm>
              <a:off x="919" y="3227"/>
              <a:ext cx="428" cy="57"/>
            </a:xfrm>
            <a:custGeom>
              <a:avLst/>
              <a:gdLst>
                <a:gd name="T0" fmla="*/ 60 w 293"/>
                <a:gd name="T1" fmla="*/ 10 h 40"/>
                <a:gd name="T2" fmla="*/ 60 w 293"/>
                <a:gd name="T3" fmla="*/ 10 h 40"/>
                <a:gd name="T4" fmla="*/ 119 w 293"/>
                <a:gd name="T5" fmla="*/ 0 h 40"/>
                <a:gd name="T6" fmla="*/ 179 w 293"/>
                <a:gd name="T7" fmla="*/ 0 h 40"/>
                <a:gd name="T8" fmla="*/ 239 w 293"/>
                <a:gd name="T9" fmla="*/ 0 h 40"/>
                <a:gd name="T10" fmla="*/ 293 w 293"/>
                <a:gd name="T11" fmla="*/ 5 h 40"/>
                <a:gd name="T12" fmla="*/ 293 w 293"/>
                <a:gd name="T13" fmla="*/ 15 h 40"/>
                <a:gd name="T14" fmla="*/ 293 w 293"/>
                <a:gd name="T15" fmla="*/ 15 h 40"/>
                <a:gd name="T16" fmla="*/ 234 w 293"/>
                <a:gd name="T17" fmla="*/ 10 h 40"/>
                <a:gd name="T18" fmla="*/ 169 w 293"/>
                <a:gd name="T19" fmla="*/ 15 h 40"/>
                <a:gd name="T20" fmla="*/ 45 w 293"/>
                <a:gd name="T21" fmla="*/ 25 h 40"/>
                <a:gd name="T22" fmla="*/ 45 w 293"/>
                <a:gd name="T23" fmla="*/ 25 h 40"/>
                <a:gd name="T24" fmla="*/ 35 w 293"/>
                <a:gd name="T25" fmla="*/ 30 h 40"/>
                <a:gd name="T26" fmla="*/ 20 w 293"/>
                <a:gd name="T27" fmla="*/ 40 h 40"/>
                <a:gd name="T28" fmla="*/ 10 w 293"/>
                <a:gd name="T29" fmla="*/ 40 h 40"/>
                <a:gd name="T30" fmla="*/ 5 w 293"/>
                <a:gd name="T31" fmla="*/ 40 h 40"/>
                <a:gd name="T32" fmla="*/ 0 w 293"/>
                <a:gd name="T33" fmla="*/ 30 h 40"/>
                <a:gd name="T34" fmla="*/ 0 w 293"/>
                <a:gd name="T35" fmla="*/ 30 h 40"/>
                <a:gd name="T36" fmla="*/ 15 w 293"/>
                <a:gd name="T37" fmla="*/ 20 h 40"/>
                <a:gd name="T38" fmla="*/ 30 w 293"/>
                <a:gd name="T39" fmla="*/ 15 h 40"/>
                <a:gd name="T40" fmla="*/ 60 w 293"/>
                <a:gd name="T41" fmla="*/ 10 h 40"/>
                <a:gd name="T42" fmla="*/ 60 w 293"/>
                <a:gd name="T43" fmla="*/ 10 h 40"/>
                <a:gd name="T44" fmla="*/ 60 w 293"/>
                <a:gd name="T45" fmla="*/ 10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93"/>
                <a:gd name="T70" fmla="*/ 0 h 40"/>
                <a:gd name="T71" fmla="*/ 293 w 293"/>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93" h="40">
                  <a:moveTo>
                    <a:pt x="60" y="10"/>
                  </a:moveTo>
                  <a:lnTo>
                    <a:pt x="60" y="10"/>
                  </a:lnTo>
                  <a:lnTo>
                    <a:pt x="119" y="0"/>
                  </a:lnTo>
                  <a:lnTo>
                    <a:pt x="179" y="0"/>
                  </a:lnTo>
                  <a:lnTo>
                    <a:pt x="239" y="0"/>
                  </a:lnTo>
                  <a:lnTo>
                    <a:pt x="293" y="5"/>
                  </a:lnTo>
                  <a:lnTo>
                    <a:pt x="293" y="15"/>
                  </a:lnTo>
                  <a:lnTo>
                    <a:pt x="234" y="10"/>
                  </a:lnTo>
                  <a:lnTo>
                    <a:pt x="169" y="15"/>
                  </a:lnTo>
                  <a:lnTo>
                    <a:pt x="45" y="25"/>
                  </a:lnTo>
                  <a:lnTo>
                    <a:pt x="35" y="30"/>
                  </a:lnTo>
                  <a:lnTo>
                    <a:pt x="20" y="40"/>
                  </a:lnTo>
                  <a:lnTo>
                    <a:pt x="10" y="40"/>
                  </a:lnTo>
                  <a:lnTo>
                    <a:pt x="5" y="40"/>
                  </a:lnTo>
                  <a:lnTo>
                    <a:pt x="0" y="30"/>
                  </a:lnTo>
                  <a:lnTo>
                    <a:pt x="15" y="20"/>
                  </a:lnTo>
                  <a:lnTo>
                    <a:pt x="30" y="15"/>
                  </a:lnTo>
                  <a:lnTo>
                    <a:pt x="60" y="10"/>
                  </a:lnTo>
                  <a:close/>
                </a:path>
              </a:pathLst>
            </a:custGeom>
            <a:solidFill>
              <a:srgbClr val="000000"/>
            </a:solidFill>
            <a:ln w="9525">
              <a:noFill/>
              <a:round/>
              <a:headEnd/>
              <a:tailEnd/>
            </a:ln>
          </p:spPr>
          <p:txBody>
            <a:bodyPr>
              <a:prstTxWarp prst="textNoShape">
                <a:avLst/>
              </a:prstTxWarp>
            </a:bodyPr>
            <a:lstStyle/>
            <a:p>
              <a:endParaRPr lang="en-US"/>
            </a:p>
          </p:txBody>
        </p:sp>
        <p:sp>
          <p:nvSpPr>
            <p:cNvPr id="43197" name="Freeform 41"/>
            <p:cNvSpPr>
              <a:spLocks/>
            </p:cNvSpPr>
            <p:nvPr/>
          </p:nvSpPr>
          <p:spPr bwMode="auto">
            <a:xfrm>
              <a:off x="993" y="3006"/>
              <a:ext cx="419" cy="207"/>
            </a:xfrm>
            <a:custGeom>
              <a:avLst/>
              <a:gdLst>
                <a:gd name="T0" fmla="*/ 39 w 288"/>
                <a:gd name="T1" fmla="*/ 110 h 144"/>
                <a:gd name="T2" fmla="*/ 39 w 288"/>
                <a:gd name="T3" fmla="*/ 100 h 144"/>
                <a:gd name="T4" fmla="*/ 39 w 288"/>
                <a:gd name="T5" fmla="*/ 90 h 144"/>
                <a:gd name="T6" fmla="*/ 109 w 288"/>
                <a:gd name="T7" fmla="*/ 65 h 144"/>
                <a:gd name="T8" fmla="*/ 129 w 288"/>
                <a:gd name="T9" fmla="*/ 60 h 144"/>
                <a:gd name="T10" fmla="*/ 139 w 288"/>
                <a:gd name="T11" fmla="*/ 50 h 144"/>
                <a:gd name="T12" fmla="*/ 139 w 288"/>
                <a:gd name="T13" fmla="*/ 40 h 144"/>
                <a:gd name="T14" fmla="*/ 149 w 288"/>
                <a:gd name="T15" fmla="*/ 30 h 144"/>
                <a:gd name="T16" fmla="*/ 194 w 288"/>
                <a:gd name="T17" fmla="*/ 25 h 144"/>
                <a:gd name="T18" fmla="*/ 218 w 288"/>
                <a:gd name="T19" fmla="*/ 25 h 144"/>
                <a:gd name="T20" fmla="*/ 238 w 288"/>
                <a:gd name="T21" fmla="*/ 0 h 144"/>
                <a:gd name="T22" fmla="*/ 253 w 288"/>
                <a:gd name="T23" fmla="*/ 0 h 144"/>
                <a:gd name="T24" fmla="*/ 288 w 288"/>
                <a:gd name="T25" fmla="*/ 20 h 144"/>
                <a:gd name="T26" fmla="*/ 283 w 288"/>
                <a:gd name="T27" fmla="*/ 30 h 144"/>
                <a:gd name="T28" fmla="*/ 263 w 288"/>
                <a:gd name="T29" fmla="*/ 25 h 144"/>
                <a:gd name="T30" fmla="*/ 238 w 288"/>
                <a:gd name="T31" fmla="*/ 20 h 144"/>
                <a:gd name="T32" fmla="*/ 233 w 288"/>
                <a:gd name="T33" fmla="*/ 40 h 144"/>
                <a:gd name="T34" fmla="*/ 209 w 288"/>
                <a:gd name="T35" fmla="*/ 40 h 144"/>
                <a:gd name="T36" fmla="*/ 184 w 288"/>
                <a:gd name="T37" fmla="*/ 40 h 144"/>
                <a:gd name="T38" fmla="*/ 179 w 288"/>
                <a:gd name="T39" fmla="*/ 55 h 144"/>
                <a:gd name="T40" fmla="*/ 159 w 288"/>
                <a:gd name="T41" fmla="*/ 65 h 144"/>
                <a:gd name="T42" fmla="*/ 174 w 288"/>
                <a:gd name="T43" fmla="*/ 70 h 144"/>
                <a:gd name="T44" fmla="*/ 184 w 288"/>
                <a:gd name="T45" fmla="*/ 85 h 144"/>
                <a:gd name="T46" fmla="*/ 174 w 288"/>
                <a:gd name="T47" fmla="*/ 90 h 144"/>
                <a:gd name="T48" fmla="*/ 154 w 288"/>
                <a:gd name="T49" fmla="*/ 90 h 144"/>
                <a:gd name="T50" fmla="*/ 144 w 288"/>
                <a:gd name="T51" fmla="*/ 100 h 144"/>
                <a:gd name="T52" fmla="*/ 114 w 288"/>
                <a:gd name="T53" fmla="*/ 105 h 144"/>
                <a:gd name="T54" fmla="*/ 89 w 288"/>
                <a:gd name="T55" fmla="*/ 110 h 144"/>
                <a:gd name="T56" fmla="*/ 104 w 288"/>
                <a:gd name="T57" fmla="*/ 125 h 144"/>
                <a:gd name="T58" fmla="*/ 104 w 288"/>
                <a:gd name="T59" fmla="*/ 130 h 144"/>
                <a:gd name="T60" fmla="*/ 49 w 288"/>
                <a:gd name="T61" fmla="*/ 144 h 144"/>
                <a:gd name="T62" fmla="*/ 0 w 288"/>
                <a:gd name="T63" fmla="*/ 139 h 144"/>
                <a:gd name="T64" fmla="*/ 0 w 288"/>
                <a:gd name="T65" fmla="*/ 130 h 144"/>
                <a:gd name="T66" fmla="*/ 19 w 288"/>
                <a:gd name="T67" fmla="*/ 125 h 144"/>
                <a:gd name="T68" fmla="*/ 39 w 288"/>
                <a:gd name="T69" fmla="*/ 115 h 144"/>
                <a:gd name="T70" fmla="*/ 39 w 288"/>
                <a:gd name="T71" fmla="*/ 110 h 14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88"/>
                <a:gd name="T109" fmla="*/ 0 h 144"/>
                <a:gd name="T110" fmla="*/ 288 w 288"/>
                <a:gd name="T111" fmla="*/ 144 h 144"/>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88" h="144">
                  <a:moveTo>
                    <a:pt x="39" y="110"/>
                  </a:moveTo>
                  <a:lnTo>
                    <a:pt x="39" y="110"/>
                  </a:lnTo>
                  <a:lnTo>
                    <a:pt x="34" y="105"/>
                  </a:lnTo>
                  <a:lnTo>
                    <a:pt x="39" y="100"/>
                  </a:lnTo>
                  <a:lnTo>
                    <a:pt x="39" y="90"/>
                  </a:lnTo>
                  <a:lnTo>
                    <a:pt x="84" y="70"/>
                  </a:lnTo>
                  <a:lnTo>
                    <a:pt x="109" y="65"/>
                  </a:lnTo>
                  <a:lnTo>
                    <a:pt x="129" y="60"/>
                  </a:lnTo>
                  <a:lnTo>
                    <a:pt x="134" y="60"/>
                  </a:lnTo>
                  <a:lnTo>
                    <a:pt x="139" y="50"/>
                  </a:lnTo>
                  <a:lnTo>
                    <a:pt x="139" y="45"/>
                  </a:lnTo>
                  <a:lnTo>
                    <a:pt x="139" y="40"/>
                  </a:lnTo>
                  <a:lnTo>
                    <a:pt x="149" y="30"/>
                  </a:lnTo>
                  <a:lnTo>
                    <a:pt x="164" y="25"/>
                  </a:lnTo>
                  <a:lnTo>
                    <a:pt x="194" y="25"/>
                  </a:lnTo>
                  <a:lnTo>
                    <a:pt x="209" y="25"/>
                  </a:lnTo>
                  <a:lnTo>
                    <a:pt x="218" y="25"/>
                  </a:lnTo>
                  <a:lnTo>
                    <a:pt x="233" y="15"/>
                  </a:lnTo>
                  <a:lnTo>
                    <a:pt x="238" y="0"/>
                  </a:lnTo>
                  <a:lnTo>
                    <a:pt x="253" y="0"/>
                  </a:lnTo>
                  <a:lnTo>
                    <a:pt x="263" y="0"/>
                  </a:lnTo>
                  <a:lnTo>
                    <a:pt x="288" y="20"/>
                  </a:lnTo>
                  <a:lnTo>
                    <a:pt x="283" y="30"/>
                  </a:lnTo>
                  <a:lnTo>
                    <a:pt x="278" y="30"/>
                  </a:lnTo>
                  <a:lnTo>
                    <a:pt x="263" y="25"/>
                  </a:lnTo>
                  <a:lnTo>
                    <a:pt x="243" y="20"/>
                  </a:lnTo>
                  <a:lnTo>
                    <a:pt x="238" y="20"/>
                  </a:lnTo>
                  <a:lnTo>
                    <a:pt x="233" y="30"/>
                  </a:lnTo>
                  <a:lnTo>
                    <a:pt x="233" y="40"/>
                  </a:lnTo>
                  <a:lnTo>
                    <a:pt x="209" y="40"/>
                  </a:lnTo>
                  <a:lnTo>
                    <a:pt x="184" y="40"/>
                  </a:lnTo>
                  <a:lnTo>
                    <a:pt x="189" y="50"/>
                  </a:lnTo>
                  <a:lnTo>
                    <a:pt x="179" y="55"/>
                  </a:lnTo>
                  <a:lnTo>
                    <a:pt x="169" y="60"/>
                  </a:lnTo>
                  <a:lnTo>
                    <a:pt x="159" y="65"/>
                  </a:lnTo>
                  <a:lnTo>
                    <a:pt x="174" y="70"/>
                  </a:lnTo>
                  <a:lnTo>
                    <a:pt x="179" y="75"/>
                  </a:lnTo>
                  <a:lnTo>
                    <a:pt x="184" y="85"/>
                  </a:lnTo>
                  <a:lnTo>
                    <a:pt x="174" y="90"/>
                  </a:lnTo>
                  <a:lnTo>
                    <a:pt x="164" y="90"/>
                  </a:lnTo>
                  <a:lnTo>
                    <a:pt x="154" y="90"/>
                  </a:lnTo>
                  <a:lnTo>
                    <a:pt x="144" y="95"/>
                  </a:lnTo>
                  <a:lnTo>
                    <a:pt x="144" y="100"/>
                  </a:lnTo>
                  <a:lnTo>
                    <a:pt x="114" y="105"/>
                  </a:lnTo>
                  <a:lnTo>
                    <a:pt x="89" y="110"/>
                  </a:lnTo>
                  <a:lnTo>
                    <a:pt x="99" y="120"/>
                  </a:lnTo>
                  <a:lnTo>
                    <a:pt x="104" y="125"/>
                  </a:lnTo>
                  <a:lnTo>
                    <a:pt x="104" y="130"/>
                  </a:lnTo>
                  <a:lnTo>
                    <a:pt x="79" y="139"/>
                  </a:lnTo>
                  <a:lnTo>
                    <a:pt x="49" y="144"/>
                  </a:lnTo>
                  <a:lnTo>
                    <a:pt x="24" y="144"/>
                  </a:lnTo>
                  <a:lnTo>
                    <a:pt x="0" y="139"/>
                  </a:lnTo>
                  <a:lnTo>
                    <a:pt x="0" y="130"/>
                  </a:lnTo>
                  <a:lnTo>
                    <a:pt x="5" y="130"/>
                  </a:lnTo>
                  <a:lnTo>
                    <a:pt x="19" y="125"/>
                  </a:lnTo>
                  <a:lnTo>
                    <a:pt x="34" y="120"/>
                  </a:lnTo>
                  <a:lnTo>
                    <a:pt x="39" y="115"/>
                  </a:lnTo>
                  <a:lnTo>
                    <a:pt x="39" y="110"/>
                  </a:lnTo>
                  <a:close/>
                </a:path>
              </a:pathLst>
            </a:custGeom>
            <a:solidFill>
              <a:srgbClr val="000000"/>
            </a:solidFill>
            <a:ln w="9525">
              <a:noFill/>
              <a:round/>
              <a:headEnd/>
              <a:tailEnd/>
            </a:ln>
          </p:spPr>
          <p:txBody>
            <a:bodyPr>
              <a:prstTxWarp prst="textNoShape">
                <a:avLst/>
              </a:prstTxWarp>
            </a:bodyPr>
            <a:lstStyle/>
            <a:p>
              <a:endParaRPr lang="en-US"/>
            </a:p>
          </p:txBody>
        </p:sp>
        <p:sp>
          <p:nvSpPr>
            <p:cNvPr id="43198" name="Freeform 42"/>
            <p:cNvSpPr>
              <a:spLocks/>
            </p:cNvSpPr>
            <p:nvPr/>
          </p:nvSpPr>
          <p:spPr bwMode="auto">
            <a:xfrm>
              <a:off x="1232" y="2622"/>
              <a:ext cx="202" cy="177"/>
            </a:xfrm>
            <a:custGeom>
              <a:avLst/>
              <a:gdLst>
                <a:gd name="T0" fmla="*/ 20 w 139"/>
                <a:gd name="T1" fmla="*/ 84 h 124"/>
                <a:gd name="T2" fmla="*/ 20 w 139"/>
                <a:gd name="T3" fmla="*/ 84 h 124"/>
                <a:gd name="T4" fmla="*/ 25 w 139"/>
                <a:gd name="T5" fmla="*/ 79 h 124"/>
                <a:gd name="T6" fmla="*/ 30 w 139"/>
                <a:gd name="T7" fmla="*/ 79 h 124"/>
                <a:gd name="T8" fmla="*/ 30 w 139"/>
                <a:gd name="T9" fmla="*/ 64 h 124"/>
                <a:gd name="T10" fmla="*/ 25 w 139"/>
                <a:gd name="T11" fmla="*/ 49 h 124"/>
                <a:gd name="T12" fmla="*/ 25 w 139"/>
                <a:gd name="T13" fmla="*/ 44 h 124"/>
                <a:gd name="T14" fmla="*/ 30 w 139"/>
                <a:gd name="T15" fmla="*/ 34 h 124"/>
                <a:gd name="T16" fmla="*/ 30 w 139"/>
                <a:gd name="T17" fmla="*/ 34 h 124"/>
                <a:gd name="T18" fmla="*/ 35 w 139"/>
                <a:gd name="T19" fmla="*/ 24 h 124"/>
                <a:gd name="T20" fmla="*/ 45 w 139"/>
                <a:gd name="T21" fmla="*/ 15 h 124"/>
                <a:gd name="T22" fmla="*/ 69 w 139"/>
                <a:gd name="T23" fmla="*/ 0 h 124"/>
                <a:gd name="T24" fmla="*/ 69 w 139"/>
                <a:gd name="T25" fmla="*/ 0 h 124"/>
                <a:gd name="T26" fmla="*/ 89 w 139"/>
                <a:gd name="T27" fmla="*/ 0 h 124"/>
                <a:gd name="T28" fmla="*/ 104 w 139"/>
                <a:gd name="T29" fmla="*/ 5 h 124"/>
                <a:gd name="T30" fmla="*/ 139 w 139"/>
                <a:gd name="T31" fmla="*/ 24 h 124"/>
                <a:gd name="T32" fmla="*/ 139 w 139"/>
                <a:gd name="T33" fmla="*/ 34 h 124"/>
                <a:gd name="T34" fmla="*/ 139 w 139"/>
                <a:gd name="T35" fmla="*/ 34 h 124"/>
                <a:gd name="T36" fmla="*/ 124 w 139"/>
                <a:gd name="T37" fmla="*/ 34 h 124"/>
                <a:gd name="T38" fmla="*/ 109 w 139"/>
                <a:gd name="T39" fmla="*/ 34 h 124"/>
                <a:gd name="T40" fmla="*/ 94 w 139"/>
                <a:gd name="T41" fmla="*/ 34 h 124"/>
                <a:gd name="T42" fmla="*/ 89 w 139"/>
                <a:gd name="T43" fmla="*/ 39 h 124"/>
                <a:gd name="T44" fmla="*/ 79 w 139"/>
                <a:gd name="T45" fmla="*/ 49 h 124"/>
                <a:gd name="T46" fmla="*/ 79 w 139"/>
                <a:gd name="T47" fmla="*/ 49 h 124"/>
                <a:gd name="T48" fmla="*/ 74 w 139"/>
                <a:gd name="T49" fmla="*/ 59 h 124"/>
                <a:gd name="T50" fmla="*/ 74 w 139"/>
                <a:gd name="T51" fmla="*/ 64 h 124"/>
                <a:gd name="T52" fmla="*/ 84 w 139"/>
                <a:gd name="T53" fmla="*/ 84 h 124"/>
                <a:gd name="T54" fmla="*/ 84 w 139"/>
                <a:gd name="T55" fmla="*/ 84 h 124"/>
                <a:gd name="T56" fmla="*/ 99 w 139"/>
                <a:gd name="T57" fmla="*/ 89 h 124"/>
                <a:gd name="T58" fmla="*/ 114 w 139"/>
                <a:gd name="T59" fmla="*/ 99 h 124"/>
                <a:gd name="T60" fmla="*/ 114 w 139"/>
                <a:gd name="T61" fmla="*/ 99 h 124"/>
                <a:gd name="T62" fmla="*/ 89 w 139"/>
                <a:gd name="T63" fmla="*/ 104 h 124"/>
                <a:gd name="T64" fmla="*/ 64 w 139"/>
                <a:gd name="T65" fmla="*/ 104 h 124"/>
                <a:gd name="T66" fmla="*/ 40 w 139"/>
                <a:gd name="T67" fmla="*/ 109 h 124"/>
                <a:gd name="T68" fmla="*/ 30 w 139"/>
                <a:gd name="T69" fmla="*/ 114 h 124"/>
                <a:gd name="T70" fmla="*/ 20 w 139"/>
                <a:gd name="T71" fmla="*/ 124 h 124"/>
                <a:gd name="T72" fmla="*/ 20 w 139"/>
                <a:gd name="T73" fmla="*/ 124 h 124"/>
                <a:gd name="T74" fmla="*/ 10 w 139"/>
                <a:gd name="T75" fmla="*/ 124 h 124"/>
                <a:gd name="T76" fmla="*/ 5 w 139"/>
                <a:gd name="T77" fmla="*/ 119 h 124"/>
                <a:gd name="T78" fmla="*/ 0 w 139"/>
                <a:gd name="T79" fmla="*/ 109 h 124"/>
                <a:gd name="T80" fmla="*/ 5 w 139"/>
                <a:gd name="T81" fmla="*/ 94 h 124"/>
                <a:gd name="T82" fmla="*/ 20 w 139"/>
                <a:gd name="T83" fmla="*/ 84 h 124"/>
                <a:gd name="T84" fmla="*/ 20 w 139"/>
                <a:gd name="T85" fmla="*/ 84 h 124"/>
                <a:gd name="T86" fmla="*/ 20 w 139"/>
                <a:gd name="T87" fmla="*/ 84 h 124"/>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39"/>
                <a:gd name="T133" fmla="*/ 0 h 124"/>
                <a:gd name="T134" fmla="*/ 139 w 139"/>
                <a:gd name="T135" fmla="*/ 124 h 124"/>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39" h="124">
                  <a:moveTo>
                    <a:pt x="20" y="84"/>
                  </a:moveTo>
                  <a:lnTo>
                    <a:pt x="20" y="84"/>
                  </a:lnTo>
                  <a:lnTo>
                    <a:pt x="25" y="79"/>
                  </a:lnTo>
                  <a:lnTo>
                    <a:pt x="30" y="79"/>
                  </a:lnTo>
                  <a:lnTo>
                    <a:pt x="30" y="64"/>
                  </a:lnTo>
                  <a:lnTo>
                    <a:pt x="25" y="49"/>
                  </a:lnTo>
                  <a:lnTo>
                    <a:pt x="25" y="44"/>
                  </a:lnTo>
                  <a:lnTo>
                    <a:pt x="30" y="34"/>
                  </a:lnTo>
                  <a:lnTo>
                    <a:pt x="35" y="24"/>
                  </a:lnTo>
                  <a:lnTo>
                    <a:pt x="45" y="15"/>
                  </a:lnTo>
                  <a:lnTo>
                    <a:pt x="69" y="0"/>
                  </a:lnTo>
                  <a:lnTo>
                    <a:pt x="89" y="0"/>
                  </a:lnTo>
                  <a:lnTo>
                    <a:pt x="104" y="5"/>
                  </a:lnTo>
                  <a:lnTo>
                    <a:pt x="139" y="24"/>
                  </a:lnTo>
                  <a:lnTo>
                    <a:pt x="139" y="34"/>
                  </a:lnTo>
                  <a:lnTo>
                    <a:pt x="124" y="34"/>
                  </a:lnTo>
                  <a:lnTo>
                    <a:pt x="109" y="34"/>
                  </a:lnTo>
                  <a:lnTo>
                    <a:pt x="94" y="34"/>
                  </a:lnTo>
                  <a:lnTo>
                    <a:pt x="89" y="39"/>
                  </a:lnTo>
                  <a:lnTo>
                    <a:pt x="79" y="49"/>
                  </a:lnTo>
                  <a:lnTo>
                    <a:pt x="74" y="59"/>
                  </a:lnTo>
                  <a:lnTo>
                    <a:pt x="74" y="64"/>
                  </a:lnTo>
                  <a:lnTo>
                    <a:pt x="84" y="84"/>
                  </a:lnTo>
                  <a:lnTo>
                    <a:pt x="99" y="89"/>
                  </a:lnTo>
                  <a:lnTo>
                    <a:pt x="114" y="99"/>
                  </a:lnTo>
                  <a:lnTo>
                    <a:pt x="89" y="104"/>
                  </a:lnTo>
                  <a:lnTo>
                    <a:pt x="64" y="104"/>
                  </a:lnTo>
                  <a:lnTo>
                    <a:pt x="40" y="109"/>
                  </a:lnTo>
                  <a:lnTo>
                    <a:pt x="30" y="114"/>
                  </a:lnTo>
                  <a:lnTo>
                    <a:pt x="20" y="124"/>
                  </a:lnTo>
                  <a:lnTo>
                    <a:pt x="10" y="124"/>
                  </a:lnTo>
                  <a:lnTo>
                    <a:pt x="5" y="119"/>
                  </a:lnTo>
                  <a:lnTo>
                    <a:pt x="0" y="109"/>
                  </a:lnTo>
                  <a:lnTo>
                    <a:pt x="5" y="94"/>
                  </a:lnTo>
                  <a:lnTo>
                    <a:pt x="20" y="84"/>
                  </a:lnTo>
                  <a:close/>
                </a:path>
              </a:pathLst>
            </a:custGeom>
            <a:solidFill>
              <a:srgbClr val="000000"/>
            </a:solidFill>
            <a:ln w="9525">
              <a:noFill/>
              <a:round/>
              <a:headEnd/>
              <a:tailEnd/>
            </a:ln>
          </p:spPr>
          <p:txBody>
            <a:bodyPr>
              <a:prstTxWarp prst="textNoShape">
                <a:avLst/>
              </a:prstTxWarp>
            </a:bodyPr>
            <a:lstStyle/>
            <a:p>
              <a:endParaRPr lang="en-US"/>
            </a:p>
          </p:txBody>
        </p:sp>
        <p:sp>
          <p:nvSpPr>
            <p:cNvPr id="43199" name="Freeform 43"/>
            <p:cNvSpPr>
              <a:spLocks/>
            </p:cNvSpPr>
            <p:nvPr/>
          </p:nvSpPr>
          <p:spPr bwMode="auto">
            <a:xfrm>
              <a:off x="1254" y="2465"/>
              <a:ext cx="158" cy="122"/>
            </a:xfrm>
            <a:custGeom>
              <a:avLst/>
              <a:gdLst>
                <a:gd name="T0" fmla="*/ 25 w 109"/>
                <a:gd name="T1" fmla="*/ 10 h 85"/>
                <a:gd name="T2" fmla="*/ 25 w 109"/>
                <a:gd name="T3" fmla="*/ 10 h 85"/>
                <a:gd name="T4" fmla="*/ 34 w 109"/>
                <a:gd name="T5" fmla="*/ 15 h 85"/>
                <a:gd name="T6" fmla="*/ 39 w 109"/>
                <a:gd name="T7" fmla="*/ 20 h 85"/>
                <a:gd name="T8" fmla="*/ 49 w 109"/>
                <a:gd name="T9" fmla="*/ 40 h 85"/>
                <a:gd name="T10" fmla="*/ 54 w 109"/>
                <a:gd name="T11" fmla="*/ 45 h 85"/>
                <a:gd name="T12" fmla="*/ 64 w 109"/>
                <a:gd name="T13" fmla="*/ 50 h 85"/>
                <a:gd name="T14" fmla="*/ 74 w 109"/>
                <a:gd name="T15" fmla="*/ 50 h 85"/>
                <a:gd name="T16" fmla="*/ 84 w 109"/>
                <a:gd name="T17" fmla="*/ 45 h 85"/>
                <a:gd name="T18" fmla="*/ 84 w 109"/>
                <a:gd name="T19" fmla="*/ 45 h 85"/>
                <a:gd name="T20" fmla="*/ 94 w 109"/>
                <a:gd name="T21" fmla="*/ 40 h 85"/>
                <a:gd name="T22" fmla="*/ 104 w 109"/>
                <a:gd name="T23" fmla="*/ 40 h 85"/>
                <a:gd name="T24" fmla="*/ 104 w 109"/>
                <a:gd name="T25" fmla="*/ 40 h 85"/>
                <a:gd name="T26" fmla="*/ 109 w 109"/>
                <a:gd name="T27" fmla="*/ 50 h 85"/>
                <a:gd name="T28" fmla="*/ 109 w 109"/>
                <a:gd name="T29" fmla="*/ 55 h 85"/>
                <a:gd name="T30" fmla="*/ 109 w 109"/>
                <a:gd name="T31" fmla="*/ 65 h 85"/>
                <a:gd name="T32" fmla="*/ 109 w 109"/>
                <a:gd name="T33" fmla="*/ 65 h 85"/>
                <a:gd name="T34" fmla="*/ 99 w 109"/>
                <a:gd name="T35" fmla="*/ 75 h 85"/>
                <a:gd name="T36" fmla="*/ 94 w 109"/>
                <a:gd name="T37" fmla="*/ 80 h 85"/>
                <a:gd name="T38" fmla="*/ 69 w 109"/>
                <a:gd name="T39" fmla="*/ 85 h 85"/>
                <a:gd name="T40" fmla="*/ 69 w 109"/>
                <a:gd name="T41" fmla="*/ 85 h 85"/>
                <a:gd name="T42" fmla="*/ 49 w 109"/>
                <a:gd name="T43" fmla="*/ 85 h 85"/>
                <a:gd name="T44" fmla="*/ 30 w 109"/>
                <a:gd name="T45" fmla="*/ 75 h 85"/>
                <a:gd name="T46" fmla="*/ 10 w 109"/>
                <a:gd name="T47" fmla="*/ 60 h 85"/>
                <a:gd name="T48" fmla="*/ 0 w 109"/>
                <a:gd name="T49" fmla="*/ 40 h 85"/>
                <a:gd name="T50" fmla="*/ 0 w 109"/>
                <a:gd name="T51" fmla="*/ 40 h 85"/>
                <a:gd name="T52" fmla="*/ 0 w 109"/>
                <a:gd name="T53" fmla="*/ 30 h 85"/>
                <a:gd name="T54" fmla="*/ 0 w 109"/>
                <a:gd name="T55" fmla="*/ 20 h 85"/>
                <a:gd name="T56" fmla="*/ 15 w 109"/>
                <a:gd name="T57" fmla="*/ 0 h 85"/>
                <a:gd name="T58" fmla="*/ 15 w 109"/>
                <a:gd name="T59" fmla="*/ 0 h 85"/>
                <a:gd name="T60" fmla="*/ 20 w 109"/>
                <a:gd name="T61" fmla="*/ 0 h 85"/>
                <a:gd name="T62" fmla="*/ 30 w 109"/>
                <a:gd name="T63" fmla="*/ 5 h 85"/>
                <a:gd name="T64" fmla="*/ 25 w 109"/>
                <a:gd name="T65" fmla="*/ 10 h 85"/>
                <a:gd name="T66" fmla="*/ 25 w 109"/>
                <a:gd name="T67" fmla="*/ 10 h 85"/>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09"/>
                <a:gd name="T103" fmla="*/ 0 h 85"/>
                <a:gd name="T104" fmla="*/ 109 w 109"/>
                <a:gd name="T105" fmla="*/ 85 h 85"/>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09" h="85">
                  <a:moveTo>
                    <a:pt x="25" y="10"/>
                  </a:moveTo>
                  <a:lnTo>
                    <a:pt x="25" y="10"/>
                  </a:lnTo>
                  <a:lnTo>
                    <a:pt x="34" y="15"/>
                  </a:lnTo>
                  <a:lnTo>
                    <a:pt x="39" y="20"/>
                  </a:lnTo>
                  <a:lnTo>
                    <a:pt x="49" y="40"/>
                  </a:lnTo>
                  <a:lnTo>
                    <a:pt x="54" y="45"/>
                  </a:lnTo>
                  <a:lnTo>
                    <a:pt x="64" y="50"/>
                  </a:lnTo>
                  <a:lnTo>
                    <a:pt x="74" y="50"/>
                  </a:lnTo>
                  <a:lnTo>
                    <a:pt x="84" y="45"/>
                  </a:lnTo>
                  <a:lnTo>
                    <a:pt x="94" y="40"/>
                  </a:lnTo>
                  <a:lnTo>
                    <a:pt x="104" y="40"/>
                  </a:lnTo>
                  <a:lnTo>
                    <a:pt x="109" y="50"/>
                  </a:lnTo>
                  <a:lnTo>
                    <a:pt x="109" y="55"/>
                  </a:lnTo>
                  <a:lnTo>
                    <a:pt x="109" y="65"/>
                  </a:lnTo>
                  <a:lnTo>
                    <a:pt x="99" y="75"/>
                  </a:lnTo>
                  <a:lnTo>
                    <a:pt x="94" y="80"/>
                  </a:lnTo>
                  <a:lnTo>
                    <a:pt x="69" y="85"/>
                  </a:lnTo>
                  <a:lnTo>
                    <a:pt x="49" y="85"/>
                  </a:lnTo>
                  <a:lnTo>
                    <a:pt x="30" y="75"/>
                  </a:lnTo>
                  <a:lnTo>
                    <a:pt x="10" y="60"/>
                  </a:lnTo>
                  <a:lnTo>
                    <a:pt x="0" y="40"/>
                  </a:lnTo>
                  <a:lnTo>
                    <a:pt x="0" y="30"/>
                  </a:lnTo>
                  <a:lnTo>
                    <a:pt x="0" y="20"/>
                  </a:lnTo>
                  <a:lnTo>
                    <a:pt x="15" y="0"/>
                  </a:lnTo>
                  <a:lnTo>
                    <a:pt x="20" y="0"/>
                  </a:lnTo>
                  <a:lnTo>
                    <a:pt x="30" y="5"/>
                  </a:lnTo>
                  <a:lnTo>
                    <a:pt x="25" y="10"/>
                  </a:lnTo>
                  <a:close/>
                </a:path>
              </a:pathLst>
            </a:custGeom>
            <a:solidFill>
              <a:srgbClr val="000000"/>
            </a:solidFill>
            <a:ln w="9525">
              <a:noFill/>
              <a:round/>
              <a:headEnd/>
              <a:tailEnd/>
            </a:ln>
          </p:spPr>
          <p:txBody>
            <a:bodyPr>
              <a:prstTxWarp prst="textNoShape">
                <a:avLst/>
              </a:prstTxWarp>
            </a:bodyPr>
            <a:lstStyle/>
            <a:p>
              <a:endParaRPr lang="en-US"/>
            </a:p>
          </p:txBody>
        </p:sp>
        <p:sp>
          <p:nvSpPr>
            <p:cNvPr id="43200" name="Freeform 44"/>
            <p:cNvSpPr>
              <a:spLocks/>
            </p:cNvSpPr>
            <p:nvPr/>
          </p:nvSpPr>
          <p:spPr bwMode="auto">
            <a:xfrm>
              <a:off x="1303" y="2229"/>
              <a:ext cx="183" cy="264"/>
            </a:xfrm>
            <a:custGeom>
              <a:avLst/>
              <a:gdLst>
                <a:gd name="T0" fmla="*/ 10 w 125"/>
                <a:gd name="T1" fmla="*/ 129 h 184"/>
                <a:gd name="T2" fmla="*/ 0 w 125"/>
                <a:gd name="T3" fmla="*/ 95 h 184"/>
                <a:gd name="T4" fmla="*/ 5 w 125"/>
                <a:gd name="T5" fmla="*/ 85 h 184"/>
                <a:gd name="T6" fmla="*/ 35 w 125"/>
                <a:gd name="T7" fmla="*/ 55 h 184"/>
                <a:gd name="T8" fmla="*/ 70 w 125"/>
                <a:gd name="T9" fmla="*/ 50 h 184"/>
                <a:gd name="T10" fmla="*/ 75 w 125"/>
                <a:gd name="T11" fmla="*/ 20 h 184"/>
                <a:gd name="T12" fmla="*/ 95 w 125"/>
                <a:gd name="T13" fmla="*/ 0 h 184"/>
                <a:gd name="T14" fmla="*/ 115 w 125"/>
                <a:gd name="T15" fmla="*/ 5 h 184"/>
                <a:gd name="T16" fmla="*/ 125 w 125"/>
                <a:gd name="T17" fmla="*/ 20 h 184"/>
                <a:gd name="T18" fmla="*/ 110 w 125"/>
                <a:gd name="T19" fmla="*/ 15 h 184"/>
                <a:gd name="T20" fmla="*/ 95 w 125"/>
                <a:gd name="T21" fmla="*/ 10 h 184"/>
                <a:gd name="T22" fmla="*/ 85 w 125"/>
                <a:gd name="T23" fmla="*/ 35 h 184"/>
                <a:gd name="T24" fmla="*/ 85 w 125"/>
                <a:gd name="T25" fmla="*/ 45 h 184"/>
                <a:gd name="T26" fmla="*/ 95 w 125"/>
                <a:gd name="T27" fmla="*/ 60 h 184"/>
                <a:gd name="T28" fmla="*/ 90 w 125"/>
                <a:gd name="T29" fmla="*/ 65 h 184"/>
                <a:gd name="T30" fmla="*/ 75 w 125"/>
                <a:gd name="T31" fmla="*/ 70 h 184"/>
                <a:gd name="T32" fmla="*/ 55 w 125"/>
                <a:gd name="T33" fmla="*/ 75 h 184"/>
                <a:gd name="T34" fmla="*/ 55 w 125"/>
                <a:gd name="T35" fmla="*/ 104 h 184"/>
                <a:gd name="T36" fmla="*/ 65 w 125"/>
                <a:gd name="T37" fmla="*/ 109 h 184"/>
                <a:gd name="T38" fmla="*/ 80 w 125"/>
                <a:gd name="T39" fmla="*/ 119 h 184"/>
                <a:gd name="T40" fmla="*/ 90 w 125"/>
                <a:gd name="T41" fmla="*/ 114 h 184"/>
                <a:gd name="T42" fmla="*/ 75 w 125"/>
                <a:gd name="T43" fmla="*/ 134 h 184"/>
                <a:gd name="T44" fmla="*/ 55 w 125"/>
                <a:gd name="T45" fmla="*/ 134 h 184"/>
                <a:gd name="T46" fmla="*/ 45 w 125"/>
                <a:gd name="T47" fmla="*/ 144 h 184"/>
                <a:gd name="T48" fmla="*/ 45 w 125"/>
                <a:gd name="T49" fmla="*/ 159 h 184"/>
                <a:gd name="T50" fmla="*/ 50 w 125"/>
                <a:gd name="T51" fmla="*/ 169 h 184"/>
                <a:gd name="T52" fmla="*/ 55 w 125"/>
                <a:gd name="T53" fmla="*/ 169 h 184"/>
                <a:gd name="T54" fmla="*/ 50 w 125"/>
                <a:gd name="T55" fmla="*/ 184 h 184"/>
                <a:gd name="T56" fmla="*/ 35 w 125"/>
                <a:gd name="T57" fmla="*/ 184 h 184"/>
                <a:gd name="T58" fmla="*/ 10 w 125"/>
                <a:gd name="T59" fmla="*/ 174 h 184"/>
                <a:gd name="T60" fmla="*/ 0 w 125"/>
                <a:gd name="T61" fmla="*/ 159 h 184"/>
                <a:gd name="T62" fmla="*/ 5 w 125"/>
                <a:gd name="T63" fmla="*/ 139 h 184"/>
                <a:gd name="T64" fmla="*/ 10 w 125"/>
                <a:gd name="T65" fmla="*/ 129 h 18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25"/>
                <a:gd name="T100" fmla="*/ 0 h 184"/>
                <a:gd name="T101" fmla="*/ 125 w 125"/>
                <a:gd name="T102" fmla="*/ 184 h 18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25" h="184">
                  <a:moveTo>
                    <a:pt x="10" y="129"/>
                  </a:moveTo>
                  <a:lnTo>
                    <a:pt x="10" y="129"/>
                  </a:lnTo>
                  <a:lnTo>
                    <a:pt x="0" y="109"/>
                  </a:lnTo>
                  <a:lnTo>
                    <a:pt x="0" y="95"/>
                  </a:lnTo>
                  <a:lnTo>
                    <a:pt x="5" y="85"/>
                  </a:lnTo>
                  <a:lnTo>
                    <a:pt x="15" y="70"/>
                  </a:lnTo>
                  <a:lnTo>
                    <a:pt x="35" y="55"/>
                  </a:lnTo>
                  <a:lnTo>
                    <a:pt x="50" y="50"/>
                  </a:lnTo>
                  <a:lnTo>
                    <a:pt x="70" y="50"/>
                  </a:lnTo>
                  <a:lnTo>
                    <a:pt x="75" y="20"/>
                  </a:lnTo>
                  <a:lnTo>
                    <a:pt x="85" y="10"/>
                  </a:lnTo>
                  <a:lnTo>
                    <a:pt x="95" y="0"/>
                  </a:lnTo>
                  <a:lnTo>
                    <a:pt x="115" y="5"/>
                  </a:lnTo>
                  <a:lnTo>
                    <a:pt x="125" y="15"/>
                  </a:lnTo>
                  <a:lnTo>
                    <a:pt x="125" y="20"/>
                  </a:lnTo>
                  <a:lnTo>
                    <a:pt x="110" y="15"/>
                  </a:lnTo>
                  <a:lnTo>
                    <a:pt x="95" y="10"/>
                  </a:lnTo>
                  <a:lnTo>
                    <a:pt x="85" y="25"/>
                  </a:lnTo>
                  <a:lnTo>
                    <a:pt x="85" y="35"/>
                  </a:lnTo>
                  <a:lnTo>
                    <a:pt x="85" y="45"/>
                  </a:lnTo>
                  <a:lnTo>
                    <a:pt x="95" y="55"/>
                  </a:lnTo>
                  <a:lnTo>
                    <a:pt x="95" y="60"/>
                  </a:lnTo>
                  <a:lnTo>
                    <a:pt x="90" y="65"/>
                  </a:lnTo>
                  <a:lnTo>
                    <a:pt x="85" y="65"/>
                  </a:lnTo>
                  <a:lnTo>
                    <a:pt x="75" y="70"/>
                  </a:lnTo>
                  <a:lnTo>
                    <a:pt x="55" y="75"/>
                  </a:lnTo>
                  <a:lnTo>
                    <a:pt x="55" y="90"/>
                  </a:lnTo>
                  <a:lnTo>
                    <a:pt x="55" y="104"/>
                  </a:lnTo>
                  <a:lnTo>
                    <a:pt x="65" y="109"/>
                  </a:lnTo>
                  <a:lnTo>
                    <a:pt x="70" y="114"/>
                  </a:lnTo>
                  <a:lnTo>
                    <a:pt x="80" y="119"/>
                  </a:lnTo>
                  <a:lnTo>
                    <a:pt x="90" y="114"/>
                  </a:lnTo>
                  <a:lnTo>
                    <a:pt x="85" y="124"/>
                  </a:lnTo>
                  <a:lnTo>
                    <a:pt x="75" y="134"/>
                  </a:lnTo>
                  <a:lnTo>
                    <a:pt x="55" y="134"/>
                  </a:lnTo>
                  <a:lnTo>
                    <a:pt x="50" y="139"/>
                  </a:lnTo>
                  <a:lnTo>
                    <a:pt x="45" y="144"/>
                  </a:lnTo>
                  <a:lnTo>
                    <a:pt x="45" y="159"/>
                  </a:lnTo>
                  <a:lnTo>
                    <a:pt x="45" y="164"/>
                  </a:lnTo>
                  <a:lnTo>
                    <a:pt x="50" y="169"/>
                  </a:lnTo>
                  <a:lnTo>
                    <a:pt x="55" y="169"/>
                  </a:lnTo>
                  <a:lnTo>
                    <a:pt x="50" y="179"/>
                  </a:lnTo>
                  <a:lnTo>
                    <a:pt x="50" y="184"/>
                  </a:lnTo>
                  <a:lnTo>
                    <a:pt x="35" y="184"/>
                  </a:lnTo>
                  <a:lnTo>
                    <a:pt x="20" y="179"/>
                  </a:lnTo>
                  <a:lnTo>
                    <a:pt x="10" y="174"/>
                  </a:lnTo>
                  <a:lnTo>
                    <a:pt x="0" y="159"/>
                  </a:lnTo>
                  <a:lnTo>
                    <a:pt x="0" y="144"/>
                  </a:lnTo>
                  <a:lnTo>
                    <a:pt x="5" y="139"/>
                  </a:lnTo>
                  <a:lnTo>
                    <a:pt x="10" y="129"/>
                  </a:lnTo>
                  <a:close/>
                </a:path>
              </a:pathLst>
            </a:custGeom>
            <a:solidFill>
              <a:srgbClr val="000000"/>
            </a:solidFill>
            <a:ln w="9525">
              <a:noFill/>
              <a:round/>
              <a:headEnd/>
              <a:tailEnd/>
            </a:ln>
          </p:spPr>
          <p:txBody>
            <a:bodyPr>
              <a:prstTxWarp prst="textNoShape">
                <a:avLst/>
              </a:prstTxWarp>
            </a:bodyPr>
            <a:lstStyle/>
            <a:p>
              <a:endParaRPr lang="en-US"/>
            </a:p>
          </p:txBody>
        </p:sp>
        <p:sp>
          <p:nvSpPr>
            <p:cNvPr id="43201" name="Freeform 45"/>
            <p:cNvSpPr>
              <a:spLocks/>
            </p:cNvSpPr>
            <p:nvPr/>
          </p:nvSpPr>
          <p:spPr bwMode="auto">
            <a:xfrm>
              <a:off x="1406" y="2691"/>
              <a:ext cx="188" cy="145"/>
            </a:xfrm>
            <a:custGeom>
              <a:avLst/>
              <a:gdLst>
                <a:gd name="T0" fmla="*/ 105 w 129"/>
                <a:gd name="T1" fmla="*/ 5 h 100"/>
                <a:gd name="T2" fmla="*/ 105 w 129"/>
                <a:gd name="T3" fmla="*/ 5 h 100"/>
                <a:gd name="T4" fmla="*/ 119 w 129"/>
                <a:gd name="T5" fmla="*/ 0 h 100"/>
                <a:gd name="T6" fmla="*/ 124 w 129"/>
                <a:gd name="T7" fmla="*/ 5 h 100"/>
                <a:gd name="T8" fmla="*/ 129 w 129"/>
                <a:gd name="T9" fmla="*/ 10 h 100"/>
                <a:gd name="T10" fmla="*/ 129 w 129"/>
                <a:gd name="T11" fmla="*/ 10 h 100"/>
                <a:gd name="T12" fmla="*/ 129 w 129"/>
                <a:gd name="T13" fmla="*/ 15 h 100"/>
                <a:gd name="T14" fmla="*/ 119 w 129"/>
                <a:gd name="T15" fmla="*/ 20 h 100"/>
                <a:gd name="T16" fmla="*/ 115 w 129"/>
                <a:gd name="T17" fmla="*/ 20 h 100"/>
                <a:gd name="T18" fmla="*/ 105 w 129"/>
                <a:gd name="T19" fmla="*/ 25 h 100"/>
                <a:gd name="T20" fmla="*/ 105 w 129"/>
                <a:gd name="T21" fmla="*/ 25 h 100"/>
                <a:gd name="T22" fmla="*/ 105 w 129"/>
                <a:gd name="T23" fmla="*/ 40 h 100"/>
                <a:gd name="T24" fmla="*/ 100 w 129"/>
                <a:gd name="T25" fmla="*/ 50 h 100"/>
                <a:gd name="T26" fmla="*/ 95 w 129"/>
                <a:gd name="T27" fmla="*/ 60 h 100"/>
                <a:gd name="T28" fmla="*/ 100 w 129"/>
                <a:gd name="T29" fmla="*/ 75 h 100"/>
                <a:gd name="T30" fmla="*/ 100 w 129"/>
                <a:gd name="T31" fmla="*/ 75 h 100"/>
                <a:gd name="T32" fmla="*/ 95 w 129"/>
                <a:gd name="T33" fmla="*/ 75 h 100"/>
                <a:gd name="T34" fmla="*/ 90 w 129"/>
                <a:gd name="T35" fmla="*/ 75 h 100"/>
                <a:gd name="T36" fmla="*/ 75 w 129"/>
                <a:gd name="T37" fmla="*/ 70 h 100"/>
                <a:gd name="T38" fmla="*/ 65 w 129"/>
                <a:gd name="T39" fmla="*/ 60 h 100"/>
                <a:gd name="T40" fmla="*/ 55 w 129"/>
                <a:gd name="T41" fmla="*/ 60 h 100"/>
                <a:gd name="T42" fmla="*/ 50 w 129"/>
                <a:gd name="T43" fmla="*/ 65 h 100"/>
                <a:gd name="T44" fmla="*/ 50 w 129"/>
                <a:gd name="T45" fmla="*/ 65 h 100"/>
                <a:gd name="T46" fmla="*/ 25 w 129"/>
                <a:gd name="T47" fmla="*/ 80 h 100"/>
                <a:gd name="T48" fmla="*/ 15 w 129"/>
                <a:gd name="T49" fmla="*/ 90 h 100"/>
                <a:gd name="T50" fmla="*/ 10 w 129"/>
                <a:gd name="T51" fmla="*/ 100 h 100"/>
                <a:gd name="T52" fmla="*/ 0 w 129"/>
                <a:gd name="T53" fmla="*/ 100 h 100"/>
                <a:gd name="T54" fmla="*/ 0 w 129"/>
                <a:gd name="T55" fmla="*/ 100 h 100"/>
                <a:gd name="T56" fmla="*/ 0 w 129"/>
                <a:gd name="T57" fmla="*/ 80 h 100"/>
                <a:gd name="T58" fmla="*/ 10 w 129"/>
                <a:gd name="T59" fmla="*/ 65 h 100"/>
                <a:gd name="T60" fmla="*/ 25 w 129"/>
                <a:gd name="T61" fmla="*/ 50 h 100"/>
                <a:gd name="T62" fmla="*/ 40 w 129"/>
                <a:gd name="T63" fmla="*/ 40 h 100"/>
                <a:gd name="T64" fmla="*/ 40 w 129"/>
                <a:gd name="T65" fmla="*/ 40 h 100"/>
                <a:gd name="T66" fmla="*/ 50 w 129"/>
                <a:gd name="T67" fmla="*/ 40 h 100"/>
                <a:gd name="T68" fmla="*/ 60 w 129"/>
                <a:gd name="T69" fmla="*/ 40 h 100"/>
                <a:gd name="T70" fmla="*/ 75 w 129"/>
                <a:gd name="T71" fmla="*/ 30 h 100"/>
                <a:gd name="T72" fmla="*/ 90 w 129"/>
                <a:gd name="T73" fmla="*/ 15 h 100"/>
                <a:gd name="T74" fmla="*/ 105 w 129"/>
                <a:gd name="T75" fmla="*/ 5 h 100"/>
                <a:gd name="T76" fmla="*/ 105 w 129"/>
                <a:gd name="T77" fmla="*/ 5 h 100"/>
                <a:gd name="T78" fmla="*/ 105 w 129"/>
                <a:gd name="T79" fmla="*/ 5 h 10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29"/>
                <a:gd name="T121" fmla="*/ 0 h 100"/>
                <a:gd name="T122" fmla="*/ 129 w 129"/>
                <a:gd name="T123" fmla="*/ 100 h 10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29" h="100">
                  <a:moveTo>
                    <a:pt x="105" y="5"/>
                  </a:moveTo>
                  <a:lnTo>
                    <a:pt x="105" y="5"/>
                  </a:lnTo>
                  <a:lnTo>
                    <a:pt x="119" y="0"/>
                  </a:lnTo>
                  <a:lnTo>
                    <a:pt x="124" y="5"/>
                  </a:lnTo>
                  <a:lnTo>
                    <a:pt x="129" y="10"/>
                  </a:lnTo>
                  <a:lnTo>
                    <a:pt x="129" y="15"/>
                  </a:lnTo>
                  <a:lnTo>
                    <a:pt x="119" y="20"/>
                  </a:lnTo>
                  <a:lnTo>
                    <a:pt x="115" y="20"/>
                  </a:lnTo>
                  <a:lnTo>
                    <a:pt x="105" y="25"/>
                  </a:lnTo>
                  <a:lnTo>
                    <a:pt x="105" y="40"/>
                  </a:lnTo>
                  <a:lnTo>
                    <a:pt x="100" y="50"/>
                  </a:lnTo>
                  <a:lnTo>
                    <a:pt x="95" y="60"/>
                  </a:lnTo>
                  <a:lnTo>
                    <a:pt x="100" y="75"/>
                  </a:lnTo>
                  <a:lnTo>
                    <a:pt x="95" y="75"/>
                  </a:lnTo>
                  <a:lnTo>
                    <a:pt x="90" y="75"/>
                  </a:lnTo>
                  <a:lnTo>
                    <a:pt x="75" y="70"/>
                  </a:lnTo>
                  <a:lnTo>
                    <a:pt x="65" y="60"/>
                  </a:lnTo>
                  <a:lnTo>
                    <a:pt x="55" y="60"/>
                  </a:lnTo>
                  <a:lnTo>
                    <a:pt x="50" y="65"/>
                  </a:lnTo>
                  <a:lnTo>
                    <a:pt x="25" y="80"/>
                  </a:lnTo>
                  <a:lnTo>
                    <a:pt x="15" y="90"/>
                  </a:lnTo>
                  <a:lnTo>
                    <a:pt x="10" y="100"/>
                  </a:lnTo>
                  <a:lnTo>
                    <a:pt x="0" y="100"/>
                  </a:lnTo>
                  <a:lnTo>
                    <a:pt x="0" y="80"/>
                  </a:lnTo>
                  <a:lnTo>
                    <a:pt x="10" y="65"/>
                  </a:lnTo>
                  <a:lnTo>
                    <a:pt x="25" y="50"/>
                  </a:lnTo>
                  <a:lnTo>
                    <a:pt x="40" y="40"/>
                  </a:lnTo>
                  <a:lnTo>
                    <a:pt x="50" y="40"/>
                  </a:lnTo>
                  <a:lnTo>
                    <a:pt x="60" y="40"/>
                  </a:lnTo>
                  <a:lnTo>
                    <a:pt x="75" y="30"/>
                  </a:lnTo>
                  <a:lnTo>
                    <a:pt x="90" y="15"/>
                  </a:lnTo>
                  <a:lnTo>
                    <a:pt x="105" y="5"/>
                  </a:lnTo>
                  <a:close/>
                </a:path>
              </a:pathLst>
            </a:custGeom>
            <a:solidFill>
              <a:srgbClr val="000000"/>
            </a:solidFill>
            <a:ln w="9525">
              <a:noFill/>
              <a:round/>
              <a:headEnd/>
              <a:tailEnd/>
            </a:ln>
          </p:spPr>
          <p:txBody>
            <a:bodyPr>
              <a:prstTxWarp prst="textNoShape">
                <a:avLst/>
              </a:prstTxWarp>
            </a:bodyPr>
            <a:lstStyle/>
            <a:p>
              <a:endParaRPr lang="en-US"/>
            </a:p>
          </p:txBody>
        </p:sp>
        <p:sp>
          <p:nvSpPr>
            <p:cNvPr id="43202" name="Freeform 46"/>
            <p:cNvSpPr>
              <a:spLocks/>
            </p:cNvSpPr>
            <p:nvPr/>
          </p:nvSpPr>
          <p:spPr bwMode="auto">
            <a:xfrm>
              <a:off x="1434" y="3128"/>
              <a:ext cx="253" cy="177"/>
            </a:xfrm>
            <a:custGeom>
              <a:avLst/>
              <a:gdLst>
                <a:gd name="T0" fmla="*/ 15 w 174"/>
                <a:gd name="T1" fmla="*/ 15 h 124"/>
                <a:gd name="T2" fmla="*/ 15 w 174"/>
                <a:gd name="T3" fmla="*/ 15 h 124"/>
                <a:gd name="T4" fmla="*/ 35 w 174"/>
                <a:gd name="T5" fmla="*/ 0 h 124"/>
                <a:gd name="T6" fmla="*/ 45 w 174"/>
                <a:gd name="T7" fmla="*/ 0 h 124"/>
                <a:gd name="T8" fmla="*/ 60 w 174"/>
                <a:gd name="T9" fmla="*/ 0 h 124"/>
                <a:gd name="T10" fmla="*/ 60 w 174"/>
                <a:gd name="T11" fmla="*/ 0 h 124"/>
                <a:gd name="T12" fmla="*/ 70 w 174"/>
                <a:gd name="T13" fmla="*/ 5 h 124"/>
                <a:gd name="T14" fmla="*/ 70 w 174"/>
                <a:gd name="T15" fmla="*/ 10 h 124"/>
                <a:gd name="T16" fmla="*/ 70 w 174"/>
                <a:gd name="T17" fmla="*/ 15 h 124"/>
                <a:gd name="T18" fmla="*/ 70 w 174"/>
                <a:gd name="T19" fmla="*/ 15 h 124"/>
                <a:gd name="T20" fmla="*/ 55 w 174"/>
                <a:gd name="T21" fmla="*/ 25 h 124"/>
                <a:gd name="T22" fmla="*/ 50 w 174"/>
                <a:gd name="T23" fmla="*/ 35 h 124"/>
                <a:gd name="T24" fmla="*/ 50 w 174"/>
                <a:gd name="T25" fmla="*/ 49 h 124"/>
                <a:gd name="T26" fmla="*/ 55 w 174"/>
                <a:gd name="T27" fmla="*/ 59 h 124"/>
                <a:gd name="T28" fmla="*/ 55 w 174"/>
                <a:gd name="T29" fmla="*/ 59 h 124"/>
                <a:gd name="T30" fmla="*/ 65 w 174"/>
                <a:gd name="T31" fmla="*/ 54 h 124"/>
                <a:gd name="T32" fmla="*/ 75 w 174"/>
                <a:gd name="T33" fmla="*/ 49 h 124"/>
                <a:gd name="T34" fmla="*/ 99 w 174"/>
                <a:gd name="T35" fmla="*/ 49 h 124"/>
                <a:gd name="T36" fmla="*/ 99 w 174"/>
                <a:gd name="T37" fmla="*/ 49 h 124"/>
                <a:gd name="T38" fmla="*/ 104 w 174"/>
                <a:gd name="T39" fmla="*/ 54 h 124"/>
                <a:gd name="T40" fmla="*/ 104 w 174"/>
                <a:gd name="T41" fmla="*/ 59 h 124"/>
                <a:gd name="T42" fmla="*/ 104 w 174"/>
                <a:gd name="T43" fmla="*/ 59 h 124"/>
                <a:gd name="T44" fmla="*/ 99 w 174"/>
                <a:gd name="T45" fmla="*/ 64 h 124"/>
                <a:gd name="T46" fmla="*/ 95 w 174"/>
                <a:gd name="T47" fmla="*/ 64 h 124"/>
                <a:gd name="T48" fmla="*/ 90 w 174"/>
                <a:gd name="T49" fmla="*/ 64 h 124"/>
                <a:gd name="T50" fmla="*/ 90 w 174"/>
                <a:gd name="T51" fmla="*/ 69 h 124"/>
                <a:gd name="T52" fmla="*/ 90 w 174"/>
                <a:gd name="T53" fmla="*/ 69 h 124"/>
                <a:gd name="T54" fmla="*/ 95 w 174"/>
                <a:gd name="T55" fmla="*/ 79 h 124"/>
                <a:gd name="T56" fmla="*/ 99 w 174"/>
                <a:gd name="T57" fmla="*/ 89 h 124"/>
                <a:gd name="T58" fmla="*/ 114 w 174"/>
                <a:gd name="T59" fmla="*/ 99 h 124"/>
                <a:gd name="T60" fmla="*/ 114 w 174"/>
                <a:gd name="T61" fmla="*/ 99 h 124"/>
                <a:gd name="T62" fmla="*/ 129 w 174"/>
                <a:gd name="T63" fmla="*/ 104 h 124"/>
                <a:gd name="T64" fmla="*/ 144 w 174"/>
                <a:gd name="T65" fmla="*/ 99 h 124"/>
                <a:gd name="T66" fmla="*/ 174 w 174"/>
                <a:gd name="T67" fmla="*/ 89 h 124"/>
                <a:gd name="T68" fmla="*/ 174 w 174"/>
                <a:gd name="T69" fmla="*/ 89 h 124"/>
                <a:gd name="T70" fmla="*/ 164 w 174"/>
                <a:gd name="T71" fmla="*/ 104 h 124"/>
                <a:gd name="T72" fmla="*/ 149 w 174"/>
                <a:gd name="T73" fmla="*/ 114 h 124"/>
                <a:gd name="T74" fmla="*/ 114 w 174"/>
                <a:gd name="T75" fmla="*/ 124 h 124"/>
                <a:gd name="T76" fmla="*/ 114 w 174"/>
                <a:gd name="T77" fmla="*/ 124 h 124"/>
                <a:gd name="T78" fmla="*/ 104 w 174"/>
                <a:gd name="T79" fmla="*/ 124 h 124"/>
                <a:gd name="T80" fmla="*/ 95 w 174"/>
                <a:gd name="T81" fmla="*/ 119 h 124"/>
                <a:gd name="T82" fmla="*/ 75 w 174"/>
                <a:gd name="T83" fmla="*/ 109 h 124"/>
                <a:gd name="T84" fmla="*/ 60 w 174"/>
                <a:gd name="T85" fmla="*/ 99 h 124"/>
                <a:gd name="T86" fmla="*/ 50 w 174"/>
                <a:gd name="T87" fmla="*/ 94 h 124"/>
                <a:gd name="T88" fmla="*/ 35 w 174"/>
                <a:gd name="T89" fmla="*/ 94 h 124"/>
                <a:gd name="T90" fmla="*/ 35 w 174"/>
                <a:gd name="T91" fmla="*/ 94 h 124"/>
                <a:gd name="T92" fmla="*/ 25 w 174"/>
                <a:gd name="T93" fmla="*/ 89 h 124"/>
                <a:gd name="T94" fmla="*/ 15 w 174"/>
                <a:gd name="T95" fmla="*/ 79 h 124"/>
                <a:gd name="T96" fmla="*/ 5 w 174"/>
                <a:gd name="T97" fmla="*/ 64 h 124"/>
                <a:gd name="T98" fmla="*/ 0 w 174"/>
                <a:gd name="T99" fmla="*/ 54 h 124"/>
                <a:gd name="T100" fmla="*/ 0 w 174"/>
                <a:gd name="T101" fmla="*/ 54 h 124"/>
                <a:gd name="T102" fmla="*/ 5 w 174"/>
                <a:gd name="T103" fmla="*/ 35 h 124"/>
                <a:gd name="T104" fmla="*/ 10 w 174"/>
                <a:gd name="T105" fmla="*/ 25 h 124"/>
                <a:gd name="T106" fmla="*/ 15 w 174"/>
                <a:gd name="T107" fmla="*/ 15 h 124"/>
                <a:gd name="T108" fmla="*/ 15 w 174"/>
                <a:gd name="T109" fmla="*/ 15 h 124"/>
                <a:gd name="T110" fmla="*/ 15 w 174"/>
                <a:gd name="T111" fmla="*/ 15 h 124"/>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74"/>
                <a:gd name="T169" fmla="*/ 0 h 124"/>
                <a:gd name="T170" fmla="*/ 174 w 174"/>
                <a:gd name="T171" fmla="*/ 124 h 124"/>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74" h="124">
                  <a:moveTo>
                    <a:pt x="15" y="15"/>
                  </a:moveTo>
                  <a:lnTo>
                    <a:pt x="15" y="15"/>
                  </a:lnTo>
                  <a:lnTo>
                    <a:pt x="35" y="0"/>
                  </a:lnTo>
                  <a:lnTo>
                    <a:pt x="45" y="0"/>
                  </a:lnTo>
                  <a:lnTo>
                    <a:pt x="60" y="0"/>
                  </a:lnTo>
                  <a:lnTo>
                    <a:pt x="70" y="5"/>
                  </a:lnTo>
                  <a:lnTo>
                    <a:pt x="70" y="10"/>
                  </a:lnTo>
                  <a:lnTo>
                    <a:pt x="70" y="15"/>
                  </a:lnTo>
                  <a:lnTo>
                    <a:pt x="55" y="25"/>
                  </a:lnTo>
                  <a:lnTo>
                    <a:pt x="50" y="35"/>
                  </a:lnTo>
                  <a:lnTo>
                    <a:pt x="50" y="49"/>
                  </a:lnTo>
                  <a:lnTo>
                    <a:pt x="55" y="59"/>
                  </a:lnTo>
                  <a:lnTo>
                    <a:pt x="65" y="54"/>
                  </a:lnTo>
                  <a:lnTo>
                    <a:pt x="75" y="49"/>
                  </a:lnTo>
                  <a:lnTo>
                    <a:pt x="99" y="49"/>
                  </a:lnTo>
                  <a:lnTo>
                    <a:pt x="104" y="54"/>
                  </a:lnTo>
                  <a:lnTo>
                    <a:pt x="104" y="59"/>
                  </a:lnTo>
                  <a:lnTo>
                    <a:pt x="99" y="64"/>
                  </a:lnTo>
                  <a:lnTo>
                    <a:pt x="95" y="64"/>
                  </a:lnTo>
                  <a:lnTo>
                    <a:pt x="90" y="64"/>
                  </a:lnTo>
                  <a:lnTo>
                    <a:pt x="90" y="69"/>
                  </a:lnTo>
                  <a:lnTo>
                    <a:pt x="95" y="79"/>
                  </a:lnTo>
                  <a:lnTo>
                    <a:pt x="99" y="89"/>
                  </a:lnTo>
                  <a:lnTo>
                    <a:pt x="114" y="99"/>
                  </a:lnTo>
                  <a:lnTo>
                    <a:pt x="129" y="104"/>
                  </a:lnTo>
                  <a:lnTo>
                    <a:pt x="144" y="99"/>
                  </a:lnTo>
                  <a:lnTo>
                    <a:pt x="174" y="89"/>
                  </a:lnTo>
                  <a:lnTo>
                    <a:pt x="164" y="104"/>
                  </a:lnTo>
                  <a:lnTo>
                    <a:pt x="149" y="114"/>
                  </a:lnTo>
                  <a:lnTo>
                    <a:pt x="114" y="124"/>
                  </a:lnTo>
                  <a:lnTo>
                    <a:pt x="104" y="124"/>
                  </a:lnTo>
                  <a:lnTo>
                    <a:pt x="95" y="119"/>
                  </a:lnTo>
                  <a:lnTo>
                    <a:pt x="75" y="109"/>
                  </a:lnTo>
                  <a:lnTo>
                    <a:pt x="60" y="99"/>
                  </a:lnTo>
                  <a:lnTo>
                    <a:pt x="50" y="94"/>
                  </a:lnTo>
                  <a:lnTo>
                    <a:pt x="35" y="94"/>
                  </a:lnTo>
                  <a:lnTo>
                    <a:pt x="25" y="89"/>
                  </a:lnTo>
                  <a:lnTo>
                    <a:pt x="15" y="79"/>
                  </a:lnTo>
                  <a:lnTo>
                    <a:pt x="5" y="64"/>
                  </a:lnTo>
                  <a:lnTo>
                    <a:pt x="0" y="54"/>
                  </a:lnTo>
                  <a:lnTo>
                    <a:pt x="5" y="35"/>
                  </a:lnTo>
                  <a:lnTo>
                    <a:pt x="10" y="25"/>
                  </a:lnTo>
                  <a:lnTo>
                    <a:pt x="15" y="15"/>
                  </a:lnTo>
                  <a:close/>
                </a:path>
              </a:pathLst>
            </a:custGeom>
            <a:solidFill>
              <a:srgbClr val="000000"/>
            </a:solidFill>
            <a:ln w="9525">
              <a:noFill/>
              <a:round/>
              <a:headEnd/>
              <a:tailEnd/>
            </a:ln>
          </p:spPr>
          <p:txBody>
            <a:bodyPr>
              <a:prstTxWarp prst="textNoShape">
                <a:avLst/>
              </a:prstTxWarp>
            </a:bodyPr>
            <a:lstStyle/>
            <a:p>
              <a:endParaRPr lang="en-US"/>
            </a:p>
          </p:txBody>
        </p:sp>
        <p:sp>
          <p:nvSpPr>
            <p:cNvPr id="43203" name="Freeform 47"/>
            <p:cNvSpPr>
              <a:spLocks/>
            </p:cNvSpPr>
            <p:nvPr/>
          </p:nvSpPr>
          <p:spPr bwMode="auto">
            <a:xfrm>
              <a:off x="1456" y="2399"/>
              <a:ext cx="58" cy="300"/>
            </a:xfrm>
            <a:custGeom>
              <a:avLst/>
              <a:gdLst>
                <a:gd name="T0" fmla="*/ 25 w 40"/>
                <a:gd name="T1" fmla="*/ 0 h 209"/>
                <a:gd name="T2" fmla="*/ 25 w 40"/>
                <a:gd name="T3" fmla="*/ 0 h 209"/>
                <a:gd name="T4" fmla="*/ 30 w 40"/>
                <a:gd name="T5" fmla="*/ 0 h 209"/>
                <a:gd name="T6" fmla="*/ 35 w 40"/>
                <a:gd name="T7" fmla="*/ 5 h 209"/>
                <a:gd name="T8" fmla="*/ 35 w 40"/>
                <a:gd name="T9" fmla="*/ 5 h 209"/>
                <a:gd name="T10" fmla="*/ 30 w 40"/>
                <a:gd name="T11" fmla="*/ 20 h 209"/>
                <a:gd name="T12" fmla="*/ 30 w 40"/>
                <a:gd name="T13" fmla="*/ 40 h 209"/>
                <a:gd name="T14" fmla="*/ 25 w 40"/>
                <a:gd name="T15" fmla="*/ 80 h 209"/>
                <a:gd name="T16" fmla="*/ 25 w 40"/>
                <a:gd name="T17" fmla="*/ 80 h 209"/>
                <a:gd name="T18" fmla="*/ 30 w 40"/>
                <a:gd name="T19" fmla="*/ 140 h 209"/>
                <a:gd name="T20" fmla="*/ 40 w 40"/>
                <a:gd name="T21" fmla="*/ 199 h 209"/>
                <a:gd name="T22" fmla="*/ 40 w 40"/>
                <a:gd name="T23" fmla="*/ 199 h 209"/>
                <a:gd name="T24" fmla="*/ 30 w 40"/>
                <a:gd name="T25" fmla="*/ 204 h 209"/>
                <a:gd name="T26" fmla="*/ 20 w 40"/>
                <a:gd name="T27" fmla="*/ 209 h 209"/>
                <a:gd name="T28" fmla="*/ 20 w 40"/>
                <a:gd name="T29" fmla="*/ 209 h 209"/>
                <a:gd name="T30" fmla="*/ 20 w 40"/>
                <a:gd name="T31" fmla="*/ 204 h 209"/>
                <a:gd name="T32" fmla="*/ 15 w 40"/>
                <a:gd name="T33" fmla="*/ 194 h 209"/>
                <a:gd name="T34" fmla="*/ 15 w 40"/>
                <a:gd name="T35" fmla="*/ 184 h 209"/>
                <a:gd name="T36" fmla="*/ 15 w 40"/>
                <a:gd name="T37" fmla="*/ 170 h 209"/>
                <a:gd name="T38" fmla="*/ 10 w 40"/>
                <a:gd name="T39" fmla="*/ 165 h 209"/>
                <a:gd name="T40" fmla="*/ 5 w 40"/>
                <a:gd name="T41" fmla="*/ 165 h 209"/>
                <a:gd name="T42" fmla="*/ 5 w 40"/>
                <a:gd name="T43" fmla="*/ 165 h 209"/>
                <a:gd name="T44" fmla="*/ 0 w 40"/>
                <a:gd name="T45" fmla="*/ 115 h 209"/>
                <a:gd name="T46" fmla="*/ 5 w 40"/>
                <a:gd name="T47" fmla="*/ 65 h 209"/>
                <a:gd name="T48" fmla="*/ 5 w 40"/>
                <a:gd name="T49" fmla="*/ 65 h 209"/>
                <a:gd name="T50" fmla="*/ 10 w 40"/>
                <a:gd name="T51" fmla="*/ 40 h 209"/>
                <a:gd name="T52" fmla="*/ 15 w 40"/>
                <a:gd name="T53" fmla="*/ 10 h 209"/>
                <a:gd name="T54" fmla="*/ 15 w 40"/>
                <a:gd name="T55" fmla="*/ 10 h 209"/>
                <a:gd name="T56" fmla="*/ 20 w 40"/>
                <a:gd name="T57" fmla="*/ 5 h 209"/>
                <a:gd name="T58" fmla="*/ 25 w 40"/>
                <a:gd name="T59" fmla="*/ 0 h 209"/>
                <a:gd name="T60" fmla="*/ 25 w 40"/>
                <a:gd name="T61" fmla="*/ 0 h 209"/>
                <a:gd name="T62" fmla="*/ 25 w 40"/>
                <a:gd name="T63" fmla="*/ 0 h 20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0"/>
                <a:gd name="T97" fmla="*/ 0 h 209"/>
                <a:gd name="T98" fmla="*/ 40 w 40"/>
                <a:gd name="T99" fmla="*/ 209 h 20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0" h="209">
                  <a:moveTo>
                    <a:pt x="25" y="0"/>
                  </a:moveTo>
                  <a:lnTo>
                    <a:pt x="25" y="0"/>
                  </a:lnTo>
                  <a:lnTo>
                    <a:pt x="30" y="0"/>
                  </a:lnTo>
                  <a:lnTo>
                    <a:pt x="35" y="5"/>
                  </a:lnTo>
                  <a:lnTo>
                    <a:pt x="30" y="20"/>
                  </a:lnTo>
                  <a:lnTo>
                    <a:pt x="30" y="40"/>
                  </a:lnTo>
                  <a:lnTo>
                    <a:pt x="25" y="80"/>
                  </a:lnTo>
                  <a:lnTo>
                    <a:pt x="30" y="140"/>
                  </a:lnTo>
                  <a:lnTo>
                    <a:pt x="40" y="199"/>
                  </a:lnTo>
                  <a:lnTo>
                    <a:pt x="30" y="204"/>
                  </a:lnTo>
                  <a:lnTo>
                    <a:pt x="20" y="209"/>
                  </a:lnTo>
                  <a:lnTo>
                    <a:pt x="20" y="204"/>
                  </a:lnTo>
                  <a:lnTo>
                    <a:pt x="15" y="194"/>
                  </a:lnTo>
                  <a:lnTo>
                    <a:pt x="15" y="184"/>
                  </a:lnTo>
                  <a:lnTo>
                    <a:pt x="15" y="170"/>
                  </a:lnTo>
                  <a:lnTo>
                    <a:pt x="10" y="165"/>
                  </a:lnTo>
                  <a:lnTo>
                    <a:pt x="5" y="165"/>
                  </a:lnTo>
                  <a:lnTo>
                    <a:pt x="0" y="115"/>
                  </a:lnTo>
                  <a:lnTo>
                    <a:pt x="5" y="65"/>
                  </a:lnTo>
                  <a:lnTo>
                    <a:pt x="10" y="40"/>
                  </a:lnTo>
                  <a:lnTo>
                    <a:pt x="15" y="10"/>
                  </a:lnTo>
                  <a:lnTo>
                    <a:pt x="20" y="5"/>
                  </a:lnTo>
                  <a:lnTo>
                    <a:pt x="25" y="0"/>
                  </a:lnTo>
                  <a:close/>
                </a:path>
              </a:pathLst>
            </a:custGeom>
            <a:solidFill>
              <a:srgbClr val="000000"/>
            </a:solidFill>
            <a:ln w="9525">
              <a:noFill/>
              <a:round/>
              <a:headEnd/>
              <a:tailEnd/>
            </a:ln>
          </p:spPr>
          <p:txBody>
            <a:bodyPr>
              <a:prstTxWarp prst="textNoShape">
                <a:avLst/>
              </a:prstTxWarp>
            </a:bodyPr>
            <a:lstStyle/>
            <a:p>
              <a:endParaRPr lang="en-US"/>
            </a:p>
          </p:txBody>
        </p:sp>
        <p:sp>
          <p:nvSpPr>
            <p:cNvPr id="43204" name="Freeform 48"/>
            <p:cNvSpPr>
              <a:spLocks/>
            </p:cNvSpPr>
            <p:nvPr/>
          </p:nvSpPr>
          <p:spPr bwMode="auto">
            <a:xfrm>
              <a:off x="1529" y="3056"/>
              <a:ext cx="123" cy="72"/>
            </a:xfrm>
            <a:custGeom>
              <a:avLst/>
              <a:gdLst>
                <a:gd name="T0" fmla="*/ 84 w 84"/>
                <a:gd name="T1" fmla="*/ 20 h 50"/>
                <a:gd name="T2" fmla="*/ 84 w 84"/>
                <a:gd name="T3" fmla="*/ 20 h 50"/>
                <a:gd name="T4" fmla="*/ 84 w 84"/>
                <a:gd name="T5" fmla="*/ 30 h 50"/>
                <a:gd name="T6" fmla="*/ 79 w 84"/>
                <a:gd name="T7" fmla="*/ 30 h 50"/>
                <a:gd name="T8" fmla="*/ 74 w 84"/>
                <a:gd name="T9" fmla="*/ 30 h 50"/>
                <a:gd name="T10" fmla="*/ 74 w 84"/>
                <a:gd name="T11" fmla="*/ 30 h 50"/>
                <a:gd name="T12" fmla="*/ 59 w 84"/>
                <a:gd name="T13" fmla="*/ 15 h 50"/>
                <a:gd name="T14" fmla="*/ 49 w 84"/>
                <a:gd name="T15" fmla="*/ 15 h 50"/>
                <a:gd name="T16" fmla="*/ 39 w 84"/>
                <a:gd name="T17" fmla="*/ 20 h 50"/>
                <a:gd name="T18" fmla="*/ 30 w 84"/>
                <a:gd name="T19" fmla="*/ 30 h 50"/>
                <a:gd name="T20" fmla="*/ 44 w 84"/>
                <a:gd name="T21" fmla="*/ 45 h 50"/>
                <a:gd name="T22" fmla="*/ 44 w 84"/>
                <a:gd name="T23" fmla="*/ 45 h 50"/>
                <a:gd name="T24" fmla="*/ 39 w 84"/>
                <a:gd name="T25" fmla="*/ 50 h 50"/>
                <a:gd name="T26" fmla="*/ 34 w 84"/>
                <a:gd name="T27" fmla="*/ 50 h 50"/>
                <a:gd name="T28" fmla="*/ 25 w 84"/>
                <a:gd name="T29" fmla="*/ 45 h 50"/>
                <a:gd name="T30" fmla="*/ 15 w 84"/>
                <a:gd name="T31" fmla="*/ 40 h 50"/>
                <a:gd name="T32" fmla="*/ 0 w 84"/>
                <a:gd name="T33" fmla="*/ 40 h 50"/>
                <a:gd name="T34" fmla="*/ 0 w 84"/>
                <a:gd name="T35" fmla="*/ 40 h 50"/>
                <a:gd name="T36" fmla="*/ 0 w 84"/>
                <a:gd name="T37" fmla="*/ 30 h 50"/>
                <a:gd name="T38" fmla="*/ 5 w 84"/>
                <a:gd name="T39" fmla="*/ 20 h 50"/>
                <a:gd name="T40" fmla="*/ 10 w 84"/>
                <a:gd name="T41" fmla="*/ 10 h 50"/>
                <a:gd name="T42" fmla="*/ 20 w 84"/>
                <a:gd name="T43" fmla="*/ 5 h 50"/>
                <a:gd name="T44" fmla="*/ 20 w 84"/>
                <a:gd name="T45" fmla="*/ 5 h 50"/>
                <a:gd name="T46" fmla="*/ 34 w 84"/>
                <a:gd name="T47" fmla="*/ 0 h 50"/>
                <a:gd name="T48" fmla="*/ 54 w 84"/>
                <a:gd name="T49" fmla="*/ 5 h 50"/>
                <a:gd name="T50" fmla="*/ 69 w 84"/>
                <a:gd name="T51" fmla="*/ 10 h 50"/>
                <a:gd name="T52" fmla="*/ 84 w 84"/>
                <a:gd name="T53" fmla="*/ 20 h 50"/>
                <a:gd name="T54" fmla="*/ 84 w 84"/>
                <a:gd name="T55" fmla="*/ 20 h 50"/>
                <a:gd name="T56" fmla="*/ 84 w 84"/>
                <a:gd name="T57" fmla="*/ 20 h 50"/>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84"/>
                <a:gd name="T88" fmla="*/ 0 h 50"/>
                <a:gd name="T89" fmla="*/ 84 w 84"/>
                <a:gd name="T90" fmla="*/ 50 h 50"/>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84" h="50">
                  <a:moveTo>
                    <a:pt x="84" y="20"/>
                  </a:moveTo>
                  <a:lnTo>
                    <a:pt x="84" y="20"/>
                  </a:lnTo>
                  <a:lnTo>
                    <a:pt x="84" y="30"/>
                  </a:lnTo>
                  <a:lnTo>
                    <a:pt x="79" y="30"/>
                  </a:lnTo>
                  <a:lnTo>
                    <a:pt x="74" y="30"/>
                  </a:lnTo>
                  <a:lnTo>
                    <a:pt x="59" y="15"/>
                  </a:lnTo>
                  <a:lnTo>
                    <a:pt x="49" y="15"/>
                  </a:lnTo>
                  <a:lnTo>
                    <a:pt x="39" y="20"/>
                  </a:lnTo>
                  <a:lnTo>
                    <a:pt x="30" y="30"/>
                  </a:lnTo>
                  <a:lnTo>
                    <a:pt x="44" y="45"/>
                  </a:lnTo>
                  <a:lnTo>
                    <a:pt x="39" y="50"/>
                  </a:lnTo>
                  <a:lnTo>
                    <a:pt x="34" y="50"/>
                  </a:lnTo>
                  <a:lnTo>
                    <a:pt x="25" y="45"/>
                  </a:lnTo>
                  <a:lnTo>
                    <a:pt x="15" y="40"/>
                  </a:lnTo>
                  <a:lnTo>
                    <a:pt x="0" y="40"/>
                  </a:lnTo>
                  <a:lnTo>
                    <a:pt x="0" y="30"/>
                  </a:lnTo>
                  <a:lnTo>
                    <a:pt x="5" y="20"/>
                  </a:lnTo>
                  <a:lnTo>
                    <a:pt x="10" y="10"/>
                  </a:lnTo>
                  <a:lnTo>
                    <a:pt x="20" y="5"/>
                  </a:lnTo>
                  <a:lnTo>
                    <a:pt x="34" y="0"/>
                  </a:lnTo>
                  <a:lnTo>
                    <a:pt x="54" y="5"/>
                  </a:lnTo>
                  <a:lnTo>
                    <a:pt x="69" y="10"/>
                  </a:lnTo>
                  <a:lnTo>
                    <a:pt x="84" y="20"/>
                  </a:lnTo>
                  <a:close/>
                </a:path>
              </a:pathLst>
            </a:custGeom>
            <a:solidFill>
              <a:srgbClr val="000000"/>
            </a:solidFill>
            <a:ln w="9525">
              <a:noFill/>
              <a:round/>
              <a:headEnd/>
              <a:tailEnd/>
            </a:ln>
          </p:spPr>
          <p:txBody>
            <a:bodyPr>
              <a:prstTxWarp prst="textNoShape">
                <a:avLst/>
              </a:prstTxWarp>
            </a:bodyPr>
            <a:lstStyle/>
            <a:p>
              <a:endParaRPr lang="en-US"/>
            </a:p>
          </p:txBody>
        </p:sp>
        <p:sp>
          <p:nvSpPr>
            <p:cNvPr id="43205" name="Freeform 49"/>
            <p:cNvSpPr>
              <a:spLocks/>
            </p:cNvSpPr>
            <p:nvPr/>
          </p:nvSpPr>
          <p:spPr bwMode="auto">
            <a:xfrm>
              <a:off x="1522" y="2684"/>
              <a:ext cx="247" cy="329"/>
            </a:xfrm>
            <a:custGeom>
              <a:avLst/>
              <a:gdLst>
                <a:gd name="T0" fmla="*/ 25 w 169"/>
                <a:gd name="T1" fmla="*/ 120 h 229"/>
                <a:gd name="T2" fmla="*/ 30 w 169"/>
                <a:gd name="T3" fmla="*/ 105 h 229"/>
                <a:gd name="T4" fmla="*/ 49 w 169"/>
                <a:gd name="T5" fmla="*/ 95 h 229"/>
                <a:gd name="T6" fmla="*/ 54 w 169"/>
                <a:gd name="T7" fmla="*/ 80 h 229"/>
                <a:gd name="T8" fmla="*/ 44 w 169"/>
                <a:gd name="T9" fmla="*/ 70 h 229"/>
                <a:gd name="T10" fmla="*/ 74 w 169"/>
                <a:gd name="T11" fmla="*/ 35 h 229"/>
                <a:gd name="T12" fmla="*/ 114 w 169"/>
                <a:gd name="T13" fmla="*/ 5 h 229"/>
                <a:gd name="T14" fmla="*/ 124 w 169"/>
                <a:gd name="T15" fmla="*/ 0 h 229"/>
                <a:gd name="T16" fmla="*/ 149 w 169"/>
                <a:gd name="T17" fmla="*/ 10 h 229"/>
                <a:gd name="T18" fmla="*/ 159 w 169"/>
                <a:gd name="T19" fmla="*/ 10 h 229"/>
                <a:gd name="T20" fmla="*/ 169 w 169"/>
                <a:gd name="T21" fmla="*/ 30 h 229"/>
                <a:gd name="T22" fmla="*/ 149 w 169"/>
                <a:gd name="T23" fmla="*/ 30 h 229"/>
                <a:gd name="T24" fmla="*/ 124 w 169"/>
                <a:gd name="T25" fmla="*/ 40 h 229"/>
                <a:gd name="T26" fmla="*/ 104 w 169"/>
                <a:gd name="T27" fmla="*/ 65 h 229"/>
                <a:gd name="T28" fmla="*/ 99 w 169"/>
                <a:gd name="T29" fmla="*/ 75 h 229"/>
                <a:gd name="T30" fmla="*/ 119 w 169"/>
                <a:gd name="T31" fmla="*/ 90 h 229"/>
                <a:gd name="T32" fmla="*/ 129 w 169"/>
                <a:gd name="T33" fmla="*/ 105 h 229"/>
                <a:gd name="T34" fmla="*/ 124 w 169"/>
                <a:gd name="T35" fmla="*/ 105 h 229"/>
                <a:gd name="T36" fmla="*/ 104 w 169"/>
                <a:gd name="T37" fmla="*/ 110 h 229"/>
                <a:gd name="T38" fmla="*/ 94 w 169"/>
                <a:gd name="T39" fmla="*/ 115 h 229"/>
                <a:gd name="T40" fmla="*/ 69 w 169"/>
                <a:gd name="T41" fmla="*/ 110 h 229"/>
                <a:gd name="T42" fmla="*/ 59 w 169"/>
                <a:gd name="T43" fmla="*/ 115 h 229"/>
                <a:gd name="T44" fmla="*/ 49 w 169"/>
                <a:gd name="T45" fmla="*/ 135 h 229"/>
                <a:gd name="T46" fmla="*/ 49 w 169"/>
                <a:gd name="T47" fmla="*/ 140 h 229"/>
                <a:gd name="T48" fmla="*/ 89 w 169"/>
                <a:gd name="T49" fmla="*/ 164 h 229"/>
                <a:gd name="T50" fmla="*/ 109 w 169"/>
                <a:gd name="T51" fmla="*/ 164 h 229"/>
                <a:gd name="T52" fmla="*/ 104 w 169"/>
                <a:gd name="T53" fmla="*/ 174 h 229"/>
                <a:gd name="T54" fmla="*/ 99 w 169"/>
                <a:gd name="T55" fmla="*/ 179 h 229"/>
                <a:gd name="T56" fmla="*/ 69 w 169"/>
                <a:gd name="T57" fmla="*/ 179 h 229"/>
                <a:gd name="T58" fmla="*/ 35 w 169"/>
                <a:gd name="T59" fmla="*/ 169 h 229"/>
                <a:gd name="T60" fmla="*/ 20 w 169"/>
                <a:gd name="T61" fmla="*/ 179 h 229"/>
                <a:gd name="T62" fmla="*/ 15 w 169"/>
                <a:gd name="T63" fmla="*/ 194 h 229"/>
                <a:gd name="T64" fmla="*/ 54 w 169"/>
                <a:gd name="T65" fmla="*/ 214 h 229"/>
                <a:gd name="T66" fmla="*/ 99 w 169"/>
                <a:gd name="T67" fmla="*/ 219 h 229"/>
                <a:gd name="T68" fmla="*/ 99 w 169"/>
                <a:gd name="T69" fmla="*/ 224 h 229"/>
                <a:gd name="T70" fmla="*/ 84 w 169"/>
                <a:gd name="T71" fmla="*/ 229 h 229"/>
                <a:gd name="T72" fmla="*/ 59 w 169"/>
                <a:gd name="T73" fmla="*/ 229 h 229"/>
                <a:gd name="T74" fmla="*/ 20 w 169"/>
                <a:gd name="T75" fmla="*/ 214 h 229"/>
                <a:gd name="T76" fmla="*/ 5 w 169"/>
                <a:gd name="T77" fmla="*/ 199 h 229"/>
                <a:gd name="T78" fmla="*/ 0 w 169"/>
                <a:gd name="T79" fmla="*/ 174 h 229"/>
                <a:gd name="T80" fmla="*/ 15 w 169"/>
                <a:gd name="T81" fmla="*/ 160 h 229"/>
                <a:gd name="T82" fmla="*/ 30 w 169"/>
                <a:gd name="T83" fmla="*/ 145 h 229"/>
                <a:gd name="T84" fmla="*/ 25 w 169"/>
                <a:gd name="T85" fmla="*/ 120 h 229"/>
                <a:gd name="T86" fmla="*/ 25 w 169"/>
                <a:gd name="T87" fmla="*/ 120 h 229"/>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69"/>
                <a:gd name="T133" fmla="*/ 0 h 229"/>
                <a:gd name="T134" fmla="*/ 169 w 169"/>
                <a:gd name="T135" fmla="*/ 229 h 229"/>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69" h="229">
                  <a:moveTo>
                    <a:pt x="25" y="120"/>
                  </a:moveTo>
                  <a:lnTo>
                    <a:pt x="25" y="120"/>
                  </a:lnTo>
                  <a:lnTo>
                    <a:pt x="25" y="110"/>
                  </a:lnTo>
                  <a:lnTo>
                    <a:pt x="30" y="105"/>
                  </a:lnTo>
                  <a:lnTo>
                    <a:pt x="44" y="95"/>
                  </a:lnTo>
                  <a:lnTo>
                    <a:pt x="49" y="95"/>
                  </a:lnTo>
                  <a:lnTo>
                    <a:pt x="54" y="85"/>
                  </a:lnTo>
                  <a:lnTo>
                    <a:pt x="54" y="80"/>
                  </a:lnTo>
                  <a:lnTo>
                    <a:pt x="44" y="70"/>
                  </a:lnTo>
                  <a:lnTo>
                    <a:pt x="59" y="50"/>
                  </a:lnTo>
                  <a:lnTo>
                    <a:pt x="74" y="35"/>
                  </a:lnTo>
                  <a:lnTo>
                    <a:pt x="94" y="20"/>
                  </a:lnTo>
                  <a:lnTo>
                    <a:pt x="114" y="5"/>
                  </a:lnTo>
                  <a:lnTo>
                    <a:pt x="124" y="0"/>
                  </a:lnTo>
                  <a:lnTo>
                    <a:pt x="139" y="5"/>
                  </a:lnTo>
                  <a:lnTo>
                    <a:pt x="149" y="10"/>
                  </a:lnTo>
                  <a:lnTo>
                    <a:pt x="159" y="10"/>
                  </a:lnTo>
                  <a:lnTo>
                    <a:pt x="169" y="20"/>
                  </a:lnTo>
                  <a:lnTo>
                    <a:pt x="169" y="30"/>
                  </a:lnTo>
                  <a:lnTo>
                    <a:pt x="149" y="30"/>
                  </a:lnTo>
                  <a:lnTo>
                    <a:pt x="124" y="40"/>
                  </a:lnTo>
                  <a:lnTo>
                    <a:pt x="109" y="55"/>
                  </a:lnTo>
                  <a:lnTo>
                    <a:pt x="104" y="65"/>
                  </a:lnTo>
                  <a:lnTo>
                    <a:pt x="99" y="75"/>
                  </a:lnTo>
                  <a:lnTo>
                    <a:pt x="109" y="85"/>
                  </a:lnTo>
                  <a:lnTo>
                    <a:pt x="119" y="90"/>
                  </a:lnTo>
                  <a:lnTo>
                    <a:pt x="124" y="95"/>
                  </a:lnTo>
                  <a:lnTo>
                    <a:pt x="129" y="105"/>
                  </a:lnTo>
                  <a:lnTo>
                    <a:pt x="124" y="105"/>
                  </a:lnTo>
                  <a:lnTo>
                    <a:pt x="114" y="110"/>
                  </a:lnTo>
                  <a:lnTo>
                    <a:pt x="104" y="110"/>
                  </a:lnTo>
                  <a:lnTo>
                    <a:pt x="94" y="115"/>
                  </a:lnTo>
                  <a:lnTo>
                    <a:pt x="79" y="110"/>
                  </a:lnTo>
                  <a:lnTo>
                    <a:pt x="69" y="110"/>
                  </a:lnTo>
                  <a:lnTo>
                    <a:pt x="59" y="115"/>
                  </a:lnTo>
                  <a:lnTo>
                    <a:pt x="49" y="125"/>
                  </a:lnTo>
                  <a:lnTo>
                    <a:pt x="49" y="135"/>
                  </a:lnTo>
                  <a:lnTo>
                    <a:pt x="49" y="140"/>
                  </a:lnTo>
                  <a:lnTo>
                    <a:pt x="79" y="160"/>
                  </a:lnTo>
                  <a:lnTo>
                    <a:pt x="89" y="164"/>
                  </a:lnTo>
                  <a:lnTo>
                    <a:pt x="109" y="164"/>
                  </a:lnTo>
                  <a:lnTo>
                    <a:pt x="109" y="169"/>
                  </a:lnTo>
                  <a:lnTo>
                    <a:pt x="104" y="174"/>
                  </a:lnTo>
                  <a:lnTo>
                    <a:pt x="99" y="179"/>
                  </a:lnTo>
                  <a:lnTo>
                    <a:pt x="84" y="179"/>
                  </a:lnTo>
                  <a:lnTo>
                    <a:pt x="69" y="179"/>
                  </a:lnTo>
                  <a:lnTo>
                    <a:pt x="44" y="169"/>
                  </a:lnTo>
                  <a:lnTo>
                    <a:pt x="35" y="169"/>
                  </a:lnTo>
                  <a:lnTo>
                    <a:pt x="30" y="169"/>
                  </a:lnTo>
                  <a:lnTo>
                    <a:pt x="20" y="179"/>
                  </a:lnTo>
                  <a:lnTo>
                    <a:pt x="15" y="194"/>
                  </a:lnTo>
                  <a:lnTo>
                    <a:pt x="35" y="209"/>
                  </a:lnTo>
                  <a:lnTo>
                    <a:pt x="54" y="214"/>
                  </a:lnTo>
                  <a:lnTo>
                    <a:pt x="74" y="219"/>
                  </a:lnTo>
                  <a:lnTo>
                    <a:pt x="99" y="219"/>
                  </a:lnTo>
                  <a:lnTo>
                    <a:pt x="99" y="224"/>
                  </a:lnTo>
                  <a:lnTo>
                    <a:pt x="94" y="229"/>
                  </a:lnTo>
                  <a:lnTo>
                    <a:pt x="84" y="229"/>
                  </a:lnTo>
                  <a:lnTo>
                    <a:pt x="59" y="229"/>
                  </a:lnTo>
                  <a:lnTo>
                    <a:pt x="39" y="224"/>
                  </a:lnTo>
                  <a:lnTo>
                    <a:pt x="20" y="214"/>
                  </a:lnTo>
                  <a:lnTo>
                    <a:pt x="5" y="199"/>
                  </a:lnTo>
                  <a:lnTo>
                    <a:pt x="0" y="184"/>
                  </a:lnTo>
                  <a:lnTo>
                    <a:pt x="0" y="174"/>
                  </a:lnTo>
                  <a:lnTo>
                    <a:pt x="5" y="164"/>
                  </a:lnTo>
                  <a:lnTo>
                    <a:pt x="15" y="160"/>
                  </a:lnTo>
                  <a:lnTo>
                    <a:pt x="25" y="150"/>
                  </a:lnTo>
                  <a:lnTo>
                    <a:pt x="30" y="145"/>
                  </a:lnTo>
                  <a:lnTo>
                    <a:pt x="30" y="135"/>
                  </a:lnTo>
                  <a:lnTo>
                    <a:pt x="25" y="120"/>
                  </a:lnTo>
                  <a:close/>
                </a:path>
              </a:pathLst>
            </a:custGeom>
            <a:solidFill>
              <a:srgbClr val="000000"/>
            </a:solidFill>
            <a:ln w="9525">
              <a:noFill/>
              <a:round/>
              <a:headEnd/>
              <a:tailEnd/>
            </a:ln>
          </p:spPr>
          <p:txBody>
            <a:bodyPr>
              <a:prstTxWarp prst="textNoShape">
                <a:avLst/>
              </a:prstTxWarp>
            </a:bodyPr>
            <a:lstStyle/>
            <a:p>
              <a:endParaRPr lang="en-US"/>
            </a:p>
          </p:txBody>
        </p:sp>
        <p:sp>
          <p:nvSpPr>
            <p:cNvPr id="43206" name="Freeform 50"/>
            <p:cNvSpPr>
              <a:spLocks/>
            </p:cNvSpPr>
            <p:nvPr/>
          </p:nvSpPr>
          <p:spPr bwMode="auto">
            <a:xfrm>
              <a:off x="1529" y="2095"/>
              <a:ext cx="123" cy="297"/>
            </a:xfrm>
            <a:custGeom>
              <a:avLst/>
              <a:gdLst>
                <a:gd name="T0" fmla="*/ 25 w 84"/>
                <a:gd name="T1" fmla="*/ 0 h 208"/>
                <a:gd name="T2" fmla="*/ 34 w 84"/>
                <a:gd name="T3" fmla="*/ 44 h 208"/>
                <a:gd name="T4" fmla="*/ 34 w 84"/>
                <a:gd name="T5" fmla="*/ 44 h 208"/>
                <a:gd name="T6" fmla="*/ 44 w 84"/>
                <a:gd name="T7" fmla="*/ 29 h 208"/>
                <a:gd name="T8" fmla="*/ 49 w 84"/>
                <a:gd name="T9" fmla="*/ 9 h 208"/>
                <a:gd name="T10" fmla="*/ 49 w 84"/>
                <a:gd name="T11" fmla="*/ 9 h 208"/>
                <a:gd name="T12" fmla="*/ 54 w 84"/>
                <a:gd name="T13" fmla="*/ 24 h 208"/>
                <a:gd name="T14" fmla="*/ 49 w 84"/>
                <a:gd name="T15" fmla="*/ 39 h 208"/>
                <a:gd name="T16" fmla="*/ 30 w 84"/>
                <a:gd name="T17" fmla="*/ 69 h 208"/>
                <a:gd name="T18" fmla="*/ 30 w 84"/>
                <a:gd name="T19" fmla="*/ 69 h 208"/>
                <a:gd name="T20" fmla="*/ 25 w 84"/>
                <a:gd name="T21" fmla="*/ 79 h 208"/>
                <a:gd name="T22" fmla="*/ 20 w 84"/>
                <a:gd name="T23" fmla="*/ 89 h 208"/>
                <a:gd name="T24" fmla="*/ 10 w 84"/>
                <a:gd name="T25" fmla="*/ 114 h 208"/>
                <a:gd name="T26" fmla="*/ 10 w 84"/>
                <a:gd name="T27" fmla="*/ 114 h 208"/>
                <a:gd name="T28" fmla="*/ 25 w 84"/>
                <a:gd name="T29" fmla="*/ 114 h 208"/>
                <a:gd name="T30" fmla="*/ 39 w 84"/>
                <a:gd name="T31" fmla="*/ 114 h 208"/>
                <a:gd name="T32" fmla="*/ 69 w 84"/>
                <a:gd name="T33" fmla="*/ 129 h 208"/>
                <a:gd name="T34" fmla="*/ 69 w 84"/>
                <a:gd name="T35" fmla="*/ 129 h 208"/>
                <a:gd name="T36" fmla="*/ 79 w 84"/>
                <a:gd name="T37" fmla="*/ 139 h 208"/>
                <a:gd name="T38" fmla="*/ 84 w 84"/>
                <a:gd name="T39" fmla="*/ 154 h 208"/>
                <a:gd name="T40" fmla="*/ 84 w 84"/>
                <a:gd name="T41" fmla="*/ 169 h 208"/>
                <a:gd name="T42" fmla="*/ 84 w 84"/>
                <a:gd name="T43" fmla="*/ 184 h 208"/>
                <a:gd name="T44" fmla="*/ 84 w 84"/>
                <a:gd name="T45" fmla="*/ 184 h 208"/>
                <a:gd name="T46" fmla="*/ 74 w 84"/>
                <a:gd name="T47" fmla="*/ 198 h 208"/>
                <a:gd name="T48" fmla="*/ 69 w 84"/>
                <a:gd name="T49" fmla="*/ 203 h 208"/>
                <a:gd name="T50" fmla="*/ 59 w 84"/>
                <a:gd name="T51" fmla="*/ 208 h 208"/>
                <a:gd name="T52" fmla="*/ 59 w 84"/>
                <a:gd name="T53" fmla="*/ 208 h 208"/>
                <a:gd name="T54" fmla="*/ 54 w 84"/>
                <a:gd name="T55" fmla="*/ 198 h 208"/>
                <a:gd name="T56" fmla="*/ 54 w 84"/>
                <a:gd name="T57" fmla="*/ 194 h 208"/>
                <a:gd name="T58" fmla="*/ 59 w 84"/>
                <a:gd name="T59" fmla="*/ 184 h 208"/>
                <a:gd name="T60" fmla="*/ 69 w 84"/>
                <a:gd name="T61" fmla="*/ 169 h 208"/>
                <a:gd name="T62" fmla="*/ 74 w 84"/>
                <a:gd name="T63" fmla="*/ 159 h 208"/>
                <a:gd name="T64" fmla="*/ 74 w 84"/>
                <a:gd name="T65" fmla="*/ 159 h 208"/>
                <a:gd name="T66" fmla="*/ 69 w 84"/>
                <a:gd name="T67" fmla="*/ 144 h 208"/>
                <a:gd name="T68" fmla="*/ 64 w 84"/>
                <a:gd name="T69" fmla="*/ 139 h 208"/>
                <a:gd name="T70" fmla="*/ 59 w 84"/>
                <a:gd name="T71" fmla="*/ 139 h 208"/>
                <a:gd name="T72" fmla="*/ 59 w 84"/>
                <a:gd name="T73" fmla="*/ 139 h 208"/>
                <a:gd name="T74" fmla="*/ 39 w 84"/>
                <a:gd name="T75" fmla="*/ 134 h 208"/>
                <a:gd name="T76" fmla="*/ 34 w 84"/>
                <a:gd name="T77" fmla="*/ 129 h 208"/>
                <a:gd name="T78" fmla="*/ 25 w 84"/>
                <a:gd name="T79" fmla="*/ 134 h 208"/>
                <a:gd name="T80" fmla="*/ 25 w 84"/>
                <a:gd name="T81" fmla="*/ 134 h 208"/>
                <a:gd name="T82" fmla="*/ 20 w 84"/>
                <a:gd name="T83" fmla="*/ 139 h 208"/>
                <a:gd name="T84" fmla="*/ 15 w 84"/>
                <a:gd name="T85" fmla="*/ 144 h 208"/>
                <a:gd name="T86" fmla="*/ 10 w 84"/>
                <a:gd name="T87" fmla="*/ 149 h 208"/>
                <a:gd name="T88" fmla="*/ 5 w 84"/>
                <a:gd name="T89" fmla="*/ 154 h 208"/>
                <a:gd name="T90" fmla="*/ 5 w 84"/>
                <a:gd name="T91" fmla="*/ 154 h 208"/>
                <a:gd name="T92" fmla="*/ 0 w 84"/>
                <a:gd name="T93" fmla="*/ 144 h 208"/>
                <a:gd name="T94" fmla="*/ 5 w 84"/>
                <a:gd name="T95" fmla="*/ 139 h 208"/>
                <a:gd name="T96" fmla="*/ 10 w 84"/>
                <a:gd name="T97" fmla="*/ 124 h 208"/>
                <a:gd name="T98" fmla="*/ 0 w 84"/>
                <a:gd name="T99" fmla="*/ 114 h 208"/>
                <a:gd name="T100" fmla="*/ 0 w 84"/>
                <a:gd name="T101" fmla="*/ 114 h 208"/>
                <a:gd name="T102" fmla="*/ 10 w 84"/>
                <a:gd name="T103" fmla="*/ 84 h 208"/>
                <a:gd name="T104" fmla="*/ 20 w 84"/>
                <a:gd name="T105" fmla="*/ 59 h 208"/>
                <a:gd name="T106" fmla="*/ 25 w 84"/>
                <a:gd name="T107" fmla="*/ 29 h 208"/>
                <a:gd name="T108" fmla="*/ 25 w 84"/>
                <a:gd name="T109" fmla="*/ 0 h 208"/>
                <a:gd name="T110" fmla="*/ 25 w 84"/>
                <a:gd name="T111" fmla="*/ 0 h 208"/>
                <a:gd name="T112" fmla="*/ 25 w 84"/>
                <a:gd name="T113" fmla="*/ 0 h 20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84"/>
                <a:gd name="T172" fmla="*/ 0 h 208"/>
                <a:gd name="T173" fmla="*/ 84 w 84"/>
                <a:gd name="T174" fmla="*/ 208 h 20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84" h="208">
                  <a:moveTo>
                    <a:pt x="25" y="0"/>
                  </a:moveTo>
                  <a:lnTo>
                    <a:pt x="34" y="44"/>
                  </a:lnTo>
                  <a:lnTo>
                    <a:pt x="44" y="29"/>
                  </a:lnTo>
                  <a:lnTo>
                    <a:pt x="49" y="9"/>
                  </a:lnTo>
                  <a:lnTo>
                    <a:pt x="54" y="24"/>
                  </a:lnTo>
                  <a:lnTo>
                    <a:pt x="49" y="39"/>
                  </a:lnTo>
                  <a:lnTo>
                    <a:pt x="30" y="69"/>
                  </a:lnTo>
                  <a:lnTo>
                    <a:pt x="25" y="79"/>
                  </a:lnTo>
                  <a:lnTo>
                    <a:pt x="20" y="89"/>
                  </a:lnTo>
                  <a:lnTo>
                    <a:pt x="10" y="114"/>
                  </a:lnTo>
                  <a:lnTo>
                    <a:pt x="25" y="114"/>
                  </a:lnTo>
                  <a:lnTo>
                    <a:pt x="39" y="114"/>
                  </a:lnTo>
                  <a:lnTo>
                    <a:pt x="69" y="129"/>
                  </a:lnTo>
                  <a:lnTo>
                    <a:pt x="79" y="139"/>
                  </a:lnTo>
                  <a:lnTo>
                    <a:pt x="84" y="154"/>
                  </a:lnTo>
                  <a:lnTo>
                    <a:pt x="84" y="169"/>
                  </a:lnTo>
                  <a:lnTo>
                    <a:pt x="84" y="184"/>
                  </a:lnTo>
                  <a:lnTo>
                    <a:pt x="74" y="198"/>
                  </a:lnTo>
                  <a:lnTo>
                    <a:pt x="69" y="203"/>
                  </a:lnTo>
                  <a:lnTo>
                    <a:pt x="59" y="208"/>
                  </a:lnTo>
                  <a:lnTo>
                    <a:pt x="54" y="198"/>
                  </a:lnTo>
                  <a:lnTo>
                    <a:pt x="54" y="194"/>
                  </a:lnTo>
                  <a:lnTo>
                    <a:pt x="59" y="184"/>
                  </a:lnTo>
                  <a:lnTo>
                    <a:pt x="69" y="169"/>
                  </a:lnTo>
                  <a:lnTo>
                    <a:pt x="74" y="159"/>
                  </a:lnTo>
                  <a:lnTo>
                    <a:pt x="69" y="144"/>
                  </a:lnTo>
                  <a:lnTo>
                    <a:pt x="64" y="139"/>
                  </a:lnTo>
                  <a:lnTo>
                    <a:pt x="59" y="139"/>
                  </a:lnTo>
                  <a:lnTo>
                    <a:pt x="39" y="134"/>
                  </a:lnTo>
                  <a:lnTo>
                    <a:pt x="34" y="129"/>
                  </a:lnTo>
                  <a:lnTo>
                    <a:pt x="25" y="134"/>
                  </a:lnTo>
                  <a:lnTo>
                    <a:pt x="20" y="139"/>
                  </a:lnTo>
                  <a:lnTo>
                    <a:pt x="15" y="144"/>
                  </a:lnTo>
                  <a:lnTo>
                    <a:pt x="10" y="149"/>
                  </a:lnTo>
                  <a:lnTo>
                    <a:pt x="5" y="154"/>
                  </a:lnTo>
                  <a:lnTo>
                    <a:pt x="0" y="144"/>
                  </a:lnTo>
                  <a:lnTo>
                    <a:pt x="5" y="139"/>
                  </a:lnTo>
                  <a:lnTo>
                    <a:pt x="10" y="124"/>
                  </a:lnTo>
                  <a:lnTo>
                    <a:pt x="0" y="114"/>
                  </a:lnTo>
                  <a:lnTo>
                    <a:pt x="10" y="84"/>
                  </a:lnTo>
                  <a:lnTo>
                    <a:pt x="20" y="59"/>
                  </a:lnTo>
                  <a:lnTo>
                    <a:pt x="25" y="29"/>
                  </a:lnTo>
                  <a:lnTo>
                    <a:pt x="25" y="0"/>
                  </a:lnTo>
                  <a:close/>
                </a:path>
              </a:pathLst>
            </a:custGeom>
            <a:solidFill>
              <a:srgbClr val="000000"/>
            </a:solidFill>
            <a:ln w="9525">
              <a:noFill/>
              <a:round/>
              <a:headEnd/>
              <a:tailEnd/>
            </a:ln>
          </p:spPr>
          <p:txBody>
            <a:bodyPr>
              <a:prstTxWarp prst="textNoShape">
                <a:avLst/>
              </a:prstTxWarp>
            </a:bodyPr>
            <a:lstStyle/>
            <a:p>
              <a:endParaRPr lang="en-US"/>
            </a:p>
          </p:txBody>
        </p:sp>
        <p:sp>
          <p:nvSpPr>
            <p:cNvPr id="43207" name="Freeform 51"/>
            <p:cNvSpPr>
              <a:spLocks/>
            </p:cNvSpPr>
            <p:nvPr/>
          </p:nvSpPr>
          <p:spPr bwMode="auto">
            <a:xfrm>
              <a:off x="1529" y="2399"/>
              <a:ext cx="181" cy="165"/>
            </a:xfrm>
            <a:custGeom>
              <a:avLst/>
              <a:gdLst>
                <a:gd name="T0" fmla="*/ 10 w 124"/>
                <a:gd name="T1" fmla="*/ 65 h 115"/>
                <a:gd name="T2" fmla="*/ 15 w 124"/>
                <a:gd name="T3" fmla="*/ 65 h 115"/>
                <a:gd name="T4" fmla="*/ 15 w 124"/>
                <a:gd name="T5" fmla="*/ 65 h 115"/>
                <a:gd name="T6" fmla="*/ 10 w 124"/>
                <a:gd name="T7" fmla="*/ 75 h 115"/>
                <a:gd name="T8" fmla="*/ 15 w 124"/>
                <a:gd name="T9" fmla="*/ 80 h 115"/>
                <a:gd name="T10" fmla="*/ 15 w 124"/>
                <a:gd name="T11" fmla="*/ 80 h 115"/>
                <a:gd name="T12" fmla="*/ 25 w 124"/>
                <a:gd name="T13" fmla="*/ 80 h 115"/>
                <a:gd name="T14" fmla="*/ 34 w 124"/>
                <a:gd name="T15" fmla="*/ 75 h 115"/>
                <a:gd name="T16" fmla="*/ 44 w 124"/>
                <a:gd name="T17" fmla="*/ 60 h 115"/>
                <a:gd name="T18" fmla="*/ 44 w 124"/>
                <a:gd name="T19" fmla="*/ 60 h 115"/>
                <a:gd name="T20" fmla="*/ 44 w 124"/>
                <a:gd name="T21" fmla="*/ 55 h 115"/>
                <a:gd name="T22" fmla="*/ 34 w 124"/>
                <a:gd name="T23" fmla="*/ 50 h 115"/>
                <a:gd name="T24" fmla="*/ 25 w 124"/>
                <a:gd name="T25" fmla="*/ 45 h 115"/>
                <a:gd name="T26" fmla="*/ 25 w 124"/>
                <a:gd name="T27" fmla="*/ 35 h 115"/>
                <a:gd name="T28" fmla="*/ 25 w 124"/>
                <a:gd name="T29" fmla="*/ 35 h 115"/>
                <a:gd name="T30" fmla="*/ 34 w 124"/>
                <a:gd name="T31" fmla="*/ 25 h 115"/>
                <a:gd name="T32" fmla="*/ 44 w 124"/>
                <a:gd name="T33" fmla="*/ 25 h 115"/>
                <a:gd name="T34" fmla="*/ 44 w 124"/>
                <a:gd name="T35" fmla="*/ 25 h 115"/>
                <a:gd name="T36" fmla="*/ 44 w 124"/>
                <a:gd name="T37" fmla="*/ 25 h 115"/>
                <a:gd name="T38" fmla="*/ 59 w 124"/>
                <a:gd name="T39" fmla="*/ 10 h 115"/>
                <a:gd name="T40" fmla="*/ 74 w 124"/>
                <a:gd name="T41" fmla="*/ 5 h 115"/>
                <a:gd name="T42" fmla="*/ 94 w 124"/>
                <a:gd name="T43" fmla="*/ 0 h 115"/>
                <a:gd name="T44" fmla="*/ 114 w 124"/>
                <a:gd name="T45" fmla="*/ 0 h 115"/>
                <a:gd name="T46" fmla="*/ 114 w 124"/>
                <a:gd name="T47" fmla="*/ 0 h 115"/>
                <a:gd name="T48" fmla="*/ 124 w 124"/>
                <a:gd name="T49" fmla="*/ 15 h 115"/>
                <a:gd name="T50" fmla="*/ 124 w 124"/>
                <a:gd name="T51" fmla="*/ 30 h 115"/>
                <a:gd name="T52" fmla="*/ 124 w 124"/>
                <a:gd name="T53" fmla="*/ 45 h 115"/>
                <a:gd name="T54" fmla="*/ 119 w 124"/>
                <a:gd name="T55" fmla="*/ 60 h 115"/>
                <a:gd name="T56" fmla="*/ 104 w 124"/>
                <a:gd name="T57" fmla="*/ 85 h 115"/>
                <a:gd name="T58" fmla="*/ 89 w 124"/>
                <a:gd name="T59" fmla="*/ 110 h 115"/>
                <a:gd name="T60" fmla="*/ 89 w 124"/>
                <a:gd name="T61" fmla="*/ 110 h 115"/>
                <a:gd name="T62" fmla="*/ 84 w 124"/>
                <a:gd name="T63" fmla="*/ 115 h 115"/>
                <a:gd name="T64" fmla="*/ 79 w 124"/>
                <a:gd name="T65" fmla="*/ 115 h 115"/>
                <a:gd name="T66" fmla="*/ 79 w 124"/>
                <a:gd name="T67" fmla="*/ 115 h 115"/>
                <a:gd name="T68" fmla="*/ 79 w 124"/>
                <a:gd name="T69" fmla="*/ 105 h 115"/>
                <a:gd name="T70" fmla="*/ 79 w 124"/>
                <a:gd name="T71" fmla="*/ 105 h 115"/>
                <a:gd name="T72" fmla="*/ 64 w 124"/>
                <a:gd name="T73" fmla="*/ 100 h 115"/>
                <a:gd name="T74" fmla="*/ 64 w 124"/>
                <a:gd name="T75" fmla="*/ 100 h 115"/>
                <a:gd name="T76" fmla="*/ 69 w 124"/>
                <a:gd name="T77" fmla="*/ 85 h 115"/>
                <a:gd name="T78" fmla="*/ 74 w 124"/>
                <a:gd name="T79" fmla="*/ 80 h 115"/>
                <a:gd name="T80" fmla="*/ 79 w 124"/>
                <a:gd name="T81" fmla="*/ 75 h 115"/>
                <a:gd name="T82" fmla="*/ 79 w 124"/>
                <a:gd name="T83" fmla="*/ 75 h 115"/>
                <a:gd name="T84" fmla="*/ 79 w 124"/>
                <a:gd name="T85" fmla="*/ 65 h 115"/>
                <a:gd name="T86" fmla="*/ 74 w 124"/>
                <a:gd name="T87" fmla="*/ 55 h 115"/>
                <a:gd name="T88" fmla="*/ 64 w 124"/>
                <a:gd name="T89" fmla="*/ 35 h 115"/>
                <a:gd name="T90" fmla="*/ 64 w 124"/>
                <a:gd name="T91" fmla="*/ 35 h 115"/>
                <a:gd name="T92" fmla="*/ 59 w 124"/>
                <a:gd name="T93" fmla="*/ 65 h 115"/>
                <a:gd name="T94" fmla="*/ 54 w 124"/>
                <a:gd name="T95" fmla="*/ 85 h 115"/>
                <a:gd name="T96" fmla="*/ 44 w 124"/>
                <a:gd name="T97" fmla="*/ 95 h 115"/>
                <a:gd name="T98" fmla="*/ 44 w 124"/>
                <a:gd name="T99" fmla="*/ 95 h 115"/>
                <a:gd name="T100" fmla="*/ 39 w 124"/>
                <a:gd name="T101" fmla="*/ 95 h 115"/>
                <a:gd name="T102" fmla="*/ 39 w 124"/>
                <a:gd name="T103" fmla="*/ 95 h 115"/>
                <a:gd name="T104" fmla="*/ 39 w 124"/>
                <a:gd name="T105" fmla="*/ 90 h 115"/>
                <a:gd name="T106" fmla="*/ 39 w 124"/>
                <a:gd name="T107" fmla="*/ 85 h 115"/>
                <a:gd name="T108" fmla="*/ 39 w 124"/>
                <a:gd name="T109" fmla="*/ 85 h 115"/>
                <a:gd name="T110" fmla="*/ 20 w 124"/>
                <a:gd name="T111" fmla="*/ 90 h 115"/>
                <a:gd name="T112" fmla="*/ 0 w 124"/>
                <a:gd name="T113" fmla="*/ 85 h 115"/>
                <a:gd name="T114" fmla="*/ 0 w 124"/>
                <a:gd name="T115" fmla="*/ 85 h 115"/>
                <a:gd name="T116" fmla="*/ 5 w 124"/>
                <a:gd name="T117" fmla="*/ 75 h 115"/>
                <a:gd name="T118" fmla="*/ 10 w 124"/>
                <a:gd name="T119" fmla="*/ 65 h 115"/>
                <a:gd name="T120" fmla="*/ 10 w 124"/>
                <a:gd name="T121" fmla="*/ 65 h 115"/>
                <a:gd name="T122" fmla="*/ 10 w 124"/>
                <a:gd name="T123" fmla="*/ 65 h 115"/>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24"/>
                <a:gd name="T187" fmla="*/ 0 h 115"/>
                <a:gd name="T188" fmla="*/ 124 w 124"/>
                <a:gd name="T189" fmla="*/ 115 h 115"/>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24" h="115">
                  <a:moveTo>
                    <a:pt x="10" y="65"/>
                  </a:moveTo>
                  <a:lnTo>
                    <a:pt x="15" y="65"/>
                  </a:lnTo>
                  <a:lnTo>
                    <a:pt x="10" y="75"/>
                  </a:lnTo>
                  <a:lnTo>
                    <a:pt x="15" y="80"/>
                  </a:lnTo>
                  <a:lnTo>
                    <a:pt x="25" y="80"/>
                  </a:lnTo>
                  <a:lnTo>
                    <a:pt x="34" y="75"/>
                  </a:lnTo>
                  <a:lnTo>
                    <a:pt x="44" y="60"/>
                  </a:lnTo>
                  <a:lnTo>
                    <a:pt x="44" y="55"/>
                  </a:lnTo>
                  <a:lnTo>
                    <a:pt x="34" y="50"/>
                  </a:lnTo>
                  <a:lnTo>
                    <a:pt x="25" y="45"/>
                  </a:lnTo>
                  <a:lnTo>
                    <a:pt x="25" y="35"/>
                  </a:lnTo>
                  <a:lnTo>
                    <a:pt x="34" y="25"/>
                  </a:lnTo>
                  <a:lnTo>
                    <a:pt x="44" y="25"/>
                  </a:lnTo>
                  <a:lnTo>
                    <a:pt x="59" y="10"/>
                  </a:lnTo>
                  <a:lnTo>
                    <a:pt x="74" y="5"/>
                  </a:lnTo>
                  <a:lnTo>
                    <a:pt x="94" y="0"/>
                  </a:lnTo>
                  <a:lnTo>
                    <a:pt x="114" y="0"/>
                  </a:lnTo>
                  <a:lnTo>
                    <a:pt x="124" y="15"/>
                  </a:lnTo>
                  <a:lnTo>
                    <a:pt x="124" y="30"/>
                  </a:lnTo>
                  <a:lnTo>
                    <a:pt x="124" y="45"/>
                  </a:lnTo>
                  <a:lnTo>
                    <a:pt x="119" y="60"/>
                  </a:lnTo>
                  <a:lnTo>
                    <a:pt x="104" y="85"/>
                  </a:lnTo>
                  <a:lnTo>
                    <a:pt x="89" y="110"/>
                  </a:lnTo>
                  <a:lnTo>
                    <a:pt x="84" y="115"/>
                  </a:lnTo>
                  <a:lnTo>
                    <a:pt x="79" y="115"/>
                  </a:lnTo>
                  <a:lnTo>
                    <a:pt x="79" y="105"/>
                  </a:lnTo>
                  <a:lnTo>
                    <a:pt x="64" y="100"/>
                  </a:lnTo>
                  <a:lnTo>
                    <a:pt x="69" y="85"/>
                  </a:lnTo>
                  <a:lnTo>
                    <a:pt x="74" y="80"/>
                  </a:lnTo>
                  <a:lnTo>
                    <a:pt x="79" y="75"/>
                  </a:lnTo>
                  <a:lnTo>
                    <a:pt x="79" y="65"/>
                  </a:lnTo>
                  <a:lnTo>
                    <a:pt x="74" y="55"/>
                  </a:lnTo>
                  <a:lnTo>
                    <a:pt x="64" y="35"/>
                  </a:lnTo>
                  <a:lnTo>
                    <a:pt x="59" y="65"/>
                  </a:lnTo>
                  <a:lnTo>
                    <a:pt x="54" y="85"/>
                  </a:lnTo>
                  <a:lnTo>
                    <a:pt x="44" y="95"/>
                  </a:lnTo>
                  <a:lnTo>
                    <a:pt x="39" y="95"/>
                  </a:lnTo>
                  <a:lnTo>
                    <a:pt x="39" y="90"/>
                  </a:lnTo>
                  <a:lnTo>
                    <a:pt x="39" y="85"/>
                  </a:lnTo>
                  <a:lnTo>
                    <a:pt x="20" y="90"/>
                  </a:lnTo>
                  <a:lnTo>
                    <a:pt x="0" y="85"/>
                  </a:lnTo>
                  <a:lnTo>
                    <a:pt x="5" y="75"/>
                  </a:lnTo>
                  <a:lnTo>
                    <a:pt x="10" y="65"/>
                  </a:lnTo>
                  <a:close/>
                </a:path>
              </a:pathLst>
            </a:custGeom>
            <a:solidFill>
              <a:srgbClr val="000000"/>
            </a:solidFill>
            <a:ln w="9525">
              <a:noFill/>
              <a:round/>
              <a:headEnd/>
              <a:tailEnd/>
            </a:ln>
          </p:spPr>
          <p:txBody>
            <a:bodyPr>
              <a:prstTxWarp prst="textNoShape">
                <a:avLst/>
              </a:prstTxWarp>
            </a:bodyPr>
            <a:lstStyle/>
            <a:p>
              <a:endParaRPr lang="en-US"/>
            </a:p>
          </p:txBody>
        </p:sp>
        <p:sp>
          <p:nvSpPr>
            <p:cNvPr id="43208" name="Freeform 52"/>
            <p:cNvSpPr>
              <a:spLocks/>
            </p:cNvSpPr>
            <p:nvPr/>
          </p:nvSpPr>
          <p:spPr bwMode="auto">
            <a:xfrm>
              <a:off x="1637" y="1994"/>
              <a:ext cx="260" cy="228"/>
            </a:xfrm>
            <a:custGeom>
              <a:avLst/>
              <a:gdLst>
                <a:gd name="T0" fmla="*/ 20 w 179"/>
                <a:gd name="T1" fmla="*/ 25 h 159"/>
                <a:gd name="T2" fmla="*/ 20 w 179"/>
                <a:gd name="T3" fmla="*/ 20 h 159"/>
                <a:gd name="T4" fmla="*/ 15 w 179"/>
                <a:gd name="T5" fmla="*/ 10 h 159"/>
                <a:gd name="T6" fmla="*/ 15 w 179"/>
                <a:gd name="T7" fmla="*/ 0 h 159"/>
                <a:gd name="T8" fmla="*/ 30 w 179"/>
                <a:gd name="T9" fmla="*/ 0 h 159"/>
                <a:gd name="T10" fmla="*/ 40 w 179"/>
                <a:gd name="T11" fmla="*/ 30 h 159"/>
                <a:gd name="T12" fmla="*/ 50 w 179"/>
                <a:gd name="T13" fmla="*/ 40 h 159"/>
                <a:gd name="T14" fmla="*/ 85 w 179"/>
                <a:gd name="T15" fmla="*/ 60 h 159"/>
                <a:gd name="T16" fmla="*/ 95 w 179"/>
                <a:gd name="T17" fmla="*/ 45 h 159"/>
                <a:gd name="T18" fmla="*/ 115 w 179"/>
                <a:gd name="T19" fmla="*/ 30 h 159"/>
                <a:gd name="T20" fmla="*/ 140 w 179"/>
                <a:gd name="T21" fmla="*/ 25 h 159"/>
                <a:gd name="T22" fmla="*/ 164 w 179"/>
                <a:gd name="T23" fmla="*/ 45 h 159"/>
                <a:gd name="T24" fmla="*/ 164 w 179"/>
                <a:gd name="T25" fmla="*/ 50 h 159"/>
                <a:gd name="T26" fmla="*/ 159 w 179"/>
                <a:gd name="T27" fmla="*/ 55 h 159"/>
                <a:gd name="T28" fmla="*/ 140 w 179"/>
                <a:gd name="T29" fmla="*/ 40 h 159"/>
                <a:gd name="T30" fmla="*/ 120 w 179"/>
                <a:gd name="T31" fmla="*/ 45 h 159"/>
                <a:gd name="T32" fmla="*/ 120 w 179"/>
                <a:gd name="T33" fmla="*/ 79 h 159"/>
                <a:gd name="T34" fmla="*/ 120 w 179"/>
                <a:gd name="T35" fmla="*/ 79 h 159"/>
                <a:gd name="T36" fmla="*/ 105 w 179"/>
                <a:gd name="T37" fmla="*/ 79 h 159"/>
                <a:gd name="T38" fmla="*/ 90 w 179"/>
                <a:gd name="T39" fmla="*/ 84 h 159"/>
                <a:gd name="T40" fmla="*/ 90 w 179"/>
                <a:gd name="T41" fmla="*/ 89 h 159"/>
                <a:gd name="T42" fmla="*/ 80 w 179"/>
                <a:gd name="T43" fmla="*/ 94 h 159"/>
                <a:gd name="T44" fmla="*/ 100 w 179"/>
                <a:gd name="T45" fmla="*/ 104 h 159"/>
                <a:gd name="T46" fmla="*/ 115 w 179"/>
                <a:gd name="T47" fmla="*/ 114 h 159"/>
                <a:gd name="T48" fmla="*/ 135 w 179"/>
                <a:gd name="T49" fmla="*/ 114 h 159"/>
                <a:gd name="T50" fmla="*/ 110 w 179"/>
                <a:gd name="T51" fmla="*/ 134 h 159"/>
                <a:gd name="T52" fmla="*/ 100 w 179"/>
                <a:gd name="T53" fmla="*/ 134 h 159"/>
                <a:gd name="T54" fmla="*/ 125 w 179"/>
                <a:gd name="T55" fmla="*/ 144 h 159"/>
                <a:gd name="T56" fmla="*/ 150 w 179"/>
                <a:gd name="T57" fmla="*/ 139 h 159"/>
                <a:gd name="T58" fmla="*/ 159 w 179"/>
                <a:gd name="T59" fmla="*/ 134 h 159"/>
                <a:gd name="T60" fmla="*/ 174 w 179"/>
                <a:gd name="T61" fmla="*/ 129 h 159"/>
                <a:gd name="T62" fmla="*/ 179 w 179"/>
                <a:gd name="T63" fmla="*/ 139 h 159"/>
                <a:gd name="T64" fmla="*/ 179 w 179"/>
                <a:gd name="T65" fmla="*/ 144 h 159"/>
                <a:gd name="T66" fmla="*/ 145 w 179"/>
                <a:gd name="T67" fmla="*/ 159 h 159"/>
                <a:gd name="T68" fmla="*/ 105 w 179"/>
                <a:gd name="T69" fmla="*/ 159 h 159"/>
                <a:gd name="T70" fmla="*/ 95 w 179"/>
                <a:gd name="T71" fmla="*/ 154 h 159"/>
                <a:gd name="T72" fmla="*/ 75 w 179"/>
                <a:gd name="T73" fmla="*/ 129 h 159"/>
                <a:gd name="T74" fmla="*/ 50 w 179"/>
                <a:gd name="T75" fmla="*/ 119 h 159"/>
                <a:gd name="T76" fmla="*/ 40 w 179"/>
                <a:gd name="T77" fmla="*/ 99 h 159"/>
                <a:gd name="T78" fmla="*/ 40 w 179"/>
                <a:gd name="T79" fmla="*/ 89 h 159"/>
                <a:gd name="T80" fmla="*/ 60 w 179"/>
                <a:gd name="T81" fmla="*/ 70 h 159"/>
                <a:gd name="T82" fmla="*/ 0 w 179"/>
                <a:gd name="T83" fmla="*/ 30 h 159"/>
                <a:gd name="T84" fmla="*/ 5 w 179"/>
                <a:gd name="T85" fmla="*/ 20 h 15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79"/>
                <a:gd name="T130" fmla="*/ 0 h 159"/>
                <a:gd name="T131" fmla="*/ 179 w 179"/>
                <a:gd name="T132" fmla="*/ 159 h 159"/>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79" h="159">
                  <a:moveTo>
                    <a:pt x="5" y="20"/>
                  </a:moveTo>
                  <a:lnTo>
                    <a:pt x="20" y="25"/>
                  </a:lnTo>
                  <a:lnTo>
                    <a:pt x="20" y="20"/>
                  </a:lnTo>
                  <a:lnTo>
                    <a:pt x="20" y="15"/>
                  </a:lnTo>
                  <a:lnTo>
                    <a:pt x="15" y="10"/>
                  </a:lnTo>
                  <a:lnTo>
                    <a:pt x="15" y="0"/>
                  </a:lnTo>
                  <a:lnTo>
                    <a:pt x="20" y="0"/>
                  </a:lnTo>
                  <a:lnTo>
                    <a:pt x="30" y="0"/>
                  </a:lnTo>
                  <a:lnTo>
                    <a:pt x="35" y="15"/>
                  </a:lnTo>
                  <a:lnTo>
                    <a:pt x="40" y="30"/>
                  </a:lnTo>
                  <a:lnTo>
                    <a:pt x="50" y="40"/>
                  </a:lnTo>
                  <a:lnTo>
                    <a:pt x="65" y="55"/>
                  </a:lnTo>
                  <a:lnTo>
                    <a:pt x="85" y="60"/>
                  </a:lnTo>
                  <a:lnTo>
                    <a:pt x="95" y="45"/>
                  </a:lnTo>
                  <a:lnTo>
                    <a:pt x="115" y="30"/>
                  </a:lnTo>
                  <a:lnTo>
                    <a:pt x="125" y="25"/>
                  </a:lnTo>
                  <a:lnTo>
                    <a:pt x="140" y="25"/>
                  </a:lnTo>
                  <a:lnTo>
                    <a:pt x="154" y="35"/>
                  </a:lnTo>
                  <a:lnTo>
                    <a:pt x="164" y="45"/>
                  </a:lnTo>
                  <a:lnTo>
                    <a:pt x="164" y="50"/>
                  </a:lnTo>
                  <a:lnTo>
                    <a:pt x="159" y="55"/>
                  </a:lnTo>
                  <a:lnTo>
                    <a:pt x="150" y="45"/>
                  </a:lnTo>
                  <a:lnTo>
                    <a:pt x="140" y="40"/>
                  </a:lnTo>
                  <a:lnTo>
                    <a:pt x="130" y="40"/>
                  </a:lnTo>
                  <a:lnTo>
                    <a:pt x="120" y="45"/>
                  </a:lnTo>
                  <a:lnTo>
                    <a:pt x="105" y="60"/>
                  </a:lnTo>
                  <a:lnTo>
                    <a:pt x="120" y="79"/>
                  </a:lnTo>
                  <a:lnTo>
                    <a:pt x="115" y="84"/>
                  </a:lnTo>
                  <a:lnTo>
                    <a:pt x="105" y="79"/>
                  </a:lnTo>
                  <a:lnTo>
                    <a:pt x="95" y="79"/>
                  </a:lnTo>
                  <a:lnTo>
                    <a:pt x="90" y="84"/>
                  </a:lnTo>
                  <a:lnTo>
                    <a:pt x="90" y="89"/>
                  </a:lnTo>
                  <a:lnTo>
                    <a:pt x="80" y="94"/>
                  </a:lnTo>
                  <a:lnTo>
                    <a:pt x="90" y="99"/>
                  </a:lnTo>
                  <a:lnTo>
                    <a:pt x="100" y="104"/>
                  </a:lnTo>
                  <a:lnTo>
                    <a:pt x="110" y="104"/>
                  </a:lnTo>
                  <a:lnTo>
                    <a:pt x="115" y="114"/>
                  </a:lnTo>
                  <a:lnTo>
                    <a:pt x="135" y="114"/>
                  </a:lnTo>
                  <a:lnTo>
                    <a:pt x="120" y="129"/>
                  </a:lnTo>
                  <a:lnTo>
                    <a:pt x="110" y="134"/>
                  </a:lnTo>
                  <a:lnTo>
                    <a:pt x="100" y="134"/>
                  </a:lnTo>
                  <a:lnTo>
                    <a:pt x="110" y="144"/>
                  </a:lnTo>
                  <a:lnTo>
                    <a:pt x="125" y="144"/>
                  </a:lnTo>
                  <a:lnTo>
                    <a:pt x="150" y="139"/>
                  </a:lnTo>
                  <a:lnTo>
                    <a:pt x="154" y="134"/>
                  </a:lnTo>
                  <a:lnTo>
                    <a:pt x="159" y="134"/>
                  </a:lnTo>
                  <a:lnTo>
                    <a:pt x="174" y="129"/>
                  </a:lnTo>
                  <a:lnTo>
                    <a:pt x="179" y="134"/>
                  </a:lnTo>
                  <a:lnTo>
                    <a:pt x="179" y="139"/>
                  </a:lnTo>
                  <a:lnTo>
                    <a:pt x="179" y="144"/>
                  </a:lnTo>
                  <a:lnTo>
                    <a:pt x="159" y="154"/>
                  </a:lnTo>
                  <a:lnTo>
                    <a:pt x="145" y="159"/>
                  </a:lnTo>
                  <a:lnTo>
                    <a:pt x="125" y="159"/>
                  </a:lnTo>
                  <a:lnTo>
                    <a:pt x="105" y="159"/>
                  </a:lnTo>
                  <a:lnTo>
                    <a:pt x="95" y="154"/>
                  </a:lnTo>
                  <a:lnTo>
                    <a:pt x="85" y="144"/>
                  </a:lnTo>
                  <a:lnTo>
                    <a:pt x="75" y="129"/>
                  </a:lnTo>
                  <a:lnTo>
                    <a:pt x="50" y="119"/>
                  </a:lnTo>
                  <a:lnTo>
                    <a:pt x="45" y="114"/>
                  </a:lnTo>
                  <a:lnTo>
                    <a:pt x="40" y="99"/>
                  </a:lnTo>
                  <a:lnTo>
                    <a:pt x="40" y="89"/>
                  </a:lnTo>
                  <a:lnTo>
                    <a:pt x="45" y="79"/>
                  </a:lnTo>
                  <a:lnTo>
                    <a:pt x="60" y="70"/>
                  </a:lnTo>
                  <a:lnTo>
                    <a:pt x="0" y="30"/>
                  </a:lnTo>
                  <a:lnTo>
                    <a:pt x="5" y="20"/>
                  </a:lnTo>
                  <a:close/>
                </a:path>
              </a:pathLst>
            </a:custGeom>
            <a:solidFill>
              <a:srgbClr val="000000"/>
            </a:solidFill>
            <a:ln w="9525">
              <a:noFill/>
              <a:round/>
              <a:headEnd/>
              <a:tailEnd/>
            </a:ln>
          </p:spPr>
          <p:txBody>
            <a:bodyPr>
              <a:prstTxWarp prst="textNoShape">
                <a:avLst/>
              </a:prstTxWarp>
            </a:bodyPr>
            <a:lstStyle/>
            <a:p>
              <a:endParaRPr lang="en-US"/>
            </a:p>
          </p:txBody>
        </p:sp>
        <p:sp>
          <p:nvSpPr>
            <p:cNvPr id="43209" name="Freeform 53"/>
            <p:cNvSpPr>
              <a:spLocks/>
            </p:cNvSpPr>
            <p:nvPr/>
          </p:nvSpPr>
          <p:spPr bwMode="auto">
            <a:xfrm>
              <a:off x="1652" y="2564"/>
              <a:ext cx="282" cy="113"/>
            </a:xfrm>
            <a:custGeom>
              <a:avLst/>
              <a:gdLst>
                <a:gd name="T0" fmla="*/ 174 w 194"/>
                <a:gd name="T1" fmla="*/ 25 h 79"/>
                <a:gd name="T2" fmla="*/ 174 w 194"/>
                <a:gd name="T3" fmla="*/ 25 h 79"/>
                <a:gd name="T4" fmla="*/ 189 w 194"/>
                <a:gd name="T5" fmla="*/ 45 h 79"/>
                <a:gd name="T6" fmla="*/ 194 w 194"/>
                <a:gd name="T7" fmla="*/ 55 h 79"/>
                <a:gd name="T8" fmla="*/ 194 w 194"/>
                <a:gd name="T9" fmla="*/ 69 h 79"/>
                <a:gd name="T10" fmla="*/ 194 w 194"/>
                <a:gd name="T11" fmla="*/ 69 h 79"/>
                <a:gd name="T12" fmla="*/ 174 w 194"/>
                <a:gd name="T13" fmla="*/ 45 h 79"/>
                <a:gd name="T14" fmla="*/ 154 w 194"/>
                <a:gd name="T15" fmla="*/ 30 h 79"/>
                <a:gd name="T16" fmla="*/ 125 w 194"/>
                <a:gd name="T17" fmla="*/ 20 h 79"/>
                <a:gd name="T18" fmla="*/ 95 w 194"/>
                <a:gd name="T19" fmla="*/ 15 h 79"/>
                <a:gd name="T20" fmla="*/ 95 w 194"/>
                <a:gd name="T21" fmla="*/ 15 h 79"/>
                <a:gd name="T22" fmla="*/ 95 w 194"/>
                <a:gd name="T23" fmla="*/ 20 h 79"/>
                <a:gd name="T24" fmla="*/ 95 w 194"/>
                <a:gd name="T25" fmla="*/ 25 h 79"/>
                <a:gd name="T26" fmla="*/ 95 w 194"/>
                <a:gd name="T27" fmla="*/ 25 h 79"/>
                <a:gd name="T28" fmla="*/ 80 w 194"/>
                <a:gd name="T29" fmla="*/ 25 h 79"/>
                <a:gd name="T30" fmla="*/ 65 w 194"/>
                <a:gd name="T31" fmla="*/ 25 h 79"/>
                <a:gd name="T32" fmla="*/ 50 w 194"/>
                <a:gd name="T33" fmla="*/ 35 h 79"/>
                <a:gd name="T34" fmla="*/ 45 w 194"/>
                <a:gd name="T35" fmla="*/ 45 h 79"/>
                <a:gd name="T36" fmla="*/ 45 w 194"/>
                <a:gd name="T37" fmla="*/ 45 h 79"/>
                <a:gd name="T38" fmla="*/ 45 w 194"/>
                <a:gd name="T39" fmla="*/ 55 h 79"/>
                <a:gd name="T40" fmla="*/ 55 w 194"/>
                <a:gd name="T41" fmla="*/ 55 h 79"/>
                <a:gd name="T42" fmla="*/ 55 w 194"/>
                <a:gd name="T43" fmla="*/ 55 h 79"/>
                <a:gd name="T44" fmla="*/ 40 w 194"/>
                <a:gd name="T45" fmla="*/ 69 h 79"/>
                <a:gd name="T46" fmla="*/ 30 w 194"/>
                <a:gd name="T47" fmla="*/ 79 h 79"/>
                <a:gd name="T48" fmla="*/ 20 w 194"/>
                <a:gd name="T49" fmla="*/ 79 h 79"/>
                <a:gd name="T50" fmla="*/ 0 w 194"/>
                <a:gd name="T51" fmla="*/ 74 h 79"/>
                <a:gd name="T52" fmla="*/ 0 w 194"/>
                <a:gd name="T53" fmla="*/ 74 h 79"/>
                <a:gd name="T54" fmla="*/ 5 w 194"/>
                <a:gd name="T55" fmla="*/ 55 h 79"/>
                <a:gd name="T56" fmla="*/ 10 w 194"/>
                <a:gd name="T57" fmla="*/ 35 h 79"/>
                <a:gd name="T58" fmla="*/ 25 w 194"/>
                <a:gd name="T59" fmla="*/ 20 h 79"/>
                <a:gd name="T60" fmla="*/ 45 w 194"/>
                <a:gd name="T61" fmla="*/ 10 h 79"/>
                <a:gd name="T62" fmla="*/ 45 w 194"/>
                <a:gd name="T63" fmla="*/ 10 h 79"/>
                <a:gd name="T64" fmla="*/ 75 w 194"/>
                <a:gd name="T65" fmla="*/ 5 h 79"/>
                <a:gd name="T66" fmla="*/ 110 w 194"/>
                <a:gd name="T67" fmla="*/ 0 h 79"/>
                <a:gd name="T68" fmla="*/ 144 w 194"/>
                <a:gd name="T69" fmla="*/ 10 h 79"/>
                <a:gd name="T70" fmla="*/ 174 w 194"/>
                <a:gd name="T71" fmla="*/ 25 h 79"/>
                <a:gd name="T72" fmla="*/ 174 w 194"/>
                <a:gd name="T73" fmla="*/ 25 h 79"/>
                <a:gd name="T74" fmla="*/ 174 w 194"/>
                <a:gd name="T75" fmla="*/ 25 h 79"/>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94"/>
                <a:gd name="T115" fmla="*/ 0 h 79"/>
                <a:gd name="T116" fmla="*/ 194 w 194"/>
                <a:gd name="T117" fmla="*/ 79 h 79"/>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94" h="79">
                  <a:moveTo>
                    <a:pt x="174" y="25"/>
                  </a:moveTo>
                  <a:lnTo>
                    <a:pt x="174" y="25"/>
                  </a:lnTo>
                  <a:lnTo>
                    <a:pt x="189" y="45"/>
                  </a:lnTo>
                  <a:lnTo>
                    <a:pt x="194" y="55"/>
                  </a:lnTo>
                  <a:lnTo>
                    <a:pt x="194" y="69"/>
                  </a:lnTo>
                  <a:lnTo>
                    <a:pt x="174" y="45"/>
                  </a:lnTo>
                  <a:lnTo>
                    <a:pt x="154" y="30"/>
                  </a:lnTo>
                  <a:lnTo>
                    <a:pt x="125" y="20"/>
                  </a:lnTo>
                  <a:lnTo>
                    <a:pt x="95" y="15"/>
                  </a:lnTo>
                  <a:lnTo>
                    <a:pt x="95" y="20"/>
                  </a:lnTo>
                  <a:lnTo>
                    <a:pt x="95" y="25"/>
                  </a:lnTo>
                  <a:lnTo>
                    <a:pt x="80" y="25"/>
                  </a:lnTo>
                  <a:lnTo>
                    <a:pt x="65" y="25"/>
                  </a:lnTo>
                  <a:lnTo>
                    <a:pt x="50" y="35"/>
                  </a:lnTo>
                  <a:lnTo>
                    <a:pt x="45" y="45"/>
                  </a:lnTo>
                  <a:lnTo>
                    <a:pt x="45" y="55"/>
                  </a:lnTo>
                  <a:lnTo>
                    <a:pt x="55" y="55"/>
                  </a:lnTo>
                  <a:lnTo>
                    <a:pt x="40" y="69"/>
                  </a:lnTo>
                  <a:lnTo>
                    <a:pt x="30" y="79"/>
                  </a:lnTo>
                  <a:lnTo>
                    <a:pt x="20" y="79"/>
                  </a:lnTo>
                  <a:lnTo>
                    <a:pt x="0" y="74"/>
                  </a:lnTo>
                  <a:lnTo>
                    <a:pt x="5" y="55"/>
                  </a:lnTo>
                  <a:lnTo>
                    <a:pt x="10" y="35"/>
                  </a:lnTo>
                  <a:lnTo>
                    <a:pt x="25" y="20"/>
                  </a:lnTo>
                  <a:lnTo>
                    <a:pt x="45" y="10"/>
                  </a:lnTo>
                  <a:lnTo>
                    <a:pt x="75" y="5"/>
                  </a:lnTo>
                  <a:lnTo>
                    <a:pt x="110" y="0"/>
                  </a:lnTo>
                  <a:lnTo>
                    <a:pt x="144" y="10"/>
                  </a:lnTo>
                  <a:lnTo>
                    <a:pt x="174" y="25"/>
                  </a:lnTo>
                  <a:close/>
                </a:path>
              </a:pathLst>
            </a:custGeom>
            <a:solidFill>
              <a:srgbClr val="000000"/>
            </a:solidFill>
            <a:ln w="9525">
              <a:noFill/>
              <a:round/>
              <a:headEnd/>
              <a:tailEnd/>
            </a:ln>
          </p:spPr>
          <p:txBody>
            <a:bodyPr>
              <a:prstTxWarp prst="textNoShape">
                <a:avLst/>
              </a:prstTxWarp>
            </a:bodyPr>
            <a:lstStyle/>
            <a:p>
              <a:endParaRPr lang="en-US"/>
            </a:p>
          </p:txBody>
        </p:sp>
        <p:sp>
          <p:nvSpPr>
            <p:cNvPr id="43210" name="Freeform 54"/>
            <p:cNvSpPr>
              <a:spLocks/>
            </p:cNvSpPr>
            <p:nvPr/>
          </p:nvSpPr>
          <p:spPr bwMode="auto">
            <a:xfrm>
              <a:off x="1666" y="3163"/>
              <a:ext cx="81" cy="71"/>
            </a:xfrm>
            <a:custGeom>
              <a:avLst/>
              <a:gdLst>
                <a:gd name="T0" fmla="*/ 55 w 55"/>
                <a:gd name="T1" fmla="*/ 29 h 49"/>
                <a:gd name="T2" fmla="*/ 55 w 55"/>
                <a:gd name="T3" fmla="*/ 29 h 49"/>
                <a:gd name="T4" fmla="*/ 45 w 55"/>
                <a:gd name="T5" fmla="*/ 34 h 49"/>
                <a:gd name="T6" fmla="*/ 40 w 55"/>
                <a:gd name="T7" fmla="*/ 44 h 49"/>
                <a:gd name="T8" fmla="*/ 35 w 55"/>
                <a:gd name="T9" fmla="*/ 49 h 49"/>
                <a:gd name="T10" fmla="*/ 30 w 55"/>
                <a:gd name="T11" fmla="*/ 49 h 49"/>
                <a:gd name="T12" fmla="*/ 30 w 55"/>
                <a:gd name="T13" fmla="*/ 49 h 49"/>
                <a:gd name="T14" fmla="*/ 20 w 55"/>
                <a:gd name="T15" fmla="*/ 39 h 49"/>
                <a:gd name="T16" fmla="*/ 25 w 55"/>
                <a:gd name="T17" fmla="*/ 34 h 49"/>
                <a:gd name="T18" fmla="*/ 30 w 55"/>
                <a:gd name="T19" fmla="*/ 29 h 49"/>
                <a:gd name="T20" fmla="*/ 35 w 55"/>
                <a:gd name="T21" fmla="*/ 20 h 49"/>
                <a:gd name="T22" fmla="*/ 35 w 55"/>
                <a:gd name="T23" fmla="*/ 20 h 49"/>
                <a:gd name="T24" fmla="*/ 25 w 55"/>
                <a:gd name="T25" fmla="*/ 20 h 49"/>
                <a:gd name="T26" fmla="*/ 15 w 55"/>
                <a:gd name="T27" fmla="*/ 20 h 49"/>
                <a:gd name="T28" fmla="*/ 10 w 55"/>
                <a:gd name="T29" fmla="*/ 20 h 49"/>
                <a:gd name="T30" fmla="*/ 0 w 55"/>
                <a:gd name="T31" fmla="*/ 15 h 49"/>
                <a:gd name="T32" fmla="*/ 0 w 55"/>
                <a:gd name="T33" fmla="*/ 15 h 49"/>
                <a:gd name="T34" fmla="*/ 10 w 55"/>
                <a:gd name="T35" fmla="*/ 5 h 49"/>
                <a:gd name="T36" fmla="*/ 20 w 55"/>
                <a:gd name="T37" fmla="*/ 0 h 49"/>
                <a:gd name="T38" fmla="*/ 45 w 55"/>
                <a:gd name="T39" fmla="*/ 5 h 49"/>
                <a:gd name="T40" fmla="*/ 45 w 55"/>
                <a:gd name="T41" fmla="*/ 5 h 49"/>
                <a:gd name="T42" fmla="*/ 50 w 55"/>
                <a:gd name="T43" fmla="*/ 10 h 49"/>
                <a:gd name="T44" fmla="*/ 55 w 55"/>
                <a:gd name="T45" fmla="*/ 15 h 49"/>
                <a:gd name="T46" fmla="*/ 55 w 55"/>
                <a:gd name="T47" fmla="*/ 29 h 49"/>
                <a:gd name="T48" fmla="*/ 55 w 55"/>
                <a:gd name="T49" fmla="*/ 29 h 49"/>
                <a:gd name="T50" fmla="*/ 55 w 55"/>
                <a:gd name="T51" fmla="*/ 29 h 49"/>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5"/>
                <a:gd name="T79" fmla="*/ 0 h 49"/>
                <a:gd name="T80" fmla="*/ 55 w 55"/>
                <a:gd name="T81" fmla="*/ 49 h 49"/>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5" h="49">
                  <a:moveTo>
                    <a:pt x="55" y="29"/>
                  </a:moveTo>
                  <a:lnTo>
                    <a:pt x="55" y="29"/>
                  </a:lnTo>
                  <a:lnTo>
                    <a:pt x="45" y="34"/>
                  </a:lnTo>
                  <a:lnTo>
                    <a:pt x="40" y="44"/>
                  </a:lnTo>
                  <a:lnTo>
                    <a:pt x="35" y="49"/>
                  </a:lnTo>
                  <a:lnTo>
                    <a:pt x="30" y="49"/>
                  </a:lnTo>
                  <a:lnTo>
                    <a:pt x="20" y="39"/>
                  </a:lnTo>
                  <a:lnTo>
                    <a:pt x="25" y="34"/>
                  </a:lnTo>
                  <a:lnTo>
                    <a:pt x="30" y="29"/>
                  </a:lnTo>
                  <a:lnTo>
                    <a:pt x="35" y="20"/>
                  </a:lnTo>
                  <a:lnTo>
                    <a:pt x="25" y="20"/>
                  </a:lnTo>
                  <a:lnTo>
                    <a:pt x="15" y="20"/>
                  </a:lnTo>
                  <a:lnTo>
                    <a:pt x="10" y="20"/>
                  </a:lnTo>
                  <a:lnTo>
                    <a:pt x="0" y="15"/>
                  </a:lnTo>
                  <a:lnTo>
                    <a:pt x="10" y="5"/>
                  </a:lnTo>
                  <a:lnTo>
                    <a:pt x="20" y="0"/>
                  </a:lnTo>
                  <a:lnTo>
                    <a:pt x="45" y="5"/>
                  </a:lnTo>
                  <a:lnTo>
                    <a:pt x="50" y="10"/>
                  </a:lnTo>
                  <a:lnTo>
                    <a:pt x="55" y="15"/>
                  </a:lnTo>
                  <a:lnTo>
                    <a:pt x="55" y="29"/>
                  </a:lnTo>
                  <a:close/>
                </a:path>
              </a:pathLst>
            </a:custGeom>
            <a:solidFill>
              <a:srgbClr val="000000"/>
            </a:solidFill>
            <a:ln w="9525">
              <a:noFill/>
              <a:round/>
              <a:headEnd/>
              <a:tailEnd/>
            </a:ln>
          </p:spPr>
          <p:txBody>
            <a:bodyPr>
              <a:prstTxWarp prst="textNoShape">
                <a:avLst/>
              </a:prstTxWarp>
            </a:bodyPr>
            <a:lstStyle/>
            <a:p>
              <a:endParaRPr lang="en-US"/>
            </a:p>
          </p:txBody>
        </p:sp>
        <p:sp>
          <p:nvSpPr>
            <p:cNvPr id="43211" name="Freeform 55"/>
            <p:cNvSpPr>
              <a:spLocks/>
            </p:cNvSpPr>
            <p:nvPr/>
          </p:nvSpPr>
          <p:spPr bwMode="auto">
            <a:xfrm>
              <a:off x="1681" y="2742"/>
              <a:ext cx="334" cy="521"/>
            </a:xfrm>
            <a:custGeom>
              <a:avLst/>
              <a:gdLst>
                <a:gd name="T0" fmla="*/ 25 w 229"/>
                <a:gd name="T1" fmla="*/ 194 h 363"/>
                <a:gd name="T2" fmla="*/ 65 w 229"/>
                <a:gd name="T3" fmla="*/ 179 h 363"/>
                <a:gd name="T4" fmla="*/ 70 w 229"/>
                <a:gd name="T5" fmla="*/ 149 h 363"/>
                <a:gd name="T6" fmla="*/ 50 w 229"/>
                <a:gd name="T7" fmla="*/ 65 h 363"/>
                <a:gd name="T8" fmla="*/ 60 w 229"/>
                <a:gd name="T9" fmla="*/ 45 h 363"/>
                <a:gd name="T10" fmla="*/ 75 w 229"/>
                <a:gd name="T11" fmla="*/ 105 h 363"/>
                <a:gd name="T12" fmla="*/ 80 w 229"/>
                <a:gd name="T13" fmla="*/ 70 h 363"/>
                <a:gd name="T14" fmla="*/ 95 w 229"/>
                <a:gd name="T15" fmla="*/ 120 h 363"/>
                <a:gd name="T16" fmla="*/ 100 w 229"/>
                <a:gd name="T17" fmla="*/ 179 h 363"/>
                <a:gd name="T18" fmla="*/ 115 w 229"/>
                <a:gd name="T19" fmla="*/ 144 h 363"/>
                <a:gd name="T20" fmla="*/ 110 w 229"/>
                <a:gd name="T21" fmla="*/ 25 h 363"/>
                <a:gd name="T22" fmla="*/ 124 w 229"/>
                <a:gd name="T23" fmla="*/ 35 h 363"/>
                <a:gd name="T24" fmla="*/ 129 w 229"/>
                <a:gd name="T25" fmla="*/ 55 h 363"/>
                <a:gd name="T26" fmla="*/ 134 w 229"/>
                <a:gd name="T27" fmla="*/ 0 h 363"/>
                <a:gd name="T28" fmla="*/ 139 w 229"/>
                <a:gd name="T29" fmla="*/ 0 h 363"/>
                <a:gd name="T30" fmla="*/ 149 w 229"/>
                <a:gd name="T31" fmla="*/ 25 h 363"/>
                <a:gd name="T32" fmla="*/ 129 w 229"/>
                <a:gd name="T33" fmla="*/ 70 h 363"/>
                <a:gd name="T34" fmla="*/ 129 w 229"/>
                <a:gd name="T35" fmla="*/ 124 h 363"/>
                <a:gd name="T36" fmla="*/ 144 w 229"/>
                <a:gd name="T37" fmla="*/ 179 h 363"/>
                <a:gd name="T38" fmla="*/ 189 w 229"/>
                <a:gd name="T39" fmla="*/ 184 h 363"/>
                <a:gd name="T40" fmla="*/ 224 w 229"/>
                <a:gd name="T41" fmla="*/ 164 h 363"/>
                <a:gd name="T42" fmla="*/ 204 w 229"/>
                <a:gd name="T43" fmla="*/ 189 h 363"/>
                <a:gd name="T44" fmla="*/ 159 w 229"/>
                <a:gd name="T45" fmla="*/ 199 h 363"/>
                <a:gd name="T46" fmla="*/ 129 w 229"/>
                <a:gd name="T47" fmla="*/ 209 h 363"/>
                <a:gd name="T48" fmla="*/ 149 w 229"/>
                <a:gd name="T49" fmla="*/ 259 h 363"/>
                <a:gd name="T50" fmla="*/ 159 w 229"/>
                <a:gd name="T51" fmla="*/ 259 h 363"/>
                <a:gd name="T52" fmla="*/ 179 w 229"/>
                <a:gd name="T53" fmla="*/ 229 h 363"/>
                <a:gd name="T54" fmla="*/ 219 w 229"/>
                <a:gd name="T55" fmla="*/ 224 h 363"/>
                <a:gd name="T56" fmla="*/ 229 w 229"/>
                <a:gd name="T57" fmla="*/ 239 h 363"/>
                <a:gd name="T58" fmla="*/ 179 w 229"/>
                <a:gd name="T59" fmla="*/ 244 h 363"/>
                <a:gd name="T60" fmla="*/ 174 w 229"/>
                <a:gd name="T61" fmla="*/ 254 h 363"/>
                <a:gd name="T62" fmla="*/ 174 w 229"/>
                <a:gd name="T63" fmla="*/ 284 h 363"/>
                <a:gd name="T64" fmla="*/ 159 w 229"/>
                <a:gd name="T65" fmla="*/ 284 h 363"/>
                <a:gd name="T66" fmla="*/ 154 w 229"/>
                <a:gd name="T67" fmla="*/ 294 h 363"/>
                <a:gd name="T68" fmla="*/ 179 w 229"/>
                <a:gd name="T69" fmla="*/ 294 h 363"/>
                <a:gd name="T70" fmla="*/ 199 w 229"/>
                <a:gd name="T71" fmla="*/ 304 h 363"/>
                <a:gd name="T72" fmla="*/ 179 w 229"/>
                <a:gd name="T73" fmla="*/ 318 h 363"/>
                <a:gd name="T74" fmla="*/ 164 w 229"/>
                <a:gd name="T75" fmla="*/ 328 h 363"/>
                <a:gd name="T76" fmla="*/ 194 w 229"/>
                <a:gd name="T77" fmla="*/ 348 h 363"/>
                <a:gd name="T78" fmla="*/ 189 w 229"/>
                <a:gd name="T79" fmla="*/ 358 h 363"/>
                <a:gd name="T80" fmla="*/ 159 w 229"/>
                <a:gd name="T81" fmla="*/ 363 h 363"/>
                <a:gd name="T82" fmla="*/ 120 w 229"/>
                <a:gd name="T83" fmla="*/ 338 h 363"/>
                <a:gd name="T84" fmla="*/ 115 w 229"/>
                <a:gd name="T85" fmla="*/ 318 h 363"/>
                <a:gd name="T86" fmla="*/ 100 w 229"/>
                <a:gd name="T87" fmla="*/ 314 h 363"/>
                <a:gd name="T88" fmla="*/ 75 w 229"/>
                <a:gd name="T89" fmla="*/ 323 h 363"/>
                <a:gd name="T90" fmla="*/ 70 w 229"/>
                <a:gd name="T91" fmla="*/ 299 h 363"/>
                <a:gd name="T92" fmla="*/ 65 w 229"/>
                <a:gd name="T93" fmla="*/ 274 h 363"/>
                <a:gd name="T94" fmla="*/ 65 w 229"/>
                <a:gd name="T95" fmla="*/ 209 h 363"/>
                <a:gd name="T96" fmla="*/ 45 w 229"/>
                <a:gd name="T97" fmla="*/ 209 h 363"/>
                <a:gd name="T98" fmla="*/ 20 w 229"/>
                <a:gd name="T99" fmla="*/ 209 h 363"/>
                <a:gd name="T100" fmla="*/ 5 w 229"/>
                <a:gd name="T101" fmla="*/ 169 h 363"/>
                <a:gd name="T102" fmla="*/ 20 w 229"/>
                <a:gd name="T103" fmla="*/ 174 h 363"/>
                <a:gd name="T104" fmla="*/ 20 w 229"/>
                <a:gd name="T105" fmla="*/ 184 h 363"/>
                <a:gd name="T106" fmla="*/ 20 w 229"/>
                <a:gd name="T107" fmla="*/ 189 h 363"/>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229"/>
                <a:gd name="T163" fmla="*/ 0 h 363"/>
                <a:gd name="T164" fmla="*/ 229 w 229"/>
                <a:gd name="T165" fmla="*/ 363 h 363"/>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229" h="363">
                  <a:moveTo>
                    <a:pt x="20" y="189"/>
                  </a:moveTo>
                  <a:lnTo>
                    <a:pt x="20" y="189"/>
                  </a:lnTo>
                  <a:lnTo>
                    <a:pt x="25" y="194"/>
                  </a:lnTo>
                  <a:lnTo>
                    <a:pt x="30" y="199"/>
                  </a:lnTo>
                  <a:lnTo>
                    <a:pt x="45" y="194"/>
                  </a:lnTo>
                  <a:lnTo>
                    <a:pt x="65" y="179"/>
                  </a:lnTo>
                  <a:lnTo>
                    <a:pt x="70" y="164"/>
                  </a:lnTo>
                  <a:lnTo>
                    <a:pt x="70" y="149"/>
                  </a:lnTo>
                  <a:lnTo>
                    <a:pt x="65" y="115"/>
                  </a:lnTo>
                  <a:lnTo>
                    <a:pt x="55" y="85"/>
                  </a:lnTo>
                  <a:lnTo>
                    <a:pt x="50" y="65"/>
                  </a:lnTo>
                  <a:lnTo>
                    <a:pt x="55" y="45"/>
                  </a:lnTo>
                  <a:lnTo>
                    <a:pt x="60" y="45"/>
                  </a:lnTo>
                  <a:lnTo>
                    <a:pt x="65" y="75"/>
                  </a:lnTo>
                  <a:lnTo>
                    <a:pt x="75" y="105"/>
                  </a:lnTo>
                  <a:lnTo>
                    <a:pt x="80" y="90"/>
                  </a:lnTo>
                  <a:lnTo>
                    <a:pt x="80" y="70"/>
                  </a:lnTo>
                  <a:lnTo>
                    <a:pt x="90" y="80"/>
                  </a:lnTo>
                  <a:lnTo>
                    <a:pt x="95" y="95"/>
                  </a:lnTo>
                  <a:lnTo>
                    <a:pt x="95" y="120"/>
                  </a:lnTo>
                  <a:lnTo>
                    <a:pt x="95" y="149"/>
                  </a:lnTo>
                  <a:lnTo>
                    <a:pt x="95" y="164"/>
                  </a:lnTo>
                  <a:lnTo>
                    <a:pt x="100" y="179"/>
                  </a:lnTo>
                  <a:lnTo>
                    <a:pt x="110" y="159"/>
                  </a:lnTo>
                  <a:lnTo>
                    <a:pt x="115" y="144"/>
                  </a:lnTo>
                  <a:lnTo>
                    <a:pt x="115" y="105"/>
                  </a:lnTo>
                  <a:lnTo>
                    <a:pt x="110" y="65"/>
                  </a:lnTo>
                  <a:lnTo>
                    <a:pt x="110" y="25"/>
                  </a:lnTo>
                  <a:lnTo>
                    <a:pt x="120" y="25"/>
                  </a:lnTo>
                  <a:lnTo>
                    <a:pt x="124" y="35"/>
                  </a:lnTo>
                  <a:lnTo>
                    <a:pt x="124" y="45"/>
                  </a:lnTo>
                  <a:lnTo>
                    <a:pt x="129" y="55"/>
                  </a:lnTo>
                  <a:lnTo>
                    <a:pt x="134" y="40"/>
                  </a:lnTo>
                  <a:lnTo>
                    <a:pt x="134" y="25"/>
                  </a:lnTo>
                  <a:lnTo>
                    <a:pt x="134" y="0"/>
                  </a:lnTo>
                  <a:lnTo>
                    <a:pt x="139" y="0"/>
                  </a:lnTo>
                  <a:lnTo>
                    <a:pt x="144" y="5"/>
                  </a:lnTo>
                  <a:lnTo>
                    <a:pt x="149" y="25"/>
                  </a:lnTo>
                  <a:lnTo>
                    <a:pt x="139" y="40"/>
                  </a:lnTo>
                  <a:lnTo>
                    <a:pt x="134" y="55"/>
                  </a:lnTo>
                  <a:lnTo>
                    <a:pt x="129" y="70"/>
                  </a:lnTo>
                  <a:lnTo>
                    <a:pt x="124" y="75"/>
                  </a:lnTo>
                  <a:lnTo>
                    <a:pt x="129" y="124"/>
                  </a:lnTo>
                  <a:lnTo>
                    <a:pt x="129" y="174"/>
                  </a:lnTo>
                  <a:lnTo>
                    <a:pt x="144" y="179"/>
                  </a:lnTo>
                  <a:lnTo>
                    <a:pt x="159" y="184"/>
                  </a:lnTo>
                  <a:lnTo>
                    <a:pt x="174" y="189"/>
                  </a:lnTo>
                  <a:lnTo>
                    <a:pt x="189" y="184"/>
                  </a:lnTo>
                  <a:lnTo>
                    <a:pt x="204" y="174"/>
                  </a:lnTo>
                  <a:lnTo>
                    <a:pt x="224" y="164"/>
                  </a:lnTo>
                  <a:lnTo>
                    <a:pt x="214" y="179"/>
                  </a:lnTo>
                  <a:lnTo>
                    <a:pt x="204" y="189"/>
                  </a:lnTo>
                  <a:lnTo>
                    <a:pt x="194" y="194"/>
                  </a:lnTo>
                  <a:lnTo>
                    <a:pt x="184" y="199"/>
                  </a:lnTo>
                  <a:lnTo>
                    <a:pt x="159" y="199"/>
                  </a:lnTo>
                  <a:lnTo>
                    <a:pt x="134" y="189"/>
                  </a:lnTo>
                  <a:lnTo>
                    <a:pt x="129" y="209"/>
                  </a:lnTo>
                  <a:lnTo>
                    <a:pt x="134" y="224"/>
                  </a:lnTo>
                  <a:lnTo>
                    <a:pt x="139" y="244"/>
                  </a:lnTo>
                  <a:lnTo>
                    <a:pt x="149" y="259"/>
                  </a:lnTo>
                  <a:lnTo>
                    <a:pt x="154" y="259"/>
                  </a:lnTo>
                  <a:lnTo>
                    <a:pt x="159" y="259"/>
                  </a:lnTo>
                  <a:lnTo>
                    <a:pt x="164" y="249"/>
                  </a:lnTo>
                  <a:lnTo>
                    <a:pt x="169" y="234"/>
                  </a:lnTo>
                  <a:lnTo>
                    <a:pt x="179" y="229"/>
                  </a:lnTo>
                  <a:lnTo>
                    <a:pt x="209" y="224"/>
                  </a:lnTo>
                  <a:lnTo>
                    <a:pt x="219" y="224"/>
                  </a:lnTo>
                  <a:lnTo>
                    <a:pt x="229" y="234"/>
                  </a:lnTo>
                  <a:lnTo>
                    <a:pt x="229" y="239"/>
                  </a:lnTo>
                  <a:lnTo>
                    <a:pt x="214" y="234"/>
                  </a:lnTo>
                  <a:lnTo>
                    <a:pt x="204" y="234"/>
                  </a:lnTo>
                  <a:lnTo>
                    <a:pt x="179" y="244"/>
                  </a:lnTo>
                  <a:lnTo>
                    <a:pt x="174" y="249"/>
                  </a:lnTo>
                  <a:lnTo>
                    <a:pt x="174" y="254"/>
                  </a:lnTo>
                  <a:lnTo>
                    <a:pt x="174" y="269"/>
                  </a:lnTo>
                  <a:lnTo>
                    <a:pt x="179" y="279"/>
                  </a:lnTo>
                  <a:lnTo>
                    <a:pt x="174" y="284"/>
                  </a:lnTo>
                  <a:lnTo>
                    <a:pt x="164" y="284"/>
                  </a:lnTo>
                  <a:lnTo>
                    <a:pt x="159" y="284"/>
                  </a:lnTo>
                  <a:lnTo>
                    <a:pt x="159" y="289"/>
                  </a:lnTo>
                  <a:lnTo>
                    <a:pt x="154" y="294"/>
                  </a:lnTo>
                  <a:lnTo>
                    <a:pt x="164" y="294"/>
                  </a:lnTo>
                  <a:lnTo>
                    <a:pt x="174" y="294"/>
                  </a:lnTo>
                  <a:lnTo>
                    <a:pt x="179" y="294"/>
                  </a:lnTo>
                  <a:lnTo>
                    <a:pt x="189" y="294"/>
                  </a:lnTo>
                  <a:lnTo>
                    <a:pt x="199" y="304"/>
                  </a:lnTo>
                  <a:lnTo>
                    <a:pt x="199" y="314"/>
                  </a:lnTo>
                  <a:lnTo>
                    <a:pt x="179" y="318"/>
                  </a:lnTo>
                  <a:lnTo>
                    <a:pt x="169" y="318"/>
                  </a:lnTo>
                  <a:lnTo>
                    <a:pt x="164" y="328"/>
                  </a:lnTo>
                  <a:lnTo>
                    <a:pt x="169" y="338"/>
                  </a:lnTo>
                  <a:lnTo>
                    <a:pt x="179" y="348"/>
                  </a:lnTo>
                  <a:lnTo>
                    <a:pt x="194" y="348"/>
                  </a:lnTo>
                  <a:lnTo>
                    <a:pt x="194" y="353"/>
                  </a:lnTo>
                  <a:lnTo>
                    <a:pt x="189" y="358"/>
                  </a:lnTo>
                  <a:lnTo>
                    <a:pt x="174" y="363"/>
                  </a:lnTo>
                  <a:lnTo>
                    <a:pt x="159" y="363"/>
                  </a:lnTo>
                  <a:lnTo>
                    <a:pt x="144" y="358"/>
                  </a:lnTo>
                  <a:lnTo>
                    <a:pt x="129" y="348"/>
                  </a:lnTo>
                  <a:lnTo>
                    <a:pt x="120" y="338"/>
                  </a:lnTo>
                  <a:lnTo>
                    <a:pt x="115" y="328"/>
                  </a:lnTo>
                  <a:lnTo>
                    <a:pt x="115" y="318"/>
                  </a:lnTo>
                  <a:lnTo>
                    <a:pt x="110" y="318"/>
                  </a:lnTo>
                  <a:lnTo>
                    <a:pt x="100" y="314"/>
                  </a:lnTo>
                  <a:lnTo>
                    <a:pt x="95" y="314"/>
                  </a:lnTo>
                  <a:lnTo>
                    <a:pt x="90" y="323"/>
                  </a:lnTo>
                  <a:lnTo>
                    <a:pt x="75" y="323"/>
                  </a:lnTo>
                  <a:lnTo>
                    <a:pt x="85" y="299"/>
                  </a:lnTo>
                  <a:lnTo>
                    <a:pt x="70" y="299"/>
                  </a:lnTo>
                  <a:lnTo>
                    <a:pt x="70" y="294"/>
                  </a:lnTo>
                  <a:lnTo>
                    <a:pt x="65" y="274"/>
                  </a:lnTo>
                  <a:lnTo>
                    <a:pt x="70" y="259"/>
                  </a:lnTo>
                  <a:lnTo>
                    <a:pt x="70" y="239"/>
                  </a:lnTo>
                  <a:lnTo>
                    <a:pt x="65" y="209"/>
                  </a:lnTo>
                  <a:lnTo>
                    <a:pt x="55" y="209"/>
                  </a:lnTo>
                  <a:lnTo>
                    <a:pt x="45" y="209"/>
                  </a:lnTo>
                  <a:lnTo>
                    <a:pt x="30" y="209"/>
                  </a:lnTo>
                  <a:lnTo>
                    <a:pt x="20" y="209"/>
                  </a:lnTo>
                  <a:lnTo>
                    <a:pt x="5" y="189"/>
                  </a:lnTo>
                  <a:lnTo>
                    <a:pt x="0" y="179"/>
                  </a:lnTo>
                  <a:lnTo>
                    <a:pt x="5" y="169"/>
                  </a:lnTo>
                  <a:lnTo>
                    <a:pt x="15" y="174"/>
                  </a:lnTo>
                  <a:lnTo>
                    <a:pt x="20" y="174"/>
                  </a:lnTo>
                  <a:lnTo>
                    <a:pt x="20" y="179"/>
                  </a:lnTo>
                  <a:lnTo>
                    <a:pt x="20" y="184"/>
                  </a:lnTo>
                  <a:lnTo>
                    <a:pt x="20" y="189"/>
                  </a:lnTo>
                  <a:close/>
                </a:path>
              </a:pathLst>
            </a:custGeom>
            <a:solidFill>
              <a:srgbClr val="000000"/>
            </a:solidFill>
            <a:ln w="9525">
              <a:noFill/>
              <a:round/>
              <a:headEnd/>
              <a:tailEnd/>
            </a:ln>
          </p:spPr>
          <p:txBody>
            <a:bodyPr>
              <a:prstTxWarp prst="textNoShape">
                <a:avLst/>
              </a:prstTxWarp>
            </a:bodyPr>
            <a:lstStyle/>
            <a:p>
              <a:endParaRPr lang="en-US"/>
            </a:p>
          </p:txBody>
        </p:sp>
        <p:sp>
          <p:nvSpPr>
            <p:cNvPr id="43212" name="Freeform 56"/>
            <p:cNvSpPr>
              <a:spLocks/>
            </p:cNvSpPr>
            <p:nvPr/>
          </p:nvSpPr>
          <p:spPr bwMode="auto">
            <a:xfrm>
              <a:off x="1739" y="2236"/>
              <a:ext cx="152" cy="78"/>
            </a:xfrm>
            <a:custGeom>
              <a:avLst/>
              <a:gdLst>
                <a:gd name="T0" fmla="*/ 15 w 104"/>
                <a:gd name="T1" fmla="*/ 25 h 55"/>
                <a:gd name="T2" fmla="*/ 15 w 104"/>
                <a:gd name="T3" fmla="*/ 25 h 55"/>
                <a:gd name="T4" fmla="*/ 20 w 104"/>
                <a:gd name="T5" fmla="*/ 35 h 55"/>
                <a:gd name="T6" fmla="*/ 25 w 104"/>
                <a:gd name="T7" fmla="*/ 40 h 55"/>
                <a:gd name="T8" fmla="*/ 25 w 104"/>
                <a:gd name="T9" fmla="*/ 40 h 55"/>
                <a:gd name="T10" fmla="*/ 40 w 104"/>
                <a:gd name="T11" fmla="*/ 40 h 55"/>
                <a:gd name="T12" fmla="*/ 60 w 104"/>
                <a:gd name="T13" fmla="*/ 35 h 55"/>
                <a:gd name="T14" fmla="*/ 80 w 104"/>
                <a:gd name="T15" fmla="*/ 30 h 55"/>
                <a:gd name="T16" fmla="*/ 94 w 104"/>
                <a:gd name="T17" fmla="*/ 15 h 55"/>
                <a:gd name="T18" fmla="*/ 94 w 104"/>
                <a:gd name="T19" fmla="*/ 15 h 55"/>
                <a:gd name="T20" fmla="*/ 104 w 104"/>
                <a:gd name="T21" fmla="*/ 20 h 55"/>
                <a:gd name="T22" fmla="*/ 104 w 104"/>
                <a:gd name="T23" fmla="*/ 30 h 55"/>
                <a:gd name="T24" fmla="*/ 104 w 104"/>
                <a:gd name="T25" fmla="*/ 35 h 55"/>
                <a:gd name="T26" fmla="*/ 104 w 104"/>
                <a:gd name="T27" fmla="*/ 35 h 55"/>
                <a:gd name="T28" fmla="*/ 65 w 104"/>
                <a:gd name="T29" fmla="*/ 55 h 55"/>
                <a:gd name="T30" fmla="*/ 45 w 104"/>
                <a:gd name="T31" fmla="*/ 55 h 55"/>
                <a:gd name="T32" fmla="*/ 20 w 104"/>
                <a:gd name="T33" fmla="*/ 55 h 55"/>
                <a:gd name="T34" fmla="*/ 20 w 104"/>
                <a:gd name="T35" fmla="*/ 55 h 55"/>
                <a:gd name="T36" fmla="*/ 15 w 104"/>
                <a:gd name="T37" fmla="*/ 50 h 55"/>
                <a:gd name="T38" fmla="*/ 10 w 104"/>
                <a:gd name="T39" fmla="*/ 45 h 55"/>
                <a:gd name="T40" fmla="*/ 0 w 104"/>
                <a:gd name="T41" fmla="*/ 30 h 55"/>
                <a:gd name="T42" fmla="*/ 0 w 104"/>
                <a:gd name="T43" fmla="*/ 30 h 55"/>
                <a:gd name="T44" fmla="*/ 5 w 104"/>
                <a:gd name="T45" fmla="*/ 15 h 55"/>
                <a:gd name="T46" fmla="*/ 20 w 104"/>
                <a:gd name="T47" fmla="*/ 0 h 55"/>
                <a:gd name="T48" fmla="*/ 20 w 104"/>
                <a:gd name="T49" fmla="*/ 0 h 55"/>
                <a:gd name="T50" fmla="*/ 25 w 104"/>
                <a:gd name="T51" fmla="*/ 0 h 55"/>
                <a:gd name="T52" fmla="*/ 30 w 104"/>
                <a:gd name="T53" fmla="*/ 5 h 55"/>
                <a:gd name="T54" fmla="*/ 35 w 104"/>
                <a:gd name="T55" fmla="*/ 5 h 55"/>
                <a:gd name="T56" fmla="*/ 35 w 104"/>
                <a:gd name="T57" fmla="*/ 15 h 55"/>
                <a:gd name="T58" fmla="*/ 35 w 104"/>
                <a:gd name="T59" fmla="*/ 15 h 55"/>
                <a:gd name="T60" fmla="*/ 25 w 104"/>
                <a:gd name="T61" fmla="*/ 15 h 55"/>
                <a:gd name="T62" fmla="*/ 25 w 104"/>
                <a:gd name="T63" fmla="*/ 20 h 55"/>
                <a:gd name="T64" fmla="*/ 15 w 104"/>
                <a:gd name="T65" fmla="*/ 25 h 55"/>
                <a:gd name="T66" fmla="*/ 15 w 104"/>
                <a:gd name="T67" fmla="*/ 25 h 55"/>
                <a:gd name="T68" fmla="*/ 15 w 104"/>
                <a:gd name="T69" fmla="*/ 25 h 5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04"/>
                <a:gd name="T106" fmla="*/ 0 h 55"/>
                <a:gd name="T107" fmla="*/ 104 w 104"/>
                <a:gd name="T108" fmla="*/ 55 h 5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04" h="55">
                  <a:moveTo>
                    <a:pt x="15" y="25"/>
                  </a:moveTo>
                  <a:lnTo>
                    <a:pt x="15" y="25"/>
                  </a:lnTo>
                  <a:lnTo>
                    <a:pt x="20" y="35"/>
                  </a:lnTo>
                  <a:lnTo>
                    <a:pt x="25" y="40"/>
                  </a:lnTo>
                  <a:lnTo>
                    <a:pt x="40" y="40"/>
                  </a:lnTo>
                  <a:lnTo>
                    <a:pt x="60" y="35"/>
                  </a:lnTo>
                  <a:lnTo>
                    <a:pt x="80" y="30"/>
                  </a:lnTo>
                  <a:lnTo>
                    <a:pt x="94" y="15"/>
                  </a:lnTo>
                  <a:lnTo>
                    <a:pt x="104" y="20"/>
                  </a:lnTo>
                  <a:lnTo>
                    <a:pt x="104" y="30"/>
                  </a:lnTo>
                  <a:lnTo>
                    <a:pt x="104" y="35"/>
                  </a:lnTo>
                  <a:lnTo>
                    <a:pt x="65" y="55"/>
                  </a:lnTo>
                  <a:lnTo>
                    <a:pt x="45" y="55"/>
                  </a:lnTo>
                  <a:lnTo>
                    <a:pt x="20" y="55"/>
                  </a:lnTo>
                  <a:lnTo>
                    <a:pt x="15" y="50"/>
                  </a:lnTo>
                  <a:lnTo>
                    <a:pt x="10" y="45"/>
                  </a:lnTo>
                  <a:lnTo>
                    <a:pt x="0" y="30"/>
                  </a:lnTo>
                  <a:lnTo>
                    <a:pt x="5" y="15"/>
                  </a:lnTo>
                  <a:lnTo>
                    <a:pt x="20" y="0"/>
                  </a:lnTo>
                  <a:lnTo>
                    <a:pt x="25" y="0"/>
                  </a:lnTo>
                  <a:lnTo>
                    <a:pt x="30" y="5"/>
                  </a:lnTo>
                  <a:lnTo>
                    <a:pt x="35" y="5"/>
                  </a:lnTo>
                  <a:lnTo>
                    <a:pt x="35" y="15"/>
                  </a:lnTo>
                  <a:lnTo>
                    <a:pt x="25" y="15"/>
                  </a:lnTo>
                  <a:lnTo>
                    <a:pt x="25" y="20"/>
                  </a:lnTo>
                  <a:lnTo>
                    <a:pt x="15" y="25"/>
                  </a:lnTo>
                  <a:close/>
                </a:path>
              </a:pathLst>
            </a:custGeom>
            <a:solidFill>
              <a:srgbClr val="000000"/>
            </a:solidFill>
            <a:ln w="9525">
              <a:noFill/>
              <a:round/>
              <a:headEnd/>
              <a:tailEnd/>
            </a:ln>
          </p:spPr>
          <p:txBody>
            <a:bodyPr>
              <a:prstTxWarp prst="textNoShape">
                <a:avLst/>
              </a:prstTxWarp>
            </a:bodyPr>
            <a:lstStyle/>
            <a:p>
              <a:endParaRPr lang="en-US"/>
            </a:p>
          </p:txBody>
        </p:sp>
        <p:sp>
          <p:nvSpPr>
            <p:cNvPr id="43213" name="Freeform 57"/>
            <p:cNvSpPr>
              <a:spLocks/>
            </p:cNvSpPr>
            <p:nvPr/>
          </p:nvSpPr>
          <p:spPr bwMode="auto">
            <a:xfrm>
              <a:off x="1754" y="2272"/>
              <a:ext cx="246" cy="207"/>
            </a:xfrm>
            <a:custGeom>
              <a:avLst/>
              <a:gdLst>
                <a:gd name="T0" fmla="*/ 30 w 169"/>
                <a:gd name="T1" fmla="*/ 55 h 144"/>
                <a:gd name="T2" fmla="*/ 30 w 169"/>
                <a:gd name="T3" fmla="*/ 55 h 144"/>
                <a:gd name="T4" fmla="*/ 65 w 169"/>
                <a:gd name="T5" fmla="*/ 40 h 144"/>
                <a:gd name="T6" fmla="*/ 84 w 169"/>
                <a:gd name="T7" fmla="*/ 35 h 144"/>
                <a:gd name="T8" fmla="*/ 104 w 169"/>
                <a:gd name="T9" fmla="*/ 35 h 144"/>
                <a:gd name="T10" fmla="*/ 104 w 169"/>
                <a:gd name="T11" fmla="*/ 35 h 144"/>
                <a:gd name="T12" fmla="*/ 109 w 169"/>
                <a:gd name="T13" fmla="*/ 35 h 144"/>
                <a:gd name="T14" fmla="*/ 114 w 169"/>
                <a:gd name="T15" fmla="*/ 30 h 144"/>
                <a:gd name="T16" fmla="*/ 114 w 169"/>
                <a:gd name="T17" fmla="*/ 15 h 144"/>
                <a:gd name="T18" fmla="*/ 114 w 169"/>
                <a:gd name="T19" fmla="*/ 5 h 144"/>
                <a:gd name="T20" fmla="*/ 119 w 169"/>
                <a:gd name="T21" fmla="*/ 0 h 144"/>
                <a:gd name="T22" fmla="*/ 124 w 169"/>
                <a:gd name="T23" fmla="*/ 0 h 144"/>
                <a:gd name="T24" fmla="*/ 124 w 169"/>
                <a:gd name="T25" fmla="*/ 0 h 144"/>
                <a:gd name="T26" fmla="*/ 139 w 169"/>
                <a:gd name="T27" fmla="*/ 5 h 144"/>
                <a:gd name="T28" fmla="*/ 154 w 169"/>
                <a:gd name="T29" fmla="*/ 15 h 144"/>
                <a:gd name="T30" fmla="*/ 164 w 169"/>
                <a:gd name="T31" fmla="*/ 30 h 144"/>
                <a:gd name="T32" fmla="*/ 169 w 169"/>
                <a:gd name="T33" fmla="*/ 45 h 144"/>
                <a:gd name="T34" fmla="*/ 169 w 169"/>
                <a:gd name="T35" fmla="*/ 45 h 144"/>
                <a:gd name="T36" fmla="*/ 159 w 169"/>
                <a:gd name="T37" fmla="*/ 50 h 144"/>
                <a:gd name="T38" fmla="*/ 154 w 169"/>
                <a:gd name="T39" fmla="*/ 60 h 144"/>
                <a:gd name="T40" fmla="*/ 154 w 169"/>
                <a:gd name="T41" fmla="*/ 60 h 144"/>
                <a:gd name="T42" fmla="*/ 154 w 169"/>
                <a:gd name="T43" fmla="*/ 65 h 144"/>
                <a:gd name="T44" fmla="*/ 154 w 169"/>
                <a:gd name="T45" fmla="*/ 74 h 144"/>
                <a:gd name="T46" fmla="*/ 139 w 169"/>
                <a:gd name="T47" fmla="*/ 79 h 144"/>
                <a:gd name="T48" fmla="*/ 119 w 169"/>
                <a:gd name="T49" fmla="*/ 84 h 144"/>
                <a:gd name="T50" fmla="*/ 109 w 169"/>
                <a:gd name="T51" fmla="*/ 94 h 144"/>
                <a:gd name="T52" fmla="*/ 109 w 169"/>
                <a:gd name="T53" fmla="*/ 94 h 144"/>
                <a:gd name="T54" fmla="*/ 99 w 169"/>
                <a:gd name="T55" fmla="*/ 109 h 144"/>
                <a:gd name="T56" fmla="*/ 89 w 169"/>
                <a:gd name="T57" fmla="*/ 124 h 144"/>
                <a:gd name="T58" fmla="*/ 60 w 169"/>
                <a:gd name="T59" fmla="*/ 144 h 144"/>
                <a:gd name="T60" fmla="*/ 60 w 169"/>
                <a:gd name="T61" fmla="*/ 144 h 144"/>
                <a:gd name="T62" fmla="*/ 55 w 169"/>
                <a:gd name="T63" fmla="*/ 139 h 144"/>
                <a:gd name="T64" fmla="*/ 55 w 169"/>
                <a:gd name="T65" fmla="*/ 129 h 144"/>
                <a:gd name="T66" fmla="*/ 55 w 169"/>
                <a:gd name="T67" fmla="*/ 119 h 144"/>
                <a:gd name="T68" fmla="*/ 45 w 169"/>
                <a:gd name="T69" fmla="*/ 114 h 144"/>
                <a:gd name="T70" fmla="*/ 45 w 169"/>
                <a:gd name="T71" fmla="*/ 114 h 144"/>
                <a:gd name="T72" fmla="*/ 40 w 169"/>
                <a:gd name="T73" fmla="*/ 94 h 144"/>
                <a:gd name="T74" fmla="*/ 35 w 169"/>
                <a:gd name="T75" fmla="*/ 89 h 144"/>
                <a:gd name="T76" fmla="*/ 30 w 169"/>
                <a:gd name="T77" fmla="*/ 89 h 144"/>
                <a:gd name="T78" fmla="*/ 30 w 169"/>
                <a:gd name="T79" fmla="*/ 89 h 144"/>
                <a:gd name="T80" fmla="*/ 20 w 169"/>
                <a:gd name="T81" fmla="*/ 89 h 144"/>
                <a:gd name="T82" fmla="*/ 20 w 169"/>
                <a:gd name="T83" fmla="*/ 89 h 144"/>
                <a:gd name="T84" fmla="*/ 15 w 169"/>
                <a:gd name="T85" fmla="*/ 94 h 144"/>
                <a:gd name="T86" fmla="*/ 15 w 169"/>
                <a:gd name="T87" fmla="*/ 99 h 144"/>
                <a:gd name="T88" fmla="*/ 15 w 169"/>
                <a:gd name="T89" fmla="*/ 99 h 144"/>
                <a:gd name="T90" fmla="*/ 5 w 169"/>
                <a:gd name="T91" fmla="*/ 94 h 144"/>
                <a:gd name="T92" fmla="*/ 0 w 169"/>
                <a:gd name="T93" fmla="*/ 89 h 144"/>
                <a:gd name="T94" fmla="*/ 5 w 169"/>
                <a:gd name="T95" fmla="*/ 84 h 144"/>
                <a:gd name="T96" fmla="*/ 5 w 169"/>
                <a:gd name="T97" fmla="*/ 74 h 144"/>
                <a:gd name="T98" fmla="*/ 20 w 169"/>
                <a:gd name="T99" fmla="*/ 65 h 144"/>
                <a:gd name="T100" fmla="*/ 30 w 169"/>
                <a:gd name="T101" fmla="*/ 55 h 144"/>
                <a:gd name="T102" fmla="*/ 30 w 169"/>
                <a:gd name="T103" fmla="*/ 55 h 144"/>
                <a:gd name="T104" fmla="*/ 30 w 169"/>
                <a:gd name="T105" fmla="*/ 55 h 144"/>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69"/>
                <a:gd name="T160" fmla="*/ 0 h 144"/>
                <a:gd name="T161" fmla="*/ 169 w 169"/>
                <a:gd name="T162" fmla="*/ 144 h 144"/>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69" h="144">
                  <a:moveTo>
                    <a:pt x="30" y="55"/>
                  </a:moveTo>
                  <a:lnTo>
                    <a:pt x="30" y="55"/>
                  </a:lnTo>
                  <a:lnTo>
                    <a:pt x="65" y="40"/>
                  </a:lnTo>
                  <a:lnTo>
                    <a:pt x="84" y="35"/>
                  </a:lnTo>
                  <a:lnTo>
                    <a:pt x="104" y="35"/>
                  </a:lnTo>
                  <a:lnTo>
                    <a:pt x="109" y="35"/>
                  </a:lnTo>
                  <a:lnTo>
                    <a:pt x="114" y="30"/>
                  </a:lnTo>
                  <a:lnTo>
                    <a:pt x="114" y="15"/>
                  </a:lnTo>
                  <a:lnTo>
                    <a:pt x="114" y="5"/>
                  </a:lnTo>
                  <a:lnTo>
                    <a:pt x="119" y="0"/>
                  </a:lnTo>
                  <a:lnTo>
                    <a:pt x="124" y="0"/>
                  </a:lnTo>
                  <a:lnTo>
                    <a:pt x="139" y="5"/>
                  </a:lnTo>
                  <a:lnTo>
                    <a:pt x="154" y="15"/>
                  </a:lnTo>
                  <a:lnTo>
                    <a:pt x="164" y="30"/>
                  </a:lnTo>
                  <a:lnTo>
                    <a:pt x="169" y="45"/>
                  </a:lnTo>
                  <a:lnTo>
                    <a:pt x="159" y="50"/>
                  </a:lnTo>
                  <a:lnTo>
                    <a:pt x="154" y="60"/>
                  </a:lnTo>
                  <a:lnTo>
                    <a:pt x="154" y="65"/>
                  </a:lnTo>
                  <a:lnTo>
                    <a:pt x="154" y="74"/>
                  </a:lnTo>
                  <a:lnTo>
                    <a:pt x="139" y="79"/>
                  </a:lnTo>
                  <a:lnTo>
                    <a:pt x="119" y="84"/>
                  </a:lnTo>
                  <a:lnTo>
                    <a:pt x="109" y="94"/>
                  </a:lnTo>
                  <a:lnTo>
                    <a:pt x="99" y="109"/>
                  </a:lnTo>
                  <a:lnTo>
                    <a:pt x="89" y="124"/>
                  </a:lnTo>
                  <a:lnTo>
                    <a:pt x="60" y="144"/>
                  </a:lnTo>
                  <a:lnTo>
                    <a:pt x="55" y="139"/>
                  </a:lnTo>
                  <a:lnTo>
                    <a:pt x="55" y="129"/>
                  </a:lnTo>
                  <a:lnTo>
                    <a:pt x="55" y="119"/>
                  </a:lnTo>
                  <a:lnTo>
                    <a:pt x="45" y="114"/>
                  </a:lnTo>
                  <a:lnTo>
                    <a:pt x="40" y="94"/>
                  </a:lnTo>
                  <a:lnTo>
                    <a:pt x="35" y="89"/>
                  </a:lnTo>
                  <a:lnTo>
                    <a:pt x="30" y="89"/>
                  </a:lnTo>
                  <a:lnTo>
                    <a:pt x="20" y="89"/>
                  </a:lnTo>
                  <a:lnTo>
                    <a:pt x="15" y="94"/>
                  </a:lnTo>
                  <a:lnTo>
                    <a:pt x="15" y="99"/>
                  </a:lnTo>
                  <a:lnTo>
                    <a:pt x="5" y="94"/>
                  </a:lnTo>
                  <a:lnTo>
                    <a:pt x="0" y="89"/>
                  </a:lnTo>
                  <a:lnTo>
                    <a:pt x="5" y="84"/>
                  </a:lnTo>
                  <a:lnTo>
                    <a:pt x="5" y="74"/>
                  </a:lnTo>
                  <a:lnTo>
                    <a:pt x="20" y="65"/>
                  </a:lnTo>
                  <a:lnTo>
                    <a:pt x="30" y="55"/>
                  </a:lnTo>
                  <a:close/>
                </a:path>
              </a:pathLst>
            </a:custGeom>
            <a:solidFill>
              <a:srgbClr val="000000"/>
            </a:solidFill>
            <a:ln w="9525">
              <a:noFill/>
              <a:round/>
              <a:headEnd/>
              <a:tailEnd/>
            </a:ln>
          </p:spPr>
          <p:txBody>
            <a:bodyPr>
              <a:prstTxWarp prst="textNoShape">
                <a:avLst/>
              </a:prstTxWarp>
            </a:bodyPr>
            <a:lstStyle/>
            <a:p>
              <a:endParaRPr lang="en-US"/>
            </a:p>
          </p:txBody>
        </p:sp>
        <p:sp>
          <p:nvSpPr>
            <p:cNvPr id="43214" name="Freeform 58"/>
            <p:cNvSpPr>
              <a:spLocks/>
            </p:cNvSpPr>
            <p:nvPr/>
          </p:nvSpPr>
          <p:spPr bwMode="auto">
            <a:xfrm>
              <a:off x="1834" y="3034"/>
              <a:ext cx="28" cy="129"/>
            </a:xfrm>
            <a:custGeom>
              <a:avLst/>
              <a:gdLst>
                <a:gd name="T0" fmla="*/ 0 w 19"/>
                <a:gd name="T1" fmla="*/ 0 h 90"/>
                <a:gd name="T2" fmla="*/ 0 w 19"/>
                <a:gd name="T3" fmla="*/ 0 h 90"/>
                <a:gd name="T4" fmla="*/ 0 w 19"/>
                <a:gd name="T5" fmla="*/ 10 h 90"/>
                <a:gd name="T6" fmla="*/ 5 w 19"/>
                <a:gd name="T7" fmla="*/ 25 h 90"/>
                <a:gd name="T8" fmla="*/ 15 w 19"/>
                <a:gd name="T9" fmla="*/ 45 h 90"/>
                <a:gd name="T10" fmla="*/ 19 w 19"/>
                <a:gd name="T11" fmla="*/ 55 h 90"/>
                <a:gd name="T12" fmla="*/ 19 w 19"/>
                <a:gd name="T13" fmla="*/ 65 h 90"/>
                <a:gd name="T14" fmla="*/ 19 w 19"/>
                <a:gd name="T15" fmla="*/ 75 h 90"/>
                <a:gd name="T16" fmla="*/ 10 w 19"/>
                <a:gd name="T17" fmla="*/ 90 h 90"/>
                <a:gd name="T18" fmla="*/ 10 w 19"/>
                <a:gd name="T19" fmla="*/ 90 h 90"/>
                <a:gd name="T20" fmla="*/ 5 w 19"/>
                <a:gd name="T21" fmla="*/ 65 h 90"/>
                <a:gd name="T22" fmla="*/ 0 w 19"/>
                <a:gd name="T23" fmla="*/ 40 h 90"/>
                <a:gd name="T24" fmla="*/ 0 w 19"/>
                <a:gd name="T25" fmla="*/ 0 h 90"/>
                <a:gd name="T26" fmla="*/ 0 w 19"/>
                <a:gd name="T27" fmla="*/ 0 h 90"/>
                <a:gd name="T28" fmla="*/ 0 w 19"/>
                <a:gd name="T29" fmla="*/ 0 h 9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9"/>
                <a:gd name="T46" fmla="*/ 0 h 90"/>
                <a:gd name="T47" fmla="*/ 19 w 19"/>
                <a:gd name="T48" fmla="*/ 90 h 9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9" h="90">
                  <a:moveTo>
                    <a:pt x="0" y="0"/>
                  </a:moveTo>
                  <a:lnTo>
                    <a:pt x="0" y="0"/>
                  </a:lnTo>
                  <a:lnTo>
                    <a:pt x="0" y="10"/>
                  </a:lnTo>
                  <a:lnTo>
                    <a:pt x="5" y="25"/>
                  </a:lnTo>
                  <a:lnTo>
                    <a:pt x="15" y="45"/>
                  </a:lnTo>
                  <a:lnTo>
                    <a:pt x="19" y="55"/>
                  </a:lnTo>
                  <a:lnTo>
                    <a:pt x="19" y="65"/>
                  </a:lnTo>
                  <a:lnTo>
                    <a:pt x="19" y="75"/>
                  </a:lnTo>
                  <a:lnTo>
                    <a:pt x="10" y="90"/>
                  </a:lnTo>
                  <a:lnTo>
                    <a:pt x="5" y="65"/>
                  </a:lnTo>
                  <a:lnTo>
                    <a:pt x="0" y="40"/>
                  </a:lnTo>
                  <a:lnTo>
                    <a:pt x="0" y="0"/>
                  </a:lnTo>
                  <a:close/>
                </a:path>
              </a:pathLst>
            </a:custGeom>
            <a:solidFill>
              <a:srgbClr val="793118"/>
            </a:solidFill>
            <a:ln w="9525">
              <a:noFill/>
              <a:round/>
              <a:headEnd/>
              <a:tailEnd/>
            </a:ln>
          </p:spPr>
          <p:txBody>
            <a:bodyPr>
              <a:prstTxWarp prst="textNoShape">
                <a:avLst/>
              </a:prstTxWarp>
            </a:bodyPr>
            <a:lstStyle/>
            <a:p>
              <a:endParaRPr lang="en-US"/>
            </a:p>
          </p:txBody>
        </p:sp>
        <p:sp>
          <p:nvSpPr>
            <p:cNvPr id="43215" name="Freeform 59"/>
            <p:cNvSpPr>
              <a:spLocks/>
            </p:cNvSpPr>
            <p:nvPr/>
          </p:nvSpPr>
          <p:spPr bwMode="auto">
            <a:xfrm>
              <a:off x="1912" y="1766"/>
              <a:ext cx="451" cy="870"/>
            </a:xfrm>
            <a:custGeom>
              <a:avLst/>
              <a:gdLst>
                <a:gd name="T0" fmla="*/ 55 w 309"/>
                <a:gd name="T1" fmla="*/ 293 h 607"/>
                <a:gd name="T2" fmla="*/ 110 w 309"/>
                <a:gd name="T3" fmla="*/ 328 h 607"/>
                <a:gd name="T4" fmla="*/ 35 w 309"/>
                <a:gd name="T5" fmla="*/ 229 h 607"/>
                <a:gd name="T6" fmla="*/ 50 w 309"/>
                <a:gd name="T7" fmla="*/ 199 h 607"/>
                <a:gd name="T8" fmla="*/ 35 w 309"/>
                <a:gd name="T9" fmla="*/ 94 h 607"/>
                <a:gd name="T10" fmla="*/ 50 w 309"/>
                <a:gd name="T11" fmla="*/ 129 h 607"/>
                <a:gd name="T12" fmla="*/ 55 w 309"/>
                <a:gd name="T13" fmla="*/ 79 h 607"/>
                <a:gd name="T14" fmla="*/ 25 w 309"/>
                <a:gd name="T15" fmla="*/ 54 h 607"/>
                <a:gd name="T16" fmla="*/ 55 w 309"/>
                <a:gd name="T17" fmla="*/ 10 h 607"/>
                <a:gd name="T18" fmla="*/ 125 w 309"/>
                <a:gd name="T19" fmla="*/ 0 h 607"/>
                <a:gd name="T20" fmla="*/ 110 w 309"/>
                <a:gd name="T21" fmla="*/ 20 h 607"/>
                <a:gd name="T22" fmla="*/ 80 w 309"/>
                <a:gd name="T23" fmla="*/ 30 h 607"/>
                <a:gd name="T24" fmla="*/ 95 w 309"/>
                <a:gd name="T25" fmla="*/ 64 h 607"/>
                <a:gd name="T26" fmla="*/ 150 w 309"/>
                <a:gd name="T27" fmla="*/ 59 h 607"/>
                <a:gd name="T28" fmla="*/ 110 w 309"/>
                <a:gd name="T29" fmla="*/ 84 h 607"/>
                <a:gd name="T30" fmla="*/ 65 w 309"/>
                <a:gd name="T31" fmla="*/ 189 h 607"/>
                <a:gd name="T32" fmla="*/ 150 w 309"/>
                <a:gd name="T33" fmla="*/ 328 h 607"/>
                <a:gd name="T34" fmla="*/ 169 w 309"/>
                <a:gd name="T35" fmla="*/ 283 h 607"/>
                <a:gd name="T36" fmla="*/ 130 w 309"/>
                <a:gd name="T37" fmla="*/ 258 h 607"/>
                <a:gd name="T38" fmla="*/ 184 w 309"/>
                <a:gd name="T39" fmla="*/ 199 h 607"/>
                <a:gd name="T40" fmla="*/ 249 w 309"/>
                <a:gd name="T41" fmla="*/ 204 h 607"/>
                <a:gd name="T42" fmla="*/ 239 w 309"/>
                <a:gd name="T43" fmla="*/ 214 h 607"/>
                <a:gd name="T44" fmla="*/ 209 w 309"/>
                <a:gd name="T45" fmla="*/ 214 h 607"/>
                <a:gd name="T46" fmla="*/ 199 w 309"/>
                <a:gd name="T47" fmla="*/ 238 h 607"/>
                <a:gd name="T48" fmla="*/ 214 w 309"/>
                <a:gd name="T49" fmla="*/ 258 h 607"/>
                <a:gd name="T50" fmla="*/ 244 w 309"/>
                <a:gd name="T51" fmla="*/ 268 h 607"/>
                <a:gd name="T52" fmla="*/ 249 w 309"/>
                <a:gd name="T53" fmla="*/ 283 h 607"/>
                <a:gd name="T54" fmla="*/ 294 w 309"/>
                <a:gd name="T55" fmla="*/ 263 h 607"/>
                <a:gd name="T56" fmla="*/ 284 w 309"/>
                <a:gd name="T57" fmla="*/ 243 h 607"/>
                <a:gd name="T58" fmla="*/ 309 w 309"/>
                <a:gd name="T59" fmla="*/ 278 h 607"/>
                <a:gd name="T60" fmla="*/ 264 w 309"/>
                <a:gd name="T61" fmla="*/ 298 h 607"/>
                <a:gd name="T62" fmla="*/ 229 w 309"/>
                <a:gd name="T63" fmla="*/ 283 h 607"/>
                <a:gd name="T64" fmla="*/ 184 w 309"/>
                <a:gd name="T65" fmla="*/ 288 h 607"/>
                <a:gd name="T66" fmla="*/ 184 w 309"/>
                <a:gd name="T67" fmla="*/ 358 h 607"/>
                <a:gd name="T68" fmla="*/ 179 w 309"/>
                <a:gd name="T69" fmla="*/ 323 h 607"/>
                <a:gd name="T70" fmla="*/ 150 w 309"/>
                <a:gd name="T71" fmla="*/ 348 h 607"/>
                <a:gd name="T72" fmla="*/ 140 w 309"/>
                <a:gd name="T73" fmla="*/ 368 h 607"/>
                <a:gd name="T74" fmla="*/ 135 w 309"/>
                <a:gd name="T75" fmla="*/ 403 h 607"/>
                <a:gd name="T76" fmla="*/ 169 w 309"/>
                <a:gd name="T77" fmla="*/ 393 h 607"/>
                <a:gd name="T78" fmla="*/ 189 w 309"/>
                <a:gd name="T79" fmla="*/ 452 h 607"/>
                <a:gd name="T80" fmla="*/ 169 w 309"/>
                <a:gd name="T81" fmla="*/ 462 h 607"/>
                <a:gd name="T82" fmla="*/ 140 w 309"/>
                <a:gd name="T83" fmla="*/ 452 h 607"/>
                <a:gd name="T84" fmla="*/ 90 w 309"/>
                <a:gd name="T85" fmla="*/ 467 h 607"/>
                <a:gd name="T86" fmla="*/ 75 w 309"/>
                <a:gd name="T87" fmla="*/ 507 h 607"/>
                <a:gd name="T88" fmla="*/ 174 w 309"/>
                <a:gd name="T89" fmla="*/ 517 h 607"/>
                <a:gd name="T90" fmla="*/ 164 w 309"/>
                <a:gd name="T91" fmla="*/ 542 h 607"/>
                <a:gd name="T92" fmla="*/ 100 w 309"/>
                <a:gd name="T93" fmla="*/ 577 h 607"/>
                <a:gd name="T94" fmla="*/ 125 w 309"/>
                <a:gd name="T95" fmla="*/ 582 h 607"/>
                <a:gd name="T96" fmla="*/ 159 w 309"/>
                <a:gd name="T97" fmla="*/ 592 h 607"/>
                <a:gd name="T98" fmla="*/ 214 w 309"/>
                <a:gd name="T99" fmla="*/ 572 h 607"/>
                <a:gd name="T100" fmla="*/ 150 w 309"/>
                <a:gd name="T101" fmla="*/ 607 h 607"/>
                <a:gd name="T102" fmla="*/ 60 w 309"/>
                <a:gd name="T103" fmla="*/ 572 h 607"/>
                <a:gd name="T104" fmla="*/ 60 w 309"/>
                <a:gd name="T105" fmla="*/ 537 h 607"/>
                <a:gd name="T106" fmla="*/ 30 w 309"/>
                <a:gd name="T107" fmla="*/ 482 h 607"/>
                <a:gd name="T108" fmla="*/ 85 w 309"/>
                <a:gd name="T109" fmla="*/ 423 h 607"/>
                <a:gd name="T110" fmla="*/ 90 w 309"/>
                <a:gd name="T111" fmla="*/ 378 h 607"/>
                <a:gd name="T112" fmla="*/ 35 w 309"/>
                <a:gd name="T113" fmla="*/ 313 h 607"/>
                <a:gd name="T114" fmla="*/ 15 w 309"/>
                <a:gd name="T115" fmla="*/ 298 h 607"/>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309"/>
                <a:gd name="T175" fmla="*/ 0 h 607"/>
                <a:gd name="T176" fmla="*/ 309 w 309"/>
                <a:gd name="T177" fmla="*/ 607 h 607"/>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309" h="607">
                  <a:moveTo>
                    <a:pt x="15" y="278"/>
                  </a:moveTo>
                  <a:lnTo>
                    <a:pt x="15" y="278"/>
                  </a:lnTo>
                  <a:lnTo>
                    <a:pt x="30" y="278"/>
                  </a:lnTo>
                  <a:lnTo>
                    <a:pt x="45" y="283"/>
                  </a:lnTo>
                  <a:lnTo>
                    <a:pt x="55" y="293"/>
                  </a:lnTo>
                  <a:lnTo>
                    <a:pt x="65" y="303"/>
                  </a:lnTo>
                  <a:lnTo>
                    <a:pt x="105" y="358"/>
                  </a:lnTo>
                  <a:lnTo>
                    <a:pt x="120" y="363"/>
                  </a:lnTo>
                  <a:lnTo>
                    <a:pt x="110" y="328"/>
                  </a:lnTo>
                  <a:lnTo>
                    <a:pt x="90" y="293"/>
                  </a:lnTo>
                  <a:lnTo>
                    <a:pt x="70" y="263"/>
                  </a:lnTo>
                  <a:lnTo>
                    <a:pt x="40" y="238"/>
                  </a:lnTo>
                  <a:lnTo>
                    <a:pt x="35" y="229"/>
                  </a:lnTo>
                  <a:lnTo>
                    <a:pt x="30" y="224"/>
                  </a:lnTo>
                  <a:lnTo>
                    <a:pt x="30" y="219"/>
                  </a:lnTo>
                  <a:lnTo>
                    <a:pt x="45" y="219"/>
                  </a:lnTo>
                  <a:lnTo>
                    <a:pt x="50" y="199"/>
                  </a:lnTo>
                  <a:lnTo>
                    <a:pt x="50" y="184"/>
                  </a:lnTo>
                  <a:lnTo>
                    <a:pt x="40" y="154"/>
                  </a:lnTo>
                  <a:lnTo>
                    <a:pt x="35" y="124"/>
                  </a:lnTo>
                  <a:lnTo>
                    <a:pt x="30" y="109"/>
                  </a:lnTo>
                  <a:lnTo>
                    <a:pt x="35" y="94"/>
                  </a:lnTo>
                  <a:lnTo>
                    <a:pt x="40" y="99"/>
                  </a:lnTo>
                  <a:lnTo>
                    <a:pt x="40" y="109"/>
                  </a:lnTo>
                  <a:lnTo>
                    <a:pt x="45" y="119"/>
                  </a:lnTo>
                  <a:lnTo>
                    <a:pt x="50" y="129"/>
                  </a:lnTo>
                  <a:lnTo>
                    <a:pt x="55" y="99"/>
                  </a:lnTo>
                  <a:lnTo>
                    <a:pt x="55" y="89"/>
                  </a:lnTo>
                  <a:lnTo>
                    <a:pt x="55" y="79"/>
                  </a:lnTo>
                  <a:lnTo>
                    <a:pt x="45" y="79"/>
                  </a:lnTo>
                  <a:lnTo>
                    <a:pt x="40" y="79"/>
                  </a:lnTo>
                  <a:lnTo>
                    <a:pt x="25" y="64"/>
                  </a:lnTo>
                  <a:lnTo>
                    <a:pt x="25" y="54"/>
                  </a:lnTo>
                  <a:lnTo>
                    <a:pt x="25" y="49"/>
                  </a:lnTo>
                  <a:lnTo>
                    <a:pt x="40" y="40"/>
                  </a:lnTo>
                  <a:lnTo>
                    <a:pt x="50" y="30"/>
                  </a:lnTo>
                  <a:lnTo>
                    <a:pt x="55" y="20"/>
                  </a:lnTo>
                  <a:lnTo>
                    <a:pt x="55" y="10"/>
                  </a:lnTo>
                  <a:lnTo>
                    <a:pt x="70" y="5"/>
                  </a:lnTo>
                  <a:lnTo>
                    <a:pt x="85" y="0"/>
                  </a:lnTo>
                  <a:lnTo>
                    <a:pt x="125" y="0"/>
                  </a:lnTo>
                  <a:lnTo>
                    <a:pt x="125" y="15"/>
                  </a:lnTo>
                  <a:lnTo>
                    <a:pt x="125" y="25"/>
                  </a:lnTo>
                  <a:lnTo>
                    <a:pt x="120" y="25"/>
                  </a:lnTo>
                  <a:lnTo>
                    <a:pt x="110" y="20"/>
                  </a:lnTo>
                  <a:lnTo>
                    <a:pt x="105" y="20"/>
                  </a:lnTo>
                  <a:lnTo>
                    <a:pt x="100" y="30"/>
                  </a:lnTo>
                  <a:lnTo>
                    <a:pt x="85" y="25"/>
                  </a:lnTo>
                  <a:lnTo>
                    <a:pt x="80" y="30"/>
                  </a:lnTo>
                  <a:lnTo>
                    <a:pt x="70" y="35"/>
                  </a:lnTo>
                  <a:lnTo>
                    <a:pt x="80" y="35"/>
                  </a:lnTo>
                  <a:lnTo>
                    <a:pt x="85" y="44"/>
                  </a:lnTo>
                  <a:lnTo>
                    <a:pt x="95" y="64"/>
                  </a:lnTo>
                  <a:lnTo>
                    <a:pt x="125" y="64"/>
                  </a:lnTo>
                  <a:lnTo>
                    <a:pt x="140" y="64"/>
                  </a:lnTo>
                  <a:lnTo>
                    <a:pt x="150" y="59"/>
                  </a:lnTo>
                  <a:lnTo>
                    <a:pt x="155" y="64"/>
                  </a:lnTo>
                  <a:lnTo>
                    <a:pt x="150" y="74"/>
                  </a:lnTo>
                  <a:lnTo>
                    <a:pt x="135" y="79"/>
                  </a:lnTo>
                  <a:lnTo>
                    <a:pt x="110" y="84"/>
                  </a:lnTo>
                  <a:lnTo>
                    <a:pt x="75" y="79"/>
                  </a:lnTo>
                  <a:lnTo>
                    <a:pt x="70" y="89"/>
                  </a:lnTo>
                  <a:lnTo>
                    <a:pt x="65" y="154"/>
                  </a:lnTo>
                  <a:lnTo>
                    <a:pt x="65" y="189"/>
                  </a:lnTo>
                  <a:lnTo>
                    <a:pt x="65" y="224"/>
                  </a:lnTo>
                  <a:lnTo>
                    <a:pt x="105" y="278"/>
                  </a:lnTo>
                  <a:lnTo>
                    <a:pt x="125" y="303"/>
                  </a:lnTo>
                  <a:lnTo>
                    <a:pt x="150" y="328"/>
                  </a:lnTo>
                  <a:lnTo>
                    <a:pt x="155" y="318"/>
                  </a:lnTo>
                  <a:lnTo>
                    <a:pt x="159" y="308"/>
                  </a:lnTo>
                  <a:lnTo>
                    <a:pt x="164" y="293"/>
                  </a:lnTo>
                  <a:lnTo>
                    <a:pt x="169" y="283"/>
                  </a:lnTo>
                  <a:lnTo>
                    <a:pt x="150" y="273"/>
                  </a:lnTo>
                  <a:lnTo>
                    <a:pt x="140" y="268"/>
                  </a:lnTo>
                  <a:lnTo>
                    <a:pt x="130" y="258"/>
                  </a:lnTo>
                  <a:lnTo>
                    <a:pt x="135" y="248"/>
                  </a:lnTo>
                  <a:lnTo>
                    <a:pt x="135" y="238"/>
                  </a:lnTo>
                  <a:lnTo>
                    <a:pt x="150" y="224"/>
                  </a:lnTo>
                  <a:lnTo>
                    <a:pt x="169" y="214"/>
                  </a:lnTo>
                  <a:lnTo>
                    <a:pt x="184" y="199"/>
                  </a:lnTo>
                  <a:lnTo>
                    <a:pt x="214" y="194"/>
                  </a:lnTo>
                  <a:lnTo>
                    <a:pt x="234" y="194"/>
                  </a:lnTo>
                  <a:lnTo>
                    <a:pt x="249" y="204"/>
                  </a:lnTo>
                  <a:lnTo>
                    <a:pt x="249" y="209"/>
                  </a:lnTo>
                  <a:lnTo>
                    <a:pt x="249" y="214"/>
                  </a:lnTo>
                  <a:lnTo>
                    <a:pt x="244" y="214"/>
                  </a:lnTo>
                  <a:lnTo>
                    <a:pt x="239" y="214"/>
                  </a:lnTo>
                  <a:lnTo>
                    <a:pt x="234" y="204"/>
                  </a:lnTo>
                  <a:lnTo>
                    <a:pt x="229" y="209"/>
                  </a:lnTo>
                  <a:lnTo>
                    <a:pt x="224" y="214"/>
                  </a:lnTo>
                  <a:lnTo>
                    <a:pt x="209" y="214"/>
                  </a:lnTo>
                  <a:lnTo>
                    <a:pt x="194" y="219"/>
                  </a:lnTo>
                  <a:lnTo>
                    <a:pt x="194" y="224"/>
                  </a:lnTo>
                  <a:lnTo>
                    <a:pt x="189" y="229"/>
                  </a:lnTo>
                  <a:lnTo>
                    <a:pt x="199" y="238"/>
                  </a:lnTo>
                  <a:lnTo>
                    <a:pt x="209" y="238"/>
                  </a:lnTo>
                  <a:lnTo>
                    <a:pt x="214" y="243"/>
                  </a:lnTo>
                  <a:lnTo>
                    <a:pt x="219" y="253"/>
                  </a:lnTo>
                  <a:lnTo>
                    <a:pt x="214" y="258"/>
                  </a:lnTo>
                  <a:lnTo>
                    <a:pt x="219" y="263"/>
                  </a:lnTo>
                  <a:lnTo>
                    <a:pt x="224" y="268"/>
                  </a:lnTo>
                  <a:lnTo>
                    <a:pt x="234" y="258"/>
                  </a:lnTo>
                  <a:lnTo>
                    <a:pt x="244" y="268"/>
                  </a:lnTo>
                  <a:lnTo>
                    <a:pt x="239" y="273"/>
                  </a:lnTo>
                  <a:lnTo>
                    <a:pt x="244" y="278"/>
                  </a:lnTo>
                  <a:lnTo>
                    <a:pt x="249" y="283"/>
                  </a:lnTo>
                  <a:lnTo>
                    <a:pt x="254" y="283"/>
                  </a:lnTo>
                  <a:lnTo>
                    <a:pt x="274" y="283"/>
                  </a:lnTo>
                  <a:lnTo>
                    <a:pt x="284" y="273"/>
                  </a:lnTo>
                  <a:lnTo>
                    <a:pt x="294" y="263"/>
                  </a:lnTo>
                  <a:lnTo>
                    <a:pt x="284" y="258"/>
                  </a:lnTo>
                  <a:lnTo>
                    <a:pt x="284" y="253"/>
                  </a:lnTo>
                  <a:lnTo>
                    <a:pt x="284" y="243"/>
                  </a:lnTo>
                  <a:lnTo>
                    <a:pt x="299" y="248"/>
                  </a:lnTo>
                  <a:lnTo>
                    <a:pt x="309" y="258"/>
                  </a:lnTo>
                  <a:lnTo>
                    <a:pt x="309" y="263"/>
                  </a:lnTo>
                  <a:lnTo>
                    <a:pt x="309" y="278"/>
                  </a:lnTo>
                  <a:lnTo>
                    <a:pt x="299" y="283"/>
                  </a:lnTo>
                  <a:lnTo>
                    <a:pt x="284" y="288"/>
                  </a:lnTo>
                  <a:lnTo>
                    <a:pt x="274" y="298"/>
                  </a:lnTo>
                  <a:lnTo>
                    <a:pt x="264" y="298"/>
                  </a:lnTo>
                  <a:lnTo>
                    <a:pt x="249" y="298"/>
                  </a:lnTo>
                  <a:lnTo>
                    <a:pt x="239" y="293"/>
                  </a:lnTo>
                  <a:lnTo>
                    <a:pt x="229" y="283"/>
                  </a:lnTo>
                  <a:lnTo>
                    <a:pt x="204" y="278"/>
                  </a:lnTo>
                  <a:lnTo>
                    <a:pt x="194" y="278"/>
                  </a:lnTo>
                  <a:lnTo>
                    <a:pt x="184" y="283"/>
                  </a:lnTo>
                  <a:lnTo>
                    <a:pt x="184" y="288"/>
                  </a:lnTo>
                  <a:lnTo>
                    <a:pt x="184" y="298"/>
                  </a:lnTo>
                  <a:lnTo>
                    <a:pt x="194" y="298"/>
                  </a:lnTo>
                  <a:lnTo>
                    <a:pt x="189" y="323"/>
                  </a:lnTo>
                  <a:lnTo>
                    <a:pt x="184" y="358"/>
                  </a:lnTo>
                  <a:lnTo>
                    <a:pt x="189" y="408"/>
                  </a:lnTo>
                  <a:lnTo>
                    <a:pt x="174" y="368"/>
                  </a:lnTo>
                  <a:lnTo>
                    <a:pt x="174" y="348"/>
                  </a:lnTo>
                  <a:lnTo>
                    <a:pt x="179" y="323"/>
                  </a:lnTo>
                  <a:lnTo>
                    <a:pt x="174" y="323"/>
                  </a:lnTo>
                  <a:lnTo>
                    <a:pt x="164" y="338"/>
                  </a:lnTo>
                  <a:lnTo>
                    <a:pt x="159" y="348"/>
                  </a:lnTo>
                  <a:lnTo>
                    <a:pt x="150" y="348"/>
                  </a:lnTo>
                  <a:lnTo>
                    <a:pt x="145" y="353"/>
                  </a:lnTo>
                  <a:lnTo>
                    <a:pt x="145" y="358"/>
                  </a:lnTo>
                  <a:lnTo>
                    <a:pt x="145" y="363"/>
                  </a:lnTo>
                  <a:lnTo>
                    <a:pt x="140" y="368"/>
                  </a:lnTo>
                  <a:lnTo>
                    <a:pt x="125" y="368"/>
                  </a:lnTo>
                  <a:lnTo>
                    <a:pt x="120" y="373"/>
                  </a:lnTo>
                  <a:lnTo>
                    <a:pt x="115" y="378"/>
                  </a:lnTo>
                  <a:lnTo>
                    <a:pt x="135" y="403"/>
                  </a:lnTo>
                  <a:lnTo>
                    <a:pt x="145" y="403"/>
                  </a:lnTo>
                  <a:lnTo>
                    <a:pt x="155" y="398"/>
                  </a:lnTo>
                  <a:lnTo>
                    <a:pt x="159" y="393"/>
                  </a:lnTo>
                  <a:lnTo>
                    <a:pt x="169" y="393"/>
                  </a:lnTo>
                  <a:lnTo>
                    <a:pt x="184" y="423"/>
                  </a:lnTo>
                  <a:lnTo>
                    <a:pt x="194" y="452"/>
                  </a:lnTo>
                  <a:lnTo>
                    <a:pt x="189" y="452"/>
                  </a:lnTo>
                  <a:lnTo>
                    <a:pt x="184" y="452"/>
                  </a:lnTo>
                  <a:lnTo>
                    <a:pt x="179" y="452"/>
                  </a:lnTo>
                  <a:lnTo>
                    <a:pt x="179" y="462"/>
                  </a:lnTo>
                  <a:lnTo>
                    <a:pt x="169" y="462"/>
                  </a:lnTo>
                  <a:lnTo>
                    <a:pt x="164" y="452"/>
                  </a:lnTo>
                  <a:lnTo>
                    <a:pt x="155" y="447"/>
                  </a:lnTo>
                  <a:lnTo>
                    <a:pt x="150" y="452"/>
                  </a:lnTo>
                  <a:lnTo>
                    <a:pt x="140" y="452"/>
                  </a:lnTo>
                  <a:lnTo>
                    <a:pt x="135" y="447"/>
                  </a:lnTo>
                  <a:lnTo>
                    <a:pt x="130" y="442"/>
                  </a:lnTo>
                  <a:lnTo>
                    <a:pt x="100" y="452"/>
                  </a:lnTo>
                  <a:lnTo>
                    <a:pt x="90" y="467"/>
                  </a:lnTo>
                  <a:lnTo>
                    <a:pt x="75" y="477"/>
                  </a:lnTo>
                  <a:lnTo>
                    <a:pt x="75" y="492"/>
                  </a:lnTo>
                  <a:lnTo>
                    <a:pt x="75" y="507"/>
                  </a:lnTo>
                  <a:lnTo>
                    <a:pt x="100" y="517"/>
                  </a:lnTo>
                  <a:lnTo>
                    <a:pt x="125" y="517"/>
                  </a:lnTo>
                  <a:lnTo>
                    <a:pt x="150" y="517"/>
                  </a:lnTo>
                  <a:lnTo>
                    <a:pt x="174" y="517"/>
                  </a:lnTo>
                  <a:lnTo>
                    <a:pt x="184" y="527"/>
                  </a:lnTo>
                  <a:lnTo>
                    <a:pt x="189" y="532"/>
                  </a:lnTo>
                  <a:lnTo>
                    <a:pt x="189" y="542"/>
                  </a:lnTo>
                  <a:lnTo>
                    <a:pt x="164" y="542"/>
                  </a:lnTo>
                  <a:lnTo>
                    <a:pt x="145" y="547"/>
                  </a:lnTo>
                  <a:lnTo>
                    <a:pt x="120" y="552"/>
                  </a:lnTo>
                  <a:lnTo>
                    <a:pt x="100" y="567"/>
                  </a:lnTo>
                  <a:lnTo>
                    <a:pt x="100" y="577"/>
                  </a:lnTo>
                  <a:lnTo>
                    <a:pt x="105" y="577"/>
                  </a:lnTo>
                  <a:lnTo>
                    <a:pt x="110" y="587"/>
                  </a:lnTo>
                  <a:lnTo>
                    <a:pt x="120" y="587"/>
                  </a:lnTo>
                  <a:lnTo>
                    <a:pt x="125" y="582"/>
                  </a:lnTo>
                  <a:lnTo>
                    <a:pt x="130" y="592"/>
                  </a:lnTo>
                  <a:lnTo>
                    <a:pt x="135" y="592"/>
                  </a:lnTo>
                  <a:lnTo>
                    <a:pt x="150" y="587"/>
                  </a:lnTo>
                  <a:lnTo>
                    <a:pt x="159" y="592"/>
                  </a:lnTo>
                  <a:lnTo>
                    <a:pt x="189" y="577"/>
                  </a:lnTo>
                  <a:lnTo>
                    <a:pt x="219" y="562"/>
                  </a:lnTo>
                  <a:lnTo>
                    <a:pt x="214" y="572"/>
                  </a:lnTo>
                  <a:lnTo>
                    <a:pt x="209" y="577"/>
                  </a:lnTo>
                  <a:lnTo>
                    <a:pt x="189" y="592"/>
                  </a:lnTo>
                  <a:lnTo>
                    <a:pt x="169" y="602"/>
                  </a:lnTo>
                  <a:lnTo>
                    <a:pt x="150" y="607"/>
                  </a:lnTo>
                  <a:lnTo>
                    <a:pt x="130" y="607"/>
                  </a:lnTo>
                  <a:lnTo>
                    <a:pt x="110" y="602"/>
                  </a:lnTo>
                  <a:lnTo>
                    <a:pt x="75" y="587"/>
                  </a:lnTo>
                  <a:lnTo>
                    <a:pt x="60" y="572"/>
                  </a:lnTo>
                  <a:lnTo>
                    <a:pt x="55" y="562"/>
                  </a:lnTo>
                  <a:lnTo>
                    <a:pt x="55" y="552"/>
                  </a:lnTo>
                  <a:lnTo>
                    <a:pt x="60" y="547"/>
                  </a:lnTo>
                  <a:lnTo>
                    <a:pt x="60" y="537"/>
                  </a:lnTo>
                  <a:lnTo>
                    <a:pt x="55" y="527"/>
                  </a:lnTo>
                  <a:lnTo>
                    <a:pt x="40" y="517"/>
                  </a:lnTo>
                  <a:lnTo>
                    <a:pt x="30" y="507"/>
                  </a:lnTo>
                  <a:lnTo>
                    <a:pt x="30" y="482"/>
                  </a:lnTo>
                  <a:lnTo>
                    <a:pt x="35" y="462"/>
                  </a:lnTo>
                  <a:lnTo>
                    <a:pt x="45" y="447"/>
                  </a:lnTo>
                  <a:lnTo>
                    <a:pt x="60" y="432"/>
                  </a:lnTo>
                  <a:lnTo>
                    <a:pt x="85" y="423"/>
                  </a:lnTo>
                  <a:lnTo>
                    <a:pt x="95" y="418"/>
                  </a:lnTo>
                  <a:lnTo>
                    <a:pt x="110" y="418"/>
                  </a:lnTo>
                  <a:lnTo>
                    <a:pt x="100" y="398"/>
                  </a:lnTo>
                  <a:lnTo>
                    <a:pt x="90" y="378"/>
                  </a:lnTo>
                  <a:lnTo>
                    <a:pt x="75" y="358"/>
                  </a:lnTo>
                  <a:lnTo>
                    <a:pt x="65" y="338"/>
                  </a:lnTo>
                  <a:lnTo>
                    <a:pt x="50" y="323"/>
                  </a:lnTo>
                  <a:lnTo>
                    <a:pt x="35" y="313"/>
                  </a:lnTo>
                  <a:lnTo>
                    <a:pt x="15" y="308"/>
                  </a:lnTo>
                  <a:lnTo>
                    <a:pt x="0" y="303"/>
                  </a:lnTo>
                  <a:lnTo>
                    <a:pt x="5" y="298"/>
                  </a:lnTo>
                  <a:lnTo>
                    <a:pt x="15" y="298"/>
                  </a:lnTo>
                  <a:lnTo>
                    <a:pt x="25" y="298"/>
                  </a:lnTo>
                  <a:lnTo>
                    <a:pt x="30" y="298"/>
                  </a:lnTo>
                  <a:lnTo>
                    <a:pt x="15" y="278"/>
                  </a:lnTo>
                  <a:close/>
                </a:path>
              </a:pathLst>
            </a:custGeom>
            <a:solidFill>
              <a:srgbClr val="000000"/>
            </a:solidFill>
            <a:ln w="9525">
              <a:noFill/>
              <a:round/>
              <a:headEnd/>
              <a:tailEnd/>
            </a:ln>
          </p:spPr>
          <p:txBody>
            <a:bodyPr>
              <a:prstTxWarp prst="textNoShape">
                <a:avLst/>
              </a:prstTxWarp>
            </a:bodyPr>
            <a:lstStyle/>
            <a:p>
              <a:endParaRPr lang="en-US"/>
            </a:p>
          </p:txBody>
        </p:sp>
        <p:sp>
          <p:nvSpPr>
            <p:cNvPr id="43216" name="Freeform 60"/>
            <p:cNvSpPr>
              <a:spLocks/>
            </p:cNvSpPr>
            <p:nvPr/>
          </p:nvSpPr>
          <p:spPr bwMode="auto">
            <a:xfrm>
              <a:off x="1927" y="2677"/>
              <a:ext cx="147" cy="294"/>
            </a:xfrm>
            <a:custGeom>
              <a:avLst/>
              <a:gdLst>
                <a:gd name="T0" fmla="*/ 55 w 100"/>
                <a:gd name="T1" fmla="*/ 15 h 204"/>
                <a:gd name="T2" fmla="*/ 55 w 100"/>
                <a:gd name="T3" fmla="*/ 15 h 204"/>
                <a:gd name="T4" fmla="*/ 70 w 100"/>
                <a:gd name="T5" fmla="*/ 25 h 204"/>
                <a:gd name="T6" fmla="*/ 80 w 100"/>
                <a:gd name="T7" fmla="*/ 45 h 204"/>
                <a:gd name="T8" fmla="*/ 90 w 100"/>
                <a:gd name="T9" fmla="*/ 80 h 204"/>
                <a:gd name="T10" fmla="*/ 90 w 100"/>
                <a:gd name="T11" fmla="*/ 80 h 204"/>
                <a:gd name="T12" fmla="*/ 85 w 100"/>
                <a:gd name="T13" fmla="*/ 100 h 204"/>
                <a:gd name="T14" fmla="*/ 80 w 100"/>
                <a:gd name="T15" fmla="*/ 110 h 204"/>
                <a:gd name="T16" fmla="*/ 75 w 100"/>
                <a:gd name="T17" fmla="*/ 115 h 204"/>
                <a:gd name="T18" fmla="*/ 75 w 100"/>
                <a:gd name="T19" fmla="*/ 115 h 204"/>
                <a:gd name="T20" fmla="*/ 90 w 100"/>
                <a:gd name="T21" fmla="*/ 135 h 204"/>
                <a:gd name="T22" fmla="*/ 100 w 100"/>
                <a:gd name="T23" fmla="*/ 140 h 204"/>
                <a:gd name="T24" fmla="*/ 100 w 100"/>
                <a:gd name="T25" fmla="*/ 150 h 204"/>
                <a:gd name="T26" fmla="*/ 100 w 100"/>
                <a:gd name="T27" fmla="*/ 150 h 204"/>
                <a:gd name="T28" fmla="*/ 100 w 100"/>
                <a:gd name="T29" fmla="*/ 160 h 204"/>
                <a:gd name="T30" fmla="*/ 100 w 100"/>
                <a:gd name="T31" fmla="*/ 169 h 204"/>
                <a:gd name="T32" fmla="*/ 85 w 100"/>
                <a:gd name="T33" fmla="*/ 184 h 204"/>
                <a:gd name="T34" fmla="*/ 55 w 100"/>
                <a:gd name="T35" fmla="*/ 204 h 204"/>
                <a:gd name="T36" fmla="*/ 55 w 100"/>
                <a:gd name="T37" fmla="*/ 204 h 204"/>
                <a:gd name="T38" fmla="*/ 45 w 100"/>
                <a:gd name="T39" fmla="*/ 204 h 204"/>
                <a:gd name="T40" fmla="*/ 40 w 100"/>
                <a:gd name="T41" fmla="*/ 204 h 204"/>
                <a:gd name="T42" fmla="*/ 35 w 100"/>
                <a:gd name="T43" fmla="*/ 199 h 204"/>
                <a:gd name="T44" fmla="*/ 35 w 100"/>
                <a:gd name="T45" fmla="*/ 199 h 204"/>
                <a:gd name="T46" fmla="*/ 65 w 100"/>
                <a:gd name="T47" fmla="*/ 189 h 204"/>
                <a:gd name="T48" fmla="*/ 75 w 100"/>
                <a:gd name="T49" fmla="*/ 184 h 204"/>
                <a:gd name="T50" fmla="*/ 85 w 100"/>
                <a:gd name="T51" fmla="*/ 169 h 204"/>
                <a:gd name="T52" fmla="*/ 85 w 100"/>
                <a:gd name="T53" fmla="*/ 169 h 204"/>
                <a:gd name="T54" fmla="*/ 90 w 100"/>
                <a:gd name="T55" fmla="*/ 160 h 204"/>
                <a:gd name="T56" fmla="*/ 85 w 100"/>
                <a:gd name="T57" fmla="*/ 150 h 204"/>
                <a:gd name="T58" fmla="*/ 75 w 100"/>
                <a:gd name="T59" fmla="*/ 140 h 204"/>
                <a:gd name="T60" fmla="*/ 65 w 100"/>
                <a:gd name="T61" fmla="*/ 130 h 204"/>
                <a:gd name="T62" fmla="*/ 65 w 100"/>
                <a:gd name="T63" fmla="*/ 130 h 204"/>
                <a:gd name="T64" fmla="*/ 55 w 100"/>
                <a:gd name="T65" fmla="*/ 130 h 204"/>
                <a:gd name="T66" fmla="*/ 55 w 100"/>
                <a:gd name="T67" fmla="*/ 130 h 204"/>
                <a:gd name="T68" fmla="*/ 65 w 100"/>
                <a:gd name="T69" fmla="*/ 115 h 204"/>
                <a:gd name="T70" fmla="*/ 70 w 100"/>
                <a:gd name="T71" fmla="*/ 100 h 204"/>
                <a:gd name="T72" fmla="*/ 75 w 100"/>
                <a:gd name="T73" fmla="*/ 80 h 204"/>
                <a:gd name="T74" fmla="*/ 70 w 100"/>
                <a:gd name="T75" fmla="*/ 65 h 204"/>
                <a:gd name="T76" fmla="*/ 70 w 100"/>
                <a:gd name="T77" fmla="*/ 65 h 204"/>
                <a:gd name="T78" fmla="*/ 55 w 100"/>
                <a:gd name="T79" fmla="*/ 35 h 204"/>
                <a:gd name="T80" fmla="*/ 35 w 100"/>
                <a:gd name="T81" fmla="*/ 15 h 204"/>
                <a:gd name="T82" fmla="*/ 0 w 100"/>
                <a:gd name="T83" fmla="*/ 15 h 204"/>
                <a:gd name="T84" fmla="*/ 0 w 100"/>
                <a:gd name="T85" fmla="*/ 15 h 204"/>
                <a:gd name="T86" fmla="*/ 0 w 100"/>
                <a:gd name="T87" fmla="*/ 10 h 204"/>
                <a:gd name="T88" fmla="*/ 0 w 100"/>
                <a:gd name="T89" fmla="*/ 5 h 204"/>
                <a:gd name="T90" fmla="*/ 10 w 100"/>
                <a:gd name="T91" fmla="*/ 0 h 204"/>
                <a:gd name="T92" fmla="*/ 10 w 100"/>
                <a:gd name="T93" fmla="*/ 0 h 204"/>
                <a:gd name="T94" fmla="*/ 35 w 100"/>
                <a:gd name="T95" fmla="*/ 0 h 204"/>
                <a:gd name="T96" fmla="*/ 55 w 100"/>
                <a:gd name="T97" fmla="*/ 15 h 204"/>
                <a:gd name="T98" fmla="*/ 55 w 100"/>
                <a:gd name="T99" fmla="*/ 15 h 204"/>
                <a:gd name="T100" fmla="*/ 55 w 100"/>
                <a:gd name="T101" fmla="*/ 15 h 204"/>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00"/>
                <a:gd name="T154" fmla="*/ 0 h 204"/>
                <a:gd name="T155" fmla="*/ 100 w 100"/>
                <a:gd name="T156" fmla="*/ 204 h 204"/>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00" h="204">
                  <a:moveTo>
                    <a:pt x="55" y="15"/>
                  </a:moveTo>
                  <a:lnTo>
                    <a:pt x="55" y="15"/>
                  </a:lnTo>
                  <a:lnTo>
                    <a:pt x="70" y="25"/>
                  </a:lnTo>
                  <a:lnTo>
                    <a:pt x="80" y="45"/>
                  </a:lnTo>
                  <a:lnTo>
                    <a:pt x="90" y="80"/>
                  </a:lnTo>
                  <a:lnTo>
                    <a:pt x="85" y="100"/>
                  </a:lnTo>
                  <a:lnTo>
                    <a:pt x="80" y="110"/>
                  </a:lnTo>
                  <a:lnTo>
                    <a:pt x="75" y="115"/>
                  </a:lnTo>
                  <a:lnTo>
                    <a:pt x="90" y="135"/>
                  </a:lnTo>
                  <a:lnTo>
                    <a:pt x="100" y="140"/>
                  </a:lnTo>
                  <a:lnTo>
                    <a:pt x="100" y="150"/>
                  </a:lnTo>
                  <a:lnTo>
                    <a:pt x="100" y="160"/>
                  </a:lnTo>
                  <a:lnTo>
                    <a:pt x="100" y="169"/>
                  </a:lnTo>
                  <a:lnTo>
                    <a:pt x="85" y="184"/>
                  </a:lnTo>
                  <a:lnTo>
                    <a:pt x="55" y="204"/>
                  </a:lnTo>
                  <a:lnTo>
                    <a:pt x="45" y="204"/>
                  </a:lnTo>
                  <a:lnTo>
                    <a:pt x="40" y="204"/>
                  </a:lnTo>
                  <a:lnTo>
                    <a:pt x="35" y="199"/>
                  </a:lnTo>
                  <a:lnTo>
                    <a:pt x="65" y="189"/>
                  </a:lnTo>
                  <a:lnTo>
                    <a:pt x="75" y="184"/>
                  </a:lnTo>
                  <a:lnTo>
                    <a:pt x="85" y="169"/>
                  </a:lnTo>
                  <a:lnTo>
                    <a:pt x="90" y="160"/>
                  </a:lnTo>
                  <a:lnTo>
                    <a:pt x="85" y="150"/>
                  </a:lnTo>
                  <a:lnTo>
                    <a:pt x="75" y="140"/>
                  </a:lnTo>
                  <a:lnTo>
                    <a:pt x="65" y="130"/>
                  </a:lnTo>
                  <a:lnTo>
                    <a:pt x="55" y="130"/>
                  </a:lnTo>
                  <a:lnTo>
                    <a:pt x="65" y="115"/>
                  </a:lnTo>
                  <a:lnTo>
                    <a:pt x="70" y="100"/>
                  </a:lnTo>
                  <a:lnTo>
                    <a:pt x="75" y="80"/>
                  </a:lnTo>
                  <a:lnTo>
                    <a:pt x="70" y="65"/>
                  </a:lnTo>
                  <a:lnTo>
                    <a:pt x="55" y="35"/>
                  </a:lnTo>
                  <a:lnTo>
                    <a:pt x="35" y="15"/>
                  </a:lnTo>
                  <a:lnTo>
                    <a:pt x="0" y="15"/>
                  </a:lnTo>
                  <a:lnTo>
                    <a:pt x="0" y="10"/>
                  </a:lnTo>
                  <a:lnTo>
                    <a:pt x="0" y="5"/>
                  </a:lnTo>
                  <a:lnTo>
                    <a:pt x="10" y="0"/>
                  </a:lnTo>
                  <a:lnTo>
                    <a:pt x="35" y="0"/>
                  </a:lnTo>
                  <a:lnTo>
                    <a:pt x="55" y="15"/>
                  </a:lnTo>
                  <a:close/>
                </a:path>
              </a:pathLst>
            </a:custGeom>
            <a:solidFill>
              <a:srgbClr val="000000"/>
            </a:solidFill>
            <a:ln w="9525">
              <a:noFill/>
              <a:round/>
              <a:headEnd/>
              <a:tailEnd/>
            </a:ln>
          </p:spPr>
          <p:txBody>
            <a:bodyPr>
              <a:prstTxWarp prst="textNoShape">
                <a:avLst/>
              </a:prstTxWarp>
            </a:bodyPr>
            <a:lstStyle/>
            <a:p>
              <a:endParaRPr lang="en-US"/>
            </a:p>
          </p:txBody>
        </p:sp>
        <p:sp>
          <p:nvSpPr>
            <p:cNvPr id="43217" name="Freeform 61"/>
            <p:cNvSpPr>
              <a:spLocks/>
            </p:cNvSpPr>
            <p:nvPr/>
          </p:nvSpPr>
          <p:spPr bwMode="auto">
            <a:xfrm>
              <a:off x="1934" y="3305"/>
              <a:ext cx="218" cy="243"/>
            </a:xfrm>
            <a:custGeom>
              <a:avLst/>
              <a:gdLst>
                <a:gd name="T0" fmla="*/ 60 w 149"/>
                <a:gd name="T1" fmla="*/ 55 h 169"/>
                <a:gd name="T2" fmla="*/ 80 w 149"/>
                <a:gd name="T3" fmla="*/ 50 h 169"/>
                <a:gd name="T4" fmla="*/ 90 w 149"/>
                <a:gd name="T5" fmla="*/ 15 h 169"/>
                <a:gd name="T6" fmla="*/ 105 w 149"/>
                <a:gd name="T7" fmla="*/ 0 h 169"/>
                <a:gd name="T8" fmla="*/ 130 w 149"/>
                <a:gd name="T9" fmla="*/ 0 h 169"/>
                <a:gd name="T10" fmla="*/ 149 w 149"/>
                <a:gd name="T11" fmla="*/ 10 h 169"/>
                <a:gd name="T12" fmla="*/ 149 w 149"/>
                <a:gd name="T13" fmla="*/ 15 h 169"/>
                <a:gd name="T14" fmla="*/ 125 w 149"/>
                <a:gd name="T15" fmla="*/ 10 h 169"/>
                <a:gd name="T16" fmla="*/ 105 w 149"/>
                <a:gd name="T17" fmla="*/ 25 h 169"/>
                <a:gd name="T18" fmla="*/ 100 w 149"/>
                <a:gd name="T19" fmla="*/ 30 h 169"/>
                <a:gd name="T20" fmla="*/ 90 w 149"/>
                <a:gd name="T21" fmla="*/ 50 h 169"/>
                <a:gd name="T22" fmla="*/ 100 w 149"/>
                <a:gd name="T23" fmla="*/ 50 h 169"/>
                <a:gd name="T24" fmla="*/ 115 w 149"/>
                <a:gd name="T25" fmla="*/ 60 h 169"/>
                <a:gd name="T26" fmla="*/ 120 w 149"/>
                <a:gd name="T27" fmla="*/ 60 h 169"/>
                <a:gd name="T28" fmla="*/ 110 w 149"/>
                <a:gd name="T29" fmla="*/ 70 h 169"/>
                <a:gd name="T30" fmla="*/ 105 w 149"/>
                <a:gd name="T31" fmla="*/ 70 h 169"/>
                <a:gd name="T32" fmla="*/ 85 w 149"/>
                <a:gd name="T33" fmla="*/ 70 h 169"/>
                <a:gd name="T34" fmla="*/ 80 w 149"/>
                <a:gd name="T35" fmla="*/ 80 h 169"/>
                <a:gd name="T36" fmla="*/ 70 w 149"/>
                <a:gd name="T37" fmla="*/ 90 h 169"/>
                <a:gd name="T38" fmla="*/ 65 w 149"/>
                <a:gd name="T39" fmla="*/ 100 h 169"/>
                <a:gd name="T40" fmla="*/ 75 w 149"/>
                <a:gd name="T41" fmla="*/ 114 h 169"/>
                <a:gd name="T42" fmla="*/ 70 w 149"/>
                <a:gd name="T43" fmla="*/ 119 h 169"/>
                <a:gd name="T44" fmla="*/ 55 w 149"/>
                <a:gd name="T45" fmla="*/ 119 h 169"/>
                <a:gd name="T46" fmla="*/ 40 w 149"/>
                <a:gd name="T47" fmla="*/ 124 h 169"/>
                <a:gd name="T48" fmla="*/ 35 w 149"/>
                <a:gd name="T49" fmla="*/ 129 h 169"/>
                <a:gd name="T50" fmla="*/ 45 w 149"/>
                <a:gd name="T51" fmla="*/ 144 h 169"/>
                <a:gd name="T52" fmla="*/ 50 w 149"/>
                <a:gd name="T53" fmla="*/ 149 h 169"/>
                <a:gd name="T54" fmla="*/ 65 w 149"/>
                <a:gd name="T55" fmla="*/ 149 h 169"/>
                <a:gd name="T56" fmla="*/ 75 w 149"/>
                <a:gd name="T57" fmla="*/ 154 h 169"/>
                <a:gd name="T58" fmla="*/ 75 w 149"/>
                <a:gd name="T59" fmla="*/ 159 h 169"/>
                <a:gd name="T60" fmla="*/ 50 w 149"/>
                <a:gd name="T61" fmla="*/ 169 h 169"/>
                <a:gd name="T62" fmla="*/ 35 w 149"/>
                <a:gd name="T63" fmla="*/ 169 h 169"/>
                <a:gd name="T64" fmla="*/ 0 w 149"/>
                <a:gd name="T65" fmla="*/ 139 h 169"/>
                <a:gd name="T66" fmla="*/ 0 w 149"/>
                <a:gd name="T67" fmla="*/ 124 h 169"/>
                <a:gd name="T68" fmla="*/ 20 w 149"/>
                <a:gd name="T69" fmla="*/ 100 h 169"/>
                <a:gd name="T70" fmla="*/ 35 w 149"/>
                <a:gd name="T71" fmla="*/ 95 h 169"/>
                <a:gd name="T72" fmla="*/ 50 w 149"/>
                <a:gd name="T73" fmla="*/ 60 h 169"/>
                <a:gd name="T74" fmla="*/ 60 w 149"/>
                <a:gd name="T75" fmla="*/ 55 h 169"/>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49"/>
                <a:gd name="T115" fmla="*/ 0 h 169"/>
                <a:gd name="T116" fmla="*/ 149 w 149"/>
                <a:gd name="T117" fmla="*/ 169 h 169"/>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49" h="169">
                  <a:moveTo>
                    <a:pt x="60" y="55"/>
                  </a:moveTo>
                  <a:lnTo>
                    <a:pt x="60" y="55"/>
                  </a:lnTo>
                  <a:lnTo>
                    <a:pt x="70" y="55"/>
                  </a:lnTo>
                  <a:lnTo>
                    <a:pt x="80" y="50"/>
                  </a:lnTo>
                  <a:lnTo>
                    <a:pt x="85" y="30"/>
                  </a:lnTo>
                  <a:lnTo>
                    <a:pt x="90" y="15"/>
                  </a:lnTo>
                  <a:lnTo>
                    <a:pt x="95" y="5"/>
                  </a:lnTo>
                  <a:lnTo>
                    <a:pt x="105" y="0"/>
                  </a:lnTo>
                  <a:lnTo>
                    <a:pt x="130" y="0"/>
                  </a:lnTo>
                  <a:lnTo>
                    <a:pt x="140" y="0"/>
                  </a:lnTo>
                  <a:lnTo>
                    <a:pt x="149" y="10"/>
                  </a:lnTo>
                  <a:lnTo>
                    <a:pt x="149" y="15"/>
                  </a:lnTo>
                  <a:lnTo>
                    <a:pt x="140" y="10"/>
                  </a:lnTo>
                  <a:lnTo>
                    <a:pt x="125" y="10"/>
                  </a:lnTo>
                  <a:lnTo>
                    <a:pt x="115" y="15"/>
                  </a:lnTo>
                  <a:lnTo>
                    <a:pt x="105" y="25"/>
                  </a:lnTo>
                  <a:lnTo>
                    <a:pt x="100" y="30"/>
                  </a:lnTo>
                  <a:lnTo>
                    <a:pt x="95" y="35"/>
                  </a:lnTo>
                  <a:lnTo>
                    <a:pt x="90" y="50"/>
                  </a:lnTo>
                  <a:lnTo>
                    <a:pt x="100" y="50"/>
                  </a:lnTo>
                  <a:lnTo>
                    <a:pt x="105" y="55"/>
                  </a:lnTo>
                  <a:lnTo>
                    <a:pt x="115" y="60"/>
                  </a:lnTo>
                  <a:lnTo>
                    <a:pt x="120" y="60"/>
                  </a:lnTo>
                  <a:lnTo>
                    <a:pt x="115" y="65"/>
                  </a:lnTo>
                  <a:lnTo>
                    <a:pt x="110" y="70"/>
                  </a:lnTo>
                  <a:lnTo>
                    <a:pt x="105" y="70"/>
                  </a:lnTo>
                  <a:lnTo>
                    <a:pt x="95" y="70"/>
                  </a:lnTo>
                  <a:lnTo>
                    <a:pt x="85" y="70"/>
                  </a:lnTo>
                  <a:lnTo>
                    <a:pt x="80" y="80"/>
                  </a:lnTo>
                  <a:lnTo>
                    <a:pt x="70" y="85"/>
                  </a:lnTo>
                  <a:lnTo>
                    <a:pt x="70" y="90"/>
                  </a:lnTo>
                  <a:lnTo>
                    <a:pt x="65" y="100"/>
                  </a:lnTo>
                  <a:lnTo>
                    <a:pt x="75" y="110"/>
                  </a:lnTo>
                  <a:lnTo>
                    <a:pt x="75" y="114"/>
                  </a:lnTo>
                  <a:lnTo>
                    <a:pt x="70" y="119"/>
                  </a:lnTo>
                  <a:lnTo>
                    <a:pt x="65" y="124"/>
                  </a:lnTo>
                  <a:lnTo>
                    <a:pt x="55" y="119"/>
                  </a:lnTo>
                  <a:lnTo>
                    <a:pt x="50" y="114"/>
                  </a:lnTo>
                  <a:lnTo>
                    <a:pt x="40" y="124"/>
                  </a:lnTo>
                  <a:lnTo>
                    <a:pt x="35" y="129"/>
                  </a:lnTo>
                  <a:lnTo>
                    <a:pt x="40" y="139"/>
                  </a:lnTo>
                  <a:lnTo>
                    <a:pt x="45" y="144"/>
                  </a:lnTo>
                  <a:lnTo>
                    <a:pt x="50" y="149"/>
                  </a:lnTo>
                  <a:lnTo>
                    <a:pt x="55" y="149"/>
                  </a:lnTo>
                  <a:lnTo>
                    <a:pt x="65" y="149"/>
                  </a:lnTo>
                  <a:lnTo>
                    <a:pt x="70" y="154"/>
                  </a:lnTo>
                  <a:lnTo>
                    <a:pt x="75" y="154"/>
                  </a:lnTo>
                  <a:lnTo>
                    <a:pt x="75" y="159"/>
                  </a:lnTo>
                  <a:lnTo>
                    <a:pt x="65" y="164"/>
                  </a:lnTo>
                  <a:lnTo>
                    <a:pt x="50" y="169"/>
                  </a:lnTo>
                  <a:lnTo>
                    <a:pt x="35" y="169"/>
                  </a:lnTo>
                  <a:lnTo>
                    <a:pt x="20" y="164"/>
                  </a:lnTo>
                  <a:lnTo>
                    <a:pt x="0" y="139"/>
                  </a:lnTo>
                  <a:lnTo>
                    <a:pt x="0" y="124"/>
                  </a:lnTo>
                  <a:lnTo>
                    <a:pt x="5" y="110"/>
                  </a:lnTo>
                  <a:lnTo>
                    <a:pt x="20" y="100"/>
                  </a:lnTo>
                  <a:lnTo>
                    <a:pt x="35" y="95"/>
                  </a:lnTo>
                  <a:lnTo>
                    <a:pt x="40" y="70"/>
                  </a:lnTo>
                  <a:lnTo>
                    <a:pt x="50" y="60"/>
                  </a:lnTo>
                  <a:lnTo>
                    <a:pt x="60" y="55"/>
                  </a:lnTo>
                  <a:close/>
                </a:path>
              </a:pathLst>
            </a:custGeom>
            <a:solidFill>
              <a:srgbClr val="000000"/>
            </a:solidFill>
            <a:ln w="9525">
              <a:noFill/>
              <a:round/>
              <a:headEnd/>
              <a:tailEnd/>
            </a:ln>
          </p:spPr>
          <p:txBody>
            <a:bodyPr>
              <a:prstTxWarp prst="textNoShape">
                <a:avLst/>
              </a:prstTxWarp>
            </a:bodyPr>
            <a:lstStyle/>
            <a:p>
              <a:endParaRPr lang="en-US"/>
            </a:p>
          </p:txBody>
        </p:sp>
        <p:sp>
          <p:nvSpPr>
            <p:cNvPr id="43218" name="Freeform 62"/>
            <p:cNvSpPr>
              <a:spLocks/>
            </p:cNvSpPr>
            <p:nvPr/>
          </p:nvSpPr>
          <p:spPr bwMode="auto">
            <a:xfrm>
              <a:off x="2037" y="3056"/>
              <a:ext cx="152" cy="221"/>
            </a:xfrm>
            <a:custGeom>
              <a:avLst/>
              <a:gdLst>
                <a:gd name="T0" fmla="*/ 0 w 104"/>
                <a:gd name="T1" fmla="*/ 0 h 154"/>
                <a:gd name="T2" fmla="*/ 0 w 104"/>
                <a:gd name="T3" fmla="*/ 0 h 154"/>
                <a:gd name="T4" fmla="*/ 10 w 104"/>
                <a:gd name="T5" fmla="*/ 0 h 154"/>
                <a:gd name="T6" fmla="*/ 20 w 104"/>
                <a:gd name="T7" fmla="*/ 0 h 154"/>
                <a:gd name="T8" fmla="*/ 35 w 104"/>
                <a:gd name="T9" fmla="*/ 10 h 154"/>
                <a:gd name="T10" fmla="*/ 55 w 104"/>
                <a:gd name="T11" fmla="*/ 20 h 154"/>
                <a:gd name="T12" fmla="*/ 65 w 104"/>
                <a:gd name="T13" fmla="*/ 20 h 154"/>
                <a:gd name="T14" fmla="*/ 79 w 104"/>
                <a:gd name="T15" fmla="*/ 20 h 154"/>
                <a:gd name="T16" fmla="*/ 79 w 104"/>
                <a:gd name="T17" fmla="*/ 20 h 154"/>
                <a:gd name="T18" fmla="*/ 94 w 104"/>
                <a:gd name="T19" fmla="*/ 30 h 154"/>
                <a:gd name="T20" fmla="*/ 104 w 104"/>
                <a:gd name="T21" fmla="*/ 45 h 154"/>
                <a:gd name="T22" fmla="*/ 104 w 104"/>
                <a:gd name="T23" fmla="*/ 45 h 154"/>
                <a:gd name="T24" fmla="*/ 104 w 104"/>
                <a:gd name="T25" fmla="*/ 60 h 154"/>
                <a:gd name="T26" fmla="*/ 99 w 104"/>
                <a:gd name="T27" fmla="*/ 80 h 154"/>
                <a:gd name="T28" fmla="*/ 94 w 104"/>
                <a:gd name="T29" fmla="*/ 99 h 154"/>
                <a:gd name="T30" fmla="*/ 89 w 104"/>
                <a:gd name="T31" fmla="*/ 114 h 154"/>
                <a:gd name="T32" fmla="*/ 89 w 104"/>
                <a:gd name="T33" fmla="*/ 114 h 154"/>
                <a:gd name="T34" fmla="*/ 79 w 104"/>
                <a:gd name="T35" fmla="*/ 119 h 154"/>
                <a:gd name="T36" fmla="*/ 70 w 104"/>
                <a:gd name="T37" fmla="*/ 124 h 154"/>
                <a:gd name="T38" fmla="*/ 55 w 104"/>
                <a:gd name="T39" fmla="*/ 144 h 154"/>
                <a:gd name="T40" fmla="*/ 50 w 104"/>
                <a:gd name="T41" fmla="*/ 149 h 154"/>
                <a:gd name="T42" fmla="*/ 40 w 104"/>
                <a:gd name="T43" fmla="*/ 154 h 154"/>
                <a:gd name="T44" fmla="*/ 35 w 104"/>
                <a:gd name="T45" fmla="*/ 149 h 154"/>
                <a:gd name="T46" fmla="*/ 20 w 104"/>
                <a:gd name="T47" fmla="*/ 139 h 154"/>
                <a:gd name="T48" fmla="*/ 20 w 104"/>
                <a:gd name="T49" fmla="*/ 139 h 154"/>
                <a:gd name="T50" fmla="*/ 25 w 104"/>
                <a:gd name="T51" fmla="*/ 134 h 154"/>
                <a:gd name="T52" fmla="*/ 30 w 104"/>
                <a:gd name="T53" fmla="*/ 129 h 154"/>
                <a:gd name="T54" fmla="*/ 30 w 104"/>
                <a:gd name="T55" fmla="*/ 129 h 154"/>
                <a:gd name="T56" fmla="*/ 25 w 104"/>
                <a:gd name="T57" fmla="*/ 124 h 154"/>
                <a:gd name="T58" fmla="*/ 25 w 104"/>
                <a:gd name="T59" fmla="*/ 119 h 154"/>
                <a:gd name="T60" fmla="*/ 25 w 104"/>
                <a:gd name="T61" fmla="*/ 119 h 154"/>
                <a:gd name="T62" fmla="*/ 40 w 104"/>
                <a:gd name="T63" fmla="*/ 109 h 154"/>
                <a:gd name="T64" fmla="*/ 45 w 104"/>
                <a:gd name="T65" fmla="*/ 104 h 154"/>
                <a:gd name="T66" fmla="*/ 50 w 104"/>
                <a:gd name="T67" fmla="*/ 95 h 154"/>
                <a:gd name="T68" fmla="*/ 50 w 104"/>
                <a:gd name="T69" fmla="*/ 95 h 154"/>
                <a:gd name="T70" fmla="*/ 55 w 104"/>
                <a:gd name="T71" fmla="*/ 95 h 154"/>
                <a:gd name="T72" fmla="*/ 60 w 104"/>
                <a:gd name="T73" fmla="*/ 90 h 154"/>
                <a:gd name="T74" fmla="*/ 60 w 104"/>
                <a:gd name="T75" fmla="*/ 80 h 154"/>
                <a:gd name="T76" fmla="*/ 65 w 104"/>
                <a:gd name="T77" fmla="*/ 75 h 154"/>
                <a:gd name="T78" fmla="*/ 70 w 104"/>
                <a:gd name="T79" fmla="*/ 80 h 154"/>
                <a:gd name="T80" fmla="*/ 70 w 104"/>
                <a:gd name="T81" fmla="*/ 80 h 154"/>
                <a:gd name="T82" fmla="*/ 79 w 104"/>
                <a:gd name="T83" fmla="*/ 80 h 154"/>
                <a:gd name="T84" fmla="*/ 84 w 104"/>
                <a:gd name="T85" fmla="*/ 75 h 154"/>
                <a:gd name="T86" fmla="*/ 94 w 104"/>
                <a:gd name="T87" fmla="*/ 65 h 154"/>
                <a:gd name="T88" fmla="*/ 94 w 104"/>
                <a:gd name="T89" fmla="*/ 65 h 154"/>
                <a:gd name="T90" fmla="*/ 94 w 104"/>
                <a:gd name="T91" fmla="*/ 55 h 154"/>
                <a:gd name="T92" fmla="*/ 89 w 104"/>
                <a:gd name="T93" fmla="*/ 45 h 154"/>
                <a:gd name="T94" fmla="*/ 79 w 104"/>
                <a:gd name="T95" fmla="*/ 35 h 154"/>
                <a:gd name="T96" fmla="*/ 79 w 104"/>
                <a:gd name="T97" fmla="*/ 35 h 154"/>
                <a:gd name="T98" fmla="*/ 40 w 104"/>
                <a:gd name="T99" fmla="*/ 40 h 154"/>
                <a:gd name="T100" fmla="*/ 35 w 104"/>
                <a:gd name="T101" fmla="*/ 40 h 154"/>
                <a:gd name="T102" fmla="*/ 25 w 104"/>
                <a:gd name="T103" fmla="*/ 35 h 154"/>
                <a:gd name="T104" fmla="*/ 20 w 104"/>
                <a:gd name="T105" fmla="*/ 30 h 154"/>
                <a:gd name="T106" fmla="*/ 20 w 104"/>
                <a:gd name="T107" fmla="*/ 20 h 154"/>
                <a:gd name="T108" fmla="*/ 20 w 104"/>
                <a:gd name="T109" fmla="*/ 20 h 154"/>
                <a:gd name="T110" fmla="*/ 5 w 104"/>
                <a:gd name="T111" fmla="*/ 15 h 154"/>
                <a:gd name="T112" fmla="*/ 0 w 104"/>
                <a:gd name="T113" fmla="*/ 10 h 154"/>
                <a:gd name="T114" fmla="*/ 0 w 104"/>
                <a:gd name="T115" fmla="*/ 0 h 154"/>
                <a:gd name="T116" fmla="*/ 0 w 104"/>
                <a:gd name="T117" fmla="*/ 0 h 154"/>
                <a:gd name="T118" fmla="*/ 0 w 104"/>
                <a:gd name="T119" fmla="*/ 0 h 154"/>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04"/>
                <a:gd name="T181" fmla="*/ 0 h 154"/>
                <a:gd name="T182" fmla="*/ 104 w 104"/>
                <a:gd name="T183" fmla="*/ 154 h 154"/>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04" h="154">
                  <a:moveTo>
                    <a:pt x="0" y="0"/>
                  </a:moveTo>
                  <a:lnTo>
                    <a:pt x="0" y="0"/>
                  </a:lnTo>
                  <a:lnTo>
                    <a:pt x="10" y="0"/>
                  </a:lnTo>
                  <a:lnTo>
                    <a:pt x="20" y="0"/>
                  </a:lnTo>
                  <a:lnTo>
                    <a:pt x="35" y="10"/>
                  </a:lnTo>
                  <a:lnTo>
                    <a:pt x="55" y="20"/>
                  </a:lnTo>
                  <a:lnTo>
                    <a:pt x="65" y="20"/>
                  </a:lnTo>
                  <a:lnTo>
                    <a:pt x="79" y="20"/>
                  </a:lnTo>
                  <a:lnTo>
                    <a:pt x="94" y="30"/>
                  </a:lnTo>
                  <a:lnTo>
                    <a:pt x="104" y="45"/>
                  </a:lnTo>
                  <a:lnTo>
                    <a:pt x="104" y="60"/>
                  </a:lnTo>
                  <a:lnTo>
                    <a:pt x="99" y="80"/>
                  </a:lnTo>
                  <a:lnTo>
                    <a:pt x="94" y="99"/>
                  </a:lnTo>
                  <a:lnTo>
                    <a:pt x="89" y="114"/>
                  </a:lnTo>
                  <a:lnTo>
                    <a:pt x="79" y="119"/>
                  </a:lnTo>
                  <a:lnTo>
                    <a:pt x="70" y="124"/>
                  </a:lnTo>
                  <a:lnTo>
                    <a:pt x="55" y="144"/>
                  </a:lnTo>
                  <a:lnTo>
                    <a:pt x="50" y="149"/>
                  </a:lnTo>
                  <a:lnTo>
                    <a:pt x="40" y="154"/>
                  </a:lnTo>
                  <a:lnTo>
                    <a:pt x="35" y="149"/>
                  </a:lnTo>
                  <a:lnTo>
                    <a:pt x="20" y="139"/>
                  </a:lnTo>
                  <a:lnTo>
                    <a:pt x="25" y="134"/>
                  </a:lnTo>
                  <a:lnTo>
                    <a:pt x="30" y="129"/>
                  </a:lnTo>
                  <a:lnTo>
                    <a:pt x="25" y="124"/>
                  </a:lnTo>
                  <a:lnTo>
                    <a:pt x="25" y="119"/>
                  </a:lnTo>
                  <a:lnTo>
                    <a:pt x="40" y="109"/>
                  </a:lnTo>
                  <a:lnTo>
                    <a:pt x="45" y="104"/>
                  </a:lnTo>
                  <a:lnTo>
                    <a:pt x="50" y="95"/>
                  </a:lnTo>
                  <a:lnTo>
                    <a:pt x="55" y="95"/>
                  </a:lnTo>
                  <a:lnTo>
                    <a:pt x="60" y="90"/>
                  </a:lnTo>
                  <a:lnTo>
                    <a:pt x="60" y="80"/>
                  </a:lnTo>
                  <a:lnTo>
                    <a:pt x="65" y="75"/>
                  </a:lnTo>
                  <a:lnTo>
                    <a:pt x="70" y="80"/>
                  </a:lnTo>
                  <a:lnTo>
                    <a:pt x="79" y="80"/>
                  </a:lnTo>
                  <a:lnTo>
                    <a:pt x="84" y="75"/>
                  </a:lnTo>
                  <a:lnTo>
                    <a:pt x="94" y="65"/>
                  </a:lnTo>
                  <a:lnTo>
                    <a:pt x="94" y="55"/>
                  </a:lnTo>
                  <a:lnTo>
                    <a:pt x="89" y="45"/>
                  </a:lnTo>
                  <a:lnTo>
                    <a:pt x="79" y="35"/>
                  </a:lnTo>
                  <a:lnTo>
                    <a:pt x="40" y="40"/>
                  </a:lnTo>
                  <a:lnTo>
                    <a:pt x="35" y="40"/>
                  </a:lnTo>
                  <a:lnTo>
                    <a:pt x="25" y="35"/>
                  </a:lnTo>
                  <a:lnTo>
                    <a:pt x="20" y="30"/>
                  </a:lnTo>
                  <a:lnTo>
                    <a:pt x="20" y="20"/>
                  </a:lnTo>
                  <a:lnTo>
                    <a:pt x="5" y="15"/>
                  </a:lnTo>
                  <a:lnTo>
                    <a:pt x="0" y="10"/>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43219" name="Freeform 63"/>
            <p:cNvSpPr>
              <a:spLocks/>
            </p:cNvSpPr>
            <p:nvPr/>
          </p:nvSpPr>
          <p:spPr bwMode="auto">
            <a:xfrm>
              <a:off x="2050" y="1679"/>
              <a:ext cx="30" cy="73"/>
            </a:xfrm>
            <a:custGeom>
              <a:avLst/>
              <a:gdLst>
                <a:gd name="T0" fmla="*/ 0 w 20"/>
                <a:gd name="T1" fmla="*/ 50 h 50"/>
                <a:gd name="T2" fmla="*/ 0 w 20"/>
                <a:gd name="T3" fmla="*/ 50 h 50"/>
                <a:gd name="T4" fmla="*/ 5 w 20"/>
                <a:gd name="T5" fmla="*/ 40 h 50"/>
                <a:gd name="T6" fmla="*/ 5 w 20"/>
                <a:gd name="T7" fmla="*/ 25 h 50"/>
                <a:gd name="T8" fmla="*/ 5 w 20"/>
                <a:gd name="T9" fmla="*/ 10 h 50"/>
                <a:gd name="T10" fmla="*/ 10 w 20"/>
                <a:gd name="T11" fmla="*/ 0 h 50"/>
                <a:gd name="T12" fmla="*/ 10 w 20"/>
                <a:gd name="T13" fmla="*/ 0 h 50"/>
                <a:gd name="T14" fmla="*/ 20 w 20"/>
                <a:gd name="T15" fmla="*/ 10 h 50"/>
                <a:gd name="T16" fmla="*/ 20 w 20"/>
                <a:gd name="T17" fmla="*/ 25 h 50"/>
                <a:gd name="T18" fmla="*/ 10 w 20"/>
                <a:gd name="T19" fmla="*/ 50 h 50"/>
                <a:gd name="T20" fmla="*/ 0 w 20"/>
                <a:gd name="T21" fmla="*/ 50 h 50"/>
                <a:gd name="T22" fmla="*/ 0 w 20"/>
                <a:gd name="T23" fmla="*/ 50 h 5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0"/>
                <a:gd name="T37" fmla="*/ 0 h 50"/>
                <a:gd name="T38" fmla="*/ 20 w 20"/>
                <a:gd name="T39" fmla="*/ 50 h 5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0" h="50">
                  <a:moveTo>
                    <a:pt x="0" y="50"/>
                  </a:moveTo>
                  <a:lnTo>
                    <a:pt x="0" y="50"/>
                  </a:lnTo>
                  <a:lnTo>
                    <a:pt x="5" y="40"/>
                  </a:lnTo>
                  <a:lnTo>
                    <a:pt x="5" y="25"/>
                  </a:lnTo>
                  <a:lnTo>
                    <a:pt x="5" y="10"/>
                  </a:lnTo>
                  <a:lnTo>
                    <a:pt x="10" y="0"/>
                  </a:lnTo>
                  <a:lnTo>
                    <a:pt x="20" y="10"/>
                  </a:lnTo>
                  <a:lnTo>
                    <a:pt x="20" y="25"/>
                  </a:lnTo>
                  <a:lnTo>
                    <a:pt x="10" y="50"/>
                  </a:lnTo>
                  <a:lnTo>
                    <a:pt x="0" y="50"/>
                  </a:lnTo>
                  <a:close/>
                </a:path>
              </a:pathLst>
            </a:custGeom>
            <a:solidFill>
              <a:srgbClr val="000000"/>
            </a:solidFill>
            <a:ln w="9525">
              <a:noFill/>
              <a:round/>
              <a:headEnd/>
              <a:tailEnd/>
            </a:ln>
          </p:spPr>
          <p:txBody>
            <a:bodyPr>
              <a:prstTxWarp prst="textNoShape">
                <a:avLst/>
              </a:prstTxWarp>
            </a:bodyPr>
            <a:lstStyle/>
            <a:p>
              <a:endParaRPr lang="en-US"/>
            </a:p>
          </p:txBody>
        </p:sp>
        <p:sp>
          <p:nvSpPr>
            <p:cNvPr id="43220" name="Freeform 64"/>
            <p:cNvSpPr>
              <a:spLocks/>
            </p:cNvSpPr>
            <p:nvPr/>
          </p:nvSpPr>
          <p:spPr bwMode="auto">
            <a:xfrm>
              <a:off x="2059" y="3526"/>
              <a:ext cx="180" cy="43"/>
            </a:xfrm>
            <a:custGeom>
              <a:avLst/>
              <a:gdLst>
                <a:gd name="T0" fmla="*/ 0 w 124"/>
                <a:gd name="T1" fmla="*/ 0 h 30"/>
                <a:gd name="T2" fmla="*/ 0 w 124"/>
                <a:gd name="T3" fmla="*/ 0 h 30"/>
                <a:gd name="T4" fmla="*/ 20 w 124"/>
                <a:gd name="T5" fmla="*/ 5 h 30"/>
                <a:gd name="T6" fmla="*/ 35 w 124"/>
                <a:gd name="T7" fmla="*/ 15 h 30"/>
                <a:gd name="T8" fmla="*/ 55 w 124"/>
                <a:gd name="T9" fmla="*/ 20 h 30"/>
                <a:gd name="T10" fmla="*/ 64 w 124"/>
                <a:gd name="T11" fmla="*/ 15 h 30"/>
                <a:gd name="T12" fmla="*/ 79 w 124"/>
                <a:gd name="T13" fmla="*/ 15 h 30"/>
                <a:gd name="T14" fmla="*/ 79 w 124"/>
                <a:gd name="T15" fmla="*/ 15 h 30"/>
                <a:gd name="T16" fmla="*/ 124 w 124"/>
                <a:gd name="T17" fmla="*/ 5 h 30"/>
                <a:gd name="T18" fmla="*/ 124 w 124"/>
                <a:gd name="T19" fmla="*/ 5 h 30"/>
                <a:gd name="T20" fmla="*/ 119 w 124"/>
                <a:gd name="T21" fmla="*/ 10 h 30"/>
                <a:gd name="T22" fmla="*/ 114 w 124"/>
                <a:gd name="T23" fmla="*/ 15 h 30"/>
                <a:gd name="T24" fmla="*/ 99 w 124"/>
                <a:gd name="T25" fmla="*/ 20 h 30"/>
                <a:gd name="T26" fmla="*/ 99 w 124"/>
                <a:gd name="T27" fmla="*/ 20 h 30"/>
                <a:gd name="T28" fmla="*/ 74 w 124"/>
                <a:gd name="T29" fmla="*/ 30 h 30"/>
                <a:gd name="T30" fmla="*/ 45 w 124"/>
                <a:gd name="T31" fmla="*/ 30 h 30"/>
                <a:gd name="T32" fmla="*/ 30 w 124"/>
                <a:gd name="T33" fmla="*/ 25 h 30"/>
                <a:gd name="T34" fmla="*/ 15 w 124"/>
                <a:gd name="T35" fmla="*/ 20 h 30"/>
                <a:gd name="T36" fmla="*/ 10 w 124"/>
                <a:gd name="T37" fmla="*/ 10 h 30"/>
                <a:gd name="T38" fmla="*/ 0 w 124"/>
                <a:gd name="T39" fmla="*/ 0 h 30"/>
                <a:gd name="T40" fmla="*/ 0 w 124"/>
                <a:gd name="T41" fmla="*/ 0 h 30"/>
                <a:gd name="T42" fmla="*/ 0 w 124"/>
                <a:gd name="T43" fmla="*/ 0 h 30"/>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24"/>
                <a:gd name="T67" fmla="*/ 0 h 30"/>
                <a:gd name="T68" fmla="*/ 124 w 124"/>
                <a:gd name="T69" fmla="*/ 30 h 30"/>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24" h="30">
                  <a:moveTo>
                    <a:pt x="0" y="0"/>
                  </a:moveTo>
                  <a:lnTo>
                    <a:pt x="0" y="0"/>
                  </a:lnTo>
                  <a:lnTo>
                    <a:pt x="20" y="5"/>
                  </a:lnTo>
                  <a:lnTo>
                    <a:pt x="35" y="15"/>
                  </a:lnTo>
                  <a:lnTo>
                    <a:pt x="55" y="20"/>
                  </a:lnTo>
                  <a:lnTo>
                    <a:pt x="64" y="15"/>
                  </a:lnTo>
                  <a:lnTo>
                    <a:pt x="79" y="15"/>
                  </a:lnTo>
                  <a:lnTo>
                    <a:pt x="124" y="5"/>
                  </a:lnTo>
                  <a:lnTo>
                    <a:pt x="119" y="10"/>
                  </a:lnTo>
                  <a:lnTo>
                    <a:pt x="114" y="15"/>
                  </a:lnTo>
                  <a:lnTo>
                    <a:pt x="99" y="20"/>
                  </a:lnTo>
                  <a:lnTo>
                    <a:pt x="74" y="30"/>
                  </a:lnTo>
                  <a:lnTo>
                    <a:pt x="45" y="30"/>
                  </a:lnTo>
                  <a:lnTo>
                    <a:pt x="30" y="25"/>
                  </a:lnTo>
                  <a:lnTo>
                    <a:pt x="15" y="20"/>
                  </a:lnTo>
                  <a:lnTo>
                    <a:pt x="10" y="10"/>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43221" name="Freeform 65"/>
            <p:cNvSpPr>
              <a:spLocks/>
            </p:cNvSpPr>
            <p:nvPr/>
          </p:nvSpPr>
          <p:spPr bwMode="auto">
            <a:xfrm>
              <a:off x="2102" y="2771"/>
              <a:ext cx="188" cy="306"/>
            </a:xfrm>
            <a:custGeom>
              <a:avLst/>
              <a:gdLst>
                <a:gd name="T0" fmla="*/ 25 w 129"/>
                <a:gd name="T1" fmla="*/ 65 h 214"/>
                <a:gd name="T2" fmla="*/ 25 w 129"/>
                <a:gd name="T3" fmla="*/ 65 h 214"/>
                <a:gd name="T4" fmla="*/ 34 w 129"/>
                <a:gd name="T5" fmla="*/ 40 h 214"/>
                <a:gd name="T6" fmla="*/ 49 w 129"/>
                <a:gd name="T7" fmla="*/ 25 h 214"/>
                <a:gd name="T8" fmla="*/ 69 w 129"/>
                <a:gd name="T9" fmla="*/ 10 h 214"/>
                <a:gd name="T10" fmla="*/ 89 w 129"/>
                <a:gd name="T11" fmla="*/ 0 h 214"/>
                <a:gd name="T12" fmla="*/ 89 w 129"/>
                <a:gd name="T13" fmla="*/ 0 h 214"/>
                <a:gd name="T14" fmla="*/ 104 w 129"/>
                <a:gd name="T15" fmla="*/ 5 h 214"/>
                <a:gd name="T16" fmla="*/ 114 w 129"/>
                <a:gd name="T17" fmla="*/ 5 h 214"/>
                <a:gd name="T18" fmla="*/ 124 w 129"/>
                <a:gd name="T19" fmla="*/ 10 h 214"/>
                <a:gd name="T20" fmla="*/ 129 w 129"/>
                <a:gd name="T21" fmla="*/ 15 h 214"/>
                <a:gd name="T22" fmla="*/ 129 w 129"/>
                <a:gd name="T23" fmla="*/ 25 h 214"/>
                <a:gd name="T24" fmla="*/ 129 w 129"/>
                <a:gd name="T25" fmla="*/ 25 h 214"/>
                <a:gd name="T26" fmla="*/ 114 w 129"/>
                <a:gd name="T27" fmla="*/ 25 h 214"/>
                <a:gd name="T28" fmla="*/ 99 w 129"/>
                <a:gd name="T29" fmla="*/ 30 h 214"/>
                <a:gd name="T30" fmla="*/ 84 w 129"/>
                <a:gd name="T31" fmla="*/ 40 h 214"/>
                <a:gd name="T32" fmla="*/ 79 w 129"/>
                <a:gd name="T33" fmla="*/ 50 h 214"/>
                <a:gd name="T34" fmla="*/ 79 w 129"/>
                <a:gd name="T35" fmla="*/ 50 h 214"/>
                <a:gd name="T36" fmla="*/ 74 w 129"/>
                <a:gd name="T37" fmla="*/ 70 h 214"/>
                <a:gd name="T38" fmla="*/ 69 w 129"/>
                <a:gd name="T39" fmla="*/ 80 h 214"/>
                <a:gd name="T40" fmla="*/ 74 w 129"/>
                <a:gd name="T41" fmla="*/ 90 h 214"/>
                <a:gd name="T42" fmla="*/ 74 w 129"/>
                <a:gd name="T43" fmla="*/ 90 h 214"/>
                <a:gd name="T44" fmla="*/ 89 w 129"/>
                <a:gd name="T45" fmla="*/ 104 h 214"/>
                <a:gd name="T46" fmla="*/ 99 w 129"/>
                <a:gd name="T47" fmla="*/ 104 h 214"/>
                <a:gd name="T48" fmla="*/ 114 w 129"/>
                <a:gd name="T49" fmla="*/ 104 h 214"/>
                <a:gd name="T50" fmla="*/ 114 w 129"/>
                <a:gd name="T51" fmla="*/ 104 h 214"/>
                <a:gd name="T52" fmla="*/ 109 w 129"/>
                <a:gd name="T53" fmla="*/ 114 h 214"/>
                <a:gd name="T54" fmla="*/ 109 w 129"/>
                <a:gd name="T55" fmla="*/ 119 h 214"/>
                <a:gd name="T56" fmla="*/ 104 w 129"/>
                <a:gd name="T57" fmla="*/ 124 h 214"/>
                <a:gd name="T58" fmla="*/ 99 w 129"/>
                <a:gd name="T59" fmla="*/ 129 h 214"/>
                <a:gd name="T60" fmla="*/ 99 w 129"/>
                <a:gd name="T61" fmla="*/ 129 h 214"/>
                <a:gd name="T62" fmla="*/ 89 w 129"/>
                <a:gd name="T63" fmla="*/ 129 h 214"/>
                <a:gd name="T64" fmla="*/ 79 w 129"/>
                <a:gd name="T65" fmla="*/ 129 h 214"/>
                <a:gd name="T66" fmla="*/ 69 w 129"/>
                <a:gd name="T67" fmla="*/ 134 h 214"/>
                <a:gd name="T68" fmla="*/ 64 w 129"/>
                <a:gd name="T69" fmla="*/ 139 h 214"/>
                <a:gd name="T70" fmla="*/ 64 w 129"/>
                <a:gd name="T71" fmla="*/ 139 h 214"/>
                <a:gd name="T72" fmla="*/ 54 w 129"/>
                <a:gd name="T73" fmla="*/ 144 h 214"/>
                <a:gd name="T74" fmla="*/ 49 w 129"/>
                <a:gd name="T75" fmla="*/ 149 h 214"/>
                <a:gd name="T76" fmla="*/ 49 w 129"/>
                <a:gd name="T77" fmla="*/ 149 h 214"/>
                <a:gd name="T78" fmla="*/ 44 w 129"/>
                <a:gd name="T79" fmla="*/ 164 h 214"/>
                <a:gd name="T80" fmla="*/ 49 w 129"/>
                <a:gd name="T81" fmla="*/ 179 h 214"/>
                <a:gd name="T82" fmla="*/ 64 w 129"/>
                <a:gd name="T83" fmla="*/ 204 h 214"/>
                <a:gd name="T84" fmla="*/ 79 w 129"/>
                <a:gd name="T85" fmla="*/ 199 h 214"/>
                <a:gd name="T86" fmla="*/ 79 w 129"/>
                <a:gd name="T87" fmla="*/ 199 h 214"/>
                <a:gd name="T88" fmla="*/ 79 w 129"/>
                <a:gd name="T89" fmla="*/ 214 h 214"/>
                <a:gd name="T90" fmla="*/ 79 w 129"/>
                <a:gd name="T91" fmla="*/ 214 h 214"/>
                <a:gd name="T92" fmla="*/ 34 w 129"/>
                <a:gd name="T93" fmla="*/ 209 h 214"/>
                <a:gd name="T94" fmla="*/ 15 w 129"/>
                <a:gd name="T95" fmla="*/ 204 h 214"/>
                <a:gd name="T96" fmla="*/ 10 w 129"/>
                <a:gd name="T97" fmla="*/ 194 h 214"/>
                <a:gd name="T98" fmla="*/ 0 w 129"/>
                <a:gd name="T99" fmla="*/ 184 h 214"/>
                <a:gd name="T100" fmla="*/ 0 w 129"/>
                <a:gd name="T101" fmla="*/ 184 h 214"/>
                <a:gd name="T102" fmla="*/ 0 w 129"/>
                <a:gd name="T103" fmla="*/ 164 h 214"/>
                <a:gd name="T104" fmla="*/ 5 w 129"/>
                <a:gd name="T105" fmla="*/ 144 h 214"/>
                <a:gd name="T106" fmla="*/ 20 w 129"/>
                <a:gd name="T107" fmla="*/ 129 h 214"/>
                <a:gd name="T108" fmla="*/ 34 w 129"/>
                <a:gd name="T109" fmla="*/ 119 h 214"/>
                <a:gd name="T110" fmla="*/ 34 w 129"/>
                <a:gd name="T111" fmla="*/ 119 h 214"/>
                <a:gd name="T112" fmla="*/ 25 w 129"/>
                <a:gd name="T113" fmla="*/ 104 h 214"/>
                <a:gd name="T114" fmla="*/ 20 w 129"/>
                <a:gd name="T115" fmla="*/ 95 h 214"/>
                <a:gd name="T116" fmla="*/ 20 w 129"/>
                <a:gd name="T117" fmla="*/ 80 h 214"/>
                <a:gd name="T118" fmla="*/ 25 w 129"/>
                <a:gd name="T119" fmla="*/ 65 h 214"/>
                <a:gd name="T120" fmla="*/ 25 w 129"/>
                <a:gd name="T121" fmla="*/ 65 h 214"/>
                <a:gd name="T122" fmla="*/ 25 w 129"/>
                <a:gd name="T123" fmla="*/ 65 h 214"/>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29"/>
                <a:gd name="T187" fmla="*/ 0 h 214"/>
                <a:gd name="T188" fmla="*/ 129 w 129"/>
                <a:gd name="T189" fmla="*/ 214 h 214"/>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29" h="214">
                  <a:moveTo>
                    <a:pt x="25" y="65"/>
                  </a:moveTo>
                  <a:lnTo>
                    <a:pt x="25" y="65"/>
                  </a:lnTo>
                  <a:lnTo>
                    <a:pt x="34" y="40"/>
                  </a:lnTo>
                  <a:lnTo>
                    <a:pt x="49" y="25"/>
                  </a:lnTo>
                  <a:lnTo>
                    <a:pt x="69" y="10"/>
                  </a:lnTo>
                  <a:lnTo>
                    <a:pt x="89" y="0"/>
                  </a:lnTo>
                  <a:lnTo>
                    <a:pt x="104" y="5"/>
                  </a:lnTo>
                  <a:lnTo>
                    <a:pt x="114" y="5"/>
                  </a:lnTo>
                  <a:lnTo>
                    <a:pt x="124" y="10"/>
                  </a:lnTo>
                  <a:lnTo>
                    <a:pt x="129" y="15"/>
                  </a:lnTo>
                  <a:lnTo>
                    <a:pt x="129" y="25"/>
                  </a:lnTo>
                  <a:lnTo>
                    <a:pt x="114" y="25"/>
                  </a:lnTo>
                  <a:lnTo>
                    <a:pt x="99" y="30"/>
                  </a:lnTo>
                  <a:lnTo>
                    <a:pt x="84" y="40"/>
                  </a:lnTo>
                  <a:lnTo>
                    <a:pt x="79" y="50"/>
                  </a:lnTo>
                  <a:lnTo>
                    <a:pt x="74" y="70"/>
                  </a:lnTo>
                  <a:lnTo>
                    <a:pt x="69" y="80"/>
                  </a:lnTo>
                  <a:lnTo>
                    <a:pt x="74" y="90"/>
                  </a:lnTo>
                  <a:lnTo>
                    <a:pt x="89" y="104"/>
                  </a:lnTo>
                  <a:lnTo>
                    <a:pt x="99" y="104"/>
                  </a:lnTo>
                  <a:lnTo>
                    <a:pt x="114" y="104"/>
                  </a:lnTo>
                  <a:lnTo>
                    <a:pt x="109" y="114"/>
                  </a:lnTo>
                  <a:lnTo>
                    <a:pt x="109" y="119"/>
                  </a:lnTo>
                  <a:lnTo>
                    <a:pt x="104" y="124"/>
                  </a:lnTo>
                  <a:lnTo>
                    <a:pt x="99" y="129"/>
                  </a:lnTo>
                  <a:lnTo>
                    <a:pt x="89" y="129"/>
                  </a:lnTo>
                  <a:lnTo>
                    <a:pt x="79" y="129"/>
                  </a:lnTo>
                  <a:lnTo>
                    <a:pt x="69" y="134"/>
                  </a:lnTo>
                  <a:lnTo>
                    <a:pt x="64" y="139"/>
                  </a:lnTo>
                  <a:lnTo>
                    <a:pt x="54" y="144"/>
                  </a:lnTo>
                  <a:lnTo>
                    <a:pt x="49" y="149"/>
                  </a:lnTo>
                  <a:lnTo>
                    <a:pt x="44" y="164"/>
                  </a:lnTo>
                  <a:lnTo>
                    <a:pt x="49" y="179"/>
                  </a:lnTo>
                  <a:lnTo>
                    <a:pt x="64" y="204"/>
                  </a:lnTo>
                  <a:lnTo>
                    <a:pt x="79" y="199"/>
                  </a:lnTo>
                  <a:lnTo>
                    <a:pt x="79" y="214"/>
                  </a:lnTo>
                  <a:lnTo>
                    <a:pt x="34" y="209"/>
                  </a:lnTo>
                  <a:lnTo>
                    <a:pt x="15" y="204"/>
                  </a:lnTo>
                  <a:lnTo>
                    <a:pt x="10" y="194"/>
                  </a:lnTo>
                  <a:lnTo>
                    <a:pt x="0" y="184"/>
                  </a:lnTo>
                  <a:lnTo>
                    <a:pt x="0" y="164"/>
                  </a:lnTo>
                  <a:lnTo>
                    <a:pt x="5" y="144"/>
                  </a:lnTo>
                  <a:lnTo>
                    <a:pt x="20" y="129"/>
                  </a:lnTo>
                  <a:lnTo>
                    <a:pt x="34" y="119"/>
                  </a:lnTo>
                  <a:lnTo>
                    <a:pt x="25" y="104"/>
                  </a:lnTo>
                  <a:lnTo>
                    <a:pt x="20" y="95"/>
                  </a:lnTo>
                  <a:lnTo>
                    <a:pt x="20" y="80"/>
                  </a:lnTo>
                  <a:lnTo>
                    <a:pt x="25" y="65"/>
                  </a:lnTo>
                  <a:close/>
                </a:path>
              </a:pathLst>
            </a:custGeom>
            <a:solidFill>
              <a:srgbClr val="000000"/>
            </a:solidFill>
            <a:ln w="9525">
              <a:noFill/>
              <a:round/>
              <a:headEnd/>
              <a:tailEnd/>
            </a:ln>
          </p:spPr>
          <p:txBody>
            <a:bodyPr>
              <a:prstTxWarp prst="textNoShape">
                <a:avLst/>
              </a:prstTxWarp>
            </a:bodyPr>
            <a:lstStyle/>
            <a:p>
              <a:endParaRPr lang="en-US"/>
            </a:p>
          </p:txBody>
        </p:sp>
        <p:sp>
          <p:nvSpPr>
            <p:cNvPr id="43222" name="Freeform 66"/>
            <p:cNvSpPr>
              <a:spLocks/>
            </p:cNvSpPr>
            <p:nvPr/>
          </p:nvSpPr>
          <p:spPr bwMode="auto">
            <a:xfrm>
              <a:off x="2166" y="2636"/>
              <a:ext cx="66" cy="135"/>
            </a:xfrm>
            <a:custGeom>
              <a:avLst/>
              <a:gdLst>
                <a:gd name="T0" fmla="*/ 5 w 45"/>
                <a:gd name="T1" fmla="*/ 94 h 94"/>
                <a:gd name="T2" fmla="*/ 5 w 45"/>
                <a:gd name="T3" fmla="*/ 94 h 94"/>
                <a:gd name="T4" fmla="*/ 5 w 45"/>
                <a:gd name="T5" fmla="*/ 74 h 94"/>
                <a:gd name="T6" fmla="*/ 5 w 45"/>
                <a:gd name="T7" fmla="*/ 54 h 94"/>
                <a:gd name="T8" fmla="*/ 0 w 45"/>
                <a:gd name="T9" fmla="*/ 9 h 94"/>
                <a:gd name="T10" fmla="*/ 5 w 45"/>
                <a:gd name="T11" fmla="*/ 5 h 94"/>
                <a:gd name="T12" fmla="*/ 5 w 45"/>
                <a:gd name="T13" fmla="*/ 5 h 94"/>
                <a:gd name="T14" fmla="*/ 10 w 45"/>
                <a:gd name="T15" fmla="*/ 9 h 94"/>
                <a:gd name="T16" fmla="*/ 15 w 45"/>
                <a:gd name="T17" fmla="*/ 5 h 94"/>
                <a:gd name="T18" fmla="*/ 25 w 45"/>
                <a:gd name="T19" fmla="*/ 5 h 94"/>
                <a:gd name="T20" fmla="*/ 35 w 45"/>
                <a:gd name="T21" fmla="*/ 0 h 94"/>
                <a:gd name="T22" fmla="*/ 40 w 45"/>
                <a:gd name="T23" fmla="*/ 0 h 94"/>
                <a:gd name="T24" fmla="*/ 45 w 45"/>
                <a:gd name="T25" fmla="*/ 5 h 94"/>
                <a:gd name="T26" fmla="*/ 45 w 45"/>
                <a:gd name="T27" fmla="*/ 5 h 94"/>
                <a:gd name="T28" fmla="*/ 45 w 45"/>
                <a:gd name="T29" fmla="*/ 19 h 94"/>
                <a:gd name="T30" fmla="*/ 40 w 45"/>
                <a:gd name="T31" fmla="*/ 29 h 94"/>
                <a:gd name="T32" fmla="*/ 40 w 45"/>
                <a:gd name="T33" fmla="*/ 29 h 94"/>
                <a:gd name="T34" fmla="*/ 45 w 45"/>
                <a:gd name="T35" fmla="*/ 34 h 94"/>
                <a:gd name="T36" fmla="*/ 45 w 45"/>
                <a:gd name="T37" fmla="*/ 39 h 94"/>
                <a:gd name="T38" fmla="*/ 45 w 45"/>
                <a:gd name="T39" fmla="*/ 49 h 94"/>
                <a:gd name="T40" fmla="*/ 40 w 45"/>
                <a:gd name="T41" fmla="*/ 54 h 94"/>
                <a:gd name="T42" fmla="*/ 40 w 45"/>
                <a:gd name="T43" fmla="*/ 59 h 94"/>
                <a:gd name="T44" fmla="*/ 45 w 45"/>
                <a:gd name="T45" fmla="*/ 64 h 94"/>
                <a:gd name="T46" fmla="*/ 45 w 45"/>
                <a:gd name="T47" fmla="*/ 64 h 94"/>
                <a:gd name="T48" fmla="*/ 35 w 45"/>
                <a:gd name="T49" fmla="*/ 79 h 94"/>
                <a:gd name="T50" fmla="*/ 20 w 45"/>
                <a:gd name="T51" fmla="*/ 94 h 94"/>
                <a:gd name="T52" fmla="*/ 5 w 45"/>
                <a:gd name="T53" fmla="*/ 94 h 94"/>
                <a:gd name="T54" fmla="*/ 5 w 45"/>
                <a:gd name="T55" fmla="*/ 94 h 9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45"/>
                <a:gd name="T85" fmla="*/ 0 h 94"/>
                <a:gd name="T86" fmla="*/ 45 w 45"/>
                <a:gd name="T87" fmla="*/ 94 h 9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45" h="94">
                  <a:moveTo>
                    <a:pt x="5" y="94"/>
                  </a:moveTo>
                  <a:lnTo>
                    <a:pt x="5" y="94"/>
                  </a:lnTo>
                  <a:lnTo>
                    <a:pt x="5" y="74"/>
                  </a:lnTo>
                  <a:lnTo>
                    <a:pt x="5" y="54"/>
                  </a:lnTo>
                  <a:lnTo>
                    <a:pt x="0" y="9"/>
                  </a:lnTo>
                  <a:lnTo>
                    <a:pt x="5" y="5"/>
                  </a:lnTo>
                  <a:lnTo>
                    <a:pt x="10" y="9"/>
                  </a:lnTo>
                  <a:lnTo>
                    <a:pt x="15" y="5"/>
                  </a:lnTo>
                  <a:lnTo>
                    <a:pt x="25" y="5"/>
                  </a:lnTo>
                  <a:lnTo>
                    <a:pt x="35" y="0"/>
                  </a:lnTo>
                  <a:lnTo>
                    <a:pt x="40" y="0"/>
                  </a:lnTo>
                  <a:lnTo>
                    <a:pt x="45" y="5"/>
                  </a:lnTo>
                  <a:lnTo>
                    <a:pt x="45" y="19"/>
                  </a:lnTo>
                  <a:lnTo>
                    <a:pt x="40" y="29"/>
                  </a:lnTo>
                  <a:lnTo>
                    <a:pt x="45" y="34"/>
                  </a:lnTo>
                  <a:lnTo>
                    <a:pt x="45" y="39"/>
                  </a:lnTo>
                  <a:lnTo>
                    <a:pt x="45" y="49"/>
                  </a:lnTo>
                  <a:lnTo>
                    <a:pt x="40" y="54"/>
                  </a:lnTo>
                  <a:lnTo>
                    <a:pt x="40" y="59"/>
                  </a:lnTo>
                  <a:lnTo>
                    <a:pt x="45" y="64"/>
                  </a:lnTo>
                  <a:lnTo>
                    <a:pt x="35" y="79"/>
                  </a:lnTo>
                  <a:lnTo>
                    <a:pt x="20" y="94"/>
                  </a:lnTo>
                  <a:lnTo>
                    <a:pt x="5" y="94"/>
                  </a:lnTo>
                  <a:close/>
                </a:path>
              </a:pathLst>
            </a:custGeom>
            <a:solidFill>
              <a:srgbClr val="000000"/>
            </a:solidFill>
            <a:ln w="9525">
              <a:noFill/>
              <a:round/>
              <a:headEnd/>
              <a:tailEnd/>
            </a:ln>
          </p:spPr>
          <p:txBody>
            <a:bodyPr>
              <a:prstTxWarp prst="textNoShape">
                <a:avLst/>
              </a:prstTxWarp>
            </a:bodyPr>
            <a:lstStyle/>
            <a:p>
              <a:endParaRPr lang="en-US"/>
            </a:p>
          </p:txBody>
        </p:sp>
        <p:sp>
          <p:nvSpPr>
            <p:cNvPr id="43223" name="Freeform 67"/>
            <p:cNvSpPr>
              <a:spLocks/>
            </p:cNvSpPr>
            <p:nvPr/>
          </p:nvSpPr>
          <p:spPr bwMode="auto">
            <a:xfrm>
              <a:off x="2202" y="2378"/>
              <a:ext cx="132" cy="143"/>
            </a:xfrm>
            <a:custGeom>
              <a:avLst/>
              <a:gdLst>
                <a:gd name="T0" fmla="*/ 15 w 90"/>
                <a:gd name="T1" fmla="*/ 0 h 100"/>
                <a:gd name="T2" fmla="*/ 15 w 90"/>
                <a:gd name="T3" fmla="*/ 0 h 100"/>
                <a:gd name="T4" fmla="*/ 30 w 90"/>
                <a:gd name="T5" fmla="*/ 0 h 100"/>
                <a:gd name="T6" fmla="*/ 40 w 90"/>
                <a:gd name="T7" fmla="*/ 5 h 100"/>
                <a:gd name="T8" fmla="*/ 50 w 90"/>
                <a:gd name="T9" fmla="*/ 25 h 100"/>
                <a:gd name="T10" fmla="*/ 50 w 90"/>
                <a:gd name="T11" fmla="*/ 25 h 100"/>
                <a:gd name="T12" fmla="*/ 50 w 90"/>
                <a:gd name="T13" fmla="*/ 35 h 100"/>
                <a:gd name="T14" fmla="*/ 55 w 90"/>
                <a:gd name="T15" fmla="*/ 45 h 100"/>
                <a:gd name="T16" fmla="*/ 75 w 90"/>
                <a:gd name="T17" fmla="*/ 55 h 100"/>
                <a:gd name="T18" fmla="*/ 85 w 90"/>
                <a:gd name="T19" fmla="*/ 70 h 100"/>
                <a:gd name="T20" fmla="*/ 90 w 90"/>
                <a:gd name="T21" fmla="*/ 80 h 100"/>
                <a:gd name="T22" fmla="*/ 85 w 90"/>
                <a:gd name="T23" fmla="*/ 90 h 100"/>
                <a:gd name="T24" fmla="*/ 85 w 90"/>
                <a:gd name="T25" fmla="*/ 90 h 100"/>
                <a:gd name="T26" fmla="*/ 80 w 90"/>
                <a:gd name="T27" fmla="*/ 95 h 100"/>
                <a:gd name="T28" fmla="*/ 75 w 90"/>
                <a:gd name="T29" fmla="*/ 100 h 100"/>
                <a:gd name="T30" fmla="*/ 65 w 90"/>
                <a:gd name="T31" fmla="*/ 100 h 100"/>
                <a:gd name="T32" fmla="*/ 60 w 90"/>
                <a:gd name="T33" fmla="*/ 95 h 100"/>
                <a:gd name="T34" fmla="*/ 55 w 90"/>
                <a:gd name="T35" fmla="*/ 85 h 100"/>
                <a:gd name="T36" fmla="*/ 55 w 90"/>
                <a:gd name="T37" fmla="*/ 85 h 100"/>
                <a:gd name="T38" fmla="*/ 65 w 90"/>
                <a:gd name="T39" fmla="*/ 80 h 100"/>
                <a:gd name="T40" fmla="*/ 75 w 90"/>
                <a:gd name="T41" fmla="*/ 70 h 100"/>
                <a:gd name="T42" fmla="*/ 75 w 90"/>
                <a:gd name="T43" fmla="*/ 70 h 100"/>
                <a:gd name="T44" fmla="*/ 65 w 90"/>
                <a:gd name="T45" fmla="*/ 65 h 100"/>
                <a:gd name="T46" fmla="*/ 50 w 90"/>
                <a:gd name="T47" fmla="*/ 65 h 100"/>
                <a:gd name="T48" fmla="*/ 40 w 90"/>
                <a:gd name="T49" fmla="*/ 60 h 100"/>
                <a:gd name="T50" fmla="*/ 35 w 90"/>
                <a:gd name="T51" fmla="*/ 55 h 100"/>
                <a:gd name="T52" fmla="*/ 35 w 90"/>
                <a:gd name="T53" fmla="*/ 55 h 100"/>
                <a:gd name="T54" fmla="*/ 35 w 90"/>
                <a:gd name="T55" fmla="*/ 30 h 100"/>
                <a:gd name="T56" fmla="*/ 35 w 90"/>
                <a:gd name="T57" fmla="*/ 25 h 100"/>
                <a:gd name="T58" fmla="*/ 25 w 90"/>
                <a:gd name="T59" fmla="*/ 15 h 100"/>
                <a:gd name="T60" fmla="*/ 25 w 90"/>
                <a:gd name="T61" fmla="*/ 15 h 100"/>
                <a:gd name="T62" fmla="*/ 15 w 90"/>
                <a:gd name="T63" fmla="*/ 20 h 100"/>
                <a:gd name="T64" fmla="*/ 10 w 90"/>
                <a:gd name="T65" fmla="*/ 20 h 100"/>
                <a:gd name="T66" fmla="*/ 0 w 90"/>
                <a:gd name="T67" fmla="*/ 15 h 100"/>
                <a:gd name="T68" fmla="*/ 0 w 90"/>
                <a:gd name="T69" fmla="*/ 15 h 100"/>
                <a:gd name="T70" fmla="*/ 0 w 90"/>
                <a:gd name="T71" fmla="*/ 10 h 100"/>
                <a:gd name="T72" fmla="*/ 5 w 90"/>
                <a:gd name="T73" fmla="*/ 5 h 100"/>
                <a:gd name="T74" fmla="*/ 15 w 90"/>
                <a:gd name="T75" fmla="*/ 0 h 100"/>
                <a:gd name="T76" fmla="*/ 15 w 90"/>
                <a:gd name="T77" fmla="*/ 0 h 100"/>
                <a:gd name="T78" fmla="*/ 15 w 90"/>
                <a:gd name="T79" fmla="*/ 0 h 10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90"/>
                <a:gd name="T121" fmla="*/ 0 h 100"/>
                <a:gd name="T122" fmla="*/ 90 w 90"/>
                <a:gd name="T123" fmla="*/ 100 h 10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90" h="100">
                  <a:moveTo>
                    <a:pt x="15" y="0"/>
                  </a:moveTo>
                  <a:lnTo>
                    <a:pt x="15" y="0"/>
                  </a:lnTo>
                  <a:lnTo>
                    <a:pt x="30" y="0"/>
                  </a:lnTo>
                  <a:lnTo>
                    <a:pt x="40" y="5"/>
                  </a:lnTo>
                  <a:lnTo>
                    <a:pt x="50" y="25"/>
                  </a:lnTo>
                  <a:lnTo>
                    <a:pt x="50" y="35"/>
                  </a:lnTo>
                  <a:lnTo>
                    <a:pt x="55" y="45"/>
                  </a:lnTo>
                  <a:lnTo>
                    <a:pt x="75" y="55"/>
                  </a:lnTo>
                  <a:lnTo>
                    <a:pt x="85" y="70"/>
                  </a:lnTo>
                  <a:lnTo>
                    <a:pt x="90" y="80"/>
                  </a:lnTo>
                  <a:lnTo>
                    <a:pt x="85" y="90"/>
                  </a:lnTo>
                  <a:lnTo>
                    <a:pt x="80" y="95"/>
                  </a:lnTo>
                  <a:lnTo>
                    <a:pt x="75" y="100"/>
                  </a:lnTo>
                  <a:lnTo>
                    <a:pt x="65" y="100"/>
                  </a:lnTo>
                  <a:lnTo>
                    <a:pt x="60" y="95"/>
                  </a:lnTo>
                  <a:lnTo>
                    <a:pt x="55" y="85"/>
                  </a:lnTo>
                  <a:lnTo>
                    <a:pt x="65" y="80"/>
                  </a:lnTo>
                  <a:lnTo>
                    <a:pt x="75" y="70"/>
                  </a:lnTo>
                  <a:lnTo>
                    <a:pt x="65" y="65"/>
                  </a:lnTo>
                  <a:lnTo>
                    <a:pt x="50" y="65"/>
                  </a:lnTo>
                  <a:lnTo>
                    <a:pt x="40" y="60"/>
                  </a:lnTo>
                  <a:lnTo>
                    <a:pt x="35" y="55"/>
                  </a:lnTo>
                  <a:lnTo>
                    <a:pt x="35" y="30"/>
                  </a:lnTo>
                  <a:lnTo>
                    <a:pt x="35" y="25"/>
                  </a:lnTo>
                  <a:lnTo>
                    <a:pt x="25" y="15"/>
                  </a:lnTo>
                  <a:lnTo>
                    <a:pt x="15" y="20"/>
                  </a:lnTo>
                  <a:lnTo>
                    <a:pt x="10" y="20"/>
                  </a:lnTo>
                  <a:lnTo>
                    <a:pt x="0" y="15"/>
                  </a:lnTo>
                  <a:lnTo>
                    <a:pt x="0" y="10"/>
                  </a:lnTo>
                  <a:lnTo>
                    <a:pt x="5" y="5"/>
                  </a:lnTo>
                  <a:lnTo>
                    <a:pt x="15" y="0"/>
                  </a:lnTo>
                  <a:close/>
                </a:path>
              </a:pathLst>
            </a:custGeom>
            <a:solidFill>
              <a:srgbClr val="000000"/>
            </a:solidFill>
            <a:ln w="9525">
              <a:noFill/>
              <a:round/>
              <a:headEnd/>
              <a:tailEnd/>
            </a:ln>
          </p:spPr>
          <p:txBody>
            <a:bodyPr>
              <a:prstTxWarp prst="textNoShape">
                <a:avLst/>
              </a:prstTxWarp>
            </a:bodyPr>
            <a:lstStyle/>
            <a:p>
              <a:endParaRPr lang="en-US"/>
            </a:p>
          </p:txBody>
        </p:sp>
        <p:sp>
          <p:nvSpPr>
            <p:cNvPr id="43224" name="Freeform 68"/>
            <p:cNvSpPr>
              <a:spLocks/>
            </p:cNvSpPr>
            <p:nvPr/>
          </p:nvSpPr>
          <p:spPr bwMode="auto">
            <a:xfrm>
              <a:off x="2217" y="3178"/>
              <a:ext cx="73" cy="19"/>
            </a:xfrm>
            <a:custGeom>
              <a:avLst/>
              <a:gdLst>
                <a:gd name="T0" fmla="*/ 50 w 50"/>
                <a:gd name="T1" fmla="*/ 5 h 14"/>
                <a:gd name="T2" fmla="*/ 50 w 50"/>
                <a:gd name="T3" fmla="*/ 5 h 14"/>
                <a:gd name="T4" fmla="*/ 40 w 50"/>
                <a:gd name="T5" fmla="*/ 14 h 14"/>
                <a:gd name="T6" fmla="*/ 30 w 50"/>
                <a:gd name="T7" fmla="*/ 14 h 14"/>
                <a:gd name="T8" fmla="*/ 5 w 50"/>
                <a:gd name="T9" fmla="*/ 14 h 14"/>
                <a:gd name="T10" fmla="*/ 5 w 50"/>
                <a:gd name="T11" fmla="*/ 14 h 14"/>
                <a:gd name="T12" fmla="*/ 0 w 50"/>
                <a:gd name="T13" fmla="*/ 5 h 14"/>
                <a:gd name="T14" fmla="*/ 0 w 50"/>
                <a:gd name="T15" fmla="*/ 0 h 14"/>
                <a:gd name="T16" fmla="*/ 5 w 50"/>
                <a:gd name="T17" fmla="*/ 0 h 14"/>
                <a:gd name="T18" fmla="*/ 15 w 50"/>
                <a:gd name="T19" fmla="*/ 0 h 14"/>
                <a:gd name="T20" fmla="*/ 35 w 50"/>
                <a:gd name="T21" fmla="*/ 5 h 14"/>
                <a:gd name="T22" fmla="*/ 50 w 50"/>
                <a:gd name="T23" fmla="*/ 5 h 14"/>
                <a:gd name="T24" fmla="*/ 50 w 50"/>
                <a:gd name="T25" fmla="*/ 5 h 14"/>
                <a:gd name="T26" fmla="*/ 50 w 50"/>
                <a:gd name="T27" fmla="*/ 5 h 14"/>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50"/>
                <a:gd name="T43" fmla="*/ 0 h 14"/>
                <a:gd name="T44" fmla="*/ 50 w 50"/>
                <a:gd name="T45" fmla="*/ 14 h 14"/>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50" h="14">
                  <a:moveTo>
                    <a:pt x="50" y="5"/>
                  </a:moveTo>
                  <a:lnTo>
                    <a:pt x="50" y="5"/>
                  </a:lnTo>
                  <a:lnTo>
                    <a:pt x="40" y="14"/>
                  </a:lnTo>
                  <a:lnTo>
                    <a:pt x="30" y="14"/>
                  </a:lnTo>
                  <a:lnTo>
                    <a:pt x="5" y="14"/>
                  </a:lnTo>
                  <a:lnTo>
                    <a:pt x="0" y="5"/>
                  </a:lnTo>
                  <a:lnTo>
                    <a:pt x="0" y="0"/>
                  </a:lnTo>
                  <a:lnTo>
                    <a:pt x="5" y="0"/>
                  </a:lnTo>
                  <a:lnTo>
                    <a:pt x="15" y="0"/>
                  </a:lnTo>
                  <a:lnTo>
                    <a:pt x="35" y="5"/>
                  </a:lnTo>
                  <a:lnTo>
                    <a:pt x="50" y="5"/>
                  </a:lnTo>
                  <a:close/>
                </a:path>
              </a:pathLst>
            </a:custGeom>
            <a:solidFill>
              <a:srgbClr val="000000"/>
            </a:solidFill>
            <a:ln w="9525">
              <a:noFill/>
              <a:round/>
              <a:headEnd/>
              <a:tailEnd/>
            </a:ln>
          </p:spPr>
          <p:txBody>
            <a:bodyPr>
              <a:prstTxWarp prst="textNoShape">
                <a:avLst/>
              </a:prstTxWarp>
            </a:bodyPr>
            <a:lstStyle/>
            <a:p>
              <a:endParaRPr lang="en-US"/>
            </a:p>
          </p:txBody>
        </p:sp>
        <p:sp>
          <p:nvSpPr>
            <p:cNvPr id="43225" name="Freeform 69"/>
            <p:cNvSpPr>
              <a:spLocks/>
            </p:cNvSpPr>
            <p:nvPr/>
          </p:nvSpPr>
          <p:spPr bwMode="auto">
            <a:xfrm>
              <a:off x="2225" y="3070"/>
              <a:ext cx="138" cy="101"/>
            </a:xfrm>
            <a:custGeom>
              <a:avLst/>
              <a:gdLst>
                <a:gd name="T0" fmla="*/ 20 w 95"/>
                <a:gd name="T1" fmla="*/ 5 h 70"/>
                <a:gd name="T2" fmla="*/ 20 w 95"/>
                <a:gd name="T3" fmla="*/ 5 h 70"/>
                <a:gd name="T4" fmla="*/ 35 w 95"/>
                <a:gd name="T5" fmla="*/ 0 h 70"/>
                <a:gd name="T6" fmla="*/ 45 w 95"/>
                <a:gd name="T7" fmla="*/ 5 h 70"/>
                <a:gd name="T8" fmla="*/ 65 w 95"/>
                <a:gd name="T9" fmla="*/ 10 h 70"/>
                <a:gd name="T10" fmla="*/ 65 w 95"/>
                <a:gd name="T11" fmla="*/ 20 h 70"/>
                <a:gd name="T12" fmla="*/ 50 w 95"/>
                <a:gd name="T13" fmla="*/ 25 h 70"/>
                <a:gd name="T14" fmla="*/ 50 w 95"/>
                <a:gd name="T15" fmla="*/ 25 h 70"/>
                <a:gd name="T16" fmla="*/ 45 w 95"/>
                <a:gd name="T17" fmla="*/ 30 h 70"/>
                <a:gd name="T18" fmla="*/ 50 w 95"/>
                <a:gd name="T19" fmla="*/ 40 h 70"/>
                <a:gd name="T20" fmla="*/ 60 w 95"/>
                <a:gd name="T21" fmla="*/ 55 h 70"/>
                <a:gd name="T22" fmla="*/ 60 w 95"/>
                <a:gd name="T23" fmla="*/ 55 h 70"/>
                <a:gd name="T24" fmla="*/ 80 w 95"/>
                <a:gd name="T25" fmla="*/ 55 h 70"/>
                <a:gd name="T26" fmla="*/ 95 w 95"/>
                <a:gd name="T27" fmla="*/ 50 h 70"/>
                <a:gd name="T28" fmla="*/ 95 w 95"/>
                <a:gd name="T29" fmla="*/ 50 h 70"/>
                <a:gd name="T30" fmla="*/ 95 w 95"/>
                <a:gd name="T31" fmla="*/ 60 h 70"/>
                <a:gd name="T32" fmla="*/ 90 w 95"/>
                <a:gd name="T33" fmla="*/ 65 h 70"/>
                <a:gd name="T34" fmla="*/ 80 w 95"/>
                <a:gd name="T35" fmla="*/ 70 h 70"/>
                <a:gd name="T36" fmla="*/ 80 w 95"/>
                <a:gd name="T37" fmla="*/ 70 h 70"/>
                <a:gd name="T38" fmla="*/ 55 w 95"/>
                <a:gd name="T39" fmla="*/ 70 h 70"/>
                <a:gd name="T40" fmla="*/ 35 w 95"/>
                <a:gd name="T41" fmla="*/ 65 h 70"/>
                <a:gd name="T42" fmla="*/ 15 w 95"/>
                <a:gd name="T43" fmla="*/ 55 h 70"/>
                <a:gd name="T44" fmla="*/ 0 w 95"/>
                <a:gd name="T45" fmla="*/ 40 h 70"/>
                <a:gd name="T46" fmla="*/ 0 w 95"/>
                <a:gd name="T47" fmla="*/ 40 h 70"/>
                <a:gd name="T48" fmla="*/ 0 w 95"/>
                <a:gd name="T49" fmla="*/ 25 h 70"/>
                <a:gd name="T50" fmla="*/ 0 w 95"/>
                <a:gd name="T51" fmla="*/ 15 h 70"/>
                <a:gd name="T52" fmla="*/ 10 w 95"/>
                <a:gd name="T53" fmla="*/ 10 h 70"/>
                <a:gd name="T54" fmla="*/ 20 w 95"/>
                <a:gd name="T55" fmla="*/ 5 h 70"/>
                <a:gd name="T56" fmla="*/ 20 w 95"/>
                <a:gd name="T57" fmla="*/ 5 h 70"/>
                <a:gd name="T58" fmla="*/ 20 w 95"/>
                <a:gd name="T59" fmla="*/ 5 h 70"/>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95"/>
                <a:gd name="T91" fmla="*/ 0 h 70"/>
                <a:gd name="T92" fmla="*/ 95 w 95"/>
                <a:gd name="T93" fmla="*/ 70 h 70"/>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95" h="70">
                  <a:moveTo>
                    <a:pt x="20" y="5"/>
                  </a:moveTo>
                  <a:lnTo>
                    <a:pt x="20" y="5"/>
                  </a:lnTo>
                  <a:lnTo>
                    <a:pt x="35" y="0"/>
                  </a:lnTo>
                  <a:lnTo>
                    <a:pt x="45" y="5"/>
                  </a:lnTo>
                  <a:lnTo>
                    <a:pt x="65" y="10"/>
                  </a:lnTo>
                  <a:lnTo>
                    <a:pt x="65" y="20"/>
                  </a:lnTo>
                  <a:lnTo>
                    <a:pt x="50" y="25"/>
                  </a:lnTo>
                  <a:lnTo>
                    <a:pt x="45" y="30"/>
                  </a:lnTo>
                  <a:lnTo>
                    <a:pt x="50" y="40"/>
                  </a:lnTo>
                  <a:lnTo>
                    <a:pt x="60" y="55"/>
                  </a:lnTo>
                  <a:lnTo>
                    <a:pt x="80" y="55"/>
                  </a:lnTo>
                  <a:lnTo>
                    <a:pt x="95" y="50"/>
                  </a:lnTo>
                  <a:lnTo>
                    <a:pt x="95" y="60"/>
                  </a:lnTo>
                  <a:lnTo>
                    <a:pt x="90" y="65"/>
                  </a:lnTo>
                  <a:lnTo>
                    <a:pt x="80" y="70"/>
                  </a:lnTo>
                  <a:lnTo>
                    <a:pt x="55" y="70"/>
                  </a:lnTo>
                  <a:lnTo>
                    <a:pt x="35" y="65"/>
                  </a:lnTo>
                  <a:lnTo>
                    <a:pt x="15" y="55"/>
                  </a:lnTo>
                  <a:lnTo>
                    <a:pt x="0" y="40"/>
                  </a:lnTo>
                  <a:lnTo>
                    <a:pt x="0" y="25"/>
                  </a:lnTo>
                  <a:lnTo>
                    <a:pt x="0" y="15"/>
                  </a:lnTo>
                  <a:lnTo>
                    <a:pt x="10" y="10"/>
                  </a:lnTo>
                  <a:lnTo>
                    <a:pt x="20" y="5"/>
                  </a:lnTo>
                  <a:close/>
                </a:path>
              </a:pathLst>
            </a:custGeom>
            <a:solidFill>
              <a:srgbClr val="000000"/>
            </a:solidFill>
            <a:ln w="9525">
              <a:noFill/>
              <a:round/>
              <a:headEnd/>
              <a:tailEnd/>
            </a:ln>
          </p:spPr>
          <p:txBody>
            <a:bodyPr>
              <a:prstTxWarp prst="textNoShape">
                <a:avLst/>
              </a:prstTxWarp>
            </a:bodyPr>
            <a:lstStyle/>
            <a:p>
              <a:endParaRPr lang="en-US"/>
            </a:p>
          </p:txBody>
        </p:sp>
        <p:sp>
          <p:nvSpPr>
            <p:cNvPr id="43226" name="Freeform 70"/>
            <p:cNvSpPr>
              <a:spLocks/>
            </p:cNvSpPr>
            <p:nvPr/>
          </p:nvSpPr>
          <p:spPr bwMode="auto">
            <a:xfrm>
              <a:off x="2239" y="2392"/>
              <a:ext cx="429" cy="358"/>
            </a:xfrm>
            <a:custGeom>
              <a:avLst/>
              <a:gdLst>
                <a:gd name="T0" fmla="*/ 15 w 294"/>
                <a:gd name="T1" fmla="*/ 125 h 249"/>
                <a:gd name="T2" fmla="*/ 25 w 294"/>
                <a:gd name="T3" fmla="*/ 170 h 249"/>
                <a:gd name="T4" fmla="*/ 50 w 294"/>
                <a:gd name="T5" fmla="*/ 150 h 249"/>
                <a:gd name="T6" fmla="*/ 110 w 294"/>
                <a:gd name="T7" fmla="*/ 120 h 249"/>
                <a:gd name="T8" fmla="*/ 144 w 294"/>
                <a:gd name="T9" fmla="*/ 120 h 249"/>
                <a:gd name="T10" fmla="*/ 164 w 294"/>
                <a:gd name="T11" fmla="*/ 85 h 249"/>
                <a:gd name="T12" fmla="*/ 194 w 294"/>
                <a:gd name="T13" fmla="*/ 65 h 249"/>
                <a:gd name="T14" fmla="*/ 189 w 294"/>
                <a:gd name="T15" fmla="*/ 60 h 249"/>
                <a:gd name="T16" fmla="*/ 189 w 294"/>
                <a:gd name="T17" fmla="*/ 30 h 249"/>
                <a:gd name="T18" fmla="*/ 199 w 294"/>
                <a:gd name="T19" fmla="*/ 15 h 249"/>
                <a:gd name="T20" fmla="*/ 234 w 294"/>
                <a:gd name="T21" fmla="*/ 0 h 249"/>
                <a:gd name="T22" fmla="*/ 259 w 294"/>
                <a:gd name="T23" fmla="*/ 0 h 249"/>
                <a:gd name="T24" fmla="*/ 269 w 294"/>
                <a:gd name="T25" fmla="*/ 10 h 249"/>
                <a:gd name="T26" fmla="*/ 269 w 294"/>
                <a:gd name="T27" fmla="*/ 20 h 249"/>
                <a:gd name="T28" fmla="*/ 234 w 294"/>
                <a:gd name="T29" fmla="*/ 30 h 249"/>
                <a:gd name="T30" fmla="*/ 224 w 294"/>
                <a:gd name="T31" fmla="*/ 40 h 249"/>
                <a:gd name="T32" fmla="*/ 229 w 294"/>
                <a:gd name="T33" fmla="*/ 55 h 249"/>
                <a:gd name="T34" fmla="*/ 239 w 294"/>
                <a:gd name="T35" fmla="*/ 65 h 249"/>
                <a:gd name="T36" fmla="*/ 269 w 294"/>
                <a:gd name="T37" fmla="*/ 70 h 249"/>
                <a:gd name="T38" fmla="*/ 294 w 294"/>
                <a:gd name="T39" fmla="*/ 85 h 249"/>
                <a:gd name="T40" fmla="*/ 274 w 294"/>
                <a:gd name="T41" fmla="*/ 90 h 249"/>
                <a:gd name="T42" fmla="*/ 234 w 294"/>
                <a:gd name="T43" fmla="*/ 85 h 249"/>
                <a:gd name="T44" fmla="*/ 209 w 294"/>
                <a:gd name="T45" fmla="*/ 90 h 249"/>
                <a:gd name="T46" fmla="*/ 189 w 294"/>
                <a:gd name="T47" fmla="*/ 105 h 249"/>
                <a:gd name="T48" fmla="*/ 189 w 294"/>
                <a:gd name="T49" fmla="*/ 115 h 249"/>
                <a:gd name="T50" fmla="*/ 189 w 294"/>
                <a:gd name="T51" fmla="*/ 130 h 249"/>
                <a:gd name="T52" fmla="*/ 199 w 294"/>
                <a:gd name="T53" fmla="*/ 145 h 249"/>
                <a:gd name="T54" fmla="*/ 179 w 294"/>
                <a:gd name="T55" fmla="*/ 150 h 249"/>
                <a:gd name="T56" fmla="*/ 164 w 294"/>
                <a:gd name="T57" fmla="*/ 140 h 249"/>
                <a:gd name="T58" fmla="*/ 134 w 294"/>
                <a:gd name="T59" fmla="*/ 145 h 249"/>
                <a:gd name="T60" fmla="*/ 80 w 294"/>
                <a:gd name="T61" fmla="*/ 175 h 249"/>
                <a:gd name="T62" fmla="*/ 65 w 294"/>
                <a:gd name="T63" fmla="*/ 199 h 249"/>
                <a:gd name="T64" fmla="*/ 65 w 294"/>
                <a:gd name="T65" fmla="*/ 209 h 249"/>
                <a:gd name="T66" fmla="*/ 90 w 294"/>
                <a:gd name="T67" fmla="*/ 224 h 249"/>
                <a:gd name="T68" fmla="*/ 100 w 294"/>
                <a:gd name="T69" fmla="*/ 234 h 249"/>
                <a:gd name="T70" fmla="*/ 95 w 294"/>
                <a:gd name="T71" fmla="*/ 244 h 249"/>
                <a:gd name="T72" fmla="*/ 60 w 294"/>
                <a:gd name="T73" fmla="*/ 249 h 249"/>
                <a:gd name="T74" fmla="*/ 30 w 294"/>
                <a:gd name="T75" fmla="*/ 234 h 249"/>
                <a:gd name="T76" fmla="*/ 20 w 294"/>
                <a:gd name="T77" fmla="*/ 224 h 249"/>
                <a:gd name="T78" fmla="*/ 15 w 294"/>
                <a:gd name="T79" fmla="*/ 194 h 249"/>
                <a:gd name="T80" fmla="*/ 25 w 294"/>
                <a:gd name="T81" fmla="*/ 175 h 249"/>
                <a:gd name="T82" fmla="*/ 15 w 294"/>
                <a:gd name="T83" fmla="*/ 175 h 249"/>
                <a:gd name="T84" fmla="*/ 10 w 294"/>
                <a:gd name="T85" fmla="*/ 160 h 249"/>
                <a:gd name="T86" fmla="*/ 0 w 294"/>
                <a:gd name="T87" fmla="*/ 135 h 249"/>
                <a:gd name="T88" fmla="*/ 5 w 294"/>
                <a:gd name="T89" fmla="*/ 125 h 249"/>
                <a:gd name="T90" fmla="*/ 15 w 294"/>
                <a:gd name="T91" fmla="*/ 125 h 249"/>
                <a:gd name="T92" fmla="*/ 15 w 294"/>
                <a:gd name="T93" fmla="*/ 125 h 249"/>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94"/>
                <a:gd name="T142" fmla="*/ 0 h 249"/>
                <a:gd name="T143" fmla="*/ 294 w 294"/>
                <a:gd name="T144" fmla="*/ 249 h 249"/>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94" h="249">
                  <a:moveTo>
                    <a:pt x="15" y="125"/>
                  </a:moveTo>
                  <a:lnTo>
                    <a:pt x="15" y="125"/>
                  </a:lnTo>
                  <a:lnTo>
                    <a:pt x="20" y="145"/>
                  </a:lnTo>
                  <a:lnTo>
                    <a:pt x="25" y="170"/>
                  </a:lnTo>
                  <a:lnTo>
                    <a:pt x="50" y="150"/>
                  </a:lnTo>
                  <a:lnTo>
                    <a:pt x="75" y="130"/>
                  </a:lnTo>
                  <a:lnTo>
                    <a:pt x="110" y="120"/>
                  </a:lnTo>
                  <a:lnTo>
                    <a:pt x="144" y="120"/>
                  </a:lnTo>
                  <a:lnTo>
                    <a:pt x="149" y="105"/>
                  </a:lnTo>
                  <a:lnTo>
                    <a:pt x="164" y="85"/>
                  </a:lnTo>
                  <a:lnTo>
                    <a:pt x="174" y="75"/>
                  </a:lnTo>
                  <a:lnTo>
                    <a:pt x="194" y="65"/>
                  </a:lnTo>
                  <a:lnTo>
                    <a:pt x="189" y="60"/>
                  </a:lnTo>
                  <a:lnTo>
                    <a:pt x="184" y="50"/>
                  </a:lnTo>
                  <a:lnTo>
                    <a:pt x="189" y="30"/>
                  </a:lnTo>
                  <a:lnTo>
                    <a:pt x="199" y="15"/>
                  </a:lnTo>
                  <a:lnTo>
                    <a:pt x="219" y="5"/>
                  </a:lnTo>
                  <a:lnTo>
                    <a:pt x="234" y="0"/>
                  </a:lnTo>
                  <a:lnTo>
                    <a:pt x="259" y="0"/>
                  </a:lnTo>
                  <a:lnTo>
                    <a:pt x="264" y="5"/>
                  </a:lnTo>
                  <a:lnTo>
                    <a:pt x="269" y="10"/>
                  </a:lnTo>
                  <a:lnTo>
                    <a:pt x="269" y="20"/>
                  </a:lnTo>
                  <a:lnTo>
                    <a:pt x="244" y="25"/>
                  </a:lnTo>
                  <a:lnTo>
                    <a:pt x="234" y="30"/>
                  </a:lnTo>
                  <a:lnTo>
                    <a:pt x="224" y="40"/>
                  </a:lnTo>
                  <a:lnTo>
                    <a:pt x="224" y="50"/>
                  </a:lnTo>
                  <a:lnTo>
                    <a:pt x="229" y="55"/>
                  </a:lnTo>
                  <a:lnTo>
                    <a:pt x="234" y="65"/>
                  </a:lnTo>
                  <a:lnTo>
                    <a:pt x="239" y="65"/>
                  </a:lnTo>
                  <a:lnTo>
                    <a:pt x="269" y="70"/>
                  </a:lnTo>
                  <a:lnTo>
                    <a:pt x="284" y="75"/>
                  </a:lnTo>
                  <a:lnTo>
                    <a:pt x="294" y="85"/>
                  </a:lnTo>
                  <a:lnTo>
                    <a:pt x="274" y="90"/>
                  </a:lnTo>
                  <a:lnTo>
                    <a:pt x="254" y="85"/>
                  </a:lnTo>
                  <a:lnTo>
                    <a:pt x="234" y="85"/>
                  </a:lnTo>
                  <a:lnTo>
                    <a:pt x="209" y="90"/>
                  </a:lnTo>
                  <a:lnTo>
                    <a:pt x="194" y="100"/>
                  </a:lnTo>
                  <a:lnTo>
                    <a:pt x="189" y="105"/>
                  </a:lnTo>
                  <a:lnTo>
                    <a:pt x="189" y="115"/>
                  </a:lnTo>
                  <a:lnTo>
                    <a:pt x="189" y="120"/>
                  </a:lnTo>
                  <a:lnTo>
                    <a:pt x="189" y="130"/>
                  </a:lnTo>
                  <a:lnTo>
                    <a:pt x="194" y="135"/>
                  </a:lnTo>
                  <a:lnTo>
                    <a:pt x="199" y="145"/>
                  </a:lnTo>
                  <a:lnTo>
                    <a:pt x="179" y="150"/>
                  </a:lnTo>
                  <a:lnTo>
                    <a:pt x="169" y="145"/>
                  </a:lnTo>
                  <a:lnTo>
                    <a:pt x="164" y="140"/>
                  </a:lnTo>
                  <a:lnTo>
                    <a:pt x="134" y="145"/>
                  </a:lnTo>
                  <a:lnTo>
                    <a:pt x="105" y="160"/>
                  </a:lnTo>
                  <a:lnTo>
                    <a:pt x="80" y="175"/>
                  </a:lnTo>
                  <a:lnTo>
                    <a:pt x="70" y="184"/>
                  </a:lnTo>
                  <a:lnTo>
                    <a:pt x="65" y="199"/>
                  </a:lnTo>
                  <a:lnTo>
                    <a:pt x="65" y="209"/>
                  </a:lnTo>
                  <a:lnTo>
                    <a:pt x="75" y="214"/>
                  </a:lnTo>
                  <a:lnTo>
                    <a:pt x="90" y="224"/>
                  </a:lnTo>
                  <a:lnTo>
                    <a:pt x="100" y="229"/>
                  </a:lnTo>
                  <a:lnTo>
                    <a:pt x="100" y="234"/>
                  </a:lnTo>
                  <a:lnTo>
                    <a:pt x="95" y="244"/>
                  </a:lnTo>
                  <a:lnTo>
                    <a:pt x="80" y="249"/>
                  </a:lnTo>
                  <a:lnTo>
                    <a:pt x="60" y="249"/>
                  </a:lnTo>
                  <a:lnTo>
                    <a:pt x="45" y="244"/>
                  </a:lnTo>
                  <a:lnTo>
                    <a:pt x="30" y="234"/>
                  </a:lnTo>
                  <a:lnTo>
                    <a:pt x="20" y="224"/>
                  </a:lnTo>
                  <a:lnTo>
                    <a:pt x="15" y="209"/>
                  </a:lnTo>
                  <a:lnTo>
                    <a:pt x="15" y="194"/>
                  </a:lnTo>
                  <a:lnTo>
                    <a:pt x="20" y="179"/>
                  </a:lnTo>
                  <a:lnTo>
                    <a:pt x="25" y="175"/>
                  </a:lnTo>
                  <a:lnTo>
                    <a:pt x="15" y="175"/>
                  </a:lnTo>
                  <a:lnTo>
                    <a:pt x="10" y="170"/>
                  </a:lnTo>
                  <a:lnTo>
                    <a:pt x="10" y="160"/>
                  </a:lnTo>
                  <a:lnTo>
                    <a:pt x="5" y="145"/>
                  </a:lnTo>
                  <a:lnTo>
                    <a:pt x="0" y="135"/>
                  </a:lnTo>
                  <a:lnTo>
                    <a:pt x="5" y="125"/>
                  </a:lnTo>
                  <a:lnTo>
                    <a:pt x="10" y="125"/>
                  </a:lnTo>
                  <a:lnTo>
                    <a:pt x="15" y="125"/>
                  </a:lnTo>
                  <a:close/>
                </a:path>
              </a:pathLst>
            </a:custGeom>
            <a:solidFill>
              <a:srgbClr val="000000"/>
            </a:solidFill>
            <a:ln w="9525">
              <a:noFill/>
              <a:round/>
              <a:headEnd/>
              <a:tailEnd/>
            </a:ln>
          </p:spPr>
          <p:txBody>
            <a:bodyPr>
              <a:prstTxWarp prst="textNoShape">
                <a:avLst/>
              </a:prstTxWarp>
            </a:bodyPr>
            <a:lstStyle/>
            <a:p>
              <a:endParaRPr lang="en-US"/>
            </a:p>
          </p:txBody>
        </p:sp>
        <p:sp>
          <p:nvSpPr>
            <p:cNvPr id="43227" name="Freeform 71"/>
            <p:cNvSpPr>
              <a:spLocks/>
            </p:cNvSpPr>
            <p:nvPr/>
          </p:nvSpPr>
          <p:spPr bwMode="auto">
            <a:xfrm>
              <a:off x="2290" y="1950"/>
              <a:ext cx="80" cy="108"/>
            </a:xfrm>
            <a:custGeom>
              <a:avLst/>
              <a:gdLst>
                <a:gd name="T0" fmla="*/ 10 w 55"/>
                <a:gd name="T1" fmla="*/ 5 h 75"/>
                <a:gd name="T2" fmla="*/ 10 w 55"/>
                <a:gd name="T3" fmla="*/ 5 h 75"/>
                <a:gd name="T4" fmla="*/ 20 w 55"/>
                <a:gd name="T5" fmla="*/ 5 h 75"/>
                <a:gd name="T6" fmla="*/ 20 w 55"/>
                <a:gd name="T7" fmla="*/ 5 h 75"/>
                <a:gd name="T8" fmla="*/ 25 w 55"/>
                <a:gd name="T9" fmla="*/ 20 h 75"/>
                <a:gd name="T10" fmla="*/ 25 w 55"/>
                <a:gd name="T11" fmla="*/ 20 h 75"/>
                <a:gd name="T12" fmla="*/ 40 w 55"/>
                <a:gd name="T13" fmla="*/ 5 h 75"/>
                <a:gd name="T14" fmla="*/ 50 w 55"/>
                <a:gd name="T15" fmla="*/ 0 h 75"/>
                <a:gd name="T16" fmla="*/ 55 w 55"/>
                <a:gd name="T17" fmla="*/ 0 h 75"/>
                <a:gd name="T18" fmla="*/ 55 w 55"/>
                <a:gd name="T19" fmla="*/ 0 h 75"/>
                <a:gd name="T20" fmla="*/ 45 w 55"/>
                <a:gd name="T21" fmla="*/ 15 h 75"/>
                <a:gd name="T22" fmla="*/ 30 w 55"/>
                <a:gd name="T23" fmla="*/ 35 h 75"/>
                <a:gd name="T24" fmla="*/ 15 w 55"/>
                <a:gd name="T25" fmla="*/ 50 h 75"/>
                <a:gd name="T26" fmla="*/ 10 w 55"/>
                <a:gd name="T27" fmla="*/ 70 h 75"/>
                <a:gd name="T28" fmla="*/ 0 w 55"/>
                <a:gd name="T29" fmla="*/ 75 h 75"/>
                <a:gd name="T30" fmla="*/ 0 w 55"/>
                <a:gd name="T31" fmla="*/ 75 h 75"/>
                <a:gd name="T32" fmla="*/ 0 w 55"/>
                <a:gd name="T33" fmla="*/ 55 h 75"/>
                <a:gd name="T34" fmla="*/ 5 w 55"/>
                <a:gd name="T35" fmla="*/ 40 h 75"/>
                <a:gd name="T36" fmla="*/ 10 w 55"/>
                <a:gd name="T37" fmla="*/ 25 h 75"/>
                <a:gd name="T38" fmla="*/ 10 w 55"/>
                <a:gd name="T39" fmla="*/ 5 h 75"/>
                <a:gd name="T40" fmla="*/ 10 w 55"/>
                <a:gd name="T41" fmla="*/ 5 h 75"/>
                <a:gd name="T42" fmla="*/ 10 w 55"/>
                <a:gd name="T43" fmla="*/ 5 h 75"/>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55"/>
                <a:gd name="T67" fmla="*/ 0 h 75"/>
                <a:gd name="T68" fmla="*/ 55 w 55"/>
                <a:gd name="T69" fmla="*/ 75 h 75"/>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55" h="75">
                  <a:moveTo>
                    <a:pt x="10" y="5"/>
                  </a:moveTo>
                  <a:lnTo>
                    <a:pt x="10" y="5"/>
                  </a:lnTo>
                  <a:lnTo>
                    <a:pt x="20" y="5"/>
                  </a:lnTo>
                  <a:lnTo>
                    <a:pt x="25" y="20"/>
                  </a:lnTo>
                  <a:lnTo>
                    <a:pt x="40" y="5"/>
                  </a:lnTo>
                  <a:lnTo>
                    <a:pt x="50" y="0"/>
                  </a:lnTo>
                  <a:lnTo>
                    <a:pt x="55" y="0"/>
                  </a:lnTo>
                  <a:lnTo>
                    <a:pt x="45" y="15"/>
                  </a:lnTo>
                  <a:lnTo>
                    <a:pt x="30" y="35"/>
                  </a:lnTo>
                  <a:lnTo>
                    <a:pt x="15" y="50"/>
                  </a:lnTo>
                  <a:lnTo>
                    <a:pt x="10" y="70"/>
                  </a:lnTo>
                  <a:lnTo>
                    <a:pt x="0" y="75"/>
                  </a:lnTo>
                  <a:lnTo>
                    <a:pt x="0" y="55"/>
                  </a:lnTo>
                  <a:lnTo>
                    <a:pt x="5" y="40"/>
                  </a:lnTo>
                  <a:lnTo>
                    <a:pt x="10" y="25"/>
                  </a:lnTo>
                  <a:lnTo>
                    <a:pt x="10" y="5"/>
                  </a:lnTo>
                  <a:close/>
                </a:path>
              </a:pathLst>
            </a:custGeom>
            <a:solidFill>
              <a:srgbClr val="000000"/>
            </a:solidFill>
            <a:ln w="9525">
              <a:noFill/>
              <a:round/>
              <a:headEnd/>
              <a:tailEnd/>
            </a:ln>
          </p:spPr>
          <p:txBody>
            <a:bodyPr>
              <a:prstTxWarp prst="textNoShape">
                <a:avLst/>
              </a:prstTxWarp>
            </a:bodyPr>
            <a:lstStyle/>
            <a:p>
              <a:endParaRPr lang="en-US"/>
            </a:p>
          </p:txBody>
        </p:sp>
        <p:sp>
          <p:nvSpPr>
            <p:cNvPr id="43228" name="Freeform 72"/>
            <p:cNvSpPr>
              <a:spLocks/>
            </p:cNvSpPr>
            <p:nvPr/>
          </p:nvSpPr>
          <p:spPr bwMode="auto">
            <a:xfrm>
              <a:off x="2355" y="1437"/>
              <a:ext cx="581" cy="635"/>
            </a:xfrm>
            <a:custGeom>
              <a:avLst/>
              <a:gdLst>
                <a:gd name="T0" fmla="*/ 49 w 398"/>
                <a:gd name="T1" fmla="*/ 353 h 443"/>
                <a:gd name="T2" fmla="*/ 69 w 398"/>
                <a:gd name="T3" fmla="*/ 328 h 443"/>
                <a:gd name="T4" fmla="*/ 64 w 398"/>
                <a:gd name="T5" fmla="*/ 318 h 443"/>
                <a:gd name="T6" fmla="*/ 99 w 398"/>
                <a:gd name="T7" fmla="*/ 273 h 443"/>
                <a:gd name="T8" fmla="*/ 89 w 398"/>
                <a:gd name="T9" fmla="*/ 244 h 443"/>
                <a:gd name="T10" fmla="*/ 94 w 398"/>
                <a:gd name="T11" fmla="*/ 229 h 443"/>
                <a:gd name="T12" fmla="*/ 129 w 398"/>
                <a:gd name="T13" fmla="*/ 199 h 443"/>
                <a:gd name="T14" fmla="*/ 144 w 398"/>
                <a:gd name="T15" fmla="*/ 149 h 443"/>
                <a:gd name="T16" fmla="*/ 109 w 398"/>
                <a:gd name="T17" fmla="*/ 144 h 443"/>
                <a:gd name="T18" fmla="*/ 124 w 398"/>
                <a:gd name="T19" fmla="*/ 124 h 443"/>
                <a:gd name="T20" fmla="*/ 149 w 398"/>
                <a:gd name="T21" fmla="*/ 99 h 443"/>
                <a:gd name="T22" fmla="*/ 159 w 398"/>
                <a:gd name="T23" fmla="*/ 35 h 443"/>
                <a:gd name="T24" fmla="*/ 169 w 398"/>
                <a:gd name="T25" fmla="*/ 40 h 443"/>
                <a:gd name="T26" fmla="*/ 174 w 398"/>
                <a:gd name="T27" fmla="*/ 114 h 443"/>
                <a:gd name="T28" fmla="*/ 189 w 398"/>
                <a:gd name="T29" fmla="*/ 129 h 443"/>
                <a:gd name="T30" fmla="*/ 194 w 398"/>
                <a:gd name="T31" fmla="*/ 159 h 443"/>
                <a:gd name="T32" fmla="*/ 184 w 398"/>
                <a:gd name="T33" fmla="*/ 174 h 443"/>
                <a:gd name="T34" fmla="*/ 194 w 398"/>
                <a:gd name="T35" fmla="*/ 189 h 443"/>
                <a:gd name="T36" fmla="*/ 184 w 398"/>
                <a:gd name="T37" fmla="*/ 214 h 443"/>
                <a:gd name="T38" fmla="*/ 169 w 398"/>
                <a:gd name="T39" fmla="*/ 219 h 443"/>
                <a:gd name="T40" fmla="*/ 209 w 398"/>
                <a:gd name="T41" fmla="*/ 249 h 443"/>
                <a:gd name="T42" fmla="*/ 234 w 398"/>
                <a:gd name="T43" fmla="*/ 239 h 443"/>
                <a:gd name="T44" fmla="*/ 258 w 398"/>
                <a:gd name="T45" fmla="*/ 229 h 443"/>
                <a:gd name="T46" fmla="*/ 253 w 398"/>
                <a:gd name="T47" fmla="*/ 219 h 443"/>
                <a:gd name="T48" fmla="*/ 293 w 398"/>
                <a:gd name="T49" fmla="*/ 179 h 443"/>
                <a:gd name="T50" fmla="*/ 278 w 398"/>
                <a:gd name="T51" fmla="*/ 134 h 443"/>
                <a:gd name="T52" fmla="*/ 323 w 398"/>
                <a:gd name="T53" fmla="*/ 114 h 443"/>
                <a:gd name="T54" fmla="*/ 323 w 398"/>
                <a:gd name="T55" fmla="*/ 94 h 443"/>
                <a:gd name="T56" fmla="*/ 318 w 398"/>
                <a:gd name="T57" fmla="*/ 79 h 443"/>
                <a:gd name="T58" fmla="*/ 338 w 398"/>
                <a:gd name="T59" fmla="*/ 40 h 443"/>
                <a:gd name="T60" fmla="*/ 353 w 398"/>
                <a:gd name="T61" fmla="*/ 0 h 443"/>
                <a:gd name="T62" fmla="*/ 358 w 398"/>
                <a:gd name="T63" fmla="*/ 60 h 443"/>
                <a:gd name="T64" fmla="*/ 363 w 398"/>
                <a:gd name="T65" fmla="*/ 79 h 443"/>
                <a:gd name="T66" fmla="*/ 358 w 398"/>
                <a:gd name="T67" fmla="*/ 99 h 443"/>
                <a:gd name="T68" fmla="*/ 398 w 398"/>
                <a:gd name="T69" fmla="*/ 149 h 443"/>
                <a:gd name="T70" fmla="*/ 383 w 398"/>
                <a:gd name="T71" fmla="*/ 154 h 443"/>
                <a:gd name="T72" fmla="*/ 348 w 398"/>
                <a:gd name="T73" fmla="*/ 164 h 443"/>
                <a:gd name="T74" fmla="*/ 358 w 398"/>
                <a:gd name="T75" fmla="*/ 184 h 443"/>
                <a:gd name="T76" fmla="*/ 378 w 398"/>
                <a:gd name="T77" fmla="*/ 204 h 443"/>
                <a:gd name="T78" fmla="*/ 368 w 398"/>
                <a:gd name="T79" fmla="*/ 219 h 443"/>
                <a:gd name="T80" fmla="*/ 318 w 398"/>
                <a:gd name="T81" fmla="*/ 244 h 443"/>
                <a:gd name="T82" fmla="*/ 318 w 398"/>
                <a:gd name="T83" fmla="*/ 259 h 443"/>
                <a:gd name="T84" fmla="*/ 293 w 398"/>
                <a:gd name="T85" fmla="*/ 259 h 443"/>
                <a:gd name="T86" fmla="*/ 243 w 398"/>
                <a:gd name="T87" fmla="*/ 254 h 443"/>
                <a:gd name="T88" fmla="*/ 214 w 398"/>
                <a:gd name="T89" fmla="*/ 264 h 443"/>
                <a:gd name="T90" fmla="*/ 159 w 398"/>
                <a:gd name="T91" fmla="*/ 224 h 443"/>
                <a:gd name="T92" fmla="*/ 129 w 398"/>
                <a:gd name="T93" fmla="*/ 254 h 443"/>
                <a:gd name="T94" fmla="*/ 149 w 398"/>
                <a:gd name="T95" fmla="*/ 264 h 443"/>
                <a:gd name="T96" fmla="*/ 139 w 398"/>
                <a:gd name="T97" fmla="*/ 278 h 443"/>
                <a:gd name="T98" fmla="*/ 159 w 398"/>
                <a:gd name="T99" fmla="*/ 298 h 443"/>
                <a:gd name="T100" fmla="*/ 129 w 398"/>
                <a:gd name="T101" fmla="*/ 308 h 443"/>
                <a:gd name="T102" fmla="*/ 129 w 398"/>
                <a:gd name="T103" fmla="*/ 323 h 443"/>
                <a:gd name="T104" fmla="*/ 74 w 398"/>
                <a:gd name="T105" fmla="*/ 358 h 443"/>
                <a:gd name="T106" fmla="*/ 84 w 398"/>
                <a:gd name="T107" fmla="*/ 368 h 443"/>
                <a:gd name="T108" fmla="*/ 89 w 398"/>
                <a:gd name="T109" fmla="*/ 408 h 443"/>
                <a:gd name="T110" fmla="*/ 40 w 398"/>
                <a:gd name="T111" fmla="*/ 428 h 443"/>
                <a:gd name="T112" fmla="*/ 25 w 398"/>
                <a:gd name="T113" fmla="*/ 428 h 443"/>
                <a:gd name="T114" fmla="*/ 5 w 398"/>
                <a:gd name="T115" fmla="*/ 438 h 443"/>
                <a:gd name="T116" fmla="*/ 5 w 398"/>
                <a:gd name="T117" fmla="*/ 423 h 443"/>
                <a:gd name="T118" fmla="*/ 59 w 398"/>
                <a:gd name="T119" fmla="*/ 393 h 443"/>
                <a:gd name="T120" fmla="*/ 54 w 398"/>
                <a:gd name="T121" fmla="*/ 363 h 443"/>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398"/>
                <a:gd name="T184" fmla="*/ 0 h 443"/>
                <a:gd name="T185" fmla="*/ 398 w 398"/>
                <a:gd name="T186" fmla="*/ 443 h 443"/>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398" h="443">
                  <a:moveTo>
                    <a:pt x="54" y="363"/>
                  </a:moveTo>
                  <a:lnTo>
                    <a:pt x="54" y="363"/>
                  </a:lnTo>
                  <a:lnTo>
                    <a:pt x="49" y="353"/>
                  </a:lnTo>
                  <a:lnTo>
                    <a:pt x="54" y="348"/>
                  </a:lnTo>
                  <a:lnTo>
                    <a:pt x="59" y="338"/>
                  </a:lnTo>
                  <a:lnTo>
                    <a:pt x="69" y="328"/>
                  </a:lnTo>
                  <a:lnTo>
                    <a:pt x="69" y="323"/>
                  </a:lnTo>
                  <a:lnTo>
                    <a:pt x="64" y="318"/>
                  </a:lnTo>
                  <a:lnTo>
                    <a:pt x="94" y="293"/>
                  </a:lnTo>
                  <a:lnTo>
                    <a:pt x="99" y="278"/>
                  </a:lnTo>
                  <a:lnTo>
                    <a:pt x="99" y="273"/>
                  </a:lnTo>
                  <a:lnTo>
                    <a:pt x="99" y="264"/>
                  </a:lnTo>
                  <a:lnTo>
                    <a:pt x="89" y="244"/>
                  </a:lnTo>
                  <a:lnTo>
                    <a:pt x="89" y="239"/>
                  </a:lnTo>
                  <a:lnTo>
                    <a:pt x="94" y="229"/>
                  </a:lnTo>
                  <a:lnTo>
                    <a:pt x="104" y="224"/>
                  </a:lnTo>
                  <a:lnTo>
                    <a:pt x="119" y="219"/>
                  </a:lnTo>
                  <a:lnTo>
                    <a:pt x="129" y="199"/>
                  </a:lnTo>
                  <a:lnTo>
                    <a:pt x="139" y="174"/>
                  </a:lnTo>
                  <a:lnTo>
                    <a:pt x="144" y="149"/>
                  </a:lnTo>
                  <a:lnTo>
                    <a:pt x="124" y="149"/>
                  </a:lnTo>
                  <a:lnTo>
                    <a:pt x="114" y="149"/>
                  </a:lnTo>
                  <a:lnTo>
                    <a:pt x="109" y="144"/>
                  </a:lnTo>
                  <a:lnTo>
                    <a:pt x="114" y="134"/>
                  </a:lnTo>
                  <a:lnTo>
                    <a:pt x="124" y="124"/>
                  </a:lnTo>
                  <a:lnTo>
                    <a:pt x="144" y="119"/>
                  </a:lnTo>
                  <a:lnTo>
                    <a:pt x="149" y="99"/>
                  </a:lnTo>
                  <a:lnTo>
                    <a:pt x="149" y="70"/>
                  </a:lnTo>
                  <a:lnTo>
                    <a:pt x="154" y="45"/>
                  </a:lnTo>
                  <a:lnTo>
                    <a:pt x="159" y="35"/>
                  </a:lnTo>
                  <a:lnTo>
                    <a:pt x="159" y="30"/>
                  </a:lnTo>
                  <a:lnTo>
                    <a:pt x="169" y="40"/>
                  </a:lnTo>
                  <a:lnTo>
                    <a:pt x="174" y="55"/>
                  </a:lnTo>
                  <a:lnTo>
                    <a:pt x="174" y="84"/>
                  </a:lnTo>
                  <a:lnTo>
                    <a:pt x="174" y="114"/>
                  </a:lnTo>
                  <a:lnTo>
                    <a:pt x="179" y="129"/>
                  </a:lnTo>
                  <a:lnTo>
                    <a:pt x="189" y="129"/>
                  </a:lnTo>
                  <a:lnTo>
                    <a:pt x="199" y="139"/>
                  </a:lnTo>
                  <a:lnTo>
                    <a:pt x="199" y="144"/>
                  </a:lnTo>
                  <a:lnTo>
                    <a:pt x="194" y="159"/>
                  </a:lnTo>
                  <a:lnTo>
                    <a:pt x="184" y="164"/>
                  </a:lnTo>
                  <a:lnTo>
                    <a:pt x="184" y="169"/>
                  </a:lnTo>
                  <a:lnTo>
                    <a:pt x="184" y="174"/>
                  </a:lnTo>
                  <a:lnTo>
                    <a:pt x="194" y="179"/>
                  </a:lnTo>
                  <a:lnTo>
                    <a:pt x="194" y="189"/>
                  </a:lnTo>
                  <a:lnTo>
                    <a:pt x="189" y="209"/>
                  </a:lnTo>
                  <a:lnTo>
                    <a:pt x="184" y="214"/>
                  </a:lnTo>
                  <a:lnTo>
                    <a:pt x="179" y="214"/>
                  </a:lnTo>
                  <a:lnTo>
                    <a:pt x="174" y="214"/>
                  </a:lnTo>
                  <a:lnTo>
                    <a:pt x="169" y="219"/>
                  </a:lnTo>
                  <a:lnTo>
                    <a:pt x="189" y="234"/>
                  </a:lnTo>
                  <a:lnTo>
                    <a:pt x="209" y="249"/>
                  </a:lnTo>
                  <a:lnTo>
                    <a:pt x="219" y="239"/>
                  </a:lnTo>
                  <a:lnTo>
                    <a:pt x="234" y="239"/>
                  </a:lnTo>
                  <a:lnTo>
                    <a:pt x="243" y="234"/>
                  </a:lnTo>
                  <a:lnTo>
                    <a:pt x="258" y="229"/>
                  </a:lnTo>
                  <a:lnTo>
                    <a:pt x="253" y="224"/>
                  </a:lnTo>
                  <a:lnTo>
                    <a:pt x="253" y="219"/>
                  </a:lnTo>
                  <a:lnTo>
                    <a:pt x="273" y="199"/>
                  </a:lnTo>
                  <a:lnTo>
                    <a:pt x="293" y="179"/>
                  </a:lnTo>
                  <a:lnTo>
                    <a:pt x="288" y="154"/>
                  </a:lnTo>
                  <a:lnTo>
                    <a:pt x="278" y="134"/>
                  </a:lnTo>
                  <a:lnTo>
                    <a:pt x="293" y="129"/>
                  </a:lnTo>
                  <a:lnTo>
                    <a:pt x="308" y="124"/>
                  </a:lnTo>
                  <a:lnTo>
                    <a:pt x="323" y="114"/>
                  </a:lnTo>
                  <a:lnTo>
                    <a:pt x="333" y="104"/>
                  </a:lnTo>
                  <a:lnTo>
                    <a:pt x="323" y="94"/>
                  </a:lnTo>
                  <a:lnTo>
                    <a:pt x="318" y="89"/>
                  </a:lnTo>
                  <a:lnTo>
                    <a:pt x="318" y="79"/>
                  </a:lnTo>
                  <a:lnTo>
                    <a:pt x="323" y="75"/>
                  </a:lnTo>
                  <a:lnTo>
                    <a:pt x="328" y="65"/>
                  </a:lnTo>
                  <a:lnTo>
                    <a:pt x="338" y="40"/>
                  </a:lnTo>
                  <a:lnTo>
                    <a:pt x="348" y="0"/>
                  </a:lnTo>
                  <a:lnTo>
                    <a:pt x="353" y="0"/>
                  </a:lnTo>
                  <a:lnTo>
                    <a:pt x="353" y="5"/>
                  </a:lnTo>
                  <a:lnTo>
                    <a:pt x="358" y="25"/>
                  </a:lnTo>
                  <a:lnTo>
                    <a:pt x="358" y="60"/>
                  </a:lnTo>
                  <a:lnTo>
                    <a:pt x="363" y="70"/>
                  </a:lnTo>
                  <a:lnTo>
                    <a:pt x="363" y="79"/>
                  </a:lnTo>
                  <a:lnTo>
                    <a:pt x="358" y="89"/>
                  </a:lnTo>
                  <a:lnTo>
                    <a:pt x="358" y="99"/>
                  </a:lnTo>
                  <a:lnTo>
                    <a:pt x="383" y="124"/>
                  </a:lnTo>
                  <a:lnTo>
                    <a:pt x="393" y="134"/>
                  </a:lnTo>
                  <a:lnTo>
                    <a:pt x="398" y="149"/>
                  </a:lnTo>
                  <a:lnTo>
                    <a:pt x="393" y="154"/>
                  </a:lnTo>
                  <a:lnTo>
                    <a:pt x="383" y="154"/>
                  </a:lnTo>
                  <a:lnTo>
                    <a:pt x="363" y="154"/>
                  </a:lnTo>
                  <a:lnTo>
                    <a:pt x="348" y="159"/>
                  </a:lnTo>
                  <a:lnTo>
                    <a:pt x="348" y="164"/>
                  </a:lnTo>
                  <a:lnTo>
                    <a:pt x="348" y="174"/>
                  </a:lnTo>
                  <a:lnTo>
                    <a:pt x="358" y="184"/>
                  </a:lnTo>
                  <a:lnTo>
                    <a:pt x="368" y="194"/>
                  </a:lnTo>
                  <a:lnTo>
                    <a:pt x="373" y="199"/>
                  </a:lnTo>
                  <a:lnTo>
                    <a:pt x="378" y="204"/>
                  </a:lnTo>
                  <a:lnTo>
                    <a:pt x="373" y="209"/>
                  </a:lnTo>
                  <a:lnTo>
                    <a:pt x="368" y="219"/>
                  </a:lnTo>
                  <a:lnTo>
                    <a:pt x="358" y="224"/>
                  </a:lnTo>
                  <a:lnTo>
                    <a:pt x="348" y="224"/>
                  </a:lnTo>
                  <a:lnTo>
                    <a:pt x="318" y="244"/>
                  </a:lnTo>
                  <a:lnTo>
                    <a:pt x="318" y="249"/>
                  </a:lnTo>
                  <a:lnTo>
                    <a:pt x="318" y="259"/>
                  </a:lnTo>
                  <a:lnTo>
                    <a:pt x="308" y="259"/>
                  </a:lnTo>
                  <a:lnTo>
                    <a:pt x="293" y="259"/>
                  </a:lnTo>
                  <a:lnTo>
                    <a:pt x="273" y="254"/>
                  </a:lnTo>
                  <a:lnTo>
                    <a:pt x="253" y="249"/>
                  </a:lnTo>
                  <a:lnTo>
                    <a:pt x="243" y="254"/>
                  </a:lnTo>
                  <a:lnTo>
                    <a:pt x="238" y="259"/>
                  </a:lnTo>
                  <a:lnTo>
                    <a:pt x="214" y="264"/>
                  </a:lnTo>
                  <a:lnTo>
                    <a:pt x="199" y="264"/>
                  </a:lnTo>
                  <a:lnTo>
                    <a:pt x="184" y="264"/>
                  </a:lnTo>
                  <a:lnTo>
                    <a:pt x="159" y="224"/>
                  </a:lnTo>
                  <a:lnTo>
                    <a:pt x="144" y="239"/>
                  </a:lnTo>
                  <a:lnTo>
                    <a:pt x="129" y="254"/>
                  </a:lnTo>
                  <a:lnTo>
                    <a:pt x="144" y="259"/>
                  </a:lnTo>
                  <a:lnTo>
                    <a:pt x="149" y="264"/>
                  </a:lnTo>
                  <a:lnTo>
                    <a:pt x="149" y="269"/>
                  </a:lnTo>
                  <a:lnTo>
                    <a:pt x="139" y="278"/>
                  </a:lnTo>
                  <a:lnTo>
                    <a:pt x="154" y="288"/>
                  </a:lnTo>
                  <a:lnTo>
                    <a:pt x="154" y="293"/>
                  </a:lnTo>
                  <a:lnTo>
                    <a:pt x="159" y="298"/>
                  </a:lnTo>
                  <a:lnTo>
                    <a:pt x="139" y="303"/>
                  </a:lnTo>
                  <a:lnTo>
                    <a:pt x="129" y="308"/>
                  </a:lnTo>
                  <a:lnTo>
                    <a:pt x="124" y="318"/>
                  </a:lnTo>
                  <a:lnTo>
                    <a:pt x="129" y="323"/>
                  </a:lnTo>
                  <a:lnTo>
                    <a:pt x="99" y="338"/>
                  </a:lnTo>
                  <a:lnTo>
                    <a:pt x="84" y="348"/>
                  </a:lnTo>
                  <a:lnTo>
                    <a:pt x="74" y="358"/>
                  </a:lnTo>
                  <a:lnTo>
                    <a:pt x="79" y="363"/>
                  </a:lnTo>
                  <a:lnTo>
                    <a:pt x="84" y="368"/>
                  </a:lnTo>
                  <a:lnTo>
                    <a:pt x="89" y="378"/>
                  </a:lnTo>
                  <a:lnTo>
                    <a:pt x="89" y="408"/>
                  </a:lnTo>
                  <a:lnTo>
                    <a:pt x="69" y="413"/>
                  </a:lnTo>
                  <a:lnTo>
                    <a:pt x="54" y="423"/>
                  </a:lnTo>
                  <a:lnTo>
                    <a:pt x="40" y="428"/>
                  </a:lnTo>
                  <a:lnTo>
                    <a:pt x="30" y="428"/>
                  </a:lnTo>
                  <a:lnTo>
                    <a:pt x="25" y="428"/>
                  </a:lnTo>
                  <a:lnTo>
                    <a:pt x="15" y="428"/>
                  </a:lnTo>
                  <a:lnTo>
                    <a:pt x="10" y="433"/>
                  </a:lnTo>
                  <a:lnTo>
                    <a:pt x="5" y="438"/>
                  </a:lnTo>
                  <a:lnTo>
                    <a:pt x="0" y="443"/>
                  </a:lnTo>
                  <a:lnTo>
                    <a:pt x="5" y="423"/>
                  </a:lnTo>
                  <a:lnTo>
                    <a:pt x="15" y="413"/>
                  </a:lnTo>
                  <a:lnTo>
                    <a:pt x="44" y="398"/>
                  </a:lnTo>
                  <a:lnTo>
                    <a:pt x="59" y="393"/>
                  </a:lnTo>
                  <a:lnTo>
                    <a:pt x="64" y="388"/>
                  </a:lnTo>
                  <a:lnTo>
                    <a:pt x="64" y="378"/>
                  </a:lnTo>
                  <a:lnTo>
                    <a:pt x="54" y="363"/>
                  </a:lnTo>
                  <a:close/>
                </a:path>
              </a:pathLst>
            </a:custGeom>
            <a:solidFill>
              <a:srgbClr val="000000"/>
            </a:solidFill>
            <a:ln w="9525">
              <a:noFill/>
              <a:round/>
              <a:headEnd/>
              <a:tailEnd/>
            </a:ln>
          </p:spPr>
          <p:txBody>
            <a:bodyPr>
              <a:prstTxWarp prst="textNoShape">
                <a:avLst/>
              </a:prstTxWarp>
            </a:bodyPr>
            <a:lstStyle/>
            <a:p>
              <a:endParaRPr lang="en-US"/>
            </a:p>
          </p:txBody>
        </p:sp>
        <p:sp>
          <p:nvSpPr>
            <p:cNvPr id="43229" name="Freeform 73"/>
            <p:cNvSpPr>
              <a:spLocks/>
            </p:cNvSpPr>
            <p:nvPr/>
          </p:nvSpPr>
          <p:spPr bwMode="auto">
            <a:xfrm>
              <a:off x="2668" y="2407"/>
              <a:ext cx="130" cy="93"/>
            </a:xfrm>
            <a:custGeom>
              <a:avLst/>
              <a:gdLst>
                <a:gd name="T0" fmla="*/ 74 w 89"/>
                <a:gd name="T1" fmla="*/ 15 h 65"/>
                <a:gd name="T2" fmla="*/ 74 w 89"/>
                <a:gd name="T3" fmla="*/ 15 h 65"/>
                <a:gd name="T4" fmla="*/ 84 w 89"/>
                <a:gd name="T5" fmla="*/ 25 h 65"/>
                <a:gd name="T6" fmla="*/ 89 w 89"/>
                <a:gd name="T7" fmla="*/ 45 h 65"/>
                <a:gd name="T8" fmla="*/ 89 w 89"/>
                <a:gd name="T9" fmla="*/ 60 h 65"/>
                <a:gd name="T10" fmla="*/ 84 w 89"/>
                <a:gd name="T11" fmla="*/ 65 h 65"/>
                <a:gd name="T12" fmla="*/ 74 w 89"/>
                <a:gd name="T13" fmla="*/ 65 h 65"/>
                <a:gd name="T14" fmla="*/ 74 w 89"/>
                <a:gd name="T15" fmla="*/ 65 h 65"/>
                <a:gd name="T16" fmla="*/ 74 w 89"/>
                <a:gd name="T17" fmla="*/ 35 h 65"/>
                <a:gd name="T18" fmla="*/ 69 w 89"/>
                <a:gd name="T19" fmla="*/ 25 h 65"/>
                <a:gd name="T20" fmla="*/ 54 w 89"/>
                <a:gd name="T21" fmla="*/ 15 h 65"/>
                <a:gd name="T22" fmla="*/ 54 w 89"/>
                <a:gd name="T23" fmla="*/ 15 h 65"/>
                <a:gd name="T24" fmla="*/ 44 w 89"/>
                <a:gd name="T25" fmla="*/ 15 h 65"/>
                <a:gd name="T26" fmla="*/ 29 w 89"/>
                <a:gd name="T27" fmla="*/ 20 h 65"/>
                <a:gd name="T28" fmla="*/ 10 w 89"/>
                <a:gd name="T29" fmla="*/ 35 h 65"/>
                <a:gd name="T30" fmla="*/ 10 w 89"/>
                <a:gd name="T31" fmla="*/ 35 h 65"/>
                <a:gd name="T32" fmla="*/ 0 w 89"/>
                <a:gd name="T33" fmla="*/ 30 h 65"/>
                <a:gd name="T34" fmla="*/ 0 w 89"/>
                <a:gd name="T35" fmla="*/ 25 h 65"/>
                <a:gd name="T36" fmla="*/ 5 w 89"/>
                <a:gd name="T37" fmla="*/ 20 h 65"/>
                <a:gd name="T38" fmla="*/ 24 w 89"/>
                <a:gd name="T39" fmla="*/ 5 h 65"/>
                <a:gd name="T40" fmla="*/ 24 w 89"/>
                <a:gd name="T41" fmla="*/ 5 h 65"/>
                <a:gd name="T42" fmla="*/ 49 w 89"/>
                <a:gd name="T43" fmla="*/ 0 h 65"/>
                <a:gd name="T44" fmla="*/ 64 w 89"/>
                <a:gd name="T45" fmla="*/ 5 h 65"/>
                <a:gd name="T46" fmla="*/ 74 w 89"/>
                <a:gd name="T47" fmla="*/ 15 h 65"/>
                <a:gd name="T48" fmla="*/ 74 w 89"/>
                <a:gd name="T49" fmla="*/ 15 h 65"/>
                <a:gd name="T50" fmla="*/ 74 w 89"/>
                <a:gd name="T51" fmla="*/ 15 h 6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89"/>
                <a:gd name="T79" fmla="*/ 0 h 65"/>
                <a:gd name="T80" fmla="*/ 89 w 89"/>
                <a:gd name="T81" fmla="*/ 65 h 6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89" h="65">
                  <a:moveTo>
                    <a:pt x="74" y="15"/>
                  </a:moveTo>
                  <a:lnTo>
                    <a:pt x="74" y="15"/>
                  </a:lnTo>
                  <a:lnTo>
                    <a:pt x="84" y="25"/>
                  </a:lnTo>
                  <a:lnTo>
                    <a:pt x="89" y="45"/>
                  </a:lnTo>
                  <a:lnTo>
                    <a:pt x="89" y="60"/>
                  </a:lnTo>
                  <a:lnTo>
                    <a:pt x="84" y="65"/>
                  </a:lnTo>
                  <a:lnTo>
                    <a:pt x="74" y="65"/>
                  </a:lnTo>
                  <a:lnTo>
                    <a:pt x="74" y="35"/>
                  </a:lnTo>
                  <a:lnTo>
                    <a:pt x="69" y="25"/>
                  </a:lnTo>
                  <a:lnTo>
                    <a:pt x="54" y="15"/>
                  </a:lnTo>
                  <a:lnTo>
                    <a:pt x="44" y="15"/>
                  </a:lnTo>
                  <a:lnTo>
                    <a:pt x="29" y="20"/>
                  </a:lnTo>
                  <a:lnTo>
                    <a:pt x="10" y="35"/>
                  </a:lnTo>
                  <a:lnTo>
                    <a:pt x="0" y="30"/>
                  </a:lnTo>
                  <a:lnTo>
                    <a:pt x="0" y="25"/>
                  </a:lnTo>
                  <a:lnTo>
                    <a:pt x="5" y="20"/>
                  </a:lnTo>
                  <a:lnTo>
                    <a:pt x="24" y="5"/>
                  </a:lnTo>
                  <a:lnTo>
                    <a:pt x="49" y="0"/>
                  </a:lnTo>
                  <a:lnTo>
                    <a:pt x="64" y="5"/>
                  </a:lnTo>
                  <a:lnTo>
                    <a:pt x="74" y="15"/>
                  </a:lnTo>
                  <a:close/>
                </a:path>
              </a:pathLst>
            </a:custGeom>
            <a:solidFill>
              <a:srgbClr val="000000"/>
            </a:solidFill>
            <a:ln w="9525">
              <a:noFill/>
              <a:round/>
              <a:headEnd/>
              <a:tailEnd/>
            </a:ln>
          </p:spPr>
          <p:txBody>
            <a:bodyPr>
              <a:prstTxWarp prst="textNoShape">
                <a:avLst/>
              </a:prstTxWarp>
            </a:bodyPr>
            <a:lstStyle/>
            <a:p>
              <a:endParaRPr lang="en-US"/>
            </a:p>
          </p:txBody>
        </p:sp>
        <p:sp>
          <p:nvSpPr>
            <p:cNvPr id="43230" name="Freeform 74"/>
            <p:cNvSpPr>
              <a:spLocks/>
            </p:cNvSpPr>
            <p:nvPr/>
          </p:nvSpPr>
          <p:spPr bwMode="auto">
            <a:xfrm>
              <a:off x="2805" y="2493"/>
              <a:ext cx="180" cy="115"/>
            </a:xfrm>
            <a:custGeom>
              <a:avLst/>
              <a:gdLst>
                <a:gd name="T0" fmla="*/ 15 w 124"/>
                <a:gd name="T1" fmla="*/ 0 h 80"/>
                <a:gd name="T2" fmla="*/ 15 w 124"/>
                <a:gd name="T3" fmla="*/ 0 h 80"/>
                <a:gd name="T4" fmla="*/ 45 w 124"/>
                <a:gd name="T5" fmla="*/ 5 h 80"/>
                <a:gd name="T6" fmla="*/ 75 w 124"/>
                <a:gd name="T7" fmla="*/ 5 h 80"/>
                <a:gd name="T8" fmla="*/ 100 w 124"/>
                <a:gd name="T9" fmla="*/ 15 h 80"/>
                <a:gd name="T10" fmla="*/ 120 w 124"/>
                <a:gd name="T11" fmla="*/ 35 h 80"/>
                <a:gd name="T12" fmla="*/ 120 w 124"/>
                <a:gd name="T13" fmla="*/ 35 h 80"/>
                <a:gd name="T14" fmla="*/ 124 w 124"/>
                <a:gd name="T15" fmla="*/ 50 h 80"/>
                <a:gd name="T16" fmla="*/ 120 w 124"/>
                <a:gd name="T17" fmla="*/ 60 h 80"/>
                <a:gd name="T18" fmla="*/ 110 w 124"/>
                <a:gd name="T19" fmla="*/ 70 h 80"/>
                <a:gd name="T20" fmla="*/ 100 w 124"/>
                <a:gd name="T21" fmla="*/ 75 h 80"/>
                <a:gd name="T22" fmla="*/ 100 w 124"/>
                <a:gd name="T23" fmla="*/ 75 h 80"/>
                <a:gd name="T24" fmla="*/ 80 w 124"/>
                <a:gd name="T25" fmla="*/ 75 h 80"/>
                <a:gd name="T26" fmla="*/ 70 w 124"/>
                <a:gd name="T27" fmla="*/ 80 h 80"/>
                <a:gd name="T28" fmla="*/ 70 w 124"/>
                <a:gd name="T29" fmla="*/ 80 h 80"/>
                <a:gd name="T30" fmla="*/ 65 w 124"/>
                <a:gd name="T31" fmla="*/ 70 h 80"/>
                <a:gd name="T32" fmla="*/ 65 w 124"/>
                <a:gd name="T33" fmla="*/ 65 h 80"/>
                <a:gd name="T34" fmla="*/ 70 w 124"/>
                <a:gd name="T35" fmla="*/ 60 h 80"/>
                <a:gd name="T36" fmla="*/ 70 w 124"/>
                <a:gd name="T37" fmla="*/ 60 h 80"/>
                <a:gd name="T38" fmla="*/ 80 w 124"/>
                <a:gd name="T39" fmla="*/ 65 h 80"/>
                <a:gd name="T40" fmla="*/ 90 w 124"/>
                <a:gd name="T41" fmla="*/ 60 h 80"/>
                <a:gd name="T42" fmla="*/ 110 w 124"/>
                <a:gd name="T43" fmla="*/ 45 h 80"/>
                <a:gd name="T44" fmla="*/ 110 w 124"/>
                <a:gd name="T45" fmla="*/ 45 h 80"/>
                <a:gd name="T46" fmla="*/ 105 w 124"/>
                <a:gd name="T47" fmla="*/ 35 h 80"/>
                <a:gd name="T48" fmla="*/ 95 w 124"/>
                <a:gd name="T49" fmla="*/ 30 h 80"/>
                <a:gd name="T50" fmla="*/ 85 w 124"/>
                <a:gd name="T51" fmla="*/ 25 h 80"/>
                <a:gd name="T52" fmla="*/ 75 w 124"/>
                <a:gd name="T53" fmla="*/ 20 h 80"/>
                <a:gd name="T54" fmla="*/ 75 w 124"/>
                <a:gd name="T55" fmla="*/ 20 h 80"/>
                <a:gd name="T56" fmla="*/ 35 w 124"/>
                <a:gd name="T57" fmla="*/ 15 h 80"/>
                <a:gd name="T58" fmla="*/ 20 w 124"/>
                <a:gd name="T59" fmla="*/ 20 h 80"/>
                <a:gd name="T60" fmla="*/ 10 w 124"/>
                <a:gd name="T61" fmla="*/ 25 h 80"/>
                <a:gd name="T62" fmla="*/ 10 w 124"/>
                <a:gd name="T63" fmla="*/ 30 h 80"/>
                <a:gd name="T64" fmla="*/ 10 w 124"/>
                <a:gd name="T65" fmla="*/ 30 h 80"/>
                <a:gd name="T66" fmla="*/ 0 w 124"/>
                <a:gd name="T67" fmla="*/ 30 h 80"/>
                <a:gd name="T68" fmla="*/ 0 w 124"/>
                <a:gd name="T69" fmla="*/ 25 h 80"/>
                <a:gd name="T70" fmla="*/ 0 w 124"/>
                <a:gd name="T71" fmla="*/ 15 h 80"/>
                <a:gd name="T72" fmla="*/ 5 w 124"/>
                <a:gd name="T73" fmla="*/ 5 h 80"/>
                <a:gd name="T74" fmla="*/ 15 w 124"/>
                <a:gd name="T75" fmla="*/ 0 h 80"/>
                <a:gd name="T76" fmla="*/ 15 w 124"/>
                <a:gd name="T77" fmla="*/ 0 h 80"/>
                <a:gd name="T78" fmla="*/ 15 w 124"/>
                <a:gd name="T79" fmla="*/ 0 h 8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24"/>
                <a:gd name="T121" fmla="*/ 0 h 80"/>
                <a:gd name="T122" fmla="*/ 124 w 124"/>
                <a:gd name="T123" fmla="*/ 80 h 8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24" h="80">
                  <a:moveTo>
                    <a:pt x="15" y="0"/>
                  </a:moveTo>
                  <a:lnTo>
                    <a:pt x="15" y="0"/>
                  </a:lnTo>
                  <a:lnTo>
                    <a:pt x="45" y="5"/>
                  </a:lnTo>
                  <a:lnTo>
                    <a:pt x="75" y="5"/>
                  </a:lnTo>
                  <a:lnTo>
                    <a:pt x="100" y="15"/>
                  </a:lnTo>
                  <a:lnTo>
                    <a:pt x="120" y="35"/>
                  </a:lnTo>
                  <a:lnTo>
                    <a:pt x="124" y="50"/>
                  </a:lnTo>
                  <a:lnTo>
                    <a:pt x="120" y="60"/>
                  </a:lnTo>
                  <a:lnTo>
                    <a:pt x="110" y="70"/>
                  </a:lnTo>
                  <a:lnTo>
                    <a:pt x="100" y="75"/>
                  </a:lnTo>
                  <a:lnTo>
                    <a:pt x="80" y="75"/>
                  </a:lnTo>
                  <a:lnTo>
                    <a:pt x="70" y="80"/>
                  </a:lnTo>
                  <a:lnTo>
                    <a:pt x="65" y="70"/>
                  </a:lnTo>
                  <a:lnTo>
                    <a:pt x="65" y="65"/>
                  </a:lnTo>
                  <a:lnTo>
                    <a:pt x="70" y="60"/>
                  </a:lnTo>
                  <a:lnTo>
                    <a:pt x="80" y="65"/>
                  </a:lnTo>
                  <a:lnTo>
                    <a:pt x="90" y="60"/>
                  </a:lnTo>
                  <a:lnTo>
                    <a:pt x="110" y="45"/>
                  </a:lnTo>
                  <a:lnTo>
                    <a:pt x="105" y="35"/>
                  </a:lnTo>
                  <a:lnTo>
                    <a:pt x="95" y="30"/>
                  </a:lnTo>
                  <a:lnTo>
                    <a:pt x="85" y="25"/>
                  </a:lnTo>
                  <a:lnTo>
                    <a:pt x="75" y="20"/>
                  </a:lnTo>
                  <a:lnTo>
                    <a:pt x="35" y="15"/>
                  </a:lnTo>
                  <a:lnTo>
                    <a:pt x="20" y="20"/>
                  </a:lnTo>
                  <a:lnTo>
                    <a:pt x="10" y="25"/>
                  </a:lnTo>
                  <a:lnTo>
                    <a:pt x="10" y="30"/>
                  </a:lnTo>
                  <a:lnTo>
                    <a:pt x="0" y="30"/>
                  </a:lnTo>
                  <a:lnTo>
                    <a:pt x="0" y="25"/>
                  </a:lnTo>
                  <a:lnTo>
                    <a:pt x="0" y="15"/>
                  </a:lnTo>
                  <a:lnTo>
                    <a:pt x="5" y="5"/>
                  </a:lnTo>
                  <a:lnTo>
                    <a:pt x="15" y="0"/>
                  </a:lnTo>
                  <a:close/>
                </a:path>
              </a:pathLst>
            </a:custGeom>
            <a:solidFill>
              <a:srgbClr val="000000"/>
            </a:solidFill>
            <a:ln w="9525">
              <a:noFill/>
              <a:round/>
              <a:headEnd/>
              <a:tailEnd/>
            </a:ln>
          </p:spPr>
          <p:txBody>
            <a:bodyPr>
              <a:prstTxWarp prst="textNoShape">
                <a:avLst/>
              </a:prstTxWarp>
            </a:bodyPr>
            <a:lstStyle/>
            <a:p>
              <a:endParaRPr lang="en-US"/>
            </a:p>
          </p:txBody>
        </p:sp>
        <p:sp>
          <p:nvSpPr>
            <p:cNvPr id="43231" name="Freeform 75"/>
            <p:cNvSpPr>
              <a:spLocks/>
            </p:cNvSpPr>
            <p:nvPr/>
          </p:nvSpPr>
          <p:spPr bwMode="auto">
            <a:xfrm>
              <a:off x="2928" y="1994"/>
              <a:ext cx="493" cy="462"/>
            </a:xfrm>
            <a:custGeom>
              <a:avLst/>
              <a:gdLst>
                <a:gd name="T0" fmla="*/ 149 w 338"/>
                <a:gd name="T1" fmla="*/ 0 h 323"/>
                <a:gd name="T2" fmla="*/ 99 w 338"/>
                <a:gd name="T3" fmla="*/ 20 h 323"/>
                <a:gd name="T4" fmla="*/ 49 w 338"/>
                <a:gd name="T5" fmla="*/ 70 h 323"/>
                <a:gd name="T6" fmla="*/ 35 w 338"/>
                <a:gd name="T7" fmla="*/ 104 h 323"/>
                <a:gd name="T8" fmla="*/ 30 w 338"/>
                <a:gd name="T9" fmla="*/ 149 h 323"/>
                <a:gd name="T10" fmla="*/ 49 w 338"/>
                <a:gd name="T11" fmla="*/ 194 h 323"/>
                <a:gd name="T12" fmla="*/ 59 w 338"/>
                <a:gd name="T13" fmla="*/ 204 h 323"/>
                <a:gd name="T14" fmla="*/ 84 w 338"/>
                <a:gd name="T15" fmla="*/ 214 h 323"/>
                <a:gd name="T16" fmla="*/ 99 w 338"/>
                <a:gd name="T17" fmla="*/ 209 h 323"/>
                <a:gd name="T18" fmla="*/ 119 w 338"/>
                <a:gd name="T19" fmla="*/ 209 h 323"/>
                <a:gd name="T20" fmla="*/ 124 w 338"/>
                <a:gd name="T21" fmla="*/ 224 h 323"/>
                <a:gd name="T22" fmla="*/ 104 w 338"/>
                <a:gd name="T23" fmla="*/ 234 h 323"/>
                <a:gd name="T24" fmla="*/ 99 w 338"/>
                <a:gd name="T25" fmla="*/ 244 h 323"/>
                <a:gd name="T26" fmla="*/ 94 w 338"/>
                <a:gd name="T27" fmla="*/ 259 h 323"/>
                <a:gd name="T28" fmla="*/ 104 w 338"/>
                <a:gd name="T29" fmla="*/ 283 h 323"/>
                <a:gd name="T30" fmla="*/ 114 w 338"/>
                <a:gd name="T31" fmla="*/ 288 h 323"/>
                <a:gd name="T32" fmla="*/ 149 w 338"/>
                <a:gd name="T33" fmla="*/ 288 h 323"/>
                <a:gd name="T34" fmla="*/ 204 w 338"/>
                <a:gd name="T35" fmla="*/ 264 h 323"/>
                <a:gd name="T36" fmla="*/ 238 w 338"/>
                <a:gd name="T37" fmla="*/ 254 h 323"/>
                <a:gd name="T38" fmla="*/ 243 w 338"/>
                <a:gd name="T39" fmla="*/ 259 h 323"/>
                <a:gd name="T40" fmla="*/ 268 w 338"/>
                <a:gd name="T41" fmla="*/ 254 h 323"/>
                <a:gd name="T42" fmla="*/ 258 w 338"/>
                <a:gd name="T43" fmla="*/ 273 h 323"/>
                <a:gd name="T44" fmla="*/ 258 w 338"/>
                <a:gd name="T45" fmla="*/ 293 h 323"/>
                <a:gd name="T46" fmla="*/ 268 w 338"/>
                <a:gd name="T47" fmla="*/ 303 h 323"/>
                <a:gd name="T48" fmla="*/ 293 w 338"/>
                <a:gd name="T49" fmla="*/ 308 h 323"/>
                <a:gd name="T50" fmla="*/ 328 w 338"/>
                <a:gd name="T51" fmla="*/ 288 h 323"/>
                <a:gd name="T52" fmla="*/ 338 w 338"/>
                <a:gd name="T53" fmla="*/ 268 h 323"/>
                <a:gd name="T54" fmla="*/ 338 w 338"/>
                <a:gd name="T55" fmla="*/ 288 h 323"/>
                <a:gd name="T56" fmla="*/ 318 w 338"/>
                <a:gd name="T57" fmla="*/ 308 h 323"/>
                <a:gd name="T58" fmla="*/ 288 w 338"/>
                <a:gd name="T59" fmla="*/ 318 h 323"/>
                <a:gd name="T60" fmla="*/ 253 w 338"/>
                <a:gd name="T61" fmla="*/ 313 h 323"/>
                <a:gd name="T62" fmla="*/ 238 w 338"/>
                <a:gd name="T63" fmla="*/ 308 h 323"/>
                <a:gd name="T64" fmla="*/ 219 w 338"/>
                <a:gd name="T65" fmla="*/ 288 h 323"/>
                <a:gd name="T66" fmla="*/ 169 w 338"/>
                <a:gd name="T67" fmla="*/ 318 h 323"/>
                <a:gd name="T68" fmla="*/ 104 w 338"/>
                <a:gd name="T69" fmla="*/ 323 h 323"/>
                <a:gd name="T70" fmla="*/ 64 w 338"/>
                <a:gd name="T71" fmla="*/ 308 h 323"/>
                <a:gd name="T72" fmla="*/ 49 w 338"/>
                <a:gd name="T73" fmla="*/ 288 h 323"/>
                <a:gd name="T74" fmla="*/ 49 w 338"/>
                <a:gd name="T75" fmla="*/ 259 h 323"/>
                <a:gd name="T76" fmla="*/ 59 w 338"/>
                <a:gd name="T77" fmla="*/ 229 h 323"/>
                <a:gd name="T78" fmla="*/ 39 w 338"/>
                <a:gd name="T79" fmla="*/ 219 h 323"/>
                <a:gd name="T80" fmla="*/ 10 w 338"/>
                <a:gd name="T81" fmla="*/ 174 h 323"/>
                <a:gd name="T82" fmla="*/ 0 w 338"/>
                <a:gd name="T83" fmla="*/ 149 h 323"/>
                <a:gd name="T84" fmla="*/ 15 w 338"/>
                <a:gd name="T85" fmla="*/ 65 h 323"/>
                <a:gd name="T86" fmla="*/ 44 w 338"/>
                <a:gd name="T87" fmla="*/ 25 h 323"/>
                <a:gd name="T88" fmla="*/ 89 w 338"/>
                <a:gd name="T89" fmla="*/ 10 h 323"/>
                <a:gd name="T90" fmla="*/ 149 w 338"/>
                <a:gd name="T91" fmla="*/ 0 h 323"/>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338"/>
                <a:gd name="T139" fmla="*/ 0 h 323"/>
                <a:gd name="T140" fmla="*/ 338 w 338"/>
                <a:gd name="T141" fmla="*/ 323 h 323"/>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338" h="323">
                  <a:moveTo>
                    <a:pt x="149" y="0"/>
                  </a:moveTo>
                  <a:lnTo>
                    <a:pt x="149" y="0"/>
                  </a:lnTo>
                  <a:lnTo>
                    <a:pt x="124" y="5"/>
                  </a:lnTo>
                  <a:lnTo>
                    <a:pt x="99" y="20"/>
                  </a:lnTo>
                  <a:lnTo>
                    <a:pt x="74" y="45"/>
                  </a:lnTo>
                  <a:lnTo>
                    <a:pt x="49" y="70"/>
                  </a:lnTo>
                  <a:lnTo>
                    <a:pt x="39" y="89"/>
                  </a:lnTo>
                  <a:lnTo>
                    <a:pt x="35" y="104"/>
                  </a:lnTo>
                  <a:lnTo>
                    <a:pt x="30" y="124"/>
                  </a:lnTo>
                  <a:lnTo>
                    <a:pt x="30" y="149"/>
                  </a:lnTo>
                  <a:lnTo>
                    <a:pt x="39" y="169"/>
                  </a:lnTo>
                  <a:lnTo>
                    <a:pt x="49" y="194"/>
                  </a:lnTo>
                  <a:lnTo>
                    <a:pt x="59" y="204"/>
                  </a:lnTo>
                  <a:lnTo>
                    <a:pt x="64" y="209"/>
                  </a:lnTo>
                  <a:lnTo>
                    <a:pt x="84" y="214"/>
                  </a:lnTo>
                  <a:lnTo>
                    <a:pt x="99" y="209"/>
                  </a:lnTo>
                  <a:lnTo>
                    <a:pt x="119" y="209"/>
                  </a:lnTo>
                  <a:lnTo>
                    <a:pt x="124" y="219"/>
                  </a:lnTo>
                  <a:lnTo>
                    <a:pt x="124" y="224"/>
                  </a:lnTo>
                  <a:lnTo>
                    <a:pt x="114" y="229"/>
                  </a:lnTo>
                  <a:lnTo>
                    <a:pt x="104" y="234"/>
                  </a:lnTo>
                  <a:lnTo>
                    <a:pt x="99" y="239"/>
                  </a:lnTo>
                  <a:lnTo>
                    <a:pt x="99" y="244"/>
                  </a:lnTo>
                  <a:lnTo>
                    <a:pt x="94" y="259"/>
                  </a:lnTo>
                  <a:lnTo>
                    <a:pt x="99" y="268"/>
                  </a:lnTo>
                  <a:lnTo>
                    <a:pt x="104" y="283"/>
                  </a:lnTo>
                  <a:lnTo>
                    <a:pt x="114" y="288"/>
                  </a:lnTo>
                  <a:lnTo>
                    <a:pt x="134" y="288"/>
                  </a:lnTo>
                  <a:lnTo>
                    <a:pt x="149" y="288"/>
                  </a:lnTo>
                  <a:lnTo>
                    <a:pt x="179" y="278"/>
                  </a:lnTo>
                  <a:lnTo>
                    <a:pt x="204" y="264"/>
                  </a:lnTo>
                  <a:lnTo>
                    <a:pt x="233" y="259"/>
                  </a:lnTo>
                  <a:lnTo>
                    <a:pt x="238" y="254"/>
                  </a:lnTo>
                  <a:lnTo>
                    <a:pt x="243" y="259"/>
                  </a:lnTo>
                  <a:lnTo>
                    <a:pt x="253" y="259"/>
                  </a:lnTo>
                  <a:lnTo>
                    <a:pt x="268" y="254"/>
                  </a:lnTo>
                  <a:lnTo>
                    <a:pt x="258" y="273"/>
                  </a:lnTo>
                  <a:lnTo>
                    <a:pt x="258" y="283"/>
                  </a:lnTo>
                  <a:lnTo>
                    <a:pt x="258" y="293"/>
                  </a:lnTo>
                  <a:lnTo>
                    <a:pt x="268" y="303"/>
                  </a:lnTo>
                  <a:lnTo>
                    <a:pt x="278" y="308"/>
                  </a:lnTo>
                  <a:lnTo>
                    <a:pt x="293" y="308"/>
                  </a:lnTo>
                  <a:lnTo>
                    <a:pt x="303" y="303"/>
                  </a:lnTo>
                  <a:lnTo>
                    <a:pt x="328" y="288"/>
                  </a:lnTo>
                  <a:lnTo>
                    <a:pt x="333" y="278"/>
                  </a:lnTo>
                  <a:lnTo>
                    <a:pt x="338" y="268"/>
                  </a:lnTo>
                  <a:lnTo>
                    <a:pt x="338" y="288"/>
                  </a:lnTo>
                  <a:lnTo>
                    <a:pt x="333" y="303"/>
                  </a:lnTo>
                  <a:lnTo>
                    <a:pt x="318" y="308"/>
                  </a:lnTo>
                  <a:lnTo>
                    <a:pt x="303" y="318"/>
                  </a:lnTo>
                  <a:lnTo>
                    <a:pt x="288" y="318"/>
                  </a:lnTo>
                  <a:lnTo>
                    <a:pt x="268" y="318"/>
                  </a:lnTo>
                  <a:lnTo>
                    <a:pt x="253" y="313"/>
                  </a:lnTo>
                  <a:lnTo>
                    <a:pt x="238" y="308"/>
                  </a:lnTo>
                  <a:lnTo>
                    <a:pt x="219" y="288"/>
                  </a:lnTo>
                  <a:lnTo>
                    <a:pt x="199" y="303"/>
                  </a:lnTo>
                  <a:lnTo>
                    <a:pt x="169" y="318"/>
                  </a:lnTo>
                  <a:lnTo>
                    <a:pt x="134" y="323"/>
                  </a:lnTo>
                  <a:lnTo>
                    <a:pt x="104" y="323"/>
                  </a:lnTo>
                  <a:lnTo>
                    <a:pt x="79" y="318"/>
                  </a:lnTo>
                  <a:lnTo>
                    <a:pt x="64" y="308"/>
                  </a:lnTo>
                  <a:lnTo>
                    <a:pt x="59" y="303"/>
                  </a:lnTo>
                  <a:lnTo>
                    <a:pt x="49" y="288"/>
                  </a:lnTo>
                  <a:lnTo>
                    <a:pt x="49" y="278"/>
                  </a:lnTo>
                  <a:lnTo>
                    <a:pt x="49" y="259"/>
                  </a:lnTo>
                  <a:lnTo>
                    <a:pt x="49" y="239"/>
                  </a:lnTo>
                  <a:lnTo>
                    <a:pt x="59" y="229"/>
                  </a:lnTo>
                  <a:lnTo>
                    <a:pt x="39" y="219"/>
                  </a:lnTo>
                  <a:lnTo>
                    <a:pt x="20" y="199"/>
                  </a:lnTo>
                  <a:lnTo>
                    <a:pt x="10" y="174"/>
                  </a:lnTo>
                  <a:lnTo>
                    <a:pt x="0" y="149"/>
                  </a:lnTo>
                  <a:lnTo>
                    <a:pt x="5" y="99"/>
                  </a:lnTo>
                  <a:lnTo>
                    <a:pt x="15" y="65"/>
                  </a:lnTo>
                  <a:lnTo>
                    <a:pt x="30" y="45"/>
                  </a:lnTo>
                  <a:lnTo>
                    <a:pt x="44" y="25"/>
                  </a:lnTo>
                  <a:lnTo>
                    <a:pt x="64" y="20"/>
                  </a:lnTo>
                  <a:lnTo>
                    <a:pt x="89" y="10"/>
                  </a:lnTo>
                  <a:lnTo>
                    <a:pt x="149" y="0"/>
                  </a:lnTo>
                  <a:close/>
                </a:path>
              </a:pathLst>
            </a:custGeom>
            <a:solidFill>
              <a:srgbClr val="000000"/>
            </a:solidFill>
            <a:ln w="9525">
              <a:noFill/>
              <a:round/>
              <a:headEnd/>
              <a:tailEnd/>
            </a:ln>
          </p:spPr>
          <p:txBody>
            <a:bodyPr>
              <a:prstTxWarp prst="textNoShape">
                <a:avLst/>
              </a:prstTxWarp>
            </a:bodyPr>
            <a:lstStyle/>
            <a:p>
              <a:endParaRPr lang="en-US"/>
            </a:p>
          </p:txBody>
        </p:sp>
        <p:sp>
          <p:nvSpPr>
            <p:cNvPr id="43232" name="Freeform 76"/>
            <p:cNvSpPr>
              <a:spLocks/>
            </p:cNvSpPr>
            <p:nvPr/>
          </p:nvSpPr>
          <p:spPr bwMode="auto">
            <a:xfrm>
              <a:off x="2943" y="1423"/>
              <a:ext cx="137" cy="329"/>
            </a:xfrm>
            <a:custGeom>
              <a:avLst/>
              <a:gdLst>
                <a:gd name="T0" fmla="*/ 49 w 94"/>
                <a:gd name="T1" fmla="*/ 65 h 229"/>
                <a:gd name="T2" fmla="*/ 49 w 94"/>
                <a:gd name="T3" fmla="*/ 65 h 229"/>
                <a:gd name="T4" fmla="*/ 49 w 94"/>
                <a:gd name="T5" fmla="*/ 50 h 229"/>
                <a:gd name="T6" fmla="*/ 44 w 94"/>
                <a:gd name="T7" fmla="*/ 30 h 229"/>
                <a:gd name="T8" fmla="*/ 44 w 94"/>
                <a:gd name="T9" fmla="*/ 10 h 229"/>
                <a:gd name="T10" fmla="*/ 44 w 94"/>
                <a:gd name="T11" fmla="*/ 5 h 229"/>
                <a:gd name="T12" fmla="*/ 49 w 94"/>
                <a:gd name="T13" fmla="*/ 0 h 229"/>
                <a:gd name="T14" fmla="*/ 49 w 94"/>
                <a:gd name="T15" fmla="*/ 0 h 229"/>
                <a:gd name="T16" fmla="*/ 59 w 94"/>
                <a:gd name="T17" fmla="*/ 55 h 229"/>
                <a:gd name="T18" fmla="*/ 64 w 94"/>
                <a:gd name="T19" fmla="*/ 89 h 229"/>
                <a:gd name="T20" fmla="*/ 59 w 94"/>
                <a:gd name="T21" fmla="*/ 109 h 229"/>
                <a:gd name="T22" fmla="*/ 59 w 94"/>
                <a:gd name="T23" fmla="*/ 109 h 229"/>
                <a:gd name="T24" fmla="*/ 69 w 94"/>
                <a:gd name="T25" fmla="*/ 119 h 229"/>
                <a:gd name="T26" fmla="*/ 79 w 94"/>
                <a:gd name="T27" fmla="*/ 119 h 229"/>
                <a:gd name="T28" fmla="*/ 89 w 94"/>
                <a:gd name="T29" fmla="*/ 119 h 229"/>
                <a:gd name="T30" fmla="*/ 94 w 94"/>
                <a:gd name="T31" fmla="*/ 129 h 229"/>
                <a:gd name="T32" fmla="*/ 84 w 94"/>
                <a:gd name="T33" fmla="*/ 134 h 229"/>
                <a:gd name="T34" fmla="*/ 84 w 94"/>
                <a:gd name="T35" fmla="*/ 134 h 229"/>
                <a:gd name="T36" fmla="*/ 89 w 94"/>
                <a:gd name="T37" fmla="*/ 139 h 229"/>
                <a:gd name="T38" fmla="*/ 89 w 94"/>
                <a:gd name="T39" fmla="*/ 144 h 229"/>
                <a:gd name="T40" fmla="*/ 84 w 94"/>
                <a:gd name="T41" fmla="*/ 159 h 229"/>
                <a:gd name="T42" fmla="*/ 84 w 94"/>
                <a:gd name="T43" fmla="*/ 159 h 229"/>
                <a:gd name="T44" fmla="*/ 79 w 94"/>
                <a:gd name="T45" fmla="*/ 159 h 229"/>
                <a:gd name="T46" fmla="*/ 69 w 94"/>
                <a:gd name="T47" fmla="*/ 169 h 229"/>
                <a:gd name="T48" fmla="*/ 64 w 94"/>
                <a:gd name="T49" fmla="*/ 174 h 229"/>
                <a:gd name="T50" fmla="*/ 54 w 94"/>
                <a:gd name="T51" fmla="*/ 184 h 229"/>
                <a:gd name="T52" fmla="*/ 54 w 94"/>
                <a:gd name="T53" fmla="*/ 184 h 229"/>
                <a:gd name="T54" fmla="*/ 59 w 94"/>
                <a:gd name="T55" fmla="*/ 189 h 229"/>
                <a:gd name="T56" fmla="*/ 74 w 94"/>
                <a:gd name="T57" fmla="*/ 194 h 229"/>
                <a:gd name="T58" fmla="*/ 79 w 94"/>
                <a:gd name="T59" fmla="*/ 199 h 229"/>
                <a:gd name="T60" fmla="*/ 84 w 94"/>
                <a:gd name="T61" fmla="*/ 204 h 229"/>
                <a:gd name="T62" fmla="*/ 84 w 94"/>
                <a:gd name="T63" fmla="*/ 204 h 229"/>
                <a:gd name="T64" fmla="*/ 64 w 94"/>
                <a:gd name="T65" fmla="*/ 214 h 229"/>
                <a:gd name="T66" fmla="*/ 44 w 94"/>
                <a:gd name="T67" fmla="*/ 219 h 229"/>
                <a:gd name="T68" fmla="*/ 5 w 94"/>
                <a:gd name="T69" fmla="*/ 229 h 229"/>
                <a:gd name="T70" fmla="*/ 5 w 94"/>
                <a:gd name="T71" fmla="*/ 229 h 229"/>
                <a:gd name="T72" fmla="*/ 0 w 94"/>
                <a:gd name="T73" fmla="*/ 219 h 229"/>
                <a:gd name="T74" fmla="*/ 0 w 94"/>
                <a:gd name="T75" fmla="*/ 214 h 229"/>
                <a:gd name="T76" fmla="*/ 0 w 94"/>
                <a:gd name="T77" fmla="*/ 204 h 229"/>
                <a:gd name="T78" fmla="*/ 0 w 94"/>
                <a:gd name="T79" fmla="*/ 199 h 229"/>
                <a:gd name="T80" fmla="*/ 0 w 94"/>
                <a:gd name="T81" fmla="*/ 199 h 229"/>
                <a:gd name="T82" fmla="*/ 15 w 94"/>
                <a:gd name="T83" fmla="*/ 184 h 229"/>
                <a:gd name="T84" fmla="*/ 20 w 94"/>
                <a:gd name="T85" fmla="*/ 179 h 229"/>
                <a:gd name="T86" fmla="*/ 20 w 94"/>
                <a:gd name="T87" fmla="*/ 169 h 229"/>
                <a:gd name="T88" fmla="*/ 20 w 94"/>
                <a:gd name="T89" fmla="*/ 169 h 229"/>
                <a:gd name="T90" fmla="*/ 10 w 94"/>
                <a:gd name="T91" fmla="*/ 169 h 229"/>
                <a:gd name="T92" fmla="*/ 5 w 94"/>
                <a:gd name="T93" fmla="*/ 164 h 229"/>
                <a:gd name="T94" fmla="*/ 5 w 94"/>
                <a:gd name="T95" fmla="*/ 164 h 229"/>
                <a:gd name="T96" fmla="*/ 15 w 94"/>
                <a:gd name="T97" fmla="*/ 154 h 229"/>
                <a:gd name="T98" fmla="*/ 25 w 94"/>
                <a:gd name="T99" fmla="*/ 144 h 229"/>
                <a:gd name="T100" fmla="*/ 29 w 94"/>
                <a:gd name="T101" fmla="*/ 134 h 229"/>
                <a:gd name="T102" fmla="*/ 29 w 94"/>
                <a:gd name="T103" fmla="*/ 129 h 229"/>
                <a:gd name="T104" fmla="*/ 25 w 94"/>
                <a:gd name="T105" fmla="*/ 119 h 229"/>
                <a:gd name="T106" fmla="*/ 25 w 94"/>
                <a:gd name="T107" fmla="*/ 119 h 229"/>
                <a:gd name="T108" fmla="*/ 29 w 94"/>
                <a:gd name="T109" fmla="*/ 109 h 229"/>
                <a:gd name="T110" fmla="*/ 39 w 94"/>
                <a:gd name="T111" fmla="*/ 94 h 229"/>
                <a:gd name="T112" fmla="*/ 44 w 94"/>
                <a:gd name="T113" fmla="*/ 80 h 229"/>
                <a:gd name="T114" fmla="*/ 49 w 94"/>
                <a:gd name="T115" fmla="*/ 65 h 229"/>
                <a:gd name="T116" fmla="*/ 49 w 94"/>
                <a:gd name="T117" fmla="*/ 65 h 229"/>
                <a:gd name="T118" fmla="*/ 49 w 94"/>
                <a:gd name="T119" fmla="*/ 65 h 229"/>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94"/>
                <a:gd name="T181" fmla="*/ 0 h 229"/>
                <a:gd name="T182" fmla="*/ 94 w 94"/>
                <a:gd name="T183" fmla="*/ 229 h 229"/>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94" h="229">
                  <a:moveTo>
                    <a:pt x="49" y="65"/>
                  </a:moveTo>
                  <a:lnTo>
                    <a:pt x="49" y="65"/>
                  </a:lnTo>
                  <a:lnTo>
                    <a:pt x="49" y="50"/>
                  </a:lnTo>
                  <a:lnTo>
                    <a:pt x="44" y="30"/>
                  </a:lnTo>
                  <a:lnTo>
                    <a:pt x="44" y="10"/>
                  </a:lnTo>
                  <a:lnTo>
                    <a:pt x="44" y="5"/>
                  </a:lnTo>
                  <a:lnTo>
                    <a:pt x="49" y="0"/>
                  </a:lnTo>
                  <a:lnTo>
                    <a:pt x="59" y="55"/>
                  </a:lnTo>
                  <a:lnTo>
                    <a:pt x="64" y="89"/>
                  </a:lnTo>
                  <a:lnTo>
                    <a:pt x="59" y="109"/>
                  </a:lnTo>
                  <a:lnTo>
                    <a:pt x="69" y="119"/>
                  </a:lnTo>
                  <a:lnTo>
                    <a:pt x="79" y="119"/>
                  </a:lnTo>
                  <a:lnTo>
                    <a:pt x="89" y="119"/>
                  </a:lnTo>
                  <a:lnTo>
                    <a:pt x="94" y="129"/>
                  </a:lnTo>
                  <a:lnTo>
                    <a:pt x="84" y="134"/>
                  </a:lnTo>
                  <a:lnTo>
                    <a:pt x="89" y="139"/>
                  </a:lnTo>
                  <a:lnTo>
                    <a:pt x="89" y="144"/>
                  </a:lnTo>
                  <a:lnTo>
                    <a:pt x="84" y="159"/>
                  </a:lnTo>
                  <a:lnTo>
                    <a:pt x="79" y="159"/>
                  </a:lnTo>
                  <a:lnTo>
                    <a:pt x="69" y="169"/>
                  </a:lnTo>
                  <a:lnTo>
                    <a:pt x="64" y="174"/>
                  </a:lnTo>
                  <a:lnTo>
                    <a:pt x="54" y="184"/>
                  </a:lnTo>
                  <a:lnTo>
                    <a:pt x="59" y="189"/>
                  </a:lnTo>
                  <a:lnTo>
                    <a:pt x="74" y="194"/>
                  </a:lnTo>
                  <a:lnTo>
                    <a:pt x="79" y="199"/>
                  </a:lnTo>
                  <a:lnTo>
                    <a:pt x="84" y="204"/>
                  </a:lnTo>
                  <a:lnTo>
                    <a:pt x="64" y="214"/>
                  </a:lnTo>
                  <a:lnTo>
                    <a:pt x="44" y="219"/>
                  </a:lnTo>
                  <a:lnTo>
                    <a:pt x="5" y="229"/>
                  </a:lnTo>
                  <a:lnTo>
                    <a:pt x="0" y="219"/>
                  </a:lnTo>
                  <a:lnTo>
                    <a:pt x="0" y="214"/>
                  </a:lnTo>
                  <a:lnTo>
                    <a:pt x="0" y="204"/>
                  </a:lnTo>
                  <a:lnTo>
                    <a:pt x="0" y="199"/>
                  </a:lnTo>
                  <a:lnTo>
                    <a:pt x="15" y="184"/>
                  </a:lnTo>
                  <a:lnTo>
                    <a:pt x="20" y="179"/>
                  </a:lnTo>
                  <a:lnTo>
                    <a:pt x="20" y="169"/>
                  </a:lnTo>
                  <a:lnTo>
                    <a:pt x="10" y="169"/>
                  </a:lnTo>
                  <a:lnTo>
                    <a:pt x="5" y="164"/>
                  </a:lnTo>
                  <a:lnTo>
                    <a:pt x="15" y="154"/>
                  </a:lnTo>
                  <a:lnTo>
                    <a:pt x="25" y="144"/>
                  </a:lnTo>
                  <a:lnTo>
                    <a:pt x="29" y="134"/>
                  </a:lnTo>
                  <a:lnTo>
                    <a:pt x="29" y="129"/>
                  </a:lnTo>
                  <a:lnTo>
                    <a:pt x="25" y="119"/>
                  </a:lnTo>
                  <a:lnTo>
                    <a:pt x="29" y="109"/>
                  </a:lnTo>
                  <a:lnTo>
                    <a:pt x="39" y="94"/>
                  </a:lnTo>
                  <a:lnTo>
                    <a:pt x="44" y="80"/>
                  </a:lnTo>
                  <a:lnTo>
                    <a:pt x="49" y="65"/>
                  </a:lnTo>
                  <a:close/>
                </a:path>
              </a:pathLst>
            </a:custGeom>
            <a:solidFill>
              <a:srgbClr val="000000"/>
            </a:solidFill>
            <a:ln w="9525">
              <a:noFill/>
              <a:round/>
              <a:headEnd/>
              <a:tailEnd/>
            </a:ln>
          </p:spPr>
          <p:txBody>
            <a:bodyPr>
              <a:prstTxWarp prst="textNoShape">
                <a:avLst/>
              </a:prstTxWarp>
            </a:bodyPr>
            <a:lstStyle/>
            <a:p>
              <a:endParaRPr lang="en-US"/>
            </a:p>
          </p:txBody>
        </p:sp>
        <p:sp>
          <p:nvSpPr>
            <p:cNvPr id="43233" name="Freeform 77"/>
            <p:cNvSpPr>
              <a:spLocks/>
            </p:cNvSpPr>
            <p:nvPr/>
          </p:nvSpPr>
          <p:spPr bwMode="auto">
            <a:xfrm>
              <a:off x="2951" y="1481"/>
              <a:ext cx="449" cy="492"/>
            </a:xfrm>
            <a:custGeom>
              <a:avLst/>
              <a:gdLst>
                <a:gd name="T0" fmla="*/ 74 w 308"/>
                <a:gd name="T1" fmla="*/ 189 h 343"/>
                <a:gd name="T2" fmla="*/ 114 w 308"/>
                <a:gd name="T3" fmla="*/ 169 h 343"/>
                <a:gd name="T4" fmla="*/ 154 w 308"/>
                <a:gd name="T5" fmla="*/ 154 h 343"/>
                <a:gd name="T6" fmla="*/ 159 w 308"/>
                <a:gd name="T7" fmla="*/ 114 h 343"/>
                <a:gd name="T8" fmla="*/ 179 w 308"/>
                <a:gd name="T9" fmla="*/ 74 h 343"/>
                <a:gd name="T10" fmla="*/ 243 w 308"/>
                <a:gd name="T11" fmla="*/ 15 h 343"/>
                <a:gd name="T12" fmla="*/ 268 w 308"/>
                <a:gd name="T13" fmla="*/ 5 h 343"/>
                <a:gd name="T14" fmla="*/ 298 w 308"/>
                <a:gd name="T15" fmla="*/ 0 h 343"/>
                <a:gd name="T16" fmla="*/ 308 w 308"/>
                <a:gd name="T17" fmla="*/ 25 h 343"/>
                <a:gd name="T18" fmla="*/ 278 w 308"/>
                <a:gd name="T19" fmla="*/ 25 h 343"/>
                <a:gd name="T20" fmla="*/ 233 w 308"/>
                <a:gd name="T21" fmla="*/ 54 h 343"/>
                <a:gd name="T22" fmla="*/ 213 w 308"/>
                <a:gd name="T23" fmla="*/ 74 h 343"/>
                <a:gd name="T24" fmla="*/ 213 w 308"/>
                <a:gd name="T25" fmla="*/ 109 h 343"/>
                <a:gd name="T26" fmla="*/ 223 w 308"/>
                <a:gd name="T27" fmla="*/ 144 h 343"/>
                <a:gd name="T28" fmla="*/ 248 w 308"/>
                <a:gd name="T29" fmla="*/ 159 h 343"/>
                <a:gd name="T30" fmla="*/ 268 w 308"/>
                <a:gd name="T31" fmla="*/ 174 h 343"/>
                <a:gd name="T32" fmla="*/ 273 w 308"/>
                <a:gd name="T33" fmla="*/ 184 h 343"/>
                <a:gd name="T34" fmla="*/ 258 w 308"/>
                <a:gd name="T35" fmla="*/ 184 h 343"/>
                <a:gd name="T36" fmla="*/ 253 w 308"/>
                <a:gd name="T37" fmla="*/ 189 h 343"/>
                <a:gd name="T38" fmla="*/ 154 w 308"/>
                <a:gd name="T39" fmla="*/ 179 h 343"/>
                <a:gd name="T40" fmla="*/ 129 w 308"/>
                <a:gd name="T41" fmla="*/ 189 h 343"/>
                <a:gd name="T42" fmla="*/ 114 w 308"/>
                <a:gd name="T43" fmla="*/ 209 h 343"/>
                <a:gd name="T44" fmla="*/ 59 w 308"/>
                <a:gd name="T45" fmla="*/ 263 h 343"/>
                <a:gd name="T46" fmla="*/ 39 w 308"/>
                <a:gd name="T47" fmla="*/ 303 h 343"/>
                <a:gd name="T48" fmla="*/ 49 w 308"/>
                <a:gd name="T49" fmla="*/ 323 h 343"/>
                <a:gd name="T50" fmla="*/ 94 w 308"/>
                <a:gd name="T51" fmla="*/ 338 h 343"/>
                <a:gd name="T52" fmla="*/ 64 w 308"/>
                <a:gd name="T53" fmla="*/ 343 h 343"/>
                <a:gd name="T54" fmla="*/ 20 w 308"/>
                <a:gd name="T55" fmla="*/ 333 h 343"/>
                <a:gd name="T56" fmla="*/ 5 w 308"/>
                <a:gd name="T57" fmla="*/ 303 h 343"/>
                <a:gd name="T58" fmla="*/ 10 w 308"/>
                <a:gd name="T59" fmla="*/ 263 h 343"/>
                <a:gd name="T60" fmla="*/ 74 w 308"/>
                <a:gd name="T61" fmla="*/ 189 h 343"/>
                <a:gd name="T62" fmla="*/ 74 w 308"/>
                <a:gd name="T63" fmla="*/ 189 h 34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08"/>
                <a:gd name="T97" fmla="*/ 0 h 343"/>
                <a:gd name="T98" fmla="*/ 308 w 308"/>
                <a:gd name="T99" fmla="*/ 343 h 343"/>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08" h="343">
                  <a:moveTo>
                    <a:pt x="74" y="189"/>
                  </a:moveTo>
                  <a:lnTo>
                    <a:pt x="74" y="189"/>
                  </a:lnTo>
                  <a:lnTo>
                    <a:pt x="94" y="174"/>
                  </a:lnTo>
                  <a:lnTo>
                    <a:pt x="114" y="169"/>
                  </a:lnTo>
                  <a:lnTo>
                    <a:pt x="154" y="154"/>
                  </a:lnTo>
                  <a:lnTo>
                    <a:pt x="154" y="134"/>
                  </a:lnTo>
                  <a:lnTo>
                    <a:pt x="159" y="114"/>
                  </a:lnTo>
                  <a:lnTo>
                    <a:pt x="169" y="94"/>
                  </a:lnTo>
                  <a:lnTo>
                    <a:pt x="179" y="74"/>
                  </a:lnTo>
                  <a:lnTo>
                    <a:pt x="209" y="40"/>
                  </a:lnTo>
                  <a:lnTo>
                    <a:pt x="243" y="15"/>
                  </a:lnTo>
                  <a:lnTo>
                    <a:pt x="268" y="5"/>
                  </a:lnTo>
                  <a:lnTo>
                    <a:pt x="283" y="0"/>
                  </a:lnTo>
                  <a:lnTo>
                    <a:pt x="298" y="0"/>
                  </a:lnTo>
                  <a:lnTo>
                    <a:pt x="308" y="25"/>
                  </a:lnTo>
                  <a:lnTo>
                    <a:pt x="278" y="25"/>
                  </a:lnTo>
                  <a:lnTo>
                    <a:pt x="253" y="40"/>
                  </a:lnTo>
                  <a:lnTo>
                    <a:pt x="233" y="54"/>
                  </a:lnTo>
                  <a:lnTo>
                    <a:pt x="213" y="74"/>
                  </a:lnTo>
                  <a:lnTo>
                    <a:pt x="213" y="94"/>
                  </a:lnTo>
                  <a:lnTo>
                    <a:pt x="213" y="109"/>
                  </a:lnTo>
                  <a:lnTo>
                    <a:pt x="223" y="144"/>
                  </a:lnTo>
                  <a:lnTo>
                    <a:pt x="233" y="154"/>
                  </a:lnTo>
                  <a:lnTo>
                    <a:pt x="248" y="159"/>
                  </a:lnTo>
                  <a:lnTo>
                    <a:pt x="263" y="169"/>
                  </a:lnTo>
                  <a:lnTo>
                    <a:pt x="268" y="174"/>
                  </a:lnTo>
                  <a:lnTo>
                    <a:pt x="273" y="184"/>
                  </a:lnTo>
                  <a:lnTo>
                    <a:pt x="263" y="184"/>
                  </a:lnTo>
                  <a:lnTo>
                    <a:pt x="258" y="184"/>
                  </a:lnTo>
                  <a:lnTo>
                    <a:pt x="253" y="189"/>
                  </a:lnTo>
                  <a:lnTo>
                    <a:pt x="204" y="184"/>
                  </a:lnTo>
                  <a:lnTo>
                    <a:pt x="154" y="179"/>
                  </a:lnTo>
                  <a:lnTo>
                    <a:pt x="129" y="189"/>
                  </a:lnTo>
                  <a:lnTo>
                    <a:pt x="119" y="199"/>
                  </a:lnTo>
                  <a:lnTo>
                    <a:pt x="114" y="209"/>
                  </a:lnTo>
                  <a:lnTo>
                    <a:pt x="59" y="263"/>
                  </a:lnTo>
                  <a:lnTo>
                    <a:pt x="44" y="283"/>
                  </a:lnTo>
                  <a:lnTo>
                    <a:pt x="39" y="303"/>
                  </a:lnTo>
                  <a:lnTo>
                    <a:pt x="39" y="313"/>
                  </a:lnTo>
                  <a:lnTo>
                    <a:pt x="49" y="323"/>
                  </a:lnTo>
                  <a:lnTo>
                    <a:pt x="69" y="333"/>
                  </a:lnTo>
                  <a:lnTo>
                    <a:pt x="94" y="338"/>
                  </a:lnTo>
                  <a:lnTo>
                    <a:pt x="64" y="343"/>
                  </a:lnTo>
                  <a:lnTo>
                    <a:pt x="39" y="343"/>
                  </a:lnTo>
                  <a:lnTo>
                    <a:pt x="20" y="333"/>
                  </a:lnTo>
                  <a:lnTo>
                    <a:pt x="5" y="313"/>
                  </a:lnTo>
                  <a:lnTo>
                    <a:pt x="5" y="303"/>
                  </a:lnTo>
                  <a:lnTo>
                    <a:pt x="0" y="293"/>
                  </a:lnTo>
                  <a:lnTo>
                    <a:pt x="10" y="263"/>
                  </a:lnTo>
                  <a:lnTo>
                    <a:pt x="34" y="229"/>
                  </a:lnTo>
                  <a:lnTo>
                    <a:pt x="74" y="189"/>
                  </a:lnTo>
                  <a:close/>
                </a:path>
              </a:pathLst>
            </a:custGeom>
            <a:solidFill>
              <a:srgbClr val="000000"/>
            </a:solidFill>
            <a:ln w="9525">
              <a:noFill/>
              <a:round/>
              <a:headEnd/>
              <a:tailEnd/>
            </a:ln>
          </p:spPr>
          <p:txBody>
            <a:bodyPr>
              <a:prstTxWarp prst="textNoShape">
                <a:avLst/>
              </a:prstTxWarp>
            </a:bodyPr>
            <a:lstStyle/>
            <a:p>
              <a:endParaRPr lang="en-US"/>
            </a:p>
          </p:txBody>
        </p:sp>
        <p:sp>
          <p:nvSpPr>
            <p:cNvPr id="43234" name="Freeform 78"/>
            <p:cNvSpPr>
              <a:spLocks/>
            </p:cNvSpPr>
            <p:nvPr/>
          </p:nvSpPr>
          <p:spPr bwMode="auto">
            <a:xfrm>
              <a:off x="2958" y="3455"/>
              <a:ext cx="587" cy="393"/>
            </a:xfrm>
            <a:custGeom>
              <a:avLst/>
              <a:gdLst>
                <a:gd name="T0" fmla="*/ 34 w 402"/>
                <a:gd name="T1" fmla="*/ 179 h 273"/>
                <a:gd name="T2" fmla="*/ 64 w 402"/>
                <a:gd name="T3" fmla="*/ 144 h 273"/>
                <a:gd name="T4" fmla="*/ 59 w 402"/>
                <a:gd name="T5" fmla="*/ 124 h 273"/>
                <a:gd name="T6" fmla="*/ 79 w 402"/>
                <a:gd name="T7" fmla="*/ 89 h 273"/>
                <a:gd name="T8" fmla="*/ 99 w 402"/>
                <a:gd name="T9" fmla="*/ 79 h 273"/>
                <a:gd name="T10" fmla="*/ 104 w 402"/>
                <a:gd name="T11" fmla="*/ 39 h 273"/>
                <a:gd name="T12" fmla="*/ 119 w 402"/>
                <a:gd name="T13" fmla="*/ 19 h 273"/>
                <a:gd name="T14" fmla="*/ 189 w 402"/>
                <a:gd name="T15" fmla="*/ 14 h 273"/>
                <a:gd name="T16" fmla="*/ 204 w 402"/>
                <a:gd name="T17" fmla="*/ 5 h 273"/>
                <a:gd name="T18" fmla="*/ 253 w 402"/>
                <a:gd name="T19" fmla="*/ 5 h 273"/>
                <a:gd name="T20" fmla="*/ 283 w 402"/>
                <a:gd name="T21" fmla="*/ 29 h 273"/>
                <a:gd name="T22" fmla="*/ 318 w 402"/>
                <a:gd name="T23" fmla="*/ 39 h 273"/>
                <a:gd name="T24" fmla="*/ 378 w 402"/>
                <a:gd name="T25" fmla="*/ 69 h 273"/>
                <a:gd name="T26" fmla="*/ 383 w 402"/>
                <a:gd name="T27" fmla="*/ 89 h 273"/>
                <a:gd name="T28" fmla="*/ 378 w 402"/>
                <a:gd name="T29" fmla="*/ 114 h 273"/>
                <a:gd name="T30" fmla="*/ 402 w 402"/>
                <a:gd name="T31" fmla="*/ 134 h 273"/>
                <a:gd name="T32" fmla="*/ 388 w 402"/>
                <a:gd name="T33" fmla="*/ 189 h 273"/>
                <a:gd name="T34" fmla="*/ 398 w 402"/>
                <a:gd name="T35" fmla="*/ 154 h 273"/>
                <a:gd name="T36" fmla="*/ 363 w 402"/>
                <a:gd name="T37" fmla="*/ 134 h 273"/>
                <a:gd name="T38" fmla="*/ 348 w 402"/>
                <a:gd name="T39" fmla="*/ 114 h 273"/>
                <a:gd name="T40" fmla="*/ 368 w 402"/>
                <a:gd name="T41" fmla="*/ 74 h 273"/>
                <a:gd name="T42" fmla="*/ 333 w 402"/>
                <a:gd name="T43" fmla="*/ 59 h 273"/>
                <a:gd name="T44" fmla="*/ 298 w 402"/>
                <a:gd name="T45" fmla="*/ 59 h 273"/>
                <a:gd name="T46" fmla="*/ 278 w 402"/>
                <a:gd name="T47" fmla="*/ 74 h 273"/>
                <a:gd name="T48" fmla="*/ 273 w 402"/>
                <a:gd name="T49" fmla="*/ 69 h 273"/>
                <a:gd name="T50" fmla="*/ 278 w 402"/>
                <a:gd name="T51" fmla="*/ 54 h 273"/>
                <a:gd name="T52" fmla="*/ 283 w 402"/>
                <a:gd name="T53" fmla="*/ 44 h 273"/>
                <a:gd name="T54" fmla="*/ 238 w 402"/>
                <a:gd name="T55" fmla="*/ 14 h 273"/>
                <a:gd name="T56" fmla="*/ 208 w 402"/>
                <a:gd name="T57" fmla="*/ 24 h 273"/>
                <a:gd name="T58" fmla="*/ 204 w 402"/>
                <a:gd name="T59" fmla="*/ 39 h 273"/>
                <a:gd name="T60" fmla="*/ 189 w 402"/>
                <a:gd name="T61" fmla="*/ 34 h 273"/>
                <a:gd name="T62" fmla="*/ 174 w 402"/>
                <a:gd name="T63" fmla="*/ 29 h 273"/>
                <a:gd name="T64" fmla="*/ 114 w 402"/>
                <a:gd name="T65" fmla="*/ 54 h 273"/>
                <a:gd name="T66" fmla="*/ 124 w 402"/>
                <a:gd name="T67" fmla="*/ 74 h 273"/>
                <a:gd name="T68" fmla="*/ 169 w 402"/>
                <a:gd name="T69" fmla="*/ 89 h 273"/>
                <a:gd name="T70" fmla="*/ 184 w 402"/>
                <a:gd name="T71" fmla="*/ 104 h 273"/>
                <a:gd name="T72" fmla="*/ 114 w 402"/>
                <a:gd name="T73" fmla="*/ 119 h 273"/>
                <a:gd name="T74" fmla="*/ 119 w 402"/>
                <a:gd name="T75" fmla="*/ 129 h 273"/>
                <a:gd name="T76" fmla="*/ 154 w 402"/>
                <a:gd name="T77" fmla="*/ 139 h 273"/>
                <a:gd name="T78" fmla="*/ 159 w 402"/>
                <a:gd name="T79" fmla="*/ 169 h 273"/>
                <a:gd name="T80" fmla="*/ 114 w 402"/>
                <a:gd name="T81" fmla="*/ 169 h 273"/>
                <a:gd name="T82" fmla="*/ 84 w 402"/>
                <a:gd name="T83" fmla="*/ 194 h 273"/>
                <a:gd name="T84" fmla="*/ 104 w 402"/>
                <a:gd name="T85" fmla="*/ 208 h 273"/>
                <a:gd name="T86" fmla="*/ 79 w 402"/>
                <a:gd name="T87" fmla="*/ 223 h 273"/>
                <a:gd name="T88" fmla="*/ 54 w 402"/>
                <a:gd name="T89" fmla="*/ 233 h 273"/>
                <a:gd name="T90" fmla="*/ 49 w 402"/>
                <a:gd name="T91" fmla="*/ 268 h 273"/>
                <a:gd name="T92" fmla="*/ 69 w 402"/>
                <a:gd name="T93" fmla="*/ 268 h 273"/>
                <a:gd name="T94" fmla="*/ 74 w 402"/>
                <a:gd name="T95" fmla="*/ 268 h 273"/>
                <a:gd name="T96" fmla="*/ 44 w 402"/>
                <a:gd name="T97" fmla="*/ 273 h 273"/>
                <a:gd name="T98" fmla="*/ 0 w 402"/>
                <a:gd name="T99" fmla="*/ 238 h 273"/>
                <a:gd name="T100" fmla="*/ 10 w 402"/>
                <a:gd name="T101" fmla="*/ 213 h 273"/>
                <a:gd name="T102" fmla="*/ 39 w 402"/>
                <a:gd name="T103" fmla="*/ 203 h 273"/>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402"/>
                <a:gd name="T157" fmla="*/ 0 h 273"/>
                <a:gd name="T158" fmla="*/ 402 w 402"/>
                <a:gd name="T159" fmla="*/ 273 h 273"/>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402" h="273">
                  <a:moveTo>
                    <a:pt x="39" y="203"/>
                  </a:moveTo>
                  <a:lnTo>
                    <a:pt x="39" y="203"/>
                  </a:lnTo>
                  <a:lnTo>
                    <a:pt x="34" y="179"/>
                  </a:lnTo>
                  <a:lnTo>
                    <a:pt x="39" y="169"/>
                  </a:lnTo>
                  <a:lnTo>
                    <a:pt x="44" y="159"/>
                  </a:lnTo>
                  <a:lnTo>
                    <a:pt x="64" y="144"/>
                  </a:lnTo>
                  <a:lnTo>
                    <a:pt x="59" y="134"/>
                  </a:lnTo>
                  <a:lnTo>
                    <a:pt x="59" y="124"/>
                  </a:lnTo>
                  <a:lnTo>
                    <a:pt x="64" y="104"/>
                  </a:lnTo>
                  <a:lnTo>
                    <a:pt x="79" y="89"/>
                  </a:lnTo>
                  <a:lnTo>
                    <a:pt x="89" y="84"/>
                  </a:lnTo>
                  <a:lnTo>
                    <a:pt x="99" y="79"/>
                  </a:lnTo>
                  <a:lnTo>
                    <a:pt x="99" y="59"/>
                  </a:lnTo>
                  <a:lnTo>
                    <a:pt x="99" y="49"/>
                  </a:lnTo>
                  <a:lnTo>
                    <a:pt x="104" y="39"/>
                  </a:lnTo>
                  <a:lnTo>
                    <a:pt x="109" y="29"/>
                  </a:lnTo>
                  <a:lnTo>
                    <a:pt x="119" y="19"/>
                  </a:lnTo>
                  <a:lnTo>
                    <a:pt x="139" y="14"/>
                  </a:lnTo>
                  <a:lnTo>
                    <a:pt x="164" y="9"/>
                  </a:lnTo>
                  <a:lnTo>
                    <a:pt x="189" y="14"/>
                  </a:lnTo>
                  <a:lnTo>
                    <a:pt x="194" y="19"/>
                  </a:lnTo>
                  <a:lnTo>
                    <a:pt x="204" y="5"/>
                  </a:lnTo>
                  <a:lnTo>
                    <a:pt x="218" y="0"/>
                  </a:lnTo>
                  <a:lnTo>
                    <a:pt x="238" y="0"/>
                  </a:lnTo>
                  <a:lnTo>
                    <a:pt x="253" y="5"/>
                  </a:lnTo>
                  <a:lnTo>
                    <a:pt x="273" y="19"/>
                  </a:lnTo>
                  <a:lnTo>
                    <a:pt x="283" y="29"/>
                  </a:lnTo>
                  <a:lnTo>
                    <a:pt x="293" y="39"/>
                  </a:lnTo>
                  <a:lnTo>
                    <a:pt x="318" y="39"/>
                  </a:lnTo>
                  <a:lnTo>
                    <a:pt x="343" y="44"/>
                  </a:lnTo>
                  <a:lnTo>
                    <a:pt x="363" y="54"/>
                  </a:lnTo>
                  <a:lnTo>
                    <a:pt x="378" y="69"/>
                  </a:lnTo>
                  <a:lnTo>
                    <a:pt x="383" y="79"/>
                  </a:lnTo>
                  <a:lnTo>
                    <a:pt x="383" y="89"/>
                  </a:lnTo>
                  <a:lnTo>
                    <a:pt x="378" y="99"/>
                  </a:lnTo>
                  <a:lnTo>
                    <a:pt x="373" y="109"/>
                  </a:lnTo>
                  <a:lnTo>
                    <a:pt x="378" y="114"/>
                  </a:lnTo>
                  <a:lnTo>
                    <a:pt x="388" y="119"/>
                  </a:lnTo>
                  <a:lnTo>
                    <a:pt x="402" y="134"/>
                  </a:lnTo>
                  <a:lnTo>
                    <a:pt x="402" y="154"/>
                  </a:lnTo>
                  <a:lnTo>
                    <a:pt x="402" y="174"/>
                  </a:lnTo>
                  <a:lnTo>
                    <a:pt x="388" y="189"/>
                  </a:lnTo>
                  <a:lnTo>
                    <a:pt x="398" y="169"/>
                  </a:lnTo>
                  <a:lnTo>
                    <a:pt x="398" y="154"/>
                  </a:lnTo>
                  <a:lnTo>
                    <a:pt x="393" y="149"/>
                  </a:lnTo>
                  <a:lnTo>
                    <a:pt x="363" y="134"/>
                  </a:lnTo>
                  <a:lnTo>
                    <a:pt x="353" y="129"/>
                  </a:lnTo>
                  <a:lnTo>
                    <a:pt x="348" y="114"/>
                  </a:lnTo>
                  <a:lnTo>
                    <a:pt x="363" y="94"/>
                  </a:lnTo>
                  <a:lnTo>
                    <a:pt x="368" y="84"/>
                  </a:lnTo>
                  <a:lnTo>
                    <a:pt x="368" y="74"/>
                  </a:lnTo>
                  <a:lnTo>
                    <a:pt x="353" y="64"/>
                  </a:lnTo>
                  <a:lnTo>
                    <a:pt x="333" y="59"/>
                  </a:lnTo>
                  <a:lnTo>
                    <a:pt x="318" y="59"/>
                  </a:lnTo>
                  <a:lnTo>
                    <a:pt x="298" y="59"/>
                  </a:lnTo>
                  <a:lnTo>
                    <a:pt x="288" y="64"/>
                  </a:lnTo>
                  <a:lnTo>
                    <a:pt x="278" y="74"/>
                  </a:lnTo>
                  <a:lnTo>
                    <a:pt x="273" y="74"/>
                  </a:lnTo>
                  <a:lnTo>
                    <a:pt x="273" y="69"/>
                  </a:lnTo>
                  <a:lnTo>
                    <a:pt x="273" y="59"/>
                  </a:lnTo>
                  <a:lnTo>
                    <a:pt x="278" y="54"/>
                  </a:lnTo>
                  <a:lnTo>
                    <a:pt x="283" y="49"/>
                  </a:lnTo>
                  <a:lnTo>
                    <a:pt x="283" y="44"/>
                  </a:lnTo>
                  <a:lnTo>
                    <a:pt x="273" y="34"/>
                  </a:lnTo>
                  <a:lnTo>
                    <a:pt x="263" y="24"/>
                  </a:lnTo>
                  <a:lnTo>
                    <a:pt x="238" y="14"/>
                  </a:lnTo>
                  <a:lnTo>
                    <a:pt x="223" y="14"/>
                  </a:lnTo>
                  <a:lnTo>
                    <a:pt x="208" y="24"/>
                  </a:lnTo>
                  <a:lnTo>
                    <a:pt x="208" y="29"/>
                  </a:lnTo>
                  <a:lnTo>
                    <a:pt x="204" y="39"/>
                  </a:lnTo>
                  <a:lnTo>
                    <a:pt x="194" y="39"/>
                  </a:lnTo>
                  <a:lnTo>
                    <a:pt x="189" y="34"/>
                  </a:lnTo>
                  <a:lnTo>
                    <a:pt x="184" y="29"/>
                  </a:lnTo>
                  <a:lnTo>
                    <a:pt x="174" y="29"/>
                  </a:lnTo>
                  <a:lnTo>
                    <a:pt x="139" y="29"/>
                  </a:lnTo>
                  <a:lnTo>
                    <a:pt x="124" y="39"/>
                  </a:lnTo>
                  <a:lnTo>
                    <a:pt x="114" y="54"/>
                  </a:lnTo>
                  <a:lnTo>
                    <a:pt x="114" y="69"/>
                  </a:lnTo>
                  <a:lnTo>
                    <a:pt x="124" y="74"/>
                  </a:lnTo>
                  <a:lnTo>
                    <a:pt x="134" y="79"/>
                  </a:lnTo>
                  <a:lnTo>
                    <a:pt x="144" y="84"/>
                  </a:lnTo>
                  <a:lnTo>
                    <a:pt x="169" y="89"/>
                  </a:lnTo>
                  <a:lnTo>
                    <a:pt x="179" y="94"/>
                  </a:lnTo>
                  <a:lnTo>
                    <a:pt x="184" y="104"/>
                  </a:lnTo>
                  <a:lnTo>
                    <a:pt x="144" y="104"/>
                  </a:lnTo>
                  <a:lnTo>
                    <a:pt x="124" y="109"/>
                  </a:lnTo>
                  <a:lnTo>
                    <a:pt x="114" y="119"/>
                  </a:lnTo>
                  <a:lnTo>
                    <a:pt x="109" y="124"/>
                  </a:lnTo>
                  <a:lnTo>
                    <a:pt x="119" y="129"/>
                  </a:lnTo>
                  <a:lnTo>
                    <a:pt x="124" y="134"/>
                  </a:lnTo>
                  <a:lnTo>
                    <a:pt x="144" y="139"/>
                  </a:lnTo>
                  <a:lnTo>
                    <a:pt x="154" y="139"/>
                  </a:lnTo>
                  <a:lnTo>
                    <a:pt x="159" y="144"/>
                  </a:lnTo>
                  <a:lnTo>
                    <a:pt x="164" y="154"/>
                  </a:lnTo>
                  <a:lnTo>
                    <a:pt x="159" y="169"/>
                  </a:lnTo>
                  <a:lnTo>
                    <a:pt x="139" y="169"/>
                  </a:lnTo>
                  <a:lnTo>
                    <a:pt x="114" y="169"/>
                  </a:lnTo>
                  <a:lnTo>
                    <a:pt x="94" y="174"/>
                  </a:lnTo>
                  <a:lnTo>
                    <a:pt x="89" y="184"/>
                  </a:lnTo>
                  <a:lnTo>
                    <a:pt x="84" y="194"/>
                  </a:lnTo>
                  <a:lnTo>
                    <a:pt x="99" y="203"/>
                  </a:lnTo>
                  <a:lnTo>
                    <a:pt x="104" y="208"/>
                  </a:lnTo>
                  <a:lnTo>
                    <a:pt x="109" y="218"/>
                  </a:lnTo>
                  <a:lnTo>
                    <a:pt x="79" y="223"/>
                  </a:lnTo>
                  <a:lnTo>
                    <a:pt x="64" y="228"/>
                  </a:lnTo>
                  <a:lnTo>
                    <a:pt x="54" y="233"/>
                  </a:lnTo>
                  <a:lnTo>
                    <a:pt x="44" y="243"/>
                  </a:lnTo>
                  <a:lnTo>
                    <a:pt x="44" y="253"/>
                  </a:lnTo>
                  <a:lnTo>
                    <a:pt x="49" y="268"/>
                  </a:lnTo>
                  <a:lnTo>
                    <a:pt x="54" y="273"/>
                  </a:lnTo>
                  <a:lnTo>
                    <a:pt x="59" y="273"/>
                  </a:lnTo>
                  <a:lnTo>
                    <a:pt x="69" y="268"/>
                  </a:lnTo>
                  <a:lnTo>
                    <a:pt x="74" y="263"/>
                  </a:lnTo>
                  <a:lnTo>
                    <a:pt x="74" y="268"/>
                  </a:lnTo>
                  <a:lnTo>
                    <a:pt x="74" y="273"/>
                  </a:lnTo>
                  <a:lnTo>
                    <a:pt x="64" y="273"/>
                  </a:lnTo>
                  <a:lnTo>
                    <a:pt x="44" y="273"/>
                  </a:lnTo>
                  <a:lnTo>
                    <a:pt x="24" y="268"/>
                  </a:lnTo>
                  <a:lnTo>
                    <a:pt x="10" y="253"/>
                  </a:lnTo>
                  <a:lnTo>
                    <a:pt x="0" y="238"/>
                  </a:lnTo>
                  <a:lnTo>
                    <a:pt x="0" y="233"/>
                  </a:lnTo>
                  <a:lnTo>
                    <a:pt x="0" y="223"/>
                  </a:lnTo>
                  <a:lnTo>
                    <a:pt x="10" y="213"/>
                  </a:lnTo>
                  <a:lnTo>
                    <a:pt x="19" y="203"/>
                  </a:lnTo>
                  <a:lnTo>
                    <a:pt x="39" y="203"/>
                  </a:lnTo>
                  <a:close/>
                </a:path>
              </a:pathLst>
            </a:custGeom>
            <a:solidFill>
              <a:srgbClr val="000000"/>
            </a:solidFill>
            <a:ln w="9525">
              <a:noFill/>
              <a:round/>
              <a:headEnd/>
              <a:tailEnd/>
            </a:ln>
          </p:spPr>
          <p:txBody>
            <a:bodyPr>
              <a:prstTxWarp prst="textNoShape">
                <a:avLst/>
              </a:prstTxWarp>
            </a:bodyPr>
            <a:lstStyle/>
            <a:p>
              <a:endParaRPr lang="en-US"/>
            </a:p>
          </p:txBody>
        </p:sp>
        <p:sp>
          <p:nvSpPr>
            <p:cNvPr id="43235" name="Freeform 79"/>
            <p:cNvSpPr>
              <a:spLocks/>
            </p:cNvSpPr>
            <p:nvPr/>
          </p:nvSpPr>
          <p:spPr bwMode="auto">
            <a:xfrm>
              <a:off x="3131" y="3754"/>
              <a:ext cx="204" cy="137"/>
            </a:xfrm>
            <a:custGeom>
              <a:avLst/>
              <a:gdLst>
                <a:gd name="T0" fmla="*/ 35 w 139"/>
                <a:gd name="T1" fmla="*/ 0 h 95"/>
                <a:gd name="T2" fmla="*/ 50 w 139"/>
                <a:gd name="T3" fmla="*/ 0 h 95"/>
                <a:gd name="T4" fmla="*/ 50 w 139"/>
                <a:gd name="T5" fmla="*/ 0 h 95"/>
                <a:gd name="T6" fmla="*/ 30 w 139"/>
                <a:gd name="T7" fmla="*/ 15 h 95"/>
                <a:gd name="T8" fmla="*/ 25 w 139"/>
                <a:gd name="T9" fmla="*/ 20 h 95"/>
                <a:gd name="T10" fmla="*/ 25 w 139"/>
                <a:gd name="T11" fmla="*/ 30 h 95"/>
                <a:gd name="T12" fmla="*/ 25 w 139"/>
                <a:gd name="T13" fmla="*/ 35 h 95"/>
                <a:gd name="T14" fmla="*/ 30 w 139"/>
                <a:gd name="T15" fmla="*/ 45 h 95"/>
                <a:gd name="T16" fmla="*/ 55 w 139"/>
                <a:gd name="T17" fmla="*/ 60 h 95"/>
                <a:gd name="T18" fmla="*/ 55 w 139"/>
                <a:gd name="T19" fmla="*/ 60 h 95"/>
                <a:gd name="T20" fmla="*/ 94 w 139"/>
                <a:gd name="T21" fmla="*/ 65 h 95"/>
                <a:gd name="T22" fmla="*/ 119 w 139"/>
                <a:gd name="T23" fmla="*/ 65 h 95"/>
                <a:gd name="T24" fmla="*/ 129 w 139"/>
                <a:gd name="T25" fmla="*/ 65 h 95"/>
                <a:gd name="T26" fmla="*/ 134 w 139"/>
                <a:gd name="T27" fmla="*/ 60 h 95"/>
                <a:gd name="T28" fmla="*/ 134 w 139"/>
                <a:gd name="T29" fmla="*/ 60 h 95"/>
                <a:gd name="T30" fmla="*/ 139 w 139"/>
                <a:gd name="T31" fmla="*/ 60 h 95"/>
                <a:gd name="T32" fmla="*/ 139 w 139"/>
                <a:gd name="T33" fmla="*/ 60 h 95"/>
                <a:gd name="T34" fmla="*/ 134 w 139"/>
                <a:gd name="T35" fmla="*/ 70 h 95"/>
                <a:gd name="T36" fmla="*/ 119 w 139"/>
                <a:gd name="T37" fmla="*/ 80 h 95"/>
                <a:gd name="T38" fmla="*/ 94 w 139"/>
                <a:gd name="T39" fmla="*/ 90 h 95"/>
                <a:gd name="T40" fmla="*/ 70 w 139"/>
                <a:gd name="T41" fmla="*/ 95 h 95"/>
                <a:gd name="T42" fmla="*/ 45 w 139"/>
                <a:gd name="T43" fmla="*/ 95 h 95"/>
                <a:gd name="T44" fmla="*/ 35 w 139"/>
                <a:gd name="T45" fmla="*/ 90 h 95"/>
                <a:gd name="T46" fmla="*/ 20 w 139"/>
                <a:gd name="T47" fmla="*/ 80 h 95"/>
                <a:gd name="T48" fmla="*/ 10 w 139"/>
                <a:gd name="T49" fmla="*/ 65 h 95"/>
                <a:gd name="T50" fmla="*/ 5 w 139"/>
                <a:gd name="T51" fmla="*/ 45 h 95"/>
                <a:gd name="T52" fmla="*/ 5 w 139"/>
                <a:gd name="T53" fmla="*/ 45 h 95"/>
                <a:gd name="T54" fmla="*/ 0 w 139"/>
                <a:gd name="T55" fmla="*/ 30 h 95"/>
                <a:gd name="T56" fmla="*/ 10 w 139"/>
                <a:gd name="T57" fmla="*/ 20 h 95"/>
                <a:gd name="T58" fmla="*/ 20 w 139"/>
                <a:gd name="T59" fmla="*/ 5 h 95"/>
                <a:gd name="T60" fmla="*/ 35 w 139"/>
                <a:gd name="T61" fmla="*/ 0 h 95"/>
                <a:gd name="T62" fmla="*/ 35 w 139"/>
                <a:gd name="T63" fmla="*/ 0 h 95"/>
                <a:gd name="T64" fmla="*/ 35 w 139"/>
                <a:gd name="T65" fmla="*/ 0 h 9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39"/>
                <a:gd name="T100" fmla="*/ 0 h 95"/>
                <a:gd name="T101" fmla="*/ 139 w 139"/>
                <a:gd name="T102" fmla="*/ 95 h 9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39" h="95">
                  <a:moveTo>
                    <a:pt x="35" y="0"/>
                  </a:moveTo>
                  <a:lnTo>
                    <a:pt x="50" y="0"/>
                  </a:lnTo>
                  <a:lnTo>
                    <a:pt x="30" y="15"/>
                  </a:lnTo>
                  <a:lnTo>
                    <a:pt x="25" y="20"/>
                  </a:lnTo>
                  <a:lnTo>
                    <a:pt x="25" y="30"/>
                  </a:lnTo>
                  <a:lnTo>
                    <a:pt x="25" y="35"/>
                  </a:lnTo>
                  <a:lnTo>
                    <a:pt x="30" y="45"/>
                  </a:lnTo>
                  <a:lnTo>
                    <a:pt x="55" y="60"/>
                  </a:lnTo>
                  <a:lnTo>
                    <a:pt x="94" y="65"/>
                  </a:lnTo>
                  <a:lnTo>
                    <a:pt x="119" y="65"/>
                  </a:lnTo>
                  <a:lnTo>
                    <a:pt x="129" y="65"/>
                  </a:lnTo>
                  <a:lnTo>
                    <a:pt x="134" y="60"/>
                  </a:lnTo>
                  <a:lnTo>
                    <a:pt x="139" y="60"/>
                  </a:lnTo>
                  <a:lnTo>
                    <a:pt x="134" y="70"/>
                  </a:lnTo>
                  <a:lnTo>
                    <a:pt x="119" y="80"/>
                  </a:lnTo>
                  <a:lnTo>
                    <a:pt x="94" y="90"/>
                  </a:lnTo>
                  <a:lnTo>
                    <a:pt x="70" y="95"/>
                  </a:lnTo>
                  <a:lnTo>
                    <a:pt x="45" y="95"/>
                  </a:lnTo>
                  <a:lnTo>
                    <a:pt x="35" y="90"/>
                  </a:lnTo>
                  <a:lnTo>
                    <a:pt x="20" y="80"/>
                  </a:lnTo>
                  <a:lnTo>
                    <a:pt x="10" y="65"/>
                  </a:lnTo>
                  <a:lnTo>
                    <a:pt x="5" y="45"/>
                  </a:lnTo>
                  <a:lnTo>
                    <a:pt x="0" y="30"/>
                  </a:lnTo>
                  <a:lnTo>
                    <a:pt x="10" y="20"/>
                  </a:lnTo>
                  <a:lnTo>
                    <a:pt x="20" y="5"/>
                  </a:lnTo>
                  <a:lnTo>
                    <a:pt x="35" y="0"/>
                  </a:lnTo>
                  <a:close/>
                </a:path>
              </a:pathLst>
            </a:custGeom>
            <a:solidFill>
              <a:srgbClr val="000000"/>
            </a:solidFill>
            <a:ln w="9525">
              <a:noFill/>
              <a:round/>
              <a:headEnd/>
              <a:tailEnd/>
            </a:ln>
          </p:spPr>
          <p:txBody>
            <a:bodyPr>
              <a:prstTxWarp prst="textNoShape">
                <a:avLst/>
              </a:prstTxWarp>
            </a:bodyPr>
            <a:lstStyle/>
            <a:p>
              <a:endParaRPr lang="en-US"/>
            </a:p>
          </p:txBody>
        </p:sp>
        <p:sp>
          <p:nvSpPr>
            <p:cNvPr id="43236" name="Freeform 80"/>
            <p:cNvSpPr>
              <a:spLocks/>
            </p:cNvSpPr>
            <p:nvPr/>
          </p:nvSpPr>
          <p:spPr bwMode="auto">
            <a:xfrm>
              <a:off x="3205" y="2044"/>
              <a:ext cx="274" cy="256"/>
            </a:xfrm>
            <a:custGeom>
              <a:avLst/>
              <a:gdLst>
                <a:gd name="T0" fmla="*/ 114 w 189"/>
                <a:gd name="T1" fmla="*/ 114 h 179"/>
                <a:gd name="T2" fmla="*/ 114 w 189"/>
                <a:gd name="T3" fmla="*/ 114 h 179"/>
                <a:gd name="T4" fmla="*/ 129 w 189"/>
                <a:gd name="T5" fmla="*/ 109 h 179"/>
                <a:gd name="T6" fmla="*/ 139 w 189"/>
                <a:gd name="T7" fmla="*/ 109 h 179"/>
                <a:gd name="T8" fmla="*/ 139 w 189"/>
                <a:gd name="T9" fmla="*/ 109 h 179"/>
                <a:gd name="T10" fmla="*/ 144 w 189"/>
                <a:gd name="T11" fmla="*/ 114 h 179"/>
                <a:gd name="T12" fmla="*/ 144 w 189"/>
                <a:gd name="T13" fmla="*/ 129 h 179"/>
                <a:gd name="T14" fmla="*/ 144 w 189"/>
                <a:gd name="T15" fmla="*/ 129 h 179"/>
                <a:gd name="T16" fmla="*/ 134 w 189"/>
                <a:gd name="T17" fmla="*/ 129 h 179"/>
                <a:gd name="T18" fmla="*/ 129 w 189"/>
                <a:gd name="T19" fmla="*/ 129 h 179"/>
                <a:gd name="T20" fmla="*/ 124 w 189"/>
                <a:gd name="T21" fmla="*/ 134 h 179"/>
                <a:gd name="T22" fmla="*/ 124 w 189"/>
                <a:gd name="T23" fmla="*/ 134 h 179"/>
                <a:gd name="T24" fmla="*/ 129 w 189"/>
                <a:gd name="T25" fmla="*/ 144 h 179"/>
                <a:gd name="T26" fmla="*/ 129 w 189"/>
                <a:gd name="T27" fmla="*/ 154 h 179"/>
                <a:gd name="T28" fmla="*/ 144 w 189"/>
                <a:gd name="T29" fmla="*/ 164 h 179"/>
                <a:gd name="T30" fmla="*/ 144 w 189"/>
                <a:gd name="T31" fmla="*/ 164 h 179"/>
                <a:gd name="T32" fmla="*/ 169 w 189"/>
                <a:gd name="T33" fmla="*/ 159 h 179"/>
                <a:gd name="T34" fmla="*/ 189 w 189"/>
                <a:gd name="T35" fmla="*/ 149 h 179"/>
                <a:gd name="T36" fmla="*/ 189 w 189"/>
                <a:gd name="T37" fmla="*/ 149 h 179"/>
                <a:gd name="T38" fmla="*/ 189 w 189"/>
                <a:gd name="T39" fmla="*/ 159 h 179"/>
                <a:gd name="T40" fmla="*/ 184 w 189"/>
                <a:gd name="T41" fmla="*/ 164 h 179"/>
                <a:gd name="T42" fmla="*/ 169 w 189"/>
                <a:gd name="T43" fmla="*/ 174 h 179"/>
                <a:gd name="T44" fmla="*/ 169 w 189"/>
                <a:gd name="T45" fmla="*/ 174 h 179"/>
                <a:gd name="T46" fmla="*/ 154 w 189"/>
                <a:gd name="T47" fmla="*/ 179 h 179"/>
                <a:gd name="T48" fmla="*/ 139 w 189"/>
                <a:gd name="T49" fmla="*/ 174 h 179"/>
                <a:gd name="T50" fmla="*/ 124 w 189"/>
                <a:gd name="T51" fmla="*/ 169 h 179"/>
                <a:gd name="T52" fmla="*/ 114 w 189"/>
                <a:gd name="T53" fmla="*/ 154 h 179"/>
                <a:gd name="T54" fmla="*/ 109 w 189"/>
                <a:gd name="T55" fmla="*/ 134 h 179"/>
                <a:gd name="T56" fmla="*/ 109 w 189"/>
                <a:gd name="T57" fmla="*/ 134 h 179"/>
                <a:gd name="T58" fmla="*/ 69 w 189"/>
                <a:gd name="T59" fmla="*/ 144 h 179"/>
                <a:gd name="T60" fmla="*/ 49 w 189"/>
                <a:gd name="T61" fmla="*/ 149 h 179"/>
                <a:gd name="T62" fmla="*/ 30 w 189"/>
                <a:gd name="T63" fmla="*/ 144 h 179"/>
                <a:gd name="T64" fmla="*/ 30 w 189"/>
                <a:gd name="T65" fmla="*/ 144 h 179"/>
                <a:gd name="T66" fmla="*/ 20 w 189"/>
                <a:gd name="T67" fmla="*/ 139 h 179"/>
                <a:gd name="T68" fmla="*/ 10 w 189"/>
                <a:gd name="T69" fmla="*/ 129 h 179"/>
                <a:gd name="T70" fmla="*/ 5 w 189"/>
                <a:gd name="T71" fmla="*/ 114 h 179"/>
                <a:gd name="T72" fmla="*/ 0 w 189"/>
                <a:gd name="T73" fmla="*/ 99 h 179"/>
                <a:gd name="T74" fmla="*/ 0 w 189"/>
                <a:gd name="T75" fmla="*/ 99 h 179"/>
                <a:gd name="T76" fmla="*/ 0 w 189"/>
                <a:gd name="T77" fmla="*/ 84 h 179"/>
                <a:gd name="T78" fmla="*/ 5 w 189"/>
                <a:gd name="T79" fmla="*/ 69 h 179"/>
                <a:gd name="T80" fmla="*/ 15 w 189"/>
                <a:gd name="T81" fmla="*/ 54 h 179"/>
                <a:gd name="T82" fmla="*/ 30 w 189"/>
                <a:gd name="T83" fmla="*/ 35 h 179"/>
                <a:gd name="T84" fmla="*/ 44 w 189"/>
                <a:gd name="T85" fmla="*/ 20 h 179"/>
                <a:gd name="T86" fmla="*/ 64 w 189"/>
                <a:gd name="T87" fmla="*/ 10 h 179"/>
                <a:gd name="T88" fmla="*/ 84 w 189"/>
                <a:gd name="T89" fmla="*/ 0 h 179"/>
                <a:gd name="T90" fmla="*/ 109 w 189"/>
                <a:gd name="T91" fmla="*/ 0 h 179"/>
                <a:gd name="T92" fmla="*/ 109 w 189"/>
                <a:gd name="T93" fmla="*/ 0 h 179"/>
                <a:gd name="T94" fmla="*/ 74 w 189"/>
                <a:gd name="T95" fmla="*/ 15 h 179"/>
                <a:gd name="T96" fmla="*/ 59 w 189"/>
                <a:gd name="T97" fmla="*/ 25 h 179"/>
                <a:gd name="T98" fmla="*/ 49 w 189"/>
                <a:gd name="T99" fmla="*/ 35 h 179"/>
                <a:gd name="T100" fmla="*/ 44 w 189"/>
                <a:gd name="T101" fmla="*/ 49 h 179"/>
                <a:gd name="T102" fmla="*/ 39 w 189"/>
                <a:gd name="T103" fmla="*/ 59 h 179"/>
                <a:gd name="T104" fmla="*/ 44 w 189"/>
                <a:gd name="T105" fmla="*/ 69 h 179"/>
                <a:gd name="T106" fmla="*/ 54 w 189"/>
                <a:gd name="T107" fmla="*/ 84 h 179"/>
                <a:gd name="T108" fmla="*/ 54 w 189"/>
                <a:gd name="T109" fmla="*/ 84 h 179"/>
                <a:gd name="T110" fmla="*/ 64 w 189"/>
                <a:gd name="T111" fmla="*/ 99 h 179"/>
                <a:gd name="T112" fmla="*/ 79 w 189"/>
                <a:gd name="T113" fmla="*/ 114 h 179"/>
                <a:gd name="T114" fmla="*/ 99 w 189"/>
                <a:gd name="T115" fmla="*/ 119 h 179"/>
                <a:gd name="T116" fmla="*/ 114 w 189"/>
                <a:gd name="T117" fmla="*/ 114 h 179"/>
                <a:gd name="T118" fmla="*/ 114 w 189"/>
                <a:gd name="T119" fmla="*/ 114 h 179"/>
                <a:gd name="T120" fmla="*/ 114 w 189"/>
                <a:gd name="T121" fmla="*/ 114 h 179"/>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89"/>
                <a:gd name="T184" fmla="*/ 0 h 179"/>
                <a:gd name="T185" fmla="*/ 189 w 189"/>
                <a:gd name="T186" fmla="*/ 179 h 179"/>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89" h="179">
                  <a:moveTo>
                    <a:pt x="114" y="114"/>
                  </a:moveTo>
                  <a:lnTo>
                    <a:pt x="114" y="114"/>
                  </a:lnTo>
                  <a:lnTo>
                    <a:pt x="129" y="109"/>
                  </a:lnTo>
                  <a:lnTo>
                    <a:pt x="139" y="109"/>
                  </a:lnTo>
                  <a:lnTo>
                    <a:pt x="144" y="114"/>
                  </a:lnTo>
                  <a:lnTo>
                    <a:pt x="144" y="129"/>
                  </a:lnTo>
                  <a:lnTo>
                    <a:pt x="134" y="129"/>
                  </a:lnTo>
                  <a:lnTo>
                    <a:pt x="129" y="129"/>
                  </a:lnTo>
                  <a:lnTo>
                    <a:pt x="124" y="134"/>
                  </a:lnTo>
                  <a:lnTo>
                    <a:pt x="129" y="144"/>
                  </a:lnTo>
                  <a:lnTo>
                    <a:pt x="129" y="154"/>
                  </a:lnTo>
                  <a:lnTo>
                    <a:pt x="144" y="164"/>
                  </a:lnTo>
                  <a:lnTo>
                    <a:pt x="169" y="159"/>
                  </a:lnTo>
                  <a:lnTo>
                    <a:pt x="189" y="149"/>
                  </a:lnTo>
                  <a:lnTo>
                    <a:pt x="189" y="159"/>
                  </a:lnTo>
                  <a:lnTo>
                    <a:pt x="184" y="164"/>
                  </a:lnTo>
                  <a:lnTo>
                    <a:pt x="169" y="174"/>
                  </a:lnTo>
                  <a:lnTo>
                    <a:pt x="154" y="179"/>
                  </a:lnTo>
                  <a:lnTo>
                    <a:pt x="139" y="174"/>
                  </a:lnTo>
                  <a:lnTo>
                    <a:pt x="124" y="169"/>
                  </a:lnTo>
                  <a:lnTo>
                    <a:pt x="114" y="154"/>
                  </a:lnTo>
                  <a:lnTo>
                    <a:pt x="109" y="134"/>
                  </a:lnTo>
                  <a:lnTo>
                    <a:pt x="69" y="144"/>
                  </a:lnTo>
                  <a:lnTo>
                    <a:pt x="49" y="149"/>
                  </a:lnTo>
                  <a:lnTo>
                    <a:pt x="30" y="144"/>
                  </a:lnTo>
                  <a:lnTo>
                    <a:pt x="20" y="139"/>
                  </a:lnTo>
                  <a:lnTo>
                    <a:pt x="10" y="129"/>
                  </a:lnTo>
                  <a:lnTo>
                    <a:pt x="5" y="114"/>
                  </a:lnTo>
                  <a:lnTo>
                    <a:pt x="0" y="99"/>
                  </a:lnTo>
                  <a:lnTo>
                    <a:pt x="0" y="84"/>
                  </a:lnTo>
                  <a:lnTo>
                    <a:pt x="5" y="69"/>
                  </a:lnTo>
                  <a:lnTo>
                    <a:pt x="15" y="54"/>
                  </a:lnTo>
                  <a:lnTo>
                    <a:pt x="30" y="35"/>
                  </a:lnTo>
                  <a:lnTo>
                    <a:pt x="44" y="20"/>
                  </a:lnTo>
                  <a:lnTo>
                    <a:pt x="64" y="10"/>
                  </a:lnTo>
                  <a:lnTo>
                    <a:pt x="84" y="0"/>
                  </a:lnTo>
                  <a:lnTo>
                    <a:pt x="109" y="0"/>
                  </a:lnTo>
                  <a:lnTo>
                    <a:pt x="74" y="15"/>
                  </a:lnTo>
                  <a:lnTo>
                    <a:pt x="59" y="25"/>
                  </a:lnTo>
                  <a:lnTo>
                    <a:pt x="49" y="35"/>
                  </a:lnTo>
                  <a:lnTo>
                    <a:pt x="44" y="49"/>
                  </a:lnTo>
                  <a:lnTo>
                    <a:pt x="39" y="59"/>
                  </a:lnTo>
                  <a:lnTo>
                    <a:pt x="44" y="69"/>
                  </a:lnTo>
                  <a:lnTo>
                    <a:pt x="54" y="84"/>
                  </a:lnTo>
                  <a:lnTo>
                    <a:pt x="64" y="99"/>
                  </a:lnTo>
                  <a:lnTo>
                    <a:pt x="79" y="114"/>
                  </a:lnTo>
                  <a:lnTo>
                    <a:pt x="99" y="119"/>
                  </a:lnTo>
                  <a:lnTo>
                    <a:pt x="114" y="114"/>
                  </a:lnTo>
                  <a:close/>
                </a:path>
              </a:pathLst>
            </a:custGeom>
            <a:solidFill>
              <a:srgbClr val="000000"/>
            </a:solidFill>
            <a:ln w="9525">
              <a:noFill/>
              <a:round/>
              <a:headEnd/>
              <a:tailEnd/>
            </a:ln>
          </p:spPr>
          <p:txBody>
            <a:bodyPr>
              <a:prstTxWarp prst="textNoShape">
                <a:avLst/>
              </a:prstTxWarp>
            </a:bodyPr>
            <a:lstStyle/>
            <a:p>
              <a:endParaRPr lang="en-US"/>
            </a:p>
          </p:txBody>
        </p:sp>
        <p:sp>
          <p:nvSpPr>
            <p:cNvPr id="43237" name="Freeform 81"/>
            <p:cNvSpPr>
              <a:spLocks/>
            </p:cNvSpPr>
            <p:nvPr/>
          </p:nvSpPr>
          <p:spPr bwMode="auto">
            <a:xfrm>
              <a:off x="3370" y="3754"/>
              <a:ext cx="161" cy="108"/>
            </a:xfrm>
            <a:custGeom>
              <a:avLst/>
              <a:gdLst>
                <a:gd name="T0" fmla="*/ 15 w 110"/>
                <a:gd name="T1" fmla="*/ 45 h 75"/>
                <a:gd name="T2" fmla="*/ 15 w 110"/>
                <a:gd name="T3" fmla="*/ 45 h 75"/>
                <a:gd name="T4" fmla="*/ 25 w 110"/>
                <a:gd name="T5" fmla="*/ 55 h 75"/>
                <a:gd name="T6" fmla="*/ 40 w 110"/>
                <a:gd name="T7" fmla="*/ 55 h 75"/>
                <a:gd name="T8" fmla="*/ 55 w 110"/>
                <a:gd name="T9" fmla="*/ 60 h 75"/>
                <a:gd name="T10" fmla="*/ 65 w 110"/>
                <a:gd name="T11" fmla="*/ 55 h 75"/>
                <a:gd name="T12" fmla="*/ 65 w 110"/>
                <a:gd name="T13" fmla="*/ 55 h 75"/>
                <a:gd name="T14" fmla="*/ 85 w 110"/>
                <a:gd name="T15" fmla="*/ 40 h 75"/>
                <a:gd name="T16" fmla="*/ 95 w 110"/>
                <a:gd name="T17" fmla="*/ 25 h 75"/>
                <a:gd name="T18" fmla="*/ 95 w 110"/>
                <a:gd name="T19" fmla="*/ 25 h 75"/>
                <a:gd name="T20" fmla="*/ 95 w 110"/>
                <a:gd name="T21" fmla="*/ 15 h 75"/>
                <a:gd name="T22" fmla="*/ 95 w 110"/>
                <a:gd name="T23" fmla="*/ 5 h 75"/>
                <a:gd name="T24" fmla="*/ 95 w 110"/>
                <a:gd name="T25" fmla="*/ 5 h 75"/>
                <a:gd name="T26" fmla="*/ 95 w 110"/>
                <a:gd name="T27" fmla="*/ 5 h 75"/>
                <a:gd name="T28" fmla="*/ 105 w 110"/>
                <a:gd name="T29" fmla="*/ 0 h 75"/>
                <a:gd name="T30" fmla="*/ 105 w 110"/>
                <a:gd name="T31" fmla="*/ 0 h 75"/>
                <a:gd name="T32" fmla="*/ 110 w 110"/>
                <a:gd name="T33" fmla="*/ 10 h 75"/>
                <a:gd name="T34" fmla="*/ 110 w 110"/>
                <a:gd name="T35" fmla="*/ 20 h 75"/>
                <a:gd name="T36" fmla="*/ 105 w 110"/>
                <a:gd name="T37" fmla="*/ 40 h 75"/>
                <a:gd name="T38" fmla="*/ 105 w 110"/>
                <a:gd name="T39" fmla="*/ 40 h 75"/>
                <a:gd name="T40" fmla="*/ 90 w 110"/>
                <a:gd name="T41" fmla="*/ 60 h 75"/>
                <a:gd name="T42" fmla="*/ 70 w 110"/>
                <a:gd name="T43" fmla="*/ 70 h 75"/>
                <a:gd name="T44" fmla="*/ 50 w 110"/>
                <a:gd name="T45" fmla="*/ 75 h 75"/>
                <a:gd name="T46" fmla="*/ 25 w 110"/>
                <a:gd name="T47" fmla="*/ 75 h 75"/>
                <a:gd name="T48" fmla="*/ 25 w 110"/>
                <a:gd name="T49" fmla="*/ 75 h 75"/>
                <a:gd name="T50" fmla="*/ 15 w 110"/>
                <a:gd name="T51" fmla="*/ 70 h 75"/>
                <a:gd name="T52" fmla="*/ 10 w 110"/>
                <a:gd name="T53" fmla="*/ 70 h 75"/>
                <a:gd name="T54" fmla="*/ 0 w 110"/>
                <a:gd name="T55" fmla="*/ 55 h 75"/>
                <a:gd name="T56" fmla="*/ 0 w 110"/>
                <a:gd name="T57" fmla="*/ 45 h 75"/>
                <a:gd name="T58" fmla="*/ 5 w 110"/>
                <a:gd name="T59" fmla="*/ 45 h 75"/>
                <a:gd name="T60" fmla="*/ 15 w 110"/>
                <a:gd name="T61" fmla="*/ 45 h 75"/>
                <a:gd name="T62" fmla="*/ 15 w 110"/>
                <a:gd name="T63" fmla="*/ 45 h 75"/>
                <a:gd name="T64" fmla="*/ 15 w 110"/>
                <a:gd name="T65" fmla="*/ 45 h 7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10"/>
                <a:gd name="T100" fmla="*/ 0 h 75"/>
                <a:gd name="T101" fmla="*/ 110 w 110"/>
                <a:gd name="T102" fmla="*/ 75 h 7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10" h="75">
                  <a:moveTo>
                    <a:pt x="15" y="45"/>
                  </a:moveTo>
                  <a:lnTo>
                    <a:pt x="15" y="45"/>
                  </a:lnTo>
                  <a:lnTo>
                    <a:pt x="25" y="55"/>
                  </a:lnTo>
                  <a:lnTo>
                    <a:pt x="40" y="55"/>
                  </a:lnTo>
                  <a:lnTo>
                    <a:pt x="55" y="60"/>
                  </a:lnTo>
                  <a:lnTo>
                    <a:pt x="65" y="55"/>
                  </a:lnTo>
                  <a:lnTo>
                    <a:pt x="85" y="40"/>
                  </a:lnTo>
                  <a:lnTo>
                    <a:pt x="95" y="25"/>
                  </a:lnTo>
                  <a:lnTo>
                    <a:pt x="95" y="15"/>
                  </a:lnTo>
                  <a:lnTo>
                    <a:pt x="95" y="5"/>
                  </a:lnTo>
                  <a:lnTo>
                    <a:pt x="105" y="0"/>
                  </a:lnTo>
                  <a:lnTo>
                    <a:pt x="110" y="10"/>
                  </a:lnTo>
                  <a:lnTo>
                    <a:pt x="110" y="20"/>
                  </a:lnTo>
                  <a:lnTo>
                    <a:pt x="105" y="40"/>
                  </a:lnTo>
                  <a:lnTo>
                    <a:pt x="90" y="60"/>
                  </a:lnTo>
                  <a:lnTo>
                    <a:pt x="70" y="70"/>
                  </a:lnTo>
                  <a:lnTo>
                    <a:pt x="50" y="75"/>
                  </a:lnTo>
                  <a:lnTo>
                    <a:pt x="25" y="75"/>
                  </a:lnTo>
                  <a:lnTo>
                    <a:pt x="15" y="70"/>
                  </a:lnTo>
                  <a:lnTo>
                    <a:pt x="10" y="70"/>
                  </a:lnTo>
                  <a:lnTo>
                    <a:pt x="0" y="55"/>
                  </a:lnTo>
                  <a:lnTo>
                    <a:pt x="0" y="45"/>
                  </a:lnTo>
                  <a:lnTo>
                    <a:pt x="5" y="45"/>
                  </a:lnTo>
                  <a:lnTo>
                    <a:pt x="15" y="45"/>
                  </a:lnTo>
                  <a:close/>
                </a:path>
              </a:pathLst>
            </a:custGeom>
            <a:solidFill>
              <a:srgbClr val="000000"/>
            </a:solidFill>
            <a:ln w="9525">
              <a:noFill/>
              <a:round/>
              <a:headEnd/>
              <a:tailEnd/>
            </a:ln>
          </p:spPr>
          <p:txBody>
            <a:bodyPr>
              <a:prstTxWarp prst="textNoShape">
                <a:avLst/>
              </a:prstTxWarp>
            </a:bodyPr>
            <a:lstStyle/>
            <a:p>
              <a:endParaRPr lang="en-US"/>
            </a:p>
          </p:txBody>
        </p:sp>
        <p:sp>
          <p:nvSpPr>
            <p:cNvPr id="43238" name="Freeform 82"/>
            <p:cNvSpPr>
              <a:spLocks/>
            </p:cNvSpPr>
            <p:nvPr/>
          </p:nvSpPr>
          <p:spPr bwMode="auto">
            <a:xfrm>
              <a:off x="3429" y="1352"/>
              <a:ext cx="246" cy="99"/>
            </a:xfrm>
            <a:custGeom>
              <a:avLst/>
              <a:gdLst>
                <a:gd name="T0" fmla="*/ 40 w 169"/>
                <a:gd name="T1" fmla="*/ 10 h 70"/>
                <a:gd name="T2" fmla="*/ 40 w 169"/>
                <a:gd name="T3" fmla="*/ 10 h 70"/>
                <a:gd name="T4" fmla="*/ 55 w 169"/>
                <a:gd name="T5" fmla="*/ 5 h 70"/>
                <a:gd name="T6" fmla="*/ 70 w 169"/>
                <a:gd name="T7" fmla="*/ 0 h 70"/>
                <a:gd name="T8" fmla="*/ 104 w 169"/>
                <a:gd name="T9" fmla="*/ 5 h 70"/>
                <a:gd name="T10" fmla="*/ 139 w 169"/>
                <a:gd name="T11" fmla="*/ 10 h 70"/>
                <a:gd name="T12" fmla="*/ 169 w 169"/>
                <a:gd name="T13" fmla="*/ 25 h 70"/>
                <a:gd name="T14" fmla="*/ 169 w 169"/>
                <a:gd name="T15" fmla="*/ 30 h 70"/>
                <a:gd name="T16" fmla="*/ 169 w 169"/>
                <a:gd name="T17" fmla="*/ 30 h 70"/>
                <a:gd name="T18" fmla="*/ 144 w 169"/>
                <a:gd name="T19" fmla="*/ 25 h 70"/>
                <a:gd name="T20" fmla="*/ 109 w 169"/>
                <a:gd name="T21" fmla="*/ 15 h 70"/>
                <a:gd name="T22" fmla="*/ 79 w 169"/>
                <a:gd name="T23" fmla="*/ 15 h 70"/>
                <a:gd name="T24" fmla="*/ 65 w 169"/>
                <a:gd name="T25" fmla="*/ 15 h 70"/>
                <a:gd name="T26" fmla="*/ 50 w 169"/>
                <a:gd name="T27" fmla="*/ 25 h 70"/>
                <a:gd name="T28" fmla="*/ 50 w 169"/>
                <a:gd name="T29" fmla="*/ 25 h 70"/>
                <a:gd name="T30" fmla="*/ 30 w 169"/>
                <a:gd name="T31" fmla="*/ 40 h 70"/>
                <a:gd name="T32" fmla="*/ 25 w 169"/>
                <a:gd name="T33" fmla="*/ 50 h 70"/>
                <a:gd name="T34" fmla="*/ 25 w 169"/>
                <a:gd name="T35" fmla="*/ 60 h 70"/>
                <a:gd name="T36" fmla="*/ 25 w 169"/>
                <a:gd name="T37" fmla="*/ 60 h 70"/>
                <a:gd name="T38" fmla="*/ 20 w 169"/>
                <a:gd name="T39" fmla="*/ 70 h 70"/>
                <a:gd name="T40" fmla="*/ 15 w 169"/>
                <a:gd name="T41" fmla="*/ 70 h 70"/>
                <a:gd name="T42" fmla="*/ 15 w 169"/>
                <a:gd name="T43" fmla="*/ 70 h 70"/>
                <a:gd name="T44" fmla="*/ 5 w 169"/>
                <a:gd name="T45" fmla="*/ 70 h 70"/>
                <a:gd name="T46" fmla="*/ 0 w 169"/>
                <a:gd name="T47" fmla="*/ 65 h 70"/>
                <a:gd name="T48" fmla="*/ 0 w 169"/>
                <a:gd name="T49" fmla="*/ 60 h 70"/>
                <a:gd name="T50" fmla="*/ 0 w 169"/>
                <a:gd name="T51" fmla="*/ 60 h 70"/>
                <a:gd name="T52" fmla="*/ 5 w 169"/>
                <a:gd name="T53" fmla="*/ 45 h 70"/>
                <a:gd name="T54" fmla="*/ 15 w 169"/>
                <a:gd name="T55" fmla="*/ 35 h 70"/>
                <a:gd name="T56" fmla="*/ 40 w 169"/>
                <a:gd name="T57" fmla="*/ 10 h 70"/>
                <a:gd name="T58" fmla="*/ 40 w 169"/>
                <a:gd name="T59" fmla="*/ 10 h 70"/>
                <a:gd name="T60" fmla="*/ 40 w 169"/>
                <a:gd name="T61" fmla="*/ 10 h 70"/>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9"/>
                <a:gd name="T94" fmla="*/ 0 h 70"/>
                <a:gd name="T95" fmla="*/ 169 w 169"/>
                <a:gd name="T96" fmla="*/ 70 h 70"/>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9" h="70">
                  <a:moveTo>
                    <a:pt x="40" y="10"/>
                  </a:moveTo>
                  <a:lnTo>
                    <a:pt x="40" y="10"/>
                  </a:lnTo>
                  <a:lnTo>
                    <a:pt x="55" y="5"/>
                  </a:lnTo>
                  <a:lnTo>
                    <a:pt x="70" y="0"/>
                  </a:lnTo>
                  <a:lnTo>
                    <a:pt x="104" y="5"/>
                  </a:lnTo>
                  <a:lnTo>
                    <a:pt x="139" y="10"/>
                  </a:lnTo>
                  <a:lnTo>
                    <a:pt x="169" y="25"/>
                  </a:lnTo>
                  <a:lnTo>
                    <a:pt x="169" y="30"/>
                  </a:lnTo>
                  <a:lnTo>
                    <a:pt x="144" y="25"/>
                  </a:lnTo>
                  <a:lnTo>
                    <a:pt x="109" y="15"/>
                  </a:lnTo>
                  <a:lnTo>
                    <a:pt x="79" y="15"/>
                  </a:lnTo>
                  <a:lnTo>
                    <a:pt x="65" y="15"/>
                  </a:lnTo>
                  <a:lnTo>
                    <a:pt x="50" y="25"/>
                  </a:lnTo>
                  <a:lnTo>
                    <a:pt x="30" y="40"/>
                  </a:lnTo>
                  <a:lnTo>
                    <a:pt x="25" y="50"/>
                  </a:lnTo>
                  <a:lnTo>
                    <a:pt x="25" y="60"/>
                  </a:lnTo>
                  <a:lnTo>
                    <a:pt x="20" y="70"/>
                  </a:lnTo>
                  <a:lnTo>
                    <a:pt x="15" y="70"/>
                  </a:lnTo>
                  <a:lnTo>
                    <a:pt x="5" y="70"/>
                  </a:lnTo>
                  <a:lnTo>
                    <a:pt x="0" y="65"/>
                  </a:lnTo>
                  <a:lnTo>
                    <a:pt x="0" y="60"/>
                  </a:lnTo>
                  <a:lnTo>
                    <a:pt x="5" y="45"/>
                  </a:lnTo>
                  <a:lnTo>
                    <a:pt x="15" y="35"/>
                  </a:lnTo>
                  <a:lnTo>
                    <a:pt x="40" y="10"/>
                  </a:lnTo>
                  <a:close/>
                </a:path>
              </a:pathLst>
            </a:custGeom>
            <a:solidFill>
              <a:srgbClr val="000000"/>
            </a:solidFill>
            <a:ln w="9525">
              <a:noFill/>
              <a:round/>
              <a:headEnd/>
              <a:tailEnd/>
            </a:ln>
          </p:spPr>
          <p:txBody>
            <a:bodyPr>
              <a:prstTxWarp prst="textNoShape">
                <a:avLst/>
              </a:prstTxWarp>
            </a:bodyPr>
            <a:lstStyle/>
            <a:p>
              <a:endParaRPr lang="en-US"/>
            </a:p>
          </p:txBody>
        </p:sp>
        <p:sp>
          <p:nvSpPr>
            <p:cNvPr id="43239" name="Freeform 83"/>
            <p:cNvSpPr>
              <a:spLocks/>
            </p:cNvSpPr>
            <p:nvPr/>
          </p:nvSpPr>
          <p:spPr bwMode="auto">
            <a:xfrm>
              <a:off x="3458" y="1929"/>
              <a:ext cx="710" cy="898"/>
            </a:xfrm>
            <a:custGeom>
              <a:avLst/>
              <a:gdLst>
                <a:gd name="T0" fmla="*/ 35 w 487"/>
                <a:gd name="T1" fmla="*/ 139 h 627"/>
                <a:gd name="T2" fmla="*/ 45 w 487"/>
                <a:gd name="T3" fmla="*/ 129 h 627"/>
                <a:gd name="T4" fmla="*/ 55 w 487"/>
                <a:gd name="T5" fmla="*/ 119 h 627"/>
                <a:gd name="T6" fmla="*/ 119 w 487"/>
                <a:gd name="T7" fmla="*/ 209 h 627"/>
                <a:gd name="T8" fmla="*/ 99 w 487"/>
                <a:gd name="T9" fmla="*/ 214 h 627"/>
                <a:gd name="T10" fmla="*/ 144 w 487"/>
                <a:gd name="T11" fmla="*/ 244 h 627"/>
                <a:gd name="T12" fmla="*/ 154 w 487"/>
                <a:gd name="T13" fmla="*/ 75 h 627"/>
                <a:gd name="T14" fmla="*/ 124 w 487"/>
                <a:gd name="T15" fmla="*/ 0 h 627"/>
                <a:gd name="T16" fmla="*/ 164 w 487"/>
                <a:gd name="T17" fmla="*/ 35 h 627"/>
                <a:gd name="T18" fmla="*/ 174 w 487"/>
                <a:gd name="T19" fmla="*/ 25 h 627"/>
                <a:gd name="T20" fmla="*/ 189 w 487"/>
                <a:gd name="T21" fmla="*/ 184 h 627"/>
                <a:gd name="T22" fmla="*/ 184 w 487"/>
                <a:gd name="T23" fmla="*/ 189 h 627"/>
                <a:gd name="T24" fmla="*/ 164 w 487"/>
                <a:gd name="T25" fmla="*/ 264 h 627"/>
                <a:gd name="T26" fmla="*/ 164 w 487"/>
                <a:gd name="T27" fmla="*/ 279 h 627"/>
                <a:gd name="T28" fmla="*/ 169 w 487"/>
                <a:gd name="T29" fmla="*/ 294 h 627"/>
                <a:gd name="T30" fmla="*/ 174 w 487"/>
                <a:gd name="T31" fmla="*/ 309 h 627"/>
                <a:gd name="T32" fmla="*/ 184 w 487"/>
                <a:gd name="T33" fmla="*/ 323 h 627"/>
                <a:gd name="T34" fmla="*/ 169 w 487"/>
                <a:gd name="T35" fmla="*/ 358 h 627"/>
                <a:gd name="T36" fmla="*/ 159 w 487"/>
                <a:gd name="T37" fmla="*/ 408 h 627"/>
                <a:gd name="T38" fmla="*/ 154 w 487"/>
                <a:gd name="T39" fmla="*/ 473 h 627"/>
                <a:gd name="T40" fmla="*/ 209 w 487"/>
                <a:gd name="T41" fmla="*/ 453 h 627"/>
                <a:gd name="T42" fmla="*/ 273 w 487"/>
                <a:gd name="T43" fmla="*/ 403 h 627"/>
                <a:gd name="T44" fmla="*/ 293 w 487"/>
                <a:gd name="T45" fmla="*/ 383 h 627"/>
                <a:gd name="T46" fmla="*/ 318 w 487"/>
                <a:gd name="T47" fmla="*/ 423 h 627"/>
                <a:gd name="T48" fmla="*/ 403 w 487"/>
                <a:gd name="T49" fmla="*/ 373 h 627"/>
                <a:gd name="T50" fmla="*/ 487 w 487"/>
                <a:gd name="T51" fmla="*/ 413 h 627"/>
                <a:gd name="T52" fmla="*/ 442 w 487"/>
                <a:gd name="T53" fmla="*/ 398 h 627"/>
                <a:gd name="T54" fmla="*/ 368 w 487"/>
                <a:gd name="T55" fmla="*/ 413 h 627"/>
                <a:gd name="T56" fmla="*/ 343 w 487"/>
                <a:gd name="T57" fmla="*/ 448 h 627"/>
                <a:gd name="T58" fmla="*/ 343 w 487"/>
                <a:gd name="T59" fmla="*/ 507 h 627"/>
                <a:gd name="T60" fmla="*/ 363 w 487"/>
                <a:gd name="T61" fmla="*/ 542 h 627"/>
                <a:gd name="T62" fmla="*/ 308 w 487"/>
                <a:gd name="T63" fmla="*/ 577 h 627"/>
                <a:gd name="T64" fmla="*/ 373 w 487"/>
                <a:gd name="T65" fmla="*/ 612 h 627"/>
                <a:gd name="T66" fmla="*/ 388 w 487"/>
                <a:gd name="T67" fmla="*/ 617 h 627"/>
                <a:gd name="T68" fmla="*/ 273 w 487"/>
                <a:gd name="T69" fmla="*/ 592 h 627"/>
                <a:gd name="T70" fmla="*/ 263 w 487"/>
                <a:gd name="T71" fmla="*/ 542 h 627"/>
                <a:gd name="T72" fmla="*/ 303 w 487"/>
                <a:gd name="T73" fmla="*/ 478 h 627"/>
                <a:gd name="T74" fmla="*/ 263 w 487"/>
                <a:gd name="T75" fmla="*/ 473 h 627"/>
                <a:gd name="T76" fmla="*/ 219 w 487"/>
                <a:gd name="T77" fmla="*/ 478 h 627"/>
                <a:gd name="T78" fmla="*/ 179 w 487"/>
                <a:gd name="T79" fmla="*/ 542 h 627"/>
                <a:gd name="T80" fmla="*/ 134 w 487"/>
                <a:gd name="T81" fmla="*/ 562 h 627"/>
                <a:gd name="T82" fmla="*/ 114 w 487"/>
                <a:gd name="T83" fmla="*/ 587 h 627"/>
                <a:gd name="T84" fmla="*/ 89 w 487"/>
                <a:gd name="T85" fmla="*/ 542 h 627"/>
                <a:gd name="T86" fmla="*/ 104 w 487"/>
                <a:gd name="T87" fmla="*/ 517 h 627"/>
                <a:gd name="T88" fmla="*/ 124 w 487"/>
                <a:gd name="T89" fmla="*/ 353 h 627"/>
                <a:gd name="T90" fmla="*/ 74 w 487"/>
                <a:gd name="T91" fmla="*/ 234 h 627"/>
                <a:gd name="T92" fmla="*/ 79 w 487"/>
                <a:gd name="T93" fmla="*/ 209 h 627"/>
                <a:gd name="T94" fmla="*/ 99 w 487"/>
                <a:gd name="T95" fmla="*/ 214 h 627"/>
                <a:gd name="T96" fmla="*/ 89 w 487"/>
                <a:gd name="T97" fmla="*/ 194 h 627"/>
                <a:gd name="T98" fmla="*/ 30 w 487"/>
                <a:gd name="T99" fmla="*/ 159 h 627"/>
                <a:gd name="T100" fmla="*/ 5 w 487"/>
                <a:gd name="T101" fmla="*/ 115 h 627"/>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487"/>
                <a:gd name="T154" fmla="*/ 0 h 627"/>
                <a:gd name="T155" fmla="*/ 487 w 487"/>
                <a:gd name="T156" fmla="*/ 627 h 627"/>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487" h="627">
                  <a:moveTo>
                    <a:pt x="5" y="115"/>
                  </a:moveTo>
                  <a:lnTo>
                    <a:pt x="5" y="115"/>
                  </a:lnTo>
                  <a:lnTo>
                    <a:pt x="15" y="119"/>
                  </a:lnTo>
                  <a:lnTo>
                    <a:pt x="25" y="129"/>
                  </a:lnTo>
                  <a:lnTo>
                    <a:pt x="35" y="139"/>
                  </a:lnTo>
                  <a:lnTo>
                    <a:pt x="50" y="154"/>
                  </a:lnTo>
                  <a:lnTo>
                    <a:pt x="50" y="149"/>
                  </a:lnTo>
                  <a:lnTo>
                    <a:pt x="50" y="139"/>
                  </a:lnTo>
                  <a:lnTo>
                    <a:pt x="45" y="129"/>
                  </a:lnTo>
                  <a:lnTo>
                    <a:pt x="40" y="115"/>
                  </a:lnTo>
                  <a:lnTo>
                    <a:pt x="45" y="110"/>
                  </a:lnTo>
                  <a:lnTo>
                    <a:pt x="50" y="110"/>
                  </a:lnTo>
                  <a:lnTo>
                    <a:pt x="55" y="119"/>
                  </a:lnTo>
                  <a:lnTo>
                    <a:pt x="74" y="139"/>
                  </a:lnTo>
                  <a:lnTo>
                    <a:pt x="94" y="159"/>
                  </a:lnTo>
                  <a:lnTo>
                    <a:pt x="114" y="179"/>
                  </a:lnTo>
                  <a:lnTo>
                    <a:pt x="119" y="194"/>
                  </a:lnTo>
                  <a:lnTo>
                    <a:pt x="119" y="209"/>
                  </a:lnTo>
                  <a:lnTo>
                    <a:pt x="119" y="214"/>
                  </a:lnTo>
                  <a:lnTo>
                    <a:pt x="109" y="214"/>
                  </a:lnTo>
                  <a:lnTo>
                    <a:pt x="104" y="214"/>
                  </a:lnTo>
                  <a:lnTo>
                    <a:pt x="99" y="214"/>
                  </a:lnTo>
                  <a:lnTo>
                    <a:pt x="114" y="239"/>
                  </a:lnTo>
                  <a:lnTo>
                    <a:pt x="124" y="249"/>
                  </a:lnTo>
                  <a:lnTo>
                    <a:pt x="134" y="254"/>
                  </a:lnTo>
                  <a:lnTo>
                    <a:pt x="144" y="244"/>
                  </a:lnTo>
                  <a:lnTo>
                    <a:pt x="144" y="174"/>
                  </a:lnTo>
                  <a:lnTo>
                    <a:pt x="149" y="105"/>
                  </a:lnTo>
                  <a:lnTo>
                    <a:pt x="154" y="75"/>
                  </a:lnTo>
                  <a:lnTo>
                    <a:pt x="154" y="50"/>
                  </a:lnTo>
                  <a:lnTo>
                    <a:pt x="144" y="20"/>
                  </a:lnTo>
                  <a:lnTo>
                    <a:pt x="134" y="10"/>
                  </a:lnTo>
                  <a:lnTo>
                    <a:pt x="124" y="0"/>
                  </a:lnTo>
                  <a:lnTo>
                    <a:pt x="134" y="0"/>
                  </a:lnTo>
                  <a:lnTo>
                    <a:pt x="149" y="10"/>
                  </a:lnTo>
                  <a:lnTo>
                    <a:pt x="154" y="25"/>
                  </a:lnTo>
                  <a:lnTo>
                    <a:pt x="164" y="35"/>
                  </a:lnTo>
                  <a:lnTo>
                    <a:pt x="169" y="30"/>
                  </a:lnTo>
                  <a:lnTo>
                    <a:pt x="164" y="25"/>
                  </a:lnTo>
                  <a:lnTo>
                    <a:pt x="174" y="25"/>
                  </a:lnTo>
                  <a:lnTo>
                    <a:pt x="174" y="30"/>
                  </a:lnTo>
                  <a:lnTo>
                    <a:pt x="184" y="85"/>
                  </a:lnTo>
                  <a:lnTo>
                    <a:pt x="184" y="134"/>
                  </a:lnTo>
                  <a:lnTo>
                    <a:pt x="189" y="184"/>
                  </a:lnTo>
                  <a:lnTo>
                    <a:pt x="194" y="209"/>
                  </a:lnTo>
                  <a:lnTo>
                    <a:pt x="204" y="229"/>
                  </a:lnTo>
                  <a:lnTo>
                    <a:pt x="194" y="209"/>
                  </a:lnTo>
                  <a:lnTo>
                    <a:pt x="184" y="189"/>
                  </a:lnTo>
                  <a:lnTo>
                    <a:pt x="179" y="209"/>
                  </a:lnTo>
                  <a:lnTo>
                    <a:pt x="174" y="224"/>
                  </a:lnTo>
                  <a:lnTo>
                    <a:pt x="169" y="244"/>
                  </a:lnTo>
                  <a:lnTo>
                    <a:pt x="164" y="264"/>
                  </a:lnTo>
                  <a:lnTo>
                    <a:pt x="169" y="264"/>
                  </a:lnTo>
                  <a:lnTo>
                    <a:pt x="169" y="269"/>
                  </a:lnTo>
                  <a:lnTo>
                    <a:pt x="164" y="279"/>
                  </a:lnTo>
                  <a:lnTo>
                    <a:pt x="159" y="284"/>
                  </a:lnTo>
                  <a:lnTo>
                    <a:pt x="159" y="294"/>
                  </a:lnTo>
                  <a:lnTo>
                    <a:pt x="164" y="294"/>
                  </a:lnTo>
                  <a:lnTo>
                    <a:pt x="169" y="294"/>
                  </a:lnTo>
                  <a:lnTo>
                    <a:pt x="179" y="294"/>
                  </a:lnTo>
                  <a:lnTo>
                    <a:pt x="184" y="294"/>
                  </a:lnTo>
                  <a:lnTo>
                    <a:pt x="179" y="304"/>
                  </a:lnTo>
                  <a:lnTo>
                    <a:pt x="174" y="309"/>
                  </a:lnTo>
                  <a:lnTo>
                    <a:pt x="184" y="313"/>
                  </a:lnTo>
                  <a:lnTo>
                    <a:pt x="184" y="318"/>
                  </a:lnTo>
                  <a:lnTo>
                    <a:pt x="184" y="323"/>
                  </a:lnTo>
                  <a:lnTo>
                    <a:pt x="169" y="338"/>
                  </a:lnTo>
                  <a:lnTo>
                    <a:pt x="159" y="343"/>
                  </a:lnTo>
                  <a:lnTo>
                    <a:pt x="159" y="353"/>
                  </a:lnTo>
                  <a:lnTo>
                    <a:pt x="169" y="358"/>
                  </a:lnTo>
                  <a:lnTo>
                    <a:pt x="174" y="368"/>
                  </a:lnTo>
                  <a:lnTo>
                    <a:pt x="174" y="383"/>
                  </a:lnTo>
                  <a:lnTo>
                    <a:pt x="164" y="393"/>
                  </a:lnTo>
                  <a:lnTo>
                    <a:pt x="159" y="408"/>
                  </a:lnTo>
                  <a:lnTo>
                    <a:pt x="159" y="413"/>
                  </a:lnTo>
                  <a:lnTo>
                    <a:pt x="164" y="423"/>
                  </a:lnTo>
                  <a:lnTo>
                    <a:pt x="159" y="458"/>
                  </a:lnTo>
                  <a:lnTo>
                    <a:pt x="154" y="473"/>
                  </a:lnTo>
                  <a:lnTo>
                    <a:pt x="154" y="493"/>
                  </a:lnTo>
                  <a:lnTo>
                    <a:pt x="164" y="478"/>
                  </a:lnTo>
                  <a:lnTo>
                    <a:pt x="179" y="468"/>
                  </a:lnTo>
                  <a:lnTo>
                    <a:pt x="209" y="453"/>
                  </a:lnTo>
                  <a:lnTo>
                    <a:pt x="239" y="448"/>
                  </a:lnTo>
                  <a:lnTo>
                    <a:pt x="273" y="448"/>
                  </a:lnTo>
                  <a:lnTo>
                    <a:pt x="273" y="428"/>
                  </a:lnTo>
                  <a:lnTo>
                    <a:pt x="273" y="403"/>
                  </a:lnTo>
                  <a:lnTo>
                    <a:pt x="278" y="383"/>
                  </a:lnTo>
                  <a:lnTo>
                    <a:pt x="283" y="373"/>
                  </a:lnTo>
                  <a:lnTo>
                    <a:pt x="288" y="368"/>
                  </a:lnTo>
                  <a:lnTo>
                    <a:pt x="293" y="383"/>
                  </a:lnTo>
                  <a:lnTo>
                    <a:pt x="298" y="403"/>
                  </a:lnTo>
                  <a:lnTo>
                    <a:pt x="298" y="428"/>
                  </a:lnTo>
                  <a:lnTo>
                    <a:pt x="303" y="448"/>
                  </a:lnTo>
                  <a:lnTo>
                    <a:pt x="318" y="423"/>
                  </a:lnTo>
                  <a:lnTo>
                    <a:pt x="338" y="403"/>
                  </a:lnTo>
                  <a:lnTo>
                    <a:pt x="363" y="388"/>
                  </a:lnTo>
                  <a:lnTo>
                    <a:pt x="388" y="378"/>
                  </a:lnTo>
                  <a:lnTo>
                    <a:pt x="403" y="373"/>
                  </a:lnTo>
                  <a:lnTo>
                    <a:pt x="418" y="373"/>
                  </a:lnTo>
                  <a:lnTo>
                    <a:pt x="442" y="383"/>
                  </a:lnTo>
                  <a:lnTo>
                    <a:pt x="462" y="398"/>
                  </a:lnTo>
                  <a:lnTo>
                    <a:pt x="487" y="413"/>
                  </a:lnTo>
                  <a:lnTo>
                    <a:pt x="487" y="418"/>
                  </a:lnTo>
                  <a:lnTo>
                    <a:pt x="482" y="423"/>
                  </a:lnTo>
                  <a:lnTo>
                    <a:pt x="462" y="413"/>
                  </a:lnTo>
                  <a:lnTo>
                    <a:pt x="442" y="398"/>
                  </a:lnTo>
                  <a:lnTo>
                    <a:pt x="418" y="393"/>
                  </a:lnTo>
                  <a:lnTo>
                    <a:pt x="403" y="393"/>
                  </a:lnTo>
                  <a:lnTo>
                    <a:pt x="393" y="398"/>
                  </a:lnTo>
                  <a:lnTo>
                    <a:pt x="368" y="413"/>
                  </a:lnTo>
                  <a:lnTo>
                    <a:pt x="353" y="423"/>
                  </a:lnTo>
                  <a:lnTo>
                    <a:pt x="348" y="433"/>
                  </a:lnTo>
                  <a:lnTo>
                    <a:pt x="353" y="438"/>
                  </a:lnTo>
                  <a:lnTo>
                    <a:pt x="343" y="448"/>
                  </a:lnTo>
                  <a:lnTo>
                    <a:pt x="343" y="463"/>
                  </a:lnTo>
                  <a:lnTo>
                    <a:pt x="333" y="493"/>
                  </a:lnTo>
                  <a:lnTo>
                    <a:pt x="333" y="502"/>
                  </a:lnTo>
                  <a:lnTo>
                    <a:pt x="343" y="507"/>
                  </a:lnTo>
                  <a:lnTo>
                    <a:pt x="363" y="517"/>
                  </a:lnTo>
                  <a:lnTo>
                    <a:pt x="368" y="522"/>
                  </a:lnTo>
                  <a:lnTo>
                    <a:pt x="373" y="527"/>
                  </a:lnTo>
                  <a:lnTo>
                    <a:pt x="373" y="532"/>
                  </a:lnTo>
                  <a:lnTo>
                    <a:pt x="363" y="542"/>
                  </a:lnTo>
                  <a:lnTo>
                    <a:pt x="333" y="547"/>
                  </a:lnTo>
                  <a:lnTo>
                    <a:pt x="308" y="562"/>
                  </a:lnTo>
                  <a:lnTo>
                    <a:pt x="308" y="577"/>
                  </a:lnTo>
                  <a:lnTo>
                    <a:pt x="318" y="592"/>
                  </a:lnTo>
                  <a:lnTo>
                    <a:pt x="328" y="597"/>
                  </a:lnTo>
                  <a:lnTo>
                    <a:pt x="343" y="607"/>
                  </a:lnTo>
                  <a:lnTo>
                    <a:pt x="358" y="607"/>
                  </a:lnTo>
                  <a:lnTo>
                    <a:pt x="373" y="612"/>
                  </a:lnTo>
                  <a:lnTo>
                    <a:pt x="388" y="607"/>
                  </a:lnTo>
                  <a:lnTo>
                    <a:pt x="393" y="602"/>
                  </a:lnTo>
                  <a:lnTo>
                    <a:pt x="393" y="612"/>
                  </a:lnTo>
                  <a:lnTo>
                    <a:pt x="388" y="617"/>
                  </a:lnTo>
                  <a:lnTo>
                    <a:pt x="368" y="627"/>
                  </a:lnTo>
                  <a:lnTo>
                    <a:pt x="343" y="627"/>
                  </a:lnTo>
                  <a:lnTo>
                    <a:pt x="318" y="622"/>
                  </a:lnTo>
                  <a:lnTo>
                    <a:pt x="293" y="607"/>
                  </a:lnTo>
                  <a:lnTo>
                    <a:pt x="273" y="592"/>
                  </a:lnTo>
                  <a:lnTo>
                    <a:pt x="258" y="572"/>
                  </a:lnTo>
                  <a:lnTo>
                    <a:pt x="258" y="562"/>
                  </a:lnTo>
                  <a:lnTo>
                    <a:pt x="258" y="552"/>
                  </a:lnTo>
                  <a:lnTo>
                    <a:pt x="263" y="542"/>
                  </a:lnTo>
                  <a:lnTo>
                    <a:pt x="273" y="537"/>
                  </a:lnTo>
                  <a:lnTo>
                    <a:pt x="288" y="527"/>
                  </a:lnTo>
                  <a:lnTo>
                    <a:pt x="303" y="522"/>
                  </a:lnTo>
                  <a:lnTo>
                    <a:pt x="318" y="517"/>
                  </a:lnTo>
                  <a:lnTo>
                    <a:pt x="303" y="478"/>
                  </a:lnTo>
                  <a:lnTo>
                    <a:pt x="283" y="468"/>
                  </a:lnTo>
                  <a:lnTo>
                    <a:pt x="258" y="463"/>
                  </a:lnTo>
                  <a:lnTo>
                    <a:pt x="263" y="473"/>
                  </a:lnTo>
                  <a:lnTo>
                    <a:pt x="258" y="478"/>
                  </a:lnTo>
                  <a:lnTo>
                    <a:pt x="249" y="478"/>
                  </a:lnTo>
                  <a:lnTo>
                    <a:pt x="234" y="478"/>
                  </a:lnTo>
                  <a:lnTo>
                    <a:pt x="224" y="478"/>
                  </a:lnTo>
                  <a:lnTo>
                    <a:pt x="219" y="478"/>
                  </a:lnTo>
                  <a:lnTo>
                    <a:pt x="204" y="488"/>
                  </a:lnTo>
                  <a:lnTo>
                    <a:pt x="194" y="502"/>
                  </a:lnTo>
                  <a:lnTo>
                    <a:pt x="184" y="527"/>
                  </a:lnTo>
                  <a:lnTo>
                    <a:pt x="179" y="542"/>
                  </a:lnTo>
                  <a:lnTo>
                    <a:pt x="169" y="552"/>
                  </a:lnTo>
                  <a:lnTo>
                    <a:pt x="159" y="557"/>
                  </a:lnTo>
                  <a:lnTo>
                    <a:pt x="139" y="557"/>
                  </a:lnTo>
                  <a:lnTo>
                    <a:pt x="134" y="562"/>
                  </a:lnTo>
                  <a:lnTo>
                    <a:pt x="129" y="567"/>
                  </a:lnTo>
                  <a:lnTo>
                    <a:pt x="129" y="577"/>
                  </a:lnTo>
                  <a:lnTo>
                    <a:pt x="129" y="587"/>
                  </a:lnTo>
                  <a:lnTo>
                    <a:pt x="124" y="592"/>
                  </a:lnTo>
                  <a:lnTo>
                    <a:pt x="114" y="587"/>
                  </a:lnTo>
                  <a:lnTo>
                    <a:pt x="99" y="572"/>
                  </a:lnTo>
                  <a:lnTo>
                    <a:pt x="89" y="547"/>
                  </a:lnTo>
                  <a:lnTo>
                    <a:pt x="89" y="542"/>
                  </a:lnTo>
                  <a:lnTo>
                    <a:pt x="94" y="542"/>
                  </a:lnTo>
                  <a:lnTo>
                    <a:pt x="104" y="537"/>
                  </a:lnTo>
                  <a:lnTo>
                    <a:pt x="104" y="527"/>
                  </a:lnTo>
                  <a:lnTo>
                    <a:pt x="104" y="517"/>
                  </a:lnTo>
                  <a:lnTo>
                    <a:pt x="109" y="507"/>
                  </a:lnTo>
                  <a:lnTo>
                    <a:pt x="119" y="488"/>
                  </a:lnTo>
                  <a:lnTo>
                    <a:pt x="124" y="423"/>
                  </a:lnTo>
                  <a:lnTo>
                    <a:pt x="124" y="353"/>
                  </a:lnTo>
                  <a:lnTo>
                    <a:pt x="124" y="323"/>
                  </a:lnTo>
                  <a:lnTo>
                    <a:pt x="119" y="289"/>
                  </a:lnTo>
                  <a:lnTo>
                    <a:pt x="104" y="259"/>
                  </a:lnTo>
                  <a:lnTo>
                    <a:pt x="84" y="234"/>
                  </a:lnTo>
                  <a:lnTo>
                    <a:pt x="74" y="234"/>
                  </a:lnTo>
                  <a:lnTo>
                    <a:pt x="74" y="229"/>
                  </a:lnTo>
                  <a:lnTo>
                    <a:pt x="79" y="224"/>
                  </a:lnTo>
                  <a:lnTo>
                    <a:pt x="84" y="219"/>
                  </a:lnTo>
                  <a:lnTo>
                    <a:pt x="79" y="209"/>
                  </a:lnTo>
                  <a:lnTo>
                    <a:pt x="89" y="209"/>
                  </a:lnTo>
                  <a:lnTo>
                    <a:pt x="94" y="209"/>
                  </a:lnTo>
                  <a:lnTo>
                    <a:pt x="99" y="214"/>
                  </a:lnTo>
                  <a:lnTo>
                    <a:pt x="99" y="209"/>
                  </a:lnTo>
                  <a:lnTo>
                    <a:pt x="99" y="204"/>
                  </a:lnTo>
                  <a:lnTo>
                    <a:pt x="94" y="199"/>
                  </a:lnTo>
                  <a:lnTo>
                    <a:pt x="89" y="194"/>
                  </a:lnTo>
                  <a:lnTo>
                    <a:pt x="64" y="184"/>
                  </a:lnTo>
                  <a:lnTo>
                    <a:pt x="55" y="179"/>
                  </a:lnTo>
                  <a:lnTo>
                    <a:pt x="45" y="174"/>
                  </a:lnTo>
                  <a:lnTo>
                    <a:pt x="30" y="159"/>
                  </a:lnTo>
                  <a:lnTo>
                    <a:pt x="15" y="144"/>
                  </a:lnTo>
                  <a:lnTo>
                    <a:pt x="5" y="129"/>
                  </a:lnTo>
                  <a:lnTo>
                    <a:pt x="0" y="119"/>
                  </a:lnTo>
                  <a:lnTo>
                    <a:pt x="5" y="115"/>
                  </a:lnTo>
                  <a:close/>
                </a:path>
              </a:pathLst>
            </a:custGeom>
            <a:solidFill>
              <a:srgbClr val="000000"/>
            </a:solidFill>
            <a:ln w="9525">
              <a:noFill/>
              <a:round/>
              <a:headEnd/>
              <a:tailEnd/>
            </a:ln>
          </p:spPr>
          <p:txBody>
            <a:bodyPr>
              <a:prstTxWarp prst="textNoShape">
                <a:avLst/>
              </a:prstTxWarp>
            </a:bodyPr>
            <a:lstStyle/>
            <a:p>
              <a:endParaRPr lang="en-US"/>
            </a:p>
          </p:txBody>
        </p:sp>
        <p:sp>
          <p:nvSpPr>
            <p:cNvPr id="43240" name="Freeform 84"/>
            <p:cNvSpPr>
              <a:spLocks/>
            </p:cNvSpPr>
            <p:nvPr/>
          </p:nvSpPr>
          <p:spPr bwMode="auto">
            <a:xfrm>
              <a:off x="3711" y="2955"/>
              <a:ext cx="478" cy="636"/>
            </a:xfrm>
            <a:custGeom>
              <a:avLst/>
              <a:gdLst>
                <a:gd name="T0" fmla="*/ 25 w 328"/>
                <a:gd name="T1" fmla="*/ 319 h 443"/>
                <a:gd name="T2" fmla="*/ 35 w 328"/>
                <a:gd name="T3" fmla="*/ 294 h 443"/>
                <a:gd name="T4" fmla="*/ 70 w 328"/>
                <a:gd name="T5" fmla="*/ 264 h 443"/>
                <a:gd name="T6" fmla="*/ 114 w 328"/>
                <a:gd name="T7" fmla="*/ 264 h 443"/>
                <a:gd name="T8" fmla="*/ 109 w 328"/>
                <a:gd name="T9" fmla="*/ 5 h 443"/>
                <a:gd name="T10" fmla="*/ 124 w 328"/>
                <a:gd name="T11" fmla="*/ 5 h 443"/>
                <a:gd name="T12" fmla="*/ 134 w 328"/>
                <a:gd name="T13" fmla="*/ 244 h 443"/>
                <a:gd name="T14" fmla="*/ 189 w 328"/>
                <a:gd name="T15" fmla="*/ 229 h 443"/>
                <a:gd name="T16" fmla="*/ 184 w 328"/>
                <a:gd name="T17" fmla="*/ 199 h 443"/>
                <a:gd name="T18" fmla="*/ 199 w 328"/>
                <a:gd name="T19" fmla="*/ 160 h 443"/>
                <a:gd name="T20" fmla="*/ 239 w 328"/>
                <a:gd name="T21" fmla="*/ 140 h 443"/>
                <a:gd name="T22" fmla="*/ 278 w 328"/>
                <a:gd name="T23" fmla="*/ 155 h 443"/>
                <a:gd name="T24" fmla="*/ 308 w 328"/>
                <a:gd name="T25" fmla="*/ 189 h 443"/>
                <a:gd name="T26" fmla="*/ 308 w 328"/>
                <a:gd name="T27" fmla="*/ 199 h 443"/>
                <a:gd name="T28" fmla="*/ 288 w 328"/>
                <a:gd name="T29" fmla="*/ 174 h 443"/>
                <a:gd name="T30" fmla="*/ 264 w 328"/>
                <a:gd name="T31" fmla="*/ 160 h 443"/>
                <a:gd name="T32" fmla="*/ 244 w 328"/>
                <a:gd name="T33" fmla="*/ 160 h 443"/>
                <a:gd name="T34" fmla="*/ 229 w 328"/>
                <a:gd name="T35" fmla="*/ 189 h 443"/>
                <a:gd name="T36" fmla="*/ 244 w 328"/>
                <a:gd name="T37" fmla="*/ 209 h 443"/>
                <a:gd name="T38" fmla="*/ 303 w 328"/>
                <a:gd name="T39" fmla="*/ 234 h 443"/>
                <a:gd name="T40" fmla="*/ 328 w 328"/>
                <a:gd name="T41" fmla="*/ 244 h 443"/>
                <a:gd name="T42" fmla="*/ 308 w 328"/>
                <a:gd name="T43" fmla="*/ 284 h 443"/>
                <a:gd name="T44" fmla="*/ 313 w 328"/>
                <a:gd name="T45" fmla="*/ 299 h 443"/>
                <a:gd name="T46" fmla="*/ 313 w 328"/>
                <a:gd name="T47" fmla="*/ 324 h 443"/>
                <a:gd name="T48" fmla="*/ 293 w 328"/>
                <a:gd name="T49" fmla="*/ 344 h 443"/>
                <a:gd name="T50" fmla="*/ 278 w 328"/>
                <a:gd name="T51" fmla="*/ 344 h 443"/>
                <a:gd name="T52" fmla="*/ 303 w 328"/>
                <a:gd name="T53" fmla="*/ 314 h 443"/>
                <a:gd name="T54" fmla="*/ 293 w 328"/>
                <a:gd name="T55" fmla="*/ 289 h 443"/>
                <a:gd name="T56" fmla="*/ 249 w 328"/>
                <a:gd name="T57" fmla="*/ 279 h 443"/>
                <a:gd name="T58" fmla="*/ 224 w 328"/>
                <a:gd name="T59" fmla="*/ 289 h 443"/>
                <a:gd name="T60" fmla="*/ 214 w 328"/>
                <a:gd name="T61" fmla="*/ 274 h 443"/>
                <a:gd name="T62" fmla="*/ 209 w 328"/>
                <a:gd name="T63" fmla="*/ 259 h 443"/>
                <a:gd name="T64" fmla="*/ 179 w 328"/>
                <a:gd name="T65" fmla="*/ 244 h 443"/>
                <a:gd name="T66" fmla="*/ 154 w 328"/>
                <a:gd name="T67" fmla="*/ 249 h 443"/>
                <a:gd name="T68" fmla="*/ 139 w 328"/>
                <a:gd name="T69" fmla="*/ 274 h 443"/>
                <a:gd name="T70" fmla="*/ 139 w 328"/>
                <a:gd name="T71" fmla="*/ 289 h 443"/>
                <a:gd name="T72" fmla="*/ 104 w 328"/>
                <a:gd name="T73" fmla="*/ 279 h 443"/>
                <a:gd name="T74" fmla="*/ 84 w 328"/>
                <a:gd name="T75" fmla="*/ 299 h 443"/>
                <a:gd name="T76" fmla="*/ 94 w 328"/>
                <a:gd name="T77" fmla="*/ 314 h 443"/>
                <a:gd name="T78" fmla="*/ 109 w 328"/>
                <a:gd name="T79" fmla="*/ 339 h 443"/>
                <a:gd name="T80" fmla="*/ 94 w 328"/>
                <a:gd name="T81" fmla="*/ 349 h 443"/>
                <a:gd name="T82" fmla="*/ 50 w 328"/>
                <a:gd name="T83" fmla="*/ 358 h 443"/>
                <a:gd name="T84" fmla="*/ 50 w 328"/>
                <a:gd name="T85" fmla="*/ 373 h 443"/>
                <a:gd name="T86" fmla="*/ 79 w 328"/>
                <a:gd name="T87" fmla="*/ 383 h 443"/>
                <a:gd name="T88" fmla="*/ 84 w 328"/>
                <a:gd name="T89" fmla="*/ 398 h 443"/>
                <a:gd name="T90" fmla="*/ 70 w 328"/>
                <a:gd name="T91" fmla="*/ 403 h 443"/>
                <a:gd name="T92" fmla="*/ 84 w 328"/>
                <a:gd name="T93" fmla="*/ 423 h 443"/>
                <a:gd name="T94" fmla="*/ 114 w 328"/>
                <a:gd name="T95" fmla="*/ 428 h 443"/>
                <a:gd name="T96" fmla="*/ 99 w 328"/>
                <a:gd name="T97" fmla="*/ 443 h 443"/>
                <a:gd name="T98" fmla="*/ 40 w 328"/>
                <a:gd name="T99" fmla="*/ 423 h 443"/>
                <a:gd name="T100" fmla="*/ 30 w 328"/>
                <a:gd name="T101" fmla="*/ 403 h 443"/>
                <a:gd name="T102" fmla="*/ 0 w 328"/>
                <a:gd name="T103" fmla="*/ 368 h 443"/>
                <a:gd name="T104" fmla="*/ 15 w 328"/>
                <a:gd name="T105" fmla="*/ 324 h 443"/>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328"/>
                <a:gd name="T160" fmla="*/ 0 h 443"/>
                <a:gd name="T161" fmla="*/ 328 w 328"/>
                <a:gd name="T162" fmla="*/ 443 h 443"/>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328" h="443">
                  <a:moveTo>
                    <a:pt x="15" y="324"/>
                  </a:moveTo>
                  <a:lnTo>
                    <a:pt x="15" y="324"/>
                  </a:lnTo>
                  <a:lnTo>
                    <a:pt x="25" y="319"/>
                  </a:lnTo>
                  <a:lnTo>
                    <a:pt x="30" y="314"/>
                  </a:lnTo>
                  <a:lnTo>
                    <a:pt x="30" y="299"/>
                  </a:lnTo>
                  <a:lnTo>
                    <a:pt x="35" y="294"/>
                  </a:lnTo>
                  <a:lnTo>
                    <a:pt x="50" y="274"/>
                  </a:lnTo>
                  <a:lnTo>
                    <a:pt x="70" y="264"/>
                  </a:lnTo>
                  <a:lnTo>
                    <a:pt x="94" y="259"/>
                  </a:lnTo>
                  <a:lnTo>
                    <a:pt x="114" y="264"/>
                  </a:lnTo>
                  <a:lnTo>
                    <a:pt x="114" y="135"/>
                  </a:lnTo>
                  <a:lnTo>
                    <a:pt x="109" y="5"/>
                  </a:lnTo>
                  <a:lnTo>
                    <a:pt x="114" y="0"/>
                  </a:lnTo>
                  <a:lnTo>
                    <a:pt x="124" y="5"/>
                  </a:lnTo>
                  <a:lnTo>
                    <a:pt x="129" y="125"/>
                  </a:lnTo>
                  <a:lnTo>
                    <a:pt x="134" y="244"/>
                  </a:lnTo>
                  <a:lnTo>
                    <a:pt x="149" y="234"/>
                  </a:lnTo>
                  <a:lnTo>
                    <a:pt x="159" y="229"/>
                  </a:lnTo>
                  <a:lnTo>
                    <a:pt x="189" y="229"/>
                  </a:lnTo>
                  <a:lnTo>
                    <a:pt x="184" y="214"/>
                  </a:lnTo>
                  <a:lnTo>
                    <a:pt x="184" y="199"/>
                  </a:lnTo>
                  <a:lnTo>
                    <a:pt x="189" y="169"/>
                  </a:lnTo>
                  <a:lnTo>
                    <a:pt x="199" y="160"/>
                  </a:lnTo>
                  <a:lnTo>
                    <a:pt x="209" y="150"/>
                  </a:lnTo>
                  <a:lnTo>
                    <a:pt x="239" y="140"/>
                  </a:lnTo>
                  <a:lnTo>
                    <a:pt x="249" y="140"/>
                  </a:lnTo>
                  <a:lnTo>
                    <a:pt x="259" y="140"/>
                  </a:lnTo>
                  <a:lnTo>
                    <a:pt x="278" y="155"/>
                  </a:lnTo>
                  <a:lnTo>
                    <a:pt x="293" y="169"/>
                  </a:lnTo>
                  <a:lnTo>
                    <a:pt x="308" y="189"/>
                  </a:lnTo>
                  <a:lnTo>
                    <a:pt x="308" y="194"/>
                  </a:lnTo>
                  <a:lnTo>
                    <a:pt x="308" y="199"/>
                  </a:lnTo>
                  <a:lnTo>
                    <a:pt x="303" y="199"/>
                  </a:lnTo>
                  <a:lnTo>
                    <a:pt x="298" y="189"/>
                  </a:lnTo>
                  <a:lnTo>
                    <a:pt x="288" y="174"/>
                  </a:lnTo>
                  <a:lnTo>
                    <a:pt x="278" y="165"/>
                  </a:lnTo>
                  <a:lnTo>
                    <a:pt x="264" y="160"/>
                  </a:lnTo>
                  <a:lnTo>
                    <a:pt x="254" y="160"/>
                  </a:lnTo>
                  <a:lnTo>
                    <a:pt x="244" y="160"/>
                  </a:lnTo>
                  <a:lnTo>
                    <a:pt x="234" y="169"/>
                  </a:lnTo>
                  <a:lnTo>
                    <a:pt x="229" y="179"/>
                  </a:lnTo>
                  <a:lnTo>
                    <a:pt x="229" y="189"/>
                  </a:lnTo>
                  <a:lnTo>
                    <a:pt x="234" y="199"/>
                  </a:lnTo>
                  <a:lnTo>
                    <a:pt x="244" y="209"/>
                  </a:lnTo>
                  <a:lnTo>
                    <a:pt x="254" y="219"/>
                  </a:lnTo>
                  <a:lnTo>
                    <a:pt x="278" y="229"/>
                  </a:lnTo>
                  <a:lnTo>
                    <a:pt x="303" y="234"/>
                  </a:lnTo>
                  <a:lnTo>
                    <a:pt x="318" y="234"/>
                  </a:lnTo>
                  <a:lnTo>
                    <a:pt x="328" y="244"/>
                  </a:lnTo>
                  <a:lnTo>
                    <a:pt x="323" y="254"/>
                  </a:lnTo>
                  <a:lnTo>
                    <a:pt x="313" y="269"/>
                  </a:lnTo>
                  <a:lnTo>
                    <a:pt x="308" y="284"/>
                  </a:lnTo>
                  <a:lnTo>
                    <a:pt x="308" y="289"/>
                  </a:lnTo>
                  <a:lnTo>
                    <a:pt x="313" y="299"/>
                  </a:lnTo>
                  <a:lnTo>
                    <a:pt x="318" y="309"/>
                  </a:lnTo>
                  <a:lnTo>
                    <a:pt x="313" y="324"/>
                  </a:lnTo>
                  <a:lnTo>
                    <a:pt x="303" y="334"/>
                  </a:lnTo>
                  <a:lnTo>
                    <a:pt x="293" y="344"/>
                  </a:lnTo>
                  <a:lnTo>
                    <a:pt x="288" y="344"/>
                  </a:lnTo>
                  <a:lnTo>
                    <a:pt x="278" y="344"/>
                  </a:lnTo>
                  <a:lnTo>
                    <a:pt x="283" y="334"/>
                  </a:lnTo>
                  <a:lnTo>
                    <a:pt x="293" y="324"/>
                  </a:lnTo>
                  <a:lnTo>
                    <a:pt x="303" y="314"/>
                  </a:lnTo>
                  <a:lnTo>
                    <a:pt x="303" y="304"/>
                  </a:lnTo>
                  <a:lnTo>
                    <a:pt x="293" y="289"/>
                  </a:lnTo>
                  <a:lnTo>
                    <a:pt x="278" y="284"/>
                  </a:lnTo>
                  <a:lnTo>
                    <a:pt x="264" y="279"/>
                  </a:lnTo>
                  <a:lnTo>
                    <a:pt x="249" y="279"/>
                  </a:lnTo>
                  <a:lnTo>
                    <a:pt x="229" y="289"/>
                  </a:lnTo>
                  <a:lnTo>
                    <a:pt x="224" y="289"/>
                  </a:lnTo>
                  <a:lnTo>
                    <a:pt x="214" y="284"/>
                  </a:lnTo>
                  <a:lnTo>
                    <a:pt x="214" y="274"/>
                  </a:lnTo>
                  <a:lnTo>
                    <a:pt x="219" y="269"/>
                  </a:lnTo>
                  <a:lnTo>
                    <a:pt x="209" y="259"/>
                  </a:lnTo>
                  <a:lnTo>
                    <a:pt x="199" y="254"/>
                  </a:lnTo>
                  <a:lnTo>
                    <a:pt x="189" y="254"/>
                  </a:lnTo>
                  <a:lnTo>
                    <a:pt x="179" y="244"/>
                  </a:lnTo>
                  <a:lnTo>
                    <a:pt x="164" y="244"/>
                  </a:lnTo>
                  <a:lnTo>
                    <a:pt x="154" y="249"/>
                  </a:lnTo>
                  <a:lnTo>
                    <a:pt x="134" y="269"/>
                  </a:lnTo>
                  <a:lnTo>
                    <a:pt x="139" y="274"/>
                  </a:lnTo>
                  <a:lnTo>
                    <a:pt x="139" y="279"/>
                  </a:lnTo>
                  <a:lnTo>
                    <a:pt x="139" y="289"/>
                  </a:lnTo>
                  <a:lnTo>
                    <a:pt x="129" y="289"/>
                  </a:lnTo>
                  <a:lnTo>
                    <a:pt x="119" y="284"/>
                  </a:lnTo>
                  <a:lnTo>
                    <a:pt x="104" y="279"/>
                  </a:lnTo>
                  <a:lnTo>
                    <a:pt x="94" y="284"/>
                  </a:lnTo>
                  <a:lnTo>
                    <a:pt x="84" y="299"/>
                  </a:lnTo>
                  <a:lnTo>
                    <a:pt x="84" y="314"/>
                  </a:lnTo>
                  <a:lnTo>
                    <a:pt x="94" y="314"/>
                  </a:lnTo>
                  <a:lnTo>
                    <a:pt x="99" y="319"/>
                  </a:lnTo>
                  <a:lnTo>
                    <a:pt x="104" y="329"/>
                  </a:lnTo>
                  <a:lnTo>
                    <a:pt x="109" y="339"/>
                  </a:lnTo>
                  <a:lnTo>
                    <a:pt x="99" y="344"/>
                  </a:lnTo>
                  <a:lnTo>
                    <a:pt x="94" y="349"/>
                  </a:lnTo>
                  <a:lnTo>
                    <a:pt x="75" y="349"/>
                  </a:lnTo>
                  <a:lnTo>
                    <a:pt x="60" y="354"/>
                  </a:lnTo>
                  <a:lnTo>
                    <a:pt x="50" y="358"/>
                  </a:lnTo>
                  <a:lnTo>
                    <a:pt x="50" y="368"/>
                  </a:lnTo>
                  <a:lnTo>
                    <a:pt x="50" y="373"/>
                  </a:lnTo>
                  <a:lnTo>
                    <a:pt x="55" y="378"/>
                  </a:lnTo>
                  <a:lnTo>
                    <a:pt x="70" y="383"/>
                  </a:lnTo>
                  <a:lnTo>
                    <a:pt x="79" y="383"/>
                  </a:lnTo>
                  <a:lnTo>
                    <a:pt x="84" y="388"/>
                  </a:lnTo>
                  <a:lnTo>
                    <a:pt x="84" y="398"/>
                  </a:lnTo>
                  <a:lnTo>
                    <a:pt x="75" y="398"/>
                  </a:lnTo>
                  <a:lnTo>
                    <a:pt x="70" y="403"/>
                  </a:lnTo>
                  <a:lnTo>
                    <a:pt x="70" y="408"/>
                  </a:lnTo>
                  <a:lnTo>
                    <a:pt x="75" y="413"/>
                  </a:lnTo>
                  <a:lnTo>
                    <a:pt x="84" y="423"/>
                  </a:lnTo>
                  <a:lnTo>
                    <a:pt x="114" y="423"/>
                  </a:lnTo>
                  <a:lnTo>
                    <a:pt x="114" y="428"/>
                  </a:lnTo>
                  <a:lnTo>
                    <a:pt x="109" y="438"/>
                  </a:lnTo>
                  <a:lnTo>
                    <a:pt x="99" y="443"/>
                  </a:lnTo>
                  <a:lnTo>
                    <a:pt x="84" y="443"/>
                  </a:lnTo>
                  <a:lnTo>
                    <a:pt x="70" y="438"/>
                  </a:lnTo>
                  <a:lnTo>
                    <a:pt x="40" y="423"/>
                  </a:lnTo>
                  <a:lnTo>
                    <a:pt x="35" y="413"/>
                  </a:lnTo>
                  <a:lnTo>
                    <a:pt x="30" y="403"/>
                  </a:lnTo>
                  <a:lnTo>
                    <a:pt x="10" y="388"/>
                  </a:lnTo>
                  <a:lnTo>
                    <a:pt x="5" y="378"/>
                  </a:lnTo>
                  <a:lnTo>
                    <a:pt x="0" y="368"/>
                  </a:lnTo>
                  <a:lnTo>
                    <a:pt x="0" y="358"/>
                  </a:lnTo>
                  <a:lnTo>
                    <a:pt x="5" y="344"/>
                  </a:lnTo>
                  <a:lnTo>
                    <a:pt x="15" y="324"/>
                  </a:lnTo>
                  <a:close/>
                </a:path>
              </a:pathLst>
            </a:custGeom>
            <a:solidFill>
              <a:srgbClr val="000000"/>
            </a:solidFill>
            <a:ln w="9525">
              <a:noFill/>
              <a:round/>
              <a:headEnd/>
              <a:tailEnd/>
            </a:ln>
          </p:spPr>
          <p:txBody>
            <a:bodyPr>
              <a:prstTxWarp prst="textNoShape">
                <a:avLst/>
              </a:prstTxWarp>
            </a:bodyPr>
            <a:lstStyle/>
            <a:p>
              <a:endParaRPr lang="en-US"/>
            </a:p>
          </p:txBody>
        </p:sp>
        <p:sp>
          <p:nvSpPr>
            <p:cNvPr id="43241" name="Freeform 85"/>
            <p:cNvSpPr>
              <a:spLocks/>
            </p:cNvSpPr>
            <p:nvPr/>
          </p:nvSpPr>
          <p:spPr bwMode="auto">
            <a:xfrm>
              <a:off x="3756" y="1524"/>
              <a:ext cx="92" cy="676"/>
            </a:xfrm>
            <a:custGeom>
              <a:avLst/>
              <a:gdLst>
                <a:gd name="T0" fmla="*/ 0 w 64"/>
                <a:gd name="T1" fmla="*/ 149 h 472"/>
                <a:gd name="T2" fmla="*/ 0 w 64"/>
                <a:gd name="T3" fmla="*/ 149 h 472"/>
                <a:gd name="T4" fmla="*/ 10 w 64"/>
                <a:gd name="T5" fmla="*/ 154 h 472"/>
                <a:gd name="T6" fmla="*/ 25 w 64"/>
                <a:gd name="T7" fmla="*/ 159 h 472"/>
                <a:gd name="T8" fmla="*/ 40 w 64"/>
                <a:gd name="T9" fmla="*/ 179 h 472"/>
                <a:gd name="T10" fmla="*/ 40 w 64"/>
                <a:gd name="T11" fmla="*/ 179 h 472"/>
                <a:gd name="T12" fmla="*/ 45 w 64"/>
                <a:gd name="T13" fmla="*/ 149 h 472"/>
                <a:gd name="T14" fmla="*/ 45 w 64"/>
                <a:gd name="T15" fmla="*/ 114 h 472"/>
                <a:gd name="T16" fmla="*/ 45 w 64"/>
                <a:gd name="T17" fmla="*/ 84 h 472"/>
                <a:gd name="T18" fmla="*/ 49 w 64"/>
                <a:gd name="T19" fmla="*/ 59 h 472"/>
                <a:gd name="T20" fmla="*/ 49 w 64"/>
                <a:gd name="T21" fmla="*/ 59 h 472"/>
                <a:gd name="T22" fmla="*/ 49 w 64"/>
                <a:gd name="T23" fmla="*/ 49 h 472"/>
                <a:gd name="T24" fmla="*/ 54 w 64"/>
                <a:gd name="T25" fmla="*/ 29 h 472"/>
                <a:gd name="T26" fmla="*/ 54 w 64"/>
                <a:gd name="T27" fmla="*/ 10 h 472"/>
                <a:gd name="T28" fmla="*/ 54 w 64"/>
                <a:gd name="T29" fmla="*/ 5 h 472"/>
                <a:gd name="T30" fmla="*/ 59 w 64"/>
                <a:gd name="T31" fmla="*/ 0 h 472"/>
                <a:gd name="T32" fmla="*/ 59 w 64"/>
                <a:gd name="T33" fmla="*/ 0 h 472"/>
                <a:gd name="T34" fmla="*/ 64 w 64"/>
                <a:gd name="T35" fmla="*/ 204 h 472"/>
                <a:gd name="T36" fmla="*/ 64 w 64"/>
                <a:gd name="T37" fmla="*/ 308 h 472"/>
                <a:gd name="T38" fmla="*/ 59 w 64"/>
                <a:gd name="T39" fmla="*/ 358 h 472"/>
                <a:gd name="T40" fmla="*/ 54 w 64"/>
                <a:gd name="T41" fmla="*/ 407 h 472"/>
                <a:gd name="T42" fmla="*/ 54 w 64"/>
                <a:gd name="T43" fmla="*/ 407 h 472"/>
                <a:gd name="T44" fmla="*/ 49 w 64"/>
                <a:gd name="T45" fmla="*/ 412 h 472"/>
                <a:gd name="T46" fmla="*/ 49 w 64"/>
                <a:gd name="T47" fmla="*/ 422 h 472"/>
                <a:gd name="T48" fmla="*/ 49 w 64"/>
                <a:gd name="T49" fmla="*/ 442 h 472"/>
                <a:gd name="T50" fmla="*/ 49 w 64"/>
                <a:gd name="T51" fmla="*/ 442 h 472"/>
                <a:gd name="T52" fmla="*/ 40 w 64"/>
                <a:gd name="T53" fmla="*/ 437 h 472"/>
                <a:gd name="T54" fmla="*/ 40 w 64"/>
                <a:gd name="T55" fmla="*/ 437 h 472"/>
                <a:gd name="T56" fmla="*/ 30 w 64"/>
                <a:gd name="T57" fmla="*/ 462 h 472"/>
                <a:gd name="T58" fmla="*/ 25 w 64"/>
                <a:gd name="T59" fmla="*/ 472 h 472"/>
                <a:gd name="T60" fmla="*/ 15 w 64"/>
                <a:gd name="T61" fmla="*/ 472 h 472"/>
                <a:gd name="T62" fmla="*/ 15 w 64"/>
                <a:gd name="T63" fmla="*/ 472 h 472"/>
                <a:gd name="T64" fmla="*/ 15 w 64"/>
                <a:gd name="T65" fmla="*/ 462 h 472"/>
                <a:gd name="T66" fmla="*/ 15 w 64"/>
                <a:gd name="T67" fmla="*/ 452 h 472"/>
                <a:gd name="T68" fmla="*/ 25 w 64"/>
                <a:gd name="T69" fmla="*/ 427 h 472"/>
                <a:gd name="T70" fmla="*/ 35 w 64"/>
                <a:gd name="T71" fmla="*/ 303 h 472"/>
                <a:gd name="T72" fmla="*/ 35 w 64"/>
                <a:gd name="T73" fmla="*/ 303 h 472"/>
                <a:gd name="T74" fmla="*/ 30 w 64"/>
                <a:gd name="T75" fmla="*/ 263 h 472"/>
                <a:gd name="T76" fmla="*/ 30 w 64"/>
                <a:gd name="T77" fmla="*/ 223 h 472"/>
                <a:gd name="T78" fmla="*/ 30 w 64"/>
                <a:gd name="T79" fmla="*/ 204 h 472"/>
                <a:gd name="T80" fmla="*/ 25 w 64"/>
                <a:gd name="T81" fmla="*/ 189 h 472"/>
                <a:gd name="T82" fmla="*/ 15 w 64"/>
                <a:gd name="T83" fmla="*/ 169 h 472"/>
                <a:gd name="T84" fmla="*/ 0 w 64"/>
                <a:gd name="T85" fmla="*/ 159 h 472"/>
                <a:gd name="T86" fmla="*/ 0 w 64"/>
                <a:gd name="T87" fmla="*/ 149 h 472"/>
                <a:gd name="T88" fmla="*/ 0 w 64"/>
                <a:gd name="T89" fmla="*/ 149 h 47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64"/>
                <a:gd name="T136" fmla="*/ 0 h 472"/>
                <a:gd name="T137" fmla="*/ 64 w 64"/>
                <a:gd name="T138" fmla="*/ 472 h 47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64" h="472">
                  <a:moveTo>
                    <a:pt x="0" y="149"/>
                  </a:moveTo>
                  <a:lnTo>
                    <a:pt x="0" y="149"/>
                  </a:lnTo>
                  <a:lnTo>
                    <a:pt x="10" y="154"/>
                  </a:lnTo>
                  <a:lnTo>
                    <a:pt x="25" y="159"/>
                  </a:lnTo>
                  <a:lnTo>
                    <a:pt x="40" y="179"/>
                  </a:lnTo>
                  <a:lnTo>
                    <a:pt x="45" y="149"/>
                  </a:lnTo>
                  <a:lnTo>
                    <a:pt x="45" y="114"/>
                  </a:lnTo>
                  <a:lnTo>
                    <a:pt x="45" y="84"/>
                  </a:lnTo>
                  <a:lnTo>
                    <a:pt x="49" y="59"/>
                  </a:lnTo>
                  <a:lnTo>
                    <a:pt x="49" y="49"/>
                  </a:lnTo>
                  <a:lnTo>
                    <a:pt x="54" y="29"/>
                  </a:lnTo>
                  <a:lnTo>
                    <a:pt x="54" y="10"/>
                  </a:lnTo>
                  <a:lnTo>
                    <a:pt x="54" y="5"/>
                  </a:lnTo>
                  <a:lnTo>
                    <a:pt x="59" y="0"/>
                  </a:lnTo>
                  <a:lnTo>
                    <a:pt x="64" y="204"/>
                  </a:lnTo>
                  <a:lnTo>
                    <a:pt x="64" y="308"/>
                  </a:lnTo>
                  <a:lnTo>
                    <a:pt x="59" y="358"/>
                  </a:lnTo>
                  <a:lnTo>
                    <a:pt x="54" y="407"/>
                  </a:lnTo>
                  <a:lnTo>
                    <a:pt x="49" y="412"/>
                  </a:lnTo>
                  <a:lnTo>
                    <a:pt x="49" y="422"/>
                  </a:lnTo>
                  <a:lnTo>
                    <a:pt x="49" y="442"/>
                  </a:lnTo>
                  <a:lnTo>
                    <a:pt x="40" y="437"/>
                  </a:lnTo>
                  <a:lnTo>
                    <a:pt x="30" y="462"/>
                  </a:lnTo>
                  <a:lnTo>
                    <a:pt x="25" y="472"/>
                  </a:lnTo>
                  <a:lnTo>
                    <a:pt x="15" y="472"/>
                  </a:lnTo>
                  <a:lnTo>
                    <a:pt x="15" y="462"/>
                  </a:lnTo>
                  <a:lnTo>
                    <a:pt x="15" y="452"/>
                  </a:lnTo>
                  <a:lnTo>
                    <a:pt x="25" y="427"/>
                  </a:lnTo>
                  <a:lnTo>
                    <a:pt x="35" y="303"/>
                  </a:lnTo>
                  <a:lnTo>
                    <a:pt x="30" y="263"/>
                  </a:lnTo>
                  <a:lnTo>
                    <a:pt x="30" y="223"/>
                  </a:lnTo>
                  <a:lnTo>
                    <a:pt x="30" y="204"/>
                  </a:lnTo>
                  <a:lnTo>
                    <a:pt x="25" y="189"/>
                  </a:lnTo>
                  <a:lnTo>
                    <a:pt x="15" y="169"/>
                  </a:lnTo>
                  <a:lnTo>
                    <a:pt x="0" y="159"/>
                  </a:lnTo>
                  <a:lnTo>
                    <a:pt x="0" y="149"/>
                  </a:lnTo>
                  <a:close/>
                </a:path>
              </a:pathLst>
            </a:custGeom>
            <a:solidFill>
              <a:srgbClr val="000000"/>
            </a:solidFill>
            <a:ln w="9525">
              <a:noFill/>
              <a:round/>
              <a:headEnd/>
              <a:tailEnd/>
            </a:ln>
          </p:spPr>
          <p:txBody>
            <a:bodyPr>
              <a:prstTxWarp prst="textNoShape">
                <a:avLst/>
              </a:prstTxWarp>
            </a:bodyPr>
            <a:lstStyle/>
            <a:p>
              <a:endParaRPr lang="en-US"/>
            </a:p>
          </p:txBody>
        </p:sp>
        <p:sp>
          <p:nvSpPr>
            <p:cNvPr id="43242" name="Freeform 86"/>
            <p:cNvSpPr>
              <a:spLocks/>
            </p:cNvSpPr>
            <p:nvPr/>
          </p:nvSpPr>
          <p:spPr bwMode="auto">
            <a:xfrm>
              <a:off x="3814" y="1402"/>
              <a:ext cx="485" cy="442"/>
            </a:xfrm>
            <a:custGeom>
              <a:avLst/>
              <a:gdLst>
                <a:gd name="T0" fmla="*/ 29 w 333"/>
                <a:gd name="T1" fmla="*/ 5 h 308"/>
                <a:gd name="T2" fmla="*/ 89 w 333"/>
                <a:gd name="T3" fmla="*/ 5 h 308"/>
                <a:gd name="T4" fmla="*/ 144 w 333"/>
                <a:gd name="T5" fmla="*/ 15 h 308"/>
                <a:gd name="T6" fmla="*/ 189 w 333"/>
                <a:gd name="T7" fmla="*/ 45 h 308"/>
                <a:gd name="T8" fmla="*/ 228 w 333"/>
                <a:gd name="T9" fmla="*/ 90 h 308"/>
                <a:gd name="T10" fmla="*/ 233 w 333"/>
                <a:gd name="T11" fmla="*/ 139 h 308"/>
                <a:gd name="T12" fmla="*/ 268 w 333"/>
                <a:gd name="T13" fmla="*/ 139 h 308"/>
                <a:gd name="T14" fmla="*/ 298 w 333"/>
                <a:gd name="T15" fmla="*/ 149 h 308"/>
                <a:gd name="T16" fmla="*/ 333 w 333"/>
                <a:gd name="T17" fmla="*/ 204 h 308"/>
                <a:gd name="T18" fmla="*/ 328 w 333"/>
                <a:gd name="T19" fmla="*/ 269 h 308"/>
                <a:gd name="T20" fmla="*/ 313 w 333"/>
                <a:gd name="T21" fmla="*/ 294 h 308"/>
                <a:gd name="T22" fmla="*/ 288 w 333"/>
                <a:gd name="T23" fmla="*/ 308 h 308"/>
                <a:gd name="T24" fmla="*/ 283 w 333"/>
                <a:gd name="T25" fmla="*/ 303 h 308"/>
                <a:gd name="T26" fmla="*/ 313 w 333"/>
                <a:gd name="T27" fmla="*/ 254 h 308"/>
                <a:gd name="T28" fmla="*/ 318 w 333"/>
                <a:gd name="T29" fmla="*/ 199 h 308"/>
                <a:gd name="T30" fmla="*/ 303 w 333"/>
                <a:gd name="T31" fmla="*/ 174 h 308"/>
                <a:gd name="T32" fmla="*/ 278 w 333"/>
                <a:gd name="T33" fmla="*/ 154 h 308"/>
                <a:gd name="T34" fmla="*/ 233 w 333"/>
                <a:gd name="T35" fmla="*/ 154 h 308"/>
                <a:gd name="T36" fmla="*/ 194 w 333"/>
                <a:gd name="T37" fmla="*/ 179 h 308"/>
                <a:gd name="T38" fmla="*/ 189 w 333"/>
                <a:gd name="T39" fmla="*/ 179 h 308"/>
                <a:gd name="T40" fmla="*/ 189 w 333"/>
                <a:gd name="T41" fmla="*/ 159 h 308"/>
                <a:gd name="T42" fmla="*/ 203 w 333"/>
                <a:gd name="T43" fmla="*/ 144 h 308"/>
                <a:gd name="T44" fmla="*/ 218 w 333"/>
                <a:gd name="T45" fmla="*/ 109 h 308"/>
                <a:gd name="T46" fmla="*/ 218 w 333"/>
                <a:gd name="T47" fmla="*/ 90 h 308"/>
                <a:gd name="T48" fmla="*/ 189 w 333"/>
                <a:gd name="T49" fmla="*/ 55 h 308"/>
                <a:gd name="T50" fmla="*/ 149 w 333"/>
                <a:gd name="T51" fmla="*/ 35 h 308"/>
                <a:gd name="T52" fmla="*/ 64 w 333"/>
                <a:gd name="T53" fmla="*/ 15 h 308"/>
                <a:gd name="T54" fmla="*/ 34 w 333"/>
                <a:gd name="T55" fmla="*/ 25 h 308"/>
                <a:gd name="T56" fmla="*/ 14 w 333"/>
                <a:gd name="T57" fmla="*/ 40 h 308"/>
                <a:gd name="T58" fmla="*/ 19 w 333"/>
                <a:gd name="T59" fmla="*/ 45 h 308"/>
                <a:gd name="T60" fmla="*/ 0 w 333"/>
                <a:gd name="T61" fmla="*/ 50 h 308"/>
                <a:gd name="T62" fmla="*/ 0 w 333"/>
                <a:gd name="T63" fmla="*/ 35 h 308"/>
                <a:gd name="T64" fmla="*/ 14 w 333"/>
                <a:gd name="T65" fmla="*/ 10 h 308"/>
                <a:gd name="T66" fmla="*/ 29 w 333"/>
                <a:gd name="T67" fmla="*/ 5 h 30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333"/>
                <a:gd name="T103" fmla="*/ 0 h 308"/>
                <a:gd name="T104" fmla="*/ 333 w 333"/>
                <a:gd name="T105" fmla="*/ 308 h 30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333" h="308">
                  <a:moveTo>
                    <a:pt x="29" y="5"/>
                  </a:moveTo>
                  <a:lnTo>
                    <a:pt x="29" y="5"/>
                  </a:lnTo>
                  <a:lnTo>
                    <a:pt x="59" y="0"/>
                  </a:lnTo>
                  <a:lnTo>
                    <a:pt x="89" y="5"/>
                  </a:lnTo>
                  <a:lnTo>
                    <a:pt x="114" y="5"/>
                  </a:lnTo>
                  <a:lnTo>
                    <a:pt x="144" y="15"/>
                  </a:lnTo>
                  <a:lnTo>
                    <a:pt x="169" y="25"/>
                  </a:lnTo>
                  <a:lnTo>
                    <a:pt x="189" y="45"/>
                  </a:lnTo>
                  <a:lnTo>
                    <a:pt x="213" y="65"/>
                  </a:lnTo>
                  <a:lnTo>
                    <a:pt x="228" y="90"/>
                  </a:lnTo>
                  <a:lnTo>
                    <a:pt x="233" y="139"/>
                  </a:lnTo>
                  <a:lnTo>
                    <a:pt x="248" y="134"/>
                  </a:lnTo>
                  <a:lnTo>
                    <a:pt x="268" y="139"/>
                  </a:lnTo>
                  <a:lnTo>
                    <a:pt x="298" y="149"/>
                  </a:lnTo>
                  <a:lnTo>
                    <a:pt x="318" y="174"/>
                  </a:lnTo>
                  <a:lnTo>
                    <a:pt x="333" y="204"/>
                  </a:lnTo>
                  <a:lnTo>
                    <a:pt x="333" y="239"/>
                  </a:lnTo>
                  <a:lnTo>
                    <a:pt x="328" y="269"/>
                  </a:lnTo>
                  <a:lnTo>
                    <a:pt x="313" y="294"/>
                  </a:lnTo>
                  <a:lnTo>
                    <a:pt x="303" y="303"/>
                  </a:lnTo>
                  <a:lnTo>
                    <a:pt x="288" y="308"/>
                  </a:lnTo>
                  <a:lnTo>
                    <a:pt x="283" y="303"/>
                  </a:lnTo>
                  <a:lnTo>
                    <a:pt x="303" y="279"/>
                  </a:lnTo>
                  <a:lnTo>
                    <a:pt x="313" y="254"/>
                  </a:lnTo>
                  <a:lnTo>
                    <a:pt x="318" y="224"/>
                  </a:lnTo>
                  <a:lnTo>
                    <a:pt x="318" y="199"/>
                  </a:lnTo>
                  <a:lnTo>
                    <a:pt x="303" y="174"/>
                  </a:lnTo>
                  <a:lnTo>
                    <a:pt x="278" y="154"/>
                  </a:lnTo>
                  <a:lnTo>
                    <a:pt x="253" y="149"/>
                  </a:lnTo>
                  <a:lnTo>
                    <a:pt x="233" y="154"/>
                  </a:lnTo>
                  <a:lnTo>
                    <a:pt x="213" y="164"/>
                  </a:lnTo>
                  <a:lnTo>
                    <a:pt x="194" y="179"/>
                  </a:lnTo>
                  <a:lnTo>
                    <a:pt x="189" y="179"/>
                  </a:lnTo>
                  <a:lnTo>
                    <a:pt x="189" y="174"/>
                  </a:lnTo>
                  <a:lnTo>
                    <a:pt x="189" y="159"/>
                  </a:lnTo>
                  <a:lnTo>
                    <a:pt x="203" y="144"/>
                  </a:lnTo>
                  <a:lnTo>
                    <a:pt x="213" y="129"/>
                  </a:lnTo>
                  <a:lnTo>
                    <a:pt x="218" y="109"/>
                  </a:lnTo>
                  <a:lnTo>
                    <a:pt x="218" y="90"/>
                  </a:lnTo>
                  <a:lnTo>
                    <a:pt x="203" y="70"/>
                  </a:lnTo>
                  <a:lnTo>
                    <a:pt x="189" y="55"/>
                  </a:lnTo>
                  <a:lnTo>
                    <a:pt x="169" y="45"/>
                  </a:lnTo>
                  <a:lnTo>
                    <a:pt x="149" y="35"/>
                  </a:lnTo>
                  <a:lnTo>
                    <a:pt x="109" y="20"/>
                  </a:lnTo>
                  <a:lnTo>
                    <a:pt x="64" y="15"/>
                  </a:lnTo>
                  <a:lnTo>
                    <a:pt x="34" y="25"/>
                  </a:lnTo>
                  <a:lnTo>
                    <a:pt x="24" y="30"/>
                  </a:lnTo>
                  <a:lnTo>
                    <a:pt x="14" y="40"/>
                  </a:lnTo>
                  <a:lnTo>
                    <a:pt x="19" y="45"/>
                  </a:lnTo>
                  <a:lnTo>
                    <a:pt x="9" y="50"/>
                  </a:lnTo>
                  <a:lnTo>
                    <a:pt x="0" y="50"/>
                  </a:lnTo>
                  <a:lnTo>
                    <a:pt x="0" y="35"/>
                  </a:lnTo>
                  <a:lnTo>
                    <a:pt x="5" y="20"/>
                  </a:lnTo>
                  <a:lnTo>
                    <a:pt x="14" y="10"/>
                  </a:lnTo>
                  <a:lnTo>
                    <a:pt x="29" y="5"/>
                  </a:lnTo>
                  <a:close/>
                </a:path>
              </a:pathLst>
            </a:custGeom>
            <a:solidFill>
              <a:srgbClr val="000000"/>
            </a:solidFill>
            <a:ln w="9525">
              <a:noFill/>
              <a:round/>
              <a:headEnd/>
              <a:tailEnd/>
            </a:ln>
          </p:spPr>
          <p:txBody>
            <a:bodyPr>
              <a:prstTxWarp prst="textNoShape">
                <a:avLst/>
              </a:prstTxWarp>
            </a:bodyPr>
            <a:lstStyle/>
            <a:p>
              <a:endParaRPr lang="en-US"/>
            </a:p>
          </p:txBody>
        </p:sp>
        <p:sp>
          <p:nvSpPr>
            <p:cNvPr id="43243" name="Freeform 87"/>
            <p:cNvSpPr>
              <a:spLocks/>
            </p:cNvSpPr>
            <p:nvPr/>
          </p:nvSpPr>
          <p:spPr bwMode="auto">
            <a:xfrm>
              <a:off x="3814" y="3484"/>
              <a:ext cx="434" cy="399"/>
            </a:xfrm>
            <a:custGeom>
              <a:avLst/>
              <a:gdLst>
                <a:gd name="T0" fmla="*/ 44 w 298"/>
                <a:gd name="T1" fmla="*/ 199 h 279"/>
                <a:gd name="T2" fmla="*/ 29 w 298"/>
                <a:gd name="T3" fmla="*/ 175 h 279"/>
                <a:gd name="T4" fmla="*/ 29 w 298"/>
                <a:gd name="T5" fmla="*/ 150 h 279"/>
                <a:gd name="T6" fmla="*/ 34 w 298"/>
                <a:gd name="T7" fmla="*/ 135 h 279"/>
                <a:gd name="T8" fmla="*/ 69 w 298"/>
                <a:gd name="T9" fmla="*/ 120 h 279"/>
                <a:gd name="T10" fmla="*/ 84 w 298"/>
                <a:gd name="T11" fmla="*/ 110 h 279"/>
                <a:gd name="T12" fmla="*/ 84 w 298"/>
                <a:gd name="T13" fmla="*/ 85 h 279"/>
                <a:gd name="T14" fmla="*/ 104 w 298"/>
                <a:gd name="T15" fmla="*/ 65 h 279"/>
                <a:gd name="T16" fmla="*/ 144 w 298"/>
                <a:gd name="T17" fmla="*/ 45 h 279"/>
                <a:gd name="T18" fmla="*/ 169 w 298"/>
                <a:gd name="T19" fmla="*/ 45 h 279"/>
                <a:gd name="T20" fmla="*/ 194 w 298"/>
                <a:gd name="T21" fmla="*/ 20 h 279"/>
                <a:gd name="T22" fmla="*/ 228 w 298"/>
                <a:gd name="T23" fmla="*/ 5 h 279"/>
                <a:gd name="T24" fmla="*/ 268 w 298"/>
                <a:gd name="T25" fmla="*/ 0 h 279"/>
                <a:gd name="T26" fmla="*/ 298 w 298"/>
                <a:gd name="T27" fmla="*/ 10 h 279"/>
                <a:gd name="T28" fmla="*/ 298 w 298"/>
                <a:gd name="T29" fmla="*/ 20 h 279"/>
                <a:gd name="T30" fmla="*/ 253 w 298"/>
                <a:gd name="T31" fmla="*/ 25 h 279"/>
                <a:gd name="T32" fmla="*/ 243 w 298"/>
                <a:gd name="T33" fmla="*/ 35 h 279"/>
                <a:gd name="T34" fmla="*/ 253 w 298"/>
                <a:gd name="T35" fmla="*/ 50 h 279"/>
                <a:gd name="T36" fmla="*/ 278 w 298"/>
                <a:gd name="T37" fmla="*/ 60 h 279"/>
                <a:gd name="T38" fmla="*/ 278 w 298"/>
                <a:gd name="T39" fmla="*/ 75 h 279"/>
                <a:gd name="T40" fmla="*/ 258 w 298"/>
                <a:gd name="T41" fmla="*/ 80 h 279"/>
                <a:gd name="T42" fmla="*/ 198 w 298"/>
                <a:gd name="T43" fmla="*/ 80 h 279"/>
                <a:gd name="T44" fmla="*/ 164 w 298"/>
                <a:gd name="T45" fmla="*/ 85 h 279"/>
                <a:gd name="T46" fmla="*/ 134 w 298"/>
                <a:gd name="T47" fmla="*/ 110 h 279"/>
                <a:gd name="T48" fmla="*/ 154 w 298"/>
                <a:gd name="T49" fmla="*/ 120 h 279"/>
                <a:gd name="T50" fmla="*/ 194 w 298"/>
                <a:gd name="T51" fmla="*/ 135 h 279"/>
                <a:gd name="T52" fmla="*/ 203 w 298"/>
                <a:gd name="T53" fmla="*/ 150 h 279"/>
                <a:gd name="T54" fmla="*/ 134 w 298"/>
                <a:gd name="T55" fmla="*/ 150 h 279"/>
                <a:gd name="T56" fmla="*/ 84 w 298"/>
                <a:gd name="T57" fmla="*/ 165 h 279"/>
                <a:gd name="T58" fmla="*/ 69 w 298"/>
                <a:gd name="T59" fmla="*/ 170 h 279"/>
                <a:gd name="T60" fmla="*/ 79 w 298"/>
                <a:gd name="T61" fmla="*/ 184 h 279"/>
                <a:gd name="T62" fmla="*/ 109 w 298"/>
                <a:gd name="T63" fmla="*/ 194 h 279"/>
                <a:gd name="T64" fmla="*/ 124 w 298"/>
                <a:gd name="T65" fmla="*/ 199 h 279"/>
                <a:gd name="T66" fmla="*/ 94 w 298"/>
                <a:gd name="T67" fmla="*/ 214 h 279"/>
                <a:gd name="T68" fmla="*/ 64 w 298"/>
                <a:gd name="T69" fmla="*/ 229 h 279"/>
                <a:gd name="T70" fmla="*/ 64 w 298"/>
                <a:gd name="T71" fmla="*/ 234 h 279"/>
                <a:gd name="T72" fmla="*/ 84 w 298"/>
                <a:gd name="T73" fmla="*/ 259 h 279"/>
                <a:gd name="T74" fmla="*/ 109 w 298"/>
                <a:gd name="T75" fmla="*/ 269 h 279"/>
                <a:gd name="T76" fmla="*/ 139 w 298"/>
                <a:gd name="T77" fmla="*/ 264 h 279"/>
                <a:gd name="T78" fmla="*/ 134 w 298"/>
                <a:gd name="T79" fmla="*/ 269 h 279"/>
                <a:gd name="T80" fmla="*/ 109 w 298"/>
                <a:gd name="T81" fmla="*/ 279 h 279"/>
                <a:gd name="T82" fmla="*/ 74 w 298"/>
                <a:gd name="T83" fmla="*/ 274 h 279"/>
                <a:gd name="T84" fmla="*/ 29 w 298"/>
                <a:gd name="T85" fmla="*/ 264 h 279"/>
                <a:gd name="T86" fmla="*/ 0 w 298"/>
                <a:gd name="T87" fmla="*/ 234 h 279"/>
                <a:gd name="T88" fmla="*/ 5 w 298"/>
                <a:gd name="T89" fmla="*/ 214 h 279"/>
                <a:gd name="T90" fmla="*/ 19 w 298"/>
                <a:gd name="T91" fmla="*/ 204 h 279"/>
                <a:gd name="T92" fmla="*/ 34 w 298"/>
                <a:gd name="T93" fmla="*/ 204 h 279"/>
                <a:gd name="T94" fmla="*/ 44 w 298"/>
                <a:gd name="T95" fmla="*/ 199 h 27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298"/>
                <a:gd name="T145" fmla="*/ 0 h 279"/>
                <a:gd name="T146" fmla="*/ 298 w 298"/>
                <a:gd name="T147" fmla="*/ 279 h 27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298" h="279">
                  <a:moveTo>
                    <a:pt x="44" y="199"/>
                  </a:moveTo>
                  <a:lnTo>
                    <a:pt x="44" y="199"/>
                  </a:lnTo>
                  <a:lnTo>
                    <a:pt x="34" y="189"/>
                  </a:lnTo>
                  <a:lnTo>
                    <a:pt x="29" y="175"/>
                  </a:lnTo>
                  <a:lnTo>
                    <a:pt x="24" y="160"/>
                  </a:lnTo>
                  <a:lnTo>
                    <a:pt x="29" y="150"/>
                  </a:lnTo>
                  <a:lnTo>
                    <a:pt x="34" y="135"/>
                  </a:lnTo>
                  <a:lnTo>
                    <a:pt x="44" y="125"/>
                  </a:lnTo>
                  <a:lnTo>
                    <a:pt x="69" y="120"/>
                  </a:lnTo>
                  <a:lnTo>
                    <a:pt x="79" y="115"/>
                  </a:lnTo>
                  <a:lnTo>
                    <a:pt x="84" y="110"/>
                  </a:lnTo>
                  <a:lnTo>
                    <a:pt x="89" y="100"/>
                  </a:lnTo>
                  <a:lnTo>
                    <a:pt x="84" y="85"/>
                  </a:lnTo>
                  <a:lnTo>
                    <a:pt x="104" y="65"/>
                  </a:lnTo>
                  <a:lnTo>
                    <a:pt x="124" y="55"/>
                  </a:lnTo>
                  <a:lnTo>
                    <a:pt x="144" y="45"/>
                  </a:lnTo>
                  <a:lnTo>
                    <a:pt x="169" y="45"/>
                  </a:lnTo>
                  <a:lnTo>
                    <a:pt x="179" y="35"/>
                  </a:lnTo>
                  <a:lnTo>
                    <a:pt x="194" y="20"/>
                  </a:lnTo>
                  <a:lnTo>
                    <a:pt x="208" y="10"/>
                  </a:lnTo>
                  <a:lnTo>
                    <a:pt x="228" y="5"/>
                  </a:lnTo>
                  <a:lnTo>
                    <a:pt x="248" y="0"/>
                  </a:lnTo>
                  <a:lnTo>
                    <a:pt x="268" y="0"/>
                  </a:lnTo>
                  <a:lnTo>
                    <a:pt x="283" y="0"/>
                  </a:lnTo>
                  <a:lnTo>
                    <a:pt x="298" y="10"/>
                  </a:lnTo>
                  <a:lnTo>
                    <a:pt x="298" y="20"/>
                  </a:lnTo>
                  <a:lnTo>
                    <a:pt x="268" y="20"/>
                  </a:lnTo>
                  <a:lnTo>
                    <a:pt x="253" y="25"/>
                  </a:lnTo>
                  <a:lnTo>
                    <a:pt x="243" y="35"/>
                  </a:lnTo>
                  <a:lnTo>
                    <a:pt x="248" y="45"/>
                  </a:lnTo>
                  <a:lnTo>
                    <a:pt x="253" y="50"/>
                  </a:lnTo>
                  <a:lnTo>
                    <a:pt x="263" y="55"/>
                  </a:lnTo>
                  <a:lnTo>
                    <a:pt x="278" y="60"/>
                  </a:lnTo>
                  <a:lnTo>
                    <a:pt x="278" y="65"/>
                  </a:lnTo>
                  <a:lnTo>
                    <a:pt x="278" y="75"/>
                  </a:lnTo>
                  <a:lnTo>
                    <a:pt x="258" y="80"/>
                  </a:lnTo>
                  <a:lnTo>
                    <a:pt x="243" y="80"/>
                  </a:lnTo>
                  <a:lnTo>
                    <a:pt x="198" y="80"/>
                  </a:lnTo>
                  <a:lnTo>
                    <a:pt x="179" y="80"/>
                  </a:lnTo>
                  <a:lnTo>
                    <a:pt x="164" y="85"/>
                  </a:lnTo>
                  <a:lnTo>
                    <a:pt x="149" y="95"/>
                  </a:lnTo>
                  <a:lnTo>
                    <a:pt x="134" y="110"/>
                  </a:lnTo>
                  <a:lnTo>
                    <a:pt x="154" y="120"/>
                  </a:lnTo>
                  <a:lnTo>
                    <a:pt x="174" y="125"/>
                  </a:lnTo>
                  <a:lnTo>
                    <a:pt x="194" y="135"/>
                  </a:lnTo>
                  <a:lnTo>
                    <a:pt x="198" y="140"/>
                  </a:lnTo>
                  <a:lnTo>
                    <a:pt x="203" y="150"/>
                  </a:lnTo>
                  <a:lnTo>
                    <a:pt x="134" y="150"/>
                  </a:lnTo>
                  <a:lnTo>
                    <a:pt x="99" y="155"/>
                  </a:lnTo>
                  <a:lnTo>
                    <a:pt x="84" y="165"/>
                  </a:lnTo>
                  <a:lnTo>
                    <a:pt x="69" y="170"/>
                  </a:lnTo>
                  <a:lnTo>
                    <a:pt x="74" y="180"/>
                  </a:lnTo>
                  <a:lnTo>
                    <a:pt x="79" y="184"/>
                  </a:lnTo>
                  <a:lnTo>
                    <a:pt x="94" y="189"/>
                  </a:lnTo>
                  <a:lnTo>
                    <a:pt x="109" y="194"/>
                  </a:lnTo>
                  <a:lnTo>
                    <a:pt x="124" y="199"/>
                  </a:lnTo>
                  <a:lnTo>
                    <a:pt x="109" y="209"/>
                  </a:lnTo>
                  <a:lnTo>
                    <a:pt x="94" y="214"/>
                  </a:lnTo>
                  <a:lnTo>
                    <a:pt x="79" y="219"/>
                  </a:lnTo>
                  <a:lnTo>
                    <a:pt x="64" y="229"/>
                  </a:lnTo>
                  <a:lnTo>
                    <a:pt x="64" y="234"/>
                  </a:lnTo>
                  <a:lnTo>
                    <a:pt x="64" y="244"/>
                  </a:lnTo>
                  <a:lnTo>
                    <a:pt x="84" y="259"/>
                  </a:lnTo>
                  <a:lnTo>
                    <a:pt x="94" y="269"/>
                  </a:lnTo>
                  <a:lnTo>
                    <a:pt x="109" y="269"/>
                  </a:lnTo>
                  <a:lnTo>
                    <a:pt x="129" y="269"/>
                  </a:lnTo>
                  <a:lnTo>
                    <a:pt x="139" y="264"/>
                  </a:lnTo>
                  <a:lnTo>
                    <a:pt x="134" y="269"/>
                  </a:lnTo>
                  <a:lnTo>
                    <a:pt x="129" y="274"/>
                  </a:lnTo>
                  <a:lnTo>
                    <a:pt x="109" y="279"/>
                  </a:lnTo>
                  <a:lnTo>
                    <a:pt x="74" y="274"/>
                  </a:lnTo>
                  <a:lnTo>
                    <a:pt x="49" y="269"/>
                  </a:lnTo>
                  <a:lnTo>
                    <a:pt x="29" y="264"/>
                  </a:lnTo>
                  <a:lnTo>
                    <a:pt x="9" y="254"/>
                  </a:lnTo>
                  <a:lnTo>
                    <a:pt x="0" y="234"/>
                  </a:lnTo>
                  <a:lnTo>
                    <a:pt x="5" y="214"/>
                  </a:lnTo>
                  <a:lnTo>
                    <a:pt x="9" y="209"/>
                  </a:lnTo>
                  <a:lnTo>
                    <a:pt x="19" y="204"/>
                  </a:lnTo>
                  <a:lnTo>
                    <a:pt x="34" y="204"/>
                  </a:lnTo>
                  <a:lnTo>
                    <a:pt x="44" y="199"/>
                  </a:lnTo>
                  <a:close/>
                </a:path>
              </a:pathLst>
            </a:custGeom>
            <a:solidFill>
              <a:srgbClr val="000000"/>
            </a:solidFill>
            <a:ln w="9525">
              <a:noFill/>
              <a:round/>
              <a:headEnd/>
              <a:tailEnd/>
            </a:ln>
          </p:spPr>
          <p:txBody>
            <a:bodyPr>
              <a:prstTxWarp prst="textNoShape">
                <a:avLst/>
              </a:prstTxWarp>
            </a:bodyPr>
            <a:lstStyle/>
            <a:p>
              <a:endParaRPr lang="en-US"/>
            </a:p>
          </p:txBody>
        </p:sp>
        <p:sp>
          <p:nvSpPr>
            <p:cNvPr id="43244" name="Freeform 88"/>
            <p:cNvSpPr>
              <a:spLocks/>
            </p:cNvSpPr>
            <p:nvPr/>
          </p:nvSpPr>
          <p:spPr bwMode="auto">
            <a:xfrm>
              <a:off x="3863" y="1908"/>
              <a:ext cx="298" cy="491"/>
            </a:xfrm>
            <a:custGeom>
              <a:avLst/>
              <a:gdLst>
                <a:gd name="T0" fmla="*/ 10 w 204"/>
                <a:gd name="T1" fmla="*/ 0 h 343"/>
                <a:gd name="T2" fmla="*/ 20 w 204"/>
                <a:gd name="T3" fmla="*/ 5 h 343"/>
                <a:gd name="T4" fmla="*/ 20 w 204"/>
                <a:gd name="T5" fmla="*/ 259 h 343"/>
                <a:gd name="T6" fmla="*/ 20 w 204"/>
                <a:gd name="T7" fmla="*/ 259 h 343"/>
                <a:gd name="T8" fmla="*/ 30 w 204"/>
                <a:gd name="T9" fmla="*/ 279 h 343"/>
                <a:gd name="T10" fmla="*/ 30 w 204"/>
                <a:gd name="T11" fmla="*/ 279 h 343"/>
                <a:gd name="T12" fmla="*/ 60 w 204"/>
                <a:gd name="T13" fmla="*/ 244 h 343"/>
                <a:gd name="T14" fmla="*/ 75 w 204"/>
                <a:gd name="T15" fmla="*/ 224 h 343"/>
                <a:gd name="T16" fmla="*/ 85 w 204"/>
                <a:gd name="T17" fmla="*/ 204 h 343"/>
                <a:gd name="T18" fmla="*/ 85 w 204"/>
                <a:gd name="T19" fmla="*/ 204 h 343"/>
                <a:gd name="T20" fmla="*/ 90 w 204"/>
                <a:gd name="T21" fmla="*/ 199 h 343"/>
                <a:gd name="T22" fmla="*/ 95 w 204"/>
                <a:gd name="T23" fmla="*/ 189 h 343"/>
                <a:gd name="T24" fmla="*/ 95 w 204"/>
                <a:gd name="T25" fmla="*/ 174 h 343"/>
                <a:gd name="T26" fmla="*/ 100 w 204"/>
                <a:gd name="T27" fmla="*/ 169 h 343"/>
                <a:gd name="T28" fmla="*/ 100 w 204"/>
                <a:gd name="T29" fmla="*/ 169 h 343"/>
                <a:gd name="T30" fmla="*/ 120 w 204"/>
                <a:gd name="T31" fmla="*/ 139 h 343"/>
                <a:gd name="T32" fmla="*/ 135 w 204"/>
                <a:gd name="T33" fmla="*/ 125 h 343"/>
                <a:gd name="T34" fmla="*/ 145 w 204"/>
                <a:gd name="T35" fmla="*/ 115 h 343"/>
                <a:gd name="T36" fmla="*/ 145 w 204"/>
                <a:gd name="T37" fmla="*/ 115 h 343"/>
                <a:gd name="T38" fmla="*/ 135 w 204"/>
                <a:gd name="T39" fmla="*/ 139 h 343"/>
                <a:gd name="T40" fmla="*/ 135 w 204"/>
                <a:gd name="T41" fmla="*/ 139 h 343"/>
                <a:gd name="T42" fmla="*/ 150 w 204"/>
                <a:gd name="T43" fmla="*/ 139 h 343"/>
                <a:gd name="T44" fmla="*/ 164 w 204"/>
                <a:gd name="T45" fmla="*/ 134 h 343"/>
                <a:gd name="T46" fmla="*/ 184 w 204"/>
                <a:gd name="T47" fmla="*/ 115 h 343"/>
                <a:gd name="T48" fmla="*/ 199 w 204"/>
                <a:gd name="T49" fmla="*/ 90 h 343"/>
                <a:gd name="T50" fmla="*/ 199 w 204"/>
                <a:gd name="T51" fmla="*/ 90 h 343"/>
                <a:gd name="T52" fmla="*/ 204 w 204"/>
                <a:gd name="T53" fmla="*/ 100 h 343"/>
                <a:gd name="T54" fmla="*/ 204 w 204"/>
                <a:gd name="T55" fmla="*/ 105 h 343"/>
                <a:gd name="T56" fmla="*/ 204 w 204"/>
                <a:gd name="T57" fmla="*/ 105 h 343"/>
                <a:gd name="T58" fmla="*/ 189 w 204"/>
                <a:gd name="T59" fmla="*/ 130 h 343"/>
                <a:gd name="T60" fmla="*/ 169 w 204"/>
                <a:gd name="T61" fmla="*/ 139 h 343"/>
                <a:gd name="T62" fmla="*/ 150 w 204"/>
                <a:gd name="T63" fmla="*/ 149 h 343"/>
                <a:gd name="T64" fmla="*/ 125 w 204"/>
                <a:gd name="T65" fmla="*/ 159 h 343"/>
                <a:gd name="T66" fmla="*/ 125 w 204"/>
                <a:gd name="T67" fmla="*/ 159 h 343"/>
                <a:gd name="T68" fmla="*/ 115 w 204"/>
                <a:gd name="T69" fmla="*/ 164 h 343"/>
                <a:gd name="T70" fmla="*/ 110 w 204"/>
                <a:gd name="T71" fmla="*/ 174 h 343"/>
                <a:gd name="T72" fmla="*/ 105 w 204"/>
                <a:gd name="T73" fmla="*/ 189 h 343"/>
                <a:gd name="T74" fmla="*/ 110 w 204"/>
                <a:gd name="T75" fmla="*/ 209 h 343"/>
                <a:gd name="T76" fmla="*/ 110 w 204"/>
                <a:gd name="T77" fmla="*/ 219 h 343"/>
                <a:gd name="T78" fmla="*/ 105 w 204"/>
                <a:gd name="T79" fmla="*/ 229 h 343"/>
                <a:gd name="T80" fmla="*/ 105 w 204"/>
                <a:gd name="T81" fmla="*/ 229 h 343"/>
                <a:gd name="T82" fmla="*/ 85 w 204"/>
                <a:gd name="T83" fmla="*/ 264 h 343"/>
                <a:gd name="T84" fmla="*/ 65 w 204"/>
                <a:gd name="T85" fmla="*/ 299 h 343"/>
                <a:gd name="T86" fmla="*/ 65 w 204"/>
                <a:gd name="T87" fmla="*/ 299 h 343"/>
                <a:gd name="T88" fmla="*/ 50 w 204"/>
                <a:gd name="T89" fmla="*/ 309 h 343"/>
                <a:gd name="T90" fmla="*/ 35 w 204"/>
                <a:gd name="T91" fmla="*/ 319 h 343"/>
                <a:gd name="T92" fmla="*/ 25 w 204"/>
                <a:gd name="T93" fmla="*/ 328 h 343"/>
                <a:gd name="T94" fmla="*/ 20 w 204"/>
                <a:gd name="T95" fmla="*/ 343 h 343"/>
                <a:gd name="T96" fmla="*/ 20 w 204"/>
                <a:gd name="T97" fmla="*/ 343 h 343"/>
                <a:gd name="T98" fmla="*/ 5 w 204"/>
                <a:gd name="T99" fmla="*/ 279 h 343"/>
                <a:gd name="T100" fmla="*/ 0 w 204"/>
                <a:gd name="T101" fmla="*/ 209 h 343"/>
                <a:gd name="T102" fmla="*/ 0 w 204"/>
                <a:gd name="T103" fmla="*/ 134 h 343"/>
                <a:gd name="T104" fmla="*/ 5 w 204"/>
                <a:gd name="T105" fmla="*/ 65 h 343"/>
                <a:gd name="T106" fmla="*/ 10 w 204"/>
                <a:gd name="T107" fmla="*/ 0 h 343"/>
                <a:gd name="T108" fmla="*/ 10 w 204"/>
                <a:gd name="T109" fmla="*/ 0 h 34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204"/>
                <a:gd name="T166" fmla="*/ 0 h 343"/>
                <a:gd name="T167" fmla="*/ 204 w 204"/>
                <a:gd name="T168" fmla="*/ 343 h 343"/>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204" h="343">
                  <a:moveTo>
                    <a:pt x="10" y="0"/>
                  </a:moveTo>
                  <a:lnTo>
                    <a:pt x="20" y="5"/>
                  </a:lnTo>
                  <a:lnTo>
                    <a:pt x="20" y="259"/>
                  </a:lnTo>
                  <a:lnTo>
                    <a:pt x="30" y="279"/>
                  </a:lnTo>
                  <a:lnTo>
                    <a:pt x="60" y="244"/>
                  </a:lnTo>
                  <a:lnTo>
                    <a:pt x="75" y="224"/>
                  </a:lnTo>
                  <a:lnTo>
                    <a:pt x="85" y="204"/>
                  </a:lnTo>
                  <a:lnTo>
                    <a:pt x="90" y="199"/>
                  </a:lnTo>
                  <a:lnTo>
                    <a:pt x="95" y="189"/>
                  </a:lnTo>
                  <a:lnTo>
                    <a:pt x="95" y="174"/>
                  </a:lnTo>
                  <a:lnTo>
                    <a:pt x="100" y="169"/>
                  </a:lnTo>
                  <a:lnTo>
                    <a:pt x="120" y="139"/>
                  </a:lnTo>
                  <a:lnTo>
                    <a:pt x="135" y="125"/>
                  </a:lnTo>
                  <a:lnTo>
                    <a:pt x="145" y="115"/>
                  </a:lnTo>
                  <a:lnTo>
                    <a:pt x="135" y="139"/>
                  </a:lnTo>
                  <a:lnTo>
                    <a:pt x="150" y="139"/>
                  </a:lnTo>
                  <a:lnTo>
                    <a:pt x="164" y="134"/>
                  </a:lnTo>
                  <a:lnTo>
                    <a:pt x="184" y="115"/>
                  </a:lnTo>
                  <a:lnTo>
                    <a:pt x="199" y="90"/>
                  </a:lnTo>
                  <a:lnTo>
                    <a:pt x="204" y="100"/>
                  </a:lnTo>
                  <a:lnTo>
                    <a:pt x="204" y="105"/>
                  </a:lnTo>
                  <a:lnTo>
                    <a:pt x="189" y="130"/>
                  </a:lnTo>
                  <a:lnTo>
                    <a:pt x="169" y="139"/>
                  </a:lnTo>
                  <a:lnTo>
                    <a:pt x="150" y="149"/>
                  </a:lnTo>
                  <a:lnTo>
                    <a:pt x="125" y="159"/>
                  </a:lnTo>
                  <a:lnTo>
                    <a:pt x="115" y="164"/>
                  </a:lnTo>
                  <a:lnTo>
                    <a:pt x="110" y="174"/>
                  </a:lnTo>
                  <a:lnTo>
                    <a:pt x="105" y="189"/>
                  </a:lnTo>
                  <a:lnTo>
                    <a:pt x="110" y="209"/>
                  </a:lnTo>
                  <a:lnTo>
                    <a:pt x="110" y="219"/>
                  </a:lnTo>
                  <a:lnTo>
                    <a:pt x="105" y="229"/>
                  </a:lnTo>
                  <a:lnTo>
                    <a:pt x="85" y="264"/>
                  </a:lnTo>
                  <a:lnTo>
                    <a:pt x="65" y="299"/>
                  </a:lnTo>
                  <a:lnTo>
                    <a:pt x="50" y="309"/>
                  </a:lnTo>
                  <a:lnTo>
                    <a:pt x="35" y="319"/>
                  </a:lnTo>
                  <a:lnTo>
                    <a:pt x="25" y="328"/>
                  </a:lnTo>
                  <a:lnTo>
                    <a:pt x="20" y="343"/>
                  </a:lnTo>
                  <a:lnTo>
                    <a:pt x="5" y="279"/>
                  </a:lnTo>
                  <a:lnTo>
                    <a:pt x="0" y="209"/>
                  </a:lnTo>
                  <a:lnTo>
                    <a:pt x="0" y="134"/>
                  </a:lnTo>
                  <a:lnTo>
                    <a:pt x="5" y="65"/>
                  </a:lnTo>
                  <a:lnTo>
                    <a:pt x="10" y="0"/>
                  </a:lnTo>
                  <a:close/>
                </a:path>
              </a:pathLst>
            </a:custGeom>
            <a:solidFill>
              <a:srgbClr val="000000"/>
            </a:solidFill>
            <a:ln w="9525">
              <a:noFill/>
              <a:round/>
              <a:headEnd/>
              <a:tailEnd/>
            </a:ln>
          </p:spPr>
          <p:txBody>
            <a:bodyPr>
              <a:prstTxWarp prst="textNoShape">
                <a:avLst/>
              </a:prstTxWarp>
            </a:bodyPr>
            <a:lstStyle/>
            <a:p>
              <a:endParaRPr lang="en-US"/>
            </a:p>
          </p:txBody>
        </p:sp>
        <p:sp>
          <p:nvSpPr>
            <p:cNvPr id="43245" name="Freeform 89"/>
            <p:cNvSpPr>
              <a:spLocks/>
            </p:cNvSpPr>
            <p:nvPr/>
          </p:nvSpPr>
          <p:spPr bwMode="auto">
            <a:xfrm>
              <a:off x="4024" y="2044"/>
              <a:ext cx="14" cy="35"/>
            </a:xfrm>
            <a:custGeom>
              <a:avLst/>
              <a:gdLst>
                <a:gd name="T0" fmla="*/ 5 w 10"/>
                <a:gd name="T1" fmla="*/ 0 h 25"/>
                <a:gd name="T2" fmla="*/ 5 w 10"/>
                <a:gd name="T3" fmla="*/ 0 h 25"/>
                <a:gd name="T4" fmla="*/ 10 w 10"/>
                <a:gd name="T5" fmla="*/ 5 h 25"/>
                <a:gd name="T6" fmla="*/ 10 w 10"/>
                <a:gd name="T7" fmla="*/ 10 h 25"/>
                <a:gd name="T8" fmla="*/ 5 w 10"/>
                <a:gd name="T9" fmla="*/ 25 h 25"/>
                <a:gd name="T10" fmla="*/ 5 w 10"/>
                <a:gd name="T11" fmla="*/ 25 h 25"/>
                <a:gd name="T12" fmla="*/ 5 w 10"/>
                <a:gd name="T13" fmla="*/ 20 h 25"/>
                <a:gd name="T14" fmla="*/ 0 w 10"/>
                <a:gd name="T15" fmla="*/ 10 h 25"/>
                <a:gd name="T16" fmla="*/ 0 w 10"/>
                <a:gd name="T17" fmla="*/ 5 h 25"/>
                <a:gd name="T18" fmla="*/ 5 w 10"/>
                <a:gd name="T19" fmla="*/ 0 h 25"/>
                <a:gd name="T20" fmla="*/ 5 w 10"/>
                <a:gd name="T21" fmla="*/ 0 h 25"/>
                <a:gd name="T22" fmla="*/ 5 w 10"/>
                <a:gd name="T23" fmla="*/ 0 h 2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0"/>
                <a:gd name="T37" fmla="*/ 0 h 25"/>
                <a:gd name="T38" fmla="*/ 10 w 10"/>
                <a:gd name="T39" fmla="*/ 25 h 2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0" h="25">
                  <a:moveTo>
                    <a:pt x="5" y="0"/>
                  </a:moveTo>
                  <a:lnTo>
                    <a:pt x="5" y="0"/>
                  </a:lnTo>
                  <a:lnTo>
                    <a:pt x="10" y="5"/>
                  </a:lnTo>
                  <a:lnTo>
                    <a:pt x="10" y="10"/>
                  </a:lnTo>
                  <a:lnTo>
                    <a:pt x="5" y="25"/>
                  </a:lnTo>
                  <a:lnTo>
                    <a:pt x="5" y="20"/>
                  </a:lnTo>
                  <a:lnTo>
                    <a:pt x="0" y="10"/>
                  </a:lnTo>
                  <a:lnTo>
                    <a:pt x="0" y="5"/>
                  </a:lnTo>
                  <a:lnTo>
                    <a:pt x="5" y="0"/>
                  </a:lnTo>
                  <a:close/>
                </a:path>
              </a:pathLst>
            </a:custGeom>
            <a:solidFill>
              <a:srgbClr val="000000"/>
            </a:solidFill>
            <a:ln w="9525">
              <a:noFill/>
              <a:round/>
              <a:headEnd/>
              <a:tailEnd/>
            </a:ln>
          </p:spPr>
          <p:txBody>
            <a:bodyPr>
              <a:prstTxWarp prst="textNoShape">
                <a:avLst/>
              </a:prstTxWarp>
            </a:bodyPr>
            <a:lstStyle/>
            <a:p>
              <a:endParaRPr lang="en-US"/>
            </a:p>
          </p:txBody>
        </p:sp>
        <p:sp>
          <p:nvSpPr>
            <p:cNvPr id="43246" name="Freeform 90"/>
            <p:cNvSpPr>
              <a:spLocks/>
            </p:cNvSpPr>
            <p:nvPr/>
          </p:nvSpPr>
          <p:spPr bwMode="auto">
            <a:xfrm>
              <a:off x="4052" y="2337"/>
              <a:ext cx="79" cy="21"/>
            </a:xfrm>
            <a:custGeom>
              <a:avLst/>
              <a:gdLst>
                <a:gd name="T0" fmla="*/ 30 w 54"/>
                <a:gd name="T1" fmla="*/ 10 h 15"/>
                <a:gd name="T2" fmla="*/ 54 w 54"/>
                <a:gd name="T3" fmla="*/ 15 h 15"/>
                <a:gd name="T4" fmla="*/ 54 w 54"/>
                <a:gd name="T5" fmla="*/ 15 h 15"/>
                <a:gd name="T6" fmla="*/ 25 w 54"/>
                <a:gd name="T7" fmla="*/ 15 h 15"/>
                <a:gd name="T8" fmla="*/ 10 w 54"/>
                <a:gd name="T9" fmla="*/ 10 h 15"/>
                <a:gd name="T10" fmla="*/ 0 w 54"/>
                <a:gd name="T11" fmla="*/ 5 h 15"/>
                <a:gd name="T12" fmla="*/ 0 w 54"/>
                <a:gd name="T13" fmla="*/ 5 h 15"/>
                <a:gd name="T14" fmla="*/ 5 w 54"/>
                <a:gd name="T15" fmla="*/ 0 h 15"/>
                <a:gd name="T16" fmla="*/ 15 w 54"/>
                <a:gd name="T17" fmla="*/ 0 h 15"/>
                <a:gd name="T18" fmla="*/ 30 w 54"/>
                <a:gd name="T19" fmla="*/ 10 h 15"/>
                <a:gd name="T20" fmla="*/ 30 w 54"/>
                <a:gd name="T21" fmla="*/ 10 h 15"/>
                <a:gd name="T22" fmla="*/ 30 w 54"/>
                <a:gd name="T23" fmla="*/ 10 h 1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54"/>
                <a:gd name="T37" fmla="*/ 0 h 15"/>
                <a:gd name="T38" fmla="*/ 54 w 54"/>
                <a:gd name="T39" fmla="*/ 15 h 1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54" h="15">
                  <a:moveTo>
                    <a:pt x="30" y="10"/>
                  </a:moveTo>
                  <a:lnTo>
                    <a:pt x="54" y="15"/>
                  </a:lnTo>
                  <a:lnTo>
                    <a:pt x="25" y="15"/>
                  </a:lnTo>
                  <a:lnTo>
                    <a:pt x="10" y="10"/>
                  </a:lnTo>
                  <a:lnTo>
                    <a:pt x="0" y="5"/>
                  </a:lnTo>
                  <a:lnTo>
                    <a:pt x="5" y="0"/>
                  </a:lnTo>
                  <a:lnTo>
                    <a:pt x="15" y="0"/>
                  </a:lnTo>
                  <a:lnTo>
                    <a:pt x="30" y="10"/>
                  </a:lnTo>
                  <a:close/>
                </a:path>
              </a:pathLst>
            </a:custGeom>
            <a:solidFill>
              <a:srgbClr val="000000"/>
            </a:solidFill>
            <a:ln w="9525">
              <a:noFill/>
              <a:round/>
              <a:headEnd/>
              <a:tailEnd/>
            </a:ln>
          </p:spPr>
          <p:txBody>
            <a:bodyPr>
              <a:prstTxWarp prst="textNoShape">
                <a:avLst/>
              </a:prstTxWarp>
            </a:bodyPr>
            <a:lstStyle/>
            <a:p>
              <a:endParaRPr lang="en-US"/>
            </a:p>
          </p:txBody>
        </p:sp>
        <p:sp>
          <p:nvSpPr>
            <p:cNvPr id="43247" name="Freeform 91"/>
            <p:cNvSpPr>
              <a:spLocks/>
            </p:cNvSpPr>
            <p:nvPr/>
          </p:nvSpPr>
          <p:spPr bwMode="auto">
            <a:xfrm>
              <a:off x="4096" y="3754"/>
              <a:ext cx="653" cy="193"/>
            </a:xfrm>
            <a:custGeom>
              <a:avLst/>
              <a:gdLst>
                <a:gd name="T0" fmla="*/ 109 w 447"/>
                <a:gd name="T1" fmla="*/ 5 h 135"/>
                <a:gd name="T2" fmla="*/ 74 w 447"/>
                <a:gd name="T3" fmla="*/ 15 h 135"/>
                <a:gd name="T4" fmla="*/ 54 w 447"/>
                <a:gd name="T5" fmla="*/ 30 h 135"/>
                <a:gd name="T6" fmla="*/ 54 w 447"/>
                <a:gd name="T7" fmla="*/ 55 h 135"/>
                <a:gd name="T8" fmla="*/ 69 w 447"/>
                <a:gd name="T9" fmla="*/ 75 h 135"/>
                <a:gd name="T10" fmla="*/ 109 w 447"/>
                <a:gd name="T11" fmla="*/ 95 h 135"/>
                <a:gd name="T12" fmla="*/ 154 w 447"/>
                <a:gd name="T13" fmla="*/ 85 h 135"/>
                <a:gd name="T14" fmla="*/ 169 w 447"/>
                <a:gd name="T15" fmla="*/ 75 h 135"/>
                <a:gd name="T16" fmla="*/ 179 w 447"/>
                <a:gd name="T17" fmla="*/ 60 h 135"/>
                <a:gd name="T18" fmla="*/ 189 w 447"/>
                <a:gd name="T19" fmla="*/ 70 h 135"/>
                <a:gd name="T20" fmla="*/ 203 w 447"/>
                <a:gd name="T21" fmla="*/ 80 h 135"/>
                <a:gd name="T22" fmla="*/ 238 w 447"/>
                <a:gd name="T23" fmla="*/ 80 h 135"/>
                <a:gd name="T24" fmla="*/ 308 w 447"/>
                <a:gd name="T25" fmla="*/ 70 h 135"/>
                <a:gd name="T26" fmla="*/ 338 w 447"/>
                <a:gd name="T27" fmla="*/ 55 h 135"/>
                <a:gd name="T28" fmla="*/ 353 w 447"/>
                <a:gd name="T29" fmla="*/ 60 h 135"/>
                <a:gd name="T30" fmla="*/ 402 w 447"/>
                <a:gd name="T31" fmla="*/ 70 h 135"/>
                <a:gd name="T32" fmla="*/ 432 w 447"/>
                <a:gd name="T33" fmla="*/ 60 h 135"/>
                <a:gd name="T34" fmla="*/ 442 w 447"/>
                <a:gd name="T35" fmla="*/ 35 h 135"/>
                <a:gd name="T36" fmla="*/ 442 w 447"/>
                <a:gd name="T37" fmla="*/ 35 h 135"/>
                <a:gd name="T38" fmla="*/ 442 w 447"/>
                <a:gd name="T39" fmla="*/ 50 h 135"/>
                <a:gd name="T40" fmla="*/ 422 w 447"/>
                <a:gd name="T41" fmla="*/ 85 h 135"/>
                <a:gd name="T42" fmla="*/ 392 w 447"/>
                <a:gd name="T43" fmla="*/ 110 h 135"/>
                <a:gd name="T44" fmla="*/ 363 w 447"/>
                <a:gd name="T45" fmla="*/ 110 h 135"/>
                <a:gd name="T46" fmla="*/ 353 w 447"/>
                <a:gd name="T47" fmla="*/ 100 h 135"/>
                <a:gd name="T48" fmla="*/ 338 w 447"/>
                <a:gd name="T49" fmla="*/ 90 h 135"/>
                <a:gd name="T50" fmla="*/ 328 w 447"/>
                <a:gd name="T51" fmla="*/ 95 h 135"/>
                <a:gd name="T52" fmla="*/ 313 w 447"/>
                <a:gd name="T53" fmla="*/ 115 h 135"/>
                <a:gd name="T54" fmla="*/ 303 w 447"/>
                <a:gd name="T55" fmla="*/ 115 h 135"/>
                <a:gd name="T56" fmla="*/ 278 w 447"/>
                <a:gd name="T57" fmla="*/ 130 h 135"/>
                <a:gd name="T58" fmla="*/ 218 w 447"/>
                <a:gd name="T59" fmla="*/ 120 h 135"/>
                <a:gd name="T60" fmla="*/ 189 w 447"/>
                <a:gd name="T61" fmla="*/ 115 h 135"/>
                <a:gd name="T62" fmla="*/ 179 w 447"/>
                <a:gd name="T63" fmla="*/ 95 h 135"/>
                <a:gd name="T64" fmla="*/ 129 w 447"/>
                <a:gd name="T65" fmla="*/ 130 h 135"/>
                <a:gd name="T66" fmla="*/ 69 w 447"/>
                <a:gd name="T67" fmla="*/ 135 h 135"/>
                <a:gd name="T68" fmla="*/ 24 w 447"/>
                <a:gd name="T69" fmla="*/ 120 h 135"/>
                <a:gd name="T70" fmla="*/ 4 w 447"/>
                <a:gd name="T71" fmla="*/ 105 h 135"/>
                <a:gd name="T72" fmla="*/ 0 w 447"/>
                <a:gd name="T73" fmla="*/ 95 h 135"/>
                <a:gd name="T74" fmla="*/ 4 w 447"/>
                <a:gd name="T75" fmla="*/ 55 h 135"/>
                <a:gd name="T76" fmla="*/ 24 w 447"/>
                <a:gd name="T77" fmla="*/ 25 h 135"/>
                <a:gd name="T78" fmla="*/ 44 w 447"/>
                <a:gd name="T79" fmla="*/ 15 h 135"/>
                <a:gd name="T80" fmla="*/ 89 w 447"/>
                <a:gd name="T81" fmla="*/ 0 h 135"/>
                <a:gd name="T82" fmla="*/ 109 w 447"/>
                <a:gd name="T83" fmla="*/ 5 h 135"/>
                <a:gd name="T84" fmla="*/ 109 w 447"/>
                <a:gd name="T85" fmla="*/ 5 h 135"/>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447"/>
                <a:gd name="T130" fmla="*/ 0 h 135"/>
                <a:gd name="T131" fmla="*/ 447 w 447"/>
                <a:gd name="T132" fmla="*/ 135 h 135"/>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447" h="135">
                  <a:moveTo>
                    <a:pt x="109" y="5"/>
                  </a:moveTo>
                  <a:lnTo>
                    <a:pt x="109" y="5"/>
                  </a:lnTo>
                  <a:lnTo>
                    <a:pt x="89" y="10"/>
                  </a:lnTo>
                  <a:lnTo>
                    <a:pt x="74" y="15"/>
                  </a:lnTo>
                  <a:lnTo>
                    <a:pt x="64" y="20"/>
                  </a:lnTo>
                  <a:lnTo>
                    <a:pt x="54" y="30"/>
                  </a:lnTo>
                  <a:lnTo>
                    <a:pt x="54" y="40"/>
                  </a:lnTo>
                  <a:lnTo>
                    <a:pt x="54" y="55"/>
                  </a:lnTo>
                  <a:lnTo>
                    <a:pt x="69" y="75"/>
                  </a:lnTo>
                  <a:lnTo>
                    <a:pt x="89" y="90"/>
                  </a:lnTo>
                  <a:lnTo>
                    <a:pt x="109" y="95"/>
                  </a:lnTo>
                  <a:lnTo>
                    <a:pt x="129" y="95"/>
                  </a:lnTo>
                  <a:lnTo>
                    <a:pt x="154" y="85"/>
                  </a:lnTo>
                  <a:lnTo>
                    <a:pt x="169" y="75"/>
                  </a:lnTo>
                  <a:lnTo>
                    <a:pt x="179" y="60"/>
                  </a:lnTo>
                  <a:lnTo>
                    <a:pt x="184" y="65"/>
                  </a:lnTo>
                  <a:lnTo>
                    <a:pt x="189" y="70"/>
                  </a:lnTo>
                  <a:lnTo>
                    <a:pt x="198" y="75"/>
                  </a:lnTo>
                  <a:lnTo>
                    <a:pt x="203" y="80"/>
                  </a:lnTo>
                  <a:lnTo>
                    <a:pt x="238" y="80"/>
                  </a:lnTo>
                  <a:lnTo>
                    <a:pt x="278" y="80"/>
                  </a:lnTo>
                  <a:lnTo>
                    <a:pt x="308" y="70"/>
                  </a:lnTo>
                  <a:lnTo>
                    <a:pt x="323" y="65"/>
                  </a:lnTo>
                  <a:lnTo>
                    <a:pt x="338" y="55"/>
                  </a:lnTo>
                  <a:lnTo>
                    <a:pt x="353" y="60"/>
                  </a:lnTo>
                  <a:lnTo>
                    <a:pt x="368" y="65"/>
                  </a:lnTo>
                  <a:lnTo>
                    <a:pt x="402" y="70"/>
                  </a:lnTo>
                  <a:lnTo>
                    <a:pt x="417" y="65"/>
                  </a:lnTo>
                  <a:lnTo>
                    <a:pt x="432" y="60"/>
                  </a:lnTo>
                  <a:lnTo>
                    <a:pt x="437" y="50"/>
                  </a:lnTo>
                  <a:lnTo>
                    <a:pt x="442" y="35"/>
                  </a:lnTo>
                  <a:lnTo>
                    <a:pt x="447" y="40"/>
                  </a:lnTo>
                  <a:lnTo>
                    <a:pt x="442" y="50"/>
                  </a:lnTo>
                  <a:lnTo>
                    <a:pt x="437" y="65"/>
                  </a:lnTo>
                  <a:lnTo>
                    <a:pt x="422" y="85"/>
                  </a:lnTo>
                  <a:lnTo>
                    <a:pt x="407" y="100"/>
                  </a:lnTo>
                  <a:lnTo>
                    <a:pt x="392" y="110"/>
                  </a:lnTo>
                  <a:lnTo>
                    <a:pt x="373" y="110"/>
                  </a:lnTo>
                  <a:lnTo>
                    <a:pt x="363" y="110"/>
                  </a:lnTo>
                  <a:lnTo>
                    <a:pt x="353" y="100"/>
                  </a:lnTo>
                  <a:lnTo>
                    <a:pt x="348" y="90"/>
                  </a:lnTo>
                  <a:lnTo>
                    <a:pt x="338" y="90"/>
                  </a:lnTo>
                  <a:lnTo>
                    <a:pt x="333" y="90"/>
                  </a:lnTo>
                  <a:lnTo>
                    <a:pt x="328" y="95"/>
                  </a:lnTo>
                  <a:lnTo>
                    <a:pt x="318" y="110"/>
                  </a:lnTo>
                  <a:lnTo>
                    <a:pt x="313" y="115"/>
                  </a:lnTo>
                  <a:lnTo>
                    <a:pt x="303" y="115"/>
                  </a:lnTo>
                  <a:lnTo>
                    <a:pt x="293" y="125"/>
                  </a:lnTo>
                  <a:lnTo>
                    <a:pt x="278" y="130"/>
                  </a:lnTo>
                  <a:lnTo>
                    <a:pt x="248" y="130"/>
                  </a:lnTo>
                  <a:lnTo>
                    <a:pt x="218" y="120"/>
                  </a:lnTo>
                  <a:lnTo>
                    <a:pt x="189" y="115"/>
                  </a:lnTo>
                  <a:lnTo>
                    <a:pt x="179" y="95"/>
                  </a:lnTo>
                  <a:lnTo>
                    <a:pt x="154" y="115"/>
                  </a:lnTo>
                  <a:lnTo>
                    <a:pt x="129" y="130"/>
                  </a:lnTo>
                  <a:lnTo>
                    <a:pt x="99" y="135"/>
                  </a:lnTo>
                  <a:lnTo>
                    <a:pt x="69" y="135"/>
                  </a:lnTo>
                  <a:lnTo>
                    <a:pt x="24" y="120"/>
                  </a:lnTo>
                  <a:lnTo>
                    <a:pt x="9" y="110"/>
                  </a:lnTo>
                  <a:lnTo>
                    <a:pt x="4" y="105"/>
                  </a:lnTo>
                  <a:lnTo>
                    <a:pt x="0" y="95"/>
                  </a:lnTo>
                  <a:lnTo>
                    <a:pt x="0" y="75"/>
                  </a:lnTo>
                  <a:lnTo>
                    <a:pt x="4" y="55"/>
                  </a:lnTo>
                  <a:lnTo>
                    <a:pt x="9" y="40"/>
                  </a:lnTo>
                  <a:lnTo>
                    <a:pt x="24" y="25"/>
                  </a:lnTo>
                  <a:lnTo>
                    <a:pt x="44" y="15"/>
                  </a:lnTo>
                  <a:lnTo>
                    <a:pt x="64" y="5"/>
                  </a:lnTo>
                  <a:lnTo>
                    <a:pt x="89" y="0"/>
                  </a:lnTo>
                  <a:lnTo>
                    <a:pt x="99" y="0"/>
                  </a:lnTo>
                  <a:lnTo>
                    <a:pt x="109" y="5"/>
                  </a:lnTo>
                  <a:close/>
                </a:path>
              </a:pathLst>
            </a:custGeom>
            <a:solidFill>
              <a:srgbClr val="000000"/>
            </a:solidFill>
            <a:ln w="9525">
              <a:noFill/>
              <a:round/>
              <a:headEnd/>
              <a:tailEnd/>
            </a:ln>
          </p:spPr>
          <p:txBody>
            <a:bodyPr>
              <a:prstTxWarp prst="textNoShape">
                <a:avLst/>
              </a:prstTxWarp>
            </a:bodyPr>
            <a:lstStyle/>
            <a:p>
              <a:endParaRPr lang="en-US"/>
            </a:p>
          </p:txBody>
        </p:sp>
        <p:sp>
          <p:nvSpPr>
            <p:cNvPr id="43248" name="Freeform 92"/>
            <p:cNvSpPr>
              <a:spLocks/>
            </p:cNvSpPr>
            <p:nvPr/>
          </p:nvSpPr>
          <p:spPr bwMode="auto">
            <a:xfrm>
              <a:off x="4161" y="2279"/>
              <a:ext cx="501" cy="628"/>
            </a:xfrm>
            <a:custGeom>
              <a:avLst/>
              <a:gdLst>
                <a:gd name="T0" fmla="*/ 35 w 344"/>
                <a:gd name="T1" fmla="*/ 194 h 438"/>
                <a:gd name="T2" fmla="*/ 70 w 344"/>
                <a:gd name="T3" fmla="*/ 219 h 438"/>
                <a:gd name="T4" fmla="*/ 95 w 344"/>
                <a:gd name="T5" fmla="*/ 254 h 438"/>
                <a:gd name="T6" fmla="*/ 169 w 344"/>
                <a:gd name="T7" fmla="*/ 273 h 438"/>
                <a:gd name="T8" fmla="*/ 214 w 344"/>
                <a:gd name="T9" fmla="*/ 268 h 438"/>
                <a:gd name="T10" fmla="*/ 179 w 344"/>
                <a:gd name="T11" fmla="*/ 254 h 438"/>
                <a:gd name="T12" fmla="*/ 174 w 344"/>
                <a:gd name="T13" fmla="*/ 234 h 438"/>
                <a:gd name="T14" fmla="*/ 154 w 344"/>
                <a:gd name="T15" fmla="*/ 229 h 438"/>
                <a:gd name="T16" fmla="*/ 204 w 344"/>
                <a:gd name="T17" fmla="*/ 194 h 438"/>
                <a:gd name="T18" fmla="*/ 209 w 344"/>
                <a:gd name="T19" fmla="*/ 174 h 438"/>
                <a:gd name="T20" fmla="*/ 189 w 344"/>
                <a:gd name="T21" fmla="*/ 164 h 438"/>
                <a:gd name="T22" fmla="*/ 199 w 344"/>
                <a:gd name="T23" fmla="*/ 149 h 438"/>
                <a:gd name="T24" fmla="*/ 214 w 344"/>
                <a:gd name="T25" fmla="*/ 94 h 438"/>
                <a:gd name="T26" fmla="*/ 219 w 344"/>
                <a:gd name="T27" fmla="*/ 79 h 438"/>
                <a:gd name="T28" fmla="*/ 244 w 344"/>
                <a:gd name="T29" fmla="*/ 154 h 438"/>
                <a:gd name="T30" fmla="*/ 269 w 344"/>
                <a:gd name="T31" fmla="*/ 179 h 438"/>
                <a:gd name="T32" fmla="*/ 264 w 344"/>
                <a:gd name="T33" fmla="*/ 179 h 438"/>
                <a:gd name="T34" fmla="*/ 249 w 344"/>
                <a:gd name="T35" fmla="*/ 174 h 438"/>
                <a:gd name="T36" fmla="*/ 239 w 344"/>
                <a:gd name="T37" fmla="*/ 189 h 438"/>
                <a:gd name="T38" fmla="*/ 264 w 344"/>
                <a:gd name="T39" fmla="*/ 214 h 438"/>
                <a:gd name="T40" fmla="*/ 289 w 344"/>
                <a:gd name="T41" fmla="*/ 229 h 438"/>
                <a:gd name="T42" fmla="*/ 269 w 344"/>
                <a:gd name="T43" fmla="*/ 239 h 438"/>
                <a:gd name="T44" fmla="*/ 254 w 344"/>
                <a:gd name="T45" fmla="*/ 239 h 438"/>
                <a:gd name="T46" fmla="*/ 279 w 344"/>
                <a:gd name="T47" fmla="*/ 263 h 438"/>
                <a:gd name="T48" fmla="*/ 314 w 344"/>
                <a:gd name="T49" fmla="*/ 273 h 438"/>
                <a:gd name="T50" fmla="*/ 319 w 344"/>
                <a:gd name="T51" fmla="*/ 293 h 438"/>
                <a:gd name="T52" fmla="*/ 284 w 344"/>
                <a:gd name="T53" fmla="*/ 293 h 438"/>
                <a:gd name="T54" fmla="*/ 279 w 344"/>
                <a:gd name="T55" fmla="*/ 288 h 438"/>
                <a:gd name="T56" fmla="*/ 294 w 344"/>
                <a:gd name="T57" fmla="*/ 323 h 438"/>
                <a:gd name="T58" fmla="*/ 319 w 344"/>
                <a:gd name="T59" fmla="*/ 333 h 438"/>
                <a:gd name="T60" fmla="*/ 334 w 344"/>
                <a:gd name="T61" fmla="*/ 338 h 438"/>
                <a:gd name="T62" fmla="*/ 344 w 344"/>
                <a:gd name="T63" fmla="*/ 353 h 438"/>
                <a:gd name="T64" fmla="*/ 334 w 344"/>
                <a:gd name="T65" fmla="*/ 363 h 438"/>
                <a:gd name="T66" fmla="*/ 314 w 344"/>
                <a:gd name="T67" fmla="*/ 368 h 438"/>
                <a:gd name="T68" fmla="*/ 304 w 344"/>
                <a:gd name="T69" fmla="*/ 383 h 438"/>
                <a:gd name="T70" fmla="*/ 259 w 344"/>
                <a:gd name="T71" fmla="*/ 378 h 438"/>
                <a:gd name="T72" fmla="*/ 254 w 344"/>
                <a:gd name="T73" fmla="*/ 378 h 438"/>
                <a:gd name="T74" fmla="*/ 229 w 344"/>
                <a:gd name="T75" fmla="*/ 383 h 438"/>
                <a:gd name="T76" fmla="*/ 214 w 344"/>
                <a:gd name="T77" fmla="*/ 373 h 438"/>
                <a:gd name="T78" fmla="*/ 204 w 344"/>
                <a:gd name="T79" fmla="*/ 363 h 438"/>
                <a:gd name="T80" fmla="*/ 229 w 344"/>
                <a:gd name="T81" fmla="*/ 313 h 438"/>
                <a:gd name="T82" fmla="*/ 209 w 344"/>
                <a:gd name="T83" fmla="*/ 298 h 438"/>
                <a:gd name="T84" fmla="*/ 204 w 344"/>
                <a:gd name="T85" fmla="*/ 293 h 438"/>
                <a:gd name="T86" fmla="*/ 204 w 344"/>
                <a:gd name="T87" fmla="*/ 318 h 438"/>
                <a:gd name="T88" fmla="*/ 184 w 344"/>
                <a:gd name="T89" fmla="*/ 383 h 438"/>
                <a:gd name="T90" fmla="*/ 130 w 344"/>
                <a:gd name="T91" fmla="*/ 423 h 438"/>
                <a:gd name="T92" fmla="*/ 55 w 344"/>
                <a:gd name="T93" fmla="*/ 428 h 438"/>
                <a:gd name="T94" fmla="*/ 95 w 344"/>
                <a:gd name="T95" fmla="*/ 418 h 438"/>
                <a:gd name="T96" fmla="*/ 130 w 344"/>
                <a:gd name="T97" fmla="*/ 403 h 438"/>
                <a:gd name="T98" fmla="*/ 184 w 344"/>
                <a:gd name="T99" fmla="*/ 343 h 438"/>
                <a:gd name="T100" fmla="*/ 179 w 344"/>
                <a:gd name="T101" fmla="*/ 328 h 438"/>
                <a:gd name="T102" fmla="*/ 159 w 344"/>
                <a:gd name="T103" fmla="*/ 303 h 438"/>
                <a:gd name="T104" fmla="*/ 150 w 344"/>
                <a:gd name="T105" fmla="*/ 283 h 438"/>
                <a:gd name="T106" fmla="*/ 105 w 344"/>
                <a:gd name="T107" fmla="*/ 283 h 438"/>
                <a:gd name="T108" fmla="*/ 85 w 344"/>
                <a:gd name="T109" fmla="*/ 293 h 438"/>
                <a:gd name="T110" fmla="*/ 70 w 344"/>
                <a:gd name="T111" fmla="*/ 293 h 438"/>
                <a:gd name="T112" fmla="*/ 80 w 344"/>
                <a:gd name="T113" fmla="*/ 249 h 438"/>
                <a:gd name="T114" fmla="*/ 65 w 344"/>
                <a:gd name="T115" fmla="*/ 229 h 438"/>
                <a:gd name="T116" fmla="*/ 30 w 344"/>
                <a:gd name="T117" fmla="*/ 219 h 438"/>
                <a:gd name="T118" fmla="*/ 15 w 344"/>
                <a:gd name="T119" fmla="*/ 229 h 438"/>
                <a:gd name="T120" fmla="*/ 5 w 344"/>
                <a:gd name="T121" fmla="*/ 278 h 438"/>
                <a:gd name="T122" fmla="*/ 0 w 344"/>
                <a:gd name="T123" fmla="*/ 258 h 438"/>
                <a:gd name="T124" fmla="*/ 20 w 344"/>
                <a:gd name="T125" fmla="*/ 199 h 438"/>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344"/>
                <a:gd name="T190" fmla="*/ 0 h 438"/>
                <a:gd name="T191" fmla="*/ 344 w 344"/>
                <a:gd name="T192" fmla="*/ 438 h 438"/>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344" h="438">
                  <a:moveTo>
                    <a:pt x="20" y="199"/>
                  </a:moveTo>
                  <a:lnTo>
                    <a:pt x="20" y="199"/>
                  </a:lnTo>
                  <a:lnTo>
                    <a:pt x="35" y="194"/>
                  </a:lnTo>
                  <a:lnTo>
                    <a:pt x="50" y="199"/>
                  </a:lnTo>
                  <a:lnTo>
                    <a:pt x="70" y="219"/>
                  </a:lnTo>
                  <a:lnTo>
                    <a:pt x="85" y="234"/>
                  </a:lnTo>
                  <a:lnTo>
                    <a:pt x="95" y="254"/>
                  </a:lnTo>
                  <a:lnTo>
                    <a:pt x="120" y="258"/>
                  </a:lnTo>
                  <a:lnTo>
                    <a:pt x="145" y="263"/>
                  </a:lnTo>
                  <a:lnTo>
                    <a:pt x="169" y="273"/>
                  </a:lnTo>
                  <a:lnTo>
                    <a:pt x="189" y="293"/>
                  </a:lnTo>
                  <a:lnTo>
                    <a:pt x="214" y="268"/>
                  </a:lnTo>
                  <a:lnTo>
                    <a:pt x="204" y="263"/>
                  </a:lnTo>
                  <a:lnTo>
                    <a:pt x="199" y="258"/>
                  </a:lnTo>
                  <a:lnTo>
                    <a:pt x="179" y="254"/>
                  </a:lnTo>
                  <a:lnTo>
                    <a:pt x="194" y="239"/>
                  </a:lnTo>
                  <a:lnTo>
                    <a:pt x="174" y="234"/>
                  </a:lnTo>
                  <a:lnTo>
                    <a:pt x="164" y="229"/>
                  </a:lnTo>
                  <a:lnTo>
                    <a:pt x="154" y="229"/>
                  </a:lnTo>
                  <a:lnTo>
                    <a:pt x="169" y="214"/>
                  </a:lnTo>
                  <a:lnTo>
                    <a:pt x="189" y="204"/>
                  </a:lnTo>
                  <a:lnTo>
                    <a:pt x="204" y="194"/>
                  </a:lnTo>
                  <a:lnTo>
                    <a:pt x="209" y="184"/>
                  </a:lnTo>
                  <a:lnTo>
                    <a:pt x="209" y="174"/>
                  </a:lnTo>
                  <a:lnTo>
                    <a:pt x="199" y="169"/>
                  </a:lnTo>
                  <a:lnTo>
                    <a:pt x="194" y="169"/>
                  </a:lnTo>
                  <a:lnTo>
                    <a:pt x="189" y="164"/>
                  </a:lnTo>
                  <a:lnTo>
                    <a:pt x="194" y="154"/>
                  </a:lnTo>
                  <a:lnTo>
                    <a:pt x="199" y="149"/>
                  </a:lnTo>
                  <a:lnTo>
                    <a:pt x="209" y="144"/>
                  </a:lnTo>
                  <a:lnTo>
                    <a:pt x="214" y="139"/>
                  </a:lnTo>
                  <a:lnTo>
                    <a:pt x="214" y="94"/>
                  </a:lnTo>
                  <a:lnTo>
                    <a:pt x="219" y="89"/>
                  </a:lnTo>
                  <a:lnTo>
                    <a:pt x="219" y="79"/>
                  </a:lnTo>
                  <a:lnTo>
                    <a:pt x="219" y="40"/>
                  </a:lnTo>
                  <a:lnTo>
                    <a:pt x="224" y="0"/>
                  </a:lnTo>
                  <a:lnTo>
                    <a:pt x="244" y="154"/>
                  </a:lnTo>
                  <a:lnTo>
                    <a:pt x="259" y="164"/>
                  </a:lnTo>
                  <a:lnTo>
                    <a:pt x="269" y="179"/>
                  </a:lnTo>
                  <a:lnTo>
                    <a:pt x="264" y="179"/>
                  </a:lnTo>
                  <a:lnTo>
                    <a:pt x="254" y="179"/>
                  </a:lnTo>
                  <a:lnTo>
                    <a:pt x="249" y="174"/>
                  </a:lnTo>
                  <a:lnTo>
                    <a:pt x="244" y="174"/>
                  </a:lnTo>
                  <a:lnTo>
                    <a:pt x="239" y="189"/>
                  </a:lnTo>
                  <a:lnTo>
                    <a:pt x="239" y="204"/>
                  </a:lnTo>
                  <a:lnTo>
                    <a:pt x="264" y="214"/>
                  </a:lnTo>
                  <a:lnTo>
                    <a:pt x="289" y="219"/>
                  </a:lnTo>
                  <a:lnTo>
                    <a:pt x="289" y="229"/>
                  </a:lnTo>
                  <a:lnTo>
                    <a:pt x="279" y="229"/>
                  </a:lnTo>
                  <a:lnTo>
                    <a:pt x="274" y="234"/>
                  </a:lnTo>
                  <a:lnTo>
                    <a:pt x="269" y="239"/>
                  </a:lnTo>
                  <a:lnTo>
                    <a:pt x="259" y="239"/>
                  </a:lnTo>
                  <a:lnTo>
                    <a:pt x="254" y="239"/>
                  </a:lnTo>
                  <a:lnTo>
                    <a:pt x="249" y="244"/>
                  </a:lnTo>
                  <a:lnTo>
                    <a:pt x="279" y="263"/>
                  </a:lnTo>
                  <a:lnTo>
                    <a:pt x="294" y="273"/>
                  </a:lnTo>
                  <a:lnTo>
                    <a:pt x="314" y="273"/>
                  </a:lnTo>
                  <a:lnTo>
                    <a:pt x="324" y="283"/>
                  </a:lnTo>
                  <a:lnTo>
                    <a:pt x="319" y="293"/>
                  </a:lnTo>
                  <a:lnTo>
                    <a:pt x="304" y="293"/>
                  </a:lnTo>
                  <a:lnTo>
                    <a:pt x="284" y="293"/>
                  </a:lnTo>
                  <a:lnTo>
                    <a:pt x="284" y="288"/>
                  </a:lnTo>
                  <a:lnTo>
                    <a:pt x="279" y="288"/>
                  </a:lnTo>
                  <a:lnTo>
                    <a:pt x="279" y="308"/>
                  </a:lnTo>
                  <a:lnTo>
                    <a:pt x="284" y="313"/>
                  </a:lnTo>
                  <a:lnTo>
                    <a:pt x="294" y="323"/>
                  </a:lnTo>
                  <a:lnTo>
                    <a:pt x="309" y="328"/>
                  </a:lnTo>
                  <a:lnTo>
                    <a:pt x="319" y="333"/>
                  </a:lnTo>
                  <a:lnTo>
                    <a:pt x="324" y="338"/>
                  </a:lnTo>
                  <a:lnTo>
                    <a:pt x="334" y="338"/>
                  </a:lnTo>
                  <a:lnTo>
                    <a:pt x="334" y="343"/>
                  </a:lnTo>
                  <a:lnTo>
                    <a:pt x="334" y="353"/>
                  </a:lnTo>
                  <a:lnTo>
                    <a:pt x="344" y="353"/>
                  </a:lnTo>
                  <a:lnTo>
                    <a:pt x="339" y="358"/>
                  </a:lnTo>
                  <a:lnTo>
                    <a:pt x="334" y="363"/>
                  </a:lnTo>
                  <a:lnTo>
                    <a:pt x="324" y="363"/>
                  </a:lnTo>
                  <a:lnTo>
                    <a:pt x="314" y="368"/>
                  </a:lnTo>
                  <a:lnTo>
                    <a:pt x="299" y="378"/>
                  </a:lnTo>
                  <a:lnTo>
                    <a:pt x="304" y="383"/>
                  </a:lnTo>
                  <a:lnTo>
                    <a:pt x="279" y="383"/>
                  </a:lnTo>
                  <a:lnTo>
                    <a:pt x="264" y="383"/>
                  </a:lnTo>
                  <a:lnTo>
                    <a:pt x="259" y="378"/>
                  </a:lnTo>
                  <a:lnTo>
                    <a:pt x="259" y="368"/>
                  </a:lnTo>
                  <a:lnTo>
                    <a:pt x="254" y="378"/>
                  </a:lnTo>
                  <a:lnTo>
                    <a:pt x="244" y="383"/>
                  </a:lnTo>
                  <a:lnTo>
                    <a:pt x="229" y="383"/>
                  </a:lnTo>
                  <a:lnTo>
                    <a:pt x="224" y="378"/>
                  </a:lnTo>
                  <a:lnTo>
                    <a:pt x="224" y="373"/>
                  </a:lnTo>
                  <a:lnTo>
                    <a:pt x="214" y="373"/>
                  </a:lnTo>
                  <a:lnTo>
                    <a:pt x="204" y="373"/>
                  </a:lnTo>
                  <a:lnTo>
                    <a:pt x="204" y="368"/>
                  </a:lnTo>
                  <a:lnTo>
                    <a:pt x="204" y="363"/>
                  </a:lnTo>
                  <a:lnTo>
                    <a:pt x="214" y="338"/>
                  </a:lnTo>
                  <a:lnTo>
                    <a:pt x="229" y="313"/>
                  </a:lnTo>
                  <a:lnTo>
                    <a:pt x="209" y="303"/>
                  </a:lnTo>
                  <a:lnTo>
                    <a:pt x="209" y="298"/>
                  </a:lnTo>
                  <a:lnTo>
                    <a:pt x="209" y="293"/>
                  </a:lnTo>
                  <a:lnTo>
                    <a:pt x="204" y="293"/>
                  </a:lnTo>
                  <a:lnTo>
                    <a:pt x="194" y="298"/>
                  </a:lnTo>
                  <a:lnTo>
                    <a:pt x="204" y="318"/>
                  </a:lnTo>
                  <a:lnTo>
                    <a:pt x="199" y="343"/>
                  </a:lnTo>
                  <a:lnTo>
                    <a:pt x="194" y="363"/>
                  </a:lnTo>
                  <a:lnTo>
                    <a:pt x="184" y="383"/>
                  </a:lnTo>
                  <a:lnTo>
                    <a:pt x="154" y="408"/>
                  </a:lnTo>
                  <a:lnTo>
                    <a:pt x="130" y="423"/>
                  </a:lnTo>
                  <a:lnTo>
                    <a:pt x="95" y="433"/>
                  </a:lnTo>
                  <a:lnTo>
                    <a:pt x="60" y="438"/>
                  </a:lnTo>
                  <a:lnTo>
                    <a:pt x="55" y="428"/>
                  </a:lnTo>
                  <a:lnTo>
                    <a:pt x="85" y="423"/>
                  </a:lnTo>
                  <a:lnTo>
                    <a:pt x="95" y="418"/>
                  </a:lnTo>
                  <a:lnTo>
                    <a:pt x="105" y="408"/>
                  </a:lnTo>
                  <a:lnTo>
                    <a:pt x="130" y="403"/>
                  </a:lnTo>
                  <a:lnTo>
                    <a:pt x="154" y="388"/>
                  </a:lnTo>
                  <a:lnTo>
                    <a:pt x="174" y="368"/>
                  </a:lnTo>
                  <a:lnTo>
                    <a:pt x="184" y="343"/>
                  </a:lnTo>
                  <a:lnTo>
                    <a:pt x="184" y="338"/>
                  </a:lnTo>
                  <a:lnTo>
                    <a:pt x="179" y="328"/>
                  </a:lnTo>
                  <a:lnTo>
                    <a:pt x="169" y="323"/>
                  </a:lnTo>
                  <a:lnTo>
                    <a:pt x="159" y="313"/>
                  </a:lnTo>
                  <a:lnTo>
                    <a:pt x="159" y="303"/>
                  </a:lnTo>
                  <a:lnTo>
                    <a:pt x="159" y="298"/>
                  </a:lnTo>
                  <a:lnTo>
                    <a:pt x="150" y="283"/>
                  </a:lnTo>
                  <a:lnTo>
                    <a:pt x="135" y="278"/>
                  </a:lnTo>
                  <a:lnTo>
                    <a:pt x="120" y="278"/>
                  </a:lnTo>
                  <a:lnTo>
                    <a:pt x="105" y="283"/>
                  </a:lnTo>
                  <a:lnTo>
                    <a:pt x="95" y="288"/>
                  </a:lnTo>
                  <a:lnTo>
                    <a:pt x="85" y="293"/>
                  </a:lnTo>
                  <a:lnTo>
                    <a:pt x="80" y="298"/>
                  </a:lnTo>
                  <a:lnTo>
                    <a:pt x="70" y="293"/>
                  </a:lnTo>
                  <a:lnTo>
                    <a:pt x="80" y="278"/>
                  </a:lnTo>
                  <a:lnTo>
                    <a:pt x="85" y="258"/>
                  </a:lnTo>
                  <a:lnTo>
                    <a:pt x="80" y="249"/>
                  </a:lnTo>
                  <a:lnTo>
                    <a:pt x="75" y="239"/>
                  </a:lnTo>
                  <a:lnTo>
                    <a:pt x="65" y="229"/>
                  </a:lnTo>
                  <a:lnTo>
                    <a:pt x="55" y="219"/>
                  </a:lnTo>
                  <a:lnTo>
                    <a:pt x="40" y="219"/>
                  </a:lnTo>
                  <a:lnTo>
                    <a:pt x="30" y="219"/>
                  </a:lnTo>
                  <a:lnTo>
                    <a:pt x="20" y="219"/>
                  </a:lnTo>
                  <a:lnTo>
                    <a:pt x="15" y="229"/>
                  </a:lnTo>
                  <a:lnTo>
                    <a:pt x="5" y="249"/>
                  </a:lnTo>
                  <a:lnTo>
                    <a:pt x="0" y="268"/>
                  </a:lnTo>
                  <a:lnTo>
                    <a:pt x="5" y="278"/>
                  </a:lnTo>
                  <a:lnTo>
                    <a:pt x="0" y="268"/>
                  </a:lnTo>
                  <a:lnTo>
                    <a:pt x="0" y="258"/>
                  </a:lnTo>
                  <a:lnTo>
                    <a:pt x="0" y="234"/>
                  </a:lnTo>
                  <a:lnTo>
                    <a:pt x="10" y="214"/>
                  </a:lnTo>
                  <a:lnTo>
                    <a:pt x="20" y="199"/>
                  </a:lnTo>
                  <a:close/>
                </a:path>
              </a:pathLst>
            </a:custGeom>
            <a:solidFill>
              <a:srgbClr val="000000"/>
            </a:solidFill>
            <a:ln w="9525">
              <a:noFill/>
              <a:round/>
              <a:headEnd/>
              <a:tailEnd/>
            </a:ln>
          </p:spPr>
          <p:txBody>
            <a:bodyPr>
              <a:prstTxWarp prst="textNoShape">
                <a:avLst/>
              </a:prstTxWarp>
            </a:bodyPr>
            <a:lstStyle/>
            <a:p>
              <a:endParaRPr lang="en-US"/>
            </a:p>
          </p:txBody>
        </p:sp>
        <p:sp>
          <p:nvSpPr>
            <p:cNvPr id="43249" name="Freeform 93"/>
            <p:cNvSpPr>
              <a:spLocks/>
            </p:cNvSpPr>
            <p:nvPr/>
          </p:nvSpPr>
          <p:spPr bwMode="auto">
            <a:xfrm>
              <a:off x="4168" y="2143"/>
              <a:ext cx="80" cy="129"/>
            </a:xfrm>
            <a:custGeom>
              <a:avLst/>
              <a:gdLst>
                <a:gd name="T0" fmla="*/ 30 w 55"/>
                <a:gd name="T1" fmla="*/ 10 h 90"/>
                <a:gd name="T2" fmla="*/ 30 w 55"/>
                <a:gd name="T3" fmla="*/ 10 h 90"/>
                <a:gd name="T4" fmla="*/ 20 w 55"/>
                <a:gd name="T5" fmla="*/ 5 h 90"/>
                <a:gd name="T6" fmla="*/ 15 w 55"/>
                <a:gd name="T7" fmla="*/ 5 h 90"/>
                <a:gd name="T8" fmla="*/ 10 w 55"/>
                <a:gd name="T9" fmla="*/ 5 h 90"/>
                <a:gd name="T10" fmla="*/ 10 w 55"/>
                <a:gd name="T11" fmla="*/ 5 h 90"/>
                <a:gd name="T12" fmla="*/ 10 w 55"/>
                <a:gd name="T13" fmla="*/ 5 h 90"/>
                <a:gd name="T14" fmla="*/ 25 w 55"/>
                <a:gd name="T15" fmla="*/ 0 h 90"/>
                <a:gd name="T16" fmla="*/ 35 w 55"/>
                <a:gd name="T17" fmla="*/ 5 h 90"/>
                <a:gd name="T18" fmla="*/ 45 w 55"/>
                <a:gd name="T19" fmla="*/ 15 h 90"/>
                <a:gd name="T20" fmla="*/ 50 w 55"/>
                <a:gd name="T21" fmla="*/ 25 h 90"/>
                <a:gd name="T22" fmla="*/ 50 w 55"/>
                <a:gd name="T23" fmla="*/ 25 h 90"/>
                <a:gd name="T24" fmla="*/ 55 w 55"/>
                <a:gd name="T25" fmla="*/ 40 h 90"/>
                <a:gd name="T26" fmla="*/ 55 w 55"/>
                <a:gd name="T27" fmla="*/ 55 h 90"/>
                <a:gd name="T28" fmla="*/ 50 w 55"/>
                <a:gd name="T29" fmla="*/ 65 h 90"/>
                <a:gd name="T30" fmla="*/ 40 w 55"/>
                <a:gd name="T31" fmla="*/ 80 h 90"/>
                <a:gd name="T32" fmla="*/ 40 w 55"/>
                <a:gd name="T33" fmla="*/ 80 h 90"/>
                <a:gd name="T34" fmla="*/ 20 w 55"/>
                <a:gd name="T35" fmla="*/ 90 h 90"/>
                <a:gd name="T36" fmla="*/ 0 w 55"/>
                <a:gd name="T37" fmla="*/ 90 h 90"/>
                <a:gd name="T38" fmla="*/ 0 w 55"/>
                <a:gd name="T39" fmla="*/ 90 h 90"/>
                <a:gd name="T40" fmla="*/ 25 w 55"/>
                <a:gd name="T41" fmla="*/ 80 h 90"/>
                <a:gd name="T42" fmla="*/ 45 w 55"/>
                <a:gd name="T43" fmla="*/ 60 h 90"/>
                <a:gd name="T44" fmla="*/ 45 w 55"/>
                <a:gd name="T45" fmla="*/ 60 h 90"/>
                <a:gd name="T46" fmla="*/ 45 w 55"/>
                <a:gd name="T47" fmla="*/ 45 h 90"/>
                <a:gd name="T48" fmla="*/ 40 w 55"/>
                <a:gd name="T49" fmla="*/ 30 h 90"/>
                <a:gd name="T50" fmla="*/ 30 w 55"/>
                <a:gd name="T51" fmla="*/ 10 h 90"/>
                <a:gd name="T52" fmla="*/ 30 w 55"/>
                <a:gd name="T53" fmla="*/ 10 h 90"/>
                <a:gd name="T54" fmla="*/ 30 w 55"/>
                <a:gd name="T55" fmla="*/ 10 h 90"/>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55"/>
                <a:gd name="T85" fmla="*/ 0 h 90"/>
                <a:gd name="T86" fmla="*/ 55 w 55"/>
                <a:gd name="T87" fmla="*/ 90 h 90"/>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55" h="90">
                  <a:moveTo>
                    <a:pt x="30" y="10"/>
                  </a:moveTo>
                  <a:lnTo>
                    <a:pt x="30" y="10"/>
                  </a:lnTo>
                  <a:lnTo>
                    <a:pt x="20" y="5"/>
                  </a:lnTo>
                  <a:lnTo>
                    <a:pt x="15" y="5"/>
                  </a:lnTo>
                  <a:lnTo>
                    <a:pt x="10" y="5"/>
                  </a:lnTo>
                  <a:lnTo>
                    <a:pt x="25" y="0"/>
                  </a:lnTo>
                  <a:lnTo>
                    <a:pt x="35" y="5"/>
                  </a:lnTo>
                  <a:lnTo>
                    <a:pt x="45" y="15"/>
                  </a:lnTo>
                  <a:lnTo>
                    <a:pt x="50" y="25"/>
                  </a:lnTo>
                  <a:lnTo>
                    <a:pt x="55" y="40"/>
                  </a:lnTo>
                  <a:lnTo>
                    <a:pt x="55" y="55"/>
                  </a:lnTo>
                  <a:lnTo>
                    <a:pt x="50" y="65"/>
                  </a:lnTo>
                  <a:lnTo>
                    <a:pt x="40" y="80"/>
                  </a:lnTo>
                  <a:lnTo>
                    <a:pt x="20" y="90"/>
                  </a:lnTo>
                  <a:lnTo>
                    <a:pt x="0" y="90"/>
                  </a:lnTo>
                  <a:lnTo>
                    <a:pt x="25" y="80"/>
                  </a:lnTo>
                  <a:lnTo>
                    <a:pt x="45" y="60"/>
                  </a:lnTo>
                  <a:lnTo>
                    <a:pt x="45" y="45"/>
                  </a:lnTo>
                  <a:lnTo>
                    <a:pt x="40" y="30"/>
                  </a:lnTo>
                  <a:lnTo>
                    <a:pt x="30" y="10"/>
                  </a:lnTo>
                  <a:close/>
                </a:path>
              </a:pathLst>
            </a:custGeom>
            <a:solidFill>
              <a:srgbClr val="000000"/>
            </a:solidFill>
            <a:ln w="9525">
              <a:noFill/>
              <a:round/>
              <a:headEnd/>
              <a:tailEnd/>
            </a:ln>
          </p:spPr>
          <p:txBody>
            <a:bodyPr>
              <a:prstTxWarp prst="textNoShape">
                <a:avLst/>
              </a:prstTxWarp>
            </a:bodyPr>
            <a:lstStyle/>
            <a:p>
              <a:endParaRPr lang="en-US"/>
            </a:p>
          </p:txBody>
        </p:sp>
        <p:sp>
          <p:nvSpPr>
            <p:cNvPr id="43250" name="Freeform 94"/>
            <p:cNvSpPr>
              <a:spLocks/>
            </p:cNvSpPr>
            <p:nvPr/>
          </p:nvSpPr>
          <p:spPr bwMode="auto">
            <a:xfrm>
              <a:off x="4197" y="1936"/>
              <a:ext cx="224" cy="415"/>
            </a:xfrm>
            <a:custGeom>
              <a:avLst/>
              <a:gdLst>
                <a:gd name="T0" fmla="*/ 55 w 154"/>
                <a:gd name="T1" fmla="*/ 0 h 289"/>
                <a:gd name="T2" fmla="*/ 55 w 154"/>
                <a:gd name="T3" fmla="*/ 0 h 289"/>
                <a:gd name="T4" fmla="*/ 75 w 154"/>
                <a:gd name="T5" fmla="*/ 10 h 289"/>
                <a:gd name="T6" fmla="*/ 95 w 154"/>
                <a:gd name="T7" fmla="*/ 25 h 289"/>
                <a:gd name="T8" fmla="*/ 110 w 154"/>
                <a:gd name="T9" fmla="*/ 40 h 289"/>
                <a:gd name="T10" fmla="*/ 125 w 154"/>
                <a:gd name="T11" fmla="*/ 60 h 289"/>
                <a:gd name="T12" fmla="*/ 134 w 154"/>
                <a:gd name="T13" fmla="*/ 80 h 289"/>
                <a:gd name="T14" fmla="*/ 144 w 154"/>
                <a:gd name="T15" fmla="*/ 105 h 289"/>
                <a:gd name="T16" fmla="*/ 154 w 154"/>
                <a:gd name="T17" fmla="*/ 149 h 289"/>
                <a:gd name="T18" fmla="*/ 154 w 154"/>
                <a:gd name="T19" fmla="*/ 149 h 289"/>
                <a:gd name="T20" fmla="*/ 154 w 154"/>
                <a:gd name="T21" fmla="*/ 164 h 289"/>
                <a:gd name="T22" fmla="*/ 149 w 154"/>
                <a:gd name="T23" fmla="*/ 184 h 289"/>
                <a:gd name="T24" fmla="*/ 134 w 154"/>
                <a:gd name="T25" fmla="*/ 219 h 289"/>
                <a:gd name="T26" fmla="*/ 115 w 154"/>
                <a:gd name="T27" fmla="*/ 249 h 289"/>
                <a:gd name="T28" fmla="*/ 85 w 154"/>
                <a:gd name="T29" fmla="*/ 269 h 289"/>
                <a:gd name="T30" fmla="*/ 85 w 154"/>
                <a:gd name="T31" fmla="*/ 269 h 289"/>
                <a:gd name="T32" fmla="*/ 65 w 154"/>
                <a:gd name="T33" fmla="*/ 279 h 289"/>
                <a:gd name="T34" fmla="*/ 45 w 154"/>
                <a:gd name="T35" fmla="*/ 284 h 289"/>
                <a:gd name="T36" fmla="*/ 5 w 154"/>
                <a:gd name="T37" fmla="*/ 289 h 289"/>
                <a:gd name="T38" fmla="*/ 5 w 154"/>
                <a:gd name="T39" fmla="*/ 289 h 289"/>
                <a:gd name="T40" fmla="*/ 45 w 154"/>
                <a:gd name="T41" fmla="*/ 279 h 289"/>
                <a:gd name="T42" fmla="*/ 80 w 154"/>
                <a:gd name="T43" fmla="*/ 264 h 289"/>
                <a:gd name="T44" fmla="*/ 110 w 154"/>
                <a:gd name="T45" fmla="*/ 239 h 289"/>
                <a:gd name="T46" fmla="*/ 129 w 154"/>
                <a:gd name="T47" fmla="*/ 209 h 289"/>
                <a:gd name="T48" fmla="*/ 129 w 154"/>
                <a:gd name="T49" fmla="*/ 209 h 289"/>
                <a:gd name="T50" fmla="*/ 144 w 154"/>
                <a:gd name="T51" fmla="*/ 179 h 289"/>
                <a:gd name="T52" fmla="*/ 144 w 154"/>
                <a:gd name="T53" fmla="*/ 144 h 289"/>
                <a:gd name="T54" fmla="*/ 134 w 154"/>
                <a:gd name="T55" fmla="*/ 110 h 289"/>
                <a:gd name="T56" fmla="*/ 125 w 154"/>
                <a:gd name="T57" fmla="*/ 75 h 289"/>
                <a:gd name="T58" fmla="*/ 100 w 154"/>
                <a:gd name="T59" fmla="*/ 45 h 289"/>
                <a:gd name="T60" fmla="*/ 75 w 154"/>
                <a:gd name="T61" fmla="*/ 25 h 289"/>
                <a:gd name="T62" fmla="*/ 45 w 154"/>
                <a:gd name="T63" fmla="*/ 10 h 289"/>
                <a:gd name="T64" fmla="*/ 30 w 154"/>
                <a:gd name="T65" fmla="*/ 10 h 289"/>
                <a:gd name="T66" fmla="*/ 15 w 154"/>
                <a:gd name="T67" fmla="*/ 10 h 289"/>
                <a:gd name="T68" fmla="*/ 5 w 154"/>
                <a:gd name="T69" fmla="*/ 20 h 289"/>
                <a:gd name="T70" fmla="*/ 0 w 154"/>
                <a:gd name="T71" fmla="*/ 15 h 289"/>
                <a:gd name="T72" fmla="*/ 0 w 154"/>
                <a:gd name="T73" fmla="*/ 15 h 289"/>
                <a:gd name="T74" fmla="*/ 10 w 154"/>
                <a:gd name="T75" fmla="*/ 5 h 289"/>
                <a:gd name="T76" fmla="*/ 25 w 154"/>
                <a:gd name="T77" fmla="*/ 0 h 289"/>
                <a:gd name="T78" fmla="*/ 40 w 154"/>
                <a:gd name="T79" fmla="*/ 0 h 289"/>
                <a:gd name="T80" fmla="*/ 55 w 154"/>
                <a:gd name="T81" fmla="*/ 0 h 289"/>
                <a:gd name="T82" fmla="*/ 55 w 154"/>
                <a:gd name="T83" fmla="*/ 0 h 289"/>
                <a:gd name="T84" fmla="*/ 55 w 154"/>
                <a:gd name="T85" fmla="*/ 0 h 28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54"/>
                <a:gd name="T130" fmla="*/ 0 h 289"/>
                <a:gd name="T131" fmla="*/ 154 w 154"/>
                <a:gd name="T132" fmla="*/ 289 h 289"/>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54" h="289">
                  <a:moveTo>
                    <a:pt x="55" y="0"/>
                  </a:moveTo>
                  <a:lnTo>
                    <a:pt x="55" y="0"/>
                  </a:lnTo>
                  <a:lnTo>
                    <a:pt x="75" y="10"/>
                  </a:lnTo>
                  <a:lnTo>
                    <a:pt x="95" y="25"/>
                  </a:lnTo>
                  <a:lnTo>
                    <a:pt x="110" y="40"/>
                  </a:lnTo>
                  <a:lnTo>
                    <a:pt x="125" y="60"/>
                  </a:lnTo>
                  <a:lnTo>
                    <a:pt x="134" y="80"/>
                  </a:lnTo>
                  <a:lnTo>
                    <a:pt x="144" y="105"/>
                  </a:lnTo>
                  <a:lnTo>
                    <a:pt x="154" y="149"/>
                  </a:lnTo>
                  <a:lnTo>
                    <a:pt x="154" y="164"/>
                  </a:lnTo>
                  <a:lnTo>
                    <a:pt x="149" y="184"/>
                  </a:lnTo>
                  <a:lnTo>
                    <a:pt x="134" y="219"/>
                  </a:lnTo>
                  <a:lnTo>
                    <a:pt x="115" y="249"/>
                  </a:lnTo>
                  <a:lnTo>
                    <a:pt x="85" y="269"/>
                  </a:lnTo>
                  <a:lnTo>
                    <a:pt x="65" y="279"/>
                  </a:lnTo>
                  <a:lnTo>
                    <a:pt x="45" y="284"/>
                  </a:lnTo>
                  <a:lnTo>
                    <a:pt x="5" y="289"/>
                  </a:lnTo>
                  <a:lnTo>
                    <a:pt x="45" y="279"/>
                  </a:lnTo>
                  <a:lnTo>
                    <a:pt x="80" y="264"/>
                  </a:lnTo>
                  <a:lnTo>
                    <a:pt x="110" y="239"/>
                  </a:lnTo>
                  <a:lnTo>
                    <a:pt x="129" y="209"/>
                  </a:lnTo>
                  <a:lnTo>
                    <a:pt x="144" y="179"/>
                  </a:lnTo>
                  <a:lnTo>
                    <a:pt x="144" y="144"/>
                  </a:lnTo>
                  <a:lnTo>
                    <a:pt x="134" y="110"/>
                  </a:lnTo>
                  <a:lnTo>
                    <a:pt x="125" y="75"/>
                  </a:lnTo>
                  <a:lnTo>
                    <a:pt x="100" y="45"/>
                  </a:lnTo>
                  <a:lnTo>
                    <a:pt x="75" y="25"/>
                  </a:lnTo>
                  <a:lnTo>
                    <a:pt x="45" y="10"/>
                  </a:lnTo>
                  <a:lnTo>
                    <a:pt x="30" y="10"/>
                  </a:lnTo>
                  <a:lnTo>
                    <a:pt x="15" y="10"/>
                  </a:lnTo>
                  <a:lnTo>
                    <a:pt x="5" y="20"/>
                  </a:lnTo>
                  <a:lnTo>
                    <a:pt x="0" y="15"/>
                  </a:lnTo>
                  <a:lnTo>
                    <a:pt x="10" y="5"/>
                  </a:lnTo>
                  <a:lnTo>
                    <a:pt x="25" y="0"/>
                  </a:lnTo>
                  <a:lnTo>
                    <a:pt x="40" y="0"/>
                  </a:lnTo>
                  <a:lnTo>
                    <a:pt x="55" y="0"/>
                  </a:lnTo>
                  <a:close/>
                </a:path>
              </a:pathLst>
            </a:custGeom>
            <a:solidFill>
              <a:srgbClr val="000000"/>
            </a:solidFill>
            <a:ln w="9525">
              <a:noFill/>
              <a:round/>
              <a:headEnd/>
              <a:tailEnd/>
            </a:ln>
          </p:spPr>
          <p:txBody>
            <a:bodyPr>
              <a:prstTxWarp prst="textNoShape">
                <a:avLst/>
              </a:prstTxWarp>
            </a:bodyPr>
            <a:lstStyle/>
            <a:p>
              <a:endParaRPr lang="en-US"/>
            </a:p>
          </p:txBody>
        </p:sp>
        <p:sp>
          <p:nvSpPr>
            <p:cNvPr id="43251" name="Freeform 95"/>
            <p:cNvSpPr>
              <a:spLocks/>
            </p:cNvSpPr>
            <p:nvPr/>
          </p:nvSpPr>
          <p:spPr bwMode="auto">
            <a:xfrm>
              <a:off x="4211" y="2365"/>
              <a:ext cx="81" cy="142"/>
            </a:xfrm>
            <a:custGeom>
              <a:avLst/>
              <a:gdLst>
                <a:gd name="T0" fmla="*/ 55 w 55"/>
                <a:gd name="T1" fmla="*/ 59 h 99"/>
                <a:gd name="T2" fmla="*/ 55 w 55"/>
                <a:gd name="T3" fmla="*/ 59 h 99"/>
                <a:gd name="T4" fmla="*/ 40 w 55"/>
                <a:gd name="T5" fmla="*/ 84 h 99"/>
                <a:gd name="T6" fmla="*/ 30 w 55"/>
                <a:gd name="T7" fmla="*/ 94 h 99"/>
                <a:gd name="T8" fmla="*/ 15 w 55"/>
                <a:gd name="T9" fmla="*/ 99 h 99"/>
                <a:gd name="T10" fmla="*/ 10 w 55"/>
                <a:gd name="T11" fmla="*/ 94 h 99"/>
                <a:gd name="T12" fmla="*/ 10 w 55"/>
                <a:gd name="T13" fmla="*/ 94 h 99"/>
                <a:gd name="T14" fmla="*/ 25 w 55"/>
                <a:gd name="T15" fmla="*/ 79 h 99"/>
                <a:gd name="T16" fmla="*/ 35 w 55"/>
                <a:gd name="T17" fmla="*/ 59 h 99"/>
                <a:gd name="T18" fmla="*/ 40 w 55"/>
                <a:gd name="T19" fmla="*/ 39 h 99"/>
                <a:gd name="T20" fmla="*/ 35 w 55"/>
                <a:gd name="T21" fmla="*/ 19 h 99"/>
                <a:gd name="T22" fmla="*/ 35 w 55"/>
                <a:gd name="T23" fmla="*/ 19 h 99"/>
                <a:gd name="T24" fmla="*/ 20 w 55"/>
                <a:gd name="T25" fmla="*/ 9 h 99"/>
                <a:gd name="T26" fmla="*/ 0 w 55"/>
                <a:gd name="T27" fmla="*/ 5 h 99"/>
                <a:gd name="T28" fmla="*/ 0 w 55"/>
                <a:gd name="T29" fmla="*/ 0 h 99"/>
                <a:gd name="T30" fmla="*/ 0 w 55"/>
                <a:gd name="T31" fmla="*/ 0 h 99"/>
                <a:gd name="T32" fmla="*/ 15 w 55"/>
                <a:gd name="T33" fmla="*/ 0 h 99"/>
                <a:gd name="T34" fmla="*/ 25 w 55"/>
                <a:gd name="T35" fmla="*/ 0 h 99"/>
                <a:gd name="T36" fmla="*/ 45 w 55"/>
                <a:gd name="T37" fmla="*/ 14 h 99"/>
                <a:gd name="T38" fmla="*/ 50 w 55"/>
                <a:gd name="T39" fmla="*/ 24 h 99"/>
                <a:gd name="T40" fmla="*/ 55 w 55"/>
                <a:gd name="T41" fmla="*/ 34 h 99"/>
                <a:gd name="T42" fmla="*/ 55 w 55"/>
                <a:gd name="T43" fmla="*/ 44 h 99"/>
                <a:gd name="T44" fmla="*/ 55 w 55"/>
                <a:gd name="T45" fmla="*/ 59 h 99"/>
                <a:gd name="T46" fmla="*/ 55 w 55"/>
                <a:gd name="T47" fmla="*/ 59 h 99"/>
                <a:gd name="T48" fmla="*/ 55 w 55"/>
                <a:gd name="T49" fmla="*/ 59 h 9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55"/>
                <a:gd name="T76" fmla="*/ 0 h 99"/>
                <a:gd name="T77" fmla="*/ 55 w 55"/>
                <a:gd name="T78" fmla="*/ 99 h 9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55" h="99">
                  <a:moveTo>
                    <a:pt x="55" y="59"/>
                  </a:moveTo>
                  <a:lnTo>
                    <a:pt x="55" y="59"/>
                  </a:lnTo>
                  <a:lnTo>
                    <a:pt x="40" y="84"/>
                  </a:lnTo>
                  <a:lnTo>
                    <a:pt x="30" y="94"/>
                  </a:lnTo>
                  <a:lnTo>
                    <a:pt x="15" y="99"/>
                  </a:lnTo>
                  <a:lnTo>
                    <a:pt x="10" y="94"/>
                  </a:lnTo>
                  <a:lnTo>
                    <a:pt x="25" y="79"/>
                  </a:lnTo>
                  <a:lnTo>
                    <a:pt x="35" y="59"/>
                  </a:lnTo>
                  <a:lnTo>
                    <a:pt x="40" y="39"/>
                  </a:lnTo>
                  <a:lnTo>
                    <a:pt x="35" y="19"/>
                  </a:lnTo>
                  <a:lnTo>
                    <a:pt x="20" y="9"/>
                  </a:lnTo>
                  <a:lnTo>
                    <a:pt x="0" y="5"/>
                  </a:lnTo>
                  <a:lnTo>
                    <a:pt x="0" y="0"/>
                  </a:lnTo>
                  <a:lnTo>
                    <a:pt x="15" y="0"/>
                  </a:lnTo>
                  <a:lnTo>
                    <a:pt x="25" y="0"/>
                  </a:lnTo>
                  <a:lnTo>
                    <a:pt x="45" y="14"/>
                  </a:lnTo>
                  <a:lnTo>
                    <a:pt x="50" y="24"/>
                  </a:lnTo>
                  <a:lnTo>
                    <a:pt x="55" y="34"/>
                  </a:lnTo>
                  <a:lnTo>
                    <a:pt x="55" y="44"/>
                  </a:lnTo>
                  <a:lnTo>
                    <a:pt x="55" y="59"/>
                  </a:lnTo>
                  <a:close/>
                </a:path>
              </a:pathLst>
            </a:custGeom>
            <a:solidFill>
              <a:srgbClr val="000000"/>
            </a:solidFill>
            <a:ln w="9525">
              <a:noFill/>
              <a:round/>
              <a:headEnd/>
              <a:tailEnd/>
            </a:ln>
          </p:spPr>
          <p:txBody>
            <a:bodyPr>
              <a:prstTxWarp prst="textNoShape">
                <a:avLst/>
              </a:prstTxWarp>
            </a:bodyPr>
            <a:lstStyle/>
            <a:p>
              <a:endParaRPr lang="en-US"/>
            </a:p>
          </p:txBody>
        </p:sp>
        <p:sp>
          <p:nvSpPr>
            <p:cNvPr id="43252" name="Freeform 96"/>
            <p:cNvSpPr>
              <a:spLocks/>
            </p:cNvSpPr>
            <p:nvPr/>
          </p:nvSpPr>
          <p:spPr bwMode="auto">
            <a:xfrm>
              <a:off x="4241" y="3413"/>
              <a:ext cx="151" cy="85"/>
            </a:xfrm>
            <a:custGeom>
              <a:avLst/>
              <a:gdLst>
                <a:gd name="T0" fmla="*/ 30 w 104"/>
                <a:gd name="T1" fmla="*/ 5 h 59"/>
                <a:gd name="T2" fmla="*/ 30 w 104"/>
                <a:gd name="T3" fmla="*/ 5 h 59"/>
                <a:gd name="T4" fmla="*/ 50 w 104"/>
                <a:gd name="T5" fmla="*/ 0 h 59"/>
                <a:gd name="T6" fmla="*/ 80 w 104"/>
                <a:gd name="T7" fmla="*/ 5 h 59"/>
                <a:gd name="T8" fmla="*/ 90 w 104"/>
                <a:gd name="T9" fmla="*/ 15 h 59"/>
                <a:gd name="T10" fmla="*/ 99 w 104"/>
                <a:gd name="T11" fmla="*/ 20 h 59"/>
                <a:gd name="T12" fmla="*/ 104 w 104"/>
                <a:gd name="T13" fmla="*/ 30 h 59"/>
                <a:gd name="T14" fmla="*/ 104 w 104"/>
                <a:gd name="T15" fmla="*/ 39 h 59"/>
                <a:gd name="T16" fmla="*/ 104 w 104"/>
                <a:gd name="T17" fmla="*/ 39 h 59"/>
                <a:gd name="T18" fmla="*/ 99 w 104"/>
                <a:gd name="T19" fmla="*/ 44 h 59"/>
                <a:gd name="T20" fmla="*/ 95 w 104"/>
                <a:gd name="T21" fmla="*/ 44 h 59"/>
                <a:gd name="T22" fmla="*/ 85 w 104"/>
                <a:gd name="T23" fmla="*/ 35 h 59"/>
                <a:gd name="T24" fmla="*/ 75 w 104"/>
                <a:gd name="T25" fmla="*/ 25 h 59"/>
                <a:gd name="T26" fmla="*/ 65 w 104"/>
                <a:gd name="T27" fmla="*/ 20 h 59"/>
                <a:gd name="T28" fmla="*/ 55 w 104"/>
                <a:gd name="T29" fmla="*/ 25 h 59"/>
                <a:gd name="T30" fmla="*/ 55 w 104"/>
                <a:gd name="T31" fmla="*/ 25 h 59"/>
                <a:gd name="T32" fmla="*/ 55 w 104"/>
                <a:gd name="T33" fmla="*/ 35 h 59"/>
                <a:gd name="T34" fmla="*/ 45 w 104"/>
                <a:gd name="T35" fmla="*/ 39 h 59"/>
                <a:gd name="T36" fmla="*/ 40 w 104"/>
                <a:gd name="T37" fmla="*/ 49 h 59"/>
                <a:gd name="T38" fmla="*/ 40 w 104"/>
                <a:gd name="T39" fmla="*/ 59 h 59"/>
                <a:gd name="T40" fmla="*/ 40 w 104"/>
                <a:gd name="T41" fmla="*/ 59 h 59"/>
                <a:gd name="T42" fmla="*/ 30 w 104"/>
                <a:gd name="T43" fmla="*/ 59 h 59"/>
                <a:gd name="T44" fmla="*/ 25 w 104"/>
                <a:gd name="T45" fmla="*/ 49 h 59"/>
                <a:gd name="T46" fmla="*/ 15 w 104"/>
                <a:gd name="T47" fmla="*/ 44 h 59"/>
                <a:gd name="T48" fmla="*/ 5 w 104"/>
                <a:gd name="T49" fmla="*/ 39 h 59"/>
                <a:gd name="T50" fmla="*/ 5 w 104"/>
                <a:gd name="T51" fmla="*/ 39 h 59"/>
                <a:gd name="T52" fmla="*/ 0 w 104"/>
                <a:gd name="T53" fmla="*/ 35 h 59"/>
                <a:gd name="T54" fmla="*/ 0 w 104"/>
                <a:gd name="T55" fmla="*/ 30 h 59"/>
                <a:gd name="T56" fmla="*/ 5 w 104"/>
                <a:gd name="T57" fmla="*/ 20 h 59"/>
                <a:gd name="T58" fmla="*/ 30 w 104"/>
                <a:gd name="T59" fmla="*/ 5 h 59"/>
                <a:gd name="T60" fmla="*/ 30 w 104"/>
                <a:gd name="T61" fmla="*/ 5 h 59"/>
                <a:gd name="T62" fmla="*/ 30 w 104"/>
                <a:gd name="T63" fmla="*/ 5 h 5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04"/>
                <a:gd name="T97" fmla="*/ 0 h 59"/>
                <a:gd name="T98" fmla="*/ 104 w 104"/>
                <a:gd name="T99" fmla="*/ 59 h 5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04" h="59">
                  <a:moveTo>
                    <a:pt x="30" y="5"/>
                  </a:moveTo>
                  <a:lnTo>
                    <a:pt x="30" y="5"/>
                  </a:lnTo>
                  <a:lnTo>
                    <a:pt x="50" y="0"/>
                  </a:lnTo>
                  <a:lnTo>
                    <a:pt x="80" y="5"/>
                  </a:lnTo>
                  <a:lnTo>
                    <a:pt x="90" y="15"/>
                  </a:lnTo>
                  <a:lnTo>
                    <a:pt x="99" y="20"/>
                  </a:lnTo>
                  <a:lnTo>
                    <a:pt x="104" y="30"/>
                  </a:lnTo>
                  <a:lnTo>
                    <a:pt x="104" y="39"/>
                  </a:lnTo>
                  <a:lnTo>
                    <a:pt x="99" y="44"/>
                  </a:lnTo>
                  <a:lnTo>
                    <a:pt x="95" y="44"/>
                  </a:lnTo>
                  <a:lnTo>
                    <a:pt x="85" y="35"/>
                  </a:lnTo>
                  <a:lnTo>
                    <a:pt x="75" y="25"/>
                  </a:lnTo>
                  <a:lnTo>
                    <a:pt x="65" y="20"/>
                  </a:lnTo>
                  <a:lnTo>
                    <a:pt x="55" y="25"/>
                  </a:lnTo>
                  <a:lnTo>
                    <a:pt x="55" y="35"/>
                  </a:lnTo>
                  <a:lnTo>
                    <a:pt x="45" y="39"/>
                  </a:lnTo>
                  <a:lnTo>
                    <a:pt x="40" y="49"/>
                  </a:lnTo>
                  <a:lnTo>
                    <a:pt x="40" y="59"/>
                  </a:lnTo>
                  <a:lnTo>
                    <a:pt x="30" y="59"/>
                  </a:lnTo>
                  <a:lnTo>
                    <a:pt x="25" y="49"/>
                  </a:lnTo>
                  <a:lnTo>
                    <a:pt x="15" y="44"/>
                  </a:lnTo>
                  <a:lnTo>
                    <a:pt x="5" y="39"/>
                  </a:lnTo>
                  <a:lnTo>
                    <a:pt x="0" y="35"/>
                  </a:lnTo>
                  <a:lnTo>
                    <a:pt x="0" y="30"/>
                  </a:lnTo>
                  <a:lnTo>
                    <a:pt x="5" y="20"/>
                  </a:lnTo>
                  <a:lnTo>
                    <a:pt x="30" y="5"/>
                  </a:lnTo>
                  <a:close/>
                </a:path>
              </a:pathLst>
            </a:custGeom>
            <a:solidFill>
              <a:srgbClr val="000000"/>
            </a:solidFill>
            <a:ln w="9525">
              <a:noFill/>
              <a:round/>
              <a:headEnd/>
              <a:tailEnd/>
            </a:ln>
          </p:spPr>
          <p:txBody>
            <a:bodyPr>
              <a:prstTxWarp prst="textNoShape">
                <a:avLst/>
              </a:prstTxWarp>
            </a:bodyPr>
            <a:lstStyle/>
            <a:p>
              <a:endParaRPr lang="en-US"/>
            </a:p>
          </p:txBody>
        </p:sp>
        <p:sp>
          <p:nvSpPr>
            <p:cNvPr id="43253" name="Freeform 97"/>
            <p:cNvSpPr>
              <a:spLocks/>
            </p:cNvSpPr>
            <p:nvPr/>
          </p:nvSpPr>
          <p:spPr bwMode="auto">
            <a:xfrm>
              <a:off x="4321" y="1474"/>
              <a:ext cx="731" cy="662"/>
            </a:xfrm>
            <a:custGeom>
              <a:avLst/>
              <a:gdLst>
                <a:gd name="T0" fmla="*/ 15 w 502"/>
                <a:gd name="T1" fmla="*/ 194 h 462"/>
                <a:gd name="T2" fmla="*/ 54 w 502"/>
                <a:gd name="T3" fmla="*/ 159 h 462"/>
                <a:gd name="T4" fmla="*/ 84 w 502"/>
                <a:gd name="T5" fmla="*/ 124 h 462"/>
                <a:gd name="T6" fmla="*/ 99 w 502"/>
                <a:gd name="T7" fmla="*/ 119 h 462"/>
                <a:gd name="T8" fmla="*/ 99 w 502"/>
                <a:gd name="T9" fmla="*/ 109 h 462"/>
                <a:gd name="T10" fmla="*/ 119 w 502"/>
                <a:gd name="T11" fmla="*/ 54 h 462"/>
                <a:gd name="T12" fmla="*/ 124 w 502"/>
                <a:gd name="T13" fmla="*/ 54 h 462"/>
                <a:gd name="T14" fmla="*/ 129 w 502"/>
                <a:gd name="T15" fmla="*/ 25 h 462"/>
                <a:gd name="T16" fmla="*/ 139 w 502"/>
                <a:gd name="T17" fmla="*/ 54 h 462"/>
                <a:gd name="T18" fmla="*/ 144 w 502"/>
                <a:gd name="T19" fmla="*/ 84 h 462"/>
                <a:gd name="T20" fmla="*/ 149 w 502"/>
                <a:gd name="T21" fmla="*/ 99 h 462"/>
                <a:gd name="T22" fmla="*/ 139 w 502"/>
                <a:gd name="T23" fmla="*/ 119 h 462"/>
                <a:gd name="T24" fmla="*/ 144 w 502"/>
                <a:gd name="T25" fmla="*/ 149 h 462"/>
                <a:gd name="T26" fmla="*/ 159 w 502"/>
                <a:gd name="T27" fmla="*/ 184 h 462"/>
                <a:gd name="T28" fmla="*/ 149 w 502"/>
                <a:gd name="T29" fmla="*/ 209 h 462"/>
                <a:gd name="T30" fmla="*/ 139 w 502"/>
                <a:gd name="T31" fmla="*/ 209 h 462"/>
                <a:gd name="T32" fmla="*/ 149 w 502"/>
                <a:gd name="T33" fmla="*/ 234 h 462"/>
                <a:gd name="T34" fmla="*/ 154 w 502"/>
                <a:gd name="T35" fmla="*/ 248 h 462"/>
                <a:gd name="T36" fmla="*/ 219 w 502"/>
                <a:gd name="T37" fmla="*/ 258 h 462"/>
                <a:gd name="T38" fmla="*/ 248 w 502"/>
                <a:gd name="T39" fmla="*/ 283 h 462"/>
                <a:gd name="T40" fmla="*/ 273 w 502"/>
                <a:gd name="T41" fmla="*/ 323 h 462"/>
                <a:gd name="T42" fmla="*/ 313 w 502"/>
                <a:gd name="T43" fmla="*/ 353 h 462"/>
                <a:gd name="T44" fmla="*/ 318 w 502"/>
                <a:gd name="T45" fmla="*/ 358 h 462"/>
                <a:gd name="T46" fmla="*/ 358 w 502"/>
                <a:gd name="T47" fmla="*/ 363 h 462"/>
                <a:gd name="T48" fmla="*/ 388 w 502"/>
                <a:gd name="T49" fmla="*/ 388 h 462"/>
                <a:gd name="T50" fmla="*/ 487 w 502"/>
                <a:gd name="T51" fmla="*/ 408 h 462"/>
                <a:gd name="T52" fmla="*/ 492 w 502"/>
                <a:gd name="T53" fmla="*/ 423 h 462"/>
                <a:gd name="T54" fmla="*/ 497 w 502"/>
                <a:gd name="T55" fmla="*/ 442 h 462"/>
                <a:gd name="T56" fmla="*/ 497 w 502"/>
                <a:gd name="T57" fmla="*/ 457 h 462"/>
                <a:gd name="T58" fmla="*/ 487 w 502"/>
                <a:gd name="T59" fmla="*/ 462 h 462"/>
                <a:gd name="T60" fmla="*/ 477 w 502"/>
                <a:gd name="T61" fmla="*/ 452 h 462"/>
                <a:gd name="T62" fmla="*/ 467 w 502"/>
                <a:gd name="T63" fmla="*/ 442 h 462"/>
                <a:gd name="T64" fmla="*/ 413 w 502"/>
                <a:gd name="T65" fmla="*/ 428 h 462"/>
                <a:gd name="T66" fmla="*/ 398 w 502"/>
                <a:gd name="T67" fmla="*/ 423 h 462"/>
                <a:gd name="T68" fmla="*/ 323 w 502"/>
                <a:gd name="T69" fmla="*/ 408 h 462"/>
                <a:gd name="T70" fmla="*/ 303 w 502"/>
                <a:gd name="T71" fmla="*/ 383 h 462"/>
                <a:gd name="T72" fmla="*/ 348 w 502"/>
                <a:gd name="T73" fmla="*/ 388 h 462"/>
                <a:gd name="T74" fmla="*/ 323 w 502"/>
                <a:gd name="T75" fmla="*/ 378 h 462"/>
                <a:gd name="T76" fmla="*/ 283 w 502"/>
                <a:gd name="T77" fmla="*/ 368 h 462"/>
                <a:gd name="T78" fmla="*/ 268 w 502"/>
                <a:gd name="T79" fmla="*/ 353 h 462"/>
                <a:gd name="T80" fmla="*/ 234 w 502"/>
                <a:gd name="T81" fmla="*/ 353 h 462"/>
                <a:gd name="T82" fmla="*/ 169 w 502"/>
                <a:gd name="T83" fmla="*/ 318 h 462"/>
                <a:gd name="T84" fmla="*/ 139 w 502"/>
                <a:gd name="T85" fmla="*/ 318 h 462"/>
                <a:gd name="T86" fmla="*/ 134 w 502"/>
                <a:gd name="T87" fmla="*/ 308 h 462"/>
                <a:gd name="T88" fmla="*/ 154 w 502"/>
                <a:gd name="T89" fmla="*/ 298 h 462"/>
                <a:gd name="T90" fmla="*/ 159 w 502"/>
                <a:gd name="T91" fmla="*/ 293 h 462"/>
                <a:gd name="T92" fmla="*/ 134 w 502"/>
                <a:gd name="T93" fmla="*/ 288 h 462"/>
                <a:gd name="T94" fmla="*/ 64 w 502"/>
                <a:gd name="T95" fmla="*/ 283 h 462"/>
                <a:gd name="T96" fmla="*/ 64 w 502"/>
                <a:gd name="T97" fmla="*/ 268 h 462"/>
                <a:gd name="T98" fmla="*/ 99 w 502"/>
                <a:gd name="T99" fmla="*/ 263 h 462"/>
                <a:gd name="T100" fmla="*/ 44 w 502"/>
                <a:gd name="T101" fmla="*/ 253 h 462"/>
                <a:gd name="T102" fmla="*/ 0 w 502"/>
                <a:gd name="T103" fmla="*/ 239 h 462"/>
                <a:gd name="T104" fmla="*/ 5 w 502"/>
                <a:gd name="T105" fmla="*/ 224 h 462"/>
                <a:gd name="T106" fmla="*/ 15 w 502"/>
                <a:gd name="T107" fmla="*/ 219 h 462"/>
                <a:gd name="T108" fmla="*/ 10 w 502"/>
                <a:gd name="T109" fmla="*/ 214 h 462"/>
                <a:gd name="T110" fmla="*/ 10 w 502"/>
                <a:gd name="T111" fmla="*/ 199 h 462"/>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02"/>
                <a:gd name="T169" fmla="*/ 0 h 462"/>
                <a:gd name="T170" fmla="*/ 502 w 502"/>
                <a:gd name="T171" fmla="*/ 462 h 462"/>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02" h="462">
                  <a:moveTo>
                    <a:pt x="10" y="199"/>
                  </a:moveTo>
                  <a:lnTo>
                    <a:pt x="10" y="199"/>
                  </a:lnTo>
                  <a:lnTo>
                    <a:pt x="15" y="194"/>
                  </a:lnTo>
                  <a:lnTo>
                    <a:pt x="15" y="184"/>
                  </a:lnTo>
                  <a:lnTo>
                    <a:pt x="54" y="159"/>
                  </a:lnTo>
                  <a:lnTo>
                    <a:pt x="69" y="144"/>
                  </a:lnTo>
                  <a:lnTo>
                    <a:pt x="84" y="124"/>
                  </a:lnTo>
                  <a:lnTo>
                    <a:pt x="89" y="124"/>
                  </a:lnTo>
                  <a:lnTo>
                    <a:pt x="94" y="119"/>
                  </a:lnTo>
                  <a:lnTo>
                    <a:pt x="99" y="119"/>
                  </a:lnTo>
                  <a:lnTo>
                    <a:pt x="99" y="109"/>
                  </a:lnTo>
                  <a:lnTo>
                    <a:pt x="104" y="99"/>
                  </a:lnTo>
                  <a:lnTo>
                    <a:pt x="119" y="94"/>
                  </a:lnTo>
                  <a:lnTo>
                    <a:pt x="119" y="54"/>
                  </a:lnTo>
                  <a:lnTo>
                    <a:pt x="124" y="54"/>
                  </a:lnTo>
                  <a:lnTo>
                    <a:pt x="124" y="0"/>
                  </a:lnTo>
                  <a:lnTo>
                    <a:pt x="129" y="25"/>
                  </a:lnTo>
                  <a:lnTo>
                    <a:pt x="129" y="45"/>
                  </a:lnTo>
                  <a:lnTo>
                    <a:pt x="139" y="54"/>
                  </a:lnTo>
                  <a:lnTo>
                    <a:pt x="139" y="69"/>
                  </a:lnTo>
                  <a:lnTo>
                    <a:pt x="139" y="79"/>
                  </a:lnTo>
                  <a:lnTo>
                    <a:pt x="144" y="84"/>
                  </a:lnTo>
                  <a:lnTo>
                    <a:pt x="154" y="84"/>
                  </a:lnTo>
                  <a:lnTo>
                    <a:pt x="149" y="99"/>
                  </a:lnTo>
                  <a:lnTo>
                    <a:pt x="139" y="104"/>
                  </a:lnTo>
                  <a:lnTo>
                    <a:pt x="139" y="119"/>
                  </a:lnTo>
                  <a:lnTo>
                    <a:pt x="134" y="139"/>
                  </a:lnTo>
                  <a:lnTo>
                    <a:pt x="144" y="149"/>
                  </a:lnTo>
                  <a:lnTo>
                    <a:pt x="149" y="159"/>
                  </a:lnTo>
                  <a:lnTo>
                    <a:pt x="159" y="184"/>
                  </a:lnTo>
                  <a:lnTo>
                    <a:pt x="154" y="194"/>
                  </a:lnTo>
                  <a:lnTo>
                    <a:pt x="149" y="199"/>
                  </a:lnTo>
                  <a:lnTo>
                    <a:pt x="149" y="209"/>
                  </a:lnTo>
                  <a:lnTo>
                    <a:pt x="144" y="209"/>
                  </a:lnTo>
                  <a:lnTo>
                    <a:pt x="139" y="209"/>
                  </a:lnTo>
                  <a:lnTo>
                    <a:pt x="149" y="219"/>
                  </a:lnTo>
                  <a:lnTo>
                    <a:pt x="149" y="234"/>
                  </a:lnTo>
                  <a:lnTo>
                    <a:pt x="139" y="244"/>
                  </a:lnTo>
                  <a:lnTo>
                    <a:pt x="154" y="248"/>
                  </a:lnTo>
                  <a:lnTo>
                    <a:pt x="174" y="253"/>
                  </a:lnTo>
                  <a:lnTo>
                    <a:pt x="219" y="258"/>
                  </a:lnTo>
                  <a:lnTo>
                    <a:pt x="238" y="263"/>
                  </a:lnTo>
                  <a:lnTo>
                    <a:pt x="243" y="273"/>
                  </a:lnTo>
                  <a:lnTo>
                    <a:pt x="248" y="283"/>
                  </a:lnTo>
                  <a:lnTo>
                    <a:pt x="234" y="293"/>
                  </a:lnTo>
                  <a:lnTo>
                    <a:pt x="273" y="323"/>
                  </a:lnTo>
                  <a:lnTo>
                    <a:pt x="303" y="353"/>
                  </a:lnTo>
                  <a:lnTo>
                    <a:pt x="313" y="353"/>
                  </a:lnTo>
                  <a:lnTo>
                    <a:pt x="318" y="348"/>
                  </a:lnTo>
                  <a:lnTo>
                    <a:pt x="318" y="358"/>
                  </a:lnTo>
                  <a:lnTo>
                    <a:pt x="328" y="363"/>
                  </a:lnTo>
                  <a:lnTo>
                    <a:pt x="358" y="363"/>
                  </a:lnTo>
                  <a:lnTo>
                    <a:pt x="388" y="378"/>
                  </a:lnTo>
                  <a:lnTo>
                    <a:pt x="388" y="388"/>
                  </a:lnTo>
                  <a:lnTo>
                    <a:pt x="393" y="393"/>
                  </a:lnTo>
                  <a:lnTo>
                    <a:pt x="487" y="408"/>
                  </a:lnTo>
                  <a:lnTo>
                    <a:pt x="492" y="413"/>
                  </a:lnTo>
                  <a:lnTo>
                    <a:pt x="492" y="418"/>
                  </a:lnTo>
                  <a:lnTo>
                    <a:pt x="492" y="423"/>
                  </a:lnTo>
                  <a:lnTo>
                    <a:pt x="487" y="428"/>
                  </a:lnTo>
                  <a:lnTo>
                    <a:pt x="497" y="442"/>
                  </a:lnTo>
                  <a:lnTo>
                    <a:pt x="502" y="447"/>
                  </a:lnTo>
                  <a:lnTo>
                    <a:pt x="497" y="457"/>
                  </a:lnTo>
                  <a:lnTo>
                    <a:pt x="492" y="462"/>
                  </a:lnTo>
                  <a:lnTo>
                    <a:pt x="487" y="462"/>
                  </a:lnTo>
                  <a:lnTo>
                    <a:pt x="487" y="457"/>
                  </a:lnTo>
                  <a:lnTo>
                    <a:pt x="487" y="452"/>
                  </a:lnTo>
                  <a:lnTo>
                    <a:pt x="477" y="452"/>
                  </a:lnTo>
                  <a:lnTo>
                    <a:pt x="467" y="452"/>
                  </a:lnTo>
                  <a:lnTo>
                    <a:pt x="467" y="447"/>
                  </a:lnTo>
                  <a:lnTo>
                    <a:pt x="467" y="442"/>
                  </a:lnTo>
                  <a:lnTo>
                    <a:pt x="413" y="433"/>
                  </a:lnTo>
                  <a:lnTo>
                    <a:pt x="413" y="428"/>
                  </a:lnTo>
                  <a:lnTo>
                    <a:pt x="408" y="428"/>
                  </a:lnTo>
                  <a:lnTo>
                    <a:pt x="398" y="423"/>
                  </a:lnTo>
                  <a:lnTo>
                    <a:pt x="358" y="423"/>
                  </a:lnTo>
                  <a:lnTo>
                    <a:pt x="338" y="418"/>
                  </a:lnTo>
                  <a:lnTo>
                    <a:pt x="323" y="408"/>
                  </a:lnTo>
                  <a:lnTo>
                    <a:pt x="303" y="403"/>
                  </a:lnTo>
                  <a:lnTo>
                    <a:pt x="303" y="383"/>
                  </a:lnTo>
                  <a:lnTo>
                    <a:pt x="318" y="383"/>
                  </a:lnTo>
                  <a:lnTo>
                    <a:pt x="333" y="388"/>
                  </a:lnTo>
                  <a:lnTo>
                    <a:pt x="348" y="388"/>
                  </a:lnTo>
                  <a:lnTo>
                    <a:pt x="363" y="383"/>
                  </a:lnTo>
                  <a:lnTo>
                    <a:pt x="323" y="378"/>
                  </a:lnTo>
                  <a:lnTo>
                    <a:pt x="288" y="378"/>
                  </a:lnTo>
                  <a:lnTo>
                    <a:pt x="283" y="368"/>
                  </a:lnTo>
                  <a:lnTo>
                    <a:pt x="278" y="363"/>
                  </a:lnTo>
                  <a:lnTo>
                    <a:pt x="268" y="363"/>
                  </a:lnTo>
                  <a:lnTo>
                    <a:pt x="268" y="353"/>
                  </a:lnTo>
                  <a:lnTo>
                    <a:pt x="243" y="353"/>
                  </a:lnTo>
                  <a:lnTo>
                    <a:pt x="234" y="353"/>
                  </a:lnTo>
                  <a:lnTo>
                    <a:pt x="234" y="338"/>
                  </a:lnTo>
                  <a:lnTo>
                    <a:pt x="174" y="338"/>
                  </a:lnTo>
                  <a:lnTo>
                    <a:pt x="169" y="318"/>
                  </a:lnTo>
                  <a:lnTo>
                    <a:pt x="149" y="318"/>
                  </a:lnTo>
                  <a:lnTo>
                    <a:pt x="139" y="318"/>
                  </a:lnTo>
                  <a:lnTo>
                    <a:pt x="134" y="313"/>
                  </a:lnTo>
                  <a:lnTo>
                    <a:pt x="134" y="308"/>
                  </a:lnTo>
                  <a:lnTo>
                    <a:pt x="134" y="303"/>
                  </a:lnTo>
                  <a:lnTo>
                    <a:pt x="144" y="298"/>
                  </a:lnTo>
                  <a:lnTo>
                    <a:pt x="154" y="298"/>
                  </a:lnTo>
                  <a:lnTo>
                    <a:pt x="159" y="298"/>
                  </a:lnTo>
                  <a:lnTo>
                    <a:pt x="159" y="293"/>
                  </a:lnTo>
                  <a:lnTo>
                    <a:pt x="154" y="293"/>
                  </a:lnTo>
                  <a:lnTo>
                    <a:pt x="144" y="293"/>
                  </a:lnTo>
                  <a:lnTo>
                    <a:pt x="134" y="288"/>
                  </a:lnTo>
                  <a:lnTo>
                    <a:pt x="129" y="283"/>
                  </a:lnTo>
                  <a:lnTo>
                    <a:pt x="64" y="283"/>
                  </a:lnTo>
                  <a:lnTo>
                    <a:pt x="59" y="278"/>
                  </a:lnTo>
                  <a:lnTo>
                    <a:pt x="64" y="268"/>
                  </a:lnTo>
                  <a:lnTo>
                    <a:pt x="84" y="268"/>
                  </a:lnTo>
                  <a:lnTo>
                    <a:pt x="99" y="263"/>
                  </a:lnTo>
                  <a:lnTo>
                    <a:pt x="79" y="258"/>
                  </a:lnTo>
                  <a:lnTo>
                    <a:pt x="59" y="258"/>
                  </a:lnTo>
                  <a:lnTo>
                    <a:pt x="44" y="253"/>
                  </a:lnTo>
                  <a:lnTo>
                    <a:pt x="35" y="248"/>
                  </a:lnTo>
                  <a:lnTo>
                    <a:pt x="30" y="239"/>
                  </a:lnTo>
                  <a:lnTo>
                    <a:pt x="0" y="239"/>
                  </a:lnTo>
                  <a:lnTo>
                    <a:pt x="0" y="229"/>
                  </a:lnTo>
                  <a:lnTo>
                    <a:pt x="5" y="224"/>
                  </a:lnTo>
                  <a:lnTo>
                    <a:pt x="10" y="224"/>
                  </a:lnTo>
                  <a:lnTo>
                    <a:pt x="15" y="219"/>
                  </a:lnTo>
                  <a:lnTo>
                    <a:pt x="10" y="219"/>
                  </a:lnTo>
                  <a:lnTo>
                    <a:pt x="10" y="214"/>
                  </a:lnTo>
                  <a:lnTo>
                    <a:pt x="10" y="199"/>
                  </a:lnTo>
                  <a:close/>
                </a:path>
              </a:pathLst>
            </a:custGeom>
            <a:solidFill>
              <a:srgbClr val="000000"/>
            </a:solidFill>
            <a:ln w="9525">
              <a:noFill/>
              <a:round/>
              <a:headEnd/>
              <a:tailEnd/>
            </a:ln>
          </p:spPr>
          <p:txBody>
            <a:bodyPr>
              <a:prstTxWarp prst="textNoShape">
                <a:avLst/>
              </a:prstTxWarp>
            </a:bodyPr>
            <a:lstStyle/>
            <a:p>
              <a:endParaRPr lang="en-US"/>
            </a:p>
          </p:txBody>
        </p:sp>
        <p:sp>
          <p:nvSpPr>
            <p:cNvPr id="43254" name="Freeform 98"/>
            <p:cNvSpPr>
              <a:spLocks/>
            </p:cNvSpPr>
            <p:nvPr/>
          </p:nvSpPr>
          <p:spPr bwMode="auto">
            <a:xfrm>
              <a:off x="4329" y="3491"/>
              <a:ext cx="195" cy="100"/>
            </a:xfrm>
            <a:custGeom>
              <a:avLst/>
              <a:gdLst>
                <a:gd name="T0" fmla="*/ 124 w 134"/>
                <a:gd name="T1" fmla="*/ 70 h 70"/>
                <a:gd name="T2" fmla="*/ 119 w 134"/>
                <a:gd name="T3" fmla="*/ 70 h 70"/>
                <a:gd name="T4" fmla="*/ 119 w 134"/>
                <a:gd name="T5" fmla="*/ 70 h 70"/>
                <a:gd name="T6" fmla="*/ 119 w 134"/>
                <a:gd name="T7" fmla="*/ 65 h 70"/>
                <a:gd name="T8" fmla="*/ 119 w 134"/>
                <a:gd name="T9" fmla="*/ 60 h 70"/>
                <a:gd name="T10" fmla="*/ 124 w 134"/>
                <a:gd name="T11" fmla="*/ 55 h 70"/>
                <a:gd name="T12" fmla="*/ 124 w 134"/>
                <a:gd name="T13" fmla="*/ 45 h 70"/>
                <a:gd name="T14" fmla="*/ 124 w 134"/>
                <a:gd name="T15" fmla="*/ 45 h 70"/>
                <a:gd name="T16" fmla="*/ 99 w 134"/>
                <a:gd name="T17" fmla="*/ 30 h 70"/>
                <a:gd name="T18" fmla="*/ 74 w 134"/>
                <a:gd name="T19" fmla="*/ 15 h 70"/>
                <a:gd name="T20" fmla="*/ 49 w 134"/>
                <a:gd name="T21" fmla="*/ 15 h 70"/>
                <a:gd name="T22" fmla="*/ 20 w 134"/>
                <a:gd name="T23" fmla="*/ 15 h 70"/>
                <a:gd name="T24" fmla="*/ 20 w 134"/>
                <a:gd name="T25" fmla="*/ 15 h 70"/>
                <a:gd name="T26" fmla="*/ 5 w 134"/>
                <a:gd name="T27" fmla="*/ 20 h 70"/>
                <a:gd name="T28" fmla="*/ 5 w 134"/>
                <a:gd name="T29" fmla="*/ 20 h 70"/>
                <a:gd name="T30" fmla="*/ 0 w 134"/>
                <a:gd name="T31" fmla="*/ 15 h 70"/>
                <a:gd name="T32" fmla="*/ 0 w 134"/>
                <a:gd name="T33" fmla="*/ 15 h 70"/>
                <a:gd name="T34" fmla="*/ 15 w 134"/>
                <a:gd name="T35" fmla="*/ 5 h 70"/>
                <a:gd name="T36" fmla="*/ 30 w 134"/>
                <a:gd name="T37" fmla="*/ 0 h 70"/>
                <a:gd name="T38" fmla="*/ 49 w 134"/>
                <a:gd name="T39" fmla="*/ 0 h 70"/>
                <a:gd name="T40" fmla="*/ 69 w 134"/>
                <a:gd name="T41" fmla="*/ 0 h 70"/>
                <a:gd name="T42" fmla="*/ 69 w 134"/>
                <a:gd name="T43" fmla="*/ 0 h 70"/>
                <a:gd name="T44" fmla="*/ 89 w 134"/>
                <a:gd name="T45" fmla="*/ 5 h 70"/>
                <a:gd name="T46" fmla="*/ 109 w 134"/>
                <a:gd name="T47" fmla="*/ 20 h 70"/>
                <a:gd name="T48" fmla="*/ 124 w 134"/>
                <a:gd name="T49" fmla="*/ 35 h 70"/>
                <a:gd name="T50" fmla="*/ 134 w 134"/>
                <a:gd name="T51" fmla="*/ 55 h 70"/>
                <a:gd name="T52" fmla="*/ 134 w 134"/>
                <a:gd name="T53" fmla="*/ 55 h 70"/>
                <a:gd name="T54" fmla="*/ 134 w 134"/>
                <a:gd name="T55" fmla="*/ 65 h 70"/>
                <a:gd name="T56" fmla="*/ 124 w 134"/>
                <a:gd name="T57" fmla="*/ 70 h 70"/>
                <a:gd name="T58" fmla="*/ 124 w 134"/>
                <a:gd name="T59" fmla="*/ 70 h 70"/>
                <a:gd name="T60" fmla="*/ 124 w 134"/>
                <a:gd name="T61" fmla="*/ 70 h 70"/>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34"/>
                <a:gd name="T94" fmla="*/ 0 h 70"/>
                <a:gd name="T95" fmla="*/ 134 w 134"/>
                <a:gd name="T96" fmla="*/ 70 h 70"/>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34" h="70">
                  <a:moveTo>
                    <a:pt x="124" y="70"/>
                  </a:moveTo>
                  <a:lnTo>
                    <a:pt x="119" y="70"/>
                  </a:lnTo>
                  <a:lnTo>
                    <a:pt x="119" y="65"/>
                  </a:lnTo>
                  <a:lnTo>
                    <a:pt x="119" y="60"/>
                  </a:lnTo>
                  <a:lnTo>
                    <a:pt x="124" y="55"/>
                  </a:lnTo>
                  <a:lnTo>
                    <a:pt x="124" y="45"/>
                  </a:lnTo>
                  <a:lnTo>
                    <a:pt x="99" y="30"/>
                  </a:lnTo>
                  <a:lnTo>
                    <a:pt x="74" y="15"/>
                  </a:lnTo>
                  <a:lnTo>
                    <a:pt x="49" y="15"/>
                  </a:lnTo>
                  <a:lnTo>
                    <a:pt x="20" y="15"/>
                  </a:lnTo>
                  <a:lnTo>
                    <a:pt x="5" y="20"/>
                  </a:lnTo>
                  <a:lnTo>
                    <a:pt x="0" y="15"/>
                  </a:lnTo>
                  <a:lnTo>
                    <a:pt x="15" y="5"/>
                  </a:lnTo>
                  <a:lnTo>
                    <a:pt x="30" y="0"/>
                  </a:lnTo>
                  <a:lnTo>
                    <a:pt x="49" y="0"/>
                  </a:lnTo>
                  <a:lnTo>
                    <a:pt x="69" y="0"/>
                  </a:lnTo>
                  <a:lnTo>
                    <a:pt x="89" y="5"/>
                  </a:lnTo>
                  <a:lnTo>
                    <a:pt x="109" y="20"/>
                  </a:lnTo>
                  <a:lnTo>
                    <a:pt x="124" y="35"/>
                  </a:lnTo>
                  <a:lnTo>
                    <a:pt x="134" y="55"/>
                  </a:lnTo>
                  <a:lnTo>
                    <a:pt x="134" y="65"/>
                  </a:lnTo>
                  <a:lnTo>
                    <a:pt x="124" y="70"/>
                  </a:lnTo>
                  <a:close/>
                </a:path>
              </a:pathLst>
            </a:custGeom>
            <a:solidFill>
              <a:srgbClr val="000000"/>
            </a:solidFill>
            <a:ln w="9525">
              <a:noFill/>
              <a:round/>
              <a:headEnd/>
              <a:tailEnd/>
            </a:ln>
          </p:spPr>
          <p:txBody>
            <a:bodyPr>
              <a:prstTxWarp prst="textNoShape">
                <a:avLst/>
              </a:prstTxWarp>
            </a:bodyPr>
            <a:lstStyle/>
            <a:p>
              <a:endParaRPr lang="en-US"/>
            </a:p>
          </p:txBody>
        </p:sp>
        <p:sp>
          <p:nvSpPr>
            <p:cNvPr id="43255" name="Freeform 99"/>
            <p:cNvSpPr>
              <a:spLocks/>
            </p:cNvSpPr>
            <p:nvPr/>
          </p:nvSpPr>
          <p:spPr bwMode="auto">
            <a:xfrm>
              <a:off x="4429" y="3305"/>
              <a:ext cx="413" cy="165"/>
            </a:xfrm>
            <a:custGeom>
              <a:avLst/>
              <a:gdLst>
                <a:gd name="T0" fmla="*/ 0 w 284"/>
                <a:gd name="T1" fmla="*/ 80 h 114"/>
                <a:gd name="T2" fmla="*/ 0 w 284"/>
                <a:gd name="T3" fmla="*/ 80 h 114"/>
                <a:gd name="T4" fmla="*/ 115 w 284"/>
                <a:gd name="T5" fmla="*/ 80 h 114"/>
                <a:gd name="T6" fmla="*/ 169 w 284"/>
                <a:gd name="T7" fmla="*/ 80 h 114"/>
                <a:gd name="T8" fmla="*/ 224 w 284"/>
                <a:gd name="T9" fmla="*/ 70 h 114"/>
                <a:gd name="T10" fmla="*/ 244 w 284"/>
                <a:gd name="T11" fmla="*/ 55 h 114"/>
                <a:gd name="T12" fmla="*/ 244 w 284"/>
                <a:gd name="T13" fmla="*/ 55 h 114"/>
                <a:gd name="T14" fmla="*/ 259 w 284"/>
                <a:gd name="T15" fmla="*/ 70 h 114"/>
                <a:gd name="T16" fmla="*/ 264 w 284"/>
                <a:gd name="T17" fmla="*/ 90 h 114"/>
                <a:gd name="T18" fmla="*/ 264 w 284"/>
                <a:gd name="T19" fmla="*/ 90 h 114"/>
                <a:gd name="T20" fmla="*/ 274 w 284"/>
                <a:gd name="T21" fmla="*/ 80 h 114"/>
                <a:gd name="T22" fmla="*/ 274 w 284"/>
                <a:gd name="T23" fmla="*/ 70 h 114"/>
                <a:gd name="T24" fmla="*/ 269 w 284"/>
                <a:gd name="T25" fmla="*/ 65 h 114"/>
                <a:gd name="T26" fmla="*/ 269 w 284"/>
                <a:gd name="T27" fmla="*/ 65 h 114"/>
                <a:gd name="T28" fmla="*/ 254 w 284"/>
                <a:gd name="T29" fmla="*/ 50 h 114"/>
                <a:gd name="T30" fmla="*/ 234 w 284"/>
                <a:gd name="T31" fmla="*/ 35 h 114"/>
                <a:gd name="T32" fmla="*/ 214 w 284"/>
                <a:gd name="T33" fmla="*/ 30 h 114"/>
                <a:gd name="T34" fmla="*/ 204 w 284"/>
                <a:gd name="T35" fmla="*/ 30 h 114"/>
                <a:gd name="T36" fmla="*/ 189 w 284"/>
                <a:gd name="T37" fmla="*/ 35 h 114"/>
                <a:gd name="T38" fmla="*/ 189 w 284"/>
                <a:gd name="T39" fmla="*/ 35 h 114"/>
                <a:gd name="T40" fmla="*/ 184 w 284"/>
                <a:gd name="T41" fmla="*/ 45 h 114"/>
                <a:gd name="T42" fmla="*/ 179 w 284"/>
                <a:gd name="T43" fmla="*/ 45 h 114"/>
                <a:gd name="T44" fmla="*/ 174 w 284"/>
                <a:gd name="T45" fmla="*/ 45 h 114"/>
                <a:gd name="T46" fmla="*/ 174 w 284"/>
                <a:gd name="T47" fmla="*/ 45 h 114"/>
                <a:gd name="T48" fmla="*/ 174 w 284"/>
                <a:gd name="T49" fmla="*/ 35 h 114"/>
                <a:gd name="T50" fmla="*/ 164 w 284"/>
                <a:gd name="T51" fmla="*/ 25 h 114"/>
                <a:gd name="T52" fmla="*/ 145 w 284"/>
                <a:gd name="T53" fmla="*/ 15 h 114"/>
                <a:gd name="T54" fmla="*/ 145 w 284"/>
                <a:gd name="T55" fmla="*/ 15 h 114"/>
                <a:gd name="T56" fmla="*/ 110 w 284"/>
                <a:gd name="T57" fmla="*/ 20 h 114"/>
                <a:gd name="T58" fmla="*/ 95 w 284"/>
                <a:gd name="T59" fmla="*/ 25 h 114"/>
                <a:gd name="T60" fmla="*/ 80 w 284"/>
                <a:gd name="T61" fmla="*/ 35 h 114"/>
                <a:gd name="T62" fmla="*/ 80 w 284"/>
                <a:gd name="T63" fmla="*/ 35 h 114"/>
                <a:gd name="T64" fmla="*/ 75 w 284"/>
                <a:gd name="T65" fmla="*/ 30 h 114"/>
                <a:gd name="T66" fmla="*/ 75 w 284"/>
                <a:gd name="T67" fmla="*/ 20 h 114"/>
                <a:gd name="T68" fmla="*/ 75 w 284"/>
                <a:gd name="T69" fmla="*/ 20 h 114"/>
                <a:gd name="T70" fmla="*/ 95 w 284"/>
                <a:gd name="T71" fmla="*/ 10 h 114"/>
                <a:gd name="T72" fmla="*/ 115 w 284"/>
                <a:gd name="T73" fmla="*/ 0 h 114"/>
                <a:gd name="T74" fmla="*/ 135 w 284"/>
                <a:gd name="T75" fmla="*/ 0 h 114"/>
                <a:gd name="T76" fmla="*/ 160 w 284"/>
                <a:gd name="T77" fmla="*/ 0 h 114"/>
                <a:gd name="T78" fmla="*/ 160 w 284"/>
                <a:gd name="T79" fmla="*/ 0 h 114"/>
                <a:gd name="T80" fmla="*/ 164 w 284"/>
                <a:gd name="T81" fmla="*/ 10 h 114"/>
                <a:gd name="T82" fmla="*/ 179 w 284"/>
                <a:gd name="T83" fmla="*/ 15 h 114"/>
                <a:gd name="T84" fmla="*/ 204 w 284"/>
                <a:gd name="T85" fmla="*/ 20 h 114"/>
                <a:gd name="T86" fmla="*/ 229 w 284"/>
                <a:gd name="T87" fmla="*/ 20 h 114"/>
                <a:gd name="T88" fmla="*/ 244 w 284"/>
                <a:gd name="T89" fmla="*/ 25 h 114"/>
                <a:gd name="T90" fmla="*/ 254 w 284"/>
                <a:gd name="T91" fmla="*/ 30 h 114"/>
                <a:gd name="T92" fmla="*/ 254 w 284"/>
                <a:gd name="T93" fmla="*/ 30 h 114"/>
                <a:gd name="T94" fmla="*/ 279 w 284"/>
                <a:gd name="T95" fmla="*/ 60 h 114"/>
                <a:gd name="T96" fmla="*/ 284 w 284"/>
                <a:gd name="T97" fmla="*/ 75 h 114"/>
                <a:gd name="T98" fmla="*/ 284 w 284"/>
                <a:gd name="T99" fmla="*/ 90 h 114"/>
                <a:gd name="T100" fmla="*/ 284 w 284"/>
                <a:gd name="T101" fmla="*/ 90 h 114"/>
                <a:gd name="T102" fmla="*/ 269 w 284"/>
                <a:gd name="T103" fmla="*/ 105 h 114"/>
                <a:gd name="T104" fmla="*/ 249 w 284"/>
                <a:gd name="T105" fmla="*/ 114 h 114"/>
                <a:gd name="T106" fmla="*/ 229 w 284"/>
                <a:gd name="T107" fmla="*/ 114 h 114"/>
                <a:gd name="T108" fmla="*/ 204 w 284"/>
                <a:gd name="T109" fmla="*/ 114 h 114"/>
                <a:gd name="T110" fmla="*/ 164 w 284"/>
                <a:gd name="T111" fmla="*/ 110 h 114"/>
                <a:gd name="T112" fmla="*/ 120 w 284"/>
                <a:gd name="T113" fmla="*/ 105 h 114"/>
                <a:gd name="T114" fmla="*/ 5 w 284"/>
                <a:gd name="T115" fmla="*/ 100 h 114"/>
                <a:gd name="T116" fmla="*/ 5 w 284"/>
                <a:gd name="T117" fmla="*/ 100 h 114"/>
                <a:gd name="T118" fmla="*/ 0 w 284"/>
                <a:gd name="T119" fmla="*/ 90 h 114"/>
                <a:gd name="T120" fmla="*/ 0 w 284"/>
                <a:gd name="T121" fmla="*/ 80 h 114"/>
                <a:gd name="T122" fmla="*/ 0 w 284"/>
                <a:gd name="T123" fmla="*/ 80 h 114"/>
                <a:gd name="T124" fmla="*/ 0 w 284"/>
                <a:gd name="T125" fmla="*/ 80 h 11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284"/>
                <a:gd name="T190" fmla="*/ 0 h 114"/>
                <a:gd name="T191" fmla="*/ 284 w 284"/>
                <a:gd name="T192" fmla="*/ 114 h 11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284" h="114">
                  <a:moveTo>
                    <a:pt x="0" y="80"/>
                  </a:moveTo>
                  <a:lnTo>
                    <a:pt x="0" y="80"/>
                  </a:lnTo>
                  <a:lnTo>
                    <a:pt x="115" y="80"/>
                  </a:lnTo>
                  <a:lnTo>
                    <a:pt x="169" y="80"/>
                  </a:lnTo>
                  <a:lnTo>
                    <a:pt x="224" y="70"/>
                  </a:lnTo>
                  <a:lnTo>
                    <a:pt x="244" y="55"/>
                  </a:lnTo>
                  <a:lnTo>
                    <a:pt x="259" y="70"/>
                  </a:lnTo>
                  <a:lnTo>
                    <a:pt x="264" y="90"/>
                  </a:lnTo>
                  <a:lnTo>
                    <a:pt x="274" y="80"/>
                  </a:lnTo>
                  <a:lnTo>
                    <a:pt x="274" y="70"/>
                  </a:lnTo>
                  <a:lnTo>
                    <a:pt x="269" y="65"/>
                  </a:lnTo>
                  <a:lnTo>
                    <a:pt x="254" y="50"/>
                  </a:lnTo>
                  <a:lnTo>
                    <a:pt x="234" y="35"/>
                  </a:lnTo>
                  <a:lnTo>
                    <a:pt x="214" y="30"/>
                  </a:lnTo>
                  <a:lnTo>
                    <a:pt x="204" y="30"/>
                  </a:lnTo>
                  <a:lnTo>
                    <a:pt x="189" y="35"/>
                  </a:lnTo>
                  <a:lnTo>
                    <a:pt x="184" y="45"/>
                  </a:lnTo>
                  <a:lnTo>
                    <a:pt x="179" y="45"/>
                  </a:lnTo>
                  <a:lnTo>
                    <a:pt x="174" y="45"/>
                  </a:lnTo>
                  <a:lnTo>
                    <a:pt x="174" y="35"/>
                  </a:lnTo>
                  <a:lnTo>
                    <a:pt x="164" y="25"/>
                  </a:lnTo>
                  <a:lnTo>
                    <a:pt x="145" y="15"/>
                  </a:lnTo>
                  <a:lnTo>
                    <a:pt x="110" y="20"/>
                  </a:lnTo>
                  <a:lnTo>
                    <a:pt x="95" y="25"/>
                  </a:lnTo>
                  <a:lnTo>
                    <a:pt x="80" y="35"/>
                  </a:lnTo>
                  <a:lnTo>
                    <a:pt x="75" y="30"/>
                  </a:lnTo>
                  <a:lnTo>
                    <a:pt x="75" y="20"/>
                  </a:lnTo>
                  <a:lnTo>
                    <a:pt x="95" y="10"/>
                  </a:lnTo>
                  <a:lnTo>
                    <a:pt x="115" y="0"/>
                  </a:lnTo>
                  <a:lnTo>
                    <a:pt x="135" y="0"/>
                  </a:lnTo>
                  <a:lnTo>
                    <a:pt x="160" y="0"/>
                  </a:lnTo>
                  <a:lnTo>
                    <a:pt x="164" y="10"/>
                  </a:lnTo>
                  <a:lnTo>
                    <a:pt x="179" y="15"/>
                  </a:lnTo>
                  <a:lnTo>
                    <a:pt x="204" y="20"/>
                  </a:lnTo>
                  <a:lnTo>
                    <a:pt x="229" y="20"/>
                  </a:lnTo>
                  <a:lnTo>
                    <a:pt x="244" y="25"/>
                  </a:lnTo>
                  <a:lnTo>
                    <a:pt x="254" y="30"/>
                  </a:lnTo>
                  <a:lnTo>
                    <a:pt x="279" y="60"/>
                  </a:lnTo>
                  <a:lnTo>
                    <a:pt x="284" y="75"/>
                  </a:lnTo>
                  <a:lnTo>
                    <a:pt x="284" y="90"/>
                  </a:lnTo>
                  <a:lnTo>
                    <a:pt x="269" y="105"/>
                  </a:lnTo>
                  <a:lnTo>
                    <a:pt x="249" y="114"/>
                  </a:lnTo>
                  <a:lnTo>
                    <a:pt x="229" y="114"/>
                  </a:lnTo>
                  <a:lnTo>
                    <a:pt x="204" y="114"/>
                  </a:lnTo>
                  <a:lnTo>
                    <a:pt x="164" y="110"/>
                  </a:lnTo>
                  <a:lnTo>
                    <a:pt x="120" y="105"/>
                  </a:lnTo>
                  <a:lnTo>
                    <a:pt x="5" y="100"/>
                  </a:lnTo>
                  <a:lnTo>
                    <a:pt x="0" y="90"/>
                  </a:lnTo>
                  <a:lnTo>
                    <a:pt x="0" y="80"/>
                  </a:lnTo>
                  <a:close/>
                </a:path>
              </a:pathLst>
            </a:custGeom>
            <a:solidFill>
              <a:srgbClr val="000000"/>
            </a:solidFill>
            <a:ln w="9525">
              <a:noFill/>
              <a:round/>
              <a:headEnd/>
              <a:tailEnd/>
            </a:ln>
          </p:spPr>
          <p:txBody>
            <a:bodyPr>
              <a:prstTxWarp prst="textNoShape">
                <a:avLst/>
              </a:prstTxWarp>
            </a:bodyPr>
            <a:lstStyle/>
            <a:p>
              <a:endParaRPr lang="en-US"/>
            </a:p>
          </p:txBody>
        </p:sp>
        <p:sp>
          <p:nvSpPr>
            <p:cNvPr id="43256" name="Freeform 100"/>
            <p:cNvSpPr>
              <a:spLocks/>
            </p:cNvSpPr>
            <p:nvPr/>
          </p:nvSpPr>
          <p:spPr bwMode="auto">
            <a:xfrm>
              <a:off x="4524" y="3576"/>
              <a:ext cx="188" cy="171"/>
            </a:xfrm>
            <a:custGeom>
              <a:avLst/>
              <a:gdLst>
                <a:gd name="T0" fmla="*/ 129 w 129"/>
                <a:gd name="T1" fmla="*/ 90 h 119"/>
                <a:gd name="T2" fmla="*/ 129 w 129"/>
                <a:gd name="T3" fmla="*/ 90 h 119"/>
                <a:gd name="T4" fmla="*/ 129 w 129"/>
                <a:gd name="T5" fmla="*/ 100 h 119"/>
                <a:gd name="T6" fmla="*/ 129 w 129"/>
                <a:gd name="T7" fmla="*/ 110 h 119"/>
                <a:gd name="T8" fmla="*/ 124 w 129"/>
                <a:gd name="T9" fmla="*/ 115 h 119"/>
                <a:gd name="T10" fmla="*/ 119 w 129"/>
                <a:gd name="T11" fmla="*/ 119 h 119"/>
                <a:gd name="T12" fmla="*/ 119 w 129"/>
                <a:gd name="T13" fmla="*/ 119 h 119"/>
                <a:gd name="T14" fmla="*/ 114 w 129"/>
                <a:gd name="T15" fmla="*/ 119 h 119"/>
                <a:gd name="T16" fmla="*/ 109 w 129"/>
                <a:gd name="T17" fmla="*/ 119 h 119"/>
                <a:gd name="T18" fmla="*/ 104 w 129"/>
                <a:gd name="T19" fmla="*/ 110 h 119"/>
                <a:gd name="T20" fmla="*/ 104 w 129"/>
                <a:gd name="T21" fmla="*/ 110 h 119"/>
                <a:gd name="T22" fmla="*/ 114 w 129"/>
                <a:gd name="T23" fmla="*/ 100 h 119"/>
                <a:gd name="T24" fmla="*/ 114 w 129"/>
                <a:gd name="T25" fmla="*/ 100 h 119"/>
                <a:gd name="T26" fmla="*/ 114 w 129"/>
                <a:gd name="T27" fmla="*/ 90 h 119"/>
                <a:gd name="T28" fmla="*/ 104 w 129"/>
                <a:gd name="T29" fmla="*/ 80 h 119"/>
                <a:gd name="T30" fmla="*/ 85 w 129"/>
                <a:gd name="T31" fmla="*/ 65 h 119"/>
                <a:gd name="T32" fmla="*/ 80 w 129"/>
                <a:gd name="T33" fmla="*/ 70 h 119"/>
                <a:gd name="T34" fmla="*/ 80 w 129"/>
                <a:gd name="T35" fmla="*/ 70 h 119"/>
                <a:gd name="T36" fmla="*/ 75 w 129"/>
                <a:gd name="T37" fmla="*/ 65 h 119"/>
                <a:gd name="T38" fmla="*/ 75 w 129"/>
                <a:gd name="T39" fmla="*/ 60 h 119"/>
                <a:gd name="T40" fmla="*/ 80 w 129"/>
                <a:gd name="T41" fmla="*/ 50 h 119"/>
                <a:gd name="T42" fmla="*/ 85 w 129"/>
                <a:gd name="T43" fmla="*/ 50 h 119"/>
                <a:gd name="T44" fmla="*/ 85 w 129"/>
                <a:gd name="T45" fmla="*/ 50 h 119"/>
                <a:gd name="T46" fmla="*/ 85 w 129"/>
                <a:gd name="T47" fmla="*/ 40 h 119"/>
                <a:gd name="T48" fmla="*/ 75 w 129"/>
                <a:gd name="T49" fmla="*/ 30 h 119"/>
                <a:gd name="T50" fmla="*/ 60 w 129"/>
                <a:gd name="T51" fmla="*/ 20 h 119"/>
                <a:gd name="T52" fmla="*/ 60 w 129"/>
                <a:gd name="T53" fmla="*/ 20 h 119"/>
                <a:gd name="T54" fmla="*/ 15 w 129"/>
                <a:gd name="T55" fmla="*/ 20 h 119"/>
                <a:gd name="T56" fmla="*/ 5 w 129"/>
                <a:gd name="T57" fmla="*/ 20 h 119"/>
                <a:gd name="T58" fmla="*/ 0 w 129"/>
                <a:gd name="T59" fmla="*/ 20 h 119"/>
                <a:gd name="T60" fmla="*/ 5 w 129"/>
                <a:gd name="T61" fmla="*/ 15 h 119"/>
                <a:gd name="T62" fmla="*/ 20 w 129"/>
                <a:gd name="T63" fmla="*/ 5 h 119"/>
                <a:gd name="T64" fmla="*/ 20 w 129"/>
                <a:gd name="T65" fmla="*/ 5 h 119"/>
                <a:gd name="T66" fmla="*/ 40 w 129"/>
                <a:gd name="T67" fmla="*/ 0 h 119"/>
                <a:gd name="T68" fmla="*/ 65 w 129"/>
                <a:gd name="T69" fmla="*/ 5 h 119"/>
                <a:gd name="T70" fmla="*/ 80 w 129"/>
                <a:gd name="T71" fmla="*/ 20 h 119"/>
                <a:gd name="T72" fmla="*/ 95 w 129"/>
                <a:gd name="T73" fmla="*/ 35 h 119"/>
                <a:gd name="T74" fmla="*/ 95 w 129"/>
                <a:gd name="T75" fmla="*/ 35 h 119"/>
                <a:gd name="T76" fmla="*/ 95 w 129"/>
                <a:gd name="T77" fmla="*/ 50 h 119"/>
                <a:gd name="T78" fmla="*/ 104 w 129"/>
                <a:gd name="T79" fmla="*/ 65 h 119"/>
                <a:gd name="T80" fmla="*/ 119 w 129"/>
                <a:gd name="T81" fmla="*/ 75 h 119"/>
                <a:gd name="T82" fmla="*/ 129 w 129"/>
                <a:gd name="T83" fmla="*/ 90 h 119"/>
                <a:gd name="T84" fmla="*/ 129 w 129"/>
                <a:gd name="T85" fmla="*/ 90 h 119"/>
                <a:gd name="T86" fmla="*/ 129 w 129"/>
                <a:gd name="T87" fmla="*/ 90 h 119"/>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29"/>
                <a:gd name="T133" fmla="*/ 0 h 119"/>
                <a:gd name="T134" fmla="*/ 129 w 129"/>
                <a:gd name="T135" fmla="*/ 119 h 119"/>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29" h="119">
                  <a:moveTo>
                    <a:pt x="129" y="90"/>
                  </a:moveTo>
                  <a:lnTo>
                    <a:pt x="129" y="90"/>
                  </a:lnTo>
                  <a:lnTo>
                    <a:pt x="129" y="100"/>
                  </a:lnTo>
                  <a:lnTo>
                    <a:pt x="129" y="110"/>
                  </a:lnTo>
                  <a:lnTo>
                    <a:pt x="124" y="115"/>
                  </a:lnTo>
                  <a:lnTo>
                    <a:pt x="119" y="119"/>
                  </a:lnTo>
                  <a:lnTo>
                    <a:pt x="114" y="119"/>
                  </a:lnTo>
                  <a:lnTo>
                    <a:pt x="109" y="119"/>
                  </a:lnTo>
                  <a:lnTo>
                    <a:pt x="104" y="110"/>
                  </a:lnTo>
                  <a:lnTo>
                    <a:pt x="114" y="100"/>
                  </a:lnTo>
                  <a:lnTo>
                    <a:pt x="114" y="90"/>
                  </a:lnTo>
                  <a:lnTo>
                    <a:pt x="104" y="80"/>
                  </a:lnTo>
                  <a:lnTo>
                    <a:pt x="85" y="65"/>
                  </a:lnTo>
                  <a:lnTo>
                    <a:pt x="80" y="70"/>
                  </a:lnTo>
                  <a:lnTo>
                    <a:pt x="75" y="65"/>
                  </a:lnTo>
                  <a:lnTo>
                    <a:pt x="75" y="60"/>
                  </a:lnTo>
                  <a:lnTo>
                    <a:pt x="80" y="50"/>
                  </a:lnTo>
                  <a:lnTo>
                    <a:pt x="85" y="50"/>
                  </a:lnTo>
                  <a:lnTo>
                    <a:pt x="85" y="40"/>
                  </a:lnTo>
                  <a:lnTo>
                    <a:pt x="75" y="30"/>
                  </a:lnTo>
                  <a:lnTo>
                    <a:pt x="60" y="20"/>
                  </a:lnTo>
                  <a:lnTo>
                    <a:pt x="15" y="20"/>
                  </a:lnTo>
                  <a:lnTo>
                    <a:pt x="5" y="20"/>
                  </a:lnTo>
                  <a:lnTo>
                    <a:pt x="0" y="20"/>
                  </a:lnTo>
                  <a:lnTo>
                    <a:pt x="5" y="15"/>
                  </a:lnTo>
                  <a:lnTo>
                    <a:pt x="20" y="5"/>
                  </a:lnTo>
                  <a:lnTo>
                    <a:pt x="40" y="0"/>
                  </a:lnTo>
                  <a:lnTo>
                    <a:pt x="65" y="5"/>
                  </a:lnTo>
                  <a:lnTo>
                    <a:pt x="80" y="20"/>
                  </a:lnTo>
                  <a:lnTo>
                    <a:pt x="95" y="35"/>
                  </a:lnTo>
                  <a:lnTo>
                    <a:pt x="95" y="50"/>
                  </a:lnTo>
                  <a:lnTo>
                    <a:pt x="104" y="65"/>
                  </a:lnTo>
                  <a:lnTo>
                    <a:pt x="119" y="75"/>
                  </a:lnTo>
                  <a:lnTo>
                    <a:pt x="129" y="90"/>
                  </a:lnTo>
                  <a:close/>
                </a:path>
              </a:pathLst>
            </a:custGeom>
            <a:solidFill>
              <a:srgbClr val="000000"/>
            </a:solidFill>
            <a:ln w="9525">
              <a:noFill/>
              <a:round/>
              <a:headEnd/>
              <a:tailEnd/>
            </a:ln>
          </p:spPr>
          <p:txBody>
            <a:bodyPr>
              <a:prstTxWarp prst="textNoShape">
                <a:avLst/>
              </a:prstTxWarp>
            </a:bodyPr>
            <a:lstStyle/>
            <a:p>
              <a:endParaRPr lang="en-US"/>
            </a:p>
          </p:txBody>
        </p:sp>
        <p:sp>
          <p:nvSpPr>
            <p:cNvPr id="43257" name="Freeform 101"/>
            <p:cNvSpPr>
              <a:spLocks/>
            </p:cNvSpPr>
            <p:nvPr/>
          </p:nvSpPr>
          <p:spPr bwMode="auto">
            <a:xfrm>
              <a:off x="1456" y="3533"/>
              <a:ext cx="1247" cy="393"/>
            </a:xfrm>
            <a:custGeom>
              <a:avLst/>
              <a:gdLst>
                <a:gd name="T0" fmla="*/ 30 w 855"/>
                <a:gd name="T1" fmla="*/ 5 h 274"/>
                <a:gd name="T2" fmla="*/ 204 w 855"/>
                <a:gd name="T3" fmla="*/ 0 h 274"/>
                <a:gd name="T4" fmla="*/ 254 w 855"/>
                <a:gd name="T5" fmla="*/ 5 h 274"/>
                <a:gd name="T6" fmla="*/ 269 w 855"/>
                <a:gd name="T7" fmla="*/ 20 h 274"/>
                <a:gd name="T8" fmla="*/ 259 w 855"/>
                <a:gd name="T9" fmla="*/ 40 h 274"/>
                <a:gd name="T10" fmla="*/ 249 w 855"/>
                <a:gd name="T11" fmla="*/ 55 h 274"/>
                <a:gd name="T12" fmla="*/ 189 w 855"/>
                <a:gd name="T13" fmla="*/ 120 h 274"/>
                <a:gd name="T14" fmla="*/ 194 w 855"/>
                <a:gd name="T15" fmla="*/ 130 h 274"/>
                <a:gd name="T16" fmla="*/ 249 w 855"/>
                <a:gd name="T17" fmla="*/ 140 h 274"/>
                <a:gd name="T18" fmla="*/ 373 w 855"/>
                <a:gd name="T19" fmla="*/ 154 h 274"/>
                <a:gd name="T20" fmla="*/ 487 w 855"/>
                <a:gd name="T21" fmla="*/ 169 h 274"/>
                <a:gd name="T22" fmla="*/ 527 w 855"/>
                <a:gd name="T23" fmla="*/ 184 h 274"/>
                <a:gd name="T24" fmla="*/ 522 w 855"/>
                <a:gd name="T25" fmla="*/ 199 h 274"/>
                <a:gd name="T26" fmla="*/ 512 w 855"/>
                <a:gd name="T27" fmla="*/ 204 h 274"/>
                <a:gd name="T28" fmla="*/ 472 w 855"/>
                <a:gd name="T29" fmla="*/ 219 h 274"/>
                <a:gd name="T30" fmla="*/ 453 w 855"/>
                <a:gd name="T31" fmla="*/ 234 h 274"/>
                <a:gd name="T32" fmla="*/ 463 w 855"/>
                <a:gd name="T33" fmla="*/ 239 h 274"/>
                <a:gd name="T34" fmla="*/ 557 w 855"/>
                <a:gd name="T35" fmla="*/ 249 h 274"/>
                <a:gd name="T36" fmla="*/ 796 w 855"/>
                <a:gd name="T37" fmla="*/ 259 h 274"/>
                <a:gd name="T38" fmla="*/ 855 w 855"/>
                <a:gd name="T39" fmla="*/ 264 h 274"/>
                <a:gd name="T40" fmla="*/ 851 w 855"/>
                <a:gd name="T41" fmla="*/ 264 h 274"/>
                <a:gd name="T42" fmla="*/ 547 w 855"/>
                <a:gd name="T43" fmla="*/ 274 h 274"/>
                <a:gd name="T44" fmla="*/ 269 w 855"/>
                <a:gd name="T45" fmla="*/ 269 h 274"/>
                <a:gd name="T46" fmla="*/ 219 w 855"/>
                <a:gd name="T47" fmla="*/ 264 h 274"/>
                <a:gd name="T48" fmla="*/ 179 w 855"/>
                <a:gd name="T49" fmla="*/ 259 h 274"/>
                <a:gd name="T50" fmla="*/ 219 w 855"/>
                <a:gd name="T51" fmla="*/ 249 h 274"/>
                <a:gd name="T52" fmla="*/ 274 w 855"/>
                <a:gd name="T53" fmla="*/ 239 h 274"/>
                <a:gd name="T54" fmla="*/ 328 w 855"/>
                <a:gd name="T55" fmla="*/ 214 h 274"/>
                <a:gd name="T56" fmla="*/ 283 w 855"/>
                <a:gd name="T57" fmla="*/ 199 h 274"/>
                <a:gd name="T58" fmla="*/ 219 w 855"/>
                <a:gd name="T59" fmla="*/ 189 h 274"/>
                <a:gd name="T60" fmla="*/ 45 w 855"/>
                <a:gd name="T61" fmla="*/ 164 h 274"/>
                <a:gd name="T62" fmla="*/ 0 w 855"/>
                <a:gd name="T63" fmla="*/ 149 h 274"/>
                <a:gd name="T64" fmla="*/ 10 w 855"/>
                <a:gd name="T65" fmla="*/ 140 h 274"/>
                <a:gd name="T66" fmla="*/ 40 w 855"/>
                <a:gd name="T67" fmla="*/ 125 h 274"/>
                <a:gd name="T68" fmla="*/ 219 w 855"/>
                <a:gd name="T69" fmla="*/ 95 h 274"/>
                <a:gd name="T70" fmla="*/ 249 w 855"/>
                <a:gd name="T71" fmla="*/ 85 h 274"/>
                <a:gd name="T72" fmla="*/ 229 w 855"/>
                <a:gd name="T73" fmla="*/ 75 h 274"/>
                <a:gd name="T74" fmla="*/ 179 w 855"/>
                <a:gd name="T75" fmla="*/ 65 h 274"/>
                <a:gd name="T76" fmla="*/ 89 w 855"/>
                <a:gd name="T77" fmla="*/ 50 h 274"/>
                <a:gd name="T78" fmla="*/ 70 w 855"/>
                <a:gd name="T79" fmla="*/ 35 h 274"/>
                <a:gd name="T80" fmla="*/ 94 w 855"/>
                <a:gd name="T81" fmla="*/ 30 h 274"/>
                <a:gd name="T82" fmla="*/ 129 w 855"/>
                <a:gd name="T83" fmla="*/ 25 h 274"/>
                <a:gd name="T84" fmla="*/ 134 w 855"/>
                <a:gd name="T85" fmla="*/ 20 h 274"/>
                <a:gd name="T86" fmla="*/ 30 w 855"/>
                <a:gd name="T87" fmla="*/ 5 h 274"/>
                <a:gd name="T88" fmla="*/ 30 w 855"/>
                <a:gd name="T89" fmla="*/ 5 h 274"/>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855"/>
                <a:gd name="T136" fmla="*/ 0 h 274"/>
                <a:gd name="T137" fmla="*/ 855 w 855"/>
                <a:gd name="T138" fmla="*/ 274 h 274"/>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855" h="274">
                  <a:moveTo>
                    <a:pt x="30" y="5"/>
                  </a:moveTo>
                  <a:lnTo>
                    <a:pt x="30" y="5"/>
                  </a:lnTo>
                  <a:lnTo>
                    <a:pt x="114" y="0"/>
                  </a:lnTo>
                  <a:lnTo>
                    <a:pt x="204" y="0"/>
                  </a:lnTo>
                  <a:lnTo>
                    <a:pt x="244" y="5"/>
                  </a:lnTo>
                  <a:lnTo>
                    <a:pt x="254" y="5"/>
                  </a:lnTo>
                  <a:lnTo>
                    <a:pt x="264" y="15"/>
                  </a:lnTo>
                  <a:lnTo>
                    <a:pt x="269" y="20"/>
                  </a:lnTo>
                  <a:lnTo>
                    <a:pt x="269" y="30"/>
                  </a:lnTo>
                  <a:lnTo>
                    <a:pt x="259" y="40"/>
                  </a:lnTo>
                  <a:lnTo>
                    <a:pt x="249" y="55"/>
                  </a:lnTo>
                  <a:lnTo>
                    <a:pt x="194" y="105"/>
                  </a:lnTo>
                  <a:lnTo>
                    <a:pt x="189" y="120"/>
                  </a:lnTo>
                  <a:lnTo>
                    <a:pt x="189" y="125"/>
                  </a:lnTo>
                  <a:lnTo>
                    <a:pt x="194" y="130"/>
                  </a:lnTo>
                  <a:lnTo>
                    <a:pt x="214" y="135"/>
                  </a:lnTo>
                  <a:lnTo>
                    <a:pt x="249" y="140"/>
                  </a:lnTo>
                  <a:lnTo>
                    <a:pt x="373" y="154"/>
                  </a:lnTo>
                  <a:lnTo>
                    <a:pt x="443" y="159"/>
                  </a:lnTo>
                  <a:lnTo>
                    <a:pt x="487" y="169"/>
                  </a:lnTo>
                  <a:lnTo>
                    <a:pt x="512" y="174"/>
                  </a:lnTo>
                  <a:lnTo>
                    <a:pt x="527" y="184"/>
                  </a:lnTo>
                  <a:lnTo>
                    <a:pt x="527" y="194"/>
                  </a:lnTo>
                  <a:lnTo>
                    <a:pt x="522" y="199"/>
                  </a:lnTo>
                  <a:lnTo>
                    <a:pt x="512" y="204"/>
                  </a:lnTo>
                  <a:lnTo>
                    <a:pt x="492" y="209"/>
                  </a:lnTo>
                  <a:lnTo>
                    <a:pt x="472" y="219"/>
                  </a:lnTo>
                  <a:lnTo>
                    <a:pt x="458" y="224"/>
                  </a:lnTo>
                  <a:lnTo>
                    <a:pt x="453" y="234"/>
                  </a:lnTo>
                  <a:lnTo>
                    <a:pt x="458" y="239"/>
                  </a:lnTo>
                  <a:lnTo>
                    <a:pt x="463" y="239"/>
                  </a:lnTo>
                  <a:lnTo>
                    <a:pt x="497" y="249"/>
                  </a:lnTo>
                  <a:lnTo>
                    <a:pt x="557" y="249"/>
                  </a:lnTo>
                  <a:lnTo>
                    <a:pt x="796" y="259"/>
                  </a:lnTo>
                  <a:lnTo>
                    <a:pt x="851" y="259"/>
                  </a:lnTo>
                  <a:lnTo>
                    <a:pt x="855" y="264"/>
                  </a:lnTo>
                  <a:lnTo>
                    <a:pt x="851" y="264"/>
                  </a:lnTo>
                  <a:lnTo>
                    <a:pt x="741" y="269"/>
                  </a:lnTo>
                  <a:lnTo>
                    <a:pt x="547" y="274"/>
                  </a:lnTo>
                  <a:lnTo>
                    <a:pt x="343" y="274"/>
                  </a:lnTo>
                  <a:lnTo>
                    <a:pt x="269" y="269"/>
                  </a:lnTo>
                  <a:lnTo>
                    <a:pt x="219" y="264"/>
                  </a:lnTo>
                  <a:lnTo>
                    <a:pt x="184" y="259"/>
                  </a:lnTo>
                  <a:lnTo>
                    <a:pt x="179" y="259"/>
                  </a:lnTo>
                  <a:lnTo>
                    <a:pt x="184" y="259"/>
                  </a:lnTo>
                  <a:lnTo>
                    <a:pt x="219" y="249"/>
                  </a:lnTo>
                  <a:lnTo>
                    <a:pt x="274" y="239"/>
                  </a:lnTo>
                  <a:lnTo>
                    <a:pt x="318" y="219"/>
                  </a:lnTo>
                  <a:lnTo>
                    <a:pt x="328" y="214"/>
                  </a:lnTo>
                  <a:lnTo>
                    <a:pt x="323" y="209"/>
                  </a:lnTo>
                  <a:lnTo>
                    <a:pt x="283" y="199"/>
                  </a:lnTo>
                  <a:lnTo>
                    <a:pt x="219" y="189"/>
                  </a:lnTo>
                  <a:lnTo>
                    <a:pt x="129" y="179"/>
                  </a:lnTo>
                  <a:lnTo>
                    <a:pt x="45" y="164"/>
                  </a:lnTo>
                  <a:lnTo>
                    <a:pt x="15" y="159"/>
                  </a:lnTo>
                  <a:lnTo>
                    <a:pt x="0" y="149"/>
                  </a:lnTo>
                  <a:lnTo>
                    <a:pt x="5" y="145"/>
                  </a:lnTo>
                  <a:lnTo>
                    <a:pt x="10" y="140"/>
                  </a:lnTo>
                  <a:lnTo>
                    <a:pt x="40" y="125"/>
                  </a:lnTo>
                  <a:lnTo>
                    <a:pt x="139" y="110"/>
                  </a:lnTo>
                  <a:lnTo>
                    <a:pt x="219" y="95"/>
                  </a:lnTo>
                  <a:lnTo>
                    <a:pt x="244" y="90"/>
                  </a:lnTo>
                  <a:lnTo>
                    <a:pt x="249" y="85"/>
                  </a:lnTo>
                  <a:lnTo>
                    <a:pt x="249" y="80"/>
                  </a:lnTo>
                  <a:lnTo>
                    <a:pt x="229" y="75"/>
                  </a:lnTo>
                  <a:lnTo>
                    <a:pt x="179" y="65"/>
                  </a:lnTo>
                  <a:lnTo>
                    <a:pt x="124" y="60"/>
                  </a:lnTo>
                  <a:lnTo>
                    <a:pt x="89" y="50"/>
                  </a:lnTo>
                  <a:lnTo>
                    <a:pt x="75" y="40"/>
                  </a:lnTo>
                  <a:lnTo>
                    <a:pt x="70" y="35"/>
                  </a:lnTo>
                  <a:lnTo>
                    <a:pt x="80" y="30"/>
                  </a:lnTo>
                  <a:lnTo>
                    <a:pt x="94" y="30"/>
                  </a:lnTo>
                  <a:lnTo>
                    <a:pt x="129" y="25"/>
                  </a:lnTo>
                  <a:lnTo>
                    <a:pt x="139" y="25"/>
                  </a:lnTo>
                  <a:lnTo>
                    <a:pt x="134" y="20"/>
                  </a:lnTo>
                  <a:lnTo>
                    <a:pt x="94" y="15"/>
                  </a:lnTo>
                  <a:lnTo>
                    <a:pt x="30" y="5"/>
                  </a:lnTo>
                  <a:close/>
                </a:path>
              </a:pathLst>
            </a:custGeom>
            <a:solidFill>
              <a:srgbClr val="DEE080"/>
            </a:solidFill>
            <a:ln w="9525">
              <a:noFill/>
              <a:round/>
              <a:headEnd/>
              <a:tailEnd/>
            </a:ln>
          </p:spPr>
          <p:txBody>
            <a:bodyPr>
              <a:prstTxWarp prst="textNoShape">
                <a:avLst/>
              </a:prstTxWarp>
            </a:bodyPr>
            <a:lstStyle/>
            <a:p>
              <a:endParaRPr lang="en-US"/>
            </a:p>
          </p:txBody>
        </p:sp>
        <p:sp>
          <p:nvSpPr>
            <p:cNvPr id="43258" name="Freeform 102"/>
            <p:cNvSpPr>
              <a:spLocks/>
            </p:cNvSpPr>
            <p:nvPr/>
          </p:nvSpPr>
          <p:spPr bwMode="auto">
            <a:xfrm flipH="1">
              <a:off x="841" y="3112"/>
              <a:ext cx="2563" cy="878"/>
            </a:xfrm>
            <a:custGeom>
              <a:avLst/>
              <a:gdLst>
                <a:gd name="T0" fmla="*/ 12669 w 12813"/>
                <a:gd name="T1" fmla="*/ 2402 h 4390"/>
                <a:gd name="T2" fmla="*/ 12355 w 12813"/>
                <a:gd name="T3" fmla="*/ 2527 h 4390"/>
                <a:gd name="T4" fmla="*/ 12362 w 12813"/>
                <a:gd name="T5" fmla="*/ 2775 h 4390"/>
                <a:gd name="T6" fmla="*/ 12366 w 12813"/>
                <a:gd name="T7" fmla="*/ 3132 h 4390"/>
                <a:gd name="T8" fmla="*/ 12345 w 12813"/>
                <a:gd name="T9" fmla="*/ 3298 h 4390"/>
                <a:gd name="T10" fmla="*/ 11472 w 12813"/>
                <a:gd name="T11" fmla="*/ 3794 h 4390"/>
                <a:gd name="T12" fmla="*/ 11636 w 12813"/>
                <a:gd name="T13" fmla="*/ 4261 h 4390"/>
                <a:gd name="T14" fmla="*/ 0 w 12813"/>
                <a:gd name="T15" fmla="*/ 4218 h 4390"/>
                <a:gd name="T16" fmla="*/ 282 w 12813"/>
                <a:gd name="T17" fmla="*/ 4269 h 4390"/>
                <a:gd name="T18" fmla="*/ 449 w 12813"/>
                <a:gd name="T19" fmla="*/ 4243 h 4390"/>
                <a:gd name="T20" fmla="*/ 1029 w 12813"/>
                <a:gd name="T21" fmla="*/ 3797 h 4390"/>
                <a:gd name="T22" fmla="*/ 2902 w 12813"/>
                <a:gd name="T23" fmla="*/ 3719 h 4390"/>
                <a:gd name="T24" fmla="*/ 2090 w 12813"/>
                <a:gd name="T25" fmla="*/ 3539 h 4390"/>
                <a:gd name="T26" fmla="*/ 1751 w 12813"/>
                <a:gd name="T27" fmla="*/ 3629 h 4390"/>
                <a:gd name="T28" fmla="*/ 837 w 12813"/>
                <a:gd name="T29" fmla="*/ 3294 h 4390"/>
                <a:gd name="T30" fmla="*/ 473 w 12813"/>
                <a:gd name="T31" fmla="*/ 3381 h 4390"/>
                <a:gd name="T32" fmla="*/ 203 w 12813"/>
                <a:gd name="T33" fmla="*/ 3077 h 4390"/>
                <a:gd name="T34" fmla="*/ 896 w 12813"/>
                <a:gd name="T35" fmla="*/ 2984 h 4390"/>
                <a:gd name="T36" fmla="*/ 1234 w 12813"/>
                <a:gd name="T37" fmla="*/ 2740 h 4390"/>
                <a:gd name="T38" fmla="*/ 1866 w 12813"/>
                <a:gd name="T39" fmla="*/ 2937 h 4390"/>
                <a:gd name="T40" fmla="*/ 1993 w 12813"/>
                <a:gd name="T41" fmla="*/ 2721 h 4390"/>
                <a:gd name="T42" fmla="*/ 3294 w 12813"/>
                <a:gd name="T43" fmla="*/ 2767 h 4390"/>
                <a:gd name="T44" fmla="*/ 3725 w 12813"/>
                <a:gd name="T45" fmla="*/ 2719 h 4390"/>
                <a:gd name="T46" fmla="*/ 3760 w 12813"/>
                <a:gd name="T47" fmla="*/ 2516 h 4390"/>
                <a:gd name="T48" fmla="*/ 4847 w 12813"/>
                <a:gd name="T49" fmla="*/ 2727 h 4390"/>
                <a:gd name="T50" fmla="*/ 5312 w 12813"/>
                <a:gd name="T51" fmla="*/ 2496 h 4390"/>
                <a:gd name="T52" fmla="*/ 3408 w 12813"/>
                <a:gd name="T53" fmla="*/ 2326 h 4390"/>
                <a:gd name="T54" fmla="*/ 3179 w 12813"/>
                <a:gd name="T55" fmla="*/ 2325 h 4390"/>
                <a:gd name="T56" fmla="*/ 3037 w 12813"/>
                <a:gd name="T57" fmla="*/ 2260 h 4390"/>
                <a:gd name="T58" fmla="*/ 2854 w 12813"/>
                <a:gd name="T59" fmla="*/ 1916 h 4390"/>
                <a:gd name="T60" fmla="*/ 2190 w 12813"/>
                <a:gd name="T61" fmla="*/ 2398 h 4390"/>
                <a:gd name="T62" fmla="*/ 1944 w 12813"/>
                <a:gd name="T63" fmla="*/ 1845 h 4390"/>
                <a:gd name="T64" fmla="*/ 1685 w 12813"/>
                <a:gd name="T65" fmla="*/ 1686 h 4390"/>
                <a:gd name="T66" fmla="*/ 1660 w 12813"/>
                <a:gd name="T67" fmla="*/ 2376 h 4390"/>
                <a:gd name="T68" fmla="*/ 767 w 12813"/>
                <a:gd name="T69" fmla="*/ 2046 h 4390"/>
                <a:gd name="T70" fmla="*/ 234 w 12813"/>
                <a:gd name="T71" fmla="*/ 2347 h 4390"/>
                <a:gd name="T72" fmla="*/ 37 w 12813"/>
                <a:gd name="T73" fmla="*/ 1892 h 4390"/>
                <a:gd name="T74" fmla="*/ 92 w 12813"/>
                <a:gd name="T75" fmla="*/ 583 h 4390"/>
                <a:gd name="T76" fmla="*/ 478 w 12813"/>
                <a:gd name="T77" fmla="*/ 518 h 4390"/>
                <a:gd name="T78" fmla="*/ 435 w 12813"/>
                <a:gd name="T79" fmla="*/ 339 h 4390"/>
                <a:gd name="T80" fmla="*/ 714 w 12813"/>
                <a:gd name="T81" fmla="*/ 466 h 4390"/>
                <a:gd name="T82" fmla="*/ 824 w 12813"/>
                <a:gd name="T83" fmla="*/ 336 h 4390"/>
                <a:gd name="T84" fmla="*/ 1771 w 12813"/>
                <a:gd name="T85" fmla="*/ 551 h 4390"/>
                <a:gd name="T86" fmla="*/ 1933 w 12813"/>
                <a:gd name="T87" fmla="*/ 0 h 4390"/>
                <a:gd name="T88" fmla="*/ 1983 w 12813"/>
                <a:gd name="T89" fmla="*/ 315 h 4390"/>
                <a:gd name="T90" fmla="*/ 2173 w 12813"/>
                <a:gd name="T91" fmla="*/ 285 h 4390"/>
                <a:gd name="T92" fmla="*/ 2193 w 12813"/>
                <a:gd name="T93" fmla="*/ 287 h 4390"/>
                <a:gd name="T94" fmla="*/ 2380 w 12813"/>
                <a:gd name="T95" fmla="*/ 472 h 4390"/>
                <a:gd name="T96" fmla="*/ 2557 w 12813"/>
                <a:gd name="T97" fmla="*/ 368 h 4390"/>
                <a:gd name="T98" fmla="*/ 3448 w 12813"/>
                <a:gd name="T99" fmla="*/ 673 h 4390"/>
                <a:gd name="T100" fmla="*/ 3874 w 12813"/>
                <a:gd name="T101" fmla="*/ 369 h 4390"/>
                <a:gd name="T102" fmla="*/ 4570 w 12813"/>
                <a:gd name="T103" fmla="*/ 640 h 4390"/>
                <a:gd name="T104" fmla="*/ 6494 w 12813"/>
                <a:gd name="T105" fmla="*/ 456 h 4390"/>
                <a:gd name="T106" fmla="*/ 6427 w 12813"/>
                <a:gd name="T107" fmla="*/ 384 h 4390"/>
                <a:gd name="T108" fmla="*/ 6565 w 12813"/>
                <a:gd name="T109" fmla="*/ 258 h 4390"/>
                <a:gd name="T110" fmla="*/ 6639 w 12813"/>
                <a:gd name="T111" fmla="*/ 104 h 4390"/>
                <a:gd name="T112" fmla="*/ 11244 w 12813"/>
                <a:gd name="T113" fmla="*/ 457 h 4390"/>
                <a:gd name="T114" fmla="*/ 12403 w 12813"/>
                <a:gd name="T115" fmla="*/ 768 h 4390"/>
                <a:gd name="T116" fmla="*/ 12505 w 12813"/>
                <a:gd name="T117" fmla="*/ 1140 h 4390"/>
                <a:gd name="T118" fmla="*/ 12601 w 12813"/>
                <a:gd name="T119" fmla="*/ 1692 h 4390"/>
                <a:gd name="T120" fmla="*/ 12812 w 12813"/>
                <a:gd name="T121" fmla="*/ 2007 h 4390"/>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2813"/>
                <a:gd name="T184" fmla="*/ 0 h 4390"/>
                <a:gd name="T185" fmla="*/ 12813 w 12813"/>
                <a:gd name="T186" fmla="*/ 4390 h 4390"/>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2813" h="4390">
                  <a:moveTo>
                    <a:pt x="12590" y="2183"/>
                  </a:moveTo>
                  <a:lnTo>
                    <a:pt x="12650" y="2277"/>
                  </a:lnTo>
                  <a:lnTo>
                    <a:pt x="12671" y="2324"/>
                  </a:lnTo>
                  <a:lnTo>
                    <a:pt x="12679" y="2361"/>
                  </a:lnTo>
                  <a:lnTo>
                    <a:pt x="12679" y="2376"/>
                  </a:lnTo>
                  <a:lnTo>
                    <a:pt x="12675" y="2389"/>
                  </a:lnTo>
                  <a:lnTo>
                    <a:pt x="12669" y="2402"/>
                  </a:lnTo>
                  <a:lnTo>
                    <a:pt x="12660" y="2411"/>
                  </a:lnTo>
                  <a:lnTo>
                    <a:pt x="12650" y="2420"/>
                  </a:lnTo>
                  <a:lnTo>
                    <a:pt x="12638" y="2427"/>
                  </a:lnTo>
                  <a:lnTo>
                    <a:pt x="12591" y="2445"/>
                  </a:lnTo>
                  <a:lnTo>
                    <a:pt x="12451" y="2479"/>
                  </a:lnTo>
                  <a:lnTo>
                    <a:pt x="12390" y="2504"/>
                  </a:lnTo>
                  <a:lnTo>
                    <a:pt x="12355" y="2527"/>
                  </a:lnTo>
                  <a:lnTo>
                    <a:pt x="12324" y="2558"/>
                  </a:lnTo>
                  <a:lnTo>
                    <a:pt x="12310" y="2577"/>
                  </a:lnTo>
                  <a:lnTo>
                    <a:pt x="12299" y="2597"/>
                  </a:lnTo>
                  <a:lnTo>
                    <a:pt x="12318" y="2623"/>
                  </a:lnTo>
                  <a:lnTo>
                    <a:pt x="12342" y="2676"/>
                  </a:lnTo>
                  <a:lnTo>
                    <a:pt x="12357" y="2727"/>
                  </a:lnTo>
                  <a:lnTo>
                    <a:pt x="12362" y="2775"/>
                  </a:lnTo>
                  <a:lnTo>
                    <a:pt x="12358" y="2845"/>
                  </a:lnTo>
                  <a:lnTo>
                    <a:pt x="12330" y="2993"/>
                  </a:lnTo>
                  <a:lnTo>
                    <a:pt x="12327" y="3031"/>
                  </a:lnTo>
                  <a:lnTo>
                    <a:pt x="12331" y="3067"/>
                  </a:lnTo>
                  <a:lnTo>
                    <a:pt x="12336" y="3084"/>
                  </a:lnTo>
                  <a:lnTo>
                    <a:pt x="12353" y="3116"/>
                  </a:lnTo>
                  <a:lnTo>
                    <a:pt x="12366" y="3132"/>
                  </a:lnTo>
                  <a:lnTo>
                    <a:pt x="12382" y="3147"/>
                  </a:lnTo>
                  <a:lnTo>
                    <a:pt x="12425" y="3174"/>
                  </a:lnTo>
                  <a:lnTo>
                    <a:pt x="12484" y="3200"/>
                  </a:lnTo>
                  <a:lnTo>
                    <a:pt x="12563" y="3222"/>
                  </a:lnTo>
                  <a:lnTo>
                    <a:pt x="12515" y="3253"/>
                  </a:lnTo>
                  <a:lnTo>
                    <a:pt x="12444" y="3280"/>
                  </a:lnTo>
                  <a:lnTo>
                    <a:pt x="12345" y="3298"/>
                  </a:lnTo>
                  <a:lnTo>
                    <a:pt x="12127" y="3319"/>
                  </a:lnTo>
                  <a:lnTo>
                    <a:pt x="12037" y="3334"/>
                  </a:lnTo>
                  <a:lnTo>
                    <a:pt x="11928" y="3371"/>
                  </a:lnTo>
                  <a:lnTo>
                    <a:pt x="11832" y="3428"/>
                  </a:lnTo>
                  <a:lnTo>
                    <a:pt x="11648" y="3567"/>
                  </a:lnTo>
                  <a:lnTo>
                    <a:pt x="11524" y="3704"/>
                  </a:lnTo>
                  <a:lnTo>
                    <a:pt x="11472" y="3794"/>
                  </a:lnTo>
                  <a:lnTo>
                    <a:pt x="11442" y="3880"/>
                  </a:lnTo>
                  <a:lnTo>
                    <a:pt x="11435" y="3961"/>
                  </a:lnTo>
                  <a:lnTo>
                    <a:pt x="11449" y="4039"/>
                  </a:lnTo>
                  <a:lnTo>
                    <a:pt x="11462" y="4076"/>
                  </a:lnTo>
                  <a:lnTo>
                    <a:pt x="11503" y="4145"/>
                  </a:lnTo>
                  <a:lnTo>
                    <a:pt x="11562" y="4206"/>
                  </a:lnTo>
                  <a:lnTo>
                    <a:pt x="11636" y="4261"/>
                  </a:lnTo>
                  <a:lnTo>
                    <a:pt x="11725" y="4306"/>
                  </a:lnTo>
                  <a:lnTo>
                    <a:pt x="11882" y="4358"/>
                  </a:lnTo>
                  <a:lnTo>
                    <a:pt x="12066" y="4385"/>
                  </a:lnTo>
                  <a:lnTo>
                    <a:pt x="12200" y="4389"/>
                  </a:lnTo>
                  <a:lnTo>
                    <a:pt x="12199" y="4390"/>
                  </a:lnTo>
                  <a:lnTo>
                    <a:pt x="0" y="4390"/>
                  </a:lnTo>
                  <a:lnTo>
                    <a:pt x="0" y="4218"/>
                  </a:lnTo>
                  <a:lnTo>
                    <a:pt x="12" y="4208"/>
                  </a:lnTo>
                  <a:lnTo>
                    <a:pt x="42" y="4194"/>
                  </a:lnTo>
                  <a:lnTo>
                    <a:pt x="76" y="4188"/>
                  </a:lnTo>
                  <a:lnTo>
                    <a:pt x="115" y="4190"/>
                  </a:lnTo>
                  <a:lnTo>
                    <a:pt x="156" y="4200"/>
                  </a:lnTo>
                  <a:lnTo>
                    <a:pt x="205" y="4221"/>
                  </a:lnTo>
                  <a:lnTo>
                    <a:pt x="282" y="4269"/>
                  </a:lnTo>
                  <a:lnTo>
                    <a:pt x="339" y="4315"/>
                  </a:lnTo>
                  <a:lnTo>
                    <a:pt x="360" y="4314"/>
                  </a:lnTo>
                  <a:lnTo>
                    <a:pt x="393" y="4305"/>
                  </a:lnTo>
                  <a:lnTo>
                    <a:pt x="407" y="4300"/>
                  </a:lnTo>
                  <a:lnTo>
                    <a:pt x="428" y="4285"/>
                  </a:lnTo>
                  <a:lnTo>
                    <a:pt x="441" y="4266"/>
                  </a:lnTo>
                  <a:lnTo>
                    <a:pt x="449" y="4243"/>
                  </a:lnTo>
                  <a:lnTo>
                    <a:pt x="451" y="4218"/>
                  </a:lnTo>
                  <a:lnTo>
                    <a:pt x="444" y="4160"/>
                  </a:lnTo>
                  <a:lnTo>
                    <a:pt x="404" y="3981"/>
                  </a:lnTo>
                  <a:lnTo>
                    <a:pt x="405" y="3935"/>
                  </a:lnTo>
                  <a:lnTo>
                    <a:pt x="412" y="3908"/>
                  </a:lnTo>
                  <a:lnTo>
                    <a:pt x="673" y="3836"/>
                  </a:lnTo>
                  <a:lnTo>
                    <a:pt x="1029" y="3797"/>
                  </a:lnTo>
                  <a:lnTo>
                    <a:pt x="1484" y="3821"/>
                  </a:lnTo>
                  <a:lnTo>
                    <a:pt x="2040" y="3905"/>
                  </a:lnTo>
                  <a:lnTo>
                    <a:pt x="2602" y="3995"/>
                  </a:lnTo>
                  <a:lnTo>
                    <a:pt x="3070" y="4029"/>
                  </a:lnTo>
                  <a:lnTo>
                    <a:pt x="3351" y="4017"/>
                  </a:lnTo>
                  <a:lnTo>
                    <a:pt x="3153" y="3870"/>
                  </a:lnTo>
                  <a:lnTo>
                    <a:pt x="2902" y="3719"/>
                  </a:lnTo>
                  <a:lnTo>
                    <a:pt x="2634" y="3589"/>
                  </a:lnTo>
                  <a:lnTo>
                    <a:pt x="2424" y="3520"/>
                  </a:lnTo>
                  <a:lnTo>
                    <a:pt x="2281" y="3499"/>
                  </a:lnTo>
                  <a:lnTo>
                    <a:pt x="2196" y="3503"/>
                  </a:lnTo>
                  <a:lnTo>
                    <a:pt x="2158" y="3510"/>
                  </a:lnTo>
                  <a:lnTo>
                    <a:pt x="2122" y="3523"/>
                  </a:lnTo>
                  <a:lnTo>
                    <a:pt x="2090" y="3539"/>
                  </a:lnTo>
                  <a:lnTo>
                    <a:pt x="2061" y="3561"/>
                  </a:lnTo>
                  <a:lnTo>
                    <a:pt x="2036" y="3587"/>
                  </a:lnTo>
                  <a:lnTo>
                    <a:pt x="2014" y="3619"/>
                  </a:lnTo>
                  <a:lnTo>
                    <a:pt x="1997" y="3656"/>
                  </a:lnTo>
                  <a:lnTo>
                    <a:pt x="1984" y="3698"/>
                  </a:lnTo>
                  <a:lnTo>
                    <a:pt x="1904" y="3683"/>
                  </a:lnTo>
                  <a:lnTo>
                    <a:pt x="1751" y="3629"/>
                  </a:lnTo>
                  <a:lnTo>
                    <a:pt x="1565" y="3530"/>
                  </a:lnTo>
                  <a:lnTo>
                    <a:pt x="1311" y="3382"/>
                  </a:lnTo>
                  <a:lnTo>
                    <a:pt x="1167" y="3316"/>
                  </a:lnTo>
                  <a:lnTo>
                    <a:pt x="1096" y="3292"/>
                  </a:lnTo>
                  <a:lnTo>
                    <a:pt x="986" y="3275"/>
                  </a:lnTo>
                  <a:lnTo>
                    <a:pt x="912" y="3278"/>
                  </a:lnTo>
                  <a:lnTo>
                    <a:pt x="837" y="3294"/>
                  </a:lnTo>
                  <a:lnTo>
                    <a:pt x="508" y="3428"/>
                  </a:lnTo>
                  <a:lnTo>
                    <a:pt x="495" y="3392"/>
                  </a:lnTo>
                  <a:lnTo>
                    <a:pt x="490" y="3383"/>
                  </a:lnTo>
                  <a:lnTo>
                    <a:pt x="477" y="3376"/>
                  </a:lnTo>
                  <a:lnTo>
                    <a:pt x="470" y="3376"/>
                  </a:lnTo>
                  <a:lnTo>
                    <a:pt x="452" y="3380"/>
                  </a:lnTo>
                  <a:lnTo>
                    <a:pt x="473" y="3381"/>
                  </a:lnTo>
                  <a:lnTo>
                    <a:pt x="479" y="3380"/>
                  </a:lnTo>
                  <a:lnTo>
                    <a:pt x="490" y="3374"/>
                  </a:lnTo>
                  <a:lnTo>
                    <a:pt x="495" y="3367"/>
                  </a:lnTo>
                  <a:lnTo>
                    <a:pt x="296" y="3206"/>
                  </a:lnTo>
                  <a:lnTo>
                    <a:pt x="228" y="3131"/>
                  </a:lnTo>
                  <a:lnTo>
                    <a:pt x="211" y="3101"/>
                  </a:lnTo>
                  <a:lnTo>
                    <a:pt x="203" y="3077"/>
                  </a:lnTo>
                  <a:lnTo>
                    <a:pt x="206" y="3057"/>
                  </a:lnTo>
                  <a:lnTo>
                    <a:pt x="217" y="3041"/>
                  </a:lnTo>
                  <a:lnTo>
                    <a:pt x="237" y="3027"/>
                  </a:lnTo>
                  <a:lnTo>
                    <a:pt x="298" y="3011"/>
                  </a:lnTo>
                  <a:lnTo>
                    <a:pt x="431" y="3003"/>
                  </a:lnTo>
                  <a:lnTo>
                    <a:pt x="598" y="3003"/>
                  </a:lnTo>
                  <a:lnTo>
                    <a:pt x="896" y="2984"/>
                  </a:lnTo>
                  <a:lnTo>
                    <a:pt x="1006" y="2961"/>
                  </a:lnTo>
                  <a:lnTo>
                    <a:pt x="1101" y="2924"/>
                  </a:lnTo>
                  <a:lnTo>
                    <a:pt x="1140" y="2898"/>
                  </a:lnTo>
                  <a:lnTo>
                    <a:pt x="1175" y="2867"/>
                  </a:lnTo>
                  <a:lnTo>
                    <a:pt x="1202" y="2832"/>
                  </a:lnTo>
                  <a:lnTo>
                    <a:pt x="1223" y="2788"/>
                  </a:lnTo>
                  <a:lnTo>
                    <a:pt x="1234" y="2740"/>
                  </a:lnTo>
                  <a:lnTo>
                    <a:pt x="1257" y="2739"/>
                  </a:lnTo>
                  <a:lnTo>
                    <a:pt x="1309" y="2744"/>
                  </a:lnTo>
                  <a:lnTo>
                    <a:pt x="1394" y="2769"/>
                  </a:lnTo>
                  <a:lnTo>
                    <a:pt x="1643" y="2878"/>
                  </a:lnTo>
                  <a:lnTo>
                    <a:pt x="1762" y="2923"/>
                  </a:lnTo>
                  <a:lnTo>
                    <a:pt x="1817" y="2935"/>
                  </a:lnTo>
                  <a:lnTo>
                    <a:pt x="1866" y="2937"/>
                  </a:lnTo>
                  <a:lnTo>
                    <a:pt x="1909" y="2928"/>
                  </a:lnTo>
                  <a:lnTo>
                    <a:pt x="1928" y="2917"/>
                  </a:lnTo>
                  <a:lnTo>
                    <a:pt x="1945" y="2903"/>
                  </a:lnTo>
                  <a:lnTo>
                    <a:pt x="1958" y="2884"/>
                  </a:lnTo>
                  <a:lnTo>
                    <a:pt x="1971" y="2862"/>
                  </a:lnTo>
                  <a:lnTo>
                    <a:pt x="1988" y="2802"/>
                  </a:lnTo>
                  <a:lnTo>
                    <a:pt x="1993" y="2721"/>
                  </a:lnTo>
                  <a:lnTo>
                    <a:pt x="2073" y="2777"/>
                  </a:lnTo>
                  <a:lnTo>
                    <a:pt x="2159" y="2818"/>
                  </a:lnTo>
                  <a:lnTo>
                    <a:pt x="2252" y="2845"/>
                  </a:lnTo>
                  <a:lnTo>
                    <a:pt x="2400" y="2865"/>
                  </a:lnTo>
                  <a:lnTo>
                    <a:pt x="2503" y="2866"/>
                  </a:lnTo>
                  <a:lnTo>
                    <a:pt x="2777" y="2840"/>
                  </a:lnTo>
                  <a:lnTo>
                    <a:pt x="3294" y="2767"/>
                  </a:lnTo>
                  <a:lnTo>
                    <a:pt x="3466" y="2759"/>
                  </a:lnTo>
                  <a:lnTo>
                    <a:pt x="3633" y="2769"/>
                  </a:lnTo>
                  <a:lnTo>
                    <a:pt x="3688" y="2777"/>
                  </a:lnTo>
                  <a:lnTo>
                    <a:pt x="3702" y="2765"/>
                  </a:lnTo>
                  <a:lnTo>
                    <a:pt x="3716" y="2744"/>
                  </a:lnTo>
                  <a:lnTo>
                    <a:pt x="3722" y="2728"/>
                  </a:lnTo>
                  <a:lnTo>
                    <a:pt x="3725" y="2719"/>
                  </a:lnTo>
                  <a:lnTo>
                    <a:pt x="3729" y="2685"/>
                  </a:lnTo>
                  <a:lnTo>
                    <a:pt x="3728" y="2594"/>
                  </a:lnTo>
                  <a:lnTo>
                    <a:pt x="3733" y="2559"/>
                  </a:lnTo>
                  <a:lnTo>
                    <a:pt x="3737" y="2552"/>
                  </a:lnTo>
                  <a:lnTo>
                    <a:pt x="3739" y="2543"/>
                  </a:lnTo>
                  <a:lnTo>
                    <a:pt x="3748" y="2528"/>
                  </a:lnTo>
                  <a:lnTo>
                    <a:pt x="3760" y="2516"/>
                  </a:lnTo>
                  <a:lnTo>
                    <a:pt x="3802" y="2577"/>
                  </a:lnTo>
                  <a:lnTo>
                    <a:pt x="3895" y="2740"/>
                  </a:lnTo>
                  <a:lnTo>
                    <a:pt x="3943" y="2802"/>
                  </a:lnTo>
                  <a:lnTo>
                    <a:pt x="3982" y="2835"/>
                  </a:lnTo>
                  <a:lnTo>
                    <a:pt x="4004" y="2849"/>
                  </a:lnTo>
                  <a:lnTo>
                    <a:pt x="4545" y="2758"/>
                  </a:lnTo>
                  <a:lnTo>
                    <a:pt x="4847" y="2727"/>
                  </a:lnTo>
                  <a:lnTo>
                    <a:pt x="5091" y="2717"/>
                  </a:lnTo>
                  <a:lnTo>
                    <a:pt x="5400" y="2728"/>
                  </a:lnTo>
                  <a:lnTo>
                    <a:pt x="5715" y="2770"/>
                  </a:lnTo>
                  <a:lnTo>
                    <a:pt x="5971" y="2832"/>
                  </a:lnTo>
                  <a:lnTo>
                    <a:pt x="5761" y="2678"/>
                  </a:lnTo>
                  <a:lnTo>
                    <a:pt x="5540" y="2568"/>
                  </a:lnTo>
                  <a:lnTo>
                    <a:pt x="5312" y="2496"/>
                  </a:lnTo>
                  <a:lnTo>
                    <a:pt x="4998" y="2442"/>
                  </a:lnTo>
                  <a:lnTo>
                    <a:pt x="4430" y="2408"/>
                  </a:lnTo>
                  <a:lnTo>
                    <a:pt x="4018" y="2376"/>
                  </a:lnTo>
                  <a:lnTo>
                    <a:pt x="3691" y="2317"/>
                  </a:lnTo>
                  <a:lnTo>
                    <a:pt x="3450" y="2236"/>
                  </a:lnTo>
                  <a:lnTo>
                    <a:pt x="3430" y="2289"/>
                  </a:lnTo>
                  <a:lnTo>
                    <a:pt x="3408" y="2326"/>
                  </a:lnTo>
                  <a:lnTo>
                    <a:pt x="3384" y="2350"/>
                  </a:lnTo>
                  <a:lnTo>
                    <a:pt x="3372" y="2358"/>
                  </a:lnTo>
                  <a:lnTo>
                    <a:pt x="3359" y="2363"/>
                  </a:lnTo>
                  <a:lnTo>
                    <a:pt x="3333" y="2367"/>
                  </a:lnTo>
                  <a:lnTo>
                    <a:pt x="3319" y="2367"/>
                  </a:lnTo>
                  <a:lnTo>
                    <a:pt x="3278" y="2357"/>
                  </a:lnTo>
                  <a:lnTo>
                    <a:pt x="3179" y="2325"/>
                  </a:lnTo>
                  <a:lnTo>
                    <a:pt x="3150" y="2323"/>
                  </a:lnTo>
                  <a:lnTo>
                    <a:pt x="3135" y="2324"/>
                  </a:lnTo>
                  <a:lnTo>
                    <a:pt x="3108" y="2333"/>
                  </a:lnTo>
                  <a:lnTo>
                    <a:pt x="3081" y="2351"/>
                  </a:lnTo>
                  <a:lnTo>
                    <a:pt x="3055" y="2382"/>
                  </a:lnTo>
                  <a:lnTo>
                    <a:pt x="3031" y="2426"/>
                  </a:lnTo>
                  <a:lnTo>
                    <a:pt x="3037" y="2260"/>
                  </a:lnTo>
                  <a:lnTo>
                    <a:pt x="3023" y="2129"/>
                  </a:lnTo>
                  <a:lnTo>
                    <a:pt x="2992" y="2032"/>
                  </a:lnTo>
                  <a:lnTo>
                    <a:pt x="2970" y="1995"/>
                  </a:lnTo>
                  <a:lnTo>
                    <a:pt x="2946" y="1965"/>
                  </a:lnTo>
                  <a:lnTo>
                    <a:pt x="2919" y="1942"/>
                  </a:lnTo>
                  <a:lnTo>
                    <a:pt x="2888" y="1926"/>
                  </a:lnTo>
                  <a:lnTo>
                    <a:pt x="2854" y="1916"/>
                  </a:lnTo>
                  <a:lnTo>
                    <a:pt x="2820" y="1912"/>
                  </a:lnTo>
                  <a:lnTo>
                    <a:pt x="2743" y="1920"/>
                  </a:lnTo>
                  <a:lnTo>
                    <a:pt x="2663" y="1947"/>
                  </a:lnTo>
                  <a:lnTo>
                    <a:pt x="2581" y="1990"/>
                  </a:lnTo>
                  <a:lnTo>
                    <a:pt x="2456" y="2080"/>
                  </a:lnTo>
                  <a:lnTo>
                    <a:pt x="2306" y="2232"/>
                  </a:lnTo>
                  <a:lnTo>
                    <a:pt x="2190" y="2398"/>
                  </a:lnTo>
                  <a:lnTo>
                    <a:pt x="2152" y="2480"/>
                  </a:lnTo>
                  <a:lnTo>
                    <a:pt x="2138" y="2520"/>
                  </a:lnTo>
                  <a:lnTo>
                    <a:pt x="2101" y="2467"/>
                  </a:lnTo>
                  <a:lnTo>
                    <a:pt x="2061" y="2377"/>
                  </a:lnTo>
                  <a:lnTo>
                    <a:pt x="2019" y="2208"/>
                  </a:lnTo>
                  <a:lnTo>
                    <a:pt x="1971" y="1936"/>
                  </a:lnTo>
                  <a:lnTo>
                    <a:pt x="1944" y="1845"/>
                  </a:lnTo>
                  <a:lnTo>
                    <a:pt x="1919" y="1790"/>
                  </a:lnTo>
                  <a:lnTo>
                    <a:pt x="1887" y="1742"/>
                  </a:lnTo>
                  <a:lnTo>
                    <a:pt x="1846" y="1703"/>
                  </a:lnTo>
                  <a:lnTo>
                    <a:pt x="1823" y="1687"/>
                  </a:lnTo>
                  <a:lnTo>
                    <a:pt x="1767" y="1661"/>
                  </a:lnTo>
                  <a:lnTo>
                    <a:pt x="1700" y="1646"/>
                  </a:lnTo>
                  <a:lnTo>
                    <a:pt x="1685" y="1686"/>
                  </a:lnTo>
                  <a:lnTo>
                    <a:pt x="1674" y="1751"/>
                  </a:lnTo>
                  <a:lnTo>
                    <a:pt x="1685" y="1922"/>
                  </a:lnTo>
                  <a:lnTo>
                    <a:pt x="1711" y="2133"/>
                  </a:lnTo>
                  <a:lnTo>
                    <a:pt x="1707" y="2235"/>
                  </a:lnTo>
                  <a:lnTo>
                    <a:pt x="1698" y="2285"/>
                  </a:lnTo>
                  <a:lnTo>
                    <a:pt x="1684" y="2331"/>
                  </a:lnTo>
                  <a:lnTo>
                    <a:pt x="1660" y="2376"/>
                  </a:lnTo>
                  <a:lnTo>
                    <a:pt x="1645" y="2398"/>
                  </a:lnTo>
                  <a:lnTo>
                    <a:pt x="1628" y="2418"/>
                  </a:lnTo>
                  <a:lnTo>
                    <a:pt x="1258" y="2181"/>
                  </a:lnTo>
                  <a:lnTo>
                    <a:pt x="1054" y="2084"/>
                  </a:lnTo>
                  <a:lnTo>
                    <a:pt x="932" y="2050"/>
                  </a:lnTo>
                  <a:lnTo>
                    <a:pt x="849" y="2042"/>
                  </a:lnTo>
                  <a:lnTo>
                    <a:pt x="767" y="2046"/>
                  </a:lnTo>
                  <a:lnTo>
                    <a:pt x="684" y="2063"/>
                  </a:lnTo>
                  <a:lnTo>
                    <a:pt x="601" y="2097"/>
                  </a:lnTo>
                  <a:lnTo>
                    <a:pt x="516" y="2148"/>
                  </a:lnTo>
                  <a:lnTo>
                    <a:pt x="389" y="2260"/>
                  </a:lnTo>
                  <a:lnTo>
                    <a:pt x="304" y="2361"/>
                  </a:lnTo>
                  <a:lnTo>
                    <a:pt x="255" y="2354"/>
                  </a:lnTo>
                  <a:lnTo>
                    <a:pt x="234" y="2347"/>
                  </a:lnTo>
                  <a:lnTo>
                    <a:pt x="196" y="2329"/>
                  </a:lnTo>
                  <a:lnTo>
                    <a:pt x="166" y="2303"/>
                  </a:lnTo>
                  <a:lnTo>
                    <a:pt x="142" y="2271"/>
                  </a:lnTo>
                  <a:lnTo>
                    <a:pt x="123" y="2234"/>
                  </a:lnTo>
                  <a:lnTo>
                    <a:pt x="102" y="2174"/>
                  </a:lnTo>
                  <a:lnTo>
                    <a:pt x="55" y="1941"/>
                  </a:lnTo>
                  <a:lnTo>
                    <a:pt x="37" y="1892"/>
                  </a:lnTo>
                  <a:lnTo>
                    <a:pt x="30" y="1878"/>
                  </a:lnTo>
                  <a:lnTo>
                    <a:pt x="11" y="1856"/>
                  </a:lnTo>
                  <a:lnTo>
                    <a:pt x="0" y="1848"/>
                  </a:lnTo>
                  <a:lnTo>
                    <a:pt x="0" y="593"/>
                  </a:lnTo>
                  <a:lnTo>
                    <a:pt x="9" y="589"/>
                  </a:lnTo>
                  <a:lnTo>
                    <a:pt x="36" y="586"/>
                  </a:lnTo>
                  <a:lnTo>
                    <a:pt x="92" y="583"/>
                  </a:lnTo>
                  <a:lnTo>
                    <a:pt x="269" y="586"/>
                  </a:lnTo>
                  <a:lnTo>
                    <a:pt x="367" y="577"/>
                  </a:lnTo>
                  <a:lnTo>
                    <a:pt x="410" y="567"/>
                  </a:lnTo>
                  <a:lnTo>
                    <a:pt x="445" y="552"/>
                  </a:lnTo>
                  <a:lnTo>
                    <a:pt x="458" y="542"/>
                  </a:lnTo>
                  <a:lnTo>
                    <a:pt x="470" y="531"/>
                  </a:lnTo>
                  <a:lnTo>
                    <a:pt x="478" y="518"/>
                  </a:lnTo>
                  <a:lnTo>
                    <a:pt x="484" y="487"/>
                  </a:lnTo>
                  <a:lnTo>
                    <a:pt x="474" y="448"/>
                  </a:lnTo>
                  <a:lnTo>
                    <a:pt x="449" y="398"/>
                  </a:lnTo>
                  <a:lnTo>
                    <a:pt x="402" y="338"/>
                  </a:lnTo>
                  <a:lnTo>
                    <a:pt x="413" y="337"/>
                  </a:lnTo>
                  <a:lnTo>
                    <a:pt x="423" y="337"/>
                  </a:lnTo>
                  <a:lnTo>
                    <a:pt x="435" y="339"/>
                  </a:lnTo>
                  <a:lnTo>
                    <a:pt x="488" y="365"/>
                  </a:lnTo>
                  <a:lnTo>
                    <a:pt x="622" y="453"/>
                  </a:lnTo>
                  <a:lnTo>
                    <a:pt x="652" y="466"/>
                  </a:lnTo>
                  <a:lnTo>
                    <a:pt x="679" y="472"/>
                  </a:lnTo>
                  <a:lnTo>
                    <a:pt x="691" y="472"/>
                  </a:lnTo>
                  <a:lnTo>
                    <a:pt x="702" y="471"/>
                  </a:lnTo>
                  <a:lnTo>
                    <a:pt x="714" y="466"/>
                  </a:lnTo>
                  <a:lnTo>
                    <a:pt x="725" y="459"/>
                  </a:lnTo>
                  <a:lnTo>
                    <a:pt x="733" y="449"/>
                  </a:lnTo>
                  <a:lnTo>
                    <a:pt x="742" y="435"/>
                  </a:lnTo>
                  <a:lnTo>
                    <a:pt x="749" y="419"/>
                  </a:lnTo>
                  <a:lnTo>
                    <a:pt x="760" y="375"/>
                  </a:lnTo>
                  <a:lnTo>
                    <a:pt x="767" y="276"/>
                  </a:lnTo>
                  <a:lnTo>
                    <a:pt x="824" y="336"/>
                  </a:lnTo>
                  <a:lnTo>
                    <a:pt x="942" y="419"/>
                  </a:lnTo>
                  <a:lnTo>
                    <a:pt x="1087" y="493"/>
                  </a:lnTo>
                  <a:lnTo>
                    <a:pt x="1250" y="552"/>
                  </a:lnTo>
                  <a:lnTo>
                    <a:pt x="1474" y="593"/>
                  </a:lnTo>
                  <a:lnTo>
                    <a:pt x="1581" y="595"/>
                  </a:lnTo>
                  <a:lnTo>
                    <a:pt x="1681" y="582"/>
                  </a:lnTo>
                  <a:lnTo>
                    <a:pt x="1771" y="551"/>
                  </a:lnTo>
                  <a:lnTo>
                    <a:pt x="1847" y="502"/>
                  </a:lnTo>
                  <a:lnTo>
                    <a:pt x="1880" y="470"/>
                  </a:lnTo>
                  <a:lnTo>
                    <a:pt x="1907" y="432"/>
                  </a:lnTo>
                  <a:lnTo>
                    <a:pt x="1929" y="388"/>
                  </a:lnTo>
                  <a:lnTo>
                    <a:pt x="1956" y="285"/>
                  </a:lnTo>
                  <a:lnTo>
                    <a:pt x="1958" y="157"/>
                  </a:lnTo>
                  <a:lnTo>
                    <a:pt x="1933" y="0"/>
                  </a:lnTo>
                  <a:lnTo>
                    <a:pt x="1950" y="26"/>
                  </a:lnTo>
                  <a:lnTo>
                    <a:pt x="1962" y="51"/>
                  </a:lnTo>
                  <a:lnTo>
                    <a:pt x="1972" y="88"/>
                  </a:lnTo>
                  <a:lnTo>
                    <a:pt x="1974" y="147"/>
                  </a:lnTo>
                  <a:lnTo>
                    <a:pt x="1966" y="239"/>
                  </a:lnTo>
                  <a:lnTo>
                    <a:pt x="1971" y="284"/>
                  </a:lnTo>
                  <a:lnTo>
                    <a:pt x="1983" y="315"/>
                  </a:lnTo>
                  <a:lnTo>
                    <a:pt x="1998" y="336"/>
                  </a:lnTo>
                  <a:lnTo>
                    <a:pt x="2006" y="345"/>
                  </a:lnTo>
                  <a:lnTo>
                    <a:pt x="2030" y="365"/>
                  </a:lnTo>
                  <a:lnTo>
                    <a:pt x="2062" y="359"/>
                  </a:lnTo>
                  <a:lnTo>
                    <a:pt x="2094" y="347"/>
                  </a:lnTo>
                  <a:lnTo>
                    <a:pt x="2138" y="318"/>
                  </a:lnTo>
                  <a:lnTo>
                    <a:pt x="2173" y="285"/>
                  </a:lnTo>
                  <a:lnTo>
                    <a:pt x="2188" y="262"/>
                  </a:lnTo>
                  <a:lnTo>
                    <a:pt x="2193" y="249"/>
                  </a:lnTo>
                  <a:lnTo>
                    <a:pt x="2196" y="233"/>
                  </a:lnTo>
                  <a:lnTo>
                    <a:pt x="2196" y="228"/>
                  </a:lnTo>
                  <a:lnTo>
                    <a:pt x="2194" y="218"/>
                  </a:lnTo>
                  <a:lnTo>
                    <a:pt x="2191" y="265"/>
                  </a:lnTo>
                  <a:lnTo>
                    <a:pt x="2193" y="287"/>
                  </a:lnTo>
                  <a:lnTo>
                    <a:pt x="2204" y="328"/>
                  </a:lnTo>
                  <a:lnTo>
                    <a:pt x="2222" y="365"/>
                  </a:lnTo>
                  <a:lnTo>
                    <a:pt x="2246" y="397"/>
                  </a:lnTo>
                  <a:lnTo>
                    <a:pt x="2275" y="425"/>
                  </a:lnTo>
                  <a:lnTo>
                    <a:pt x="2308" y="448"/>
                  </a:lnTo>
                  <a:lnTo>
                    <a:pt x="2344" y="464"/>
                  </a:lnTo>
                  <a:lnTo>
                    <a:pt x="2380" y="472"/>
                  </a:lnTo>
                  <a:lnTo>
                    <a:pt x="2417" y="476"/>
                  </a:lnTo>
                  <a:lnTo>
                    <a:pt x="2453" y="471"/>
                  </a:lnTo>
                  <a:lnTo>
                    <a:pt x="2486" y="457"/>
                  </a:lnTo>
                  <a:lnTo>
                    <a:pt x="2501" y="449"/>
                  </a:lnTo>
                  <a:lnTo>
                    <a:pt x="2528" y="423"/>
                  </a:lnTo>
                  <a:lnTo>
                    <a:pt x="2549" y="388"/>
                  </a:lnTo>
                  <a:lnTo>
                    <a:pt x="2557" y="368"/>
                  </a:lnTo>
                  <a:lnTo>
                    <a:pt x="2568" y="319"/>
                  </a:lnTo>
                  <a:lnTo>
                    <a:pt x="2571" y="290"/>
                  </a:lnTo>
                  <a:lnTo>
                    <a:pt x="2843" y="477"/>
                  </a:lnTo>
                  <a:lnTo>
                    <a:pt x="3026" y="573"/>
                  </a:lnTo>
                  <a:lnTo>
                    <a:pt x="3185" y="634"/>
                  </a:lnTo>
                  <a:lnTo>
                    <a:pt x="3349" y="668"/>
                  </a:lnTo>
                  <a:lnTo>
                    <a:pt x="3448" y="673"/>
                  </a:lnTo>
                  <a:lnTo>
                    <a:pt x="3550" y="664"/>
                  </a:lnTo>
                  <a:lnTo>
                    <a:pt x="3605" y="623"/>
                  </a:lnTo>
                  <a:lnTo>
                    <a:pt x="3768" y="429"/>
                  </a:lnTo>
                  <a:lnTo>
                    <a:pt x="3813" y="390"/>
                  </a:lnTo>
                  <a:lnTo>
                    <a:pt x="3837" y="377"/>
                  </a:lnTo>
                  <a:lnTo>
                    <a:pt x="3849" y="372"/>
                  </a:lnTo>
                  <a:lnTo>
                    <a:pt x="3874" y="369"/>
                  </a:lnTo>
                  <a:lnTo>
                    <a:pt x="3887" y="369"/>
                  </a:lnTo>
                  <a:lnTo>
                    <a:pt x="3914" y="375"/>
                  </a:lnTo>
                  <a:lnTo>
                    <a:pt x="3943" y="390"/>
                  </a:lnTo>
                  <a:lnTo>
                    <a:pt x="4068" y="490"/>
                  </a:lnTo>
                  <a:lnTo>
                    <a:pt x="4203" y="561"/>
                  </a:lnTo>
                  <a:lnTo>
                    <a:pt x="4345" y="608"/>
                  </a:lnTo>
                  <a:lnTo>
                    <a:pt x="4570" y="640"/>
                  </a:lnTo>
                  <a:lnTo>
                    <a:pt x="4648" y="641"/>
                  </a:lnTo>
                  <a:lnTo>
                    <a:pt x="4972" y="616"/>
                  </a:lnTo>
                  <a:lnTo>
                    <a:pt x="5567" y="508"/>
                  </a:lnTo>
                  <a:lnTo>
                    <a:pt x="5996" y="443"/>
                  </a:lnTo>
                  <a:lnTo>
                    <a:pt x="6165" y="433"/>
                  </a:lnTo>
                  <a:lnTo>
                    <a:pt x="6413" y="444"/>
                  </a:lnTo>
                  <a:lnTo>
                    <a:pt x="6494" y="456"/>
                  </a:lnTo>
                  <a:lnTo>
                    <a:pt x="6493" y="446"/>
                  </a:lnTo>
                  <a:lnTo>
                    <a:pt x="6485" y="423"/>
                  </a:lnTo>
                  <a:lnTo>
                    <a:pt x="6474" y="406"/>
                  </a:lnTo>
                  <a:lnTo>
                    <a:pt x="6471" y="402"/>
                  </a:lnTo>
                  <a:lnTo>
                    <a:pt x="6461" y="395"/>
                  </a:lnTo>
                  <a:lnTo>
                    <a:pt x="6451" y="390"/>
                  </a:lnTo>
                  <a:lnTo>
                    <a:pt x="6427" y="384"/>
                  </a:lnTo>
                  <a:lnTo>
                    <a:pt x="6372" y="379"/>
                  </a:lnTo>
                  <a:lnTo>
                    <a:pt x="6362" y="376"/>
                  </a:lnTo>
                  <a:lnTo>
                    <a:pt x="6355" y="372"/>
                  </a:lnTo>
                  <a:lnTo>
                    <a:pt x="6349" y="366"/>
                  </a:lnTo>
                  <a:lnTo>
                    <a:pt x="6394" y="340"/>
                  </a:lnTo>
                  <a:lnTo>
                    <a:pt x="6520" y="284"/>
                  </a:lnTo>
                  <a:lnTo>
                    <a:pt x="6565" y="258"/>
                  </a:lnTo>
                  <a:lnTo>
                    <a:pt x="6595" y="234"/>
                  </a:lnTo>
                  <a:lnTo>
                    <a:pt x="6611" y="216"/>
                  </a:lnTo>
                  <a:lnTo>
                    <a:pt x="6623" y="196"/>
                  </a:lnTo>
                  <a:lnTo>
                    <a:pt x="6633" y="174"/>
                  </a:lnTo>
                  <a:lnTo>
                    <a:pt x="6637" y="162"/>
                  </a:lnTo>
                  <a:lnTo>
                    <a:pt x="6641" y="120"/>
                  </a:lnTo>
                  <a:lnTo>
                    <a:pt x="6639" y="104"/>
                  </a:lnTo>
                  <a:lnTo>
                    <a:pt x="7189" y="258"/>
                  </a:lnTo>
                  <a:lnTo>
                    <a:pt x="7897" y="354"/>
                  </a:lnTo>
                  <a:lnTo>
                    <a:pt x="8618" y="379"/>
                  </a:lnTo>
                  <a:lnTo>
                    <a:pt x="9642" y="364"/>
                  </a:lnTo>
                  <a:lnTo>
                    <a:pt x="9788" y="363"/>
                  </a:lnTo>
                  <a:lnTo>
                    <a:pt x="10519" y="379"/>
                  </a:lnTo>
                  <a:lnTo>
                    <a:pt x="11244" y="457"/>
                  </a:lnTo>
                  <a:lnTo>
                    <a:pt x="11351" y="542"/>
                  </a:lnTo>
                  <a:lnTo>
                    <a:pt x="11467" y="600"/>
                  </a:lnTo>
                  <a:lnTo>
                    <a:pt x="11589" y="637"/>
                  </a:lnTo>
                  <a:lnTo>
                    <a:pt x="11804" y="668"/>
                  </a:lnTo>
                  <a:lnTo>
                    <a:pt x="12152" y="699"/>
                  </a:lnTo>
                  <a:lnTo>
                    <a:pt x="12321" y="737"/>
                  </a:lnTo>
                  <a:lnTo>
                    <a:pt x="12403" y="768"/>
                  </a:lnTo>
                  <a:lnTo>
                    <a:pt x="12481" y="809"/>
                  </a:lnTo>
                  <a:lnTo>
                    <a:pt x="12557" y="860"/>
                  </a:lnTo>
                  <a:lnTo>
                    <a:pt x="12523" y="916"/>
                  </a:lnTo>
                  <a:lnTo>
                    <a:pt x="12511" y="943"/>
                  </a:lnTo>
                  <a:lnTo>
                    <a:pt x="12497" y="1000"/>
                  </a:lnTo>
                  <a:lnTo>
                    <a:pt x="12494" y="1055"/>
                  </a:lnTo>
                  <a:lnTo>
                    <a:pt x="12505" y="1140"/>
                  </a:lnTo>
                  <a:lnTo>
                    <a:pt x="12552" y="1279"/>
                  </a:lnTo>
                  <a:lnTo>
                    <a:pt x="12624" y="1464"/>
                  </a:lnTo>
                  <a:lnTo>
                    <a:pt x="12642" y="1538"/>
                  </a:lnTo>
                  <a:lnTo>
                    <a:pt x="12643" y="1585"/>
                  </a:lnTo>
                  <a:lnTo>
                    <a:pt x="12636" y="1629"/>
                  </a:lnTo>
                  <a:lnTo>
                    <a:pt x="12616" y="1672"/>
                  </a:lnTo>
                  <a:lnTo>
                    <a:pt x="12601" y="1692"/>
                  </a:lnTo>
                  <a:lnTo>
                    <a:pt x="12695" y="1767"/>
                  </a:lnTo>
                  <a:lnTo>
                    <a:pt x="12754" y="1835"/>
                  </a:lnTo>
                  <a:lnTo>
                    <a:pt x="12787" y="1887"/>
                  </a:lnTo>
                  <a:lnTo>
                    <a:pt x="12802" y="1921"/>
                  </a:lnTo>
                  <a:lnTo>
                    <a:pt x="12811" y="1956"/>
                  </a:lnTo>
                  <a:lnTo>
                    <a:pt x="12813" y="1973"/>
                  </a:lnTo>
                  <a:lnTo>
                    <a:pt x="12812" y="2007"/>
                  </a:lnTo>
                  <a:lnTo>
                    <a:pt x="12803" y="2039"/>
                  </a:lnTo>
                  <a:lnTo>
                    <a:pt x="12796" y="2055"/>
                  </a:lnTo>
                  <a:lnTo>
                    <a:pt x="12774" y="2086"/>
                  </a:lnTo>
                  <a:lnTo>
                    <a:pt x="12743" y="2115"/>
                  </a:lnTo>
                  <a:lnTo>
                    <a:pt x="12679" y="2153"/>
                  </a:lnTo>
                  <a:lnTo>
                    <a:pt x="12590" y="2183"/>
                  </a:lnTo>
                  <a:close/>
                </a:path>
              </a:pathLst>
            </a:custGeom>
            <a:solidFill>
              <a:srgbClr val="009240"/>
            </a:solidFill>
            <a:ln w="9525">
              <a:noFill/>
              <a:round/>
              <a:headEnd/>
              <a:tailEnd/>
            </a:ln>
          </p:spPr>
          <p:txBody>
            <a:bodyPr>
              <a:prstTxWarp prst="textNoShape">
                <a:avLst/>
              </a:prstTxWarp>
            </a:bodyPr>
            <a:lstStyle/>
            <a:p>
              <a:endParaRPr lang="en-US"/>
            </a:p>
          </p:txBody>
        </p:sp>
        <p:sp>
          <p:nvSpPr>
            <p:cNvPr id="43259" name="Freeform 103"/>
            <p:cNvSpPr>
              <a:spLocks/>
            </p:cNvSpPr>
            <p:nvPr/>
          </p:nvSpPr>
          <p:spPr bwMode="auto">
            <a:xfrm>
              <a:off x="849" y="3287"/>
              <a:ext cx="2467" cy="807"/>
            </a:xfrm>
            <a:custGeom>
              <a:avLst/>
              <a:gdLst>
                <a:gd name="T0" fmla="*/ 2255 w 12334"/>
                <a:gd name="T1" fmla="*/ 484 h 4038"/>
                <a:gd name="T2" fmla="*/ 1721 w 12334"/>
                <a:gd name="T3" fmla="*/ 519 h 4038"/>
                <a:gd name="T4" fmla="*/ 214 w 12334"/>
                <a:gd name="T5" fmla="*/ 614 h 4038"/>
                <a:gd name="T6" fmla="*/ 131 w 12334"/>
                <a:gd name="T7" fmla="*/ 704 h 4038"/>
                <a:gd name="T8" fmla="*/ 0 w 12334"/>
                <a:gd name="T9" fmla="*/ 799 h 4038"/>
                <a:gd name="T10" fmla="*/ 731 w 12334"/>
                <a:gd name="T11" fmla="*/ 740 h 4038"/>
                <a:gd name="T12" fmla="*/ 991 w 12334"/>
                <a:gd name="T13" fmla="*/ 847 h 4038"/>
                <a:gd name="T14" fmla="*/ 4349 w 12334"/>
                <a:gd name="T15" fmla="*/ 863 h 4038"/>
                <a:gd name="T16" fmla="*/ 5640 w 12334"/>
                <a:gd name="T17" fmla="*/ 1025 h 4038"/>
                <a:gd name="T18" fmla="*/ 8565 w 12334"/>
                <a:gd name="T19" fmla="*/ 741 h 4038"/>
                <a:gd name="T20" fmla="*/ 9526 w 12334"/>
                <a:gd name="T21" fmla="*/ 1169 h 4038"/>
                <a:gd name="T22" fmla="*/ 8305 w 12334"/>
                <a:gd name="T23" fmla="*/ 1557 h 4038"/>
                <a:gd name="T24" fmla="*/ 5849 w 12334"/>
                <a:gd name="T25" fmla="*/ 1701 h 4038"/>
                <a:gd name="T26" fmla="*/ 5522 w 12334"/>
                <a:gd name="T27" fmla="*/ 1770 h 4038"/>
                <a:gd name="T28" fmla="*/ 5566 w 12334"/>
                <a:gd name="T29" fmla="*/ 1846 h 4038"/>
                <a:gd name="T30" fmla="*/ 6353 w 12334"/>
                <a:gd name="T31" fmla="*/ 2008 h 4038"/>
                <a:gd name="T32" fmla="*/ 8204 w 12334"/>
                <a:gd name="T33" fmla="*/ 2183 h 4038"/>
                <a:gd name="T34" fmla="*/ 10085 w 12334"/>
                <a:gd name="T35" fmla="*/ 2088 h 4038"/>
                <a:gd name="T36" fmla="*/ 10177 w 12334"/>
                <a:gd name="T37" fmla="*/ 2168 h 4038"/>
                <a:gd name="T38" fmla="*/ 9729 w 12334"/>
                <a:gd name="T39" fmla="*/ 2609 h 4038"/>
                <a:gd name="T40" fmla="*/ 8359 w 12334"/>
                <a:gd name="T41" fmla="*/ 3327 h 4038"/>
                <a:gd name="T42" fmla="*/ 6180 w 12334"/>
                <a:gd name="T43" fmla="*/ 3432 h 4038"/>
                <a:gd name="T44" fmla="*/ 3711 w 12334"/>
                <a:gd name="T45" fmla="*/ 3525 h 4038"/>
                <a:gd name="T46" fmla="*/ 4513 w 12334"/>
                <a:gd name="T47" fmla="*/ 3794 h 4038"/>
                <a:gd name="T48" fmla="*/ 4875 w 12334"/>
                <a:gd name="T49" fmla="*/ 4018 h 4038"/>
                <a:gd name="T50" fmla="*/ 9192 w 12334"/>
                <a:gd name="T51" fmla="*/ 4038 h 4038"/>
                <a:gd name="T52" fmla="*/ 11654 w 12334"/>
                <a:gd name="T53" fmla="*/ 4037 h 4038"/>
                <a:gd name="T54" fmla="*/ 11118 w 12334"/>
                <a:gd name="T55" fmla="*/ 3883 h 4038"/>
                <a:gd name="T56" fmla="*/ 10970 w 12334"/>
                <a:gd name="T57" fmla="*/ 3687 h 4038"/>
                <a:gd name="T58" fmla="*/ 11045 w 12334"/>
                <a:gd name="T59" fmla="*/ 3352 h 4038"/>
                <a:gd name="T60" fmla="*/ 11558 w 12334"/>
                <a:gd name="T61" fmla="*/ 2982 h 4038"/>
                <a:gd name="T62" fmla="*/ 12036 w 12334"/>
                <a:gd name="T63" fmla="*/ 2901 h 4038"/>
                <a:gd name="T64" fmla="*/ 11903 w 12334"/>
                <a:gd name="T65" fmla="*/ 2795 h 4038"/>
                <a:gd name="T66" fmla="*/ 11852 w 12334"/>
                <a:gd name="T67" fmla="*/ 2715 h 4038"/>
                <a:gd name="T68" fmla="*/ 11883 w 12334"/>
                <a:gd name="T69" fmla="*/ 2423 h 4038"/>
                <a:gd name="T70" fmla="*/ 11820 w 12334"/>
                <a:gd name="T71" fmla="*/ 2245 h 4038"/>
                <a:gd name="T72" fmla="*/ 11911 w 12334"/>
                <a:gd name="T73" fmla="*/ 2152 h 4038"/>
                <a:gd name="T74" fmla="*/ 12171 w 12334"/>
                <a:gd name="T75" fmla="*/ 2068 h 4038"/>
                <a:gd name="T76" fmla="*/ 12200 w 12334"/>
                <a:gd name="T77" fmla="*/ 2024 h 4038"/>
                <a:gd name="T78" fmla="*/ 12111 w 12334"/>
                <a:gd name="T79" fmla="*/ 1831 h 4038"/>
                <a:gd name="T80" fmla="*/ 12317 w 12334"/>
                <a:gd name="T81" fmla="*/ 1703 h 4038"/>
                <a:gd name="T82" fmla="*/ 12328 w 12334"/>
                <a:gd name="T83" fmla="*/ 1586 h 4038"/>
                <a:gd name="T84" fmla="*/ 12161 w 12334"/>
                <a:gd name="T85" fmla="*/ 1368 h 4038"/>
                <a:gd name="T86" fmla="*/ 12164 w 12334"/>
                <a:gd name="T87" fmla="*/ 1233 h 4038"/>
                <a:gd name="T88" fmla="*/ 12026 w 12334"/>
                <a:gd name="T89" fmla="*/ 788 h 4038"/>
                <a:gd name="T90" fmla="*/ 12059 w 12334"/>
                <a:gd name="T91" fmla="*/ 535 h 4038"/>
                <a:gd name="T92" fmla="*/ 11799 w 12334"/>
                <a:gd name="T93" fmla="*/ 393 h 4038"/>
                <a:gd name="T94" fmla="*/ 11014 w 12334"/>
                <a:gd name="T95" fmla="*/ 404 h 4038"/>
                <a:gd name="T96" fmla="*/ 10030 w 12334"/>
                <a:gd name="T97" fmla="*/ 193 h 4038"/>
                <a:gd name="T98" fmla="*/ 7759 w 12334"/>
                <a:gd name="T99" fmla="*/ 250 h 4038"/>
                <a:gd name="T100" fmla="*/ 6242 w 12334"/>
                <a:gd name="T101" fmla="*/ 24 h 4038"/>
                <a:gd name="T102" fmla="*/ 6229 w 12334"/>
                <a:gd name="T103" fmla="*/ 62 h 4038"/>
                <a:gd name="T104" fmla="*/ 6105 w 12334"/>
                <a:gd name="T105" fmla="*/ 49 h 4038"/>
                <a:gd name="T106" fmla="*/ 5905 w 12334"/>
                <a:gd name="T107" fmla="*/ 1 h 4038"/>
                <a:gd name="T108" fmla="*/ 5883 w 12334"/>
                <a:gd name="T109" fmla="*/ 24 h 4038"/>
                <a:gd name="T110" fmla="*/ 5982 w 12334"/>
                <a:gd name="T111" fmla="*/ 43 h 4038"/>
                <a:gd name="T112" fmla="*/ 6014 w 12334"/>
                <a:gd name="T113" fmla="*/ 94 h 4038"/>
                <a:gd name="T114" fmla="*/ 5002 w 12334"/>
                <a:gd name="T115" fmla="*/ 172 h 4038"/>
                <a:gd name="T116" fmla="*/ 3866 w 12334"/>
                <a:gd name="T117" fmla="*/ 256 h 4038"/>
                <a:gd name="T118" fmla="*/ 3435 w 12334"/>
                <a:gd name="T119" fmla="*/ 23 h 4038"/>
                <a:gd name="T120" fmla="*/ 3347 w 12334"/>
                <a:gd name="T121" fmla="*/ 30 h 4038"/>
                <a:gd name="T122" fmla="*/ 3071 w 12334"/>
                <a:gd name="T123" fmla="*/ 312 h 4038"/>
                <a:gd name="T124" fmla="*/ 2533 w 12334"/>
                <a:gd name="T125" fmla="*/ 215 h 4038"/>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2334"/>
                <a:gd name="T190" fmla="*/ 0 h 4038"/>
                <a:gd name="T191" fmla="*/ 12334 w 12334"/>
                <a:gd name="T192" fmla="*/ 4038 h 4038"/>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2334" h="4038">
                  <a:moveTo>
                    <a:pt x="2500" y="199"/>
                  </a:moveTo>
                  <a:lnTo>
                    <a:pt x="2437" y="277"/>
                  </a:lnTo>
                  <a:lnTo>
                    <a:pt x="2303" y="422"/>
                  </a:lnTo>
                  <a:lnTo>
                    <a:pt x="2255" y="484"/>
                  </a:lnTo>
                  <a:lnTo>
                    <a:pt x="2232" y="523"/>
                  </a:lnTo>
                  <a:lnTo>
                    <a:pt x="2225" y="540"/>
                  </a:lnTo>
                  <a:lnTo>
                    <a:pt x="2166" y="540"/>
                  </a:lnTo>
                  <a:lnTo>
                    <a:pt x="1721" y="519"/>
                  </a:lnTo>
                  <a:lnTo>
                    <a:pt x="1100" y="491"/>
                  </a:lnTo>
                  <a:lnTo>
                    <a:pt x="760" y="501"/>
                  </a:lnTo>
                  <a:lnTo>
                    <a:pt x="442" y="545"/>
                  </a:lnTo>
                  <a:lnTo>
                    <a:pt x="214" y="614"/>
                  </a:lnTo>
                  <a:lnTo>
                    <a:pt x="162" y="638"/>
                  </a:lnTo>
                  <a:lnTo>
                    <a:pt x="161" y="650"/>
                  </a:lnTo>
                  <a:lnTo>
                    <a:pt x="157" y="664"/>
                  </a:lnTo>
                  <a:lnTo>
                    <a:pt x="131" y="704"/>
                  </a:lnTo>
                  <a:lnTo>
                    <a:pt x="93" y="742"/>
                  </a:lnTo>
                  <a:lnTo>
                    <a:pt x="40" y="783"/>
                  </a:lnTo>
                  <a:lnTo>
                    <a:pt x="8" y="798"/>
                  </a:lnTo>
                  <a:lnTo>
                    <a:pt x="0" y="799"/>
                  </a:lnTo>
                  <a:lnTo>
                    <a:pt x="186" y="783"/>
                  </a:lnTo>
                  <a:lnTo>
                    <a:pt x="553" y="739"/>
                  </a:lnTo>
                  <a:lnTo>
                    <a:pt x="590" y="736"/>
                  </a:lnTo>
                  <a:lnTo>
                    <a:pt x="731" y="740"/>
                  </a:lnTo>
                  <a:lnTo>
                    <a:pt x="830" y="758"/>
                  </a:lnTo>
                  <a:lnTo>
                    <a:pt x="890" y="779"/>
                  </a:lnTo>
                  <a:lnTo>
                    <a:pt x="944" y="808"/>
                  </a:lnTo>
                  <a:lnTo>
                    <a:pt x="991" y="847"/>
                  </a:lnTo>
                  <a:lnTo>
                    <a:pt x="1032" y="895"/>
                  </a:lnTo>
                  <a:lnTo>
                    <a:pt x="2220" y="868"/>
                  </a:lnTo>
                  <a:lnTo>
                    <a:pt x="3380" y="853"/>
                  </a:lnTo>
                  <a:lnTo>
                    <a:pt x="4349" y="863"/>
                  </a:lnTo>
                  <a:lnTo>
                    <a:pt x="5144" y="908"/>
                  </a:lnTo>
                  <a:lnTo>
                    <a:pt x="5470" y="956"/>
                  </a:lnTo>
                  <a:lnTo>
                    <a:pt x="5603" y="999"/>
                  </a:lnTo>
                  <a:lnTo>
                    <a:pt x="5640" y="1025"/>
                  </a:lnTo>
                  <a:lnTo>
                    <a:pt x="6799" y="804"/>
                  </a:lnTo>
                  <a:lnTo>
                    <a:pt x="7683" y="710"/>
                  </a:lnTo>
                  <a:lnTo>
                    <a:pt x="7972" y="702"/>
                  </a:lnTo>
                  <a:lnTo>
                    <a:pt x="8565" y="741"/>
                  </a:lnTo>
                  <a:lnTo>
                    <a:pt x="8934" y="821"/>
                  </a:lnTo>
                  <a:lnTo>
                    <a:pt x="9308" y="960"/>
                  </a:lnTo>
                  <a:lnTo>
                    <a:pt x="9701" y="1153"/>
                  </a:lnTo>
                  <a:lnTo>
                    <a:pt x="9526" y="1169"/>
                  </a:lnTo>
                  <a:lnTo>
                    <a:pt x="9296" y="1223"/>
                  </a:lnTo>
                  <a:lnTo>
                    <a:pt x="8959" y="1339"/>
                  </a:lnTo>
                  <a:lnTo>
                    <a:pt x="8531" y="1495"/>
                  </a:lnTo>
                  <a:lnTo>
                    <a:pt x="8305" y="1557"/>
                  </a:lnTo>
                  <a:lnTo>
                    <a:pt x="7992" y="1605"/>
                  </a:lnTo>
                  <a:lnTo>
                    <a:pt x="7583" y="1647"/>
                  </a:lnTo>
                  <a:lnTo>
                    <a:pt x="6703" y="1690"/>
                  </a:lnTo>
                  <a:lnTo>
                    <a:pt x="5849" y="1701"/>
                  </a:lnTo>
                  <a:lnTo>
                    <a:pt x="5544" y="1701"/>
                  </a:lnTo>
                  <a:lnTo>
                    <a:pt x="5532" y="1726"/>
                  </a:lnTo>
                  <a:lnTo>
                    <a:pt x="5524" y="1749"/>
                  </a:lnTo>
                  <a:lnTo>
                    <a:pt x="5522" y="1770"/>
                  </a:lnTo>
                  <a:lnTo>
                    <a:pt x="5526" y="1791"/>
                  </a:lnTo>
                  <a:lnTo>
                    <a:pt x="5534" y="1811"/>
                  </a:lnTo>
                  <a:lnTo>
                    <a:pt x="5548" y="1829"/>
                  </a:lnTo>
                  <a:lnTo>
                    <a:pt x="5566" y="1846"/>
                  </a:lnTo>
                  <a:lnTo>
                    <a:pt x="5618" y="1878"/>
                  </a:lnTo>
                  <a:lnTo>
                    <a:pt x="5691" y="1907"/>
                  </a:lnTo>
                  <a:lnTo>
                    <a:pt x="5961" y="1963"/>
                  </a:lnTo>
                  <a:lnTo>
                    <a:pt x="6353" y="2008"/>
                  </a:lnTo>
                  <a:lnTo>
                    <a:pt x="7106" y="2058"/>
                  </a:lnTo>
                  <a:lnTo>
                    <a:pt x="7638" y="2088"/>
                  </a:lnTo>
                  <a:lnTo>
                    <a:pt x="7833" y="2139"/>
                  </a:lnTo>
                  <a:lnTo>
                    <a:pt x="8204" y="2183"/>
                  </a:lnTo>
                  <a:lnTo>
                    <a:pt x="8447" y="2188"/>
                  </a:lnTo>
                  <a:lnTo>
                    <a:pt x="8872" y="2172"/>
                  </a:lnTo>
                  <a:lnTo>
                    <a:pt x="9712" y="2106"/>
                  </a:lnTo>
                  <a:lnTo>
                    <a:pt x="10085" y="2088"/>
                  </a:lnTo>
                  <a:lnTo>
                    <a:pt x="10152" y="2088"/>
                  </a:lnTo>
                  <a:lnTo>
                    <a:pt x="10170" y="2111"/>
                  </a:lnTo>
                  <a:lnTo>
                    <a:pt x="10178" y="2138"/>
                  </a:lnTo>
                  <a:lnTo>
                    <a:pt x="10177" y="2168"/>
                  </a:lnTo>
                  <a:lnTo>
                    <a:pt x="10167" y="2201"/>
                  </a:lnTo>
                  <a:lnTo>
                    <a:pt x="10125" y="2271"/>
                  </a:lnTo>
                  <a:lnTo>
                    <a:pt x="10013" y="2391"/>
                  </a:lnTo>
                  <a:lnTo>
                    <a:pt x="9729" y="2609"/>
                  </a:lnTo>
                  <a:lnTo>
                    <a:pt x="9383" y="2829"/>
                  </a:lnTo>
                  <a:lnTo>
                    <a:pt x="8832" y="3144"/>
                  </a:lnTo>
                  <a:lnTo>
                    <a:pt x="8591" y="3264"/>
                  </a:lnTo>
                  <a:lnTo>
                    <a:pt x="8359" y="3327"/>
                  </a:lnTo>
                  <a:lnTo>
                    <a:pt x="8092" y="3368"/>
                  </a:lnTo>
                  <a:lnTo>
                    <a:pt x="7691" y="3397"/>
                  </a:lnTo>
                  <a:lnTo>
                    <a:pt x="7174" y="3408"/>
                  </a:lnTo>
                  <a:lnTo>
                    <a:pt x="6180" y="3432"/>
                  </a:lnTo>
                  <a:lnTo>
                    <a:pt x="5043" y="3463"/>
                  </a:lnTo>
                  <a:lnTo>
                    <a:pt x="3905" y="3492"/>
                  </a:lnTo>
                  <a:lnTo>
                    <a:pt x="3449" y="3505"/>
                  </a:lnTo>
                  <a:lnTo>
                    <a:pt x="3711" y="3525"/>
                  </a:lnTo>
                  <a:lnTo>
                    <a:pt x="3999" y="3582"/>
                  </a:lnTo>
                  <a:lnTo>
                    <a:pt x="4244" y="3661"/>
                  </a:lnTo>
                  <a:lnTo>
                    <a:pt x="4403" y="3731"/>
                  </a:lnTo>
                  <a:lnTo>
                    <a:pt x="4513" y="3794"/>
                  </a:lnTo>
                  <a:lnTo>
                    <a:pt x="4720" y="3949"/>
                  </a:lnTo>
                  <a:lnTo>
                    <a:pt x="4771" y="3981"/>
                  </a:lnTo>
                  <a:lnTo>
                    <a:pt x="4837" y="4010"/>
                  </a:lnTo>
                  <a:lnTo>
                    <a:pt x="4875" y="4018"/>
                  </a:lnTo>
                  <a:lnTo>
                    <a:pt x="4919" y="4024"/>
                  </a:lnTo>
                  <a:lnTo>
                    <a:pt x="4981" y="4038"/>
                  </a:lnTo>
                  <a:lnTo>
                    <a:pt x="7086" y="4038"/>
                  </a:lnTo>
                  <a:lnTo>
                    <a:pt x="9192" y="4038"/>
                  </a:lnTo>
                  <a:lnTo>
                    <a:pt x="11299" y="4038"/>
                  </a:lnTo>
                  <a:lnTo>
                    <a:pt x="11720" y="4038"/>
                  </a:lnTo>
                  <a:lnTo>
                    <a:pt x="11721" y="4037"/>
                  </a:lnTo>
                  <a:lnTo>
                    <a:pt x="11654" y="4037"/>
                  </a:lnTo>
                  <a:lnTo>
                    <a:pt x="11463" y="4017"/>
                  </a:lnTo>
                  <a:lnTo>
                    <a:pt x="11348" y="3991"/>
                  </a:lnTo>
                  <a:lnTo>
                    <a:pt x="11199" y="3933"/>
                  </a:lnTo>
                  <a:lnTo>
                    <a:pt x="11118" y="3883"/>
                  </a:lnTo>
                  <a:lnTo>
                    <a:pt x="11051" y="3825"/>
                  </a:lnTo>
                  <a:lnTo>
                    <a:pt x="11024" y="3793"/>
                  </a:lnTo>
                  <a:lnTo>
                    <a:pt x="10983" y="3724"/>
                  </a:lnTo>
                  <a:lnTo>
                    <a:pt x="10970" y="3687"/>
                  </a:lnTo>
                  <a:lnTo>
                    <a:pt x="10956" y="3609"/>
                  </a:lnTo>
                  <a:lnTo>
                    <a:pt x="10963" y="3528"/>
                  </a:lnTo>
                  <a:lnTo>
                    <a:pt x="10993" y="3442"/>
                  </a:lnTo>
                  <a:lnTo>
                    <a:pt x="11045" y="3352"/>
                  </a:lnTo>
                  <a:lnTo>
                    <a:pt x="11169" y="3215"/>
                  </a:lnTo>
                  <a:lnTo>
                    <a:pt x="11353" y="3076"/>
                  </a:lnTo>
                  <a:lnTo>
                    <a:pt x="11449" y="3019"/>
                  </a:lnTo>
                  <a:lnTo>
                    <a:pt x="11558" y="2982"/>
                  </a:lnTo>
                  <a:lnTo>
                    <a:pt x="11736" y="2958"/>
                  </a:lnTo>
                  <a:lnTo>
                    <a:pt x="11946" y="2933"/>
                  </a:lnTo>
                  <a:lnTo>
                    <a:pt x="12001" y="2916"/>
                  </a:lnTo>
                  <a:lnTo>
                    <a:pt x="12036" y="2901"/>
                  </a:lnTo>
                  <a:lnTo>
                    <a:pt x="12084" y="2870"/>
                  </a:lnTo>
                  <a:lnTo>
                    <a:pt x="11974" y="2836"/>
                  </a:lnTo>
                  <a:lnTo>
                    <a:pt x="11922" y="2808"/>
                  </a:lnTo>
                  <a:lnTo>
                    <a:pt x="11903" y="2795"/>
                  </a:lnTo>
                  <a:lnTo>
                    <a:pt x="11887" y="2780"/>
                  </a:lnTo>
                  <a:lnTo>
                    <a:pt x="11864" y="2748"/>
                  </a:lnTo>
                  <a:lnTo>
                    <a:pt x="11857" y="2732"/>
                  </a:lnTo>
                  <a:lnTo>
                    <a:pt x="11852" y="2715"/>
                  </a:lnTo>
                  <a:lnTo>
                    <a:pt x="11848" y="2679"/>
                  </a:lnTo>
                  <a:lnTo>
                    <a:pt x="11851" y="2641"/>
                  </a:lnTo>
                  <a:lnTo>
                    <a:pt x="11879" y="2493"/>
                  </a:lnTo>
                  <a:lnTo>
                    <a:pt x="11883" y="2423"/>
                  </a:lnTo>
                  <a:lnTo>
                    <a:pt x="11878" y="2375"/>
                  </a:lnTo>
                  <a:lnTo>
                    <a:pt x="11863" y="2324"/>
                  </a:lnTo>
                  <a:lnTo>
                    <a:pt x="11839" y="2271"/>
                  </a:lnTo>
                  <a:lnTo>
                    <a:pt x="11820" y="2245"/>
                  </a:lnTo>
                  <a:lnTo>
                    <a:pt x="11831" y="2225"/>
                  </a:lnTo>
                  <a:lnTo>
                    <a:pt x="11860" y="2190"/>
                  </a:lnTo>
                  <a:lnTo>
                    <a:pt x="11876" y="2175"/>
                  </a:lnTo>
                  <a:lnTo>
                    <a:pt x="11911" y="2152"/>
                  </a:lnTo>
                  <a:lnTo>
                    <a:pt x="11972" y="2127"/>
                  </a:lnTo>
                  <a:lnTo>
                    <a:pt x="12112" y="2093"/>
                  </a:lnTo>
                  <a:lnTo>
                    <a:pt x="12159" y="2075"/>
                  </a:lnTo>
                  <a:lnTo>
                    <a:pt x="12171" y="2068"/>
                  </a:lnTo>
                  <a:lnTo>
                    <a:pt x="12181" y="2059"/>
                  </a:lnTo>
                  <a:lnTo>
                    <a:pt x="12190" y="2050"/>
                  </a:lnTo>
                  <a:lnTo>
                    <a:pt x="12196" y="2037"/>
                  </a:lnTo>
                  <a:lnTo>
                    <a:pt x="12200" y="2024"/>
                  </a:lnTo>
                  <a:lnTo>
                    <a:pt x="12200" y="2009"/>
                  </a:lnTo>
                  <a:lnTo>
                    <a:pt x="12192" y="1972"/>
                  </a:lnTo>
                  <a:lnTo>
                    <a:pt x="12171" y="1925"/>
                  </a:lnTo>
                  <a:lnTo>
                    <a:pt x="12111" y="1831"/>
                  </a:lnTo>
                  <a:lnTo>
                    <a:pt x="12200" y="1801"/>
                  </a:lnTo>
                  <a:lnTo>
                    <a:pt x="12264" y="1763"/>
                  </a:lnTo>
                  <a:lnTo>
                    <a:pt x="12295" y="1734"/>
                  </a:lnTo>
                  <a:lnTo>
                    <a:pt x="12317" y="1703"/>
                  </a:lnTo>
                  <a:lnTo>
                    <a:pt x="12324" y="1687"/>
                  </a:lnTo>
                  <a:lnTo>
                    <a:pt x="12333" y="1655"/>
                  </a:lnTo>
                  <a:lnTo>
                    <a:pt x="12334" y="1621"/>
                  </a:lnTo>
                  <a:lnTo>
                    <a:pt x="12328" y="1586"/>
                  </a:lnTo>
                  <a:lnTo>
                    <a:pt x="12317" y="1552"/>
                  </a:lnTo>
                  <a:lnTo>
                    <a:pt x="12287" y="1500"/>
                  </a:lnTo>
                  <a:lnTo>
                    <a:pt x="12248" y="1448"/>
                  </a:lnTo>
                  <a:lnTo>
                    <a:pt x="12161" y="1368"/>
                  </a:lnTo>
                  <a:lnTo>
                    <a:pt x="12122" y="1340"/>
                  </a:lnTo>
                  <a:lnTo>
                    <a:pt x="12137" y="1320"/>
                  </a:lnTo>
                  <a:lnTo>
                    <a:pt x="12157" y="1277"/>
                  </a:lnTo>
                  <a:lnTo>
                    <a:pt x="12164" y="1233"/>
                  </a:lnTo>
                  <a:lnTo>
                    <a:pt x="12163" y="1186"/>
                  </a:lnTo>
                  <a:lnTo>
                    <a:pt x="12137" y="1086"/>
                  </a:lnTo>
                  <a:lnTo>
                    <a:pt x="12062" y="899"/>
                  </a:lnTo>
                  <a:lnTo>
                    <a:pt x="12026" y="788"/>
                  </a:lnTo>
                  <a:lnTo>
                    <a:pt x="12015" y="703"/>
                  </a:lnTo>
                  <a:lnTo>
                    <a:pt x="12018" y="648"/>
                  </a:lnTo>
                  <a:lnTo>
                    <a:pt x="12032" y="591"/>
                  </a:lnTo>
                  <a:lnTo>
                    <a:pt x="12059" y="535"/>
                  </a:lnTo>
                  <a:lnTo>
                    <a:pt x="12078" y="508"/>
                  </a:lnTo>
                  <a:lnTo>
                    <a:pt x="12002" y="458"/>
                  </a:lnTo>
                  <a:lnTo>
                    <a:pt x="11924" y="422"/>
                  </a:lnTo>
                  <a:lnTo>
                    <a:pt x="11799" y="393"/>
                  </a:lnTo>
                  <a:lnTo>
                    <a:pt x="11714" y="385"/>
                  </a:lnTo>
                  <a:lnTo>
                    <a:pt x="11403" y="404"/>
                  </a:lnTo>
                  <a:lnTo>
                    <a:pt x="11183" y="418"/>
                  </a:lnTo>
                  <a:lnTo>
                    <a:pt x="11014" y="404"/>
                  </a:lnTo>
                  <a:lnTo>
                    <a:pt x="10894" y="367"/>
                  </a:lnTo>
                  <a:lnTo>
                    <a:pt x="10819" y="325"/>
                  </a:lnTo>
                  <a:lnTo>
                    <a:pt x="10748" y="266"/>
                  </a:lnTo>
                  <a:lnTo>
                    <a:pt x="10030" y="193"/>
                  </a:lnTo>
                  <a:lnTo>
                    <a:pt x="9745" y="188"/>
                  </a:lnTo>
                  <a:lnTo>
                    <a:pt x="9031" y="206"/>
                  </a:lnTo>
                  <a:lnTo>
                    <a:pt x="8040" y="248"/>
                  </a:lnTo>
                  <a:lnTo>
                    <a:pt x="7759" y="250"/>
                  </a:lnTo>
                  <a:lnTo>
                    <a:pt x="7063" y="204"/>
                  </a:lnTo>
                  <a:lnTo>
                    <a:pt x="6513" y="96"/>
                  </a:lnTo>
                  <a:lnTo>
                    <a:pt x="6241" y="9"/>
                  </a:lnTo>
                  <a:lnTo>
                    <a:pt x="6242" y="24"/>
                  </a:lnTo>
                  <a:lnTo>
                    <a:pt x="6241" y="38"/>
                  </a:lnTo>
                  <a:lnTo>
                    <a:pt x="6238" y="48"/>
                  </a:lnTo>
                  <a:lnTo>
                    <a:pt x="6234" y="56"/>
                  </a:lnTo>
                  <a:lnTo>
                    <a:pt x="6229" y="62"/>
                  </a:lnTo>
                  <a:lnTo>
                    <a:pt x="6223" y="67"/>
                  </a:lnTo>
                  <a:lnTo>
                    <a:pt x="6216" y="71"/>
                  </a:lnTo>
                  <a:lnTo>
                    <a:pt x="6186" y="72"/>
                  </a:lnTo>
                  <a:lnTo>
                    <a:pt x="6105" y="49"/>
                  </a:lnTo>
                  <a:lnTo>
                    <a:pt x="5978" y="7"/>
                  </a:lnTo>
                  <a:lnTo>
                    <a:pt x="5947" y="1"/>
                  </a:lnTo>
                  <a:lnTo>
                    <a:pt x="5932" y="0"/>
                  </a:lnTo>
                  <a:lnTo>
                    <a:pt x="5905" y="1"/>
                  </a:lnTo>
                  <a:lnTo>
                    <a:pt x="5881" y="8"/>
                  </a:lnTo>
                  <a:lnTo>
                    <a:pt x="5870" y="14"/>
                  </a:lnTo>
                  <a:lnTo>
                    <a:pt x="5876" y="20"/>
                  </a:lnTo>
                  <a:lnTo>
                    <a:pt x="5883" y="24"/>
                  </a:lnTo>
                  <a:lnTo>
                    <a:pt x="5903" y="28"/>
                  </a:lnTo>
                  <a:lnTo>
                    <a:pt x="5961" y="34"/>
                  </a:lnTo>
                  <a:lnTo>
                    <a:pt x="5972" y="38"/>
                  </a:lnTo>
                  <a:lnTo>
                    <a:pt x="5982" y="43"/>
                  </a:lnTo>
                  <a:lnTo>
                    <a:pt x="5992" y="50"/>
                  </a:lnTo>
                  <a:lnTo>
                    <a:pt x="5995" y="54"/>
                  </a:lnTo>
                  <a:lnTo>
                    <a:pt x="6006" y="71"/>
                  </a:lnTo>
                  <a:lnTo>
                    <a:pt x="6014" y="94"/>
                  </a:lnTo>
                  <a:lnTo>
                    <a:pt x="6015" y="104"/>
                  </a:lnTo>
                  <a:lnTo>
                    <a:pt x="5770" y="81"/>
                  </a:lnTo>
                  <a:lnTo>
                    <a:pt x="5431" y="99"/>
                  </a:lnTo>
                  <a:lnTo>
                    <a:pt x="5002" y="172"/>
                  </a:lnTo>
                  <a:lnTo>
                    <a:pt x="4410" y="275"/>
                  </a:lnTo>
                  <a:lnTo>
                    <a:pt x="4169" y="289"/>
                  </a:lnTo>
                  <a:lnTo>
                    <a:pt x="4015" y="282"/>
                  </a:lnTo>
                  <a:lnTo>
                    <a:pt x="3866" y="256"/>
                  </a:lnTo>
                  <a:lnTo>
                    <a:pt x="3724" y="209"/>
                  </a:lnTo>
                  <a:lnTo>
                    <a:pt x="3589" y="138"/>
                  </a:lnTo>
                  <a:lnTo>
                    <a:pt x="3464" y="38"/>
                  </a:lnTo>
                  <a:lnTo>
                    <a:pt x="3435" y="23"/>
                  </a:lnTo>
                  <a:lnTo>
                    <a:pt x="3408" y="17"/>
                  </a:lnTo>
                  <a:lnTo>
                    <a:pt x="3382" y="18"/>
                  </a:lnTo>
                  <a:lnTo>
                    <a:pt x="3370" y="20"/>
                  </a:lnTo>
                  <a:lnTo>
                    <a:pt x="3347" y="30"/>
                  </a:lnTo>
                  <a:lnTo>
                    <a:pt x="3323" y="46"/>
                  </a:lnTo>
                  <a:lnTo>
                    <a:pt x="3289" y="77"/>
                  </a:lnTo>
                  <a:lnTo>
                    <a:pt x="3126" y="271"/>
                  </a:lnTo>
                  <a:lnTo>
                    <a:pt x="3071" y="312"/>
                  </a:lnTo>
                  <a:lnTo>
                    <a:pt x="2960" y="321"/>
                  </a:lnTo>
                  <a:lnTo>
                    <a:pt x="2851" y="314"/>
                  </a:lnTo>
                  <a:lnTo>
                    <a:pt x="2707" y="282"/>
                  </a:lnTo>
                  <a:lnTo>
                    <a:pt x="2533" y="215"/>
                  </a:lnTo>
                  <a:lnTo>
                    <a:pt x="2500" y="199"/>
                  </a:lnTo>
                  <a:close/>
                </a:path>
              </a:pathLst>
            </a:custGeom>
            <a:solidFill>
              <a:srgbClr val="007A39"/>
            </a:solidFill>
            <a:ln w="9525">
              <a:noFill/>
              <a:round/>
              <a:headEnd/>
              <a:tailEnd/>
            </a:ln>
          </p:spPr>
          <p:txBody>
            <a:bodyPr>
              <a:prstTxWarp prst="textNoShape">
                <a:avLst/>
              </a:prstTxWarp>
            </a:bodyPr>
            <a:lstStyle/>
            <a:p>
              <a:endParaRPr lang="en-US"/>
            </a:p>
          </p:txBody>
        </p:sp>
        <p:sp>
          <p:nvSpPr>
            <p:cNvPr id="43260" name="Freeform 104"/>
            <p:cNvSpPr>
              <a:spLocks/>
            </p:cNvSpPr>
            <p:nvPr/>
          </p:nvSpPr>
          <p:spPr bwMode="auto">
            <a:xfrm>
              <a:off x="906" y="2992"/>
              <a:ext cx="1065" cy="292"/>
            </a:xfrm>
            <a:custGeom>
              <a:avLst/>
              <a:gdLst>
                <a:gd name="T0" fmla="*/ 5 w 731"/>
                <a:gd name="T1" fmla="*/ 204 h 204"/>
                <a:gd name="T2" fmla="*/ 0 w 731"/>
                <a:gd name="T3" fmla="*/ 174 h 204"/>
                <a:gd name="T4" fmla="*/ 5 w 731"/>
                <a:gd name="T5" fmla="*/ 164 h 204"/>
                <a:gd name="T6" fmla="*/ 25 w 731"/>
                <a:gd name="T7" fmla="*/ 154 h 204"/>
                <a:gd name="T8" fmla="*/ 109 w 731"/>
                <a:gd name="T9" fmla="*/ 135 h 204"/>
                <a:gd name="T10" fmla="*/ 119 w 731"/>
                <a:gd name="T11" fmla="*/ 125 h 204"/>
                <a:gd name="T12" fmla="*/ 119 w 731"/>
                <a:gd name="T13" fmla="*/ 115 h 204"/>
                <a:gd name="T14" fmla="*/ 124 w 731"/>
                <a:gd name="T15" fmla="*/ 100 h 204"/>
                <a:gd name="T16" fmla="*/ 144 w 731"/>
                <a:gd name="T17" fmla="*/ 95 h 204"/>
                <a:gd name="T18" fmla="*/ 189 w 731"/>
                <a:gd name="T19" fmla="*/ 90 h 204"/>
                <a:gd name="T20" fmla="*/ 199 w 731"/>
                <a:gd name="T21" fmla="*/ 80 h 204"/>
                <a:gd name="T22" fmla="*/ 204 w 731"/>
                <a:gd name="T23" fmla="*/ 60 h 204"/>
                <a:gd name="T24" fmla="*/ 234 w 731"/>
                <a:gd name="T25" fmla="*/ 50 h 204"/>
                <a:gd name="T26" fmla="*/ 254 w 731"/>
                <a:gd name="T27" fmla="*/ 45 h 204"/>
                <a:gd name="T28" fmla="*/ 278 w 731"/>
                <a:gd name="T29" fmla="*/ 25 h 204"/>
                <a:gd name="T30" fmla="*/ 298 w 731"/>
                <a:gd name="T31" fmla="*/ 20 h 204"/>
                <a:gd name="T32" fmla="*/ 328 w 731"/>
                <a:gd name="T33" fmla="*/ 25 h 204"/>
                <a:gd name="T34" fmla="*/ 353 w 731"/>
                <a:gd name="T35" fmla="*/ 25 h 204"/>
                <a:gd name="T36" fmla="*/ 398 w 731"/>
                <a:gd name="T37" fmla="*/ 5 h 204"/>
                <a:gd name="T38" fmla="*/ 438 w 731"/>
                <a:gd name="T39" fmla="*/ 5 h 204"/>
                <a:gd name="T40" fmla="*/ 453 w 731"/>
                <a:gd name="T41" fmla="*/ 10 h 204"/>
                <a:gd name="T42" fmla="*/ 477 w 731"/>
                <a:gd name="T43" fmla="*/ 10 h 204"/>
                <a:gd name="T44" fmla="*/ 507 w 731"/>
                <a:gd name="T45" fmla="*/ 20 h 204"/>
                <a:gd name="T46" fmla="*/ 562 w 731"/>
                <a:gd name="T47" fmla="*/ 30 h 204"/>
                <a:gd name="T48" fmla="*/ 597 w 731"/>
                <a:gd name="T49" fmla="*/ 30 h 204"/>
                <a:gd name="T50" fmla="*/ 617 w 731"/>
                <a:gd name="T51" fmla="*/ 35 h 204"/>
                <a:gd name="T52" fmla="*/ 637 w 731"/>
                <a:gd name="T53" fmla="*/ 60 h 204"/>
                <a:gd name="T54" fmla="*/ 656 w 731"/>
                <a:gd name="T55" fmla="*/ 70 h 204"/>
                <a:gd name="T56" fmla="*/ 681 w 731"/>
                <a:gd name="T57" fmla="*/ 75 h 204"/>
                <a:gd name="T58" fmla="*/ 731 w 731"/>
                <a:gd name="T59" fmla="*/ 110 h 204"/>
                <a:gd name="T60" fmla="*/ 726 w 731"/>
                <a:gd name="T61" fmla="*/ 115 h 204"/>
                <a:gd name="T62" fmla="*/ 686 w 731"/>
                <a:gd name="T63" fmla="*/ 149 h 204"/>
                <a:gd name="T64" fmla="*/ 647 w 731"/>
                <a:gd name="T65" fmla="*/ 164 h 204"/>
                <a:gd name="T66" fmla="*/ 547 w 731"/>
                <a:gd name="T67" fmla="*/ 184 h 204"/>
                <a:gd name="T68" fmla="*/ 467 w 731"/>
                <a:gd name="T69" fmla="*/ 184 h 204"/>
                <a:gd name="T70" fmla="*/ 343 w 731"/>
                <a:gd name="T71" fmla="*/ 174 h 204"/>
                <a:gd name="T72" fmla="*/ 179 w 731"/>
                <a:gd name="T73" fmla="*/ 174 h 204"/>
                <a:gd name="T74" fmla="*/ 114 w 731"/>
                <a:gd name="T75" fmla="*/ 179 h 204"/>
                <a:gd name="T76" fmla="*/ 5 w 731"/>
                <a:gd name="T77" fmla="*/ 204 h 204"/>
                <a:gd name="T78" fmla="*/ 5 w 731"/>
                <a:gd name="T79" fmla="*/ 204 h 204"/>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31"/>
                <a:gd name="T121" fmla="*/ 0 h 204"/>
                <a:gd name="T122" fmla="*/ 731 w 731"/>
                <a:gd name="T123" fmla="*/ 204 h 204"/>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31" h="204">
                  <a:moveTo>
                    <a:pt x="5" y="204"/>
                  </a:moveTo>
                  <a:lnTo>
                    <a:pt x="5" y="204"/>
                  </a:lnTo>
                  <a:lnTo>
                    <a:pt x="0" y="189"/>
                  </a:lnTo>
                  <a:lnTo>
                    <a:pt x="0" y="174"/>
                  </a:lnTo>
                  <a:lnTo>
                    <a:pt x="0" y="169"/>
                  </a:lnTo>
                  <a:lnTo>
                    <a:pt x="5" y="164"/>
                  </a:lnTo>
                  <a:lnTo>
                    <a:pt x="25" y="154"/>
                  </a:lnTo>
                  <a:lnTo>
                    <a:pt x="89" y="140"/>
                  </a:lnTo>
                  <a:lnTo>
                    <a:pt x="109" y="135"/>
                  </a:lnTo>
                  <a:lnTo>
                    <a:pt x="119" y="130"/>
                  </a:lnTo>
                  <a:lnTo>
                    <a:pt x="119" y="125"/>
                  </a:lnTo>
                  <a:lnTo>
                    <a:pt x="119" y="115"/>
                  </a:lnTo>
                  <a:lnTo>
                    <a:pt x="119" y="105"/>
                  </a:lnTo>
                  <a:lnTo>
                    <a:pt x="124" y="100"/>
                  </a:lnTo>
                  <a:lnTo>
                    <a:pt x="144" y="95"/>
                  </a:lnTo>
                  <a:lnTo>
                    <a:pt x="179" y="95"/>
                  </a:lnTo>
                  <a:lnTo>
                    <a:pt x="189" y="90"/>
                  </a:lnTo>
                  <a:lnTo>
                    <a:pt x="199" y="80"/>
                  </a:lnTo>
                  <a:lnTo>
                    <a:pt x="204" y="65"/>
                  </a:lnTo>
                  <a:lnTo>
                    <a:pt x="204" y="60"/>
                  </a:lnTo>
                  <a:lnTo>
                    <a:pt x="214" y="55"/>
                  </a:lnTo>
                  <a:lnTo>
                    <a:pt x="234" y="50"/>
                  </a:lnTo>
                  <a:lnTo>
                    <a:pt x="254" y="45"/>
                  </a:lnTo>
                  <a:lnTo>
                    <a:pt x="269" y="35"/>
                  </a:lnTo>
                  <a:lnTo>
                    <a:pt x="278" y="25"/>
                  </a:lnTo>
                  <a:lnTo>
                    <a:pt x="298" y="20"/>
                  </a:lnTo>
                  <a:lnTo>
                    <a:pt x="318" y="20"/>
                  </a:lnTo>
                  <a:lnTo>
                    <a:pt x="328" y="25"/>
                  </a:lnTo>
                  <a:lnTo>
                    <a:pt x="333" y="30"/>
                  </a:lnTo>
                  <a:lnTo>
                    <a:pt x="353" y="25"/>
                  </a:lnTo>
                  <a:lnTo>
                    <a:pt x="398" y="5"/>
                  </a:lnTo>
                  <a:lnTo>
                    <a:pt x="418" y="0"/>
                  </a:lnTo>
                  <a:lnTo>
                    <a:pt x="438" y="5"/>
                  </a:lnTo>
                  <a:lnTo>
                    <a:pt x="453" y="10"/>
                  </a:lnTo>
                  <a:lnTo>
                    <a:pt x="462" y="5"/>
                  </a:lnTo>
                  <a:lnTo>
                    <a:pt x="477" y="10"/>
                  </a:lnTo>
                  <a:lnTo>
                    <a:pt x="507" y="20"/>
                  </a:lnTo>
                  <a:lnTo>
                    <a:pt x="542" y="30"/>
                  </a:lnTo>
                  <a:lnTo>
                    <a:pt x="562" y="30"/>
                  </a:lnTo>
                  <a:lnTo>
                    <a:pt x="597" y="30"/>
                  </a:lnTo>
                  <a:lnTo>
                    <a:pt x="612" y="30"/>
                  </a:lnTo>
                  <a:lnTo>
                    <a:pt x="617" y="35"/>
                  </a:lnTo>
                  <a:lnTo>
                    <a:pt x="627" y="45"/>
                  </a:lnTo>
                  <a:lnTo>
                    <a:pt x="637" y="60"/>
                  </a:lnTo>
                  <a:lnTo>
                    <a:pt x="647" y="65"/>
                  </a:lnTo>
                  <a:lnTo>
                    <a:pt x="656" y="70"/>
                  </a:lnTo>
                  <a:lnTo>
                    <a:pt x="681" y="75"/>
                  </a:lnTo>
                  <a:lnTo>
                    <a:pt x="706" y="90"/>
                  </a:lnTo>
                  <a:lnTo>
                    <a:pt x="731" y="110"/>
                  </a:lnTo>
                  <a:lnTo>
                    <a:pt x="726" y="115"/>
                  </a:lnTo>
                  <a:lnTo>
                    <a:pt x="711" y="130"/>
                  </a:lnTo>
                  <a:lnTo>
                    <a:pt x="686" y="149"/>
                  </a:lnTo>
                  <a:lnTo>
                    <a:pt x="647" y="164"/>
                  </a:lnTo>
                  <a:lnTo>
                    <a:pt x="597" y="179"/>
                  </a:lnTo>
                  <a:lnTo>
                    <a:pt x="547" y="184"/>
                  </a:lnTo>
                  <a:lnTo>
                    <a:pt x="502" y="189"/>
                  </a:lnTo>
                  <a:lnTo>
                    <a:pt x="467" y="184"/>
                  </a:lnTo>
                  <a:lnTo>
                    <a:pt x="343" y="174"/>
                  </a:lnTo>
                  <a:lnTo>
                    <a:pt x="259" y="174"/>
                  </a:lnTo>
                  <a:lnTo>
                    <a:pt x="179" y="174"/>
                  </a:lnTo>
                  <a:lnTo>
                    <a:pt x="114" y="179"/>
                  </a:lnTo>
                  <a:lnTo>
                    <a:pt x="60" y="189"/>
                  </a:lnTo>
                  <a:lnTo>
                    <a:pt x="5" y="204"/>
                  </a:lnTo>
                  <a:close/>
                </a:path>
              </a:pathLst>
            </a:custGeom>
            <a:solidFill>
              <a:srgbClr val="154F1C"/>
            </a:solidFill>
            <a:ln w="9525">
              <a:noFill/>
              <a:round/>
              <a:headEnd/>
              <a:tailEnd/>
            </a:ln>
          </p:spPr>
          <p:txBody>
            <a:bodyPr>
              <a:prstTxWarp prst="textNoShape">
                <a:avLst/>
              </a:prstTxWarp>
            </a:bodyPr>
            <a:lstStyle/>
            <a:p>
              <a:endParaRPr lang="en-US"/>
            </a:p>
          </p:txBody>
        </p:sp>
        <p:sp>
          <p:nvSpPr>
            <p:cNvPr id="43261" name="Freeform 105"/>
            <p:cNvSpPr>
              <a:spLocks/>
            </p:cNvSpPr>
            <p:nvPr/>
          </p:nvSpPr>
          <p:spPr bwMode="auto">
            <a:xfrm flipH="1">
              <a:off x="793" y="3143"/>
              <a:ext cx="2467" cy="807"/>
            </a:xfrm>
            <a:custGeom>
              <a:avLst/>
              <a:gdLst>
                <a:gd name="T0" fmla="*/ 2255 w 12334"/>
                <a:gd name="T1" fmla="*/ 484 h 4038"/>
                <a:gd name="T2" fmla="*/ 1721 w 12334"/>
                <a:gd name="T3" fmla="*/ 519 h 4038"/>
                <a:gd name="T4" fmla="*/ 214 w 12334"/>
                <a:gd name="T5" fmla="*/ 614 h 4038"/>
                <a:gd name="T6" fmla="*/ 131 w 12334"/>
                <a:gd name="T7" fmla="*/ 704 h 4038"/>
                <a:gd name="T8" fmla="*/ 0 w 12334"/>
                <a:gd name="T9" fmla="*/ 799 h 4038"/>
                <a:gd name="T10" fmla="*/ 731 w 12334"/>
                <a:gd name="T11" fmla="*/ 740 h 4038"/>
                <a:gd name="T12" fmla="*/ 991 w 12334"/>
                <a:gd name="T13" fmla="*/ 847 h 4038"/>
                <a:gd name="T14" fmla="*/ 4349 w 12334"/>
                <a:gd name="T15" fmla="*/ 863 h 4038"/>
                <a:gd name="T16" fmla="*/ 5640 w 12334"/>
                <a:gd name="T17" fmla="*/ 1025 h 4038"/>
                <a:gd name="T18" fmla="*/ 8565 w 12334"/>
                <a:gd name="T19" fmla="*/ 741 h 4038"/>
                <a:gd name="T20" fmla="*/ 9526 w 12334"/>
                <a:gd name="T21" fmla="*/ 1169 h 4038"/>
                <a:gd name="T22" fmla="*/ 8305 w 12334"/>
                <a:gd name="T23" fmla="*/ 1557 h 4038"/>
                <a:gd name="T24" fmla="*/ 5849 w 12334"/>
                <a:gd name="T25" fmla="*/ 1701 h 4038"/>
                <a:gd name="T26" fmla="*/ 5522 w 12334"/>
                <a:gd name="T27" fmla="*/ 1770 h 4038"/>
                <a:gd name="T28" fmla="*/ 5566 w 12334"/>
                <a:gd name="T29" fmla="*/ 1846 h 4038"/>
                <a:gd name="T30" fmla="*/ 6353 w 12334"/>
                <a:gd name="T31" fmla="*/ 2008 h 4038"/>
                <a:gd name="T32" fmla="*/ 8204 w 12334"/>
                <a:gd name="T33" fmla="*/ 2183 h 4038"/>
                <a:gd name="T34" fmla="*/ 10085 w 12334"/>
                <a:gd name="T35" fmla="*/ 2088 h 4038"/>
                <a:gd name="T36" fmla="*/ 10177 w 12334"/>
                <a:gd name="T37" fmla="*/ 2168 h 4038"/>
                <a:gd name="T38" fmla="*/ 9729 w 12334"/>
                <a:gd name="T39" fmla="*/ 2609 h 4038"/>
                <a:gd name="T40" fmla="*/ 8359 w 12334"/>
                <a:gd name="T41" fmla="*/ 3327 h 4038"/>
                <a:gd name="T42" fmla="*/ 6180 w 12334"/>
                <a:gd name="T43" fmla="*/ 3432 h 4038"/>
                <a:gd name="T44" fmla="*/ 3711 w 12334"/>
                <a:gd name="T45" fmla="*/ 3525 h 4038"/>
                <a:gd name="T46" fmla="*/ 4513 w 12334"/>
                <a:gd name="T47" fmla="*/ 3794 h 4038"/>
                <a:gd name="T48" fmla="*/ 4875 w 12334"/>
                <a:gd name="T49" fmla="*/ 4018 h 4038"/>
                <a:gd name="T50" fmla="*/ 9192 w 12334"/>
                <a:gd name="T51" fmla="*/ 4038 h 4038"/>
                <a:gd name="T52" fmla="*/ 11654 w 12334"/>
                <a:gd name="T53" fmla="*/ 4037 h 4038"/>
                <a:gd name="T54" fmla="*/ 11118 w 12334"/>
                <a:gd name="T55" fmla="*/ 3883 h 4038"/>
                <a:gd name="T56" fmla="*/ 10970 w 12334"/>
                <a:gd name="T57" fmla="*/ 3687 h 4038"/>
                <a:gd name="T58" fmla="*/ 11045 w 12334"/>
                <a:gd name="T59" fmla="*/ 3352 h 4038"/>
                <a:gd name="T60" fmla="*/ 11558 w 12334"/>
                <a:gd name="T61" fmla="*/ 2982 h 4038"/>
                <a:gd name="T62" fmla="*/ 12036 w 12334"/>
                <a:gd name="T63" fmla="*/ 2901 h 4038"/>
                <a:gd name="T64" fmla="*/ 11903 w 12334"/>
                <a:gd name="T65" fmla="*/ 2795 h 4038"/>
                <a:gd name="T66" fmla="*/ 11852 w 12334"/>
                <a:gd name="T67" fmla="*/ 2715 h 4038"/>
                <a:gd name="T68" fmla="*/ 11883 w 12334"/>
                <a:gd name="T69" fmla="*/ 2423 h 4038"/>
                <a:gd name="T70" fmla="*/ 11820 w 12334"/>
                <a:gd name="T71" fmla="*/ 2245 h 4038"/>
                <a:gd name="T72" fmla="*/ 11911 w 12334"/>
                <a:gd name="T73" fmla="*/ 2152 h 4038"/>
                <a:gd name="T74" fmla="*/ 12171 w 12334"/>
                <a:gd name="T75" fmla="*/ 2068 h 4038"/>
                <a:gd name="T76" fmla="*/ 12200 w 12334"/>
                <a:gd name="T77" fmla="*/ 2024 h 4038"/>
                <a:gd name="T78" fmla="*/ 12111 w 12334"/>
                <a:gd name="T79" fmla="*/ 1831 h 4038"/>
                <a:gd name="T80" fmla="*/ 12317 w 12334"/>
                <a:gd name="T81" fmla="*/ 1703 h 4038"/>
                <a:gd name="T82" fmla="*/ 12328 w 12334"/>
                <a:gd name="T83" fmla="*/ 1586 h 4038"/>
                <a:gd name="T84" fmla="*/ 12161 w 12334"/>
                <a:gd name="T85" fmla="*/ 1368 h 4038"/>
                <a:gd name="T86" fmla="*/ 12164 w 12334"/>
                <a:gd name="T87" fmla="*/ 1233 h 4038"/>
                <a:gd name="T88" fmla="*/ 12026 w 12334"/>
                <a:gd name="T89" fmla="*/ 788 h 4038"/>
                <a:gd name="T90" fmla="*/ 12059 w 12334"/>
                <a:gd name="T91" fmla="*/ 535 h 4038"/>
                <a:gd name="T92" fmla="*/ 11799 w 12334"/>
                <a:gd name="T93" fmla="*/ 393 h 4038"/>
                <a:gd name="T94" fmla="*/ 11014 w 12334"/>
                <a:gd name="T95" fmla="*/ 404 h 4038"/>
                <a:gd name="T96" fmla="*/ 10030 w 12334"/>
                <a:gd name="T97" fmla="*/ 193 h 4038"/>
                <a:gd name="T98" fmla="*/ 7759 w 12334"/>
                <a:gd name="T99" fmla="*/ 250 h 4038"/>
                <a:gd name="T100" fmla="*/ 6242 w 12334"/>
                <a:gd name="T101" fmla="*/ 24 h 4038"/>
                <a:gd name="T102" fmla="*/ 6229 w 12334"/>
                <a:gd name="T103" fmla="*/ 62 h 4038"/>
                <a:gd name="T104" fmla="*/ 6105 w 12334"/>
                <a:gd name="T105" fmla="*/ 49 h 4038"/>
                <a:gd name="T106" fmla="*/ 5905 w 12334"/>
                <a:gd name="T107" fmla="*/ 1 h 4038"/>
                <a:gd name="T108" fmla="*/ 5883 w 12334"/>
                <a:gd name="T109" fmla="*/ 24 h 4038"/>
                <a:gd name="T110" fmla="*/ 5982 w 12334"/>
                <a:gd name="T111" fmla="*/ 43 h 4038"/>
                <a:gd name="T112" fmla="*/ 6014 w 12334"/>
                <a:gd name="T113" fmla="*/ 94 h 4038"/>
                <a:gd name="T114" fmla="*/ 5002 w 12334"/>
                <a:gd name="T115" fmla="*/ 172 h 4038"/>
                <a:gd name="T116" fmla="*/ 3866 w 12334"/>
                <a:gd name="T117" fmla="*/ 256 h 4038"/>
                <a:gd name="T118" fmla="*/ 3435 w 12334"/>
                <a:gd name="T119" fmla="*/ 23 h 4038"/>
                <a:gd name="T120" fmla="*/ 3347 w 12334"/>
                <a:gd name="T121" fmla="*/ 30 h 4038"/>
                <a:gd name="T122" fmla="*/ 3071 w 12334"/>
                <a:gd name="T123" fmla="*/ 312 h 4038"/>
                <a:gd name="T124" fmla="*/ 2533 w 12334"/>
                <a:gd name="T125" fmla="*/ 215 h 4038"/>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2334"/>
                <a:gd name="T190" fmla="*/ 0 h 4038"/>
                <a:gd name="T191" fmla="*/ 12334 w 12334"/>
                <a:gd name="T192" fmla="*/ 4038 h 4038"/>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2334" h="4038">
                  <a:moveTo>
                    <a:pt x="2500" y="199"/>
                  </a:moveTo>
                  <a:lnTo>
                    <a:pt x="2437" y="277"/>
                  </a:lnTo>
                  <a:lnTo>
                    <a:pt x="2303" y="422"/>
                  </a:lnTo>
                  <a:lnTo>
                    <a:pt x="2255" y="484"/>
                  </a:lnTo>
                  <a:lnTo>
                    <a:pt x="2232" y="523"/>
                  </a:lnTo>
                  <a:lnTo>
                    <a:pt x="2225" y="540"/>
                  </a:lnTo>
                  <a:lnTo>
                    <a:pt x="2166" y="540"/>
                  </a:lnTo>
                  <a:lnTo>
                    <a:pt x="1721" y="519"/>
                  </a:lnTo>
                  <a:lnTo>
                    <a:pt x="1100" y="491"/>
                  </a:lnTo>
                  <a:lnTo>
                    <a:pt x="760" y="501"/>
                  </a:lnTo>
                  <a:lnTo>
                    <a:pt x="442" y="545"/>
                  </a:lnTo>
                  <a:lnTo>
                    <a:pt x="214" y="614"/>
                  </a:lnTo>
                  <a:lnTo>
                    <a:pt x="162" y="638"/>
                  </a:lnTo>
                  <a:lnTo>
                    <a:pt x="161" y="650"/>
                  </a:lnTo>
                  <a:lnTo>
                    <a:pt x="157" y="664"/>
                  </a:lnTo>
                  <a:lnTo>
                    <a:pt x="131" y="704"/>
                  </a:lnTo>
                  <a:lnTo>
                    <a:pt x="93" y="742"/>
                  </a:lnTo>
                  <a:lnTo>
                    <a:pt x="40" y="783"/>
                  </a:lnTo>
                  <a:lnTo>
                    <a:pt x="8" y="798"/>
                  </a:lnTo>
                  <a:lnTo>
                    <a:pt x="0" y="799"/>
                  </a:lnTo>
                  <a:lnTo>
                    <a:pt x="186" y="783"/>
                  </a:lnTo>
                  <a:lnTo>
                    <a:pt x="553" y="739"/>
                  </a:lnTo>
                  <a:lnTo>
                    <a:pt x="590" y="736"/>
                  </a:lnTo>
                  <a:lnTo>
                    <a:pt x="731" y="740"/>
                  </a:lnTo>
                  <a:lnTo>
                    <a:pt x="830" y="758"/>
                  </a:lnTo>
                  <a:lnTo>
                    <a:pt x="890" y="779"/>
                  </a:lnTo>
                  <a:lnTo>
                    <a:pt x="944" y="808"/>
                  </a:lnTo>
                  <a:lnTo>
                    <a:pt x="991" y="847"/>
                  </a:lnTo>
                  <a:lnTo>
                    <a:pt x="1032" y="895"/>
                  </a:lnTo>
                  <a:lnTo>
                    <a:pt x="2220" y="868"/>
                  </a:lnTo>
                  <a:lnTo>
                    <a:pt x="3380" y="853"/>
                  </a:lnTo>
                  <a:lnTo>
                    <a:pt x="4349" y="863"/>
                  </a:lnTo>
                  <a:lnTo>
                    <a:pt x="5144" y="908"/>
                  </a:lnTo>
                  <a:lnTo>
                    <a:pt x="5470" y="956"/>
                  </a:lnTo>
                  <a:lnTo>
                    <a:pt x="5603" y="999"/>
                  </a:lnTo>
                  <a:lnTo>
                    <a:pt x="5640" y="1025"/>
                  </a:lnTo>
                  <a:lnTo>
                    <a:pt x="6799" y="804"/>
                  </a:lnTo>
                  <a:lnTo>
                    <a:pt x="7683" y="710"/>
                  </a:lnTo>
                  <a:lnTo>
                    <a:pt x="7972" y="702"/>
                  </a:lnTo>
                  <a:lnTo>
                    <a:pt x="8565" y="741"/>
                  </a:lnTo>
                  <a:lnTo>
                    <a:pt x="8934" y="821"/>
                  </a:lnTo>
                  <a:lnTo>
                    <a:pt x="9308" y="960"/>
                  </a:lnTo>
                  <a:lnTo>
                    <a:pt x="9701" y="1153"/>
                  </a:lnTo>
                  <a:lnTo>
                    <a:pt x="9526" y="1169"/>
                  </a:lnTo>
                  <a:lnTo>
                    <a:pt x="9296" y="1223"/>
                  </a:lnTo>
                  <a:lnTo>
                    <a:pt x="8959" y="1339"/>
                  </a:lnTo>
                  <a:lnTo>
                    <a:pt x="8531" y="1495"/>
                  </a:lnTo>
                  <a:lnTo>
                    <a:pt x="8305" y="1557"/>
                  </a:lnTo>
                  <a:lnTo>
                    <a:pt x="7992" y="1605"/>
                  </a:lnTo>
                  <a:lnTo>
                    <a:pt x="7583" y="1647"/>
                  </a:lnTo>
                  <a:lnTo>
                    <a:pt x="6703" y="1690"/>
                  </a:lnTo>
                  <a:lnTo>
                    <a:pt x="5849" y="1701"/>
                  </a:lnTo>
                  <a:lnTo>
                    <a:pt x="5544" y="1701"/>
                  </a:lnTo>
                  <a:lnTo>
                    <a:pt x="5532" y="1726"/>
                  </a:lnTo>
                  <a:lnTo>
                    <a:pt x="5524" y="1749"/>
                  </a:lnTo>
                  <a:lnTo>
                    <a:pt x="5522" y="1770"/>
                  </a:lnTo>
                  <a:lnTo>
                    <a:pt x="5526" y="1791"/>
                  </a:lnTo>
                  <a:lnTo>
                    <a:pt x="5534" y="1811"/>
                  </a:lnTo>
                  <a:lnTo>
                    <a:pt x="5548" y="1829"/>
                  </a:lnTo>
                  <a:lnTo>
                    <a:pt x="5566" y="1846"/>
                  </a:lnTo>
                  <a:lnTo>
                    <a:pt x="5618" y="1878"/>
                  </a:lnTo>
                  <a:lnTo>
                    <a:pt x="5691" y="1907"/>
                  </a:lnTo>
                  <a:lnTo>
                    <a:pt x="5961" y="1963"/>
                  </a:lnTo>
                  <a:lnTo>
                    <a:pt x="6353" y="2008"/>
                  </a:lnTo>
                  <a:lnTo>
                    <a:pt x="7106" y="2058"/>
                  </a:lnTo>
                  <a:lnTo>
                    <a:pt x="7638" y="2088"/>
                  </a:lnTo>
                  <a:lnTo>
                    <a:pt x="7833" y="2139"/>
                  </a:lnTo>
                  <a:lnTo>
                    <a:pt x="8204" y="2183"/>
                  </a:lnTo>
                  <a:lnTo>
                    <a:pt x="8447" y="2188"/>
                  </a:lnTo>
                  <a:lnTo>
                    <a:pt x="8872" y="2172"/>
                  </a:lnTo>
                  <a:lnTo>
                    <a:pt x="9712" y="2106"/>
                  </a:lnTo>
                  <a:lnTo>
                    <a:pt x="10085" y="2088"/>
                  </a:lnTo>
                  <a:lnTo>
                    <a:pt x="10152" y="2088"/>
                  </a:lnTo>
                  <a:lnTo>
                    <a:pt x="10170" y="2111"/>
                  </a:lnTo>
                  <a:lnTo>
                    <a:pt x="10178" y="2138"/>
                  </a:lnTo>
                  <a:lnTo>
                    <a:pt x="10177" y="2168"/>
                  </a:lnTo>
                  <a:lnTo>
                    <a:pt x="10167" y="2201"/>
                  </a:lnTo>
                  <a:lnTo>
                    <a:pt x="10125" y="2271"/>
                  </a:lnTo>
                  <a:lnTo>
                    <a:pt x="10013" y="2391"/>
                  </a:lnTo>
                  <a:lnTo>
                    <a:pt x="9729" y="2609"/>
                  </a:lnTo>
                  <a:lnTo>
                    <a:pt x="9383" y="2829"/>
                  </a:lnTo>
                  <a:lnTo>
                    <a:pt x="8832" y="3144"/>
                  </a:lnTo>
                  <a:lnTo>
                    <a:pt x="8591" y="3264"/>
                  </a:lnTo>
                  <a:lnTo>
                    <a:pt x="8359" y="3327"/>
                  </a:lnTo>
                  <a:lnTo>
                    <a:pt x="8092" y="3368"/>
                  </a:lnTo>
                  <a:lnTo>
                    <a:pt x="7691" y="3397"/>
                  </a:lnTo>
                  <a:lnTo>
                    <a:pt x="7174" y="3408"/>
                  </a:lnTo>
                  <a:lnTo>
                    <a:pt x="6180" y="3432"/>
                  </a:lnTo>
                  <a:lnTo>
                    <a:pt x="5043" y="3463"/>
                  </a:lnTo>
                  <a:lnTo>
                    <a:pt x="3905" y="3492"/>
                  </a:lnTo>
                  <a:lnTo>
                    <a:pt x="3449" y="3505"/>
                  </a:lnTo>
                  <a:lnTo>
                    <a:pt x="3711" y="3525"/>
                  </a:lnTo>
                  <a:lnTo>
                    <a:pt x="3999" y="3582"/>
                  </a:lnTo>
                  <a:lnTo>
                    <a:pt x="4244" y="3661"/>
                  </a:lnTo>
                  <a:lnTo>
                    <a:pt x="4403" y="3731"/>
                  </a:lnTo>
                  <a:lnTo>
                    <a:pt x="4513" y="3794"/>
                  </a:lnTo>
                  <a:lnTo>
                    <a:pt x="4720" y="3949"/>
                  </a:lnTo>
                  <a:lnTo>
                    <a:pt x="4771" y="3981"/>
                  </a:lnTo>
                  <a:lnTo>
                    <a:pt x="4837" y="4010"/>
                  </a:lnTo>
                  <a:lnTo>
                    <a:pt x="4875" y="4018"/>
                  </a:lnTo>
                  <a:lnTo>
                    <a:pt x="4919" y="4024"/>
                  </a:lnTo>
                  <a:lnTo>
                    <a:pt x="4981" y="4038"/>
                  </a:lnTo>
                  <a:lnTo>
                    <a:pt x="7086" y="4038"/>
                  </a:lnTo>
                  <a:lnTo>
                    <a:pt x="9192" y="4038"/>
                  </a:lnTo>
                  <a:lnTo>
                    <a:pt x="11299" y="4038"/>
                  </a:lnTo>
                  <a:lnTo>
                    <a:pt x="11720" y="4038"/>
                  </a:lnTo>
                  <a:lnTo>
                    <a:pt x="11721" y="4037"/>
                  </a:lnTo>
                  <a:lnTo>
                    <a:pt x="11654" y="4037"/>
                  </a:lnTo>
                  <a:lnTo>
                    <a:pt x="11463" y="4017"/>
                  </a:lnTo>
                  <a:lnTo>
                    <a:pt x="11348" y="3991"/>
                  </a:lnTo>
                  <a:lnTo>
                    <a:pt x="11199" y="3933"/>
                  </a:lnTo>
                  <a:lnTo>
                    <a:pt x="11118" y="3883"/>
                  </a:lnTo>
                  <a:lnTo>
                    <a:pt x="11051" y="3825"/>
                  </a:lnTo>
                  <a:lnTo>
                    <a:pt x="11024" y="3793"/>
                  </a:lnTo>
                  <a:lnTo>
                    <a:pt x="10983" y="3724"/>
                  </a:lnTo>
                  <a:lnTo>
                    <a:pt x="10970" y="3687"/>
                  </a:lnTo>
                  <a:lnTo>
                    <a:pt x="10956" y="3609"/>
                  </a:lnTo>
                  <a:lnTo>
                    <a:pt x="10963" y="3528"/>
                  </a:lnTo>
                  <a:lnTo>
                    <a:pt x="10993" y="3442"/>
                  </a:lnTo>
                  <a:lnTo>
                    <a:pt x="11045" y="3352"/>
                  </a:lnTo>
                  <a:lnTo>
                    <a:pt x="11169" y="3215"/>
                  </a:lnTo>
                  <a:lnTo>
                    <a:pt x="11353" y="3076"/>
                  </a:lnTo>
                  <a:lnTo>
                    <a:pt x="11449" y="3019"/>
                  </a:lnTo>
                  <a:lnTo>
                    <a:pt x="11558" y="2982"/>
                  </a:lnTo>
                  <a:lnTo>
                    <a:pt x="11736" y="2958"/>
                  </a:lnTo>
                  <a:lnTo>
                    <a:pt x="11946" y="2933"/>
                  </a:lnTo>
                  <a:lnTo>
                    <a:pt x="12001" y="2916"/>
                  </a:lnTo>
                  <a:lnTo>
                    <a:pt x="12036" y="2901"/>
                  </a:lnTo>
                  <a:lnTo>
                    <a:pt x="12084" y="2870"/>
                  </a:lnTo>
                  <a:lnTo>
                    <a:pt x="11974" y="2836"/>
                  </a:lnTo>
                  <a:lnTo>
                    <a:pt x="11922" y="2808"/>
                  </a:lnTo>
                  <a:lnTo>
                    <a:pt x="11903" y="2795"/>
                  </a:lnTo>
                  <a:lnTo>
                    <a:pt x="11887" y="2780"/>
                  </a:lnTo>
                  <a:lnTo>
                    <a:pt x="11864" y="2748"/>
                  </a:lnTo>
                  <a:lnTo>
                    <a:pt x="11857" y="2732"/>
                  </a:lnTo>
                  <a:lnTo>
                    <a:pt x="11852" y="2715"/>
                  </a:lnTo>
                  <a:lnTo>
                    <a:pt x="11848" y="2679"/>
                  </a:lnTo>
                  <a:lnTo>
                    <a:pt x="11851" y="2641"/>
                  </a:lnTo>
                  <a:lnTo>
                    <a:pt x="11879" y="2493"/>
                  </a:lnTo>
                  <a:lnTo>
                    <a:pt x="11883" y="2423"/>
                  </a:lnTo>
                  <a:lnTo>
                    <a:pt x="11878" y="2375"/>
                  </a:lnTo>
                  <a:lnTo>
                    <a:pt x="11863" y="2324"/>
                  </a:lnTo>
                  <a:lnTo>
                    <a:pt x="11839" y="2271"/>
                  </a:lnTo>
                  <a:lnTo>
                    <a:pt x="11820" y="2245"/>
                  </a:lnTo>
                  <a:lnTo>
                    <a:pt x="11831" y="2225"/>
                  </a:lnTo>
                  <a:lnTo>
                    <a:pt x="11860" y="2190"/>
                  </a:lnTo>
                  <a:lnTo>
                    <a:pt x="11876" y="2175"/>
                  </a:lnTo>
                  <a:lnTo>
                    <a:pt x="11911" y="2152"/>
                  </a:lnTo>
                  <a:lnTo>
                    <a:pt x="11972" y="2127"/>
                  </a:lnTo>
                  <a:lnTo>
                    <a:pt x="12112" y="2093"/>
                  </a:lnTo>
                  <a:lnTo>
                    <a:pt x="12159" y="2075"/>
                  </a:lnTo>
                  <a:lnTo>
                    <a:pt x="12171" y="2068"/>
                  </a:lnTo>
                  <a:lnTo>
                    <a:pt x="12181" y="2059"/>
                  </a:lnTo>
                  <a:lnTo>
                    <a:pt x="12190" y="2050"/>
                  </a:lnTo>
                  <a:lnTo>
                    <a:pt x="12196" y="2037"/>
                  </a:lnTo>
                  <a:lnTo>
                    <a:pt x="12200" y="2024"/>
                  </a:lnTo>
                  <a:lnTo>
                    <a:pt x="12200" y="2009"/>
                  </a:lnTo>
                  <a:lnTo>
                    <a:pt x="12192" y="1972"/>
                  </a:lnTo>
                  <a:lnTo>
                    <a:pt x="12171" y="1925"/>
                  </a:lnTo>
                  <a:lnTo>
                    <a:pt x="12111" y="1831"/>
                  </a:lnTo>
                  <a:lnTo>
                    <a:pt x="12200" y="1801"/>
                  </a:lnTo>
                  <a:lnTo>
                    <a:pt x="12264" y="1763"/>
                  </a:lnTo>
                  <a:lnTo>
                    <a:pt x="12295" y="1734"/>
                  </a:lnTo>
                  <a:lnTo>
                    <a:pt x="12317" y="1703"/>
                  </a:lnTo>
                  <a:lnTo>
                    <a:pt x="12324" y="1687"/>
                  </a:lnTo>
                  <a:lnTo>
                    <a:pt x="12333" y="1655"/>
                  </a:lnTo>
                  <a:lnTo>
                    <a:pt x="12334" y="1621"/>
                  </a:lnTo>
                  <a:lnTo>
                    <a:pt x="12328" y="1586"/>
                  </a:lnTo>
                  <a:lnTo>
                    <a:pt x="12317" y="1552"/>
                  </a:lnTo>
                  <a:lnTo>
                    <a:pt x="12287" y="1500"/>
                  </a:lnTo>
                  <a:lnTo>
                    <a:pt x="12248" y="1448"/>
                  </a:lnTo>
                  <a:lnTo>
                    <a:pt x="12161" y="1368"/>
                  </a:lnTo>
                  <a:lnTo>
                    <a:pt x="12122" y="1340"/>
                  </a:lnTo>
                  <a:lnTo>
                    <a:pt x="12137" y="1320"/>
                  </a:lnTo>
                  <a:lnTo>
                    <a:pt x="12157" y="1277"/>
                  </a:lnTo>
                  <a:lnTo>
                    <a:pt x="12164" y="1233"/>
                  </a:lnTo>
                  <a:lnTo>
                    <a:pt x="12163" y="1186"/>
                  </a:lnTo>
                  <a:lnTo>
                    <a:pt x="12137" y="1086"/>
                  </a:lnTo>
                  <a:lnTo>
                    <a:pt x="12062" y="899"/>
                  </a:lnTo>
                  <a:lnTo>
                    <a:pt x="12026" y="788"/>
                  </a:lnTo>
                  <a:lnTo>
                    <a:pt x="12015" y="703"/>
                  </a:lnTo>
                  <a:lnTo>
                    <a:pt x="12018" y="648"/>
                  </a:lnTo>
                  <a:lnTo>
                    <a:pt x="12032" y="591"/>
                  </a:lnTo>
                  <a:lnTo>
                    <a:pt x="12059" y="535"/>
                  </a:lnTo>
                  <a:lnTo>
                    <a:pt x="12078" y="508"/>
                  </a:lnTo>
                  <a:lnTo>
                    <a:pt x="12002" y="458"/>
                  </a:lnTo>
                  <a:lnTo>
                    <a:pt x="11924" y="422"/>
                  </a:lnTo>
                  <a:lnTo>
                    <a:pt x="11799" y="393"/>
                  </a:lnTo>
                  <a:lnTo>
                    <a:pt x="11714" y="385"/>
                  </a:lnTo>
                  <a:lnTo>
                    <a:pt x="11403" y="404"/>
                  </a:lnTo>
                  <a:lnTo>
                    <a:pt x="11183" y="418"/>
                  </a:lnTo>
                  <a:lnTo>
                    <a:pt x="11014" y="404"/>
                  </a:lnTo>
                  <a:lnTo>
                    <a:pt x="10894" y="367"/>
                  </a:lnTo>
                  <a:lnTo>
                    <a:pt x="10819" y="325"/>
                  </a:lnTo>
                  <a:lnTo>
                    <a:pt x="10748" y="266"/>
                  </a:lnTo>
                  <a:lnTo>
                    <a:pt x="10030" y="193"/>
                  </a:lnTo>
                  <a:lnTo>
                    <a:pt x="9745" y="188"/>
                  </a:lnTo>
                  <a:lnTo>
                    <a:pt x="9031" y="206"/>
                  </a:lnTo>
                  <a:lnTo>
                    <a:pt x="8040" y="248"/>
                  </a:lnTo>
                  <a:lnTo>
                    <a:pt x="7759" y="250"/>
                  </a:lnTo>
                  <a:lnTo>
                    <a:pt x="7063" y="204"/>
                  </a:lnTo>
                  <a:lnTo>
                    <a:pt x="6513" y="96"/>
                  </a:lnTo>
                  <a:lnTo>
                    <a:pt x="6241" y="9"/>
                  </a:lnTo>
                  <a:lnTo>
                    <a:pt x="6242" y="24"/>
                  </a:lnTo>
                  <a:lnTo>
                    <a:pt x="6241" y="38"/>
                  </a:lnTo>
                  <a:lnTo>
                    <a:pt x="6238" y="48"/>
                  </a:lnTo>
                  <a:lnTo>
                    <a:pt x="6234" y="56"/>
                  </a:lnTo>
                  <a:lnTo>
                    <a:pt x="6229" y="62"/>
                  </a:lnTo>
                  <a:lnTo>
                    <a:pt x="6223" y="67"/>
                  </a:lnTo>
                  <a:lnTo>
                    <a:pt x="6216" y="71"/>
                  </a:lnTo>
                  <a:lnTo>
                    <a:pt x="6186" y="72"/>
                  </a:lnTo>
                  <a:lnTo>
                    <a:pt x="6105" y="49"/>
                  </a:lnTo>
                  <a:lnTo>
                    <a:pt x="5978" y="7"/>
                  </a:lnTo>
                  <a:lnTo>
                    <a:pt x="5947" y="1"/>
                  </a:lnTo>
                  <a:lnTo>
                    <a:pt x="5932" y="0"/>
                  </a:lnTo>
                  <a:lnTo>
                    <a:pt x="5905" y="1"/>
                  </a:lnTo>
                  <a:lnTo>
                    <a:pt x="5881" y="8"/>
                  </a:lnTo>
                  <a:lnTo>
                    <a:pt x="5870" y="14"/>
                  </a:lnTo>
                  <a:lnTo>
                    <a:pt x="5876" y="20"/>
                  </a:lnTo>
                  <a:lnTo>
                    <a:pt x="5883" y="24"/>
                  </a:lnTo>
                  <a:lnTo>
                    <a:pt x="5903" y="28"/>
                  </a:lnTo>
                  <a:lnTo>
                    <a:pt x="5961" y="34"/>
                  </a:lnTo>
                  <a:lnTo>
                    <a:pt x="5972" y="38"/>
                  </a:lnTo>
                  <a:lnTo>
                    <a:pt x="5982" y="43"/>
                  </a:lnTo>
                  <a:lnTo>
                    <a:pt x="5992" y="50"/>
                  </a:lnTo>
                  <a:lnTo>
                    <a:pt x="5995" y="54"/>
                  </a:lnTo>
                  <a:lnTo>
                    <a:pt x="6006" y="71"/>
                  </a:lnTo>
                  <a:lnTo>
                    <a:pt x="6014" y="94"/>
                  </a:lnTo>
                  <a:lnTo>
                    <a:pt x="6015" y="104"/>
                  </a:lnTo>
                  <a:lnTo>
                    <a:pt x="5770" y="81"/>
                  </a:lnTo>
                  <a:lnTo>
                    <a:pt x="5431" y="99"/>
                  </a:lnTo>
                  <a:lnTo>
                    <a:pt x="5002" y="172"/>
                  </a:lnTo>
                  <a:lnTo>
                    <a:pt x="4410" y="275"/>
                  </a:lnTo>
                  <a:lnTo>
                    <a:pt x="4169" y="289"/>
                  </a:lnTo>
                  <a:lnTo>
                    <a:pt x="4015" y="282"/>
                  </a:lnTo>
                  <a:lnTo>
                    <a:pt x="3866" y="256"/>
                  </a:lnTo>
                  <a:lnTo>
                    <a:pt x="3724" y="209"/>
                  </a:lnTo>
                  <a:lnTo>
                    <a:pt x="3589" y="138"/>
                  </a:lnTo>
                  <a:lnTo>
                    <a:pt x="3464" y="38"/>
                  </a:lnTo>
                  <a:lnTo>
                    <a:pt x="3435" y="23"/>
                  </a:lnTo>
                  <a:lnTo>
                    <a:pt x="3408" y="17"/>
                  </a:lnTo>
                  <a:lnTo>
                    <a:pt x="3382" y="18"/>
                  </a:lnTo>
                  <a:lnTo>
                    <a:pt x="3370" y="20"/>
                  </a:lnTo>
                  <a:lnTo>
                    <a:pt x="3347" y="30"/>
                  </a:lnTo>
                  <a:lnTo>
                    <a:pt x="3323" y="46"/>
                  </a:lnTo>
                  <a:lnTo>
                    <a:pt x="3289" y="77"/>
                  </a:lnTo>
                  <a:lnTo>
                    <a:pt x="3126" y="271"/>
                  </a:lnTo>
                  <a:lnTo>
                    <a:pt x="3071" y="312"/>
                  </a:lnTo>
                  <a:lnTo>
                    <a:pt x="2960" y="321"/>
                  </a:lnTo>
                  <a:lnTo>
                    <a:pt x="2851" y="314"/>
                  </a:lnTo>
                  <a:lnTo>
                    <a:pt x="2707" y="282"/>
                  </a:lnTo>
                  <a:lnTo>
                    <a:pt x="2533" y="215"/>
                  </a:lnTo>
                  <a:lnTo>
                    <a:pt x="2500" y="199"/>
                  </a:lnTo>
                  <a:close/>
                </a:path>
              </a:pathLst>
            </a:custGeom>
            <a:solidFill>
              <a:srgbClr val="007A39"/>
            </a:solidFill>
            <a:ln w="9525">
              <a:noFill/>
              <a:round/>
              <a:headEnd/>
              <a:tailEnd/>
            </a:ln>
          </p:spPr>
          <p:txBody>
            <a:bodyPr>
              <a:prstTxWarp prst="textNoShape">
                <a:avLst/>
              </a:prstTxWarp>
            </a:bodyPr>
            <a:lstStyle/>
            <a:p>
              <a:endParaRPr lang="en-US"/>
            </a:p>
          </p:txBody>
        </p:sp>
        <p:grpSp>
          <p:nvGrpSpPr>
            <p:cNvPr id="43262" name="Group 106"/>
            <p:cNvGrpSpPr>
              <a:grpSpLocks/>
            </p:cNvGrpSpPr>
            <p:nvPr/>
          </p:nvGrpSpPr>
          <p:grpSpPr bwMode="auto">
            <a:xfrm>
              <a:off x="2507" y="2357"/>
              <a:ext cx="1121" cy="1048"/>
              <a:chOff x="154" y="1318"/>
              <a:chExt cx="1121" cy="1048"/>
            </a:xfrm>
          </p:grpSpPr>
          <p:sp>
            <p:nvSpPr>
              <p:cNvPr id="43263" name="Freeform 107"/>
              <p:cNvSpPr>
                <a:spLocks/>
              </p:cNvSpPr>
              <p:nvPr/>
            </p:nvSpPr>
            <p:spPr bwMode="auto">
              <a:xfrm>
                <a:off x="1118" y="1726"/>
                <a:ext cx="50" cy="132"/>
              </a:xfrm>
              <a:custGeom>
                <a:avLst/>
                <a:gdLst>
                  <a:gd name="T0" fmla="*/ 24 w 95"/>
                  <a:gd name="T1" fmla="*/ 25 h 261"/>
                  <a:gd name="T2" fmla="*/ 0 w 95"/>
                  <a:gd name="T3" fmla="*/ 261 h 261"/>
                  <a:gd name="T4" fmla="*/ 95 w 95"/>
                  <a:gd name="T5" fmla="*/ 261 h 261"/>
                  <a:gd name="T6" fmla="*/ 44 w 95"/>
                  <a:gd name="T7" fmla="*/ 0 h 261"/>
                  <a:gd name="T8" fmla="*/ 24 w 95"/>
                  <a:gd name="T9" fmla="*/ 25 h 261"/>
                  <a:gd name="T10" fmla="*/ 0 60000 65536"/>
                  <a:gd name="T11" fmla="*/ 0 60000 65536"/>
                  <a:gd name="T12" fmla="*/ 0 60000 65536"/>
                  <a:gd name="T13" fmla="*/ 0 60000 65536"/>
                  <a:gd name="T14" fmla="*/ 0 60000 65536"/>
                  <a:gd name="T15" fmla="*/ 0 w 95"/>
                  <a:gd name="T16" fmla="*/ 0 h 261"/>
                  <a:gd name="T17" fmla="*/ 95 w 95"/>
                  <a:gd name="T18" fmla="*/ 261 h 261"/>
                </a:gdLst>
                <a:ahLst/>
                <a:cxnLst>
                  <a:cxn ang="T10">
                    <a:pos x="T0" y="T1"/>
                  </a:cxn>
                  <a:cxn ang="T11">
                    <a:pos x="T2" y="T3"/>
                  </a:cxn>
                  <a:cxn ang="T12">
                    <a:pos x="T4" y="T5"/>
                  </a:cxn>
                  <a:cxn ang="T13">
                    <a:pos x="T6" y="T7"/>
                  </a:cxn>
                  <a:cxn ang="T14">
                    <a:pos x="T8" y="T9"/>
                  </a:cxn>
                </a:cxnLst>
                <a:rect l="T15" t="T16" r="T17" b="T18"/>
                <a:pathLst>
                  <a:path w="95" h="261">
                    <a:moveTo>
                      <a:pt x="24" y="25"/>
                    </a:moveTo>
                    <a:lnTo>
                      <a:pt x="0" y="261"/>
                    </a:lnTo>
                    <a:lnTo>
                      <a:pt x="95" y="261"/>
                    </a:lnTo>
                    <a:lnTo>
                      <a:pt x="44" y="0"/>
                    </a:lnTo>
                    <a:lnTo>
                      <a:pt x="24" y="25"/>
                    </a:lnTo>
                    <a:close/>
                  </a:path>
                </a:pathLst>
              </a:custGeom>
              <a:solidFill>
                <a:srgbClr val="9E3F3F"/>
              </a:solidFill>
              <a:ln w="9525">
                <a:noFill/>
                <a:round/>
                <a:headEnd/>
                <a:tailEnd/>
              </a:ln>
            </p:spPr>
            <p:txBody>
              <a:bodyPr>
                <a:prstTxWarp prst="textNoShape">
                  <a:avLst/>
                </a:prstTxWarp>
              </a:bodyPr>
              <a:lstStyle/>
              <a:p>
                <a:endParaRPr lang="en-US"/>
              </a:p>
            </p:txBody>
          </p:sp>
          <p:sp>
            <p:nvSpPr>
              <p:cNvPr id="43264" name="Freeform 108"/>
              <p:cNvSpPr>
                <a:spLocks/>
              </p:cNvSpPr>
              <p:nvPr/>
            </p:nvSpPr>
            <p:spPr bwMode="auto">
              <a:xfrm>
                <a:off x="1135" y="1748"/>
                <a:ext cx="20" cy="103"/>
              </a:xfrm>
              <a:custGeom>
                <a:avLst/>
                <a:gdLst>
                  <a:gd name="T0" fmla="*/ 0 w 38"/>
                  <a:gd name="T1" fmla="*/ 0 h 204"/>
                  <a:gd name="T2" fmla="*/ 0 w 38"/>
                  <a:gd name="T3" fmla="*/ 204 h 204"/>
                  <a:gd name="T4" fmla="*/ 38 w 38"/>
                  <a:gd name="T5" fmla="*/ 204 h 204"/>
                  <a:gd name="T6" fmla="*/ 0 w 38"/>
                  <a:gd name="T7" fmla="*/ 0 h 204"/>
                  <a:gd name="T8" fmla="*/ 0 60000 65536"/>
                  <a:gd name="T9" fmla="*/ 0 60000 65536"/>
                  <a:gd name="T10" fmla="*/ 0 60000 65536"/>
                  <a:gd name="T11" fmla="*/ 0 60000 65536"/>
                  <a:gd name="T12" fmla="*/ 0 w 38"/>
                  <a:gd name="T13" fmla="*/ 0 h 204"/>
                  <a:gd name="T14" fmla="*/ 38 w 38"/>
                  <a:gd name="T15" fmla="*/ 204 h 204"/>
                </a:gdLst>
                <a:ahLst/>
                <a:cxnLst>
                  <a:cxn ang="T8">
                    <a:pos x="T0" y="T1"/>
                  </a:cxn>
                  <a:cxn ang="T9">
                    <a:pos x="T2" y="T3"/>
                  </a:cxn>
                  <a:cxn ang="T10">
                    <a:pos x="T4" y="T5"/>
                  </a:cxn>
                  <a:cxn ang="T11">
                    <a:pos x="T6" y="T7"/>
                  </a:cxn>
                </a:cxnLst>
                <a:rect l="T12" t="T13" r="T14" b="T15"/>
                <a:pathLst>
                  <a:path w="38" h="204">
                    <a:moveTo>
                      <a:pt x="0" y="0"/>
                    </a:moveTo>
                    <a:lnTo>
                      <a:pt x="0" y="204"/>
                    </a:lnTo>
                    <a:lnTo>
                      <a:pt x="38" y="204"/>
                    </a:lnTo>
                    <a:lnTo>
                      <a:pt x="0" y="0"/>
                    </a:lnTo>
                    <a:close/>
                  </a:path>
                </a:pathLst>
              </a:custGeom>
              <a:solidFill>
                <a:srgbClr val="7F0000"/>
              </a:solidFill>
              <a:ln w="9525">
                <a:noFill/>
                <a:round/>
                <a:headEnd/>
                <a:tailEnd/>
              </a:ln>
            </p:spPr>
            <p:txBody>
              <a:bodyPr>
                <a:prstTxWarp prst="textNoShape">
                  <a:avLst/>
                </a:prstTxWarp>
              </a:bodyPr>
              <a:lstStyle/>
              <a:p>
                <a:endParaRPr lang="en-US"/>
              </a:p>
            </p:txBody>
          </p:sp>
          <p:sp>
            <p:nvSpPr>
              <p:cNvPr id="43265" name="Freeform 109"/>
              <p:cNvSpPr>
                <a:spLocks/>
              </p:cNvSpPr>
              <p:nvPr/>
            </p:nvSpPr>
            <p:spPr bwMode="auto">
              <a:xfrm>
                <a:off x="154" y="1318"/>
                <a:ext cx="1000" cy="1048"/>
              </a:xfrm>
              <a:custGeom>
                <a:avLst/>
                <a:gdLst>
                  <a:gd name="T0" fmla="*/ 988 w 1883"/>
                  <a:gd name="T1" fmla="*/ 65 h 2090"/>
                  <a:gd name="T2" fmla="*/ 816 w 1883"/>
                  <a:gd name="T3" fmla="*/ 244 h 2090"/>
                  <a:gd name="T4" fmla="*/ 797 w 1883"/>
                  <a:gd name="T5" fmla="*/ 191 h 2090"/>
                  <a:gd name="T6" fmla="*/ 860 w 1883"/>
                  <a:gd name="T7" fmla="*/ 137 h 2090"/>
                  <a:gd name="T8" fmla="*/ 860 w 1883"/>
                  <a:gd name="T9" fmla="*/ 0 h 2090"/>
                  <a:gd name="T10" fmla="*/ 445 w 1883"/>
                  <a:gd name="T11" fmla="*/ 0 h 2090"/>
                  <a:gd name="T12" fmla="*/ 445 w 1883"/>
                  <a:gd name="T13" fmla="*/ 165 h 2090"/>
                  <a:gd name="T14" fmla="*/ 489 w 1883"/>
                  <a:gd name="T15" fmla="*/ 191 h 2090"/>
                  <a:gd name="T16" fmla="*/ 454 w 1883"/>
                  <a:gd name="T17" fmla="*/ 578 h 2090"/>
                  <a:gd name="T18" fmla="*/ 0 w 1883"/>
                  <a:gd name="T19" fmla="*/ 1049 h 2090"/>
                  <a:gd name="T20" fmla="*/ 191 w 1883"/>
                  <a:gd name="T21" fmla="*/ 1105 h 2090"/>
                  <a:gd name="T22" fmla="*/ 163 w 1883"/>
                  <a:gd name="T23" fmla="*/ 2090 h 2090"/>
                  <a:gd name="T24" fmla="*/ 1720 w 1883"/>
                  <a:gd name="T25" fmla="*/ 2072 h 2090"/>
                  <a:gd name="T26" fmla="*/ 1747 w 1883"/>
                  <a:gd name="T27" fmla="*/ 1176 h 2090"/>
                  <a:gd name="T28" fmla="*/ 1883 w 1883"/>
                  <a:gd name="T29" fmla="*/ 1113 h 2090"/>
                  <a:gd name="T30" fmla="*/ 988 w 1883"/>
                  <a:gd name="T31" fmla="*/ 65 h 209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883"/>
                  <a:gd name="T49" fmla="*/ 0 h 2090"/>
                  <a:gd name="T50" fmla="*/ 1883 w 1883"/>
                  <a:gd name="T51" fmla="*/ 2090 h 209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883" h="2090">
                    <a:moveTo>
                      <a:pt x="988" y="65"/>
                    </a:moveTo>
                    <a:lnTo>
                      <a:pt x="816" y="244"/>
                    </a:lnTo>
                    <a:lnTo>
                      <a:pt x="797" y="191"/>
                    </a:lnTo>
                    <a:lnTo>
                      <a:pt x="860" y="137"/>
                    </a:lnTo>
                    <a:lnTo>
                      <a:pt x="860" y="0"/>
                    </a:lnTo>
                    <a:lnTo>
                      <a:pt x="445" y="0"/>
                    </a:lnTo>
                    <a:lnTo>
                      <a:pt x="445" y="165"/>
                    </a:lnTo>
                    <a:lnTo>
                      <a:pt x="489" y="191"/>
                    </a:lnTo>
                    <a:lnTo>
                      <a:pt x="454" y="578"/>
                    </a:lnTo>
                    <a:lnTo>
                      <a:pt x="0" y="1049"/>
                    </a:lnTo>
                    <a:lnTo>
                      <a:pt x="191" y="1105"/>
                    </a:lnTo>
                    <a:lnTo>
                      <a:pt x="163" y="2090"/>
                    </a:lnTo>
                    <a:lnTo>
                      <a:pt x="1720" y="2072"/>
                    </a:lnTo>
                    <a:lnTo>
                      <a:pt x="1747" y="1176"/>
                    </a:lnTo>
                    <a:lnTo>
                      <a:pt x="1883" y="1113"/>
                    </a:lnTo>
                    <a:lnTo>
                      <a:pt x="988" y="65"/>
                    </a:lnTo>
                    <a:close/>
                  </a:path>
                </a:pathLst>
              </a:custGeom>
              <a:solidFill>
                <a:srgbClr val="000000"/>
              </a:solidFill>
              <a:ln w="9525">
                <a:noFill/>
                <a:round/>
                <a:headEnd/>
                <a:tailEnd/>
              </a:ln>
            </p:spPr>
            <p:txBody>
              <a:bodyPr>
                <a:prstTxWarp prst="textNoShape">
                  <a:avLst/>
                </a:prstTxWarp>
              </a:bodyPr>
              <a:lstStyle/>
              <a:p>
                <a:endParaRPr lang="en-US"/>
              </a:p>
            </p:txBody>
          </p:sp>
          <p:sp>
            <p:nvSpPr>
              <p:cNvPr id="43266" name="Freeform 110"/>
              <p:cNvSpPr>
                <a:spLocks/>
              </p:cNvSpPr>
              <p:nvPr/>
            </p:nvSpPr>
            <p:spPr bwMode="auto">
              <a:xfrm>
                <a:off x="678" y="1345"/>
                <a:ext cx="597" cy="1012"/>
              </a:xfrm>
              <a:custGeom>
                <a:avLst/>
                <a:gdLst>
                  <a:gd name="T0" fmla="*/ 0 w 1124"/>
                  <a:gd name="T1" fmla="*/ 10 h 2017"/>
                  <a:gd name="T2" fmla="*/ 245 w 1124"/>
                  <a:gd name="T3" fmla="*/ 0 h 2017"/>
                  <a:gd name="T4" fmla="*/ 1124 w 1124"/>
                  <a:gd name="T5" fmla="*/ 1013 h 2017"/>
                  <a:gd name="T6" fmla="*/ 1021 w 1124"/>
                  <a:gd name="T7" fmla="*/ 1058 h 2017"/>
                  <a:gd name="T8" fmla="*/ 1004 w 1124"/>
                  <a:gd name="T9" fmla="*/ 1837 h 2017"/>
                  <a:gd name="T10" fmla="*/ 732 w 1124"/>
                  <a:gd name="T11" fmla="*/ 2017 h 2017"/>
                  <a:gd name="T12" fmla="*/ 759 w 1124"/>
                  <a:gd name="T13" fmla="*/ 1121 h 2017"/>
                  <a:gd name="T14" fmla="*/ 895 w 1124"/>
                  <a:gd name="T15" fmla="*/ 1058 h 2017"/>
                  <a:gd name="T16" fmla="*/ 0 w 1124"/>
                  <a:gd name="T17" fmla="*/ 10 h 201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24"/>
                  <a:gd name="T28" fmla="*/ 0 h 2017"/>
                  <a:gd name="T29" fmla="*/ 1124 w 1124"/>
                  <a:gd name="T30" fmla="*/ 2017 h 201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24" h="2017">
                    <a:moveTo>
                      <a:pt x="0" y="10"/>
                    </a:moveTo>
                    <a:lnTo>
                      <a:pt x="245" y="0"/>
                    </a:lnTo>
                    <a:lnTo>
                      <a:pt x="1124" y="1013"/>
                    </a:lnTo>
                    <a:lnTo>
                      <a:pt x="1021" y="1058"/>
                    </a:lnTo>
                    <a:lnTo>
                      <a:pt x="1004" y="1837"/>
                    </a:lnTo>
                    <a:lnTo>
                      <a:pt x="732" y="2017"/>
                    </a:lnTo>
                    <a:lnTo>
                      <a:pt x="759" y="1121"/>
                    </a:lnTo>
                    <a:lnTo>
                      <a:pt x="895" y="1058"/>
                    </a:lnTo>
                    <a:lnTo>
                      <a:pt x="0" y="10"/>
                    </a:lnTo>
                    <a:close/>
                  </a:path>
                </a:pathLst>
              </a:custGeom>
              <a:solidFill>
                <a:srgbClr val="000000"/>
              </a:solidFill>
              <a:ln w="9525">
                <a:noFill/>
                <a:round/>
                <a:headEnd/>
                <a:tailEnd/>
              </a:ln>
            </p:spPr>
            <p:txBody>
              <a:bodyPr>
                <a:prstTxWarp prst="textNoShape">
                  <a:avLst/>
                </a:prstTxWarp>
              </a:bodyPr>
              <a:lstStyle/>
              <a:p>
                <a:endParaRPr lang="en-US"/>
              </a:p>
            </p:txBody>
          </p:sp>
          <p:sp>
            <p:nvSpPr>
              <p:cNvPr id="43267" name="Freeform 111"/>
              <p:cNvSpPr>
                <a:spLocks/>
              </p:cNvSpPr>
              <p:nvPr/>
            </p:nvSpPr>
            <p:spPr bwMode="auto">
              <a:xfrm>
                <a:off x="709" y="1364"/>
                <a:ext cx="517" cy="516"/>
              </a:xfrm>
              <a:custGeom>
                <a:avLst/>
                <a:gdLst>
                  <a:gd name="T0" fmla="*/ 0 w 974"/>
                  <a:gd name="T1" fmla="*/ 33 h 1030"/>
                  <a:gd name="T2" fmla="*/ 168 w 974"/>
                  <a:gd name="T3" fmla="*/ 0 h 1030"/>
                  <a:gd name="T4" fmla="*/ 974 w 974"/>
                  <a:gd name="T5" fmla="*/ 958 h 1030"/>
                  <a:gd name="T6" fmla="*/ 765 w 974"/>
                  <a:gd name="T7" fmla="*/ 1030 h 1030"/>
                  <a:gd name="T8" fmla="*/ 0 w 974"/>
                  <a:gd name="T9" fmla="*/ 33 h 1030"/>
                  <a:gd name="T10" fmla="*/ 0 60000 65536"/>
                  <a:gd name="T11" fmla="*/ 0 60000 65536"/>
                  <a:gd name="T12" fmla="*/ 0 60000 65536"/>
                  <a:gd name="T13" fmla="*/ 0 60000 65536"/>
                  <a:gd name="T14" fmla="*/ 0 60000 65536"/>
                  <a:gd name="T15" fmla="*/ 0 w 974"/>
                  <a:gd name="T16" fmla="*/ 0 h 1030"/>
                  <a:gd name="T17" fmla="*/ 974 w 974"/>
                  <a:gd name="T18" fmla="*/ 1030 h 1030"/>
                </a:gdLst>
                <a:ahLst/>
                <a:cxnLst>
                  <a:cxn ang="T10">
                    <a:pos x="T0" y="T1"/>
                  </a:cxn>
                  <a:cxn ang="T11">
                    <a:pos x="T2" y="T3"/>
                  </a:cxn>
                  <a:cxn ang="T12">
                    <a:pos x="T4" y="T5"/>
                  </a:cxn>
                  <a:cxn ang="T13">
                    <a:pos x="T6" y="T7"/>
                  </a:cxn>
                  <a:cxn ang="T14">
                    <a:pos x="T8" y="T9"/>
                  </a:cxn>
                </a:cxnLst>
                <a:rect l="T15" t="T16" r="T17" b="T18"/>
                <a:pathLst>
                  <a:path w="974" h="1030">
                    <a:moveTo>
                      <a:pt x="0" y="33"/>
                    </a:moveTo>
                    <a:lnTo>
                      <a:pt x="168" y="0"/>
                    </a:lnTo>
                    <a:lnTo>
                      <a:pt x="974" y="958"/>
                    </a:lnTo>
                    <a:lnTo>
                      <a:pt x="765" y="1030"/>
                    </a:lnTo>
                    <a:lnTo>
                      <a:pt x="0" y="33"/>
                    </a:lnTo>
                    <a:close/>
                  </a:path>
                </a:pathLst>
              </a:custGeom>
              <a:solidFill>
                <a:srgbClr val="CC9900"/>
              </a:solidFill>
              <a:ln w="9525">
                <a:noFill/>
                <a:round/>
                <a:headEnd/>
                <a:tailEnd/>
              </a:ln>
            </p:spPr>
            <p:txBody>
              <a:bodyPr>
                <a:prstTxWarp prst="textNoShape">
                  <a:avLst/>
                </a:prstTxWarp>
              </a:bodyPr>
              <a:lstStyle/>
              <a:p>
                <a:endParaRPr lang="en-US"/>
              </a:p>
            </p:txBody>
          </p:sp>
          <p:sp>
            <p:nvSpPr>
              <p:cNvPr id="43268" name="Freeform 112"/>
              <p:cNvSpPr>
                <a:spLocks/>
              </p:cNvSpPr>
              <p:nvPr/>
            </p:nvSpPr>
            <p:spPr bwMode="auto">
              <a:xfrm>
                <a:off x="1096" y="1908"/>
                <a:ext cx="91" cy="395"/>
              </a:xfrm>
              <a:custGeom>
                <a:avLst/>
                <a:gdLst>
                  <a:gd name="T0" fmla="*/ 27 w 172"/>
                  <a:gd name="T1" fmla="*/ 27 h 788"/>
                  <a:gd name="T2" fmla="*/ 163 w 172"/>
                  <a:gd name="T3" fmla="*/ 0 h 788"/>
                  <a:gd name="T4" fmla="*/ 172 w 172"/>
                  <a:gd name="T5" fmla="*/ 671 h 788"/>
                  <a:gd name="T6" fmla="*/ 0 w 172"/>
                  <a:gd name="T7" fmla="*/ 788 h 788"/>
                  <a:gd name="T8" fmla="*/ 27 w 172"/>
                  <a:gd name="T9" fmla="*/ 27 h 788"/>
                  <a:gd name="T10" fmla="*/ 0 60000 65536"/>
                  <a:gd name="T11" fmla="*/ 0 60000 65536"/>
                  <a:gd name="T12" fmla="*/ 0 60000 65536"/>
                  <a:gd name="T13" fmla="*/ 0 60000 65536"/>
                  <a:gd name="T14" fmla="*/ 0 60000 65536"/>
                  <a:gd name="T15" fmla="*/ 0 w 172"/>
                  <a:gd name="T16" fmla="*/ 0 h 788"/>
                  <a:gd name="T17" fmla="*/ 172 w 172"/>
                  <a:gd name="T18" fmla="*/ 788 h 788"/>
                </a:gdLst>
                <a:ahLst/>
                <a:cxnLst>
                  <a:cxn ang="T10">
                    <a:pos x="T0" y="T1"/>
                  </a:cxn>
                  <a:cxn ang="T11">
                    <a:pos x="T2" y="T3"/>
                  </a:cxn>
                  <a:cxn ang="T12">
                    <a:pos x="T4" y="T5"/>
                  </a:cxn>
                  <a:cxn ang="T13">
                    <a:pos x="T6" y="T7"/>
                  </a:cxn>
                  <a:cxn ang="T14">
                    <a:pos x="T8" y="T9"/>
                  </a:cxn>
                </a:cxnLst>
                <a:rect l="T15" t="T16" r="T17" b="T18"/>
                <a:pathLst>
                  <a:path w="172" h="788">
                    <a:moveTo>
                      <a:pt x="27" y="27"/>
                    </a:moveTo>
                    <a:lnTo>
                      <a:pt x="163" y="0"/>
                    </a:lnTo>
                    <a:lnTo>
                      <a:pt x="172" y="671"/>
                    </a:lnTo>
                    <a:lnTo>
                      <a:pt x="0" y="788"/>
                    </a:lnTo>
                    <a:lnTo>
                      <a:pt x="27" y="27"/>
                    </a:lnTo>
                    <a:close/>
                  </a:path>
                </a:pathLst>
              </a:custGeom>
              <a:solidFill>
                <a:srgbClr val="FFB871"/>
              </a:solidFill>
              <a:ln w="9525">
                <a:noFill/>
                <a:round/>
                <a:headEnd/>
                <a:tailEnd/>
              </a:ln>
            </p:spPr>
            <p:txBody>
              <a:bodyPr>
                <a:prstTxWarp prst="textNoShape">
                  <a:avLst/>
                </a:prstTxWarp>
              </a:bodyPr>
              <a:lstStyle/>
              <a:p>
                <a:endParaRPr lang="en-US"/>
              </a:p>
            </p:txBody>
          </p:sp>
          <p:sp>
            <p:nvSpPr>
              <p:cNvPr id="43269" name="Freeform 113"/>
              <p:cNvSpPr>
                <a:spLocks/>
              </p:cNvSpPr>
              <p:nvPr/>
            </p:nvSpPr>
            <p:spPr bwMode="auto">
              <a:xfrm>
                <a:off x="202" y="1386"/>
                <a:ext cx="898" cy="494"/>
              </a:xfrm>
              <a:custGeom>
                <a:avLst/>
                <a:gdLst>
                  <a:gd name="T0" fmla="*/ 897 w 1691"/>
                  <a:gd name="T1" fmla="*/ 0 h 984"/>
                  <a:gd name="T2" fmla="*/ 0 w 1691"/>
                  <a:gd name="T3" fmla="*/ 868 h 984"/>
                  <a:gd name="T4" fmla="*/ 63 w 1691"/>
                  <a:gd name="T5" fmla="*/ 912 h 984"/>
                  <a:gd name="T6" fmla="*/ 906 w 1691"/>
                  <a:gd name="T7" fmla="*/ 136 h 984"/>
                  <a:gd name="T8" fmla="*/ 1612 w 1691"/>
                  <a:gd name="T9" fmla="*/ 976 h 984"/>
                  <a:gd name="T10" fmla="*/ 1691 w 1691"/>
                  <a:gd name="T11" fmla="*/ 984 h 984"/>
                  <a:gd name="T12" fmla="*/ 897 w 1691"/>
                  <a:gd name="T13" fmla="*/ 0 h 984"/>
                  <a:gd name="T14" fmla="*/ 0 60000 65536"/>
                  <a:gd name="T15" fmla="*/ 0 60000 65536"/>
                  <a:gd name="T16" fmla="*/ 0 60000 65536"/>
                  <a:gd name="T17" fmla="*/ 0 60000 65536"/>
                  <a:gd name="T18" fmla="*/ 0 60000 65536"/>
                  <a:gd name="T19" fmla="*/ 0 60000 65536"/>
                  <a:gd name="T20" fmla="*/ 0 60000 65536"/>
                  <a:gd name="T21" fmla="*/ 0 w 1691"/>
                  <a:gd name="T22" fmla="*/ 0 h 984"/>
                  <a:gd name="T23" fmla="*/ 1691 w 1691"/>
                  <a:gd name="T24" fmla="*/ 984 h 98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91" h="984">
                    <a:moveTo>
                      <a:pt x="897" y="0"/>
                    </a:moveTo>
                    <a:lnTo>
                      <a:pt x="0" y="868"/>
                    </a:lnTo>
                    <a:lnTo>
                      <a:pt x="63" y="912"/>
                    </a:lnTo>
                    <a:lnTo>
                      <a:pt x="906" y="136"/>
                    </a:lnTo>
                    <a:lnTo>
                      <a:pt x="1612" y="976"/>
                    </a:lnTo>
                    <a:lnTo>
                      <a:pt x="1691" y="984"/>
                    </a:lnTo>
                    <a:lnTo>
                      <a:pt x="897" y="0"/>
                    </a:lnTo>
                    <a:close/>
                  </a:path>
                </a:pathLst>
              </a:custGeom>
              <a:solidFill>
                <a:srgbClr val="996633"/>
              </a:solidFill>
              <a:ln w="9525">
                <a:noFill/>
                <a:round/>
                <a:headEnd/>
                <a:tailEnd/>
              </a:ln>
            </p:spPr>
            <p:txBody>
              <a:bodyPr>
                <a:prstTxWarp prst="textNoShape">
                  <a:avLst/>
                </a:prstTxWarp>
              </a:bodyPr>
              <a:lstStyle/>
              <a:p>
                <a:endParaRPr lang="en-US"/>
              </a:p>
            </p:txBody>
          </p:sp>
          <p:sp>
            <p:nvSpPr>
              <p:cNvPr id="43270" name="Freeform 114"/>
              <p:cNvSpPr>
                <a:spLocks/>
              </p:cNvSpPr>
              <p:nvPr/>
            </p:nvSpPr>
            <p:spPr bwMode="auto">
              <a:xfrm>
                <a:off x="433" y="1414"/>
                <a:ext cx="91" cy="159"/>
              </a:xfrm>
              <a:custGeom>
                <a:avLst/>
                <a:gdLst>
                  <a:gd name="T0" fmla="*/ 9 w 172"/>
                  <a:gd name="T1" fmla="*/ 0 h 317"/>
                  <a:gd name="T2" fmla="*/ 163 w 172"/>
                  <a:gd name="T3" fmla="*/ 18 h 317"/>
                  <a:gd name="T4" fmla="*/ 172 w 172"/>
                  <a:gd name="T5" fmla="*/ 106 h 317"/>
                  <a:gd name="T6" fmla="*/ 0 w 172"/>
                  <a:gd name="T7" fmla="*/ 317 h 317"/>
                  <a:gd name="T8" fmla="*/ 9 w 172"/>
                  <a:gd name="T9" fmla="*/ 0 h 317"/>
                  <a:gd name="T10" fmla="*/ 0 60000 65536"/>
                  <a:gd name="T11" fmla="*/ 0 60000 65536"/>
                  <a:gd name="T12" fmla="*/ 0 60000 65536"/>
                  <a:gd name="T13" fmla="*/ 0 60000 65536"/>
                  <a:gd name="T14" fmla="*/ 0 60000 65536"/>
                  <a:gd name="T15" fmla="*/ 0 w 172"/>
                  <a:gd name="T16" fmla="*/ 0 h 317"/>
                  <a:gd name="T17" fmla="*/ 172 w 172"/>
                  <a:gd name="T18" fmla="*/ 317 h 317"/>
                </a:gdLst>
                <a:ahLst/>
                <a:cxnLst>
                  <a:cxn ang="T10">
                    <a:pos x="T0" y="T1"/>
                  </a:cxn>
                  <a:cxn ang="T11">
                    <a:pos x="T2" y="T3"/>
                  </a:cxn>
                  <a:cxn ang="T12">
                    <a:pos x="T4" y="T5"/>
                  </a:cxn>
                  <a:cxn ang="T13">
                    <a:pos x="T6" y="T7"/>
                  </a:cxn>
                  <a:cxn ang="T14">
                    <a:pos x="T8" y="T9"/>
                  </a:cxn>
                </a:cxnLst>
                <a:rect l="T15" t="T16" r="T17" b="T18"/>
                <a:pathLst>
                  <a:path w="172" h="317">
                    <a:moveTo>
                      <a:pt x="9" y="0"/>
                    </a:moveTo>
                    <a:lnTo>
                      <a:pt x="163" y="18"/>
                    </a:lnTo>
                    <a:lnTo>
                      <a:pt x="172" y="106"/>
                    </a:lnTo>
                    <a:lnTo>
                      <a:pt x="0" y="317"/>
                    </a:lnTo>
                    <a:lnTo>
                      <a:pt x="9" y="0"/>
                    </a:lnTo>
                    <a:close/>
                  </a:path>
                </a:pathLst>
              </a:custGeom>
              <a:solidFill>
                <a:srgbClr val="B00000"/>
              </a:solidFill>
              <a:ln w="9525">
                <a:noFill/>
                <a:round/>
                <a:headEnd/>
                <a:tailEnd/>
              </a:ln>
            </p:spPr>
            <p:txBody>
              <a:bodyPr>
                <a:prstTxWarp prst="textNoShape">
                  <a:avLst/>
                </a:prstTxWarp>
              </a:bodyPr>
              <a:lstStyle/>
              <a:p>
                <a:endParaRPr lang="en-US"/>
              </a:p>
            </p:txBody>
          </p:sp>
          <p:sp>
            <p:nvSpPr>
              <p:cNvPr id="43271" name="Freeform 115"/>
              <p:cNvSpPr>
                <a:spLocks/>
              </p:cNvSpPr>
              <p:nvPr/>
            </p:nvSpPr>
            <p:spPr bwMode="auto">
              <a:xfrm>
                <a:off x="405" y="1337"/>
                <a:ext cx="127" cy="52"/>
              </a:xfrm>
              <a:custGeom>
                <a:avLst/>
                <a:gdLst>
                  <a:gd name="T0" fmla="*/ 0 w 241"/>
                  <a:gd name="T1" fmla="*/ 0 h 106"/>
                  <a:gd name="T2" fmla="*/ 229 w 241"/>
                  <a:gd name="T3" fmla="*/ 16 h 106"/>
                  <a:gd name="T4" fmla="*/ 241 w 241"/>
                  <a:gd name="T5" fmla="*/ 106 h 106"/>
                  <a:gd name="T6" fmla="*/ 15 w 241"/>
                  <a:gd name="T7" fmla="*/ 82 h 106"/>
                  <a:gd name="T8" fmla="*/ 0 w 241"/>
                  <a:gd name="T9" fmla="*/ 0 h 106"/>
                  <a:gd name="T10" fmla="*/ 0 60000 65536"/>
                  <a:gd name="T11" fmla="*/ 0 60000 65536"/>
                  <a:gd name="T12" fmla="*/ 0 60000 65536"/>
                  <a:gd name="T13" fmla="*/ 0 60000 65536"/>
                  <a:gd name="T14" fmla="*/ 0 60000 65536"/>
                  <a:gd name="T15" fmla="*/ 0 w 241"/>
                  <a:gd name="T16" fmla="*/ 0 h 106"/>
                  <a:gd name="T17" fmla="*/ 241 w 241"/>
                  <a:gd name="T18" fmla="*/ 106 h 106"/>
                </a:gdLst>
                <a:ahLst/>
                <a:cxnLst>
                  <a:cxn ang="T10">
                    <a:pos x="T0" y="T1"/>
                  </a:cxn>
                  <a:cxn ang="T11">
                    <a:pos x="T2" y="T3"/>
                  </a:cxn>
                  <a:cxn ang="T12">
                    <a:pos x="T4" y="T5"/>
                  </a:cxn>
                  <a:cxn ang="T13">
                    <a:pos x="T6" y="T7"/>
                  </a:cxn>
                  <a:cxn ang="T14">
                    <a:pos x="T8" y="T9"/>
                  </a:cxn>
                </a:cxnLst>
                <a:rect l="T15" t="T16" r="T17" b="T18"/>
                <a:pathLst>
                  <a:path w="241" h="106">
                    <a:moveTo>
                      <a:pt x="0" y="0"/>
                    </a:moveTo>
                    <a:lnTo>
                      <a:pt x="229" y="16"/>
                    </a:lnTo>
                    <a:lnTo>
                      <a:pt x="241" y="106"/>
                    </a:lnTo>
                    <a:lnTo>
                      <a:pt x="15" y="82"/>
                    </a:lnTo>
                    <a:lnTo>
                      <a:pt x="0" y="0"/>
                    </a:lnTo>
                    <a:close/>
                  </a:path>
                </a:pathLst>
              </a:custGeom>
              <a:solidFill>
                <a:srgbClr val="B00000"/>
              </a:solidFill>
              <a:ln w="9525">
                <a:noFill/>
                <a:round/>
                <a:headEnd/>
                <a:tailEnd/>
              </a:ln>
            </p:spPr>
            <p:txBody>
              <a:bodyPr>
                <a:prstTxWarp prst="textNoShape">
                  <a:avLst/>
                </a:prstTxWarp>
              </a:bodyPr>
              <a:lstStyle/>
              <a:p>
                <a:endParaRPr lang="en-US"/>
              </a:p>
            </p:txBody>
          </p:sp>
          <p:sp>
            <p:nvSpPr>
              <p:cNvPr id="43272" name="Freeform 116"/>
              <p:cNvSpPr>
                <a:spLocks/>
              </p:cNvSpPr>
              <p:nvPr/>
            </p:nvSpPr>
            <p:spPr bwMode="auto">
              <a:xfrm>
                <a:off x="558" y="1597"/>
                <a:ext cx="240" cy="165"/>
              </a:xfrm>
              <a:custGeom>
                <a:avLst/>
                <a:gdLst>
                  <a:gd name="T0" fmla="*/ 452 w 452"/>
                  <a:gd name="T1" fmla="*/ 330 h 330"/>
                  <a:gd name="T2" fmla="*/ 428 w 452"/>
                  <a:gd name="T3" fmla="*/ 0 h 330"/>
                  <a:gd name="T4" fmla="*/ 11 w 452"/>
                  <a:gd name="T5" fmla="*/ 0 h 330"/>
                  <a:gd name="T6" fmla="*/ 0 w 452"/>
                  <a:gd name="T7" fmla="*/ 329 h 330"/>
                  <a:gd name="T8" fmla="*/ 452 w 452"/>
                  <a:gd name="T9" fmla="*/ 330 h 330"/>
                  <a:gd name="T10" fmla="*/ 0 60000 65536"/>
                  <a:gd name="T11" fmla="*/ 0 60000 65536"/>
                  <a:gd name="T12" fmla="*/ 0 60000 65536"/>
                  <a:gd name="T13" fmla="*/ 0 60000 65536"/>
                  <a:gd name="T14" fmla="*/ 0 60000 65536"/>
                  <a:gd name="T15" fmla="*/ 0 w 452"/>
                  <a:gd name="T16" fmla="*/ 0 h 330"/>
                  <a:gd name="T17" fmla="*/ 452 w 452"/>
                  <a:gd name="T18" fmla="*/ 330 h 330"/>
                </a:gdLst>
                <a:ahLst/>
                <a:cxnLst>
                  <a:cxn ang="T10">
                    <a:pos x="T0" y="T1"/>
                  </a:cxn>
                  <a:cxn ang="T11">
                    <a:pos x="T2" y="T3"/>
                  </a:cxn>
                  <a:cxn ang="T12">
                    <a:pos x="T4" y="T5"/>
                  </a:cxn>
                  <a:cxn ang="T13">
                    <a:pos x="T6" y="T7"/>
                  </a:cxn>
                  <a:cxn ang="T14">
                    <a:pos x="T8" y="T9"/>
                  </a:cxn>
                </a:cxnLst>
                <a:rect l="T15" t="T16" r="T17" b="T18"/>
                <a:pathLst>
                  <a:path w="452" h="330">
                    <a:moveTo>
                      <a:pt x="452" y="330"/>
                    </a:moveTo>
                    <a:lnTo>
                      <a:pt x="428" y="0"/>
                    </a:lnTo>
                    <a:lnTo>
                      <a:pt x="11" y="0"/>
                    </a:lnTo>
                    <a:lnTo>
                      <a:pt x="0" y="329"/>
                    </a:lnTo>
                    <a:lnTo>
                      <a:pt x="452" y="330"/>
                    </a:lnTo>
                    <a:close/>
                  </a:path>
                </a:pathLst>
              </a:custGeom>
              <a:solidFill>
                <a:srgbClr val="FFCC99"/>
              </a:solidFill>
              <a:ln w="9525">
                <a:noFill/>
                <a:round/>
                <a:headEnd/>
                <a:tailEnd/>
              </a:ln>
            </p:spPr>
            <p:txBody>
              <a:bodyPr>
                <a:prstTxWarp prst="textNoShape">
                  <a:avLst/>
                </a:prstTxWarp>
              </a:bodyPr>
              <a:lstStyle/>
              <a:p>
                <a:endParaRPr lang="en-US"/>
              </a:p>
            </p:txBody>
          </p:sp>
          <p:sp>
            <p:nvSpPr>
              <p:cNvPr id="43273" name="Rectangle 117"/>
              <p:cNvSpPr>
                <a:spLocks noChangeArrowheads="1"/>
              </p:cNvSpPr>
              <p:nvPr/>
            </p:nvSpPr>
            <p:spPr bwMode="auto">
              <a:xfrm>
                <a:off x="563" y="1799"/>
                <a:ext cx="250" cy="172"/>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43274" name="Rectangle 118"/>
              <p:cNvSpPr>
                <a:spLocks noChangeArrowheads="1"/>
              </p:cNvSpPr>
              <p:nvPr/>
            </p:nvSpPr>
            <p:spPr bwMode="auto">
              <a:xfrm>
                <a:off x="558" y="2017"/>
                <a:ext cx="255" cy="309"/>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43275" name="Rectangle 119"/>
              <p:cNvSpPr>
                <a:spLocks noChangeArrowheads="1"/>
              </p:cNvSpPr>
              <p:nvPr/>
            </p:nvSpPr>
            <p:spPr bwMode="auto">
              <a:xfrm>
                <a:off x="308" y="2004"/>
                <a:ext cx="197" cy="158"/>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43276" name="Rectangle 120"/>
              <p:cNvSpPr>
                <a:spLocks noChangeArrowheads="1"/>
              </p:cNvSpPr>
              <p:nvPr/>
            </p:nvSpPr>
            <p:spPr bwMode="auto">
              <a:xfrm>
                <a:off x="290" y="2199"/>
                <a:ext cx="220" cy="135"/>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43277" name="Rectangle 121"/>
              <p:cNvSpPr>
                <a:spLocks noChangeArrowheads="1"/>
              </p:cNvSpPr>
              <p:nvPr/>
            </p:nvSpPr>
            <p:spPr bwMode="auto">
              <a:xfrm>
                <a:off x="846" y="2008"/>
                <a:ext cx="192" cy="154"/>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43278" name="Rectangle 122"/>
              <p:cNvSpPr>
                <a:spLocks noChangeArrowheads="1"/>
              </p:cNvSpPr>
              <p:nvPr/>
            </p:nvSpPr>
            <p:spPr bwMode="auto">
              <a:xfrm>
                <a:off x="842" y="2194"/>
                <a:ext cx="192" cy="136"/>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43279" name="Freeform 123"/>
              <p:cNvSpPr>
                <a:spLocks/>
              </p:cNvSpPr>
              <p:nvPr/>
            </p:nvSpPr>
            <p:spPr bwMode="auto">
              <a:xfrm>
                <a:off x="285" y="1799"/>
                <a:ext cx="196" cy="136"/>
              </a:xfrm>
              <a:custGeom>
                <a:avLst/>
                <a:gdLst>
                  <a:gd name="T0" fmla="*/ 126 w 371"/>
                  <a:gd name="T1" fmla="*/ 0 h 272"/>
                  <a:gd name="T2" fmla="*/ 9 w 371"/>
                  <a:gd name="T3" fmla="*/ 109 h 272"/>
                  <a:gd name="T4" fmla="*/ 0 w 371"/>
                  <a:gd name="T5" fmla="*/ 272 h 272"/>
                  <a:gd name="T6" fmla="*/ 371 w 371"/>
                  <a:gd name="T7" fmla="*/ 0 h 272"/>
                  <a:gd name="T8" fmla="*/ 126 w 371"/>
                  <a:gd name="T9" fmla="*/ 0 h 272"/>
                  <a:gd name="T10" fmla="*/ 0 60000 65536"/>
                  <a:gd name="T11" fmla="*/ 0 60000 65536"/>
                  <a:gd name="T12" fmla="*/ 0 60000 65536"/>
                  <a:gd name="T13" fmla="*/ 0 60000 65536"/>
                  <a:gd name="T14" fmla="*/ 0 60000 65536"/>
                  <a:gd name="T15" fmla="*/ 0 w 371"/>
                  <a:gd name="T16" fmla="*/ 0 h 272"/>
                  <a:gd name="T17" fmla="*/ 371 w 371"/>
                  <a:gd name="T18" fmla="*/ 272 h 272"/>
                </a:gdLst>
                <a:ahLst/>
                <a:cxnLst>
                  <a:cxn ang="T10">
                    <a:pos x="T0" y="T1"/>
                  </a:cxn>
                  <a:cxn ang="T11">
                    <a:pos x="T2" y="T3"/>
                  </a:cxn>
                  <a:cxn ang="T12">
                    <a:pos x="T4" y="T5"/>
                  </a:cxn>
                  <a:cxn ang="T13">
                    <a:pos x="T6" y="T7"/>
                  </a:cxn>
                  <a:cxn ang="T14">
                    <a:pos x="T8" y="T9"/>
                  </a:cxn>
                </a:cxnLst>
                <a:rect l="T15" t="T16" r="T17" b="T18"/>
                <a:pathLst>
                  <a:path w="371" h="272">
                    <a:moveTo>
                      <a:pt x="126" y="0"/>
                    </a:moveTo>
                    <a:lnTo>
                      <a:pt x="9" y="109"/>
                    </a:lnTo>
                    <a:lnTo>
                      <a:pt x="0" y="272"/>
                    </a:lnTo>
                    <a:lnTo>
                      <a:pt x="371" y="0"/>
                    </a:lnTo>
                    <a:lnTo>
                      <a:pt x="126" y="0"/>
                    </a:lnTo>
                    <a:close/>
                  </a:path>
                </a:pathLst>
              </a:custGeom>
              <a:solidFill>
                <a:srgbClr val="FFCC99"/>
              </a:solidFill>
              <a:ln w="9525">
                <a:noFill/>
                <a:round/>
                <a:headEnd/>
                <a:tailEnd/>
              </a:ln>
            </p:spPr>
            <p:txBody>
              <a:bodyPr>
                <a:prstTxWarp prst="textNoShape">
                  <a:avLst/>
                </a:prstTxWarp>
              </a:bodyPr>
              <a:lstStyle/>
              <a:p>
                <a:endParaRPr lang="en-US"/>
              </a:p>
            </p:txBody>
          </p:sp>
          <p:sp>
            <p:nvSpPr>
              <p:cNvPr id="43280" name="Freeform 124"/>
              <p:cNvSpPr>
                <a:spLocks/>
              </p:cNvSpPr>
              <p:nvPr/>
            </p:nvSpPr>
            <p:spPr bwMode="auto">
              <a:xfrm>
                <a:off x="313" y="1816"/>
                <a:ext cx="197" cy="146"/>
              </a:xfrm>
              <a:custGeom>
                <a:avLst/>
                <a:gdLst>
                  <a:gd name="T0" fmla="*/ 372 w 372"/>
                  <a:gd name="T1" fmla="*/ 0 h 290"/>
                  <a:gd name="T2" fmla="*/ 0 w 372"/>
                  <a:gd name="T3" fmla="*/ 290 h 290"/>
                  <a:gd name="T4" fmla="*/ 335 w 372"/>
                  <a:gd name="T5" fmla="*/ 290 h 290"/>
                  <a:gd name="T6" fmla="*/ 372 w 372"/>
                  <a:gd name="T7" fmla="*/ 0 h 290"/>
                  <a:gd name="T8" fmla="*/ 0 60000 65536"/>
                  <a:gd name="T9" fmla="*/ 0 60000 65536"/>
                  <a:gd name="T10" fmla="*/ 0 60000 65536"/>
                  <a:gd name="T11" fmla="*/ 0 60000 65536"/>
                  <a:gd name="T12" fmla="*/ 0 w 372"/>
                  <a:gd name="T13" fmla="*/ 0 h 290"/>
                  <a:gd name="T14" fmla="*/ 372 w 372"/>
                  <a:gd name="T15" fmla="*/ 290 h 290"/>
                </a:gdLst>
                <a:ahLst/>
                <a:cxnLst>
                  <a:cxn ang="T8">
                    <a:pos x="T0" y="T1"/>
                  </a:cxn>
                  <a:cxn ang="T9">
                    <a:pos x="T2" y="T3"/>
                  </a:cxn>
                  <a:cxn ang="T10">
                    <a:pos x="T4" y="T5"/>
                  </a:cxn>
                  <a:cxn ang="T11">
                    <a:pos x="T6" y="T7"/>
                  </a:cxn>
                </a:cxnLst>
                <a:rect l="T12" t="T13" r="T14" b="T15"/>
                <a:pathLst>
                  <a:path w="372" h="290">
                    <a:moveTo>
                      <a:pt x="372" y="0"/>
                    </a:moveTo>
                    <a:lnTo>
                      <a:pt x="0" y="290"/>
                    </a:lnTo>
                    <a:lnTo>
                      <a:pt x="335" y="290"/>
                    </a:lnTo>
                    <a:lnTo>
                      <a:pt x="372" y="0"/>
                    </a:lnTo>
                    <a:close/>
                  </a:path>
                </a:pathLst>
              </a:custGeom>
              <a:solidFill>
                <a:srgbClr val="FFCC99"/>
              </a:solidFill>
              <a:ln w="9525">
                <a:noFill/>
                <a:round/>
                <a:headEnd/>
                <a:tailEnd/>
              </a:ln>
            </p:spPr>
            <p:txBody>
              <a:bodyPr>
                <a:prstTxWarp prst="textNoShape">
                  <a:avLst/>
                </a:prstTxWarp>
              </a:bodyPr>
              <a:lstStyle/>
              <a:p>
                <a:endParaRPr lang="en-US"/>
              </a:p>
            </p:txBody>
          </p:sp>
          <p:sp>
            <p:nvSpPr>
              <p:cNvPr id="43281" name="Freeform 125"/>
              <p:cNvSpPr>
                <a:spLocks/>
              </p:cNvSpPr>
              <p:nvPr/>
            </p:nvSpPr>
            <p:spPr bwMode="auto">
              <a:xfrm>
                <a:off x="846" y="1812"/>
                <a:ext cx="188" cy="159"/>
              </a:xfrm>
              <a:custGeom>
                <a:avLst/>
                <a:gdLst>
                  <a:gd name="T0" fmla="*/ 0 w 352"/>
                  <a:gd name="T1" fmla="*/ 0 h 317"/>
                  <a:gd name="T2" fmla="*/ 17 w 352"/>
                  <a:gd name="T3" fmla="*/ 308 h 317"/>
                  <a:gd name="T4" fmla="*/ 352 w 352"/>
                  <a:gd name="T5" fmla="*/ 317 h 317"/>
                  <a:gd name="T6" fmla="*/ 0 w 352"/>
                  <a:gd name="T7" fmla="*/ 0 h 317"/>
                  <a:gd name="T8" fmla="*/ 0 60000 65536"/>
                  <a:gd name="T9" fmla="*/ 0 60000 65536"/>
                  <a:gd name="T10" fmla="*/ 0 60000 65536"/>
                  <a:gd name="T11" fmla="*/ 0 60000 65536"/>
                  <a:gd name="T12" fmla="*/ 0 w 352"/>
                  <a:gd name="T13" fmla="*/ 0 h 317"/>
                  <a:gd name="T14" fmla="*/ 352 w 352"/>
                  <a:gd name="T15" fmla="*/ 317 h 317"/>
                </a:gdLst>
                <a:ahLst/>
                <a:cxnLst>
                  <a:cxn ang="T8">
                    <a:pos x="T0" y="T1"/>
                  </a:cxn>
                  <a:cxn ang="T9">
                    <a:pos x="T2" y="T3"/>
                  </a:cxn>
                  <a:cxn ang="T10">
                    <a:pos x="T4" y="T5"/>
                  </a:cxn>
                  <a:cxn ang="T11">
                    <a:pos x="T6" y="T7"/>
                  </a:cxn>
                </a:cxnLst>
                <a:rect l="T12" t="T13" r="T14" b="T15"/>
                <a:pathLst>
                  <a:path w="352" h="317">
                    <a:moveTo>
                      <a:pt x="0" y="0"/>
                    </a:moveTo>
                    <a:lnTo>
                      <a:pt x="17" y="308"/>
                    </a:lnTo>
                    <a:lnTo>
                      <a:pt x="352" y="317"/>
                    </a:lnTo>
                    <a:lnTo>
                      <a:pt x="0" y="0"/>
                    </a:lnTo>
                    <a:close/>
                  </a:path>
                </a:pathLst>
              </a:custGeom>
              <a:solidFill>
                <a:srgbClr val="FFCC99"/>
              </a:solidFill>
              <a:ln w="9525">
                <a:noFill/>
                <a:round/>
                <a:headEnd/>
                <a:tailEnd/>
              </a:ln>
            </p:spPr>
            <p:txBody>
              <a:bodyPr>
                <a:prstTxWarp prst="textNoShape">
                  <a:avLst/>
                </a:prstTxWarp>
              </a:bodyPr>
              <a:lstStyle/>
              <a:p>
                <a:endParaRPr lang="en-US"/>
              </a:p>
            </p:txBody>
          </p:sp>
          <p:sp>
            <p:nvSpPr>
              <p:cNvPr id="43282" name="Freeform 126"/>
              <p:cNvSpPr>
                <a:spLocks/>
              </p:cNvSpPr>
              <p:nvPr/>
            </p:nvSpPr>
            <p:spPr bwMode="auto">
              <a:xfrm>
                <a:off x="899" y="1794"/>
                <a:ext cx="153" cy="150"/>
              </a:xfrm>
              <a:custGeom>
                <a:avLst/>
                <a:gdLst>
                  <a:gd name="T0" fmla="*/ 0 w 287"/>
                  <a:gd name="T1" fmla="*/ 0 h 297"/>
                  <a:gd name="T2" fmla="*/ 89 w 287"/>
                  <a:gd name="T3" fmla="*/ 8 h 297"/>
                  <a:gd name="T4" fmla="*/ 287 w 287"/>
                  <a:gd name="T5" fmla="*/ 217 h 297"/>
                  <a:gd name="T6" fmla="*/ 270 w 287"/>
                  <a:gd name="T7" fmla="*/ 297 h 297"/>
                  <a:gd name="T8" fmla="*/ 0 w 287"/>
                  <a:gd name="T9" fmla="*/ 0 h 297"/>
                  <a:gd name="T10" fmla="*/ 0 60000 65536"/>
                  <a:gd name="T11" fmla="*/ 0 60000 65536"/>
                  <a:gd name="T12" fmla="*/ 0 60000 65536"/>
                  <a:gd name="T13" fmla="*/ 0 60000 65536"/>
                  <a:gd name="T14" fmla="*/ 0 60000 65536"/>
                  <a:gd name="T15" fmla="*/ 0 w 287"/>
                  <a:gd name="T16" fmla="*/ 0 h 297"/>
                  <a:gd name="T17" fmla="*/ 287 w 287"/>
                  <a:gd name="T18" fmla="*/ 297 h 297"/>
                </a:gdLst>
                <a:ahLst/>
                <a:cxnLst>
                  <a:cxn ang="T10">
                    <a:pos x="T0" y="T1"/>
                  </a:cxn>
                  <a:cxn ang="T11">
                    <a:pos x="T2" y="T3"/>
                  </a:cxn>
                  <a:cxn ang="T12">
                    <a:pos x="T4" y="T5"/>
                  </a:cxn>
                  <a:cxn ang="T13">
                    <a:pos x="T6" y="T7"/>
                  </a:cxn>
                  <a:cxn ang="T14">
                    <a:pos x="T8" y="T9"/>
                  </a:cxn>
                </a:cxnLst>
                <a:rect l="T15" t="T16" r="T17" b="T18"/>
                <a:pathLst>
                  <a:path w="287" h="297">
                    <a:moveTo>
                      <a:pt x="0" y="0"/>
                    </a:moveTo>
                    <a:lnTo>
                      <a:pt x="89" y="8"/>
                    </a:lnTo>
                    <a:lnTo>
                      <a:pt x="287" y="217"/>
                    </a:lnTo>
                    <a:lnTo>
                      <a:pt x="270" y="297"/>
                    </a:lnTo>
                    <a:lnTo>
                      <a:pt x="0" y="0"/>
                    </a:lnTo>
                    <a:close/>
                  </a:path>
                </a:pathLst>
              </a:custGeom>
              <a:solidFill>
                <a:srgbClr val="FFCC99"/>
              </a:solidFill>
              <a:ln w="9525">
                <a:noFill/>
                <a:round/>
                <a:headEnd/>
                <a:tailEnd/>
              </a:ln>
            </p:spPr>
            <p:txBody>
              <a:bodyPr>
                <a:prstTxWarp prst="textNoShape">
                  <a:avLst/>
                </a:prstTxWarp>
              </a:bodyPr>
              <a:lstStyle/>
              <a:p>
                <a:endParaRPr lang="en-US"/>
              </a:p>
            </p:txBody>
          </p:sp>
          <p:sp>
            <p:nvSpPr>
              <p:cNvPr id="43283" name="Freeform 127"/>
              <p:cNvSpPr>
                <a:spLocks/>
              </p:cNvSpPr>
              <p:nvPr/>
            </p:nvSpPr>
            <p:spPr bwMode="auto">
              <a:xfrm>
                <a:off x="366" y="1649"/>
                <a:ext cx="139" cy="123"/>
              </a:xfrm>
              <a:custGeom>
                <a:avLst/>
                <a:gdLst>
                  <a:gd name="T0" fmla="*/ 263 w 263"/>
                  <a:gd name="T1" fmla="*/ 0 h 245"/>
                  <a:gd name="T2" fmla="*/ 263 w 263"/>
                  <a:gd name="T3" fmla="*/ 217 h 245"/>
                  <a:gd name="T4" fmla="*/ 0 w 263"/>
                  <a:gd name="T5" fmla="*/ 245 h 245"/>
                  <a:gd name="T6" fmla="*/ 263 w 263"/>
                  <a:gd name="T7" fmla="*/ 0 h 245"/>
                  <a:gd name="T8" fmla="*/ 0 60000 65536"/>
                  <a:gd name="T9" fmla="*/ 0 60000 65536"/>
                  <a:gd name="T10" fmla="*/ 0 60000 65536"/>
                  <a:gd name="T11" fmla="*/ 0 60000 65536"/>
                  <a:gd name="T12" fmla="*/ 0 w 263"/>
                  <a:gd name="T13" fmla="*/ 0 h 245"/>
                  <a:gd name="T14" fmla="*/ 263 w 263"/>
                  <a:gd name="T15" fmla="*/ 245 h 245"/>
                </a:gdLst>
                <a:ahLst/>
                <a:cxnLst>
                  <a:cxn ang="T8">
                    <a:pos x="T0" y="T1"/>
                  </a:cxn>
                  <a:cxn ang="T9">
                    <a:pos x="T2" y="T3"/>
                  </a:cxn>
                  <a:cxn ang="T10">
                    <a:pos x="T4" y="T5"/>
                  </a:cxn>
                  <a:cxn ang="T11">
                    <a:pos x="T6" y="T7"/>
                  </a:cxn>
                </a:cxnLst>
                <a:rect l="T12" t="T13" r="T14" b="T15"/>
                <a:pathLst>
                  <a:path w="263" h="245">
                    <a:moveTo>
                      <a:pt x="263" y="0"/>
                    </a:moveTo>
                    <a:lnTo>
                      <a:pt x="263" y="217"/>
                    </a:lnTo>
                    <a:lnTo>
                      <a:pt x="0" y="245"/>
                    </a:lnTo>
                    <a:lnTo>
                      <a:pt x="263" y="0"/>
                    </a:lnTo>
                    <a:close/>
                  </a:path>
                </a:pathLst>
              </a:custGeom>
              <a:solidFill>
                <a:srgbClr val="FFCC99"/>
              </a:solidFill>
              <a:ln w="9525">
                <a:noFill/>
                <a:round/>
                <a:headEnd/>
                <a:tailEnd/>
              </a:ln>
            </p:spPr>
            <p:txBody>
              <a:bodyPr>
                <a:prstTxWarp prst="textNoShape">
                  <a:avLst/>
                </a:prstTxWarp>
              </a:bodyPr>
              <a:lstStyle/>
              <a:p>
                <a:endParaRPr lang="en-US"/>
              </a:p>
            </p:txBody>
          </p:sp>
          <p:sp>
            <p:nvSpPr>
              <p:cNvPr id="43284" name="Freeform 128"/>
              <p:cNvSpPr>
                <a:spLocks/>
              </p:cNvSpPr>
              <p:nvPr/>
            </p:nvSpPr>
            <p:spPr bwMode="auto">
              <a:xfrm>
                <a:off x="838" y="1667"/>
                <a:ext cx="90" cy="105"/>
              </a:xfrm>
              <a:custGeom>
                <a:avLst/>
                <a:gdLst>
                  <a:gd name="T0" fmla="*/ 0 w 170"/>
                  <a:gd name="T1" fmla="*/ 0 h 208"/>
                  <a:gd name="T2" fmla="*/ 0 w 170"/>
                  <a:gd name="T3" fmla="*/ 180 h 208"/>
                  <a:gd name="T4" fmla="*/ 170 w 170"/>
                  <a:gd name="T5" fmla="*/ 208 h 208"/>
                  <a:gd name="T6" fmla="*/ 0 w 170"/>
                  <a:gd name="T7" fmla="*/ 0 h 208"/>
                  <a:gd name="T8" fmla="*/ 0 60000 65536"/>
                  <a:gd name="T9" fmla="*/ 0 60000 65536"/>
                  <a:gd name="T10" fmla="*/ 0 60000 65536"/>
                  <a:gd name="T11" fmla="*/ 0 60000 65536"/>
                  <a:gd name="T12" fmla="*/ 0 w 170"/>
                  <a:gd name="T13" fmla="*/ 0 h 208"/>
                  <a:gd name="T14" fmla="*/ 170 w 170"/>
                  <a:gd name="T15" fmla="*/ 208 h 208"/>
                </a:gdLst>
                <a:ahLst/>
                <a:cxnLst>
                  <a:cxn ang="T8">
                    <a:pos x="T0" y="T1"/>
                  </a:cxn>
                  <a:cxn ang="T9">
                    <a:pos x="T2" y="T3"/>
                  </a:cxn>
                  <a:cxn ang="T10">
                    <a:pos x="T4" y="T5"/>
                  </a:cxn>
                  <a:cxn ang="T11">
                    <a:pos x="T6" y="T7"/>
                  </a:cxn>
                </a:cxnLst>
                <a:rect l="T12" t="T13" r="T14" b="T15"/>
                <a:pathLst>
                  <a:path w="170" h="208">
                    <a:moveTo>
                      <a:pt x="0" y="0"/>
                    </a:moveTo>
                    <a:lnTo>
                      <a:pt x="0" y="180"/>
                    </a:lnTo>
                    <a:lnTo>
                      <a:pt x="170" y="208"/>
                    </a:lnTo>
                    <a:lnTo>
                      <a:pt x="0" y="0"/>
                    </a:lnTo>
                    <a:close/>
                  </a:path>
                </a:pathLst>
              </a:custGeom>
              <a:solidFill>
                <a:srgbClr val="FFCC99"/>
              </a:solidFill>
              <a:ln w="9525">
                <a:noFill/>
                <a:round/>
                <a:headEnd/>
                <a:tailEnd/>
              </a:ln>
            </p:spPr>
            <p:txBody>
              <a:bodyPr>
                <a:prstTxWarp prst="textNoShape">
                  <a:avLst/>
                </a:prstTxWarp>
              </a:bodyPr>
              <a:lstStyle/>
              <a:p>
                <a:endParaRPr lang="en-US"/>
              </a:p>
            </p:txBody>
          </p:sp>
          <p:sp>
            <p:nvSpPr>
              <p:cNvPr id="43285" name="Rectangle 129"/>
              <p:cNvSpPr>
                <a:spLocks noChangeArrowheads="1"/>
              </p:cNvSpPr>
              <p:nvPr/>
            </p:nvSpPr>
            <p:spPr bwMode="auto">
              <a:xfrm>
                <a:off x="600" y="1629"/>
                <a:ext cx="150" cy="118"/>
              </a:xfrm>
              <a:prstGeom prst="rect">
                <a:avLst/>
              </a:prstGeom>
              <a:solidFill>
                <a:srgbClr val="000000"/>
              </a:solidFill>
              <a:ln w="9525">
                <a:noFill/>
                <a:miter lim="800000"/>
                <a:headEnd/>
                <a:tailEnd/>
              </a:ln>
            </p:spPr>
            <p:txBody>
              <a:bodyPr>
                <a:prstTxWarp prst="textNoShape">
                  <a:avLst/>
                </a:prstTxWarp>
              </a:bodyPr>
              <a:lstStyle/>
              <a:p>
                <a:endParaRPr lang="en-US"/>
              </a:p>
            </p:txBody>
          </p:sp>
          <p:sp>
            <p:nvSpPr>
              <p:cNvPr id="43286" name="Rectangle 130"/>
              <p:cNvSpPr>
                <a:spLocks noChangeArrowheads="1"/>
              </p:cNvSpPr>
              <p:nvPr/>
            </p:nvSpPr>
            <p:spPr bwMode="auto">
              <a:xfrm>
                <a:off x="591" y="2044"/>
                <a:ext cx="188" cy="186"/>
              </a:xfrm>
              <a:prstGeom prst="rect">
                <a:avLst/>
              </a:prstGeom>
              <a:solidFill>
                <a:srgbClr val="000000"/>
              </a:solidFill>
              <a:ln w="9525">
                <a:noFill/>
                <a:miter lim="800000"/>
                <a:headEnd/>
                <a:tailEnd/>
              </a:ln>
            </p:spPr>
            <p:txBody>
              <a:bodyPr>
                <a:prstTxWarp prst="textNoShape">
                  <a:avLst/>
                </a:prstTxWarp>
              </a:bodyPr>
              <a:lstStyle/>
              <a:p>
                <a:endParaRPr lang="en-US"/>
              </a:p>
            </p:txBody>
          </p:sp>
          <p:sp>
            <p:nvSpPr>
              <p:cNvPr id="43287" name="Rectangle 131"/>
              <p:cNvSpPr>
                <a:spLocks noChangeArrowheads="1"/>
              </p:cNvSpPr>
              <p:nvPr/>
            </p:nvSpPr>
            <p:spPr bwMode="auto">
              <a:xfrm>
                <a:off x="613" y="2061"/>
                <a:ext cx="53" cy="44"/>
              </a:xfrm>
              <a:prstGeom prst="rect">
                <a:avLst/>
              </a:prstGeom>
              <a:solidFill>
                <a:srgbClr val="FF7F00"/>
              </a:solidFill>
              <a:ln w="9525">
                <a:noFill/>
                <a:miter lim="800000"/>
                <a:headEnd/>
                <a:tailEnd/>
              </a:ln>
            </p:spPr>
            <p:txBody>
              <a:bodyPr>
                <a:prstTxWarp prst="textNoShape">
                  <a:avLst/>
                </a:prstTxWarp>
              </a:bodyPr>
              <a:lstStyle/>
              <a:p>
                <a:endParaRPr lang="en-US"/>
              </a:p>
            </p:txBody>
          </p:sp>
          <p:sp>
            <p:nvSpPr>
              <p:cNvPr id="43288" name="Rectangle 132"/>
              <p:cNvSpPr>
                <a:spLocks noChangeArrowheads="1"/>
              </p:cNvSpPr>
              <p:nvPr/>
            </p:nvSpPr>
            <p:spPr bwMode="auto">
              <a:xfrm>
                <a:off x="618" y="2131"/>
                <a:ext cx="55" cy="38"/>
              </a:xfrm>
              <a:prstGeom prst="rect">
                <a:avLst/>
              </a:prstGeom>
              <a:solidFill>
                <a:srgbClr val="FF7F00"/>
              </a:solidFill>
              <a:ln w="9525">
                <a:noFill/>
                <a:miter lim="800000"/>
                <a:headEnd/>
                <a:tailEnd/>
              </a:ln>
            </p:spPr>
            <p:txBody>
              <a:bodyPr>
                <a:prstTxWarp prst="textNoShape">
                  <a:avLst/>
                </a:prstTxWarp>
              </a:bodyPr>
              <a:lstStyle/>
              <a:p>
                <a:endParaRPr lang="en-US"/>
              </a:p>
            </p:txBody>
          </p:sp>
          <p:sp>
            <p:nvSpPr>
              <p:cNvPr id="43289" name="Rectangle 133"/>
              <p:cNvSpPr>
                <a:spLocks noChangeArrowheads="1"/>
              </p:cNvSpPr>
              <p:nvPr/>
            </p:nvSpPr>
            <p:spPr bwMode="auto">
              <a:xfrm>
                <a:off x="616" y="2182"/>
                <a:ext cx="53" cy="35"/>
              </a:xfrm>
              <a:prstGeom prst="rect">
                <a:avLst/>
              </a:prstGeom>
              <a:solidFill>
                <a:srgbClr val="FF7F00"/>
              </a:solidFill>
              <a:ln w="9525">
                <a:noFill/>
                <a:miter lim="800000"/>
                <a:headEnd/>
                <a:tailEnd/>
              </a:ln>
            </p:spPr>
            <p:txBody>
              <a:bodyPr>
                <a:prstTxWarp prst="textNoShape">
                  <a:avLst/>
                </a:prstTxWarp>
              </a:bodyPr>
              <a:lstStyle/>
              <a:p>
                <a:endParaRPr lang="en-US"/>
              </a:p>
            </p:txBody>
          </p:sp>
          <p:sp>
            <p:nvSpPr>
              <p:cNvPr id="43290" name="Rectangle 134"/>
              <p:cNvSpPr>
                <a:spLocks noChangeArrowheads="1"/>
              </p:cNvSpPr>
              <p:nvPr/>
            </p:nvSpPr>
            <p:spPr bwMode="auto">
              <a:xfrm>
                <a:off x="698" y="2058"/>
                <a:ext cx="53" cy="50"/>
              </a:xfrm>
              <a:prstGeom prst="rect">
                <a:avLst/>
              </a:prstGeom>
              <a:solidFill>
                <a:srgbClr val="FF7F00"/>
              </a:solidFill>
              <a:ln w="9525">
                <a:noFill/>
                <a:miter lim="800000"/>
                <a:headEnd/>
                <a:tailEnd/>
              </a:ln>
            </p:spPr>
            <p:txBody>
              <a:bodyPr>
                <a:prstTxWarp prst="textNoShape">
                  <a:avLst/>
                </a:prstTxWarp>
              </a:bodyPr>
              <a:lstStyle/>
              <a:p>
                <a:endParaRPr lang="en-US"/>
              </a:p>
            </p:txBody>
          </p:sp>
          <p:sp>
            <p:nvSpPr>
              <p:cNvPr id="43291" name="Rectangle 135"/>
              <p:cNvSpPr>
                <a:spLocks noChangeArrowheads="1"/>
              </p:cNvSpPr>
              <p:nvPr/>
            </p:nvSpPr>
            <p:spPr bwMode="auto">
              <a:xfrm>
                <a:off x="701" y="2131"/>
                <a:ext cx="53" cy="38"/>
              </a:xfrm>
              <a:prstGeom prst="rect">
                <a:avLst/>
              </a:prstGeom>
              <a:solidFill>
                <a:srgbClr val="FF7F00"/>
              </a:solidFill>
              <a:ln w="9525">
                <a:noFill/>
                <a:miter lim="800000"/>
                <a:headEnd/>
                <a:tailEnd/>
              </a:ln>
            </p:spPr>
            <p:txBody>
              <a:bodyPr>
                <a:prstTxWarp prst="textNoShape">
                  <a:avLst/>
                </a:prstTxWarp>
              </a:bodyPr>
              <a:lstStyle/>
              <a:p>
                <a:endParaRPr lang="en-US"/>
              </a:p>
            </p:txBody>
          </p:sp>
          <p:sp>
            <p:nvSpPr>
              <p:cNvPr id="43292" name="Rectangle 136"/>
              <p:cNvSpPr>
                <a:spLocks noChangeArrowheads="1"/>
              </p:cNvSpPr>
              <p:nvPr/>
            </p:nvSpPr>
            <p:spPr bwMode="auto">
              <a:xfrm>
                <a:off x="701" y="2190"/>
                <a:ext cx="53" cy="34"/>
              </a:xfrm>
              <a:prstGeom prst="rect">
                <a:avLst/>
              </a:prstGeom>
              <a:solidFill>
                <a:srgbClr val="FF7F00"/>
              </a:solidFill>
              <a:ln w="9525">
                <a:noFill/>
                <a:miter lim="800000"/>
                <a:headEnd/>
                <a:tailEnd/>
              </a:ln>
            </p:spPr>
            <p:txBody>
              <a:bodyPr>
                <a:prstTxWarp prst="textNoShape">
                  <a:avLst/>
                </a:prstTxWarp>
              </a:bodyPr>
              <a:lstStyle/>
              <a:p>
                <a:endParaRPr lang="en-US"/>
              </a:p>
            </p:txBody>
          </p:sp>
          <p:sp>
            <p:nvSpPr>
              <p:cNvPr id="43293" name="Freeform 137"/>
              <p:cNvSpPr>
                <a:spLocks/>
              </p:cNvSpPr>
              <p:nvPr/>
            </p:nvSpPr>
            <p:spPr bwMode="auto">
              <a:xfrm>
                <a:off x="1118" y="2042"/>
                <a:ext cx="58" cy="252"/>
              </a:xfrm>
              <a:custGeom>
                <a:avLst/>
                <a:gdLst>
                  <a:gd name="T0" fmla="*/ 0 w 109"/>
                  <a:gd name="T1" fmla="*/ 501 h 501"/>
                  <a:gd name="T2" fmla="*/ 12 w 109"/>
                  <a:gd name="T3" fmla="*/ 248 h 501"/>
                  <a:gd name="T4" fmla="*/ 12 w 109"/>
                  <a:gd name="T5" fmla="*/ 237 h 501"/>
                  <a:gd name="T6" fmla="*/ 13 w 109"/>
                  <a:gd name="T7" fmla="*/ 208 h 501"/>
                  <a:gd name="T8" fmla="*/ 16 w 109"/>
                  <a:gd name="T9" fmla="*/ 168 h 501"/>
                  <a:gd name="T10" fmla="*/ 21 w 109"/>
                  <a:gd name="T11" fmla="*/ 123 h 501"/>
                  <a:gd name="T12" fmla="*/ 26 w 109"/>
                  <a:gd name="T13" fmla="*/ 78 h 501"/>
                  <a:gd name="T14" fmla="*/ 35 w 109"/>
                  <a:gd name="T15" fmla="*/ 38 h 501"/>
                  <a:gd name="T16" fmla="*/ 45 w 109"/>
                  <a:gd name="T17" fmla="*/ 10 h 501"/>
                  <a:gd name="T18" fmla="*/ 59 w 109"/>
                  <a:gd name="T19" fmla="*/ 0 h 501"/>
                  <a:gd name="T20" fmla="*/ 79 w 109"/>
                  <a:gd name="T21" fmla="*/ 20 h 501"/>
                  <a:gd name="T22" fmla="*/ 94 w 109"/>
                  <a:gd name="T23" fmla="*/ 72 h 501"/>
                  <a:gd name="T24" fmla="*/ 103 w 109"/>
                  <a:gd name="T25" fmla="*/ 141 h 501"/>
                  <a:gd name="T26" fmla="*/ 107 w 109"/>
                  <a:gd name="T27" fmla="*/ 221 h 501"/>
                  <a:gd name="T28" fmla="*/ 109 w 109"/>
                  <a:gd name="T29" fmla="*/ 300 h 501"/>
                  <a:gd name="T30" fmla="*/ 107 w 109"/>
                  <a:gd name="T31" fmla="*/ 369 h 501"/>
                  <a:gd name="T32" fmla="*/ 106 w 109"/>
                  <a:gd name="T33" fmla="*/ 418 h 501"/>
                  <a:gd name="T34" fmla="*/ 106 w 109"/>
                  <a:gd name="T35" fmla="*/ 437 h 501"/>
                  <a:gd name="T36" fmla="*/ 0 w 109"/>
                  <a:gd name="T37" fmla="*/ 501 h 501"/>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09"/>
                  <a:gd name="T58" fmla="*/ 0 h 501"/>
                  <a:gd name="T59" fmla="*/ 109 w 109"/>
                  <a:gd name="T60" fmla="*/ 501 h 501"/>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09" h="501">
                    <a:moveTo>
                      <a:pt x="0" y="501"/>
                    </a:moveTo>
                    <a:lnTo>
                      <a:pt x="12" y="248"/>
                    </a:lnTo>
                    <a:lnTo>
                      <a:pt x="12" y="237"/>
                    </a:lnTo>
                    <a:lnTo>
                      <a:pt x="13" y="208"/>
                    </a:lnTo>
                    <a:lnTo>
                      <a:pt x="16" y="168"/>
                    </a:lnTo>
                    <a:lnTo>
                      <a:pt x="21" y="123"/>
                    </a:lnTo>
                    <a:lnTo>
                      <a:pt x="26" y="78"/>
                    </a:lnTo>
                    <a:lnTo>
                      <a:pt x="35" y="38"/>
                    </a:lnTo>
                    <a:lnTo>
                      <a:pt x="45" y="10"/>
                    </a:lnTo>
                    <a:lnTo>
                      <a:pt x="59" y="0"/>
                    </a:lnTo>
                    <a:lnTo>
                      <a:pt x="79" y="20"/>
                    </a:lnTo>
                    <a:lnTo>
                      <a:pt x="94" y="72"/>
                    </a:lnTo>
                    <a:lnTo>
                      <a:pt x="103" y="141"/>
                    </a:lnTo>
                    <a:lnTo>
                      <a:pt x="107" y="221"/>
                    </a:lnTo>
                    <a:lnTo>
                      <a:pt x="109" y="300"/>
                    </a:lnTo>
                    <a:lnTo>
                      <a:pt x="107" y="369"/>
                    </a:lnTo>
                    <a:lnTo>
                      <a:pt x="106" y="418"/>
                    </a:lnTo>
                    <a:lnTo>
                      <a:pt x="106" y="437"/>
                    </a:lnTo>
                    <a:lnTo>
                      <a:pt x="0" y="501"/>
                    </a:lnTo>
                    <a:close/>
                  </a:path>
                </a:pathLst>
              </a:custGeom>
              <a:solidFill>
                <a:srgbClr val="000000"/>
              </a:solidFill>
              <a:ln w="9525">
                <a:noFill/>
                <a:round/>
                <a:headEnd/>
                <a:tailEnd/>
              </a:ln>
            </p:spPr>
            <p:txBody>
              <a:bodyPr>
                <a:prstTxWarp prst="textNoShape">
                  <a:avLst/>
                </a:prstTxWarp>
              </a:bodyPr>
              <a:lstStyle/>
              <a:p>
                <a:endParaRPr lang="en-US"/>
              </a:p>
            </p:txBody>
          </p:sp>
          <p:sp>
            <p:nvSpPr>
              <p:cNvPr id="43294" name="Rectangle 138"/>
              <p:cNvSpPr>
                <a:spLocks noChangeArrowheads="1"/>
              </p:cNvSpPr>
              <p:nvPr/>
            </p:nvSpPr>
            <p:spPr bwMode="auto">
              <a:xfrm>
                <a:off x="618" y="1638"/>
                <a:ext cx="43" cy="47"/>
              </a:xfrm>
              <a:prstGeom prst="rect">
                <a:avLst/>
              </a:prstGeom>
              <a:solidFill>
                <a:srgbClr val="FF9E3F"/>
              </a:solidFill>
              <a:ln w="9525">
                <a:noFill/>
                <a:miter lim="800000"/>
                <a:headEnd/>
                <a:tailEnd/>
              </a:ln>
            </p:spPr>
            <p:txBody>
              <a:bodyPr>
                <a:prstTxWarp prst="textNoShape">
                  <a:avLst/>
                </a:prstTxWarp>
              </a:bodyPr>
              <a:lstStyle/>
              <a:p>
                <a:endParaRPr lang="en-US"/>
              </a:p>
            </p:txBody>
          </p:sp>
          <p:sp>
            <p:nvSpPr>
              <p:cNvPr id="43295" name="Rectangle 139"/>
              <p:cNvSpPr>
                <a:spLocks noChangeArrowheads="1"/>
              </p:cNvSpPr>
              <p:nvPr/>
            </p:nvSpPr>
            <p:spPr bwMode="auto">
              <a:xfrm>
                <a:off x="674" y="1644"/>
                <a:ext cx="56" cy="44"/>
              </a:xfrm>
              <a:prstGeom prst="rect">
                <a:avLst/>
              </a:prstGeom>
              <a:solidFill>
                <a:srgbClr val="FF9E3F"/>
              </a:solidFill>
              <a:ln w="9525">
                <a:noFill/>
                <a:miter lim="800000"/>
                <a:headEnd/>
                <a:tailEnd/>
              </a:ln>
            </p:spPr>
            <p:txBody>
              <a:bodyPr>
                <a:prstTxWarp prst="textNoShape">
                  <a:avLst/>
                </a:prstTxWarp>
              </a:bodyPr>
              <a:lstStyle/>
              <a:p>
                <a:endParaRPr lang="en-US"/>
              </a:p>
            </p:txBody>
          </p:sp>
          <p:sp>
            <p:nvSpPr>
              <p:cNvPr id="43296" name="Rectangle 140"/>
              <p:cNvSpPr>
                <a:spLocks noChangeArrowheads="1"/>
              </p:cNvSpPr>
              <p:nvPr/>
            </p:nvSpPr>
            <p:spPr bwMode="auto">
              <a:xfrm>
                <a:off x="618" y="1700"/>
                <a:ext cx="50" cy="32"/>
              </a:xfrm>
              <a:prstGeom prst="rect">
                <a:avLst/>
              </a:prstGeom>
              <a:solidFill>
                <a:srgbClr val="FF9E3F"/>
              </a:solidFill>
              <a:ln w="9525">
                <a:noFill/>
                <a:miter lim="800000"/>
                <a:headEnd/>
                <a:tailEnd/>
              </a:ln>
            </p:spPr>
            <p:txBody>
              <a:bodyPr>
                <a:prstTxWarp prst="textNoShape">
                  <a:avLst/>
                </a:prstTxWarp>
              </a:bodyPr>
              <a:lstStyle/>
              <a:p>
                <a:endParaRPr lang="en-US"/>
              </a:p>
            </p:txBody>
          </p:sp>
          <p:sp>
            <p:nvSpPr>
              <p:cNvPr id="43297" name="Rectangle 141"/>
              <p:cNvSpPr>
                <a:spLocks noChangeArrowheads="1"/>
              </p:cNvSpPr>
              <p:nvPr/>
            </p:nvSpPr>
            <p:spPr bwMode="auto">
              <a:xfrm>
                <a:off x="681" y="1703"/>
                <a:ext cx="43" cy="29"/>
              </a:xfrm>
              <a:prstGeom prst="rect">
                <a:avLst/>
              </a:prstGeom>
              <a:solidFill>
                <a:srgbClr val="FF9E3F"/>
              </a:solidFill>
              <a:ln w="9525">
                <a:noFill/>
                <a:miter lim="800000"/>
                <a:headEnd/>
                <a:tailEnd/>
              </a:ln>
            </p:spPr>
            <p:txBody>
              <a:bodyPr>
                <a:prstTxWarp prst="textNoShape">
                  <a:avLst/>
                </a:prstTxWarp>
              </a:bodyPr>
              <a:lstStyle/>
              <a:p>
                <a:endParaRPr lang="en-US"/>
              </a:p>
            </p:txBody>
          </p:sp>
          <p:sp>
            <p:nvSpPr>
              <p:cNvPr id="43298" name="Freeform 142"/>
              <p:cNvSpPr>
                <a:spLocks/>
              </p:cNvSpPr>
              <p:nvPr/>
            </p:nvSpPr>
            <p:spPr bwMode="auto">
              <a:xfrm>
                <a:off x="538" y="1414"/>
                <a:ext cx="24" cy="52"/>
              </a:xfrm>
              <a:custGeom>
                <a:avLst/>
                <a:gdLst>
                  <a:gd name="T0" fmla="*/ 0 w 44"/>
                  <a:gd name="T1" fmla="*/ 9 h 106"/>
                  <a:gd name="T2" fmla="*/ 44 w 44"/>
                  <a:gd name="T3" fmla="*/ 0 h 106"/>
                  <a:gd name="T4" fmla="*/ 44 w 44"/>
                  <a:gd name="T5" fmla="*/ 79 h 106"/>
                  <a:gd name="T6" fmla="*/ 0 w 44"/>
                  <a:gd name="T7" fmla="*/ 106 h 106"/>
                  <a:gd name="T8" fmla="*/ 0 w 44"/>
                  <a:gd name="T9" fmla="*/ 9 h 106"/>
                  <a:gd name="T10" fmla="*/ 0 60000 65536"/>
                  <a:gd name="T11" fmla="*/ 0 60000 65536"/>
                  <a:gd name="T12" fmla="*/ 0 60000 65536"/>
                  <a:gd name="T13" fmla="*/ 0 60000 65536"/>
                  <a:gd name="T14" fmla="*/ 0 60000 65536"/>
                  <a:gd name="T15" fmla="*/ 0 w 44"/>
                  <a:gd name="T16" fmla="*/ 0 h 106"/>
                  <a:gd name="T17" fmla="*/ 44 w 44"/>
                  <a:gd name="T18" fmla="*/ 106 h 106"/>
                </a:gdLst>
                <a:ahLst/>
                <a:cxnLst>
                  <a:cxn ang="T10">
                    <a:pos x="T0" y="T1"/>
                  </a:cxn>
                  <a:cxn ang="T11">
                    <a:pos x="T2" y="T3"/>
                  </a:cxn>
                  <a:cxn ang="T12">
                    <a:pos x="T4" y="T5"/>
                  </a:cxn>
                  <a:cxn ang="T13">
                    <a:pos x="T6" y="T7"/>
                  </a:cxn>
                  <a:cxn ang="T14">
                    <a:pos x="T8" y="T9"/>
                  </a:cxn>
                </a:cxnLst>
                <a:rect l="T15" t="T16" r="T17" b="T18"/>
                <a:pathLst>
                  <a:path w="44" h="106">
                    <a:moveTo>
                      <a:pt x="0" y="9"/>
                    </a:moveTo>
                    <a:lnTo>
                      <a:pt x="44" y="0"/>
                    </a:lnTo>
                    <a:lnTo>
                      <a:pt x="44" y="79"/>
                    </a:lnTo>
                    <a:lnTo>
                      <a:pt x="0" y="106"/>
                    </a:lnTo>
                    <a:lnTo>
                      <a:pt x="0" y="9"/>
                    </a:lnTo>
                    <a:close/>
                  </a:path>
                </a:pathLst>
              </a:custGeom>
              <a:solidFill>
                <a:srgbClr val="B00000"/>
              </a:solidFill>
              <a:ln w="9525">
                <a:noFill/>
                <a:round/>
                <a:headEnd/>
                <a:tailEnd/>
              </a:ln>
            </p:spPr>
            <p:txBody>
              <a:bodyPr>
                <a:prstTxWarp prst="textNoShape">
                  <a:avLst/>
                </a:prstTxWarp>
              </a:bodyPr>
              <a:lstStyle/>
              <a:p>
                <a:endParaRPr lang="en-US"/>
              </a:p>
            </p:txBody>
          </p:sp>
          <p:sp>
            <p:nvSpPr>
              <p:cNvPr id="43299" name="Freeform 143"/>
              <p:cNvSpPr>
                <a:spLocks/>
              </p:cNvSpPr>
              <p:nvPr/>
            </p:nvSpPr>
            <p:spPr bwMode="auto">
              <a:xfrm>
                <a:off x="552" y="1348"/>
                <a:ext cx="38" cy="39"/>
              </a:xfrm>
              <a:custGeom>
                <a:avLst/>
                <a:gdLst>
                  <a:gd name="T0" fmla="*/ 0 w 72"/>
                  <a:gd name="T1" fmla="*/ 0 h 79"/>
                  <a:gd name="T2" fmla="*/ 0 w 72"/>
                  <a:gd name="T3" fmla="*/ 79 h 79"/>
                  <a:gd name="T4" fmla="*/ 63 w 72"/>
                  <a:gd name="T5" fmla="*/ 44 h 79"/>
                  <a:gd name="T6" fmla="*/ 72 w 72"/>
                  <a:gd name="T7" fmla="*/ 0 h 79"/>
                  <a:gd name="T8" fmla="*/ 0 w 72"/>
                  <a:gd name="T9" fmla="*/ 0 h 79"/>
                  <a:gd name="T10" fmla="*/ 0 60000 65536"/>
                  <a:gd name="T11" fmla="*/ 0 60000 65536"/>
                  <a:gd name="T12" fmla="*/ 0 60000 65536"/>
                  <a:gd name="T13" fmla="*/ 0 60000 65536"/>
                  <a:gd name="T14" fmla="*/ 0 60000 65536"/>
                  <a:gd name="T15" fmla="*/ 0 w 72"/>
                  <a:gd name="T16" fmla="*/ 0 h 79"/>
                  <a:gd name="T17" fmla="*/ 72 w 72"/>
                  <a:gd name="T18" fmla="*/ 79 h 79"/>
                </a:gdLst>
                <a:ahLst/>
                <a:cxnLst>
                  <a:cxn ang="T10">
                    <a:pos x="T0" y="T1"/>
                  </a:cxn>
                  <a:cxn ang="T11">
                    <a:pos x="T2" y="T3"/>
                  </a:cxn>
                  <a:cxn ang="T12">
                    <a:pos x="T4" y="T5"/>
                  </a:cxn>
                  <a:cxn ang="T13">
                    <a:pos x="T6" y="T7"/>
                  </a:cxn>
                  <a:cxn ang="T14">
                    <a:pos x="T8" y="T9"/>
                  </a:cxn>
                </a:cxnLst>
                <a:rect l="T15" t="T16" r="T17" b="T18"/>
                <a:pathLst>
                  <a:path w="72" h="79">
                    <a:moveTo>
                      <a:pt x="0" y="0"/>
                    </a:moveTo>
                    <a:lnTo>
                      <a:pt x="0" y="79"/>
                    </a:lnTo>
                    <a:lnTo>
                      <a:pt x="63" y="44"/>
                    </a:lnTo>
                    <a:lnTo>
                      <a:pt x="72" y="0"/>
                    </a:lnTo>
                    <a:lnTo>
                      <a:pt x="0" y="0"/>
                    </a:lnTo>
                    <a:close/>
                  </a:path>
                </a:pathLst>
              </a:custGeom>
              <a:solidFill>
                <a:srgbClr val="B00000"/>
              </a:solidFill>
              <a:ln w="9525">
                <a:noFill/>
                <a:round/>
                <a:headEnd/>
                <a:tailEnd/>
              </a:ln>
            </p:spPr>
            <p:txBody>
              <a:bodyPr>
                <a:prstTxWarp prst="textNoShape">
                  <a:avLst/>
                </a:prstTxWarp>
              </a:bodyPr>
              <a:lstStyle/>
              <a:p>
                <a:endParaRPr lang="en-US"/>
              </a:p>
            </p:txBody>
          </p:sp>
        </p:grpSp>
      </p:grpSp>
      <p:pic>
        <p:nvPicPr>
          <p:cNvPr id="151696" name="Picture 144" descr="cat walking2"/>
          <p:cNvPicPr preferRelativeResize="0">
            <a:picLocks noChangeAspect="1" noChangeArrowheads="1"/>
          </p:cNvPicPr>
          <p:nvPr/>
        </p:nvPicPr>
        <mc:AlternateContent>
          <mc:Choice xmlns:ma="http://schemas.microsoft.com/office/mac/drawingml/2008/main" Requires="ma">
            <p:blipFill>
              <a:blip r:embed="rId3"/>
              <a:srcRect/>
              <a:stretch>
                <a:fillRect/>
              </a:stretch>
            </p:blipFill>
          </mc:Choice>
          <mc:Fallback>
            <p:blipFill>
              <a:blip r:embed="rId4"/>
              <a:srcRect/>
              <a:stretch>
                <a:fillRect/>
              </a:stretch>
            </p:blipFill>
          </mc:Fallback>
        </mc:AlternateContent>
        <p:spPr bwMode="auto">
          <a:xfrm flipH="1">
            <a:off x="2085975" y="4656138"/>
            <a:ext cx="673100" cy="466725"/>
          </a:xfrm>
          <a:prstGeom prst="rect">
            <a:avLst/>
          </a:prstGeom>
          <a:noFill/>
          <a:ln w="9525">
            <a:noFill/>
            <a:miter lim="800000"/>
            <a:headEnd/>
            <a:tailEnd/>
          </a:ln>
        </p:spPr>
      </p:pic>
      <p:grpSp>
        <p:nvGrpSpPr>
          <p:cNvPr id="4" name="Group 145"/>
          <p:cNvGrpSpPr>
            <a:grpSpLocks noChangeAspect="1"/>
          </p:cNvGrpSpPr>
          <p:nvPr/>
        </p:nvGrpSpPr>
        <p:grpSpPr bwMode="auto">
          <a:xfrm flipH="1">
            <a:off x="1412875" y="4919663"/>
            <a:ext cx="785813" cy="638175"/>
            <a:chOff x="954" y="2360"/>
            <a:chExt cx="1656" cy="1345"/>
          </a:xfrm>
        </p:grpSpPr>
        <p:sp>
          <p:nvSpPr>
            <p:cNvPr id="43056" name="Freeform 146"/>
            <p:cNvSpPr>
              <a:spLocks noChangeAspect="1"/>
            </p:cNvSpPr>
            <p:nvPr/>
          </p:nvSpPr>
          <p:spPr bwMode="auto">
            <a:xfrm>
              <a:off x="954" y="2360"/>
              <a:ext cx="1656" cy="1345"/>
            </a:xfrm>
            <a:custGeom>
              <a:avLst/>
              <a:gdLst>
                <a:gd name="T0" fmla="*/ 5210 w 16560"/>
                <a:gd name="T1" fmla="*/ 3507 h 13451"/>
                <a:gd name="T2" fmla="*/ 5345 w 16560"/>
                <a:gd name="T3" fmla="*/ 4113 h 13451"/>
                <a:gd name="T4" fmla="*/ 5319 w 16560"/>
                <a:gd name="T5" fmla="*/ 4457 h 13451"/>
                <a:gd name="T6" fmla="*/ 6546 w 16560"/>
                <a:gd name="T7" fmla="*/ 5658 h 13451"/>
                <a:gd name="T8" fmla="*/ 7133 w 16560"/>
                <a:gd name="T9" fmla="*/ 6011 h 13451"/>
                <a:gd name="T10" fmla="*/ 8713 w 16560"/>
                <a:gd name="T11" fmla="*/ 6490 h 13451"/>
                <a:gd name="T12" fmla="*/ 11873 w 16560"/>
                <a:gd name="T13" fmla="*/ 5885 h 13451"/>
                <a:gd name="T14" fmla="*/ 13147 w 16560"/>
                <a:gd name="T15" fmla="*/ 4574 h 13451"/>
                <a:gd name="T16" fmla="*/ 13580 w 16560"/>
                <a:gd name="T17" fmla="*/ 3959 h 13451"/>
                <a:gd name="T18" fmla="*/ 14014 w 16560"/>
                <a:gd name="T19" fmla="*/ 3526 h 13451"/>
                <a:gd name="T20" fmla="*/ 14818 w 16560"/>
                <a:gd name="T21" fmla="*/ 3001 h 13451"/>
                <a:gd name="T22" fmla="*/ 15531 w 16560"/>
                <a:gd name="T23" fmla="*/ 2884 h 13451"/>
                <a:gd name="T24" fmla="*/ 15269 w 16560"/>
                <a:gd name="T25" fmla="*/ 3417 h 13451"/>
                <a:gd name="T26" fmla="*/ 15991 w 16560"/>
                <a:gd name="T27" fmla="*/ 3534 h 13451"/>
                <a:gd name="T28" fmla="*/ 15720 w 16560"/>
                <a:gd name="T29" fmla="*/ 3959 h 13451"/>
                <a:gd name="T30" fmla="*/ 15387 w 16560"/>
                <a:gd name="T31" fmla="*/ 4303 h 13451"/>
                <a:gd name="T32" fmla="*/ 15025 w 16560"/>
                <a:gd name="T33" fmla="*/ 4737 h 13451"/>
                <a:gd name="T34" fmla="*/ 14528 w 16560"/>
                <a:gd name="T35" fmla="*/ 5225 h 13451"/>
                <a:gd name="T36" fmla="*/ 14040 w 16560"/>
                <a:gd name="T37" fmla="*/ 5776 h 13451"/>
                <a:gd name="T38" fmla="*/ 13571 w 16560"/>
                <a:gd name="T39" fmla="*/ 6780 h 13451"/>
                <a:gd name="T40" fmla="*/ 13951 w 16560"/>
                <a:gd name="T41" fmla="*/ 7936 h 13451"/>
                <a:gd name="T42" fmla="*/ 14402 w 16560"/>
                <a:gd name="T43" fmla="*/ 9093 h 13451"/>
                <a:gd name="T44" fmla="*/ 15837 w 16560"/>
                <a:gd name="T45" fmla="*/ 11164 h 13451"/>
                <a:gd name="T46" fmla="*/ 15883 w 16560"/>
                <a:gd name="T47" fmla="*/ 12908 h 13451"/>
                <a:gd name="T48" fmla="*/ 14844 w 16560"/>
                <a:gd name="T49" fmla="*/ 11995 h 13451"/>
                <a:gd name="T50" fmla="*/ 12659 w 16560"/>
                <a:gd name="T51" fmla="*/ 9735 h 13451"/>
                <a:gd name="T52" fmla="*/ 12018 w 16560"/>
                <a:gd name="T53" fmla="*/ 10458 h 13451"/>
                <a:gd name="T54" fmla="*/ 12397 w 16560"/>
                <a:gd name="T55" fmla="*/ 12094 h 13451"/>
                <a:gd name="T56" fmla="*/ 11034 w 16560"/>
                <a:gd name="T57" fmla="*/ 13007 h 13451"/>
                <a:gd name="T58" fmla="*/ 10149 w 16560"/>
                <a:gd name="T59" fmla="*/ 13297 h 13451"/>
                <a:gd name="T60" fmla="*/ 9445 w 16560"/>
                <a:gd name="T61" fmla="*/ 12475 h 13451"/>
                <a:gd name="T62" fmla="*/ 11016 w 16560"/>
                <a:gd name="T63" fmla="*/ 11851 h 13451"/>
                <a:gd name="T64" fmla="*/ 9986 w 16560"/>
                <a:gd name="T65" fmla="*/ 9998 h 13451"/>
                <a:gd name="T66" fmla="*/ 8460 w 16560"/>
                <a:gd name="T67" fmla="*/ 10431 h 13451"/>
                <a:gd name="T68" fmla="*/ 7215 w 16560"/>
                <a:gd name="T69" fmla="*/ 10251 h 13451"/>
                <a:gd name="T70" fmla="*/ 6880 w 16560"/>
                <a:gd name="T71" fmla="*/ 10938 h 13451"/>
                <a:gd name="T72" fmla="*/ 7079 w 16560"/>
                <a:gd name="T73" fmla="*/ 12329 h 13451"/>
                <a:gd name="T74" fmla="*/ 6384 w 16560"/>
                <a:gd name="T75" fmla="*/ 13396 h 13451"/>
                <a:gd name="T76" fmla="*/ 4632 w 16560"/>
                <a:gd name="T77" fmla="*/ 13433 h 13451"/>
                <a:gd name="T78" fmla="*/ 4632 w 16560"/>
                <a:gd name="T79" fmla="*/ 12402 h 13451"/>
                <a:gd name="T80" fmla="*/ 5752 w 16560"/>
                <a:gd name="T81" fmla="*/ 12393 h 13451"/>
                <a:gd name="T82" fmla="*/ 5616 w 16560"/>
                <a:gd name="T83" fmla="*/ 11154 h 13451"/>
                <a:gd name="T84" fmla="*/ 5254 w 16560"/>
                <a:gd name="T85" fmla="*/ 10458 h 13451"/>
                <a:gd name="T86" fmla="*/ 4171 w 16560"/>
                <a:gd name="T87" fmla="*/ 9907 h 13451"/>
                <a:gd name="T88" fmla="*/ 2961 w 16560"/>
                <a:gd name="T89" fmla="*/ 10241 h 13451"/>
                <a:gd name="T90" fmla="*/ 2158 w 16560"/>
                <a:gd name="T91" fmla="*/ 10946 h 13451"/>
                <a:gd name="T92" fmla="*/ 1327 w 16560"/>
                <a:gd name="T93" fmla="*/ 9871 h 13451"/>
                <a:gd name="T94" fmla="*/ 3756 w 16560"/>
                <a:gd name="T95" fmla="*/ 8985 h 13451"/>
                <a:gd name="T96" fmla="*/ 4406 w 16560"/>
                <a:gd name="T97" fmla="*/ 8597 h 13451"/>
                <a:gd name="T98" fmla="*/ 4108 w 16560"/>
                <a:gd name="T99" fmla="*/ 8552 h 13451"/>
                <a:gd name="T100" fmla="*/ 3106 w 16560"/>
                <a:gd name="T101" fmla="*/ 7530 h 13451"/>
                <a:gd name="T102" fmla="*/ 1463 w 16560"/>
                <a:gd name="T103" fmla="*/ 7783 h 13451"/>
                <a:gd name="T104" fmla="*/ 217 w 16560"/>
                <a:gd name="T105" fmla="*/ 6363 h 13451"/>
                <a:gd name="T106" fmla="*/ 1183 w 16560"/>
                <a:gd name="T107" fmla="*/ 5180 h 13451"/>
                <a:gd name="T108" fmla="*/ 1815 w 16560"/>
                <a:gd name="T109" fmla="*/ 3815 h 13451"/>
                <a:gd name="T110" fmla="*/ 2185 w 16560"/>
                <a:gd name="T111" fmla="*/ 3228 h 13451"/>
                <a:gd name="T112" fmla="*/ 2447 w 16560"/>
                <a:gd name="T113" fmla="*/ 1139 h 13451"/>
                <a:gd name="T114" fmla="*/ 1400 w 16560"/>
                <a:gd name="T115" fmla="*/ 885 h 13451"/>
                <a:gd name="T116" fmla="*/ 3170 w 16560"/>
                <a:gd name="T117" fmla="*/ 425 h 13451"/>
                <a:gd name="T118" fmla="*/ 3549 w 16560"/>
                <a:gd name="T119" fmla="*/ 2323 h 13451"/>
                <a:gd name="T120" fmla="*/ 4162 w 16560"/>
                <a:gd name="T121" fmla="*/ 1085 h 13451"/>
                <a:gd name="T122" fmla="*/ 3512 w 16560"/>
                <a:gd name="T123" fmla="*/ 632 h 13451"/>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6560"/>
                <a:gd name="T187" fmla="*/ 0 h 13451"/>
                <a:gd name="T188" fmla="*/ 16560 w 16560"/>
                <a:gd name="T189" fmla="*/ 13451 h 13451"/>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6560" h="13451">
                  <a:moveTo>
                    <a:pt x="4894" y="0"/>
                  </a:moveTo>
                  <a:lnTo>
                    <a:pt x="4966" y="91"/>
                  </a:lnTo>
                  <a:lnTo>
                    <a:pt x="5029" y="180"/>
                  </a:lnTo>
                  <a:lnTo>
                    <a:pt x="5074" y="271"/>
                  </a:lnTo>
                  <a:lnTo>
                    <a:pt x="5120" y="371"/>
                  </a:lnTo>
                  <a:lnTo>
                    <a:pt x="5155" y="470"/>
                  </a:lnTo>
                  <a:lnTo>
                    <a:pt x="5183" y="579"/>
                  </a:lnTo>
                  <a:lnTo>
                    <a:pt x="5210" y="678"/>
                  </a:lnTo>
                  <a:lnTo>
                    <a:pt x="5219" y="786"/>
                  </a:lnTo>
                  <a:lnTo>
                    <a:pt x="5236" y="922"/>
                  </a:lnTo>
                  <a:lnTo>
                    <a:pt x="5246" y="1067"/>
                  </a:lnTo>
                  <a:lnTo>
                    <a:pt x="5246" y="1203"/>
                  </a:lnTo>
                  <a:lnTo>
                    <a:pt x="5246" y="1338"/>
                  </a:lnTo>
                  <a:lnTo>
                    <a:pt x="5236" y="1610"/>
                  </a:lnTo>
                  <a:lnTo>
                    <a:pt x="5201" y="1880"/>
                  </a:lnTo>
                  <a:lnTo>
                    <a:pt x="5155" y="2142"/>
                  </a:lnTo>
                  <a:lnTo>
                    <a:pt x="5092" y="2404"/>
                  </a:lnTo>
                  <a:lnTo>
                    <a:pt x="5011" y="2657"/>
                  </a:lnTo>
                  <a:lnTo>
                    <a:pt x="4920" y="2902"/>
                  </a:lnTo>
                  <a:lnTo>
                    <a:pt x="4894" y="3092"/>
                  </a:lnTo>
                  <a:lnTo>
                    <a:pt x="4939" y="3127"/>
                  </a:lnTo>
                  <a:lnTo>
                    <a:pt x="4984" y="3163"/>
                  </a:lnTo>
                  <a:lnTo>
                    <a:pt x="5020" y="3209"/>
                  </a:lnTo>
                  <a:lnTo>
                    <a:pt x="5056" y="3254"/>
                  </a:lnTo>
                  <a:lnTo>
                    <a:pt x="5092" y="3299"/>
                  </a:lnTo>
                  <a:lnTo>
                    <a:pt x="5129" y="3345"/>
                  </a:lnTo>
                  <a:lnTo>
                    <a:pt x="5155" y="3390"/>
                  </a:lnTo>
                  <a:lnTo>
                    <a:pt x="5183" y="3435"/>
                  </a:lnTo>
                  <a:lnTo>
                    <a:pt x="5201" y="3453"/>
                  </a:lnTo>
                  <a:lnTo>
                    <a:pt x="5210" y="3471"/>
                  </a:lnTo>
                  <a:lnTo>
                    <a:pt x="5219" y="3489"/>
                  </a:lnTo>
                  <a:lnTo>
                    <a:pt x="5210" y="3507"/>
                  </a:lnTo>
                  <a:lnTo>
                    <a:pt x="5210" y="3526"/>
                  </a:lnTo>
                  <a:lnTo>
                    <a:pt x="5210" y="3544"/>
                  </a:lnTo>
                  <a:lnTo>
                    <a:pt x="5219" y="3562"/>
                  </a:lnTo>
                  <a:lnTo>
                    <a:pt x="5236" y="3580"/>
                  </a:lnTo>
                  <a:lnTo>
                    <a:pt x="5236" y="3598"/>
                  </a:lnTo>
                  <a:lnTo>
                    <a:pt x="5219" y="3607"/>
                  </a:lnTo>
                  <a:lnTo>
                    <a:pt x="5192" y="3607"/>
                  </a:lnTo>
                  <a:lnTo>
                    <a:pt x="5173" y="3589"/>
                  </a:lnTo>
                  <a:lnTo>
                    <a:pt x="5155" y="3580"/>
                  </a:lnTo>
                  <a:lnTo>
                    <a:pt x="5137" y="3562"/>
                  </a:lnTo>
                  <a:lnTo>
                    <a:pt x="5120" y="3544"/>
                  </a:lnTo>
                  <a:lnTo>
                    <a:pt x="5102" y="3526"/>
                  </a:lnTo>
                  <a:lnTo>
                    <a:pt x="5084" y="3516"/>
                  </a:lnTo>
                  <a:lnTo>
                    <a:pt x="5066" y="3516"/>
                  </a:lnTo>
                  <a:lnTo>
                    <a:pt x="5056" y="3507"/>
                  </a:lnTo>
                  <a:lnTo>
                    <a:pt x="5038" y="3507"/>
                  </a:lnTo>
                  <a:lnTo>
                    <a:pt x="5029" y="3498"/>
                  </a:lnTo>
                  <a:lnTo>
                    <a:pt x="5011" y="3498"/>
                  </a:lnTo>
                  <a:lnTo>
                    <a:pt x="5003" y="3498"/>
                  </a:lnTo>
                  <a:lnTo>
                    <a:pt x="4984" y="3489"/>
                  </a:lnTo>
                  <a:lnTo>
                    <a:pt x="4975" y="3489"/>
                  </a:lnTo>
                  <a:lnTo>
                    <a:pt x="5038" y="3552"/>
                  </a:lnTo>
                  <a:lnTo>
                    <a:pt x="5102" y="3615"/>
                  </a:lnTo>
                  <a:lnTo>
                    <a:pt x="5155" y="3679"/>
                  </a:lnTo>
                  <a:lnTo>
                    <a:pt x="5201" y="3751"/>
                  </a:lnTo>
                  <a:lnTo>
                    <a:pt x="5246" y="3815"/>
                  </a:lnTo>
                  <a:lnTo>
                    <a:pt x="5291" y="3887"/>
                  </a:lnTo>
                  <a:lnTo>
                    <a:pt x="5327" y="3959"/>
                  </a:lnTo>
                  <a:lnTo>
                    <a:pt x="5354" y="4040"/>
                  </a:lnTo>
                  <a:lnTo>
                    <a:pt x="5345" y="4058"/>
                  </a:lnTo>
                  <a:lnTo>
                    <a:pt x="5345" y="4086"/>
                  </a:lnTo>
                  <a:lnTo>
                    <a:pt x="5345" y="4113"/>
                  </a:lnTo>
                  <a:lnTo>
                    <a:pt x="5354" y="4140"/>
                  </a:lnTo>
                  <a:lnTo>
                    <a:pt x="5363" y="4158"/>
                  </a:lnTo>
                  <a:lnTo>
                    <a:pt x="5354" y="4176"/>
                  </a:lnTo>
                  <a:lnTo>
                    <a:pt x="5337" y="4176"/>
                  </a:lnTo>
                  <a:lnTo>
                    <a:pt x="5300" y="4176"/>
                  </a:lnTo>
                  <a:lnTo>
                    <a:pt x="5291" y="4158"/>
                  </a:lnTo>
                  <a:lnTo>
                    <a:pt x="5273" y="4131"/>
                  </a:lnTo>
                  <a:lnTo>
                    <a:pt x="5264" y="4113"/>
                  </a:lnTo>
                  <a:lnTo>
                    <a:pt x="5246" y="4095"/>
                  </a:lnTo>
                  <a:lnTo>
                    <a:pt x="5228" y="4077"/>
                  </a:lnTo>
                  <a:lnTo>
                    <a:pt x="5210" y="4058"/>
                  </a:lnTo>
                  <a:lnTo>
                    <a:pt x="5192" y="4050"/>
                  </a:lnTo>
                  <a:lnTo>
                    <a:pt x="5173" y="4050"/>
                  </a:lnTo>
                  <a:lnTo>
                    <a:pt x="5219" y="4095"/>
                  </a:lnTo>
                  <a:lnTo>
                    <a:pt x="5246" y="4140"/>
                  </a:lnTo>
                  <a:lnTo>
                    <a:pt x="5282" y="4194"/>
                  </a:lnTo>
                  <a:lnTo>
                    <a:pt x="5309" y="4249"/>
                  </a:lnTo>
                  <a:lnTo>
                    <a:pt x="5337" y="4303"/>
                  </a:lnTo>
                  <a:lnTo>
                    <a:pt x="5363" y="4356"/>
                  </a:lnTo>
                  <a:lnTo>
                    <a:pt x="5390" y="4411"/>
                  </a:lnTo>
                  <a:lnTo>
                    <a:pt x="5418" y="4457"/>
                  </a:lnTo>
                  <a:lnTo>
                    <a:pt x="5418" y="4475"/>
                  </a:lnTo>
                  <a:lnTo>
                    <a:pt x="5408" y="4475"/>
                  </a:lnTo>
                  <a:lnTo>
                    <a:pt x="5400" y="4484"/>
                  </a:lnTo>
                  <a:lnTo>
                    <a:pt x="5390" y="4484"/>
                  </a:lnTo>
                  <a:lnTo>
                    <a:pt x="5382" y="4484"/>
                  </a:lnTo>
                  <a:lnTo>
                    <a:pt x="5372" y="4484"/>
                  </a:lnTo>
                  <a:lnTo>
                    <a:pt x="5363" y="4475"/>
                  </a:lnTo>
                  <a:lnTo>
                    <a:pt x="5354" y="4475"/>
                  </a:lnTo>
                  <a:lnTo>
                    <a:pt x="5345" y="4465"/>
                  </a:lnTo>
                  <a:lnTo>
                    <a:pt x="5337" y="4457"/>
                  </a:lnTo>
                  <a:lnTo>
                    <a:pt x="5319" y="4457"/>
                  </a:lnTo>
                  <a:lnTo>
                    <a:pt x="5300" y="4447"/>
                  </a:lnTo>
                  <a:lnTo>
                    <a:pt x="5282" y="4447"/>
                  </a:lnTo>
                  <a:lnTo>
                    <a:pt x="5273" y="4439"/>
                  </a:lnTo>
                  <a:lnTo>
                    <a:pt x="5254" y="4439"/>
                  </a:lnTo>
                  <a:lnTo>
                    <a:pt x="5236" y="4429"/>
                  </a:lnTo>
                  <a:lnTo>
                    <a:pt x="5291" y="4465"/>
                  </a:lnTo>
                  <a:lnTo>
                    <a:pt x="5327" y="4510"/>
                  </a:lnTo>
                  <a:lnTo>
                    <a:pt x="5363" y="4565"/>
                  </a:lnTo>
                  <a:lnTo>
                    <a:pt x="5400" y="4619"/>
                  </a:lnTo>
                  <a:lnTo>
                    <a:pt x="5426" y="4674"/>
                  </a:lnTo>
                  <a:lnTo>
                    <a:pt x="5445" y="4727"/>
                  </a:lnTo>
                  <a:lnTo>
                    <a:pt x="5463" y="4782"/>
                  </a:lnTo>
                  <a:lnTo>
                    <a:pt x="5471" y="4846"/>
                  </a:lnTo>
                  <a:lnTo>
                    <a:pt x="5526" y="4909"/>
                  </a:lnTo>
                  <a:lnTo>
                    <a:pt x="5589" y="4972"/>
                  </a:lnTo>
                  <a:lnTo>
                    <a:pt x="5653" y="5035"/>
                  </a:lnTo>
                  <a:lnTo>
                    <a:pt x="5716" y="5089"/>
                  </a:lnTo>
                  <a:lnTo>
                    <a:pt x="5787" y="5152"/>
                  </a:lnTo>
                  <a:lnTo>
                    <a:pt x="5851" y="5216"/>
                  </a:lnTo>
                  <a:lnTo>
                    <a:pt x="5914" y="5270"/>
                  </a:lnTo>
                  <a:lnTo>
                    <a:pt x="5977" y="5324"/>
                  </a:lnTo>
                  <a:lnTo>
                    <a:pt x="6050" y="5369"/>
                  </a:lnTo>
                  <a:lnTo>
                    <a:pt x="6113" y="5415"/>
                  </a:lnTo>
                  <a:lnTo>
                    <a:pt x="6176" y="5460"/>
                  </a:lnTo>
                  <a:lnTo>
                    <a:pt x="6248" y="5505"/>
                  </a:lnTo>
                  <a:lnTo>
                    <a:pt x="6311" y="5541"/>
                  </a:lnTo>
                  <a:lnTo>
                    <a:pt x="6374" y="5587"/>
                  </a:lnTo>
                  <a:lnTo>
                    <a:pt x="6447" y="5614"/>
                  </a:lnTo>
                  <a:lnTo>
                    <a:pt x="6528" y="5640"/>
                  </a:lnTo>
                  <a:lnTo>
                    <a:pt x="6537" y="5640"/>
                  </a:lnTo>
                  <a:lnTo>
                    <a:pt x="6546" y="5650"/>
                  </a:lnTo>
                  <a:lnTo>
                    <a:pt x="6546" y="5658"/>
                  </a:lnTo>
                  <a:lnTo>
                    <a:pt x="6546" y="5668"/>
                  </a:lnTo>
                  <a:lnTo>
                    <a:pt x="6546" y="5677"/>
                  </a:lnTo>
                  <a:lnTo>
                    <a:pt x="6546" y="5686"/>
                  </a:lnTo>
                  <a:lnTo>
                    <a:pt x="6546" y="5695"/>
                  </a:lnTo>
                  <a:lnTo>
                    <a:pt x="6537" y="5704"/>
                  </a:lnTo>
                  <a:lnTo>
                    <a:pt x="6528" y="5721"/>
                  </a:lnTo>
                  <a:lnTo>
                    <a:pt x="6520" y="5731"/>
                  </a:lnTo>
                  <a:lnTo>
                    <a:pt x="6501" y="5740"/>
                  </a:lnTo>
                  <a:lnTo>
                    <a:pt x="6492" y="5740"/>
                  </a:lnTo>
                  <a:lnTo>
                    <a:pt x="6474" y="5740"/>
                  </a:lnTo>
                  <a:lnTo>
                    <a:pt x="6455" y="5740"/>
                  </a:lnTo>
                  <a:lnTo>
                    <a:pt x="6447" y="5749"/>
                  </a:lnTo>
                  <a:lnTo>
                    <a:pt x="6429" y="5758"/>
                  </a:lnTo>
                  <a:lnTo>
                    <a:pt x="6465" y="5804"/>
                  </a:lnTo>
                  <a:lnTo>
                    <a:pt x="6520" y="5840"/>
                  </a:lnTo>
                  <a:lnTo>
                    <a:pt x="6573" y="5867"/>
                  </a:lnTo>
                  <a:lnTo>
                    <a:pt x="6627" y="5885"/>
                  </a:lnTo>
                  <a:lnTo>
                    <a:pt x="6690" y="5903"/>
                  </a:lnTo>
                  <a:lnTo>
                    <a:pt x="6745" y="5921"/>
                  </a:lnTo>
                  <a:lnTo>
                    <a:pt x="6808" y="5948"/>
                  </a:lnTo>
                  <a:lnTo>
                    <a:pt x="6853" y="5975"/>
                  </a:lnTo>
                  <a:lnTo>
                    <a:pt x="6871" y="5975"/>
                  </a:lnTo>
                  <a:lnTo>
                    <a:pt x="6889" y="5975"/>
                  </a:lnTo>
                  <a:lnTo>
                    <a:pt x="6907" y="5975"/>
                  </a:lnTo>
                  <a:lnTo>
                    <a:pt x="6925" y="5984"/>
                  </a:lnTo>
                  <a:lnTo>
                    <a:pt x="6943" y="5993"/>
                  </a:lnTo>
                  <a:lnTo>
                    <a:pt x="6962" y="5993"/>
                  </a:lnTo>
                  <a:lnTo>
                    <a:pt x="6980" y="6002"/>
                  </a:lnTo>
                  <a:lnTo>
                    <a:pt x="6998" y="6002"/>
                  </a:lnTo>
                  <a:lnTo>
                    <a:pt x="7043" y="6011"/>
                  </a:lnTo>
                  <a:lnTo>
                    <a:pt x="7087" y="6020"/>
                  </a:lnTo>
                  <a:lnTo>
                    <a:pt x="7133" y="6011"/>
                  </a:lnTo>
                  <a:lnTo>
                    <a:pt x="7178" y="6002"/>
                  </a:lnTo>
                  <a:lnTo>
                    <a:pt x="7223" y="5993"/>
                  </a:lnTo>
                  <a:lnTo>
                    <a:pt x="7269" y="5993"/>
                  </a:lnTo>
                  <a:lnTo>
                    <a:pt x="7314" y="5993"/>
                  </a:lnTo>
                  <a:lnTo>
                    <a:pt x="7359" y="6011"/>
                  </a:lnTo>
                  <a:lnTo>
                    <a:pt x="7386" y="6020"/>
                  </a:lnTo>
                  <a:lnTo>
                    <a:pt x="7403" y="6039"/>
                  </a:lnTo>
                  <a:lnTo>
                    <a:pt x="7413" y="6057"/>
                  </a:lnTo>
                  <a:lnTo>
                    <a:pt x="7413" y="6083"/>
                  </a:lnTo>
                  <a:lnTo>
                    <a:pt x="7403" y="6102"/>
                  </a:lnTo>
                  <a:lnTo>
                    <a:pt x="7403" y="6128"/>
                  </a:lnTo>
                  <a:lnTo>
                    <a:pt x="7395" y="6156"/>
                  </a:lnTo>
                  <a:lnTo>
                    <a:pt x="7395" y="6174"/>
                  </a:lnTo>
                  <a:lnTo>
                    <a:pt x="7468" y="6192"/>
                  </a:lnTo>
                  <a:lnTo>
                    <a:pt x="7549" y="6201"/>
                  </a:lnTo>
                  <a:lnTo>
                    <a:pt x="7620" y="6219"/>
                  </a:lnTo>
                  <a:lnTo>
                    <a:pt x="7693" y="6237"/>
                  </a:lnTo>
                  <a:lnTo>
                    <a:pt x="7765" y="6255"/>
                  </a:lnTo>
                  <a:lnTo>
                    <a:pt x="7837" y="6274"/>
                  </a:lnTo>
                  <a:lnTo>
                    <a:pt x="7909" y="6292"/>
                  </a:lnTo>
                  <a:lnTo>
                    <a:pt x="7982" y="6300"/>
                  </a:lnTo>
                  <a:lnTo>
                    <a:pt x="8037" y="6337"/>
                  </a:lnTo>
                  <a:lnTo>
                    <a:pt x="8118" y="6345"/>
                  </a:lnTo>
                  <a:lnTo>
                    <a:pt x="8189" y="6355"/>
                  </a:lnTo>
                  <a:lnTo>
                    <a:pt x="8270" y="6373"/>
                  </a:lnTo>
                  <a:lnTo>
                    <a:pt x="8343" y="6381"/>
                  </a:lnTo>
                  <a:lnTo>
                    <a:pt x="8416" y="6409"/>
                  </a:lnTo>
                  <a:lnTo>
                    <a:pt x="8497" y="6427"/>
                  </a:lnTo>
                  <a:lnTo>
                    <a:pt x="8569" y="6454"/>
                  </a:lnTo>
                  <a:lnTo>
                    <a:pt x="8641" y="6481"/>
                  </a:lnTo>
                  <a:lnTo>
                    <a:pt x="8677" y="6481"/>
                  </a:lnTo>
                  <a:lnTo>
                    <a:pt x="8713" y="6490"/>
                  </a:lnTo>
                  <a:lnTo>
                    <a:pt x="8758" y="6509"/>
                  </a:lnTo>
                  <a:lnTo>
                    <a:pt x="8794" y="6517"/>
                  </a:lnTo>
                  <a:lnTo>
                    <a:pt x="8839" y="6535"/>
                  </a:lnTo>
                  <a:lnTo>
                    <a:pt x="8885" y="6545"/>
                  </a:lnTo>
                  <a:lnTo>
                    <a:pt x="8930" y="6545"/>
                  </a:lnTo>
                  <a:lnTo>
                    <a:pt x="8966" y="6545"/>
                  </a:lnTo>
                  <a:lnTo>
                    <a:pt x="9029" y="6553"/>
                  </a:lnTo>
                  <a:lnTo>
                    <a:pt x="9084" y="6553"/>
                  </a:lnTo>
                  <a:lnTo>
                    <a:pt x="9137" y="6553"/>
                  </a:lnTo>
                  <a:lnTo>
                    <a:pt x="9183" y="6553"/>
                  </a:lnTo>
                  <a:lnTo>
                    <a:pt x="9236" y="6535"/>
                  </a:lnTo>
                  <a:lnTo>
                    <a:pt x="9291" y="6527"/>
                  </a:lnTo>
                  <a:lnTo>
                    <a:pt x="9345" y="6517"/>
                  </a:lnTo>
                  <a:lnTo>
                    <a:pt x="9400" y="6499"/>
                  </a:lnTo>
                  <a:lnTo>
                    <a:pt x="9607" y="6427"/>
                  </a:lnTo>
                  <a:lnTo>
                    <a:pt x="9815" y="6345"/>
                  </a:lnTo>
                  <a:lnTo>
                    <a:pt x="10022" y="6255"/>
                  </a:lnTo>
                  <a:lnTo>
                    <a:pt x="10221" y="6165"/>
                  </a:lnTo>
                  <a:lnTo>
                    <a:pt x="10429" y="6075"/>
                  </a:lnTo>
                  <a:lnTo>
                    <a:pt x="10636" y="6002"/>
                  </a:lnTo>
                  <a:lnTo>
                    <a:pt x="10745" y="5975"/>
                  </a:lnTo>
                  <a:lnTo>
                    <a:pt x="10862" y="5948"/>
                  </a:lnTo>
                  <a:lnTo>
                    <a:pt x="10970" y="5930"/>
                  </a:lnTo>
                  <a:lnTo>
                    <a:pt x="11088" y="5921"/>
                  </a:lnTo>
                  <a:lnTo>
                    <a:pt x="11187" y="5912"/>
                  </a:lnTo>
                  <a:lnTo>
                    <a:pt x="11286" y="5903"/>
                  </a:lnTo>
                  <a:lnTo>
                    <a:pt x="11387" y="5893"/>
                  </a:lnTo>
                  <a:lnTo>
                    <a:pt x="11486" y="5893"/>
                  </a:lnTo>
                  <a:lnTo>
                    <a:pt x="11585" y="5893"/>
                  </a:lnTo>
                  <a:lnTo>
                    <a:pt x="11675" y="5893"/>
                  </a:lnTo>
                  <a:lnTo>
                    <a:pt x="11774" y="5885"/>
                  </a:lnTo>
                  <a:lnTo>
                    <a:pt x="11873" y="5885"/>
                  </a:lnTo>
                  <a:lnTo>
                    <a:pt x="11991" y="5903"/>
                  </a:lnTo>
                  <a:lnTo>
                    <a:pt x="12100" y="5921"/>
                  </a:lnTo>
                  <a:lnTo>
                    <a:pt x="12217" y="5948"/>
                  </a:lnTo>
                  <a:lnTo>
                    <a:pt x="12325" y="5984"/>
                  </a:lnTo>
                  <a:lnTo>
                    <a:pt x="12434" y="6020"/>
                  </a:lnTo>
                  <a:lnTo>
                    <a:pt x="12542" y="6065"/>
                  </a:lnTo>
                  <a:lnTo>
                    <a:pt x="12641" y="6110"/>
                  </a:lnTo>
                  <a:lnTo>
                    <a:pt x="12740" y="6174"/>
                  </a:lnTo>
                  <a:lnTo>
                    <a:pt x="12776" y="6174"/>
                  </a:lnTo>
                  <a:lnTo>
                    <a:pt x="12803" y="6192"/>
                  </a:lnTo>
                  <a:lnTo>
                    <a:pt x="12831" y="6201"/>
                  </a:lnTo>
                  <a:lnTo>
                    <a:pt x="12858" y="6219"/>
                  </a:lnTo>
                  <a:lnTo>
                    <a:pt x="12885" y="6228"/>
                  </a:lnTo>
                  <a:lnTo>
                    <a:pt x="12921" y="6246"/>
                  </a:lnTo>
                  <a:lnTo>
                    <a:pt x="12948" y="6255"/>
                  </a:lnTo>
                  <a:lnTo>
                    <a:pt x="12975" y="6274"/>
                  </a:lnTo>
                  <a:lnTo>
                    <a:pt x="12993" y="6246"/>
                  </a:lnTo>
                  <a:lnTo>
                    <a:pt x="12966" y="6039"/>
                  </a:lnTo>
                  <a:lnTo>
                    <a:pt x="12948" y="5830"/>
                  </a:lnTo>
                  <a:lnTo>
                    <a:pt x="12939" y="5614"/>
                  </a:lnTo>
                  <a:lnTo>
                    <a:pt x="12939" y="5397"/>
                  </a:lnTo>
                  <a:lnTo>
                    <a:pt x="12948" y="5297"/>
                  </a:lnTo>
                  <a:lnTo>
                    <a:pt x="12966" y="5188"/>
                  </a:lnTo>
                  <a:lnTo>
                    <a:pt x="12985" y="5089"/>
                  </a:lnTo>
                  <a:lnTo>
                    <a:pt x="13003" y="4980"/>
                  </a:lnTo>
                  <a:lnTo>
                    <a:pt x="13029" y="4890"/>
                  </a:lnTo>
                  <a:lnTo>
                    <a:pt x="13066" y="4791"/>
                  </a:lnTo>
                  <a:lnTo>
                    <a:pt x="13102" y="4700"/>
                  </a:lnTo>
                  <a:lnTo>
                    <a:pt x="13155" y="4610"/>
                  </a:lnTo>
                  <a:lnTo>
                    <a:pt x="13147" y="4601"/>
                  </a:lnTo>
                  <a:lnTo>
                    <a:pt x="13147" y="4583"/>
                  </a:lnTo>
                  <a:lnTo>
                    <a:pt x="13147" y="4574"/>
                  </a:lnTo>
                  <a:lnTo>
                    <a:pt x="13155" y="4574"/>
                  </a:lnTo>
                  <a:lnTo>
                    <a:pt x="13165" y="4565"/>
                  </a:lnTo>
                  <a:lnTo>
                    <a:pt x="13174" y="4556"/>
                  </a:lnTo>
                  <a:lnTo>
                    <a:pt x="13183" y="4547"/>
                  </a:lnTo>
                  <a:lnTo>
                    <a:pt x="13192" y="4547"/>
                  </a:lnTo>
                  <a:lnTo>
                    <a:pt x="13228" y="4520"/>
                  </a:lnTo>
                  <a:lnTo>
                    <a:pt x="13228" y="4510"/>
                  </a:lnTo>
                  <a:lnTo>
                    <a:pt x="13246" y="4538"/>
                  </a:lnTo>
                  <a:lnTo>
                    <a:pt x="13255" y="4565"/>
                  </a:lnTo>
                  <a:lnTo>
                    <a:pt x="13255" y="4592"/>
                  </a:lnTo>
                  <a:lnTo>
                    <a:pt x="13255" y="4628"/>
                  </a:lnTo>
                  <a:lnTo>
                    <a:pt x="13246" y="4674"/>
                  </a:lnTo>
                  <a:lnTo>
                    <a:pt x="13246" y="4710"/>
                  </a:lnTo>
                  <a:lnTo>
                    <a:pt x="13255" y="4745"/>
                  </a:lnTo>
                  <a:lnTo>
                    <a:pt x="13273" y="4782"/>
                  </a:lnTo>
                  <a:lnTo>
                    <a:pt x="13291" y="4763"/>
                  </a:lnTo>
                  <a:lnTo>
                    <a:pt x="13301" y="4737"/>
                  </a:lnTo>
                  <a:lnTo>
                    <a:pt x="13309" y="4710"/>
                  </a:lnTo>
                  <a:lnTo>
                    <a:pt x="13319" y="4674"/>
                  </a:lnTo>
                  <a:lnTo>
                    <a:pt x="13319" y="4637"/>
                  </a:lnTo>
                  <a:lnTo>
                    <a:pt x="13327" y="4610"/>
                  </a:lnTo>
                  <a:lnTo>
                    <a:pt x="13327" y="4574"/>
                  </a:lnTo>
                  <a:lnTo>
                    <a:pt x="13336" y="4547"/>
                  </a:lnTo>
                  <a:lnTo>
                    <a:pt x="13354" y="4484"/>
                  </a:lnTo>
                  <a:lnTo>
                    <a:pt x="13382" y="4421"/>
                  </a:lnTo>
                  <a:lnTo>
                    <a:pt x="13400" y="4356"/>
                  </a:lnTo>
                  <a:lnTo>
                    <a:pt x="13427" y="4293"/>
                  </a:lnTo>
                  <a:lnTo>
                    <a:pt x="13453" y="4230"/>
                  </a:lnTo>
                  <a:lnTo>
                    <a:pt x="13481" y="4167"/>
                  </a:lnTo>
                  <a:lnTo>
                    <a:pt x="13508" y="4103"/>
                  </a:lnTo>
                  <a:lnTo>
                    <a:pt x="13535" y="4040"/>
                  </a:lnTo>
                  <a:lnTo>
                    <a:pt x="13580" y="3959"/>
                  </a:lnTo>
                  <a:lnTo>
                    <a:pt x="13625" y="3868"/>
                  </a:lnTo>
                  <a:lnTo>
                    <a:pt x="13680" y="3787"/>
                  </a:lnTo>
                  <a:lnTo>
                    <a:pt x="13734" y="3697"/>
                  </a:lnTo>
                  <a:lnTo>
                    <a:pt x="13797" y="3615"/>
                  </a:lnTo>
                  <a:lnTo>
                    <a:pt x="13860" y="3544"/>
                  </a:lnTo>
                  <a:lnTo>
                    <a:pt x="13933" y="3471"/>
                  </a:lnTo>
                  <a:lnTo>
                    <a:pt x="14004" y="3398"/>
                  </a:lnTo>
                  <a:lnTo>
                    <a:pt x="14014" y="3408"/>
                  </a:lnTo>
                  <a:lnTo>
                    <a:pt x="14022" y="3408"/>
                  </a:lnTo>
                  <a:lnTo>
                    <a:pt x="14032" y="3408"/>
                  </a:lnTo>
                  <a:lnTo>
                    <a:pt x="14050" y="3408"/>
                  </a:lnTo>
                  <a:lnTo>
                    <a:pt x="14059" y="3408"/>
                  </a:lnTo>
                  <a:lnTo>
                    <a:pt x="14068" y="3408"/>
                  </a:lnTo>
                  <a:lnTo>
                    <a:pt x="14077" y="3398"/>
                  </a:lnTo>
                  <a:lnTo>
                    <a:pt x="14077" y="3380"/>
                  </a:lnTo>
                  <a:lnTo>
                    <a:pt x="14077" y="3372"/>
                  </a:lnTo>
                  <a:lnTo>
                    <a:pt x="14086" y="3380"/>
                  </a:lnTo>
                  <a:lnTo>
                    <a:pt x="14086" y="3390"/>
                  </a:lnTo>
                  <a:lnTo>
                    <a:pt x="14086" y="3398"/>
                  </a:lnTo>
                  <a:lnTo>
                    <a:pt x="14077" y="3398"/>
                  </a:lnTo>
                  <a:lnTo>
                    <a:pt x="14077" y="3408"/>
                  </a:lnTo>
                  <a:lnTo>
                    <a:pt x="14068" y="3417"/>
                  </a:lnTo>
                  <a:lnTo>
                    <a:pt x="14068" y="3426"/>
                  </a:lnTo>
                  <a:lnTo>
                    <a:pt x="14068" y="3435"/>
                  </a:lnTo>
                  <a:lnTo>
                    <a:pt x="14059" y="3426"/>
                  </a:lnTo>
                  <a:lnTo>
                    <a:pt x="14040" y="3453"/>
                  </a:lnTo>
                  <a:lnTo>
                    <a:pt x="14040" y="3463"/>
                  </a:lnTo>
                  <a:lnTo>
                    <a:pt x="14040" y="3471"/>
                  </a:lnTo>
                  <a:lnTo>
                    <a:pt x="14040" y="3489"/>
                  </a:lnTo>
                  <a:lnTo>
                    <a:pt x="14032" y="3498"/>
                  </a:lnTo>
                  <a:lnTo>
                    <a:pt x="14022" y="3507"/>
                  </a:lnTo>
                  <a:lnTo>
                    <a:pt x="14014" y="3526"/>
                  </a:lnTo>
                  <a:lnTo>
                    <a:pt x="14004" y="3534"/>
                  </a:lnTo>
                  <a:lnTo>
                    <a:pt x="14004" y="3552"/>
                  </a:lnTo>
                  <a:lnTo>
                    <a:pt x="13996" y="3615"/>
                  </a:lnTo>
                  <a:lnTo>
                    <a:pt x="14032" y="3562"/>
                  </a:lnTo>
                  <a:lnTo>
                    <a:pt x="14068" y="3507"/>
                  </a:lnTo>
                  <a:lnTo>
                    <a:pt x="14113" y="3463"/>
                  </a:lnTo>
                  <a:lnTo>
                    <a:pt x="14158" y="3417"/>
                  </a:lnTo>
                  <a:lnTo>
                    <a:pt x="14203" y="3362"/>
                  </a:lnTo>
                  <a:lnTo>
                    <a:pt x="14249" y="3317"/>
                  </a:lnTo>
                  <a:lnTo>
                    <a:pt x="14303" y="3272"/>
                  </a:lnTo>
                  <a:lnTo>
                    <a:pt x="14356" y="3236"/>
                  </a:lnTo>
                  <a:lnTo>
                    <a:pt x="14393" y="3200"/>
                  </a:lnTo>
                  <a:lnTo>
                    <a:pt x="14438" y="3173"/>
                  </a:lnTo>
                  <a:lnTo>
                    <a:pt x="14474" y="3137"/>
                  </a:lnTo>
                  <a:lnTo>
                    <a:pt x="14520" y="3109"/>
                  </a:lnTo>
                  <a:lnTo>
                    <a:pt x="14555" y="3082"/>
                  </a:lnTo>
                  <a:lnTo>
                    <a:pt x="14601" y="3056"/>
                  </a:lnTo>
                  <a:lnTo>
                    <a:pt x="14646" y="3028"/>
                  </a:lnTo>
                  <a:lnTo>
                    <a:pt x="14691" y="3010"/>
                  </a:lnTo>
                  <a:lnTo>
                    <a:pt x="14709" y="3001"/>
                  </a:lnTo>
                  <a:lnTo>
                    <a:pt x="14727" y="2992"/>
                  </a:lnTo>
                  <a:lnTo>
                    <a:pt x="14736" y="2974"/>
                  </a:lnTo>
                  <a:lnTo>
                    <a:pt x="14754" y="2965"/>
                  </a:lnTo>
                  <a:lnTo>
                    <a:pt x="14763" y="2947"/>
                  </a:lnTo>
                  <a:lnTo>
                    <a:pt x="14781" y="2947"/>
                  </a:lnTo>
                  <a:lnTo>
                    <a:pt x="14799" y="2947"/>
                  </a:lnTo>
                  <a:lnTo>
                    <a:pt x="14818" y="2965"/>
                  </a:lnTo>
                  <a:lnTo>
                    <a:pt x="14808" y="2974"/>
                  </a:lnTo>
                  <a:lnTo>
                    <a:pt x="14808" y="2983"/>
                  </a:lnTo>
                  <a:lnTo>
                    <a:pt x="14808" y="2992"/>
                  </a:lnTo>
                  <a:lnTo>
                    <a:pt x="14818" y="2992"/>
                  </a:lnTo>
                  <a:lnTo>
                    <a:pt x="14818" y="3001"/>
                  </a:lnTo>
                  <a:lnTo>
                    <a:pt x="14808" y="2992"/>
                  </a:lnTo>
                  <a:lnTo>
                    <a:pt x="14799" y="2992"/>
                  </a:lnTo>
                  <a:lnTo>
                    <a:pt x="14799" y="3001"/>
                  </a:lnTo>
                  <a:lnTo>
                    <a:pt x="14790" y="3001"/>
                  </a:lnTo>
                  <a:lnTo>
                    <a:pt x="14781" y="3010"/>
                  </a:lnTo>
                  <a:lnTo>
                    <a:pt x="14781" y="3019"/>
                  </a:lnTo>
                  <a:lnTo>
                    <a:pt x="14781" y="3028"/>
                  </a:lnTo>
                  <a:lnTo>
                    <a:pt x="14781" y="3037"/>
                  </a:lnTo>
                  <a:lnTo>
                    <a:pt x="14736" y="3064"/>
                  </a:lnTo>
                  <a:lnTo>
                    <a:pt x="14700" y="3100"/>
                  </a:lnTo>
                  <a:lnTo>
                    <a:pt x="14664" y="3137"/>
                  </a:lnTo>
                  <a:lnTo>
                    <a:pt x="14628" y="3182"/>
                  </a:lnTo>
                  <a:lnTo>
                    <a:pt x="14601" y="3228"/>
                  </a:lnTo>
                  <a:lnTo>
                    <a:pt x="14565" y="3272"/>
                  </a:lnTo>
                  <a:lnTo>
                    <a:pt x="14546" y="3317"/>
                  </a:lnTo>
                  <a:lnTo>
                    <a:pt x="14520" y="3362"/>
                  </a:lnTo>
                  <a:lnTo>
                    <a:pt x="14619" y="3309"/>
                  </a:lnTo>
                  <a:lnTo>
                    <a:pt x="14727" y="3254"/>
                  </a:lnTo>
                  <a:lnTo>
                    <a:pt x="14826" y="3191"/>
                  </a:lnTo>
                  <a:lnTo>
                    <a:pt x="14935" y="3137"/>
                  </a:lnTo>
                  <a:lnTo>
                    <a:pt x="15043" y="3082"/>
                  </a:lnTo>
                  <a:lnTo>
                    <a:pt x="15142" y="3028"/>
                  </a:lnTo>
                  <a:lnTo>
                    <a:pt x="15251" y="2983"/>
                  </a:lnTo>
                  <a:lnTo>
                    <a:pt x="15368" y="2947"/>
                  </a:lnTo>
                  <a:lnTo>
                    <a:pt x="15387" y="2938"/>
                  </a:lnTo>
                  <a:lnTo>
                    <a:pt x="15404" y="2920"/>
                  </a:lnTo>
                  <a:lnTo>
                    <a:pt x="15422" y="2910"/>
                  </a:lnTo>
                  <a:lnTo>
                    <a:pt x="15440" y="2902"/>
                  </a:lnTo>
                  <a:lnTo>
                    <a:pt x="15468" y="2892"/>
                  </a:lnTo>
                  <a:lnTo>
                    <a:pt x="15486" y="2884"/>
                  </a:lnTo>
                  <a:lnTo>
                    <a:pt x="15513" y="2884"/>
                  </a:lnTo>
                  <a:lnTo>
                    <a:pt x="15531" y="2884"/>
                  </a:lnTo>
                  <a:lnTo>
                    <a:pt x="15539" y="2902"/>
                  </a:lnTo>
                  <a:lnTo>
                    <a:pt x="15539" y="2920"/>
                  </a:lnTo>
                  <a:lnTo>
                    <a:pt x="15531" y="2938"/>
                  </a:lnTo>
                  <a:lnTo>
                    <a:pt x="15521" y="2947"/>
                  </a:lnTo>
                  <a:lnTo>
                    <a:pt x="15503" y="2965"/>
                  </a:lnTo>
                  <a:lnTo>
                    <a:pt x="15486" y="2974"/>
                  </a:lnTo>
                  <a:lnTo>
                    <a:pt x="15468" y="2983"/>
                  </a:lnTo>
                  <a:lnTo>
                    <a:pt x="15458" y="2992"/>
                  </a:lnTo>
                  <a:lnTo>
                    <a:pt x="15387" y="3037"/>
                  </a:lnTo>
                  <a:lnTo>
                    <a:pt x="15323" y="3082"/>
                  </a:lnTo>
                  <a:lnTo>
                    <a:pt x="15269" y="3137"/>
                  </a:lnTo>
                  <a:lnTo>
                    <a:pt x="15205" y="3191"/>
                  </a:lnTo>
                  <a:lnTo>
                    <a:pt x="15152" y="3245"/>
                  </a:lnTo>
                  <a:lnTo>
                    <a:pt x="15097" y="3309"/>
                  </a:lnTo>
                  <a:lnTo>
                    <a:pt x="15052" y="3372"/>
                  </a:lnTo>
                  <a:lnTo>
                    <a:pt x="14998" y="3435"/>
                  </a:lnTo>
                  <a:lnTo>
                    <a:pt x="14988" y="3444"/>
                  </a:lnTo>
                  <a:lnTo>
                    <a:pt x="14980" y="3453"/>
                  </a:lnTo>
                  <a:lnTo>
                    <a:pt x="14980" y="3471"/>
                  </a:lnTo>
                  <a:lnTo>
                    <a:pt x="14970" y="3481"/>
                  </a:lnTo>
                  <a:lnTo>
                    <a:pt x="14962" y="3489"/>
                  </a:lnTo>
                  <a:lnTo>
                    <a:pt x="14953" y="3507"/>
                  </a:lnTo>
                  <a:lnTo>
                    <a:pt x="14953" y="3516"/>
                  </a:lnTo>
                  <a:lnTo>
                    <a:pt x="14953" y="3526"/>
                  </a:lnTo>
                  <a:lnTo>
                    <a:pt x="14998" y="3516"/>
                  </a:lnTo>
                  <a:lnTo>
                    <a:pt x="15034" y="3507"/>
                  </a:lnTo>
                  <a:lnTo>
                    <a:pt x="15079" y="3489"/>
                  </a:lnTo>
                  <a:lnTo>
                    <a:pt x="15115" y="3481"/>
                  </a:lnTo>
                  <a:lnTo>
                    <a:pt x="15152" y="3463"/>
                  </a:lnTo>
                  <a:lnTo>
                    <a:pt x="15197" y="3444"/>
                  </a:lnTo>
                  <a:lnTo>
                    <a:pt x="15233" y="3435"/>
                  </a:lnTo>
                  <a:lnTo>
                    <a:pt x="15269" y="3417"/>
                  </a:lnTo>
                  <a:lnTo>
                    <a:pt x="15296" y="3417"/>
                  </a:lnTo>
                  <a:lnTo>
                    <a:pt x="15314" y="3417"/>
                  </a:lnTo>
                  <a:lnTo>
                    <a:pt x="15332" y="3417"/>
                  </a:lnTo>
                  <a:lnTo>
                    <a:pt x="15350" y="3408"/>
                  </a:lnTo>
                  <a:lnTo>
                    <a:pt x="15368" y="3398"/>
                  </a:lnTo>
                  <a:lnTo>
                    <a:pt x="15387" y="3390"/>
                  </a:lnTo>
                  <a:lnTo>
                    <a:pt x="15404" y="3380"/>
                  </a:lnTo>
                  <a:lnTo>
                    <a:pt x="15422" y="3372"/>
                  </a:lnTo>
                  <a:lnTo>
                    <a:pt x="15521" y="3354"/>
                  </a:lnTo>
                  <a:lnTo>
                    <a:pt x="15630" y="3335"/>
                  </a:lnTo>
                  <a:lnTo>
                    <a:pt x="15729" y="3335"/>
                  </a:lnTo>
                  <a:lnTo>
                    <a:pt x="15837" y="3335"/>
                  </a:lnTo>
                  <a:lnTo>
                    <a:pt x="15946" y="3354"/>
                  </a:lnTo>
                  <a:lnTo>
                    <a:pt x="16045" y="3362"/>
                  </a:lnTo>
                  <a:lnTo>
                    <a:pt x="16153" y="3390"/>
                  </a:lnTo>
                  <a:lnTo>
                    <a:pt x="16244" y="3408"/>
                  </a:lnTo>
                  <a:lnTo>
                    <a:pt x="16253" y="3417"/>
                  </a:lnTo>
                  <a:lnTo>
                    <a:pt x="16262" y="3426"/>
                  </a:lnTo>
                  <a:lnTo>
                    <a:pt x="16271" y="3435"/>
                  </a:lnTo>
                  <a:lnTo>
                    <a:pt x="16271" y="3444"/>
                  </a:lnTo>
                  <a:lnTo>
                    <a:pt x="16280" y="3453"/>
                  </a:lnTo>
                  <a:lnTo>
                    <a:pt x="16280" y="3463"/>
                  </a:lnTo>
                  <a:lnTo>
                    <a:pt x="16280" y="3471"/>
                  </a:lnTo>
                  <a:lnTo>
                    <a:pt x="16280" y="3481"/>
                  </a:lnTo>
                  <a:lnTo>
                    <a:pt x="16244" y="3498"/>
                  </a:lnTo>
                  <a:lnTo>
                    <a:pt x="16208" y="3498"/>
                  </a:lnTo>
                  <a:lnTo>
                    <a:pt x="16171" y="3507"/>
                  </a:lnTo>
                  <a:lnTo>
                    <a:pt x="16136" y="3507"/>
                  </a:lnTo>
                  <a:lnTo>
                    <a:pt x="16100" y="3507"/>
                  </a:lnTo>
                  <a:lnTo>
                    <a:pt x="16054" y="3516"/>
                  </a:lnTo>
                  <a:lnTo>
                    <a:pt x="16027" y="3526"/>
                  </a:lnTo>
                  <a:lnTo>
                    <a:pt x="15991" y="3534"/>
                  </a:lnTo>
                  <a:lnTo>
                    <a:pt x="16027" y="3562"/>
                  </a:lnTo>
                  <a:lnTo>
                    <a:pt x="16063" y="3589"/>
                  </a:lnTo>
                  <a:lnTo>
                    <a:pt x="16108" y="3615"/>
                  </a:lnTo>
                  <a:lnTo>
                    <a:pt x="16153" y="3643"/>
                  </a:lnTo>
                  <a:lnTo>
                    <a:pt x="16199" y="3661"/>
                  </a:lnTo>
                  <a:lnTo>
                    <a:pt x="16244" y="3688"/>
                  </a:lnTo>
                  <a:lnTo>
                    <a:pt x="16280" y="3724"/>
                  </a:lnTo>
                  <a:lnTo>
                    <a:pt x="16325" y="3751"/>
                  </a:lnTo>
                  <a:lnTo>
                    <a:pt x="16353" y="3779"/>
                  </a:lnTo>
                  <a:lnTo>
                    <a:pt x="16388" y="3805"/>
                  </a:lnTo>
                  <a:lnTo>
                    <a:pt x="16424" y="3842"/>
                  </a:lnTo>
                  <a:lnTo>
                    <a:pt x="16461" y="3868"/>
                  </a:lnTo>
                  <a:lnTo>
                    <a:pt x="16497" y="3896"/>
                  </a:lnTo>
                  <a:lnTo>
                    <a:pt x="16524" y="3932"/>
                  </a:lnTo>
                  <a:lnTo>
                    <a:pt x="16542" y="3969"/>
                  </a:lnTo>
                  <a:lnTo>
                    <a:pt x="16560" y="4014"/>
                  </a:lnTo>
                  <a:lnTo>
                    <a:pt x="16533" y="4022"/>
                  </a:lnTo>
                  <a:lnTo>
                    <a:pt x="16505" y="4022"/>
                  </a:lnTo>
                  <a:lnTo>
                    <a:pt x="16487" y="4014"/>
                  </a:lnTo>
                  <a:lnTo>
                    <a:pt x="16461" y="3995"/>
                  </a:lnTo>
                  <a:lnTo>
                    <a:pt x="16442" y="3977"/>
                  </a:lnTo>
                  <a:lnTo>
                    <a:pt x="16416" y="3959"/>
                  </a:lnTo>
                  <a:lnTo>
                    <a:pt x="16388" y="3951"/>
                  </a:lnTo>
                  <a:lnTo>
                    <a:pt x="16361" y="3941"/>
                  </a:lnTo>
                  <a:lnTo>
                    <a:pt x="16289" y="3932"/>
                  </a:lnTo>
                  <a:lnTo>
                    <a:pt x="16208" y="3914"/>
                  </a:lnTo>
                  <a:lnTo>
                    <a:pt x="16126" y="3896"/>
                  </a:lnTo>
                  <a:lnTo>
                    <a:pt x="16045" y="3887"/>
                  </a:lnTo>
                  <a:lnTo>
                    <a:pt x="15964" y="3887"/>
                  </a:lnTo>
                  <a:lnTo>
                    <a:pt x="15873" y="3896"/>
                  </a:lnTo>
                  <a:lnTo>
                    <a:pt x="15792" y="3923"/>
                  </a:lnTo>
                  <a:lnTo>
                    <a:pt x="15720" y="3959"/>
                  </a:lnTo>
                  <a:lnTo>
                    <a:pt x="15784" y="3995"/>
                  </a:lnTo>
                  <a:lnTo>
                    <a:pt x="15847" y="4032"/>
                  </a:lnTo>
                  <a:lnTo>
                    <a:pt x="15910" y="4068"/>
                  </a:lnTo>
                  <a:lnTo>
                    <a:pt x="15973" y="4103"/>
                  </a:lnTo>
                  <a:lnTo>
                    <a:pt x="16037" y="4140"/>
                  </a:lnTo>
                  <a:lnTo>
                    <a:pt x="16090" y="4186"/>
                  </a:lnTo>
                  <a:lnTo>
                    <a:pt x="16145" y="4230"/>
                  </a:lnTo>
                  <a:lnTo>
                    <a:pt x="16189" y="4293"/>
                  </a:lnTo>
                  <a:lnTo>
                    <a:pt x="16199" y="4303"/>
                  </a:lnTo>
                  <a:lnTo>
                    <a:pt x="16199" y="4312"/>
                  </a:lnTo>
                  <a:lnTo>
                    <a:pt x="16199" y="4321"/>
                  </a:lnTo>
                  <a:lnTo>
                    <a:pt x="16199" y="4330"/>
                  </a:lnTo>
                  <a:lnTo>
                    <a:pt x="16189" y="4339"/>
                  </a:lnTo>
                  <a:lnTo>
                    <a:pt x="16181" y="4348"/>
                  </a:lnTo>
                  <a:lnTo>
                    <a:pt x="16171" y="4348"/>
                  </a:lnTo>
                  <a:lnTo>
                    <a:pt x="16126" y="4321"/>
                  </a:lnTo>
                  <a:lnTo>
                    <a:pt x="16072" y="4293"/>
                  </a:lnTo>
                  <a:lnTo>
                    <a:pt x="16019" y="4267"/>
                  </a:lnTo>
                  <a:lnTo>
                    <a:pt x="15955" y="4249"/>
                  </a:lnTo>
                  <a:lnTo>
                    <a:pt x="15901" y="4230"/>
                  </a:lnTo>
                  <a:lnTo>
                    <a:pt x="15847" y="4222"/>
                  </a:lnTo>
                  <a:lnTo>
                    <a:pt x="15784" y="4212"/>
                  </a:lnTo>
                  <a:lnTo>
                    <a:pt x="15729" y="4212"/>
                  </a:lnTo>
                  <a:lnTo>
                    <a:pt x="15693" y="4204"/>
                  </a:lnTo>
                  <a:lnTo>
                    <a:pt x="15657" y="4194"/>
                  </a:lnTo>
                  <a:lnTo>
                    <a:pt x="15630" y="4194"/>
                  </a:lnTo>
                  <a:lnTo>
                    <a:pt x="15594" y="4204"/>
                  </a:lnTo>
                  <a:lnTo>
                    <a:pt x="15557" y="4212"/>
                  </a:lnTo>
                  <a:lnTo>
                    <a:pt x="15521" y="4222"/>
                  </a:lnTo>
                  <a:lnTo>
                    <a:pt x="15494" y="4230"/>
                  </a:lnTo>
                  <a:lnTo>
                    <a:pt x="15458" y="4230"/>
                  </a:lnTo>
                  <a:lnTo>
                    <a:pt x="15387" y="4303"/>
                  </a:lnTo>
                  <a:lnTo>
                    <a:pt x="15468" y="4321"/>
                  </a:lnTo>
                  <a:lnTo>
                    <a:pt x="15539" y="4356"/>
                  </a:lnTo>
                  <a:lnTo>
                    <a:pt x="15603" y="4393"/>
                  </a:lnTo>
                  <a:lnTo>
                    <a:pt x="15675" y="4439"/>
                  </a:lnTo>
                  <a:lnTo>
                    <a:pt x="15738" y="4484"/>
                  </a:lnTo>
                  <a:lnTo>
                    <a:pt x="15792" y="4538"/>
                  </a:lnTo>
                  <a:lnTo>
                    <a:pt x="15855" y="4601"/>
                  </a:lnTo>
                  <a:lnTo>
                    <a:pt x="15910" y="4656"/>
                  </a:lnTo>
                  <a:lnTo>
                    <a:pt x="15910" y="4664"/>
                  </a:lnTo>
                  <a:lnTo>
                    <a:pt x="15901" y="4674"/>
                  </a:lnTo>
                  <a:lnTo>
                    <a:pt x="15892" y="4682"/>
                  </a:lnTo>
                  <a:lnTo>
                    <a:pt x="15883" y="4682"/>
                  </a:lnTo>
                  <a:lnTo>
                    <a:pt x="15873" y="4682"/>
                  </a:lnTo>
                  <a:lnTo>
                    <a:pt x="15865" y="4682"/>
                  </a:lnTo>
                  <a:lnTo>
                    <a:pt x="15855" y="4682"/>
                  </a:lnTo>
                  <a:lnTo>
                    <a:pt x="15847" y="4682"/>
                  </a:lnTo>
                  <a:lnTo>
                    <a:pt x="15774" y="4656"/>
                  </a:lnTo>
                  <a:lnTo>
                    <a:pt x="15684" y="4628"/>
                  </a:lnTo>
                  <a:lnTo>
                    <a:pt x="15603" y="4619"/>
                  </a:lnTo>
                  <a:lnTo>
                    <a:pt x="15513" y="4619"/>
                  </a:lnTo>
                  <a:lnTo>
                    <a:pt x="15431" y="4619"/>
                  </a:lnTo>
                  <a:lnTo>
                    <a:pt x="15341" y="4619"/>
                  </a:lnTo>
                  <a:lnTo>
                    <a:pt x="15260" y="4628"/>
                  </a:lnTo>
                  <a:lnTo>
                    <a:pt x="15178" y="4646"/>
                  </a:lnTo>
                  <a:lnTo>
                    <a:pt x="15160" y="4656"/>
                  </a:lnTo>
                  <a:lnTo>
                    <a:pt x="15134" y="4664"/>
                  </a:lnTo>
                  <a:lnTo>
                    <a:pt x="15115" y="4674"/>
                  </a:lnTo>
                  <a:lnTo>
                    <a:pt x="15097" y="4682"/>
                  </a:lnTo>
                  <a:lnTo>
                    <a:pt x="15079" y="4692"/>
                  </a:lnTo>
                  <a:lnTo>
                    <a:pt x="15061" y="4710"/>
                  </a:lnTo>
                  <a:lnTo>
                    <a:pt x="15043" y="4719"/>
                  </a:lnTo>
                  <a:lnTo>
                    <a:pt x="15025" y="4737"/>
                  </a:lnTo>
                  <a:lnTo>
                    <a:pt x="15079" y="4755"/>
                  </a:lnTo>
                  <a:lnTo>
                    <a:pt x="15134" y="4763"/>
                  </a:lnTo>
                  <a:lnTo>
                    <a:pt x="15178" y="4782"/>
                  </a:lnTo>
                  <a:lnTo>
                    <a:pt x="15233" y="4809"/>
                  </a:lnTo>
                  <a:lnTo>
                    <a:pt x="15286" y="4827"/>
                  </a:lnTo>
                  <a:lnTo>
                    <a:pt x="15332" y="4854"/>
                  </a:lnTo>
                  <a:lnTo>
                    <a:pt x="15387" y="4881"/>
                  </a:lnTo>
                  <a:lnTo>
                    <a:pt x="15431" y="4917"/>
                  </a:lnTo>
                  <a:lnTo>
                    <a:pt x="15431" y="4927"/>
                  </a:lnTo>
                  <a:lnTo>
                    <a:pt x="15422" y="4935"/>
                  </a:lnTo>
                  <a:lnTo>
                    <a:pt x="15413" y="4935"/>
                  </a:lnTo>
                  <a:lnTo>
                    <a:pt x="15404" y="4945"/>
                  </a:lnTo>
                  <a:lnTo>
                    <a:pt x="15395" y="4945"/>
                  </a:lnTo>
                  <a:lnTo>
                    <a:pt x="15387" y="4945"/>
                  </a:lnTo>
                  <a:lnTo>
                    <a:pt x="15377" y="4953"/>
                  </a:lnTo>
                  <a:lnTo>
                    <a:pt x="15368" y="4953"/>
                  </a:lnTo>
                  <a:lnTo>
                    <a:pt x="15314" y="4945"/>
                  </a:lnTo>
                  <a:lnTo>
                    <a:pt x="15260" y="4945"/>
                  </a:lnTo>
                  <a:lnTo>
                    <a:pt x="15205" y="4945"/>
                  </a:lnTo>
                  <a:lnTo>
                    <a:pt x="15142" y="4953"/>
                  </a:lnTo>
                  <a:lnTo>
                    <a:pt x="15088" y="4953"/>
                  </a:lnTo>
                  <a:lnTo>
                    <a:pt x="15034" y="4963"/>
                  </a:lnTo>
                  <a:lnTo>
                    <a:pt x="14980" y="4972"/>
                  </a:lnTo>
                  <a:lnTo>
                    <a:pt x="14925" y="4980"/>
                  </a:lnTo>
                  <a:lnTo>
                    <a:pt x="14862" y="4998"/>
                  </a:lnTo>
                  <a:lnTo>
                    <a:pt x="14808" y="5017"/>
                  </a:lnTo>
                  <a:lnTo>
                    <a:pt x="14754" y="5044"/>
                  </a:lnTo>
                  <a:lnTo>
                    <a:pt x="14709" y="5071"/>
                  </a:lnTo>
                  <a:lnTo>
                    <a:pt x="14664" y="5107"/>
                  </a:lnTo>
                  <a:lnTo>
                    <a:pt x="14619" y="5144"/>
                  </a:lnTo>
                  <a:lnTo>
                    <a:pt x="14573" y="5180"/>
                  </a:lnTo>
                  <a:lnTo>
                    <a:pt x="14528" y="5225"/>
                  </a:lnTo>
                  <a:lnTo>
                    <a:pt x="14591" y="5233"/>
                  </a:lnTo>
                  <a:lnTo>
                    <a:pt x="14654" y="5233"/>
                  </a:lnTo>
                  <a:lnTo>
                    <a:pt x="14718" y="5243"/>
                  </a:lnTo>
                  <a:lnTo>
                    <a:pt x="14790" y="5243"/>
                  </a:lnTo>
                  <a:lnTo>
                    <a:pt x="14853" y="5251"/>
                  </a:lnTo>
                  <a:lnTo>
                    <a:pt x="14925" y="5270"/>
                  </a:lnTo>
                  <a:lnTo>
                    <a:pt x="14988" y="5279"/>
                  </a:lnTo>
                  <a:lnTo>
                    <a:pt x="15052" y="5297"/>
                  </a:lnTo>
                  <a:lnTo>
                    <a:pt x="15043" y="5324"/>
                  </a:lnTo>
                  <a:lnTo>
                    <a:pt x="15034" y="5342"/>
                  </a:lnTo>
                  <a:lnTo>
                    <a:pt x="15016" y="5351"/>
                  </a:lnTo>
                  <a:lnTo>
                    <a:pt x="14998" y="5351"/>
                  </a:lnTo>
                  <a:lnTo>
                    <a:pt x="14970" y="5351"/>
                  </a:lnTo>
                  <a:lnTo>
                    <a:pt x="14953" y="5351"/>
                  </a:lnTo>
                  <a:lnTo>
                    <a:pt x="14925" y="5351"/>
                  </a:lnTo>
                  <a:lnTo>
                    <a:pt x="14907" y="5360"/>
                  </a:lnTo>
                  <a:lnTo>
                    <a:pt x="14853" y="5369"/>
                  </a:lnTo>
                  <a:lnTo>
                    <a:pt x="14808" y="5387"/>
                  </a:lnTo>
                  <a:lnTo>
                    <a:pt x="14754" y="5415"/>
                  </a:lnTo>
                  <a:lnTo>
                    <a:pt x="14709" y="5433"/>
                  </a:lnTo>
                  <a:lnTo>
                    <a:pt x="14664" y="5460"/>
                  </a:lnTo>
                  <a:lnTo>
                    <a:pt x="14619" y="5478"/>
                  </a:lnTo>
                  <a:lnTo>
                    <a:pt x="14565" y="5496"/>
                  </a:lnTo>
                  <a:lnTo>
                    <a:pt x="14510" y="5514"/>
                  </a:lnTo>
                  <a:lnTo>
                    <a:pt x="14456" y="5541"/>
                  </a:lnTo>
                  <a:lnTo>
                    <a:pt x="14393" y="5577"/>
                  </a:lnTo>
                  <a:lnTo>
                    <a:pt x="14330" y="5614"/>
                  </a:lnTo>
                  <a:lnTo>
                    <a:pt x="14275" y="5640"/>
                  </a:lnTo>
                  <a:lnTo>
                    <a:pt x="14212" y="5677"/>
                  </a:lnTo>
                  <a:lnTo>
                    <a:pt x="14158" y="5704"/>
                  </a:lnTo>
                  <a:lnTo>
                    <a:pt x="14095" y="5740"/>
                  </a:lnTo>
                  <a:lnTo>
                    <a:pt x="14040" y="5776"/>
                  </a:lnTo>
                  <a:lnTo>
                    <a:pt x="14040" y="5785"/>
                  </a:lnTo>
                  <a:lnTo>
                    <a:pt x="14032" y="5794"/>
                  </a:lnTo>
                  <a:lnTo>
                    <a:pt x="14022" y="5804"/>
                  </a:lnTo>
                  <a:lnTo>
                    <a:pt x="14014" y="5804"/>
                  </a:lnTo>
                  <a:lnTo>
                    <a:pt x="14014" y="5812"/>
                  </a:lnTo>
                  <a:lnTo>
                    <a:pt x="14014" y="5822"/>
                  </a:lnTo>
                  <a:lnTo>
                    <a:pt x="14032" y="5822"/>
                  </a:lnTo>
                  <a:lnTo>
                    <a:pt x="14050" y="5822"/>
                  </a:lnTo>
                  <a:lnTo>
                    <a:pt x="14068" y="5822"/>
                  </a:lnTo>
                  <a:lnTo>
                    <a:pt x="14086" y="5822"/>
                  </a:lnTo>
                  <a:lnTo>
                    <a:pt x="14103" y="5830"/>
                  </a:lnTo>
                  <a:lnTo>
                    <a:pt x="14122" y="5830"/>
                  </a:lnTo>
                  <a:lnTo>
                    <a:pt x="14131" y="5848"/>
                  </a:lnTo>
                  <a:lnTo>
                    <a:pt x="14131" y="5867"/>
                  </a:lnTo>
                  <a:lnTo>
                    <a:pt x="14131" y="5903"/>
                  </a:lnTo>
                  <a:lnTo>
                    <a:pt x="14040" y="5966"/>
                  </a:lnTo>
                  <a:lnTo>
                    <a:pt x="13951" y="6047"/>
                  </a:lnTo>
                  <a:lnTo>
                    <a:pt x="13870" y="6128"/>
                  </a:lnTo>
                  <a:lnTo>
                    <a:pt x="13797" y="6219"/>
                  </a:lnTo>
                  <a:lnTo>
                    <a:pt x="13734" y="6318"/>
                  </a:lnTo>
                  <a:lnTo>
                    <a:pt x="13680" y="6418"/>
                  </a:lnTo>
                  <a:lnTo>
                    <a:pt x="13643" y="6527"/>
                  </a:lnTo>
                  <a:lnTo>
                    <a:pt x="13617" y="6635"/>
                  </a:lnTo>
                  <a:lnTo>
                    <a:pt x="13598" y="6644"/>
                  </a:lnTo>
                  <a:lnTo>
                    <a:pt x="13589" y="6653"/>
                  </a:lnTo>
                  <a:lnTo>
                    <a:pt x="13589" y="6671"/>
                  </a:lnTo>
                  <a:lnTo>
                    <a:pt x="13589" y="6680"/>
                  </a:lnTo>
                  <a:lnTo>
                    <a:pt x="13589" y="6699"/>
                  </a:lnTo>
                  <a:lnTo>
                    <a:pt x="13589" y="6707"/>
                  </a:lnTo>
                  <a:lnTo>
                    <a:pt x="13580" y="6725"/>
                  </a:lnTo>
                  <a:lnTo>
                    <a:pt x="13562" y="6734"/>
                  </a:lnTo>
                  <a:lnTo>
                    <a:pt x="13571" y="6780"/>
                  </a:lnTo>
                  <a:lnTo>
                    <a:pt x="13589" y="6816"/>
                  </a:lnTo>
                  <a:lnTo>
                    <a:pt x="13607" y="6861"/>
                  </a:lnTo>
                  <a:lnTo>
                    <a:pt x="13625" y="6897"/>
                  </a:lnTo>
                  <a:lnTo>
                    <a:pt x="13653" y="6934"/>
                  </a:lnTo>
                  <a:lnTo>
                    <a:pt x="13670" y="6978"/>
                  </a:lnTo>
                  <a:lnTo>
                    <a:pt x="13688" y="7015"/>
                  </a:lnTo>
                  <a:lnTo>
                    <a:pt x="13698" y="7060"/>
                  </a:lnTo>
                  <a:lnTo>
                    <a:pt x="13716" y="7086"/>
                  </a:lnTo>
                  <a:lnTo>
                    <a:pt x="13724" y="7114"/>
                  </a:lnTo>
                  <a:lnTo>
                    <a:pt x="13734" y="7141"/>
                  </a:lnTo>
                  <a:lnTo>
                    <a:pt x="13734" y="7169"/>
                  </a:lnTo>
                  <a:lnTo>
                    <a:pt x="13743" y="7195"/>
                  </a:lnTo>
                  <a:lnTo>
                    <a:pt x="13743" y="7222"/>
                  </a:lnTo>
                  <a:lnTo>
                    <a:pt x="13743" y="7250"/>
                  </a:lnTo>
                  <a:lnTo>
                    <a:pt x="13743" y="7276"/>
                  </a:lnTo>
                  <a:lnTo>
                    <a:pt x="13743" y="7286"/>
                  </a:lnTo>
                  <a:lnTo>
                    <a:pt x="13734" y="7295"/>
                  </a:lnTo>
                  <a:lnTo>
                    <a:pt x="13734" y="7313"/>
                  </a:lnTo>
                  <a:lnTo>
                    <a:pt x="13734" y="7322"/>
                  </a:lnTo>
                  <a:lnTo>
                    <a:pt x="13734" y="7339"/>
                  </a:lnTo>
                  <a:lnTo>
                    <a:pt x="13734" y="7358"/>
                  </a:lnTo>
                  <a:lnTo>
                    <a:pt x="13743" y="7367"/>
                  </a:lnTo>
                  <a:lnTo>
                    <a:pt x="13743" y="7385"/>
                  </a:lnTo>
                  <a:lnTo>
                    <a:pt x="13761" y="7448"/>
                  </a:lnTo>
                  <a:lnTo>
                    <a:pt x="13769" y="7511"/>
                  </a:lnTo>
                  <a:lnTo>
                    <a:pt x="13787" y="7575"/>
                  </a:lnTo>
                  <a:lnTo>
                    <a:pt x="13797" y="7629"/>
                  </a:lnTo>
                  <a:lnTo>
                    <a:pt x="13824" y="7693"/>
                  </a:lnTo>
                  <a:lnTo>
                    <a:pt x="13842" y="7756"/>
                  </a:lnTo>
                  <a:lnTo>
                    <a:pt x="13870" y="7810"/>
                  </a:lnTo>
                  <a:lnTo>
                    <a:pt x="13905" y="7873"/>
                  </a:lnTo>
                  <a:lnTo>
                    <a:pt x="13951" y="7936"/>
                  </a:lnTo>
                  <a:lnTo>
                    <a:pt x="13986" y="7999"/>
                  </a:lnTo>
                  <a:lnTo>
                    <a:pt x="14022" y="8064"/>
                  </a:lnTo>
                  <a:lnTo>
                    <a:pt x="14059" y="8127"/>
                  </a:lnTo>
                  <a:lnTo>
                    <a:pt x="14095" y="8190"/>
                  </a:lnTo>
                  <a:lnTo>
                    <a:pt x="14131" y="8253"/>
                  </a:lnTo>
                  <a:lnTo>
                    <a:pt x="14158" y="8325"/>
                  </a:lnTo>
                  <a:lnTo>
                    <a:pt x="14186" y="8388"/>
                  </a:lnTo>
                  <a:lnTo>
                    <a:pt x="14203" y="8406"/>
                  </a:lnTo>
                  <a:lnTo>
                    <a:pt x="14212" y="8416"/>
                  </a:lnTo>
                  <a:lnTo>
                    <a:pt x="14221" y="8434"/>
                  </a:lnTo>
                  <a:lnTo>
                    <a:pt x="14230" y="8452"/>
                  </a:lnTo>
                  <a:lnTo>
                    <a:pt x="14230" y="8469"/>
                  </a:lnTo>
                  <a:lnTo>
                    <a:pt x="14239" y="8488"/>
                  </a:lnTo>
                  <a:lnTo>
                    <a:pt x="14239" y="8506"/>
                  </a:lnTo>
                  <a:lnTo>
                    <a:pt x="14249" y="8524"/>
                  </a:lnTo>
                  <a:lnTo>
                    <a:pt x="14239" y="8533"/>
                  </a:lnTo>
                  <a:lnTo>
                    <a:pt x="14230" y="8542"/>
                  </a:lnTo>
                  <a:lnTo>
                    <a:pt x="14221" y="8542"/>
                  </a:lnTo>
                  <a:lnTo>
                    <a:pt x="14212" y="8542"/>
                  </a:lnTo>
                  <a:lnTo>
                    <a:pt x="14203" y="8542"/>
                  </a:lnTo>
                  <a:lnTo>
                    <a:pt x="14194" y="8542"/>
                  </a:lnTo>
                  <a:lnTo>
                    <a:pt x="14186" y="8533"/>
                  </a:lnTo>
                  <a:lnTo>
                    <a:pt x="14176" y="8524"/>
                  </a:lnTo>
                  <a:lnTo>
                    <a:pt x="14176" y="8570"/>
                  </a:lnTo>
                  <a:lnTo>
                    <a:pt x="14212" y="8633"/>
                  </a:lnTo>
                  <a:lnTo>
                    <a:pt x="14239" y="8696"/>
                  </a:lnTo>
                  <a:lnTo>
                    <a:pt x="14267" y="8759"/>
                  </a:lnTo>
                  <a:lnTo>
                    <a:pt x="14293" y="8831"/>
                  </a:lnTo>
                  <a:lnTo>
                    <a:pt x="14312" y="8894"/>
                  </a:lnTo>
                  <a:lnTo>
                    <a:pt x="14338" y="8967"/>
                  </a:lnTo>
                  <a:lnTo>
                    <a:pt x="14375" y="9030"/>
                  </a:lnTo>
                  <a:lnTo>
                    <a:pt x="14402" y="9093"/>
                  </a:lnTo>
                  <a:lnTo>
                    <a:pt x="14429" y="9139"/>
                  </a:lnTo>
                  <a:lnTo>
                    <a:pt x="14447" y="9184"/>
                  </a:lnTo>
                  <a:lnTo>
                    <a:pt x="14474" y="9238"/>
                  </a:lnTo>
                  <a:lnTo>
                    <a:pt x="14502" y="9283"/>
                  </a:lnTo>
                  <a:lnTo>
                    <a:pt x="14537" y="9328"/>
                  </a:lnTo>
                  <a:lnTo>
                    <a:pt x="14573" y="9374"/>
                  </a:lnTo>
                  <a:lnTo>
                    <a:pt x="14609" y="9419"/>
                  </a:lnTo>
                  <a:lnTo>
                    <a:pt x="14646" y="9455"/>
                  </a:lnTo>
                  <a:lnTo>
                    <a:pt x="14664" y="9482"/>
                  </a:lnTo>
                  <a:lnTo>
                    <a:pt x="14691" y="9500"/>
                  </a:lnTo>
                  <a:lnTo>
                    <a:pt x="14718" y="9518"/>
                  </a:lnTo>
                  <a:lnTo>
                    <a:pt x="14745" y="9536"/>
                  </a:lnTo>
                  <a:lnTo>
                    <a:pt x="14763" y="9555"/>
                  </a:lnTo>
                  <a:lnTo>
                    <a:pt x="14772" y="9573"/>
                  </a:lnTo>
                  <a:lnTo>
                    <a:pt x="14772" y="9599"/>
                  </a:lnTo>
                  <a:lnTo>
                    <a:pt x="14754" y="9636"/>
                  </a:lnTo>
                  <a:lnTo>
                    <a:pt x="14754" y="9672"/>
                  </a:lnTo>
                  <a:lnTo>
                    <a:pt x="14871" y="9745"/>
                  </a:lnTo>
                  <a:lnTo>
                    <a:pt x="14988" y="9817"/>
                  </a:lnTo>
                  <a:lnTo>
                    <a:pt x="15106" y="9889"/>
                  </a:lnTo>
                  <a:lnTo>
                    <a:pt x="15223" y="9961"/>
                  </a:lnTo>
                  <a:lnTo>
                    <a:pt x="15332" y="10034"/>
                  </a:lnTo>
                  <a:lnTo>
                    <a:pt x="15440" y="10115"/>
                  </a:lnTo>
                  <a:lnTo>
                    <a:pt x="15539" y="10215"/>
                  </a:lnTo>
                  <a:lnTo>
                    <a:pt x="15620" y="10314"/>
                  </a:lnTo>
                  <a:lnTo>
                    <a:pt x="15675" y="10431"/>
                  </a:lnTo>
                  <a:lnTo>
                    <a:pt x="15720" y="10549"/>
                  </a:lnTo>
                  <a:lnTo>
                    <a:pt x="15756" y="10666"/>
                  </a:lnTo>
                  <a:lnTo>
                    <a:pt x="15784" y="10784"/>
                  </a:lnTo>
                  <a:lnTo>
                    <a:pt x="15810" y="10911"/>
                  </a:lnTo>
                  <a:lnTo>
                    <a:pt x="15820" y="11037"/>
                  </a:lnTo>
                  <a:lnTo>
                    <a:pt x="15837" y="11164"/>
                  </a:lnTo>
                  <a:lnTo>
                    <a:pt x="15837" y="11290"/>
                  </a:lnTo>
                  <a:lnTo>
                    <a:pt x="15855" y="11345"/>
                  </a:lnTo>
                  <a:lnTo>
                    <a:pt x="15865" y="11399"/>
                  </a:lnTo>
                  <a:lnTo>
                    <a:pt x="15873" y="11452"/>
                  </a:lnTo>
                  <a:lnTo>
                    <a:pt x="15883" y="11507"/>
                  </a:lnTo>
                  <a:lnTo>
                    <a:pt x="15901" y="11561"/>
                  </a:lnTo>
                  <a:lnTo>
                    <a:pt x="15928" y="11606"/>
                  </a:lnTo>
                  <a:lnTo>
                    <a:pt x="15955" y="11661"/>
                  </a:lnTo>
                  <a:lnTo>
                    <a:pt x="15991" y="11697"/>
                  </a:lnTo>
                  <a:lnTo>
                    <a:pt x="16037" y="11788"/>
                  </a:lnTo>
                  <a:lnTo>
                    <a:pt x="16090" y="11877"/>
                  </a:lnTo>
                  <a:lnTo>
                    <a:pt x="16136" y="11977"/>
                  </a:lnTo>
                  <a:lnTo>
                    <a:pt x="16171" y="12068"/>
                  </a:lnTo>
                  <a:lnTo>
                    <a:pt x="16208" y="12167"/>
                  </a:lnTo>
                  <a:lnTo>
                    <a:pt x="16226" y="12266"/>
                  </a:lnTo>
                  <a:lnTo>
                    <a:pt x="16226" y="12311"/>
                  </a:lnTo>
                  <a:lnTo>
                    <a:pt x="16217" y="12366"/>
                  </a:lnTo>
                  <a:lnTo>
                    <a:pt x="16208" y="12420"/>
                  </a:lnTo>
                  <a:lnTo>
                    <a:pt x="16189" y="12475"/>
                  </a:lnTo>
                  <a:lnTo>
                    <a:pt x="16163" y="12511"/>
                  </a:lnTo>
                  <a:lnTo>
                    <a:pt x="16136" y="12547"/>
                  </a:lnTo>
                  <a:lnTo>
                    <a:pt x="16100" y="12582"/>
                  </a:lnTo>
                  <a:lnTo>
                    <a:pt x="16072" y="12610"/>
                  </a:lnTo>
                  <a:lnTo>
                    <a:pt x="16037" y="12646"/>
                  </a:lnTo>
                  <a:lnTo>
                    <a:pt x="16009" y="12682"/>
                  </a:lnTo>
                  <a:lnTo>
                    <a:pt x="16000" y="12728"/>
                  </a:lnTo>
                  <a:lnTo>
                    <a:pt x="15991" y="12772"/>
                  </a:lnTo>
                  <a:lnTo>
                    <a:pt x="15973" y="12809"/>
                  </a:lnTo>
                  <a:lnTo>
                    <a:pt x="15955" y="12835"/>
                  </a:lnTo>
                  <a:lnTo>
                    <a:pt x="15936" y="12863"/>
                  </a:lnTo>
                  <a:lnTo>
                    <a:pt x="15910" y="12890"/>
                  </a:lnTo>
                  <a:lnTo>
                    <a:pt x="15883" y="12908"/>
                  </a:lnTo>
                  <a:lnTo>
                    <a:pt x="15855" y="12926"/>
                  </a:lnTo>
                  <a:lnTo>
                    <a:pt x="15829" y="12935"/>
                  </a:lnTo>
                  <a:lnTo>
                    <a:pt x="15792" y="12944"/>
                  </a:lnTo>
                  <a:lnTo>
                    <a:pt x="15766" y="12944"/>
                  </a:lnTo>
                  <a:lnTo>
                    <a:pt x="15729" y="12953"/>
                  </a:lnTo>
                  <a:lnTo>
                    <a:pt x="15703" y="12963"/>
                  </a:lnTo>
                  <a:lnTo>
                    <a:pt x="15666" y="12971"/>
                  </a:lnTo>
                  <a:lnTo>
                    <a:pt x="15639" y="12981"/>
                  </a:lnTo>
                  <a:lnTo>
                    <a:pt x="15603" y="12989"/>
                  </a:lnTo>
                  <a:lnTo>
                    <a:pt x="15567" y="12989"/>
                  </a:lnTo>
                  <a:lnTo>
                    <a:pt x="15531" y="12989"/>
                  </a:lnTo>
                  <a:lnTo>
                    <a:pt x="15395" y="12999"/>
                  </a:lnTo>
                  <a:lnTo>
                    <a:pt x="15359" y="12981"/>
                  </a:lnTo>
                  <a:lnTo>
                    <a:pt x="15314" y="12963"/>
                  </a:lnTo>
                  <a:lnTo>
                    <a:pt x="15278" y="12944"/>
                  </a:lnTo>
                  <a:lnTo>
                    <a:pt x="15241" y="12918"/>
                  </a:lnTo>
                  <a:lnTo>
                    <a:pt x="15205" y="12900"/>
                  </a:lnTo>
                  <a:lnTo>
                    <a:pt x="15170" y="12872"/>
                  </a:lnTo>
                  <a:lnTo>
                    <a:pt x="15134" y="12854"/>
                  </a:lnTo>
                  <a:lnTo>
                    <a:pt x="15097" y="12827"/>
                  </a:lnTo>
                  <a:lnTo>
                    <a:pt x="15052" y="12772"/>
                  </a:lnTo>
                  <a:lnTo>
                    <a:pt x="15025" y="12718"/>
                  </a:lnTo>
                  <a:lnTo>
                    <a:pt x="14988" y="12665"/>
                  </a:lnTo>
                  <a:lnTo>
                    <a:pt x="14970" y="12610"/>
                  </a:lnTo>
                  <a:lnTo>
                    <a:pt x="14944" y="12547"/>
                  </a:lnTo>
                  <a:lnTo>
                    <a:pt x="14925" y="12483"/>
                  </a:lnTo>
                  <a:lnTo>
                    <a:pt x="14917" y="12420"/>
                  </a:lnTo>
                  <a:lnTo>
                    <a:pt x="14907" y="12357"/>
                  </a:lnTo>
                  <a:lnTo>
                    <a:pt x="14889" y="12366"/>
                  </a:lnTo>
                  <a:lnTo>
                    <a:pt x="14881" y="12240"/>
                  </a:lnTo>
                  <a:lnTo>
                    <a:pt x="14871" y="12122"/>
                  </a:lnTo>
                  <a:lnTo>
                    <a:pt x="14844" y="11995"/>
                  </a:lnTo>
                  <a:lnTo>
                    <a:pt x="14826" y="11877"/>
                  </a:lnTo>
                  <a:lnTo>
                    <a:pt x="14790" y="11760"/>
                  </a:lnTo>
                  <a:lnTo>
                    <a:pt x="14754" y="11643"/>
                  </a:lnTo>
                  <a:lnTo>
                    <a:pt x="14709" y="11525"/>
                  </a:lnTo>
                  <a:lnTo>
                    <a:pt x="14664" y="11408"/>
                  </a:lnTo>
                  <a:lnTo>
                    <a:pt x="14609" y="11300"/>
                  </a:lnTo>
                  <a:lnTo>
                    <a:pt x="14546" y="11191"/>
                  </a:lnTo>
                  <a:lnTo>
                    <a:pt x="14483" y="11082"/>
                  </a:lnTo>
                  <a:lnTo>
                    <a:pt x="14419" y="10982"/>
                  </a:lnTo>
                  <a:lnTo>
                    <a:pt x="14338" y="10883"/>
                  </a:lnTo>
                  <a:lnTo>
                    <a:pt x="14267" y="10784"/>
                  </a:lnTo>
                  <a:lnTo>
                    <a:pt x="14176" y="10684"/>
                  </a:lnTo>
                  <a:lnTo>
                    <a:pt x="14095" y="10585"/>
                  </a:lnTo>
                  <a:lnTo>
                    <a:pt x="13688" y="10233"/>
                  </a:lnTo>
                  <a:lnTo>
                    <a:pt x="13661" y="10233"/>
                  </a:lnTo>
                  <a:lnTo>
                    <a:pt x="13562" y="10152"/>
                  </a:lnTo>
                  <a:lnTo>
                    <a:pt x="13463" y="10069"/>
                  </a:lnTo>
                  <a:lnTo>
                    <a:pt x="13354" y="9998"/>
                  </a:lnTo>
                  <a:lnTo>
                    <a:pt x="13255" y="9935"/>
                  </a:lnTo>
                  <a:lnTo>
                    <a:pt x="13147" y="9871"/>
                  </a:lnTo>
                  <a:lnTo>
                    <a:pt x="13038" y="9808"/>
                  </a:lnTo>
                  <a:lnTo>
                    <a:pt x="12930" y="9753"/>
                  </a:lnTo>
                  <a:lnTo>
                    <a:pt x="12821" y="9699"/>
                  </a:lnTo>
                  <a:lnTo>
                    <a:pt x="12786" y="9645"/>
                  </a:lnTo>
                  <a:lnTo>
                    <a:pt x="12768" y="9663"/>
                  </a:lnTo>
                  <a:lnTo>
                    <a:pt x="12758" y="9672"/>
                  </a:lnTo>
                  <a:lnTo>
                    <a:pt x="12740" y="9690"/>
                  </a:lnTo>
                  <a:lnTo>
                    <a:pt x="12732" y="9708"/>
                  </a:lnTo>
                  <a:lnTo>
                    <a:pt x="12713" y="9717"/>
                  </a:lnTo>
                  <a:lnTo>
                    <a:pt x="12704" y="9735"/>
                  </a:lnTo>
                  <a:lnTo>
                    <a:pt x="12687" y="9735"/>
                  </a:lnTo>
                  <a:lnTo>
                    <a:pt x="12659" y="9735"/>
                  </a:lnTo>
                  <a:lnTo>
                    <a:pt x="12578" y="9717"/>
                  </a:lnTo>
                  <a:lnTo>
                    <a:pt x="12497" y="9690"/>
                  </a:lnTo>
                  <a:lnTo>
                    <a:pt x="12424" y="9645"/>
                  </a:lnTo>
                  <a:lnTo>
                    <a:pt x="12353" y="9599"/>
                  </a:lnTo>
                  <a:lnTo>
                    <a:pt x="12280" y="9546"/>
                  </a:lnTo>
                  <a:lnTo>
                    <a:pt x="12207" y="9492"/>
                  </a:lnTo>
                  <a:lnTo>
                    <a:pt x="12136" y="9437"/>
                  </a:lnTo>
                  <a:lnTo>
                    <a:pt x="12063" y="9392"/>
                  </a:lnTo>
                  <a:lnTo>
                    <a:pt x="12045" y="9455"/>
                  </a:lnTo>
                  <a:lnTo>
                    <a:pt x="12027" y="9518"/>
                  </a:lnTo>
                  <a:lnTo>
                    <a:pt x="12018" y="9581"/>
                  </a:lnTo>
                  <a:lnTo>
                    <a:pt x="12009" y="9654"/>
                  </a:lnTo>
                  <a:lnTo>
                    <a:pt x="12009" y="9726"/>
                  </a:lnTo>
                  <a:lnTo>
                    <a:pt x="12009" y="9799"/>
                  </a:lnTo>
                  <a:lnTo>
                    <a:pt x="12009" y="9871"/>
                  </a:lnTo>
                  <a:lnTo>
                    <a:pt x="12009" y="9935"/>
                  </a:lnTo>
                  <a:lnTo>
                    <a:pt x="12009" y="9988"/>
                  </a:lnTo>
                  <a:lnTo>
                    <a:pt x="12018" y="10052"/>
                  </a:lnTo>
                  <a:lnTo>
                    <a:pt x="12018" y="10106"/>
                  </a:lnTo>
                  <a:lnTo>
                    <a:pt x="12027" y="10160"/>
                  </a:lnTo>
                  <a:lnTo>
                    <a:pt x="12027" y="10215"/>
                  </a:lnTo>
                  <a:lnTo>
                    <a:pt x="12037" y="10269"/>
                  </a:lnTo>
                  <a:lnTo>
                    <a:pt x="12054" y="10322"/>
                  </a:lnTo>
                  <a:lnTo>
                    <a:pt x="12072" y="10377"/>
                  </a:lnTo>
                  <a:lnTo>
                    <a:pt x="12054" y="10387"/>
                  </a:lnTo>
                  <a:lnTo>
                    <a:pt x="12054" y="10405"/>
                  </a:lnTo>
                  <a:lnTo>
                    <a:pt x="12054" y="10423"/>
                  </a:lnTo>
                  <a:lnTo>
                    <a:pt x="12063" y="10441"/>
                  </a:lnTo>
                  <a:lnTo>
                    <a:pt x="12063" y="10450"/>
                  </a:lnTo>
                  <a:lnTo>
                    <a:pt x="12063" y="10458"/>
                  </a:lnTo>
                  <a:lnTo>
                    <a:pt x="12045" y="10468"/>
                  </a:lnTo>
                  <a:lnTo>
                    <a:pt x="12018" y="10458"/>
                  </a:lnTo>
                  <a:lnTo>
                    <a:pt x="11910" y="10322"/>
                  </a:lnTo>
                  <a:lnTo>
                    <a:pt x="11901" y="10395"/>
                  </a:lnTo>
                  <a:lnTo>
                    <a:pt x="11901" y="10468"/>
                  </a:lnTo>
                  <a:lnTo>
                    <a:pt x="11919" y="10540"/>
                  </a:lnTo>
                  <a:lnTo>
                    <a:pt x="11936" y="10603"/>
                  </a:lnTo>
                  <a:lnTo>
                    <a:pt x="11964" y="10676"/>
                  </a:lnTo>
                  <a:lnTo>
                    <a:pt x="11991" y="10739"/>
                  </a:lnTo>
                  <a:lnTo>
                    <a:pt x="12018" y="10812"/>
                  </a:lnTo>
                  <a:lnTo>
                    <a:pt x="12037" y="10875"/>
                  </a:lnTo>
                  <a:lnTo>
                    <a:pt x="12009" y="10883"/>
                  </a:lnTo>
                  <a:lnTo>
                    <a:pt x="11991" y="10883"/>
                  </a:lnTo>
                  <a:lnTo>
                    <a:pt x="11964" y="10893"/>
                  </a:lnTo>
                  <a:lnTo>
                    <a:pt x="11946" y="10883"/>
                  </a:lnTo>
                  <a:lnTo>
                    <a:pt x="11919" y="10883"/>
                  </a:lnTo>
                  <a:lnTo>
                    <a:pt x="11901" y="10875"/>
                  </a:lnTo>
                  <a:lnTo>
                    <a:pt x="11883" y="10865"/>
                  </a:lnTo>
                  <a:lnTo>
                    <a:pt x="11865" y="10856"/>
                  </a:lnTo>
                  <a:lnTo>
                    <a:pt x="11873" y="10929"/>
                  </a:lnTo>
                  <a:lnTo>
                    <a:pt x="11891" y="10992"/>
                  </a:lnTo>
                  <a:lnTo>
                    <a:pt x="11910" y="11055"/>
                  </a:lnTo>
                  <a:lnTo>
                    <a:pt x="11936" y="11118"/>
                  </a:lnTo>
                  <a:lnTo>
                    <a:pt x="12009" y="11236"/>
                  </a:lnTo>
                  <a:lnTo>
                    <a:pt x="12090" y="11353"/>
                  </a:lnTo>
                  <a:lnTo>
                    <a:pt x="12171" y="11462"/>
                  </a:lnTo>
                  <a:lnTo>
                    <a:pt x="12253" y="11570"/>
                  </a:lnTo>
                  <a:lnTo>
                    <a:pt x="12334" y="11687"/>
                  </a:lnTo>
                  <a:lnTo>
                    <a:pt x="12397" y="11806"/>
                  </a:lnTo>
                  <a:lnTo>
                    <a:pt x="12416" y="11869"/>
                  </a:lnTo>
                  <a:lnTo>
                    <a:pt x="12416" y="11923"/>
                  </a:lnTo>
                  <a:lnTo>
                    <a:pt x="12416" y="11986"/>
                  </a:lnTo>
                  <a:lnTo>
                    <a:pt x="12406" y="12041"/>
                  </a:lnTo>
                  <a:lnTo>
                    <a:pt x="12397" y="12094"/>
                  </a:lnTo>
                  <a:lnTo>
                    <a:pt x="12379" y="12149"/>
                  </a:lnTo>
                  <a:lnTo>
                    <a:pt x="12361" y="12203"/>
                  </a:lnTo>
                  <a:lnTo>
                    <a:pt x="12343" y="12258"/>
                  </a:lnTo>
                  <a:lnTo>
                    <a:pt x="12334" y="12258"/>
                  </a:lnTo>
                  <a:lnTo>
                    <a:pt x="12325" y="12266"/>
                  </a:lnTo>
                  <a:lnTo>
                    <a:pt x="12325" y="12276"/>
                  </a:lnTo>
                  <a:lnTo>
                    <a:pt x="12325" y="12284"/>
                  </a:lnTo>
                  <a:lnTo>
                    <a:pt x="12325" y="12294"/>
                  </a:lnTo>
                  <a:lnTo>
                    <a:pt x="12325" y="12303"/>
                  </a:lnTo>
                  <a:lnTo>
                    <a:pt x="12316" y="12311"/>
                  </a:lnTo>
                  <a:lnTo>
                    <a:pt x="12316" y="12321"/>
                  </a:lnTo>
                  <a:lnTo>
                    <a:pt x="12244" y="12384"/>
                  </a:lnTo>
                  <a:lnTo>
                    <a:pt x="12171" y="12465"/>
                  </a:lnTo>
                  <a:lnTo>
                    <a:pt x="12108" y="12538"/>
                  </a:lnTo>
                  <a:lnTo>
                    <a:pt x="12037" y="12610"/>
                  </a:lnTo>
                  <a:lnTo>
                    <a:pt x="11964" y="12673"/>
                  </a:lnTo>
                  <a:lnTo>
                    <a:pt x="11883" y="12728"/>
                  </a:lnTo>
                  <a:lnTo>
                    <a:pt x="11837" y="12754"/>
                  </a:lnTo>
                  <a:lnTo>
                    <a:pt x="11792" y="12772"/>
                  </a:lnTo>
                  <a:lnTo>
                    <a:pt x="11747" y="12782"/>
                  </a:lnTo>
                  <a:lnTo>
                    <a:pt x="11702" y="12791"/>
                  </a:lnTo>
                  <a:lnTo>
                    <a:pt x="11630" y="12817"/>
                  </a:lnTo>
                  <a:lnTo>
                    <a:pt x="11557" y="12835"/>
                  </a:lnTo>
                  <a:lnTo>
                    <a:pt x="11486" y="12863"/>
                  </a:lnTo>
                  <a:lnTo>
                    <a:pt x="11413" y="12890"/>
                  </a:lnTo>
                  <a:lnTo>
                    <a:pt x="11341" y="12918"/>
                  </a:lnTo>
                  <a:lnTo>
                    <a:pt x="11269" y="12935"/>
                  </a:lnTo>
                  <a:lnTo>
                    <a:pt x="11196" y="12953"/>
                  </a:lnTo>
                  <a:lnTo>
                    <a:pt x="11124" y="12971"/>
                  </a:lnTo>
                  <a:lnTo>
                    <a:pt x="11097" y="12981"/>
                  </a:lnTo>
                  <a:lnTo>
                    <a:pt x="11069" y="12999"/>
                  </a:lnTo>
                  <a:lnTo>
                    <a:pt x="11034" y="13007"/>
                  </a:lnTo>
                  <a:lnTo>
                    <a:pt x="11006" y="13026"/>
                  </a:lnTo>
                  <a:lnTo>
                    <a:pt x="10980" y="13035"/>
                  </a:lnTo>
                  <a:lnTo>
                    <a:pt x="10953" y="13052"/>
                  </a:lnTo>
                  <a:lnTo>
                    <a:pt x="10925" y="13062"/>
                  </a:lnTo>
                  <a:lnTo>
                    <a:pt x="10889" y="13070"/>
                  </a:lnTo>
                  <a:lnTo>
                    <a:pt x="10880" y="13080"/>
                  </a:lnTo>
                  <a:lnTo>
                    <a:pt x="10862" y="13098"/>
                  </a:lnTo>
                  <a:lnTo>
                    <a:pt x="10844" y="13116"/>
                  </a:lnTo>
                  <a:lnTo>
                    <a:pt x="10826" y="13125"/>
                  </a:lnTo>
                  <a:lnTo>
                    <a:pt x="10808" y="13143"/>
                  </a:lnTo>
                  <a:lnTo>
                    <a:pt x="10790" y="13153"/>
                  </a:lnTo>
                  <a:lnTo>
                    <a:pt x="10772" y="13161"/>
                  </a:lnTo>
                  <a:lnTo>
                    <a:pt x="10753" y="13161"/>
                  </a:lnTo>
                  <a:lnTo>
                    <a:pt x="10709" y="13198"/>
                  </a:lnTo>
                  <a:lnTo>
                    <a:pt x="10664" y="13224"/>
                  </a:lnTo>
                  <a:lnTo>
                    <a:pt x="10619" y="13261"/>
                  </a:lnTo>
                  <a:lnTo>
                    <a:pt x="10564" y="13288"/>
                  </a:lnTo>
                  <a:lnTo>
                    <a:pt x="10510" y="13305"/>
                  </a:lnTo>
                  <a:lnTo>
                    <a:pt x="10456" y="13333"/>
                  </a:lnTo>
                  <a:lnTo>
                    <a:pt x="10402" y="13351"/>
                  </a:lnTo>
                  <a:lnTo>
                    <a:pt x="10348" y="13360"/>
                  </a:lnTo>
                  <a:lnTo>
                    <a:pt x="10330" y="13342"/>
                  </a:lnTo>
                  <a:lnTo>
                    <a:pt x="10311" y="13333"/>
                  </a:lnTo>
                  <a:lnTo>
                    <a:pt x="10293" y="13333"/>
                  </a:lnTo>
                  <a:lnTo>
                    <a:pt x="10275" y="13342"/>
                  </a:lnTo>
                  <a:lnTo>
                    <a:pt x="10248" y="13342"/>
                  </a:lnTo>
                  <a:lnTo>
                    <a:pt x="10230" y="13342"/>
                  </a:lnTo>
                  <a:lnTo>
                    <a:pt x="10212" y="13342"/>
                  </a:lnTo>
                  <a:lnTo>
                    <a:pt x="10186" y="13324"/>
                  </a:lnTo>
                  <a:lnTo>
                    <a:pt x="10176" y="13315"/>
                  </a:lnTo>
                  <a:lnTo>
                    <a:pt x="10158" y="13305"/>
                  </a:lnTo>
                  <a:lnTo>
                    <a:pt x="10149" y="13297"/>
                  </a:lnTo>
                  <a:lnTo>
                    <a:pt x="10140" y="13288"/>
                  </a:lnTo>
                  <a:lnTo>
                    <a:pt x="10131" y="13270"/>
                  </a:lnTo>
                  <a:lnTo>
                    <a:pt x="10121" y="13261"/>
                  </a:lnTo>
                  <a:lnTo>
                    <a:pt x="10113" y="13252"/>
                  </a:lnTo>
                  <a:lnTo>
                    <a:pt x="10095" y="13242"/>
                  </a:lnTo>
                  <a:lnTo>
                    <a:pt x="10058" y="13261"/>
                  </a:lnTo>
                  <a:lnTo>
                    <a:pt x="10022" y="13270"/>
                  </a:lnTo>
                  <a:lnTo>
                    <a:pt x="9986" y="13279"/>
                  </a:lnTo>
                  <a:lnTo>
                    <a:pt x="9959" y="13279"/>
                  </a:lnTo>
                  <a:lnTo>
                    <a:pt x="9923" y="13279"/>
                  </a:lnTo>
                  <a:lnTo>
                    <a:pt x="9887" y="13270"/>
                  </a:lnTo>
                  <a:lnTo>
                    <a:pt x="9851" y="13261"/>
                  </a:lnTo>
                  <a:lnTo>
                    <a:pt x="9815" y="13252"/>
                  </a:lnTo>
                  <a:lnTo>
                    <a:pt x="9761" y="13234"/>
                  </a:lnTo>
                  <a:lnTo>
                    <a:pt x="9706" y="13198"/>
                  </a:lnTo>
                  <a:lnTo>
                    <a:pt x="9653" y="13153"/>
                  </a:lnTo>
                  <a:lnTo>
                    <a:pt x="9598" y="13107"/>
                  </a:lnTo>
                  <a:lnTo>
                    <a:pt x="9554" y="13052"/>
                  </a:lnTo>
                  <a:lnTo>
                    <a:pt x="9499" y="13007"/>
                  </a:lnTo>
                  <a:lnTo>
                    <a:pt x="9453" y="12963"/>
                  </a:lnTo>
                  <a:lnTo>
                    <a:pt x="9400" y="12918"/>
                  </a:lnTo>
                  <a:lnTo>
                    <a:pt x="9372" y="12881"/>
                  </a:lnTo>
                  <a:lnTo>
                    <a:pt x="9354" y="12845"/>
                  </a:lnTo>
                  <a:lnTo>
                    <a:pt x="9337" y="12800"/>
                  </a:lnTo>
                  <a:lnTo>
                    <a:pt x="9319" y="12764"/>
                  </a:lnTo>
                  <a:lnTo>
                    <a:pt x="9309" y="12718"/>
                  </a:lnTo>
                  <a:lnTo>
                    <a:pt x="9309" y="12673"/>
                  </a:lnTo>
                  <a:lnTo>
                    <a:pt x="9319" y="12628"/>
                  </a:lnTo>
                  <a:lnTo>
                    <a:pt x="9345" y="12592"/>
                  </a:lnTo>
                  <a:lnTo>
                    <a:pt x="9372" y="12547"/>
                  </a:lnTo>
                  <a:lnTo>
                    <a:pt x="9408" y="12511"/>
                  </a:lnTo>
                  <a:lnTo>
                    <a:pt x="9445" y="12475"/>
                  </a:lnTo>
                  <a:lnTo>
                    <a:pt x="9489" y="12447"/>
                  </a:lnTo>
                  <a:lnTo>
                    <a:pt x="9580" y="12411"/>
                  </a:lnTo>
                  <a:lnTo>
                    <a:pt x="9670" y="12384"/>
                  </a:lnTo>
                  <a:lnTo>
                    <a:pt x="9779" y="12357"/>
                  </a:lnTo>
                  <a:lnTo>
                    <a:pt x="9878" y="12339"/>
                  </a:lnTo>
                  <a:lnTo>
                    <a:pt x="9977" y="12321"/>
                  </a:lnTo>
                  <a:lnTo>
                    <a:pt x="10077" y="12294"/>
                  </a:lnTo>
                  <a:lnTo>
                    <a:pt x="10103" y="12284"/>
                  </a:lnTo>
                  <a:lnTo>
                    <a:pt x="10131" y="12276"/>
                  </a:lnTo>
                  <a:lnTo>
                    <a:pt x="10158" y="12266"/>
                  </a:lnTo>
                  <a:lnTo>
                    <a:pt x="10186" y="12248"/>
                  </a:lnTo>
                  <a:lnTo>
                    <a:pt x="10212" y="12240"/>
                  </a:lnTo>
                  <a:lnTo>
                    <a:pt x="10239" y="12230"/>
                  </a:lnTo>
                  <a:lnTo>
                    <a:pt x="10267" y="12212"/>
                  </a:lnTo>
                  <a:lnTo>
                    <a:pt x="10293" y="12212"/>
                  </a:lnTo>
                  <a:lnTo>
                    <a:pt x="10330" y="12194"/>
                  </a:lnTo>
                  <a:lnTo>
                    <a:pt x="10356" y="12194"/>
                  </a:lnTo>
                  <a:lnTo>
                    <a:pt x="10393" y="12185"/>
                  </a:lnTo>
                  <a:lnTo>
                    <a:pt x="10419" y="12177"/>
                  </a:lnTo>
                  <a:lnTo>
                    <a:pt x="10447" y="12167"/>
                  </a:lnTo>
                  <a:lnTo>
                    <a:pt x="10474" y="12158"/>
                  </a:lnTo>
                  <a:lnTo>
                    <a:pt x="10502" y="12140"/>
                  </a:lnTo>
                  <a:lnTo>
                    <a:pt x="10528" y="12122"/>
                  </a:lnTo>
                  <a:lnTo>
                    <a:pt x="10564" y="12122"/>
                  </a:lnTo>
                  <a:lnTo>
                    <a:pt x="10619" y="12086"/>
                  </a:lnTo>
                  <a:lnTo>
                    <a:pt x="10672" y="12049"/>
                  </a:lnTo>
                  <a:lnTo>
                    <a:pt x="10736" y="12023"/>
                  </a:lnTo>
                  <a:lnTo>
                    <a:pt x="10790" y="11995"/>
                  </a:lnTo>
                  <a:lnTo>
                    <a:pt x="10853" y="11959"/>
                  </a:lnTo>
                  <a:lnTo>
                    <a:pt x="10907" y="11932"/>
                  </a:lnTo>
                  <a:lnTo>
                    <a:pt x="10962" y="11896"/>
                  </a:lnTo>
                  <a:lnTo>
                    <a:pt x="11016" y="11851"/>
                  </a:lnTo>
                  <a:lnTo>
                    <a:pt x="11025" y="11859"/>
                  </a:lnTo>
                  <a:lnTo>
                    <a:pt x="11034" y="11851"/>
                  </a:lnTo>
                  <a:lnTo>
                    <a:pt x="11052" y="11833"/>
                  </a:lnTo>
                  <a:lnTo>
                    <a:pt x="11061" y="11814"/>
                  </a:lnTo>
                  <a:lnTo>
                    <a:pt x="11069" y="11806"/>
                  </a:lnTo>
                  <a:lnTo>
                    <a:pt x="11079" y="11788"/>
                  </a:lnTo>
                  <a:lnTo>
                    <a:pt x="11088" y="11770"/>
                  </a:lnTo>
                  <a:lnTo>
                    <a:pt x="11079" y="11751"/>
                  </a:lnTo>
                  <a:lnTo>
                    <a:pt x="11069" y="11733"/>
                  </a:lnTo>
                  <a:lnTo>
                    <a:pt x="11025" y="11624"/>
                  </a:lnTo>
                  <a:lnTo>
                    <a:pt x="10970" y="11516"/>
                  </a:lnTo>
                  <a:lnTo>
                    <a:pt x="10917" y="11417"/>
                  </a:lnTo>
                  <a:lnTo>
                    <a:pt x="10853" y="11308"/>
                  </a:lnTo>
                  <a:lnTo>
                    <a:pt x="10790" y="11209"/>
                  </a:lnTo>
                  <a:lnTo>
                    <a:pt x="10718" y="11100"/>
                  </a:lnTo>
                  <a:lnTo>
                    <a:pt x="10664" y="10992"/>
                  </a:lnTo>
                  <a:lnTo>
                    <a:pt x="10609" y="10883"/>
                  </a:lnTo>
                  <a:lnTo>
                    <a:pt x="10528" y="10775"/>
                  </a:lnTo>
                  <a:lnTo>
                    <a:pt x="10465" y="10658"/>
                  </a:lnTo>
                  <a:lnTo>
                    <a:pt x="10411" y="10531"/>
                  </a:lnTo>
                  <a:lnTo>
                    <a:pt x="10374" y="10405"/>
                  </a:lnTo>
                  <a:lnTo>
                    <a:pt x="10348" y="10269"/>
                  </a:lnTo>
                  <a:lnTo>
                    <a:pt x="10330" y="10133"/>
                  </a:lnTo>
                  <a:lnTo>
                    <a:pt x="10320" y="9998"/>
                  </a:lnTo>
                  <a:lnTo>
                    <a:pt x="10320" y="9862"/>
                  </a:lnTo>
                  <a:lnTo>
                    <a:pt x="10267" y="9871"/>
                  </a:lnTo>
                  <a:lnTo>
                    <a:pt x="10221" y="9889"/>
                  </a:lnTo>
                  <a:lnTo>
                    <a:pt x="10176" y="9907"/>
                  </a:lnTo>
                  <a:lnTo>
                    <a:pt x="10131" y="9925"/>
                  </a:lnTo>
                  <a:lnTo>
                    <a:pt x="10077" y="9952"/>
                  </a:lnTo>
                  <a:lnTo>
                    <a:pt x="10032" y="9970"/>
                  </a:lnTo>
                  <a:lnTo>
                    <a:pt x="9986" y="9998"/>
                  </a:lnTo>
                  <a:lnTo>
                    <a:pt x="9941" y="10024"/>
                  </a:lnTo>
                  <a:lnTo>
                    <a:pt x="9833" y="10069"/>
                  </a:lnTo>
                  <a:lnTo>
                    <a:pt x="9734" y="10115"/>
                  </a:lnTo>
                  <a:lnTo>
                    <a:pt x="9635" y="10160"/>
                  </a:lnTo>
                  <a:lnTo>
                    <a:pt x="9526" y="10205"/>
                  </a:lnTo>
                  <a:lnTo>
                    <a:pt x="9426" y="10251"/>
                  </a:lnTo>
                  <a:lnTo>
                    <a:pt x="9319" y="10287"/>
                  </a:lnTo>
                  <a:lnTo>
                    <a:pt x="9201" y="10322"/>
                  </a:lnTo>
                  <a:lnTo>
                    <a:pt x="9092" y="10341"/>
                  </a:lnTo>
                  <a:lnTo>
                    <a:pt x="9074" y="10359"/>
                  </a:lnTo>
                  <a:lnTo>
                    <a:pt x="9056" y="10359"/>
                  </a:lnTo>
                  <a:lnTo>
                    <a:pt x="9029" y="10368"/>
                  </a:lnTo>
                  <a:lnTo>
                    <a:pt x="9011" y="10377"/>
                  </a:lnTo>
                  <a:lnTo>
                    <a:pt x="8985" y="10377"/>
                  </a:lnTo>
                  <a:lnTo>
                    <a:pt x="8966" y="10377"/>
                  </a:lnTo>
                  <a:lnTo>
                    <a:pt x="8939" y="10377"/>
                  </a:lnTo>
                  <a:lnTo>
                    <a:pt x="8912" y="10377"/>
                  </a:lnTo>
                  <a:lnTo>
                    <a:pt x="8894" y="10368"/>
                  </a:lnTo>
                  <a:lnTo>
                    <a:pt x="8876" y="10368"/>
                  </a:lnTo>
                  <a:lnTo>
                    <a:pt x="8857" y="10368"/>
                  </a:lnTo>
                  <a:lnTo>
                    <a:pt x="8839" y="10368"/>
                  </a:lnTo>
                  <a:lnTo>
                    <a:pt x="8831" y="10377"/>
                  </a:lnTo>
                  <a:lnTo>
                    <a:pt x="8813" y="10377"/>
                  </a:lnTo>
                  <a:lnTo>
                    <a:pt x="8794" y="10387"/>
                  </a:lnTo>
                  <a:lnTo>
                    <a:pt x="8776" y="10395"/>
                  </a:lnTo>
                  <a:lnTo>
                    <a:pt x="8786" y="10395"/>
                  </a:lnTo>
                  <a:lnTo>
                    <a:pt x="8786" y="10405"/>
                  </a:lnTo>
                  <a:lnTo>
                    <a:pt x="8794" y="10395"/>
                  </a:lnTo>
                  <a:lnTo>
                    <a:pt x="8803" y="10405"/>
                  </a:lnTo>
                  <a:lnTo>
                    <a:pt x="8695" y="10413"/>
                  </a:lnTo>
                  <a:lnTo>
                    <a:pt x="8578" y="10423"/>
                  </a:lnTo>
                  <a:lnTo>
                    <a:pt x="8460" y="10431"/>
                  </a:lnTo>
                  <a:lnTo>
                    <a:pt x="8343" y="10441"/>
                  </a:lnTo>
                  <a:lnTo>
                    <a:pt x="8225" y="10450"/>
                  </a:lnTo>
                  <a:lnTo>
                    <a:pt x="8108" y="10450"/>
                  </a:lnTo>
                  <a:lnTo>
                    <a:pt x="7991" y="10450"/>
                  </a:lnTo>
                  <a:lnTo>
                    <a:pt x="7873" y="10450"/>
                  </a:lnTo>
                  <a:lnTo>
                    <a:pt x="7847" y="10423"/>
                  </a:lnTo>
                  <a:lnTo>
                    <a:pt x="7820" y="10413"/>
                  </a:lnTo>
                  <a:lnTo>
                    <a:pt x="7784" y="10413"/>
                  </a:lnTo>
                  <a:lnTo>
                    <a:pt x="7756" y="10413"/>
                  </a:lnTo>
                  <a:lnTo>
                    <a:pt x="7719" y="10413"/>
                  </a:lnTo>
                  <a:lnTo>
                    <a:pt x="7693" y="10405"/>
                  </a:lnTo>
                  <a:lnTo>
                    <a:pt x="7666" y="10387"/>
                  </a:lnTo>
                  <a:lnTo>
                    <a:pt x="7648" y="10359"/>
                  </a:lnTo>
                  <a:lnTo>
                    <a:pt x="7612" y="10359"/>
                  </a:lnTo>
                  <a:lnTo>
                    <a:pt x="7585" y="10359"/>
                  </a:lnTo>
                  <a:lnTo>
                    <a:pt x="7549" y="10350"/>
                  </a:lnTo>
                  <a:lnTo>
                    <a:pt x="7512" y="10350"/>
                  </a:lnTo>
                  <a:lnTo>
                    <a:pt x="7486" y="10341"/>
                  </a:lnTo>
                  <a:lnTo>
                    <a:pt x="7449" y="10332"/>
                  </a:lnTo>
                  <a:lnTo>
                    <a:pt x="7422" y="10322"/>
                  </a:lnTo>
                  <a:lnTo>
                    <a:pt x="7395" y="10314"/>
                  </a:lnTo>
                  <a:lnTo>
                    <a:pt x="7368" y="10322"/>
                  </a:lnTo>
                  <a:lnTo>
                    <a:pt x="7368" y="10314"/>
                  </a:lnTo>
                  <a:lnTo>
                    <a:pt x="7359" y="10314"/>
                  </a:lnTo>
                  <a:lnTo>
                    <a:pt x="7359" y="10305"/>
                  </a:lnTo>
                  <a:lnTo>
                    <a:pt x="7340" y="10305"/>
                  </a:lnTo>
                  <a:lnTo>
                    <a:pt x="7322" y="10305"/>
                  </a:lnTo>
                  <a:lnTo>
                    <a:pt x="7304" y="10296"/>
                  </a:lnTo>
                  <a:lnTo>
                    <a:pt x="7278" y="10287"/>
                  </a:lnTo>
                  <a:lnTo>
                    <a:pt x="7259" y="10278"/>
                  </a:lnTo>
                  <a:lnTo>
                    <a:pt x="7241" y="10259"/>
                  </a:lnTo>
                  <a:lnTo>
                    <a:pt x="7215" y="10251"/>
                  </a:lnTo>
                  <a:lnTo>
                    <a:pt x="7196" y="10241"/>
                  </a:lnTo>
                  <a:lnTo>
                    <a:pt x="7160" y="10223"/>
                  </a:lnTo>
                  <a:lnTo>
                    <a:pt x="7124" y="10215"/>
                  </a:lnTo>
                  <a:lnTo>
                    <a:pt x="7087" y="10196"/>
                  </a:lnTo>
                  <a:lnTo>
                    <a:pt x="7043" y="10188"/>
                  </a:lnTo>
                  <a:lnTo>
                    <a:pt x="7006" y="10170"/>
                  </a:lnTo>
                  <a:lnTo>
                    <a:pt x="6970" y="10160"/>
                  </a:lnTo>
                  <a:lnTo>
                    <a:pt x="6935" y="10152"/>
                  </a:lnTo>
                  <a:lnTo>
                    <a:pt x="6889" y="10152"/>
                  </a:lnTo>
                  <a:lnTo>
                    <a:pt x="6880" y="10133"/>
                  </a:lnTo>
                  <a:lnTo>
                    <a:pt x="6871" y="10142"/>
                  </a:lnTo>
                  <a:lnTo>
                    <a:pt x="6862" y="10152"/>
                  </a:lnTo>
                  <a:lnTo>
                    <a:pt x="6844" y="10160"/>
                  </a:lnTo>
                  <a:lnTo>
                    <a:pt x="6836" y="10170"/>
                  </a:lnTo>
                  <a:lnTo>
                    <a:pt x="6817" y="10178"/>
                  </a:lnTo>
                  <a:lnTo>
                    <a:pt x="6799" y="10178"/>
                  </a:lnTo>
                  <a:lnTo>
                    <a:pt x="6790" y="10178"/>
                  </a:lnTo>
                  <a:lnTo>
                    <a:pt x="6771" y="10178"/>
                  </a:lnTo>
                  <a:lnTo>
                    <a:pt x="6790" y="10259"/>
                  </a:lnTo>
                  <a:lnTo>
                    <a:pt x="6808" y="10332"/>
                  </a:lnTo>
                  <a:lnTo>
                    <a:pt x="6826" y="10413"/>
                  </a:lnTo>
                  <a:lnTo>
                    <a:pt x="6836" y="10486"/>
                  </a:lnTo>
                  <a:lnTo>
                    <a:pt x="6844" y="10567"/>
                  </a:lnTo>
                  <a:lnTo>
                    <a:pt x="6853" y="10640"/>
                  </a:lnTo>
                  <a:lnTo>
                    <a:pt x="6871" y="10721"/>
                  </a:lnTo>
                  <a:lnTo>
                    <a:pt x="6880" y="10793"/>
                  </a:lnTo>
                  <a:lnTo>
                    <a:pt x="6880" y="10820"/>
                  </a:lnTo>
                  <a:lnTo>
                    <a:pt x="6871" y="10847"/>
                  </a:lnTo>
                  <a:lnTo>
                    <a:pt x="6871" y="10865"/>
                  </a:lnTo>
                  <a:lnTo>
                    <a:pt x="6880" y="10893"/>
                  </a:lnTo>
                  <a:lnTo>
                    <a:pt x="6880" y="10911"/>
                  </a:lnTo>
                  <a:lnTo>
                    <a:pt x="6880" y="10938"/>
                  </a:lnTo>
                  <a:lnTo>
                    <a:pt x="6880" y="10956"/>
                  </a:lnTo>
                  <a:lnTo>
                    <a:pt x="6880" y="10982"/>
                  </a:lnTo>
                  <a:lnTo>
                    <a:pt x="6871" y="10982"/>
                  </a:lnTo>
                  <a:lnTo>
                    <a:pt x="6853" y="10982"/>
                  </a:lnTo>
                  <a:lnTo>
                    <a:pt x="6844" y="10982"/>
                  </a:lnTo>
                  <a:lnTo>
                    <a:pt x="6836" y="10974"/>
                  </a:lnTo>
                  <a:lnTo>
                    <a:pt x="6826" y="10974"/>
                  </a:lnTo>
                  <a:lnTo>
                    <a:pt x="6817" y="10964"/>
                  </a:lnTo>
                  <a:lnTo>
                    <a:pt x="6817" y="10956"/>
                  </a:lnTo>
                  <a:lnTo>
                    <a:pt x="6808" y="10946"/>
                  </a:lnTo>
                  <a:lnTo>
                    <a:pt x="6799" y="10992"/>
                  </a:lnTo>
                  <a:lnTo>
                    <a:pt x="6799" y="11047"/>
                  </a:lnTo>
                  <a:lnTo>
                    <a:pt x="6799" y="11091"/>
                  </a:lnTo>
                  <a:lnTo>
                    <a:pt x="6808" y="11136"/>
                  </a:lnTo>
                  <a:lnTo>
                    <a:pt x="6826" y="11227"/>
                  </a:lnTo>
                  <a:lnTo>
                    <a:pt x="6862" y="11317"/>
                  </a:lnTo>
                  <a:lnTo>
                    <a:pt x="6899" y="11408"/>
                  </a:lnTo>
                  <a:lnTo>
                    <a:pt x="6943" y="11498"/>
                  </a:lnTo>
                  <a:lnTo>
                    <a:pt x="6980" y="11579"/>
                  </a:lnTo>
                  <a:lnTo>
                    <a:pt x="7006" y="11670"/>
                  </a:lnTo>
                  <a:lnTo>
                    <a:pt x="6962" y="11733"/>
                  </a:lnTo>
                  <a:lnTo>
                    <a:pt x="6980" y="11796"/>
                  </a:lnTo>
                  <a:lnTo>
                    <a:pt x="6998" y="11869"/>
                  </a:lnTo>
                  <a:lnTo>
                    <a:pt x="7006" y="11940"/>
                  </a:lnTo>
                  <a:lnTo>
                    <a:pt x="7016" y="12013"/>
                  </a:lnTo>
                  <a:lnTo>
                    <a:pt x="7024" y="12086"/>
                  </a:lnTo>
                  <a:lnTo>
                    <a:pt x="7043" y="12158"/>
                  </a:lnTo>
                  <a:lnTo>
                    <a:pt x="7052" y="12221"/>
                  </a:lnTo>
                  <a:lnTo>
                    <a:pt x="7079" y="12294"/>
                  </a:lnTo>
                  <a:lnTo>
                    <a:pt x="7079" y="12303"/>
                  </a:lnTo>
                  <a:lnTo>
                    <a:pt x="7079" y="12311"/>
                  </a:lnTo>
                  <a:lnTo>
                    <a:pt x="7079" y="12329"/>
                  </a:lnTo>
                  <a:lnTo>
                    <a:pt x="7069" y="12339"/>
                  </a:lnTo>
                  <a:lnTo>
                    <a:pt x="7069" y="12347"/>
                  </a:lnTo>
                  <a:lnTo>
                    <a:pt x="7069" y="12357"/>
                  </a:lnTo>
                  <a:lnTo>
                    <a:pt x="7069" y="12366"/>
                  </a:lnTo>
                  <a:lnTo>
                    <a:pt x="7052" y="12366"/>
                  </a:lnTo>
                  <a:lnTo>
                    <a:pt x="7034" y="12375"/>
                  </a:lnTo>
                  <a:lnTo>
                    <a:pt x="7016" y="12384"/>
                  </a:lnTo>
                  <a:lnTo>
                    <a:pt x="7006" y="12393"/>
                  </a:lnTo>
                  <a:lnTo>
                    <a:pt x="6998" y="12411"/>
                  </a:lnTo>
                  <a:lnTo>
                    <a:pt x="6988" y="12430"/>
                  </a:lnTo>
                  <a:lnTo>
                    <a:pt x="6988" y="12447"/>
                  </a:lnTo>
                  <a:lnTo>
                    <a:pt x="6988" y="12465"/>
                  </a:lnTo>
                  <a:lnTo>
                    <a:pt x="6988" y="12592"/>
                  </a:lnTo>
                  <a:lnTo>
                    <a:pt x="6980" y="12709"/>
                  </a:lnTo>
                  <a:lnTo>
                    <a:pt x="6962" y="12835"/>
                  </a:lnTo>
                  <a:lnTo>
                    <a:pt x="6935" y="12953"/>
                  </a:lnTo>
                  <a:lnTo>
                    <a:pt x="6917" y="13007"/>
                  </a:lnTo>
                  <a:lnTo>
                    <a:pt x="6889" y="13062"/>
                  </a:lnTo>
                  <a:lnTo>
                    <a:pt x="6862" y="13116"/>
                  </a:lnTo>
                  <a:lnTo>
                    <a:pt x="6836" y="13171"/>
                  </a:lnTo>
                  <a:lnTo>
                    <a:pt x="6790" y="13216"/>
                  </a:lnTo>
                  <a:lnTo>
                    <a:pt x="6753" y="13252"/>
                  </a:lnTo>
                  <a:lnTo>
                    <a:pt x="6700" y="13288"/>
                  </a:lnTo>
                  <a:lnTo>
                    <a:pt x="6646" y="13324"/>
                  </a:lnTo>
                  <a:lnTo>
                    <a:pt x="6609" y="13333"/>
                  </a:lnTo>
                  <a:lnTo>
                    <a:pt x="6573" y="13342"/>
                  </a:lnTo>
                  <a:lnTo>
                    <a:pt x="6537" y="13342"/>
                  </a:lnTo>
                  <a:lnTo>
                    <a:pt x="6510" y="13351"/>
                  </a:lnTo>
                  <a:lnTo>
                    <a:pt x="6474" y="13360"/>
                  </a:lnTo>
                  <a:lnTo>
                    <a:pt x="6447" y="13370"/>
                  </a:lnTo>
                  <a:lnTo>
                    <a:pt x="6411" y="13378"/>
                  </a:lnTo>
                  <a:lnTo>
                    <a:pt x="6384" y="13396"/>
                  </a:lnTo>
                  <a:lnTo>
                    <a:pt x="6338" y="13378"/>
                  </a:lnTo>
                  <a:lnTo>
                    <a:pt x="6285" y="13370"/>
                  </a:lnTo>
                  <a:lnTo>
                    <a:pt x="6239" y="13370"/>
                  </a:lnTo>
                  <a:lnTo>
                    <a:pt x="6185" y="13370"/>
                  </a:lnTo>
                  <a:lnTo>
                    <a:pt x="6139" y="13360"/>
                  </a:lnTo>
                  <a:lnTo>
                    <a:pt x="6086" y="13360"/>
                  </a:lnTo>
                  <a:lnTo>
                    <a:pt x="6040" y="13342"/>
                  </a:lnTo>
                  <a:lnTo>
                    <a:pt x="5995" y="13315"/>
                  </a:lnTo>
                  <a:lnTo>
                    <a:pt x="5951" y="13305"/>
                  </a:lnTo>
                  <a:lnTo>
                    <a:pt x="5914" y="13305"/>
                  </a:lnTo>
                  <a:lnTo>
                    <a:pt x="5869" y="13305"/>
                  </a:lnTo>
                  <a:lnTo>
                    <a:pt x="5833" y="13315"/>
                  </a:lnTo>
                  <a:lnTo>
                    <a:pt x="5787" y="13315"/>
                  </a:lnTo>
                  <a:lnTo>
                    <a:pt x="5752" y="13305"/>
                  </a:lnTo>
                  <a:lnTo>
                    <a:pt x="5706" y="13297"/>
                  </a:lnTo>
                  <a:lnTo>
                    <a:pt x="5670" y="13279"/>
                  </a:lnTo>
                  <a:lnTo>
                    <a:pt x="5616" y="13288"/>
                  </a:lnTo>
                  <a:lnTo>
                    <a:pt x="5562" y="13288"/>
                  </a:lnTo>
                  <a:lnTo>
                    <a:pt x="5508" y="13288"/>
                  </a:lnTo>
                  <a:lnTo>
                    <a:pt x="5453" y="13288"/>
                  </a:lnTo>
                  <a:lnTo>
                    <a:pt x="5400" y="13288"/>
                  </a:lnTo>
                  <a:lnTo>
                    <a:pt x="5337" y="13297"/>
                  </a:lnTo>
                  <a:lnTo>
                    <a:pt x="5282" y="13305"/>
                  </a:lnTo>
                  <a:lnTo>
                    <a:pt x="5228" y="13324"/>
                  </a:lnTo>
                  <a:lnTo>
                    <a:pt x="5147" y="13342"/>
                  </a:lnTo>
                  <a:lnTo>
                    <a:pt x="5056" y="13378"/>
                  </a:lnTo>
                  <a:lnTo>
                    <a:pt x="4975" y="13406"/>
                  </a:lnTo>
                  <a:lnTo>
                    <a:pt x="4885" y="13433"/>
                  </a:lnTo>
                  <a:lnTo>
                    <a:pt x="4803" y="13451"/>
                  </a:lnTo>
                  <a:lnTo>
                    <a:pt x="4713" y="13451"/>
                  </a:lnTo>
                  <a:lnTo>
                    <a:pt x="4677" y="13441"/>
                  </a:lnTo>
                  <a:lnTo>
                    <a:pt x="4632" y="13433"/>
                  </a:lnTo>
                  <a:lnTo>
                    <a:pt x="4586" y="13414"/>
                  </a:lnTo>
                  <a:lnTo>
                    <a:pt x="4541" y="13388"/>
                  </a:lnTo>
                  <a:lnTo>
                    <a:pt x="4487" y="13378"/>
                  </a:lnTo>
                  <a:lnTo>
                    <a:pt x="4442" y="13370"/>
                  </a:lnTo>
                  <a:lnTo>
                    <a:pt x="4397" y="13342"/>
                  </a:lnTo>
                  <a:lnTo>
                    <a:pt x="4361" y="13305"/>
                  </a:lnTo>
                  <a:lnTo>
                    <a:pt x="4325" y="13270"/>
                  </a:lnTo>
                  <a:lnTo>
                    <a:pt x="4288" y="13234"/>
                  </a:lnTo>
                  <a:lnTo>
                    <a:pt x="4244" y="13206"/>
                  </a:lnTo>
                  <a:lnTo>
                    <a:pt x="4207" y="13171"/>
                  </a:lnTo>
                  <a:lnTo>
                    <a:pt x="4181" y="13153"/>
                  </a:lnTo>
                  <a:lnTo>
                    <a:pt x="4162" y="13135"/>
                  </a:lnTo>
                  <a:lnTo>
                    <a:pt x="4144" y="13107"/>
                  </a:lnTo>
                  <a:lnTo>
                    <a:pt x="4118" y="13089"/>
                  </a:lnTo>
                  <a:lnTo>
                    <a:pt x="4108" y="13062"/>
                  </a:lnTo>
                  <a:lnTo>
                    <a:pt x="4090" y="13035"/>
                  </a:lnTo>
                  <a:lnTo>
                    <a:pt x="4081" y="13007"/>
                  </a:lnTo>
                  <a:lnTo>
                    <a:pt x="4081" y="12981"/>
                  </a:lnTo>
                  <a:lnTo>
                    <a:pt x="4090" y="12890"/>
                  </a:lnTo>
                  <a:lnTo>
                    <a:pt x="4108" y="12809"/>
                  </a:lnTo>
                  <a:lnTo>
                    <a:pt x="4153" y="12728"/>
                  </a:lnTo>
                  <a:lnTo>
                    <a:pt x="4207" y="12655"/>
                  </a:lnTo>
                  <a:lnTo>
                    <a:pt x="4262" y="12582"/>
                  </a:lnTo>
                  <a:lnTo>
                    <a:pt x="4334" y="12529"/>
                  </a:lnTo>
                  <a:lnTo>
                    <a:pt x="4406" y="12483"/>
                  </a:lnTo>
                  <a:lnTo>
                    <a:pt x="4487" y="12447"/>
                  </a:lnTo>
                  <a:lnTo>
                    <a:pt x="4505" y="12438"/>
                  </a:lnTo>
                  <a:lnTo>
                    <a:pt x="4533" y="12430"/>
                  </a:lnTo>
                  <a:lnTo>
                    <a:pt x="4560" y="12420"/>
                  </a:lnTo>
                  <a:lnTo>
                    <a:pt x="4586" y="12411"/>
                  </a:lnTo>
                  <a:lnTo>
                    <a:pt x="4614" y="12411"/>
                  </a:lnTo>
                  <a:lnTo>
                    <a:pt x="4632" y="12402"/>
                  </a:lnTo>
                  <a:lnTo>
                    <a:pt x="4659" y="12393"/>
                  </a:lnTo>
                  <a:lnTo>
                    <a:pt x="4668" y="12384"/>
                  </a:lnTo>
                  <a:lnTo>
                    <a:pt x="4695" y="12375"/>
                  </a:lnTo>
                  <a:lnTo>
                    <a:pt x="4722" y="12375"/>
                  </a:lnTo>
                  <a:lnTo>
                    <a:pt x="4750" y="12384"/>
                  </a:lnTo>
                  <a:lnTo>
                    <a:pt x="4786" y="12384"/>
                  </a:lnTo>
                  <a:lnTo>
                    <a:pt x="4813" y="12384"/>
                  </a:lnTo>
                  <a:lnTo>
                    <a:pt x="4839" y="12384"/>
                  </a:lnTo>
                  <a:lnTo>
                    <a:pt x="4867" y="12375"/>
                  </a:lnTo>
                  <a:lnTo>
                    <a:pt x="4894" y="12357"/>
                  </a:lnTo>
                  <a:lnTo>
                    <a:pt x="4939" y="12366"/>
                  </a:lnTo>
                  <a:lnTo>
                    <a:pt x="4975" y="12375"/>
                  </a:lnTo>
                  <a:lnTo>
                    <a:pt x="5020" y="12375"/>
                  </a:lnTo>
                  <a:lnTo>
                    <a:pt x="5066" y="12375"/>
                  </a:lnTo>
                  <a:lnTo>
                    <a:pt x="5110" y="12375"/>
                  </a:lnTo>
                  <a:lnTo>
                    <a:pt x="5147" y="12366"/>
                  </a:lnTo>
                  <a:lnTo>
                    <a:pt x="5192" y="12366"/>
                  </a:lnTo>
                  <a:lnTo>
                    <a:pt x="5236" y="12347"/>
                  </a:lnTo>
                  <a:lnTo>
                    <a:pt x="5273" y="12375"/>
                  </a:lnTo>
                  <a:lnTo>
                    <a:pt x="5319" y="12384"/>
                  </a:lnTo>
                  <a:lnTo>
                    <a:pt x="5354" y="12384"/>
                  </a:lnTo>
                  <a:lnTo>
                    <a:pt x="5400" y="12384"/>
                  </a:lnTo>
                  <a:lnTo>
                    <a:pt x="5445" y="12384"/>
                  </a:lnTo>
                  <a:lnTo>
                    <a:pt x="5481" y="12384"/>
                  </a:lnTo>
                  <a:lnTo>
                    <a:pt x="5526" y="12393"/>
                  </a:lnTo>
                  <a:lnTo>
                    <a:pt x="5562" y="12402"/>
                  </a:lnTo>
                  <a:lnTo>
                    <a:pt x="5589" y="12402"/>
                  </a:lnTo>
                  <a:lnTo>
                    <a:pt x="5625" y="12411"/>
                  </a:lnTo>
                  <a:lnTo>
                    <a:pt x="5661" y="12411"/>
                  </a:lnTo>
                  <a:lnTo>
                    <a:pt x="5688" y="12402"/>
                  </a:lnTo>
                  <a:lnTo>
                    <a:pt x="5724" y="12402"/>
                  </a:lnTo>
                  <a:lnTo>
                    <a:pt x="5752" y="12393"/>
                  </a:lnTo>
                  <a:lnTo>
                    <a:pt x="5779" y="12384"/>
                  </a:lnTo>
                  <a:lnTo>
                    <a:pt x="5805" y="12375"/>
                  </a:lnTo>
                  <a:lnTo>
                    <a:pt x="5860" y="12276"/>
                  </a:lnTo>
                  <a:lnTo>
                    <a:pt x="5896" y="12158"/>
                  </a:lnTo>
                  <a:lnTo>
                    <a:pt x="5923" y="12041"/>
                  </a:lnTo>
                  <a:lnTo>
                    <a:pt x="5941" y="11914"/>
                  </a:lnTo>
                  <a:lnTo>
                    <a:pt x="5932" y="11788"/>
                  </a:lnTo>
                  <a:lnTo>
                    <a:pt x="5923" y="11670"/>
                  </a:lnTo>
                  <a:lnTo>
                    <a:pt x="5896" y="11543"/>
                  </a:lnTo>
                  <a:lnTo>
                    <a:pt x="5860" y="11435"/>
                  </a:lnTo>
                  <a:lnTo>
                    <a:pt x="5842" y="11435"/>
                  </a:lnTo>
                  <a:lnTo>
                    <a:pt x="5833" y="11444"/>
                  </a:lnTo>
                  <a:lnTo>
                    <a:pt x="5815" y="11444"/>
                  </a:lnTo>
                  <a:lnTo>
                    <a:pt x="5797" y="11452"/>
                  </a:lnTo>
                  <a:lnTo>
                    <a:pt x="5779" y="11462"/>
                  </a:lnTo>
                  <a:lnTo>
                    <a:pt x="5770" y="11462"/>
                  </a:lnTo>
                  <a:lnTo>
                    <a:pt x="5752" y="11452"/>
                  </a:lnTo>
                  <a:lnTo>
                    <a:pt x="5734" y="11435"/>
                  </a:lnTo>
                  <a:lnTo>
                    <a:pt x="5742" y="11389"/>
                  </a:lnTo>
                  <a:lnTo>
                    <a:pt x="5742" y="11345"/>
                  </a:lnTo>
                  <a:lnTo>
                    <a:pt x="5752" y="11300"/>
                  </a:lnTo>
                  <a:lnTo>
                    <a:pt x="5752" y="11254"/>
                  </a:lnTo>
                  <a:lnTo>
                    <a:pt x="5752" y="11209"/>
                  </a:lnTo>
                  <a:lnTo>
                    <a:pt x="5742" y="11173"/>
                  </a:lnTo>
                  <a:lnTo>
                    <a:pt x="5734" y="11128"/>
                  </a:lnTo>
                  <a:lnTo>
                    <a:pt x="5716" y="11082"/>
                  </a:lnTo>
                  <a:lnTo>
                    <a:pt x="5698" y="11091"/>
                  </a:lnTo>
                  <a:lnTo>
                    <a:pt x="5679" y="11110"/>
                  </a:lnTo>
                  <a:lnTo>
                    <a:pt x="5670" y="11118"/>
                  </a:lnTo>
                  <a:lnTo>
                    <a:pt x="5653" y="11136"/>
                  </a:lnTo>
                  <a:lnTo>
                    <a:pt x="5635" y="11146"/>
                  </a:lnTo>
                  <a:lnTo>
                    <a:pt x="5616" y="11154"/>
                  </a:lnTo>
                  <a:lnTo>
                    <a:pt x="5598" y="11154"/>
                  </a:lnTo>
                  <a:lnTo>
                    <a:pt x="5570" y="11154"/>
                  </a:lnTo>
                  <a:lnTo>
                    <a:pt x="5570" y="11128"/>
                  </a:lnTo>
                  <a:lnTo>
                    <a:pt x="5562" y="11091"/>
                  </a:lnTo>
                  <a:lnTo>
                    <a:pt x="5570" y="11064"/>
                  </a:lnTo>
                  <a:lnTo>
                    <a:pt x="5570" y="11028"/>
                  </a:lnTo>
                  <a:lnTo>
                    <a:pt x="5570" y="10992"/>
                  </a:lnTo>
                  <a:lnTo>
                    <a:pt x="5570" y="10956"/>
                  </a:lnTo>
                  <a:lnTo>
                    <a:pt x="5570" y="10919"/>
                  </a:lnTo>
                  <a:lnTo>
                    <a:pt x="5570" y="10883"/>
                  </a:lnTo>
                  <a:lnTo>
                    <a:pt x="5562" y="10838"/>
                  </a:lnTo>
                  <a:lnTo>
                    <a:pt x="5553" y="10784"/>
                  </a:lnTo>
                  <a:lnTo>
                    <a:pt x="5544" y="10739"/>
                  </a:lnTo>
                  <a:lnTo>
                    <a:pt x="5526" y="10693"/>
                  </a:lnTo>
                  <a:lnTo>
                    <a:pt x="5508" y="10648"/>
                  </a:lnTo>
                  <a:lnTo>
                    <a:pt x="5489" y="10603"/>
                  </a:lnTo>
                  <a:lnTo>
                    <a:pt x="5463" y="10558"/>
                  </a:lnTo>
                  <a:lnTo>
                    <a:pt x="5445" y="10513"/>
                  </a:lnTo>
                  <a:lnTo>
                    <a:pt x="5426" y="10522"/>
                  </a:lnTo>
                  <a:lnTo>
                    <a:pt x="5418" y="10522"/>
                  </a:lnTo>
                  <a:lnTo>
                    <a:pt x="5400" y="10531"/>
                  </a:lnTo>
                  <a:lnTo>
                    <a:pt x="5382" y="10540"/>
                  </a:lnTo>
                  <a:lnTo>
                    <a:pt x="5363" y="10549"/>
                  </a:lnTo>
                  <a:lnTo>
                    <a:pt x="5345" y="10549"/>
                  </a:lnTo>
                  <a:lnTo>
                    <a:pt x="5327" y="10549"/>
                  </a:lnTo>
                  <a:lnTo>
                    <a:pt x="5309" y="10549"/>
                  </a:lnTo>
                  <a:lnTo>
                    <a:pt x="5300" y="10531"/>
                  </a:lnTo>
                  <a:lnTo>
                    <a:pt x="5291" y="10513"/>
                  </a:lnTo>
                  <a:lnTo>
                    <a:pt x="5282" y="10494"/>
                  </a:lnTo>
                  <a:lnTo>
                    <a:pt x="5273" y="10486"/>
                  </a:lnTo>
                  <a:lnTo>
                    <a:pt x="5264" y="10468"/>
                  </a:lnTo>
                  <a:lnTo>
                    <a:pt x="5254" y="10458"/>
                  </a:lnTo>
                  <a:lnTo>
                    <a:pt x="5246" y="10441"/>
                  </a:lnTo>
                  <a:lnTo>
                    <a:pt x="5236" y="10423"/>
                  </a:lnTo>
                  <a:lnTo>
                    <a:pt x="5219" y="10322"/>
                  </a:lnTo>
                  <a:lnTo>
                    <a:pt x="5192" y="10233"/>
                  </a:lnTo>
                  <a:lnTo>
                    <a:pt x="5165" y="10133"/>
                  </a:lnTo>
                  <a:lnTo>
                    <a:pt x="5129" y="10043"/>
                  </a:lnTo>
                  <a:lnTo>
                    <a:pt x="5084" y="9952"/>
                  </a:lnTo>
                  <a:lnTo>
                    <a:pt x="5047" y="9871"/>
                  </a:lnTo>
                  <a:lnTo>
                    <a:pt x="5011" y="9781"/>
                  </a:lnTo>
                  <a:lnTo>
                    <a:pt x="4966" y="9690"/>
                  </a:lnTo>
                  <a:lnTo>
                    <a:pt x="4912" y="9717"/>
                  </a:lnTo>
                  <a:lnTo>
                    <a:pt x="4857" y="9735"/>
                  </a:lnTo>
                  <a:lnTo>
                    <a:pt x="4803" y="9753"/>
                  </a:lnTo>
                  <a:lnTo>
                    <a:pt x="4750" y="9771"/>
                  </a:lnTo>
                  <a:lnTo>
                    <a:pt x="4695" y="9781"/>
                  </a:lnTo>
                  <a:lnTo>
                    <a:pt x="4641" y="9799"/>
                  </a:lnTo>
                  <a:lnTo>
                    <a:pt x="4578" y="9808"/>
                  </a:lnTo>
                  <a:lnTo>
                    <a:pt x="4523" y="9826"/>
                  </a:lnTo>
                  <a:lnTo>
                    <a:pt x="4515" y="9834"/>
                  </a:lnTo>
                  <a:lnTo>
                    <a:pt x="4505" y="9834"/>
                  </a:lnTo>
                  <a:lnTo>
                    <a:pt x="4505" y="9844"/>
                  </a:lnTo>
                  <a:lnTo>
                    <a:pt x="4497" y="9844"/>
                  </a:lnTo>
                  <a:lnTo>
                    <a:pt x="4487" y="9834"/>
                  </a:lnTo>
                  <a:lnTo>
                    <a:pt x="4442" y="9834"/>
                  </a:lnTo>
                  <a:lnTo>
                    <a:pt x="4406" y="9844"/>
                  </a:lnTo>
                  <a:lnTo>
                    <a:pt x="4361" y="9853"/>
                  </a:lnTo>
                  <a:lnTo>
                    <a:pt x="4325" y="9862"/>
                  </a:lnTo>
                  <a:lnTo>
                    <a:pt x="4288" y="9871"/>
                  </a:lnTo>
                  <a:lnTo>
                    <a:pt x="4253" y="9889"/>
                  </a:lnTo>
                  <a:lnTo>
                    <a:pt x="4217" y="9907"/>
                  </a:lnTo>
                  <a:lnTo>
                    <a:pt x="4181" y="9925"/>
                  </a:lnTo>
                  <a:lnTo>
                    <a:pt x="4171" y="9907"/>
                  </a:lnTo>
                  <a:lnTo>
                    <a:pt x="4027" y="9970"/>
                  </a:lnTo>
                  <a:lnTo>
                    <a:pt x="4036" y="9970"/>
                  </a:lnTo>
                  <a:lnTo>
                    <a:pt x="4045" y="9970"/>
                  </a:lnTo>
                  <a:lnTo>
                    <a:pt x="4036" y="9980"/>
                  </a:lnTo>
                  <a:lnTo>
                    <a:pt x="4027" y="9980"/>
                  </a:lnTo>
                  <a:lnTo>
                    <a:pt x="4018" y="9980"/>
                  </a:lnTo>
                  <a:lnTo>
                    <a:pt x="4009" y="9980"/>
                  </a:lnTo>
                  <a:lnTo>
                    <a:pt x="4000" y="9970"/>
                  </a:lnTo>
                  <a:lnTo>
                    <a:pt x="3919" y="9988"/>
                  </a:lnTo>
                  <a:lnTo>
                    <a:pt x="3837" y="10006"/>
                  </a:lnTo>
                  <a:lnTo>
                    <a:pt x="3756" y="10024"/>
                  </a:lnTo>
                  <a:lnTo>
                    <a:pt x="3675" y="10043"/>
                  </a:lnTo>
                  <a:lnTo>
                    <a:pt x="3593" y="10069"/>
                  </a:lnTo>
                  <a:lnTo>
                    <a:pt x="3521" y="10087"/>
                  </a:lnTo>
                  <a:lnTo>
                    <a:pt x="3440" y="10115"/>
                  </a:lnTo>
                  <a:lnTo>
                    <a:pt x="3368" y="10133"/>
                  </a:lnTo>
                  <a:lnTo>
                    <a:pt x="3322" y="10152"/>
                  </a:lnTo>
                  <a:lnTo>
                    <a:pt x="3277" y="10160"/>
                  </a:lnTo>
                  <a:lnTo>
                    <a:pt x="3241" y="10170"/>
                  </a:lnTo>
                  <a:lnTo>
                    <a:pt x="3196" y="10170"/>
                  </a:lnTo>
                  <a:lnTo>
                    <a:pt x="3151" y="10178"/>
                  </a:lnTo>
                  <a:lnTo>
                    <a:pt x="3115" y="10178"/>
                  </a:lnTo>
                  <a:lnTo>
                    <a:pt x="3069" y="10196"/>
                  </a:lnTo>
                  <a:lnTo>
                    <a:pt x="3024" y="10205"/>
                  </a:lnTo>
                  <a:lnTo>
                    <a:pt x="3024" y="10215"/>
                  </a:lnTo>
                  <a:lnTo>
                    <a:pt x="3016" y="10223"/>
                  </a:lnTo>
                  <a:lnTo>
                    <a:pt x="3006" y="10233"/>
                  </a:lnTo>
                  <a:lnTo>
                    <a:pt x="2998" y="10233"/>
                  </a:lnTo>
                  <a:lnTo>
                    <a:pt x="2988" y="10241"/>
                  </a:lnTo>
                  <a:lnTo>
                    <a:pt x="2980" y="10241"/>
                  </a:lnTo>
                  <a:lnTo>
                    <a:pt x="2970" y="10241"/>
                  </a:lnTo>
                  <a:lnTo>
                    <a:pt x="2961" y="10241"/>
                  </a:lnTo>
                  <a:lnTo>
                    <a:pt x="2907" y="10269"/>
                  </a:lnTo>
                  <a:lnTo>
                    <a:pt x="2862" y="10296"/>
                  </a:lnTo>
                  <a:lnTo>
                    <a:pt x="2817" y="10341"/>
                  </a:lnTo>
                  <a:lnTo>
                    <a:pt x="2771" y="10377"/>
                  </a:lnTo>
                  <a:lnTo>
                    <a:pt x="2736" y="10431"/>
                  </a:lnTo>
                  <a:lnTo>
                    <a:pt x="2708" y="10486"/>
                  </a:lnTo>
                  <a:lnTo>
                    <a:pt x="2690" y="10531"/>
                  </a:lnTo>
                  <a:lnTo>
                    <a:pt x="2672" y="10585"/>
                  </a:lnTo>
                  <a:lnTo>
                    <a:pt x="2664" y="10603"/>
                  </a:lnTo>
                  <a:lnTo>
                    <a:pt x="2654" y="10612"/>
                  </a:lnTo>
                  <a:lnTo>
                    <a:pt x="2645" y="10630"/>
                  </a:lnTo>
                  <a:lnTo>
                    <a:pt x="2645" y="10648"/>
                  </a:lnTo>
                  <a:lnTo>
                    <a:pt x="2637" y="10658"/>
                  </a:lnTo>
                  <a:lnTo>
                    <a:pt x="2637" y="10676"/>
                  </a:lnTo>
                  <a:lnTo>
                    <a:pt x="2627" y="10693"/>
                  </a:lnTo>
                  <a:lnTo>
                    <a:pt x="2627" y="10703"/>
                  </a:lnTo>
                  <a:lnTo>
                    <a:pt x="2609" y="10739"/>
                  </a:lnTo>
                  <a:lnTo>
                    <a:pt x="2591" y="10775"/>
                  </a:lnTo>
                  <a:lnTo>
                    <a:pt x="2564" y="10802"/>
                  </a:lnTo>
                  <a:lnTo>
                    <a:pt x="2546" y="10829"/>
                  </a:lnTo>
                  <a:lnTo>
                    <a:pt x="2519" y="10856"/>
                  </a:lnTo>
                  <a:lnTo>
                    <a:pt x="2483" y="10883"/>
                  </a:lnTo>
                  <a:lnTo>
                    <a:pt x="2455" y="10911"/>
                  </a:lnTo>
                  <a:lnTo>
                    <a:pt x="2429" y="10938"/>
                  </a:lnTo>
                  <a:lnTo>
                    <a:pt x="2392" y="10938"/>
                  </a:lnTo>
                  <a:lnTo>
                    <a:pt x="2366" y="10946"/>
                  </a:lnTo>
                  <a:lnTo>
                    <a:pt x="2329" y="10956"/>
                  </a:lnTo>
                  <a:lnTo>
                    <a:pt x="2293" y="10956"/>
                  </a:lnTo>
                  <a:lnTo>
                    <a:pt x="2257" y="10964"/>
                  </a:lnTo>
                  <a:lnTo>
                    <a:pt x="2230" y="10964"/>
                  </a:lnTo>
                  <a:lnTo>
                    <a:pt x="2194" y="10956"/>
                  </a:lnTo>
                  <a:lnTo>
                    <a:pt x="2158" y="10946"/>
                  </a:lnTo>
                  <a:lnTo>
                    <a:pt x="1995" y="10875"/>
                  </a:lnTo>
                  <a:lnTo>
                    <a:pt x="1851" y="10956"/>
                  </a:lnTo>
                  <a:lnTo>
                    <a:pt x="1815" y="10946"/>
                  </a:lnTo>
                  <a:lnTo>
                    <a:pt x="1770" y="10938"/>
                  </a:lnTo>
                  <a:lnTo>
                    <a:pt x="1734" y="10919"/>
                  </a:lnTo>
                  <a:lnTo>
                    <a:pt x="1697" y="10901"/>
                  </a:lnTo>
                  <a:lnTo>
                    <a:pt x="1661" y="10883"/>
                  </a:lnTo>
                  <a:lnTo>
                    <a:pt x="1625" y="10856"/>
                  </a:lnTo>
                  <a:lnTo>
                    <a:pt x="1589" y="10829"/>
                  </a:lnTo>
                  <a:lnTo>
                    <a:pt x="1553" y="10802"/>
                  </a:lnTo>
                  <a:lnTo>
                    <a:pt x="1507" y="10793"/>
                  </a:lnTo>
                  <a:lnTo>
                    <a:pt x="1463" y="10784"/>
                  </a:lnTo>
                  <a:lnTo>
                    <a:pt x="1418" y="10766"/>
                  </a:lnTo>
                  <a:lnTo>
                    <a:pt x="1381" y="10739"/>
                  </a:lnTo>
                  <a:lnTo>
                    <a:pt x="1337" y="10711"/>
                  </a:lnTo>
                  <a:lnTo>
                    <a:pt x="1300" y="10684"/>
                  </a:lnTo>
                  <a:lnTo>
                    <a:pt x="1264" y="10648"/>
                  </a:lnTo>
                  <a:lnTo>
                    <a:pt x="1236" y="10612"/>
                  </a:lnTo>
                  <a:lnTo>
                    <a:pt x="1210" y="10576"/>
                  </a:lnTo>
                  <a:lnTo>
                    <a:pt x="1191" y="10531"/>
                  </a:lnTo>
                  <a:lnTo>
                    <a:pt x="1173" y="10494"/>
                  </a:lnTo>
                  <a:lnTo>
                    <a:pt x="1165" y="10450"/>
                  </a:lnTo>
                  <a:lnTo>
                    <a:pt x="1155" y="10359"/>
                  </a:lnTo>
                  <a:lnTo>
                    <a:pt x="1165" y="10269"/>
                  </a:lnTo>
                  <a:lnTo>
                    <a:pt x="1183" y="10178"/>
                  </a:lnTo>
                  <a:lnTo>
                    <a:pt x="1210" y="10097"/>
                  </a:lnTo>
                  <a:lnTo>
                    <a:pt x="1236" y="10016"/>
                  </a:lnTo>
                  <a:lnTo>
                    <a:pt x="1273" y="9935"/>
                  </a:lnTo>
                  <a:lnTo>
                    <a:pt x="1291" y="9925"/>
                  </a:lnTo>
                  <a:lnTo>
                    <a:pt x="1309" y="9907"/>
                  </a:lnTo>
                  <a:lnTo>
                    <a:pt x="1318" y="9889"/>
                  </a:lnTo>
                  <a:lnTo>
                    <a:pt x="1327" y="9871"/>
                  </a:lnTo>
                  <a:lnTo>
                    <a:pt x="1337" y="9853"/>
                  </a:lnTo>
                  <a:lnTo>
                    <a:pt x="1345" y="9826"/>
                  </a:lnTo>
                  <a:lnTo>
                    <a:pt x="1354" y="9808"/>
                  </a:lnTo>
                  <a:lnTo>
                    <a:pt x="1372" y="9789"/>
                  </a:lnTo>
                  <a:lnTo>
                    <a:pt x="1643" y="9528"/>
                  </a:lnTo>
                  <a:lnTo>
                    <a:pt x="1742" y="9464"/>
                  </a:lnTo>
                  <a:lnTo>
                    <a:pt x="1851" y="9401"/>
                  </a:lnTo>
                  <a:lnTo>
                    <a:pt x="1959" y="9346"/>
                  </a:lnTo>
                  <a:lnTo>
                    <a:pt x="2068" y="9301"/>
                  </a:lnTo>
                  <a:lnTo>
                    <a:pt x="2176" y="9257"/>
                  </a:lnTo>
                  <a:lnTo>
                    <a:pt x="2293" y="9220"/>
                  </a:lnTo>
                  <a:lnTo>
                    <a:pt x="2402" y="9184"/>
                  </a:lnTo>
                  <a:lnTo>
                    <a:pt x="2519" y="9166"/>
                  </a:lnTo>
                  <a:lnTo>
                    <a:pt x="2763" y="9121"/>
                  </a:lnTo>
                  <a:lnTo>
                    <a:pt x="3006" y="9093"/>
                  </a:lnTo>
                  <a:lnTo>
                    <a:pt x="3251" y="9085"/>
                  </a:lnTo>
                  <a:lnTo>
                    <a:pt x="3503" y="9093"/>
                  </a:lnTo>
                  <a:lnTo>
                    <a:pt x="3539" y="9093"/>
                  </a:lnTo>
                  <a:lnTo>
                    <a:pt x="3575" y="9093"/>
                  </a:lnTo>
                  <a:lnTo>
                    <a:pt x="3612" y="9093"/>
                  </a:lnTo>
                  <a:lnTo>
                    <a:pt x="3648" y="9093"/>
                  </a:lnTo>
                  <a:lnTo>
                    <a:pt x="3684" y="9085"/>
                  </a:lnTo>
                  <a:lnTo>
                    <a:pt x="3719" y="9085"/>
                  </a:lnTo>
                  <a:lnTo>
                    <a:pt x="3756" y="9066"/>
                  </a:lnTo>
                  <a:lnTo>
                    <a:pt x="3792" y="9058"/>
                  </a:lnTo>
                  <a:lnTo>
                    <a:pt x="3792" y="9040"/>
                  </a:lnTo>
                  <a:lnTo>
                    <a:pt x="3792" y="9030"/>
                  </a:lnTo>
                  <a:lnTo>
                    <a:pt x="3774" y="9022"/>
                  </a:lnTo>
                  <a:lnTo>
                    <a:pt x="3765" y="9022"/>
                  </a:lnTo>
                  <a:lnTo>
                    <a:pt x="3756" y="9012"/>
                  </a:lnTo>
                  <a:lnTo>
                    <a:pt x="3747" y="8994"/>
                  </a:lnTo>
                  <a:lnTo>
                    <a:pt x="3756" y="8985"/>
                  </a:lnTo>
                  <a:lnTo>
                    <a:pt x="3774" y="8967"/>
                  </a:lnTo>
                  <a:lnTo>
                    <a:pt x="3883" y="8949"/>
                  </a:lnTo>
                  <a:lnTo>
                    <a:pt x="3991" y="8940"/>
                  </a:lnTo>
                  <a:lnTo>
                    <a:pt x="4099" y="8940"/>
                  </a:lnTo>
                  <a:lnTo>
                    <a:pt x="4207" y="8949"/>
                  </a:lnTo>
                  <a:lnTo>
                    <a:pt x="4316" y="8958"/>
                  </a:lnTo>
                  <a:lnTo>
                    <a:pt x="4424" y="8958"/>
                  </a:lnTo>
                  <a:lnTo>
                    <a:pt x="4533" y="8958"/>
                  </a:lnTo>
                  <a:lnTo>
                    <a:pt x="4650" y="8940"/>
                  </a:lnTo>
                  <a:lnTo>
                    <a:pt x="4641" y="8931"/>
                  </a:lnTo>
                  <a:lnTo>
                    <a:pt x="4641" y="8913"/>
                  </a:lnTo>
                  <a:lnTo>
                    <a:pt x="4623" y="8894"/>
                  </a:lnTo>
                  <a:lnTo>
                    <a:pt x="4614" y="8876"/>
                  </a:lnTo>
                  <a:lnTo>
                    <a:pt x="4604" y="8868"/>
                  </a:lnTo>
                  <a:lnTo>
                    <a:pt x="4586" y="8850"/>
                  </a:lnTo>
                  <a:lnTo>
                    <a:pt x="4578" y="8831"/>
                  </a:lnTo>
                  <a:lnTo>
                    <a:pt x="4569" y="8813"/>
                  </a:lnTo>
                  <a:lnTo>
                    <a:pt x="4551" y="8777"/>
                  </a:lnTo>
                  <a:lnTo>
                    <a:pt x="4541" y="8741"/>
                  </a:lnTo>
                  <a:lnTo>
                    <a:pt x="4523" y="8696"/>
                  </a:lnTo>
                  <a:lnTo>
                    <a:pt x="4515" y="8660"/>
                  </a:lnTo>
                  <a:lnTo>
                    <a:pt x="4505" y="8615"/>
                  </a:lnTo>
                  <a:lnTo>
                    <a:pt x="4497" y="8578"/>
                  </a:lnTo>
                  <a:lnTo>
                    <a:pt x="4487" y="8542"/>
                  </a:lnTo>
                  <a:lnTo>
                    <a:pt x="4478" y="8506"/>
                  </a:lnTo>
                  <a:lnTo>
                    <a:pt x="4460" y="8515"/>
                  </a:lnTo>
                  <a:lnTo>
                    <a:pt x="4452" y="8533"/>
                  </a:lnTo>
                  <a:lnTo>
                    <a:pt x="4442" y="8552"/>
                  </a:lnTo>
                  <a:lnTo>
                    <a:pt x="4434" y="8560"/>
                  </a:lnTo>
                  <a:lnTo>
                    <a:pt x="4424" y="8578"/>
                  </a:lnTo>
                  <a:lnTo>
                    <a:pt x="4415" y="8587"/>
                  </a:lnTo>
                  <a:lnTo>
                    <a:pt x="4406" y="8597"/>
                  </a:lnTo>
                  <a:lnTo>
                    <a:pt x="4388" y="8615"/>
                  </a:lnTo>
                  <a:lnTo>
                    <a:pt x="4352" y="8605"/>
                  </a:lnTo>
                  <a:lnTo>
                    <a:pt x="4334" y="8587"/>
                  </a:lnTo>
                  <a:lnTo>
                    <a:pt x="4316" y="8560"/>
                  </a:lnTo>
                  <a:lnTo>
                    <a:pt x="4298" y="8533"/>
                  </a:lnTo>
                  <a:lnTo>
                    <a:pt x="4288" y="8506"/>
                  </a:lnTo>
                  <a:lnTo>
                    <a:pt x="4280" y="8469"/>
                  </a:lnTo>
                  <a:lnTo>
                    <a:pt x="4270" y="8443"/>
                  </a:lnTo>
                  <a:lnTo>
                    <a:pt x="4262" y="8416"/>
                  </a:lnTo>
                  <a:lnTo>
                    <a:pt x="4253" y="8370"/>
                  </a:lnTo>
                  <a:lnTo>
                    <a:pt x="4244" y="8334"/>
                  </a:lnTo>
                  <a:lnTo>
                    <a:pt x="4244" y="8289"/>
                  </a:lnTo>
                  <a:lnTo>
                    <a:pt x="4244" y="8253"/>
                  </a:lnTo>
                  <a:lnTo>
                    <a:pt x="4235" y="8208"/>
                  </a:lnTo>
                  <a:lnTo>
                    <a:pt x="4235" y="8171"/>
                  </a:lnTo>
                  <a:lnTo>
                    <a:pt x="4235" y="8135"/>
                  </a:lnTo>
                  <a:lnTo>
                    <a:pt x="4225" y="8099"/>
                  </a:lnTo>
                  <a:lnTo>
                    <a:pt x="4207" y="8145"/>
                  </a:lnTo>
                  <a:lnTo>
                    <a:pt x="4199" y="8199"/>
                  </a:lnTo>
                  <a:lnTo>
                    <a:pt x="4189" y="8253"/>
                  </a:lnTo>
                  <a:lnTo>
                    <a:pt x="4189" y="8307"/>
                  </a:lnTo>
                  <a:lnTo>
                    <a:pt x="4189" y="8352"/>
                  </a:lnTo>
                  <a:lnTo>
                    <a:pt x="4199" y="8406"/>
                  </a:lnTo>
                  <a:lnTo>
                    <a:pt x="4207" y="8461"/>
                  </a:lnTo>
                  <a:lnTo>
                    <a:pt x="4217" y="8515"/>
                  </a:lnTo>
                  <a:lnTo>
                    <a:pt x="4207" y="8533"/>
                  </a:lnTo>
                  <a:lnTo>
                    <a:pt x="4199" y="8542"/>
                  </a:lnTo>
                  <a:lnTo>
                    <a:pt x="4181" y="8552"/>
                  </a:lnTo>
                  <a:lnTo>
                    <a:pt x="4162" y="8560"/>
                  </a:lnTo>
                  <a:lnTo>
                    <a:pt x="4144" y="8560"/>
                  </a:lnTo>
                  <a:lnTo>
                    <a:pt x="4126" y="8552"/>
                  </a:lnTo>
                  <a:lnTo>
                    <a:pt x="4108" y="8552"/>
                  </a:lnTo>
                  <a:lnTo>
                    <a:pt x="4099" y="8533"/>
                  </a:lnTo>
                  <a:lnTo>
                    <a:pt x="4063" y="8469"/>
                  </a:lnTo>
                  <a:lnTo>
                    <a:pt x="4036" y="8406"/>
                  </a:lnTo>
                  <a:lnTo>
                    <a:pt x="4009" y="8334"/>
                  </a:lnTo>
                  <a:lnTo>
                    <a:pt x="3982" y="8271"/>
                  </a:lnTo>
                  <a:lnTo>
                    <a:pt x="3964" y="8199"/>
                  </a:lnTo>
                  <a:lnTo>
                    <a:pt x="3946" y="8135"/>
                  </a:lnTo>
                  <a:lnTo>
                    <a:pt x="3936" y="8064"/>
                  </a:lnTo>
                  <a:lnTo>
                    <a:pt x="3936" y="7981"/>
                  </a:lnTo>
                  <a:lnTo>
                    <a:pt x="3846" y="7991"/>
                  </a:lnTo>
                  <a:lnTo>
                    <a:pt x="3810" y="7882"/>
                  </a:lnTo>
                  <a:lnTo>
                    <a:pt x="3783" y="7774"/>
                  </a:lnTo>
                  <a:lnTo>
                    <a:pt x="3765" y="7657"/>
                  </a:lnTo>
                  <a:lnTo>
                    <a:pt x="3756" y="7539"/>
                  </a:lnTo>
                  <a:lnTo>
                    <a:pt x="3747" y="7422"/>
                  </a:lnTo>
                  <a:lnTo>
                    <a:pt x="3747" y="7304"/>
                  </a:lnTo>
                  <a:lnTo>
                    <a:pt x="3756" y="7195"/>
                  </a:lnTo>
                  <a:lnTo>
                    <a:pt x="3756" y="7078"/>
                  </a:lnTo>
                  <a:lnTo>
                    <a:pt x="3729" y="7078"/>
                  </a:lnTo>
                  <a:lnTo>
                    <a:pt x="3711" y="7086"/>
                  </a:lnTo>
                  <a:lnTo>
                    <a:pt x="3693" y="7104"/>
                  </a:lnTo>
                  <a:lnTo>
                    <a:pt x="3684" y="7123"/>
                  </a:lnTo>
                  <a:lnTo>
                    <a:pt x="3666" y="7141"/>
                  </a:lnTo>
                  <a:lnTo>
                    <a:pt x="3656" y="7159"/>
                  </a:lnTo>
                  <a:lnTo>
                    <a:pt x="3638" y="7169"/>
                  </a:lnTo>
                  <a:lnTo>
                    <a:pt x="3612" y="7177"/>
                  </a:lnTo>
                  <a:lnTo>
                    <a:pt x="3178" y="7503"/>
                  </a:lnTo>
                  <a:lnTo>
                    <a:pt x="3160" y="7503"/>
                  </a:lnTo>
                  <a:lnTo>
                    <a:pt x="3151" y="7503"/>
                  </a:lnTo>
                  <a:lnTo>
                    <a:pt x="3133" y="7511"/>
                  </a:lnTo>
                  <a:lnTo>
                    <a:pt x="3115" y="7521"/>
                  </a:lnTo>
                  <a:lnTo>
                    <a:pt x="3106" y="7530"/>
                  </a:lnTo>
                  <a:lnTo>
                    <a:pt x="3087" y="7539"/>
                  </a:lnTo>
                  <a:lnTo>
                    <a:pt x="3079" y="7548"/>
                  </a:lnTo>
                  <a:lnTo>
                    <a:pt x="3061" y="7557"/>
                  </a:lnTo>
                  <a:lnTo>
                    <a:pt x="3024" y="7575"/>
                  </a:lnTo>
                  <a:lnTo>
                    <a:pt x="2980" y="7593"/>
                  </a:lnTo>
                  <a:lnTo>
                    <a:pt x="2943" y="7602"/>
                  </a:lnTo>
                  <a:lnTo>
                    <a:pt x="2898" y="7611"/>
                  </a:lnTo>
                  <a:lnTo>
                    <a:pt x="2862" y="7620"/>
                  </a:lnTo>
                  <a:lnTo>
                    <a:pt x="2817" y="7638"/>
                  </a:lnTo>
                  <a:lnTo>
                    <a:pt x="2781" y="7647"/>
                  </a:lnTo>
                  <a:lnTo>
                    <a:pt x="2745" y="7675"/>
                  </a:lnTo>
                  <a:lnTo>
                    <a:pt x="2672" y="7693"/>
                  </a:lnTo>
                  <a:lnTo>
                    <a:pt x="2601" y="7720"/>
                  </a:lnTo>
                  <a:lnTo>
                    <a:pt x="2528" y="7738"/>
                  </a:lnTo>
                  <a:lnTo>
                    <a:pt x="2455" y="7746"/>
                  </a:lnTo>
                  <a:lnTo>
                    <a:pt x="2384" y="7756"/>
                  </a:lnTo>
                  <a:lnTo>
                    <a:pt x="2303" y="7765"/>
                  </a:lnTo>
                  <a:lnTo>
                    <a:pt x="2230" y="7765"/>
                  </a:lnTo>
                  <a:lnTo>
                    <a:pt x="2149" y="7765"/>
                  </a:lnTo>
                  <a:lnTo>
                    <a:pt x="2086" y="7756"/>
                  </a:lnTo>
                  <a:lnTo>
                    <a:pt x="2032" y="7746"/>
                  </a:lnTo>
                  <a:lnTo>
                    <a:pt x="1977" y="7738"/>
                  </a:lnTo>
                  <a:lnTo>
                    <a:pt x="1914" y="7738"/>
                  </a:lnTo>
                  <a:lnTo>
                    <a:pt x="1860" y="7738"/>
                  </a:lnTo>
                  <a:lnTo>
                    <a:pt x="1805" y="7738"/>
                  </a:lnTo>
                  <a:lnTo>
                    <a:pt x="1752" y="7756"/>
                  </a:lnTo>
                  <a:lnTo>
                    <a:pt x="1706" y="7792"/>
                  </a:lnTo>
                  <a:lnTo>
                    <a:pt x="1653" y="7801"/>
                  </a:lnTo>
                  <a:lnTo>
                    <a:pt x="1607" y="7810"/>
                  </a:lnTo>
                  <a:lnTo>
                    <a:pt x="1553" y="7810"/>
                  </a:lnTo>
                  <a:lnTo>
                    <a:pt x="1507" y="7801"/>
                  </a:lnTo>
                  <a:lnTo>
                    <a:pt x="1463" y="7783"/>
                  </a:lnTo>
                  <a:lnTo>
                    <a:pt x="1418" y="7765"/>
                  </a:lnTo>
                  <a:lnTo>
                    <a:pt x="1372" y="7728"/>
                  </a:lnTo>
                  <a:lnTo>
                    <a:pt x="1337" y="7693"/>
                  </a:lnTo>
                  <a:lnTo>
                    <a:pt x="1309" y="7665"/>
                  </a:lnTo>
                  <a:lnTo>
                    <a:pt x="1300" y="7629"/>
                  </a:lnTo>
                  <a:lnTo>
                    <a:pt x="1300" y="7584"/>
                  </a:lnTo>
                  <a:lnTo>
                    <a:pt x="1300" y="7548"/>
                  </a:lnTo>
                  <a:lnTo>
                    <a:pt x="1300" y="7503"/>
                  </a:lnTo>
                  <a:lnTo>
                    <a:pt x="1300" y="7467"/>
                  </a:lnTo>
                  <a:lnTo>
                    <a:pt x="1282" y="7430"/>
                  </a:lnTo>
                  <a:lnTo>
                    <a:pt x="1254" y="7394"/>
                  </a:lnTo>
                  <a:lnTo>
                    <a:pt x="1228" y="7358"/>
                  </a:lnTo>
                  <a:lnTo>
                    <a:pt x="1191" y="7331"/>
                  </a:lnTo>
                  <a:lnTo>
                    <a:pt x="1155" y="7313"/>
                  </a:lnTo>
                  <a:lnTo>
                    <a:pt x="1120" y="7286"/>
                  </a:lnTo>
                  <a:lnTo>
                    <a:pt x="1038" y="7258"/>
                  </a:lnTo>
                  <a:lnTo>
                    <a:pt x="957" y="7232"/>
                  </a:lnTo>
                  <a:lnTo>
                    <a:pt x="875" y="7205"/>
                  </a:lnTo>
                  <a:lnTo>
                    <a:pt x="794" y="7177"/>
                  </a:lnTo>
                  <a:lnTo>
                    <a:pt x="758" y="7159"/>
                  </a:lnTo>
                  <a:lnTo>
                    <a:pt x="722" y="7132"/>
                  </a:lnTo>
                  <a:lnTo>
                    <a:pt x="686" y="7104"/>
                  </a:lnTo>
                  <a:lnTo>
                    <a:pt x="659" y="7069"/>
                  </a:lnTo>
                  <a:lnTo>
                    <a:pt x="586" y="6997"/>
                  </a:lnTo>
                  <a:lnTo>
                    <a:pt x="515" y="6924"/>
                  </a:lnTo>
                  <a:lnTo>
                    <a:pt x="452" y="6843"/>
                  </a:lnTo>
                  <a:lnTo>
                    <a:pt x="388" y="6762"/>
                  </a:lnTo>
                  <a:lnTo>
                    <a:pt x="343" y="6680"/>
                  </a:lnTo>
                  <a:lnTo>
                    <a:pt x="298" y="6590"/>
                  </a:lnTo>
                  <a:lnTo>
                    <a:pt x="270" y="6490"/>
                  </a:lnTo>
                  <a:lnTo>
                    <a:pt x="253" y="6391"/>
                  </a:lnTo>
                  <a:lnTo>
                    <a:pt x="217" y="6363"/>
                  </a:lnTo>
                  <a:lnTo>
                    <a:pt x="180" y="6345"/>
                  </a:lnTo>
                  <a:lnTo>
                    <a:pt x="144" y="6318"/>
                  </a:lnTo>
                  <a:lnTo>
                    <a:pt x="108" y="6292"/>
                  </a:lnTo>
                  <a:lnTo>
                    <a:pt x="72" y="6264"/>
                  </a:lnTo>
                  <a:lnTo>
                    <a:pt x="45" y="6237"/>
                  </a:lnTo>
                  <a:lnTo>
                    <a:pt x="18" y="6201"/>
                  </a:lnTo>
                  <a:lnTo>
                    <a:pt x="0" y="6165"/>
                  </a:lnTo>
                  <a:lnTo>
                    <a:pt x="0" y="6083"/>
                  </a:lnTo>
                  <a:lnTo>
                    <a:pt x="9" y="6011"/>
                  </a:lnTo>
                  <a:lnTo>
                    <a:pt x="27" y="5948"/>
                  </a:lnTo>
                  <a:lnTo>
                    <a:pt x="45" y="5875"/>
                  </a:lnTo>
                  <a:lnTo>
                    <a:pt x="81" y="5812"/>
                  </a:lnTo>
                  <a:lnTo>
                    <a:pt x="117" y="5758"/>
                  </a:lnTo>
                  <a:lnTo>
                    <a:pt x="171" y="5713"/>
                  </a:lnTo>
                  <a:lnTo>
                    <a:pt x="235" y="5668"/>
                  </a:lnTo>
                  <a:lnTo>
                    <a:pt x="288" y="5640"/>
                  </a:lnTo>
                  <a:lnTo>
                    <a:pt x="343" y="5622"/>
                  </a:lnTo>
                  <a:lnTo>
                    <a:pt x="397" y="5595"/>
                  </a:lnTo>
                  <a:lnTo>
                    <a:pt x="452" y="5569"/>
                  </a:lnTo>
                  <a:lnTo>
                    <a:pt x="505" y="5551"/>
                  </a:lnTo>
                  <a:lnTo>
                    <a:pt x="559" y="5532"/>
                  </a:lnTo>
                  <a:lnTo>
                    <a:pt x="622" y="5532"/>
                  </a:lnTo>
                  <a:lnTo>
                    <a:pt x="677" y="5532"/>
                  </a:lnTo>
                  <a:lnTo>
                    <a:pt x="722" y="5486"/>
                  </a:lnTo>
                  <a:lnTo>
                    <a:pt x="768" y="5442"/>
                  </a:lnTo>
                  <a:lnTo>
                    <a:pt x="812" y="5405"/>
                  </a:lnTo>
                  <a:lnTo>
                    <a:pt x="857" y="5369"/>
                  </a:lnTo>
                  <a:lnTo>
                    <a:pt x="912" y="5342"/>
                  </a:lnTo>
                  <a:lnTo>
                    <a:pt x="966" y="5316"/>
                  </a:lnTo>
                  <a:lnTo>
                    <a:pt x="1011" y="5288"/>
                  </a:lnTo>
                  <a:lnTo>
                    <a:pt x="1065" y="5261"/>
                  </a:lnTo>
                  <a:lnTo>
                    <a:pt x="1183" y="5180"/>
                  </a:lnTo>
                  <a:lnTo>
                    <a:pt x="1309" y="5098"/>
                  </a:lnTo>
                  <a:lnTo>
                    <a:pt x="1426" y="5017"/>
                  </a:lnTo>
                  <a:lnTo>
                    <a:pt x="1544" y="4927"/>
                  </a:lnTo>
                  <a:lnTo>
                    <a:pt x="1661" y="4846"/>
                  </a:lnTo>
                  <a:lnTo>
                    <a:pt x="1779" y="4755"/>
                  </a:lnTo>
                  <a:lnTo>
                    <a:pt x="1886" y="4664"/>
                  </a:lnTo>
                  <a:lnTo>
                    <a:pt x="2004" y="4574"/>
                  </a:lnTo>
                  <a:lnTo>
                    <a:pt x="2013" y="4510"/>
                  </a:lnTo>
                  <a:lnTo>
                    <a:pt x="2032" y="4457"/>
                  </a:lnTo>
                  <a:lnTo>
                    <a:pt x="2032" y="4402"/>
                  </a:lnTo>
                  <a:lnTo>
                    <a:pt x="2040" y="4348"/>
                  </a:lnTo>
                  <a:lnTo>
                    <a:pt x="2050" y="4293"/>
                  </a:lnTo>
                  <a:lnTo>
                    <a:pt x="2050" y="4239"/>
                  </a:lnTo>
                  <a:lnTo>
                    <a:pt x="2058" y="4176"/>
                  </a:lnTo>
                  <a:lnTo>
                    <a:pt x="2058" y="4121"/>
                  </a:lnTo>
                  <a:lnTo>
                    <a:pt x="2068" y="4086"/>
                  </a:lnTo>
                  <a:lnTo>
                    <a:pt x="2058" y="4050"/>
                  </a:lnTo>
                  <a:lnTo>
                    <a:pt x="2050" y="4022"/>
                  </a:lnTo>
                  <a:lnTo>
                    <a:pt x="2050" y="3986"/>
                  </a:lnTo>
                  <a:lnTo>
                    <a:pt x="2040" y="3959"/>
                  </a:lnTo>
                  <a:lnTo>
                    <a:pt x="2032" y="3923"/>
                  </a:lnTo>
                  <a:lnTo>
                    <a:pt x="2032" y="3887"/>
                  </a:lnTo>
                  <a:lnTo>
                    <a:pt x="2040" y="3860"/>
                  </a:lnTo>
                  <a:lnTo>
                    <a:pt x="2013" y="3851"/>
                  </a:lnTo>
                  <a:lnTo>
                    <a:pt x="1987" y="3851"/>
                  </a:lnTo>
                  <a:lnTo>
                    <a:pt x="1969" y="3842"/>
                  </a:lnTo>
                  <a:lnTo>
                    <a:pt x="1941" y="3833"/>
                  </a:lnTo>
                  <a:lnTo>
                    <a:pt x="1914" y="3833"/>
                  </a:lnTo>
                  <a:lnTo>
                    <a:pt x="1886" y="3824"/>
                  </a:lnTo>
                  <a:lnTo>
                    <a:pt x="1860" y="3824"/>
                  </a:lnTo>
                  <a:lnTo>
                    <a:pt x="1842" y="3824"/>
                  </a:lnTo>
                  <a:lnTo>
                    <a:pt x="1815" y="3815"/>
                  </a:lnTo>
                  <a:lnTo>
                    <a:pt x="1797" y="3797"/>
                  </a:lnTo>
                  <a:lnTo>
                    <a:pt x="1779" y="3779"/>
                  </a:lnTo>
                  <a:lnTo>
                    <a:pt x="1760" y="3751"/>
                  </a:lnTo>
                  <a:lnTo>
                    <a:pt x="1752" y="3724"/>
                  </a:lnTo>
                  <a:lnTo>
                    <a:pt x="1742" y="3706"/>
                  </a:lnTo>
                  <a:lnTo>
                    <a:pt x="1742" y="3679"/>
                  </a:lnTo>
                  <a:lnTo>
                    <a:pt x="1742" y="3643"/>
                  </a:lnTo>
                  <a:lnTo>
                    <a:pt x="1752" y="3615"/>
                  </a:lnTo>
                  <a:lnTo>
                    <a:pt x="1760" y="3598"/>
                  </a:lnTo>
                  <a:lnTo>
                    <a:pt x="1770" y="3570"/>
                  </a:lnTo>
                  <a:lnTo>
                    <a:pt x="1779" y="3544"/>
                  </a:lnTo>
                  <a:lnTo>
                    <a:pt x="1797" y="3516"/>
                  </a:lnTo>
                  <a:lnTo>
                    <a:pt x="1805" y="3498"/>
                  </a:lnTo>
                  <a:lnTo>
                    <a:pt x="1823" y="3471"/>
                  </a:lnTo>
                  <a:lnTo>
                    <a:pt x="1842" y="3453"/>
                  </a:lnTo>
                  <a:lnTo>
                    <a:pt x="1878" y="3426"/>
                  </a:lnTo>
                  <a:lnTo>
                    <a:pt x="1914" y="3408"/>
                  </a:lnTo>
                  <a:lnTo>
                    <a:pt x="1950" y="3380"/>
                  </a:lnTo>
                  <a:lnTo>
                    <a:pt x="1987" y="3354"/>
                  </a:lnTo>
                  <a:lnTo>
                    <a:pt x="2013" y="3327"/>
                  </a:lnTo>
                  <a:lnTo>
                    <a:pt x="2050" y="3309"/>
                  </a:lnTo>
                  <a:lnTo>
                    <a:pt x="2086" y="3281"/>
                  </a:lnTo>
                  <a:lnTo>
                    <a:pt x="2113" y="3254"/>
                  </a:lnTo>
                  <a:lnTo>
                    <a:pt x="2131" y="3263"/>
                  </a:lnTo>
                  <a:lnTo>
                    <a:pt x="2139" y="3263"/>
                  </a:lnTo>
                  <a:lnTo>
                    <a:pt x="2149" y="3263"/>
                  </a:lnTo>
                  <a:lnTo>
                    <a:pt x="2158" y="3263"/>
                  </a:lnTo>
                  <a:lnTo>
                    <a:pt x="2167" y="3263"/>
                  </a:lnTo>
                  <a:lnTo>
                    <a:pt x="2176" y="3263"/>
                  </a:lnTo>
                  <a:lnTo>
                    <a:pt x="2194" y="3254"/>
                  </a:lnTo>
                  <a:lnTo>
                    <a:pt x="2203" y="3254"/>
                  </a:lnTo>
                  <a:lnTo>
                    <a:pt x="2185" y="3228"/>
                  </a:lnTo>
                  <a:lnTo>
                    <a:pt x="2158" y="3209"/>
                  </a:lnTo>
                  <a:lnTo>
                    <a:pt x="2139" y="3200"/>
                  </a:lnTo>
                  <a:lnTo>
                    <a:pt x="2113" y="3182"/>
                  </a:lnTo>
                  <a:lnTo>
                    <a:pt x="2095" y="3173"/>
                  </a:lnTo>
                  <a:lnTo>
                    <a:pt x="2068" y="3155"/>
                  </a:lnTo>
                  <a:lnTo>
                    <a:pt x="2050" y="3137"/>
                  </a:lnTo>
                  <a:lnTo>
                    <a:pt x="2032" y="3119"/>
                  </a:lnTo>
                  <a:lnTo>
                    <a:pt x="2032" y="3100"/>
                  </a:lnTo>
                  <a:lnTo>
                    <a:pt x="2032" y="3092"/>
                  </a:lnTo>
                  <a:lnTo>
                    <a:pt x="2050" y="3082"/>
                  </a:lnTo>
                  <a:lnTo>
                    <a:pt x="2058" y="3082"/>
                  </a:lnTo>
                  <a:lnTo>
                    <a:pt x="2076" y="3074"/>
                  </a:lnTo>
                  <a:lnTo>
                    <a:pt x="2095" y="3074"/>
                  </a:lnTo>
                  <a:lnTo>
                    <a:pt x="2113" y="3082"/>
                  </a:lnTo>
                  <a:lnTo>
                    <a:pt x="2121" y="3074"/>
                  </a:lnTo>
                  <a:lnTo>
                    <a:pt x="2139" y="3074"/>
                  </a:lnTo>
                  <a:lnTo>
                    <a:pt x="2149" y="3056"/>
                  </a:lnTo>
                  <a:lnTo>
                    <a:pt x="2149" y="3037"/>
                  </a:lnTo>
                  <a:lnTo>
                    <a:pt x="2149" y="3019"/>
                  </a:lnTo>
                  <a:lnTo>
                    <a:pt x="2149" y="2992"/>
                  </a:lnTo>
                  <a:lnTo>
                    <a:pt x="2149" y="2965"/>
                  </a:lnTo>
                  <a:lnTo>
                    <a:pt x="2149" y="2947"/>
                  </a:lnTo>
                  <a:lnTo>
                    <a:pt x="2158" y="2929"/>
                  </a:lnTo>
                  <a:lnTo>
                    <a:pt x="2221" y="2721"/>
                  </a:lnTo>
                  <a:lnTo>
                    <a:pt x="2285" y="2503"/>
                  </a:lnTo>
                  <a:lnTo>
                    <a:pt x="2329" y="2287"/>
                  </a:lnTo>
                  <a:lnTo>
                    <a:pt x="2374" y="2070"/>
                  </a:lnTo>
                  <a:lnTo>
                    <a:pt x="2402" y="1844"/>
                  </a:lnTo>
                  <a:lnTo>
                    <a:pt x="2429" y="1618"/>
                  </a:lnTo>
                  <a:lnTo>
                    <a:pt x="2447" y="1383"/>
                  </a:lnTo>
                  <a:lnTo>
                    <a:pt x="2465" y="1157"/>
                  </a:lnTo>
                  <a:lnTo>
                    <a:pt x="2447" y="1139"/>
                  </a:lnTo>
                  <a:lnTo>
                    <a:pt x="2374" y="1139"/>
                  </a:lnTo>
                  <a:lnTo>
                    <a:pt x="2293" y="1139"/>
                  </a:lnTo>
                  <a:lnTo>
                    <a:pt x="2221" y="1130"/>
                  </a:lnTo>
                  <a:lnTo>
                    <a:pt x="2139" y="1120"/>
                  </a:lnTo>
                  <a:lnTo>
                    <a:pt x="2068" y="1112"/>
                  </a:lnTo>
                  <a:lnTo>
                    <a:pt x="1987" y="1103"/>
                  </a:lnTo>
                  <a:lnTo>
                    <a:pt x="1914" y="1103"/>
                  </a:lnTo>
                  <a:lnTo>
                    <a:pt x="1833" y="1103"/>
                  </a:lnTo>
                  <a:lnTo>
                    <a:pt x="1805" y="1094"/>
                  </a:lnTo>
                  <a:lnTo>
                    <a:pt x="1779" y="1085"/>
                  </a:lnTo>
                  <a:lnTo>
                    <a:pt x="1752" y="1075"/>
                  </a:lnTo>
                  <a:lnTo>
                    <a:pt x="1724" y="1067"/>
                  </a:lnTo>
                  <a:lnTo>
                    <a:pt x="1697" y="1057"/>
                  </a:lnTo>
                  <a:lnTo>
                    <a:pt x="1670" y="1049"/>
                  </a:lnTo>
                  <a:lnTo>
                    <a:pt x="1643" y="1039"/>
                  </a:lnTo>
                  <a:lnTo>
                    <a:pt x="1625" y="1031"/>
                  </a:lnTo>
                  <a:lnTo>
                    <a:pt x="1598" y="1031"/>
                  </a:lnTo>
                  <a:lnTo>
                    <a:pt x="1580" y="1031"/>
                  </a:lnTo>
                  <a:lnTo>
                    <a:pt x="1553" y="1031"/>
                  </a:lnTo>
                  <a:lnTo>
                    <a:pt x="1535" y="1021"/>
                  </a:lnTo>
                  <a:lnTo>
                    <a:pt x="1517" y="1012"/>
                  </a:lnTo>
                  <a:lnTo>
                    <a:pt x="1499" y="1003"/>
                  </a:lnTo>
                  <a:lnTo>
                    <a:pt x="1481" y="994"/>
                  </a:lnTo>
                  <a:lnTo>
                    <a:pt x="1471" y="986"/>
                  </a:lnTo>
                  <a:lnTo>
                    <a:pt x="1499" y="885"/>
                  </a:lnTo>
                  <a:lnTo>
                    <a:pt x="1489" y="885"/>
                  </a:lnTo>
                  <a:lnTo>
                    <a:pt x="1471" y="885"/>
                  </a:lnTo>
                  <a:lnTo>
                    <a:pt x="1453" y="895"/>
                  </a:lnTo>
                  <a:lnTo>
                    <a:pt x="1444" y="895"/>
                  </a:lnTo>
                  <a:lnTo>
                    <a:pt x="1426" y="895"/>
                  </a:lnTo>
                  <a:lnTo>
                    <a:pt x="1408" y="885"/>
                  </a:lnTo>
                  <a:lnTo>
                    <a:pt x="1400" y="885"/>
                  </a:lnTo>
                  <a:lnTo>
                    <a:pt x="1381" y="877"/>
                  </a:lnTo>
                  <a:lnTo>
                    <a:pt x="1390" y="859"/>
                  </a:lnTo>
                  <a:lnTo>
                    <a:pt x="1390" y="850"/>
                  </a:lnTo>
                  <a:lnTo>
                    <a:pt x="1390" y="841"/>
                  </a:lnTo>
                  <a:lnTo>
                    <a:pt x="1390" y="822"/>
                  </a:lnTo>
                  <a:lnTo>
                    <a:pt x="1390" y="814"/>
                  </a:lnTo>
                  <a:lnTo>
                    <a:pt x="1390" y="804"/>
                  </a:lnTo>
                  <a:lnTo>
                    <a:pt x="1381" y="796"/>
                  </a:lnTo>
                  <a:lnTo>
                    <a:pt x="1381" y="786"/>
                  </a:lnTo>
                  <a:lnTo>
                    <a:pt x="1453" y="723"/>
                  </a:lnTo>
                  <a:lnTo>
                    <a:pt x="1526" y="669"/>
                  </a:lnTo>
                  <a:lnTo>
                    <a:pt x="1607" y="624"/>
                  </a:lnTo>
                  <a:lnTo>
                    <a:pt x="1688" y="579"/>
                  </a:lnTo>
                  <a:lnTo>
                    <a:pt x="1760" y="533"/>
                  </a:lnTo>
                  <a:lnTo>
                    <a:pt x="1842" y="488"/>
                  </a:lnTo>
                  <a:lnTo>
                    <a:pt x="1923" y="443"/>
                  </a:lnTo>
                  <a:lnTo>
                    <a:pt x="2004" y="389"/>
                  </a:lnTo>
                  <a:lnTo>
                    <a:pt x="2131" y="344"/>
                  </a:lnTo>
                  <a:lnTo>
                    <a:pt x="2266" y="298"/>
                  </a:lnTo>
                  <a:lnTo>
                    <a:pt x="2411" y="262"/>
                  </a:lnTo>
                  <a:lnTo>
                    <a:pt x="2546" y="235"/>
                  </a:lnTo>
                  <a:lnTo>
                    <a:pt x="2682" y="199"/>
                  </a:lnTo>
                  <a:lnTo>
                    <a:pt x="2826" y="180"/>
                  </a:lnTo>
                  <a:lnTo>
                    <a:pt x="2970" y="162"/>
                  </a:lnTo>
                  <a:lnTo>
                    <a:pt x="3124" y="144"/>
                  </a:lnTo>
                  <a:lnTo>
                    <a:pt x="3142" y="180"/>
                  </a:lnTo>
                  <a:lnTo>
                    <a:pt x="3151" y="217"/>
                  </a:lnTo>
                  <a:lnTo>
                    <a:pt x="3151" y="262"/>
                  </a:lnTo>
                  <a:lnTo>
                    <a:pt x="3151" y="308"/>
                  </a:lnTo>
                  <a:lnTo>
                    <a:pt x="3151" y="344"/>
                  </a:lnTo>
                  <a:lnTo>
                    <a:pt x="3160" y="389"/>
                  </a:lnTo>
                  <a:lnTo>
                    <a:pt x="3170" y="425"/>
                  </a:lnTo>
                  <a:lnTo>
                    <a:pt x="3196" y="461"/>
                  </a:lnTo>
                  <a:lnTo>
                    <a:pt x="3205" y="650"/>
                  </a:lnTo>
                  <a:lnTo>
                    <a:pt x="3205" y="850"/>
                  </a:lnTo>
                  <a:lnTo>
                    <a:pt x="3214" y="1039"/>
                  </a:lnTo>
                  <a:lnTo>
                    <a:pt x="3214" y="1239"/>
                  </a:lnTo>
                  <a:lnTo>
                    <a:pt x="3205" y="1438"/>
                  </a:lnTo>
                  <a:lnTo>
                    <a:pt x="3196" y="1627"/>
                  </a:lnTo>
                  <a:lnTo>
                    <a:pt x="3187" y="1826"/>
                  </a:lnTo>
                  <a:lnTo>
                    <a:pt x="3170" y="2015"/>
                  </a:lnTo>
                  <a:lnTo>
                    <a:pt x="3160" y="2043"/>
                  </a:lnTo>
                  <a:lnTo>
                    <a:pt x="3160" y="2061"/>
                  </a:lnTo>
                  <a:lnTo>
                    <a:pt x="3151" y="2088"/>
                  </a:lnTo>
                  <a:lnTo>
                    <a:pt x="3142" y="2106"/>
                  </a:lnTo>
                  <a:lnTo>
                    <a:pt x="3133" y="2133"/>
                  </a:lnTo>
                  <a:lnTo>
                    <a:pt x="3133" y="2151"/>
                  </a:lnTo>
                  <a:lnTo>
                    <a:pt x="3124" y="2179"/>
                  </a:lnTo>
                  <a:lnTo>
                    <a:pt x="3133" y="2205"/>
                  </a:lnTo>
                  <a:lnTo>
                    <a:pt x="3187" y="2224"/>
                  </a:lnTo>
                  <a:lnTo>
                    <a:pt x="3251" y="2250"/>
                  </a:lnTo>
                  <a:lnTo>
                    <a:pt x="3304" y="2278"/>
                  </a:lnTo>
                  <a:lnTo>
                    <a:pt x="3359" y="2305"/>
                  </a:lnTo>
                  <a:lnTo>
                    <a:pt x="3403" y="2341"/>
                  </a:lnTo>
                  <a:lnTo>
                    <a:pt x="3458" y="2377"/>
                  </a:lnTo>
                  <a:lnTo>
                    <a:pt x="3503" y="2414"/>
                  </a:lnTo>
                  <a:lnTo>
                    <a:pt x="3557" y="2459"/>
                  </a:lnTo>
                  <a:lnTo>
                    <a:pt x="3567" y="2440"/>
                  </a:lnTo>
                  <a:lnTo>
                    <a:pt x="3567" y="2422"/>
                  </a:lnTo>
                  <a:lnTo>
                    <a:pt x="3567" y="2404"/>
                  </a:lnTo>
                  <a:lnTo>
                    <a:pt x="3567" y="2386"/>
                  </a:lnTo>
                  <a:lnTo>
                    <a:pt x="3557" y="2359"/>
                  </a:lnTo>
                  <a:lnTo>
                    <a:pt x="3557" y="2341"/>
                  </a:lnTo>
                  <a:lnTo>
                    <a:pt x="3549" y="2323"/>
                  </a:lnTo>
                  <a:lnTo>
                    <a:pt x="3539" y="2305"/>
                  </a:lnTo>
                  <a:lnTo>
                    <a:pt x="3557" y="2278"/>
                  </a:lnTo>
                  <a:lnTo>
                    <a:pt x="3593" y="2260"/>
                  </a:lnTo>
                  <a:lnTo>
                    <a:pt x="3630" y="2260"/>
                  </a:lnTo>
                  <a:lnTo>
                    <a:pt x="3666" y="2260"/>
                  </a:lnTo>
                  <a:lnTo>
                    <a:pt x="3702" y="2278"/>
                  </a:lnTo>
                  <a:lnTo>
                    <a:pt x="3738" y="2296"/>
                  </a:lnTo>
                  <a:lnTo>
                    <a:pt x="3783" y="2305"/>
                  </a:lnTo>
                  <a:lnTo>
                    <a:pt x="3820" y="2305"/>
                  </a:lnTo>
                  <a:lnTo>
                    <a:pt x="3873" y="2333"/>
                  </a:lnTo>
                  <a:lnTo>
                    <a:pt x="3919" y="2359"/>
                  </a:lnTo>
                  <a:lnTo>
                    <a:pt x="3964" y="2396"/>
                  </a:lnTo>
                  <a:lnTo>
                    <a:pt x="4009" y="2432"/>
                  </a:lnTo>
                  <a:lnTo>
                    <a:pt x="4045" y="2477"/>
                  </a:lnTo>
                  <a:lnTo>
                    <a:pt x="4090" y="2513"/>
                  </a:lnTo>
                  <a:lnTo>
                    <a:pt x="4126" y="2558"/>
                  </a:lnTo>
                  <a:lnTo>
                    <a:pt x="4162" y="2594"/>
                  </a:lnTo>
                  <a:lnTo>
                    <a:pt x="4235" y="2414"/>
                  </a:lnTo>
                  <a:lnTo>
                    <a:pt x="4298" y="2233"/>
                  </a:lnTo>
                  <a:lnTo>
                    <a:pt x="4361" y="2043"/>
                  </a:lnTo>
                  <a:lnTo>
                    <a:pt x="4406" y="1853"/>
                  </a:lnTo>
                  <a:lnTo>
                    <a:pt x="4452" y="1654"/>
                  </a:lnTo>
                  <a:lnTo>
                    <a:pt x="4487" y="1464"/>
                  </a:lnTo>
                  <a:lnTo>
                    <a:pt x="4505" y="1256"/>
                  </a:lnTo>
                  <a:lnTo>
                    <a:pt x="4515" y="1057"/>
                  </a:lnTo>
                  <a:lnTo>
                    <a:pt x="4505" y="1039"/>
                  </a:lnTo>
                  <a:lnTo>
                    <a:pt x="4452" y="1057"/>
                  </a:lnTo>
                  <a:lnTo>
                    <a:pt x="4397" y="1067"/>
                  </a:lnTo>
                  <a:lnTo>
                    <a:pt x="4334" y="1075"/>
                  </a:lnTo>
                  <a:lnTo>
                    <a:pt x="4280" y="1075"/>
                  </a:lnTo>
                  <a:lnTo>
                    <a:pt x="4225" y="1085"/>
                  </a:lnTo>
                  <a:lnTo>
                    <a:pt x="4162" y="1085"/>
                  </a:lnTo>
                  <a:lnTo>
                    <a:pt x="4108" y="1075"/>
                  </a:lnTo>
                  <a:lnTo>
                    <a:pt x="4054" y="1067"/>
                  </a:lnTo>
                  <a:lnTo>
                    <a:pt x="3972" y="1067"/>
                  </a:lnTo>
                  <a:lnTo>
                    <a:pt x="3901" y="1057"/>
                  </a:lnTo>
                  <a:lnTo>
                    <a:pt x="3828" y="1039"/>
                  </a:lnTo>
                  <a:lnTo>
                    <a:pt x="3765" y="1021"/>
                  </a:lnTo>
                  <a:lnTo>
                    <a:pt x="3693" y="994"/>
                  </a:lnTo>
                  <a:lnTo>
                    <a:pt x="3630" y="968"/>
                  </a:lnTo>
                  <a:lnTo>
                    <a:pt x="3567" y="931"/>
                  </a:lnTo>
                  <a:lnTo>
                    <a:pt x="3503" y="895"/>
                  </a:lnTo>
                  <a:lnTo>
                    <a:pt x="3503" y="868"/>
                  </a:lnTo>
                  <a:lnTo>
                    <a:pt x="3512" y="859"/>
                  </a:lnTo>
                  <a:lnTo>
                    <a:pt x="3530" y="841"/>
                  </a:lnTo>
                  <a:lnTo>
                    <a:pt x="3549" y="822"/>
                  </a:lnTo>
                  <a:lnTo>
                    <a:pt x="3557" y="814"/>
                  </a:lnTo>
                  <a:lnTo>
                    <a:pt x="3575" y="796"/>
                  </a:lnTo>
                  <a:lnTo>
                    <a:pt x="3585" y="778"/>
                  </a:lnTo>
                  <a:lnTo>
                    <a:pt x="3585" y="759"/>
                  </a:lnTo>
                  <a:lnTo>
                    <a:pt x="3567" y="759"/>
                  </a:lnTo>
                  <a:lnTo>
                    <a:pt x="3549" y="759"/>
                  </a:lnTo>
                  <a:lnTo>
                    <a:pt x="3521" y="759"/>
                  </a:lnTo>
                  <a:lnTo>
                    <a:pt x="3503" y="750"/>
                  </a:lnTo>
                  <a:lnTo>
                    <a:pt x="3476" y="750"/>
                  </a:lnTo>
                  <a:lnTo>
                    <a:pt x="3449" y="741"/>
                  </a:lnTo>
                  <a:lnTo>
                    <a:pt x="3431" y="723"/>
                  </a:lnTo>
                  <a:lnTo>
                    <a:pt x="3413" y="715"/>
                  </a:lnTo>
                  <a:lnTo>
                    <a:pt x="3422" y="696"/>
                  </a:lnTo>
                  <a:lnTo>
                    <a:pt x="3440" y="687"/>
                  </a:lnTo>
                  <a:lnTo>
                    <a:pt x="3458" y="669"/>
                  </a:lnTo>
                  <a:lnTo>
                    <a:pt x="3476" y="660"/>
                  </a:lnTo>
                  <a:lnTo>
                    <a:pt x="3494" y="642"/>
                  </a:lnTo>
                  <a:lnTo>
                    <a:pt x="3512" y="632"/>
                  </a:lnTo>
                  <a:lnTo>
                    <a:pt x="3539" y="624"/>
                  </a:lnTo>
                  <a:lnTo>
                    <a:pt x="3557" y="624"/>
                  </a:lnTo>
                  <a:lnTo>
                    <a:pt x="3593" y="587"/>
                  </a:lnTo>
                  <a:lnTo>
                    <a:pt x="3638" y="551"/>
                  </a:lnTo>
                  <a:lnTo>
                    <a:pt x="3675" y="524"/>
                  </a:lnTo>
                  <a:lnTo>
                    <a:pt x="3719" y="498"/>
                  </a:lnTo>
                  <a:lnTo>
                    <a:pt x="3765" y="461"/>
                  </a:lnTo>
                  <a:lnTo>
                    <a:pt x="3810" y="434"/>
                  </a:lnTo>
                  <a:lnTo>
                    <a:pt x="3855" y="397"/>
                  </a:lnTo>
                  <a:lnTo>
                    <a:pt x="3891" y="362"/>
                  </a:lnTo>
                  <a:lnTo>
                    <a:pt x="3991" y="316"/>
                  </a:lnTo>
                  <a:lnTo>
                    <a:pt x="4081" y="262"/>
                  </a:lnTo>
                  <a:lnTo>
                    <a:pt x="4171" y="208"/>
                  </a:lnTo>
                  <a:lnTo>
                    <a:pt x="4270" y="154"/>
                  </a:lnTo>
                  <a:lnTo>
                    <a:pt x="4369" y="109"/>
                  </a:lnTo>
                  <a:lnTo>
                    <a:pt x="4470" y="81"/>
                  </a:lnTo>
                  <a:lnTo>
                    <a:pt x="4578" y="54"/>
                  </a:lnTo>
                  <a:lnTo>
                    <a:pt x="4687" y="36"/>
                  </a:lnTo>
                  <a:lnTo>
                    <a:pt x="4713" y="36"/>
                  </a:lnTo>
                  <a:lnTo>
                    <a:pt x="4740" y="27"/>
                  </a:lnTo>
                  <a:lnTo>
                    <a:pt x="4768" y="27"/>
                  </a:lnTo>
                  <a:lnTo>
                    <a:pt x="4794" y="18"/>
                  </a:lnTo>
                  <a:lnTo>
                    <a:pt x="4813" y="18"/>
                  </a:lnTo>
                  <a:lnTo>
                    <a:pt x="4839" y="9"/>
                  </a:lnTo>
                  <a:lnTo>
                    <a:pt x="4867" y="0"/>
                  </a:lnTo>
                  <a:lnTo>
                    <a:pt x="4894" y="0"/>
                  </a:lnTo>
                  <a:close/>
                </a:path>
              </a:pathLst>
            </a:custGeom>
            <a:solidFill>
              <a:srgbClr val="000000"/>
            </a:solidFill>
            <a:ln w="9525">
              <a:noFill/>
              <a:round/>
              <a:headEnd/>
              <a:tailEnd/>
            </a:ln>
          </p:spPr>
          <p:txBody>
            <a:bodyPr>
              <a:prstTxWarp prst="textNoShape">
                <a:avLst/>
              </a:prstTxWarp>
            </a:bodyPr>
            <a:lstStyle/>
            <a:p>
              <a:endParaRPr lang="en-US"/>
            </a:p>
          </p:txBody>
        </p:sp>
        <p:sp>
          <p:nvSpPr>
            <p:cNvPr id="43057" name="Freeform 147"/>
            <p:cNvSpPr>
              <a:spLocks noChangeAspect="1" noEditPoints="1"/>
            </p:cNvSpPr>
            <p:nvPr/>
          </p:nvSpPr>
          <p:spPr bwMode="auto">
            <a:xfrm>
              <a:off x="1079" y="2366"/>
              <a:ext cx="1488" cy="1288"/>
            </a:xfrm>
            <a:custGeom>
              <a:avLst/>
              <a:gdLst>
                <a:gd name="T0" fmla="*/ 3611 w 14880"/>
                <a:gd name="T1" fmla="*/ 3100 h 12881"/>
                <a:gd name="T2" fmla="*/ 3864 w 14880"/>
                <a:gd name="T3" fmla="*/ 3842 h 12881"/>
                <a:gd name="T4" fmla="*/ 4036 w 14880"/>
                <a:gd name="T5" fmla="*/ 4312 h 12881"/>
                <a:gd name="T6" fmla="*/ 3964 w 14880"/>
                <a:gd name="T7" fmla="*/ 4439 h 12881"/>
                <a:gd name="T8" fmla="*/ 4162 w 14880"/>
                <a:gd name="T9" fmla="*/ 4827 h 12881"/>
                <a:gd name="T10" fmla="*/ 5092 w 14880"/>
                <a:gd name="T11" fmla="*/ 5749 h 12881"/>
                <a:gd name="T12" fmla="*/ 6050 w 14880"/>
                <a:gd name="T13" fmla="*/ 6065 h 12881"/>
                <a:gd name="T14" fmla="*/ 7305 w 14880"/>
                <a:gd name="T15" fmla="*/ 6454 h 12881"/>
                <a:gd name="T16" fmla="*/ 8415 w 14880"/>
                <a:gd name="T17" fmla="*/ 6707 h 12881"/>
                <a:gd name="T18" fmla="*/ 8695 w 14880"/>
                <a:gd name="T19" fmla="*/ 6282 h 12881"/>
                <a:gd name="T20" fmla="*/ 10601 w 14880"/>
                <a:gd name="T21" fmla="*/ 5885 h 12881"/>
                <a:gd name="T22" fmla="*/ 10943 w 14880"/>
                <a:gd name="T23" fmla="*/ 5957 h 12881"/>
                <a:gd name="T24" fmla="*/ 11820 w 14880"/>
                <a:gd name="T25" fmla="*/ 6391 h 12881"/>
                <a:gd name="T26" fmla="*/ 12379 w 14880"/>
                <a:gd name="T27" fmla="*/ 7241 h 12881"/>
                <a:gd name="T28" fmla="*/ 12857 w 14880"/>
                <a:gd name="T29" fmla="*/ 8380 h 12881"/>
                <a:gd name="T30" fmla="*/ 13426 w 14880"/>
                <a:gd name="T31" fmla="*/ 9600 h 12881"/>
                <a:gd name="T32" fmla="*/ 14700 w 14880"/>
                <a:gd name="T33" fmla="*/ 11715 h 12881"/>
                <a:gd name="T34" fmla="*/ 14393 w 14880"/>
                <a:gd name="T35" fmla="*/ 12213 h 12881"/>
                <a:gd name="T36" fmla="*/ 14474 w 14880"/>
                <a:gd name="T37" fmla="*/ 12529 h 12881"/>
                <a:gd name="T38" fmla="*/ 14411 w 14880"/>
                <a:gd name="T39" fmla="*/ 12791 h 12881"/>
                <a:gd name="T40" fmla="*/ 14077 w 14880"/>
                <a:gd name="T41" fmla="*/ 12122 h 12881"/>
                <a:gd name="T42" fmla="*/ 13779 w 14880"/>
                <a:gd name="T43" fmla="*/ 12493 h 12881"/>
                <a:gd name="T44" fmla="*/ 11657 w 14880"/>
                <a:gd name="T45" fmla="*/ 9564 h 12881"/>
                <a:gd name="T46" fmla="*/ 10645 w 14880"/>
                <a:gd name="T47" fmla="*/ 8913 h 12881"/>
                <a:gd name="T48" fmla="*/ 10122 w 14880"/>
                <a:gd name="T49" fmla="*/ 8597 h 12881"/>
                <a:gd name="T50" fmla="*/ 9977 w 14880"/>
                <a:gd name="T51" fmla="*/ 7702 h 12881"/>
                <a:gd name="T52" fmla="*/ 9454 w 14880"/>
                <a:gd name="T53" fmla="*/ 8714 h 12881"/>
                <a:gd name="T54" fmla="*/ 8867 w 14880"/>
                <a:gd name="T55" fmla="*/ 8660 h 12881"/>
                <a:gd name="T56" fmla="*/ 8308 w 14880"/>
                <a:gd name="T57" fmla="*/ 8660 h 12881"/>
                <a:gd name="T58" fmla="*/ 7864 w 14880"/>
                <a:gd name="T59" fmla="*/ 8724 h 12881"/>
                <a:gd name="T60" fmla="*/ 5851 w 14880"/>
                <a:gd name="T61" fmla="*/ 8136 h 12881"/>
                <a:gd name="T62" fmla="*/ 5363 w 14880"/>
                <a:gd name="T63" fmla="*/ 9320 h 12881"/>
                <a:gd name="T64" fmla="*/ 4713 w 14880"/>
                <a:gd name="T65" fmla="*/ 9492 h 12881"/>
                <a:gd name="T66" fmla="*/ 4099 w 14880"/>
                <a:gd name="T67" fmla="*/ 9483 h 12881"/>
                <a:gd name="T68" fmla="*/ 1381 w 14880"/>
                <a:gd name="T69" fmla="*/ 10477 h 12881"/>
                <a:gd name="T70" fmla="*/ 767 w 14880"/>
                <a:gd name="T71" fmla="*/ 10658 h 12881"/>
                <a:gd name="T72" fmla="*/ 640 w 14880"/>
                <a:gd name="T73" fmla="*/ 10567 h 12881"/>
                <a:gd name="T74" fmla="*/ 343 w 14880"/>
                <a:gd name="T75" fmla="*/ 10613 h 12881"/>
                <a:gd name="T76" fmla="*/ 379 w 14880"/>
                <a:gd name="T77" fmla="*/ 10142 h 12881"/>
                <a:gd name="T78" fmla="*/ 162 w 14880"/>
                <a:gd name="T79" fmla="*/ 9799 h 12881"/>
                <a:gd name="T80" fmla="*/ 1002 w 14880"/>
                <a:gd name="T81" fmla="*/ 9238 h 12881"/>
                <a:gd name="T82" fmla="*/ 2772 w 14880"/>
                <a:gd name="T83" fmla="*/ 8940 h 12881"/>
                <a:gd name="T84" fmla="*/ 4045 w 14880"/>
                <a:gd name="T85" fmla="*/ 8054 h 12881"/>
                <a:gd name="T86" fmla="*/ 3169 w 14880"/>
                <a:gd name="T87" fmla="*/ 7150 h 12881"/>
                <a:gd name="T88" fmla="*/ 2673 w 14880"/>
                <a:gd name="T89" fmla="*/ 6807 h 12881"/>
                <a:gd name="T90" fmla="*/ 1950 w 14880"/>
                <a:gd name="T91" fmla="*/ 4773 h 12881"/>
                <a:gd name="T92" fmla="*/ 1318 w 14880"/>
                <a:gd name="T93" fmla="*/ 3363 h 12881"/>
                <a:gd name="T94" fmla="*/ 1020 w 14880"/>
                <a:gd name="T95" fmla="*/ 2857 h 12881"/>
                <a:gd name="T96" fmla="*/ 1454 w 14880"/>
                <a:gd name="T97" fmla="*/ 2667 h 12881"/>
                <a:gd name="T98" fmla="*/ 1788 w 14880"/>
                <a:gd name="T99" fmla="*/ 2414 h 12881"/>
                <a:gd name="T100" fmla="*/ 1878 w 14880"/>
                <a:gd name="T101" fmla="*/ 2215 h 12881"/>
                <a:gd name="T102" fmla="*/ 2609 w 14880"/>
                <a:gd name="T103" fmla="*/ 2333 h 12881"/>
                <a:gd name="T104" fmla="*/ 3016 w 14880"/>
                <a:gd name="T105" fmla="*/ 2875 h 12881"/>
                <a:gd name="T106" fmla="*/ 3530 w 14880"/>
                <a:gd name="T107" fmla="*/ 1871 h 12881"/>
                <a:gd name="T108" fmla="*/ 3603 w 14880"/>
                <a:gd name="T109" fmla="*/ 822 h 12881"/>
                <a:gd name="T110" fmla="*/ 2420 w 14880"/>
                <a:gd name="T111" fmla="*/ 652 h 12881"/>
                <a:gd name="T112" fmla="*/ 3548 w 14880"/>
                <a:gd name="T113" fmla="*/ 0 h 12881"/>
                <a:gd name="T114" fmla="*/ 1815 w 14880"/>
                <a:gd name="T115" fmla="*/ 2025 h 12881"/>
                <a:gd name="T116" fmla="*/ 1499 w 14880"/>
                <a:gd name="T117" fmla="*/ 2333 h 12881"/>
                <a:gd name="T118" fmla="*/ 1553 w 14880"/>
                <a:gd name="T119" fmla="*/ 986 h 12881"/>
                <a:gd name="T120" fmla="*/ 324 w 14880"/>
                <a:gd name="T121" fmla="*/ 895 h 12881"/>
                <a:gd name="T122" fmla="*/ 840 w 14880"/>
                <a:gd name="T123" fmla="*/ 398 h 12881"/>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4880"/>
                <a:gd name="T187" fmla="*/ 0 h 12881"/>
                <a:gd name="T188" fmla="*/ 14880 w 14880"/>
                <a:gd name="T189" fmla="*/ 12881 h 12881"/>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4880" h="12881">
                  <a:moveTo>
                    <a:pt x="3720" y="163"/>
                  </a:moveTo>
                  <a:lnTo>
                    <a:pt x="3774" y="271"/>
                  </a:lnTo>
                  <a:lnTo>
                    <a:pt x="3810" y="380"/>
                  </a:lnTo>
                  <a:lnTo>
                    <a:pt x="3846" y="498"/>
                  </a:lnTo>
                  <a:lnTo>
                    <a:pt x="3874" y="615"/>
                  </a:lnTo>
                  <a:lnTo>
                    <a:pt x="3891" y="733"/>
                  </a:lnTo>
                  <a:lnTo>
                    <a:pt x="3909" y="859"/>
                  </a:lnTo>
                  <a:lnTo>
                    <a:pt x="3919" y="976"/>
                  </a:lnTo>
                  <a:lnTo>
                    <a:pt x="3927" y="1103"/>
                  </a:lnTo>
                  <a:lnTo>
                    <a:pt x="3927" y="1347"/>
                  </a:lnTo>
                  <a:lnTo>
                    <a:pt x="3909" y="1591"/>
                  </a:lnTo>
                  <a:lnTo>
                    <a:pt x="3883" y="1826"/>
                  </a:lnTo>
                  <a:lnTo>
                    <a:pt x="3838" y="2052"/>
                  </a:lnTo>
                  <a:lnTo>
                    <a:pt x="3810" y="2179"/>
                  </a:lnTo>
                  <a:lnTo>
                    <a:pt x="3774" y="2296"/>
                  </a:lnTo>
                  <a:lnTo>
                    <a:pt x="3738" y="2423"/>
                  </a:lnTo>
                  <a:lnTo>
                    <a:pt x="3693" y="2541"/>
                  </a:lnTo>
                  <a:lnTo>
                    <a:pt x="3657" y="2658"/>
                  </a:lnTo>
                  <a:lnTo>
                    <a:pt x="3621" y="2776"/>
                  </a:lnTo>
                  <a:lnTo>
                    <a:pt x="3585" y="2893"/>
                  </a:lnTo>
                  <a:lnTo>
                    <a:pt x="3557" y="3011"/>
                  </a:lnTo>
                  <a:lnTo>
                    <a:pt x="3557" y="3037"/>
                  </a:lnTo>
                  <a:lnTo>
                    <a:pt x="3567" y="3056"/>
                  </a:lnTo>
                  <a:lnTo>
                    <a:pt x="3575" y="3064"/>
                  </a:lnTo>
                  <a:lnTo>
                    <a:pt x="3585" y="3082"/>
                  </a:lnTo>
                  <a:lnTo>
                    <a:pt x="3603" y="3092"/>
                  </a:lnTo>
                  <a:lnTo>
                    <a:pt x="3611" y="3100"/>
                  </a:lnTo>
                  <a:lnTo>
                    <a:pt x="3630" y="3110"/>
                  </a:lnTo>
                  <a:lnTo>
                    <a:pt x="3648" y="3128"/>
                  </a:lnTo>
                  <a:lnTo>
                    <a:pt x="3674" y="3155"/>
                  </a:lnTo>
                  <a:lnTo>
                    <a:pt x="3702" y="3182"/>
                  </a:lnTo>
                  <a:lnTo>
                    <a:pt x="3738" y="3218"/>
                  </a:lnTo>
                  <a:lnTo>
                    <a:pt x="3765" y="3246"/>
                  </a:lnTo>
                  <a:lnTo>
                    <a:pt x="3792" y="3282"/>
                  </a:lnTo>
                  <a:lnTo>
                    <a:pt x="3820" y="3309"/>
                  </a:lnTo>
                  <a:lnTo>
                    <a:pt x="3838" y="3345"/>
                  </a:lnTo>
                  <a:lnTo>
                    <a:pt x="3856" y="3390"/>
                  </a:lnTo>
                  <a:lnTo>
                    <a:pt x="3512" y="3282"/>
                  </a:lnTo>
                  <a:lnTo>
                    <a:pt x="3504" y="3282"/>
                  </a:lnTo>
                  <a:lnTo>
                    <a:pt x="3494" y="3282"/>
                  </a:lnTo>
                  <a:lnTo>
                    <a:pt x="3494" y="3291"/>
                  </a:lnTo>
                  <a:lnTo>
                    <a:pt x="3485" y="3299"/>
                  </a:lnTo>
                  <a:lnTo>
                    <a:pt x="3485" y="3309"/>
                  </a:lnTo>
                  <a:lnTo>
                    <a:pt x="3557" y="3372"/>
                  </a:lnTo>
                  <a:lnTo>
                    <a:pt x="3630" y="3435"/>
                  </a:lnTo>
                  <a:lnTo>
                    <a:pt x="3702" y="3507"/>
                  </a:lnTo>
                  <a:lnTo>
                    <a:pt x="3765" y="3580"/>
                  </a:lnTo>
                  <a:lnTo>
                    <a:pt x="3828" y="3653"/>
                  </a:lnTo>
                  <a:lnTo>
                    <a:pt x="3883" y="3734"/>
                  </a:lnTo>
                  <a:lnTo>
                    <a:pt x="3927" y="3815"/>
                  </a:lnTo>
                  <a:lnTo>
                    <a:pt x="3973" y="3906"/>
                  </a:lnTo>
                  <a:lnTo>
                    <a:pt x="3937" y="3878"/>
                  </a:lnTo>
                  <a:lnTo>
                    <a:pt x="3901" y="3860"/>
                  </a:lnTo>
                  <a:lnTo>
                    <a:pt x="3864" y="3842"/>
                  </a:lnTo>
                  <a:lnTo>
                    <a:pt x="3828" y="3833"/>
                  </a:lnTo>
                  <a:lnTo>
                    <a:pt x="3792" y="3815"/>
                  </a:lnTo>
                  <a:lnTo>
                    <a:pt x="3747" y="3805"/>
                  </a:lnTo>
                  <a:lnTo>
                    <a:pt x="3711" y="3797"/>
                  </a:lnTo>
                  <a:lnTo>
                    <a:pt x="3674" y="3788"/>
                  </a:lnTo>
                  <a:lnTo>
                    <a:pt x="3666" y="3788"/>
                  </a:lnTo>
                  <a:lnTo>
                    <a:pt x="3657" y="3797"/>
                  </a:lnTo>
                  <a:lnTo>
                    <a:pt x="3657" y="3805"/>
                  </a:lnTo>
                  <a:lnTo>
                    <a:pt x="3657" y="3815"/>
                  </a:lnTo>
                  <a:lnTo>
                    <a:pt x="3657" y="3824"/>
                  </a:lnTo>
                  <a:lnTo>
                    <a:pt x="3666" y="3824"/>
                  </a:lnTo>
                  <a:lnTo>
                    <a:pt x="3674" y="3833"/>
                  </a:lnTo>
                  <a:lnTo>
                    <a:pt x="3684" y="3842"/>
                  </a:lnTo>
                  <a:lnTo>
                    <a:pt x="3693" y="3851"/>
                  </a:lnTo>
                  <a:lnTo>
                    <a:pt x="3702" y="3860"/>
                  </a:lnTo>
                  <a:lnTo>
                    <a:pt x="3711" y="3869"/>
                  </a:lnTo>
                  <a:lnTo>
                    <a:pt x="3711" y="3878"/>
                  </a:lnTo>
                  <a:lnTo>
                    <a:pt x="3720" y="3896"/>
                  </a:lnTo>
                  <a:lnTo>
                    <a:pt x="3711" y="3906"/>
                  </a:lnTo>
                  <a:lnTo>
                    <a:pt x="3765" y="3941"/>
                  </a:lnTo>
                  <a:lnTo>
                    <a:pt x="3820" y="3987"/>
                  </a:lnTo>
                  <a:lnTo>
                    <a:pt x="3864" y="4032"/>
                  </a:lnTo>
                  <a:lnTo>
                    <a:pt x="3901" y="4086"/>
                  </a:lnTo>
                  <a:lnTo>
                    <a:pt x="3946" y="4141"/>
                  </a:lnTo>
                  <a:lnTo>
                    <a:pt x="3982" y="4194"/>
                  </a:lnTo>
                  <a:lnTo>
                    <a:pt x="4008" y="4249"/>
                  </a:lnTo>
                  <a:lnTo>
                    <a:pt x="4036" y="4312"/>
                  </a:lnTo>
                  <a:lnTo>
                    <a:pt x="4008" y="4293"/>
                  </a:lnTo>
                  <a:lnTo>
                    <a:pt x="3982" y="4285"/>
                  </a:lnTo>
                  <a:lnTo>
                    <a:pt x="3955" y="4276"/>
                  </a:lnTo>
                  <a:lnTo>
                    <a:pt x="3927" y="4258"/>
                  </a:lnTo>
                  <a:lnTo>
                    <a:pt x="3891" y="4249"/>
                  </a:lnTo>
                  <a:lnTo>
                    <a:pt x="3864" y="4240"/>
                  </a:lnTo>
                  <a:lnTo>
                    <a:pt x="3838" y="4230"/>
                  </a:lnTo>
                  <a:lnTo>
                    <a:pt x="3810" y="4230"/>
                  </a:lnTo>
                  <a:lnTo>
                    <a:pt x="3801" y="4230"/>
                  </a:lnTo>
                  <a:lnTo>
                    <a:pt x="3792" y="4230"/>
                  </a:lnTo>
                  <a:lnTo>
                    <a:pt x="3792" y="4240"/>
                  </a:lnTo>
                  <a:lnTo>
                    <a:pt x="3783" y="4240"/>
                  </a:lnTo>
                  <a:lnTo>
                    <a:pt x="3774" y="4249"/>
                  </a:lnTo>
                  <a:lnTo>
                    <a:pt x="3765" y="4249"/>
                  </a:lnTo>
                  <a:lnTo>
                    <a:pt x="3765" y="4258"/>
                  </a:lnTo>
                  <a:lnTo>
                    <a:pt x="3774" y="4258"/>
                  </a:lnTo>
                  <a:lnTo>
                    <a:pt x="3783" y="4267"/>
                  </a:lnTo>
                  <a:lnTo>
                    <a:pt x="3792" y="4276"/>
                  </a:lnTo>
                  <a:lnTo>
                    <a:pt x="3810" y="4285"/>
                  </a:lnTo>
                  <a:lnTo>
                    <a:pt x="3820" y="4293"/>
                  </a:lnTo>
                  <a:lnTo>
                    <a:pt x="3828" y="4312"/>
                  </a:lnTo>
                  <a:lnTo>
                    <a:pt x="3828" y="4321"/>
                  </a:lnTo>
                  <a:lnTo>
                    <a:pt x="3828" y="4339"/>
                  </a:lnTo>
                  <a:lnTo>
                    <a:pt x="3856" y="4358"/>
                  </a:lnTo>
                  <a:lnTo>
                    <a:pt x="3891" y="4384"/>
                  </a:lnTo>
                  <a:lnTo>
                    <a:pt x="3927" y="4412"/>
                  </a:lnTo>
                  <a:lnTo>
                    <a:pt x="3964" y="4439"/>
                  </a:lnTo>
                  <a:lnTo>
                    <a:pt x="3990" y="4465"/>
                  </a:lnTo>
                  <a:lnTo>
                    <a:pt x="4018" y="4502"/>
                  </a:lnTo>
                  <a:lnTo>
                    <a:pt x="4045" y="4529"/>
                  </a:lnTo>
                  <a:lnTo>
                    <a:pt x="4073" y="4565"/>
                  </a:lnTo>
                  <a:lnTo>
                    <a:pt x="4054" y="4565"/>
                  </a:lnTo>
                  <a:lnTo>
                    <a:pt x="4036" y="4556"/>
                  </a:lnTo>
                  <a:lnTo>
                    <a:pt x="4018" y="4547"/>
                  </a:lnTo>
                  <a:lnTo>
                    <a:pt x="3990" y="4547"/>
                  </a:lnTo>
                  <a:lnTo>
                    <a:pt x="3973" y="4538"/>
                  </a:lnTo>
                  <a:lnTo>
                    <a:pt x="3955" y="4538"/>
                  </a:lnTo>
                  <a:lnTo>
                    <a:pt x="3927" y="4538"/>
                  </a:lnTo>
                  <a:lnTo>
                    <a:pt x="3909" y="4547"/>
                  </a:lnTo>
                  <a:lnTo>
                    <a:pt x="3909" y="4565"/>
                  </a:lnTo>
                  <a:lnTo>
                    <a:pt x="3919" y="4583"/>
                  </a:lnTo>
                  <a:lnTo>
                    <a:pt x="3927" y="4593"/>
                  </a:lnTo>
                  <a:lnTo>
                    <a:pt x="3946" y="4593"/>
                  </a:lnTo>
                  <a:lnTo>
                    <a:pt x="3973" y="4593"/>
                  </a:lnTo>
                  <a:lnTo>
                    <a:pt x="3982" y="4601"/>
                  </a:lnTo>
                  <a:lnTo>
                    <a:pt x="4000" y="4611"/>
                  </a:lnTo>
                  <a:lnTo>
                    <a:pt x="3990" y="4637"/>
                  </a:lnTo>
                  <a:lnTo>
                    <a:pt x="4018" y="4656"/>
                  </a:lnTo>
                  <a:lnTo>
                    <a:pt x="4045" y="4682"/>
                  </a:lnTo>
                  <a:lnTo>
                    <a:pt x="4073" y="4710"/>
                  </a:lnTo>
                  <a:lnTo>
                    <a:pt x="4091" y="4737"/>
                  </a:lnTo>
                  <a:lnTo>
                    <a:pt x="4108" y="4773"/>
                  </a:lnTo>
                  <a:lnTo>
                    <a:pt x="4136" y="4800"/>
                  </a:lnTo>
                  <a:lnTo>
                    <a:pt x="4162" y="4827"/>
                  </a:lnTo>
                  <a:lnTo>
                    <a:pt x="4190" y="4854"/>
                  </a:lnTo>
                  <a:lnTo>
                    <a:pt x="4253" y="4927"/>
                  </a:lnTo>
                  <a:lnTo>
                    <a:pt x="4316" y="4990"/>
                  </a:lnTo>
                  <a:lnTo>
                    <a:pt x="4379" y="5053"/>
                  </a:lnTo>
                  <a:lnTo>
                    <a:pt x="4452" y="5107"/>
                  </a:lnTo>
                  <a:lnTo>
                    <a:pt x="4515" y="5170"/>
                  </a:lnTo>
                  <a:lnTo>
                    <a:pt x="4587" y="5225"/>
                  </a:lnTo>
                  <a:lnTo>
                    <a:pt x="4659" y="5288"/>
                  </a:lnTo>
                  <a:lnTo>
                    <a:pt x="4731" y="5352"/>
                  </a:lnTo>
                  <a:lnTo>
                    <a:pt x="4786" y="5388"/>
                  </a:lnTo>
                  <a:lnTo>
                    <a:pt x="4840" y="5423"/>
                  </a:lnTo>
                  <a:lnTo>
                    <a:pt x="4893" y="5460"/>
                  </a:lnTo>
                  <a:lnTo>
                    <a:pt x="4948" y="5496"/>
                  </a:lnTo>
                  <a:lnTo>
                    <a:pt x="5002" y="5532"/>
                  </a:lnTo>
                  <a:lnTo>
                    <a:pt x="5057" y="5569"/>
                  </a:lnTo>
                  <a:lnTo>
                    <a:pt x="5110" y="5595"/>
                  </a:lnTo>
                  <a:lnTo>
                    <a:pt x="5173" y="5614"/>
                  </a:lnTo>
                  <a:lnTo>
                    <a:pt x="5147" y="5632"/>
                  </a:lnTo>
                  <a:lnTo>
                    <a:pt x="5128" y="5632"/>
                  </a:lnTo>
                  <a:lnTo>
                    <a:pt x="5102" y="5632"/>
                  </a:lnTo>
                  <a:lnTo>
                    <a:pt x="5074" y="5632"/>
                  </a:lnTo>
                  <a:lnTo>
                    <a:pt x="5047" y="5632"/>
                  </a:lnTo>
                  <a:lnTo>
                    <a:pt x="5029" y="5632"/>
                  </a:lnTo>
                  <a:lnTo>
                    <a:pt x="5002" y="5650"/>
                  </a:lnTo>
                  <a:lnTo>
                    <a:pt x="4984" y="5668"/>
                  </a:lnTo>
                  <a:lnTo>
                    <a:pt x="5039" y="5713"/>
                  </a:lnTo>
                  <a:lnTo>
                    <a:pt x="5092" y="5749"/>
                  </a:lnTo>
                  <a:lnTo>
                    <a:pt x="5147" y="5785"/>
                  </a:lnTo>
                  <a:lnTo>
                    <a:pt x="5209" y="5822"/>
                  </a:lnTo>
                  <a:lnTo>
                    <a:pt x="5274" y="5849"/>
                  </a:lnTo>
                  <a:lnTo>
                    <a:pt x="5337" y="5876"/>
                  </a:lnTo>
                  <a:lnTo>
                    <a:pt x="5400" y="5903"/>
                  </a:lnTo>
                  <a:lnTo>
                    <a:pt x="5462" y="5921"/>
                  </a:lnTo>
                  <a:lnTo>
                    <a:pt x="5517" y="5957"/>
                  </a:lnTo>
                  <a:lnTo>
                    <a:pt x="5571" y="5976"/>
                  </a:lnTo>
                  <a:lnTo>
                    <a:pt x="5625" y="5984"/>
                  </a:lnTo>
                  <a:lnTo>
                    <a:pt x="5689" y="5994"/>
                  </a:lnTo>
                  <a:lnTo>
                    <a:pt x="5742" y="5994"/>
                  </a:lnTo>
                  <a:lnTo>
                    <a:pt x="5797" y="6002"/>
                  </a:lnTo>
                  <a:lnTo>
                    <a:pt x="5860" y="6012"/>
                  </a:lnTo>
                  <a:lnTo>
                    <a:pt x="5914" y="6020"/>
                  </a:lnTo>
                  <a:lnTo>
                    <a:pt x="5932" y="6020"/>
                  </a:lnTo>
                  <a:lnTo>
                    <a:pt x="5950" y="6012"/>
                  </a:lnTo>
                  <a:lnTo>
                    <a:pt x="5969" y="6002"/>
                  </a:lnTo>
                  <a:lnTo>
                    <a:pt x="5987" y="5994"/>
                  </a:lnTo>
                  <a:lnTo>
                    <a:pt x="6005" y="5984"/>
                  </a:lnTo>
                  <a:lnTo>
                    <a:pt x="6023" y="5984"/>
                  </a:lnTo>
                  <a:lnTo>
                    <a:pt x="6040" y="5994"/>
                  </a:lnTo>
                  <a:lnTo>
                    <a:pt x="6058" y="6012"/>
                  </a:lnTo>
                  <a:lnTo>
                    <a:pt x="6068" y="6029"/>
                  </a:lnTo>
                  <a:lnTo>
                    <a:pt x="6076" y="6039"/>
                  </a:lnTo>
                  <a:lnTo>
                    <a:pt x="6068" y="6047"/>
                  </a:lnTo>
                  <a:lnTo>
                    <a:pt x="6058" y="6057"/>
                  </a:lnTo>
                  <a:lnTo>
                    <a:pt x="6050" y="6065"/>
                  </a:lnTo>
                  <a:lnTo>
                    <a:pt x="6040" y="6075"/>
                  </a:lnTo>
                  <a:lnTo>
                    <a:pt x="6023" y="6083"/>
                  </a:lnTo>
                  <a:lnTo>
                    <a:pt x="6013" y="6102"/>
                  </a:lnTo>
                  <a:lnTo>
                    <a:pt x="6068" y="6138"/>
                  </a:lnTo>
                  <a:lnTo>
                    <a:pt x="6113" y="6165"/>
                  </a:lnTo>
                  <a:lnTo>
                    <a:pt x="6167" y="6183"/>
                  </a:lnTo>
                  <a:lnTo>
                    <a:pt x="6222" y="6201"/>
                  </a:lnTo>
                  <a:lnTo>
                    <a:pt x="6275" y="6211"/>
                  </a:lnTo>
                  <a:lnTo>
                    <a:pt x="6339" y="6219"/>
                  </a:lnTo>
                  <a:lnTo>
                    <a:pt x="6392" y="6229"/>
                  </a:lnTo>
                  <a:lnTo>
                    <a:pt x="6456" y="6247"/>
                  </a:lnTo>
                  <a:lnTo>
                    <a:pt x="6492" y="6255"/>
                  </a:lnTo>
                  <a:lnTo>
                    <a:pt x="6538" y="6265"/>
                  </a:lnTo>
                  <a:lnTo>
                    <a:pt x="6574" y="6265"/>
                  </a:lnTo>
                  <a:lnTo>
                    <a:pt x="6609" y="6274"/>
                  </a:lnTo>
                  <a:lnTo>
                    <a:pt x="6645" y="6282"/>
                  </a:lnTo>
                  <a:lnTo>
                    <a:pt x="6682" y="6292"/>
                  </a:lnTo>
                  <a:lnTo>
                    <a:pt x="6718" y="6300"/>
                  </a:lnTo>
                  <a:lnTo>
                    <a:pt x="6745" y="6328"/>
                  </a:lnTo>
                  <a:lnTo>
                    <a:pt x="6817" y="6337"/>
                  </a:lnTo>
                  <a:lnTo>
                    <a:pt x="6890" y="6346"/>
                  </a:lnTo>
                  <a:lnTo>
                    <a:pt x="6953" y="6364"/>
                  </a:lnTo>
                  <a:lnTo>
                    <a:pt x="7024" y="6383"/>
                  </a:lnTo>
                  <a:lnTo>
                    <a:pt x="7088" y="6401"/>
                  </a:lnTo>
                  <a:lnTo>
                    <a:pt x="7160" y="6418"/>
                  </a:lnTo>
                  <a:lnTo>
                    <a:pt x="7232" y="6436"/>
                  </a:lnTo>
                  <a:lnTo>
                    <a:pt x="7305" y="6454"/>
                  </a:lnTo>
                  <a:lnTo>
                    <a:pt x="7323" y="6464"/>
                  </a:lnTo>
                  <a:lnTo>
                    <a:pt x="7332" y="6472"/>
                  </a:lnTo>
                  <a:lnTo>
                    <a:pt x="7350" y="6482"/>
                  </a:lnTo>
                  <a:lnTo>
                    <a:pt x="7377" y="6482"/>
                  </a:lnTo>
                  <a:lnTo>
                    <a:pt x="7395" y="6482"/>
                  </a:lnTo>
                  <a:lnTo>
                    <a:pt x="7413" y="6490"/>
                  </a:lnTo>
                  <a:lnTo>
                    <a:pt x="7431" y="6490"/>
                  </a:lnTo>
                  <a:lnTo>
                    <a:pt x="7441" y="6490"/>
                  </a:lnTo>
                  <a:lnTo>
                    <a:pt x="7548" y="6527"/>
                  </a:lnTo>
                  <a:lnTo>
                    <a:pt x="7657" y="6563"/>
                  </a:lnTo>
                  <a:lnTo>
                    <a:pt x="7765" y="6599"/>
                  </a:lnTo>
                  <a:lnTo>
                    <a:pt x="7883" y="6644"/>
                  </a:lnTo>
                  <a:lnTo>
                    <a:pt x="7990" y="6680"/>
                  </a:lnTo>
                  <a:lnTo>
                    <a:pt x="8099" y="6707"/>
                  </a:lnTo>
                  <a:lnTo>
                    <a:pt x="8207" y="6744"/>
                  </a:lnTo>
                  <a:lnTo>
                    <a:pt x="8325" y="6771"/>
                  </a:lnTo>
                  <a:lnTo>
                    <a:pt x="8334" y="6771"/>
                  </a:lnTo>
                  <a:lnTo>
                    <a:pt x="8352" y="6762"/>
                  </a:lnTo>
                  <a:lnTo>
                    <a:pt x="8361" y="6762"/>
                  </a:lnTo>
                  <a:lnTo>
                    <a:pt x="8379" y="6762"/>
                  </a:lnTo>
                  <a:lnTo>
                    <a:pt x="8397" y="6753"/>
                  </a:lnTo>
                  <a:lnTo>
                    <a:pt x="8407" y="6744"/>
                  </a:lnTo>
                  <a:lnTo>
                    <a:pt x="8415" y="6735"/>
                  </a:lnTo>
                  <a:lnTo>
                    <a:pt x="8424" y="6725"/>
                  </a:lnTo>
                  <a:lnTo>
                    <a:pt x="8424" y="6717"/>
                  </a:lnTo>
                  <a:lnTo>
                    <a:pt x="8424" y="6707"/>
                  </a:lnTo>
                  <a:lnTo>
                    <a:pt x="8415" y="6707"/>
                  </a:lnTo>
                  <a:lnTo>
                    <a:pt x="8415" y="6699"/>
                  </a:lnTo>
                  <a:lnTo>
                    <a:pt x="8407" y="6699"/>
                  </a:lnTo>
                  <a:lnTo>
                    <a:pt x="8397" y="6699"/>
                  </a:lnTo>
                  <a:lnTo>
                    <a:pt x="8389" y="6699"/>
                  </a:lnTo>
                  <a:lnTo>
                    <a:pt x="8325" y="6707"/>
                  </a:lnTo>
                  <a:lnTo>
                    <a:pt x="8271" y="6699"/>
                  </a:lnTo>
                  <a:lnTo>
                    <a:pt x="8217" y="6671"/>
                  </a:lnTo>
                  <a:lnTo>
                    <a:pt x="8162" y="6653"/>
                  </a:lnTo>
                  <a:lnTo>
                    <a:pt x="8117" y="6636"/>
                  </a:lnTo>
                  <a:lnTo>
                    <a:pt x="8063" y="6617"/>
                  </a:lnTo>
                  <a:lnTo>
                    <a:pt x="8009" y="6599"/>
                  </a:lnTo>
                  <a:lnTo>
                    <a:pt x="7955" y="6581"/>
                  </a:lnTo>
                  <a:lnTo>
                    <a:pt x="7901" y="6563"/>
                  </a:lnTo>
                  <a:lnTo>
                    <a:pt x="7982" y="6545"/>
                  </a:lnTo>
                  <a:lnTo>
                    <a:pt x="8073" y="6518"/>
                  </a:lnTo>
                  <a:lnTo>
                    <a:pt x="8162" y="6490"/>
                  </a:lnTo>
                  <a:lnTo>
                    <a:pt x="8253" y="6472"/>
                  </a:lnTo>
                  <a:lnTo>
                    <a:pt x="8352" y="6446"/>
                  </a:lnTo>
                  <a:lnTo>
                    <a:pt x="8442" y="6409"/>
                  </a:lnTo>
                  <a:lnTo>
                    <a:pt x="8523" y="6373"/>
                  </a:lnTo>
                  <a:lnTo>
                    <a:pt x="8614" y="6318"/>
                  </a:lnTo>
                  <a:lnTo>
                    <a:pt x="8624" y="6318"/>
                  </a:lnTo>
                  <a:lnTo>
                    <a:pt x="8641" y="6310"/>
                  </a:lnTo>
                  <a:lnTo>
                    <a:pt x="8659" y="6310"/>
                  </a:lnTo>
                  <a:lnTo>
                    <a:pt x="8668" y="6300"/>
                  </a:lnTo>
                  <a:lnTo>
                    <a:pt x="8687" y="6292"/>
                  </a:lnTo>
                  <a:lnTo>
                    <a:pt x="8695" y="6282"/>
                  </a:lnTo>
                  <a:lnTo>
                    <a:pt x="8713" y="6282"/>
                  </a:lnTo>
                  <a:lnTo>
                    <a:pt x="8731" y="6274"/>
                  </a:lnTo>
                  <a:lnTo>
                    <a:pt x="8831" y="6237"/>
                  </a:lnTo>
                  <a:lnTo>
                    <a:pt x="8930" y="6192"/>
                  </a:lnTo>
                  <a:lnTo>
                    <a:pt x="9029" y="6148"/>
                  </a:lnTo>
                  <a:lnTo>
                    <a:pt x="9128" y="6102"/>
                  </a:lnTo>
                  <a:lnTo>
                    <a:pt x="9237" y="6057"/>
                  </a:lnTo>
                  <a:lnTo>
                    <a:pt x="9337" y="6012"/>
                  </a:lnTo>
                  <a:lnTo>
                    <a:pt x="9436" y="5976"/>
                  </a:lnTo>
                  <a:lnTo>
                    <a:pt x="9544" y="5939"/>
                  </a:lnTo>
                  <a:lnTo>
                    <a:pt x="9634" y="5921"/>
                  </a:lnTo>
                  <a:lnTo>
                    <a:pt x="9724" y="5912"/>
                  </a:lnTo>
                  <a:lnTo>
                    <a:pt x="9815" y="5912"/>
                  </a:lnTo>
                  <a:lnTo>
                    <a:pt x="9906" y="5903"/>
                  </a:lnTo>
                  <a:lnTo>
                    <a:pt x="10005" y="5894"/>
                  </a:lnTo>
                  <a:lnTo>
                    <a:pt x="10095" y="5894"/>
                  </a:lnTo>
                  <a:lnTo>
                    <a:pt x="10194" y="5885"/>
                  </a:lnTo>
                  <a:lnTo>
                    <a:pt x="10285" y="5867"/>
                  </a:lnTo>
                  <a:lnTo>
                    <a:pt x="10321" y="5876"/>
                  </a:lnTo>
                  <a:lnTo>
                    <a:pt x="10357" y="5885"/>
                  </a:lnTo>
                  <a:lnTo>
                    <a:pt x="10402" y="5885"/>
                  </a:lnTo>
                  <a:lnTo>
                    <a:pt x="10438" y="5885"/>
                  </a:lnTo>
                  <a:lnTo>
                    <a:pt x="10483" y="5885"/>
                  </a:lnTo>
                  <a:lnTo>
                    <a:pt x="10519" y="5876"/>
                  </a:lnTo>
                  <a:lnTo>
                    <a:pt x="10556" y="5876"/>
                  </a:lnTo>
                  <a:lnTo>
                    <a:pt x="10591" y="5876"/>
                  </a:lnTo>
                  <a:lnTo>
                    <a:pt x="10601" y="5885"/>
                  </a:lnTo>
                  <a:lnTo>
                    <a:pt x="10609" y="5894"/>
                  </a:lnTo>
                  <a:lnTo>
                    <a:pt x="10619" y="5894"/>
                  </a:lnTo>
                  <a:lnTo>
                    <a:pt x="10627" y="5894"/>
                  </a:lnTo>
                  <a:lnTo>
                    <a:pt x="10637" y="5894"/>
                  </a:lnTo>
                  <a:lnTo>
                    <a:pt x="10655" y="5894"/>
                  </a:lnTo>
                  <a:lnTo>
                    <a:pt x="10664" y="5894"/>
                  </a:lnTo>
                  <a:lnTo>
                    <a:pt x="10673" y="5885"/>
                  </a:lnTo>
                  <a:lnTo>
                    <a:pt x="10673" y="5894"/>
                  </a:lnTo>
                  <a:lnTo>
                    <a:pt x="10673" y="5903"/>
                  </a:lnTo>
                  <a:lnTo>
                    <a:pt x="10682" y="5912"/>
                  </a:lnTo>
                  <a:lnTo>
                    <a:pt x="10708" y="5885"/>
                  </a:lnTo>
                  <a:lnTo>
                    <a:pt x="10708" y="5894"/>
                  </a:lnTo>
                  <a:lnTo>
                    <a:pt x="10708" y="5903"/>
                  </a:lnTo>
                  <a:lnTo>
                    <a:pt x="10718" y="5903"/>
                  </a:lnTo>
                  <a:lnTo>
                    <a:pt x="10718" y="5912"/>
                  </a:lnTo>
                  <a:lnTo>
                    <a:pt x="10727" y="5912"/>
                  </a:lnTo>
                  <a:lnTo>
                    <a:pt x="10745" y="5912"/>
                  </a:lnTo>
                  <a:lnTo>
                    <a:pt x="10763" y="5912"/>
                  </a:lnTo>
                  <a:lnTo>
                    <a:pt x="10781" y="5912"/>
                  </a:lnTo>
                  <a:lnTo>
                    <a:pt x="10799" y="5912"/>
                  </a:lnTo>
                  <a:lnTo>
                    <a:pt x="10817" y="5921"/>
                  </a:lnTo>
                  <a:lnTo>
                    <a:pt x="10835" y="5930"/>
                  </a:lnTo>
                  <a:lnTo>
                    <a:pt x="10854" y="5930"/>
                  </a:lnTo>
                  <a:lnTo>
                    <a:pt x="10862" y="5939"/>
                  </a:lnTo>
                  <a:lnTo>
                    <a:pt x="10890" y="5948"/>
                  </a:lnTo>
                  <a:lnTo>
                    <a:pt x="10917" y="5948"/>
                  </a:lnTo>
                  <a:lnTo>
                    <a:pt x="10943" y="5957"/>
                  </a:lnTo>
                  <a:lnTo>
                    <a:pt x="10971" y="5966"/>
                  </a:lnTo>
                  <a:lnTo>
                    <a:pt x="10998" y="5966"/>
                  </a:lnTo>
                  <a:lnTo>
                    <a:pt x="11024" y="5976"/>
                  </a:lnTo>
                  <a:lnTo>
                    <a:pt x="11052" y="5976"/>
                  </a:lnTo>
                  <a:lnTo>
                    <a:pt x="11079" y="5984"/>
                  </a:lnTo>
                  <a:lnTo>
                    <a:pt x="11133" y="6002"/>
                  </a:lnTo>
                  <a:lnTo>
                    <a:pt x="11196" y="6029"/>
                  </a:lnTo>
                  <a:lnTo>
                    <a:pt x="11259" y="6057"/>
                  </a:lnTo>
                  <a:lnTo>
                    <a:pt x="11314" y="6083"/>
                  </a:lnTo>
                  <a:lnTo>
                    <a:pt x="11377" y="6120"/>
                  </a:lnTo>
                  <a:lnTo>
                    <a:pt x="11431" y="6148"/>
                  </a:lnTo>
                  <a:lnTo>
                    <a:pt x="11486" y="6183"/>
                  </a:lnTo>
                  <a:lnTo>
                    <a:pt x="11549" y="6211"/>
                  </a:lnTo>
                  <a:lnTo>
                    <a:pt x="11557" y="6211"/>
                  </a:lnTo>
                  <a:lnTo>
                    <a:pt x="11575" y="6219"/>
                  </a:lnTo>
                  <a:lnTo>
                    <a:pt x="11585" y="6229"/>
                  </a:lnTo>
                  <a:lnTo>
                    <a:pt x="11593" y="6237"/>
                  </a:lnTo>
                  <a:lnTo>
                    <a:pt x="11612" y="6255"/>
                  </a:lnTo>
                  <a:lnTo>
                    <a:pt x="11630" y="6265"/>
                  </a:lnTo>
                  <a:lnTo>
                    <a:pt x="11639" y="6265"/>
                  </a:lnTo>
                  <a:lnTo>
                    <a:pt x="11657" y="6265"/>
                  </a:lnTo>
                  <a:lnTo>
                    <a:pt x="11684" y="6274"/>
                  </a:lnTo>
                  <a:lnTo>
                    <a:pt x="11711" y="6292"/>
                  </a:lnTo>
                  <a:lnTo>
                    <a:pt x="11739" y="6310"/>
                  </a:lnTo>
                  <a:lnTo>
                    <a:pt x="11765" y="6337"/>
                  </a:lnTo>
                  <a:lnTo>
                    <a:pt x="11792" y="6364"/>
                  </a:lnTo>
                  <a:lnTo>
                    <a:pt x="11820" y="6391"/>
                  </a:lnTo>
                  <a:lnTo>
                    <a:pt x="11846" y="6418"/>
                  </a:lnTo>
                  <a:lnTo>
                    <a:pt x="11873" y="6436"/>
                  </a:lnTo>
                  <a:lnTo>
                    <a:pt x="11891" y="6409"/>
                  </a:lnTo>
                  <a:lnTo>
                    <a:pt x="11909" y="6427"/>
                  </a:lnTo>
                  <a:lnTo>
                    <a:pt x="11928" y="6446"/>
                  </a:lnTo>
                  <a:lnTo>
                    <a:pt x="11946" y="6454"/>
                  </a:lnTo>
                  <a:lnTo>
                    <a:pt x="11964" y="6464"/>
                  </a:lnTo>
                  <a:lnTo>
                    <a:pt x="11982" y="6472"/>
                  </a:lnTo>
                  <a:lnTo>
                    <a:pt x="12009" y="6490"/>
                  </a:lnTo>
                  <a:lnTo>
                    <a:pt x="12027" y="6500"/>
                  </a:lnTo>
                  <a:lnTo>
                    <a:pt x="12045" y="6518"/>
                  </a:lnTo>
                  <a:lnTo>
                    <a:pt x="12118" y="6590"/>
                  </a:lnTo>
                  <a:lnTo>
                    <a:pt x="12172" y="6662"/>
                  </a:lnTo>
                  <a:lnTo>
                    <a:pt x="12225" y="6735"/>
                  </a:lnTo>
                  <a:lnTo>
                    <a:pt x="12280" y="6816"/>
                  </a:lnTo>
                  <a:lnTo>
                    <a:pt x="12316" y="6889"/>
                  </a:lnTo>
                  <a:lnTo>
                    <a:pt x="12352" y="6978"/>
                  </a:lnTo>
                  <a:lnTo>
                    <a:pt x="12379" y="7060"/>
                  </a:lnTo>
                  <a:lnTo>
                    <a:pt x="12407" y="7150"/>
                  </a:lnTo>
                  <a:lnTo>
                    <a:pt x="12397" y="7159"/>
                  </a:lnTo>
                  <a:lnTo>
                    <a:pt x="12389" y="7159"/>
                  </a:lnTo>
                  <a:lnTo>
                    <a:pt x="12389" y="7169"/>
                  </a:lnTo>
                  <a:lnTo>
                    <a:pt x="12379" y="7169"/>
                  </a:lnTo>
                  <a:lnTo>
                    <a:pt x="12371" y="7177"/>
                  </a:lnTo>
                  <a:lnTo>
                    <a:pt x="12361" y="7187"/>
                  </a:lnTo>
                  <a:lnTo>
                    <a:pt x="12361" y="7195"/>
                  </a:lnTo>
                  <a:lnTo>
                    <a:pt x="12379" y="7241"/>
                  </a:lnTo>
                  <a:lnTo>
                    <a:pt x="12407" y="7276"/>
                  </a:lnTo>
                  <a:lnTo>
                    <a:pt x="12424" y="7322"/>
                  </a:lnTo>
                  <a:lnTo>
                    <a:pt x="12442" y="7377"/>
                  </a:lnTo>
                  <a:lnTo>
                    <a:pt x="12452" y="7422"/>
                  </a:lnTo>
                  <a:lnTo>
                    <a:pt x="12460" y="7476"/>
                  </a:lnTo>
                  <a:lnTo>
                    <a:pt x="12460" y="7521"/>
                  </a:lnTo>
                  <a:lnTo>
                    <a:pt x="12470" y="7575"/>
                  </a:lnTo>
                  <a:lnTo>
                    <a:pt x="12506" y="7657"/>
                  </a:lnTo>
                  <a:lnTo>
                    <a:pt x="12551" y="7738"/>
                  </a:lnTo>
                  <a:lnTo>
                    <a:pt x="12587" y="7819"/>
                  </a:lnTo>
                  <a:lnTo>
                    <a:pt x="12632" y="7900"/>
                  </a:lnTo>
                  <a:lnTo>
                    <a:pt x="12668" y="7982"/>
                  </a:lnTo>
                  <a:lnTo>
                    <a:pt x="12713" y="8064"/>
                  </a:lnTo>
                  <a:lnTo>
                    <a:pt x="12758" y="8145"/>
                  </a:lnTo>
                  <a:lnTo>
                    <a:pt x="12804" y="8217"/>
                  </a:lnTo>
                  <a:lnTo>
                    <a:pt x="12813" y="8236"/>
                  </a:lnTo>
                  <a:lnTo>
                    <a:pt x="12822" y="8254"/>
                  </a:lnTo>
                  <a:lnTo>
                    <a:pt x="12831" y="8271"/>
                  </a:lnTo>
                  <a:lnTo>
                    <a:pt x="12840" y="8289"/>
                  </a:lnTo>
                  <a:lnTo>
                    <a:pt x="12849" y="8307"/>
                  </a:lnTo>
                  <a:lnTo>
                    <a:pt x="12849" y="8317"/>
                  </a:lnTo>
                  <a:lnTo>
                    <a:pt x="12840" y="8335"/>
                  </a:lnTo>
                  <a:lnTo>
                    <a:pt x="12831" y="8343"/>
                  </a:lnTo>
                  <a:lnTo>
                    <a:pt x="12831" y="8362"/>
                  </a:lnTo>
                  <a:lnTo>
                    <a:pt x="12831" y="8371"/>
                  </a:lnTo>
                  <a:lnTo>
                    <a:pt x="12840" y="8380"/>
                  </a:lnTo>
                  <a:lnTo>
                    <a:pt x="12857" y="8380"/>
                  </a:lnTo>
                  <a:lnTo>
                    <a:pt x="12867" y="8380"/>
                  </a:lnTo>
                  <a:lnTo>
                    <a:pt x="12885" y="8380"/>
                  </a:lnTo>
                  <a:lnTo>
                    <a:pt x="12894" y="8389"/>
                  </a:lnTo>
                  <a:lnTo>
                    <a:pt x="12903" y="8398"/>
                  </a:lnTo>
                  <a:lnTo>
                    <a:pt x="12894" y="8406"/>
                  </a:lnTo>
                  <a:lnTo>
                    <a:pt x="12885" y="8416"/>
                  </a:lnTo>
                  <a:lnTo>
                    <a:pt x="12876" y="8425"/>
                  </a:lnTo>
                  <a:lnTo>
                    <a:pt x="12867" y="8425"/>
                  </a:lnTo>
                  <a:lnTo>
                    <a:pt x="12857" y="8434"/>
                  </a:lnTo>
                  <a:lnTo>
                    <a:pt x="12849" y="8443"/>
                  </a:lnTo>
                  <a:lnTo>
                    <a:pt x="12840" y="8452"/>
                  </a:lnTo>
                  <a:lnTo>
                    <a:pt x="12840" y="8461"/>
                  </a:lnTo>
                  <a:lnTo>
                    <a:pt x="12912" y="8597"/>
                  </a:lnTo>
                  <a:lnTo>
                    <a:pt x="12975" y="8742"/>
                  </a:lnTo>
                  <a:lnTo>
                    <a:pt x="13029" y="8886"/>
                  </a:lnTo>
                  <a:lnTo>
                    <a:pt x="13092" y="9030"/>
                  </a:lnTo>
                  <a:lnTo>
                    <a:pt x="13156" y="9175"/>
                  </a:lnTo>
                  <a:lnTo>
                    <a:pt x="13228" y="9301"/>
                  </a:lnTo>
                  <a:lnTo>
                    <a:pt x="13274" y="9366"/>
                  </a:lnTo>
                  <a:lnTo>
                    <a:pt x="13327" y="9429"/>
                  </a:lnTo>
                  <a:lnTo>
                    <a:pt x="13390" y="9483"/>
                  </a:lnTo>
                  <a:lnTo>
                    <a:pt x="13454" y="9528"/>
                  </a:lnTo>
                  <a:lnTo>
                    <a:pt x="13454" y="9546"/>
                  </a:lnTo>
                  <a:lnTo>
                    <a:pt x="13445" y="9555"/>
                  </a:lnTo>
                  <a:lnTo>
                    <a:pt x="13445" y="9573"/>
                  </a:lnTo>
                  <a:lnTo>
                    <a:pt x="13436" y="9582"/>
                  </a:lnTo>
                  <a:lnTo>
                    <a:pt x="13426" y="9600"/>
                  </a:lnTo>
                  <a:lnTo>
                    <a:pt x="13426" y="9609"/>
                  </a:lnTo>
                  <a:lnTo>
                    <a:pt x="13436" y="9619"/>
                  </a:lnTo>
                  <a:lnTo>
                    <a:pt x="13445" y="9636"/>
                  </a:lnTo>
                  <a:lnTo>
                    <a:pt x="13562" y="9718"/>
                  </a:lnTo>
                  <a:lnTo>
                    <a:pt x="13679" y="9790"/>
                  </a:lnTo>
                  <a:lnTo>
                    <a:pt x="13797" y="9872"/>
                  </a:lnTo>
                  <a:lnTo>
                    <a:pt x="13914" y="9943"/>
                  </a:lnTo>
                  <a:lnTo>
                    <a:pt x="14032" y="10034"/>
                  </a:lnTo>
                  <a:lnTo>
                    <a:pt x="14131" y="10125"/>
                  </a:lnTo>
                  <a:lnTo>
                    <a:pt x="14185" y="10170"/>
                  </a:lnTo>
                  <a:lnTo>
                    <a:pt x="14230" y="10224"/>
                  </a:lnTo>
                  <a:lnTo>
                    <a:pt x="14267" y="10287"/>
                  </a:lnTo>
                  <a:lnTo>
                    <a:pt x="14303" y="10342"/>
                  </a:lnTo>
                  <a:lnTo>
                    <a:pt x="14357" y="10441"/>
                  </a:lnTo>
                  <a:lnTo>
                    <a:pt x="14402" y="10540"/>
                  </a:lnTo>
                  <a:lnTo>
                    <a:pt x="14438" y="10640"/>
                  </a:lnTo>
                  <a:lnTo>
                    <a:pt x="14465" y="10749"/>
                  </a:lnTo>
                  <a:lnTo>
                    <a:pt x="14492" y="10856"/>
                  </a:lnTo>
                  <a:lnTo>
                    <a:pt x="14501" y="10965"/>
                  </a:lnTo>
                  <a:lnTo>
                    <a:pt x="14510" y="11083"/>
                  </a:lnTo>
                  <a:lnTo>
                    <a:pt x="14520" y="11191"/>
                  </a:lnTo>
                  <a:lnTo>
                    <a:pt x="14528" y="11290"/>
                  </a:lnTo>
                  <a:lnTo>
                    <a:pt x="14546" y="11381"/>
                  </a:lnTo>
                  <a:lnTo>
                    <a:pt x="14574" y="11472"/>
                  </a:lnTo>
                  <a:lnTo>
                    <a:pt x="14609" y="11553"/>
                  </a:lnTo>
                  <a:lnTo>
                    <a:pt x="14655" y="11634"/>
                  </a:lnTo>
                  <a:lnTo>
                    <a:pt x="14700" y="11715"/>
                  </a:lnTo>
                  <a:lnTo>
                    <a:pt x="14745" y="11796"/>
                  </a:lnTo>
                  <a:lnTo>
                    <a:pt x="14791" y="11877"/>
                  </a:lnTo>
                  <a:lnTo>
                    <a:pt x="14817" y="11942"/>
                  </a:lnTo>
                  <a:lnTo>
                    <a:pt x="14836" y="12005"/>
                  </a:lnTo>
                  <a:lnTo>
                    <a:pt x="14854" y="12068"/>
                  </a:lnTo>
                  <a:lnTo>
                    <a:pt x="14872" y="12131"/>
                  </a:lnTo>
                  <a:lnTo>
                    <a:pt x="14880" y="12195"/>
                  </a:lnTo>
                  <a:lnTo>
                    <a:pt x="14880" y="12258"/>
                  </a:lnTo>
                  <a:lnTo>
                    <a:pt x="14880" y="12330"/>
                  </a:lnTo>
                  <a:lnTo>
                    <a:pt x="14862" y="12393"/>
                  </a:lnTo>
                  <a:lnTo>
                    <a:pt x="14854" y="12430"/>
                  </a:lnTo>
                  <a:lnTo>
                    <a:pt x="14826" y="12456"/>
                  </a:lnTo>
                  <a:lnTo>
                    <a:pt x="14799" y="12475"/>
                  </a:lnTo>
                  <a:lnTo>
                    <a:pt x="14773" y="12484"/>
                  </a:lnTo>
                  <a:lnTo>
                    <a:pt x="14745" y="12493"/>
                  </a:lnTo>
                  <a:lnTo>
                    <a:pt x="14709" y="12501"/>
                  </a:lnTo>
                  <a:lnTo>
                    <a:pt x="14673" y="12501"/>
                  </a:lnTo>
                  <a:lnTo>
                    <a:pt x="14646" y="12511"/>
                  </a:lnTo>
                  <a:lnTo>
                    <a:pt x="14591" y="12501"/>
                  </a:lnTo>
                  <a:lnTo>
                    <a:pt x="14546" y="12484"/>
                  </a:lnTo>
                  <a:lnTo>
                    <a:pt x="14510" y="12456"/>
                  </a:lnTo>
                  <a:lnTo>
                    <a:pt x="14483" y="12420"/>
                  </a:lnTo>
                  <a:lnTo>
                    <a:pt x="14457" y="12375"/>
                  </a:lnTo>
                  <a:lnTo>
                    <a:pt x="14438" y="12330"/>
                  </a:lnTo>
                  <a:lnTo>
                    <a:pt x="14411" y="12284"/>
                  </a:lnTo>
                  <a:lnTo>
                    <a:pt x="14393" y="12248"/>
                  </a:lnTo>
                  <a:lnTo>
                    <a:pt x="14393" y="12213"/>
                  </a:lnTo>
                  <a:lnTo>
                    <a:pt x="14393" y="12167"/>
                  </a:lnTo>
                  <a:lnTo>
                    <a:pt x="14393" y="12131"/>
                  </a:lnTo>
                  <a:lnTo>
                    <a:pt x="14393" y="12086"/>
                  </a:lnTo>
                  <a:lnTo>
                    <a:pt x="14402" y="12041"/>
                  </a:lnTo>
                  <a:lnTo>
                    <a:pt x="14402" y="12005"/>
                  </a:lnTo>
                  <a:lnTo>
                    <a:pt x="14411" y="11960"/>
                  </a:lnTo>
                  <a:lnTo>
                    <a:pt x="14420" y="11914"/>
                  </a:lnTo>
                  <a:lnTo>
                    <a:pt x="14411" y="11914"/>
                  </a:lnTo>
                  <a:lnTo>
                    <a:pt x="14411" y="11905"/>
                  </a:lnTo>
                  <a:lnTo>
                    <a:pt x="14402" y="11905"/>
                  </a:lnTo>
                  <a:lnTo>
                    <a:pt x="14393" y="11896"/>
                  </a:lnTo>
                  <a:lnTo>
                    <a:pt x="14384" y="11896"/>
                  </a:lnTo>
                  <a:lnTo>
                    <a:pt x="14374" y="11896"/>
                  </a:lnTo>
                  <a:lnTo>
                    <a:pt x="14366" y="11896"/>
                  </a:lnTo>
                  <a:lnTo>
                    <a:pt x="14348" y="11914"/>
                  </a:lnTo>
                  <a:lnTo>
                    <a:pt x="14330" y="11986"/>
                  </a:lnTo>
                  <a:lnTo>
                    <a:pt x="14321" y="12059"/>
                  </a:lnTo>
                  <a:lnTo>
                    <a:pt x="14311" y="12131"/>
                  </a:lnTo>
                  <a:lnTo>
                    <a:pt x="14311" y="12213"/>
                  </a:lnTo>
                  <a:lnTo>
                    <a:pt x="14321" y="12284"/>
                  </a:lnTo>
                  <a:lnTo>
                    <a:pt x="14339" y="12357"/>
                  </a:lnTo>
                  <a:lnTo>
                    <a:pt x="14357" y="12384"/>
                  </a:lnTo>
                  <a:lnTo>
                    <a:pt x="14374" y="12420"/>
                  </a:lnTo>
                  <a:lnTo>
                    <a:pt x="14393" y="12448"/>
                  </a:lnTo>
                  <a:lnTo>
                    <a:pt x="14420" y="12475"/>
                  </a:lnTo>
                  <a:lnTo>
                    <a:pt x="14447" y="12511"/>
                  </a:lnTo>
                  <a:lnTo>
                    <a:pt x="14474" y="12529"/>
                  </a:lnTo>
                  <a:lnTo>
                    <a:pt x="14501" y="12556"/>
                  </a:lnTo>
                  <a:lnTo>
                    <a:pt x="14538" y="12565"/>
                  </a:lnTo>
                  <a:lnTo>
                    <a:pt x="14574" y="12583"/>
                  </a:lnTo>
                  <a:lnTo>
                    <a:pt x="14609" y="12592"/>
                  </a:lnTo>
                  <a:lnTo>
                    <a:pt x="14655" y="12592"/>
                  </a:lnTo>
                  <a:lnTo>
                    <a:pt x="14690" y="12602"/>
                  </a:lnTo>
                  <a:lnTo>
                    <a:pt x="14700" y="12619"/>
                  </a:lnTo>
                  <a:lnTo>
                    <a:pt x="14700" y="12637"/>
                  </a:lnTo>
                  <a:lnTo>
                    <a:pt x="14690" y="12655"/>
                  </a:lnTo>
                  <a:lnTo>
                    <a:pt x="14682" y="12665"/>
                  </a:lnTo>
                  <a:lnTo>
                    <a:pt x="14673" y="12673"/>
                  </a:lnTo>
                  <a:lnTo>
                    <a:pt x="14664" y="12691"/>
                  </a:lnTo>
                  <a:lnTo>
                    <a:pt x="14655" y="12701"/>
                  </a:lnTo>
                  <a:lnTo>
                    <a:pt x="14673" y="12719"/>
                  </a:lnTo>
                  <a:lnTo>
                    <a:pt x="14664" y="12737"/>
                  </a:lnTo>
                  <a:lnTo>
                    <a:pt x="14655" y="12737"/>
                  </a:lnTo>
                  <a:lnTo>
                    <a:pt x="14646" y="12746"/>
                  </a:lnTo>
                  <a:lnTo>
                    <a:pt x="14637" y="12746"/>
                  </a:lnTo>
                  <a:lnTo>
                    <a:pt x="14627" y="12746"/>
                  </a:lnTo>
                  <a:lnTo>
                    <a:pt x="14619" y="12754"/>
                  </a:lnTo>
                  <a:lnTo>
                    <a:pt x="14619" y="12764"/>
                  </a:lnTo>
                  <a:lnTo>
                    <a:pt x="14619" y="12782"/>
                  </a:lnTo>
                  <a:lnTo>
                    <a:pt x="14583" y="12791"/>
                  </a:lnTo>
                  <a:lnTo>
                    <a:pt x="14546" y="12800"/>
                  </a:lnTo>
                  <a:lnTo>
                    <a:pt x="14501" y="12800"/>
                  </a:lnTo>
                  <a:lnTo>
                    <a:pt x="14457" y="12800"/>
                  </a:lnTo>
                  <a:lnTo>
                    <a:pt x="14411" y="12791"/>
                  </a:lnTo>
                  <a:lnTo>
                    <a:pt x="14366" y="12772"/>
                  </a:lnTo>
                  <a:lnTo>
                    <a:pt x="14330" y="12754"/>
                  </a:lnTo>
                  <a:lnTo>
                    <a:pt x="14293" y="12737"/>
                  </a:lnTo>
                  <a:lnTo>
                    <a:pt x="14267" y="12709"/>
                  </a:lnTo>
                  <a:lnTo>
                    <a:pt x="14240" y="12683"/>
                  </a:lnTo>
                  <a:lnTo>
                    <a:pt x="14222" y="12646"/>
                  </a:lnTo>
                  <a:lnTo>
                    <a:pt x="14204" y="12619"/>
                  </a:lnTo>
                  <a:lnTo>
                    <a:pt x="14185" y="12583"/>
                  </a:lnTo>
                  <a:lnTo>
                    <a:pt x="14167" y="12547"/>
                  </a:lnTo>
                  <a:lnTo>
                    <a:pt x="14149" y="12519"/>
                  </a:lnTo>
                  <a:lnTo>
                    <a:pt x="14131" y="12484"/>
                  </a:lnTo>
                  <a:lnTo>
                    <a:pt x="14122" y="12438"/>
                  </a:lnTo>
                  <a:lnTo>
                    <a:pt x="14113" y="12402"/>
                  </a:lnTo>
                  <a:lnTo>
                    <a:pt x="14104" y="12357"/>
                  </a:lnTo>
                  <a:lnTo>
                    <a:pt x="14104" y="12312"/>
                  </a:lnTo>
                  <a:lnTo>
                    <a:pt x="14095" y="12258"/>
                  </a:lnTo>
                  <a:lnTo>
                    <a:pt x="14104" y="12213"/>
                  </a:lnTo>
                  <a:lnTo>
                    <a:pt x="14113" y="12167"/>
                  </a:lnTo>
                  <a:lnTo>
                    <a:pt x="14131" y="12131"/>
                  </a:lnTo>
                  <a:lnTo>
                    <a:pt x="14122" y="12122"/>
                  </a:lnTo>
                  <a:lnTo>
                    <a:pt x="14113" y="12122"/>
                  </a:lnTo>
                  <a:lnTo>
                    <a:pt x="14113" y="12114"/>
                  </a:lnTo>
                  <a:lnTo>
                    <a:pt x="14104" y="12114"/>
                  </a:lnTo>
                  <a:lnTo>
                    <a:pt x="14095" y="12114"/>
                  </a:lnTo>
                  <a:lnTo>
                    <a:pt x="14086" y="12114"/>
                  </a:lnTo>
                  <a:lnTo>
                    <a:pt x="14077" y="12114"/>
                  </a:lnTo>
                  <a:lnTo>
                    <a:pt x="14077" y="12122"/>
                  </a:lnTo>
                  <a:lnTo>
                    <a:pt x="14040" y="12167"/>
                  </a:lnTo>
                  <a:lnTo>
                    <a:pt x="14023" y="12221"/>
                  </a:lnTo>
                  <a:lnTo>
                    <a:pt x="14014" y="12284"/>
                  </a:lnTo>
                  <a:lnTo>
                    <a:pt x="14014" y="12348"/>
                  </a:lnTo>
                  <a:lnTo>
                    <a:pt x="14023" y="12402"/>
                  </a:lnTo>
                  <a:lnTo>
                    <a:pt x="14032" y="12466"/>
                  </a:lnTo>
                  <a:lnTo>
                    <a:pt x="14050" y="12519"/>
                  </a:lnTo>
                  <a:lnTo>
                    <a:pt x="14068" y="12565"/>
                  </a:lnTo>
                  <a:lnTo>
                    <a:pt x="14086" y="12619"/>
                  </a:lnTo>
                  <a:lnTo>
                    <a:pt x="14113" y="12665"/>
                  </a:lnTo>
                  <a:lnTo>
                    <a:pt x="14149" y="12709"/>
                  </a:lnTo>
                  <a:lnTo>
                    <a:pt x="14185" y="12754"/>
                  </a:lnTo>
                  <a:lnTo>
                    <a:pt x="14230" y="12791"/>
                  </a:lnTo>
                  <a:lnTo>
                    <a:pt x="14275" y="12827"/>
                  </a:lnTo>
                  <a:lnTo>
                    <a:pt x="14321" y="12845"/>
                  </a:lnTo>
                  <a:lnTo>
                    <a:pt x="14374" y="12863"/>
                  </a:lnTo>
                  <a:lnTo>
                    <a:pt x="14303" y="12881"/>
                  </a:lnTo>
                  <a:lnTo>
                    <a:pt x="14240" y="12872"/>
                  </a:lnTo>
                  <a:lnTo>
                    <a:pt x="14176" y="12863"/>
                  </a:lnTo>
                  <a:lnTo>
                    <a:pt x="14122" y="12837"/>
                  </a:lnTo>
                  <a:lnTo>
                    <a:pt x="14068" y="12800"/>
                  </a:lnTo>
                  <a:lnTo>
                    <a:pt x="14014" y="12764"/>
                  </a:lnTo>
                  <a:lnTo>
                    <a:pt x="13969" y="12728"/>
                  </a:lnTo>
                  <a:lnTo>
                    <a:pt x="13914" y="12691"/>
                  </a:lnTo>
                  <a:lnTo>
                    <a:pt x="13851" y="12637"/>
                  </a:lnTo>
                  <a:lnTo>
                    <a:pt x="13815" y="12565"/>
                  </a:lnTo>
                  <a:lnTo>
                    <a:pt x="13779" y="12493"/>
                  </a:lnTo>
                  <a:lnTo>
                    <a:pt x="13761" y="12412"/>
                  </a:lnTo>
                  <a:lnTo>
                    <a:pt x="13742" y="12330"/>
                  </a:lnTo>
                  <a:lnTo>
                    <a:pt x="13734" y="12248"/>
                  </a:lnTo>
                  <a:lnTo>
                    <a:pt x="13724" y="12167"/>
                  </a:lnTo>
                  <a:lnTo>
                    <a:pt x="13707" y="12095"/>
                  </a:lnTo>
                  <a:lnTo>
                    <a:pt x="13689" y="11942"/>
                  </a:lnTo>
                  <a:lnTo>
                    <a:pt x="13661" y="11788"/>
                  </a:lnTo>
                  <a:lnTo>
                    <a:pt x="13616" y="11634"/>
                  </a:lnTo>
                  <a:lnTo>
                    <a:pt x="13562" y="11490"/>
                  </a:lnTo>
                  <a:lnTo>
                    <a:pt x="13508" y="11345"/>
                  </a:lnTo>
                  <a:lnTo>
                    <a:pt x="13436" y="11209"/>
                  </a:lnTo>
                  <a:lnTo>
                    <a:pt x="13363" y="11073"/>
                  </a:lnTo>
                  <a:lnTo>
                    <a:pt x="13291" y="10929"/>
                  </a:lnTo>
                  <a:lnTo>
                    <a:pt x="13156" y="10749"/>
                  </a:lnTo>
                  <a:lnTo>
                    <a:pt x="13011" y="10577"/>
                  </a:lnTo>
                  <a:lnTo>
                    <a:pt x="12849" y="10405"/>
                  </a:lnTo>
                  <a:lnTo>
                    <a:pt x="12677" y="10251"/>
                  </a:lnTo>
                  <a:lnTo>
                    <a:pt x="12497" y="10107"/>
                  </a:lnTo>
                  <a:lnTo>
                    <a:pt x="12307" y="9971"/>
                  </a:lnTo>
                  <a:lnTo>
                    <a:pt x="12118" y="9844"/>
                  </a:lnTo>
                  <a:lnTo>
                    <a:pt x="11928" y="9726"/>
                  </a:lnTo>
                  <a:lnTo>
                    <a:pt x="11873" y="9718"/>
                  </a:lnTo>
                  <a:lnTo>
                    <a:pt x="11828" y="9700"/>
                  </a:lnTo>
                  <a:lnTo>
                    <a:pt x="11783" y="9672"/>
                  </a:lnTo>
                  <a:lnTo>
                    <a:pt x="11739" y="9636"/>
                  </a:lnTo>
                  <a:lnTo>
                    <a:pt x="11693" y="9600"/>
                  </a:lnTo>
                  <a:lnTo>
                    <a:pt x="11657" y="9564"/>
                  </a:lnTo>
                  <a:lnTo>
                    <a:pt x="11621" y="9528"/>
                  </a:lnTo>
                  <a:lnTo>
                    <a:pt x="11575" y="9501"/>
                  </a:lnTo>
                  <a:lnTo>
                    <a:pt x="11549" y="9510"/>
                  </a:lnTo>
                  <a:lnTo>
                    <a:pt x="11512" y="9528"/>
                  </a:lnTo>
                  <a:lnTo>
                    <a:pt x="11494" y="9555"/>
                  </a:lnTo>
                  <a:lnTo>
                    <a:pt x="11467" y="9591"/>
                  </a:lnTo>
                  <a:lnTo>
                    <a:pt x="11441" y="9609"/>
                  </a:lnTo>
                  <a:lnTo>
                    <a:pt x="11423" y="9627"/>
                  </a:lnTo>
                  <a:lnTo>
                    <a:pt x="11404" y="9619"/>
                  </a:lnTo>
                  <a:lnTo>
                    <a:pt x="11395" y="9619"/>
                  </a:lnTo>
                  <a:lnTo>
                    <a:pt x="11377" y="9600"/>
                  </a:lnTo>
                  <a:lnTo>
                    <a:pt x="11359" y="9573"/>
                  </a:lnTo>
                  <a:lnTo>
                    <a:pt x="11296" y="9555"/>
                  </a:lnTo>
                  <a:lnTo>
                    <a:pt x="11233" y="9518"/>
                  </a:lnTo>
                  <a:lnTo>
                    <a:pt x="11170" y="9492"/>
                  </a:lnTo>
                  <a:lnTo>
                    <a:pt x="11115" y="9455"/>
                  </a:lnTo>
                  <a:lnTo>
                    <a:pt x="11052" y="9410"/>
                  </a:lnTo>
                  <a:lnTo>
                    <a:pt x="10998" y="9374"/>
                  </a:lnTo>
                  <a:lnTo>
                    <a:pt x="10935" y="9329"/>
                  </a:lnTo>
                  <a:lnTo>
                    <a:pt x="10880" y="9283"/>
                  </a:lnTo>
                  <a:lnTo>
                    <a:pt x="10835" y="9230"/>
                  </a:lnTo>
                  <a:lnTo>
                    <a:pt x="10791" y="9184"/>
                  </a:lnTo>
                  <a:lnTo>
                    <a:pt x="10754" y="9139"/>
                  </a:lnTo>
                  <a:lnTo>
                    <a:pt x="10718" y="9085"/>
                  </a:lnTo>
                  <a:lnTo>
                    <a:pt x="10682" y="9030"/>
                  </a:lnTo>
                  <a:lnTo>
                    <a:pt x="10664" y="8967"/>
                  </a:lnTo>
                  <a:lnTo>
                    <a:pt x="10645" y="8913"/>
                  </a:lnTo>
                  <a:lnTo>
                    <a:pt x="10637" y="8850"/>
                  </a:lnTo>
                  <a:lnTo>
                    <a:pt x="10627" y="8813"/>
                  </a:lnTo>
                  <a:lnTo>
                    <a:pt x="10619" y="8777"/>
                  </a:lnTo>
                  <a:lnTo>
                    <a:pt x="10609" y="8742"/>
                  </a:lnTo>
                  <a:lnTo>
                    <a:pt x="10601" y="8705"/>
                  </a:lnTo>
                  <a:lnTo>
                    <a:pt x="10601" y="8669"/>
                  </a:lnTo>
                  <a:lnTo>
                    <a:pt x="10591" y="8633"/>
                  </a:lnTo>
                  <a:lnTo>
                    <a:pt x="10591" y="8597"/>
                  </a:lnTo>
                  <a:lnTo>
                    <a:pt x="10591" y="8560"/>
                  </a:lnTo>
                  <a:lnTo>
                    <a:pt x="10591" y="8552"/>
                  </a:lnTo>
                  <a:lnTo>
                    <a:pt x="10574" y="8542"/>
                  </a:lnTo>
                  <a:lnTo>
                    <a:pt x="10564" y="8542"/>
                  </a:lnTo>
                  <a:lnTo>
                    <a:pt x="10556" y="8534"/>
                  </a:lnTo>
                  <a:lnTo>
                    <a:pt x="10546" y="8534"/>
                  </a:lnTo>
                  <a:lnTo>
                    <a:pt x="10528" y="8534"/>
                  </a:lnTo>
                  <a:lnTo>
                    <a:pt x="10519" y="8542"/>
                  </a:lnTo>
                  <a:lnTo>
                    <a:pt x="10510" y="8552"/>
                  </a:lnTo>
                  <a:lnTo>
                    <a:pt x="10483" y="8570"/>
                  </a:lnTo>
                  <a:lnTo>
                    <a:pt x="10465" y="8588"/>
                  </a:lnTo>
                  <a:lnTo>
                    <a:pt x="10438" y="8606"/>
                  </a:lnTo>
                  <a:lnTo>
                    <a:pt x="10429" y="8633"/>
                  </a:lnTo>
                  <a:lnTo>
                    <a:pt x="10411" y="8660"/>
                  </a:lnTo>
                  <a:lnTo>
                    <a:pt x="10402" y="8687"/>
                  </a:lnTo>
                  <a:lnTo>
                    <a:pt x="10392" y="8714"/>
                  </a:lnTo>
                  <a:lnTo>
                    <a:pt x="10384" y="8732"/>
                  </a:lnTo>
                  <a:lnTo>
                    <a:pt x="10339" y="8823"/>
                  </a:lnTo>
                  <a:lnTo>
                    <a:pt x="10122" y="8597"/>
                  </a:lnTo>
                  <a:lnTo>
                    <a:pt x="10095" y="8552"/>
                  </a:lnTo>
                  <a:lnTo>
                    <a:pt x="10076" y="8497"/>
                  </a:lnTo>
                  <a:lnTo>
                    <a:pt x="10058" y="8443"/>
                  </a:lnTo>
                  <a:lnTo>
                    <a:pt x="10040" y="8389"/>
                  </a:lnTo>
                  <a:lnTo>
                    <a:pt x="10023" y="8335"/>
                  </a:lnTo>
                  <a:lnTo>
                    <a:pt x="10013" y="8280"/>
                  </a:lnTo>
                  <a:lnTo>
                    <a:pt x="10005" y="8226"/>
                  </a:lnTo>
                  <a:lnTo>
                    <a:pt x="9995" y="8171"/>
                  </a:lnTo>
                  <a:lnTo>
                    <a:pt x="10005" y="8090"/>
                  </a:lnTo>
                  <a:lnTo>
                    <a:pt x="10013" y="8018"/>
                  </a:lnTo>
                  <a:lnTo>
                    <a:pt x="10013" y="7946"/>
                  </a:lnTo>
                  <a:lnTo>
                    <a:pt x="10023" y="7873"/>
                  </a:lnTo>
                  <a:lnTo>
                    <a:pt x="10032" y="7801"/>
                  </a:lnTo>
                  <a:lnTo>
                    <a:pt x="10040" y="7729"/>
                  </a:lnTo>
                  <a:lnTo>
                    <a:pt x="10058" y="7665"/>
                  </a:lnTo>
                  <a:lnTo>
                    <a:pt x="10086" y="7602"/>
                  </a:lnTo>
                  <a:lnTo>
                    <a:pt x="10086" y="7594"/>
                  </a:lnTo>
                  <a:lnTo>
                    <a:pt x="10076" y="7594"/>
                  </a:lnTo>
                  <a:lnTo>
                    <a:pt x="10068" y="7594"/>
                  </a:lnTo>
                  <a:lnTo>
                    <a:pt x="10058" y="7594"/>
                  </a:lnTo>
                  <a:lnTo>
                    <a:pt x="10050" y="7594"/>
                  </a:lnTo>
                  <a:lnTo>
                    <a:pt x="10040" y="7594"/>
                  </a:lnTo>
                  <a:lnTo>
                    <a:pt x="10032" y="7594"/>
                  </a:lnTo>
                  <a:lnTo>
                    <a:pt x="10023" y="7594"/>
                  </a:lnTo>
                  <a:lnTo>
                    <a:pt x="10005" y="7630"/>
                  </a:lnTo>
                  <a:lnTo>
                    <a:pt x="9987" y="7665"/>
                  </a:lnTo>
                  <a:lnTo>
                    <a:pt x="9977" y="7702"/>
                  </a:lnTo>
                  <a:lnTo>
                    <a:pt x="9969" y="7747"/>
                  </a:lnTo>
                  <a:lnTo>
                    <a:pt x="9959" y="7783"/>
                  </a:lnTo>
                  <a:lnTo>
                    <a:pt x="9959" y="7829"/>
                  </a:lnTo>
                  <a:lnTo>
                    <a:pt x="9950" y="7865"/>
                  </a:lnTo>
                  <a:lnTo>
                    <a:pt x="9950" y="7910"/>
                  </a:lnTo>
                  <a:lnTo>
                    <a:pt x="9941" y="7973"/>
                  </a:lnTo>
                  <a:lnTo>
                    <a:pt x="9932" y="8036"/>
                  </a:lnTo>
                  <a:lnTo>
                    <a:pt x="9932" y="8108"/>
                  </a:lnTo>
                  <a:lnTo>
                    <a:pt x="9932" y="8171"/>
                  </a:lnTo>
                  <a:lnTo>
                    <a:pt x="9932" y="8244"/>
                  </a:lnTo>
                  <a:lnTo>
                    <a:pt x="9941" y="8307"/>
                  </a:lnTo>
                  <a:lnTo>
                    <a:pt x="9950" y="8380"/>
                  </a:lnTo>
                  <a:lnTo>
                    <a:pt x="9969" y="8443"/>
                  </a:lnTo>
                  <a:lnTo>
                    <a:pt x="9914" y="8461"/>
                  </a:lnTo>
                  <a:lnTo>
                    <a:pt x="9869" y="8489"/>
                  </a:lnTo>
                  <a:lnTo>
                    <a:pt x="9823" y="8507"/>
                  </a:lnTo>
                  <a:lnTo>
                    <a:pt x="9779" y="8524"/>
                  </a:lnTo>
                  <a:lnTo>
                    <a:pt x="9734" y="8552"/>
                  </a:lnTo>
                  <a:lnTo>
                    <a:pt x="9689" y="8578"/>
                  </a:lnTo>
                  <a:lnTo>
                    <a:pt x="9643" y="8606"/>
                  </a:lnTo>
                  <a:lnTo>
                    <a:pt x="9598" y="8641"/>
                  </a:lnTo>
                  <a:lnTo>
                    <a:pt x="9580" y="8651"/>
                  </a:lnTo>
                  <a:lnTo>
                    <a:pt x="9553" y="8669"/>
                  </a:lnTo>
                  <a:lnTo>
                    <a:pt x="9526" y="8678"/>
                  </a:lnTo>
                  <a:lnTo>
                    <a:pt x="9499" y="8696"/>
                  </a:lnTo>
                  <a:lnTo>
                    <a:pt x="9472" y="8705"/>
                  </a:lnTo>
                  <a:lnTo>
                    <a:pt x="9454" y="8714"/>
                  </a:lnTo>
                  <a:lnTo>
                    <a:pt x="9426" y="8724"/>
                  </a:lnTo>
                  <a:lnTo>
                    <a:pt x="9400" y="8732"/>
                  </a:lnTo>
                  <a:lnTo>
                    <a:pt x="9390" y="8724"/>
                  </a:lnTo>
                  <a:lnTo>
                    <a:pt x="9381" y="8705"/>
                  </a:lnTo>
                  <a:lnTo>
                    <a:pt x="9381" y="8687"/>
                  </a:lnTo>
                  <a:lnTo>
                    <a:pt x="9381" y="8669"/>
                  </a:lnTo>
                  <a:lnTo>
                    <a:pt x="9381" y="8651"/>
                  </a:lnTo>
                  <a:lnTo>
                    <a:pt x="9381" y="8633"/>
                  </a:lnTo>
                  <a:lnTo>
                    <a:pt x="9381" y="8615"/>
                  </a:lnTo>
                  <a:lnTo>
                    <a:pt x="9373" y="8597"/>
                  </a:lnTo>
                  <a:lnTo>
                    <a:pt x="9318" y="8597"/>
                  </a:lnTo>
                  <a:lnTo>
                    <a:pt x="9256" y="8633"/>
                  </a:lnTo>
                  <a:lnTo>
                    <a:pt x="9183" y="8678"/>
                  </a:lnTo>
                  <a:lnTo>
                    <a:pt x="9120" y="8714"/>
                  </a:lnTo>
                  <a:lnTo>
                    <a:pt x="9047" y="8760"/>
                  </a:lnTo>
                  <a:lnTo>
                    <a:pt x="8984" y="8795"/>
                  </a:lnTo>
                  <a:lnTo>
                    <a:pt x="8912" y="8831"/>
                  </a:lnTo>
                  <a:lnTo>
                    <a:pt x="8840" y="8859"/>
                  </a:lnTo>
                  <a:lnTo>
                    <a:pt x="8768" y="8877"/>
                  </a:lnTo>
                  <a:lnTo>
                    <a:pt x="8776" y="8850"/>
                  </a:lnTo>
                  <a:lnTo>
                    <a:pt x="8794" y="8823"/>
                  </a:lnTo>
                  <a:lnTo>
                    <a:pt x="8804" y="8795"/>
                  </a:lnTo>
                  <a:lnTo>
                    <a:pt x="8822" y="8768"/>
                  </a:lnTo>
                  <a:lnTo>
                    <a:pt x="8840" y="8742"/>
                  </a:lnTo>
                  <a:lnTo>
                    <a:pt x="8849" y="8714"/>
                  </a:lnTo>
                  <a:lnTo>
                    <a:pt x="8857" y="8687"/>
                  </a:lnTo>
                  <a:lnTo>
                    <a:pt x="8867" y="8660"/>
                  </a:lnTo>
                  <a:lnTo>
                    <a:pt x="8875" y="8651"/>
                  </a:lnTo>
                  <a:lnTo>
                    <a:pt x="8885" y="8651"/>
                  </a:lnTo>
                  <a:lnTo>
                    <a:pt x="8894" y="8641"/>
                  </a:lnTo>
                  <a:lnTo>
                    <a:pt x="8894" y="8633"/>
                  </a:lnTo>
                  <a:lnTo>
                    <a:pt x="8903" y="8633"/>
                  </a:lnTo>
                  <a:lnTo>
                    <a:pt x="8903" y="8624"/>
                  </a:lnTo>
                  <a:lnTo>
                    <a:pt x="8903" y="8615"/>
                  </a:lnTo>
                  <a:lnTo>
                    <a:pt x="8903" y="8597"/>
                  </a:lnTo>
                  <a:lnTo>
                    <a:pt x="8857" y="8570"/>
                  </a:lnTo>
                  <a:lnTo>
                    <a:pt x="8786" y="8606"/>
                  </a:lnTo>
                  <a:lnTo>
                    <a:pt x="8723" y="8651"/>
                  </a:lnTo>
                  <a:lnTo>
                    <a:pt x="8659" y="8687"/>
                  </a:lnTo>
                  <a:lnTo>
                    <a:pt x="8587" y="8732"/>
                  </a:lnTo>
                  <a:lnTo>
                    <a:pt x="8523" y="8768"/>
                  </a:lnTo>
                  <a:lnTo>
                    <a:pt x="8452" y="8795"/>
                  </a:lnTo>
                  <a:lnTo>
                    <a:pt x="8379" y="8831"/>
                  </a:lnTo>
                  <a:lnTo>
                    <a:pt x="8308" y="8850"/>
                  </a:lnTo>
                  <a:lnTo>
                    <a:pt x="8325" y="8714"/>
                  </a:lnTo>
                  <a:lnTo>
                    <a:pt x="8334" y="8714"/>
                  </a:lnTo>
                  <a:lnTo>
                    <a:pt x="8334" y="8705"/>
                  </a:lnTo>
                  <a:lnTo>
                    <a:pt x="8343" y="8696"/>
                  </a:lnTo>
                  <a:lnTo>
                    <a:pt x="8334" y="8696"/>
                  </a:lnTo>
                  <a:lnTo>
                    <a:pt x="8334" y="8687"/>
                  </a:lnTo>
                  <a:lnTo>
                    <a:pt x="8325" y="8678"/>
                  </a:lnTo>
                  <a:lnTo>
                    <a:pt x="8325" y="8669"/>
                  </a:lnTo>
                  <a:lnTo>
                    <a:pt x="8316" y="8669"/>
                  </a:lnTo>
                  <a:lnTo>
                    <a:pt x="8308" y="8660"/>
                  </a:lnTo>
                  <a:lnTo>
                    <a:pt x="8271" y="8669"/>
                  </a:lnTo>
                  <a:lnTo>
                    <a:pt x="8243" y="8678"/>
                  </a:lnTo>
                  <a:lnTo>
                    <a:pt x="8207" y="8696"/>
                  </a:lnTo>
                  <a:lnTo>
                    <a:pt x="8180" y="8705"/>
                  </a:lnTo>
                  <a:lnTo>
                    <a:pt x="8154" y="8724"/>
                  </a:lnTo>
                  <a:lnTo>
                    <a:pt x="8117" y="8742"/>
                  </a:lnTo>
                  <a:lnTo>
                    <a:pt x="8091" y="8760"/>
                  </a:lnTo>
                  <a:lnTo>
                    <a:pt x="8063" y="8768"/>
                  </a:lnTo>
                  <a:lnTo>
                    <a:pt x="8027" y="8787"/>
                  </a:lnTo>
                  <a:lnTo>
                    <a:pt x="7990" y="8805"/>
                  </a:lnTo>
                  <a:lnTo>
                    <a:pt x="7946" y="8813"/>
                  </a:lnTo>
                  <a:lnTo>
                    <a:pt x="7909" y="8823"/>
                  </a:lnTo>
                  <a:lnTo>
                    <a:pt x="7874" y="8831"/>
                  </a:lnTo>
                  <a:lnTo>
                    <a:pt x="7828" y="8841"/>
                  </a:lnTo>
                  <a:lnTo>
                    <a:pt x="7792" y="8850"/>
                  </a:lnTo>
                  <a:lnTo>
                    <a:pt x="7747" y="8859"/>
                  </a:lnTo>
                  <a:lnTo>
                    <a:pt x="7757" y="8850"/>
                  </a:lnTo>
                  <a:lnTo>
                    <a:pt x="7765" y="8841"/>
                  </a:lnTo>
                  <a:lnTo>
                    <a:pt x="7774" y="8841"/>
                  </a:lnTo>
                  <a:lnTo>
                    <a:pt x="7783" y="8841"/>
                  </a:lnTo>
                  <a:lnTo>
                    <a:pt x="7792" y="8841"/>
                  </a:lnTo>
                  <a:lnTo>
                    <a:pt x="7802" y="8831"/>
                  </a:lnTo>
                  <a:lnTo>
                    <a:pt x="7810" y="8813"/>
                  </a:lnTo>
                  <a:lnTo>
                    <a:pt x="7828" y="8787"/>
                  </a:lnTo>
                  <a:lnTo>
                    <a:pt x="7838" y="8768"/>
                  </a:lnTo>
                  <a:lnTo>
                    <a:pt x="7856" y="8742"/>
                  </a:lnTo>
                  <a:lnTo>
                    <a:pt x="7864" y="8724"/>
                  </a:lnTo>
                  <a:lnTo>
                    <a:pt x="7864" y="8696"/>
                  </a:lnTo>
                  <a:lnTo>
                    <a:pt x="7864" y="8678"/>
                  </a:lnTo>
                  <a:lnTo>
                    <a:pt x="7856" y="8651"/>
                  </a:lnTo>
                  <a:lnTo>
                    <a:pt x="7657" y="8705"/>
                  </a:lnTo>
                  <a:lnTo>
                    <a:pt x="7441" y="8750"/>
                  </a:lnTo>
                  <a:lnTo>
                    <a:pt x="7224" y="8787"/>
                  </a:lnTo>
                  <a:lnTo>
                    <a:pt x="6998" y="8813"/>
                  </a:lnTo>
                  <a:lnTo>
                    <a:pt x="6772" y="8831"/>
                  </a:lnTo>
                  <a:lnTo>
                    <a:pt x="6546" y="8831"/>
                  </a:lnTo>
                  <a:lnTo>
                    <a:pt x="6329" y="8823"/>
                  </a:lnTo>
                  <a:lnTo>
                    <a:pt x="6113" y="8795"/>
                  </a:lnTo>
                  <a:lnTo>
                    <a:pt x="6058" y="8795"/>
                  </a:lnTo>
                  <a:lnTo>
                    <a:pt x="6005" y="8787"/>
                  </a:lnTo>
                  <a:lnTo>
                    <a:pt x="5959" y="8777"/>
                  </a:lnTo>
                  <a:lnTo>
                    <a:pt x="5906" y="8760"/>
                  </a:lnTo>
                  <a:lnTo>
                    <a:pt x="5851" y="8742"/>
                  </a:lnTo>
                  <a:lnTo>
                    <a:pt x="5806" y="8724"/>
                  </a:lnTo>
                  <a:lnTo>
                    <a:pt x="5760" y="8705"/>
                  </a:lnTo>
                  <a:lnTo>
                    <a:pt x="5716" y="8678"/>
                  </a:lnTo>
                  <a:lnTo>
                    <a:pt x="5716" y="8606"/>
                  </a:lnTo>
                  <a:lnTo>
                    <a:pt x="5724" y="8534"/>
                  </a:lnTo>
                  <a:lnTo>
                    <a:pt x="5742" y="8461"/>
                  </a:lnTo>
                  <a:lnTo>
                    <a:pt x="5760" y="8398"/>
                  </a:lnTo>
                  <a:lnTo>
                    <a:pt x="5778" y="8325"/>
                  </a:lnTo>
                  <a:lnTo>
                    <a:pt x="5806" y="8262"/>
                  </a:lnTo>
                  <a:lnTo>
                    <a:pt x="5823" y="8199"/>
                  </a:lnTo>
                  <a:lnTo>
                    <a:pt x="5851" y="8136"/>
                  </a:lnTo>
                  <a:lnTo>
                    <a:pt x="5851" y="8127"/>
                  </a:lnTo>
                  <a:lnTo>
                    <a:pt x="5841" y="8118"/>
                  </a:lnTo>
                  <a:lnTo>
                    <a:pt x="5841" y="8108"/>
                  </a:lnTo>
                  <a:lnTo>
                    <a:pt x="5833" y="8100"/>
                  </a:lnTo>
                  <a:lnTo>
                    <a:pt x="5823" y="8100"/>
                  </a:lnTo>
                  <a:lnTo>
                    <a:pt x="5806" y="8100"/>
                  </a:lnTo>
                  <a:lnTo>
                    <a:pt x="5797" y="8108"/>
                  </a:lnTo>
                  <a:lnTo>
                    <a:pt x="5760" y="8171"/>
                  </a:lnTo>
                  <a:lnTo>
                    <a:pt x="5724" y="8244"/>
                  </a:lnTo>
                  <a:lnTo>
                    <a:pt x="5697" y="8317"/>
                  </a:lnTo>
                  <a:lnTo>
                    <a:pt x="5671" y="8389"/>
                  </a:lnTo>
                  <a:lnTo>
                    <a:pt x="5653" y="8470"/>
                  </a:lnTo>
                  <a:lnTo>
                    <a:pt x="5634" y="8542"/>
                  </a:lnTo>
                  <a:lnTo>
                    <a:pt x="5616" y="8624"/>
                  </a:lnTo>
                  <a:lnTo>
                    <a:pt x="5598" y="8705"/>
                  </a:lnTo>
                  <a:lnTo>
                    <a:pt x="5625" y="8724"/>
                  </a:lnTo>
                  <a:lnTo>
                    <a:pt x="5625" y="8805"/>
                  </a:lnTo>
                  <a:lnTo>
                    <a:pt x="5616" y="8895"/>
                  </a:lnTo>
                  <a:lnTo>
                    <a:pt x="5607" y="8977"/>
                  </a:lnTo>
                  <a:lnTo>
                    <a:pt x="5590" y="9058"/>
                  </a:lnTo>
                  <a:lnTo>
                    <a:pt x="5571" y="9131"/>
                  </a:lnTo>
                  <a:lnTo>
                    <a:pt x="5525" y="9202"/>
                  </a:lnTo>
                  <a:lnTo>
                    <a:pt x="5499" y="9230"/>
                  </a:lnTo>
                  <a:lnTo>
                    <a:pt x="5472" y="9257"/>
                  </a:lnTo>
                  <a:lnTo>
                    <a:pt x="5436" y="9275"/>
                  </a:lnTo>
                  <a:lnTo>
                    <a:pt x="5400" y="9293"/>
                  </a:lnTo>
                  <a:lnTo>
                    <a:pt x="5363" y="9320"/>
                  </a:lnTo>
                  <a:lnTo>
                    <a:pt x="5318" y="9347"/>
                  </a:lnTo>
                  <a:lnTo>
                    <a:pt x="5274" y="9366"/>
                  </a:lnTo>
                  <a:lnTo>
                    <a:pt x="5237" y="9392"/>
                  </a:lnTo>
                  <a:lnTo>
                    <a:pt x="5191" y="9410"/>
                  </a:lnTo>
                  <a:lnTo>
                    <a:pt x="5147" y="9437"/>
                  </a:lnTo>
                  <a:lnTo>
                    <a:pt x="5102" y="9455"/>
                  </a:lnTo>
                  <a:lnTo>
                    <a:pt x="5057" y="9483"/>
                  </a:lnTo>
                  <a:lnTo>
                    <a:pt x="5047" y="9483"/>
                  </a:lnTo>
                  <a:lnTo>
                    <a:pt x="5039" y="9483"/>
                  </a:lnTo>
                  <a:lnTo>
                    <a:pt x="5029" y="9483"/>
                  </a:lnTo>
                  <a:lnTo>
                    <a:pt x="5021" y="9483"/>
                  </a:lnTo>
                  <a:lnTo>
                    <a:pt x="5011" y="9483"/>
                  </a:lnTo>
                  <a:lnTo>
                    <a:pt x="5011" y="9492"/>
                  </a:lnTo>
                  <a:lnTo>
                    <a:pt x="5002" y="9501"/>
                  </a:lnTo>
                  <a:lnTo>
                    <a:pt x="5002" y="9518"/>
                  </a:lnTo>
                  <a:lnTo>
                    <a:pt x="4993" y="9492"/>
                  </a:lnTo>
                  <a:lnTo>
                    <a:pt x="4984" y="9465"/>
                  </a:lnTo>
                  <a:lnTo>
                    <a:pt x="4984" y="9419"/>
                  </a:lnTo>
                  <a:lnTo>
                    <a:pt x="4984" y="9384"/>
                  </a:lnTo>
                  <a:lnTo>
                    <a:pt x="4984" y="9356"/>
                  </a:lnTo>
                  <a:lnTo>
                    <a:pt x="4966" y="9338"/>
                  </a:lnTo>
                  <a:lnTo>
                    <a:pt x="4939" y="9338"/>
                  </a:lnTo>
                  <a:lnTo>
                    <a:pt x="4903" y="9356"/>
                  </a:lnTo>
                  <a:lnTo>
                    <a:pt x="4857" y="9392"/>
                  </a:lnTo>
                  <a:lnTo>
                    <a:pt x="4812" y="9429"/>
                  </a:lnTo>
                  <a:lnTo>
                    <a:pt x="4758" y="9465"/>
                  </a:lnTo>
                  <a:lnTo>
                    <a:pt x="4713" y="9492"/>
                  </a:lnTo>
                  <a:lnTo>
                    <a:pt x="4668" y="9518"/>
                  </a:lnTo>
                  <a:lnTo>
                    <a:pt x="4614" y="9546"/>
                  </a:lnTo>
                  <a:lnTo>
                    <a:pt x="4559" y="9573"/>
                  </a:lnTo>
                  <a:lnTo>
                    <a:pt x="4515" y="9591"/>
                  </a:lnTo>
                  <a:lnTo>
                    <a:pt x="4506" y="9573"/>
                  </a:lnTo>
                  <a:lnTo>
                    <a:pt x="4506" y="9546"/>
                  </a:lnTo>
                  <a:lnTo>
                    <a:pt x="4506" y="9518"/>
                  </a:lnTo>
                  <a:lnTo>
                    <a:pt x="4506" y="9501"/>
                  </a:lnTo>
                  <a:lnTo>
                    <a:pt x="4506" y="9473"/>
                  </a:lnTo>
                  <a:lnTo>
                    <a:pt x="4496" y="9455"/>
                  </a:lnTo>
                  <a:lnTo>
                    <a:pt x="4488" y="9437"/>
                  </a:lnTo>
                  <a:lnTo>
                    <a:pt x="4470" y="9419"/>
                  </a:lnTo>
                  <a:lnTo>
                    <a:pt x="4433" y="9419"/>
                  </a:lnTo>
                  <a:lnTo>
                    <a:pt x="4397" y="9437"/>
                  </a:lnTo>
                  <a:lnTo>
                    <a:pt x="4361" y="9447"/>
                  </a:lnTo>
                  <a:lnTo>
                    <a:pt x="4324" y="9465"/>
                  </a:lnTo>
                  <a:lnTo>
                    <a:pt x="4298" y="9483"/>
                  </a:lnTo>
                  <a:lnTo>
                    <a:pt x="4262" y="9501"/>
                  </a:lnTo>
                  <a:lnTo>
                    <a:pt x="4225" y="9510"/>
                  </a:lnTo>
                  <a:lnTo>
                    <a:pt x="4190" y="9518"/>
                  </a:lnTo>
                  <a:lnTo>
                    <a:pt x="4180" y="9501"/>
                  </a:lnTo>
                  <a:lnTo>
                    <a:pt x="4172" y="9492"/>
                  </a:lnTo>
                  <a:lnTo>
                    <a:pt x="4162" y="9492"/>
                  </a:lnTo>
                  <a:lnTo>
                    <a:pt x="4144" y="9483"/>
                  </a:lnTo>
                  <a:lnTo>
                    <a:pt x="4136" y="9483"/>
                  </a:lnTo>
                  <a:lnTo>
                    <a:pt x="4117" y="9483"/>
                  </a:lnTo>
                  <a:lnTo>
                    <a:pt x="4099" y="9483"/>
                  </a:lnTo>
                  <a:lnTo>
                    <a:pt x="4091" y="9483"/>
                  </a:lnTo>
                  <a:lnTo>
                    <a:pt x="3964" y="9501"/>
                  </a:lnTo>
                  <a:lnTo>
                    <a:pt x="3846" y="9528"/>
                  </a:lnTo>
                  <a:lnTo>
                    <a:pt x="3738" y="9564"/>
                  </a:lnTo>
                  <a:lnTo>
                    <a:pt x="3621" y="9600"/>
                  </a:lnTo>
                  <a:lnTo>
                    <a:pt x="3512" y="9645"/>
                  </a:lnTo>
                  <a:lnTo>
                    <a:pt x="3395" y="9682"/>
                  </a:lnTo>
                  <a:lnTo>
                    <a:pt x="3277" y="9708"/>
                  </a:lnTo>
                  <a:lnTo>
                    <a:pt x="3151" y="9718"/>
                  </a:lnTo>
                  <a:lnTo>
                    <a:pt x="3007" y="9771"/>
                  </a:lnTo>
                  <a:lnTo>
                    <a:pt x="2862" y="9826"/>
                  </a:lnTo>
                  <a:lnTo>
                    <a:pt x="2718" y="9862"/>
                  </a:lnTo>
                  <a:lnTo>
                    <a:pt x="2564" y="9898"/>
                  </a:lnTo>
                  <a:lnTo>
                    <a:pt x="2420" y="9925"/>
                  </a:lnTo>
                  <a:lnTo>
                    <a:pt x="2275" y="9961"/>
                  </a:lnTo>
                  <a:lnTo>
                    <a:pt x="2122" y="9989"/>
                  </a:lnTo>
                  <a:lnTo>
                    <a:pt x="1977" y="10024"/>
                  </a:lnTo>
                  <a:lnTo>
                    <a:pt x="1887" y="10052"/>
                  </a:lnTo>
                  <a:lnTo>
                    <a:pt x="1797" y="10089"/>
                  </a:lnTo>
                  <a:lnTo>
                    <a:pt x="1707" y="10125"/>
                  </a:lnTo>
                  <a:lnTo>
                    <a:pt x="1616" y="10170"/>
                  </a:lnTo>
                  <a:lnTo>
                    <a:pt x="1535" y="10233"/>
                  </a:lnTo>
                  <a:lnTo>
                    <a:pt x="1472" y="10296"/>
                  </a:lnTo>
                  <a:lnTo>
                    <a:pt x="1444" y="10342"/>
                  </a:lnTo>
                  <a:lnTo>
                    <a:pt x="1418" y="10378"/>
                  </a:lnTo>
                  <a:lnTo>
                    <a:pt x="1399" y="10423"/>
                  </a:lnTo>
                  <a:lnTo>
                    <a:pt x="1381" y="10477"/>
                  </a:lnTo>
                  <a:lnTo>
                    <a:pt x="1373" y="10504"/>
                  </a:lnTo>
                  <a:lnTo>
                    <a:pt x="1363" y="10531"/>
                  </a:lnTo>
                  <a:lnTo>
                    <a:pt x="1345" y="10558"/>
                  </a:lnTo>
                  <a:lnTo>
                    <a:pt x="1336" y="10595"/>
                  </a:lnTo>
                  <a:lnTo>
                    <a:pt x="1318" y="10621"/>
                  </a:lnTo>
                  <a:lnTo>
                    <a:pt x="1300" y="10648"/>
                  </a:lnTo>
                  <a:lnTo>
                    <a:pt x="1282" y="10676"/>
                  </a:lnTo>
                  <a:lnTo>
                    <a:pt x="1255" y="10703"/>
                  </a:lnTo>
                  <a:lnTo>
                    <a:pt x="1228" y="10730"/>
                  </a:lnTo>
                  <a:lnTo>
                    <a:pt x="1201" y="10766"/>
                  </a:lnTo>
                  <a:lnTo>
                    <a:pt x="1174" y="10784"/>
                  </a:lnTo>
                  <a:lnTo>
                    <a:pt x="1146" y="10812"/>
                  </a:lnTo>
                  <a:lnTo>
                    <a:pt x="1110" y="10820"/>
                  </a:lnTo>
                  <a:lnTo>
                    <a:pt x="1074" y="10830"/>
                  </a:lnTo>
                  <a:lnTo>
                    <a:pt x="1029" y="10830"/>
                  </a:lnTo>
                  <a:lnTo>
                    <a:pt x="984" y="10820"/>
                  </a:lnTo>
                  <a:lnTo>
                    <a:pt x="966" y="10820"/>
                  </a:lnTo>
                  <a:lnTo>
                    <a:pt x="939" y="10812"/>
                  </a:lnTo>
                  <a:lnTo>
                    <a:pt x="921" y="10802"/>
                  </a:lnTo>
                  <a:lnTo>
                    <a:pt x="893" y="10793"/>
                  </a:lnTo>
                  <a:lnTo>
                    <a:pt x="875" y="10784"/>
                  </a:lnTo>
                  <a:lnTo>
                    <a:pt x="857" y="10775"/>
                  </a:lnTo>
                  <a:lnTo>
                    <a:pt x="849" y="10757"/>
                  </a:lnTo>
                  <a:lnTo>
                    <a:pt x="840" y="10739"/>
                  </a:lnTo>
                  <a:lnTo>
                    <a:pt x="804" y="10721"/>
                  </a:lnTo>
                  <a:lnTo>
                    <a:pt x="786" y="10694"/>
                  </a:lnTo>
                  <a:lnTo>
                    <a:pt x="767" y="10658"/>
                  </a:lnTo>
                  <a:lnTo>
                    <a:pt x="749" y="10621"/>
                  </a:lnTo>
                  <a:lnTo>
                    <a:pt x="749" y="10585"/>
                  </a:lnTo>
                  <a:lnTo>
                    <a:pt x="741" y="10540"/>
                  </a:lnTo>
                  <a:lnTo>
                    <a:pt x="731" y="10504"/>
                  </a:lnTo>
                  <a:lnTo>
                    <a:pt x="731" y="10468"/>
                  </a:lnTo>
                  <a:lnTo>
                    <a:pt x="741" y="10431"/>
                  </a:lnTo>
                  <a:lnTo>
                    <a:pt x="749" y="10387"/>
                  </a:lnTo>
                  <a:lnTo>
                    <a:pt x="758" y="10350"/>
                  </a:lnTo>
                  <a:lnTo>
                    <a:pt x="776" y="10314"/>
                  </a:lnTo>
                  <a:lnTo>
                    <a:pt x="794" y="10278"/>
                  </a:lnTo>
                  <a:lnTo>
                    <a:pt x="812" y="10251"/>
                  </a:lnTo>
                  <a:lnTo>
                    <a:pt x="849" y="10233"/>
                  </a:lnTo>
                  <a:lnTo>
                    <a:pt x="885" y="10215"/>
                  </a:lnTo>
                  <a:lnTo>
                    <a:pt x="885" y="10206"/>
                  </a:lnTo>
                  <a:lnTo>
                    <a:pt x="885" y="10196"/>
                  </a:lnTo>
                  <a:lnTo>
                    <a:pt x="885" y="10188"/>
                  </a:lnTo>
                  <a:lnTo>
                    <a:pt x="875" y="10188"/>
                  </a:lnTo>
                  <a:lnTo>
                    <a:pt x="867" y="10178"/>
                  </a:lnTo>
                  <a:lnTo>
                    <a:pt x="804" y="10196"/>
                  </a:lnTo>
                  <a:lnTo>
                    <a:pt x="758" y="10233"/>
                  </a:lnTo>
                  <a:lnTo>
                    <a:pt x="723" y="10269"/>
                  </a:lnTo>
                  <a:lnTo>
                    <a:pt x="695" y="10324"/>
                  </a:lnTo>
                  <a:lnTo>
                    <a:pt x="677" y="10378"/>
                  </a:lnTo>
                  <a:lnTo>
                    <a:pt x="668" y="10431"/>
                  </a:lnTo>
                  <a:lnTo>
                    <a:pt x="659" y="10495"/>
                  </a:lnTo>
                  <a:lnTo>
                    <a:pt x="650" y="10549"/>
                  </a:lnTo>
                  <a:lnTo>
                    <a:pt x="640" y="10567"/>
                  </a:lnTo>
                  <a:lnTo>
                    <a:pt x="640" y="10595"/>
                  </a:lnTo>
                  <a:lnTo>
                    <a:pt x="640" y="10613"/>
                  </a:lnTo>
                  <a:lnTo>
                    <a:pt x="650" y="10630"/>
                  </a:lnTo>
                  <a:lnTo>
                    <a:pt x="668" y="10676"/>
                  </a:lnTo>
                  <a:lnTo>
                    <a:pt x="686" y="10721"/>
                  </a:lnTo>
                  <a:lnTo>
                    <a:pt x="704" y="10757"/>
                  </a:lnTo>
                  <a:lnTo>
                    <a:pt x="695" y="10793"/>
                  </a:lnTo>
                  <a:lnTo>
                    <a:pt x="686" y="10802"/>
                  </a:lnTo>
                  <a:lnTo>
                    <a:pt x="668" y="10812"/>
                  </a:lnTo>
                  <a:lnTo>
                    <a:pt x="632" y="10820"/>
                  </a:lnTo>
                  <a:lnTo>
                    <a:pt x="596" y="10820"/>
                  </a:lnTo>
                  <a:lnTo>
                    <a:pt x="569" y="10812"/>
                  </a:lnTo>
                  <a:lnTo>
                    <a:pt x="541" y="10793"/>
                  </a:lnTo>
                  <a:lnTo>
                    <a:pt x="514" y="10784"/>
                  </a:lnTo>
                  <a:lnTo>
                    <a:pt x="496" y="10766"/>
                  </a:lnTo>
                  <a:lnTo>
                    <a:pt x="470" y="10749"/>
                  </a:lnTo>
                  <a:lnTo>
                    <a:pt x="451" y="10721"/>
                  </a:lnTo>
                  <a:lnTo>
                    <a:pt x="442" y="10694"/>
                  </a:lnTo>
                  <a:lnTo>
                    <a:pt x="433" y="10666"/>
                  </a:lnTo>
                  <a:lnTo>
                    <a:pt x="433" y="10658"/>
                  </a:lnTo>
                  <a:lnTo>
                    <a:pt x="424" y="10648"/>
                  </a:lnTo>
                  <a:lnTo>
                    <a:pt x="415" y="10640"/>
                  </a:lnTo>
                  <a:lnTo>
                    <a:pt x="397" y="10658"/>
                  </a:lnTo>
                  <a:lnTo>
                    <a:pt x="379" y="10658"/>
                  </a:lnTo>
                  <a:lnTo>
                    <a:pt x="361" y="10648"/>
                  </a:lnTo>
                  <a:lnTo>
                    <a:pt x="352" y="10630"/>
                  </a:lnTo>
                  <a:lnTo>
                    <a:pt x="343" y="10613"/>
                  </a:lnTo>
                  <a:lnTo>
                    <a:pt x="334" y="10595"/>
                  </a:lnTo>
                  <a:lnTo>
                    <a:pt x="324" y="10577"/>
                  </a:lnTo>
                  <a:lnTo>
                    <a:pt x="316" y="10558"/>
                  </a:lnTo>
                  <a:lnTo>
                    <a:pt x="307" y="10504"/>
                  </a:lnTo>
                  <a:lnTo>
                    <a:pt x="307" y="10450"/>
                  </a:lnTo>
                  <a:lnTo>
                    <a:pt x="307" y="10405"/>
                  </a:lnTo>
                  <a:lnTo>
                    <a:pt x="324" y="10360"/>
                  </a:lnTo>
                  <a:lnTo>
                    <a:pt x="343" y="10305"/>
                  </a:lnTo>
                  <a:lnTo>
                    <a:pt x="361" y="10259"/>
                  </a:lnTo>
                  <a:lnTo>
                    <a:pt x="388" y="10224"/>
                  </a:lnTo>
                  <a:lnTo>
                    <a:pt x="407" y="10178"/>
                  </a:lnTo>
                  <a:lnTo>
                    <a:pt x="424" y="10178"/>
                  </a:lnTo>
                  <a:lnTo>
                    <a:pt x="433" y="10178"/>
                  </a:lnTo>
                  <a:lnTo>
                    <a:pt x="451" y="10170"/>
                  </a:lnTo>
                  <a:lnTo>
                    <a:pt x="460" y="10170"/>
                  </a:lnTo>
                  <a:lnTo>
                    <a:pt x="470" y="10160"/>
                  </a:lnTo>
                  <a:lnTo>
                    <a:pt x="488" y="10160"/>
                  </a:lnTo>
                  <a:lnTo>
                    <a:pt x="488" y="10142"/>
                  </a:lnTo>
                  <a:lnTo>
                    <a:pt x="496" y="10133"/>
                  </a:lnTo>
                  <a:lnTo>
                    <a:pt x="478" y="10125"/>
                  </a:lnTo>
                  <a:lnTo>
                    <a:pt x="470" y="10125"/>
                  </a:lnTo>
                  <a:lnTo>
                    <a:pt x="451" y="10125"/>
                  </a:lnTo>
                  <a:lnTo>
                    <a:pt x="442" y="10125"/>
                  </a:lnTo>
                  <a:lnTo>
                    <a:pt x="424" y="10133"/>
                  </a:lnTo>
                  <a:lnTo>
                    <a:pt x="407" y="10133"/>
                  </a:lnTo>
                  <a:lnTo>
                    <a:pt x="397" y="10142"/>
                  </a:lnTo>
                  <a:lnTo>
                    <a:pt x="379" y="10142"/>
                  </a:lnTo>
                  <a:lnTo>
                    <a:pt x="334" y="10196"/>
                  </a:lnTo>
                  <a:lnTo>
                    <a:pt x="298" y="10251"/>
                  </a:lnTo>
                  <a:lnTo>
                    <a:pt x="271" y="10305"/>
                  </a:lnTo>
                  <a:lnTo>
                    <a:pt x="235" y="10368"/>
                  </a:lnTo>
                  <a:lnTo>
                    <a:pt x="217" y="10431"/>
                  </a:lnTo>
                  <a:lnTo>
                    <a:pt x="207" y="10495"/>
                  </a:lnTo>
                  <a:lnTo>
                    <a:pt x="207" y="10558"/>
                  </a:lnTo>
                  <a:lnTo>
                    <a:pt x="225" y="10630"/>
                  </a:lnTo>
                  <a:lnTo>
                    <a:pt x="180" y="10603"/>
                  </a:lnTo>
                  <a:lnTo>
                    <a:pt x="135" y="10577"/>
                  </a:lnTo>
                  <a:lnTo>
                    <a:pt x="99" y="10549"/>
                  </a:lnTo>
                  <a:lnTo>
                    <a:pt x="72" y="10513"/>
                  </a:lnTo>
                  <a:lnTo>
                    <a:pt x="45" y="10468"/>
                  </a:lnTo>
                  <a:lnTo>
                    <a:pt x="27" y="10423"/>
                  </a:lnTo>
                  <a:lnTo>
                    <a:pt x="8" y="10387"/>
                  </a:lnTo>
                  <a:lnTo>
                    <a:pt x="0" y="10342"/>
                  </a:lnTo>
                  <a:lnTo>
                    <a:pt x="0" y="10278"/>
                  </a:lnTo>
                  <a:lnTo>
                    <a:pt x="8" y="10206"/>
                  </a:lnTo>
                  <a:lnTo>
                    <a:pt x="18" y="10142"/>
                  </a:lnTo>
                  <a:lnTo>
                    <a:pt x="27" y="10079"/>
                  </a:lnTo>
                  <a:lnTo>
                    <a:pt x="45" y="10006"/>
                  </a:lnTo>
                  <a:lnTo>
                    <a:pt x="72" y="9943"/>
                  </a:lnTo>
                  <a:lnTo>
                    <a:pt x="99" y="9889"/>
                  </a:lnTo>
                  <a:lnTo>
                    <a:pt x="144" y="9844"/>
                  </a:lnTo>
                  <a:lnTo>
                    <a:pt x="144" y="9826"/>
                  </a:lnTo>
                  <a:lnTo>
                    <a:pt x="144" y="9808"/>
                  </a:lnTo>
                  <a:lnTo>
                    <a:pt x="162" y="9799"/>
                  </a:lnTo>
                  <a:lnTo>
                    <a:pt x="172" y="9790"/>
                  </a:lnTo>
                  <a:lnTo>
                    <a:pt x="190" y="9781"/>
                  </a:lnTo>
                  <a:lnTo>
                    <a:pt x="198" y="9771"/>
                  </a:lnTo>
                  <a:lnTo>
                    <a:pt x="207" y="9754"/>
                  </a:lnTo>
                  <a:lnTo>
                    <a:pt x="198" y="9736"/>
                  </a:lnTo>
                  <a:lnTo>
                    <a:pt x="253" y="9682"/>
                  </a:lnTo>
                  <a:lnTo>
                    <a:pt x="316" y="9627"/>
                  </a:lnTo>
                  <a:lnTo>
                    <a:pt x="370" y="9573"/>
                  </a:lnTo>
                  <a:lnTo>
                    <a:pt x="433" y="9528"/>
                  </a:lnTo>
                  <a:lnTo>
                    <a:pt x="496" y="9483"/>
                  </a:lnTo>
                  <a:lnTo>
                    <a:pt x="559" y="9447"/>
                  </a:lnTo>
                  <a:lnTo>
                    <a:pt x="632" y="9410"/>
                  </a:lnTo>
                  <a:lnTo>
                    <a:pt x="704" y="9392"/>
                  </a:lnTo>
                  <a:lnTo>
                    <a:pt x="713" y="9374"/>
                  </a:lnTo>
                  <a:lnTo>
                    <a:pt x="723" y="9356"/>
                  </a:lnTo>
                  <a:lnTo>
                    <a:pt x="741" y="9347"/>
                  </a:lnTo>
                  <a:lnTo>
                    <a:pt x="758" y="9329"/>
                  </a:lnTo>
                  <a:lnTo>
                    <a:pt x="776" y="9320"/>
                  </a:lnTo>
                  <a:lnTo>
                    <a:pt x="804" y="9311"/>
                  </a:lnTo>
                  <a:lnTo>
                    <a:pt x="822" y="9301"/>
                  </a:lnTo>
                  <a:lnTo>
                    <a:pt x="840" y="9283"/>
                  </a:lnTo>
                  <a:lnTo>
                    <a:pt x="867" y="9275"/>
                  </a:lnTo>
                  <a:lnTo>
                    <a:pt x="893" y="9275"/>
                  </a:lnTo>
                  <a:lnTo>
                    <a:pt x="921" y="9265"/>
                  </a:lnTo>
                  <a:lnTo>
                    <a:pt x="948" y="9257"/>
                  </a:lnTo>
                  <a:lnTo>
                    <a:pt x="975" y="9248"/>
                  </a:lnTo>
                  <a:lnTo>
                    <a:pt x="1002" y="9238"/>
                  </a:lnTo>
                  <a:lnTo>
                    <a:pt x="1029" y="9220"/>
                  </a:lnTo>
                  <a:lnTo>
                    <a:pt x="1057" y="9202"/>
                  </a:lnTo>
                  <a:lnTo>
                    <a:pt x="1156" y="9175"/>
                  </a:lnTo>
                  <a:lnTo>
                    <a:pt x="1255" y="9157"/>
                  </a:lnTo>
                  <a:lnTo>
                    <a:pt x="1363" y="9148"/>
                  </a:lnTo>
                  <a:lnTo>
                    <a:pt x="1462" y="9131"/>
                  </a:lnTo>
                  <a:lnTo>
                    <a:pt x="1671" y="9121"/>
                  </a:lnTo>
                  <a:lnTo>
                    <a:pt x="1887" y="9112"/>
                  </a:lnTo>
                  <a:lnTo>
                    <a:pt x="2094" y="9103"/>
                  </a:lnTo>
                  <a:lnTo>
                    <a:pt x="2303" y="9094"/>
                  </a:lnTo>
                  <a:lnTo>
                    <a:pt x="2410" y="9085"/>
                  </a:lnTo>
                  <a:lnTo>
                    <a:pt x="2510" y="9066"/>
                  </a:lnTo>
                  <a:lnTo>
                    <a:pt x="2609" y="9048"/>
                  </a:lnTo>
                  <a:lnTo>
                    <a:pt x="2708" y="9022"/>
                  </a:lnTo>
                  <a:lnTo>
                    <a:pt x="2708" y="9012"/>
                  </a:lnTo>
                  <a:lnTo>
                    <a:pt x="2718" y="9003"/>
                  </a:lnTo>
                  <a:lnTo>
                    <a:pt x="2718" y="8995"/>
                  </a:lnTo>
                  <a:lnTo>
                    <a:pt x="2708" y="8985"/>
                  </a:lnTo>
                  <a:lnTo>
                    <a:pt x="2708" y="8977"/>
                  </a:lnTo>
                  <a:lnTo>
                    <a:pt x="2700" y="8967"/>
                  </a:lnTo>
                  <a:lnTo>
                    <a:pt x="2700" y="8959"/>
                  </a:lnTo>
                  <a:lnTo>
                    <a:pt x="2708" y="8949"/>
                  </a:lnTo>
                  <a:lnTo>
                    <a:pt x="2718" y="8949"/>
                  </a:lnTo>
                  <a:lnTo>
                    <a:pt x="2736" y="8940"/>
                  </a:lnTo>
                  <a:lnTo>
                    <a:pt x="2745" y="8940"/>
                  </a:lnTo>
                  <a:lnTo>
                    <a:pt x="2754" y="8940"/>
                  </a:lnTo>
                  <a:lnTo>
                    <a:pt x="2772" y="8940"/>
                  </a:lnTo>
                  <a:lnTo>
                    <a:pt x="2781" y="8940"/>
                  </a:lnTo>
                  <a:lnTo>
                    <a:pt x="2799" y="8949"/>
                  </a:lnTo>
                  <a:lnTo>
                    <a:pt x="2890" y="8949"/>
                  </a:lnTo>
                  <a:lnTo>
                    <a:pt x="2979" y="8949"/>
                  </a:lnTo>
                  <a:lnTo>
                    <a:pt x="3070" y="8959"/>
                  </a:lnTo>
                  <a:lnTo>
                    <a:pt x="3169" y="8959"/>
                  </a:lnTo>
                  <a:lnTo>
                    <a:pt x="3259" y="8949"/>
                  </a:lnTo>
                  <a:lnTo>
                    <a:pt x="3358" y="8949"/>
                  </a:lnTo>
                  <a:lnTo>
                    <a:pt x="3449" y="8940"/>
                  </a:lnTo>
                  <a:lnTo>
                    <a:pt x="3540" y="8922"/>
                  </a:lnTo>
                  <a:lnTo>
                    <a:pt x="3783" y="8859"/>
                  </a:lnTo>
                  <a:lnTo>
                    <a:pt x="3810" y="8823"/>
                  </a:lnTo>
                  <a:lnTo>
                    <a:pt x="3846" y="8787"/>
                  </a:lnTo>
                  <a:lnTo>
                    <a:pt x="3883" y="8760"/>
                  </a:lnTo>
                  <a:lnTo>
                    <a:pt x="3919" y="8732"/>
                  </a:lnTo>
                  <a:lnTo>
                    <a:pt x="3955" y="8705"/>
                  </a:lnTo>
                  <a:lnTo>
                    <a:pt x="3990" y="8678"/>
                  </a:lnTo>
                  <a:lnTo>
                    <a:pt x="4027" y="8641"/>
                  </a:lnTo>
                  <a:lnTo>
                    <a:pt x="4054" y="8606"/>
                  </a:lnTo>
                  <a:lnTo>
                    <a:pt x="4091" y="8542"/>
                  </a:lnTo>
                  <a:lnTo>
                    <a:pt x="4108" y="8470"/>
                  </a:lnTo>
                  <a:lnTo>
                    <a:pt x="4117" y="8398"/>
                  </a:lnTo>
                  <a:lnTo>
                    <a:pt x="4117" y="8325"/>
                  </a:lnTo>
                  <a:lnTo>
                    <a:pt x="4117" y="8254"/>
                  </a:lnTo>
                  <a:lnTo>
                    <a:pt x="4099" y="8190"/>
                  </a:lnTo>
                  <a:lnTo>
                    <a:pt x="4073" y="8118"/>
                  </a:lnTo>
                  <a:lnTo>
                    <a:pt x="4045" y="8054"/>
                  </a:lnTo>
                  <a:lnTo>
                    <a:pt x="4036" y="7991"/>
                  </a:lnTo>
                  <a:lnTo>
                    <a:pt x="4018" y="7936"/>
                  </a:lnTo>
                  <a:lnTo>
                    <a:pt x="4000" y="7873"/>
                  </a:lnTo>
                  <a:lnTo>
                    <a:pt x="3982" y="7819"/>
                  </a:lnTo>
                  <a:lnTo>
                    <a:pt x="3946" y="7766"/>
                  </a:lnTo>
                  <a:lnTo>
                    <a:pt x="3909" y="7729"/>
                  </a:lnTo>
                  <a:lnTo>
                    <a:pt x="3856" y="7693"/>
                  </a:lnTo>
                  <a:lnTo>
                    <a:pt x="3801" y="7675"/>
                  </a:lnTo>
                  <a:lnTo>
                    <a:pt x="3774" y="7657"/>
                  </a:lnTo>
                  <a:lnTo>
                    <a:pt x="3747" y="7657"/>
                  </a:lnTo>
                  <a:lnTo>
                    <a:pt x="3720" y="7657"/>
                  </a:lnTo>
                  <a:lnTo>
                    <a:pt x="3693" y="7657"/>
                  </a:lnTo>
                  <a:lnTo>
                    <a:pt x="3666" y="7657"/>
                  </a:lnTo>
                  <a:lnTo>
                    <a:pt x="3639" y="7665"/>
                  </a:lnTo>
                  <a:lnTo>
                    <a:pt x="3603" y="7665"/>
                  </a:lnTo>
                  <a:lnTo>
                    <a:pt x="3585" y="7675"/>
                  </a:lnTo>
                  <a:lnTo>
                    <a:pt x="3530" y="7602"/>
                  </a:lnTo>
                  <a:lnTo>
                    <a:pt x="3485" y="7530"/>
                  </a:lnTo>
                  <a:lnTo>
                    <a:pt x="3441" y="7458"/>
                  </a:lnTo>
                  <a:lnTo>
                    <a:pt x="3404" y="7385"/>
                  </a:lnTo>
                  <a:lnTo>
                    <a:pt x="3358" y="7313"/>
                  </a:lnTo>
                  <a:lnTo>
                    <a:pt x="3314" y="7250"/>
                  </a:lnTo>
                  <a:lnTo>
                    <a:pt x="3277" y="7223"/>
                  </a:lnTo>
                  <a:lnTo>
                    <a:pt x="3251" y="7195"/>
                  </a:lnTo>
                  <a:lnTo>
                    <a:pt x="3214" y="7177"/>
                  </a:lnTo>
                  <a:lnTo>
                    <a:pt x="3169" y="7159"/>
                  </a:lnTo>
                  <a:lnTo>
                    <a:pt x="3169" y="7150"/>
                  </a:lnTo>
                  <a:lnTo>
                    <a:pt x="3178" y="7142"/>
                  </a:lnTo>
                  <a:lnTo>
                    <a:pt x="3178" y="7132"/>
                  </a:lnTo>
                  <a:lnTo>
                    <a:pt x="3188" y="7132"/>
                  </a:lnTo>
                  <a:lnTo>
                    <a:pt x="3188" y="7124"/>
                  </a:lnTo>
                  <a:lnTo>
                    <a:pt x="3178" y="7114"/>
                  </a:lnTo>
                  <a:lnTo>
                    <a:pt x="3169" y="7106"/>
                  </a:lnTo>
                  <a:lnTo>
                    <a:pt x="3070" y="7159"/>
                  </a:lnTo>
                  <a:lnTo>
                    <a:pt x="3070" y="7150"/>
                  </a:lnTo>
                  <a:lnTo>
                    <a:pt x="3061" y="7142"/>
                  </a:lnTo>
                  <a:lnTo>
                    <a:pt x="3061" y="7124"/>
                  </a:lnTo>
                  <a:lnTo>
                    <a:pt x="3052" y="7114"/>
                  </a:lnTo>
                  <a:lnTo>
                    <a:pt x="3042" y="7114"/>
                  </a:lnTo>
                  <a:lnTo>
                    <a:pt x="3034" y="7106"/>
                  </a:lnTo>
                  <a:lnTo>
                    <a:pt x="3016" y="7106"/>
                  </a:lnTo>
                  <a:lnTo>
                    <a:pt x="3007" y="7114"/>
                  </a:lnTo>
                  <a:lnTo>
                    <a:pt x="2862" y="7223"/>
                  </a:lnTo>
                  <a:lnTo>
                    <a:pt x="2835" y="7177"/>
                  </a:lnTo>
                  <a:lnTo>
                    <a:pt x="2808" y="7132"/>
                  </a:lnTo>
                  <a:lnTo>
                    <a:pt x="2781" y="7087"/>
                  </a:lnTo>
                  <a:lnTo>
                    <a:pt x="2754" y="7041"/>
                  </a:lnTo>
                  <a:lnTo>
                    <a:pt x="2726" y="6997"/>
                  </a:lnTo>
                  <a:lnTo>
                    <a:pt x="2690" y="6952"/>
                  </a:lnTo>
                  <a:lnTo>
                    <a:pt x="2663" y="6906"/>
                  </a:lnTo>
                  <a:lnTo>
                    <a:pt x="2637" y="6861"/>
                  </a:lnTo>
                  <a:lnTo>
                    <a:pt x="2655" y="6843"/>
                  </a:lnTo>
                  <a:lnTo>
                    <a:pt x="2673" y="6825"/>
                  </a:lnTo>
                  <a:lnTo>
                    <a:pt x="2673" y="6807"/>
                  </a:lnTo>
                  <a:lnTo>
                    <a:pt x="2673" y="6780"/>
                  </a:lnTo>
                  <a:lnTo>
                    <a:pt x="2673" y="6753"/>
                  </a:lnTo>
                  <a:lnTo>
                    <a:pt x="2673" y="6725"/>
                  </a:lnTo>
                  <a:lnTo>
                    <a:pt x="2673" y="6699"/>
                  </a:lnTo>
                  <a:lnTo>
                    <a:pt x="2682" y="6680"/>
                  </a:lnTo>
                  <a:lnTo>
                    <a:pt x="2708" y="6608"/>
                  </a:lnTo>
                  <a:lnTo>
                    <a:pt x="2736" y="6535"/>
                  </a:lnTo>
                  <a:lnTo>
                    <a:pt x="2754" y="6454"/>
                  </a:lnTo>
                  <a:lnTo>
                    <a:pt x="2763" y="6383"/>
                  </a:lnTo>
                  <a:lnTo>
                    <a:pt x="2772" y="6300"/>
                  </a:lnTo>
                  <a:lnTo>
                    <a:pt x="2772" y="6229"/>
                  </a:lnTo>
                  <a:lnTo>
                    <a:pt x="2763" y="6148"/>
                  </a:lnTo>
                  <a:lnTo>
                    <a:pt x="2754" y="6065"/>
                  </a:lnTo>
                  <a:lnTo>
                    <a:pt x="2718" y="5876"/>
                  </a:lnTo>
                  <a:lnTo>
                    <a:pt x="2655" y="5686"/>
                  </a:lnTo>
                  <a:lnTo>
                    <a:pt x="2619" y="5595"/>
                  </a:lnTo>
                  <a:lnTo>
                    <a:pt x="2582" y="5506"/>
                  </a:lnTo>
                  <a:lnTo>
                    <a:pt x="2537" y="5423"/>
                  </a:lnTo>
                  <a:lnTo>
                    <a:pt x="2492" y="5334"/>
                  </a:lnTo>
                  <a:lnTo>
                    <a:pt x="2447" y="5253"/>
                  </a:lnTo>
                  <a:lnTo>
                    <a:pt x="2392" y="5170"/>
                  </a:lnTo>
                  <a:lnTo>
                    <a:pt x="2329" y="5099"/>
                  </a:lnTo>
                  <a:lnTo>
                    <a:pt x="2266" y="5026"/>
                  </a:lnTo>
                  <a:lnTo>
                    <a:pt x="2194" y="4954"/>
                  </a:lnTo>
                  <a:lnTo>
                    <a:pt x="2122" y="4890"/>
                  </a:lnTo>
                  <a:lnTo>
                    <a:pt x="2040" y="4827"/>
                  </a:lnTo>
                  <a:lnTo>
                    <a:pt x="1950" y="4773"/>
                  </a:lnTo>
                  <a:lnTo>
                    <a:pt x="1869" y="4728"/>
                  </a:lnTo>
                  <a:lnTo>
                    <a:pt x="1778" y="4674"/>
                  </a:lnTo>
                  <a:lnTo>
                    <a:pt x="1689" y="4619"/>
                  </a:lnTo>
                  <a:lnTo>
                    <a:pt x="1607" y="4556"/>
                  </a:lnTo>
                  <a:lnTo>
                    <a:pt x="1525" y="4484"/>
                  </a:lnTo>
                  <a:lnTo>
                    <a:pt x="1472" y="4402"/>
                  </a:lnTo>
                  <a:lnTo>
                    <a:pt x="1444" y="4358"/>
                  </a:lnTo>
                  <a:lnTo>
                    <a:pt x="1426" y="4312"/>
                  </a:lnTo>
                  <a:lnTo>
                    <a:pt x="1418" y="4258"/>
                  </a:lnTo>
                  <a:lnTo>
                    <a:pt x="1408" y="4212"/>
                  </a:lnTo>
                  <a:lnTo>
                    <a:pt x="1381" y="4176"/>
                  </a:lnTo>
                  <a:lnTo>
                    <a:pt x="1363" y="4113"/>
                  </a:lnTo>
                  <a:lnTo>
                    <a:pt x="1345" y="4040"/>
                  </a:lnTo>
                  <a:lnTo>
                    <a:pt x="1336" y="3977"/>
                  </a:lnTo>
                  <a:lnTo>
                    <a:pt x="1327" y="3906"/>
                  </a:lnTo>
                  <a:lnTo>
                    <a:pt x="1318" y="3842"/>
                  </a:lnTo>
                  <a:lnTo>
                    <a:pt x="1318" y="3770"/>
                  </a:lnTo>
                  <a:lnTo>
                    <a:pt x="1318" y="3706"/>
                  </a:lnTo>
                  <a:lnTo>
                    <a:pt x="1327" y="3643"/>
                  </a:lnTo>
                  <a:lnTo>
                    <a:pt x="1336" y="3616"/>
                  </a:lnTo>
                  <a:lnTo>
                    <a:pt x="1345" y="3580"/>
                  </a:lnTo>
                  <a:lnTo>
                    <a:pt x="1345" y="3544"/>
                  </a:lnTo>
                  <a:lnTo>
                    <a:pt x="1345" y="3507"/>
                  </a:lnTo>
                  <a:lnTo>
                    <a:pt x="1336" y="3471"/>
                  </a:lnTo>
                  <a:lnTo>
                    <a:pt x="1336" y="3435"/>
                  </a:lnTo>
                  <a:lnTo>
                    <a:pt x="1327" y="3400"/>
                  </a:lnTo>
                  <a:lnTo>
                    <a:pt x="1318" y="3363"/>
                  </a:lnTo>
                  <a:lnTo>
                    <a:pt x="1291" y="3327"/>
                  </a:lnTo>
                  <a:lnTo>
                    <a:pt x="1255" y="3291"/>
                  </a:lnTo>
                  <a:lnTo>
                    <a:pt x="1219" y="3272"/>
                  </a:lnTo>
                  <a:lnTo>
                    <a:pt x="1183" y="3246"/>
                  </a:lnTo>
                  <a:lnTo>
                    <a:pt x="1146" y="3228"/>
                  </a:lnTo>
                  <a:lnTo>
                    <a:pt x="1110" y="3218"/>
                  </a:lnTo>
                  <a:lnTo>
                    <a:pt x="1065" y="3200"/>
                  </a:lnTo>
                  <a:lnTo>
                    <a:pt x="1029" y="3191"/>
                  </a:lnTo>
                  <a:lnTo>
                    <a:pt x="912" y="3056"/>
                  </a:lnTo>
                  <a:lnTo>
                    <a:pt x="939" y="3056"/>
                  </a:lnTo>
                  <a:lnTo>
                    <a:pt x="966" y="3056"/>
                  </a:lnTo>
                  <a:lnTo>
                    <a:pt x="993" y="3046"/>
                  </a:lnTo>
                  <a:lnTo>
                    <a:pt x="1020" y="3046"/>
                  </a:lnTo>
                  <a:lnTo>
                    <a:pt x="1047" y="3046"/>
                  </a:lnTo>
                  <a:lnTo>
                    <a:pt x="1065" y="3056"/>
                  </a:lnTo>
                  <a:lnTo>
                    <a:pt x="1092" y="3064"/>
                  </a:lnTo>
                  <a:lnTo>
                    <a:pt x="1110" y="3074"/>
                  </a:lnTo>
                  <a:lnTo>
                    <a:pt x="1120" y="3074"/>
                  </a:lnTo>
                  <a:lnTo>
                    <a:pt x="1128" y="3074"/>
                  </a:lnTo>
                  <a:lnTo>
                    <a:pt x="1138" y="3074"/>
                  </a:lnTo>
                  <a:lnTo>
                    <a:pt x="1146" y="3064"/>
                  </a:lnTo>
                  <a:lnTo>
                    <a:pt x="1156" y="3064"/>
                  </a:lnTo>
                  <a:lnTo>
                    <a:pt x="1156" y="3056"/>
                  </a:lnTo>
                  <a:lnTo>
                    <a:pt x="1165" y="3056"/>
                  </a:lnTo>
                  <a:lnTo>
                    <a:pt x="1174" y="3046"/>
                  </a:lnTo>
                  <a:lnTo>
                    <a:pt x="1174" y="3029"/>
                  </a:lnTo>
                  <a:lnTo>
                    <a:pt x="1020" y="2857"/>
                  </a:lnTo>
                  <a:lnTo>
                    <a:pt x="1057" y="2847"/>
                  </a:lnTo>
                  <a:lnTo>
                    <a:pt x="1092" y="2847"/>
                  </a:lnTo>
                  <a:lnTo>
                    <a:pt x="1128" y="2857"/>
                  </a:lnTo>
                  <a:lnTo>
                    <a:pt x="1165" y="2875"/>
                  </a:lnTo>
                  <a:lnTo>
                    <a:pt x="1201" y="2884"/>
                  </a:lnTo>
                  <a:lnTo>
                    <a:pt x="1237" y="2884"/>
                  </a:lnTo>
                  <a:lnTo>
                    <a:pt x="1273" y="2884"/>
                  </a:lnTo>
                  <a:lnTo>
                    <a:pt x="1309" y="2875"/>
                  </a:lnTo>
                  <a:lnTo>
                    <a:pt x="1300" y="2829"/>
                  </a:lnTo>
                  <a:lnTo>
                    <a:pt x="1291" y="2794"/>
                  </a:lnTo>
                  <a:lnTo>
                    <a:pt x="1282" y="2758"/>
                  </a:lnTo>
                  <a:lnTo>
                    <a:pt x="1264" y="2721"/>
                  </a:lnTo>
                  <a:lnTo>
                    <a:pt x="1246" y="2685"/>
                  </a:lnTo>
                  <a:lnTo>
                    <a:pt x="1219" y="2649"/>
                  </a:lnTo>
                  <a:lnTo>
                    <a:pt x="1201" y="2622"/>
                  </a:lnTo>
                  <a:lnTo>
                    <a:pt x="1174" y="2586"/>
                  </a:lnTo>
                  <a:lnTo>
                    <a:pt x="1355" y="2612"/>
                  </a:lnTo>
                  <a:lnTo>
                    <a:pt x="1355" y="2631"/>
                  </a:lnTo>
                  <a:lnTo>
                    <a:pt x="1355" y="2640"/>
                  </a:lnTo>
                  <a:lnTo>
                    <a:pt x="1363" y="2640"/>
                  </a:lnTo>
                  <a:lnTo>
                    <a:pt x="1373" y="2640"/>
                  </a:lnTo>
                  <a:lnTo>
                    <a:pt x="1381" y="2649"/>
                  </a:lnTo>
                  <a:lnTo>
                    <a:pt x="1391" y="2649"/>
                  </a:lnTo>
                  <a:lnTo>
                    <a:pt x="1399" y="2649"/>
                  </a:lnTo>
                  <a:lnTo>
                    <a:pt x="1408" y="2649"/>
                  </a:lnTo>
                  <a:lnTo>
                    <a:pt x="1426" y="2658"/>
                  </a:lnTo>
                  <a:lnTo>
                    <a:pt x="1454" y="2667"/>
                  </a:lnTo>
                  <a:lnTo>
                    <a:pt x="1472" y="2675"/>
                  </a:lnTo>
                  <a:lnTo>
                    <a:pt x="1499" y="2685"/>
                  </a:lnTo>
                  <a:lnTo>
                    <a:pt x="1525" y="2694"/>
                  </a:lnTo>
                  <a:lnTo>
                    <a:pt x="1544" y="2694"/>
                  </a:lnTo>
                  <a:lnTo>
                    <a:pt x="1571" y="2694"/>
                  </a:lnTo>
                  <a:lnTo>
                    <a:pt x="1589" y="2694"/>
                  </a:lnTo>
                  <a:lnTo>
                    <a:pt x="1589" y="2667"/>
                  </a:lnTo>
                  <a:lnTo>
                    <a:pt x="1580" y="2640"/>
                  </a:lnTo>
                  <a:lnTo>
                    <a:pt x="1571" y="2622"/>
                  </a:lnTo>
                  <a:lnTo>
                    <a:pt x="1562" y="2594"/>
                  </a:lnTo>
                  <a:lnTo>
                    <a:pt x="1553" y="2568"/>
                  </a:lnTo>
                  <a:lnTo>
                    <a:pt x="1544" y="2541"/>
                  </a:lnTo>
                  <a:lnTo>
                    <a:pt x="1535" y="2513"/>
                  </a:lnTo>
                  <a:lnTo>
                    <a:pt x="1517" y="2495"/>
                  </a:lnTo>
                  <a:lnTo>
                    <a:pt x="1525" y="2477"/>
                  </a:lnTo>
                  <a:lnTo>
                    <a:pt x="1517" y="2459"/>
                  </a:lnTo>
                  <a:lnTo>
                    <a:pt x="1507" y="2440"/>
                  </a:lnTo>
                  <a:lnTo>
                    <a:pt x="1507" y="2432"/>
                  </a:lnTo>
                  <a:lnTo>
                    <a:pt x="1499" y="2414"/>
                  </a:lnTo>
                  <a:lnTo>
                    <a:pt x="1499" y="2396"/>
                  </a:lnTo>
                  <a:lnTo>
                    <a:pt x="1507" y="2387"/>
                  </a:lnTo>
                  <a:lnTo>
                    <a:pt x="1517" y="2377"/>
                  </a:lnTo>
                  <a:lnTo>
                    <a:pt x="1571" y="2387"/>
                  </a:lnTo>
                  <a:lnTo>
                    <a:pt x="1625" y="2396"/>
                  </a:lnTo>
                  <a:lnTo>
                    <a:pt x="1679" y="2396"/>
                  </a:lnTo>
                  <a:lnTo>
                    <a:pt x="1734" y="2396"/>
                  </a:lnTo>
                  <a:lnTo>
                    <a:pt x="1788" y="2414"/>
                  </a:lnTo>
                  <a:lnTo>
                    <a:pt x="1823" y="2432"/>
                  </a:lnTo>
                  <a:lnTo>
                    <a:pt x="1841" y="2450"/>
                  </a:lnTo>
                  <a:lnTo>
                    <a:pt x="1860" y="2468"/>
                  </a:lnTo>
                  <a:lnTo>
                    <a:pt x="1878" y="2486"/>
                  </a:lnTo>
                  <a:lnTo>
                    <a:pt x="1887" y="2513"/>
                  </a:lnTo>
                  <a:lnTo>
                    <a:pt x="1887" y="2523"/>
                  </a:lnTo>
                  <a:lnTo>
                    <a:pt x="1896" y="2523"/>
                  </a:lnTo>
                  <a:lnTo>
                    <a:pt x="1896" y="2531"/>
                  </a:lnTo>
                  <a:lnTo>
                    <a:pt x="1905" y="2523"/>
                  </a:lnTo>
                  <a:lnTo>
                    <a:pt x="1914" y="2523"/>
                  </a:lnTo>
                  <a:lnTo>
                    <a:pt x="1924" y="2523"/>
                  </a:lnTo>
                  <a:lnTo>
                    <a:pt x="1924" y="2513"/>
                  </a:lnTo>
                  <a:lnTo>
                    <a:pt x="1932" y="2505"/>
                  </a:lnTo>
                  <a:lnTo>
                    <a:pt x="1941" y="2495"/>
                  </a:lnTo>
                  <a:lnTo>
                    <a:pt x="1950" y="2495"/>
                  </a:lnTo>
                  <a:lnTo>
                    <a:pt x="1959" y="2495"/>
                  </a:lnTo>
                  <a:lnTo>
                    <a:pt x="1977" y="2486"/>
                  </a:lnTo>
                  <a:lnTo>
                    <a:pt x="1987" y="2486"/>
                  </a:lnTo>
                  <a:lnTo>
                    <a:pt x="1987" y="2468"/>
                  </a:lnTo>
                  <a:lnTo>
                    <a:pt x="1959" y="2450"/>
                  </a:lnTo>
                  <a:lnTo>
                    <a:pt x="1932" y="2423"/>
                  </a:lnTo>
                  <a:lnTo>
                    <a:pt x="1914" y="2396"/>
                  </a:lnTo>
                  <a:lnTo>
                    <a:pt x="1905" y="2359"/>
                  </a:lnTo>
                  <a:lnTo>
                    <a:pt x="1896" y="2323"/>
                  </a:lnTo>
                  <a:lnTo>
                    <a:pt x="1887" y="2288"/>
                  </a:lnTo>
                  <a:lnTo>
                    <a:pt x="1887" y="2251"/>
                  </a:lnTo>
                  <a:lnTo>
                    <a:pt x="1878" y="2215"/>
                  </a:lnTo>
                  <a:lnTo>
                    <a:pt x="1914" y="2224"/>
                  </a:lnTo>
                  <a:lnTo>
                    <a:pt x="1950" y="2233"/>
                  </a:lnTo>
                  <a:lnTo>
                    <a:pt x="1995" y="2251"/>
                  </a:lnTo>
                  <a:lnTo>
                    <a:pt x="2031" y="2270"/>
                  </a:lnTo>
                  <a:lnTo>
                    <a:pt x="2076" y="2296"/>
                  </a:lnTo>
                  <a:lnTo>
                    <a:pt x="2113" y="2323"/>
                  </a:lnTo>
                  <a:lnTo>
                    <a:pt x="2149" y="2351"/>
                  </a:lnTo>
                  <a:lnTo>
                    <a:pt x="2185" y="2377"/>
                  </a:lnTo>
                  <a:lnTo>
                    <a:pt x="2203" y="2396"/>
                  </a:lnTo>
                  <a:lnTo>
                    <a:pt x="2221" y="2414"/>
                  </a:lnTo>
                  <a:lnTo>
                    <a:pt x="2240" y="2432"/>
                  </a:lnTo>
                  <a:lnTo>
                    <a:pt x="2257" y="2450"/>
                  </a:lnTo>
                  <a:lnTo>
                    <a:pt x="2275" y="2468"/>
                  </a:lnTo>
                  <a:lnTo>
                    <a:pt x="2293" y="2486"/>
                  </a:lnTo>
                  <a:lnTo>
                    <a:pt x="2311" y="2495"/>
                  </a:lnTo>
                  <a:lnTo>
                    <a:pt x="2339" y="2495"/>
                  </a:lnTo>
                  <a:lnTo>
                    <a:pt x="2366" y="2477"/>
                  </a:lnTo>
                  <a:lnTo>
                    <a:pt x="2384" y="2450"/>
                  </a:lnTo>
                  <a:lnTo>
                    <a:pt x="2392" y="2423"/>
                  </a:lnTo>
                  <a:lnTo>
                    <a:pt x="2392" y="2387"/>
                  </a:lnTo>
                  <a:lnTo>
                    <a:pt x="2392" y="2359"/>
                  </a:lnTo>
                  <a:lnTo>
                    <a:pt x="2392" y="2323"/>
                  </a:lnTo>
                  <a:lnTo>
                    <a:pt x="2392" y="2288"/>
                  </a:lnTo>
                  <a:lnTo>
                    <a:pt x="2392" y="2260"/>
                  </a:lnTo>
                  <a:lnTo>
                    <a:pt x="2473" y="2270"/>
                  </a:lnTo>
                  <a:lnTo>
                    <a:pt x="2546" y="2296"/>
                  </a:lnTo>
                  <a:lnTo>
                    <a:pt x="2609" y="2333"/>
                  </a:lnTo>
                  <a:lnTo>
                    <a:pt x="2663" y="2387"/>
                  </a:lnTo>
                  <a:lnTo>
                    <a:pt x="2718" y="2440"/>
                  </a:lnTo>
                  <a:lnTo>
                    <a:pt x="2772" y="2495"/>
                  </a:lnTo>
                  <a:lnTo>
                    <a:pt x="2817" y="2558"/>
                  </a:lnTo>
                  <a:lnTo>
                    <a:pt x="2862" y="2622"/>
                  </a:lnTo>
                  <a:lnTo>
                    <a:pt x="2844" y="2640"/>
                  </a:lnTo>
                  <a:lnTo>
                    <a:pt x="2835" y="2658"/>
                  </a:lnTo>
                  <a:lnTo>
                    <a:pt x="2835" y="2685"/>
                  </a:lnTo>
                  <a:lnTo>
                    <a:pt x="2835" y="2703"/>
                  </a:lnTo>
                  <a:lnTo>
                    <a:pt x="2844" y="2721"/>
                  </a:lnTo>
                  <a:lnTo>
                    <a:pt x="2844" y="2748"/>
                  </a:lnTo>
                  <a:lnTo>
                    <a:pt x="2844" y="2766"/>
                  </a:lnTo>
                  <a:lnTo>
                    <a:pt x="2844" y="2784"/>
                  </a:lnTo>
                  <a:lnTo>
                    <a:pt x="2862" y="2794"/>
                  </a:lnTo>
                  <a:lnTo>
                    <a:pt x="2880" y="2794"/>
                  </a:lnTo>
                  <a:lnTo>
                    <a:pt x="2898" y="2794"/>
                  </a:lnTo>
                  <a:lnTo>
                    <a:pt x="2916" y="2794"/>
                  </a:lnTo>
                  <a:lnTo>
                    <a:pt x="2943" y="2794"/>
                  </a:lnTo>
                  <a:lnTo>
                    <a:pt x="2961" y="2784"/>
                  </a:lnTo>
                  <a:lnTo>
                    <a:pt x="2979" y="2776"/>
                  </a:lnTo>
                  <a:lnTo>
                    <a:pt x="2998" y="2766"/>
                  </a:lnTo>
                  <a:lnTo>
                    <a:pt x="2998" y="2784"/>
                  </a:lnTo>
                  <a:lnTo>
                    <a:pt x="2998" y="2803"/>
                  </a:lnTo>
                  <a:lnTo>
                    <a:pt x="2998" y="2821"/>
                  </a:lnTo>
                  <a:lnTo>
                    <a:pt x="2998" y="2839"/>
                  </a:lnTo>
                  <a:lnTo>
                    <a:pt x="3007" y="2857"/>
                  </a:lnTo>
                  <a:lnTo>
                    <a:pt x="3016" y="2875"/>
                  </a:lnTo>
                  <a:lnTo>
                    <a:pt x="3024" y="2884"/>
                  </a:lnTo>
                  <a:lnTo>
                    <a:pt x="3042" y="2902"/>
                  </a:lnTo>
                  <a:lnTo>
                    <a:pt x="3052" y="2902"/>
                  </a:lnTo>
                  <a:lnTo>
                    <a:pt x="3070" y="2902"/>
                  </a:lnTo>
                  <a:lnTo>
                    <a:pt x="3088" y="2893"/>
                  </a:lnTo>
                  <a:lnTo>
                    <a:pt x="3097" y="2893"/>
                  </a:lnTo>
                  <a:lnTo>
                    <a:pt x="3115" y="2893"/>
                  </a:lnTo>
                  <a:lnTo>
                    <a:pt x="3133" y="2893"/>
                  </a:lnTo>
                  <a:lnTo>
                    <a:pt x="3142" y="2893"/>
                  </a:lnTo>
                  <a:lnTo>
                    <a:pt x="3151" y="2902"/>
                  </a:lnTo>
                  <a:lnTo>
                    <a:pt x="3169" y="2902"/>
                  </a:lnTo>
                  <a:lnTo>
                    <a:pt x="3188" y="2902"/>
                  </a:lnTo>
                  <a:lnTo>
                    <a:pt x="3196" y="2902"/>
                  </a:lnTo>
                  <a:lnTo>
                    <a:pt x="3206" y="2911"/>
                  </a:lnTo>
                  <a:lnTo>
                    <a:pt x="3224" y="2920"/>
                  </a:lnTo>
                  <a:lnTo>
                    <a:pt x="3232" y="2920"/>
                  </a:lnTo>
                  <a:lnTo>
                    <a:pt x="3251" y="2929"/>
                  </a:lnTo>
                  <a:lnTo>
                    <a:pt x="3269" y="2920"/>
                  </a:lnTo>
                  <a:lnTo>
                    <a:pt x="3305" y="2811"/>
                  </a:lnTo>
                  <a:lnTo>
                    <a:pt x="3350" y="2694"/>
                  </a:lnTo>
                  <a:lnTo>
                    <a:pt x="3395" y="2576"/>
                  </a:lnTo>
                  <a:lnTo>
                    <a:pt x="3441" y="2459"/>
                  </a:lnTo>
                  <a:lnTo>
                    <a:pt x="3467" y="2333"/>
                  </a:lnTo>
                  <a:lnTo>
                    <a:pt x="3504" y="2215"/>
                  </a:lnTo>
                  <a:lnTo>
                    <a:pt x="3512" y="2088"/>
                  </a:lnTo>
                  <a:lnTo>
                    <a:pt x="3522" y="1952"/>
                  </a:lnTo>
                  <a:lnTo>
                    <a:pt x="3530" y="1871"/>
                  </a:lnTo>
                  <a:lnTo>
                    <a:pt x="3548" y="1781"/>
                  </a:lnTo>
                  <a:lnTo>
                    <a:pt x="3548" y="1691"/>
                  </a:lnTo>
                  <a:lnTo>
                    <a:pt x="3548" y="1600"/>
                  </a:lnTo>
                  <a:lnTo>
                    <a:pt x="3557" y="1510"/>
                  </a:lnTo>
                  <a:lnTo>
                    <a:pt x="3557" y="1419"/>
                  </a:lnTo>
                  <a:lnTo>
                    <a:pt x="3557" y="1329"/>
                  </a:lnTo>
                  <a:lnTo>
                    <a:pt x="3557" y="1247"/>
                  </a:lnTo>
                  <a:lnTo>
                    <a:pt x="3548" y="1203"/>
                  </a:lnTo>
                  <a:lnTo>
                    <a:pt x="3540" y="1166"/>
                  </a:lnTo>
                  <a:lnTo>
                    <a:pt x="3540" y="1121"/>
                  </a:lnTo>
                  <a:lnTo>
                    <a:pt x="3540" y="1085"/>
                  </a:lnTo>
                  <a:lnTo>
                    <a:pt x="3540" y="1040"/>
                  </a:lnTo>
                  <a:lnTo>
                    <a:pt x="3540" y="1004"/>
                  </a:lnTo>
                  <a:lnTo>
                    <a:pt x="3540" y="958"/>
                  </a:lnTo>
                  <a:lnTo>
                    <a:pt x="3530" y="923"/>
                  </a:lnTo>
                  <a:lnTo>
                    <a:pt x="3548" y="923"/>
                  </a:lnTo>
                  <a:lnTo>
                    <a:pt x="3567" y="923"/>
                  </a:lnTo>
                  <a:lnTo>
                    <a:pt x="3585" y="913"/>
                  </a:lnTo>
                  <a:lnTo>
                    <a:pt x="3593" y="913"/>
                  </a:lnTo>
                  <a:lnTo>
                    <a:pt x="3603" y="895"/>
                  </a:lnTo>
                  <a:lnTo>
                    <a:pt x="3611" y="886"/>
                  </a:lnTo>
                  <a:lnTo>
                    <a:pt x="3621" y="868"/>
                  </a:lnTo>
                  <a:lnTo>
                    <a:pt x="3621" y="850"/>
                  </a:lnTo>
                  <a:lnTo>
                    <a:pt x="3621" y="841"/>
                  </a:lnTo>
                  <a:lnTo>
                    <a:pt x="3621" y="832"/>
                  </a:lnTo>
                  <a:lnTo>
                    <a:pt x="3611" y="822"/>
                  </a:lnTo>
                  <a:lnTo>
                    <a:pt x="3603" y="822"/>
                  </a:lnTo>
                  <a:lnTo>
                    <a:pt x="3593" y="814"/>
                  </a:lnTo>
                  <a:lnTo>
                    <a:pt x="3585" y="822"/>
                  </a:lnTo>
                  <a:lnTo>
                    <a:pt x="3548" y="832"/>
                  </a:lnTo>
                  <a:lnTo>
                    <a:pt x="3504" y="850"/>
                  </a:lnTo>
                  <a:lnTo>
                    <a:pt x="3458" y="868"/>
                  </a:lnTo>
                  <a:lnTo>
                    <a:pt x="3422" y="886"/>
                  </a:lnTo>
                  <a:lnTo>
                    <a:pt x="3377" y="905"/>
                  </a:lnTo>
                  <a:lnTo>
                    <a:pt x="3332" y="923"/>
                  </a:lnTo>
                  <a:lnTo>
                    <a:pt x="3277" y="923"/>
                  </a:lnTo>
                  <a:lnTo>
                    <a:pt x="3232" y="923"/>
                  </a:lnTo>
                  <a:lnTo>
                    <a:pt x="3115" y="940"/>
                  </a:lnTo>
                  <a:lnTo>
                    <a:pt x="3007" y="949"/>
                  </a:lnTo>
                  <a:lnTo>
                    <a:pt x="2890" y="949"/>
                  </a:lnTo>
                  <a:lnTo>
                    <a:pt x="2781" y="940"/>
                  </a:lnTo>
                  <a:lnTo>
                    <a:pt x="2673" y="931"/>
                  </a:lnTo>
                  <a:lnTo>
                    <a:pt x="2564" y="895"/>
                  </a:lnTo>
                  <a:lnTo>
                    <a:pt x="2465" y="859"/>
                  </a:lnTo>
                  <a:lnTo>
                    <a:pt x="2357" y="814"/>
                  </a:lnTo>
                  <a:lnTo>
                    <a:pt x="2374" y="796"/>
                  </a:lnTo>
                  <a:lnTo>
                    <a:pt x="2392" y="778"/>
                  </a:lnTo>
                  <a:lnTo>
                    <a:pt x="2402" y="759"/>
                  </a:lnTo>
                  <a:lnTo>
                    <a:pt x="2420" y="741"/>
                  </a:lnTo>
                  <a:lnTo>
                    <a:pt x="2429" y="723"/>
                  </a:lnTo>
                  <a:lnTo>
                    <a:pt x="2438" y="705"/>
                  </a:lnTo>
                  <a:lnTo>
                    <a:pt x="2438" y="678"/>
                  </a:lnTo>
                  <a:lnTo>
                    <a:pt x="2438" y="660"/>
                  </a:lnTo>
                  <a:lnTo>
                    <a:pt x="2420" y="652"/>
                  </a:lnTo>
                  <a:lnTo>
                    <a:pt x="2402" y="642"/>
                  </a:lnTo>
                  <a:lnTo>
                    <a:pt x="2384" y="642"/>
                  </a:lnTo>
                  <a:lnTo>
                    <a:pt x="2374" y="642"/>
                  </a:lnTo>
                  <a:lnTo>
                    <a:pt x="2357" y="642"/>
                  </a:lnTo>
                  <a:lnTo>
                    <a:pt x="2339" y="642"/>
                  </a:lnTo>
                  <a:lnTo>
                    <a:pt x="2321" y="642"/>
                  </a:lnTo>
                  <a:lnTo>
                    <a:pt x="2303" y="633"/>
                  </a:lnTo>
                  <a:lnTo>
                    <a:pt x="2329" y="633"/>
                  </a:lnTo>
                  <a:lnTo>
                    <a:pt x="2357" y="615"/>
                  </a:lnTo>
                  <a:lnTo>
                    <a:pt x="2374" y="597"/>
                  </a:lnTo>
                  <a:lnTo>
                    <a:pt x="2392" y="579"/>
                  </a:lnTo>
                  <a:lnTo>
                    <a:pt x="2410" y="552"/>
                  </a:lnTo>
                  <a:lnTo>
                    <a:pt x="2429" y="524"/>
                  </a:lnTo>
                  <a:lnTo>
                    <a:pt x="2447" y="506"/>
                  </a:lnTo>
                  <a:lnTo>
                    <a:pt x="2456" y="480"/>
                  </a:lnTo>
                  <a:lnTo>
                    <a:pt x="2582" y="407"/>
                  </a:lnTo>
                  <a:lnTo>
                    <a:pt x="2700" y="326"/>
                  </a:lnTo>
                  <a:lnTo>
                    <a:pt x="2826" y="245"/>
                  </a:lnTo>
                  <a:lnTo>
                    <a:pt x="2953" y="182"/>
                  </a:lnTo>
                  <a:lnTo>
                    <a:pt x="3079" y="117"/>
                  </a:lnTo>
                  <a:lnTo>
                    <a:pt x="3214" y="63"/>
                  </a:lnTo>
                  <a:lnTo>
                    <a:pt x="3358" y="28"/>
                  </a:lnTo>
                  <a:lnTo>
                    <a:pt x="3512" y="10"/>
                  </a:lnTo>
                  <a:lnTo>
                    <a:pt x="3522" y="0"/>
                  </a:lnTo>
                  <a:lnTo>
                    <a:pt x="3530" y="0"/>
                  </a:lnTo>
                  <a:lnTo>
                    <a:pt x="3540" y="0"/>
                  </a:lnTo>
                  <a:lnTo>
                    <a:pt x="3548" y="0"/>
                  </a:lnTo>
                  <a:lnTo>
                    <a:pt x="3567" y="0"/>
                  </a:lnTo>
                  <a:lnTo>
                    <a:pt x="3575" y="0"/>
                  </a:lnTo>
                  <a:lnTo>
                    <a:pt x="3593" y="0"/>
                  </a:lnTo>
                  <a:lnTo>
                    <a:pt x="3603" y="0"/>
                  </a:lnTo>
                  <a:lnTo>
                    <a:pt x="3720" y="163"/>
                  </a:lnTo>
                  <a:close/>
                  <a:moveTo>
                    <a:pt x="1815" y="163"/>
                  </a:moveTo>
                  <a:lnTo>
                    <a:pt x="1833" y="217"/>
                  </a:lnTo>
                  <a:lnTo>
                    <a:pt x="1841" y="281"/>
                  </a:lnTo>
                  <a:lnTo>
                    <a:pt x="1851" y="344"/>
                  </a:lnTo>
                  <a:lnTo>
                    <a:pt x="1860" y="407"/>
                  </a:lnTo>
                  <a:lnTo>
                    <a:pt x="1869" y="461"/>
                  </a:lnTo>
                  <a:lnTo>
                    <a:pt x="1869" y="524"/>
                  </a:lnTo>
                  <a:lnTo>
                    <a:pt x="1869" y="597"/>
                  </a:lnTo>
                  <a:lnTo>
                    <a:pt x="1878" y="660"/>
                  </a:lnTo>
                  <a:lnTo>
                    <a:pt x="1887" y="814"/>
                  </a:lnTo>
                  <a:lnTo>
                    <a:pt x="1887" y="968"/>
                  </a:lnTo>
                  <a:lnTo>
                    <a:pt x="1887" y="1121"/>
                  </a:lnTo>
                  <a:lnTo>
                    <a:pt x="1887" y="1266"/>
                  </a:lnTo>
                  <a:lnTo>
                    <a:pt x="1878" y="1419"/>
                  </a:lnTo>
                  <a:lnTo>
                    <a:pt x="1869" y="1573"/>
                  </a:lnTo>
                  <a:lnTo>
                    <a:pt x="1860" y="1717"/>
                  </a:lnTo>
                  <a:lnTo>
                    <a:pt x="1851" y="1853"/>
                  </a:lnTo>
                  <a:lnTo>
                    <a:pt x="1851" y="1889"/>
                  </a:lnTo>
                  <a:lnTo>
                    <a:pt x="1841" y="1926"/>
                  </a:lnTo>
                  <a:lnTo>
                    <a:pt x="1833" y="1962"/>
                  </a:lnTo>
                  <a:lnTo>
                    <a:pt x="1823" y="1989"/>
                  </a:lnTo>
                  <a:lnTo>
                    <a:pt x="1815" y="2025"/>
                  </a:lnTo>
                  <a:lnTo>
                    <a:pt x="1806" y="2061"/>
                  </a:lnTo>
                  <a:lnTo>
                    <a:pt x="1806" y="2098"/>
                  </a:lnTo>
                  <a:lnTo>
                    <a:pt x="1806" y="2134"/>
                  </a:lnTo>
                  <a:lnTo>
                    <a:pt x="1788" y="2142"/>
                  </a:lnTo>
                  <a:lnTo>
                    <a:pt x="1778" y="2161"/>
                  </a:lnTo>
                  <a:lnTo>
                    <a:pt x="1770" y="2170"/>
                  </a:lnTo>
                  <a:lnTo>
                    <a:pt x="1760" y="2187"/>
                  </a:lnTo>
                  <a:lnTo>
                    <a:pt x="1760" y="2205"/>
                  </a:lnTo>
                  <a:lnTo>
                    <a:pt x="1760" y="2224"/>
                  </a:lnTo>
                  <a:lnTo>
                    <a:pt x="1760" y="2242"/>
                  </a:lnTo>
                  <a:lnTo>
                    <a:pt x="1760" y="2260"/>
                  </a:lnTo>
                  <a:lnTo>
                    <a:pt x="1778" y="2260"/>
                  </a:lnTo>
                  <a:lnTo>
                    <a:pt x="1797" y="2270"/>
                  </a:lnTo>
                  <a:lnTo>
                    <a:pt x="1806" y="2278"/>
                  </a:lnTo>
                  <a:lnTo>
                    <a:pt x="1815" y="2296"/>
                  </a:lnTo>
                  <a:lnTo>
                    <a:pt x="1823" y="2305"/>
                  </a:lnTo>
                  <a:lnTo>
                    <a:pt x="1833" y="2323"/>
                  </a:lnTo>
                  <a:lnTo>
                    <a:pt x="1833" y="2341"/>
                  </a:lnTo>
                  <a:lnTo>
                    <a:pt x="1841" y="2359"/>
                  </a:lnTo>
                  <a:lnTo>
                    <a:pt x="1797" y="2351"/>
                  </a:lnTo>
                  <a:lnTo>
                    <a:pt x="1760" y="2351"/>
                  </a:lnTo>
                  <a:lnTo>
                    <a:pt x="1715" y="2341"/>
                  </a:lnTo>
                  <a:lnTo>
                    <a:pt x="1679" y="2333"/>
                  </a:lnTo>
                  <a:lnTo>
                    <a:pt x="1634" y="2333"/>
                  </a:lnTo>
                  <a:lnTo>
                    <a:pt x="1589" y="2333"/>
                  </a:lnTo>
                  <a:lnTo>
                    <a:pt x="1544" y="2333"/>
                  </a:lnTo>
                  <a:lnTo>
                    <a:pt x="1499" y="2333"/>
                  </a:lnTo>
                  <a:lnTo>
                    <a:pt x="1517" y="2187"/>
                  </a:lnTo>
                  <a:lnTo>
                    <a:pt x="1525" y="2043"/>
                  </a:lnTo>
                  <a:lnTo>
                    <a:pt x="1517" y="1899"/>
                  </a:lnTo>
                  <a:lnTo>
                    <a:pt x="1517" y="1754"/>
                  </a:lnTo>
                  <a:lnTo>
                    <a:pt x="1499" y="1610"/>
                  </a:lnTo>
                  <a:lnTo>
                    <a:pt x="1481" y="1464"/>
                  </a:lnTo>
                  <a:lnTo>
                    <a:pt x="1462" y="1329"/>
                  </a:lnTo>
                  <a:lnTo>
                    <a:pt x="1444" y="1193"/>
                  </a:lnTo>
                  <a:lnTo>
                    <a:pt x="1436" y="1184"/>
                  </a:lnTo>
                  <a:lnTo>
                    <a:pt x="1436" y="1166"/>
                  </a:lnTo>
                  <a:lnTo>
                    <a:pt x="1426" y="1148"/>
                  </a:lnTo>
                  <a:lnTo>
                    <a:pt x="1418" y="1140"/>
                  </a:lnTo>
                  <a:lnTo>
                    <a:pt x="1408" y="1121"/>
                  </a:lnTo>
                  <a:lnTo>
                    <a:pt x="1408" y="1112"/>
                  </a:lnTo>
                  <a:lnTo>
                    <a:pt x="1408" y="1094"/>
                  </a:lnTo>
                  <a:lnTo>
                    <a:pt x="1408" y="1076"/>
                  </a:lnTo>
                  <a:lnTo>
                    <a:pt x="1426" y="1057"/>
                  </a:lnTo>
                  <a:lnTo>
                    <a:pt x="1454" y="1057"/>
                  </a:lnTo>
                  <a:lnTo>
                    <a:pt x="1481" y="1049"/>
                  </a:lnTo>
                  <a:lnTo>
                    <a:pt x="1499" y="1049"/>
                  </a:lnTo>
                  <a:lnTo>
                    <a:pt x="1525" y="1049"/>
                  </a:lnTo>
                  <a:lnTo>
                    <a:pt x="1544" y="1040"/>
                  </a:lnTo>
                  <a:lnTo>
                    <a:pt x="1562" y="1031"/>
                  </a:lnTo>
                  <a:lnTo>
                    <a:pt x="1580" y="1004"/>
                  </a:lnTo>
                  <a:lnTo>
                    <a:pt x="1571" y="994"/>
                  </a:lnTo>
                  <a:lnTo>
                    <a:pt x="1562" y="986"/>
                  </a:lnTo>
                  <a:lnTo>
                    <a:pt x="1553" y="986"/>
                  </a:lnTo>
                  <a:lnTo>
                    <a:pt x="1544" y="976"/>
                  </a:lnTo>
                  <a:lnTo>
                    <a:pt x="1525" y="976"/>
                  </a:lnTo>
                  <a:lnTo>
                    <a:pt x="1507" y="976"/>
                  </a:lnTo>
                  <a:lnTo>
                    <a:pt x="1499" y="976"/>
                  </a:lnTo>
                  <a:lnTo>
                    <a:pt x="1490" y="976"/>
                  </a:lnTo>
                  <a:lnTo>
                    <a:pt x="1426" y="1004"/>
                  </a:lnTo>
                  <a:lnTo>
                    <a:pt x="1373" y="1012"/>
                  </a:lnTo>
                  <a:lnTo>
                    <a:pt x="1300" y="1022"/>
                  </a:lnTo>
                  <a:lnTo>
                    <a:pt x="1237" y="1022"/>
                  </a:lnTo>
                  <a:lnTo>
                    <a:pt x="1174" y="1012"/>
                  </a:lnTo>
                  <a:lnTo>
                    <a:pt x="1102" y="1012"/>
                  </a:lnTo>
                  <a:lnTo>
                    <a:pt x="1039" y="1004"/>
                  </a:lnTo>
                  <a:lnTo>
                    <a:pt x="975" y="1004"/>
                  </a:lnTo>
                  <a:lnTo>
                    <a:pt x="903" y="994"/>
                  </a:lnTo>
                  <a:lnTo>
                    <a:pt x="830" y="986"/>
                  </a:lnTo>
                  <a:lnTo>
                    <a:pt x="749" y="976"/>
                  </a:lnTo>
                  <a:lnTo>
                    <a:pt x="677" y="968"/>
                  </a:lnTo>
                  <a:lnTo>
                    <a:pt x="596" y="958"/>
                  </a:lnTo>
                  <a:lnTo>
                    <a:pt x="524" y="949"/>
                  </a:lnTo>
                  <a:lnTo>
                    <a:pt x="442" y="931"/>
                  </a:lnTo>
                  <a:lnTo>
                    <a:pt x="379" y="905"/>
                  </a:lnTo>
                  <a:lnTo>
                    <a:pt x="370" y="905"/>
                  </a:lnTo>
                  <a:lnTo>
                    <a:pt x="361" y="905"/>
                  </a:lnTo>
                  <a:lnTo>
                    <a:pt x="352" y="905"/>
                  </a:lnTo>
                  <a:lnTo>
                    <a:pt x="343" y="905"/>
                  </a:lnTo>
                  <a:lnTo>
                    <a:pt x="334" y="895"/>
                  </a:lnTo>
                  <a:lnTo>
                    <a:pt x="324" y="895"/>
                  </a:lnTo>
                  <a:lnTo>
                    <a:pt x="316" y="895"/>
                  </a:lnTo>
                  <a:lnTo>
                    <a:pt x="307" y="886"/>
                  </a:lnTo>
                  <a:lnTo>
                    <a:pt x="316" y="877"/>
                  </a:lnTo>
                  <a:lnTo>
                    <a:pt x="324" y="859"/>
                  </a:lnTo>
                  <a:lnTo>
                    <a:pt x="334" y="841"/>
                  </a:lnTo>
                  <a:lnTo>
                    <a:pt x="352" y="822"/>
                  </a:lnTo>
                  <a:lnTo>
                    <a:pt x="361" y="805"/>
                  </a:lnTo>
                  <a:lnTo>
                    <a:pt x="379" y="796"/>
                  </a:lnTo>
                  <a:lnTo>
                    <a:pt x="397" y="778"/>
                  </a:lnTo>
                  <a:lnTo>
                    <a:pt x="407" y="769"/>
                  </a:lnTo>
                  <a:lnTo>
                    <a:pt x="397" y="751"/>
                  </a:lnTo>
                  <a:lnTo>
                    <a:pt x="379" y="741"/>
                  </a:lnTo>
                  <a:lnTo>
                    <a:pt x="361" y="741"/>
                  </a:lnTo>
                  <a:lnTo>
                    <a:pt x="334" y="741"/>
                  </a:lnTo>
                  <a:lnTo>
                    <a:pt x="316" y="741"/>
                  </a:lnTo>
                  <a:lnTo>
                    <a:pt x="289" y="741"/>
                  </a:lnTo>
                  <a:lnTo>
                    <a:pt x="271" y="741"/>
                  </a:lnTo>
                  <a:lnTo>
                    <a:pt x="253" y="741"/>
                  </a:lnTo>
                  <a:lnTo>
                    <a:pt x="253" y="705"/>
                  </a:lnTo>
                  <a:lnTo>
                    <a:pt x="316" y="660"/>
                  </a:lnTo>
                  <a:lnTo>
                    <a:pt x="388" y="615"/>
                  </a:lnTo>
                  <a:lnTo>
                    <a:pt x="460" y="579"/>
                  </a:lnTo>
                  <a:lnTo>
                    <a:pt x="541" y="534"/>
                  </a:lnTo>
                  <a:lnTo>
                    <a:pt x="614" y="498"/>
                  </a:lnTo>
                  <a:lnTo>
                    <a:pt x="686" y="461"/>
                  </a:lnTo>
                  <a:lnTo>
                    <a:pt x="767" y="425"/>
                  </a:lnTo>
                  <a:lnTo>
                    <a:pt x="840" y="398"/>
                  </a:lnTo>
                  <a:lnTo>
                    <a:pt x="885" y="371"/>
                  </a:lnTo>
                  <a:lnTo>
                    <a:pt x="921" y="352"/>
                  </a:lnTo>
                  <a:lnTo>
                    <a:pt x="957" y="344"/>
                  </a:lnTo>
                  <a:lnTo>
                    <a:pt x="1002" y="334"/>
                  </a:lnTo>
                  <a:lnTo>
                    <a:pt x="1039" y="316"/>
                  </a:lnTo>
                  <a:lnTo>
                    <a:pt x="1074" y="308"/>
                  </a:lnTo>
                  <a:lnTo>
                    <a:pt x="1120" y="299"/>
                  </a:lnTo>
                  <a:lnTo>
                    <a:pt x="1156" y="281"/>
                  </a:lnTo>
                  <a:lnTo>
                    <a:pt x="1237" y="253"/>
                  </a:lnTo>
                  <a:lnTo>
                    <a:pt x="1318" y="235"/>
                  </a:lnTo>
                  <a:lnTo>
                    <a:pt x="1399" y="217"/>
                  </a:lnTo>
                  <a:lnTo>
                    <a:pt x="1481" y="199"/>
                  </a:lnTo>
                  <a:lnTo>
                    <a:pt x="1562" y="190"/>
                  </a:lnTo>
                  <a:lnTo>
                    <a:pt x="1643" y="182"/>
                  </a:lnTo>
                  <a:lnTo>
                    <a:pt x="1734" y="172"/>
                  </a:lnTo>
                  <a:lnTo>
                    <a:pt x="1815" y="163"/>
                  </a:lnTo>
                  <a:close/>
                </a:path>
              </a:pathLst>
            </a:custGeom>
            <a:solidFill>
              <a:srgbClr val="CC6633"/>
            </a:solidFill>
            <a:ln w="9525">
              <a:noFill/>
              <a:round/>
              <a:headEnd/>
              <a:tailEnd/>
            </a:ln>
          </p:spPr>
          <p:txBody>
            <a:bodyPr>
              <a:prstTxWarp prst="textNoShape">
                <a:avLst/>
              </a:prstTxWarp>
            </a:bodyPr>
            <a:lstStyle/>
            <a:p>
              <a:endParaRPr lang="en-US"/>
            </a:p>
          </p:txBody>
        </p:sp>
        <p:sp>
          <p:nvSpPr>
            <p:cNvPr id="43058" name="Freeform 148"/>
            <p:cNvSpPr>
              <a:spLocks noChangeAspect="1"/>
            </p:cNvSpPr>
            <p:nvPr/>
          </p:nvSpPr>
          <p:spPr bwMode="auto">
            <a:xfrm>
              <a:off x="1372" y="2462"/>
              <a:ext cx="54" cy="190"/>
            </a:xfrm>
            <a:custGeom>
              <a:avLst/>
              <a:gdLst>
                <a:gd name="T0" fmla="*/ 541 w 541"/>
                <a:gd name="T1" fmla="*/ 253 h 1899"/>
                <a:gd name="T2" fmla="*/ 541 w 541"/>
                <a:gd name="T3" fmla="*/ 534 h 1899"/>
                <a:gd name="T4" fmla="*/ 523 w 541"/>
                <a:gd name="T5" fmla="*/ 814 h 1899"/>
                <a:gd name="T6" fmla="*/ 496 w 541"/>
                <a:gd name="T7" fmla="*/ 1094 h 1899"/>
                <a:gd name="T8" fmla="*/ 451 w 541"/>
                <a:gd name="T9" fmla="*/ 1312 h 1899"/>
                <a:gd name="T10" fmla="*/ 405 w 541"/>
                <a:gd name="T11" fmla="*/ 1482 h 1899"/>
                <a:gd name="T12" fmla="*/ 360 w 541"/>
                <a:gd name="T13" fmla="*/ 1646 h 1899"/>
                <a:gd name="T14" fmla="*/ 306 w 541"/>
                <a:gd name="T15" fmla="*/ 1808 h 1899"/>
                <a:gd name="T16" fmla="*/ 261 w 541"/>
                <a:gd name="T17" fmla="*/ 1889 h 1899"/>
                <a:gd name="T18" fmla="*/ 234 w 541"/>
                <a:gd name="T19" fmla="*/ 1881 h 1899"/>
                <a:gd name="T20" fmla="*/ 198 w 541"/>
                <a:gd name="T21" fmla="*/ 1871 h 1899"/>
                <a:gd name="T22" fmla="*/ 162 w 541"/>
                <a:gd name="T23" fmla="*/ 1871 h 1899"/>
                <a:gd name="T24" fmla="*/ 135 w 541"/>
                <a:gd name="T25" fmla="*/ 1863 h 1899"/>
                <a:gd name="T26" fmla="*/ 135 w 541"/>
                <a:gd name="T27" fmla="*/ 1818 h 1899"/>
                <a:gd name="T28" fmla="*/ 144 w 541"/>
                <a:gd name="T29" fmla="*/ 1772 h 1899"/>
                <a:gd name="T30" fmla="*/ 126 w 541"/>
                <a:gd name="T31" fmla="*/ 1736 h 1899"/>
                <a:gd name="T32" fmla="*/ 81 w 541"/>
                <a:gd name="T33" fmla="*/ 1727 h 1899"/>
                <a:gd name="T34" fmla="*/ 54 w 541"/>
                <a:gd name="T35" fmla="*/ 1727 h 1899"/>
                <a:gd name="T36" fmla="*/ 36 w 541"/>
                <a:gd name="T37" fmla="*/ 1745 h 1899"/>
                <a:gd name="T38" fmla="*/ 8 w 541"/>
                <a:gd name="T39" fmla="*/ 1754 h 1899"/>
                <a:gd name="T40" fmla="*/ 0 w 541"/>
                <a:gd name="T41" fmla="*/ 1727 h 1899"/>
                <a:gd name="T42" fmla="*/ 18 w 541"/>
                <a:gd name="T43" fmla="*/ 1664 h 1899"/>
                <a:gd name="T44" fmla="*/ 54 w 541"/>
                <a:gd name="T45" fmla="*/ 1600 h 1899"/>
                <a:gd name="T46" fmla="*/ 89 w 541"/>
                <a:gd name="T47" fmla="*/ 1537 h 1899"/>
                <a:gd name="T48" fmla="*/ 153 w 541"/>
                <a:gd name="T49" fmla="*/ 1365 h 1899"/>
                <a:gd name="T50" fmla="*/ 243 w 541"/>
                <a:gd name="T51" fmla="*/ 1077 h 1899"/>
                <a:gd name="T52" fmla="*/ 316 w 541"/>
                <a:gd name="T53" fmla="*/ 787 h 1899"/>
                <a:gd name="T54" fmla="*/ 370 w 541"/>
                <a:gd name="T55" fmla="*/ 498 h 1899"/>
                <a:gd name="T56" fmla="*/ 405 w 541"/>
                <a:gd name="T57" fmla="*/ 299 h 1899"/>
                <a:gd name="T58" fmla="*/ 405 w 541"/>
                <a:gd name="T59" fmla="*/ 200 h 1899"/>
                <a:gd name="T60" fmla="*/ 397 w 541"/>
                <a:gd name="T61" fmla="*/ 99 h 1899"/>
                <a:gd name="T62" fmla="*/ 423 w 541"/>
                <a:gd name="T63" fmla="*/ 36 h 1899"/>
                <a:gd name="T64" fmla="*/ 451 w 541"/>
                <a:gd name="T65" fmla="*/ 10 h 1899"/>
                <a:gd name="T66" fmla="*/ 496 w 541"/>
                <a:gd name="T67" fmla="*/ 0 h 1899"/>
                <a:gd name="T68" fmla="*/ 523 w 541"/>
                <a:gd name="T69" fmla="*/ 18 h 1899"/>
                <a:gd name="T70" fmla="*/ 523 w 541"/>
                <a:gd name="T71" fmla="*/ 54 h 1899"/>
                <a:gd name="T72" fmla="*/ 532 w 541"/>
                <a:gd name="T73" fmla="*/ 91 h 1899"/>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541"/>
                <a:gd name="T112" fmla="*/ 0 h 1899"/>
                <a:gd name="T113" fmla="*/ 541 w 541"/>
                <a:gd name="T114" fmla="*/ 1899 h 1899"/>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541" h="1899">
                  <a:moveTo>
                    <a:pt x="532" y="109"/>
                  </a:moveTo>
                  <a:lnTo>
                    <a:pt x="541" y="253"/>
                  </a:lnTo>
                  <a:lnTo>
                    <a:pt x="541" y="389"/>
                  </a:lnTo>
                  <a:lnTo>
                    <a:pt x="541" y="534"/>
                  </a:lnTo>
                  <a:lnTo>
                    <a:pt x="532" y="678"/>
                  </a:lnTo>
                  <a:lnTo>
                    <a:pt x="523" y="814"/>
                  </a:lnTo>
                  <a:lnTo>
                    <a:pt x="514" y="950"/>
                  </a:lnTo>
                  <a:lnTo>
                    <a:pt x="496" y="1094"/>
                  </a:lnTo>
                  <a:lnTo>
                    <a:pt x="478" y="1229"/>
                  </a:lnTo>
                  <a:lnTo>
                    <a:pt x="451" y="1312"/>
                  </a:lnTo>
                  <a:lnTo>
                    <a:pt x="433" y="1393"/>
                  </a:lnTo>
                  <a:lnTo>
                    <a:pt x="405" y="1482"/>
                  </a:lnTo>
                  <a:lnTo>
                    <a:pt x="379" y="1565"/>
                  </a:lnTo>
                  <a:lnTo>
                    <a:pt x="360" y="1646"/>
                  </a:lnTo>
                  <a:lnTo>
                    <a:pt x="334" y="1727"/>
                  </a:lnTo>
                  <a:lnTo>
                    <a:pt x="306" y="1808"/>
                  </a:lnTo>
                  <a:lnTo>
                    <a:pt x="271" y="1899"/>
                  </a:lnTo>
                  <a:lnTo>
                    <a:pt x="261" y="1889"/>
                  </a:lnTo>
                  <a:lnTo>
                    <a:pt x="243" y="1881"/>
                  </a:lnTo>
                  <a:lnTo>
                    <a:pt x="234" y="1881"/>
                  </a:lnTo>
                  <a:lnTo>
                    <a:pt x="216" y="1871"/>
                  </a:lnTo>
                  <a:lnTo>
                    <a:pt x="198" y="1871"/>
                  </a:lnTo>
                  <a:lnTo>
                    <a:pt x="180" y="1871"/>
                  </a:lnTo>
                  <a:lnTo>
                    <a:pt x="162" y="1871"/>
                  </a:lnTo>
                  <a:lnTo>
                    <a:pt x="144" y="1881"/>
                  </a:lnTo>
                  <a:lnTo>
                    <a:pt x="135" y="1863"/>
                  </a:lnTo>
                  <a:lnTo>
                    <a:pt x="135" y="1836"/>
                  </a:lnTo>
                  <a:lnTo>
                    <a:pt x="135" y="1818"/>
                  </a:lnTo>
                  <a:lnTo>
                    <a:pt x="144" y="1790"/>
                  </a:lnTo>
                  <a:lnTo>
                    <a:pt x="144" y="1772"/>
                  </a:lnTo>
                  <a:lnTo>
                    <a:pt x="135" y="1754"/>
                  </a:lnTo>
                  <a:lnTo>
                    <a:pt x="126" y="1736"/>
                  </a:lnTo>
                  <a:lnTo>
                    <a:pt x="99" y="1727"/>
                  </a:lnTo>
                  <a:lnTo>
                    <a:pt x="81" y="1727"/>
                  </a:lnTo>
                  <a:lnTo>
                    <a:pt x="72" y="1727"/>
                  </a:lnTo>
                  <a:lnTo>
                    <a:pt x="54" y="1727"/>
                  </a:lnTo>
                  <a:lnTo>
                    <a:pt x="44" y="1736"/>
                  </a:lnTo>
                  <a:lnTo>
                    <a:pt x="36" y="1745"/>
                  </a:lnTo>
                  <a:lnTo>
                    <a:pt x="18" y="1745"/>
                  </a:lnTo>
                  <a:lnTo>
                    <a:pt x="8" y="1754"/>
                  </a:lnTo>
                  <a:lnTo>
                    <a:pt x="0" y="1763"/>
                  </a:lnTo>
                  <a:lnTo>
                    <a:pt x="0" y="1727"/>
                  </a:lnTo>
                  <a:lnTo>
                    <a:pt x="0" y="1691"/>
                  </a:lnTo>
                  <a:lnTo>
                    <a:pt x="18" y="1664"/>
                  </a:lnTo>
                  <a:lnTo>
                    <a:pt x="36" y="1628"/>
                  </a:lnTo>
                  <a:lnTo>
                    <a:pt x="54" y="1600"/>
                  </a:lnTo>
                  <a:lnTo>
                    <a:pt x="72" y="1565"/>
                  </a:lnTo>
                  <a:lnTo>
                    <a:pt x="89" y="1537"/>
                  </a:lnTo>
                  <a:lnTo>
                    <a:pt x="99" y="1501"/>
                  </a:lnTo>
                  <a:lnTo>
                    <a:pt x="153" y="1365"/>
                  </a:lnTo>
                  <a:lnTo>
                    <a:pt x="198" y="1221"/>
                  </a:lnTo>
                  <a:lnTo>
                    <a:pt x="243" y="1077"/>
                  </a:lnTo>
                  <a:lnTo>
                    <a:pt x="279" y="931"/>
                  </a:lnTo>
                  <a:lnTo>
                    <a:pt x="316" y="787"/>
                  </a:lnTo>
                  <a:lnTo>
                    <a:pt x="342" y="642"/>
                  </a:lnTo>
                  <a:lnTo>
                    <a:pt x="370" y="498"/>
                  </a:lnTo>
                  <a:lnTo>
                    <a:pt x="397" y="344"/>
                  </a:lnTo>
                  <a:lnTo>
                    <a:pt x="405" y="299"/>
                  </a:lnTo>
                  <a:lnTo>
                    <a:pt x="405" y="253"/>
                  </a:lnTo>
                  <a:lnTo>
                    <a:pt x="405" y="200"/>
                  </a:lnTo>
                  <a:lnTo>
                    <a:pt x="397" y="145"/>
                  </a:lnTo>
                  <a:lnTo>
                    <a:pt x="397" y="99"/>
                  </a:lnTo>
                  <a:lnTo>
                    <a:pt x="415" y="54"/>
                  </a:lnTo>
                  <a:lnTo>
                    <a:pt x="423" y="36"/>
                  </a:lnTo>
                  <a:lnTo>
                    <a:pt x="433" y="18"/>
                  </a:lnTo>
                  <a:lnTo>
                    <a:pt x="451" y="10"/>
                  </a:lnTo>
                  <a:lnTo>
                    <a:pt x="478" y="0"/>
                  </a:lnTo>
                  <a:lnTo>
                    <a:pt x="496" y="0"/>
                  </a:lnTo>
                  <a:lnTo>
                    <a:pt x="514" y="10"/>
                  </a:lnTo>
                  <a:lnTo>
                    <a:pt x="523" y="18"/>
                  </a:lnTo>
                  <a:lnTo>
                    <a:pt x="523" y="36"/>
                  </a:lnTo>
                  <a:lnTo>
                    <a:pt x="523" y="54"/>
                  </a:lnTo>
                  <a:lnTo>
                    <a:pt x="523" y="73"/>
                  </a:lnTo>
                  <a:lnTo>
                    <a:pt x="532" y="91"/>
                  </a:lnTo>
                  <a:lnTo>
                    <a:pt x="532" y="109"/>
                  </a:lnTo>
                  <a:close/>
                </a:path>
              </a:pathLst>
            </a:custGeom>
            <a:solidFill>
              <a:srgbClr val="EBBB92"/>
            </a:solidFill>
            <a:ln w="9525">
              <a:noFill/>
              <a:round/>
              <a:headEnd/>
              <a:tailEnd/>
            </a:ln>
          </p:spPr>
          <p:txBody>
            <a:bodyPr>
              <a:prstTxWarp prst="textNoShape">
                <a:avLst/>
              </a:prstTxWarp>
            </a:bodyPr>
            <a:lstStyle/>
            <a:p>
              <a:endParaRPr lang="en-US"/>
            </a:p>
          </p:txBody>
        </p:sp>
        <p:sp>
          <p:nvSpPr>
            <p:cNvPr id="43059" name="Freeform 149"/>
            <p:cNvSpPr>
              <a:spLocks noChangeAspect="1"/>
            </p:cNvSpPr>
            <p:nvPr/>
          </p:nvSpPr>
          <p:spPr bwMode="auto">
            <a:xfrm>
              <a:off x="1180" y="2477"/>
              <a:ext cx="42" cy="171"/>
            </a:xfrm>
            <a:custGeom>
              <a:avLst/>
              <a:gdLst>
                <a:gd name="T0" fmla="*/ 380 w 425"/>
                <a:gd name="T1" fmla="*/ 352 h 1709"/>
                <a:gd name="T2" fmla="*/ 397 w 425"/>
                <a:gd name="T3" fmla="*/ 470 h 1709"/>
                <a:gd name="T4" fmla="*/ 407 w 425"/>
                <a:gd name="T5" fmla="*/ 579 h 1709"/>
                <a:gd name="T6" fmla="*/ 415 w 425"/>
                <a:gd name="T7" fmla="*/ 696 h 1709"/>
                <a:gd name="T8" fmla="*/ 425 w 425"/>
                <a:gd name="T9" fmla="*/ 814 h 1709"/>
                <a:gd name="T10" fmla="*/ 425 w 425"/>
                <a:gd name="T11" fmla="*/ 931 h 1709"/>
                <a:gd name="T12" fmla="*/ 415 w 425"/>
                <a:gd name="T13" fmla="*/ 1049 h 1709"/>
                <a:gd name="T14" fmla="*/ 407 w 425"/>
                <a:gd name="T15" fmla="*/ 1166 h 1709"/>
                <a:gd name="T16" fmla="*/ 388 w 425"/>
                <a:gd name="T17" fmla="*/ 1284 h 1709"/>
                <a:gd name="T18" fmla="*/ 388 w 425"/>
                <a:gd name="T19" fmla="*/ 1302 h 1709"/>
                <a:gd name="T20" fmla="*/ 380 w 425"/>
                <a:gd name="T21" fmla="*/ 1328 h 1709"/>
                <a:gd name="T22" fmla="*/ 370 w 425"/>
                <a:gd name="T23" fmla="*/ 1347 h 1709"/>
                <a:gd name="T24" fmla="*/ 370 w 425"/>
                <a:gd name="T25" fmla="*/ 1365 h 1709"/>
                <a:gd name="T26" fmla="*/ 362 w 425"/>
                <a:gd name="T27" fmla="*/ 1393 h 1709"/>
                <a:gd name="T28" fmla="*/ 362 w 425"/>
                <a:gd name="T29" fmla="*/ 1411 h 1709"/>
                <a:gd name="T30" fmla="*/ 352 w 425"/>
                <a:gd name="T31" fmla="*/ 1429 h 1709"/>
                <a:gd name="T32" fmla="*/ 352 w 425"/>
                <a:gd name="T33" fmla="*/ 1456 h 1709"/>
                <a:gd name="T34" fmla="*/ 316 w 425"/>
                <a:gd name="T35" fmla="*/ 1456 h 1709"/>
                <a:gd name="T36" fmla="*/ 280 w 425"/>
                <a:gd name="T37" fmla="*/ 1446 h 1709"/>
                <a:gd name="T38" fmla="*/ 235 w 425"/>
                <a:gd name="T39" fmla="*/ 1429 h 1709"/>
                <a:gd name="T40" fmla="*/ 198 w 425"/>
                <a:gd name="T41" fmla="*/ 1419 h 1709"/>
                <a:gd name="T42" fmla="*/ 154 w 425"/>
                <a:gd name="T43" fmla="*/ 1411 h 1709"/>
                <a:gd name="T44" fmla="*/ 117 w 425"/>
                <a:gd name="T45" fmla="*/ 1419 h 1709"/>
                <a:gd name="T46" fmla="*/ 91 w 425"/>
                <a:gd name="T47" fmla="*/ 1437 h 1709"/>
                <a:gd name="T48" fmla="*/ 63 w 425"/>
                <a:gd name="T49" fmla="*/ 1474 h 1709"/>
                <a:gd name="T50" fmla="*/ 235 w 425"/>
                <a:gd name="T51" fmla="*/ 1709 h 1709"/>
                <a:gd name="T52" fmla="*/ 0 w 425"/>
                <a:gd name="T53" fmla="*/ 1682 h 1709"/>
                <a:gd name="T54" fmla="*/ 63 w 425"/>
                <a:gd name="T55" fmla="*/ 1482 h 1709"/>
                <a:gd name="T56" fmla="*/ 109 w 425"/>
                <a:gd name="T57" fmla="*/ 1275 h 1709"/>
                <a:gd name="T58" fmla="*/ 154 w 425"/>
                <a:gd name="T59" fmla="*/ 1058 h 1709"/>
                <a:gd name="T60" fmla="*/ 198 w 425"/>
                <a:gd name="T61" fmla="*/ 850 h 1709"/>
                <a:gd name="T62" fmla="*/ 226 w 425"/>
                <a:gd name="T63" fmla="*/ 633 h 1709"/>
                <a:gd name="T64" fmla="*/ 253 w 425"/>
                <a:gd name="T65" fmla="*/ 416 h 1709"/>
                <a:gd name="T66" fmla="*/ 271 w 425"/>
                <a:gd name="T67" fmla="*/ 208 h 1709"/>
                <a:gd name="T68" fmla="*/ 289 w 425"/>
                <a:gd name="T69" fmla="*/ 0 h 1709"/>
                <a:gd name="T70" fmla="*/ 316 w 425"/>
                <a:gd name="T71" fmla="*/ 28 h 1709"/>
                <a:gd name="T72" fmla="*/ 334 w 425"/>
                <a:gd name="T73" fmla="*/ 72 h 1709"/>
                <a:gd name="T74" fmla="*/ 352 w 425"/>
                <a:gd name="T75" fmla="*/ 109 h 1709"/>
                <a:gd name="T76" fmla="*/ 362 w 425"/>
                <a:gd name="T77" fmla="*/ 154 h 1709"/>
                <a:gd name="T78" fmla="*/ 370 w 425"/>
                <a:gd name="T79" fmla="*/ 208 h 1709"/>
                <a:gd name="T80" fmla="*/ 370 w 425"/>
                <a:gd name="T81" fmla="*/ 253 h 1709"/>
                <a:gd name="T82" fmla="*/ 380 w 425"/>
                <a:gd name="T83" fmla="*/ 299 h 1709"/>
                <a:gd name="T84" fmla="*/ 380 w 425"/>
                <a:gd name="T85" fmla="*/ 352 h 170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425"/>
                <a:gd name="T130" fmla="*/ 0 h 1709"/>
                <a:gd name="T131" fmla="*/ 425 w 425"/>
                <a:gd name="T132" fmla="*/ 1709 h 1709"/>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425" h="1709">
                  <a:moveTo>
                    <a:pt x="380" y="352"/>
                  </a:moveTo>
                  <a:lnTo>
                    <a:pt x="397" y="470"/>
                  </a:lnTo>
                  <a:lnTo>
                    <a:pt x="407" y="579"/>
                  </a:lnTo>
                  <a:lnTo>
                    <a:pt x="415" y="696"/>
                  </a:lnTo>
                  <a:lnTo>
                    <a:pt x="425" y="814"/>
                  </a:lnTo>
                  <a:lnTo>
                    <a:pt x="425" y="931"/>
                  </a:lnTo>
                  <a:lnTo>
                    <a:pt x="415" y="1049"/>
                  </a:lnTo>
                  <a:lnTo>
                    <a:pt x="407" y="1166"/>
                  </a:lnTo>
                  <a:lnTo>
                    <a:pt x="388" y="1284"/>
                  </a:lnTo>
                  <a:lnTo>
                    <a:pt x="388" y="1302"/>
                  </a:lnTo>
                  <a:lnTo>
                    <a:pt x="380" y="1328"/>
                  </a:lnTo>
                  <a:lnTo>
                    <a:pt x="370" y="1347"/>
                  </a:lnTo>
                  <a:lnTo>
                    <a:pt x="370" y="1365"/>
                  </a:lnTo>
                  <a:lnTo>
                    <a:pt x="362" y="1393"/>
                  </a:lnTo>
                  <a:lnTo>
                    <a:pt x="362" y="1411"/>
                  </a:lnTo>
                  <a:lnTo>
                    <a:pt x="352" y="1429"/>
                  </a:lnTo>
                  <a:lnTo>
                    <a:pt x="352" y="1456"/>
                  </a:lnTo>
                  <a:lnTo>
                    <a:pt x="316" y="1456"/>
                  </a:lnTo>
                  <a:lnTo>
                    <a:pt x="280" y="1446"/>
                  </a:lnTo>
                  <a:lnTo>
                    <a:pt x="235" y="1429"/>
                  </a:lnTo>
                  <a:lnTo>
                    <a:pt x="198" y="1419"/>
                  </a:lnTo>
                  <a:lnTo>
                    <a:pt x="154" y="1411"/>
                  </a:lnTo>
                  <a:lnTo>
                    <a:pt x="117" y="1419"/>
                  </a:lnTo>
                  <a:lnTo>
                    <a:pt x="91" y="1437"/>
                  </a:lnTo>
                  <a:lnTo>
                    <a:pt x="63" y="1474"/>
                  </a:lnTo>
                  <a:lnTo>
                    <a:pt x="235" y="1709"/>
                  </a:lnTo>
                  <a:lnTo>
                    <a:pt x="0" y="1682"/>
                  </a:lnTo>
                  <a:lnTo>
                    <a:pt x="63" y="1482"/>
                  </a:lnTo>
                  <a:lnTo>
                    <a:pt x="109" y="1275"/>
                  </a:lnTo>
                  <a:lnTo>
                    <a:pt x="154" y="1058"/>
                  </a:lnTo>
                  <a:lnTo>
                    <a:pt x="198" y="850"/>
                  </a:lnTo>
                  <a:lnTo>
                    <a:pt x="226" y="633"/>
                  </a:lnTo>
                  <a:lnTo>
                    <a:pt x="253" y="416"/>
                  </a:lnTo>
                  <a:lnTo>
                    <a:pt x="271" y="208"/>
                  </a:lnTo>
                  <a:lnTo>
                    <a:pt x="289" y="0"/>
                  </a:lnTo>
                  <a:lnTo>
                    <a:pt x="316" y="28"/>
                  </a:lnTo>
                  <a:lnTo>
                    <a:pt x="334" y="72"/>
                  </a:lnTo>
                  <a:lnTo>
                    <a:pt x="352" y="109"/>
                  </a:lnTo>
                  <a:lnTo>
                    <a:pt x="362" y="154"/>
                  </a:lnTo>
                  <a:lnTo>
                    <a:pt x="370" y="208"/>
                  </a:lnTo>
                  <a:lnTo>
                    <a:pt x="370" y="253"/>
                  </a:lnTo>
                  <a:lnTo>
                    <a:pt x="380" y="299"/>
                  </a:lnTo>
                  <a:lnTo>
                    <a:pt x="380" y="352"/>
                  </a:lnTo>
                  <a:close/>
                </a:path>
              </a:pathLst>
            </a:custGeom>
            <a:solidFill>
              <a:srgbClr val="EBBB92"/>
            </a:solidFill>
            <a:ln w="9525">
              <a:noFill/>
              <a:round/>
              <a:headEnd/>
              <a:tailEnd/>
            </a:ln>
          </p:spPr>
          <p:txBody>
            <a:bodyPr>
              <a:prstTxWarp prst="textNoShape">
                <a:avLst/>
              </a:prstTxWarp>
            </a:bodyPr>
            <a:lstStyle/>
            <a:p>
              <a:endParaRPr lang="en-US"/>
            </a:p>
          </p:txBody>
        </p:sp>
        <p:sp>
          <p:nvSpPr>
            <p:cNvPr id="43060" name="Freeform 150"/>
            <p:cNvSpPr>
              <a:spLocks noChangeAspect="1"/>
            </p:cNvSpPr>
            <p:nvPr/>
          </p:nvSpPr>
          <p:spPr bwMode="auto">
            <a:xfrm>
              <a:off x="1224" y="2621"/>
              <a:ext cx="2" cy="4"/>
            </a:xfrm>
            <a:custGeom>
              <a:avLst/>
              <a:gdLst>
                <a:gd name="T0" fmla="*/ 18 w 18"/>
                <a:gd name="T1" fmla="*/ 37 h 37"/>
                <a:gd name="T2" fmla="*/ 8 w 18"/>
                <a:gd name="T3" fmla="*/ 27 h 37"/>
                <a:gd name="T4" fmla="*/ 0 w 18"/>
                <a:gd name="T5" fmla="*/ 27 h 37"/>
                <a:gd name="T6" fmla="*/ 0 w 18"/>
                <a:gd name="T7" fmla="*/ 19 h 37"/>
                <a:gd name="T8" fmla="*/ 0 w 18"/>
                <a:gd name="T9" fmla="*/ 9 h 37"/>
                <a:gd name="T10" fmla="*/ 0 w 18"/>
                <a:gd name="T11" fmla="*/ 0 h 37"/>
                <a:gd name="T12" fmla="*/ 18 w 18"/>
                <a:gd name="T13" fmla="*/ 37 h 37"/>
                <a:gd name="T14" fmla="*/ 0 60000 65536"/>
                <a:gd name="T15" fmla="*/ 0 60000 65536"/>
                <a:gd name="T16" fmla="*/ 0 60000 65536"/>
                <a:gd name="T17" fmla="*/ 0 60000 65536"/>
                <a:gd name="T18" fmla="*/ 0 60000 65536"/>
                <a:gd name="T19" fmla="*/ 0 60000 65536"/>
                <a:gd name="T20" fmla="*/ 0 60000 65536"/>
                <a:gd name="T21" fmla="*/ 0 w 18"/>
                <a:gd name="T22" fmla="*/ 0 h 37"/>
                <a:gd name="T23" fmla="*/ 18 w 18"/>
                <a:gd name="T24" fmla="*/ 37 h 3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8" h="37">
                  <a:moveTo>
                    <a:pt x="18" y="37"/>
                  </a:moveTo>
                  <a:lnTo>
                    <a:pt x="8" y="27"/>
                  </a:lnTo>
                  <a:lnTo>
                    <a:pt x="0" y="27"/>
                  </a:lnTo>
                  <a:lnTo>
                    <a:pt x="0" y="19"/>
                  </a:lnTo>
                  <a:lnTo>
                    <a:pt x="0" y="9"/>
                  </a:lnTo>
                  <a:lnTo>
                    <a:pt x="0" y="0"/>
                  </a:lnTo>
                  <a:lnTo>
                    <a:pt x="18" y="37"/>
                  </a:lnTo>
                  <a:close/>
                </a:path>
              </a:pathLst>
            </a:custGeom>
            <a:solidFill>
              <a:srgbClr val="FFFFFF"/>
            </a:solidFill>
            <a:ln w="9525">
              <a:noFill/>
              <a:round/>
              <a:headEnd/>
              <a:tailEnd/>
            </a:ln>
          </p:spPr>
          <p:txBody>
            <a:bodyPr>
              <a:prstTxWarp prst="textNoShape">
                <a:avLst/>
              </a:prstTxWarp>
            </a:bodyPr>
            <a:lstStyle/>
            <a:p>
              <a:endParaRPr lang="en-US"/>
            </a:p>
          </p:txBody>
        </p:sp>
        <p:sp>
          <p:nvSpPr>
            <p:cNvPr id="43061" name="Freeform 151"/>
            <p:cNvSpPr>
              <a:spLocks noChangeAspect="1"/>
            </p:cNvSpPr>
            <p:nvPr/>
          </p:nvSpPr>
          <p:spPr bwMode="auto">
            <a:xfrm>
              <a:off x="1176" y="2661"/>
              <a:ext cx="7" cy="5"/>
            </a:xfrm>
            <a:custGeom>
              <a:avLst/>
              <a:gdLst>
                <a:gd name="T0" fmla="*/ 64 w 64"/>
                <a:gd name="T1" fmla="*/ 46 h 54"/>
                <a:gd name="T2" fmla="*/ 54 w 64"/>
                <a:gd name="T3" fmla="*/ 46 h 54"/>
                <a:gd name="T4" fmla="*/ 54 w 64"/>
                <a:gd name="T5" fmla="*/ 54 h 54"/>
                <a:gd name="T6" fmla="*/ 45 w 64"/>
                <a:gd name="T7" fmla="*/ 54 h 54"/>
                <a:gd name="T8" fmla="*/ 36 w 64"/>
                <a:gd name="T9" fmla="*/ 54 h 54"/>
                <a:gd name="T10" fmla="*/ 27 w 64"/>
                <a:gd name="T11" fmla="*/ 54 h 54"/>
                <a:gd name="T12" fmla="*/ 18 w 64"/>
                <a:gd name="T13" fmla="*/ 54 h 54"/>
                <a:gd name="T14" fmla="*/ 9 w 64"/>
                <a:gd name="T15" fmla="*/ 54 h 54"/>
                <a:gd name="T16" fmla="*/ 0 w 64"/>
                <a:gd name="T17" fmla="*/ 54 h 54"/>
                <a:gd name="T18" fmla="*/ 0 w 64"/>
                <a:gd name="T19" fmla="*/ 0 h 54"/>
                <a:gd name="T20" fmla="*/ 9 w 64"/>
                <a:gd name="T21" fmla="*/ 0 h 54"/>
                <a:gd name="T22" fmla="*/ 18 w 64"/>
                <a:gd name="T23" fmla="*/ 9 h 54"/>
                <a:gd name="T24" fmla="*/ 27 w 64"/>
                <a:gd name="T25" fmla="*/ 9 h 54"/>
                <a:gd name="T26" fmla="*/ 27 w 64"/>
                <a:gd name="T27" fmla="*/ 18 h 54"/>
                <a:gd name="T28" fmla="*/ 36 w 64"/>
                <a:gd name="T29" fmla="*/ 27 h 54"/>
                <a:gd name="T30" fmla="*/ 45 w 64"/>
                <a:gd name="T31" fmla="*/ 27 h 54"/>
                <a:gd name="T32" fmla="*/ 54 w 64"/>
                <a:gd name="T33" fmla="*/ 36 h 54"/>
                <a:gd name="T34" fmla="*/ 64 w 64"/>
                <a:gd name="T35" fmla="*/ 46 h 5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64"/>
                <a:gd name="T55" fmla="*/ 0 h 54"/>
                <a:gd name="T56" fmla="*/ 64 w 64"/>
                <a:gd name="T57" fmla="*/ 54 h 5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64" h="54">
                  <a:moveTo>
                    <a:pt x="64" y="46"/>
                  </a:moveTo>
                  <a:lnTo>
                    <a:pt x="54" y="46"/>
                  </a:lnTo>
                  <a:lnTo>
                    <a:pt x="54" y="54"/>
                  </a:lnTo>
                  <a:lnTo>
                    <a:pt x="45" y="54"/>
                  </a:lnTo>
                  <a:lnTo>
                    <a:pt x="36" y="54"/>
                  </a:lnTo>
                  <a:lnTo>
                    <a:pt x="27" y="54"/>
                  </a:lnTo>
                  <a:lnTo>
                    <a:pt x="18" y="54"/>
                  </a:lnTo>
                  <a:lnTo>
                    <a:pt x="9" y="54"/>
                  </a:lnTo>
                  <a:lnTo>
                    <a:pt x="0" y="54"/>
                  </a:lnTo>
                  <a:lnTo>
                    <a:pt x="0" y="0"/>
                  </a:lnTo>
                  <a:lnTo>
                    <a:pt x="9" y="0"/>
                  </a:lnTo>
                  <a:lnTo>
                    <a:pt x="18" y="9"/>
                  </a:lnTo>
                  <a:lnTo>
                    <a:pt x="27" y="9"/>
                  </a:lnTo>
                  <a:lnTo>
                    <a:pt x="27" y="18"/>
                  </a:lnTo>
                  <a:lnTo>
                    <a:pt x="36" y="27"/>
                  </a:lnTo>
                  <a:lnTo>
                    <a:pt x="45" y="27"/>
                  </a:lnTo>
                  <a:lnTo>
                    <a:pt x="54" y="36"/>
                  </a:lnTo>
                  <a:lnTo>
                    <a:pt x="64" y="46"/>
                  </a:lnTo>
                  <a:close/>
                </a:path>
              </a:pathLst>
            </a:custGeom>
            <a:solidFill>
              <a:srgbClr val="FFFFFF"/>
            </a:solidFill>
            <a:ln w="9525">
              <a:noFill/>
              <a:round/>
              <a:headEnd/>
              <a:tailEnd/>
            </a:ln>
          </p:spPr>
          <p:txBody>
            <a:bodyPr>
              <a:prstTxWarp prst="textNoShape">
                <a:avLst/>
              </a:prstTxWarp>
            </a:bodyPr>
            <a:lstStyle/>
            <a:p>
              <a:endParaRPr lang="en-US"/>
            </a:p>
          </p:txBody>
        </p:sp>
        <p:sp>
          <p:nvSpPr>
            <p:cNvPr id="43062" name="Freeform 152"/>
            <p:cNvSpPr>
              <a:spLocks noChangeAspect="1"/>
            </p:cNvSpPr>
            <p:nvPr/>
          </p:nvSpPr>
          <p:spPr bwMode="auto">
            <a:xfrm>
              <a:off x="2256" y="2662"/>
              <a:ext cx="333" cy="366"/>
            </a:xfrm>
            <a:custGeom>
              <a:avLst/>
              <a:gdLst>
                <a:gd name="T0" fmla="*/ 1960 w 3333"/>
                <a:gd name="T1" fmla="*/ 353 h 3661"/>
                <a:gd name="T2" fmla="*/ 1861 w 3333"/>
                <a:gd name="T3" fmla="*/ 606 h 3661"/>
                <a:gd name="T4" fmla="*/ 1960 w 3333"/>
                <a:gd name="T5" fmla="*/ 596 h 3661"/>
                <a:gd name="T6" fmla="*/ 2132 w 3333"/>
                <a:gd name="T7" fmla="*/ 533 h 3661"/>
                <a:gd name="T8" fmla="*/ 2339 w 3333"/>
                <a:gd name="T9" fmla="*/ 462 h 3661"/>
                <a:gd name="T10" fmla="*/ 2673 w 3333"/>
                <a:gd name="T11" fmla="*/ 379 h 3661"/>
                <a:gd name="T12" fmla="*/ 2782 w 3333"/>
                <a:gd name="T13" fmla="*/ 507 h 3661"/>
                <a:gd name="T14" fmla="*/ 2772 w 3333"/>
                <a:gd name="T15" fmla="*/ 561 h 3661"/>
                <a:gd name="T16" fmla="*/ 3070 w 3333"/>
                <a:gd name="T17" fmla="*/ 642 h 3661"/>
                <a:gd name="T18" fmla="*/ 3323 w 3333"/>
                <a:gd name="T19" fmla="*/ 832 h 3661"/>
                <a:gd name="T20" fmla="*/ 3305 w 3333"/>
                <a:gd name="T21" fmla="*/ 849 h 3661"/>
                <a:gd name="T22" fmla="*/ 3188 w 3333"/>
                <a:gd name="T23" fmla="*/ 823 h 3661"/>
                <a:gd name="T24" fmla="*/ 2673 w 3333"/>
                <a:gd name="T25" fmla="*/ 868 h 3661"/>
                <a:gd name="T26" fmla="*/ 2610 w 3333"/>
                <a:gd name="T27" fmla="*/ 976 h 3661"/>
                <a:gd name="T28" fmla="*/ 2916 w 3333"/>
                <a:gd name="T29" fmla="*/ 1148 h 3661"/>
                <a:gd name="T30" fmla="*/ 2746 w 3333"/>
                <a:gd name="T31" fmla="*/ 1139 h 3661"/>
                <a:gd name="T32" fmla="*/ 2466 w 3333"/>
                <a:gd name="T33" fmla="*/ 1139 h 3661"/>
                <a:gd name="T34" fmla="*/ 2266 w 3333"/>
                <a:gd name="T35" fmla="*/ 1248 h 3661"/>
                <a:gd name="T36" fmla="*/ 2213 w 3333"/>
                <a:gd name="T37" fmla="*/ 1284 h 3661"/>
                <a:gd name="T38" fmla="*/ 2384 w 3333"/>
                <a:gd name="T39" fmla="*/ 1356 h 3661"/>
                <a:gd name="T40" fmla="*/ 2565 w 3333"/>
                <a:gd name="T41" fmla="*/ 1438 h 3661"/>
                <a:gd name="T42" fmla="*/ 2574 w 3333"/>
                <a:gd name="T43" fmla="*/ 1537 h 3661"/>
                <a:gd name="T44" fmla="*/ 1960 w 3333"/>
                <a:gd name="T45" fmla="*/ 1655 h 3661"/>
                <a:gd name="T46" fmla="*/ 1833 w 3333"/>
                <a:gd name="T47" fmla="*/ 1772 h 3661"/>
                <a:gd name="T48" fmla="*/ 1968 w 3333"/>
                <a:gd name="T49" fmla="*/ 1790 h 3661"/>
                <a:gd name="T50" fmla="*/ 2185 w 3333"/>
                <a:gd name="T51" fmla="*/ 1844 h 3661"/>
                <a:gd name="T52" fmla="*/ 2221 w 3333"/>
                <a:gd name="T53" fmla="*/ 1862 h 3661"/>
                <a:gd name="T54" fmla="*/ 1526 w 3333"/>
                <a:gd name="T55" fmla="*/ 2088 h 3661"/>
                <a:gd name="T56" fmla="*/ 1409 w 3333"/>
                <a:gd name="T57" fmla="*/ 2287 h 3661"/>
                <a:gd name="T58" fmla="*/ 1581 w 3333"/>
                <a:gd name="T59" fmla="*/ 2242 h 3661"/>
                <a:gd name="T60" fmla="*/ 1833 w 3333"/>
                <a:gd name="T61" fmla="*/ 2287 h 3661"/>
                <a:gd name="T62" fmla="*/ 1083 w 3333"/>
                <a:gd name="T63" fmla="*/ 2667 h 3661"/>
                <a:gd name="T64" fmla="*/ 686 w 3333"/>
                <a:gd name="T65" fmla="*/ 3001 h 3661"/>
                <a:gd name="T66" fmla="*/ 813 w 3333"/>
                <a:gd name="T67" fmla="*/ 2965 h 3661"/>
                <a:gd name="T68" fmla="*/ 931 w 3333"/>
                <a:gd name="T69" fmla="*/ 2947 h 3661"/>
                <a:gd name="T70" fmla="*/ 551 w 3333"/>
                <a:gd name="T71" fmla="*/ 3490 h 3661"/>
                <a:gd name="T72" fmla="*/ 488 w 3333"/>
                <a:gd name="T73" fmla="*/ 3643 h 3661"/>
                <a:gd name="T74" fmla="*/ 433 w 3333"/>
                <a:gd name="T75" fmla="*/ 3597 h 3661"/>
                <a:gd name="T76" fmla="*/ 307 w 3333"/>
                <a:gd name="T77" fmla="*/ 3471 h 3661"/>
                <a:gd name="T78" fmla="*/ 91 w 3333"/>
                <a:gd name="T79" fmla="*/ 3336 h 3661"/>
                <a:gd name="T80" fmla="*/ 9 w 3333"/>
                <a:gd name="T81" fmla="*/ 2911 h 3661"/>
                <a:gd name="T82" fmla="*/ 9 w 3333"/>
                <a:gd name="T83" fmla="*/ 2287 h 3661"/>
                <a:gd name="T84" fmla="*/ 109 w 3333"/>
                <a:gd name="T85" fmla="*/ 1790 h 3661"/>
                <a:gd name="T86" fmla="*/ 154 w 3333"/>
                <a:gd name="T87" fmla="*/ 1708 h 3661"/>
                <a:gd name="T88" fmla="*/ 226 w 3333"/>
                <a:gd name="T89" fmla="*/ 1998 h 3661"/>
                <a:gd name="T90" fmla="*/ 344 w 3333"/>
                <a:gd name="T91" fmla="*/ 1763 h 3661"/>
                <a:gd name="T92" fmla="*/ 587 w 3333"/>
                <a:gd name="T93" fmla="*/ 1021 h 3661"/>
                <a:gd name="T94" fmla="*/ 804 w 3333"/>
                <a:gd name="T95" fmla="*/ 678 h 3661"/>
                <a:gd name="T96" fmla="*/ 867 w 3333"/>
                <a:gd name="T97" fmla="*/ 669 h 3661"/>
                <a:gd name="T98" fmla="*/ 858 w 3333"/>
                <a:gd name="T99" fmla="*/ 814 h 3661"/>
                <a:gd name="T100" fmla="*/ 921 w 3333"/>
                <a:gd name="T101" fmla="*/ 814 h 3661"/>
                <a:gd name="T102" fmla="*/ 1382 w 3333"/>
                <a:gd name="T103" fmla="*/ 244 h 3661"/>
                <a:gd name="T104" fmla="*/ 1373 w 3333"/>
                <a:gd name="T105" fmla="*/ 470 h 3661"/>
                <a:gd name="T106" fmla="*/ 1427 w 3333"/>
                <a:gd name="T107" fmla="*/ 515 h 3661"/>
                <a:gd name="T108" fmla="*/ 1490 w 3333"/>
                <a:gd name="T109" fmla="*/ 425 h 3661"/>
                <a:gd name="T110" fmla="*/ 1716 w 3333"/>
                <a:gd name="T111" fmla="*/ 280 h 3661"/>
                <a:gd name="T112" fmla="*/ 1996 w 3333"/>
                <a:gd name="T113" fmla="*/ 126 h 3661"/>
                <a:gd name="T114" fmla="*/ 2284 w 3333"/>
                <a:gd name="T115" fmla="*/ 0 h 3661"/>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3333"/>
                <a:gd name="T175" fmla="*/ 0 h 3661"/>
                <a:gd name="T176" fmla="*/ 3333 w 3333"/>
                <a:gd name="T177" fmla="*/ 3661 h 3661"/>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3333" h="3661">
                  <a:moveTo>
                    <a:pt x="2284" y="0"/>
                  </a:moveTo>
                  <a:lnTo>
                    <a:pt x="2213" y="73"/>
                  </a:lnTo>
                  <a:lnTo>
                    <a:pt x="2150" y="136"/>
                  </a:lnTo>
                  <a:lnTo>
                    <a:pt x="2077" y="209"/>
                  </a:lnTo>
                  <a:lnTo>
                    <a:pt x="2014" y="280"/>
                  </a:lnTo>
                  <a:lnTo>
                    <a:pt x="1960" y="353"/>
                  </a:lnTo>
                  <a:lnTo>
                    <a:pt x="1905" y="425"/>
                  </a:lnTo>
                  <a:lnTo>
                    <a:pt x="1861" y="507"/>
                  </a:lnTo>
                  <a:lnTo>
                    <a:pt x="1816" y="596"/>
                  </a:lnTo>
                  <a:lnTo>
                    <a:pt x="1833" y="596"/>
                  </a:lnTo>
                  <a:lnTo>
                    <a:pt x="1842" y="606"/>
                  </a:lnTo>
                  <a:lnTo>
                    <a:pt x="1861" y="606"/>
                  </a:lnTo>
                  <a:lnTo>
                    <a:pt x="1869" y="614"/>
                  </a:lnTo>
                  <a:lnTo>
                    <a:pt x="1887" y="614"/>
                  </a:lnTo>
                  <a:lnTo>
                    <a:pt x="1905" y="614"/>
                  </a:lnTo>
                  <a:lnTo>
                    <a:pt x="1924" y="614"/>
                  </a:lnTo>
                  <a:lnTo>
                    <a:pt x="1933" y="606"/>
                  </a:lnTo>
                  <a:lnTo>
                    <a:pt x="1960" y="596"/>
                  </a:lnTo>
                  <a:lnTo>
                    <a:pt x="1996" y="588"/>
                  </a:lnTo>
                  <a:lnTo>
                    <a:pt x="2023" y="579"/>
                  </a:lnTo>
                  <a:lnTo>
                    <a:pt x="2050" y="561"/>
                  </a:lnTo>
                  <a:lnTo>
                    <a:pt x="2077" y="551"/>
                  </a:lnTo>
                  <a:lnTo>
                    <a:pt x="2104" y="543"/>
                  </a:lnTo>
                  <a:lnTo>
                    <a:pt x="2132" y="533"/>
                  </a:lnTo>
                  <a:lnTo>
                    <a:pt x="2167" y="525"/>
                  </a:lnTo>
                  <a:lnTo>
                    <a:pt x="2195" y="497"/>
                  </a:lnTo>
                  <a:lnTo>
                    <a:pt x="2221" y="479"/>
                  </a:lnTo>
                  <a:lnTo>
                    <a:pt x="2258" y="470"/>
                  </a:lnTo>
                  <a:lnTo>
                    <a:pt x="2303" y="462"/>
                  </a:lnTo>
                  <a:lnTo>
                    <a:pt x="2339" y="462"/>
                  </a:lnTo>
                  <a:lnTo>
                    <a:pt x="2375" y="452"/>
                  </a:lnTo>
                  <a:lnTo>
                    <a:pt x="2411" y="444"/>
                  </a:lnTo>
                  <a:lnTo>
                    <a:pt x="2448" y="425"/>
                  </a:lnTo>
                  <a:lnTo>
                    <a:pt x="2519" y="407"/>
                  </a:lnTo>
                  <a:lnTo>
                    <a:pt x="2592" y="389"/>
                  </a:lnTo>
                  <a:lnTo>
                    <a:pt x="2673" y="379"/>
                  </a:lnTo>
                  <a:lnTo>
                    <a:pt x="2754" y="379"/>
                  </a:lnTo>
                  <a:lnTo>
                    <a:pt x="2835" y="379"/>
                  </a:lnTo>
                  <a:lnTo>
                    <a:pt x="2908" y="389"/>
                  </a:lnTo>
                  <a:lnTo>
                    <a:pt x="2989" y="398"/>
                  </a:lnTo>
                  <a:lnTo>
                    <a:pt x="3062" y="416"/>
                  </a:lnTo>
                  <a:lnTo>
                    <a:pt x="2782" y="507"/>
                  </a:lnTo>
                  <a:lnTo>
                    <a:pt x="2772" y="515"/>
                  </a:lnTo>
                  <a:lnTo>
                    <a:pt x="2772" y="525"/>
                  </a:lnTo>
                  <a:lnTo>
                    <a:pt x="2764" y="533"/>
                  </a:lnTo>
                  <a:lnTo>
                    <a:pt x="2764" y="543"/>
                  </a:lnTo>
                  <a:lnTo>
                    <a:pt x="2764" y="551"/>
                  </a:lnTo>
                  <a:lnTo>
                    <a:pt x="2772" y="561"/>
                  </a:lnTo>
                  <a:lnTo>
                    <a:pt x="2772" y="570"/>
                  </a:lnTo>
                  <a:lnTo>
                    <a:pt x="2790" y="579"/>
                  </a:lnTo>
                  <a:lnTo>
                    <a:pt x="2872" y="570"/>
                  </a:lnTo>
                  <a:lnTo>
                    <a:pt x="2944" y="588"/>
                  </a:lnTo>
                  <a:lnTo>
                    <a:pt x="3007" y="614"/>
                  </a:lnTo>
                  <a:lnTo>
                    <a:pt x="3070" y="642"/>
                  </a:lnTo>
                  <a:lnTo>
                    <a:pt x="3133" y="687"/>
                  </a:lnTo>
                  <a:lnTo>
                    <a:pt x="3197" y="732"/>
                  </a:lnTo>
                  <a:lnTo>
                    <a:pt x="3251" y="778"/>
                  </a:lnTo>
                  <a:lnTo>
                    <a:pt x="3315" y="823"/>
                  </a:lnTo>
                  <a:lnTo>
                    <a:pt x="3315" y="832"/>
                  </a:lnTo>
                  <a:lnTo>
                    <a:pt x="3323" y="832"/>
                  </a:lnTo>
                  <a:lnTo>
                    <a:pt x="3323" y="841"/>
                  </a:lnTo>
                  <a:lnTo>
                    <a:pt x="3333" y="841"/>
                  </a:lnTo>
                  <a:lnTo>
                    <a:pt x="3333" y="849"/>
                  </a:lnTo>
                  <a:lnTo>
                    <a:pt x="3333" y="859"/>
                  </a:lnTo>
                  <a:lnTo>
                    <a:pt x="3323" y="859"/>
                  </a:lnTo>
                  <a:lnTo>
                    <a:pt x="3305" y="849"/>
                  </a:lnTo>
                  <a:lnTo>
                    <a:pt x="3287" y="841"/>
                  </a:lnTo>
                  <a:lnTo>
                    <a:pt x="3269" y="832"/>
                  </a:lnTo>
                  <a:lnTo>
                    <a:pt x="3251" y="832"/>
                  </a:lnTo>
                  <a:lnTo>
                    <a:pt x="3224" y="823"/>
                  </a:lnTo>
                  <a:lnTo>
                    <a:pt x="3206" y="823"/>
                  </a:lnTo>
                  <a:lnTo>
                    <a:pt x="3188" y="823"/>
                  </a:lnTo>
                  <a:lnTo>
                    <a:pt x="3169" y="823"/>
                  </a:lnTo>
                  <a:lnTo>
                    <a:pt x="2809" y="814"/>
                  </a:lnTo>
                  <a:lnTo>
                    <a:pt x="2772" y="832"/>
                  </a:lnTo>
                  <a:lnTo>
                    <a:pt x="2746" y="841"/>
                  </a:lnTo>
                  <a:lnTo>
                    <a:pt x="2709" y="859"/>
                  </a:lnTo>
                  <a:lnTo>
                    <a:pt x="2673" y="868"/>
                  </a:lnTo>
                  <a:lnTo>
                    <a:pt x="2637" y="877"/>
                  </a:lnTo>
                  <a:lnTo>
                    <a:pt x="2610" y="895"/>
                  </a:lnTo>
                  <a:lnTo>
                    <a:pt x="2574" y="913"/>
                  </a:lnTo>
                  <a:lnTo>
                    <a:pt x="2547" y="932"/>
                  </a:lnTo>
                  <a:lnTo>
                    <a:pt x="2547" y="967"/>
                  </a:lnTo>
                  <a:lnTo>
                    <a:pt x="2610" y="976"/>
                  </a:lnTo>
                  <a:lnTo>
                    <a:pt x="2673" y="995"/>
                  </a:lnTo>
                  <a:lnTo>
                    <a:pt x="2718" y="1021"/>
                  </a:lnTo>
                  <a:lnTo>
                    <a:pt x="2772" y="1049"/>
                  </a:lnTo>
                  <a:lnTo>
                    <a:pt x="2817" y="1084"/>
                  </a:lnTo>
                  <a:lnTo>
                    <a:pt x="2872" y="1121"/>
                  </a:lnTo>
                  <a:lnTo>
                    <a:pt x="2916" y="1148"/>
                  </a:lnTo>
                  <a:lnTo>
                    <a:pt x="2980" y="1167"/>
                  </a:lnTo>
                  <a:lnTo>
                    <a:pt x="2935" y="1157"/>
                  </a:lnTo>
                  <a:lnTo>
                    <a:pt x="2890" y="1148"/>
                  </a:lnTo>
                  <a:lnTo>
                    <a:pt x="2845" y="1139"/>
                  </a:lnTo>
                  <a:lnTo>
                    <a:pt x="2790" y="1139"/>
                  </a:lnTo>
                  <a:lnTo>
                    <a:pt x="2746" y="1139"/>
                  </a:lnTo>
                  <a:lnTo>
                    <a:pt x="2691" y="1130"/>
                  </a:lnTo>
                  <a:lnTo>
                    <a:pt x="2646" y="1130"/>
                  </a:lnTo>
                  <a:lnTo>
                    <a:pt x="2600" y="1121"/>
                  </a:lnTo>
                  <a:lnTo>
                    <a:pt x="2556" y="1130"/>
                  </a:lnTo>
                  <a:lnTo>
                    <a:pt x="2511" y="1130"/>
                  </a:lnTo>
                  <a:lnTo>
                    <a:pt x="2466" y="1139"/>
                  </a:lnTo>
                  <a:lnTo>
                    <a:pt x="2420" y="1148"/>
                  </a:lnTo>
                  <a:lnTo>
                    <a:pt x="2375" y="1157"/>
                  </a:lnTo>
                  <a:lnTo>
                    <a:pt x="2339" y="1175"/>
                  </a:lnTo>
                  <a:lnTo>
                    <a:pt x="2303" y="1203"/>
                  </a:lnTo>
                  <a:lnTo>
                    <a:pt x="2276" y="1248"/>
                  </a:lnTo>
                  <a:lnTo>
                    <a:pt x="2266" y="1248"/>
                  </a:lnTo>
                  <a:lnTo>
                    <a:pt x="2258" y="1256"/>
                  </a:lnTo>
                  <a:lnTo>
                    <a:pt x="2249" y="1266"/>
                  </a:lnTo>
                  <a:lnTo>
                    <a:pt x="2240" y="1266"/>
                  </a:lnTo>
                  <a:lnTo>
                    <a:pt x="2231" y="1274"/>
                  </a:lnTo>
                  <a:lnTo>
                    <a:pt x="2221" y="1274"/>
                  </a:lnTo>
                  <a:lnTo>
                    <a:pt x="2213" y="1284"/>
                  </a:lnTo>
                  <a:lnTo>
                    <a:pt x="2203" y="1302"/>
                  </a:lnTo>
                  <a:lnTo>
                    <a:pt x="2240" y="1320"/>
                  </a:lnTo>
                  <a:lnTo>
                    <a:pt x="2266" y="1337"/>
                  </a:lnTo>
                  <a:lnTo>
                    <a:pt x="2303" y="1337"/>
                  </a:lnTo>
                  <a:lnTo>
                    <a:pt x="2339" y="1347"/>
                  </a:lnTo>
                  <a:lnTo>
                    <a:pt x="2384" y="1356"/>
                  </a:lnTo>
                  <a:lnTo>
                    <a:pt x="2420" y="1356"/>
                  </a:lnTo>
                  <a:lnTo>
                    <a:pt x="2456" y="1374"/>
                  </a:lnTo>
                  <a:lnTo>
                    <a:pt x="2493" y="1392"/>
                  </a:lnTo>
                  <a:lnTo>
                    <a:pt x="2519" y="1402"/>
                  </a:lnTo>
                  <a:lnTo>
                    <a:pt x="2537" y="1420"/>
                  </a:lnTo>
                  <a:lnTo>
                    <a:pt x="2565" y="1438"/>
                  </a:lnTo>
                  <a:lnTo>
                    <a:pt x="2592" y="1456"/>
                  </a:lnTo>
                  <a:lnTo>
                    <a:pt x="2610" y="1473"/>
                  </a:lnTo>
                  <a:lnTo>
                    <a:pt x="2637" y="1501"/>
                  </a:lnTo>
                  <a:lnTo>
                    <a:pt x="2664" y="1519"/>
                  </a:lnTo>
                  <a:lnTo>
                    <a:pt x="2683" y="1546"/>
                  </a:lnTo>
                  <a:lnTo>
                    <a:pt x="2574" y="1537"/>
                  </a:lnTo>
                  <a:lnTo>
                    <a:pt x="2456" y="1546"/>
                  </a:lnTo>
                  <a:lnTo>
                    <a:pt x="2348" y="1555"/>
                  </a:lnTo>
                  <a:lnTo>
                    <a:pt x="2231" y="1564"/>
                  </a:lnTo>
                  <a:lnTo>
                    <a:pt x="2122" y="1591"/>
                  </a:lnTo>
                  <a:lnTo>
                    <a:pt x="2014" y="1627"/>
                  </a:lnTo>
                  <a:lnTo>
                    <a:pt x="1960" y="1655"/>
                  </a:lnTo>
                  <a:lnTo>
                    <a:pt x="1915" y="1681"/>
                  </a:lnTo>
                  <a:lnTo>
                    <a:pt x="1869" y="1718"/>
                  </a:lnTo>
                  <a:lnTo>
                    <a:pt x="1824" y="1754"/>
                  </a:lnTo>
                  <a:lnTo>
                    <a:pt x="1824" y="1763"/>
                  </a:lnTo>
                  <a:lnTo>
                    <a:pt x="1833" y="1763"/>
                  </a:lnTo>
                  <a:lnTo>
                    <a:pt x="1833" y="1772"/>
                  </a:lnTo>
                  <a:lnTo>
                    <a:pt x="1833" y="1781"/>
                  </a:lnTo>
                  <a:lnTo>
                    <a:pt x="1842" y="1790"/>
                  </a:lnTo>
                  <a:lnTo>
                    <a:pt x="1851" y="1799"/>
                  </a:lnTo>
                  <a:lnTo>
                    <a:pt x="1897" y="1790"/>
                  </a:lnTo>
                  <a:lnTo>
                    <a:pt x="1933" y="1781"/>
                  </a:lnTo>
                  <a:lnTo>
                    <a:pt x="1968" y="1790"/>
                  </a:lnTo>
                  <a:lnTo>
                    <a:pt x="2014" y="1790"/>
                  </a:lnTo>
                  <a:lnTo>
                    <a:pt x="2050" y="1799"/>
                  </a:lnTo>
                  <a:lnTo>
                    <a:pt x="2095" y="1817"/>
                  </a:lnTo>
                  <a:lnTo>
                    <a:pt x="2132" y="1827"/>
                  </a:lnTo>
                  <a:lnTo>
                    <a:pt x="2177" y="1835"/>
                  </a:lnTo>
                  <a:lnTo>
                    <a:pt x="2185" y="1844"/>
                  </a:lnTo>
                  <a:lnTo>
                    <a:pt x="2185" y="1853"/>
                  </a:lnTo>
                  <a:lnTo>
                    <a:pt x="2195" y="1853"/>
                  </a:lnTo>
                  <a:lnTo>
                    <a:pt x="2195" y="1862"/>
                  </a:lnTo>
                  <a:lnTo>
                    <a:pt x="2203" y="1862"/>
                  </a:lnTo>
                  <a:lnTo>
                    <a:pt x="2213" y="1862"/>
                  </a:lnTo>
                  <a:lnTo>
                    <a:pt x="2221" y="1862"/>
                  </a:lnTo>
                  <a:lnTo>
                    <a:pt x="2095" y="1871"/>
                  </a:lnTo>
                  <a:lnTo>
                    <a:pt x="1968" y="1890"/>
                  </a:lnTo>
                  <a:lnTo>
                    <a:pt x="1851" y="1926"/>
                  </a:lnTo>
                  <a:lnTo>
                    <a:pt x="1734" y="1971"/>
                  </a:lnTo>
                  <a:lnTo>
                    <a:pt x="1626" y="2025"/>
                  </a:lnTo>
                  <a:lnTo>
                    <a:pt x="1526" y="2088"/>
                  </a:lnTo>
                  <a:lnTo>
                    <a:pt x="1427" y="2169"/>
                  </a:lnTo>
                  <a:lnTo>
                    <a:pt x="1346" y="2260"/>
                  </a:lnTo>
                  <a:lnTo>
                    <a:pt x="1355" y="2287"/>
                  </a:lnTo>
                  <a:lnTo>
                    <a:pt x="1373" y="2297"/>
                  </a:lnTo>
                  <a:lnTo>
                    <a:pt x="1391" y="2297"/>
                  </a:lnTo>
                  <a:lnTo>
                    <a:pt x="1409" y="2287"/>
                  </a:lnTo>
                  <a:lnTo>
                    <a:pt x="1436" y="2269"/>
                  </a:lnTo>
                  <a:lnTo>
                    <a:pt x="1454" y="2260"/>
                  </a:lnTo>
                  <a:lnTo>
                    <a:pt x="1482" y="2251"/>
                  </a:lnTo>
                  <a:lnTo>
                    <a:pt x="1500" y="2251"/>
                  </a:lnTo>
                  <a:lnTo>
                    <a:pt x="1545" y="2242"/>
                  </a:lnTo>
                  <a:lnTo>
                    <a:pt x="1581" y="2242"/>
                  </a:lnTo>
                  <a:lnTo>
                    <a:pt x="1626" y="2251"/>
                  </a:lnTo>
                  <a:lnTo>
                    <a:pt x="1671" y="2260"/>
                  </a:lnTo>
                  <a:lnTo>
                    <a:pt x="1707" y="2269"/>
                  </a:lnTo>
                  <a:lnTo>
                    <a:pt x="1752" y="2278"/>
                  </a:lnTo>
                  <a:lnTo>
                    <a:pt x="1798" y="2278"/>
                  </a:lnTo>
                  <a:lnTo>
                    <a:pt x="1833" y="2287"/>
                  </a:lnTo>
                  <a:lnTo>
                    <a:pt x="1851" y="2305"/>
                  </a:lnTo>
                  <a:lnTo>
                    <a:pt x="1698" y="2378"/>
                  </a:lnTo>
                  <a:lnTo>
                    <a:pt x="1545" y="2441"/>
                  </a:lnTo>
                  <a:lnTo>
                    <a:pt x="1391" y="2513"/>
                  </a:lnTo>
                  <a:lnTo>
                    <a:pt x="1237" y="2585"/>
                  </a:lnTo>
                  <a:lnTo>
                    <a:pt x="1083" y="2667"/>
                  </a:lnTo>
                  <a:lnTo>
                    <a:pt x="949" y="2757"/>
                  </a:lnTo>
                  <a:lnTo>
                    <a:pt x="876" y="2811"/>
                  </a:lnTo>
                  <a:lnTo>
                    <a:pt x="813" y="2866"/>
                  </a:lnTo>
                  <a:lnTo>
                    <a:pt x="741" y="2929"/>
                  </a:lnTo>
                  <a:lnTo>
                    <a:pt x="678" y="2992"/>
                  </a:lnTo>
                  <a:lnTo>
                    <a:pt x="686" y="3001"/>
                  </a:lnTo>
                  <a:lnTo>
                    <a:pt x="686" y="3010"/>
                  </a:lnTo>
                  <a:lnTo>
                    <a:pt x="696" y="3020"/>
                  </a:lnTo>
                  <a:lnTo>
                    <a:pt x="704" y="3028"/>
                  </a:lnTo>
                  <a:lnTo>
                    <a:pt x="741" y="3010"/>
                  </a:lnTo>
                  <a:lnTo>
                    <a:pt x="777" y="2992"/>
                  </a:lnTo>
                  <a:lnTo>
                    <a:pt x="813" y="2965"/>
                  </a:lnTo>
                  <a:lnTo>
                    <a:pt x="850" y="2938"/>
                  </a:lnTo>
                  <a:lnTo>
                    <a:pt x="885" y="2911"/>
                  </a:lnTo>
                  <a:lnTo>
                    <a:pt x="921" y="2893"/>
                  </a:lnTo>
                  <a:lnTo>
                    <a:pt x="966" y="2874"/>
                  </a:lnTo>
                  <a:lnTo>
                    <a:pt x="1002" y="2866"/>
                  </a:lnTo>
                  <a:lnTo>
                    <a:pt x="931" y="2947"/>
                  </a:lnTo>
                  <a:lnTo>
                    <a:pt x="850" y="3028"/>
                  </a:lnTo>
                  <a:lnTo>
                    <a:pt x="777" y="3109"/>
                  </a:lnTo>
                  <a:lnTo>
                    <a:pt x="714" y="3200"/>
                  </a:lnTo>
                  <a:lnTo>
                    <a:pt x="650" y="3291"/>
                  </a:lnTo>
                  <a:lnTo>
                    <a:pt x="597" y="3390"/>
                  </a:lnTo>
                  <a:lnTo>
                    <a:pt x="551" y="3490"/>
                  </a:lnTo>
                  <a:lnTo>
                    <a:pt x="515" y="3589"/>
                  </a:lnTo>
                  <a:lnTo>
                    <a:pt x="506" y="3597"/>
                  </a:lnTo>
                  <a:lnTo>
                    <a:pt x="497" y="3607"/>
                  </a:lnTo>
                  <a:lnTo>
                    <a:pt x="497" y="3616"/>
                  </a:lnTo>
                  <a:lnTo>
                    <a:pt x="488" y="3634"/>
                  </a:lnTo>
                  <a:lnTo>
                    <a:pt x="488" y="3643"/>
                  </a:lnTo>
                  <a:lnTo>
                    <a:pt x="488" y="3652"/>
                  </a:lnTo>
                  <a:lnTo>
                    <a:pt x="479" y="3661"/>
                  </a:lnTo>
                  <a:lnTo>
                    <a:pt x="470" y="3643"/>
                  </a:lnTo>
                  <a:lnTo>
                    <a:pt x="451" y="3634"/>
                  </a:lnTo>
                  <a:lnTo>
                    <a:pt x="443" y="3616"/>
                  </a:lnTo>
                  <a:lnTo>
                    <a:pt x="433" y="3597"/>
                  </a:lnTo>
                  <a:lnTo>
                    <a:pt x="416" y="3579"/>
                  </a:lnTo>
                  <a:lnTo>
                    <a:pt x="407" y="3562"/>
                  </a:lnTo>
                  <a:lnTo>
                    <a:pt x="388" y="3544"/>
                  </a:lnTo>
                  <a:lnTo>
                    <a:pt x="380" y="3526"/>
                  </a:lnTo>
                  <a:lnTo>
                    <a:pt x="344" y="3498"/>
                  </a:lnTo>
                  <a:lnTo>
                    <a:pt x="307" y="3471"/>
                  </a:lnTo>
                  <a:lnTo>
                    <a:pt x="271" y="3445"/>
                  </a:lnTo>
                  <a:lnTo>
                    <a:pt x="235" y="3417"/>
                  </a:lnTo>
                  <a:lnTo>
                    <a:pt x="208" y="3399"/>
                  </a:lnTo>
                  <a:lnTo>
                    <a:pt x="172" y="3372"/>
                  </a:lnTo>
                  <a:lnTo>
                    <a:pt x="135" y="3354"/>
                  </a:lnTo>
                  <a:lnTo>
                    <a:pt x="91" y="3336"/>
                  </a:lnTo>
                  <a:lnTo>
                    <a:pt x="72" y="3273"/>
                  </a:lnTo>
                  <a:lnTo>
                    <a:pt x="54" y="3200"/>
                  </a:lnTo>
                  <a:lnTo>
                    <a:pt x="36" y="3127"/>
                  </a:lnTo>
                  <a:lnTo>
                    <a:pt x="28" y="3064"/>
                  </a:lnTo>
                  <a:lnTo>
                    <a:pt x="18" y="2983"/>
                  </a:lnTo>
                  <a:lnTo>
                    <a:pt x="9" y="2911"/>
                  </a:lnTo>
                  <a:lnTo>
                    <a:pt x="0" y="2838"/>
                  </a:lnTo>
                  <a:lnTo>
                    <a:pt x="0" y="2766"/>
                  </a:lnTo>
                  <a:lnTo>
                    <a:pt x="0" y="2649"/>
                  </a:lnTo>
                  <a:lnTo>
                    <a:pt x="0" y="2532"/>
                  </a:lnTo>
                  <a:lnTo>
                    <a:pt x="0" y="2414"/>
                  </a:lnTo>
                  <a:lnTo>
                    <a:pt x="9" y="2287"/>
                  </a:lnTo>
                  <a:lnTo>
                    <a:pt x="18" y="2169"/>
                  </a:lnTo>
                  <a:lnTo>
                    <a:pt x="28" y="2052"/>
                  </a:lnTo>
                  <a:lnTo>
                    <a:pt x="54" y="1926"/>
                  </a:lnTo>
                  <a:lnTo>
                    <a:pt x="91" y="1817"/>
                  </a:lnTo>
                  <a:lnTo>
                    <a:pt x="99" y="1799"/>
                  </a:lnTo>
                  <a:lnTo>
                    <a:pt x="109" y="1790"/>
                  </a:lnTo>
                  <a:lnTo>
                    <a:pt x="117" y="1772"/>
                  </a:lnTo>
                  <a:lnTo>
                    <a:pt x="127" y="1763"/>
                  </a:lnTo>
                  <a:lnTo>
                    <a:pt x="135" y="1754"/>
                  </a:lnTo>
                  <a:lnTo>
                    <a:pt x="145" y="1736"/>
                  </a:lnTo>
                  <a:lnTo>
                    <a:pt x="145" y="1718"/>
                  </a:lnTo>
                  <a:lnTo>
                    <a:pt x="154" y="1708"/>
                  </a:lnTo>
                  <a:lnTo>
                    <a:pt x="163" y="1754"/>
                  </a:lnTo>
                  <a:lnTo>
                    <a:pt x="172" y="1808"/>
                  </a:lnTo>
                  <a:lnTo>
                    <a:pt x="181" y="1862"/>
                  </a:lnTo>
                  <a:lnTo>
                    <a:pt x="190" y="1916"/>
                  </a:lnTo>
                  <a:lnTo>
                    <a:pt x="199" y="1961"/>
                  </a:lnTo>
                  <a:lnTo>
                    <a:pt x="226" y="1998"/>
                  </a:lnTo>
                  <a:lnTo>
                    <a:pt x="235" y="2016"/>
                  </a:lnTo>
                  <a:lnTo>
                    <a:pt x="262" y="2025"/>
                  </a:lnTo>
                  <a:lnTo>
                    <a:pt x="281" y="2025"/>
                  </a:lnTo>
                  <a:lnTo>
                    <a:pt x="316" y="2025"/>
                  </a:lnTo>
                  <a:lnTo>
                    <a:pt x="325" y="1890"/>
                  </a:lnTo>
                  <a:lnTo>
                    <a:pt x="344" y="1763"/>
                  </a:lnTo>
                  <a:lnTo>
                    <a:pt x="370" y="1627"/>
                  </a:lnTo>
                  <a:lnTo>
                    <a:pt x="407" y="1501"/>
                  </a:lnTo>
                  <a:lnTo>
                    <a:pt x="443" y="1383"/>
                  </a:lnTo>
                  <a:lnTo>
                    <a:pt x="488" y="1256"/>
                  </a:lnTo>
                  <a:lnTo>
                    <a:pt x="533" y="1139"/>
                  </a:lnTo>
                  <a:lnTo>
                    <a:pt x="587" y="1021"/>
                  </a:lnTo>
                  <a:lnTo>
                    <a:pt x="633" y="967"/>
                  </a:lnTo>
                  <a:lnTo>
                    <a:pt x="660" y="904"/>
                  </a:lnTo>
                  <a:lnTo>
                    <a:pt x="696" y="849"/>
                  </a:lnTo>
                  <a:lnTo>
                    <a:pt x="732" y="796"/>
                  </a:lnTo>
                  <a:lnTo>
                    <a:pt x="767" y="732"/>
                  </a:lnTo>
                  <a:lnTo>
                    <a:pt x="804" y="678"/>
                  </a:lnTo>
                  <a:lnTo>
                    <a:pt x="850" y="624"/>
                  </a:lnTo>
                  <a:lnTo>
                    <a:pt x="885" y="579"/>
                  </a:lnTo>
                  <a:lnTo>
                    <a:pt x="885" y="596"/>
                  </a:lnTo>
                  <a:lnTo>
                    <a:pt x="885" y="624"/>
                  </a:lnTo>
                  <a:lnTo>
                    <a:pt x="876" y="642"/>
                  </a:lnTo>
                  <a:lnTo>
                    <a:pt x="867" y="669"/>
                  </a:lnTo>
                  <a:lnTo>
                    <a:pt x="850" y="705"/>
                  </a:lnTo>
                  <a:lnTo>
                    <a:pt x="850" y="732"/>
                  </a:lnTo>
                  <a:lnTo>
                    <a:pt x="840" y="768"/>
                  </a:lnTo>
                  <a:lnTo>
                    <a:pt x="840" y="796"/>
                  </a:lnTo>
                  <a:lnTo>
                    <a:pt x="850" y="805"/>
                  </a:lnTo>
                  <a:lnTo>
                    <a:pt x="858" y="814"/>
                  </a:lnTo>
                  <a:lnTo>
                    <a:pt x="867" y="823"/>
                  </a:lnTo>
                  <a:lnTo>
                    <a:pt x="876" y="823"/>
                  </a:lnTo>
                  <a:lnTo>
                    <a:pt x="885" y="823"/>
                  </a:lnTo>
                  <a:lnTo>
                    <a:pt x="903" y="823"/>
                  </a:lnTo>
                  <a:lnTo>
                    <a:pt x="913" y="823"/>
                  </a:lnTo>
                  <a:lnTo>
                    <a:pt x="921" y="814"/>
                  </a:lnTo>
                  <a:lnTo>
                    <a:pt x="984" y="705"/>
                  </a:lnTo>
                  <a:lnTo>
                    <a:pt x="1048" y="606"/>
                  </a:lnTo>
                  <a:lnTo>
                    <a:pt x="1120" y="507"/>
                  </a:lnTo>
                  <a:lnTo>
                    <a:pt x="1201" y="407"/>
                  </a:lnTo>
                  <a:lnTo>
                    <a:pt x="1292" y="326"/>
                  </a:lnTo>
                  <a:lnTo>
                    <a:pt x="1382" y="244"/>
                  </a:lnTo>
                  <a:lnTo>
                    <a:pt x="1482" y="163"/>
                  </a:lnTo>
                  <a:lnTo>
                    <a:pt x="1589" y="100"/>
                  </a:lnTo>
                  <a:lnTo>
                    <a:pt x="1382" y="444"/>
                  </a:lnTo>
                  <a:lnTo>
                    <a:pt x="1373" y="452"/>
                  </a:lnTo>
                  <a:lnTo>
                    <a:pt x="1373" y="462"/>
                  </a:lnTo>
                  <a:lnTo>
                    <a:pt x="1373" y="470"/>
                  </a:lnTo>
                  <a:lnTo>
                    <a:pt x="1373" y="479"/>
                  </a:lnTo>
                  <a:lnTo>
                    <a:pt x="1373" y="488"/>
                  </a:lnTo>
                  <a:lnTo>
                    <a:pt x="1382" y="497"/>
                  </a:lnTo>
                  <a:lnTo>
                    <a:pt x="1391" y="507"/>
                  </a:lnTo>
                  <a:lnTo>
                    <a:pt x="1399" y="507"/>
                  </a:lnTo>
                  <a:lnTo>
                    <a:pt x="1427" y="515"/>
                  </a:lnTo>
                  <a:lnTo>
                    <a:pt x="1445" y="507"/>
                  </a:lnTo>
                  <a:lnTo>
                    <a:pt x="1454" y="497"/>
                  </a:lnTo>
                  <a:lnTo>
                    <a:pt x="1454" y="479"/>
                  </a:lnTo>
                  <a:lnTo>
                    <a:pt x="1463" y="462"/>
                  </a:lnTo>
                  <a:lnTo>
                    <a:pt x="1472" y="444"/>
                  </a:lnTo>
                  <a:lnTo>
                    <a:pt x="1490" y="425"/>
                  </a:lnTo>
                  <a:lnTo>
                    <a:pt x="1517" y="425"/>
                  </a:lnTo>
                  <a:lnTo>
                    <a:pt x="1545" y="379"/>
                  </a:lnTo>
                  <a:lnTo>
                    <a:pt x="1581" y="343"/>
                  </a:lnTo>
                  <a:lnTo>
                    <a:pt x="1626" y="316"/>
                  </a:lnTo>
                  <a:lnTo>
                    <a:pt x="1671" y="298"/>
                  </a:lnTo>
                  <a:lnTo>
                    <a:pt x="1716" y="280"/>
                  </a:lnTo>
                  <a:lnTo>
                    <a:pt x="1761" y="253"/>
                  </a:lnTo>
                  <a:lnTo>
                    <a:pt x="1806" y="235"/>
                  </a:lnTo>
                  <a:lnTo>
                    <a:pt x="1851" y="209"/>
                  </a:lnTo>
                  <a:lnTo>
                    <a:pt x="1897" y="172"/>
                  </a:lnTo>
                  <a:lnTo>
                    <a:pt x="1950" y="144"/>
                  </a:lnTo>
                  <a:lnTo>
                    <a:pt x="1996" y="126"/>
                  </a:lnTo>
                  <a:lnTo>
                    <a:pt x="2050" y="100"/>
                  </a:lnTo>
                  <a:lnTo>
                    <a:pt x="2104" y="73"/>
                  </a:lnTo>
                  <a:lnTo>
                    <a:pt x="2150" y="55"/>
                  </a:lnTo>
                  <a:lnTo>
                    <a:pt x="2203" y="27"/>
                  </a:lnTo>
                  <a:lnTo>
                    <a:pt x="2249" y="0"/>
                  </a:lnTo>
                  <a:lnTo>
                    <a:pt x="2284" y="0"/>
                  </a:lnTo>
                  <a:close/>
                </a:path>
              </a:pathLst>
            </a:custGeom>
            <a:solidFill>
              <a:srgbClr val="CC3300"/>
            </a:solidFill>
            <a:ln w="9525">
              <a:noFill/>
              <a:round/>
              <a:headEnd/>
              <a:tailEnd/>
            </a:ln>
          </p:spPr>
          <p:txBody>
            <a:bodyPr>
              <a:prstTxWarp prst="textNoShape">
                <a:avLst/>
              </a:prstTxWarp>
            </a:bodyPr>
            <a:lstStyle/>
            <a:p>
              <a:endParaRPr lang="en-US"/>
            </a:p>
          </p:txBody>
        </p:sp>
        <p:sp>
          <p:nvSpPr>
            <p:cNvPr id="43063" name="Freeform 153"/>
            <p:cNvSpPr>
              <a:spLocks noChangeAspect="1"/>
            </p:cNvSpPr>
            <p:nvPr/>
          </p:nvSpPr>
          <p:spPr bwMode="auto">
            <a:xfrm>
              <a:off x="1247" y="2674"/>
              <a:ext cx="144" cy="70"/>
            </a:xfrm>
            <a:custGeom>
              <a:avLst/>
              <a:gdLst>
                <a:gd name="T0" fmla="*/ 1444 w 1444"/>
                <a:gd name="T1" fmla="*/ 344 h 705"/>
                <a:gd name="T2" fmla="*/ 1444 w 1444"/>
                <a:gd name="T3" fmla="*/ 389 h 705"/>
                <a:gd name="T4" fmla="*/ 1444 w 1444"/>
                <a:gd name="T5" fmla="*/ 443 h 705"/>
                <a:gd name="T6" fmla="*/ 1436 w 1444"/>
                <a:gd name="T7" fmla="*/ 496 h 705"/>
                <a:gd name="T8" fmla="*/ 1400 w 1444"/>
                <a:gd name="T9" fmla="*/ 551 h 705"/>
                <a:gd name="T10" fmla="*/ 1328 w 1444"/>
                <a:gd name="T11" fmla="*/ 587 h 705"/>
                <a:gd name="T12" fmla="*/ 1246 w 1444"/>
                <a:gd name="T13" fmla="*/ 605 h 705"/>
                <a:gd name="T14" fmla="*/ 1165 w 1444"/>
                <a:gd name="T15" fmla="*/ 614 h 705"/>
                <a:gd name="T16" fmla="*/ 1057 w 1444"/>
                <a:gd name="T17" fmla="*/ 632 h 705"/>
                <a:gd name="T18" fmla="*/ 921 w 1444"/>
                <a:gd name="T19" fmla="*/ 614 h 705"/>
                <a:gd name="T20" fmla="*/ 794 w 1444"/>
                <a:gd name="T21" fmla="*/ 579 h 705"/>
                <a:gd name="T22" fmla="*/ 660 w 1444"/>
                <a:gd name="T23" fmla="*/ 542 h 705"/>
                <a:gd name="T24" fmla="*/ 524 w 1444"/>
                <a:gd name="T25" fmla="*/ 524 h 705"/>
                <a:gd name="T26" fmla="*/ 397 w 1444"/>
                <a:gd name="T27" fmla="*/ 551 h 705"/>
                <a:gd name="T28" fmla="*/ 271 w 1444"/>
                <a:gd name="T29" fmla="*/ 605 h 705"/>
                <a:gd name="T30" fmla="*/ 144 w 1444"/>
                <a:gd name="T31" fmla="*/ 668 h 705"/>
                <a:gd name="T32" fmla="*/ 55 w 1444"/>
                <a:gd name="T33" fmla="*/ 705 h 705"/>
                <a:gd name="T34" fmla="*/ 18 w 1444"/>
                <a:gd name="T35" fmla="*/ 687 h 705"/>
                <a:gd name="T36" fmla="*/ 10 w 1444"/>
                <a:gd name="T37" fmla="*/ 650 h 705"/>
                <a:gd name="T38" fmla="*/ 0 w 1444"/>
                <a:gd name="T39" fmla="*/ 614 h 705"/>
                <a:gd name="T40" fmla="*/ 28 w 1444"/>
                <a:gd name="T41" fmla="*/ 533 h 705"/>
                <a:gd name="T42" fmla="*/ 99 w 1444"/>
                <a:gd name="T43" fmla="*/ 407 h 705"/>
                <a:gd name="T44" fmla="*/ 181 w 1444"/>
                <a:gd name="T45" fmla="*/ 289 h 705"/>
                <a:gd name="T46" fmla="*/ 280 w 1444"/>
                <a:gd name="T47" fmla="*/ 180 h 705"/>
                <a:gd name="T48" fmla="*/ 452 w 1444"/>
                <a:gd name="T49" fmla="*/ 91 h 705"/>
                <a:gd name="T50" fmla="*/ 687 w 1444"/>
                <a:gd name="T51" fmla="*/ 18 h 705"/>
                <a:gd name="T52" fmla="*/ 877 w 1444"/>
                <a:gd name="T53" fmla="*/ 0 h 705"/>
                <a:gd name="T54" fmla="*/ 1003 w 1444"/>
                <a:gd name="T55" fmla="*/ 0 h 705"/>
                <a:gd name="T56" fmla="*/ 1120 w 1444"/>
                <a:gd name="T57" fmla="*/ 26 h 705"/>
                <a:gd name="T58" fmla="*/ 1237 w 1444"/>
                <a:gd name="T59" fmla="*/ 81 h 705"/>
                <a:gd name="T60" fmla="*/ 1319 w 1444"/>
                <a:gd name="T61" fmla="*/ 126 h 705"/>
                <a:gd name="T62" fmla="*/ 1363 w 1444"/>
                <a:gd name="T63" fmla="*/ 172 h 705"/>
                <a:gd name="T64" fmla="*/ 1400 w 1444"/>
                <a:gd name="T65" fmla="*/ 225 h 705"/>
                <a:gd name="T66" fmla="*/ 1427 w 1444"/>
                <a:gd name="T67" fmla="*/ 280 h 705"/>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444"/>
                <a:gd name="T103" fmla="*/ 0 h 705"/>
                <a:gd name="T104" fmla="*/ 1444 w 1444"/>
                <a:gd name="T105" fmla="*/ 705 h 705"/>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444" h="705">
                  <a:moveTo>
                    <a:pt x="1444" y="316"/>
                  </a:moveTo>
                  <a:lnTo>
                    <a:pt x="1444" y="344"/>
                  </a:lnTo>
                  <a:lnTo>
                    <a:pt x="1444" y="370"/>
                  </a:lnTo>
                  <a:lnTo>
                    <a:pt x="1444" y="389"/>
                  </a:lnTo>
                  <a:lnTo>
                    <a:pt x="1444" y="415"/>
                  </a:lnTo>
                  <a:lnTo>
                    <a:pt x="1444" y="443"/>
                  </a:lnTo>
                  <a:lnTo>
                    <a:pt x="1436" y="470"/>
                  </a:lnTo>
                  <a:lnTo>
                    <a:pt x="1436" y="496"/>
                  </a:lnTo>
                  <a:lnTo>
                    <a:pt x="1427" y="515"/>
                  </a:lnTo>
                  <a:lnTo>
                    <a:pt x="1400" y="551"/>
                  </a:lnTo>
                  <a:lnTo>
                    <a:pt x="1373" y="579"/>
                  </a:lnTo>
                  <a:lnTo>
                    <a:pt x="1328" y="587"/>
                  </a:lnTo>
                  <a:lnTo>
                    <a:pt x="1292" y="596"/>
                  </a:lnTo>
                  <a:lnTo>
                    <a:pt x="1246" y="605"/>
                  </a:lnTo>
                  <a:lnTo>
                    <a:pt x="1211" y="605"/>
                  </a:lnTo>
                  <a:lnTo>
                    <a:pt x="1165" y="614"/>
                  </a:lnTo>
                  <a:lnTo>
                    <a:pt x="1129" y="632"/>
                  </a:lnTo>
                  <a:lnTo>
                    <a:pt x="1057" y="632"/>
                  </a:lnTo>
                  <a:lnTo>
                    <a:pt x="994" y="632"/>
                  </a:lnTo>
                  <a:lnTo>
                    <a:pt x="921" y="614"/>
                  </a:lnTo>
                  <a:lnTo>
                    <a:pt x="858" y="596"/>
                  </a:lnTo>
                  <a:lnTo>
                    <a:pt x="794" y="579"/>
                  </a:lnTo>
                  <a:lnTo>
                    <a:pt x="731" y="560"/>
                  </a:lnTo>
                  <a:lnTo>
                    <a:pt x="660" y="542"/>
                  </a:lnTo>
                  <a:lnTo>
                    <a:pt x="596" y="524"/>
                  </a:lnTo>
                  <a:lnTo>
                    <a:pt x="524" y="524"/>
                  </a:lnTo>
                  <a:lnTo>
                    <a:pt x="461" y="533"/>
                  </a:lnTo>
                  <a:lnTo>
                    <a:pt x="397" y="551"/>
                  </a:lnTo>
                  <a:lnTo>
                    <a:pt x="334" y="569"/>
                  </a:lnTo>
                  <a:lnTo>
                    <a:pt x="271" y="605"/>
                  </a:lnTo>
                  <a:lnTo>
                    <a:pt x="208" y="632"/>
                  </a:lnTo>
                  <a:lnTo>
                    <a:pt x="144" y="668"/>
                  </a:lnTo>
                  <a:lnTo>
                    <a:pt x="91" y="696"/>
                  </a:lnTo>
                  <a:lnTo>
                    <a:pt x="55" y="705"/>
                  </a:lnTo>
                  <a:lnTo>
                    <a:pt x="36" y="696"/>
                  </a:lnTo>
                  <a:lnTo>
                    <a:pt x="18" y="687"/>
                  </a:lnTo>
                  <a:lnTo>
                    <a:pt x="10" y="668"/>
                  </a:lnTo>
                  <a:lnTo>
                    <a:pt x="10" y="650"/>
                  </a:lnTo>
                  <a:lnTo>
                    <a:pt x="0" y="632"/>
                  </a:lnTo>
                  <a:lnTo>
                    <a:pt x="0" y="614"/>
                  </a:lnTo>
                  <a:lnTo>
                    <a:pt x="0" y="596"/>
                  </a:lnTo>
                  <a:lnTo>
                    <a:pt x="28" y="533"/>
                  </a:lnTo>
                  <a:lnTo>
                    <a:pt x="63" y="470"/>
                  </a:lnTo>
                  <a:lnTo>
                    <a:pt x="99" y="407"/>
                  </a:lnTo>
                  <a:lnTo>
                    <a:pt x="136" y="344"/>
                  </a:lnTo>
                  <a:lnTo>
                    <a:pt x="181" y="289"/>
                  </a:lnTo>
                  <a:lnTo>
                    <a:pt x="226" y="235"/>
                  </a:lnTo>
                  <a:lnTo>
                    <a:pt x="280" y="180"/>
                  </a:lnTo>
                  <a:lnTo>
                    <a:pt x="344" y="135"/>
                  </a:lnTo>
                  <a:lnTo>
                    <a:pt x="452" y="91"/>
                  </a:lnTo>
                  <a:lnTo>
                    <a:pt x="569" y="45"/>
                  </a:lnTo>
                  <a:lnTo>
                    <a:pt x="687" y="18"/>
                  </a:lnTo>
                  <a:lnTo>
                    <a:pt x="813" y="0"/>
                  </a:lnTo>
                  <a:lnTo>
                    <a:pt x="877" y="0"/>
                  </a:lnTo>
                  <a:lnTo>
                    <a:pt x="940" y="0"/>
                  </a:lnTo>
                  <a:lnTo>
                    <a:pt x="1003" y="0"/>
                  </a:lnTo>
                  <a:lnTo>
                    <a:pt x="1066" y="8"/>
                  </a:lnTo>
                  <a:lnTo>
                    <a:pt x="1120" y="26"/>
                  </a:lnTo>
                  <a:lnTo>
                    <a:pt x="1183" y="54"/>
                  </a:lnTo>
                  <a:lnTo>
                    <a:pt x="1237" y="81"/>
                  </a:lnTo>
                  <a:lnTo>
                    <a:pt x="1292" y="108"/>
                  </a:lnTo>
                  <a:lnTo>
                    <a:pt x="1319" y="126"/>
                  </a:lnTo>
                  <a:lnTo>
                    <a:pt x="1337" y="154"/>
                  </a:lnTo>
                  <a:lnTo>
                    <a:pt x="1363" y="172"/>
                  </a:lnTo>
                  <a:lnTo>
                    <a:pt x="1382" y="198"/>
                  </a:lnTo>
                  <a:lnTo>
                    <a:pt x="1400" y="225"/>
                  </a:lnTo>
                  <a:lnTo>
                    <a:pt x="1418" y="253"/>
                  </a:lnTo>
                  <a:lnTo>
                    <a:pt x="1427" y="280"/>
                  </a:lnTo>
                  <a:lnTo>
                    <a:pt x="1444" y="316"/>
                  </a:lnTo>
                  <a:close/>
                </a:path>
              </a:pathLst>
            </a:custGeom>
            <a:solidFill>
              <a:srgbClr val="000000"/>
            </a:solidFill>
            <a:ln w="9525">
              <a:noFill/>
              <a:round/>
              <a:headEnd/>
              <a:tailEnd/>
            </a:ln>
          </p:spPr>
          <p:txBody>
            <a:bodyPr>
              <a:prstTxWarp prst="textNoShape">
                <a:avLst/>
              </a:prstTxWarp>
            </a:bodyPr>
            <a:lstStyle/>
            <a:p>
              <a:endParaRPr lang="en-US"/>
            </a:p>
          </p:txBody>
        </p:sp>
        <p:sp>
          <p:nvSpPr>
            <p:cNvPr id="43064" name="Freeform 154"/>
            <p:cNvSpPr>
              <a:spLocks noChangeAspect="1"/>
            </p:cNvSpPr>
            <p:nvPr/>
          </p:nvSpPr>
          <p:spPr bwMode="auto">
            <a:xfrm>
              <a:off x="1254" y="2680"/>
              <a:ext cx="129" cy="56"/>
            </a:xfrm>
            <a:custGeom>
              <a:avLst/>
              <a:gdLst>
                <a:gd name="T0" fmla="*/ 1056 w 1290"/>
                <a:gd name="T1" fmla="*/ 72 h 561"/>
                <a:gd name="T2" fmla="*/ 1146 w 1290"/>
                <a:gd name="T3" fmla="*/ 109 h 561"/>
                <a:gd name="T4" fmla="*/ 1227 w 1290"/>
                <a:gd name="T5" fmla="*/ 180 h 561"/>
                <a:gd name="T6" fmla="*/ 1264 w 1290"/>
                <a:gd name="T7" fmla="*/ 271 h 561"/>
                <a:gd name="T8" fmla="*/ 1290 w 1290"/>
                <a:gd name="T9" fmla="*/ 362 h 561"/>
                <a:gd name="T10" fmla="*/ 1246 w 1290"/>
                <a:gd name="T11" fmla="*/ 425 h 561"/>
                <a:gd name="T12" fmla="*/ 1201 w 1290"/>
                <a:gd name="T13" fmla="*/ 452 h 561"/>
                <a:gd name="T14" fmla="*/ 1146 w 1290"/>
                <a:gd name="T15" fmla="*/ 488 h 561"/>
                <a:gd name="T16" fmla="*/ 1065 w 1290"/>
                <a:gd name="T17" fmla="*/ 516 h 561"/>
                <a:gd name="T18" fmla="*/ 948 w 1290"/>
                <a:gd name="T19" fmla="*/ 506 h 561"/>
                <a:gd name="T20" fmla="*/ 839 w 1290"/>
                <a:gd name="T21" fmla="*/ 479 h 561"/>
                <a:gd name="T22" fmla="*/ 875 w 1290"/>
                <a:gd name="T23" fmla="*/ 433 h 561"/>
                <a:gd name="T24" fmla="*/ 938 w 1290"/>
                <a:gd name="T25" fmla="*/ 425 h 561"/>
                <a:gd name="T26" fmla="*/ 956 w 1290"/>
                <a:gd name="T27" fmla="*/ 389 h 561"/>
                <a:gd name="T28" fmla="*/ 911 w 1290"/>
                <a:gd name="T29" fmla="*/ 380 h 561"/>
                <a:gd name="T30" fmla="*/ 848 w 1290"/>
                <a:gd name="T31" fmla="*/ 398 h 561"/>
                <a:gd name="T32" fmla="*/ 794 w 1290"/>
                <a:gd name="T33" fmla="*/ 452 h 561"/>
                <a:gd name="T34" fmla="*/ 713 w 1290"/>
                <a:gd name="T35" fmla="*/ 452 h 561"/>
                <a:gd name="T36" fmla="*/ 632 w 1290"/>
                <a:gd name="T37" fmla="*/ 415 h 561"/>
                <a:gd name="T38" fmla="*/ 677 w 1290"/>
                <a:gd name="T39" fmla="*/ 398 h 561"/>
                <a:gd name="T40" fmla="*/ 721 w 1290"/>
                <a:gd name="T41" fmla="*/ 380 h 561"/>
                <a:gd name="T42" fmla="*/ 704 w 1290"/>
                <a:gd name="T43" fmla="*/ 334 h 561"/>
                <a:gd name="T44" fmla="*/ 614 w 1290"/>
                <a:gd name="T45" fmla="*/ 370 h 561"/>
                <a:gd name="T46" fmla="*/ 514 w 1290"/>
                <a:gd name="T47" fmla="*/ 407 h 561"/>
                <a:gd name="T48" fmla="*/ 496 w 1290"/>
                <a:gd name="T49" fmla="*/ 380 h 561"/>
                <a:gd name="T50" fmla="*/ 541 w 1290"/>
                <a:gd name="T51" fmla="*/ 362 h 561"/>
                <a:gd name="T52" fmla="*/ 569 w 1290"/>
                <a:gd name="T53" fmla="*/ 326 h 561"/>
                <a:gd name="T54" fmla="*/ 496 w 1290"/>
                <a:gd name="T55" fmla="*/ 316 h 561"/>
                <a:gd name="T56" fmla="*/ 415 w 1290"/>
                <a:gd name="T57" fmla="*/ 370 h 561"/>
                <a:gd name="T58" fmla="*/ 324 w 1290"/>
                <a:gd name="T59" fmla="*/ 415 h 561"/>
                <a:gd name="T60" fmla="*/ 189 w 1290"/>
                <a:gd name="T61" fmla="*/ 479 h 561"/>
                <a:gd name="T62" fmla="*/ 54 w 1290"/>
                <a:gd name="T63" fmla="*/ 542 h 561"/>
                <a:gd name="T64" fmla="*/ 8 w 1290"/>
                <a:gd name="T65" fmla="*/ 516 h 561"/>
                <a:gd name="T66" fmla="*/ 45 w 1290"/>
                <a:gd name="T67" fmla="*/ 452 h 561"/>
                <a:gd name="T68" fmla="*/ 71 w 1290"/>
                <a:gd name="T69" fmla="*/ 380 h 561"/>
                <a:gd name="T70" fmla="*/ 198 w 1290"/>
                <a:gd name="T71" fmla="*/ 235 h 561"/>
                <a:gd name="T72" fmla="*/ 361 w 1290"/>
                <a:gd name="T73" fmla="*/ 117 h 561"/>
                <a:gd name="T74" fmla="*/ 496 w 1290"/>
                <a:gd name="T75" fmla="*/ 72 h 561"/>
                <a:gd name="T76" fmla="*/ 541 w 1290"/>
                <a:gd name="T77" fmla="*/ 54 h 561"/>
                <a:gd name="T78" fmla="*/ 587 w 1290"/>
                <a:gd name="T79" fmla="*/ 36 h 561"/>
                <a:gd name="T80" fmla="*/ 640 w 1290"/>
                <a:gd name="T81" fmla="*/ 36 h 561"/>
                <a:gd name="T82" fmla="*/ 731 w 1290"/>
                <a:gd name="T83" fmla="*/ 0 h 561"/>
                <a:gd name="T84" fmla="*/ 822 w 1290"/>
                <a:gd name="T85" fmla="*/ 0 h 561"/>
                <a:gd name="T86" fmla="*/ 885 w 1290"/>
                <a:gd name="T87" fmla="*/ 9 h 561"/>
                <a:gd name="T88" fmla="*/ 948 w 1290"/>
                <a:gd name="T89" fmla="*/ 9 h 561"/>
                <a:gd name="T90" fmla="*/ 993 w 1290"/>
                <a:gd name="T91" fmla="*/ 36 h 561"/>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290"/>
                <a:gd name="T139" fmla="*/ 0 h 561"/>
                <a:gd name="T140" fmla="*/ 1290 w 1290"/>
                <a:gd name="T141" fmla="*/ 561 h 561"/>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290" h="561">
                  <a:moveTo>
                    <a:pt x="993" y="36"/>
                  </a:moveTo>
                  <a:lnTo>
                    <a:pt x="1029" y="54"/>
                  </a:lnTo>
                  <a:lnTo>
                    <a:pt x="1056" y="72"/>
                  </a:lnTo>
                  <a:lnTo>
                    <a:pt x="1092" y="81"/>
                  </a:lnTo>
                  <a:lnTo>
                    <a:pt x="1120" y="91"/>
                  </a:lnTo>
                  <a:lnTo>
                    <a:pt x="1146" y="109"/>
                  </a:lnTo>
                  <a:lnTo>
                    <a:pt x="1173" y="127"/>
                  </a:lnTo>
                  <a:lnTo>
                    <a:pt x="1201" y="154"/>
                  </a:lnTo>
                  <a:lnTo>
                    <a:pt x="1227" y="180"/>
                  </a:lnTo>
                  <a:lnTo>
                    <a:pt x="1237" y="208"/>
                  </a:lnTo>
                  <a:lnTo>
                    <a:pt x="1255" y="235"/>
                  </a:lnTo>
                  <a:lnTo>
                    <a:pt x="1264" y="271"/>
                  </a:lnTo>
                  <a:lnTo>
                    <a:pt x="1272" y="298"/>
                  </a:lnTo>
                  <a:lnTo>
                    <a:pt x="1282" y="326"/>
                  </a:lnTo>
                  <a:lnTo>
                    <a:pt x="1290" y="362"/>
                  </a:lnTo>
                  <a:lnTo>
                    <a:pt x="1282" y="389"/>
                  </a:lnTo>
                  <a:lnTo>
                    <a:pt x="1264" y="415"/>
                  </a:lnTo>
                  <a:lnTo>
                    <a:pt x="1246" y="425"/>
                  </a:lnTo>
                  <a:lnTo>
                    <a:pt x="1227" y="425"/>
                  </a:lnTo>
                  <a:lnTo>
                    <a:pt x="1209" y="433"/>
                  </a:lnTo>
                  <a:lnTo>
                    <a:pt x="1201" y="452"/>
                  </a:lnTo>
                  <a:lnTo>
                    <a:pt x="1183" y="461"/>
                  </a:lnTo>
                  <a:lnTo>
                    <a:pt x="1164" y="479"/>
                  </a:lnTo>
                  <a:lnTo>
                    <a:pt x="1146" y="488"/>
                  </a:lnTo>
                  <a:lnTo>
                    <a:pt x="1128" y="488"/>
                  </a:lnTo>
                  <a:lnTo>
                    <a:pt x="1101" y="506"/>
                  </a:lnTo>
                  <a:lnTo>
                    <a:pt x="1065" y="516"/>
                  </a:lnTo>
                  <a:lnTo>
                    <a:pt x="1029" y="516"/>
                  </a:lnTo>
                  <a:lnTo>
                    <a:pt x="993" y="516"/>
                  </a:lnTo>
                  <a:lnTo>
                    <a:pt x="948" y="506"/>
                  </a:lnTo>
                  <a:lnTo>
                    <a:pt x="911" y="497"/>
                  </a:lnTo>
                  <a:lnTo>
                    <a:pt x="875" y="488"/>
                  </a:lnTo>
                  <a:lnTo>
                    <a:pt x="839" y="479"/>
                  </a:lnTo>
                  <a:lnTo>
                    <a:pt x="848" y="461"/>
                  </a:lnTo>
                  <a:lnTo>
                    <a:pt x="857" y="443"/>
                  </a:lnTo>
                  <a:lnTo>
                    <a:pt x="875" y="433"/>
                  </a:lnTo>
                  <a:lnTo>
                    <a:pt x="893" y="433"/>
                  </a:lnTo>
                  <a:lnTo>
                    <a:pt x="911" y="425"/>
                  </a:lnTo>
                  <a:lnTo>
                    <a:pt x="938" y="425"/>
                  </a:lnTo>
                  <a:lnTo>
                    <a:pt x="956" y="415"/>
                  </a:lnTo>
                  <a:lnTo>
                    <a:pt x="966" y="415"/>
                  </a:lnTo>
                  <a:lnTo>
                    <a:pt x="956" y="389"/>
                  </a:lnTo>
                  <a:lnTo>
                    <a:pt x="948" y="380"/>
                  </a:lnTo>
                  <a:lnTo>
                    <a:pt x="930" y="380"/>
                  </a:lnTo>
                  <a:lnTo>
                    <a:pt x="911" y="380"/>
                  </a:lnTo>
                  <a:lnTo>
                    <a:pt x="885" y="380"/>
                  </a:lnTo>
                  <a:lnTo>
                    <a:pt x="867" y="389"/>
                  </a:lnTo>
                  <a:lnTo>
                    <a:pt x="848" y="398"/>
                  </a:lnTo>
                  <a:lnTo>
                    <a:pt x="830" y="407"/>
                  </a:lnTo>
                  <a:lnTo>
                    <a:pt x="822" y="433"/>
                  </a:lnTo>
                  <a:lnTo>
                    <a:pt x="794" y="452"/>
                  </a:lnTo>
                  <a:lnTo>
                    <a:pt x="767" y="461"/>
                  </a:lnTo>
                  <a:lnTo>
                    <a:pt x="740" y="461"/>
                  </a:lnTo>
                  <a:lnTo>
                    <a:pt x="713" y="452"/>
                  </a:lnTo>
                  <a:lnTo>
                    <a:pt x="686" y="433"/>
                  </a:lnTo>
                  <a:lnTo>
                    <a:pt x="658" y="425"/>
                  </a:lnTo>
                  <a:lnTo>
                    <a:pt x="632" y="415"/>
                  </a:lnTo>
                  <a:lnTo>
                    <a:pt x="640" y="407"/>
                  </a:lnTo>
                  <a:lnTo>
                    <a:pt x="658" y="398"/>
                  </a:lnTo>
                  <a:lnTo>
                    <a:pt x="677" y="398"/>
                  </a:lnTo>
                  <a:lnTo>
                    <a:pt x="695" y="389"/>
                  </a:lnTo>
                  <a:lnTo>
                    <a:pt x="704" y="389"/>
                  </a:lnTo>
                  <a:lnTo>
                    <a:pt x="721" y="380"/>
                  </a:lnTo>
                  <a:lnTo>
                    <a:pt x="731" y="370"/>
                  </a:lnTo>
                  <a:lnTo>
                    <a:pt x="740" y="352"/>
                  </a:lnTo>
                  <a:lnTo>
                    <a:pt x="704" y="334"/>
                  </a:lnTo>
                  <a:lnTo>
                    <a:pt x="677" y="344"/>
                  </a:lnTo>
                  <a:lnTo>
                    <a:pt x="640" y="352"/>
                  </a:lnTo>
                  <a:lnTo>
                    <a:pt x="614" y="370"/>
                  </a:lnTo>
                  <a:lnTo>
                    <a:pt x="577" y="389"/>
                  </a:lnTo>
                  <a:lnTo>
                    <a:pt x="551" y="407"/>
                  </a:lnTo>
                  <a:lnTo>
                    <a:pt x="514" y="407"/>
                  </a:lnTo>
                  <a:lnTo>
                    <a:pt x="469" y="398"/>
                  </a:lnTo>
                  <a:lnTo>
                    <a:pt x="488" y="389"/>
                  </a:lnTo>
                  <a:lnTo>
                    <a:pt x="496" y="380"/>
                  </a:lnTo>
                  <a:lnTo>
                    <a:pt x="514" y="370"/>
                  </a:lnTo>
                  <a:lnTo>
                    <a:pt x="523" y="362"/>
                  </a:lnTo>
                  <a:lnTo>
                    <a:pt x="541" y="362"/>
                  </a:lnTo>
                  <a:lnTo>
                    <a:pt x="551" y="352"/>
                  </a:lnTo>
                  <a:lnTo>
                    <a:pt x="559" y="344"/>
                  </a:lnTo>
                  <a:lnTo>
                    <a:pt x="569" y="326"/>
                  </a:lnTo>
                  <a:lnTo>
                    <a:pt x="541" y="307"/>
                  </a:lnTo>
                  <a:lnTo>
                    <a:pt x="514" y="307"/>
                  </a:lnTo>
                  <a:lnTo>
                    <a:pt x="496" y="316"/>
                  </a:lnTo>
                  <a:lnTo>
                    <a:pt x="469" y="334"/>
                  </a:lnTo>
                  <a:lnTo>
                    <a:pt x="442" y="352"/>
                  </a:lnTo>
                  <a:lnTo>
                    <a:pt x="415" y="370"/>
                  </a:lnTo>
                  <a:lnTo>
                    <a:pt x="397" y="389"/>
                  </a:lnTo>
                  <a:lnTo>
                    <a:pt x="370" y="407"/>
                  </a:lnTo>
                  <a:lnTo>
                    <a:pt x="324" y="415"/>
                  </a:lnTo>
                  <a:lnTo>
                    <a:pt x="279" y="433"/>
                  </a:lnTo>
                  <a:lnTo>
                    <a:pt x="235" y="452"/>
                  </a:lnTo>
                  <a:lnTo>
                    <a:pt x="189" y="479"/>
                  </a:lnTo>
                  <a:lnTo>
                    <a:pt x="144" y="497"/>
                  </a:lnTo>
                  <a:lnTo>
                    <a:pt x="99" y="516"/>
                  </a:lnTo>
                  <a:lnTo>
                    <a:pt x="54" y="542"/>
                  </a:lnTo>
                  <a:lnTo>
                    <a:pt x="8" y="561"/>
                  </a:lnTo>
                  <a:lnTo>
                    <a:pt x="0" y="542"/>
                  </a:lnTo>
                  <a:lnTo>
                    <a:pt x="8" y="516"/>
                  </a:lnTo>
                  <a:lnTo>
                    <a:pt x="18" y="497"/>
                  </a:lnTo>
                  <a:lnTo>
                    <a:pt x="36" y="479"/>
                  </a:lnTo>
                  <a:lnTo>
                    <a:pt x="45" y="452"/>
                  </a:lnTo>
                  <a:lnTo>
                    <a:pt x="63" y="433"/>
                  </a:lnTo>
                  <a:lnTo>
                    <a:pt x="71" y="407"/>
                  </a:lnTo>
                  <a:lnTo>
                    <a:pt x="71" y="380"/>
                  </a:lnTo>
                  <a:lnTo>
                    <a:pt x="117" y="326"/>
                  </a:lnTo>
                  <a:lnTo>
                    <a:pt x="153" y="281"/>
                  </a:lnTo>
                  <a:lnTo>
                    <a:pt x="198" y="235"/>
                  </a:lnTo>
                  <a:lnTo>
                    <a:pt x="253" y="190"/>
                  </a:lnTo>
                  <a:lnTo>
                    <a:pt x="298" y="154"/>
                  </a:lnTo>
                  <a:lnTo>
                    <a:pt x="361" y="117"/>
                  </a:lnTo>
                  <a:lnTo>
                    <a:pt x="415" y="91"/>
                  </a:lnTo>
                  <a:lnTo>
                    <a:pt x="478" y="63"/>
                  </a:lnTo>
                  <a:lnTo>
                    <a:pt x="496" y="72"/>
                  </a:lnTo>
                  <a:lnTo>
                    <a:pt x="514" y="63"/>
                  </a:lnTo>
                  <a:lnTo>
                    <a:pt x="532" y="63"/>
                  </a:lnTo>
                  <a:lnTo>
                    <a:pt x="541" y="54"/>
                  </a:lnTo>
                  <a:lnTo>
                    <a:pt x="559" y="54"/>
                  </a:lnTo>
                  <a:lnTo>
                    <a:pt x="569" y="45"/>
                  </a:lnTo>
                  <a:lnTo>
                    <a:pt x="587" y="36"/>
                  </a:lnTo>
                  <a:lnTo>
                    <a:pt x="605" y="36"/>
                  </a:lnTo>
                  <a:lnTo>
                    <a:pt x="614" y="45"/>
                  </a:lnTo>
                  <a:lnTo>
                    <a:pt x="640" y="36"/>
                  </a:lnTo>
                  <a:lnTo>
                    <a:pt x="668" y="18"/>
                  </a:lnTo>
                  <a:lnTo>
                    <a:pt x="704" y="9"/>
                  </a:lnTo>
                  <a:lnTo>
                    <a:pt x="731" y="0"/>
                  </a:lnTo>
                  <a:lnTo>
                    <a:pt x="758" y="0"/>
                  </a:lnTo>
                  <a:lnTo>
                    <a:pt x="785" y="0"/>
                  </a:lnTo>
                  <a:lnTo>
                    <a:pt x="822" y="0"/>
                  </a:lnTo>
                  <a:lnTo>
                    <a:pt x="848" y="9"/>
                  </a:lnTo>
                  <a:lnTo>
                    <a:pt x="867" y="9"/>
                  </a:lnTo>
                  <a:lnTo>
                    <a:pt x="885" y="9"/>
                  </a:lnTo>
                  <a:lnTo>
                    <a:pt x="903" y="9"/>
                  </a:lnTo>
                  <a:lnTo>
                    <a:pt x="930" y="9"/>
                  </a:lnTo>
                  <a:lnTo>
                    <a:pt x="948" y="9"/>
                  </a:lnTo>
                  <a:lnTo>
                    <a:pt x="966" y="18"/>
                  </a:lnTo>
                  <a:lnTo>
                    <a:pt x="984" y="28"/>
                  </a:lnTo>
                  <a:lnTo>
                    <a:pt x="993" y="36"/>
                  </a:lnTo>
                  <a:close/>
                </a:path>
              </a:pathLst>
            </a:custGeom>
            <a:solidFill>
              <a:srgbClr val="FF6633"/>
            </a:solidFill>
            <a:ln w="9525">
              <a:noFill/>
              <a:round/>
              <a:headEnd/>
              <a:tailEnd/>
            </a:ln>
          </p:spPr>
          <p:txBody>
            <a:bodyPr>
              <a:prstTxWarp prst="textNoShape">
                <a:avLst/>
              </a:prstTxWarp>
            </a:bodyPr>
            <a:lstStyle/>
            <a:p>
              <a:endParaRPr lang="en-US"/>
            </a:p>
          </p:txBody>
        </p:sp>
        <p:sp>
          <p:nvSpPr>
            <p:cNvPr id="43065" name="Freeform 155"/>
            <p:cNvSpPr>
              <a:spLocks noChangeAspect="1"/>
            </p:cNvSpPr>
            <p:nvPr/>
          </p:nvSpPr>
          <p:spPr bwMode="auto">
            <a:xfrm>
              <a:off x="1137" y="2691"/>
              <a:ext cx="67" cy="48"/>
            </a:xfrm>
            <a:custGeom>
              <a:avLst/>
              <a:gdLst>
                <a:gd name="T0" fmla="*/ 678 w 678"/>
                <a:gd name="T1" fmla="*/ 189 h 478"/>
                <a:gd name="T2" fmla="*/ 678 w 678"/>
                <a:gd name="T3" fmla="*/ 243 h 478"/>
                <a:gd name="T4" fmla="*/ 678 w 678"/>
                <a:gd name="T5" fmla="*/ 298 h 478"/>
                <a:gd name="T6" fmla="*/ 669 w 678"/>
                <a:gd name="T7" fmla="*/ 352 h 478"/>
                <a:gd name="T8" fmla="*/ 624 w 678"/>
                <a:gd name="T9" fmla="*/ 361 h 478"/>
                <a:gd name="T10" fmla="*/ 543 w 678"/>
                <a:gd name="T11" fmla="*/ 361 h 478"/>
                <a:gd name="T12" fmla="*/ 470 w 678"/>
                <a:gd name="T13" fmla="*/ 379 h 478"/>
                <a:gd name="T14" fmla="*/ 398 w 678"/>
                <a:gd name="T15" fmla="*/ 407 h 478"/>
                <a:gd name="T16" fmla="*/ 335 w 678"/>
                <a:gd name="T17" fmla="*/ 397 h 478"/>
                <a:gd name="T18" fmla="*/ 290 w 678"/>
                <a:gd name="T19" fmla="*/ 370 h 478"/>
                <a:gd name="T20" fmla="*/ 245 w 678"/>
                <a:gd name="T21" fmla="*/ 334 h 478"/>
                <a:gd name="T22" fmla="*/ 209 w 678"/>
                <a:gd name="T23" fmla="*/ 306 h 478"/>
                <a:gd name="T24" fmla="*/ 172 w 678"/>
                <a:gd name="T25" fmla="*/ 316 h 478"/>
                <a:gd name="T26" fmla="*/ 190 w 678"/>
                <a:gd name="T27" fmla="*/ 352 h 478"/>
                <a:gd name="T28" fmla="*/ 235 w 678"/>
                <a:gd name="T29" fmla="*/ 388 h 478"/>
                <a:gd name="T30" fmla="*/ 280 w 678"/>
                <a:gd name="T31" fmla="*/ 415 h 478"/>
                <a:gd name="T32" fmla="*/ 272 w 678"/>
                <a:gd name="T33" fmla="*/ 442 h 478"/>
                <a:gd name="T34" fmla="*/ 209 w 678"/>
                <a:gd name="T35" fmla="*/ 470 h 478"/>
                <a:gd name="T36" fmla="*/ 154 w 678"/>
                <a:gd name="T37" fmla="*/ 478 h 478"/>
                <a:gd name="T38" fmla="*/ 91 w 678"/>
                <a:gd name="T39" fmla="*/ 478 h 478"/>
                <a:gd name="T40" fmla="*/ 37 w 678"/>
                <a:gd name="T41" fmla="*/ 452 h 478"/>
                <a:gd name="T42" fmla="*/ 10 w 678"/>
                <a:gd name="T43" fmla="*/ 407 h 478"/>
                <a:gd name="T44" fmla="*/ 0 w 678"/>
                <a:gd name="T45" fmla="*/ 352 h 478"/>
                <a:gd name="T46" fmla="*/ 10 w 678"/>
                <a:gd name="T47" fmla="*/ 298 h 478"/>
                <a:gd name="T48" fmla="*/ 28 w 678"/>
                <a:gd name="T49" fmla="*/ 253 h 478"/>
                <a:gd name="T50" fmla="*/ 46 w 678"/>
                <a:gd name="T51" fmla="*/ 198 h 478"/>
                <a:gd name="T52" fmla="*/ 73 w 678"/>
                <a:gd name="T53" fmla="*/ 154 h 478"/>
                <a:gd name="T54" fmla="*/ 109 w 678"/>
                <a:gd name="T55" fmla="*/ 126 h 478"/>
                <a:gd name="T56" fmla="*/ 181 w 678"/>
                <a:gd name="T57" fmla="*/ 89 h 478"/>
                <a:gd name="T58" fmla="*/ 272 w 678"/>
                <a:gd name="T59" fmla="*/ 36 h 478"/>
                <a:gd name="T60" fmla="*/ 371 w 678"/>
                <a:gd name="T61" fmla="*/ 0 h 478"/>
                <a:gd name="T62" fmla="*/ 470 w 678"/>
                <a:gd name="T63" fmla="*/ 0 h 478"/>
                <a:gd name="T64" fmla="*/ 543 w 678"/>
                <a:gd name="T65" fmla="*/ 26 h 478"/>
                <a:gd name="T66" fmla="*/ 588 w 678"/>
                <a:gd name="T67" fmla="*/ 53 h 478"/>
                <a:gd name="T68" fmla="*/ 632 w 678"/>
                <a:gd name="T69" fmla="*/ 89 h 478"/>
                <a:gd name="T70" fmla="*/ 660 w 678"/>
                <a:gd name="T71" fmla="*/ 135 h 47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678"/>
                <a:gd name="T109" fmla="*/ 0 h 478"/>
                <a:gd name="T110" fmla="*/ 678 w 678"/>
                <a:gd name="T111" fmla="*/ 478 h 47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678" h="478">
                  <a:moveTo>
                    <a:pt x="669" y="162"/>
                  </a:moveTo>
                  <a:lnTo>
                    <a:pt x="678" y="189"/>
                  </a:lnTo>
                  <a:lnTo>
                    <a:pt x="678" y="217"/>
                  </a:lnTo>
                  <a:lnTo>
                    <a:pt x="678" y="243"/>
                  </a:lnTo>
                  <a:lnTo>
                    <a:pt x="678" y="271"/>
                  </a:lnTo>
                  <a:lnTo>
                    <a:pt x="678" y="298"/>
                  </a:lnTo>
                  <a:lnTo>
                    <a:pt x="678" y="324"/>
                  </a:lnTo>
                  <a:lnTo>
                    <a:pt x="669" y="352"/>
                  </a:lnTo>
                  <a:lnTo>
                    <a:pt x="660" y="370"/>
                  </a:lnTo>
                  <a:lnTo>
                    <a:pt x="624" y="361"/>
                  </a:lnTo>
                  <a:lnTo>
                    <a:pt x="579" y="352"/>
                  </a:lnTo>
                  <a:lnTo>
                    <a:pt x="543" y="361"/>
                  </a:lnTo>
                  <a:lnTo>
                    <a:pt x="506" y="370"/>
                  </a:lnTo>
                  <a:lnTo>
                    <a:pt x="470" y="379"/>
                  </a:lnTo>
                  <a:lnTo>
                    <a:pt x="434" y="397"/>
                  </a:lnTo>
                  <a:lnTo>
                    <a:pt x="398" y="407"/>
                  </a:lnTo>
                  <a:lnTo>
                    <a:pt x="362" y="415"/>
                  </a:lnTo>
                  <a:lnTo>
                    <a:pt x="335" y="397"/>
                  </a:lnTo>
                  <a:lnTo>
                    <a:pt x="316" y="379"/>
                  </a:lnTo>
                  <a:lnTo>
                    <a:pt x="290" y="370"/>
                  </a:lnTo>
                  <a:lnTo>
                    <a:pt x="272" y="352"/>
                  </a:lnTo>
                  <a:lnTo>
                    <a:pt x="245" y="334"/>
                  </a:lnTo>
                  <a:lnTo>
                    <a:pt x="227" y="316"/>
                  </a:lnTo>
                  <a:lnTo>
                    <a:pt x="209" y="306"/>
                  </a:lnTo>
                  <a:lnTo>
                    <a:pt x="181" y="289"/>
                  </a:lnTo>
                  <a:lnTo>
                    <a:pt x="172" y="316"/>
                  </a:lnTo>
                  <a:lnTo>
                    <a:pt x="172" y="334"/>
                  </a:lnTo>
                  <a:lnTo>
                    <a:pt x="190" y="352"/>
                  </a:lnTo>
                  <a:lnTo>
                    <a:pt x="209" y="370"/>
                  </a:lnTo>
                  <a:lnTo>
                    <a:pt x="235" y="388"/>
                  </a:lnTo>
                  <a:lnTo>
                    <a:pt x="253" y="407"/>
                  </a:lnTo>
                  <a:lnTo>
                    <a:pt x="280" y="415"/>
                  </a:lnTo>
                  <a:lnTo>
                    <a:pt x="290" y="433"/>
                  </a:lnTo>
                  <a:lnTo>
                    <a:pt x="272" y="442"/>
                  </a:lnTo>
                  <a:lnTo>
                    <a:pt x="245" y="452"/>
                  </a:lnTo>
                  <a:lnTo>
                    <a:pt x="209" y="470"/>
                  </a:lnTo>
                  <a:lnTo>
                    <a:pt x="181" y="478"/>
                  </a:lnTo>
                  <a:lnTo>
                    <a:pt x="154" y="478"/>
                  </a:lnTo>
                  <a:lnTo>
                    <a:pt x="127" y="478"/>
                  </a:lnTo>
                  <a:lnTo>
                    <a:pt x="91" y="478"/>
                  </a:lnTo>
                  <a:lnTo>
                    <a:pt x="63" y="470"/>
                  </a:lnTo>
                  <a:lnTo>
                    <a:pt x="37" y="452"/>
                  </a:lnTo>
                  <a:lnTo>
                    <a:pt x="28" y="424"/>
                  </a:lnTo>
                  <a:lnTo>
                    <a:pt x="10" y="407"/>
                  </a:lnTo>
                  <a:lnTo>
                    <a:pt x="10" y="379"/>
                  </a:lnTo>
                  <a:lnTo>
                    <a:pt x="0" y="352"/>
                  </a:lnTo>
                  <a:lnTo>
                    <a:pt x="0" y="324"/>
                  </a:lnTo>
                  <a:lnTo>
                    <a:pt x="10" y="298"/>
                  </a:lnTo>
                  <a:lnTo>
                    <a:pt x="10" y="271"/>
                  </a:lnTo>
                  <a:lnTo>
                    <a:pt x="28" y="253"/>
                  </a:lnTo>
                  <a:lnTo>
                    <a:pt x="37" y="225"/>
                  </a:lnTo>
                  <a:lnTo>
                    <a:pt x="46" y="198"/>
                  </a:lnTo>
                  <a:lnTo>
                    <a:pt x="55" y="180"/>
                  </a:lnTo>
                  <a:lnTo>
                    <a:pt x="73" y="154"/>
                  </a:lnTo>
                  <a:lnTo>
                    <a:pt x="91" y="135"/>
                  </a:lnTo>
                  <a:lnTo>
                    <a:pt x="109" y="126"/>
                  </a:lnTo>
                  <a:lnTo>
                    <a:pt x="136" y="117"/>
                  </a:lnTo>
                  <a:lnTo>
                    <a:pt x="181" y="89"/>
                  </a:lnTo>
                  <a:lnTo>
                    <a:pt x="227" y="53"/>
                  </a:lnTo>
                  <a:lnTo>
                    <a:pt x="272" y="36"/>
                  </a:lnTo>
                  <a:lnTo>
                    <a:pt x="316" y="18"/>
                  </a:lnTo>
                  <a:lnTo>
                    <a:pt x="371" y="0"/>
                  </a:lnTo>
                  <a:lnTo>
                    <a:pt x="416" y="0"/>
                  </a:lnTo>
                  <a:lnTo>
                    <a:pt x="470" y="0"/>
                  </a:lnTo>
                  <a:lnTo>
                    <a:pt x="515" y="18"/>
                  </a:lnTo>
                  <a:lnTo>
                    <a:pt x="543" y="26"/>
                  </a:lnTo>
                  <a:lnTo>
                    <a:pt x="569" y="45"/>
                  </a:lnTo>
                  <a:lnTo>
                    <a:pt x="588" y="53"/>
                  </a:lnTo>
                  <a:lnTo>
                    <a:pt x="614" y="71"/>
                  </a:lnTo>
                  <a:lnTo>
                    <a:pt x="632" y="89"/>
                  </a:lnTo>
                  <a:lnTo>
                    <a:pt x="651" y="108"/>
                  </a:lnTo>
                  <a:lnTo>
                    <a:pt x="660" y="135"/>
                  </a:lnTo>
                  <a:lnTo>
                    <a:pt x="669" y="162"/>
                  </a:lnTo>
                  <a:close/>
                </a:path>
              </a:pathLst>
            </a:custGeom>
            <a:solidFill>
              <a:srgbClr val="FF6633"/>
            </a:solidFill>
            <a:ln w="9525">
              <a:noFill/>
              <a:round/>
              <a:headEnd/>
              <a:tailEnd/>
            </a:ln>
          </p:spPr>
          <p:txBody>
            <a:bodyPr>
              <a:prstTxWarp prst="textNoShape">
                <a:avLst/>
              </a:prstTxWarp>
            </a:bodyPr>
            <a:lstStyle/>
            <a:p>
              <a:endParaRPr lang="en-US"/>
            </a:p>
          </p:txBody>
        </p:sp>
        <p:sp>
          <p:nvSpPr>
            <p:cNvPr id="43066" name="Freeform 156"/>
            <p:cNvSpPr>
              <a:spLocks noChangeAspect="1"/>
            </p:cNvSpPr>
            <p:nvPr/>
          </p:nvSpPr>
          <p:spPr bwMode="auto">
            <a:xfrm>
              <a:off x="1174" y="2717"/>
              <a:ext cx="18" cy="8"/>
            </a:xfrm>
            <a:custGeom>
              <a:avLst/>
              <a:gdLst>
                <a:gd name="T0" fmla="*/ 180 w 180"/>
                <a:gd name="T1" fmla="*/ 55 h 82"/>
                <a:gd name="T2" fmla="*/ 162 w 180"/>
                <a:gd name="T3" fmla="*/ 73 h 82"/>
                <a:gd name="T4" fmla="*/ 144 w 180"/>
                <a:gd name="T5" fmla="*/ 82 h 82"/>
                <a:gd name="T6" fmla="*/ 126 w 180"/>
                <a:gd name="T7" fmla="*/ 82 h 82"/>
                <a:gd name="T8" fmla="*/ 109 w 180"/>
                <a:gd name="T9" fmla="*/ 73 h 82"/>
                <a:gd name="T10" fmla="*/ 81 w 180"/>
                <a:gd name="T11" fmla="*/ 63 h 82"/>
                <a:gd name="T12" fmla="*/ 63 w 180"/>
                <a:gd name="T13" fmla="*/ 55 h 82"/>
                <a:gd name="T14" fmla="*/ 36 w 180"/>
                <a:gd name="T15" fmla="*/ 55 h 82"/>
                <a:gd name="T16" fmla="*/ 18 w 180"/>
                <a:gd name="T17" fmla="*/ 45 h 82"/>
                <a:gd name="T18" fmla="*/ 9 w 180"/>
                <a:gd name="T19" fmla="*/ 37 h 82"/>
                <a:gd name="T20" fmla="*/ 0 w 180"/>
                <a:gd name="T21" fmla="*/ 37 h 82"/>
                <a:gd name="T22" fmla="*/ 0 w 180"/>
                <a:gd name="T23" fmla="*/ 28 h 82"/>
                <a:gd name="T24" fmla="*/ 0 w 180"/>
                <a:gd name="T25" fmla="*/ 19 h 82"/>
                <a:gd name="T26" fmla="*/ 0 w 180"/>
                <a:gd name="T27" fmla="*/ 10 h 82"/>
                <a:gd name="T28" fmla="*/ 9 w 180"/>
                <a:gd name="T29" fmla="*/ 0 h 82"/>
                <a:gd name="T30" fmla="*/ 27 w 180"/>
                <a:gd name="T31" fmla="*/ 10 h 82"/>
                <a:gd name="T32" fmla="*/ 45 w 180"/>
                <a:gd name="T33" fmla="*/ 19 h 82"/>
                <a:gd name="T34" fmla="*/ 72 w 180"/>
                <a:gd name="T35" fmla="*/ 19 h 82"/>
                <a:gd name="T36" fmla="*/ 91 w 180"/>
                <a:gd name="T37" fmla="*/ 28 h 82"/>
                <a:gd name="T38" fmla="*/ 117 w 180"/>
                <a:gd name="T39" fmla="*/ 37 h 82"/>
                <a:gd name="T40" fmla="*/ 135 w 180"/>
                <a:gd name="T41" fmla="*/ 45 h 82"/>
                <a:gd name="T42" fmla="*/ 162 w 180"/>
                <a:gd name="T43" fmla="*/ 55 h 82"/>
                <a:gd name="T44" fmla="*/ 180 w 180"/>
                <a:gd name="T45" fmla="*/ 55 h 8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80"/>
                <a:gd name="T70" fmla="*/ 0 h 82"/>
                <a:gd name="T71" fmla="*/ 180 w 180"/>
                <a:gd name="T72" fmla="*/ 82 h 8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80" h="82">
                  <a:moveTo>
                    <a:pt x="180" y="55"/>
                  </a:moveTo>
                  <a:lnTo>
                    <a:pt x="162" y="73"/>
                  </a:lnTo>
                  <a:lnTo>
                    <a:pt x="144" y="82"/>
                  </a:lnTo>
                  <a:lnTo>
                    <a:pt x="126" y="82"/>
                  </a:lnTo>
                  <a:lnTo>
                    <a:pt x="109" y="73"/>
                  </a:lnTo>
                  <a:lnTo>
                    <a:pt x="81" y="63"/>
                  </a:lnTo>
                  <a:lnTo>
                    <a:pt x="63" y="55"/>
                  </a:lnTo>
                  <a:lnTo>
                    <a:pt x="36" y="55"/>
                  </a:lnTo>
                  <a:lnTo>
                    <a:pt x="18" y="45"/>
                  </a:lnTo>
                  <a:lnTo>
                    <a:pt x="9" y="37"/>
                  </a:lnTo>
                  <a:lnTo>
                    <a:pt x="0" y="37"/>
                  </a:lnTo>
                  <a:lnTo>
                    <a:pt x="0" y="28"/>
                  </a:lnTo>
                  <a:lnTo>
                    <a:pt x="0" y="19"/>
                  </a:lnTo>
                  <a:lnTo>
                    <a:pt x="0" y="10"/>
                  </a:lnTo>
                  <a:lnTo>
                    <a:pt x="9" y="0"/>
                  </a:lnTo>
                  <a:lnTo>
                    <a:pt x="27" y="10"/>
                  </a:lnTo>
                  <a:lnTo>
                    <a:pt x="45" y="19"/>
                  </a:lnTo>
                  <a:lnTo>
                    <a:pt x="72" y="19"/>
                  </a:lnTo>
                  <a:lnTo>
                    <a:pt x="91" y="28"/>
                  </a:lnTo>
                  <a:lnTo>
                    <a:pt x="117" y="37"/>
                  </a:lnTo>
                  <a:lnTo>
                    <a:pt x="135" y="45"/>
                  </a:lnTo>
                  <a:lnTo>
                    <a:pt x="162" y="55"/>
                  </a:lnTo>
                  <a:lnTo>
                    <a:pt x="180" y="55"/>
                  </a:lnTo>
                  <a:close/>
                </a:path>
              </a:pathLst>
            </a:custGeom>
            <a:solidFill>
              <a:srgbClr val="000000"/>
            </a:solidFill>
            <a:ln w="9525">
              <a:noFill/>
              <a:round/>
              <a:headEnd/>
              <a:tailEnd/>
            </a:ln>
          </p:spPr>
          <p:txBody>
            <a:bodyPr>
              <a:prstTxWarp prst="textNoShape">
                <a:avLst/>
              </a:prstTxWarp>
            </a:bodyPr>
            <a:lstStyle/>
            <a:p>
              <a:endParaRPr lang="en-US"/>
            </a:p>
          </p:txBody>
        </p:sp>
        <p:sp>
          <p:nvSpPr>
            <p:cNvPr id="43067" name="Freeform 157"/>
            <p:cNvSpPr>
              <a:spLocks noChangeAspect="1"/>
            </p:cNvSpPr>
            <p:nvPr/>
          </p:nvSpPr>
          <p:spPr bwMode="auto">
            <a:xfrm>
              <a:off x="1193" y="2733"/>
              <a:ext cx="6" cy="2"/>
            </a:xfrm>
            <a:custGeom>
              <a:avLst/>
              <a:gdLst>
                <a:gd name="T0" fmla="*/ 55 w 55"/>
                <a:gd name="T1" fmla="*/ 18 h 18"/>
                <a:gd name="T2" fmla="*/ 28 w 55"/>
                <a:gd name="T3" fmla="*/ 9 h 18"/>
                <a:gd name="T4" fmla="*/ 0 w 55"/>
                <a:gd name="T5" fmla="*/ 0 h 18"/>
                <a:gd name="T6" fmla="*/ 10 w 55"/>
                <a:gd name="T7" fmla="*/ 0 h 18"/>
                <a:gd name="T8" fmla="*/ 19 w 55"/>
                <a:gd name="T9" fmla="*/ 0 h 18"/>
                <a:gd name="T10" fmla="*/ 28 w 55"/>
                <a:gd name="T11" fmla="*/ 0 h 18"/>
                <a:gd name="T12" fmla="*/ 37 w 55"/>
                <a:gd name="T13" fmla="*/ 0 h 18"/>
                <a:gd name="T14" fmla="*/ 37 w 55"/>
                <a:gd name="T15" fmla="*/ 9 h 18"/>
                <a:gd name="T16" fmla="*/ 45 w 55"/>
                <a:gd name="T17" fmla="*/ 9 h 18"/>
                <a:gd name="T18" fmla="*/ 45 w 55"/>
                <a:gd name="T19" fmla="*/ 18 h 18"/>
                <a:gd name="T20" fmla="*/ 55 w 55"/>
                <a:gd name="T21" fmla="*/ 18 h 1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5"/>
                <a:gd name="T34" fmla="*/ 0 h 18"/>
                <a:gd name="T35" fmla="*/ 55 w 55"/>
                <a:gd name="T36" fmla="*/ 18 h 1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5" h="18">
                  <a:moveTo>
                    <a:pt x="55" y="18"/>
                  </a:moveTo>
                  <a:lnTo>
                    <a:pt x="28" y="9"/>
                  </a:lnTo>
                  <a:lnTo>
                    <a:pt x="0" y="0"/>
                  </a:lnTo>
                  <a:lnTo>
                    <a:pt x="10" y="0"/>
                  </a:lnTo>
                  <a:lnTo>
                    <a:pt x="19" y="0"/>
                  </a:lnTo>
                  <a:lnTo>
                    <a:pt x="28" y="0"/>
                  </a:lnTo>
                  <a:lnTo>
                    <a:pt x="37" y="0"/>
                  </a:lnTo>
                  <a:lnTo>
                    <a:pt x="37" y="9"/>
                  </a:lnTo>
                  <a:lnTo>
                    <a:pt x="45" y="9"/>
                  </a:lnTo>
                  <a:lnTo>
                    <a:pt x="45" y="18"/>
                  </a:lnTo>
                  <a:lnTo>
                    <a:pt x="55" y="18"/>
                  </a:lnTo>
                  <a:close/>
                </a:path>
              </a:pathLst>
            </a:custGeom>
            <a:solidFill>
              <a:srgbClr val="29FFFF"/>
            </a:solidFill>
            <a:ln w="9525">
              <a:noFill/>
              <a:round/>
              <a:headEnd/>
              <a:tailEnd/>
            </a:ln>
          </p:spPr>
          <p:txBody>
            <a:bodyPr>
              <a:prstTxWarp prst="textNoShape">
                <a:avLst/>
              </a:prstTxWarp>
            </a:bodyPr>
            <a:lstStyle/>
            <a:p>
              <a:endParaRPr lang="en-US"/>
            </a:p>
          </p:txBody>
        </p:sp>
        <p:sp>
          <p:nvSpPr>
            <p:cNvPr id="43068" name="Freeform 158"/>
            <p:cNvSpPr>
              <a:spLocks noChangeAspect="1"/>
            </p:cNvSpPr>
            <p:nvPr/>
          </p:nvSpPr>
          <p:spPr bwMode="auto">
            <a:xfrm>
              <a:off x="1192" y="2733"/>
              <a:ext cx="8" cy="4"/>
            </a:xfrm>
            <a:custGeom>
              <a:avLst/>
              <a:gdLst>
                <a:gd name="T0" fmla="*/ 73 w 81"/>
                <a:gd name="T1" fmla="*/ 18 h 36"/>
                <a:gd name="T2" fmla="*/ 46 w 81"/>
                <a:gd name="T3" fmla="*/ 9 h 36"/>
                <a:gd name="T4" fmla="*/ 18 w 81"/>
                <a:gd name="T5" fmla="*/ 0 h 36"/>
                <a:gd name="T6" fmla="*/ 10 w 81"/>
                <a:gd name="T7" fmla="*/ 0 h 36"/>
                <a:gd name="T8" fmla="*/ 0 w 81"/>
                <a:gd name="T9" fmla="*/ 0 h 36"/>
                <a:gd name="T10" fmla="*/ 37 w 81"/>
                <a:gd name="T11" fmla="*/ 9 h 36"/>
                <a:gd name="T12" fmla="*/ 81 w 81"/>
                <a:gd name="T13" fmla="*/ 36 h 36"/>
                <a:gd name="T14" fmla="*/ 81 w 81"/>
                <a:gd name="T15" fmla="*/ 28 h 36"/>
                <a:gd name="T16" fmla="*/ 73 w 81"/>
                <a:gd name="T17" fmla="*/ 28 h 36"/>
                <a:gd name="T18" fmla="*/ 73 w 81"/>
                <a:gd name="T19" fmla="*/ 18 h 3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1"/>
                <a:gd name="T31" fmla="*/ 0 h 36"/>
                <a:gd name="T32" fmla="*/ 81 w 81"/>
                <a:gd name="T33" fmla="*/ 36 h 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1" h="36">
                  <a:moveTo>
                    <a:pt x="73" y="18"/>
                  </a:moveTo>
                  <a:lnTo>
                    <a:pt x="46" y="9"/>
                  </a:lnTo>
                  <a:lnTo>
                    <a:pt x="18" y="0"/>
                  </a:lnTo>
                  <a:lnTo>
                    <a:pt x="10" y="0"/>
                  </a:lnTo>
                  <a:lnTo>
                    <a:pt x="0" y="0"/>
                  </a:lnTo>
                  <a:lnTo>
                    <a:pt x="37" y="9"/>
                  </a:lnTo>
                  <a:lnTo>
                    <a:pt x="81" y="36"/>
                  </a:lnTo>
                  <a:lnTo>
                    <a:pt x="81" y="28"/>
                  </a:lnTo>
                  <a:lnTo>
                    <a:pt x="73" y="28"/>
                  </a:lnTo>
                  <a:lnTo>
                    <a:pt x="73" y="18"/>
                  </a:lnTo>
                  <a:close/>
                </a:path>
              </a:pathLst>
            </a:custGeom>
            <a:solidFill>
              <a:srgbClr val="2EFFFF"/>
            </a:solidFill>
            <a:ln w="9525">
              <a:noFill/>
              <a:round/>
              <a:headEnd/>
              <a:tailEnd/>
            </a:ln>
          </p:spPr>
          <p:txBody>
            <a:bodyPr>
              <a:prstTxWarp prst="textNoShape">
                <a:avLst/>
              </a:prstTxWarp>
            </a:bodyPr>
            <a:lstStyle/>
            <a:p>
              <a:endParaRPr lang="en-US"/>
            </a:p>
          </p:txBody>
        </p:sp>
        <p:sp>
          <p:nvSpPr>
            <p:cNvPr id="43069" name="Freeform 159"/>
            <p:cNvSpPr>
              <a:spLocks noChangeAspect="1"/>
            </p:cNvSpPr>
            <p:nvPr/>
          </p:nvSpPr>
          <p:spPr bwMode="auto">
            <a:xfrm>
              <a:off x="1190" y="2733"/>
              <a:ext cx="11" cy="6"/>
            </a:xfrm>
            <a:custGeom>
              <a:avLst/>
              <a:gdLst>
                <a:gd name="T0" fmla="*/ 99 w 109"/>
                <a:gd name="T1" fmla="*/ 36 h 54"/>
                <a:gd name="T2" fmla="*/ 55 w 109"/>
                <a:gd name="T3" fmla="*/ 9 h 54"/>
                <a:gd name="T4" fmla="*/ 18 w 109"/>
                <a:gd name="T5" fmla="*/ 0 h 54"/>
                <a:gd name="T6" fmla="*/ 10 w 109"/>
                <a:gd name="T7" fmla="*/ 0 h 54"/>
                <a:gd name="T8" fmla="*/ 0 w 109"/>
                <a:gd name="T9" fmla="*/ 0 h 54"/>
                <a:gd name="T10" fmla="*/ 55 w 109"/>
                <a:gd name="T11" fmla="*/ 18 h 54"/>
                <a:gd name="T12" fmla="*/ 99 w 109"/>
                <a:gd name="T13" fmla="*/ 46 h 54"/>
                <a:gd name="T14" fmla="*/ 109 w 109"/>
                <a:gd name="T15" fmla="*/ 54 h 54"/>
                <a:gd name="T16" fmla="*/ 109 w 109"/>
                <a:gd name="T17" fmla="*/ 46 h 54"/>
                <a:gd name="T18" fmla="*/ 99 w 109"/>
                <a:gd name="T19" fmla="*/ 36 h 5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9"/>
                <a:gd name="T31" fmla="*/ 0 h 54"/>
                <a:gd name="T32" fmla="*/ 109 w 109"/>
                <a:gd name="T33" fmla="*/ 54 h 5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9" h="54">
                  <a:moveTo>
                    <a:pt x="99" y="36"/>
                  </a:moveTo>
                  <a:lnTo>
                    <a:pt x="55" y="9"/>
                  </a:lnTo>
                  <a:lnTo>
                    <a:pt x="18" y="0"/>
                  </a:lnTo>
                  <a:lnTo>
                    <a:pt x="10" y="0"/>
                  </a:lnTo>
                  <a:lnTo>
                    <a:pt x="0" y="0"/>
                  </a:lnTo>
                  <a:lnTo>
                    <a:pt x="55" y="18"/>
                  </a:lnTo>
                  <a:lnTo>
                    <a:pt x="99" y="46"/>
                  </a:lnTo>
                  <a:lnTo>
                    <a:pt x="109" y="54"/>
                  </a:lnTo>
                  <a:lnTo>
                    <a:pt x="109" y="46"/>
                  </a:lnTo>
                  <a:lnTo>
                    <a:pt x="99" y="36"/>
                  </a:lnTo>
                  <a:close/>
                </a:path>
              </a:pathLst>
            </a:custGeom>
            <a:solidFill>
              <a:srgbClr val="34FFFF"/>
            </a:solidFill>
            <a:ln w="9525">
              <a:noFill/>
              <a:round/>
              <a:headEnd/>
              <a:tailEnd/>
            </a:ln>
          </p:spPr>
          <p:txBody>
            <a:bodyPr>
              <a:prstTxWarp prst="textNoShape">
                <a:avLst/>
              </a:prstTxWarp>
            </a:bodyPr>
            <a:lstStyle/>
            <a:p>
              <a:endParaRPr lang="en-US"/>
            </a:p>
          </p:txBody>
        </p:sp>
        <p:sp>
          <p:nvSpPr>
            <p:cNvPr id="43070" name="Freeform 160"/>
            <p:cNvSpPr>
              <a:spLocks noChangeAspect="1" noEditPoints="1"/>
            </p:cNvSpPr>
            <p:nvPr/>
          </p:nvSpPr>
          <p:spPr bwMode="auto">
            <a:xfrm>
              <a:off x="1176" y="2733"/>
              <a:ext cx="26" cy="57"/>
            </a:xfrm>
            <a:custGeom>
              <a:avLst/>
              <a:gdLst>
                <a:gd name="T0" fmla="*/ 244 w 253"/>
                <a:gd name="T1" fmla="*/ 54 h 570"/>
                <a:gd name="T2" fmla="*/ 234 w 253"/>
                <a:gd name="T3" fmla="*/ 46 h 570"/>
                <a:gd name="T4" fmla="*/ 190 w 253"/>
                <a:gd name="T5" fmla="*/ 18 h 570"/>
                <a:gd name="T6" fmla="*/ 135 w 253"/>
                <a:gd name="T7" fmla="*/ 0 h 570"/>
                <a:gd name="T8" fmla="*/ 127 w 253"/>
                <a:gd name="T9" fmla="*/ 9 h 570"/>
                <a:gd name="T10" fmla="*/ 117 w 253"/>
                <a:gd name="T11" fmla="*/ 9 h 570"/>
                <a:gd name="T12" fmla="*/ 135 w 253"/>
                <a:gd name="T13" fmla="*/ 9 h 570"/>
                <a:gd name="T14" fmla="*/ 190 w 253"/>
                <a:gd name="T15" fmla="*/ 28 h 570"/>
                <a:gd name="T16" fmla="*/ 234 w 253"/>
                <a:gd name="T17" fmla="*/ 54 h 570"/>
                <a:gd name="T18" fmla="*/ 253 w 253"/>
                <a:gd name="T19" fmla="*/ 64 h 570"/>
                <a:gd name="T20" fmla="*/ 253 w 253"/>
                <a:gd name="T21" fmla="*/ 54 h 570"/>
                <a:gd name="T22" fmla="*/ 244 w 253"/>
                <a:gd name="T23" fmla="*/ 54 h 570"/>
                <a:gd name="T24" fmla="*/ 0 w 253"/>
                <a:gd name="T25" fmla="*/ 552 h 570"/>
                <a:gd name="T26" fmla="*/ 27 w 253"/>
                <a:gd name="T27" fmla="*/ 552 h 570"/>
                <a:gd name="T28" fmla="*/ 72 w 253"/>
                <a:gd name="T29" fmla="*/ 560 h 570"/>
                <a:gd name="T30" fmla="*/ 64 w 253"/>
                <a:gd name="T31" fmla="*/ 560 h 570"/>
                <a:gd name="T32" fmla="*/ 54 w 253"/>
                <a:gd name="T33" fmla="*/ 570 h 570"/>
                <a:gd name="T34" fmla="*/ 45 w 253"/>
                <a:gd name="T35" fmla="*/ 560 h 570"/>
                <a:gd name="T36" fmla="*/ 36 w 253"/>
                <a:gd name="T37" fmla="*/ 560 h 570"/>
                <a:gd name="T38" fmla="*/ 27 w 253"/>
                <a:gd name="T39" fmla="*/ 560 h 570"/>
                <a:gd name="T40" fmla="*/ 18 w 253"/>
                <a:gd name="T41" fmla="*/ 560 h 570"/>
                <a:gd name="T42" fmla="*/ 9 w 253"/>
                <a:gd name="T43" fmla="*/ 552 h 570"/>
                <a:gd name="T44" fmla="*/ 0 w 253"/>
                <a:gd name="T45" fmla="*/ 552 h 57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53"/>
                <a:gd name="T70" fmla="*/ 0 h 570"/>
                <a:gd name="T71" fmla="*/ 253 w 253"/>
                <a:gd name="T72" fmla="*/ 570 h 57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53" h="570">
                  <a:moveTo>
                    <a:pt x="244" y="54"/>
                  </a:moveTo>
                  <a:lnTo>
                    <a:pt x="234" y="46"/>
                  </a:lnTo>
                  <a:lnTo>
                    <a:pt x="190" y="18"/>
                  </a:lnTo>
                  <a:lnTo>
                    <a:pt x="135" y="0"/>
                  </a:lnTo>
                  <a:lnTo>
                    <a:pt x="127" y="9"/>
                  </a:lnTo>
                  <a:lnTo>
                    <a:pt x="117" y="9"/>
                  </a:lnTo>
                  <a:lnTo>
                    <a:pt x="135" y="9"/>
                  </a:lnTo>
                  <a:lnTo>
                    <a:pt x="190" y="28"/>
                  </a:lnTo>
                  <a:lnTo>
                    <a:pt x="234" y="54"/>
                  </a:lnTo>
                  <a:lnTo>
                    <a:pt x="253" y="64"/>
                  </a:lnTo>
                  <a:lnTo>
                    <a:pt x="253" y="54"/>
                  </a:lnTo>
                  <a:lnTo>
                    <a:pt x="244" y="54"/>
                  </a:lnTo>
                  <a:close/>
                  <a:moveTo>
                    <a:pt x="0" y="552"/>
                  </a:moveTo>
                  <a:lnTo>
                    <a:pt x="27" y="552"/>
                  </a:lnTo>
                  <a:lnTo>
                    <a:pt x="72" y="560"/>
                  </a:lnTo>
                  <a:lnTo>
                    <a:pt x="64" y="560"/>
                  </a:lnTo>
                  <a:lnTo>
                    <a:pt x="54" y="570"/>
                  </a:lnTo>
                  <a:lnTo>
                    <a:pt x="45" y="560"/>
                  </a:lnTo>
                  <a:lnTo>
                    <a:pt x="36" y="560"/>
                  </a:lnTo>
                  <a:lnTo>
                    <a:pt x="27" y="560"/>
                  </a:lnTo>
                  <a:lnTo>
                    <a:pt x="18" y="560"/>
                  </a:lnTo>
                  <a:lnTo>
                    <a:pt x="9" y="552"/>
                  </a:lnTo>
                  <a:lnTo>
                    <a:pt x="0" y="552"/>
                  </a:lnTo>
                  <a:close/>
                </a:path>
              </a:pathLst>
            </a:custGeom>
            <a:solidFill>
              <a:srgbClr val="39FFFF"/>
            </a:solidFill>
            <a:ln w="9525">
              <a:noFill/>
              <a:round/>
              <a:headEnd/>
              <a:tailEnd/>
            </a:ln>
          </p:spPr>
          <p:txBody>
            <a:bodyPr>
              <a:prstTxWarp prst="textNoShape">
                <a:avLst/>
              </a:prstTxWarp>
            </a:bodyPr>
            <a:lstStyle/>
            <a:p>
              <a:endParaRPr lang="en-US"/>
            </a:p>
          </p:txBody>
        </p:sp>
        <p:sp>
          <p:nvSpPr>
            <p:cNvPr id="43071" name="Freeform 161"/>
            <p:cNvSpPr>
              <a:spLocks noChangeAspect="1" noEditPoints="1"/>
            </p:cNvSpPr>
            <p:nvPr/>
          </p:nvSpPr>
          <p:spPr bwMode="auto">
            <a:xfrm>
              <a:off x="1166" y="2734"/>
              <a:ext cx="36" cy="55"/>
            </a:xfrm>
            <a:custGeom>
              <a:avLst/>
              <a:gdLst>
                <a:gd name="T0" fmla="*/ 353 w 353"/>
                <a:gd name="T1" fmla="*/ 55 h 551"/>
                <a:gd name="T2" fmla="*/ 334 w 353"/>
                <a:gd name="T3" fmla="*/ 45 h 551"/>
                <a:gd name="T4" fmla="*/ 290 w 353"/>
                <a:gd name="T5" fmla="*/ 19 h 551"/>
                <a:gd name="T6" fmla="*/ 235 w 353"/>
                <a:gd name="T7" fmla="*/ 0 h 551"/>
                <a:gd name="T8" fmla="*/ 217 w 353"/>
                <a:gd name="T9" fmla="*/ 0 h 551"/>
                <a:gd name="T10" fmla="*/ 208 w 353"/>
                <a:gd name="T11" fmla="*/ 0 h 551"/>
                <a:gd name="T12" fmla="*/ 199 w 353"/>
                <a:gd name="T13" fmla="*/ 0 h 551"/>
                <a:gd name="T14" fmla="*/ 235 w 353"/>
                <a:gd name="T15" fmla="*/ 9 h 551"/>
                <a:gd name="T16" fmla="*/ 281 w 353"/>
                <a:gd name="T17" fmla="*/ 27 h 551"/>
                <a:gd name="T18" fmla="*/ 334 w 353"/>
                <a:gd name="T19" fmla="*/ 45 h 551"/>
                <a:gd name="T20" fmla="*/ 353 w 353"/>
                <a:gd name="T21" fmla="*/ 73 h 551"/>
                <a:gd name="T22" fmla="*/ 353 w 353"/>
                <a:gd name="T23" fmla="*/ 63 h 551"/>
                <a:gd name="T24" fmla="*/ 353 w 353"/>
                <a:gd name="T25" fmla="*/ 55 h 551"/>
                <a:gd name="T26" fmla="*/ 100 w 353"/>
                <a:gd name="T27" fmla="*/ 543 h 551"/>
                <a:gd name="T28" fmla="*/ 127 w 353"/>
                <a:gd name="T29" fmla="*/ 543 h 551"/>
                <a:gd name="T30" fmla="*/ 172 w 353"/>
                <a:gd name="T31" fmla="*/ 551 h 551"/>
                <a:gd name="T32" fmla="*/ 172 w 353"/>
                <a:gd name="T33" fmla="*/ 543 h 551"/>
                <a:gd name="T34" fmla="*/ 182 w 353"/>
                <a:gd name="T35" fmla="*/ 543 h 551"/>
                <a:gd name="T36" fmla="*/ 127 w 353"/>
                <a:gd name="T37" fmla="*/ 543 h 551"/>
                <a:gd name="T38" fmla="*/ 82 w 353"/>
                <a:gd name="T39" fmla="*/ 525 h 551"/>
                <a:gd name="T40" fmla="*/ 82 w 353"/>
                <a:gd name="T41" fmla="*/ 533 h 551"/>
                <a:gd name="T42" fmla="*/ 91 w 353"/>
                <a:gd name="T43" fmla="*/ 533 h 551"/>
                <a:gd name="T44" fmla="*/ 100 w 353"/>
                <a:gd name="T45" fmla="*/ 543 h 551"/>
                <a:gd name="T46" fmla="*/ 46 w 353"/>
                <a:gd name="T47" fmla="*/ 37 h 551"/>
                <a:gd name="T48" fmla="*/ 28 w 353"/>
                <a:gd name="T49" fmla="*/ 45 h 551"/>
                <a:gd name="T50" fmla="*/ 0 w 353"/>
                <a:gd name="T51" fmla="*/ 73 h 551"/>
                <a:gd name="T52" fmla="*/ 10 w 353"/>
                <a:gd name="T53" fmla="*/ 63 h 551"/>
                <a:gd name="T54" fmla="*/ 10 w 353"/>
                <a:gd name="T55" fmla="*/ 55 h 551"/>
                <a:gd name="T56" fmla="*/ 18 w 353"/>
                <a:gd name="T57" fmla="*/ 55 h 551"/>
                <a:gd name="T58" fmla="*/ 28 w 353"/>
                <a:gd name="T59" fmla="*/ 45 h 551"/>
                <a:gd name="T60" fmla="*/ 37 w 353"/>
                <a:gd name="T61" fmla="*/ 37 h 551"/>
                <a:gd name="T62" fmla="*/ 46 w 353"/>
                <a:gd name="T63" fmla="*/ 37 h 55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53"/>
                <a:gd name="T97" fmla="*/ 0 h 551"/>
                <a:gd name="T98" fmla="*/ 353 w 353"/>
                <a:gd name="T99" fmla="*/ 551 h 55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53" h="551">
                  <a:moveTo>
                    <a:pt x="353" y="55"/>
                  </a:moveTo>
                  <a:lnTo>
                    <a:pt x="334" y="45"/>
                  </a:lnTo>
                  <a:lnTo>
                    <a:pt x="290" y="19"/>
                  </a:lnTo>
                  <a:lnTo>
                    <a:pt x="235" y="0"/>
                  </a:lnTo>
                  <a:lnTo>
                    <a:pt x="217" y="0"/>
                  </a:lnTo>
                  <a:lnTo>
                    <a:pt x="208" y="0"/>
                  </a:lnTo>
                  <a:lnTo>
                    <a:pt x="199" y="0"/>
                  </a:lnTo>
                  <a:lnTo>
                    <a:pt x="235" y="9"/>
                  </a:lnTo>
                  <a:lnTo>
                    <a:pt x="281" y="27"/>
                  </a:lnTo>
                  <a:lnTo>
                    <a:pt x="334" y="45"/>
                  </a:lnTo>
                  <a:lnTo>
                    <a:pt x="353" y="73"/>
                  </a:lnTo>
                  <a:lnTo>
                    <a:pt x="353" y="63"/>
                  </a:lnTo>
                  <a:lnTo>
                    <a:pt x="353" y="55"/>
                  </a:lnTo>
                  <a:close/>
                  <a:moveTo>
                    <a:pt x="100" y="543"/>
                  </a:moveTo>
                  <a:lnTo>
                    <a:pt x="127" y="543"/>
                  </a:lnTo>
                  <a:lnTo>
                    <a:pt x="172" y="551"/>
                  </a:lnTo>
                  <a:lnTo>
                    <a:pt x="172" y="543"/>
                  </a:lnTo>
                  <a:lnTo>
                    <a:pt x="182" y="543"/>
                  </a:lnTo>
                  <a:lnTo>
                    <a:pt x="127" y="543"/>
                  </a:lnTo>
                  <a:lnTo>
                    <a:pt x="82" y="525"/>
                  </a:lnTo>
                  <a:lnTo>
                    <a:pt x="82" y="533"/>
                  </a:lnTo>
                  <a:lnTo>
                    <a:pt x="91" y="533"/>
                  </a:lnTo>
                  <a:lnTo>
                    <a:pt x="100" y="543"/>
                  </a:lnTo>
                  <a:close/>
                  <a:moveTo>
                    <a:pt x="46" y="37"/>
                  </a:moveTo>
                  <a:lnTo>
                    <a:pt x="28" y="45"/>
                  </a:lnTo>
                  <a:lnTo>
                    <a:pt x="0" y="73"/>
                  </a:lnTo>
                  <a:lnTo>
                    <a:pt x="10" y="63"/>
                  </a:lnTo>
                  <a:lnTo>
                    <a:pt x="10" y="55"/>
                  </a:lnTo>
                  <a:lnTo>
                    <a:pt x="18" y="55"/>
                  </a:lnTo>
                  <a:lnTo>
                    <a:pt x="28" y="45"/>
                  </a:lnTo>
                  <a:lnTo>
                    <a:pt x="37" y="37"/>
                  </a:lnTo>
                  <a:lnTo>
                    <a:pt x="46" y="37"/>
                  </a:lnTo>
                  <a:close/>
                </a:path>
              </a:pathLst>
            </a:custGeom>
            <a:solidFill>
              <a:srgbClr val="3EFFFF"/>
            </a:solidFill>
            <a:ln w="9525">
              <a:noFill/>
              <a:round/>
              <a:headEnd/>
              <a:tailEnd/>
            </a:ln>
          </p:spPr>
          <p:txBody>
            <a:bodyPr>
              <a:prstTxWarp prst="textNoShape">
                <a:avLst/>
              </a:prstTxWarp>
            </a:bodyPr>
            <a:lstStyle/>
            <a:p>
              <a:endParaRPr lang="en-US"/>
            </a:p>
          </p:txBody>
        </p:sp>
        <p:sp>
          <p:nvSpPr>
            <p:cNvPr id="43072" name="Freeform 162"/>
            <p:cNvSpPr>
              <a:spLocks noChangeAspect="1" noEditPoints="1"/>
            </p:cNvSpPr>
            <p:nvPr/>
          </p:nvSpPr>
          <p:spPr bwMode="auto">
            <a:xfrm>
              <a:off x="1166" y="2734"/>
              <a:ext cx="37" cy="54"/>
            </a:xfrm>
            <a:custGeom>
              <a:avLst/>
              <a:gdLst>
                <a:gd name="T0" fmla="*/ 353 w 362"/>
                <a:gd name="T1" fmla="*/ 73 h 543"/>
                <a:gd name="T2" fmla="*/ 334 w 362"/>
                <a:gd name="T3" fmla="*/ 45 h 543"/>
                <a:gd name="T4" fmla="*/ 281 w 362"/>
                <a:gd name="T5" fmla="*/ 27 h 543"/>
                <a:gd name="T6" fmla="*/ 235 w 362"/>
                <a:gd name="T7" fmla="*/ 9 h 543"/>
                <a:gd name="T8" fmla="*/ 199 w 362"/>
                <a:gd name="T9" fmla="*/ 0 h 543"/>
                <a:gd name="T10" fmla="*/ 190 w 362"/>
                <a:gd name="T11" fmla="*/ 9 h 543"/>
                <a:gd name="T12" fmla="*/ 182 w 362"/>
                <a:gd name="T13" fmla="*/ 9 h 543"/>
                <a:gd name="T14" fmla="*/ 235 w 362"/>
                <a:gd name="T15" fmla="*/ 19 h 543"/>
                <a:gd name="T16" fmla="*/ 281 w 362"/>
                <a:gd name="T17" fmla="*/ 27 h 543"/>
                <a:gd name="T18" fmla="*/ 326 w 362"/>
                <a:gd name="T19" fmla="*/ 55 h 543"/>
                <a:gd name="T20" fmla="*/ 362 w 362"/>
                <a:gd name="T21" fmla="*/ 82 h 543"/>
                <a:gd name="T22" fmla="*/ 362 w 362"/>
                <a:gd name="T23" fmla="*/ 73 h 543"/>
                <a:gd name="T24" fmla="*/ 353 w 362"/>
                <a:gd name="T25" fmla="*/ 73 h 543"/>
                <a:gd name="T26" fmla="*/ 46 w 362"/>
                <a:gd name="T27" fmla="*/ 37 h 543"/>
                <a:gd name="T28" fmla="*/ 28 w 362"/>
                <a:gd name="T29" fmla="*/ 45 h 543"/>
                <a:gd name="T30" fmla="*/ 0 w 362"/>
                <a:gd name="T31" fmla="*/ 73 h 543"/>
                <a:gd name="T32" fmla="*/ 0 w 362"/>
                <a:gd name="T33" fmla="*/ 82 h 543"/>
                <a:gd name="T34" fmla="*/ 28 w 362"/>
                <a:gd name="T35" fmla="*/ 55 h 543"/>
                <a:gd name="T36" fmla="*/ 73 w 362"/>
                <a:gd name="T37" fmla="*/ 37 h 543"/>
                <a:gd name="T38" fmla="*/ 64 w 362"/>
                <a:gd name="T39" fmla="*/ 37 h 543"/>
                <a:gd name="T40" fmla="*/ 55 w 362"/>
                <a:gd name="T41" fmla="*/ 37 h 543"/>
                <a:gd name="T42" fmla="*/ 46 w 362"/>
                <a:gd name="T43" fmla="*/ 37 h 543"/>
                <a:gd name="T44" fmla="*/ 82 w 362"/>
                <a:gd name="T45" fmla="*/ 525 h 543"/>
                <a:gd name="T46" fmla="*/ 127 w 362"/>
                <a:gd name="T47" fmla="*/ 543 h 543"/>
                <a:gd name="T48" fmla="*/ 182 w 362"/>
                <a:gd name="T49" fmla="*/ 543 h 543"/>
                <a:gd name="T50" fmla="*/ 182 w 362"/>
                <a:gd name="T51" fmla="*/ 533 h 543"/>
                <a:gd name="T52" fmla="*/ 127 w 362"/>
                <a:gd name="T53" fmla="*/ 533 h 543"/>
                <a:gd name="T54" fmla="*/ 73 w 362"/>
                <a:gd name="T55" fmla="*/ 515 h 543"/>
                <a:gd name="T56" fmla="*/ 55 w 362"/>
                <a:gd name="T57" fmla="*/ 507 h 543"/>
                <a:gd name="T58" fmla="*/ 64 w 362"/>
                <a:gd name="T59" fmla="*/ 515 h 543"/>
                <a:gd name="T60" fmla="*/ 73 w 362"/>
                <a:gd name="T61" fmla="*/ 515 h 543"/>
                <a:gd name="T62" fmla="*/ 73 w 362"/>
                <a:gd name="T63" fmla="*/ 525 h 543"/>
                <a:gd name="T64" fmla="*/ 82 w 362"/>
                <a:gd name="T65" fmla="*/ 525 h 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62"/>
                <a:gd name="T100" fmla="*/ 0 h 543"/>
                <a:gd name="T101" fmla="*/ 362 w 362"/>
                <a:gd name="T102" fmla="*/ 543 h 54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62" h="543">
                  <a:moveTo>
                    <a:pt x="353" y="73"/>
                  </a:moveTo>
                  <a:lnTo>
                    <a:pt x="334" y="45"/>
                  </a:lnTo>
                  <a:lnTo>
                    <a:pt x="281" y="27"/>
                  </a:lnTo>
                  <a:lnTo>
                    <a:pt x="235" y="9"/>
                  </a:lnTo>
                  <a:lnTo>
                    <a:pt x="199" y="0"/>
                  </a:lnTo>
                  <a:lnTo>
                    <a:pt x="190" y="9"/>
                  </a:lnTo>
                  <a:lnTo>
                    <a:pt x="182" y="9"/>
                  </a:lnTo>
                  <a:lnTo>
                    <a:pt x="235" y="19"/>
                  </a:lnTo>
                  <a:lnTo>
                    <a:pt x="281" y="27"/>
                  </a:lnTo>
                  <a:lnTo>
                    <a:pt x="326" y="55"/>
                  </a:lnTo>
                  <a:lnTo>
                    <a:pt x="362" y="82"/>
                  </a:lnTo>
                  <a:lnTo>
                    <a:pt x="362" y="73"/>
                  </a:lnTo>
                  <a:lnTo>
                    <a:pt x="353" y="73"/>
                  </a:lnTo>
                  <a:close/>
                  <a:moveTo>
                    <a:pt x="46" y="37"/>
                  </a:moveTo>
                  <a:lnTo>
                    <a:pt x="28" y="45"/>
                  </a:lnTo>
                  <a:lnTo>
                    <a:pt x="0" y="73"/>
                  </a:lnTo>
                  <a:lnTo>
                    <a:pt x="0" y="82"/>
                  </a:lnTo>
                  <a:lnTo>
                    <a:pt x="28" y="55"/>
                  </a:lnTo>
                  <a:lnTo>
                    <a:pt x="73" y="37"/>
                  </a:lnTo>
                  <a:lnTo>
                    <a:pt x="64" y="37"/>
                  </a:lnTo>
                  <a:lnTo>
                    <a:pt x="55" y="37"/>
                  </a:lnTo>
                  <a:lnTo>
                    <a:pt x="46" y="37"/>
                  </a:lnTo>
                  <a:close/>
                  <a:moveTo>
                    <a:pt x="82" y="525"/>
                  </a:moveTo>
                  <a:lnTo>
                    <a:pt x="127" y="543"/>
                  </a:lnTo>
                  <a:lnTo>
                    <a:pt x="182" y="543"/>
                  </a:lnTo>
                  <a:lnTo>
                    <a:pt x="182" y="533"/>
                  </a:lnTo>
                  <a:lnTo>
                    <a:pt x="127" y="533"/>
                  </a:lnTo>
                  <a:lnTo>
                    <a:pt x="73" y="515"/>
                  </a:lnTo>
                  <a:lnTo>
                    <a:pt x="55" y="507"/>
                  </a:lnTo>
                  <a:lnTo>
                    <a:pt x="64" y="515"/>
                  </a:lnTo>
                  <a:lnTo>
                    <a:pt x="73" y="515"/>
                  </a:lnTo>
                  <a:lnTo>
                    <a:pt x="73" y="525"/>
                  </a:lnTo>
                  <a:lnTo>
                    <a:pt x="82" y="525"/>
                  </a:lnTo>
                  <a:close/>
                </a:path>
              </a:pathLst>
            </a:custGeom>
            <a:solidFill>
              <a:srgbClr val="43FFFF"/>
            </a:solidFill>
            <a:ln w="9525">
              <a:noFill/>
              <a:round/>
              <a:headEnd/>
              <a:tailEnd/>
            </a:ln>
          </p:spPr>
          <p:txBody>
            <a:bodyPr>
              <a:prstTxWarp prst="textNoShape">
                <a:avLst/>
              </a:prstTxWarp>
            </a:bodyPr>
            <a:lstStyle/>
            <a:p>
              <a:endParaRPr lang="en-US"/>
            </a:p>
          </p:txBody>
        </p:sp>
        <p:sp>
          <p:nvSpPr>
            <p:cNvPr id="43073" name="Freeform 163"/>
            <p:cNvSpPr>
              <a:spLocks noChangeAspect="1" noEditPoints="1"/>
            </p:cNvSpPr>
            <p:nvPr/>
          </p:nvSpPr>
          <p:spPr bwMode="auto">
            <a:xfrm>
              <a:off x="1165" y="2735"/>
              <a:ext cx="38" cy="53"/>
            </a:xfrm>
            <a:custGeom>
              <a:avLst/>
              <a:gdLst>
                <a:gd name="T0" fmla="*/ 370 w 370"/>
                <a:gd name="T1" fmla="*/ 73 h 524"/>
                <a:gd name="T2" fmla="*/ 334 w 370"/>
                <a:gd name="T3" fmla="*/ 46 h 524"/>
                <a:gd name="T4" fmla="*/ 289 w 370"/>
                <a:gd name="T5" fmla="*/ 18 h 524"/>
                <a:gd name="T6" fmla="*/ 243 w 370"/>
                <a:gd name="T7" fmla="*/ 10 h 524"/>
                <a:gd name="T8" fmla="*/ 190 w 370"/>
                <a:gd name="T9" fmla="*/ 0 h 524"/>
                <a:gd name="T10" fmla="*/ 180 w 370"/>
                <a:gd name="T11" fmla="*/ 0 h 524"/>
                <a:gd name="T12" fmla="*/ 172 w 370"/>
                <a:gd name="T13" fmla="*/ 0 h 524"/>
                <a:gd name="T14" fmla="*/ 172 w 370"/>
                <a:gd name="T15" fmla="*/ 10 h 524"/>
                <a:gd name="T16" fmla="*/ 162 w 370"/>
                <a:gd name="T17" fmla="*/ 10 h 524"/>
                <a:gd name="T18" fmla="*/ 153 w 370"/>
                <a:gd name="T19" fmla="*/ 10 h 524"/>
                <a:gd name="T20" fmla="*/ 144 w 370"/>
                <a:gd name="T21" fmla="*/ 10 h 524"/>
                <a:gd name="T22" fmla="*/ 190 w 370"/>
                <a:gd name="T23" fmla="*/ 10 h 524"/>
                <a:gd name="T24" fmla="*/ 235 w 370"/>
                <a:gd name="T25" fmla="*/ 10 h 524"/>
                <a:gd name="T26" fmla="*/ 289 w 370"/>
                <a:gd name="T27" fmla="*/ 28 h 524"/>
                <a:gd name="T28" fmla="*/ 334 w 370"/>
                <a:gd name="T29" fmla="*/ 54 h 524"/>
                <a:gd name="T30" fmla="*/ 370 w 370"/>
                <a:gd name="T31" fmla="*/ 82 h 524"/>
                <a:gd name="T32" fmla="*/ 370 w 370"/>
                <a:gd name="T33" fmla="*/ 73 h 524"/>
                <a:gd name="T34" fmla="*/ 81 w 370"/>
                <a:gd name="T35" fmla="*/ 28 h 524"/>
                <a:gd name="T36" fmla="*/ 36 w 370"/>
                <a:gd name="T37" fmla="*/ 46 h 524"/>
                <a:gd name="T38" fmla="*/ 8 w 370"/>
                <a:gd name="T39" fmla="*/ 73 h 524"/>
                <a:gd name="T40" fmla="*/ 0 w 370"/>
                <a:gd name="T41" fmla="*/ 82 h 524"/>
                <a:gd name="T42" fmla="*/ 0 w 370"/>
                <a:gd name="T43" fmla="*/ 91 h 524"/>
                <a:gd name="T44" fmla="*/ 8 w 370"/>
                <a:gd name="T45" fmla="*/ 82 h 524"/>
                <a:gd name="T46" fmla="*/ 45 w 370"/>
                <a:gd name="T47" fmla="*/ 54 h 524"/>
                <a:gd name="T48" fmla="*/ 90 w 370"/>
                <a:gd name="T49" fmla="*/ 28 h 524"/>
                <a:gd name="T50" fmla="*/ 117 w 370"/>
                <a:gd name="T51" fmla="*/ 18 h 524"/>
                <a:gd name="T52" fmla="*/ 108 w 370"/>
                <a:gd name="T53" fmla="*/ 18 h 524"/>
                <a:gd name="T54" fmla="*/ 99 w 370"/>
                <a:gd name="T55" fmla="*/ 18 h 524"/>
                <a:gd name="T56" fmla="*/ 90 w 370"/>
                <a:gd name="T57" fmla="*/ 18 h 524"/>
                <a:gd name="T58" fmla="*/ 81 w 370"/>
                <a:gd name="T59" fmla="*/ 28 h 524"/>
                <a:gd name="T60" fmla="*/ 63 w 370"/>
                <a:gd name="T61" fmla="*/ 498 h 524"/>
                <a:gd name="T62" fmla="*/ 81 w 370"/>
                <a:gd name="T63" fmla="*/ 506 h 524"/>
                <a:gd name="T64" fmla="*/ 135 w 370"/>
                <a:gd name="T65" fmla="*/ 524 h 524"/>
                <a:gd name="T66" fmla="*/ 190 w 370"/>
                <a:gd name="T67" fmla="*/ 524 h 524"/>
                <a:gd name="T68" fmla="*/ 198 w 370"/>
                <a:gd name="T69" fmla="*/ 524 h 524"/>
                <a:gd name="T70" fmla="*/ 190 w 370"/>
                <a:gd name="T71" fmla="*/ 524 h 524"/>
                <a:gd name="T72" fmla="*/ 135 w 370"/>
                <a:gd name="T73" fmla="*/ 516 h 524"/>
                <a:gd name="T74" fmla="*/ 90 w 370"/>
                <a:gd name="T75" fmla="*/ 498 h 524"/>
                <a:gd name="T76" fmla="*/ 45 w 370"/>
                <a:gd name="T77" fmla="*/ 479 h 524"/>
                <a:gd name="T78" fmla="*/ 54 w 370"/>
                <a:gd name="T79" fmla="*/ 488 h 524"/>
                <a:gd name="T80" fmla="*/ 63 w 370"/>
                <a:gd name="T81" fmla="*/ 488 h 524"/>
                <a:gd name="T82" fmla="*/ 63 w 370"/>
                <a:gd name="T83" fmla="*/ 498 h 52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70"/>
                <a:gd name="T127" fmla="*/ 0 h 524"/>
                <a:gd name="T128" fmla="*/ 370 w 370"/>
                <a:gd name="T129" fmla="*/ 524 h 52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70" h="524">
                  <a:moveTo>
                    <a:pt x="370" y="73"/>
                  </a:moveTo>
                  <a:lnTo>
                    <a:pt x="334" y="46"/>
                  </a:lnTo>
                  <a:lnTo>
                    <a:pt x="289" y="18"/>
                  </a:lnTo>
                  <a:lnTo>
                    <a:pt x="243" y="10"/>
                  </a:lnTo>
                  <a:lnTo>
                    <a:pt x="190" y="0"/>
                  </a:lnTo>
                  <a:lnTo>
                    <a:pt x="180" y="0"/>
                  </a:lnTo>
                  <a:lnTo>
                    <a:pt x="172" y="0"/>
                  </a:lnTo>
                  <a:lnTo>
                    <a:pt x="172" y="10"/>
                  </a:lnTo>
                  <a:lnTo>
                    <a:pt x="162" y="10"/>
                  </a:lnTo>
                  <a:lnTo>
                    <a:pt x="153" y="10"/>
                  </a:lnTo>
                  <a:lnTo>
                    <a:pt x="144" y="10"/>
                  </a:lnTo>
                  <a:lnTo>
                    <a:pt x="190" y="10"/>
                  </a:lnTo>
                  <a:lnTo>
                    <a:pt x="235" y="10"/>
                  </a:lnTo>
                  <a:lnTo>
                    <a:pt x="289" y="28"/>
                  </a:lnTo>
                  <a:lnTo>
                    <a:pt x="334" y="54"/>
                  </a:lnTo>
                  <a:lnTo>
                    <a:pt x="370" y="82"/>
                  </a:lnTo>
                  <a:lnTo>
                    <a:pt x="370" y="73"/>
                  </a:lnTo>
                  <a:close/>
                  <a:moveTo>
                    <a:pt x="81" y="28"/>
                  </a:moveTo>
                  <a:lnTo>
                    <a:pt x="36" y="46"/>
                  </a:lnTo>
                  <a:lnTo>
                    <a:pt x="8" y="73"/>
                  </a:lnTo>
                  <a:lnTo>
                    <a:pt x="0" y="82"/>
                  </a:lnTo>
                  <a:lnTo>
                    <a:pt x="0" y="91"/>
                  </a:lnTo>
                  <a:lnTo>
                    <a:pt x="8" y="82"/>
                  </a:lnTo>
                  <a:lnTo>
                    <a:pt x="45" y="54"/>
                  </a:lnTo>
                  <a:lnTo>
                    <a:pt x="90" y="28"/>
                  </a:lnTo>
                  <a:lnTo>
                    <a:pt x="117" y="18"/>
                  </a:lnTo>
                  <a:lnTo>
                    <a:pt x="108" y="18"/>
                  </a:lnTo>
                  <a:lnTo>
                    <a:pt x="99" y="18"/>
                  </a:lnTo>
                  <a:lnTo>
                    <a:pt x="90" y="18"/>
                  </a:lnTo>
                  <a:lnTo>
                    <a:pt x="81" y="28"/>
                  </a:lnTo>
                  <a:close/>
                  <a:moveTo>
                    <a:pt x="63" y="498"/>
                  </a:moveTo>
                  <a:lnTo>
                    <a:pt x="81" y="506"/>
                  </a:lnTo>
                  <a:lnTo>
                    <a:pt x="135" y="524"/>
                  </a:lnTo>
                  <a:lnTo>
                    <a:pt x="190" y="524"/>
                  </a:lnTo>
                  <a:lnTo>
                    <a:pt x="198" y="524"/>
                  </a:lnTo>
                  <a:lnTo>
                    <a:pt x="190" y="524"/>
                  </a:lnTo>
                  <a:lnTo>
                    <a:pt x="135" y="516"/>
                  </a:lnTo>
                  <a:lnTo>
                    <a:pt x="90" y="498"/>
                  </a:lnTo>
                  <a:lnTo>
                    <a:pt x="45" y="479"/>
                  </a:lnTo>
                  <a:lnTo>
                    <a:pt x="54" y="488"/>
                  </a:lnTo>
                  <a:lnTo>
                    <a:pt x="63" y="488"/>
                  </a:lnTo>
                  <a:lnTo>
                    <a:pt x="63" y="498"/>
                  </a:lnTo>
                  <a:close/>
                </a:path>
              </a:pathLst>
            </a:custGeom>
            <a:solidFill>
              <a:srgbClr val="48FFFF"/>
            </a:solidFill>
            <a:ln w="9525">
              <a:noFill/>
              <a:round/>
              <a:headEnd/>
              <a:tailEnd/>
            </a:ln>
          </p:spPr>
          <p:txBody>
            <a:bodyPr>
              <a:prstTxWarp prst="textNoShape">
                <a:avLst/>
              </a:prstTxWarp>
            </a:bodyPr>
            <a:lstStyle/>
            <a:p>
              <a:endParaRPr lang="en-US"/>
            </a:p>
          </p:txBody>
        </p:sp>
        <p:sp>
          <p:nvSpPr>
            <p:cNvPr id="43074" name="Freeform 164"/>
            <p:cNvSpPr>
              <a:spLocks noChangeAspect="1" noEditPoints="1"/>
            </p:cNvSpPr>
            <p:nvPr/>
          </p:nvSpPr>
          <p:spPr bwMode="auto">
            <a:xfrm>
              <a:off x="1165" y="2736"/>
              <a:ext cx="38" cy="52"/>
            </a:xfrm>
            <a:custGeom>
              <a:avLst/>
              <a:gdLst>
                <a:gd name="T0" fmla="*/ 370 w 370"/>
                <a:gd name="T1" fmla="*/ 72 h 514"/>
                <a:gd name="T2" fmla="*/ 334 w 370"/>
                <a:gd name="T3" fmla="*/ 44 h 514"/>
                <a:gd name="T4" fmla="*/ 289 w 370"/>
                <a:gd name="T5" fmla="*/ 18 h 514"/>
                <a:gd name="T6" fmla="*/ 235 w 370"/>
                <a:gd name="T7" fmla="*/ 0 h 514"/>
                <a:gd name="T8" fmla="*/ 190 w 370"/>
                <a:gd name="T9" fmla="*/ 0 h 514"/>
                <a:gd name="T10" fmla="*/ 144 w 370"/>
                <a:gd name="T11" fmla="*/ 0 h 514"/>
                <a:gd name="T12" fmla="*/ 135 w 370"/>
                <a:gd name="T13" fmla="*/ 8 h 514"/>
                <a:gd name="T14" fmla="*/ 126 w 370"/>
                <a:gd name="T15" fmla="*/ 8 h 514"/>
                <a:gd name="T16" fmla="*/ 117 w 370"/>
                <a:gd name="T17" fmla="*/ 8 h 514"/>
                <a:gd name="T18" fmla="*/ 90 w 370"/>
                <a:gd name="T19" fmla="*/ 18 h 514"/>
                <a:gd name="T20" fmla="*/ 45 w 370"/>
                <a:gd name="T21" fmla="*/ 44 h 514"/>
                <a:gd name="T22" fmla="*/ 8 w 370"/>
                <a:gd name="T23" fmla="*/ 72 h 514"/>
                <a:gd name="T24" fmla="*/ 0 w 370"/>
                <a:gd name="T25" fmla="*/ 81 h 514"/>
                <a:gd name="T26" fmla="*/ 0 w 370"/>
                <a:gd name="T27" fmla="*/ 90 h 514"/>
                <a:gd name="T28" fmla="*/ 8 w 370"/>
                <a:gd name="T29" fmla="*/ 81 h 514"/>
                <a:gd name="T30" fmla="*/ 45 w 370"/>
                <a:gd name="T31" fmla="*/ 44 h 514"/>
                <a:gd name="T32" fmla="*/ 90 w 370"/>
                <a:gd name="T33" fmla="*/ 26 h 514"/>
                <a:gd name="T34" fmla="*/ 135 w 370"/>
                <a:gd name="T35" fmla="*/ 8 h 514"/>
                <a:gd name="T36" fmla="*/ 190 w 370"/>
                <a:gd name="T37" fmla="*/ 8 h 514"/>
                <a:gd name="T38" fmla="*/ 235 w 370"/>
                <a:gd name="T39" fmla="*/ 8 h 514"/>
                <a:gd name="T40" fmla="*/ 289 w 370"/>
                <a:gd name="T41" fmla="*/ 26 h 514"/>
                <a:gd name="T42" fmla="*/ 324 w 370"/>
                <a:gd name="T43" fmla="*/ 44 h 514"/>
                <a:gd name="T44" fmla="*/ 361 w 370"/>
                <a:gd name="T45" fmla="*/ 81 h 514"/>
                <a:gd name="T46" fmla="*/ 370 w 370"/>
                <a:gd name="T47" fmla="*/ 90 h 514"/>
                <a:gd name="T48" fmla="*/ 370 w 370"/>
                <a:gd name="T49" fmla="*/ 81 h 514"/>
                <a:gd name="T50" fmla="*/ 370 w 370"/>
                <a:gd name="T51" fmla="*/ 72 h 514"/>
                <a:gd name="T52" fmla="*/ 45 w 370"/>
                <a:gd name="T53" fmla="*/ 469 h 514"/>
                <a:gd name="T54" fmla="*/ 90 w 370"/>
                <a:gd name="T55" fmla="*/ 488 h 514"/>
                <a:gd name="T56" fmla="*/ 135 w 370"/>
                <a:gd name="T57" fmla="*/ 506 h 514"/>
                <a:gd name="T58" fmla="*/ 190 w 370"/>
                <a:gd name="T59" fmla="*/ 514 h 514"/>
                <a:gd name="T60" fmla="*/ 198 w 370"/>
                <a:gd name="T61" fmla="*/ 514 h 514"/>
                <a:gd name="T62" fmla="*/ 198 w 370"/>
                <a:gd name="T63" fmla="*/ 506 h 514"/>
                <a:gd name="T64" fmla="*/ 207 w 370"/>
                <a:gd name="T65" fmla="*/ 506 h 514"/>
                <a:gd name="T66" fmla="*/ 190 w 370"/>
                <a:gd name="T67" fmla="*/ 506 h 514"/>
                <a:gd name="T68" fmla="*/ 135 w 370"/>
                <a:gd name="T69" fmla="*/ 496 h 514"/>
                <a:gd name="T70" fmla="*/ 90 w 370"/>
                <a:gd name="T71" fmla="*/ 488 h 514"/>
                <a:gd name="T72" fmla="*/ 45 w 370"/>
                <a:gd name="T73" fmla="*/ 461 h 514"/>
                <a:gd name="T74" fmla="*/ 45 w 370"/>
                <a:gd name="T75" fmla="*/ 469 h 51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370"/>
                <a:gd name="T115" fmla="*/ 0 h 514"/>
                <a:gd name="T116" fmla="*/ 370 w 370"/>
                <a:gd name="T117" fmla="*/ 514 h 514"/>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370" h="514">
                  <a:moveTo>
                    <a:pt x="370" y="72"/>
                  </a:moveTo>
                  <a:lnTo>
                    <a:pt x="334" y="44"/>
                  </a:lnTo>
                  <a:lnTo>
                    <a:pt x="289" y="18"/>
                  </a:lnTo>
                  <a:lnTo>
                    <a:pt x="235" y="0"/>
                  </a:lnTo>
                  <a:lnTo>
                    <a:pt x="190" y="0"/>
                  </a:lnTo>
                  <a:lnTo>
                    <a:pt x="144" y="0"/>
                  </a:lnTo>
                  <a:lnTo>
                    <a:pt x="135" y="8"/>
                  </a:lnTo>
                  <a:lnTo>
                    <a:pt x="126" y="8"/>
                  </a:lnTo>
                  <a:lnTo>
                    <a:pt x="117" y="8"/>
                  </a:lnTo>
                  <a:lnTo>
                    <a:pt x="90" y="18"/>
                  </a:lnTo>
                  <a:lnTo>
                    <a:pt x="45" y="44"/>
                  </a:lnTo>
                  <a:lnTo>
                    <a:pt x="8" y="72"/>
                  </a:lnTo>
                  <a:lnTo>
                    <a:pt x="0" y="81"/>
                  </a:lnTo>
                  <a:lnTo>
                    <a:pt x="0" y="90"/>
                  </a:lnTo>
                  <a:lnTo>
                    <a:pt x="8" y="81"/>
                  </a:lnTo>
                  <a:lnTo>
                    <a:pt x="45" y="44"/>
                  </a:lnTo>
                  <a:lnTo>
                    <a:pt x="90" y="26"/>
                  </a:lnTo>
                  <a:lnTo>
                    <a:pt x="135" y="8"/>
                  </a:lnTo>
                  <a:lnTo>
                    <a:pt x="190" y="8"/>
                  </a:lnTo>
                  <a:lnTo>
                    <a:pt x="235" y="8"/>
                  </a:lnTo>
                  <a:lnTo>
                    <a:pt x="289" y="26"/>
                  </a:lnTo>
                  <a:lnTo>
                    <a:pt x="324" y="44"/>
                  </a:lnTo>
                  <a:lnTo>
                    <a:pt x="361" y="81"/>
                  </a:lnTo>
                  <a:lnTo>
                    <a:pt x="370" y="90"/>
                  </a:lnTo>
                  <a:lnTo>
                    <a:pt x="370" y="81"/>
                  </a:lnTo>
                  <a:lnTo>
                    <a:pt x="370" y="72"/>
                  </a:lnTo>
                  <a:close/>
                  <a:moveTo>
                    <a:pt x="45" y="469"/>
                  </a:moveTo>
                  <a:lnTo>
                    <a:pt x="90" y="488"/>
                  </a:lnTo>
                  <a:lnTo>
                    <a:pt x="135" y="506"/>
                  </a:lnTo>
                  <a:lnTo>
                    <a:pt x="190" y="514"/>
                  </a:lnTo>
                  <a:lnTo>
                    <a:pt x="198" y="514"/>
                  </a:lnTo>
                  <a:lnTo>
                    <a:pt x="198" y="506"/>
                  </a:lnTo>
                  <a:lnTo>
                    <a:pt x="207" y="506"/>
                  </a:lnTo>
                  <a:lnTo>
                    <a:pt x="190" y="506"/>
                  </a:lnTo>
                  <a:lnTo>
                    <a:pt x="135" y="496"/>
                  </a:lnTo>
                  <a:lnTo>
                    <a:pt x="90" y="488"/>
                  </a:lnTo>
                  <a:lnTo>
                    <a:pt x="45" y="461"/>
                  </a:lnTo>
                  <a:lnTo>
                    <a:pt x="45" y="469"/>
                  </a:lnTo>
                  <a:close/>
                </a:path>
              </a:pathLst>
            </a:custGeom>
            <a:solidFill>
              <a:srgbClr val="4EFFFF"/>
            </a:solidFill>
            <a:ln w="9525">
              <a:noFill/>
              <a:round/>
              <a:headEnd/>
              <a:tailEnd/>
            </a:ln>
          </p:spPr>
          <p:txBody>
            <a:bodyPr>
              <a:prstTxWarp prst="textNoShape">
                <a:avLst/>
              </a:prstTxWarp>
            </a:bodyPr>
            <a:lstStyle/>
            <a:p>
              <a:endParaRPr lang="en-US"/>
            </a:p>
          </p:txBody>
        </p:sp>
        <p:sp>
          <p:nvSpPr>
            <p:cNvPr id="43075" name="Freeform 165"/>
            <p:cNvSpPr>
              <a:spLocks noChangeAspect="1" noEditPoints="1"/>
            </p:cNvSpPr>
            <p:nvPr/>
          </p:nvSpPr>
          <p:spPr bwMode="auto">
            <a:xfrm>
              <a:off x="1165" y="2737"/>
              <a:ext cx="38" cy="50"/>
            </a:xfrm>
            <a:custGeom>
              <a:avLst/>
              <a:gdLst>
                <a:gd name="T0" fmla="*/ 370 w 370"/>
                <a:gd name="T1" fmla="*/ 82 h 498"/>
                <a:gd name="T2" fmla="*/ 361 w 370"/>
                <a:gd name="T3" fmla="*/ 73 h 498"/>
                <a:gd name="T4" fmla="*/ 324 w 370"/>
                <a:gd name="T5" fmla="*/ 36 h 498"/>
                <a:gd name="T6" fmla="*/ 289 w 370"/>
                <a:gd name="T7" fmla="*/ 18 h 498"/>
                <a:gd name="T8" fmla="*/ 235 w 370"/>
                <a:gd name="T9" fmla="*/ 0 h 498"/>
                <a:gd name="T10" fmla="*/ 190 w 370"/>
                <a:gd name="T11" fmla="*/ 0 h 498"/>
                <a:gd name="T12" fmla="*/ 135 w 370"/>
                <a:gd name="T13" fmla="*/ 0 h 498"/>
                <a:gd name="T14" fmla="*/ 90 w 370"/>
                <a:gd name="T15" fmla="*/ 18 h 498"/>
                <a:gd name="T16" fmla="*/ 45 w 370"/>
                <a:gd name="T17" fmla="*/ 36 h 498"/>
                <a:gd name="T18" fmla="*/ 8 w 370"/>
                <a:gd name="T19" fmla="*/ 73 h 498"/>
                <a:gd name="T20" fmla="*/ 0 w 370"/>
                <a:gd name="T21" fmla="*/ 82 h 498"/>
                <a:gd name="T22" fmla="*/ 0 w 370"/>
                <a:gd name="T23" fmla="*/ 91 h 498"/>
                <a:gd name="T24" fmla="*/ 18 w 370"/>
                <a:gd name="T25" fmla="*/ 73 h 498"/>
                <a:gd name="T26" fmla="*/ 54 w 370"/>
                <a:gd name="T27" fmla="*/ 46 h 498"/>
                <a:gd name="T28" fmla="*/ 90 w 370"/>
                <a:gd name="T29" fmla="*/ 28 h 498"/>
                <a:gd name="T30" fmla="*/ 135 w 370"/>
                <a:gd name="T31" fmla="*/ 10 h 498"/>
                <a:gd name="T32" fmla="*/ 190 w 370"/>
                <a:gd name="T33" fmla="*/ 0 h 498"/>
                <a:gd name="T34" fmla="*/ 235 w 370"/>
                <a:gd name="T35" fmla="*/ 10 h 498"/>
                <a:gd name="T36" fmla="*/ 279 w 370"/>
                <a:gd name="T37" fmla="*/ 28 h 498"/>
                <a:gd name="T38" fmla="*/ 324 w 370"/>
                <a:gd name="T39" fmla="*/ 46 h 498"/>
                <a:gd name="T40" fmla="*/ 361 w 370"/>
                <a:gd name="T41" fmla="*/ 73 h 498"/>
                <a:gd name="T42" fmla="*/ 370 w 370"/>
                <a:gd name="T43" fmla="*/ 91 h 498"/>
                <a:gd name="T44" fmla="*/ 370 w 370"/>
                <a:gd name="T45" fmla="*/ 82 h 498"/>
                <a:gd name="T46" fmla="*/ 45 w 370"/>
                <a:gd name="T47" fmla="*/ 453 h 498"/>
                <a:gd name="T48" fmla="*/ 90 w 370"/>
                <a:gd name="T49" fmla="*/ 480 h 498"/>
                <a:gd name="T50" fmla="*/ 135 w 370"/>
                <a:gd name="T51" fmla="*/ 488 h 498"/>
                <a:gd name="T52" fmla="*/ 190 w 370"/>
                <a:gd name="T53" fmla="*/ 498 h 498"/>
                <a:gd name="T54" fmla="*/ 207 w 370"/>
                <a:gd name="T55" fmla="*/ 498 h 498"/>
                <a:gd name="T56" fmla="*/ 207 w 370"/>
                <a:gd name="T57" fmla="*/ 488 h 498"/>
                <a:gd name="T58" fmla="*/ 216 w 370"/>
                <a:gd name="T59" fmla="*/ 488 h 498"/>
                <a:gd name="T60" fmla="*/ 190 w 370"/>
                <a:gd name="T61" fmla="*/ 488 h 498"/>
                <a:gd name="T62" fmla="*/ 135 w 370"/>
                <a:gd name="T63" fmla="*/ 488 h 498"/>
                <a:gd name="T64" fmla="*/ 90 w 370"/>
                <a:gd name="T65" fmla="*/ 470 h 498"/>
                <a:gd name="T66" fmla="*/ 54 w 370"/>
                <a:gd name="T67" fmla="*/ 443 h 498"/>
                <a:gd name="T68" fmla="*/ 54 w 370"/>
                <a:gd name="T69" fmla="*/ 453 h 498"/>
                <a:gd name="T70" fmla="*/ 45 w 370"/>
                <a:gd name="T71" fmla="*/ 453 h 49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70"/>
                <a:gd name="T109" fmla="*/ 0 h 498"/>
                <a:gd name="T110" fmla="*/ 370 w 370"/>
                <a:gd name="T111" fmla="*/ 498 h 49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70" h="498">
                  <a:moveTo>
                    <a:pt x="370" y="82"/>
                  </a:moveTo>
                  <a:lnTo>
                    <a:pt x="361" y="73"/>
                  </a:lnTo>
                  <a:lnTo>
                    <a:pt x="324" y="36"/>
                  </a:lnTo>
                  <a:lnTo>
                    <a:pt x="289" y="18"/>
                  </a:lnTo>
                  <a:lnTo>
                    <a:pt x="235" y="0"/>
                  </a:lnTo>
                  <a:lnTo>
                    <a:pt x="190" y="0"/>
                  </a:lnTo>
                  <a:lnTo>
                    <a:pt x="135" y="0"/>
                  </a:lnTo>
                  <a:lnTo>
                    <a:pt x="90" y="18"/>
                  </a:lnTo>
                  <a:lnTo>
                    <a:pt x="45" y="36"/>
                  </a:lnTo>
                  <a:lnTo>
                    <a:pt x="8" y="73"/>
                  </a:lnTo>
                  <a:lnTo>
                    <a:pt x="0" y="82"/>
                  </a:lnTo>
                  <a:lnTo>
                    <a:pt x="0" y="91"/>
                  </a:lnTo>
                  <a:lnTo>
                    <a:pt x="18" y="73"/>
                  </a:lnTo>
                  <a:lnTo>
                    <a:pt x="54" y="46"/>
                  </a:lnTo>
                  <a:lnTo>
                    <a:pt x="90" y="28"/>
                  </a:lnTo>
                  <a:lnTo>
                    <a:pt x="135" y="10"/>
                  </a:lnTo>
                  <a:lnTo>
                    <a:pt x="190" y="0"/>
                  </a:lnTo>
                  <a:lnTo>
                    <a:pt x="235" y="10"/>
                  </a:lnTo>
                  <a:lnTo>
                    <a:pt x="279" y="28"/>
                  </a:lnTo>
                  <a:lnTo>
                    <a:pt x="324" y="46"/>
                  </a:lnTo>
                  <a:lnTo>
                    <a:pt x="361" y="73"/>
                  </a:lnTo>
                  <a:lnTo>
                    <a:pt x="370" y="91"/>
                  </a:lnTo>
                  <a:lnTo>
                    <a:pt x="370" y="82"/>
                  </a:lnTo>
                  <a:close/>
                  <a:moveTo>
                    <a:pt x="45" y="453"/>
                  </a:moveTo>
                  <a:lnTo>
                    <a:pt x="90" y="480"/>
                  </a:lnTo>
                  <a:lnTo>
                    <a:pt x="135" y="488"/>
                  </a:lnTo>
                  <a:lnTo>
                    <a:pt x="190" y="498"/>
                  </a:lnTo>
                  <a:lnTo>
                    <a:pt x="207" y="498"/>
                  </a:lnTo>
                  <a:lnTo>
                    <a:pt x="207" y="488"/>
                  </a:lnTo>
                  <a:lnTo>
                    <a:pt x="216" y="488"/>
                  </a:lnTo>
                  <a:lnTo>
                    <a:pt x="190" y="488"/>
                  </a:lnTo>
                  <a:lnTo>
                    <a:pt x="135" y="488"/>
                  </a:lnTo>
                  <a:lnTo>
                    <a:pt x="90" y="470"/>
                  </a:lnTo>
                  <a:lnTo>
                    <a:pt x="54" y="443"/>
                  </a:lnTo>
                  <a:lnTo>
                    <a:pt x="54" y="453"/>
                  </a:lnTo>
                  <a:lnTo>
                    <a:pt x="45" y="453"/>
                  </a:lnTo>
                  <a:close/>
                </a:path>
              </a:pathLst>
            </a:custGeom>
            <a:solidFill>
              <a:srgbClr val="53FFFF"/>
            </a:solidFill>
            <a:ln w="9525">
              <a:noFill/>
              <a:round/>
              <a:headEnd/>
              <a:tailEnd/>
            </a:ln>
          </p:spPr>
          <p:txBody>
            <a:bodyPr>
              <a:prstTxWarp prst="textNoShape">
                <a:avLst/>
              </a:prstTxWarp>
            </a:bodyPr>
            <a:lstStyle/>
            <a:p>
              <a:endParaRPr lang="en-US"/>
            </a:p>
          </p:txBody>
        </p:sp>
        <p:sp>
          <p:nvSpPr>
            <p:cNvPr id="43076" name="Freeform 166"/>
            <p:cNvSpPr>
              <a:spLocks noChangeAspect="1" noEditPoints="1"/>
            </p:cNvSpPr>
            <p:nvPr/>
          </p:nvSpPr>
          <p:spPr bwMode="auto">
            <a:xfrm>
              <a:off x="1165" y="2737"/>
              <a:ext cx="38" cy="49"/>
            </a:xfrm>
            <a:custGeom>
              <a:avLst/>
              <a:gdLst>
                <a:gd name="T0" fmla="*/ 370 w 370"/>
                <a:gd name="T1" fmla="*/ 91 h 488"/>
                <a:gd name="T2" fmla="*/ 361 w 370"/>
                <a:gd name="T3" fmla="*/ 73 h 488"/>
                <a:gd name="T4" fmla="*/ 324 w 370"/>
                <a:gd name="T5" fmla="*/ 46 h 488"/>
                <a:gd name="T6" fmla="*/ 279 w 370"/>
                <a:gd name="T7" fmla="*/ 28 h 488"/>
                <a:gd name="T8" fmla="*/ 235 w 370"/>
                <a:gd name="T9" fmla="*/ 10 h 488"/>
                <a:gd name="T10" fmla="*/ 190 w 370"/>
                <a:gd name="T11" fmla="*/ 0 h 488"/>
                <a:gd name="T12" fmla="*/ 135 w 370"/>
                <a:gd name="T13" fmla="*/ 10 h 488"/>
                <a:gd name="T14" fmla="*/ 90 w 370"/>
                <a:gd name="T15" fmla="*/ 28 h 488"/>
                <a:gd name="T16" fmla="*/ 54 w 370"/>
                <a:gd name="T17" fmla="*/ 46 h 488"/>
                <a:gd name="T18" fmla="*/ 18 w 370"/>
                <a:gd name="T19" fmla="*/ 73 h 488"/>
                <a:gd name="T20" fmla="*/ 0 w 370"/>
                <a:gd name="T21" fmla="*/ 91 h 488"/>
                <a:gd name="T22" fmla="*/ 0 w 370"/>
                <a:gd name="T23" fmla="*/ 99 h 488"/>
                <a:gd name="T24" fmla="*/ 18 w 370"/>
                <a:gd name="T25" fmla="*/ 82 h 488"/>
                <a:gd name="T26" fmla="*/ 54 w 370"/>
                <a:gd name="T27" fmla="*/ 55 h 488"/>
                <a:gd name="T28" fmla="*/ 99 w 370"/>
                <a:gd name="T29" fmla="*/ 28 h 488"/>
                <a:gd name="T30" fmla="*/ 144 w 370"/>
                <a:gd name="T31" fmla="*/ 18 h 488"/>
                <a:gd name="T32" fmla="*/ 190 w 370"/>
                <a:gd name="T33" fmla="*/ 10 h 488"/>
                <a:gd name="T34" fmla="*/ 235 w 370"/>
                <a:gd name="T35" fmla="*/ 18 h 488"/>
                <a:gd name="T36" fmla="*/ 279 w 370"/>
                <a:gd name="T37" fmla="*/ 28 h 488"/>
                <a:gd name="T38" fmla="*/ 316 w 370"/>
                <a:gd name="T39" fmla="*/ 55 h 488"/>
                <a:gd name="T40" fmla="*/ 352 w 370"/>
                <a:gd name="T41" fmla="*/ 82 h 488"/>
                <a:gd name="T42" fmla="*/ 370 w 370"/>
                <a:gd name="T43" fmla="*/ 99 h 488"/>
                <a:gd name="T44" fmla="*/ 370 w 370"/>
                <a:gd name="T45" fmla="*/ 91 h 488"/>
                <a:gd name="T46" fmla="*/ 54 w 370"/>
                <a:gd name="T47" fmla="*/ 443 h 488"/>
                <a:gd name="T48" fmla="*/ 90 w 370"/>
                <a:gd name="T49" fmla="*/ 470 h 488"/>
                <a:gd name="T50" fmla="*/ 135 w 370"/>
                <a:gd name="T51" fmla="*/ 488 h 488"/>
                <a:gd name="T52" fmla="*/ 190 w 370"/>
                <a:gd name="T53" fmla="*/ 488 h 488"/>
                <a:gd name="T54" fmla="*/ 216 w 370"/>
                <a:gd name="T55" fmla="*/ 488 h 488"/>
                <a:gd name="T56" fmla="*/ 216 w 370"/>
                <a:gd name="T57" fmla="*/ 480 h 488"/>
                <a:gd name="T58" fmla="*/ 225 w 370"/>
                <a:gd name="T59" fmla="*/ 480 h 488"/>
                <a:gd name="T60" fmla="*/ 190 w 370"/>
                <a:gd name="T61" fmla="*/ 480 h 488"/>
                <a:gd name="T62" fmla="*/ 144 w 370"/>
                <a:gd name="T63" fmla="*/ 480 h 488"/>
                <a:gd name="T64" fmla="*/ 99 w 370"/>
                <a:gd name="T65" fmla="*/ 461 h 488"/>
                <a:gd name="T66" fmla="*/ 54 w 370"/>
                <a:gd name="T67" fmla="*/ 443 h 488"/>
                <a:gd name="T68" fmla="*/ 54 w 370"/>
                <a:gd name="T69" fmla="*/ 435 h 488"/>
                <a:gd name="T70" fmla="*/ 54 w 370"/>
                <a:gd name="T71" fmla="*/ 443 h 48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70"/>
                <a:gd name="T109" fmla="*/ 0 h 488"/>
                <a:gd name="T110" fmla="*/ 370 w 370"/>
                <a:gd name="T111" fmla="*/ 488 h 48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70" h="488">
                  <a:moveTo>
                    <a:pt x="370" y="91"/>
                  </a:moveTo>
                  <a:lnTo>
                    <a:pt x="361" y="73"/>
                  </a:lnTo>
                  <a:lnTo>
                    <a:pt x="324" y="46"/>
                  </a:lnTo>
                  <a:lnTo>
                    <a:pt x="279" y="28"/>
                  </a:lnTo>
                  <a:lnTo>
                    <a:pt x="235" y="10"/>
                  </a:lnTo>
                  <a:lnTo>
                    <a:pt x="190" y="0"/>
                  </a:lnTo>
                  <a:lnTo>
                    <a:pt x="135" y="10"/>
                  </a:lnTo>
                  <a:lnTo>
                    <a:pt x="90" y="28"/>
                  </a:lnTo>
                  <a:lnTo>
                    <a:pt x="54" y="46"/>
                  </a:lnTo>
                  <a:lnTo>
                    <a:pt x="18" y="73"/>
                  </a:lnTo>
                  <a:lnTo>
                    <a:pt x="0" y="91"/>
                  </a:lnTo>
                  <a:lnTo>
                    <a:pt x="0" y="99"/>
                  </a:lnTo>
                  <a:lnTo>
                    <a:pt x="18" y="82"/>
                  </a:lnTo>
                  <a:lnTo>
                    <a:pt x="54" y="55"/>
                  </a:lnTo>
                  <a:lnTo>
                    <a:pt x="99" y="28"/>
                  </a:lnTo>
                  <a:lnTo>
                    <a:pt x="144" y="18"/>
                  </a:lnTo>
                  <a:lnTo>
                    <a:pt x="190" y="10"/>
                  </a:lnTo>
                  <a:lnTo>
                    <a:pt x="235" y="18"/>
                  </a:lnTo>
                  <a:lnTo>
                    <a:pt x="279" y="28"/>
                  </a:lnTo>
                  <a:lnTo>
                    <a:pt x="316" y="55"/>
                  </a:lnTo>
                  <a:lnTo>
                    <a:pt x="352" y="82"/>
                  </a:lnTo>
                  <a:lnTo>
                    <a:pt x="370" y="99"/>
                  </a:lnTo>
                  <a:lnTo>
                    <a:pt x="370" y="91"/>
                  </a:lnTo>
                  <a:close/>
                  <a:moveTo>
                    <a:pt x="54" y="443"/>
                  </a:moveTo>
                  <a:lnTo>
                    <a:pt x="90" y="470"/>
                  </a:lnTo>
                  <a:lnTo>
                    <a:pt x="135" y="488"/>
                  </a:lnTo>
                  <a:lnTo>
                    <a:pt x="190" y="488"/>
                  </a:lnTo>
                  <a:lnTo>
                    <a:pt x="216" y="488"/>
                  </a:lnTo>
                  <a:lnTo>
                    <a:pt x="216" y="480"/>
                  </a:lnTo>
                  <a:lnTo>
                    <a:pt x="225" y="480"/>
                  </a:lnTo>
                  <a:lnTo>
                    <a:pt x="190" y="480"/>
                  </a:lnTo>
                  <a:lnTo>
                    <a:pt x="144" y="480"/>
                  </a:lnTo>
                  <a:lnTo>
                    <a:pt x="99" y="461"/>
                  </a:lnTo>
                  <a:lnTo>
                    <a:pt x="54" y="443"/>
                  </a:lnTo>
                  <a:lnTo>
                    <a:pt x="54" y="435"/>
                  </a:lnTo>
                  <a:lnTo>
                    <a:pt x="54" y="443"/>
                  </a:lnTo>
                  <a:close/>
                </a:path>
              </a:pathLst>
            </a:custGeom>
            <a:solidFill>
              <a:srgbClr val="58FFFF"/>
            </a:solidFill>
            <a:ln w="9525">
              <a:noFill/>
              <a:round/>
              <a:headEnd/>
              <a:tailEnd/>
            </a:ln>
          </p:spPr>
          <p:txBody>
            <a:bodyPr>
              <a:prstTxWarp prst="textNoShape">
                <a:avLst/>
              </a:prstTxWarp>
            </a:bodyPr>
            <a:lstStyle/>
            <a:p>
              <a:endParaRPr lang="en-US"/>
            </a:p>
          </p:txBody>
        </p:sp>
        <p:sp>
          <p:nvSpPr>
            <p:cNvPr id="43077" name="Freeform 167"/>
            <p:cNvSpPr>
              <a:spLocks noChangeAspect="1" noEditPoints="1"/>
            </p:cNvSpPr>
            <p:nvPr/>
          </p:nvSpPr>
          <p:spPr bwMode="auto">
            <a:xfrm>
              <a:off x="1165" y="2738"/>
              <a:ext cx="38" cy="47"/>
            </a:xfrm>
            <a:custGeom>
              <a:avLst/>
              <a:gdLst>
                <a:gd name="T0" fmla="*/ 370 w 370"/>
                <a:gd name="T1" fmla="*/ 89 h 470"/>
                <a:gd name="T2" fmla="*/ 352 w 370"/>
                <a:gd name="T3" fmla="*/ 72 h 470"/>
                <a:gd name="T4" fmla="*/ 316 w 370"/>
                <a:gd name="T5" fmla="*/ 45 h 470"/>
                <a:gd name="T6" fmla="*/ 279 w 370"/>
                <a:gd name="T7" fmla="*/ 18 h 470"/>
                <a:gd name="T8" fmla="*/ 235 w 370"/>
                <a:gd name="T9" fmla="*/ 8 h 470"/>
                <a:gd name="T10" fmla="*/ 190 w 370"/>
                <a:gd name="T11" fmla="*/ 0 h 470"/>
                <a:gd name="T12" fmla="*/ 144 w 370"/>
                <a:gd name="T13" fmla="*/ 8 h 470"/>
                <a:gd name="T14" fmla="*/ 99 w 370"/>
                <a:gd name="T15" fmla="*/ 18 h 470"/>
                <a:gd name="T16" fmla="*/ 54 w 370"/>
                <a:gd name="T17" fmla="*/ 45 h 470"/>
                <a:gd name="T18" fmla="*/ 18 w 370"/>
                <a:gd name="T19" fmla="*/ 72 h 470"/>
                <a:gd name="T20" fmla="*/ 0 w 370"/>
                <a:gd name="T21" fmla="*/ 89 h 470"/>
                <a:gd name="T22" fmla="*/ 0 w 370"/>
                <a:gd name="T23" fmla="*/ 99 h 470"/>
                <a:gd name="T24" fmla="*/ 26 w 370"/>
                <a:gd name="T25" fmla="*/ 72 h 470"/>
                <a:gd name="T26" fmla="*/ 63 w 370"/>
                <a:gd name="T27" fmla="*/ 45 h 470"/>
                <a:gd name="T28" fmla="*/ 99 w 370"/>
                <a:gd name="T29" fmla="*/ 26 h 470"/>
                <a:gd name="T30" fmla="*/ 144 w 370"/>
                <a:gd name="T31" fmla="*/ 18 h 470"/>
                <a:gd name="T32" fmla="*/ 190 w 370"/>
                <a:gd name="T33" fmla="*/ 8 h 470"/>
                <a:gd name="T34" fmla="*/ 235 w 370"/>
                <a:gd name="T35" fmla="*/ 18 h 470"/>
                <a:gd name="T36" fmla="*/ 279 w 370"/>
                <a:gd name="T37" fmla="*/ 26 h 470"/>
                <a:gd name="T38" fmla="*/ 316 w 370"/>
                <a:gd name="T39" fmla="*/ 45 h 470"/>
                <a:gd name="T40" fmla="*/ 352 w 370"/>
                <a:gd name="T41" fmla="*/ 72 h 470"/>
                <a:gd name="T42" fmla="*/ 370 w 370"/>
                <a:gd name="T43" fmla="*/ 108 h 470"/>
                <a:gd name="T44" fmla="*/ 370 w 370"/>
                <a:gd name="T45" fmla="*/ 99 h 470"/>
                <a:gd name="T46" fmla="*/ 370 w 370"/>
                <a:gd name="T47" fmla="*/ 89 h 470"/>
                <a:gd name="T48" fmla="*/ 54 w 370"/>
                <a:gd name="T49" fmla="*/ 425 h 470"/>
                <a:gd name="T50" fmla="*/ 54 w 370"/>
                <a:gd name="T51" fmla="*/ 433 h 470"/>
                <a:gd name="T52" fmla="*/ 99 w 370"/>
                <a:gd name="T53" fmla="*/ 451 h 470"/>
                <a:gd name="T54" fmla="*/ 144 w 370"/>
                <a:gd name="T55" fmla="*/ 470 h 470"/>
                <a:gd name="T56" fmla="*/ 190 w 370"/>
                <a:gd name="T57" fmla="*/ 470 h 470"/>
                <a:gd name="T58" fmla="*/ 225 w 370"/>
                <a:gd name="T59" fmla="*/ 470 h 470"/>
                <a:gd name="T60" fmla="*/ 225 w 370"/>
                <a:gd name="T61" fmla="*/ 460 h 470"/>
                <a:gd name="T62" fmla="*/ 235 w 370"/>
                <a:gd name="T63" fmla="*/ 460 h 470"/>
                <a:gd name="T64" fmla="*/ 190 w 370"/>
                <a:gd name="T65" fmla="*/ 460 h 470"/>
                <a:gd name="T66" fmla="*/ 144 w 370"/>
                <a:gd name="T67" fmla="*/ 460 h 470"/>
                <a:gd name="T68" fmla="*/ 99 w 370"/>
                <a:gd name="T69" fmla="*/ 443 h 470"/>
                <a:gd name="T70" fmla="*/ 63 w 370"/>
                <a:gd name="T71" fmla="*/ 425 h 470"/>
                <a:gd name="T72" fmla="*/ 54 w 370"/>
                <a:gd name="T73" fmla="*/ 415 h 470"/>
                <a:gd name="T74" fmla="*/ 54 w 370"/>
                <a:gd name="T75" fmla="*/ 425 h 470"/>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370"/>
                <a:gd name="T115" fmla="*/ 0 h 470"/>
                <a:gd name="T116" fmla="*/ 370 w 370"/>
                <a:gd name="T117" fmla="*/ 470 h 470"/>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370" h="470">
                  <a:moveTo>
                    <a:pt x="370" y="89"/>
                  </a:moveTo>
                  <a:lnTo>
                    <a:pt x="352" y="72"/>
                  </a:lnTo>
                  <a:lnTo>
                    <a:pt x="316" y="45"/>
                  </a:lnTo>
                  <a:lnTo>
                    <a:pt x="279" y="18"/>
                  </a:lnTo>
                  <a:lnTo>
                    <a:pt x="235" y="8"/>
                  </a:lnTo>
                  <a:lnTo>
                    <a:pt x="190" y="0"/>
                  </a:lnTo>
                  <a:lnTo>
                    <a:pt x="144" y="8"/>
                  </a:lnTo>
                  <a:lnTo>
                    <a:pt x="99" y="18"/>
                  </a:lnTo>
                  <a:lnTo>
                    <a:pt x="54" y="45"/>
                  </a:lnTo>
                  <a:lnTo>
                    <a:pt x="18" y="72"/>
                  </a:lnTo>
                  <a:lnTo>
                    <a:pt x="0" y="89"/>
                  </a:lnTo>
                  <a:lnTo>
                    <a:pt x="0" y="99"/>
                  </a:lnTo>
                  <a:lnTo>
                    <a:pt x="26" y="72"/>
                  </a:lnTo>
                  <a:lnTo>
                    <a:pt x="63" y="45"/>
                  </a:lnTo>
                  <a:lnTo>
                    <a:pt x="99" y="26"/>
                  </a:lnTo>
                  <a:lnTo>
                    <a:pt x="144" y="18"/>
                  </a:lnTo>
                  <a:lnTo>
                    <a:pt x="190" y="8"/>
                  </a:lnTo>
                  <a:lnTo>
                    <a:pt x="235" y="18"/>
                  </a:lnTo>
                  <a:lnTo>
                    <a:pt x="279" y="26"/>
                  </a:lnTo>
                  <a:lnTo>
                    <a:pt x="316" y="45"/>
                  </a:lnTo>
                  <a:lnTo>
                    <a:pt x="352" y="72"/>
                  </a:lnTo>
                  <a:lnTo>
                    <a:pt x="370" y="108"/>
                  </a:lnTo>
                  <a:lnTo>
                    <a:pt x="370" y="99"/>
                  </a:lnTo>
                  <a:lnTo>
                    <a:pt x="370" y="89"/>
                  </a:lnTo>
                  <a:close/>
                  <a:moveTo>
                    <a:pt x="54" y="425"/>
                  </a:moveTo>
                  <a:lnTo>
                    <a:pt x="54" y="433"/>
                  </a:lnTo>
                  <a:lnTo>
                    <a:pt x="99" y="451"/>
                  </a:lnTo>
                  <a:lnTo>
                    <a:pt x="144" y="470"/>
                  </a:lnTo>
                  <a:lnTo>
                    <a:pt x="190" y="470"/>
                  </a:lnTo>
                  <a:lnTo>
                    <a:pt x="225" y="470"/>
                  </a:lnTo>
                  <a:lnTo>
                    <a:pt x="225" y="460"/>
                  </a:lnTo>
                  <a:lnTo>
                    <a:pt x="235" y="460"/>
                  </a:lnTo>
                  <a:lnTo>
                    <a:pt x="190" y="460"/>
                  </a:lnTo>
                  <a:lnTo>
                    <a:pt x="144" y="460"/>
                  </a:lnTo>
                  <a:lnTo>
                    <a:pt x="99" y="443"/>
                  </a:lnTo>
                  <a:lnTo>
                    <a:pt x="63" y="425"/>
                  </a:lnTo>
                  <a:lnTo>
                    <a:pt x="54" y="415"/>
                  </a:lnTo>
                  <a:lnTo>
                    <a:pt x="54" y="425"/>
                  </a:lnTo>
                  <a:close/>
                </a:path>
              </a:pathLst>
            </a:custGeom>
            <a:solidFill>
              <a:srgbClr val="5DFFFF"/>
            </a:solidFill>
            <a:ln w="9525">
              <a:noFill/>
              <a:round/>
              <a:headEnd/>
              <a:tailEnd/>
            </a:ln>
          </p:spPr>
          <p:txBody>
            <a:bodyPr>
              <a:prstTxWarp prst="textNoShape">
                <a:avLst/>
              </a:prstTxWarp>
            </a:bodyPr>
            <a:lstStyle/>
            <a:p>
              <a:endParaRPr lang="en-US"/>
            </a:p>
          </p:txBody>
        </p:sp>
        <p:sp>
          <p:nvSpPr>
            <p:cNvPr id="43078" name="Freeform 168"/>
            <p:cNvSpPr>
              <a:spLocks noChangeAspect="1" noEditPoints="1"/>
            </p:cNvSpPr>
            <p:nvPr/>
          </p:nvSpPr>
          <p:spPr bwMode="auto">
            <a:xfrm>
              <a:off x="1165" y="2739"/>
              <a:ext cx="38" cy="45"/>
            </a:xfrm>
            <a:custGeom>
              <a:avLst/>
              <a:gdLst>
                <a:gd name="T0" fmla="*/ 370 w 370"/>
                <a:gd name="T1" fmla="*/ 100 h 452"/>
                <a:gd name="T2" fmla="*/ 352 w 370"/>
                <a:gd name="T3" fmla="*/ 64 h 452"/>
                <a:gd name="T4" fmla="*/ 316 w 370"/>
                <a:gd name="T5" fmla="*/ 37 h 452"/>
                <a:gd name="T6" fmla="*/ 279 w 370"/>
                <a:gd name="T7" fmla="*/ 18 h 452"/>
                <a:gd name="T8" fmla="*/ 235 w 370"/>
                <a:gd name="T9" fmla="*/ 10 h 452"/>
                <a:gd name="T10" fmla="*/ 190 w 370"/>
                <a:gd name="T11" fmla="*/ 0 h 452"/>
                <a:gd name="T12" fmla="*/ 144 w 370"/>
                <a:gd name="T13" fmla="*/ 10 h 452"/>
                <a:gd name="T14" fmla="*/ 99 w 370"/>
                <a:gd name="T15" fmla="*/ 18 h 452"/>
                <a:gd name="T16" fmla="*/ 63 w 370"/>
                <a:gd name="T17" fmla="*/ 37 h 452"/>
                <a:gd name="T18" fmla="*/ 26 w 370"/>
                <a:gd name="T19" fmla="*/ 64 h 452"/>
                <a:gd name="T20" fmla="*/ 0 w 370"/>
                <a:gd name="T21" fmla="*/ 91 h 452"/>
                <a:gd name="T22" fmla="*/ 0 w 370"/>
                <a:gd name="T23" fmla="*/ 100 h 452"/>
                <a:gd name="T24" fmla="*/ 8 w 370"/>
                <a:gd name="T25" fmla="*/ 100 h 452"/>
                <a:gd name="T26" fmla="*/ 8 w 370"/>
                <a:gd name="T27" fmla="*/ 109 h 452"/>
                <a:gd name="T28" fmla="*/ 36 w 370"/>
                <a:gd name="T29" fmla="*/ 73 h 452"/>
                <a:gd name="T30" fmla="*/ 63 w 370"/>
                <a:gd name="T31" fmla="*/ 46 h 452"/>
                <a:gd name="T32" fmla="*/ 99 w 370"/>
                <a:gd name="T33" fmla="*/ 28 h 452"/>
                <a:gd name="T34" fmla="*/ 144 w 370"/>
                <a:gd name="T35" fmla="*/ 10 h 452"/>
                <a:gd name="T36" fmla="*/ 190 w 370"/>
                <a:gd name="T37" fmla="*/ 10 h 452"/>
                <a:gd name="T38" fmla="*/ 235 w 370"/>
                <a:gd name="T39" fmla="*/ 10 h 452"/>
                <a:gd name="T40" fmla="*/ 271 w 370"/>
                <a:gd name="T41" fmla="*/ 28 h 452"/>
                <a:gd name="T42" fmla="*/ 307 w 370"/>
                <a:gd name="T43" fmla="*/ 46 h 452"/>
                <a:gd name="T44" fmla="*/ 342 w 370"/>
                <a:gd name="T45" fmla="*/ 73 h 452"/>
                <a:gd name="T46" fmla="*/ 370 w 370"/>
                <a:gd name="T47" fmla="*/ 109 h 452"/>
                <a:gd name="T48" fmla="*/ 370 w 370"/>
                <a:gd name="T49" fmla="*/ 100 h 452"/>
                <a:gd name="T50" fmla="*/ 54 w 370"/>
                <a:gd name="T51" fmla="*/ 407 h 452"/>
                <a:gd name="T52" fmla="*/ 63 w 370"/>
                <a:gd name="T53" fmla="*/ 417 h 452"/>
                <a:gd name="T54" fmla="*/ 99 w 370"/>
                <a:gd name="T55" fmla="*/ 435 h 452"/>
                <a:gd name="T56" fmla="*/ 144 w 370"/>
                <a:gd name="T57" fmla="*/ 452 h 452"/>
                <a:gd name="T58" fmla="*/ 190 w 370"/>
                <a:gd name="T59" fmla="*/ 452 h 452"/>
                <a:gd name="T60" fmla="*/ 235 w 370"/>
                <a:gd name="T61" fmla="*/ 452 h 452"/>
                <a:gd name="T62" fmla="*/ 235 w 370"/>
                <a:gd name="T63" fmla="*/ 443 h 452"/>
                <a:gd name="T64" fmla="*/ 190 w 370"/>
                <a:gd name="T65" fmla="*/ 452 h 452"/>
                <a:gd name="T66" fmla="*/ 144 w 370"/>
                <a:gd name="T67" fmla="*/ 443 h 452"/>
                <a:gd name="T68" fmla="*/ 99 w 370"/>
                <a:gd name="T69" fmla="*/ 435 h 452"/>
                <a:gd name="T70" fmla="*/ 63 w 370"/>
                <a:gd name="T71" fmla="*/ 407 h 452"/>
                <a:gd name="T72" fmla="*/ 54 w 370"/>
                <a:gd name="T73" fmla="*/ 399 h 452"/>
                <a:gd name="T74" fmla="*/ 54 w 370"/>
                <a:gd name="T75" fmla="*/ 407 h 452"/>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370"/>
                <a:gd name="T115" fmla="*/ 0 h 452"/>
                <a:gd name="T116" fmla="*/ 370 w 370"/>
                <a:gd name="T117" fmla="*/ 452 h 452"/>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370" h="452">
                  <a:moveTo>
                    <a:pt x="370" y="100"/>
                  </a:moveTo>
                  <a:lnTo>
                    <a:pt x="352" y="64"/>
                  </a:lnTo>
                  <a:lnTo>
                    <a:pt x="316" y="37"/>
                  </a:lnTo>
                  <a:lnTo>
                    <a:pt x="279" y="18"/>
                  </a:lnTo>
                  <a:lnTo>
                    <a:pt x="235" y="10"/>
                  </a:lnTo>
                  <a:lnTo>
                    <a:pt x="190" y="0"/>
                  </a:lnTo>
                  <a:lnTo>
                    <a:pt x="144" y="10"/>
                  </a:lnTo>
                  <a:lnTo>
                    <a:pt x="99" y="18"/>
                  </a:lnTo>
                  <a:lnTo>
                    <a:pt x="63" y="37"/>
                  </a:lnTo>
                  <a:lnTo>
                    <a:pt x="26" y="64"/>
                  </a:lnTo>
                  <a:lnTo>
                    <a:pt x="0" y="91"/>
                  </a:lnTo>
                  <a:lnTo>
                    <a:pt x="0" y="100"/>
                  </a:lnTo>
                  <a:lnTo>
                    <a:pt x="8" y="100"/>
                  </a:lnTo>
                  <a:lnTo>
                    <a:pt x="8" y="109"/>
                  </a:lnTo>
                  <a:lnTo>
                    <a:pt x="36" y="73"/>
                  </a:lnTo>
                  <a:lnTo>
                    <a:pt x="63" y="46"/>
                  </a:lnTo>
                  <a:lnTo>
                    <a:pt x="99" y="28"/>
                  </a:lnTo>
                  <a:lnTo>
                    <a:pt x="144" y="10"/>
                  </a:lnTo>
                  <a:lnTo>
                    <a:pt x="190" y="10"/>
                  </a:lnTo>
                  <a:lnTo>
                    <a:pt x="235" y="10"/>
                  </a:lnTo>
                  <a:lnTo>
                    <a:pt x="271" y="28"/>
                  </a:lnTo>
                  <a:lnTo>
                    <a:pt x="307" y="46"/>
                  </a:lnTo>
                  <a:lnTo>
                    <a:pt x="342" y="73"/>
                  </a:lnTo>
                  <a:lnTo>
                    <a:pt x="370" y="109"/>
                  </a:lnTo>
                  <a:lnTo>
                    <a:pt x="370" y="100"/>
                  </a:lnTo>
                  <a:close/>
                  <a:moveTo>
                    <a:pt x="54" y="407"/>
                  </a:moveTo>
                  <a:lnTo>
                    <a:pt x="63" y="417"/>
                  </a:lnTo>
                  <a:lnTo>
                    <a:pt x="99" y="435"/>
                  </a:lnTo>
                  <a:lnTo>
                    <a:pt x="144" y="452"/>
                  </a:lnTo>
                  <a:lnTo>
                    <a:pt x="190" y="452"/>
                  </a:lnTo>
                  <a:lnTo>
                    <a:pt x="235" y="452"/>
                  </a:lnTo>
                  <a:lnTo>
                    <a:pt x="235" y="443"/>
                  </a:lnTo>
                  <a:lnTo>
                    <a:pt x="190" y="452"/>
                  </a:lnTo>
                  <a:lnTo>
                    <a:pt x="144" y="443"/>
                  </a:lnTo>
                  <a:lnTo>
                    <a:pt x="99" y="435"/>
                  </a:lnTo>
                  <a:lnTo>
                    <a:pt x="63" y="407"/>
                  </a:lnTo>
                  <a:lnTo>
                    <a:pt x="54" y="399"/>
                  </a:lnTo>
                  <a:lnTo>
                    <a:pt x="54" y="407"/>
                  </a:lnTo>
                  <a:close/>
                </a:path>
              </a:pathLst>
            </a:custGeom>
            <a:solidFill>
              <a:srgbClr val="62FFFF"/>
            </a:solidFill>
            <a:ln w="9525">
              <a:noFill/>
              <a:round/>
              <a:headEnd/>
              <a:tailEnd/>
            </a:ln>
          </p:spPr>
          <p:txBody>
            <a:bodyPr>
              <a:prstTxWarp prst="textNoShape">
                <a:avLst/>
              </a:prstTxWarp>
            </a:bodyPr>
            <a:lstStyle/>
            <a:p>
              <a:endParaRPr lang="en-US"/>
            </a:p>
          </p:txBody>
        </p:sp>
        <p:sp>
          <p:nvSpPr>
            <p:cNvPr id="43079" name="Freeform 169"/>
            <p:cNvSpPr>
              <a:spLocks noChangeAspect="1" noEditPoints="1"/>
            </p:cNvSpPr>
            <p:nvPr/>
          </p:nvSpPr>
          <p:spPr bwMode="auto">
            <a:xfrm>
              <a:off x="1166" y="2740"/>
              <a:ext cx="37" cy="44"/>
            </a:xfrm>
            <a:custGeom>
              <a:avLst/>
              <a:gdLst>
                <a:gd name="T0" fmla="*/ 362 w 362"/>
                <a:gd name="T1" fmla="*/ 99 h 442"/>
                <a:gd name="T2" fmla="*/ 334 w 362"/>
                <a:gd name="T3" fmla="*/ 63 h 442"/>
                <a:gd name="T4" fmla="*/ 299 w 362"/>
                <a:gd name="T5" fmla="*/ 36 h 442"/>
                <a:gd name="T6" fmla="*/ 263 w 362"/>
                <a:gd name="T7" fmla="*/ 18 h 442"/>
                <a:gd name="T8" fmla="*/ 227 w 362"/>
                <a:gd name="T9" fmla="*/ 0 h 442"/>
                <a:gd name="T10" fmla="*/ 182 w 362"/>
                <a:gd name="T11" fmla="*/ 0 h 442"/>
                <a:gd name="T12" fmla="*/ 136 w 362"/>
                <a:gd name="T13" fmla="*/ 0 h 442"/>
                <a:gd name="T14" fmla="*/ 91 w 362"/>
                <a:gd name="T15" fmla="*/ 18 h 442"/>
                <a:gd name="T16" fmla="*/ 55 w 362"/>
                <a:gd name="T17" fmla="*/ 36 h 442"/>
                <a:gd name="T18" fmla="*/ 28 w 362"/>
                <a:gd name="T19" fmla="*/ 63 h 442"/>
                <a:gd name="T20" fmla="*/ 0 w 362"/>
                <a:gd name="T21" fmla="*/ 99 h 442"/>
                <a:gd name="T22" fmla="*/ 0 w 362"/>
                <a:gd name="T23" fmla="*/ 108 h 442"/>
                <a:gd name="T24" fmla="*/ 0 w 362"/>
                <a:gd name="T25" fmla="*/ 99 h 442"/>
                <a:gd name="T26" fmla="*/ 28 w 362"/>
                <a:gd name="T27" fmla="*/ 71 h 442"/>
                <a:gd name="T28" fmla="*/ 64 w 362"/>
                <a:gd name="T29" fmla="*/ 45 h 442"/>
                <a:gd name="T30" fmla="*/ 100 w 362"/>
                <a:gd name="T31" fmla="*/ 27 h 442"/>
                <a:gd name="T32" fmla="*/ 136 w 362"/>
                <a:gd name="T33" fmla="*/ 8 h 442"/>
                <a:gd name="T34" fmla="*/ 182 w 362"/>
                <a:gd name="T35" fmla="*/ 8 h 442"/>
                <a:gd name="T36" fmla="*/ 227 w 362"/>
                <a:gd name="T37" fmla="*/ 8 h 442"/>
                <a:gd name="T38" fmla="*/ 263 w 362"/>
                <a:gd name="T39" fmla="*/ 27 h 442"/>
                <a:gd name="T40" fmla="*/ 299 w 362"/>
                <a:gd name="T41" fmla="*/ 45 h 442"/>
                <a:gd name="T42" fmla="*/ 326 w 362"/>
                <a:gd name="T43" fmla="*/ 71 h 442"/>
                <a:gd name="T44" fmla="*/ 353 w 362"/>
                <a:gd name="T45" fmla="*/ 99 h 442"/>
                <a:gd name="T46" fmla="*/ 362 w 362"/>
                <a:gd name="T47" fmla="*/ 117 h 442"/>
                <a:gd name="T48" fmla="*/ 362 w 362"/>
                <a:gd name="T49" fmla="*/ 108 h 442"/>
                <a:gd name="T50" fmla="*/ 362 w 362"/>
                <a:gd name="T51" fmla="*/ 99 h 442"/>
                <a:gd name="T52" fmla="*/ 46 w 362"/>
                <a:gd name="T53" fmla="*/ 389 h 442"/>
                <a:gd name="T54" fmla="*/ 55 w 362"/>
                <a:gd name="T55" fmla="*/ 397 h 442"/>
                <a:gd name="T56" fmla="*/ 91 w 362"/>
                <a:gd name="T57" fmla="*/ 425 h 442"/>
                <a:gd name="T58" fmla="*/ 136 w 362"/>
                <a:gd name="T59" fmla="*/ 433 h 442"/>
                <a:gd name="T60" fmla="*/ 182 w 362"/>
                <a:gd name="T61" fmla="*/ 442 h 442"/>
                <a:gd name="T62" fmla="*/ 227 w 362"/>
                <a:gd name="T63" fmla="*/ 433 h 442"/>
                <a:gd name="T64" fmla="*/ 235 w 362"/>
                <a:gd name="T65" fmla="*/ 433 h 442"/>
                <a:gd name="T66" fmla="*/ 235 w 362"/>
                <a:gd name="T67" fmla="*/ 425 h 442"/>
                <a:gd name="T68" fmla="*/ 227 w 362"/>
                <a:gd name="T69" fmla="*/ 425 h 442"/>
                <a:gd name="T70" fmla="*/ 182 w 362"/>
                <a:gd name="T71" fmla="*/ 433 h 442"/>
                <a:gd name="T72" fmla="*/ 136 w 362"/>
                <a:gd name="T73" fmla="*/ 425 h 442"/>
                <a:gd name="T74" fmla="*/ 100 w 362"/>
                <a:gd name="T75" fmla="*/ 415 h 442"/>
                <a:gd name="T76" fmla="*/ 64 w 362"/>
                <a:gd name="T77" fmla="*/ 397 h 442"/>
                <a:gd name="T78" fmla="*/ 46 w 362"/>
                <a:gd name="T79" fmla="*/ 379 h 442"/>
                <a:gd name="T80" fmla="*/ 46 w 362"/>
                <a:gd name="T81" fmla="*/ 389 h 442"/>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362"/>
                <a:gd name="T124" fmla="*/ 0 h 442"/>
                <a:gd name="T125" fmla="*/ 362 w 362"/>
                <a:gd name="T126" fmla="*/ 442 h 442"/>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362" h="442">
                  <a:moveTo>
                    <a:pt x="362" y="99"/>
                  </a:moveTo>
                  <a:lnTo>
                    <a:pt x="334" y="63"/>
                  </a:lnTo>
                  <a:lnTo>
                    <a:pt x="299" y="36"/>
                  </a:lnTo>
                  <a:lnTo>
                    <a:pt x="263" y="18"/>
                  </a:lnTo>
                  <a:lnTo>
                    <a:pt x="227" y="0"/>
                  </a:lnTo>
                  <a:lnTo>
                    <a:pt x="182" y="0"/>
                  </a:lnTo>
                  <a:lnTo>
                    <a:pt x="136" y="0"/>
                  </a:lnTo>
                  <a:lnTo>
                    <a:pt x="91" y="18"/>
                  </a:lnTo>
                  <a:lnTo>
                    <a:pt x="55" y="36"/>
                  </a:lnTo>
                  <a:lnTo>
                    <a:pt x="28" y="63"/>
                  </a:lnTo>
                  <a:lnTo>
                    <a:pt x="0" y="99"/>
                  </a:lnTo>
                  <a:lnTo>
                    <a:pt x="0" y="108"/>
                  </a:lnTo>
                  <a:lnTo>
                    <a:pt x="0" y="99"/>
                  </a:lnTo>
                  <a:lnTo>
                    <a:pt x="28" y="71"/>
                  </a:lnTo>
                  <a:lnTo>
                    <a:pt x="64" y="45"/>
                  </a:lnTo>
                  <a:lnTo>
                    <a:pt x="100" y="27"/>
                  </a:lnTo>
                  <a:lnTo>
                    <a:pt x="136" y="8"/>
                  </a:lnTo>
                  <a:lnTo>
                    <a:pt x="182" y="8"/>
                  </a:lnTo>
                  <a:lnTo>
                    <a:pt x="227" y="8"/>
                  </a:lnTo>
                  <a:lnTo>
                    <a:pt x="263" y="27"/>
                  </a:lnTo>
                  <a:lnTo>
                    <a:pt x="299" y="45"/>
                  </a:lnTo>
                  <a:lnTo>
                    <a:pt x="326" y="71"/>
                  </a:lnTo>
                  <a:lnTo>
                    <a:pt x="353" y="99"/>
                  </a:lnTo>
                  <a:lnTo>
                    <a:pt x="362" y="117"/>
                  </a:lnTo>
                  <a:lnTo>
                    <a:pt x="362" y="108"/>
                  </a:lnTo>
                  <a:lnTo>
                    <a:pt x="362" y="99"/>
                  </a:lnTo>
                  <a:close/>
                  <a:moveTo>
                    <a:pt x="46" y="389"/>
                  </a:moveTo>
                  <a:lnTo>
                    <a:pt x="55" y="397"/>
                  </a:lnTo>
                  <a:lnTo>
                    <a:pt x="91" y="425"/>
                  </a:lnTo>
                  <a:lnTo>
                    <a:pt x="136" y="433"/>
                  </a:lnTo>
                  <a:lnTo>
                    <a:pt x="182" y="442"/>
                  </a:lnTo>
                  <a:lnTo>
                    <a:pt x="227" y="433"/>
                  </a:lnTo>
                  <a:lnTo>
                    <a:pt x="235" y="433"/>
                  </a:lnTo>
                  <a:lnTo>
                    <a:pt x="235" y="425"/>
                  </a:lnTo>
                  <a:lnTo>
                    <a:pt x="227" y="425"/>
                  </a:lnTo>
                  <a:lnTo>
                    <a:pt x="182" y="433"/>
                  </a:lnTo>
                  <a:lnTo>
                    <a:pt x="136" y="425"/>
                  </a:lnTo>
                  <a:lnTo>
                    <a:pt x="100" y="415"/>
                  </a:lnTo>
                  <a:lnTo>
                    <a:pt x="64" y="397"/>
                  </a:lnTo>
                  <a:lnTo>
                    <a:pt x="46" y="379"/>
                  </a:lnTo>
                  <a:lnTo>
                    <a:pt x="46" y="389"/>
                  </a:lnTo>
                  <a:close/>
                </a:path>
              </a:pathLst>
            </a:custGeom>
            <a:solidFill>
              <a:srgbClr val="68FFFF"/>
            </a:solidFill>
            <a:ln w="9525">
              <a:noFill/>
              <a:round/>
              <a:headEnd/>
              <a:tailEnd/>
            </a:ln>
          </p:spPr>
          <p:txBody>
            <a:bodyPr>
              <a:prstTxWarp prst="textNoShape">
                <a:avLst/>
              </a:prstTxWarp>
            </a:bodyPr>
            <a:lstStyle/>
            <a:p>
              <a:endParaRPr lang="en-US"/>
            </a:p>
          </p:txBody>
        </p:sp>
        <p:sp>
          <p:nvSpPr>
            <p:cNvPr id="43080" name="Freeform 170"/>
            <p:cNvSpPr>
              <a:spLocks noChangeAspect="1" noEditPoints="1"/>
            </p:cNvSpPr>
            <p:nvPr/>
          </p:nvSpPr>
          <p:spPr bwMode="auto">
            <a:xfrm>
              <a:off x="1166" y="2741"/>
              <a:ext cx="37" cy="42"/>
            </a:xfrm>
            <a:custGeom>
              <a:avLst/>
              <a:gdLst>
                <a:gd name="T0" fmla="*/ 362 w 362"/>
                <a:gd name="T1" fmla="*/ 109 h 425"/>
                <a:gd name="T2" fmla="*/ 353 w 362"/>
                <a:gd name="T3" fmla="*/ 91 h 425"/>
                <a:gd name="T4" fmla="*/ 326 w 362"/>
                <a:gd name="T5" fmla="*/ 63 h 425"/>
                <a:gd name="T6" fmla="*/ 299 w 362"/>
                <a:gd name="T7" fmla="*/ 37 h 425"/>
                <a:gd name="T8" fmla="*/ 263 w 362"/>
                <a:gd name="T9" fmla="*/ 19 h 425"/>
                <a:gd name="T10" fmla="*/ 227 w 362"/>
                <a:gd name="T11" fmla="*/ 0 h 425"/>
                <a:gd name="T12" fmla="*/ 182 w 362"/>
                <a:gd name="T13" fmla="*/ 0 h 425"/>
                <a:gd name="T14" fmla="*/ 136 w 362"/>
                <a:gd name="T15" fmla="*/ 0 h 425"/>
                <a:gd name="T16" fmla="*/ 100 w 362"/>
                <a:gd name="T17" fmla="*/ 19 h 425"/>
                <a:gd name="T18" fmla="*/ 64 w 362"/>
                <a:gd name="T19" fmla="*/ 37 h 425"/>
                <a:gd name="T20" fmla="*/ 28 w 362"/>
                <a:gd name="T21" fmla="*/ 63 h 425"/>
                <a:gd name="T22" fmla="*/ 0 w 362"/>
                <a:gd name="T23" fmla="*/ 91 h 425"/>
                <a:gd name="T24" fmla="*/ 0 w 362"/>
                <a:gd name="T25" fmla="*/ 100 h 425"/>
                <a:gd name="T26" fmla="*/ 0 w 362"/>
                <a:gd name="T27" fmla="*/ 109 h 425"/>
                <a:gd name="T28" fmla="*/ 10 w 362"/>
                <a:gd name="T29" fmla="*/ 100 h 425"/>
                <a:gd name="T30" fmla="*/ 37 w 362"/>
                <a:gd name="T31" fmla="*/ 63 h 425"/>
                <a:gd name="T32" fmla="*/ 64 w 362"/>
                <a:gd name="T33" fmla="*/ 37 h 425"/>
                <a:gd name="T34" fmla="*/ 100 w 362"/>
                <a:gd name="T35" fmla="*/ 19 h 425"/>
                <a:gd name="T36" fmla="*/ 136 w 362"/>
                <a:gd name="T37" fmla="*/ 10 h 425"/>
                <a:gd name="T38" fmla="*/ 182 w 362"/>
                <a:gd name="T39" fmla="*/ 0 h 425"/>
                <a:gd name="T40" fmla="*/ 217 w 362"/>
                <a:gd name="T41" fmla="*/ 10 h 425"/>
                <a:gd name="T42" fmla="*/ 263 w 362"/>
                <a:gd name="T43" fmla="*/ 19 h 425"/>
                <a:gd name="T44" fmla="*/ 290 w 362"/>
                <a:gd name="T45" fmla="*/ 37 h 425"/>
                <a:gd name="T46" fmla="*/ 326 w 362"/>
                <a:gd name="T47" fmla="*/ 63 h 425"/>
                <a:gd name="T48" fmla="*/ 353 w 362"/>
                <a:gd name="T49" fmla="*/ 100 h 425"/>
                <a:gd name="T50" fmla="*/ 362 w 362"/>
                <a:gd name="T51" fmla="*/ 118 h 425"/>
                <a:gd name="T52" fmla="*/ 362 w 362"/>
                <a:gd name="T53" fmla="*/ 109 h 425"/>
                <a:gd name="T54" fmla="*/ 46 w 362"/>
                <a:gd name="T55" fmla="*/ 371 h 425"/>
                <a:gd name="T56" fmla="*/ 64 w 362"/>
                <a:gd name="T57" fmla="*/ 389 h 425"/>
                <a:gd name="T58" fmla="*/ 100 w 362"/>
                <a:gd name="T59" fmla="*/ 407 h 425"/>
                <a:gd name="T60" fmla="*/ 136 w 362"/>
                <a:gd name="T61" fmla="*/ 417 h 425"/>
                <a:gd name="T62" fmla="*/ 182 w 362"/>
                <a:gd name="T63" fmla="*/ 425 h 425"/>
                <a:gd name="T64" fmla="*/ 227 w 362"/>
                <a:gd name="T65" fmla="*/ 417 h 425"/>
                <a:gd name="T66" fmla="*/ 235 w 362"/>
                <a:gd name="T67" fmla="*/ 417 h 425"/>
                <a:gd name="T68" fmla="*/ 235 w 362"/>
                <a:gd name="T69" fmla="*/ 407 h 425"/>
                <a:gd name="T70" fmla="*/ 245 w 362"/>
                <a:gd name="T71" fmla="*/ 407 h 425"/>
                <a:gd name="T72" fmla="*/ 217 w 362"/>
                <a:gd name="T73" fmla="*/ 417 h 425"/>
                <a:gd name="T74" fmla="*/ 182 w 362"/>
                <a:gd name="T75" fmla="*/ 417 h 425"/>
                <a:gd name="T76" fmla="*/ 136 w 362"/>
                <a:gd name="T77" fmla="*/ 417 h 425"/>
                <a:gd name="T78" fmla="*/ 100 w 362"/>
                <a:gd name="T79" fmla="*/ 399 h 425"/>
                <a:gd name="T80" fmla="*/ 64 w 362"/>
                <a:gd name="T81" fmla="*/ 381 h 425"/>
                <a:gd name="T82" fmla="*/ 46 w 362"/>
                <a:gd name="T83" fmla="*/ 371 h 42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62"/>
                <a:gd name="T127" fmla="*/ 0 h 425"/>
                <a:gd name="T128" fmla="*/ 362 w 362"/>
                <a:gd name="T129" fmla="*/ 425 h 42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62" h="425">
                  <a:moveTo>
                    <a:pt x="362" y="109"/>
                  </a:moveTo>
                  <a:lnTo>
                    <a:pt x="353" y="91"/>
                  </a:lnTo>
                  <a:lnTo>
                    <a:pt x="326" y="63"/>
                  </a:lnTo>
                  <a:lnTo>
                    <a:pt x="299" y="37"/>
                  </a:lnTo>
                  <a:lnTo>
                    <a:pt x="263" y="19"/>
                  </a:lnTo>
                  <a:lnTo>
                    <a:pt x="227" y="0"/>
                  </a:lnTo>
                  <a:lnTo>
                    <a:pt x="182" y="0"/>
                  </a:lnTo>
                  <a:lnTo>
                    <a:pt x="136" y="0"/>
                  </a:lnTo>
                  <a:lnTo>
                    <a:pt x="100" y="19"/>
                  </a:lnTo>
                  <a:lnTo>
                    <a:pt x="64" y="37"/>
                  </a:lnTo>
                  <a:lnTo>
                    <a:pt x="28" y="63"/>
                  </a:lnTo>
                  <a:lnTo>
                    <a:pt x="0" y="91"/>
                  </a:lnTo>
                  <a:lnTo>
                    <a:pt x="0" y="100"/>
                  </a:lnTo>
                  <a:lnTo>
                    <a:pt x="0" y="109"/>
                  </a:lnTo>
                  <a:lnTo>
                    <a:pt x="10" y="100"/>
                  </a:lnTo>
                  <a:lnTo>
                    <a:pt x="37" y="63"/>
                  </a:lnTo>
                  <a:lnTo>
                    <a:pt x="64" y="37"/>
                  </a:lnTo>
                  <a:lnTo>
                    <a:pt x="100" y="19"/>
                  </a:lnTo>
                  <a:lnTo>
                    <a:pt x="136" y="10"/>
                  </a:lnTo>
                  <a:lnTo>
                    <a:pt x="182" y="0"/>
                  </a:lnTo>
                  <a:lnTo>
                    <a:pt x="217" y="10"/>
                  </a:lnTo>
                  <a:lnTo>
                    <a:pt x="263" y="19"/>
                  </a:lnTo>
                  <a:lnTo>
                    <a:pt x="290" y="37"/>
                  </a:lnTo>
                  <a:lnTo>
                    <a:pt x="326" y="63"/>
                  </a:lnTo>
                  <a:lnTo>
                    <a:pt x="353" y="100"/>
                  </a:lnTo>
                  <a:lnTo>
                    <a:pt x="362" y="118"/>
                  </a:lnTo>
                  <a:lnTo>
                    <a:pt x="362" y="109"/>
                  </a:lnTo>
                  <a:close/>
                  <a:moveTo>
                    <a:pt x="46" y="371"/>
                  </a:moveTo>
                  <a:lnTo>
                    <a:pt x="64" y="389"/>
                  </a:lnTo>
                  <a:lnTo>
                    <a:pt x="100" y="407"/>
                  </a:lnTo>
                  <a:lnTo>
                    <a:pt x="136" y="417"/>
                  </a:lnTo>
                  <a:lnTo>
                    <a:pt x="182" y="425"/>
                  </a:lnTo>
                  <a:lnTo>
                    <a:pt x="227" y="417"/>
                  </a:lnTo>
                  <a:lnTo>
                    <a:pt x="235" y="417"/>
                  </a:lnTo>
                  <a:lnTo>
                    <a:pt x="235" y="407"/>
                  </a:lnTo>
                  <a:lnTo>
                    <a:pt x="245" y="407"/>
                  </a:lnTo>
                  <a:lnTo>
                    <a:pt x="217" y="417"/>
                  </a:lnTo>
                  <a:lnTo>
                    <a:pt x="182" y="417"/>
                  </a:lnTo>
                  <a:lnTo>
                    <a:pt x="136" y="417"/>
                  </a:lnTo>
                  <a:lnTo>
                    <a:pt x="100" y="399"/>
                  </a:lnTo>
                  <a:lnTo>
                    <a:pt x="64" y="381"/>
                  </a:lnTo>
                  <a:lnTo>
                    <a:pt x="46" y="371"/>
                  </a:lnTo>
                  <a:close/>
                </a:path>
              </a:pathLst>
            </a:custGeom>
            <a:solidFill>
              <a:srgbClr val="6DFFFF"/>
            </a:solidFill>
            <a:ln w="9525">
              <a:noFill/>
              <a:round/>
              <a:headEnd/>
              <a:tailEnd/>
            </a:ln>
          </p:spPr>
          <p:txBody>
            <a:bodyPr>
              <a:prstTxWarp prst="textNoShape">
                <a:avLst/>
              </a:prstTxWarp>
            </a:bodyPr>
            <a:lstStyle/>
            <a:p>
              <a:endParaRPr lang="en-US"/>
            </a:p>
          </p:txBody>
        </p:sp>
        <p:sp>
          <p:nvSpPr>
            <p:cNvPr id="43081" name="Freeform 171"/>
            <p:cNvSpPr>
              <a:spLocks noChangeAspect="1" noEditPoints="1"/>
            </p:cNvSpPr>
            <p:nvPr/>
          </p:nvSpPr>
          <p:spPr bwMode="auto">
            <a:xfrm>
              <a:off x="1166" y="2741"/>
              <a:ext cx="37" cy="41"/>
            </a:xfrm>
            <a:custGeom>
              <a:avLst/>
              <a:gdLst>
                <a:gd name="T0" fmla="*/ 362 w 362"/>
                <a:gd name="T1" fmla="*/ 118 h 417"/>
                <a:gd name="T2" fmla="*/ 353 w 362"/>
                <a:gd name="T3" fmla="*/ 100 h 417"/>
                <a:gd name="T4" fmla="*/ 326 w 362"/>
                <a:gd name="T5" fmla="*/ 63 h 417"/>
                <a:gd name="T6" fmla="*/ 290 w 362"/>
                <a:gd name="T7" fmla="*/ 37 h 417"/>
                <a:gd name="T8" fmla="*/ 263 w 362"/>
                <a:gd name="T9" fmla="*/ 19 h 417"/>
                <a:gd name="T10" fmla="*/ 217 w 362"/>
                <a:gd name="T11" fmla="*/ 10 h 417"/>
                <a:gd name="T12" fmla="*/ 182 w 362"/>
                <a:gd name="T13" fmla="*/ 0 h 417"/>
                <a:gd name="T14" fmla="*/ 136 w 362"/>
                <a:gd name="T15" fmla="*/ 10 h 417"/>
                <a:gd name="T16" fmla="*/ 100 w 362"/>
                <a:gd name="T17" fmla="*/ 19 h 417"/>
                <a:gd name="T18" fmla="*/ 64 w 362"/>
                <a:gd name="T19" fmla="*/ 37 h 417"/>
                <a:gd name="T20" fmla="*/ 37 w 362"/>
                <a:gd name="T21" fmla="*/ 63 h 417"/>
                <a:gd name="T22" fmla="*/ 10 w 362"/>
                <a:gd name="T23" fmla="*/ 100 h 417"/>
                <a:gd name="T24" fmla="*/ 0 w 362"/>
                <a:gd name="T25" fmla="*/ 109 h 417"/>
                <a:gd name="T26" fmla="*/ 0 w 362"/>
                <a:gd name="T27" fmla="*/ 118 h 417"/>
                <a:gd name="T28" fmla="*/ 0 w 362"/>
                <a:gd name="T29" fmla="*/ 127 h 417"/>
                <a:gd name="T30" fmla="*/ 18 w 362"/>
                <a:gd name="T31" fmla="*/ 100 h 417"/>
                <a:gd name="T32" fmla="*/ 37 w 362"/>
                <a:gd name="T33" fmla="*/ 73 h 417"/>
                <a:gd name="T34" fmla="*/ 64 w 362"/>
                <a:gd name="T35" fmla="*/ 46 h 417"/>
                <a:gd name="T36" fmla="*/ 100 w 362"/>
                <a:gd name="T37" fmla="*/ 28 h 417"/>
                <a:gd name="T38" fmla="*/ 136 w 362"/>
                <a:gd name="T39" fmla="*/ 19 h 417"/>
                <a:gd name="T40" fmla="*/ 182 w 362"/>
                <a:gd name="T41" fmla="*/ 10 h 417"/>
                <a:gd name="T42" fmla="*/ 217 w 362"/>
                <a:gd name="T43" fmla="*/ 19 h 417"/>
                <a:gd name="T44" fmla="*/ 253 w 362"/>
                <a:gd name="T45" fmla="*/ 28 h 417"/>
                <a:gd name="T46" fmla="*/ 290 w 362"/>
                <a:gd name="T47" fmla="*/ 46 h 417"/>
                <a:gd name="T48" fmla="*/ 316 w 362"/>
                <a:gd name="T49" fmla="*/ 73 h 417"/>
                <a:gd name="T50" fmla="*/ 344 w 362"/>
                <a:gd name="T51" fmla="*/ 100 h 417"/>
                <a:gd name="T52" fmla="*/ 362 w 362"/>
                <a:gd name="T53" fmla="*/ 136 h 417"/>
                <a:gd name="T54" fmla="*/ 362 w 362"/>
                <a:gd name="T55" fmla="*/ 127 h 417"/>
                <a:gd name="T56" fmla="*/ 362 w 362"/>
                <a:gd name="T57" fmla="*/ 118 h 417"/>
                <a:gd name="T58" fmla="*/ 46 w 362"/>
                <a:gd name="T59" fmla="*/ 371 h 417"/>
                <a:gd name="T60" fmla="*/ 64 w 362"/>
                <a:gd name="T61" fmla="*/ 381 h 417"/>
                <a:gd name="T62" fmla="*/ 100 w 362"/>
                <a:gd name="T63" fmla="*/ 399 h 417"/>
                <a:gd name="T64" fmla="*/ 136 w 362"/>
                <a:gd name="T65" fmla="*/ 417 h 417"/>
                <a:gd name="T66" fmla="*/ 182 w 362"/>
                <a:gd name="T67" fmla="*/ 417 h 417"/>
                <a:gd name="T68" fmla="*/ 217 w 362"/>
                <a:gd name="T69" fmla="*/ 417 h 417"/>
                <a:gd name="T70" fmla="*/ 245 w 362"/>
                <a:gd name="T71" fmla="*/ 407 h 417"/>
                <a:gd name="T72" fmla="*/ 245 w 362"/>
                <a:gd name="T73" fmla="*/ 399 h 417"/>
                <a:gd name="T74" fmla="*/ 253 w 362"/>
                <a:gd name="T75" fmla="*/ 399 h 417"/>
                <a:gd name="T76" fmla="*/ 217 w 362"/>
                <a:gd name="T77" fmla="*/ 407 h 417"/>
                <a:gd name="T78" fmla="*/ 182 w 362"/>
                <a:gd name="T79" fmla="*/ 407 h 417"/>
                <a:gd name="T80" fmla="*/ 136 w 362"/>
                <a:gd name="T81" fmla="*/ 407 h 417"/>
                <a:gd name="T82" fmla="*/ 100 w 362"/>
                <a:gd name="T83" fmla="*/ 389 h 417"/>
                <a:gd name="T84" fmla="*/ 64 w 362"/>
                <a:gd name="T85" fmla="*/ 371 h 417"/>
                <a:gd name="T86" fmla="*/ 55 w 362"/>
                <a:gd name="T87" fmla="*/ 362 h 417"/>
                <a:gd name="T88" fmla="*/ 55 w 362"/>
                <a:gd name="T89" fmla="*/ 371 h 417"/>
                <a:gd name="T90" fmla="*/ 46 w 362"/>
                <a:gd name="T91" fmla="*/ 371 h 417"/>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362"/>
                <a:gd name="T139" fmla="*/ 0 h 417"/>
                <a:gd name="T140" fmla="*/ 362 w 362"/>
                <a:gd name="T141" fmla="*/ 417 h 417"/>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362" h="417">
                  <a:moveTo>
                    <a:pt x="362" y="118"/>
                  </a:moveTo>
                  <a:lnTo>
                    <a:pt x="353" y="100"/>
                  </a:lnTo>
                  <a:lnTo>
                    <a:pt x="326" y="63"/>
                  </a:lnTo>
                  <a:lnTo>
                    <a:pt x="290" y="37"/>
                  </a:lnTo>
                  <a:lnTo>
                    <a:pt x="263" y="19"/>
                  </a:lnTo>
                  <a:lnTo>
                    <a:pt x="217" y="10"/>
                  </a:lnTo>
                  <a:lnTo>
                    <a:pt x="182" y="0"/>
                  </a:lnTo>
                  <a:lnTo>
                    <a:pt x="136" y="10"/>
                  </a:lnTo>
                  <a:lnTo>
                    <a:pt x="100" y="19"/>
                  </a:lnTo>
                  <a:lnTo>
                    <a:pt x="64" y="37"/>
                  </a:lnTo>
                  <a:lnTo>
                    <a:pt x="37" y="63"/>
                  </a:lnTo>
                  <a:lnTo>
                    <a:pt x="10" y="100"/>
                  </a:lnTo>
                  <a:lnTo>
                    <a:pt x="0" y="109"/>
                  </a:lnTo>
                  <a:lnTo>
                    <a:pt x="0" y="118"/>
                  </a:lnTo>
                  <a:lnTo>
                    <a:pt x="0" y="127"/>
                  </a:lnTo>
                  <a:lnTo>
                    <a:pt x="18" y="100"/>
                  </a:lnTo>
                  <a:lnTo>
                    <a:pt x="37" y="73"/>
                  </a:lnTo>
                  <a:lnTo>
                    <a:pt x="64" y="46"/>
                  </a:lnTo>
                  <a:lnTo>
                    <a:pt x="100" y="28"/>
                  </a:lnTo>
                  <a:lnTo>
                    <a:pt x="136" y="19"/>
                  </a:lnTo>
                  <a:lnTo>
                    <a:pt x="182" y="10"/>
                  </a:lnTo>
                  <a:lnTo>
                    <a:pt x="217" y="19"/>
                  </a:lnTo>
                  <a:lnTo>
                    <a:pt x="253" y="28"/>
                  </a:lnTo>
                  <a:lnTo>
                    <a:pt x="290" y="46"/>
                  </a:lnTo>
                  <a:lnTo>
                    <a:pt x="316" y="73"/>
                  </a:lnTo>
                  <a:lnTo>
                    <a:pt x="344" y="100"/>
                  </a:lnTo>
                  <a:lnTo>
                    <a:pt x="362" y="136"/>
                  </a:lnTo>
                  <a:lnTo>
                    <a:pt x="362" y="127"/>
                  </a:lnTo>
                  <a:lnTo>
                    <a:pt x="362" y="118"/>
                  </a:lnTo>
                  <a:close/>
                  <a:moveTo>
                    <a:pt x="46" y="371"/>
                  </a:moveTo>
                  <a:lnTo>
                    <a:pt x="64" y="381"/>
                  </a:lnTo>
                  <a:lnTo>
                    <a:pt x="100" y="399"/>
                  </a:lnTo>
                  <a:lnTo>
                    <a:pt x="136" y="417"/>
                  </a:lnTo>
                  <a:lnTo>
                    <a:pt x="182" y="417"/>
                  </a:lnTo>
                  <a:lnTo>
                    <a:pt x="217" y="417"/>
                  </a:lnTo>
                  <a:lnTo>
                    <a:pt x="245" y="407"/>
                  </a:lnTo>
                  <a:lnTo>
                    <a:pt x="245" y="399"/>
                  </a:lnTo>
                  <a:lnTo>
                    <a:pt x="253" y="399"/>
                  </a:lnTo>
                  <a:lnTo>
                    <a:pt x="217" y="407"/>
                  </a:lnTo>
                  <a:lnTo>
                    <a:pt x="182" y="407"/>
                  </a:lnTo>
                  <a:lnTo>
                    <a:pt x="136" y="407"/>
                  </a:lnTo>
                  <a:lnTo>
                    <a:pt x="100" y="389"/>
                  </a:lnTo>
                  <a:lnTo>
                    <a:pt x="64" y="371"/>
                  </a:lnTo>
                  <a:lnTo>
                    <a:pt x="55" y="362"/>
                  </a:lnTo>
                  <a:lnTo>
                    <a:pt x="55" y="371"/>
                  </a:lnTo>
                  <a:lnTo>
                    <a:pt x="46" y="371"/>
                  </a:lnTo>
                  <a:close/>
                </a:path>
              </a:pathLst>
            </a:custGeom>
            <a:solidFill>
              <a:srgbClr val="72FFFF"/>
            </a:solidFill>
            <a:ln w="9525">
              <a:noFill/>
              <a:round/>
              <a:headEnd/>
              <a:tailEnd/>
            </a:ln>
          </p:spPr>
          <p:txBody>
            <a:bodyPr>
              <a:prstTxWarp prst="textNoShape">
                <a:avLst/>
              </a:prstTxWarp>
            </a:bodyPr>
            <a:lstStyle/>
            <a:p>
              <a:endParaRPr lang="en-US"/>
            </a:p>
          </p:txBody>
        </p:sp>
        <p:sp>
          <p:nvSpPr>
            <p:cNvPr id="43082" name="Freeform 172"/>
            <p:cNvSpPr>
              <a:spLocks noChangeAspect="1" noEditPoints="1"/>
            </p:cNvSpPr>
            <p:nvPr/>
          </p:nvSpPr>
          <p:spPr bwMode="auto">
            <a:xfrm>
              <a:off x="1166" y="2741"/>
              <a:ext cx="37" cy="40"/>
            </a:xfrm>
            <a:custGeom>
              <a:avLst/>
              <a:gdLst>
                <a:gd name="T0" fmla="*/ 362 w 371"/>
                <a:gd name="T1" fmla="*/ 126 h 397"/>
                <a:gd name="T2" fmla="*/ 344 w 371"/>
                <a:gd name="T3" fmla="*/ 90 h 397"/>
                <a:gd name="T4" fmla="*/ 316 w 371"/>
                <a:gd name="T5" fmla="*/ 63 h 397"/>
                <a:gd name="T6" fmla="*/ 290 w 371"/>
                <a:gd name="T7" fmla="*/ 36 h 397"/>
                <a:gd name="T8" fmla="*/ 253 w 371"/>
                <a:gd name="T9" fmla="*/ 18 h 397"/>
                <a:gd name="T10" fmla="*/ 217 w 371"/>
                <a:gd name="T11" fmla="*/ 9 h 397"/>
                <a:gd name="T12" fmla="*/ 182 w 371"/>
                <a:gd name="T13" fmla="*/ 0 h 397"/>
                <a:gd name="T14" fmla="*/ 136 w 371"/>
                <a:gd name="T15" fmla="*/ 9 h 397"/>
                <a:gd name="T16" fmla="*/ 100 w 371"/>
                <a:gd name="T17" fmla="*/ 18 h 397"/>
                <a:gd name="T18" fmla="*/ 64 w 371"/>
                <a:gd name="T19" fmla="*/ 36 h 397"/>
                <a:gd name="T20" fmla="*/ 37 w 371"/>
                <a:gd name="T21" fmla="*/ 63 h 397"/>
                <a:gd name="T22" fmla="*/ 18 w 371"/>
                <a:gd name="T23" fmla="*/ 90 h 397"/>
                <a:gd name="T24" fmla="*/ 0 w 371"/>
                <a:gd name="T25" fmla="*/ 117 h 397"/>
                <a:gd name="T26" fmla="*/ 0 w 371"/>
                <a:gd name="T27" fmla="*/ 126 h 397"/>
                <a:gd name="T28" fmla="*/ 18 w 371"/>
                <a:gd name="T29" fmla="*/ 90 h 397"/>
                <a:gd name="T30" fmla="*/ 46 w 371"/>
                <a:gd name="T31" fmla="*/ 63 h 397"/>
                <a:gd name="T32" fmla="*/ 73 w 371"/>
                <a:gd name="T33" fmla="*/ 45 h 397"/>
                <a:gd name="T34" fmla="*/ 109 w 371"/>
                <a:gd name="T35" fmla="*/ 27 h 397"/>
                <a:gd name="T36" fmla="*/ 145 w 371"/>
                <a:gd name="T37" fmla="*/ 18 h 397"/>
                <a:gd name="T38" fmla="*/ 182 w 371"/>
                <a:gd name="T39" fmla="*/ 9 h 397"/>
                <a:gd name="T40" fmla="*/ 217 w 371"/>
                <a:gd name="T41" fmla="*/ 18 h 397"/>
                <a:gd name="T42" fmla="*/ 253 w 371"/>
                <a:gd name="T43" fmla="*/ 27 h 397"/>
                <a:gd name="T44" fmla="*/ 290 w 371"/>
                <a:gd name="T45" fmla="*/ 45 h 397"/>
                <a:gd name="T46" fmla="*/ 316 w 371"/>
                <a:gd name="T47" fmla="*/ 63 h 397"/>
                <a:gd name="T48" fmla="*/ 334 w 371"/>
                <a:gd name="T49" fmla="*/ 90 h 397"/>
                <a:gd name="T50" fmla="*/ 353 w 371"/>
                <a:gd name="T51" fmla="*/ 126 h 397"/>
                <a:gd name="T52" fmla="*/ 362 w 371"/>
                <a:gd name="T53" fmla="*/ 154 h 397"/>
                <a:gd name="T54" fmla="*/ 362 w 371"/>
                <a:gd name="T55" fmla="*/ 144 h 397"/>
                <a:gd name="T56" fmla="*/ 362 w 371"/>
                <a:gd name="T57" fmla="*/ 136 h 397"/>
                <a:gd name="T58" fmla="*/ 362 w 371"/>
                <a:gd name="T59" fmla="*/ 126 h 397"/>
                <a:gd name="T60" fmla="*/ 55 w 371"/>
                <a:gd name="T61" fmla="*/ 352 h 397"/>
                <a:gd name="T62" fmla="*/ 64 w 371"/>
                <a:gd name="T63" fmla="*/ 361 h 397"/>
                <a:gd name="T64" fmla="*/ 100 w 371"/>
                <a:gd name="T65" fmla="*/ 379 h 397"/>
                <a:gd name="T66" fmla="*/ 136 w 371"/>
                <a:gd name="T67" fmla="*/ 397 h 397"/>
                <a:gd name="T68" fmla="*/ 182 w 371"/>
                <a:gd name="T69" fmla="*/ 397 h 397"/>
                <a:gd name="T70" fmla="*/ 217 w 371"/>
                <a:gd name="T71" fmla="*/ 397 h 397"/>
                <a:gd name="T72" fmla="*/ 253 w 371"/>
                <a:gd name="T73" fmla="*/ 389 h 397"/>
                <a:gd name="T74" fmla="*/ 253 w 371"/>
                <a:gd name="T75" fmla="*/ 379 h 397"/>
                <a:gd name="T76" fmla="*/ 263 w 371"/>
                <a:gd name="T77" fmla="*/ 379 h 397"/>
                <a:gd name="T78" fmla="*/ 263 w 371"/>
                <a:gd name="T79" fmla="*/ 371 h 397"/>
                <a:gd name="T80" fmla="*/ 253 w 371"/>
                <a:gd name="T81" fmla="*/ 379 h 397"/>
                <a:gd name="T82" fmla="*/ 217 w 371"/>
                <a:gd name="T83" fmla="*/ 389 h 397"/>
                <a:gd name="T84" fmla="*/ 182 w 371"/>
                <a:gd name="T85" fmla="*/ 389 h 397"/>
                <a:gd name="T86" fmla="*/ 145 w 371"/>
                <a:gd name="T87" fmla="*/ 389 h 397"/>
                <a:gd name="T88" fmla="*/ 127 w 371"/>
                <a:gd name="T89" fmla="*/ 389 h 397"/>
                <a:gd name="T90" fmla="*/ 127 w 371"/>
                <a:gd name="T91" fmla="*/ 379 h 397"/>
                <a:gd name="T92" fmla="*/ 118 w 371"/>
                <a:gd name="T93" fmla="*/ 379 h 397"/>
                <a:gd name="T94" fmla="*/ 109 w 371"/>
                <a:gd name="T95" fmla="*/ 379 h 397"/>
                <a:gd name="T96" fmla="*/ 100 w 371"/>
                <a:gd name="T97" fmla="*/ 379 h 397"/>
                <a:gd name="T98" fmla="*/ 100 w 371"/>
                <a:gd name="T99" fmla="*/ 371 h 397"/>
                <a:gd name="T100" fmla="*/ 91 w 371"/>
                <a:gd name="T101" fmla="*/ 371 h 397"/>
                <a:gd name="T102" fmla="*/ 82 w 371"/>
                <a:gd name="T103" fmla="*/ 371 h 397"/>
                <a:gd name="T104" fmla="*/ 82 w 371"/>
                <a:gd name="T105" fmla="*/ 361 h 397"/>
                <a:gd name="T106" fmla="*/ 73 w 371"/>
                <a:gd name="T107" fmla="*/ 361 h 397"/>
                <a:gd name="T108" fmla="*/ 64 w 371"/>
                <a:gd name="T109" fmla="*/ 352 h 397"/>
                <a:gd name="T110" fmla="*/ 55 w 371"/>
                <a:gd name="T111" fmla="*/ 352 h 397"/>
                <a:gd name="T112" fmla="*/ 371 w 371"/>
                <a:gd name="T113" fmla="*/ 225 h 397"/>
                <a:gd name="T114" fmla="*/ 371 w 371"/>
                <a:gd name="T115" fmla="*/ 199 h 397"/>
                <a:gd name="T116" fmla="*/ 371 w 371"/>
                <a:gd name="T117" fmla="*/ 207 h 397"/>
                <a:gd name="T118" fmla="*/ 371 w 371"/>
                <a:gd name="T119" fmla="*/ 217 h 397"/>
                <a:gd name="T120" fmla="*/ 371 w 371"/>
                <a:gd name="T121" fmla="*/ 225 h 397"/>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371"/>
                <a:gd name="T184" fmla="*/ 0 h 397"/>
                <a:gd name="T185" fmla="*/ 371 w 371"/>
                <a:gd name="T186" fmla="*/ 397 h 397"/>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371" h="397">
                  <a:moveTo>
                    <a:pt x="362" y="126"/>
                  </a:moveTo>
                  <a:lnTo>
                    <a:pt x="344" y="90"/>
                  </a:lnTo>
                  <a:lnTo>
                    <a:pt x="316" y="63"/>
                  </a:lnTo>
                  <a:lnTo>
                    <a:pt x="290" y="36"/>
                  </a:lnTo>
                  <a:lnTo>
                    <a:pt x="253" y="18"/>
                  </a:lnTo>
                  <a:lnTo>
                    <a:pt x="217" y="9"/>
                  </a:lnTo>
                  <a:lnTo>
                    <a:pt x="182" y="0"/>
                  </a:lnTo>
                  <a:lnTo>
                    <a:pt x="136" y="9"/>
                  </a:lnTo>
                  <a:lnTo>
                    <a:pt x="100" y="18"/>
                  </a:lnTo>
                  <a:lnTo>
                    <a:pt x="64" y="36"/>
                  </a:lnTo>
                  <a:lnTo>
                    <a:pt x="37" y="63"/>
                  </a:lnTo>
                  <a:lnTo>
                    <a:pt x="18" y="90"/>
                  </a:lnTo>
                  <a:lnTo>
                    <a:pt x="0" y="117"/>
                  </a:lnTo>
                  <a:lnTo>
                    <a:pt x="0" y="126"/>
                  </a:lnTo>
                  <a:lnTo>
                    <a:pt x="18" y="90"/>
                  </a:lnTo>
                  <a:lnTo>
                    <a:pt x="46" y="63"/>
                  </a:lnTo>
                  <a:lnTo>
                    <a:pt x="73" y="45"/>
                  </a:lnTo>
                  <a:lnTo>
                    <a:pt x="109" y="27"/>
                  </a:lnTo>
                  <a:lnTo>
                    <a:pt x="145" y="18"/>
                  </a:lnTo>
                  <a:lnTo>
                    <a:pt x="182" y="9"/>
                  </a:lnTo>
                  <a:lnTo>
                    <a:pt x="217" y="18"/>
                  </a:lnTo>
                  <a:lnTo>
                    <a:pt x="253" y="27"/>
                  </a:lnTo>
                  <a:lnTo>
                    <a:pt x="290" y="45"/>
                  </a:lnTo>
                  <a:lnTo>
                    <a:pt x="316" y="63"/>
                  </a:lnTo>
                  <a:lnTo>
                    <a:pt x="334" y="90"/>
                  </a:lnTo>
                  <a:lnTo>
                    <a:pt x="353" y="126"/>
                  </a:lnTo>
                  <a:lnTo>
                    <a:pt x="362" y="154"/>
                  </a:lnTo>
                  <a:lnTo>
                    <a:pt x="362" y="144"/>
                  </a:lnTo>
                  <a:lnTo>
                    <a:pt x="362" y="136"/>
                  </a:lnTo>
                  <a:lnTo>
                    <a:pt x="362" y="126"/>
                  </a:lnTo>
                  <a:close/>
                  <a:moveTo>
                    <a:pt x="55" y="352"/>
                  </a:moveTo>
                  <a:lnTo>
                    <a:pt x="64" y="361"/>
                  </a:lnTo>
                  <a:lnTo>
                    <a:pt x="100" y="379"/>
                  </a:lnTo>
                  <a:lnTo>
                    <a:pt x="136" y="397"/>
                  </a:lnTo>
                  <a:lnTo>
                    <a:pt x="182" y="397"/>
                  </a:lnTo>
                  <a:lnTo>
                    <a:pt x="217" y="397"/>
                  </a:lnTo>
                  <a:lnTo>
                    <a:pt x="253" y="389"/>
                  </a:lnTo>
                  <a:lnTo>
                    <a:pt x="253" y="379"/>
                  </a:lnTo>
                  <a:lnTo>
                    <a:pt x="263" y="379"/>
                  </a:lnTo>
                  <a:lnTo>
                    <a:pt x="263" y="371"/>
                  </a:lnTo>
                  <a:lnTo>
                    <a:pt x="253" y="379"/>
                  </a:lnTo>
                  <a:lnTo>
                    <a:pt x="217" y="389"/>
                  </a:lnTo>
                  <a:lnTo>
                    <a:pt x="182" y="389"/>
                  </a:lnTo>
                  <a:lnTo>
                    <a:pt x="145" y="389"/>
                  </a:lnTo>
                  <a:lnTo>
                    <a:pt x="127" y="389"/>
                  </a:lnTo>
                  <a:lnTo>
                    <a:pt x="127" y="379"/>
                  </a:lnTo>
                  <a:lnTo>
                    <a:pt x="118" y="379"/>
                  </a:lnTo>
                  <a:lnTo>
                    <a:pt x="109" y="379"/>
                  </a:lnTo>
                  <a:lnTo>
                    <a:pt x="100" y="379"/>
                  </a:lnTo>
                  <a:lnTo>
                    <a:pt x="100" y="371"/>
                  </a:lnTo>
                  <a:lnTo>
                    <a:pt x="91" y="371"/>
                  </a:lnTo>
                  <a:lnTo>
                    <a:pt x="82" y="371"/>
                  </a:lnTo>
                  <a:lnTo>
                    <a:pt x="82" y="361"/>
                  </a:lnTo>
                  <a:lnTo>
                    <a:pt x="73" y="361"/>
                  </a:lnTo>
                  <a:lnTo>
                    <a:pt x="64" y="352"/>
                  </a:lnTo>
                  <a:lnTo>
                    <a:pt x="55" y="352"/>
                  </a:lnTo>
                  <a:close/>
                  <a:moveTo>
                    <a:pt x="371" y="225"/>
                  </a:moveTo>
                  <a:lnTo>
                    <a:pt x="371" y="199"/>
                  </a:lnTo>
                  <a:lnTo>
                    <a:pt x="371" y="207"/>
                  </a:lnTo>
                  <a:lnTo>
                    <a:pt x="371" y="217"/>
                  </a:lnTo>
                  <a:lnTo>
                    <a:pt x="371" y="225"/>
                  </a:lnTo>
                  <a:close/>
                </a:path>
              </a:pathLst>
            </a:custGeom>
            <a:solidFill>
              <a:srgbClr val="77FFFF"/>
            </a:solidFill>
            <a:ln w="9525">
              <a:noFill/>
              <a:round/>
              <a:headEnd/>
              <a:tailEnd/>
            </a:ln>
          </p:spPr>
          <p:txBody>
            <a:bodyPr>
              <a:prstTxWarp prst="textNoShape">
                <a:avLst/>
              </a:prstTxWarp>
            </a:bodyPr>
            <a:lstStyle/>
            <a:p>
              <a:endParaRPr lang="en-US"/>
            </a:p>
          </p:txBody>
        </p:sp>
        <p:sp>
          <p:nvSpPr>
            <p:cNvPr id="43083" name="Freeform 173"/>
            <p:cNvSpPr>
              <a:spLocks noChangeAspect="1" noEditPoints="1"/>
            </p:cNvSpPr>
            <p:nvPr/>
          </p:nvSpPr>
          <p:spPr bwMode="auto">
            <a:xfrm>
              <a:off x="1166" y="2742"/>
              <a:ext cx="37" cy="38"/>
            </a:xfrm>
            <a:custGeom>
              <a:avLst/>
              <a:gdLst>
                <a:gd name="T0" fmla="*/ 353 w 371"/>
                <a:gd name="T1" fmla="*/ 117 h 380"/>
                <a:gd name="T2" fmla="*/ 316 w 371"/>
                <a:gd name="T3" fmla="*/ 54 h 380"/>
                <a:gd name="T4" fmla="*/ 253 w 371"/>
                <a:gd name="T5" fmla="*/ 18 h 380"/>
                <a:gd name="T6" fmla="*/ 182 w 371"/>
                <a:gd name="T7" fmla="*/ 0 h 380"/>
                <a:gd name="T8" fmla="*/ 109 w 371"/>
                <a:gd name="T9" fmla="*/ 18 h 380"/>
                <a:gd name="T10" fmla="*/ 46 w 371"/>
                <a:gd name="T11" fmla="*/ 54 h 380"/>
                <a:gd name="T12" fmla="*/ 0 w 371"/>
                <a:gd name="T13" fmla="*/ 117 h 380"/>
                <a:gd name="T14" fmla="*/ 0 w 371"/>
                <a:gd name="T15" fmla="*/ 135 h 380"/>
                <a:gd name="T16" fmla="*/ 10 w 371"/>
                <a:gd name="T17" fmla="*/ 117 h 380"/>
                <a:gd name="T18" fmla="*/ 46 w 371"/>
                <a:gd name="T19" fmla="*/ 63 h 380"/>
                <a:gd name="T20" fmla="*/ 109 w 371"/>
                <a:gd name="T21" fmla="*/ 27 h 380"/>
                <a:gd name="T22" fmla="*/ 182 w 371"/>
                <a:gd name="T23" fmla="*/ 9 h 380"/>
                <a:gd name="T24" fmla="*/ 253 w 371"/>
                <a:gd name="T25" fmla="*/ 27 h 380"/>
                <a:gd name="T26" fmla="*/ 308 w 371"/>
                <a:gd name="T27" fmla="*/ 63 h 380"/>
                <a:gd name="T28" fmla="*/ 344 w 371"/>
                <a:gd name="T29" fmla="*/ 117 h 380"/>
                <a:gd name="T30" fmla="*/ 362 w 371"/>
                <a:gd name="T31" fmla="*/ 190 h 380"/>
                <a:gd name="T32" fmla="*/ 371 w 371"/>
                <a:gd name="T33" fmla="*/ 216 h 380"/>
                <a:gd name="T34" fmla="*/ 362 w 371"/>
                <a:gd name="T35" fmla="*/ 226 h 380"/>
                <a:gd name="T36" fmla="*/ 371 w 371"/>
                <a:gd name="T37" fmla="*/ 190 h 380"/>
                <a:gd name="T38" fmla="*/ 362 w 371"/>
                <a:gd name="T39" fmla="*/ 171 h 380"/>
                <a:gd name="T40" fmla="*/ 362 w 371"/>
                <a:gd name="T41" fmla="*/ 153 h 380"/>
                <a:gd name="T42" fmla="*/ 64 w 371"/>
                <a:gd name="T43" fmla="*/ 343 h 380"/>
                <a:gd name="T44" fmla="*/ 82 w 371"/>
                <a:gd name="T45" fmla="*/ 352 h 380"/>
                <a:gd name="T46" fmla="*/ 73 w 371"/>
                <a:gd name="T47" fmla="*/ 343 h 380"/>
                <a:gd name="T48" fmla="*/ 109 w 371"/>
                <a:gd name="T49" fmla="*/ 370 h 380"/>
                <a:gd name="T50" fmla="*/ 145 w 371"/>
                <a:gd name="T51" fmla="*/ 380 h 380"/>
                <a:gd name="T52" fmla="*/ 217 w 371"/>
                <a:gd name="T53" fmla="*/ 380 h 380"/>
                <a:gd name="T54" fmla="*/ 263 w 371"/>
                <a:gd name="T55" fmla="*/ 362 h 380"/>
                <a:gd name="T56" fmla="*/ 271 w 371"/>
                <a:gd name="T57" fmla="*/ 352 h 380"/>
                <a:gd name="T58" fmla="*/ 217 w 371"/>
                <a:gd name="T59" fmla="*/ 370 h 380"/>
                <a:gd name="T60" fmla="*/ 172 w 371"/>
                <a:gd name="T61" fmla="*/ 380 h 380"/>
                <a:gd name="T62" fmla="*/ 154 w 371"/>
                <a:gd name="T63" fmla="*/ 380 h 380"/>
                <a:gd name="T64" fmla="*/ 136 w 371"/>
                <a:gd name="T65" fmla="*/ 380 h 38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71"/>
                <a:gd name="T100" fmla="*/ 0 h 380"/>
                <a:gd name="T101" fmla="*/ 371 w 371"/>
                <a:gd name="T102" fmla="*/ 380 h 38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71" h="380">
                  <a:moveTo>
                    <a:pt x="362" y="145"/>
                  </a:moveTo>
                  <a:lnTo>
                    <a:pt x="353" y="117"/>
                  </a:lnTo>
                  <a:lnTo>
                    <a:pt x="334" y="81"/>
                  </a:lnTo>
                  <a:lnTo>
                    <a:pt x="316" y="54"/>
                  </a:lnTo>
                  <a:lnTo>
                    <a:pt x="290" y="36"/>
                  </a:lnTo>
                  <a:lnTo>
                    <a:pt x="253" y="18"/>
                  </a:lnTo>
                  <a:lnTo>
                    <a:pt x="217" y="9"/>
                  </a:lnTo>
                  <a:lnTo>
                    <a:pt x="182" y="0"/>
                  </a:lnTo>
                  <a:lnTo>
                    <a:pt x="145" y="9"/>
                  </a:lnTo>
                  <a:lnTo>
                    <a:pt x="109" y="18"/>
                  </a:lnTo>
                  <a:lnTo>
                    <a:pt x="73" y="36"/>
                  </a:lnTo>
                  <a:lnTo>
                    <a:pt x="46" y="54"/>
                  </a:lnTo>
                  <a:lnTo>
                    <a:pt x="18" y="81"/>
                  </a:lnTo>
                  <a:lnTo>
                    <a:pt x="0" y="117"/>
                  </a:lnTo>
                  <a:lnTo>
                    <a:pt x="0" y="127"/>
                  </a:lnTo>
                  <a:lnTo>
                    <a:pt x="0" y="135"/>
                  </a:lnTo>
                  <a:lnTo>
                    <a:pt x="0" y="145"/>
                  </a:lnTo>
                  <a:lnTo>
                    <a:pt x="10" y="117"/>
                  </a:lnTo>
                  <a:lnTo>
                    <a:pt x="28" y="90"/>
                  </a:lnTo>
                  <a:lnTo>
                    <a:pt x="46" y="63"/>
                  </a:lnTo>
                  <a:lnTo>
                    <a:pt x="73" y="36"/>
                  </a:lnTo>
                  <a:lnTo>
                    <a:pt x="109" y="27"/>
                  </a:lnTo>
                  <a:lnTo>
                    <a:pt x="145" y="9"/>
                  </a:lnTo>
                  <a:lnTo>
                    <a:pt x="182" y="9"/>
                  </a:lnTo>
                  <a:lnTo>
                    <a:pt x="217" y="9"/>
                  </a:lnTo>
                  <a:lnTo>
                    <a:pt x="253" y="27"/>
                  </a:lnTo>
                  <a:lnTo>
                    <a:pt x="281" y="36"/>
                  </a:lnTo>
                  <a:lnTo>
                    <a:pt x="308" y="63"/>
                  </a:lnTo>
                  <a:lnTo>
                    <a:pt x="334" y="90"/>
                  </a:lnTo>
                  <a:lnTo>
                    <a:pt x="344" y="117"/>
                  </a:lnTo>
                  <a:lnTo>
                    <a:pt x="362" y="153"/>
                  </a:lnTo>
                  <a:lnTo>
                    <a:pt x="362" y="190"/>
                  </a:lnTo>
                  <a:lnTo>
                    <a:pt x="371" y="190"/>
                  </a:lnTo>
                  <a:lnTo>
                    <a:pt x="371" y="216"/>
                  </a:lnTo>
                  <a:lnTo>
                    <a:pt x="362" y="216"/>
                  </a:lnTo>
                  <a:lnTo>
                    <a:pt x="362" y="226"/>
                  </a:lnTo>
                  <a:lnTo>
                    <a:pt x="362" y="190"/>
                  </a:lnTo>
                  <a:lnTo>
                    <a:pt x="371" y="190"/>
                  </a:lnTo>
                  <a:lnTo>
                    <a:pt x="371" y="180"/>
                  </a:lnTo>
                  <a:lnTo>
                    <a:pt x="362" y="171"/>
                  </a:lnTo>
                  <a:lnTo>
                    <a:pt x="362" y="162"/>
                  </a:lnTo>
                  <a:lnTo>
                    <a:pt x="362" y="153"/>
                  </a:lnTo>
                  <a:lnTo>
                    <a:pt x="362" y="145"/>
                  </a:lnTo>
                  <a:close/>
                  <a:moveTo>
                    <a:pt x="64" y="343"/>
                  </a:moveTo>
                  <a:lnTo>
                    <a:pt x="73" y="352"/>
                  </a:lnTo>
                  <a:lnTo>
                    <a:pt x="82" y="352"/>
                  </a:lnTo>
                  <a:lnTo>
                    <a:pt x="73" y="352"/>
                  </a:lnTo>
                  <a:lnTo>
                    <a:pt x="73" y="343"/>
                  </a:lnTo>
                  <a:lnTo>
                    <a:pt x="64" y="343"/>
                  </a:lnTo>
                  <a:close/>
                  <a:moveTo>
                    <a:pt x="109" y="370"/>
                  </a:moveTo>
                  <a:close/>
                  <a:moveTo>
                    <a:pt x="127" y="380"/>
                  </a:moveTo>
                  <a:lnTo>
                    <a:pt x="145" y="380"/>
                  </a:lnTo>
                  <a:lnTo>
                    <a:pt x="182" y="380"/>
                  </a:lnTo>
                  <a:lnTo>
                    <a:pt x="217" y="380"/>
                  </a:lnTo>
                  <a:lnTo>
                    <a:pt x="253" y="370"/>
                  </a:lnTo>
                  <a:lnTo>
                    <a:pt x="263" y="362"/>
                  </a:lnTo>
                  <a:lnTo>
                    <a:pt x="263" y="352"/>
                  </a:lnTo>
                  <a:lnTo>
                    <a:pt x="271" y="352"/>
                  </a:lnTo>
                  <a:lnTo>
                    <a:pt x="253" y="362"/>
                  </a:lnTo>
                  <a:lnTo>
                    <a:pt x="217" y="370"/>
                  </a:lnTo>
                  <a:lnTo>
                    <a:pt x="182" y="380"/>
                  </a:lnTo>
                  <a:lnTo>
                    <a:pt x="172" y="380"/>
                  </a:lnTo>
                  <a:lnTo>
                    <a:pt x="164" y="380"/>
                  </a:lnTo>
                  <a:lnTo>
                    <a:pt x="154" y="380"/>
                  </a:lnTo>
                  <a:lnTo>
                    <a:pt x="145" y="380"/>
                  </a:lnTo>
                  <a:lnTo>
                    <a:pt x="136" y="380"/>
                  </a:lnTo>
                  <a:lnTo>
                    <a:pt x="127" y="380"/>
                  </a:lnTo>
                  <a:close/>
                </a:path>
              </a:pathLst>
            </a:custGeom>
            <a:solidFill>
              <a:srgbClr val="7CFFFF"/>
            </a:solidFill>
            <a:ln w="9525">
              <a:noFill/>
              <a:round/>
              <a:headEnd/>
              <a:tailEnd/>
            </a:ln>
          </p:spPr>
          <p:txBody>
            <a:bodyPr>
              <a:prstTxWarp prst="textNoShape">
                <a:avLst/>
              </a:prstTxWarp>
            </a:bodyPr>
            <a:lstStyle/>
            <a:p>
              <a:endParaRPr lang="en-US"/>
            </a:p>
          </p:txBody>
        </p:sp>
        <p:sp>
          <p:nvSpPr>
            <p:cNvPr id="43084" name="Freeform 174"/>
            <p:cNvSpPr>
              <a:spLocks noChangeAspect="1" noEditPoints="1"/>
            </p:cNvSpPr>
            <p:nvPr/>
          </p:nvSpPr>
          <p:spPr bwMode="auto">
            <a:xfrm>
              <a:off x="1166" y="2743"/>
              <a:ext cx="37" cy="37"/>
            </a:xfrm>
            <a:custGeom>
              <a:avLst/>
              <a:gdLst>
                <a:gd name="T0" fmla="*/ 362 w 362"/>
                <a:gd name="T1" fmla="*/ 181 h 371"/>
                <a:gd name="T2" fmla="*/ 362 w 362"/>
                <a:gd name="T3" fmla="*/ 144 h 371"/>
                <a:gd name="T4" fmla="*/ 344 w 362"/>
                <a:gd name="T5" fmla="*/ 108 h 371"/>
                <a:gd name="T6" fmla="*/ 334 w 362"/>
                <a:gd name="T7" fmla="*/ 81 h 371"/>
                <a:gd name="T8" fmla="*/ 308 w 362"/>
                <a:gd name="T9" fmla="*/ 54 h 371"/>
                <a:gd name="T10" fmla="*/ 281 w 362"/>
                <a:gd name="T11" fmla="*/ 27 h 371"/>
                <a:gd name="T12" fmla="*/ 253 w 362"/>
                <a:gd name="T13" fmla="*/ 18 h 371"/>
                <a:gd name="T14" fmla="*/ 217 w 362"/>
                <a:gd name="T15" fmla="*/ 0 h 371"/>
                <a:gd name="T16" fmla="*/ 182 w 362"/>
                <a:gd name="T17" fmla="*/ 0 h 371"/>
                <a:gd name="T18" fmla="*/ 145 w 362"/>
                <a:gd name="T19" fmla="*/ 0 h 371"/>
                <a:gd name="T20" fmla="*/ 109 w 362"/>
                <a:gd name="T21" fmla="*/ 18 h 371"/>
                <a:gd name="T22" fmla="*/ 73 w 362"/>
                <a:gd name="T23" fmla="*/ 27 h 371"/>
                <a:gd name="T24" fmla="*/ 46 w 362"/>
                <a:gd name="T25" fmla="*/ 54 h 371"/>
                <a:gd name="T26" fmla="*/ 28 w 362"/>
                <a:gd name="T27" fmla="*/ 81 h 371"/>
                <a:gd name="T28" fmla="*/ 10 w 362"/>
                <a:gd name="T29" fmla="*/ 108 h 371"/>
                <a:gd name="T30" fmla="*/ 0 w 362"/>
                <a:gd name="T31" fmla="*/ 136 h 371"/>
                <a:gd name="T32" fmla="*/ 10 w 362"/>
                <a:gd name="T33" fmla="*/ 126 h 371"/>
                <a:gd name="T34" fmla="*/ 10 w 362"/>
                <a:gd name="T35" fmla="*/ 118 h 371"/>
                <a:gd name="T36" fmla="*/ 18 w 362"/>
                <a:gd name="T37" fmla="*/ 108 h 371"/>
                <a:gd name="T38" fmla="*/ 18 w 362"/>
                <a:gd name="T39" fmla="*/ 99 h 371"/>
                <a:gd name="T40" fmla="*/ 28 w 362"/>
                <a:gd name="T41" fmla="*/ 99 h 371"/>
                <a:gd name="T42" fmla="*/ 37 w 362"/>
                <a:gd name="T43" fmla="*/ 81 h 371"/>
                <a:gd name="T44" fmla="*/ 55 w 362"/>
                <a:gd name="T45" fmla="*/ 54 h 371"/>
                <a:gd name="T46" fmla="*/ 82 w 362"/>
                <a:gd name="T47" fmla="*/ 35 h 371"/>
                <a:gd name="T48" fmla="*/ 109 w 362"/>
                <a:gd name="T49" fmla="*/ 18 h 371"/>
                <a:gd name="T50" fmla="*/ 145 w 362"/>
                <a:gd name="T51" fmla="*/ 9 h 371"/>
                <a:gd name="T52" fmla="*/ 182 w 362"/>
                <a:gd name="T53" fmla="*/ 9 h 371"/>
                <a:gd name="T54" fmla="*/ 217 w 362"/>
                <a:gd name="T55" fmla="*/ 9 h 371"/>
                <a:gd name="T56" fmla="*/ 245 w 362"/>
                <a:gd name="T57" fmla="*/ 18 h 371"/>
                <a:gd name="T58" fmla="*/ 281 w 362"/>
                <a:gd name="T59" fmla="*/ 35 h 371"/>
                <a:gd name="T60" fmla="*/ 308 w 362"/>
                <a:gd name="T61" fmla="*/ 54 h 371"/>
                <a:gd name="T62" fmla="*/ 326 w 362"/>
                <a:gd name="T63" fmla="*/ 81 h 371"/>
                <a:gd name="T64" fmla="*/ 344 w 362"/>
                <a:gd name="T65" fmla="*/ 118 h 371"/>
                <a:gd name="T66" fmla="*/ 353 w 362"/>
                <a:gd name="T67" fmla="*/ 144 h 371"/>
                <a:gd name="T68" fmla="*/ 353 w 362"/>
                <a:gd name="T69" fmla="*/ 181 h 371"/>
                <a:gd name="T70" fmla="*/ 362 w 362"/>
                <a:gd name="T71" fmla="*/ 181 h 371"/>
                <a:gd name="T72" fmla="*/ 362 w 362"/>
                <a:gd name="T73" fmla="*/ 217 h 371"/>
                <a:gd name="T74" fmla="*/ 353 w 362"/>
                <a:gd name="T75" fmla="*/ 225 h 371"/>
                <a:gd name="T76" fmla="*/ 353 w 362"/>
                <a:gd name="T77" fmla="*/ 235 h 371"/>
                <a:gd name="T78" fmla="*/ 344 w 362"/>
                <a:gd name="T79" fmla="*/ 235 h 371"/>
                <a:gd name="T80" fmla="*/ 353 w 362"/>
                <a:gd name="T81" fmla="*/ 217 h 371"/>
                <a:gd name="T82" fmla="*/ 353 w 362"/>
                <a:gd name="T83" fmla="*/ 181 h 371"/>
                <a:gd name="T84" fmla="*/ 362 w 362"/>
                <a:gd name="T85" fmla="*/ 181 h 371"/>
                <a:gd name="T86" fmla="*/ 182 w 362"/>
                <a:gd name="T87" fmla="*/ 371 h 371"/>
                <a:gd name="T88" fmla="*/ 217 w 362"/>
                <a:gd name="T89" fmla="*/ 361 h 371"/>
                <a:gd name="T90" fmla="*/ 253 w 362"/>
                <a:gd name="T91" fmla="*/ 353 h 371"/>
                <a:gd name="T92" fmla="*/ 271 w 362"/>
                <a:gd name="T93" fmla="*/ 343 h 371"/>
                <a:gd name="T94" fmla="*/ 271 w 362"/>
                <a:gd name="T95" fmla="*/ 334 h 371"/>
                <a:gd name="T96" fmla="*/ 281 w 362"/>
                <a:gd name="T97" fmla="*/ 334 h 371"/>
                <a:gd name="T98" fmla="*/ 281 w 362"/>
                <a:gd name="T99" fmla="*/ 325 h 371"/>
                <a:gd name="T100" fmla="*/ 245 w 362"/>
                <a:gd name="T101" fmla="*/ 343 h 371"/>
                <a:gd name="T102" fmla="*/ 217 w 362"/>
                <a:gd name="T103" fmla="*/ 353 h 371"/>
                <a:gd name="T104" fmla="*/ 199 w 362"/>
                <a:gd name="T105" fmla="*/ 353 h 371"/>
                <a:gd name="T106" fmla="*/ 199 w 362"/>
                <a:gd name="T107" fmla="*/ 361 h 371"/>
                <a:gd name="T108" fmla="*/ 190 w 362"/>
                <a:gd name="T109" fmla="*/ 361 h 371"/>
                <a:gd name="T110" fmla="*/ 182 w 362"/>
                <a:gd name="T111" fmla="*/ 361 h 371"/>
                <a:gd name="T112" fmla="*/ 182 w 362"/>
                <a:gd name="T113" fmla="*/ 371 h 371"/>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362"/>
                <a:gd name="T172" fmla="*/ 0 h 371"/>
                <a:gd name="T173" fmla="*/ 362 w 362"/>
                <a:gd name="T174" fmla="*/ 371 h 371"/>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362" h="371">
                  <a:moveTo>
                    <a:pt x="362" y="181"/>
                  </a:moveTo>
                  <a:lnTo>
                    <a:pt x="362" y="144"/>
                  </a:lnTo>
                  <a:lnTo>
                    <a:pt x="344" y="108"/>
                  </a:lnTo>
                  <a:lnTo>
                    <a:pt x="334" y="81"/>
                  </a:lnTo>
                  <a:lnTo>
                    <a:pt x="308" y="54"/>
                  </a:lnTo>
                  <a:lnTo>
                    <a:pt x="281" y="27"/>
                  </a:lnTo>
                  <a:lnTo>
                    <a:pt x="253" y="18"/>
                  </a:lnTo>
                  <a:lnTo>
                    <a:pt x="217" y="0"/>
                  </a:lnTo>
                  <a:lnTo>
                    <a:pt x="182" y="0"/>
                  </a:lnTo>
                  <a:lnTo>
                    <a:pt x="145" y="0"/>
                  </a:lnTo>
                  <a:lnTo>
                    <a:pt x="109" y="18"/>
                  </a:lnTo>
                  <a:lnTo>
                    <a:pt x="73" y="27"/>
                  </a:lnTo>
                  <a:lnTo>
                    <a:pt x="46" y="54"/>
                  </a:lnTo>
                  <a:lnTo>
                    <a:pt x="28" y="81"/>
                  </a:lnTo>
                  <a:lnTo>
                    <a:pt x="10" y="108"/>
                  </a:lnTo>
                  <a:lnTo>
                    <a:pt x="0" y="136"/>
                  </a:lnTo>
                  <a:lnTo>
                    <a:pt x="10" y="126"/>
                  </a:lnTo>
                  <a:lnTo>
                    <a:pt x="10" y="118"/>
                  </a:lnTo>
                  <a:lnTo>
                    <a:pt x="18" y="108"/>
                  </a:lnTo>
                  <a:lnTo>
                    <a:pt x="18" y="99"/>
                  </a:lnTo>
                  <a:lnTo>
                    <a:pt x="28" y="99"/>
                  </a:lnTo>
                  <a:lnTo>
                    <a:pt x="37" y="81"/>
                  </a:lnTo>
                  <a:lnTo>
                    <a:pt x="55" y="54"/>
                  </a:lnTo>
                  <a:lnTo>
                    <a:pt x="82" y="35"/>
                  </a:lnTo>
                  <a:lnTo>
                    <a:pt x="109" y="18"/>
                  </a:lnTo>
                  <a:lnTo>
                    <a:pt x="145" y="9"/>
                  </a:lnTo>
                  <a:lnTo>
                    <a:pt x="182" y="9"/>
                  </a:lnTo>
                  <a:lnTo>
                    <a:pt x="217" y="9"/>
                  </a:lnTo>
                  <a:lnTo>
                    <a:pt x="245" y="18"/>
                  </a:lnTo>
                  <a:lnTo>
                    <a:pt x="281" y="35"/>
                  </a:lnTo>
                  <a:lnTo>
                    <a:pt x="308" y="54"/>
                  </a:lnTo>
                  <a:lnTo>
                    <a:pt x="326" y="81"/>
                  </a:lnTo>
                  <a:lnTo>
                    <a:pt x="344" y="118"/>
                  </a:lnTo>
                  <a:lnTo>
                    <a:pt x="353" y="144"/>
                  </a:lnTo>
                  <a:lnTo>
                    <a:pt x="353" y="181"/>
                  </a:lnTo>
                  <a:lnTo>
                    <a:pt x="362" y="181"/>
                  </a:lnTo>
                  <a:lnTo>
                    <a:pt x="362" y="217"/>
                  </a:lnTo>
                  <a:lnTo>
                    <a:pt x="353" y="225"/>
                  </a:lnTo>
                  <a:lnTo>
                    <a:pt x="353" y="235"/>
                  </a:lnTo>
                  <a:lnTo>
                    <a:pt x="344" y="235"/>
                  </a:lnTo>
                  <a:lnTo>
                    <a:pt x="353" y="217"/>
                  </a:lnTo>
                  <a:lnTo>
                    <a:pt x="353" y="181"/>
                  </a:lnTo>
                  <a:lnTo>
                    <a:pt x="362" y="181"/>
                  </a:lnTo>
                  <a:close/>
                  <a:moveTo>
                    <a:pt x="182" y="371"/>
                  </a:moveTo>
                  <a:lnTo>
                    <a:pt x="217" y="361"/>
                  </a:lnTo>
                  <a:lnTo>
                    <a:pt x="253" y="353"/>
                  </a:lnTo>
                  <a:lnTo>
                    <a:pt x="271" y="343"/>
                  </a:lnTo>
                  <a:lnTo>
                    <a:pt x="271" y="334"/>
                  </a:lnTo>
                  <a:lnTo>
                    <a:pt x="281" y="334"/>
                  </a:lnTo>
                  <a:lnTo>
                    <a:pt x="281" y="325"/>
                  </a:lnTo>
                  <a:lnTo>
                    <a:pt x="245" y="343"/>
                  </a:lnTo>
                  <a:lnTo>
                    <a:pt x="217" y="353"/>
                  </a:lnTo>
                  <a:lnTo>
                    <a:pt x="199" y="353"/>
                  </a:lnTo>
                  <a:lnTo>
                    <a:pt x="199" y="361"/>
                  </a:lnTo>
                  <a:lnTo>
                    <a:pt x="190" y="361"/>
                  </a:lnTo>
                  <a:lnTo>
                    <a:pt x="182" y="361"/>
                  </a:lnTo>
                  <a:lnTo>
                    <a:pt x="182" y="371"/>
                  </a:lnTo>
                  <a:close/>
                </a:path>
              </a:pathLst>
            </a:custGeom>
            <a:solidFill>
              <a:srgbClr val="82FFFF"/>
            </a:solidFill>
            <a:ln w="9525">
              <a:noFill/>
              <a:round/>
              <a:headEnd/>
              <a:tailEnd/>
            </a:ln>
          </p:spPr>
          <p:txBody>
            <a:bodyPr>
              <a:prstTxWarp prst="textNoShape">
                <a:avLst/>
              </a:prstTxWarp>
            </a:bodyPr>
            <a:lstStyle/>
            <a:p>
              <a:endParaRPr lang="en-US"/>
            </a:p>
          </p:txBody>
        </p:sp>
        <p:sp>
          <p:nvSpPr>
            <p:cNvPr id="43085" name="Freeform 175"/>
            <p:cNvSpPr>
              <a:spLocks noChangeAspect="1" noEditPoints="1"/>
            </p:cNvSpPr>
            <p:nvPr/>
          </p:nvSpPr>
          <p:spPr bwMode="auto">
            <a:xfrm>
              <a:off x="1169" y="2744"/>
              <a:ext cx="33" cy="35"/>
            </a:xfrm>
            <a:custGeom>
              <a:avLst/>
              <a:gdLst>
                <a:gd name="T0" fmla="*/ 325 w 325"/>
                <a:gd name="T1" fmla="*/ 172 h 344"/>
                <a:gd name="T2" fmla="*/ 325 w 325"/>
                <a:gd name="T3" fmla="*/ 135 h 344"/>
                <a:gd name="T4" fmla="*/ 316 w 325"/>
                <a:gd name="T5" fmla="*/ 109 h 344"/>
                <a:gd name="T6" fmla="*/ 298 w 325"/>
                <a:gd name="T7" fmla="*/ 72 h 344"/>
                <a:gd name="T8" fmla="*/ 280 w 325"/>
                <a:gd name="T9" fmla="*/ 45 h 344"/>
                <a:gd name="T10" fmla="*/ 253 w 325"/>
                <a:gd name="T11" fmla="*/ 26 h 344"/>
                <a:gd name="T12" fmla="*/ 217 w 325"/>
                <a:gd name="T13" fmla="*/ 9 h 344"/>
                <a:gd name="T14" fmla="*/ 189 w 325"/>
                <a:gd name="T15" fmla="*/ 0 h 344"/>
                <a:gd name="T16" fmla="*/ 154 w 325"/>
                <a:gd name="T17" fmla="*/ 0 h 344"/>
                <a:gd name="T18" fmla="*/ 117 w 325"/>
                <a:gd name="T19" fmla="*/ 0 h 344"/>
                <a:gd name="T20" fmla="*/ 81 w 325"/>
                <a:gd name="T21" fmla="*/ 9 h 344"/>
                <a:gd name="T22" fmla="*/ 54 w 325"/>
                <a:gd name="T23" fmla="*/ 26 h 344"/>
                <a:gd name="T24" fmla="*/ 27 w 325"/>
                <a:gd name="T25" fmla="*/ 45 h 344"/>
                <a:gd name="T26" fmla="*/ 9 w 325"/>
                <a:gd name="T27" fmla="*/ 72 h 344"/>
                <a:gd name="T28" fmla="*/ 0 w 325"/>
                <a:gd name="T29" fmla="*/ 90 h 344"/>
                <a:gd name="T30" fmla="*/ 0 w 325"/>
                <a:gd name="T31" fmla="*/ 81 h 344"/>
                <a:gd name="T32" fmla="*/ 9 w 325"/>
                <a:gd name="T33" fmla="*/ 81 h 344"/>
                <a:gd name="T34" fmla="*/ 18 w 325"/>
                <a:gd name="T35" fmla="*/ 72 h 344"/>
                <a:gd name="T36" fmla="*/ 36 w 325"/>
                <a:gd name="T37" fmla="*/ 54 h 344"/>
                <a:gd name="T38" fmla="*/ 54 w 325"/>
                <a:gd name="T39" fmla="*/ 36 h 344"/>
                <a:gd name="T40" fmla="*/ 81 w 325"/>
                <a:gd name="T41" fmla="*/ 18 h 344"/>
                <a:gd name="T42" fmla="*/ 117 w 325"/>
                <a:gd name="T43" fmla="*/ 9 h 344"/>
                <a:gd name="T44" fmla="*/ 154 w 325"/>
                <a:gd name="T45" fmla="*/ 9 h 344"/>
                <a:gd name="T46" fmla="*/ 189 w 325"/>
                <a:gd name="T47" fmla="*/ 9 h 344"/>
                <a:gd name="T48" fmla="*/ 217 w 325"/>
                <a:gd name="T49" fmla="*/ 18 h 344"/>
                <a:gd name="T50" fmla="*/ 243 w 325"/>
                <a:gd name="T51" fmla="*/ 36 h 344"/>
                <a:gd name="T52" fmla="*/ 271 w 325"/>
                <a:gd name="T53" fmla="*/ 54 h 344"/>
                <a:gd name="T54" fmla="*/ 288 w 325"/>
                <a:gd name="T55" fmla="*/ 81 h 344"/>
                <a:gd name="T56" fmla="*/ 306 w 325"/>
                <a:gd name="T57" fmla="*/ 109 h 344"/>
                <a:gd name="T58" fmla="*/ 316 w 325"/>
                <a:gd name="T59" fmla="*/ 135 h 344"/>
                <a:gd name="T60" fmla="*/ 316 w 325"/>
                <a:gd name="T61" fmla="*/ 172 h 344"/>
                <a:gd name="T62" fmla="*/ 325 w 325"/>
                <a:gd name="T63" fmla="*/ 172 h 344"/>
                <a:gd name="T64" fmla="*/ 325 w 325"/>
                <a:gd name="T65" fmla="*/ 208 h 344"/>
                <a:gd name="T66" fmla="*/ 316 w 325"/>
                <a:gd name="T67" fmla="*/ 226 h 344"/>
                <a:gd name="T68" fmla="*/ 316 w 325"/>
                <a:gd name="T69" fmla="*/ 235 h 344"/>
                <a:gd name="T70" fmla="*/ 306 w 325"/>
                <a:gd name="T71" fmla="*/ 235 h 344"/>
                <a:gd name="T72" fmla="*/ 306 w 325"/>
                <a:gd name="T73" fmla="*/ 244 h 344"/>
                <a:gd name="T74" fmla="*/ 316 w 325"/>
                <a:gd name="T75" fmla="*/ 208 h 344"/>
                <a:gd name="T76" fmla="*/ 316 w 325"/>
                <a:gd name="T77" fmla="*/ 172 h 344"/>
                <a:gd name="T78" fmla="*/ 325 w 325"/>
                <a:gd name="T79" fmla="*/ 172 h 344"/>
                <a:gd name="T80" fmla="*/ 171 w 325"/>
                <a:gd name="T81" fmla="*/ 344 h 344"/>
                <a:gd name="T82" fmla="*/ 189 w 325"/>
                <a:gd name="T83" fmla="*/ 344 h 344"/>
                <a:gd name="T84" fmla="*/ 217 w 325"/>
                <a:gd name="T85" fmla="*/ 334 h 344"/>
                <a:gd name="T86" fmla="*/ 253 w 325"/>
                <a:gd name="T87" fmla="*/ 316 h 344"/>
                <a:gd name="T88" fmla="*/ 262 w 325"/>
                <a:gd name="T89" fmla="*/ 307 h 344"/>
                <a:gd name="T90" fmla="*/ 262 w 325"/>
                <a:gd name="T91" fmla="*/ 298 h 344"/>
                <a:gd name="T92" fmla="*/ 271 w 325"/>
                <a:gd name="T93" fmla="*/ 298 h 344"/>
                <a:gd name="T94" fmla="*/ 243 w 325"/>
                <a:gd name="T95" fmla="*/ 316 h 344"/>
                <a:gd name="T96" fmla="*/ 217 w 325"/>
                <a:gd name="T97" fmla="*/ 325 h 344"/>
                <a:gd name="T98" fmla="*/ 189 w 325"/>
                <a:gd name="T99" fmla="*/ 334 h 344"/>
                <a:gd name="T100" fmla="*/ 189 w 325"/>
                <a:gd name="T101" fmla="*/ 344 h 344"/>
                <a:gd name="T102" fmla="*/ 180 w 325"/>
                <a:gd name="T103" fmla="*/ 344 h 344"/>
                <a:gd name="T104" fmla="*/ 171 w 325"/>
                <a:gd name="T105" fmla="*/ 344 h 344"/>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325"/>
                <a:gd name="T160" fmla="*/ 0 h 344"/>
                <a:gd name="T161" fmla="*/ 325 w 325"/>
                <a:gd name="T162" fmla="*/ 344 h 344"/>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325" h="344">
                  <a:moveTo>
                    <a:pt x="325" y="172"/>
                  </a:moveTo>
                  <a:lnTo>
                    <a:pt x="325" y="135"/>
                  </a:lnTo>
                  <a:lnTo>
                    <a:pt x="316" y="109"/>
                  </a:lnTo>
                  <a:lnTo>
                    <a:pt x="298" y="72"/>
                  </a:lnTo>
                  <a:lnTo>
                    <a:pt x="280" y="45"/>
                  </a:lnTo>
                  <a:lnTo>
                    <a:pt x="253" y="26"/>
                  </a:lnTo>
                  <a:lnTo>
                    <a:pt x="217" y="9"/>
                  </a:lnTo>
                  <a:lnTo>
                    <a:pt x="189" y="0"/>
                  </a:lnTo>
                  <a:lnTo>
                    <a:pt x="154" y="0"/>
                  </a:lnTo>
                  <a:lnTo>
                    <a:pt x="117" y="0"/>
                  </a:lnTo>
                  <a:lnTo>
                    <a:pt x="81" y="9"/>
                  </a:lnTo>
                  <a:lnTo>
                    <a:pt x="54" y="26"/>
                  </a:lnTo>
                  <a:lnTo>
                    <a:pt x="27" y="45"/>
                  </a:lnTo>
                  <a:lnTo>
                    <a:pt x="9" y="72"/>
                  </a:lnTo>
                  <a:lnTo>
                    <a:pt x="0" y="90"/>
                  </a:lnTo>
                  <a:lnTo>
                    <a:pt x="0" y="81"/>
                  </a:lnTo>
                  <a:lnTo>
                    <a:pt x="9" y="81"/>
                  </a:lnTo>
                  <a:lnTo>
                    <a:pt x="18" y="72"/>
                  </a:lnTo>
                  <a:lnTo>
                    <a:pt x="36" y="54"/>
                  </a:lnTo>
                  <a:lnTo>
                    <a:pt x="54" y="36"/>
                  </a:lnTo>
                  <a:lnTo>
                    <a:pt x="81" y="18"/>
                  </a:lnTo>
                  <a:lnTo>
                    <a:pt x="117" y="9"/>
                  </a:lnTo>
                  <a:lnTo>
                    <a:pt x="154" y="9"/>
                  </a:lnTo>
                  <a:lnTo>
                    <a:pt x="189" y="9"/>
                  </a:lnTo>
                  <a:lnTo>
                    <a:pt x="217" y="18"/>
                  </a:lnTo>
                  <a:lnTo>
                    <a:pt x="243" y="36"/>
                  </a:lnTo>
                  <a:lnTo>
                    <a:pt x="271" y="54"/>
                  </a:lnTo>
                  <a:lnTo>
                    <a:pt x="288" y="81"/>
                  </a:lnTo>
                  <a:lnTo>
                    <a:pt x="306" y="109"/>
                  </a:lnTo>
                  <a:lnTo>
                    <a:pt x="316" y="135"/>
                  </a:lnTo>
                  <a:lnTo>
                    <a:pt x="316" y="172"/>
                  </a:lnTo>
                  <a:lnTo>
                    <a:pt x="325" y="172"/>
                  </a:lnTo>
                  <a:lnTo>
                    <a:pt x="325" y="208"/>
                  </a:lnTo>
                  <a:lnTo>
                    <a:pt x="316" y="226"/>
                  </a:lnTo>
                  <a:lnTo>
                    <a:pt x="316" y="235"/>
                  </a:lnTo>
                  <a:lnTo>
                    <a:pt x="306" y="235"/>
                  </a:lnTo>
                  <a:lnTo>
                    <a:pt x="306" y="244"/>
                  </a:lnTo>
                  <a:lnTo>
                    <a:pt x="316" y="208"/>
                  </a:lnTo>
                  <a:lnTo>
                    <a:pt x="316" y="172"/>
                  </a:lnTo>
                  <a:lnTo>
                    <a:pt x="325" y="172"/>
                  </a:lnTo>
                  <a:close/>
                  <a:moveTo>
                    <a:pt x="171" y="344"/>
                  </a:moveTo>
                  <a:lnTo>
                    <a:pt x="189" y="344"/>
                  </a:lnTo>
                  <a:lnTo>
                    <a:pt x="217" y="334"/>
                  </a:lnTo>
                  <a:lnTo>
                    <a:pt x="253" y="316"/>
                  </a:lnTo>
                  <a:lnTo>
                    <a:pt x="262" y="307"/>
                  </a:lnTo>
                  <a:lnTo>
                    <a:pt x="262" y="298"/>
                  </a:lnTo>
                  <a:lnTo>
                    <a:pt x="271" y="298"/>
                  </a:lnTo>
                  <a:lnTo>
                    <a:pt x="243" y="316"/>
                  </a:lnTo>
                  <a:lnTo>
                    <a:pt x="217" y="325"/>
                  </a:lnTo>
                  <a:lnTo>
                    <a:pt x="189" y="334"/>
                  </a:lnTo>
                  <a:lnTo>
                    <a:pt x="189" y="344"/>
                  </a:lnTo>
                  <a:lnTo>
                    <a:pt x="180" y="344"/>
                  </a:lnTo>
                  <a:lnTo>
                    <a:pt x="171" y="344"/>
                  </a:lnTo>
                  <a:close/>
                </a:path>
              </a:pathLst>
            </a:custGeom>
            <a:solidFill>
              <a:srgbClr val="87FFFF"/>
            </a:solidFill>
            <a:ln w="9525">
              <a:noFill/>
              <a:round/>
              <a:headEnd/>
              <a:tailEnd/>
            </a:ln>
          </p:spPr>
          <p:txBody>
            <a:bodyPr>
              <a:prstTxWarp prst="textNoShape">
                <a:avLst/>
              </a:prstTxWarp>
            </a:bodyPr>
            <a:lstStyle/>
            <a:p>
              <a:endParaRPr lang="en-US"/>
            </a:p>
          </p:txBody>
        </p:sp>
        <p:sp>
          <p:nvSpPr>
            <p:cNvPr id="43086" name="Freeform 176"/>
            <p:cNvSpPr>
              <a:spLocks noChangeAspect="1"/>
            </p:cNvSpPr>
            <p:nvPr/>
          </p:nvSpPr>
          <p:spPr bwMode="auto">
            <a:xfrm>
              <a:off x="1171" y="2745"/>
              <a:ext cx="30" cy="33"/>
            </a:xfrm>
            <a:custGeom>
              <a:avLst/>
              <a:gdLst>
                <a:gd name="T0" fmla="*/ 298 w 298"/>
                <a:gd name="T1" fmla="*/ 163 h 325"/>
                <a:gd name="T2" fmla="*/ 298 w 298"/>
                <a:gd name="T3" fmla="*/ 126 h 325"/>
                <a:gd name="T4" fmla="*/ 288 w 298"/>
                <a:gd name="T5" fmla="*/ 100 h 325"/>
                <a:gd name="T6" fmla="*/ 270 w 298"/>
                <a:gd name="T7" fmla="*/ 72 h 325"/>
                <a:gd name="T8" fmla="*/ 253 w 298"/>
                <a:gd name="T9" fmla="*/ 45 h 325"/>
                <a:gd name="T10" fmla="*/ 225 w 298"/>
                <a:gd name="T11" fmla="*/ 27 h 325"/>
                <a:gd name="T12" fmla="*/ 199 w 298"/>
                <a:gd name="T13" fmla="*/ 9 h 325"/>
                <a:gd name="T14" fmla="*/ 171 w 298"/>
                <a:gd name="T15" fmla="*/ 0 h 325"/>
                <a:gd name="T16" fmla="*/ 136 w 298"/>
                <a:gd name="T17" fmla="*/ 0 h 325"/>
                <a:gd name="T18" fmla="*/ 99 w 298"/>
                <a:gd name="T19" fmla="*/ 0 h 325"/>
                <a:gd name="T20" fmla="*/ 63 w 298"/>
                <a:gd name="T21" fmla="*/ 9 h 325"/>
                <a:gd name="T22" fmla="*/ 36 w 298"/>
                <a:gd name="T23" fmla="*/ 27 h 325"/>
                <a:gd name="T24" fmla="*/ 18 w 298"/>
                <a:gd name="T25" fmla="*/ 45 h 325"/>
                <a:gd name="T26" fmla="*/ 0 w 298"/>
                <a:gd name="T27" fmla="*/ 63 h 325"/>
                <a:gd name="T28" fmla="*/ 9 w 298"/>
                <a:gd name="T29" fmla="*/ 63 h 325"/>
                <a:gd name="T30" fmla="*/ 18 w 298"/>
                <a:gd name="T31" fmla="*/ 54 h 325"/>
                <a:gd name="T32" fmla="*/ 45 w 298"/>
                <a:gd name="T33" fmla="*/ 27 h 325"/>
                <a:gd name="T34" fmla="*/ 72 w 298"/>
                <a:gd name="T35" fmla="*/ 17 h 325"/>
                <a:gd name="T36" fmla="*/ 99 w 298"/>
                <a:gd name="T37" fmla="*/ 9 h 325"/>
                <a:gd name="T38" fmla="*/ 136 w 298"/>
                <a:gd name="T39" fmla="*/ 0 h 325"/>
                <a:gd name="T40" fmla="*/ 162 w 298"/>
                <a:gd name="T41" fmla="*/ 9 h 325"/>
                <a:gd name="T42" fmla="*/ 199 w 298"/>
                <a:gd name="T43" fmla="*/ 17 h 325"/>
                <a:gd name="T44" fmla="*/ 225 w 298"/>
                <a:gd name="T45" fmla="*/ 27 h 325"/>
                <a:gd name="T46" fmla="*/ 244 w 298"/>
                <a:gd name="T47" fmla="*/ 54 h 325"/>
                <a:gd name="T48" fmla="*/ 270 w 298"/>
                <a:gd name="T49" fmla="*/ 72 h 325"/>
                <a:gd name="T50" fmla="*/ 280 w 298"/>
                <a:gd name="T51" fmla="*/ 100 h 325"/>
                <a:gd name="T52" fmla="*/ 288 w 298"/>
                <a:gd name="T53" fmla="*/ 135 h 325"/>
                <a:gd name="T54" fmla="*/ 298 w 298"/>
                <a:gd name="T55" fmla="*/ 163 h 325"/>
                <a:gd name="T56" fmla="*/ 298 w 298"/>
                <a:gd name="T57" fmla="*/ 199 h 325"/>
                <a:gd name="T58" fmla="*/ 288 w 298"/>
                <a:gd name="T59" fmla="*/ 235 h 325"/>
                <a:gd name="T60" fmla="*/ 280 w 298"/>
                <a:gd name="T61" fmla="*/ 244 h 325"/>
                <a:gd name="T62" fmla="*/ 270 w 298"/>
                <a:gd name="T63" fmla="*/ 252 h 325"/>
                <a:gd name="T64" fmla="*/ 270 w 298"/>
                <a:gd name="T65" fmla="*/ 262 h 325"/>
                <a:gd name="T66" fmla="*/ 262 w 298"/>
                <a:gd name="T67" fmla="*/ 270 h 325"/>
                <a:gd name="T68" fmla="*/ 253 w 298"/>
                <a:gd name="T69" fmla="*/ 280 h 325"/>
                <a:gd name="T70" fmla="*/ 253 w 298"/>
                <a:gd name="T71" fmla="*/ 289 h 325"/>
                <a:gd name="T72" fmla="*/ 225 w 298"/>
                <a:gd name="T73" fmla="*/ 307 h 325"/>
                <a:gd name="T74" fmla="*/ 199 w 298"/>
                <a:gd name="T75" fmla="*/ 316 h 325"/>
                <a:gd name="T76" fmla="*/ 171 w 298"/>
                <a:gd name="T77" fmla="*/ 325 h 325"/>
                <a:gd name="T78" fmla="*/ 181 w 298"/>
                <a:gd name="T79" fmla="*/ 325 h 325"/>
                <a:gd name="T80" fmla="*/ 181 w 298"/>
                <a:gd name="T81" fmla="*/ 316 h 325"/>
                <a:gd name="T82" fmla="*/ 189 w 298"/>
                <a:gd name="T83" fmla="*/ 316 h 325"/>
                <a:gd name="T84" fmla="*/ 199 w 298"/>
                <a:gd name="T85" fmla="*/ 316 h 325"/>
                <a:gd name="T86" fmla="*/ 225 w 298"/>
                <a:gd name="T87" fmla="*/ 298 h 325"/>
                <a:gd name="T88" fmla="*/ 244 w 298"/>
                <a:gd name="T89" fmla="*/ 280 h 325"/>
                <a:gd name="T90" fmla="*/ 270 w 298"/>
                <a:gd name="T91" fmla="*/ 252 h 325"/>
                <a:gd name="T92" fmla="*/ 280 w 298"/>
                <a:gd name="T93" fmla="*/ 226 h 325"/>
                <a:gd name="T94" fmla="*/ 288 w 298"/>
                <a:gd name="T95" fmla="*/ 199 h 325"/>
                <a:gd name="T96" fmla="*/ 298 w 298"/>
                <a:gd name="T97" fmla="*/ 163 h 325"/>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98"/>
                <a:gd name="T148" fmla="*/ 0 h 325"/>
                <a:gd name="T149" fmla="*/ 298 w 298"/>
                <a:gd name="T150" fmla="*/ 325 h 325"/>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98" h="325">
                  <a:moveTo>
                    <a:pt x="298" y="163"/>
                  </a:moveTo>
                  <a:lnTo>
                    <a:pt x="298" y="126"/>
                  </a:lnTo>
                  <a:lnTo>
                    <a:pt x="288" y="100"/>
                  </a:lnTo>
                  <a:lnTo>
                    <a:pt x="270" y="72"/>
                  </a:lnTo>
                  <a:lnTo>
                    <a:pt x="253" y="45"/>
                  </a:lnTo>
                  <a:lnTo>
                    <a:pt x="225" y="27"/>
                  </a:lnTo>
                  <a:lnTo>
                    <a:pt x="199" y="9"/>
                  </a:lnTo>
                  <a:lnTo>
                    <a:pt x="171" y="0"/>
                  </a:lnTo>
                  <a:lnTo>
                    <a:pt x="136" y="0"/>
                  </a:lnTo>
                  <a:lnTo>
                    <a:pt x="99" y="0"/>
                  </a:lnTo>
                  <a:lnTo>
                    <a:pt x="63" y="9"/>
                  </a:lnTo>
                  <a:lnTo>
                    <a:pt x="36" y="27"/>
                  </a:lnTo>
                  <a:lnTo>
                    <a:pt x="18" y="45"/>
                  </a:lnTo>
                  <a:lnTo>
                    <a:pt x="0" y="63"/>
                  </a:lnTo>
                  <a:lnTo>
                    <a:pt x="9" y="63"/>
                  </a:lnTo>
                  <a:lnTo>
                    <a:pt x="18" y="54"/>
                  </a:lnTo>
                  <a:lnTo>
                    <a:pt x="45" y="27"/>
                  </a:lnTo>
                  <a:lnTo>
                    <a:pt x="72" y="17"/>
                  </a:lnTo>
                  <a:lnTo>
                    <a:pt x="99" y="9"/>
                  </a:lnTo>
                  <a:lnTo>
                    <a:pt x="136" y="0"/>
                  </a:lnTo>
                  <a:lnTo>
                    <a:pt x="162" y="9"/>
                  </a:lnTo>
                  <a:lnTo>
                    <a:pt x="199" y="17"/>
                  </a:lnTo>
                  <a:lnTo>
                    <a:pt x="225" y="27"/>
                  </a:lnTo>
                  <a:lnTo>
                    <a:pt x="244" y="54"/>
                  </a:lnTo>
                  <a:lnTo>
                    <a:pt x="270" y="72"/>
                  </a:lnTo>
                  <a:lnTo>
                    <a:pt x="280" y="100"/>
                  </a:lnTo>
                  <a:lnTo>
                    <a:pt x="288" y="135"/>
                  </a:lnTo>
                  <a:lnTo>
                    <a:pt x="298" y="163"/>
                  </a:lnTo>
                  <a:lnTo>
                    <a:pt x="298" y="199"/>
                  </a:lnTo>
                  <a:lnTo>
                    <a:pt x="288" y="235"/>
                  </a:lnTo>
                  <a:lnTo>
                    <a:pt x="280" y="244"/>
                  </a:lnTo>
                  <a:lnTo>
                    <a:pt x="270" y="252"/>
                  </a:lnTo>
                  <a:lnTo>
                    <a:pt x="270" y="262"/>
                  </a:lnTo>
                  <a:lnTo>
                    <a:pt x="262" y="270"/>
                  </a:lnTo>
                  <a:lnTo>
                    <a:pt x="253" y="280"/>
                  </a:lnTo>
                  <a:lnTo>
                    <a:pt x="253" y="289"/>
                  </a:lnTo>
                  <a:lnTo>
                    <a:pt x="225" y="307"/>
                  </a:lnTo>
                  <a:lnTo>
                    <a:pt x="199" y="316"/>
                  </a:lnTo>
                  <a:lnTo>
                    <a:pt x="171" y="325"/>
                  </a:lnTo>
                  <a:lnTo>
                    <a:pt x="181" y="325"/>
                  </a:lnTo>
                  <a:lnTo>
                    <a:pt x="181" y="316"/>
                  </a:lnTo>
                  <a:lnTo>
                    <a:pt x="189" y="316"/>
                  </a:lnTo>
                  <a:lnTo>
                    <a:pt x="199" y="316"/>
                  </a:lnTo>
                  <a:lnTo>
                    <a:pt x="225" y="298"/>
                  </a:lnTo>
                  <a:lnTo>
                    <a:pt x="244" y="280"/>
                  </a:lnTo>
                  <a:lnTo>
                    <a:pt x="270" y="252"/>
                  </a:lnTo>
                  <a:lnTo>
                    <a:pt x="280" y="226"/>
                  </a:lnTo>
                  <a:lnTo>
                    <a:pt x="288" y="199"/>
                  </a:lnTo>
                  <a:lnTo>
                    <a:pt x="298" y="163"/>
                  </a:lnTo>
                  <a:close/>
                </a:path>
              </a:pathLst>
            </a:custGeom>
            <a:solidFill>
              <a:srgbClr val="8CFFFF"/>
            </a:solidFill>
            <a:ln w="9525">
              <a:noFill/>
              <a:round/>
              <a:headEnd/>
              <a:tailEnd/>
            </a:ln>
          </p:spPr>
          <p:txBody>
            <a:bodyPr>
              <a:prstTxWarp prst="textNoShape">
                <a:avLst/>
              </a:prstTxWarp>
            </a:bodyPr>
            <a:lstStyle/>
            <a:p>
              <a:endParaRPr lang="en-US"/>
            </a:p>
          </p:txBody>
        </p:sp>
        <p:sp>
          <p:nvSpPr>
            <p:cNvPr id="43087" name="Freeform 177"/>
            <p:cNvSpPr>
              <a:spLocks noChangeAspect="1"/>
            </p:cNvSpPr>
            <p:nvPr/>
          </p:nvSpPr>
          <p:spPr bwMode="auto">
            <a:xfrm>
              <a:off x="1172" y="2745"/>
              <a:ext cx="29" cy="32"/>
            </a:xfrm>
            <a:custGeom>
              <a:avLst/>
              <a:gdLst>
                <a:gd name="T0" fmla="*/ 289 w 289"/>
                <a:gd name="T1" fmla="*/ 163 h 316"/>
                <a:gd name="T2" fmla="*/ 279 w 289"/>
                <a:gd name="T3" fmla="*/ 135 h 316"/>
                <a:gd name="T4" fmla="*/ 271 w 289"/>
                <a:gd name="T5" fmla="*/ 100 h 316"/>
                <a:gd name="T6" fmla="*/ 261 w 289"/>
                <a:gd name="T7" fmla="*/ 72 h 316"/>
                <a:gd name="T8" fmla="*/ 235 w 289"/>
                <a:gd name="T9" fmla="*/ 54 h 316"/>
                <a:gd name="T10" fmla="*/ 216 w 289"/>
                <a:gd name="T11" fmla="*/ 27 h 316"/>
                <a:gd name="T12" fmla="*/ 190 w 289"/>
                <a:gd name="T13" fmla="*/ 17 h 316"/>
                <a:gd name="T14" fmla="*/ 153 w 289"/>
                <a:gd name="T15" fmla="*/ 9 h 316"/>
                <a:gd name="T16" fmla="*/ 127 w 289"/>
                <a:gd name="T17" fmla="*/ 0 h 316"/>
                <a:gd name="T18" fmla="*/ 90 w 289"/>
                <a:gd name="T19" fmla="*/ 9 h 316"/>
                <a:gd name="T20" fmla="*/ 63 w 289"/>
                <a:gd name="T21" fmla="*/ 17 h 316"/>
                <a:gd name="T22" fmla="*/ 36 w 289"/>
                <a:gd name="T23" fmla="*/ 27 h 316"/>
                <a:gd name="T24" fmla="*/ 9 w 289"/>
                <a:gd name="T25" fmla="*/ 54 h 316"/>
                <a:gd name="T26" fmla="*/ 0 w 289"/>
                <a:gd name="T27" fmla="*/ 63 h 316"/>
                <a:gd name="T28" fmla="*/ 9 w 289"/>
                <a:gd name="T29" fmla="*/ 54 h 316"/>
                <a:gd name="T30" fmla="*/ 18 w 289"/>
                <a:gd name="T31" fmla="*/ 54 h 316"/>
                <a:gd name="T32" fmla="*/ 36 w 289"/>
                <a:gd name="T33" fmla="*/ 36 h 316"/>
                <a:gd name="T34" fmla="*/ 63 w 289"/>
                <a:gd name="T35" fmla="*/ 27 h 316"/>
                <a:gd name="T36" fmla="*/ 90 w 289"/>
                <a:gd name="T37" fmla="*/ 17 h 316"/>
                <a:gd name="T38" fmla="*/ 127 w 289"/>
                <a:gd name="T39" fmla="*/ 9 h 316"/>
                <a:gd name="T40" fmla="*/ 153 w 289"/>
                <a:gd name="T41" fmla="*/ 17 h 316"/>
                <a:gd name="T42" fmla="*/ 180 w 289"/>
                <a:gd name="T43" fmla="*/ 27 h 316"/>
                <a:gd name="T44" fmla="*/ 208 w 289"/>
                <a:gd name="T45" fmla="*/ 36 h 316"/>
                <a:gd name="T46" fmla="*/ 235 w 289"/>
                <a:gd name="T47" fmla="*/ 54 h 316"/>
                <a:gd name="T48" fmla="*/ 253 w 289"/>
                <a:gd name="T49" fmla="*/ 81 h 316"/>
                <a:gd name="T50" fmla="*/ 261 w 289"/>
                <a:gd name="T51" fmla="*/ 108 h 316"/>
                <a:gd name="T52" fmla="*/ 271 w 289"/>
                <a:gd name="T53" fmla="*/ 135 h 316"/>
                <a:gd name="T54" fmla="*/ 279 w 289"/>
                <a:gd name="T55" fmla="*/ 163 h 316"/>
                <a:gd name="T56" fmla="*/ 289 w 289"/>
                <a:gd name="T57" fmla="*/ 163 h 316"/>
                <a:gd name="T58" fmla="*/ 279 w 289"/>
                <a:gd name="T59" fmla="*/ 199 h 316"/>
                <a:gd name="T60" fmla="*/ 271 w 289"/>
                <a:gd name="T61" fmla="*/ 226 h 316"/>
                <a:gd name="T62" fmla="*/ 261 w 289"/>
                <a:gd name="T63" fmla="*/ 252 h 316"/>
                <a:gd name="T64" fmla="*/ 235 w 289"/>
                <a:gd name="T65" fmla="*/ 280 h 316"/>
                <a:gd name="T66" fmla="*/ 216 w 289"/>
                <a:gd name="T67" fmla="*/ 298 h 316"/>
                <a:gd name="T68" fmla="*/ 190 w 289"/>
                <a:gd name="T69" fmla="*/ 316 h 316"/>
                <a:gd name="T70" fmla="*/ 180 w 289"/>
                <a:gd name="T71" fmla="*/ 316 h 316"/>
                <a:gd name="T72" fmla="*/ 180 w 289"/>
                <a:gd name="T73" fmla="*/ 307 h 316"/>
                <a:gd name="T74" fmla="*/ 190 w 289"/>
                <a:gd name="T75" fmla="*/ 307 h 316"/>
                <a:gd name="T76" fmla="*/ 208 w 289"/>
                <a:gd name="T77" fmla="*/ 289 h 316"/>
                <a:gd name="T78" fmla="*/ 235 w 289"/>
                <a:gd name="T79" fmla="*/ 270 h 316"/>
                <a:gd name="T80" fmla="*/ 253 w 289"/>
                <a:gd name="T81" fmla="*/ 252 h 316"/>
                <a:gd name="T82" fmla="*/ 261 w 289"/>
                <a:gd name="T83" fmla="*/ 226 h 316"/>
                <a:gd name="T84" fmla="*/ 271 w 289"/>
                <a:gd name="T85" fmla="*/ 199 h 316"/>
                <a:gd name="T86" fmla="*/ 279 w 289"/>
                <a:gd name="T87" fmla="*/ 163 h 316"/>
                <a:gd name="T88" fmla="*/ 289 w 289"/>
                <a:gd name="T89" fmla="*/ 163 h 31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289"/>
                <a:gd name="T136" fmla="*/ 0 h 316"/>
                <a:gd name="T137" fmla="*/ 289 w 289"/>
                <a:gd name="T138" fmla="*/ 316 h 31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289" h="316">
                  <a:moveTo>
                    <a:pt x="289" y="163"/>
                  </a:moveTo>
                  <a:lnTo>
                    <a:pt x="279" y="135"/>
                  </a:lnTo>
                  <a:lnTo>
                    <a:pt x="271" y="100"/>
                  </a:lnTo>
                  <a:lnTo>
                    <a:pt x="261" y="72"/>
                  </a:lnTo>
                  <a:lnTo>
                    <a:pt x="235" y="54"/>
                  </a:lnTo>
                  <a:lnTo>
                    <a:pt x="216" y="27"/>
                  </a:lnTo>
                  <a:lnTo>
                    <a:pt x="190" y="17"/>
                  </a:lnTo>
                  <a:lnTo>
                    <a:pt x="153" y="9"/>
                  </a:lnTo>
                  <a:lnTo>
                    <a:pt x="127" y="0"/>
                  </a:lnTo>
                  <a:lnTo>
                    <a:pt x="90" y="9"/>
                  </a:lnTo>
                  <a:lnTo>
                    <a:pt x="63" y="17"/>
                  </a:lnTo>
                  <a:lnTo>
                    <a:pt x="36" y="27"/>
                  </a:lnTo>
                  <a:lnTo>
                    <a:pt x="9" y="54"/>
                  </a:lnTo>
                  <a:lnTo>
                    <a:pt x="0" y="63"/>
                  </a:lnTo>
                  <a:lnTo>
                    <a:pt x="9" y="54"/>
                  </a:lnTo>
                  <a:lnTo>
                    <a:pt x="18" y="54"/>
                  </a:lnTo>
                  <a:lnTo>
                    <a:pt x="36" y="36"/>
                  </a:lnTo>
                  <a:lnTo>
                    <a:pt x="63" y="27"/>
                  </a:lnTo>
                  <a:lnTo>
                    <a:pt x="90" y="17"/>
                  </a:lnTo>
                  <a:lnTo>
                    <a:pt x="127" y="9"/>
                  </a:lnTo>
                  <a:lnTo>
                    <a:pt x="153" y="17"/>
                  </a:lnTo>
                  <a:lnTo>
                    <a:pt x="180" y="27"/>
                  </a:lnTo>
                  <a:lnTo>
                    <a:pt x="208" y="36"/>
                  </a:lnTo>
                  <a:lnTo>
                    <a:pt x="235" y="54"/>
                  </a:lnTo>
                  <a:lnTo>
                    <a:pt x="253" y="81"/>
                  </a:lnTo>
                  <a:lnTo>
                    <a:pt x="261" y="108"/>
                  </a:lnTo>
                  <a:lnTo>
                    <a:pt x="271" y="135"/>
                  </a:lnTo>
                  <a:lnTo>
                    <a:pt x="279" y="163"/>
                  </a:lnTo>
                  <a:lnTo>
                    <a:pt x="289" y="163"/>
                  </a:lnTo>
                  <a:lnTo>
                    <a:pt x="279" y="199"/>
                  </a:lnTo>
                  <a:lnTo>
                    <a:pt x="271" y="226"/>
                  </a:lnTo>
                  <a:lnTo>
                    <a:pt x="261" y="252"/>
                  </a:lnTo>
                  <a:lnTo>
                    <a:pt x="235" y="280"/>
                  </a:lnTo>
                  <a:lnTo>
                    <a:pt x="216" y="298"/>
                  </a:lnTo>
                  <a:lnTo>
                    <a:pt x="190" y="316"/>
                  </a:lnTo>
                  <a:lnTo>
                    <a:pt x="180" y="316"/>
                  </a:lnTo>
                  <a:lnTo>
                    <a:pt x="180" y="307"/>
                  </a:lnTo>
                  <a:lnTo>
                    <a:pt x="190" y="307"/>
                  </a:lnTo>
                  <a:lnTo>
                    <a:pt x="208" y="289"/>
                  </a:lnTo>
                  <a:lnTo>
                    <a:pt x="235" y="270"/>
                  </a:lnTo>
                  <a:lnTo>
                    <a:pt x="253" y="252"/>
                  </a:lnTo>
                  <a:lnTo>
                    <a:pt x="261" y="226"/>
                  </a:lnTo>
                  <a:lnTo>
                    <a:pt x="271" y="199"/>
                  </a:lnTo>
                  <a:lnTo>
                    <a:pt x="279" y="163"/>
                  </a:lnTo>
                  <a:lnTo>
                    <a:pt x="289" y="163"/>
                  </a:lnTo>
                  <a:close/>
                </a:path>
              </a:pathLst>
            </a:custGeom>
            <a:solidFill>
              <a:srgbClr val="91FFFF"/>
            </a:solidFill>
            <a:ln w="9525">
              <a:noFill/>
              <a:round/>
              <a:headEnd/>
              <a:tailEnd/>
            </a:ln>
          </p:spPr>
          <p:txBody>
            <a:bodyPr>
              <a:prstTxWarp prst="textNoShape">
                <a:avLst/>
              </a:prstTxWarp>
            </a:bodyPr>
            <a:lstStyle/>
            <a:p>
              <a:endParaRPr lang="en-US"/>
            </a:p>
          </p:txBody>
        </p:sp>
        <p:sp>
          <p:nvSpPr>
            <p:cNvPr id="43088" name="Freeform 178"/>
            <p:cNvSpPr>
              <a:spLocks noChangeAspect="1"/>
            </p:cNvSpPr>
            <p:nvPr/>
          </p:nvSpPr>
          <p:spPr bwMode="auto">
            <a:xfrm>
              <a:off x="1174" y="2746"/>
              <a:ext cx="26" cy="30"/>
            </a:xfrm>
            <a:custGeom>
              <a:avLst/>
              <a:gdLst>
                <a:gd name="T0" fmla="*/ 261 w 261"/>
                <a:gd name="T1" fmla="*/ 154 h 298"/>
                <a:gd name="T2" fmla="*/ 253 w 261"/>
                <a:gd name="T3" fmla="*/ 126 h 298"/>
                <a:gd name="T4" fmla="*/ 243 w 261"/>
                <a:gd name="T5" fmla="*/ 99 h 298"/>
                <a:gd name="T6" fmla="*/ 235 w 261"/>
                <a:gd name="T7" fmla="*/ 72 h 298"/>
                <a:gd name="T8" fmla="*/ 217 w 261"/>
                <a:gd name="T9" fmla="*/ 45 h 298"/>
                <a:gd name="T10" fmla="*/ 190 w 261"/>
                <a:gd name="T11" fmla="*/ 27 h 298"/>
                <a:gd name="T12" fmla="*/ 162 w 261"/>
                <a:gd name="T13" fmla="*/ 18 h 298"/>
                <a:gd name="T14" fmla="*/ 135 w 261"/>
                <a:gd name="T15" fmla="*/ 8 h 298"/>
                <a:gd name="T16" fmla="*/ 109 w 261"/>
                <a:gd name="T17" fmla="*/ 0 h 298"/>
                <a:gd name="T18" fmla="*/ 72 w 261"/>
                <a:gd name="T19" fmla="*/ 8 h 298"/>
                <a:gd name="T20" fmla="*/ 45 w 261"/>
                <a:gd name="T21" fmla="*/ 18 h 298"/>
                <a:gd name="T22" fmla="*/ 18 w 261"/>
                <a:gd name="T23" fmla="*/ 27 h 298"/>
                <a:gd name="T24" fmla="*/ 0 w 261"/>
                <a:gd name="T25" fmla="*/ 45 h 298"/>
                <a:gd name="T26" fmla="*/ 9 w 261"/>
                <a:gd name="T27" fmla="*/ 45 h 298"/>
                <a:gd name="T28" fmla="*/ 18 w 261"/>
                <a:gd name="T29" fmla="*/ 45 h 298"/>
                <a:gd name="T30" fmla="*/ 27 w 261"/>
                <a:gd name="T31" fmla="*/ 36 h 298"/>
                <a:gd name="T32" fmla="*/ 45 w 261"/>
                <a:gd name="T33" fmla="*/ 18 h 298"/>
                <a:gd name="T34" fmla="*/ 72 w 261"/>
                <a:gd name="T35" fmla="*/ 8 h 298"/>
                <a:gd name="T36" fmla="*/ 109 w 261"/>
                <a:gd name="T37" fmla="*/ 8 h 298"/>
                <a:gd name="T38" fmla="*/ 135 w 261"/>
                <a:gd name="T39" fmla="*/ 8 h 298"/>
                <a:gd name="T40" fmla="*/ 162 w 261"/>
                <a:gd name="T41" fmla="*/ 18 h 298"/>
                <a:gd name="T42" fmla="*/ 190 w 261"/>
                <a:gd name="T43" fmla="*/ 36 h 298"/>
                <a:gd name="T44" fmla="*/ 208 w 261"/>
                <a:gd name="T45" fmla="*/ 54 h 298"/>
                <a:gd name="T46" fmla="*/ 226 w 261"/>
                <a:gd name="T47" fmla="*/ 72 h 298"/>
                <a:gd name="T48" fmla="*/ 243 w 261"/>
                <a:gd name="T49" fmla="*/ 99 h 298"/>
                <a:gd name="T50" fmla="*/ 253 w 261"/>
                <a:gd name="T51" fmla="*/ 126 h 298"/>
                <a:gd name="T52" fmla="*/ 253 w 261"/>
                <a:gd name="T53" fmla="*/ 154 h 298"/>
                <a:gd name="T54" fmla="*/ 261 w 261"/>
                <a:gd name="T55" fmla="*/ 154 h 298"/>
                <a:gd name="T56" fmla="*/ 253 w 261"/>
                <a:gd name="T57" fmla="*/ 190 h 298"/>
                <a:gd name="T58" fmla="*/ 243 w 261"/>
                <a:gd name="T59" fmla="*/ 217 h 298"/>
                <a:gd name="T60" fmla="*/ 235 w 261"/>
                <a:gd name="T61" fmla="*/ 243 h 298"/>
                <a:gd name="T62" fmla="*/ 217 w 261"/>
                <a:gd name="T63" fmla="*/ 261 h 298"/>
                <a:gd name="T64" fmla="*/ 190 w 261"/>
                <a:gd name="T65" fmla="*/ 280 h 298"/>
                <a:gd name="T66" fmla="*/ 172 w 261"/>
                <a:gd name="T67" fmla="*/ 298 h 298"/>
                <a:gd name="T68" fmla="*/ 172 w 261"/>
                <a:gd name="T69" fmla="*/ 289 h 298"/>
                <a:gd name="T70" fmla="*/ 190 w 261"/>
                <a:gd name="T71" fmla="*/ 280 h 298"/>
                <a:gd name="T72" fmla="*/ 208 w 261"/>
                <a:gd name="T73" fmla="*/ 261 h 298"/>
                <a:gd name="T74" fmla="*/ 226 w 261"/>
                <a:gd name="T75" fmla="*/ 235 h 298"/>
                <a:gd name="T76" fmla="*/ 243 w 261"/>
                <a:gd name="T77" fmla="*/ 217 h 298"/>
                <a:gd name="T78" fmla="*/ 253 w 261"/>
                <a:gd name="T79" fmla="*/ 190 h 298"/>
                <a:gd name="T80" fmla="*/ 253 w 261"/>
                <a:gd name="T81" fmla="*/ 154 h 298"/>
                <a:gd name="T82" fmla="*/ 261 w 261"/>
                <a:gd name="T83" fmla="*/ 154 h 298"/>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61"/>
                <a:gd name="T127" fmla="*/ 0 h 298"/>
                <a:gd name="T128" fmla="*/ 261 w 261"/>
                <a:gd name="T129" fmla="*/ 298 h 298"/>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61" h="298">
                  <a:moveTo>
                    <a:pt x="261" y="154"/>
                  </a:moveTo>
                  <a:lnTo>
                    <a:pt x="253" y="126"/>
                  </a:lnTo>
                  <a:lnTo>
                    <a:pt x="243" y="99"/>
                  </a:lnTo>
                  <a:lnTo>
                    <a:pt x="235" y="72"/>
                  </a:lnTo>
                  <a:lnTo>
                    <a:pt x="217" y="45"/>
                  </a:lnTo>
                  <a:lnTo>
                    <a:pt x="190" y="27"/>
                  </a:lnTo>
                  <a:lnTo>
                    <a:pt x="162" y="18"/>
                  </a:lnTo>
                  <a:lnTo>
                    <a:pt x="135" y="8"/>
                  </a:lnTo>
                  <a:lnTo>
                    <a:pt x="109" y="0"/>
                  </a:lnTo>
                  <a:lnTo>
                    <a:pt x="72" y="8"/>
                  </a:lnTo>
                  <a:lnTo>
                    <a:pt x="45" y="18"/>
                  </a:lnTo>
                  <a:lnTo>
                    <a:pt x="18" y="27"/>
                  </a:lnTo>
                  <a:lnTo>
                    <a:pt x="0" y="45"/>
                  </a:lnTo>
                  <a:lnTo>
                    <a:pt x="9" y="45"/>
                  </a:lnTo>
                  <a:lnTo>
                    <a:pt x="18" y="45"/>
                  </a:lnTo>
                  <a:lnTo>
                    <a:pt x="27" y="36"/>
                  </a:lnTo>
                  <a:lnTo>
                    <a:pt x="45" y="18"/>
                  </a:lnTo>
                  <a:lnTo>
                    <a:pt x="72" y="8"/>
                  </a:lnTo>
                  <a:lnTo>
                    <a:pt x="109" y="8"/>
                  </a:lnTo>
                  <a:lnTo>
                    <a:pt x="135" y="8"/>
                  </a:lnTo>
                  <a:lnTo>
                    <a:pt x="162" y="18"/>
                  </a:lnTo>
                  <a:lnTo>
                    <a:pt x="190" y="36"/>
                  </a:lnTo>
                  <a:lnTo>
                    <a:pt x="208" y="54"/>
                  </a:lnTo>
                  <a:lnTo>
                    <a:pt x="226" y="72"/>
                  </a:lnTo>
                  <a:lnTo>
                    <a:pt x="243" y="99"/>
                  </a:lnTo>
                  <a:lnTo>
                    <a:pt x="253" y="126"/>
                  </a:lnTo>
                  <a:lnTo>
                    <a:pt x="253" y="154"/>
                  </a:lnTo>
                  <a:lnTo>
                    <a:pt x="261" y="154"/>
                  </a:lnTo>
                  <a:lnTo>
                    <a:pt x="253" y="190"/>
                  </a:lnTo>
                  <a:lnTo>
                    <a:pt x="243" y="217"/>
                  </a:lnTo>
                  <a:lnTo>
                    <a:pt x="235" y="243"/>
                  </a:lnTo>
                  <a:lnTo>
                    <a:pt x="217" y="261"/>
                  </a:lnTo>
                  <a:lnTo>
                    <a:pt x="190" y="280"/>
                  </a:lnTo>
                  <a:lnTo>
                    <a:pt x="172" y="298"/>
                  </a:lnTo>
                  <a:lnTo>
                    <a:pt x="172" y="289"/>
                  </a:lnTo>
                  <a:lnTo>
                    <a:pt x="190" y="280"/>
                  </a:lnTo>
                  <a:lnTo>
                    <a:pt x="208" y="261"/>
                  </a:lnTo>
                  <a:lnTo>
                    <a:pt x="226" y="235"/>
                  </a:lnTo>
                  <a:lnTo>
                    <a:pt x="243" y="217"/>
                  </a:lnTo>
                  <a:lnTo>
                    <a:pt x="253" y="190"/>
                  </a:lnTo>
                  <a:lnTo>
                    <a:pt x="253" y="154"/>
                  </a:lnTo>
                  <a:lnTo>
                    <a:pt x="261" y="154"/>
                  </a:lnTo>
                  <a:close/>
                </a:path>
              </a:pathLst>
            </a:custGeom>
            <a:solidFill>
              <a:srgbClr val="96FFFF"/>
            </a:solidFill>
            <a:ln w="9525">
              <a:noFill/>
              <a:round/>
              <a:headEnd/>
              <a:tailEnd/>
            </a:ln>
          </p:spPr>
          <p:txBody>
            <a:bodyPr>
              <a:prstTxWarp prst="textNoShape">
                <a:avLst/>
              </a:prstTxWarp>
            </a:bodyPr>
            <a:lstStyle/>
            <a:p>
              <a:endParaRPr lang="en-US"/>
            </a:p>
          </p:txBody>
        </p:sp>
        <p:sp>
          <p:nvSpPr>
            <p:cNvPr id="43089" name="Freeform 179"/>
            <p:cNvSpPr>
              <a:spLocks noChangeAspect="1"/>
            </p:cNvSpPr>
            <p:nvPr/>
          </p:nvSpPr>
          <p:spPr bwMode="auto">
            <a:xfrm>
              <a:off x="1175" y="2747"/>
              <a:ext cx="24" cy="28"/>
            </a:xfrm>
            <a:custGeom>
              <a:avLst/>
              <a:gdLst>
                <a:gd name="T0" fmla="*/ 235 w 235"/>
                <a:gd name="T1" fmla="*/ 146 h 281"/>
                <a:gd name="T2" fmla="*/ 235 w 235"/>
                <a:gd name="T3" fmla="*/ 118 h 281"/>
                <a:gd name="T4" fmla="*/ 225 w 235"/>
                <a:gd name="T5" fmla="*/ 91 h 281"/>
                <a:gd name="T6" fmla="*/ 208 w 235"/>
                <a:gd name="T7" fmla="*/ 64 h 281"/>
                <a:gd name="T8" fmla="*/ 190 w 235"/>
                <a:gd name="T9" fmla="*/ 46 h 281"/>
                <a:gd name="T10" fmla="*/ 172 w 235"/>
                <a:gd name="T11" fmla="*/ 28 h 281"/>
                <a:gd name="T12" fmla="*/ 144 w 235"/>
                <a:gd name="T13" fmla="*/ 10 h 281"/>
                <a:gd name="T14" fmla="*/ 117 w 235"/>
                <a:gd name="T15" fmla="*/ 0 h 281"/>
                <a:gd name="T16" fmla="*/ 91 w 235"/>
                <a:gd name="T17" fmla="*/ 0 h 281"/>
                <a:gd name="T18" fmla="*/ 54 w 235"/>
                <a:gd name="T19" fmla="*/ 0 h 281"/>
                <a:gd name="T20" fmla="*/ 27 w 235"/>
                <a:gd name="T21" fmla="*/ 10 h 281"/>
                <a:gd name="T22" fmla="*/ 9 w 235"/>
                <a:gd name="T23" fmla="*/ 28 h 281"/>
                <a:gd name="T24" fmla="*/ 0 w 235"/>
                <a:gd name="T25" fmla="*/ 37 h 281"/>
                <a:gd name="T26" fmla="*/ 9 w 235"/>
                <a:gd name="T27" fmla="*/ 28 h 281"/>
                <a:gd name="T28" fmla="*/ 36 w 235"/>
                <a:gd name="T29" fmla="*/ 19 h 281"/>
                <a:gd name="T30" fmla="*/ 63 w 235"/>
                <a:gd name="T31" fmla="*/ 10 h 281"/>
                <a:gd name="T32" fmla="*/ 91 w 235"/>
                <a:gd name="T33" fmla="*/ 10 h 281"/>
                <a:gd name="T34" fmla="*/ 117 w 235"/>
                <a:gd name="T35" fmla="*/ 10 h 281"/>
                <a:gd name="T36" fmla="*/ 144 w 235"/>
                <a:gd name="T37" fmla="*/ 19 h 281"/>
                <a:gd name="T38" fmla="*/ 162 w 235"/>
                <a:gd name="T39" fmla="*/ 28 h 281"/>
                <a:gd name="T40" fmla="*/ 190 w 235"/>
                <a:gd name="T41" fmla="*/ 46 h 281"/>
                <a:gd name="T42" fmla="*/ 208 w 235"/>
                <a:gd name="T43" fmla="*/ 73 h 281"/>
                <a:gd name="T44" fmla="*/ 217 w 235"/>
                <a:gd name="T45" fmla="*/ 91 h 281"/>
                <a:gd name="T46" fmla="*/ 225 w 235"/>
                <a:gd name="T47" fmla="*/ 118 h 281"/>
                <a:gd name="T48" fmla="*/ 225 w 235"/>
                <a:gd name="T49" fmla="*/ 146 h 281"/>
                <a:gd name="T50" fmla="*/ 235 w 235"/>
                <a:gd name="T51" fmla="*/ 146 h 281"/>
                <a:gd name="T52" fmla="*/ 235 w 235"/>
                <a:gd name="T53" fmla="*/ 182 h 281"/>
                <a:gd name="T54" fmla="*/ 225 w 235"/>
                <a:gd name="T55" fmla="*/ 209 h 281"/>
                <a:gd name="T56" fmla="*/ 208 w 235"/>
                <a:gd name="T57" fmla="*/ 227 h 281"/>
                <a:gd name="T58" fmla="*/ 190 w 235"/>
                <a:gd name="T59" fmla="*/ 253 h 281"/>
                <a:gd name="T60" fmla="*/ 172 w 235"/>
                <a:gd name="T61" fmla="*/ 272 h 281"/>
                <a:gd name="T62" fmla="*/ 154 w 235"/>
                <a:gd name="T63" fmla="*/ 281 h 281"/>
                <a:gd name="T64" fmla="*/ 154 w 235"/>
                <a:gd name="T65" fmla="*/ 272 h 281"/>
                <a:gd name="T66" fmla="*/ 162 w 235"/>
                <a:gd name="T67" fmla="*/ 272 h 281"/>
                <a:gd name="T68" fmla="*/ 162 w 235"/>
                <a:gd name="T69" fmla="*/ 263 h 281"/>
                <a:gd name="T70" fmla="*/ 190 w 235"/>
                <a:gd name="T71" fmla="*/ 245 h 281"/>
                <a:gd name="T72" fmla="*/ 208 w 235"/>
                <a:gd name="T73" fmla="*/ 227 h 281"/>
                <a:gd name="T74" fmla="*/ 217 w 235"/>
                <a:gd name="T75" fmla="*/ 200 h 281"/>
                <a:gd name="T76" fmla="*/ 225 w 235"/>
                <a:gd name="T77" fmla="*/ 172 h 281"/>
                <a:gd name="T78" fmla="*/ 225 w 235"/>
                <a:gd name="T79" fmla="*/ 146 h 281"/>
                <a:gd name="T80" fmla="*/ 235 w 235"/>
                <a:gd name="T81" fmla="*/ 146 h 28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35"/>
                <a:gd name="T124" fmla="*/ 0 h 281"/>
                <a:gd name="T125" fmla="*/ 235 w 235"/>
                <a:gd name="T126" fmla="*/ 281 h 281"/>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35" h="281">
                  <a:moveTo>
                    <a:pt x="235" y="146"/>
                  </a:moveTo>
                  <a:lnTo>
                    <a:pt x="235" y="118"/>
                  </a:lnTo>
                  <a:lnTo>
                    <a:pt x="225" y="91"/>
                  </a:lnTo>
                  <a:lnTo>
                    <a:pt x="208" y="64"/>
                  </a:lnTo>
                  <a:lnTo>
                    <a:pt x="190" y="46"/>
                  </a:lnTo>
                  <a:lnTo>
                    <a:pt x="172" y="28"/>
                  </a:lnTo>
                  <a:lnTo>
                    <a:pt x="144" y="10"/>
                  </a:lnTo>
                  <a:lnTo>
                    <a:pt x="117" y="0"/>
                  </a:lnTo>
                  <a:lnTo>
                    <a:pt x="91" y="0"/>
                  </a:lnTo>
                  <a:lnTo>
                    <a:pt x="54" y="0"/>
                  </a:lnTo>
                  <a:lnTo>
                    <a:pt x="27" y="10"/>
                  </a:lnTo>
                  <a:lnTo>
                    <a:pt x="9" y="28"/>
                  </a:lnTo>
                  <a:lnTo>
                    <a:pt x="0" y="37"/>
                  </a:lnTo>
                  <a:lnTo>
                    <a:pt x="9" y="28"/>
                  </a:lnTo>
                  <a:lnTo>
                    <a:pt x="36" y="19"/>
                  </a:lnTo>
                  <a:lnTo>
                    <a:pt x="63" y="10"/>
                  </a:lnTo>
                  <a:lnTo>
                    <a:pt x="91" y="10"/>
                  </a:lnTo>
                  <a:lnTo>
                    <a:pt x="117" y="10"/>
                  </a:lnTo>
                  <a:lnTo>
                    <a:pt x="144" y="19"/>
                  </a:lnTo>
                  <a:lnTo>
                    <a:pt x="162" y="28"/>
                  </a:lnTo>
                  <a:lnTo>
                    <a:pt x="190" y="46"/>
                  </a:lnTo>
                  <a:lnTo>
                    <a:pt x="208" y="73"/>
                  </a:lnTo>
                  <a:lnTo>
                    <a:pt x="217" y="91"/>
                  </a:lnTo>
                  <a:lnTo>
                    <a:pt x="225" y="118"/>
                  </a:lnTo>
                  <a:lnTo>
                    <a:pt x="225" y="146"/>
                  </a:lnTo>
                  <a:lnTo>
                    <a:pt x="235" y="146"/>
                  </a:lnTo>
                  <a:lnTo>
                    <a:pt x="235" y="182"/>
                  </a:lnTo>
                  <a:lnTo>
                    <a:pt x="225" y="209"/>
                  </a:lnTo>
                  <a:lnTo>
                    <a:pt x="208" y="227"/>
                  </a:lnTo>
                  <a:lnTo>
                    <a:pt x="190" y="253"/>
                  </a:lnTo>
                  <a:lnTo>
                    <a:pt x="172" y="272"/>
                  </a:lnTo>
                  <a:lnTo>
                    <a:pt x="154" y="281"/>
                  </a:lnTo>
                  <a:lnTo>
                    <a:pt x="154" y="272"/>
                  </a:lnTo>
                  <a:lnTo>
                    <a:pt x="162" y="272"/>
                  </a:lnTo>
                  <a:lnTo>
                    <a:pt x="162" y="263"/>
                  </a:lnTo>
                  <a:lnTo>
                    <a:pt x="190" y="245"/>
                  </a:lnTo>
                  <a:lnTo>
                    <a:pt x="208" y="227"/>
                  </a:lnTo>
                  <a:lnTo>
                    <a:pt x="217" y="200"/>
                  </a:lnTo>
                  <a:lnTo>
                    <a:pt x="225" y="172"/>
                  </a:lnTo>
                  <a:lnTo>
                    <a:pt x="225" y="146"/>
                  </a:lnTo>
                  <a:lnTo>
                    <a:pt x="235" y="146"/>
                  </a:lnTo>
                  <a:close/>
                </a:path>
              </a:pathLst>
            </a:custGeom>
            <a:solidFill>
              <a:srgbClr val="9CFFFF"/>
            </a:solidFill>
            <a:ln w="9525">
              <a:noFill/>
              <a:round/>
              <a:headEnd/>
              <a:tailEnd/>
            </a:ln>
          </p:spPr>
          <p:txBody>
            <a:bodyPr>
              <a:prstTxWarp prst="textNoShape">
                <a:avLst/>
              </a:prstTxWarp>
            </a:bodyPr>
            <a:lstStyle/>
            <a:p>
              <a:endParaRPr lang="en-US"/>
            </a:p>
          </p:txBody>
        </p:sp>
        <p:sp>
          <p:nvSpPr>
            <p:cNvPr id="43090" name="Freeform 180"/>
            <p:cNvSpPr>
              <a:spLocks noChangeAspect="1"/>
            </p:cNvSpPr>
            <p:nvPr/>
          </p:nvSpPr>
          <p:spPr bwMode="auto">
            <a:xfrm>
              <a:off x="1176" y="2748"/>
              <a:ext cx="22" cy="25"/>
            </a:xfrm>
            <a:custGeom>
              <a:avLst/>
              <a:gdLst>
                <a:gd name="T0" fmla="*/ 216 w 216"/>
                <a:gd name="T1" fmla="*/ 136 h 253"/>
                <a:gd name="T2" fmla="*/ 216 w 216"/>
                <a:gd name="T3" fmla="*/ 108 h 253"/>
                <a:gd name="T4" fmla="*/ 208 w 216"/>
                <a:gd name="T5" fmla="*/ 81 h 253"/>
                <a:gd name="T6" fmla="*/ 199 w 216"/>
                <a:gd name="T7" fmla="*/ 63 h 253"/>
                <a:gd name="T8" fmla="*/ 181 w 216"/>
                <a:gd name="T9" fmla="*/ 36 h 253"/>
                <a:gd name="T10" fmla="*/ 153 w 216"/>
                <a:gd name="T11" fmla="*/ 18 h 253"/>
                <a:gd name="T12" fmla="*/ 135 w 216"/>
                <a:gd name="T13" fmla="*/ 9 h 253"/>
                <a:gd name="T14" fmla="*/ 108 w 216"/>
                <a:gd name="T15" fmla="*/ 0 h 253"/>
                <a:gd name="T16" fmla="*/ 82 w 216"/>
                <a:gd name="T17" fmla="*/ 0 h 253"/>
                <a:gd name="T18" fmla="*/ 54 w 216"/>
                <a:gd name="T19" fmla="*/ 0 h 253"/>
                <a:gd name="T20" fmla="*/ 27 w 216"/>
                <a:gd name="T21" fmla="*/ 9 h 253"/>
                <a:gd name="T22" fmla="*/ 0 w 216"/>
                <a:gd name="T23" fmla="*/ 18 h 253"/>
                <a:gd name="T24" fmla="*/ 9 w 216"/>
                <a:gd name="T25" fmla="*/ 18 h 253"/>
                <a:gd name="T26" fmla="*/ 18 w 216"/>
                <a:gd name="T27" fmla="*/ 18 h 253"/>
                <a:gd name="T28" fmla="*/ 27 w 216"/>
                <a:gd name="T29" fmla="*/ 18 h 253"/>
                <a:gd name="T30" fmla="*/ 54 w 216"/>
                <a:gd name="T31" fmla="*/ 9 h 253"/>
                <a:gd name="T32" fmla="*/ 82 w 216"/>
                <a:gd name="T33" fmla="*/ 9 h 253"/>
                <a:gd name="T34" fmla="*/ 108 w 216"/>
                <a:gd name="T35" fmla="*/ 9 h 253"/>
                <a:gd name="T36" fmla="*/ 127 w 216"/>
                <a:gd name="T37" fmla="*/ 18 h 253"/>
                <a:gd name="T38" fmla="*/ 153 w 216"/>
                <a:gd name="T39" fmla="*/ 27 h 253"/>
                <a:gd name="T40" fmla="*/ 171 w 216"/>
                <a:gd name="T41" fmla="*/ 45 h 253"/>
                <a:gd name="T42" fmla="*/ 190 w 216"/>
                <a:gd name="T43" fmla="*/ 63 h 253"/>
                <a:gd name="T44" fmla="*/ 199 w 216"/>
                <a:gd name="T45" fmla="*/ 91 h 253"/>
                <a:gd name="T46" fmla="*/ 208 w 216"/>
                <a:gd name="T47" fmla="*/ 108 h 253"/>
                <a:gd name="T48" fmla="*/ 208 w 216"/>
                <a:gd name="T49" fmla="*/ 136 h 253"/>
                <a:gd name="T50" fmla="*/ 216 w 216"/>
                <a:gd name="T51" fmla="*/ 136 h 253"/>
                <a:gd name="T52" fmla="*/ 216 w 216"/>
                <a:gd name="T53" fmla="*/ 162 h 253"/>
                <a:gd name="T54" fmla="*/ 208 w 216"/>
                <a:gd name="T55" fmla="*/ 190 h 253"/>
                <a:gd name="T56" fmla="*/ 199 w 216"/>
                <a:gd name="T57" fmla="*/ 217 h 253"/>
                <a:gd name="T58" fmla="*/ 181 w 216"/>
                <a:gd name="T59" fmla="*/ 235 h 253"/>
                <a:gd name="T60" fmla="*/ 153 w 216"/>
                <a:gd name="T61" fmla="*/ 253 h 253"/>
                <a:gd name="T62" fmla="*/ 163 w 216"/>
                <a:gd name="T63" fmla="*/ 243 h 253"/>
                <a:gd name="T64" fmla="*/ 163 w 216"/>
                <a:gd name="T65" fmla="*/ 235 h 253"/>
                <a:gd name="T66" fmla="*/ 171 w 216"/>
                <a:gd name="T67" fmla="*/ 235 h 253"/>
                <a:gd name="T68" fmla="*/ 190 w 216"/>
                <a:gd name="T69" fmla="*/ 208 h 253"/>
                <a:gd name="T70" fmla="*/ 199 w 216"/>
                <a:gd name="T71" fmla="*/ 190 h 253"/>
                <a:gd name="T72" fmla="*/ 199 w 216"/>
                <a:gd name="T73" fmla="*/ 180 h 253"/>
                <a:gd name="T74" fmla="*/ 208 w 216"/>
                <a:gd name="T75" fmla="*/ 180 h 253"/>
                <a:gd name="T76" fmla="*/ 208 w 216"/>
                <a:gd name="T77" fmla="*/ 172 h 253"/>
                <a:gd name="T78" fmla="*/ 208 w 216"/>
                <a:gd name="T79" fmla="*/ 162 h 253"/>
                <a:gd name="T80" fmla="*/ 208 w 216"/>
                <a:gd name="T81" fmla="*/ 136 h 253"/>
                <a:gd name="T82" fmla="*/ 216 w 216"/>
                <a:gd name="T83" fmla="*/ 136 h 25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16"/>
                <a:gd name="T127" fmla="*/ 0 h 253"/>
                <a:gd name="T128" fmla="*/ 216 w 216"/>
                <a:gd name="T129" fmla="*/ 253 h 253"/>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16" h="253">
                  <a:moveTo>
                    <a:pt x="216" y="136"/>
                  </a:moveTo>
                  <a:lnTo>
                    <a:pt x="216" y="108"/>
                  </a:lnTo>
                  <a:lnTo>
                    <a:pt x="208" y="81"/>
                  </a:lnTo>
                  <a:lnTo>
                    <a:pt x="199" y="63"/>
                  </a:lnTo>
                  <a:lnTo>
                    <a:pt x="181" y="36"/>
                  </a:lnTo>
                  <a:lnTo>
                    <a:pt x="153" y="18"/>
                  </a:lnTo>
                  <a:lnTo>
                    <a:pt x="135" y="9"/>
                  </a:lnTo>
                  <a:lnTo>
                    <a:pt x="108" y="0"/>
                  </a:lnTo>
                  <a:lnTo>
                    <a:pt x="82" y="0"/>
                  </a:lnTo>
                  <a:lnTo>
                    <a:pt x="54" y="0"/>
                  </a:lnTo>
                  <a:lnTo>
                    <a:pt x="27" y="9"/>
                  </a:lnTo>
                  <a:lnTo>
                    <a:pt x="0" y="18"/>
                  </a:lnTo>
                  <a:lnTo>
                    <a:pt x="9" y="18"/>
                  </a:lnTo>
                  <a:lnTo>
                    <a:pt x="18" y="18"/>
                  </a:lnTo>
                  <a:lnTo>
                    <a:pt x="27" y="18"/>
                  </a:lnTo>
                  <a:lnTo>
                    <a:pt x="54" y="9"/>
                  </a:lnTo>
                  <a:lnTo>
                    <a:pt x="82" y="9"/>
                  </a:lnTo>
                  <a:lnTo>
                    <a:pt x="108" y="9"/>
                  </a:lnTo>
                  <a:lnTo>
                    <a:pt x="127" y="18"/>
                  </a:lnTo>
                  <a:lnTo>
                    <a:pt x="153" y="27"/>
                  </a:lnTo>
                  <a:lnTo>
                    <a:pt x="171" y="45"/>
                  </a:lnTo>
                  <a:lnTo>
                    <a:pt x="190" y="63"/>
                  </a:lnTo>
                  <a:lnTo>
                    <a:pt x="199" y="91"/>
                  </a:lnTo>
                  <a:lnTo>
                    <a:pt x="208" y="108"/>
                  </a:lnTo>
                  <a:lnTo>
                    <a:pt x="208" y="136"/>
                  </a:lnTo>
                  <a:lnTo>
                    <a:pt x="216" y="136"/>
                  </a:lnTo>
                  <a:lnTo>
                    <a:pt x="216" y="162"/>
                  </a:lnTo>
                  <a:lnTo>
                    <a:pt x="208" y="190"/>
                  </a:lnTo>
                  <a:lnTo>
                    <a:pt x="199" y="217"/>
                  </a:lnTo>
                  <a:lnTo>
                    <a:pt x="181" y="235"/>
                  </a:lnTo>
                  <a:lnTo>
                    <a:pt x="153" y="253"/>
                  </a:lnTo>
                  <a:lnTo>
                    <a:pt x="163" y="243"/>
                  </a:lnTo>
                  <a:lnTo>
                    <a:pt x="163" y="235"/>
                  </a:lnTo>
                  <a:lnTo>
                    <a:pt x="171" y="235"/>
                  </a:lnTo>
                  <a:lnTo>
                    <a:pt x="190" y="208"/>
                  </a:lnTo>
                  <a:lnTo>
                    <a:pt x="199" y="190"/>
                  </a:lnTo>
                  <a:lnTo>
                    <a:pt x="199" y="180"/>
                  </a:lnTo>
                  <a:lnTo>
                    <a:pt x="208" y="180"/>
                  </a:lnTo>
                  <a:lnTo>
                    <a:pt x="208" y="172"/>
                  </a:lnTo>
                  <a:lnTo>
                    <a:pt x="208" y="162"/>
                  </a:lnTo>
                  <a:lnTo>
                    <a:pt x="208" y="136"/>
                  </a:lnTo>
                  <a:lnTo>
                    <a:pt x="216" y="136"/>
                  </a:lnTo>
                  <a:close/>
                </a:path>
              </a:pathLst>
            </a:custGeom>
            <a:solidFill>
              <a:srgbClr val="A1FFFF"/>
            </a:solidFill>
            <a:ln w="9525">
              <a:noFill/>
              <a:round/>
              <a:headEnd/>
              <a:tailEnd/>
            </a:ln>
          </p:spPr>
          <p:txBody>
            <a:bodyPr>
              <a:prstTxWarp prst="textNoShape">
                <a:avLst/>
              </a:prstTxWarp>
            </a:bodyPr>
            <a:lstStyle/>
            <a:p>
              <a:endParaRPr lang="en-US"/>
            </a:p>
          </p:txBody>
        </p:sp>
        <p:sp>
          <p:nvSpPr>
            <p:cNvPr id="43091" name="Freeform 181"/>
            <p:cNvSpPr>
              <a:spLocks noChangeAspect="1" noEditPoints="1"/>
            </p:cNvSpPr>
            <p:nvPr/>
          </p:nvSpPr>
          <p:spPr bwMode="auto">
            <a:xfrm>
              <a:off x="1178" y="2749"/>
              <a:ext cx="19" cy="22"/>
            </a:xfrm>
            <a:custGeom>
              <a:avLst/>
              <a:gdLst>
                <a:gd name="T0" fmla="*/ 190 w 190"/>
                <a:gd name="T1" fmla="*/ 127 h 226"/>
                <a:gd name="T2" fmla="*/ 190 w 190"/>
                <a:gd name="T3" fmla="*/ 99 h 226"/>
                <a:gd name="T4" fmla="*/ 181 w 190"/>
                <a:gd name="T5" fmla="*/ 82 h 226"/>
                <a:gd name="T6" fmla="*/ 172 w 190"/>
                <a:gd name="T7" fmla="*/ 54 h 226"/>
                <a:gd name="T8" fmla="*/ 153 w 190"/>
                <a:gd name="T9" fmla="*/ 36 h 226"/>
                <a:gd name="T10" fmla="*/ 135 w 190"/>
                <a:gd name="T11" fmla="*/ 18 h 226"/>
                <a:gd name="T12" fmla="*/ 109 w 190"/>
                <a:gd name="T13" fmla="*/ 9 h 226"/>
                <a:gd name="T14" fmla="*/ 90 w 190"/>
                <a:gd name="T15" fmla="*/ 0 h 226"/>
                <a:gd name="T16" fmla="*/ 64 w 190"/>
                <a:gd name="T17" fmla="*/ 0 h 226"/>
                <a:gd name="T18" fmla="*/ 36 w 190"/>
                <a:gd name="T19" fmla="*/ 0 h 226"/>
                <a:gd name="T20" fmla="*/ 9 w 190"/>
                <a:gd name="T21" fmla="*/ 9 h 226"/>
                <a:gd name="T22" fmla="*/ 0 w 190"/>
                <a:gd name="T23" fmla="*/ 9 h 226"/>
                <a:gd name="T24" fmla="*/ 9 w 190"/>
                <a:gd name="T25" fmla="*/ 9 h 226"/>
                <a:gd name="T26" fmla="*/ 18 w 190"/>
                <a:gd name="T27" fmla="*/ 9 h 226"/>
                <a:gd name="T28" fmla="*/ 27 w 190"/>
                <a:gd name="T29" fmla="*/ 9 h 226"/>
                <a:gd name="T30" fmla="*/ 36 w 190"/>
                <a:gd name="T31" fmla="*/ 9 h 226"/>
                <a:gd name="T32" fmla="*/ 64 w 190"/>
                <a:gd name="T33" fmla="*/ 0 h 226"/>
                <a:gd name="T34" fmla="*/ 90 w 190"/>
                <a:gd name="T35" fmla="*/ 9 h 226"/>
                <a:gd name="T36" fmla="*/ 109 w 190"/>
                <a:gd name="T37" fmla="*/ 18 h 226"/>
                <a:gd name="T38" fmla="*/ 127 w 190"/>
                <a:gd name="T39" fmla="*/ 27 h 226"/>
                <a:gd name="T40" fmla="*/ 153 w 190"/>
                <a:gd name="T41" fmla="*/ 36 h 226"/>
                <a:gd name="T42" fmla="*/ 163 w 190"/>
                <a:gd name="T43" fmla="*/ 64 h 226"/>
                <a:gd name="T44" fmla="*/ 172 w 190"/>
                <a:gd name="T45" fmla="*/ 82 h 226"/>
                <a:gd name="T46" fmla="*/ 181 w 190"/>
                <a:gd name="T47" fmla="*/ 99 h 226"/>
                <a:gd name="T48" fmla="*/ 190 w 190"/>
                <a:gd name="T49" fmla="*/ 127 h 226"/>
                <a:gd name="T50" fmla="*/ 190 w 190"/>
                <a:gd name="T51" fmla="*/ 153 h 226"/>
                <a:gd name="T52" fmla="*/ 190 w 190"/>
                <a:gd name="T53" fmla="*/ 163 h 226"/>
                <a:gd name="T54" fmla="*/ 190 w 190"/>
                <a:gd name="T55" fmla="*/ 153 h 226"/>
                <a:gd name="T56" fmla="*/ 190 w 190"/>
                <a:gd name="T57" fmla="*/ 145 h 226"/>
                <a:gd name="T58" fmla="*/ 190 w 190"/>
                <a:gd name="T59" fmla="*/ 135 h 226"/>
                <a:gd name="T60" fmla="*/ 190 w 190"/>
                <a:gd name="T61" fmla="*/ 127 h 226"/>
                <a:gd name="T62" fmla="*/ 153 w 190"/>
                <a:gd name="T63" fmla="*/ 226 h 226"/>
                <a:gd name="T64" fmla="*/ 172 w 190"/>
                <a:gd name="T65" fmla="*/ 199 h 226"/>
                <a:gd name="T66" fmla="*/ 181 w 190"/>
                <a:gd name="T67" fmla="*/ 181 h 226"/>
                <a:gd name="T68" fmla="*/ 181 w 190"/>
                <a:gd name="T69" fmla="*/ 171 h 226"/>
                <a:gd name="T70" fmla="*/ 181 w 190"/>
                <a:gd name="T71" fmla="*/ 181 h 226"/>
                <a:gd name="T72" fmla="*/ 181 w 190"/>
                <a:gd name="T73" fmla="*/ 190 h 226"/>
                <a:gd name="T74" fmla="*/ 172 w 190"/>
                <a:gd name="T75" fmla="*/ 190 h 226"/>
                <a:gd name="T76" fmla="*/ 172 w 190"/>
                <a:gd name="T77" fmla="*/ 199 h 226"/>
                <a:gd name="T78" fmla="*/ 163 w 190"/>
                <a:gd name="T79" fmla="*/ 208 h 226"/>
                <a:gd name="T80" fmla="*/ 153 w 190"/>
                <a:gd name="T81" fmla="*/ 216 h 226"/>
                <a:gd name="T82" fmla="*/ 153 w 190"/>
                <a:gd name="T83" fmla="*/ 226 h 22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90"/>
                <a:gd name="T127" fmla="*/ 0 h 226"/>
                <a:gd name="T128" fmla="*/ 190 w 190"/>
                <a:gd name="T129" fmla="*/ 226 h 22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90" h="226">
                  <a:moveTo>
                    <a:pt x="190" y="127"/>
                  </a:moveTo>
                  <a:lnTo>
                    <a:pt x="190" y="99"/>
                  </a:lnTo>
                  <a:lnTo>
                    <a:pt x="181" y="82"/>
                  </a:lnTo>
                  <a:lnTo>
                    <a:pt x="172" y="54"/>
                  </a:lnTo>
                  <a:lnTo>
                    <a:pt x="153" y="36"/>
                  </a:lnTo>
                  <a:lnTo>
                    <a:pt x="135" y="18"/>
                  </a:lnTo>
                  <a:lnTo>
                    <a:pt x="109" y="9"/>
                  </a:lnTo>
                  <a:lnTo>
                    <a:pt x="90" y="0"/>
                  </a:lnTo>
                  <a:lnTo>
                    <a:pt x="64" y="0"/>
                  </a:lnTo>
                  <a:lnTo>
                    <a:pt x="36" y="0"/>
                  </a:lnTo>
                  <a:lnTo>
                    <a:pt x="9" y="9"/>
                  </a:lnTo>
                  <a:lnTo>
                    <a:pt x="0" y="9"/>
                  </a:lnTo>
                  <a:lnTo>
                    <a:pt x="9" y="9"/>
                  </a:lnTo>
                  <a:lnTo>
                    <a:pt x="18" y="9"/>
                  </a:lnTo>
                  <a:lnTo>
                    <a:pt x="27" y="9"/>
                  </a:lnTo>
                  <a:lnTo>
                    <a:pt x="36" y="9"/>
                  </a:lnTo>
                  <a:lnTo>
                    <a:pt x="64" y="0"/>
                  </a:lnTo>
                  <a:lnTo>
                    <a:pt x="90" y="9"/>
                  </a:lnTo>
                  <a:lnTo>
                    <a:pt x="109" y="18"/>
                  </a:lnTo>
                  <a:lnTo>
                    <a:pt x="127" y="27"/>
                  </a:lnTo>
                  <a:lnTo>
                    <a:pt x="153" y="36"/>
                  </a:lnTo>
                  <a:lnTo>
                    <a:pt x="163" y="64"/>
                  </a:lnTo>
                  <a:lnTo>
                    <a:pt x="172" y="82"/>
                  </a:lnTo>
                  <a:lnTo>
                    <a:pt x="181" y="99"/>
                  </a:lnTo>
                  <a:lnTo>
                    <a:pt x="190" y="127"/>
                  </a:lnTo>
                  <a:lnTo>
                    <a:pt x="190" y="153"/>
                  </a:lnTo>
                  <a:lnTo>
                    <a:pt x="190" y="163"/>
                  </a:lnTo>
                  <a:lnTo>
                    <a:pt x="190" y="153"/>
                  </a:lnTo>
                  <a:lnTo>
                    <a:pt x="190" y="145"/>
                  </a:lnTo>
                  <a:lnTo>
                    <a:pt x="190" y="135"/>
                  </a:lnTo>
                  <a:lnTo>
                    <a:pt x="190" y="127"/>
                  </a:lnTo>
                  <a:close/>
                  <a:moveTo>
                    <a:pt x="153" y="226"/>
                  </a:moveTo>
                  <a:lnTo>
                    <a:pt x="172" y="199"/>
                  </a:lnTo>
                  <a:lnTo>
                    <a:pt x="181" y="181"/>
                  </a:lnTo>
                  <a:lnTo>
                    <a:pt x="181" y="171"/>
                  </a:lnTo>
                  <a:lnTo>
                    <a:pt x="181" y="181"/>
                  </a:lnTo>
                  <a:lnTo>
                    <a:pt x="181" y="190"/>
                  </a:lnTo>
                  <a:lnTo>
                    <a:pt x="172" y="190"/>
                  </a:lnTo>
                  <a:lnTo>
                    <a:pt x="172" y="199"/>
                  </a:lnTo>
                  <a:lnTo>
                    <a:pt x="163" y="208"/>
                  </a:lnTo>
                  <a:lnTo>
                    <a:pt x="153" y="216"/>
                  </a:lnTo>
                  <a:lnTo>
                    <a:pt x="153" y="226"/>
                  </a:lnTo>
                  <a:close/>
                </a:path>
              </a:pathLst>
            </a:custGeom>
            <a:solidFill>
              <a:srgbClr val="A6FFFF"/>
            </a:solidFill>
            <a:ln w="9525">
              <a:noFill/>
              <a:round/>
              <a:headEnd/>
              <a:tailEnd/>
            </a:ln>
          </p:spPr>
          <p:txBody>
            <a:bodyPr>
              <a:prstTxWarp prst="textNoShape">
                <a:avLst/>
              </a:prstTxWarp>
            </a:bodyPr>
            <a:lstStyle/>
            <a:p>
              <a:endParaRPr lang="en-US"/>
            </a:p>
          </p:txBody>
        </p:sp>
        <p:sp>
          <p:nvSpPr>
            <p:cNvPr id="43092" name="Freeform 182"/>
            <p:cNvSpPr>
              <a:spLocks noChangeAspect="1"/>
            </p:cNvSpPr>
            <p:nvPr/>
          </p:nvSpPr>
          <p:spPr bwMode="auto">
            <a:xfrm>
              <a:off x="1181" y="2749"/>
              <a:ext cx="16" cy="13"/>
            </a:xfrm>
            <a:custGeom>
              <a:avLst/>
              <a:gdLst>
                <a:gd name="T0" fmla="*/ 163 w 163"/>
                <a:gd name="T1" fmla="*/ 127 h 135"/>
                <a:gd name="T2" fmla="*/ 154 w 163"/>
                <a:gd name="T3" fmla="*/ 99 h 135"/>
                <a:gd name="T4" fmla="*/ 145 w 163"/>
                <a:gd name="T5" fmla="*/ 82 h 135"/>
                <a:gd name="T6" fmla="*/ 136 w 163"/>
                <a:gd name="T7" fmla="*/ 64 h 135"/>
                <a:gd name="T8" fmla="*/ 126 w 163"/>
                <a:gd name="T9" fmla="*/ 36 h 135"/>
                <a:gd name="T10" fmla="*/ 100 w 163"/>
                <a:gd name="T11" fmla="*/ 27 h 135"/>
                <a:gd name="T12" fmla="*/ 82 w 163"/>
                <a:gd name="T13" fmla="*/ 18 h 135"/>
                <a:gd name="T14" fmla="*/ 63 w 163"/>
                <a:gd name="T15" fmla="*/ 9 h 135"/>
                <a:gd name="T16" fmla="*/ 37 w 163"/>
                <a:gd name="T17" fmla="*/ 0 h 135"/>
                <a:gd name="T18" fmla="*/ 9 w 163"/>
                <a:gd name="T19" fmla="*/ 9 h 135"/>
                <a:gd name="T20" fmla="*/ 0 w 163"/>
                <a:gd name="T21" fmla="*/ 9 h 135"/>
                <a:gd name="T22" fmla="*/ 9 w 163"/>
                <a:gd name="T23" fmla="*/ 9 h 135"/>
                <a:gd name="T24" fmla="*/ 19 w 163"/>
                <a:gd name="T25" fmla="*/ 9 h 135"/>
                <a:gd name="T26" fmla="*/ 27 w 163"/>
                <a:gd name="T27" fmla="*/ 9 h 135"/>
                <a:gd name="T28" fmla="*/ 37 w 163"/>
                <a:gd name="T29" fmla="*/ 9 h 135"/>
                <a:gd name="T30" fmla="*/ 45 w 163"/>
                <a:gd name="T31" fmla="*/ 9 h 135"/>
                <a:gd name="T32" fmla="*/ 54 w 163"/>
                <a:gd name="T33" fmla="*/ 18 h 135"/>
                <a:gd name="T34" fmla="*/ 82 w 163"/>
                <a:gd name="T35" fmla="*/ 18 h 135"/>
                <a:gd name="T36" fmla="*/ 100 w 163"/>
                <a:gd name="T37" fmla="*/ 27 h 135"/>
                <a:gd name="T38" fmla="*/ 118 w 163"/>
                <a:gd name="T39" fmla="*/ 45 h 135"/>
                <a:gd name="T40" fmla="*/ 136 w 163"/>
                <a:gd name="T41" fmla="*/ 64 h 135"/>
                <a:gd name="T42" fmla="*/ 145 w 163"/>
                <a:gd name="T43" fmla="*/ 82 h 135"/>
                <a:gd name="T44" fmla="*/ 154 w 163"/>
                <a:gd name="T45" fmla="*/ 108 h 135"/>
                <a:gd name="T46" fmla="*/ 154 w 163"/>
                <a:gd name="T47" fmla="*/ 117 h 135"/>
                <a:gd name="T48" fmla="*/ 154 w 163"/>
                <a:gd name="T49" fmla="*/ 127 h 135"/>
                <a:gd name="T50" fmla="*/ 163 w 163"/>
                <a:gd name="T51" fmla="*/ 127 h 135"/>
                <a:gd name="T52" fmla="*/ 163 w 163"/>
                <a:gd name="T53" fmla="*/ 135 h 135"/>
                <a:gd name="T54" fmla="*/ 154 w 163"/>
                <a:gd name="T55" fmla="*/ 135 h 135"/>
                <a:gd name="T56" fmla="*/ 154 w 163"/>
                <a:gd name="T57" fmla="*/ 127 h 135"/>
                <a:gd name="T58" fmla="*/ 163 w 163"/>
                <a:gd name="T59" fmla="*/ 127 h 135"/>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63"/>
                <a:gd name="T91" fmla="*/ 0 h 135"/>
                <a:gd name="T92" fmla="*/ 163 w 163"/>
                <a:gd name="T93" fmla="*/ 135 h 135"/>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63" h="135">
                  <a:moveTo>
                    <a:pt x="163" y="127"/>
                  </a:moveTo>
                  <a:lnTo>
                    <a:pt x="154" y="99"/>
                  </a:lnTo>
                  <a:lnTo>
                    <a:pt x="145" y="82"/>
                  </a:lnTo>
                  <a:lnTo>
                    <a:pt x="136" y="64"/>
                  </a:lnTo>
                  <a:lnTo>
                    <a:pt x="126" y="36"/>
                  </a:lnTo>
                  <a:lnTo>
                    <a:pt x="100" y="27"/>
                  </a:lnTo>
                  <a:lnTo>
                    <a:pt x="82" y="18"/>
                  </a:lnTo>
                  <a:lnTo>
                    <a:pt x="63" y="9"/>
                  </a:lnTo>
                  <a:lnTo>
                    <a:pt x="37" y="0"/>
                  </a:lnTo>
                  <a:lnTo>
                    <a:pt x="9" y="9"/>
                  </a:lnTo>
                  <a:lnTo>
                    <a:pt x="0" y="9"/>
                  </a:lnTo>
                  <a:lnTo>
                    <a:pt x="9" y="9"/>
                  </a:lnTo>
                  <a:lnTo>
                    <a:pt x="19" y="9"/>
                  </a:lnTo>
                  <a:lnTo>
                    <a:pt x="27" y="9"/>
                  </a:lnTo>
                  <a:lnTo>
                    <a:pt x="37" y="9"/>
                  </a:lnTo>
                  <a:lnTo>
                    <a:pt x="45" y="9"/>
                  </a:lnTo>
                  <a:lnTo>
                    <a:pt x="54" y="18"/>
                  </a:lnTo>
                  <a:lnTo>
                    <a:pt x="82" y="18"/>
                  </a:lnTo>
                  <a:lnTo>
                    <a:pt x="100" y="27"/>
                  </a:lnTo>
                  <a:lnTo>
                    <a:pt x="118" y="45"/>
                  </a:lnTo>
                  <a:lnTo>
                    <a:pt x="136" y="64"/>
                  </a:lnTo>
                  <a:lnTo>
                    <a:pt x="145" y="82"/>
                  </a:lnTo>
                  <a:lnTo>
                    <a:pt x="154" y="108"/>
                  </a:lnTo>
                  <a:lnTo>
                    <a:pt x="154" y="117"/>
                  </a:lnTo>
                  <a:lnTo>
                    <a:pt x="154" y="127"/>
                  </a:lnTo>
                  <a:lnTo>
                    <a:pt x="163" y="127"/>
                  </a:lnTo>
                  <a:lnTo>
                    <a:pt x="163" y="135"/>
                  </a:lnTo>
                  <a:lnTo>
                    <a:pt x="154" y="135"/>
                  </a:lnTo>
                  <a:lnTo>
                    <a:pt x="154" y="127"/>
                  </a:lnTo>
                  <a:lnTo>
                    <a:pt x="163" y="127"/>
                  </a:lnTo>
                  <a:close/>
                </a:path>
              </a:pathLst>
            </a:custGeom>
            <a:solidFill>
              <a:srgbClr val="ABFFFF"/>
            </a:solidFill>
            <a:ln w="9525">
              <a:noFill/>
              <a:round/>
              <a:headEnd/>
              <a:tailEnd/>
            </a:ln>
          </p:spPr>
          <p:txBody>
            <a:bodyPr>
              <a:prstTxWarp prst="textNoShape">
                <a:avLst/>
              </a:prstTxWarp>
            </a:bodyPr>
            <a:lstStyle/>
            <a:p>
              <a:endParaRPr lang="en-US"/>
            </a:p>
          </p:txBody>
        </p:sp>
        <p:sp>
          <p:nvSpPr>
            <p:cNvPr id="43093" name="Freeform 183"/>
            <p:cNvSpPr>
              <a:spLocks noChangeAspect="1" noEditPoints="1"/>
            </p:cNvSpPr>
            <p:nvPr/>
          </p:nvSpPr>
          <p:spPr bwMode="auto">
            <a:xfrm>
              <a:off x="1184" y="2750"/>
              <a:ext cx="12" cy="10"/>
            </a:xfrm>
            <a:custGeom>
              <a:avLst/>
              <a:gdLst>
                <a:gd name="T0" fmla="*/ 117 w 117"/>
                <a:gd name="T1" fmla="*/ 108 h 108"/>
                <a:gd name="T2" fmla="*/ 117 w 117"/>
                <a:gd name="T3" fmla="*/ 99 h 108"/>
                <a:gd name="T4" fmla="*/ 108 w 117"/>
                <a:gd name="T5" fmla="*/ 73 h 108"/>
                <a:gd name="T6" fmla="*/ 99 w 117"/>
                <a:gd name="T7" fmla="*/ 55 h 108"/>
                <a:gd name="T8" fmla="*/ 81 w 117"/>
                <a:gd name="T9" fmla="*/ 36 h 108"/>
                <a:gd name="T10" fmla="*/ 63 w 117"/>
                <a:gd name="T11" fmla="*/ 18 h 108"/>
                <a:gd name="T12" fmla="*/ 45 w 117"/>
                <a:gd name="T13" fmla="*/ 9 h 108"/>
                <a:gd name="T14" fmla="*/ 17 w 117"/>
                <a:gd name="T15" fmla="*/ 9 h 108"/>
                <a:gd name="T16" fmla="*/ 8 w 117"/>
                <a:gd name="T17" fmla="*/ 0 h 108"/>
                <a:gd name="T18" fmla="*/ 17 w 117"/>
                <a:gd name="T19" fmla="*/ 9 h 108"/>
                <a:gd name="T20" fmla="*/ 26 w 117"/>
                <a:gd name="T21" fmla="*/ 9 h 108"/>
                <a:gd name="T22" fmla="*/ 35 w 117"/>
                <a:gd name="T23" fmla="*/ 9 h 108"/>
                <a:gd name="T24" fmla="*/ 45 w 117"/>
                <a:gd name="T25" fmla="*/ 18 h 108"/>
                <a:gd name="T26" fmla="*/ 53 w 117"/>
                <a:gd name="T27" fmla="*/ 27 h 108"/>
                <a:gd name="T28" fmla="*/ 63 w 117"/>
                <a:gd name="T29" fmla="*/ 27 h 108"/>
                <a:gd name="T30" fmla="*/ 71 w 117"/>
                <a:gd name="T31" fmla="*/ 45 h 108"/>
                <a:gd name="T32" fmla="*/ 89 w 117"/>
                <a:gd name="T33" fmla="*/ 55 h 108"/>
                <a:gd name="T34" fmla="*/ 99 w 117"/>
                <a:gd name="T35" fmla="*/ 81 h 108"/>
                <a:gd name="T36" fmla="*/ 99 w 117"/>
                <a:gd name="T37" fmla="*/ 90 h 108"/>
                <a:gd name="T38" fmla="*/ 108 w 117"/>
                <a:gd name="T39" fmla="*/ 90 h 108"/>
                <a:gd name="T40" fmla="*/ 108 w 117"/>
                <a:gd name="T41" fmla="*/ 99 h 108"/>
                <a:gd name="T42" fmla="*/ 108 w 117"/>
                <a:gd name="T43" fmla="*/ 108 h 108"/>
                <a:gd name="T44" fmla="*/ 117 w 117"/>
                <a:gd name="T45" fmla="*/ 108 h 108"/>
                <a:gd name="T46" fmla="*/ 0 w 117"/>
                <a:gd name="T47" fmla="*/ 0 h 10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17"/>
                <a:gd name="T73" fmla="*/ 0 h 108"/>
                <a:gd name="T74" fmla="*/ 117 w 117"/>
                <a:gd name="T75" fmla="*/ 108 h 10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17" h="108">
                  <a:moveTo>
                    <a:pt x="117" y="108"/>
                  </a:moveTo>
                  <a:lnTo>
                    <a:pt x="117" y="99"/>
                  </a:lnTo>
                  <a:lnTo>
                    <a:pt x="108" y="73"/>
                  </a:lnTo>
                  <a:lnTo>
                    <a:pt x="99" y="55"/>
                  </a:lnTo>
                  <a:lnTo>
                    <a:pt x="81" y="36"/>
                  </a:lnTo>
                  <a:lnTo>
                    <a:pt x="63" y="18"/>
                  </a:lnTo>
                  <a:lnTo>
                    <a:pt x="45" y="9"/>
                  </a:lnTo>
                  <a:lnTo>
                    <a:pt x="17" y="9"/>
                  </a:lnTo>
                  <a:lnTo>
                    <a:pt x="8" y="0"/>
                  </a:lnTo>
                  <a:lnTo>
                    <a:pt x="17" y="9"/>
                  </a:lnTo>
                  <a:lnTo>
                    <a:pt x="26" y="9"/>
                  </a:lnTo>
                  <a:lnTo>
                    <a:pt x="35" y="9"/>
                  </a:lnTo>
                  <a:lnTo>
                    <a:pt x="45" y="18"/>
                  </a:lnTo>
                  <a:lnTo>
                    <a:pt x="53" y="27"/>
                  </a:lnTo>
                  <a:lnTo>
                    <a:pt x="63" y="27"/>
                  </a:lnTo>
                  <a:lnTo>
                    <a:pt x="71" y="45"/>
                  </a:lnTo>
                  <a:lnTo>
                    <a:pt x="89" y="55"/>
                  </a:lnTo>
                  <a:lnTo>
                    <a:pt x="99" y="81"/>
                  </a:lnTo>
                  <a:lnTo>
                    <a:pt x="99" y="90"/>
                  </a:lnTo>
                  <a:lnTo>
                    <a:pt x="108" y="90"/>
                  </a:lnTo>
                  <a:lnTo>
                    <a:pt x="108" y="99"/>
                  </a:lnTo>
                  <a:lnTo>
                    <a:pt x="108" y="108"/>
                  </a:lnTo>
                  <a:lnTo>
                    <a:pt x="117" y="108"/>
                  </a:lnTo>
                  <a:close/>
                  <a:moveTo>
                    <a:pt x="0" y="0"/>
                  </a:moveTo>
                  <a:close/>
                </a:path>
              </a:pathLst>
            </a:custGeom>
            <a:solidFill>
              <a:srgbClr val="B0FFFF"/>
            </a:solidFill>
            <a:ln w="9525">
              <a:noFill/>
              <a:round/>
              <a:headEnd/>
              <a:tailEnd/>
            </a:ln>
          </p:spPr>
          <p:txBody>
            <a:bodyPr>
              <a:prstTxWarp prst="textNoShape">
                <a:avLst/>
              </a:prstTxWarp>
            </a:bodyPr>
            <a:lstStyle/>
            <a:p>
              <a:endParaRPr lang="en-US"/>
            </a:p>
          </p:txBody>
        </p:sp>
        <p:sp>
          <p:nvSpPr>
            <p:cNvPr id="43094" name="Freeform 184"/>
            <p:cNvSpPr>
              <a:spLocks noChangeAspect="1"/>
            </p:cNvSpPr>
            <p:nvPr/>
          </p:nvSpPr>
          <p:spPr bwMode="auto">
            <a:xfrm>
              <a:off x="1190" y="2752"/>
              <a:ext cx="4" cy="7"/>
            </a:xfrm>
            <a:custGeom>
              <a:avLst/>
              <a:gdLst>
                <a:gd name="T0" fmla="*/ 46 w 46"/>
                <a:gd name="T1" fmla="*/ 63 h 63"/>
                <a:gd name="T2" fmla="*/ 46 w 46"/>
                <a:gd name="T3" fmla="*/ 54 h 63"/>
                <a:gd name="T4" fmla="*/ 36 w 46"/>
                <a:gd name="T5" fmla="*/ 28 h 63"/>
                <a:gd name="T6" fmla="*/ 18 w 46"/>
                <a:gd name="T7" fmla="*/ 18 h 63"/>
                <a:gd name="T8" fmla="*/ 10 w 46"/>
                <a:gd name="T9" fmla="*/ 0 h 63"/>
                <a:gd name="T10" fmla="*/ 0 w 46"/>
                <a:gd name="T11" fmla="*/ 0 h 63"/>
                <a:gd name="T12" fmla="*/ 10 w 46"/>
                <a:gd name="T13" fmla="*/ 9 h 63"/>
                <a:gd name="T14" fmla="*/ 18 w 46"/>
                <a:gd name="T15" fmla="*/ 18 h 63"/>
                <a:gd name="T16" fmla="*/ 28 w 46"/>
                <a:gd name="T17" fmla="*/ 18 h 63"/>
                <a:gd name="T18" fmla="*/ 28 w 46"/>
                <a:gd name="T19" fmla="*/ 28 h 63"/>
                <a:gd name="T20" fmla="*/ 36 w 46"/>
                <a:gd name="T21" fmla="*/ 36 h 63"/>
                <a:gd name="T22" fmla="*/ 36 w 46"/>
                <a:gd name="T23" fmla="*/ 46 h 63"/>
                <a:gd name="T24" fmla="*/ 46 w 46"/>
                <a:gd name="T25" fmla="*/ 54 h 63"/>
                <a:gd name="T26" fmla="*/ 46 w 46"/>
                <a:gd name="T27" fmla="*/ 63 h 6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6"/>
                <a:gd name="T43" fmla="*/ 0 h 63"/>
                <a:gd name="T44" fmla="*/ 46 w 46"/>
                <a:gd name="T45" fmla="*/ 63 h 6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6" h="63">
                  <a:moveTo>
                    <a:pt x="46" y="63"/>
                  </a:moveTo>
                  <a:lnTo>
                    <a:pt x="46" y="54"/>
                  </a:lnTo>
                  <a:lnTo>
                    <a:pt x="36" y="28"/>
                  </a:lnTo>
                  <a:lnTo>
                    <a:pt x="18" y="18"/>
                  </a:lnTo>
                  <a:lnTo>
                    <a:pt x="10" y="0"/>
                  </a:lnTo>
                  <a:lnTo>
                    <a:pt x="0" y="0"/>
                  </a:lnTo>
                  <a:lnTo>
                    <a:pt x="10" y="9"/>
                  </a:lnTo>
                  <a:lnTo>
                    <a:pt x="18" y="18"/>
                  </a:lnTo>
                  <a:lnTo>
                    <a:pt x="28" y="18"/>
                  </a:lnTo>
                  <a:lnTo>
                    <a:pt x="28" y="28"/>
                  </a:lnTo>
                  <a:lnTo>
                    <a:pt x="36" y="36"/>
                  </a:lnTo>
                  <a:lnTo>
                    <a:pt x="36" y="46"/>
                  </a:lnTo>
                  <a:lnTo>
                    <a:pt x="46" y="54"/>
                  </a:lnTo>
                  <a:lnTo>
                    <a:pt x="46" y="63"/>
                  </a:lnTo>
                  <a:close/>
                </a:path>
              </a:pathLst>
            </a:custGeom>
            <a:solidFill>
              <a:srgbClr val="B6FFFF"/>
            </a:solidFill>
            <a:ln w="9525">
              <a:noFill/>
              <a:round/>
              <a:headEnd/>
              <a:tailEnd/>
            </a:ln>
          </p:spPr>
          <p:txBody>
            <a:bodyPr>
              <a:prstTxWarp prst="textNoShape">
                <a:avLst/>
              </a:prstTxWarp>
            </a:bodyPr>
            <a:lstStyle/>
            <a:p>
              <a:endParaRPr lang="en-US"/>
            </a:p>
          </p:txBody>
        </p:sp>
        <p:sp>
          <p:nvSpPr>
            <p:cNvPr id="43095" name="Freeform 185"/>
            <p:cNvSpPr>
              <a:spLocks noChangeAspect="1"/>
            </p:cNvSpPr>
            <p:nvPr/>
          </p:nvSpPr>
          <p:spPr bwMode="auto">
            <a:xfrm>
              <a:off x="1269" y="2743"/>
              <a:ext cx="99" cy="102"/>
            </a:xfrm>
            <a:custGeom>
              <a:avLst/>
              <a:gdLst>
                <a:gd name="T0" fmla="*/ 930 w 985"/>
                <a:gd name="T1" fmla="*/ 253 h 1013"/>
                <a:gd name="T2" fmla="*/ 957 w 985"/>
                <a:gd name="T3" fmla="*/ 325 h 1013"/>
                <a:gd name="T4" fmla="*/ 975 w 985"/>
                <a:gd name="T5" fmla="*/ 397 h 1013"/>
                <a:gd name="T6" fmla="*/ 985 w 985"/>
                <a:gd name="T7" fmla="*/ 470 h 1013"/>
                <a:gd name="T8" fmla="*/ 985 w 985"/>
                <a:gd name="T9" fmla="*/ 551 h 1013"/>
                <a:gd name="T10" fmla="*/ 975 w 985"/>
                <a:gd name="T11" fmla="*/ 624 h 1013"/>
                <a:gd name="T12" fmla="*/ 957 w 985"/>
                <a:gd name="T13" fmla="*/ 695 h 1013"/>
                <a:gd name="T14" fmla="*/ 930 w 985"/>
                <a:gd name="T15" fmla="*/ 768 h 1013"/>
                <a:gd name="T16" fmla="*/ 894 w 985"/>
                <a:gd name="T17" fmla="*/ 831 h 1013"/>
                <a:gd name="T18" fmla="*/ 849 w 985"/>
                <a:gd name="T19" fmla="*/ 867 h 1013"/>
                <a:gd name="T20" fmla="*/ 803 w 985"/>
                <a:gd name="T21" fmla="*/ 912 h 1013"/>
                <a:gd name="T22" fmla="*/ 750 w 985"/>
                <a:gd name="T23" fmla="*/ 949 h 1013"/>
                <a:gd name="T24" fmla="*/ 695 w 985"/>
                <a:gd name="T25" fmla="*/ 976 h 1013"/>
                <a:gd name="T26" fmla="*/ 641 w 985"/>
                <a:gd name="T27" fmla="*/ 1003 h 1013"/>
                <a:gd name="T28" fmla="*/ 587 w 985"/>
                <a:gd name="T29" fmla="*/ 1013 h 1013"/>
                <a:gd name="T30" fmla="*/ 524 w 985"/>
                <a:gd name="T31" fmla="*/ 1003 h 1013"/>
                <a:gd name="T32" fmla="*/ 461 w 985"/>
                <a:gd name="T33" fmla="*/ 985 h 1013"/>
                <a:gd name="T34" fmla="*/ 388 w 985"/>
                <a:gd name="T35" fmla="*/ 967 h 1013"/>
                <a:gd name="T36" fmla="*/ 316 w 985"/>
                <a:gd name="T37" fmla="*/ 930 h 1013"/>
                <a:gd name="T38" fmla="*/ 244 w 985"/>
                <a:gd name="T39" fmla="*/ 894 h 1013"/>
                <a:gd name="T40" fmla="*/ 181 w 985"/>
                <a:gd name="T41" fmla="*/ 849 h 1013"/>
                <a:gd name="T42" fmla="*/ 118 w 985"/>
                <a:gd name="T43" fmla="*/ 795 h 1013"/>
                <a:gd name="T44" fmla="*/ 72 w 985"/>
                <a:gd name="T45" fmla="*/ 741 h 1013"/>
                <a:gd name="T46" fmla="*/ 27 w 985"/>
                <a:gd name="T47" fmla="*/ 669 h 1013"/>
                <a:gd name="T48" fmla="*/ 0 w 985"/>
                <a:gd name="T49" fmla="*/ 596 h 1013"/>
                <a:gd name="T50" fmla="*/ 0 w 985"/>
                <a:gd name="T51" fmla="*/ 523 h 1013"/>
                <a:gd name="T52" fmla="*/ 9 w 985"/>
                <a:gd name="T53" fmla="*/ 452 h 1013"/>
                <a:gd name="T54" fmla="*/ 27 w 985"/>
                <a:gd name="T55" fmla="*/ 389 h 1013"/>
                <a:gd name="T56" fmla="*/ 45 w 985"/>
                <a:gd name="T57" fmla="*/ 325 h 1013"/>
                <a:gd name="T58" fmla="*/ 82 w 985"/>
                <a:gd name="T59" fmla="*/ 270 h 1013"/>
                <a:gd name="T60" fmla="*/ 118 w 985"/>
                <a:gd name="T61" fmla="*/ 207 h 1013"/>
                <a:gd name="T62" fmla="*/ 163 w 985"/>
                <a:gd name="T63" fmla="*/ 162 h 1013"/>
                <a:gd name="T64" fmla="*/ 217 w 985"/>
                <a:gd name="T65" fmla="*/ 108 h 1013"/>
                <a:gd name="T66" fmla="*/ 262 w 985"/>
                <a:gd name="T67" fmla="*/ 81 h 1013"/>
                <a:gd name="T68" fmla="*/ 307 w 985"/>
                <a:gd name="T69" fmla="*/ 63 h 1013"/>
                <a:gd name="T70" fmla="*/ 352 w 985"/>
                <a:gd name="T71" fmla="*/ 35 h 1013"/>
                <a:gd name="T72" fmla="*/ 406 w 985"/>
                <a:gd name="T73" fmla="*/ 18 h 1013"/>
                <a:gd name="T74" fmla="*/ 461 w 985"/>
                <a:gd name="T75" fmla="*/ 9 h 1013"/>
                <a:gd name="T76" fmla="*/ 515 w 985"/>
                <a:gd name="T77" fmla="*/ 0 h 1013"/>
                <a:gd name="T78" fmla="*/ 568 w 985"/>
                <a:gd name="T79" fmla="*/ 0 h 1013"/>
                <a:gd name="T80" fmla="*/ 623 w 985"/>
                <a:gd name="T81" fmla="*/ 9 h 1013"/>
                <a:gd name="T82" fmla="*/ 677 w 985"/>
                <a:gd name="T83" fmla="*/ 27 h 1013"/>
                <a:gd name="T84" fmla="*/ 714 w 985"/>
                <a:gd name="T85" fmla="*/ 54 h 1013"/>
                <a:gd name="T86" fmla="*/ 758 w 985"/>
                <a:gd name="T87" fmla="*/ 81 h 1013"/>
                <a:gd name="T88" fmla="*/ 795 w 985"/>
                <a:gd name="T89" fmla="*/ 108 h 1013"/>
                <a:gd name="T90" fmla="*/ 831 w 985"/>
                <a:gd name="T91" fmla="*/ 136 h 1013"/>
                <a:gd name="T92" fmla="*/ 867 w 985"/>
                <a:gd name="T93" fmla="*/ 171 h 1013"/>
                <a:gd name="T94" fmla="*/ 903 w 985"/>
                <a:gd name="T95" fmla="*/ 207 h 1013"/>
                <a:gd name="T96" fmla="*/ 930 w 985"/>
                <a:gd name="T97" fmla="*/ 253 h 101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985"/>
                <a:gd name="T148" fmla="*/ 0 h 1013"/>
                <a:gd name="T149" fmla="*/ 985 w 985"/>
                <a:gd name="T150" fmla="*/ 1013 h 1013"/>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985" h="1013">
                  <a:moveTo>
                    <a:pt x="930" y="253"/>
                  </a:moveTo>
                  <a:lnTo>
                    <a:pt x="957" y="325"/>
                  </a:lnTo>
                  <a:lnTo>
                    <a:pt x="975" y="397"/>
                  </a:lnTo>
                  <a:lnTo>
                    <a:pt x="985" y="470"/>
                  </a:lnTo>
                  <a:lnTo>
                    <a:pt x="985" y="551"/>
                  </a:lnTo>
                  <a:lnTo>
                    <a:pt x="975" y="624"/>
                  </a:lnTo>
                  <a:lnTo>
                    <a:pt x="957" y="695"/>
                  </a:lnTo>
                  <a:lnTo>
                    <a:pt x="930" y="768"/>
                  </a:lnTo>
                  <a:lnTo>
                    <a:pt x="894" y="831"/>
                  </a:lnTo>
                  <a:lnTo>
                    <a:pt x="849" y="867"/>
                  </a:lnTo>
                  <a:lnTo>
                    <a:pt x="803" y="912"/>
                  </a:lnTo>
                  <a:lnTo>
                    <a:pt x="750" y="949"/>
                  </a:lnTo>
                  <a:lnTo>
                    <a:pt x="695" y="976"/>
                  </a:lnTo>
                  <a:lnTo>
                    <a:pt x="641" y="1003"/>
                  </a:lnTo>
                  <a:lnTo>
                    <a:pt x="587" y="1013"/>
                  </a:lnTo>
                  <a:lnTo>
                    <a:pt x="524" y="1003"/>
                  </a:lnTo>
                  <a:lnTo>
                    <a:pt x="461" y="985"/>
                  </a:lnTo>
                  <a:lnTo>
                    <a:pt x="388" y="967"/>
                  </a:lnTo>
                  <a:lnTo>
                    <a:pt x="316" y="930"/>
                  </a:lnTo>
                  <a:lnTo>
                    <a:pt x="244" y="894"/>
                  </a:lnTo>
                  <a:lnTo>
                    <a:pt x="181" y="849"/>
                  </a:lnTo>
                  <a:lnTo>
                    <a:pt x="118" y="795"/>
                  </a:lnTo>
                  <a:lnTo>
                    <a:pt x="72" y="741"/>
                  </a:lnTo>
                  <a:lnTo>
                    <a:pt x="27" y="669"/>
                  </a:lnTo>
                  <a:lnTo>
                    <a:pt x="0" y="596"/>
                  </a:lnTo>
                  <a:lnTo>
                    <a:pt x="0" y="523"/>
                  </a:lnTo>
                  <a:lnTo>
                    <a:pt x="9" y="452"/>
                  </a:lnTo>
                  <a:lnTo>
                    <a:pt x="27" y="389"/>
                  </a:lnTo>
                  <a:lnTo>
                    <a:pt x="45" y="325"/>
                  </a:lnTo>
                  <a:lnTo>
                    <a:pt x="82" y="270"/>
                  </a:lnTo>
                  <a:lnTo>
                    <a:pt x="118" y="207"/>
                  </a:lnTo>
                  <a:lnTo>
                    <a:pt x="163" y="162"/>
                  </a:lnTo>
                  <a:lnTo>
                    <a:pt x="217" y="108"/>
                  </a:lnTo>
                  <a:lnTo>
                    <a:pt x="262" y="81"/>
                  </a:lnTo>
                  <a:lnTo>
                    <a:pt x="307" y="63"/>
                  </a:lnTo>
                  <a:lnTo>
                    <a:pt x="352" y="35"/>
                  </a:lnTo>
                  <a:lnTo>
                    <a:pt x="406" y="18"/>
                  </a:lnTo>
                  <a:lnTo>
                    <a:pt x="461" y="9"/>
                  </a:lnTo>
                  <a:lnTo>
                    <a:pt x="515" y="0"/>
                  </a:lnTo>
                  <a:lnTo>
                    <a:pt x="568" y="0"/>
                  </a:lnTo>
                  <a:lnTo>
                    <a:pt x="623" y="9"/>
                  </a:lnTo>
                  <a:lnTo>
                    <a:pt x="677" y="27"/>
                  </a:lnTo>
                  <a:lnTo>
                    <a:pt x="714" y="54"/>
                  </a:lnTo>
                  <a:lnTo>
                    <a:pt x="758" y="81"/>
                  </a:lnTo>
                  <a:lnTo>
                    <a:pt x="795" y="108"/>
                  </a:lnTo>
                  <a:lnTo>
                    <a:pt x="831" y="136"/>
                  </a:lnTo>
                  <a:lnTo>
                    <a:pt x="867" y="171"/>
                  </a:lnTo>
                  <a:lnTo>
                    <a:pt x="903" y="207"/>
                  </a:lnTo>
                  <a:lnTo>
                    <a:pt x="930" y="253"/>
                  </a:lnTo>
                  <a:close/>
                </a:path>
              </a:pathLst>
            </a:custGeom>
            <a:solidFill>
              <a:srgbClr val="000000"/>
            </a:solidFill>
            <a:ln w="9525">
              <a:noFill/>
              <a:round/>
              <a:headEnd/>
              <a:tailEnd/>
            </a:ln>
          </p:spPr>
          <p:txBody>
            <a:bodyPr>
              <a:prstTxWarp prst="textNoShape">
                <a:avLst/>
              </a:prstTxWarp>
            </a:bodyPr>
            <a:lstStyle/>
            <a:p>
              <a:endParaRPr lang="en-US"/>
            </a:p>
          </p:txBody>
        </p:sp>
        <p:sp>
          <p:nvSpPr>
            <p:cNvPr id="43096" name="Freeform 186"/>
            <p:cNvSpPr>
              <a:spLocks noChangeAspect="1" noEditPoints="1"/>
            </p:cNvSpPr>
            <p:nvPr/>
          </p:nvSpPr>
          <p:spPr bwMode="auto">
            <a:xfrm>
              <a:off x="1329" y="2749"/>
              <a:ext cx="20" cy="88"/>
            </a:xfrm>
            <a:custGeom>
              <a:avLst/>
              <a:gdLst>
                <a:gd name="T0" fmla="*/ 63 w 199"/>
                <a:gd name="T1" fmla="*/ 27 h 886"/>
                <a:gd name="T2" fmla="*/ 0 w 199"/>
                <a:gd name="T3" fmla="*/ 9 h 886"/>
                <a:gd name="T4" fmla="*/ 9 w 199"/>
                <a:gd name="T5" fmla="*/ 9 h 886"/>
                <a:gd name="T6" fmla="*/ 9 w 199"/>
                <a:gd name="T7" fmla="*/ 0 h 886"/>
                <a:gd name="T8" fmla="*/ 18 w 199"/>
                <a:gd name="T9" fmla="*/ 9 h 886"/>
                <a:gd name="T10" fmla="*/ 27 w 199"/>
                <a:gd name="T11" fmla="*/ 9 h 886"/>
                <a:gd name="T12" fmla="*/ 36 w 199"/>
                <a:gd name="T13" fmla="*/ 9 h 886"/>
                <a:gd name="T14" fmla="*/ 45 w 199"/>
                <a:gd name="T15" fmla="*/ 18 h 886"/>
                <a:gd name="T16" fmla="*/ 55 w 199"/>
                <a:gd name="T17" fmla="*/ 18 h 886"/>
                <a:gd name="T18" fmla="*/ 63 w 199"/>
                <a:gd name="T19" fmla="*/ 27 h 886"/>
                <a:gd name="T20" fmla="*/ 0 w 199"/>
                <a:gd name="T21" fmla="*/ 886 h 886"/>
                <a:gd name="T22" fmla="*/ 81 w 199"/>
                <a:gd name="T23" fmla="*/ 858 h 886"/>
                <a:gd name="T24" fmla="*/ 162 w 199"/>
                <a:gd name="T25" fmla="*/ 823 h 886"/>
                <a:gd name="T26" fmla="*/ 189 w 199"/>
                <a:gd name="T27" fmla="*/ 787 h 886"/>
                <a:gd name="T28" fmla="*/ 189 w 199"/>
                <a:gd name="T29" fmla="*/ 795 h 886"/>
                <a:gd name="T30" fmla="*/ 199 w 199"/>
                <a:gd name="T31" fmla="*/ 795 h 886"/>
                <a:gd name="T32" fmla="*/ 172 w 199"/>
                <a:gd name="T33" fmla="*/ 813 h 886"/>
                <a:gd name="T34" fmla="*/ 154 w 199"/>
                <a:gd name="T35" fmla="*/ 823 h 886"/>
                <a:gd name="T36" fmla="*/ 126 w 199"/>
                <a:gd name="T37" fmla="*/ 840 h 886"/>
                <a:gd name="T38" fmla="*/ 108 w 199"/>
                <a:gd name="T39" fmla="*/ 858 h 886"/>
                <a:gd name="T40" fmla="*/ 81 w 199"/>
                <a:gd name="T41" fmla="*/ 868 h 886"/>
                <a:gd name="T42" fmla="*/ 55 w 199"/>
                <a:gd name="T43" fmla="*/ 876 h 886"/>
                <a:gd name="T44" fmla="*/ 27 w 199"/>
                <a:gd name="T45" fmla="*/ 876 h 886"/>
                <a:gd name="T46" fmla="*/ 0 w 199"/>
                <a:gd name="T47" fmla="*/ 886 h 88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99"/>
                <a:gd name="T73" fmla="*/ 0 h 886"/>
                <a:gd name="T74" fmla="*/ 199 w 199"/>
                <a:gd name="T75" fmla="*/ 886 h 88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99" h="886">
                  <a:moveTo>
                    <a:pt x="63" y="27"/>
                  </a:moveTo>
                  <a:lnTo>
                    <a:pt x="0" y="9"/>
                  </a:lnTo>
                  <a:lnTo>
                    <a:pt x="9" y="9"/>
                  </a:lnTo>
                  <a:lnTo>
                    <a:pt x="9" y="0"/>
                  </a:lnTo>
                  <a:lnTo>
                    <a:pt x="18" y="9"/>
                  </a:lnTo>
                  <a:lnTo>
                    <a:pt x="27" y="9"/>
                  </a:lnTo>
                  <a:lnTo>
                    <a:pt x="36" y="9"/>
                  </a:lnTo>
                  <a:lnTo>
                    <a:pt x="45" y="18"/>
                  </a:lnTo>
                  <a:lnTo>
                    <a:pt x="55" y="18"/>
                  </a:lnTo>
                  <a:lnTo>
                    <a:pt x="63" y="27"/>
                  </a:lnTo>
                  <a:close/>
                  <a:moveTo>
                    <a:pt x="0" y="886"/>
                  </a:moveTo>
                  <a:lnTo>
                    <a:pt x="81" y="858"/>
                  </a:lnTo>
                  <a:lnTo>
                    <a:pt x="162" y="823"/>
                  </a:lnTo>
                  <a:lnTo>
                    <a:pt x="189" y="787"/>
                  </a:lnTo>
                  <a:lnTo>
                    <a:pt x="189" y="795"/>
                  </a:lnTo>
                  <a:lnTo>
                    <a:pt x="199" y="795"/>
                  </a:lnTo>
                  <a:lnTo>
                    <a:pt x="172" y="813"/>
                  </a:lnTo>
                  <a:lnTo>
                    <a:pt x="154" y="823"/>
                  </a:lnTo>
                  <a:lnTo>
                    <a:pt x="126" y="840"/>
                  </a:lnTo>
                  <a:lnTo>
                    <a:pt x="108" y="858"/>
                  </a:lnTo>
                  <a:lnTo>
                    <a:pt x="81" y="868"/>
                  </a:lnTo>
                  <a:lnTo>
                    <a:pt x="55" y="876"/>
                  </a:lnTo>
                  <a:lnTo>
                    <a:pt x="27" y="876"/>
                  </a:lnTo>
                  <a:lnTo>
                    <a:pt x="0" y="886"/>
                  </a:lnTo>
                  <a:close/>
                </a:path>
              </a:pathLst>
            </a:custGeom>
            <a:solidFill>
              <a:srgbClr val="43FFFF"/>
            </a:solidFill>
            <a:ln w="9525">
              <a:noFill/>
              <a:round/>
              <a:headEnd/>
              <a:tailEnd/>
            </a:ln>
          </p:spPr>
          <p:txBody>
            <a:bodyPr>
              <a:prstTxWarp prst="textNoShape">
                <a:avLst/>
              </a:prstTxWarp>
            </a:bodyPr>
            <a:lstStyle/>
            <a:p>
              <a:endParaRPr lang="en-US"/>
            </a:p>
          </p:txBody>
        </p:sp>
        <p:sp>
          <p:nvSpPr>
            <p:cNvPr id="43097" name="Freeform 187"/>
            <p:cNvSpPr>
              <a:spLocks noChangeAspect="1" noEditPoints="1"/>
            </p:cNvSpPr>
            <p:nvPr/>
          </p:nvSpPr>
          <p:spPr bwMode="auto">
            <a:xfrm>
              <a:off x="1312" y="2750"/>
              <a:ext cx="36" cy="87"/>
            </a:xfrm>
            <a:custGeom>
              <a:avLst/>
              <a:gdLst>
                <a:gd name="T0" fmla="*/ 235 w 361"/>
                <a:gd name="T1" fmla="*/ 18 h 877"/>
                <a:gd name="T2" fmla="*/ 172 w 361"/>
                <a:gd name="T3" fmla="*/ 0 h 877"/>
                <a:gd name="T4" fmla="*/ 154 w 361"/>
                <a:gd name="T5" fmla="*/ 0 h 877"/>
                <a:gd name="T6" fmla="*/ 127 w 361"/>
                <a:gd name="T7" fmla="*/ 0 h 877"/>
                <a:gd name="T8" fmla="*/ 109 w 361"/>
                <a:gd name="T9" fmla="*/ 0 h 877"/>
                <a:gd name="T10" fmla="*/ 81 w 361"/>
                <a:gd name="T11" fmla="*/ 0 h 877"/>
                <a:gd name="T12" fmla="*/ 63 w 361"/>
                <a:gd name="T13" fmla="*/ 0 h 877"/>
                <a:gd name="T14" fmla="*/ 37 w 361"/>
                <a:gd name="T15" fmla="*/ 0 h 877"/>
                <a:gd name="T16" fmla="*/ 18 w 361"/>
                <a:gd name="T17" fmla="*/ 0 h 877"/>
                <a:gd name="T18" fmla="*/ 0 w 361"/>
                <a:gd name="T19" fmla="*/ 9 h 877"/>
                <a:gd name="T20" fmla="*/ 81 w 361"/>
                <a:gd name="T21" fmla="*/ 0 h 877"/>
                <a:gd name="T22" fmla="*/ 163 w 361"/>
                <a:gd name="T23" fmla="*/ 9 h 877"/>
                <a:gd name="T24" fmla="*/ 253 w 361"/>
                <a:gd name="T25" fmla="*/ 36 h 877"/>
                <a:gd name="T26" fmla="*/ 290 w 361"/>
                <a:gd name="T27" fmla="*/ 55 h 877"/>
                <a:gd name="T28" fmla="*/ 280 w 361"/>
                <a:gd name="T29" fmla="*/ 45 h 877"/>
                <a:gd name="T30" fmla="*/ 271 w 361"/>
                <a:gd name="T31" fmla="*/ 45 h 877"/>
                <a:gd name="T32" fmla="*/ 271 w 361"/>
                <a:gd name="T33" fmla="*/ 36 h 877"/>
                <a:gd name="T34" fmla="*/ 262 w 361"/>
                <a:gd name="T35" fmla="*/ 36 h 877"/>
                <a:gd name="T36" fmla="*/ 253 w 361"/>
                <a:gd name="T37" fmla="*/ 27 h 877"/>
                <a:gd name="T38" fmla="*/ 245 w 361"/>
                <a:gd name="T39" fmla="*/ 18 h 877"/>
                <a:gd name="T40" fmla="*/ 235 w 361"/>
                <a:gd name="T41" fmla="*/ 18 h 877"/>
                <a:gd name="T42" fmla="*/ 172 w 361"/>
                <a:gd name="T43" fmla="*/ 877 h 877"/>
                <a:gd name="T44" fmla="*/ 253 w 361"/>
                <a:gd name="T45" fmla="*/ 849 h 877"/>
                <a:gd name="T46" fmla="*/ 334 w 361"/>
                <a:gd name="T47" fmla="*/ 814 h 877"/>
                <a:gd name="T48" fmla="*/ 361 w 361"/>
                <a:gd name="T49" fmla="*/ 778 h 877"/>
                <a:gd name="T50" fmla="*/ 353 w 361"/>
                <a:gd name="T51" fmla="*/ 778 h 877"/>
                <a:gd name="T52" fmla="*/ 326 w 361"/>
                <a:gd name="T53" fmla="*/ 796 h 877"/>
                <a:gd name="T54" fmla="*/ 253 w 361"/>
                <a:gd name="T55" fmla="*/ 841 h 877"/>
                <a:gd name="T56" fmla="*/ 163 w 361"/>
                <a:gd name="T57" fmla="*/ 867 h 877"/>
                <a:gd name="T58" fmla="*/ 81 w 361"/>
                <a:gd name="T59" fmla="*/ 877 h 877"/>
                <a:gd name="T60" fmla="*/ 45 w 361"/>
                <a:gd name="T61" fmla="*/ 867 h 877"/>
                <a:gd name="T62" fmla="*/ 55 w 361"/>
                <a:gd name="T63" fmla="*/ 877 h 877"/>
                <a:gd name="T64" fmla="*/ 73 w 361"/>
                <a:gd name="T65" fmla="*/ 877 h 877"/>
                <a:gd name="T66" fmla="*/ 91 w 361"/>
                <a:gd name="T67" fmla="*/ 877 h 877"/>
                <a:gd name="T68" fmla="*/ 109 w 361"/>
                <a:gd name="T69" fmla="*/ 877 h 877"/>
                <a:gd name="T70" fmla="*/ 127 w 361"/>
                <a:gd name="T71" fmla="*/ 877 h 877"/>
                <a:gd name="T72" fmla="*/ 144 w 361"/>
                <a:gd name="T73" fmla="*/ 877 h 877"/>
                <a:gd name="T74" fmla="*/ 154 w 361"/>
                <a:gd name="T75" fmla="*/ 877 h 877"/>
                <a:gd name="T76" fmla="*/ 172 w 361"/>
                <a:gd name="T77" fmla="*/ 877 h 877"/>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361"/>
                <a:gd name="T118" fmla="*/ 0 h 877"/>
                <a:gd name="T119" fmla="*/ 361 w 361"/>
                <a:gd name="T120" fmla="*/ 877 h 877"/>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361" h="877">
                  <a:moveTo>
                    <a:pt x="235" y="18"/>
                  </a:moveTo>
                  <a:lnTo>
                    <a:pt x="172" y="0"/>
                  </a:lnTo>
                  <a:lnTo>
                    <a:pt x="154" y="0"/>
                  </a:lnTo>
                  <a:lnTo>
                    <a:pt x="127" y="0"/>
                  </a:lnTo>
                  <a:lnTo>
                    <a:pt x="109" y="0"/>
                  </a:lnTo>
                  <a:lnTo>
                    <a:pt x="81" y="0"/>
                  </a:lnTo>
                  <a:lnTo>
                    <a:pt x="63" y="0"/>
                  </a:lnTo>
                  <a:lnTo>
                    <a:pt x="37" y="0"/>
                  </a:lnTo>
                  <a:lnTo>
                    <a:pt x="18" y="0"/>
                  </a:lnTo>
                  <a:lnTo>
                    <a:pt x="0" y="9"/>
                  </a:lnTo>
                  <a:lnTo>
                    <a:pt x="81" y="0"/>
                  </a:lnTo>
                  <a:lnTo>
                    <a:pt x="163" y="9"/>
                  </a:lnTo>
                  <a:lnTo>
                    <a:pt x="253" y="36"/>
                  </a:lnTo>
                  <a:lnTo>
                    <a:pt x="290" y="55"/>
                  </a:lnTo>
                  <a:lnTo>
                    <a:pt x="280" y="45"/>
                  </a:lnTo>
                  <a:lnTo>
                    <a:pt x="271" y="45"/>
                  </a:lnTo>
                  <a:lnTo>
                    <a:pt x="271" y="36"/>
                  </a:lnTo>
                  <a:lnTo>
                    <a:pt x="262" y="36"/>
                  </a:lnTo>
                  <a:lnTo>
                    <a:pt x="253" y="27"/>
                  </a:lnTo>
                  <a:lnTo>
                    <a:pt x="245" y="18"/>
                  </a:lnTo>
                  <a:lnTo>
                    <a:pt x="235" y="18"/>
                  </a:lnTo>
                  <a:close/>
                  <a:moveTo>
                    <a:pt x="172" y="877"/>
                  </a:moveTo>
                  <a:lnTo>
                    <a:pt x="253" y="849"/>
                  </a:lnTo>
                  <a:lnTo>
                    <a:pt x="334" y="814"/>
                  </a:lnTo>
                  <a:lnTo>
                    <a:pt x="361" y="778"/>
                  </a:lnTo>
                  <a:lnTo>
                    <a:pt x="353" y="778"/>
                  </a:lnTo>
                  <a:lnTo>
                    <a:pt x="326" y="796"/>
                  </a:lnTo>
                  <a:lnTo>
                    <a:pt x="253" y="841"/>
                  </a:lnTo>
                  <a:lnTo>
                    <a:pt x="163" y="867"/>
                  </a:lnTo>
                  <a:lnTo>
                    <a:pt x="81" y="877"/>
                  </a:lnTo>
                  <a:lnTo>
                    <a:pt x="45" y="867"/>
                  </a:lnTo>
                  <a:lnTo>
                    <a:pt x="55" y="877"/>
                  </a:lnTo>
                  <a:lnTo>
                    <a:pt x="73" y="877"/>
                  </a:lnTo>
                  <a:lnTo>
                    <a:pt x="91" y="877"/>
                  </a:lnTo>
                  <a:lnTo>
                    <a:pt x="109" y="877"/>
                  </a:lnTo>
                  <a:lnTo>
                    <a:pt x="127" y="877"/>
                  </a:lnTo>
                  <a:lnTo>
                    <a:pt x="144" y="877"/>
                  </a:lnTo>
                  <a:lnTo>
                    <a:pt x="154" y="877"/>
                  </a:lnTo>
                  <a:lnTo>
                    <a:pt x="172" y="877"/>
                  </a:lnTo>
                  <a:close/>
                </a:path>
              </a:pathLst>
            </a:custGeom>
            <a:solidFill>
              <a:srgbClr val="48FFFF"/>
            </a:solidFill>
            <a:ln w="9525">
              <a:noFill/>
              <a:round/>
              <a:headEnd/>
              <a:tailEnd/>
            </a:ln>
          </p:spPr>
          <p:txBody>
            <a:bodyPr>
              <a:prstTxWarp prst="textNoShape">
                <a:avLst/>
              </a:prstTxWarp>
            </a:bodyPr>
            <a:lstStyle/>
            <a:p>
              <a:endParaRPr lang="en-US"/>
            </a:p>
          </p:txBody>
        </p:sp>
        <p:sp>
          <p:nvSpPr>
            <p:cNvPr id="43098" name="Freeform 188"/>
            <p:cNvSpPr>
              <a:spLocks noChangeAspect="1" noEditPoints="1"/>
            </p:cNvSpPr>
            <p:nvPr/>
          </p:nvSpPr>
          <p:spPr bwMode="auto">
            <a:xfrm>
              <a:off x="1307" y="2750"/>
              <a:ext cx="40" cy="87"/>
            </a:xfrm>
            <a:custGeom>
              <a:avLst/>
              <a:gdLst>
                <a:gd name="T0" fmla="*/ 335 w 398"/>
                <a:gd name="T1" fmla="*/ 55 h 877"/>
                <a:gd name="T2" fmla="*/ 298 w 398"/>
                <a:gd name="T3" fmla="*/ 36 h 877"/>
                <a:gd name="T4" fmla="*/ 208 w 398"/>
                <a:gd name="T5" fmla="*/ 9 h 877"/>
                <a:gd name="T6" fmla="*/ 126 w 398"/>
                <a:gd name="T7" fmla="*/ 0 h 877"/>
                <a:gd name="T8" fmla="*/ 45 w 398"/>
                <a:gd name="T9" fmla="*/ 9 h 877"/>
                <a:gd name="T10" fmla="*/ 37 w 398"/>
                <a:gd name="T11" fmla="*/ 9 h 877"/>
                <a:gd name="T12" fmla="*/ 27 w 398"/>
                <a:gd name="T13" fmla="*/ 9 h 877"/>
                <a:gd name="T14" fmla="*/ 27 w 398"/>
                <a:gd name="T15" fmla="*/ 18 h 877"/>
                <a:gd name="T16" fmla="*/ 19 w 398"/>
                <a:gd name="T17" fmla="*/ 18 h 877"/>
                <a:gd name="T18" fmla="*/ 9 w 398"/>
                <a:gd name="T19" fmla="*/ 27 h 877"/>
                <a:gd name="T20" fmla="*/ 37 w 398"/>
                <a:gd name="T21" fmla="*/ 18 h 877"/>
                <a:gd name="T22" fmla="*/ 126 w 398"/>
                <a:gd name="T23" fmla="*/ 9 h 877"/>
                <a:gd name="T24" fmla="*/ 208 w 398"/>
                <a:gd name="T25" fmla="*/ 18 h 877"/>
                <a:gd name="T26" fmla="*/ 290 w 398"/>
                <a:gd name="T27" fmla="*/ 45 h 877"/>
                <a:gd name="T28" fmla="*/ 361 w 398"/>
                <a:gd name="T29" fmla="*/ 81 h 877"/>
                <a:gd name="T30" fmla="*/ 371 w 398"/>
                <a:gd name="T31" fmla="*/ 90 h 877"/>
                <a:gd name="T32" fmla="*/ 361 w 398"/>
                <a:gd name="T33" fmla="*/ 81 h 877"/>
                <a:gd name="T34" fmla="*/ 353 w 398"/>
                <a:gd name="T35" fmla="*/ 73 h 877"/>
                <a:gd name="T36" fmla="*/ 343 w 398"/>
                <a:gd name="T37" fmla="*/ 63 h 877"/>
                <a:gd name="T38" fmla="*/ 335 w 398"/>
                <a:gd name="T39" fmla="*/ 55 h 877"/>
                <a:gd name="T40" fmla="*/ 90 w 398"/>
                <a:gd name="T41" fmla="*/ 867 h 877"/>
                <a:gd name="T42" fmla="*/ 126 w 398"/>
                <a:gd name="T43" fmla="*/ 877 h 877"/>
                <a:gd name="T44" fmla="*/ 208 w 398"/>
                <a:gd name="T45" fmla="*/ 867 h 877"/>
                <a:gd name="T46" fmla="*/ 298 w 398"/>
                <a:gd name="T47" fmla="*/ 841 h 877"/>
                <a:gd name="T48" fmla="*/ 371 w 398"/>
                <a:gd name="T49" fmla="*/ 796 h 877"/>
                <a:gd name="T50" fmla="*/ 398 w 398"/>
                <a:gd name="T51" fmla="*/ 778 h 877"/>
                <a:gd name="T52" fmla="*/ 389 w 398"/>
                <a:gd name="T53" fmla="*/ 778 h 877"/>
                <a:gd name="T54" fmla="*/ 389 w 398"/>
                <a:gd name="T55" fmla="*/ 768 h 877"/>
                <a:gd name="T56" fmla="*/ 379 w 398"/>
                <a:gd name="T57" fmla="*/ 768 h 877"/>
                <a:gd name="T58" fmla="*/ 361 w 398"/>
                <a:gd name="T59" fmla="*/ 786 h 877"/>
                <a:gd name="T60" fmla="*/ 290 w 398"/>
                <a:gd name="T61" fmla="*/ 831 h 877"/>
                <a:gd name="T62" fmla="*/ 208 w 398"/>
                <a:gd name="T63" fmla="*/ 849 h 877"/>
                <a:gd name="T64" fmla="*/ 126 w 398"/>
                <a:gd name="T65" fmla="*/ 859 h 877"/>
                <a:gd name="T66" fmla="*/ 37 w 398"/>
                <a:gd name="T67" fmla="*/ 849 h 877"/>
                <a:gd name="T68" fmla="*/ 0 w 398"/>
                <a:gd name="T69" fmla="*/ 841 h 877"/>
                <a:gd name="T70" fmla="*/ 9 w 398"/>
                <a:gd name="T71" fmla="*/ 841 h 877"/>
                <a:gd name="T72" fmla="*/ 9 w 398"/>
                <a:gd name="T73" fmla="*/ 849 h 877"/>
                <a:gd name="T74" fmla="*/ 19 w 398"/>
                <a:gd name="T75" fmla="*/ 849 h 877"/>
                <a:gd name="T76" fmla="*/ 27 w 398"/>
                <a:gd name="T77" fmla="*/ 849 h 877"/>
                <a:gd name="T78" fmla="*/ 37 w 398"/>
                <a:gd name="T79" fmla="*/ 859 h 877"/>
                <a:gd name="T80" fmla="*/ 45 w 398"/>
                <a:gd name="T81" fmla="*/ 859 h 877"/>
                <a:gd name="T82" fmla="*/ 55 w 398"/>
                <a:gd name="T83" fmla="*/ 859 h 877"/>
                <a:gd name="T84" fmla="*/ 63 w 398"/>
                <a:gd name="T85" fmla="*/ 867 h 877"/>
                <a:gd name="T86" fmla="*/ 73 w 398"/>
                <a:gd name="T87" fmla="*/ 867 h 877"/>
                <a:gd name="T88" fmla="*/ 82 w 398"/>
                <a:gd name="T89" fmla="*/ 867 h 877"/>
                <a:gd name="T90" fmla="*/ 90 w 398"/>
                <a:gd name="T91" fmla="*/ 867 h 877"/>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398"/>
                <a:gd name="T139" fmla="*/ 0 h 877"/>
                <a:gd name="T140" fmla="*/ 398 w 398"/>
                <a:gd name="T141" fmla="*/ 877 h 877"/>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398" h="877">
                  <a:moveTo>
                    <a:pt x="335" y="55"/>
                  </a:moveTo>
                  <a:lnTo>
                    <a:pt x="298" y="36"/>
                  </a:lnTo>
                  <a:lnTo>
                    <a:pt x="208" y="9"/>
                  </a:lnTo>
                  <a:lnTo>
                    <a:pt x="126" y="0"/>
                  </a:lnTo>
                  <a:lnTo>
                    <a:pt x="45" y="9"/>
                  </a:lnTo>
                  <a:lnTo>
                    <a:pt x="37" y="9"/>
                  </a:lnTo>
                  <a:lnTo>
                    <a:pt x="27" y="9"/>
                  </a:lnTo>
                  <a:lnTo>
                    <a:pt x="27" y="18"/>
                  </a:lnTo>
                  <a:lnTo>
                    <a:pt x="19" y="18"/>
                  </a:lnTo>
                  <a:lnTo>
                    <a:pt x="9" y="27"/>
                  </a:lnTo>
                  <a:lnTo>
                    <a:pt x="37" y="18"/>
                  </a:lnTo>
                  <a:lnTo>
                    <a:pt x="126" y="9"/>
                  </a:lnTo>
                  <a:lnTo>
                    <a:pt x="208" y="18"/>
                  </a:lnTo>
                  <a:lnTo>
                    <a:pt x="290" y="45"/>
                  </a:lnTo>
                  <a:lnTo>
                    <a:pt x="361" y="81"/>
                  </a:lnTo>
                  <a:lnTo>
                    <a:pt x="371" y="90"/>
                  </a:lnTo>
                  <a:lnTo>
                    <a:pt x="361" y="81"/>
                  </a:lnTo>
                  <a:lnTo>
                    <a:pt x="353" y="73"/>
                  </a:lnTo>
                  <a:lnTo>
                    <a:pt x="343" y="63"/>
                  </a:lnTo>
                  <a:lnTo>
                    <a:pt x="335" y="55"/>
                  </a:lnTo>
                  <a:close/>
                  <a:moveTo>
                    <a:pt x="90" y="867"/>
                  </a:moveTo>
                  <a:lnTo>
                    <a:pt x="126" y="877"/>
                  </a:lnTo>
                  <a:lnTo>
                    <a:pt x="208" y="867"/>
                  </a:lnTo>
                  <a:lnTo>
                    <a:pt x="298" y="841"/>
                  </a:lnTo>
                  <a:lnTo>
                    <a:pt x="371" y="796"/>
                  </a:lnTo>
                  <a:lnTo>
                    <a:pt x="398" y="778"/>
                  </a:lnTo>
                  <a:lnTo>
                    <a:pt x="389" y="778"/>
                  </a:lnTo>
                  <a:lnTo>
                    <a:pt x="389" y="768"/>
                  </a:lnTo>
                  <a:lnTo>
                    <a:pt x="379" y="768"/>
                  </a:lnTo>
                  <a:lnTo>
                    <a:pt x="361" y="786"/>
                  </a:lnTo>
                  <a:lnTo>
                    <a:pt x="290" y="831"/>
                  </a:lnTo>
                  <a:lnTo>
                    <a:pt x="208" y="849"/>
                  </a:lnTo>
                  <a:lnTo>
                    <a:pt x="126" y="859"/>
                  </a:lnTo>
                  <a:lnTo>
                    <a:pt x="37" y="849"/>
                  </a:lnTo>
                  <a:lnTo>
                    <a:pt x="0" y="841"/>
                  </a:lnTo>
                  <a:lnTo>
                    <a:pt x="9" y="841"/>
                  </a:lnTo>
                  <a:lnTo>
                    <a:pt x="9" y="849"/>
                  </a:lnTo>
                  <a:lnTo>
                    <a:pt x="19" y="849"/>
                  </a:lnTo>
                  <a:lnTo>
                    <a:pt x="27" y="849"/>
                  </a:lnTo>
                  <a:lnTo>
                    <a:pt x="37" y="859"/>
                  </a:lnTo>
                  <a:lnTo>
                    <a:pt x="45" y="859"/>
                  </a:lnTo>
                  <a:lnTo>
                    <a:pt x="55" y="859"/>
                  </a:lnTo>
                  <a:lnTo>
                    <a:pt x="63" y="867"/>
                  </a:lnTo>
                  <a:lnTo>
                    <a:pt x="73" y="867"/>
                  </a:lnTo>
                  <a:lnTo>
                    <a:pt x="82" y="867"/>
                  </a:lnTo>
                  <a:lnTo>
                    <a:pt x="90" y="867"/>
                  </a:lnTo>
                  <a:close/>
                </a:path>
              </a:pathLst>
            </a:custGeom>
            <a:solidFill>
              <a:srgbClr val="4EFFFF"/>
            </a:solidFill>
            <a:ln w="9525">
              <a:noFill/>
              <a:round/>
              <a:headEnd/>
              <a:tailEnd/>
            </a:ln>
          </p:spPr>
          <p:txBody>
            <a:bodyPr>
              <a:prstTxWarp prst="textNoShape">
                <a:avLst/>
              </a:prstTxWarp>
            </a:bodyPr>
            <a:lstStyle/>
            <a:p>
              <a:endParaRPr lang="en-US"/>
            </a:p>
          </p:txBody>
        </p:sp>
        <p:sp>
          <p:nvSpPr>
            <p:cNvPr id="43099" name="Freeform 189"/>
            <p:cNvSpPr>
              <a:spLocks noChangeAspect="1" noEditPoints="1"/>
            </p:cNvSpPr>
            <p:nvPr/>
          </p:nvSpPr>
          <p:spPr bwMode="auto">
            <a:xfrm>
              <a:off x="1278" y="2750"/>
              <a:ext cx="75" cy="85"/>
            </a:xfrm>
            <a:custGeom>
              <a:avLst/>
              <a:gdLst>
                <a:gd name="T0" fmla="*/ 650 w 750"/>
                <a:gd name="T1" fmla="*/ 72 h 850"/>
                <a:gd name="T2" fmla="*/ 497 w 750"/>
                <a:gd name="T3" fmla="*/ 9 h 850"/>
                <a:gd name="T4" fmla="*/ 326 w 750"/>
                <a:gd name="T5" fmla="*/ 9 h 850"/>
                <a:gd name="T6" fmla="*/ 298 w 750"/>
                <a:gd name="T7" fmla="*/ 27 h 850"/>
                <a:gd name="T8" fmla="*/ 289 w 750"/>
                <a:gd name="T9" fmla="*/ 36 h 850"/>
                <a:gd name="T10" fmla="*/ 415 w 750"/>
                <a:gd name="T11" fmla="*/ 18 h 850"/>
                <a:gd name="T12" fmla="*/ 569 w 750"/>
                <a:gd name="T13" fmla="*/ 46 h 850"/>
                <a:gd name="T14" fmla="*/ 695 w 750"/>
                <a:gd name="T15" fmla="*/ 127 h 850"/>
                <a:gd name="T16" fmla="*/ 678 w 750"/>
                <a:gd name="T17" fmla="*/ 109 h 850"/>
                <a:gd name="T18" fmla="*/ 668 w 750"/>
                <a:gd name="T19" fmla="*/ 99 h 850"/>
                <a:gd name="T20" fmla="*/ 660 w 750"/>
                <a:gd name="T21" fmla="*/ 90 h 850"/>
                <a:gd name="T22" fmla="*/ 289 w 750"/>
                <a:gd name="T23" fmla="*/ 832 h 850"/>
                <a:gd name="T24" fmla="*/ 415 w 750"/>
                <a:gd name="T25" fmla="*/ 850 h 850"/>
                <a:gd name="T26" fmla="*/ 579 w 750"/>
                <a:gd name="T27" fmla="*/ 822 h 850"/>
                <a:gd name="T28" fmla="*/ 668 w 750"/>
                <a:gd name="T29" fmla="*/ 759 h 850"/>
                <a:gd name="T30" fmla="*/ 642 w 750"/>
                <a:gd name="T31" fmla="*/ 769 h 850"/>
                <a:gd name="T32" fmla="*/ 497 w 750"/>
                <a:gd name="T33" fmla="*/ 832 h 850"/>
                <a:gd name="T34" fmla="*/ 326 w 750"/>
                <a:gd name="T35" fmla="*/ 832 h 850"/>
                <a:gd name="T36" fmla="*/ 226 w 750"/>
                <a:gd name="T37" fmla="*/ 795 h 850"/>
                <a:gd name="T38" fmla="*/ 245 w 750"/>
                <a:gd name="T39" fmla="*/ 805 h 850"/>
                <a:gd name="T40" fmla="*/ 262 w 750"/>
                <a:gd name="T41" fmla="*/ 822 h 850"/>
                <a:gd name="T42" fmla="*/ 280 w 750"/>
                <a:gd name="T43" fmla="*/ 832 h 850"/>
                <a:gd name="T44" fmla="*/ 245 w 750"/>
                <a:gd name="T45" fmla="*/ 46 h 850"/>
                <a:gd name="T46" fmla="*/ 136 w 750"/>
                <a:gd name="T47" fmla="*/ 127 h 850"/>
                <a:gd name="T48" fmla="*/ 154 w 750"/>
                <a:gd name="T49" fmla="*/ 99 h 850"/>
                <a:gd name="T50" fmla="*/ 181 w 750"/>
                <a:gd name="T51" fmla="*/ 81 h 850"/>
                <a:gd name="T52" fmla="*/ 217 w 750"/>
                <a:gd name="T53" fmla="*/ 64 h 850"/>
                <a:gd name="T54" fmla="*/ 245 w 750"/>
                <a:gd name="T55" fmla="*/ 46 h 850"/>
                <a:gd name="T56" fmla="*/ 73 w 750"/>
                <a:gd name="T57" fmla="*/ 198 h 850"/>
                <a:gd name="T58" fmla="*/ 10 w 750"/>
                <a:gd name="T59" fmla="*/ 497 h 850"/>
                <a:gd name="T60" fmla="*/ 36 w 750"/>
                <a:gd name="T61" fmla="*/ 587 h 850"/>
                <a:gd name="T62" fmla="*/ 91 w 750"/>
                <a:gd name="T63" fmla="*/ 687 h 850"/>
                <a:gd name="T64" fmla="*/ 73 w 750"/>
                <a:gd name="T65" fmla="*/ 678 h 850"/>
                <a:gd name="T66" fmla="*/ 55 w 750"/>
                <a:gd name="T67" fmla="*/ 633 h 850"/>
                <a:gd name="T68" fmla="*/ 28 w 750"/>
                <a:gd name="T69" fmla="*/ 587 h 850"/>
                <a:gd name="T70" fmla="*/ 10 w 750"/>
                <a:gd name="T71" fmla="*/ 542 h 850"/>
                <a:gd name="T72" fmla="*/ 0 w 750"/>
                <a:gd name="T73" fmla="*/ 497 h 850"/>
                <a:gd name="T74" fmla="*/ 705 w 750"/>
                <a:gd name="T75" fmla="*/ 723 h 850"/>
                <a:gd name="T76" fmla="*/ 741 w 750"/>
                <a:gd name="T77" fmla="*/ 678 h 850"/>
                <a:gd name="T78" fmla="*/ 731 w 750"/>
                <a:gd name="T79" fmla="*/ 687 h 850"/>
                <a:gd name="T80" fmla="*/ 723 w 750"/>
                <a:gd name="T81" fmla="*/ 705 h 850"/>
                <a:gd name="T82" fmla="*/ 713 w 750"/>
                <a:gd name="T83" fmla="*/ 714 h 850"/>
                <a:gd name="T84" fmla="*/ 705 w 750"/>
                <a:gd name="T85" fmla="*/ 723 h 850"/>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750"/>
                <a:gd name="T130" fmla="*/ 0 h 850"/>
                <a:gd name="T131" fmla="*/ 750 w 750"/>
                <a:gd name="T132" fmla="*/ 850 h 850"/>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750" h="850">
                  <a:moveTo>
                    <a:pt x="660" y="81"/>
                  </a:moveTo>
                  <a:lnTo>
                    <a:pt x="650" y="72"/>
                  </a:lnTo>
                  <a:lnTo>
                    <a:pt x="579" y="36"/>
                  </a:lnTo>
                  <a:lnTo>
                    <a:pt x="497" y="9"/>
                  </a:lnTo>
                  <a:lnTo>
                    <a:pt x="415" y="0"/>
                  </a:lnTo>
                  <a:lnTo>
                    <a:pt x="326" y="9"/>
                  </a:lnTo>
                  <a:lnTo>
                    <a:pt x="298" y="18"/>
                  </a:lnTo>
                  <a:lnTo>
                    <a:pt x="298" y="27"/>
                  </a:lnTo>
                  <a:lnTo>
                    <a:pt x="289" y="27"/>
                  </a:lnTo>
                  <a:lnTo>
                    <a:pt x="289" y="36"/>
                  </a:lnTo>
                  <a:lnTo>
                    <a:pt x="326" y="18"/>
                  </a:lnTo>
                  <a:lnTo>
                    <a:pt x="415" y="18"/>
                  </a:lnTo>
                  <a:lnTo>
                    <a:pt x="497" y="18"/>
                  </a:lnTo>
                  <a:lnTo>
                    <a:pt x="569" y="46"/>
                  </a:lnTo>
                  <a:lnTo>
                    <a:pt x="642" y="81"/>
                  </a:lnTo>
                  <a:lnTo>
                    <a:pt x="695" y="127"/>
                  </a:lnTo>
                  <a:lnTo>
                    <a:pt x="687" y="117"/>
                  </a:lnTo>
                  <a:lnTo>
                    <a:pt x="678" y="109"/>
                  </a:lnTo>
                  <a:lnTo>
                    <a:pt x="678" y="99"/>
                  </a:lnTo>
                  <a:lnTo>
                    <a:pt x="668" y="99"/>
                  </a:lnTo>
                  <a:lnTo>
                    <a:pt x="668" y="90"/>
                  </a:lnTo>
                  <a:lnTo>
                    <a:pt x="660" y="90"/>
                  </a:lnTo>
                  <a:lnTo>
                    <a:pt x="660" y="81"/>
                  </a:lnTo>
                  <a:close/>
                  <a:moveTo>
                    <a:pt x="289" y="832"/>
                  </a:moveTo>
                  <a:lnTo>
                    <a:pt x="326" y="840"/>
                  </a:lnTo>
                  <a:lnTo>
                    <a:pt x="415" y="850"/>
                  </a:lnTo>
                  <a:lnTo>
                    <a:pt x="497" y="840"/>
                  </a:lnTo>
                  <a:lnTo>
                    <a:pt x="579" y="822"/>
                  </a:lnTo>
                  <a:lnTo>
                    <a:pt x="650" y="777"/>
                  </a:lnTo>
                  <a:lnTo>
                    <a:pt x="668" y="759"/>
                  </a:lnTo>
                  <a:lnTo>
                    <a:pt x="660" y="759"/>
                  </a:lnTo>
                  <a:lnTo>
                    <a:pt x="642" y="769"/>
                  </a:lnTo>
                  <a:lnTo>
                    <a:pt x="569" y="805"/>
                  </a:lnTo>
                  <a:lnTo>
                    <a:pt x="497" y="832"/>
                  </a:lnTo>
                  <a:lnTo>
                    <a:pt x="415" y="840"/>
                  </a:lnTo>
                  <a:lnTo>
                    <a:pt x="326" y="832"/>
                  </a:lnTo>
                  <a:lnTo>
                    <a:pt x="253" y="805"/>
                  </a:lnTo>
                  <a:lnTo>
                    <a:pt x="226" y="795"/>
                  </a:lnTo>
                  <a:lnTo>
                    <a:pt x="235" y="805"/>
                  </a:lnTo>
                  <a:lnTo>
                    <a:pt x="245" y="805"/>
                  </a:lnTo>
                  <a:lnTo>
                    <a:pt x="253" y="814"/>
                  </a:lnTo>
                  <a:lnTo>
                    <a:pt x="262" y="822"/>
                  </a:lnTo>
                  <a:lnTo>
                    <a:pt x="271" y="822"/>
                  </a:lnTo>
                  <a:lnTo>
                    <a:pt x="280" y="832"/>
                  </a:lnTo>
                  <a:lnTo>
                    <a:pt x="289" y="832"/>
                  </a:lnTo>
                  <a:close/>
                  <a:moveTo>
                    <a:pt x="245" y="46"/>
                  </a:moveTo>
                  <a:lnTo>
                    <a:pt x="181" y="81"/>
                  </a:lnTo>
                  <a:lnTo>
                    <a:pt x="136" y="127"/>
                  </a:lnTo>
                  <a:lnTo>
                    <a:pt x="145" y="109"/>
                  </a:lnTo>
                  <a:lnTo>
                    <a:pt x="154" y="99"/>
                  </a:lnTo>
                  <a:lnTo>
                    <a:pt x="172" y="90"/>
                  </a:lnTo>
                  <a:lnTo>
                    <a:pt x="181" y="81"/>
                  </a:lnTo>
                  <a:lnTo>
                    <a:pt x="199" y="72"/>
                  </a:lnTo>
                  <a:lnTo>
                    <a:pt x="217" y="64"/>
                  </a:lnTo>
                  <a:lnTo>
                    <a:pt x="226" y="54"/>
                  </a:lnTo>
                  <a:lnTo>
                    <a:pt x="245" y="46"/>
                  </a:lnTo>
                  <a:close/>
                  <a:moveTo>
                    <a:pt x="73" y="190"/>
                  </a:moveTo>
                  <a:lnTo>
                    <a:pt x="73" y="198"/>
                  </a:lnTo>
                  <a:lnTo>
                    <a:pt x="73" y="190"/>
                  </a:lnTo>
                  <a:close/>
                  <a:moveTo>
                    <a:pt x="10" y="497"/>
                  </a:moveTo>
                  <a:lnTo>
                    <a:pt x="10" y="506"/>
                  </a:lnTo>
                  <a:lnTo>
                    <a:pt x="36" y="587"/>
                  </a:lnTo>
                  <a:lnTo>
                    <a:pt x="73" y="660"/>
                  </a:lnTo>
                  <a:lnTo>
                    <a:pt x="91" y="687"/>
                  </a:lnTo>
                  <a:lnTo>
                    <a:pt x="81" y="678"/>
                  </a:lnTo>
                  <a:lnTo>
                    <a:pt x="73" y="678"/>
                  </a:lnTo>
                  <a:lnTo>
                    <a:pt x="63" y="651"/>
                  </a:lnTo>
                  <a:lnTo>
                    <a:pt x="55" y="633"/>
                  </a:lnTo>
                  <a:lnTo>
                    <a:pt x="36" y="605"/>
                  </a:lnTo>
                  <a:lnTo>
                    <a:pt x="28" y="587"/>
                  </a:lnTo>
                  <a:lnTo>
                    <a:pt x="18" y="560"/>
                  </a:lnTo>
                  <a:lnTo>
                    <a:pt x="10" y="542"/>
                  </a:lnTo>
                  <a:lnTo>
                    <a:pt x="0" y="516"/>
                  </a:lnTo>
                  <a:lnTo>
                    <a:pt x="0" y="497"/>
                  </a:lnTo>
                  <a:lnTo>
                    <a:pt x="10" y="497"/>
                  </a:lnTo>
                  <a:close/>
                  <a:moveTo>
                    <a:pt x="705" y="723"/>
                  </a:moveTo>
                  <a:lnTo>
                    <a:pt x="750" y="669"/>
                  </a:lnTo>
                  <a:lnTo>
                    <a:pt x="741" y="678"/>
                  </a:lnTo>
                  <a:lnTo>
                    <a:pt x="741" y="687"/>
                  </a:lnTo>
                  <a:lnTo>
                    <a:pt x="731" y="687"/>
                  </a:lnTo>
                  <a:lnTo>
                    <a:pt x="731" y="696"/>
                  </a:lnTo>
                  <a:lnTo>
                    <a:pt x="723" y="705"/>
                  </a:lnTo>
                  <a:lnTo>
                    <a:pt x="723" y="714"/>
                  </a:lnTo>
                  <a:lnTo>
                    <a:pt x="713" y="714"/>
                  </a:lnTo>
                  <a:lnTo>
                    <a:pt x="713" y="723"/>
                  </a:lnTo>
                  <a:lnTo>
                    <a:pt x="705" y="723"/>
                  </a:lnTo>
                  <a:close/>
                </a:path>
              </a:pathLst>
            </a:custGeom>
            <a:solidFill>
              <a:srgbClr val="53FFFF"/>
            </a:solidFill>
            <a:ln w="9525">
              <a:noFill/>
              <a:round/>
              <a:headEnd/>
              <a:tailEnd/>
            </a:ln>
          </p:spPr>
          <p:txBody>
            <a:bodyPr>
              <a:prstTxWarp prst="textNoShape">
                <a:avLst/>
              </a:prstTxWarp>
            </a:bodyPr>
            <a:lstStyle/>
            <a:p>
              <a:endParaRPr lang="en-US"/>
            </a:p>
          </p:txBody>
        </p:sp>
        <p:sp>
          <p:nvSpPr>
            <p:cNvPr id="43100" name="Freeform 190"/>
            <p:cNvSpPr>
              <a:spLocks noChangeAspect="1" noEditPoints="1"/>
            </p:cNvSpPr>
            <p:nvPr/>
          </p:nvSpPr>
          <p:spPr bwMode="auto">
            <a:xfrm>
              <a:off x="1279" y="2752"/>
              <a:ext cx="81" cy="83"/>
            </a:xfrm>
            <a:custGeom>
              <a:avLst/>
              <a:gdLst>
                <a:gd name="T0" fmla="*/ 632 w 803"/>
                <a:gd name="T1" fmla="*/ 63 h 822"/>
                <a:gd name="T2" fmla="*/ 487 w 803"/>
                <a:gd name="T3" fmla="*/ 0 h 822"/>
                <a:gd name="T4" fmla="*/ 316 w 803"/>
                <a:gd name="T5" fmla="*/ 0 h 822"/>
                <a:gd name="T6" fmla="*/ 270 w 803"/>
                <a:gd name="T7" fmla="*/ 18 h 822"/>
                <a:gd name="T8" fmla="*/ 261 w 803"/>
                <a:gd name="T9" fmla="*/ 28 h 822"/>
                <a:gd name="T10" fmla="*/ 243 w 803"/>
                <a:gd name="T11" fmla="*/ 28 h 822"/>
                <a:gd name="T12" fmla="*/ 171 w 803"/>
                <a:gd name="T13" fmla="*/ 63 h 822"/>
                <a:gd name="T14" fmla="*/ 117 w 803"/>
                <a:gd name="T15" fmla="*/ 117 h 822"/>
                <a:gd name="T16" fmla="*/ 99 w 803"/>
                <a:gd name="T17" fmla="*/ 135 h 822"/>
                <a:gd name="T18" fmla="*/ 81 w 803"/>
                <a:gd name="T19" fmla="*/ 154 h 822"/>
                <a:gd name="T20" fmla="*/ 63 w 803"/>
                <a:gd name="T21" fmla="*/ 172 h 822"/>
                <a:gd name="T22" fmla="*/ 71 w 803"/>
                <a:gd name="T23" fmla="*/ 180 h 822"/>
                <a:gd name="T24" fmla="*/ 180 w 803"/>
                <a:gd name="T25" fmla="*/ 72 h 822"/>
                <a:gd name="T26" fmla="*/ 324 w 803"/>
                <a:gd name="T27" fmla="*/ 18 h 822"/>
                <a:gd name="T28" fmla="*/ 487 w 803"/>
                <a:gd name="T29" fmla="*/ 18 h 822"/>
                <a:gd name="T30" fmla="*/ 622 w 803"/>
                <a:gd name="T31" fmla="*/ 72 h 822"/>
                <a:gd name="T32" fmla="*/ 713 w 803"/>
                <a:gd name="T33" fmla="*/ 154 h 822"/>
                <a:gd name="T34" fmla="*/ 703 w 803"/>
                <a:gd name="T35" fmla="*/ 145 h 822"/>
                <a:gd name="T36" fmla="*/ 695 w 803"/>
                <a:gd name="T37" fmla="*/ 127 h 822"/>
                <a:gd name="T38" fmla="*/ 685 w 803"/>
                <a:gd name="T39" fmla="*/ 117 h 822"/>
                <a:gd name="T40" fmla="*/ 0 w 803"/>
                <a:gd name="T41" fmla="*/ 479 h 822"/>
                <a:gd name="T42" fmla="*/ 26 w 803"/>
                <a:gd name="T43" fmla="*/ 569 h 822"/>
                <a:gd name="T44" fmla="*/ 81 w 803"/>
                <a:gd name="T45" fmla="*/ 669 h 822"/>
                <a:gd name="T46" fmla="*/ 117 w 803"/>
                <a:gd name="T47" fmla="*/ 696 h 822"/>
                <a:gd name="T48" fmla="*/ 152 w 803"/>
                <a:gd name="T49" fmla="*/ 723 h 822"/>
                <a:gd name="T50" fmla="*/ 180 w 803"/>
                <a:gd name="T51" fmla="*/ 751 h 822"/>
                <a:gd name="T52" fmla="*/ 216 w 803"/>
                <a:gd name="T53" fmla="*/ 777 h 822"/>
                <a:gd name="T54" fmla="*/ 316 w 803"/>
                <a:gd name="T55" fmla="*/ 814 h 822"/>
                <a:gd name="T56" fmla="*/ 487 w 803"/>
                <a:gd name="T57" fmla="*/ 814 h 822"/>
                <a:gd name="T58" fmla="*/ 632 w 803"/>
                <a:gd name="T59" fmla="*/ 751 h 822"/>
                <a:gd name="T60" fmla="*/ 640 w 803"/>
                <a:gd name="T61" fmla="*/ 733 h 822"/>
                <a:gd name="T62" fmla="*/ 559 w 803"/>
                <a:gd name="T63" fmla="*/ 777 h 822"/>
                <a:gd name="T64" fmla="*/ 405 w 803"/>
                <a:gd name="T65" fmla="*/ 814 h 822"/>
                <a:gd name="T66" fmla="*/ 243 w 803"/>
                <a:gd name="T67" fmla="*/ 777 h 822"/>
                <a:gd name="T68" fmla="*/ 117 w 803"/>
                <a:gd name="T69" fmla="*/ 696 h 822"/>
                <a:gd name="T70" fmla="*/ 35 w 803"/>
                <a:gd name="T71" fmla="*/ 561 h 822"/>
                <a:gd name="T72" fmla="*/ 8 w 803"/>
                <a:gd name="T73" fmla="*/ 479 h 822"/>
                <a:gd name="T74" fmla="*/ 695 w 803"/>
                <a:gd name="T75" fmla="*/ 705 h 822"/>
                <a:gd name="T76" fmla="*/ 749 w 803"/>
                <a:gd name="T77" fmla="*/ 633 h 822"/>
                <a:gd name="T78" fmla="*/ 776 w 803"/>
                <a:gd name="T79" fmla="*/ 587 h 822"/>
                <a:gd name="T80" fmla="*/ 794 w 803"/>
                <a:gd name="T81" fmla="*/ 534 h 822"/>
                <a:gd name="T82" fmla="*/ 803 w 803"/>
                <a:gd name="T83" fmla="*/ 488 h 822"/>
                <a:gd name="T84" fmla="*/ 794 w 803"/>
                <a:gd name="T85" fmla="*/ 488 h 822"/>
                <a:gd name="T86" fmla="*/ 731 w 803"/>
                <a:gd name="T87" fmla="*/ 633 h 822"/>
                <a:gd name="T88" fmla="*/ 677 w 803"/>
                <a:gd name="T89" fmla="*/ 705 h 822"/>
                <a:gd name="T90" fmla="*/ 695 w 803"/>
                <a:gd name="T91" fmla="*/ 705 h 822"/>
                <a:gd name="T92" fmla="*/ 803 w 803"/>
                <a:gd name="T93" fmla="*/ 389 h 822"/>
                <a:gd name="T94" fmla="*/ 803 w 803"/>
                <a:gd name="T95" fmla="*/ 407 h 822"/>
                <a:gd name="T96" fmla="*/ 803 w 803"/>
                <a:gd name="T97" fmla="*/ 407 h 822"/>
                <a:gd name="T98" fmla="*/ 803 w 803"/>
                <a:gd name="T99" fmla="*/ 425 h 822"/>
                <a:gd name="T100" fmla="*/ 803 w 803"/>
                <a:gd name="T101" fmla="*/ 443 h 822"/>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803"/>
                <a:gd name="T154" fmla="*/ 0 h 822"/>
                <a:gd name="T155" fmla="*/ 803 w 803"/>
                <a:gd name="T156" fmla="*/ 822 h 822"/>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803" h="822">
                  <a:moveTo>
                    <a:pt x="685" y="109"/>
                  </a:moveTo>
                  <a:lnTo>
                    <a:pt x="632" y="63"/>
                  </a:lnTo>
                  <a:lnTo>
                    <a:pt x="559" y="28"/>
                  </a:lnTo>
                  <a:lnTo>
                    <a:pt x="487" y="0"/>
                  </a:lnTo>
                  <a:lnTo>
                    <a:pt x="405" y="0"/>
                  </a:lnTo>
                  <a:lnTo>
                    <a:pt x="316" y="0"/>
                  </a:lnTo>
                  <a:lnTo>
                    <a:pt x="279" y="18"/>
                  </a:lnTo>
                  <a:lnTo>
                    <a:pt x="270" y="18"/>
                  </a:lnTo>
                  <a:lnTo>
                    <a:pt x="270" y="28"/>
                  </a:lnTo>
                  <a:lnTo>
                    <a:pt x="261" y="28"/>
                  </a:lnTo>
                  <a:lnTo>
                    <a:pt x="252" y="28"/>
                  </a:lnTo>
                  <a:lnTo>
                    <a:pt x="243" y="28"/>
                  </a:lnTo>
                  <a:lnTo>
                    <a:pt x="235" y="28"/>
                  </a:lnTo>
                  <a:lnTo>
                    <a:pt x="171" y="63"/>
                  </a:lnTo>
                  <a:lnTo>
                    <a:pt x="126" y="109"/>
                  </a:lnTo>
                  <a:lnTo>
                    <a:pt x="117" y="117"/>
                  </a:lnTo>
                  <a:lnTo>
                    <a:pt x="108" y="127"/>
                  </a:lnTo>
                  <a:lnTo>
                    <a:pt x="99" y="135"/>
                  </a:lnTo>
                  <a:lnTo>
                    <a:pt x="89" y="145"/>
                  </a:lnTo>
                  <a:lnTo>
                    <a:pt x="81" y="154"/>
                  </a:lnTo>
                  <a:lnTo>
                    <a:pt x="71" y="163"/>
                  </a:lnTo>
                  <a:lnTo>
                    <a:pt x="63" y="172"/>
                  </a:lnTo>
                  <a:lnTo>
                    <a:pt x="63" y="180"/>
                  </a:lnTo>
                  <a:lnTo>
                    <a:pt x="71" y="180"/>
                  </a:lnTo>
                  <a:lnTo>
                    <a:pt x="117" y="127"/>
                  </a:lnTo>
                  <a:lnTo>
                    <a:pt x="180" y="72"/>
                  </a:lnTo>
                  <a:lnTo>
                    <a:pt x="243" y="36"/>
                  </a:lnTo>
                  <a:lnTo>
                    <a:pt x="324" y="18"/>
                  </a:lnTo>
                  <a:lnTo>
                    <a:pt x="405" y="9"/>
                  </a:lnTo>
                  <a:lnTo>
                    <a:pt x="487" y="18"/>
                  </a:lnTo>
                  <a:lnTo>
                    <a:pt x="559" y="36"/>
                  </a:lnTo>
                  <a:lnTo>
                    <a:pt x="622" y="72"/>
                  </a:lnTo>
                  <a:lnTo>
                    <a:pt x="685" y="127"/>
                  </a:lnTo>
                  <a:lnTo>
                    <a:pt x="713" y="154"/>
                  </a:lnTo>
                  <a:lnTo>
                    <a:pt x="703" y="154"/>
                  </a:lnTo>
                  <a:lnTo>
                    <a:pt x="703" y="145"/>
                  </a:lnTo>
                  <a:lnTo>
                    <a:pt x="703" y="135"/>
                  </a:lnTo>
                  <a:lnTo>
                    <a:pt x="695" y="127"/>
                  </a:lnTo>
                  <a:lnTo>
                    <a:pt x="695" y="117"/>
                  </a:lnTo>
                  <a:lnTo>
                    <a:pt x="685" y="117"/>
                  </a:lnTo>
                  <a:lnTo>
                    <a:pt x="685" y="109"/>
                  </a:lnTo>
                  <a:close/>
                  <a:moveTo>
                    <a:pt x="0" y="479"/>
                  </a:moveTo>
                  <a:lnTo>
                    <a:pt x="0" y="488"/>
                  </a:lnTo>
                  <a:lnTo>
                    <a:pt x="26" y="569"/>
                  </a:lnTo>
                  <a:lnTo>
                    <a:pt x="63" y="642"/>
                  </a:lnTo>
                  <a:lnTo>
                    <a:pt x="81" y="669"/>
                  </a:lnTo>
                  <a:lnTo>
                    <a:pt x="99" y="678"/>
                  </a:lnTo>
                  <a:lnTo>
                    <a:pt x="117" y="696"/>
                  </a:lnTo>
                  <a:lnTo>
                    <a:pt x="135" y="705"/>
                  </a:lnTo>
                  <a:lnTo>
                    <a:pt x="152" y="723"/>
                  </a:lnTo>
                  <a:lnTo>
                    <a:pt x="162" y="733"/>
                  </a:lnTo>
                  <a:lnTo>
                    <a:pt x="180" y="751"/>
                  </a:lnTo>
                  <a:lnTo>
                    <a:pt x="198" y="759"/>
                  </a:lnTo>
                  <a:lnTo>
                    <a:pt x="216" y="777"/>
                  </a:lnTo>
                  <a:lnTo>
                    <a:pt x="243" y="787"/>
                  </a:lnTo>
                  <a:lnTo>
                    <a:pt x="316" y="814"/>
                  </a:lnTo>
                  <a:lnTo>
                    <a:pt x="405" y="822"/>
                  </a:lnTo>
                  <a:lnTo>
                    <a:pt x="487" y="814"/>
                  </a:lnTo>
                  <a:lnTo>
                    <a:pt x="559" y="787"/>
                  </a:lnTo>
                  <a:lnTo>
                    <a:pt x="632" y="751"/>
                  </a:lnTo>
                  <a:lnTo>
                    <a:pt x="650" y="741"/>
                  </a:lnTo>
                  <a:lnTo>
                    <a:pt x="640" y="733"/>
                  </a:lnTo>
                  <a:lnTo>
                    <a:pt x="622" y="741"/>
                  </a:lnTo>
                  <a:lnTo>
                    <a:pt x="559" y="777"/>
                  </a:lnTo>
                  <a:lnTo>
                    <a:pt x="487" y="804"/>
                  </a:lnTo>
                  <a:lnTo>
                    <a:pt x="405" y="814"/>
                  </a:lnTo>
                  <a:lnTo>
                    <a:pt x="324" y="804"/>
                  </a:lnTo>
                  <a:lnTo>
                    <a:pt x="243" y="777"/>
                  </a:lnTo>
                  <a:lnTo>
                    <a:pt x="180" y="741"/>
                  </a:lnTo>
                  <a:lnTo>
                    <a:pt x="117" y="696"/>
                  </a:lnTo>
                  <a:lnTo>
                    <a:pt x="71" y="633"/>
                  </a:lnTo>
                  <a:lnTo>
                    <a:pt x="35" y="561"/>
                  </a:lnTo>
                  <a:lnTo>
                    <a:pt x="8" y="488"/>
                  </a:lnTo>
                  <a:lnTo>
                    <a:pt x="8" y="479"/>
                  </a:lnTo>
                  <a:lnTo>
                    <a:pt x="0" y="479"/>
                  </a:lnTo>
                  <a:close/>
                  <a:moveTo>
                    <a:pt x="695" y="705"/>
                  </a:moveTo>
                  <a:lnTo>
                    <a:pt x="740" y="651"/>
                  </a:lnTo>
                  <a:lnTo>
                    <a:pt x="749" y="633"/>
                  </a:lnTo>
                  <a:lnTo>
                    <a:pt x="758" y="605"/>
                  </a:lnTo>
                  <a:lnTo>
                    <a:pt x="776" y="587"/>
                  </a:lnTo>
                  <a:lnTo>
                    <a:pt x="785" y="561"/>
                  </a:lnTo>
                  <a:lnTo>
                    <a:pt x="794" y="534"/>
                  </a:lnTo>
                  <a:lnTo>
                    <a:pt x="794" y="516"/>
                  </a:lnTo>
                  <a:lnTo>
                    <a:pt x="803" y="488"/>
                  </a:lnTo>
                  <a:lnTo>
                    <a:pt x="794" y="461"/>
                  </a:lnTo>
                  <a:lnTo>
                    <a:pt x="794" y="488"/>
                  </a:lnTo>
                  <a:lnTo>
                    <a:pt x="776" y="561"/>
                  </a:lnTo>
                  <a:lnTo>
                    <a:pt x="731" y="633"/>
                  </a:lnTo>
                  <a:lnTo>
                    <a:pt x="685" y="696"/>
                  </a:lnTo>
                  <a:lnTo>
                    <a:pt x="677" y="705"/>
                  </a:lnTo>
                  <a:lnTo>
                    <a:pt x="685" y="705"/>
                  </a:lnTo>
                  <a:lnTo>
                    <a:pt x="695" y="705"/>
                  </a:lnTo>
                  <a:close/>
                  <a:moveTo>
                    <a:pt x="803" y="407"/>
                  </a:moveTo>
                  <a:lnTo>
                    <a:pt x="803" y="389"/>
                  </a:lnTo>
                  <a:lnTo>
                    <a:pt x="803" y="398"/>
                  </a:lnTo>
                  <a:lnTo>
                    <a:pt x="803" y="407"/>
                  </a:lnTo>
                  <a:close/>
                  <a:moveTo>
                    <a:pt x="803" y="452"/>
                  </a:moveTo>
                  <a:lnTo>
                    <a:pt x="803" y="407"/>
                  </a:lnTo>
                  <a:lnTo>
                    <a:pt x="803" y="416"/>
                  </a:lnTo>
                  <a:lnTo>
                    <a:pt x="803" y="425"/>
                  </a:lnTo>
                  <a:lnTo>
                    <a:pt x="803" y="433"/>
                  </a:lnTo>
                  <a:lnTo>
                    <a:pt x="803" y="443"/>
                  </a:lnTo>
                  <a:lnTo>
                    <a:pt x="803" y="452"/>
                  </a:lnTo>
                  <a:close/>
                </a:path>
              </a:pathLst>
            </a:custGeom>
            <a:solidFill>
              <a:srgbClr val="58FFFF"/>
            </a:solidFill>
            <a:ln w="9525">
              <a:noFill/>
              <a:round/>
              <a:headEnd/>
              <a:tailEnd/>
            </a:ln>
          </p:spPr>
          <p:txBody>
            <a:bodyPr>
              <a:prstTxWarp prst="textNoShape">
                <a:avLst/>
              </a:prstTxWarp>
            </a:bodyPr>
            <a:lstStyle/>
            <a:p>
              <a:endParaRPr lang="en-US"/>
            </a:p>
          </p:txBody>
        </p:sp>
        <p:sp>
          <p:nvSpPr>
            <p:cNvPr id="43101" name="Freeform 191"/>
            <p:cNvSpPr>
              <a:spLocks noChangeAspect="1" noEditPoints="1"/>
            </p:cNvSpPr>
            <p:nvPr/>
          </p:nvSpPr>
          <p:spPr bwMode="auto">
            <a:xfrm>
              <a:off x="1280" y="2753"/>
              <a:ext cx="80" cy="81"/>
            </a:xfrm>
            <a:custGeom>
              <a:avLst/>
              <a:gdLst>
                <a:gd name="T0" fmla="*/ 795 w 795"/>
                <a:gd name="T1" fmla="*/ 380 h 805"/>
                <a:gd name="T2" fmla="*/ 786 w 795"/>
                <a:gd name="T3" fmla="*/ 353 h 805"/>
                <a:gd name="T4" fmla="*/ 777 w 795"/>
                <a:gd name="T5" fmla="*/ 317 h 805"/>
                <a:gd name="T6" fmla="*/ 768 w 795"/>
                <a:gd name="T7" fmla="*/ 290 h 805"/>
                <a:gd name="T8" fmla="*/ 750 w 795"/>
                <a:gd name="T9" fmla="*/ 254 h 805"/>
                <a:gd name="T10" fmla="*/ 786 w 795"/>
                <a:gd name="T11" fmla="*/ 398 h 805"/>
                <a:gd name="T12" fmla="*/ 795 w 795"/>
                <a:gd name="T13" fmla="*/ 443 h 805"/>
                <a:gd name="T14" fmla="*/ 786 w 795"/>
                <a:gd name="T15" fmla="*/ 452 h 805"/>
                <a:gd name="T16" fmla="*/ 768 w 795"/>
                <a:gd name="T17" fmla="*/ 552 h 805"/>
                <a:gd name="T18" fmla="*/ 677 w 795"/>
                <a:gd name="T19" fmla="*/ 687 h 805"/>
                <a:gd name="T20" fmla="*/ 660 w 795"/>
                <a:gd name="T21" fmla="*/ 696 h 805"/>
                <a:gd name="T22" fmla="*/ 642 w 795"/>
                <a:gd name="T23" fmla="*/ 696 h 805"/>
                <a:gd name="T24" fmla="*/ 632 w 795"/>
                <a:gd name="T25" fmla="*/ 705 h 805"/>
                <a:gd name="T26" fmla="*/ 632 w 795"/>
                <a:gd name="T27" fmla="*/ 714 h 805"/>
                <a:gd name="T28" fmla="*/ 614 w 795"/>
                <a:gd name="T29" fmla="*/ 732 h 805"/>
                <a:gd name="T30" fmla="*/ 479 w 795"/>
                <a:gd name="T31" fmla="*/ 795 h 805"/>
                <a:gd name="T32" fmla="*/ 316 w 795"/>
                <a:gd name="T33" fmla="*/ 795 h 805"/>
                <a:gd name="T34" fmla="*/ 172 w 795"/>
                <a:gd name="T35" fmla="*/ 732 h 805"/>
                <a:gd name="T36" fmla="*/ 63 w 795"/>
                <a:gd name="T37" fmla="*/ 624 h 805"/>
                <a:gd name="T38" fmla="*/ 0 w 795"/>
                <a:gd name="T39" fmla="*/ 479 h 805"/>
                <a:gd name="T40" fmla="*/ 18 w 795"/>
                <a:gd name="T41" fmla="*/ 479 h 805"/>
                <a:gd name="T42" fmla="*/ 73 w 795"/>
                <a:gd name="T43" fmla="*/ 615 h 805"/>
                <a:gd name="T44" fmla="*/ 181 w 795"/>
                <a:gd name="T45" fmla="*/ 724 h 805"/>
                <a:gd name="T46" fmla="*/ 316 w 795"/>
                <a:gd name="T47" fmla="*/ 778 h 805"/>
                <a:gd name="T48" fmla="*/ 470 w 795"/>
                <a:gd name="T49" fmla="*/ 778 h 805"/>
                <a:gd name="T50" fmla="*/ 614 w 795"/>
                <a:gd name="T51" fmla="*/ 724 h 805"/>
                <a:gd name="T52" fmla="*/ 713 w 795"/>
                <a:gd name="T53" fmla="*/ 615 h 805"/>
                <a:gd name="T54" fmla="*/ 777 w 795"/>
                <a:gd name="T55" fmla="*/ 479 h 805"/>
                <a:gd name="T56" fmla="*/ 795 w 795"/>
                <a:gd name="T57" fmla="*/ 398 h 805"/>
                <a:gd name="T58" fmla="*/ 677 w 795"/>
                <a:gd name="T59" fmla="*/ 118 h 805"/>
                <a:gd name="T60" fmla="*/ 551 w 795"/>
                <a:gd name="T61" fmla="*/ 27 h 805"/>
                <a:gd name="T62" fmla="*/ 397 w 795"/>
                <a:gd name="T63" fmla="*/ 0 h 805"/>
                <a:gd name="T64" fmla="*/ 235 w 795"/>
                <a:gd name="T65" fmla="*/ 27 h 805"/>
                <a:gd name="T66" fmla="*/ 109 w 795"/>
                <a:gd name="T67" fmla="*/ 118 h 805"/>
                <a:gd name="T68" fmla="*/ 81 w 795"/>
                <a:gd name="T69" fmla="*/ 181 h 805"/>
                <a:gd name="T70" fmla="*/ 181 w 795"/>
                <a:gd name="T71" fmla="*/ 82 h 805"/>
                <a:gd name="T72" fmla="*/ 316 w 795"/>
                <a:gd name="T73" fmla="*/ 19 h 805"/>
                <a:gd name="T74" fmla="*/ 470 w 795"/>
                <a:gd name="T75" fmla="*/ 19 h 805"/>
                <a:gd name="T76" fmla="*/ 614 w 795"/>
                <a:gd name="T77" fmla="*/ 82 h 805"/>
                <a:gd name="T78" fmla="*/ 713 w 795"/>
                <a:gd name="T79" fmla="*/ 181 h 805"/>
                <a:gd name="T80" fmla="*/ 741 w 795"/>
                <a:gd name="T81" fmla="*/ 226 h 805"/>
                <a:gd name="T82" fmla="*/ 732 w 795"/>
                <a:gd name="T83" fmla="*/ 208 h 805"/>
                <a:gd name="T84" fmla="*/ 723 w 795"/>
                <a:gd name="T85" fmla="*/ 181 h 805"/>
                <a:gd name="T86" fmla="*/ 705 w 795"/>
                <a:gd name="T87" fmla="*/ 154 h 80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795"/>
                <a:gd name="T133" fmla="*/ 0 h 805"/>
                <a:gd name="T134" fmla="*/ 795 w 795"/>
                <a:gd name="T135" fmla="*/ 805 h 805"/>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795" h="805">
                  <a:moveTo>
                    <a:pt x="795" y="398"/>
                  </a:moveTo>
                  <a:lnTo>
                    <a:pt x="795" y="380"/>
                  </a:lnTo>
                  <a:lnTo>
                    <a:pt x="795" y="371"/>
                  </a:lnTo>
                  <a:lnTo>
                    <a:pt x="786" y="353"/>
                  </a:lnTo>
                  <a:lnTo>
                    <a:pt x="786" y="335"/>
                  </a:lnTo>
                  <a:lnTo>
                    <a:pt x="777" y="317"/>
                  </a:lnTo>
                  <a:lnTo>
                    <a:pt x="777" y="298"/>
                  </a:lnTo>
                  <a:lnTo>
                    <a:pt x="768" y="290"/>
                  </a:lnTo>
                  <a:lnTo>
                    <a:pt x="759" y="272"/>
                  </a:lnTo>
                  <a:lnTo>
                    <a:pt x="750" y="254"/>
                  </a:lnTo>
                  <a:lnTo>
                    <a:pt x="777" y="325"/>
                  </a:lnTo>
                  <a:lnTo>
                    <a:pt x="786" y="398"/>
                  </a:lnTo>
                  <a:lnTo>
                    <a:pt x="795" y="398"/>
                  </a:lnTo>
                  <a:lnTo>
                    <a:pt x="795" y="443"/>
                  </a:lnTo>
                  <a:lnTo>
                    <a:pt x="786" y="443"/>
                  </a:lnTo>
                  <a:lnTo>
                    <a:pt x="786" y="452"/>
                  </a:lnTo>
                  <a:lnTo>
                    <a:pt x="786" y="479"/>
                  </a:lnTo>
                  <a:lnTo>
                    <a:pt x="768" y="552"/>
                  </a:lnTo>
                  <a:lnTo>
                    <a:pt x="723" y="624"/>
                  </a:lnTo>
                  <a:lnTo>
                    <a:pt x="677" y="687"/>
                  </a:lnTo>
                  <a:lnTo>
                    <a:pt x="669" y="696"/>
                  </a:lnTo>
                  <a:lnTo>
                    <a:pt x="660" y="696"/>
                  </a:lnTo>
                  <a:lnTo>
                    <a:pt x="650" y="696"/>
                  </a:lnTo>
                  <a:lnTo>
                    <a:pt x="642" y="696"/>
                  </a:lnTo>
                  <a:lnTo>
                    <a:pt x="642" y="705"/>
                  </a:lnTo>
                  <a:lnTo>
                    <a:pt x="632" y="705"/>
                  </a:lnTo>
                  <a:lnTo>
                    <a:pt x="624" y="714"/>
                  </a:lnTo>
                  <a:lnTo>
                    <a:pt x="632" y="714"/>
                  </a:lnTo>
                  <a:lnTo>
                    <a:pt x="632" y="724"/>
                  </a:lnTo>
                  <a:lnTo>
                    <a:pt x="614" y="732"/>
                  </a:lnTo>
                  <a:lnTo>
                    <a:pt x="551" y="768"/>
                  </a:lnTo>
                  <a:lnTo>
                    <a:pt x="479" y="795"/>
                  </a:lnTo>
                  <a:lnTo>
                    <a:pt x="397" y="805"/>
                  </a:lnTo>
                  <a:lnTo>
                    <a:pt x="316" y="795"/>
                  </a:lnTo>
                  <a:lnTo>
                    <a:pt x="235" y="768"/>
                  </a:lnTo>
                  <a:lnTo>
                    <a:pt x="172" y="732"/>
                  </a:lnTo>
                  <a:lnTo>
                    <a:pt x="109" y="687"/>
                  </a:lnTo>
                  <a:lnTo>
                    <a:pt x="63" y="624"/>
                  </a:lnTo>
                  <a:lnTo>
                    <a:pt x="27" y="552"/>
                  </a:lnTo>
                  <a:lnTo>
                    <a:pt x="0" y="479"/>
                  </a:lnTo>
                  <a:lnTo>
                    <a:pt x="0" y="470"/>
                  </a:lnTo>
                  <a:lnTo>
                    <a:pt x="18" y="479"/>
                  </a:lnTo>
                  <a:lnTo>
                    <a:pt x="37" y="552"/>
                  </a:lnTo>
                  <a:lnTo>
                    <a:pt x="73" y="615"/>
                  </a:lnTo>
                  <a:lnTo>
                    <a:pt x="118" y="678"/>
                  </a:lnTo>
                  <a:lnTo>
                    <a:pt x="181" y="724"/>
                  </a:lnTo>
                  <a:lnTo>
                    <a:pt x="244" y="760"/>
                  </a:lnTo>
                  <a:lnTo>
                    <a:pt x="316" y="778"/>
                  </a:lnTo>
                  <a:lnTo>
                    <a:pt x="397" y="787"/>
                  </a:lnTo>
                  <a:lnTo>
                    <a:pt x="470" y="778"/>
                  </a:lnTo>
                  <a:lnTo>
                    <a:pt x="543" y="760"/>
                  </a:lnTo>
                  <a:lnTo>
                    <a:pt x="614" y="724"/>
                  </a:lnTo>
                  <a:lnTo>
                    <a:pt x="669" y="678"/>
                  </a:lnTo>
                  <a:lnTo>
                    <a:pt x="713" y="615"/>
                  </a:lnTo>
                  <a:lnTo>
                    <a:pt x="750" y="552"/>
                  </a:lnTo>
                  <a:lnTo>
                    <a:pt x="777" y="479"/>
                  </a:lnTo>
                  <a:lnTo>
                    <a:pt x="786" y="398"/>
                  </a:lnTo>
                  <a:lnTo>
                    <a:pt x="795" y="398"/>
                  </a:lnTo>
                  <a:close/>
                  <a:moveTo>
                    <a:pt x="705" y="145"/>
                  </a:moveTo>
                  <a:lnTo>
                    <a:pt x="677" y="118"/>
                  </a:lnTo>
                  <a:lnTo>
                    <a:pt x="614" y="63"/>
                  </a:lnTo>
                  <a:lnTo>
                    <a:pt x="551" y="27"/>
                  </a:lnTo>
                  <a:lnTo>
                    <a:pt x="479" y="9"/>
                  </a:lnTo>
                  <a:lnTo>
                    <a:pt x="397" y="0"/>
                  </a:lnTo>
                  <a:lnTo>
                    <a:pt x="316" y="9"/>
                  </a:lnTo>
                  <a:lnTo>
                    <a:pt x="235" y="27"/>
                  </a:lnTo>
                  <a:lnTo>
                    <a:pt x="172" y="63"/>
                  </a:lnTo>
                  <a:lnTo>
                    <a:pt x="109" y="118"/>
                  </a:lnTo>
                  <a:lnTo>
                    <a:pt x="63" y="171"/>
                  </a:lnTo>
                  <a:lnTo>
                    <a:pt x="81" y="181"/>
                  </a:lnTo>
                  <a:lnTo>
                    <a:pt x="118" y="126"/>
                  </a:lnTo>
                  <a:lnTo>
                    <a:pt x="181" y="82"/>
                  </a:lnTo>
                  <a:lnTo>
                    <a:pt x="244" y="45"/>
                  </a:lnTo>
                  <a:lnTo>
                    <a:pt x="316" y="19"/>
                  </a:lnTo>
                  <a:lnTo>
                    <a:pt x="397" y="9"/>
                  </a:lnTo>
                  <a:lnTo>
                    <a:pt x="470" y="19"/>
                  </a:lnTo>
                  <a:lnTo>
                    <a:pt x="543" y="45"/>
                  </a:lnTo>
                  <a:lnTo>
                    <a:pt x="614" y="82"/>
                  </a:lnTo>
                  <a:lnTo>
                    <a:pt x="669" y="126"/>
                  </a:lnTo>
                  <a:lnTo>
                    <a:pt x="713" y="181"/>
                  </a:lnTo>
                  <a:lnTo>
                    <a:pt x="750" y="235"/>
                  </a:lnTo>
                  <a:lnTo>
                    <a:pt x="741" y="226"/>
                  </a:lnTo>
                  <a:lnTo>
                    <a:pt x="732" y="217"/>
                  </a:lnTo>
                  <a:lnTo>
                    <a:pt x="732" y="208"/>
                  </a:lnTo>
                  <a:lnTo>
                    <a:pt x="723" y="189"/>
                  </a:lnTo>
                  <a:lnTo>
                    <a:pt x="723" y="181"/>
                  </a:lnTo>
                  <a:lnTo>
                    <a:pt x="713" y="171"/>
                  </a:lnTo>
                  <a:lnTo>
                    <a:pt x="705" y="154"/>
                  </a:lnTo>
                  <a:lnTo>
                    <a:pt x="705" y="145"/>
                  </a:lnTo>
                  <a:close/>
                </a:path>
              </a:pathLst>
            </a:custGeom>
            <a:solidFill>
              <a:srgbClr val="5DFFFF"/>
            </a:solidFill>
            <a:ln w="9525">
              <a:noFill/>
              <a:round/>
              <a:headEnd/>
              <a:tailEnd/>
            </a:ln>
          </p:spPr>
          <p:txBody>
            <a:bodyPr>
              <a:prstTxWarp prst="textNoShape">
                <a:avLst/>
              </a:prstTxWarp>
            </a:bodyPr>
            <a:lstStyle/>
            <a:p>
              <a:endParaRPr lang="en-US"/>
            </a:p>
          </p:txBody>
        </p:sp>
        <p:sp>
          <p:nvSpPr>
            <p:cNvPr id="43102" name="Freeform 192"/>
            <p:cNvSpPr>
              <a:spLocks noChangeAspect="1"/>
            </p:cNvSpPr>
            <p:nvPr/>
          </p:nvSpPr>
          <p:spPr bwMode="auto">
            <a:xfrm>
              <a:off x="1282" y="2754"/>
              <a:ext cx="77" cy="78"/>
            </a:xfrm>
            <a:custGeom>
              <a:avLst/>
              <a:gdLst>
                <a:gd name="T0" fmla="*/ 768 w 768"/>
                <a:gd name="T1" fmla="*/ 389 h 778"/>
                <a:gd name="T2" fmla="*/ 759 w 768"/>
                <a:gd name="T3" fmla="*/ 316 h 778"/>
                <a:gd name="T4" fmla="*/ 732 w 768"/>
                <a:gd name="T5" fmla="*/ 245 h 778"/>
                <a:gd name="T6" fmla="*/ 732 w 768"/>
                <a:gd name="T7" fmla="*/ 235 h 778"/>
                <a:gd name="T8" fmla="*/ 732 w 768"/>
                <a:gd name="T9" fmla="*/ 226 h 778"/>
                <a:gd name="T10" fmla="*/ 695 w 768"/>
                <a:gd name="T11" fmla="*/ 172 h 778"/>
                <a:gd name="T12" fmla="*/ 651 w 768"/>
                <a:gd name="T13" fmla="*/ 117 h 778"/>
                <a:gd name="T14" fmla="*/ 596 w 768"/>
                <a:gd name="T15" fmla="*/ 73 h 778"/>
                <a:gd name="T16" fmla="*/ 525 w 768"/>
                <a:gd name="T17" fmla="*/ 36 h 778"/>
                <a:gd name="T18" fmla="*/ 452 w 768"/>
                <a:gd name="T19" fmla="*/ 10 h 778"/>
                <a:gd name="T20" fmla="*/ 379 w 768"/>
                <a:gd name="T21" fmla="*/ 0 h 778"/>
                <a:gd name="T22" fmla="*/ 298 w 768"/>
                <a:gd name="T23" fmla="*/ 10 h 778"/>
                <a:gd name="T24" fmla="*/ 226 w 768"/>
                <a:gd name="T25" fmla="*/ 36 h 778"/>
                <a:gd name="T26" fmla="*/ 163 w 768"/>
                <a:gd name="T27" fmla="*/ 73 h 778"/>
                <a:gd name="T28" fmla="*/ 100 w 768"/>
                <a:gd name="T29" fmla="*/ 117 h 778"/>
                <a:gd name="T30" fmla="*/ 63 w 768"/>
                <a:gd name="T31" fmla="*/ 172 h 778"/>
                <a:gd name="T32" fmla="*/ 73 w 768"/>
                <a:gd name="T33" fmla="*/ 172 h 778"/>
                <a:gd name="T34" fmla="*/ 109 w 768"/>
                <a:gd name="T35" fmla="*/ 127 h 778"/>
                <a:gd name="T36" fmla="*/ 163 w 768"/>
                <a:gd name="T37" fmla="*/ 81 h 778"/>
                <a:gd name="T38" fmla="*/ 226 w 768"/>
                <a:gd name="T39" fmla="*/ 45 h 778"/>
                <a:gd name="T40" fmla="*/ 298 w 768"/>
                <a:gd name="T41" fmla="*/ 28 h 778"/>
                <a:gd name="T42" fmla="*/ 379 w 768"/>
                <a:gd name="T43" fmla="*/ 18 h 778"/>
                <a:gd name="T44" fmla="*/ 452 w 768"/>
                <a:gd name="T45" fmla="*/ 28 h 778"/>
                <a:gd name="T46" fmla="*/ 525 w 768"/>
                <a:gd name="T47" fmla="*/ 45 h 778"/>
                <a:gd name="T48" fmla="*/ 588 w 768"/>
                <a:gd name="T49" fmla="*/ 81 h 778"/>
                <a:gd name="T50" fmla="*/ 642 w 768"/>
                <a:gd name="T51" fmla="*/ 127 h 778"/>
                <a:gd name="T52" fmla="*/ 687 w 768"/>
                <a:gd name="T53" fmla="*/ 180 h 778"/>
                <a:gd name="T54" fmla="*/ 723 w 768"/>
                <a:gd name="T55" fmla="*/ 245 h 778"/>
                <a:gd name="T56" fmla="*/ 741 w 768"/>
                <a:gd name="T57" fmla="*/ 316 h 778"/>
                <a:gd name="T58" fmla="*/ 750 w 768"/>
                <a:gd name="T59" fmla="*/ 389 h 778"/>
                <a:gd name="T60" fmla="*/ 768 w 768"/>
                <a:gd name="T61" fmla="*/ 389 h 778"/>
                <a:gd name="T62" fmla="*/ 759 w 768"/>
                <a:gd name="T63" fmla="*/ 470 h 778"/>
                <a:gd name="T64" fmla="*/ 732 w 768"/>
                <a:gd name="T65" fmla="*/ 543 h 778"/>
                <a:gd name="T66" fmla="*/ 695 w 768"/>
                <a:gd name="T67" fmla="*/ 606 h 778"/>
                <a:gd name="T68" fmla="*/ 651 w 768"/>
                <a:gd name="T69" fmla="*/ 669 h 778"/>
                <a:gd name="T70" fmla="*/ 596 w 768"/>
                <a:gd name="T71" fmla="*/ 715 h 778"/>
                <a:gd name="T72" fmla="*/ 525 w 768"/>
                <a:gd name="T73" fmla="*/ 751 h 778"/>
                <a:gd name="T74" fmla="*/ 452 w 768"/>
                <a:gd name="T75" fmla="*/ 769 h 778"/>
                <a:gd name="T76" fmla="*/ 379 w 768"/>
                <a:gd name="T77" fmla="*/ 778 h 778"/>
                <a:gd name="T78" fmla="*/ 298 w 768"/>
                <a:gd name="T79" fmla="*/ 769 h 778"/>
                <a:gd name="T80" fmla="*/ 226 w 768"/>
                <a:gd name="T81" fmla="*/ 751 h 778"/>
                <a:gd name="T82" fmla="*/ 163 w 768"/>
                <a:gd name="T83" fmla="*/ 715 h 778"/>
                <a:gd name="T84" fmla="*/ 100 w 768"/>
                <a:gd name="T85" fmla="*/ 669 h 778"/>
                <a:gd name="T86" fmla="*/ 55 w 768"/>
                <a:gd name="T87" fmla="*/ 606 h 778"/>
                <a:gd name="T88" fmla="*/ 19 w 768"/>
                <a:gd name="T89" fmla="*/ 543 h 778"/>
                <a:gd name="T90" fmla="*/ 0 w 768"/>
                <a:gd name="T91" fmla="*/ 470 h 778"/>
                <a:gd name="T92" fmla="*/ 9 w 768"/>
                <a:gd name="T93" fmla="*/ 470 h 778"/>
                <a:gd name="T94" fmla="*/ 27 w 768"/>
                <a:gd name="T95" fmla="*/ 534 h 778"/>
                <a:gd name="T96" fmla="*/ 63 w 768"/>
                <a:gd name="T97" fmla="*/ 597 h 778"/>
                <a:gd name="T98" fmla="*/ 109 w 768"/>
                <a:gd name="T99" fmla="*/ 660 h 778"/>
                <a:gd name="T100" fmla="*/ 163 w 768"/>
                <a:gd name="T101" fmla="*/ 705 h 778"/>
                <a:gd name="T102" fmla="*/ 226 w 768"/>
                <a:gd name="T103" fmla="*/ 741 h 778"/>
                <a:gd name="T104" fmla="*/ 298 w 768"/>
                <a:gd name="T105" fmla="*/ 759 h 778"/>
                <a:gd name="T106" fmla="*/ 379 w 768"/>
                <a:gd name="T107" fmla="*/ 769 h 778"/>
                <a:gd name="T108" fmla="*/ 452 w 768"/>
                <a:gd name="T109" fmla="*/ 759 h 778"/>
                <a:gd name="T110" fmla="*/ 525 w 768"/>
                <a:gd name="T111" fmla="*/ 741 h 778"/>
                <a:gd name="T112" fmla="*/ 588 w 768"/>
                <a:gd name="T113" fmla="*/ 705 h 778"/>
                <a:gd name="T114" fmla="*/ 642 w 768"/>
                <a:gd name="T115" fmla="*/ 660 h 778"/>
                <a:gd name="T116" fmla="*/ 687 w 768"/>
                <a:gd name="T117" fmla="*/ 597 h 778"/>
                <a:gd name="T118" fmla="*/ 723 w 768"/>
                <a:gd name="T119" fmla="*/ 534 h 778"/>
                <a:gd name="T120" fmla="*/ 741 w 768"/>
                <a:gd name="T121" fmla="*/ 470 h 778"/>
                <a:gd name="T122" fmla="*/ 750 w 768"/>
                <a:gd name="T123" fmla="*/ 389 h 778"/>
                <a:gd name="T124" fmla="*/ 768 w 768"/>
                <a:gd name="T125" fmla="*/ 389 h 778"/>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768"/>
                <a:gd name="T190" fmla="*/ 0 h 778"/>
                <a:gd name="T191" fmla="*/ 768 w 768"/>
                <a:gd name="T192" fmla="*/ 778 h 778"/>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768" h="778">
                  <a:moveTo>
                    <a:pt x="768" y="389"/>
                  </a:moveTo>
                  <a:lnTo>
                    <a:pt x="759" y="316"/>
                  </a:lnTo>
                  <a:lnTo>
                    <a:pt x="732" y="245"/>
                  </a:lnTo>
                  <a:lnTo>
                    <a:pt x="732" y="235"/>
                  </a:lnTo>
                  <a:lnTo>
                    <a:pt x="732" y="226"/>
                  </a:lnTo>
                  <a:lnTo>
                    <a:pt x="695" y="172"/>
                  </a:lnTo>
                  <a:lnTo>
                    <a:pt x="651" y="117"/>
                  </a:lnTo>
                  <a:lnTo>
                    <a:pt x="596" y="73"/>
                  </a:lnTo>
                  <a:lnTo>
                    <a:pt x="525" y="36"/>
                  </a:lnTo>
                  <a:lnTo>
                    <a:pt x="452" y="10"/>
                  </a:lnTo>
                  <a:lnTo>
                    <a:pt x="379" y="0"/>
                  </a:lnTo>
                  <a:lnTo>
                    <a:pt x="298" y="10"/>
                  </a:lnTo>
                  <a:lnTo>
                    <a:pt x="226" y="36"/>
                  </a:lnTo>
                  <a:lnTo>
                    <a:pt x="163" y="73"/>
                  </a:lnTo>
                  <a:lnTo>
                    <a:pt x="100" y="117"/>
                  </a:lnTo>
                  <a:lnTo>
                    <a:pt x="63" y="172"/>
                  </a:lnTo>
                  <a:lnTo>
                    <a:pt x="73" y="172"/>
                  </a:lnTo>
                  <a:lnTo>
                    <a:pt x="109" y="127"/>
                  </a:lnTo>
                  <a:lnTo>
                    <a:pt x="163" y="81"/>
                  </a:lnTo>
                  <a:lnTo>
                    <a:pt x="226" y="45"/>
                  </a:lnTo>
                  <a:lnTo>
                    <a:pt x="298" y="28"/>
                  </a:lnTo>
                  <a:lnTo>
                    <a:pt x="379" y="18"/>
                  </a:lnTo>
                  <a:lnTo>
                    <a:pt x="452" y="28"/>
                  </a:lnTo>
                  <a:lnTo>
                    <a:pt x="525" y="45"/>
                  </a:lnTo>
                  <a:lnTo>
                    <a:pt x="588" y="81"/>
                  </a:lnTo>
                  <a:lnTo>
                    <a:pt x="642" y="127"/>
                  </a:lnTo>
                  <a:lnTo>
                    <a:pt x="687" y="180"/>
                  </a:lnTo>
                  <a:lnTo>
                    <a:pt x="723" y="245"/>
                  </a:lnTo>
                  <a:lnTo>
                    <a:pt x="741" y="316"/>
                  </a:lnTo>
                  <a:lnTo>
                    <a:pt x="750" y="389"/>
                  </a:lnTo>
                  <a:lnTo>
                    <a:pt x="768" y="389"/>
                  </a:lnTo>
                  <a:lnTo>
                    <a:pt x="759" y="470"/>
                  </a:lnTo>
                  <a:lnTo>
                    <a:pt x="732" y="543"/>
                  </a:lnTo>
                  <a:lnTo>
                    <a:pt x="695" y="606"/>
                  </a:lnTo>
                  <a:lnTo>
                    <a:pt x="651" y="669"/>
                  </a:lnTo>
                  <a:lnTo>
                    <a:pt x="596" y="715"/>
                  </a:lnTo>
                  <a:lnTo>
                    <a:pt x="525" y="751"/>
                  </a:lnTo>
                  <a:lnTo>
                    <a:pt x="452" y="769"/>
                  </a:lnTo>
                  <a:lnTo>
                    <a:pt x="379" y="778"/>
                  </a:lnTo>
                  <a:lnTo>
                    <a:pt x="298" y="769"/>
                  </a:lnTo>
                  <a:lnTo>
                    <a:pt x="226" y="751"/>
                  </a:lnTo>
                  <a:lnTo>
                    <a:pt x="163" y="715"/>
                  </a:lnTo>
                  <a:lnTo>
                    <a:pt x="100" y="669"/>
                  </a:lnTo>
                  <a:lnTo>
                    <a:pt x="55" y="606"/>
                  </a:lnTo>
                  <a:lnTo>
                    <a:pt x="19" y="543"/>
                  </a:lnTo>
                  <a:lnTo>
                    <a:pt x="0" y="470"/>
                  </a:lnTo>
                  <a:lnTo>
                    <a:pt x="9" y="470"/>
                  </a:lnTo>
                  <a:lnTo>
                    <a:pt x="27" y="534"/>
                  </a:lnTo>
                  <a:lnTo>
                    <a:pt x="63" y="597"/>
                  </a:lnTo>
                  <a:lnTo>
                    <a:pt x="109" y="660"/>
                  </a:lnTo>
                  <a:lnTo>
                    <a:pt x="163" y="705"/>
                  </a:lnTo>
                  <a:lnTo>
                    <a:pt x="226" y="741"/>
                  </a:lnTo>
                  <a:lnTo>
                    <a:pt x="298" y="759"/>
                  </a:lnTo>
                  <a:lnTo>
                    <a:pt x="379" y="769"/>
                  </a:lnTo>
                  <a:lnTo>
                    <a:pt x="452" y="759"/>
                  </a:lnTo>
                  <a:lnTo>
                    <a:pt x="525" y="741"/>
                  </a:lnTo>
                  <a:lnTo>
                    <a:pt x="588" y="705"/>
                  </a:lnTo>
                  <a:lnTo>
                    <a:pt x="642" y="660"/>
                  </a:lnTo>
                  <a:lnTo>
                    <a:pt x="687" y="597"/>
                  </a:lnTo>
                  <a:lnTo>
                    <a:pt x="723" y="534"/>
                  </a:lnTo>
                  <a:lnTo>
                    <a:pt x="741" y="470"/>
                  </a:lnTo>
                  <a:lnTo>
                    <a:pt x="750" y="389"/>
                  </a:lnTo>
                  <a:lnTo>
                    <a:pt x="768" y="389"/>
                  </a:lnTo>
                  <a:close/>
                </a:path>
              </a:pathLst>
            </a:custGeom>
            <a:solidFill>
              <a:srgbClr val="62FFFF"/>
            </a:solidFill>
            <a:ln w="9525">
              <a:noFill/>
              <a:round/>
              <a:headEnd/>
              <a:tailEnd/>
            </a:ln>
          </p:spPr>
          <p:txBody>
            <a:bodyPr>
              <a:prstTxWarp prst="textNoShape">
                <a:avLst/>
              </a:prstTxWarp>
            </a:bodyPr>
            <a:lstStyle/>
            <a:p>
              <a:endParaRPr lang="en-US"/>
            </a:p>
          </p:txBody>
        </p:sp>
        <p:sp>
          <p:nvSpPr>
            <p:cNvPr id="43103" name="Freeform 193"/>
            <p:cNvSpPr>
              <a:spLocks noChangeAspect="1"/>
            </p:cNvSpPr>
            <p:nvPr/>
          </p:nvSpPr>
          <p:spPr bwMode="auto">
            <a:xfrm>
              <a:off x="1283" y="2756"/>
              <a:ext cx="74" cy="75"/>
            </a:xfrm>
            <a:custGeom>
              <a:avLst/>
              <a:gdLst>
                <a:gd name="T0" fmla="*/ 741 w 741"/>
                <a:gd name="T1" fmla="*/ 371 h 751"/>
                <a:gd name="T2" fmla="*/ 732 w 741"/>
                <a:gd name="T3" fmla="*/ 298 h 751"/>
                <a:gd name="T4" fmla="*/ 714 w 741"/>
                <a:gd name="T5" fmla="*/ 227 h 751"/>
                <a:gd name="T6" fmla="*/ 678 w 741"/>
                <a:gd name="T7" fmla="*/ 162 h 751"/>
                <a:gd name="T8" fmla="*/ 633 w 741"/>
                <a:gd name="T9" fmla="*/ 109 h 751"/>
                <a:gd name="T10" fmla="*/ 579 w 741"/>
                <a:gd name="T11" fmla="*/ 63 h 751"/>
                <a:gd name="T12" fmla="*/ 516 w 741"/>
                <a:gd name="T13" fmla="*/ 27 h 751"/>
                <a:gd name="T14" fmla="*/ 443 w 741"/>
                <a:gd name="T15" fmla="*/ 10 h 751"/>
                <a:gd name="T16" fmla="*/ 370 w 741"/>
                <a:gd name="T17" fmla="*/ 0 h 751"/>
                <a:gd name="T18" fmla="*/ 289 w 741"/>
                <a:gd name="T19" fmla="*/ 10 h 751"/>
                <a:gd name="T20" fmla="*/ 217 w 741"/>
                <a:gd name="T21" fmla="*/ 27 h 751"/>
                <a:gd name="T22" fmla="*/ 154 w 741"/>
                <a:gd name="T23" fmla="*/ 63 h 751"/>
                <a:gd name="T24" fmla="*/ 100 w 741"/>
                <a:gd name="T25" fmla="*/ 109 h 751"/>
                <a:gd name="T26" fmla="*/ 64 w 741"/>
                <a:gd name="T27" fmla="*/ 154 h 751"/>
                <a:gd name="T28" fmla="*/ 82 w 741"/>
                <a:gd name="T29" fmla="*/ 154 h 751"/>
                <a:gd name="T30" fmla="*/ 109 w 741"/>
                <a:gd name="T31" fmla="*/ 118 h 751"/>
                <a:gd name="T32" fmla="*/ 163 w 741"/>
                <a:gd name="T33" fmla="*/ 73 h 751"/>
                <a:gd name="T34" fmla="*/ 226 w 741"/>
                <a:gd name="T35" fmla="*/ 36 h 751"/>
                <a:gd name="T36" fmla="*/ 299 w 741"/>
                <a:gd name="T37" fmla="*/ 18 h 751"/>
                <a:gd name="T38" fmla="*/ 370 w 741"/>
                <a:gd name="T39" fmla="*/ 10 h 751"/>
                <a:gd name="T40" fmla="*/ 443 w 741"/>
                <a:gd name="T41" fmla="*/ 18 h 751"/>
                <a:gd name="T42" fmla="*/ 506 w 741"/>
                <a:gd name="T43" fmla="*/ 36 h 751"/>
                <a:gd name="T44" fmla="*/ 569 w 741"/>
                <a:gd name="T45" fmla="*/ 73 h 751"/>
                <a:gd name="T46" fmla="*/ 623 w 741"/>
                <a:gd name="T47" fmla="*/ 118 h 751"/>
                <a:gd name="T48" fmla="*/ 668 w 741"/>
                <a:gd name="T49" fmla="*/ 172 h 751"/>
                <a:gd name="T50" fmla="*/ 705 w 741"/>
                <a:gd name="T51" fmla="*/ 235 h 751"/>
                <a:gd name="T52" fmla="*/ 723 w 741"/>
                <a:gd name="T53" fmla="*/ 298 h 751"/>
                <a:gd name="T54" fmla="*/ 732 w 741"/>
                <a:gd name="T55" fmla="*/ 371 h 751"/>
                <a:gd name="T56" fmla="*/ 741 w 741"/>
                <a:gd name="T57" fmla="*/ 371 h 751"/>
                <a:gd name="T58" fmla="*/ 732 w 741"/>
                <a:gd name="T59" fmla="*/ 452 h 751"/>
                <a:gd name="T60" fmla="*/ 714 w 741"/>
                <a:gd name="T61" fmla="*/ 516 h 751"/>
                <a:gd name="T62" fmla="*/ 678 w 741"/>
                <a:gd name="T63" fmla="*/ 579 h 751"/>
                <a:gd name="T64" fmla="*/ 633 w 741"/>
                <a:gd name="T65" fmla="*/ 642 h 751"/>
                <a:gd name="T66" fmla="*/ 579 w 741"/>
                <a:gd name="T67" fmla="*/ 687 h 751"/>
                <a:gd name="T68" fmla="*/ 516 w 741"/>
                <a:gd name="T69" fmla="*/ 723 h 751"/>
                <a:gd name="T70" fmla="*/ 443 w 741"/>
                <a:gd name="T71" fmla="*/ 741 h 751"/>
                <a:gd name="T72" fmla="*/ 370 w 741"/>
                <a:gd name="T73" fmla="*/ 751 h 751"/>
                <a:gd name="T74" fmla="*/ 289 w 741"/>
                <a:gd name="T75" fmla="*/ 741 h 751"/>
                <a:gd name="T76" fmla="*/ 217 w 741"/>
                <a:gd name="T77" fmla="*/ 723 h 751"/>
                <a:gd name="T78" fmla="*/ 154 w 741"/>
                <a:gd name="T79" fmla="*/ 687 h 751"/>
                <a:gd name="T80" fmla="*/ 100 w 741"/>
                <a:gd name="T81" fmla="*/ 642 h 751"/>
                <a:gd name="T82" fmla="*/ 54 w 741"/>
                <a:gd name="T83" fmla="*/ 579 h 751"/>
                <a:gd name="T84" fmla="*/ 18 w 741"/>
                <a:gd name="T85" fmla="*/ 516 h 751"/>
                <a:gd name="T86" fmla="*/ 0 w 741"/>
                <a:gd name="T87" fmla="*/ 452 h 751"/>
                <a:gd name="T88" fmla="*/ 18 w 741"/>
                <a:gd name="T89" fmla="*/ 452 h 751"/>
                <a:gd name="T90" fmla="*/ 36 w 741"/>
                <a:gd name="T91" fmla="*/ 516 h 751"/>
                <a:gd name="T92" fmla="*/ 64 w 741"/>
                <a:gd name="T93" fmla="*/ 579 h 751"/>
                <a:gd name="T94" fmla="*/ 109 w 741"/>
                <a:gd name="T95" fmla="*/ 633 h 751"/>
                <a:gd name="T96" fmla="*/ 163 w 741"/>
                <a:gd name="T97" fmla="*/ 678 h 751"/>
                <a:gd name="T98" fmla="*/ 226 w 741"/>
                <a:gd name="T99" fmla="*/ 705 h 751"/>
                <a:gd name="T100" fmla="*/ 299 w 741"/>
                <a:gd name="T101" fmla="*/ 733 h 751"/>
                <a:gd name="T102" fmla="*/ 370 w 741"/>
                <a:gd name="T103" fmla="*/ 733 h 751"/>
                <a:gd name="T104" fmla="*/ 443 w 741"/>
                <a:gd name="T105" fmla="*/ 733 h 751"/>
                <a:gd name="T106" fmla="*/ 506 w 741"/>
                <a:gd name="T107" fmla="*/ 705 h 751"/>
                <a:gd name="T108" fmla="*/ 569 w 741"/>
                <a:gd name="T109" fmla="*/ 678 h 751"/>
                <a:gd name="T110" fmla="*/ 623 w 741"/>
                <a:gd name="T111" fmla="*/ 633 h 751"/>
                <a:gd name="T112" fmla="*/ 668 w 741"/>
                <a:gd name="T113" fmla="*/ 579 h 751"/>
                <a:gd name="T114" fmla="*/ 705 w 741"/>
                <a:gd name="T115" fmla="*/ 516 h 751"/>
                <a:gd name="T116" fmla="*/ 723 w 741"/>
                <a:gd name="T117" fmla="*/ 443 h 751"/>
                <a:gd name="T118" fmla="*/ 732 w 741"/>
                <a:gd name="T119" fmla="*/ 371 h 751"/>
                <a:gd name="T120" fmla="*/ 741 w 741"/>
                <a:gd name="T121" fmla="*/ 371 h 75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41"/>
                <a:gd name="T184" fmla="*/ 0 h 751"/>
                <a:gd name="T185" fmla="*/ 741 w 741"/>
                <a:gd name="T186" fmla="*/ 751 h 751"/>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41" h="751">
                  <a:moveTo>
                    <a:pt x="741" y="371"/>
                  </a:moveTo>
                  <a:lnTo>
                    <a:pt x="732" y="298"/>
                  </a:lnTo>
                  <a:lnTo>
                    <a:pt x="714" y="227"/>
                  </a:lnTo>
                  <a:lnTo>
                    <a:pt x="678" y="162"/>
                  </a:lnTo>
                  <a:lnTo>
                    <a:pt x="633" y="109"/>
                  </a:lnTo>
                  <a:lnTo>
                    <a:pt x="579" y="63"/>
                  </a:lnTo>
                  <a:lnTo>
                    <a:pt x="516" y="27"/>
                  </a:lnTo>
                  <a:lnTo>
                    <a:pt x="443" y="10"/>
                  </a:lnTo>
                  <a:lnTo>
                    <a:pt x="370" y="0"/>
                  </a:lnTo>
                  <a:lnTo>
                    <a:pt x="289" y="10"/>
                  </a:lnTo>
                  <a:lnTo>
                    <a:pt x="217" y="27"/>
                  </a:lnTo>
                  <a:lnTo>
                    <a:pt x="154" y="63"/>
                  </a:lnTo>
                  <a:lnTo>
                    <a:pt x="100" y="109"/>
                  </a:lnTo>
                  <a:lnTo>
                    <a:pt x="64" y="154"/>
                  </a:lnTo>
                  <a:lnTo>
                    <a:pt x="82" y="154"/>
                  </a:lnTo>
                  <a:lnTo>
                    <a:pt x="109" y="118"/>
                  </a:lnTo>
                  <a:lnTo>
                    <a:pt x="163" y="73"/>
                  </a:lnTo>
                  <a:lnTo>
                    <a:pt x="226" y="36"/>
                  </a:lnTo>
                  <a:lnTo>
                    <a:pt x="299" y="18"/>
                  </a:lnTo>
                  <a:lnTo>
                    <a:pt x="370" y="10"/>
                  </a:lnTo>
                  <a:lnTo>
                    <a:pt x="443" y="18"/>
                  </a:lnTo>
                  <a:lnTo>
                    <a:pt x="506" y="36"/>
                  </a:lnTo>
                  <a:lnTo>
                    <a:pt x="569" y="73"/>
                  </a:lnTo>
                  <a:lnTo>
                    <a:pt x="623" y="118"/>
                  </a:lnTo>
                  <a:lnTo>
                    <a:pt x="668" y="172"/>
                  </a:lnTo>
                  <a:lnTo>
                    <a:pt x="705" y="235"/>
                  </a:lnTo>
                  <a:lnTo>
                    <a:pt x="723" y="298"/>
                  </a:lnTo>
                  <a:lnTo>
                    <a:pt x="732" y="371"/>
                  </a:lnTo>
                  <a:lnTo>
                    <a:pt x="741" y="371"/>
                  </a:lnTo>
                  <a:lnTo>
                    <a:pt x="732" y="452"/>
                  </a:lnTo>
                  <a:lnTo>
                    <a:pt x="714" y="516"/>
                  </a:lnTo>
                  <a:lnTo>
                    <a:pt x="678" y="579"/>
                  </a:lnTo>
                  <a:lnTo>
                    <a:pt x="633" y="642"/>
                  </a:lnTo>
                  <a:lnTo>
                    <a:pt x="579" y="687"/>
                  </a:lnTo>
                  <a:lnTo>
                    <a:pt x="516" y="723"/>
                  </a:lnTo>
                  <a:lnTo>
                    <a:pt x="443" y="741"/>
                  </a:lnTo>
                  <a:lnTo>
                    <a:pt x="370" y="751"/>
                  </a:lnTo>
                  <a:lnTo>
                    <a:pt x="289" y="741"/>
                  </a:lnTo>
                  <a:lnTo>
                    <a:pt x="217" y="723"/>
                  </a:lnTo>
                  <a:lnTo>
                    <a:pt x="154" y="687"/>
                  </a:lnTo>
                  <a:lnTo>
                    <a:pt x="100" y="642"/>
                  </a:lnTo>
                  <a:lnTo>
                    <a:pt x="54" y="579"/>
                  </a:lnTo>
                  <a:lnTo>
                    <a:pt x="18" y="516"/>
                  </a:lnTo>
                  <a:lnTo>
                    <a:pt x="0" y="452"/>
                  </a:lnTo>
                  <a:lnTo>
                    <a:pt x="18" y="452"/>
                  </a:lnTo>
                  <a:lnTo>
                    <a:pt x="36" y="516"/>
                  </a:lnTo>
                  <a:lnTo>
                    <a:pt x="64" y="579"/>
                  </a:lnTo>
                  <a:lnTo>
                    <a:pt x="109" y="633"/>
                  </a:lnTo>
                  <a:lnTo>
                    <a:pt x="163" y="678"/>
                  </a:lnTo>
                  <a:lnTo>
                    <a:pt x="226" y="705"/>
                  </a:lnTo>
                  <a:lnTo>
                    <a:pt x="299" y="733"/>
                  </a:lnTo>
                  <a:lnTo>
                    <a:pt x="370" y="733"/>
                  </a:lnTo>
                  <a:lnTo>
                    <a:pt x="443" y="733"/>
                  </a:lnTo>
                  <a:lnTo>
                    <a:pt x="506" y="705"/>
                  </a:lnTo>
                  <a:lnTo>
                    <a:pt x="569" y="678"/>
                  </a:lnTo>
                  <a:lnTo>
                    <a:pt x="623" y="633"/>
                  </a:lnTo>
                  <a:lnTo>
                    <a:pt x="668" y="579"/>
                  </a:lnTo>
                  <a:lnTo>
                    <a:pt x="705" y="516"/>
                  </a:lnTo>
                  <a:lnTo>
                    <a:pt x="723" y="443"/>
                  </a:lnTo>
                  <a:lnTo>
                    <a:pt x="732" y="371"/>
                  </a:lnTo>
                  <a:lnTo>
                    <a:pt x="741" y="371"/>
                  </a:lnTo>
                  <a:close/>
                </a:path>
              </a:pathLst>
            </a:custGeom>
            <a:solidFill>
              <a:srgbClr val="68FFFF"/>
            </a:solidFill>
            <a:ln w="9525">
              <a:noFill/>
              <a:round/>
              <a:headEnd/>
              <a:tailEnd/>
            </a:ln>
          </p:spPr>
          <p:txBody>
            <a:bodyPr>
              <a:prstTxWarp prst="textNoShape">
                <a:avLst/>
              </a:prstTxWarp>
            </a:bodyPr>
            <a:lstStyle/>
            <a:p>
              <a:endParaRPr lang="en-US"/>
            </a:p>
          </p:txBody>
        </p:sp>
        <p:sp>
          <p:nvSpPr>
            <p:cNvPr id="43104" name="Freeform 194"/>
            <p:cNvSpPr>
              <a:spLocks noChangeAspect="1"/>
            </p:cNvSpPr>
            <p:nvPr/>
          </p:nvSpPr>
          <p:spPr bwMode="auto">
            <a:xfrm>
              <a:off x="1285" y="2757"/>
              <a:ext cx="71" cy="72"/>
            </a:xfrm>
            <a:custGeom>
              <a:avLst/>
              <a:gdLst>
                <a:gd name="T0" fmla="*/ 714 w 714"/>
                <a:gd name="T1" fmla="*/ 361 h 723"/>
                <a:gd name="T2" fmla="*/ 705 w 714"/>
                <a:gd name="T3" fmla="*/ 288 h 723"/>
                <a:gd name="T4" fmla="*/ 687 w 714"/>
                <a:gd name="T5" fmla="*/ 225 h 723"/>
                <a:gd name="T6" fmla="*/ 650 w 714"/>
                <a:gd name="T7" fmla="*/ 162 h 723"/>
                <a:gd name="T8" fmla="*/ 605 w 714"/>
                <a:gd name="T9" fmla="*/ 108 h 723"/>
                <a:gd name="T10" fmla="*/ 551 w 714"/>
                <a:gd name="T11" fmla="*/ 63 h 723"/>
                <a:gd name="T12" fmla="*/ 488 w 714"/>
                <a:gd name="T13" fmla="*/ 26 h 723"/>
                <a:gd name="T14" fmla="*/ 425 w 714"/>
                <a:gd name="T15" fmla="*/ 8 h 723"/>
                <a:gd name="T16" fmla="*/ 352 w 714"/>
                <a:gd name="T17" fmla="*/ 0 h 723"/>
                <a:gd name="T18" fmla="*/ 281 w 714"/>
                <a:gd name="T19" fmla="*/ 8 h 723"/>
                <a:gd name="T20" fmla="*/ 208 w 714"/>
                <a:gd name="T21" fmla="*/ 26 h 723"/>
                <a:gd name="T22" fmla="*/ 145 w 714"/>
                <a:gd name="T23" fmla="*/ 63 h 723"/>
                <a:gd name="T24" fmla="*/ 91 w 714"/>
                <a:gd name="T25" fmla="*/ 108 h 723"/>
                <a:gd name="T26" fmla="*/ 64 w 714"/>
                <a:gd name="T27" fmla="*/ 144 h 723"/>
                <a:gd name="T28" fmla="*/ 73 w 714"/>
                <a:gd name="T29" fmla="*/ 152 h 723"/>
                <a:gd name="T30" fmla="*/ 99 w 714"/>
                <a:gd name="T31" fmla="*/ 117 h 723"/>
                <a:gd name="T32" fmla="*/ 154 w 714"/>
                <a:gd name="T33" fmla="*/ 71 h 723"/>
                <a:gd name="T34" fmla="*/ 217 w 714"/>
                <a:gd name="T35" fmla="*/ 45 h 723"/>
                <a:gd name="T36" fmla="*/ 281 w 714"/>
                <a:gd name="T37" fmla="*/ 17 h 723"/>
                <a:gd name="T38" fmla="*/ 352 w 714"/>
                <a:gd name="T39" fmla="*/ 8 h 723"/>
                <a:gd name="T40" fmla="*/ 415 w 714"/>
                <a:gd name="T41" fmla="*/ 17 h 723"/>
                <a:gd name="T42" fmla="*/ 488 w 714"/>
                <a:gd name="T43" fmla="*/ 45 h 723"/>
                <a:gd name="T44" fmla="*/ 542 w 714"/>
                <a:gd name="T45" fmla="*/ 71 h 723"/>
                <a:gd name="T46" fmla="*/ 597 w 714"/>
                <a:gd name="T47" fmla="*/ 117 h 723"/>
                <a:gd name="T48" fmla="*/ 642 w 714"/>
                <a:gd name="T49" fmla="*/ 171 h 723"/>
                <a:gd name="T50" fmla="*/ 668 w 714"/>
                <a:gd name="T51" fmla="*/ 225 h 723"/>
                <a:gd name="T52" fmla="*/ 696 w 714"/>
                <a:gd name="T53" fmla="*/ 288 h 723"/>
                <a:gd name="T54" fmla="*/ 696 w 714"/>
                <a:gd name="T55" fmla="*/ 361 h 723"/>
                <a:gd name="T56" fmla="*/ 714 w 714"/>
                <a:gd name="T57" fmla="*/ 361 h 723"/>
                <a:gd name="T58" fmla="*/ 705 w 714"/>
                <a:gd name="T59" fmla="*/ 433 h 723"/>
                <a:gd name="T60" fmla="*/ 687 w 714"/>
                <a:gd name="T61" fmla="*/ 506 h 723"/>
                <a:gd name="T62" fmla="*/ 650 w 714"/>
                <a:gd name="T63" fmla="*/ 569 h 723"/>
                <a:gd name="T64" fmla="*/ 605 w 714"/>
                <a:gd name="T65" fmla="*/ 623 h 723"/>
                <a:gd name="T66" fmla="*/ 551 w 714"/>
                <a:gd name="T67" fmla="*/ 668 h 723"/>
                <a:gd name="T68" fmla="*/ 488 w 714"/>
                <a:gd name="T69" fmla="*/ 695 h 723"/>
                <a:gd name="T70" fmla="*/ 425 w 714"/>
                <a:gd name="T71" fmla="*/ 723 h 723"/>
                <a:gd name="T72" fmla="*/ 352 w 714"/>
                <a:gd name="T73" fmla="*/ 723 h 723"/>
                <a:gd name="T74" fmla="*/ 281 w 714"/>
                <a:gd name="T75" fmla="*/ 723 h 723"/>
                <a:gd name="T76" fmla="*/ 208 w 714"/>
                <a:gd name="T77" fmla="*/ 695 h 723"/>
                <a:gd name="T78" fmla="*/ 145 w 714"/>
                <a:gd name="T79" fmla="*/ 668 h 723"/>
                <a:gd name="T80" fmla="*/ 91 w 714"/>
                <a:gd name="T81" fmla="*/ 623 h 723"/>
                <a:gd name="T82" fmla="*/ 46 w 714"/>
                <a:gd name="T83" fmla="*/ 569 h 723"/>
                <a:gd name="T84" fmla="*/ 18 w 714"/>
                <a:gd name="T85" fmla="*/ 506 h 723"/>
                <a:gd name="T86" fmla="*/ 0 w 714"/>
                <a:gd name="T87" fmla="*/ 442 h 723"/>
                <a:gd name="T88" fmla="*/ 10 w 714"/>
                <a:gd name="T89" fmla="*/ 452 h 723"/>
                <a:gd name="T90" fmla="*/ 28 w 714"/>
                <a:gd name="T91" fmla="*/ 496 h 723"/>
                <a:gd name="T92" fmla="*/ 55 w 714"/>
                <a:gd name="T93" fmla="*/ 559 h 723"/>
                <a:gd name="T94" fmla="*/ 99 w 714"/>
                <a:gd name="T95" fmla="*/ 614 h 723"/>
                <a:gd name="T96" fmla="*/ 154 w 714"/>
                <a:gd name="T97" fmla="*/ 650 h 723"/>
                <a:gd name="T98" fmla="*/ 217 w 714"/>
                <a:gd name="T99" fmla="*/ 687 h 723"/>
                <a:gd name="T100" fmla="*/ 281 w 714"/>
                <a:gd name="T101" fmla="*/ 705 h 723"/>
                <a:gd name="T102" fmla="*/ 352 w 714"/>
                <a:gd name="T103" fmla="*/ 713 h 723"/>
                <a:gd name="T104" fmla="*/ 415 w 714"/>
                <a:gd name="T105" fmla="*/ 705 h 723"/>
                <a:gd name="T106" fmla="*/ 488 w 714"/>
                <a:gd name="T107" fmla="*/ 687 h 723"/>
                <a:gd name="T108" fmla="*/ 542 w 714"/>
                <a:gd name="T109" fmla="*/ 650 h 723"/>
                <a:gd name="T110" fmla="*/ 597 w 714"/>
                <a:gd name="T111" fmla="*/ 614 h 723"/>
                <a:gd name="T112" fmla="*/ 642 w 714"/>
                <a:gd name="T113" fmla="*/ 559 h 723"/>
                <a:gd name="T114" fmla="*/ 668 w 714"/>
                <a:gd name="T115" fmla="*/ 496 h 723"/>
                <a:gd name="T116" fmla="*/ 696 w 714"/>
                <a:gd name="T117" fmla="*/ 433 h 723"/>
                <a:gd name="T118" fmla="*/ 696 w 714"/>
                <a:gd name="T119" fmla="*/ 361 h 723"/>
                <a:gd name="T120" fmla="*/ 714 w 714"/>
                <a:gd name="T121" fmla="*/ 361 h 723"/>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14"/>
                <a:gd name="T184" fmla="*/ 0 h 723"/>
                <a:gd name="T185" fmla="*/ 714 w 714"/>
                <a:gd name="T186" fmla="*/ 723 h 723"/>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14" h="723">
                  <a:moveTo>
                    <a:pt x="714" y="361"/>
                  </a:moveTo>
                  <a:lnTo>
                    <a:pt x="705" y="288"/>
                  </a:lnTo>
                  <a:lnTo>
                    <a:pt x="687" y="225"/>
                  </a:lnTo>
                  <a:lnTo>
                    <a:pt x="650" y="162"/>
                  </a:lnTo>
                  <a:lnTo>
                    <a:pt x="605" y="108"/>
                  </a:lnTo>
                  <a:lnTo>
                    <a:pt x="551" y="63"/>
                  </a:lnTo>
                  <a:lnTo>
                    <a:pt x="488" y="26"/>
                  </a:lnTo>
                  <a:lnTo>
                    <a:pt x="425" y="8"/>
                  </a:lnTo>
                  <a:lnTo>
                    <a:pt x="352" y="0"/>
                  </a:lnTo>
                  <a:lnTo>
                    <a:pt x="281" y="8"/>
                  </a:lnTo>
                  <a:lnTo>
                    <a:pt x="208" y="26"/>
                  </a:lnTo>
                  <a:lnTo>
                    <a:pt x="145" y="63"/>
                  </a:lnTo>
                  <a:lnTo>
                    <a:pt x="91" y="108"/>
                  </a:lnTo>
                  <a:lnTo>
                    <a:pt x="64" y="144"/>
                  </a:lnTo>
                  <a:lnTo>
                    <a:pt x="73" y="152"/>
                  </a:lnTo>
                  <a:lnTo>
                    <a:pt x="99" y="117"/>
                  </a:lnTo>
                  <a:lnTo>
                    <a:pt x="154" y="71"/>
                  </a:lnTo>
                  <a:lnTo>
                    <a:pt x="217" y="45"/>
                  </a:lnTo>
                  <a:lnTo>
                    <a:pt x="281" y="17"/>
                  </a:lnTo>
                  <a:lnTo>
                    <a:pt x="352" y="8"/>
                  </a:lnTo>
                  <a:lnTo>
                    <a:pt x="415" y="17"/>
                  </a:lnTo>
                  <a:lnTo>
                    <a:pt x="488" y="45"/>
                  </a:lnTo>
                  <a:lnTo>
                    <a:pt x="542" y="71"/>
                  </a:lnTo>
                  <a:lnTo>
                    <a:pt x="597" y="117"/>
                  </a:lnTo>
                  <a:lnTo>
                    <a:pt x="642" y="171"/>
                  </a:lnTo>
                  <a:lnTo>
                    <a:pt x="668" y="225"/>
                  </a:lnTo>
                  <a:lnTo>
                    <a:pt x="696" y="288"/>
                  </a:lnTo>
                  <a:lnTo>
                    <a:pt x="696" y="361"/>
                  </a:lnTo>
                  <a:lnTo>
                    <a:pt x="714" y="361"/>
                  </a:lnTo>
                  <a:lnTo>
                    <a:pt x="705" y="433"/>
                  </a:lnTo>
                  <a:lnTo>
                    <a:pt x="687" y="506"/>
                  </a:lnTo>
                  <a:lnTo>
                    <a:pt x="650" y="569"/>
                  </a:lnTo>
                  <a:lnTo>
                    <a:pt x="605" y="623"/>
                  </a:lnTo>
                  <a:lnTo>
                    <a:pt x="551" y="668"/>
                  </a:lnTo>
                  <a:lnTo>
                    <a:pt x="488" y="695"/>
                  </a:lnTo>
                  <a:lnTo>
                    <a:pt x="425" y="723"/>
                  </a:lnTo>
                  <a:lnTo>
                    <a:pt x="352" y="723"/>
                  </a:lnTo>
                  <a:lnTo>
                    <a:pt x="281" y="723"/>
                  </a:lnTo>
                  <a:lnTo>
                    <a:pt x="208" y="695"/>
                  </a:lnTo>
                  <a:lnTo>
                    <a:pt x="145" y="668"/>
                  </a:lnTo>
                  <a:lnTo>
                    <a:pt x="91" y="623"/>
                  </a:lnTo>
                  <a:lnTo>
                    <a:pt x="46" y="569"/>
                  </a:lnTo>
                  <a:lnTo>
                    <a:pt x="18" y="506"/>
                  </a:lnTo>
                  <a:lnTo>
                    <a:pt x="0" y="442"/>
                  </a:lnTo>
                  <a:lnTo>
                    <a:pt x="10" y="452"/>
                  </a:lnTo>
                  <a:lnTo>
                    <a:pt x="28" y="496"/>
                  </a:lnTo>
                  <a:lnTo>
                    <a:pt x="55" y="559"/>
                  </a:lnTo>
                  <a:lnTo>
                    <a:pt x="99" y="614"/>
                  </a:lnTo>
                  <a:lnTo>
                    <a:pt x="154" y="650"/>
                  </a:lnTo>
                  <a:lnTo>
                    <a:pt x="217" y="687"/>
                  </a:lnTo>
                  <a:lnTo>
                    <a:pt x="281" y="705"/>
                  </a:lnTo>
                  <a:lnTo>
                    <a:pt x="352" y="713"/>
                  </a:lnTo>
                  <a:lnTo>
                    <a:pt x="415" y="705"/>
                  </a:lnTo>
                  <a:lnTo>
                    <a:pt x="488" y="687"/>
                  </a:lnTo>
                  <a:lnTo>
                    <a:pt x="542" y="650"/>
                  </a:lnTo>
                  <a:lnTo>
                    <a:pt x="597" y="614"/>
                  </a:lnTo>
                  <a:lnTo>
                    <a:pt x="642" y="559"/>
                  </a:lnTo>
                  <a:lnTo>
                    <a:pt x="668" y="496"/>
                  </a:lnTo>
                  <a:lnTo>
                    <a:pt x="696" y="433"/>
                  </a:lnTo>
                  <a:lnTo>
                    <a:pt x="696" y="361"/>
                  </a:lnTo>
                  <a:lnTo>
                    <a:pt x="714" y="361"/>
                  </a:lnTo>
                  <a:close/>
                </a:path>
              </a:pathLst>
            </a:custGeom>
            <a:solidFill>
              <a:srgbClr val="6DFFFF"/>
            </a:solidFill>
            <a:ln w="9525">
              <a:noFill/>
              <a:round/>
              <a:headEnd/>
              <a:tailEnd/>
            </a:ln>
          </p:spPr>
          <p:txBody>
            <a:bodyPr>
              <a:prstTxWarp prst="textNoShape">
                <a:avLst/>
              </a:prstTxWarp>
            </a:bodyPr>
            <a:lstStyle/>
            <a:p>
              <a:endParaRPr lang="en-US"/>
            </a:p>
          </p:txBody>
        </p:sp>
        <p:sp>
          <p:nvSpPr>
            <p:cNvPr id="43105" name="Freeform 195"/>
            <p:cNvSpPr>
              <a:spLocks noChangeAspect="1"/>
            </p:cNvSpPr>
            <p:nvPr/>
          </p:nvSpPr>
          <p:spPr bwMode="auto">
            <a:xfrm>
              <a:off x="1286" y="2758"/>
              <a:ext cx="68" cy="70"/>
            </a:xfrm>
            <a:custGeom>
              <a:avLst/>
              <a:gdLst>
                <a:gd name="T0" fmla="*/ 686 w 686"/>
                <a:gd name="T1" fmla="*/ 353 h 705"/>
                <a:gd name="T2" fmla="*/ 686 w 686"/>
                <a:gd name="T3" fmla="*/ 280 h 705"/>
                <a:gd name="T4" fmla="*/ 658 w 686"/>
                <a:gd name="T5" fmla="*/ 217 h 705"/>
                <a:gd name="T6" fmla="*/ 632 w 686"/>
                <a:gd name="T7" fmla="*/ 163 h 705"/>
                <a:gd name="T8" fmla="*/ 587 w 686"/>
                <a:gd name="T9" fmla="*/ 109 h 705"/>
                <a:gd name="T10" fmla="*/ 532 w 686"/>
                <a:gd name="T11" fmla="*/ 63 h 705"/>
                <a:gd name="T12" fmla="*/ 478 w 686"/>
                <a:gd name="T13" fmla="*/ 37 h 705"/>
                <a:gd name="T14" fmla="*/ 405 w 686"/>
                <a:gd name="T15" fmla="*/ 9 h 705"/>
                <a:gd name="T16" fmla="*/ 342 w 686"/>
                <a:gd name="T17" fmla="*/ 0 h 705"/>
                <a:gd name="T18" fmla="*/ 271 w 686"/>
                <a:gd name="T19" fmla="*/ 9 h 705"/>
                <a:gd name="T20" fmla="*/ 207 w 686"/>
                <a:gd name="T21" fmla="*/ 37 h 705"/>
                <a:gd name="T22" fmla="*/ 144 w 686"/>
                <a:gd name="T23" fmla="*/ 63 h 705"/>
                <a:gd name="T24" fmla="*/ 89 w 686"/>
                <a:gd name="T25" fmla="*/ 109 h 705"/>
                <a:gd name="T26" fmla="*/ 63 w 686"/>
                <a:gd name="T27" fmla="*/ 144 h 705"/>
                <a:gd name="T28" fmla="*/ 72 w 686"/>
                <a:gd name="T29" fmla="*/ 144 h 705"/>
                <a:gd name="T30" fmla="*/ 99 w 686"/>
                <a:gd name="T31" fmla="*/ 118 h 705"/>
                <a:gd name="T32" fmla="*/ 153 w 686"/>
                <a:gd name="T33" fmla="*/ 73 h 705"/>
                <a:gd name="T34" fmla="*/ 207 w 686"/>
                <a:gd name="T35" fmla="*/ 45 h 705"/>
                <a:gd name="T36" fmla="*/ 271 w 686"/>
                <a:gd name="T37" fmla="*/ 27 h 705"/>
                <a:gd name="T38" fmla="*/ 342 w 686"/>
                <a:gd name="T39" fmla="*/ 18 h 705"/>
                <a:gd name="T40" fmla="*/ 405 w 686"/>
                <a:gd name="T41" fmla="*/ 27 h 705"/>
                <a:gd name="T42" fmla="*/ 469 w 686"/>
                <a:gd name="T43" fmla="*/ 45 h 705"/>
                <a:gd name="T44" fmla="*/ 532 w 686"/>
                <a:gd name="T45" fmla="*/ 73 h 705"/>
                <a:gd name="T46" fmla="*/ 577 w 686"/>
                <a:gd name="T47" fmla="*/ 118 h 705"/>
                <a:gd name="T48" fmla="*/ 622 w 686"/>
                <a:gd name="T49" fmla="*/ 163 h 705"/>
                <a:gd name="T50" fmla="*/ 650 w 686"/>
                <a:gd name="T51" fmla="*/ 227 h 705"/>
                <a:gd name="T52" fmla="*/ 668 w 686"/>
                <a:gd name="T53" fmla="*/ 290 h 705"/>
                <a:gd name="T54" fmla="*/ 677 w 686"/>
                <a:gd name="T55" fmla="*/ 353 h 705"/>
                <a:gd name="T56" fmla="*/ 686 w 686"/>
                <a:gd name="T57" fmla="*/ 353 h 705"/>
                <a:gd name="T58" fmla="*/ 686 w 686"/>
                <a:gd name="T59" fmla="*/ 425 h 705"/>
                <a:gd name="T60" fmla="*/ 658 w 686"/>
                <a:gd name="T61" fmla="*/ 488 h 705"/>
                <a:gd name="T62" fmla="*/ 632 w 686"/>
                <a:gd name="T63" fmla="*/ 551 h 705"/>
                <a:gd name="T64" fmla="*/ 587 w 686"/>
                <a:gd name="T65" fmla="*/ 606 h 705"/>
                <a:gd name="T66" fmla="*/ 532 w 686"/>
                <a:gd name="T67" fmla="*/ 642 h 705"/>
                <a:gd name="T68" fmla="*/ 478 w 686"/>
                <a:gd name="T69" fmla="*/ 679 h 705"/>
                <a:gd name="T70" fmla="*/ 405 w 686"/>
                <a:gd name="T71" fmla="*/ 697 h 705"/>
                <a:gd name="T72" fmla="*/ 342 w 686"/>
                <a:gd name="T73" fmla="*/ 705 h 705"/>
                <a:gd name="T74" fmla="*/ 271 w 686"/>
                <a:gd name="T75" fmla="*/ 697 h 705"/>
                <a:gd name="T76" fmla="*/ 207 w 686"/>
                <a:gd name="T77" fmla="*/ 679 h 705"/>
                <a:gd name="T78" fmla="*/ 144 w 686"/>
                <a:gd name="T79" fmla="*/ 642 h 705"/>
                <a:gd name="T80" fmla="*/ 89 w 686"/>
                <a:gd name="T81" fmla="*/ 606 h 705"/>
                <a:gd name="T82" fmla="*/ 45 w 686"/>
                <a:gd name="T83" fmla="*/ 551 h 705"/>
                <a:gd name="T84" fmla="*/ 18 w 686"/>
                <a:gd name="T85" fmla="*/ 488 h 705"/>
                <a:gd name="T86" fmla="*/ 0 w 686"/>
                <a:gd name="T87" fmla="*/ 444 h 705"/>
                <a:gd name="T88" fmla="*/ 18 w 686"/>
                <a:gd name="T89" fmla="*/ 444 h 705"/>
                <a:gd name="T90" fmla="*/ 26 w 686"/>
                <a:gd name="T91" fmla="*/ 488 h 705"/>
                <a:gd name="T92" fmla="*/ 63 w 686"/>
                <a:gd name="T93" fmla="*/ 543 h 705"/>
                <a:gd name="T94" fmla="*/ 99 w 686"/>
                <a:gd name="T95" fmla="*/ 597 h 705"/>
                <a:gd name="T96" fmla="*/ 153 w 686"/>
                <a:gd name="T97" fmla="*/ 633 h 705"/>
                <a:gd name="T98" fmla="*/ 207 w 686"/>
                <a:gd name="T99" fmla="*/ 669 h 705"/>
                <a:gd name="T100" fmla="*/ 271 w 686"/>
                <a:gd name="T101" fmla="*/ 687 h 705"/>
                <a:gd name="T102" fmla="*/ 342 w 686"/>
                <a:gd name="T103" fmla="*/ 697 h 705"/>
                <a:gd name="T104" fmla="*/ 405 w 686"/>
                <a:gd name="T105" fmla="*/ 687 h 705"/>
                <a:gd name="T106" fmla="*/ 469 w 686"/>
                <a:gd name="T107" fmla="*/ 669 h 705"/>
                <a:gd name="T108" fmla="*/ 532 w 686"/>
                <a:gd name="T109" fmla="*/ 633 h 705"/>
                <a:gd name="T110" fmla="*/ 577 w 686"/>
                <a:gd name="T111" fmla="*/ 597 h 705"/>
                <a:gd name="T112" fmla="*/ 622 w 686"/>
                <a:gd name="T113" fmla="*/ 543 h 705"/>
                <a:gd name="T114" fmla="*/ 650 w 686"/>
                <a:gd name="T115" fmla="*/ 488 h 705"/>
                <a:gd name="T116" fmla="*/ 668 w 686"/>
                <a:gd name="T117" fmla="*/ 425 h 705"/>
                <a:gd name="T118" fmla="*/ 677 w 686"/>
                <a:gd name="T119" fmla="*/ 353 h 705"/>
                <a:gd name="T120" fmla="*/ 686 w 686"/>
                <a:gd name="T121" fmla="*/ 353 h 705"/>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686"/>
                <a:gd name="T184" fmla="*/ 0 h 705"/>
                <a:gd name="T185" fmla="*/ 686 w 686"/>
                <a:gd name="T186" fmla="*/ 705 h 705"/>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686" h="705">
                  <a:moveTo>
                    <a:pt x="686" y="353"/>
                  </a:moveTo>
                  <a:lnTo>
                    <a:pt x="686" y="280"/>
                  </a:lnTo>
                  <a:lnTo>
                    <a:pt x="658" y="217"/>
                  </a:lnTo>
                  <a:lnTo>
                    <a:pt x="632" y="163"/>
                  </a:lnTo>
                  <a:lnTo>
                    <a:pt x="587" y="109"/>
                  </a:lnTo>
                  <a:lnTo>
                    <a:pt x="532" y="63"/>
                  </a:lnTo>
                  <a:lnTo>
                    <a:pt x="478" y="37"/>
                  </a:lnTo>
                  <a:lnTo>
                    <a:pt x="405" y="9"/>
                  </a:lnTo>
                  <a:lnTo>
                    <a:pt x="342" y="0"/>
                  </a:lnTo>
                  <a:lnTo>
                    <a:pt x="271" y="9"/>
                  </a:lnTo>
                  <a:lnTo>
                    <a:pt x="207" y="37"/>
                  </a:lnTo>
                  <a:lnTo>
                    <a:pt x="144" y="63"/>
                  </a:lnTo>
                  <a:lnTo>
                    <a:pt x="89" y="109"/>
                  </a:lnTo>
                  <a:lnTo>
                    <a:pt x="63" y="144"/>
                  </a:lnTo>
                  <a:lnTo>
                    <a:pt x="72" y="144"/>
                  </a:lnTo>
                  <a:lnTo>
                    <a:pt x="99" y="118"/>
                  </a:lnTo>
                  <a:lnTo>
                    <a:pt x="153" y="73"/>
                  </a:lnTo>
                  <a:lnTo>
                    <a:pt x="207" y="45"/>
                  </a:lnTo>
                  <a:lnTo>
                    <a:pt x="271" y="27"/>
                  </a:lnTo>
                  <a:lnTo>
                    <a:pt x="342" y="18"/>
                  </a:lnTo>
                  <a:lnTo>
                    <a:pt x="405" y="27"/>
                  </a:lnTo>
                  <a:lnTo>
                    <a:pt x="469" y="45"/>
                  </a:lnTo>
                  <a:lnTo>
                    <a:pt x="532" y="73"/>
                  </a:lnTo>
                  <a:lnTo>
                    <a:pt x="577" y="118"/>
                  </a:lnTo>
                  <a:lnTo>
                    <a:pt x="622" y="163"/>
                  </a:lnTo>
                  <a:lnTo>
                    <a:pt x="650" y="227"/>
                  </a:lnTo>
                  <a:lnTo>
                    <a:pt x="668" y="290"/>
                  </a:lnTo>
                  <a:lnTo>
                    <a:pt x="677" y="353"/>
                  </a:lnTo>
                  <a:lnTo>
                    <a:pt x="686" y="353"/>
                  </a:lnTo>
                  <a:lnTo>
                    <a:pt x="686" y="425"/>
                  </a:lnTo>
                  <a:lnTo>
                    <a:pt x="658" y="488"/>
                  </a:lnTo>
                  <a:lnTo>
                    <a:pt x="632" y="551"/>
                  </a:lnTo>
                  <a:lnTo>
                    <a:pt x="587" y="606"/>
                  </a:lnTo>
                  <a:lnTo>
                    <a:pt x="532" y="642"/>
                  </a:lnTo>
                  <a:lnTo>
                    <a:pt x="478" y="679"/>
                  </a:lnTo>
                  <a:lnTo>
                    <a:pt x="405" y="697"/>
                  </a:lnTo>
                  <a:lnTo>
                    <a:pt x="342" y="705"/>
                  </a:lnTo>
                  <a:lnTo>
                    <a:pt x="271" y="697"/>
                  </a:lnTo>
                  <a:lnTo>
                    <a:pt x="207" y="679"/>
                  </a:lnTo>
                  <a:lnTo>
                    <a:pt x="144" y="642"/>
                  </a:lnTo>
                  <a:lnTo>
                    <a:pt x="89" y="606"/>
                  </a:lnTo>
                  <a:lnTo>
                    <a:pt x="45" y="551"/>
                  </a:lnTo>
                  <a:lnTo>
                    <a:pt x="18" y="488"/>
                  </a:lnTo>
                  <a:lnTo>
                    <a:pt x="0" y="444"/>
                  </a:lnTo>
                  <a:lnTo>
                    <a:pt x="18" y="444"/>
                  </a:lnTo>
                  <a:lnTo>
                    <a:pt x="26" y="488"/>
                  </a:lnTo>
                  <a:lnTo>
                    <a:pt x="63" y="543"/>
                  </a:lnTo>
                  <a:lnTo>
                    <a:pt x="99" y="597"/>
                  </a:lnTo>
                  <a:lnTo>
                    <a:pt x="153" y="633"/>
                  </a:lnTo>
                  <a:lnTo>
                    <a:pt x="207" y="669"/>
                  </a:lnTo>
                  <a:lnTo>
                    <a:pt x="271" y="687"/>
                  </a:lnTo>
                  <a:lnTo>
                    <a:pt x="342" y="697"/>
                  </a:lnTo>
                  <a:lnTo>
                    <a:pt x="405" y="687"/>
                  </a:lnTo>
                  <a:lnTo>
                    <a:pt x="469" y="669"/>
                  </a:lnTo>
                  <a:lnTo>
                    <a:pt x="532" y="633"/>
                  </a:lnTo>
                  <a:lnTo>
                    <a:pt x="577" y="597"/>
                  </a:lnTo>
                  <a:lnTo>
                    <a:pt x="622" y="543"/>
                  </a:lnTo>
                  <a:lnTo>
                    <a:pt x="650" y="488"/>
                  </a:lnTo>
                  <a:lnTo>
                    <a:pt x="668" y="425"/>
                  </a:lnTo>
                  <a:lnTo>
                    <a:pt x="677" y="353"/>
                  </a:lnTo>
                  <a:lnTo>
                    <a:pt x="686" y="353"/>
                  </a:lnTo>
                  <a:close/>
                </a:path>
              </a:pathLst>
            </a:custGeom>
            <a:solidFill>
              <a:srgbClr val="72FFFF"/>
            </a:solidFill>
            <a:ln w="9525">
              <a:noFill/>
              <a:round/>
              <a:headEnd/>
              <a:tailEnd/>
            </a:ln>
          </p:spPr>
          <p:txBody>
            <a:bodyPr>
              <a:prstTxWarp prst="textNoShape">
                <a:avLst/>
              </a:prstTxWarp>
            </a:bodyPr>
            <a:lstStyle/>
            <a:p>
              <a:endParaRPr lang="en-US"/>
            </a:p>
          </p:txBody>
        </p:sp>
        <p:sp>
          <p:nvSpPr>
            <p:cNvPr id="43106" name="Freeform 196"/>
            <p:cNvSpPr>
              <a:spLocks noChangeAspect="1"/>
            </p:cNvSpPr>
            <p:nvPr/>
          </p:nvSpPr>
          <p:spPr bwMode="auto">
            <a:xfrm>
              <a:off x="1287" y="2760"/>
              <a:ext cx="66" cy="67"/>
            </a:xfrm>
            <a:custGeom>
              <a:avLst/>
              <a:gdLst>
                <a:gd name="T0" fmla="*/ 659 w 659"/>
                <a:gd name="T1" fmla="*/ 335 h 679"/>
                <a:gd name="T2" fmla="*/ 650 w 659"/>
                <a:gd name="T3" fmla="*/ 272 h 679"/>
                <a:gd name="T4" fmla="*/ 632 w 659"/>
                <a:gd name="T5" fmla="*/ 209 h 679"/>
                <a:gd name="T6" fmla="*/ 604 w 659"/>
                <a:gd name="T7" fmla="*/ 145 h 679"/>
                <a:gd name="T8" fmla="*/ 559 w 659"/>
                <a:gd name="T9" fmla="*/ 100 h 679"/>
                <a:gd name="T10" fmla="*/ 514 w 659"/>
                <a:gd name="T11" fmla="*/ 55 h 679"/>
                <a:gd name="T12" fmla="*/ 451 w 659"/>
                <a:gd name="T13" fmla="*/ 27 h 679"/>
                <a:gd name="T14" fmla="*/ 387 w 659"/>
                <a:gd name="T15" fmla="*/ 9 h 679"/>
                <a:gd name="T16" fmla="*/ 324 w 659"/>
                <a:gd name="T17" fmla="*/ 0 h 679"/>
                <a:gd name="T18" fmla="*/ 253 w 659"/>
                <a:gd name="T19" fmla="*/ 9 h 679"/>
                <a:gd name="T20" fmla="*/ 189 w 659"/>
                <a:gd name="T21" fmla="*/ 27 h 679"/>
                <a:gd name="T22" fmla="*/ 135 w 659"/>
                <a:gd name="T23" fmla="*/ 55 h 679"/>
                <a:gd name="T24" fmla="*/ 81 w 659"/>
                <a:gd name="T25" fmla="*/ 100 h 679"/>
                <a:gd name="T26" fmla="*/ 54 w 659"/>
                <a:gd name="T27" fmla="*/ 126 h 679"/>
                <a:gd name="T28" fmla="*/ 71 w 659"/>
                <a:gd name="T29" fmla="*/ 136 h 679"/>
                <a:gd name="T30" fmla="*/ 90 w 659"/>
                <a:gd name="T31" fmla="*/ 108 h 679"/>
                <a:gd name="T32" fmla="*/ 144 w 659"/>
                <a:gd name="T33" fmla="*/ 63 h 679"/>
                <a:gd name="T34" fmla="*/ 198 w 659"/>
                <a:gd name="T35" fmla="*/ 37 h 679"/>
                <a:gd name="T36" fmla="*/ 253 w 659"/>
                <a:gd name="T37" fmla="*/ 19 h 679"/>
                <a:gd name="T38" fmla="*/ 324 w 659"/>
                <a:gd name="T39" fmla="*/ 9 h 679"/>
                <a:gd name="T40" fmla="*/ 387 w 659"/>
                <a:gd name="T41" fmla="*/ 19 h 679"/>
                <a:gd name="T42" fmla="*/ 451 w 659"/>
                <a:gd name="T43" fmla="*/ 37 h 679"/>
                <a:gd name="T44" fmla="*/ 505 w 659"/>
                <a:gd name="T45" fmla="*/ 63 h 679"/>
                <a:gd name="T46" fmla="*/ 551 w 659"/>
                <a:gd name="T47" fmla="*/ 108 h 679"/>
                <a:gd name="T48" fmla="*/ 596 w 659"/>
                <a:gd name="T49" fmla="*/ 154 h 679"/>
                <a:gd name="T50" fmla="*/ 622 w 659"/>
                <a:gd name="T51" fmla="*/ 209 h 679"/>
                <a:gd name="T52" fmla="*/ 640 w 659"/>
                <a:gd name="T53" fmla="*/ 272 h 679"/>
                <a:gd name="T54" fmla="*/ 650 w 659"/>
                <a:gd name="T55" fmla="*/ 335 h 679"/>
                <a:gd name="T56" fmla="*/ 659 w 659"/>
                <a:gd name="T57" fmla="*/ 335 h 679"/>
                <a:gd name="T58" fmla="*/ 650 w 659"/>
                <a:gd name="T59" fmla="*/ 407 h 679"/>
                <a:gd name="T60" fmla="*/ 632 w 659"/>
                <a:gd name="T61" fmla="*/ 470 h 679"/>
                <a:gd name="T62" fmla="*/ 604 w 659"/>
                <a:gd name="T63" fmla="*/ 525 h 679"/>
                <a:gd name="T64" fmla="*/ 559 w 659"/>
                <a:gd name="T65" fmla="*/ 579 h 679"/>
                <a:gd name="T66" fmla="*/ 514 w 659"/>
                <a:gd name="T67" fmla="*/ 615 h 679"/>
                <a:gd name="T68" fmla="*/ 451 w 659"/>
                <a:gd name="T69" fmla="*/ 651 h 679"/>
                <a:gd name="T70" fmla="*/ 387 w 659"/>
                <a:gd name="T71" fmla="*/ 669 h 679"/>
                <a:gd name="T72" fmla="*/ 324 w 659"/>
                <a:gd name="T73" fmla="*/ 679 h 679"/>
                <a:gd name="T74" fmla="*/ 253 w 659"/>
                <a:gd name="T75" fmla="*/ 669 h 679"/>
                <a:gd name="T76" fmla="*/ 189 w 659"/>
                <a:gd name="T77" fmla="*/ 651 h 679"/>
                <a:gd name="T78" fmla="*/ 135 w 659"/>
                <a:gd name="T79" fmla="*/ 615 h 679"/>
                <a:gd name="T80" fmla="*/ 81 w 659"/>
                <a:gd name="T81" fmla="*/ 579 h 679"/>
                <a:gd name="T82" fmla="*/ 45 w 659"/>
                <a:gd name="T83" fmla="*/ 525 h 679"/>
                <a:gd name="T84" fmla="*/ 8 w 659"/>
                <a:gd name="T85" fmla="*/ 470 h 679"/>
                <a:gd name="T86" fmla="*/ 0 w 659"/>
                <a:gd name="T87" fmla="*/ 426 h 679"/>
                <a:gd name="T88" fmla="*/ 8 w 659"/>
                <a:gd name="T89" fmla="*/ 426 h 679"/>
                <a:gd name="T90" fmla="*/ 18 w 659"/>
                <a:gd name="T91" fmla="*/ 462 h 679"/>
                <a:gd name="T92" fmla="*/ 54 w 659"/>
                <a:gd name="T93" fmla="*/ 515 h 679"/>
                <a:gd name="T94" fmla="*/ 90 w 659"/>
                <a:gd name="T95" fmla="*/ 570 h 679"/>
                <a:gd name="T96" fmla="*/ 144 w 659"/>
                <a:gd name="T97" fmla="*/ 606 h 679"/>
                <a:gd name="T98" fmla="*/ 198 w 659"/>
                <a:gd name="T99" fmla="*/ 633 h 679"/>
                <a:gd name="T100" fmla="*/ 253 w 659"/>
                <a:gd name="T101" fmla="*/ 661 h 679"/>
                <a:gd name="T102" fmla="*/ 324 w 659"/>
                <a:gd name="T103" fmla="*/ 661 h 679"/>
                <a:gd name="T104" fmla="*/ 387 w 659"/>
                <a:gd name="T105" fmla="*/ 661 h 679"/>
                <a:gd name="T106" fmla="*/ 451 w 659"/>
                <a:gd name="T107" fmla="*/ 633 h 679"/>
                <a:gd name="T108" fmla="*/ 505 w 659"/>
                <a:gd name="T109" fmla="*/ 606 h 679"/>
                <a:gd name="T110" fmla="*/ 551 w 659"/>
                <a:gd name="T111" fmla="*/ 570 h 679"/>
                <a:gd name="T112" fmla="*/ 596 w 659"/>
                <a:gd name="T113" fmla="*/ 515 h 679"/>
                <a:gd name="T114" fmla="*/ 622 w 659"/>
                <a:gd name="T115" fmla="*/ 462 h 679"/>
                <a:gd name="T116" fmla="*/ 640 w 659"/>
                <a:gd name="T117" fmla="*/ 407 h 679"/>
                <a:gd name="T118" fmla="*/ 650 w 659"/>
                <a:gd name="T119" fmla="*/ 335 h 679"/>
                <a:gd name="T120" fmla="*/ 659 w 659"/>
                <a:gd name="T121" fmla="*/ 335 h 679"/>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659"/>
                <a:gd name="T184" fmla="*/ 0 h 679"/>
                <a:gd name="T185" fmla="*/ 659 w 659"/>
                <a:gd name="T186" fmla="*/ 679 h 679"/>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659" h="679">
                  <a:moveTo>
                    <a:pt x="659" y="335"/>
                  </a:moveTo>
                  <a:lnTo>
                    <a:pt x="650" y="272"/>
                  </a:lnTo>
                  <a:lnTo>
                    <a:pt x="632" y="209"/>
                  </a:lnTo>
                  <a:lnTo>
                    <a:pt x="604" y="145"/>
                  </a:lnTo>
                  <a:lnTo>
                    <a:pt x="559" y="100"/>
                  </a:lnTo>
                  <a:lnTo>
                    <a:pt x="514" y="55"/>
                  </a:lnTo>
                  <a:lnTo>
                    <a:pt x="451" y="27"/>
                  </a:lnTo>
                  <a:lnTo>
                    <a:pt x="387" y="9"/>
                  </a:lnTo>
                  <a:lnTo>
                    <a:pt x="324" y="0"/>
                  </a:lnTo>
                  <a:lnTo>
                    <a:pt x="253" y="9"/>
                  </a:lnTo>
                  <a:lnTo>
                    <a:pt x="189" y="27"/>
                  </a:lnTo>
                  <a:lnTo>
                    <a:pt x="135" y="55"/>
                  </a:lnTo>
                  <a:lnTo>
                    <a:pt x="81" y="100"/>
                  </a:lnTo>
                  <a:lnTo>
                    <a:pt x="54" y="126"/>
                  </a:lnTo>
                  <a:lnTo>
                    <a:pt x="71" y="136"/>
                  </a:lnTo>
                  <a:lnTo>
                    <a:pt x="90" y="108"/>
                  </a:lnTo>
                  <a:lnTo>
                    <a:pt x="144" y="63"/>
                  </a:lnTo>
                  <a:lnTo>
                    <a:pt x="198" y="37"/>
                  </a:lnTo>
                  <a:lnTo>
                    <a:pt x="253" y="19"/>
                  </a:lnTo>
                  <a:lnTo>
                    <a:pt x="324" y="9"/>
                  </a:lnTo>
                  <a:lnTo>
                    <a:pt x="387" y="19"/>
                  </a:lnTo>
                  <a:lnTo>
                    <a:pt x="451" y="37"/>
                  </a:lnTo>
                  <a:lnTo>
                    <a:pt x="505" y="63"/>
                  </a:lnTo>
                  <a:lnTo>
                    <a:pt x="551" y="108"/>
                  </a:lnTo>
                  <a:lnTo>
                    <a:pt x="596" y="154"/>
                  </a:lnTo>
                  <a:lnTo>
                    <a:pt x="622" y="209"/>
                  </a:lnTo>
                  <a:lnTo>
                    <a:pt x="640" y="272"/>
                  </a:lnTo>
                  <a:lnTo>
                    <a:pt x="650" y="335"/>
                  </a:lnTo>
                  <a:lnTo>
                    <a:pt x="659" y="335"/>
                  </a:lnTo>
                  <a:lnTo>
                    <a:pt x="650" y="407"/>
                  </a:lnTo>
                  <a:lnTo>
                    <a:pt x="632" y="470"/>
                  </a:lnTo>
                  <a:lnTo>
                    <a:pt x="604" y="525"/>
                  </a:lnTo>
                  <a:lnTo>
                    <a:pt x="559" y="579"/>
                  </a:lnTo>
                  <a:lnTo>
                    <a:pt x="514" y="615"/>
                  </a:lnTo>
                  <a:lnTo>
                    <a:pt x="451" y="651"/>
                  </a:lnTo>
                  <a:lnTo>
                    <a:pt x="387" y="669"/>
                  </a:lnTo>
                  <a:lnTo>
                    <a:pt x="324" y="679"/>
                  </a:lnTo>
                  <a:lnTo>
                    <a:pt x="253" y="669"/>
                  </a:lnTo>
                  <a:lnTo>
                    <a:pt x="189" y="651"/>
                  </a:lnTo>
                  <a:lnTo>
                    <a:pt x="135" y="615"/>
                  </a:lnTo>
                  <a:lnTo>
                    <a:pt x="81" y="579"/>
                  </a:lnTo>
                  <a:lnTo>
                    <a:pt x="45" y="525"/>
                  </a:lnTo>
                  <a:lnTo>
                    <a:pt x="8" y="470"/>
                  </a:lnTo>
                  <a:lnTo>
                    <a:pt x="0" y="426"/>
                  </a:lnTo>
                  <a:lnTo>
                    <a:pt x="8" y="426"/>
                  </a:lnTo>
                  <a:lnTo>
                    <a:pt x="18" y="462"/>
                  </a:lnTo>
                  <a:lnTo>
                    <a:pt x="54" y="515"/>
                  </a:lnTo>
                  <a:lnTo>
                    <a:pt x="90" y="570"/>
                  </a:lnTo>
                  <a:lnTo>
                    <a:pt x="144" y="606"/>
                  </a:lnTo>
                  <a:lnTo>
                    <a:pt x="198" y="633"/>
                  </a:lnTo>
                  <a:lnTo>
                    <a:pt x="253" y="661"/>
                  </a:lnTo>
                  <a:lnTo>
                    <a:pt x="324" y="661"/>
                  </a:lnTo>
                  <a:lnTo>
                    <a:pt x="387" y="661"/>
                  </a:lnTo>
                  <a:lnTo>
                    <a:pt x="451" y="633"/>
                  </a:lnTo>
                  <a:lnTo>
                    <a:pt x="505" y="606"/>
                  </a:lnTo>
                  <a:lnTo>
                    <a:pt x="551" y="570"/>
                  </a:lnTo>
                  <a:lnTo>
                    <a:pt x="596" y="515"/>
                  </a:lnTo>
                  <a:lnTo>
                    <a:pt x="622" y="462"/>
                  </a:lnTo>
                  <a:lnTo>
                    <a:pt x="640" y="407"/>
                  </a:lnTo>
                  <a:lnTo>
                    <a:pt x="650" y="335"/>
                  </a:lnTo>
                  <a:lnTo>
                    <a:pt x="659" y="335"/>
                  </a:lnTo>
                  <a:close/>
                </a:path>
              </a:pathLst>
            </a:custGeom>
            <a:solidFill>
              <a:srgbClr val="77FFFF"/>
            </a:solidFill>
            <a:ln w="9525">
              <a:noFill/>
              <a:round/>
              <a:headEnd/>
              <a:tailEnd/>
            </a:ln>
          </p:spPr>
          <p:txBody>
            <a:bodyPr>
              <a:prstTxWarp prst="textNoShape">
                <a:avLst/>
              </a:prstTxWarp>
            </a:bodyPr>
            <a:lstStyle/>
            <a:p>
              <a:endParaRPr lang="en-US"/>
            </a:p>
          </p:txBody>
        </p:sp>
        <p:sp>
          <p:nvSpPr>
            <p:cNvPr id="43107" name="Freeform 197"/>
            <p:cNvSpPr>
              <a:spLocks noChangeAspect="1"/>
            </p:cNvSpPr>
            <p:nvPr/>
          </p:nvSpPr>
          <p:spPr bwMode="auto">
            <a:xfrm>
              <a:off x="1288" y="2760"/>
              <a:ext cx="64" cy="66"/>
            </a:xfrm>
            <a:custGeom>
              <a:avLst/>
              <a:gdLst>
                <a:gd name="T0" fmla="*/ 642 w 642"/>
                <a:gd name="T1" fmla="*/ 326 h 652"/>
                <a:gd name="T2" fmla="*/ 632 w 642"/>
                <a:gd name="T3" fmla="*/ 263 h 652"/>
                <a:gd name="T4" fmla="*/ 614 w 642"/>
                <a:gd name="T5" fmla="*/ 200 h 652"/>
                <a:gd name="T6" fmla="*/ 588 w 642"/>
                <a:gd name="T7" fmla="*/ 145 h 652"/>
                <a:gd name="T8" fmla="*/ 543 w 642"/>
                <a:gd name="T9" fmla="*/ 99 h 652"/>
                <a:gd name="T10" fmla="*/ 497 w 642"/>
                <a:gd name="T11" fmla="*/ 54 h 652"/>
                <a:gd name="T12" fmla="*/ 443 w 642"/>
                <a:gd name="T13" fmla="*/ 28 h 652"/>
                <a:gd name="T14" fmla="*/ 379 w 642"/>
                <a:gd name="T15" fmla="*/ 10 h 652"/>
                <a:gd name="T16" fmla="*/ 316 w 642"/>
                <a:gd name="T17" fmla="*/ 0 h 652"/>
                <a:gd name="T18" fmla="*/ 245 w 642"/>
                <a:gd name="T19" fmla="*/ 10 h 652"/>
                <a:gd name="T20" fmla="*/ 190 w 642"/>
                <a:gd name="T21" fmla="*/ 28 h 652"/>
                <a:gd name="T22" fmla="*/ 136 w 642"/>
                <a:gd name="T23" fmla="*/ 54 h 652"/>
                <a:gd name="T24" fmla="*/ 82 w 642"/>
                <a:gd name="T25" fmla="*/ 99 h 652"/>
                <a:gd name="T26" fmla="*/ 63 w 642"/>
                <a:gd name="T27" fmla="*/ 127 h 652"/>
                <a:gd name="T28" fmla="*/ 73 w 642"/>
                <a:gd name="T29" fmla="*/ 127 h 652"/>
                <a:gd name="T30" fmla="*/ 91 w 642"/>
                <a:gd name="T31" fmla="*/ 109 h 652"/>
                <a:gd name="T32" fmla="*/ 136 w 642"/>
                <a:gd name="T33" fmla="*/ 73 h 652"/>
                <a:gd name="T34" fmla="*/ 190 w 642"/>
                <a:gd name="T35" fmla="*/ 36 h 652"/>
                <a:gd name="T36" fmla="*/ 253 w 642"/>
                <a:gd name="T37" fmla="*/ 18 h 652"/>
                <a:gd name="T38" fmla="*/ 316 w 642"/>
                <a:gd name="T39" fmla="*/ 18 h 652"/>
                <a:gd name="T40" fmla="*/ 379 w 642"/>
                <a:gd name="T41" fmla="*/ 18 h 652"/>
                <a:gd name="T42" fmla="*/ 434 w 642"/>
                <a:gd name="T43" fmla="*/ 36 h 652"/>
                <a:gd name="T44" fmla="*/ 488 w 642"/>
                <a:gd name="T45" fmla="*/ 73 h 652"/>
                <a:gd name="T46" fmla="*/ 533 w 642"/>
                <a:gd name="T47" fmla="*/ 109 h 652"/>
                <a:gd name="T48" fmla="*/ 569 w 642"/>
                <a:gd name="T49" fmla="*/ 154 h 652"/>
                <a:gd name="T50" fmla="*/ 606 w 642"/>
                <a:gd name="T51" fmla="*/ 208 h 652"/>
                <a:gd name="T52" fmla="*/ 624 w 642"/>
                <a:gd name="T53" fmla="*/ 263 h 652"/>
                <a:gd name="T54" fmla="*/ 624 w 642"/>
                <a:gd name="T55" fmla="*/ 326 h 652"/>
                <a:gd name="T56" fmla="*/ 642 w 642"/>
                <a:gd name="T57" fmla="*/ 326 h 652"/>
                <a:gd name="T58" fmla="*/ 632 w 642"/>
                <a:gd name="T59" fmla="*/ 398 h 652"/>
                <a:gd name="T60" fmla="*/ 614 w 642"/>
                <a:gd name="T61" fmla="*/ 453 h 652"/>
                <a:gd name="T62" fmla="*/ 588 w 642"/>
                <a:gd name="T63" fmla="*/ 506 h 652"/>
                <a:gd name="T64" fmla="*/ 543 w 642"/>
                <a:gd name="T65" fmla="*/ 561 h 652"/>
                <a:gd name="T66" fmla="*/ 497 w 642"/>
                <a:gd name="T67" fmla="*/ 597 h 652"/>
                <a:gd name="T68" fmla="*/ 443 w 642"/>
                <a:gd name="T69" fmla="*/ 624 h 652"/>
                <a:gd name="T70" fmla="*/ 379 w 642"/>
                <a:gd name="T71" fmla="*/ 652 h 652"/>
                <a:gd name="T72" fmla="*/ 316 w 642"/>
                <a:gd name="T73" fmla="*/ 652 h 652"/>
                <a:gd name="T74" fmla="*/ 245 w 642"/>
                <a:gd name="T75" fmla="*/ 652 h 652"/>
                <a:gd name="T76" fmla="*/ 190 w 642"/>
                <a:gd name="T77" fmla="*/ 624 h 652"/>
                <a:gd name="T78" fmla="*/ 136 w 642"/>
                <a:gd name="T79" fmla="*/ 597 h 652"/>
                <a:gd name="T80" fmla="*/ 82 w 642"/>
                <a:gd name="T81" fmla="*/ 561 h 652"/>
                <a:gd name="T82" fmla="*/ 46 w 642"/>
                <a:gd name="T83" fmla="*/ 506 h 652"/>
                <a:gd name="T84" fmla="*/ 10 w 642"/>
                <a:gd name="T85" fmla="*/ 453 h 652"/>
                <a:gd name="T86" fmla="*/ 0 w 642"/>
                <a:gd name="T87" fmla="*/ 417 h 652"/>
                <a:gd name="T88" fmla="*/ 19 w 642"/>
                <a:gd name="T89" fmla="*/ 425 h 652"/>
                <a:gd name="T90" fmla="*/ 28 w 642"/>
                <a:gd name="T91" fmla="*/ 453 h 652"/>
                <a:gd name="T92" fmla="*/ 55 w 642"/>
                <a:gd name="T93" fmla="*/ 506 h 652"/>
                <a:gd name="T94" fmla="*/ 91 w 642"/>
                <a:gd name="T95" fmla="*/ 552 h 652"/>
                <a:gd name="T96" fmla="*/ 136 w 642"/>
                <a:gd name="T97" fmla="*/ 588 h 652"/>
                <a:gd name="T98" fmla="*/ 190 w 642"/>
                <a:gd name="T99" fmla="*/ 615 h 652"/>
                <a:gd name="T100" fmla="*/ 253 w 642"/>
                <a:gd name="T101" fmla="*/ 633 h 652"/>
                <a:gd name="T102" fmla="*/ 316 w 642"/>
                <a:gd name="T103" fmla="*/ 642 h 652"/>
                <a:gd name="T104" fmla="*/ 379 w 642"/>
                <a:gd name="T105" fmla="*/ 633 h 652"/>
                <a:gd name="T106" fmla="*/ 434 w 642"/>
                <a:gd name="T107" fmla="*/ 615 h 652"/>
                <a:gd name="T108" fmla="*/ 488 w 642"/>
                <a:gd name="T109" fmla="*/ 588 h 652"/>
                <a:gd name="T110" fmla="*/ 533 w 642"/>
                <a:gd name="T111" fmla="*/ 552 h 652"/>
                <a:gd name="T112" fmla="*/ 569 w 642"/>
                <a:gd name="T113" fmla="*/ 506 h 652"/>
                <a:gd name="T114" fmla="*/ 606 w 642"/>
                <a:gd name="T115" fmla="*/ 453 h 652"/>
                <a:gd name="T116" fmla="*/ 624 w 642"/>
                <a:gd name="T117" fmla="*/ 389 h 652"/>
                <a:gd name="T118" fmla="*/ 624 w 642"/>
                <a:gd name="T119" fmla="*/ 326 h 652"/>
                <a:gd name="T120" fmla="*/ 642 w 642"/>
                <a:gd name="T121" fmla="*/ 326 h 652"/>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642"/>
                <a:gd name="T184" fmla="*/ 0 h 652"/>
                <a:gd name="T185" fmla="*/ 642 w 642"/>
                <a:gd name="T186" fmla="*/ 652 h 652"/>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642" h="652">
                  <a:moveTo>
                    <a:pt x="642" y="326"/>
                  </a:moveTo>
                  <a:lnTo>
                    <a:pt x="632" y="263"/>
                  </a:lnTo>
                  <a:lnTo>
                    <a:pt x="614" y="200"/>
                  </a:lnTo>
                  <a:lnTo>
                    <a:pt x="588" y="145"/>
                  </a:lnTo>
                  <a:lnTo>
                    <a:pt x="543" y="99"/>
                  </a:lnTo>
                  <a:lnTo>
                    <a:pt x="497" y="54"/>
                  </a:lnTo>
                  <a:lnTo>
                    <a:pt x="443" y="28"/>
                  </a:lnTo>
                  <a:lnTo>
                    <a:pt x="379" y="10"/>
                  </a:lnTo>
                  <a:lnTo>
                    <a:pt x="316" y="0"/>
                  </a:lnTo>
                  <a:lnTo>
                    <a:pt x="245" y="10"/>
                  </a:lnTo>
                  <a:lnTo>
                    <a:pt x="190" y="28"/>
                  </a:lnTo>
                  <a:lnTo>
                    <a:pt x="136" y="54"/>
                  </a:lnTo>
                  <a:lnTo>
                    <a:pt x="82" y="99"/>
                  </a:lnTo>
                  <a:lnTo>
                    <a:pt x="63" y="127"/>
                  </a:lnTo>
                  <a:lnTo>
                    <a:pt x="73" y="127"/>
                  </a:lnTo>
                  <a:lnTo>
                    <a:pt x="91" y="109"/>
                  </a:lnTo>
                  <a:lnTo>
                    <a:pt x="136" y="73"/>
                  </a:lnTo>
                  <a:lnTo>
                    <a:pt x="190" y="36"/>
                  </a:lnTo>
                  <a:lnTo>
                    <a:pt x="253" y="18"/>
                  </a:lnTo>
                  <a:lnTo>
                    <a:pt x="316" y="18"/>
                  </a:lnTo>
                  <a:lnTo>
                    <a:pt x="379" y="18"/>
                  </a:lnTo>
                  <a:lnTo>
                    <a:pt x="434" y="36"/>
                  </a:lnTo>
                  <a:lnTo>
                    <a:pt x="488" y="73"/>
                  </a:lnTo>
                  <a:lnTo>
                    <a:pt x="533" y="109"/>
                  </a:lnTo>
                  <a:lnTo>
                    <a:pt x="569" y="154"/>
                  </a:lnTo>
                  <a:lnTo>
                    <a:pt x="606" y="208"/>
                  </a:lnTo>
                  <a:lnTo>
                    <a:pt x="624" y="263"/>
                  </a:lnTo>
                  <a:lnTo>
                    <a:pt x="624" y="326"/>
                  </a:lnTo>
                  <a:lnTo>
                    <a:pt x="642" y="326"/>
                  </a:lnTo>
                  <a:lnTo>
                    <a:pt x="632" y="398"/>
                  </a:lnTo>
                  <a:lnTo>
                    <a:pt x="614" y="453"/>
                  </a:lnTo>
                  <a:lnTo>
                    <a:pt x="588" y="506"/>
                  </a:lnTo>
                  <a:lnTo>
                    <a:pt x="543" y="561"/>
                  </a:lnTo>
                  <a:lnTo>
                    <a:pt x="497" y="597"/>
                  </a:lnTo>
                  <a:lnTo>
                    <a:pt x="443" y="624"/>
                  </a:lnTo>
                  <a:lnTo>
                    <a:pt x="379" y="652"/>
                  </a:lnTo>
                  <a:lnTo>
                    <a:pt x="316" y="652"/>
                  </a:lnTo>
                  <a:lnTo>
                    <a:pt x="245" y="652"/>
                  </a:lnTo>
                  <a:lnTo>
                    <a:pt x="190" y="624"/>
                  </a:lnTo>
                  <a:lnTo>
                    <a:pt x="136" y="597"/>
                  </a:lnTo>
                  <a:lnTo>
                    <a:pt x="82" y="561"/>
                  </a:lnTo>
                  <a:lnTo>
                    <a:pt x="46" y="506"/>
                  </a:lnTo>
                  <a:lnTo>
                    <a:pt x="10" y="453"/>
                  </a:lnTo>
                  <a:lnTo>
                    <a:pt x="0" y="417"/>
                  </a:lnTo>
                  <a:lnTo>
                    <a:pt x="19" y="425"/>
                  </a:lnTo>
                  <a:lnTo>
                    <a:pt x="28" y="453"/>
                  </a:lnTo>
                  <a:lnTo>
                    <a:pt x="55" y="506"/>
                  </a:lnTo>
                  <a:lnTo>
                    <a:pt x="91" y="552"/>
                  </a:lnTo>
                  <a:lnTo>
                    <a:pt x="136" y="588"/>
                  </a:lnTo>
                  <a:lnTo>
                    <a:pt x="190" y="615"/>
                  </a:lnTo>
                  <a:lnTo>
                    <a:pt x="253" y="633"/>
                  </a:lnTo>
                  <a:lnTo>
                    <a:pt x="316" y="642"/>
                  </a:lnTo>
                  <a:lnTo>
                    <a:pt x="379" y="633"/>
                  </a:lnTo>
                  <a:lnTo>
                    <a:pt x="434" y="615"/>
                  </a:lnTo>
                  <a:lnTo>
                    <a:pt x="488" y="588"/>
                  </a:lnTo>
                  <a:lnTo>
                    <a:pt x="533" y="552"/>
                  </a:lnTo>
                  <a:lnTo>
                    <a:pt x="569" y="506"/>
                  </a:lnTo>
                  <a:lnTo>
                    <a:pt x="606" y="453"/>
                  </a:lnTo>
                  <a:lnTo>
                    <a:pt x="624" y="389"/>
                  </a:lnTo>
                  <a:lnTo>
                    <a:pt x="624" y="326"/>
                  </a:lnTo>
                  <a:lnTo>
                    <a:pt x="642" y="326"/>
                  </a:lnTo>
                  <a:close/>
                </a:path>
              </a:pathLst>
            </a:custGeom>
            <a:solidFill>
              <a:srgbClr val="7CFFFF"/>
            </a:solidFill>
            <a:ln w="9525">
              <a:noFill/>
              <a:round/>
              <a:headEnd/>
              <a:tailEnd/>
            </a:ln>
          </p:spPr>
          <p:txBody>
            <a:bodyPr>
              <a:prstTxWarp prst="textNoShape">
                <a:avLst/>
              </a:prstTxWarp>
            </a:bodyPr>
            <a:lstStyle/>
            <a:p>
              <a:endParaRPr lang="en-US"/>
            </a:p>
          </p:txBody>
        </p:sp>
        <p:sp>
          <p:nvSpPr>
            <p:cNvPr id="43108" name="Freeform 198"/>
            <p:cNvSpPr>
              <a:spLocks noChangeAspect="1"/>
            </p:cNvSpPr>
            <p:nvPr/>
          </p:nvSpPr>
          <p:spPr bwMode="auto">
            <a:xfrm>
              <a:off x="1290" y="2762"/>
              <a:ext cx="61" cy="63"/>
            </a:xfrm>
            <a:custGeom>
              <a:avLst/>
              <a:gdLst>
                <a:gd name="T0" fmla="*/ 605 w 605"/>
                <a:gd name="T1" fmla="*/ 308 h 624"/>
                <a:gd name="T2" fmla="*/ 605 w 605"/>
                <a:gd name="T3" fmla="*/ 245 h 624"/>
                <a:gd name="T4" fmla="*/ 587 w 605"/>
                <a:gd name="T5" fmla="*/ 190 h 624"/>
                <a:gd name="T6" fmla="*/ 550 w 605"/>
                <a:gd name="T7" fmla="*/ 136 h 624"/>
                <a:gd name="T8" fmla="*/ 514 w 605"/>
                <a:gd name="T9" fmla="*/ 91 h 624"/>
                <a:gd name="T10" fmla="*/ 469 w 605"/>
                <a:gd name="T11" fmla="*/ 55 h 624"/>
                <a:gd name="T12" fmla="*/ 415 w 605"/>
                <a:gd name="T13" fmla="*/ 18 h 624"/>
                <a:gd name="T14" fmla="*/ 360 w 605"/>
                <a:gd name="T15" fmla="*/ 0 h 624"/>
                <a:gd name="T16" fmla="*/ 297 w 605"/>
                <a:gd name="T17" fmla="*/ 0 h 624"/>
                <a:gd name="T18" fmla="*/ 234 w 605"/>
                <a:gd name="T19" fmla="*/ 0 h 624"/>
                <a:gd name="T20" fmla="*/ 171 w 605"/>
                <a:gd name="T21" fmla="*/ 18 h 624"/>
                <a:gd name="T22" fmla="*/ 117 w 605"/>
                <a:gd name="T23" fmla="*/ 55 h 624"/>
                <a:gd name="T24" fmla="*/ 72 w 605"/>
                <a:gd name="T25" fmla="*/ 91 h 624"/>
                <a:gd name="T26" fmla="*/ 54 w 605"/>
                <a:gd name="T27" fmla="*/ 109 h 624"/>
                <a:gd name="T28" fmla="*/ 63 w 605"/>
                <a:gd name="T29" fmla="*/ 109 h 624"/>
                <a:gd name="T30" fmla="*/ 72 w 605"/>
                <a:gd name="T31" fmla="*/ 109 h 624"/>
                <a:gd name="T32" fmla="*/ 81 w 605"/>
                <a:gd name="T33" fmla="*/ 99 h 624"/>
                <a:gd name="T34" fmla="*/ 127 w 605"/>
                <a:gd name="T35" fmla="*/ 64 h 624"/>
                <a:gd name="T36" fmla="*/ 180 w 605"/>
                <a:gd name="T37" fmla="*/ 36 h 624"/>
                <a:gd name="T38" fmla="*/ 234 w 605"/>
                <a:gd name="T39" fmla="*/ 18 h 624"/>
                <a:gd name="T40" fmla="*/ 297 w 605"/>
                <a:gd name="T41" fmla="*/ 10 h 624"/>
                <a:gd name="T42" fmla="*/ 352 w 605"/>
                <a:gd name="T43" fmla="*/ 18 h 624"/>
                <a:gd name="T44" fmla="*/ 415 w 605"/>
                <a:gd name="T45" fmla="*/ 36 h 624"/>
                <a:gd name="T46" fmla="*/ 461 w 605"/>
                <a:gd name="T47" fmla="*/ 64 h 624"/>
                <a:gd name="T48" fmla="*/ 506 w 605"/>
                <a:gd name="T49" fmla="*/ 99 h 624"/>
                <a:gd name="T50" fmla="*/ 542 w 605"/>
                <a:gd name="T51" fmla="*/ 145 h 624"/>
                <a:gd name="T52" fmla="*/ 569 w 605"/>
                <a:gd name="T53" fmla="*/ 190 h 624"/>
                <a:gd name="T54" fmla="*/ 587 w 605"/>
                <a:gd name="T55" fmla="*/ 253 h 624"/>
                <a:gd name="T56" fmla="*/ 595 w 605"/>
                <a:gd name="T57" fmla="*/ 308 h 624"/>
                <a:gd name="T58" fmla="*/ 605 w 605"/>
                <a:gd name="T59" fmla="*/ 308 h 624"/>
                <a:gd name="T60" fmla="*/ 605 w 605"/>
                <a:gd name="T61" fmla="*/ 371 h 624"/>
                <a:gd name="T62" fmla="*/ 587 w 605"/>
                <a:gd name="T63" fmla="*/ 435 h 624"/>
                <a:gd name="T64" fmla="*/ 550 w 605"/>
                <a:gd name="T65" fmla="*/ 488 h 624"/>
                <a:gd name="T66" fmla="*/ 514 w 605"/>
                <a:gd name="T67" fmla="*/ 534 h 624"/>
                <a:gd name="T68" fmla="*/ 469 w 605"/>
                <a:gd name="T69" fmla="*/ 570 h 624"/>
                <a:gd name="T70" fmla="*/ 415 w 605"/>
                <a:gd name="T71" fmla="*/ 597 h 624"/>
                <a:gd name="T72" fmla="*/ 360 w 605"/>
                <a:gd name="T73" fmla="*/ 615 h 624"/>
                <a:gd name="T74" fmla="*/ 297 w 605"/>
                <a:gd name="T75" fmla="*/ 624 h 624"/>
                <a:gd name="T76" fmla="*/ 234 w 605"/>
                <a:gd name="T77" fmla="*/ 615 h 624"/>
                <a:gd name="T78" fmla="*/ 171 w 605"/>
                <a:gd name="T79" fmla="*/ 597 h 624"/>
                <a:gd name="T80" fmla="*/ 117 w 605"/>
                <a:gd name="T81" fmla="*/ 570 h 624"/>
                <a:gd name="T82" fmla="*/ 72 w 605"/>
                <a:gd name="T83" fmla="*/ 534 h 624"/>
                <a:gd name="T84" fmla="*/ 36 w 605"/>
                <a:gd name="T85" fmla="*/ 488 h 624"/>
                <a:gd name="T86" fmla="*/ 9 w 605"/>
                <a:gd name="T87" fmla="*/ 435 h 624"/>
                <a:gd name="T88" fmla="*/ 0 w 605"/>
                <a:gd name="T89" fmla="*/ 407 h 624"/>
                <a:gd name="T90" fmla="*/ 0 w 605"/>
                <a:gd name="T91" fmla="*/ 399 h 624"/>
                <a:gd name="T92" fmla="*/ 9 w 605"/>
                <a:gd name="T93" fmla="*/ 399 h 624"/>
                <a:gd name="T94" fmla="*/ 18 w 605"/>
                <a:gd name="T95" fmla="*/ 425 h 624"/>
                <a:gd name="T96" fmla="*/ 44 w 605"/>
                <a:gd name="T97" fmla="*/ 480 h 624"/>
                <a:gd name="T98" fmla="*/ 81 w 605"/>
                <a:gd name="T99" fmla="*/ 525 h 624"/>
                <a:gd name="T100" fmla="*/ 127 w 605"/>
                <a:gd name="T101" fmla="*/ 561 h 624"/>
                <a:gd name="T102" fmla="*/ 180 w 605"/>
                <a:gd name="T103" fmla="*/ 588 h 624"/>
                <a:gd name="T104" fmla="*/ 234 w 605"/>
                <a:gd name="T105" fmla="*/ 606 h 624"/>
                <a:gd name="T106" fmla="*/ 297 w 605"/>
                <a:gd name="T107" fmla="*/ 606 h 624"/>
                <a:gd name="T108" fmla="*/ 352 w 605"/>
                <a:gd name="T109" fmla="*/ 606 h 624"/>
                <a:gd name="T110" fmla="*/ 415 w 605"/>
                <a:gd name="T111" fmla="*/ 588 h 624"/>
                <a:gd name="T112" fmla="*/ 461 w 605"/>
                <a:gd name="T113" fmla="*/ 561 h 624"/>
                <a:gd name="T114" fmla="*/ 506 w 605"/>
                <a:gd name="T115" fmla="*/ 525 h 624"/>
                <a:gd name="T116" fmla="*/ 542 w 605"/>
                <a:gd name="T117" fmla="*/ 480 h 624"/>
                <a:gd name="T118" fmla="*/ 569 w 605"/>
                <a:gd name="T119" fmla="*/ 425 h 624"/>
                <a:gd name="T120" fmla="*/ 587 w 605"/>
                <a:gd name="T121" fmla="*/ 371 h 624"/>
                <a:gd name="T122" fmla="*/ 595 w 605"/>
                <a:gd name="T123" fmla="*/ 308 h 624"/>
                <a:gd name="T124" fmla="*/ 605 w 605"/>
                <a:gd name="T125" fmla="*/ 308 h 62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605"/>
                <a:gd name="T190" fmla="*/ 0 h 624"/>
                <a:gd name="T191" fmla="*/ 605 w 605"/>
                <a:gd name="T192" fmla="*/ 624 h 62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605" h="624">
                  <a:moveTo>
                    <a:pt x="605" y="308"/>
                  </a:moveTo>
                  <a:lnTo>
                    <a:pt x="605" y="245"/>
                  </a:lnTo>
                  <a:lnTo>
                    <a:pt x="587" y="190"/>
                  </a:lnTo>
                  <a:lnTo>
                    <a:pt x="550" y="136"/>
                  </a:lnTo>
                  <a:lnTo>
                    <a:pt x="514" y="91"/>
                  </a:lnTo>
                  <a:lnTo>
                    <a:pt x="469" y="55"/>
                  </a:lnTo>
                  <a:lnTo>
                    <a:pt x="415" y="18"/>
                  </a:lnTo>
                  <a:lnTo>
                    <a:pt x="360" y="0"/>
                  </a:lnTo>
                  <a:lnTo>
                    <a:pt x="297" y="0"/>
                  </a:lnTo>
                  <a:lnTo>
                    <a:pt x="234" y="0"/>
                  </a:lnTo>
                  <a:lnTo>
                    <a:pt x="171" y="18"/>
                  </a:lnTo>
                  <a:lnTo>
                    <a:pt x="117" y="55"/>
                  </a:lnTo>
                  <a:lnTo>
                    <a:pt x="72" y="91"/>
                  </a:lnTo>
                  <a:lnTo>
                    <a:pt x="54" y="109"/>
                  </a:lnTo>
                  <a:lnTo>
                    <a:pt x="63" y="109"/>
                  </a:lnTo>
                  <a:lnTo>
                    <a:pt x="72" y="109"/>
                  </a:lnTo>
                  <a:lnTo>
                    <a:pt x="81" y="99"/>
                  </a:lnTo>
                  <a:lnTo>
                    <a:pt x="127" y="64"/>
                  </a:lnTo>
                  <a:lnTo>
                    <a:pt x="180" y="36"/>
                  </a:lnTo>
                  <a:lnTo>
                    <a:pt x="234" y="18"/>
                  </a:lnTo>
                  <a:lnTo>
                    <a:pt x="297" y="10"/>
                  </a:lnTo>
                  <a:lnTo>
                    <a:pt x="352" y="18"/>
                  </a:lnTo>
                  <a:lnTo>
                    <a:pt x="415" y="36"/>
                  </a:lnTo>
                  <a:lnTo>
                    <a:pt x="461" y="64"/>
                  </a:lnTo>
                  <a:lnTo>
                    <a:pt x="506" y="99"/>
                  </a:lnTo>
                  <a:lnTo>
                    <a:pt x="542" y="145"/>
                  </a:lnTo>
                  <a:lnTo>
                    <a:pt x="569" y="190"/>
                  </a:lnTo>
                  <a:lnTo>
                    <a:pt x="587" y="253"/>
                  </a:lnTo>
                  <a:lnTo>
                    <a:pt x="595" y="308"/>
                  </a:lnTo>
                  <a:lnTo>
                    <a:pt x="605" y="308"/>
                  </a:lnTo>
                  <a:lnTo>
                    <a:pt x="605" y="371"/>
                  </a:lnTo>
                  <a:lnTo>
                    <a:pt x="587" y="435"/>
                  </a:lnTo>
                  <a:lnTo>
                    <a:pt x="550" y="488"/>
                  </a:lnTo>
                  <a:lnTo>
                    <a:pt x="514" y="534"/>
                  </a:lnTo>
                  <a:lnTo>
                    <a:pt x="469" y="570"/>
                  </a:lnTo>
                  <a:lnTo>
                    <a:pt x="415" y="597"/>
                  </a:lnTo>
                  <a:lnTo>
                    <a:pt x="360" y="615"/>
                  </a:lnTo>
                  <a:lnTo>
                    <a:pt x="297" y="624"/>
                  </a:lnTo>
                  <a:lnTo>
                    <a:pt x="234" y="615"/>
                  </a:lnTo>
                  <a:lnTo>
                    <a:pt x="171" y="597"/>
                  </a:lnTo>
                  <a:lnTo>
                    <a:pt x="117" y="570"/>
                  </a:lnTo>
                  <a:lnTo>
                    <a:pt x="72" y="534"/>
                  </a:lnTo>
                  <a:lnTo>
                    <a:pt x="36" y="488"/>
                  </a:lnTo>
                  <a:lnTo>
                    <a:pt x="9" y="435"/>
                  </a:lnTo>
                  <a:lnTo>
                    <a:pt x="0" y="407"/>
                  </a:lnTo>
                  <a:lnTo>
                    <a:pt x="0" y="399"/>
                  </a:lnTo>
                  <a:lnTo>
                    <a:pt x="9" y="399"/>
                  </a:lnTo>
                  <a:lnTo>
                    <a:pt x="18" y="425"/>
                  </a:lnTo>
                  <a:lnTo>
                    <a:pt x="44" y="480"/>
                  </a:lnTo>
                  <a:lnTo>
                    <a:pt x="81" y="525"/>
                  </a:lnTo>
                  <a:lnTo>
                    <a:pt x="127" y="561"/>
                  </a:lnTo>
                  <a:lnTo>
                    <a:pt x="180" y="588"/>
                  </a:lnTo>
                  <a:lnTo>
                    <a:pt x="234" y="606"/>
                  </a:lnTo>
                  <a:lnTo>
                    <a:pt x="297" y="606"/>
                  </a:lnTo>
                  <a:lnTo>
                    <a:pt x="352" y="606"/>
                  </a:lnTo>
                  <a:lnTo>
                    <a:pt x="415" y="588"/>
                  </a:lnTo>
                  <a:lnTo>
                    <a:pt x="461" y="561"/>
                  </a:lnTo>
                  <a:lnTo>
                    <a:pt x="506" y="525"/>
                  </a:lnTo>
                  <a:lnTo>
                    <a:pt x="542" y="480"/>
                  </a:lnTo>
                  <a:lnTo>
                    <a:pt x="569" y="425"/>
                  </a:lnTo>
                  <a:lnTo>
                    <a:pt x="587" y="371"/>
                  </a:lnTo>
                  <a:lnTo>
                    <a:pt x="595" y="308"/>
                  </a:lnTo>
                  <a:lnTo>
                    <a:pt x="605" y="308"/>
                  </a:lnTo>
                  <a:close/>
                </a:path>
              </a:pathLst>
            </a:custGeom>
            <a:solidFill>
              <a:srgbClr val="82FFFF"/>
            </a:solidFill>
            <a:ln w="9525">
              <a:noFill/>
              <a:round/>
              <a:headEnd/>
              <a:tailEnd/>
            </a:ln>
          </p:spPr>
          <p:txBody>
            <a:bodyPr>
              <a:prstTxWarp prst="textNoShape">
                <a:avLst/>
              </a:prstTxWarp>
            </a:bodyPr>
            <a:lstStyle/>
            <a:p>
              <a:endParaRPr lang="en-US"/>
            </a:p>
          </p:txBody>
        </p:sp>
        <p:sp>
          <p:nvSpPr>
            <p:cNvPr id="43109" name="Freeform 199"/>
            <p:cNvSpPr>
              <a:spLocks noChangeAspect="1"/>
            </p:cNvSpPr>
            <p:nvPr/>
          </p:nvSpPr>
          <p:spPr bwMode="auto">
            <a:xfrm>
              <a:off x="1291" y="2763"/>
              <a:ext cx="59" cy="60"/>
            </a:xfrm>
            <a:custGeom>
              <a:avLst/>
              <a:gdLst>
                <a:gd name="T0" fmla="*/ 586 w 586"/>
                <a:gd name="T1" fmla="*/ 298 h 596"/>
                <a:gd name="T2" fmla="*/ 578 w 586"/>
                <a:gd name="T3" fmla="*/ 243 h 596"/>
                <a:gd name="T4" fmla="*/ 560 w 586"/>
                <a:gd name="T5" fmla="*/ 180 h 596"/>
                <a:gd name="T6" fmla="*/ 533 w 586"/>
                <a:gd name="T7" fmla="*/ 135 h 596"/>
                <a:gd name="T8" fmla="*/ 497 w 586"/>
                <a:gd name="T9" fmla="*/ 89 h 596"/>
                <a:gd name="T10" fmla="*/ 452 w 586"/>
                <a:gd name="T11" fmla="*/ 54 h 596"/>
                <a:gd name="T12" fmla="*/ 406 w 586"/>
                <a:gd name="T13" fmla="*/ 26 h 596"/>
                <a:gd name="T14" fmla="*/ 343 w 586"/>
                <a:gd name="T15" fmla="*/ 8 h 596"/>
                <a:gd name="T16" fmla="*/ 288 w 586"/>
                <a:gd name="T17" fmla="*/ 0 h 596"/>
                <a:gd name="T18" fmla="*/ 225 w 586"/>
                <a:gd name="T19" fmla="*/ 8 h 596"/>
                <a:gd name="T20" fmla="*/ 171 w 586"/>
                <a:gd name="T21" fmla="*/ 26 h 596"/>
                <a:gd name="T22" fmla="*/ 118 w 586"/>
                <a:gd name="T23" fmla="*/ 54 h 596"/>
                <a:gd name="T24" fmla="*/ 72 w 586"/>
                <a:gd name="T25" fmla="*/ 89 h 596"/>
                <a:gd name="T26" fmla="*/ 63 w 586"/>
                <a:gd name="T27" fmla="*/ 99 h 596"/>
                <a:gd name="T28" fmla="*/ 63 w 586"/>
                <a:gd name="T29" fmla="*/ 108 h 596"/>
                <a:gd name="T30" fmla="*/ 72 w 586"/>
                <a:gd name="T31" fmla="*/ 108 h 596"/>
                <a:gd name="T32" fmla="*/ 81 w 586"/>
                <a:gd name="T33" fmla="*/ 99 h 596"/>
                <a:gd name="T34" fmla="*/ 126 w 586"/>
                <a:gd name="T35" fmla="*/ 63 h 596"/>
                <a:gd name="T36" fmla="*/ 171 w 586"/>
                <a:gd name="T37" fmla="*/ 36 h 596"/>
                <a:gd name="T38" fmla="*/ 225 w 586"/>
                <a:gd name="T39" fmla="*/ 18 h 596"/>
                <a:gd name="T40" fmla="*/ 288 w 586"/>
                <a:gd name="T41" fmla="*/ 8 h 596"/>
                <a:gd name="T42" fmla="*/ 343 w 586"/>
                <a:gd name="T43" fmla="*/ 18 h 596"/>
                <a:gd name="T44" fmla="*/ 397 w 586"/>
                <a:gd name="T45" fmla="*/ 36 h 596"/>
                <a:gd name="T46" fmla="*/ 442 w 586"/>
                <a:gd name="T47" fmla="*/ 63 h 596"/>
                <a:gd name="T48" fmla="*/ 487 w 586"/>
                <a:gd name="T49" fmla="*/ 99 h 596"/>
                <a:gd name="T50" fmla="*/ 523 w 586"/>
                <a:gd name="T51" fmla="*/ 135 h 596"/>
                <a:gd name="T52" fmla="*/ 551 w 586"/>
                <a:gd name="T53" fmla="*/ 190 h 596"/>
                <a:gd name="T54" fmla="*/ 568 w 586"/>
                <a:gd name="T55" fmla="*/ 243 h 596"/>
                <a:gd name="T56" fmla="*/ 578 w 586"/>
                <a:gd name="T57" fmla="*/ 298 h 596"/>
                <a:gd name="T58" fmla="*/ 586 w 586"/>
                <a:gd name="T59" fmla="*/ 298 h 596"/>
                <a:gd name="T60" fmla="*/ 578 w 586"/>
                <a:gd name="T61" fmla="*/ 361 h 596"/>
                <a:gd name="T62" fmla="*/ 560 w 586"/>
                <a:gd name="T63" fmla="*/ 415 h 596"/>
                <a:gd name="T64" fmla="*/ 533 w 586"/>
                <a:gd name="T65" fmla="*/ 470 h 596"/>
                <a:gd name="T66" fmla="*/ 497 w 586"/>
                <a:gd name="T67" fmla="*/ 515 h 596"/>
                <a:gd name="T68" fmla="*/ 452 w 586"/>
                <a:gd name="T69" fmla="*/ 551 h 596"/>
                <a:gd name="T70" fmla="*/ 406 w 586"/>
                <a:gd name="T71" fmla="*/ 578 h 596"/>
                <a:gd name="T72" fmla="*/ 343 w 586"/>
                <a:gd name="T73" fmla="*/ 596 h 596"/>
                <a:gd name="T74" fmla="*/ 288 w 586"/>
                <a:gd name="T75" fmla="*/ 596 h 596"/>
                <a:gd name="T76" fmla="*/ 225 w 586"/>
                <a:gd name="T77" fmla="*/ 596 h 596"/>
                <a:gd name="T78" fmla="*/ 171 w 586"/>
                <a:gd name="T79" fmla="*/ 578 h 596"/>
                <a:gd name="T80" fmla="*/ 118 w 586"/>
                <a:gd name="T81" fmla="*/ 551 h 596"/>
                <a:gd name="T82" fmla="*/ 72 w 586"/>
                <a:gd name="T83" fmla="*/ 515 h 596"/>
                <a:gd name="T84" fmla="*/ 35 w 586"/>
                <a:gd name="T85" fmla="*/ 470 h 596"/>
                <a:gd name="T86" fmla="*/ 9 w 586"/>
                <a:gd name="T87" fmla="*/ 415 h 596"/>
                <a:gd name="T88" fmla="*/ 0 w 586"/>
                <a:gd name="T89" fmla="*/ 389 h 596"/>
                <a:gd name="T90" fmla="*/ 9 w 586"/>
                <a:gd name="T91" fmla="*/ 379 h 596"/>
                <a:gd name="T92" fmla="*/ 18 w 586"/>
                <a:gd name="T93" fmla="*/ 415 h 596"/>
                <a:gd name="T94" fmla="*/ 45 w 586"/>
                <a:gd name="T95" fmla="*/ 460 h 596"/>
                <a:gd name="T96" fmla="*/ 81 w 586"/>
                <a:gd name="T97" fmla="*/ 506 h 596"/>
                <a:gd name="T98" fmla="*/ 126 w 586"/>
                <a:gd name="T99" fmla="*/ 542 h 596"/>
                <a:gd name="T100" fmla="*/ 171 w 586"/>
                <a:gd name="T101" fmla="*/ 569 h 596"/>
                <a:gd name="T102" fmla="*/ 225 w 586"/>
                <a:gd name="T103" fmla="*/ 578 h 596"/>
                <a:gd name="T104" fmla="*/ 288 w 586"/>
                <a:gd name="T105" fmla="*/ 587 h 596"/>
                <a:gd name="T106" fmla="*/ 343 w 586"/>
                <a:gd name="T107" fmla="*/ 578 h 596"/>
                <a:gd name="T108" fmla="*/ 397 w 586"/>
                <a:gd name="T109" fmla="*/ 569 h 596"/>
                <a:gd name="T110" fmla="*/ 442 w 586"/>
                <a:gd name="T111" fmla="*/ 542 h 596"/>
                <a:gd name="T112" fmla="*/ 487 w 586"/>
                <a:gd name="T113" fmla="*/ 506 h 596"/>
                <a:gd name="T114" fmla="*/ 523 w 586"/>
                <a:gd name="T115" fmla="*/ 460 h 596"/>
                <a:gd name="T116" fmla="*/ 551 w 586"/>
                <a:gd name="T117" fmla="*/ 415 h 596"/>
                <a:gd name="T118" fmla="*/ 568 w 586"/>
                <a:gd name="T119" fmla="*/ 361 h 596"/>
                <a:gd name="T120" fmla="*/ 578 w 586"/>
                <a:gd name="T121" fmla="*/ 298 h 596"/>
                <a:gd name="T122" fmla="*/ 586 w 586"/>
                <a:gd name="T123" fmla="*/ 298 h 59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586"/>
                <a:gd name="T187" fmla="*/ 0 h 596"/>
                <a:gd name="T188" fmla="*/ 586 w 586"/>
                <a:gd name="T189" fmla="*/ 596 h 59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586" h="596">
                  <a:moveTo>
                    <a:pt x="586" y="298"/>
                  </a:moveTo>
                  <a:lnTo>
                    <a:pt x="578" y="243"/>
                  </a:lnTo>
                  <a:lnTo>
                    <a:pt x="560" y="180"/>
                  </a:lnTo>
                  <a:lnTo>
                    <a:pt x="533" y="135"/>
                  </a:lnTo>
                  <a:lnTo>
                    <a:pt x="497" y="89"/>
                  </a:lnTo>
                  <a:lnTo>
                    <a:pt x="452" y="54"/>
                  </a:lnTo>
                  <a:lnTo>
                    <a:pt x="406" y="26"/>
                  </a:lnTo>
                  <a:lnTo>
                    <a:pt x="343" y="8"/>
                  </a:lnTo>
                  <a:lnTo>
                    <a:pt x="288" y="0"/>
                  </a:lnTo>
                  <a:lnTo>
                    <a:pt x="225" y="8"/>
                  </a:lnTo>
                  <a:lnTo>
                    <a:pt x="171" y="26"/>
                  </a:lnTo>
                  <a:lnTo>
                    <a:pt x="118" y="54"/>
                  </a:lnTo>
                  <a:lnTo>
                    <a:pt x="72" y="89"/>
                  </a:lnTo>
                  <a:lnTo>
                    <a:pt x="63" y="99"/>
                  </a:lnTo>
                  <a:lnTo>
                    <a:pt x="63" y="108"/>
                  </a:lnTo>
                  <a:lnTo>
                    <a:pt x="72" y="108"/>
                  </a:lnTo>
                  <a:lnTo>
                    <a:pt x="81" y="99"/>
                  </a:lnTo>
                  <a:lnTo>
                    <a:pt x="126" y="63"/>
                  </a:lnTo>
                  <a:lnTo>
                    <a:pt x="171" y="36"/>
                  </a:lnTo>
                  <a:lnTo>
                    <a:pt x="225" y="18"/>
                  </a:lnTo>
                  <a:lnTo>
                    <a:pt x="288" y="8"/>
                  </a:lnTo>
                  <a:lnTo>
                    <a:pt x="343" y="18"/>
                  </a:lnTo>
                  <a:lnTo>
                    <a:pt x="397" y="36"/>
                  </a:lnTo>
                  <a:lnTo>
                    <a:pt x="442" y="63"/>
                  </a:lnTo>
                  <a:lnTo>
                    <a:pt x="487" y="99"/>
                  </a:lnTo>
                  <a:lnTo>
                    <a:pt x="523" y="135"/>
                  </a:lnTo>
                  <a:lnTo>
                    <a:pt x="551" y="190"/>
                  </a:lnTo>
                  <a:lnTo>
                    <a:pt x="568" y="243"/>
                  </a:lnTo>
                  <a:lnTo>
                    <a:pt x="578" y="298"/>
                  </a:lnTo>
                  <a:lnTo>
                    <a:pt x="586" y="298"/>
                  </a:lnTo>
                  <a:lnTo>
                    <a:pt x="578" y="361"/>
                  </a:lnTo>
                  <a:lnTo>
                    <a:pt x="560" y="415"/>
                  </a:lnTo>
                  <a:lnTo>
                    <a:pt x="533" y="470"/>
                  </a:lnTo>
                  <a:lnTo>
                    <a:pt x="497" y="515"/>
                  </a:lnTo>
                  <a:lnTo>
                    <a:pt x="452" y="551"/>
                  </a:lnTo>
                  <a:lnTo>
                    <a:pt x="406" y="578"/>
                  </a:lnTo>
                  <a:lnTo>
                    <a:pt x="343" y="596"/>
                  </a:lnTo>
                  <a:lnTo>
                    <a:pt x="288" y="596"/>
                  </a:lnTo>
                  <a:lnTo>
                    <a:pt x="225" y="596"/>
                  </a:lnTo>
                  <a:lnTo>
                    <a:pt x="171" y="578"/>
                  </a:lnTo>
                  <a:lnTo>
                    <a:pt x="118" y="551"/>
                  </a:lnTo>
                  <a:lnTo>
                    <a:pt x="72" y="515"/>
                  </a:lnTo>
                  <a:lnTo>
                    <a:pt x="35" y="470"/>
                  </a:lnTo>
                  <a:lnTo>
                    <a:pt x="9" y="415"/>
                  </a:lnTo>
                  <a:lnTo>
                    <a:pt x="0" y="389"/>
                  </a:lnTo>
                  <a:lnTo>
                    <a:pt x="9" y="379"/>
                  </a:lnTo>
                  <a:lnTo>
                    <a:pt x="18" y="415"/>
                  </a:lnTo>
                  <a:lnTo>
                    <a:pt x="45" y="460"/>
                  </a:lnTo>
                  <a:lnTo>
                    <a:pt x="81" y="506"/>
                  </a:lnTo>
                  <a:lnTo>
                    <a:pt x="126" y="542"/>
                  </a:lnTo>
                  <a:lnTo>
                    <a:pt x="171" y="569"/>
                  </a:lnTo>
                  <a:lnTo>
                    <a:pt x="225" y="578"/>
                  </a:lnTo>
                  <a:lnTo>
                    <a:pt x="288" y="587"/>
                  </a:lnTo>
                  <a:lnTo>
                    <a:pt x="343" y="578"/>
                  </a:lnTo>
                  <a:lnTo>
                    <a:pt x="397" y="569"/>
                  </a:lnTo>
                  <a:lnTo>
                    <a:pt x="442" y="542"/>
                  </a:lnTo>
                  <a:lnTo>
                    <a:pt x="487" y="506"/>
                  </a:lnTo>
                  <a:lnTo>
                    <a:pt x="523" y="460"/>
                  </a:lnTo>
                  <a:lnTo>
                    <a:pt x="551" y="415"/>
                  </a:lnTo>
                  <a:lnTo>
                    <a:pt x="568" y="361"/>
                  </a:lnTo>
                  <a:lnTo>
                    <a:pt x="578" y="298"/>
                  </a:lnTo>
                  <a:lnTo>
                    <a:pt x="586" y="298"/>
                  </a:lnTo>
                  <a:close/>
                </a:path>
              </a:pathLst>
            </a:custGeom>
            <a:solidFill>
              <a:srgbClr val="87FFFF"/>
            </a:solidFill>
            <a:ln w="9525">
              <a:noFill/>
              <a:round/>
              <a:headEnd/>
              <a:tailEnd/>
            </a:ln>
          </p:spPr>
          <p:txBody>
            <a:bodyPr>
              <a:prstTxWarp prst="textNoShape">
                <a:avLst/>
              </a:prstTxWarp>
            </a:bodyPr>
            <a:lstStyle/>
            <a:p>
              <a:endParaRPr lang="en-US"/>
            </a:p>
          </p:txBody>
        </p:sp>
        <p:sp>
          <p:nvSpPr>
            <p:cNvPr id="43110" name="Freeform 200"/>
            <p:cNvSpPr>
              <a:spLocks noChangeAspect="1"/>
            </p:cNvSpPr>
            <p:nvPr/>
          </p:nvSpPr>
          <p:spPr bwMode="auto">
            <a:xfrm>
              <a:off x="1292" y="2764"/>
              <a:ext cx="57" cy="58"/>
            </a:xfrm>
            <a:custGeom>
              <a:avLst/>
              <a:gdLst>
                <a:gd name="T0" fmla="*/ 569 w 569"/>
                <a:gd name="T1" fmla="*/ 290 h 579"/>
                <a:gd name="T2" fmla="*/ 559 w 569"/>
                <a:gd name="T3" fmla="*/ 235 h 579"/>
                <a:gd name="T4" fmla="*/ 542 w 569"/>
                <a:gd name="T5" fmla="*/ 182 h 579"/>
                <a:gd name="T6" fmla="*/ 514 w 569"/>
                <a:gd name="T7" fmla="*/ 127 h 579"/>
                <a:gd name="T8" fmla="*/ 478 w 569"/>
                <a:gd name="T9" fmla="*/ 91 h 579"/>
                <a:gd name="T10" fmla="*/ 433 w 569"/>
                <a:gd name="T11" fmla="*/ 55 h 579"/>
                <a:gd name="T12" fmla="*/ 388 w 569"/>
                <a:gd name="T13" fmla="*/ 28 h 579"/>
                <a:gd name="T14" fmla="*/ 334 w 569"/>
                <a:gd name="T15" fmla="*/ 10 h 579"/>
                <a:gd name="T16" fmla="*/ 279 w 569"/>
                <a:gd name="T17" fmla="*/ 0 h 579"/>
                <a:gd name="T18" fmla="*/ 216 w 569"/>
                <a:gd name="T19" fmla="*/ 10 h 579"/>
                <a:gd name="T20" fmla="*/ 162 w 569"/>
                <a:gd name="T21" fmla="*/ 28 h 579"/>
                <a:gd name="T22" fmla="*/ 117 w 569"/>
                <a:gd name="T23" fmla="*/ 55 h 579"/>
                <a:gd name="T24" fmla="*/ 72 w 569"/>
                <a:gd name="T25" fmla="*/ 91 h 579"/>
                <a:gd name="T26" fmla="*/ 63 w 569"/>
                <a:gd name="T27" fmla="*/ 100 h 579"/>
                <a:gd name="T28" fmla="*/ 72 w 569"/>
                <a:gd name="T29" fmla="*/ 100 h 579"/>
                <a:gd name="T30" fmla="*/ 72 w 569"/>
                <a:gd name="T31" fmla="*/ 109 h 579"/>
                <a:gd name="T32" fmla="*/ 81 w 569"/>
                <a:gd name="T33" fmla="*/ 100 h 579"/>
                <a:gd name="T34" fmla="*/ 126 w 569"/>
                <a:gd name="T35" fmla="*/ 63 h 579"/>
                <a:gd name="T36" fmla="*/ 172 w 569"/>
                <a:gd name="T37" fmla="*/ 37 h 579"/>
                <a:gd name="T38" fmla="*/ 226 w 569"/>
                <a:gd name="T39" fmla="*/ 18 h 579"/>
                <a:gd name="T40" fmla="*/ 279 w 569"/>
                <a:gd name="T41" fmla="*/ 18 h 579"/>
                <a:gd name="T42" fmla="*/ 334 w 569"/>
                <a:gd name="T43" fmla="*/ 18 h 579"/>
                <a:gd name="T44" fmla="*/ 388 w 569"/>
                <a:gd name="T45" fmla="*/ 37 h 579"/>
                <a:gd name="T46" fmla="*/ 433 w 569"/>
                <a:gd name="T47" fmla="*/ 63 h 579"/>
                <a:gd name="T48" fmla="*/ 469 w 569"/>
                <a:gd name="T49" fmla="*/ 100 h 579"/>
                <a:gd name="T50" fmla="*/ 506 w 569"/>
                <a:gd name="T51" fmla="*/ 136 h 579"/>
                <a:gd name="T52" fmla="*/ 532 w 569"/>
                <a:gd name="T53" fmla="*/ 182 h 579"/>
                <a:gd name="T54" fmla="*/ 551 w 569"/>
                <a:gd name="T55" fmla="*/ 235 h 579"/>
                <a:gd name="T56" fmla="*/ 551 w 569"/>
                <a:gd name="T57" fmla="*/ 290 h 579"/>
                <a:gd name="T58" fmla="*/ 569 w 569"/>
                <a:gd name="T59" fmla="*/ 290 h 579"/>
                <a:gd name="T60" fmla="*/ 559 w 569"/>
                <a:gd name="T61" fmla="*/ 353 h 579"/>
                <a:gd name="T62" fmla="*/ 542 w 569"/>
                <a:gd name="T63" fmla="*/ 407 h 579"/>
                <a:gd name="T64" fmla="*/ 514 w 569"/>
                <a:gd name="T65" fmla="*/ 452 h 579"/>
                <a:gd name="T66" fmla="*/ 478 w 569"/>
                <a:gd name="T67" fmla="*/ 498 h 579"/>
                <a:gd name="T68" fmla="*/ 433 w 569"/>
                <a:gd name="T69" fmla="*/ 534 h 579"/>
                <a:gd name="T70" fmla="*/ 388 w 569"/>
                <a:gd name="T71" fmla="*/ 561 h 579"/>
                <a:gd name="T72" fmla="*/ 334 w 569"/>
                <a:gd name="T73" fmla="*/ 570 h 579"/>
                <a:gd name="T74" fmla="*/ 279 w 569"/>
                <a:gd name="T75" fmla="*/ 579 h 579"/>
                <a:gd name="T76" fmla="*/ 216 w 569"/>
                <a:gd name="T77" fmla="*/ 570 h 579"/>
                <a:gd name="T78" fmla="*/ 162 w 569"/>
                <a:gd name="T79" fmla="*/ 561 h 579"/>
                <a:gd name="T80" fmla="*/ 117 w 569"/>
                <a:gd name="T81" fmla="*/ 534 h 579"/>
                <a:gd name="T82" fmla="*/ 72 w 569"/>
                <a:gd name="T83" fmla="*/ 498 h 579"/>
                <a:gd name="T84" fmla="*/ 36 w 569"/>
                <a:gd name="T85" fmla="*/ 452 h 579"/>
                <a:gd name="T86" fmla="*/ 9 w 569"/>
                <a:gd name="T87" fmla="*/ 407 h 579"/>
                <a:gd name="T88" fmla="*/ 0 w 569"/>
                <a:gd name="T89" fmla="*/ 371 h 579"/>
                <a:gd name="T90" fmla="*/ 9 w 569"/>
                <a:gd name="T91" fmla="*/ 371 h 579"/>
                <a:gd name="T92" fmla="*/ 9 w 569"/>
                <a:gd name="T93" fmla="*/ 362 h 579"/>
                <a:gd name="T94" fmla="*/ 26 w 569"/>
                <a:gd name="T95" fmla="*/ 399 h 579"/>
                <a:gd name="T96" fmla="*/ 45 w 569"/>
                <a:gd name="T97" fmla="*/ 444 h 579"/>
                <a:gd name="T98" fmla="*/ 81 w 569"/>
                <a:gd name="T99" fmla="*/ 488 h 579"/>
                <a:gd name="T100" fmla="*/ 126 w 569"/>
                <a:gd name="T101" fmla="*/ 525 h 579"/>
                <a:gd name="T102" fmla="*/ 172 w 569"/>
                <a:gd name="T103" fmla="*/ 543 h 579"/>
                <a:gd name="T104" fmla="*/ 226 w 569"/>
                <a:gd name="T105" fmla="*/ 561 h 579"/>
                <a:gd name="T106" fmla="*/ 279 w 569"/>
                <a:gd name="T107" fmla="*/ 570 h 579"/>
                <a:gd name="T108" fmla="*/ 334 w 569"/>
                <a:gd name="T109" fmla="*/ 561 h 579"/>
                <a:gd name="T110" fmla="*/ 388 w 569"/>
                <a:gd name="T111" fmla="*/ 543 h 579"/>
                <a:gd name="T112" fmla="*/ 433 w 569"/>
                <a:gd name="T113" fmla="*/ 525 h 579"/>
                <a:gd name="T114" fmla="*/ 469 w 569"/>
                <a:gd name="T115" fmla="*/ 488 h 579"/>
                <a:gd name="T116" fmla="*/ 506 w 569"/>
                <a:gd name="T117" fmla="*/ 444 h 579"/>
                <a:gd name="T118" fmla="*/ 532 w 569"/>
                <a:gd name="T119" fmla="*/ 399 h 579"/>
                <a:gd name="T120" fmla="*/ 551 w 569"/>
                <a:gd name="T121" fmla="*/ 344 h 579"/>
                <a:gd name="T122" fmla="*/ 551 w 569"/>
                <a:gd name="T123" fmla="*/ 290 h 579"/>
                <a:gd name="T124" fmla="*/ 569 w 569"/>
                <a:gd name="T125" fmla="*/ 290 h 57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569"/>
                <a:gd name="T190" fmla="*/ 0 h 579"/>
                <a:gd name="T191" fmla="*/ 569 w 569"/>
                <a:gd name="T192" fmla="*/ 579 h 57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569" h="579">
                  <a:moveTo>
                    <a:pt x="569" y="290"/>
                  </a:moveTo>
                  <a:lnTo>
                    <a:pt x="559" y="235"/>
                  </a:lnTo>
                  <a:lnTo>
                    <a:pt x="542" y="182"/>
                  </a:lnTo>
                  <a:lnTo>
                    <a:pt x="514" y="127"/>
                  </a:lnTo>
                  <a:lnTo>
                    <a:pt x="478" y="91"/>
                  </a:lnTo>
                  <a:lnTo>
                    <a:pt x="433" y="55"/>
                  </a:lnTo>
                  <a:lnTo>
                    <a:pt x="388" y="28"/>
                  </a:lnTo>
                  <a:lnTo>
                    <a:pt x="334" y="10"/>
                  </a:lnTo>
                  <a:lnTo>
                    <a:pt x="279" y="0"/>
                  </a:lnTo>
                  <a:lnTo>
                    <a:pt x="216" y="10"/>
                  </a:lnTo>
                  <a:lnTo>
                    <a:pt x="162" y="28"/>
                  </a:lnTo>
                  <a:lnTo>
                    <a:pt x="117" y="55"/>
                  </a:lnTo>
                  <a:lnTo>
                    <a:pt x="72" y="91"/>
                  </a:lnTo>
                  <a:lnTo>
                    <a:pt x="63" y="100"/>
                  </a:lnTo>
                  <a:lnTo>
                    <a:pt x="72" y="100"/>
                  </a:lnTo>
                  <a:lnTo>
                    <a:pt x="72" y="109"/>
                  </a:lnTo>
                  <a:lnTo>
                    <a:pt x="81" y="100"/>
                  </a:lnTo>
                  <a:lnTo>
                    <a:pt x="126" y="63"/>
                  </a:lnTo>
                  <a:lnTo>
                    <a:pt x="172" y="37"/>
                  </a:lnTo>
                  <a:lnTo>
                    <a:pt x="226" y="18"/>
                  </a:lnTo>
                  <a:lnTo>
                    <a:pt x="279" y="18"/>
                  </a:lnTo>
                  <a:lnTo>
                    <a:pt x="334" y="18"/>
                  </a:lnTo>
                  <a:lnTo>
                    <a:pt x="388" y="37"/>
                  </a:lnTo>
                  <a:lnTo>
                    <a:pt x="433" y="63"/>
                  </a:lnTo>
                  <a:lnTo>
                    <a:pt x="469" y="100"/>
                  </a:lnTo>
                  <a:lnTo>
                    <a:pt x="506" y="136"/>
                  </a:lnTo>
                  <a:lnTo>
                    <a:pt x="532" y="182"/>
                  </a:lnTo>
                  <a:lnTo>
                    <a:pt x="551" y="235"/>
                  </a:lnTo>
                  <a:lnTo>
                    <a:pt x="551" y="290"/>
                  </a:lnTo>
                  <a:lnTo>
                    <a:pt x="569" y="290"/>
                  </a:lnTo>
                  <a:lnTo>
                    <a:pt x="559" y="353"/>
                  </a:lnTo>
                  <a:lnTo>
                    <a:pt x="542" y="407"/>
                  </a:lnTo>
                  <a:lnTo>
                    <a:pt x="514" y="452"/>
                  </a:lnTo>
                  <a:lnTo>
                    <a:pt x="478" y="498"/>
                  </a:lnTo>
                  <a:lnTo>
                    <a:pt x="433" y="534"/>
                  </a:lnTo>
                  <a:lnTo>
                    <a:pt x="388" y="561"/>
                  </a:lnTo>
                  <a:lnTo>
                    <a:pt x="334" y="570"/>
                  </a:lnTo>
                  <a:lnTo>
                    <a:pt x="279" y="579"/>
                  </a:lnTo>
                  <a:lnTo>
                    <a:pt x="216" y="570"/>
                  </a:lnTo>
                  <a:lnTo>
                    <a:pt x="162" y="561"/>
                  </a:lnTo>
                  <a:lnTo>
                    <a:pt x="117" y="534"/>
                  </a:lnTo>
                  <a:lnTo>
                    <a:pt x="72" y="498"/>
                  </a:lnTo>
                  <a:lnTo>
                    <a:pt x="36" y="452"/>
                  </a:lnTo>
                  <a:lnTo>
                    <a:pt x="9" y="407"/>
                  </a:lnTo>
                  <a:lnTo>
                    <a:pt x="0" y="371"/>
                  </a:lnTo>
                  <a:lnTo>
                    <a:pt x="9" y="371"/>
                  </a:lnTo>
                  <a:lnTo>
                    <a:pt x="9" y="362"/>
                  </a:lnTo>
                  <a:lnTo>
                    <a:pt x="26" y="399"/>
                  </a:lnTo>
                  <a:lnTo>
                    <a:pt x="45" y="444"/>
                  </a:lnTo>
                  <a:lnTo>
                    <a:pt x="81" y="488"/>
                  </a:lnTo>
                  <a:lnTo>
                    <a:pt x="126" y="525"/>
                  </a:lnTo>
                  <a:lnTo>
                    <a:pt x="172" y="543"/>
                  </a:lnTo>
                  <a:lnTo>
                    <a:pt x="226" y="561"/>
                  </a:lnTo>
                  <a:lnTo>
                    <a:pt x="279" y="570"/>
                  </a:lnTo>
                  <a:lnTo>
                    <a:pt x="334" y="561"/>
                  </a:lnTo>
                  <a:lnTo>
                    <a:pt x="388" y="543"/>
                  </a:lnTo>
                  <a:lnTo>
                    <a:pt x="433" y="525"/>
                  </a:lnTo>
                  <a:lnTo>
                    <a:pt x="469" y="488"/>
                  </a:lnTo>
                  <a:lnTo>
                    <a:pt x="506" y="444"/>
                  </a:lnTo>
                  <a:lnTo>
                    <a:pt x="532" y="399"/>
                  </a:lnTo>
                  <a:lnTo>
                    <a:pt x="551" y="344"/>
                  </a:lnTo>
                  <a:lnTo>
                    <a:pt x="551" y="290"/>
                  </a:lnTo>
                  <a:lnTo>
                    <a:pt x="569" y="290"/>
                  </a:lnTo>
                  <a:close/>
                </a:path>
              </a:pathLst>
            </a:custGeom>
            <a:solidFill>
              <a:srgbClr val="8CFFFF"/>
            </a:solidFill>
            <a:ln w="9525">
              <a:noFill/>
              <a:round/>
              <a:headEnd/>
              <a:tailEnd/>
            </a:ln>
          </p:spPr>
          <p:txBody>
            <a:bodyPr>
              <a:prstTxWarp prst="textNoShape">
                <a:avLst/>
              </a:prstTxWarp>
            </a:bodyPr>
            <a:lstStyle/>
            <a:p>
              <a:endParaRPr lang="en-US"/>
            </a:p>
          </p:txBody>
        </p:sp>
        <p:sp>
          <p:nvSpPr>
            <p:cNvPr id="43111" name="Freeform 201"/>
            <p:cNvSpPr>
              <a:spLocks noChangeAspect="1"/>
            </p:cNvSpPr>
            <p:nvPr/>
          </p:nvSpPr>
          <p:spPr bwMode="auto">
            <a:xfrm>
              <a:off x="1293" y="2766"/>
              <a:ext cx="54" cy="55"/>
            </a:xfrm>
            <a:custGeom>
              <a:avLst/>
              <a:gdLst>
                <a:gd name="T0" fmla="*/ 542 w 542"/>
                <a:gd name="T1" fmla="*/ 272 h 552"/>
                <a:gd name="T2" fmla="*/ 542 w 542"/>
                <a:gd name="T3" fmla="*/ 217 h 552"/>
                <a:gd name="T4" fmla="*/ 523 w 542"/>
                <a:gd name="T5" fmla="*/ 164 h 552"/>
                <a:gd name="T6" fmla="*/ 497 w 542"/>
                <a:gd name="T7" fmla="*/ 118 h 552"/>
                <a:gd name="T8" fmla="*/ 460 w 542"/>
                <a:gd name="T9" fmla="*/ 82 h 552"/>
                <a:gd name="T10" fmla="*/ 424 w 542"/>
                <a:gd name="T11" fmla="*/ 45 h 552"/>
                <a:gd name="T12" fmla="*/ 379 w 542"/>
                <a:gd name="T13" fmla="*/ 19 h 552"/>
                <a:gd name="T14" fmla="*/ 325 w 542"/>
                <a:gd name="T15" fmla="*/ 0 h 552"/>
                <a:gd name="T16" fmla="*/ 270 w 542"/>
                <a:gd name="T17" fmla="*/ 0 h 552"/>
                <a:gd name="T18" fmla="*/ 217 w 542"/>
                <a:gd name="T19" fmla="*/ 0 h 552"/>
                <a:gd name="T20" fmla="*/ 163 w 542"/>
                <a:gd name="T21" fmla="*/ 19 h 552"/>
                <a:gd name="T22" fmla="*/ 117 w 542"/>
                <a:gd name="T23" fmla="*/ 45 h 552"/>
                <a:gd name="T24" fmla="*/ 72 w 542"/>
                <a:gd name="T25" fmla="*/ 82 h 552"/>
                <a:gd name="T26" fmla="*/ 63 w 542"/>
                <a:gd name="T27" fmla="*/ 91 h 552"/>
                <a:gd name="T28" fmla="*/ 72 w 542"/>
                <a:gd name="T29" fmla="*/ 91 h 552"/>
                <a:gd name="T30" fmla="*/ 72 w 542"/>
                <a:gd name="T31" fmla="*/ 100 h 552"/>
                <a:gd name="T32" fmla="*/ 81 w 542"/>
                <a:gd name="T33" fmla="*/ 91 h 552"/>
                <a:gd name="T34" fmla="*/ 117 w 542"/>
                <a:gd name="T35" fmla="*/ 55 h 552"/>
                <a:gd name="T36" fmla="*/ 163 w 542"/>
                <a:gd name="T37" fmla="*/ 28 h 552"/>
                <a:gd name="T38" fmla="*/ 217 w 542"/>
                <a:gd name="T39" fmla="*/ 19 h 552"/>
                <a:gd name="T40" fmla="*/ 270 w 542"/>
                <a:gd name="T41" fmla="*/ 10 h 552"/>
                <a:gd name="T42" fmla="*/ 325 w 542"/>
                <a:gd name="T43" fmla="*/ 19 h 552"/>
                <a:gd name="T44" fmla="*/ 370 w 542"/>
                <a:gd name="T45" fmla="*/ 28 h 552"/>
                <a:gd name="T46" fmla="*/ 416 w 542"/>
                <a:gd name="T47" fmla="*/ 55 h 552"/>
                <a:gd name="T48" fmla="*/ 451 w 542"/>
                <a:gd name="T49" fmla="*/ 91 h 552"/>
                <a:gd name="T50" fmla="*/ 487 w 542"/>
                <a:gd name="T51" fmla="*/ 128 h 552"/>
                <a:gd name="T52" fmla="*/ 505 w 542"/>
                <a:gd name="T53" fmla="*/ 172 h 552"/>
                <a:gd name="T54" fmla="*/ 523 w 542"/>
                <a:gd name="T55" fmla="*/ 217 h 552"/>
                <a:gd name="T56" fmla="*/ 533 w 542"/>
                <a:gd name="T57" fmla="*/ 272 h 552"/>
                <a:gd name="T58" fmla="*/ 542 w 542"/>
                <a:gd name="T59" fmla="*/ 272 h 552"/>
                <a:gd name="T60" fmla="*/ 542 w 542"/>
                <a:gd name="T61" fmla="*/ 326 h 552"/>
                <a:gd name="T62" fmla="*/ 523 w 542"/>
                <a:gd name="T63" fmla="*/ 381 h 552"/>
                <a:gd name="T64" fmla="*/ 497 w 542"/>
                <a:gd name="T65" fmla="*/ 426 h 552"/>
                <a:gd name="T66" fmla="*/ 460 w 542"/>
                <a:gd name="T67" fmla="*/ 470 h 552"/>
                <a:gd name="T68" fmla="*/ 424 w 542"/>
                <a:gd name="T69" fmla="*/ 507 h 552"/>
                <a:gd name="T70" fmla="*/ 379 w 542"/>
                <a:gd name="T71" fmla="*/ 525 h 552"/>
                <a:gd name="T72" fmla="*/ 325 w 542"/>
                <a:gd name="T73" fmla="*/ 543 h 552"/>
                <a:gd name="T74" fmla="*/ 270 w 542"/>
                <a:gd name="T75" fmla="*/ 552 h 552"/>
                <a:gd name="T76" fmla="*/ 217 w 542"/>
                <a:gd name="T77" fmla="*/ 543 h 552"/>
                <a:gd name="T78" fmla="*/ 163 w 542"/>
                <a:gd name="T79" fmla="*/ 525 h 552"/>
                <a:gd name="T80" fmla="*/ 117 w 542"/>
                <a:gd name="T81" fmla="*/ 507 h 552"/>
                <a:gd name="T82" fmla="*/ 72 w 542"/>
                <a:gd name="T83" fmla="*/ 470 h 552"/>
                <a:gd name="T84" fmla="*/ 36 w 542"/>
                <a:gd name="T85" fmla="*/ 426 h 552"/>
                <a:gd name="T86" fmla="*/ 17 w 542"/>
                <a:gd name="T87" fmla="*/ 381 h 552"/>
                <a:gd name="T88" fmla="*/ 0 w 542"/>
                <a:gd name="T89" fmla="*/ 344 h 552"/>
                <a:gd name="T90" fmla="*/ 9 w 542"/>
                <a:gd name="T91" fmla="*/ 344 h 552"/>
                <a:gd name="T92" fmla="*/ 17 w 542"/>
                <a:gd name="T93" fmla="*/ 344 h 552"/>
                <a:gd name="T94" fmla="*/ 27 w 542"/>
                <a:gd name="T95" fmla="*/ 381 h 552"/>
                <a:gd name="T96" fmla="*/ 54 w 542"/>
                <a:gd name="T97" fmla="*/ 426 h 552"/>
                <a:gd name="T98" fmla="*/ 81 w 542"/>
                <a:gd name="T99" fmla="*/ 462 h 552"/>
                <a:gd name="T100" fmla="*/ 117 w 542"/>
                <a:gd name="T101" fmla="*/ 489 h 552"/>
                <a:gd name="T102" fmla="*/ 163 w 542"/>
                <a:gd name="T103" fmla="*/ 516 h 552"/>
                <a:gd name="T104" fmla="*/ 217 w 542"/>
                <a:gd name="T105" fmla="*/ 534 h 552"/>
                <a:gd name="T106" fmla="*/ 270 w 542"/>
                <a:gd name="T107" fmla="*/ 534 h 552"/>
                <a:gd name="T108" fmla="*/ 325 w 542"/>
                <a:gd name="T109" fmla="*/ 534 h 552"/>
                <a:gd name="T110" fmla="*/ 370 w 542"/>
                <a:gd name="T111" fmla="*/ 516 h 552"/>
                <a:gd name="T112" fmla="*/ 416 w 542"/>
                <a:gd name="T113" fmla="*/ 489 h 552"/>
                <a:gd name="T114" fmla="*/ 451 w 542"/>
                <a:gd name="T115" fmla="*/ 462 h 552"/>
                <a:gd name="T116" fmla="*/ 487 w 542"/>
                <a:gd name="T117" fmla="*/ 426 h 552"/>
                <a:gd name="T118" fmla="*/ 505 w 542"/>
                <a:gd name="T119" fmla="*/ 381 h 552"/>
                <a:gd name="T120" fmla="*/ 523 w 542"/>
                <a:gd name="T121" fmla="*/ 326 h 552"/>
                <a:gd name="T122" fmla="*/ 533 w 542"/>
                <a:gd name="T123" fmla="*/ 272 h 552"/>
                <a:gd name="T124" fmla="*/ 542 w 542"/>
                <a:gd name="T125" fmla="*/ 272 h 552"/>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542"/>
                <a:gd name="T190" fmla="*/ 0 h 552"/>
                <a:gd name="T191" fmla="*/ 542 w 542"/>
                <a:gd name="T192" fmla="*/ 552 h 552"/>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542" h="552">
                  <a:moveTo>
                    <a:pt x="542" y="272"/>
                  </a:moveTo>
                  <a:lnTo>
                    <a:pt x="542" y="217"/>
                  </a:lnTo>
                  <a:lnTo>
                    <a:pt x="523" y="164"/>
                  </a:lnTo>
                  <a:lnTo>
                    <a:pt x="497" y="118"/>
                  </a:lnTo>
                  <a:lnTo>
                    <a:pt x="460" y="82"/>
                  </a:lnTo>
                  <a:lnTo>
                    <a:pt x="424" y="45"/>
                  </a:lnTo>
                  <a:lnTo>
                    <a:pt x="379" y="19"/>
                  </a:lnTo>
                  <a:lnTo>
                    <a:pt x="325" y="0"/>
                  </a:lnTo>
                  <a:lnTo>
                    <a:pt x="270" y="0"/>
                  </a:lnTo>
                  <a:lnTo>
                    <a:pt x="217" y="0"/>
                  </a:lnTo>
                  <a:lnTo>
                    <a:pt x="163" y="19"/>
                  </a:lnTo>
                  <a:lnTo>
                    <a:pt x="117" y="45"/>
                  </a:lnTo>
                  <a:lnTo>
                    <a:pt x="72" y="82"/>
                  </a:lnTo>
                  <a:lnTo>
                    <a:pt x="63" y="91"/>
                  </a:lnTo>
                  <a:lnTo>
                    <a:pt x="72" y="91"/>
                  </a:lnTo>
                  <a:lnTo>
                    <a:pt x="72" y="100"/>
                  </a:lnTo>
                  <a:lnTo>
                    <a:pt x="81" y="91"/>
                  </a:lnTo>
                  <a:lnTo>
                    <a:pt x="117" y="55"/>
                  </a:lnTo>
                  <a:lnTo>
                    <a:pt x="163" y="28"/>
                  </a:lnTo>
                  <a:lnTo>
                    <a:pt x="217" y="19"/>
                  </a:lnTo>
                  <a:lnTo>
                    <a:pt x="270" y="10"/>
                  </a:lnTo>
                  <a:lnTo>
                    <a:pt x="325" y="19"/>
                  </a:lnTo>
                  <a:lnTo>
                    <a:pt x="370" y="28"/>
                  </a:lnTo>
                  <a:lnTo>
                    <a:pt x="416" y="55"/>
                  </a:lnTo>
                  <a:lnTo>
                    <a:pt x="451" y="91"/>
                  </a:lnTo>
                  <a:lnTo>
                    <a:pt x="487" y="128"/>
                  </a:lnTo>
                  <a:lnTo>
                    <a:pt x="505" y="172"/>
                  </a:lnTo>
                  <a:lnTo>
                    <a:pt x="523" y="217"/>
                  </a:lnTo>
                  <a:lnTo>
                    <a:pt x="533" y="272"/>
                  </a:lnTo>
                  <a:lnTo>
                    <a:pt x="542" y="272"/>
                  </a:lnTo>
                  <a:lnTo>
                    <a:pt x="542" y="326"/>
                  </a:lnTo>
                  <a:lnTo>
                    <a:pt x="523" y="381"/>
                  </a:lnTo>
                  <a:lnTo>
                    <a:pt x="497" y="426"/>
                  </a:lnTo>
                  <a:lnTo>
                    <a:pt x="460" y="470"/>
                  </a:lnTo>
                  <a:lnTo>
                    <a:pt x="424" y="507"/>
                  </a:lnTo>
                  <a:lnTo>
                    <a:pt x="379" y="525"/>
                  </a:lnTo>
                  <a:lnTo>
                    <a:pt x="325" y="543"/>
                  </a:lnTo>
                  <a:lnTo>
                    <a:pt x="270" y="552"/>
                  </a:lnTo>
                  <a:lnTo>
                    <a:pt x="217" y="543"/>
                  </a:lnTo>
                  <a:lnTo>
                    <a:pt x="163" y="525"/>
                  </a:lnTo>
                  <a:lnTo>
                    <a:pt x="117" y="507"/>
                  </a:lnTo>
                  <a:lnTo>
                    <a:pt x="72" y="470"/>
                  </a:lnTo>
                  <a:lnTo>
                    <a:pt x="36" y="426"/>
                  </a:lnTo>
                  <a:lnTo>
                    <a:pt x="17" y="381"/>
                  </a:lnTo>
                  <a:lnTo>
                    <a:pt x="0" y="344"/>
                  </a:lnTo>
                  <a:lnTo>
                    <a:pt x="9" y="344"/>
                  </a:lnTo>
                  <a:lnTo>
                    <a:pt x="17" y="344"/>
                  </a:lnTo>
                  <a:lnTo>
                    <a:pt x="27" y="381"/>
                  </a:lnTo>
                  <a:lnTo>
                    <a:pt x="54" y="426"/>
                  </a:lnTo>
                  <a:lnTo>
                    <a:pt x="81" y="462"/>
                  </a:lnTo>
                  <a:lnTo>
                    <a:pt x="117" y="489"/>
                  </a:lnTo>
                  <a:lnTo>
                    <a:pt x="163" y="516"/>
                  </a:lnTo>
                  <a:lnTo>
                    <a:pt x="217" y="534"/>
                  </a:lnTo>
                  <a:lnTo>
                    <a:pt x="270" y="534"/>
                  </a:lnTo>
                  <a:lnTo>
                    <a:pt x="325" y="534"/>
                  </a:lnTo>
                  <a:lnTo>
                    <a:pt x="370" y="516"/>
                  </a:lnTo>
                  <a:lnTo>
                    <a:pt x="416" y="489"/>
                  </a:lnTo>
                  <a:lnTo>
                    <a:pt x="451" y="462"/>
                  </a:lnTo>
                  <a:lnTo>
                    <a:pt x="487" y="426"/>
                  </a:lnTo>
                  <a:lnTo>
                    <a:pt x="505" y="381"/>
                  </a:lnTo>
                  <a:lnTo>
                    <a:pt x="523" y="326"/>
                  </a:lnTo>
                  <a:lnTo>
                    <a:pt x="533" y="272"/>
                  </a:lnTo>
                  <a:lnTo>
                    <a:pt x="542" y="272"/>
                  </a:lnTo>
                  <a:close/>
                </a:path>
              </a:pathLst>
            </a:custGeom>
            <a:solidFill>
              <a:srgbClr val="91FFFF"/>
            </a:solidFill>
            <a:ln w="9525">
              <a:noFill/>
              <a:round/>
              <a:headEnd/>
              <a:tailEnd/>
            </a:ln>
          </p:spPr>
          <p:txBody>
            <a:bodyPr>
              <a:prstTxWarp prst="textNoShape">
                <a:avLst/>
              </a:prstTxWarp>
            </a:bodyPr>
            <a:lstStyle/>
            <a:p>
              <a:endParaRPr lang="en-US"/>
            </a:p>
          </p:txBody>
        </p:sp>
        <p:sp>
          <p:nvSpPr>
            <p:cNvPr id="43112" name="Freeform 202"/>
            <p:cNvSpPr>
              <a:spLocks noChangeAspect="1"/>
            </p:cNvSpPr>
            <p:nvPr/>
          </p:nvSpPr>
          <p:spPr bwMode="auto">
            <a:xfrm>
              <a:off x="1295" y="2767"/>
              <a:ext cx="51" cy="52"/>
            </a:xfrm>
            <a:custGeom>
              <a:avLst/>
              <a:gdLst>
                <a:gd name="T0" fmla="*/ 516 w 516"/>
                <a:gd name="T1" fmla="*/ 262 h 524"/>
                <a:gd name="T2" fmla="*/ 506 w 516"/>
                <a:gd name="T3" fmla="*/ 207 h 524"/>
                <a:gd name="T4" fmla="*/ 488 w 516"/>
                <a:gd name="T5" fmla="*/ 162 h 524"/>
                <a:gd name="T6" fmla="*/ 470 w 516"/>
                <a:gd name="T7" fmla="*/ 118 h 524"/>
                <a:gd name="T8" fmla="*/ 434 w 516"/>
                <a:gd name="T9" fmla="*/ 81 h 524"/>
                <a:gd name="T10" fmla="*/ 399 w 516"/>
                <a:gd name="T11" fmla="*/ 45 h 524"/>
                <a:gd name="T12" fmla="*/ 353 w 516"/>
                <a:gd name="T13" fmla="*/ 18 h 524"/>
                <a:gd name="T14" fmla="*/ 308 w 516"/>
                <a:gd name="T15" fmla="*/ 9 h 524"/>
                <a:gd name="T16" fmla="*/ 253 w 516"/>
                <a:gd name="T17" fmla="*/ 0 h 524"/>
                <a:gd name="T18" fmla="*/ 200 w 516"/>
                <a:gd name="T19" fmla="*/ 9 h 524"/>
                <a:gd name="T20" fmla="*/ 146 w 516"/>
                <a:gd name="T21" fmla="*/ 18 h 524"/>
                <a:gd name="T22" fmla="*/ 100 w 516"/>
                <a:gd name="T23" fmla="*/ 45 h 524"/>
                <a:gd name="T24" fmla="*/ 64 w 516"/>
                <a:gd name="T25" fmla="*/ 81 h 524"/>
                <a:gd name="T26" fmla="*/ 55 w 516"/>
                <a:gd name="T27" fmla="*/ 90 h 524"/>
                <a:gd name="T28" fmla="*/ 64 w 516"/>
                <a:gd name="T29" fmla="*/ 90 h 524"/>
                <a:gd name="T30" fmla="*/ 64 w 516"/>
                <a:gd name="T31" fmla="*/ 99 h 524"/>
                <a:gd name="T32" fmla="*/ 73 w 516"/>
                <a:gd name="T33" fmla="*/ 90 h 524"/>
                <a:gd name="T34" fmla="*/ 109 w 516"/>
                <a:gd name="T35" fmla="*/ 53 h 524"/>
                <a:gd name="T36" fmla="*/ 154 w 516"/>
                <a:gd name="T37" fmla="*/ 35 h 524"/>
                <a:gd name="T38" fmla="*/ 200 w 516"/>
                <a:gd name="T39" fmla="*/ 18 h 524"/>
                <a:gd name="T40" fmla="*/ 253 w 516"/>
                <a:gd name="T41" fmla="*/ 18 h 524"/>
                <a:gd name="T42" fmla="*/ 299 w 516"/>
                <a:gd name="T43" fmla="*/ 18 h 524"/>
                <a:gd name="T44" fmla="*/ 344 w 516"/>
                <a:gd name="T45" fmla="*/ 35 h 524"/>
                <a:gd name="T46" fmla="*/ 389 w 516"/>
                <a:gd name="T47" fmla="*/ 53 h 524"/>
                <a:gd name="T48" fmla="*/ 425 w 516"/>
                <a:gd name="T49" fmla="*/ 90 h 524"/>
                <a:gd name="T50" fmla="*/ 462 w 516"/>
                <a:gd name="T51" fmla="*/ 126 h 524"/>
                <a:gd name="T52" fmla="*/ 480 w 516"/>
                <a:gd name="T53" fmla="*/ 162 h 524"/>
                <a:gd name="T54" fmla="*/ 498 w 516"/>
                <a:gd name="T55" fmla="*/ 217 h 524"/>
                <a:gd name="T56" fmla="*/ 498 w 516"/>
                <a:gd name="T57" fmla="*/ 262 h 524"/>
                <a:gd name="T58" fmla="*/ 516 w 516"/>
                <a:gd name="T59" fmla="*/ 262 h 524"/>
                <a:gd name="T60" fmla="*/ 506 w 516"/>
                <a:gd name="T61" fmla="*/ 316 h 524"/>
                <a:gd name="T62" fmla="*/ 488 w 516"/>
                <a:gd name="T63" fmla="*/ 371 h 524"/>
                <a:gd name="T64" fmla="*/ 470 w 516"/>
                <a:gd name="T65" fmla="*/ 416 h 524"/>
                <a:gd name="T66" fmla="*/ 434 w 516"/>
                <a:gd name="T67" fmla="*/ 452 h 524"/>
                <a:gd name="T68" fmla="*/ 399 w 516"/>
                <a:gd name="T69" fmla="*/ 479 h 524"/>
                <a:gd name="T70" fmla="*/ 353 w 516"/>
                <a:gd name="T71" fmla="*/ 506 h 524"/>
                <a:gd name="T72" fmla="*/ 308 w 516"/>
                <a:gd name="T73" fmla="*/ 524 h 524"/>
                <a:gd name="T74" fmla="*/ 253 w 516"/>
                <a:gd name="T75" fmla="*/ 524 h 524"/>
                <a:gd name="T76" fmla="*/ 200 w 516"/>
                <a:gd name="T77" fmla="*/ 524 h 524"/>
                <a:gd name="T78" fmla="*/ 146 w 516"/>
                <a:gd name="T79" fmla="*/ 506 h 524"/>
                <a:gd name="T80" fmla="*/ 100 w 516"/>
                <a:gd name="T81" fmla="*/ 479 h 524"/>
                <a:gd name="T82" fmla="*/ 64 w 516"/>
                <a:gd name="T83" fmla="*/ 452 h 524"/>
                <a:gd name="T84" fmla="*/ 37 w 516"/>
                <a:gd name="T85" fmla="*/ 416 h 524"/>
                <a:gd name="T86" fmla="*/ 10 w 516"/>
                <a:gd name="T87" fmla="*/ 371 h 524"/>
                <a:gd name="T88" fmla="*/ 0 w 516"/>
                <a:gd name="T89" fmla="*/ 334 h 524"/>
                <a:gd name="T90" fmla="*/ 0 w 516"/>
                <a:gd name="T91" fmla="*/ 325 h 524"/>
                <a:gd name="T92" fmla="*/ 10 w 516"/>
                <a:gd name="T93" fmla="*/ 325 h 524"/>
                <a:gd name="T94" fmla="*/ 19 w 516"/>
                <a:gd name="T95" fmla="*/ 361 h 524"/>
                <a:gd name="T96" fmla="*/ 46 w 516"/>
                <a:gd name="T97" fmla="*/ 407 h 524"/>
                <a:gd name="T98" fmla="*/ 73 w 516"/>
                <a:gd name="T99" fmla="*/ 442 h 524"/>
                <a:gd name="T100" fmla="*/ 109 w 516"/>
                <a:gd name="T101" fmla="*/ 470 h 524"/>
                <a:gd name="T102" fmla="*/ 154 w 516"/>
                <a:gd name="T103" fmla="*/ 497 h 524"/>
                <a:gd name="T104" fmla="*/ 200 w 516"/>
                <a:gd name="T105" fmla="*/ 506 h 524"/>
                <a:gd name="T106" fmla="*/ 253 w 516"/>
                <a:gd name="T107" fmla="*/ 515 h 524"/>
                <a:gd name="T108" fmla="*/ 299 w 516"/>
                <a:gd name="T109" fmla="*/ 506 h 524"/>
                <a:gd name="T110" fmla="*/ 344 w 516"/>
                <a:gd name="T111" fmla="*/ 497 h 524"/>
                <a:gd name="T112" fmla="*/ 389 w 516"/>
                <a:gd name="T113" fmla="*/ 470 h 524"/>
                <a:gd name="T114" fmla="*/ 425 w 516"/>
                <a:gd name="T115" fmla="*/ 442 h 524"/>
                <a:gd name="T116" fmla="*/ 462 w 516"/>
                <a:gd name="T117" fmla="*/ 407 h 524"/>
                <a:gd name="T118" fmla="*/ 480 w 516"/>
                <a:gd name="T119" fmla="*/ 361 h 524"/>
                <a:gd name="T120" fmla="*/ 498 w 516"/>
                <a:gd name="T121" fmla="*/ 316 h 524"/>
                <a:gd name="T122" fmla="*/ 498 w 516"/>
                <a:gd name="T123" fmla="*/ 262 h 524"/>
                <a:gd name="T124" fmla="*/ 516 w 516"/>
                <a:gd name="T125" fmla="*/ 262 h 52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516"/>
                <a:gd name="T190" fmla="*/ 0 h 524"/>
                <a:gd name="T191" fmla="*/ 516 w 516"/>
                <a:gd name="T192" fmla="*/ 524 h 52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516" h="524">
                  <a:moveTo>
                    <a:pt x="516" y="262"/>
                  </a:moveTo>
                  <a:lnTo>
                    <a:pt x="506" y="207"/>
                  </a:lnTo>
                  <a:lnTo>
                    <a:pt x="488" y="162"/>
                  </a:lnTo>
                  <a:lnTo>
                    <a:pt x="470" y="118"/>
                  </a:lnTo>
                  <a:lnTo>
                    <a:pt x="434" y="81"/>
                  </a:lnTo>
                  <a:lnTo>
                    <a:pt x="399" y="45"/>
                  </a:lnTo>
                  <a:lnTo>
                    <a:pt x="353" y="18"/>
                  </a:lnTo>
                  <a:lnTo>
                    <a:pt x="308" y="9"/>
                  </a:lnTo>
                  <a:lnTo>
                    <a:pt x="253" y="0"/>
                  </a:lnTo>
                  <a:lnTo>
                    <a:pt x="200" y="9"/>
                  </a:lnTo>
                  <a:lnTo>
                    <a:pt x="146" y="18"/>
                  </a:lnTo>
                  <a:lnTo>
                    <a:pt x="100" y="45"/>
                  </a:lnTo>
                  <a:lnTo>
                    <a:pt x="64" y="81"/>
                  </a:lnTo>
                  <a:lnTo>
                    <a:pt x="55" y="90"/>
                  </a:lnTo>
                  <a:lnTo>
                    <a:pt x="64" y="90"/>
                  </a:lnTo>
                  <a:lnTo>
                    <a:pt x="64" y="99"/>
                  </a:lnTo>
                  <a:lnTo>
                    <a:pt x="73" y="90"/>
                  </a:lnTo>
                  <a:lnTo>
                    <a:pt x="109" y="53"/>
                  </a:lnTo>
                  <a:lnTo>
                    <a:pt x="154" y="35"/>
                  </a:lnTo>
                  <a:lnTo>
                    <a:pt x="200" y="18"/>
                  </a:lnTo>
                  <a:lnTo>
                    <a:pt x="253" y="18"/>
                  </a:lnTo>
                  <a:lnTo>
                    <a:pt x="299" y="18"/>
                  </a:lnTo>
                  <a:lnTo>
                    <a:pt x="344" y="35"/>
                  </a:lnTo>
                  <a:lnTo>
                    <a:pt x="389" y="53"/>
                  </a:lnTo>
                  <a:lnTo>
                    <a:pt x="425" y="90"/>
                  </a:lnTo>
                  <a:lnTo>
                    <a:pt x="462" y="126"/>
                  </a:lnTo>
                  <a:lnTo>
                    <a:pt x="480" y="162"/>
                  </a:lnTo>
                  <a:lnTo>
                    <a:pt x="498" y="217"/>
                  </a:lnTo>
                  <a:lnTo>
                    <a:pt x="498" y="262"/>
                  </a:lnTo>
                  <a:lnTo>
                    <a:pt x="516" y="262"/>
                  </a:lnTo>
                  <a:lnTo>
                    <a:pt x="506" y="316"/>
                  </a:lnTo>
                  <a:lnTo>
                    <a:pt x="488" y="371"/>
                  </a:lnTo>
                  <a:lnTo>
                    <a:pt x="470" y="416"/>
                  </a:lnTo>
                  <a:lnTo>
                    <a:pt x="434" y="452"/>
                  </a:lnTo>
                  <a:lnTo>
                    <a:pt x="399" y="479"/>
                  </a:lnTo>
                  <a:lnTo>
                    <a:pt x="353" y="506"/>
                  </a:lnTo>
                  <a:lnTo>
                    <a:pt x="308" y="524"/>
                  </a:lnTo>
                  <a:lnTo>
                    <a:pt x="253" y="524"/>
                  </a:lnTo>
                  <a:lnTo>
                    <a:pt x="200" y="524"/>
                  </a:lnTo>
                  <a:lnTo>
                    <a:pt x="146" y="506"/>
                  </a:lnTo>
                  <a:lnTo>
                    <a:pt x="100" y="479"/>
                  </a:lnTo>
                  <a:lnTo>
                    <a:pt x="64" y="452"/>
                  </a:lnTo>
                  <a:lnTo>
                    <a:pt x="37" y="416"/>
                  </a:lnTo>
                  <a:lnTo>
                    <a:pt x="10" y="371"/>
                  </a:lnTo>
                  <a:lnTo>
                    <a:pt x="0" y="334"/>
                  </a:lnTo>
                  <a:lnTo>
                    <a:pt x="0" y="325"/>
                  </a:lnTo>
                  <a:lnTo>
                    <a:pt x="10" y="325"/>
                  </a:lnTo>
                  <a:lnTo>
                    <a:pt x="19" y="361"/>
                  </a:lnTo>
                  <a:lnTo>
                    <a:pt x="46" y="407"/>
                  </a:lnTo>
                  <a:lnTo>
                    <a:pt x="73" y="442"/>
                  </a:lnTo>
                  <a:lnTo>
                    <a:pt x="109" y="470"/>
                  </a:lnTo>
                  <a:lnTo>
                    <a:pt x="154" y="497"/>
                  </a:lnTo>
                  <a:lnTo>
                    <a:pt x="200" y="506"/>
                  </a:lnTo>
                  <a:lnTo>
                    <a:pt x="253" y="515"/>
                  </a:lnTo>
                  <a:lnTo>
                    <a:pt x="299" y="506"/>
                  </a:lnTo>
                  <a:lnTo>
                    <a:pt x="344" y="497"/>
                  </a:lnTo>
                  <a:lnTo>
                    <a:pt x="389" y="470"/>
                  </a:lnTo>
                  <a:lnTo>
                    <a:pt x="425" y="442"/>
                  </a:lnTo>
                  <a:lnTo>
                    <a:pt x="462" y="407"/>
                  </a:lnTo>
                  <a:lnTo>
                    <a:pt x="480" y="361"/>
                  </a:lnTo>
                  <a:lnTo>
                    <a:pt x="498" y="316"/>
                  </a:lnTo>
                  <a:lnTo>
                    <a:pt x="498" y="262"/>
                  </a:lnTo>
                  <a:lnTo>
                    <a:pt x="516" y="262"/>
                  </a:lnTo>
                  <a:close/>
                </a:path>
              </a:pathLst>
            </a:custGeom>
            <a:solidFill>
              <a:srgbClr val="96FFFF"/>
            </a:solidFill>
            <a:ln w="9525">
              <a:noFill/>
              <a:round/>
              <a:headEnd/>
              <a:tailEnd/>
            </a:ln>
          </p:spPr>
          <p:txBody>
            <a:bodyPr>
              <a:prstTxWarp prst="textNoShape">
                <a:avLst/>
              </a:prstTxWarp>
            </a:bodyPr>
            <a:lstStyle/>
            <a:p>
              <a:endParaRPr lang="en-US"/>
            </a:p>
          </p:txBody>
        </p:sp>
        <p:sp>
          <p:nvSpPr>
            <p:cNvPr id="43113" name="Freeform 203"/>
            <p:cNvSpPr>
              <a:spLocks noChangeAspect="1"/>
            </p:cNvSpPr>
            <p:nvPr/>
          </p:nvSpPr>
          <p:spPr bwMode="auto">
            <a:xfrm>
              <a:off x="1295" y="2769"/>
              <a:ext cx="49" cy="49"/>
            </a:xfrm>
            <a:custGeom>
              <a:avLst/>
              <a:gdLst>
                <a:gd name="T0" fmla="*/ 488 w 488"/>
                <a:gd name="T1" fmla="*/ 244 h 497"/>
                <a:gd name="T2" fmla="*/ 488 w 488"/>
                <a:gd name="T3" fmla="*/ 199 h 497"/>
                <a:gd name="T4" fmla="*/ 470 w 488"/>
                <a:gd name="T5" fmla="*/ 144 h 497"/>
                <a:gd name="T6" fmla="*/ 452 w 488"/>
                <a:gd name="T7" fmla="*/ 108 h 497"/>
                <a:gd name="T8" fmla="*/ 415 w 488"/>
                <a:gd name="T9" fmla="*/ 72 h 497"/>
                <a:gd name="T10" fmla="*/ 379 w 488"/>
                <a:gd name="T11" fmla="*/ 35 h 497"/>
                <a:gd name="T12" fmla="*/ 334 w 488"/>
                <a:gd name="T13" fmla="*/ 17 h 497"/>
                <a:gd name="T14" fmla="*/ 289 w 488"/>
                <a:gd name="T15" fmla="*/ 0 h 497"/>
                <a:gd name="T16" fmla="*/ 243 w 488"/>
                <a:gd name="T17" fmla="*/ 0 h 497"/>
                <a:gd name="T18" fmla="*/ 190 w 488"/>
                <a:gd name="T19" fmla="*/ 0 h 497"/>
                <a:gd name="T20" fmla="*/ 144 w 488"/>
                <a:gd name="T21" fmla="*/ 17 h 497"/>
                <a:gd name="T22" fmla="*/ 99 w 488"/>
                <a:gd name="T23" fmla="*/ 35 h 497"/>
                <a:gd name="T24" fmla="*/ 63 w 488"/>
                <a:gd name="T25" fmla="*/ 72 h 497"/>
                <a:gd name="T26" fmla="*/ 54 w 488"/>
                <a:gd name="T27" fmla="*/ 81 h 497"/>
                <a:gd name="T28" fmla="*/ 63 w 488"/>
                <a:gd name="T29" fmla="*/ 81 h 497"/>
                <a:gd name="T30" fmla="*/ 63 w 488"/>
                <a:gd name="T31" fmla="*/ 90 h 497"/>
                <a:gd name="T32" fmla="*/ 73 w 488"/>
                <a:gd name="T33" fmla="*/ 81 h 497"/>
                <a:gd name="T34" fmla="*/ 108 w 488"/>
                <a:gd name="T35" fmla="*/ 45 h 497"/>
                <a:gd name="T36" fmla="*/ 144 w 488"/>
                <a:gd name="T37" fmla="*/ 27 h 497"/>
                <a:gd name="T38" fmla="*/ 190 w 488"/>
                <a:gd name="T39" fmla="*/ 9 h 497"/>
                <a:gd name="T40" fmla="*/ 243 w 488"/>
                <a:gd name="T41" fmla="*/ 9 h 497"/>
                <a:gd name="T42" fmla="*/ 289 w 488"/>
                <a:gd name="T43" fmla="*/ 9 h 497"/>
                <a:gd name="T44" fmla="*/ 334 w 488"/>
                <a:gd name="T45" fmla="*/ 27 h 497"/>
                <a:gd name="T46" fmla="*/ 370 w 488"/>
                <a:gd name="T47" fmla="*/ 45 h 497"/>
                <a:gd name="T48" fmla="*/ 407 w 488"/>
                <a:gd name="T49" fmla="*/ 81 h 497"/>
                <a:gd name="T50" fmla="*/ 442 w 488"/>
                <a:gd name="T51" fmla="*/ 118 h 497"/>
                <a:gd name="T52" fmla="*/ 460 w 488"/>
                <a:gd name="T53" fmla="*/ 153 h 497"/>
                <a:gd name="T54" fmla="*/ 470 w 488"/>
                <a:gd name="T55" fmla="*/ 199 h 497"/>
                <a:gd name="T56" fmla="*/ 478 w 488"/>
                <a:gd name="T57" fmla="*/ 244 h 497"/>
                <a:gd name="T58" fmla="*/ 488 w 488"/>
                <a:gd name="T59" fmla="*/ 244 h 497"/>
                <a:gd name="T60" fmla="*/ 488 w 488"/>
                <a:gd name="T61" fmla="*/ 298 h 497"/>
                <a:gd name="T62" fmla="*/ 470 w 488"/>
                <a:gd name="T63" fmla="*/ 343 h 497"/>
                <a:gd name="T64" fmla="*/ 452 w 488"/>
                <a:gd name="T65" fmla="*/ 389 h 497"/>
                <a:gd name="T66" fmla="*/ 415 w 488"/>
                <a:gd name="T67" fmla="*/ 424 h 497"/>
                <a:gd name="T68" fmla="*/ 379 w 488"/>
                <a:gd name="T69" fmla="*/ 452 h 497"/>
                <a:gd name="T70" fmla="*/ 334 w 488"/>
                <a:gd name="T71" fmla="*/ 479 h 497"/>
                <a:gd name="T72" fmla="*/ 289 w 488"/>
                <a:gd name="T73" fmla="*/ 488 h 497"/>
                <a:gd name="T74" fmla="*/ 243 w 488"/>
                <a:gd name="T75" fmla="*/ 497 h 497"/>
                <a:gd name="T76" fmla="*/ 190 w 488"/>
                <a:gd name="T77" fmla="*/ 488 h 497"/>
                <a:gd name="T78" fmla="*/ 144 w 488"/>
                <a:gd name="T79" fmla="*/ 479 h 497"/>
                <a:gd name="T80" fmla="*/ 99 w 488"/>
                <a:gd name="T81" fmla="*/ 452 h 497"/>
                <a:gd name="T82" fmla="*/ 63 w 488"/>
                <a:gd name="T83" fmla="*/ 424 h 497"/>
                <a:gd name="T84" fmla="*/ 36 w 488"/>
                <a:gd name="T85" fmla="*/ 389 h 497"/>
                <a:gd name="T86" fmla="*/ 9 w 488"/>
                <a:gd name="T87" fmla="*/ 343 h 497"/>
                <a:gd name="T88" fmla="*/ 0 w 488"/>
                <a:gd name="T89" fmla="*/ 307 h 497"/>
                <a:gd name="T90" fmla="*/ 0 w 488"/>
                <a:gd name="T91" fmla="*/ 298 h 497"/>
                <a:gd name="T92" fmla="*/ 9 w 488"/>
                <a:gd name="T93" fmla="*/ 298 h 497"/>
                <a:gd name="T94" fmla="*/ 18 w 488"/>
                <a:gd name="T95" fmla="*/ 335 h 497"/>
                <a:gd name="T96" fmla="*/ 45 w 488"/>
                <a:gd name="T97" fmla="*/ 379 h 497"/>
                <a:gd name="T98" fmla="*/ 73 w 488"/>
                <a:gd name="T99" fmla="*/ 416 h 497"/>
                <a:gd name="T100" fmla="*/ 108 w 488"/>
                <a:gd name="T101" fmla="*/ 442 h 497"/>
                <a:gd name="T102" fmla="*/ 144 w 488"/>
                <a:gd name="T103" fmla="*/ 461 h 497"/>
                <a:gd name="T104" fmla="*/ 190 w 488"/>
                <a:gd name="T105" fmla="*/ 479 h 497"/>
                <a:gd name="T106" fmla="*/ 243 w 488"/>
                <a:gd name="T107" fmla="*/ 488 h 497"/>
                <a:gd name="T108" fmla="*/ 289 w 488"/>
                <a:gd name="T109" fmla="*/ 479 h 497"/>
                <a:gd name="T110" fmla="*/ 334 w 488"/>
                <a:gd name="T111" fmla="*/ 461 h 497"/>
                <a:gd name="T112" fmla="*/ 370 w 488"/>
                <a:gd name="T113" fmla="*/ 442 h 497"/>
                <a:gd name="T114" fmla="*/ 407 w 488"/>
                <a:gd name="T115" fmla="*/ 416 h 497"/>
                <a:gd name="T116" fmla="*/ 442 w 488"/>
                <a:gd name="T117" fmla="*/ 379 h 497"/>
                <a:gd name="T118" fmla="*/ 460 w 488"/>
                <a:gd name="T119" fmla="*/ 335 h 497"/>
                <a:gd name="T120" fmla="*/ 470 w 488"/>
                <a:gd name="T121" fmla="*/ 298 h 497"/>
                <a:gd name="T122" fmla="*/ 478 w 488"/>
                <a:gd name="T123" fmla="*/ 244 h 497"/>
                <a:gd name="T124" fmla="*/ 488 w 488"/>
                <a:gd name="T125" fmla="*/ 244 h 497"/>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488"/>
                <a:gd name="T190" fmla="*/ 0 h 497"/>
                <a:gd name="T191" fmla="*/ 488 w 488"/>
                <a:gd name="T192" fmla="*/ 497 h 497"/>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488" h="497">
                  <a:moveTo>
                    <a:pt x="488" y="244"/>
                  </a:moveTo>
                  <a:lnTo>
                    <a:pt x="488" y="199"/>
                  </a:lnTo>
                  <a:lnTo>
                    <a:pt x="470" y="144"/>
                  </a:lnTo>
                  <a:lnTo>
                    <a:pt x="452" y="108"/>
                  </a:lnTo>
                  <a:lnTo>
                    <a:pt x="415" y="72"/>
                  </a:lnTo>
                  <a:lnTo>
                    <a:pt x="379" y="35"/>
                  </a:lnTo>
                  <a:lnTo>
                    <a:pt x="334" y="17"/>
                  </a:lnTo>
                  <a:lnTo>
                    <a:pt x="289" y="0"/>
                  </a:lnTo>
                  <a:lnTo>
                    <a:pt x="243" y="0"/>
                  </a:lnTo>
                  <a:lnTo>
                    <a:pt x="190" y="0"/>
                  </a:lnTo>
                  <a:lnTo>
                    <a:pt x="144" y="17"/>
                  </a:lnTo>
                  <a:lnTo>
                    <a:pt x="99" y="35"/>
                  </a:lnTo>
                  <a:lnTo>
                    <a:pt x="63" y="72"/>
                  </a:lnTo>
                  <a:lnTo>
                    <a:pt x="54" y="81"/>
                  </a:lnTo>
                  <a:lnTo>
                    <a:pt x="63" y="81"/>
                  </a:lnTo>
                  <a:lnTo>
                    <a:pt x="63" y="90"/>
                  </a:lnTo>
                  <a:lnTo>
                    <a:pt x="73" y="81"/>
                  </a:lnTo>
                  <a:lnTo>
                    <a:pt x="108" y="45"/>
                  </a:lnTo>
                  <a:lnTo>
                    <a:pt x="144" y="27"/>
                  </a:lnTo>
                  <a:lnTo>
                    <a:pt x="190" y="9"/>
                  </a:lnTo>
                  <a:lnTo>
                    <a:pt x="243" y="9"/>
                  </a:lnTo>
                  <a:lnTo>
                    <a:pt x="289" y="9"/>
                  </a:lnTo>
                  <a:lnTo>
                    <a:pt x="334" y="27"/>
                  </a:lnTo>
                  <a:lnTo>
                    <a:pt x="370" y="45"/>
                  </a:lnTo>
                  <a:lnTo>
                    <a:pt x="407" y="81"/>
                  </a:lnTo>
                  <a:lnTo>
                    <a:pt x="442" y="118"/>
                  </a:lnTo>
                  <a:lnTo>
                    <a:pt x="460" y="153"/>
                  </a:lnTo>
                  <a:lnTo>
                    <a:pt x="470" y="199"/>
                  </a:lnTo>
                  <a:lnTo>
                    <a:pt x="478" y="244"/>
                  </a:lnTo>
                  <a:lnTo>
                    <a:pt x="488" y="244"/>
                  </a:lnTo>
                  <a:lnTo>
                    <a:pt x="488" y="298"/>
                  </a:lnTo>
                  <a:lnTo>
                    <a:pt x="470" y="343"/>
                  </a:lnTo>
                  <a:lnTo>
                    <a:pt x="452" y="389"/>
                  </a:lnTo>
                  <a:lnTo>
                    <a:pt x="415" y="424"/>
                  </a:lnTo>
                  <a:lnTo>
                    <a:pt x="379" y="452"/>
                  </a:lnTo>
                  <a:lnTo>
                    <a:pt x="334" y="479"/>
                  </a:lnTo>
                  <a:lnTo>
                    <a:pt x="289" y="488"/>
                  </a:lnTo>
                  <a:lnTo>
                    <a:pt x="243" y="497"/>
                  </a:lnTo>
                  <a:lnTo>
                    <a:pt x="190" y="488"/>
                  </a:lnTo>
                  <a:lnTo>
                    <a:pt x="144" y="479"/>
                  </a:lnTo>
                  <a:lnTo>
                    <a:pt x="99" y="452"/>
                  </a:lnTo>
                  <a:lnTo>
                    <a:pt x="63" y="424"/>
                  </a:lnTo>
                  <a:lnTo>
                    <a:pt x="36" y="389"/>
                  </a:lnTo>
                  <a:lnTo>
                    <a:pt x="9" y="343"/>
                  </a:lnTo>
                  <a:lnTo>
                    <a:pt x="0" y="307"/>
                  </a:lnTo>
                  <a:lnTo>
                    <a:pt x="0" y="298"/>
                  </a:lnTo>
                  <a:lnTo>
                    <a:pt x="9" y="298"/>
                  </a:lnTo>
                  <a:lnTo>
                    <a:pt x="18" y="335"/>
                  </a:lnTo>
                  <a:lnTo>
                    <a:pt x="45" y="379"/>
                  </a:lnTo>
                  <a:lnTo>
                    <a:pt x="73" y="416"/>
                  </a:lnTo>
                  <a:lnTo>
                    <a:pt x="108" y="442"/>
                  </a:lnTo>
                  <a:lnTo>
                    <a:pt x="144" y="461"/>
                  </a:lnTo>
                  <a:lnTo>
                    <a:pt x="190" y="479"/>
                  </a:lnTo>
                  <a:lnTo>
                    <a:pt x="243" y="488"/>
                  </a:lnTo>
                  <a:lnTo>
                    <a:pt x="289" y="479"/>
                  </a:lnTo>
                  <a:lnTo>
                    <a:pt x="334" y="461"/>
                  </a:lnTo>
                  <a:lnTo>
                    <a:pt x="370" y="442"/>
                  </a:lnTo>
                  <a:lnTo>
                    <a:pt x="407" y="416"/>
                  </a:lnTo>
                  <a:lnTo>
                    <a:pt x="442" y="379"/>
                  </a:lnTo>
                  <a:lnTo>
                    <a:pt x="460" y="335"/>
                  </a:lnTo>
                  <a:lnTo>
                    <a:pt x="470" y="298"/>
                  </a:lnTo>
                  <a:lnTo>
                    <a:pt x="478" y="244"/>
                  </a:lnTo>
                  <a:lnTo>
                    <a:pt x="488" y="244"/>
                  </a:lnTo>
                  <a:close/>
                </a:path>
              </a:pathLst>
            </a:custGeom>
            <a:solidFill>
              <a:srgbClr val="9CFFFF"/>
            </a:solidFill>
            <a:ln w="9525">
              <a:noFill/>
              <a:round/>
              <a:headEnd/>
              <a:tailEnd/>
            </a:ln>
          </p:spPr>
          <p:txBody>
            <a:bodyPr>
              <a:prstTxWarp prst="textNoShape">
                <a:avLst/>
              </a:prstTxWarp>
            </a:bodyPr>
            <a:lstStyle/>
            <a:p>
              <a:endParaRPr lang="en-US"/>
            </a:p>
          </p:txBody>
        </p:sp>
        <p:sp>
          <p:nvSpPr>
            <p:cNvPr id="43114" name="Freeform 204"/>
            <p:cNvSpPr>
              <a:spLocks noChangeAspect="1"/>
            </p:cNvSpPr>
            <p:nvPr/>
          </p:nvSpPr>
          <p:spPr bwMode="auto">
            <a:xfrm>
              <a:off x="1296" y="2769"/>
              <a:ext cx="47" cy="48"/>
            </a:xfrm>
            <a:custGeom>
              <a:avLst/>
              <a:gdLst>
                <a:gd name="T0" fmla="*/ 469 w 469"/>
                <a:gd name="T1" fmla="*/ 235 h 479"/>
                <a:gd name="T2" fmla="*/ 461 w 469"/>
                <a:gd name="T3" fmla="*/ 190 h 479"/>
                <a:gd name="T4" fmla="*/ 451 w 469"/>
                <a:gd name="T5" fmla="*/ 144 h 479"/>
                <a:gd name="T6" fmla="*/ 433 w 469"/>
                <a:gd name="T7" fmla="*/ 109 h 479"/>
                <a:gd name="T8" fmla="*/ 398 w 469"/>
                <a:gd name="T9" fmla="*/ 72 h 479"/>
                <a:gd name="T10" fmla="*/ 361 w 469"/>
                <a:gd name="T11" fmla="*/ 36 h 479"/>
                <a:gd name="T12" fmla="*/ 325 w 469"/>
                <a:gd name="T13" fmla="*/ 18 h 479"/>
                <a:gd name="T14" fmla="*/ 280 w 469"/>
                <a:gd name="T15" fmla="*/ 0 h 479"/>
                <a:gd name="T16" fmla="*/ 234 w 469"/>
                <a:gd name="T17" fmla="*/ 0 h 479"/>
                <a:gd name="T18" fmla="*/ 181 w 469"/>
                <a:gd name="T19" fmla="*/ 0 h 479"/>
                <a:gd name="T20" fmla="*/ 135 w 469"/>
                <a:gd name="T21" fmla="*/ 18 h 479"/>
                <a:gd name="T22" fmla="*/ 99 w 469"/>
                <a:gd name="T23" fmla="*/ 36 h 479"/>
                <a:gd name="T24" fmla="*/ 64 w 469"/>
                <a:gd name="T25" fmla="*/ 72 h 479"/>
                <a:gd name="T26" fmla="*/ 54 w 469"/>
                <a:gd name="T27" fmla="*/ 81 h 479"/>
                <a:gd name="T28" fmla="*/ 54 w 469"/>
                <a:gd name="T29" fmla="*/ 91 h 479"/>
                <a:gd name="T30" fmla="*/ 64 w 469"/>
                <a:gd name="T31" fmla="*/ 91 h 479"/>
                <a:gd name="T32" fmla="*/ 72 w 469"/>
                <a:gd name="T33" fmla="*/ 81 h 479"/>
                <a:gd name="T34" fmla="*/ 108 w 469"/>
                <a:gd name="T35" fmla="*/ 54 h 479"/>
                <a:gd name="T36" fmla="*/ 145 w 469"/>
                <a:gd name="T37" fmla="*/ 26 h 479"/>
                <a:gd name="T38" fmla="*/ 190 w 469"/>
                <a:gd name="T39" fmla="*/ 18 h 479"/>
                <a:gd name="T40" fmla="*/ 234 w 469"/>
                <a:gd name="T41" fmla="*/ 8 h 479"/>
                <a:gd name="T42" fmla="*/ 280 w 469"/>
                <a:gd name="T43" fmla="*/ 18 h 479"/>
                <a:gd name="T44" fmla="*/ 316 w 469"/>
                <a:gd name="T45" fmla="*/ 26 h 479"/>
                <a:gd name="T46" fmla="*/ 361 w 469"/>
                <a:gd name="T47" fmla="*/ 54 h 479"/>
                <a:gd name="T48" fmla="*/ 388 w 469"/>
                <a:gd name="T49" fmla="*/ 81 h 479"/>
                <a:gd name="T50" fmla="*/ 415 w 469"/>
                <a:gd name="T51" fmla="*/ 109 h 479"/>
                <a:gd name="T52" fmla="*/ 443 w 469"/>
                <a:gd name="T53" fmla="*/ 154 h 479"/>
                <a:gd name="T54" fmla="*/ 451 w 469"/>
                <a:gd name="T55" fmla="*/ 190 h 479"/>
                <a:gd name="T56" fmla="*/ 461 w 469"/>
                <a:gd name="T57" fmla="*/ 235 h 479"/>
                <a:gd name="T58" fmla="*/ 469 w 469"/>
                <a:gd name="T59" fmla="*/ 235 h 479"/>
                <a:gd name="T60" fmla="*/ 461 w 469"/>
                <a:gd name="T61" fmla="*/ 289 h 479"/>
                <a:gd name="T62" fmla="*/ 451 w 469"/>
                <a:gd name="T63" fmla="*/ 326 h 479"/>
                <a:gd name="T64" fmla="*/ 433 w 469"/>
                <a:gd name="T65" fmla="*/ 370 h 479"/>
                <a:gd name="T66" fmla="*/ 398 w 469"/>
                <a:gd name="T67" fmla="*/ 407 h 479"/>
                <a:gd name="T68" fmla="*/ 361 w 469"/>
                <a:gd name="T69" fmla="*/ 433 h 479"/>
                <a:gd name="T70" fmla="*/ 325 w 469"/>
                <a:gd name="T71" fmla="*/ 452 h 479"/>
                <a:gd name="T72" fmla="*/ 280 w 469"/>
                <a:gd name="T73" fmla="*/ 470 h 479"/>
                <a:gd name="T74" fmla="*/ 234 w 469"/>
                <a:gd name="T75" fmla="*/ 479 h 479"/>
                <a:gd name="T76" fmla="*/ 181 w 469"/>
                <a:gd name="T77" fmla="*/ 470 h 479"/>
                <a:gd name="T78" fmla="*/ 135 w 469"/>
                <a:gd name="T79" fmla="*/ 452 h 479"/>
                <a:gd name="T80" fmla="*/ 99 w 469"/>
                <a:gd name="T81" fmla="*/ 433 h 479"/>
                <a:gd name="T82" fmla="*/ 64 w 469"/>
                <a:gd name="T83" fmla="*/ 407 h 479"/>
                <a:gd name="T84" fmla="*/ 36 w 469"/>
                <a:gd name="T85" fmla="*/ 370 h 479"/>
                <a:gd name="T86" fmla="*/ 9 w 469"/>
                <a:gd name="T87" fmla="*/ 326 h 479"/>
                <a:gd name="T88" fmla="*/ 0 w 469"/>
                <a:gd name="T89" fmla="*/ 289 h 479"/>
                <a:gd name="T90" fmla="*/ 9 w 469"/>
                <a:gd name="T91" fmla="*/ 289 h 479"/>
                <a:gd name="T92" fmla="*/ 9 w 469"/>
                <a:gd name="T93" fmla="*/ 280 h 479"/>
                <a:gd name="T94" fmla="*/ 27 w 469"/>
                <a:gd name="T95" fmla="*/ 326 h 479"/>
                <a:gd name="T96" fmla="*/ 45 w 469"/>
                <a:gd name="T97" fmla="*/ 362 h 479"/>
                <a:gd name="T98" fmla="*/ 72 w 469"/>
                <a:gd name="T99" fmla="*/ 397 h 479"/>
                <a:gd name="T100" fmla="*/ 108 w 469"/>
                <a:gd name="T101" fmla="*/ 425 h 479"/>
                <a:gd name="T102" fmla="*/ 145 w 469"/>
                <a:gd name="T103" fmla="*/ 443 h 479"/>
                <a:gd name="T104" fmla="*/ 190 w 469"/>
                <a:gd name="T105" fmla="*/ 461 h 479"/>
                <a:gd name="T106" fmla="*/ 234 w 469"/>
                <a:gd name="T107" fmla="*/ 461 h 479"/>
                <a:gd name="T108" fmla="*/ 280 w 469"/>
                <a:gd name="T109" fmla="*/ 461 h 479"/>
                <a:gd name="T110" fmla="*/ 316 w 469"/>
                <a:gd name="T111" fmla="*/ 443 h 479"/>
                <a:gd name="T112" fmla="*/ 361 w 469"/>
                <a:gd name="T113" fmla="*/ 425 h 479"/>
                <a:gd name="T114" fmla="*/ 388 w 469"/>
                <a:gd name="T115" fmla="*/ 397 h 479"/>
                <a:gd name="T116" fmla="*/ 415 w 469"/>
                <a:gd name="T117" fmla="*/ 362 h 479"/>
                <a:gd name="T118" fmla="*/ 443 w 469"/>
                <a:gd name="T119" fmla="*/ 326 h 479"/>
                <a:gd name="T120" fmla="*/ 451 w 469"/>
                <a:gd name="T121" fmla="*/ 280 h 479"/>
                <a:gd name="T122" fmla="*/ 461 w 469"/>
                <a:gd name="T123" fmla="*/ 235 h 479"/>
                <a:gd name="T124" fmla="*/ 469 w 469"/>
                <a:gd name="T125" fmla="*/ 235 h 47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469"/>
                <a:gd name="T190" fmla="*/ 0 h 479"/>
                <a:gd name="T191" fmla="*/ 469 w 469"/>
                <a:gd name="T192" fmla="*/ 479 h 47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469" h="479">
                  <a:moveTo>
                    <a:pt x="469" y="235"/>
                  </a:moveTo>
                  <a:lnTo>
                    <a:pt x="461" y="190"/>
                  </a:lnTo>
                  <a:lnTo>
                    <a:pt x="451" y="144"/>
                  </a:lnTo>
                  <a:lnTo>
                    <a:pt x="433" y="109"/>
                  </a:lnTo>
                  <a:lnTo>
                    <a:pt x="398" y="72"/>
                  </a:lnTo>
                  <a:lnTo>
                    <a:pt x="361" y="36"/>
                  </a:lnTo>
                  <a:lnTo>
                    <a:pt x="325" y="18"/>
                  </a:lnTo>
                  <a:lnTo>
                    <a:pt x="280" y="0"/>
                  </a:lnTo>
                  <a:lnTo>
                    <a:pt x="234" y="0"/>
                  </a:lnTo>
                  <a:lnTo>
                    <a:pt x="181" y="0"/>
                  </a:lnTo>
                  <a:lnTo>
                    <a:pt x="135" y="18"/>
                  </a:lnTo>
                  <a:lnTo>
                    <a:pt x="99" y="36"/>
                  </a:lnTo>
                  <a:lnTo>
                    <a:pt x="64" y="72"/>
                  </a:lnTo>
                  <a:lnTo>
                    <a:pt x="54" y="81"/>
                  </a:lnTo>
                  <a:lnTo>
                    <a:pt x="54" y="91"/>
                  </a:lnTo>
                  <a:lnTo>
                    <a:pt x="64" y="91"/>
                  </a:lnTo>
                  <a:lnTo>
                    <a:pt x="72" y="81"/>
                  </a:lnTo>
                  <a:lnTo>
                    <a:pt x="108" y="54"/>
                  </a:lnTo>
                  <a:lnTo>
                    <a:pt x="145" y="26"/>
                  </a:lnTo>
                  <a:lnTo>
                    <a:pt x="190" y="18"/>
                  </a:lnTo>
                  <a:lnTo>
                    <a:pt x="234" y="8"/>
                  </a:lnTo>
                  <a:lnTo>
                    <a:pt x="280" y="18"/>
                  </a:lnTo>
                  <a:lnTo>
                    <a:pt x="316" y="26"/>
                  </a:lnTo>
                  <a:lnTo>
                    <a:pt x="361" y="54"/>
                  </a:lnTo>
                  <a:lnTo>
                    <a:pt x="388" y="81"/>
                  </a:lnTo>
                  <a:lnTo>
                    <a:pt x="415" y="109"/>
                  </a:lnTo>
                  <a:lnTo>
                    <a:pt x="443" y="154"/>
                  </a:lnTo>
                  <a:lnTo>
                    <a:pt x="451" y="190"/>
                  </a:lnTo>
                  <a:lnTo>
                    <a:pt x="461" y="235"/>
                  </a:lnTo>
                  <a:lnTo>
                    <a:pt x="469" y="235"/>
                  </a:lnTo>
                  <a:lnTo>
                    <a:pt x="461" y="289"/>
                  </a:lnTo>
                  <a:lnTo>
                    <a:pt x="451" y="326"/>
                  </a:lnTo>
                  <a:lnTo>
                    <a:pt x="433" y="370"/>
                  </a:lnTo>
                  <a:lnTo>
                    <a:pt x="398" y="407"/>
                  </a:lnTo>
                  <a:lnTo>
                    <a:pt x="361" y="433"/>
                  </a:lnTo>
                  <a:lnTo>
                    <a:pt x="325" y="452"/>
                  </a:lnTo>
                  <a:lnTo>
                    <a:pt x="280" y="470"/>
                  </a:lnTo>
                  <a:lnTo>
                    <a:pt x="234" y="479"/>
                  </a:lnTo>
                  <a:lnTo>
                    <a:pt x="181" y="470"/>
                  </a:lnTo>
                  <a:lnTo>
                    <a:pt x="135" y="452"/>
                  </a:lnTo>
                  <a:lnTo>
                    <a:pt x="99" y="433"/>
                  </a:lnTo>
                  <a:lnTo>
                    <a:pt x="64" y="407"/>
                  </a:lnTo>
                  <a:lnTo>
                    <a:pt x="36" y="370"/>
                  </a:lnTo>
                  <a:lnTo>
                    <a:pt x="9" y="326"/>
                  </a:lnTo>
                  <a:lnTo>
                    <a:pt x="0" y="289"/>
                  </a:lnTo>
                  <a:lnTo>
                    <a:pt x="9" y="289"/>
                  </a:lnTo>
                  <a:lnTo>
                    <a:pt x="9" y="280"/>
                  </a:lnTo>
                  <a:lnTo>
                    <a:pt x="27" y="326"/>
                  </a:lnTo>
                  <a:lnTo>
                    <a:pt x="45" y="362"/>
                  </a:lnTo>
                  <a:lnTo>
                    <a:pt x="72" y="397"/>
                  </a:lnTo>
                  <a:lnTo>
                    <a:pt x="108" y="425"/>
                  </a:lnTo>
                  <a:lnTo>
                    <a:pt x="145" y="443"/>
                  </a:lnTo>
                  <a:lnTo>
                    <a:pt x="190" y="461"/>
                  </a:lnTo>
                  <a:lnTo>
                    <a:pt x="234" y="461"/>
                  </a:lnTo>
                  <a:lnTo>
                    <a:pt x="280" y="461"/>
                  </a:lnTo>
                  <a:lnTo>
                    <a:pt x="316" y="443"/>
                  </a:lnTo>
                  <a:lnTo>
                    <a:pt x="361" y="425"/>
                  </a:lnTo>
                  <a:lnTo>
                    <a:pt x="388" y="397"/>
                  </a:lnTo>
                  <a:lnTo>
                    <a:pt x="415" y="362"/>
                  </a:lnTo>
                  <a:lnTo>
                    <a:pt x="443" y="326"/>
                  </a:lnTo>
                  <a:lnTo>
                    <a:pt x="451" y="280"/>
                  </a:lnTo>
                  <a:lnTo>
                    <a:pt x="461" y="235"/>
                  </a:lnTo>
                  <a:lnTo>
                    <a:pt x="469" y="235"/>
                  </a:lnTo>
                  <a:close/>
                </a:path>
              </a:pathLst>
            </a:custGeom>
            <a:solidFill>
              <a:srgbClr val="A1FFFF"/>
            </a:solidFill>
            <a:ln w="9525">
              <a:noFill/>
              <a:round/>
              <a:headEnd/>
              <a:tailEnd/>
            </a:ln>
          </p:spPr>
          <p:txBody>
            <a:bodyPr>
              <a:prstTxWarp prst="textNoShape">
                <a:avLst/>
              </a:prstTxWarp>
            </a:bodyPr>
            <a:lstStyle/>
            <a:p>
              <a:endParaRPr lang="en-US"/>
            </a:p>
          </p:txBody>
        </p:sp>
        <p:sp>
          <p:nvSpPr>
            <p:cNvPr id="43115" name="Freeform 205"/>
            <p:cNvSpPr>
              <a:spLocks noChangeAspect="1"/>
            </p:cNvSpPr>
            <p:nvPr/>
          </p:nvSpPr>
          <p:spPr bwMode="auto">
            <a:xfrm>
              <a:off x="1297" y="2770"/>
              <a:ext cx="45" cy="46"/>
            </a:xfrm>
            <a:custGeom>
              <a:avLst/>
              <a:gdLst>
                <a:gd name="T0" fmla="*/ 442 w 452"/>
                <a:gd name="T1" fmla="*/ 182 h 453"/>
                <a:gd name="T2" fmla="*/ 406 w 452"/>
                <a:gd name="T3" fmla="*/ 101 h 453"/>
                <a:gd name="T4" fmla="*/ 352 w 452"/>
                <a:gd name="T5" fmla="*/ 46 h 453"/>
                <a:gd name="T6" fmla="*/ 271 w 452"/>
                <a:gd name="T7" fmla="*/ 10 h 453"/>
                <a:gd name="T8" fmla="*/ 181 w 452"/>
                <a:gd name="T9" fmla="*/ 10 h 453"/>
                <a:gd name="T10" fmla="*/ 99 w 452"/>
                <a:gd name="T11" fmla="*/ 46 h 453"/>
                <a:gd name="T12" fmla="*/ 55 w 452"/>
                <a:gd name="T13" fmla="*/ 83 h 453"/>
                <a:gd name="T14" fmla="*/ 55 w 452"/>
                <a:gd name="T15" fmla="*/ 101 h 453"/>
                <a:gd name="T16" fmla="*/ 99 w 452"/>
                <a:gd name="T17" fmla="*/ 55 h 453"/>
                <a:gd name="T18" fmla="*/ 181 w 452"/>
                <a:gd name="T19" fmla="*/ 18 h 453"/>
                <a:gd name="T20" fmla="*/ 262 w 452"/>
                <a:gd name="T21" fmla="*/ 18 h 453"/>
                <a:gd name="T22" fmla="*/ 343 w 452"/>
                <a:gd name="T23" fmla="*/ 55 h 453"/>
                <a:gd name="T24" fmla="*/ 397 w 452"/>
                <a:gd name="T25" fmla="*/ 109 h 453"/>
                <a:gd name="T26" fmla="*/ 434 w 452"/>
                <a:gd name="T27" fmla="*/ 190 h 453"/>
                <a:gd name="T28" fmla="*/ 452 w 452"/>
                <a:gd name="T29" fmla="*/ 227 h 453"/>
                <a:gd name="T30" fmla="*/ 434 w 452"/>
                <a:gd name="T31" fmla="*/ 318 h 453"/>
                <a:gd name="T32" fmla="*/ 379 w 452"/>
                <a:gd name="T33" fmla="*/ 389 h 453"/>
                <a:gd name="T34" fmla="*/ 307 w 452"/>
                <a:gd name="T35" fmla="*/ 435 h 453"/>
                <a:gd name="T36" fmla="*/ 225 w 452"/>
                <a:gd name="T37" fmla="*/ 453 h 453"/>
                <a:gd name="T38" fmla="*/ 136 w 452"/>
                <a:gd name="T39" fmla="*/ 435 h 453"/>
                <a:gd name="T40" fmla="*/ 63 w 452"/>
                <a:gd name="T41" fmla="*/ 389 h 453"/>
                <a:gd name="T42" fmla="*/ 18 w 452"/>
                <a:gd name="T43" fmla="*/ 318 h 453"/>
                <a:gd name="T44" fmla="*/ 9 w 452"/>
                <a:gd name="T45" fmla="*/ 272 h 453"/>
                <a:gd name="T46" fmla="*/ 18 w 452"/>
                <a:gd name="T47" fmla="*/ 263 h 453"/>
                <a:gd name="T48" fmla="*/ 27 w 452"/>
                <a:gd name="T49" fmla="*/ 308 h 453"/>
                <a:gd name="T50" fmla="*/ 72 w 452"/>
                <a:gd name="T51" fmla="*/ 381 h 453"/>
                <a:gd name="T52" fmla="*/ 144 w 452"/>
                <a:gd name="T53" fmla="*/ 425 h 453"/>
                <a:gd name="T54" fmla="*/ 225 w 452"/>
                <a:gd name="T55" fmla="*/ 444 h 453"/>
                <a:gd name="T56" fmla="*/ 307 w 452"/>
                <a:gd name="T57" fmla="*/ 425 h 453"/>
                <a:gd name="T58" fmla="*/ 371 w 452"/>
                <a:gd name="T59" fmla="*/ 381 h 453"/>
                <a:gd name="T60" fmla="*/ 415 w 452"/>
                <a:gd name="T61" fmla="*/ 308 h 453"/>
                <a:gd name="T62" fmla="*/ 434 w 452"/>
                <a:gd name="T63" fmla="*/ 227 h 45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52"/>
                <a:gd name="T97" fmla="*/ 0 h 453"/>
                <a:gd name="T98" fmla="*/ 452 w 452"/>
                <a:gd name="T99" fmla="*/ 453 h 453"/>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52" h="453">
                  <a:moveTo>
                    <a:pt x="452" y="227"/>
                  </a:moveTo>
                  <a:lnTo>
                    <a:pt x="442" y="182"/>
                  </a:lnTo>
                  <a:lnTo>
                    <a:pt x="434" y="146"/>
                  </a:lnTo>
                  <a:lnTo>
                    <a:pt x="406" y="101"/>
                  </a:lnTo>
                  <a:lnTo>
                    <a:pt x="379" y="73"/>
                  </a:lnTo>
                  <a:lnTo>
                    <a:pt x="352" y="46"/>
                  </a:lnTo>
                  <a:lnTo>
                    <a:pt x="307" y="18"/>
                  </a:lnTo>
                  <a:lnTo>
                    <a:pt x="271" y="10"/>
                  </a:lnTo>
                  <a:lnTo>
                    <a:pt x="225" y="0"/>
                  </a:lnTo>
                  <a:lnTo>
                    <a:pt x="181" y="10"/>
                  </a:lnTo>
                  <a:lnTo>
                    <a:pt x="136" y="18"/>
                  </a:lnTo>
                  <a:lnTo>
                    <a:pt x="99" y="46"/>
                  </a:lnTo>
                  <a:lnTo>
                    <a:pt x="63" y="73"/>
                  </a:lnTo>
                  <a:lnTo>
                    <a:pt x="55" y="83"/>
                  </a:lnTo>
                  <a:lnTo>
                    <a:pt x="55" y="91"/>
                  </a:lnTo>
                  <a:lnTo>
                    <a:pt x="55" y="101"/>
                  </a:lnTo>
                  <a:lnTo>
                    <a:pt x="72" y="83"/>
                  </a:lnTo>
                  <a:lnTo>
                    <a:pt x="99" y="55"/>
                  </a:lnTo>
                  <a:lnTo>
                    <a:pt x="144" y="37"/>
                  </a:lnTo>
                  <a:lnTo>
                    <a:pt x="181" y="18"/>
                  </a:lnTo>
                  <a:lnTo>
                    <a:pt x="225" y="18"/>
                  </a:lnTo>
                  <a:lnTo>
                    <a:pt x="262" y="18"/>
                  </a:lnTo>
                  <a:lnTo>
                    <a:pt x="307" y="37"/>
                  </a:lnTo>
                  <a:lnTo>
                    <a:pt x="343" y="55"/>
                  </a:lnTo>
                  <a:lnTo>
                    <a:pt x="371" y="83"/>
                  </a:lnTo>
                  <a:lnTo>
                    <a:pt x="397" y="109"/>
                  </a:lnTo>
                  <a:lnTo>
                    <a:pt x="415" y="146"/>
                  </a:lnTo>
                  <a:lnTo>
                    <a:pt x="434" y="190"/>
                  </a:lnTo>
                  <a:lnTo>
                    <a:pt x="434" y="227"/>
                  </a:lnTo>
                  <a:lnTo>
                    <a:pt x="452" y="227"/>
                  </a:lnTo>
                  <a:lnTo>
                    <a:pt x="442" y="272"/>
                  </a:lnTo>
                  <a:lnTo>
                    <a:pt x="434" y="318"/>
                  </a:lnTo>
                  <a:lnTo>
                    <a:pt x="406" y="354"/>
                  </a:lnTo>
                  <a:lnTo>
                    <a:pt x="379" y="389"/>
                  </a:lnTo>
                  <a:lnTo>
                    <a:pt x="352" y="417"/>
                  </a:lnTo>
                  <a:lnTo>
                    <a:pt x="307" y="435"/>
                  </a:lnTo>
                  <a:lnTo>
                    <a:pt x="271" y="453"/>
                  </a:lnTo>
                  <a:lnTo>
                    <a:pt x="225" y="453"/>
                  </a:lnTo>
                  <a:lnTo>
                    <a:pt x="181" y="453"/>
                  </a:lnTo>
                  <a:lnTo>
                    <a:pt x="136" y="435"/>
                  </a:lnTo>
                  <a:lnTo>
                    <a:pt x="99" y="417"/>
                  </a:lnTo>
                  <a:lnTo>
                    <a:pt x="63" y="389"/>
                  </a:lnTo>
                  <a:lnTo>
                    <a:pt x="36" y="354"/>
                  </a:lnTo>
                  <a:lnTo>
                    <a:pt x="18" y="318"/>
                  </a:lnTo>
                  <a:lnTo>
                    <a:pt x="0" y="272"/>
                  </a:lnTo>
                  <a:lnTo>
                    <a:pt x="9" y="272"/>
                  </a:lnTo>
                  <a:lnTo>
                    <a:pt x="9" y="263"/>
                  </a:lnTo>
                  <a:lnTo>
                    <a:pt x="18" y="263"/>
                  </a:lnTo>
                  <a:lnTo>
                    <a:pt x="18" y="272"/>
                  </a:lnTo>
                  <a:lnTo>
                    <a:pt x="27" y="308"/>
                  </a:lnTo>
                  <a:lnTo>
                    <a:pt x="45" y="344"/>
                  </a:lnTo>
                  <a:lnTo>
                    <a:pt x="72" y="381"/>
                  </a:lnTo>
                  <a:lnTo>
                    <a:pt x="99" y="407"/>
                  </a:lnTo>
                  <a:lnTo>
                    <a:pt x="144" y="425"/>
                  </a:lnTo>
                  <a:lnTo>
                    <a:pt x="181" y="435"/>
                  </a:lnTo>
                  <a:lnTo>
                    <a:pt x="225" y="444"/>
                  </a:lnTo>
                  <a:lnTo>
                    <a:pt x="262" y="435"/>
                  </a:lnTo>
                  <a:lnTo>
                    <a:pt x="307" y="425"/>
                  </a:lnTo>
                  <a:lnTo>
                    <a:pt x="343" y="407"/>
                  </a:lnTo>
                  <a:lnTo>
                    <a:pt x="371" y="381"/>
                  </a:lnTo>
                  <a:lnTo>
                    <a:pt x="397" y="344"/>
                  </a:lnTo>
                  <a:lnTo>
                    <a:pt x="415" y="308"/>
                  </a:lnTo>
                  <a:lnTo>
                    <a:pt x="434" y="272"/>
                  </a:lnTo>
                  <a:lnTo>
                    <a:pt x="434" y="227"/>
                  </a:lnTo>
                  <a:lnTo>
                    <a:pt x="452" y="227"/>
                  </a:lnTo>
                  <a:close/>
                </a:path>
              </a:pathLst>
            </a:custGeom>
            <a:solidFill>
              <a:srgbClr val="A6FFFF"/>
            </a:solidFill>
            <a:ln w="9525">
              <a:noFill/>
              <a:round/>
              <a:headEnd/>
              <a:tailEnd/>
            </a:ln>
          </p:spPr>
          <p:txBody>
            <a:bodyPr>
              <a:prstTxWarp prst="textNoShape">
                <a:avLst/>
              </a:prstTxWarp>
            </a:bodyPr>
            <a:lstStyle/>
            <a:p>
              <a:endParaRPr lang="en-US"/>
            </a:p>
          </p:txBody>
        </p:sp>
        <p:sp>
          <p:nvSpPr>
            <p:cNvPr id="43116" name="Freeform 206"/>
            <p:cNvSpPr>
              <a:spLocks noChangeAspect="1"/>
            </p:cNvSpPr>
            <p:nvPr/>
          </p:nvSpPr>
          <p:spPr bwMode="auto">
            <a:xfrm>
              <a:off x="1299" y="2772"/>
              <a:ext cx="42" cy="43"/>
            </a:xfrm>
            <a:custGeom>
              <a:avLst/>
              <a:gdLst>
                <a:gd name="T0" fmla="*/ 416 w 416"/>
                <a:gd name="T1" fmla="*/ 172 h 426"/>
                <a:gd name="T2" fmla="*/ 379 w 416"/>
                <a:gd name="T3" fmla="*/ 91 h 426"/>
                <a:gd name="T4" fmla="*/ 325 w 416"/>
                <a:gd name="T5" fmla="*/ 37 h 426"/>
                <a:gd name="T6" fmla="*/ 244 w 416"/>
                <a:gd name="T7" fmla="*/ 0 h 426"/>
                <a:gd name="T8" fmla="*/ 163 w 416"/>
                <a:gd name="T9" fmla="*/ 0 h 426"/>
                <a:gd name="T10" fmla="*/ 81 w 416"/>
                <a:gd name="T11" fmla="*/ 37 h 426"/>
                <a:gd name="T12" fmla="*/ 37 w 416"/>
                <a:gd name="T13" fmla="*/ 83 h 426"/>
                <a:gd name="T14" fmla="*/ 45 w 416"/>
                <a:gd name="T15" fmla="*/ 91 h 426"/>
                <a:gd name="T16" fmla="*/ 90 w 416"/>
                <a:gd name="T17" fmla="*/ 46 h 426"/>
                <a:gd name="T18" fmla="*/ 163 w 416"/>
                <a:gd name="T19" fmla="*/ 19 h 426"/>
                <a:gd name="T20" fmla="*/ 244 w 416"/>
                <a:gd name="T21" fmla="*/ 19 h 426"/>
                <a:gd name="T22" fmla="*/ 316 w 416"/>
                <a:gd name="T23" fmla="*/ 46 h 426"/>
                <a:gd name="T24" fmla="*/ 371 w 416"/>
                <a:gd name="T25" fmla="*/ 101 h 426"/>
                <a:gd name="T26" fmla="*/ 397 w 416"/>
                <a:gd name="T27" fmla="*/ 172 h 426"/>
                <a:gd name="T28" fmla="*/ 416 w 416"/>
                <a:gd name="T29" fmla="*/ 209 h 426"/>
                <a:gd name="T30" fmla="*/ 397 w 416"/>
                <a:gd name="T31" fmla="*/ 290 h 426"/>
                <a:gd name="T32" fmla="*/ 353 w 416"/>
                <a:gd name="T33" fmla="*/ 363 h 426"/>
                <a:gd name="T34" fmla="*/ 289 w 416"/>
                <a:gd name="T35" fmla="*/ 407 h 426"/>
                <a:gd name="T36" fmla="*/ 207 w 416"/>
                <a:gd name="T37" fmla="*/ 426 h 426"/>
                <a:gd name="T38" fmla="*/ 126 w 416"/>
                <a:gd name="T39" fmla="*/ 407 h 426"/>
                <a:gd name="T40" fmla="*/ 54 w 416"/>
                <a:gd name="T41" fmla="*/ 363 h 426"/>
                <a:gd name="T42" fmla="*/ 9 w 416"/>
                <a:gd name="T43" fmla="*/ 290 h 426"/>
                <a:gd name="T44" fmla="*/ 0 w 416"/>
                <a:gd name="T45" fmla="*/ 245 h 426"/>
                <a:gd name="T46" fmla="*/ 9 w 416"/>
                <a:gd name="T47" fmla="*/ 254 h 426"/>
                <a:gd name="T48" fmla="*/ 37 w 416"/>
                <a:gd name="T49" fmla="*/ 326 h 426"/>
                <a:gd name="T50" fmla="*/ 90 w 416"/>
                <a:gd name="T51" fmla="*/ 381 h 426"/>
                <a:gd name="T52" fmla="*/ 163 w 416"/>
                <a:gd name="T53" fmla="*/ 407 h 426"/>
                <a:gd name="T54" fmla="*/ 244 w 416"/>
                <a:gd name="T55" fmla="*/ 407 h 426"/>
                <a:gd name="T56" fmla="*/ 316 w 416"/>
                <a:gd name="T57" fmla="*/ 381 h 426"/>
                <a:gd name="T58" fmla="*/ 371 w 416"/>
                <a:gd name="T59" fmla="*/ 326 h 426"/>
                <a:gd name="T60" fmla="*/ 397 w 416"/>
                <a:gd name="T61" fmla="*/ 254 h 426"/>
                <a:gd name="T62" fmla="*/ 416 w 416"/>
                <a:gd name="T63" fmla="*/ 209 h 42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16"/>
                <a:gd name="T97" fmla="*/ 0 h 426"/>
                <a:gd name="T98" fmla="*/ 416 w 416"/>
                <a:gd name="T99" fmla="*/ 426 h 42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16" h="426">
                  <a:moveTo>
                    <a:pt x="416" y="209"/>
                  </a:moveTo>
                  <a:lnTo>
                    <a:pt x="416" y="172"/>
                  </a:lnTo>
                  <a:lnTo>
                    <a:pt x="397" y="128"/>
                  </a:lnTo>
                  <a:lnTo>
                    <a:pt x="379" y="91"/>
                  </a:lnTo>
                  <a:lnTo>
                    <a:pt x="353" y="65"/>
                  </a:lnTo>
                  <a:lnTo>
                    <a:pt x="325" y="37"/>
                  </a:lnTo>
                  <a:lnTo>
                    <a:pt x="289" y="19"/>
                  </a:lnTo>
                  <a:lnTo>
                    <a:pt x="244" y="0"/>
                  </a:lnTo>
                  <a:lnTo>
                    <a:pt x="207" y="0"/>
                  </a:lnTo>
                  <a:lnTo>
                    <a:pt x="163" y="0"/>
                  </a:lnTo>
                  <a:lnTo>
                    <a:pt x="126" y="19"/>
                  </a:lnTo>
                  <a:lnTo>
                    <a:pt x="81" y="37"/>
                  </a:lnTo>
                  <a:lnTo>
                    <a:pt x="54" y="65"/>
                  </a:lnTo>
                  <a:lnTo>
                    <a:pt x="37" y="83"/>
                  </a:lnTo>
                  <a:lnTo>
                    <a:pt x="45" y="83"/>
                  </a:lnTo>
                  <a:lnTo>
                    <a:pt x="45" y="91"/>
                  </a:lnTo>
                  <a:lnTo>
                    <a:pt x="63" y="73"/>
                  </a:lnTo>
                  <a:lnTo>
                    <a:pt x="90" y="46"/>
                  </a:lnTo>
                  <a:lnTo>
                    <a:pt x="126" y="28"/>
                  </a:lnTo>
                  <a:lnTo>
                    <a:pt x="163" y="19"/>
                  </a:lnTo>
                  <a:lnTo>
                    <a:pt x="207" y="10"/>
                  </a:lnTo>
                  <a:lnTo>
                    <a:pt x="244" y="19"/>
                  </a:lnTo>
                  <a:lnTo>
                    <a:pt x="280" y="28"/>
                  </a:lnTo>
                  <a:lnTo>
                    <a:pt x="316" y="46"/>
                  </a:lnTo>
                  <a:lnTo>
                    <a:pt x="343" y="73"/>
                  </a:lnTo>
                  <a:lnTo>
                    <a:pt x="371" y="101"/>
                  </a:lnTo>
                  <a:lnTo>
                    <a:pt x="388" y="136"/>
                  </a:lnTo>
                  <a:lnTo>
                    <a:pt x="397" y="172"/>
                  </a:lnTo>
                  <a:lnTo>
                    <a:pt x="406" y="209"/>
                  </a:lnTo>
                  <a:lnTo>
                    <a:pt x="416" y="209"/>
                  </a:lnTo>
                  <a:lnTo>
                    <a:pt x="416" y="254"/>
                  </a:lnTo>
                  <a:lnTo>
                    <a:pt x="397" y="290"/>
                  </a:lnTo>
                  <a:lnTo>
                    <a:pt x="379" y="326"/>
                  </a:lnTo>
                  <a:lnTo>
                    <a:pt x="353" y="363"/>
                  </a:lnTo>
                  <a:lnTo>
                    <a:pt x="325" y="389"/>
                  </a:lnTo>
                  <a:lnTo>
                    <a:pt x="289" y="407"/>
                  </a:lnTo>
                  <a:lnTo>
                    <a:pt x="244" y="417"/>
                  </a:lnTo>
                  <a:lnTo>
                    <a:pt x="207" y="426"/>
                  </a:lnTo>
                  <a:lnTo>
                    <a:pt x="163" y="417"/>
                  </a:lnTo>
                  <a:lnTo>
                    <a:pt x="126" y="407"/>
                  </a:lnTo>
                  <a:lnTo>
                    <a:pt x="81" y="389"/>
                  </a:lnTo>
                  <a:lnTo>
                    <a:pt x="54" y="363"/>
                  </a:lnTo>
                  <a:lnTo>
                    <a:pt x="27" y="326"/>
                  </a:lnTo>
                  <a:lnTo>
                    <a:pt x="9" y="290"/>
                  </a:lnTo>
                  <a:lnTo>
                    <a:pt x="0" y="254"/>
                  </a:lnTo>
                  <a:lnTo>
                    <a:pt x="0" y="245"/>
                  </a:lnTo>
                  <a:lnTo>
                    <a:pt x="9" y="235"/>
                  </a:lnTo>
                  <a:lnTo>
                    <a:pt x="9" y="254"/>
                  </a:lnTo>
                  <a:lnTo>
                    <a:pt x="18" y="290"/>
                  </a:lnTo>
                  <a:lnTo>
                    <a:pt x="37" y="326"/>
                  </a:lnTo>
                  <a:lnTo>
                    <a:pt x="63" y="354"/>
                  </a:lnTo>
                  <a:lnTo>
                    <a:pt x="90" y="381"/>
                  </a:lnTo>
                  <a:lnTo>
                    <a:pt x="126" y="399"/>
                  </a:lnTo>
                  <a:lnTo>
                    <a:pt x="163" y="407"/>
                  </a:lnTo>
                  <a:lnTo>
                    <a:pt x="207" y="407"/>
                  </a:lnTo>
                  <a:lnTo>
                    <a:pt x="244" y="407"/>
                  </a:lnTo>
                  <a:lnTo>
                    <a:pt x="280" y="399"/>
                  </a:lnTo>
                  <a:lnTo>
                    <a:pt x="316" y="381"/>
                  </a:lnTo>
                  <a:lnTo>
                    <a:pt x="343" y="354"/>
                  </a:lnTo>
                  <a:lnTo>
                    <a:pt x="371" y="326"/>
                  </a:lnTo>
                  <a:lnTo>
                    <a:pt x="388" y="290"/>
                  </a:lnTo>
                  <a:lnTo>
                    <a:pt x="397" y="254"/>
                  </a:lnTo>
                  <a:lnTo>
                    <a:pt x="406" y="209"/>
                  </a:lnTo>
                  <a:lnTo>
                    <a:pt x="416" y="209"/>
                  </a:lnTo>
                  <a:close/>
                </a:path>
              </a:pathLst>
            </a:custGeom>
            <a:solidFill>
              <a:srgbClr val="ABFFFF"/>
            </a:solidFill>
            <a:ln w="9525">
              <a:noFill/>
              <a:round/>
              <a:headEnd/>
              <a:tailEnd/>
            </a:ln>
          </p:spPr>
          <p:txBody>
            <a:bodyPr>
              <a:prstTxWarp prst="textNoShape">
                <a:avLst/>
              </a:prstTxWarp>
            </a:bodyPr>
            <a:lstStyle/>
            <a:p>
              <a:endParaRPr lang="en-US"/>
            </a:p>
          </p:txBody>
        </p:sp>
        <p:sp>
          <p:nvSpPr>
            <p:cNvPr id="43117" name="Freeform 207"/>
            <p:cNvSpPr>
              <a:spLocks noChangeAspect="1"/>
            </p:cNvSpPr>
            <p:nvPr/>
          </p:nvSpPr>
          <p:spPr bwMode="auto">
            <a:xfrm>
              <a:off x="1300" y="2773"/>
              <a:ext cx="40" cy="40"/>
            </a:xfrm>
            <a:custGeom>
              <a:avLst/>
              <a:gdLst>
                <a:gd name="T0" fmla="*/ 388 w 397"/>
                <a:gd name="T1" fmla="*/ 162 h 397"/>
                <a:gd name="T2" fmla="*/ 362 w 397"/>
                <a:gd name="T3" fmla="*/ 91 h 397"/>
                <a:gd name="T4" fmla="*/ 307 w 397"/>
                <a:gd name="T5" fmla="*/ 36 h 397"/>
                <a:gd name="T6" fmla="*/ 235 w 397"/>
                <a:gd name="T7" fmla="*/ 9 h 397"/>
                <a:gd name="T8" fmla="*/ 154 w 397"/>
                <a:gd name="T9" fmla="*/ 9 h 397"/>
                <a:gd name="T10" fmla="*/ 81 w 397"/>
                <a:gd name="T11" fmla="*/ 36 h 397"/>
                <a:gd name="T12" fmla="*/ 36 w 397"/>
                <a:gd name="T13" fmla="*/ 81 h 397"/>
                <a:gd name="T14" fmla="*/ 36 w 397"/>
                <a:gd name="T15" fmla="*/ 99 h 397"/>
                <a:gd name="T16" fmla="*/ 91 w 397"/>
                <a:gd name="T17" fmla="*/ 45 h 397"/>
                <a:gd name="T18" fmla="*/ 154 w 397"/>
                <a:gd name="T19" fmla="*/ 18 h 397"/>
                <a:gd name="T20" fmla="*/ 235 w 397"/>
                <a:gd name="T21" fmla="*/ 18 h 397"/>
                <a:gd name="T22" fmla="*/ 298 w 397"/>
                <a:gd name="T23" fmla="*/ 45 h 397"/>
                <a:gd name="T24" fmla="*/ 352 w 397"/>
                <a:gd name="T25" fmla="*/ 99 h 397"/>
                <a:gd name="T26" fmla="*/ 379 w 397"/>
                <a:gd name="T27" fmla="*/ 162 h 397"/>
                <a:gd name="T28" fmla="*/ 397 w 397"/>
                <a:gd name="T29" fmla="*/ 199 h 397"/>
                <a:gd name="T30" fmla="*/ 379 w 397"/>
                <a:gd name="T31" fmla="*/ 280 h 397"/>
                <a:gd name="T32" fmla="*/ 334 w 397"/>
                <a:gd name="T33" fmla="*/ 344 h 397"/>
                <a:gd name="T34" fmla="*/ 271 w 397"/>
                <a:gd name="T35" fmla="*/ 389 h 397"/>
                <a:gd name="T36" fmla="*/ 198 w 397"/>
                <a:gd name="T37" fmla="*/ 397 h 397"/>
                <a:gd name="T38" fmla="*/ 117 w 397"/>
                <a:gd name="T39" fmla="*/ 389 h 397"/>
                <a:gd name="T40" fmla="*/ 54 w 397"/>
                <a:gd name="T41" fmla="*/ 344 h 397"/>
                <a:gd name="T42" fmla="*/ 9 w 397"/>
                <a:gd name="T43" fmla="*/ 280 h 397"/>
                <a:gd name="T44" fmla="*/ 0 w 397"/>
                <a:gd name="T45" fmla="*/ 225 h 397"/>
                <a:gd name="T46" fmla="*/ 9 w 397"/>
                <a:gd name="T47" fmla="*/ 217 h 397"/>
                <a:gd name="T48" fmla="*/ 28 w 397"/>
                <a:gd name="T49" fmla="*/ 271 h 397"/>
                <a:gd name="T50" fmla="*/ 63 w 397"/>
                <a:gd name="T51" fmla="*/ 334 h 397"/>
                <a:gd name="T52" fmla="*/ 127 w 397"/>
                <a:gd name="T53" fmla="*/ 371 h 397"/>
                <a:gd name="T54" fmla="*/ 198 w 397"/>
                <a:gd name="T55" fmla="*/ 389 h 397"/>
                <a:gd name="T56" fmla="*/ 271 w 397"/>
                <a:gd name="T57" fmla="*/ 371 h 397"/>
                <a:gd name="T58" fmla="*/ 325 w 397"/>
                <a:gd name="T59" fmla="*/ 334 h 397"/>
                <a:gd name="T60" fmla="*/ 370 w 397"/>
                <a:gd name="T61" fmla="*/ 271 h 397"/>
                <a:gd name="T62" fmla="*/ 379 w 397"/>
                <a:gd name="T63" fmla="*/ 199 h 397"/>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97"/>
                <a:gd name="T97" fmla="*/ 0 h 397"/>
                <a:gd name="T98" fmla="*/ 397 w 397"/>
                <a:gd name="T99" fmla="*/ 397 h 397"/>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97" h="397">
                  <a:moveTo>
                    <a:pt x="397" y="199"/>
                  </a:moveTo>
                  <a:lnTo>
                    <a:pt x="388" y="162"/>
                  </a:lnTo>
                  <a:lnTo>
                    <a:pt x="379" y="126"/>
                  </a:lnTo>
                  <a:lnTo>
                    <a:pt x="362" y="91"/>
                  </a:lnTo>
                  <a:lnTo>
                    <a:pt x="334" y="63"/>
                  </a:lnTo>
                  <a:lnTo>
                    <a:pt x="307" y="36"/>
                  </a:lnTo>
                  <a:lnTo>
                    <a:pt x="271" y="18"/>
                  </a:lnTo>
                  <a:lnTo>
                    <a:pt x="235" y="9"/>
                  </a:lnTo>
                  <a:lnTo>
                    <a:pt x="198" y="0"/>
                  </a:lnTo>
                  <a:lnTo>
                    <a:pt x="154" y="9"/>
                  </a:lnTo>
                  <a:lnTo>
                    <a:pt x="117" y="18"/>
                  </a:lnTo>
                  <a:lnTo>
                    <a:pt x="81" y="36"/>
                  </a:lnTo>
                  <a:lnTo>
                    <a:pt x="54" y="63"/>
                  </a:lnTo>
                  <a:lnTo>
                    <a:pt x="36" y="81"/>
                  </a:lnTo>
                  <a:lnTo>
                    <a:pt x="36" y="91"/>
                  </a:lnTo>
                  <a:lnTo>
                    <a:pt x="36" y="99"/>
                  </a:lnTo>
                  <a:lnTo>
                    <a:pt x="63" y="73"/>
                  </a:lnTo>
                  <a:lnTo>
                    <a:pt x="91" y="45"/>
                  </a:lnTo>
                  <a:lnTo>
                    <a:pt x="127" y="27"/>
                  </a:lnTo>
                  <a:lnTo>
                    <a:pt x="154" y="18"/>
                  </a:lnTo>
                  <a:lnTo>
                    <a:pt x="198" y="9"/>
                  </a:lnTo>
                  <a:lnTo>
                    <a:pt x="235" y="18"/>
                  </a:lnTo>
                  <a:lnTo>
                    <a:pt x="271" y="27"/>
                  </a:lnTo>
                  <a:lnTo>
                    <a:pt x="298" y="45"/>
                  </a:lnTo>
                  <a:lnTo>
                    <a:pt x="325" y="73"/>
                  </a:lnTo>
                  <a:lnTo>
                    <a:pt x="352" y="99"/>
                  </a:lnTo>
                  <a:lnTo>
                    <a:pt x="370" y="126"/>
                  </a:lnTo>
                  <a:lnTo>
                    <a:pt x="379" y="162"/>
                  </a:lnTo>
                  <a:lnTo>
                    <a:pt x="379" y="199"/>
                  </a:lnTo>
                  <a:lnTo>
                    <a:pt x="397" y="199"/>
                  </a:lnTo>
                  <a:lnTo>
                    <a:pt x="388" y="244"/>
                  </a:lnTo>
                  <a:lnTo>
                    <a:pt x="379" y="280"/>
                  </a:lnTo>
                  <a:lnTo>
                    <a:pt x="362" y="316"/>
                  </a:lnTo>
                  <a:lnTo>
                    <a:pt x="334" y="344"/>
                  </a:lnTo>
                  <a:lnTo>
                    <a:pt x="307" y="371"/>
                  </a:lnTo>
                  <a:lnTo>
                    <a:pt x="271" y="389"/>
                  </a:lnTo>
                  <a:lnTo>
                    <a:pt x="235" y="397"/>
                  </a:lnTo>
                  <a:lnTo>
                    <a:pt x="198" y="397"/>
                  </a:lnTo>
                  <a:lnTo>
                    <a:pt x="154" y="397"/>
                  </a:lnTo>
                  <a:lnTo>
                    <a:pt x="117" y="389"/>
                  </a:lnTo>
                  <a:lnTo>
                    <a:pt x="81" y="371"/>
                  </a:lnTo>
                  <a:lnTo>
                    <a:pt x="54" y="344"/>
                  </a:lnTo>
                  <a:lnTo>
                    <a:pt x="28" y="316"/>
                  </a:lnTo>
                  <a:lnTo>
                    <a:pt x="9" y="280"/>
                  </a:lnTo>
                  <a:lnTo>
                    <a:pt x="0" y="244"/>
                  </a:lnTo>
                  <a:lnTo>
                    <a:pt x="0" y="225"/>
                  </a:lnTo>
                  <a:lnTo>
                    <a:pt x="9" y="225"/>
                  </a:lnTo>
                  <a:lnTo>
                    <a:pt x="9" y="217"/>
                  </a:lnTo>
                  <a:lnTo>
                    <a:pt x="9" y="235"/>
                  </a:lnTo>
                  <a:lnTo>
                    <a:pt x="28" y="271"/>
                  </a:lnTo>
                  <a:lnTo>
                    <a:pt x="36" y="308"/>
                  </a:lnTo>
                  <a:lnTo>
                    <a:pt x="63" y="334"/>
                  </a:lnTo>
                  <a:lnTo>
                    <a:pt x="91" y="353"/>
                  </a:lnTo>
                  <a:lnTo>
                    <a:pt x="127" y="371"/>
                  </a:lnTo>
                  <a:lnTo>
                    <a:pt x="154" y="389"/>
                  </a:lnTo>
                  <a:lnTo>
                    <a:pt x="198" y="389"/>
                  </a:lnTo>
                  <a:lnTo>
                    <a:pt x="235" y="389"/>
                  </a:lnTo>
                  <a:lnTo>
                    <a:pt x="271" y="371"/>
                  </a:lnTo>
                  <a:lnTo>
                    <a:pt x="298" y="353"/>
                  </a:lnTo>
                  <a:lnTo>
                    <a:pt x="325" y="334"/>
                  </a:lnTo>
                  <a:lnTo>
                    <a:pt x="352" y="308"/>
                  </a:lnTo>
                  <a:lnTo>
                    <a:pt x="370" y="271"/>
                  </a:lnTo>
                  <a:lnTo>
                    <a:pt x="379" y="235"/>
                  </a:lnTo>
                  <a:lnTo>
                    <a:pt x="379" y="199"/>
                  </a:lnTo>
                  <a:lnTo>
                    <a:pt x="397" y="199"/>
                  </a:lnTo>
                  <a:close/>
                </a:path>
              </a:pathLst>
            </a:custGeom>
            <a:solidFill>
              <a:srgbClr val="B0FFFF"/>
            </a:solidFill>
            <a:ln w="9525">
              <a:noFill/>
              <a:round/>
              <a:headEnd/>
              <a:tailEnd/>
            </a:ln>
          </p:spPr>
          <p:txBody>
            <a:bodyPr>
              <a:prstTxWarp prst="textNoShape">
                <a:avLst/>
              </a:prstTxWarp>
            </a:bodyPr>
            <a:lstStyle/>
            <a:p>
              <a:endParaRPr lang="en-US"/>
            </a:p>
          </p:txBody>
        </p:sp>
        <p:sp>
          <p:nvSpPr>
            <p:cNvPr id="43118" name="Freeform 208"/>
            <p:cNvSpPr>
              <a:spLocks noChangeAspect="1"/>
            </p:cNvSpPr>
            <p:nvPr/>
          </p:nvSpPr>
          <p:spPr bwMode="auto">
            <a:xfrm>
              <a:off x="1301" y="2774"/>
              <a:ext cx="37" cy="38"/>
            </a:xfrm>
            <a:custGeom>
              <a:avLst/>
              <a:gdLst>
                <a:gd name="T0" fmla="*/ 370 w 370"/>
                <a:gd name="T1" fmla="*/ 153 h 380"/>
                <a:gd name="T2" fmla="*/ 343 w 370"/>
                <a:gd name="T3" fmla="*/ 90 h 380"/>
                <a:gd name="T4" fmla="*/ 289 w 370"/>
                <a:gd name="T5" fmla="*/ 36 h 380"/>
                <a:gd name="T6" fmla="*/ 226 w 370"/>
                <a:gd name="T7" fmla="*/ 9 h 380"/>
                <a:gd name="T8" fmla="*/ 145 w 370"/>
                <a:gd name="T9" fmla="*/ 9 h 380"/>
                <a:gd name="T10" fmla="*/ 82 w 370"/>
                <a:gd name="T11" fmla="*/ 36 h 380"/>
                <a:gd name="T12" fmla="*/ 27 w 370"/>
                <a:gd name="T13" fmla="*/ 90 h 380"/>
                <a:gd name="T14" fmla="*/ 36 w 370"/>
                <a:gd name="T15" fmla="*/ 99 h 380"/>
                <a:gd name="T16" fmla="*/ 45 w 370"/>
                <a:gd name="T17" fmla="*/ 90 h 380"/>
                <a:gd name="T18" fmla="*/ 90 w 370"/>
                <a:gd name="T19" fmla="*/ 46 h 380"/>
                <a:gd name="T20" fmla="*/ 153 w 370"/>
                <a:gd name="T21" fmla="*/ 18 h 380"/>
                <a:gd name="T22" fmla="*/ 226 w 370"/>
                <a:gd name="T23" fmla="*/ 18 h 380"/>
                <a:gd name="T24" fmla="*/ 289 w 370"/>
                <a:gd name="T25" fmla="*/ 46 h 380"/>
                <a:gd name="T26" fmla="*/ 335 w 370"/>
                <a:gd name="T27" fmla="*/ 90 h 380"/>
                <a:gd name="T28" fmla="*/ 361 w 370"/>
                <a:gd name="T29" fmla="*/ 153 h 380"/>
                <a:gd name="T30" fmla="*/ 370 w 370"/>
                <a:gd name="T31" fmla="*/ 190 h 380"/>
                <a:gd name="T32" fmla="*/ 361 w 370"/>
                <a:gd name="T33" fmla="*/ 262 h 380"/>
                <a:gd name="T34" fmla="*/ 316 w 370"/>
                <a:gd name="T35" fmla="*/ 325 h 380"/>
                <a:gd name="T36" fmla="*/ 262 w 370"/>
                <a:gd name="T37" fmla="*/ 362 h 380"/>
                <a:gd name="T38" fmla="*/ 189 w 370"/>
                <a:gd name="T39" fmla="*/ 380 h 380"/>
                <a:gd name="T40" fmla="*/ 118 w 370"/>
                <a:gd name="T41" fmla="*/ 362 h 380"/>
                <a:gd name="T42" fmla="*/ 54 w 370"/>
                <a:gd name="T43" fmla="*/ 325 h 380"/>
                <a:gd name="T44" fmla="*/ 19 w 370"/>
                <a:gd name="T45" fmla="*/ 262 h 380"/>
                <a:gd name="T46" fmla="*/ 0 w 370"/>
                <a:gd name="T47" fmla="*/ 208 h 380"/>
                <a:gd name="T48" fmla="*/ 9 w 370"/>
                <a:gd name="T49" fmla="*/ 199 h 380"/>
                <a:gd name="T50" fmla="*/ 27 w 370"/>
                <a:gd name="T51" fmla="*/ 262 h 380"/>
                <a:gd name="T52" fmla="*/ 63 w 370"/>
                <a:gd name="T53" fmla="*/ 317 h 380"/>
                <a:gd name="T54" fmla="*/ 118 w 370"/>
                <a:gd name="T55" fmla="*/ 352 h 380"/>
                <a:gd name="T56" fmla="*/ 189 w 370"/>
                <a:gd name="T57" fmla="*/ 370 h 380"/>
                <a:gd name="T58" fmla="*/ 252 w 370"/>
                <a:gd name="T59" fmla="*/ 352 h 380"/>
                <a:gd name="T60" fmla="*/ 307 w 370"/>
                <a:gd name="T61" fmla="*/ 317 h 380"/>
                <a:gd name="T62" fmla="*/ 353 w 370"/>
                <a:gd name="T63" fmla="*/ 262 h 380"/>
                <a:gd name="T64" fmla="*/ 361 w 370"/>
                <a:gd name="T65" fmla="*/ 190 h 38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70"/>
                <a:gd name="T100" fmla="*/ 0 h 380"/>
                <a:gd name="T101" fmla="*/ 370 w 370"/>
                <a:gd name="T102" fmla="*/ 380 h 38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70" h="380">
                  <a:moveTo>
                    <a:pt x="370" y="190"/>
                  </a:moveTo>
                  <a:lnTo>
                    <a:pt x="370" y="153"/>
                  </a:lnTo>
                  <a:lnTo>
                    <a:pt x="361" y="117"/>
                  </a:lnTo>
                  <a:lnTo>
                    <a:pt x="343" y="90"/>
                  </a:lnTo>
                  <a:lnTo>
                    <a:pt x="316" y="64"/>
                  </a:lnTo>
                  <a:lnTo>
                    <a:pt x="289" y="36"/>
                  </a:lnTo>
                  <a:lnTo>
                    <a:pt x="262" y="18"/>
                  </a:lnTo>
                  <a:lnTo>
                    <a:pt x="226" y="9"/>
                  </a:lnTo>
                  <a:lnTo>
                    <a:pt x="189" y="0"/>
                  </a:lnTo>
                  <a:lnTo>
                    <a:pt x="145" y="9"/>
                  </a:lnTo>
                  <a:lnTo>
                    <a:pt x="118" y="18"/>
                  </a:lnTo>
                  <a:lnTo>
                    <a:pt x="82" y="36"/>
                  </a:lnTo>
                  <a:lnTo>
                    <a:pt x="54" y="64"/>
                  </a:lnTo>
                  <a:lnTo>
                    <a:pt x="27" y="90"/>
                  </a:lnTo>
                  <a:lnTo>
                    <a:pt x="36" y="90"/>
                  </a:lnTo>
                  <a:lnTo>
                    <a:pt x="36" y="99"/>
                  </a:lnTo>
                  <a:lnTo>
                    <a:pt x="36" y="109"/>
                  </a:lnTo>
                  <a:lnTo>
                    <a:pt x="45" y="90"/>
                  </a:lnTo>
                  <a:lnTo>
                    <a:pt x="63" y="72"/>
                  </a:lnTo>
                  <a:lnTo>
                    <a:pt x="90" y="46"/>
                  </a:lnTo>
                  <a:lnTo>
                    <a:pt x="118" y="27"/>
                  </a:lnTo>
                  <a:lnTo>
                    <a:pt x="153" y="18"/>
                  </a:lnTo>
                  <a:lnTo>
                    <a:pt x="189" y="18"/>
                  </a:lnTo>
                  <a:lnTo>
                    <a:pt x="226" y="18"/>
                  </a:lnTo>
                  <a:lnTo>
                    <a:pt x="252" y="27"/>
                  </a:lnTo>
                  <a:lnTo>
                    <a:pt x="289" y="46"/>
                  </a:lnTo>
                  <a:lnTo>
                    <a:pt x="307" y="72"/>
                  </a:lnTo>
                  <a:lnTo>
                    <a:pt x="335" y="90"/>
                  </a:lnTo>
                  <a:lnTo>
                    <a:pt x="353" y="127"/>
                  </a:lnTo>
                  <a:lnTo>
                    <a:pt x="361" y="153"/>
                  </a:lnTo>
                  <a:lnTo>
                    <a:pt x="361" y="190"/>
                  </a:lnTo>
                  <a:lnTo>
                    <a:pt x="370" y="190"/>
                  </a:lnTo>
                  <a:lnTo>
                    <a:pt x="370" y="226"/>
                  </a:lnTo>
                  <a:lnTo>
                    <a:pt x="361" y="262"/>
                  </a:lnTo>
                  <a:lnTo>
                    <a:pt x="343" y="299"/>
                  </a:lnTo>
                  <a:lnTo>
                    <a:pt x="316" y="325"/>
                  </a:lnTo>
                  <a:lnTo>
                    <a:pt x="289" y="344"/>
                  </a:lnTo>
                  <a:lnTo>
                    <a:pt x="262" y="362"/>
                  </a:lnTo>
                  <a:lnTo>
                    <a:pt x="226" y="380"/>
                  </a:lnTo>
                  <a:lnTo>
                    <a:pt x="189" y="380"/>
                  </a:lnTo>
                  <a:lnTo>
                    <a:pt x="145" y="380"/>
                  </a:lnTo>
                  <a:lnTo>
                    <a:pt x="118" y="362"/>
                  </a:lnTo>
                  <a:lnTo>
                    <a:pt x="82" y="344"/>
                  </a:lnTo>
                  <a:lnTo>
                    <a:pt x="54" y="325"/>
                  </a:lnTo>
                  <a:lnTo>
                    <a:pt x="27" y="299"/>
                  </a:lnTo>
                  <a:lnTo>
                    <a:pt x="19" y="262"/>
                  </a:lnTo>
                  <a:lnTo>
                    <a:pt x="0" y="226"/>
                  </a:lnTo>
                  <a:lnTo>
                    <a:pt x="0" y="208"/>
                  </a:lnTo>
                  <a:lnTo>
                    <a:pt x="9" y="208"/>
                  </a:lnTo>
                  <a:lnTo>
                    <a:pt x="9" y="199"/>
                  </a:lnTo>
                  <a:lnTo>
                    <a:pt x="19" y="226"/>
                  </a:lnTo>
                  <a:lnTo>
                    <a:pt x="27" y="262"/>
                  </a:lnTo>
                  <a:lnTo>
                    <a:pt x="45" y="289"/>
                  </a:lnTo>
                  <a:lnTo>
                    <a:pt x="63" y="317"/>
                  </a:lnTo>
                  <a:lnTo>
                    <a:pt x="90" y="335"/>
                  </a:lnTo>
                  <a:lnTo>
                    <a:pt x="118" y="352"/>
                  </a:lnTo>
                  <a:lnTo>
                    <a:pt x="153" y="362"/>
                  </a:lnTo>
                  <a:lnTo>
                    <a:pt x="189" y="370"/>
                  </a:lnTo>
                  <a:lnTo>
                    <a:pt x="226" y="362"/>
                  </a:lnTo>
                  <a:lnTo>
                    <a:pt x="252" y="352"/>
                  </a:lnTo>
                  <a:lnTo>
                    <a:pt x="289" y="335"/>
                  </a:lnTo>
                  <a:lnTo>
                    <a:pt x="307" y="317"/>
                  </a:lnTo>
                  <a:lnTo>
                    <a:pt x="335" y="289"/>
                  </a:lnTo>
                  <a:lnTo>
                    <a:pt x="353" y="262"/>
                  </a:lnTo>
                  <a:lnTo>
                    <a:pt x="361" y="226"/>
                  </a:lnTo>
                  <a:lnTo>
                    <a:pt x="361" y="190"/>
                  </a:lnTo>
                  <a:lnTo>
                    <a:pt x="370" y="190"/>
                  </a:lnTo>
                  <a:close/>
                </a:path>
              </a:pathLst>
            </a:custGeom>
            <a:solidFill>
              <a:srgbClr val="B6FFFF"/>
            </a:solidFill>
            <a:ln w="9525">
              <a:noFill/>
              <a:round/>
              <a:headEnd/>
              <a:tailEnd/>
            </a:ln>
          </p:spPr>
          <p:txBody>
            <a:bodyPr>
              <a:prstTxWarp prst="textNoShape">
                <a:avLst/>
              </a:prstTxWarp>
            </a:bodyPr>
            <a:lstStyle/>
            <a:p>
              <a:endParaRPr lang="en-US"/>
            </a:p>
          </p:txBody>
        </p:sp>
        <p:sp>
          <p:nvSpPr>
            <p:cNvPr id="43119" name="Freeform 209"/>
            <p:cNvSpPr>
              <a:spLocks noChangeAspect="1"/>
            </p:cNvSpPr>
            <p:nvPr/>
          </p:nvSpPr>
          <p:spPr bwMode="auto">
            <a:xfrm>
              <a:off x="1302" y="2776"/>
              <a:ext cx="35" cy="35"/>
            </a:xfrm>
            <a:custGeom>
              <a:avLst/>
              <a:gdLst>
                <a:gd name="T0" fmla="*/ 352 w 352"/>
                <a:gd name="T1" fmla="*/ 135 h 352"/>
                <a:gd name="T2" fmla="*/ 326 w 352"/>
                <a:gd name="T3" fmla="*/ 72 h 352"/>
                <a:gd name="T4" fmla="*/ 280 w 352"/>
                <a:gd name="T5" fmla="*/ 28 h 352"/>
                <a:gd name="T6" fmla="*/ 217 w 352"/>
                <a:gd name="T7" fmla="*/ 0 h 352"/>
                <a:gd name="T8" fmla="*/ 144 w 352"/>
                <a:gd name="T9" fmla="*/ 0 h 352"/>
                <a:gd name="T10" fmla="*/ 81 w 352"/>
                <a:gd name="T11" fmla="*/ 28 h 352"/>
                <a:gd name="T12" fmla="*/ 36 w 352"/>
                <a:gd name="T13" fmla="*/ 72 h 352"/>
                <a:gd name="T14" fmla="*/ 27 w 352"/>
                <a:gd name="T15" fmla="*/ 99 h 352"/>
                <a:gd name="T16" fmla="*/ 45 w 352"/>
                <a:gd name="T17" fmla="*/ 81 h 352"/>
                <a:gd name="T18" fmla="*/ 91 w 352"/>
                <a:gd name="T19" fmla="*/ 36 h 352"/>
                <a:gd name="T20" fmla="*/ 144 w 352"/>
                <a:gd name="T21" fmla="*/ 18 h 352"/>
                <a:gd name="T22" fmla="*/ 208 w 352"/>
                <a:gd name="T23" fmla="*/ 18 h 352"/>
                <a:gd name="T24" fmla="*/ 271 w 352"/>
                <a:gd name="T25" fmla="*/ 36 h 352"/>
                <a:gd name="T26" fmla="*/ 316 w 352"/>
                <a:gd name="T27" fmla="*/ 81 h 352"/>
                <a:gd name="T28" fmla="*/ 334 w 352"/>
                <a:gd name="T29" fmla="*/ 145 h 352"/>
                <a:gd name="T30" fmla="*/ 352 w 352"/>
                <a:gd name="T31" fmla="*/ 172 h 352"/>
                <a:gd name="T32" fmla="*/ 344 w 352"/>
                <a:gd name="T33" fmla="*/ 244 h 352"/>
                <a:gd name="T34" fmla="*/ 298 w 352"/>
                <a:gd name="T35" fmla="*/ 299 h 352"/>
                <a:gd name="T36" fmla="*/ 243 w 352"/>
                <a:gd name="T37" fmla="*/ 334 h 352"/>
                <a:gd name="T38" fmla="*/ 180 w 352"/>
                <a:gd name="T39" fmla="*/ 352 h 352"/>
                <a:gd name="T40" fmla="*/ 109 w 352"/>
                <a:gd name="T41" fmla="*/ 334 h 352"/>
                <a:gd name="T42" fmla="*/ 54 w 352"/>
                <a:gd name="T43" fmla="*/ 299 h 352"/>
                <a:gd name="T44" fmla="*/ 18 w 352"/>
                <a:gd name="T45" fmla="*/ 244 h 352"/>
                <a:gd name="T46" fmla="*/ 0 w 352"/>
                <a:gd name="T47" fmla="*/ 181 h 352"/>
                <a:gd name="T48" fmla="*/ 10 w 352"/>
                <a:gd name="T49" fmla="*/ 172 h 352"/>
                <a:gd name="T50" fmla="*/ 18 w 352"/>
                <a:gd name="T51" fmla="*/ 163 h 352"/>
                <a:gd name="T52" fmla="*/ 18 w 352"/>
                <a:gd name="T53" fmla="*/ 208 h 352"/>
                <a:gd name="T54" fmla="*/ 45 w 352"/>
                <a:gd name="T55" fmla="*/ 263 h 352"/>
                <a:gd name="T56" fmla="*/ 91 w 352"/>
                <a:gd name="T57" fmla="*/ 307 h 352"/>
                <a:gd name="T58" fmla="*/ 144 w 352"/>
                <a:gd name="T59" fmla="*/ 334 h 352"/>
                <a:gd name="T60" fmla="*/ 208 w 352"/>
                <a:gd name="T61" fmla="*/ 334 h 352"/>
                <a:gd name="T62" fmla="*/ 271 w 352"/>
                <a:gd name="T63" fmla="*/ 307 h 352"/>
                <a:gd name="T64" fmla="*/ 316 w 352"/>
                <a:gd name="T65" fmla="*/ 263 h 352"/>
                <a:gd name="T66" fmla="*/ 334 w 352"/>
                <a:gd name="T67" fmla="*/ 208 h 352"/>
                <a:gd name="T68" fmla="*/ 352 w 352"/>
                <a:gd name="T69" fmla="*/ 172 h 35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52"/>
                <a:gd name="T106" fmla="*/ 0 h 352"/>
                <a:gd name="T107" fmla="*/ 352 w 352"/>
                <a:gd name="T108" fmla="*/ 352 h 352"/>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52" h="352">
                  <a:moveTo>
                    <a:pt x="352" y="172"/>
                  </a:moveTo>
                  <a:lnTo>
                    <a:pt x="352" y="135"/>
                  </a:lnTo>
                  <a:lnTo>
                    <a:pt x="344" y="109"/>
                  </a:lnTo>
                  <a:lnTo>
                    <a:pt x="326" y="72"/>
                  </a:lnTo>
                  <a:lnTo>
                    <a:pt x="298" y="54"/>
                  </a:lnTo>
                  <a:lnTo>
                    <a:pt x="280" y="28"/>
                  </a:lnTo>
                  <a:lnTo>
                    <a:pt x="243" y="9"/>
                  </a:lnTo>
                  <a:lnTo>
                    <a:pt x="217" y="0"/>
                  </a:lnTo>
                  <a:lnTo>
                    <a:pt x="180" y="0"/>
                  </a:lnTo>
                  <a:lnTo>
                    <a:pt x="144" y="0"/>
                  </a:lnTo>
                  <a:lnTo>
                    <a:pt x="109" y="9"/>
                  </a:lnTo>
                  <a:lnTo>
                    <a:pt x="81" y="28"/>
                  </a:lnTo>
                  <a:lnTo>
                    <a:pt x="54" y="54"/>
                  </a:lnTo>
                  <a:lnTo>
                    <a:pt x="36" y="72"/>
                  </a:lnTo>
                  <a:lnTo>
                    <a:pt x="27" y="91"/>
                  </a:lnTo>
                  <a:lnTo>
                    <a:pt x="27" y="99"/>
                  </a:lnTo>
                  <a:lnTo>
                    <a:pt x="27" y="109"/>
                  </a:lnTo>
                  <a:lnTo>
                    <a:pt x="45" y="81"/>
                  </a:lnTo>
                  <a:lnTo>
                    <a:pt x="63" y="64"/>
                  </a:lnTo>
                  <a:lnTo>
                    <a:pt x="91" y="36"/>
                  </a:lnTo>
                  <a:lnTo>
                    <a:pt x="117" y="28"/>
                  </a:lnTo>
                  <a:lnTo>
                    <a:pt x="144" y="18"/>
                  </a:lnTo>
                  <a:lnTo>
                    <a:pt x="180" y="9"/>
                  </a:lnTo>
                  <a:lnTo>
                    <a:pt x="208" y="18"/>
                  </a:lnTo>
                  <a:lnTo>
                    <a:pt x="243" y="28"/>
                  </a:lnTo>
                  <a:lnTo>
                    <a:pt x="271" y="36"/>
                  </a:lnTo>
                  <a:lnTo>
                    <a:pt x="289" y="64"/>
                  </a:lnTo>
                  <a:lnTo>
                    <a:pt x="316" y="81"/>
                  </a:lnTo>
                  <a:lnTo>
                    <a:pt x="326" y="109"/>
                  </a:lnTo>
                  <a:lnTo>
                    <a:pt x="334" y="145"/>
                  </a:lnTo>
                  <a:lnTo>
                    <a:pt x="344" y="172"/>
                  </a:lnTo>
                  <a:lnTo>
                    <a:pt x="352" y="172"/>
                  </a:lnTo>
                  <a:lnTo>
                    <a:pt x="352" y="208"/>
                  </a:lnTo>
                  <a:lnTo>
                    <a:pt x="344" y="244"/>
                  </a:lnTo>
                  <a:lnTo>
                    <a:pt x="326" y="271"/>
                  </a:lnTo>
                  <a:lnTo>
                    <a:pt x="298" y="299"/>
                  </a:lnTo>
                  <a:lnTo>
                    <a:pt x="280" y="317"/>
                  </a:lnTo>
                  <a:lnTo>
                    <a:pt x="243" y="334"/>
                  </a:lnTo>
                  <a:lnTo>
                    <a:pt x="217" y="344"/>
                  </a:lnTo>
                  <a:lnTo>
                    <a:pt x="180" y="352"/>
                  </a:lnTo>
                  <a:lnTo>
                    <a:pt x="144" y="344"/>
                  </a:lnTo>
                  <a:lnTo>
                    <a:pt x="109" y="334"/>
                  </a:lnTo>
                  <a:lnTo>
                    <a:pt x="81" y="317"/>
                  </a:lnTo>
                  <a:lnTo>
                    <a:pt x="54" y="299"/>
                  </a:lnTo>
                  <a:lnTo>
                    <a:pt x="36" y="271"/>
                  </a:lnTo>
                  <a:lnTo>
                    <a:pt x="18" y="244"/>
                  </a:lnTo>
                  <a:lnTo>
                    <a:pt x="10" y="208"/>
                  </a:lnTo>
                  <a:lnTo>
                    <a:pt x="0" y="181"/>
                  </a:lnTo>
                  <a:lnTo>
                    <a:pt x="10" y="181"/>
                  </a:lnTo>
                  <a:lnTo>
                    <a:pt x="10" y="172"/>
                  </a:lnTo>
                  <a:lnTo>
                    <a:pt x="10" y="163"/>
                  </a:lnTo>
                  <a:lnTo>
                    <a:pt x="18" y="163"/>
                  </a:lnTo>
                  <a:lnTo>
                    <a:pt x="18" y="172"/>
                  </a:lnTo>
                  <a:lnTo>
                    <a:pt x="18" y="208"/>
                  </a:lnTo>
                  <a:lnTo>
                    <a:pt x="27" y="235"/>
                  </a:lnTo>
                  <a:lnTo>
                    <a:pt x="45" y="263"/>
                  </a:lnTo>
                  <a:lnTo>
                    <a:pt x="63" y="289"/>
                  </a:lnTo>
                  <a:lnTo>
                    <a:pt x="91" y="307"/>
                  </a:lnTo>
                  <a:lnTo>
                    <a:pt x="117" y="326"/>
                  </a:lnTo>
                  <a:lnTo>
                    <a:pt x="144" y="334"/>
                  </a:lnTo>
                  <a:lnTo>
                    <a:pt x="180" y="334"/>
                  </a:lnTo>
                  <a:lnTo>
                    <a:pt x="208" y="334"/>
                  </a:lnTo>
                  <a:lnTo>
                    <a:pt x="243" y="326"/>
                  </a:lnTo>
                  <a:lnTo>
                    <a:pt x="271" y="307"/>
                  </a:lnTo>
                  <a:lnTo>
                    <a:pt x="289" y="289"/>
                  </a:lnTo>
                  <a:lnTo>
                    <a:pt x="316" y="263"/>
                  </a:lnTo>
                  <a:lnTo>
                    <a:pt x="326" y="235"/>
                  </a:lnTo>
                  <a:lnTo>
                    <a:pt x="334" y="208"/>
                  </a:lnTo>
                  <a:lnTo>
                    <a:pt x="344" y="172"/>
                  </a:lnTo>
                  <a:lnTo>
                    <a:pt x="352" y="172"/>
                  </a:lnTo>
                  <a:close/>
                </a:path>
              </a:pathLst>
            </a:custGeom>
            <a:solidFill>
              <a:srgbClr val="BBFFFF"/>
            </a:solidFill>
            <a:ln w="9525">
              <a:noFill/>
              <a:round/>
              <a:headEnd/>
              <a:tailEnd/>
            </a:ln>
          </p:spPr>
          <p:txBody>
            <a:bodyPr>
              <a:prstTxWarp prst="textNoShape">
                <a:avLst/>
              </a:prstTxWarp>
            </a:bodyPr>
            <a:lstStyle/>
            <a:p>
              <a:endParaRPr lang="en-US"/>
            </a:p>
          </p:txBody>
        </p:sp>
        <p:sp>
          <p:nvSpPr>
            <p:cNvPr id="43120" name="Freeform 210"/>
            <p:cNvSpPr>
              <a:spLocks noChangeAspect="1"/>
            </p:cNvSpPr>
            <p:nvPr/>
          </p:nvSpPr>
          <p:spPr bwMode="auto">
            <a:xfrm>
              <a:off x="1304" y="2777"/>
              <a:ext cx="32" cy="32"/>
            </a:xfrm>
            <a:custGeom>
              <a:avLst/>
              <a:gdLst>
                <a:gd name="T0" fmla="*/ 316 w 326"/>
                <a:gd name="T1" fmla="*/ 136 h 325"/>
                <a:gd name="T2" fmla="*/ 298 w 326"/>
                <a:gd name="T3" fmla="*/ 72 h 325"/>
                <a:gd name="T4" fmla="*/ 253 w 326"/>
                <a:gd name="T5" fmla="*/ 27 h 325"/>
                <a:gd name="T6" fmla="*/ 190 w 326"/>
                <a:gd name="T7" fmla="*/ 9 h 325"/>
                <a:gd name="T8" fmla="*/ 126 w 326"/>
                <a:gd name="T9" fmla="*/ 9 h 325"/>
                <a:gd name="T10" fmla="*/ 73 w 326"/>
                <a:gd name="T11" fmla="*/ 27 h 325"/>
                <a:gd name="T12" fmla="*/ 27 w 326"/>
                <a:gd name="T13" fmla="*/ 72 h 325"/>
                <a:gd name="T14" fmla="*/ 9 w 326"/>
                <a:gd name="T15" fmla="*/ 108 h 325"/>
                <a:gd name="T16" fmla="*/ 9 w 326"/>
                <a:gd name="T17" fmla="*/ 126 h 325"/>
                <a:gd name="T18" fmla="*/ 0 w 326"/>
                <a:gd name="T19" fmla="*/ 145 h 325"/>
                <a:gd name="T20" fmla="*/ 0 w 326"/>
                <a:gd name="T21" fmla="*/ 163 h 325"/>
                <a:gd name="T22" fmla="*/ 9 w 326"/>
                <a:gd name="T23" fmla="*/ 226 h 325"/>
                <a:gd name="T24" fmla="*/ 45 w 326"/>
                <a:gd name="T25" fmla="*/ 280 h 325"/>
                <a:gd name="T26" fmla="*/ 99 w 326"/>
                <a:gd name="T27" fmla="*/ 317 h 325"/>
                <a:gd name="T28" fmla="*/ 162 w 326"/>
                <a:gd name="T29" fmla="*/ 325 h 325"/>
                <a:gd name="T30" fmla="*/ 225 w 326"/>
                <a:gd name="T31" fmla="*/ 317 h 325"/>
                <a:gd name="T32" fmla="*/ 271 w 326"/>
                <a:gd name="T33" fmla="*/ 280 h 325"/>
                <a:gd name="T34" fmla="*/ 308 w 326"/>
                <a:gd name="T35" fmla="*/ 226 h 325"/>
                <a:gd name="T36" fmla="*/ 326 w 326"/>
                <a:gd name="T37" fmla="*/ 163 h 325"/>
                <a:gd name="T38" fmla="*/ 308 w 326"/>
                <a:gd name="T39" fmla="*/ 136 h 325"/>
                <a:gd name="T40" fmla="*/ 280 w 326"/>
                <a:gd name="T41" fmla="*/ 82 h 325"/>
                <a:gd name="T42" fmla="*/ 244 w 326"/>
                <a:gd name="T43" fmla="*/ 37 h 325"/>
                <a:gd name="T44" fmla="*/ 190 w 326"/>
                <a:gd name="T45" fmla="*/ 19 h 325"/>
                <a:gd name="T46" fmla="*/ 126 w 326"/>
                <a:gd name="T47" fmla="*/ 19 h 325"/>
                <a:gd name="T48" fmla="*/ 73 w 326"/>
                <a:gd name="T49" fmla="*/ 37 h 325"/>
                <a:gd name="T50" fmla="*/ 36 w 326"/>
                <a:gd name="T51" fmla="*/ 82 h 325"/>
                <a:gd name="T52" fmla="*/ 9 w 326"/>
                <a:gd name="T53" fmla="*/ 136 h 325"/>
                <a:gd name="T54" fmla="*/ 9 w 326"/>
                <a:gd name="T55" fmla="*/ 199 h 325"/>
                <a:gd name="T56" fmla="*/ 36 w 326"/>
                <a:gd name="T57" fmla="*/ 254 h 325"/>
                <a:gd name="T58" fmla="*/ 73 w 326"/>
                <a:gd name="T59" fmla="*/ 290 h 325"/>
                <a:gd name="T60" fmla="*/ 126 w 326"/>
                <a:gd name="T61" fmla="*/ 317 h 325"/>
                <a:gd name="T62" fmla="*/ 190 w 326"/>
                <a:gd name="T63" fmla="*/ 317 h 325"/>
                <a:gd name="T64" fmla="*/ 244 w 326"/>
                <a:gd name="T65" fmla="*/ 290 h 325"/>
                <a:gd name="T66" fmla="*/ 280 w 326"/>
                <a:gd name="T67" fmla="*/ 254 h 325"/>
                <a:gd name="T68" fmla="*/ 308 w 326"/>
                <a:gd name="T69" fmla="*/ 199 h 325"/>
                <a:gd name="T70" fmla="*/ 326 w 326"/>
                <a:gd name="T71" fmla="*/ 163 h 325"/>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26"/>
                <a:gd name="T109" fmla="*/ 0 h 325"/>
                <a:gd name="T110" fmla="*/ 326 w 326"/>
                <a:gd name="T111" fmla="*/ 325 h 325"/>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26" h="325">
                  <a:moveTo>
                    <a:pt x="326" y="163"/>
                  </a:moveTo>
                  <a:lnTo>
                    <a:pt x="316" y="136"/>
                  </a:lnTo>
                  <a:lnTo>
                    <a:pt x="308" y="100"/>
                  </a:lnTo>
                  <a:lnTo>
                    <a:pt x="298" y="72"/>
                  </a:lnTo>
                  <a:lnTo>
                    <a:pt x="271" y="55"/>
                  </a:lnTo>
                  <a:lnTo>
                    <a:pt x="253" y="27"/>
                  </a:lnTo>
                  <a:lnTo>
                    <a:pt x="225" y="19"/>
                  </a:lnTo>
                  <a:lnTo>
                    <a:pt x="190" y="9"/>
                  </a:lnTo>
                  <a:lnTo>
                    <a:pt x="162" y="0"/>
                  </a:lnTo>
                  <a:lnTo>
                    <a:pt x="126" y="9"/>
                  </a:lnTo>
                  <a:lnTo>
                    <a:pt x="99" y="19"/>
                  </a:lnTo>
                  <a:lnTo>
                    <a:pt x="73" y="27"/>
                  </a:lnTo>
                  <a:lnTo>
                    <a:pt x="45" y="55"/>
                  </a:lnTo>
                  <a:lnTo>
                    <a:pt x="27" y="72"/>
                  </a:lnTo>
                  <a:lnTo>
                    <a:pt x="9" y="100"/>
                  </a:lnTo>
                  <a:lnTo>
                    <a:pt x="9" y="108"/>
                  </a:lnTo>
                  <a:lnTo>
                    <a:pt x="9" y="118"/>
                  </a:lnTo>
                  <a:lnTo>
                    <a:pt x="9" y="126"/>
                  </a:lnTo>
                  <a:lnTo>
                    <a:pt x="9" y="136"/>
                  </a:lnTo>
                  <a:lnTo>
                    <a:pt x="0" y="145"/>
                  </a:lnTo>
                  <a:lnTo>
                    <a:pt x="0" y="154"/>
                  </a:lnTo>
                  <a:lnTo>
                    <a:pt x="0" y="163"/>
                  </a:lnTo>
                  <a:lnTo>
                    <a:pt x="0" y="199"/>
                  </a:lnTo>
                  <a:lnTo>
                    <a:pt x="9" y="226"/>
                  </a:lnTo>
                  <a:lnTo>
                    <a:pt x="27" y="254"/>
                  </a:lnTo>
                  <a:lnTo>
                    <a:pt x="45" y="280"/>
                  </a:lnTo>
                  <a:lnTo>
                    <a:pt x="73" y="298"/>
                  </a:lnTo>
                  <a:lnTo>
                    <a:pt x="99" y="317"/>
                  </a:lnTo>
                  <a:lnTo>
                    <a:pt x="126" y="325"/>
                  </a:lnTo>
                  <a:lnTo>
                    <a:pt x="162" y="325"/>
                  </a:lnTo>
                  <a:lnTo>
                    <a:pt x="190" y="325"/>
                  </a:lnTo>
                  <a:lnTo>
                    <a:pt x="225" y="317"/>
                  </a:lnTo>
                  <a:lnTo>
                    <a:pt x="253" y="298"/>
                  </a:lnTo>
                  <a:lnTo>
                    <a:pt x="271" y="280"/>
                  </a:lnTo>
                  <a:lnTo>
                    <a:pt x="298" y="254"/>
                  </a:lnTo>
                  <a:lnTo>
                    <a:pt x="308" y="226"/>
                  </a:lnTo>
                  <a:lnTo>
                    <a:pt x="316" y="199"/>
                  </a:lnTo>
                  <a:lnTo>
                    <a:pt x="326" y="163"/>
                  </a:lnTo>
                  <a:lnTo>
                    <a:pt x="308" y="163"/>
                  </a:lnTo>
                  <a:lnTo>
                    <a:pt x="308" y="136"/>
                  </a:lnTo>
                  <a:lnTo>
                    <a:pt x="298" y="108"/>
                  </a:lnTo>
                  <a:lnTo>
                    <a:pt x="280" y="82"/>
                  </a:lnTo>
                  <a:lnTo>
                    <a:pt x="262" y="55"/>
                  </a:lnTo>
                  <a:lnTo>
                    <a:pt x="244" y="37"/>
                  </a:lnTo>
                  <a:lnTo>
                    <a:pt x="217" y="27"/>
                  </a:lnTo>
                  <a:lnTo>
                    <a:pt x="190" y="19"/>
                  </a:lnTo>
                  <a:lnTo>
                    <a:pt x="162" y="19"/>
                  </a:lnTo>
                  <a:lnTo>
                    <a:pt x="126" y="19"/>
                  </a:lnTo>
                  <a:lnTo>
                    <a:pt x="99" y="27"/>
                  </a:lnTo>
                  <a:lnTo>
                    <a:pt x="73" y="37"/>
                  </a:lnTo>
                  <a:lnTo>
                    <a:pt x="55" y="55"/>
                  </a:lnTo>
                  <a:lnTo>
                    <a:pt x="36" y="82"/>
                  </a:lnTo>
                  <a:lnTo>
                    <a:pt x="18" y="108"/>
                  </a:lnTo>
                  <a:lnTo>
                    <a:pt x="9" y="136"/>
                  </a:lnTo>
                  <a:lnTo>
                    <a:pt x="9" y="163"/>
                  </a:lnTo>
                  <a:lnTo>
                    <a:pt x="9" y="199"/>
                  </a:lnTo>
                  <a:lnTo>
                    <a:pt x="18" y="226"/>
                  </a:lnTo>
                  <a:lnTo>
                    <a:pt x="36" y="254"/>
                  </a:lnTo>
                  <a:lnTo>
                    <a:pt x="55" y="272"/>
                  </a:lnTo>
                  <a:lnTo>
                    <a:pt x="73" y="290"/>
                  </a:lnTo>
                  <a:lnTo>
                    <a:pt x="99" y="308"/>
                  </a:lnTo>
                  <a:lnTo>
                    <a:pt x="126" y="317"/>
                  </a:lnTo>
                  <a:lnTo>
                    <a:pt x="162" y="317"/>
                  </a:lnTo>
                  <a:lnTo>
                    <a:pt x="190" y="317"/>
                  </a:lnTo>
                  <a:lnTo>
                    <a:pt x="217" y="308"/>
                  </a:lnTo>
                  <a:lnTo>
                    <a:pt x="244" y="290"/>
                  </a:lnTo>
                  <a:lnTo>
                    <a:pt x="262" y="272"/>
                  </a:lnTo>
                  <a:lnTo>
                    <a:pt x="280" y="254"/>
                  </a:lnTo>
                  <a:lnTo>
                    <a:pt x="298" y="226"/>
                  </a:lnTo>
                  <a:lnTo>
                    <a:pt x="308" y="199"/>
                  </a:lnTo>
                  <a:lnTo>
                    <a:pt x="308" y="163"/>
                  </a:lnTo>
                  <a:lnTo>
                    <a:pt x="326" y="163"/>
                  </a:lnTo>
                  <a:close/>
                </a:path>
              </a:pathLst>
            </a:custGeom>
            <a:solidFill>
              <a:srgbClr val="C0FFFF"/>
            </a:solidFill>
            <a:ln w="9525">
              <a:noFill/>
              <a:round/>
              <a:headEnd/>
              <a:tailEnd/>
            </a:ln>
          </p:spPr>
          <p:txBody>
            <a:bodyPr>
              <a:prstTxWarp prst="textNoShape">
                <a:avLst/>
              </a:prstTxWarp>
            </a:bodyPr>
            <a:lstStyle/>
            <a:p>
              <a:endParaRPr lang="en-US"/>
            </a:p>
          </p:txBody>
        </p:sp>
        <p:sp>
          <p:nvSpPr>
            <p:cNvPr id="43121" name="Freeform 211"/>
            <p:cNvSpPr>
              <a:spLocks noChangeAspect="1"/>
            </p:cNvSpPr>
            <p:nvPr/>
          </p:nvSpPr>
          <p:spPr bwMode="auto">
            <a:xfrm>
              <a:off x="1304" y="2779"/>
              <a:ext cx="30" cy="29"/>
            </a:xfrm>
            <a:custGeom>
              <a:avLst/>
              <a:gdLst>
                <a:gd name="T0" fmla="*/ 299 w 299"/>
                <a:gd name="T1" fmla="*/ 117 h 298"/>
                <a:gd name="T2" fmla="*/ 271 w 299"/>
                <a:gd name="T3" fmla="*/ 63 h 298"/>
                <a:gd name="T4" fmla="*/ 235 w 299"/>
                <a:gd name="T5" fmla="*/ 18 h 298"/>
                <a:gd name="T6" fmla="*/ 181 w 299"/>
                <a:gd name="T7" fmla="*/ 0 h 298"/>
                <a:gd name="T8" fmla="*/ 117 w 299"/>
                <a:gd name="T9" fmla="*/ 0 h 298"/>
                <a:gd name="T10" fmla="*/ 64 w 299"/>
                <a:gd name="T11" fmla="*/ 18 h 298"/>
                <a:gd name="T12" fmla="*/ 27 w 299"/>
                <a:gd name="T13" fmla="*/ 63 h 298"/>
                <a:gd name="T14" fmla="*/ 0 w 299"/>
                <a:gd name="T15" fmla="*/ 117 h 298"/>
                <a:gd name="T16" fmla="*/ 0 w 299"/>
                <a:gd name="T17" fmla="*/ 180 h 298"/>
                <a:gd name="T18" fmla="*/ 27 w 299"/>
                <a:gd name="T19" fmla="*/ 235 h 298"/>
                <a:gd name="T20" fmla="*/ 64 w 299"/>
                <a:gd name="T21" fmla="*/ 271 h 298"/>
                <a:gd name="T22" fmla="*/ 117 w 299"/>
                <a:gd name="T23" fmla="*/ 298 h 298"/>
                <a:gd name="T24" fmla="*/ 181 w 299"/>
                <a:gd name="T25" fmla="*/ 298 h 298"/>
                <a:gd name="T26" fmla="*/ 235 w 299"/>
                <a:gd name="T27" fmla="*/ 271 h 298"/>
                <a:gd name="T28" fmla="*/ 271 w 299"/>
                <a:gd name="T29" fmla="*/ 235 h 298"/>
                <a:gd name="T30" fmla="*/ 299 w 299"/>
                <a:gd name="T31" fmla="*/ 180 h 298"/>
                <a:gd name="T32" fmla="*/ 289 w 299"/>
                <a:gd name="T33" fmla="*/ 144 h 298"/>
                <a:gd name="T34" fmla="*/ 280 w 299"/>
                <a:gd name="T35" fmla="*/ 89 h 298"/>
                <a:gd name="T36" fmla="*/ 244 w 299"/>
                <a:gd name="T37" fmla="*/ 44 h 298"/>
                <a:gd name="T38" fmla="*/ 208 w 299"/>
                <a:gd name="T39" fmla="*/ 18 h 298"/>
                <a:gd name="T40" fmla="*/ 153 w 299"/>
                <a:gd name="T41" fmla="*/ 8 h 298"/>
                <a:gd name="T42" fmla="*/ 100 w 299"/>
                <a:gd name="T43" fmla="*/ 18 h 298"/>
                <a:gd name="T44" fmla="*/ 54 w 299"/>
                <a:gd name="T45" fmla="*/ 44 h 298"/>
                <a:gd name="T46" fmla="*/ 27 w 299"/>
                <a:gd name="T47" fmla="*/ 89 h 298"/>
                <a:gd name="T48" fmla="*/ 9 w 299"/>
                <a:gd name="T49" fmla="*/ 144 h 298"/>
                <a:gd name="T50" fmla="*/ 27 w 299"/>
                <a:gd name="T51" fmla="*/ 198 h 298"/>
                <a:gd name="T52" fmla="*/ 54 w 299"/>
                <a:gd name="T53" fmla="*/ 243 h 298"/>
                <a:gd name="T54" fmla="*/ 100 w 299"/>
                <a:gd name="T55" fmla="*/ 271 h 298"/>
                <a:gd name="T56" fmla="*/ 153 w 299"/>
                <a:gd name="T57" fmla="*/ 279 h 298"/>
                <a:gd name="T58" fmla="*/ 208 w 299"/>
                <a:gd name="T59" fmla="*/ 271 h 298"/>
                <a:gd name="T60" fmla="*/ 244 w 299"/>
                <a:gd name="T61" fmla="*/ 243 h 298"/>
                <a:gd name="T62" fmla="*/ 280 w 299"/>
                <a:gd name="T63" fmla="*/ 198 h 298"/>
                <a:gd name="T64" fmla="*/ 289 w 299"/>
                <a:gd name="T65" fmla="*/ 144 h 29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99"/>
                <a:gd name="T100" fmla="*/ 0 h 298"/>
                <a:gd name="T101" fmla="*/ 299 w 299"/>
                <a:gd name="T102" fmla="*/ 298 h 298"/>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99" h="298">
                  <a:moveTo>
                    <a:pt x="299" y="144"/>
                  </a:moveTo>
                  <a:lnTo>
                    <a:pt x="299" y="117"/>
                  </a:lnTo>
                  <a:lnTo>
                    <a:pt x="289" y="89"/>
                  </a:lnTo>
                  <a:lnTo>
                    <a:pt x="271" y="63"/>
                  </a:lnTo>
                  <a:lnTo>
                    <a:pt x="253" y="36"/>
                  </a:lnTo>
                  <a:lnTo>
                    <a:pt x="235" y="18"/>
                  </a:lnTo>
                  <a:lnTo>
                    <a:pt x="208" y="8"/>
                  </a:lnTo>
                  <a:lnTo>
                    <a:pt x="181" y="0"/>
                  </a:lnTo>
                  <a:lnTo>
                    <a:pt x="153" y="0"/>
                  </a:lnTo>
                  <a:lnTo>
                    <a:pt x="117" y="0"/>
                  </a:lnTo>
                  <a:lnTo>
                    <a:pt x="90" y="8"/>
                  </a:lnTo>
                  <a:lnTo>
                    <a:pt x="64" y="18"/>
                  </a:lnTo>
                  <a:lnTo>
                    <a:pt x="46" y="36"/>
                  </a:lnTo>
                  <a:lnTo>
                    <a:pt x="27" y="63"/>
                  </a:lnTo>
                  <a:lnTo>
                    <a:pt x="9" y="89"/>
                  </a:lnTo>
                  <a:lnTo>
                    <a:pt x="0" y="117"/>
                  </a:lnTo>
                  <a:lnTo>
                    <a:pt x="0" y="144"/>
                  </a:lnTo>
                  <a:lnTo>
                    <a:pt x="0" y="180"/>
                  </a:lnTo>
                  <a:lnTo>
                    <a:pt x="9" y="207"/>
                  </a:lnTo>
                  <a:lnTo>
                    <a:pt x="27" y="235"/>
                  </a:lnTo>
                  <a:lnTo>
                    <a:pt x="46" y="253"/>
                  </a:lnTo>
                  <a:lnTo>
                    <a:pt x="64" y="271"/>
                  </a:lnTo>
                  <a:lnTo>
                    <a:pt x="90" y="289"/>
                  </a:lnTo>
                  <a:lnTo>
                    <a:pt x="117" y="298"/>
                  </a:lnTo>
                  <a:lnTo>
                    <a:pt x="153" y="298"/>
                  </a:lnTo>
                  <a:lnTo>
                    <a:pt x="181" y="298"/>
                  </a:lnTo>
                  <a:lnTo>
                    <a:pt x="208" y="289"/>
                  </a:lnTo>
                  <a:lnTo>
                    <a:pt x="235" y="271"/>
                  </a:lnTo>
                  <a:lnTo>
                    <a:pt x="253" y="253"/>
                  </a:lnTo>
                  <a:lnTo>
                    <a:pt x="271" y="235"/>
                  </a:lnTo>
                  <a:lnTo>
                    <a:pt x="289" y="207"/>
                  </a:lnTo>
                  <a:lnTo>
                    <a:pt x="299" y="180"/>
                  </a:lnTo>
                  <a:lnTo>
                    <a:pt x="299" y="144"/>
                  </a:lnTo>
                  <a:lnTo>
                    <a:pt x="289" y="144"/>
                  </a:lnTo>
                  <a:lnTo>
                    <a:pt x="289" y="117"/>
                  </a:lnTo>
                  <a:lnTo>
                    <a:pt x="280" y="89"/>
                  </a:lnTo>
                  <a:lnTo>
                    <a:pt x="262" y="71"/>
                  </a:lnTo>
                  <a:lnTo>
                    <a:pt x="244" y="44"/>
                  </a:lnTo>
                  <a:lnTo>
                    <a:pt x="226" y="36"/>
                  </a:lnTo>
                  <a:lnTo>
                    <a:pt x="208" y="18"/>
                  </a:lnTo>
                  <a:lnTo>
                    <a:pt x="181" y="8"/>
                  </a:lnTo>
                  <a:lnTo>
                    <a:pt x="153" y="8"/>
                  </a:lnTo>
                  <a:lnTo>
                    <a:pt x="127" y="8"/>
                  </a:lnTo>
                  <a:lnTo>
                    <a:pt x="100" y="18"/>
                  </a:lnTo>
                  <a:lnTo>
                    <a:pt x="72" y="36"/>
                  </a:lnTo>
                  <a:lnTo>
                    <a:pt x="54" y="44"/>
                  </a:lnTo>
                  <a:lnTo>
                    <a:pt x="36" y="71"/>
                  </a:lnTo>
                  <a:lnTo>
                    <a:pt x="27" y="89"/>
                  </a:lnTo>
                  <a:lnTo>
                    <a:pt x="18" y="117"/>
                  </a:lnTo>
                  <a:lnTo>
                    <a:pt x="9" y="144"/>
                  </a:lnTo>
                  <a:lnTo>
                    <a:pt x="18" y="170"/>
                  </a:lnTo>
                  <a:lnTo>
                    <a:pt x="27" y="198"/>
                  </a:lnTo>
                  <a:lnTo>
                    <a:pt x="36" y="225"/>
                  </a:lnTo>
                  <a:lnTo>
                    <a:pt x="54" y="243"/>
                  </a:lnTo>
                  <a:lnTo>
                    <a:pt x="72" y="261"/>
                  </a:lnTo>
                  <a:lnTo>
                    <a:pt x="100" y="271"/>
                  </a:lnTo>
                  <a:lnTo>
                    <a:pt x="127" y="279"/>
                  </a:lnTo>
                  <a:lnTo>
                    <a:pt x="153" y="279"/>
                  </a:lnTo>
                  <a:lnTo>
                    <a:pt x="181" y="279"/>
                  </a:lnTo>
                  <a:lnTo>
                    <a:pt x="208" y="271"/>
                  </a:lnTo>
                  <a:lnTo>
                    <a:pt x="226" y="261"/>
                  </a:lnTo>
                  <a:lnTo>
                    <a:pt x="244" y="243"/>
                  </a:lnTo>
                  <a:lnTo>
                    <a:pt x="262" y="225"/>
                  </a:lnTo>
                  <a:lnTo>
                    <a:pt x="280" y="198"/>
                  </a:lnTo>
                  <a:lnTo>
                    <a:pt x="289" y="170"/>
                  </a:lnTo>
                  <a:lnTo>
                    <a:pt x="289" y="144"/>
                  </a:lnTo>
                  <a:lnTo>
                    <a:pt x="299" y="144"/>
                  </a:lnTo>
                  <a:close/>
                </a:path>
              </a:pathLst>
            </a:custGeom>
            <a:solidFill>
              <a:srgbClr val="C5FFFF"/>
            </a:solidFill>
            <a:ln w="9525">
              <a:noFill/>
              <a:round/>
              <a:headEnd/>
              <a:tailEnd/>
            </a:ln>
          </p:spPr>
          <p:txBody>
            <a:bodyPr>
              <a:prstTxWarp prst="textNoShape">
                <a:avLst/>
              </a:prstTxWarp>
            </a:bodyPr>
            <a:lstStyle/>
            <a:p>
              <a:endParaRPr lang="en-US"/>
            </a:p>
          </p:txBody>
        </p:sp>
        <p:sp>
          <p:nvSpPr>
            <p:cNvPr id="43122" name="Freeform 212"/>
            <p:cNvSpPr>
              <a:spLocks noChangeAspect="1"/>
            </p:cNvSpPr>
            <p:nvPr/>
          </p:nvSpPr>
          <p:spPr bwMode="auto">
            <a:xfrm>
              <a:off x="1305" y="2779"/>
              <a:ext cx="28" cy="28"/>
            </a:xfrm>
            <a:custGeom>
              <a:avLst/>
              <a:gdLst>
                <a:gd name="T0" fmla="*/ 280 w 280"/>
                <a:gd name="T1" fmla="*/ 109 h 271"/>
                <a:gd name="T2" fmla="*/ 253 w 280"/>
                <a:gd name="T3" fmla="*/ 63 h 271"/>
                <a:gd name="T4" fmla="*/ 217 w 280"/>
                <a:gd name="T5" fmla="*/ 28 h 271"/>
                <a:gd name="T6" fmla="*/ 172 w 280"/>
                <a:gd name="T7" fmla="*/ 0 h 271"/>
                <a:gd name="T8" fmla="*/ 118 w 280"/>
                <a:gd name="T9" fmla="*/ 0 h 271"/>
                <a:gd name="T10" fmla="*/ 63 w 280"/>
                <a:gd name="T11" fmla="*/ 28 h 271"/>
                <a:gd name="T12" fmla="*/ 27 w 280"/>
                <a:gd name="T13" fmla="*/ 63 h 271"/>
                <a:gd name="T14" fmla="*/ 9 w 280"/>
                <a:gd name="T15" fmla="*/ 109 h 271"/>
                <a:gd name="T16" fmla="*/ 9 w 280"/>
                <a:gd name="T17" fmla="*/ 162 h 271"/>
                <a:gd name="T18" fmla="*/ 27 w 280"/>
                <a:gd name="T19" fmla="*/ 217 h 271"/>
                <a:gd name="T20" fmla="*/ 63 w 280"/>
                <a:gd name="T21" fmla="*/ 253 h 271"/>
                <a:gd name="T22" fmla="*/ 118 w 280"/>
                <a:gd name="T23" fmla="*/ 271 h 271"/>
                <a:gd name="T24" fmla="*/ 172 w 280"/>
                <a:gd name="T25" fmla="*/ 271 h 271"/>
                <a:gd name="T26" fmla="*/ 217 w 280"/>
                <a:gd name="T27" fmla="*/ 253 h 271"/>
                <a:gd name="T28" fmla="*/ 253 w 280"/>
                <a:gd name="T29" fmla="*/ 217 h 271"/>
                <a:gd name="T30" fmla="*/ 280 w 280"/>
                <a:gd name="T31" fmla="*/ 162 h 271"/>
                <a:gd name="T32" fmla="*/ 271 w 280"/>
                <a:gd name="T33" fmla="*/ 136 h 271"/>
                <a:gd name="T34" fmla="*/ 253 w 280"/>
                <a:gd name="T35" fmla="*/ 91 h 271"/>
                <a:gd name="T36" fmla="*/ 226 w 280"/>
                <a:gd name="T37" fmla="*/ 45 h 271"/>
                <a:gd name="T38" fmla="*/ 190 w 280"/>
                <a:gd name="T39" fmla="*/ 18 h 271"/>
                <a:gd name="T40" fmla="*/ 144 w 280"/>
                <a:gd name="T41" fmla="*/ 10 h 271"/>
                <a:gd name="T42" fmla="*/ 91 w 280"/>
                <a:gd name="T43" fmla="*/ 18 h 271"/>
                <a:gd name="T44" fmla="*/ 55 w 280"/>
                <a:gd name="T45" fmla="*/ 45 h 271"/>
                <a:gd name="T46" fmla="*/ 27 w 280"/>
                <a:gd name="T47" fmla="*/ 91 h 271"/>
                <a:gd name="T48" fmla="*/ 18 w 280"/>
                <a:gd name="T49" fmla="*/ 136 h 271"/>
                <a:gd name="T50" fmla="*/ 27 w 280"/>
                <a:gd name="T51" fmla="*/ 190 h 271"/>
                <a:gd name="T52" fmla="*/ 55 w 280"/>
                <a:gd name="T53" fmla="*/ 227 h 271"/>
                <a:gd name="T54" fmla="*/ 91 w 280"/>
                <a:gd name="T55" fmla="*/ 253 h 271"/>
                <a:gd name="T56" fmla="*/ 144 w 280"/>
                <a:gd name="T57" fmla="*/ 263 h 271"/>
                <a:gd name="T58" fmla="*/ 190 w 280"/>
                <a:gd name="T59" fmla="*/ 253 h 271"/>
                <a:gd name="T60" fmla="*/ 226 w 280"/>
                <a:gd name="T61" fmla="*/ 227 h 271"/>
                <a:gd name="T62" fmla="*/ 253 w 280"/>
                <a:gd name="T63" fmla="*/ 190 h 271"/>
                <a:gd name="T64" fmla="*/ 271 w 280"/>
                <a:gd name="T65" fmla="*/ 136 h 27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80"/>
                <a:gd name="T100" fmla="*/ 0 h 271"/>
                <a:gd name="T101" fmla="*/ 280 w 280"/>
                <a:gd name="T102" fmla="*/ 271 h 27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80" h="271">
                  <a:moveTo>
                    <a:pt x="280" y="136"/>
                  </a:moveTo>
                  <a:lnTo>
                    <a:pt x="280" y="109"/>
                  </a:lnTo>
                  <a:lnTo>
                    <a:pt x="271" y="81"/>
                  </a:lnTo>
                  <a:lnTo>
                    <a:pt x="253" y="63"/>
                  </a:lnTo>
                  <a:lnTo>
                    <a:pt x="235" y="36"/>
                  </a:lnTo>
                  <a:lnTo>
                    <a:pt x="217" y="28"/>
                  </a:lnTo>
                  <a:lnTo>
                    <a:pt x="199" y="10"/>
                  </a:lnTo>
                  <a:lnTo>
                    <a:pt x="172" y="0"/>
                  </a:lnTo>
                  <a:lnTo>
                    <a:pt x="144" y="0"/>
                  </a:lnTo>
                  <a:lnTo>
                    <a:pt x="118" y="0"/>
                  </a:lnTo>
                  <a:lnTo>
                    <a:pt x="91" y="10"/>
                  </a:lnTo>
                  <a:lnTo>
                    <a:pt x="63" y="28"/>
                  </a:lnTo>
                  <a:lnTo>
                    <a:pt x="45" y="36"/>
                  </a:lnTo>
                  <a:lnTo>
                    <a:pt x="27" y="63"/>
                  </a:lnTo>
                  <a:lnTo>
                    <a:pt x="18" y="81"/>
                  </a:lnTo>
                  <a:lnTo>
                    <a:pt x="9" y="109"/>
                  </a:lnTo>
                  <a:lnTo>
                    <a:pt x="0" y="136"/>
                  </a:lnTo>
                  <a:lnTo>
                    <a:pt x="9" y="162"/>
                  </a:lnTo>
                  <a:lnTo>
                    <a:pt x="18" y="190"/>
                  </a:lnTo>
                  <a:lnTo>
                    <a:pt x="27" y="217"/>
                  </a:lnTo>
                  <a:lnTo>
                    <a:pt x="45" y="235"/>
                  </a:lnTo>
                  <a:lnTo>
                    <a:pt x="63" y="253"/>
                  </a:lnTo>
                  <a:lnTo>
                    <a:pt x="91" y="263"/>
                  </a:lnTo>
                  <a:lnTo>
                    <a:pt x="118" y="271"/>
                  </a:lnTo>
                  <a:lnTo>
                    <a:pt x="144" y="271"/>
                  </a:lnTo>
                  <a:lnTo>
                    <a:pt x="172" y="271"/>
                  </a:lnTo>
                  <a:lnTo>
                    <a:pt x="199" y="263"/>
                  </a:lnTo>
                  <a:lnTo>
                    <a:pt x="217" y="253"/>
                  </a:lnTo>
                  <a:lnTo>
                    <a:pt x="235" y="235"/>
                  </a:lnTo>
                  <a:lnTo>
                    <a:pt x="253" y="217"/>
                  </a:lnTo>
                  <a:lnTo>
                    <a:pt x="271" y="190"/>
                  </a:lnTo>
                  <a:lnTo>
                    <a:pt x="280" y="162"/>
                  </a:lnTo>
                  <a:lnTo>
                    <a:pt x="280" y="136"/>
                  </a:lnTo>
                  <a:lnTo>
                    <a:pt x="271" y="136"/>
                  </a:lnTo>
                  <a:lnTo>
                    <a:pt x="262" y="109"/>
                  </a:lnTo>
                  <a:lnTo>
                    <a:pt x="253" y="91"/>
                  </a:lnTo>
                  <a:lnTo>
                    <a:pt x="244" y="73"/>
                  </a:lnTo>
                  <a:lnTo>
                    <a:pt x="226" y="45"/>
                  </a:lnTo>
                  <a:lnTo>
                    <a:pt x="207" y="36"/>
                  </a:lnTo>
                  <a:lnTo>
                    <a:pt x="190" y="18"/>
                  </a:lnTo>
                  <a:lnTo>
                    <a:pt x="163" y="18"/>
                  </a:lnTo>
                  <a:lnTo>
                    <a:pt x="144" y="10"/>
                  </a:lnTo>
                  <a:lnTo>
                    <a:pt x="118" y="18"/>
                  </a:lnTo>
                  <a:lnTo>
                    <a:pt x="91" y="18"/>
                  </a:lnTo>
                  <a:lnTo>
                    <a:pt x="73" y="36"/>
                  </a:lnTo>
                  <a:lnTo>
                    <a:pt x="55" y="45"/>
                  </a:lnTo>
                  <a:lnTo>
                    <a:pt x="37" y="73"/>
                  </a:lnTo>
                  <a:lnTo>
                    <a:pt x="27" y="91"/>
                  </a:lnTo>
                  <a:lnTo>
                    <a:pt x="18" y="109"/>
                  </a:lnTo>
                  <a:lnTo>
                    <a:pt x="18" y="136"/>
                  </a:lnTo>
                  <a:lnTo>
                    <a:pt x="18" y="162"/>
                  </a:lnTo>
                  <a:lnTo>
                    <a:pt x="27" y="190"/>
                  </a:lnTo>
                  <a:lnTo>
                    <a:pt x="37" y="208"/>
                  </a:lnTo>
                  <a:lnTo>
                    <a:pt x="55" y="227"/>
                  </a:lnTo>
                  <a:lnTo>
                    <a:pt x="73" y="245"/>
                  </a:lnTo>
                  <a:lnTo>
                    <a:pt x="91" y="253"/>
                  </a:lnTo>
                  <a:lnTo>
                    <a:pt x="118" y="263"/>
                  </a:lnTo>
                  <a:lnTo>
                    <a:pt x="144" y="263"/>
                  </a:lnTo>
                  <a:lnTo>
                    <a:pt x="163" y="263"/>
                  </a:lnTo>
                  <a:lnTo>
                    <a:pt x="190" y="253"/>
                  </a:lnTo>
                  <a:lnTo>
                    <a:pt x="207" y="245"/>
                  </a:lnTo>
                  <a:lnTo>
                    <a:pt x="226" y="227"/>
                  </a:lnTo>
                  <a:lnTo>
                    <a:pt x="244" y="208"/>
                  </a:lnTo>
                  <a:lnTo>
                    <a:pt x="253" y="190"/>
                  </a:lnTo>
                  <a:lnTo>
                    <a:pt x="262" y="162"/>
                  </a:lnTo>
                  <a:lnTo>
                    <a:pt x="271" y="136"/>
                  </a:lnTo>
                  <a:lnTo>
                    <a:pt x="280" y="136"/>
                  </a:lnTo>
                  <a:close/>
                </a:path>
              </a:pathLst>
            </a:custGeom>
            <a:solidFill>
              <a:srgbClr val="CAFFFF"/>
            </a:solidFill>
            <a:ln w="9525">
              <a:noFill/>
              <a:round/>
              <a:headEnd/>
              <a:tailEnd/>
            </a:ln>
          </p:spPr>
          <p:txBody>
            <a:bodyPr>
              <a:prstTxWarp prst="textNoShape">
                <a:avLst/>
              </a:prstTxWarp>
            </a:bodyPr>
            <a:lstStyle/>
            <a:p>
              <a:endParaRPr lang="en-US"/>
            </a:p>
          </p:txBody>
        </p:sp>
        <p:sp>
          <p:nvSpPr>
            <p:cNvPr id="43123" name="Freeform 213"/>
            <p:cNvSpPr>
              <a:spLocks noChangeAspect="1"/>
            </p:cNvSpPr>
            <p:nvPr/>
          </p:nvSpPr>
          <p:spPr bwMode="auto">
            <a:xfrm>
              <a:off x="1307" y="2780"/>
              <a:ext cx="26" cy="26"/>
            </a:xfrm>
            <a:custGeom>
              <a:avLst/>
              <a:gdLst>
                <a:gd name="T0" fmla="*/ 244 w 253"/>
                <a:gd name="T1" fmla="*/ 99 h 253"/>
                <a:gd name="T2" fmla="*/ 226 w 253"/>
                <a:gd name="T3" fmla="*/ 63 h 253"/>
                <a:gd name="T4" fmla="*/ 189 w 253"/>
                <a:gd name="T5" fmla="*/ 26 h 253"/>
                <a:gd name="T6" fmla="*/ 145 w 253"/>
                <a:gd name="T7" fmla="*/ 8 h 253"/>
                <a:gd name="T8" fmla="*/ 100 w 253"/>
                <a:gd name="T9" fmla="*/ 8 h 253"/>
                <a:gd name="T10" fmla="*/ 55 w 253"/>
                <a:gd name="T11" fmla="*/ 26 h 253"/>
                <a:gd name="T12" fmla="*/ 19 w 253"/>
                <a:gd name="T13" fmla="*/ 63 h 253"/>
                <a:gd name="T14" fmla="*/ 0 w 253"/>
                <a:gd name="T15" fmla="*/ 99 h 253"/>
                <a:gd name="T16" fmla="*/ 0 w 253"/>
                <a:gd name="T17" fmla="*/ 152 h 253"/>
                <a:gd name="T18" fmla="*/ 19 w 253"/>
                <a:gd name="T19" fmla="*/ 198 h 253"/>
                <a:gd name="T20" fmla="*/ 55 w 253"/>
                <a:gd name="T21" fmla="*/ 235 h 253"/>
                <a:gd name="T22" fmla="*/ 100 w 253"/>
                <a:gd name="T23" fmla="*/ 253 h 253"/>
                <a:gd name="T24" fmla="*/ 145 w 253"/>
                <a:gd name="T25" fmla="*/ 253 h 253"/>
                <a:gd name="T26" fmla="*/ 189 w 253"/>
                <a:gd name="T27" fmla="*/ 235 h 253"/>
                <a:gd name="T28" fmla="*/ 226 w 253"/>
                <a:gd name="T29" fmla="*/ 198 h 253"/>
                <a:gd name="T30" fmla="*/ 244 w 253"/>
                <a:gd name="T31" fmla="*/ 152 h 253"/>
                <a:gd name="T32" fmla="*/ 235 w 253"/>
                <a:gd name="T33" fmla="*/ 126 h 253"/>
                <a:gd name="T34" fmla="*/ 226 w 253"/>
                <a:gd name="T35" fmla="*/ 81 h 253"/>
                <a:gd name="T36" fmla="*/ 199 w 253"/>
                <a:gd name="T37" fmla="*/ 45 h 253"/>
                <a:gd name="T38" fmla="*/ 172 w 253"/>
                <a:gd name="T39" fmla="*/ 26 h 253"/>
                <a:gd name="T40" fmla="*/ 126 w 253"/>
                <a:gd name="T41" fmla="*/ 18 h 253"/>
                <a:gd name="T42" fmla="*/ 82 w 253"/>
                <a:gd name="T43" fmla="*/ 26 h 253"/>
                <a:gd name="T44" fmla="*/ 45 w 253"/>
                <a:gd name="T45" fmla="*/ 45 h 253"/>
                <a:gd name="T46" fmla="*/ 19 w 253"/>
                <a:gd name="T47" fmla="*/ 81 h 253"/>
                <a:gd name="T48" fmla="*/ 9 w 253"/>
                <a:gd name="T49" fmla="*/ 126 h 253"/>
                <a:gd name="T50" fmla="*/ 19 w 253"/>
                <a:gd name="T51" fmla="*/ 171 h 253"/>
                <a:gd name="T52" fmla="*/ 45 w 253"/>
                <a:gd name="T53" fmla="*/ 207 h 253"/>
                <a:gd name="T54" fmla="*/ 82 w 253"/>
                <a:gd name="T55" fmla="*/ 235 h 253"/>
                <a:gd name="T56" fmla="*/ 126 w 253"/>
                <a:gd name="T57" fmla="*/ 243 h 253"/>
                <a:gd name="T58" fmla="*/ 172 w 253"/>
                <a:gd name="T59" fmla="*/ 235 h 253"/>
                <a:gd name="T60" fmla="*/ 199 w 253"/>
                <a:gd name="T61" fmla="*/ 207 h 253"/>
                <a:gd name="T62" fmla="*/ 226 w 253"/>
                <a:gd name="T63" fmla="*/ 171 h 253"/>
                <a:gd name="T64" fmla="*/ 235 w 253"/>
                <a:gd name="T65" fmla="*/ 126 h 25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53"/>
                <a:gd name="T100" fmla="*/ 0 h 253"/>
                <a:gd name="T101" fmla="*/ 253 w 253"/>
                <a:gd name="T102" fmla="*/ 253 h 25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53" h="253">
                  <a:moveTo>
                    <a:pt x="253" y="126"/>
                  </a:moveTo>
                  <a:lnTo>
                    <a:pt x="244" y="99"/>
                  </a:lnTo>
                  <a:lnTo>
                    <a:pt x="235" y="81"/>
                  </a:lnTo>
                  <a:lnTo>
                    <a:pt x="226" y="63"/>
                  </a:lnTo>
                  <a:lnTo>
                    <a:pt x="208" y="35"/>
                  </a:lnTo>
                  <a:lnTo>
                    <a:pt x="189" y="26"/>
                  </a:lnTo>
                  <a:lnTo>
                    <a:pt x="172" y="8"/>
                  </a:lnTo>
                  <a:lnTo>
                    <a:pt x="145" y="8"/>
                  </a:lnTo>
                  <a:lnTo>
                    <a:pt x="126" y="0"/>
                  </a:lnTo>
                  <a:lnTo>
                    <a:pt x="100" y="8"/>
                  </a:lnTo>
                  <a:lnTo>
                    <a:pt x="73" y="8"/>
                  </a:lnTo>
                  <a:lnTo>
                    <a:pt x="55" y="26"/>
                  </a:lnTo>
                  <a:lnTo>
                    <a:pt x="37" y="35"/>
                  </a:lnTo>
                  <a:lnTo>
                    <a:pt x="19" y="63"/>
                  </a:lnTo>
                  <a:lnTo>
                    <a:pt x="9" y="81"/>
                  </a:lnTo>
                  <a:lnTo>
                    <a:pt x="0" y="99"/>
                  </a:lnTo>
                  <a:lnTo>
                    <a:pt x="0" y="126"/>
                  </a:lnTo>
                  <a:lnTo>
                    <a:pt x="0" y="152"/>
                  </a:lnTo>
                  <a:lnTo>
                    <a:pt x="9" y="180"/>
                  </a:lnTo>
                  <a:lnTo>
                    <a:pt x="19" y="198"/>
                  </a:lnTo>
                  <a:lnTo>
                    <a:pt x="37" y="217"/>
                  </a:lnTo>
                  <a:lnTo>
                    <a:pt x="55" y="235"/>
                  </a:lnTo>
                  <a:lnTo>
                    <a:pt x="73" y="243"/>
                  </a:lnTo>
                  <a:lnTo>
                    <a:pt x="100" y="253"/>
                  </a:lnTo>
                  <a:lnTo>
                    <a:pt x="126" y="253"/>
                  </a:lnTo>
                  <a:lnTo>
                    <a:pt x="145" y="253"/>
                  </a:lnTo>
                  <a:lnTo>
                    <a:pt x="172" y="243"/>
                  </a:lnTo>
                  <a:lnTo>
                    <a:pt x="189" y="235"/>
                  </a:lnTo>
                  <a:lnTo>
                    <a:pt x="208" y="217"/>
                  </a:lnTo>
                  <a:lnTo>
                    <a:pt x="226" y="198"/>
                  </a:lnTo>
                  <a:lnTo>
                    <a:pt x="235" y="180"/>
                  </a:lnTo>
                  <a:lnTo>
                    <a:pt x="244" y="152"/>
                  </a:lnTo>
                  <a:lnTo>
                    <a:pt x="253" y="126"/>
                  </a:lnTo>
                  <a:lnTo>
                    <a:pt x="235" y="126"/>
                  </a:lnTo>
                  <a:lnTo>
                    <a:pt x="235" y="108"/>
                  </a:lnTo>
                  <a:lnTo>
                    <a:pt x="226" y="81"/>
                  </a:lnTo>
                  <a:lnTo>
                    <a:pt x="217" y="63"/>
                  </a:lnTo>
                  <a:lnTo>
                    <a:pt x="199" y="45"/>
                  </a:lnTo>
                  <a:lnTo>
                    <a:pt x="189" y="35"/>
                  </a:lnTo>
                  <a:lnTo>
                    <a:pt x="172" y="26"/>
                  </a:lnTo>
                  <a:lnTo>
                    <a:pt x="145" y="18"/>
                  </a:lnTo>
                  <a:lnTo>
                    <a:pt x="126" y="18"/>
                  </a:lnTo>
                  <a:lnTo>
                    <a:pt x="100" y="18"/>
                  </a:lnTo>
                  <a:lnTo>
                    <a:pt x="82" y="26"/>
                  </a:lnTo>
                  <a:lnTo>
                    <a:pt x="63" y="35"/>
                  </a:lnTo>
                  <a:lnTo>
                    <a:pt x="45" y="45"/>
                  </a:lnTo>
                  <a:lnTo>
                    <a:pt x="27" y="63"/>
                  </a:lnTo>
                  <a:lnTo>
                    <a:pt x="19" y="81"/>
                  </a:lnTo>
                  <a:lnTo>
                    <a:pt x="9" y="108"/>
                  </a:lnTo>
                  <a:lnTo>
                    <a:pt x="9" y="126"/>
                  </a:lnTo>
                  <a:lnTo>
                    <a:pt x="9" y="152"/>
                  </a:lnTo>
                  <a:lnTo>
                    <a:pt x="19" y="171"/>
                  </a:lnTo>
                  <a:lnTo>
                    <a:pt x="27" y="189"/>
                  </a:lnTo>
                  <a:lnTo>
                    <a:pt x="45" y="207"/>
                  </a:lnTo>
                  <a:lnTo>
                    <a:pt x="63" y="225"/>
                  </a:lnTo>
                  <a:lnTo>
                    <a:pt x="82" y="235"/>
                  </a:lnTo>
                  <a:lnTo>
                    <a:pt x="100" y="235"/>
                  </a:lnTo>
                  <a:lnTo>
                    <a:pt x="126" y="243"/>
                  </a:lnTo>
                  <a:lnTo>
                    <a:pt x="145" y="235"/>
                  </a:lnTo>
                  <a:lnTo>
                    <a:pt x="172" y="235"/>
                  </a:lnTo>
                  <a:lnTo>
                    <a:pt x="189" y="225"/>
                  </a:lnTo>
                  <a:lnTo>
                    <a:pt x="199" y="207"/>
                  </a:lnTo>
                  <a:lnTo>
                    <a:pt x="217" y="189"/>
                  </a:lnTo>
                  <a:lnTo>
                    <a:pt x="226" y="171"/>
                  </a:lnTo>
                  <a:lnTo>
                    <a:pt x="235" y="152"/>
                  </a:lnTo>
                  <a:lnTo>
                    <a:pt x="235" y="126"/>
                  </a:lnTo>
                  <a:lnTo>
                    <a:pt x="253" y="126"/>
                  </a:lnTo>
                  <a:close/>
                </a:path>
              </a:pathLst>
            </a:custGeom>
            <a:solidFill>
              <a:srgbClr val="D0FFFF"/>
            </a:solidFill>
            <a:ln w="9525">
              <a:noFill/>
              <a:round/>
              <a:headEnd/>
              <a:tailEnd/>
            </a:ln>
          </p:spPr>
          <p:txBody>
            <a:bodyPr>
              <a:prstTxWarp prst="textNoShape">
                <a:avLst/>
              </a:prstTxWarp>
            </a:bodyPr>
            <a:lstStyle/>
            <a:p>
              <a:endParaRPr lang="en-US"/>
            </a:p>
          </p:txBody>
        </p:sp>
        <p:sp>
          <p:nvSpPr>
            <p:cNvPr id="43124" name="Freeform 214"/>
            <p:cNvSpPr>
              <a:spLocks noChangeAspect="1"/>
            </p:cNvSpPr>
            <p:nvPr/>
          </p:nvSpPr>
          <p:spPr bwMode="auto">
            <a:xfrm>
              <a:off x="1308" y="2782"/>
              <a:ext cx="23" cy="23"/>
            </a:xfrm>
            <a:custGeom>
              <a:avLst/>
              <a:gdLst>
                <a:gd name="T0" fmla="*/ 226 w 226"/>
                <a:gd name="T1" fmla="*/ 90 h 225"/>
                <a:gd name="T2" fmla="*/ 208 w 226"/>
                <a:gd name="T3" fmla="*/ 45 h 225"/>
                <a:gd name="T4" fmla="*/ 180 w 226"/>
                <a:gd name="T5" fmla="*/ 17 h 225"/>
                <a:gd name="T6" fmla="*/ 136 w 226"/>
                <a:gd name="T7" fmla="*/ 0 h 225"/>
                <a:gd name="T8" fmla="*/ 91 w 226"/>
                <a:gd name="T9" fmla="*/ 0 h 225"/>
                <a:gd name="T10" fmla="*/ 54 w 226"/>
                <a:gd name="T11" fmla="*/ 17 h 225"/>
                <a:gd name="T12" fmla="*/ 18 w 226"/>
                <a:gd name="T13" fmla="*/ 45 h 225"/>
                <a:gd name="T14" fmla="*/ 0 w 226"/>
                <a:gd name="T15" fmla="*/ 90 h 225"/>
                <a:gd name="T16" fmla="*/ 0 w 226"/>
                <a:gd name="T17" fmla="*/ 134 h 225"/>
                <a:gd name="T18" fmla="*/ 18 w 226"/>
                <a:gd name="T19" fmla="*/ 171 h 225"/>
                <a:gd name="T20" fmla="*/ 54 w 226"/>
                <a:gd name="T21" fmla="*/ 207 h 225"/>
                <a:gd name="T22" fmla="*/ 91 w 226"/>
                <a:gd name="T23" fmla="*/ 217 h 225"/>
                <a:gd name="T24" fmla="*/ 136 w 226"/>
                <a:gd name="T25" fmla="*/ 217 h 225"/>
                <a:gd name="T26" fmla="*/ 180 w 226"/>
                <a:gd name="T27" fmla="*/ 207 h 225"/>
                <a:gd name="T28" fmla="*/ 208 w 226"/>
                <a:gd name="T29" fmla="*/ 171 h 225"/>
                <a:gd name="T30" fmla="*/ 226 w 226"/>
                <a:gd name="T31" fmla="*/ 134 h 225"/>
                <a:gd name="T32" fmla="*/ 217 w 226"/>
                <a:gd name="T33" fmla="*/ 108 h 225"/>
                <a:gd name="T34" fmla="*/ 208 w 226"/>
                <a:gd name="T35" fmla="*/ 71 h 225"/>
                <a:gd name="T36" fmla="*/ 190 w 226"/>
                <a:gd name="T37" fmla="*/ 35 h 225"/>
                <a:gd name="T38" fmla="*/ 154 w 226"/>
                <a:gd name="T39" fmla="*/ 17 h 225"/>
                <a:gd name="T40" fmla="*/ 117 w 226"/>
                <a:gd name="T41" fmla="*/ 8 h 225"/>
                <a:gd name="T42" fmla="*/ 73 w 226"/>
                <a:gd name="T43" fmla="*/ 17 h 225"/>
                <a:gd name="T44" fmla="*/ 46 w 226"/>
                <a:gd name="T45" fmla="*/ 35 h 225"/>
                <a:gd name="T46" fmla="*/ 18 w 226"/>
                <a:gd name="T47" fmla="*/ 71 h 225"/>
                <a:gd name="T48" fmla="*/ 18 w 226"/>
                <a:gd name="T49" fmla="*/ 108 h 225"/>
                <a:gd name="T50" fmla="*/ 18 w 226"/>
                <a:gd name="T51" fmla="*/ 153 h 225"/>
                <a:gd name="T52" fmla="*/ 46 w 226"/>
                <a:gd name="T53" fmla="*/ 180 h 225"/>
                <a:gd name="T54" fmla="*/ 73 w 226"/>
                <a:gd name="T55" fmla="*/ 199 h 225"/>
                <a:gd name="T56" fmla="*/ 117 w 226"/>
                <a:gd name="T57" fmla="*/ 207 h 225"/>
                <a:gd name="T58" fmla="*/ 154 w 226"/>
                <a:gd name="T59" fmla="*/ 199 h 225"/>
                <a:gd name="T60" fmla="*/ 190 w 226"/>
                <a:gd name="T61" fmla="*/ 180 h 225"/>
                <a:gd name="T62" fmla="*/ 208 w 226"/>
                <a:gd name="T63" fmla="*/ 153 h 225"/>
                <a:gd name="T64" fmla="*/ 217 w 226"/>
                <a:gd name="T65" fmla="*/ 108 h 22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26"/>
                <a:gd name="T100" fmla="*/ 0 h 225"/>
                <a:gd name="T101" fmla="*/ 226 w 226"/>
                <a:gd name="T102" fmla="*/ 225 h 22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26" h="225">
                  <a:moveTo>
                    <a:pt x="226" y="108"/>
                  </a:moveTo>
                  <a:lnTo>
                    <a:pt x="226" y="90"/>
                  </a:lnTo>
                  <a:lnTo>
                    <a:pt x="217" y="63"/>
                  </a:lnTo>
                  <a:lnTo>
                    <a:pt x="208" y="45"/>
                  </a:lnTo>
                  <a:lnTo>
                    <a:pt x="190" y="27"/>
                  </a:lnTo>
                  <a:lnTo>
                    <a:pt x="180" y="17"/>
                  </a:lnTo>
                  <a:lnTo>
                    <a:pt x="163" y="8"/>
                  </a:lnTo>
                  <a:lnTo>
                    <a:pt x="136" y="0"/>
                  </a:lnTo>
                  <a:lnTo>
                    <a:pt x="117" y="0"/>
                  </a:lnTo>
                  <a:lnTo>
                    <a:pt x="91" y="0"/>
                  </a:lnTo>
                  <a:lnTo>
                    <a:pt x="73" y="8"/>
                  </a:lnTo>
                  <a:lnTo>
                    <a:pt x="54" y="17"/>
                  </a:lnTo>
                  <a:lnTo>
                    <a:pt x="36" y="27"/>
                  </a:lnTo>
                  <a:lnTo>
                    <a:pt x="18" y="45"/>
                  </a:lnTo>
                  <a:lnTo>
                    <a:pt x="10" y="63"/>
                  </a:lnTo>
                  <a:lnTo>
                    <a:pt x="0" y="90"/>
                  </a:lnTo>
                  <a:lnTo>
                    <a:pt x="0" y="108"/>
                  </a:lnTo>
                  <a:lnTo>
                    <a:pt x="0" y="134"/>
                  </a:lnTo>
                  <a:lnTo>
                    <a:pt x="10" y="153"/>
                  </a:lnTo>
                  <a:lnTo>
                    <a:pt x="18" y="171"/>
                  </a:lnTo>
                  <a:lnTo>
                    <a:pt x="36" y="189"/>
                  </a:lnTo>
                  <a:lnTo>
                    <a:pt x="54" y="207"/>
                  </a:lnTo>
                  <a:lnTo>
                    <a:pt x="73" y="217"/>
                  </a:lnTo>
                  <a:lnTo>
                    <a:pt x="91" y="217"/>
                  </a:lnTo>
                  <a:lnTo>
                    <a:pt x="117" y="225"/>
                  </a:lnTo>
                  <a:lnTo>
                    <a:pt x="136" y="217"/>
                  </a:lnTo>
                  <a:lnTo>
                    <a:pt x="163" y="217"/>
                  </a:lnTo>
                  <a:lnTo>
                    <a:pt x="180" y="207"/>
                  </a:lnTo>
                  <a:lnTo>
                    <a:pt x="190" y="189"/>
                  </a:lnTo>
                  <a:lnTo>
                    <a:pt x="208" y="171"/>
                  </a:lnTo>
                  <a:lnTo>
                    <a:pt x="217" y="153"/>
                  </a:lnTo>
                  <a:lnTo>
                    <a:pt x="226" y="134"/>
                  </a:lnTo>
                  <a:lnTo>
                    <a:pt x="226" y="108"/>
                  </a:lnTo>
                  <a:lnTo>
                    <a:pt x="217" y="108"/>
                  </a:lnTo>
                  <a:lnTo>
                    <a:pt x="217" y="90"/>
                  </a:lnTo>
                  <a:lnTo>
                    <a:pt x="208" y="71"/>
                  </a:lnTo>
                  <a:lnTo>
                    <a:pt x="199" y="53"/>
                  </a:lnTo>
                  <a:lnTo>
                    <a:pt x="190" y="35"/>
                  </a:lnTo>
                  <a:lnTo>
                    <a:pt x="172" y="27"/>
                  </a:lnTo>
                  <a:lnTo>
                    <a:pt x="154" y="17"/>
                  </a:lnTo>
                  <a:lnTo>
                    <a:pt x="136" y="8"/>
                  </a:lnTo>
                  <a:lnTo>
                    <a:pt x="117" y="8"/>
                  </a:lnTo>
                  <a:lnTo>
                    <a:pt x="91" y="8"/>
                  </a:lnTo>
                  <a:lnTo>
                    <a:pt x="73" y="17"/>
                  </a:lnTo>
                  <a:lnTo>
                    <a:pt x="54" y="27"/>
                  </a:lnTo>
                  <a:lnTo>
                    <a:pt x="46" y="35"/>
                  </a:lnTo>
                  <a:lnTo>
                    <a:pt x="28" y="53"/>
                  </a:lnTo>
                  <a:lnTo>
                    <a:pt x="18" y="71"/>
                  </a:lnTo>
                  <a:lnTo>
                    <a:pt x="18" y="90"/>
                  </a:lnTo>
                  <a:lnTo>
                    <a:pt x="18" y="108"/>
                  </a:lnTo>
                  <a:lnTo>
                    <a:pt x="18" y="126"/>
                  </a:lnTo>
                  <a:lnTo>
                    <a:pt x="18" y="153"/>
                  </a:lnTo>
                  <a:lnTo>
                    <a:pt x="28" y="162"/>
                  </a:lnTo>
                  <a:lnTo>
                    <a:pt x="46" y="180"/>
                  </a:lnTo>
                  <a:lnTo>
                    <a:pt x="54" y="189"/>
                  </a:lnTo>
                  <a:lnTo>
                    <a:pt x="73" y="199"/>
                  </a:lnTo>
                  <a:lnTo>
                    <a:pt x="91" y="207"/>
                  </a:lnTo>
                  <a:lnTo>
                    <a:pt x="117" y="207"/>
                  </a:lnTo>
                  <a:lnTo>
                    <a:pt x="136" y="207"/>
                  </a:lnTo>
                  <a:lnTo>
                    <a:pt x="154" y="199"/>
                  </a:lnTo>
                  <a:lnTo>
                    <a:pt x="172" y="189"/>
                  </a:lnTo>
                  <a:lnTo>
                    <a:pt x="190" y="180"/>
                  </a:lnTo>
                  <a:lnTo>
                    <a:pt x="199" y="162"/>
                  </a:lnTo>
                  <a:lnTo>
                    <a:pt x="208" y="153"/>
                  </a:lnTo>
                  <a:lnTo>
                    <a:pt x="217" y="126"/>
                  </a:lnTo>
                  <a:lnTo>
                    <a:pt x="217" y="108"/>
                  </a:lnTo>
                  <a:lnTo>
                    <a:pt x="226" y="108"/>
                  </a:lnTo>
                  <a:close/>
                </a:path>
              </a:pathLst>
            </a:custGeom>
            <a:solidFill>
              <a:srgbClr val="D5FFFF"/>
            </a:solidFill>
            <a:ln w="9525">
              <a:noFill/>
              <a:round/>
              <a:headEnd/>
              <a:tailEnd/>
            </a:ln>
          </p:spPr>
          <p:txBody>
            <a:bodyPr>
              <a:prstTxWarp prst="textNoShape">
                <a:avLst/>
              </a:prstTxWarp>
            </a:bodyPr>
            <a:lstStyle/>
            <a:p>
              <a:endParaRPr lang="en-US"/>
            </a:p>
          </p:txBody>
        </p:sp>
        <p:sp>
          <p:nvSpPr>
            <p:cNvPr id="43125" name="Freeform 215"/>
            <p:cNvSpPr>
              <a:spLocks noChangeAspect="1"/>
            </p:cNvSpPr>
            <p:nvPr/>
          </p:nvSpPr>
          <p:spPr bwMode="auto">
            <a:xfrm>
              <a:off x="1310" y="2783"/>
              <a:ext cx="20" cy="20"/>
            </a:xfrm>
            <a:custGeom>
              <a:avLst/>
              <a:gdLst>
                <a:gd name="T0" fmla="*/ 199 w 199"/>
                <a:gd name="T1" fmla="*/ 82 h 199"/>
                <a:gd name="T2" fmla="*/ 181 w 199"/>
                <a:gd name="T3" fmla="*/ 45 h 199"/>
                <a:gd name="T4" fmla="*/ 154 w 199"/>
                <a:gd name="T5" fmla="*/ 19 h 199"/>
                <a:gd name="T6" fmla="*/ 118 w 199"/>
                <a:gd name="T7" fmla="*/ 0 h 199"/>
                <a:gd name="T8" fmla="*/ 73 w 199"/>
                <a:gd name="T9" fmla="*/ 0 h 199"/>
                <a:gd name="T10" fmla="*/ 36 w 199"/>
                <a:gd name="T11" fmla="*/ 19 h 199"/>
                <a:gd name="T12" fmla="*/ 10 w 199"/>
                <a:gd name="T13" fmla="*/ 45 h 199"/>
                <a:gd name="T14" fmla="*/ 0 w 199"/>
                <a:gd name="T15" fmla="*/ 82 h 199"/>
                <a:gd name="T16" fmla="*/ 0 w 199"/>
                <a:gd name="T17" fmla="*/ 118 h 199"/>
                <a:gd name="T18" fmla="*/ 10 w 199"/>
                <a:gd name="T19" fmla="*/ 154 h 199"/>
                <a:gd name="T20" fmla="*/ 36 w 199"/>
                <a:gd name="T21" fmla="*/ 181 h 199"/>
                <a:gd name="T22" fmla="*/ 73 w 199"/>
                <a:gd name="T23" fmla="*/ 199 h 199"/>
                <a:gd name="T24" fmla="*/ 118 w 199"/>
                <a:gd name="T25" fmla="*/ 199 h 199"/>
                <a:gd name="T26" fmla="*/ 154 w 199"/>
                <a:gd name="T27" fmla="*/ 181 h 199"/>
                <a:gd name="T28" fmla="*/ 181 w 199"/>
                <a:gd name="T29" fmla="*/ 154 h 199"/>
                <a:gd name="T30" fmla="*/ 199 w 199"/>
                <a:gd name="T31" fmla="*/ 118 h 199"/>
                <a:gd name="T32" fmla="*/ 181 w 199"/>
                <a:gd name="T33" fmla="*/ 100 h 199"/>
                <a:gd name="T34" fmla="*/ 181 w 199"/>
                <a:gd name="T35" fmla="*/ 63 h 199"/>
                <a:gd name="T36" fmla="*/ 162 w 199"/>
                <a:gd name="T37" fmla="*/ 37 h 199"/>
                <a:gd name="T38" fmla="*/ 127 w 199"/>
                <a:gd name="T39" fmla="*/ 19 h 199"/>
                <a:gd name="T40" fmla="*/ 99 w 199"/>
                <a:gd name="T41" fmla="*/ 19 h 199"/>
                <a:gd name="T42" fmla="*/ 63 w 199"/>
                <a:gd name="T43" fmla="*/ 19 h 199"/>
                <a:gd name="T44" fmla="*/ 36 w 199"/>
                <a:gd name="T45" fmla="*/ 37 h 199"/>
                <a:gd name="T46" fmla="*/ 18 w 199"/>
                <a:gd name="T47" fmla="*/ 63 h 199"/>
                <a:gd name="T48" fmla="*/ 10 w 199"/>
                <a:gd name="T49" fmla="*/ 100 h 199"/>
                <a:gd name="T50" fmla="*/ 18 w 199"/>
                <a:gd name="T51" fmla="*/ 136 h 199"/>
                <a:gd name="T52" fmla="*/ 36 w 199"/>
                <a:gd name="T53" fmla="*/ 163 h 199"/>
                <a:gd name="T54" fmla="*/ 63 w 199"/>
                <a:gd name="T55" fmla="*/ 181 h 199"/>
                <a:gd name="T56" fmla="*/ 99 w 199"/>
                <a:gd name="T57" fmla="*/ 191 h 199"/>
                <a:gd name="T58" fmla="*/ 127 w 199"/>
                <a:gd name="T59" fmla="*/ 181 h 199"/>
                <a:gd name="T60" fmla="*/ 162 w 199"/>
                <a:gd name="T61" fmla="*/ 163 h 199"/>
                <a:gd name="T62" fmla="*/ 181 w 199"/>
                <a:gd name="T63" fmla="*/ 136 h 199"/>
                <a:gd name="T64" fmla="*/ 181 w 199"/>
                <a:gd name="T65" fmla="*/ 100 h 19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99"/>
                <a:gd name="T100" fmla="*/ 0 h 199"/>
                <a:gd name="T101" fmla="*/ 199 w 199"/>
                <a:gd name="T102" fmla="*/ 199 h 19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99" h="199">
                  <a:moveTo>
                    <a:pt x="199" y="100"/>
                  </a:moveTo>
                  <a:lnTo>
                    <a:pt x="199" y="82"/>
                  </a:lnTo>
                  <a:lnTo>
                    <a:pt x="190" y="63"/>
                  </a:lnTo>
                  <a:lnTo>
                    <a:pt x="181" y="45"/>
                  </a:lnTo>
                  <a:lnTo>
                    <a:pt x="172" y="27"/>
                  </a:lnTo>
                  <a:lnTo>
                    <a:pt x="154" y="19"/>
                  </a:lnTo>
                  <a:lnTo>
                    <a:pt x="136" y="9"/>
                  </a:lnTo>
                  <a:lnTo>
                    <a:pt x="118" y="0"/>
                  </a:lnTo>
                  <a:lnTo>
                    <a:pt x="99" y="0"/>
                  </a:lnTo>
                  <a:lnTo>
                    <a:pt x="73" y="0"/>
                  </a:lnTo>
                  <a:lnTo>
                    <a:pt x="55" y="9"/>
                  </a:lnTo>
                  <a:lnTo>
                    <a:pt x="36" y="19"/>
                  </a:lnTo>
                  <a:lnTo>
                    <a:pt x="28" y="27"/>
                  </a:lnTo>
                  <a:lnTo>
                    <a:pt x="10" y="45"/>
                  </a:lnTo>
                  <a:lnTo>
                    <a:pt x="0" y="63"/>
                  </a:lnTo>
                  <a:lnTo>
                    <a:pt x="0" y="82"/>
                  </a:lnTo>
                  <a:lnTo>
                    <a:pt x="0" y="100"/>
                  </a:lnTo>
                  <a:lnTo>
                    <a:pt x="0" y="118"/>
                  </a:lnTo>
                  <a:lnTo>
                    <a:pt x="0" y="145"/>
                  </a:lnTo>
                  <a:lnTo>
                    <a:pt x="10" y="154"/>
                  </a:lnTo>
                  <a:lnTo>
                    <a:pt x="28" y="172"/>
                  </a:lnTo>
                  <a:lnTo>
                    <a:pt x="36" y="181"/>
                  </a:lnTo>
                  <a:lnTo>
                    <a:pt x="55" y="191"/>
                  </a:lnTo>
                  <a:lnTo>
                    <a:pt x="73" y="199"/>
                  </a:lnTo>
                  <a:lnTo>
                    <a:pt x="99" y="199"/>
                  </a:lnTo>
                  <a:lnTo>
                    <a:pt x="118" y="199"/>
                  </a:lnTo>
                  <a:lnTo>
                    <a:pt x="136" y="191"/>
                  </a:lnTo>
                  <a:lnTo>
                    <a:pt x="154" y="181"/>
                  </a:lnTo>
                  <a:lnTo>
                    <a:pt x="172" y="172"/>
                  </a:lnTo>
                  <a:lnTo>
                    <a:pt x="181" y="154"/>
                  </a:lnTo>
                  <a:lnTo>
                    <a:pt x="190" y="145"/>
                  </a:lnTo>
                  <a:lnTo>
                    <a:pt x="199" y="118"/>
                  </a:lnTo>
                  <a:lnTo>
                    <a:pt x="199" y="100"/>
                  </a:lnTo>
                  <a:lnTo>
                    <a:pt x="181" y="100"/>
                  </a:lnTo>
                  <a:lnTo>
                    <a:pt x="181" y="82"/>
                  </a:lnTo>
                  <a:lnTo>
                    <a:pt x="181" y="63"/>
                  </a:lnTo>
                  <a:lnTo>
                    <a:pt x="172" y="55"/>
                  </a:lnTo>
                  <a:lnTo>
                    <a:pt x="162" y="37"/>
                  </a:lnTo>
                  <a:lnTo>
                    <a:pt x="145" y="27"/>
                  </a:lnTo>
                  <a:lnTo>
                    <a:pt x="127" y="19"/>
                  </a:lnTo>
                  <a:lnTo>
                    <a:pt x="118" y="19"/>
                  </a:lnTo>
                  <a:lnTo>
                    <a:pt x="99" y="19"/>
                  </a:lnTo>
                  <a:lnTo>
                    <a:pt x="81" y="19"/>
                  </a:lnTo>
                  <a:lnTo>
                    <a:pt x="63" y="19"/>
                  </a:lnTo>
                  <a:lnTo>
                    <a:pt x="46" y="27"/>
                  </a:lnTo>
                  <a:lnTo>
                    <a:pt x="36" y="37"/>
                  </a:lnTo>
                  <a:lnTo>
                    <a:pt x="28" y="55"/>
                  </a:lnTo>
                  <a:lnTo>
                    <a:pt x="18" y="63"/>
                  </a:lnTo>
                  <a:lnTo>
                    <a:pt x="10" y="82"/>
                  </a:lnTo>
                  <a:lnTo>
                    <a:pt x="10" y="100"/>
                  </a:lnTo>
                  <a:lnTo>
                    <a:pt x="10" y="118"/>
                  </a:lnTo>
                  <a:lnTo>
                    <a:pt x="18" y="136"/>
                  </a:lnTo>
                  <a:lnTo>
                    <a:pt x="28" y="154"/>
                  </a:lnTo>
                  <a:lnTo>
                    <a:pt x="36" y="163"/>
                  </a:lnTo>
                  <a:lnTo>
                    <a:pt x="46" y="172"/>
                  </a:lnTo>
                  <a:lnTo>
                    <a:pt x="63" y="181"/>
                  </a:lnTo>
                  <a:lnTo>
                    <a:pt x="81" y="191"/>
                  </a:lnTo>
                  <a:lnTo>
                    <a:pt x="99" y="191"/>
                  </a:lnTo>
                  <a:lnTo>
                    <a:pt x="118" y="191"/>
                  </a:lnTo>
                  <a:lnTo>
                    <a:pt x="127" y="181"/>
                  </a:lnTo>
                  <a:lnTo>
                    <a:pt x="145" y="172"/>
                  </a:lnTo>
                  <a:lnTo>
                    <a:pt x="162" y="163"/>
                  </a:lnTo>
                  <a:lnTo>
                    <a:pt x="172" y="154"/>
                  </a:lnTo>
                  <a:lnTo>
                    <a:pt x="181" y="136"/>
                  </a:lnTo>
                  <a:lnTo>
                    <a:pt x="181" y="118"/>
                  </a:lnTo>
                  <a:lnTo>
                    <a:pt x="181" y="100"/>
                  </a:lnTo>
                  <a:lnTo>
                    <a:pt x="199" y="100"/>
                  </a:lnTo>
                  <a:close/>
                </a:path>
              </a:pathLst>
            </a:custGeom>
            <a:solidFill>
              <a:srgbClr val="DAFFFF"/>
            </a:solidFill>
            <a:ln w="9525">
              <a:noFill/>
              <a:round/>
              <a:headEnd/>
              <a:tailEnd/>
            </a:ln>
          </p:spPr>
          <p:txBody>
            <a:bodyPr>
              <a:prstTxWarp prst="textNoShape">
                <a:avLst/>
              </a:prstTxWarp>
            </a:bodyPr>
            <a:lstStyle/>
            <a:p>
              <a:endParaRPr lang="en-US"/>
            </a:p>
          </p:txBody>
        </p:sp>
        <p:sp>
          <p:nvSpPr>
            <p:cNvPr id="43126" name="Freeform 216"/>
            <p:cNvSpPr>
              <a:spLocks noChangeAspect="1"/>
            </p:cNvSpPr>
            <p:nvPr/>
          </p:nvSpPr>
          <p:spPr bwMode="auto">
            <a:xfrm>
              <a:off x="1311" y="2785"/>
              <a:ext cx="17" cy="17"/>
            </a:xfrm>
            <a:custGeom>
              <a:avLst/>
              <a:gdLst>
                <a:gd name="T0" fmla="*/ 171 w 171"/>
                <a:gd name="T1" fmla="*/ 63 h 172"/>
                <a:gd name="T2" fmla="*/ 162 w 171"/>
                <a:gd name="T3" fmla="*/ 36 h 172"/>
                <a:gd name="T4" fmla="*/ 135 w 171"/>
                <a:gd name="T5" fmla="*/ 8 h 172"/>
                <a:gd name="T6" fmla="*/ 108 w 171"/>
                <a:gd name="T7" fmla="*/ 0 h 172"/>
                <a:gd name="T8" fmla="*/ 71 w 171"/>
                <a:gd name="T9" fmla="*/ 0 h 172"/>
                <a:gd name="T10" fmla="*/ 36 w 171"/>
                <a:gd name="T11" fmla="*/ 8 h 172"/>
                <a:gd name="T12" fmla="*/ 18 w 171"/>
                <a:gd name="T13" fmla="*/ 36 h 172"/>
                <a:gd name="T14" fmla="*/ 0 w 171"/>
                <a:gd name="T15" fmla="*/ 63 h 172"/>
                <a:gd name="T16" fmla="*/ 0 w 171"/>
                <a:gd name="T17" fmla="*/ 99 h 172"/>
                <a:gd name="T18" fmla="*/ 18 w 171"/>
                <a:gd name="T19" fmla="*/ 135 h 172"/>
                <a:gd name="T20" fmla="*/ 36 w 171"/>
                <a:gd name="T21" fmla="*/ 153 h 172"/>
                <a:gd name="T22" fmla="*/ 71 w 171"/>
                <a:gd name="T23" fmla="*/ 172 h 172"/>
                <a:gd name="T24" fmla="*/ 108 w 171"/>
                <a:gd name="T25" fmla="*/ 172 h 172"/>
                <a:gd name="T26" fmla="*/ 135 w 171"/>
                <a:gd name="T27" fmla="*/ 153 h 172"/>
                <a:gd name="T28" fmla="*/ 162 w 171"/>
                <a:gd name="T29" fmla="*/ 135 h 172"/>
                <a:gd name="T30" fmla="*/ 171 w 171"/>
                <a:gd name="T31" fmla="*/ 99 h 172"/>
                <a:gd name="T32" fmla="*/ 162 w 171"/>
                <a:gd name="T33" fmla="*/ 81 h 172"/>
                <a:gd name="T34" fmla="*/ 152 w 171"/>
                <a:gd name="T35" fmla="*/ 54 h 172"/>
                <a:gd name="T36" fmla="*/ 144 w 171"/>
                <a:gd name="T37" fmla="*/ 26 h 172"/>
                <a:gd name="T38" fmla="*/ 117 w 171"/>
                <a:gd name="T39" fmla="*/ 18 h 172"/>
                <a:gd name="T40" fmla="*/ 89 w 171"/>
                <a:gd name="T41" fmla="*/ 8 h 172"/>
                <a:gd name="T42" fmla="*/ 53 w 171"/>
                <a:gd name="T43" fmla="*/ 18 h 172"/>
                <a:gd name="T44" fmla="*/ 36 w 171"/>
                <a:gd name="T45" fmla="*/ 26 h 172"/>
                <a:gd name="T46" fmla="*/ 18 w 171"/>
                <a:gd name="T47" fmla="*/ 54 h 172"/>
                <a:gd name="T48" fmla="*/ 8 w 171"/>
                <a:gd name="T49" fmla="*/ 81 h 172"/>
                <a:gd name="T50" fmla="*/ 18 w 171"/>
                <a:gd name="T51" fmla="*/ 107 h 172"/>
                <a:gd name="T52" fmla="*/ 36 w 171"/>
                <a:gd name="T53" fmla="*/ 135 h 172"/>
                <a:gd name="T54" fmla="*/ 53 w 171"/>
                <a:gd name="T55" fmla="*/ 153 h 172"/>
                <a:gd name="T56" fmla="*/ 89 w 171"/>
                <a:gd name="T57" fmla="*/ 162 h 172"/>
                <a:gd name="T58" fmla="*/ 117 w 171"/>
                <a:gd name="T59" fmla="*/ 153 h 172"/>
                <a:gd name="T60" fmla="*/ 144 w 171"/>
                <a:gd name="T61" fmla="*/ 135 h 172"/>
                <a:gd name="T62" fmla="*/ 152 w 171"/>
                <a:gd name="T63" fmla="*/ 107 h 172"/>
                <a:gd name="T64" fmla="*/ 162 w 171"/>
                <a:gd name="T65" fmla="*/ 81 h 17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71"/>
                <a:gd name="T100" fmla="*/ 0 h 172"/>
                <a:gd name="T101" fmla="*/ 171 w 171"/>
                <a:gd name="T102" fmla="*/ 172 h 172"/>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71" h="172">
                  <a:moveTo>
                    <a:pt x="171" y="81"/>
                  </a:moveTo>
                  <a:lnTo>
                    <a:pt x="171" y="63"/>
                  </a:lnTo>
                  <a:lnTo>
                    <a:pt x="171" y="44"/>
                  </a:lnTo>
                  <a:lnTo>
                    <a:pt x="162" y="36"/>
                  </a:lnTo>
                  <a:lnTo>
                    <a:pt x="152" y="18"/>
                  </a:lnTo>
                  <a:lnTo>
                    <a:pt x="135" y="8"/>
                  </a:lnTo>
                  <a:lnTo>
                    <a:pt x="117" y="0"/>
                  </a:lnTo>
                  <a:lnTo>
                    <a:pt x="108" y="0"/>
                  </a:lnTo>
                  <a:lnTo>
                    <a:pt x="89" y="0"/>
                  </a:lnTo>
                  <a:lnTo>
                    <a:pt x="71" y="0"/>
                  </a:lnTo>
                  <a:lnTo>
                    <a:pt x="53" y="0"/>
                  </a:lnTo>
                  <a:lnTo>
                    <a:pt x="36" y="8"/>
                  </a:lnTo>
                  <a:lnTo>
                    <a:pt x="26" y="18"/>
                  </a:lnTo>
                  <a:lnTo>
                    <a:pt x="18" y="36"/>
                  </a:lnTo>
                  <a:lnTo>
                    <a:pt x="8" y="44"/>
                  </a:lnTo>
                  <a:lnTo>
                    <a:pt x="0" y="63"/>
                  </a:lnTo>
                  <a:lnTo>
                    <a:pt x="0" y="81"/>
                  </a:lnTo>
                  <a:lnTo>
                    <a:pt x="0" y="99"/>
                  </a:lnTo>
                  <a:lnTo>
                    <a:pt x="8" y="117"/>
                  </a:lnTo>
                  <a:lnTo>
                    <a:pt x="18" y="135"/>
                  </a:lnTo>
                  <a:lnTo>
                    <a:pt x="26" y="144"/>
                  </a:lnTo>
                  <a:lnTo>
                    <a:pt x="36" y="153"/>
                  </a:lnTo>
                  <a:lnTo>
                    <a:pt x="53" y="162"/>
                  </a:lnTo>
                  <a:lnTo>
                    <a:pt x="71" y="172"/>
                  </a:lnTo>
                  <a:lnTo>
                    <a:pt x="89" y="172"/>
                  </a:lnTo>
                  <a:lnTo>
                    <a:pt x="108" y="172"/>
                  </a:lnTo>
                  <a:lnTo>
                    <a:pt x="117" y="162"/>
                  </a:lnTo>
                  <a:lnTo>
                    <a:pt x="135" y="153"/>
                  </a:lnTo>
                  <a:lnTo>
                    <a:pt x="152" y="144"/>
                  </a:lnTo>
                  <a:lnTo>
                    <a:pt x="162" y="135"/>
                  </a:lnTo>
                  <a:lnTo>
                    <a:pt x="171" y="117"/>
                  </a:lnTo>
                  <a:lnTo>
                    <a:pt x="171" y="99"/>
                  </a:lnTo>
                  <a:lnTo>
                    <a:pt x="171" y="81"/>
                  </a:lnTo>
                  <a:lnTo>
                    <a:pt x="162" y="81"/>
                  </a:lnTo>
                  <a:lnTo>
                    <a:pt x="162" y="72"/>
                  </a:lnTo>
                  <a:lnTo>
                    <a:pt x="152" y="54"/>
                  </a:lnTo>
                  <a:lnTo>
                    <a:pt x="152" y="44"/>
                  </a:lnTo>
                  <a:lnTo>
                    <a:pt x="144" y="26"/>
                  </a:lnTo>
                  <a:lnTo>
                    <a:pt x="126" y="18"/>
                  </a:lnTo>
                  <a:lnTo>
                    <a:pt x="117" y="18"/>
                  </a:lnTo>
                  <a:lnTo>
                    <a:pt x="99" y="8"/>
                  </a:lnTo>
                  <a:lnTo>
                    <a:pt x="89" y="8"/>
                  </a:lnTo>
                  <a:lnTo>
                    <a:pt x="71" y="8"/>
                  </a:lnTo>
                  <a:lnTo>
                    <a:pt x="53" y="18"/>
                  </a:lnTo>
                  <a:lnTo>
                    <a:pt x="45" y="18"/>
                  </a:lnTo>
                  <a:lnTo>
                    <a:pt x="36" y="26"/>
                  </a:lnTo>
                  <a:lnTo>
                    <a:pt x="26" y="44"/>
                  </a:lnTo>
                  <a:lnTo>
                    <a:pt x="18" y="54"/>
                  </a:lnTo>
                  <a:lnTo>
                    <a:pt x="18" y="72"/>
                  </a:lnTo>
                  <a:lnTo>
                    <a:pt x="8" y="81"/>
                  </a:lnTo>
                  <a:lnTo>
                    <a:pt x="18" y="99"/>
                  </a:lnTo>
                  <a:lnTo>
                    <a:pt x="18" y="107"/>
                  </a:lnTo>
                  <a:lnTo>
                    <a:pt x="26" y="126"/>
                  </a:lnTo>
                  <a:lnTo>
                    <a:pt x="36" y="135"/>
                  </a:lnTo>
                  <a:lnTo>
                    <a:pt x="45" y="144"/>
                  </a:lnTo>
                  <a:lnTo>
                    <a:pt x="53" y="153"/>
                  </a:lnTo>
                  <a:lnTo>
                    <a:pt x="71" y="153"/>
                  </a:lnTo>
                  <a:lnTo>
                    <a:pt x="89" y="162"/>
                  </a:lnTo>
                  <a:lnTo>
                    <a:pt x="99" y="153"/>
                  </a:lnTo>
                  <a:lnTo>
                    <a:pt x="117" y="153"/>
                  </a:lnTo>
                  <a:lnTo>
                    <a:pt x="126" y="144"/>
                  </a:lnTo>
                  <a:lnTo>
                    <a:pt x="144" y="135"/>
                  </a:lnTo>
                  <a:lnTo>
                    <a:pt x="152" y="126"/>
                  </a:lnTo>
                  <a:lnTo>
                    <a:pt x="152" y="107"/>
                  </a:lnTo>
                  <a:lnTo>
                    <a:pt x="162" y="99"/>
                  </a:lnTo>
                  <a:lnTo>
                    <a:pt x="162" y="81"/>
                  </a:lnTo>
                  <a:lnTo>
                    <a:pt x="171" y="81"/>
                  </a:lnTo>
                  <a:close/>
                </a:path>
              </a:pathLst>
            </a:custGeom>
            <a:solidFill>
              <a:srgbClr val="DFFFFF"/>
            </a:solidFill>
            <a:ln w="9525">
              <a:noFill/>
              <a:round/>
              <a:headEnd/>
              <a:tailEnd/>
            </a:ln>
          </p:spPr>
          <p:txBody>
            <a:bodyPr>
              <a:prstTxWarp prst="textNoShape">
                <a:avLst/>
              </a:prstTxWarp>
            </a:bodyPr>
            <a:lstStyle/>
            <a:p>
              <a:endParaRPr lang="en-US"/>
            </a:p>
          </p:txBody>
        </p:sp>
        <p:sp>
          <p:nvSpPr>
            <p:cNvPr id="43127" name="Freeform 217"/>
            <p:cNvSpPr>
              <a:spLocks noChangeAspect="1"/>
            </p:cNvSpPr>
            <p:nvPr/>
          </p:nvSpPr>
          <p:spPr bwMode="auto">
            <a:xfrm>
              <a:off x="1312" y="2786"/>
              <a:ext cx="15" cy="15"/>
            </a:xfrm>
            <a:custGeom>
              <a:avLst/>
              <a:gdLst>
                <a:gd name="T0" fmla="*/ 154 w 154"/>
                <a:gd name="T1" fmla="*/ 64 h 154"/>
                <a:gd name="T2" fmla="*/ 144 w 154"/>
                <a:gd name="T3" fmla="*/ 36 h 154"/>
                <a:gd name="T4" fmla="*/ 118 w 154"/>
                <a:gd name="T5" fmla="*/ 10 h 154"/>
                <a:gd name="T6" fmla="*/ 91 w 154"/>
                <a:gd name="T7" fmla="*/ 0 h 154"/>
                <a:gd name="T8" fmla="*/ 63 w 154"/>
                <a:gd name="T9" fmla="*/ 0 h 154"/>
                <a:gd name="T10" fmla="*/ 37 w 154"/>
                <a:gd name="T11" fmla="*/ 10 h 154"/>
                <a:gd name="T12" fmla="*/ 18 w 154"/>
                <a:gd name="T13" fmla="*/ 36 h 154"/>
                <a:gd name="T14" fmla="*/ 10 w 154"/>
                <a:gd name="T15" fmla="*/ 64 h 154"/>
                <a:gd name="T16" fmla="*/ 10 w 154"/>
                <a:gd name="T17" fmla="*/ 91 h 154"/>
                <a:gd name="T18" fmla="*/ 18 w 154"/>
                <a:gd name="T19" fmla="*/ 118 h 154"/>
                <a:gd name="T20" fmla="*/ 37 w 154"/>
                <a:gd name="T21" fmla="*/ 136 h 154"/>
                <a:gd name="T22" fmla="*/ 63 w 154"/>
                <a:gd name="T23" fmla="*/ 145 h 154"/>
                <a:gd name="T24" fmla="*/ 91 w 154"/>
                <a:gd name="T25" fmla="*/ 145 h 154"/>
                <a:gd name="T26" fmla="*/ 118 w 154"/>
                <a:gd name="T27" fmla="*/ 136 h 154"/>
                <a:gd name="T28" fmla="*/ 144 w 154"/>
                <a:gd name="T29" fmla="*/ 118 h 154"/>
                <a:gd name="T30" fmla="*/ 154 w 154"/>
                <a:gd name="T31" fmla="*/ 91 h 154"/>
                <a:gd name="T32" fmla="*/ 144 w 154"/>
                <a:gd name="T33" fmla="*/ 73 h 154"/>
                <a:gd name="T34" fmla="*/ 136 w 154"/>
                <a:gd name="T35" fmla="*/ 55 h 154"/>
                <a:gd name="T36" fmla="*/ 127 w 154"/>
                <a:gd name="T37" fmla="*/ 28 h 154"/>
                <a:gd name="T38" fmla="*/ 100 w 154"/>
                <a:gd name="T39" fmla="*/ 18 h 154"/>
                <a:gd name="T40" fmla="*/ 81 w 154"/>
                <a:gd name="T41" fmla="*/ 10 h 154"/>
                <a:gd name="T42" fmla="*/ 55 w 154"/>
                <a:gd name="T43" fmla="*/ 18 h 154"/>
                <a:gd name="T44" fmla="*/ 37 w 154"/>
                <a:gd name="T45" fmla="*/ 28 h 154"/>
                <a:gd name="T46" fmla="*/ 18 w 154"/>
                <a:gd name="T47" fmla="*/ 55 h 154"/>
                <a:gd name="T48" fmla="*/ 18 w 154"/>
                <a:gd name="T49" fmla="*/ 73 h 154"/>
                <a:gd name="T50" fmla="*/ 18 w 154"/>
                <a:gd name="T51" fmla="*/ 99 h 154"/>
                <a:gd name="T52" fmla="*/ 37 w 154"/>
                <a:gd name="T53" fmla="*/ 118 h 154"/>
                <a:gd name="T54" fmla="*/ 55 w 154"/>
                <a:gd name="T55" fmla="*/ 136 h 154"/>
                <a:gd name="T56" fmla="*/ 81 w 154"/>
                <a:gd name="T57" fmla="*/ 136 h 154"/>
                <a:gd name="T58" fmla="*/ 100 w 154"/>
                <a:gd name="T59" fmla="*/ 136 h 154"/>
                <a:gd name="T60" fmla="*/ 127 w 154"/>
                <a:gd name="T61" fmla="*/ 118 h 154"/>
                <a:gd name="T62" fmla="*/ 136 w 154"/>
                <a:gd name="T63" fmla="*/ 99 h 154"/>
                <a:gd name="T64" fmla="*/ 144 w 154"/>
                <a:gd name="T65" fmla="*/ 73 h 15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54"/>
                <a:gd name="T100" fmla="*/ 0 h 154"/>
                <a:gd name="T101" fmla="*/ 154 w 154"/>
                <a:gd name="T102" fmla="*/ 154 h 15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54" h="154">
                  <a:moveTo>
                    <a:pt x="154" y="73"/>
                  </a:moveTo>
                  <a:lnTo>
                    <a:pt x="154" y="64"/>
                  </a:lnTo>
                  <a:lnTo>
                    <a:pt x="144" y="46"/>
                  </a:lnTo>
                  <a:lnTo>
                    <a:pt x="144" y="36"/>
                  </a:lnTo>
                  <a:lnTo>
                    <a:pt x="136" y="18"/>
                  </a:lnTo>
                  <a:lnTo>
                    <a:pt x="118" y="10"/>
                  </a:lnTo>
                  <a:lnTo>
                    <a:pt x="109" y="10"/>
                  </a:lnTo>
                  <a:lnTo>
                    <a:pt x="91" y="0"/>
                  </a:lnTo>
                  <a:lnTo>
                    <a:pt x="81" y="0"/>
                  </a:lnTo>
                  <a:lnTo>
                    <a:pt x="63" y="0"/>
                  </a:lnTo>
                  <a:lnTo>
                    <a:pt x="45" y="10"/>
                  </a:lnTo>
                  <a:lnTo>
                    <a:pt x="37" y="10"/>
                  </a:lnTo>
                  <a:lnTo>
                    <a:pt x="28" y="18"/>
                  </a:lnTo>
                  <a:lnTo>
                    <a:pt x="18" y="36"/>
                  </a:lnTo>
                  <a:lnTo>
                    <a:pt x="10" y="46"/>
                  </a:lnTo>
                  <a:lnTo>
                    <a:pt x="10" y="64"/>
                  </a:lnTo>
                  <a:lnTo>
                    <a:pt x="0" y="73"/>
                  </a:lnTo>
                  <a:lnTo>
                    <a:pt x="10" y="91"/>
                  </a:lnTo>
                  <a:lnTo>
                    <a:pt x="10" y="99"/>
                  </a:lnTo>
                  <a:lnTo>
                    <a:pt x="18" y="118"/>
                  </a:lnTo>
                  <a:lnTo>
                    <a:pt x="28" y="127"/>
                  </a:lnTo>
                  <a:lnTo>
                    <a:pt x="37" y="136"/>
                  </a:lnTo>
                  <a:lnTo>
                    <a:pt x="45" y="145"/>
                  </a:lnTo>
                  <a:lnTo>
                    <a:pt x="63" y="145"/>
                  </a:lnTo>
                  <a:lnTo>
                    <a:pt x="81" y="154"/>
                  </a:lnTo>
                  <a:lnTo>
                    <a:pt x="91" y="145"/>
                  </a:lnTo>
                  <a:lnTo>
                    <a:pt x="109" y="145"/>
                  </a:lnTo>
                  <a:lnTo>
                    <a:pt x="118" y="136"/>
                  </a:lnTo>
                  <a:lnTo>
                    <a:pt x="136" y="127"/>
                  </a:lnTo>
                  <a:lnTo>
                    <a:pt x="144" y="118"/>
                  </a:lnTo>
                  <a:lnTo>
                    <a:pt x="144" y="99"/>
                  </a:lnTo>
                  <a:lnTo>
                    <a:pt x="154" y="91"/>
                  </a:lnTo>
                  <a:lnTo>
                    <a:pt x="154" y="73"/>
                  </a:lnTo>
                  <a:lnTo>
                    <a:pt x="144" y="73"/>
                  </a:lnTo>
                  <a:lnTo>
                    <a:pt x="136" y="64"/>
                  </a:lnTo>
                  <a:lnTo>
                    <a:pt x="136" y="55"/>
                  </a:lnTo>
                  <a:lnTo>
                    <a:pt x="127" y="36"/>
                  </a:lnTo>
                  <a:lnTo>
                    <a:pt x="127" y="28"/>
                  </a:lnTo>
                  <a:lnTo>
                    <a:pt x="118" y="28"/>
                  </a:lnTo>
                  <a:lnTo>
                    <a:pt x="100" y="18"/>
                  </a:lnTo>
                  <a:lnTo>
                    <a:pt x="91" y="10"/>
                  </a:lnTo>
                  <a:lnTo>
                    <a:pt x="81" y="10"/>
                  </a:lnTo>
                  <a:lnTo>
                    <a:pt x="63" y="10"/>
                  </a:lnTo>
                  <a:lnTo>
                    <a:pt x="55" y="18"/>
                  </a:lnTo>
                  <a:lnTo>
                    <a:pt x="45" y="28"/>
                  </a:lnTo>
                  <a:lnTo>
                    <a:pt x="37" y="28"/>
                  </a:lnTo>
                  <a:lnTo>
                    <a:pt x="28" y="36"/>
                  </a:lnTo>
                  <a:lnTo>
                    <a:pt x="18" y="55"/>
                  </a:lnTo>
                  <a:lnTo>
                    <a:pt x="18" y="64"/>
                  </a:lnTo>
                  <a:lnTo>
                    <a:pt x="18" y="73"/>
                  </a:lnTo>
                  <a:lnTo>
                    <a:pt x="18" y="91"/>
                  </a:lnTo>
                  <a:lnTo>
                    <a:pt x="18" y="99"/>
                  </a:lnTo>
                  <a:lnTo>
                    <a:pt x="28" y="109"/>
                  </a:lnTo>
                  <a:lnTo>
                    <a:pt x="37" y="118"/>
                  </a:lnTo>
                  <a:lnTo>
                    <a:pt x="45" y="127"/>
                  </a:lnTo>
                  <a:lnTo>
                    <a:pt x="55" y="136"/>
                  </a:lnTo>
                  <a:lnTo>
                    <a:pt x="63" y="136"/>
                  </a:lnTo>
                  <a:lnTo>
                    <a:pt x="81" y="136"/>
                  </a:lnTo>
                  <a:lnTo>
                    <a:pt x="91" y="136"/>
                  </a:lnTo>
                  <a:lnTo>
                    <a:pt x="100" y="136"/>
                  </a:lnTo>
                  <a:lnTo>
                    <a:pt x="118" y="127"/>
                  </a:lnTo>
                  <a:lnTo>
                    <a:pt x="127" y="118"/>
                  </a:lnTo>
                  <a:lnTo>
                    <a:pt x="127" y="109"/>
                  </a:lnTo>
                  <a:lnTo>
                    <a:pt x="136" y="99"/>
                  </a:lnTo>
                  <a:lnTo>
                    <a:pt x="136" y="91"/>
                  </a:lnTo>
                  <a:lnTo>
                    <a:pt x="144" y="73"/>
                  </a:lnTo>
                  <a:lnTo>
                    <a:pt x="154" y="73"/>
                  </a:lnTo>
                  <a:close/>
                </a:path>
              </a:pathLst>
            </a:custGeom>
            <a:solidFill>
              <a:srgbClr val="E4FFFF"/>
            </a:solidFill>
            <a:ln w="9525">
              <a:noFill/>
              <a:round/>
              <a:headEnd/>
              <a:tailEnd/>
            </a:ln>
          </p:spPr>
          <p:txBody>
            <a:bodyPr>
              <a:prstTxWarp prst="textNoShape">
                <a:avLst/>
              </a:prstTxWarp>
            </a:bodyPr>
            <a:lstStyle/>
            <a:p>
              <a:endParaRPr lang="en-US"/>
            </a:p>
          </p:txBody>
        </p:sp>
        <p:sp>
          <p:nvSpPr>
            <p:cNvPr id="43128" name="Freeform 218"/>
            <p:cNvSpPr>
              <a:spLocks noChangeAspect="1"/>
            </p:cNvSpPr>
            <p:nvPr/>
          </p:nvSpPr>
          <p:spPr bwMode="auto">
            <a:xfrm>
              <a:off x="1314" y="2787"/>
              <a:ext cx="12" cy="12"/>
            </a:xfrm>
            <a:custGeom>
              <a:avLst/>
              <a:gdLst>
                <a:gd name="T0" fmla="*/ 118 w 126"/>
                <a:gd name="T1" fmla="*/ 54 h 126"/>
                <a:gd name="T2" fmla="*/ 109 w 126"/>
                <a:gd name="T3" fmla="*/ 26 h 126"/>
                <a:gd name="T4" fmla="*/ 100 w 126"/>
                <a:gd name="T5" fmla="*/ 18 h 126"/>
                <a:gd name="T6" fmla="*/ 73 w 126"/>
                <a:gd name="T7" fmla="*/ 0 h 126"/>
                <a:gd name="T8" fmla="*/ 45 w 126"/>
                <a:gd name="T9" fmla="*/ 0 h 126"/>
                <a:gd name="T10" fmla="*/ 27 w 126"/>
                <a:gd name="T11" fmla="*/ 18 h 126"/>
                <a:gd name="T12" fmla="*/ 10 w 126"/>
                <a:gd name="T13" fmla="*/ 26 h 126"/>
                <a:gd name="T14" fmla="*/ 0 w 126"/>
                <a:gd name="T15" fmla="*/ 54 h 126"/>
                <a:gd name="T16" fmla="*/ 0 w 126"/>
                <a:gd name="T17" fmla="*/ 81 h 126"/>
                <a:gd name="T18" fmla="*/ 10 w 126"/>
                <a:gd name="T19" fmla="*/ 99 h 126"/>
                <a:gd name="T20" fmla="*/ 27 w 126"/>
                <a:gd name="T21" fmla="*/ 117 h 126"/>
                <a:gd name="T22" fmla="*/ 45 w 126"/>
                <a:gd name="T23" fmla="*/ 126 h 126"/>
                <a:gd name="T24" fmla="*/ 73 w 126"/>
                <a:gd name="T25" fmla="*/ 126 h 126"/>
                <a:gd name="T26" fmla="*/ 100 w 126"/>
                <a:gd name="T27" fmla="*/ 117 h 126"/>
                <a:gd name="T28" fmla="*/ 109 w 126"/>
                <a:gd name="T29" fmla="*/ 99 h 126"/>
                <a:gd name="T30" fmla="*/ 118 w 126"/>
                <a:gd name="T31" fmla="*/ 81 h 126"/>
                <a:gd name="T32" fmla="*/ 109 w 126"/>
                <a:gd name="T33" fmla="*/ 63 h 126"/>
                <a:gd name="T34" fmla="*/ 109 w 126"/>
                <a:gd name="T35" fmla="*/ 45 h 126"/>
                <a:gd name="T36" fmla="*/ 100 w 126"/>
                <a:gd name="T37" fmla="*/ 26 h 126"/>
                <a:gd name="T38" fmla="*/ 82 w 126"/>
                <a:gd name="T39" fmla="*/ 18 h 126"/>
                <a:gd name="T40" fmla="*/ 63 w 126"/>
                <a:gd name="T41" fmla="*/ 18 h 126"/>
                <a:gd name="T42" fmla="*/ 45 w 126"/>
                <a:gd name="T43" fmla="*/ 18 h 126"/>
                <a:gd name="T44" fmla="*/ 27 w 126"/>
                <a:gd name="T45" fmla="*/ 26 h 126"/>
                <a:gd name="T46" fmla="*/ 19 w 126"/>
                <a:gd name="T47" fmla="*/ 45 h 126"/>
                <a:gd name="T48" fmla="*/ 10 w 126"/>
                <a:gd name="T49" fmla="*/ 63 h 126"/>
                <a:gd name="T50" fmla="*/ 19 w 126"/>
                <a:gd name="T51" fmla="*/ 81 h 126"/>
                <a:gd name="T52" fmla="*/ 27 w 126"/>
                <a:gd name="T53" fmla="*/ 99 h 126"/>
                <a:gd name="T54" fmla="*/ 45 w 126"/>
                <a:gd name="T55" fmla="*/ 108 h 126"/>
                <a:gd name="T56" fmla="*/ 63 w 126"/>
                <a:gd name="T57" fmla="*/ 117 h 126"/>
                <a:gd name="T58" fmla="*/ 82 w 126"/>
                <a:gd name="T59" fmla="*/ 108 h 126"/>
                <a:gd name="T60" fmla="*/ 100 w 126"/>
                <a:gd name="T61" fmla="*/ 99 h 126"/>
                <a:gd name="T62" fmla="*/ 109 w 126"/>
                <a:gd name="T63" fmla="*/ 81 h 126"/>
                <a:gd name="T64" fmla="*/ 109 w 126"/>
                <a:gd name="T65" fmla="*/ 63 h 12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26"/>
                <a:gd name="T100" fmla="*/ 0 h 126"/>
                <a:gd name="T101" fmla="*/ 126 w 126"/>
                <a:gd name="T102" fmla="*/ 126 h 12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26" h="126">
                  <a:moveTo>
                    <a:pt x="126" y="63"/>
                  </a:moveTo>
                  <a:lnTo>
                    <a:pt x="118" y="54"/>
                  </a:lnTo>
                  <a:lnTo>
                    <a:pt x="118" y="45"/>
                  </a:lnTo>
                  <a:lnTo>
                    <a:pt x="109" y="26"/>
                  </a:lnTo>
                  <a:lnTo>
                    <a:pt x="109" y="18"/>
                  </a:lnTo>
                  <a:lnTo>
                    <a:pt x="100" y="18"/>
                  </a:lnTo>
                  <a:lnTo>
                    <a:pt x="82" y="8"/>
                  </a:lnTo>
                  <a:lnTo>
                    <a:pt x="73" y="0"/>
                  </a:lnTo>
                  <a:lnTo>
                    <a:pt x="63" y="0"/>
                  </a:lnTo>
                  <a:lnTo>
                    <a:pt x="45" y="0"/>
                  </a:lnTo>
                  <a:lnTo>
                    <a:pt x="37" y="8"/>
                  </a:lnTo>
                  <a:lnTo>
                    <a:pt x="27" y="18"/>
                  </a:lnTo>
                  <a:lnTo>
                    <a:pt x="19" y="18"/>
                  </a:lnTo>
                  <a:lnTo>
                    <a:pt x="10" y="26"/>
                  </a:lnTo>
                  <a:lnTo>
                    <a:pt x="0" y="45"/>
                  </a:lnTo>
                  <a:lnTo>
                    <a:pt x="0" y="54"/>
                  </a:lnTo>
                  <a:lnTo>
                    <a:pt x="0" y="63"/>
                  </a:lnTo>
                  <a:lnTo>
                    <a:pt x="0" y="81"/>
                  </a:lnTo>
                  <a:lnTo>
                    <a:pt x="0" y="89"/>
                  </a:lnTo>
                  <a:lnTo>
                    <a:pt x="10" y="99"/>
                  </a:lnTo>
                  <a:lnTo>
                    <a:pt x="19" y="108"/>
                  </a:lnTo>
                  <a:lnTo>
                    <a:pt x="27" y="117"/>
                  </a:lnTo>
                  <a:lnTo>
                    <a:pt x="37" y="126"/>
                  </a:lnTo>
                  <a:lnTo>
                    <a:pt x="45" y="126"/>
                  </a:lnTo>
                  <a:lnTo>
                    <a:pt x="63" y="126"/>
                  </a:lnTo>
                  <a:lnTo>
                    <a:pt x="73" y="126"/>
                  </a:lnTo>
                  <a:lnTo>
                    <a:pt x="82" y="126"/>
                  </a:lnTo>
                  <a:lnTo>
                    <a:pt x="100" y="117"/>
                  </a:lnTo>
                  <a:lnTo>
                    <a:pt x="109" y="108"/>
                  </a:lnTo>
                  <a:lnTo>
                    <a:pt x="109" y="99"/>
                  </a:lnTo>
                  <a:lnTo>
                    <a:pt x="118" y="89"/>
                  </a:lnTo>
                  <a:lnTo>
                    <a:pt x="118" y="81"/>
                  </a:lnTo>
                  <a:lnTo>
                    <a:pt x="126" y="63"/>
                  </a:lnTo>
                  <a:lnTo>
                    <a:pt x="109" y="63"/>
                  </a:lnTo>
                  <a:lnTo>
                    <a:pt x="109" y="54"/>
                  </a:lnTo>
                  <a:lnTo>
                    <a:pt x="109" y="45"/>
                  </a:lnTo>
                  <a:lnTo>
                    <a:pt x="100" y="36"/>
                  </a:lnTo>
                  <a:lnTo>
                    <a:pt x="100" y="26"/>
                  </a:lnTo>
                  <a:lnTo>
                    <a:pt x="91" y="26"/>
                  </a:lnTo>
                  <a:lnTo>
                    <a:pt x="82" y="18"/>
                  </a:lnTo>
                  <a:lnTo>
                    <a:pt x="73" y="18"/>
                  </a:lnTo>
                  <a:lnTo>
                    <a:pt x="63" y="18"/>
                  </a:lnTo>
                  <a:lnTo>
                    <a:pt x="55" y="18"/>
                  </a:lnTo>
                  <a:lnTo>
                    <a:pt x="45" y="18"/>
                  </a:lnTo>
                  <a:lnTo>
                    <a:pt x="37" y="26"/>
                  </a:lnTo>
                  <a:lnTo>
                    <a:pt x="27" y="26"/>
                  </a:lnTo>
                  <a:lnTo>
                    <a:pt x="19" y="36"/>
                  </a:lnTo>
                  <a:lnTo>
                    <a:pt x="19" y="45"/>
                  </a:lnTo>
                  <a:lnTo>
                    <a:pt x="10" y="54"/>
                  </a:lnTo>
                  <a:lnTo>
                    <a:pt x="10" y="63"/>
                  </a:lnTo>
                  <a:lnTo>
                    <a:pt x="10" y="72"/>
                  </a:lnTo>
                  <a:lnTo>
                    <a:pt x="19" y="81"/>
                  </a:lnTo>
                  <a:lnTo>
                    <a:pt x="19" y="89"/>
                  </a:lnTo>
                  <a:lnTo>
                    <a:pt x="27" y="99"/>
                  </a:lnTo>
                  <a:lnTo>
                    <a:pt x="37" y="108"/>
                  </a:lnTo>
                  <a:lnTo>
                    <a:pt x="45" y="108"/>
                  </a:lnTo>
                  <a:lnTo>
                    <a:pt x="55" y="117"/>
                  </a:lnTo>
                  <a:lnTo>
                    <a:pt x="63" y="117"/>
                  </a:lnTo>
                  <a:lnTo>
                    <a:pt x="73" y="117"/>
                  </a:lnTo>
                  <a:lnTo>
                    <a:pt x="82" y="108"/>
                  </a:lnTo>
                  <a:lnTo>
                    <a:pt x="91" y="108"/>
                  </a:lnTo>
                  <a:lnTo>
                    <a:pt x="100" y="99"/>
                  </a:lnTo>
                  <a:lnTo>
                    <a:pt x="100" y="89"/>
                  </a:lnTo>
                  <a:lnTo>
                    <a:pt x="109" y="81"/>
                  </a:lnTo>
                  <a:lnTo>
                    <a:pt x="109" y="72"/>
                  </a:lnTo>
                  <a:lnTo>
                    <a:pt x="109" y="63"/>
                  </a:lnTo>
                  <a:lnTo>
                    <a:pt x="126" y="63"/>
                  </a:lnTo>
                  <a:close/>
                </a:path>
              </a:pathLst>
            </a:custGeom>
            <a:solidFill>
              <a:srgbClr val="EAFFFF"/>
            </a:solidFill>
            <a:ln w="9525">
              <a:noFill/>
              <a:round/>
              <a:headEnd/>
              <a:tailEnd/>
            </a:ln>
          </p:spPr>
          <p:txBody>
            <a:bodyPr>
              <a:prstTxWarp prst="textNoShape">
                <a:avLst/>
              </a:prstTxWarp>
            </a:bodyPr>
            <a:lstStyle/>
            <a:p>
              <a:endParaRPr lang="en-US"/>
            </a:p>
          </p:txBody>
        </p:sp>
        <p:sp>
          <p:nvSpPr>
            <p:cNvPr id="43129" name="Freeform 219"/>
            <p:cNvSpPr>
              <a:spLocks noChangeAspect="1"/>
            </p:cNvSpPr>
            <p:nvPr/>
          </p:nvSpPr>
          <p:spPr bwMode="auto">
            <a:xfrm>
              <a:off x="1314" y="2788"/>
              <a:ext cx="10" cy="10"/>
            </a:xfrm>
            <a:custGeom>
              <a:avLst/>
              <a:gdLst>
                <a:gd name="T0" fmla="*/ 99 w 99"/>
                <a:gd name="T1" fmla="*/ 45 h 99"/>
                <a:gd name="T2" fmla="*/ 99 w 99"/>
                <a:gd name="T3" fmla="*/ 36 h 99"/>
                <a:gd name="T4" fmla="*/ 99 w 99"/>
                <a:gd name="T5" fmla="*/ 27 h 99"/>
                <a:gd name="T6" fmla="*/ 90 w 99"/>
                <a:gd name="T7" fmla="*/ 18 h 99"/>
                <a:gd name="T8" fmla="*/ 90 w 99"/>
                <a:gd name="T9" fmla="*/ 8 h 99"/>
                <a:gd name="T10" fmla="*/ 81 w 99"/>
                <a:gd name="T11" fmla="*/ 8 h 99"/>
                <a:gd name="T12" fmla="*/ 72 w 99"/>
                <a:gd name="T13" fmla="*/ 0 h 99"/>
                <a:gd name="T14" fmla="*/ 63 w 99"/>
                <a:gd name="T15" fmla="*/ 0 h 99"/>
                <a:gd name="T16" fmla="*/ 53 w 99"/>
                <a:gd name="T17" fmla="*/ 0 h 99"/>
                <a:gd name="T18" fmla="*/ 45 w 99"/>
                <a:gd name="T19" fmla="*/ 0 h 99"/>
                <a:gd name="T20" fmla="*/ 35 w 99"/>
                <a:gd name="T21" fmla="*/ 0 h 99"/>
                <a:gd name="T22" fmla="*/ 27 w 99"/>
                <a:gd name="T23" fmla="*/ 8 h 99"/>
                <a:gd name="T24" fmla="*/ 17 w 99"/>
                <a:gd name="T25" fmla="*/ 8 h 99"/>
                <a:gd name="T26" fmla="*/ 9 w 99"/>
                <a:gd name="T27" fmla="*/ 18 h 99"/>
                <a:gd name="T28" fmla="*/ 9 w 99"/>
                <a:gd name="T29" fmla="*/ 27 h 99"/>
                <a:gd name="T30" fmla="*/ 0 w 99"/>
                <a:gd name="T31" fmla="*/ 36 h 99"/>
                <a:gd name="T32" fmla="*/ 0 w 99"/>
                <a:gd name="T33" fmla="*/ 45 h 99"/>
                <a:gd name="T34" fmla="*/ 0 w 99"/>
                <a:gd name="T35" fmla="*/ 54 h 99"/>
                <a:gd name="T36" fmla="*/ 9 w 99"/>
                <a:gd name="T37" fmla="*/ 63 h 99"/>
                <a:gd name="T38" fmla="*/ 9 w 99"/>
                <a:gd name="T39" fmla="*/ 71 h 99"/>
                <a:gd name="T40" fmla="*/ 17 w 99"/>
                <a:gd name="T41" fmla="*/ 81 h 99"/>
                <a:gd name="T42" fmla="*/ 27 w 99"/>
                <a:gd name="T43" fmla="*/ 90 h 99"/>
                <a:gd name="T44" fmla="*/ 35 w 99"/>
                <a:gd name="T45" fmla="*/ 90 h 99"/>
                <a:gd name="T46" fmla="*/ 45 w 99"/>
                <a:gd name="T47" fmla="*/ 99 h 99"/>
                <a:gd name="T48" fmla="*/ 53 w 99"/>
                <a:gd name="T49" fmla="*/ 99 h 99"/>
                <a:gd name="T50" fmla="*/ 63 w 99"/>
                <a:gd name="T51" fmla="*/ 99 h 99"/>
                <a:gd name="T52" fmla="*/ 72 w 99"/>
                <a:gd name="T53" fmla="*/ 90 h 99"/>
                <a:gd name="T54" fmla="*/ 81 w 99"/>
                <a:gd name="T55" fmla="*/ 90 h 99"/>
                <a:gd name="T56" fmla="*/ 90 w 99"/>
                <a:gd name="T57" fmla="*/ 81 h 99"/>
                <a:gd name="T58" fmla="*/ 90 w 99"/>
                <a:gd name="T59" fmla="*/ 71 h 99"/>
                <a:gd name="T60" fmla="*/ 99 w 99"/>
                <a:gd name="T61" fmla="*/ 63 h 99"/>
                <a:gd name="T62" fmla="*/ 99 w 99"/>
                <a:gd name="T63" fmla="*/ 54 h 99"/>
                <a:gd name="T64" fmla="*/ 99 w 99"/>
                <a:gd name="T65" fmla="*/ 45 h 99"/>
                <a:gd name="T66" fmla="*/ 90 w 99"/>
                <a:gd name="T67" fmla="*/ 45 h 99"/>
                <a:gd name="T68" fmla="*/ 90 w 99"/>
                <a:gd name="T69" fmla="*/ 36 h 99"/>
                <a:gd name="T70" fmla="*/ 81 w 99"/>
                <a:gd name="T71" fmla="*/ 27 h 99"/>
                <a:gd name="T72" fmla="*/ 81 w 99"/>
                <a:gd name="T73" fmla="*/ 18 h 99"/>
                <a:gd name="T74" fmla="*/ 72 w 99"/>
                <a:gd name="T75" fmla="*/ 18 h 99"/>
                <a:gd name="T76" fmla="*/ 63 w 99"/>
                <a:gd name="T77" fmla="*/ 8 h 99"/>
                <a:gd name="T78" fmla="*/ 53 w 99"/>
                <a:gd name="T79" fmla="*/ 8 h 99"/>
                <a:gd name="T80" fmla="*/ 45 w 99"/>
                <a:gd name="T81" fmla="*/ 8 h 99"/>
                <a:gd name="T82" fmla="*/ 35 w 99"/>
                <a:gd name="T83" fmla="*/ 8 h 99"/>
                <a:gd name="T84" fmla="*/ 27 w 99"/>
                <a:gd name="T85" fmla="*/ 18 h 99"/>
                <a:gd name="T86" fmla="*/ 17 w 99"/>
                <a:gd name="T87" fmla="*/ 27 h 99"/>
                <a:gd name="T88" fmla="*/ 17 w 99"/>
                <a:gd name="T89" fmla="*/ 36 h 99"/>
                <a:gd name="T90" fmla="*/ 17 w 99"/>
                <a:gd name="T91" fmla="*/ 45 h 99"/>
                <a:gd name="T92" fmla="*/ 17 w 99"/>
                <a:gd name="T93" fmla="*/ 54 h 99"/>
                <a:gd name="T94" fmla="*/ 17 w 99"/>
                <a:gd name="T95" fmla="*/ 63 h 99"/>
                <a:gd name="T96" fmla="*/ 17 w 99"/>
                <a:gd name="T97" fmla="*/ 71 h 99"/>
                <a:gd name="T98" fmla="*/ 27 w 99"/>
                <a:gd name="T99" fmla="*/ 71 h 99"/>
                <a:gd name="T100" fmla="*/ 27 w 99"/>
                <a:gd name="T101" fmla="*/ 81 h 99"/>
                <a:gd name="T102" fmla="*/ 35 w 99"/>
                <a:gd name="T103" fmla="*/ 81 h 99"/>
                <a:gd name="T104" fmla="*/ 45 w 99"/>
                <a:gd name="T105" fmla="*/ 81 h 99"/>
                <a:gd name="T106" fmla="*/ 53 w 99"/>
                <a:gd name="T107" fmla="*/ 81 h 99"/>
                <a:gd name="T108" fmla="*/ 63 w 99"/>
                <a:gd name="T109" fmla="*/ 81 h 99"/>
                <a:gd name="T110" fmla="*/ 72 w 99"/>
                <a:gd name="T111" fmla="*/ 81 h 99"/>
                <a:gd name="T112" fmla="*/ 81 w 99"/>
                <a:gd name="T113" fmla="*/ 71 h 99"/>
                <a:gd name="T114" fmla="*/ 90 w 99"/>
                <a:gd name="T115" fmla="*/ 63 h 99"/>
                <a:gd name="T116" fmla="*/ 90 w 99"/>
                <a:gd name="T117" fmla="*/ 54 h 99"/>
                <a:gd name="T118" fmla="*/ 90 w 99"/>
                <a:gd name="T119" fmla="*/ 45 h 99"/>
                <a:gd name="T120" fmla="*/ 99 w 99"/>
                <a:gd name="T121" fmla="*/ 45 h 99"/>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99"/>
                <a:gd name="T184" fmla="*/ 0 h 99"/>
                <a:gd name="T185" fmla="*/ 99 w 99"/>
                <a:gd name="T186" fmla="*/ 99 h 99"/>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99" h="99">
                  <a:moveTo>
                    <a:pt x="99" y="45"/>
                  </a:moveTo>
                  <a:lnTo>
                    <a:pt x="99" y="36"/>
                  </a:lnTo>
                  <a:lnTo>
                    <a:pt x="99" y="27"/>
                  </a:lnTo>
                  <a:lnTo>
                    <a:pt x="90" y="18"/>
                  </a:lnTo>
                  <a:lnTo>
                    <a:pt x="90" y="8"/>
                  </a:lnTo>
                  <a:lnTo>
                    <a:pt x="81" y="8"/>
                  </a:lnTo>
                  <a:lnTo>
                    <a:pt x="72" y="0"/>
                  </a:lnTo>
                  <a:lnTo>
                    <a:pt x="63" y="0"/>
                  </a:lnTo>
                  <a:lnTo>
                    <a:pt x="53" y="0"/>
                  </a:lnTo>
                  <a:lnTo>
                    <a:pt x="45" y="0"/>
                  </a:lnTo>
                  <a:lnTo>
                    <a:pt x="35" y="0"/>
                  </a:lnTo>
                  <a:lnTo>
                    <a:pt x="27" y="8"/>
                  </a:lnTo>
                  <a:lnTo>
                    <a:pt x="17" y="8"/>
                  </a:lnTo>
                  <a:lnTo>
                    <a:pt x="9" y="18"/>
                  </a:lnTo>
                  <a:lnTo>
                    <a:pt x="9" y="27"/>
                  </a:lnTo>
                  <a:lnTo>
                    <a:pt x="0" y="36"/>
                  </a:lnTo>
                  <a:lnTo>
                    <a:pt x="0" y="45"/>
                  </a:lnTo>
                  <a:lnTo>
                    <a:pt x="0" y="54"/>
                  </a:lnTo>
                  <a:lnTo>
                    <a:pt x="9" y="63"/>
                  </a:lnTo>
                  <a:lnTo>
                    <a:pt x="9" y="71"/>
                  </a:lnTo>
                  <a:lnTo>
                    <a:pt x="17" y="81"/>
                  </a:lnTo>
                  <a:lnTo>
                    <a:pt x="27" y="90"/>
                  </a:lnTo>
                  <a:lnTo>
                    <a:pt x="35" y="90"/>
                  </a:lnTo>
                  <a:lnTo>
                    <a:pt x="45" y="99"/>
                  </a:lnTo>
                  <a:lnTo>
                    <a:pt x="53" y="99"/>
                  </a:lnTo>
                  <a:lnTo>
                    <a:pt x="63" y="99"/>
                  </a:lnTo>
                  <a:lnTo>
                    <a:pt x="72" y="90"/>
                  </a:lnTo>
                  <a:lnTo>
                    <a:pt x="81" y="90"/>
                  </a:lnTo>
                  <a:lnTo>
                    <a:pt x="90" y="81"/>
                  </a:lnTo>
                  <a:lnTo>
                    <a:pt x="90" y="71"/>
                  </a:lnTo>
                  <a:lnTo>
                    <a:pt x="99" y="63"/>
                  </a:lnTo>
                  <a:lnTo>
                    <a:pt x="99" y="54"/>
                  </a:lnTo>
                  <a:lnTo>
                    <a:pt x="99" y="45"/>
                  </a:lnTo>
                  <a:lnTo>
                    <a:pt x="90" y="45"/>
                  </a:lnTo>
                  <a:lnTo>
                    <a:pt x="90" y="36"/>
                  </a:lnTo>
                  <a:lnTo>
                    <a:pt x="81" y="27"/>
                  </a:lnTo>
                  <a:lnTo>
                    <a:pt x="81" y="18"/>
                  </a:lnTo>
                  <a:lnTo>
                    <a:pt x="72" y="18"/>
                  </a:lnTo>
                  <a:lnTo>
                    <a:pt x="63" y="8"/>
                  </a:lnTo>
                  <a:lnTo>
                    <a:pt x="53" y="8"/>
                  </a:lnTo>
                  <a:lnTo>
                    <a:pt x="45" y="8"/>
                  </a:lnTo>
                  <a:lnTo>
                    <a:pt x="35" y="8"/>
                  </a:lnTo>
                  <a:lnTo>
                    <a:pt x="27" y="18"/>
                  </a:lnTo>
                  <a:lnTo>
                    <a:pt x="17" y="27"/>
                  </a:lnTo>
                  <a:lnTo>
                    <a:pt x="17" y="36"/>
                  </a:lnTo>
                  <a:lnTo>
                    <a:pt x="17" y="45"/>
                  </a:lnTo>
                  <a:lnTo>
                    <a:pt x="17" y="54"/>
                  </a:lnTo>
                  <a:lnTo>
                    <a:pt x="17" y="63"/>
                  </a:lnTo>
                  <a:lnTo>
                    <a:pt x="17" y="71"/>
                  </a:lnTo>
                  <a:lnTo>
                    <a:pt x="27" y="71"/>
                  </a:lnTo>
                  <a:lnTo>
                    <a:pt x="27" y="81"/>
                  </a:lnTo>
                  <a:lnTo>
                    <a:pt x="35" y="81"/>
                  </a:lnTo>
                  <a:lnTo>
                    <a:pt x="45" y="81"/>
                  </a:lnTo>
                  <a:lnTo>
                    <a:pt x="53" y="81"/>
                  </a:lnTo>
                  <a:lnTo>
                    <a:pt x="63" y="81"/>
                  </a:lnTo>
                  <a:lnTo>
                    <a:pt x="72" y="81"/>
                  </a:lnTo>
                  <a:lnTo>
                    <a:pt x="81" y="71"/>
                  </a:lnTo>
                  <a:lnTo>
                    <a:pt x="90" y="63"/>
                  </a:lnTo>
                  <a:lnTo>
                    <a:pt x="90" y="54"/>
                  </a:lnTo>
                  <a:lnTo>
                    <a:pt x="90" y="45"/>
                  </a:lnTo>
                  <a:lnTo>
                    <a:pt x="99" y="45"/>
                  </a:lnTo>
                  <a:close/>
                </a:path>
              </a:pathLst>
            </a:custGeom>
            <a:solidFill>
              <a:srgbClr val="EFFFFF"/>
            </a:solidFill>
            <a:ln w="9525">
              <a:noFill/>
              <a:round/>
              <a:headEnd/>
              <a:tailEnd/>
            </a:ln>
          </p:spPr>
          <p:txBody>
            <a:bodyPr>
              <a:prstTxWarp prst="textNoShape">
                <a:avLst/>
              </a:prstTxWarp>
            </a:bodyPr>
            <a:lstStyle/>
            <a:p>
              <a:endParaRPr lang="en-US"/>
            </a:p>
          </p:txBody>
        </p:sp>
        <p:sp>
          <p:nvSpPr>
            <p:cNvPr id="43130" name="Freeform 220"/>
            <p:cNvSpPr>
              <a:spLocks noChangeAspect="1"/>
            </p:cNvSpPr>
            <p:nvPr/>
          </p:nvSpPr>
          <p:spPr bwMode="auto">
            <a:xfrm>
              <a:off x="1316" y="2789"/>
              <a:ext cx="7" cy="8"/>
            </a:xfrm>
            <a:custGeom>
              <a:avLst/>
              <a:gdLst>
                <a:gd name="T0" fmla="*/ 73 w 73"/>
                <a:gd name="T1" fmla="*/ 37 h 73"/>
                <a:gd name="T2" fmla="*/ 73 w 73"/>
                <a:gd name="T3" fmla="*/ 28 h 73"/>
                <a:gd name="T4" fmla="*/ 64 w 73"/>
                <a:gd name="T5" fmla="*/ 19 h 73"/>
                <a:gd name="T6" fmla="*/ 64 w 73"/>
                <a:gd name="T7" fmla="*/ 10 h 73"/>
                <a:gd name="T8" fmla="*/ 55 w 73"/>
                <a:gd name="T9" fmla="*/ 10 h 73"/>
                <a:gd name="T10" fmla="*/ 46 w 73"/>
                <a:gd name="T11" fmla="*/ 0 h 73"/>
                <a:gd name="T12" fmla="*/ 36 w 73"/>
                <a:gd name="T13" fmla="*/ 0 h 73"/>
                <a:gd name="T14" fmla="*/ 28 w 73"/>
                <a:gd name="T15" fmla="*/ 0 h 73"/>
                <a:gd name="T16" fmla="*/ 18 w 73"/>
                <a:gd name="T17" fmla="*/ 0 h 73"/>
                <a:gd name="T18" fmla="*/ 10 w 73"/>
                <a:gd name="T19" fmla="*/ 10 h 73"/>
                <a:gd name="T20" fmla="*/ 0 w 73"/>
                <a:gd name="T21" fmla="*/ 19 h 73"/>
                <a:gd name="T22" fmla="*/ 0 w 73"/>
                <a:gd name="T23" fmla="*/ 28 h 73"/>
                <a:gd name="T24" fmla="*/ 0 w 73"/>
                <a:gd name="T25" fmla="*/ 37 h 73"/>
                <a:gd name="T26" fmla="*/ 0 w 73"/>
                <a:gd name="T27" fmla="*/ 46 h 73"/>
                <a:gd name="T28" fmla="*/ 0 w 73"/>
                <a:gd name="T29" fmla="*/ 55 h 73"/>
                <a:gd name="T30" fmla="*/ 0 w 73"/>
                <a:gd name="T31" fmla="*/ 63 h 73"/>
                <a:gd name="T32" fmla="*/ 10 w 73"/>
                <a:gd name="T33" fmla="*/ 63 h 73"/>
                <a:gd name="T34" fmla="*/ 10 w 73"/>
                <a:gd name="T35" fmla="*/ 73 h 73"/>
                <a:gd name="T36" fmla="*/ 18 w 73"/>
                <a:gd name="T37" fmla="*/ 73 h 73"/>
                <a:gd name="T38" fmla="*/ 28 w 73"/>
                <a:gd name="T39" fmla="*/ 73 h 73"/>
                <a:gd name="T40" fmla="*/ 36 w 73"/>
                <a:gd name="T41" fmla="*/ 73 h 73"/>
                <a:gd name="T42" fmla="*/ 46 w 73"/>
                <a:gd name="T43" fmla="*/ 73 h 73"/>
                <a:gd name="T44" fmla="*/ 55 w 73"/>
                <a:gd name="T45" fmla="*/ 73 h 73"/>
                <a:gd name="T46" fmla="*/ 64 w 73"/>
                <a:gd name="T47" fmla="*/ 63 h 73"/>
                <a:gd name="T48" fmla="*/ 73 w 73"/>
                <a:gd name="T49" fmla="*/ 55 h 73"/>
                <a:gd name="T50" fmla="*/ 73 w 73"/>
                <a:gd name="T51" fmla="*/ 46 h 73"/>
                <a:gd name="T52" fmla="*/ 73 w 73"/>
                <a:gd name="T53" fmla="*/ 37 h 73"/>
                <a:gd name="T54" fmla="*/ 55 w 73"/>
                <a:gd name="T55" fmla="*/ 37 h 73"/>
                <a:gd name="T56" fmla="*/ 55 w 73"/>
                <a:gd name="T57" fmla="*/ 28 h 73"/>
                <a:gd name="T58" fmla="*/ 55 w 73"/>
                <a:gd name="T59" fmla="*/ 19 h 73"/>
                <a:gd name="T60" fmla="*/ 46 w 73"/>
                <a:gd name="T61" fmla="*/ 19 h 73"/>
                <a:gd name="T62" fmla="*/ 36 w 73"/>
                <a:gd name="T63" fmla="*/ 19 h 73"/>
                <a:gd name="T64" fmla="*/ 36 w 73"/>
                <a:gd name="T65" fmla="*/ 10 h 73"/>
                <a:gd name="T66" fmla="*/ 28 w 73"/>
                <a:gd name="T67" fmla="*/ 19 h 73"/>
                <a:gd name="T68" fmla="*/ 18 w 73"/>
                <a:gd name="T69" fmla="*/ 19 h 73"/>
                <a:gd name="T70" fmla="*/ 10 w 73"/>
                <a:gd name="T71" fmla="*/ 28 h 73"/>
                <a:gd name="T72" fmla="*/ 10 w 73"/>
                <a:gd name="T73" fmla="*/ 37 h 73"/>
                <a:gd name="T74" fmla="*/ 10 w 73"/>
                <a:gd name="T75" fmla="*/ 46 h 73"/>
                <a:gd name="T76" fmla="*/ 10 w 73"/>
                <a:gd name="T77" fmla="*/ 55 h 73"/>
                <a:gd name="T78" fmla="*/ 18 w 73"/>
                <a:gd name="T79" fmla="*/ 55 h 73"/>
                <a:gd name="T80" fmla="*/ 18 w 73"/>
                <a:gd name="T81" fmla="*/ 63 h 73"/>
                <a:gd name="T82" fmla="*/ 28 w 73"/>
                <a:gd name="T83" fmla="*/ 63 h 73"/>
                <a:gd name="T84" fmla="*/ 36 w 73"/>
                <a:gd name="T85" fmla="*/ 63 h 73"/>
                <a:gd name="T86" fmla="*/ 46 w 73"/>
                <a:gd name="T87" fmla="*/ 63 h 73"/>
                <a:gd name="T88" fmla="*/ 55 w 73"/>
                <a:gd name="T89" fmla="*/ 55 h 73"/>
                <a:gd name="T90" fmla="*/ 55 w 73"/>
                <a:gd name="T91" fmla="*/ 46 h 73"/>
                <a:gd name="T92" fmla="*/ 55 w 73"/>
                <a:gd name="T93" fmla="*/ 37 h 73"/>
                <a:gd name="T94" fmla="*/ 73 w 73"/>
                <a:gd name="T95" fmla="*/ 37 h 73"/>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73"/>
                <a:gd name="T145" fmla="*/ 0 h 73"/>
                <a:gd name="T146" fmla="*/ 73 w 73"/>
                <a:gd name="T147" fmla="*/ 73 h 73"/>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73" h="73">
                  <a:moveTo>
                    <a:pt x="73" y="37"/>
                  </a:moveTo>
                  <a:lnTo>
                    <a:pt x="73" y="28"/>
                  </a:lnTo>
                  <a:lnTo>
                    <a:pt x="64" y="19"/>
                  </a:lnTo>
                  <a:lnTo>
                    <a:pt x="64" y="10"/>
                  </a:lnTo>
                  <a:lnTo>
                    <a:pt x="55" y="10"/>
                  </a:lnTo>
                  <a:lnTo>
                    <a:pt x="46" y="0"/>
                  </a:lnTo>
                  <a:lnTo>
                    <a:pt x="36" y="0"/>
                  </a:lnTo>
                  <a:lnTo>
                    <a:pt x="28" y="0"/>
                  </a:lnTo>
                  <a:lnTo>
                    <a:pt x="18" y="0"/>
                  </a:lnTo>
                  <a:lnTo>
                    <a:pt x="10" y="10"/>
                  </a:lnTo>
                  <a:lnTo>
                    <a:pt x="0" y="19"/>
                  </a:lnTo>
                  <a:lnTo>
                    <a:pt x="0" y="28"/>
                  </a:lnTo>
                  <a:lnTo>
                    <a:pt x="0" y="37"/>
                  </a:lnTo>
                  <a:lnTo>
                    <a:pt x="0" y="46"/>
                  </a:lnTo>
                  <a:lnTo>
                    <a:pt x="0" y="55"/>
                  </a:lnTo>
                  <a:lnTo>
                    <a:pt x="0" y="63"/>
                  </a:lnTo>
                  <a:lnTo>
                    <a:pt x="10" y="63"/>
                  </a:lnTo>
                  <a:lnTo>
                    <a:pt x="10" y="73"/>
                  </a:lnTo>
                  <a:lnTo>
                    <a:pt x="18" y="73"/>
                  </a:lnTo>
                  <a:lnTo>
                    <a:pt x="28" y="73"/>
                  </a:lnTo>
                  <a:lnTo>
                    <a:pt x="36" y="73"/>
                  </a:lnTo>
                  <a:lnTo>
                    <a:pt x="46" y="73"/>
                  </a:lnTo>
                  <a:lnTo>
                    <a:pt x="55" y="73"/>
                  </a:lnTo>
                  <a:lnTo>
                    <a:pt x="64" y="63"/>
                  </a:lnTo>
                  <a:lnTo>
                    <a:pt x="73" y="55"/>
                  </a:lnTo>
                  <a:lnTo>
                    <a:pt x="73" y="46"/>
                  </a:lnTo>
                  <a:lnTo>
                    <a:pt x="73" y="37"/>
                  </a:lnTo>
                  <a:lnTo>
                    <a:pt x="55" y="37"/>
                  </a:lnTo>
                  <a:lnTo>
                    <a:pt x="55" y="28"/>
                  </a:lnTo>
                  <a:lnTo>
                    <a:pt x="55" y="19"/>
                  </a:lnTo>
                  <a:lnTo>
                    <a:pt x="46" y="19"/>
                  </a:lnTo>
                  <a:lnTo>
                    <a:pt x="36" y="19"/>
                  </a:lnTo>
                  <a:lnTo>
                    <a:pt x="36" y="10"/>
                  </a:lnTo>
                  <a:lnTo>
                    <a:pt x="28" y="19"/>
                  </a:lnTo>
                  <a:lnTo>
                    <a:pt x="18" y="19"/>
                  </a:lnTo>
                  <a:lnTo>
                    <a:pt x="10" y="28"/>
                  </a:lnTo>
                  <a:lnTo>
                    <a:pt x="10" y="37"/>
                  </a:lnTo>
                  <a:lnTo>
                    <a:pt x="10" y="46"/>
                  </a:lnTo>
                  <a:lnTo>
                    <a:pt x="10" y="55"/>
                  </a:lnTo>
                  <a:lnTo>
                    <a:pt x="18" y="55"/>
                  </a:lnTo>
                  <a:lnTo>
                    <a:pt x="18" y="63"/>
                  </a:lnTo>
                  <a:lnTo>
                    <a:pt x="28" y="63"/>
                  </a:lnTo>
                  <a:lnTo>
                    <a:pt x="36" y="63"/>
                  </a:lnTo>
                  <a:lnTo>
                    <a:pt x="46" y="63"/>
                  </a:lnTo>
                  <a:lnTo>
                    <a:pt x="55" y="55"/>
                  </a:lnTo>
                  <a:lnTo>
                    <a:pt x="55" y="46"/>
                  </a:lnTo>
                  <a:lnTo>
                    <a:pt x="55" y="37"/>
                  </a:lnTo>
                  <a:lnTo>
                    <a:pt x="73" y="37"/>
                  </a:lnTo>
                  <a:close/>
                </a:path>
              </a:pathLst>
            </a:custGeom>
            <a:solidFill>
              <a:srgbClr val="F4FFFF"/>
            </a:solidFill>
            <a:ln w="9525">
              <a:noFill/>
              <a:round/>
              <a:headEnd/>
              <a:tailEnd/>
            </a:ln>
          </p:spPr>
          <p:txBody>
            <a:bodyPr>
              <a:prstTxWarp prst="textNoShape">
                <a:avLst/>
              </a:prstTxWarp>
            </a:bodyPr>
            <a:lstStyle/>
            <a:p>
              <a:endParaRPr lang="en-US"/>
            </a:p>
          </p:txBody>
        </p:sp>
        <p:sp>
          <p:nvSpPr>
            <p:cNvPr id="43131" name="Freeform 221"/>
            <p:cNvSpPr>
              <a:spLocks noChangeAspect="1"/>
            </p:cNvSpPr>
            <p:nvPr/>
          </p:nvSpPr>
          <p:spPr bwMode="auto">
            <a:xfrm>
              <a:off x="1317" y="2790"/>
              <a:ext cx="5" cy="6"/>
            </a:xfrm>
            <a:custGeom>
              <a:avLst/>
              <a:gdLst>
                <a:gd name="T0" fmla="*/ 45 w 45"/>
                <a:gd name="T1" fmla="*/ 27 h 53"/>
                <a:gd name="T2" fmla="*/ 45 w 45"/>
                <a:gd name="T3" fmla="*/ 18 h 53"/>
                <a:gd name="T4" fmla="*/ 45 w 45"/>
                <a:gd name="T5" fmla="*/ 9 h 53"/>
                <a:gd name="T6" fmla="*/ 36 w 45"/>
                <a:gd name="T7" fmla="*/ 9 h 53"/>
                <a:gd name="T8" fmla="*/ 26 w 45"/>
                <a:gd name="T9" fmla="*/ 9 h 53"/>
                <a:gd name="T10" fmla="*/ 26 w 45"/>
                <a:gd name="T11" fmla="*/ 0 h 53"/>
                <a:gd name="T12" fmla="*/ 18 w 45"/>
                <a:gd name="T13" fmla="*/ 9 h 53"/>
                <a:gd name="T14" fmla="*/ 8 w 45"/>
                <a:gd name="T15" fmla="*/ 9 h 53"/>
                <a:gd name="T16" fmla="*/ 0 w 45"/>
                <a:gd name="T17" fmla="*/ 18 h 53"/>
                <a:gd name="T18" fmla="*/ 0 w 45"/>
                <a:gd name="T19" fmla="*/ 27 h 53"/>
                <a:gd name="T20" fmla="*/ 0 w 45"/>
                <a:gd name="T21" fmla="*/ 36 h 53"/>
                <a:gd name="T22" fmla="*/ 0 w 45"/>
                <a:gd name="T23" fmla="*/ 45 h 53"/>
                <a:gd name="T24" fmla="*/ 8 w 45"/>
                <a:gd name="T25" fmla="*/ 45 h 53"/>
                <a:gd name="T26" fmla="*/ 8 w 45"/>
                <a:gd name="T27" fmla="*/ 53 h 53"/>
                <a:gd name="T28" fmla="*/ 18 w 45"/>
                <a:gd name="T29" fmla="*/ 53 h 53"/>
                <a:gd name="T30" fmla="*/ 26 w 45"/>
                <a:gd name="T31" fmla="*/ 53 h 53"/>
                <a:gd name="T32" fmla="*/ 36 w 45"/>
                <a:gd name="T33" fmla="*/ 53 h 53"/>
                <a:gd name="T34" fmla="*/ 45 w 45"/>
                <a:gd name="T35" fmla="*/ 45 h 53"/>
                <a:gd name="T36" fmla="*/ 45 w 45"/>
                <a:gd name="T37" fmla="*/ 36 h 53"/>
                <a:gd name="T38" fmla="*/ 45 w 45"/>
                <a:gd name="T39" fmla="*/ 27 h 5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5"/>
                <a:gd name="T61" fmla="*/ 0 h 53"/>
                <a:gd name="T62" fmla="*/ 45 w 45"/>
                <a:gd name="T63" fmla="*/ 53 h 5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5" h="53">
                  <a:moveTo>
                    <a:pt x="45" y="27"/>
                  </a:moveTo>
                  <a:lnTo>
                    <a:pt x="45" y="18"/>
                  </a:lnTo>
                  <a:lnTo>
                    <a:pt x="45" y="9"/>
                  </a:lnTo>
                  <a:lnTo>
                    <a:pt x="36" y="9"/>
                  </a:lnTo>
                  <a:lnTo>
                    <a:pt x="26" y="9"/>
                  </a:lnTo>
                  <a:lnTo>
                    <a:pt x="26" y="0"/>
                  </a:lnTo>
                  <a:lnTo>
                    <a:pt x="18" y="9"/>
                  </a:lnTo>
                  <a:lnTo>
                    <a:pt x="8" y="9"/>
                  </a:lnTo>
                  <a:lnTo>
                    <a:pt x="0" y="18"/>
                  </a:lnTo>
                  <a:lnTo>
                    <a:pt x="0" y="27"/>
                  </a:lnTo>
                  <a:lnTo>
                    <a:pt x="0" y="36"/>
                  </a:lnTo>
                  <a:lnTo>
                    <a:pt x="0" y="45"/>
                  </a:lnTo>
                  <a:lnTo>
                    <a:pt x="8" y="45"/>
                  </a:lnTo>
                  <a:lnTo>
                    <a:pt x="8" y="53"/>
                  </a:lnTo>
                  <a:lnTo>
                    <a:pt x="18" y="53"/>
                  </a:lnTo>
                  <a:lnTo>
                    <a:pt x="26" y="53"/>
                  </a:lnTo>
                  <a:lnTo>
                    <a:pt x="36" y="53"/>
                  </a:lnTo>
                  <a:lnTo>
                    <a:pt x="45" y="45"/>
                  </a:lnTo>
                  <a:lnTo>
                    <a:pt x="45" y="36"/>
                  </a:lnTo>
                  <a:lnTo>
                    <a:pt x="45" y="27"/>
                  </a:lnTo>
                  <a:close/>
                </a:path>
              </a:pathLst>
            </a:custGeom>
            <a:solidFill>
              <a:srgbClr val="F9FFFF"/>
            </a:solidFill>
            <a:ln w="9525">
              <a:noFill/>
              <a:round/>
              <a:headEnd/>
              <a:tailEnd/>
            </a:ln>
          </p:spPr>
          <p:txBody>
            <a:bodyPr>
              <a:prstTxWarp prst="textNoShape">
                <a:avLst/>
              </a:prstTxWarp>
            </a:bodyPr>
            <a:lstStyle/>
            <a:p>
              <a:endParaRPr lang="en-US"/>
            </a:p>
          </p:txBody>
        </p:sp>
        <p:sp>
          <p:nvSpPr>
            <p:cNvPr id="43132" name="Freeform 222"/>
            <p:cNvSpPr>
              <a:spLocks noChangeAspect="1"/>
            </p:cNvSpPr>
            <p:nvPr/>
          </p:nvSpPr>
          <p:spPr bwMode="auto">
            <a:xfrm>
              <a:off x="1318" y="2792"/>
              <a:ext cx="3" cy="3"/>
            </a:xfrm>
            <a:custGeom>
              <a:avLst/>
              <a:gdLst>
                <a:gd name="T0" fmla="*/ 28 w 28"/>
                <a:gd name="T1" fmla="*/ 9 h 27"/>
                <a:gd name="T2" fmla="*/ 28 w 28"/>
                <a:gd name="T3" fmla="*/ 0 h 27"/>
                <a:gd name="T4" fmla="*/ 18 w 28"/>
                <a:gd name="T5" fmla="*/ 0 h 27"/>
                <a:gd name="T6" fmla="*/ 10 w 28"/>
                <a:gd name="T7" fmla="*/ 0 h 27"/>
                <a:gd name="T8" fmla="*/ 0 w 28"/>
                <a:gd name="T9" fmla="*/ 9 h 27"/>
                <a:gd name="T10" fmla="*/ 0 w 28"/>
                <a:gd name="T11" fmla="*/ 18 h 27"/>
                <a:gd name="T12" fmla="*/ 10 w 28"/>
                <a:gd name="T13" fmla="*/ 18 h 27"/>
                <a:gd name="T14" fmla="*/ 10 w 28"/>
                <a:gd name="T15" fmla="*/ 27 h 27"/>
                <a:gd name="T16" fmla="*/ 18 w 28"/>
                <a:gd name="T17" fmla="*/ 27 h 27"/>
                <a:gd name="T18" fmla="*/ 18 w 28"/>
                <a:gd name="T19" fmla="*/ 18 h 27"/>
                <a:gd name="T20" fmla="*/ 28 w 28"/>
                <a:gd name="T21" fmla="*/ 18 h 27"/>
                <a:gd name="T22" fmla="*/ 28 w 28"/>
                <a:gd name="T23" fmla="*/ 9 h 2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8"/>
                <a:gd name="T37" fmla="*/ 0 h 27"/>
                <a:gd name="T38" fmla="*/ 28 w 28"/>
                <a:gd name="T39" fmla="*/ 27 h 2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8" h="27">
                  <a:moveTo>
                    <a:pt x="28" y="9"/>
                  </a:moveTo>
                  <a:lnTo>
                    <a:pt x="28" y="0"/>
                  </a:lnTo>
                  <a:lnTo>
                    <a:pt x="18" y="0"/>
                  </a:lnTo>
                  <a:lnTo>
                    <a:pt x="10" y="0"/>
                  </a:lnTo>
                  <a:lnTo>
                    <a:pt x="0" y="9"/>
                  </a:lnTo>
                  <a:lnTo>
                    <a:pt x="0" y="18"/>
                  </a:lnTo>
                  <a:lnTo>
                    <a:pt x="10" y="18"/>
                  </a:lnTo>
                  <a:lnTo>
                    <a:pt x="10" y="27"/>
                  </a:lnTo>
                  <a:lnTo>
                    <a:pt x="18" y="27"/>
                  </a:lnTo>
                  <a:lnTo>
                    <a:pt x="18" y="18"/>
                  </a:lnTo>
                  <a:lnTo>
                    <a:pt x="28" y="18"/>
                  </a:lnTo>
                  <a:lnTo>
                    <a:pt x="28" y="9"/>
                  </a:lnTo>
                  <a:close/>
                </a:path>
              </a:pathLst>
            </a:custGeom>
            <a:solidFill>
              <a:srgbClr val="FFFFFF"/>
            </a:solidFill>
            <a:ln w="9525">
              <a:noFill/>
              <a:round/>
              <a:headEnd/>
              <a:tailEnd/>
            </a:ln>
          </p:spPr>
          <p:txBody>
            <a:bodyPr>
              <a:prstTxWarp prst="textNoShape">
                <a:avLst/>
              </a:prstTxWarp>
            </a:bodyPr>
            <a:lstStyle/>
            <a:p>
              <a:endParaRPr lang="en-US"/>
            </a:p>
          </p:txBody>
        </p:sp>
        <p:sp>
          <p:nvSpPr>
            <p:cNvPr id="43133" name="Freeform 223"/>
            <p:cNvSpPr>
              <a:spLocks noChangeAspect="1"/>
            </p:cNvSpPr>
            <p:nvPr/>
          </p:nvSpPr>
          <p:spPr bwMode="auto">
            <a:xfrm>
              <a:off x="1178" y="2757"/>
              <a:ext cx="9" cy="13"/>
            </a:xfrm>
            <a:custGeom>
              <a:avLst/>
              <a:gdLst>
                <a:gd name="T0" fmla="*/ 90 w 90"/>
                <a:gd name="T1" fmla="*/ 71 h 134"/>
                <a:gd name="T2" fmla="*/ 81 w 90"/>
                <a:gd name="T3" fmla="*/ 81 h 134"/>
                <a:gd name="T4" fmla="*/ 81 w 90"/>
                <a:gd name="T5" fmla="*/ 89 h 134"/>
                <a:gd name="T6" fmla="*/ 81 w 90"/>
                <a:gd name="T7" fmla="*/ 99 h 134"/>
                <a:gd name="T8" fmla="*/ 72 w 90"/>
                <a:gd name="T9" fmla="*/ 108 h 134"/>
                <a:gd name="T10" fmla="*/ 72 w 90"/>
                <a:gd name="T11" fmla="*/ 117 h 134"/>
                <a:gd name="T12" fmla="*/ 64 w 90"/>
                <a:gd name="T13" fmla="*/ 126 h 134"/>
                <a:gd name="T14" fmla="*/ 54 w 90"/>
                <a:gd name="T15" fmla="*/ 134 h 134"/>
                <a:gd name="T16" fmla="*/ 46 w 90"/>
                <a:gd name="T17" fmla="*/ 134 h 134"/>
                <a:gd name="T18" fmla="*/ 27 w 90"/>
                <a:gd name="T19" fmla="*/ 134 h 134"/>
                <a:gd name="T20" fmla="*/ 9 w 90"/>
                <a:gd name="T21" fmla="*/ 126 h 134"/>
                <a:gd name="T22" fmla="*/ 0 w 90"/>
                <a:gd name="T23" fmla="*/ 117 h 134"/>
                <a:gd name="T24" fmla="*/ 0 w 90"/>
                <a:gd name="T25" fmla="*/ 99 h 134"/>
                <a:gd name="T26" fmla="*/ 0 w 90"/>
                <a:gd name="T27" fmla="*/ 81 h 134"/>
                <a:gd name="T28" fmla="*/ 0 w 90"/>
                <a:gd name="T29" fmla="*/ 53 h 134"/>
                <a:gd name="T30" fmla="*/ 9 w 90"/>
                <a:gd name="T31" fmla="*/ 35 h 134"/>
                <a:gd name="T32" fmla="*/ 9 w 90"/>
                <a:gd name="T33" fmla="*/ 26 h 134"/>
                <a:gd name="T34" fmla="*/ 9 w 90"/>
                <a:gd name="T35" fmla="*/ 0 h 134"/>
                <a:gd name="T36" fmla="*/ 27 w 90"/>
                <a:gd name="T37" fmla="*/ 8 h 134"/>
                <a:gd name="T38" fmla="*/ 36 w 90"/>
                <a:gd name="T39" fmla="*/ 17 h 134"/>
                <a:gd name="T40" fmla="*/ 46 w 90"/>
                <a:gd name="T41" fmla="*/ 17 h 134"/>
                <a:gd name="T42" fmla="*/ 54 w 90"/>
                <a:gd name="T43" fmla="*/ 26 h 134"/>
                <a:gd name="T44" fmla="*/ 64 w 90"/>
                <a:gd name="T45" fmla="*/ 35 h 134"/>
                <a:gd name="T46" fmla="*/ 72 w 90"/>
                <a:gd name="T47" fmla="*/ 45 h 134"/>
                <a:gd name="T48" fmla="*/ 81 w 90"/>
                <a:gd name="T49" fmla="*/ 63 h 134"/>
                <a:gd name="T50" fmla="*/ 90 w 90"/>
                <a:gd name="T51" fmla="*/ 71 h 13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90"/>
                <a:gd name="T79" fmla="*/ 0 h 134"/>
                <a:gd name="T80" fmla="*/ 90 w 90"/>
                <a:gd name="T81" fmla="*/ 134 h 134"/>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90" h="134">
                  <a:moveTo>
                    <a:pt x="90" y="71"/>
                  </a:moveTo>
                  <a:lnTo>
                    <a:pt x="81" y="81"/>
                  </a:lnTo>
                  <a:lnTo>
                    <a:pt x="81" y="89"/>
                  </a:lnTo>
                  <a:lnTo>
                    <a:pt x="81" y="99"/>
                  </a:lnTo>
                  <a:lnTo>
                    <a:pt x="72" y="108"/>
                  </a:lnTo>
                  <a:lnTo>
                    <a:pt x="72" y="117"/>
                  </a:lnTo>
                  <a:lnTo>
                    <a:pt x="64" y="126"/>
                  </a:lnTo>
                  <a:lnTo>
                    <a:pt x="54" y="134"/>
                  </a:lnTo>
                  <a:lnTo>
                    <a:pt x="46" y="134"/>
                  </a:lnTo>
                  <a:lnTo>
                    <a:pt x="27" y="134"/>
                  </a:lnTo>
                  <a:lnTo>
                    <a:pt x="9" y="126"/>
                  </a:lnTo>
                  <a:lnTo>
                    <a:pt x="0" y="117"/>
                  </a:lnTo>
                  <a:lnTo>
                    <a:pt x="0" y="99"/>
                  </a:lnTo>
                  <a:lnTo>
                    <a:pt x="0" y="81"/>
                  </a:lnTo>
                  <a:lnTo>
                    <a:pt x="0" y="53"/>
                  </a:lnTo>
                  <a:lnTo>
                    <a:pt x="9" y="35"/>
                  </a:lnTo>
                  <a:lnTo>
                    <a:pt x="9" y="26"/>
                  </a:lnTo>
                  <a:lnTo>
                    <a:pt x="9" y="0"/>
                  </a:lnTo>
                  <a:lnTo>
                    <a:pt x="27" y="8"/>
                  </a:lnTo>
                  <a:lnTo>
                    <a:pt x="36" y="17"/>
                  </a:lnTo>
                  <a:lnTo>
                    <a:pt x="46" y="17"/>
                  </a:lnTo>
                  <a:lnTo>
                    <a:pt x="54" y="26"/>
                  </a:lnTo>
                  <a:lnTo>
                    <a:pt x="64" y="35"/>
                  </a:lnTo>
                  <a:lnTo>
                    <a:pt x="72" y="45"/>
                  </a:lnTo>
                  <a:lnTo>
                    <a:pt x="81" y="63"/>
                  </a:lnTo>
                  <a:lnTo>
                    <a:pt x="90" y="71"/>
                  </a:lnTo>
                  <a:close/>
                </a:path>
              </a:pathLst>
            </a:custGeom>
            <a:solidFill>
              <a:srgbClr val="F2BF56"/>
            </a:solidFill>
            <a:ln w="9525">
              <a:noFill/>
              <a:round/>
              <a:headEnd/>
              <a:tailEnd/>
            </a:ln>
          </p:spPr>
          <p:txBody>
            <a:bodyPr>
              <a:prstTxWarp prst="textNoShape">
                <a:avLst/>
              </a:prstTxWarp>
            </a:bodyPr>
            <a:lstStyle/>
            <a:p>
              <a:endParaRPr lang="en-US"/>
            </a:p>
          </p:txBody>
        </p:sp>
        <p:sp>
          <p:nvSpPr>
            <p:cNvPr id="43134" name="Freeform 224"/>
            <p:cNvSpPr>
              <a:spLocks noChangeAspect="1"/>
            </p:cNvSpPr>
            <p:nvPr/>
          </p:nvSpPr>
          <p:spPr bwMode="auto">
            <a:xfrm>
              <a:off x="1349" y="2770"/>
              <a:ext cx="40" cy="90"/>
            </a:xfrm>
            <a:custGeom>
              <a:avLst/>
              <a:gdLst>
                <a:gd name="T0" fmla="*/ 379 w 406"/>
                <a:gd name="T1" fmla="*/ 64 h 895"/>
                <a:gd name="T2" fmla="*/ 397 w 406"/>
                <a:gd name="T3" fmla="*/ 127 h 895"/>
                <a:gd name="T4" fmla="*/ 406 w 406"/>
                <a:gd name="T5" fmla="*/ 182 h 895"/>
                <a:gd name="T6" fmla="*/ 406 w 406"/>
                <a:gd name="T7" fmla="*/ 236 h 895"/>
                <a:gd name="T8" fmla="*/ 406 w 406"/>
                <a:gd name="T9" fmla="*/ 290 h 895"/>
                <a:gd name="T10" fmla="*/ 388 w 406"/>
                <a:gd name="T11" fmla="*/ 399 h 895"/>
                <a:gd name="T12" fmla="*/ 352 w 406"/>
                <a:gd name="T13" fmla="*/ 498 h 895"/>
                <a:gd name="T14" fmla="*/ 307 w 406"/>
                <a:gd name="T15" fmla="*/ 597 h 895"/>
                <a:gd name="T16" fmla="*/ 243 w 406"/>
                <a:gd name="T17" fmla="*/ 688 h 895"/>
                <a:gd name="T18" fmla="*/ 172 w 406"/>
                <a:gd name="T19" fmla="*/ 769 h 895"/>
                <a:gd name="T20" fmla="*/ 90 w 406"/>
                <a:gd name="T21" fmla="*/ 842 h 895"/>
                <a:gd name="T22" fmla="*/ 90 w 406"/>
                <a:gd name="T23" fmla="*/ 850 h 895"/>
                <a:gd name="T24" fmla="*/ 90 w 406"/>
                <a:gd name="T25" fmla="*/ 860 h 895"/>
                <a:gd name="T26" fmla="*/ 90 w 406"/>
                <a:gd name="T27" fmla="*/ 869 h 895"/>
                <a:gd name="T28" fmla="*/ 81 w 406"/>
                <a:gd name="T29" fmla="*/ 877 h 895"/>
                <a:gd name="T30" fmla="*/ 72 w 406"/>
                <a:gd name="T31" fmla="*/ 887 h 895"/>
                <a:gd name="T32" fmla="*/ 63 w 406"/>
                <a:gd name="T33" fmla="*/ 895 h 895"/>
                <a:gd name="T34" fmla="*/ 54 w 406"/>
                <a:gd name="T35" fmla="*/ 895 h 895"/>
                <a:gd name="T36" fmla="*/ 45 w 406"/>
                <a:gd name="T37" fmla="*/ 895 h 895"/>
                <a:gd name="T38" fmla="*/ 36 w 406"/>
                <a:gd name="T39" fmla="*/ 887 h 895"/>
                <a:gd name="T40" fmla="*/ 26 w 406"/>
                <a:gd name="T41" fmla="*/ 877 h 895"/>
                <a:gd name="T42" fmla="*/ 18 w 406"/>
                <a:gd name="T43" fmla="*/ 869 h 895"/>
                <a:gd name="T44" fmla="*/ 8 w 406"/>
                <a:gd name="T45" fmla="*/ 860 h 895"/>
                <a:gd name="T46" fmla="*/ 0 w 406"/>
                <a:gd name="T47" fmla="*/ 842 h 895"/>
                <a:gd name="T48" fmla="*/ 0 w 406"/>
                <a:gd name="T49" fmla="*/ 832 h 895"/>
                <a:gd name="T50" fmla="*/ 8 w 406"/>
                <a:gd name="T51" fmla="*/ 814 h 895"/>
                <a:gd name="T52" fmla="*/ 18 w 406"/>
                <a:gd name="T53" fmla="*/ 806 h 895"/>
                <a:gd name="T54" fmla="*/ 81 w 406"/>
                <a:gd name="T55" fmla="*/ 760 h 895"/>
                <a:gd name="T56" fmla="*/ 135 w 406"/>
                <a:gd name="T57" fmla="*/ 706 h 895"/>
                <a:gd name="T58" fmla="*/ 190 w 406"/>
                <a:gd name="T59" fmla="*/ 652 h 895"/>
                <a:gd name="T60" fmla="*/ 235 w 406"/>
                <a:gd name="T61" fmla="*/ 597 h 895"/>
                <a:gd name="T62" fmla="*/ 271 w 406"/>
                <a:gd name="T63" fmla="*/ 525 h 895"/>
                <a:gd name="T64" fmla="*/ 298 w 406"/>
                <a:gd name="T65" fmla="*/ 462 h 895"/>
                <a:gd name="T66" fmla="*/ 316 w 406"/>
                <a:gd name="T67" fmla="*/ 389 h 895"/>
                <a:gd name="T68" fmla="*/ 316 w 406"/>
                <a:gd name="T69" fmla="*/ 318 h 895"/>
                <a:gd name="T70" fmla="*/ 324 w 406"/>
                <a:gd name="T71" fmla="*/ 272 h 895"/>
                <a:gd name="T72" fmla="*/ 324 w 406"/>
                <a:gd name="T73" fmla="*/ 227 h 895"/>
                <a:gd name="T74" fmla="*/ 307 w 406"/>
                <a:gd name="T75" fmla="*/ 190 h 895"/>
                <a:gd name="T76" fmla="*/ 298 w 406"/>
                <a:gd name="T77" fmla="*/ 154 h 895"/>
                <a:gd name="T78" fmla="*/ 279 w 406"/>
                <a:gd name="T79" fmla="*/ 109 h 895"/>
                <a:gd name="T80" fmla="*/ 279 w 406"/>
                <a:gd name="T81" fmla="*/ 73 h 895"/>
                <a:gd name="T82" fmla="*/ 279 w 406"/>
                <a:gd name="T83" fmla="*/ 37 h 895"/>
                <a:gd name="T84" fmla="*/ 298 w 406"/>
                <a:gd name="T85" fmla="*/ 0 h 895"/>
                <a:gd name="T86" fmla="*/ 316 w 406"/>
                <a:gd name="T87" fmla="*/ 0 h 895"/>
                <a:gd name="T88" fmla="*/ 324 w 406"/>
                <a:gd name="T89" fmla="*/ 10 h 895"/>
                <a:gd name="T90" fmla="*/ 334 w 406"/>
                <a:gd name="T91" fmla="*/ 10 h 895"/>
                <a:gd name="T92" fmla="*/ 352 w 406"/>
                <a:gd name="T93" fmla="*/ 18 h 895"/>
                <a:gd name="T94" fmla="*/ 361 w 406"/>
                <a:gd name="T95" fmla="*/ 28 h 895"/>
                <a:gd name="T96" fmla="*/ 370 w 406"/>
                <a:gd name="T97" fmla="*/ 46 h 895"/>
                <a:gd name="T98" fmla="*/ 379 w 406"/>
                <a:gd name="T99" fmla="*/ 55 h 895"/>
                <a:gd name="T100" fmla="*/ 379 w 406"/>
                <a:gd name="T101" fmla="*/ 64 h 895"/>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406"/>
                <a:gd name="T154" fmla="*/ 0 h 895"/>
                <a:gd name="T155" fmla="*/ 406 w 406"/>
                <a:gd name="T156" fmla="*/ 895 h 895"/>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406" h="895">
                  <a:moveTo>
                    <a:pt x="379" y="64"/>
                  </a:moveTo>
                  <a:lnTo>
                    <a:pt x="397" y="127"/>
                  </a:lnTo>
                  <a:lnTo>
                    <a:pt x="406" y="182"/>
                  </a:lnTo>
                  <a:lnTo>
                    <a:pt x="406" y="236"/>
                  </a:lnTo>
                  <a:lnTo>
                    <a:pt x="406" y="290"/>
                  </a:lnTo>
                  <a:lnTo>
                    <a:pt x="388" y="399"/>
                  </a:lnTo>
                  <a:lnTo>
                    <a:pt x="352" y="498"/>
                  </a:lnTo>
                  <a:lnTo>
                    <a:pt x="307" y="597"/>
                  </a:lnTo>
                  <a:lnTo>
                    <a:pt x="243" y="688"/>
                  </a:lnTo>
                  <a:lnTo>
                    <a:pt x="172" y="769"/>
                  </a:lnTo>
                  <a:lnTo>
                    <a:pt x="90" y="842"/>
                  </a:lnTo>
                  <a:lnTo>
                    <a:pt x="90" y="850"/>
                  </a:lnTo>
                  <a:lnTo>
                    <a:pt x="90" y="860"/>
                  </a:lnTo>
                  <a:lnTo>
                    <a:pt x="90" y="869"/>
                  </a:lnTo>
                  <a:lnTo>
                    <a:pt x="81" y="877"/>
                  </a:lnTo>
                  <a:lnTo>
                    <a:pt x="72" y="887"/>
                  </a:lnTo>
                  <a:lnTo>
                    <a:pt x="63" y="895"/>
                  </a:lnTo>
                  <a:lnTo>
                    <a:pt x="54" y="895"/>
                  </a:lnTo>
                  <a:lnTo>
                    <a:pt x="45" y="895"/>
                  </a:lnTo>
                  <a:lnTo>
                    <a:pt x="36" y="887"/>
                  </a:lnTo>
                  <a:lnTo>
                    <a:pt x="26" y="877"/>
                  </a:lnTo>
                  <a:lnTo>
                    <a:pt x="18" y="869"/>
                  </a:lnTo>
                  <a:lnTo>
                    <a:pt x="8" y="860"/>
                  </a:lnTo>
                  <a:lnTo>
                    <a:pt x="0" y="842"/>
                  </a:lnTo>
                  <a:lnTo>
                    <a:pt x="0" y="832"/>
                  </a:lnTo>
                  <a:lnTo>
                    <a:pt x="8" y="814"/>
                  </a:lnTo>
                  <a:lnTo>
                    <a:pt x="18" y="806"/>
                  </a:lnTo>
                  <a:lnTo>
                    <a:pt x="81" y="760"/>
                  </a:lnTo>
                  <a:lnTo>
                    <a:pt x="135" y="706"/>
                  </a:lnTo>
                  <a:lnTo>
                    <a:pt x="190" y="652"/>
                  </a:lnTo>
                  <a:lnTo>
                    <a:pt x="235" y="597"/>
                  </a:lnTo>
                  <a:lnTo>
                    <a:pt x="271" y="525"/>
                  </a:lnTo>
                  <a:lnTo>
                    <a:pt x="298" y="462"/>
                  </a:lnTo>
                  <a:lnTo>
                    <a:pt x="316" y="389"/>
                  </a:lnTo>
                  <a:lnTo>
                    <a:pt x="316" y="318"/>
                  </a:lnTo>
                  <a:lnTo>
                    <a:pt x="324" y="272"/>
                  </a:lnTo>
                  <a:lnTo>
                    <a:pt x="324" y="227"/>
                  </a:lnTo>
                  <a:lnTo>
                    <a:pt x="307" y="190"/>
                  </a:lnTo>
                  <a:lnTo>
                    <a:pt x="298" y="154"/>
                  </a:lnTo>
                  <a:lnTo>
                    <a:pt x="279" y="109"/>
                  </a:lnTo>
                  <a:lnTo>
                    <a:pt x="279" y="73"/>
                  </a:lnTo>
                  <a:lnTo>
                    <a:pt x="279" y="37"/>
                  </a:lnTo>
                  <a:lnTo>
                    <a:pt x="298" y="0"/>
                  </a:lnTo>
                  <a:lnTo>
                    <a:pt x="316" y="0"/>
                  </a:lnTo>
                  <a:lnTo>
                    <a:pt x="324" y="10"/>
                  </a:lnTo>
                  <a:lnTo>
                    <a:pt x="334" y="10"/>
                  </a:lnTo>
                  <a:lnTo>
                    <a:pt x="352" y="18"/>
                  </a:lnTo>
                  <a:lnTo>
                    <a:pt x="361" y="28"/>
                  </a:lnTo>
                  <a:lnTo>
                    <a:pt x="370" y="46"/>
                  </a:lnTo>
                  <a:lnTo>
                    <a:pt x="379" y="55"/>
                  </a:lnTo>
                  <a:lnTo>
                    <a:pt x="379" y="64"/>
                  </a:lnTo>
                  <a:close/>
                </a:path>
              </a:pathLst>
            </a:custGeom>
            <a:solidFill>
              <a:srgbClr val="000000"/>
            </a:solidFill>
            <a:ln w="9525">
              <a:noFill/>
              <a:round/>
              <a:headEnd/>
              <a:tailEnd/>
            </a:ln>
          </p:spPr>
          <p:txBody>
            <a:bodyPr>
              <a:prstTxWarp prst="textNoShape">
                <a:avLst/>
              </a:prstTxWarp>
            </a:bodyPr>
            <a:lstStyle/>
            <a:p>
              <a:endParaRPr lang="en-US"/>
            </a:p>
          </p:txBody>
        </p:sp>
        <p:sp>
          <p:nvSpPr>
            <p:cNvPr id="43135" name="Freeform 225"/>
            <p:cNvSpPr>
              <a:spLocks noChangeAspect="1"/>
            </p:cNvSpPr>
            <p:nvPr/>
          </p:nvSpPr>
          <p:spPr bwMode="auto">
            <a:xfrm>
              <a:off x="1277" y="2776"/>
              <a:ext cx="19" cy="19"/>
            </a:xfrm>
            <a:custGeom>
              <a:avLst/>
              <a:gdLst>
                <a:gd name="T0" fmla="*/ 189 w 189"/>
                <a:gd name="T1" fmla="*/ 99 h 190"/>
                <a:gd name="T2" fmla="*/ 180 w 189"/>
                <a:gd name="T3" fmla="*/ 109 h 190"/>
                <a:gd name="T4" fmla="*/ 180 w 189"/>
                <a:gd name="T5" fmla="*/ 117 h 190"/>
                <a:gd name="T6" fmla="*/ 180 w 189"/>
                <a:gd name="T7" fmla="*/ 127 h 190"/>
                <a:gd name="T8" fmla="*/ 170 w 189"/>
                <a:gd name="T9" fmla="*/ 145 h 190"/>
                <a:gd name="T10" fmla="*/ 170 w 189"/>
                <a:gd name="T11" fmla="*/ 154 h 190"/>
                <a:gd name="T12" fmla="*/ 162 w 189"/>
                <a:gd name="T13" fmla="*/ 163 h 190"/>
                <a:gd name="T14" fmla="*/ 153 w 189"/>
                <a:gd name="T15" fmla="*/ 163 h 190"/>
                <a:gd name="T16" fmla="*/ 144 w 189"/>
                <a:gd name="T17" fmla="*/ 172 h 190"/>
                <a:gd name="T18" fmla="*/ 126 w 189"/>
                <a:gd name="T19" fmla="*/ 190 h 190"/>
                <a:gd name="T20" fmla="*/ 107 w 189"/>
                <a:gd name="T21" fmla="*/ 190 h 190"/>
                <a:gd name="T22" fmla="*/ 89 w 189"/>
                <a:gd name="T23" fmla="*/ 190 h 190"/>
                <a:gd name="T24" fmla="*/ 71 w 189"/>
                <a:gd name="T25" fmla="*/ 190 h 190"/>
                <a:gd name="T26" fmla="*/ 53 w 189"/>
                <a:gd name="T27" fmla="*/ 181 h 190"/>
                <a:gd name="T28" fmla="*/ 36 w 189"/>
                <a:gd name="T29" fmla="*/ 172 h 190"/>
                <a:gd name="T30" fmla="*/ 18 w 189"/>
                <a:gd name="T31" fmla="*/ 163 h 190"/>
                <a:gd name="T32" fmla="*/ 0 w 189"/>
                <a:gd name="T33" fmla="*/ 163 h 190"/>
                <a:gd name="T34" fmla="*/ 0 w 189"/>
                <a:gd name="T35" fmla="*/ 135 h 190"/>
                <a:gd name="T36" fmla="*/ 0 w 189"/>
                <a:gd name="T37" fmla="*/ 117 h 190"/>
                <a:gd name="T38" fmla="*/ 8 w 189"/>
                <a:gd name="T39" fmla="*/ 91 h 190"/>
                <a:gd name="T40" fmla="*/ 18 w 189"/>
                <a:gd name="T41" fmla="*/ 72 h 190"/>
                <a:gd name="T42" fmla="*/ 18 w 189"/>
                <a:gd name="T43" fmla="*/ 54 h 190"/>
                <a:gd name="T44" fmla="*/ 36 w 189"/>
                <a:gd name="T45" fmla="*/ 36 h 190"/>
                <a:gd name="T46" fmla="*/ 44 w 189"/>
                <a:gd name="T47" fmla="*/ 28 h 190"/>
                <a:gd name="T48" fmla="*/ 71 w 189"/>
                <a:gd name="T49" fmla="*/ 28 h 190"/>
                <a:gd name="T50" fmla="*/ 71 w 189"/>
                <a:gd name="T51" fmla="*/ 9 h 190"/>
                <a:gd name="T52" fmla="*/ 81 w 189"/>
                <a:gd name="T53" fmla="*/ 9 h 190"/>
                <a:gd name="T54" fmla="*/ 99 w 189"/>
                <a:gd name="T55" fmla="*/ 0 h 190"/>
                <a:gd name="T56" fmla="*/ 107 w 189"/>
                <a:gd name="T57" fmla="*/ 9 h 190"/>
                <a:gd name="T58" fmla="*/ 117 w 189"/>
                <a:gd name="T59" fmla="*/ 9 h 190"/>
                <a:gd name="T60" fmla="*/ 135 w 189"/>
                <a:gd name="T61" fmla="*/ 9 h 190"/>
                <a:gd name="T62" fmla="*/ 144 w 189"/>
                <a:gd name="T63" fmla="*/ 18 h 190"/>
                <a:gd name="T64" fmla="*/ 162 w 189"/>
                <a:gd name="T65" fmla="*/ 18 h 190"/>
                <a:gd name="T66" fmla="*/ 189 w 189"/>
                <a:gd name="T67" fmla="*/ 99 h 19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89"/>
                <a:gd name="T103" fmla="*/ 0 h 190"/>
                <a:gd name="T104" fmla="*/ 189 w 189"/>
                <a:gd name="T105" fmla="*/ 190 h 19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89" h="190">
                  <a:moveTo>
                    <a:pt x="189" y="99"/>
                  </a:moveTo>
                  <a:lnTo>
                    <a:pt x="180" y="109"/>
                  </a:lnTo>
                  <a:lnTo>
                    <a:pt x="180" y="117"/>
                  </a:lnTo>
                  <a:lnTo>
                    <a:pt x="180" y="127"/>
                  </a:lnTo>
                  <a:lnTo>
                    <a:pt x="170" y="145"/>
                  </a:lnTo>
                  <a:lnTo>
                    <a:pt x="170" y="154"/>
                  </a:lnTo>
                  <a:lnTo>
                    <a:pt x="162" y="163"/>
                  </a:lnTo>
                  <a:lnTo>
                    <a:pt x="153" y="163"/>
                  </a:lnTo>
                  <a:lnTo>
                    <a:pt x="144" y="172"/>
                  </a:lnTo>
                  <a:lnTo>
                    <a:pt x="126" y="190"/>
                  </a:lnTo>
                  <a:lnTo>
                    <a:pt x="107" y="190"/>
                  </a:lnTo>
                  <a:lnTo>
                    <a:pt x="89" y="190"/>
                  </a:lnTo>
                  <a:lnTo>
                    <a:pt x="71" y="190"/>
                  </a:lnTo>
                  <a:lnTo>
                    <a:pt x="53" y="181"/>
                  </a:lnTo>
                  <a:lnTo>
                    <a:pt x="36" y="172"/>
                  </a:lnTo>
                  <a:lnTo>
                    <a:pt x="18" y="163"/>
                  </a:lnTo>
                  <a:lnTo>
                    <a:pt x="0" y="163"/>
                  </a:lnTo>
                  <a:lnTo>
                    <a:pt x="0" y="135"/>
                  </a:lnTo>
                  <a:lnTo>
                    <a:pt x="0" y="117"/>
                  </a:lnTo>
                  <a:lnTo>
                    <a:pt x="8" y="91"/>
                  </a:lnTo>
                  <a:lnTo>
                    <a:pt x="18" y="72"/>
                  </a:lnTo>
                  <a:lnTo>
                    <a:pt x="18" y="54"/>
                  </a:lnTo>
                  <a:lnTo>
                    <a:pt x="36" y="36"/>
                  </a:lnTo>
                  <a:lnTo>
                    <a:pt x="44" y="28"/>
                  </a:lnTo>
                  <a:lnTo>
                    <a:pt x="71" y="28"/>
                  </a:lnTo>
                  <a:lnTo>
                    <a:pt x="71" y="9"/>
                  </a:lnTo>
                  <a:lnTo>
                    <a:pt x="81" y="9"/>
                  </a:lnTo>
                  <a:lnTo>
                    <a:pt x="99" y="0"/>
                  </a:lnTo>
                  <a:lnTo>
                    <a:pt x="107" y="9"/>
                  </a:lnTo>
                  <a:lnTo>
                    <a:pt x="117" y="9"/>
                  </a:lnTo>
                  <a:lnTo>
                    <a:pt x="135" y="9"/>
                  </a:lnTo>
                  <a:lnTo>
                    <a:pt x="144" y="18"/>
                  </a:lnTo>
                  <a:lnTo>
                    <a:pt x="162" y="18"/>
                  </a:lnTo>
                  <a:lnTo>
                    <a:pt x="189" y="99"/>
                  </a:lnTo>
                  <a:close/>
                </a:path>
              </a:pathLst>
            </a:custGeom>
            <a:solidFill>
              <a:srgbClr val="F2BF56"/>
            </a:solidFill>
            <a:ln w="9525">
              <a:noFill/>
              <a:round/>
              <a:headEnd/>
              <a:tailEnd/>
            </a:ln>
          </p:spPr>
          <p:txBody>
            <a:bodyPr>
              <a:prstTxWarp prst="textNoShape">
                <a:avLst/>
              </a:prstTxWarp>
            </a:bodyPr>
            <a:lstStyle/>
            <a:p>
              <a:endParaRPr lang="en-US"/>
            </a:p>
          </p:txBody>
        </p:sp>
        <p:sp>
          <p:nvSpPr>
            <p:cNvPr id="43136" name="Freeform 226"/>
            <p:cNvSpPr>
              <a:spLocks noChangeAspect="1"/>
            </p:cNvSpPr>
            <p:nvPr/>
          </p:nvSpPr>
          <p:spPr bwMode="auto">
            <a:xfrm>
              <a:off x="988" y="2777"/>
              <a:ext cx="359" cy="359"/>
            </a:xfrm>
            <a:custGeom>
              <a:avLst/>
              <a:gdLst>
                <a:gd name="T0" fmla="*/ 2654 w 3594"/>
                <a:gd name="T1" fmla="*/ 633 h 3598"/>
                <a:gd name="T2" fmla="*/ 2790 w 3594"/>
                <a:gd name="T3" fmla="*/ 723 h 3598"/>
                <a:gd name="T4" fmla="*/ 3079 w 3594"/>
                <a:gd name="T5" fmla="*/ 949 h 3598"/>
                <a:gd name="T6" fmla="*/ 3332 w 3594"/>
                <a:gd name="T7" fmla="*/ 1293 h 3598"/>
                <a:gd name="T8" fmla="*/ 3494 w 3594"/>
                <a:gd name="T9" fmla="*/ 1690 h 3598"/>
                <a:gd name="T10" fmla="*/ 3575 w 3594"/>
                <a:gd name="T11" fmla="*/ 2260 h 3598"/>
                <a:gd name="T12" fmla="*/ 3539 w 3594"/>
                <a:gd name="T13" fmla="*/ 2477 h 3598"/>
                <a:gd name="T14" fmla="*/ 3494 w 3594"/>
                <a:gd name="T15" fmla="*/ 2640 h 3598"/>
                <a:gd name="T16" fmla="*/ 3486 w 3594"/>
                <a:gd name="T17" fmla="*/ 2684 h 3598"/>
                <a:gd name="T18" fmla="*/ 3431 w 3594"/>
                <a:gd name="T19" fmla="*/ 2802 h 3598"/>
                <a:gd name="T20" fmla="*/ 3079 w 3594"/>
                <a:gd name="T21" fmla="*/ 3091 h 3598"/>
                <a:gd name="T22" fmla="*/ 2772 w 3594"/>
                <a:gd name="T23" fmla="*/ 3300 h 3598"/>
                <a:gd name="T24" fmla="*/ 2672 w 3594"/>
                <a:gd name="T25" fmla="*/ 3354 h 3598"/>
                <a:gd name="T26" fmla="*/ 2573 w 3594"/>
                <a:gd name="T27" fmla="*/ 3390 h 3598"/>
                <a:gd name="T28" fmla="*/ 2492 w 3594"/>
                <a:gd name="T29" fmla="*/ 3417 h 3598"/>
                <a:gd name="T30" fmla="*/ 2330 w 3594"/>
                <a:gd name="T31" fmla="*/ 3471 h 3598"/>
                <a:gd name="T32" fmla="*/ 1959 w 3594"/>
                <a:gd name="T33" fmla="*/ 3535 h 3598"/>
                <a:gd name="T34" fmla="*/ 1625 w 3594"/>
                <a:gd name="T35" fmla="*/ 3490 h 3598"/>
                <a:gd name="T36" fmla="*/ 1436 w 3594"/>
                <a:gd name="T37" fmla="*/ 3535 h 3598"/>
                <a:gd name="T38" fmla="*/ 1255 w 3594"/>
                <a:gd name="T39" fmla="*/ 3598 h 3598"/>
                <a:gd name="T40" fmla="*/ 1119 w 3594"/>
                <a:gd name="T41" fmla="*/ 3543 h 3598"/>
                <a:gd name="T42" fmla="*/ 1038 w 3594"/>
                <a:gd name="T43" fmla="*/ 3381 h 3598"/>
                <a:gd name="T44" fmla="*/ 1011 w 3594"/>
                <a:gd name="T45" fmla="*/ 3209 h 3598"/>
                <a:gd name="T46" fmla="*/ 849 w 3594"/>
                <a:gd name="T47" fmla="*/ 3073 h 3598"/>
                <a:gd name="T48" fmla="*/ 650 w 3594"/>
                <a:gd name="T49" fmla="*/ 3002 h 3598"/>
                <a:gd name="T50" fmla="*/ 334 w 3594"/>
                <a:gd name="T51" fmla="*/ 2802 h 3598"/>
                <a:gd name="T52" fmla="*/ 72 w 3594"/>
                <a:gd name="T53" fmla="*/ 2459 h 3598"/>
                <a:gd name="T54" fmla="*/ 9 w 3594"/>
                <a:gd name="T55" fmla="*/ 2314 h 3598"/>
                <a:gd name="T56" fmla="*/ 9 w 3594"/>
                <a:gd name="T57" fmla="*/ 2260 h 3598"/>
                <a:gd name="T58" fmla="*/ 118 w 3594"/>
                <a:gd name="T59" fmla="*/ 2279 h 3598"/>
                <a:gd name="T60" fmla="*/ 217 w 3594"/>
                <a:gd name="T61" fmla="*/ 2360 h 3598"/>
                <a:gd name="T62" fmla="*/ 244 w 3594"/>
                <a:gd name="T63" fmla="*/ 2414 h 3598"/>
                <a:gd name="T64" fmla="*/ 217 w 3594"/>
                <a:gd name="T65" fmla="*/ 2459 h 3598"/>
                <a:gd name="T66" fmla="*/ 262 w 3594"/>
                <a:gd name="T67" fmla="*/ 2486 h 3598"/>
                <a:gd name="T68" fmla="*/ 316 w 3594"/>
                <a:gd name="T69" fmla="*/ 2459 h 3598"/>
                <a:gd name="T70" fmla="*/ 361 w 3594"/>
                <a:gd name="T71" fmla="*/ 2405 h 3598"/>
                <a:gd name="T72" fmla="*/ 434 w 3594"/>
                <a:gd name="T73" fmla="*/ 2368 h 3598"/>
                <a:gd name="T74" fmla="*/ 650 w 3594"/>
                <a:gd name="T75" fmla="*/ 2269 h 3598"/>
                <a:gd name="T76" fmla="*/ 857 w 3594"/>
                <a:gd name="T77" fmla="*/ 2079 h 3598"/>
                <a:gd name="T78" fmla="*/ 920 w 3594"/>
                <a:gd name="T79" fmla="*/ 1817 h 3598"/>
                <a:gd name="T80" fmla="*/ 821 w 3594"/>
                <a:gd name="T81" fmla="*/ 1573 h 3598"/>
                <a:gd name="T82" fmla="*/ 659 w 3594"/>
                <a:gd name="T83" fmla="*/ 1455 h 3598"/>
                <a:gd name="T84" fmla="*/ 497 w 3594"/>
                <a:gd name="T85" fmla="*/ 1402 h 3598"/>
                <a:gd name="T86" fmla="*/ 523 w 3594"/>
                <a:gd name="T87" fmla="*/ 1319 h 3598"/>
                <a:gd name="T88" fmla="*/ 659 w 3594"/>
                <a:gd name="T89" fmla="*/ 1329 h 3598"/>
                <a:gd name="T90" fmla="*/ 750 w 3594"/>
                <a:gd name="T91" fmla="*/ 1347 h 3598"/>
                <a:gd name="T92" fmla="*/ 821 w 3594"/>
                <a:gd name="T93" fmla="*/ 1356 h 3598"/>
                <a:gd name="T94" fmla="*/ 768 w 3594"/>
                <a:gd name="T95" fmla="*/ 1284 h 3598"/>
                <a:gd name="T96" fmla="*/ 641 w 3594"/>
                <a:gd name="T97" fmla="*/ 1256 h 3598"/>
                <a:gd name="T98" fmla="*/ 704 w 3594"/>
                <a:gd name="T99" fmla="*/ 1193 h 3598"/>
                <a:gd name="T100" fmla="*/ 831 w 3594"/>
                <a:gd name="T101" fmla="*/ 1121 h 3598"/>
                <a:gd name="T102" fmla="*/ 957 w 3594"/>
                <a:gd name="T103" fmla="*/ 1040 h 3598"/>
                <a:gd name="T104" fmla="*/ 1084 w 3594"/>
                <a:gd name="T105" fmla="*/ 949 h 3598"/>
                <a:gd name="T106" fmla="*/ 1345 w 3594"/>
                <a:gd name="T107" fmla="*/ 768 h 3598"/>
                <a:gd name="T108" fmla="*/ 1635 w 3594"/>
                <a:gd name="T109" fmla="*/ 552 h 3598"/>
                <a:gd name="T110" fmla="*/ 1742 w 3594"/>
                <a:gd name="T111" fmla="*/ 461 h 3598"/>
                <a:gd name="T112" fmla="*/ 1787 w 3594"/>
                <a:gd name="T113" fmla="*/ 407 h 3598"/>
                <a:gd name="T114" fmla="*/ 1932 w 3594"/>
                <a:gd name="T115" fmla="*/ 290 h 3598"/>
                <a:gd name="T116" fmla="*/ 2095 w 3594"/>
                <a:gd name="T117" fmla="*/ 136 h 3598"/>
                <a:gd name="T118" fmla="*/ 2140 w 3594"/>
                <a:gd name="T119" fmla="*/ 55 h 3598"/>
                <a:gd name="T120" fmla="*/ 2176 w 3594"/>
                <a:gd name="T121" fmla="*/ 9 h 3598"/>
                <a:gd name="T122" fmla="*/ 2267 w 3594"/>
                <a:gd name="T123" fmla="*/ 244 h 3598"/>
                <a:gd name="T124" fmla="*/ 2465 w 3594"/>
                <a:gd name="T125" fmla="*/ 515 h 3598"/>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3594"/>
                <a:gd name="T190" fmla="*/ 0 h 3598"/>
                <a:gd name="T191" fmla="*/ 3594 w 3594"/>
                <a:gd name="T192" fmla="*/ 3598 h 3598"/>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3594" h="3598">
                  <a:moveTo>
                    <a:pt x="2546" y="570"/>
                  </a:moveTo>
                  <a:lnTo>
                    <a:pt x="2583" y="588"/>
                  </a:lnTo>
                  <a:lnTo>
                    <a:pt x="2619" y="606"/>
                  </a:lnTo>
                  <a:lnTo>
                    <a:pt x="2654" y="633"/>
                  </a:lnTo>
                  <a:lnTo>
                    <a:pt x="2690" y="651"/>
                  </a:lnTo>
                  <a:lnTo>
                    <a:pt x="2718" y="679"/>
                  </a:lnTo>
                  <a:lnTo>
                    <a:pt x="2753" y="705"/>
                  </a:lnTo>
                  <a:lnTo>
                    <a:pt x="2790" y="723"/>
                  </a:lnTo>
                  <a:lnTo>
                    <a:pt x="2826" y="742"/>
                  </a:lnTo>
                  <a:lnTo>
                    <a:pt x="2917" y="805"/>
                  </a:lnTo>
                  <a:lnTo>
                    <a:pt x="2998" y="877"/>
                  </a:lnTo>
                  <a:lnTo>
                    <a:pt x="3079" y="949"/>
                  </a:lnTo>
                  <a:lnTo>
                    <a:pt x="3152" y="1031"/>
                  </a:lnTo>
                  <a:lnTo>
                    <a:pt x="3215" y="1112"/>
                  </a:lnTo>
                  <a:lnTo>
                    <a:pt x="3278" y="1202"/>
                  </a:lnTo>
                  <a:lnTo>
                    <a:pt x="3332" y="1293"/>
                  </a:lnTo>
                  <a:lnTo>
                    <a:pt x="3377" y="1392"/>
                  </a:lnTo>
                  <a:lnTo>
                    <a:pt x="3422" y="1491"/>
                  </a:lnTo>
                  <a:lnTo>
                    <a:pt x="3458" y="1591"/>
                  </a:lnTo>
                  <a:lnTo>
                    <a:pt x="3494" y="1690"/>
                  </a:lnTo>
                  <a:lnTo>
                    <a:pt x="3521" y="1790"/>
                  </a:lnTo>
                  <a:lnTo>
                    <a:pt x="3567" y="1998"/>
                  </a:lnTo>
                  <a:lnTo>
                    <a:pt x="3594" y="2214"/>
                  </a:lnTo>
                  <a:lnTo>
                    <a:pt x="3575" y="2260"/>
                  </a:lnTo>
                  <a:lnTo>
                    <a:pt x="3567" y="2314"/>
                  </a:lnTo>
                  <a:lnTo>
                    <a:pt x="3557" y="2368"/>
                  </a:lnTo>
                  <a:lnTo>
                    <a:pt x="3549" y="2423"/>
                  </a:lnTo>
                  <a:lnTo>
                    <a:pt x="3539" y="2477"/>
                  </a:lnTo>
                  <a:lnTo>
                    <a:pt x="3531" y="2522"/>
                  </a:lnTo>
                  <a:lnTo>
                    <a:pt x="3512" y="2576"/>
                  </a:lnTo>
                  <a:lnTo>
                    <a:pt x="3494" y="2621"/>
                  </a:lnTo>
                  <a:lnTo>
                    <a:pt x="3494" y="2640"/>
                  </a:lnTo>
                  <a:lnTo>
                    <a:pt x="3494" y="2649"/>
                  </a:lnTo>
                  <a:lnTo>
                    <a:pt x="3486" y="2658"/>
                  </a:lnTo>
                  <a:lnTo>
                    <a:pt x="3486" y="2676"/>
                  </a:lnTo>
                  <a:lnTo>
                    <a:pt x="3486" y="2684"/>
                  </a:lnTo>
                  <a:lnTo>
                    <a:pt x="3486" y="2694"/>
                  </a:lnTo>
                  <a:lnTo>
                    <a:pt x="3486" y="2703"/>
                  </a:lnTo>
                  <a:lnTo>
                    <a:pt x="3494" y="2712"/>
                  </a:lnTo>
                  <a:lnTo>
                    <a:pt x="3431" y="2802"/>
                  </a:lnTo>
                  <a:lnTo>
                    <a:pt x="3350" y="2874"/>
                  </a:lnTo>
                  <a:lnTo>
                    <a:pt x="3259" y="2956"/>
                  </a:lnTo>
                  <a:lnTo>
                    <a:pt x="3169" y="3020"/>
                  </a:lnTo>
                  <a:lnTo>
                    <a:pt x="3079" y="3091"/>
                  </a:lnTo>
                  <a:lnTo>
                    <a:pt x="2988" y="3164"/>
                  </a:lnTo>
                  <a:lnTo>
                    <a:pt x="2889" y="3227"/>
                  </a:lnTo>
                  <a:lnTo>
                    <a:pt x="2799" y="3300"/>
                  </a:lnTo>
                  <a:lnTo>
                    <a:pt x="2772" y="3300"/>
                  </a:lnTo>
                  <a:lnTo>
                    <a:pt x="2745" y="3308"/>
                  </a:lnTo>
                  <a:lnTo>
                    <a:pt x="2718" y="3326"/>
                  </a:lnTo>
                  <a:lnTo>
                    <a:pt x="2700" y="3336"/>
                  </a:lnTo>
                  <a:lnTo>
                    <a:pt x="2672" y="3354"/>
                  </a:lnTo>
                  <a:lnTo>
                    <a:pt x="2646" y="3363"/>
                  </a:lnTo>
                  <a:lnTo>
                    <a:pt x="2619" y="3372"/>
                  </a:lnTo>
                  <a:lnTo>
                    <a:pt x="2591" y="3372"/>
                  </a:lnTo>
                  <a:lnTo>
                    <a:pt x="2573" y="3390"/>
                  </a:lnTo>
                  <a:lnTo>
                    <a:pt x="2555" y="3399"/>
                  </a:lnTo>
                  <a:lnTo>
                    <a:pt x="2537" y="3408"/>
                  </a:lnTo>
                  <a:lnTo>
                    <a:pt x="2510" y="3417"/>
                  </a:lnTo>
                  <a:lnTo>
                    <a:pt x="2492" y="3417"/>
                  </a:lnTo>
                  <a:lnTo>
                    <a:pt x="2465" y="3417"/>
                  </a:lnTo>
                  <a:lnTo>
                    <a:pt x="2447" y="3426"/>
                  </a:lnTo>
                  <a:lnTo>
                    <a:pt x="2419" y="3435"/>
                  </a:lnTo>
                  <a:lnTo>
                    <a:pt x="2330" y="3471"/>
                  </a:lnTo>
                  <a:lnTo>
                    <a:pt x="2239" y="3498"/>
                  </a:lnTo>
                  <a:lnTo>
                    <a:pt x="2149" y="3516"/>
                  </a:lnTo>
                  <a:lnTo>
                    <a:pt x="2058" y="3535"/>
                  </a:lnTo>
                  <a:lnTo>
                    <a:pt x="1959" y="3535"/>
                  </a:lnTo>
                  <a:lnTo>
                    <a:pt x="1860" y="3535"/>
                  </a:lnTo>
                  <a:lnTo>
                    <a:pt x="1769" y="3526"/>
                  </a:lnTo>
                  <a:lnTo>
                    <a:pt x="1670" y="3508"/>
                  </a:lnTo>
                  <a:lnTo>
                    <a:pt x="1625" y="3490"/>
                  </a:lnTo>
                  <a:lnTo>
                    <a:pt x="1589" y="3490"/>
                  </a:lnTo>
                  <a:lnTo>
                    <a:pt x="1544" y="3490"/>
                  </a:lnTo>
                  <a:lnTo>
                    <a:pt x="1508" y="3498"/>
                  </a:lnTo>
                  <a:lnTo>
                    <a:pt x="1436" y="3535"/>
                  </a:lnTo>
                  <a:lnTo>
                    <a:pt x="1363" y="3561"/>
                  </a:lnTo>
                  <a:lnTo>
                    <a:pt x="1327" y="3579"/>
                  </a:lnTo>
                  <a:lnTo>
                    <a:pt x="1291" y="3589"/>
                  </a:lnTo>
                  <a:lnTo>
                    <a:pt x="1255" y="3598"/>
                  </a:lnTo>
                  <a:lnTo>
                    <a:pt x="1228" y="3598"/>
                  </a:lnTo>
                  <a:lnTo>
                    <a:pt x="1192" y="3589"/>
                  </a:lnTo>
                  <a:lnTo>
                    <a:pt x="1155" y="3571"/>
                  </a:lnTo>
                  <a:lnTo>
                    <a:pt x="1119" y="3543"/>
                  </a:lnTo>
                  <a:lnTo>
                    <a:pt x="1084" y="3498"/>
                  </a:lnTo>
                  <a:lnTo>
                    <a:pt x="1056" y="3462"/>
                  </a:lnTo>
                  <a:lnTo>
                    <a:pt x="1047" y="3426"/>
                  </a:lnTo>
                  <a:lnTo>
                    <a:pt x="1038" y="3381"/>
                  </a:lnTo>
                  <a:lnTo>
                    <a:pt x="1038" y="3336"/>
                  </a:lnTo>
                  <a:lnTo>
                    <a:pt x="1038" y="3291"/>
                  </a:lnTo>
                  <a:lnTo>
                    <a:pt x="1029" y="3255"/>
                  </a:lnTo>
                  <a:lnTo>
                    <a:pt x="1011" y="3209"/>
                  </a:lnTo>
                  <a:lnTo>
                    <a:pt x="984" y="3172"/>
                  </a:lnTo>
                  <a:lnTo>
                    <a:pt x="939" y="3137"/>
                  </a:lnTo>
                  <a:lnTo>
                    <a:pt x="902" y="3101"/>
                  </a:lnTo>
                  <a:lnTo>
                    <a:pt x="849" y="3073"/>
                  </a:lnTo>
                  <a:lnTo>
                    <a:pt x="803" y="3055"/>
                  </a:lnTo>
                  <a:lnTo>
                    <a:pt x="750" y="3038"/>
                  </a:lnTo>
                  <a:lnTo>
                    <a:pt x="704" y="3020"/>
                  </a:lnTo>
                  <a:lnTo>
                    <a:pt x="650" y="3002"/>
                  </a:lnTo>
                  <a:lnTo>
                    <a:pt x="604" y="2983"/>
                  </a:lnTo>
                  <a:lnTo>
                    <a:pt x="505" y="2929"/>
                  </a:lnTo>
                  <a:lnTo>
                    <a:pt x="415" y="2874"/>
                  </a:lnTo>
                  <a:lnTo>
                    <a:pt x="334" y="2802"/>
                  </a:lnTo>
                  <a:lnTo>
                    <a:pt x="262" y="2721"/>
                  </a:lnTo>
                  <a:lnTo>
                    <a:pt x="189" y="2640"/>
                  </a:lnTo>
                  <a:lnTo>
                    <a:pt x="126" y="2549"/>
                  </a:lnTo>
                  <a:lnTo>
                    <a:pt x="72" y="2459"/>
                  </a:lnTo>
                  <a:lnTo>
                    <a:pt x="18" y="2368"/>
                  </a:lnTo>
                  <a:lnTo>
                    <a:pt x="18" y="2350"/>
                  </a:lnTo>
                  <a:lnTo>
                    <a:pt x="18" y="2332"/>
                  </a:lnTo>
                  <a:lnTo>
                    <a:pt x="9" y="2314"/>
                  </a:lnTo>
                  <a:lnTo>
                    <a:pt x="9" y="2297"/>
                  </a:lnTo>
                  <a:lnTo>
                    <a:pt x="0" y="2287"/>
                  </a:lnTo>
                  <a:lnTo>
                    <a:pt x="0" y="2269"/>
                  </a:lnTo>
                  <a:lnTo>
                    <a:pt x="9" y="2260"/>
                  </a:lnTo>
                  <a:lnTo>
                    <a:pt x="27" y="2251"/>
                  </a:lnTo>
                  <a:lnTo>
                    <a:pt x="63" y="2251"/>
                  </a:lnTo>
                  <a:lnTo>
                    <a:pt x="90" y="2260"/>
                  </a:lnTo>
                  <a:lnTo>
                    <a:pt x="118" y="2279"/>
                  </a:lnTo>
                  <a:lnTo>
                    <a:pt x="144" y="2297"/>
                  </a:lnTo>
                  <a:lnTo>
                    <a:pt x="171" y="2323"/>
                  </a:lnTo>
                  <a:lnTo>
                    <a:pt x="189" y="2342"/>
                  </a:lnTo>
                  <a:lnTo>
                    <a:pt x="217" y="2360"/>
                  </a:lnTo>
                  <a:lnTo>
                    <a:pt x="244" y="2378"/>
                  </a:lnTo>
                  <a:lnTo>
                    <a:pt x="252" y="2396"/>
                  </a:lnTo>
                  <a:lnTo>
                    <a:pt x="244" y="2405"/>
                  </a:lnTo>
                  <a:lnTo>
                    <a:pt x="244" y="2414"/>
                  </a:lnTo>
                  <a:lnTo>
                    <a:pt x="235" y="2423"/>
                  </a:lnTo>
                  <a:lnTo>
                    <a:pt x="225" y="2431"/>
                  </a:lnTo>
                  <a:lnTo>
                    <a:pt x="217" y="2441"/>
                  </a:lnTo>
                  <a:lnTo>
                    <a:pt x="217" y="2459"/>
                  </a:lnTo>
                  <a:lnTo>
                    <a:pt x="217" y="2468"/>
                  </a:lnTo>
                  <a:lnTo>
                    <a:pt x="235" y="2477"/>
                  </a:lnTo>
                  <a:lnTo>
                    <a:pt x="252" y="2486"/>
                  </a:lnTo>
                  <a:lnTo>
                    <a:pt x="262" y="2486"/>
                  </a:lnTo>
                  <a:lnTo>
                    <a:pt x="280" y="2486"/>
                  </a:lnTo>
                  <a:lnTo>
                    <a:pt x="298" y="2486"/>
                  </a:lnTo>
                  <a:lnTo>
                    <a:pt x="307" y="2477"/>
                  </a:lnTo>
                  <a:lnTo>
                    <a:pt x="316" y="2459"/>
                  </a:lnTo>
                  <a:lnTo>
                    <a:pt x="325" y="2441"/>
                  </a:lnTo>
                  <a:lnTo>
                    <a:pt x="334" y="2431"/>
                  </a:lnTo>
                  <a:lnTo>
                    <a:pt x="343" y="2414"/>
                  </a:lnTo>
                  <a:lnTo>
                    <a:pt x="361" y="2405"/>
                  </a:lnTo>
                  <a:lnTo>
                    <a:pt x="379" y="2405"/>
                  </a:lnTo>
                  <a:lnTo>
                    <a:pt x="397" y="2396"/>
                  </a:lnTo>
                  <a:lnTo>
                    <a:pt x="415" y="2386"/>
                  </a:lnTo>
                  <a:lnTo>
                    <a:pt x="434" y="2368"/>
                  </a:lnTo>
                  <a:lnTo>
                    <a:pt x="452" y="2350"/>
                  </a:lnTo>
                  <a:lnTo>
                    <a:pt x="515" y="2332"/>
                  </a:lnTo>
                  <a:lnTo>
                    <a:pt x="586" y="2305"/>
                  </a:lnTo>
                  <a:lnTo>
                    <a:pt x="650" y="2269"/>
                  </a:lnTo>
                  <a:lnTo>
                    <a:pt x="713" y="2233"/>
                  </a:lnTo>
                  <a:lnTo>
                    <a:pt x="768" y="2188"/>
                  </a:lnTo>
                  <a:lnTo>
                    <a:pt x="821" y="2133"/>
                  </a:lnTo>
                  <a:lnTo>
                    <a:pt x="857" y="2079"/>
                  </a:lnTo>
                  <a:lnTo>
                    <a:pt x="894" y="2025"/>
                  </a:lnTo>
                  <a:lnTo>
                    <a:pt x="920" y="1953"/>
                  </a:lnTo>
                  <a:lnTo>
                    <a:pt x="920" y="1890"/>
                  </a:lnTo>
                  <a:lnTo>
                    <a:pt x="920" y="1817"/>
                  </a:lnTo>
                  <a:lnTo>
                    <a:pt x="912" y="1754"/>
                  </a:lnTo>
                  <a:lnTo>
                    <a:pt x="885" y="1690"/>
                  </a:lnTo>
                  <a:lnTo>
                    <a:pt x="857" y="1627"/>
                  </a:lnTo>
                  <a:lnTo>
                    <a:pt x="821" y="1573"/>
                  </a:lnTo>
                  <a:lnTo>
                    <a:pt x="776" y="1519"/>
                  </a:lnTo>
                  <a:lnTo>
                    <a:pt x="740" y="1501"/>
                  </a:lnTo>
                  <a:lnTo>
                    <a:pt x="695" y="1473"/>
                  </a:lnTo>
                  <a:lnTo>
                    <a:pt x="659" y="1455"/>
                  </a:lnTo>
                  <a:lnTo>
                    <a:pt x="614" y="1447"/>
                  </a:lnTo>
                  <a:lnTo>
                    <a:pt x="578" y="1428"/>
                  </a:lnTo>
                  <a:lnTo>
                    <a:pt x="533" y="1420"/>
                  </a:lnTo>
                  <a:lnTo>
                    <a:pt x="497" y="1402"/>
                  </a:lnTo>
                  <a:lnTo>
                    <a:pt x="460" y="1384"/>
                  </a:lnTo>
                  <a:lnTo>
                    <a:pt x="469" y="1347"/>
                  </a:lnTo>
                  <a:lnTo>
                    <a:pt x="497" y="1329"/>
                  </a:lnTo>
                  <a:lnTo>
                    <a:pt x="523" y="1319"/>
                  </a:lnTo>
                  <a:lnTo>
                    <a:pt x="560" y="1319"/>
                  </a:lnTo>
                  <a:lnTo>
                    <a:pt x="596" y="1319"/>
                  </a:lnTo>
                  <a:lnTo>
                    <a:pt x="623" y="1329"/>
                  </a:lnTo>
                  <a:lnTo>
                    <a:pt x="659" y="1329"/>
                  </a:lnTo>
                  <a:lnTo>
                    <a:pt x="695" y="1329"/>
                  </a:lnTo>
                  <a:lnTo>
                    <a:pt x="713" y="1329"/>
                  </a:lnTo>
                  <a:lnTo>
                    <a:pt x="731" y="1338"/>
                  </a:lnTo>
                  <a:lnTo>
                    <a:pt x="750" y="1347"/>
                  </a:lnTo>
                  <a:lnTo>
                    <a:pt x="768" y="1356"/>
                  </a:lnTo>
                  <a:lnTo>
                    <a:pt x="786" y="1365"/>
                  </a:lnTo>
                  <a:lnTo>
                    <a:pt x="803" y="1365"/>
                  </a:lnTo>
                  <a:lnTo>
                    <a:pt x="821" y="1356"/>
                  </a:lnTo>
                  <a:lnTo>
                    <a:pt x="839" y="1347"/>
                  </a:lnTo>
                  <a:lnTo>
                    <a:pt x="821" y="1319"/>
                  </a:lnTo>
                  <a:lnTo>
                    <a:pt x="794" y="1302"/>
                  </a:lnTo>
                  <a:lnTo>
                    <a:pt x="768" y="1284"/>
                  </a:lnTo>
                  <a:lnTo>
                    <a:pt x="740" y="1275"/>
                  </a:lnTo>
                  <a:lnTo>
                    <a:pt x="704" y="1266"/>
                  </a:lnTo>
                  <a:lnTo>
                    <a:pt x="677" y="1256"/>
                  </a:lnTo>
                  <a:lnTo>
                    <a:pt x="641" y="1256"/>
                  </a:lnTo>
                  <a:lnTo>
                    <a:pt x="614" y="1248"/>
                  </a:lnTo>
                  <a:lnTo>
                    <a:pt x="641" y="1230"/>
                  </a:lnTo>
                  <a:lnTo>
                    <a:pt x="668" y="1212"/>
                  </a:lnTo>
                  <a:lnTo>
                    <a:pt x="704" y="1193"/>
                  </a:lnTo>
                  <a:lnTo>
                    <a:pt x="731" y="1184"/>
                  </a:lnTo>
                  <a:lnTo>
                    <a:pt x="768" y="1167"/>
                  </a:lnTo>
                  <a:lnTo>
                    <a:pt x="803" y="1149"/>
                  </a:lnTo>
                  <a:lnTo>
                    <a:pt x="831" y="1121"/>
                  </a:lnTo>
                  <a:lnTo>
                    <a:pt x="849" y="1094"/>
                  </a:lnTo>
                  <a:lnTo>
                    <a:pt x="885" y="1076"/>
                  </a:lnTo>
                  <a:lnTo>
                    <a:pt x="920" y="1058"/>
                  </a:lnTo>
                  <a:lnTo>
                    <a:pt x="957" y="1040"/>
                  </a:lnTo>
                  <a:lnTo>
                    <a:pt x="984" y="1021"/>
                  </a:lnTo>
                  <a:lnTo>
                    <a:pt x="1020" y="995"/>
                  </a:lnTo>
                  <a:lnTo>
                    <a:pt x="1047" y="977"/>
                  </a:lnTo>
                  <a:lnTo>
                    <a:pt x="1084" y="949"/>
                  </a:lnTo>
                  <a:lnTo>
                    <a:pt x="1119" y="931"/>
                  </a:lnTo>
                  <a:lnTo>
                    <a:pt x="1192" y="877"/>
                  </a:lnTo>
                  <a:lnTo>
                    <a:pt x="1264" y="823"/>
                  </a:lnTo>
                  <a:lnTo>
                    <a:pt x="1345" y="768"/>
                  </a:lnTo>
                  <a:lnTo>
                    <a:pt x="1418" y="723"/>
                  </a:lnTo>
                  <a:lnTo>
                    <a:pt x="1489" y="669"/>
                  </a:lnTo>
                  <a:lnTo>
                    <a:pt x="1562" y="615"/>
                  </a:lnTo>
                  <a:lnTo>
                    <a:pt x="1635" y="552"/>
                  </a:lnTo>
                  <a:lnTo>
                    <a:pt x="1698" y="479"/>
                  </a:lnTo>
                  <a:lnTo>
                    <a:pt x="1716" y="479"/>
                  </a:lnTo>
                  <a:lnTo>
                    <a:pt x="1724" y="470"/>
                  </a:lnTo>
                  <a:lnTo>
                    <a:pt x="1742" y="461"/>
                  </a:lnTo>
                  <a:lnTo>
                    <a:pt x="1752" y="443"/>
                  </a:lnTo>
                  <a:lnTo>
                    <a:pt x="1761" y="434"/>
                  </a:lnTo>
                  <a:lnTo>
                    <a:pt x="1779" y="416"/>
                  </a:lnTo>
                  <a:lnTo>
                    <a:pt x="1787" y="407"/>
                  </a:lnTo>
                  <a:lnTo>
                    <a:pt x="1815" y="407"/>
                  </a:lnTo>
                  <a:lnTo>
                    <a:pt x="1851" y="361"/>
                  </a:lnTo>
                  <a:lnTo>
                    <a:pt x="1887" y="325"/>
                  </a:lnTo>
                  <a:lnTo>
                    <a:pt x="1932" y="290"/>
                  </a:lnTo>
                  <a:lnTo>
                    <a:pt x="1969" y="254"/>
                  </a:lnTo>
                  <a:lnTo>
                    <a:pt x="2014" y="217"/>
                  </a:lnTo>
                  <a:lnTo>
                    <a:pt x="2050" y="181"/>
                  </a:lnTo>
                  <a:lnTo>
                    <a:pt x="2095" y="136"/>
                  </a:lnTo>
                  <a:lnTo>
                    <a:pt x="2131" y="90"/>
                  </a:lnTo>
                  <a:lnTo>
                    <a:pt x="2131" y="72"/>
                  </a:lnTo>
                  <a:lnTo>
                    <a:pt x="2140" y="63"/>
                  </a:lnTo>
                  <a:lnTo>
                    <a:pt x="2140" y="55"/>
                  </a:lnTo>
                  <a:lnTo>
                    <a:pt x="2149" y="37"/>
                  </a:lnTo>
                  <a:lnTo>
                    <a:pt x="2158" y="27"/>
                  </a:lnTo>
                  <a:lnTo>
                    <a:pt x="2167" y="19"/>
                  </a:lnTo>
                  <a:lnTo>
                    <a:pt x="2176" y="9"/>
                  </a:lnTo>
                  <a:lnTo>
                    <a:pt x="2185" y="0"/>
                  </a:lnTo>
                  <a:lnTo>
                    <a:pt x="2212" y="90"/>
                  </a:lnTo>
                  <a:lnTo>
                    <a:pt x="2239" y="172"/>
                  </a:lnTo>
                  <a:lnTo>
                    <a:pt x="2267" y="244"/>
                  </a:lnTo>
                  <a:lnTo>
                    <a:pt x="2311" y="317"/>
                  </a:lnTo>
                  <a:lnTo>
                    <a:pt x="2356" y="389"/>
                  </a:lnTo>
                  <a:lnTo>
                    <a:pt x="2402" y="452"/>
                  </a:lnTo>
                  <a:lnTo>
                    <a:pt x="2465" y="515"/>
                  </a:lnTo>
                  <a:lnTo>
                    <a:pt x="2546" y="570"/>
                  </a:lnTo>
                  <a:close/>
                </a:path>
              </a:pathLst>
            </a:custGeom>
            <a:solidFill>
              <a:srgbClr val="F0AE6B"/>
            </a:solidFill>
            <a:ln w="9525">
              <a:noFill/>
              <a:round/>
              <a:headEnd/>
              <a:tailEnd/>
            </a:ln>
          </p:spPr>
          <p:txBody>
            <a:bodyPr>
              <a:prstTxWarp prst="textNoShape">
                <a:avLst/>
              </a:prstTxWarp>
            </a:bodyPr>
            <a:lstStyle/>
            <a:p>
              <a:endParaRPr lang="en-US"/>
            </a:p>
          </p:txBody>
        </p:sp>
        <p:sp>
          <p:nvSpPr>
            <p:cNvPr id="43137" name="Freeform 227"/>
            <p:cNvSpPr>
              <a:spLocks noChangeAspect="1"/>
            </p:cNvSpPr>
            <p:nvPr/>
          </p:nvSpPr>
          <p:spPr bwMode="auto">
            <a:xfrm>
              <a:off x="1165" y="2795"/>
              <a:ext cx="11" cy="10"/>
            </a:xfrm>
            <a:custGeom>
              <a:avLst/>
              <a:gdLst>
                <a:gd name="T0" fmla="*/ 0 w 108"/>
                <a:gd name="T1" fmla="*/ 99 h 99"/>
                <a:gd name="T2" fmla="*/ 36 w 108"/>
                <a:gd name="T3" fmla="*/ 0 h 99"/>
                <a:gd name="T4" fmla="*/ 108 w 108"/>
                <a:gd name="T5" fmla="*/ 27 h 99"/>
                <a:gd name="T6" fmla="*/ 0 w 108"/>
                <a:gd name="T7" fmla="*/ 99 h 99"/>
                <a:gd name="T8" fmla="*/ 0 60000 65536"/>
                <a:gd name="T9" fmla="*/ 0 60000 65536"/>
                <a:gd name="T10" fmla="*/ 0 60000 65536"/>
                <a:gd name="T11" fmla="*/ 0 60000 65536"/>
                <a:gd name="T12" fmla="*/ 0 w 108"/>
                <a:gd name="T13" fmla="*/ 0 h 99"/>
                <a:gd name="T14" fmla="*/ 108 w 108"/>
                <a:gd name="T15" fmla="*/ 99 h 99"/>
              </a:gdLst>
              <a:ahLst/>
              <a:cxnLst>
                <a:cxn ang="T8">
                  <a:pos x="T0" y="T1"/>
                </a:cxn>
                <a:cxn ang="T9">
                  <a:pos x="T2" y="T3"/>
                </a:cxn>
                <a:cxn ang="T10">
                  <a:pos x="T4" y="T5"/>
                </a:cxn>
                <a:cxn ang="T11">
                  <a:pos x="T6" y="T7"/>
                </a:cxn>
              </a:cxnLst>
              <a:rect l="T12" t="T13" r="T14" b="T15"/>
              <a:pathLst>
                <a:path w="108" h="99">
                  <a:moveTo>
                    <a:pt x="0" y="99"/>
                  </a:moveTo>
                  <a:lnTo>
                    <a:pt x="36" y="0"/>
                  </a:lnTo>
                  <a:lnTo>
                    <a:pt x="108" y="27"/>
                  </a:lnTo>
                  <a:lnTo>
                    <a:pt x="0" y="99"/>
                  </a:lnTo>
                  <a:close/>
                </a:path>
              </a:pathLst>
            </a:custGeom>
            <a:solidFill>
              <a:srgbClr val="FFFFFF"/>
            </a:solidFill>
            <a:ln w="9525">
              <a:noFill/>
              <a:round/>
              <a:headEnd/>
              <a:tailEnd/>
            </a:ln>
          </p:spPr>
          <p:txBody>
            <a:bodyPr>
              <a:prstTxWarp prst="textNoShape">
                <a:avLst/>
              </a:prstTxWarp>
            </a:bodyPr>
            <a:lstStyle/>
            <a:p>
              <a:endParaRPr lang="en-US"/>
            </a:p>
          </p:txBody>
        </p:sp>
        <p:sp>
          <p:nvSpPr>
            <p:cNvPr id="43138" name="Freeform 228"/>
            <p:cNvSpPr>
              <a:spLocks noChangeAspect="1"/>
            </p:cNvSpPr>
            <p:nvPr/>
          </p:nvSpPr>
          <p:spPr bwMode="auto">
            <a:xfrm>
              <a:off x="963" y="2922"/>
              <a:ext cx="108" cy="90"/>
            </a:xfrm>
            <a:custGeom>
              <a:avLst/>
              <a:gdLst>
                <a:gd name="T0" fmla="*/ 1057 w 1075"/>
                <a:gd name="T1" fmla="*/ 299 h 895"/>
                <a:gd name="T2" fmla="*/ 1075 w 1075"/>
                <a:gd name="T3" fmla="*/ 417 h 895"/>
                <a:gd name="T4" fmla="*/ 1057 w 1075"/>
                <a:gd name="T5" fmla="*/ 524 h 895"/>
                <a:gd name="T6" fmla="*/ 1012 w 1075"/>
                <a:gd name="T7" fmla="*/ 624 h 895"/>
                <a:gd name="T8" fmla="*/ 930 w 1075"/>
                <a:gd name="T9" fmla="*/ 696 h 895"/>
                <a:gd name="T10" fmla="*/ 830 w 1075"/>
                <a:gd name="T11" fmla="*/ 759 h 895"/>
                <a:gd name="T12" fmla="*/ 731 w 1075"/>
                <a:gd name="T13" fmla="*/ 824 h 895"/>
                <a:gd name="T14" fmla="*/ 623 w 1075"/>
                <a:gd name="T15" fmla="*/ 877 h 895"/>
                <a:gd name="T16" fmla="*/ 542 w 1075"/>
                <a:gd name="T17" fmla="*/ 859 h 895"/>
                <a:gd name="T18" fmla="*/ 479 w 1075"/>
                <a:gd name="T19" fmla="*/ 805 h 895"/>
                <a:gd name="T20" fmla="*/ 362 w 1075"/>
                <a:gd name="T21" fmla="*/ 751 h 895"/>
                <a:gd name="T22" fmla="*/ 198 w 1075"/>
                <a:gd name="T23" fmla="*/ 696 h 895"/>
                <a:gd name="T24" fmla="*/ 81 w 1075"/>
                <a:gd name="T25" fmla="*/ 633 h 895"/>
                <a:gd name="T26" fmla="*/ 27 w 1075"/>
                <a:gd name="T27" fmla="*/ 570 h 895"/>
                <a:gd name="T28" fmla="*/ 0 w 1075"/>
                <a:gd name="T29" fmla="*/ 470 h 895"/>
                <a:gd name="T30" fmla="*/ 9 w 1075"/>
                <a:gd name="T31" fmla="*/ 362 h 895"/>
                <a:gd name="T32" fmla="*/ 46 w 1075"/>
                <a:gd name="T33" fmla="*/ 263 h 895"/>
                <a:gd name="T34" fmla="*/ 109 w 1075"/>
                <a:gd name="T35" fmla="*/ 172 h 895"/>
                <a:gd name="T36" fmla="*/ 153 w 1075"/>
                <a:gd name="T37" fmla="*/ 163 h 895"/>
                <a:gd name="T38" fmla="*/ 198 w 1075"/>
                <a:gd name="T39" fmla="*/ 208 h 895"/>
                <a:gd name="T40" fmla="*/ 253 w 1075"/>
                <a:gd name="T41" fmla="*/ 235 h 895"/>
                <a:gd name="T42" fmla="*/ 307 w 1075"/>
                <a:gd name="T43" fmla="*/ 263 h 895"/>
                <a:gd name="T44" fmla="*/ 362 w 1075"/>
                <a:gd name="T45" fmla="*/ 281 h 895"/>
                <a:gd name="T46" fmla="*/ 406 w 1075"/>
                <a:gd name="T47" fmla="*/ 281 h 895"/>
                <a:gd name="T48" fmla="*/ 451 w 1075"/>
                <a:gd name="T49" fmla="*/ 263 h 895"/>
                <a:gd name="T50" fmla="*/ 496 w 1075"/>
                <a:gd name="T51" fmla="*/ 235 h 895"/>
                <a:gd name="T52" fmla="*/ 514 w 1075"/>
                <a:gd name="T53" fmla="*/ 226 h 895"/>
                <a:gd name="T54" fmla="*/ 532 w 1075"/>
                <a:gd name="T55" fmla="*/ 235 h 895"/>
                <a:gd name="T56" fmla="*/ 560 w 1075"/>
                <a:gd name="T57" fmla="*/ 226 h 895"/>
                <a:gd name="T58" fmla="*/ 578 w 1075"/>
                <a:gd name="T59" fmla="*/ 218 h 895"/>
                <a:gd name="T60" fmla="*/ 596 w 1075"/>
                <a:gd name="T61" fmla="*/ 190 h 895"/>
                <a:gd name="T62" fmla="*/ 623 w 1075"/>
                <a:gd name="T63" fmla="*/ 145 h 895"/>
                <a:gd name="T64" fmla="*/ 632 w 1075"/>
                <a:gd name="T65" fmla="*/ 91 h 895"/>
                <a:gd name="T66" fmla="*/ 641 w 1075"/>
                <a:gd name="T67" fmla="*/ 46 h 895"/>
                <a:gd name="T68" fmla="*/ 659 w 1075"/>
                <a:gd name="T69" fmla="*/ 10 h 895"/>
                <a:gd name="T70" fmla="*/ 686 w 1075"/>
                <a:gd name="T71" fmla="*/ 0 h 895"/>
                <a:gd name="T72" fmla="*/ 722 w 1075"/>
                <a:gd name="T73" fmla="*/ 0 h 895"/>
                <a:gd name="T74" fmla="*/ 749 w 1075"/>
                <a:gd name="T75" fmla="*/ 10 h 895"/>
                <a:gd name="T76" fmla="*/ 813 w 1075"/>
                <a:gd name="T77" fmla="*/ 28 h 895"/>
                <a:gd name="T78" fmla="*/ 894 w 1075"/>
                <a:gd name="T79" fmla="*/ 73 h 895"/>
                <a:gd name="T80" fmla="*/ 957 w 1075"/>
                <a:gd name="T81" fmla="*/ 136 h 895"/>
                <a:gd name="T82" fmla="*/ 1020 w 1075"/>
                <a:gd name="T83" fmla="*/ 208 h 89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075"/>
                <a:gd name="T127" fmla="*/ 0 h 895"/>
                <a:gd name="T128" fmla="*/ 1075 w 1075"/>
                <a:gd name="T129" fmla="*/ 895 h 89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075" h="895">
                  <a:moveTo>
                    <a:pt x="1038" y="245"/>
                  </a:moveTo>
                  <a:lnTo>
                    <a:pt x="1057" y="299"/>
                  </a:lnTo>
                  <a:lnTo>
                    <a:pt x="1065" y="353"/>
                  </a:lnTo>
                  <a:lnTo>
                    <a:pt x="1075" y="417"/>
                  </a:lnTo>
                  <a:lnTo>
                    <a:pt x="1065" y="470"/>
                  </a:lnTo>
                  <a:lnTo>
                    <a:pt x="1057" y="524"/>
                  </a:lnTo>
                  <a:lnTo>
                    <a:pt x="1038" y="579"/>
                  </a:lnTo>
                  <a:lnTo>
                    <a:pt x="1012" y="624"/>
                  </a:lnTo>
                  <a:lnTo>
                    <a:pt x="975" y="660"/>
                  </a:lnTo>
                  <a:lnTo>
                    <a:pt x="930" y="696"/>
                  </a:lnTo>
                  <a:lnTo>
                    <a:pt x="876" y="733"/>
                  </a:lnTo>
                  <a:lnTo>
                    <a:pt x="830" y="759"/>
                  </a:lnTo>
                  <a:lnTo>
                    <a:pt x="777" y="796"/>
                  </a:lnTo>
                  <a:lnTo>
                    <a:pt x="731" y="824"/>
                  </a:lnTo>
                  <a:lnTo>
                    <a:pt x="678" y="850"/>
                  </a:lnTo>
                  <a:lnTo>
                    <a:pt x="623" y="877"/>
                  </a:lnTo>
                  <a:lnTo>
                    <a:pt x="569" y="895"/>
                  </a:lnTo>
                  <a:lnTo>
                    <a:pt x="542" y="859"/>
                  </a:lnTo>
                  <a:lnTo>
                    <a:pt x="506" y="832"/>
                  </a:lnTo>
                  <a:lnTo>
                    <a:pt x="479" y="805"/>
                  </a:lnTo>
                  <a:lnTo>
                    <a:pt x="433" y="778"/>
                  </a:lnTo>
                  <a:lnTo>
                    <a:pt x="362" y="751"/>
                  </a:lnTo>
                  <a:lnTo>
                    <a:pt x="279" y="723"/>
                  </a:lnTo>
                  <a:lnTo>
                    <a:pt x="198" y="696"/>
                  </a:lnTo>
                  <a:lnTo>
                    <a:pt x="117" y="660"/>
                  </a:lnTo>
                  <a:lnTo>
                    <a:pt x="81" y="633"/>
                  </a:lnTo>
                  <a:lnTo>
                    <a:pt x="54" y="606"/>
                  </a:lnTo>
                  <a:lnTo>
                    <a:pt x="27" y="570"/>
                  </a:lnTo>
                  <a:lnTo>
                    <a:pt x="0" y="524"/>
                  </a:lnTo>
                  <a:lnTo>
                    <a:pt x="0" y="470"/>
                  </a:lnTo>
                  <a:lnTo>
                    <a:pt x="0" y="417"/>
                  </a:lnTo>
                  <a:lnTo>
                    <a:pt x="9" y="362"/>
                  </a:lnTo>
                  <a:lnTo>
                    <a:pt x="27" y="308"/>
                  </a:lnTo>
                  <a:lnTo>
                    <a:pt x="46" y="263"/>
                  </a:lnTo>
                  <a:lnTo>
                    <a:pt x="72" y="218"/>
                  </a:lnTo>
                  <a:lnTo>
                    <a:pt x="109" y="172"/>
                  </a:lnTo>
                  <a:lnTo>
                    <a:pt x="145" y="136"/>
                  </a:lnTo>
                  <a:lnTo>
                    <a:pt x="153" y="163"/>
                  </a:lnTo>
                  <a:lnTo>
                    <a:pt x="172" y="182"/>
                  </a:lnTo>
                  <a:lnTo>
                    <a:pt x="198" y="208"/>
                  </a:lnTo>
                  <a:lnTo>
                    <a:pt x="226" y="226"/>
                  </a:lnTo>
                  <a:lnTo>
                    <a:pt x="253" y="235"/>
                  </a:lnTo>
                  <a:lnTo>
                    <a:pt x="279" y="253"/>
                  </a:lnTo>
                  <a:lnTo>
                    <a:pt x="307" y="263"/>
                  </a:lnTo>
                  <a:lnTo>
                    <a:pt x="334" y="281"/>
                  </a:lnTo>
                  <a:lnTo>
                    <a:pt x="362" y="281"/>
                  </a:lnTo>
                  <a:lnTo>
                    <a:pt x="380" y="281"/>
                  </a:lnTo>
                  <a:lnTo>
                    <a:pt x="406" y="281"/>
                  </a:lnTo>
                  <a:lnTo>
                    <a:pt x="433" y="271"/>
                  </a:lnTo>
                  <a:lnTo>
                    <a:pt x="451" y="263"/>
                  </a:lnTo>
                  <a:lnTo>
                    <a:pt x="479" y="253"/>
                  </a:lnTo>
                  <a:lnTo>
                    <a:pt x="496" y="235"/>
                  </a:lnTo>
                  <a:lnTo>
                    <a:pt x="506" y="218"/>
                  </a:lnTo>
                  <a:lnTo>
                    <a:pt x="514" y="226"/>
                  </a:lnTo>
                  <a:lnTo>
                    <a:pt x="524" y="235"/>
                  </a:lnTo>
                  <a:lnTo>
                    <a:pt x="532" y="235"/>
                  </a:lnTo>
                  <a:lnTo>
                    <a:pt x="551" y="235"/>
                  </a:lnTo>
                  <a:lnTo>
                    <a:pt x="560" y="226"/>
                  </a:lnTo>
                  <a:lnTo>
                    <a:pt x="569" y="226"/>
                  </a:lnTo>
                  <a:lnTo>
                    <a:pt x="578" y="218"/>
                  </a:lnTo>
                  <a:lnTo>
                    <a:pt x="587" y="218"/>
                  </a:lnTo>
                  <a:lnTo>
                    <a:pt x="596" y="190"/>
                  </a:lnTo>
                  <a:lnTo>
                    <a:pt x="614" y="172"/>
                  </a:lnTo>
                  <a:lnTo>
                    <a:pt x="623" y="145"/>
                  </a:lnTo>
                  <a:lnTo>
                    <a:pt x="632" y="118"/>
                  </a:lnTo>
                  <a:lnTo>
                    <a:pt x="632" y="91"/>
                  </a:lnTo>
                  <a:lnTo>
                    <a:pt x="641" y="73"/>
                  </a:lnTo>
                  <a:lnTo>
                    <a:pt x="641" y="46"/>
                  </a:lnTo>
                  <a:lnTo>
                    <a:pt x="641" y="18"/>
                  </a:lnTo>
                  <a:lnTo>
                    <a:pt x="659" y="10"/>
                  </a:lnTo>
                  <a:lnTo>
                    <a:pt x="668" y="0"/>
                  </a:lnTo>
                  <a:lnTo>
                    <a:pt x="686" y="0"/>
                  </a:lnTo>
                  <a:lnTo>
                    <a:pt x="704" y="0"/>
                  </a:lnTo>
                  <a:lnTo>
                    <a:pt x="722" y="0"/>
                  </a:lnTo>
                  <a:lnTo>
                    <a:pt x="741" y="10"/>
                  </a:lnTo>
                  <a:lnTo>
                    <a:pt x="749" y="10"/>
                  </a:lnTo>
                  <a:lnTo>
                    <a:pt x="767" y="18"/>
                  </a:lnTo>
                  <a:lnTo>
                    <a:pt x="813" y="28"/>
                  </a:lnTo>
                  <a:lnTo>
                    <a:pt x="858" y="46"/>
                  </a:lnTo>
                  <a:lnTo>
                    <a:pt x="894" y="73"/>
                  </a:lnTo>
                  <a:lnTo>
                    <a:pt x="930" y="99"/>
                  </a:lnTo>
                  <a:lnTo>
                    <a:pt x="957" y="136"/>
                  </a:lnTo>
                  <a:lnTo>
                    <a:pt x="994" y="172"/>
                  </a:lnTo>
                  <a:lnTo>
                    <a:pt x="1020" y="208"/>
                  </a:lnTo>
                  <a:lnTo>
                    <a:pt x="1038" y="245"/>
                  </a:lnTo>
                  <a:close/>
                </a:path>
              </a:pathLst>
            </a:custGeom>
            <a:solidFill>
              <a:srgbClr val="FF6633"/>
            </a:solidFill>
            <a:ln w="9525">
              <a:noFill/>
              <a:round/>
              <a:headEnd/>
              <a:tailEnd/>
            </a:ln>
          </p:spPr>
          <p:txBody>
            <a:bodyPr>
              <a:prstTxWarp prst="textNoShape">
                <a:avLst/>
              </a:prstTxWarp>
            </a:bodyPr>
            <a:lstStyle/>
            <a:p>
              <a:endParaRPr lang="en-US"/>
            </a:p>
          </p:txBody>
        </p:sp>
        <p:sp>
          <p:nvSpPr>
            <p:cNvPr id="43139" name="Freeform 229"/>
            <p:cNvSpPr>
              <a:spLocks noChangeAspect="1"/>
            </p:cNvSpPr>
            <p:nvPr/>
          </p:nvSpPr>
          <p:spPr bwMode="auto">
            <a:xfrm>
              <a:off x="987" y="2922"/>
              <a:ext cx="32" cy="21"/>
            </a:xfrm>
            <a:custGeom>
              <a:avLst/>
              <a:gdLst>
                <a:gd name="T0" fmla="*/ 316 w 325"/>
                <a:gd name="T1" fmla="*/ 36 h 208"/>
                <a:gd name="T2" fmla="*/ 316 w 325"/>
                <a:gd name="T3" fmla="*/ 46 h 208"/>
                <a:gd name="T4" fmla="*/ 325 w 325"/>
                <a:gd name="T5" fmla="*/ 64 h 208"/>
                <a:gd name="T6" fmla="*/ 325 w 325"/>
                <a:gd name="T7" fmla="*/ 91 h 208"/>
                <a:gd name="T8" fmla="*/ 316 w 325"/>
                <a:gd name="T9" fmla="*/ 99 h 208"/>
                <a:gd name="T10" fmla="*/ 316 w 325"/>
                <a:gd name="T11" fmla="*/ 118 h 208"/>
                <a:gd name="T12" fmla="*/ 307 w 325"/>
                <a:gd name="T13" fmla="*/ 136 h 208"/>
                <a:gd name="T14" fmla="*/ 289 w 325"/>
                <a:gd name="T15" fmla="*/ 145 h 208"/>
                <a:gd name="T16" fmla="*/ 271 w 325"/>
                <a:gd name="T17" fmla="*/ 154 h 208"/>
                <a:gd name="T18" fmla="*/ 253 w 325"/>
                <a:gd name="T19" fmla="*/ 163 h 208"/>
                <a:gd name="T20" fmla="*/ 226 w 325"/>
                <a:gd name="T21" fmla="*/ 172 h 208"/>
                <a:gd name="T22" fmla="*/ 208 w 325"/>
                <a:gd name="T23" fmla="*/ 182 h 208"/>
                <a:gd name="T24" fmla="*/ 180 w 325"/>
                <a:gd name="T25" fmla="*/ 200 h 208"/>
                <a:gd name="T26" fmla="*/ 162 w 325"/>
                <a:gd name="T27" fmla="*/ 208 h 208"/>
                <a:gd name="T28" fmla="*/ 135 w 325"/>
                <a:gd name="T29" fmla="*/ 208 h 208"/>
                <a:gd name="T30" fmla="*/ 108 w 325"/>
                <a:gd name="T31" fmla="*/ 208 h 208"/>
                <a:gd name="T32" fmla="*/ 81 w 325"/>
                <a:gd name="T33" fmla="*/ 200 h 208"/>
                <a:gd name="T34" fmla="*/ 72 w 325"/>
                <a:gd name="T35" fmla="*/ 200 h 208"/>
                <a:gd name="T36" fmla="*/ 63 w 325"/>
                <a:gd name="T37" fmla="*/ 190 h 208"/>
                <a:gd name="T38" fmla="*/ 54 w 325"/>
                <a:gd name="T39" fmla="*/ 182 h 208"/>
                <a:gd name="T40" fmla="*/ 36 w 325"/>
                <a:gd name="T41" fmla="*/ 172 h 208"/>
                <a:gd name="T42" fmla="*/ 27 w 325"/>
                <a:gd name="T43" fmla="*/ 163 h 208"/>
                <a:gd name="T44" fmla="*/ 18 w 325"/>
                <a:gd name="T45" fmla="*/ 154 h 208"/>
                <a:gd name="T46" fmla="*/ 9 w 325"/>
                <a:gd name="T47" fmla="*/ 145 h 208"/>
                <a:gd name="T48" fmla="*/ 0 w 325"/>
                <a:gd name="T49" fmla="*/ 136 h 208"/>
                <a:gd name="T50" fmla="*/ 9 w 325"/>
                <a:gd name="T51" fmla="*/ 99 h 208"/>
                <a:gd name="T52" fmla="*/ 18 w 325"/>
                <a:gd name="T53" fmla="*/ 82 h 208"/>
                <a:gd name="T54" fmla="*/ 36 w 325"/>
                <a:gd name="T55" fmla="*/ 64 h 208"/>
                <a:gd name="T56" fmla="*/ 63 w 325"/>
                <a:gd name="T57" fmla="*/ 55 h 208"/>
                <a:gd name="T58" fmla="*/ 90 w 325"/>
                <a:gd name="T59" fmla="*/ 36 h 208"/>
                <a:gd name="T60" fmla="*/ 117 w 325"/>
                <a:gd name="T61" fmla="*/ 28 h 208"/>
                <a:gd name="T62" fmla="*/ 145 w 325"/>
                <a:gd name="T63" fmla="*/ 18 h 208"/>
                <a:gd name="T64" fmla="*/ 162 w 325"/>
                <a:gd name="T65" fmla="*/ 10 h 208"/>
                <a:gd name="T66" fmla="*/ 180 w 325"/>
                <a:gd name="T67" fmla="*/ 18 h 208"/>
                <a:gd name="T68" fmla="*/ 208 w 325"/>
                <a:gd name="T69" fmla="*/ 18 h 208"/>
                <a:gd name="T70" fmla="*/ 226 w 325"/>
                <a:gd name="T71" fmla="*/ 18 h 208"/>
                <a:gd name="T72" fmla="*/ 244 w 325"/>
                <a:gd name="T73" fmla="*/ 10 h 208"/>
                <a:gd name="T74" fmla="*/ 261 w 325"/>
                <a:gd name="T75" fmla="*/ 10 h 208"/>
                <a:gd name="T76" fmla="*/ 279 w 325"/>
                <a:gd name="T77" fmla="*/ 0 h 208"/>
                <a:gd name="T78" fmla="*/ 297 w 325"/>
                <a:gd name="T79" fmla="*/ 10 h 208"/>
                <a:gd name="T80" fmla="*/ 316 w 325"/>
                <a:gd name="T81" fmla="*/ 36 h 208"/>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325"/>
                <a:gd name="T124" fmla="*/ 0 h 208"/>
                <a:gd name="T125" fmla="*/ 325 w 325"/>
                <a:gd name="T126" fmla="*/ 208 h 208"/>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325" h="208">
                  <a:moveTo>
                    <a:pt x="316" y="36"/>
                  </a:moveTo>
                  <a:lnTo>
                    <a:pt x="316" y="46"/>
                  </a:lnTo>
                  <a:lnTo>
                    <a:pt x="325" y="64"/>
                  </a:lnTo>
                  <a:lnTo>
                    <a:pt x="325" y="91"/>
                  </a:lnTo>
                  <a:lnTo>
                    <a:pt x="316" y="99"/>
                  </a:lnTo>
                  <a:lnTo>
                    <a:pt x="316" y="118"/>
                  </a:lnTo>
                  <a:lnTo>
                    <a:pt x="307" y="136"/>
                  </a:lnTo>
                  <a:lnTo>
                    <a:pt x="289" y="145"/>
                  </a:lnTo>
                  <a:lnTo>
                    <a:pt x="271" y="154"/>
                  </a:lnTo>
                  <a:lnTo>
                    <a:pt x="253" y="163"/>
                  </a:lnTo>
                  <a:lnTo>
                    <a:pt x="226" y="172"/>
                  </a:lnTo>
                  <a:lnTo>
                    <a:pt x="208" y="182"/>
                  </a:lnTo>
                  <a:lnTo>
                    <a:pt x="180" y="200"/>
                  </a:lnTo>
                  <a:lnTo>
                    <a:pt x="162" y="208"/>
                  </a:lnTo>
                  <a:lnTo>
                    <a:pt x="135" y="208"/>
                  </a:lnTo>
                  <a:lnTo>
                    <a:pt x="108" y="208"/>
                  </a:lnTo>
                  <a:lnTo>
                    <a:pt x="81" y="200"/>
                  </a:lnTo>
                  <a:lnTo>
                    <a:pt x="72" y="200"/>
                  </a:lnTo>
                  <a:lnTo>
                    <a:pt x="63" y="190"/>
                  </a:lnTo>
                  <a:lnTo>
                    <a:pt x="54" y="182"/>
                  </a:lnTo>
                  <a:lnTo>
                    <a:pt x="36" y="172"/>
                  </a:lnTo>
                  <a:lnTo>
                    <a:pt x="27" y="163"/>
                  </a:lnTo>
                  <a:lnTo>
                    <a:pt x="18" y="154"/>
                  </a:lnTo>
                  <a:lnTo>
                    <a:pt x="9" y="145"/>
                  </a:lnTo>
                  <a:lnTo>
                    <a:pt x="0" y="136"/>
                  </a:lnTo>
                  <a:lnTo>
                    <a:pt x="9" y="99"/>
                  </a:lnTo>
                  <a:lnTo>
                    <a:pt x="18" y="82"/>
                  </a:lnTo>
                  <a:lnTo>
                    <a:pt x="36" y="64"/>
                  </a:lnTo>
                  <a:lnTo>
                    <a:pt x="63" y="55"/>
                  </a:lnTo>
                  <a:lnTo>
                    <a:pt x="90" y="36"/>
                  </a:lnTo>
                  <a:lnTo>
                    <a:pt x="117" y="28"/>
                  </a:lnTo>
                  <a:lnTo>
                    <a:pt x="145" y="18"/>
                  </a:lnTo>
                  <a:lnTo>
                    <a:pt x="162" y="10"/>
                  </a:lnTo>
                  <a:lnTo>
                    <a:pt x="180" y="18"/>
                  </a:lnTo>
                  <a:lnTo>
                    <a:pt x="208" y="18"/>
                  </a:lnTo>
                  <a:lnTo>
                    <a:pt x="226" y="18"/>
                  </a:lnTo>
                  <a:lnTo>
                    <a:pt x="244" y="10"/>
                  </a:lnTo>
                  <a:lnTo>
                    <a:pt x="261" y="10"/>
                  </a:lnTo>
                  <a:lnTo>
                    <a:pt x="279" y="0"/>
                  </a:lnTo>
                  <a:lnTo>
                    <a:pt x="297" y="10"/>
                  </a:lnTo>
                  <a:lnTo>
                    <a:pt x="316" y="36"/>
                  </a:lnTo>
                  <a:close/>
                </a:path>
              </a:pathLst>
            </a:custGeom>
            <a:solidFill>
              <a:srgbClr val="990000"/>
            </a:solidFill>
            <a:ln w="9525">
              <a:noFill/>
              <a:round/>
              <a:headEnd/>
              <a:tailEnd/>
            </a:ln>
          </p:spPr>
          <p:txBody>
            <a:bodyPr>
              <a:prstTxWarp prst="textNoShape">
                <a:avLst/>
              </a:prstTxWarp>
            </a:bodyPr>
            <a:lstStyle/>
            <a:p>
              <a:endParaRPr lang="en-US"/>
            </a:p>
          </p:txBody>
        </p:sp>
        <p:sp>
          <p:nvSpPr>
            <p:cNvPr id="43140" name="Freeform 230"/>
            <p:cNvSpPr>
              <a:spLocks noChangeAspect="1"/>
            </p:cNvSpPr>
            <p:nvPr/>
          </p:nvSpPr>
          <p:spPr bwMode="auto">
            <a:xfrm>
              <a:off x="1337" y="3063"/>
              <a:ext cx="145" cy="189"/>
            </a:xfrm>
            <a:custGeom>
              <a:avLst/>
              <a:gdLst>
                <a:gd name="T0" fmla="*/ 308 w 1454"/>
                <a:gd name="T1" fmla="*/ 325 h 1889"/>
                <a:gd name="T2" fmla="*/ 371 w 1454"/>
                <a:gd name="T3" fmla="*/ 280 h 1889"/>
                <a:gd name="T4" fmla="*/ 416 w 1454"/>
                <a:gd name="T5" fmla="*/ 207 h 1889"/>
                <a:gd name="T6" fmla="*/ 425 w 1454"/>
                <a:gd name="T7" fmla="*/ 235 h 1889"/>
                <a:gd name="T8" fmla="*/ 452 w 1454"/>
                <a:gd name="T9" fmla="*/ 253 h 1889"/>
                <a:gd name="T10" fmla="*/ 470 w 1454"/>
                <a:gd name="T11" fmla="*/ 243 h 1889"/>
                <a:gd name="T12" fmla="*/ 488 w 1454"/>
                <a:gd name="T13" fmla="*/ 235 h 1889"/>
                <a:gd name="T14" fmla="*/ 569 w 1454"/>
                <a:gd name="T15" fmla="*/ 253 h 1889"/>
                <a:gd name="T16" fmla="*/ 695 w 1454"/>
                <a:gd name="T17" fmla="*/ 379 h 1889"/>
                <a:gd name="T18" fmla="*/ 831 w 1454"/>
                <a:gd name="T19" fmla="*/ 614 h 1889"/>
                <a:gd name="T20" fmla="*/ 975 w 1454"/>
                <a:gd name="T21" fmla="*/ 759 h 1889"/>
                <a:gd name="T22" fmla="*/ 1048 w 1454"/>
                <a:gd name="T23" fmla="*/ 759 h 1889"/>
                <a:gd name="T24" fmla="*/ 1120 w 1454"/>
                <a:gd name="T25" fmla="*/ 741 h 1889"/>
                <a:gd name="T26" fmla="*/ 1219 w 1454"/>
                <a:gd name="T27" fmla="*/ 768 h 1889"/>
                <a:gd name="T28" fmla="*/ 1309 w 1454"/>
                <a:gd name="T29" fmla="*/ 885 h 1889"/>
                <a:gd name="T30" fmla="*/ 1382 w 1454"/>
                <a:gd name="T31" fmla="*/ 1094 h 1889"/>
                <a:gd name="T32" fmla="*/ 1445 w 1454"/>
                <a:gd name="T33" fmla="*/ 1274 h 1889"/>
                <a:gd name="T34" fmla="*/ 1445 w 1454"/>
                <a:gd name="T35" fmla="*/ 1436 h 1889"/>
                <a:gd name="T36" fmla="*/ 1400 w 1454"/>
                <a:gd name="T37" fmla="*/ 1590 h 1889"/>
                <a:gd name="T38" fmla="*/ 1274 w 1454"/>
                <a:gd name="T39" fmla="*/ 1726 h 1889"/>
                <a:gd name="T40" fmla="*/ 1102 w 1454"/>
                <a:gd name="T41" fmla="*/ 1843 h 1889"/>
                <a:gd name="T42" fmla="*/ 894 w 1454"/>
                <a:gd name="T43" fmla="*/ 1889 h 1889"/>
                <a:gd name="T44" fmla="*/ 804 w 1454"/>
                <a:gd name="T45" fmla="*/ 1726 h 1889"/>
                <a:gd name="T46" fmla="*/ 750 w 1454"/>
                <a:gd name="T47" fmla="*/ 1554 h 1889"/>
                <a:gd name="T48" fmla="*/ 705 w 1454"/>
                <a:gd name="T49" fmla="*/ 1428 h 1889"/>
                <a:gd name="T50" fmla="*/ 659 w 1454"/>
                <a:gd name="T51" fmla="*/ 1419 h 1889"/>
                <a:gd name="T52" fmla="*/ 614 w 1454"/>
                <a:gd name="T53" fmla="*/ 1428 h 1889"/>
                <a:gd name="T54" fmla="*/ 524 w 1454"/>
                <a:gd name="T55" fmla="*/ 1436 h 1889"/>
                <a:gd name="T56" fmla="*/ 488 w 1454"/>
                <a:gd name="T57" fmla="*/ 1274 h 1889"/>
                <a:gd name="T58" fmla="*/ 479 w 1454"/>
                <a:gd name="T59" fmla="*/ 1094 h 1889"/>
                <a:gd name="T60" fmla="*/ 434 w 1454"/>
                <a:gd name="T61" fmla="*/ 1012 h 1889"/>
                <a:gd name="T62" fmla="*/ 442 w 1454"/>
                <a:gd name="T63" fmla="*/ 958 h 1889"/>
                <a:gd name="T64" fmla="*/ 407 w 1454"/>
                <a:gd name="T65" fmla="*/ 930 h 1889"/>
                <a:gd name="T66" fmla="*/ 325 w 1454"/>
                <a:gd name="T67" fmla="*/ 1075 h 1889"/>
                <a:gd name="T68" fmla="*/ 298 w 1454"/>
                <a:gd name="T69" fmla="*/ 1256 h 1889"/>
                <a:gd name="T70" fmla="*/ 262 w 1454"/>
                <a:gd name="T71" fmla="*/ 1301 h 1889"/>
                <a:gd name="T72" fmla="*/ 181 w 1454"/>
                <a:gd name="T73" fmla="*/ 1039 h 1889"/>
                <a:gd name="T74" fmla="*/ 190 w 1454"/>
                <a:gd name="T75" fmla="*/ 768 h 1889"/>
                <a:gd name="T76" fmla="*/ 199 w 1454"/>
                <a:gd name="T77" fmla="*/ 660 h 1889"/>
                <a:gd name="T78" fmla="*/ 172 w 1454"/>
                <a:gd name="T79" fmla="*/ 660 h 1889"/>
                <a:gd name="T80" fmla="*/ 144 w 1454"/>
                <a:gd name="T81" fmla="*/ 695 h 1889"/>
                <a:gd name="T82" fmla="*/ 100 w 1454"/>
                <a:gd name="T83" fmla="*/ 750 h 1889"/>
                <a:gd name="T84" fmla="*/ 63 w 1454"/>
                <a:gd name="T85" fmla="*/ 804 h 1889"/>
                <a:gd name="T86" fmla="*/ 9 w 1454"/>
                <a:gd name="T87" fmla="*/ 506 h 1889"/>
                <a:gd name="T88" fmla="*/ 0 w 1454"/>
                <a:gd name="T89" fmla="*/ 199 h 1889"/>
                <a:gd name="T90" fmla="*/ 55 w 1454"/>
                <a:gd name="T91" fmla="*/ 36 h 1889"/>
                <a:gd name="T92" fmla="*/ 136 w 1454"/>
                <a:gd name="T93" fmla="*/ 172 h 1889"/>
                <a:gd name="T94" fmla="*/ 217 w 1454"/>
                <a:gd name="T95" fmla="*/ 306 h 188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454"/>
                <a:gd name="T145" fmla="*/ 0 h 1889"/>
                <a:gd name="T146" fmla="*/ 1454 w 1454"/>
                <a:gd name="T147" fmla="*/ 1889 h 188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454" h="1889">
                  <a:moveTo>
                    <a:pt x="262" y="343"/>
                  </a:moveTo>
                  <a:lnTo>
                    <a:pt x="290" y="334"/>
                  </a:lnTo>
                  <a:lnTo>
                    <a:pt x="308" y="325"/>
                  </a:lnTo>
                  <a:lnTo>
                    <a:pt x="334" y="316"/>
                  </a:lnTo>
                  <a:lnTo>
                    <a:pt x="353" y="298"/>
                  </a:lnTo>
                  <a:lnTo>
                    <a:pt x="371" y="280"/>
                  </a:lnTo>
                  <a:lnTo>
                    <a:pt x="389" y="253"/>
                  </a:lnTo>
                  <a:lnTo>
                    <a:pt x="397" y="235"/>
                  </a:lnTo>
                  <a:lnTo>
                    <a:pt x="416" y="207"/>
                  </a:lnTo>
                  <a:lnTo>
                    <a:pt x="416" y="217"/>
                  </a:lnTo>
                  <a:lnTo>
                    <a:pt x="416" y="225"/>
                  </a:lnTo>
                  <a:lnTo>
                    <a:pt x="425" y="235"/>
                  </a:lnTo>
                  <a:lnTo>
                    <a:pt x="434" y="243"/>
                  </a:lnTo>
                  <a:lnTo>
                    <a:pt x="442" y="253"/>
                  </a:lnTo>
                  <a:lnTo>
                    <a:pt x="452" y="253"/>
                  </a:lnTo>
                  <a:lnTo>
                    <a:pt x="460" y="253"/>
                  </a:lnTo>
                  <a:lnTo>
                    <a:pt x="470" y="253"/>
                  </a:lnTo>
                  <a:lnTo>
                    <a:pt x="470" y="243"/>
                  </a:lnTo>
                  <a:lnTo>
                    <a:pt x="479" y="243"/>
                  </a:lnTo>
                  <a:lnTo>
                    <a:pt x="479" y="235"/>
                  </a:lnTo>
                  <a:lnTo>
                    <a:pt x="488" y="235"/>
                  </a:lnTo>
                  <a:lnTo>
                    <a:pt x="488" y="217"/>
                  </a:lnTo>
                  <a:lnTo>
                    <a:pt x="533" y="235"/>
                  </a:lnTo>
                  <a:lnTo>
                    <a:pt x="569" y="253"/>
                  </a:lnTo>
                  <a:lnTo>
                    <a:pt x="606" y="280"/>
                  </a:lnTo>
                  <a:lnTo>
                    <a:pt x="642" y="306"/>
                  </a:lnTo>
                  <a:lnTo>
                    <a:pt x="695" y="379"/>
                  </a:lnTo>
                  <a:lnTo>
                    <a:pt x="741" y="452"/>
                  </a:lnTo>
                  <a:lnTo>
                    <a:pt x="786" y="533"/>
                  </a:lnTo>
                  <a:lnTo>
                    <a:pt x="831" y="614"/>
                  </a:lnTo>
                  <a:lnTo>
                    <a:pt x="885" y="695"/>
                  </a:lnTo>
                  <a:lnTo>
                    <a:pt x="948" y="759"/>
                  </a:lnTo>
                  <a:lnTo>
                    <a:pt x="975" y="759"/>
                  </a:lnTo>
                  <a:lnTo>
                    <a:pt x="993" y="768"/>
                  </a:lnTo>
                  <a:lnTo>
                    <a:pt x="1021" y="759"/>
                  </a:lnTo>
                  <a:lnTo>
                    <a:pt x="1048" y="759"/>
                  </a:lnTo>
                  <a:lnTo>
                    <a:pt x="1066" y="750"/>
                  </a:lnTo>
                  <a:lnTo>
                    <a:pt x="1092" y="741"/>
                  </a:lnTo>
                  <a:lnTo>
                    <a:pt x="1120" y="741"/>
                  </a:lnTo>
                  <a:lnTo>
                    <a:pt x="1138" y="732"/>
                  </a:lnTo>
                  <a:lnTo>
                    <a:pt x="1183" y="750"/>
                  </a:lnTo>
                  <a:lnTo>
                    <a:pt x="1219" y="768"/>
                  </a:lnTo>
                  <a:lnTo>
                    <a:pt x="1246" y="796"/>
                  </a:lnTo>
                  <a:lnTo>
                    <a:pt x="1264" y="822"/>
                  </a:lnTo>
                  <a:lnTo>
                    <a:pt x="1309" y="885"/>
                  </a:lnTo>
                  <a:lnTo>
                    <a:pt x="1337" y="948"/>
                  </a:lnTo>
                  <a:lnTo>
                    <a:pt x="1355" y="1021"/>
                  </a:lnTo>
                  <a:lnTo>
                    <a:pt x="1382" y="1094"/>
                  </a:lnTo>
                  <a:lnTo>
                    <a:pt x="1408" y="1166"/>
                  </a:lnTo>
                  <a:lnTo>
                    <a:pt x="1436" y="1220"/>
                  </a:lnTo>
                  <a:lnTo>
                    <a:pt x="1445" y="1274"/>
                  </a:lnTo>
                  <a:lnTo>
                    <a:pt x="1454" y="1337"/>
                  </a:lnTo>
                  <a:lnTo>
                    <a:pt x="1454" y="1392"/>
                  </a:lnTo>
                  <a:lnTo>
                    <a:pt x="1445" y="1436"/>
                  </a:lnTo>
                  <a:lnTo>
                    <a:pt x="1436" y="1491"/>
                  </a:lnTo>
                  <a:lnTo>
                    <a:pt x="1426" y="1545"/>
                  </a:lnTo>
                  <a:lnTo>
                    <a:pt x="1400" y="1590"/>
                  </a:lnTo>
                  <a:lnTo>
                    <a:pt x="1382" y="1636"/>
                  </a:lnTo>
                  <a:lnTo>
                    <a:pt x="1327" y="1681"/>
                  </a:lnTo>
                  <a:lnTo>
                    <a:pt x="1274" y="1726"/>
                  </a:lnTo>
                  <a:lnTo>
                    <a:pt x="1219" y="1772"/>
                  </a:lnTo>
                  <a:lnTo>
                    <a:pt x="1165" y="1817"/>
                  </a:lnTo>
                  <a:lnTo>
                    <a:pt x="1102" y="1843"/>
                  </a:lnTo>
                  <a:lnTo>
                    <a:pt x="1039" y="1871"/>
                  </a:lnTo>
                  <a:lnTo>
                    <a:pt x="966" y="1889"/>
                  </a:lnTo>
                  <a:lnTo>
                    <a:pt x="894" y="1889"/>
                  </a:lnTo>
                  <a:lnTo>
                    <a:pt x="859" y="1835"/>
                  </a:lnTo>
                  <a:lnTo>
                    <a:pt x="831" y="1780"/>
                  </a:lnTo>
                  <a:lnTo>
                    <a:pt x="804" y="1726"/>
                  </a:lnTo>
                  <a:lnTo>
                    <a:pt x="776" y="1671"/>
                  </a:lnTo>
                  <a:lnTo>
                    <a:pt x="758" y="1618"/>
                  </a:lnTo>
                  <a:lnTo>
                    <a:pt x="750" y="1554"/>
                  </a:lnTo>
                  <a:lnTo>
                    <a:pt x="732" y="1500"/>
                  </a:lnTo>
                  <a:lnTo>
                    <a:pt x="713" y="1436"/>
                  </a:lnTo>
                  <a:lnTo>
                    <a:pt x="705" y="1428"/>
                  </a:lnTo>
                  <a:lnTo>
                    <a:pt x="687" y="1419"/>
                  </a:lnTo>
                  <a:lnTo>
                    <a:pt x="677" y="1419"/>
                  </a:lnTo>
                  <a:lnTo>
                    <a:pt x="659" y="1419"/>
                  </a:lnTo>
                  <a:lnTo>
                    <a:pt x="642" y="1419"/>
                  </a:lnTo>
                  <a:lnTo>
                    <a:pt x="624" y="1419"/>
                  </a:lnTo>
                  <a:lnTo>
                    <a:pt x="614" y="1428"/>
                  </a:lnTo>
                  <a:lnTo>
                    <a:pt x="596" y="1436"/>
                  </a:lnTo>
                  <a:lnTo>
                    <a:pt x="560" y="1482"/>
                  </a:lnTo>
                  <a:lnTo>
                    <a:pt x="524" y="1436"/>
                  </a:lnTo>
                  <a:lnTo>
                    <a:pt x="506" y="1392"/>
                  </a:lnTo>
                  <a:lnTo>
                    <a:pt x="497" y="1337"/>
                  </a:lnTo>
                  <a:lnTo>
                    <a:pt x="488" y="1274"/>
                  </a:lnTo>
                  <a:lnTo>
                    <a:pt x="488" y="1211"/>
                  </a:lnTo>
                  <a:lnTo>
                    <a:pt x="479" y="1148"/>
                  </a:lnTo>
                  <a:lnTo>
                    <a:pt x="479" y="1094"/>
                  </a:lnTo>
                  <a:lnTo>
                    <a:pt x="460" y="1039"/>
                  </a:lnTo>
                  <a:lnTo>
                    <a:pt x="442" y="1031"/>
                  </a:lnTo>
                  <a:lnTo>
                    <a:pt x="434" y="1012"/>
                  </a:lnTo>
                  <a:lnTo>
                    <a:pt x="434" y="994"/>
                  </a:lnTo>
                  <a:lnTo>
                    <a:pt x="434" y="976"/>
                  </a:lnTo>
                  <a:lnTo>
                    <a:pt x="442" y="958"/>
                  </a:lnTo>
                  <a:lnTo>
                    <a:pt x="434" y="940"/>
                  </a:lnTo>
                  <a:lnTo>
                    <a:pt x="425" y="930"/>
                  </a:lnTo>
                  <a:lnTo>
                    <a:pt x="407" y="930"/>
                  </a:lnTo>
                  <a:lnTo>
                    <a:pt x="371" y="976"/>
                  </a:lnTo>
                  <a:lnTo>
                    <a:pt x="343" y="1021"/>
                  </a:lnTo>
                  <a:lnTo>
                    <a:pt x="325" y="1075"/>
                  </a:lnTo>
                  <a:lnTo>
                    <a:pt x="308" y="1138"/>
                  </a:lnTo>
                  <a:lnTo>
                    <a:pt x="308" y="1193"/>
                  </a:lnTo>
                  <a:lnTo>
                    <a:pt x="298" y="1256"/>
                  </a:lnTo>
                  <a:lnTo>
                    <a:pt x="298" y="1310"/>
                  </a:lnTo>
                  <a:lnTo>
                    <a:pt x="298" y="1383"/>
                  </a:lnTo>
                  <a:lnTo>
                    <a:pt x="262" y="1301"/>
                  </a:lnTo>
                  <a:lnTo>
                    <a:pt x="235" y="1211"/>
                  </a:lnTo>
                  <a:lnTo>
                    <a:pt x="208" y="1130"/>
                  </a:lnTo>
                  <a:lnTo>
                    <a:pt x="181" y="1039"/>
                  </a:lnTo>
                  <a:lnTo>
                    <a:pt x="172" y="948"/>
                  </a:lnTo>
                  <a:lnTo>
                    <a:pt x="172" y="859"/>
                  </a:lnTo>
                  <a:lnTo>
                    <a:pt x="190" y="768"/>
                  </a:lnTo>
                  <a:lnTo>
                    <a:pt x="217" y="677"/>
                  </a:lnTo>
                  <a:lnTo>
                    <a:pt x="208" y="669"/>
                  </a:lnTo>
                  <a:lnTo>
                    <a:pt x="199" y="660"/>
                  </a:lnTo>
                  <a:lnTo>
                    <a:pt x="190" y="660"/>
                  </a:lnTo>
                  <a:lnTo>
                    <a:pt x="181" y="660"/>
                  </a:lnTo>
                  <a:lnTo>
                    <a:pt x="172" y="660"/>
                  </a:lnTo>
                  <a:lnTo>
                    <a:pt x="163" y="660"/>
                  </a:lnTo>
                  <a:lnTo>
                    <a:pt x="154" y="677"/>
                  </a:lnTo>
                  <a:lnTo>
                    <a:pt x="144" y="695"/>
                  </a:lnTo>
                  <a:lnTo>
                    <a:pt x="126" y="713"/>
                  </a:lnTo>
                  <a:lnTo>
                    <a:pt x="118" y="732"/>
                  </a:lnTo>
                  <a:lnTo>
                    <a:pt x="100" y="750"/>
                  </a:lnTo>
                  <a:lnTo>
                    <a:pt x="91" y="768"/>
                  </a:lnTo>
                  <a:lnTo>
                    <a:pt x="73" y="786"/>
                  </a:lnTo>
                  <a:lnTo>
                    <a:pt x="63" y="804"/>
                  </a:lnTo>
                  <a:lnTo>
                    <a:pt x="37" y="705"/>
                  </a:lnTo>
                  <a:lnTo>
                    <a:pt x="18" y="605"/>
                  </a:lnTo>
                  <a:lnTo>
                    <a:pt x="9" y="506"/>
                  </a:lnTo>
                  <a:lnTo>
                    <a:pt x="0" y="407"/>
                  </a:lnTo>
                  <a:lnTo>
                    <a:pt x="0" y="306"/>
                  </a:lnTo>
                  <a:lnTo>
                    <a:pt x="0" y="199"/>
                  </a:lnTo>
                  <a:lnTo>
                    <a:pt x="9" y="99"/>
                  </a:lnTo>
                  <a:lnTo>
                    <a:pt x="18" y="0"/>
                  </a:lnTo>
                  <a:lnTo>
                    <a:pt x="55" y="36"/>
                  </a:lnTo>
                  <a:lnTo>
                    <a:pt x="81" y="81"/>
                  </a:lnTo>
                  <a:lnTo>
                    <a:pt x="108" y="126"/>
                  </a:lnTo>
                  <a:lnTo>
                    <a:pt x="136" y="172"/>
                  </a:lnTo>
                  <a:lnTo>
                    <a:pt x="163" y="217"/>
                  </a:lnTo>
                  <a:lnTo>
                    <a:pt x="190" y="262"/>
                  </a:lnTo>
                  <a:lnTo>
                    <a:pt x="217" y="306"/>
                  </a:lnTo>
                  <a:lnTo>
                    <a:pt x="262" y="343"/>
                  </a:lnTo>
                  <a:close/>
                </a:path>
              </a:pathLst>
            </a:custGeom>
            <a:solidFill>
              <a:srgbClr val="EBBB92"/>
            </a:solidFill>
            <a:ln w="9525">
              <a:noFill/>
              <a:round/>
              <a:headEnd/>
              <a:tailEnd/>
            </a:ln>
          </p:spPr>
          <p:txBody>
            <a:bodyPr>
              <a:prstTxWarp prst="textNoShape">
                <a:avLst/>
              </a:prstTxWarp>
            </a:bodyPr>
            <a:lstStyle/>
            <a:p>
              <a:endParaRPr lang="en-US"/>
            </a:p>
          </p:txBody>
        </p:sp>
        <p:sp>
          <p:nvSpPr>
            <p:cNvPr id="43141" name="Freeform 231"/>
            <p:cNvSpPr>
              <a:spLocks noChangeAspect="1"/>
            </p:cNvSpPr>
            <p:nvPr/>
          </p:nvSpPr>
          <p:spPr bwMode="auto">
            <a:xfrm>
              <a:off x="1079" y="3070"/>
              <a:ext cx="55" cy="52"/>
            </a:xfrm>
            <a:custGeom>
              <a:avLst/>
              <a:gdLst>
                <a:gd name="T0" fmla="*/ 207 w 551"/>
                <a:gd name="T1" fmla="*/ 73 h 524"/>
                <a:gd name="T2" fmla="*/ 253 w 551"/>
                <a:gd name="T3" fmla="*/ 81 h 524"/>
                <a:gd name="T4" fmla="*/ 298 w 551"/>
                <a:gd name="T5" fmla="*/ 91 h 524"/>
                <a:gd name="T6" fmla="*/ 334 w 551"/>
                <a:gd name="T7" fmla="*/ 109 h 524"/>
                <a:gd name="T8" fmla="*/ 379 w 551"/>
                <a:gd name="T9" fmla="*/ 117 h 524"/>
                <a:gd name="T10" fmla="*/ 424 w 551"/>
                <a:gd name="T11" fmla="*/ 136 h 524"/>
                <a:gd name="T12" fmla="*/ 460 w 551"/>
                <a:gd name="T13" fmla="*/ 162 h 524"/>
                <a:gd name="T14" fmla="*/ 496 w 551"/>
                <a:gd name="T15" fmla="*/ 190 h 524"/>
                <a:gd name="T16" fmla="*/ 524 w 551"/>
                <a:gd name="T17" fmla="*/ 235 h 524"/>
                <a:gd name="T18" fmla="*/ 541 w 551"/>
                <a:gd name="T19" fmla="*/ 271 h 524"/>
                <a:gd name="T20" fmla="*/ 551 w 551"/>
                <a:gd name="T21" fmla="*/ 308 h 524"/>
                <a:gd name="T22" fmla="*/ 541 w 551"/>
                <a:gd name="T23" fmla="*/ 344 h 524"/>
                <a:gd name="T24" fmla="*/ 533 w 551"/>
                <a:gd name="T25" fmla="*/ 379 h 524"/>
                <a:gd name="T26" fmla="*/ 524 w 551"/>
                <a:gd name="T27" fmla="*/ 415 h 524"/>
                <a:gd name="T28" fmla="*/ 506 w 551"/>
                <a:gd name="T29" fmla="*/ 452 h 524"/>
                <a:gd name="T30" fmla="*/ 488 w 551"/>
                <a:gd name="T31" fmla="*/ 488 h 524"/>
                <a:gd name="T32" fmla="*/ 460 w 551"/>
                <a:gd name="T33" fmla="*/ 515 h 524"/>
                <a:gd name="T34" fmla="*/ 433 w 551"/>
                <a:gd name="T35" fmla="*/ 524 h 524"/>
                <a:gd name="T36" fmla="*/ 397 w 551"/>
                <a:gd name="T37" fmla="*/ 524 h 524"/>
                <a:gd name="T38" fmla="*/ 361 w 551"/>
                <a:gd name="T39" fmla="*/ 524 h 524"/>
                <a:gd name="T40" fmla="*/ 324 w 551"/>
                <a:gd name="T41" fmla="*/ 515 h 524"/>
                <a:gd name="T42" fmla="*/ 289 w 551"/>
                <a:gd name="T43" fmla="*/ 515 h 524"/>
                <a:gd name="T44" fmla="*/ 261 w 551"/>
                <a:gd name="T45" fmla="*/ 506 h 524"/>
                <a:gd name="T46" fmla="*/ 225 w 551"/>
                <a:gd name="T47" fmla="*/ 488 h 524"/>
                <a:gd name="T48" fmla="*/ 198 w 551"/>
                <a:gd name="T49" fmla="*/ 470 h 524"/>
                <a:gd name="T50" fmla="*/ 190 w 551"/>
                <a:gd name="T51" fmla="*/ 434 h 524"/>
                <a:gd name="T52" fmla="*/ 190 w 551"/>
                <a:gd name="T53" fmla="*/ 397 h 524"/>
                <a:gd name="T54" fmla="*/ 190 w 551"/>
                <a:gd name="T55" fmla="*/ 362 h 524"/>
                <a:gd name="T56" fmla="*/ 190 w 551"/>
                <a:gd name="T57" fmla="*/ 316 h 524"/>
                <a:gd name="T58" fmla="*/ 190 w 551"/>
                <a:gd name="T59" fmla="*/ 280 h 524"/>
                <a:gd name="T60" fmla="*/ 180 w 551"/>
                <a:gd name="T61" fmla="*/ 243 h 524"/>
                <a:gd name="T62" fmla="*/ 172 w 551"/>
                <a:gd name="T63" fmla="*/ 208 h 524"/>
                <a:gd name="T64" fmla="*/ 144 w 551"/>
                <a:gd name="T65" fmla="*/ 180 h 524"/>
                <a:gd name="T66" fmla="*/ 126 w 551"/>
                <a:gd name="T67" fmla="*/ 162 h 524"/>
                <a:gd name="T68" fmla="*/ 108 w 551"/>
                <a:gd name="T69" fmla="*/ 144 h 524"/>
                <a:gd name="T70" fmla="*/ 91 w 551"/>
                <a:gd name="T71" fmla="*/ 126 h 524"/>
                <a:gd name="T72" fmla="*/ 72 w 551"/>
                <a:gd name="T73" fmla="*/ 109 h 524"/>
                <a:gd name="T74" fmla="*/ 54 w 551"/>
                <a:gd name="T75" fmla="*/ 99 h 524"/>
                <a:gd name="T76" fmla="*/ 36 w 551"/>
                <a:gd name="T77" fmla="*/ 81 h 524"/>
                <a:gd name="T78" fmla="*/ 18 w 551"/>
                <a:gd name="T79" fmla="*/ 73 h 524"/>
                <a:gd name="T80" fmla="*/ 0 w 551"/>
                <a:gd name="T81" fmla="*/ 73 h 524"/>
                <a:gd name="T82" fmla="*/ 0 w 551"/>
                <a:gd name="T83" fmla="*/ 45 h 524"/>
                <a:gd name="T84" fmla="*/ 18 w 551"/>
                <a:gd name="T85" fmla="*/ 45 h 524"/>
                <a:gd name="T86" fmla="*/ 36 w 551"/>
                <a:gd name="T87" fmla="*/ 45 h 524"/>
                <a:gd name="T88" fmla="*/ 54 w 551"/>
                <a:gd name="T89" fmla="*/ 36 h 524"/>
                <a:gd name="T90" fmla="*/ 72 w 551"/>
                <a:gd name="T91" fmla="*/ 18 h 524"/>
                <a:gd name="T92" fmla="*/ 81 w 551"/>
                <a:gd name="T93" fmla="*/ 8 h 524"/>
                <a:gd name="T94" fmla="*/ 99 w 551"/>
                <a:gd name="T95" fmla="*/ 0 h 524"/>
                <a:gd name="T96" fmla="*/ 117 w 551"/>
                <a:gd name="T97" fmla="*/ 0 h 524"/>
                <a:gd name="T98" fmla="*/ 135 w 551"/>
                <a:gd name="T99" fmla="*/ 18 h 524"/>
                <a:gd name="T100" fmla="*/ 207 w 551"/>
                <a:gd name="T101" fmla="*/ 73 h 524"/>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551"/>
                <a:gd name="T154" fmla="*/ 0 h 524"/>
                <a:gd name="T155" fmla="*/ 551 w 551"/>
                <a:gd name="T156" fmla="*/ 524 h 524"/>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551" h="524">
                  <a:moveTo>
                    <a:pt x="207" y="73"/>
                  </a:moveTo>
                  <a:lnTo>
                    <a:pt x="253" y="81"/>
                  </a:lnTo>
                  <a:lnTo>
                    <a:pt x="298" y="91"/>
                  </a:lnTo>
                  <a:lnTo>
                    <a:pt x="334" y="109"/>
                  </a:lnTo>
                  <a:lnTo>
                    <a:pt x="379" y="117"/>
                  </a:lnTo>
                  <a:lnTo>
                    <a:pt x="424" y="136"/>
                  </a:lnTo>
                  <a:lnTo>
                    <a:pt x="460" y="162"/>
                  </a:lnTo>
                  <a:lnTo>
                    <a:pt x="496" y="190"/>
                  </a:lnTo>
                  <a:lnTo>
                    <a:pt x="524" y="235"/>
                  </a:lnTo>
                  <a:lnTo>
                    <a:pt x="541" y="271"/>
                  </a:lnTo>
                  <a:lnTo>
                    <a:pt x="551" y="308"/>
                  </a:lnTo>
                  <a:lnTo>
                    <a:pt x="541" y="344"/>
                  </a:lnTo>
                  <a:lnTo>
                    <a:pt x="533" y="379"/>
                  </a:lnTo>
                  <a:lnTo>
                    <a:pt x="524" y="415"/>
                  </a:lnTo>
                  <a:lnTo>
                    <a:pt x="506" y="452"/>
                  </a:lnTo>
                  <a:lnTo>
                    <a:pt x="488" y="488"/>
                  </a:lnTo>
                  <a:lnTo>
                    <a:pt x="460" y="515"/>
                  </a:lnTo>
                  <a:lnTo>
                    <a:pt x="433" y="524"/>
                  </a:lnTo>
                  <a:lnTo>
                    <a:pt x="397" y="524"/>
                  </a:lnTo>
                  <a:lnTo>
                    <a:pt x="361" y="524"/>
                  </a:lnTo>
                  <a:lnTo>
                    <a:pt x="324" y="515"/>
                  </a:lnTo>
                  <a:lnTo>
                    <a:pt x="289" y="515"/>
                  </a:lnTo>
                  <a:lnTo>
                    <a:pt x="261" y="506"/>
                  </a:lnTo>
                  <a:lnTo>
                    <a:pt x="225" y="488"/>
                  </a:lnTo>
                  <a:lnTo>
                    <a:pt x="198" y="470"/>
                  </a:lnTo>
                  <a:lnTo>
                    <a:pt x="190" y="434"/>
                  </a:lnTo>
                  <a:lnTo>
                    <a:pt x="190" y="397"/>
                  </a:lnTo>
                  <a:lnTo>
                    <a:pt x="190" y="362"/>
                  </a:lnTo>
                  <a:lnTo>
                    <a:pt x="190" y="316"/>
                  </a:lnTo>
                  <a:lnTo>
                    <a:pt x="190" y="280"/>
                  </a:lnTo>
                  <a:lnTo>
                    <a:pt x="180" y="243"/>
                  </a:lnTo>
                  <a:lnTo>
                    <a:pt x="172" y="208"/>
                  </a:lnTo>
                  <a:lnTo>
                    <a:pt x="144" y="180"/>
                  </a:lnTo>
                  <a:lnTo>
                    <a:pt x="126" y="162"/>
                  </a:lnTo>
                  <a:lnTo>
                    <a:pt x="108" y="144"/>
                  </a:lnTo>
                  <a:lnTo>
                    <a:pt x="91" y="126"/>
                  </a:lnTo>
                  <a:lnTo>
                    <a:pt x="72" y="109"/>
                  </a:lnTo>
                  <a:lnTo>
                    <a:pt x="54" y="99"/>
                  </a:lnTo>
                  <a:lnTo>
                    <a:pt x="36" y="81"/>
                  </a:lnTo>
                  <a:lnTo>
                    <a:pt x="18" y="73"/>
                  </a:lnTo>
                  <a:lnTo>
                    <a:pt x="0" y="73"/>
                  </a:lnTo>
                  <a:lnTo>
                    <a:pt x="0" y="45"/>
                  </a:lnTo>
                  <a:lnTo>
                    <a:pt x="18" y="45"/>
                  </a:lnTo>
                  <a:lnTo>
                    <a:pt x="36" y="45"/>
                  </a:lnTo>
                  <a:lnTo>
                    <a:pt x="54" y="36"/>
                  </a:lnTo>
                  <a:lnTo>
                    <a:pt x="72" y="18"/>
                  </a:lnTo>
                  <a:lnTo>
                    <a:pt x="81" y="8"/>
                  </a:lnTo>
                  <a:lnTo>
                    <a:pt x="99" y="0"/>
                  </a:lnTo>
                  <a:lnTo>
                    <a:pt x="117" y="0"/>
                  </a:lnTo>
                  <a:lnTo>
                    <a:pt x="135" y="18"/>
                  </a:lnTo>
                  <a:lnTo>
                    <a:pt x="207" y="73"/>
                  </a:lnTo>
                  <a:close/>
                </a:path>
              </a:pathLst>
            </a:custGeom>
            <a:solidFill>
              <a:srgbClr val="000000"/>
            </a:solidFill>
            <a:ln w="9525">
              <a:noFill/>
              <a:round/>
              <a:headEnd/>
              <a:tailEnd/>
            </a:ln>
          </p:spPr>
          <p:txBody>
            <a:bodyPr>
              <a:prstTxWarp prst="textNoShape">
                <a:avLst/>
              </a:prstTxWarp>
            </a:bodyPr>
            <a:lstStyle/>
            <a:p>
              <a:endParaRPr lang="en-US"/>
            </a:p>
          </p:txBody>
        </p:sp>
        <p:sp>
          <p:nvSpPr>
            <p:cNvPr id="43142" name="Freeform 232"/>
            <p:cNvSpPr>
              <a:spLocks noChangeAspect="1"/>
            </p:cNvSpPr>
            <p:nvPr/>
          </p:nvSpPr>
          <p:spPr bwMode="auto">
            <a:xfrm>
              <a:off x="1101" y="3084"/>
              <a:ext cx="25" cy="33"/>
            </a:xfrm>
            <a:custGeom>
              <a:avLst/>
              <a:gdLst>
                <a:gd name="T0" fmla="*/ 226 w 245"/>
                <a:gd name="T1" fmla="*/ 127 h 326"/>
                <a:gd name="T2" fmla="*/ 235 w 245"/>
                <a:gd name="T3" fmla="*/ 145 h 326"/>
                <a:gd name="T4" fmla="*/ 235 w 245"/>
                <a:gd name="T5" fmla="*/ 164 h 326"/>
                <a:gd name="T6" fmla="*/ 245 w 245"/>
                <a:gd name="T7" fmla="*/ 182 h 326"/>
                <a:gd name="T8" fmla="*/ 245 w 245"/>
                <a:gd name="T9" fmla="*/ 200 h 326"/>
                <a:gd name="T10" fmla="*/ 245 w 245"/>
                <a:gd name="T11" fmla="*/ 218 h 326"/>
                <a:gd name="T12" fmla="*/ 245 w 245"/>
                <a:gd name="T13" fmla="*/ 235 h 326"/>
                <a:gd name="T14" fmla="*/ 245 w 245"/>
                <a:gd name="T15" fmla="*/ 245 h 326"/>
                <a:gd name="T16" fmla="*/ 235 w 245"/>
                <a:gd name="T17" fmla="*/ 263 h 326"/>
                <a:gd name="T18" fmla="*/ 217 w 245"/>
                <a:gd name="T19" fmla="*/ 281 h 326"/>
                <a:gd name="T20" fmla="*/ 199 w 245"/>
                <a:gd name="T21" fmla="*/ 299 h 326"/>
                <a:gd name="T22" fmla="*/ 182 w 245"/>
                <a:gd name="T23" fmla="*/ 308 h 326"/>
                <a:gd name="T24" fmla="*/ 163 w 245"/>
                <a:gd name="T25" fmla="*/ 317 h 326"/>
                <a:gd name="T26" fmla="*/ 145 w 245"/>
                <a:gd name="T27" fmla="*/ 326 h 326"/>
                <a:gd name="T28" fmla="*/ 127 w 245"/>
                <a:gd name="T29" fmla="*/ 326 h 326"/>
                <a:gd name="T30" fmla="*/ 109 w 245"/>
                <a:gd name="T31" fmla="*/ 317 h 326"/>
                <a:gd name="T32" fmla="*/ 82 w 245"/>
                <a:gd name="T33" fmla="*/ 308 h 326"/>
                <a:gd name="T34" fmla="*/ 55 w 245"/>
                <a:gd name="T35" fmla="*/ 281 h 326"/>
                <a:gd name="T36" fmla="*/ 36 w 245"/>
                <a:gd name="T37" fmla="*/ 245 h 326"/>
                <a:gd name="T38" fmla="*/ 36 w 245"/>
                <a:gd name="T39" fmla="*/ 200 h 326"/>
                <a:gd name="T40" fmla="*/ 36 w 245"/>
                <a:gd name="T41" fmla="*/ 164 h 326"/>
                <a:gd name="T42" fmla="*/ 36 w 245"/>
                <a:gd name="T43" fmla="*/ 118 h 326"/>
                <a:gd name="T44" fmla="*/ 36 w 245"/>
                <a:gd name="T45" fmla="*/ 73 h 326"/>
                <a:gd name="T46" fmla="*/ 18 w 245"/>
                <a:gd name="T47" fmla="*/ 36 h 326"/>
                <a:gd name="T48" fmla="*/ 0 w 245"/>
                <a:gd name="T49" fmla="*/ 0 h 326"/>
                <a:gd name="T50" fmla="*/ 28 w 245"/>
                <a:gd name="T51" fmla="*/ 0 h 326"/>
                <a:gd name="T52" fmla="*/ 64 w 245"/>
                <a:gd name="T53" fmla="*/ 10 h 326"/>
                <a:gd name="T54" fmla="*/ 99 w 245"/>
                <a:gd name="T55" fmla="*/ 18 h 326"/>
                <a:gd name="T56" fmla="*/ 127 w 245"/>
                <a:gd name="T57" fmla="*/ 36 h 326"/>
                <a:gd name="T58" fmla="*/ 154 w 245"/>
                <a:gd name="T59" fmla="*/ 55 h 326"/>
                <a:gd name="T60" fmla="*/ 182 w 245"/>
                <a:gd name="T61" fmla="*/ 73 h 326"/>
                <a:gd name="T62" fmla="*/ 208 w 245"/>
                <a:gd name="T63" fmla="*/ 99 h 326"/>
                <a:gd name="T64" fmla="*/ 226 w 245"/>
                <a:gd name="T65" fmla="*/ 127 h 32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45"/>
                <a:gd name="T100" fmla="*/ 0 h 326"/>
                <a:gd name="T101" fmla="*/ 245 w 245"/>
                <a:gd name="T102" fmla="*/ 326 h 32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45" h="326">
                  <a:moveTo>
                    <a:pt x="226" y="127"/>
                  </a:moveTo>
                  <a:lnTo>
                    <a:pt x="235" y="145"/>
                  </a:lnTo>
                  <a:lnTo>
                    <a:pt x="235" y="164"/>
                  </a:lnTo>
                  <a:lnTo>
                    <a:pt x="245" y="182"/>
                  </a:lnTo>
                  <a:lnTo>
                    <a:pt x="245" y="200"/>
                  </a:lnTo>
                  <a:lnTo>
                    <a:pt x="245" y="218"/>
                  </a:lnTo>
                  <a:lnTo>
                    <a:pt x="245" y="235"/>
                  </a:lnTo>
                  <a:lnTo>
                    <a:pt x="245" y="245"/>
                  </a:lnTo>
                  <a:lnTo>
                    <a:pt x="235" y="263"/>
                  </a:lnTo>
                  <a:lnTo>
                    <a:pt x="217" y="281"/>
                  </a:lnTo>
                  <a:lnTo>
                    <a:pt x="199" y="299"/>
                  </a:lnTo>
                  <a:lnTo>
                    <a:pt x="182" y="308"/>
                  </a:lnTo>
                  <a:lnTo>
                    <a:pt x="163" y="317"/>
                  </a:lnTo>
                  <a:lnTo>
                    <a:pt x="145" y="326"/>
                  </a:lnTo>
                  <a:lnTo>
                    <a:pt x="127" y="326"/>
                  </a:lnTo>
                  <a:lnTo>
                    <a:pt x="109" y="317"/>
                  </a:lnTo>
                  <a:lnTo>
                    <a:pt x="82" y="308"/>
                  </a:lnTo>
                  <a:lnTo>
                    <a:pt x="55" y="281"/>
                  </a:lnTo>
                  <a:lnTo>
                    <a:pt x="36" y="245"/>
                  </a:lnTo>
                  <a:lnTo>
                    <a:pt x="36" y="200"/>
                  </a:lnTo>
                  <a:lnTo>
                    <a:pt x="36" y="164"/>
                  </a:lnTo>
                  <a:lnTo>
                    <a:pt x="36" y="118"/>
                  </a:lnTo>
                  <a:lnTo>
                    <a:pt x="36" y="73"/>
                  </a:lnTo>
                  <a:lnTo>
                    <a:pt x="18" y="36"/>
                  </a:lnTo>
                  <a:lnTo>
                    <a:pt x="0" y="0"/>
                  </a:lnTo>
                  <a:lnTo>
                    <a:pt x="28" y="0"/>
                  </a:lnTo>
                  <a:lnTo>
                    <a:pt x="64" y="10"/>
                  </a:lnTo>
                  <a:lnTo>
                    <a:pt x="99" y="18"/>
                  </a:lnTo>
                  <a:lnTo>
                    <a:pt x="127" y="36"/>
                  </a:lnTo>
                  <a:lnTo>
                    <a:pt x="154" y="55"/>
                  </a:lnTo>
                  <a:lnTo>
                    <a:pt x="182" y="73"/>
                  </a:lnTo>
                  <a:lnTo>
                    <a:pt x="208" y="99"/>
                  </a:lnTo>
                  <a:lnTo>
                    <a:pt x="226" y="127"/>
                  </a:lnTo>
                  <a:close/>
                </a:path>
              </a:pathLst>
            </a:custGeom>
            <a:solidFill>
              <a:srgbClr val="FF6699"/>
            </a:solidFill>
            <a:ln w="9525">
              <a:noFill/>
              <a:round/>
              <a:headEnd/>
              <a:tailEnd/>
            </a:ln>
          </p:spPr>
          <p:txBody>
            <a:bodyPr>
              <a:prstTxWarp prst="textNoShape">
                <a:avLst/>
              </a:prstTxWarp>
            </a:bodyPr>
            <a:lstStyle/>
            <a:p>
              <a:endParaRPr lang="en-US"/>
            </a:p>
          </p:txBody>
        </p:sp>
        <p:sp>
          <p:nvSpPr>
            <p:cNvPr id="43143" name="Freeform 233"/>
            <p:cNvSpPr>
              <a:spLocks noChangeAspect="1"/>
            </p:cNvSpPr>
            <p:nvPr/>
          </p:nvSpPr>
          <p:spPr bwMode="auto">
            <a:xfrm>
              <a:off x="1577" y="3217"/>
              <a:ext cx="529" cy="182"/>
            </a:xfrm>
            <a:custGeom>
              <a:avLst/>
              <a:gdLst>
                <a:gd name="T0" fmla="*/ 5246 w 5291"/>
                <a:gd name="T1" fmla="*/ 452 h 1817"/>
                <a:gd name="T2" fmla="*/ 5174 w 5291"/>
                <a:gd name="T3" fmla="*/ 488 h 1817"/>
                <a:gd name="T4" fmla="*/ 4713 w 5291"/>
                <a:gd name="T5" fmla="*/ 822 h 1817"/>
                <a:gd name="T6" fmla="*/ 4081 w 5291"/>
                <a:gd name="T7" fmla="*/ 1193 h 1817"/>
                <a:gd name="T8" fmla="*/ 3539 w 5291"/>
                <a:gd name="T9" fmla="*/ 1446 h 1817"/>
                <a:gd name="T10" fmla="*/ 3016 w 5291"/>
                <a:gd name="T11" fmla="*/ 1663 h 1817"/>
                <a:gd name="T12" fmla="*/ 2492 w 5291"/>
                <a:gd name="T13" fmla="*/ 1762 h 1817"/>
                <a:gd name="T14" fmla="*/ 1951 w 5291"/>
                <a:gd name="T15" fmla="*/ 1807 h 1817"/>
                <a:gd name="T16" fmla="*/ 1761 w 5291"/>
                <a:gd name="T17" fmla="*/ 1807 h 1817"/>
                <a:gd name="T18" fmla="*/ 1679 w 5291"/>
                <a:gd name="T19" fmla="*/ 1798 h 1817"/>
                <a:gd name="T20" fmla="*/ 1481 w 5291"/>
                <a:gd name="T21" fmla="*/ 1744 h 1817"/>
                <a:gd name="T22" fmla="*/ 1238 w 5291"/>
                <a:gd name="T23" fmla="*/ 1717 h 1817"/>
                <a:gd name="T24" fmla="*/ 1084 w 5291"/>
                <a:gd name="T25" fmla="*/ 1671 h 1817"/>
                <a:gd name="T26" fmla="*/ 948 w 5291"/>
                <a:gd name="T27" fmla="*/ 1600 h 1817"/>
                <a:gd name="T28" fmla="*/ 786 w 5291"/>
                <a:gd name="T29" fmla="*/ 1527 h 1817"/>
                <a:gd name="T30" fmla="*/ 606 w 5291"/>
                <a:gd name="T31" fmla="*/ 1491 h 1817"/>
                <a:gd name="T32" fmla="*/ 343 w 5291"/>
                <a:gd name="T33" fmla="*/ 1382 h 1817"/>
                <a:gd name="T34" fmla="*/ 81 w 5291"/>
                <a:gd name="T35" fmla="*/ 1165 h 1817"/>
                <a:gd name="T36" fmla="*/ 100 w 5291"/>
                <a:gd name="T37" fmla="*/ 1057 h 1817"/>
                <a:gd name="T38" fmla="*/ 316 w 5291"/>
                <a:gd name="T39" fmla="*/ 940 h 1817"/>
                <a:gd name="T40" fmla="*/ 515 w 5291"/>
                <a:gd name="T41" fmla="*/ 831 h 1817"/>
                <a:gd name="T42" fmla="*/ 669 w 5291"/>
                <a:gd name="T43" fmla="*/ 677 h 1817"/>
                <a:gd name="T44" fmla="*/ 713 w 5291"/>
                <a:gd name="T45" fmla="*/ 488 h 1817"/>
                <a:gd name="T46" fmla="*/ 713 w 5291"/>
                <a:gd name="T47" fmla="*/ 334 h 1817"/>
                <a:gd name="T48" fmla="*/ 813 w 5291"/>
                <a:gd name="T49" fmla="*/ 298 h 1817"/>
                <a:gd name="T50" fmla="*/ 993 w 5291"/>
                <a:gd name="T51" fmla="*/ 352 h 1817"/>
                <a:gd name="T52" fmla="*/ 1454 w 5291"/>
                <a:gd name="T53" fmla="*/ 379 h 1817"/>
                <a:gd name="T54" fmla="*/ 2123 w 5291"/>
                <a:gd name="T55" fmla="*/ 379 h 1817"/>
                <a:gd name="T56" fmla="*/ 2520 w 5291"/>
                <a:gd name="T57" fmla="*/ 306 h 1817"/>
                <a:gd name="T58" fmla="*/ 2637 w 5291"/>
                <a:gd name="T59" fmla="*/ 270 h 1817"/>
                <a:gd name="T60" fmla="*/ 2690 w 5291"/>
                <a:gd name="T61" fmla="*/ 316 h 1817"/>
                <a:gd name="T62" fmla="*/ 2646 w 5291"/>
                <a:gd name="T63" fmla="*/ 361 h 1817"/>
                <a:gd name="T64" fmla="*/ 2609 w 5291"/>
                <a:gd name="T65" fmla="*/ 406 h 1817"/>
                <a:gd name="T66" fmla="*/ 2583 w 5291"/>
                <a:gd name="T67" fmla="*/ 424 h 1817"/>
                <a:gd name="T68" fmla="*/ 2601 w 5291"/>
                <a:gd name="T69" fmla="*/ 452 h 1817"/>
                <a:gd name="T70" fmla="*/ 2646 w 5291"/>
                <a:gd name="T71" fmla="*/ 442 h 1817"/>
                <a:gd name="T72" fmla="*/ 2700 w 5291"/>
                <a:gd name="T73" fmla="*/ 433 h 1817"/>
                <a:gd name="T74" fmla="*/ 2755 w 5291"/>
                <a:gd name="T75" fmla="*/ 433 h 1817"/>
                <a:gd name="T76" fmla="*/ 2890 w 5291"/>
                <a:gd name="T77" fmla="*/ 406 h 1817"/>
                <a:gd name="T78" fmla="*/ 3034 w 5291"/>
                <a:gd name="T79" fmla="*/ 352 h 1817"/>
                <a:gd name="T80" fmla="*/ 3142 w 5291"/>
                <a:gd name="T81" fmla="*/ 316 h 1817"/>
                <a:gd name="T82" fmla="*/ 3215 w 5291"/>
                <a:gd name="T83" fmla="*/ 261 h 1817"/>
                <a:gd name="T84" fmla="*/ 3223 w 5291"/>
                <a:gd name="T85" fmla="*/ 343 h 1817"/>
                <a:gd name="T86" fmla="*/ 3215 w 5291"/>
                <a:gd name="T87" fmla="*/ 433 h 1817"/>
                <a:gd name="T88" fmla="*/ 3387 w 5291"/>
                <a:gd name="T89" fmla="*/ 415 h 1817"/>
                <a:gd name="T90" fmla="*/ 3539 w 5291"/>
                <a:gd name="T91" fmla="*/ 343 h 1817"/>
                <a:gd name="T92" fmla="*/ 3657 w 5291"/>
                <a:gd name="T93" fmla="*/ 280 h 1817"/>
                <a:gd name="T94" fmla="*/ 3747 w 5291"/>
                <a:gd name="T95" fmla="*/ 217 h 1817"/>
                <a:gd name="T96" fmla="*/ 3703 w 5291"/>
                <a:gd name="T97" fmla="*/ 478 h 1817"/>
                <a:gd name="T98" fmla="*/ 3838 w 5291"/>
                <a:gd name="T99" fmla="*/ 424 h 1817"/>
                <a:gd name="T100" fmla="*/ 4000 w 5291"/>
                <a:gd name="T101" fmla="*/ 370 h 1817"/>
                <a:gd name="T102" fmla="*/ 4154 w 5291"/>
                <a:gd name="T103" fmla="*/ 270 h 1817"/>
                <a:gd name="T104" fmla="*/ 4253 w 5291"/>
                <a:gd name="T105" fmla="*/ 207 h 1817"/>
                <a:gd name="T106" fmla="*/ 4290 w 5291"/>
                <a:gd name="T107" fmla="*/ 198 h 1817"/>
                <a:gd name="T108" fmla="*/ 4307 w 5291"/>
                <a:gd name="T109" fmla="*/ 225 h 1817"/>
                <a:gd name="T110" fmla="*/ 4307 w 5291"/>
                <a:gd name="T111" fmla="*/ 306 h 1817"/>
                <a:gd name="T112" fmla="*/ 4371 w 5291"/>
                <a:gd name="T113" fmla="*/ 324 h 1817"/>
                <a:gd name="T114" fmla="*/ 4452 w 5291"/>
                <a:gd name="T115" fmla="*/ 288 h 1817"/>
                <a:gd name="T116" fmla="*/ 4623 w 5291"/>
                <a:gd name="T117" fmla="*/ 217 h 1817"/>
                <a:gd name="T118" fmla="*/ 4876 w 5291"/>
                <a:gd name="T119" fmla="*/ 63 h 1817"/>
                <a:gd name="T120" fmla="*/ 5056 w 5291"/>
                <a:gd name="T121" fmla="*/ 117 h 1817"/>
                <a:gd name="T122" fmla="*/ 5228 w 5291"/>
                <a:gd name="T123" fmla="*/ 316 h 1817"/>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5291"/>
                <a:gd name="T187" fmla="*/ 0 h 1817"/>
                <a:gd name="T188" fmla="*/ 5291 w 5291"/>
                <a:gd name="T189" fmla="*/ 1817 h 1817"/>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5291" h="1817">
                  <a:moveTo>
                    <a:pt x="5291" y="424"/>
                  </a:moveTo>
                  <a:lnTo>
                    <a:pt x="5273" y="433"/>
                  </a:lnTo>
                  <a:lnTo>
                    <a:pt x="5264" y="442"/>
                  </a:lnTo>
                  <a:lnTo>
                    <a:pt x="5246" y="452"/>
                  </a:lnTo>
                  <a:lnTo>
                    <a:pt x="5228" y="460"/>
                  </a:lnTo>
                  <a:lnTo>
                    <a:pt x="5210" y="470"/>
                  </a:lnTo>
                  <a:lnTo>
                    <a:pt x="5192" y="478"/>
                  </a:lnTo>
                  <a:lnTo>
                    <a:pt x="5174" y="488"/>
                  </a:lnTo>
                  <a:lnTo>
                    <a:pt x="5157" y="488"/>
                  </a:lnTo>
                  <a:lnTo>
                    <a:pt x="5011" y="605"/>
                  </a:lnTo>
                  <a:lnTo>
                    <a:pt x="4867" y="723"/>
                  </a:lnTo>
                  <a:lnTo>
                    <a:pt x="4713" y="822"/>
                  </a:lnTo>
                  <a:lnTo>
                    <a:pt x="4560" y="922"/>
                  </a:lnTo>
                  <a:lnTo>
                    <a:pt x="4397" y="1011"/>
                  </a:lnTo>
                  <a:lnTo>
                    <a:pt x="4244" y="1102"/>
                  </a:lnTo>
                  <a:lnTo>
                    <a:pt x="4081" y="1193"/>
                  </a:lnTo>
                  <a:lnTo>
                    <a:pt x="3928" y="1283"/>
                  </a:lnTo>
                  <a:lnTo>
                    <a:pt x="3792" y="1328"/>
                  </a:lnTo>
                  <a:lnTo>
                    <a:pt x="3666" y="1391"/>
                  </a:lnTo>
                  <a:lnTo>
                    <a:pt x="3539" y="1446"/>
                  </a:lnTo>
                  <a:lnTo>
                    <a:pt x="3413" y="1509"/>
                  </a:lnTo>
                  <a:lnTo>
                    <a:pt x="3287" y="1563"/>
                  </a:lnTo>
                  <a:lnTo>
                    <a:pt x="3152" y="1618"/>
                  </a:lnTo>
                  <a:lnTo>
                    <a:pt x="3016" y="1663"/>
                  </a:lnTo>
                  <a:lnTo>
                    <a:pt x="2880" y="1699"/>
                  </a:lnTo>
                  <a:lnTo>
                    <a:pt x="2755" y="1717"/>
                  </a:lnTo>
                  <a:lnTo>
                    <a:pt x="2627" y="1744"/>
                  </a:lnTo>
                  <a:lnTo>
                    <a:pt x="2492" y="1762"/>
                  </a:lnTo>
                  <a:lnTo>
                    <a:pt x="2356" y="1780"/>
                  </a:lnTo>
                  <a:lnTo>
                    <a:pt x="2222" y="1789"/>
                  </a:lnTo>
                  <a:lnTo>
                    <a:pt x="2086" y="1807"/>
                  </a:lnTo>
                  <a:lnTo>
                    <a:pt x="1951" y="1807"/>
                  </a:lnTo>
                  <a:lnTo>
                    <a:pt x="1815" y="1817"/>
                  </a:lnTo>
                  <a:lnTo>
                    <a:pt x="1797" y="1817"/>
                  </a:lnTo>
                  <a:lnTo>
                    <a:pt x="1779" y="1807"/>
                  </a:lnTo>
                  <a:lnTo>
                    <a:pt x="1761" y="1807"/>
                  </a:lnTo>
                  <a:lnTo>
                    <a:pt x="1742" y="1807"/>
                  </a:lnTo>
                  <a:lnTo>
                    <a:pt x="1716" y="1807"/>
                  </a:lnTo>
                  <a:lnTo>
                    <a:pt x="1698" y="1798"/>
                  </a:lnTo>
                  <a:lnTo>
                    <a:pt x="1679" y="1798"/>
                  </a:lnTo>
                  <a:lnTo>
                    <a:pt x="1653" y="1798"/>
                  </a:lnTo>
                  <a:lnTo>
                    <a:pt x="1598" y="1780"/>
                  </a:lnTo>
                  <a:lnTo>
                    <a:pt x="1544" y="1762"/>
                  </a:lnTo>
                  <a:lnTo>
                    <a:pt x="1481" y="1744"/>
                  </a:lnTo>
                  <a:lnTo>
                    <a:pt x="1418" y="1735"/>
                  </a:lnTo>
                  <a:lnTo>
                    <a:pt x="1363" y="1726"/>
                  </a:lnTo>
                  <a:lnTo>
                    <a:pt x="1301" y="1726"/>
                  </a:lnTo>
                  <a:lnTo>
                    <a:pt x="1238" y="1717"/>
                  </a:lnTo>
                  <a:lnTo>
                    <a:pt x="1183" y="1717"/>
                  </a:lnTo>
                  <a:lnTo>
                    <a:pt x="1147" y="1699"/>
                  </a:lnTo>
                  <a:lnTo>
                    <a:pt x="1110" y="1681"/>
                  </a:lnTo>
                  <a:lnTo>
                    <a:pt x="1084" y="1671"/>
                  </a:lnTo>
                  <a:lnTo>
                    <a:pt x="1048" y="1653"/>
                  </a:lnTo>
                  <a:lnTo>
                    <a:pt x="1011" y="1635"/>
                  </a:lnTo>
                  <a:lnTo>
                    <a:pt x="985" y="1618"/>
                  </a:lnTo>
                  <a:lnTo>
                    <a:pt x="948" y="1600"/>
                  </a:lnTo>
                  <a:lnTo>
                    <a:pt x="922" y="1582"/>
                  </a:lnTo>
                  <a:lnTo>
                    <a:pt x="876" y="1572"/>
                  </a:lnTo>
                  <a:lnTo>
                    <a:pt x="831" y="1554"/>
                  </a:lnTo>
                  <a:lnTo>
                    <a:pt x="786" y="1527"/>
                  </a:lnTo>
                  <a:lnTo>
                    <a:pt x="740" y="1509"/>
                  </a:lnTo>
                  <a:lnTo>
                    <a:pt x="695" y="1491"/>
                  </a:lnTo>
                  <a:lnTo>
                    <a:pt x="650" y="1491"/>
                  </a:lnTo>
                  <a:lnTo>
                    <a:pt x="606" y="1491"/>
                  </a:lnTo>
                  <a:lnTo>
                    <a:pt x="560" y="1517"/>
                  </a:lnTo>
                  <a:lnTo>
                    <a:pt x="488" y="1482"/>
                  </a:lnTo>
                  <a:lnTo>
                    <a:pt x="416" y="1428"/>
                  </a:lnTo>
                  <a:lnTo>
                    <a:pt x="343" y="1382"/>
                  </a:lnTo>
                  <a:lnTo>
                    <a:pt x="280" y="1328"/>
                  </a:lnTo>
                  <a:lnTo>
                    <a:pt x="217" y="1274"/>
                  </a:lnTo>
                  <a:lnTo>
                    <a:pt x="154" y="1219"/>
                  </a:lnTo>
                  <a:lnTo>
                    <a:pt x="81" y="1165"/>
                  </a:lnTo>
                  <a:lnTo>
                    <a:pt x="18" y="1120"/>
                  </a:lnTo>
                  <a:lnTo>
                    <a:pt x="0" y="1102"/>
                  </a:lnTo>
                  <a:lnTo>
                    <a:pt x="55" y="1084"/>
                  </a:lnTo>
                  <a:lnTo>
                    <a:pt x="100" y="1057"/>
                  </a:lnTo>
                  <a:lnTo>
                    <a:pt x="154" y="1021"/>
                  </a:lnTo>
                  <a:lnTo>
                    <a:pt x="207" y="994"/>
                  </a:lnTo>
                  <a:lnTo>
                    <a:pt x="262" y="966"/>
                  </a:lnTo>
                  <a:lnTo>
                    <a:pt x="316" y="940"/>
                  </a:lnTo>
                  <a:lnTo>
                    <a:pt x="371" y="912"/>
                  </a:lnTo>
                  <a:lnTo>
                    <a:pt x="424" y="894"/>
                  </a:lnTo>
                  <a:lnTo>
                    <a:pt x="470" y="859"/>
                  </a:lnTo>
                  <a:lnTo>
                    <a:pt x="515" y="831"/>
                  </a:lnTo>
                  <a:lnTo>
                    <a:pt x="560" y="794"/>
                  </a:lnTo>
                  <a:lnTo>
                    <a:pt x="606" y="758"/>
                  </a:lnTo>
                  <a:lnTo>
                    <a:pt x="641" y="723"/>
                  </a:lnTo>
                  <a:lnTo>
                    <a:pt x="669" y="677"/>
                  </a:lnTo>
                  <a:lnTo>
                    <a:pt x="687" y="624"/>
                  </a:lnTo>
                  <a:lnTo>
                    <a:pt x="695" y="559"/>
                  </a:lnTo>
                  <a:lnTo>
                    <a:pt x="705" y="523"/>
                  </a:lnTo>
                  <a:lnTo>
                    <a:pt x="713" y="488"/>
                  </a:lnTo>
                  <a:lnTo>
                    <a:pt x="713" y="452"/>
                  </a:lnTo>
                  <a:lnTo>
                    <a:pt x="713" y="415"/>
                  </a:lnTo>
                  <a:lnTo>
                    <a:pt x="713" y="379"/>
                  </a:lnTo>
                  <a:lnTo>
                    <a:pt x="713" y="334"/>
                  </a:lnTo>
                  <a:lnTo>
                    <a:pt x="723" y="306"/>
                  </a:lnTo>
                  <a:lnTo>
                    <a:pt x="732" y="270"/>
                  </a:lnTo>
                  <a:lnTo>
                    <a:pt x="768" y="280"/>
                  </a:lnTo>
                  <a:lnTo>
                    <a:pt x="813" y="298"/>
                  </a:lnTo>
                  <a:lnTo>
                    <a:pt x="857" y="306"/>
                  </a:lnTo>
                  <a:lnTo>
                    <a:pt x="903" y="324"/>
                  </a:lnTo>
                  <a:lnTo>
                    <a:pt x="948" y="334"/>
                  </a:lnTo>
                  <a:lnTo>
                    <a:pt x="993" y="352"/>
                  </a:lnTo>
                  <a:lnTo>
                    <a:pt x="1039" y="361"/>
                  </a:lnTo>
                  <a:lnTo>
                    <a:pt x="1084" y="370"/>
                  </a:lnTo>
                  <a:lnTo>
                    <a:pt x="1273" y="370"/>
                  </a:lnTo>
                  <a:lnTo>
                    <a:pt x="1454" y="379"/>
                  </a:lnTo>
                  <a:lnTo>
                    <a:pt x="1625" y="379"/>
                  </a:lnTo>
                  <a:lnTo>
                    <a:pt x="1788" y="388"/>
                  </a:lnTo>
                  <a:lnTo>
                    <a:pt x="1951" y="388"/>
                  </a:lnTo>
                  <a:lnTo>
                    <a:pt x="2123" y="379"/>
                  </a:lnTo>
                  <a:lnTo>
                    <a:pt x="2285" y="352"/>
                  </a:lnTo>
                  <a:lnTo>
                    <a:pt x="2457" y="316"/>
                  </a:lnTo>
                  <a:lnTo>
                    <a:pt x="2483" y="316"/>
                  </a:lnTo>
                  <a:lnTo>
                    <a:pt x="2520" y="306"/>
                  </a:lnTo>
                  <a:lnTo>
                    <a:pt x="2546" y="298"/>
                  </a:lnTo>
                  <a:lnTo>
                    <a:pt x="2583" y="288"/>
                  </a:lnTo>
                  <a:lnTo>
                    <a:pt x="2609" y="280"/>
                  </a:lnTo>
                  <a:lnTo>
                    <a:pt x="2637" y="270"/>
                  </a:lnTo>
                  <a:lnTo>
                    <a:pt x="2673" y="270"/>
                  </a:lnTo>
                  <a:lnTo>
                    <a:pt x="2709" y="288"/>
                  </a:lnTo>
                  <a:lnTo>
                    <a:pt x="2700" y="306"/>
                  </a:lnTo>
                  <a:lnTo>
                    <a:pt x="2690" y="316"/>
                  </a:lnTo>
                  <a:lnTo>
                    <a:pt x="2682" y="324"/>
                  </a:lnTo>
                  <a:lnTo>
                    <a:pt x="2664" y="334"/>
                  </a:lnTo>
                  <a:lnTo>
                    <a:pt x="2655" y="352"/>
                  </a:lnTo>
                  <a:lnTo>
                    <a:pt x="2646" y="361"/>
                  </a:lnTo>
                  <a:lnTo>
                    <a:pt x="2637" y="370"/>
                  </a:lnTo>
                  <a:lnTo>
                    <a:pt x="2627" y="388"/>
                  </a:lnTo>
                  <a:lnTo>
                    <a:pt x="2619" y="397"/>
                  </a:lnTo>
                  <a:lnTo>
                    <a:pt x="2609" y="406"/>
                  </a:lnTo>
                  <a:lnTo>
                    <a:pt x="2601" y="406"/>
                  </a:lnTo>
                  <a:lnTo>
                    <a:pt x="2591" y="415"/>
                  </a:lnTo>
                  <a:lnTo>
                    <a:pt x="2583" y="415"/>
                  </a:lnTo>
                  <a:lnTo>
                    <a:pt x="2583" y="424"/>
                  </a:lnTo>
                  <a:lnTo>
                    <a:pt x="2573" y="433"/>
                  </a:lnTo>
                  <a:lnTo>
                    <a:pt x="2583" y="442"/>
                  </a:lnTo>
                  <a:lnTo>
                    <a:pt x="2591" y="442"/>
                  </a:lnTo>
                  <a:lnTo>
                    <a:pt x="2601" y="452"/>
                  </a:lnTo>
                  <a:lnTo>
                    <a:pt x="2609" y="452"/>
                  </a:lnTo>
                  <a:lnTo>
                    <a:pt x="2627" y="452"/>
                  </a:lnTo>
                  <a:lnTo>
                    <a:pt x="2637" y="442"/>
                  </a:lnTo>
                  <a:lnTo>
                    <a:pt x="2646" y="442"/>
                  </a:lnTo>
                  <a:lnTo>
                    <a:pt x="2655" y="452"/>
                  </a:lnTo>
                  <a:lnTo>
                    <a:pt x="2673" y="442"/>
                  </a:lnTo>
                  <a:lnTo>
                    <a:pt x="2682" y="433"/>
                  </a:lnTo>
                  <a:lnTo>
                    <a:pt x="2700" y="433"/>
                  </a:lnTo>
                  <a:lnTo>
                    <a:pt x="2709" y="433"/>
                  </a:lnTo>
                  <a:lnTo>
                    <a:pt x="2727" y="433"/>
                  </a:lnTo>
                  <a:lnTo>
                    <a:pt x="2736" y="433"/>
                  </a:lnTo>
                  <a:lnTo>
                    <a:pt x="2755" y="433"/>
                  </a:lnTo>
                  <a:lnTo>
                    <a:pt x="2763" y="424"/>
                  </a:lnTo>
                  <a:lnTo>
                    <a:pt x="2808" y="424"/>
                  </a:lnTo>
                  <a:lnTo>
                    <a:pt x="2844" y="415"/>
                  </a:lnTo>
                  <a:lnTo>
                    <a:pt x="2890" y="406"/>
                  </a:lnTo>
                  <a:lnTo>
                    <a:pt x="2925" y="397"/>
                  </a:lnTo>
                  <a:lnTo>
                    <a:pt x="2962" y="379"/>
                  </a:lnTo>
                  <a:lnTo>
                    <a:pt x="2998" y="361"/>
                  </a:lnTo>
                  <a:lnTo>
                    <a:pt x="3034" y="352"/>
                  </a:lnTo>
                  <a:lnTo>
                    <a:pt x="3079" y="334"/>
                  </a:lnTo>
                  <a:lnTo>
                    <a:pt x="3107" y="334"/>
                  </a:lnTo>
                  <a:lnTo>
                    <a:pt x="3124" y="324"/>
                  </a:lnTo>
                  <a:lnTo>
                    <a:pt x="3142" y="316"/>
                  </a:lnTo>
                  <a:lnTo>
                    <a:pt x="3160" y="298"/>
                  </a:lnTo>
                  <a:lnTo>
                    <a:pt x="3178" y="288"/>
                  </a:lnTo>
                  <a:lnTo>
                    <a:pt x="3196" y="270"/>
                  </a:lnTo>
                  <a:lnTo>
                    <a:pt x="3215" y="261"/>
                  </a:lnTo>
                  <a:lnTo>
                    <a:pt x="3241" y="253"/>
                  </a:lnTo>
                  <a:lnTo>
                    <a:pt x="3241" y="288"/>
                  </a:lnTo>
                  <a:lnTo>
                    <a:pt x="3233" y="316"/>
                  </a:lnTo>
                  <a:lnTo>
                    <a:pt x="3223" y="343"/>
                  </a:lnTo>
                  <a:lnTo>
                    <a:pt x="3206" y="370"/>
                  </a:lnTo>
                  <a:lnTo>
                    <a:pt x="3196" y="397"/>
                  </a:lnTo>
                  <a:lnTo>
                    <a:pt x="3206" y="415"/>
                  </a:lnTo>
                  <a:lnTo>
                    <a:pt x="3215" y="433"/>
                  </a:lnTo>
                  <a:lnTo>
                    <a:pt x="3251" y="452"/>
                  </a:lnTo>
                  <a:lnTo>
                    <a:pt x="3296" y="442"/>
                  </a:lnTo>
                  <a:lnTo>
                    <a:pt x="3341" y="433"/>
                  </a:lnTo>
                  <a:lnTo>
                    <a:pt x="3387" y="415"/>
                  </a:lnTo>
                  <a:lnTo>
                    <a:pt x="3423" y="397"/>
                  </a:lnTo>
                  <a:lnTo>
                    <a:pt x="3458" y="379"/>
                  </a:lnTo>
                  <a:lnTo>
                    <a:pt x="3504" y="352"/>
                  </a:lnTo>
                  <a:lnTo>
                    <a:pt x="3539" y="343"/>
                  </a:lnTo>
                  <a:lnTo>
                    <a:pt x="3585" y="324"/>
                  </a:lnTo>
                  <a:lnTo>
                    <a:pt x="3612" y="316"/>
                  </a:lnTo>
                  <a:lnTo>
                    <a:pt x="3630" y="298"/>
                  </a:lnTo>
                  <a:lnTo>
                    <a:pt x="3657" y="280"/>
                  </a:lnTo>
                  <a:lnTo>
                    <a:pt x="3675" y="261"/>
                  </a:lnTo>
                  <a:lnTo>
                    <a:pt x="3703" y="243"/>
                  </a:lnTo>
                  <a:lnTo>
                    <a:pt x="3721" y="225"/>
                  </a:lnTo>
                  <a:lnTo>
                    <a:pt x="3747" y="217"/>
                  </a:lnTo>
                  <a:lnTo>
                    <a:pt x="3774" y="207"/>
                  </a:lnTo>
                  <a:lnTo>
                    <a:pt x="3640" y="442"/>
                  </a:lnTo>
                  <a:lnTo>
                    <a:pt x="3666" y="470"/>
                  </a:lnTo>
                  <a:lnTo>
                    <a:pt x="3703" y="478"/>
                  </a:lnTo>
                  <a:lnTo>
                    <a:pt x="3739" y="470"/>
                  </a:lnTo>
                  <a:lnTo>
                    <a:pt x="3765" y="460"/>
                  </a:lnTo>
                  <a:lnTo>
                    <a:pt x="3802" y="442"/>
                  </a:lnTo>
                  <a:lnTo>
                    <a:pt x="3838" y="424"/>
                  </a:lnTo>
                  <a:lnTo>
                    <a:pt x="3873" y="406"/>
                  </a:lnTo>
                  <a:lnTo>
                    <a:pt x="3910" y="397"/>
                  </a:lnTo>
                  <a:lnTo>
                    <a:pt x="3956" y="388"/>
                  </a:lnTo>
                  <a:lnTo>
                    <a:pt x="4000" y="370"/>
                  </a:lnTo>
                  <a:lnTo>
                    <a:pt x="4037" y="352"/>
                  </a:lnTo>
                  <a:lnTo>
                    <a:pt x="4081" y="324"/>
                  </a:lnTo>
                  <a:lnTo>
                    <a:pt x="4118" y="298"/>
                  </a:lnTo>
                  <a:lnTo>
                    <a:pt x="4154" y="270"/>
                  </a:lnTo>
                  <a:lnTo>
                    <a:pt x="4189" y="253"/>
                  </a:lnTo>
                  <a:lnTo>
                    <a:pt x="4235" y="225"/>
                  </a:lnTo>
                  <a:lnTo>
                    <a:pt x="4244" y="217"/>
                  </a:lnTo>
                  <a:lnTo>
                    <a:pt x="4253" y="207"/>
                  </a:lnTo>
                  <a:lnTo>
                    <a:pt x="4262" y="207"/>
                  </a:lnTo>
                  <a:lnTo>
                    <a:pt x="4272" y="198"/>
                  </a:lnTo>
                  <a:lnTo>
                    <a:pt x="4280" y="198"/>
                  </a:lnTo>
                  <a:lnTo>
                    <a:pt x="4290" y="198"/>
                  </a:lnTo>
                  <a:lnTo>
                    <a:pt x="4298" y="198"/>
                  </a:lnTo>
                  <a:lnTo>
                    <a:pt x="4307" y="198"/>
                  </a:lnTo>
                  <a:lnTo>
                    <a:pt x="4307" y="207"/>
                  </a:lnTo>
                  <a:lnTo>
                    <a:pt x="4307" y="225"/>
                  </a:lnTo>
                  <a:lnTo>
                    <a:pt x="4307" y="243"/>
                  </a:lnTo>
                  <a:lnTo>
                    <a:pt x="4298" y="270"/>
                  </a:lnTo>
                  <a:lnTo>
                    <a:pt x="4307" y="288"/>
                  </a:lnTo>
                  <a:lnTo>
                    <a:pt x="4307" y="306"/>
                  </a:lnTo>
                  <a:lnTo>
                    <a:pt x="4316" y="316"/>
                  </a:lnTo>
                  <a:lnTo>
                    <a:pt x="4334" y="324"/>
                  </a:lnTo>
                  <a:lnTo>
                    <a:pt x="4353" y="334"/>
                  </a:lnTo>
                  <a:lnTo>
                    <a:pt x="4371" y="324"/>
                  </a:lnTo>
                  <a:lnTo>
                    <a:pt x="4389" y="324"/>
                  </a:lnTo>
                  <a:lnTo>
                    <a:pt x="4416" y="316"/>
                  </a:lnTo>
                  <a:lnTo>
                    <a:pt x="4434" y="298"/>
                  </a:lnTo>
                  <a:lnTo>
                    <a:pt x="4452" y="288"/>
                  </a:lnTo>
                  <a:lnTo>
                    <a:pt x="4470" y="280"/>
                  </a:lnTo>
                  <a:lnTo>
                    <a:pt x="4488" y="280"/>
                  </a:lnTo>
                  <a:lnTo>
                    <a:pt x="4560" y="253"/>
                  </a:lnTo>
                  <a:lnTo>
                    <a:pt x="4623" y="217"/>
                  </a:lnTo>
                  <a:lnTo>
                    <a:pt x="4687" y="180"/>
                  </a:lnTo>
                  <a:lnTo>
                    <a:pt x="4750" y="134"/>
                  </a:lnTo>
                  <a:lnTo>
                    <a:pt x="4813" y="99"/>
                  </a:lnTo>
                  <a:lnTo>
                    <a:pt x="4876" y="63"/>
                  </a:lnTo>
                  <a:lnTo>
                    <a:pt x="4940" y="27"/>
                  </a:lnTo>
                  <a:lnTo>
                    <a:pt x="5011" y="0"/>
                  </a:lnTo>
                  <a:lnTo>
                    <a:pt x="5021" y="63"/>
                  </a:lnTo>
                  <a:lnTo>
                    <a:pt x="5056" y="117"/>
                  </a:lnTo>
                  <a:lnTo>
                    <a:pt x="5092" y="171"/>
                  </a:lnTo>
                  <a:lnTo>
                    <a:pt x="5138" y="217"/>
                  </a:lnTo>
                  <a:lnTo>
                    <a:pt x="5183" y="261"/>
                  </a:lnTo>
                  <a:lnTo>
                    <a:pt x="5228" y="316"/>
                  </a:lnTo>
                  <a:lnTo>
                    <a:pt x="5264" y="370"/>
                  </a:lnTo>
                  <a:lnTo>
                    <a:pt x="5291" y="424"/>
                  </a:lnTo>
                  <a:close/>
                </a:path>
              </a:pathLst>
            </a:custGeom>
            <a:solidFill>
              <a:srgbClr val="EBBB92"/>
            </a:solidFill>
            <a:ln w="9525">
              <a:noFill/>
              <a:round/>
              <a:headEnd/>
              <a:tailEnd/>
            </a:ln>
          </p:spPr>
          <p:txBody>
            <a:bodyPr>
              <a:prstTxWarp prst="textNoShape">
                <a:avLst/>
              </a:prstTxWarp>
            </a:bodyPr>
            <a:lstStyle/>
            <a:p>
              <a:endParaRPr lang="en-US"/>
            </a:p>
          </p:txBody>
        </p:sp>
        <p:sp>
          <p:nvSpPr>
            <p:cNvPr id="43144" name="Freeform 234"/>
            <p:cNvSpPr>
              <a:spLocks noChangeAspect="1"/>
            </p:cNvSpPr>
            <p:nvPr/>
          </p:nvSpPr>
          <p:spPr bwMode="auto">
            <a:xfrm>
              <a:off x="2122" y="3230"/>
              <a:ext cx="11" cy="22"/>
            </a:xfrm>
            <a:custGeom>
              <a:avLst/>
              <a:gdLst>
                <a:gd name="T0" fmla="*/ 109 w 109"/>
                <a:gd name="T1" fmla="*/ 172 h 226"/>
                <a:gd name="T2" fmla="*/ 109 w 109"/>
                <a:gd name="T3" fmla="*/ 190 h 226"/>
                <a:gd name="T4" fmla="*/ 99 w 109"/>
                <a:gd name="T5" fmla="*/ 198 h 226"/>
                <a:gd name="T6" fmla="*/ 81 w 109"/>
                <a:gd name="T7" fmla="*/ 208 h 226"/>
                <a:gd name="T8" fmla="*/ 63 w 109"/>
                <a:gd name="T9" fmla="*/ 208 h 226"/>
                <a:gd name="T10" fmla="*/ 45 w 109"/>
                <a:gd name="T11" fmla="*/ 208 h 226"/>
                <a:gd name="T12" fmla="*/ 27 w 109"/>
                <a:gd name="T13" fmla="*/ 208 h 226"/>
                <a:gd name="T14" fmla="*/ 9 w 109"/>
                <a:gd name="T15" fmla="*/ 217 h 226"/>
                <a:gd name="T16" fmla="*/ 0 w 109"/>
                <a:gd name="T17" fmla="*/ 226 h 226"/>
                <a:gd name="T18" fmla="*/ 0 w 109"/>
                <a:gd name="T19" fmla="*/ 208 h 226"/>
                <a:gd name="T20" fmla="*/ 9 w 109"/>
                <a:gd name="T21" fmla="*/ 180 h 226"/>
                <a:gd name="T22" fmla="*/ 18 w 109"/>
                <a:gd name="T23" fmla="*/ 162 h 226"/>
                <a:gd name="T24" fmla="*/ 36 w 109"/>
                <a:gd name="T25" fmla="*/ 135 h 226"/>
                <a:gd name="T26" fmla="*/ 54 w 109"/>
                <a:gd name="T27" fmla="*/ 109 h 226"/>
                <a:gd name="T28" fmla="*/ 63 w 109"/>
                <a:gd name="T29" fmla="*/ 81 h 226"/>
                <a:gd name="T30" fmla="*/ 63 w 109"/>
                <a:gd name="T31" fmla="*/ 54 h 226"/>
                <a:gd name="T32" fmla="*/ 63 w 109"/>
                <a:gd name="T33" fmla="*/ 18 h 226"/>
                <a:gd name="T34" fmla="*/ 72 w 109"/>
                <a:gd name="T35" fmla="*/ 0 h 226"/>
                <a:gd name="T36" fmla="*/ 72 w 109"/>
                <a:gd name="T37" fmla="*/ 18 h 226"/>
                <a:gd name="T38" fmla="*/ 81 w 109"/>
                <a:gd name="T39" fmla="*/ 36 h 226"/>
                <a:gd name="T40" fmla="*/ 81 w 109"/>
                <a:gd name="T41" fmla="*/ 54 h 226"/>
                <a:gd name="T42" fmla="*/ 81 w 109"/>
                <a:gd name="T43" fmla="*/ 81 h 226"/>
                <a:gd name="T44" fmla="*/ 81 w 109"/>
                <a:gd name="T45" fmla="*/ 99 h 226"/>
                <a:gd name="T46" fmla="*/ 90 w 109"/>
                <a:gd name="T47" fmla="*/ 127 h 226"/>
                <a:gd name="T48" fmla="*/ 99 w 109"/>
                <a:gd name="T49" fmla="*/ 154 h 226"/>
                <a:gd name="T50" fmla="*/ 109 w 109"/>
                <a:gd name="T51" fmla="*/ 172 h 2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09"/>
                <a:gd name="T79" fmla="*/ 0 h 226"/>
                <a:gd name="T80" fmla="*/ 109 w 109"/>
                <a:gd name="T81" fmla="*/ 226 h 22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09" h="226">
                  <a:moveTo>
                    <a:pt x="109" y="172"/>
                  </a:moveTo>
                  <a:lnTo>
                    <a:pt x="109" y="190"/>
                  </a:lnTo>
                  <a:lnTo>
                    <a:pt x="99" y="198"/>
                  </a:lnTo>
                  <a:lnTo>
                    <a:pt x="81" y="208"/>
                  </a:lnTo>
                  <a:lnTo>
                    <a:pt x="63" y="208"/>
                  </a:lnTo>
                  <a:lnTo>
                    <a:pt x="45" y="208"/>
                  </a:lnTo>
                  <a:lnTo>
                    <a:pt x="27" y="208"/>
                  </a:lnTo>
                  <a:lnTo>
                    <a:pt x="9" y="217"/>
                  </a:lnTo>
                  <a:lnTo>
                    <a:pt x="0" y="226"/>
                  </a:lnTo>
                  <a:lnTo>
                    <a:pt x="0" y="208"/>
                  </a:lnTo>
                  <a:lnTo>
                    <a:pt x="9" y="180"/>
                  </a:lnTo>
                  <a:lnTo>
                    <a:pt x="18" y="162"/>
                  </a:lnTo>
                  <a:lnTo>
                    <a:pt x="36" y="135"/>
                  </a:lnTo>
                  <a:lnTo>
                    <a:pt x="54" y="109"/>
                  </a:lnTo>
                  <a:lnTo>
                    <a:pt x="63" y="81"/>
                  </a:lnTo>
                  <a:lnTo>
                    <a:pt x="63" y="54"/>
                  </a:lnTo>
                  <a:lnTo>
                    <a:pt x="63" y="18"/>
                  </a:lnTo>
                  <a:lnTo>
                    <a:pt x="72" y="0"/>
                  </a:lnTo>
                  <a:lnTo>
                    <a:pt x="72" y="18"/>
                  </a:lnTo>
                  <a:lnTo>
                    <a:pt x="81" y="36"/>
                  </a:lnTo>
                  <a:lnTo>
                    <a:pt x="81" y="54"/>
                  </a:lnTo>
                  <a:lnTo>
                    <a:pt x="81" y="81"/>
                  </a:lnTo>
                  <a:lnTo>
                    <a:pt x="81" y="99"/>
                  </a:lnTo>
                  <a:lnTo>
                    <a:pt x="90" y="127"/>
                  </a:lnTo>
                  <a:lnTo>
                    <a:pt x="99" y="154"/>
                  </a:lnTo>
                  <a:lnTo>
                    <a:pt x="109" y="172"/>
                  </a:lnTo>
                  <a:close/>
                </a:path>
              </a:pathLst>
            </a:custGeom>
            <a:solidFill>
              <a:srgbClr val="CC6633"/>
            </a:solidFill>
            <a:ln w="9525">
              <a:noFill/>
              <a:round/>
              <a:headEnd/>
              <a:tailEnd/>
            </a:ln>
          </p:spPr>
          <p:txBody>
            <a:bodyPr>
              <a:prstTxWarp prst="textNoShape">
                <a:avLst/>
              </a:prstTxWarp>
            </a:bodyPr>
            <a:lstStyle/>
            <a:p>
              <a:endParaRPr lang="en-US"/>
            </a:p>
          </p:txBody>
        </p:sp>
        <p:sp>
          <p:nvSpPr>
            <p:cNvPr id="43145" name="Freeform 235"/>
            <p:cNvSpPr>
              <a:spLocks noChangeAspect="1"/>
            </p:cNvSpPr>
            <p:nvPr/>
          </p:nvSpPr>
          <p:spPr bwMode="auto">
            <a:xfrm>
              <a:off x="1894" y="3255"/>
              <a:ext cx="295" cy="432"/>
            </a:xfrm>
            <a:custGeom>
              <a:avLst/>
              <a:gdLst>
                <a:gd name="T0" fmla="*/ 2528 w 2943"/>
                <a:gd name="T1" fmla="*/ 931 h 4321"/>
                <a:gd name="T2" fmla="*/ 2519 w 2943"/>
                <a:gd name="T3" fmla="*/ 1229 h 4321"/>
                <a:gd name="T4" fmla="*/ 2420 w 2943"/>
                <a:gd name="T5" fmla="*/ 1175 h 4321"/>
                <a:gd name="T6" fmla="*/ 2402 w 2943"/>
                <a:gd name="T7" fmla="*/ 1266 h 4321"/>
                <a:gd name="T8" fmla="*/ 2473 w 2943"/>
                <a:gd name="T9" fmla="*/ 1754 h 4321"/>
                <a:gd name="T10" fmla="*/ 2437 w 2943"/>
                <a:gd name="T11" fmla="*/ 1808 h 4321"/>
                <a:gd name="T12" fmla="*/ 2392 w 2943"/>
                <a:gd name="T13" fmla="*/ 1735 h 4321"/>
                <a:gd name="T14" fmla="*/ 2384 w 2943"/>
                <a:gd name="T15" fmla="*/ 1681 h 4321"/>
                <a:gd name="T16" fmla="*/ 2257 w 2943"/>
                <a:gd name="T17" fmla="*/ 1691 h 4321"/>
                <a:gd name="T18" fmla="*/ 2275 w 2943"/>
                <a:gd name="T19" fmla="*/ 1735 h 4321"/>
                <a:gd name="T20" fmla="*/ 2329 w 2943"/>
                <a:gd name="T21" fmla="*/ 1871 h 4321"/>
                <a:gd name="T22" fmla="*/ 2519 w 2943"/>
                <a:gd name="T23" fmla="*/ 2305 h 4321"/>
                <a:gd name="T24" fmla="*/ 2853 w 2943"/>
                <a:gd name="T25" fmla="*/ 2784 h 4321"/>
                <a:gd name="T26" fmla="*/ 2907 w 2943"/>
                <a:gd name="T27" fmla="*/ 3209 h 4321"/>
                <a:gd name="T28" fmla="*/ 2618 w 2943"/>
                <a:gd name="T29" fmla="*/ 3526 h 4321"/>
                <a:gd name="T30" fmla="*/ 2131 w 2943"/>
                <a:gd name="T31" fmla="*/ 3805 h 4321"/>
                <a:gd name="T32" fmla="*/ 1543 w 2943"/>
                <a:gd name="T33" fmla="*/ 4004 h 4321"/>
                <a:gd name="T34" fmla="*/ 1002 w 2943"/>
                <a:gd name="T35" fmla="*/ 4312 h 4321"/>
                <a:gd name="T36" fmla="*/ 857 w 2943"/>
                <a:gd name="T37" fmla="*/ 4312 h 4321"/>
                <a:gd name="T38" fmla="*/ 767 w 2943"/>
                <a:gd name="T39" fmla="*/ 4257 h 4321"/>
                <a:gd name="T40" fmla="*/ 749 w 2943"/>
                <a:gd name="T41" fmla="*/ 4113 h 4321"/>
                <a:gd name="T42" fmla="*/ 893 w 2943"/>
                <a:gd name="T43" fmla="*/ 3951 h 4321"/>
                <a:gd name="T44" fmla="*/ 984 w 2943"/>
                <a:gd name="T45" fmla="*/ 3923 h 4321"/>
                <a:gd name="T46" fmla="*/ 1083 w 2943"/>
                <a:gd name="T47" fmla="*/ 3905 h 4321"/>
                <a:gd name="T48" fmla="*/ 1056 w 2943"/>
                <a:gd name="T49" fmla="*/ 3842 h 4321"/>
                <a:gd name="T50" fmla="*/ 938 w 2943"/>
                <a:gd name="T51" fmla="*/ 3851 h 4321"/>
                <a:gd name="T52" fmla="*/ 686 w 2943"/>
                <a:gd name="T53" fmla="*/ 4032 h 4321"/>
                <a:gd name="T54" fmla="*/ 640 w 2943"/>
                <a:gd name="T55" fmla="*/ 4186 h 4321"/>
                <a:gd name="T56" fmla="*/ 586 w 2943"/>
                <a:gd name="T57" fmla="*/ 4257 h 4321"/>
                <a:gd name="T58" fmla="*/ 369 w 2943"/>
                <a:gd name="T59" fmla="*/ 4212 h 4321"/>
                <a:gd name="T60" fmla="*/ 225 w 2943"/>
                <a:gd name="T61" fmla="*/ 4032 h 4321"/>
                <a:gd name="T62" fmla="*/ 405 w 2943"/>
                <a:gd name="T63" fmla="*/ 3779 h 4321"/>
                <a:gd name="T64" fmla="*/ 658 w 2943"/>
                <a:gd name="T65" fmla="*/ 3724 h 4321"/>
                <a:gd name="T66" fmla="*/ 749 w 2943"/>
                <a:gd name="T67" fmla="*/ 3716 h 4321"/>
                <a:gd name="T68" fmla="*/ 703 w 2943"/>
                <a:gd name="T69" fmla="*/ 3661 h 4321"/>
                <a:gd name="T70" fmla="*/ 541 w 2943"/>
                <a:gd name="T71" fmla="*/ 3633 h 4321"/>
                <a:gd name="T72" fmla="*/ 162 w 2943"/>
                <a:gd name="T73" fmla="*/ 3868 h 4321"/>
                <a:gd name="T74" fmla="*/ 108 w 2943"/>
                <a:gd name="T75" fmla="*/ 3923 h 4321"/>
                <a:gd name="T76" fmla="*/ 36 w 2943"/>
                <a:gd name="T77" fmla="*/ 3878 h 4321"/>
                <a:gd name="T78" fmla="*/ 26 w 2943"/>
                <a:gd name="T79" fmla="*/ 3688 h 4321"/>
                <a:gd name="T80" fmla="*/ 235 w 2943"/>
                <a:gd name="T81" fmla="*/ 3526 h 4321"/>
                <a:gd name="T82" fmla="*/ 514 w 2943"/>
                <a:gd name="T83" fmla="*/ 3462 h 4321"/>
                <a:gd name="T84" fmla="*/ 686 w 2943"/>
                <a:gd name="T85" fmla="*/ 3435 h 4321"/>
                <a:gd name="T86" fmla="*/ 776 w 2943"/>
                <a:gd name="T87" fmla="*/ 3408 h 4321"/>
                <a:gd name="T88" fmla="*/ 848 w 2943"/>
                <a:gd name="T89" fmla="*/ 3362 h 4321"/>
                <a:gd name="T90" fmla="*/ 948 w 2943"/>
                <a:gd name="T91" fmla="*/ 3309 h 4321"/>
                <a:gd name="T92" fmla="*/ 1128 w 2943"/>
                <a:gd name="T93" fmla="*/ 3245 h 4321"/>
                <a:gd name="T94" fmla="*/ 1372 w 2943"/>
                <a:gd name="T95" fmla="*/ 3119 h 4321"/>
                <a:gd name="T96" fmla="*/ 1715 w 2943"/>
                <a:gd name="T97" fmla="*/ 2910 h 4321"/>
                <a:gd name="T98" fmla="*/ 1770 w 2943"/>
                <a:gd name="T99" fmla="*/ 2910 h 4321"/>
                <a:gd name="T100" fmla="*/ 1562 w 2943"/>
                <a:gd name="T101" fmla="*/ 2377 h 4321"/>
                <a:gd name="T102" fmla="*/ 1201 w 2943"/>
                <a:gd name="T103" fmla="*/ 1817 h 4321"/>
                <a:gd name="T104" fmla="*/ 1029 w 2943"/>
                <a:gd name="T105" fmla="*/ 1329 h 4321"/>
                <a:gd name="T106" fmla="*/ 984 w 2943"/>
                <a:gd name="T107" fmla="*/ 976 h 4321"/>
                <a:gd name="T108" fmla="*/ 1083 w 2943"/>
                <a:gd name="T109" fmla="*/ 814 h 4321"/>
                <a:gd name="T110" fmla="*/ 1254 w 2943"/>
                <a:gd name="T111" fmla="*/ 705 h 4321"/>
                <a:gd name="T112" fmla="*/ 1570 w 2943"/>
                <a:gd name="T113" fmla="*/ 506 h 4321"/>
                <a:gd name="T114" fmla="*/ 1851 w 2943"/>
                <a:gd name="T115" fmla="*/ 316 h 4321"/>
                <a:gd name="T116" fmla="*/ 2103 w 2943"/>
                <a:gd name="T117" fmla="*/ 136 h 4321"/>
                <a:gd name="T118" fmla="*/ 2392 w 2943"/>
                <a:gd name="T119" fmla="*/ 0 h 4321"/>
                <a:gd name="T120" fmla="*/ 2519 w 2943"/>
                <a:gd name="T121" fmla="*/ 289 h 432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943"/>
                <a:gd name="T184" fmla="*/ 0 h 4321"/>
                <a:gd name="T185" fmla="*/ 2943 w 2943"/>
                <a:gd name="T186" fmla="*/ 4321 h 4321"/>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943" h="4321">
                  <a:moveTo>
                    <a:pt x="2591" y="371"/>
                  </a:moveTo>
                  <a:lnTo>
                    <a:pt x="2573" y="480"/>
                  </a:lnTo>
                  <a:lnTo>
                    <a:pt x="2554" y="587"/>
                  </a:lnTo>
                  <a:lnTo>
                    <a:pt x="2536" y="705"/>
                  </a:lnTo>
                  <a:lnTo>
                    <a:pt x="2536" y="814"/>
                  </a:lnTo>
                  <a:lnTo>
                    <a:pt x="2528" y="931"/>
                  </a:lnTo>
                  <a:lnTo>
                    <a:pt x="2528" y="1049"/>
                  </a:lnTo>
                  <a:lnTo>
                    <a:pt x="2536" y="1166"/>
                  </a:lnTo>
                  <a:lnTo>
                    <a:pt x="2554" y="1284"/>
                  </a:lnTo>
                  <a:lnTo>
                    <a:pt x="2536" y="1266"/>
                  </a:lnTo>
                  <a:lnTo>
                    <a:pt x="2528" y="1247"/>
                  </a:lnTo>
                  <a:lnTo>
                    <a:pt x="2519" y="1229"/>
                  </a:lnTo>
                  <a:lnTo>
                    <a:pt x="2501" y="1211"/>
                  </a:lnTo>
                  <a:lnTo>
                    <a:pt x="2483" y="1203"/>
                  </a:lnTo>
                  <a:lnTo>
                    <a:pt x="2465" y="1184"/>
                  </a:lnTo>
                  <a:lnTo>
                    <a:pt x="2447" y="1175"/>
                  </a:lnTo>
                  <a:lnTo>
                    <a:pt x="2428" y="1175"/>
                  </a:lnTo>
                  <a:lnTo>
                    <a:pt x="2420" y="1175"/>
                  </a:lnTo>
                  <a:lnTo>
                    <a:pt x="2410" y="1175"/>
                  </a:lnTo>
                  <a:lnTo>
                    <a:pt x="2402" y="1175"/>
                  </a:lnTo>
                  <a:lnTo>
                    <a:pt x="2392" y="1175"/>
                  </a:lnTo>
                  <a:lnTo>
                    <a:pt x="2384" y="1175"/>
                  </a:lnTo>
                  <a:lnTo>
                    <a:pt x="2384" y="1184"/>
                  </a:lnTo>
                  <a:lnTo>
                    <a:pt x="2402" y="1266"/>
                  </a:lnTo>
                  <a:lnTo>
                    <a:pt x="2420" y="1338"/>
                  </a:lnTo>
                  <a:lnTo>
                    <a:pt x="2420" y="1419"/>
                  </a:lnTo>
                  <a:lnTo>
                    <a:pt x="2428" y="1509"/>
                  </a:lnTo>
                  <a:lnTo>
                    <a:pt x="2437" y="1591"/>
                  </a:lnTo>
                  <a:lnTo>
                    <a:pt x="2447" y="1672"/>
                  </a:lnTo>
                  <a:lnTo>
                    <a:pt x="2473" y="1754"/>
                  </a:lnTo>
                  <a:lnTo>
                    <a:pt x="2510" y="1826"/>
                  </a:lnTo>
                  <a:lnTo>
                    <a:pt x="2510" y="1844"/>
                  </a:lnTo>
                  <a:lnTo>
                    <a:pt x="2491" y="1835"/>
                  </a:lnTo>
                  <a:lnTo>
                    <a:pt x="2473" y="1826"/>
                  </a:lnTo>
                  <a:lnTo>
                    <a:pt x="2455" y="1817"/>
                  </a:lnTo>
                  <a:lnTo>
                    <a:pt x="2437" y="1808"/>
                  </a:lnTo>
                  <a:lnTo>
                    <a:pt x="2428" y="1799"/>
                  </a:lnTo>
                  <a:lnTo>
                    <a:pt x="2410" y="1780"/>
                  </a:lnTo>
                  <a:lnTo>
                    <a:pt x="2402" y="1762"/>
                  </a:lnTo>
                  <a:lnTo>
                    <a:pt x="2392" y="1754"/>
                  </a:lnTo>
                  <a:lnTo>
                    <a:pt x="2392" y="1744"/>
                  </a:lnTo>
                  <a:lnTo>
                    <a:pt x="2392" y="1735"/>
                  </a:lnTo>
                  <a:lnTo>
                    <a:pt x="2392" y="1727"/>
                  </a:lnTo>
                  <a:lnTo>
                    <a:pt x="2402" y="1717"/>
                  </a:lnTo>
                  <a:lnTo>
                    <a:pt x="2402" y="1709"/>
                  </a:lnTo>
                  <a:lnTo>
                    <a:pt x="2402" y="1699"/>
                  </a:lnTo>
                  <a:lnTo>
                    <a:pt x="2392" y="1691"/>
                  </a:lnTo>
                  <a:lnTo>
                    <a:pt x="2384" y="1681"/>
                  </a:lnTo>
                  <a:lnTo>
                    <a:pt x="2356" y="1691"/>
                  </a:lnTo>
                  <a:lnTo>
                    <a:pt x="2338" y="1699"/>
                  </a:lnTo>
                  <a:lnTo>
                    <a:pt x="2311" y="1691"/>
                  </a:lnTo>
                  <a:lnTo>
                    <a:pt x="2293" y="1691"/>
                  </a:lnTo>
                  <a:lnTo>
                    <a:pt x="2275" y="1691"/>
                  </a:lnTo>
                  <a:lnTo>
                    <a:pt x="2257" y="1691"/>
                  </a:lnTo>
                  <a:lnTo>
                    <a:pt x="2248" y="1699"/>
                  </a:lnTo>
                  <a:lnTo>
                    <a:pt x="2248" y="1727"/>
                  </a:lnTo>
                  <a:lnTo>
                    <a:pt x="2248" y="1735"/>
                  </a:lnTo>
                  <a:lnTo>
                    <a:pt x="2257" y="1735"/>
                  </a:lnTo>
                  <a:lnTo>
                    <a:pt x="2266" y="1735"/>
                  </a:lnTo>
                  <a:lnTo>
                    <a:pt x="2275" y="1735"/>
                  </a:lnTo>
                  <a:lnTo>
                    <a:pt x="2284" y="1754"/>
                  </a:lnTo>
                  <a:lnTo>
                    <a:pt x="2293" y="1780"/>
                  </a:lnTo>
                  <a:lnTo>
                    <a:pt x="2302" y="1808"/>
                  </a:lnTo>
                  <a:lnTo>
                    <a:pt x="2311" y="1826"/>
                  </a:lnTo>
                  <a:lnTo>
                    <a:pt x="2320" y="1853"/>
                  </a:lnTo>
                  <a:lnTo>
                    <a:pt x="2329" y="1871"/>
                  </a:lnTo>
                  <a:lnTo>
                    <a:pt x="2338" y="1898"/>
                  </a:lnTo>
                  <a:lnTo>
                    <a:pt x="2356" y="1916"/>
                  </a:lnTo>
                  <a:lnTo>
                    <a:pt x="2392" y="2015"/>
                  </a:lnTo>
                  <a:lnTo>
                    <a:pt x="2428" y="2106"/>
                  </a:lnTo>
                  <a:lnTo>
                    <a:pt x="2473" y="2205"/>
                  </a:lnTo>
                  <a:lnTo>
                    <a:pt x="2519" y="2305"/>
                  </a:lnTo>
                  <a:lnTo>
                    <a:pt x="2573" y="2396"/>
                  </a:lnTo>
                  <a:lnTo>
                    <a:pt x="2637" y="2486"/>
                  </a:lnTo>
                  <a:lnTo>
                    <a:pt x="2700" y="2576"/>
                  </a:lnTo>
                  <a:lnTo>
                    <a:pt x="2781" y="2657"/>
                  </a:lnTo>
                  <a:lnTo>
                    <a:pt x="2817" y="2721"/>
                  </a:lnTo>
                  <a:lnTo>
                    <a:pt x="2853" y="2784"/>
                  </a:lnTo>
                  <a:lnTo>
                    <a:pt x="2889" y="2847"/>
                  </a:lnTo>
                  <a:lnTo>
                    <a:pt x="2916" y="2920"/>
                  </a:lnTo>
                  <a:lnTo>
                    <a:pt x="2934" y="2991"/>
                  </a:lnTo>
                  <a:lnTo>
                    <a:pt x="2943" y="3064"/>
                  </a:lnTo>
                  <a:lnTo>
                    <a:pt x="2934" y="3137"/>
                  </a:lnTo>
                  <a:lnTo>
                    <a:pt x="2907" y="3209"/>
                  </a:lnTo>
                  <a:lnTo>
                    <a:pt x="2862" y="3272"/>
                  </a:lnTo>
                  <a:lnTo>
                    <a:pt x="2826" y="3335"/>
                  </a:lnTo>
                  <a:lnTo>
                    <a:pt x="2771" y="3380"/>
                  </a:lnTo>
                  <a:lnTo>
                    <a:pt x="2726" y="3435"/>
                  </a:lnTo>
                  <a:lnTo>
                    <a:pt x="2672" y="3481"/>
                  </a:lnTo>
                  <a:lnTo>
                    <a:pt x="2618" y="3526"/>
                  </a:lnTo>
                  <a:lnTo>
                    <a:pt x="2564" y="3580"/>
                  </a:lnTo>
                  <a:lnTo>
                    <a:pt x="2510" y="3633"/>
                  </a:lnTo>
                  <a:lnTo>
                    <a:pt x="2420" y="3679"/>
                  </a:lnTo>
                  <a:lnTo>
                    <a:pt x="2320" y="3724"/>
                  </a:lnTo>
                  <a:lnTo>
                    <a:pt x="2230" y="3769"/>
                  </a:lnTo>
                  <a:lnTo>
                    <a:pt x="2131" y="3805"/>
                  </a:lnTo>
                  <a:lnTo>
                    <a:pt x="2031" y="3842"/>
                  </a:lnTo>
                  <a:lnTo>
                    <a:pt x="1932" y="3868"/>
                  </a:lnTo>
                  <a:lnTo>
                    <a:pt x="1833" y="3896"/>
                  </a:lnTo>
                  <a:lnTo>
                    <a:pt x="1733" y="3923"/>
                  </a:lnTo>
                  <a:lnTo>
                    <a:pt x="1634" y="3959"/>
                  </a:lnTo>
                  <a:lnTo>
                    <a:pt x="1543" y="4004"/>
                  </a:lnTo>
                  <a:lnTo>
                    <a:pt x="1453" y="4058"/>
                  </a:lnTo>
                  <a:lnTo>
                    <a:pt x="1363" y="4113"/>
                  </a:lnTo>
                  <a:lnTo>
                    <a:pt x="1272" y="4167"/>
                  </a:lnTo>
                  <a:lnTo>
                    <a:pt x="1183" y="4222"/>
                  </a:lnTo>
                  <a:lnTo>
                    <a:pt x="1092" y="4267"/>
                  </a:lnTo>
                  <a:lnTo>
                    <a:pt x="1002" y="4312"/>
                  </a:lnTo>
                  <a:lnTo>
                    <a:pt x="974" y="4321"/>
                  </a:lnTo>
                  <a:lnTo>
                    <a:pt x="948" y="4321"/>
                  </a:lnTo>
                  <a:lnTo>
                    <a:pt x="930" y="4321"/>
                  </a:lnTo>
                  <a:lnTo>
                    <a:pt x="903" y="4321"/>
                  </a:lnTo>
                  <a:lnTo>
                    <a:pt x="875" y="4321"/>
                  </a:lnTo>
                  <a:lnTo>
                    <a:pt x="857" y="4312"/>
                  </a:lnTo>
                  <a:lnTo>
                    <a:pt x="839" y="4312"/>
                  </a:lnTo>
                  <a:lnTo>
                    <a:pt x="821" y="4312"/>
                  </a:lnTo>
                  <a:lnTo>
                    <a:pt x="812" y="4303"/>
                  </a:lnTo>
                  <a:lnTo>
                    <a:pt x="794" y="4293"/>
                  </a:lnTo>
                  <a:lnTo>
                    <a:pt x="786" y="4275"/>
                  </a:lnTo>
                  <a:lnTo>
                    <a:pt x="767" y="4257"/>
                  </a:lnTo>
                  <a:lnTo>
                    <a:pt x="758" y="4239"/>
                  </a:lnTo>
                  <a:lnTo>
                    <a:pt x="749" y="4222"/>
                  </a:lnTo>
                  <a:lnTo>
                    <a:pt x="740" y="4204"/>
                  </a:lnTo>
                  <a:lnTo>
                    <a:pt x="740" y="4186"/>
                  </a:lnTo>
                  <a:lnTo>
                    <a:pt x="740" y="4149"/>
                  </a:lnTo>
                  <a:lnTo>
                    <a:pt x="749" y="4113"/>
                  </a:lnTo>
                  <a:lnTo>
                    <a:pt x="758" y="4077"/>
                  </a:lnTo>
                  <a:lnTo>
                    <a:pt x="786" y="4050"/>
                  </a:lnTo>
                  <a:lnTo>
                    <a:pt x="803" y="4014"/>
                  </a:lnTo>
                  <a:lnTo>
                    <a:pt x="839" y="3995"/>
                  </a:lnTo>
                  <a:lnTo>
                    <a:pt x="867" y="3969"/>
                  </a:lnTo>
                  <a:lnTo>
                    <a:pt x="893" y="3951"/>
                  </a:lnTo>
                  <a:lnTo>
                    <a:pt x="911" y="3951"/>
                  </a:lnTo>
                  <a:lnTo>
                    <a:pt x="930" y="3941"/>
                  </a:lnTo>
                  <a:lnTo>
                    <a:pt x="938" y="3941"/>
                  </a:lnTo>
                  <a:lnTo>
                    <a:pt x="956" y="3932"/>
                  </a:lnTo>
                  <a:lnTo>
                    <a:pt x="966" y="3923"/>
                  </a:lnTo>
                  <a:lnTo>
                    <a:pt x="984" y="3923"/>
                  </a:lnTo>
                  <a:lnTo>
                    <a:pt x="1002" y="3923"/>
                  </a:lnTo>
                  <a:lnTo>
                    <a:pt x="1011" y="3923"/>
                  </a:lnTo>
                  <a:lnTo>
                    <a:pt x="1029" y="3914"/>
                  </a:lnTo>
                  <a:lnTo>
                    <a:pt x="1047" y="3905"/>
                  </a:lnTo>
                  <a:lnTo>
                    <a:pt x="1065" y="3905"/>
                  </a:lnTo>
                  <a:lnTo>
                    <a:pt x="1083" y="3905"/>
                  </a:lnTo>
                  <a:lnTo>
                    <a:pt x="1102" y="3905"/>
                  </a:lnTo>
                  <a:lnTo>
                    <a:pt x="1110" y="3896"/>
                  </a:lnTo>
                  <a:lnTo>
                    <a:pt x="1110" y="3886"/>
                  </a:lnTo>
                  <a:lnTo>
                    <a:pt x="1092" y="3860"/>
                  </a:lnTo>
                  <a:lnTo>
                    <a:pt x="1074" y="3851"/>
                  </a:lnTo>
                  <a:lnTo>
                    <a:pt x="1056" y="3842"/>
                  </a:lnTo>
                  <a:lnTo>
                    <a:pt x="1037" y="3842"/>
                  </a:lnTo>
                  <a:lnTo>
                    <a:pt x="1019" y="3842"/>
                  </a:lnTo>
                  <a:lnTo>
                    <a:pt x="1002" y="3842"/>
                  </a:lnTo>
                  <a:lnTo>
                    <a:pt x="974" y="3851"/>
                  </a:lnTo>
                  <a:lnTo>
                    <a:pt x="956" y="3851"/>
                  </a:lnTo>
                  <a:lnTo>
                    <a:pt x="938" y="3851"/>
                  </a:lnTo>
                  <a:lnTo>
                    <a:pt x="885" y="3860"/>
                  </a:lnTo>
                  <a:lnTo>
                    <a:pt x="839" y="3878"/>
                  </a:lnTo>
                  <a:lnTo>
                    <a:pt x="794" y="3914"/>
                  </a:lnTo>
                  <a:lnTo>
                    <a:pt x="758" y="3951"/>
                  </a:lnTo>
                  <a:lnTo>
                    <a:pt x="721" y="3986"/>
                  </a:lnTo>
                  <a:lnTo>
                    <a:pt x="686" y="4032"/>
                  </a:lnTo>
                  <a:lnTo>
                    <a:pt x="658" y="4077"/>
                  </a:lnTo>
                  <a:lnTo>
                    <a:pt x="650" y="4121"/>
                  </a:lnTo>
                  <a:lnTo>
                    <a:pt x="640" y="4140"/>
                  </a:lnTo>
                  <a:lnTo>
                    <a:pt x="640" y="4158"/>
                  </a:lnTo>
                  <a:lnTo>
                    <a:pt x="640" y="4167"/>
                  </a:lnTo>
                  <a:lnTo>
                    <a:pt x="640" y="4186"/>
                  </a:lnTo>
                  <a:lnTo>
                    <a:pt x="640" y="4204"/>
                  </a:lnTo>
                  <a:lnTo>
                    <a:pt x="650" y="4212"/>
                  </a:lnTo>
                  <a:lnTo>
                    <a:pt x="658" y="4230"/>
                  </a:lnTo>
                  <a:lnTo>
                    <a:pt x="658" y="4239"/>
                  </a:lnTo>
                  <a:lnTo>
                    <a:pt x="622" y="4249"/>
                  </a:lnTo>
                  <a:lnTo>
                    <a:pt x="586" y="4257"/>
                  </a:lnTo>
                  <a:lnTo>
                    <a:pt x="551" y="4257"/>
                  </a:lnTo>
                  <a:lnTo>
                    <a:pt x="514" y="4257"/>
                  </a:lnTo>
                  <a:lnTo>
                    <a:pt x="478" y="4249"/>
                  </a:lnTo>
                  <a:lnTo>
                    <a:pt x="442" y="4239"/>
                  </a:lnTo>
                  <a:lnTo>
                    <a:pt x="405" y="4222"/>
                  </a:lnTo>
                  <a:lnTo>
                    <a:pt x="369" y="4212"/>
                  </a:lnTo>
                  <a:lnTo>
                    <a:pt x="334" y="4186"/>
                  </a:lnTo>
                  <a:lnTo>
                    <a:pt x="306" y="4158"/>
                  </a:lnTo>
                  <a:lnTo>
                    <a:pt x="279" y="4131"/>
                  </a:lnTo>
                  <a:lnTo>
                    <a:pt x="253" y="4103"/>
                  </a:lnTo>
                  <a:lnTo>
                    <a:pt x="235" y="4068"/>
                  </a:lnTo>
                  <a:lnTo>
                    <a:pt x="225" y="4032"/>
                  </a:lnTo>
                  <a:lnTo>
                    <a:pt x="225" y="3995"/>
                  </a:lnTo>
                  <a:lnTo>
                    <a:pt x="225" y="3951"/>
                  </a:lnTo>
                  <a:lnTo>
                    <a:pt x="261" y="3905"/>
                  </a:lnTo>
                  <a:lnTo>
                    <a:pt x="306" y="3860"/>
                  </a:lnTo>
                  <a:lnTo>
                    <a:pt x="352" y="3815"/>
                  </a:lnTo>
                  <a:lnTo>
                    <a:pt x="405" y="3779"/>
                  </a:lnTo>
                  <a:lnTo>
                    <a:pt x="460" y="3742"/>
                  </a:lnTo>
                  <a:lnTo>
                    <a:pt x="514" y="3724"/>
                  </a:lnTo>
                  <a:lnTo>
                    <a:pt x="569" y="3706"/>
                  </a:lnTo>
                  <a:lnTo>
                    <a:pt x="632" y="3706"/>
                  </a:lnTo>
                  <a:lnTo>
                    <a:pt x="650" y="3716"/>
                  </a:lnTo>
                  <a:lnTo>
                    <a:pt x="658" y="3724"/>
                  </a:lnTo>
                  <a:lnTo>
                    <a:pt x="677" y="3724"/>
                  </a:lnTo>
                  <a:lnTo>
                    <a:pt x="695" y="3724"/>
                  </a:lnTo>
                  <a:lnTo>
                    <a:pt x="713" y="3724"/>
                  </a:lnTo>
                  <a:lnTo>
                    <a:pt x="721" y="3724"/>
                  </a:lnTo>
                  <a:lnTo>
                    <a:pt x="740" y="3716"/>
                  </a:lnTo>
                  <a:lnTo>
                    <a:pt x="749" y="3716"/>
                  </a:lnTo>
                  <a:lnTo>
                    <a:pt x="749" y="3706"/>
                  </a:lnTo>
                  <a:lnTo>
                    <a:pt x="740" y="3688"/>
                  </a:lnTo>
                  <a:lnTo>
                    <a:pt x="740" y="3679"/>
                  </a:lnTo>
                  <a:lnTo>
                    <a:pt x="731" y="3679"/>
                  </a:lnTo>
                  <a:lnTo>
                    <a:pt x="713" y="3670"/>
                  </a:lnTo>
                  <a:lnTo>
                    <a:pt x="703" y="3661"/>
                  </a:lnTo>
                  <a:lnTo>
                    <a:pt x="695" y="3661"/>
                  </a:lnTo>
                  <a:lnTo>
                    <a:pt x="686" y="3652"/>
                  </a:lnTo>
                  <a:lnTo>
                    <a:pt x="650" y="3643"/>
                  </a:lnTo>
                  <a:lnTo>
                    <a:pt x="614" y="3633"/>
                  </a:lnTo>
                  <a:lnTo>
                    <a:pt x="577" y="3633"/>
                  </a:lnTo>
                  <a:lnTo>
                    <a:pt x="541" y="3633"/>
                  </a:lnTo>
                  <a:lnTo>
                    <a:pt x="470" y="3652"/>
                  </a:lnTo>
                  <a:lnTo>
                    <a:pt x="397" y="3679"/>
                  </a:lnTo>
                  <a:lnTo>
                    <a:pt x="334" y="3716"/>
                  </a:lnTo>
                  <a:lnTo>
                    <a:pt x="270" y="3760"/>
                  </a:lnTo>
                  <a:lnTo>
                    <a:pt x="217" y="3815"/>
                  </a:lnTo>
                  <a:lnTo>
                    <a:pt x="162" y="3868"/>
                  </a:lnTo>
                  <a:lnTo>
                    <a:pt x="154" y="3878"/>
                  </a:lnTo>
                  <a:lnTo>
                    <a:pt x="144" y="3886"/>
                  </a:lnTo>
                  <a:lnTo>
                    <a:pt x="135" y="3896"/>
                  </a:lnTo>
                  <a:lnTo>
                    <a:pt x="126" y="3905"/>
                  </a:lnTo>
                  <a:lnTo>
                    <a:pt x="117" y="3914"/>
                  </a:lnTo>
                  <a:lnTo>
                    <a:pt x="108" y="3923"/>
                  </a:lnTo>
                  <a:lnTo>
                    <a:pt x="108" y="3941"/>
                  </a:lnTo>
                  <a:lnTo>
                    <a:pt x="108" y="3951"/>
                  </a:lnTo>
                  <a:lnTo>
                    <a:pt x="89" y="3932"/>
                  </a:lnTo>
                  <a:lnTo>
                    <a:pt x="71" y="3914"/>
                  </a:lnTo>
                  <a:lnTo>
                    <a:pt x="53" y="3896"/>
                  </a:lnTo>
                  <a:lnTo>
                    <a:pt x="36" y="3878"/>
                  </a:lnTo>
                  <a:lnTo>
                    <a:pt x="26" y="3851"/>
                  </a:lnTo>
                  <a:lnTo>
                    <a:pt x="18" y="3823"/>
                  </a:lnTo>
                  <a:lnTo>
                    <a:pt x="8" y="3797"/>
                  </a:lnTo>
                  <a:lnTo>
                    <a:pt x="0" y="3769"/>
                  </a:lnTo>
                  <a:lnTo>
                    <a:pt x="8" y="3724"/>
                  </a:lnTo>
                  <a:lnTo>
                    <a:pt x="26" y="3688"/>
                  </a:lnTo>
                  <a:lnTo>
                    <a:pt x="53" y="3652"/>
                  </a:lnTo>
                  <a:lnTo>
                    <a:pt x="89" y="3625"/>
                  </a:lnTo>
                  <a:lnTo>
                    <a:pt x="117" y="3598"/>
                  </a:lnTo>
                  <a:lnTo>
                    <a:pt x="154" y="3570"/>
                  </a:lnTo>
                  <a:lnTo>
                    <a:pt x="198" y="3552"/>
                  </a:lnTo>
                  <a:lnTo>
                    <a:pt x="235" y="3526"/>
                  </a:lnTo>
                  <a:lnTo>
                    <a:pt x="288" y="3516"/>
                  </a:lnTo>
                  <a:lnTo>
                    <a:pt x="334" y="3507"/>
                  </a:lnTo>
                  <a:lnTo>
                    <a:pt x="379" y="3498"/>
                  </a:lnTo>
                  <a:lnTo>
                    <a:pt x="424" y="3481"/>
                  </a:lnTo>
                  <a:lnTo>
                    <a:pt x="470" y="3471"/>
                  </a:lnTo>
                  <a:lnTo>
                    <a:pt x="514" y="3462"/>
                  </a:lnTo>
                  <a:lnTo>
                    <a:pt x="559" y="3453"/>
                  </a:lnTo>
                  <a:lnTo>
                    <a:pt x="614" y="3444"/>
                  </a:lnTo>
                  <a:lnTo>
                    <a:pt x="632" y="3453"/>
                  </a:lnTo>
                  <a:lnTo>
                    <a:pt x="650" y="3453"/>
                  </a:lnTo>
                  <a:lnTo>
                    <a:pt x="668" y="3444"/>
                  </a:lnTo>
                  <a:lnTo>
                    <a:pt x="686" y="3435"/>
                  </a:lnTo>
                  <a:lnTo>
                    <a:pt x="695" y="3417"/>
                  </a:lnTo>
                  <a:lnTo>
                    <a:pt x="713" y="3417"/>
                  </a:lnTo>
                  <a:lnTo>
                    <a:pt x="731" y="3417"/>
                  </a:lnTo>
                  <a:lnTo>
                    <a:pt x="749" y="3426"/>
                  </a:lnTo>
                  <a:lnTo>
                    <a:pt x="758" y="3417"/>
                  </a:lnTo>
                  <a:lnTo>
                    <a:pt x="776" y="3408"/>
                  </a:lnTo>
                  <a:lnTo>
                    <a:pt x="786" y="3398"/>
                  </a:lnTo>
                  <a:lnTo>
                    <a:pt x="794" y="3380"/>
                  </a:lnTo>
                  <a:lnTo>
                    <a:pt x="803" y="3380"/>
                  </a:lnTo>
                  <a:lnTo>
                    <a:pt x="821" y="3372"/>
                  </a:lnTo>
                  <a:lnTo>
                    <a:pt x="830" y="3362"/>
                  </a:lnTo>
                  <a:lnTo>
                    <a:pt x="848" y="3362"/>
                  </a:lnTo>
                  <a:lnTo>
                    <a:pt x="857" y="3345"/>
                  </a:lnTo>
                  <a:lnTo>
                    <a:pt x="875" y="3327"/>
                  </a:lnTo>
                  <a:lnTo>
                    <a:pt x="885" y="3327"/>
                  </a:lnTo>
                  <a:lnTo>
                    <a:pt x="903" y="3317"/>
                  </a:lnTo>
                  <a:lnTo>
                    <a:pt x="930" y="3309"/>
                  </a:lnTo>
                  <a:lnTo>
                    <a:pt x="948" y="3309"/>
                  </a:lnTo>
                  <a:lnTo>
                    <a:pt x="966" y="3299"/>
                  </a:lnTo>
                  <a:lnTo>
                    <a:pt x="984" y="3291"/>
                  </a:lnTo>
                  <a:lnTo>
                    <a:pt x="1019" y="3272"/>
                  </a:lnTo>
                  <a:lnTo>
                    <a:pt x="1056" y="3263"/>
                  </a:lnTo>
                  <a:lnTo>
                    <a:pt x="1092" y="3254"/>
                  </a:lnTo>
                  <a:lnTo>
                    <a:pt x="1128" y="3245"/>
                  </a:lnTo>
                  <a:lnTo>
                    <a:pt x="1164" y="3236"/>
                  </a:lnTo>
                  <a:lnTo>
                    <a:pt x="1201" y="3228"/>
                  </a:lnTo>
                  <a:lnTo>
                    <a:pt x="1236" y="3209"/>
                  </a:lnTo>
                  <a:lnTo>
                    <a:pt x="1264" y="3182"/>
                  </a:lnTo>
                  <a:lnTo>
                    <a:pt x="1318" y="3145"/>
                  </a:lnTo>
                  <a:lnTo>
                    <a:pt x="1372" y="3119"/>
                  </a:lnTo>
                  <a:lnTo>
                    <a:pt x="1436" y="3082"/>
                  </a:lnTo>
                  <a:lnTo>
                    <a:pt x="1489" y="3046"/>
                  </a:lnTo>
                  <a:lnTo>
                    <a:pt x="1553" y="3019"/>
                  </a:lnTo>
                  <a:lnTo>
                    <a:pt x="1606" y="2983"/>
                  </a:lnTo>
                  <a:lnTo>
                    <a:pt x="1661" y="2947"/>
                  </a:lnTo>
                  <a:lnTo>
                    <a:pt x="1715" y="2910"/>
                  </a:lnTo>
                  <a:lnTo>
                    <a:pt x="1724" y="2910"/>
                  </a:lnTo>
                  <a:lnTo>
                    <a:pt x="1733" y="2910"/>
                  </a:lnTo>
                  <a:lnTo>
                    <a:pt x="1742" y="2910"/>
                  </a:lnTo>
                  <a:lnTo>
                    <a:pt x="1752" y="2920"/>
                  </a:lnTo>
                  <a:lnTo>
                    <a:pt x="1760" y="2920"/>
                  </a:lnTo>
                  <a:lnTo>
                    <a:pt x="1770" y="2910"/>
                  </a:lnTo>
                  <a:lnTo>
                    <a:pt x="1778" y="2910"/>
                  </a:lnTo>
                  <a:lnTo>
                    <a:pt x="1778" y="2892"/>
                  </a:lnTo>
                  <a:lnTo>
                    <a:pt x="1742" y="2757"/>
                  </a:lnTo>
                  <a:lnTo>
                    <a:pt x="1688" y="2630"/>
                  </a:lnTo>
                  <a:lnTo>
                    <a:pt x="1625" y="2503"/>
                  </a:lnTo>
                  <a:lnTo>
                    <a:pt x="1562" y="2377"/>
                  </a:lnTo>
                  <a:lnTo>
                    <a:pt x="1489" y="2260"/>
                  </a:lnTo>
                  <a:lnTo>
                    <a:pt x="1408" y="2142"/>
                  </a:lnTo>
                  <a:lnTo>
                    <a:pt x="1336" y="2025"/>
                  </a:lnTo>
                  <a:lnTo>
                    <a:pt x="1272" y="1898"/>
                  </a:lnTo>
                  <a:lnTo>
                    <a:pt x="1227" y="1863"/>
                  </a:lnTo>
                  <a:lnTo>
                    <a:pt x="1201" y="1817"/>
                  </a:lnTo>
                  <a:lnTo>
                    <a:pt x="1173" y="1772"/>
                  </a:lnTo>
                  <a:lnTo>
                    <a:pt x="1146" y="1727"/>
                  </a:lnTo>
                  <a:lnTo>
                    <a:pt x="1102" y="1627"/>
                  </a:lnTo>
                  <a:lnTo>
                    <a:pt x="1074" y="1527"/>
                  </a:lnTo>
                  <a:lnTo>
                    <a:pt x="1047" y="1428"/>
                  </a:lnTo>
                  <a:lnTo>
                    <a:pt x="1029" y="1329"/>
                  </a:lnTo>
                  <a:lnTo>
                    <a:pt x="1002" y="1221"/>
                  </a:lnTo>
                  <a:lnTo>
                    <a:pt x="984" y="1120"/>
                  </a:lnTo>
                  <a:lnTo>
                    <a:pt x="984" y="1085"/>
                  </a:lnTo>
                  <a:lnTo>
                    <a:pt x="984" y="1049"/>
                  </a:lnTo>
                  <a:lnTo>
                    <a:pt x="984" y="1012"/>
                  </a:lnTo>
                  <a:lnTo>
                    <a:pt x="984" y="976"/>
                  </a:lnTo>
                  <a:lnTo>
                    <a:pt x="984" y="940"/>
                  </a:lnTo>
                  <a:lnTo>
                    <a:pt x="993" y="913"/>
                  </a:lnTo>
                  <a:lnTo>
                    <a:pt x="1002" y="877"/>
                  </a:lnTo>
                  <a:lnTo>
                    <a:pt x="1029" y="850"/>
                  </a:lnTo>
                  <a:lnTo>
                    <a:pt x="1056" y="832"/>
                  </a:lnTo>
                  <a:lnTo>
                    <a:pt x="1083" y="814"/>
                  </a:lnTo>
                  <a:lnTo>
                    <a:pt x="1110" y="796"/>
                  </a:lnTo>
                  <a:lnTo>
                    <a:pt x="1146" y="777"/>
                  </a:lnTo>
                  <a:lnTo>
                    <a:pt x="1173" y="768"/>
                  </a:lnTo>
                  <a:lnTo>
                    <a:pt x="1201" y="750"/>
                  </a:lnTo>
                  <a:lnTo>
                    <a:pt x="1227" y="733"/>
                  </a:lnTo>
                  <a:lnTo>
                    <a:pt x="1254" y="705"/>
                  </a:lnTo>
                  <a:lnTo>
                    <a:pt x="1318" y="687"/>
                  </a:lnTo>
                  <a:lnTo>
                    <a:pt x="1372" y="660"/>
                  </a:lnTo>
                  <a:lnTo>
                    <a:pt x="1426" y="624"/>
                  </a:lnTo>
                  <a:lnTo>
                    <a:pt x="1471" y="579"/>
                  </a:lnTo>
                  <a:lnTo>
                    <a:pt x="1525" y="543"/>
                  </a:lnTo>
                  <a:lnTo>
                    <a:pt x="1570" y="506"/>
                  </a:lnTo>
                  <a:lnTo>
                    <a:pt x="1625" y="461"/>
                  </a:lnTo>
                  <a:lnTo>
                    <a:pt x="1688" y="434"/>
                  </a:lnTo>
                  <a:lnTo>
                    <a:pt x="1724" y="407"/>
                  </a:lnTo>
                  <a:lnTo>
                    <a:pt x="1770" y="379"/>
                  </a:lnTo>
                  <a:lnTo>
                    <a:pt x="1815" y="352"/>
                  </a:lnTo>
                  <a:lnTo>
                    <a:pt x="1851" y="316"/>
                  </a:lnTo>
                  <a:lnTo>
                    <a:pt x="1886" y="289"/>
                  </a:lnTo>
                  <a:lnTo>
                    <a:pt x="1932" y="253"/>
                  </a:lnTo>
                  <a:lnTo>
                    <a:pt x="1968" y="226"/>
                  </a:lnTo>
                  <a:lnTo>
                    <a:pt x="2013" y="208"/>
                  </a:lnTo>
                  <a:lnTo>
                    <a:pt x="2058" y="162"/>
                  </a:lnTo>
                  <a:lnTo>
                    <a:pt x="2103" y="136"/>
                  </a:lnTo>
                  <a:lnTo>
                    <a:pt x="2149" y="109"/>
                  </a:lnTo>
                  <a:lnTo>
                    <a:pt x="2194" y="81"/>
                  </a:lnTo>
                  <a:lnTo>
                    <a:pt x="2238" y="63"/>
                  </a:lnTo>
                  <a:lnTo>
                    <a:pt x="2293" y="45"/>
                  </a:lnTo>
                  <a:lnTo>
                    <a:pt x="2338" y="18"/>
                  </a:lnTo>
                  <a:lnTo>
                    <a:pt x="2392" y="0"/>
                  </a:lnTo>
                  <a:lnTo>
                    <a:pt x="2402" y="54"/>
                  </a:lnTo>
                  <a:lnTo>
                    <a:pt x="2420" y="99"/>
                  </a:lnTo>
                  <a:lnTo>
                    <a:pt x="2437" y="154"/>
                  </a:lnTo>
                  <a:lnTo>
                    <a:pt x="2465" y="199"/>
                  </a:lnTo>
                  <a:lnTo>
                    <a:pt x="2491" y="245"/>
                  </a:lnTo>
                  <a:lnTo>
                    <a:pt x="2519" y="289"/>
                  </a:lnTo>
                  <a:lnTo>
                    <a:pt x="2554" y="334"/>
                  </a:lnTo>
                  <a:lnTo>
                    <a:pt x="2591" y="371"/>
                  </a:lnTo>
                  <a:close/>
                </a:path>
              </a:pathLst>
            </a:custGeom>
            <a:solidFill>
              <a:srgbClr val="CC6633"/>
            </a:solidFill>
            <a:ln w="9525">
              <a:noFill/>
              <a:round/>
              <a:headEnd/>
              <a:tailEnd/>
            </a:ln>
          </p:spPr>
          <p:txBody>
            <a:bodyPr>
              <a:prstTxWarp prst="textNoShape">
                <a:avLst/>
              </a:prstTxWarp>
            </a:bodyPr>
            <a:lstStyle/>
            <a:p>
              <a:endParaRPr lang="en-US"/>
            </a:p>
          </p:txBody>
        </p:sp>
        <p:sp>
          <p:nvSpPr>
            <p:cNvPr id="43146" name="Freeform 236"/>
            <p:cNvSpPr>
              <a:spLocks noChangeAspect="1"/>
            </p:cNvSpPr>
            <p:nvPr/>
          </p:nvSpPr>
          <p:spPr bwMode="auto">
            <a:xfrm>
              <a:off x="1565" y="3312"/>
              <a:ext cx="2" cy="1"/>
            </a:xfrm>
            <a:custGeom>
              <a:avLst/>
              <a:gdLst>
                <a:gd name="T0" fmla="*/ 28 w 28"/>
                <a:gd name="T1" fmla="*/ 10 h 10"/>
                <a:gd name="T2" fmla="*/ 0 w 28"/>
                <a:gd name="T3" fmla="*/ 10 h 10"/>
                <a:gd name="T4" fmla="*/ 0 w 28"/>
                <a:gd name="T5" fmla="*/ 0 h 10"/>
                <a:gd name="T6" fmla="*/ 10 w 28"/>
                <a:gd name="T7" fmla="*/ 0 h 10"/>
                <a:gd name="T8" fmla="*/ 18 w 28"/>
                <a:gd name="T9" fmla="*/ 10 h 10"/>
                <a:gd name="T10" fmla="*/ 28 w 28"/>
                <a:gd name="T11" fmla="*/ 10 h 10"/>
                <a:gd name="T12" fmla="*/ 0 60000 65536"/>
                <a:gd name="T13" fmla="*/ 0 60000 65536"/>
                <a:gd name="T14" fmla="*/ 0 60000 65536"/>
                <a:gd name="T15" fmla="*/ 0 60000 65536"/>
                <a:gd name="T16" fmla="*/ 0 60000 65536"/>
                <a:gd name="T17" fmla="*/ 0 60000 65536"/>
                <a:gd name="T18" fmla="*/ 0 w 28"/>
                <a:gd name="T19" fmla="*/ 0 h 10"/>
                <a:gd name="T20" fmla="*/ 28 w 28"/>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28" h="10">
                  <a:moveTo>
                    <a:pt x="28" y="10"/>
                  </a:moveTo>
                  <a:lnTo>
                    <a:pt x="0" y="10"/>
                  </a:lnTo>
                  <a:lnTo>
                    <a:pt x="0" y="0"/>
                  </a:lnTo>
                  <a:lnTo>
                    <a:pt x="10" y="0"/>
                  </a:lnTo>
                  <a:lnTo>
                    <a:pt x="18" y="10"/>
                  </a:lnTo>
                  <a:lnTo>
                    <a:pt x="28" y="10"/>
                  </a:lnTo>
                  <a:close/>
                </a:path>
              </a:pathLst>
            </a:custGeom>
            <a:solidFill>
              <a:srgbClr val="FFFFFF"/>
            </a:solidFill>
            <a:ln w="9525">
              <a:noFill/>
              <a:round/>
              <a:headEnd/>
              <a:tailEnd/>
            </a:ln>
          </p:spPr>
          <p:txBody>
            <a:bodyPr>
              <a:prstTxWarp prst="textNoShape">
                <a:avLst/>
              </a:prstTxWarp>
            </a:bodyPr>
            <a:lstStyle/>
            <a:p>
              <a:endParaRPr lang="en-US"/>
            </a:p>
          </p:txBody>
        </p:sp>
        <p:sp>
          <p:nvSpPr>
            <p:cNvPr id="43147" name="Freeform 237"/>
            <p:cNvSpPr>
              <a:spLocks noChangeAspect="1"/>
            </p:cNvSpPr>
            <p:nvPr/>
          </p:nvSpPr>
          <p:spPr bwMode="auto">
            <a:xfrm>
              <a:off x="1373" y="3315"/>
              <a:ext cx="281" cy="383"/>
            </a:xfrm>
            <a:custGeom>
              <a:avLst/>
              <a:gdLst>
                <a:gd name="T0" fmla="*/ 1481 w 2809"/>
                <a:gd name="T1" fmla="*/ 127 h 3823"/>
                <a:gd name="T2" fmla="*/ 1697 w 2809"/>
                <a:gd name="T3" fmla="*/ 99 h 3823"/>
                <a:gd name="T4" fmla="*/ 1987 w 2809"/>
                <a:gd name="T5" fmla="*/ 190 h 3823"/>
                <a:gd name="T6" fmla="*/ 2276 w 2809"/>
                <a:gd name="T7" fmla="*/ 415 h 3823"/>
                <a:gd name="T8" fmla="*/ 2475 w 2809"/>
                <a:gd name="T9" fmla="*/ 605 h 3823"/>
                <a:gd name="T10" fmla="*/ 2519 w 2809"/>
                <a:gd name="T11" fmla="*/ 767 h 3823"/>
                <a:gd name="T12" fmla="*/ 2574 w 2809"/>
                <a:gd name="T13" fmla="*/ 1148 h 3823"/>
                <a:gd name="T14" fmla="*/ 2493 w 2809"/>
                <a:gd name="T15" fmla="*/ 1111 h 3823"/>
                <a:gd name="T16" fmla="*/ 2475 w 2809"/>
                <a:gd name="T17" fmla="*/ 1193 h 3823"/>
                <a:gd name="T18" fmla="*/ 2511 w 2809"/>
                <a:gd name="T19" fmla="*/ 1338 h 3823"/>
                <a:gd name="T20" fmla="*/ 2519 w 2809"/>
                <a:gd name="T21" fmla="*/ 1536 h 3823"/>
                <a:gd name="T22" fmla="*/ 2574 w 2809"/>
                <a:gd name="T23" fmla="*/ 1735 h 3823"/>
                <a:gd name="T24" fmla="*/ 2655 w 2809"/>
                <a:gd name="T25" fmla="*/ 2033 h 3823"/>
                <a:gd name="T26" fmla="*/ 2682 w 2809"/>
                <a:gd name="T27" fmla="*/ 2142 h 3823"/>
                <a:gd name="T28" fmla="*/ 2781 w 2809"/>
                <a:gd name="T29" fmla="*/ 2612 h 3823"/>
                <a:gd name="T30" fmla="*/ 2809 w 2809"/>
                <a:gd name="T31" fmla="*/ 2756 h 3823"/>
                <a:gd name="T32" fmla="*/ 2746 w 2809"/>
                <a:gd name="T33" fmla="*/ 2792 h 3823"/>
                <a:gd name="T34" fmla="*/ 2637 w 2809"/>
                <a:gd name="T35" fmla="*/ 3471 h 3823"/>
                <a:gd name="T36" fmla="*/ 2348 w 2809"/>
                <a:gd name="T37" fmla="*/ 3750 h 3823"/>
                <a:gd name="T38" fmla="*/ 2248 w 2809"/>
                <a:gd name="T39" fmla="*/ 3769 h 3823"/>
                <a:gd name="T40" fmla="*/ 1762 w 2809"/>
                <a:gd name="T41" fmla="*/ 3706 h 3823"/>
                <a:gd name="T42" fmla="*/ 1572 w 2809"/>
                <a:gd name="T43" fmla="*/ 3687 h 3823"/>
                <a:gd name="T44" fmla="*/ 1130 w 2809"/>
                <a:gd name="T45" fmla="*/ 3669 h 3823"/>
                <a:gd name="T46" fmla="*/ 705 w 2809"/>
                <a:gd name="T47" fmla="*/ 3778 h 3823"/>
                <a:gd name="T48" fmla="*/ 452 w 2809"/>
                <a:gd name="T49" fmla="*/ 3805 h 3823"/>
                <a:gd name="T50" fmla="*/ 415 w 2809"/>
                <a:gd name="T51" fmla="*/ 3616 h 3823"/>
                <a:gd name="T52" fmla="*/ 660 w 2809"/>
                <a:gd name="T53" fmla="*/ 3434 h 3823"/>
                <a:gd name="T54" fmla="*/ 849 w 2809"/>
                <a:gd name="T55" fmla="*/ 3398 h 3823"/>
                <a:gd name="T56" fmla="*/ 804 w 2809"/>
                <a:gd name="T57" fmla="*/ 3335 h 3823"/>
                <a:gd name="T58" fmla="*/ 344 w 2809"/>
                <a:gd name="T59" fmla="*/ 3534 h 3823"/>
                <a:gd name="T60" fmla="*/ 281 w 2809"/>
                <a:gd name="T61" fmla="*/ 3687 h 3823"/>
                <a:gd name="T62" fmla="*/ 199 w 2809"/>
                <a:gd name="T63" fmla="*/ 3669 h 3823"/>
                <a:gd name="T64" fmla="*/ 217 w 2809"/>
                <a:gd name="T65" fmla="*/ 3434 h 3823"/>
                <a:gd name="T66" fmla="*/ 461 w 2809"/>
                <a:gd name="T67" fmla="*/ 3245 h 3823"/>
                <a:gd name="T68" fmla="*/ 642 w 2809"/>
                <a:gd name="T69" fmla="*/ 3181 h 3823"/>
                <a:gd name="T70" fmla="*/ 506 w 2809"/>
                <a:gd name="T71" fmla="*/ 3154 h 3823"/>
                <a:gd name="T72" fmla="*/ 99 w 2809"/>
                <a:gd name="T73" fmla="*/ 3426 h 3823"/>
                <a:gd name="T74" fmla="*/ 10 w 2809"/>
                <a:gd name="T75" fmla="*/ 3345 h 3823"/>
                <a:gd name="T76" fmla="*/ 380 w 2809"/>
                <a:gd name="T77" fmla="*/ 2946 h 3823"/>
                <a:gd name="T78" fmla="*/ 885 w 2809"/>
                <a:gd name="T79" fmla="*/ 2883 h 3823"/>
                <a:gd name="T80" fmla="*/ 1264 w 2809"/>
                <a:gd name="T81" fmla="*/ 2910 h 3823"/>
                <a:gd name="T82" fmla="*/ 1581 w 2809"/>
                <a:gd name="T83" fmla="*/ 2928 h 3823"/>
                <a:gd name="T84" fmla="*/ 1716 w 2809"/>
                <a:gd name="T85" fmla="*/ 2856 h 3823"/>
                <a:gd name="T86" fmla="*/ 1806 w 2809"/>
                <a:gd name="T87" fmla="*/ 2603 h 3823"/>
                <a:gd name="T88" fmla="*/ 1770 w 2809"/>
                <a:gd name="T89" fmla="*/ 1916 h 3823"/>
                <a:gd name="T90" fmla="*/ 1707 w 2809"/>
                <a:gd name="T91" fmla="*/ 1780 h 3823"/>
                <a:gd name="T92" fmla="*/ 1626 w 2809"/>
                <a:gd name="T93" fmla="*/ 1816 h 3823"/>
                <a:gd name="T94" fmla="*/ 1616 w 2809"/>
                <a:gd name="T95" fmla="*/ 1527 h 3823"/>
                <a:gd name="T96" fmla="*/ 1527 w 2809"/>
                <a:gd name="T97" fmla="*/ 1419 h 3823"/>
                <a:gd name="T98" fmla="*/ 1472 w 2809"/>
                <a:gd name="T99" fmla="*/ 1492 h 3823"/>
                <a:gd name="T100" fmla="*/ 1454 w 2809"/>
                <a:gd name="T101" fmla="*/ 1482 h 3823"/>
                <a:gd name="T102" fmla="*/ 1409 w 2809"/>
                <a:gd name="T103" fmla="*/ 1111 h 3823"/>
                <a:gd name="T104" fmla="*/ 1264 w 2809"/>
                <a:gd name="T105" fmla="*/ 886 h 3823"/>
                <a:gd name="T106" fmla="*/ 1138 w 2809"/>
                <a:gd name="T107" fmla="*/ 850 h 3823"/>
                <a:gd name="T108" fmla="*/ 1047 w 2809"/>
                <a:gd name="T109" fmla="*/ 551 h 3823"/>
                <a:gd name="T110" fmla="*/ 867 w 2809"/>
                <a:gd name="T111" fmla="*/ 117 h 3823"/>
                <a:gd name="T112" fmla="*/ 1102 w 2809"/>
                <a:gd name="T113" fmla="*/ 63 h 3823"/>
                <a:gd name="T114" fmla="*/ 1165 w 2809"/>
                <a:gd name="T115" fmla="*/ 117 h 3823"/>
                <a:gd name="T116" fmla="*/ 1391 w 2809"/>
                <a:gd name="T117" fmla="*/ 26 h 3823"/>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2809"/>
                <a:gd name="T178" fmla="*/ 0 h 3823"/>
                <a:gd name="T179" fmla="*/ 2809 w 2809"/>
                <a:gd name="T180" fmla="*/ 3823 h 3823"/>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2809" h="3823">
                  <a:moveTo>
                    <a:pt x="1481" y="63"/>
                  </a:moveTo>
                  <a:lnTo>
                    <a:pt x="1481" y="72"/>
                  </a:lnTo>
                  <a:lnTo>
                    <a:pt x="1481" y="81"/>
                  </a:lnTo>
                  <a:lnTo>
                    <a:pt x="1481" y="90"/>
                  </a:lnTo>
                  <a:lnTo>
                    <a:pt x="1481" y="108"/>
                  </a:lnTo>
                  <a:lnTo>
                    <a:pt x="1481" y="117"/>
                  </a:lnTo>
                  <a:lnTo>
                    <a:pt x="1481" y="127"/>
                  </a:lnTo>
                  <a:lnTo>
                    <a:pt x="1481" y="144"/>
                  </a:lnTo>
                  <a:lnTo>
                    <a:pt x="1481" y="153"/>
                  </a:lnTo>
                  <a:lnTo>
                    <a:pt x="1527" y="162"/>
                  </a:lnTo>
                  <a:lnTo>
                    <a:pt x="1572" y="162"/>
                  </a:lnTo>
                  <a:lnTo>
                    <a:pt x="1616" y="144"/>
                  </a:lnTo>
                  <a:lnTo>
                    <a:pt x="1662" y="117"/>
                  </a:lnTo>
                  <a:lnTo>
                    <a:pt x="1697" y="99"/>
                  </a:lnTo>
                  <a:lnTo>
                    <a:pt x="1743" y="72"/>
                  </a:lnTo>
                  <a:lnTo>
                    <a:pt x="1788" y="44"/>
                  </a:lnTo>
                  <a:lnTo>
                    <a:pt x="1843" y="36"/>
                  </a:lnTo>
                  <a:lnTo>
                    <a:pt x="1879" y="81"/>
                  </a:lnTo>
                  <a:lnTo>
                    <a:pt x="1914" y="127"/>
                  </a:lnTo>
                  <a:lnTo>
                    <a:pt x="1950" y="153"/>
                  </a:lnTo>
                  <a:lnTo>
                    <a:pt x="1987" y="190"/>
                  </a:lnTo>
                  <a:lnTo>
                    <a:pt x="2032" y="216"/>
                  </a:lnTo>
                  <a:lnTo>
                    <a:pt x="2078" y="253"/>
                  </a:lnTo>
                  <a:lnTo>
                    <a:pt x="2122" y="289"/>
                  </a:lnTo>
                  <a:lnTo>
                    <a:pt x="2167" y="325"/>
                  </a:lnTo>
                  <a:lnTo>
                    <a:pt x="2204" y="352"/>
                  </a:lnTo>
                  <a:lnTo>
                    <a:pt x="2240" y="380"/>
                  </a:lnTo>
                  <a:lnTo>
                    <a:pt x="2276" y="415"/>
                  </a:lnTo>
                  <a:lnTo>
                    <a:pt x="2312" y="443"/>
                  </a:lnTo>
                  <a:lnTo>
                    <a:pt x="2357" y="479"/>
                  </a:lnTo>
                  <a:lnTo>
                    <a:pt x="2394" y="506"/>
                  </a:lnTo>
                  <a:lnTo>
                    <a:pt x="2430" y="532"/>
                  </a:lnTo>
                  <a:lnTo>
                    <a:pt x="2465" y="569"/>
                  </a:lnTo>
                  <a:lnTo>
                    <a:pt x="2465" y="587"/>
                  </a:lnTo>
                  <a:lnTo>
                    <a:pt x="2475" y="605"/>
                  </a:lnTo>
                  <a:lnTo>
                    <a:pt x="2475" y="633"/>
                  </a:lnTo>
                  <a:lnTo>
                    <a:pt x="2475" y="650"/>
                  </a:lnTo>
                  <a:lnTo>
                    <a:pt x="2475" y="678"/>
                  </a:lnTo>
                  <a:lnTo>
                    <a:pt x="2483" y="696"/>
                  </a:lnTo>
                  <a:lnTo>
                    <a:pt x="2493" y="704"/>
                  </a:lnTo>
                  <a:lnTo>
                    <a:pt x="2511" y="714"/>
                  </a:lnTo>
                  <a:lnTo>
                    <a:pt x="2519" y="767"/>
                  </a:lnTo>
                  <a:lnTo>
                    <a:pt x="2529" y="822"/>
                  </a:lnTo>
                  <a:lnTo>
                    <a:pt x="2538" y="876"/>
                  </a:lnTo>
                  <a:lnTo>
                    <a:pt x="2547" y="931"/>
                  </a:lnTo>
                  <a:lnTo>
                    <a:pt x="2556" y="985"/>
                  </a:lnTo>
                  <a:lnTo>
                    <a:pt x="2564" y="1039"/>
                  </a:lnTo>
                  <a:lnTo>
                    <a:pt x="2564" y="1093"/>
                  </a:lnTo>
                  <a:lnTo>
                    <a:pt x="2574" y="1148"/>
                  </a:lnTo>
                  <a:lnTo>
                    <a:pt x="2564" y="1138"/>
                  </a:lnTo>
                  <a:lnTo>
                    <a:pt x="2556" y="1129"/>
                  </a:lnTo>
                  <a:lnTo>
                    <a:pt x="2547" y="1121"/>
                  </a:lnTo>
                  <a:lnTo>
                    <a:pt x="2529" y="1121"/>
                  </a:lnTo>
                  <a:lnTo>
                    <a:pt x="2519" y="1121"/>
                  </a:lnTo>
                  <a:lnTo>
                    <a:pt x="2501" y="1111"/>
                  </a:lnTo>
                  <a:lnTo>
                    <a:pt x="2493" y="1111"/>
                  </a:lnTo>
                  <a:lnTo>
                    <a:pt x="2475" y="1121"/>
                  </a:lnTo>
                  <a:lnTo>
                    <a:pt x="2465" y="1129"/>
                  </a:lnTo>
                  <a:lnTo>
                    <a:pt x="2465" y="1138"/>
                  </a:lnTo>
                  <a:lnTo>
                    <a:pt x="2465" y="1156"/>
                  </a:lnTo>
                  <a:lnTo>
                    <a:pt x="2475" y="1166"/>
                  </a:lnTo>
                  <a:lnTo>
                    <a:pt x="2475" y="1184"/>
                  </a:lnTo>
                  <a:lnTo>
                    <a:pt x="2475" y="1193"/>
                  </a:lnTo>
                  <a:lnTo>
                    <a:pt x="2483" y="1211"/>
                  </a:lnTo>
                  <a:lnTo>
                    <a:pt x="2483" y="1220"/>
                  </a:lnTo>
                  <a:lnTo>
                    <a:pt x="2493" y="1211"/>
                  </a:lnTo>
                  <a:lnTo>
                    <a:pt x="2493" y="1238"/>
                  </a:lnTo>
                  <a:lnTo>
                    <a:pt x="2501" y="1274"/>
                  </a:lnTo>
                  <a:lnTo>
                    <a:pt x="2501" y="1301"/>
                  </a:lnTo>
                  <a:lnTo>
                    <a:pt x="2511" y="1338"/>
                  </a:lnTo>
                  <a:lnTo>
                    <a:pt x="2511" y="1374"/>
                  </a:lnTo>
                  <a:lnTo>
                    <a:pt x="2511" y="1409"/>
                  </a:lnTo>
                  <a:lnTo>
                    <a:pt x="2501" y="1437"/>
                  </a:lnTo>
                  <a:lnTo>
                    <a:pt x="2501" y="1464"/>
                  </a:lnTo>
                  <a:lnTo>
                    <a:pt x="2511" y="1492"/>
                  </a:lnTo>
                  <a:lnTo>
                    <a:pt x="2511" y="1509"/>
                  </a:lnTo>
                  <a:lnTo>
                    <a:pt x="2519" y="1536"/>
                  </a:lnTo>
                  <a:lnTo>
                    <a:pt x="2519" y="1555"/>
                  </a:lnTo>
                  <a:lnTo>
                    <a:pt x="2519" y="1581"/>
                  </a:lnTo>
                  <a:lnTo>
                    <a:pt x="2519" y="1599"/>
                  </a:lnTo>
                  <a:lnTo>
                    <a:pt x="2519" y="1627"/>
                  </a:lnTo>
                  <a:lnTo>
                    <a:pt x="2529" y="1644"/>
                  </a:lnTo>
                  <a:lnTo>
                    <a:pt x="2547" y="1690"/>
                  </a:lnTo>
                  <a:lnTo>
                    <a:pt x="2574" y="1735"/>
                  </a:lnTo>
                  <a:lnTo>
                    <a:pt x="2592" y="1790"/>
                  </a:lnTo>
                  <a:lnTo>
                    <a:pt x="2610" y="1834"/>
                  </a:lnTo>
                  <a:lnTo>
                    <a:pt x="2637" y="1880"/>
                  </a:lnTo>
                  <a:lnTo>
                    <a:pt x="2655" y="1925"/>
                  </a:lnTo>
                  <a:lnTo>
                    <a:pt x="2664" y="1980"/>
                  </a:lnTo>
                  <a:lnTo>
                    <a:pt x="2682" y="2024"/>
                  </a:lnTo>
                  <a:lnTo>
                    <a:pt x="2655" y="2033"/>
                  </a:lnTo>
                  <a:lnTo>
                    <a:pt x="2647" y="2051"/>
                  </a:lnTo>
                  <a:lnTo>
                    <a:pt x="2647" y="2061"/>
                  </a:lnTo>
                  <a:lnTo>
                    <a:pt x="2655" y="2079"/>
                  </a:lnTo>
                  <a:lnTo>
                    <a:pt x="2664" y="2097"/>
                  </a:lnTo>
                  <a:lnTo>
                    <a:pt x="2673" y="2115"/>
                  </a:lnTo>
                  <a:lnTo>
                    <a:pt x="2682" y="2132"/>
                  </a:lnTo>
                  <a:lnTo>
                    <a:pt x="2682" y="2142"/>
                  </a:lnTo>
                  <a:lnTo>
                    <a:pt x="2710" y="2215"/>
                  </a:lnTo>
                  <a:lnTo>
                    <a:pt x="2718" y="2278"/>
                  </a:lnTo>
                  <a:lnTo>
                    <a:pt x="2728" y="2350"/>
                  </a:lnTo>
                  <a:lnTo>
                    <a:pt x="2736" y="2413"/>
                  </a:lnTo>
                  <a:lnTo>
                    <a:pt x="2754" y="2476"/>
                  </a:lnTo>
                  <a:lnTo>
                    <a:pt x="2764" y="2549"/>
                  </a:lnTo>
                  <a:lnTo>
                    <a:pt x="2781" y="2612"/>
                  </a:lnTo>
                  <a:lnTo>
                    <a:pt x="2799" y="2675"/>
                  </a:lnTo>
                  <a:lnTo>
                    <a:pt x="2791" y="2693"/>
                  </a:lnTo>
                  <a:lnTo>
                    <a:pt x="2791" y="2703"/>
                  </a:lnTo>
                  <a:lnTo>
                    <a:pt x="2799" y="2721"/>
                  </a:lnTo>
                  <a:lnTo>
                    <a:pt x="2799" y="2729"/>
                  </a:lnTo>
                  <a:lnTo>
                    <a:pt x="2809" y="2748"/>
                  </a:lnTo>
                  <a:lnTo>
                    <a:pt x="2809" y="2756"/>
                  </a:lnTo>
                  <a:lnTo>
                    <a:pt x="2799" y="2766"/>
                  </a:lnTo>
                  <a:lnTo>
                    <a:pt x="2781" y="2774"/>
                  </a:lnTo>
                  <a:lnTo>
                    <a:pt x="2773" y="2774"/>
                  </a:lnTo>
                  <a:lnTo>
                    <a:pt x="2764" y="2774"/>
                  </a:lnTo>
                  <a:lnTo>
                    <a:pt x="2754" y="2784"/>
                  </a:lnTo>
                  <a:lnTo>
                    <a:pt x="2746" y="2784"/>
                  </a:lnTo>
                  <a:lnTo>
                    <a:pt x="2746" y="2792"/>
                  </a:lnTo>
                  <a:lnTo>
                    <a:pt x="2736" y="2802"/>
                  </a:lnTo>
                  <a:lnTo>
                    <a:pt x="2728" y="2938"/>
                  </a:lnTo>
                  <a:lnTo>
                    <a:pt x="2718" y="3073"/>
                  </a:lnTo>
                  <a:lnTo>
                    <a:pt x="2700" y="3209"/>
                  </a:lnTo>
                  <a:lnTo>
                    <a:pt x="2682" y="3345"/>
                  </a:lnTo>
                  <a:lnTo>
                    <a:pt x="2664" y="3408"/>
                  </a:lnTo>
                  <a:lnTo>
                    <a:pt x="2637" y="3471"/>
                  </a:lnTo>
                  <a:lnTo>
                    <a:pt x="2610" y="3534"/>
                  </a:lnTo>
                  <a:lnTo>
                    <a:pt x="2582" y="3580"/>
                  </a:lnTo>
                  <a:lnTo>
                    <a:pt x="2538" y="3633"/>
                  </a:lnTo>
                  <a:lnTo>
                    <a:pt x="2493" y="3669"/>
                  </a:lnTo>
                  <a:lnTo>
                    <a:pt x="2430" y="3706"/>
                  </a:lnTo>
                  <a:lnTo>
                    <a:pt x="2366" y="3733"/>
                  </a:lnTo>
                  <a:lnTo>
                    <a:pt x="2348" y="3750"/>
                  </a:lnTo>
                  <a:lnTo>
                    <a:pt x="2339" y="3750"/>
                  </a:lnTo>
                  <a:lnTo>
                    <a:pt x="2321" y="3750"/>
                  </a:lnTo>
                  <a:lnTo>
                    <a:pt x="2303" y="3750"/>
                  </a:lnTo>
                  <a:lnTo>
                    <a:pt x="2285" y="3750"/>
                  </a:lnTo>
                  <a:lnTo>
                    <a:pt x="2266" y="3750"/>
                  </a:lnTo>
                  <a:lnTo>
                    <a:pt x="2258" y="3760"/>
                  </a:lnTo>
                  <a:lnTo>
                    <a:pt x="2248" y="3769"/>
                  </a:lnTo>
                  <a:lnTo>
                    <a:pt x="2177" y="3778"/>
                  </a:lnTo>
                  <a:lnTo>
                    <a:pt x="2104" y="3769"/>
                  </a:lnTo>
                  <a:lnTo>
                    <a:pt x="2032" y="3750"/>
                  </a:lnTo>
                  <a:lnTo>
                    <a:pt x="1969" y="3742"/>
                  </a:lnTo>
                  <a:lnTo>
                    <a:pt x="1897" y="3724"/>
                  </a:lnTo>
                  <a:lnTo>
                    <a:pt x="1833" y="3706"/>
                  </a:lnTo>
                  <a:lnTo>
                    <a:pt x="1762" y="3706"/>
                  </a:lnTo>
                  <a:lnTo>
                    <a:pt x="1689" y="3706"/>
                  </a:lnTo>
                  <a:lnTo>
                    <a:pt x="1671" y="3697"/>
                  </a:lnTo>
                  <a:lnTo>
                    <a:pt x="1653" y="3697"/>
                  </a:lnTo>
                  <a:lnTo>
                    <a:pt x="1634" y="3697"/>
                  </a:lnTo>
                  <a:lnTo>
                    <a:pt x="1616" y="3697"/>
                  </a:lnTo>
                  <a:lnTo>
                    <a:pt x="1598" y="3697"/>
                  </a:lnTo>
                  <a:lnTo>
                    <a:pt x="1572" y="3687"/>
                  </a:lnTo>
                  <a:lnTo>
                    <a:pt x="1553" y="3687"/>
                  </a:lnTo>
                  <a:lnTo>
                    <a:pt x="1545" y="3669"/>
                  </a:lnTo>
                  <a:lnTo>
                    <a:pt x="1454" y="3669"/>
                  </a:lnTo>
                  <a:lnTo>
                    <a:pt x="1373" y="3669"/>
                  </a:lnTo>
                  <a:lnTo>
                    <a:pt x="1292" y="3669"/>
                  </a:lnTo>
                  <a:lnTo>
                    <a:pt x="1211" y="3669"/>
                  </a:lnTo>
                  <a:lnTo>
                    <a:pt x="1130" y="3669"/>
                  </a:lnTo>
                  <a:lnTo>
                    <a:pt x="1047" y="3679"/>
                  </a:lnTo>
                  <a:lnTo>
                    <a:pt x="966" y="3687"/>
                  </a:lnTo>
                  <a:lnTo>
                    <a:pt x="885" y="3715"/>
                  </a:lnTo>
                  <a:lnTo>
                    <a:pt x="840" y="3733"/>
                  </a:lnTo>
                  <a:lnTo>
                    <a:pt x="795" y="3750"/>
                  </a:lnTo>
                  <a:lnTo>
                    <a:pt x="750" y="3769"/>
                  </a:lnTo>
                  <a:lnTo>
                    <a:pt x="705" y="3778"/>
                  </a:lnTo>
                  <a:lnTo>
                    <a:pt x="660" y="3787"/>
                  </a:lnTo>
                  <a:lnTo>
                    <a:pt x="605" y="3796"/>
                  </a:lnTo>
                  <a:lnTo>
                    <a:pt x="561" y="3805"/>
                  </a:lnTo>
                  <a:lnTo>
                    <a:pt x="506" y="3823"/>
                  </a:lnTo>
                  <a:lnTo>
                    <a:pt x="488" y="3823"/>
                  </a:lnTo>
                  <a:lnTo>
                    <a:pt x="470" y="3815"/>
                  </a:lnTo>
                  <a:lnTo>
                    <a:pt x="452" y="3805"/>
                  </a:lnTo>
                  <a:lnTo>
                    <a:pt x="434" y="3787"/>
                  </a:lnTo>
                  <a:lnTo>
                    <a:pt x="425" y="3769"/>
                  </a:lnTo>
                  <a:lnTo>
                    <a:pt x="415" y="3750"/>
                  </a:lnTo>
                  <a:lnTo>
                    <a:pt x="407" y="3733"/>
                  </a:lnTo>
                  <a:lnTo>
                    <a:pt x="397" y="3715"/>
                  </a:lnTo>
                  <a:lnTo>
                    <a:pt x="407" y="3661"/>
                  </a:lnTo>
                  <a:lnTo>
                    <a:pt x="415" y="3616"/>
                  </a:lnTo>
                  <a:lnTo>
                    <a:pt x="443" y="3580"/>
                  </a:lnTo>
                  <a:lnTo>
                    <a:pt x="479" y="3543"/>
                  </a:lnTo>
                  <a:lnTo>
                    <a:pt x="515" y="3515"/>
                  </a:lnTo>
                  <a:lnTo>
                    <a:pt x="561" y="3489"/>
                  </a:lnTo>
                  <a:lnTo>
                    <a:pt x="597" y="3462"/>
                  </a:lnTo>
                  <a:lnTo>
                    <a:pt x="642" y="3444"/>
                  </a:lnTo>
                  <a:lnTo>
                    <a:pt x="660" y="3434"/>
                  </a:lnTo>
                  <a:lnTo>
                    <a:pt x="687" y="3426"/>
                  </a:lnTo>
                  <a:lnTo>
                    <a:pt x="714" y="3426"/>
                  </a:lnTo>
                  <a:lnTo>
                    <a:pt x="741" y="3426"/>
                  </a:lnTo>
                  <a:lnTo>
                    <a:pt x="777" y="3426"/>
                  </a:lnTo>
                  <a:lnTo>
                    <a:pt x="804" y="3416"/>
                  </a:lnTo>
                  <a:lnTo>
                    <a:pt x="822" y="3408"/>
                  </a:lnTo>
                  <a:lnTo>
                    <a:pt x="849" y="3398"/>
                  </a:lnTo>
                  <a:lnTo>
                    <a:pt x="849" y="3389"/>
                  </a:lnTo>
                  <a:lnTo>
                    <a:pt x="849" y="3380"/>
                  </a:lnTo>
                  <a:lnTo>
                    <a:pt x="840" y="3371"/>
                  </a:lnTo>
                  <a:lnTo>
                    <a:pt x="831" y="3363"/>
                  </a:lnTo>
                  <a:lnTo>
                    <a:pt x="822" y="3353"/>
                  </a:lnTo>
                  <a:lnTo>
                    <a:pt x="814" y="3345"/>
                  </a:lnTo>
                  <a:lnTo>
                    <a:pt x="804" y="3335"/>
                  </a:lnTo>
                  <a:lnTo>
                    <a:pt x="731" y="3335"/>
                  </a:lnTo>
                  <a:lnTo>
                    <a:pt x="650" y="3345"/>
                  </a:lnTo>
                  <a:lnTo>
                    <a:pt x="579" y="3371"/>
                  </a:lnTo>
                  <a:lnTo>
                    <a:pt x="515" y="3398"/>
                  </a:lnTo>
                  <a:lnTo>
                    <a:pt x="452" y="3434"/>
                  </a:lnTo>
                  <a:lnTo>
                    <a:pt x="389" y="3480"/>
                  </a:lnTo>
                  <a:lnTo>
                    <a:pt x="344" y="3534"/>
                  </a:lnTo>
                  <a:lnTo>
                    <a:pt x="298" y="3598"/>
                  </a:lnTo>
                  <a:lnTo>
                    <a:pt x="289" y="3616"/>
                  </a:lnTo>
                  <a:lnTo>
                    <a:pt x="281" y="3624"/>
                  </a:lnTo>
                  <a:lnTo>
                    <a:pt x="281" y="3643"/>
                  </a:lnTo>
                  <a:lnTo>
                    <a:pt x="281" y="3661"/>
                  </a:lnTo>
                  <a:lnTo>
                    <a:pt x="281" y="3679"/>
                  </a:lnTo>
                  <a:lnTo>
                    <a:pt x="281" y="3687"/>
                  </a:lnTo>
                  <a:lnTo>
                    <a:pt x="281" y="3706"/>
                  </a:lnTo>
                  <a:lnTo>
                    <a:pt x="289" y="3724"/>
                  </a:lnTo>
                  <a:lnTo>
                    <a:pt x="263" y="3724"/>
                  </a:lnTo>
                  <a:lnTo>
                    <a:pt x="245" y="3715"/>
                  </a:lnTo>
                  <a:lnTo>
                    <a:pt x="226" y="3706"/>
                  </a:lnTo>
                  <a:lnTo>
                    <a:pt x="208" y="3687"/>
                  </a:lnTo>
                  <a:lnTo>
                    <a:pt x="199" y="3669"/>
                  </a:lnTo>
                  <a:lnTo>
                    <a:pt x="190" y="3643"/>
                  </a:lnTo>
                  <a:lnTo>
                    <a:pt x="172" y="3624"/>
                  </a:lnTo>
                  <a:lnTo>
                    <a:pt x="163" y="3606"/>
                  </a:lnTo>
                  <a:lnTo>
                    <a:pt x="172" y="3561"/>
                  </a:lnTo>
                  <a:lnTo>
                    <a:pt x="180" y="3515"/>
                  </a:lnTo>
                  <a:lnTo>
                    <a:pt x="199" y="3471"/>
                  </a:lnTo>
                  <a:lnTo>
                    <a:pt x="217" y="3434"/>
                  </a:lnTo>
                  <a:lnTo>
                    <a:pt x="245" y="3389"/>
                  </a:lnTo>
                  <a:lnTo>
                    <a:pt x="281" y="3363"/>
                  </a:lnTo>
                  <a:lnTo>
                    <a:pt x="316" y="3326"/>
                  </a:lnTo>
                  <a:lnTo>
                    <a:pt x="352" y="3299"/>
                  </a:lnTo>
                  <a:lnTo>
                    <a:pt x="389" y="3272"/>
                  </a:lnTo>
                  <a:lnTo>
                    <a:pt x="425" y="3262"/>
                  </a:lnTo>
                  <a:lnTo>
                    <a:pt x="461" y="3245"/>
                  </a:lnTo>
                  <a:lnTo>
                    <a:pt x="498" y="3236"/>
                  </a:lnTo>
                  <a:lnTo>
                    <a:pt x="542" y="3236"/>
                  </a:lnTo>
                  <a:lnTo>
                    <a:pt x="579" y="3227"/>
                  </a:lnTo>
                  <a:lnTo>
                    <a:pt x="614" y="3217"/>
                  </a:lnTo>
                  <a:lnTo>
                    <a:pt x="650" y="3199"/>
                  </a:lnTo>
                  <a:lnTo>
                    <a:pt x="650" y="3191"/>
                  </a:lnTo>
                  <a:lnTo>
                    <a:pt x="642" y="3181"/>
                  </a:lnTo>
                  <a:lnTo>
                    <a:pt x="632" y="3173"/>
                  </a:lnTo>
                  <a:lnTo>
                    <a:pt x="624" y="3163"/>
                  </a:lnTo>
                  <a:lnTo>
                    <a:pt x="614" y="3154"/>
                  </a:lnTo>
                  <a:lnTo>
                    <a:pt x="605" y="3145"/>
                  </a:lnTo>
                  <a:lnTo>
                    <a:pt x="587" y="3136"/>
                  </a:lnTo>
                  <a:lnTo>
                    <a:pt x="579" y="3136"/>
                  </a:lnTo>
                  <a:lnTo>
                    <a:pt x="506" y="3154"/>
                  </a:lnTo>
                  <a:lnTo>
                    <a:pt x="434" y="3173"/>
                  </a:lnTo>
                  <a:lnTo>
                    <a:pt x="371" y="3191"/>
                  </a:lnTo>
                  <a:lnTo>
                    <a:pt x="298" y="3227"/>
                  </a:lnTo>
                  <a:lnTo>
                    <a:pt x="235" y="3262"/>
                  </a:lnTo>
                  <a:lnTo>
                    <a:pt x="180" y="3308"/>
                  </a:lnTo>
                  <a:lnTo>
                    <a:pt x="136" y="3363"/>
                  </a:lnTo>
                  <a:lnTo>
                    <a:pt x="99" y="3426"/>
                  </a:lnTo>
                  <a:lnTo>
                    <a:pt x="55" y="3525"/>
                  </a:lnTo>
                  <a:lnTo>
                    <a:pt x="28" y="3497"/>
                  </a:lnTo>
                  <a:lnTo>
                    <a:pt x="18" y="3471"/>
                  </a:lnTo>
                  <a:lnTo>
                    <a:pt x="10" y="3434"/>
                  </a:lnTo>
                  <a:lnTo>
                    <a:pt x="0" y="3408"/>
                  </a:lnTo>
                  <a:lnTo>
                    <a:pt x="0" y="3380"/>
                  </a:lnTo>
                  <a:lnTo>
                    <a:pt x="10" y="3345"/>
                  </a:lnTo>
                  <a:lnTo>
                    <a:pt x="10" y="3317"/>
                  </a:lnTo>
                  <a:lnTo>
                    <a:pt x="28" y="3280"/>
                  </a:lnTo>
                  <a:lnTo>
                    <a:pt x="73" y="3191"/>
                  </a:lnTo>
                  <a:lnTo>
                    <a:pt x="136" y="3110"/>
                  </a:lnTo>
                  <a:lnTo>
                    <a:pt x="208" y="3046"/>
                  </a:lnTo>
                  <a:lnTo>
                    <a:pt x="289" y="2992"/>
                  </a:lnTo>
                  <a:lnTo>
                    <a:pt x="380" y="2946"/>
                  </a:lnTo>
                  <a:lnTo>
                    <a:pt x="479" y="2920"/>
                  </a:lnTo>
                  <a:lnTo>
                    <a:pt x="579" y="2901"/>
                  </a:lnTo>
                  <a:lnTo>
                    <a:pt x="678" y="2892"/>
                  </a:lnTo>
                  <a:lnTo>
                    <a:pt x="731" y="2883"/>
                  </a:lnTo>
                  <a:lnTo>
                    <a:pt x="786" y="2875"/>
                  </a:lnTo>
                  <a:lnTo>
                    <a:pt x="831" y="2875"/>
                  </a:lnTo>
                  <a:lnTo>
                    <a:pt x="885" y="2883"/>
                  </a:lnTo>
                  <a:lnTo>
                    <a:pt x="940" y="2883"/>
                  </a:lnTo>
                  <a:lnTo>
                    <a:pt x="994" y="2883"/>
                  </a:lnTo>
                  <a:lnTo>
                    <a:pt x="1047" y="2892"/>
                  </a:lnTo>
                  <a:lnTo>
                    <a:pt x="1102" y="2892"/>
                  </a:lnTo>
                  <a:lnTo>
                    <a:pt x="1156" y="2901"/>
                  </a:lnTo>
                  <a:lnTo>
                    <a:pt x="1211" y="2910"/>
                  </a:lnTo>
                  <a:lnTo>
                    <a:pt x="1264" y="2910"/>
                  </a:lnTo>
                  <a:lnTo>
                    <a:pt x="1319" y="2920"/>
                  </a:lnTo>
                  <a:lnTo>
                    <a:pt x="1373" y="2928"/>
                  </a:lnTo>
                  <a:lnTo>
                    <a:pt x="1436" y="2928"/>
                  </a:lnTo>
                  <a:lnTo>
                    <a:pt x="1490" y="2938"/>
                  </a:lnTo>
                  <a:lnTo>
                    <a:pt x="1545" y="2938"/>
                  </a:lnTo>
                  <a:lnTo>
                    <a:pt x="1563" y="2938"/>
                  </a:lnTo>
                  <a:lnTo>
                    <a:pt x="1581" y="2928"/>
                  </a:lnTo>
                  <a:lnTo>
                    <a:pt x="1598" y="2928"/>
                  </a:lnTo>
                  <a:lnTo>
                    <a:pt x="1626" y="2920"/>
                  </a:lnTo>
                  <a:lnTo>
                    <a:pt x="1644" y="2920"/>
                  </a:lnTo>
                  <a:lnTo>
                    <a:pt x="1662" y="2910"/>
                  </a:lnTo>
                  <a:lnTo>
                    <a:pt x="1680" y="2901"/>
                  </a:lnTo>
                  <a:lnTo>
                    <a:pt x="1697" y="2883"/>
                  </a:lnTo>
                  <a:lnTo>
                    <a:pt x="1716" y="2856"/>
                  </a:lnTo>
                  <a:lnTo>
                    <a:pt x="1734" y="2811"/>
                  </a:lnTo>
                  <a:lnTo>
                    <a:pt x="1743" y="2774"/>
                  </a:lnTo>
                  <a:lnTo>
                    <a:pt x="1743" y="2739"/>
                  </a:lnTo>
                  <a:lnTo>
                    <a:pt x="1752" y="2703"/>
                  </a:lnTo>
                  <a:lnTo>
                    <a:pt x="1762" y="2666"/>
                  </a:lnTo>
                  <a:lnTo>
                    <a:pt x="1780" y="2630"/>
                  </a:lnTo>
                  <a:lnTo>
                    <a:pt x="1806" y="2603"/>
                  </a:lnTo>
                  <a:lnTo>
                    <a:pt x="1815" y="2513"/>
                  </a:lnTo>
                  <a:lnTo>
                    <a:pt x="1825" y="2413"/>
                  </a:lnTo>
                  <a:lnTo>
                    <a:pt x="1825" y="2314"/>
                  </a:lnTo>
                  <a:lnTo>
                    <a:pt x="1825" y="2215"/>
                  </a:lnTo>
                  <a:lnTo>
                    <a:pt x="1815" y="2106"/>
                  </a:lnTo>
                  <a:lnTo>
                    <a:pt x="1798" y="2006"/>
                  </a:lnTo>
                  <a:lnTo>
                    <a:pt x="1770" y="1916"/>
                  </a:lnTo>
                  <a:lnTo>
                    <a:pt x="1734" y="1826"/>
                  </a:lnTo>
                  <a:lnTo>
                    <a:pt x="1734" y="1816"/>
                  </a:lnTo>
                  <a:lnTo>
                    <a:pt x="1734" y="1808"/>
                  </a:lnTo>
                  <a:lnTo>
                    <a:pt x="1734" y="1798"/>
                  </a:lnTo>
                  <a:lnTo>
                    <a:pt x="1725" y="1790"/>
                  </a:lnTo>
                  <a:lnTo>
                    <a:pt x="1716" y="1780"/>
                  </a:lnTo>
                  <a:lnTo>
                    <a:pt x="1707" y="1780"/>
                  </a:lnTo>
                  <a:lnTo>
                    <a:pt x="1697" y="1780"/>
                  </a:lnTo>
                  <a:lnTo>
                    <a:pt x="1680" y="1790"/>
                  </a:lnTo>
                  <a:lnTo>
                    <a:pt x="1671" y="1790"/>
                  </a:lnTo>
                  <a:lnTo>
                    <a:pt x="1662" y="1798"/>
                  </a:lnTo>
                  <a:lnTo>
                    <a:pt x="1653" y="1798"/>
                  </a:lnTo>
                  <a:lnTo>
                    <a:pt x="1644" y="1808"/>
                  </a:lnTo>
                  <a:lnTo>
                    <a:pt x="1626" y="1816"/>
                  </a:lnTo>
                  <a:lnTo>
                    <a:pt x="1616" y="1826"/>
                  </a:lnTo>
                  <a:lnTo>
                    <a:pt x="1626" y="1780"/>
                  </a:lnTo>
                  <a:lnTo>
                    <a:pt x="1634" y="1727"/>
                  </a:lnTo>
                  <a:lnTo>
                    <a:pt x="1634" y="1681"/>
                  </a:lnTo>
                  <a:lnTo>
                    <a:pt x="1634" y="1627"/>
                  </a:lnTo>
                  <a:lnTo>
                    <a:pt x="1626" y="1573"/>
                  </a:lnTo>
                  <a:lnTo>
                    <a:pt x="1616" y="1527"/>
                  </a:lnTo>
                  <a:lnTo>
                    <a:pt x="1608" y="1482"/>
                  </a:lnTo>
                  <a:lnTo>
                    <a:pt x="1590" y="1437"/>
                  </a:lnTo>
                  <a:lnTo>
                    <a:pt x="1581" y="1419"/>
                  </a:lnTo>
                  <a:lnTo>
                    <a:pt x="1572" y="1409"/>
                  </a:lnTo>
                  <a:lnTo>
                    <a:pt x="1553" y="1409"/>
                  </a:lnTo>
                  <a:lnTo>
                    <a:pt x="1545" y="1409"/>
                  </a:lnTo>
                  <a:lnTo>
                    <a:pt x="1527" y="1419"/>
                  </a:lnTo>
                  <a:lnTo>
                    <a:pt x="1517" y="1437"/>
                  </a:lnTo>
                  <a:lnTo>
                    <a:pt x="1499" y="1446"/>
                  </a:lnTo>
                  <a:lnTo>
                    <a:pt x="1490" y="1455"/>
                  </a:lnTo>
                  <a:lnTo>
                    <a:pt x="1490" y="1464"/>
                  </a:lnTo>
                  <a:lnTo>
                    <a:pt x="1490" y="1473"/>
                  </a:lnTo>
                  <a:lnTo>
                    <a:pt x="1481" y="1482"/>
                  </a:lnTo>
                  <a:lnTo>
                    <a:pt x="1472" y="1492"/>
                  </a:lnTo>
                  <a:lnTo>
                    <a:pt x="1464" y="1500"/>
                  </a:lnTo>
                  <a:lnTo>
                    <a:pt x="1454" y="1509"/>
                  </a:lnTo>
                  <a:lnTo>
                    <a:pt x="1446" y="1518"/>
                  </a:lnTo>
                  <a:lnTo>
                    <a:pt x="1446" y="1509"/>
                  </a:lnTo>
                  <a:lnTo>
                    <a:pt x="1454" y="1500"/>
                  </a:lnTo>
                  <a:lnTo>
                    <a:pt x="1454" y="1492"/>
                  </a:lnTo>
                  <a:lnTo>
                    <a:pt x="1454" y="1482"/>
                  </a:lnTo>
                  <a:lnTo>
                    <a:pt x="1464" y="1482"/>
                  </a:lnTo>
                  <a:lnTo>
                    <a:pt x="1472" y="1482"/>
                  </a:lnTo>
                  <a:lnTo>
                    <a:pt x="1464" y="1409"/>
                  </a:lnTo>
                  <a:lnTo>
                    <a:pt x="1454" y="1338"/>
                  </a:lnTo>
                  <a:lnTo>
                    <a:pt x="1446" y="1265"/>
                  </a:lnTo>
                  <a:lnTo>
                    <a:pt x="1427" y="1184"/>
                  </a:lnTo>
                  <a:lnTo>
                    <a:pt x="1409" y="1111"/>
                  </a:lnTo>
                  <a:lnTo>
                    <a:pt x="1391" y="1048"/>
                  </a:lnTo>
                  <a:lnTo>
                    <a:pt x="1355" y="976"/>
                  </a:lnTo>
                  <a:lnTo>
                    <a:pt x="1319" y="913"/>
                  </a:lnTo>
                  <a:lnTo>
                    <a:pt x="1310" y="895"/>
                  </a:lnTo>
                  <a:lnTo>
                    <a:pt x="1292" y="886"/>
                  </a:lnTo>
                  <a:lnTo>
                    <a:pt x="1282" y="886"/>
                  </a:lnTo>
                  <a:lnTo>
                    <a:pt x="1264" y="886"/>
                  </a:lnTo>
                  <a:lnTo>
                    <a:pt x="1247" y="886"/>
                  </a:lnTo>
                  <a:lnTo>
                    <a:pt x="1229" y="886"/>
                  </a:lnTo>
                  <a:lnTo>
                    <a:pt x="1219" y="886"/>
                  </a:lnTo>
                  <a:lnTo>
                    <a:pt x="1201" y="895"/>
                  </a:lnTo>
                  <a:lnTo>
                    <a:pt x="1183" y="913"/>
                  </a:lnTo>
                  <a:lnTo>
                    <a:pt x="1156" y="886"/>
                  </a:lnTo>
                  <a:lnTo>
                    <a:pt x="1138" y="850"/>
                  </a:lnTo>
                  <a:lnTo>
                    <a:pt x="1130" y="813"/>
                  </a:lnTo>
                  <a:lnTo>
                    <a:pt x="1120" y="767"/>
                  </a:lnTo>
                  <a:lnTo>
                    <a:pt x="1111" y="732"/>
                  </a:lnTo>
                  <a:lnTo>
                    <a:pt x="1102" y="686"/>
                  </a:lnTo>
                  <a:lnTo>
                    <a:pt x="1084" y="650"/>
                  </a:lnTo>
                  <a:lnTo>
                    <a:pt x="1065" y="615"/>
                  </a:lnTo>
                  <a:lnTo>
                    <a:pt x="1047" y="551"/>
                  </a:lnTo>
                  <a:lnTo>
                    <a:pt x="1021" y="488"/>
                  </a:lnTo>
                  <a:lnTo>
                    <a:pt x="994" y="425"/>
                  </a:lnTo>
                  <a:lnTo>
                    <a:pt x="976" y="362"/>
                  </a:lnTo>
                  <a:lnTo>
                    <a:pt x="948" y="298"/>
                  </a:lnTo>
                  <a:lnTo>
                    <a:pt x="921" y="244"/>
                  </a:lnTo>
                  <a:lnTo>
                    <a:pt x="895" y="180"/>
                  </a:lnTo>
                  <a:lnTo>
                    <a:pt x="867" y="117"/>
                  </a:lnTo>
                  <a:lnTo>
                    <a:pt x="895" y="108"/>
                  </a:lnTo>
                  <a:lnTo>
                    <a:pt x="931" y="99"/>
                  </a:lnTo>
                  <a:lnTo>
                    <a:pt x="966" y="90"/>
                  </a:lnTo>
                  <a:lnTo>
                    <a:pt x="1003" y="81"/>
                  </a:lnTo>
                  <a:lnTo>
                    <a:pt x="1030" y="72"/>
                  </a:lnTo>
                  <a:lnTo>
                    <a:pt x="1065" y="72"/>
                  </a:lnTo>
                  <a:lnTo>
                    <a:pt x="1102" y="63"/>
                  </a:lnTo>
                  <a:lnTo>
                    <a:pt x="1138" y="63"/>
                  </a:lnTo>
                  <a:lnTo>
                    <a:pt x="1138" y="72"/>
                  </a:lnTo>
                  <a:lnTo>
                    <a:pt x="1138" y="81"/>
                  </a:lnTo>
                  <a:lnTo>
                    <a:pt x="1148" y="90"/>
                  </a:lnTo>
                  <a:lnTo>
                    <a:pt x="1148" y="99"/>
                  </a:lnTo>
                  <a:lnTo>
                    <a:pt x="1156" y="108"/>
                  </a:lnTo>
                  <a:lnTo>
                    <a:pt x="1165" y="117"/>
                  </a:lnTo>
                  <a:lnTo>
                    <a:pt x="1165" y="127"/>
                  </a:lnTo>
                  <a:lnTo>
                    <a:pt x="1211" y="117"/>
                  </a:lnTo>
                  <a:lnTo>
                    <a:pt x="1247" y="108"/>
                  </a:lnTo>
                  <a:lnTo>
                    <a:pt x="1292" y="90"/>
                  </a:lnTo>
                  <a:lnTo>
                    <a:pt x="1319" y="63"/>
                  </a:lnTo>
                  <a:lnTo>
                    <a:pt x="1355" y="44"/>
                  </a:lnTo>
                  <a:lnTo>
                    <a:pt x="1391" y="26"/>
                  </a:lnTo>
                  <a:lnTo>
                    <a:pt x="1436" y="9"/>
                  </a:lnTo>
                  <a:lnTo>
                    <a:pt x="1472" y="0"/>
                  </a:lnTo>
                  <a:lnTo>
                    <a:pt x="1481" y="63"/>
                  </a:lnTo>
                  <a:close/>
                </a:path>
              </a:pathLst>
            </a:custGeom>
            <a:solidFill>
              <a:srgbClr val="CC6633"/>
            </a:solidFill>
            <a:ln w="9525">
              <a:noFill/>
              <a:round/>
              <a:headEnd/>
              <a:tailEnd/>
            </a:ln>
          </p:spPr>
          <p:txBody>
            <a:bodyPr>
              <a:prstTxWarp prst="textNoShape">
                <a:avLst/>
              </a:prstTxWarp>
            </a:bodyPr>
            <a:lstStyle/>
            <a:p>
              <a:endParaRPr lang="en-US"/>
            </a:p>
          </p:txBody>
        </p:sp>
        <p:sp>
          <p:nvSpPr>
            <p:cNvPr id="43148" name="Freeform 238"/>
            <p:cNvSpPr>
              <a:spLocks noChangeAspect="1"/>
            </p:cNvSpPr>
            <p:nvPr/>
          </p:nvSpPr>
          <p:spPr bwMode="auto">
            <a:xfrm>
              <a:off x="1566" y="3315"/>
              <a:ext cx="2" cy="2"/>
            </a:xfrm>
            <a:custGeom>
              <a:avLst/>
              <a:gdLst>
                <a:gd name="T0" fmla="*/ 18 w 18"/>
                <a:gd name="T1" fmla="*/ 9 h 18"/>
                <a:gd name="T2" fmla="*/ 18 w 18"/>
                <a:gd name="T3" fmla="*/ 18 h 18"/>
                <a:gd name="T4" fmla="*/ 0 w 18"/>
                <a:gd name="T5" fmla="*/ 0 h 18"/>
                <a:gd name="T6" fmla="*/ 10 w 18"/>
                <a:gd name="T7" fmla="*/ 0 h 18"/>
                <a:gd name="T8" fmla="*/ 18 w 18"/>
                <a:gd name="T9" fmla="*/ 9 h 18"/>
                <a:gd name="T10" fmla="*/ 0 60000 65536"/>
                <a:gd name="T11" fmla="*/ 0 60000 65536"/>
                <a:gd name="T12" fmla="*/ 0 60000 65536"/>
                <a:gd name="T13" fmla="*/ 0 60000 65536"/>
                <a:gd name="T14" fmla="*/ 0 60000 65536"/>
                <a:gd name="T15" fmla="*/ 0 w 18"/>
                <a:gd name="T16" fmla="*/ 0 h 18"/>
                <a:gd name="T17" fmla="*/ 18 w 18"/>
                <a:gd name="T18" fmla="*/ 18 h 18"/>
              </a:gdLst>
              <a:ahLst/>
              <a:cxnLst>
                <a:cxn ang="T10">
                  <a:pos x="T0" y="T1"/>
                </a:cxn>
                <a:cxn ang="T11">
                  <a:pos x="T2" y="T3"/>
                </a:cxn>
                <a:cxn ang="T12">
                  <a:pos x="T4" y="T5"/>
                </a:cxn>
                <a:cxn ang="T13">
                  <a:pos x="T6" y="T7"/>
                </a:cxn>
                <a:cxn ang="T14">
                  <a:pos x="T8" y="T9"/>
                </a:cxn>
              </a:cxnLst>
              <a:rect l="T15" t="T16" r="T17" b="T18"/>
              <a:pathLst>
                <a:path w="18" h="18">
                  <a:moveTo>
                    <a:pt x="18" y="9"/>
                  </a:moveTo>
                  <a:lnTo>
                    <a:pt x="18" y="18"/>
                  </a:lnTo>
                  <a:lnTo>
                    <a:pt x="0" y="0"/>
                  </a:lnTo>
                  <a:lnTo>
                    <a:pt x="10" y="0"/>
                  </a:lnTo>
                  <a:lnTo>
                    <a:pt x="18" y="9"/>
                  </a:lnTo>
                  <a:close/>
                </a:path>
              </a:pathLst>
            </a:custGeom>
            <a:solidFill>
              <a:srgbClr val="FFFFFF"/>
            </a:solidFill>
            <a:ln w="9525">
              <a:noFill/>
              <a:round/>
              <a:headEnd/>
              <a:tailEnd/>
            </a:ln>
          </p:spPr>
          <p:txBody>
            <a:bodyPr>
              <a:prstTxWarp prst="textNoShape">
                <a:avLst/>
              </a:prstTxWarp>
            </a:bodyPr>
            <a:lstStyle/>
            <a:p>
              <a:endParaRPr lang="en-US"/>
            </a:p>
          </p:txBody>
        </p:sp>
        <p:sp>
          <p:nvSpPr>
            <p:cNvPr id="43149" name="Freeform 239"/>
            <p:cNvSpPr>
              <a:spLocks noChangeAspect="1"/>
            </p:cNvSpPr>
            <p:nvPr/>
          </p:nvSpPr>
          <p:spPr bwMode="auto">
            <a:xfrm>
              <a:off x="1034" y="2777"/>
              <a:ext cx="209" cy="204"/>
            </a:xfrm>
            <a:custGeom>
              <a:avLst/>
              <a:gdLst>
                <a:gd name="T0" fmla="*/ 1977 w 2095"/>
                <a:gd name="T1" fmla="*/ 596 h 2044"/>
                <a:gd name="T2" fmla="*/ 2068 w 2095"/>
                <a:gd name="T3" fmla="*/ 760 h 2044"/>
                <a:gd name="T4" fmla="*/ 2068 w 2095"/>
                <a:gd name="T5" fmla="*/ 813 h 2044"/>
                <a:gd name="T6" fmla="*/ 1851 w 2095"/>
                <a:gd name="T7" fmla="*/ 778 h 2044"/>
                <a:gd name="T8" fmla="*/ 1716 w 2095"/>
                <a:gd name="T9" fmla="*/ 1084 h 2044"/>
                <a:gd name="T10" fmla="*/ 1689 w 2095"/>
                <a:gd name="T11" fmla="*/ 1021 h 2044"/>
                <a:gd name="T12" fmla="*/ 1653 w 2095"/>
                <a:gd name="T13" fmla="*/ 958 h 2044"/>
                <a:gd name="T14" fmla="*/ 1535 w 2095"/>
                <a:gd name="T15" fmla="*/ 1275 h 2044"/>
                <a:gd name="T16" fmla="*/ 1391 w 2095"/>
                <a:gd name="T17" fmla="*/ 1220 h 2044"/>
                <a:gd name="T18" fmla="*/ 1292 w 2095"/>
                <a:gd name="T19" fmla="*/ 1284 h 2044"/>
                <a:gd name="T20" fmla="*/ 1228 w 2095"/>
                <a:gd name="T21" fmla="*/ 1175 h 2044"/>
                <a:gd name="T22" fmla="*/ 1210 w 2095"/>
                <a:gd name="T23" fmla="*/ 1167 h 2044"/>
                <a:gd name="T24" fmla="*/ 1238 w 2095"/>
                <a:gd name="T25" fmla="*/ 1256 h 2044"/>
                <a:gd name="T26" fmla="*/ 1228 w 2095"/>
                <a:gd name="T27" fmla="*/ 1284 h 2044"/>
                <a:gd name="T28" fmla="*/ 1193 w 2095"/>
                <a:gd name="T29" fmla="*/ 1238 h 2044"/>
                <a:gd name="T30" fmla="*/ 1183 w 2095"/>
                <a:gd name="T31" fmla="*/ 1537 h 2044"/>
                <a:gd name="T32" fmla="*/ 1165 w 2095"/>
                <a:gd name="T33" fmla="*/ 1600 h 2044"/>
                <a:gd name="T34" fmla="*/ 1084 w 2095"/>
                <a:gd name="T35" fmla="*/ 1420 h 2044"/>
                <a:gd name="T36" fmla="*/ 1057 w 2095"/>
                <a:gd name="T37" fmla="*/ 1609 h 2044"/>
                <a:gd name="T38" fmla="*/ 1029 w 2095"/>
                <a:gd name="T39" fmla="*/ 1690 h 2044"/>
                <a:gd name="T40" fmla="*/ 903 w 2095"/>
                <a:gd name="T41" fmla="*/ 1455 h 2044"/>
                <a:gd name="T42" fmla="*/ 795 w 2095"/>
                <a:gd name="T43" fmla="*/ 1690 h 2044"/>
                <a:gd name="T44" fmla="*/ 669 w 2095"/>
                <a:gd name="T45" fmla="*/ 1483 h 2044"/>
                <a:gd name="T46" fmla="*/ 687 w 2095"/>
                <a:gd name="T47" fmla="*/ 1736 h 2044"/>
                <a:gd name="T48" fmla="*/ 687 w 2095"/>
                <a:gd name="T49" fmla="*/ 1935 h 2044"/>
                <a:gd name="T50" fmla="*/ 624 w 2095"/>
                <a:gd name="T51" fmla="*/ 1700 h 2044"/>
                <a:gd name="T52" fmla="*/ 560 w 2095"/>
                <a:gd name="T53" fmla="*/ 1935 h 2044"/>
                <a:gd name="T54" fmla="*/ 506 w 2095"/>
                <a:gd name="T55" fmla="*/ 1862 h 2044"/>
                <a:gd name="T56" fmla="*/ 452 w 2095"/>
                <a:gd name="T57" fmla="*/ 1763 h 2044"/>
                <a:gd name="T58" fmla="*/ 389 w 2095"/>
                <a:gd name="T59" fmla="*/ 1609 h 2044"/>
                <a:gd name="T60" fmla="*/ 280 w 2095"/>
                <a:gd name="T61" fmla="*/ 1501 h 2044"/>
                <a:gd name="T62" fmla="*/ 118 w 2095"/>
                <a:gd name="T63" fmla="*/ 1428 h 2044"/>
                <a:gd name="T64" fmla="*/ 9 w 2095"/>
                <a:gd name="T65" fmla="*/ 1347 h 2044"/>
                <a:gd name="T66" fmla="*/ 136 w 2095"/>
                <a:gd name="T67" fmla="*/ 1319 h 2044"/>
                <a:gd name="T68" fmla="*/ 253 w 2095"/>
                <a:gd name="T69" fmla="*/ 1329 h 2044"/>
                <a:gd name="T70" fmla="*/ 326 w 2095"/>
                <a:gd name="T71" fmla="*/ 1365 h 2044"/>
                <a:gd name="T72" fmla="*/ 361 w 2095"/>
                <a:gd name="T73" fmla="*/ 1319 h 2044"/>
                <a:gd name="T74" fmla="*/ 244 w 2095"/>
                <a:gd name="T75" fmla="*/ 1266 h 2044"/>
                <a:gd name="T76" fmla="*/ 181 w 2095"/>
                <a:gd name="T77" fmla="*/ 1230 h 2044"/>
                <a:gd name="T78" fmla="*/ 308 w 2095"/>
                <a:gd name="T79" fmla="*/ 1167 h 2044"/>
                <a:gd name="T80" fmla="*/ 425 w 2095"/>
                <a:gd name="T81" fmla="*/ 1076 h 2044"/>
                <a:gd name="T82" fmla="*/ 560 w 2095"/>
                <a:gd name="T83" fmla="*/ 995 h 2044"/>
                <a:gd name="T84" fmla="*/ 732 w 2095"/>
                <a:gd name="T85" fmla="*/ 877 h 2044"/>
                <a:gd name="T86" fmla="*/ 1029 w 2095"/>
                <a:gd name="T87" fmla="*/ 669 h 2044"/>
                <a:gd name="T88" fmla="*/ 1256 w 2095"/>
                <a:gd name="T89" fmla="*/ 479 h 2044"/>
                <a:gd name="T90" fmla="*/ 1301 w 2095"/>
                <a:gd name="T91" fmla="*/ 434 h 2044"/>
                <a:gd name="T92" fmla="*/ 1391 w 2095"/>
                <a:gd name="T93" fmla="*/ 361 h 2044"/>
                <a:gd name="T94" fmla="*/ 1554 w 2095"/>
                <a:gd name="T95" fmla="*/ 217 h 2044"/>
                <a:gd name="T96" fmla="*/ 1671 w 2095"/>
                <a:gd name="T97" fmla="*/ 72 h 2044"/>
                <a:gd name="T98" fmla="*/ 1698 w 2095"/>
                <a:gd name="T99" fmla="*/ 27 h 2044"/>
                <a:gd name="T100" fmla="*/ 1743 w 2095"/>
                <a:gd name="T101" fmla="*/ 63 h 2044"/>
                <a:gd name="T102" fmla="*/ 1833 w 2095"/>
                <a:gd name="T103" fmla="*/ 298 h 2044"/>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2095"/>
                <a:gd name="T157" fmla="*/ 0 h 2044"/>
                <a:gd name="T158" fmla="*/ 2095 w 2095"/>
                <a:gd name="T159" fmla="*/ 2044 h 2044"/>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2095" h="2044">
                  <a:moveTo>
                    <a:pt x="1942" y="452"/>
                  </a:moveTo>
                  <a:lnTo>
                    <a:pt x="1951" y="497"/>
                  </a:lnTo>
                  <a:lnTo>
                    <a:pt x="1959" y="543"/>
                  </a:lnTo>
                  <a:lnTo>
                    <a:pt x="1977" y="596"/>
                  </a:lnTo>
                  <a:lnTo>
                    <a:pt x="1996" y="651"/>
                  </a:lnTo>
                  <a:lnTo>
                    <a:pt x="2014" y="696"/>
                  </a:lnTo>
                  <a:lnTo>
                    <a:pt x="2041" y="732"/>
                  </a:lnTo>
                  <a:lnTo>
                    <a:pt x="2068" y="760"/>
                  </a:lnTo>
                  <a:lnTo>
                    <a:pt x="2095" y="768"/>
                  </a:lnTo>
                  <a:lnTo>
                    <a:pt x="2095" y="786"/>
                  </a:lnTo>
                  <a:lnTo>
                    <a:pt x="2086" y="805"/>
                  </a:lnTo>
                  <a:lnTo>
                    <a:pt x="2068" y="813"/>
                  </a:lnTo>
                  <a:lnTo>
                    <a:pt x="2041" y="823"/>
                  </a:lnTo>
                  <a:lnTo>
                    <a:pt x="1987" y="823"/>
                  </a:lnTo>
                  <a:lnTo>
                    <a:pt x="1924" y="805"/>
                  </a:lnTo>
                  <a:lnTo>
                    <a:pt x="1851" y="778"/>
                  </a:lnTo>
                  <a:lnTo>
                    <a:pt x="1788" y="742"/>
                  </a:lnTo>
                  <a:lnTo>
                    <a:pt x="1743" y="705"/>
                  </a:lnTo>
                  <a:lnTo>
                    <a:pt x="1716" y="669"/>
                  </a:lnTo>
                  <a:lnTo>
                    <a:pt x="1716" y="1084"/>
                  </a:lnTo>
                  <a:lnTo>
                    <a:pt x="1716" y="1076"/>
                  </a:lnTo>
                  <a:lnTo>
                    <a:pt x="1707" y="1058"/>
                  </a:lnTo>
                  <a:lnTo>
                    <a:pt x="1698" y="1040"/>
                  </a:lnTo>
                  <a:lnTo>
                    <a:pt x="1689" y="1021"/>
                  </a:lnTo>
                  <a:lnTo>
                    <a:pt x="1671" y="1003"/>
                  </a:lnTo>
                  <a:lnTo>
                    <a:pt x="1661" y="985"/>
                  </a:lnTo>
                  <a:lnTo>
                    <a:pt x="1653" y="967"/>
                  </a:lnTo>
                  <a:lnTo>
                    <a:pt x="1653" y="958"/>
                  </a:lnTo>
                  <a:lnTo>
                    <a:pt x="1653" y="1311"/>
                  </a:lnTo>
                  <a:lnTo>
                    <a:pt x="1617" y="1302"/>
                  </a:lnTo>
                  <a:lnTo>
                    <a:pt x="1580" y="1293"/>
                  </a:lnTo>
                  <a:lnTo>
                    <a:pt x="1535" y="1275"/>
                  </a:lnTo>
                  <a:lnTo>
                    <a:pt x="1499" y="1256"/>
                  </a:lnTo>
                  <a:lnTo>
                    <a:pt x="1463" y="1238"/>
                  </a:lnTo>
                  <a:lnTo>
                    <a:pt x="1427" y="1230"/>
                  </a:lnTo>
                  <a:lnTo>
                    <a:pt x="1391" y="1220"/>
                  </a:lnTo>
                  <a:lnTo>
                    <a:pt x="1373" y="1212"/>
                  </a:lnTo>
                  <a:lnTo>
                    <a:pt x="1373" y="1311"/>
                  </a:lnTo>
                  <a:lnTo>
                    <a:pt x="1327" y="1302"/>
                  </a:lnTo>
                  <a:lnTo>
                    <a:pt x="1292" y="1284"/>
                  </a:lnTo>
                  <a:lnTo>
                    <a:pt x="1274" y="1266"/>
                  </a:lnTo>
                  <a:lnTo>
                    <a:pt x="1256" y="1238"/>
                  </a:lnTo>
                  <a:lnTo>
                    <a:pt x="1238" y="1202"/>
                  </a:lnTo>
                  <a:lnTo>
                    <a:pt x="1228" y="1175"/>
                  </a:lnTo>
                  <a:lnTo>
                    <a:pt x="1219" y="1149"/>
                  </a:lnTo>
                  <a:lnTo>
                    <a:pt x="1210" y="1121"/>
                  </a:lnTo>
                  <a:lnTo>
                    <a:pt x="1210" y="1139"/>
                  </a:lnTo>
                  <a:lnTo>
                    <a:pt x="1210" y="1167"/>
                  </a:lnTo>
                  <a:lnTo>
                    <a:pt x="1219" y="1184"/>
                  </a:lnTo>
                  <a:lnTo>
                    <a:pt x="1228" y="1212"/>
                  </a:lnTo>
                  <a:lnTo>
                    <a:pt x="1228" y="1238"/>
                  </a:lnTo>
                  <a:lnTo>
                    <a:pt x="1238" y="1256"/>
                  </a:lnTo>
                  <a:lnTo>
                    <a:pt x="1238" y="1284"/>
                  </a:lnTo>
                  <a:lnTo>
                    <a:pt x="1238" y="1311"/>
                  </a:lnTo>
                  <a:lnTo>
                    <a:pt x="1238" y="1293"/>
                  </a:lnTo>
                  <a:lnTo>
                    <a:pt x="1228" y="1284"/>
                  </a:lnTo>
                  <a:lnTo>
                    <a:pt x="1219" y="1275"/>
                  </a:lnTo>
                  <a:lnTo>
                    <a:pt x="1210" y="1256"/>
                  </a:lnTo>
                  <a:lnTo>
                    <a:pt x="1201" y="1248"/>
                  </a:lnTo>
                  <a:lnTo>
                    <a:pt x="1193" y="1238"/>
                  </a:lnTo>
                  <a:lnTo>
                    <a:pt x="1183" y="1220"/>
                  </a:lnTo>
                  <a:lnTo>
                    <a:pt x="1175" y="1212"/>
                  </a:lnTo>
                  <a:lnTo>
                    <a:pt x="1183" y="1392"/>
                  </a:lnTo>
                  <a:lnTo>
                    <a:pt x="1183" y="1537"/>
                  </a:lnTo>
                  <a:lnTo>
                    <a:pt x="1193" y="1627"/>
                  </a:lnTo>
                  <a:lnTo>
                    <a:pt x="1193" y="1673"/>
                  </a:lnTo>
                  <a:lnTo>
                    <a:pt x="1183" y="1663"/>
                  </a:lnTo>
                  <a:lnTo>
                    <a:pt x="1165" y="1600"/>
                  </a:lnTo>
                  <a:lnTo>
                    <a:pt x="1129" y="1465"/>
                  </a:lnTo>
                  <a:lnTo>
                    <a:pt x="1084" y="1275"/>
                  </a:lnTo>
                  <a:lnTo>
                    <a:pt x="1084" y="1374"/>
                  </a:lnTo>
                  <a:lnTo>
                    <a:pt x="1084" y="1420"/>
                  </a:lnTo>
                  <a:lnTo>
                    <a:pt x="1075" y="1465"/>
                  </a:lnTo>
                  <a:lnTo>
                    <a:pt x="1075" y="1519"/>
                  </a:lnTo>
                  <a:lnTo>
                    <a:pt x="1066" y="1564"/>
                  </a:lnTo>
                  <a:lnTo>
                    <a:pt x="1057" y="1609"/>
                  </a:lnTo>
                  <a:lnTo>
                    <a:pt x="1057" y="1655"/>
                  </a:lnTo>
                  <a:lnTo>
                    <a:pt x="1057" y="1708"/>
                  </a:lnTo>
                  <a:lnTo>
                    <a:pt x="1048" y="1754"/>
                  </a:lnTo>
                  <a:lnTo>
                    <a:pt x="1029" y="1690"/>
                  </a:lnTo>
                  <a:lnTo>
                    <a:pt x="993" y="1627"/>
                  </a:lnTo>
                  <a:lnTo>
                    <a:pt x="966" y="1573"/>
                  </a:lnTo>
                  <a:lnTo>
                    <a:pt x="940" y="1510"/>
                  </a:lnTo>
                  <a:lnTo>
                    <a:pt x="903" y="1455"/>
                  </a:lnTo>
                  <a:lnTo>
                    <a:pt x="867" y="1410"/>
                  </a:lnTo>
                  <a:lnTo>
                    <a:pt x="831" y="1365"/>
                  </a:lnTo>
                  <a:lnTo>
                    <a:pt x="795" y="1338"/>
                  </a:lnTo>
                  <a:lnTo>
                    <a:pt x="795" y="1690"/>
                  </a:lnTo>
                  <a:lnTo>
                    <a:pt x="732" y="1554"/>
                  </a:lnTo>
                  <a:lnTo>
                    <a:pt x="687" y="1491"/>
                  </a:lnTo>
                  <a:lnTo>
                    <a:pt x="677" y="1483"/>
                  </a:lnTo>
                  <a:lnTo>
                    <a:pt x="669" y="1483"/>
                  </a:lnTo>
                  <a:lnTo>
                    <a:pt x="669" y="1501"/>
                  </a:lnTo>
                  <a:lnTo>
                    <a:pt x="669" y="1528"/>
                  </a:lnTo>
                  <a:lnTo>
                    <a:pt x="677" y="1618"/>
                  </a:lnTo>
                  <a:lnTo>
                    <a:pt x="687" y="1736"/>
                  </a:lnTo>
                  <a:lnTo>
                    <a:pt x="695" y="1880"/>
                  </a:lnTo>
                  <a:lnTo>
                    <a:pt x="705" y="2044"/>
                  </a:lnTo>
                  <a:lnTo>
                    <a:pt x="695" y="1998"/>
                  </a:lnTo>
                  <a:lnTo>
                    <a:pt x="687" y="1935"/>
                  </a:lnTo>
                  <a:lnTo>
                    <a:pt x="669" y="1880"/>
                  </a:lnTo>
                  <a:lnTo>
                    <a:pt x="650" y="1808"/>
                  </a:lnTo>
                  <a:lnTo>
                    <a:pt x="632" y="1754"/>
                  </a:lnTo>
                  <a:lnTo>
                    <a:pt x="624" y="1700"/>
                  </a:lnTo>
                  <a:lnTo>
                    <a:pt x="614" y="1673"/>
                  </a:lnTo>
                  <a:lnTo>
                    <a:pt x="606" y="1655"/>
                  </a:lnTo>
                  <a:lnTo>
                    <a:pt x="578" y="1943"/>
                  </a:lnTo>
                  <a:lnTo>
                    <a:pt x="560" y="1935"/>
                  </a:lnTo>
                  <a:lnTo>
                    <a:pt x="551" y="1916"/>
                  </a:lnTo>
                  <a:lnTo>
                    <a:pt x="533" y="1898"/>
                  </a:lnTo>
                  <a:lnTo>
                    <a:pt x="524" y="1880"/>
                  </a:lnTo>
                  <a:lnTo>
                    <a:pt x="506" y="1862"/>
                  </a:lnTo>
                  <a:lnTo>
                    <a:pt x="488" y="1844"/>
                  </a:lnTo>
                  <a:lnTo>
                    <a:pt x="479" y="1817"/>
                  </a:lnTo>
                  <a:lnTo>
                    <a:pt x="460" y="1799"/>
                  </a:lnTo>
                  <a:lnTo>
                    <a:pt x="452" y="1763"/>
                  </a:lnTo>
                  <a:lnTo>
                    <a:pt x="442" y="1718"/>
                  </a:lnTo>
                  <a:lnTo>
                    <a:pt x="425" y="1681"/>
                  </a:lnTo>
                  <a:lnTo>
                    <a:pt x="407" y="1645"/>
                  </a:lnTo>
                  <a:lnTo>
                    <a:pt x="389" y="1609"/>
                  </a:lnTo>
                  <a:lnTo>
                    <a:pt x="361" y="1582"/>
                  </a:lnTo>
                  <a:lnTo>
                    <a:pt x="343" y="1546"/>
                  </a:lnTo>
                  <a:lnTo>
                    <a:pt x="316" y="1519"/>
                  </a:lnTo>
                  <a:lnTo>
                    <a:pt x="280" y="1501"/>
                  </a:lnTo>
                  <a:lnTo>
                    <a:pt x="235" y="1473"/>
                  </a:lnTo>
                  <a:lnTo>
                    <a:pt x="199" y="1455"/>
                  </a:lnTo>
                  <a:lnTo>
                    <a:pt x="154" y="1447"/>
                  </a:lnTo>
                  <a:lnTo>
                    <a:pt x="118" y="1428"/>
                  </a:lnTo>
                  <a:lnTo>
                    <a:pt x="73" y="1420"/>
                  </a:lnTo>
                  <a:lnTo>
                    <a:pt x="37" y="1402"/>
                  </a:lnTo>
                  <a:lnTo>
                    <a:pt x="0" y="1384"/>
                  </a:lnTo>
                  <a:lnTo>
                    <a:pt x="9" y="1347"/>
                  </a:lnTo>
                  <a:lnTo>
                    <a:pt x="37" y="1329"/>
                  </a:lnTo>
                  <a:lnTo>
                    <a:pt x="63" y="1319"/>
                  </a:lnTo>
                  <a:lnTo>
                    <a:pt x="100" y="1319"/>
                  </a:lnTo>
                  <a:lnTo>
                    <a:pt x="136" y="1319"/>
                  </a:lnTo>
                  <a:lnTo>
                    <a:pt x="163" y="1329"/>
                  </a:lnTo>
                  <a:lnTo>
                    <a:pt x="199" y="1329"/>
                  </a:lnTo>
                  <a:lnTo>
                    <a:pt x="235" y="1329"/>
                  </a:lnTo>
                  <a:lnTo>
                    <a:pt x="253" y="1329"/>
                  </a:lnTo>
                  <a:lnTo>
                    <a:pt x="271" y="1338"/>
                  </a:lnTo>
                  <a:lnTo>
                    <a:pt x="290" y="1347"/>
                  </a:lnTo>
                  <a:lnTo>
                    <a:pt x="308" y="1356"/>
                  </a:lnTo>
                  <a:lnTo>
                    <a:pt x="326" y="1365"/>
                  </a:lnTo>
                  <a:lnTo>
                    <a:pt x="343" y="1365"/>
                  </a:lnTo>
                  <a:lnTo>
                    <a:pt x="361" y="1356"/>
                  </a:lnTo>
                  <a:lnTo>
                    <a:pt x="379" y="1347"/>
                  </a:lnTo>
                  <a:lnTo>
                    <a:pt x="361" y="1319"/>
                  </a:lnTo>
                  <a:lnTo>
                    <a:pt x="334" y="1302"/>
                  </a:lnTo>
                  <a:lnTo>
                    <a:pt x="308" y="1284"/>
                  </a:lnTo>
                  <a:lnTo>
                    <a:pt x="280" y="1275"/>
                  </a:lnTo>
                  <a:lnTo>
                    <a:pt x="244" y="1266"/>
                  </a:lnTo>
                  <a:lnTo>
                    <a:pt x="217" y="1256"/>
                  </a:lnTo>
                  <a:lnTo>
                    <a:pt x="181" y="1256"/>
                  </a:lnTo>
                  <a:lnTo>
                    <a:pt x="154" y="1248"/>
                  </a:lnTo>
                  <a:lnTo>
                    <a:pt x="181" y="1230"/>
                  </a:lnTo>
                  <a:lnTo>
                    <a:pt x="208" y="1212"/>
                  </a:lnTo>
                  <a:lnTo>
                    <a:pt x="244" y="1193"/>
                  </a:lnTo>
                  <a:lnTo>
                    <a:pt x="271" y="1184"/>
                  </a:lnTo>
                  <a:lnTo>
                    <a:pt x="308" y="1167"/>
                  </a:lnTo>
                  <a:lnTo>
                    <a:pt x="343" y="1149"/>
                  </a:lnTo>
                  <a:lnTo>
                    <a:pt x="371" y="1121"/>
                  </a:lnTo>
                  <a:lnTo>
                    <a:pt x="389" y="1094"/>
                  </a:lnTo>
                  <a:lnTo>
                    <a:pt x="425" y="1076"/>
                  </a:lnTo>
                  <a:lnTo>
                    <a:pt x="460" y="1058"/>
                  </a:lnTo>
                  <a:lnTo>
                    <a:pt x="497" y="1040"/>
                  </a:lnTo>
                  <a:lnTo>
                    <a:pt x="524" y="1021"/>
                  </a:lnTo>
                  <a:lnTo>
                    <a:pt x="560" y="995"/>
                  </a:lnTo>
                  <a:lnTo>
                    <a:pt x="587" y="977"/>
                  </a:lnTo>
                  <a:lnTo>
                    <a:pt x="624" y="949"/>
                  </a:lnTo>
                  <a:lnTo>
                    <a:pt x="659" y="931"/>
                  </a:lnTo>
                  <a:lnTo>
                    <a:pt x="732" y="877"/>
                  </a:lnTo>
                  <a:lnTo>
                    <a:pt x="804" y="823"/>
                  </a:lnTo>
                  <a:lnTo>
                    <a:pt x="885" y="768"/>
                  </a:lnTo>
                  <a:lnTo>
                    <a:pt x="958" y="723"/>
                  </a:lnTo>
                  <a:lnTo>
                    <a:pt x="1029" y="669"/>
                  </a:lnTo>
                  <a:lnTo>
                    <a:pt x="1102" y="615"/>
                  </a:lnTo>
                  <a:lnTo>
                    <a:pt x="1175" y="552"/>
                  </a:lnTo>
                  <a:lnTo>
                    <a:pt x="1238" y="479"/>
                  </a:lnTo>
                  <a:lnTo>
                    <a:pt x="1256" y="479"/>
                  </a:lnTo>
                  <a:lnTo>
                    <a:pt x="1264" y="470"/>
                  </a:lnTo>
                  <a:lnTo>
                    <a:pt x="1282" y="461"/>
                  </a:lnTo>
                  <a:lnTo>
                    <a:pt x="1292" y="443"/>
                  </a:lnTo>
                  <a:lnTo>
                    <a:pt x="1301" y="434"/>
                  </a:lnTo>
                  <a:lnTo>
                    <a:pt x="1319" y="416"/>
                  </a:lnTo>
                  <a:lnTo>
                    <a:pt x="1327" y="407"/>
                  </a:lnTo>
                  <a:lnTo>
                    <a:pt x="1355" y="407"/>
                  </a:lnTo>
                  <a:lnTo>
                    <a:pt x="1391" y="361"/>
                  </a:lnTo>
                  <a:lnTo>
                    <a:pt x="1427" y="325"/>
                  </a:lnTo>
                  <a:lnTo>
                    <a:pt x="1472" y="290"/>
                  </a:lnTo>
                  <a:lnTo>
                    <a:pt x="1509" y="254"/>
                  </a:lnTo>
                  <a:lnTo>
                    <a:pt x="1554" y="217"/>
                  </a:lnTo>
                  <a:lnTo>
                    <a:pt x="1590" y="181"/>
                  </a:lnTo>
                  <a:lnTo>
                    <a:pt x="1635" y="136"/>
                  </a:lnTo>
                  <a:lnTo>
                    <a:pt x="1671" y="90"/>
                  </a:lnTo>
                  <a:lnTo>
                    <a:pt x="1671" y="72"/>
                  </a:lnTo>
                  <a:lnTo>
                    <a:pt x="1680" y="63"/>
                  </a:lnTo>
                  <a:lnTo>
                    <a:pt x="1680" y="55"/>
                  </a:lnTo>
                  <a:lnTo>
                    <a:pt x="1689" y="37"/>
                  </a:lnTo>
                  <a:lnTo>
                    <a:pt x="1698" y="27"/>
                  </a:lnTo>
                  <a:lnTo>
                    <a:pt x="1707" y="19"/>
                  </a:lnTo>
                  <a:lnTo>
                    <a:pt x="1716" y="9"/>
                  </a:lnTo>
                  <a:lnTo>
                    <a:pt x="1725" y="0"/>
                  </a:lnTo>
                  <a:lnTo>
                    <a:pt x="1743" y="63"/>
                  </a:lnTo>
                  <a:lnTo>
                    <a:pt x="1761" y="126"/>
                  </a:lnTo>
                  <a:lnTo>
                    <a:pt x="1788" y="189"/>
                  </a:lnTo>
                  <a:lnTo>
                    <a:pt x="1807" y="244"/>
                  </a:lnTo>
                  <a:lnTo>
                    <a:pt x="1833" y="298"/>
                  </a:lnTo>
                  <a:lnTo>
                    <a:pt x="1870" y="353"/>
                  </a:lnTo>
                  <a:lnTo>
                    <a:pt x="1906" y="407"/>
                  </a:lnTo>
                  <a:lnTo>
                    <a:pt x="1942" y="452"/>
                  </a:lnTo>
                  <a:close/>
                </a:path>
              </a:pathLst>
            </a:custGeom>
            <a:solidFill>
              <a:srgbClr val="FFCC99"/>
            </a:solidFill>
            <a:ln w="9525">
              <a:noFill/>
              <a:round/>
              <a:headEnd/>
              <a:tailEnd/>
            </a:ln>
          </p:spPr>
          <p:txBody>
            <a:bodyPr>
              <a:prstTxWarp prst="textNoShape">
                <a:avLst/>
              </a:prstTxWarp>
            </a:bodyPr>
            <a:lstStyle/>
            <a:p>
              <a:endParaRPr lang="en-US"/>
            </a:p>
          </p:txBody>
        </p:sp>
        <p:sp>
          <p:nvSpPr>
            <p:cNvPr id="43150" name="Freeform 240"/>
            <p:cNvSpPr>
              <a:spLocks noChangeAspect="1"/>
            </p:cNvSpPr>
            <p:nvPr/>
          </p:nvSpPr>
          <p:spPr bwMode="auto">
            <a:xfrm>
              <a:off x="1079" y="3263"/>
              <a:ext cx="560" cy="186"/>
            </a:xfrm>
            <a:custGeom>
              <a:avLst/>
              <a:gdLst>
                <a:gd name="T0" fmla="*/ 4713 w 5607"/>
                <a:gd name="T1" fmla="*/ 81 h 1863"/>
                <a:gd name="T2" fmla="*/ 3548 w 5607"/>
                <a:gd name="T3" fmla="*/ 308 h 1863"/>
                <a:gd name="T4" fmla="*/ 2663 w 5607"/>
                <a:gd name="T5" fmla="*/ 417 h 1863"/>
                <a:gd name="T6" fmla="*/ 2492 w 5607"/>
                <a:gd name="T7" fmla="*/ 615 h 1863"/>
                <a:gd name="T8" fmla="*/ 2221 w 5607"/>
                <a:gd name="T9" fmla="*/ 895 h 1863"/>
                <a:gd name="T10" fmla="*/ 1634 w 5607"/>
                <a:gd name="T11" fmla="*/ 994 h 1863"/>
                <a:gd name="T12" fmla="*/ 830 w 5607"/>
                <a:gd name="T13" fmla="*/ 950 h 1863"/>
                <a:gd name="T14" fmla="*/ 352 w 5607"/>
                <a:gd name="T15" fmla="*/ 759 h 1863"/>
                <a:gd name="T16" fmla="*/ 298 w 5607"/>
                <a:gd name="T17" fmla="*/ 669 h 1863"/>
                <a:gd name="T18" fmla="*/ 235 w 5607"/>
                <a:gd name="T19" fmla="*/ 733 h 1863"/>
                <a:gd name="T20" fmla="*/ 198 w 5607"/>
                <a:gd name="T21" fmla="*/ 804 h 1863"/>
                <a:gd name="T22" fmla="*/ 144 w 5607"/>
                <a:gd name="T23" fmla="*/ 859 h 1863"/>
                <a:gd name="T24" fmla="*/ 27 w 5607"/>
                <a:gd name="T25" fmla="*/ 1112 h 1863"/>
                <a:gd name="T26" fmla="*/ 8 w 5607"/>
                <a:gd name="T27" fmla="*/ 1420 h 1863"/>
                <a:gd name="T28" fmla="*/ 135 w 5607"/>
                <a:gd name="T29" fmla="*/ 1610 h 1863"/>
                <a:gd name="T30" fmla="*/ 217 w 5607"/>
                <a:gd name="T31" fmla="*/ 1464 h 1863"/>
                <a:gd name="T32" fmla="*/ 379 w 5607"/>
                <a:gd name="T33" fmla="*/ 1175 h 1863"/>
                <a:gd name="T34" fmla="*/ 451 w 5607"/>
                <a:gd name="T35" fmla="*/ 1158 h 1863"/>
                <a:gd name="T36" fmla="*/ 488 w 5607"/>
                <a:gd name="T37" fmla="*/ 1193 h 1863"/>
                <a:gd name="T38" fmla="*/ 424 w 5607"/>
                <a:gd name="T39" fmla="*/ 1211 h 1863"/>
                <a:gd name="T40" fmla="*/ 324 w 5607"/>
                <a:gd name="T41" fmla="*/ 1393 h 1863"/>
                <a:gd name="T42" fmla="*/ 324 w 5607"/>
                <a:gd name="T43" fmla="*/ 1610 h 1863"/>
                <a:gd name="T44" fmla="*/ 379 w 5607"/>
                <a:gd name="T45" fmla="*/ 1691 h 1863"/>
                <a:gd name="T46" fmla="*/ 433 w 5607"/>
                <a:gd name="T47" fmla="*/ 1699 h 1863"/>
                <a:gd name="T48" fmla="*/ 514 w 5607"/>
                <a:gd name="T49" fmla="*/ 1817 h 1863"/>
                <a:gd name="T50" fmla="*/ 668 w 5607"/>
                <a:gd name="T51" fmla="*/ 1845 h 1863"/>
                <a:gd name="T52" fmla="*/ 668 w 5607"/>
                <a:gd name="T53" fmla="*/ 1709 h 1863"/>
                <a:gd name="T54" fmla="*/ 650 w 5607"/>
                <a:gd name="T55" fmla="*/ 1582 h 1863"/>
                <a:gd name="T56" fmla="*/ 723 w 5607"/>
                <a:gd name="T57" fmla="*/ 1302 h 1863"/>
                <a:gd name="T58" fmla="*/ 885 w 5607"/>
                <a:gd name="T59" fmla="*/ 1221 h 1863"/>
                <a:gd name="T60" fmla="*/ 812 w 5607"/>
                <a:gd name="T61" fmla="*/ 1284 h 1863"/>
                <a:gd name="T62" fmla="*/ 741 w 5607"/>
                <a:gd name="T63" fmla="*/ 1464 h 1863"/>
                <a:gd name="T64" fmla="*/ 749 w 5607"/>
                <a:gd name="T65" fmla="*/ 1654 h 1863"/>
                <a:gd name="T66" fmla="*/ 849 w 5607"/>
                <a:gd name="T67" fmla="*/ 1790 h 1863"/>
                <a:gd name="T68" fmla="*/ 939 w 5607"/>
                <a:gd name="T69" fmla="*/ 1845 h 1863"/>
                <a:gd name="T70" fmla="*/ 1110 w 5607"/>
                <a:gd name="T71" fmla="*/ 1853 h 1863"/>
                <a:gd name="T72" fmla="*/ 1255 w 5607"/>
                <a:gd name="T73" fmla="*/ 1736 h 1863"/>
                <a:gd name="T74" fmla="*/ 1345 w 5607"/>
                <a:gd name="T75" fmla="*/ 1591 h 1863"/>
                <a:gd name="T76" fmla="*/ 1418 w 5607"/>
                <a:gd name="T77" fmla="*/ 1411 h 1863"/>
                <a:gd name="T78" fmla="*/ 1707 w 5607"/>
                <a:gd name="T79" fmla="*/ 1158 h 1863"/>
                <a:gd name="T80" fmla="*/ 2275 w 5607"/>
                <a:gd name="T81" fmla="*/ 994 h 1863"/>
                <a:gd name="T82" fmla="*/ 3007 w 5607"/>
                <a:gd name="T83" fmla="*/ 804 h 1863"/>
                <a:gd name="T84" fmla="*/ 3621 w 5607"/>
                <a:gd name="T85" fmla="*/ 633 h 1863"/>
                <a:gd name="T86" fmla="*/ 4099 w 5607"/>
                <a:gd name="T87" fmla="*/ 516 h 1863"/>
                <a:gd name="T88" fmla="*/ 4172 w 5607"/>
                <a:gd name="T89" fmla="*/ 525 h 1863"/>
                <a:gd name="T90" fmla="*/ 4298 w 5607"/>
                <a:gd name="T91" fmla="*/ 516 h 1863"/>
                <a:gd name="T92" fmla="*/ 4470 w 5607"/>
                <a:gd name="T93" fmla="*/ 452 h 1863"/>
                <a:gd name="T94" fmla="*/ 4506 w 5607"/>
                <a:gd name="T95" fmla="*/ 551 h 1863"/>
                <a:gd name="T96" fmla="*/ 4614 w 5607"/>
                <a:gd name="T97" fmla="*/ 579 h 1863"/>
                <a:gd name="T98" fmla="*/ 4857 w 5607"/>
                <a:gd name="T99" fmla="*/ 425 h 1863"/>
                <a:gd name="T100" fmla="*/ 4984 w 5607"/>
                <a:gd name="T101" fmla="*/ 417 h 1863"/>
                <a:gd name="T102" fmla="*/ 5002 w 5607"/>
                <a:gd name="T103" fmla="*/ 534 h 1863"/>
                <a:gd name="T104" fmla="*/ 5039 w 5607"/>
                <a:gd name="T105" fmla="*/ 516 h 1863"/>
                <a:gd name="T106" fmla="*/ 5191 w 5607"/>
                <a:gd name="T107" fmla="*/ 443 h 1863"/>
                <a:gd name="T108" fmla="*/ 5400 w 5607"/>
                <a:gd name="T109" fmla="*/ 326 h 1863"/>
                <a:gd name="T110" fmla="*/ 5562 w 5607"/>
                <a:gd name="T111" fmla="*/ 172 h 1863"/>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607"/>
                <a:gd name="T169" fmla="*/ 0 h 1863"/>
                <a:gd name="T170" fmla="*/ 5607 w 5607"/>
                <a:gd name="T171" fmla="*/ 1863 h 1863"/>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607" h="1863">
                  <a:moveTo>
                    <a:pt x="5590" y="0"/>
                  </a:moveTo>
                  <a:lnTo>
                    <a:pt x="5047" y="0"/>
                  </a:lnTo>
                  <a:lnTo>
                    <a:pt x="5011" y="63"/>
                  </a:lnTo>
                  <a:lnTo>
                    <a:pt x="4857" y="73"/>
                  </a:lnTo>
                  <a:lnTo>
                    <a:pt x="4713" y="81"/>
                  </a:lnTo>
                  <a:lnTo>
                    <a:pt x="4559" y="99"/>
                  </a:lnTo>
                  <a:lnTo>
                    <a:pt x="4415" y="118"/>
                  </a:lnTo>
                  <a:lnTo>
                    <a:pt x="4126" y="181"/>
                  </a:lnTo>
                  <a:lnTo>
                    <a:pt x="3838" y="245"/>
                  </a:lnTo>
                  <a:lnTo>
                    <a:pt x="3548" y="308"/>
                  </a:lnTo>
                  <a:lnTo>
                    <a:pt x="3259" y="362"/>
                  </a:lnTo>
                  <a:lnTo>
                    <a:pt x="3115" y="389"/>
                  </a:lnTo>
                  <a:lnTo>
                    <a:pt x="2971" y="399"/>
                  </a:lnTo>
                  <a:lnTo>
                    <a:pt x="2817" y="417"/>
                  </a:lnTo>
                  <a:lnTo>
                    <a:pt x="2663" y="417"/>
                  </a:lnTo>
                  <a:lnTo>
                    <a:pt x="2663" y="452"/>
                  </a:lnTo>
                  <a:lnTo>
                    <a:pt x="2663" y="480"/>
                  </a:lnTo>
                  <a:lnTo>
                    <a:pt x="2600" y="516"/>
                  </a:lnTo>
                  <a:lnTo>
                    <a:pt x="2537" y="561"/>
                  </a:lnTo>
                  <a:lnTo>
                    <a:pt x="2492" y="615"/>
                  </a:lnTo>
                  <a:lnTo>
                    <a:pt x="2438" y="678"/>
                  </a:lnTo>
                  <a:lnTo>
                    <a:pt x="2392" y="741"/>
                  </a:lnTo>
                  <a:lnTo>
                    <a:pt x="2339" y="796"/>
                  </a:lnTo>
                  <a:lnTo>
                    <a:pt x="2284" y="850"/>
                  </a:lnTo>
                  <a:lnTo>
                    <a:pt x="2221" y="895"/>
                  </a:lnTo>
                  <a:lnTo>
                    <a:pt x="2149" y="922"/>
                  </a:lnTo>
                  <a:lnTo>
                    <a:pt x="2050" y="950"/>
                  </a:lnTo>
                  <a:lnTo>
                    <a:pt x="1924" y="976"/>
                  </a:lnTo>
                  <a:lnTo>
                    <a:pt x="1788" y="986"/>
                  </a:lnTo>
                  <a:lnTo>
                    <a:pt x="1634" y="994"/>
                  </a:lnTo>
                  <a:lnTo>
                    <a:pt x="1481" y="1004"/>
                  </a:lnTo>
                  <a:lnTo>
                    <a:pt x="1309" y="994"/>
                  </a:lnTo>
                  <a:lnTo>
                    <a:pt x="1146" y="986"/>
                  </a:lnTo>
                  <a:lnTo>
                    <a:pt x="984" y="968"/>
                  </a:lnTo>
                  <a:lnTo>
                    <a:pt x="830" y="950"/>
                  </a:lnTo>
                  <a:lnTo>
                    <a:pt x="695" y="913"/>
                  </a:lnTo>
                  <a:lnTo>
                    <a:pt x="569" y="877"/>
                  </a:lnTo>
                  <a:lnTo>
                    <a:pt x="460" y="841"/>
                  </a:lnTo>
                  <a:lnTo>
                    <a:pt x="379" y="787"/>
                  </a:lnTo>
                  <a:lnTo>
                    <a:pt x="352" y="759"/>
                  </a:lnTo>
                  <a:lnTo>
                    <a:pt x="334" y="733"/>
                  </a:lnTo>
                  <a:lnTo>
                    <a:pt x="316" y="705"/>
                  </a:lnTo>
                  <a:lnTo>
                    <a:pt x="316" y="669"/>
                  </a:lnTo>
                  <a:lnTo>
                    <a:pt x="307" y="669"/>
                  </a:lnTo>
                  <a:lnTo>
                    <a:pt x="298" y="669"/>
                  </a:lnTo>
                  <a:lnTo>
                    <a:pt x="289" y="687"/>
                  </a:lnTo>
                  <a:lnTo>
                    <a:pt x="271" y="696"/>
                  </a:lnTo>
                  <a:lnTo>
                    <a:pt x="261" y="705"/>
                  </a:lnTo>
                  <a:lnTo>
                    <a:pt x="253" y="723"/>
                  </a:lnTo>
                  <a:lnTo>
                    <a:pt x="235" y="733"/>
                  </a:lnTo>
                  <a:lnTo>
                    <a:pt x="225" y="741"/>
                  </a:lnTo>
                  <a:lnTo>
                    <a:pt x="207" y="759"/>
                  </a:lnTo>
                  <a:lnTo>
                    <a:pt x="198" y="769"/>
                  </a:lnTo>
                  <a:lnTo>
                    <a:pt x="207" y="787"/>
                  </a:lnTo>
                  <a:lnTo>
                    <a:pt x="198" y="804"/>
                  </a:lnTo>
                  <a:lnTo>
                    <a:pt x="190" y="814"/>
                  </a:lnTo>
                  <a:lnTo>
                    <a:pt x="172" y="823"/>
                  </a:lnTo>
                  <a:lnTo>
                    <a:pt x="162" y="832"/>
                  </a:lnTo>
                  <a:lnTo>
                    <a:pt x="144" y="841"/>
                  </a:lnTo>
                  <a:lnTo>
                    <a:pt x="144" y="859"/>
                  </a:lnTo>
                  <a:lnTo>
                    <a:pt x="144" y="877"/>
                  </a:lnTo>
                  <a:lnTo>
                    <a:pt x="99" y="922"/>
                  </a:lnTo>
                  <a:lnTo>
                    <a:pt x="72" y="976"/>
                  </a:lnTo>
                  <a:lnTo>
                    <a:pt x="45" y="1039"/>
                  </a:lnTo>
                  <a:lnTo>
                    <a:pt x="27" y="1112"/>
                  </a:lnTo>
                  <a:lnTo>
                    <a:pt x="18" y="1175"/>
                  </a:lnTo>
                  <a:lnTo>
                    <a:pt x="8" y="1239"/>
                  </a:lnTo>
                  <a:lnTo>
                    <a:pt x="0" y="1311"/>
                  </a:lnTo>
                  <a:lnTo>
                    <a:pt x="0" y="1375"/>
                  </a:lnTo>
                  <a:lnTo>
                    <a:pt x="8" y="1420"/>
                  </a:lnTo>
                  <a:lnTo>
                    <a:pt x="27" y="1456"/>
                  </a:lnTo>
                  <a:lnTo>
                    <a:pt x="45" y="1501"/>
                  </a:lnTo>
                  <a:lnTo>
                    <a:pt x="72" y="1546"/>
                  </a:lnTo>
                  <a:lnTo>
                    <a:pt x="99" y="1582"/>
                  </a:lnTo>
                  <a:lnTo>
                    <a:pt x="135" y="1610"/>
                  </a:lnTo>
                  <a:lnTo>
                    <a:pt x="180" y="1636"/>
                  </a:lnTo>
                  <a:lnTo>
                    <a:pt x="225" y="1663"/>
                  </a:lnTo>
                  <a:lnTo>
                    <a:pt x="207" y="1591"/>
                  </a:lnTo>
                  <a:lnTo>
                    <a:pt x="207" y="1528"/>
                  </a:lnTo>
                  <a:lnTo>
                    <a:pt x="217" y="1464"/>
                  </a:lnTo>
                  <a:lnTo>
                    <a:pt x="235" y="1401"/>
                  </a:lnTo>
                  <a:lnTo>
                    <a:pt x="271" y="1338"/>
                  </a:lnTo>
                  <a:lnTo>
                    <a:pt x="298" y="1284"/>
                  </a:lnTo>
                  <a:lnTo>
                    <a:pt x="334" y="1229"/>
                  </a:lnTo>
                  <a:lnTo>
                    <a:pt x="379" y="1175"/>
                  </a:lnTo>
                  <a:lnTo>
                    <a:pt x="397" y="1175"/>
                  </a:lnTo>
                  <a:lnTo>
                    <a:pt x="407" y="1166"/>
                  </a:lnTo>
                  <a:lnTo>
                    <a:pt x="424" y="1166"/>
                  </a:lnTo>
                  <a:lnTo>
                    <a:pt x="442" y="1158"/>
                  </a:lnTo>
                  <a:lnTo>
                    <a:pt x="451" y="1158"/>
                  </a:lnTo>
                  <a:lnTo>
                    <a:pt x="470" y="1158"/>
                  </a:lnTo>
                  <a:lnTo>
                    <a:pt x="478" y="1158"/>
                  </a:lnTo>
                  <a:lnTo>
                    <a:pt x="496" y="1166"/>
                  </a:lnTo>
                  <a:lnTo>
                    <a:pt x="488" y="1175"/>
                  </a:lnTo>
                  <a:lnTo>
                    <a:pt x="488" y="1193"/>
                  </a:lnTo>
                  <a:lnTo>
                    <a:pt x="470" y="1193"/>
                  </a:lnTo>
                  <a:lnTo>
                    <a:pt x="460" y="1203"/>
                  </a:lnTo>
                  <a:lnTo>
                    <a:pt x="451" y="1203"/>
                  </a:lnTo>
                  <a:lnTo>
                    <a:pt x="433" y="1211"/>
                  </a:lnTo>
                  <a:lnTo>
                    <a:pt x="424" y="1211"/>
                  </a:lnTo>
                  <a:lnTo>
                    <a:pt x="407" y="1211"/>
                  </a:lnTo>
                  <a:lnTo>
                    <a:pt x="388" y="1257"/>
                  </a:lnTo>
                  <a:lnTo>
                    <a:pt x="361" y="1292"/>
                  </a:lnTo>
                  <a:lnTo>
                    <a:pt x="343" y="1338"/>
                  </a:lnTo>
                  <a:lnTo>
                    <a:pt x="324" y="1393"/>
                  </a:lnTo>
                  <a:lnTo>
                    <a:pt x="307" y="1438"/>
                  </a:lnTo>
                  <a:lnTo>
                    <a:pt x="307" y="1483"/>
                  </a:lnTo>
                  <a:lnTo>
                    <a:pt x="307" y="1537"/>
                  </a:lnTo>
                  <a:lnTo>
                    <a:pt x="316" y="1591"/>
                  </a:lnTo>
                  <a:lnTo>
                    <a:pt x="324" y="1610"/>
                  </a:lnTo>
                  <a:lnTo>
                    <a:pt x="334" y="1628"/>
                  </a:lnTo>
                  <a:lnTo>
                    <a:pt x="343" y="1646"/>
                  </a:lnTo>
                  <a:lnTo>
                    <a:pt x="352" y="1663"/>
                  </a:lnTo>
                  <a:lnTo>
                    <a:pt x="361" y="1681"/>
                  </a:lnTo>
                  <a:lnTo>
                    <a:pt x="379" y="1691"/>
                  </a:lnTo>
                  <a:lnTo>
                    <a:pt x="397" y="1691"/>
                  </a:lnTo>
                  <a:lnTo>
                    <a:pt x="415" y="1673"/>
                  </a:lnTo>
                  <a:lnTo>
                    <a:pt x="424" y="1681"/>
                  </a:lnTo>
                  <a:lnTo>
                    <a:pt x="433" y="1691"/>
                  </a:lnTo>
                  <a:lnTo>
                    <a:pt x="433" y="1699"/>
                  </a:lnTo>
                  <a:lnTo>
                    <a:pt x="442" y="1727"/>
                  </a:lnTo>
                  <a:lnTo>
                    <a:pt x="451" y="1754"/>
                  </a:lnTo>
                  <a:lnTo>
                    <a:pt x="470" y="1782"/>
                  </a:lnTo>
                  <a:lnTo>
                    <a:pt x="496" y="1799"/>
                  </a:lnTo>
                  <a:lnTo>
                    <a:pt x="514" y="1817"/>
                  </a:lnTo>
                  <a:lnTo>
                    <a:pt x="541" y="1826"/>
                  </a:lnTo>
                  <a:lnTo>
                    <a:pt x="569" y="1845"/>
                  </a:lnTo>
                  <a:lnTo>
                    <a:pt x="596" y="1853"/>
                  </a:lnTo>
                  <a:lnTo>
                    <a:pt x="632" y="1853"/>
                  </a:lnTo>
                  <a:lnTo>
                    <a:pt x="668" y="1845"/>
                  </a:lnTo>
                  <a:lnTo>
                    <a:pt x="686" y="1835"/>
                  </a:lnTo>
                  <a:lnTo>
                    <a:pt x="695" y="1826"/>
                  </a:lnTo>
                  <a:lnTo>
                    <a:pt x="704" y="1790"/>
                  </a:lnTo>
                  <a:lnTo>
                    <a:pt x="686" y="1754"/>
                  </a:lnTo>
                  <a:lnTo>
                    <a:pt x="668" y="1709"/>
                  </a:lnTo>
                  <a:lnTo>
                    <a:pt x="650" y="1663"/>
                  </a:lnTo>
                  <a:lnTo>
                    <a:pt x="640" y="1646"/>
                  </a:lnTo>
                  <a:lnTo>
                    <a:pt x="640" y="1628"/>
                  </a:lnTo>
                  <a:lnTo>
                    <a:pt x="640" y="1600"/>
                  </a:lnTo>
                  <a:lnTo>
                    <a:pt x="650" y="1582"/>
                  </a:lnTo>
                  <a:lnTo>
                    <a:pt x="659" y="1528"/>
                  </a:lnTo>
                  <a:lnTo>
                    <a:pt x="668" y="1464"/>
                  </a:lnTo>
                  <a:lnTo>
                    <a:pt x="677" y="1411"/>
                  </a:lnTo>
                  <a:lnTo>
                    <a:pt x="695" y="1357"/>
                  </a:lnTo>
                  <a:lnTo>
                    <a:pt x="723" y="1302"/>
                  </a:lnTo>
                  <a:lnTo>
                    <a:pt x="758" y="1266"/>
                  </a:lnTo>
                  <a:lnTo>
                    <a:pt x="804" y="1229"/>
                  </a:lnTo>
                  <a:lnTo>
                    <a:pt x="867" y="1211"/>
                  </a:lnTo>
                  <a:lnTo>
                    <a:pt x="875" y="1221"/>
                  </a:lnTo>
                  <a:lnTo>
                    <a:pt x="885" y="1221"/>
                  </a:lnTo>
                  <a:lnTo>
                    <a:pt x="885" y="1229"/>
                  </a:lnTo>
                  <a:lnTo>
                    <a:pt x="885" y="1239"/>
                  </a:lnTo>
                  <a:lnTo>
                    <a:pt x="885" y="1248"/>
                  </a:lnTo>
                  <a:lnTo>
                    <a:pt x="849" y="1266"/>
                  </a:lnTo>
                  <a:lnTo>
                    <a:pt x="812" y="1284"/>
                  </a:lnTo>
                  <a:lnTo>
                    <a:pt x="794" y="1311"/>
                  </a:lnTo>
                  <a:lnTo>
                    <a:pt x="776" y="1347"/>
                  </a:lnTo>
                  <a:lnTo>
                    <a:pt x="758" y="1383"/>
                  </a:lnTo>
                  <a:lnTo>
                    <a:pt x="749" y="1420"/>
                  </a:lnTo>
                  <a:lnTo>
                    <a:pt x="741" y="1464"/>
                  </a:lnTo>
                  <a:lnTo>
                    <a:pt x="731" y="1501"/>
                  </a:lnTo>
                  <a:lnTo>
                    <a:pt x="731" y="1537"/>
                  </a:lnTo>
                  <a:lnTo>
                    <a:pt x="741" y="1573"/>
                  </a:lnTo>
                  <a:lnTo>
                    <a:pt x="749" y="1618"/>
                  </a:lnTo>
                  <a:lnTo>
                    <a:pt x="749" y="1654"/>
                  </a:lnTo>
                  <a:lnTo>
                    <a:pt x="767" y="1691"/>
                  </a:lnTo>
                  <a:lnTo>
                    <a:pt x="786" y="1727"/>
                  </a:lnTo>
                  <a:lnTo>
                    <a:pt x="804" y="1754"/>
                  </a:lnTo>
                  <a:lnTo>
                    <a:pt x="840" y="1772"/>
                  </a:lnTo>
                  <a:lnTo>
                    <a:pt x="849" y="1790"/>
                  </a:lnTo>
                  <a:lnTo>
                    <a:pt x="857" y="1808"/>
                  </a:lnTo>
                  <a:lnTo>
                    <a:pt x="875" y="1817"/>
                  </a:lnTo>
                  <a:lnTo>
                    <a:pt x="893" y="1826"/>
                  </a:lnTo>
                  <a:lnTo>
                    <a:pt x="921" y="1835"/>
                  </a:lnTo>
                  <a:lnTo>
                    <a:pt x="939" y="1845"/>
                  </a:lnTo>
                  <a:lnTo>
                    <a:pt x="966" y="1853"/>
                  </a:lnTo>
                  <a:lnTo>
                    <a:pt x="984" y="1853"/>
                  </a:lnTo>
                  <a:lnTo>
                    <a:pt x="1029" y="1863"/>
                  </a:lnTo>
                  <a:lnTo>
                    <a:pt x="1074" y="1863"/>
                  </a:lnTo>
                  <a:lnTo>
                    <a:pt x="1110" y="1853"/>
                  </a:lnTo>
                  <a:lnTo>
                    <a:pt x="1146" y="1845"/>
                  </a:lnTo>
                  <a:lnTo>
                    <a:pt x="1174" y="1817"/>
                  </a:lnTo>
                  <a:lnTo>
                    <a:pt x="1201" y="1799"/>
                  </a:lnTo>
                  <a:lnTo>
                    <a:pt x="1228" y="1763"/>
                  </a:lnTo>
                  <a:lnTo>
                    <a:pt x="1255" y="1736"/>
                  </a:lnTo>
                  <a:lnTo>
                    <a:pt x="1282" y="1709"/>
                  </a:lnTo>
                  <a:lnTo>
                    <a:pt x="1300" y="1681"/>
                  </a:lnTo>
                  <a:lnTo>
                    <a:pt x="1318" y="1654"/>
                  </a:lnTo>
                  <a:lnTo>
                    <a:pt x="1336" y="1628"/>
                  </a:lnTo>
                  <a:lnTo>
                    <a:pt x="1345" y="1591"/>
                  </a:lnTo>
                  <a:lnTo>
                    <a:pt x="1363" y="1564"/>
                  </a:lnTo>
                  <a:lnTo>
                    <a:pt x="1373" y="1537"/>
                  </a:lnTo>
                  <a:lnTo>
                    <a:pt x="1381" y="1510"/>
                  </a:lnTo>
                  <a:lnTo>
                    <a:pt x="1399" y="1456"/>
                  </a:lnTo>
                  <a:lnTo>
                    <a:pt x="1418" y="1411"/>
                  </a:lnTo>
                  <a:lnTo>
                    <a:pt x="1444" y="1375"/>
                  </a:lnTo>
                  <a:lnTo>
                    <a:pt x="1472" y="1329"/>
                  </a:lnTo>
                  <a:lnTo>
                    <a:pt x="1535" y="1266"/>
                  </a:lnTo>
                  <a:lnTo>
                    <a:pt x="1616" y="1203"/>
                  </a:lnTo>
                  <a:lnTo>
                    <a:pt x="1707" y="1158"/>
                  </a:lnTo>
                  <a:lnTo>
                    <a:pt x="1797" y="1122"/>
                  </a:lnTo>
                  <a:lnTo>
                    <a:pt x="1887" y="1085"/>
                  </a:lnTo>
                  <a:lnTo>
                    <a:pt x="1977" y="1057"/>
                  </a:lnTo>
                  <a:lnTo>
                    <a:pt x="2122" y="1022"/>
                  </a:lnTo>
                  <a:lnTo>
                    <a:pt x="2275" y="994"/>
                  </a:lnTo>
                  <a:lnTo>
                    <a:pt x="2420" y="958"/>
                  </a:lnTo>
                  <a:lnTo>
                    <a:pt x="2564" y="931"/>
                  </a:lnTo>
                  <a:lnTo>
                    <a:pt x="2718" y="895"/>
                  </a:lnTo>
                  <a:lnTo>
                    <a:pt x="2862" y="859"/>
                  </a:lnTo>
                  <a:lnTo>
                    <a:pt x="3007" y="804"/>
                  </a:lnTo>
                  <a:lnTo>
                    <a:pt x="3151" y="751"/>
                  </a:lnTo>
                  <a:lnTo>
                    <a:pt x="3277" y="741"/>
                  </a:lnTo>
                  <a:lnTo>
                    <a:pt x="3395" y="715"/>
                  </a:lnTo>
                  <a:lnTo>
                    <a:pt x="3512" y="678"/>
                  </a:lnTo>
                  <a:lnTo>
                    <a:pt x="3621" y="633"/>
                  </a:lnTo>
                  <a:lnTo>
                    <a:pt x="3738" y="597"/>
                  </a:lnTo>
                  <a:lnTo>
                    <a:pt x="3846" y="561"/>
                  </a:lnTo>
                  <a:lnTo>
                    <a:pt x="3964" y="534"/>
                  </a:lnTo>
                  <a:lnTo>
                    <a:pt x="4091" y="516"/>
                  </a:lnTo>
                  <a:lnTo>
                    <a:pt x="4099" y="516"/>
                  </a:lnTo>
                  <a:lnTo>
                    <a:pt x="4117" y="516"/>
                  </a:lnTo>
                  <a:lnTo>
                    <a:pt x="4136" y="516"/>
                  </a:lnTo>
                  <a:lnTo>
                    <a:pt x="4144" y="516"/>
                  </a:lnTo>
                  <a:lnTo>
                    <a:pt x="4162" y="525"/>
                  </a:lnTo>
                  <a:lnTo>
                    <a:pt x="4172" y="525"/>
                  </a:lnTo>
                  <a:lnTo>
                    <a:pt x="4180" y="534"/>
                  </a:lnTo>
                  <a:lnTo>
                    <a:pt x="4190" y="551"/>
                  </a:lnTo>
                  <a:lnTo>
                    <a:pt x="4225" y="543"/>
                  </a:lnTo>
                  <a:lnTo>
                    <a:pt x="4262" y="534"/>
                  </a:lnTo>
                  <a:lnTo>
                    <a:pt x="4298" y="516"/>
                  </a:lnTo>
                  <a:lnTo>
                    <a:pt x="4324" y="498"/>
                  </a:lnTo>
                  <a:lnTo>
                    <a:pt x="4361" y="480"/>
                  </a:lnTo>
                  <a:lnTo>
                    <a:pt x="4397" y="470"/>
                  </a:lnTo>
                  <a:lnTo>
                    <a:pt x="4433" y="452"/>
                  </a:lnTo>
                  <a:lnTo>
                    <a:pt x="4470" y="452"/>
                  </a:lnTo>
                  <a:lnTo>
                    <a:pt x="4488" y="470"/>
                  </a:lnTo>
                  <a:lnTo>
                    <a:pt x="4496" y="488"/>
                  </a:lnTo>
                  <a:lnTo>
                    <a:pt x="4506" y="506"/>
                  </a:lnTo>
                  <a:lnTo>
                    <a:pt x="4506" y="534"/>
                  </a:lnTo>
                  <a:lnTo>
                    <a:pt x="4506" y="551"/>
                  </a:lnTo>
                  <a:lnTo>
                    <a:pt x="4506" y="579"/>
                  </a:lnTo>
                  <a:lnTo>
                    <a:pt x="4506" y="606"/>
                  </a:lnTo>
                  <a:lnTo>
                    <a:pt x="4515" y="624"/>
                  </a:lnTo>
                  <a:lnTo>
                    <a:pt x="4559" y="606"/>
                  </a:lnTo>
                  <a:lnTo>
                    <a:pt x="4614" y="579"/>
                  </a:lnTo>
                  <a:lnTo>
                    <a:pt x="4668" y="551"/>
                  </a:lnTo>
                  <a:lnTo>
                    <a:pt x="4713" y="525"/>
                  </a:lnTo>
                  <a:lnTo>
                    <a:pt x="4758" y="498"/>
                  </a:lnTo>
                  <a:lnTo>
                    <a:pt x="4812" y="462"/>
                  </a:lnTo>
                  <a:lnTo>
                    <a:pt x="4857" y="425"/>
                  </a:lnTo>
                  <a:lnTo>
                    <a:pt x="4903" y="389"/>
                  </a:lnTo>
                  <a:lnTo>
                    <a:pt x="4939" y="371"/>
                  </a:lnTo>
                  <a:lnTo>
                    <a:pt x="4966" y="371"/>
                  </a:lnTo>
                  <a:lnTo>
                    <a:pt x="4984" y="389"/>
                  </a:lnTo>
                  <a:lnTo>
                    <a:pt x="4984" y="417"/>
                  </a:lnTo>
                  <a:lnTo>
                    <a:pt x="4984" y="452"/>
                  </a:lnTo>
                  <a:lnTo>
                    <a:pt x="4984" y="498"/>
                  </a:lnTo>
                  <a:lnTo>
                    <a:pt x="4993" y="525"/>
                  </a:lnTo>
                  <a:lnTo>
                    <a:pt x="5002" y="551"/>
                  </a:lnTo>
                  <a:lnTo>
                    <a:pt x="5002" y="534"/>
                  </a:lnTo>
                  <a:lnTo>
                    <a:pt x="5011" y="525"/>
                  </a:lnTo>
                  <a:lnTo>
                    <a:pt x="5011" y="516"/>
                  </a:lnTo>
                  <a:lnTo>
                    <a:pt x="5021" y="516"/>
                  </a:lnTo>
                  <a:lnTo>
                    <a:pt x="5029" y="516"/>
                  </a:lnTo>
                  <a:lnTo>
                    <a:pt x="5039" y="516"/>
                  </a:lnTo>
                  <a:lnTo>
                    <a:pt x="5047" y="516"/>
                  </a:lnTo>
                  <a:lnTo>
                    <a:pt x="5057" y="516"/>
                  </a:lnTo>
                  <a:lnTo>
                    <a:pt x="5102" y="488"/>
                  </a:lnTo>
                  <a:lnTo>
                    <a:pt x="5147" y="470"/>
                  </a:lnTo>
                  <a:lnTo>
                    <a:pt x="5191" y="443"/>
                  </a:lnTo>
                  <a:lnTo>
                    <a:pt x="5237" y="425"/>
                  </a:lnTo>
                  <a:lnTo>
                    <a:pt x="5274" y="399"/>
                  </a:lnTo>
                  <a:lnTo>
                    <a:pt x="5318" y="380"/>
                  </a:lnTo>
                  <a:lnTo>
                    <a:pt x="5363" y="353"/>
                  </a:lnTo>
                  <a:lnTo>
                    <a:pt x="5400" y="326"/>
                  </a:lnTo>
                  <a:lnTo>
                    <a:pt x="5444" y="308"/>
                  </a:lnTo>
                  <a:lnTo>
                    <a:pt x="5481" y="281"/>
                  </a:lnTo>
                  <a:lnTo>
                    <a:pt x="5517" y="245"/>
                  </a:lnTo>
                  <a:lnTo>
                    <a:pt x="5544" y="217"/>
                  </a:lnTo>
                  <a:lnTo>
                    <a:pt x="5562" y="172"/>
                  </a:lnTo>
                  <a:lnTo>
                    <a:pt x="5580" y="136"/>
                  </a:lnTo>
                  <a:lnTo>
                    <a:pt x="5598" y="91"/>
                  </a:lnTo>
                  <a:lnTo>
                    <a:pt x="5607" y="45"/>
                  </a:lnTo>
                  <a:lnTo>
                    <a:pt x="5590" y="0"/>
                  </a:lnTo>
                  <a:close/>
                </a:path>
              </a:pathLst>
            </a:custGeom>
            <a:solidFill>
              <a:srgbClr val="9E4F2B"/>
            </a:solidFill>
            <a:ln w="9525">
              <a:noFill/>
              <a:round/>
              <a:headEnd/>
              <a:tailEnd/>
            </a:ln>
          </p:spPr>
          <p:txBody>
            <a:bodyPr>
              <a:prstTxWarp prst="textNoShape">
                <a:avLst/>
              </a:prstTxWarp>
            </a:bodyPr>
            <a:lstStyle/>
            <a:p>
              <a:endParaRPr lang="en-US"/>
            </a:p>
          </p:txBody>
        </p:sp>
        <p:sp>
          <p:nvSpPr>
            <p:cNvPr id="43151" name="Freeform 241"/>
            <p:cNvSpPr>
              <a:spLocks noChangeAspect="1"/>
            </p:cNvSpPr>
            <p:nvPr/>
          </p:nvSpPr>
          <p:spPr bwMode="auto">
            <a:xfrm>
              <a:off x="1373" y="3367"/>
              <a:ext cx="281" cy="331"/>
            </a:xfrm>
            <a:custGeom>
              <a:avLst/>
              <a:gdLst>
                <a:gd name="T0" fmla="*/ 2331 w 2809"/>
                <a:gd name="T1" fmla="*/ 525 h 3309"/>
                <a:gd name="T2" fmla="*/ 2167 w 2809"/>
                <a:gd name="T3" fmla="*/ 832 h 3309"/>
                <a:gd name="T4" fmla="*/ 2041 w 2809"/>
                <a:gd name="T5" fmla="*/ 2007 h 3309"/>
                <a:gd name="T6" fmla="*/ 2005 w 2809"/>
                <a:gd name="T7" fmla="*/ 2432 h 3309"/>
                <a:gd name="T8" fmla="*/ 1843 w 2809"/>
                <a:gd name="T9" fmla="*/ 2513 h 3309"/>
                <a:gd name="T10" fmla="*/ 1734 w 2809"/>
                <a:gd name="T11" fmla="*/ 2596 h 3309"/>
                <a:gd name="T12" fmla="*/ 1634 w 2809"/>
                <a:gd name="T13" fmla="*/ 2659 h 3309"/>
                <a:gd name="T14" fmla="*/ 1201 w 2809"/>
                <a:gd name="T15" fmla="*/ 2649 h 3309"/>
                <a:gd name="T16" fmla="*/ 1120 w 2809"/>
                <a:gd name="T17" fmla="*/ 2622 h 3309"/>
                <a:gd name="T18" fmla="*/ 994 w 2809"/>
                <a:gd name="T19" fmla="*/ 2460 h 3309"/>
                <a:gd name="T20" fmla="*/ 867 w 2809"/>
                <a:gd name="T21" fmla="*/ 2369 h 3309"/>
                <a:gd name="T22" fmla="*/ 714 w 2809"/>
                <a:gd name="T23" fmla="*/ 2369 h 3309"/>
                <a:gd name="T24" fmla="*/ 289 w 2809"/>
                <a:gd name="T25" fmla="*/ 2478 h 3309"/>
                <a:gd name="T26" fmla="*/ 10 w 2809"/>
                <a:gd name="T27" fmla="*/ 2803 h 3309"/>
                <a:gd name="T28" fmla="*/ 18 w 2809"/>
                <a:gd name="T29" fmla="*/ 2957 h 3309"/>
                <a:gd name="T30" fmla="*/ 180 w 2809"/>
                <a:gd name="T31" fmla="*/ 2794 h 3309"/>
                <a:gd name="T32" fmla="*/ 506 w 2809"/>
                <a:gd name="T33" fmla="*/ 2640 h 3309"/>
                <a:gd name="T34" fmla="*/ 624 w 2809"/>
                <a:gd name="T35" fmla="*/ 2649 h 3309"/>
                <a:gd name="T36" fmla="*/ 614 w 2809"/>
                <a:gd name="T37" fmla="*/ 2703 h 3309"/>
                <a:gd name="T38" fmla="*/ 425 w 2809"/>
                <a:gd name="T39" fmla="*/ 2748 h 3309"/>
                <a:gd name="T40" fmla="*/ 245 w 2809"/>
                <a:gd name="T41" fmla="*/ 2875 h 3309"/>
                <a:gd name="T42" fmla="*/ 163 w 2809"/>
                <a:gd name="T43" fmla="*/ 3092 h 3309"/>
                <a:gd name="T44" fmla="*/ 226 w 2809"/>
                <a:gd name="T45" fmla="*/ 3192 h 3309"/>
                <a:gd name="T46" fmla="*/ 281 w 2809"/>
                <a:gd name="T47" fmla="*/ 3173 h 3309"/>
                <a:gd name="T48" fmla="*/ 289 w 2809"/>
                <a:gd name="T49" fmla="*/ 3102 h 3309"/>
                <a:gd name="T50" fmla="*/ 515 w 2809"/>
                <a:gd name="T51" fmla="*/ 2884 h 3309"/>
                <a:gd name="T52" fmla="*/ 814 w 2809"/>
                <a:gd name="T53" fmla="*/ 2831 h 3309"/>
                <a:gd name="T54" fmla="*/ 849 w 2809"/>
                <a:gd name="T55" fmla="*/ 2875 h 3309"/>
                <a:gd name="T56" fmla="*/ 741 w 2809"/>
                <a:gd name="T57" fmla="*/ 2912 h 3309"/>
                <a:gd name="T58" fmla="*/ 597 w 2809"/>
                <a:gd name="T59" fmla="*/ 2948 h 3309"/>
                <a:gd name="T60" fmla="*/ 415 w 2809"/>
                <a:gd name="T61" fmla="*/ 3102 h 3309"/>
                <a:gd name="T62" fmla="*/ 425 w 2809"/>
                <a:gd name="T63" fmla="*/ 3255 h 3309"/>
                <a:gd name="T64" fmla="*/ 506 w 2809"/>
                <a:gd name="T65" fmla="*/ 3309 h 3309"/>
                <a:gd name="T66" fmla="*/ 750 w 2809"/>
                <a:gd name="T67" fmla="*/ 3255 h 3309"/>
                <a:gd name="T68" fmla="*/ 1047 w 2809"/>
                <a:gd name="T69" fmla="*/ 3165 h 3309"/>
                <a:gd name="T70" fmla="*/ 1454 w 2809"/>
                <a:gd name="T71" fmla="*/ 3155 h 3309"/>
                <a:gd name="T72" fmla="*/ 1616 w 2809"/>
                <a:gd name="T73" fmla="*/ 3183 h 3309"/>
                <a:gd name="T74" fmla="*/ 1762 w 2809"/>
                <a:gd name="T75" fmla="*/ 3192 h 3309"/>
                <a:gd name="T76" fmla="*/ 2104 w 2809"/>
                <a:gd name="T77" fmla="*/ 3255 h 3309"/>
                <a:gd name="T78" fmla="*/ 2285 w 2809"/>
                <a:gd name="T79" fmla="*/ 3236 h 3309"/>
                <a:gd name="T80" fmla="*/ 2366 w 2809"/>
                <a:gd name="T81" fmla="*/ 3219 h 3309"/>
                <a:gd name="T82" fmla="*/ 2610 w 2809"/>
                <a:gd name="T83" fmla="*/ 3020 h 3309"/>
                <a:gd name="T84" fmla="*/ 2718 w 2809"/>
                <a:gd name="T85" fmla="*/ 2559 h 3309"/>
                <a:gd name="T86" fmla="*/ 2754 w 2809"/>
                <a:gd name="T87" fmla="*/ 2270 h 3309"/>
                <a:gd name="T88" fmla="*/ 2809 w 2809"/>
                <a:gd name="T89" fmla="*/ 2242 h 3309"/>
                <a:gd name="T90" fmla="*/ 2791 w 2809"/>
                <a:gd name="T91" fmla="*/ 2179 h 3309"/>
                <a:gd name="T92" fmla="*/ 2736 w 2809"/>
                <a:gd name="T93" fmla="*/ 1899 h 3309"/>
                <a:gd name="T94" fmla="*/ 2682 w 2809"/>
                <a:gd name="T95" fmla="*/ 1618 h 3309"/>
                <a:gd name="T96" fmla="*/ 2647 w 2809"/>
                <a:gd name="T97" fmla="*/ 1537 h 3309"/>
                <a:gd name="T98" fmla="*/ 2637 w 2809"/>
                <a:gd name="T99" fmla="*/ 1366 h 3309"/>
                <a:gd name="T100" fmla="*/ 2529 w 2809"/>
                <a:gd name="T101" fmla="*/ 1130 h 3309"/>
                <a:gd name="T102" fmla="*/ 2519 w 2809"/>
                <a:gd name="T103" fmla="*/ 1022 h 3309"/>
                <a:gd name="T104" fmla="*/ 2511 w 2809"/>
                <a:gd name="T105" fmla="*/ 895 h 3309"/>
                <a:gd name="T106" fmla="*/ 2493 w 2809"/>
                <a:gd name="T107" fmla="*/ 724 h 3309"/>
                <a:gd name="T108" fmla="*/ 2475 w 2809"/>
                <a:gd name="T109" fmla="*/ 670 h 3309"/>
                <a:gd name="T110" fmla="*/ 2475 w 2809"/>
                <a:gd name="T111" fmla="*/ 607 h 3309"/>
                <a:gd name="T112" fmla="*/ 2547 w 2809"/>
                <a:gd name="T113" fmla="*/ 607 h 3309"/>
                <a:gd name="T114" fmla="*/ 2564 w 2809"/>
                <a:gd name="T115" fmla="*/ 525 h 3309"/>
                <a:gd name="T116" fmla="*/ 2519 w 2809"/>
                <a:gd name="T117" fmla="*/ 253 h 3309"/>
                <a:gd name="T118" fmla="*/ 2475 w 2809"/>
                <a:gd name="T119" fmla="*/ 136 h 3309"/>
                <a:gd name="T120" fmla="*/ 2457 w 2809"/>
                <a:gd name="T121" fmla="*/ 46 h 3309"/>
                <a:gd name="T122" fmla="*/ 2420 w 2809"/>
                <a:gd name="T123" fmla="*/ 18 h 3309"/>
                <a:gd name="T124" fmla="*/ 2384 w 2809"/>
                <a:gd name="T125" fmla="*/ 10 h 330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2809"/>
                <a:gd name="T190" fmla="*/ 0 h 3309"/>
                <a:gd name="T191" fmla="*/ 2809 w 2809"/>
                <a:gd name="T192" fmla="*/ 3309 h 330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2809" h="3309">
                  <a:moveTo>
                    <a:pt x="2384" y="109"/>
                  </a:moveTo>
                  <a:lnTo>
                    <a:pt x="2384" y="172"/>
                  </a:lnTo>
                  <a:lnTo>
                    <a:pt x="2375" y="281"/>
                  </a:lnTo>
                  <a:lnTo>
                    <a:pt x="2357" y="399"/>
                  </a:lnTo>
                  <a:lnTo>
                    <a:pt x="2331" y="525"/>
                  </a:lnTo>
                  <a:lnTo>
                    <a:pt x="2303" y="642"/>
                  </a:lnTo>
                  <a:lnTo>
                    <a:pt x="2258" y="743"/>
                  </a:lnTo>
                  <a:lnTo>
                    <a:pt x="2230" y="787"/>
                  </a:lnTo>
                  <a:lnTo>
                    <a:pt x="2204" y="814"/>
                  </a:lnTo>
                  <a:lnTo>
                    <a:pt x="2167" y="832"/>
                  </a:lnTo>
                  <a:lnTo>
                    <a:pt x="2131" y="842"/>
                  </a:lnTo>
                  <a:lnTo>
                    <a:pt x="2131" y="1790"/>
                  </a:lnTo>
                  <a:lnTo>
                    <a:pt x="2096" y="1854"/>
                  </a:lnTo>
                  <a:lnTo>
                    <a:pt x="2059" y="1926"/>
                  </a:lnTo>
                  <a:lnTo>
                    <a:pt x="2041" y="2007"/>
                  </a:lnTo>
                  <a:lnTo>
                    <a:pt x="2023" y="2098"/>
                  </a:lnTo>
                  <a:lnTo>
                    <a:pt x="2013" y="2189"/>
                  </a:lnTo>
                  <a:lnTo>
                    <a:pt x="2013" y="2278"/>
                  </a:lnTo>
                  <a:lnTo>
                    <a:pt x="2005" y="2361"/>
                  </a:lnTo>
                  <a:lnTo>
                    <a:pt x="2005" y="2432"/>
                  </a:lnTo>
                  <a:lnTo>
                    <a:pt x="1978" y="2432"/>
                  </a:lnTo>
                  <a:lnTo>
                    <a:pt x="1950" y="2450"/>
                  </a:lnTo>
                  <a:lnTo>
                    <a:pt x="1914" y="2469"/>
                  </a:lnTo>
                  <a:lnTo>
                    <a:pt x="1879" y="2495"/>
                  </a:lnTo>
                  <a:lnTo>
                    <a:pt x="1843" y="2513"/>
                  </a:lnTo>
                  <a:lnTo>
                    <a:pt x="1815" y="2532"/>
                  </a:lnTo>
                  <a:lnTo>
                    <a:pt x="1780" y="2550"/>
                  </a:lnTo>
                  <a:lnTo>
                    <a:pt x="1752" y="2559"/>
                  </a:lnTo>
                  <a:lnTo>
                    <a:pt x="1752" y="2577"/>
                  </a:lnTo>
                  <a:lnTo>
                    <a:pt x="1734" y="2596"/>
                  </a:lnTo>
                  <a:lnTo>
                    <a:pt x="1716" y="2604"/>
                  </a:lnTo>
                  <a:lnTo>
                    <a:pt x="1689" y="2622"/>
                  </a:lnTo>
                  <a:lnTo>
                    <a:pt x="1671" y="2631"/>
                  </a:lnTo>
                  <a:lnTo>
                    <a:pt x="1644" y="2649"/>
                  </a:lnTo>
                  <a:lnTo>
                    <a:pt x="1634" y="2659"/>
                  </a:lnTo>
                  <a:lnTo>
                    <a:pt x="1626" y="2685"/>
                  </a:lnTo>
                  <a:lnTo>
                    <a:pt x="1247" y="2685"/>
                  </a:lnTo>
                  <a:lnTo>
                    <a:pt x="1229" y="2667"/>
                  </a:lnTo>
                  <a:lnTo>
                    <a:pt x="1219" y="2659"/>
                  </a:lnTo>
                  <a:lnTo>
                    <a:pt x="1201" y="2649"/>
                  </a:lnTo>
                  <a:lnTo>
                    <a:pt x="1183" y="2640"/>
                  </a:lnTo>
                  <a:lnTo>
                    <a:pt x="1165" y="2631"/>
                  </a:lnTo>
                  <a:lnTo>
                    <a:pt x="1148" y="2622"/>
                  </a:lnTo>
                  <a:lnTo>
                    <a:pt x="1130" y="2622"/>
                  </a:lnTo>
                  <a:lnTo>
                    <a:pt x="1120" y="2622"/>
                  </a:lnTo>
                  <a:lnTo>
                    <a:pt x="1102" y="2596"/>
                  </a:lnTo>
                  <a:lnTo>
                    <a:pt x="1084" y="2559"/>
                  </a:lnTo>
                  <a:lnTo>
                    <a:pt x="1057" y="2532"/>
                  </a:lnTo>
                  <a:lnTo>
                    <a:pt x="1021" y="2495"/>
                  </a:lnTo>
                  <a:lnTo>
                    <a:pt x="994" y="2460"/>
                  </a:lnTo>
                  <a:lnTo>
                    <a:pt x="966" y="2424"/>
                  </a:lnTo>
                  <a:lnTo>
                    <a:pt x="948" y="2396"/>
                  </a:lnTo>
                  <a:lnTo>
                    <a:pt x="931" y="2369"/>
                  </a:lnTo>
                  <a:lnTo>
                    <a:pt x="895" y="2369"/>
                  </a:lnTo>
                  <a:lnTo>
                    <a:pt x="867" y="2369"/>
                  </a:lnTo>
                  <a:lnTo>
                    <a:pt x="831" y="2361"/>
                  </a:lnTo>
                  <a:lnTo>
                    <a:pt x="804" y="2361"/>
                  </a:lnTo>
                  <a:lnTo>
                    <a:pt x="768" y="2369"/>
                  </a:lnTo>
                  <a:lnTo>
                    <a:pt x="741" y="2369"/>
                  </a:lnTo>
                  <a:lnTo>
                    <a:pt x="714" y="2369"/>
                  </a:lnTo>
                  <a:lnTo>
                    <a:pt x="678" y="2378"/>
                  </a:lnTo>
                  <a:lnTo>
                    <a:pt x="579" y="2387"/>
                  </a:lnTo>
                  <a:lnTo>
                    <a:pt x="479" y="2406"/>
                  </a:lnTo>
                  <a:lnTo>
                    <a:pt x="380" y="2432"/>
                  </a:lnTo>
                  <a:lnTo>
                    <a:pt x="289" y="2478"/>
                  </a:lnTo>
                  <a:lnTo>
                    <a:pt x="208" y="2532"/>
                  </a:lnTo>
                  <a:lnTo>
                    <a:pt x="136" y="2596"/>
                  </a:lnTo>
                  <a:lnTo>
                    <a:pt x="73" y="2677"/>
                  </a:lnTo>
                  <a:lnTo>
                    <a:pt x="28" y="2766"/>
                  </a:lnTo>
                  <a:lnTo>
                    <a:pt x="10" y="2803"/>
                  </a:lnTo>
                  <a:lnTo>
                    <a:pt x="10" y="2831"/>
                  </a:lnTo>
                  <a:lnTo>
                    <a:pt x="0" y="2866"/>
                  </a:lnTo>
                  <a:lnTo>
                    <a:pt x="0" y="2894"/>
                  </a:lnTo>
                  <a:lnTo>
                    <a:pt x="10" y="2920"/>
                  </a:lnTo>
                  <a:lnTo>
                    <a:pt x="18" y="2957"/>
                  </a:lnTo>
                  <a:lnTo>
                    <a:pt x="28" y="2983"/>
                  </a:lnTo>
                  <a:lnTo>
                    <a:pt x="55" y="3011"/>
                  </a:lnTo>
                  <a:lnTo>
                    <a:pt x="99" y="2912"/>
                  </a:lnTo>
                  <a:lnTo>
                    <a:pt x="136" y="2849"/>
                  </a:lnTo>
                  <a:lnTo>
                    <a:pt x="180" y="2794"/>
                  </a:lnTo>
                  <a:lnTo>
                    <a:pt x="235" y="2748"/>
                  </a:lnTo>
                  <a:lnTo>
                    <a:pt x="298" y="2713"/>
                  </a:lnTo>
                  <a:lnTo>
                    <a:pt x="371" y="2677"/>
                  </a:lnTo>
                  <a:lnTo>
                    <a:pt x="434" y="2659"/>
                  </a:lnTo>
                  <a:lnTo>
                    <a:pt x="506" y="2640"/>
                  </a:lnTo>
                  <a:lnTo>
                    <a:pt x="579" y="2622"/>
                  </a:lnTo>
                  <a:lnTo>
                    <a:pt x="587" y="2622"/>
                  </a:lnTo>
                  <a:lnTo>
                    <a:pt x="605" y="2631"/>
                  </a:lnTo>
                  <a:lnTo>
                    <a:pt x="614" y="2640"/>
                  </a:lnTo>
                  <a:lnTo>
                    <a:pt x="624" y="2649"/>
                  </a:lnTo>
                  <a:lnTo>
                    <a:pt x="632" y="2659"/>
                  </a:lnTo>
                  <a:lnTo>
                    <a:pt x="642" y="2667"/>
                  </a:lnTo>
                  <a:lnTo>
                    <a:pt x="650" y="2677"/>
                  </a:lnTo>
                  <a:lnTo>
                    <a:pt x="650" y="2685"/>
                  </a:lnTo>
                  <a:lnTo>
                    <a:pt x="614" y="2703"/>
                  </a:lnTo>
                  <a:lnTo>
                    <a:pt x="579" y="2713"/>
                  </a:lnTo>
                  <a:lnTo>
                    <a:pt x="542" y="2722"/>
                  </a:lnTo>
                  <a:lnTo>
                    <a:pt x="498" y="2722"/>
                  </a:lnTo>
                  <a:lnTo>
                    <a:pt x="461" y="2731"/>
                  </a:lnTo>
                  <a:lnTo>
                    <a:pt x="425" y="2748"/>
                  </a:lnTo>
                  <a:lnTo>
                    <a:pt x="389" y="2758"/>
                  </a:lnTo>
                  <a:lnTo>
                    <a:pt x="352" y="2785"/>
                  </a:lnTo>
                  <a:lnTo>
                    <a:pt x="316" y="2812"/>
                  </a:lnTo>
                  <a:lnTo>
                    <a:pt x="281" y="2849"/>
                  </a:lnTo>
                  <a:lnTo>
                    <a:pt x="245" y="2875"/>
                  </a:lnTo>
                  <a:lnTo>
                    <a:pt x="217" y="2920"/>
                  </a:lnTo>
                  <a:lnTo>
                    <a:pt x="199" y="2957"/>
                  </a:lnTo>
                  <a:lnTo>
                    <a:pt x="180" y="3001"/>
                  </a:lnTo>
                  <a:lnTo>
                    <a:pt x="172" y="3047"/>
                  </a:lnTo>
                  <a:lnTo>
                    <a:pt x="163" y="3092"/>
                  </a:lnTo>
                  <a:lnTo>
                    <a:pt x="172" y="3110"/>
                  </a:lnTo>
                  <a:lnTo>
                    <a:pt x="190" y="3129"/>
                  </a:lnTo>
                  <a:lnTo>
                    <a:pt x="199" y="3155"/>
                  </a:lnTo>
                  <a:lnTo>
                    <a:pt x="208" y="3173"/>
                  </a:lnTo>
                  <a:lnTo>
                    <a:pt x="226" y="3192"/>
                  </a:lnTo>
                  <a:lnTo>
                    <a:pt x="245" y="3201"/>
                  </a:lnTo>
                  <a:lnTo>
                    <a:pt x="263" y="3210"/>
                  </a:lnTo>
                  <a:lnTo>
                    <a:pt x="289" y="3210"/>
                  </a:lnTo>
                  <a:lnTo>
                    <a:pt x="281" y="3192"/>
                  </a:lnTo>
                  <a:lnTo>
                    <a:pt x="281" y="3173"/>
                  </a:lnTo>
                  <a:lnTo>
                    <a:pt x="281" y="3165"/>
                  </a:lnTo>
                  <a:lnTo>
                    <a:pt x="281" y="3147"/>
                  </a:lnTo>
                  <a:lnTo>
                    <a:pt x="281" y="3129"/>
                  </a:lnTo>
                  <a:lnTo>
                    <a:pt x="281" y="3110"/>
                  </a:lnTo>
                  <a:lnTo>
                    <a:pt x="289" y="3102"/>
                  </a:lnTo>
                  <a:lnTo>
                    <a:pt x="298" y="3084"/>
                  </a:lnTo>
                  <a:lnTo>
                    <a:pt x="344" y="3020"/>
                  </a:lnTo>
                  <a:lnTo>
                    <a:pt x="389" y="2966"/>
                  </a:lnTo>
                  <a:lnTo>
                    <a:pt x="452" y="2920"/>
                  </a:lnTo>
                  <a:lnTo>
                    <a:pt x="515" y="2884"/>
                  </a:lnTo>
                  <a:lnTo>
                    <a:pt x="579" y="2857"/>
                  </a:lnTo>
                  <a:lnTo>
                    <a:pt x="650" y="2831"/>
                  </a:lnTo>
                  <a:lnTo>
                    <a:pt x="731" y="2821"/>
                  </a:lnTo>
                  <a:lnTo>
                    <a:pt x="804" y="2821"/>
                  </a:lnTo>
                  <a:lnTo>
                    <a:pt x="814" y="2831"/>
                  </a:lnTo>
                  <a:lnTo>
                    <a:pt x="822" y="2839"/>
                  </a:lnTo>
                  <a:lnTo>
                    <a:pt x="831" y="2849"/>
                  </a:lnTo>
                  <a:lnTo>
                    <a:pt x="840" y="2857"/>
                  </a:lnTo>
                  <a:lnTo>
                    <a:pt x="849" y="2866"/>
                  </a:lnTo>
                  <a:lnTo>
                    <a:pt x="849" y="2875"/>
                  </a:lnTo>
                  <a:lnTo>
                    <a:pt x="849" y="2884"/>
                  </a:lnTo>
                  <a:lnTo>
                    <a:pt x="822" y="2894"/>
                  </a:lnTo>
                  <a:lnTo>
                    <a:pt x="804" y="2902"/>
                  </a:lnTo>
                  <a:lnTo>
                    <a:pt x="777" y="2912"/>
                  </a:lnTo>
                  <a:lnTo>
                    <a:pt x="741" y="2912"/>
                  </a:lnTo>
                  <a:lnTo>
                    <a:pt x="714" y="2912"/>
                  </a:lnTo>
                  <a:lnTo>
                    <a:pt x="687" y="2912"/>
                  </a:lnTo>
                  <a:lnTo>
                    <a:pt x="660" y="2920"/>
                  </a:lnTo>
                  <a:lnTo>
                    <a:pt x="642" y="2930"/>
                  </a:lnTo>
                  <a:lnTo>
                    <a:pt x="597" y="2948"/>
                  </a:lnTo>
                  <a:lnTo>
                    <a:pt x="561" y="2975"/>
                  </a:lnTo>
                  <a:lnTo>
                    <a:pt x="515" y="3001"/>
                  </a:lnTo>
                  <a:lnTo>
                    <a:pt x="479" y="3029"/>
                  </a:lnTo>
                  <a:lnTo>
                    <a:pt x="443" y="3066"/>
                  </a:lnTo>
                  <a:lnTo>
                    <a:pt x="415" y="3102"/>
                  </a:lnTo>
                  <a:lnTo>
                    <a:pt x="407" y="3147"/>
                  </a:lnTo>
                  <a:lnTo>
                    <a:pt x="397" y="3201"/>
                  </a:lnTo>
                  <a:lnTo>
                    <a:pt x="407" y="3219"/>
                  </a:lnTo>
                  <a:lnTo>
                    <a:pt x="415" y="3236"/>
                  </a:lnTo>
                  <a:lnTo>
                    <a:pt x="425" y="3255"/>
                  </a:lnTo>
                  <a:lnTo>
                    <a:pt x="434" y="3273"/>
                  </a:lnTo>
                  <a:lnTo>
                    <a:pt x="452" y="3291"/>
                  </a:lnTo>
                  <a:lnTo>
                    <a:pt x="470" y="3301"/>
                  </a:lnTo>
                  <a:lnTo>
                    <a:pt x="488" y="3309"/>
                  </a:lnTo>
                  <a:lnTo>
                    <a:pt x="506" y="3309"/>
                  </a:lnTo>
                  <a:lnTo>
                    <a:pt x="561" y="3291"/>
                  </a:lnTo>
                  <a:lnTo>
                    <a:pt x="605" y="3282"/>
                  </a:lnTo>
                  <a:lnTo>
                    <a:pt x="660" y="3273"/>
                  </a:lnTo>
                  <a:lnTo>
                    <a:pt x="705" y="3264"/>
                  </a:lnTo>
                  <a:lnTo>
                    <a:pt x="750" y="3255"/>
                  </a:lnTo>
                  <a:lnTo>
                    <a:pt x="795" y="3236"/>
                  </a:lnTo>
                  <a:lnTo>
                    <a:pt x="840" y="3219"/>
                  </a:lnTo>
                  <a:lnTo>
                    <a:pt x="885" y="3201"/>
                  </a:lnTo>
                  <a:lnTo>
                    <a:pt x="966" y="3173"/>
                  </a:lnTo>
                  <a:lnTo>
                    <a:pt x="1047" y="3165"/>
                  </a:lnTo>
                  <a:lnTo>
                    <a:pt x="1130" y="3155"/>
                  </a:lnTo>
                  <a:lnTo>
                    <a:pt x="1211" y="3155"/>
                  </a:lnTo>
                  <a:lnTo>
                    <a:pt x="1292" y="3155"/>
                  </a:lnTo>
                  <a:lnTo>
                    <a:pt x="1373" y="3155"/>
                  </a:lnTo>
                  <a:lnTo>
                    <a:pt x="1454" y="3155"/>
                  </a:lnTo>
                  <a:lnTo>
                    <a:pt x="1545" y="3155"/>
                  </a:lnTo>
                  <a:lnTo>
                    <a:pt x="1553" y="3173"/>
                  </a:lnTo>
                  <a:lnTo>
                    <a:pt x="1572" y="3173"/>
                  </a:lnTo>
                  <a:lnTo>
                    <a:pt x="1598" y="3183"/>
                  </a:lnTo>
                  <a:lnTo>
                    <a:pt x="1616" y="3183"/>
                  </a:lnTo>
                  <a:lnTo>
                    <a:pt x="1634" y="3183"/>
                  </a:lnTo>
                  <a:lnTo>
                    <a:pt x="1653" y="3183"/>
                  </a:lnTo>
                  <a:lnTo>
                    <a:pt x="1671" y="3183"/>
                  </a:lnTo>
                  <a:lnTo>
                    <a:pt x="1689" y="3192"/>
                  </a:lnTo>
                  <a:lnTo>
                    <a:pt x="1762" y="3192"/>
                  </a:lnTo>
                  <a:lnTo>
                    <a:pt x="1833" y="3192"/>
                  </a:lnTo>
                  <a:lnTo>
                    <a:pt x="1897" y="3210"/>
                  </a:lnTo>
                  <a:lnTo>
                    <a:pt x="1969" y="3228"/>
                  </a:lnTo>
                  <a:lnTo>
                    <a:pt x="2032" y="3236"/>
                  </a:lnTo>
                  <a:lnTo>
                    <a:pt x="2104" y="3255"/>
                  </a:lnTo>
                  <a:lnTo>
                    <a:pt x="2177" y="3264"/>
                  </a:lnTo>
                  <a:lnTo>
                    <a:pt x="2248" y="3255"/>
                  </a:lnTo>
                  <a:lnTo>
                    <a:pt x="2258" y="3246"/>
                  </a:lnTo>
                  <a:lnTo>
                    <a:pt x="2266" y="3236"/>
                  </a:lnTo>
                  <a:lnTo>
                    <a:pt x="2285" y="3236"/>
                  </a:lnTo>
                  <a:lnTo>
                    <a:pt x="2303" y="3236"/>
                  </a:lnTo>
                  <a:lnTo>
                    <a:pt x="2321" y="3236"/>
                  </a:lnTo>
                  <a:lnTo>
                    <a:pt x="2339" y="3236"/>
                  </a:lnTo>
                  <a:lnTo>
                    <a:pt x="2348" y="3236"/>
                  </a:lnTo>
                  <a:lnTo>
                    <a:pt x="2366" y="3219"/>
                  </a:lnTo>
                  <a:lnTo>
                    <a:pt x="2430" y="3192"/>
                  </a:lnTo>
                  <a:lnTo>
                    <a:pt x="2493" y="3155"/>
                  </a:lnTo>
                  <a:lnTo>
                    <a:pt x="2538" y="3119"/>
                  </a:lnTo>
                  <a:lnTo>
                    <a:pt x="2582" y="3066"/>
                  </a:lnTo>
                  <a:lnTo>
                    <a:pt x="2610" y="3020"/>
                  </a:lnTo>
                  <a:lnTo>
                    <a:pt x="2637" y="2957"/>
                  </a:lnTo>
                  <a:lnTo>
                    <a:pt x="2664" y="2894"/>
                  </a:lnTo>
                  <a:lnTo>
                    <a:pt x="2682" y="2831"/>
                  </a:lnTo>
                  <a:lnTo>
                    <a:pt x="2700" y="2695"/>
                  </a:lnTo>
                  <a:lnTo>
                    <a:pt x="2718" y="2559"/>
                  </a:lnTo>
                  <a:lnTo>
                    <a:pt x="2728" y="2424"/>
                  </a:lnTo>
                  <a:lnTo>
                    <a:pt x="2736" y="2288"/>
                  </a:lnTo>
                  <a:lnTo>
                    <a:pt x="2746" y="2278"/>
                  </a:lnTo>
                  <a:lnTo>
                    <a:pt x="2746" y="2270"/>
                  </a:lnTo>
                  <a:lnTo>
                    <a:pt x="2754" y="2270"/>
                  </a:lnTo>
                  <a:lnTo>
                    <a:pt x="2764" y="2260"/>
                  </a:lnTo>
                  <a:lnTo>
                    <a:pt x="2773" y="2260"/>
                  </a:lnTo>
                  <a:lnTo>
                    <a:pt x="2781" y="2260"/>
                  </a:lnTo>
                  <a:lnTo>
                    <a:pt x="2799" y="2252"/>
                  </a:lnTo>
                  <a:lnTo>
                    <a:pt x="2809" y="2242"/>
                  </a:lnTo>
                  <a:lnTo>
                    <a:pt x="2809" y="2234"/>
                  </a:lnTo>
                  <a:lnTo>
                    <a:pt x="2799" y="2215"/>
                  </a:lnTo>
                  <a:lnTo>
                    <a:pt x="2799" y="2207"/>
                  </a:lnTo>
                  <a:lnTo>
                    <a:pt x="2791" y="2189"/>
                  </a:lnTo>
                  <a:lnTo>
                    <a:pt x="2791" y="2179"/>
                  </a:lnTo>
                  <a:lnTo>
                    <a:pt x="2799" y="2161"/>
                  </a:lnTo>
                  <a:lnTo>
                    <a:pt x="2781" y="2098"/>
                  </a:lnTo>
                  <a:lnTo>
                    <a:pt x="2764" y="2035"/>
                  </a:lnTo>
                  <a:lnTo>
                    <a:pt x="2754" y="1962"/>
                  </a:lnTo>
                  <a:lnTo>
                    <a:pt x="2736" y="1899"/>
                  </a:lnTo>
                  <a:lnTo>
                    <a:pt x="2728" y="1836"/>
                  </a:lnTo>
                  <a:lnTo>
                    <a:pt x="2718" y="1764"/>
                  </a:lnTo>
                  <a:lnTo>
                    <a:pt x="2710" y="1701"/>
                  </a:lnTo>
                  <a:lnTo>
                    <a:pt x="2682" y="1628"/>
                  </a:lnTo>
                  <a:lnTo>
                    <a:pt x="2682" y="1618"/>
                  </a:lnTo>
                  <a:lnTo>
                    <a:pt x="2673" y="1601"/>
                  </a:lnTo>
                  <a:lnTo>
                    <a:pt x="2664" y="1583"/>
                  </a:lnTo>
                  <a:lnTo>
                    <a:pt x="2655" y="1565"/>
                  </a:lnTo>
                  <a:lnTo>
                    <a:pt x="2647" y="1547"/>
                  </a:lnTo>
                  <a:lnTo>
                    <a:pt x="2647" y="1537"/>
                  </a:lnTo>
                  <a:lnTo>
                    <a:pt x="2655" y="1519"/>
                  </a:lnTo>
                  <a:lnTo>
                    <a:pt x="2682" y="1510"/>
                  </a:lnTo>
                  <a:lnTo>
                    <a:pt x="2664" y="1466"/>
                  </a:lnTo>
                  <a:lnTo>
                    <a:pt x="2655" y="1411"/>
                  </a:lnTo>
                  <a:lnTo>
                    <a:pt x="2637" y="1366"/>
                  </a:lnTo>
                  <a:lnTo>
                    <a:pt x="2610" y="1320"/>
                  </a:lnTo>
                  <a:lnTo>
                    <a:pt x="2592" y="1276"/>
                  </a:lnTo>
                  <a:lnTo>
                    <a:pt x="2574" y="1221"/>
                  </a:lnTo>
                  <a:lnTo>
                    <a:pt x="2547" y="1176"/>
                  </a:lnTo>
                  <a:lnTo>
                    <a:pt x="2529" y="1130"/>
                  </a:lnTo>
                  <a:lnTo>
                    <a:pt x="2519" y="1113"/>
                  </a:lnTo>
                  <a:lnTo>
                    <a:pt x="2519" y="1085"/>
                  </a:lnTo>
                  <a:lnTo>
                    <a:pt x="2519" y="1067"/>
                  </a:lnTo>
                  <a:lnTo>
                    <a:pt x="2519" y="1041"/>
                  </a:lnTo>
                  <a:lnTo>
                    <a:pt x="2519" y="1022"/>
                  </a:lnTo>
                  <a:lnTo>
                    <a:pt x="2511" y="995"/>
                  </a:lnTo>
                  <a:lnTo>
                    <a:pt x="2511" y="978"/>
                  </a:lnTo>
                  <a:lnTo>
                    <a:pt x="2501" y="950"/>
                  </a:lnTo>
                  <a:lnTo>
                    <a:pt x="2501" y="923"/>
                  </a:lnTo>
                  <a:lnTo>
                    <a:pt x="2511" y="895"/>
                  </a:lnTo>
                  <a:lnTo>
                    <a:pt x="2511" y="860"/>
                  </a:lnTo>
                  <a:lnTo>
                    <a:pt x="2511" y="824"/>
                  </a:lnTo>
                  <a:lnTo>
                    <a:pt x="2501" y="787"/>
                  </a:lnTo>
                  <a:lnTo>
                    <a:pt x="2501" y="760"/>
                  </a:lnTo>
                  <a:lnTo>
                    <a:pt x="2493" y="724"/>
                  </a:lnTo>
                  <a:lnTo>
                    <a:pt x="2493" y="697"/>
                  </a:lnTo>
                  <a:lnTo>
                    <a:pt x="2483" y="706"/>
                  </a:lnTo>
                  <a:lnTo>
                    <a:pt x="2483" y="697"/>
                  </a:lnTo>
                  <a:lnTo>
                    <a:pt x="2475" y="679"/>
                  </a:lnTo>
                  <a:lnTo>
                    <a:pt x="2475" y="670"/>
                  </a:lnTo>
                  <a:lnTo>
                    <a:pt x="2475" y="652"/>
                  </a:lnTo>
                  <a:lnTo>
                    <a:pt x="2465" y="642"/>
                  </a:lnTo>
                  <a:lnTo>
                    <a:pt x="2465" y="624"/>
                  </a:lnTo>
                  <a:lnTo>
                    <a:pt x="2465" y="615"/>
                  </a:lnTo>
                  <a:lnTo>
                    <a:pt x="2475" y="607"/>
                  </a:lnTo>
                  <a:lnTo>
                    <a:pt x="2493" y="597"/>
                  </a:lnTo>
                  <a:lnTo>
                    <a:pt x="2501" y="597"/>
                  </a:lnTo>
                  <a:lnTo>
                    <a:pt x="2519" y="607"/>
                  </a:lnTo>
                  <a:lnTo>
                    <a:pt x="2529" y="607"/>
                  </a:lnTo>
                  <a:lnTo>
                    <a:pt x="2547" y="607"/>
                  </a:lnTo>
                  <a:lnTo>
                    <a:pt x="2556" y="615"/>
                  </a:lnTo>
                  <a:lnTo>
                    <a:pt x="2564" y="624"/>
                  </a:lnTo>
                  <a:lnTo>
                    <a:pt x="2574" y="634"/>
                  </a:lnTo>
                  <a:lnTo>
                    <a:pt x="2564" y="579"/>
                  </a:lnTo>
                  <a:lnTo>
                    <a:pt x="2564" y="525"/>
                  </a:lnTo>
                  <a:lnTo>
                    <a:pt x="2556" y="471"/>
                  </a:lnTo>
                  <a:lnTo>
                    <a:pt x="2547" y="417"/>
                  </a:lnTo>
                  <a:lnTo>
                    <a:pt x="2538" y="362"/>
                  </a:lnTo>
                  <a:lnTo>
                    <a:pt x="2529" y="308"/>
                  </a:lnTo>
                  <a:lnTo>
                    <a:pt x="2519" y="253"/>
                  </a:lnTo>
                  <a:lnTo>
                    <a:pt x="2511" y="200"/>
                  </a:lnTo>
                  <a:lnTo>
                    <a:pt x="2493" y="190"/>
                  </a:lnTo>
                  <a:lnTo>
                    <a:pt x="2483" y="182"/>
                  </a:lnTo>
                  <a:lnTo>
                    <a:pt x="2475" y="164"/>
                  </a:lnTo>
                  <a:lnTo>
                    <a:pt x="2475" y="136"/>
                  </a:lnTo>
                  <a:lnTo>
                    <a:pt x="2475" y="119"/>
                  </a:lnTo>
                  <a:lnTo>
                    <a:pt x="2475" y="91"/>
                  </a:lnTo>
                  <a:lnTo>
                    <a:pt x="2465" y="73"/>
                  </a:lnTo>
                  <a:lnTo>
                    <a:pt x="2465" y="55"/>
                  </a:lnTo>
                  <a:lnTo>
                    <a:pt x="2457" y="46"/>
                  </a:lnTo>
                  <a:lnTo>
                    <a:pt x="2447" y="37"/>
                  </a:lnTo>
                  <a:lnTo>
                    <a:pt x="2438" y="37"/>
                  </a:lnTo>
                  <a:lnTo>
                    <a:pt x="2438" y="28"/>
                  </a:lnTo>
                  <a:lnTo>
                    <a:pt x="2430" y="18"/>
                  </a:lnTo>
                  <a:lnTo>
                    <a:pt x="2420" y="18"/>
                  </a:lnTo>
                  <a:lnTo>
                    <a:pt x="2412" y="10"/>
                  </a:lnTo>
                  <a:lnTo>
                    <a:pt x="2412" y="0"/>
                  </a:lnTo>
                  <a:lnTo>
                    <a:pt x="2402" y="10"/>
                  </a:lnTo>
                  <a:lnTo>
                    <a:pt x="2394" y="10"/>
                  </a:lnTo>
                  <a:lnTo>
                    <a:pt x="2384" y="10"/>
                  </a:lnTo>
                  <a:lnTo>
                    <a:pt x="2384" y="46"/>
                  </a:lnTo>
                  <a:lnTo>
                    <a:pt x="2384" y="73"/>
                  </a:lnTo>
                  <a:lnTo>
                    <a:pt x="2357" y="109"/>
                  </a:lnTo>
                  <a:lnTo>
                    <a:pt x="2384" y="109"/>
                  </a:lnTo>
                  <a:close/>
                </a:path>
              </a:pathLst>
            </a:custGeom>
            <a:solidFill>
              <a:srgbClr val="9E4F2B"/>
            </a:solidFill>
            <a:ln w="9525">
              <a:noFill/>
              <a:round/>
              <a:headEnd/>
              <a:tailEnd/>
            </a:ln>
          </p:spPr>
          <p:txBody>
            <a:bodyPr>
              <a:prstTxWarp prst="textNoShape">
                <a:avLst/>
              </a:prstTxWarp>
            </a:bodyPr>
            <a:lstStyle/>
            <a:p>
              <a:endParaRPr lang="en-US"/>
            </a:p>
          </p:txBody>
        </p:sp>
        <p:sp>
          <p:nvSpPr>
            <p:cNvPr id="43152" name="Freeform 242"/>
            <p:cNvSpPr>
              <a:spLocks noChangeAspect="1"/>
            </p:cNvSpPr>
            <p:nvPr/>
          </p:nvSpPr>
          <p:spPr bwMode="auto">
            <a:xfrm>
              <a:off x="1894" y="3255"/>
              <a:ext cx="295" cy="432"/>
            </a:xfrm>
            <a:custGeom>
              <a:avLst/>
              <a:gdLst>
                <a:gd name="T0" fmla="*/ 1859 w 2943"/>
                <a:gd name="T1" fmla="*/ 786 h 4321"/>
                <a:gd name="T2" fmla="*/ 1932 w 2943"/>
                <a:gd name="T3" fmla="*/ 1075 h 4321"/>
                <a:gd name="T4" fmla="*/ 1932 w 2943"/>
                <a:gd name="T5" fmla="*/ 1482 h 4321"/>
                <a:gd name="T6" fmla="*/ 1968 w 2943"/>
                <a:gd name="T7" fmla="*/ 2124 h 4321"/>
                <a:gd name="T8" fmla="*/ 2040 w 2943"/>
                <a:gd name="T9" fmla="*/ 3182 h 4321"/>
                <a:gd name="T10" fmla="*/ 1987 w 2943"/>
                <a:gd name="T11" fmla="*/ 3236 h 4321"/>
                <a:gd name="T12" fmla="*/ 1760 w 2943"/>
                <a:gd name="T13" fmla="*/ 3408 h 4321"/>
                <a:gd name="T14" fmla="*/ 1128 w 2943"/>
                <a:gd name="T15" fmla="*/ 3489 h 4321"/>
                <a:gd name="T16" fmla="*/ 713 w 2943"/>
                <a:gd name="T17" fmla="*/ 3489 h 4321"/>
                <a:gd name="T18" fmla="*/ 640 w 2943"/>
                <a:gd name="T19" fmla="*/ 3453 h 4321"/>
                <a:gd name="T20" fmla="*/ 514 w 2943"/>
                <a:gd name="T21" fmla="*/ 3462 h 4321"/>
                <a:gd name="T22" fmla="*/ 235 w 2943"/>
                <a:gd name="T23" fmla="*/ 3526 h 4321"/>
                <a:gd name="T24" fmla="*/ 26 w 2943"/>
                <a:gd name="T25" fmla="*/ 3688 h 4321"/>
                <a:gd name="T26" fmla="*/ 36 w 2943"/>
                <a:gd name="T27" fmla="*/ 3878 h 4321"/>
                <a:gd name="T28" fmla="*/ 108 w 2943"/>
                <a:gd name="T29" fmla="*/ 3923 h 4321"/>
                <a:gd name="T30" fmla="*/ 162 w 2943"/>
                <a:gd name="T31" fmla="*/ 3868 h 4321"/>
                <a:gd name="T32" fmla="*/ 541 w 2943"/>
                <a:gd name="T33" fmla="*/ 3633 h 4321"/>
                <a:gd name="T34" fmla="*/ 703 w 2943"/>
                <a:gd name="T35" fmla="*/ 3661 h 4321"/>
                <a:gd name="T36" fmla="*/ 749 w 2943"/>
                <a:gd name="T37" fmla="*/ 3716 h 4321"/>
                <a:gd name="T38" fmla="*/ 658 w 2943"/>
                <a:gd name="T39" fmla="*/ 3724 h 4321"/>
                <a:gd name="T40" fmla="*/ 405 w 2943"/>
                <a:gd name="T41" fmla="*/ 3779 h 4321"/>
                <a:gd name="T42" fmla="*/ 225 w 2943"/>
                <a:gd name="T43" fmla="*/ 4032 h 4321"/>
                <a:gd name="T44" fmla="*/ 369 w 2943"/>
                <a:gd name="T45" fmla="*/ 4212 h 4321"/>
                <a:gd name="T46" fmla="*/ 586 w 2943"/>
                <a:gd name="T47" fmla="*/ 4257 h 4321"/>
                <a:gd name="T48" fmla="*/ 640 w 2943"/>
                <a:gd name="T49" fmla="*/ 4186 h 4321"/>
                <a:gd name="T50" fmla="*/ 686 w 2943"/>
                <a:gd name="T51" fmla="*/ 4032 h 4321"/>
                <a:gd name="T52" fmla="*/ 938 w 2943"/>
                <a:gd name="T53" fmla="*/ 3851 h 4321"/>
                <a:gd name="T54" fmla="*/ 1056 w 2943"/>
                <a:gd name="T55" fmla="*/ 3842 h 4321"/>
                <a:gd name="T56" fmla="*/ 1083 w 2943"/>
                <a:gd name="T57" fmla="*/ 3905 h 4321"/>
                <a:gd name="T58" fmla="*/ 984 w 2943"/>
                <a:gd name="T59" fmla="*/ 3923 h 4321"/>
                <a:gd name="T60" fmla="*/ 893 w 2943"/>
                <a:gd name="T61" fmla="*/ 3951 h 4321"/>
                <a:gd name="T62" fmla="*/ 749 w 2943"/>
                <a:gd name="T63" fmla="*/ 4113 h 4321"/>
                <a:gd name="T64" fmla="*/ 767 w 2943"/>
                <a:gd name="T65" fmla="*/ 4257 h 4321"/>
                <a:gd name="T66" fmla="*/ 857 w 2943"/>
                <a:gd name="T67" fmla="*/ 4312 h 4321"/>
                <a:gd name="T68" fmla="*/ 1002 w 2943"/>
                <a:gd name="T69" fmla="*/ 4312 h 4321"/>
                <a:gd name="T70" fmla="*/ 1543 w 2943"/>
                <a:gd name="T71" fmla="*/ 4004 h 4321"/>
                <a:gd name="T72" fmla="*/ 2131 w 2943"/>
                <a:gd name="T73" fmla="*/ 3805 h 4321"/>
                <a:gd name="T74" fmla="*/ 2618 w 2943"/>
                <a:gd name="T75" fmla="*/ 3526 h 4321"/>
                <a:gd name="T76" fmla="*/ 2907 w 2943"/>
                <a:gd name="T77" fmla="*/ 3209 h 4321"/>
                <a:gd name="T78" fmla="*/ 2853 w 2943"/>
                <a:gd name="T79" fmla="*/ 2784 h 4321"/>
                <a:gd name="T80" fmla="*/ 2519 w 2943"/>
                <a:gd name="T81" fmla="*/ 2305 h 4321"/>
                <a:gd name="T82" fmla="*/ 2329 w 2943"/>
                <a:gd name="T83" fmla="*/ 1871 h 4321"/>
                <a:gd name="T84" fmla="*/ 2275 w 2943"/>
                <a:gd name="T85" fmla="*/ 1735 h 4321"/>
                <a:gd name="T86" fmla="*/ 2257 w 2943"/>
                <a:gd name="T87" fmla="*/ 1691 h 4321"/>
                <a:gd name="T88" fmla="*/ 2384 w 2943"/>
                <a:gd name="T89" fmla="*/ 1681 h 4321"/>
                <a:gd name="T90" fmla="*/ 2392 w 2943"/>
                <a:gd name="T91" fmla="*/ 1735 h 4321"/>
                <a:gd name="T92" fmla="*/ 2437 w 2943"/>
                <a:gd name="T93" fmla="*/ 1808 h 4321"/>
                <a:gd name="T94" fmla="*/ 2473 w 2943"/>
                <a:gd name="T95" fmla="*/ 1754 h 4321"/>
                <a:gd name="T96" fmla="*/ 2402 w 2943"/>
                <a:gd name="T97" fmla="*/ 1266 h 4321"/>
                <a:gd name="T98" fmla="*/ 2420 w 2943"/>
                <a:gd name="T99" fmla="*/ 1175 h 4321"/>
                <a:gd name="T100" fmla="*/ 2519 w 2943"/>
                <a:gd name="T101" fmla="*/ 1229 h 4321"/>
                <a:gd name="T102" fmla="*/ 2528 w 2943"/>
                <a:gd name="T103" fmla="*/ 931 h 4321"/>
                <a:gd name="T104" fmla="*/ 2554 w 2943"/>
                <a:gd name="T105" fmla="*/ 334 h 4321"/>
                <a:gd name="T106" fmla="*/ 2402 w 2943"/>
                <a:gd name="T107" fmla="*/ 54 h 4321"/>
                <a:gd name="T108" fmla="*/ 2149 w 2943"/>
                <a:gd name="T109" fmla="*/ 109 h 4321"/>
                <a:gd name="T110" fmla="*/ 1886 w 2943"/>
                <a:gd name="T111" fmla="*/ 289 h 4321"/>
                <a:gd name="T112" fmla="*/ 1679 w 2943"/>
                <a:gd name="T113" fmla="*/ 434 h 4321"/>
                <a:gd name="T114" fmla="*/ 1652 w 2943"/>
                <a:gd name="T115" fmla="*/ 461 h 4321"/>
                <a:gd name="T116" fmla="*/ 1706 w 2943"/>
                <a:gd name="T117" fmla="*/ 480 h 4321"/>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2943"/>
                <a:gd name="T178" fmla="*/ 0 h 4321"/>
                <a:gd name="T179" fmla="*/ 2943 w 2943"/>
                <a:gd name="T180" fmla="*/ 4321 h 4321"/>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2943" h="4321">
                  <a:moveTo>
                    <a:pt x="1724" y="470"/>
                  </a:moveTo>
                  <a:lnTo>
                    <a:pt x="1724" y="506"/>
                  </a:lnTo>
                  <a:lnTo>
                    <a:pt x="1752" y="561"/>
                  </a:lnTo>
                  <a:lnTo>
                    <a:pt x="1778" y="632"/>
                  </a:lnTo>
                  <a:lnTo>
                    <a:pt x="1823" y="714"/>
                  </a:lnTo>
                  <a:lnTo>
                    <a:pt x="1859" y="786"/>
                  </a:lnTo>
                  <a:lnTo>
                    <a:pt x="1896" y="850"/>
                  </a:lnTo>
                  <a:lnTo>
                    <a:pt x="1922" y="895"/>
                  </a:lnTo>
                  <a:lnTo>
                    <a:pt x="1941" y="913"/>
                  </a:lnTo>
                  <a:lnTo>
                    <a:pt x="1941" y="958"/>
                  </a:lnTo>
                  <a:lnTo>
                    <a:pt x="1941" y="1012"/>
                  </a:lnTo>
                  <a:lnTo>
                    <a:pt x="1932" y="1075"/>
                  </a:lnTo>
                  <a:lnTo>
                    <a:pt x="1922" y="1130"/>
                  </a:lnTo>
                  <a:lnTo>
                    <a:pt x="1922" y="1193"/>
                  </a:lnTo>
                  <a:lnTo>
                    <a:pt x="1914" y="1247"/>
                  </a:lnTo>
                  <a:lnTo>
                    <a:pt x="1914" y="1302"/>
                  </a:lnTo>
                  <a:lnTo>
                    <a:pt x="1914" y="1356"/>
                  </a:lnTo>
                  <a:lnTo>
                    <a:pt x="1932" y="1482"/>
                  </a:lnTo>
                  <a:lnTo>
                    <a:pt x="1941" y="1609"/>
                  </a:lnTo>
                  <a:lnTo>
                    <a:pt x="1932" y="1735"/>
                  </a:lnTo>
                  <a:lnTo>
                    <a:pt x="1932" y="1853"/>
                  </a:lnTo>
                  <a:lnTo>
                    <a:pt x="1932" y="1970"/>
                  </a:lnTo>
                  <a:lnTo>
                    <a:pt x="1950" y="2079"/>
                  </a:lnTo>
                  <a:lnTo>
                    <a:pt x="1968" y="2124"/>
                  </a:lnTo>
                  <a:lnTo>
                    <a:pt x="1995" y="2179"/>
                  </a:lnTo>
                  <a:lnTo>
                    <a:pt x="2031" y="2233"/>
                  </a:lnTo>
                  <a:lnTo>
                    <a:pt x="2068" y="2278"/>
                  </a:lnTo>
                  <a:lnTo>
                    <a:pt x="2103" y="3137"/>
                  </a:lnTo>
                  <a:lnTo>
                    <a:pt x="2040" y="3163"/>
                  </a:lnTo>
                  <a:lnTo>
                    <a:pt x="2040" y="3182"/>
                  </a:lnTo>
                  <a:lnTo>
                    <a:pt x="2031" y="3200"/>
                  </a:lnTo>
                  <a:lnTo>
                    <a:pt x="2022" y="3200"/>
                  </a:lnTo>
                  <a:lnTo>
                    <a:pt x="2013" y="3200"/>
                  </a:lnTo>
                  <a:lnTo>
                    <a:pt x="2004" y="3209"/>
                  </a:lnTo>
                  <a:lnTo>
                    <a:pt x="2004" y="3228"/>
                  </a:lnTo>
                  <a:lnTo>
                    <a:pt x="1987" y="3236"/>
                  </a:lnTo>
                  <a:lnTo>
                    <a:pt x="1950" y="3254"/>
                  </a:lnTo>
                  <a:lnTo>
                    <a:pt x="1914" y="3281"/>
                  </a:lnTo>
                  <a:lnTo>
                    <a:pt x="1869" y="3317"/>
                  </a:lnTo>
                  <a:lnTo>
                    <a:pt x="1823" y="3345"/>
                  </a:lnTo>
                  <a:lnTo>
                    <a:pt x="1787" y="3380"/>
                  </a:lnTo>
                  <a:lnTo>
                    <a:pt x="1760" y="3408"/>
                  </a:lnTo>
                  <a:lnTo>
                    <a:pt x="1752" y="3426"/>
                  </a:lnTo>
                  <a:lnTo>
                    <a:pt x="1652" y="3426"/>
                  </a:lnTo>
                  <a:lnTo>
                    <a:pt x="1535" y="3435"/>
                  </a:lnTo>
                  <a:lnTo>
                    <a:pt x="1399" y="3453"/>
                  </a:lnTo>
                  <a:lnTo>
                    <a:pt x="1264" y="3471"/>
                  </a:lnTo>
                  <a:lnTo>
                    <a:pt x="1128" y="3489"/>
                  </a:lnTo>
                  <a:lnTo>
                    <a:pt x="993" y="3498"/>
                  </a:lnTo>
                  <a:lnTo>
                    <a:pt x="857" y="3516"/>
                  </a:lnTo>
                  <a:lnTo>
                    <a:pt x="731" y="3516"/>
                  </a:lnTo>
                  <a:lnTo>
                    <a:pt x="731" y="3507"/>
                  </a:lnTo>
                  <a:lnTo>
                    <a:pt x="721" y="3498"/>
                  </a:lnTo>
                  <a:lnTo>
                    <a:pt x="713" y="3489"/>
                  </a:lnTo>
                  <a:lnTo>
                    <a:pt x="703" y="3481"/>
                  </a:lnTo>
                  <a:lnTo>
                    <a:pt x="695" y="3462"/>
                  </a:lnTo>
                  <a:lnTo>
                    <a:pt x="677" y="3453"/>
                  </a:lnTo>
                  <a:lnTo>
                    <a:pt x="658" y="3444"/>
                  </a:lnTo>
                  <a:lnTo>
                    <a:pt x="650" y="3453"/>
                  </a:lnTo>
                  <a:lnTo>
                    <a:pt x="640" y="3453"/>
                  </a:lnTo>
                  <a:lnTo>
                    <a:pt x="632" y="3453"/>
                  </a:lnTo>
                  <a:lnTo>
                    <a:pt x="622" y="3453"/>
                  </a:lnTo>
                  <a:lnTo>
                    <a:pt x="622" y="3444"/>
                  </a:lnTo>
                  <a:lnTo>
                    <a:pt x="614" y="3444"/>
                  </a:lnTo>
                  <a:lnTo>
                    <a:pt x="559" y="3453"/>
                  </a:lnTo>
                  <a:lnTo>
                    <a:pt x="514" y="3462"/>
                  </a:lnTo>
                  <a:lnTo>
                    <a:pt x="470" y="3471"/>
                  </a:lnTo>
                  <a:lnTo>
                    <a:pt x="424" y="3481"/>
                  </a:lnTo>
                  <a:lnTo>
                    <a:pt x="379" y="3498"/>
                  </a:lnTo>
                  <a:lnTo>
                    <a:pt x="334" y="3507"/>
                  </a:lnTo>
                  <a:lnTo>
                    <a:pt x="288" y="3516"/>
                  </a:lnTo>
                  <a:lnTo>
                    <a:pt x="235" y="3526"/>
                  </a:lnTo>
                  <a:lnTo>
                    <a:pt x="198" y="3552"/>
                  </a:lnTo>
                  <a:lnTo>
                    <a:pt x="154" y="3570"/>
                  </a:lnTo>
                  <a:lnTo>
                    <a:pt x="117" y="3598"/>
                  </a:lnTo>
                  <a:lnTo>
                    <a:pt x="89" y="3625"/>
                  </a:lnTo>
                  <a:lnTo>
                    <a:pt x="53" y="3652"/>
                  </a:lnTo>
                  <a:lnTo>
                    <a:pt x="26" y="3688"/>
                  </a:lnTo>
                  <a:lnTo>
                    <a:pt x="8" y="3724"/>
                  </a:lnTo>
                  <a:lnTo>
                    <a:pt x="0" y="3769"/>
                  </a:lnTo>
                  <a:lnTo>
                    <a:pt x="8" y="3797"/>
                  </a:lnTo>
                  <a:lnTo>
                    <a:pt x="18" y="3823"/>
                  </a:lnTo>
                  <a:lnTo>
                    <a:pt x="26" y="3851"/>
                  </a:lnTo>
                  <a:lnTo>
                    <a:pt x="36" y="3878"/>
                  </a:lnTo>
                  <a:lnTo>
                    <a:pt x="53" y="3896"/>
                  </a:lnTo>
                  <a:lnTo>
                    <a:pt x="71" y="3914"/>
                  </a:lnTo>
                  <a:lnTo>
                    <a:pt x="89" y="3932"/>
                  </a:lnTo>
                  <a:lnTo>
                    <a:pt x="108" y="3951"/>
                  </a:lnTo>
                  <a:lnTo>
                    <a:pt x="108" y="3941"/>
                  </a:lnTo>
                  <a:lnTo>
                    <a:pt x="108" y="3923"/>
                  </a:lnTo>
                  <a:lnTo>
                    <a:pt x="117" y="3914"/>
                  </a:lnTo>
                  <a:lnTo>
                    <a:pt x="126" y="3905"/>
                  </a:lnTo>
                  <a:lnTo>
                    <a:pt x="135" y="3896"/>
                  </a:lnTo>
                  <a:lnTo>
                    <a:pt x="144" y="3886"/>
                  </a:lnTo>
                  <a:lnTo>
                    <a:pt x="154" y="3878"/>
                  </a:lnTo>
                  <a:lnTo>
                    <a:pt x="162" y="3868"/>
                  </a:lnTo>
                  <a:lnTo>
                    <a:pt x="217" y="3815"/>
                  </a:lnTo>
                  <a:lnTo>
                    <a:pt x="270" y="3760"/>
                  </a:lnTo>
                  <a:lnTo>
                    <a:pt x="334" y="3716"/>
                  </a:lnTo>
                  <a:lnTo>
                    <a:pt x="397" y="3679"/>
                  </a:lnTo>
                  <a:lnTo>
                    <a:pt x="470" y="3652"/>
                  </a:lnTo>
                  <a:lnTo>
                    <a:pt x="541" y="3633"/>
                  </a:lnTo>
                  <a:lnTo>
                    <a:pt x="577" y="3633"/>
                  </a:lnTo>
                  <a:lnTo>
                    <a:pt x="614" y="3633"/>
                  </a:lnTo>
                  <a:lnTo>
                    <a:pt x="650" y="3643"/>
                  </a:lnTo>
                  <a:lnTo>
                    <a:pt x="686" y="3652"/>
                  </a:lnTo>
                  <a:lnTo>
                    <a:pt x="695" y="3661"/>
                  </a:lnTo>
                  <a:lnTo>
                    <a:pt x="703" y="3661"/>
                  </a:lnTo>
                  <a:lnTo>
                    <a:pt x="713" y="3670"/>
                  </a:lnTo>
                  <a:lnTo>
                    <a:pt x="731" y="3679"/>
                  </a:lnTo>
                  <a:lnTo>
                    <a:pt x="740" y="3679"/>
                  </a:lnTo>
                  <a:lnTo>
                    <a:pt x="740" y="3688"/>
                  </a:lnTo>
                  <a:lnTo>
                    <a:pt x="749" y="3706"/>
                  </a:lnTo>
                  <a:lnTo>
                    <a:pt x="749" y="3716"/>
                  </a:lnTo>
                  <a:lnTo>
                    <a:pt x="740" y="3716"/>
                  </a:lnTo>
                  <a:lnTo>
                    <a:pt x="721" y="3724"/>
                  </a:lnTo>
                  <a:lnTo>
                    <a:pt x="713" y="3724"/>
                  </a:lnTo>
                  <a:lnTo>
                    <a:pt x="695" y="3724"/>
                  </a:lnTo>
                  <a:lnTo>
                    <a:pt x="677" y="3724"/>
                  </a:lnTo>
                  <a:lnTo>
                    <a:pt x="658" y="3724"/>
                  </a:lnTo>
                  <a:lnTo>
                    <a:pt x="650" y="3716"/>
                  </a:lnTo>
                  <a:lnTo>
                    <a:pt x="632" y="3706"/>
                  </a:lnTo>
                  <a:lnTo>
                    <a:pt x="569" y="3706"/>
                  </a:lnTo>
                  <a:lnTo>
                    <a:pt x="514" y="3724"/>
                  </a:lnTo>
                  <a:lnTo>
                    <a:pt x="460" y="3742"/>
                  </a:lnTo>
                  <a:lnTo>
                    <a:pt x="405" y="3779"/>
                  </a:lnTo>
                  <a:lnTo>
                    <a:pt x="352" y="3815"/>
                  </a:lnTo>
                  <a:lnTo>
                    <a:pt x="306" y="3860"/>
                  </a:lnTo>
                  <a:lnTo>
                    <a:pt x="261" y="3905"/>
                  </a:lnTo>
                  <a:lnTo>
                    <a:pt x="225" y="3951"/>
                  </a:lnTo>
                  <a:lnTo>
                    <a:pt x="225" y="3995"/>
                  </a:lnTo>
                  <a:lnTo>
                    <a:pt x="225" y="4032"/>
                  </a:lnTo>
                  <a:lnTo>
                    <a:pt x="235" y="4068"/>
                  </a:lnTo>
                  <a:lnTo>
                    <a:pt x="253" y="4103"/>
                  </a:lnTo>
                  <a:lnTo>
                    <a:pt x="279" y="4131"/>
                  </a:lnTo>
                  <a:lnTo>
                    <a:pt x="306" y="4158"/>
                  </a:lnTo>
                  <a:lnTo>
                    <a:pt x="334" y="4186"/>
                  </a:lnTo>
                  <a:lnTo>
                    <a:pt x="369" y="4212"/>
                  </a:lnTo>
                  <a:lnTo>
                    <a:pt x="405" y="4222"/>
                  </a:lnTo>
                  <a:lnTo>
                    <a:pt x="442" y="4239"/>
                  </a:lnTo>
                  <a:lnTo>
                    <a:pt x="478" y="4249"/>
                  </a:lnTo>
                  <a:lnTo>
                    <a:pt x="514" y="4257"/>
                  </a:lnTo>
                  <a:lnTo>
                    <a:pt x="551" y="4257"/>
                  </a:lnTo>
                  <a:lnTo>
                    <a:pt x="586" y="4257"/>
                  </a:lnTo>
                  <a:lnTo>
                    <a:pt x="622" y="4249"/>
                  </a:lnTo>
                  <a:lnTo>
                    <a:pt x="658" y="4239"/>
                  </a:lnTo>
                  <a:lnTo>
                    <a:pt x="658" y="4230"/>
                  </a:lnTo>
                  <a:lnTo>
                    <a:pt x="650" y="4212"/>
                  </a:lnTo>
                  <a:lnTo>
                    <a:pt x="640" y="4204"/>
                  </a:lnTo>
                  <a:lnTo>
                    <a:pt x="640" y="4186"/>
                  </a:lnTo>
                  <a:lnTo>
                    <a:pt x="640" y="4167"/>
                  </a:lnTo>
                  <a:lnTo>
                    <a:pt x="640" y="4158"/>
                  </a:lnTo>
                  <a:lnTo>
                    <a:pt x="640" y="4140"/>
                  </a:lnTo>
                  <a:lnTo>
                    <a:pt x="650" y="4121"/>
                  </a:lnTo>
                  <a:lnTo>
                    <a:pt x="658" y="4077"/>
                  </a:lnTo>
                  <a:lnTo>
                    <a:pt x="686" y="4032"/>
                  </a:lnTo>
                  <a:lnTo>
                    <a:pt x="721" y="3986"/>
                  </a:lnTo>
                  <a:lnTo>
                    <a:pt x="758" y="3951"/>
                  </a:lnTo>
                  <a:lnTo>
                    <a:pt x="794" y="3914"/>
                  </a:lnTo>
                  <a:lnTo>
                    <a:pt x="839" y="3878"/>
                  </a:lnTo>
                  <a:lnTo>
                    <a:pt x="885" y="3860"/>
                  </a:lnTo>
                  <a:lnTo>
                    <a:pt x="938" y="3851"/>
                  </a:lnTo>
                  <a:lnTo>
                    <a:pt x="956" y="3851"/>
                  </a:lnTo>
                  <a:lnTo>
                    <a:pt x="974" y="3851"/>
                  </a:lnTo>
                  <a:lnTo>
                    <a:pt x="1002" y="3842"/>
                  </a:lnTo>
                  <a:lnTo>
                    <a:pt x="1019" y="3842"/>
                  </a:lnTo>
                  <a:lnTo>
                    <a:pt x="1037" y="3842"/>
                  </a:lnTo>
                  <a:lnTo>
                    <a:pt x="1056" y="3842"/>
                  </a:lnTo>
                  <a:lnTo>
                    <a:pt x="1074" y="3851"/>
                  </a:lnTo>
                  <a:lnTo>
                    <a:pt x="1092" y="3860"/>
                  </a:lnTo>
                  <a:lnTo>
                    <a:pt x="1110" y="3886"/>
                  </a:lnTo>
                  <a:lnTo>
                    <a:pt x="1110" y="3896"/>
                  </a:lnTo>
                  <a:lnTo>
                    <a:pt x="1102" y="3905"/>
                  </a:lnTo>
                  <a:lnTo>
                    <a:pt x="1083" y="3905"/>
                  </a:lnTo>
                  <a:lnTo>
                    <a:pt x="1065" y="3905"/>
                  </a:lnTo>
                  <a:lnTo>
                    <a:pt x="1047" y="3905"/>
                  </a:lnTo>
                  <a:lnTo>
                    <a:pt x="1029" y="3914"/>
                  </a:lnTo>
                  <a:lnTo>
                    <a:pt x="1011" y="3923"/>
                  </a:lnTo>
                  <a:lnTo>
                    <a:pt x="1002" y="3923"/>
                  </a:lnTo>
                  <a:lnTo>
                    <a:pt x="984" y="3923"/>
                  </a:lnTo>
                  <a:lnTo>
                    <a:pt x="966" y="3923"/>
                  </a:lnTo>
                  <a:lnTo>
                    <a:pt x="956" y="3932"/>
                  </a:lnTo>
                  <a:lnTo>
                    <a:pt x="938" y="3941"/>
                  </a:lnTo>
                  <a:lnTo>
                    <a:pt x="930" y="3941"/>
                  </a:lnTo>
                  <a:lnTo>
                    <a:pt x="911" y="3951"/>
                  </a:lnTo>
                  <a:lnTo>
                    <a:pt x="893" y="3951"/>
                  </a:lnTo>
                  <a:lnTo>
                    <a:pt x="867" y="3969"/>
                  </a:lnTo>
                  <a:lnTo>
                    <a:pt x="839" y="3995"/>
                  </a:lnTo>
                  <a:lnTo>
                    <a:pt x="803" y="4014"/>
                  </a:lnTo>
                  <a:lnTo>
                    <a:pt x="786" y="4050"/>
                  </a:lnTo>
                  <a:lnTo>
                    <a:pt x="758" y="4077"/>
                  </a:lnTo>
                  <a:lnTo>
                    <a:pt x="749" y="4113"/>
                  </a:lnTo>
                  <a:lnTo>
                    <a:pt x="740" y="4149"/>
                  </a:lnTo>
                  <a:lnTo>
                    <a:pt x="740" y="4186"/>
                  </a:lnTo>
                  <a:lnTo>
                    <a:pt x="740" y="4204"/>
                  </a:lnTo>
                  <a:lnTo>
                    <a:pt x="749" y="4222"/>
                  </a:lnTo>
                  <a:lnTo>
                    <a:pt x="758" y="4239"/>
                  </a:lnTo>
                  <a:lnTo>
                    <a:pt x="767" y="4257"/>
                  </a:lnTo>
                  <a:lnTo>
                    <a:pt x="786" y="4275"/>
                  </a:lnTo>
                  <a:lnTo>
                    <a:pt x="794" y="4293"/>
                  </a:lnTo>
                  <a:lnTo>
                    <a:pt x="812" y="4303"/>
                  </a:lnTo>
                  <a:lnTo>
                    <a:pt x="821" y="4312"/>
                  </a:lnTo>
                  <a:lnTo>
                    <a:pt x="839" y="4312"/>
                  </a:lnTo>
                  <a:lnTo>
                    <a:pt x="857" y="4312"/>
                  </a:lnTo>
                  <a:lnTo>
                    <a:pt x="875" y="4321"/>
                  </a:lnTo>
                  <a:lnTo>
                    <a:pt x="903" y="4321"/>
                  </a:lnTo>
                  <a:lnTo>
                    <a:pt x="930" y="4321"/>
                  </a:lnTo>
                  <a:lnTo>
                    <a:pt x="948" y="4321"/>
                  </a:lnTo>
                  <a:lnTo>
                    <a:pt x="974" y="4321"/>
                  </a:lnTo>
                  <a:lnTo>
                    <a:pt x="1002" y="4312"/>
                  </a:lnTo>
                  <a:lnTo>
                    <a:pt x="1092" y="4267"/>
                  </a:lnTo>
                  <a:lnTo>
                    <a:pt x="1183" y="4222"/>
                  </a:lnTo>
                  <a:lnTo>
                    <a:pt x="1272" y="4167"/>
                  </a:lnTo>
                  <a:lnTo>
                    <a:pt x="1363" y="4113"/>
                  </a:lnTo>
                  <a:lnTo>
                    <a:pt x="1453" y="4058"/>
                  </a:lnTo>
                  <a:lnTo>
                    <a:pt x="1543" y="4004"/>
                  </a:lnTo>
                  <a:lnTo>
                    <a:pt x="1634" y="3959"/>
                  </a:lnTo>
                  <a:lnTo>
                    <a:pt x="1733" y="3923"/>
                  </a:lnTo>
                  <a:lnTo>
                    <a:pt x="1833" y="3896"/>
                  </a:lnTo>
                  <a:lnTo>
                    <a:pt x="1932" y="3868"/>
                  </a:lnTo>
                  <a:lnTo>
                    <a:pt x="2031" y="3842"/>
                  </a:lnTo>
                  <a:lnTo>
                    <a:pt x="2131" y="3805"/>
                  </a:lnTo>
                  <a:lnTo>
                    <a:pt x="2230" y="3769"/>
                  </a:lnTo>
                  <a:lnTo>
                    <a:pt x="2320" y="3724"/>
                  </a:lnTo>
                  <a:lnTo>
                    <a:pt x="2420" y="3679"/>
                  </a:lnTo>
                  <a:lnTo>
                    <a:pt x="2510" y="3633"/>
                  </a:lnTo>
                  <a:lnTo>
                    <a:pt x="2564" y="3580"/>
                  </a:lnTo>
                  <a:lnTo>
                    <a:pt x="2618" y="3526"/>
                  </a:lnTo>
                  <a:lnTo>
                    <a:pt x="2672" y="3481"/>
                  </a:lnTo>
                  <a:lnTo>
                    <a:pt x="2726" y="3435"/>
                  </a:lnTo>
                  <a:lnTo>
                    <a:pt x="2771" y="3380"/>
                  </a:lnTo>
                  <a:lnTo>
                    <a:pt x="2826" y="3335"/>
                  </a:lnTo>
                  <a:lnTo>
                    <a:pt x="2862" y="3272"/>
                  </a:lnTo>
                  <a:lnTo>
                    <a:pt x="2907" y="3209"/>
                  </a:lnTo>
                  <a:lnTo>
                    <a:pt x="2934" y="3137"/>
                  </a:lnTo>
                  <a:lnTo>
                    <a:pt x="2943" y="3064"/>
                  </a:lnTo>
                  <a:lnTo>
                    <a:pt x="2934" y="2991"/>
                  </a:lnTo>
                  <a:lnTo>
                    <a:pt x="2916" y="2920"/>
                  </a:lnTo>
                  <a:lnTo>
                    <a:pt x="2889" y="2847"/>
                  </a:lnTo>
                  <a:lnTo>
                    <a:pt x="2853" y="2784"/>
                  </a:lnTo>
                  <a:lnTo>
                    <a:pt x="2817" y="2721"/>
                  </a:lnTo>
                  <a:lnTo>
                    <a:pt x="2781" y="2657"/>
                  </a:lnTo>
                  <a:lnTo>
                    <a:pt x="2700" y="2576"/>
                  </a:lnTo>
                  <a:lnTo>
                    <a:pt x="2637" y="2486"/>
                  </a:lnTo>
                  <a:lnTo>
                    <a:pt x="2573" y="2396"/>
                  </a:lnTo>
                  <a:lnTo>
                    <a:pt x="2519" y="2305"/>
                  </a:lnTo>
                  <a:lnTo>
                    <a:pt x="2473" y="2205"/>
                  </a:lnTo>
                  <a:lnTo>
                    <a:pt x="2428" y="2106"/>
                  </a:lnTo>
                  <a:lnTo>
                    <a:pt x="2392" y="2015"/>
                  </a:lnTo>
                  <a:lnTo>
                    <a:pt x="2356" y="1916"/>
                  </a:lnTo>
                  <a:lnTo>
                    <a:pt x="2338" y="1898"/>
                  </a:lnTo>
                  <a:lnTo>
                    <a:pt x="2329" y="1871"/>
                  </a:lnTo>
                  <a:lnTo>
                    <a:pt x="2320" y="1853"/>
                  </a:lnTo>
                  <a:lnTo>
                    <a:pt x="2311" y="1826"/>
                  </a:lnTo>
                  <a:lnTo>
                    <a:pt x="2302" y="1808"/>
                  </a:lnTo>
                  <a:lnTo>
                    <a:pt x="2293" y="1780"/>
                  </a:lnTo>
                  <a:lnTo>
                    <a:pt x="2284" y="1754"/>
                  </a:lnTo>
                  <a:lnTo>
                    <a:pt x="2275" y="1735"/>
                  </a:lnTo>
                  <a:lnTo>
                    <a:pt x="2266" y="1735"/>
                  </a:lnTo>
                  <a:lnTo>
                    <a:pt x="2257" y="1735"/>
                  </a:lnTo>
                  <a:lnTo>
                    <a:pt x="2248" y="1735"/>
                  </a:lnTo>
                  <a:lnTo>
                    <a:pt x="2248" y="1727"/>
                  </a:lnTo>
                  <a:lnTo>
                    <a:pt x="2248" y="1699"/>
                  </a:lnTo>
                  <a:lnTo>
                    <a:pt x="2257" y="1691"/>
                  </a:lnTo>
                  <a:lnTo>
                    <a:pt x="2275" y="1691"/>
                  </a:lnTo>
                  <a:lnTo>
                    <a:pt x="2293" y="1691"/>
                  </a:lnTo>
                  <a:lnTo>
                    <a:pt x="2311" y="1691"/>
                  </a:lnTo>
                  <a:lnTo>
                    <a:pt x="2338" y="1699"/>
                  </a:lnTo>
                  <a:lnTo>
                    <a:pt x="2356" y="1691"/>
                  </a:lnTo>
                  <a:lnTo>
                    <a:pt x="2384" y="1681"/>
                  </a:lnTo>
                  <a:lnTo>
                    <a:pt x="2392" y="1691"/>
                  </a:lnTo>
                  <a:lnTo>
                    <a:pt x="2402" y="1699"/>
                  </a:lnTo>
                  <a:lnTo>
                    <a:pt x="2402" y="1709"/>
                  </a:lnTo>
                  <a:lnTo>
                    <a:pt x="2402" y="1717"/>
                  </a:lnTo>
                  <a:lnTo>
                    <a:pt x="2392" y="1727"/>
                  </a:lnTo>
                  <a:lnTo>
                    <a:pt x="2392" y="1735"/>
                  </a:lnTo>
                  <a:lnTo>
                    <a:pt x="2392" y="1744"/>
                  </a:lnTo>
                  <a:lnTo>
                    <a:pt x="2392" y="1754"/>
                  </a:lnTo>
                  <a:lnTo>
                    <a:pt x="2402" y="1762"/>
                  </a:lnTo>
                  <a:lnTo>
                    <a:pt x="2410" y="1780"/>
                  </a:lnTo>
                  <a:lnTo>
                    <a:pt x="2428" y="1799"/>
                  </a:lnTo>
                  <a:lnTo>
                    <a:pt x="2437" y="1808"/>
                  </a:lnTo>
                  <a:lnTo>
                    <a:pt x="2455" y="1817"/>
                  </a:lnTo>
                  <a:lnTo>
                    <a:pt x="2473" y="1826"/>
                  </a:lnTo>
                  <a:lnTo>
                    <a:pt x="2491" y="1835"/>
                  </a:lnTo>
                  <a:lnTo>
                    <a:pt x="2510" y="1844"/>
                  </a:lnTo>
                  <a:lnTo>
                    <a:pt x="2510" y="1826"/>
                  </a:lnTo>
                  <a:lnTo>
                    <a:pt x="2473" y="1754"/>
                  </a:lnTo>
                  <a:lnTo>
                    <a:pt x="2447" y="1672"/>
                  </a:lnTo>
                  <a:lnTo>
                    <a:pt x="2437" y="1591"/>
                  </a:lnTo>
                  <a:lnTo>
                    <a:pt x="2428" y="1509"/>
                  </a:lnTo>
                  <a:lnTo>
                    <a:pt x="2420" y="1419"/>
                  </a:lnTo>
                  <a:lnTo>
                    <a:pt x="2420" y="1338"/>
                  </a:lnTo>
                  <a:lnTo>
                    <a:pt x="2402" y="1266"/>
                  </a:lnTo>
                  <a:lnTo>
                    <a:pt x="2384" y="1184"/>
                  </a:lnTo>
                  <a:lnTo>
                    <a:pt x="2384" y="1175"/>
                  </a:lnTo>
                  <a:lnTo>
                    <a:pt x="2392" y="1175"/>
                  </a:lnTo>
                  <a:lnTo>
                    <a:pt x="2402" y="1175"/>
                  </a:lnTo>
                  <a:lnTo>
                    <a:pt x="2410" y="1175"/>
                  </a:lnTo>
                  <a:lnTo>
                    <a:pt x="2420" y="1175"/>
                  </a:lnTo>
                  <a:lnTo>
                    <a:pt x="2428" y="1175"/>
                  </a:lnTo>
                  <a:lnTo>
                    <a:pt x="2447" y="1175"/>
                  </a:lnTo>
                  <a:lnTo>
                    <a:pt x="2465" y="1184"/>
                  </a:lnTo>
                  <a:lnTo>
                    <a:pt x="2483" y="1203"/>
                  </a:lnTo>
                  <a:lnTo>
                    <a:pt x="2501" y="1211"/>
                  </a:lnTo>
                  <a:lnTo>
                    <a:pt x="2519" y="1229"/>
                  </a:lnTo>
                  <a:lnTo>
                    <a:pt x="2528" y="1247"/>
                  </a:lnTo>
                  <a:lnTo>
                    <a:pt x="2536" y="1266"/>
                  </a:lnTo>
                  <a:lnTo>
                    <a:pt x="2554" y="1284"/>
                  </a:lnTo>
                  <a:lnTo>
                    <a:pt x="2536" y="1166"/>
                  </a:lnTo>
                  <a:lnTo>
                    <a:pt x="2528" y="1049"/>
                  </a:lnTo>
                  <a:lnTo>
                    <a:pt x="2528" y="931"/>
                  </a:lnTo>
                  <a:lnTo>
                    <a:pt x="2536" y="814"/>
                  </a:lnTo>
                  <a:lnTo>
                    <a:pt x="2536" y="705"/>
                  </a:lnTo>
                  <a:lnTo>
                    <a:pt x="2554" y="587"/>
                  </a:lnTo>
                  <a:lnTo>
                    <a:pt x="2573" y="480"/>
                  </a:lnTo>
                  <a:lnTo>
                    <a:pt x="2591" y="371"/>
                  </a:lnTo>
                  <a:lnTo>
                    <a:pt x="2554" y="334"/>
                  </a:lnTo>
                  <a:lnTo>
                    <a:pt x="2519" y="289"/>
                  </a:lnTo>
                  <a:lnTo>
                    <a:pt x="2491" y="245"/>
                  </a:lnTo>
                  <a:lnTo>
                    <a:pt x="2465" y="199"/>
                  </a:lnTo>
                  <a:lnTo>
                    <a:pt x="2437" y="154"/>
                  </a:lnTo>
                  <a:lnTo>
                    <a:pt x="2420" y="99"/>
                  </a:lnTo>
                  <a:lnTo>
                    <a:pt x="2402" y="54"/>
                  </a:lnTo>
                  <a:lnTo>
                    <a:pt x="2392" y="0"/>
                  </a:lnTo>
                  <a:lnTo>
                    <a:pt x="2338" y="18"/>
                  </a:lnTo>
                  <a:lnTo>
                    <a:pt x="2293" y="45"/>
                  </a:lnTo>
                  <a:lnTo>
                    <a:pt x="2238" y="63"/>
                  </a:lnTo>
                  <a:lnTo>
                    <a:pt x="2194" y="81"/>
                  </a:lnTo>
                  <a:lnTo>
                    <a:pt x="2149" y="109"/>
                  </a:lnTo>
                  <a:lnTo>
                    <a:pt x="2103" y="136"/>
                  </a:lnTo>
                  <a:lnTo>
                    <a:pt x="2058" y="162"/>
                  </a:lnTo>
                  <a:lnTo>
                    <a:pt x="2013" y="208"/>
                  </a:lnTo>
                  <a:lnTo>
                    <a:pt x="1968" y="226"/>
                  </a:lnTo>
                  <a:lnTo>
                    <a:pt x="1932" y="253"/>
                  </a:lnTo>
                  <a:lnTo>
                    <a:pt x="1886" y="289"/>
                  </a:lnTo>
                  <a:lnTo>
                    <a:pt x="1851" y="316"/>
                  </a:lnTo>
                  <a:lnTo>
                    <a:pt x="1815" y="352"/>
                  </a:lnTo>
                  <a:lnTo>
                    <a:pt x="1770" y="379"/>
                  </a:lnTo>
                  <a:lnTo>
                    <a:pt x="1724" y="407"/>
                  </a:lnTo>
                  <a:lnTo>
                    <a:pt x="1688" y="434"/>
                  </a:lnTo>
                  <a:lnTo>
                    <a:pt x="1679" y="434"/>
                  </a:lnTo>
                  <a:lnTo>
                    <a:pt x="1679" y="443"/>
                  </a:lnTo>
                  <a:lnTo>
                    <a:pt x="1669" y="443"/>
                  </a:lnTo>
                  <a:lnTo>
                    <a:pt x="1661" y="443"/>
                  </a:lnTo>
                  <a:lnTo>
                    <a:pt x="1661" y="452"/>
                  </a:lnTo>
                  <a:lnTo>
                    <a:pt x="1652" y="452"/>
                  </a:lnTo>
                  <a:lnTo>
                    <a:pt x="1652" y="461"/>
                  </a:lnTo>
                  <a:lnTo>
                    <a:pt x="1661" y="470"/>
                  </a:lnTo>
                  <a:lnTo>
                    <a:pt x="1669" y="480"/>
                  </a:lnTo>
                  <a:lnTo>
                    <a:pt x="1679" y="480"/>
                  </a:lnTo>
                  <a:lnTo>
                    <a:pt x="1688" y="488"/>
                  </a:lnTo>
                  <a:lnTo>
                    <a:pt x="1697" y="480"/>
                  </a:lnTo>
                  <a:lnTo>
                    <a:pt x="1706" y="480"/>
                  </a:lnTo>
                  <a:lnTo>
                    <a:pt x="1724" y="470"/>
                  </a:lnTo>
                  <a:close/>
                </a:path>
              </a:pathLst>
            </a:custGeom>
            <a:solidFill>
              <a:srgbClr val="9E4F2B"/>
            </a:solidFill>
            <a:ln w="9525">
              <a:noFill/>
              <a:round/>
              <a:headEnd/>
              <a:tailEnd/>
            </a:ln>
          </p:spPr>
          <p:txBody>
            <a:bodyPr>
              <a:prstTxWarp prst="textNoShape">
                <a:avLst/>
              </a:prstTxWarp>
            </a:bodyPr>
            <a:lstStyle/>
            <a:p>
              <a:endParaRPr lang="en-US"/>
            </a:p>
          </p:txBody>
        </p:sp>
        <p:sp>
          <p:nvSpPr>
            <p:cNvPr id="43153" name="Freeform 243"/>
            <p:cNvSpPr>
              <a:spLocks noChangeAspect="1" noEditPoints="1"/>
            </p:cNvSpPr>
            <p:nvPr/>
          </p:nvSpPr>
          <p:spPr bwMode="auto">
            <a:xfrm>
              <a:off x="2073" y="3127"/>
              <a:ext cx="494" cy="527"/>
            </a:xfrm>
            <a:custGeom>
              <a:avLst/>
              <a:gdLst>
                <a:gd name="T0" fmla="*/ 1020 w 4939"/>
                <a:gd name="T1" fmla="*/ 407 h 5279"/>
                <a:gd name="T2" fmla="*/ 2059 w 4939"/>
                <a:gd name="T3" fmla="*/ 705 h 5279"/>
                <a:gd name="T4" fmla="*/ 2221 w 4939"/>
                <a:gd name="T5" fmla="*/ 1122 h 5279"/>
                <a:gd name="T6" fmla="*/ 2493 w 4939"/>
                <a:gd name="T7" fmla="*/ 1681 h 5279"/>
                <a:gd name="T8" fmla="*/ 3296 w 4939"/>
                <a:gd name="T9" fmla="*/ 2613 h 5279"/>
                <a:gd name="T10" fmla="*/ 4597 w 4939"/>
                <a:gd name="T11" fmla="*/ 3724 h 5279"/>
                <a:gd name="T12" fmla="*/ 4741 w 4939"/>
                <a:gd name="T13" fmla="*/ 4077 h 5279"/>
                <a:gd name="T14" fmla="*/ 4895 w 4939"/>
                <a:gd name="T15" fmla="*/ 4403 h 5279"/>
                <a:gd name="T16" fmla="*/ 4939 w 4939"/>
                <a:gd name="T17" fmla="*/ 4728 h 5279"/>
                <a:gd name="T18" fmla="*/ 4832 w 4939"/>
                <a:gd name="T19" fmla="*/ 4882 h 5279"/>
                <a:gd name="T20" fmla="*/ 4650 w 4939"/>
                <a:gd name="T21" fmla="*/ 4899 h 5279"/>
                <a:gd name="T22" fmla="*/ 4497 w 4939"/>
                <a:gd name="T23" fmla="*/ 4728 h 5279"/>
                <a:gd name="T24" fmla="*/ 4452 w 4939"/>
                <a:gd name="T25" fmla="*/ 4529 h 5279"/>
                <a:gd name="T26" fmla="*/ 4479 w 4939"/>
                <a:gd name="T27" fmla="*/ 4312 h 5279"/>
                <a:gd name="T28" fmla="*/ 4443 w 4939"/>
                <a:gd name="T29" fmla="*/ 4294 h 5279"/>
                <a:gd name="T30" fmla="*/ 4380 w 4939"/>
                <a:gd name="T31" fmla="*/ 4457 h 5279"/>
                <a:gd name="T32" fmla="*/ 4416 w 4939"/>
                <a:gd name="T33" fmla="*/ 4782 h 5279"/>
                <a:gd name="T34" fmla="*/ 4533 w 4939"/>
                <a:gd name="T35" fmla="*/ 4927 h 5279"/>
                <a:gd name="T36" fmla="*/ 4714 w 4939"/>
                <a:gd name="T37" fmla="*/ 4990 h 5279"/>
                <a:gd name="T38" fmla="*/ 4741 w 4939"/>
                <a:gd name="T39" fmla="*/ 5063 h 5279"/>
                <a:gd name="T40" fmla="*/ 4723 w 4939"/>
                <a:gd name="T41" fmla="*/ 5135 h 5279"/>
                <a:gd name="T42" fmla="*/ 4678 w 4939"/>
                <a:gd name="T43" fmla="*/ 5152 h 5279"/>
                <a:gd name="T44" fmla="*/ 4560 w 4939"/>
                <a:gd name="T45" fmla="*/ 5198 h 5279"/>
                <a:gd name="T46" fmla="*/ 4352 w 4939"/>
                <a:gd name="T47" fmla="*/ 5135 h 5279"/>
                <a:gd name="T48" fmla="*/ 4244 w 4939"/>
                <a:gd name="T49" fmla="*/ 4981 h 5279"/>
                <a:gd name="T50" fmla="*/ 4172 w 4939"/>
                <a:gd name="T51" fmla="*/ 4800 h 5279"/>
                <a:gd name="T52" fmla="*/ 4172 w 4939"/>
                <a:gd name="T53" fmla="*/ 4565 h 5279"/>
                <a:gd name="T54" fmla="*/ 4163 w 4939"/>
                <a:gd name="T55" fmla="*/ 4512 h 5279"/>
                <a:gd name="T56" fmla="*/ 4099 w 4939"/>
                <a:gd name="T57" fmla="*/ 4565 h 5279"/>
                <a:gd name="T58" fmla="*/ 4091 w 4939"/>
                <a:gd name="T59" fmla="*/ 4864 h 5279"/>
                <a:gd name="T60" fmla="*/ 4208 w 4939"/>
                <a:gd name="T61" fmla="*/ 5107 h 5279"/>
                <a:gd name="T62" fmla="*/ 4433 w 4939"/>
                <a:gd name="T63" fmla="*/ 5261 h 5279"/>
                <a:gd name="T64" fmla="*/ 4127 w 4939"/>
                <a:gd name="T65" fmla="*/ 5198 h 5279"/>
                <a:gd name="T66" fmla="*/ 3874 w 4939"/>
                <a:gd name="T67" fmla="*/ 4963 h 5279"/>
                <a:gd name="T68" fmla="*/ 3783 w 4939"/>
                <a:gd name="T69" fmla="*/ 4565 h 5279"/>
                <a:gd name="T70" fmla="*/ 3549 w 4939"/>
                <a:gd name="T71" fmla="*/ 3724 h 5279"/>
                <a:gd name="T72" fmla="*/ 3007 w 4939"/>
                <a:gd name="T73" fmla="*/ 2929 h 5279"/>
                <a:gd name="T74" fmla="*/ 2294 w 4939"/>
                <a:gd name="T75" fmla="*/ 2315 h 5279"/>
                <a:gd name="T76" fmla="*/ 1842 w 4939"/>
                <a:gd name="T77" fmla="*/ 2070 h 5279"/>
                <a:gd name="T78" fmla="*/ 1634 w 4939"/>
                <a:gd name="T79" fmla="*/ 1899 h 5279"/>
                <a:gd name="T80" fmla="*/ 1500 w 4939"/>
                <a:gd name="T81" fmla="*/ 2007 h 5279"/>
                <a:gd name="T82" fmla="*/ 1418 w 4939"/>
                <a:gd name="T83" fmla="*/ 1971 h 5279"/>
                <a:gd name="T84" fmla="*/ 1111 w 4939"/>
                <a:gd name="T85" fmla="*/ 1808 h 5279"/>
                <a:gd name="T86" fmla="*/ 850 w 4939"/>
                <a:gd name="T87" fmla="*/ 1582 h 5279"/>
                <a:gd name="T88" fmla="*/ 704 w 4939"/>
                <a:gd name="T89" fmla="*/ 1311 h 5279"/>
                <a:gd name="T90" fmla="*/ 660 w 4939"/>
                <a:gd name="T91" fmla="*/ 1103 h 5279"/>
                <a:gd name="T92" fmla="*/ 650 w 4939"/>
                <a:gd name="T93" fmla="*/ 950 h 5279"/>
                <a:gd name="T94" fmla="*/ 587 w 4939"/>
                <a:gd name="T95" fmla="*/ 932 h 5279"/>
                <a:gd name="T96" fmla="*/ 497 w 4939"/>
                <a:gd name="T97" fmla="*/ 1004 h 5279"/>
                <a:gd name="T98" fmla="*/ 443 w 4939"/>
                <a:gd name="T99" fmla="*/ 1130 h 5279"/>
                <a:gd name="T100" fmla="*/ 117 w 4939"/>
                <a:gd name="T101" fmla="*/ 841 h 5279"/>
                <a:gd name="T102" fmla="*/ 54 w 4939"/>
                <a:gd name="T103" fmla="*/ 569 h 5279"/>
                <a:gd name="T104" fmla="*/ 82 w 4939"/>
                <a:gd name="T105" fmla="*/ 290 h 5279"/>
                <a:gd name="T106" fmla="*/ 217 w 4939"/>
                <a:gd name="T107" fmla="*/ 37 h 5279"/>
                <a:gd name="T108" fmla="*/ 0 w 4939"/>
                <a:gd name="T109" fmla="*/ 705 h 5279"/>
                <a:gd name="T110" fmla="*/ 9 w 4939"/>
                <a:gd name="T111" fmla="*/ 787 h 5279"/>
                <a:gd name="T112" fmla="*/ 9 w 4939"/>
                <a:gd name="T113" fmla="*/ 841 h 5279"/>
                <a:gd name="T114" fmla="*/ 28 w 4939"/>
                <a:gd name="T115" fmla="*/ 127 h 5279"/>
                <a:gd name="T116" fmla="*/ 18 w 4939"/>
                <a:gd name="T117" fmla="*/ 235 h 5279"/>
                <a:gd name="T118" fmla="*/ 0 w 4939"/>
                <a:gd name="T119" fmla="*/ 334 h 5279"/>
                <a:gd name="T120" fmla="*/ 0 w 4939"/>
                <a:gd name="T121" fmla="*/ 407 h 5279"/>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4939"/>
                <a:gd name="T184" fmla="*/ 0 h 5279"/>
                <a:gd name="T185" fmla="*/ 4939 w 4939"/>
                <a:gd name="T186" fmla="*/ 5279 h 5279"/>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4939" h="5279">
                  <a:moveTo>
                    <a:pt x="190" y="63"/>
                  </a:moveTo>
                  <a:lnTo>
                    <a:pt x="398" y="145"/>
                  </a:lnTo>
                  <a:lnTo>
                    <a:pt x="605" y="227"/>
                  </a:lnTo>
                  <a:lnTo>
                    <a:pt x="813" y="316"/>
                  </a:lnTo>
                  <a:lnTo>
                    <a:pt x="1020" y="407"/>
                  </a:lnTo>
                  <a:lnTo>
                    <a:pt x="1219" y="498"/>
                  </a:lnTo>
                  <a:lnTo>
                    <a:pt x="1436" y="579"/>
                  </a:lnTo>
                  <a:lnTo>
                    <a:pt x="1652" y="642"/>
                  </a:lnTo>
                  <a:lnTo>
                    <a:pt x="1869" y="705"/>
                  </a:lnTo>
                  <a:lnTo>
                    <a:pt x="2059" y="705"/>
                  </a:lnTo>
                  <a:lnTo>
                    <a:pt x="2059" y="733"/>
                  </a:lnTo>
                  <a:lnTo>
                    <a:pt x="2122" y="733"/>
                  </a:lnTo>
                  <a:lnTo>
                    <a:pt x="2149" y="868"/>
                  </a:lnTo>
                  <a:lnTo>
                    <a:pt x="2185" y="995"/>
                  </a:lnTo>
                  <a:lnTo>
                    <a:pt x="2221" y="1122"/>
                  </a:lnTo>
                  <a:lnTo>
                    <a:pt x="2266" y="1239"/>
                  </a:lnTo>
                  <a:lnTo>
                    <a:pt x="2321" y="1357"/>
                  </a:lnTo>
                  <a:lnTo>
                    <a:pt x="2375" y="1474"/>
                  </a:lnTo>
                  <a:lnTo>
                    <a:pt x="2430" y="1582"/>
                  </a:lnTo>
                  <a:lnTo>
                    <a:pt x="2493" y="1681"/>
                  </a:lnTo>
                  <a:lnTo>
                    <a:pt x="2628" y="1890"/>
                  </a:lnTo>
                  <a:lnTo>
                    <a:pt x="2782" y="2088"/>
                  </a:lnTo>
                  <a:lnTo>
                    <a:pt x="2944" y="2270"/>
                  </a:lnTo>
                  <a:lnTo>
                    <a:pt x="3116" y="2441"/>
                  </a:lnTo>
                  <a:lnTo>
                    <a:pt x="3296" y="2613"/>
                  </a:lnTo>
                  <a:lnTo>
                    <a:pt x="3477" y="2776"/>
                  </a:lnTo>
                  <a:lnTo>
                    <a:pt x="3666" y="2938"/>
                  </a:lnTo>
                  <a:lnTo>
                    <a:pt x="3856" y="3101"/>
                  </a:lnTo>
                  <a:lnTo>
                    <a:pt x="4235" y="3408"/>
                  </a:lnTo>
                  <a:lnTo>
                    <a:pt x="4597" y="3724"/>
                  </a:lnTo>
                  <a:lnTo>
                    <a:pt x="4615" y="3806"/>
                  </a:lnTo>
                  <a:lnTo>
                    <a:pt x="4642" y="3870"/>
                  </a:lnTo>
                  <a:lnTo>
                    <a:pt x="4668" y="3941"/>
                  </a:lnTo>
                  <a:lnTo>
                    <a:pt x="4705" y="4014"/>
                  </a:lnTo>
                  <a:lnTo>
                    <a:pt x="4741" y="4077"/>
                  </a:lnTo>
                  <a:lnTo>
                    <a:pt x="4777" y="4149"/>
                  </a:lnTo>
                  <a:lnTo>
                    <a:pt x="4813" y="4212"/>
                  </a:lnTo>
                  <a:lnTo>
                    <a:pt x="4850" y="4275"/>
                  </a:lnTo>
                  <a:lnTo>
                    <a:pt x="4876" y="4340"/>
                  </a:lnTo>
                  <a:lnTo>
                    <a:pt x="4895" y="4403"/>
                  </a:lnTo>
                  <a:lnTo>
                    <a:pt x="4913" y="4466"/>
                  </a:lnTo>
                  <a:lnTo>
                    <a:pt x="4931" y="4529"/>
                  </a:lnTo>
                  <a:lnTo>
                    <a:pt x="4939" y="4593"/>
                  </a:lnTo>
                  <a:lnTo>
                    <a:pt x="4939" y="4656"/>
                  </a:lnTo>
                  <a:lnTo>
                    <a:pt x="4939" y="4728"/>
                  </a:lnTo>
                  <a:lnTo>
                    <a:pt x="4921" y="4791"/>
                  </a:lnTo>
                  <a:lnTo>
                    <a:pt x="4913" y="4828"/>
                  </a:lnTo>
                  <a:lnTo>
                    <a:pt x="4885" y="4854"/>
                  </a:lnTo>
                  <a:lnTo>
                    <a:pt x="4858" y="4873"/>
                  </a:lnTo>
                  <a:lnTo>
                    <a:pt x="4832" y="4882"/>
                  </a:lnTo>
                  <a:lnTo>
                    <a:pt x="4804" y="4891"/>
                  </a:lnTo>
                  <a:lnTo>
                    <a:pt x="4768" y="4899"/>
                  </a:lnTo>
                  <a:lnTo>
                    <a:pt x="4732" y="4899"/>
                  </a:lnTo>
                  <a:lnTo>
                    <a:pt x="4705" y="4909"/>
                  </a:lnTo>
                  <a:lnTo>
                    <a:pt x="4650" y="4899"/>
                  </a:lnTo>
                  <a:lnTo>
                    <a:pt x="4605" y="4882"/>
                  </a:lnTo>
                  <a:lnTo>
                    <a:pt x="4569" y="4854"/>
                  </a:lnTo>
                  <a:lnTo>
                    <a:pt x="4542" y="4818"/>
                  </a:lnTo>
                  <a:lnTo>
                    <a:pt x="4516" y="4773"/>
                  </a:lnTo>
                  <a:lnTo>
                    <a:pt x="4497" y="4728"/>
                  </a:lnTo>
                  <a:lnTo>
                    <a:pt x="4470" y="4682"/>
                  </a:lnTo>
                  <a:lnTo>
                    <a:pt x="4452" y="4646"/>
                  </a:lnTo>
                  <a:lnTo>
                    <a:pt x="4452" y="4611"/>
                  </a:lnTo>
                  <a:lnTo>
                    <a:pt x="4452" y="4565"/>
                  </a:lnTo>
                  <a:lnTo>
                    <a:pt x="4452" y="4529"/>
                  </a:lnTo>
                  <a:lnTo>
                    <a:pt x="4452" y="4484"/>
                  </a:lnTo>
                  <a:lnTo>
                    <a:pt x="4461" y="4439"/>
                  </a:lnTo>
                  <a:lnTo>
                    <a:pt x="4461" y="4403"/>
                  </a:lnTo>
                  <a:lnTo>
                    <a:pt x="4470" y="4358"/>
                  </a:lnTo>
                  <a:lnTo>
                    <a:pt x="4479" y="4312"/>
                  </a:lnTo>
                  <a:lnTo>
                    <a:pt x="4470" y="4312"/>
                  </a:lnTo>
                  <a:lnTo>
                    <a:pt x="4470" y="4303"/>
                  </a:lnTo>
                  <a:lnTo>
                    <a:pt x="4461" y="4303"/>
                  </a:lnTo>
                  <a:lnTo>
                    <a:pt x="4452" y="4294"/>
                  </a:lnTo>
                  <a:lnTo>
                    <a:pt x="4443" y="4294"/>
                  </a:lnTo>
                  <a:lnTo>
                    <a:pt x="4433" y="4294"/>
                  </a:lnTo>
                  <a:lnTo>
                    <a:pt x="4425" y="4294"/>
                  </a:lnTo>
                  <a:lnTo>
                    <a:pt x="4407" y="4312"/>
                  </a:lnTo>
                  <a:lnTo>
                    <a:pt x="4389" y="4384"/>
                  </a:lnTo>
                  <a:lnTo>
                    <a:pt x="4380" y="4457"/>
                  </a:lnTo>
                  <a:lnTo>
                    <a:pt x="4370" y="4529"/>
                  </a:lnTo>
                  <a:lnTo>
                    <a:pt x="4370" y="4611"/>
                  </a:lnTo>
                  <a:lnTo>
                    <a:pt x="4380" y="4682"/>
                  </a:lnTo>
                  <a:lnTo>
                    <a:pt x="4398" y="4755"/>
                  </a:lnTo>
                  <a:lnTo>
                    <a:pt x="4416" y="4782"/>
                  </a:lnTo>
                  <a:lnTo>
                    <a:pt x="4433" y="4818"/>
                  </a:lnTo>
                  <a:lnTo>
                    <a:pt x="4452" y="4846"/>
                  </a:lnTo>
                  <a:lnTo>
                    <a:pt x="4479" y="4873"/>
                  </a:lnTo>
                  <a:lnTo>
                    <a:pt x="4506" y="4909"/>
                  </a:lnTo>
                  <a:lnTo>
                    <a:pt x="4533" y="4927"/>
                  </a:lnTo>
                  <a:lnTo>
                    <a:pt x="4560" y="4954"/>
                  </a:lnTo>
                  <a:lnTo>
                    <a:pt x="4597" y="4963"/>
                  </a:lnTo>
                  <a:lnTo>
                    <a:pt x="4633" y="4981"/>
                  </a:lnTo>
                  <a:lnTo>
                    <a:pt x="4668" y="4990"/>
                  </a:lnTo>
                  <a:lnTo>
                    <a:pt x="4714" y="4990"/>
                  </a:lnTo>
                  <a:lnTo>
                    <a:pt x="4749" y="5000"/>
                  </a:lnTo>
                  <a:lnTo>
                    <a:pt x="4759" y="5017"/>
                  </a:lnTo>
                  <a:lnTo>
                    <a:pt x="4759" y="5035"/>
                  </a:lnTo>
                  <a:lnTo>
                    <a:pt x="4749" y="5053"/>
                  </a:lnTo>
                  <a:lnTo>
                    <a:pt x="4741" y="5063"/>
                  </a:lnTo>
                  <a:lnTo>
                    <a:pt x="4732" y="5071"/>
                  </a:lnTo>
                  <a:lnTo>
                    <a:pt x="4723" y="5089"/>
                  </a:lnTo>
                  <a:lnTo>
                    <a:pt x="4714" y="5099"/>
                  </a:lnTo>
                  <a:lnTo>
                    <a:pt x="4732" y="5117"/>
                  </a:lnTo>
                  <a:lnTo>
                    <a:pt x="4723" y="5135"/>
                  </a:lnTo>
                  <a:lnTo>
                    <a:pt x="4714" y="5135"/>
                  </a:lnTo>
                  <a:lnTo>
                    <a:pt x="4705" y="5144"/>
                  </a:lnTo>
                  <a:lnTo>
                    <a:pt x="4696" y="5144"/>
                  </a:lnTo>
                  <a:lnTo>
                    <a:pt x="4686" y="5144"/>
                  </a:lnTo>
                  <a:lnTo>
                    <a:pt x="4678" y="5152"/>
                  </a:lnTo>
                  <a:lnTo>
                    <a:pt x="4678" y="5162"/>
                  </a:lnTo>
                  <a:lnTo>
                    <a:pt x="4678" y="5180"/>
                  </a:lnTo>
                  <a:lnTo>
                    <a:pt x="4642" y="5189"/>
                  </a:lnTo>
                  <a:lnTo>
                    <a:pt x="4605" y="5198"/>
                  </a:lnTo>
                  <a:lnTo>
                    <a:pt x="4560" y="5198"/>
                  </a:lnTo>
                  <a:lnTo>
                    <a:pt x="4516" y="5198"/>
                  </a:lnTo>
                  <a:lnTo>
                    <a:pt x="4470" y="5189"/>
                  </a:lnTo>
                  <a:lnTo>
                    <a:pt x="4425" y="5170"/>
                  </a:lnTo>
                  <a:lnTo>
                    <a:pt x="4389" y="5152"/>
                  </a:lnTo>
                  <a:lnTo>
                    <a:pt x="4352" y="5135"/>
                  </a:lnTo>
                  <a:lnTo>
                    <a:pt x="4326" y="5107"/>
                  </a:lnTo>
                  <a:lnTo>
                    <a:pt x="4299" y="5081"/>
                  </a:lnTo>
                  <a:lnTo>
                    <a:pt x="4281" y="5044"/>
                  </a:lnTo>
                  <a:lnTo>
                    <a:pt x="4263" y="5017"/>
                  </a:lnTo>
                  <a:lnTo>
                    <a:pt x="4244" y="4981"/>
                  </a:lnTo>
                  <a:lnTo>
                    <a:pt x="4226" y="4945"/>
                  </a:lnTo>
                  <a:lnTo>
                    <a:pt x="4208" y="4917"/>
                  </a:lnTo>
                  <a:lnTo>
                    <a:pt x="4190" y="4882"/>
                  </a:lnTo>
                  <a:lnTo>
                    <a:pt x="4181" y="4836"/>
                  </a:lnTo>
                  <a:lnTo>
                    <a:pt x="4172" y="4800"/>
                  </a:lnTo>
                  <a:lnTo>
                    <a:pt x="4163" y="4755"/>
                  </a:lnTo>
                  <a:lnTo>
                    <a:pt x="4163" y="4710"/>
                  </a:lnTo>
                  <a:lnTo>
                    <a:pt x="4154" y="4656"/>
                  </a:lnTo>
                  <a:lnTo>
                    <a:pt x="4163" y="4611"/>
                  </a:lnTo>
                  <a:lnTo>
                    <a:pt x="4172" y="4565"/>
                  </a:lnTo>
                  <a:lnTo>
                    <a:pt x="4190" y="4529"/>
                  </a:lnTo>
                  <a:lnTo>
                    <a:pt x="4181" y="4520"/>
                  </a:lnTo>
                  <a:lnTo>
                    <a:pt x="4172" y="4520"/>
                  </a:lnTo>
                  <a:lnTo>
                    <a:pt x="4172" y="4512"/>
                  </a:lnTo>
                  <a:lnTo>
                    <a:pt x="4163" y="4512"/>
                  </a:lnTo>
                  <a:lnTo>
                    <a:pt x="4154" y="4512"/>
                  </a:lnTo>
                  <a:lnTo>
                    <a:pt x="4145" y="4512"/>
                  </a:lnTo>
                  <a:lnTo>
                    <a:pt x="4136" y="4512"/>
                  </a:lnTo>
                  <a:lnTo>
                    <a:pt x="4136" y="4520"/>
                  </a:lnTo>
                  <a:lnTo>
                    <a:pt x="4099" y="4565"/>
                  </a:lnTo>
                  <a:lnTo>
                    <a:pt x="4082" y="4619"/>
                  </a:lnTo>
                  <a:lnTo>
                    <a:pt x="4073" y="4682"/>
                  </a:lnTo>
                  <a:lnTo>
                    <a:pt x="4073" y="4746"/>
                  </a:lnTo>
                  <a:lnTo>
                    <a:pt x="4082" y="4800"/>
                  </a:lnTo>
                  <a:lnTo>
                    <a:pt x="4091" y="4864"/>
                  </a:lnTo>
                  <a:lnTo>
                    <a:pt x="4109" y="4917"/>
                  </a:lnTo>
                  <a:lnTo>
                    <a:pt x="4127" y="4963"/>
                  </a:lnTo>
                  <a:lnTo>
                    <a:pt x="4145" y="5017"/>
                  </a:lnTo>
                  <a:lnTo>
                    <a:pt x="4172" y="5063"/>
                  </a:lnTo>
                  <a:lnTo>
                    <a:pt x="4208" y="5107"/>
                  </a:lnTo>
                  <a:lnTo>
                    <a:pt x="4244" y="5152"/>
                  </a:lnTo>
                  <a:lnTo>
                    <a:pt x="4289" y="5189"/>
                  </a:lnTo>
                  <a:lnTo>
                    <a:pt x="4334" y="5225"/>
                  </a:lnTo>
                  <a:lnTo>
                    <a:pt x="4380" y="5243"/>
                  </a:lnTo>
                  <a:lnTo>
                    <a:pt x="4433" y="5261"/>
                  </a:lnTo>
                  <a:lnTo>
                    <a:pt x="4362" y="5279"/>
                  </a:lnTo>
                  <a:lnTo>
                    <a:pt x="4299" y="5270"/>
                  </a:lnTo>
                  <a:lnTo>
                    <a:pt x="4235" y="5261"/>
                  </a:lnTo>
                  <a:lnTo>
                    <a:pt x="4181" y="5235"/>
                  </a:lnTo>
                  <a:lnTo>
                    <a:pt x="4127" y="5198"/>
                  </a:lnTo>
                  <a:lnTo>
                    <a:pt x="4073" y="5162"/>
                  </a:lnTo>
                  <a:lnTo>
                    <a:pt x="4028" y="5126"/>
                  </a:lnTo>
                  <a:lnTo>
                    <a:pt x="3973" y="5089"/>
                  </a:lnTo>
                  <a:lnTo>
                    <a:pt x="3910" y="5035"/>
                  </a:lnTo>
                  <a:lnTo>
                    <a:pt x="3874" y="4963"/>
                  </a:lnTo>
                  <a:lnTo>
                    <a:pt x="3838" y="4891"/>
                  </a:lnTo>
                  <a:lnTo>
                    <a:pt x="3820" y="4810"/>
                  </a:lnTo>
                  <a:lnTo>
                    <a:pt x="3801" y="4728"/>
                  </a:lnTo>
                  <a:lnTo>
                    <a:pt x="3793" y="4646"/>
                  </a:lnTo>
                  <a:lnTo>
                    <a:pt x="3783" y="4565"/>
                  </a:lnTo>
                  <a:lnTo>
                    <a:pt x="3766" y="4493"/>
                  </a:lnTo>
                  <a:lnTo>
                    <a:pt x="3730" y="4285"/>
                  </a:lnTo>
                  <a:lnTo>
                    <a:pt x="3684" y="4095"/>
                  </a:lnTo>
                  <a:lnTo>
                    <a:pt x="3621" y="3905"/>
                  </a:lnTo>
                  <a:lnTo>
                    <a:pt x="3549" y="3724"/>
                  </a:lnTo>
                  <a:lnTo>
                    <a:pt x="3459" y="3552"/>
                  </a:lnTo>
                  <a:lnTo>
                    <a:pt x="3359" y="3382"/>
                  </a:lnTo>
                  <a:lnTo>
                    <a:pt x="3251" y="3228"/>
                  </a:lnTo>
                  <a:lnTo>
                    <a:pt x="3133" y="3074"/>
                  </a:lnTo>
                  <a:lnTo>
                    <a:pt x="3007" y="2929"/>
                  </a:lnTo>
                  <a:lnTo>
                    <a:pt x="2872" y="2793"/>
                  </a:lnTo>
                  <a:lnTo>
                    <a:pt x="2736" y="2667"/>
                  </a:lnTo>
                  <a:lnTo>
                    <a:pt x="2592" y="2540"/>
                  </a:lnTo>
                  <a:lnTo>
                    <a:pt x="2438" y="2422"/>
                  </a:lnTo>
                  <a:lnTo>
                    <a:pt x="2294" y="2315"/>
                  </a:lnTo>
                  <a:lnTo>
                    <a:pt x="2140" y="2215"/>
                  </a:lnTo>
                  <a:lnTo>
                    <a:pt x="1987" y="2124"/>
                  </a:lnTo>
                  <a:lnTo>
                    <a:pt x="1932" y="2116"/>
                  </a:lnTo>
                  <a:lnTo>
                    <a:pt x="1887" y="2098"/>
                  </a:lnTo>
                  <a:lnTo>
                    <a:pt x="1842" y="2070"/>
                  </a:lnTo>
                  <a:lnTo>
                    <a:pt x="1798" y="2034"/>
                  </a:lnTo>
                  <a:lnTo>
                    <a:pt x="1752" y="1998"/>
                  </a:lnTo>
                  <a:lnTo>
                    <a:pt x="1716" y="1962"/>
                  </a:lnTo>
                  <a:lnTo>
                    <a:pt x="1680" y="1926"/>
                  </a:lnTo>
                  <a:lnTo>
                    <a:pt x="1634" y="1899"/>
                  </a:lnTo>
                  <a:lnTo>
                    <a:pt x="1608" y="1908"/>
                  </a:lnTo>
                  <a:lnTo>
                    <a:pt x="1571" y="1926"/>
                  </a:lnTo>
                  <a:lnTo>
                    <a:pt x="1553" y="1953"/>
                  </a:lnTo>
                  <a:lnTo>
                    <a:pt x="1526" y="1989"/>
                  </a:lnTo>
                  <a:lnTo>
                    <a:pt x="1500" y="2007"/>
                  </a:lnTo>
                  <a:lnTo>
                    <a:pt x="1482" y="2025"/>
                  </a:lnTo>
                  <a:lnTo>
                    <a:pt x="1463" y="2017"/>
                  </a:lnTo>
                  <a:lnTo>
                    <a:pt x="1454" y="2017"/>
                  </a:lnTo>
                  <a:lnTo>
                    <a:pt x="1436" y="1998"/>
                  </a:lnTo>
                  <a:lnTo>
                    <a:pt x="1418" y="1971"/>
                  </a:lnTo>
                  <a:lnTo>
                    <a:pt x="1355" y="1953"/>
                  </a:lnTo>
                  <a:lnTo>
                    <a:pt x="1292" y="1916"/>
                  </a:lnTo>
                  <a:lnTo>
                    <a:pt x="1229" y="1890"/>
                  </a:lnTo>
                  <a:lnTo>
                    <a:pt x="1174" y="1853"/>
                  </a:lnTo>
                  <a:lnTo>
                    <a:pt x="1111" y="1808"/>
                  </a:lnTo>
                  <a:lnTo>
                    <a:pt x="1057" y="1772"/>
                  </a:lnTo>
                  <a:lnTo>
                    <a:pt x="994" y="1727"/>
                  </a:lnTo>
                  <a:lnTo>
                    <a:pt x="939" y="1681"/>
                  </a:lnTo>
                  <a:lnTo>
                    <a:pt x="894" y="1628"/>
                  </a:lnTo>
                  <a:lnTo>
                    <a:pt x="850" y="1582"/>
                  </a:lnTo>
                  <a:lnTo>
                    <a:pt x="813" y="1537"/>
                  </a:lnTo>
                  <a:lnTo>
                    <a:pt x="777" y="1483"/>
                  </a:lnTo>
                  <a:lnTo>
                    <a:pt x="741" y="1428"/>
                  </a:lnTo>
                  <a:lnTo>
                    <a:pt x="723" y="1365"/>
                  </a:lnTo>
                  <a:lnTo>
                    <a:pt x="704" y="1311"/>
                  </a:lnTo>
                  <a:lnTo>
                    <a:pt x="696" y="1248"/>
                  </a:lnTo>
                  <a:lnTo>
                    <a:pt x="686" y="1211"/>
                  </a:lnTo>
                  <a:lnTo>
                    <a:pt x="678" y="1175"/>
                  </a:lnTo>
                  <a:lnTo>
                    <a:pt x="668" y="1140"/>
                  </a:lnTo>
                  <a:lnTo>
                    <a:pt x="660" y="1103"/>
                  </a:lnTo>
                  <a:lnTo>
                    <a:pt x="660" y="1067"/>
                  </a:lnTo>
                  <a:lnTo>
                    <a:pt x="650" y="1031"/>
                  </a:lnTo>
                  <a:lnTo>
                    <a:pt x="650" y="995"/>
                  </a:lnTo>
                  <a:lnTo>
                    <a:pt x="650" y="958"/>
                  </a:lnTo>
                  <a:lnTo>
                    <a:pt x="650" y="950"/>
                  </a:lnTo>
                  <a:lnTo>
                    <a:pt x="633" y="940"/>
                  </a:lnTo>
                  <a:lnTo>
                    <a:pt x="623" y="940"/>
                  </a:lnTo>
                  <a:lnTo>
                    <a:pt x="615" y="932"/>
                  </a:lnTo>
                  <a:lnTo>
                    <a:pt x="605" y="932"/>
                  </a:lnTo>
                  <a:lnTo>
                    <a:pt x="587" y="932"/>
                  </a:lnTo>
                  <a:lnTo>
                    <a:pt x="578" y="940"/>
                  </a:lnTo>
                  <a:lnTo>
                    <a:pt x="569" y="950"/>
                  </a:lnTo>
                  <a:lnTo>
                    <a:pt x="542" y="968"/>
                  </a:lnTo>
                  <a:lnTo>
                    <a:pt x="524" y="986"/>
                  </a:lnTo>
                  <a:lnTo>
                    <a:pt x="497" y="1004"/>
                  </a:lnTo>
                  <a:lnTo>
                    <a:pt x="488" y="1031"/>
                  </a:lnTo>
                  <a:lnTo>
                    <a:pt x="470" y="1058"/>
                  </a:lnTo>
                  <a:lnTo>
                    <a:pt x="461" y="1085"/>
                  </a:lnTo>
                  <a:lnTo>
                    <a:pt x="451" y="1112"/>
                  </a:lnTo>
                  <a:lnTo>
                    <a:pt x="443" y="1130"/>
                  </a:lnTo>
                  <a:lnTo>
                    <a:pt x="398" y="1221"/>
                  </a:lnTo>
                  <a:lnTo>
                    <a:pt x="181" y="995"/>
                  </a:lnTo>
                  <a:lnTo>
                    <a:pt x="154" y="950"/>
                  </a:lnTo>
                  <a:lnTo>
                    <a:pt x="135" y="895"/>
                  </a:lnTo>
                  <a:lnTo>
                    <a:pt x="117" y="841"/>
                  </a:lnTo>
                  <a:lnTo>
                    <a:pt x="99" y="787"/>
                  </a:lnTo>
                  <a:lnTo>
                    <a:pt x="82" y="733"/>
                  </a:lnTo>
                  <a:lnTo>
                    <a:pt x="72" y="678"/>
                  </a:lnTo>
                  <a:lnTo>
                    <a:pt x="64" y="624"/>
                  </a:lnTo>
                  <a:lnTo>
                    <a:pt x="54" y="569"/>
                  </a:lnTo>
                  <a:lnTo>
                    <a:pt x="64" y="506"/>
                  </a:lnTo>
                  <a:lnTo>
                    <a:pt x="64" y="452"/>
                  </a:lnTo>
                  <a:lnTo>
                    <a:pt x="72" y="399"/>
                  </a:lnTo>
                  <a:lnTo>
                    <a:pt x="72" y="344"/>
                  </a:lnTo>
                  <a:lnTo>
                    <a:pt x="82" y="290"/>
                  </a:lnTo>
                  <a:lnTo>
                    <a:pt x="82" y="235"/>
                  </a:lnTo>
                  <a:lnTo>
                    <a:pt x="91" y="181"/>
                  </a:lnTo>
                  <a:lnTo>
                    <a:pt x="99" y="127"/>
                  </a:lnTo>
                  <a:lnTo>
                    <a:pt x="217" y="127"/>
                  </a:lnTo>
                  <a:lnTo>
                    <a:pt x="217" y="37"/>
                  </a:lnTo>
                  <a:lnTo>
                    <a:pt x="190" y="0"/>
                  </a:lnTo>
                  <a:lnTo>
                    <a:pt x="154" y="0"/>
                  </a:lnTo>
                  <a:lnTo>
                    <a:pt x="190" y="63"/>
                  </a:lnTo>
                  <a:close/>
                  <a:moveTo>
                    <a:pt x="0" y="850"/>
                  </a:moveTo>
                  <a:lnTo>
                    <a:pt x="0" y="705"/>
                  </a:lnTo>
                  <a:lnTo>
                    <a:pt x="0" y="723"/>
                  </a:lnTo>
                  <a:lnTo>
                    <a:pt x="0" y="741"/>
                  </a:lnTo>
                  <a:lnTo>
                    <a:pt x="0" y="760"/>
                  </a:lnTo>
                  <a:lnTo>
                    <a:pt x="9" y="769"/>
                  </a:lnTo>
                  <a:lnTo>
                    <a:pt x="9" y="787"/>
                  </a:lnTo>
                  <a:lnTo>
                    <a:pt x="18" y="804"/>
                  </a:lnTo>
                  <a:lnTo>
                    <a:pt x="18" y="823"/>
                  </a:lnTo>
                  <a:lnTo>
                    <a:pt x="28" y="841"/>
                  </a:lnTo>
                  <a:lnTo>
                    <a:pt x="18" y="841"/>
                  </a:lnTo>
                  <a:lnTo>
                    <a:pt x="9" y="841"/>
                  </a:lnTo>
                  <a:lnTo>
                    <a:pt x="9" y="850"/>
                  </a:lnTo>
                  <a:lnTo>
                    <a:pt x="0" y="850"/>
                  </a:lnTo>
                  <a:close/>
                  <a:moveTo>
                    <a:pt x="0" y="425"/>
                  </a:moveTo>
                  <a:lnTo>
                    <a:pt x="0" y="127"/>
                  </a:lnTo>
                  <a:lnTo>
                    <a:pt x="28" y="127"/>
                  </a:lnTo>
                  <a:lnTo>
                    <a:pt x="28" y="154"/>
                  </a:lnTo>
                  <a:lnTo>
                    <a:pt x="28" y="172"/>
                  </a:lnTo>
                  <a:lnTo>
                    <a:pt x="18" y="199"/>
                  </a:lnTo>
                  <a:lnTo>
                    <a:pt x="18" y="217"/>
                  </a:lnTo>
                  <a:lnTo>
                    <a:pt x="18" y="235"/>
                  </a:lnTo>
                  <a:lnTo>
                    <a:pt x="9" y="263"/>
                  </a:lnTo>
                  <a:lnTo>
                    <a:pt x="9" y="281"/>
                  </a:lnTo>
                  <a:lnTo>
                    <a:pt x="9" y="308"/>
                  </a:lnTo>
                  <a:lnTo>
                    <a:pt x="9" y="316"/>
                  </a:lnTo>
                  <a:lnTo>
                    <a:pt x="0" y="334"/>
                  </a:lnTo>
                  <a:lnTo>
                    <a:pt x="0" y="353"/>
                  </a:lnTo>
                  <a:lnTo>
                    <a:pt x="0" y="362"/>
                  </a:lnTo>
                  <a:lnTo>
                    <a:pt x="0" y="380"/>
                  </a:lnTo>
                  <a:lnTo>
                    <a:pt x="0" y="389"/>
                  </a:lnTo>
                  <a:lnTo>
                    <a:pt x="0" y="407"/>
                  </a:lnTo>
                  <a:lnTo>
                    <a:pt x="0" y="425"/>
                  </a:lnTo>
                  <a:close/>
                </a:path>
              </a:pathLst>
            </a:custGeom>
            <a:solidFill>
              <a:srgbClr val="964C26"/>
            </a:solidFill>
            <a:ln w="9525">
              <a:noFill/>
              <a:round/>
              <a:headEnd/>
              <a:tailEnd/>
            </a:ln>
          </p:spPr>
          <p:txBody>
            <a:bodyPr>
              <a:prstTxWarp prst="textNoShape">
                <a:avLst/>
              </a:prstTxWarp>
            </a:bodyPr>
            <a:lstStyle/>
            <a:p>
              <a:endParaRPr lang="en-US"/>
            </a:p>
          </p:txBody>
        </p:sp>
        <p:sp>
          <p:nvSpPr>
            <p:cNvPr id="43154" name="Freeform 244"/>
            <p:cNvSpPr>
              <a:spLocks noChangeAspect="1"/>
            </p:cNvSpPr>
            <p:nvPr/>
          </p:nvSpPr>
          <p:spPr bwMode="auto">
            <a:xfrm>
              <a:off x="2256" y="2700"/>
              <a:ext cx="131" cy="328"/>
            </a:xfrm>
            <a:custGeom>
              <a:avLst/>
              <a:gdLst>
                <a:gd name="T0" fmla="*/ 1229 w 1310"/>
                <a:gd name="T1" fmla="*/ 344 h 3282"/>
                <a:gd name="T2" fmla="*/ 1156 w 1310"/>
                <a:gd name="T3" fmla="*/ 814 h 3282"/>
                <a:gd name="T4" fmla="*/ 1120 w 1310"/>
                <a:gd name="T5" fmla="*/ 1248 h 3282"/>
                <a:gd name="T6" fmla="*/ 1283 w 1310"/>
                <a:gd name="T7" fmla="*/ 1420 h 3282"/>
                <a:gd name="T8" fmla="*/ 1174 w 1310"/>
                <a:gd name="T9" fmla="*/ 1664 h 3282"/>
                <a:gd name="T10" fmla="*/ 1120 w 1310"/>
                <a:gd name="T11" fmla="*/ 1890 h 3282"/>
                <a:gd name="T12" fmla="*/ 813 w 1310"/>
                <a:gd name="T13" fmla="*/ 1981 h 3282"/>
                <a:gd name="T14" fmla="*/ 524 w 1310"/>
                <a:gd name="T15" fmla="*/ 2044 h 3282"/>
                <a:gd name="T16" fmla="*/ 578 w 1310"/>
                <a:gd name="T17" fmla="*/ 2080 h 3282"/>
                <a:gd name="T18" fmla="*/ 533 w 1310"/>
                <a:gd name="T19" fmla="*/ 2161 h 3282"/>
                <a:gd name="T20" fmla="*/ 370 w 1310"/>
                <a:gd name="T21" fmla="*/ 2224 h 3282"/>
                <a:gd name="T22" fmla="*/ 253 w 1310"/>
                <a:gd name="T23" fmla="*/ 2288 h 3282"/>
                <a:gd name="T24" fmla="*/ 226 w 1310"/>
                <a:gd name="T25" fmla="*/ 2333 h 3282"/>
                <a:gd name="T26" fmla="*/ 271 w 1310"/>
                <a:gd name="T27" fmla="*/ 2342 h 3282"/>
                <a:gd name="T28" fmla="*/ 325 w 1310"/>
                <a:gd name="T29" fmla="*/ 2360 h 3282"/>
                <a:gd name="T30" fmla="*/ 344 w 1310"/>
                <a:gd name="T31" fmla="*/ 2424 h 3282"/>
                <a:gd name="T32" fmla="*/ 235 w 1310"/>
                <a:gd name="T33" fmla="*/ 2704 h 3282"/>
                <a:gd name="T34" fmla="*/ 163 w 1310"/>
                <a:gd name="T35" fmla="*/ 2912 h 3282"/>
                <a:gd name="T36" fmla="*/ 163 w 1310"/>
                <a:gd name="T37" fmla="*/ 2965 h 3282"/>
                <a:gd name="T38" fmla="*/ 299 w 1310"/>
                <a:gd name="T39" fmla="*/ 3048 h 3282"/>
                <a:gd name="T40" fmla="*/ 433 w 1310"/>
                <a:gd name="T41" fmla="*/ 3119 h 3282"/>
                <a:gd name="T42" fmla="*/ 533 w 1310"/>
                <a:gd name="T43" fmla="*/ 3174 h 3282"/>
                <a:gd name="T44" fmla="*/ 524 w 1310"/>
                <a:gd name="T45" fmla="*/ 3192 h 3282"/>
                <a:gd name="T46" fmla="*/ 506 w 1310"/>
                <a:gd name="T47" fmla="*/ 3218 h 3282"/>
                <a:gd name="T48" fmla="*/ 488 w 1310"/>
                <a:gd name="T49" fmla="*/ 3255 h 3282"/>
                <a:gd name="T50" fmla="*/ 479 w 1310"/>
                <a:gd name="T51" fmla="*/ 3282 h 3282"/>
                <a:gd name="T52" fmla="*/ 443 w 1310"/>
                <a:gd name="T53" fmla="*/ 3237 h 3282"/>
                <a:gd name="T54" fmla="*/ 407 w 1310"/>
                <a:gd name="T55" fmla="*/ 3183 h 3282"/>
                <a:gd name="T56" fmla="*/ 344 w 1310"/>
                <a:gd name="T57" fmla="*/ 3119 h 3282"/>
                <a:gd name="T58" fmla="*/ 235 w 1310"/>
                <a:gd name="T59" fmla="*/ 3038 h 3282"/>
                <a:gd name="T60" fmla="*/ 135 w 1310"/>
                <a:gd name="T61" fmla="*/ 2975 h 3282"/>
                <a:gd name="T62" fmla="*/ 54 w 1310"/>
                <a:gd name="T63" fmla="*/ 2821 h 3282"/>
                <a:gd name="T64" fmla="*/ 18 w 1310"/>
                <a:gd name="T65" fmla="*/ 2604 h 3282"/>
                <a:gd name="T66" fmla="*/ 0 w 1310"/>
                <a:gd name="T67" fmla="*/ 2387 h 3282"/>
                <a:gd name="T68" fmla="*/ 0 w 1310"/>
                <a:gd name="T69" fmla="*/ 2035 h 3282"/>
                <a:gd name="T70" fmla="*/ 28 w 1310"/>
                <a:gd name="T71" fmla="*/ 1673 h 3282"/>
                <a:gd name="T72" fmla="*/ 99 w 1310"/>
                <a:gd name="T73" fmla="*/ 1420 h 3282"/>
                <a:gd name="T74" fmla="*/ 127 w 1310"/>
                <a:gd name="T75" fmla="*/ 1384 h 3282"/>
                <a:gd name="T76" fmla="*/ 145 w 1310"/>
                <a:gd name="T77" fmla="*/ 1339 h 3282"/>
                <a:gd name="T78" fmla="*/ 172 w 1310"/>
                <a:gd name="T79" fmla="*/ 1429 h 3282"/>
                <a:gd name="T80" fmla="*/ 199 w 1310"/>
                <a:gd name="T81" fmla="*/ 1582 h 3282"/>
                <a:gd name="T82" fmla="*/ 262 w 1310"/>
                <a:gd name="T83" fmla="*/ 1646 h 3282"/>
                <a:gd name="T84" fmla="*/ 325 w 1310"/>
                <a:gd name="T85" fmla="*/ 1511 h 3282"/>
                <a:gd name="T86" fmla="*/ 407 w 1310"/>
                <a:gd name="T87" fmla="*/ 1122 h 3282"/>
                <a:gd name="T88" fmla="*/ 533 w 1310"/>
                <a:gd name="T89" fmla="*/ 760 h 3282"/>
                <a:gd name="T90" fmla="*/ 660 w 1310"/>
                <a:gd name="T91" fmla="*/ 525 h 3282"/>
                <a:gd name="T92" fmla="*/ 767 w 1310"/>
                <a:gd name="T93" fmla="*/ 353 h 3282"/>
                <a:gd name="T94" fmla="*/ 885 w 1310"/>
                <a:gd name="T95" fmla="*/ 200 h 3282"/>
                <a:gd name="T96" fmla="*/ 876 w 1310"/>
                <a:gd name="T97" fmla="*/ 263 h 3282"/>
                <a:gd name="T98" fmla="*/ 850 w 1310"/>
                <a:gd name="T99" fmla="*/ 353 h 3282"/>
                <a:gd name="T100" fmla="*/ 850 w 1310"/>
                <a:gd name="T101" fmla="*/ 426 h 3282"/>
                <a:gd name="T102" fmla="*/ 876 w 1310"/>
                <a:gd name="T103" fmla="*/ 444 h 3282"/>
                <a:gd name="T104" fmla="*/ 913 w 1310"/>
                <a:gd name="T105" fmla="*/ 444 h 3282"/>
                <a:gd name="T106" fmla="*/ 984 w 1310"/>
                <a:gd name="T107" fmla="*/ 318 h 3282"/>
                <a:gd name="T108" fmla="*/ 1102 w 1310"/>
                <a:gd name="T109" fmla="*/ 154 h 3282"/>
                <a:gd name="T110" fmla="*/ 1229 w 1310"/>
                <a:gd name="T111" fmla="*/ 0 h 3282"/>
                <a:gd name="T112" fmla="*/ 1237 w 1310"/>
                <a:gd name="T113" fmla="*/ 19 h 3282"/>
                <a:gd name="T114" fmla="*/ 1247 w 1310"/>
                <a:gd name="T115" fmla="*/ 46 h 3282"/>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310"/>
                <a:gd name="T175" fmla="*/ 0 h 3282"/>
                <a:gd name="T176" fmla="*/ 1310 w 1310"/>
                <a:gd name="T177" fmla="*/ 3282 h 3282"/>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310" h="3282">
                  <a:moveTo>
                    <a:pt x="1247" y="46"/>
                  </a:moveTo>
                  <a:lnTo>
                    <a:pt x="1237" y="191"/>
                  </a:lnTo>
                  <a:lnTo>
                    <a:pt x="1229" y="344"/>
                  </a:lnTo>
                  <a:lnTo>
                    <a:pt x="1201" y="498"/>
                  </a:lnTo>
                  <a:lnTo>
                    <a:pt x="1183" y="660"/>
                  </a:lnTo>
                  <a:lnTo>
                    <a:pt x="1156" y="814"/>
                  </a:lnTo>
                  <a:lnTo>
                    <a:pt x="1138" y="968"/>
                  </a:lnTo>
                  <a:lnTo>
                    <a:pt x="1120" y="1112"/>
                  </a:lnTo>
                  <a:lnTo>
                    <a:pt x="1120" y="1248"/>
                  </a:lnTo>
                  <a:lnTo>
                    <a:pt x="1310" y="1248"/>
                  </a:lnTo>
                  <a:lnTo>
                    <a:pt x="1300" y="1329"/>
                  </a:lnTo>
                  <a:lnTo>
                    <a:pt x="1283" y="1420"/>
                  </a:lnTo>
                  <a:lnTo>
                    <a:pt x="1247" y="1501"/>
                  </a:lnTo>
                  <a:lnTo>
                    <a:pt x="1210" y="1582"/>
                  </a:lnTo>
                  <a:lnTo>
                    <a:pt x="1174" y="1664"/>
                  </a:lnTo>
                  <a:lnTo>
                    <a:pt x="1147" y="1736"/>
                  </a:lnTo>
                  <a:lnTo>
                    <a:pt x="1129" y="1818"/>
                  </a:lnTo>
                  <a:lnTo>
                    <a:pt x="1120" y="1890"/>
                  </a:lnTo>
                  <a:lnTo>
                    <a:pt x="1020" y="1918"/>
                  </a:lnTo>
                  <a:lnTo>
                    <a:pt x="921" y="1953"/>
                  </a:lnTo>
                  <a:lnTo>
                    <a:pt x="813" y="1981"/>
                  </a:lnTo>
                  <a:lnTo>
                    <a:pt x="704" y="2007"/>
                  </a:lnTo>
                  <a:lnTo>
                    <a:pt x="605" y="2025"/>
                  </a:lnTo>
                  <a:lnTo>
                    <a:pt x="524" y="2044"/>
                  </a:lnTo>
                  <a:lnTo>
                    <a:pt x="470" y="2062"/>
                  </a:lnTo>
                  <a:lnTo>
                    <a:pt x="451" y="2080"/>
                  </a:lnTo>
                  <a:lnTo>
                    <a:pt x="578" y="2080"/>
                  </a:lnTo>
                  <a:lnTo>
                    <a:pt x="578" y="2107"/>
                  </a:lnTo>
                  <a:lnTo>
                    <a:pt x="578" y="2143"/>
                  </a:lnTo>
                  <a:lnTo>
                    <a:pt x="533" y="2161"/>
                  </a:lnTo>
                  <a:lnTo>
                    <a:pt x="479" y="2179"/>
                  </a:lnTo>
                  <a:lnTo>
                    <a:pt x="425" y="2206"/>
                  </a:lnTo>
                  <a:lnTo>
                    <a:pt x="370" y="2224"/>
                  </a:lnTo>
                  <a:lnTo>
                    <a:pt x="316" y="2242"/>
                  </a:lnTo>
                  <a:lnTo>
                    <a:pt x="271" y="2270"/>
                  </a:lnTo>
                  <a:lnTo>
                    <a:pt x="253" y="2288"/>
                  </a:lnTo>
                  <a:lnTo>
                    <a:pt x="235" y="2297"/>
                  </a:lnTo>
                  <a:lnTo>
                    <a:pt x="235" y="2315"/>
                  </a:lnTo>
                  <a:lnTo>
                    <a:pt x="226" y="2333"/>
                  </a:lnTo>
                  <a:lnTo>
                    <a:pt x="244" y="2333"/>
                  </a:lnTo>
                  <a:lnTo>
                    <a:pt x="253" y="2333"/>
                  </a:lnTo>
                  <a:lnTo>
                    <a:pt x="271" y="2342"/>
                  </a:lnTo>
                  <a:lnTo>
                    <a:pt x="289" y="2351"/>
                  </a:lnTo>
                  <a:lnTo>
                    <a:pt x="307" y="2351"/>
                  </a:lnTo>
                  <a:lnTo>
                    <a:pt x="325" y="2360"/>
                  </a:lnTo>
                  <a:lnTo>
                    <a:pt x="344" y="2360"/>
                  </a:lnTo>
                  <a:lnTo>
                    <a:pt x="352" y="2360"/>
                  </a:lnTo>
                  <a:lnTo>
                    <a:pt x="344" y="2424"/>
                  </a:lnTo>
                  <a:lnTo>
                    <a:pt x="316" y="2505"/>
                  </a:lnTo>
                  <a:lnTo>
                    <a:pt x="281" y="2604"/>
                  </a:lnTo>
                  <a:lnTo>
                    <a:pt x="235" y="2704"/>
                  </a:lnTo>
                  <a:lnTo>
                    <a:pt x="199" y="2794"/>
                  </a:lnTo>
                  <a:lnTo>
                    <a:pt x="172" y="2876"/>
                  </a:lnTo>
                  <a:lnTo>
                    <a:pt x="163" y="2912"/>
                  </a:lnTo>
                  <a:lnTo>
                    <a:pt x="154" y="2939"/>
                  </a:lnTo>
                  <a:lnTo>
                    <a:pt x="154" y="2957"/>
                  </a:lnTo>
                  <a:lnTo>
                    <a:pt x="163" y="2965"/>
                  </a:lnTo>
                  <a:lnTo>
                    <a:pt x="208" y="2993"/>
                  </a:lnTo>
                  <a:lnTo>
                    <a:pt x="253" y="3020"/>
                  </a:lnTo>
                  <a:lnTo>
                    <a:pt x="299" y="3048"/>
                  </a:lnTo>
                  <a:lnTo>
                    <a:pt x="344" y="3074"/>
                  </a:lnTo>
                  <a:lnTo>
                    <a:pt x="388" y="3101"/>
                  </a:lnTo>
                  <a:lnTo>
                    <a:pt x="433" y="3119"/>
                  </a:lnTo>
                  <a:lnTo>
                    <a:pt x="488" y="3147"/>
                  </a:lnTo>
                  <a:lnTo>
                    <a:pt x="533" y="3165"/>
                  </a:lnTo>
                  <a:lnTo>
                    <a:pt x="533" y="3174"/>
                  </a:lnTo>
                  <a:lnTo>
                    <a:pt x="524" y="3174"/>
                  </a:lnTo>
                  <a:lnTo>
                    <a:pt x="524" y="3183"/>
                  </a:lnTo>
                  <a:lnTo>
                    <a:pt x="524" y="3192"/>
                  </a:lnTo>
                  <a:lnTo>
                    <a:pt x="515" y="3200"/>
                  </a:lnTo>
                  <a:lnTo>
                    <a:pt x="515" y="3210"/>
                  </a:lnTo>
                  <a:lnTo>
                    <a:pt x="506" y="3218"/>
                  </a:lnTo>
                  <a:lnTo>
                    <a:pt x="497" y="3228"/>
                  </a:lnTo>
                  <a:lnTo>
                    <a:pt x="497" y="3237"/>
                  </a:lnTo>
                  <a:lnTo>
                    <a:pt x="488" y="3255"/>
                  </a:lnTo>
                  <a:lnTo>
                    <a:pt x="488" y="3264"/>
                  </a:lnTo>
                  <a:lnTo>
                    <a:pt x="488" y="3273"/>
                  </a:lnTo>
                  <a:lnTo>
                    <a:pt x="479" y="3282"/>
                  </a:lnTo>
                  <a:lnTo>
                    <a:pt x="470" y="3264"/>
                  </a:lnTo>
                  <a:lnTo>
                    <a:pt x="451" y="3255"/>
                  </a:lnTo>
                  <a:lnTo>
                    <a:pt x="443" y="3237"/>
                  </a:lnTo>
                  <a:lnTo>
                    <a:pt x="433" y="3218"/>
                  </a:lnTo>
                  <a:lnTo>
                    <a:pt x="416" y="3200"/>
                  </a:lnTo>
                  <a:lnTo>
                    <a:pt x="407" y="3183"/>
                  </a:lnTo>
                  <a:lnTo>
                    <a:pt x="388" y="3165"/>
                  </a:lnTo>
                  <a:lnTo>
                    <a:pt x="380" y="3147"/>
                  </a:lnTo>
                  <a:lnTo>
                    <a:pt x="344" y="3119"/>
                  </a:lnTo>
                  <a:lnTo>
                    <a:pt x="307" y="3092"/>
                  </a:lnTo>
                  <a:lnTo>
                    <a:pt x="271" y="3066"/>
                  </a:lnTo>
                  <a:lnTo>
                    <a:pt x="235" y="3038"/>
                  </a:lnTo>
                  <a:lnTo>
                    <a:pt x="208" y="3020"/>
                  </a:lnTo>
                  <a:lnTo>
                    <a:pt x="172" y="2993"/>
                  </a:lnTo>
                  <a:lnTo>
                    <a:pt x="135" y="2975"/>
                  </a:lnTo>
                  <a:lnTo>
                    <a:pt x="91" y="2957"/>
                  </a:lnTo>
                  <a:lnTo>
                    <a:pt x="72" y="2894"/>
                  </a:lnTo>
                  <a:lnTo>
                    <a:pt x="54" y="2821"/>
                  </a:lnTo>
                  <a:lnTo>
                    <a:pt x="36" y="2748"/>
                  </a:lnTo>
                  <a:lnTo>
                    <a:pt x="28" y="2685"/>
                  </a:lnTo>
                  <a:lnTo>
                    <a:pt x="18" y="2604"/>
                  </a:lnTo>
                  <a:lnTo>
                    <a:pt x="9" y="2532"/>
                  </a:lnTo>
                  <a:lnTo>
                    <a:pt x="0" y="2459"/>
                  </a:lnTo>
                  <a:lnTo>
                    <a:pt x="0" y="2387"/>
                  </a:lnTo>
                  <a:lnTo>
                    <a:pt x="0" y="2270"/>
                  </a:lnTo>
                  <a:lnTo>
                    <a:pt x="0" y="2153"/>
                  </a:lnTo>
                  <a:lnTo>
                    <a:pt x="0" y="2035"/>
                  </a:lnTo>
                  <a:lnTo>
                    <a:pt x="9" y="1908"/>
                  </a:lnTo>
                  <a:lnTo>
                    <a:pt x="18" y="1790"/>
                  </a:lnTo>
                  <a:lnTo>
                    <a:pt x="28" y="1673"/>
                  </a:lnTo>
                  <a:lnTo>
                    <a:pt x="54" y="1547"/>
                  </a:lnTo>
                  <a:lnTo>
                    <a:pt x="91" y="1438"/>
                  </a:lnTo>
                  <a:lnTo>
                    <a:pt x="99" y="1420"/>
                  </a:lnTo>
                  <a:lnTo>
                    <a:pt x="109" y="1411"/>
                  </a:lnTo>
                  <a:lnTo>
                    <a:pt x="117" y="1393"/>
                  </a:lnTo>
                  <a:lnTo>
                    <a:pt x="127" y="1384"/>
                  </a:lnTo>
                  <a:lnTo>
                    <a:pt x="135" y="1375"/>
                  </a:lnTo>
                  <a:lnTo>
                    <a:pt x="145" y="1357"/>
                  </a:lnTo>
                  <a:lnTo>
                    <a:pt x="145" y="1339"/>
                  </a:lnTo>
                  <a:lnTo>
                    <a:pt x="154" y="1329"/>
                  </a:lnTo>
                  <a:lnTo>
                    <a:pt x="163" y="1375"/>
                  </a:lnTo>
                  <a:lnTo>
                    <a:pt x="172" y="1429"/>
                  </a:lnTo>
                  <a:lnTo>
                    <a:pt x="181" y="1483"/>
                  </a:lnTo>
                  <a:lnTo>
                    <a:pt x="190" y="1537"/>
                  </a:lnTo>
                  <a:lnTo>
                    <a:pt x="199" y="1582"/>
                  </a:lnTo>
                  <a:lnTo>
                    <a:pt x="226" y="1619"/>
                  </a:lnTo>
                  <a:lnTo>
                    <a:pt x="235" y="1637"/>
                  </a:lnTo>
                  <a:lnTo>
                    <a:pt x="262" y="1646"/>
                  </a:lnTo>
                  <a:lnTo>
                    <a:pt x="281" y="1646"/>
                  </a:lnTo>
                  <a:lnTo>
                    <a:pt x="316" y="1646"/>
                  </a:lnTo>
                  <a:lnTo>
                    <a:pt x="325" y="1511"/>
                  </a:lnTo>
                  <a:lnTo>
                    <a:pt x="344" y="1384"/>
                  </a:lnTo>
                  <a:lnTo>
                    <a:pt x="370" y="1248"/>
                  </a:lnTo>
                  <a:lnTo>
                    <a:pt x="407" y="1122"/>
                  </a:lnTo>
                  <a:lnTo>
                    <a:pt x="443" y="1004"/>
                  </a:lnTo>
                  <a:lnTo>
                    <a:pt x="488" y="877"/>
                  </a:lnTo>
                  <a:lnTo>
                    <a:pt x="533" y="760"/>
                  </a:lnTo>
                  <a:lnTo>
                    <a:pt x="587" y="642"/>
                  </a:lnTo>
                  <a:lnTo>
                    <a:pt x="633" y="588"/>
                  </a:lnTo>
                  <a:lnTo>
                    <a:pt x="660" y="525"/>
                  </a:lnTo>
                  <a:lnTo>
                    <a:pt x="696" y="470"/>
                  </a:lnTo>
                  <a:lnTo>
                    <a:pt x="732" y="417"/>
                  </a:lnTo>
                  <a:lnTo>
                    <a:pt x="767" y="353"/>
                  </a:lnTo>
                  <a:lnTo>
                    <a:pt x="804" y="299"/>
                  </a:lnTo>
                  <a:lnTo>
                    <a:pt x="850" y="245"/>
                  </a:lnTo>
                  <a:lnTo>
                    <a:pt x="885" y="200"/>
                  </a:lnTo>
                  <a:lnTo>
                    <a:pt x="885" y="217"/>
                  </a:lnTo>
                  <a:lnTo>
                    <a:pt x="885" y="245"/>
                  </a:lnTo>
                  <a:lnTo>
                    <a:pt x="876" y="263"/>
                  </a:lnTo>
                  <a:lnTo>
                    <a:pt x="867" y="290"/>
                  </a:lnTo>
                  <a:lnTo>
                    <a:pt x="850" y="326"/>
                  </a:lnTo>
                  <a:lnTo>
                    <a:pt x="850" y="353"/>
                  </a:lnTo>
                  <a:lnTo>
                    <a:pt x="840" y="389"/>
                  </a:lnTo>
                  <a:lnTo>
                    <a:pt x="840" y="417"/>
                  </a:lnTo>
                  <a:lnTo>
                    <a:pt x="850" y="426"/>
                  </a:lnTo>
                  <a:lnTo>
                    <a:pt x="858" y="435"/>
                  </a:lnTo>
                  <a:lnTo>
                    <a:pt x="867" y="444"/>
                  </a:lnTo>
                  <a:lnTo>
                    <a:pt x="876" y="444"/>
                  </a:lnTo>
                  <a:lnTo>
                    <a:pt x="885" y="444"/>
                  </a:lnTo>
                  <a:lnTo>
                    <a:pt x="903" y="444"/>
                  </a:lnTo>
                  <a:lnTo>
                    <a:pt x="913" y="444"/>
                  </a:lnTo>
                  <a:lnTo>
                    <a:pt x="921" y="435"/>
                  </a:lnTo>
                  <a:lnTo>
                    <a:pt x="957" y="381"/>
                  </a:lnTo>
                  <a:lnTo>
                    <a:pt x="984" y="318"/>
                  </a:lnTo>
                  <a:lnTo>
                    <a:pt x="1020" y="263"/>
                  </a:lnTo>
                  <a:lnTo>
                    <a:pt x="1066" y="209"/>
                  </a:lnTo>
                  <a:lnTo>
                    <a:pt x="1102" y="154"/>
                  </a:lnTo>
                  <a:lnTo>
                    <a:pt x="1147" y="100"/>
                  </a:lnTo>
                  <a:lnTo>
                    <a:pt x="1183" y="46"/>
                  </a:lnTo>
                  <a:lnTo>
                    <a:pt x="1229" y="0"/>
                  </a:lnTo>
                  <a:lnTo>
                    <a:pt x="1237" y="0"/>
                  </a:lnTo>
                  <a:lnTo>
                    <a:pt x="1237" y="10"/>
                  </a:lnTo>
                  <a:lnTo>
                    <a:pt x="1237" y="19"/>
                  </a:lnTo>
                  <a:lnTo>
                    <a:pt x="1237" y="28"/>
                  </a:lnTo>
                  <a:lnTo>
                    <a:pt x="1247" y="37"/>
                  </a:lnTo>
                  <a:lnTo>
                    <a:pt x="1247" y="46"/>
                  </a:lnTo>
                  <a:close/>
                </a:path>
              </a:pathLst>
            </a:custGeom>
            <a:solidFill>
              <a:srgbClr val="8C4726"/>
            </a:solidFill>
            <a:ln w="9525">
              <a:noFill/>
              <a:round/>
              <a:headEnd/>
              <a:tailEnd/>
            </a:ln>
          </p:spPr>
          <p:txBody>
            <a:bodyPr>
              <a:prstTxWarp prst="textNoShape">
                <a:avLst/>
              </a:prstTxWarp>
            </a:bodyPr>
            <a:lstStyle/>
            <a:p>
              <a:endParaRPr lang="en-US"/>
            </a:p>
          </p:txBody>
        </p:sp>
        <p:sp>
          <p:nvSpPr>
            <p:cNvPr id="43155" name="Freeform 245"/>
            <p:cNvSpPr>
              <a:spLocks noChangeAspect="1"/>
            </p:cNvSpPr>
            <p:nvPr/>
          </p:nvSpPr>
          <p:spPr bwMode="auto">
            <a:xfrm>
              <a:off x="1577" y="3213"/>
              <a:ext cx="530" cy="186"/>
            </a:xfrm>
            <a:custGeom>
              <a:avLst/>
              <a:gdLst>
                <a:gd name="T0" fmla="*/ 4632 w 5301"/>
                <a:gd name="T1" fmla="*/ 325 h 1854"/>
                <a:gd name="T2" fmla="*/ 4569 w 5301"/>
                <a:gd name="T3" fmla="*/ 361 h 1854"/>
                <a:gd name="T4" fmla="*/ 4515 w 5301"/>
                <a:gd name="T5" fmla="*/ 416 h 1854"/>
                <a:gd name="T6" fmla="*/ 4479 w 5301"/>
                <a:gd name="T7" fmla="*/ 489 h 1854"/>
                <a:gd name="T8" fmla="*/ 4460 w 5301"/>
                <a:gd name="T9" fmla="*/ 542 h 1854"/>
                <a:gd name="T10" fmla="*/ 4406 w 5301"/>
                <a:gd name="T11" fmla="*/ 588 h 1854"/>
                <a:gd name="T12" fmla="*/ 4343 w 5301"/>
                <a:gd name="T13" fmla="*/ 651 h 1854"/>
                <a:gd name="T14" fmla="*/ 4280 w 5301"/>
                <a:gd name="T15" fmla="*/ 705 h 1854"/>
                <a:gd name="T16" fmla="*/ 4235 w 5301"/>
                <a:gd name="T17" fmla="*/ 760 h 1854"/>
                <a:gd name="T18" fmla="*/ 4172 w 5301"/>
                <a:gd name="T19" fmla="*/ 823 h 1854"/>
                <a:gd name="T20" fmla="*/ 4055 w 5301"/>
                <a:gd name="T21" fmla="*/ 886 h 1854"/>
                <a:gd name="T22" fmla="*/ 3873 w 5301"/>
                <a:gd name="T23" fmla="*/ 940 h 1854"/>
                <a:gd name="T24" fmla="*/ 3711 w 5301"/>
                <a:gd name="T25" fmla="*/ 1003 h 1854"/>
                <a:gd name="T26" fmla="*/ 3476 w 5301"/>
                <a:gd name="T27" fmla="*/ 1048 h 1854"/>
                <a:gd name="T28" fmla="*/ 3124 w 5301"/>
                <a:gd name="T29" fmla="*/ 1076 h 1854"/>
                <a:gd name="T30" fmla="*/ 2583 w 5301"/>
                <a:gd name="T31" fmla="*/ 1157 h 1854"/>
                <a:gd name="T32" fmla="*/ 2032 w 5301"/>
                <a:gd name="T33" fmla="*/ 1248 h 1854"/>
                <a:gd name="T34" fmla="*/ 1661 w 5301"/>
                <a:gd name="T35" fmla="*/ 1284 h 1854"/>
                <a:gd name="T36" fmla="*/ 1282 w 5301"/>
                <a:gd name="T37" fmla="*/ 1293 h 1854"/>
                <a:gd name="T38" fmla="*/ 912 w 5301"/>
                <a:gd name="T39" fmla="*/ 1266 h 1854"/>
                <a:gd name="T40" fmla="*/ 732 w 5301"/>
                <a:gd name="T41" fmla="*/ 1166 h 1854"/>
                <a:gd name="T42" fmla="*/ 614 w 5301"/>
                <a:gd name="T43" fmla="*/ 1121 h 1854"/>
                <a:gd name="T44" fmla="*/ 497 w 5301"/>
                <a:gd name="T45" fmla="*/ 1076 h 1854"/>
                <a:gd name="T46" fmla="*/ 397 w 5301"/>
                <a:gd name="T47" fmla="*/ 1031 h 1854"/>
                <a:gd name="T48" fmla="*/ 298 w 5301"/>
                <a:gd name="T49" fmla="*/ 985 h 1854"/>
                <a:gd name="T50" fmla="*/ 217 w 5301"/>
                <a:gd name="T51" fmla="*/ 1031 h 1854"/>
                <a:gd name="T52" fmla="*/ 144 w 5301"/>
                <a:gd name="T53" fmla="*/ 1066 h 1854"/>
                <a:gd name="T54" fmla="*/ 73 w 5301"/>
                <a:gd name="T55" fmla="*/ 1103 h 1854"/>
                <a:gd name="T56" fmla="*/ 0 w 5301"/>
                <a:gd name="T57" fmla="*/ 1139 h 1854"/>
                <a:gd name="T58" fmla="*/ 81 w 5301"/>
                <a:gd name="T59" fmla="*/ 1202 h 1854"/>
                <a:gd name="T60" fmla="*/ 217 w 5301"/>
                <a:gd name="T61" fmla="*/ 1311 h 1854"/>
                <a:gd name="T62" fmla="*/ 343 w 5301"/>
                <a:gd name="T63" fmla="*/ 1419 h 1854"/>
                <a:gd name="T64" fmla="*/ 488 w 5301"/>
                <a:gd name="T65" fmla="*/ 1519 h 1854"/>
                <a:gd name="T66" fmla="*/ 606 w 5301"/>
                <a:gd name="T67" fmla="*/ 1528 h 1854"/>
                <a:gd name="T68" fmla="*/ 695 w 5301"/>
                <a:gd name="T69" fmla="*/ 1528 h 1854"/>
                <a:gd name="T70" fmla="*/ 786 w 5301"/>
                <a:gd name="T71" fmla="*/ 1564 h 1854"/>
                <a:gd name="T72" fmla="*/ 876 w 5301"/>
                <a:gd name="T73" fmla="*/ 1609 h 1854"/>
                <a:gd name="T74" fmla="*/ 966 w 5301"/>
                <a:gd name="T75" fmla="*/ 1645 h 1854"/>
                <a:gd name="T76" fmla="*/ 1048 w 5301"/>
                <a:gd name="T77" fmla="*/ 1700 h 1854"/>
                <a:gd name="T78" fmla="*/ 1183 w 5301"/>
                <a:gd name="T79" fmla="*/ 1745 h 1854"/>
                <a:gd name="T80" fmla="*/ 1373 w 5301"/>
                <a:gd name="T81" fmla="*/ 1772 h 1854"/>
                <a:gd name="T82" fmla="*/ 1562 w 5301"/>
                <a:gd name="T83" fmla="*/ 1808 h 1854"/>
                <a:gd name="T84" fmla="*/ 1807 w 5301"/>
                <a:gd name="T85" fmla="*/ 1844 h 1854"/>
                <a:gd name="T86" fmla="*/ 2113 w 5301"/>
                <a:gd name="T87" fmla="*/ 1844 h 1854"/>
                <a:gd name="T88" fmla="*/ 2429 w 5301"/>
                <a:gd name="T89" fmla="*/ 1808 h 1854"/>
                <a:gd name="T90" fmla="*/ 2736 w 5301"/>
                <a:gd name="T91" fmla="*/ 1763 h 1854"/>
                <a:gd name="T92" fmla="*/ 3016 w 5301"/>
                <a:gd name="T93" fmla="*/ 1700 h 1854"/>
                <a:gd name="T94" fmla="*/ 3287 w 5301"/>
                <a:gd name="T95" fmla="*/ 1600 h 1854"/>
                <a:gd name="T96" fmla="*/ 3539 w 5301"/>
                <a:gd name="T97" fmla="*/ 1483 h 1854"/>
                <a:gd name="T98" fmla="*/ 3792 w 5301"/>
                <a:gd name="T99" fmla="*/ 1365 h 1854"/>
                <a:gd name="T100" fmla="*/ 4081 w 5301"/>
                <a:gd name="T101" fmla="*/ 1256 h 1854"/>
                <a:gd name="T102" fmla="*/ 4460 w 5301"/>
                <a:gd name="T103" fmla="*/ 1031 h 1854"/>
                <a:gd name="T104" fmla="*/ 4867 w 5301"/>
                <a:gd name="T105" fmla="*/ 768 h 1854"/>
                <a:gd name="T106" fmla="*/ 5192 w 5301"/>
                <a:gd name="T107" fmla="*/ 542 h 1854"/>
                <a:gd name="T108" fmla="*/ 5273 w 5301"/>
                <a:gd name="T109" fmla="*/ 407 h 1854"/>
                <a:gd name="T110" fmla="*/ 5192 w 5301"/>
                <a:gd name="T111" fmla="*/ 290 h 1854"/>
                <a:gd name="T112" fmla="*/ 5102 w 5301"/>
                <a:gd name="T113" fmla="*/ 181 h 1854"/>
                <a:gd name="T114" fmla="*/ 5039 w 5301"/>
                <a:gd name="T115" fmla="*/ 64 h 1854"/>
                <a:gd name="T116" fmla="*/ 4975 w 5301"/>
                <a:gd name="T117" fmla="*/ 19 h 1854"/>
                <a:gd name="T118" fmla="*/ 4885 w 5301"/>
                <a:gd name="T119" fmla="*/ 64 h 1854"/>
                <a:gd name="T120" fmla="*/ 4786 w 5301"/>
                <a:gd name="T121" fmla="*/ 118 h 1854"/>
                <a:gd name="T122" fmla="*/ 4695 w 5301"/>
                <a:gd name="T123" fmla="*/ 181 h 1854"/>
                <a:gd name="T124" fmla="*/ 4669 w 5301"/>
                <a:gd name="T125" fmla="*/ 307 h 185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5301"/>
                <a:gd name="T190" fmla="*/ 0 h 1854"/>
                <a:gd name="T191" fmla="*/ 5301 w 5301"/>
                <a:gd name="T192" fmla="*/ 1854 h 185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5301" h="1854">
                  <a:moveTo>
                    <a:pt x="4669" y="307"/>
                  </a:moveTo>
                  <a:lnTo>
                    <a:pt x="4632" y="325"/>
                  </a:lnTo>
                  <a:lnTo>
                    <a:pt x="4596" y="343"/>
                  </a:lnTo>
                  <a:lnTo>
                    <a:pt x="4569" y="361"/>
                  </a:lnTo>
                  <a:lnTo>
                    <a:pt x="4533" y="389"/>
                  </a:lnTo>
                  <a:lnTo>
                    <a:pt x="4515" y="416"/>
                  </a:lnTo>
                  <a:lnTo>
                    <a:pt x="4497" y="452"/>
                  </a:lnTo>
                  <a:lnTo>
                    <a:pt x="4479" y="489"/>
                  </a:lnTo>
                  <a:lnTo>
                    <a:pt x="4479" y="533"/>
                  </a:lnTo>
                  <a:lnTo>
                    <a:pt x="4460" y="542"/>
                  </a:lnTo>
                  <a:lnTo>
                    <a:pt x="4434" y="560"/>
                  </a:lnTo>
                  <a:lnTo>
                    <a:pt x="4406" y="588"/>
                  </a:lnTo>
                  <a:lnTo>
                    <a:pt x="4379" y="615"/>
                  </a:lnTo>
                  <a:lnTo>
                    <a:pt x="4343" y="651"/>
                  </a:lnTo>
                  <a:lnTo>
                    <a:pt x="4307" y="678"/>
                  </a:lnTo>
                  <a:lnTo>
                    <a:pt x="4280" y="705"/>
                  </a:lnTo>
                  <a:lnTo>
                    <a:pt x="4253" y="724"/>
                  </a:lnTo>
                  <a:lnTo>
                    <a:pt x="4235" y="760"/>
                  </a:lnTo>
                  <a:lnTo>
                    <a:pt x="4207" y="795"/>
                  </a:lnTo>
                  <a:lnTo>
                    <a:pt x="4172" y="823"/>
                  </a:lnTo>
                  <a:lnTo>
                    <a:pt x="4136" y="850"/>
                  </a:lnTo>
                  <a:lnTo>
                    <a:pt x="4055" y="886"/>
                  </a:lnTo>
                  <a:lnTo>
                    <a:pt x="3964" y="922"/>
                  </a:lnTo>
                  <a:lnTo>
                    <a:pt x="3873" y="940"/>
                  </a:lnTo>
                  <a:lnTo>
                    <a:pt x="3784" y="967"/>
                  </a:lnTo>
                  <a:lnTo>
                    <a:pt x="3711" y="1003"/>
                  </a:lnTo>
                  <a:lnTo>
                    <a:pt x="3648" y="1040"/>
                  </a:lnTo>
                  <a:lnTo>
                    <a:pt x="3476" y="1048"/>
                  </a:lnTo>
                  <a:lnTo>
                    <a:pt x="3305" y="1058"/>
                  </a:lnTo>
                  <a:lnTo>
                    <a:pt x="3124" y="1076"/>
                  </a:lnTo>
                  <a:lnTo>
                    <a:pt x="2943" y="1103"/>
                  </a:lnTo>
                  <a:lnTo>
                    <a:pt x="2583" y="1157"/>
                  </a:lnTo>
                  <a:lnTo>
                    <a:pt x="2212" y="1220"/>
                  </a:lnTo>
                  <a:lnTo>
                    <a:pt x="2032" y="1248"/>
                  </a:lnTo>
                  <a:lnTo>
                    <a:pt x="1842" y="1266"/>
                  </a:lnTo>
                  <a:lnTo>
                    <a:pt x="1661" y="1284"/>
                  </a:lnTo>
                  <a:lnTo>
                    <a:pt x="1472" y="1293"/>
                  </a:lnTo>
                  <a:lnTo>
                    <a:pt x="1282" y="1293"/>
                  </a:lnTo>
                  <a:lnTo>
                    <a:pt x="1102" y="1284"/>
                  </a:lnTo>
                  <a:lnTo>
                    <a:pt x="912" y="1266"/>
                  </a:lnTo>
                  <a:lnTo>
                    <a:pt x="732" y="1230"/>
                  </a:lnTo>
                  <a:lnTo>
                    <a:pt x="732" y="1166"/>
                  </a:lnTo>
                  <a:lnTo>
                    <a:pt x="669" y="1149"/>
                  </a:lnTo>
                  <a:lnTo>
                    <a:pt x="614" y="1121"/>
                  </a:lnTo>
                  <a:lnTo>
                    <a:pt x="551" y="1103"/>
                  </a:lnTo>
                  <a:lnTo>
                    <a:pt x="497" y="1076"/>
                  </a:lnTo>
                  <a:lnTo>
                    <a:pt x="442" y="1058"/>
                  </a:lnTo>
                  <a:lnTo>
                    <a:pt x="397" y="1031"/>
                  </a:lnTo>
                  <a:lnTo>
                    <a:pt x="343" y="1013"/>
                  </a:lnTo>
                  <a:lnTo>
                    <a:pt x="298" y="985"/>
                  </a:lnTo>
                  <a:lnTo>
                    <a:pt x="253" y="1003"/>
                  </a:lnTo>
                  <a:lnTo>
                    <a:pt x="217" y="1031"/>
                  </a:lnTo>
                  <a:lnTo>
                    <a:pt x="181" y="1048"/>
                  </a:lnTo>
                  <a:lnTo>
                    <a:pt x="144" y="1066"/>
                  </a:lnTo>
                  <a:lnTo>
                    <a:pt x="108" y="1085"/>
                  </a:lnTo>
                  <a:lnTo>
                    <a:pt x="73" y="1103"/>
                  </a:lnTo>
                  <a:lnTo>
                    <a:pt x="37" y="1121"/>
                  </a:lnTo>
                  <a:lnTo>
                    <a:pt x="0" y="1139"/>
                  </a:lnTo>
                  <a:lnTo>
                    <a:pt x="18" y="1157"/>
                  </a:lnTo>
                  <a:lnTo>
                    <a:pt x="81" y="1202"/>
                  </a:lnTo>
                  <a:lnTo>
                    <a:pt x="154" y="1256"/>
                  </a:lnTo>
                  <a:lnTo>
                    <a:pt x="217" y="1311"/>
                  </a:lnTo>
                  <a:lnTo>
                    <a:pt x="280" y="1365"/>
                  </a:lnTo>
                  <a:lnTo>
                    <a:pt x="343" y="1419"/>
                  </a:lnTo>
                  <a:lnTo>
                    <a:pt x="416" y="1465"/>
                  </a:lnTo>
                  <a:lnTo>
                    <a:pt x="488" y="1519"/>
                  </a:lnTo>
                  <a:lnTo>
                    <a:pt x="560" y="1554"/>
                  </a:lnTo>
                  <a:lnTo>
                    <a:pt x="606" y="1528"/>
                  </a:lnTo>
                  <a:lnTo>
                    <a:pt x="650" y="1528"/>
                  </a:lnTo>
                  <a:lnTo>
                    <a:pt x="695" y="1528"/>
                  </a:lnTo>
                  <a:lnTo>
                    <a:pt x="740" y="1546"/>
                  </a:lnTo>
                  <a:lnTo>
                    <a:pt x="786" y="1564"/>
                  </a:lnTo>
                  <a:lnTo>
                    <a:pt x="831" y="1591"/>
                  </a:lnTo>
                  <a:lnTo>
                    <a:pt x="876" y="1609"/>
                  </a:lnTo>
                  <a:lnTo>
                    <a:pt x="922" y="1619"/>
                  </a:lnTo>
                  <a:lnTo>
                    <a:pt x="966" y="1645"/>
                  </a:lnTo>
                  <a:lnTo>
                    <a:pt x="1003" y="1672"/>
                  </a:lnTo>
                  <a:lnTo>
                    <a:pt x="1048" y="1700"/>
                  </a:lnTo>
                  <a:lnTo>
                    <a:pt x="1092" y="1718"/>
                  </a:lnTo>
                  <a:lnTo>
                    <a:pt x="1183" y="1745"/>
                  </a:lnTo>
                  <a:lnTo>
                    <a:pt x="1273" y="1763"/>
                  </a:lnTo>
                  <a:lnTo>
                    <a:pt x="1373" y="1772"/>
                  </a:lnTo>
                  <a:lnTo>
                    <a:pt x="1463" y="1781"/>
                  </a:lnTo>
                  <a:lnTo>
                    <a:pt x="1562" y="1808"/>
                  </a:lnTo>
                  <a:lnTo>
                    <a:pt x="1653" y="1835"/>
                  </a:lnTo>
                  <a:lnTo>
                    <a:pt x="1807" y="1844"/>
                  </a:lnTo>
                  <a:lnTo>
                    <a:pt x="1959" y="1854"/>
                  </a:lnTo>
                  <a:lnTo>
                    <a:pt x="2113" y="1844"/>
                  </a:lnTo>
                  <a:lnTo>
                    <a:pt x="2267" y="1835"/>
                  </a:lnTo>
                  <a:lnTo>
                    <a:pt x="2429" y="1808"/>
                  </a:lnTo>
                  <a:lnTo>
                    <a:pt x="2583" y="1789"/>
                  </a:lnTo>
                  <a:lnTo>
                    <a:pt x="2736" y="1763"/>
                  </a:lnTo>
                  <a:lnTo>
                    <a:pt x="2880" y="1736"/>
                  </a:lnTo>
                  <a:lnTo>
                    <a:pt x="3016" y="1700"/>
                  </a:lnTo>
                  <a:lnTo>
                    <a:pt x="3152" y="1655"/>
                  </a:lnTo>
                  <a:lnTo>
                    <a:pt x="3287" y="1600"/>
                  </a:lnTo>
                  <a:lnTo>
                    <a:pt x="3413" y="1546"/>
                  </a:lnTo>
                  <a:lnTo>
                    <a:pt x="3539" y="1483"/>
                  </a:lnTo>
                  <a:lnTo>
                    <a:pt x="3666" y="1428"/>
                  </a:lnTo>
                  <a:lnTo>
                    <a:pt x="3792" y="1365"/>
                  </a:lnTo>
                  <a:lnTo>
                    <a:pt x="3928" y="1320"/>
                  </a:lnTo>
                  <a:lnTo>
                    <a:pt x="4081" y="1256"/>
                  </a:lnTo>
                  <a:lnTo>
                    <a:pt x="4262" y="1157"/>
                  </a:lnTo>
                  <a:lnTo>
                    <a:pt x="4460" y="1031"/>
                  </a:lnTo>
                  <a:lnTo>
                    <a:pt x="4669" y="904"/>
                  </a:lnTo>
                  <a:lnTo>
                    <a:pt x="4867" y="768"/>
                  </a:lnTo>
                  <a:lnTo>
                    <a:pt x="5048" y="642"/>
                  </a:lnTo>
                  <a:lnTo>
                    <a:pt x="5192" y="542"/>
                  </a:lnTo>
                  <a:lnTo>
                    <a:pt x="5301" y="461"/>
                  </a:lnTo>
                  <a:lnTo>
                    <a:pt x="5273" y="407"/>
                  </a:lnTo>
                  <a:lnTo>
                    <a:pt x="5238" y="343"/>
                  </a:lnTo>
                  <a:lnTo>
                    <a:pt x="5192" y="290"/>
                  </a:lnTo>
                  <a:lnTo>
                    <a:pt x="5147" y="235"/>
                  </a:lnTo>
                  <a:lnTo>
                    <a:pt x="5102" y="181"/>
                  </a:lnTo>
                  <a:lnTo>
                    <a:pt x="5066" y="127"/>
                  </a:lnTo>
                  <a:lnTo>
                    <a:pt x="5039" y="64"/>
                  </a:lnTo>
                  <a:lnTo>
                    <a:pt x="5029" y="0"/>
                  </a:lnTo>
                  <a:lnTo>
                    <a:pt x="4975" y="19"/>
                  </a:lnTo>
                  <a:lnTo>
                    <a:pt x="4930" y="37"/>
                  </a:lnTo>
                  <a:lnTo>
                    <a:pt x="4885" y="64"/>
                  </a:lnTo>
                  <a:lnTo>
                    <a:pt x="4839" y="90"/>
                  </a:lnTo>
                  <a:lnTo>
                    <a:pt x="4786" y="118"/>
                  </a:lnTo>
                  <a:lnTo>
                    <a:pt x="4740" y="154"/>
                  </a:lnTo>
                  <a:lnTo>
                    <a:pt x="4695" y="181"/>
                  </a:lnTo>
                  <a:lnTo>
                    <a:pt x="4659" y="208"/>
                  </a:lnTo>
                  <a:lnTo>
                    <a:pt x="4669" y="307"/>
                  </a:lnTo>
                  <a:close/>
                </a:path>
              </a:pathLst>
            </a:custGeom>
            <a:solidFill>
              <a:srgbClr val="DADADA"/>
            </a:solidFill>
            <a:ln w="9525">
              <a:noFill/>
              <a:round/>
              <a:headEnd/>
              <a:tailEnd/>
            </a:ln>
          </p:spPr>
          <p:txBody>
            <a:bodyPr>
              <a:prstTxWarp prst="textNoShape">
                <a:avLst/>
              </a:prstTxWarp>
            </a:bodyPr>
            <a:lstStyle/>
            <a:p>
              <a:endParaRPr lang="en-US"/>
            </a:p>
          </p:txBody>
        </p:sp>
        <p:sp>
          <p:nvSpPr>
            <p:cNvPr id="43156" name="Freeform 246"/>
            <p:cNvSpPr>
              <a:spLocks noChangeAspect="1"/>
            </p:cNvSpPr>
            <p:nvPr/>
          </p:nvSpPr>
          <p:spPr bwMode="auto">
            <a:xfrm>
              <a:off x="1577" y="3213"/>
              <a:ext cx="530" cy="186"/>
            </a:xfrm>
            <a:custGeom>
              <a:avLst/>
              <a:gdLst>
                <a:gd name="T0" fmla="*/ 4632 w 5301"/>
                <a:gd name="T1" fmla="*/ 325 h 1854"/>
                <a:gd name="T2" fmla="*/ 4569 w 5301"/>
                <a:gd name="T3" fmla="*/ 361 h 1854"/>
                <a:gd name="T4" fmla="*/ 4515 w 5301"/>
                <a:gd name="T5" fmla="*/ 416 h 1854"/>
                <a:gd name="T6" fmla="*/ 4479 w 5301"/>
                <a:gd name="T7" fmla="*/ 489 h 1854"/>
                <a:gd name="T8" fmla="*/ 4460 w 5301"/>
                <a:gd name="T9" fmla="*/ 542 h 1854"/>
                <a:gd name="T10" fmla="*/ 4406 w 5301"/>
                <a:gd name="T11" fmla="*/ 588 h 1854"/>
                <a:gd name="T12" fmla="*/ 4343 w 5301"/>
                <a:gd name="T13" fmla="*/ 651 h 1854"/>
                <a:gd name="T14" fmla="*/ 4280 w 5301"/>
                <a:gd name="T15" fmla="*/ 705 h 1854"/>
                <a:gd name="T16" fmla="*/ 4235 w 5301"/>
                <a:gd name="T17" fmla="*/ 760 h 1854"/>
                <a:gd name="T18" fmla="*/ 4172 w 5301"/>
                <a:gd name="T19" fmla="*/ 823 h 1854"/>
                <a:gd name="T20" fmla="*/ 4055 w 5301"/>
                <a:gd name="T21" fmla="*/ 886 h 1854"/>
                <a:gd name="T22" fmla="*/ 3873 w 5301"/>
                <a:gd name="T23" fmla="*/ 940 h 1854"/>
                <a:gd name="T24" fmla="*/ 3711 w 5301"/>
                <a:gd name="T25" fmla="*/ 1003 h 1854"/>
                <a:gd name="T26" fmla="*/ 3476 w 5301"/>
                <a:gd name="T27" fmla="*/ 1048 h 1854"/>
                <a:gd name="T28" fmla="*/ 3124 w 5301"/>
                <a:gd name="T29" fmla="*/ 1076 h 1854"/>
                <a:gd name="T30" fmla="*/ 2583 w 5301"/>
                <a:gd name="T31" fmla="*/ 1157 h 1854"/>
                <a:gd name="T32" fmla="*/ 2032 w 5301"/>
                <a:gd name="T33" fmla="*/ 1248 h 1854"/>
                <a:gd name="T34" fmla="*/ 1661 w 5301"/>
                <a:gd name="T35" fmla="*/ 1284 h 1854"/>
                <a:gd name="T36" fmla="*/ 1282 w 5301"/>
                <a:gd name="T37" fmla="*/ 1293 h 1854"/>
                <a:gd name="T38" fmla="*/ 912 w 5301"/>
                <a:gd name="T39" fmla="*/ 1266 h 1854"/>
                <a:gd name="T40" fmla="*/ 732 w 5301"/>
                <a:gd name="T41" fmla="*/ 1166 h 1854"/>
                <a:gd name="T42" fmla="*/ 614 w 5301"/>
                <a:gd name="T43" fmla="*/ 1121 h 1854"/>
                <a:gd name="T44" fmla="*/ 497 w 5301"/>
                <a:gd name="T45" fmla="*/ 1076 h 1854"/>
                <a:gd name="T46" fmla="*/ 397 w 5301"/>
                <a:gd name="T47" fmla="*/ 1031 h 1854"/>
                <a:gd name="T48" fmla="*/ 298 w 5301"/>
                <a:gd name="T49" fmla="*/ 985 h 1854"/>
                <a:gd name="T50" fmla="*/ 217 w 5301"/>
                <a:gd name="T51" fmla="*/ 1031 h 1854"/>
                <a:gd name="T52" fmla="*/ 144 w 5301"/>
                <a:gd name="T53" fmla="*/ 1066 h 1854"/>
                <a:gd name="T54" fmla="*/ 73 w 5301"/>
                <a:gd name="T55" fmla="*/ 1103 h 1854"/>
                <a:gd name="T56" fmla="*/ 0 w 5301"/>
                <a:gd name="T57" fmla="*/ 1139 h 1854"/>
                <a:gd name="T58" fmla="*/ 81 w 5301"/>
                <a:gd name="T59" fmla="*/ 1202 h 1854"/>
                <a:gd name="T60" fmla="*/ 217 w 5301"/>
                <a:gd name="T61" fmla="*/ 1311 h 1854"/>
                <a:gd name="T62" fmla="*/ 343 w 5301"/>
                <a:gd name="T63" fmla="*/ 1419 h 1854"/>
                <a:gd name="T64" fmla="*/ 488 w 5301"/>
                <a:gd name="T65" fmla="*/ 1519 h 1854"/>
                <a:gd name="T66" fmla="*/ 606 w 5301"/>
                <a:gd name="T67" fmla="*/ 1528 h 1854"/>
                <a:gd name="T68" fmla="*/ 695 w 5301"/>
                <a:gd name="T69" fmla="*/ 1528 h 1854"/>
                <a:gd name="T70" fmla="*/ 786 w 5301"/>
                <a:gd name="T71" fmla="*/ 1564 h 1854"/>
                <a:gd name="T72" fmla="*/ 876 w 5301"/>
                <a:gd name="T73" fmla="*/ 1609 h 1854"/>
                <a:gd name="T74" fmla="*/ 966 w 5301"/>
                <a:gd name="T75" fmla="*/ 1645 h 1854"/>
                <a:gd name="T76" fmla="*/ 1048 w 5301"/>
                <a:gd name="T77" fmla="*/ 1700 h 1854"/>
                <a:gd name="T78" fmla="*/ 1183 w 5301"/>
                <a:gd name="T79" fmla="*/ 1745 h 1854"/>
                <a:gd name="T80" fmla="*/ 1373 w 5301"/>
                <a:gd name="T81" fmla="*/ 1772 h 1854"/>
                <a:gd name="T82" fmla="*/ 1562 w 5301"/>
                <a:gd name="T83" fmla="*/ 1808 h 1854"/>
                <a:gd name="T84" fmla="*/ 1807 w 5301"/>
                <a:gd name="T85" fmla="*/ 1844 h 1854"/>
                <a:gd name="T86" fmla="*/ 2113 w 5301"/>
                <a:gd name="T87" fmla="*/ 1844 h 1854"/>
                <a:gd name="T88" fmla="*/ 2429 w 5301"/>
                <a:gd name="T89" fmla="*/ 1808 h 1854"/>
                <a:gd name="T90" fmla="*/ 2736 w 5301"/>
                <a:gd name="T91" fmla="*/ 1763 h 1854"/>
                <a:gd name="T92" fmla="*/ 3016 w 5301"/>
                <a:gd name="T93" fmla="*/ 1700 h 1854"/>
                <a:gd name="T94" fmla="*/ 3287 w 5301"/>
                <a:gd name="T95" fmla="*/ 1600 h 1854"/>
                <a:gd name="T96" fmla="*/ 3539 w 5301"/>
                <a:gd name="T97" fmla="*/ 1483 h 1854"/>
                <a:gd name="T98" fmla="*/ 3792 w 5301"/>
                <a:gd name="T99" fmla="*/ 1365 h 1854"/>
                <a:gd name="T100" fmla="*/ 4081 w 5301"/>
                <a:gd name="T101" fmla="*/ 1256 h 1854"/>
                <a:gd name="T102" fmla="*/ 4460 w 5301"/>
                <a:gd name="T103" fmla="*/ 1031 h 1854"/>
                <a:gd name="T104" fmla="*/ 4867 w 5301"/>
                <a:gd name="T105" fmla="*/ 768 h 1854"/>
                <a:gd name="T106" fmla="*/ 5192 w 5301"/>
                <a:gd name="T107" fmla="*/ 542 h 1854"/>
                <a:gd name="T108" fmla="*/ 5273 w 5301"/>
                <a:gd name="T109" fmla="*/ 407 h 1854"/>
                <a:gd name="T110" fmla="*/ 5192 w 5301"/>
                <a:gd name="T111" fmla="*/ 290 h 1854"/>
                <a:gd name="T112" fmla="*/ 5102 w 5301"/>
                <a:gd name="T113" fmla="*/ 181 h 1854"/>
                <a:gd name="T114" fmla="*/ 5039 w 5301"/>
                <a:gd name="T115" fmla="*/ 64 h 1854"/>
                <a:gd name="T116" fmla="*/ 4975 w 5301"/>
                <a:gd name="T117" fmla="*/ 19 h 1854"/>
                <a:gd name="T118" fmla="*/ 4885 w 5301"/>
                <a:gd name="T119" fmla="*/ 64 h 1854"/>
                <a:gd name="T120" fmla="*/ 4786 w 5301"/>
                <a:gd name="T121" fmla="*/ 118 h 1854"/>
                <a:gd name="T122" fmla="*/ 4695 w 5301"/>
                <a:gd name="T123" fmla="*/ 181 h 1854"/>
                <a:gd name="T124" fmla="*/ 4669 w 5301"/>
                <a:gd name="T125" fmla="*/ 307 h 185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5301"/>
                <a:gd name="T190" fmla="*/ 0 h 1854"/>
                <a:gd name="T191" fmla="*/ 5301 w 5301"/>
                <a:gd name="T192" fmla="*/ 1854 h 185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5301" h="1854">
                  <a:moveTo>
                    <a:pt x="4669" y="307"/>
                  </a:moveTo>
                  <a:lnTo>
                    <a:pt x="4632" y="325"/>
                  </a:lnTo>
                  <a:lnTo>
                    <a:pt x="4596" y="343"/>
                  </a:lnTo>
                  <a:lnTo>
                    <a:pt x="4569" y="361"/>
                  </a:lnTo>
                  <a:lnTo>
                    <a:pt x="4533" y="389"/>
                  </a:lnTo>
                  <a:lnTo>
                    <a:pt x="4515" y="416"/>
                  </a:lnTo>
                  <a:lnTo>
                    <a:pt x="4497" y="452"/>
                  </a:lnTo>
                  <a:lnTo>
                    <a:pt x="4479" y="489"/>
                  </a:lnTo>
                  <a:lnTo>
                    <a:pt x="4479" y="533"/>
                  </a:lnTo>
                  <a:lnTo>
                    <a:pt x="4460" y="542"/>
                  </a:lnTo>
                  <a:lnTo>
                    <a:pt x="4434" y="560"/>
                  </a:lnTo>
                  <a:lnTo>
                    <a:pt x="4406" y="588"/>
                  </a:lnTo>
                  <a:lnTo>
                    <a:pt x="4379" y="615"/>
                  </a:lnTo>
                  <a:lnTo>
                    <a:pt x="4343" y="651"/>
                  </a:lnTo>
                  <a:lnTo>
                    <a:pt x="4307" y="678"/>
                  </a:lnTo>
                  <a:lnTo>
                    <a:pt x="4280" y="705"/>
                  </a:lnTo>
                  <a:lnTo>
                    <a:pt x="4253" y="724"/>
                  </a:lnTo>
                  <a:lnTo>
                    <a:pt x="4235" y="760"/>
                  </a:lnTo>
                  <a:lnTo>
                    <a:pt x="4207" y="795"/>
                  </a:lnTo>
                  <a:lnTo>
                    <a:pt x="4172" y="823"/>
                  </a:lnTo>
                  <a:lnTo>
                    <a:pt x="4136" y="850"/>
                  </a:lnTo>
                  <a:lnTo>
                    <a:pt x="4055" y="886"/>
                  </a:lnTo>
                  <a:lnTo>
                    <a:pt x="3964" y="922"/>
                  </a:lnTo>
                  <a:lnTo>
                    <a:pt x="3873" y="940"/>
                  </a:lnTo>
                  <a:lnTo>
                    <a:pt x="3784" y="967"/>
                  </a:lnTo>
                  <a:lnTo>
                    <a:pt x="3711" y="1003"/>
                  </a:lnTo>
                  <a:lnTo>
                    <a:pt x="3648" y="1040"/>
                  </a:lnTo>
                  <a:lnTo>
                    <a:pt x="3476" y="1048"/>
                  </a:lnTo>
                  <a:lnTo>
                    <a:pt x="3305" y="1058"/>
                  </a:lnTo>
                  <a:lnTo>
                    <a:pt x="3124" y="1076"/>
                  </a:lnTo>
                  <a:lnTo>
                    <a:pt x="2943" y="1103"/>
                  </a:lnTo>
                  <a:lnTo>
                    <a:pt x="2583" y="1157"/>
                  </a:lnTo>
                  <a:lnTo>
                    <a:pt x="2212" y="1220"/>
                  </a:lnTo>
                  <a:lnTo>
                    <a:pt x="2032" y="1248"/>
                  </a:lnTo>
                  <a:lnTo>
                    <a:pt x="1842" y="1266"/>
                  </a:lnTo>
                  <a:lnTo>
                    <a:pt x="1661" y="1284"/>
                  </a:lnTo>
                  <a:lnTo>
                    <a:pt x="1472" y="1293"/>
                  </a:lnTo>
                  <a:lnTo>
                    <a:pt x="1282" y="1293"/>
                  </a:lnTo>
                  <a:lnTo>
                    <a:pt x="1102" y="1284"/>
                  </a:lnTo>
                  <a:lnTo>
                    <a:pt x="912" y="1266"/>
                  </a:lnTo>
                  <a:lnTo>
                    <a:pt x="732" y="1230"/>
                  </a:lnTo>
                  <a:lnTo>
                    <a:pt x="732" y="1166"/>
                  </a:lnTo>
                  <a:lnTo>
                    <a:pt x="669" y="1149"/>
                  </a:lnTo>
                  <a:lnTo>
                    <a:pt x="614" y="1121"/>
                  </a:lnTo>
                  <a:lnTo>
                    <a:pt x="551" y="1103"/>
                  </a:lnTo>
                  <a:lnTo>
                    <a:pt x="497" y="1076"/>
                  </a:lnTo>
                  <a:lnTo>
                    <a:pt x="442" y="1058"/>
                  </a:lnTo>
                  <a:lnTo>
                    <a:pt x="397" y="1031"/>
                  </a:lnTo>
                  <a:lnTo>
                    <a:pt x="343" y="1013"/>
                  </a:lnTo>
                  <a:lnTo>
                    <a:pt x="298" y="985"/>
                  </a:lnTo>
                  <a:lnTo>
                    <a:pt x="253" y="1003"/>
                  </a:lnTo>
                  <a:lnTo>
                    <a:pt x="217" y="1031"/>
                  </a:lnTo>
                  <a:lnTo>
                    <a:pt x="181" y="1048"/>
                  </a:lnTo>
                  <a:lnTo>
                    <a:pt x="144" y="1066"/>
                  </a:lnTo>
                  <a:lnTo>
                    <a:pt x="108" y="1085"/>
                  </a:lnTo>
                  <a:lnTo>
                    <a:pt x="73" y="1103"/>
                  </a:lnTo>
                  <a:lnTo>
                    <a:pt x="37" y="1121"/>
                  </a:lnTo>
                  <a:lnTo>
                    <a:pt x="0" y="1139"/>
                  </a:lnTo>
                  <a:lnTo>
                    <a:pt x="18" y="1157"/>
                  </a:lnTo>
                  <a:lnTo>
                    <a:pt x="81" y="1202"/>
                  </a:lnTo>
                  <a:lnTo>
                    <a:pt x="154" y="1256"/>
                  </a:lnTo>
                  <a:lnTo>
                    <a:pt x="217" y="1311"/>
                  </a:lnTo>
                  <a:lnTo>
                    <a:pt x="280" y="1365"/>
                  </a:lnTo>
                  <a:lnTo>
                    <a:pt x="343" y="1419"/>
                  </a:lnTo>
                  <a:lnTo>
                    <a:pt x="416" y="1465"/>
                  </a:lnTo>
                  <a:lnTo>
                    <a:pt x="488" y="1519"/>
                  </a:lnTo>
                  <a:lnTo>
                    <a:pt x="560" y="1554"/>
                  </a:lnTo>
                  <a:lnTo>
                    <a:pt x="606" y="1528"/>
                  </a:lnTo>
                  <a:lnTo>
                    <a:pt x="650" y="1528"/>
                  </a:lnTo>
                  <a:lnTo>
                    <a:pt x="695" y="1528"/>
                  </a:lnTo>
                  <a:lnTo>
                    <a:pt x="740" y="1546"/>
                  </a:lnTo>
                  <a:lnTo>
                    <a:pt x="786" y="1564"/>
                  </a:lnTo>
                  <a:lnTo>
                    <a:pt x="831" y="1591"/>
                  </a:lnTo>
                  <a:lnTo>
                    <a:pt x="876" y="1609"/>
                  </a:lnTo>
                  <a:lnTo>
                    <a:pt x="922" y="1619"/>
                  </a:lnTo>
                  <a:lnTo>
                    <a:pt x="966" y="1645"/>
                  </a:lnTo>
                  <a:lnTo>
                    <a:pt x="1003" y="1672"/>
                  </a:lnTo>
                  <a:lnTo>
                    <a:pt x="1048" y="1700"/>
                  </a:lnTo>
                  <a:lnTo>
                    <a:pt x="1092" y="1718"/>
                  </a:lnTo>
                  <a:lnTo>
                    <a:pt x="1183" y="1745"/>
                  </a:lnTo>
                  <a:lnTo>
                    <a:pt x="1273" y="1763"/>
                  </a:lnTo>
                  <a:lnTo>
                    <a:pt x="1373" y="1772"/>
                  </a:lnTo>
                  <a:lnTo>
                    <a:pt x="1463" y="1781"/>
                  </a:lnTo>
                  <a:lnTo>
                    <a:pt x="1562" y="1808"/>
                  </a:lnTo>
                  <a:lnTo>
                    <a:pt x="1653" y="1835"/>
                  </a:lnTo>
                  <a:lnTo>
                    <a:pt x="1807" y="1844"/>
                  </a:lnTo>
                  <a:lnTo>
                    <a:pt x="1959" y="1854"/>
                  </a:lnTo>
                  <a:lnTo>
                    <a:pt x="2113" y="1844"/>
                  </a:lnTo>
                  <a:lnTo>
                    <a:pt x="2267" y="1835"/>
                  </a:lnTo>
                  <a:lnTo>
                    <a:pt x="2429" y="1808"/>
                  </a:lnTo>
                  <a:lnTo>
                    <a:pt x="2583" y="1789"/>
                  </a:lnTo>
                  <a:lnTo>
                    <a:pt x="2736" y="1763"/>
                  </a:lnTo>
                  <a:lnTo>
                    <a:pt x="2880" y="1736"/>
                  </a:lnTo>
                  <a:lnTo>
                    <a:pt x="3016" y="1700"/>
                  </a:lnTo>
                  <a:lnTo>
                    <a:pt x="3152" y="1655"/>
                  </a:lnTo>
                  <a:lnTo>
                    <a:pt x="3287" y="1600"/>
                  </a:lnTo>
                  <a:lnTo>
                    <a:pt x="3413" y="1546"/>
                  </a:lnTo>
                  <a:lnTo>
                    <a:pt x="3539" y="1483"/>
                  </a:lnTo>
                  <a:lnTo>
                    <a:pt x="3666" y="1428"/>
                  </a:lnTo>
                  <a:lnTo>
                    <a:pt x="3792" y="1365"/>
                  </a:lnTo>
                  <a:lnTo>
                    <a:pt x="3928" y="1320"/>
                  </a:lnTo>
                  <a:lnTo>
                    <a:pt x="4081" y="1256"/>
                  </a:lnTo>
                  <a:lnTo>
                    <a:pt x="4262" y="1157"/>
                  </a:lnTo>
                  <a:lnTo>
                    <a:pt x="4460" y="1031"/>
                  </a:lnTo>
                  <a:lnTo>
                    <a:pt x="4669" y="904"/>
                  </a:lnTo>
                  <a:lnTo>
                    <a:pt x="4867" y="768"/>
                  </a:lnTo>
                  <a:lnTo>
                    <a:pt x="5048" y="642"/>
                  </a:lnTo>
                  <a:lnTo>
                    <a:pt x="5192" y="542"/>
                  </a:lnTo>
                  <a:lnTo>
                    <a:pt x="5301" y="461"/>
                  </a:lnTo>
                  <a:lnTo>
                    <a:pt x="5273" y="407"/>
                  </a:lnTo>
                  <a:lnTo>
                    <a:pt x="5238" y="343"/>
                  </a:lnTo>
                  <a:lnTo>
                    <a:pt x="5192" y="290"/>
                  </a:lnTo>
                  <a:lnTo>
                    <a:pt x="5147" y="235"/>
                  </a:lnTo>
                  <a:lnTo>
                    <a:pt x="5102" y="181"/>
                  </a:lnTo>
                  <a:lnTo>
                    <a:pt x="5066" y="127"/>
                  </a:lnTo>
                  <a:lnTo>
                    <a:pt x="5039" y="64"/>
                  </a:lnTo>
                  <a:lnTo>
                    <a:pt x="5029" y="0"/>
                  </a:lnTo>
                  <a:lnTo>
                    <a:pt x="4975" y="19"/>
                  </a:lnTo>
                  <a:lnTo>
                    <a:pt x="4930" y="37"/>
                  </a:lnTo>
                  <a:lnTo>
                    <a:pt x="4885" y="64"/>
                  </a:lnTo>
                  <a:lnTo>
                    <a:pt x="4839" y="90"/>
                  </a:lnTo>
                  <a:lnTo>
                    <a:pt x="4786" y="118"/>
                  </a:lnTo>
                  <a:lnTo>
                    <a:pt x="4740" y="154"/>
                  </a:lnTo>
                  <a:lnTo>
                    <a:pt x="4695" y="181"/>
                  </a:lnTo>
                  <a:lnTo>
                    <a:pt x="4659" y="208"/>
                  </a:lnTo>
                  <a:lnTo>
                    <a:pt x="4669" y="307"/>
                  </a:lnTo>
                  <a:close/>
                </a:path>
              </a:pathLst>
            </a:custGeom>
            <a:solidFill>
              <a:srgbClr val="000000"/>
            </a:solidFill>
            <a:ln w="9525">
              <a:noFill/>
              <a:round/>
              <a:headEnd/>
              <a:tailEnd/>
            </a:ln>
          </p:spPr>
          <p:txBody>
            <a:bodyPr>
              <a:prstTxWarp prst="textNoShape">
                <a:avLst/>
              </a:prstTxWarp>
            </a:bodyPr>
            <a:lstStyle/>
            <a:p>
              <a:endParaRPr lang="en-US"/>
            </a:p>
          </p:txBody>
        </p:sp>
        <p:sp>
          <p:nvSpPr>
            <p:cNvPr id="43157" name="Freeform 247"/>
            <p:cNvSpPr>
              <a:spLocks noChangeAspect="1"/>
            </p:cNvSpPr>
            <p:nvPr/>
          </p:nvSpPr>
          <p:spPr bwMode="auto">
            <a:xfrm>
              <a:off x="1577" y="3217"/>
              <a:ext cx="529" cy="182"/>
            </a:xfrm>
            <a:custGeom>
              <a:avLst/>
              <a:gdLst>
                <a:gd name="T0" fmla="*/ 5264 w 5291"/>
                <a:gd name="T1" fmla="*/ 442 h 1817"/>
                <a:gd name="T2" fmla="*/ 5210 w 5291"/>
                <a:gd name="T3" fmla="*/ 470 h 1817"/>
                <a:gd name="T4" fmla="*/ 5157 w 5291"/>
                <a:gd name="T5" fmla="*/ 488 h 1817"/>
                <a:gd name="T6" fmla="*/ 4713 w 5291"/>
                <a:gd name="T7" fmla="*/ 822 h 1817"/>
                <a:gd name="T8" fmla="*/ 4244 w 5291"/>
                <a:gd name="T9" fmla="*/ 1102 h 1817"/>
                <a:gd name="T10" fmla="*/ 3792 w 5291"/>
                <a:gd name="T11" fmla="*/ 1328 h 1817"/>
                <a:gd name="T12" fmla="*/ 3413 w 5291"/>
                <a:gd name="T13" fmla="*/ 1509 h 1817"/>
                <a:gd name="T14" fmla="*/ 3016 w 5291"/>
                <a:gd name="T15" fmla="*/ 1663 h 1817"/>
                <a:gd name="T16" fmla="*/ 2637 w 5291"/>
                <a:gd name="T17" fmla="*/ 1735 h 1817"/>
                <a:gd name="T18" fmla="*/ 2267 w 5291"/>
                <a:gd name="T19" fmla="*/ 1789 h 1817"/>
                <a:gd name="T20" fmla="*/ 1888 w 5291"/>
                <a:gd name="T21" fmla="*/ 1817 h 1817"/>
                <a:gd name="T22" fmla="*/ 1824 w 5291"/>
                <a:gd name="T23" fmla="*/ 1817 h 1817"/>
                <a:gd name="T24" fmla="*/ 1770 w 5291"/>
                <a:gd name="T25" fmla="*/ 1807 h 1817"/>
                <a:gd name="T26" fmla="*/ 1724 w 5291"/>
                <a:gd name="T27" fmla="*/ 1807 h 1817"/>
                <a:gd name="T28" fmla="*/ 1698 w 5291"/>
                <a:gd name="T29" fmla="*/ 1798 h 1817"/>
                <a:gd name="T30" fmla="*/ 1671 w 5291"/>
                <a:gd name="T31" fmla="*/ 1798 h 1817"/>
                <a:gd name="T32" fmla="*/ 1607 w 5291"/>
                <a:gd name="T33" fmla="*/ 1780 h 1817"/>
                <a:gd name="T34" fmla="*/ 1454 w 5291"/>
                <a:gd name="T35" fmla="*/ 1744 h 1817"/>
                <a:gd name="T36" fmla="*/ 1301 w 5291"/>
                <a:gd name="T37" fmla="*/ 1726 h 1817"/>
                <a:gd name="T38" fmla="*/ 1228 w 5291"/>
                <a:gd name="T39" fmla="*/ 1717 h 1817"/>
                <a:gd name="T40" fmla="*/ 1183 w 5291"/>
                <a:gd name="T41" fmla="*/ 1708 h 1817"/>
                <a:gd name="T42" fmla="*/ 1147 w 5291"/>
                <a:gd name="T43" fmla="*/ 1699 h 1817"/>
                <a:gd name="T44" fmla="*/ 1056 w 5291"/>
                <a:gd name="T45" fmla="*/ 1663 h 1817"/>
                <a:gd name="T46" fmla="*/ 975 w 5291"/>
                <a:gd name="T47" fmla="*/ 1618 h 1817"/>
                <a:gd name="T48" fmla="*/ 922 w 5291"/>
                <a:gd name="T49" fmla="*/ 1582 h 1817"/>
                <a:gd name="T50" fmla="*/ 786 w 5291"/>
                <a:gd name="T51" fmla="*/ 1527 h 1817"/>
                <a:gd name="T52" fmla="*/ 650 w 5291"/>
                <a:gd name="T53" fmla="*/ 1491 h 1817"/>
                <a:gd name="T54" fmla="*/ 488 w 5291"/>
                <a:gd name="T55" fmla="*/ 1482 h 1817"/>
                <a:gd name="T56" fmla="*/ 280 w 5291"/>
                <a:gd name="T57" fmla="*/ 1328 h 1817"/>
                <a:gd name="T58" fmla="*/ 81 w 5291"/>
                <a:gd name="T59" fmla="*/ 1165 h 1817"/>
                <a:gd name="T60" fmla="*/ 37 w 5291"/>
                <a:gd name="T61" fmla="*/ 1084 h 1817"/>
                <a:gd name="T62" fmla="*/ 144 w 5291"/>
                <a:gd name="T63" fmla="*/ 1029 h 1817"/>
                <a:gd name="T64" fmla="*/ 244 w 5291"/>
                <a:gd name="T65" fmla="*/ 976 h 1817"/>
                <a:gd name="T66" fmla="*/ 290 w 5291"/>
                <a:gd name="T67" fmla="*/ 948 h 1817"/>
                <a:gd name="T68" fmla="*/ 397 w 5291"/>
                <a:gd name="T69" fmla="*/ 994 h 1817"/>
                <a:gd name="T70" fmla="*/ 551 w 5291"/>
                <a:gd name="T71" fmla="*/ 1066 h 1817"/>
                <a:gd name="T72" fmla="*/ 732 w 5291"/>
                <a:gd name="T73" fmla="*/ 1129 h 1817"/>
                <a:gd name="T74" fmla="*/ 1102 w 5291"/>
                <a:gd name="T75" fmla="*/ 1247 h 1817"/>
                <a:gd name="T76" fmla="*/ 1661 w 5291"/>
                <a:gd name="T77" fmla="*/ 1247 h 1817"/>
                <a:gd name="T78" fmla="*/ 2212 w 5291"/>
                <a:gd name="T79" fmla="*/ 1183 h 1817"/>
                <a:gd name="T80" fmla="*/ 3124 w 5291"/>
                <a:gd name="T81" fmla="*/ 1039 h 1817"/>
                <a:gd name="T82" fmla="*/ 3648 w 5291"/>
                <a:gd name="T83" fmla="*/ 1003 h 1817"/>
                <a:gd name="T84" fmla="*/ 3873 w 5291"/>
                <a:gd name="T85" fmla="*/ 903 h 1817"/>
                <a:gd name="T86" fmla="*/ 4136 w 5291"/>
                <a:gd name="T87" fmla="*/ 813 h 1817"/>
                <a:gd name="T88" fmla="*/ 4235 w 5291"/>
                <a:gd name="T89" fmla="*/ 723 h 1817"/>
                <a:gd name="T90" fmla="*/ 4307 w 5291"/>
                <a:gd name="T91" fmla="*/ 641 h 1817"/>
                <a:gd name="T92" fmla="*/ 4406 w 5291"/>
                <a:gd name="T93" fmla="*/ 551 h 1817"/>
                <a:gd name="T94" fmla="*/ 4479 w 5291"/>
                <a:gd name="T95" fmla="*/ 496 h 1817"/>
                <a:gd name="T96" fmla="*/ 4515 w 5291"/>
                <a:gd name="T97" fmla="*/ 379 h 1817"/>
                <a:gd name="T98" fmla="*/ 4596 w 5291"/>
                <a:gd name="T99" fmla="*/ 306 h 1817"/>
                <a:gd name="T100" fmla="*/ 4659 w 5291"/>
                <a:gd name="T101" fmla="*/ 189 h 1817"/>
                <a:gd name="T102" fmla="*/ 4786 w 5291"/>
                <a:gd name="T103" fmla="*/ 108 h 1817"/>
                <a:gd name="T104" fmla="*/ 4912 w 5291"/>
                <a:gd name="T105" fmla="*/ 35 h 1817"/>
                <a:gd name="T106" fmla="*/ 5021 w 5291"/>
                <a:gd name="T107" fmla="*/ 63 h 1817"/>
                <a:gd name="T108" fmla="*/ 5138 w 5291"/>
                <a:gd name="T109" fmla="*/ 217 h 1817"/>
                <a:gd name="T110" fmla="*/ 5264 w 5291"/>
                <a:gd name="T111" fmla="*/ 370 h 1817"/>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291"/>
                <a:gd name="T169" fmla="*/ 0 h 1817"/>
                <a:gd name="T170" fmla="*/ 5291 w 5291"/>
                <a:gd name="T171" fmla="*/ 1817 h 1817"/>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291" h="1817">
                  <a:moveTo>
                    <a:pt x="5291" y="424"/>
                  </a:moveTo>
                  <a:lnTo>
                    <a:pt x="5273" y="433"/>
                  </a:lnTo>
                  <a:lnTo>
                    <a:pt x="5264" y="442"/>
                  </a:lnTo>
                  <a:lnTo>
                    <a:pt x="5246" y="452"/>
                  </a:lnTo>
                  <a:lnTo>
                    <a:pt x="5228" y="460"/>
                  </a:lnTo>
                  <a:lnTo>
                    <a:pt x="5210" y="470"/>
                  </a:lnTo>
                  <a:lnTo>
                    <a:pt x="5192" y="478"/>
                  </a:lnTo>
                  <a:lnTo>
                    <a:pt x="5174" y="488"/>
                  </a:lnTo>
                  <a:lnTo>
                    <a:pt x="5157" y="488"/>
                  </a:lnTo>
                  <a:lnTo>
                    <a:pt x="5011" y="605"/>
                  </a:lnTo>
                  <a:lnTo>
                    <a:pt x="4867" y="723"/>
                  </a:lnTo>
                  <a:lnTo>
                    <a:pt x="4713" y="822"/>
                  </a:lnTo>
                  <a:lnTo>
                    <a:pt x="4560" y="922"/>
                  </a:lnTo>
                  <a:lnTo>
                    <a:pt x="4397" y="1011"/>
                  </a:lnTo>
                  <a:lnTo>
                    <a:pt x="4244" y="1102"/>
                  </a:lnTo>
                  <a:lnTo>
                    <a:pt x="4081" y="1193"/>
                  </a:lnTo>
                  <a:lnTo>
                    <a:pt x="3928" y="1283"/>
                  </a:lnTo>
                  <a:lnTo>
                    <a:pt x="3792" y="1328"/>
                  </a:lnTo>
                  <a:lnTo>
                    <a:pt x="3666" y="1391"/>
                  </a:lnTo>
                  <a:lnTo>
                    <a:pt x="3539" y="1446"/>
                  </a:lnTo>
                  <a:lnTo>
                    <a:pt x="3413" y="1509"/>
                  </a:lnTo>
                  <a:lnTo>
                    <a:pt x="3287" y="1563"/>
                  </a:lnTo>
                  <a:lnTo>
                    <a:pt x="3152" y="1618"/>
                  </a:lnTo>
                  <a:lnTo>
                    <a:pt x="3016" y="1663"/>
                  </a:lnTo>
                  <a:lnTo>
                    <a:pt x="2880" y="1699"/>
                  </a:lnTo>
                  <a:lnTo>
                    <a:pt x="2763" y="1717"/>
                  </a:lnTo>
                  <a:lnTo>
                    <a:pt x="2637" y="1735"/>
                  </a:lnTo>
                  <a:lnTo>
                    <a:pt x="2520" y="1762"/>
                  </a:lnTo>
                  <a:lnTo>
                    <a:pt x="2393" y="1771"/>
                  </a:lnTo>
                  <a:lnTo>
                    <a:pt x="2267" y="1789"/>
                  </a:lnTo>
                  <a:lnTo>
                    <a:pt x="2140" y="1798"/>
                  </a:lnTo>
                  <a:lnTo>
                    <a:pt x="2014" y="1807"/>
                  </a:lnTo>
                  <a:lnTo>
                    <a:pt x="1888" y="1817"/>
                  </a:lnTo>
                  <a:lnTo>
                    <a:pt x="1870" y="1817"/>
                  </a:lnTo>
                  <a:lnTo>
                    <a:pt x="1851" y="1817"/>
                  </a:lnTo>
                  <a:lnTo>
                    <a:pt x="1824" y="1817"/>
                  </a:lnTo>
                  <a:lnTo>
                    <a:pt x="1807" y="1807"/>
                  </a:lnTo>
                  <a:lnTo>
                    <a:pt x="1788" y="1807"/>
                  </a:lnTo>
                  <a:lnTo>
                    <a:pt x="1770" y="1807"/>
                  </a:lnTo>
                  <a:lnTo>
                    <a:pt x="1752" y="1807"/>
                  </a:lnTo>
                  <a:lnTo>
                    <a:pt x="1734" y="1807"/>
                  </a:lnTo>
                  <a:lnTo>
                    <a:pt x="1724" y="1807"/>
                  </a:lnTo>
                  <a:lnTo>
                    <a:pt x="1716" y="1807"/>
                  </a:lnTo>
                  <a:lnTo>
                    <a:pt x="1706" y="1807"/>
                  </a:lnTo>
                  <a:lnTo>
                    <a:pt x="1698" y="1798"/>
                  </a:lnTo>
                  <a:lnTo>
                    <a:pt x="1689" y="1798"/>
                  </a:lnTo>
                  <a:lnTo>
                    <a:pt x="1679" y="1798"/>
                  </a:lnTo>
                  <a:lnTo>
                    <a:pt x="1671" y="1798"/>
                  </a:lnTo>
                  <a:lnTo>
                    <a:pt x="1661" y="1798"/>
                  </a:lnTo>
                  <a:lnTo>
                    <a:pt x="1653" y="1798"/>
                  </a:lnTo>
                  <a:lnTo>
                    <a:pt x="1607" y="1780"/>
                  </a:lnTo>
                  <a:lnTo>
                    <a:pt x="1562" y="1762"/>
                  </a:lnTo>
                  <a:lnTo>
                    <a:pt x="1508" y="1752"/>
                  </a:lnTo>
                  <a:lnTo>
                    <a:pt x="1454" y="1744"/>
                  </a:lnTo>
                  <a:lnTo>
                    <a:pt x="1408" y="1735"/>
                  </a:lnTo>
                  <a:lnTo>
                    <a:pt x="1355" y="1726"/>
                  </a:lnTo>
                  <a:lnTo>
                    <a:pt x="1301" y="1726"/>
                  </a:lnTo>
                  <a:lnTo>
                    <a:pt x="1256" y="1717"/>
                  </a:lnTo>
                  <a:lnTo>
                    <a:pt x="1238" y="1717"/>
                  </a:lnTo>
                  <a:lnTo>
                    <a:pt x="1228" y="1717"/>
                  </a:lnTo>
                  <a:lnTo>
                    <a:pt x="1210" y="1717"/>
                  </a:lnTo>
                  <a:lnTo>
                    <a:pt x="1201" y="1708"/>
                  </a:lnTo>
                  <a:lnTo>
                    <a:pt x="1183" y="1708"/>
                  </a:lnTo>
                  <a:lnTo>
                    <a:pt x="1173" y="1708"/>
                  </a:lnTo>
                  <a:lnTo>
                    <a:pt x="1156" y="1699"/>
                  </a:lnTo>
                  <a:lnTo>
                    <a:pt x="1147" y="1699"/>
                  </a:lnTo>
                  <a:lnTo>
                    <a:pt x="1120" y="1681"/>
                  </a:lnTo>
                  <a:lnTo>
                    <a:pt x="1084" y="1671"/>
                  </a:lnTo>
                  <a:lnTo>
                    <a:pt x="1056" y="1663"/>
                  </a:lnTo>
                  <a:lnTo>
                    <a:pt x="1029" y="1645"/>
                  </a:lnTo>
                  <a:lnTo>
                    <a:pt x="1003" y="1635"/>
                  </a:lnTo>
                  <a:lnTo>
                    <a:pt x="975" y="1618"/>
                  </a:lnTo>
                  <a:lnTo>
                    <a:pt x="948" y="1600"/>
                  </a:lnTo>
                  <a:lnTo>
                    <a:pt x="930" y="1582"/>
                  </a:lnTo>
                  <a:lnTo>
                    <a:pt x="922" y="1582"/>
                  </a:lnTo>
                  <a:lnTo>
                    <a:pt x="876" y="1572"/>
                  </a:lnTo>
                  <a:lnTo>
                    <a:pt x="831" y="1554"/>
                  </a:lnTo>
                  <a:lnTo>
                    <a:pt x="786" y="1527"/>
                  </a:lnTo>
                  <a:lnTo>
                    <a:pt x="740" y="1509"/>
                  </a:lnTo>
                  <a:lnTo>
                    <a:pt x="695" y="1491"/>
                  </a:lnTo>
                  <a:lnTo>
                    <a:pt x="650" y="1491"/>
                  </a:lnTo>
                  <a:lnTo>
                    <a:pt x="606" y="1491"/>
                  </a:lnTo>
                  <a:lnTo>
                    <a:pt x="560" y="1517"/>
                  </a:lnTo>
                  <a:lnTo>
                    <a:pt x="488" y="1482"/>
                  </a:lnTo>
                  <a:lnTo>
                    <a:pt x="416" y="1428"/>
                  </a:lnTo>
                  <a:lnTo>
                    <a:pt x="343" y="1382"/>
                  </a:lnTo>
                  <a:lnTo>
                    <a:pt x="280" y="1328"/>
                  </a:lnTo>
                  <a:lnTo>
                    <a:pt x="217" y="1274"/>
                  </a:lnTo>
                  <a:lnTo>
                    <a:pt x="154" y="1219"/>
                  </a:lnTo>
                  <a:lnTo>
                    <a:pt x="81" y="1165"/>
                  </a:lnTo>
                  <a:lnTo>
                    <a:pt x="18" y="1120"/>
                  </a:lnTo>
                  <a:lnTo>
                    <a:pt x="0" y="1102"/>
                  </a:lnTo>
                  <a:lnTo>
                    <a:pt x="37" y="1084"/>
                  </a:lnTo>
                  <a:lnTo>
                    <a:pt x="73" y="1066"/>
                  </a:lnTo>
                  <a:lnTo>
                    <a:pt x="108" y="1048"/>
                  </a:lnTo>
                  <a:lnTo>
                    <a:pt x="144" y="1029"/>
                  </a:lnTo>
                  <a:lnTo>
                    <a:pt x="181" y="1011"/>
                  </a:lnTo>
                  <a:lnTo>
                    <a:pt x="207" y="994"/>
                  </a:lnTo>
                  <a:lnTo>
                    <a:pt x="244" y="976"/>
                  </a:lnTo>
                  <a:lnTo>
                    <a:pt x="280" y="958"/>
                  </a:lnTo>
                  <a:lnTo>
                    <a:pt x="290" y="958"/>
                  </a:lnTo>
                  <a:lnTo>
                    <a:pt x="290" y="948"/>
                  </a:lnTo>
                  <a:lnTo>
                    <a:pt x="298" y="948"/>
                  </a:lnTo>
                  <a:lnTo>
                    <a:pt x="343" y="976"/>
                  </a:lnTo>
                  <a:lnTo>
                    <a:pt x="397" y="994"/>
                  </a:lnTo>
                  <a:lnTo>
                    <a:pt x="442" y="1021"/>
                  </a:lnTo>
                  <a:lnTo>
                    <a:pt x="497" y="1039"/>
                  </a:lnTo>
                  <a:lnTo>
                    <a:pt x="551" y="1066"/>
                  </a:lnTo>
                  <a:lnTo>
                    <a:pt x="614" y="1084"/>
                  </a:lnTo>
                  <a:lnTo>
                    <a:pt x="669" y="1112"/>
                  </a:lnTo>
                  <a:lnTo>
                    <a:pt x="732" y="1129"/>
                  </a:lnTo>
                  <a:lnTo>
                    <a:pt x="732" y="1193"/>
                  </a:lnTo>
                  <a:lnTo>
                    <a:pt x="912" y="1229"/>
                  </a:lnTo>
                  <a:lnTo>
                    <a:pt x="1102" y="1247"/>
                  </a:lnTo>
                  <a:lnTo>
                    <a:pt x="1282" y="1256"/>
                  </a:lnTo>
                  <a:lnTo>
                    <a:pt x="1472" y="1256"/>
                  </a:lnTo>
                  <a:lnTo>
                    <a:pt x="1661" y="1247"/>
                  </a:lnTo>
                  <a:lnTo>
                    <a:pt x="1842" y="1229"/>
                  </a:lnTo>
                  <a:lnTo>
                    <a:pt x="2032" y="1211"/>
                  </a:lnTo>
                  <a:lnTo>
                    <a:pt x="2212" y="1183"/>
                  </a:lnTo>
                  <a:lnTo>
                    <a:pt x="2583" y="1120"/>
                  </a:lnTo>
                  <a:lnTo>
                    <a:pt x="2943" y="1066"/>
                  </a:lnTo>
                  <a:lnTo>
                    <a:pt x="3124" y="1039"/>
                  </a:lnTo>
                  <a:lnTo>
                    <a:pt x="3305" y="1021"/>
                  </a:lnTo>
                  <a:lnTo>
                    <a:pt x="3476" y="1011"/>
                  </a:lnTo>
                  <a:lnTo>
                    <a:pt x="3648" y="1003"/>
                  </a:lnTo>
                  <a:lnTo>
                    <a:pt x="3711" y="966"/>
                  </a:lnTo>
                  <a:lnTo>
                    <a:pt x="3784" y="930"/>
                  </a:lnTo>
                  <a:lnTo>
                    <a:pt x="3873" y="903"/>
                  </a:lnTo>
                  <a:lnTo>
                    <a:pt x="3964" y="885"/>
                  </a:lnTo>
                  <a:lnTo>
                    <a:pt x="4055" y="849"/>
                  </a:lnTo>
                  <a:lnTo>
                    <a:pt x="4136" y="813"/>
                  </a:lnTo>
                  <a:lnTo>
                    <a:pt x="4172" y="786"/>
                  </a:lnTo>
                  <a:lnTo>
                    <a:pt x="4207" y="758"/>
                  </a:lnTo>
                  <a:lnTo>
                    <a:pt x="4235" y="723"/>
                  </a:lnTo>
                  <a:lnTo>
                    <a:pt x="4253" y="687"/>
                  </a:lnTo>
                  <a:lnTo>
                    <a:pt x="4280" y="668"/>
                  </a:lnTo>
                  <a:lnTo>
                    <a:pt x="4307" y="641"/>
                  </a:lnTo>
                  <a:lnTo>
                    <a:pt x="4343" y="614"/>
                  </a:lnTo>
                  <a:lnTo>
                    <a:pt x="4379" y="578"/>
                  </a:lnTo>
                  <a:lnTo>
                    <a:pt x="4406" y="551"/>
                  </a:lnTo>
                  <a:lnTo>
                    <a:pt x="4434" y="523"/>
                  </a:lnTo>
                  <a:lnTo>
                    <a:pt x="4460" y="505"/>
                  </a:lnTo>
                  <a:lnTo>
                    <a:pt x="4479" y="496"/>
                  </a:lnTo>
                  <a:lnTo>
                    <a:pt x="4479" y="452"/>
                  </a:lnTo>
                  <a:lnTo>
                    <a:pt x="4497" y="415"/>
                  </a:lnTo>
                  <a:lnTo>
                    <a:pt x="4515" y="379"/>
                  </a:lnTo>
                  <a:lnTo>
                    <a:pt x="4533" y="352"/>
                  </a:lnTo>
                  <a:lnTo>
                    <a:pt x="4569" y="324"/>
                  </a:lnTo>
                  <a:lnTo>
                    <a:pt x="4596" y="306"/>
                  </a:lnTo>
                  <a:lnTo>
                    <a:pt x="4632" y="288"/>
                  </a:lnTo>
                  <a:lnTo>
                    <a:pt x="4669" y="270"/>
                  </a:lnTo>
                  <a:lnTo>
                    <a:pt x="4659" y="189"/>
                  </a:lnTo>
                  <a:lnTo>
                    <a:pt x="4705" y="162"/>
                  </a:lnTo>
                  <a:lnTo>
                    <a:pt x="4740" y="134"/>
                  </a:lnTo>
                  <a:lnTo>
                    <a:pt x="4786" y="108"/>
                  </a:lnTo>
                  <a:lnTo>
                    <a:pt x="4831" y="81"/>
                  </a:lnTo>
                  <a:lnTo>
                    <a:pt x="4876" y="63"/>
                  </a:lnTo>
                  <a:lnTo>
                    <a:pt x="4912" y="35"/>
                  </a:lnTo>
                  <a:lnTo>
                    <a:pt x="4966" y="17"/>
                  </a:lnTo>
                  <a:lnTo>
                    <a:pt x="5011" y="0"/>
                  </a:lnTo>
                  <a:lnTo>
                    <a:pt x="5021" y="63"/>
                  </a:lnTo>
                  <a:lnTo>
                    <a:pt x="5056" y="117"/>
                  </a:lnTo>
                  <a:lnTo>
                    <a:pt x="5092" y="171"/>
                  </a:lnTo>
                  <a:lnTo>
                    <a:pt x="5138" y="217"/>
                  </a:lnTo>
                  <a:lnTo>
                    <a:pt x="5183" y="261"/>
                  </a:lnTo>
                  <a:lnTo>
                    <a:pt x="5228" y="316"/>
                  </a:lnTo>
                  <a:lnTo>
                    <a:pt x="5264" y="370"/>
                  </a:lnTo>
                  <a:lnTo>
                    <a:pt x="5291" y="424"/>
                  </a:lnTo>
                  <a:close/>
                </a:path>
              </a:pathLst>
            </a:custGeom>
            <a:solidFill>
              <a:srgbClr val="C7976E"/>
            </a:solidFill>
            <a:ln w="9525">
              <a:noFill/>
              <a:round/>
              <a:headEnd/>
              <a:tailEnd/>
            </a:ln>
          </p:spPr>
          <p:txBody>
            <a:bodyPr>
              <a:prstTxWarp prst="textNoShape">
                <a:avLst/>
              </a:prstTxWarp>
            </a:bodyPr>
            <a:lstStyle/>
            <a:p>
              <a:endParaRPr lang="en-US"/>
            </a:p>
          </p:txBody>
        </p:sp>
        <p:sp>
          <p:nvSpPr>
            <p:cNvPr id="43158" name="Freeform 248"/>
            <p:cNvSpPr>
              <a:spLocks noChangeAspect="1"/>
            </p:cNvSpPr>
            <p:nvPr/>
          </p:nvSpPr>
          <p:spPr bwMode="auto">
            <a:xfrm>
              <a:off x="1527" y="2890"/>
              <a:ext cx="620" cy="180"/>
            </a:xfrm>
            <a:custGeom>
              <a:avLst/>
              <a:gdLst>
                <a:gd name="T0" fmla="*/ 326 w 6204"/>
                <a:gd name="T1" fmla="*/ 272 h 1799"/>
                <a:gd name="T2" fmla="*/ 10 w 6204"/>
                <a:gd name="T3" fmla="*/ 488 h 1799"/>
                <a:gd name="T4" fmla="*/ 271 w 6204"/>
                <a:gd name="T5" fmla="*/ 750 h 1799"/>
                <a:gd name="T6" fmla="*/ 669 w 6204"/>
                <a:gd name="T7" fmla="*/ 958 h 1799"/>
                <a:gd name="T8" fmla="*/ 984 w 6204"/>
                <a:gd name="T9" fmla="*/ 1084 h 1799"/>
                <a:gd name="T10" fmla="*/ 1047 w 6204"/>
                <a:gd name="T11" fmla="*/ 1130 h 1799"/>
                <a:gd name="T12" fmla="*/ 1418 w 6204"/>
                <a:gd name="T13" fmla="*/ 1130 h 1799"/>
                <a:gd name="T14" fmla="*/ 1707 w 6204"/>
                <a:gd name="T15" fmla="*/ 1220 h 1799"/>
                <a:gd name="T16" fmla="*/ 2222 w 6204"/>
                <a:gd name="T17" fmla="*/ 1374 h 1799"/>
                <a:gd name="T18" fmla="*/ 2113 w 6204"/>
                <a:gd name="T19" fmla="*/ 1338 h 1799"/>
                <a:gd name="T20" fmla="*/ 2384 w 6204"/>
                <a:gd name="T21" fmla="*/ 1428 h 1799"/>
                <a:gd name="T22" fmla="*/ 2746 w 6204"/>
                <a:gd name="T23" fmla="*/ 1483 h 1799"/>
                <a:gd name="T24" fmla="*/ 3107 w 6204"/>
                <a:gd name="T25" fmla="*/ 1564 h 1799"/>
                <a:gd name="T26" fmla="*/ 3603 w 6204"/>
                <a:gd name="T27" fmla="*/ 1672 h 1799"/>
                <a:gd name="T28" fmla="*/ 3937 w 6204"/>
                <a:gd name="T29" fmla="*/ 1754 h 1799"/>
                <a:gd name="T30" fmla="*/ 4181 w 6204"/>
                <a:gd name="T31" fmla="*/ 1772 h 1799"/>
                <a:gd name="T32" fmla="*/ 4063 w 6204"/>
                <a:gd name="T33" fmla="*/ 1672 h 1799"/>
                <a:gd name="T34" fmla="*/ 4452 w 6204"/>
                <a:gd name="T35" fmla="*/ 1600 h 1799"/>
                <a:gd name="T36" fmla="*/ 4732 w 6204"/>
                <a:gd name="T37" fmla="*/ 1573 h 1799"/>
                <a:gd name="T38" fmla="*/ 4606 w 6204"/>
                <a:gd name="T39" fmla="*/ 1483 h 1799"/>
                <a:gd name="T40" fmla="*/ 4353 w 6204"/>
                <a:gd name="T41" fmla="*/ 1301 h 1799"/>
                <a:gd name="T42" fmla="*/ 4750 w 6204"/>
                <a:gd name="T43" fmla="*/ 1212 h 1799"/>
                <a:gd name="T44" fmla="*/ 5256 w 6204"/>
                <a:gd name="T45" fmla="*/ 1157 h 1799"/>
                <a:gd name="T46" fmla="*/ 5752 w 6204"/>
                <a:gd name="T47" fmla="*/ 995 h 1799"/>
                <a:gd name="T48" fmla="*/ 5644 w 6204"/>
                <a:gd name="T49" fmla="*/ 886 h 1799"/>
                <a:gd name="T50" fmla="*/ 5744 w 6204"/>
                <a:gd name="T51" fmla="*/ 849 h 1799"/>
                <a:gd name="T52" fmla="*/ 6096 w 6204"/>
                <a:gd name="T53" fmla="*/ 742 h 1799"/>
                <a:gd name="T54" fmla="*/ 6141 w 6204"/>
                <a:gd name="T55" fmla="*/ 723 h 1799"/>
                <a:gd name="T56" fmla="*/ 6186 w 6204"/>
                <a:gd name="T57" fmla="*/ 687 h 1799"/>
                <a:gd name="T58" fmla="*/ 6186 w 6204"/>
                <a:gd name="T59" fmla="*/ 660 h 1799"/>
                <a:gd name="T60" fmla="*/ 6123 w 6204"/>
                <a:gd name="T61" fmla="*/ 651 h 1799"/>
                <a:gd name="T62" fmla="*/ 5924 w 6204"/>
                <a:gd name="T63" fmla="*/ 651 h 1799"/>
                <a:gd name="T64" fmla="*/ 5527 w 6204"/>
                <a:gd name="T65" fmla="*/ 660 h 1799"/>
                <a:gd name="T66" fmla="*/ 4958 w 6204"/>
                <a:gd name="T67" fmla="*/ 742 h 1799"/>
                <a:gd name="T68" fmla="*/ 4353 w 6204"/>
                <a:gd name="T69" fmla="*/ 1003 h 1799"/>
                <a:gd name="T70" fmla="*/ 4181 w 6204"/>
                <a:gd name="T71" fmla="*/ 1076 h 1799"/>
                <a:gd name="T72" fmla="*/ 3874 w 6204"/>
                <a:gd name="T73" fmla="*/ 1212 h 1799"/>
                <a:gd name="T74" fmla="*/ 3477 w 6204"/>
                <a:gd name="T75" fmla="*/ 1347 h 1799"/>
                <a:gd name="T76" fmla="*/ 3793 w 6204"/>
                <a:gd name="T77" fmla="*/ 1465 h 1799"/>
                <a:gd name="T78" fmla="*/ 3937 w 6204"/>
                <a:gd name="T79" fmla="*/ 1473 h 1799"/>
                <a:gd name="T80" fmla="*/ 3919 w 6204"/>
                <a:gd name="T81" fmla="*/ 1519 h 1799"/>
                <a:gd name="T82" fmla="*/ 3729 w 6204"/>
                <a:gd name="T83" fmla="*/ 1510 h 1799"/>
                <a:gd name="T84" fmla="*/ 3070 w 6204"/>
                <a:gd name="T85" fmla="*/ 1293 h 1799"/>
                <a:gd name="T86" fmla="*/ 2872 w 6204"/>
                <a:gd name="T87" fmla="*/ 1248 h 1799"/>
                <a:gd name="T88" fmla="*/ 2610 w 6204"/>
                <a:gd name="T89" fmla="*/ 1167 h 1799"/>
                <a:gd name="T90" fmla="*/ 2240 w 6204"/>
                <a:gd name="T91" fmla="*/ 1066 h 1799"/>
                <a:gd name="T92" fmla="*/ 2014 w 6204"/>
                <a:gd name="T93" fmla="*/ 1021 h 1799"/>
                <a:gd name="T94" fmla="*/ 1689 w 6204"/>
                <a:gd name="T95" fmla="*/ 949 h 1799"/>
                <a:gd name="T96" fmla="*/ 1572 w 6204"/>
                <a:gd name="T97" fmla="*/ 831 h 1799"/>
                <a:gd name="T98" fmla="*/ 1562 w 6204"/>
                <a:gd name="T99" fmla="*/ 760 h 1799"/>
                <a:gd name="T100" fmla="*/ 1454 w 6204"/>
                <a:gd name="T101" fmla="*/ 786 h 1799"/>
                <a:gd name="T102" fmla="*/ 1147 w 6204"/>
                <a:gd name="T103" fmla="*/ 750 h 1799"/>
                <a:gd name="T104" fmla="*/ 796 w 6204"/>
                <a:gd name="T105" fmla="*/ 615 h 1799"/>
                <a:gd name="T106" fmla="*/ 524 w 6204"/>
                <a:gd name="T107" fmla="*/ 416 h 1799"/>
                <a:gd name="T108" fmla="*/ 669 w 6204"/>
                <a:gd name="T109" fmla="*/ 398 h 1799"/>
                <a:gd name="T110" fmla="*/ 415 w 6204"/>
                <a:gd name="T111" fmla="*/ 226 h 1799"/>
                <a:gd name="T112" fmla="*/ 199 w 6204"/>
                <a:gd name="T113" fmla="*/ 72 h 1799"/>
                <a:gd name="T114" fmla="*/ 109 w 6204"/>
                <a:gd name="T115" fmla="*/ 0 h 1799"/>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6204"/>
                <a:gd name="T175" fmla="*/ 0 h 1799"/>
                <a:gd name="T176" fmla="*/ 6204 w 6204"/>
                <a:gd name="T177" fmla="*/ 1799 h 1799"/>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6204" h="1799">
                  <a:moveTo>
                    <a:pt x="109" y="0"/>
                  </a:moveTo>
                  <a:lnTo>
                    <a:pt x="145" y="45"/>
                  </a:lnTo>
                  <a:lnTo>
                    <a:pt x="190" y="100"/>
                  </a:lnTo>
                  <a:lnTo>
                    <a:pt x="235" y="154"/>
                  </a:lnTo>
                  <a:lnTo>
                    <a:pt x="280" y="208"/>
                  </a:lnTo>
                  <a:lnTo>
                    <a:pt x="326" y="272"/>
                  </a:lnTo>
                  <a:lnTo>
                    <a:pt x="362" y="325"/>
                  </a:lnTo>
                  <a:lnTo>
                    <a:pt x="379" y="389"/>
                  </a:lnTo>
                  <a:lnTo>
                    <a:pt x="389" y="434"/>
                  </a:lnTo>
                  <a:lnTo>
                    <a:pt x="0" y="434"/>
                  </a:lnTo>
                  <a:lnTo>
                    <a:pt x="0" y="461"/>
                  </a:lnTo>
                  <a:lnTo>
                    <a:pt x="10" y="488"/>
                  </a:lnTo>
                  <a:lnTo>
                    <a:pt x="28" y="515"/>
                  </a:lnTo>
                  <a:lnTo>
                    <a:pt x="46" y="543"/>
                  </a:lnTo>
                  <a:lnTo>
                    <a:pt x="91" y="596"/>
                  </a:lnTo>
                  <a:lnTo>
                    <a:pt x="145" y="651"/>
                  </a:lnTo>
                  <a:lnTo>
                    <a:pt x="208" y="705"/>
                  </a:lnTo>
                  <a:lnTo>
                    <a:pt x="271" y="750"/>
                  </a:lnTo>
                  <a:lnTo>
                    <a:pt x="334" y="786"/>
                  </a:lnTo>
                  <a:lnTo>
                    <a:pt x="379" y="823"/>
                  </a:lnTo>
                  <a:lnTo>
                    <a:pt x="452" y="859"/>
                  </a:lnTo>
                  <a:lnTo>
                    <a:pt x="515" y="895"/>
                  </a:lnTo>
                  <a:lnTo>
                    <a:pt x="596" y="931"/>
                  </a:lnTo>
                  <a:lnTo>
                    <a:pt x="669" y="958"/>
                  </a:lnTo>
                  <a:lnTo>
                    <a:pt x="741" y="995"/>
                  </a:lnTo>
                  <a:lnTo>
                    <a:pt x="813" y="1021"/>
                  </a:lnTo>
                  <a:lnTo>
                    <a:pt x="895" y="1040"/>
                  </a:lnTo>
                  <a:lnTo>
                    <a:pt x="966" y="1066"/>
                  </a:lnTo>
                  <a:lnTo>
                    <a:pt x="976" y="1076"/>
                  </a:lnTo>
                  <a:lnTo>
                    <a:pt x="984" y="1084"/>
                  </a:lnTo>
                  <a:lnTo>
                    <a:pt x="994" y="1094"/>
                  </a:lnTo>
                  <a:lnTo>
                    <a:pt x="1003" y="1103"/>
                  </a:lnTo>
                  <a:lnTo>
                    <a:pt x="1012" y="1103"/>
                  </a:lnTo>
                  <a:lnTo>
                    <a:pt x="1012" y="1112"/>
                  </a:lnTo>
                  <a:lnTo>
                    <a:pt x="1021" y="1121"/>
                  </a:lnTo>
                  <a:lnTo>
                    <a:pt x="1047" y="1130"/>
                  </a:lnTo>
                  <a:lnTo>
                    <a:pt x="1066" y="1121"/>
                  </a:lnTo>
                  <a:lnTo>
                    <a:pt x="1112" y="1112"/>
                  </a:lnTo>
                  <a:lnTo>
                    <a:pt x="1183" y="1112"/>
                  </a:lnTo>
                  <a:lnTo>
                    <a:pt x="1264" y="1121"/>
                  </a:lnTo>
                  <a:lnTo>
                    <a:pt x="1345" y="1121"/>
                  </a:lnTo>
                  <a:lnTo>
                    <a:pt x="1418" y="1130"/>
                  </a:lnTo>
                  <a:lnTo>
                    <a:pt x="1472" y="1130"/>
                  </a:lnTo>
                  <a:lnTo>
                    <a:pt x="1509" y="1130"/>
                  </a:lnTo>
                  <a:lnTo>
                    <a:pt x="1535" y="1157"/>
                  </a:lnTo>
                  <a:lnTo>
                    <a:pt x="1590" y="1184"/>
                  </a:lnTo>
                  <a:lnTo>
                    <a:pt x="1644" y="1202"/>
                  </a:lnTo>
                  <a:lnTo>
                    <a:pt x="1707" y="1220"/>
                  </a:lnTo>
                  <a:lnTo>
                    <a:pt x="1779" y="1238"/>
                  </a:lnTo>
                  <a:lnTo>
                    <a:pt x="1843" y="1248"/>
                  </a:lnTo>
                  <a:lnTo>
                    <a:pt x="1896" y="1256"/>
                  </a:lnTo>
                  <a:lnTo>
                    <a:pt x="1942" y="1266"/>
                  </a:lnTo>
                  <a:lnTo>
                    <a:pt x="2240" y="1374"/>
                  </a:lnTo>
                  <a:lnTo>
                    <a:pt x="2222" y="1374"/>
                  </a:lnTo>
                  <a:lnTo>
                    <a:pt x="2204" y="1374"/>
                  </a:lnTo>
                  <a:lnTo>
                    <a:pt x="2185" y="1365"/>
                  </a:lnTo>
                  <a:lnTo>
                    <a:pt x="2167" y="1356"/>
                  </a:lnTo>
                  <a:lnTo>
                    <a:pt x="2149" y="1347"/>
                  </a:lnTo>
                  <a:lnTo>
                    <a:pt x="2131" y="1338"/>
                  </a:lnTo>
                  <a:lnTo>
                    <a:pt x="2113" y="1338"/>
                  </a:lnTo>
                  <a:lnTo>
                    <a:pt x="2096" y="1338"/>
                  </a:lnTo>
                  <a:lnTo>
                    <a:pt x="2131" y="1365"/>
                  </a:lnTo>
                  <a:lnTo>
                    <a:pt x="2185" y="1392"/>
                  </a:lnTo>
                  <a:lnTo>
                    <a:pt x="2248" y="1410"/>
                  </a:lnTo>
                  <a:lnTo>
                    <a:pt x="2313" y="1419"/>
                  </a:lnTo>
                  <a:lnTo>
                    <a:pt x="2384" y="1428"/>
                  </a:lnTo>
                  <a:lnTo>
                    <a:pt x="2447" y="1437"/>
                  </a:lnTo>
                  <a:lnTo>
                    <a:pt x="2511" y="1437"/>
                  </a:lnTo>
                  <a:lnTo>
                    <a:pt x="2564" y="1446"/>
                  </a:lnTo>
                  <a:lnTo>
                    <a:pt x="2629" y="1455"/>
                  </a:lnTo>
                  <a:lnTo>
                    <a:pt x="2682" y="1473"/>
                  </a:lnTo>
                  <a:lnTo>
                    <a:pt x="2746" y="1483"/>
                  </a:lnTo>
                  <a:lnTo>
                    <a:pt x="2799" y="1501"/>
                  </a:lnTo>
                  <a:lnTo>
                    <a:pt x="2862" y="1519"/>
                  </a:lnTo>
                  <a:lnTo>
                    <a:pt x="2917" y="1528"/>
                  </a:lnTo>
                  <a:lnTo>
                    <a:pt x="2971" y="1546"/>
                  </a:lnTo>
                  <a:lnTo>
                    <a:pt x="3034" y="1554"/>
                  </a:lnTo>
                  <a:lnTo>
                    <a:pt x="3107" y="1564"/>
                  </a:lnTo>
                  <a:lnTo>
                    <a:pt x="3188" y="1582"/>
                  </a:lnTo>
                  <a:lnTo>
                    <a:pt x="3279" y="1591"/>
                  </a:lnTo>
                  <a:lnTo>
                    <a:pt x="3360" y="1609"/>
                  </a:lnTo>
                  <a:lnTo>
                    <a:pt x="3441" y="1627"/>
                  </a:lnTo>
                  <a:lnTo>
                    <a:pt x="3522" y="1645"/>
                  </a:lnTo>
                  <a:lnTo>
                    <a:pt x="3603" y="1672"/>
                  </a:lnTo>
                  <a:lnTo>
                    <a:pt x="3666" y="1700"/>
                  </a:lnTo>
                  <a:lnTo>
                    <a:pt x="3666" y="1718"/>
                  </a:lnTo>
                  <a:lnTo>
                    <a:pt x="3729" y="1718"/>
                  </a:lnTo>
                  <a:lnTo>
                    <a:pt x="3802" y="1726"/>
                  </a:lnTo>
                  <a:lnTo>
                    <a:pt x="3865" y="1744"/>
                  </a:lnTo>
                  <a:lnTo>
                    <a:pt x="3937" y="1754"/>
                  </a:lnTo>
                  <a:lnTo>
                    <a:pt x="4000" y="1772"/>
                  </a:lnTo>
                  <a:lnTo>
                    <a:pt x="4073" y="1789"/>
                  </a:lnTo>
                  <a:lnTo>
                    <a:pt x="4136" y="1799"/>
                  </a:lnTo>
                  <a:lnTo>
                    <a:pt x="4199" y="1799"/>
                  </a:lnTo>
                  <a:lnTo>
                    <a:pt x="4199" y="1781"/>
                  </a:lnTo>
                  <a:lnTo>
                    <a:pt x="4181" y="1772"/>
                  </a:lnTo>
                  <a:lnTo>
                    <a:pt x="4163" y="1763"/>
                  </a:lnTo>
                  <a:lnTo>
                    <a:pt x="4136" y="1744"/>
                  </a:lnTo>
                  <a:lnTo>
                    <a:pt x="4118" y="1736"/>
                  </a:lnTo>
                  <a:lnTo>
                    <a:pt x="4091" y="1718"/>
                  </a:lnTo>
                  <a:lnTo>
                    <a:pt x="4073" y="1700"/>
                  </a:lnTo>
                  <a:lnTo>
                    <a:pt x="4063" y="1672"/>
                  </a:lnTo>
                  <a:lnTo>
                    <a:pt x="4010" y="1618"/>
                  </a:lnTo>
                  <a:lnTo>
                    <a:pt x="4100" y="1618"/>
                  </a:lnTo>
                  <a:lnTo>
                    <a:pt x="4181" y="1618"/>
                  </a:lnTo>
                  <a:lnTo>
                    <a:pt x="4271" y="1609"/>
                  </a:lnTo>
                  <a:lnTo>
                    <a:pt x="4362" y="1609"/>
                  </a:lnTo>
                  <a:lnTo>
                    <a:pt x="4452" y="1600"/>
                  </a:lnTo>
                  <a:lnTo>
                    <a:pt x="4543" y="1600"/>
                  </a:lnTo>
                  <a:lnTo>
                    <a:pt x="4632" y="1600"/>
                  </a:lnTo>
                  <a:lnTo>
                    <a:pt x="4713" y="1591"/>
                  </a:lnTo>
                  <a:lnTo>
                    <a:pt x="4723" y="1582"/>
                  </a:lnTo>
                  <a:lnTo>
                    <a:pt x="4723" y="1573"/>
                  </a:lnTo>
                  <a:lnTo>
                    <a:pt x="4732" y="1573"/>
                  </a:lnTo>
                  <a:lnTo>
                    <a:pt x="4741" y="1564"/>
                  </a:lnTo>
                  <a:lnTo>
                    <a:pt x="4741" y="1554"/>
                  </a:lnTo>
                  <a:lnTo>
                    <a:pt x="4741" y="1537"/>
                  </a:lnTo>
                  <a:lnTo>
                    <a:pt x="4723" y="1528"/>
                  </a:lnTo>
                  <a:lnTo>
                    <a:pt x="4669" y="1510"/>
                  </a:lnTo>
                  <a:lnTo>
                    <a:pt x="4606" y="1483"/>
                  </a:lnTo>
                  <a:lnTo>
                    <a:pt x="4533" y="1446"/>
                  </a:lnTo>
                  <a:lnTo>
                    <a:pt x="4470" y="1410"/>
                  </a:lnTo>
                  <a:lnTo>
                    <a:pt x="4407" y="1365"/>
                  </a:lnTo>
                  <a:lnTo>
                    <a:pt x="4379" y="1347"/>
                  </a:lnTo>
                  <a:lnTo>
                    <a:pt x="4362" y="1319"/>
                  </a:lnTo>
                  <a:lnTo>
                    <a:pt x="4353" y="1301"/>
                  </a:lnTo>
                  <a:lnTo>
                    <a:pt x="4353" y="1284"/>
                  </a:lnTo>
                  <a:lnTo>
                    <a:pt x="4416" y="1248"/>
                  </a:lnTo>
                  <a:lnTo>
                    <a:pt x="4488" y="1230"/>
                  </a:lnTo>
                  <a:lnTo>
                    <a:pt x="4569" y="1220"/>
                  </a:lnTo>
                  <a:lnTo>
                    <a:pt x="4660" y="1212"/>
                  </a:lnTo>
                  <a:lnTo>
                    <a:pt x="4750" y="1212"/>
                  </a:lnTo>
                  <a:lnTo>
                    <a:pt x="4840" y="1212"/>
                  </a:lnTo>
                  <a:lnTo>
                    <a:pt x="4930" y="1212"/>
                  </a:lnTo>
                  <a:lnTo>
                    <a:pt x="5003" y="1202"/>
                  </a:lnTo>
                  <a:lnTo>
                    <a:pt x="5084" y="1184"/>
                  </a:lnTo>
                  <a:lnTo>
                    <a:pt x="5165" y="1175"/>
                  </a:lnTo>
                  <a:lnTo>
                    <a:pt x="5256" y="1157"/>
                  </a:lnTo>
                  <a:lnTo>
                    <a:pt x="5345" y="1139"/>
                  </a:lnTo>
                  <a:lnTo>
                    <a:pt x="5446" y="1121"/>
                  </a:lnTo>
                  <a:lnTo>
                    <a:pt x="5527" y="1103"/>
                  </a:lnTo>
                  <a:lnTo>
                    <a:pt x="5617" y="1084"/>
                  </a:lnTo>
                  <a:lnTo>
                    <a:pt x="5698" y="1066"/>
                  </a:lnTo>
                  <a:lnTo>
                    <a:pt x="5752" y="995"/>
                  </a:lnTo>
                  <a:lnTo>
                    <a:pt x="5752" y="914"/>
                  </a:lnTo>
                  <a:lnTo>
                    <a:pt x="5734" y="904"/>
                  </a:lnTo>
                  <a:lnTo>
                    <a:pt x="5716" y="904"/>
                  </a:lnTo>
                  <a:lnTo>
                    <a:pt x="5689" y="895"/>
                  </a:lnTo>
                  <a:lnTo>
                    <a:pt x="5671" y="886"/>
                  </a:lnTo>
                  <a:lnTo>
                    <a:pt x="5644" y="886"/>
                  </a:lnTo>
                  <a:lnTo>
                    <a:pt x="5617" y="877"/>
                  </a:lnTo>
                  <a:lnTo>
                    <a:pt x="5598" y="877"/>
                  </a:lnTo>
                  <a:lnTo>
                    <a:pt x="5572" y="877"/>
                  </a:lnTo>
                  <a:lnTo>
                    <a:pt x="5617" y="868"/>
                  </a:lnTo>
                  <a:lnTo>
                    <a:pt x="5671" y="868"/>
                  </a:lnTo>
                  <a:lnTo>
                    <a:pt x="5744" y="849"/>
                  </a:lnTo>
                  <a:lnTo>
                    <a:pt x="5825" y="831"/>
                  </a:lnTo>
                  <a:lnTo>
                    <a:pt x="5906" y="813"/>
                  </a:lnTo>
                  <a:lnTo>
                    <a:pt x="5978" y="795"/>
                  </a:lnTo>
                  <a:lnTo>
                    <a:pt x="6032" y="768"/>
                  </a:lnTo>
                  <a:lnTo>
                    <a:pt x="6078" y="742"/>
                  </a:lnTo>
                  <a:lnTo>
                    <a:pt x="6096" y="742"/>
                  </a:lnTo>
                  <a:lnTo>
                    <a:pt x="6104" y="742"/>
                  </a:lnTo>
                  <a:lnTo>
                    <a:pt x="6113" y="732"/>
                  </a:lnTo>
                  <a:lnTo>
                    <a:pt x="6123" y="732"/>
                  </a:lnTo>
                  <a:lnTo>
                    <a:pt x="6131" y="732"/>
                  </a:lnTo>
                  <a:lnTo>
                    <a:pt x="6131" y="723"/>
                  </a:lnTo>
                  <a:lnTo>
                    <a:pt x="6141" y="723"/>
                  </a:lnTo>
                  <a:lnTo>
                    <a:pt x="6141" y="714"/>
                  </a:lnTo>
                  <a:lnTo>
                    <a:pt x="6159" y="705"/>
                  </a:lnTo>
                  <a:lnTo>
                    <a:pt x="6167" y="705"/>
                  </a:lnTo>
                  <a:lnTo>
                    <a:pt x="6177" y="696"/>
                  </a:lnTo>
                  <a:lnTo>
                    <a:pt x="6186" y="696"/>
                  </a:lnTo>
                  <a:lnTo>
                    <a:pt x="6186" y="687"/>
                  </a:lnTo>
                  <a:lnTo>
                    <a:pt x="6195" y="678"/>
                  </a:lnTo>
                  <a:lnTo>
                    <a:pt x="6204" y="678"/>
                  </a:lnTo>
                  <a:lnTo>
                    <a:pt x="6195" y="669"/>
                  </a:lnTo>
                  <a:lnTo>
                    <a:pt x="6195" y="660"/>
                  </a:lnTo>
                  <a:lnTo>
                    <a:pt x="6195" y="651"/>
                  </a:lnTo>
                  <a:lnTo>
                    <a:pt x="6186" y="660"/>
                  </a:lnTo>
                  <a:lnTo>
                    <a:pt x="6177" y="660"/>
                  </a:lnTo>
                  <a:lnTo>
                    <a:pt x="6159" y="660"/>
                  </a:lnTo>
                  <a:lnTo>
                    <a:pt x="6149" y="660"/>
                  </a:lnTo>
                  <a:lnTo>
                    <a:pt x="6141" y="660"/>
                  </a:lnTo>
                  <a:lnTo>
                    <a:pt x="6131" y="660"/>
                  </a:lnTo>
                  <a:lnTo>
                    <a:pt x="6123" y="651"/>
                  </a:lnTo>
                  <a:lnTo>
                    <a:pt x="6113" y="642"/>
                  </a:lnTo>
                  <a:lnTo>
                    <a:pt x="6078" y="642"/>
                  </a:lnTo>
                  <a:lnTo>
                    <a:pt x="6041" y="642"/>
                  </a:lnTo>
                  <a:lnTo>
                    <a:pt x="6005" y="651"/>
                  </a:lnTo>
                  <a:lnTo>
                    <a:pt x="5960" y="651"/>
                  </a:lnTo>
                  <a:lnTo>
                    <a:pt x="5924" y="651"/>
                  </a:lnTo>
                  <a:lnTo>
                    <a:pt x="5879" y="651"/>
                  </a:lnTo>
                  <a:lnTo>
                    <a:pt x="5843" y="642"/>
                  </a:lnTo>
                  <a:lnTo>
                    <a:pt x="5807" y="633"/>
                  </a:lnTo>
                  <a:lnTo>
                    <a:pt x="5716" y="651"/>
                  </a:lnTo>
                  <a:lnTo>
                    <a:pt x="5617" y="660"/>
                  </a:lnTo>
                  <a:lnTo>
                    <a:pt x="5527" y="660"/>
                  </a:lnTo>
                  <a:lnTo>
                    <a:pt x="5428" y="669"/>
                  </a:lnTo>
                  <a:lnTo>
                    <a:pt x="5337" y="678"/>
                  </a:lnTo>
                  <a:lnTo>
                    <a:pt x="5246" y="678"/>
                  </a:lnTo>
                  <a:lnTo>
                    <a:pt x="5156" y="687"/>
                  </a:lnTo>
                  <a:lnTo>
                    <a:pt x="5066" y="705"/>
                  </a:lnTo>
                  <a:lnTo>
                    <a:pt x="4958" y="742"/>
                  </a:lnTo>
                  <a:lnTo>
                    <a:pt x="4859" y="778"/>
                  </a:lnTo>
                  <a:lnTo>
                    <a:pt x="4759" y="823"/>
                  </a:lnTo>
                  <a:lnTo>
                    <a:pt x="4650" y="868"/>
                  </a:lnTo>
                  <a:lnTo>
                    <a:pt x="4551" y="914"/>
                  </a:lnTo>
                  <a:lnTo>
                    <a:pt x="4452" y="958"/>
                  </a:lnTo>
                  <a:lnTo>
                    <a:pt x="4353" y="1003"/>
                  </a:lnTo>
                  <a:lnTo>
                    <a:pt x="4253" y="1040"/>
                  </a:lnTo>
                  <a:lnTo>
                    <a:pt x="4235" y="1048"/>
                  </a:lnTo>
                  <a:lnTo>
                    <a:pt x="4217" y="1048"/>
                  </a:lnTo>
                  <a:lnTo>
                    <a:pt x="4209" y="1058"/>
                  </a:lnTo>
                  <a:lnTo>
                    <a:pt x="4190" y="1066"/>
                  </a:lnTo>
                  <a:lnTo>
                    <a:pt x="4181" y="1076"/>
                  </a:lnTo>
                  <a:lnTo>
                    <a:pt x="4163" y="1076"/>
                  </a:lnTo>
                  <a:lnTo>
                    <a:pt x="4146" y="1084"/>
                  </a:lnTo>
                  <a:lnTo>
                    <a:pt x="4136" y="1084"/>
                  </a:lnTo>
                  <a:lnTo>
                    <a:pt x="4045" y="1139"/>
                  </a:lnTo>
                  <a:lnTo>
                    <a:pt x="3964" y="1175"/>
                  </a:lnTo>
                  <a:lnTo>
                    <a:pt x="3874" y="1212"/>
                  </a:lnTo>
                  <a:lnTo>
                    <a:pt x="3775" y="1238"/>
                  </a:lnTo>
                  <a:lnTo>
                    <a:pt x="3684" y="1256"/>
                  </a:lnTo>
                  <a:lnTo>
                    <a:pt x="3595" y="1284"/>
                  </a:lnTo>
                  <a:lnTo>
                    <a:pt x="3504" y="1311"/>
                  </a:lnTo>
                  <a:lnTo>
                    <a:pt x="3423" y="1329"/>
                  </a:lnTo>
                  <a:lnTo>
                    <a:pt x="3477" y="1347"/>
                  </a:lnTo>
                  <a:lnTo>
                    <a:pt x="3531" y="1365"/>
                  </a:lnTo>
                  <a:lnTo>
                    <a:pt x="3585" y="1383"/>
                  </a:lnTo>
                  <a:lnTo>
                    <a:pt x="3639" y="1402"/>
                  </a:lnTo>
                  <a:lnTo>
                    <a:pt x="3684" y="1419"/>
                  </a:lnTo>
                  <a:lnTo>
                    <a:pt x="3739" y="1437"/>
                  </a:lnTo>
                  <a:lnTo>
                    <a:pt x="3793" y="1465"/>
                  </a:lnTo>
                  <a:lnTo>
                    <a:pt x="3847" y="1473"/>
                  </a:lnTo>
                  <a:lnTo>
                    <a:pt x="3911" y="1465"/>
                  </a:lnTo>
                  <a:lnTo>
                    <a:pt x="3919" y="1465"/>
                  </a:lnTo>
                  <a:lnTo>
                    <a:pt x="3929" y="1465"/>
                  </a:lnTo>
                  <a:lnTo>
                    <a:pt x="3937" y="1465"/>
                  </a:lnTo>
                  <a:lnTo>
                    <a:pt x="3937" y="1473"/>
                  </a:lnTo>
                  <a:lnTo>
                    <a:pt x="3946" y="1473"/>
                  </a:lnTo>
                  <a:lnTo>
                    <a:pt x="3946" y="1483"/>
                  </a:lnTo>
                  <a:lnTo>
                    <a:pt x="3946" y="1491"/>
                  </a:lnTo>
                  <a:lnTo>
                    <a:pt x="3937" y="1501"/>
                  </a:lnTo>
                  <a:lnTo>
                    <a:pt x="3929" y="1510"/>
                  </a:lnTo>
                  <a:lnTo>
                    <a:pt x="3919" y="1519"/>
                  </a:lnTo>
                  <a:lnTo>
                    <a:pt x="3901" y="1528"/>
                  </a:lnTo>
                  <a:lnTo>
                    <a:pt x="3883" y="1528"/>
                  </a:lnTo>
                  <a:lnTo>
                    <a:pt x="3874" y="1528"/>
                  </a:lnTo>
                  <a:lnTo>
                    <a:pt x="3856" y="1537"/>
                  </a:lnTo>
                  <a:lnTo>
                    <a:pt x="3847" y="1537"/>
                  </a:lnTo>
                  <a:lnTo>
                    <a:pt x="3729" y="1510"/>
                  </a:lnTo>
                  <a:lnTo>
                    <a:pt x="3621" y="1473"/>
                  </a:lnTo>
                  <a:lnTo>
                    <a:pt x="3512" y="1446"/>
                  </a:lnTo>
                  <a:lnTo>
                    <a:pt x="3405" y="1410"/>
                  </a:lnTo>
                  <a:lnTo>
                    <a:pt x="3287" y="1365"/>
                  </a:lnTo>
                  <a:lnTo>
                    <a:pt x="3179" y="1329"/>
                  </a:lnTo>
                  <a:lnTo>
                    <a:pt x="3070" y="1293"/>
                  </a:lnTo>
                  <a:lnTo>
                    <a:pt x="2963" y="1256"/>
                  </a:lnTo>
                  <a:lnTo>
                    <a:pt x="2953" y="1256"/>
                  </a:lnTo>
                  <a:lnTo>
                    <a:pt x="2935" y="1256"/>
                  </a:lnTo>
                  <a:lnTo>
                    <a:pt x="2917" y="1248"/>
                  </a:lnTo>
                  <a:lnTo>
                    <a:pt x="2899" y="1248"/>
                  </a:lnTo>
                  <a:lnTo>
                    <a:pt x="2872" y="1248"/>
                  </a:lnTo>
                  <a:lnTo>
                    <a:pt x="2854" y="1238"/>
                  </a:lnTo>
                  <a:lnTo>
                    <a:pt x="2845" y="1230"/>
                  </a:lnTo>
                  <a:lnTo>
                    <a:pt x="2827" y="1220"/>
                  </a:lnTo>
                  <a:lnTo>
                    <a:pt x="2754" y="1202"/>
                  </a:lnTo>
                  <a:lnTo>
                    <a:pt x="2682" y="1184"/>
                  </a:lnTo>
                  <a:lnTo>
                    <a:pt x="2610" y="1167"/>
                  </a:lnTo>
                  <a:lnTo>
                    <a:pt x="2546" y="1149"/>
                  </a:lnTo>
                  <a:lnTo>
                    <a:pt x="2475" y="1130"/>
                  </a:lnTo>
                  <a:lnTo>
                    <a:pt x="2412" y="1112"/>
                  </a:lnTo>
                  <a:lnTo>
                    <a:pt x="2339" y="1103"/>
                  </a:lnTo>
                  <a:lnTo>
                    <a:pt x="2267" y="1094"/>
                  </a:lnTo>
                  <a:lnTo>
                    <a:pt x="2240" y="1066"/>
                  </a:lnTo>
                  <a:lnTo>
                    <a:pt x="2204" y="1058"/>
                  </a:lnTo>
                  <a:lnTo>
                    <a:pt x="2167" y="1048"/>
                  </a:lnTo>
                  <a:lnTo>
                    <a:pt x="2131" y="1040"/>
                  </a:lnTo>
                  <a:lnTo>
                    <a:pt x="2096" y="1031"/>
                  </a:lnTo>
                  <a:lnTo>
                    <a:pt x="2060" y="1031"/>
                  </a:lnTo>
                  <a:lnTo>
                    <a:pt x="2014" y="1021"/>
                  </a:lnTo>
                  <a:lnTo>
                    <a:pt x="1978" y="1013"/>
                  </a:lnTo>
                  <a:lnTo>
                    <a:pt x="1914" y="995"/>
                  </a:lnTo>
                  <a:lnTo>
                    <a:pt x="1861" y="985"/>
                  </a:lnTo>
                  <a:lnTo>
                    <a:pt x="1797" y="977"/>
                  </a:lnTo>
                  <a:lnTo>
                    <a:pt x="1744" y="967"/>
                  </a:lnTo>
                  <a:lnTo>
                    <a:pt x="1689" y="949"/>
                  </a:lnTo>
                  <a:lnTo>
                    <a:pt x="1635" y="931"/>
                  </a:lnTo>
                  <a:lnTo>
                    <a:pt x="1590" y="904"/>
                  </a:lnTo>
                  <a:lnTo>
                    <a:pt x="1535" y="868"/>
                  </a:lnTo>
                  <a:lnTo>
                    <a:pt x="1545" y="849"/>
                  </a:lnTo>
                  <a:lnTo>
                    <a:pt x="1562" y="841"/>
                  </a:lnTo>
                  <a:lnTo>
                    <a:pt x="1572" y="831"/>
                  </a:lnTo>
                  <a:lnTo>
                    <a:pt x="1580" y="823"/>
                  </a:lnTo>
                  <a:lnTo>
                    <a:pt x="1590" y="813"/>
                  </a:lnTo>
                  <a:lnTo>
                    <a:pt x="1598" y="805"/>
                  </a:lnTo>
                  <a:lnTo>
                    <a:pt x="1590" y="795"/>
                  </a:lnTo>
                  <a:lnTo>
                    <a:pt x="1580" y="778"/>
                  </a:lnTo>
                  <a:lnTo>
                    <a:pt x="1562" y="760"/>
                  </a:lnTo>
                  <a:lnTo>
                    <a:pt x="1545" y="750"/>
                  </a:lnTo>
                  <a:lnTo>
                    <a:pt x="1527" y="750"/>
                  </a:lnTo>
                  <a:lnTo>
                    <a:pt x="1509" y="760"/>
                  </a:lnTo>
                  <a:lnTo>
                    <a:pt x="1491" y="768"/>
                  </a:lnTo>
                  <a:lnTo>
                    <a:pt x="1472" y="778"/>
                  </a:lnTo>
                  <a:lnTo>
                    <a:pt x="1454" y="786"/>
                  </a:lnTo>
                  <a:lnTo>
                    <a:pt x="1436" y="786"/>
                  </a:lnTo>
                  <a:lnTo>
                    <a:pt x="1382" y="778"/>
                  </a:lnTo>
                  <a:lnTo>
                    <a:pt x="1319" y="768"/>
                  </a:lnTo>
                  <a:lnTo>
                    <a:pt x="1264" y="760"/>
                  </a:lnTo>
                  <a:lnTo>
                    <a:pt x="1211" y="760"/>
                  </a:lnTo>
                  <a:lnTo>
                    <a:pt x="1147" y="750"/>
                  </a:lnTo>
                  <a:lnTo>
                    <a:pt x="1093" y="742"/>
                  </a:lnTo>
                  <a:lnTo>
                    <a:pt x="1039" y="723"/>
                  </a:lnTo>
                  <a:lnTo>
                    <a:pt x="984" y="687"/>
                  </a:lnTo>
                  <a:lnTo>
                    <a:pt x="922" y="669"/>
                  </a:lnTo>
                  <a:lnTo>
                    <a:pt x="859" y="642"/>
                  </a:lnTo>
                  <a:lnTo>
                    <a:pt x="796" y="615"/>
                  </a:lnTo>
                  <a:lnTo>
                    <a:pt x="731" y="588"/>
                  </a:lnTo>
                  <a:lnTo>
                    <a:pt x="669" y="551"/>
                  </a:lnTo>
                  <a:lnTo>
                    <a:pt x="614" y="515"/>
                  </a:lnTo>
                  <a:lnTo>
                    <a:pt x="561" y="479"/>
                  </a:lnTo>
                  <a:lnTo>
                    <a:pt x="506" y="434"/>
                  </a:lnTo>
                  <a:lnTo>
                    <a:pt x="524" y="416"/>
                  </a:lnTo>
                  <a:lnTo>
                    <a:pt x="551" y="398"/>
                  </a:lnTo>
                  <a:lnTo>
                    <a:pt x="569" y="398"/>
                  </a:lnTo>
                  <a:lnTo>
                    <a:pt x="596" y="398"/>
                  </a:lnTo>
                  <a:lnTo>
                    <a:pt x="624" y="398"/>
                  </a:lnTo>
                  <a:lnTo>
                    <a:pt x="650" y="398"/>
                  </a:lnTo>
                  <a:lnTo>
                    <a:pt x="669" y="398"/>
                  </a:lnTo>
                  <a:lnTo>
                    <a:pt x="695" y="380"/>
                  </a:lnTo>
                  <a:lnTo>
                    <a:pt x="632" y="361"/>
                  </a:lnTo>
                  <a:lnTo>
                    <a:pt x="579" y="335"/>
                  </a:lnTo>
                  <a:lnTo>
                    <a:pt x="524" y="298"/>
                  </a:lnTo>
                  <a:lnTo>
                    <a:pt x="470" y="262"/>
                  </a:lnTo>
                  <a:lnTo>
                    <a:pt x="415" y="226"/>
                  </a:lnTo>
                  <a:lnTo>
                    <a:pt x="362" y="189"/>
                  </a:lnTo>
                  <a:lnTo>
                    <a:pt x="308" y="154"/>
                  </a:lnTo>
                  <a:lnTo>
                    <a:pt x="253" y="118"/>
                  </a:lnTo>
                  <a:lnTo>
                    <a:pt x="235" y="108"/>
                  </a:lnTo>
                  <a:lnTo>
                    <a:pt x="217" y="90"/>
                  </a:lnTo>
                  <a:lnTo>
                    <a:pt x="199" y="72"/>
                  </a:lnTo>
                  <a:lnTo>
                    <a:pt x="190" y="63"/>
                  </a:lnTo>
                  <a:lnTo>
                    <a:pt x="172" y="45"/>
                  </a:lnTo>
                  <a:lnTo>
                    <a:pt x="154" y="27"/>
                  </a:lnTo>
                  <a:lnTo>
                    <a:pt x="136" y="19"/>
                  </a:lnTo>
                  <a:lnTo>
                    <a:pt x="118" y="0"/>
                  </a:lnTo>
                  <a:lnTo>
                    <a:pt x="109" y="0"/>
                  </a:lnTo>
                  <a:close/>
                </a:path>
              </a:pathLst>
            </a:custGeom>
            <a:solidFill>
              <a:srgbClr val="E07038"/>
            </a:solidFill>
            <a:ln w="9525">
              <a:noFill/>
              <a:round/>
              <a:headEnd/>
              <a:tailEnd/>
            </a:ln>
          </p:spPr>
          <p:txBody>
            <a:bodyPr>
              <a:prstTxWarp prst="textNoShape">
                <a:avLst/>
              </a:prstTxWarp>
            </a:bodyPr>
            <a:lstStyle/>
            <a:p>
              <a:endParaRPr lang="en-US"/>
            </a:p>
          </p:txBody>
        </p:sp>
        <p:sp>
          <p:nvSpPr>
            <p:cNvPr id="43159" name="Freeform 249"/>
            <p:cNvSpPr>
              <a:spLocks noChangeAspect="1" noEditPoints="1"/>
            </p:cNvSpPr>
            <p:nvPr/>
          </p:nvSpPr>
          <p:spPr bwMode="auto">
            <a:xfrm>
              <a:off x="1104" y="2366"/>
              <a:ext cx="359" cy="92"/>
            </a:xfrm>
            <a:custGeom>
              <a:avLst/>
              <a:gdLst>
                <a:gd name="T0" fmla="*/ 144 w 3593"/>
                <a:gd name="T1" fmla="*/ 895 h 913"/>
                <a:gd name="T2" fmla="*/ 361 w 3593"/>
                <a:gd name="T3" fmla="*/ 832 h 913"/>
                <a:gd name="T4" fmla="*/ 713 w 3593"/>
                <a:gd name="T5" fmla="*/ 759 h 913"/>
                <a:gd name="T6" fmla="*/ 1029 w 3593"/>
                <a:gd name="T7" fmla="*/ 660 h 913"/>
                <a:gd name="T8" fmla="*/ 1138 w 3593"/>
                <a:gd name="T9" fmla="*/ 606 h 913"/>
                <a:gd name="T10" fmla="*/ 1254 w 3593"/>
                <a:gd name="T11" fmla="*/ 579 h 913"/>
                <a:gd name="T12" fmla="*/ 1336 w 3593"/>
                <a:gd name="T13" fmla="*/ 543 h 913"/>
                <a:gd name="T14" fmla="*/ 1462 w 3593"/>
                <a:gd name="T15" fmla="*/ 543 h 913"/>
                <a:gd name="T16" fmla="*/ 1553 w 3593"/>
                <a:gd name="T17" fmla="*/ 597 h 913"/>
                <a:gd name="T18" fmla="*/ 1598 w 3593"/>
                <a:gd name="T19" fmla="*/ 660 h 913"/>
                <a:gd name="T20" fmla="*/ 1607 w 3593"/>
                <a:gd name="T21" fmla="*/ 678 h 913"/>
                <a:gd name="T22" fmla="*/ 1625 w 3593"/>
                <a:gd name="T23" fmla="*/ 696 h 913"/>
                <a:gd name="T24" fmla="*/ 1625 w 3593"/>
                <a:gd name="T25" fmla="*/ 723 h 913"/>
                <a:gd name="T26" fmla="*/ 1625 w 3593"/>
                <a:gd name="T27" fmla="*/ 696 h 913"/>
                <a:gd name="T28" fmla="*/ 1625 w 3593"/>
                <a:gd name="T29" fmla="*/ 670 h 913"/>
                <a:gd name="T30" fmla="*/ 1616 w 3593"/>
                <a:gd name="T31" fmla="*/ 524 h 913"/>
                <a:gd name="T32" fmla="*/ 1598 w 3593"/>
                <a:gd name="T33" fmla="*/ 344 h 913"/>
                <a:gd name="T34" fmla="*/ 1562 w 3593"/>
                <a:gd name="T35" fmla="*/ 163 h 913"/>
                <a:gd name="T36" fmla="*/ 1309 w 3593"/>
                <a:gd name="T37" fmla="*/ 190 h 913"/>
                <a:gd name="T38" fmla="*/ 1065 w 3593"/>
                <a:gd name="T39" fmla="*/ 235 h 913"/>
                <a:gd name="T40" fmla="*/ 867 w 3593"/>
                <a:gd name="T41" fmla="*/ 299 h 913"/>
                <a:gd name="T42" fmla="*/ 749 w 3593"/>
                <a:gd name="T43" fmla="*/ 334 h 913"/>
                <a:gd name="T44" fmla="*/ 632 w 3593"/>
                <a:gd name="T45" fmla="*/ 371 h 913"/>
                <a:gd name="T46" fmla="*/ 433 w 3593"/>
                <a:gd name="T47" fmla="*/ 461 h 913"/>
                <a:gd name="T48" fmla="*/ 207 w 3593"/>
                <a:gd name="T49" fmla="*/ 579 h 913"/>
                <a:gd name="T50" fmla="*/ 0 w 3593"/>
                <a:gd name="T51" fmla="*/ 705 h 913"/>
                <a:gd name="T52" fmla="*/ 36 w 3593"/>
                <a:gd name="T53" fmla="*/ 741 h 913"/>
                <a:gd name="T54" fmla="*/ 108 w 3593"/>
                <a:gd name="T55" fmla="*/ 741 h 913"/>
                <a:gd name="T56" fmla="*/ 154 w 3593"/>
                <a:gd name="T57" fmla="*/ 769 h 913"/>
                <a:gd name="T58" fmla="*/ 108 w 3593"/>
                <a:gd name="T59" fmla="*/ 805 h 913"/>
                <a:gd name="T60" fmla="*/ 71 w 3593"/>
                <a:gd name="T61" fmla="*/ 859 h 913"/>
                <a:gd name="T62" fmla="*/ 63 w 3593"/>
                <a:gd name="T63" fmla="*/ 895 h 913"/>
                <a:gd name="T64" fmla="*/ 90 w 3593"/>
                <a:gd name="T65" fmla="*/ 905 h 913"/>
                <a:gd name="T66" fmla="*/ 117 w 3593"/>
                <a:gd name="T67" fmla="*/ 905 h 913"/>
                <a:gd name="T68" fmla="*/ 135 w 3593"/>
                <a:gd name="T69" fmla="*/ 913 h 913"/>
                <a:gd name="T70" fmla="*/ 2257 w 3593"/>
                <a:gd name="T71" fmla="*/ 633 h 913"/>
                <a:gd name="T72" fmla="*/ 2366 w 3593"/>
                <a:gd name="T73" fmla="*/ 597 h 913"/>
                <a:gd name="T74" fmla="*/ 2473 w 3593"/>
                <a:gd name="T75" fmla="*/ 552 h 913"/>
                <a:gd name="T76" fmla="*/ 2627 w 3593"/>
                <a:gd name="T77" fmla="*/ 516 h 913"/>
                <a:gd name="T78" fmla="*/ 2789 w 3593"/>
                <a:gd name="T79" fmla="*/ 480 h 913"/>
                <a:gd name="T80" fmla="*/ 2935 w 3593"/>
                <a:gd name="T81" fmla="*/ 443 h 913"/>
                <a:gd name="T82" fmla="*/ 3070 w 3593"/>
                <a:gd name="T83" fmla="*/ 389 h 913"/>
                <a:gd name="T84" fmla="*/ 3205 w 3593"/>
                <a:gd name="T85" fmla="*/ 352 h 913"/>
                <a:gd name="T86" fmla="*/ 3314 w 3593"/>
                <a:gd name="T87" fmla="*/ 389 h 913"/>
                <a:gd name="T88" fmla="*/ 3449 w 3593"/>
                <a:gd name="T89" fmla="*/ 435 h 913"/>
                <a:gd name="T90" fmla="*/ 3567 w 3593"/>
                <a:gd name="T91" fmla="*/ 452 h 913"/>
                <a:gd name="T92" fmla="*/ 3585 w 3593"/>
                <a:gd name="T93" fmla="*/ 480 h 913"/>
                <a:gd name="T94" fmla="*/ 3575 w 3593"/>
                <a:gd name="T95" fmla="*/ 443 h 913"/>
                <a:gd name="T96" fmla="*/ 3539 w 3593"/>
                <a:gd name="T97" fmla="*/ 326 h 913"/>
                <a:gd name="T98" fmla="*/ 3485 w 3593"/>
                <a:gd name="T99" fmla="*/ 208 h 913"/>
                <a:gd name="T100" fmla="*/ 3340 w 3593"/>
                <a:gd name="T101" fmla="*/ 0 h 913"/>
                <a:gd name="T102" fmla="*/ 3295 w 3593"/>
                <a:gd name="T103" fmla="*/ 0 h 913"/>
                <a:gd name="T104" fmla="*/ 3269 w 3593"/>
                <a:gd name="T105" fmla="*/ 0 h 913"/>
                <a:gd name="T106" fmla="*/ 2961 w 3593"/>
                <a:gd name="T107" fmla="*/ 63 h 913"/>
                <a:gd name="T108" fmla="*/ 2573 w 3593"/>
                <a:gd name="T109" fmla="*/ 245 h 913"/>
                <a:gd name="T110" fmla="*/ 2203 w 3593"/>
                <a:gd name="T111" fmla="*/ 480 h 913"/>
                <a:gd name="T112" fmla="*/ 2157 w 3593"/>
                <a:gd name="T113" fmla="*/ 552 h 913"/>
                <a:gd name="T114" fmla="*/ 2104 w 3593"/>
                <a:gd name="T115" fmla="*/ 615 h 913"/>
                <a:gd name="T116" fmla="*/ 2068 w 3593"/>
                <a:gd name="T117" fmla="*/ 642 h 913"/>
                <a:gd name="T118" fmla="*/ 2121 w 3593"/>
                <a:gd name="T119" fmla="*/ 642 h 913"/>
                <a:gd name="T120" fmla="*/ 2167 w 3593"/>
                <a:gd name="T121" fmla="*/ 652 h 913"/>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3593"/>
                <a:gd name="T184" fmla="*/ 0 h 913"/>
                <a:gd name="T185" fmla="*/ 3593 w 3593"/>
                <a:gd name="T186" fmla="*/ 913 h 913"/>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3593" h="913">
                  <a:moveTo>
                    <a:pt x="135" y="913"/>
                  </a:moveTo>
                  <a:lnTo>
                    <a:pt x="135" y="905"/>
                  </a:lnTo>
                  <a:lnTo>
                    <a:pt x="144" y="895"/>
                  </a:lnTo>
                  <a:lnTo>
                    <a:pt x="144" y="886"/>
                  </a:lnTo>
                  <a:lnTo>
                    <a:pt x="253" y="859"/>
                  </a:lnTo>
                  <a:lnTo>
                    <a:pt x="361" y="832"/>
                  </a:lnTo>
                  <a:lnTo>
                    <a:pt x="478" y="814"/>
                  </a:lnTo>
                  <a:lnTo>
                    <a:pt x="596" y="787"/>
                  </a:lnTo>
                  <a:lnTo>
                    <a:pt x="713" y="759"/>
                  </a:lnTo>
                  <a:lnTo>
                    <a:pt x="821" y="733"/>
                  </a:lnTo>
                  <a:lnTo>
                    <a:pt x="930" y="696"/>
                  </a:lnTo>
                  <a:lnTo>
                    <a:pt x="1029" y="660"/>
                  </a:lnTo>
                  <a:lnTo>
                    <a:pt x="1065" y="642"/>
                  </a:lnTo>
                  <a:lnTo>
                    <a:pt x="1102" y="624"/>
                  </a:lnTo>
                  <a:lnTo>
                    <a:pt x="1138" y="606"/>
                  </a:lnTo>
                  <a:lnTo>
                    <a:pt x="1173" y="597"/>
                  </a:lnTo>
                  <a:lnTo>
                    <a:pt x="1219" y="587"/>
                  </a:lnTo>
                  <a:lnTo>
                    <a:pt x="1254" y="579"/>
                  </a:lnTo>
                  <a:lnTo>
                    <a:pt x="1291" y="569"/>
                  </a:lnTo>
                  <a:lnTo>
                    <a:pt x="1327" y="552"/>
                  </a:lnTo>
                  <a:lnTo>
                    <a:pt x="1336" y="543"/>
                  </a:lnTo>
                  <a:lnTo>
                    <a:pt x="1381" y="534"/>
                  </a:lnTo>
                  <a:lnTo>
                    <a:pt x="1418" y="534"/>
                  </a:lnTo>
                  <a:lnTo>
                    <a:pt x="1462" y="543"/>
                  </a:lnTo>
                  <a:lnTo>
                    <a:pt x="1499" y="552"/>
                  </a:lnTo>
                  <a:lnTo>
                    <a:pt x="1525" y="569"/>
                  </a:lnTo>
                  <a:lnTo>
                    <a:pt x="1553" y="597"/>
                  </a:lnTo>
                  <a:lnTo>
                    <a:pt x="1580" y="624"/>
                  </a:lnTo>
                  <a:lnTo>
                    <a:pt x="1588" y="660"/>
                  </a:lnTo>
                  <a:lnTo>
                    <a:pt x="1598" y="660"/>
                  </a:lnTo>
                  <a:lnTo>
                    <a:pt x="1598" y="670"/>
                  </a:lnTo>
                  <a:lnTo>
                    <a:pt x="1598" y="678"/>
                  </a:lnTo>
                  <a:lnTo>
                    <a:pt x="1607" y="678"/>
                  </a:lnTo>
                  <a:lnTo>
                    <a:pt x="1607" y="687"/>
                  </a:lnTo>
                  <a:lnTo>
                    <a:pt x="1616" y="696"/>
                  </a:lnTo>
                  <a:lnTo>
                    <a:pt x="1625" y="696"/>
                  </a:lnTo>
                  <a:lnTo>
                    <a:pt x="1625" y="705"/>
                  </a:lnTo>
                  <a:lnTo>
                    <a:pt x="1625" y="715"/>
                  </a:lnTo>
                  <a:lnTo>
                    <a:pt x="1625" y="723"/>
                  </a:lnTo>
                  <a:lnTo>
                    <a:pt x="1625" y="715"/>
                  </a:lnTo>
                  <a:lnTo>
                    <a:pt x="1625" y="705"/>
                  </a:lnTo>
                  <a:lnTo>
                    <a:pt x="1625" y="696"/>
                  </a:lnTo>
                  <a:lnTo>
                    <a:pt x="1625" y="687"/>
                  </a:lnTo>
                  <a:lnTo>
                    <a:pt x="1625" y="678"/>
                  </a:lnTo>
                  <a:lnTo>
                    <a:pt x="1625" y="670"/>
                  </a:lnTo>
                  <a:lnTo>
                    <a:pt x="1625" y="660"/>
                  </a:lnTo>
                  <a:lnTo>
                    <a:pt x="1616" y="597"/>
                  </a:lnTo>
                  <a:lnTo>
                    <a:pt x="1616" y="524"/>
                  </a:lnTo>
                  <a:lnTo>
                    <a:pt x="1616" y="461"/>
                  </a:lnTo>
                  <a:lnTo>
                    <a:pt x="1607" y="407"/>
                  </a:lnTo>
                  <a:lnTo>
                    <a:pt x="1598" y="344"/>
                  </a:lnTo>
                  <a:lnTo>
                    <a:pt x="1588" y="281"/>
                  </a:lnTo>
                  <a:lnTo>
                    <a:pt x="1580" y="217"/>
                  </a:lnTo>
                  <a:lnTo>
                    <a:pt x="1562" y="163"/>
                  </a:lnTo>
                  <a:lnTo>
                    <a:pt x="1481" y="172"/>
                  </a:lnTo>
                  <a:lnTo>
                    <a:pt x="1390" y="182"/>
                  </a:lnTo>
                  <a:lnTo>
                    <a:pt x="1309" y="190"/>
                  </a:lnTo>
                  <a:lnTo>
                    <a:pt x="1228" y="199"/>
                  </a:lnTo>
                  <a:lnTo>
                    <a:pt x="1146" y="217"/>
                  </a:lnTo>
                  <a:lnTo>
                    <a:pt x="1065" y="235"/>
                  </a:lnTo>
                  <a:lnTo>
                    <a:pt x="984" y="253"/>
                  </a:lnTo>
                  <a:lnTo>
                    <a:pt x="903" y="281"/>
                  </a:lnTo>
                  <a:lnTo>
                    <a:pt x="867" y="299"/>
                  </a:lnTo>
                  <a:lnTo>
                    <a:pt x="821" y="308"/>
                  </a:lnTo>
                  <a:lnTo>
                    <a:pt x="786" y="316"/>
                  </a:lnTo>
                  <a:lnTo>
                    <a:pt x="749" y="334"/>
                  </a:lnTo>
                  <a:lnTo>
                    <a:pt x="704" y="344"/>
                  </a:lnTo>
                  <a:lnTo>
                    <a:pt x="668" y="352"/>
                  </a:lnTo>
                  <a:lnTo>
                    <a:pt x="632" y="371"/>
                  </a:lnTo>
                  <a:lnTo>
                    <a:pt x="587" y="398"/>
                  </a:lnTo>
                  <a:lnTo>
                    <a:pt x="514" y="425"/>
                  </a:lnTo>
                  <a:lnTo>
                    <a:pt x="433" y="461"/>
                  </a:lnTo>
                  <a:lnTo>
                    <a:pt x="361" y="498"/>
                  </a:lnTo>
                  <a:lnTo>
                    <a:pt x="288" y="534"/>
                  </a:lnTo>
                  <a:lnTo>
                    <a:pt x="207" y="579"/>
                  </a:lnTo>
                  <a:lnTo>
                    <a:pt x="135" y="615"/>
                  </a:lnTo>
                  <a:lnTo>
                    <a:pt x="63" y="660"/>
                  </a:lnTo>
                  <a:lnTo>
                    <a:pt x="0" y="705"/>
                  </a:lnTo>
                  <a:lnTo>
                    <a:pt x="0" y="741"/>
                  </a:lnTo>
                  <a:lnTo>
                    <a:pt x="18" y="741"/>
                  </a:lnTo>
                  <a:lnTo>
                    <a:pt x="36" y="741"/>
                  </a:lnTo>
                  <a:lnTo>
                    <a:pt x="63" y="741"/>
                  </a:lnTo>
                  <a:lnTo>
                    <a:pt x="81" y="741"/>
                  </a:lnTo>
                  <a:lnTo>
                    <a:pt x="108" y="741"/>
                  </a:lnTo>
                  <a:lnTo>
                    <a:pt x="126" y="741"/>
                  </a:lnTo>
                  <a:lnTo>
                    <a:pt x="144" y="751"/>
                  </a:lnTo>
                  <a:lnTo>
                    <a:pt x="154" y="769"/>
                  </a:lnTo>
                  <a:lnTo>
                    <a:pt x="144" y="778"/>
                  </a:lnTo>
                  <a:lnTo>
                    <a:pt x="126" y="796"/>
                  </a:lnTo>
                  <a:lnTo>
                    <a:pt x="108" y="805"/>
                  </a:lnTo>
                  <a:lnTo>
                    <a:pt x="99" y="822"/>
                  </a:lnTo>
                  <a:lnTo>
                    <a:pt x="81" y="841"/>
                  </a:lnTo>
                  <a:lnTo>
                    <a:pt x="71" y="859"/>
                  </a:lnTo>
                  <a:lnTo>
                    <a:pt x="63" y="877"/>
                  </a:lnTo>
                  <a:lnTo>
                    <a:pt x="54" y="886"/>
                  </a:lnTo>
                  <a:lnTo>
                    <a:pt x="63" y="895"/>
                  </a:lnTo>
                  <a:lnTo>
                    <a:pt x="71" y="895"/>
                  </a:lnTo>
                  <a:lnTo>
                    <a:pt x="81" y="895"/>
                  </a:lnTo>
                  <a:lnTo>
                    <a:pt x="90" y="905"/>
                  </a:lnTo>
                  <a:lnTo>
                    <a:pt x="99" y="905"/>
                  </a:lnTo>
                  <a:lnTo>
                    <a:pt x="108" y="905"/>
                  </a:lnTo>
                  <a:lnTo>
                    <a:pt x="117" y="905"/>
                  </a:lnTo>
                  <a:lnTo>
                    <a:pt x="126" y="905"/>
                  </a:lnTo>
                  <a:lnTo>
                    <a:pt x="135" y="905"/>
                  </a:lnTo>
                  <a:lnTo>
                    <a:pt x="135" y="913"/>
                  </a:lnTo>
                  <a:close/>
                  <a:moveTo>
                    <a:pt x="2185" y="670"/>
                  </a:moveTo>
                  <a:lnTo>
                    <a:pt x="2220" y="652"/>
                  </a:lnTo>
                  <a:lnTo>
                    <a:pt x="2257" y="633"/>
                  </a:lnTo>
                  <a:lnTo>
                    <a:pt x="2293" y="624"/>
                  </a:lnTo>
                  <a:lnTo>
                    <a:pt x="2329" y="606"/>
                  </a:lnTo>
                  <a:lnTo>
                    <a:pt x="2366" y="597"/>
                  </a:lnTo>
                  <a:lnTo>
                    <a:pt x="2402" y="579"/>
                  </a:lnTo>
                  <a:lnTo>
                    <a:pt x="2437" y="569"/>
                  </a:lnTo>
                  <a:lnTo>
                    <a:pt x="2473" y="552"/>
                  </a:lnTo>
                  <a:lnTo>
                    <a:pt x="2528" y="543"/>
                  </a:lnTo>
                  <a:lnTo>
                    <a:pt x="2573" y="524"/>
                  </a:lnTo>
                  <a:lnTo>
                    <a:pt x="2627" y="516"/>
                  </a:lnTo>
                  <a:lnTo>
                    <a:pt x="2682" y="506"/>
                  </a:lnTo>
                  <a:lnTo>
                    <a:pt x="2736" y="498"/>
                  </a:lnTo>
                  <a:lnTo>
                    <a:pt x="2789" y="480"/>
                  </a:lnTo>
                  <a:lnTo>
                    <a:pt x="2844" y="470"/>
                  </a:lnTo>
                  <a:lnTo>
                    <a:pt x="2889" y="452"/>
                  </a:lnTo>
                  <a:lnTo>
                    <a:pt x="2935" y="443"/>
                  </a:lnTo>
                  <a:lnTo>
                    <a:pt x="2979" y="425"/>
                  </a:lnTo>
                  <a:lnTo>
                    <a:pt x="3024" y="407"/>
                  </a:lnTo>
                  <a:lnTo>
                    <a:pt x="3070" y="389"/>
                  </a:lnTo>
                  <a:lnTo>
                    <a:pt x="3115" y="380"/>
                  </a:lnTo>
                  <a:lnTo>
                    <a:pt x="3160" y="362"/>
                  </a:lnTo>
                  <a:lnTo>
                    <a:pt x="3205" y="352"/>
                  </a:lnTo>
                  <a:lnTo>
                    <a:pt x="3259" y="352"/>
                  </a:lnTo>
                  <a:lnTo>
                    <a:pt x="3277" y="371"/>
                  </a:lnTo>
                  <a:lnTo>
                    <a:pt x="3314" y="389"/>
                  </a:lnTo>
                  <a:lnTo>
                    <a:pt x="3358" y="407"/>
                  </a:lnTo>
                  <a:lnTo>
                    <a:pt x="3404" y="417"/>
                  </a:lnTo>
                  <a:lnTo>
                    <a:pt x="3449" y="435"/>
                  </a:lnTo>
                  <a:lnTo>
                    <a:pt x="3504" y="443"/>
                  </a:lnTo>
                  <a:lnTo>
                    <a:pt x="3539" y="452"/>
                  </a:lnTo>
                  <a:lnTo>
                    <a:pt x="3567" y="452"/>
                  </a:lnTo>
                  <a:lnTo>
                    <a:pt x="3575" y="470"/>
                  </a:lnTo>
                  <a:lnTo>
                    <a:pt x="3575" y="480"/>
                  </a:lnTo>
                  <a:lnTo>
                    <a:pt x="3585" y="480"/>
                  </a:lnTo>
                  <a:lnTo>
                    <a:pt x="3585" y="488"/>
                  </a:lnTo>
                  <a:lnTo>
                    <a:pt x="3593" y="488"/>
                  </a:lnTo>
                  <a:lnTo>
                    <a:pt x="3575" y="443"/>
                  </a:lnTo>
                  <a:lnTo>
                    <a:pt x="3567" y="407"/>
                  </a:lnTo>
                  <a:lnTo>
                    <a:pt x="3548" y="362"/>
                  </a:lnTo>
                  <a:lnTo>
                    <a:pt x="3539" y="326"/>
                  </a:lnTo>
                  <a:lnTo>
                    <a:pt x="3521" y="281"/>
                  </a:lnTo>
                  <a:lnTo>
                    <a:pt x="3504" y="245"/>
                  </a:lnTo>
                  <a:lnTo>
                    <a:pt x="3485" y="208"/>
                  </a:lnTo>
                  <a:lnTo>
                    <a:pt x="3467" y="163"/>
                  </a:lnTo>
                  <a:lnTo>
                    <a:pt x="3350" y="0"/>
                  </a:lnTo>
                  <a:lnTo>
                    <a:pt x="3340" y="0"/>
                  </a:lnTo>
                  <a:lnTo>
                    <a:pt x="3322" y="0"/>
                  </a:lnTo>
                  <a:lnTo>
                    <a:pt x="3314" y="0"/>
                  </a:lnTo>
                  <a:lnTo>
                    <a:pt x="3295" y="0"/>
                  </a:lnTo>
                  <a:lnTo>
                    <a:pt x="3287" y="0"/>
                  </a:lnTo>
                  <a:lnTo>
                    <a:pt x="3277" y="0"/>
                  </a:lnTo>
                  <a:lnTo>
                    <a:pt x="3269" y="0"/>
                  </a:lnTo>
                  <a:lnTo>
                    <a:pt x="3259" y="10"/>
                  </a:lnTo>
                  <a:lnTo>
                    <a:pt x="3105" y="28"/>
                  </a:lnTo>
                  <a:lnTo>
                    <a:pt x="2961" y="63"/>
                  </a:lnTo>
                  <a:lnTo>
                    <a:pt x="2826" y="117"/>
                  </a:lnTo>
                  <a:lnTo>
                    <a:pt x="2700" y="182"/>
                  </a:lnTo>
                  <a:lnTo>
                    <a:pt x="2573" y="245"/>
                  </a:lnTo>
                  <a:lnTo>
                    <a:pt x="2447" y="326"/>
                  </a:lnTo>
                  <a:lnTo>
                    <a:pt x="2329" y="407"/>
                  </a:lnTo>
                  <a:lnTo>
                    <a:pt x="2203" y="480"/>
                  </a:lnTo>
                  <a:lnTo>
                    <a:pt x="2194" y="506"/>
                  </a:lnTo>
                  <a:lnTo>
                    <a:pt x="2176" y="524"/>
                  </a:lnTo>
                  <a:lnTo>
                    <a:pt x="2157" y="552"/>
                  </a:lnTo>
                  <a:lnTo>
                    <a:pt x="2139" y="579"/>
                  </a:lnTo>
                  <a:lnTo>
                    <a:pt x="2121" y="597"/>
                  </a:lnTo>
                  <a:lnTo>
                    <a:pt x="2104" y="615"/>
                  </a:lnTo>
                  <a:lnTo>
                    <a:pt x="2076" y="633"/>
                  </a:lnTo>
                  <a:lnTo>
                    <a:pt x="2050" y="633"/>
                  </a:lnTo>
                  <a:lnTo>
                    <a:pt x="2068" y="642"/>
                  </a:lnTo>
                  <a:lnTo>
                    <a:pt x="2086" y="642"/>
                  </a:lnTo>
                  <a:lnTo>
                    <a:pt x="2104" y="642"/>
                  </a:lnTo>
                  <a:lnTo>
                    <a:pt x="2121" y="642"/>
                  </a:lnTo>
                  <a:lnTo>
                    <a:pt x="2131" y="642"/>
                  </a:lnTo>
                  <a:lnTo>
                    <a:pt x="2149" y="642"/>
                  </a:lnTo>
                  <a:lnTo>
                    <a:pt x="2167" y="652"/>
                  </a:lnTo>
                  <a:lnTo>
                    <a:pt x="2185" y="660"/>
                  </a:lnTo>
                  <a:lnTo>
                    <a:pt x="2185" y="670"/>
                  </a:lnTo>
                  <a:close/>
                </a:path>
              </a:pathLst>
            </a:custGeom>
            <a:solidFill>
              <a:srgbClr val="E07038"/>
            </a:solidFill>
            <a:ln w="9525">
              <a:noFill/>
              <a:round/>
              <a:headEnd/>
              <a:tailEnd/>
            </a:ln>
          </p:spPr>
          <p:txBody>
            <a:bodyPr>
              <a:prstTxWarp prst="textNoShape">
                <a:avLst/>
              </a:prstTxWarp>
            </a:bodyPr>
            <a:lstStyle/>
            <a:p>
              <a:endParaRPr lang="en-US"/>
            </a:p>
          </p:txBody>
        </p:sp>
      </p:grpSp>
      <p:pic>
        <p:nvPicPr>
          <p:cNvPr id="151802" name="Picture 250" descr="donkey"/>
          <p:cNvPicPr preferRelativeResize="0">
            <a:picLocks noChangeAspect="1" noChangeArrowheads="1"/>
          </p:cNvPicPr>
          <p:nvPr/>
        </p:nvPicPr>
        <mc:AlternateContent>
          <mc:Choice xmlns:ma="http://schemas.microsoft.com/office/mac/drawingml/2008/main" Requires="ma">
            <p:blipFill>
              <a:blip r:embed="rId5"/>
              <a:srcRect/>
              <a:stretch>
                <a:fillRect/>
              </a:stretch>
            </p:blipFill>
          </mc:Choice>
          <mc:Fallback>
            <p:blipFill>
              <a:blip r:embed="rId6"/>
              <a:srcRect/>
              <a:stretch>
                <a:fillRect/>
              </a:stretch>
            </p:blipFill>
          </mc:Fallback>
        </mc:AlternateContent>
        <p:spPr bwMode="auto">
          <a:xfrm>
            <a:off x="1446213" y="5348288"/>
            <a:ext cx="1289050" cy="1120775"/>
          </a:xfrm>
          <a:prstGeom prst="rect">
            <a:avLst/>
          </a:prstGeom>
          <a:noFill/>
          <a:ln w="9525">
            <a:noFill/>
            <a:miter lim="800000"/>
            <a:headEnd/>
            <a:tailEnd/>
          </a:ln>
        </p:spPr>
      </p:pic>
      <p:grpSp>
        <p:nvGrpSpPr>
          <p:cNvPr id="5" name="Group 251"/>
          <p:cNvGrpSpPr>
            <a:grpSpLocks noChangeAspect="1"/>
          </p:cNvGrpSpPr>
          <p:nvPr/>
        </p:nvGrpSpPr>
        <p:grpSpPr bwMode="auto">
          <a:xfrm>
            <a:off x="2773363" y="5827713"/>
            <a:ext cx="466725" cy="555625"/>
            <a:chOff x="977" y="2352"/>
            <a:chExt cx="952" cy="1146"/>
          </a:xfrm>
        </p:grpSpPr>
        <p:sp>
          <p:nvSpPr>
            <p:cNvPr id="43017" name="AutoShape 252"/>
            <p:cNvSpPr>
              <a:spLocks noChangeAspect="1" noChangeArrowheads="1" noTextEdit="1"/>
            </p:cNvSpPr>
            <p:nvPr/>
          </p:nvSpPr>
          <p:spPr bwMode="auto">
            <a:xfrm>
              <a:off x="977" y="2352"/>
              <a:ext cx="952" cy="1146"/>
            </a:xfrm>
            <a:prstGeom prst="rect">
              <a:avLst/>
            </a:prstGeom>
            <a:noFill/>
            <a:ln w="9525">
              <a:noFill/>
              <a:miter lim="800000"/>
              <a:headEnd/>
              <a:tailEnd/>
            </a:ln>
          </p:spPr>
          <p:txBody>
            <a:bodyPr>
              <a:prstTxWarp prst="textNoShape">
                <a:avLst/>
              </a:prstTxWarp>
            </a:bodyPr>
            <a:lstStyle/>
            <a:p>
              <a:endParaRPr lang="en-US"/>
            </a:p>
          </p:txBody>
        </p:sp>
        <p:sp>
          <p:nvSpPr>
            <p:cNvPr id="43018" name="Freeform 253"/>
            <p:cNvSpPr>
              <a:spLocks noChangeAspect="1" noEditPoints="1"/>
            </p:cNvSpPr>
            <p:nvPr/>
          </p:nvSpPr>
          <p:spPr bwMode="auto">
            <a:xfrm>
              <a:off x="981" y="2358"/>
              <a:ext cx="880" cy="1062"/>
            </a:xfrm>
            <a:custGeom>
              <a:avLst/>
              <a:gdLst>
                <a:gd name="T0" fmla="*/ 836 w 880"/>
                <a:gd name="T1" fmla="*/ 386 h 1062"/>
                <a:gd name="T2" fmla="*/ 788 w 880"/>
                <a:gd name="T3" fmla="*/ 310 h 1062"/>
                <a:gd name="T4" fmla="*/ 720 w 880"/>
                <a:gd name="T5" fmla="*/ 220 h 1062"/>
                <a:gd name="T6" fmla="*/ 760 w 880"/>
                <a:gd name="T7" fmla="*/ 158 h 1062"/>
                <a:gd name="T8" fmla="*/ 750 w 880"/>
                <a:gd name="T9" fmla="*/ 122 h 1062"/>
                <a:gd name="T10" fmla="*/ 724 w 880"/>
                <a:gd name="T11" fmla="*/ 100 h 1062"/>
                <a:gd name="T12" fmla="*/ 716 w 880"/>
                <a:gd name="T13" fmla="*/ 56 h 1062"/>
                <a:gd name="T14" fmla="*/ 690 w 880"/>
                <a:gd name="T15" fmla="*/ 36 h 1062"/>
                <a:gd name="T16" fmla="*/ 642 w 880"/>
                <a:gd name="T17" fmla="*/ 0 h 1062"/>
                <a:gd name="T18" fmla="*/ 584 w 880"/>
                <a:gd name="T19" fmla="*/ 8 h 1062"/>
                <a:gd name="T20" fmla="*/ 538 w 880"/>
                <a:gd name="T21" fmla="*/ 40 h 1062"/>
                <a:gd name="T22" fmla="*/ 470 w 880"/>
                <a:gd name="T23" fmla="*/ 74 h 1062"/>
                <a:gd name="T24" fmla="*/ 470 w 880"/>
                <a:gd name="T25" fmla="*/ 106 h 1062"/>
                <a:gd name="T26" fmla="*/ 478 w 880"/>
                <a:gd name="T27" fmla="*/ 148 h 1062"/>
                <a:gd name="T28" fmla="*/ 552 w 880"/>
                <a:gd name="T29" fmla="*/ 148 h 1062"/>
                <a:gd name="T30" fmla="*/ 514 w 880"/>
                <a:gd name="T31" fmla="*/ 238 h 1062"/>
                <a:gd name="T32" fmla="*/ 514 w 880"/>
                <a:gd name="T33" fmla="*/ 334 h 1062"/>
                <a:gd name="T34" fmla="*/ 536 w 880"/>
                <a:gd name="T35" fmla="*/ 386 h 1062"/>
                <a:gd name="T36" fmla="*/ 550 w 880"/>
                <a:gd name="T37" fmla="*/ 416 h 1062"/>
                <a:gd name="T38" fmla="*/ 520 w 880"/>
                <a:gd name="T39" fmla="*/ 480 h 1062"/>
                <a:gd name="T40" fmla="*/ 416 w 880"/>
                <a:gd name="T41" fmla="*/ 534 h 1062"/>
                <a:gd name="T42" fmla="*/ 264 w 880"/>
                <a:gd name="T43" fmla="*/ 528 h 1062"/>
                <a:gd name="T44" fmla="*/ 218 w 880"/>
                <a:gd name="T45" fmla="*/ 550 h 1062"/>
                <a:gd name="T46" fmla="*/ 30 w 880"/>
                <a:gd name="T47" fmla="*/ 734 h 1062"/>
                <a:gd name="T48" fmla="*/ 44 w 880"/>
                <a:gd name="T49" fmla="*/ 792 h 1062"/>
                <a:gd name="T50" fmla="*/ 84 w 880"/>
                <a:gd name="T51" fmla="*/ 878 h 1062"/>
                <a:gd name="T52" fmla="*/ 112 w 880"/>
                <a:gd name="T53" fmla="*/ 914 h 1062"/>
                <a:gd name="T54" fmla="*/ 152 w 880"/>
                <a:gd name="T55" fmla="*/ 872 h 1062"/>
                <a:gd name="T56" fmla="*/ 202 w 880"/>
                <a:gd name="T57" fmla="*/ 896 h 1062"/>
                <a:gd name="T58" fmla="*/ 260 w 880"/>
                <a:gd name="T59" fmla="*/ 870 h 1062"/>
                <a:gd name="T60" fmla="*/ 290 w 880"/>
                <a:gd name="T61" fmla="*/ 838 h 1062"/>
                <a:gd name="T62" fmla="*/ 350 w 880"/>
                <a:gd name="T63" fmla="*/ 862 h 1062"/>
                <a:gd name="T64" fmla="*/ 356 w 880"/>
                <a:gd name="T65" fmla="*/ 838 h 1062"/>
                <a:gd name="T66" fmla="*/ 404 w 880"/>
                <a:gd name="T67" fmla="*/ 844 h 1062"/>
                <a:gd name="T68" fmla="*/ 398 w 880"/>
                <a:gd name="T69" fmla="*/ 802 h 1062"/>
                <a:gd name="T70" fmla="*/ 404 w 880"/>
                <a:gd name="T71" fmla="*/ 780 h 1062"/>
                <a:gd name="T72" fmla="*/ 448 w 880"/>
                <a:gd name="T73" fmla="*/ 774 h 1062"/>
                <a:gd name="T74" fmla="*/ 456 w 880"/>
                <a:gd name="T75" fmla="*/ 844 h 1062"/>
                <a:gd name="T76" fmla="*/ 452 w 880"/>
                <a:gd name="T77" fmla="*/ 890 h 1062"/>
                <a:gd name="T78" fmla="*/ 470 w 880"/>
                <a:gd name="T79" fmla="*/ 900 h 1062"/>
                <a:gd name="T80" fmla="*/ 520 w 880"/>
                <a:gd name="T81" fmla="*/ 924 h 1062"/>
                <a:gd name="T82" fmla="*/ 592 w 880"/>
                <a:gd name="T83" fmla="*/ 888 h 1062"/>
                <a:gd name="T84" fmla="*/ 598 w 880"/>
                <a:gd name="T85" fmla="*/ 902 h 1062"/>
                <a:gd name="T86" fmla="*/ 610 w 880"/>
                <a:gd name="T87" fmla="*/ 916 h 1062"/>
                <a:gd name="T88" fmla="*/ 604 w 880"/>
                <a:gd name="T89" fmla="*/ 982 h 1062"/>
                <a:gd name="T90" fmla="*/ 526 w 880"/>
                <a:gd name="T91" fmla="*/ 998 h 1062"/>
                <a:gd name="T92" fmla="*/ 466 w 880"/>
                <a:gd name="T93" fmla="*/ 984 h 1062"/>
                <a:gd name="T94" fmla="*/ 442 w 880"/>
                <a:gd name="T95" fmla="*/ 1036 h 1062"/>
                <a:gd name="T96" fmla="*/ 546 w 880"/>
                <a:gd name="T97" fmla="*/ 1042 h 1062"/>
                <a:gd name="T98" fmla="*/ 650 w 880"/>
                <a:gd name="T99" fmla="*/ 1058 h 1062"/>
                <a:gd name="T100" fmla="*/ 688 w 880"/>
                <a:gd name="T101" fmla="*/ 1046 h 1062"/>
                <a:gd name="T102" fmla="*/ 776 w 880"/>
                <a:gd name="T103" fmla="*/ 1038 h 1062"/>
                <a:gd name="T104" fmla="*/ 840 w 880"/>
                <a:gd name="T105" fmla="*/ 1018 h 1062"/>
                <a:gd name="T106" fmla="*/ 730 w 880"/>
                <a:gd name="T107" fmla="*/ 998 h 1062"/>
                <a:gd name="T108" fmla="*/ 654 w 880"/>
                <a:gd name="T109" fmla="*/ 918 h 1062"/>
                <a:gd name="T110" fmla="*/ 692 w 880"/>
                <a:gd name="T111" fmla="*/ 904 h 1062"/>
                <a:gd name="T112" fmla="*/ 778 w 880"/>
                <a:gd name="T113" fmla="*/ 790 h 1062"/>
                <a:gd name="T114" fmla="*/ 824 w 880"/>
                <a:gd name="T115" fmla="*/ 726 h 1062"/>
                <a:gd name="T116" fmla="*/ 880 w 880"/>
                <a:gd name="T117" fmla="*/ 568 h 1062"/>
                <a:gd name="T118" fmla="*/ 432 w 880"/>
                <a:gd name="T119" fmla="*/ 730 h 1062"/>
                <a:gd name="T120" fmla="*/ 458 w 880"/>
                <a:gd name="T121" fmla="*/ 722 h 1062"/>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880"/>
                <a:gd name="T184" fmla="*/ 0 h 1062"/>
                <a:gd name="T185" fmla="*/ 880 w 880"/>
                <a:gd name="T186" fmla="*/ 1062 h 1062"/>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880" h="1062">
                  <a:moveTo>
                    <a:pt x="878" y="542"/>
                  </a:moveTo>
                  <a:lnTo>
                    <a:pt x="876" y="516"/>
                  </a:lnTo>
                  <a:lnTo>
                    <a:pt x="876" y="502"/>
                  </a:lnTo>
                  <a:lnTo>
                    <a:pt x="874" y="486"/>
                  </a:lnTo>
                  <a:lnTo>
                    <a:pt x="872" y="472"/>
                  </a:lnTo>
                  <a:lnTo>
                    <a:pt x="868" y="460"/>
                  </a:lnTo>
                  <a:lnTo>
                    <a:pt x="864" y="446"/>
                  </a:lnTo>
                  <a:lnTo>
                    <a:pt x="858" y="434"/>
                  </a:lnTo>
                  <a:lnTo>
                    <a:pt x="852" y="422"/>
                  </a:lnTo>
                  <a:lnTo>
                    <a:pt x="846" y="410"/>
                  </a:lnTo>
                  <a:lnTo>
                    <a:pt x="844" y="404"/>
                  </a:lnTo>
                  <a:lnTo>
                    <a:pt x="842" y="396"/>
                  </a:lnTo>
                  <a:lnTo>
                    <a:pt x="838" y="392"/>
                  </a:lnTo>
                  <a:lnTo>
                    <a:pt x="836" y="386"/>
                  </a:lnTo>
                  <a:lnTo>
                    <a:pt x="834" y="380"/>
                  </a:lnTo>
                  <a:lnTo>
                    <a:pt x="830" y="374"/>
                  </a:lnTo>
                  <a:lnTo>
                    <a:pt x="826" y="368"/>
                  </a:lnTo>
                  <a:lnTo>
                    <a:pt x="822" y="364"/>
                  </a:lnTo>
                  <a:lnTo>
                    <a:pt x="820" y="358"/>
                  </a:lnTo>
                  <a:lnTo>
                    <a:pt x="818" y="354"/>
                  </a:lnTo>
                  <a:lnTo>
                    <a:pt x="818" y="348"/>
                  </a:lnTo>
                  <a:lnTo>
                    <a:pt x="814" y="344"/>
                  </a:lnTo>
                  <a:lnTo>
                    <a:pt x="810" y="338"/>
                  </a:lnTo>
                  <a:lnTo>
                    <a:pt x="808" y="332"/>
                  </a:lnTo>
                  <a:lnTo>
                    <a:pt x="804" y="326"/>
                  </a:lnTo>
                  <a:lnTo>
                    <a:pt x="798" y="320"/>
                  </a:lnTo>
                  <a:lnTo>
                    <a:pt x="792" y="314"/>
                  </a:lnTo>
                  <a:lnTo>
                    <a:pt x="788" y="310"/>
                  </a:lnTo>
                  <a:lnTo>
                    <a:pt x="782" y="304"/>
                  </a:lnTo>
                  <a:lnTo>
                    <a:pt x="776" y="300"/>
                  </a:lnTo>
                  <a:lnTo>
                    <a:pt x="770" y="288"/>
                  </a:lnTo>
                  <a:lnTo>
                    <a:pt x="762" y="278"/>
                  </a:lnTo>
                  <a:lnTo>
                    <a:pt x="750" y="268"/>
                  </a:lnTo>
                  <a:lnTo>
                    <a:pt x="740" y="260"/>
                  </a:lnTo>
                  <a:lnTo>
                    <a:pt x="728" y="250"/>
                  </a:lnTo>
                  <a:lnTo>
                    <a:pt x="720" y="240"/>
                  </a:lnTo>
                  <a:lnTo>
                    <a:pt x="714" y="230"/>
                  </a:lnTo>
                  <a:lnTo>
                    <a:pt x="710" y="216"/>
                  </a:lnTo>
                  <a:lnTo>
                    <a:pt x="712" y="218"/>
                  </a:lnTo>
                  <a:lnTo>
                    <a:pt x="714" y="218"/>
                  </a:lnTo>
                  <a:lnTo>
                    <a:pt x="718" y="218"/>
                  </a:lnTo>
                  <a:lnTo>
                    <a:pt x="720" y="220"/>
                  </a:lnTo>
                  <a:lnTo>
                    <a:pt x="722" y="220"/>
                  </a:lnTo>
                  <a:lnTo>
                    <a:pt x="724" y="220"/>
                  </a:lnTo>
                  <a:lnTo>
                    <a:pt x="728" y="220"/>
                  </a:lnTo>
                  <a:lnTo>
                    <a:pt x="730" y="220"/>
                  </a:lnTo>
                  <a:lnTo>
                    <a:pt x="736" y="216"/>
                  </a:lnTo>
                  <a:lnTo>
                    <a:pt x="742" y="210"/>
                  </a:lnTo>
                  <a:lnTo>
                    <a:pt x="748" y="206"/>
                  </a:lnTo>
                  <a:lnTo>
                    <a:pt x="752" y="200"/>
                  </a:lnTo>
                  <a:lnTo>
                    <a:pt x="756" y="194"/>
                  </a:lnTo>
                  <a:lnTo>
                    <a:pt x="758" y="186"/>
                  </a:lnTo>
                  <a:lnTo>
                    <a:pt x="760" y="180"/>
                  </a:lnTo>
                  <a:lnTo>
                    <a:pt x="762" y="172"/>
                  </a:lnTo>
                  <a:lnTo>
                    <a:pt x="762" y="166"/>
                  </a:lnTo>
                  <a:lnTo>
                    <a:pt x="760" y="158"/>
                  </a:lnTo>
                  <a:lnTo>
                    <a:pt x="756" y="152"/>
                  </a:lnTo>
                  <a:lnTo>
                    <a:pt x="754" y="146"/>
                  </a:lnTo>
                  <a:lnTo>
                    <a:pt x="748" y="140"/>
                  </a:lnTo>
                  <a:lnTo>
                    <a:pt x="744" y="136"/>
                  </a:lnTo>
                  <a:lnTo>
                    <a:pt x="738" y="132"/>
                  </a:lnTo>
                  <a:lnTo>
                    <a:pt x="732" y="128"/>
                  </a:lnTo>
                  <a:lnTo>
                    <a:pt x="732" y="126"/>
                  </a:lnTo>
                  <a:lnTo>
                    <a:pt x="734" y="126"/>
                  </a:lnTo>
                  <a:lnTo>
                    <a:pt x="736" y="124"/>
                  </a:lnTo>
                  <a:lnTo>
                    <a:pt x="738" y="124"/>
                  </a:lnTo>
                  <a:lnTo>
                    <a:pt x="740" y="122"/>
                  </a:lnTo>
                  <a:lnTo>
                    <a:pt x="744" y="122"/>
                  </a:lnTo>
                  <a:lnTo>
                    <a:pt x="746" y="122"/>
                  </a:lnTo>
                  <a:lnTo>
                    <a:pt x="750" y="122"/>
                  </a:lnTo>
                  <a:lnTo>
                    <a:pt x="752" y="122"/>
                  </a:lnTo>
                  <a:lnTo>
                    <a:pt x="754" y="122"/>
                  </a:lnTo>
                  <a:lnTo>
                    <a:pt x="756" y="120"/>
                  </a:lnTo>
                  <a:lnTo>
                    <a:pt x="758" y="118"/>
                  </a:lnTo>
                  <a:lnTo>
                    <a:pt x="756" y="112"/>
                  </a:lnTo>
                  <a:lnTo>
                    <a:pt x="752" y="110"/>
                  </a:lnTo>
                  <a:lnTo>
                    <a:pt x="748" y="108"/>
                  </a:lnTo>
                  <a:lnTo>
                    <a:pt x="742" y="106"/>
                  </a:lnTo>
                  <a:lnTo>
                    <a:pt x="736" y="106"/>
                  </a:lnTo>
                  <a:lnTo>
                    <a:pt x="730" y="106"/>
                  </a:lnTo>
                  <a:lnTo>
                    <a:pt x="724" y="106"/>
                  </a:lnTo>
                  <a:lnTo>
                    <a:pt x="720" y="104"/>
                  </a:lnTo>
                  <a:lnTo>
                    <a:pt x="722" y="102"/>
                  </a:lnTo>
                  <a:lnTo>
                    <a:pt x="724" y="100"/>
                  </a:lnTo>
                  <a:lnTo>
                    <a:pt x="728" y="96"/>
                  </a:lnTo>
                  <a:lnTo>
                    <a:pt x="726" y="92"/>
                  </a:lnTo>
                  <a:lnTo>
                    <a:pt x="694" y="92"/>
                  </a:lnTo>
                  <a:lnTo>
                    <a:pt x="698" y="86"/>
                  </a:lnTo>
                  <a:lnTo>
                    <a:pt x="700" y="80"/>
                  </a:lnTo>
                  <a:lnTo>
                    <a:pt x="704" y="76"/>
                  </a:lnTo>
                  <a:lnTo>
                    <a:pt x="710" y="72"/>
                  </a:lnTo>
                  <a:lnTo>
                    <a:pt x="714" y="70"/>
                  </a:lnTo>
                  <a:lnTo>
                    <a:pt x="720" y="66"/>
                  </a:lnTo>
                  <a:lnTo>
                    <a:pt x="726" y="66"/>
                  </a:lnTo>
                  <a:lnTo>
                    <a:pt x="732" y="64"/>
                  </a:lnTo>
                  <a:lnTo>
                    <a:pt x="732" y="62"/>
                  </a:lnTo>
                  <a:lnTo>
                    <a:pt x="724" y="58"/>
                  </a:lnTo>
                  <a:lnTo>
                    <a:pt x="716" y="56"/>
                  </a:lnTo>
                  <a:lnTo>
                    <a:pt x="710" y="56"/>
                  </a:lnTo>
                  <a:lnTo>
                    <a:pt x="702" y="56"/>
                  </a:lnTo>
                  <a:lnTo>
                    <a:pt x="694" y="58"/>
                  </a:lnTo>
                  <a:lnTo>
                    <a:pt x="686" y="60"/>
                  </a:lnTo>
                  <a:lnTo>
                    <a:pt x="680" y="62"/>
                  </a:lnTo>
                  <a:lnTo>
                    <a:pt x="672" y="66"/>
                  </a:lnTo>
                  <a:lnTo>
                    <a:pt x="670" y="64"/>
                  </a:lnTo>
                  <a:lnTo>
                    <a:pt x="674" y="60"/>
                  </a:lnTo>
                  <a:lnTo>
                    <a:pt x="678" y="58"/>
                  </a:lnTo>
                  <a:lnTo>
                    <a:pt x="682" y="54"/>
                  </a:lnTo>
                  <a:lnTo>
                    <a:pt x="684" y="50"/>
                  </a:lnTo>
                  <a:lnTo>
                    <a:pt x="686" y="46"/>
                  </a:lnTo>
                  <a:lnTo>
                    <a:pt x="688" y="40"/>
                  </a:lnTo>
                  <a:lnTo>
                    <a:pt x="690" y="36"/>
                  </a:lnTo>
                  <a:lnTo>
                    <a:pt x="690" y="32"/>
                  </a:lnTo>
                  <a:lnTo>
                    <a:pt x="690" y="28"/>
                  </a:lnTo>
                  <a:lnTo>
                    <a:pt x="688" y="22"/>
                  </a:lnTo>
                  <a:lnTo>
                    <a:pt x="686" y="20"/>
                  </a:lnTo>
                  <a:lnTo>
                    <a:pt x="682" y="16"/>
                  </a:lnTo>
                  <a:lnTo>
                    <a:pt x="678" y="12"/>
                  </a:lnTo>
                  <a:lnTo>
                    <a:pt x="676" y="10"/>
                  </a:lnTo>
                  <a:lnTo>
                    <a:pt x="672" y="6"/>
                  </a:lnTo>
                  <a:lnTo>
                    <a:pt x="668" y="6"/>
                  </a:lnTo>
                  <a:lnTo>
                    <a:pt x="664" y="4"/>
                  </a:lnTo>
                  <a:lnTo>
                    <a:pt x="658" y="2"/>
                  </a:lnTo>
                  <a:lnTo>
                    <a:pt x="652" y="2"/>
                  </a:lnTo>
                  <a:lnTo>
                    <a:pt x="648" y="0"/>
                  </a:lnTo>
                  <a:lnTo>
                    <a:pt x="642" y="0"/>
                  </a:lnTo>
                  <a:lnTo>
                    <a:pt x="638" y="0"/>
                  </a:lnTo>
                  <a:lnTo>
                    <a:pt x="632" y="0"/>
                  </a:lnTo>
                  <a:lnTo>
                    <a:pt x="628" y="0"/>
                  </a:lnTo>
                  <a:lnTo>
                    <a:pt x="624" y="2"/>
                  </a:lnTo>
                  <a:lnTo>
                    <a:pt x="620" y="6"/>
                  </a:lnTo>
                  <a:lnTo>
                    <a:pt x="618" y="10"/>
                  </a:lnTo>
                  <a:lnTo>
                    <a:pt x="620" y="14"/>
                  </a:lnTo>
                  <a:lnTo>
                    <a:pt x="614" y="14"/>
                  </a:lnTo>
                  <a:lnTo>
                    <a:pt x="610" y="12"/>
                  </a:lnTo>
                  <a:lnTo>
                    <a:pt x="604" y="12"/>
                  </a:lnTo>
                  <a:lnTo>
                    <a:pt x="600" y="12"/>
                  </a:lnTo>
                  <a:lnTo>
                    <a:pt x="594" y="10"/>
                  </a:lnTo>
                  <a:lnTo>
                    <a:pt x="590" y="8"/>
                  </a:lnTo>
                  <a:lnTo>
                    <a:pt x="584" y="8"/>
                  </a:lnTo>
                  <a:lnTo>
                    <a:pt x="580" y="6"/>
                  </a:lnTo>
                  <a:lnTo>
                    <a:pt x="572" y="6"/>
                  </a:lnTo>
                  <a:lnTo>
                    <a:pt x="566" y="6"/>
                  </a:lnTo>
                  <a:lnTo>
                    <a:pt x="560" y="8"/>
                  </a:lnTo>
                  <a:lnTo>
                    <a:pt x="554" y="10"/>
                  </a:lnTo>
                  <a:lnTo>
                    <a:pt x="548" y="12"/>
                  </a:lnTo>
                  <a:lnTo>
                    <a:pt x="542" y="16"/>
                  </a:lnTo>
                  <a:lnTo>
                    <a:pt x="538" y="20"/>
                  </a:lnTo>
                  <a:lnTo>
                    <a:pt x="534" y="26"/>
                  </a:lnTo>
                  <a:lnTo>
                    <a:pt x="532" y="30"/>
                  </a:lnTo>
                  <a:lnTo>
                    <a:pt x="534" y="32"/>
                  </a:lnTo>
                  <a:lnTo>
                    <a:pt x="538" y="36"/>
                  </a:lnTo>
                  <a:lnTo>
                    <a:pt x="540" y="38"/>
                  </a:lnTo>
                  <a:lnTo>
                    <a:pt x="538" y="40"/>
                  </a:lnTo>
                  <a:lnTo>
                    <a:pt x="534" y="40"/>
                  </a:lnTo>
                  <a:lnTo>
                    <a:pt x="532" y="42"/>
                  </a:lnTo>
                  <a:lnTo>
                    <a:pt x="528" y="42"/>
                  </a:lnTo>
                  <a:lnTo>
                    <a:pt x="526" y="42"/>
                  </a:lnTo>
                  <a:lnTo>
                    <a:pt x="522" y="44"/>
                  </a:lnTo>
                  <a:lnTo>
                    <a:pt x="520" y="44"/>
                  </a:lnTo>
                  <a:lnTo>
                    <a:pt x="516" y="46"/>
                  </a:lnTo>
                  <a:lnTo>
                    <a:pt x="510" y="48"/>
                  </a:lnTo>
                  <a:lnTo>
                    <a:pt x="502" y="52"/>
                  </a:lnTo>
                  <a:lnTo>
                    <a:pt x="496" y="54"/>
                  </a:lnTo>
                  <a:lnTo>
                    <a:pt x="488" y="58"/>
                  </a:lnTo>
                  <a:lnTo>
                    <a:pt x="482" y="62"/>
                  </a:lnTo>
                  <a:lnTo>
                    <a:pt x="476" y="68"/>
                  </a:lnTo>
                  <a:lnTo>
                    <a:pt x="470" y="74"/>
                  </a:lnTo>
                  <a:lnTo>
                    <a:pt x="466" y="82"/>
                  </a:lnTo>
                  <a:lnTo>
                    <a:pt x="468" y="84"/>
                  </a:lnTo>
                  <a:lnTo>
                    <a:pt x="470" y="86"/>
                  </a:lnTo>
                  <a:lnTo>
                    <a:pt x="472" y="86"/>
                  </a:lnTo>
                  <a:lnTo>
                    <a:pt x="474" y="88"/>
                  </a:lnTo>
                  <a:lnTo>
                    <a:pt x="478" y="88"/>
                  </a:lnTo>
                  <a:lnTo>
                    <a:pt x="480" y="88"/>
                  </a:lnTo>
                  <a:lnTo>
                    <a:pt x="482" y="88"/>
                  </a:lnTo>
                  <a:lnTo>
                    <a:pt x="484" y="88"/>
                  </a:lnTo>
                  <a:lnTo>
                    <a:pt x="482" y="92"/>
                  </a:lnTo>
                  <a:lnTo>
                    <a:pt x="478" y="96"/>
                  </a:lnTo>
                  <a:lnTo>
                    <a:pt x="474" y="100"/>
                  </a:lnTo>
                  <a:lnTo>
                    <a:pt x="472" y="102"/>
                  </a:lnTo>
                  <a:lnTo>
                    <a:pt x="470" y="106"/>
                  </a:lnTo>
                  <a:lnTo>
                    <a:pt x="466" y="110"/>
                  </a:lnTo>
                  <a:lnTo>
                    <a:pt x="464" y="116"/>
                  </a:lnTo>
                  <a:lnTo>
                    <a:pt x="462" y="120"/>
                  </a:lnTo>
                  <a:lnTo>
                    <a:pt x="460" y="128"/>
                  </a:lnTo>
                  <a:lnTo>
                    <a:pt x="458" y="134"/>
                  </a:lnTo>
                  <a:lnTo>
                    <a:pt x="456" y="142"/>
                  </a:lnTo>
                  <a:lnTo>
                    <a:pt x="460" y="150"/>
                  </a:lnTo>
                  <a:lnTo>
                    <a:pt x="466" y="150"/>
                  </a:lnTo>
                  <a:lnTo>
                    <a:pt x="470" y="148"/>
                  </a:lnTo>
                  <a:lnTo>
                    <a:pt x="474" y="146"/>
                  </a:lnTo>
                  <a:lnTo>
                    <a:pt x="478" y="142"/>
                  </a:lnTo>
                  <a:lnTo>
                    <a:pt x="478" y="144"/>
                  </a:lnTo>
                  <a:lnTo>
                    <a:pt x="478" y="146"/>
                  </a:lnTo>
                  <a:lnTo>
                    <a:pt x="478" y="148"/>
                  </a:lnTo>
                  <a:lnTo>
                    <a:pt x="476" y="150"/>
                  </a:lnTo>
                  <a:lnTo>
                    <a:pt x="476" y="160"/>
                  </a:lnTo>
                  <a:lnTo>
                    <a:pt x="476" y="170"/>
                  </a:lnTo>
                  <a:lnTo>
                    <a:pt x="478" y="180"/>
                  </a:lnTo>
                  <a:lnTo>
                    <a:pt x="486" y="188"/>
                  </a:lnTo>
                  <a:lnTo>
                    <a:pt x="498" y="188"/>
                  </a:lnTo>
                  <a:lnTo>
                    <a:pt x="508" y="184"/>
                  </a:lnTo>
                  <a:lnTo>
                    <a:pt x="516" y="176"/>
                  </a:lnTo>
                  <a:lnTo>
                    <a:pt x="524" y="168"/>
                  </a:lnTo>
                  <a:lnTo>
                    <a:pt x="530" y="160"/>
                  </a:lnTo>
                  <a:lnTo>
                    <a:pt x="538" y="150"/>
                  </a:lnTo>
                  <a:lnTo>
                    <a:pt x="548" y="144"/>
                  </a:lnTo>
                  <a:lnTo>
                    <a:pt x="558" y="142"/>
                  </a:lnTo>
                  <a:lnTo>
                    <a:pt x="552" y="148"/>
                  </a:lnTo>
                  <a:lnTo>
                    <a:pt x="548" y="154"/>
                  </a:lnTo>
                  <a:lnTo>
                    <a:pt x="542" y="160"/>
                  </a:lnTo>
                  <a:lnTo>
                    <a:pt x="538" y="166"/>
                  </a:lnTo>
                  <a:lnTo>
                    <a:pt x="534" y="174"/>
                  </a:lnTo>
                  <a:lnTo>
                    <a:pt x="530" y="180"/>
                  </a:lnTo>
                  <a:lnTo>
                    <a:pt x="526" y="186"/>
                  </a:lnTo>
                  <a:lnTo>
                    <a:pt x="522" y="194"/>
                  </a:lnTo>
                  <a:lnTo>
                    <a:pt x="520" y="198"/>
                  </a:lnTo>
                  <a:lnTo>
                    <a:pt x="520" y="204"/>
                  </a:lnTo>
                  <a:lnTo>
                    <a:pt x="520" y="210"/>
                  </a:lnTo>
                  <a:lnTo>
                    <a:pt x="524" y="212"/>
                  </a:lnTo>
                  <a:lnTo>
                    <a:pt x="520" y="220"/>
                  </a:lnTo>
                  <a:lnTo>
                    <a:pt x="516" y="230"/>
                  </a:lnTo>
                  <a:lnTo>
                    <a:pt x="514" y="238"/>
                  </a:lnTo>
                  <a:lnTo>
                    <a:pt x="512" y="246"/>
                  </a:lnTo>
                  <a:lnTo>
                    <a:pt x="514" y="244"/>
                  </a:lnTo>
                  <a:lnTo>
                    <a:pt x="516" y="244"/>
                  </a:lnTo>
                  <a:lnTo>
                    <a:pt x="516" y="242"/>
                  </a:lnTo>
                  <a:lnTo>
                    <a:pt x="518" y="240"/>
                  </a:lnTo>
                  <a:lnTo>
                    <a:pt x="516" y="252"/>
                  </a:lnTo>
                  <a:lnTo>
                    <a:pt x="514" y="264"/>
                  </a:lnTo>
                  <a:lnTo>
                    <a:pt x="512" y="276"/>
                  </a:lnTo>
                  <a:lnTo>
                    <a:pt x="512" y="290"/>
                  </a:lnTo>
                  <a:lnTo>
                    <a:pt x="514" y="290"/>
                  </a:lnTo>
                  <a:lnTo>
                    <a:pt x="514" y="300"/>
                  </a:lnTo>
                  <a:lnTo>
                    <a:pt x="514" y="312"/>
                  </a:lnTo>
                  <a:lnTo>
                    <a:pt x="514" y="322"/>
                  </a:lnTo>
                  <a:lnTo>
                    <a:pt x="514" y="334"/>
                  </a:lnTo>
                  <a:lnTo>
                    <a:pt x="516" y="334"/>
                  </a:lnTo>
                  <a:lnTo>
                    <a:pt x="518" y="334"/>
                  </a:lnTo>
                  <a:lnTo>
                    <a:pt x="520" y="338"/>
                  </a:lnTo>
                  <a:lnTo>
                    <a:pt x="520" y="346"/>
                  </a:lnTo>
                  <a:lnTo>
                    <a:pt x="520" y="350"/>
                  </a:lnTo>
                  <a:lnTo>
                    <a:pt x="520" y="356"/>
                  </a:lnTo>
                  <a:lnTo>
                    <a:pt x="524" y="358"/>
                  </a:lnTo>
                  <a:lnTo>
                    <a:pt x="526" y="362"/>
                  </a:lnTo>
                  <a:lnTo>
                    <a:pt x="528" y="366"/>
                  </a:lnTo>
                  <a:lnTo>
                    <a:pt x="528" y="372"/>
                  </a:lnTo>
                  <a:lnTo>
                    <a:pt x="530" y="372"/>
                  </a:lnTo>
                  <a:lnTo>
                    <a:pt x="534" y="376"/>
                  </a:lnTo>
                  <a:lnTo>
                    <a:pt x="534" y="380"/>
                  </a:lnTo>
                  <a:lnTo>
                    <a:pt x="536" y="386"/>
                  </a:lnTo>
                  <a:lnTo>
                    <a:pt x="538" y="390"/>
                  </a:lnTo>
                  <a:lnTo>
                    <a:pt x="540" y="390"/>
                  </a:lnTo>
                  <a:lnTo>
                    <a:pt x="540" y="388"/>
                  </a:lnTo>
                  <a:lnTo>
                    <a:pt x="542" y="388"/>
                  </a:lnTo>
                  <a:lnTo>
                    <a:pt x="544" y="392"/>
                  </a:lnTo>
                  <a:lnTo>
                    <a:pt x="544" y="398"/>
                  </a:lnTo>
                  <a:lnTo>
                    <a:pt x="544" y="404"/>
                  </a:lnTo>
                  <a:lnTo>
                    <a:pt x="544" y="410"/>
                  </a:lnTo>
                  <a:lnTo>
                    <a:pt x="546" y="410"/>
                  </a:lnTo>
                  <a:lnTo>
                    <a:pt x="548" y="410"/>
                  </a:lnTo>
                  <a:lnTo>
                    <a:pt x="548" y="408"/>
                  </a:lnTo>
                  <a:lnTo>
                    <a:pt x="548" y="406"/>
                  </a:lnTo>
                  <a:lnTo>
                    <a:pt x="550" y="416"/>
                  </a:lnTo>
                  <a:lnTo>
                    <a:pt x="548" y="424"/>
                  </a:lnTo>
                  <a:lnTo>
                    <a:pt x="544" y="432"/>
                  </a:lnTo>
                  <a:lnTo>
                    <a:pt x="542" y="440"/>
                  </a:lnTo>
                  <a:lnTo>
                    <a:pt x="544" y="440"/>
                  </a:lnTo>
                  <a:lnTo>
                    <a:pt x="546" y="438"/>
                  </a:lnTo>
                  <a:lnTo>
                    <a:pt x="548" y="436"/>
                  </a:lnTo>
                  <a:lnTo>
                    <a:pt x="548" y="440"/>
                  </a:lnTo>
                  <a:lnTo>
                    <a:pt x="548" y="444"/>
                  </a:lnTo>
                  <a:lnTo>
                    <a:pt x="546" y="446"/>
                  </a:lnTo>
                  <a:lnTo>
                    <a:pt x="544" y="450"/>
                  </a:lnTo>
                  <a:lnTo>
                    <a:pt x="536" y="460"/>
                  </a:lnTo>
                  <a:lnTo>
                    <a:pt x="530" y="470"/>
                  </a:lnTo>
                  <a:lnTo>
                    <a:pt x="520" y="480"/>
                  </a:lnTo>
                  <a:lnTo>
                    <a:pt x="512" y="490"/>
                  </a:lnTo>
                  <a:lnTo>
                    <a:pt x="504" y="500"/>
                  </a:lnTo>
                  <a:lnTo>
                    <a:pt x="494" y="510"/>
                  </a:lnTo>
                  <a:lnTo>
                    <a:pt x="484" y="518"/>
                  </a:lnTo>
                  <a:lnTo>
                    <a:pt x="474" y="526"/>
                  </a:lnTo>
                  <a:lnTo>
                    <a:pt x="472" y="528"/>
                  </a:lnTo>
                  <a:lnTo>
                    <a:pt x="468" y="528"/>
                  </a:lnTo>
                  <a:lnTo>
                    <a:pt x="466" y="530"/>
                  </a:lnTo>
                  <a:lnTo>
                    <a:pt x="464" y="532"/>
                  </a:lnTo>
                  <a:lnTo>
                    <a:pt x="454" y="532"/>
                  </a:lnTo>
                  <a:lnTo>
                    <a:pt x="446" y="532"/>
                  </a:lnTo>
                  <a:lnTo>
                    <a:pt x="436" y="534"/>
                  </a:lnTo>
                  <a:lnTo>
                    <a:pt x="426" y="534"/>
                  </a:lnTo>
                  <a:lnTo>
                    <a:pt x="416" y="534"/>
                  </a:lnTo>
                  <a:lnTo>
                    <a:pt x="406" y="534"/>
                  </a:lnTo>
                  <a:lnTo>
                    <a:pt x="394" y="536"/>
                  </a:lnTo>
                  <a:lnTo>
                    <a:pt x="384" y="536"/>
                  </a:lnTo>
                  <a:lnTo>
                    <a:pt x="372" y="536"/>
                  </a:lnTo>
                  <a:lnTo>
                    <a:pt x="362" y="536"/>
                  </a:lnTo>
                  <a:lnTo>
                    <a:pt x="352" y="536"/>
                  </a:lnTo>
                  <a:lnTo>
                    <a:pt x="340" y="536"/>
                  </a:lnTo>
                  <a:lnTo>
                    <a:pt x="330" y="536"/>
                  </a:lnTo>
                  <a:lnTo>
                    <a:pt x="318" y="534"/>
                  </a:lnTo>
                  <a:lnTo>
                    <a:pt x="308" y="534"/>
                  </a:lnTo>
                  <a:lnTo>
                    <a:pt x="298" y="532"/>
                  </a:lnTo>
                  <a:lnTo>
                    <a:pt x="288" y="532"/>
                  </a:lnTo>
                  <a:lnTo>
                    <a:pt x="276" y="530"/>
                  </a:lnTo>
                  <a:lnTo>
                    <a:pt x="264" y="528"/>
                  </a:lnTo>
                  <a:lnTo>
                    <a:pt x="252" y="526"/>
                  </a:lnTo>
                  <a:lnTo>
                    <a:pt x="242" y="526"/>
                  </a:lnTo>
                  <a:lnTo>
                    <a:pt x="230" y="528"/>
                  </a:lnTo>
                  <a:lnTo>
                    <a:pt x="220" y="530"/>
                  </a:lnTo>
                  <a:lnTo>
                    <a:pt x="210" y="536"/>
                  </a:lnTo>
                  <a:lnTo>
                    <a:pt x="210" y="538"/>
                  </a:lnTo>
                  <a:lnTo>
                    <a:pt x="210" y="540"/>
                  </a:lnTo>
                  <a:lnTo>
                    <a:pt x="212" y="540"/>
                  </a:lnTo>
                  <a:lnTo>
                    <a:pt x="214" y="540"/>
                  </a:lnTo>
                  <a:lnTo>
                    <a:pt x="212" y="542"/>
                  </a:lnTo>
                  <a:lnTo>
                    <a:pt x="210" y="544"/>
                  </a:lnTo>
                  <a:lnTo>
                    <a:pt x="210" y="546"/>
                  </a:lnTo>
                  <a:lnTo>
                    <a:pt x="208" y="548"/>
                  </a:lnTo>
                  <a:lnTo>
                    <a:pt x="218" y="550"/>
                  </a:lnTo>
                  <a:lnTo>
                    <a:pt x="204" y="560"/>
                  </a:lnTo>
                  <a:lnTo>
                    <a:pt x="188" y="570"/>
                  </a:lnTo>
                  <a:lnTo>
                    <a:pt x="172" y="580"/>
                  </a:lnTo>
                  <a:lnTo>
                    <a:pt x="156" y="592"/>
                  </a:lnTo>
                  <a:lnTo>
                    <a:pt x="142" y="604"/>
                  </a:lnTo>
                  <a:lnTo>
                    <a:pt x="126" y="616"/>
                  </a:lnTo>
                  <a:lnTo>
                    <a:pt x="112" y="630"/>
                  </a:lnTo>
                  <a:lnTo>
                    <a:pt x="98" y="644"/>
                  </a:lnTo>
                  <a:lnTo>
                    <a:pt x="86" y="658"/>
                  </a:lnTo>
                  <a:lnTo>
                    <a:pt x="74" y="672"/>
                  </a:lnTo>
                  <a:lnTo>
                    <a:pt x="62" y="688"/>
                  </a:lnTo>
                  <a:lnTo>
                    <a:pt x="50" y="702"/>
                  </a:lnTo>
                  <a:lnTo>
                    <a:pt x="40" y="718"/>
                  </a:lnTo>
                  <a:lnTo>
                    <a:pt x="30" y="734"/>
                  </a:lnTo>
                  <a:lnTo>
                    <a:pt x="22" y="750"/>
                  </a:lnTo>
                  <a:lnTo>
                    <a:pt x="14" y="768"/>
                  </a:lnTo>
                  <a:lnTo>
                    <a:pt x="8" y="784"/>
                  </a:lnTo>
                  <a:lnTo>
                    <a:pt x="4" y="798"/>
                  </a:lnTo>
                  <a:lnTo>
                    <a:pt x="2" y="814"/>
                  </a:lnTo>
                  <a:lnTo>
                    <a:pt x="0" y="828"/>
                  </a:lnTo>
                  <a:lnTo>
                    <a:pt x="4" y="844"/>
                  </a:lnTo>
                  <a:lnTo>
                    <a:pt x="8" y="844"/>
                  </a:lnTo>
                  <a:lnTo>
                    <a:pt x="12" y="844"/>
                  </a:lnTo>
                  <a:lnTo>
                    <a:pt x="16" y="840"/>
                  </a:lnTo>
                  <a:lnTo>
                    <a:pt x="18" y="838"/>
                  </a:lnTo>
                  <a:lnTo>
                    <a:pt x="26" y="822"/>
                  </a:lnTo>
                  <a:lnTo>
                    <a:pt x="36" y="806"/>
                  </a:lnTo>
                  <a:lnTo>
                    <a:pt x="44" y="792"/>
                  </a:lnTo>
                  <a:lnTo>
                    <a:pt x="54" y="776"/>
                  </a:lnTo>
                  <a:lnTo>
                    <a:pt x="66" y="762"/>
                  </a:lnTo>
                  <a:lnTo>
                    <a:pt x="78" y="748"/>
                  </a:lnTo>
                  <a:lnTo>
                    <a:pt x="90" y="734"/>
                  </a:lnTo>
                  <a:lnTo>
                    <a:pt x="102" y="722"/>
                  </a:lnTo>
                  <a:lnTo>
                    <a:pt x="98" y="740"/>
                  </a:lnTo>
                  <a:lnTo>
                    <a:pt x="92" y="758"/>
                  </a:lnTo>
                  <a:lnTo>
                    <a:pt x="88" y="776"/>
                  </a:lnTo>
                  <a:lnTo>
                    <a:pt x="84" y="794"/>
                  </a:lnTo>
                  <a:lnTo>
                    <a:pt x="82" y="814"/>
                  </a:lnTo>
                  <a:lnTo>
                    <a:pt x="80" y="834"/>
                  </a:lnTo>
                  <a:lnTo>
                    <a:pt x="80" y="854"/>
                  </a:lnTo>
                  <a:lnTo>
                    <a:pt x="82" y="874"/>
                  </a:lnTo>
                  <a:lnTo>
                    <a:pt x="84" y="878"/>
                  </a:lnTo>
                  <a:lnTo>
                    <a:pt x="84" y="880"/>
                  </a:lnTo>
                  <a:lnTo>
                    <a:pt x="86" y="882"/>
                  </a:lnTo>
                  <a:lnTo>
                    <a:pt x="88" y="882"/>
                  </a:lnTo>
                  <a:lnTo>
                    <a:pt x="92" y="880"/>
                  </a:lnTo>
                  <a:lnTo>
                    <a:pt x="94" y="878"/>
                  </a:lnTo>
                  <a:lnTo>
                    <a:pt x="94" y="874"/>
                  </a:lnTo>
                  <a:lnTo>
                    <a:pt x="96" y="870"/>
                  </a:lnTo>
                  <a:lnTo>
                    <a:pt x="98" y="876"/>
                  </a:lnTo>
                  <a:lnTo>
                    <a:pt x="100" y="884"/>
                  </a:lnTo>
                  <a:lnTo>
                    <a:pt x="102" y="890"/>
                  </a:lnTo>
                  <a:lnTo>
                    <a:pt x="104" y="896"/>
                  </a:lnTo>
                  <a:lnTo>
                    <a:pt x="106" y="902"/>
                  </a:lnTo>
                  <a:lnTo>
                    <a:pt x="110" y="908"/>
                  </a:lnTo>
                  <a:lnTo>
                    <a:pt x="112" y="914"/>
                  </a:lnTo>
                  <a:lnTo>
                    <a:pt x="116" y="918"/>
                  </a:lnTo>
                  <a:lnTo>
                    <a:pt x="118" y="920"/>
                  </a:lnTo>
                  <a:lnTo>
                    <a:pt x="122" y="920"/>
                  </a:lnTo>
                  <a:lnTo>
                    <a:pt x="124" y="920"/>
                  </a:lnTo>
                  <a:lnTo>
                    <a:pt x="126" y="918"/>
                  </a:lnTo>
                  <a:lnTo>
                    <a:pt x="130" y="894"/>
                  </a:lnTo>
                  <a:lnTo>
                    <a:pt x="132" y="868"/>
                  </a:lnTo>
                  <a:lnTo>
                    <a:pt x="136" y="844"/>
                  </a:lnTo>
                  <a:lnTo>
                    <a:pt x="140" y="820"/>
                  </a:lnTo>
                  <a:lnTo>
                    <a:pt x="142" y="816"/>
                  </a:lnTo>
                  <a:lnTo>
                    <a:pt x="144" y="830"/>
                  </a:lnTo>
                  <a:lnTo>
                    <a:pt x="146" y="844"/>
                  </a:lnTo>
                  <a:lnTo>
                    <a:pt x="148" y="858"/>
                  </a:lnTo>
                  <a:lnTo>
                    <a:pt x="152" y="872"/>
                  </a:lnTo>
                  <a:lnTo>
                    <a:pt x="156" y="884"/>
                  </a:lnTo>
                  <a:lnTo>
                    <a:pt x="162" y="898"/>
                  </a:lnTo>
                  <a:lnTo>
                    <a:pt x="168" y="910"/>
                  </a:lnTo>
                  <a:lnTo>
                    <a:pt x="176" y="922"/>
                  </a:lnTo>
                  <a:lnTo>
                    <a:pt x="180" y="924"/>
                  </a:lnTo>
                  <a:lnTo>
                    <a:pt x="182" y="928"/>
                  </a:lnTo>
                  <a:lnTo>
                    <a:pt x="186" y="932"/>
                  </a:lnTo>
                  <a:lnTo>
                    <a:pt x="190" y="936"/>
                  </a:lnTo>
                  <a:lnTo>
                    <a:pt x="194" y="940"/>
                  </a:lnTo>
                  <a:lnTo>
                    <a:pt x="198" y="942"/>
                  </a:lnTo>
                  <a:lnTo>
                    <a:pt x="202" y="942"/>
                  </a:lnTo>
                  <a:lnTo>
                    <a:pt x="206" y="942"/>
                  </a:lnTo>
                  <a:lnTo>
                    <a:pt x="204" y="920"/>
                  </a:lnTo>
                  <a:lnTo>
                    <a:pt x="202" y="896"/>
                  </a:lnTo>
                  <a:lnTo>
                    <a:pt x="200" y="874"/>
                  </a:lnTo>
                  <a:lnTo>
                    <a:pt x="200" y="850"/>
                  </a:lnTo>
                  <a:lnTo>
                    <a:pt x="200" y="836"/>
                  </a:lnTo>
                  <a:lnTo>
                    <a:pt x="202" y="818"/>
                  </a:lnTo>
                  <a:lnTo>
                    <a:pt x="204" y="804"/>
                  </a:lnTo>
                  <a:lnTo>
                    <a:pt x="210" y="788"/>
                  </a:lnTo>
                  <a:lnTo>
                    <a:pt x="212" y="796"/>
                  </a:lnTo>
                  <a:lnTo>
                    <a:pt x="216" y="804"/>
                  </a:lnTo>
                  <a:lnTo>
                    <a:pt x="220" y="812"/>
                  </a:lnTo>
                  <a:lnTo>
                    <a:pt x="224" y="820"/>
                  </a:lnTo>
                  <a:lnTo>
                    <a:pt x="232" y="832"/>
                  </a:lnTo>
                  <a:lnTo>
                    <a:pt x="242" y="846"/>
                  </a:lnTo>
                  <a:lnTo>
                    <a:pt x="250" y="858"/>
                  </a:lnTo>
                  <a:lnTo>
                    <a:pt x="260" y="870"/>
                  </a:lnTo>
                  <a:lnTo>
                    <a:pt x="270" y="880"/>
                  </a:lnTo>
                  <a:lnTo>
                    <a:pt x="282" y="890"/>
                  </a:lnTo>
                  <a:lnTo>
                    <a:pt x="294" y="900"/>
                  </a:lnTo>
                  <a:lnTo>
                    <a:pt x="308" y="906"/>
                  </a:lnTo>
                  <a:lnTo>
                    <a:pt x="312" y="906"/>
                  </a:lnTo>
                  <a:lnTo>
                    <a:pt x="316" y="906"/>
                  </a:lnTo>
                  <a:lnTo>
                    <a:pt x="320" y="904"/>
                  </a:lnTo>
                  <a:lnTo>
                    <a:pt x="322" y="900"/>
                  </a:lnTo>
                  <a:lnTo>
                    <a:pt x="316" y="890"/>
                  </a:lnTo>
                  <a:lnTo>
                    <a:pt x="310" y="880"/>
                  </a:lnTo>
                  <a:lnTo>
                    <a:pt x="304" y="870"/>
                  </a:lnTo>
                  <a:lnTo>
                    <a:pt x="300" y="858"/>
                  </a:lnTo>
                  <a:lnTo>
                    <a:pt x="294" y="848"/>
                  </a:lnTo>
                  <a:lnTo>
                    <a:pt x="290" y="838"/>
                  </a:lnTo>
                  <a:lnTo>
                    <a:pt x="288" y="826"/>
                  </a:lnTo>
                  <a:lnTo>
                    <a:pt x="284" y="814"/>
                  </a:lnTo>
                  <a:lnTo>
                    <a:pt x="284" y="806"/>
                  </a:lnTo>
                  <a:lnTo>
                    <a:pt x="284" y="798"/>
                  </a:lnTo>
                  <a:lnTo>
                    <a:pt x="284" y="790"/>
                  </a:lnTo>
                  <a:lnTo>
                    <a:pt x="284" y="782"/>
                  </a:lnTo>
                  <a:lnTo>
                    <a:pt x="290" y="794"/>
                  </a:lnTo>
                  <a:lnTo>
                    <a:pt x="296" y="804"/>
                  </a:lnTo>
                  <a:lnTo>
                    <a:pt x="302" y="816"/>
                  </a:lnTo>
                  <a:lnTo>
                    <a:pt x="310" y="828"/>
                  </a:lnTo>
                  <a:lnTo>
                    <a:pt x="318" y="838"/>
                  </a:lnTo>
                  <a:lnTo>
                    <a:pt x="328" y="846"/>
                  </a:lnTo>
                  <a:lnTo>
                    <a:pt x="338" y="856"/>
                  </a:lnTo>
                  <a:lnTo>
                    <a:pt x="350" y="862"/>
                  </a:lnTo>
                  <a:lnTo>
                    <a:pt x="354" y="864"/>
                  </a:lnTo>
                  <a:lnTo>
                    <a:pt x="358" y="866"/>
                  </a:lnTo>
                  <a:lnTo>
                    <a:pt x="362" y="868"/>
                  </a:lnTo>
                  <a:lnTo>
                    <a:pt x="366" y="870"/>
                  </a:lnTo>
                  <a:lnTo>
                    <a:pt x="370" y="870"/>
                  </a:lnTo>
                  <a:lnTo>
                    <a:pt x="374" y="870"/>
                  </a:lnTo>
                  <a:lnTo>
                    <a:pt x="378" y="870"/>
                  </a:lnTo>
                  <a:lnTo>
                    <a:pt x="380" y="866"/>
                  </a:lnTo>
                  <a:lnTo>
                    <a:pt x="376" y="862"/>
                  </a:lnTo>
                  <a:lnTo>
                    <a:pt x="372" y="858"/>
                  </a:lnTo>
                  <a:lnTo>
                    <a:pt x="368" y="852"/>
                  </a:lnTo>
                  <a:lnTo>
                    <a:pt x="364" y="846"/>
                  </a:lnTo>
                  <a:lnTo>
                    <a:pt x="360" y="842"/>
                  </a:lnTo>
                  <a:lnTo>
                    <a:pt x="356" y="838"/>
                  </a:lnTo>
                  <a:lnTo>
                    <a:pt x="352" y="832"/>
                  </a:lnTo>
                  <a:lnTo>
                    <a:pt x="350" y="826"/>
                  </a:lnTo>
                  <a:lnTo>
                    <a:pt x="350" y="824"/>
                  </a:lnTo>
                  <a:lnTo>
                    <a:pt x="354" y="828"/>
                  </a:lnTo>
                  <a:lnTo>
                    <a:pt x="360" y="832"/>
                  </a:lnTo>
                  <a:lnTo>
                    <a:pt x="368" y="836"/>
                  </a:lnTo>
                  <a:lnTo>
                    <a:pt x="374" y="838"/>
                  </a:lnTo>
                  <a:lnTo>
                    <a:pt x="380" y="840"/>
                  </a:lnTo>
                  <a:lnTo>
                    <a:pt x="388" y="842"/>
                  </a:lnTo>
                  <a:lnTo>
                    <a:pt x="394" y="846"/>
                  </a:lnTo>
                  <a:lnTo>
                    <a:pt x="400" y="848"/>
                  </a:lnTo>
                  <a:lnTo>
                    <a:pt x="402" y="846"/>
                  </a:lnTo>
                  <a:lnTo>
                    <a:pt x="404" y="846"/>
                  </a:lnTo>
                  <a:lnTo>
                    <a:pt x="404" y="844"/>
                  </a:lnTo>
                  <a:lnTo>
                    <a:pt x="404" y="842"/>
                  </a:lnTo>
                  <a:lnTo>
                    <a:pt x="398" y="834"/>
                  </a:lnTo>
                  <a:lnTo>
                    <a:pt x="394" y="828"/>
                  </a:lnTo>
                  <a:lnTo>
                    <a:pt x="390" y="822"/>
                  </a:lnTo>
                  <a:lnTo>
                    <a:pt x="384" y="814"/>
                  </a:lnTo>
                  <a:lnTo>
                    <a:pt x="380" y="808"/>
                  </a:lnTo>
                  <a:lnTo>
                    <a:pt x="374" y="800"/>
                  </a:lnTo>
                  <a:lnTo>
                    <a:pt x="370" y="794"/>
                  </a:lnTo>
                  <a:lnTo>
                    <a:pt x="364" y="786"/>
                  </a:lnTo>
                  <a:lnTo>
                    <a:pt x="366" y="786"/>
                  </a:lnTo>
                  <a:lnTo>
                    <a:pt x="374" y="790"/>
                  </a:lnTo>
                  <a:lnTo>
                    <a:pt x="382" y="794"/>
                  </a:lnTo>
                  <a:lnTo>
                    <a:pt x="390" y="798"/>
                  </a:lnTo>
                  <a:lnTo>
                    <a:pt x="398" y="802"/>
                  </a:lnTo>
                  <a:lnTo>
                    <a:pt x="406" y="804"/>
                  </a:lnTo>
                  <a:lnTo>
                    <a:pt x="414" y="808"/>
                  </a:lnTo>
                  <a:lnTo>
                    <a:pt x="424" y="808"/>
                  </a:lnTo>
                  <a:lnTo>
                    <a:pt x="432" y="810"/>
                  </a:lnTo>
                  <a:lnTo>
                    <a:pt x="434" y="810"/>
                  </a:lnTo>
                  <a:lnTo>
                    <a:pt x="436" y="808"/>
                  </a:lnTo>
                  <a:lnTo>
                    <a:pt x="436" y="806"/>
                  </a:lnTo>
                  <a:lnTo>
                    <a:pt x="436" y="804"/>
                  </a:lnTo>
                  <a:lnTo>
                    <a:pt x="432" y="802"/>
                  </a:lnTo>
                  <a:lnTo>
                    <a:pt x="426" y="798"/>
                  </a:lnTo>
                  <a:lnTo>
                    <a:pt x="420" y="794"/>
                  </a:lnTo>
                  <a:lnTo>
                    <a:pt x="414" y="788"/>
                  </a:lnTo>
                  <a:lnTo>
                    <a:pt x="410" y="784"/>
                  </a:lnTo>
                  <a:lnTo>
                    <a:pt x="404" y="780"/>
                  </a:lnTo>
                  <a:lnTo>
                    <a:pt x="398" y="774"/>
                  </a:lnTo>
                  <a:lnTo>
                    <a:pt x="394" y="770"/>
                  </a:lnTo>
                  <a:lnTo>
                    <a:pt x="398" y="770"/>
                  </a:lnTo>
                  <a:lnTo>
                    <a:pt x="402" y="772"/>
                  </a:lnTo>
                  <a:lnTo>
                    <a:pt x="406" y="774"/>
                  </a:lnTo>
                  <a:lnTo>
                    <a:pt x="410" y="774"/>
                  </a:lnTo>
                  <a:lnTo>
                    <a:pt x="416" y="776"/>
                  </a:lnTo>
                  <a:lnTo>
                    <a:pt x="420" y="776"/>
                  </a:lnTo>
                  <a:lnTo>
                    <a:pt x="424" y="776"/>
                  </a:lnTo>
                  <a:lnTo>
                    <a:pt x="430" y="776"/>
                  </a:lnTo>
                  <a:lnTo>
                    <a:pt x="434" y="776"/>
                  </a:lnTo>
                  <a:lnTo>
                    <a:pt x="440" y="774"/>
                  </a:lnTo>
                  <a:lnTo>
                    <a:pt x="444" y="774"/>
                  </a:lnTo>
                  <a:lnTo>
                    <a:pt x="448" y="774"/>
                  </a:lnTo>
                  <a:lnTo>
                    <a:pt x="454" y="774"/>
                  </a:lnTo>
                  <a:lnTo>
                    <a:pt x="458" y="772"/>
                  </a:lnTo>
                  <a:lnTo>
                    <a:pt x="462" y="770"/>
                  </a:lnTo>
                  <a:lnTo>
                    <a:pt x="466" y="768"/>
                  </a:lnTo>
                  <a:lnTo>
                    <a:pt x="466" y="776"/>
                  </a:lnTo>
                  <a:lnTo>
                    <a:pt x="470" y="782"/>
                  </a:lnTo>
                  <a:lnTo>
                    <a:pt x="472" y="790"/>
                  </a:lnTo>
                  <a:lnTo>
                    <a:pt x="474" y="798"/>
                  </a:lnTo>
                  <a:lnTo>
                    <a:pt x="470" y="806"/>
                  </a:lnTo>
                  <a:lnTo>
                    <a:pt x="466" y="814"/>
                  </a:lnTo>
                  <a:lnTo>
                    <a:pt x="464" y="822"/>
                  </a:lnTo>
                  <a:lnTo>
                    <a:pt x="462" y="828"/>
                  </a:lnTo>
                  <a:lnTo>
                    <a:pt x="458" y="838"/>
                  </a:lnTo>
                  <a:lnTo>
                    <a:pt x="456" y="844"/>
                  </a:lnTo>
                  <a:lnTo>
                    <a:pt x="454" y="852"/>
                  </a:lnTo>
                  <a:lnTo>
                    <a:pt x="450" y="860"/>
                  </a:lnTo>
                  <a:lnTo>
                    <a:pt x="450" y="864"/>
                  </a:lnTo>
                  <a:lnTo>
                    <a:pt x="448" y="868"/>
                  </a:lnTo>
                  <a:lnTo>
                    <a:pt x="444" y="872"/>
                  </a:lnTo>
                  <a:lnTo>
                    <a:pt x="442" y="876"/>
                  </a:lnTo>
                  <a:lnTo>
                    <a:pt x="438" y="882"/>
                  </a:lnTo>
                  <a:lnTo>
                    <a:pt x="440" y="886"/>
                  </a:lnTo>
                  <a:lnTo>
                    <a:pt x="444" y="892"/>
                  </a:lnTo>
                  <a:lnTo>
                    <a:pt x="444" y="896"/>
                  </a:lnTo>
                  <a:lnTo>
                    <a:pt x="448" y="896"/>
                  </a:lnTo>
                  <a:lnTo>
                    <a:pt x="448" y="894"/>
                  </a:lnTo>
                  <a:lnTo>
                    <a:pt x="450" y="892"/>
                  </a:lnTo>
                  <a:lnTo>
                    <a:pt x="452" y="890"/>
                  </a:lnTo>
                  <a:lnTo>
                    <a:pt x="454" y="892"/>
                  </a:lnTo>
                  <a:lnTo>
                    <a:pt x="452" y="896"/>
                  </a:lnTo>
                  <a:lnTo>
                    <a:pt x="450" y="900"/>
                  </a:lnTo>
                  <a:lnTo>
                    <a:pt x="450" y="902"/>
                  </a:lnTo>
                  <a:lnTo>
                    <a:pt x="452" y="904"/>
                  </a:lnTo>
                  <a:lnTo>
                    <a:pt x="454" y="902"/>
                  </a:lnTo>
                  <a:lnTo>
                    <a:pt x="456" y="902"/>
                  </a:lnTo>
                  <a:lnTo>
                    <a:pt x="458" y="900"/>
                  </a:lnTo>
                  <a:lnTo>
                    <a:pt x="460" y="902"/>
                  </a:lnTo>
                  <a:lnTo>
                    <a:pt x="462" y="902"/>
                  </a:lnTo>
                  <a:lnTo>
                    <a:pt x="464" y="902"/>
                  </a:lnTo>
                  <a:lnTo>
                    <a:pt x="466" y="902"/>
                  </a:lnTo>
                  <a:lnTo>
                    <a:pt x="468" y="900"/>
                  </a:lnTo>
                  <a:lnTo>
                    <a:pt x="470" y="900"/>
                  </a:lnTo>
                  <a:lnTo>
                    <a:pt x="474" y="900"/>
                  </a:lnTo>
                  <a:lnTo>
                    <a:pt x="476" y="900"/>
                  </a:lnTo>
                  <a:lnTo>
                    <a:pt x="478" y="902"/>
                  </a:lnTo>
                  <a:lnTo>
                    <a:pt x="482" y="902"/>
                  </a:lnTo>
                  <a:lnTo>
                    <a:pt x="486" y="902"/>
                  </a:lnTo>
                  <a:lnTo>
                    <a:pt x="488" y="904"/>
                  </a:lnTo>
                  <a:lnTo>
                    <a:pt x="486" y="914"/>
                  </a:lnTo>
                  <a:lnTo>
                    <a:pt x="484" y="922"/>
                  </a:lnTo>
                  <a:lnTo>
                    <a:pt x="482" y="930"/>
                  </a:lnTo>
                  <a:lnTo>
                    <a:pt x="480" y="940"/>
                  </a:lnTo>
                  <a:lnTo>
                    <a:pt x="514" y="940"/>
                  </a:lnTo>
                  <a:lnTo>
                    <a:pt x="516" y="934"/>
                  </a:lnTo>
                  <a:lnTo>
                    <a:pt x="518" y="930"/>
                  </a:lnTo>
                  <a:lnTo>
                    <a:pt x="520" y="924"/>
                  </a:lnTo>
                  <a:lnTo>
                    <a:pt x="524" y="918"/>
                  </a:lnTo>
                  <a:lnTo>
                    <a:pt x="526" y="914"/>
                  </a:lnTo>
                  <a:lnTo>
                    <a:pt x="528" y="908"/>
                  </a:lnTo>
                  <a:lnTo>
                    <a:pt x="532" y="902"/>
                  </a:lnTo>
                  <a:lnTo>
                    <a:pt x="536" y="898"/>
                  </a:lnTo>
                  <a:lnTo>
                    <a:pt x="542" y="896"/>
                  </a:lnTo>
                  <a:lnTo>
                    <a:pt x="548" y="894"/>
                  </a:lnTo>
                  <a:lnTo>
                    <a:pt x="554" y="892"/>
                  </a:lnTo>
                  <a:lnTo>
                    <a:pt x="562" y="890"/>
                  </a:lnTo>
                  <a:lnTo>
                    <a:pt x="568" y="888"/>
                  </a:lnTo>
                  <a:lnTo>
                    <a:pt x="574" y="888"/>
                  </a:lnTo>
                  <a:lnTo>
                    <a:pt x="582" y="888"/>
                  </a:lnTo>
                  <a:lnTo>
                    <a:pt x="588" y="886"/>
                  </a:lnTo>
                  <a:lnTo>
                    <a:pt x="592" y="888"/>
                  </a:lnTo>
                  <a:lnTo>
                    <a:pt x="596" y="888"/>
                  </a:lnTo>
                  <a:lnTo>
                    <a:pt x="600" y="888"/>
                  </a:lnTo>
                  <a:lnTo>
                    <a:pt x="602" y="888"/>
                  </a:lnTo>
                  <a:lnTo>
                    <a:pt x="598" y="888"/>
                  </a:lnTo>
                  <a:lnTo>
                    <a:pt x="594" y="890"/>
                  </a:lnTo>
                  <a:lnTo>
                    <a:pt x="590" y="892"/>
                  </a:lnTo>
                  <a:lnTo>
                    <a:pt x="588" y="896"/>
                  </a:lnTo>
                  <a:lnTo>
                    <a:pt x="592" y="896"/>
                  </a:lnTo>
                  <a:lnTo>
                    <a:pt x="596" y="898"/>
                  </a:lnTo>
                  <a:lnTo>
                    <a:pt x="600" y="898"/>
                  </a:lnTo>
                  <a:lnTo>
                    <a:pt x="604" y="900"/>
                  </a:lnTo>
                  <a:lnTo>
                    <a:pt x="602" y="902"/>
                  </a:lnTo>
                  <a:lnTo>
                    <a:pt x="600" y="902"/>
                  </a:lnTo>
                  <a:lnTo>
                    <a:pt x="598" y="902"/>
                  </a:lnTo>
                  <a:lnTo>
                    <a:pt x="596" y="904"/>
                  </a:lnTo>
                  <a:lnTo>
                    <a:pt x="592" y="904"/>
                  </a:lnTo>
                  <a:lnTo>
                    <a:pt x="590" y="906"/>
                  </a:lnTo>
                  <a:lnTo>
                    <a:pt x="588" y="906"/>
                  </a:lnTo>
                  <a:lnTo>
                    <a:pt x="586" y="908"/>
                  </a:lnTo>
                  <a:lnTo>
                    <a:pt x="588" y="910"/>
                  </a:lnTo>
                  <a:lnTo>
                    <a:pt x="622" y="908"/>
                  </a:lnTo>
                  <a:lnTo>
                    <a:pt x="620" y="910"/>
                  </a:lnTo>
                  <a:lnTo>
                    <a:pt x="618" y="910"/>
                  </a:lnTo>
                  <a:lnTo>
                    <a:pt x="616" y="910"/>
                  </a:lnTo>
                  <a:lnTo>
                    <a:pt x="612" y="912"/>
                  </a:lnTo>
                  <a:lnTo>
                    <a:pt x="610" y="912"/>
                  </a:lnTo>
                  <a:lnTo>
                    <a:pt x="608" y="914"/>
                  </a:lnTo>
                  <a:lnTo>
                    <a:pt x="610" y="916"/>
                  </a:lnTo>
                  <a:lnTo>
                    <a:pt x="612" y="918"/>
                  </a:lnTo>
                  <a:lnTo>
                    <a:pt x="614" y="918"/>
                  </a:lnTo>
                  <a:lnTo>
                    <a:pt x="616" y="918"/>
                  </a:lnTo>
                  <a:lnTo>
                    <a:pt x="618" y="918"/>
                  </a:lnTo>
                  <a:lnTo>
                    <a:pt x="620" y="916"/>
                  </a:lnTo>
                  <a:lnTo>
                    <a:pt x="620" y="926"/>
                  </a:lnTo>
                  <a:lnTo>
                    <a:pt x="618" y="936"/>
                  </a:lnTo>
                  <a:lnTo>
                    <a:pt x="616" y="946"/>
                  </a:lnTo>
                  <a:lnTo>
                    <a:pt x="614" y="956"/>
                  </a:lnTo>
                  <a:lnTo>
                    <a:pt x="612" y="962"/>
                  </a:lnTo>
                  <a:lnTo>
                    <a:pt x="610" y="966"/>
                  </a:lnTo>
                  <a:lnTo>
                    <a:pt x="608" y="972"/>
                  </a:lnTo>
                  <a:lnTo>
                    <a:pt x="606" y="976"/>
                  </a:lnTo>
                  <a:lnTo>
                    <a:pt x="604" y="982"/>
                  </a:lnTo>
                  <a:lnTo>
                    <a:pt x="602" y="986"/>
                  </a:lnTo>
                  <a:lnTo>
                    <a:pt x="600" y="992"/>
                  </a:lnTo>
                  <a:lnTo>
                    <a:pt x="598" y="996"/>
                  </a:lnTo>
                  <a:lnTo>
                    <a:pt x="594" y="1004"/>
                  </a:lnTo>
                  <a:lnTo>
                    <a:pt x="588" y="1008"/>
                  </a:lnTo>
                  <a:lnTo>
                    <a:pt x="582" y="1010"/>
                  </a:lnTo>
                  <a:lnTo>
                    <a:pt x="576" y="1008"/>
                  </a:lnTo>
                  <a:lnTo>
                    <a:pt x="568" y="1006"/>
                  </a:lnTo>
                  <a:lnTo>
                    <a:pt x="560" y="1006"/>
                  </a:lnTo>
                  <a:lnTo>
                    <a:pt x="552" y="1004"/>
                  </a:lnTo>
                  <a:lnTo>
                    <a:pt x="546" y="1004"/>
                  </a:lnTo>
                  <a:lnTo>
                    <a:pt x="540" y="1002"/>
                  </a:lnTo>
                  <a:lnTo>
                    <a:pt x="534" y="1000"/>
                  </a:lnTo>
                  <a:lnTo>
                    <a:pt x="526" y="998"/>
                  </a:lnTo>
                  <a:lnTo>
                    <a:pt x="520" y="996"/>
                  </a:lnTo>
                  <a:lnTo>
                    <a:pt x="514" y="994"/>
                  </a:lnTo>
                  <a:lnTo>
                    <a:pt x="510" y="990"/>
                  </a:lnTo>
                  <a:lnTo>
                    <a:pt x="504" y="986"/>
                  </a:lnTo>
                  <a:lnTo>
                    <a:pt x="502" y="980"/>
                  </a:lnTo>
                  <a:lnTo>
                    <a:pt x="504" y="972"/>
                  </a:lnTo>
                  <a:lnTo>
                    <a:pt x="508" y="962"/>
                  </a:lnTo>
                  <a:lnTo>
                    <a:pt x="510" y="954"/>
                  </a:lnTo>
                  <a:lnTo>
                    <a:pt x="512" y="946"/>
                  </a:lnTo>
                  <a:lnTo>
                    <a:pt x="478" y="946"/>
                  </a:lnTo>
                  <a:lnTo>
                    <a:pt x="476" y="956"/>
                  </a:lnTo>
                  <a:lnTo>
                    <a:pt x="472" y="964"/>
                  </a:lnTo>
                  <a:lnTo>
                    <a:pt x="470" y="974"/>
                  </a:lnTo>
                  <a:lnTo>
                    <a:pt x="466" y="984"/>
                  </a:lnTo>
                  <a:lnTo>
                    <a:pt x="466" y="992"/>
                  </a:lnTo>
                  <a:lnTo>
                    <a:pt x="462" y="998"/>
                  </a:lnTo>
                  <a:lnTo>
                    <a:pt x="458" y="1002"/>
                  </a:lnTo>
                  <a:lnTo>
                    <a:pt x="452" y="1006"/>
                  </a:lnTo>
                  <a:lnTo>
                    <a:pt x="446" y="1010"/>
                  </a:lnTo>
                  <a:lnTo>
                    <a:pt x="440" y="1016"/>
                  </a:lnTo>
                  <a:lnTo>
                    <a:pt x="436" y="1020"/>
                  </a:lnTo>
                  <a:lnTo>
                    <a:pt x="432" y="1026"/>
                  </a:lnTo>
                  <a:lnTo>
                    <a:pt x="430" y="1028"/>
                  </a:lnTo>
                  <a:lnTo>
                    <a:pt x="430" y="1032"/>
                  </a:lnTo>
                  <a:lnTo>
                    <a:pt x="432" y="1036"/>
                  </a:lnTo>
                  <a:lnTo>
                    <a:pt x="434" y="1036"/>
                  </a:lnTo>
                  <a:lnTo>
                    <a:pt x="438" y="1036"/>
                  </a:lnTo>
                  <a:lnTo>
                    <a:pt x="442" y="1036"/>
                  </a:lnTo>
                  <a:lnTo>
                    <a:pt x="448" y="1036"/>
                  </a:lnTo>
                  <a:lnTo>
                    <a:pt x="452" y="1036"/>
                  </a:lnTo>
                  <a:lnTo>
                    <a:pt x="456" y="1036"/>
                  </a:lnTo>
                  <a:lnTo>
                    <a:pt x="460" y="1036"/>
                  </a:lnTo>
                  <a:lnTo>
                    <a:pt x="466" y="1036"/>
                  </a:lnTo>
                  <a:lnTo>
                    <a:pt x="470" y="1034"/>
                  </a:lnTo>
                  <a:lnTo>
                    <a:pt x="480" y="1034"/>
                  </a:lnTo>
                  <a:lnTo>
                    <a:pt x="490" y="1036"/>
                  </a:lnTo>
                  <a:lnTo>
                    <a:pt x="500" y="1036"/>
                  </a:lnTo>
                  <a:lnTo>
                    <a:pt x="508" y="1036"/>
                  </a:lnTo>
                  <a:lnTo>
                    <a:pt x="518" y="1038"/>
                  </a:lnTo>
                  <a:lnTo>
                    <a:pt x="528" y="1040"/>
                  </a:lnTo>
                  <a:lnTo>
                    <a:pt x="538" y="1040"/>
                  </a:lnTo>
                  <a:lnTo>
                    <a:pt x="546" y="1042"/>
                  </a:lnTo>
                  <a:lnTo>
                    <a:pt x="556" y="1044"/>
                  </a:lnTo>
                  <a:lnTo>
                    <a:pt x="566" y="1046"/>
                  </a:lnTo>
                  <a:lnTo>
                    <a:pt x="576" y="1046"/>
                  </a:lnTo>
                  <a:lnTo>
                    <a:pt x="584" y="1048"/>
                  </a:lnTo>
                  <a:lnTo>
                    <a:pt x="594" y="1050"/>
                  </a:lnTo>
                  <a:lnTo>
                    <a:pt x="604" y="1052"/>
                  </a:lnTo>
                  <a:lnTo>
                    <a:pt x="614" y="1054"/>
                  </a:lnTo>
                  <a:lnTo>
                    <a:pt x="622" y="1054"/>
                  </a:lnTo>
                  <a:lnTo>
                    <a:pt x="626" y="1056"/>
                  </a:lnTo>
                  <a:lnTo>
                    <a:pt x="630" y="1056"/>
                  </a:lnTo>
                  <a:lnTo>
                    <a:pt x="636" y="1056"/>
                  </a:lnTo>
                  <a:lnTo>
                    <a:pt x="638" y="1058"/>
                  </a:lnTo>
                  <a:lnTo>
                    <a:pt x="644" y="1058"/>
                  </a:lnTo>
                  <a:lnTo>
                    <a:pt x="650" y="1058"/>
                  </a:lnTo>
                  <a:lnTo>
                    <a:pt x="654" y="1060"/>
                  </a:lnTo>
                  <a:lnTo>
                    <a:pt x="660" y="1060"/>
                  </a:lnTo>
                  <a:lnTo>
                    <a:pt x="664" y="1062"/>
                  </a:lnTo>
                  <a:lnTo>
                    <a:pt x="670" y="1060"/>
                  </a:lnTo>
                  <a:lnTo>
                    <a:pt x="674" y="1058"/>
                  </a:lnTo>
                  <a:lnTo>
                    <a:pt x="678" y="1054"/>
                  </a:lnTo>
                  <a:lnTo>
                    <a:pt x="678" y="1052"/>
                  </a:lnTo>
                  <a:lnTo>
                    <a:pt x="676" y="1050"/>
                  </a:lnTo>
                  <a:lnTo>
                    <a:pt x="674" y="1048"/>
                  </a:lnTo>
                  <a:lnTo>
                    <a:pt x="672" y="1048"/>
                  </a:lnTo>
                  <a:lnTo>
                    <a:pt x="676" y="1046"/>
                  </a:lnTo>
                  <a:lnTo>
                    <a:pt x="680" y="1046"/>
                  </a:lnTo>
                  <a:lnTo>
                    <a:pt x="684" y="1046"/>
                  </a:lnTo>
                  <a:lnTo>
                    <a:pt x="688" y="1046"/>
                  </a:lnTo>
                  <a:lnTo>
                    <a:pt x="692" y="1046"/>
                  </a:lnTo>
                  <a:lnTo>
                    <a:pt x="696" y="1044"/>
                  </a:lnTo>
                  <a:lnTo>
                    <a:pt x="700" y="1044"/>
                  </a:lnTo>
                  <a:lnTo>
                    <a:pt x="704" y="1042"/>
                  </a:lnTo>
                  <a:lnTo>
                    <a:pt x="710" y="1042"/>
                  </a:lnTo>
                  <a:lnTo>
                    <a:pt x="718" y="1042"/>
                  </a:lnTo>
                  <a:lnTo>
                    <a:pt x="724" y="1042"/>
                  </a:lnTo>
                  <a:lnTo>
                    <a:pt x="732" y="1042"/>
                  </a:lnTo>
                  <a:lnTo>
                    <a:pt x="738" y="1040"/>
                  </a:lnTo>
                  <a:lnTo>
                    <a:pt x="746" y="1040"/>
                  </a:lnTo>
                  <a:lnTo>
                    <a:pt x="754" y="1040"/>
                  </a:lnTo>
                  <a:lnTo>
                    <a:pt x="762" y="1040"/>
                  </a:lnTo>
                  <a:lnTo>
                    <a:pt x="768" y="1040"/>
                  </a:lnTo>
                  <a:lnTo>
                    <a:pt x="776" y="1038"/>
                  </a:lnTo>
                  <a:lnTo>
                    <a:pt x="784" y="1038"/>
                  </a:lnTo>
                  <a:lnTo>
                    <a:pt x="790" y="1036"/>
                  </a:lnTo>
                  <a:lnTo>
                    <a:pt x="798" y="1036"/>
                  </a:lnTo>
                  <a:lnTo>
                    <a:pt x="804" y="1034"/>
                  </a:lnTo>
                  <a:lnTo>
                    <a:pt x="812" y="1032"/>
                  </a:lnTo>
                  <a:lnTo>
                    <a:pt x="818" y="1032"/>
                  </a:lnTo>
                  <a:lnTo>
                    <a:pt x="820" y="1028"/>
                  </a:lnTo>
                  <a:lnTo>
                    <a:pt x="822" y="1026"/>
                  </a:lnTo>
                  <a:lnTo>
                    <a:pt x="824" y="1024"/>
                  </a:lnTo>
                  <a:lnTo>
                    <a:pt x="826" y="1022"/>
                  </a:lnTo>
                  <a:lnTo>
                    <a:pt x="830" y="1022"/>
                  </a:lnTo>
                  <a:lnTo>
                    <a:pt x="834" y="1020"/>
                  </a:lnTo>
                  <a:lnTo>
                    <a:pt x="838" y="1020"/>
                  </a:lnTo>
                  <a:lnTo>
                    <a:pt x="840" y="1018"/>
                  </a:lnTo>
                  <a:lnTo>
                    <a:pt x="842" y="1016"/>
                  </a:lnTo>
                  <a:lnTo>
                    <a:pt x="846" y="1014"/>
                  </a:lnTo>
                  <a:lnTo>
                    <a:pt x="848" y="1012"/>
                  </a:lnTo>
                  <a:lnTo>
                    <a:pt x="846" y="1010"/>
                  </a:lnTo>
                  <a:lnTo>
                    <a:pt x="834" y="1006"/>
                  </a:lnTo>
                  <a:lnTo>
                    <a:pt x="822" y="1004"/>
                  </a:lnTo>
                  <a:lnTo>
                    <a:pt x="812" y="1002"/>
                  </a:lnTo>
                  <a:lnTo>
                    <a:pt x="800" y="1000"/>
                  </a:lnTo>
                  <a:lnTo>
                    <a:pt x="788" y="1000"/>
                  </a:lnTo>
                  <a:lnTo>
                    <a:pt x="776" y="1000"/>
                  </a:lnTo>
                  <a:lnTo>
                    <a:pt x="764" y="998"/>
                  </a:lnTo>
                  <a:lnTo>
                    <a:pt x="752" y="998"/>
                  </a:lnTo>
                  <a:lnTo>
                    <a:pt x="742" y="998"/>
                  </a:lnTo>
                  <a:lnTo>
                    <a:pt x="730" y="998"/>
                  </a:lnTo>
                  <a:lnTo>
                    <a:pt x="718" y="998"/>
                  </a:lnTo>
                  <a:lnTo>
                    <a:pt x="706" y="998"/>
                  </a:lnTo>
                  <a:lnTo>
                    <a:pt x="694" y="998"/>
                  </a:lnTo>
                  <a:lnTo>
                    <a:pt x="682" y="996"/>
                  </a:lnTo>
                  <a:lnTo>
                    <a:pt x="670" y="994"/>
                  </a:lnTo>
                  <a:lnTo>
                    <a:pt x="660" y="990"/>
                  </a:lnTo>
                  <a:lnTo>
                    <a:pt x="654" y="990"/>
                  </a:lnTo>
                  <a:lnTo>
                    <a:pt x="650" y="990"/>
                  </a:lnTo>
                  <a:lnTo>
                    <a:pt x="646" y="988"/>
                  </a:lnTo>
                  <a:lnTo>
                    <a:pt x="644" y="984"/>
                  </a:lnTo>
                  <a:lnTo>
                    <a:pt x="646" y="968"/>
                  </a:lnTo>
                  <a:lnTo>
                    <a:pt x="648" y="950"/>
                  </a:lnTo>
                  <a:lnTo>
                    <a:pt x="652" y="934"/>
                  </a:lnTo>
                  <a:lnTo>
                    <a:pt x="654" y="918"/>
                  </a:lnTo>
                  <a:lnTo>
                    <a:pt x="654" y="914"/>
                  </a:lnTo>
                  <a:lnTo>
                    <a:pt x="656" y="910"/>
                  </a:lnTo>
                  <a:lnTo>
                    <a:pt x="658" y="908"/>
                  </a:lnTo>
                  <a:lnTo>
                    <a:pt x="660" y="908"/>
                  </a:lnTo>
                  <a:lnTo>
                    <a:pt x="660" y="910"/>
                  </a:lnTo>
                  <a:lnTo>
                    <a:pt x="664" y="912"/>
                  </a:lnTo>
                  <a:lnTo>
                    <a:pt x="668" y="910"/>
                  </a:lnTo>
                  <a:lnTo>
                    <a:pt x="672" y="910"/>
                  </a:lnTo>
                  <a:lnTo>
                    <a:pt x="676" y="906"/>
                  </a:lnTo>
                  <a:lnTo>
                    <a:pt x="680" y="904"/>
                  </a:lnTo>
                  <a:lnTo>
                    <a:pt x="684" y="902"/>
                  </a:lnTo>
                  <a:lnTo>
                    <a:pt x="688" y="900"/>
                  </a:lnTo>
                  <a:lnTo>
                    <a:pt x="692" y="900"/>
                  </a:lnTo>
                  <a:lnTo>
                    <a:pt x="692" y="904"/>
                  </a:lnTo>
                  <a:lnTo>
                    <a:pt x="698" y="902"/>
                  </a:lnTo>
                  <a:lnTo>
                    <a:pt x="702" y="900"/>
                  </a:lnTo>
                  <a:lnTo>
                    <a:pt x="706" y="896"/>
                  </a:lnTo>
                  <a:lnTo>
                    <a:pt x="710" y="892"/>
                  </a:lnTo>
                  <a:lnTo>
                    <a:pt x="714" y="888"/>
                  </a:lnTo>
                  <a:lnTo>
                    <a:pt x="716" y="884"/>
                  </a:lnTo>
                  <a:lnTo>
                    <a:pt x="720" y="878"/>
                  </a:lnTo>
                  <a:lnTo>
                    <a:pt x="722" y="874"/>
                  </a:lnTo>
                  <a:lnTo>
                    <a:pt x="730" y="860"/>
                  </a:lnTo>
                  <a:lnTo>
                    <a:pt x="738" y="846"/>
                  </a:lnTo>
                  <a:lnTo>
                    <a:pt x="748" y="832"/>
                  </a:lnTo>
                  <a:lnTo>
                    <a:pt x="758" y="818"/>
                  </a:lnTo>
                  <a:lnTo>
                    <a:pt x="768" y="804"/>
                  </a:lnTo>
                  <a:lnTo>
                    <a:pt x="778" y="790"/>
                  </a:lnTo>
                  <a:lnTo>
                    <a:pt x="786" y="776"/>
                  </a:lnTo>
                  <a:lnTo>
                    <a:pt x="792" y="760"/>
                  </a:lnTo>
                  <a:lnTo>
                    <a:pt x="796" y="758"/>
                  </a:lnTo>
                  <a:lnTo>
                    <a:pt x="798" y="756"/>
                  </a:lnTo>
                  <a:lnTo>
                    <a:pt x="800" y="752"/>
                  </a:lnTo>
                  <a:lnTo>
                    <a:pt x="802" y="750"/>
                  </a:lnTo>
                  <a:lnTo>
                    <a:pt x="804" y="748"/>
                  </a:lnTo>
                  <a:lnTo>
                    <a:pt x="808" y="744"/>
                  </a:lnTo>
                  <a:lnTo>
                    <a:pt x="808" y="740"/>
                  </a:lnTo>
                  <a:lnTo>
                    <a:pt x="812" y="738"/>
                  </a:lnTo>
                  <a:lnTo>
                    <a:pt x="814" y="736"/>
                  </a:lnTo>
                  <a:lnTo>
                    <a:pt x="818" y="732"/>
                  </a:lnTo>
                  <a:lnTo>
                    <a:pt x="820" y="728"/>
                  </a:lnTo>
                  <a:lnTo>
                    <a:pt x="824" y="726"/>
                  </a:lnTo>
                  <a:lnTo>
                    <a:pt x="826" y="722"/>
                  </a:lnTo>
                  <a:lnTo>
                    <a:pt x="830" y="718"/>
                  </a:lnTo>
                  <a:lnTo>
                    <a:pt x="834" y="716"/>
                  </a:lnTo>
                  <a:lnTo>
                    <a:pt x="836" y="714"/>
                  </a:lnTo>
                  <a:lnTo>
                    <a:pt x="842" y="704"/>
                  </a:lnTo>
                  <a:lnTo>
                    <a:pt x="846" y="690"/>
                  </a:lnTo>
                  <a:lnTo>
                    <a:pt x="848" y="678"/>
                  </a:lnTo>
                  <a:lnTo>
                    <a:pt x="852" y="666"/>
                  </a:lnTo>
                  <a:lnTo>
                    <a:pt x="856" y="654"/>
                  </a:lnTo>
                  <a:lnTo>
                    <a:pt x="860" y="642"/>
                  </a:lnTo>
                  <a:lnTo>
                    <a:pt x="864" y="630"/>
                  </a:lnTo>
                  <a:lnTo>
                    <a:pt x="868" y="618"/>
                  </a:lnTo>
                  <a:lnTo>
                    <a:pt x="876" y="594"/>
                  </a:lnTo>
                  <a:lnTo>
                    <a:pt x="880" y="568"/>
                  </a:lnTo>
                  <a:lnTo>
                    <a:pt x="878" y="542"/>
                  </a:lnTo>
                  <a:close/>
                  <a:moveTo>
                    <a:pt x="470" y="724"/>
                  </a:moveTo>
                  <a:lnTo>
                    <a:pt x="468" y="738"/>
                  </a:lnTo>
                  <a:lnTo>
                    <a:pt x="466" y="752"/>
                  </a:lnTo>
                  <a:lnTo>
                    <a:pt x="464" y="766"/>
                  </a:lnTo>
                  <a:lnTo>
                    <a:pt x="460" y="762"/>
                  </a:lnTo>
                  <a:lnTo>
                    <a:pt x="456" y="760"/>
                  </a:lnTo>
                  <a:lnTo>
                    <a:pt x="452" y="758"/>
                  </a:lnTo>
                  <a:lnTo>
                    <a:pt x="448" y="756"/>
                  </a:lnTo>
                  <a:lnTo>
                    <a:pt x="444" y="754"/>
                  </a:lnTo>
                  <a:lnTo>
                    <a:pt x="440" y="752"/>
                  </a:lnTo>
                  <a:lnTo>
                    <a:pt x="436" y="748"/>
                  </a:lnTo>
                  <a:lnTo>
                    <a:pt x="436" y="742"/>
                  </a:lnTo>
                  <a:lnTo>
                    <a:pt x="432" y="730"/>
                  </a:lnTo>
                  <a:lnTo>
                    <a:pt x="436" y="732"/>
                  </a:lnTo>
                  <a:lnTo>
                    <a:pt x="440" y="736"/>
                  </a:lnTo>
                  <a:lnTo>
                    <a:pt x="442" y="740"/>
                  </a:lnTo>
                  <a:lnTo>
                    <a:pt x="446" y="744"/>
                  </a:lnTo>
                  <a:lnTo>
                    <a:pt x="448" y="744"/>
                  </a:lnTo>
                  <a:lnTo>
                    <a:pt x="450" y="744"/>
                  </a:lnTo>
                  <a:lnTo>
                    <a:pt x="452" y="744"/>
                  </a:lnTo>
                  <a:lnTo>
                    <a:pt x="452" y="742"/>
                  </a:lnTo>
                  <a:lnTo>
                    <a:pt x="450" y="738"/>
                  </a:lnTo>
                  <a:lnTo>
                    <a:pt x="450" y="734"/>
                  </a:lnTo>
                  <a:lnTo>
                    <a:pt x="450" y="730"/>
                  </a:lnTo>
                  <a:lnTo>
                    <a:pt x="452" y="726"/>
                  </a:lnTo>
                  <a:lnTo>
                    <a:pt x="454" y="724"/>
                  </a:lnTo>
                  <a:lnTo>
                    <a:pt x="458" y="722"/>
                  </a:lnTo>
                  <a:lnTo>
                    <a:pt x="462" y="718"/>
                  </a:lnTo>
                  <a:lnTo>
                    <a:pt x="464" y="716"/>
                  </a:lnTo>
                  <a:lnTo>
                    <a:pt x="474" y="710"/>
                  </a:lnTo>
                  <a:lnTo>
                    <a:pt x="470" y="724"/>
                  </a:lnTo>
                  <a:close/>
                </a:path>
              </a:pathLst>
            </a:custGeom>
            <a:solidFill>
              <a:srgbClr val="000000"/>
            </a:solidFill>
            <a:ln w="9525">
              <a:noFill/>
              <a:round/>
              <a:headEnd/>
              <a:tailEnd/>
            </a:ln>
          </p:spPr>
          <p:txBody>
            <a:bodyPr>
              <a:prstTxWarp prst="textNoShape">
                <a:avLst/>
              </a:prstTxWarp>
            </a:bodyPr>
            <a:lstStyle/>
            <a:p>
              <a:endParaRPr lang="en-US"/>
            </a:p>
          </p:txBody>
        </p:sp>
        <p:sp>
          <p:nvSpPr>
            <p:cNvPr id="43019" name="Freeform 254"/>
            <p:cNvSpPr>
              <a:spLocks noChangeAspect="1"/>
            </p:cNvSpPr>
            <p:nvPr/>
          </p:nvSpPr>
          <p:spPr bwMode="auto">
            <a:xfrm>
              <a:off x="1459" y="3298"/>
              <a:ext cx="36" cy="6"/>
            </a:xfrm>
            <a:custGeom>
              <a:avLst/>
              <a:gdLst>
                <a:gd name="T0" fmla="*/ 36 w 36"/>
                <a:gd name="T1" fmla="*/ 0 h 6"/>
                <a:gd name="T2" fmla="*/ 2 w 36"/>
                <a:gd name="T3" fmla="*/ 0 h 6"/>
                <a:gd name="T4" fmla="*/ 2 w 36"/>
                <a:gd name="T5" fmla="*/ 2 h 6"/>
                <a:gd name="T6" fmla="*/ 0 w 36"/>
                <a:gd name="T7" fmla="*/ 2 h 6"/>
                <a:gd name="T8" fmla="*/ 0 w 36"/>
                <a:gd name="T9" fmla="*/ 4 h 6"/>
                <a:gd name="T10" fmla="*/ 0 w 36"/>
                <a:gd name="T11" fmla="*/ 6 h 6"/>
                <a:gd name="T12" fmla="*/ 34 w 36"/>
                <a:gd name="T13" fmla="*/ 6 h 6"/>
                <a:gd name="T14" fmla="*/ 34 w 36"/>
                <a:gd name="T15" fmla="*/ 4 h 6"/>
                <a:gd name="T16" fmla="*/ 36 w 36"/>
                <a:gd name="T17" fmla="*/ 2 h 6"/>
                <a:gd name="T18" fmla="*/ 36 w 36"/>
                <a:gd name="T19" fmla="*/ 2 h 6"/>
                <a:gd name="T20" fmla="*/ 36 w 36"/>
                <a:gd name="T21" fmla="*/ 0 h 6"/>
                <a:gd name="T22" fmla="*/ 36 w 36"/>
                <a:gd name="T23" fmla="*/ 0 h 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6"/>
                <a:gd name="T37" fmla="*/ 0 h 6"/>
                <a:gd name="T38" fmla="*/ 36 w 36"/>
                <a:gd name="T39" fmla="*/ 6 h 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6" h="6">
                  <a:moveTo>
                    <a:pt x="36" y="0"/>
                  </a:moveTo>
                  <a:lnTo>
                    <a:pt x="2" y="0"/>
                  </a:lnTo>
                  <a:lnTo>
                    <a:pt x="2" y="2"/>
                  </a:lnTo>
                  <a:lnTo>
                    <a:pt x="0" y="2"/>
                  </a:lnTo>
                  <a:lnTo>
                    <a:pt x="0" y="4"/>
                  </a:lnTo>
                  <a:lnTo>
                    <a:pt x="0" y="6"/>
                  </a:lnTo>
                  <a:lnTo>
                    <a:pt x="34" y="6"/>
                  </a:lnTo>
                  <a:lnTo>
                    <a:pt x="34" y="4"/>
                  </a:lnTo>
                  <a:lnTo>
                    <a:pt x="36" y="2"/>
                  </a:lnTo>
                  <a:lnTo>
                    <a:pt x="36" y="0"/>
                  </a:lnTo>
                  <a:close/>
                </a:path>
              </a:pathLst>
            </a:custGeom>
            <a:solidFill>
              <a:srgbClr val="000000"/>
            </a:solidFill>
            <a:ln w="9525">
              <a:noFill/>
              <a:round/>
              <a:headEnd/>
              <a:tailEnd/>
            </a:ln>
          </p:spPr>
          <p:txBody>
            <a:bodyPr>
              <a:prstTxWarp prst="textNoShape">
                <a:avLst/>
              </a:prstTxWarp>
            </a:bodyPr>
            <a:lstStyle/>
            <a:p>
              <a:endParaRPr lang="en-US"/>
            </a:p>
          </p:txBody>
        </p:sp>
        <p:sp>
          <p:nvSpPr>
            <p:cNvPr id="43020" name="Freeform 255"/>
            <p:cNvSpPr>
              <a:spLocks noChangeAspect="1"/>
            </p:cNvSpPr>
            <p:nvPr/>
          </p:nvSpPr>
          <p:spPr bwMode="auto">
            <a:xfrm>
              <a:off x="1447" y="2364"/>
              <a:ext cx="216" cy="174"/>
            </a:xfrm>
            <a:custGeom>
              <a:avLst/>
              <a:gdLst>
                <a:gd name="T0" fmla="*/ 216 w 216"/>
                <a:gd name="T1" fmla="*/ 22 h 174"/>
                <a:gd name="T2" fmla="*/ 214 w 216"/>
                <a:gd name="T3" fmla="*/ 32 h 174"/>
                <a:gd name="T4" fmla="*/ 208 w 216"/>
                <a:gd name="T5" fmla="*/ 40 h 174"/>
                <a:gd name="T6" fmla="*/ 202 w 216"/>
                <a:gd name="T7" fmla="*/ 48 h 174"/>
                <a:gd name="T8" fmla="*/ 186 w 216"/>
                <a:gd name="T9" fmla="*/ 52 h 174"/>
                <a:gd name="T10" fmla="*/ 164 w 216"/>
                <a:gd name="T11" fmla="*/ 56 h 174"/>
                <a:gd name="T12" fmla="*/ 144 w 216"/>
                <a:gd name="T13" fmla="*/ 64 h 174"/>
                <a:gd name="T14" fmla="*/ 124 w 216"/>
                <a:gd name="T15" fmla="*/ 74 h 174"/>
                <a:gd name="T16" fmla="*/ 112 w 216"/>
                <a:gd name="T17" fmla="*/ 84 h 174"/>
                <a:gd name="T18" fmla="*/ 108 w 216"/>
                <a:gd name="T19" fmla="*/ 96 h 174"/>
                <a:gd name="T20" fmla="*/ 106 w 216"/>
                <a:gd name="T21" fmla="*/ 106 h 174"/>
                <a:gd name="T22" fmla="*/ 100 w 216"/>
                <a:gd name="T23" fmla="*/ 118 h 174"/>
                <a:gd name="T24" fmla="*/ 86 w 216"/>
                <a:gd name="T25" fmla="*/ 126 h 174"/>
                <a:gd name="T26" fmla="*/ 68 w 216"/>
                <a:gd name="T27" fmla="*/ 136 h 174"/>
                <a:gd name="T28" fmla="*/ 52 w 216"/>
                <a:gd name="T29" fmla="*/ 154 h 174"/>
                <a:gd name="T30" fmla="*/ 36 w 216"/>
                <a:gd name="T31" fmla="*/ 168 h 174"/>
                <a:gd name="T32" fmla="*/ 26 w 216"/>
                <a:gd name="T33" fmla="*/ 174 h 174"/>
                <a:gd name="T34" fmla="*/ 20 w 216"/>
                <a:gd name="T35" fmla="*/ 170 h 174"/>
                <a:gd name="T36" fmla="*/ 18 w 216"/>
                <a:gd name="T37" fmla="*/ 156 h 174"/>
                <a:gd name="T38" fmla="*/ 22 w 216"/>
                <a:gd name="T39" fmla="*/ 136 h 174"/>
                <a:gd name="T40" fmla="*/ 26 w 216"/>
                <a:gd name="T41" fmla="*/ 124 h 174"/>
                <a:gd name="T42" fmla="*/ 24 w 216"/>
                <a:gd name="T43" fmla="*/ 122 h 174"/>
                <a:gd name="T44" fmla="*/ 20 w 216"/>
                <a:gd name="T45" fmla="*/ 120 h 174"/>
                <a:gd name="T46" fmla="*/ 12 w 216"/>
                <a:gd name="T47" fmla="*/ 124 h 174"/>
                <a:gd name="T48" fmla="*/ 8 w 216"/>
                <a:gd name="T49" fmla="*/ 128 h 174"/>
                <a:gd name="T50" fmla="*/ 2 w 216"/>
                <a:gd name="T51" fmla="*/ 134 h 174"/>
                <a:gd name="T52" fmla="*/ 0 w 216"/>
                <a:gd name="T53" fmla="*/ 128 h 174"/>
                <a:gd name="T54" fmla="*/ 4 w 216"/>
                <a:gd name="T55" fmla="*/ 116 h 174"/>
                <a:gd name="T56" fmla="*/ 12 w 216"/>
                <a:gd name="T57" fmla="*/ 106 h 174"/>
                <a:gd name="T58" fmla="*/ 20 w 216"/>
                <a:gd name="T59" fmla="*/ 94 h 174"/>
                <a:gd name="T60" fmla="*/ 36 w 216"/>
                <a:gd name="T61" fmla="*/ 76 h 174"/>
                <a:gd name="T62" fmla="*/ 32 w 216"/>
                <a:gd name="T63" fmla="*/ 72 h 174"/>
                <a:gd name="T64" fmla="*/ 26 w 216"/>
                <a:gd name="T65" fmla="*/ 70 h 174"/>
                <a:gd name="T66" fmla="*/ 22 w 216"/>
                <a:gd name="T67" fmla="*/ 72 h 174"/>
                <a:gd name="T68" fmla="*/ 16 w 216"/>
                <a:gd name="T69" fmla="*/ 72 h 174"/>
                <a:gd name="T70" fmla="*/ 14 w 216"/>
                <a:gd name="T71" fmla="*/ 74 h 174"/>
                <a:gd name="T72" fmla="*/ 12 w 216"/>
                <a:gd name="T73" fmla="*/ 74 h 174"/>
                <a:gd name="T74" fmla="*/ 26 w 216"/>
                <a:gd name="T75" fmla="*/ 60 h 174"/>
                <a:gd name="T76" fmla="*/ 42 w 216"/>
                <a:gd name="T77" fmla="*/ 52 h 174"/>
                <a:gd name="T78" fmla="*/ 60 w 216"/>
                <a:gd name="T79" fmla="*/ 44 h 174"/>
                <a:gd name="T80" fmla="*/ 78 w 216"/>
                <a:gd name="T81" fmla="*/ 40 h 174"/>
                <a:gd name="T82" fmla="*/ 82 w 216"/>
                <a:gd name="T83" fmla="*/ 38 h 174"/>
                <a:gd name="T84" fmla="*/ 86 w 216"/>
                <a:gd name="T85" fmla="*/ 34 h 174"/>
                <a:gd name="T86" fmla="*/ 82 w 216"/>
                <a:gd name="T87" fmla="*/ 26 h 174"/>
                <a:gd name="T88" fmla="*/ 76 w 216"/>
                <a:gd name="T89" fmla="*/ 20 h 174"/>
                <a:gd name="T90" fmla="*/ 98 w 216"/>
                <a:gd name="T91" fmla="*/ 10 h 174"/>
                <a:gd name="T92" fmla="*/ 120 w 216"/>
                <a:gd name="T93" fmla="*/ 10 h 174"/>
                <a:gd name="T94" fmla="*/ 142 w 216"/>
                <a:gd name="T95" fmla="*/ 16 h 174"/>
                <a:gd name="T96" fmla="*/ 164 w 216"/>
                <a:gd name="T97" fmla="*/ 14 h 174"/>
                <a:gd name="T98" fmla="*/ 168 w 216"/>
                <a:gd name="T99" fmla="*/ 10 h 174"/>
                <a:gd name="T100" fmla="*/ 164 w 216"/>
                <a:gd name="T101" fmla="*/ 6 h 174"/>
                <a:gd name="T102" fmla="*/ 164 w 216"/>
                <a:gd name="T103" fmla="*/ 4 h 174"/>
                <a:gd name="T104" fmla="*/ 164 w 216"/>
                <a:gd name="T105" fmla="*/ 2 h 174"/>
                <a:gd name="T106" fmla="*/ 174 w 216"/>
                <a:gd name="T107" fmla="*/ 0 h 174"/>
                <a:gd name="T108" fmla="*/ 182 w 216"/>
                <a:gd name="T109" fmla="*/ 0 h 174"/>
                <a:gd name="T110" fmla="*/ 192 w 216"/>
                <a:gd name="T111" fmla="*/ 4 h 174"/>
                <a:gd name="T112" fmla="*/ 202 w 216"/>
                <a:gd name="T113" fmla="*/ 6 h 174"/>
                <a:gd name="T114" fmla="*/ 214 w 216"/>
                <a:gd name="T115" fmla="*/ 18 h 174"/>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216"/>
                <a:gd name="T175" fmla="*/ 0 h 174"/>
                <a:gd name="T176" fmla="*/ 216 w 216"/>
                <a:gd name="T177" fmla="*/ 174 h 174"/>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216" h="174">
                  <a:moveTo>
                    <a:pt x="214" y="18"/>
                  </a:moveTo>
                  <a:lnTo>
                    <a:pt x="216" y="22"/>
                  </a:lnTo>
                  <a:lnTo>
                    <a:pt x="214" y="28"/>
                  </a:lnTo>
                  <a:lnTo>
                    <a:pt x="214" y="32"/>
                  </a:lnTo>
                  <a:lnTo>
                    <a:pt x="212" y="36"/>
                  </a:lnTo>
                  <a:lnTo>
                    <a:pt x="208" y="40"/>
                  </a:lnTo>
                  <a:lnTo>
                    <a:pt x="206" y="44"/>
                  </a:lnTo>
                  <a:lnTo>
                    <a:pt x="202" y="48"/>
                  </a:lnTo>
                  <a:lnTo>
                    <a:pt x="198" y="52"/>
                  </a:lnTo>
                  <a:lnTo>
                    <a:pt x="186" y="52"/>
                  </a:lnTo>
                  <a:lnTo>
                    <a:pt x="176" y="52"/>
                  </a:lnTo>
                  <a:lnTo>
                    <a:pt x="164" y="56"/>
                  </a:lnTo>
                  <a:lnTo>
                    <a:pt x="154" y="58"/>
                  </a:lnTo>
                  <a:lnTo>
                    <a:pt x="144" y="64"/>
                  </a:lnTo>
                  <a:lnTo>
                    <a:pt x="134" y="68"/>
                  </a:lnTo>
                  <a:lnTo>
                    <a:pt x="124" y="74"/>
                  </a:lnTo>
                  <a:lnTo>
                    <a:pt x="114" y="78"/>
                  </a:lnTo>
                  <a:lnTo>
                    <a:pt x="112" y="84"/>
                  </a:lnTo>
                  <a:lnTo>
                    <a:pt x="110" y="90"/>
                  </a:lnTo>
                  <a:lnTo>
                    <a:pt x="108" y="96"/>
                  </a:lnTo>
                  <a:lnTo>
                    <a:pt x="106" y="102"/>
                  </a:lnTo>
                  <a:lnTo>
                    <a:pt x="106" y="106"/>
                  </a:lnTo>
                  <a:lnTo>
                    <a:pt x="104" y="112"/>
                  </a:lnTo>
                  <a:lnTo>
                    <a:pt x="100" y="118"/>
                  </a:lnTo>
                  <a:lnTo>
                    <a:pt x="98" y="122"/>
                  </a:lnTo>
                  <a:lnTo>
                    <a:pt x="86" y="126"/>
                  </a:lnTo>
                  <a:lnTo>
                    <a:pt x="76" y="130"/>
                  </a:lnTo>
                  <a:lnTo>
                    <a:pt x="68" y="136"/>
                  </a:lnTo>
                  <a:lnTo>
                    <a:pt x="60" y="144"/>
                  </a:lnTo>
                  <a:lnTo>
                    <a:pt x="52" y="154"/>
                  </a:lnTo>
                  <a:lnTo>
                    <a:pt x="44" y="162"/>
                  </a:lnTo>
                  <a:lnTo>
                    <a:pt x="36" y="168"/>
                  </a:lnTo>
                  <a:lnTo>
                    <a:pt x="28" y="174"/>
                  </a:lnTo>
                  <a:lnTo>
                    <a:pt x="26" y="174"/>
                  </a:lnTo>
                  <a:lnTo>
                    <a:pt x="24" y="172"/>
                  </a:lnTo>
                  <a:lnTo>
                    <a:pt x="20" y="170"/>
                  </a:lnTo>
                  <a:lnTo>
                    <a:pt x="20" y="168"/>
                  </a:lnTo>
                  <a:lnTo>
                    <a:pt x="18" y="156"/>
                  </a:lnTo>
                  <a:lnTo>
                    <a:pt x="20" y="146"/>
                  </a:lnTo>
                  <a:lnTo>
                    <a:pt x="22" y="136"/>
                  </a:lnTo>
                  <a:lnTo>
                    <a:pt x="26" y="126"/>
                  </a:lnTo>
                  <a:lnTo>
                    <a:pt x="26" y="124"/>
                  </a:lnTo>
                  <a:lnTo>
                    <a:pt x="24" y="122"/>
                  </a:lnTo>
                  <a:lnTo>
                    <a:pt x="22" y="120"/>
                  </a:lnTo>
                  <a:lnTo>
                    <a:pt x="20" y="120"/>
                  </a:lnTo>
                  <a:lnTo>
                    <a:pt x="16" y="122"/>
                  </a:lnTo>
                  <a:lnTo>
                    <a:pt x="12" y="124"/>
                  </a:lnTo>
                  <a:lnTo>
                    <a:pt x="10" y="126"/>
                  </a:lnTo>
                  <a:lnTo>
                    <a:pt x="8" y="128"/>
                  </a:lnTo>
                  <a:lnTo>
                    <a:pt x="4" y="132"/>
                  </a:lnTo>
                  <a:lnTo>
                    <a:pt x="2" y="134"/>
                  </a:lnTo>
                  <a:lnTo>
                    <a:pt x="0" y="136"/>
                  </a:lnTo>
                  <a:lnTo>
                    <a:pt x="0" y="128"/>
                  </a:lnTo>
                  <a:lnTo>
                    <a:pt x="2" y="124"/>
                  </a:lnTo>
                  <a:lnTo>
                    <a:pt x="4" y="116"/>
                  </a:lnTo>
                  <a:lnTo>
                    <a:pt x="8" y="112"/>
                  </a:lnTo>
                  <a:lnTo>
                    <a:pt x="12" y="106"/>
                  </a:lnTo>
                  <a:lnTo>
                    <a:pt x="16" y="100"/>
                  </a:lnTo>
                  <a:lnTo>
                    <a:pt x="20" y="94"/>
                  </a:lnTo>
                  <a:lnTo>
                    <a:pt x="24" y="90"/>
                  </a:lnTo>
                  <a:lnTo>
                    <a:pt x="36" y="76"/>
                  </a:lnTo>
                  <a:lnTo>
                    <a:pt x="34" y="74"/>
                  </a:lnTo>
                  <a:lnTo>
                    <a:pt x="32" y="72"/>
                  </a:lnTo>
                  <a:lnTo>
                    <a:pt x="30" y="72"/>
                  </a:lnTo>
                  <a:lnTo>
                    <a:pt x="26" y="70"/>
                  </a:lnTo>
                  <a:lnTo>
                    <a:pt x="24" y="70"/>
                  </a:lnTo>
                  <a:lnTo>
                    <a:pt x="22" y="72"/>
                  </a:lnTo>
                  <a:lnTo>
                    <a:pt x="18" y="72"/>
                  </a:lnTo>
                  <a:lnTo>
                    <a:pt x="16" y="72"/>
                  </a:lnTo>
                  <a:lnTo>
                    <a:pt x="14" y="74"/>
                  </a:lnTo>
                  <a:lnTo>
                    <a:pt x="12" y="74"/>
                  </a:lnTo>
                  <a:lnTo>
                    <a:pt x="18" y="66"/>
                  </a:lnTo>
                  <a:lnTo>
                    <a:pt x="26" y="60"/>
                  </a:lnTo>
                  <a:lnTo>
                    <a:pt x="34" y="56"/>
                  </a:lnTo>
                  <a:lnTo>
                    <a:pt x="42" y="52"/>
                  </a:lnTo>
                  <a:lnTo>
                    <a:pt x="52" y="48"/>
                  </a:lnTo>
                  <a:lnTo>
                    <a:pt x="60" y="44"/>
                  </a:lnTo>
                  <a:lnTo>
                    <a:pt x="70" y="42"/>
                  </a:lnTo>
                  <a:lnTo>
                    <a:pt x="78" y="40"/>
                  </a:lnTo>
                  <a:lnTo>
                    <a:pt x="80" y="40"/>
                  </a:lnTo>
                  <a:lnTo>
                    <a:pt x="82" y="38"/>
                  </a:lnTo>
                  <a:lnTo>
                    <a:pt x="84" y="36"/>
                  </a:lnTo>
                  <a:lnTo>
                    <a:pt x="86" y="34"/>
                  </a:lnTo>
                  <a:lnTo>
                    <a:pt x="86" y="30"/>
                  </a:lnTo>
                  <a:lnTo>
                    <a:pt x="82" y="26"/>
                  </a:lnTo>
                  <a:lnTo>
                    <a:pt x="80" y="24"/>
                  </a:lnTo>
                  <a:lnTo>
                    <a:pt x="76" y="20"/>
                  </a:lnTo>
                  <a:lnTo>
                    <a:pt x="88" y="14"/>
                  </a:lnTo>
                  <a:lnTo>
                    <a:pt x="98" y="10"/>
                  </a:lnTo>
                  <a:lnTo>
                    <a:pt x="108" y="10"/>
                  </a:lnTo>
                  <a:lnTo>
                    <a:pt x="120" y="10"/>
                  </a:lnTo>
                  <a:lnTo>
                    <a:pt x="132" y="14"/>
                  </a:lnTo>
                  <a:lnTo>
                    <a:pt x="142" y="16"/>
                  </a:lnTo>
                  <a:lnTo>
                    <a:pt x="154" y="16"/>
                  </a:lnTo>
                  <a:lnTo>
                    <a:pt x="164" y="14"/>
                  </a:lnTo>
                  <a:lnTo>
                    <a:pt x="166" y="12"/>
                  </a:lnTo>
                  <a:lnTo>
                    <a:pt x="168" y="10"/>
                  </a:lnTo>
                  <a:lnTo>
                    <a:pt x="166" y="8"/>
                  </a:lnTo>
                  <a:lnTo>
                    <a:pt x="164" y="6"/>
                  </a:lnTo>
                  <a:lnTo>
                    <a:pt x="164" y="4"/>
                  </a:lnTo>
                  <a:lnTo>
                    <a:pt x="164" y="2"/>
                  </a:lnTo>
                  <a:lnTo>
                    <a:pt x="168" y="0"/>
                  </a:lnTo>
                  <a:lnTo>
                    <a:pt x="174" y="0"/>
                  </a:lnTo>
                  <a:lnTo>
                    <a:pt x="178" y="0"/>
                  </a:lnTo>
                  <a:lnTo>
                    <a:pt x="182" y="0"/>
                  </a:lnTo>
                  <a:lnTo>
                    <a:pt x="188" y="2"/>
                  </a:lnTo>
                  <a:lnTo>
                    <a:pt x="192" y="4"/>
                  </a:lnTo>
                  <a:lnTo>
                    <a:pt x="198" y="6"/>
                  </a:lnTo>
                  <a:lnTo>
                    <a:pt x="202" y="6"/>
                  </a:lnTo>
                  <a:lnTo>
                    <a:pt x="214" y="18"/>
                  </a:lnTo>
                  <a:close/>
                </a:path>
              </a:pathLst>
            </a:custGeom>
            <a:solidFill>
              <a:srgbClr val="FF0000"/>
            </a:solidFill>
            <a:ln w="9525">
              <a:noFill/>
              <a:round/>
              <a:headEnd/>
              <a:tailEnd/>
            </a:ln>
          </p:spPr>
          <p:txBody>
            <a:bodyPr>
              <a:prstTxWarp prst="textNoShape">
                <a:avLst/>
              </a:prstTxWarp>
            </a:bodyPr>
            <a:lstStyle/>
            <a:p>
              <a:endParaRPr lang="en-US"/>
            </a:p>
          </p:txBody>
        </p:sp>
        <p:sp>
          <p:nvSpPr>
            <p:cNvPr id="43021" name="Freeform 256"/>
            <p:cNvSpPr>
              <a:spLocks noChangeAspect="1"/>
            </p:cNvSpPr>
            <p:nvPr/>
          </p:nvSpPr>
          <p:spPr bwMode="auto">
            <a:xfrm>
              <a:off x="1657" y="2422"/>
              <a:ext cx="64" cy="58"/>
            </a:xfrm>
            <a:custGeom>
              <a:avLst/>
              <a:gdLst>
                <a:gd name="T0" fmla="*/ 34 w 64"/>
                <a:gd name="T1" fmla="*/ 0 h 58"/>
                <a:gd name="T2" fmla="*/ 30 w 64"/>
                <a:gd name="T3" fmla="*/ 2 h 58"/>
                <a:gd name="T4" fmla="*/ 26 w 64"/>
                <a:gd name="T5" fmla="*/ 4 h 58"/>
                <a:gd name="T6" fmla="*/ 22 w 64"/>
                <a:gd name="T7" fmla="*/ 6 h 58"/>
                <a:gd name="T8" fmla="*/ 18 w 64"/>
                <a:gd name="T9" fmla="*/ 10 h 58"/>
                <a:gd name="T10" fmla="*/ 16 w 64"/>
                <a:gd name="T11" fmla="*/ 12 h 58"/>
                <a:gd name="T12" fmla="*/ 14 w 64"/>
                <a:gd name="T13" fmla="*/ 16 h 58"/>
                <a:gd name="T14" fmla="*/ 10 w 64"/>
                <a:gd name="T15" fmla="*/ 20 h 58"/>
                <a:gd name="T16" fmla="*/ 10 w 64"/>
                <a:gd name="T17" fmla="*/ 24 h 58"/>
                <a:gd name="T18" fmla="*/ 10 w 64"/>
                <a:gd name="T19" fmla="*/ 34 h 58"/>
                <a:gd name="T20" fmla="*/ 12 w 64"/>
                <a:gd name="T21" fmla="*/ 40 h 58"/>
                <a:gd name="T22" fmla="*/ 16 w 64"/>
                <a:gd name="T23" fmla="*/ 46 h 58"/>
                <a:gd name="T24" fmla="*/ 22 w 64"/>
                <a:gd name="T25" fmla="*/ 50 h 58"/>
                <a:gd name="T26" fmla="*/ 28 w 64"/>
                <a:gd name="T27" fmla="*/ 50 h 58"/>
                <a:gd name="T28" fmla="*/ 34 w 64"/>
                <a:gd name="T29" fmla="*/ 50 h 58"/>
                <a:gd name="T30" fmla="*/ 38 w 64"/>
                <a:gd name="T31" fmla="*/ 50 h 58"/>
                <a:gd name="T32" fmla="*/ 44 w 64"/>
                <a:gd name="T33" fmla="*/ 50 h 58"/>
                <a:gd name="T34" fmla="*/ 48 w 64"/>
                <a:gd name="T35" fmla="*/ 50 h 58"/>
                <a:gd name="T36" fmla="*/ 54 w 64"/>
                <a:gd name="T37" fmla="*/ 50 h 58"/>
                <a:gd name="T38" fmla="*/ 60 w 64"/>
                <a:gd name="T39" fmla="*/ 50 h 58"/>
                <a:gd name="T40" fmla="*/ 64 w 64"/>
                <a:gd name="T41" fmla="*/ 52 h 58"/>
                <a:gd name="T42" fmla="*/ 64 w 64"/>
                <a:gd name="T43" fmla="*/ 52 h 58"/>
                <a:gd name="T44" fmla="*/ 62 w 64"/>
                <a:gd name="T45" fmla="*/ 52 h 58"/>
                <a:gd name="T46" fmla="*/ 60 w 64"/>
                <a:gd name="T47" fmla="*/ 54 h 58"/>
                <a:gd name="T48" fmla="*/ 58 w 64"/>
                <a:gd name="T49" fmla="*/ 54 h 58"/>
                <a:gd name="T50" fmla="*/ 54 w 64"/>
                <a:gd name="T51" fmla="*/ 54 h 58"/>
                <a:gd name="T52" fmla="*/ 52 w 64"/>
                <a:gd name="T53" fmla="*/ 56 h 58"/>
                <a:gd name="T54" fmla="*/ 48 w 64"/>
                <a:gd name="T55" fmla="*/ 58 h 58"/>
                <a:gd name="T56" fmla="*/ 46 w 64"/>
                <a:gd name="T57" fmla="*/ 58 h 58"/>
                <a:gd name="T58" fmla="*/ 44 w 64"/>
                <a:gd name="T59" fmla="*/ 58 h 58"/>
                <a:gd name="T60" fmla="*/ 40 w 64"/>
                <a:gd name="T61" fmla="*/ 58 h 58"/>
                <a:gd name="T62" fmla="*/ 36 w 64"/>
                <a:gd name="T63" fmla="*/ 58 h 58"/>
                <a:gd name="T64" fmla="*/ 32 w 64"/>
                <a:gd name="T65" fmla="*/ 58 h 58"/>
                <a:gd name="T66" fmla="*/ 30 w 64"/>
                <a:gd name="T67" fmla="*/ 58 h 58"/>
                <a:gd name="T68" fmla="*/ 26 w 64"/>
                <a:gd name="T69" fmla="*/ 58 h 58"/>
                <a:gd name="T70" fmla="*/ 22 w 64"/>
                <a:gd name="T71" fmla="*/ 58 h 58"/>
                <a:gd name="T72" fmla="*/ 20 w 64"/>
                <a:gd name="T73" fmla="*/ 56 h 58"/>
                <a:gd name="T74" fmla="*/ 16 w 64"/>
                <a:gd name="T75" fmla="*/ 56 h 58"/>
                <a:gd name="T76" fmla="*/ 12 w 64"/>
                <a:gd name="T77" fmla="*/ 54 h 58"/>
                <a:gd name="T78" fmla="*/ 8 w 64"/>
                <a:gd name="T79" fmla="*/ 50 h 58"/>
                <a:gd name="T80" fmla="*/ 6 w 64"/>
                <a:gd name="T81" fmla="*/ 48 h 58"/>
                <a:gd name="T82" fmla="*/ 6 w 64"/>
                <a:gd name="T83" fmla="*/ 40 h 58"/>
                <a:gd name="T84" fmla="*/ 6 w 64"/>
                <a:gd name="T85" fmla="*/ 32 h 58"/>
                <a:gd name="T86" fmla="*/ 4 w 64"/>
                <a:gd name="T87" fmla="*/ 26 h 58"/>
                <a:gd name="T88" fmla="*/ 0 w 64"/>
                <a:gd name="T89" fmla="*/ 20 h 58"/>
                <a:gd name="T90" fmla="*/ 2 w 64"/>
                <a:gd name="T91" fmla="*/ 16 h 58"/>
                <a:gd name="T92" fmla="*/ 2 w 64"/>
                <a:gd name="T93" fmla="*/ 12 h 58"/>
                <a:gd name="T94" fmla="*/ 4 w 64"/>
                <a:gd name="T95" fmla="*/ 8 h 58"/>
                <a:gd name="T96" fmla="*/ 6 w 64"/>
                <a:gd name="T97" fmla="*/ 6 h 58"/>
                <a:gd name="T98" fmla="*/ 10 w 64"/>
                <a:gd name="T99" fmla="*/ 4 h 58"/>
                <a:gd name="T100" fmla="*/ 14 w 64"/>
                <a:gd name="T101" fmla="*/ 4 h 58"/>
                <a:gd name="T102" fmla="*/ 16 w 64"/>
                <a:gd name="T103" fmla="*/ 2 h 58"/>
                <a:gd name="T104" fmla="*/ 20 w 64"/>
                <a:gd name="T105" fmla="*/ 2 h 58"/>
                <a:gd name="T106" fmla="*/ 24 w 64"/>
                <a:gd name="T107" fmla="*/ 0 h 58"/>
                <a:gd name="T108" fmla="*/ 26 w 64"/>
                <a:gd name="T109" fmla="*/ 0 h 58"/>
                <a:gd name="T110" fmla="*/ 30 w 64"/>
                <a:gd name="T111" fmla="*/ 0 h 58"/>
                <a:gd name="T112" fmla="*/ 34 w 64"/>
                <a:gd name="T113" fmla="*/ 0 h 58"/>
                <a:gd name="T114" fmla="*/ 34 w 64"/>
                <a:gd name="T115" fmla="*/ 0 h 58"/>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64"/>
                <a:gd name="T175" fmla="*/ 0 h 58"/>
                <a:gd name="T176" fmla="*/ 64 w 64"/>
                <a:gd name="T177" fmla="*/ 58 h 58"/>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64" h="58">
                  <a:moveTo>
                    <a:pt x="34" y="0"/>
                  </a:moveTo>
                  <a:lnTo>
                    <a:pt x="30" y="2"/>
                  </a:lnTo>
                  <a:lnTo>
                    <a:pt x="26" y="4"/>
                  </a:lnTo>
                  <a:lnTo>
                    <a:pt x="22" y="6"/>
                  </a:lnTo>
                  <a:lnTo>
                    <a:pt x="18" y="10"/>
                  </a:lnTo>
                  <a:lnTo>
                    <a:pt x="16" y="12"/>
                  </a:lnTo>
                  <a:lnTo>
                    <a:pt x="14" y="16"/>
                  </a:lnTo>
                  <a:lnTo>
                    <a:pt x="10" y="20"/>
                  </a:lnTo>
                  <a:lnTo>
                    <a:pt x="10" y="24"/>
                  </a:lnTo>
                  <a:lnTo>
                    <a:pt x="10" y="34"/>
                  </a:lnTo>
                  <a:lnTo>
                    <a:pt x="12" y="40"/>
                  </a:lnTo>
                  <a:lnTo>
                    <a:pt x="16" y="46"/>
                  </a:lnTo>
                  <a:lnTo>
                    <a:pt x="22" y="50"/>
                  </a:lnTo>
                  <a:lnTo>
                    <a:pt x="28" y="50"/>
                  </a:lnTo>
                  <a:lnTo>
                    <a:pt x="34" y="50"/>
                  </a:lnTo>
                  <a:lnTo>
                    <a:pt x="38" y="50"/>
                  </a:lnTo>
                  <a:lnTo>
                    <a:pt x="44" y="50"/>
                  </a:lnTo>
                  <a:lnTo>
                    <a:pt x="48" y="50"/>
                  </a:lnTo>
                  <a:lnTo>
                    <a:pt x="54" y="50"/>
                  </a:lnTo>
                  <a:lnTo>
                    <a:pt x="60" y="50"/>
                  </a:lnTo>
                  <a:lnTo>
                    <a:pt x="64" y="52"/>
                  </a:lnTo>
                  <a:lnTo>
                    <a:pt x="62" y="52"/>
                  </a:lnTo>
                  <a:lnTo>
                    <a:pt x="60" y="54"/>
                  </a:lnTo>
                  <a:lnTo>
                    <a:pt x="58" y="54"/>
                  </a:lnTo>
                  <a:lnTo>
                    <a:pt x="54" y="54"/>
                  </a:lnTo>
                  <a:lnTo>
                    <a:pt x="52" y="56"/>
                  </a:lnTo>
                  <a:lnTo>
                    <a:pt x="48" y="58"/>
                  </a:lnTo>
                  <a:lnTo>
                    <a:pt x="46" y="58"/>
                  </a:lnTo>
                  <a:lnTo>
                    <a:pt x="44" y="58"/>
                  </a:lnTo>
                  <a:lnTo>
                    <a:pt x="40" y="58"/>
                  </a:lnTo>
                  <a:lnTo>
                    <a:pt x="36" y="58"/>
                  </a:lnTo>
                  <a:lnTo>
                    <a:pt x="32" y="58"/>
                  </a:lnTo>
                  <a:lnTo>
                    <a:pt x="30" y="58"/>
                  </a:lnTo>
                  <a:lnTo>
                    <a:pt x="26" y="58"/>
                  </a:lnTo>
                  <a:lnTo>
                    <a:pt x="22" y="58"/>
                  </a:lnTo>
                  <a:lnTo>
                    <a:pt x="20" y="56"/>
                  </a:lnTo>
                  <a:lnTo>
                    <a:pt x="16" y="56"/>
                  </a:lnTo>
                  <a:lnTo>
                    <a:pt x="12" y="54"/>
                  </a:lnTo>
                  <a:lnTo>
                    <a:pt x="8" y="50"/>
                  </a:lnTo>
                  <a:lnTo>
                    <a:pt x="6" y="48"/>
                  </a:lnTo>
                  <a:lnTo>
                    <a:pt x="6" y="40"/>
                  </a:lnTo>
                  <a:lnTo>
                    <a:pt x="6" y="32"/>
                  </a:lnTo>
                  <a:lnTo>
                    <a:pt x="4" y="26"/>
                  </a:lnTo>
                  <a:lnTo>
                    <a:pt x="0" y="20"/>
                  </a:lnTo>
                  <a:lnTo>
                    <a:pt x="2" y="16"/>
                  </a:lnTo>
                  <a:lnTo>
                    <a:pt x="2" y="12"/>
                  </a:lnTo>
                  <a:lnTo>
                    <a:pt x="4" y="8"/>
                  </a:lnTo>
                  <a:lnTo>
                    <a:pt x="6" y="6"/>
                  </a:lnTo>
                  <a:lnTo>
                    <a:pt x="10" y="4"/>
                  </a:lnTo>
                  <a:lnTo>
                    <a:pt x="14" y="4"/>
                  </a:lnTo>
                  <a:lnTo>
                    <a:pt x="16" y="2"/>
                  </a:lnTo>
                  <a:lnTo>
                    <a:pt x="20" y="2"/>
                  </a:lnTo>
                  <a:lnTo>
                    <a:pt x="24" y="0"/>
                  </a:lnTo>
                  <a:lnTo>
                    <a:pt x="26" y="0"/>
                  </a:lnTo>
                  <a:lnTo>
                    <a:pt x="30" y="0"/>
                  </a:lnTo>
                  <a:lnTo>
                    <a:pt x="34" y="0"/>
                  </a:lnTo>
                  <a:close/>
                </a:path>
              </a:pathLst>
            </a:custGeom>
            <a:solidFill>
              <a:srgbClr val="FF7F00"/>
            </a:solidFill>
            <a:ln w="9525">
              <a:noFill/>
              <a:round/>
              <a:headEnd/>
              <a:tailEnd/>
            </a:ln>
          </p:spPr>
          <p:txBody>
            <a:bodyPr>
              <a:prstTxWarp prst="textNoShape">
                <a:avLst/>
              </a:prstTxWarp>
            </a:bodyPr>
            <a:lstStyle/>
            <a:p>
              <a:endParaRPr lang="en-US"/>
            </a:p>
          </p:txBody>
        </p:sp>
        <p:sp>
          <p:nvSpPr>
            <p:cNvPr id="43022" name="Freeform 257"/>
            <p:cNvSpPr>
              <a:spLocks noChangeAspect="1"/>
            </p:cNvSpPr>
            <p:nvPr/>
          </p:nvSpPr>
          <p:spPr bwMode="auto">
            <a:xfrm>
              <a:off x="991" y="2426"/>
              <a:ext cx="862" cy="860"/>
            </a:xfrm>
            <a:custGeom>
              <a:avLst/>
              <a:gdLst>
                <a:gd name="T0" fmla="*/ 856 w 862"/>
                <a:gd name="T1" fmla="*/ 404 h 860"/>
                <a:gd name="T2" fmla="*/ 824 w 862"/>
                <a:gd name="T3" fmla="*/ 332 h 860"/>
                <a:gd name="T4" fmla="*/ 774 w 862"/>
                <a:gd name="T5" fmla="*/ 272 h 860"/>
                <a:gd name="T6" fmla="*/ 788 w 862"/>
                <a:gd name="T7" fmla="*/ 272 h 860"/>
                <a:gd name="T8" fmla="*/ 718 w 862"/>
                <a:gd name="T9" fmla="*/ 198 h 860"/>
                <a:gd name="T10" fmla="*/ 726 w 862"/>
                <a:gd name="T11" fmla="*/ 198 h 860"/>
                <a:gd name="T12" fmla="*/ 668 w 862"/>
                <a:gd name="T13" fmla="*/ 120 h 860"/>
                <a:gd name="T14" fmla="*/ 628 w 862"/>
                <a:gd name="T15" fmla="*/ 82 h 860"/>
                <a:gd name="T16" fmla="*/ 614 w 862"/>
                <a:gd name="T17" fmla="*/ 10 h 860"/>
                <a:gd name="T18" fmla="*/ 572 w 862"/>
                <a:gd name="T19" fmla="*/ 44 h 860"/>
                <a:gd name="T20" fmla="*/ 526 w 862"/>
                <a:gd name="T21" fmla="*/ 126 h 860"/>
                <a:gd name="T22" fmla="*/ 510 w 862"/>
                <a:gd name="T23" fmla="*/ 206 h 860"/>
                <a:gd name="T24" fmla="*/ 520 w 862"/>
                <a:gd name="T25" fmla="*/ 232 h 860"/>
                <a:gd name="T26" fmla="*/ 526 w 862"/>
                <a:gd name="T27" fmla="*/ 274 h 860"/>
                <a:gd name="T28" fmla="*/ 536 w 862"/>
                <a:gd name="T29" fmla="*/ 310 h 860"/>
                <a:gd name="T30" fmla="*/ 548 w 862"/>
                <a:gd name="T31" fmla="*/ 326 h 860"/>
                <a:gd name="T32" fmla="*/ 516 w 862"/>
                <a:gd name="T33" fmla="*/ 420 h 860"/>
                <a:gd name="T34" fmla="*/ 332 w 862"/>
                <a:gd name="T35" fmla="*/ 474 h 860"/>
                <a:gd name="T36" fmla="*/ 240 w 862"/>
                <a:gd name="T37" fmla="*/ 478 h 860"/>
                <a:gd name="T38" fmla="*/ 188 w 862"/>
                <a:gd name="T39" fmla="*/ 504 h 860"/>
                <a:gd name="T40" fmla="*/ 100 w 862"/>
                <a:gd name="T41" fmla="*/ 574 h 860"/>
                <a:gd name="T42" fmla="*/ 6 w 862"/>
                <a:gd name="T43" fmla="*/ 714 h 860"/>
                <a:gd name="T44" fmla="*/ 62 w 862"/>
                <a:gd name="T45" fmla="*/ 674 h 860"/>
                <a:gd name="T46" fmla="*/ 108 w 862"/>
                <a:gd name="T47" fmla="*/ 644 h 860"/>
                <a:gd name="T48" fmla="*/ 82 w 862"/>
                <a:gd name="T49" fmla="*/ 792 h 860"/>
                <a:gd name="T50" fmla="*/ 130 w 862"/>
                <a:gd name="T51" fmla="*/ 720 h 860"/>
                <a:gd name="T52" fmla="*/ 156 w 862"/>
                <a:gd name="T53" fmla="*/ 816 h 860"/>
                <a:gd name="T54" fmla="*/ 194 w 862"/>
                <a:gd name="T55" fmla="*/ 710 h 860"/>
                <a:gd name="T56" fmla="*/ 286 w 862"/>
                <a:gd name="T57" fmla="*/ 822 h 860"/>
                <a:gd name="T58" fmla="*/ 268 w 862"/>
                <a:gd name="T59" fmla="*/ 706 h 860"/>
                <a:gd name="T60" fmla="*/ 338 w 862"/>
                <a:gd name="T61" fmla="*/ 784 h 860"/>
                <a:gd name="T62" fmla="*/ 326 w 862"/>
                <a:gd name="T63" fmla="*/ 728 h 860"/>
                <a:gd name="T64" fmla="*/ 336 w 862"/>
                <a:gd name="T65" fmla="*/ 704 h 860"/>
                <a:gd name="T66" fmla="*/ 392 w 862"/>
                <a:gd name="T67" fmla="*/ 724 h 860"/>
                <a:gd name="T68" fmla="*/ 382 w 862"/>
                <a:gd name="T69" fmla="*/ 692 h 860"/>
                <a:gd name="T70" fmla="*/ 406 w 862"/>
                <a:gd name="T71" fmla="*/ 682 h 860"/>
                <a:gd name="T72" fmla="*/ 380 w 862"/>
                <a:gd name="T73" fmla="*/ 628 h 860"/>
                <a:gd name="T74" fmla="*/ 428 w 862"/>
                <a:gd name="T75" fmla="*/ 654 h 860"/>
                <a:gd name="T76" fmla="*/ 444 w 862"/>
                <a:gd name="T77" fmla="*/ 582 h 860"/>
                <a:gd name="T78" fmla="*/ 470 w 862"/>
                <a:gd name="T79" fmla="*/ 632 h 860"/>
                <a:gd name="T80" fmla="*/ 468 w 862"/>
                <a:gd name="T81" fmla="*/ 664 h 860"/>
                <a:gd name="T82" fmla="*/ 534 w 862"/>
                <a:gd name="T83" fmla="*/ 678 h 860"/>
                <a:gd name="T84" fmla="*/ 688 w 862"/>
                <a:gd name="T85" fmla="*/ 570 h 860"/>
                <a:gd name="T86" fmla="*/ 656 w 862"/>
                <a:gd name="T87" fmla="*/ 412 h 860"/>
                <a:gd name="T88" fmla="*/ 642 w 862"/>
                <a:gd name="T89" fmla="*/ 402 h 860"/>
                <a:gd name="T90" fmla="*/ 722 w 862"/>
                <a:gd name="T91" fmla="*/ 448 h 860"/>
                <a:gd name="T92" fmla="*/ 684 w 862"/>
                <a:gd name="T93" fmla="*/ 610 h 860"/>
                <a:gd name="T94" fmla="*/ 678 w 862"/>
                <a:gd name="T95" fmla="*/ 706 h 860"/>
                <a:gd name="T96" fmla="*/ 602 w 862"/>
                <a:gd name="T97" fmla="*/ 802 h 860"/>
                <a:gd name="T98" fmla="*/ 622 w 862"/>
                <a:gd name="T99" fmla="*/ 806 h 860"/>
                <a:gd name="T100" fmla="*/ 634 w 862"/>
                <a:gd name="T101" fmla="*/ 814 h 860"/>
                <a:gd name="T102" fmla="*/ 616 w 862"/>
                <a:gd name="T103" fmla="*/ 826 h 860"/>
                <a:gd name="T104" fmla="*/ 640 w 862"/>
                <a:gd name="T105" fmla="*/ 828 h 860"/>
                <a:gd name="T106" fmla="*/ 672 w 862"/>
                <a:gd name="T107" fmla="*/ 824 h 860"/>
                <a:gd name="T108" fmla="*/ 692 w 862"/>
                <a:gd name="T109" fmla="*/ 816 h 860"/>
                <a:gd name="T110" fmla="*/ 766 w 862"/>
                <a:gd name="T111" fmla="*/ 676 h 860"/>
                <a:gd name="T112" fmla="*/ 790 w 862"/>
                <a:gd name="T113" fmla="*/ 634 h 860"/>
                <a:gd name="T114" fmla="*/ 794 w 862"/>
                <a:gd name="T115" fmla="*/ 640 h 860"/>
                <a:gd name="T116" fmla="*/ 810 w 862"/>
                <a:gd name="T117" fmla="*/ 628 h 860"/>
                <a:gd name="T118" fmla="*/ 830 w 862"/>
                <a:gd name="T119" fmla="*/ 566 h 860"/>
                <a:gd name="T120" fmla="*/ 840 w 862"/>
                <a:gd name="T121" fmla="*/ 524 h 860"/>
                <a:gd name="T122" fmla="*/ 846 w 862"/>
                <a:gd name="T123" fmla="*/ 472 h 860"/>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862"/>
                <a:gd name="T187" fmla="*/ 0 h 860"/>
                <a:gd name="T188" fmla="*/ 862 w 862"/>
                <a:gd name="T189" fmla="*/ 860 h 860"/>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862" h="860">
                  <a:moveTo>
                    <a:pt x="862" y="466"/>
                  </a:moveTo>
                  <a:lnTo>
                    <a:pt x="858" y="450"/>
                  </a:lnTo>
                  <a:lnTo>
                    <a:pt x="856" y="434"/>
                  </a:lnTo>
                  <a:lnTo>
                    <a:pt x="850" y="420"/>
                  </a:lnTo>
                  <a:lnTo>
                    <a:pt x="844" y="406"/>
                  </a:lnTo>
                  <a:lnTo>
                    <a:pt x="846" y="406"/>
                  </a:lnTo>
                  <a:lnTo>
                    <a:pt x="846" y="404"/>
                  </a:lnTo>
                  <a:lnTo>
                    <a:pt x="848" y="404"/>
                  </a:lnTo>
                  <a:lnTo>
                    <a:pt x="850" y="404"/>
                  </a:lnTo>
                  <a:lnTo>
                    <a:pt x="854" y="406"/>
                  </a:lnTo>
                  <a:lnTo>
                    <a:pt x="856" y="410"/>
                  </a:lnTo>
                  <a:lnTo>
                    <a:pt x="856" y="414"/>
                  </a:lnTo>
                  <a:lnTo>
                    <a:pt x="858" y="418"/>
                  </a:lnTo>
                  <a:lnTo>
                    <a:pt x="856" y="404"/>
                  </a:lnTo>
                  <a:lnTo>
                    <a:pt x="852" y="392"/>
                  </a:lnTo>
                  <a:lnTo>
                    <a:pt x="846" y="380"/>
                  </a:lnTo>
                  <a:lnTo>
                    <a:pt x="840" y="368"/>
                  </a:lnTo>
                  <a:lnTo>
                    <a:pt x="834" y="358"/>
                  </a:lnTo>
                  <a:lnTo>
                    <a:pt x="826" y="346"/>
                  </a:lnTo>
                  <a:lnTo>
                    <a:pt x="816" y="336"/>
                  </a:lnTo>
                  <a:lnTo>
                    <a:pt x="806" y="326"/>
                  </a:lnTo>
                  <a:lnTo>
                    <a:pt x="806" y="322"/>
                  </a:lnTo>
                  <a:lnTo>
                    <a:pt x="810" y="322"/>
                  </a:lnTo>
                  <a:lnTo>
                    <a:pt x="812" y="324"/>
                  </a:lnTo>
                  <a:lnTo>
                    <a:pt x="816" y="324"/>
                  </a:lnTo>
                  <a:lnTo>
                    <a:pt x="818" y="326"/>
                  </a:lnTo>
                  <a:lnTo>
                    <a:pt x="820" y="328"/>
                  </a:lnTo>
                  <a:lnTo>
                    <a:pt x="824" y="332"/>
                  </a:lnTo>
                  <a:lnTo>
                    <a:pt x="826" y="334"/>
                  </a:lnTo>
                  <a:lnTo>
                    <a:pt x="828" y="338"/>
                  </a:lnTo>
                  <a:lnTo>
                    <a:pt x="826" y="332"/>
                  </a:lnTo>
                  <a:lnTo>
                    <a:pt x="822" y="326"/>
                  </a:lnTo>
                  <a:lnTo>
                    <a:pt x="818" y="318"/>
                  </a:lnTo>
                  <a:lnTo>
                    <a:pt x="814" y="310"/>
                  </a:lnTo>
                  <a:lnTo>
                    <a:pt x="808" y="302"/>
                  </a:lnTo>
                  <a:lnTo>
                    <a:pt x="804" y="296"/>
                  </a:lnTo>
                  <a:lnTo>
                    <a:pt x="798" y="288"/>
                  </a:lnTo>
                  <a:lnTo>
                    <a:pt x="790" y="284"/>
                  </a:lnTo>
                  <a:lnTo>
                    <a:pt x="782" y="278"/>
                  </a:lnTo>
                  <a:lnTo>
                    <a:pt x="780" y="278"/>
                  </a:lnTo>
                  <a:lnTo>
                    <a:pt x="778" y="274"/>
                  </a:lnTo>
                  <a:lnTo>
                    <a:pt x="774" y="272"/>
                  </a:lnTo>
                  <a:lnTo>
                    <a:pt x="772" y="270"/>
                  </a:lnTo>
                  <a:lnTo>
                    <a:pt x="770" y="268"/>
                  </a:lnTo>
                  <a:lnTo>
                    <a:pt x="768" y="266"/>
                  </a:lnTo>
                  <a:lnTo>
                    <a:pt x="766" y="262"/>
                  </a:lnTo>
                  <a:lnTo>
                    <a:pt x="764" y="260"/>
                  </a:lnTo>
                  <a:lnTo>
                    <a:pt x="764" y="258"/>
                  </a:lnTo>
                  <a:lnTo>
                    <a:pt x="766" y="256"/>
                  </a:lnTo>
                  <a:lnTo>
                    <a:pt x="768" y="256"/>
                  </a:lnTo>
                  <a:lnTo>
                    <a:pt x="770" y="258"/>
                  </a:lnTo>
                  <a:lnTo>
                    <a:pt x="774" y="260"/>
                  </a:lnTo>
                  <a:lnTo>
                    <a:pt x="778" y="264"/>
                  </a:lnTo>
                  <a:lnTo>
                    <a:pt x="780" y="266"/>
                  </a:lnTo>
                  <a:lnTo>
                    <a:pt x="784" y="270"/>
                  </a:lnTo>
                  <a:lnTo>
                    <a:pt x="788" y="272"/>
                  </a:lnTo>
                  <a:lnTo>
                    <a:pt x="792" y="274"/>
                  </a:lnTo>
                  <a:lnTo>
                    <a:pt x="796" y="278"/>
                  </a:lnTo>
                  <a:lnTo>
                    <a:pt x="798" y="280"/>
                  </a:lnTo>
                  <a:lnTo>
                    <a:pt x="792" y="268"/>
                  </a:lnTo>
                  <a:lnTo>
                    <a:pt x="782" y="256"/>
                  </a:lnTo>
                  <a:lnTo>
                    <a:pt x="772" y="248"/>
                  </a:lnTo>
                  <a:lnTo>
                    <a:pt x="760" y="240"/>
                  </a:lnTo>
                  <a:lnTo>
                    <a:pt x="750" y="232"/>
                  </a:lnTo>
                  <a:lnTo>
                    <a:pt x="738" y="224"/>
                  </a:lnTo>
                  <a:lnTo>
                    <a:pt x="728" y="216"/>
                  </a:lnTo>
                  <a:lnTo>
                    <a:pt x="718" y="206"/>
                  </a:lnTo>
                  <a:lnTo>
                    <a:pt x="718" y="204"/>
                  </a:lnTo>
                  <a:lnTo>
                    <a:pt x="718" y="202"/>
                  </a:lnTo>
                  <a:lnTo>
                    <a:pt x="718" y="198"/>
                  </a:lnTo>
                  <a:lnTo>
                    <a:pt x="720" y="198"/>
                  </a:lnTo>
                  <a:lnTo>
                    <a:pt x="724" y="200"/>
                  </a:lnTo>
                  <a:lnTo>
                    <a:pt x="728" y="202"/>
                  </a:lnTo>
                  <a:lnTo>
                    <a:pt x="732" y="206"/>
                  </a:lnTo>
                  <a:lnTo>
                    <a:pt x="736" y="210"/>
                  </a:lnTo>
                  <a:lnTo>
                    <a:pt x="738" y="214"/>
                  </a:lnTo>
                  <a:lnTo>
                    <a:pt x="742" y="216"/>
                  </a:lnTo>
                  <a:lnTo>
                    <a:pt x="744" y="220"/>
                  </a:lnTo>
                  <a:lnTo>
                    <a:pt x="750" y="222"/>
                  </a:lnTo>
                  <a:lnTo>
                    <a:pt x="746" y="218"/>
                  </a:lnTo>
                  <a:lnTo>
                    <a:pt x="742" y="212"/>
                  </a:lnTo>
                  <a:lnTo>
                    <a:pt x="738" y="208"/>
                  </a:lnTo>
                  <a:lnTo>
                    <a:pt x="734" y="204"/>
                  </a:lnTo>
                  <a:lnTo>
                    <a:pt x="726" y="198"/>
                  </a:lnTo>
                  <a:lnTo>
                    <a:pt x="718" y="192"/>
                  </a:lnTo>
                  <a:lnTo>
                    <a:pt x="710" y="186"/>
                  </a:lnTo>
                  <a:lnTo>
                    <a:pt x="704" y="178"/>
                  </a:lnTo>
                  <a:lnTo>
                    <a:pt x="698" y="170"/>
                  </a:lnTo>
                  <a:lnTo>
                    <a:pt x="692" y="162"/>
                  </a:lnTo>
                  <a:lnTo>
                    <a:pt x="690" y="152"/>
                  </a:lnTo>
                  <a:lnTo>
                    <a:pt x="690" y="142"/>
                  </a:lnTo>
                  <a:lnTo>
                    <a:pt x="686" y="140"/>
                  </a:lnTo>
                  <a:lnTo>
                    <a:pt x="682" y="138"/>
                  </a:lnTo>
                  <a:lnTo>
                    <a:pt x="680" y="134"/>
                  </a:lnTo>
                  <a:lnTo>
                    <a:pt x="676" y="132"/>
                  </a:lnTo>
                  <a:lnTo>
                    <a:pt x="674" y="128"/>
                  </a:lnTo>
                  <a:lnTo>
                    <a:pt x="672" y="124"/>
                  </a:lnTo>
                  <a:lnTo>
                    <a:pt x="668" y="120"/>
                  </a:lnTo>
                  <a:lnTo>
                    <a:pt x="668" y="116"/>
                  </a:lnTo>
                  <a:lnTo>
                    <a:pt x="664" y="116"/>
                  </a:lnTo>
                  <a:lnTo>
                    <a:pt x="660" y="118"/>
                  </a:lnTo>
                  <a:lnTo>
                    <a:pt x="658" y="118"/>
                  </a:lnTo>
                  <a:lnTo>
                    <a:pt x="654" y="116"/>
                  </a:lnTo>
                  <a:lnTo>
                    <a:pt x="650" y="116"/>
                  </a:lnTo>
                  <a:lnTo>
                    <a:pt x="648" y="116"/>
                  </a:lnTo>
                  <a:lnTo>
                    <a:pt x="644" y="116"/>
                  </a:lnTo>
                  <a:lnTo>
                    <a:pt x="642" y="114"/>
                  </a:lnTo>
                  <a:lnTo>
                    <a:pt x="634" y="110"/>
                  </a:lnTo>
                  <a:lnTo>
                    <a:pt x="630" y="102"/>
                  </a:lnTo>
                  <a:lnTo>
                    <a:pt x="630" y="92"/>
                  </a:lnTo>
                  <a:lnTo>
                    <a:pt x="630" y="82"/>
                  </a:lnTo>
                  <a:lnTo>
                    <a:pt x="628" y="82"/>
                  </a:lnTo>
                  <a:lnTo>
                    <a:pt x="626" y="82"/>
                  </a:lnTo>
                  <a:lnTo>
                    <a:pt x="624" y="82"/>
                  </a:lnTo>
                  <a:lnTo>
                    <a:pt x="622" y="82"/>
                  </a:lnTo>
                  <a:lnTo>
                    <a:pt x="614" y="78"/>
                  </a:lnTo>
                  <a:lnTo>
                    <a:pt x="608" y="70"/>
                  </a:lnTo>
                  <a:lnTo>
                    <a:pt x="604" y="64"/>
                  </a:lnTo>
                  <a:lnTo>
                    <a:pt x="602" y="56"/>
                  </a:lnTo>
                  <a:lnTo>
                    <a:pt x="600" y="46"/>
                  </a:lnTo>
                  <a:lnTo>
                    <a:pt x="600" y="38"/>
                  </a:lnTo>
                  <a:lnTo>
                    <a:pt x="598" y="28"/>
                  </a:lnTo>
                  <a:lnTo>
                    <a:pt x="598" y="20"/>
                  </a:lnTo>
                  <a:lnTo>
                    <a:pt x="604" y="16"/>
                  </a:lnTo>
                  <a:lnTo>
                    <a:pt x="608" y="12"/>
                  </a:lnTo>
                  <a:lnTo>
                    <a:pt x="614" y="10"/>
                  </a:lnTo>
                  <a:lnTo>
                    <a:pt x="620" y="8"/>
                  </a:lnTo>
                  <a:lnTo>
                    <a:pt x="626" y="8"/>
                  </a:lnTo>
                  <a:lnTo>
                    <a:pt x="632" y="6"/>
                  </a:lnTo>
                  <a:lnTo>
                    <a:pt x="638" y="4"/>
                  </a:lnTo>
                  <a:lnTo>
                    <a:pt x="644" y="2"/>
                  </a:lnTo>
                  <a:lnTo>
                    <a:pt x="634" y="0"/>
                  </a:lnTo>
                  <a:lnTo>
                    <a:pt x="624" y="4"/>
                  </a:lnTo>
                  <a:lnTo>
                    <a:pt x="614" y="8"/>
                  </a:lnTo>
                  <a:lnTo>
                    <a:pt x="604" y="10"/>
                  </a:lnTo>
                  <a:lnTo>
                    <a:pt x="594" y="14"/>
                  </a:lnTo>
                  <a:lnTo>
                    <a:pt x="586" y="20"/>
                  </a:lnTo>
                  <a:lnTo>
                    <a:pt x="578" y="26"/>
                  </a:lnTo>
                  <a:lnTo>
                    <a:pt x="574" y="34"/>
                  </a:lnTo>
                  <a:lnTo>
                    <a:pt x="572" y="44"/>
                  </a:lnTo>
                  <a:lnTo>
                    <a:pt x="570" y="50"/>
                  </a:lnTo>
                  <a:lnTo>
                    <a:pt x="568" y="54"/>
                  </a:lnTo>
                  <a:lnTo>
                    <a:pt x="566" y="58"/>
                  </a:lnTo>
                  <a:lnTo>
                    <a:pt x="566" y="62"/>
                  </a:lnTo>
                  <a:lnTo>
                    <a:pt x="562" y="70"/>
                  </a:lnTo>
                  <a:lnTo>
                    <a:pt x="556" y="78"/>
                  </a:lnTo>
                  <a:lnTo>
                    <a:pt x="548" y="86"/>
                  </a:lnTo>
                  <a:lnTo>
                    <a:pt x="544" y="94"/>
                  </a:lnTo>
                  <a:lnTo>
                    <a:pt x="536" y="102"/>
                  </a:lnTo>
                  <a:lnTo>
                    <a:pt x="532" y="110"/>
                  </a:lnTo>
                  <a:lnTo>
                    <a:pt x="526" y="118"/>
                  </a:lnTo>
                  <a:lnTo>
                    <a:pt x="522" y="126"/>
                  </a:lnTo>
                  <a:lnTo>
                    <a:pt x="524" y="126"/>
                  </a:lnTo>
                  <a:lnTo>
                    <a:pt x="526" y="126"/>
                  </a:lnTo>
                  <a:lnTo>
                    <a:pt x="528" y="126"/>
                  </a:lnTo>
                  <a:lnTo>
                    <a:pt x="528" y="128"/>
                  </a:lnTo>
                  <a:lnTo>
                    <a:pt x="528" y="134"/>
                  </a:lnTo>
                  <a:lnTo>
                    <a:pt x="524" y="140"/>
                  </a:lnTo>
                  <a:lnTo>
                    <a:pt x="522" y="144"/>
                  </a:lnTo>
                  <a:lnTo>
                    <a:pt x="518" y="150"/>
                  </a:lnTo>
                  <a:lnTo>
                    <a:pt x="518" y="154"/>
                  </a:lnTo>
                  <a:lnTo>
                    <a:pt x="516" y="158"/>
                  </a:lnTo>
                  <a:lnTo>
                    <a:pt x="518" y="162"/>
                  </a:lnTo>
                  <a:lnTo>
                    <a:pt x="522" y="162"/>
                  </a:lnTo>
                  <a:lnTo>
                    <a:pt x="518" y="174"/>
                  </a:lnTo>
                  <a:lnTo>
                    <a:pt x="514" y="184"/>
                  </a:lnTo>
                  <a:lnTo>
                    <a:pt x="510" y="196"/>
                  </a:lnTo>
                  <a:lnTo>
                    <a:pt x="510" y="206"/>
                  </a:lnTo>
                  <a:lnTo>
                    <a:pt x="510" y="202"/>
                  </a:lnTo>
                  <a:lnTo>
                    <a:pt x="512" y="200"/>
                  </a:lnTo>
                  <a:lnTo>
                    <a:pt x="514" y="196"/>
                  </a:lnTo>
                  <a:lnTo>
                    <a:pt x="518" y="194"/>
                  </a:lnTo>
                  <a:lnTo>
                    <a:pt x="520" y="196"/>
                  </a:lnTo>
                  <a:lnTo>
                    <a:pt x="516" y="210"/>
                  </a:lnTo>
                  <a:lnTo>
                    <a:pt x="512" y="222"/>
                  </a:lnTo>
                  <a:lnTo>
                    <a:pt x="510" y="236"/>
                  </a:lnTo>
                  <a:lnTo>
                    <a:pt x="510" y="252"/>
                  </a:lnTo>
                  <a:lnTo>
                    <a:pt x="512" y="246"/>
                  </a:lnTo>
                  <a:lnTo>
                    <a:pt x="514" y="242"/>
                  </a:lnTo>
                  <a:lnTo>
                    <a:pt x="516" y="236"/>
                  </a:lnTo>
                  <a:lnTo>
                    <a:pt x="518" y="232"/>
                  </a:lnTo>
                  <a:lnTo>
                    <a:pt x="520" y="232"/>
                  </a:lnTo>
                  <a:lnTo>
                    <a:pt x="522" y="232"/>
                  </a:lnTo>
                  <a:lnTo>
                    <a:pt x="522" y="234"/>
                  </a:lnTo>
                  <a:lnTo>
                    <a:pt x="520" y="244"/>
                  </a:lnTo>
                  <a:lnTo>
                    <a:pt x="518" y="252"/>
                  </a:lnTo>
                  <a:lnTo>
                    <a:pt x="516" y="262"/>
                  </a:lnTo>
                  <a:lnTo>
                    <a:pt x="516" y="272"/>
                  </a:lnTo>
                  <a:lnTo>
                    <a:pt x="518" y="266"/>
                  </a:lnTo>
                  <a:lnTo>
                    <a:pt x="520" y="264"/>
                  </a:lnTo>
                  <a:lnTo>
                    <a:pt x="520" y="260"/>
                  </a:lnTo>
                  <a:lnTo>
                    <a:pt x="522" y="258"/>
                  </a:lnTo>
                  <a:lnTo>
                    <a:pt x="526" y="258"/>
                  </a:lnTo>
                  <a:lnTo>
                    <a:pt x="526" y="266"/>
                  </a:lnTo>
                  <a:lnTo>
                    <a:pt x="526" y="274"/>
                  </a:lnTo>
                  <a:lnTo>
                    <a:pt x="524" y="282"/>
                  </a:lnTo>
                  <a:lnTo>
                    <a:pt x="524" y="290"/>
                  </a:lnTo>
                  <a:lnTo>
                    <a:pt x="524" y="286"/>
                  </a:lnTo>
                  <a:lnTo>
                    <a:pt x="526" y="282"/>
                  </a:lnTo>
                  <a:lnTo>
                    <a:pt x="528" y="278"/>
                  </a:lnTo>
                  <a:lnTo>
                    <a:pt x="528" y="276"/>
                  </a:lnTo>
                  <a:lnTo>
                    <a:pt x="532" y="278"/>
                  </a:lnTo>
                  <a:lnTo>
                    <a:pt x="532" y="284"/>
                  </a:lnTo>
                  <a:lnTo>
                    <a:pt x="532" y="290"/>
                  </a:lnTo>
                  <a:lnTo>
                    <a:pt x="532" y="296"/>
                  </a:lnTo>
                  <a:lnTo>
                    <a:pt x="534" y="298"/>
                  </a:lnTo>
                  <a:lnTo>
                    <a:pt x="536" y="304"/>
                  </a:lnTo>
                  <a:lnTo>
                    <a:pt x="536" y="308"/>
                  </a:lnTo>
                  <a:lnTo>
                    <a:pt x="536" y="310"/>
                  </a:lnTo>
                  <a:lnTo>
                    <a:pt x="540" y="304"/>
                  </a:lnTo>
                  <a:lnTo>
                    <a:pt x="544" y="308"/>
                  </a:lnTo>
                  <a:lnTo>
                    <a:pt x="544" y="316"/>
                  </a:lnTo>
                  <a:lnTo>
                    <a:pt x="542" y="322"/>
                  </a:lnTo>
                  <a:lnTo>
                    <a:pt x="542" y="328"/>
                  </a:lnTo>
                  <a:lnTo>
                    <a:pt x="544" y="328"/>
                  </a:lnTo>
                  <a:lnTo>
                    <a:pt x="544" y="330"/>
                  </a:lnTo>
                  <a:lnTo>
                    <a:pt x="544" y="332"/>
                  </a:lnTo>
                  <a:lnTo>
                    <a:pt x="544" y="334"/>
                  </a:lnTo>
                  <a:lnTo>
                    <a:pt x="544" y="332"/>
                  </a:lnTo>
                  <a:lnTo>
                    <a:pt x="544" y="330"/>
                  </a:lnTo>
                  <a:lnTo>
                    <a:pt x="546" y="328"/>
                  </a:lnTo>
                  <a:lnTo>
                    <a:pt x="548" y="326"/>
                  </a:lnTo>
                  <a:lnTo>
                    <a:pt x="550" y="326"/>
                  </a:lnTo>
                  <a:lnTo>
                    <a:pt x="552" y="328"/>
                  </a:lnTo>
                  <a:lnTo>
                    <a:pt x="554" y="330"/>
                  </a:lnTo>
                  <a:lnTo>
                    <a:pt x="552" y="338"/>
                  </a:lnTo>
                  <a:lnTo>
                    <a:pt x="550" y="346"/>
                  </a:lnTo>
                  <a:lnTo>
                    <a:pt x="548" y="354"/>
                  </a:lnTo>
                  <a:lnTo>
                    <a:pt x="548" y="362"/>
                  </a:lnTo>
                  <a:lnTo>
                    <a:pt x="550" y="366"/>
                  </a:lnTo>
                  <a:lnTo>
                    <a:pt x="548" y="370"/>
                  </a:lnTo>
                  <a:lnTo>
                    <a:pt x="546" y="376"/>
                  </a:lnTo>
                  <a:lnTo>
                    <a:pt x="544" y="382"/>
                  </a:lnTo>
                  <a:lnTo>
                    <a:pt x="534" y="394"/>
                  </a:lnTo>
                  <a:lnTo>
                    <a:pt x="526" y="408"/>
                  </a:lnTo>
                  <a:lnTo>
                    <a:pt x="516" y="420"/>
                  </a:lnTo>
                  <a:lnTo>
                    <a:pt x="504" y="434"/>
                  </a:lnTo>
                  <a:lnTo>
                    <a:pt x="494" y="446"/>
                  </a:lnTo>
                  <a:lnTo>
                    <a:pt x="482" y="456"/>
                  </a:lnTo>
                  <a:lnTo>
                    <a:pt x="468" y="466"/>
                  </a:lnTo>
                  <a:lnTo>
                    <a:pt x="454" y="472"/>
                  </a:lnTo>
                  <a:lnTo>
                    <a:pt x="440" y="474"/>
                  </a:lnTo>
                  <a:lnTo>
                    <a:pt x="428" y="474"/>
                  </a:lnTo>
                  <a:lnTo>
                    <a:pt x="414" y="474"/>
                  </a:lnTo>
                  <a:lnTo>
                    <a:pt x="400" y="474"/>
                  </a:lnTo>
                  <a:lnTo>
                    <a:pt x="388" y="474"/>
                  </a:lnTo>
                  <a:lnTo>
                    <a:pt x="374" y="476"/>
                  </a:lnTo>
                  <a:lnTo>
                    <a:pt x="360" y="476"/>
                  </a:lnTo>
                  <a:lnTo>
                    <a:pt x="346" y="476"/>
                  </a:lnTo>
                  <a:lnTo>
                    <a:pt x="332" y="474"/>
                  </a:lnTo>
                  <a:lnTo>
                    <a:pt x="320" y="474"/>
                  </a:lnTo>
                  <a:lnTo>
                    <a:pt x="306" y="474"/>
                  </a:lnTo>
                  <a:lnTo>
                    <a:pt x="294" y="472"/>
                  </a:lnTo>
                  <a:lnTo>
                    <a:pt x="280" y="472"/>
                  </a:lnTo>
                  <a:lnTo>
                    <a:pt x="266" y="470"/>
                  </a:lnTo>
                  <a:lnTo>
                    <a:pt x="254" y="468"/>
                  </a:lnTo>
                  <a:lnTo>
                    <a:pt x="240" y="468"/>
                  </a:lnTo>
                  <a:lnTo>
                    <a:pt x="232" y="470"/>
                  </a:lnTo>
                  <a:lnTo>
                    <a:pt x="236" y="470"/>
                  </a:lnTo>
                  <a:lnTo>
                    <a:pt x="240" y="470"/>
                  </a:lnTo>
                  <a:lnTo>
                    <a:pt x="242" y="472"/>
                  </a:lnTo>
                  <a:lnTo>
                    <a:pt x="244" y="474"/>
                  </a:lnTo>
                  <a:lnTo>
                    <a:pt x="242" y="476"/>
                  </a:lnTo>
                  <a:lnTo>
                    <a:pt x="240" y="478"/>
                  </a:lnTo>
                  <a:lnTo>
                    <a:pt x="238" y="478"/>
                  </a:lnTo>
                  <a:lnTo>
                    <a:pt x="234" y="478"/>
                  </a:lnTo>
                  <a:lnTo>
                    <a:pt x="232" y="478"/>
                  </a:lnTo>
                  <a:lnTo>
                    <a:pt x="230" y="480"/>
                  </a:lnTo>
                  <a:lnTo>
                    <a:pt x="226" y="480"/>
                  </a:lnTo>
                  <a:lnTo>
                    <a:pt x="224" y="482"/>
                  </a:lnTo>
                  <a:lnTo>
                    <a:pt x="222" y="484"/>
                  </a:lnTo>
                  <a:lnTo>
                    <a:pt x="218" y="486"/>
                  </a:lnTo>
                  <a:lnTo>
                    <a:pt x="216" y="488"/>
                  </a:lnTo>
                  <a:lnTo>
                    <a:pt x="214" y="490"/>
                  </a:lnTo>
                  <a:lnTo>
                    <a:pt x="206" y="494"/>
                  </a:lnTo>
                  <a:lnTo>
                    <a:pt x="202" y="496"/>
                  </a:lnTo>
                  <a:lnTo>
                    <a:pt x="194" y="500"/>
                  </a:lnTo>
                  <a:lnTo>
                    <a:pt x="188" y="504"/>
                  </a:lnTo>
                  <a:lnTo>
                    <a:pt x="182" y="508"/>
                  </a:lnTo>
                  <a:lnTo>
                    <a:pt x="176" y="512"/>
                  </a:lnTo>
                  <a:lnTo>
                    <a:pt x="170" y="516"/>
                  </a:lnTo>
                  <a:lnTo>
                    <a:pt x="164" y="520"/>
                  </a:lnTo>
                  <a:lnTo>
                    <a:pt x="160" y="524"/>
                  </a:lnTo>
                  <a:lnTo>
                    <a:pt x="154" y="530"/>
                  </a:lnTo>
                  <a:lnTo>
                    <a:pt x="148" y="534"/>
                  </a:lnTo>
                  <a:lnTo>
                    <a:pt x="142" y="538"/>
                  </a:lnTo>
                  <a:lnTo>
                    <a:pt x="136" y="542"/>
                  </a:lnTo>
                  <a:lnTo>
                    <a:pt x="130" y="548"/>
                  </a:lnTo>
                  <a:lnTo>
                    <a:pt x="124" y="552"/>
                  </a:lnTo>
                  <a:lnTo>
                    <a:pt x="118" y="558"/>
                  </a:lnTo>
                  <a:lnTo>
                    <a:pt x="108" y="566"/>
                  </a:lnTo>
                  <a:lnTo>
                    <a:pt x="100" y="574"/>
                  </a:lnTo>
                  <a:lnTo>
                    <a:pt x="92" y="582"/>
                  </a:lnTo>
                  <a:lnTo>
                    <a:pt x="82" y="592"/>
                  </a:lnTo>
                  <a:lnTo>
                    <a:pt x="74" y="600"/>
                  </a:lnTo>
                  <a:lnTo>
                    <a:pt x="66" y="610"/>
                  </a:lnTo>
                  <a:lnTo>
                    <a:pt x="60" y="620"/>
                  </a:lnTo>
                  <a:lnTo>
                    <a:pt x="52" y="630"/>
                  </a:lnTo>
                  <a:lnTo>
                    <a:pt x="46" y="640"/>
                  </a:lnTo>
                  <a:lnTo>
                    <a:pt x="40" y="650"/>
                  </a:lnTo>
                  <a:lnTo>
                    <a:pt x="32" y="660"/>
                  </a:lnTo>
                  <a:lnTo>
                    <a:pt x="28" y="672"/>
                  </a:lnTo>
                  <a:lnTo>
                    <a:pt x="22" y="682"/>
                  </a:lnTo>
                  <a:lnTo>
                    <a:pt x="16" y="692"/>
                  </a:lnTo>
                  <a:lnTo>
                    <a:pt x="12" y="704"/>
                  </a:lnTo>
                  <a:lnTo>
                    <a:pt x="6" y="714"/>
                  </a:lnTo>
                  <a:lnTo>
                    <a:pt x="4" y="726"/>
                  </a:lnTo>
                  <a:lnTo>
                    <a:pt x="0" y="740"/>
                  </a:lnTo>
                  <a:lnTo>
                    <a:pt x="0" y="754"/>
                  </a:lnTo>
                  <a:lnTo>
                    <a:pt x="2" y="766"/>
                  </a:lnTo>
                  <a:lnTo>
                    <a:pt x="6" y="756"/>
                  </a:lnTo>
                  <a:lnTo>
                    <a:pt x="12" y="746"/>
                  </a:lnTo>
                  <a:lnTo>
                    <a:pt x="16" y="738"/>
                  </a:lnTo>
                  <a:lnTo>
                    <a:pt x="22" y="728"/>
                  </a:lnTo>
                  <a:lnTo>
                    <a:pt x="28" y="718"/>
                  </a:lnTo>
                  <a:lnTo>
                    <a:pt x="34" y="710"/>
                  </a:lnTo>
                  <a:lnTo>
                    <a:pt x="40" y="702"/>
                  </a:lnTo>
                  <a:lnTo>
                    <a:pt x="48" y="692"/>
                  </a:lnTo>
                  <a:lnTo>
                    <a:pt x="54" y="684"/>
                  </a:lnTo>
                  <a:lnTo>
                    <a:pt x="62" y="674"/>
                  </a:lnTo>
                  <a:lnTo>
                    <a:pt x="70" y="666"/>
                  </a:lnTo>
                  <a:lnTo>
                    <a:pt x="76" y="658"/>
                  </a:lnTo>
                  <a:lnTo>
                    <a:pt x="84" y="650"/>
                  </a:lnTo>
                  <a:lnTo>
                    <a:pt x="92" y="642"/>
                  </a:lnTo>
                  <a:lnTo>
                    <a:pt x="100" y="634"/>
                  </a:lnTo>
                  <a:lnTo>
                    <a:pt x="108" y="626"/>
                  </a:lnTo>
                  <a:lnTo>
                    <a:pt x="112" y="626"/>
                  </a:lnTo>
                  <a:lnTo>
                    <a:pt x="114" y="626"/>
                  </a:lnTo>
                  <a:lnTo>
                    <a:pt x="116" y="628"/>
                  </a:lnTo>
                  <a:lnTo>
                    <a:pt x="118" y="630"/>
                  </a:lnTo>
                  <a:lnTo>
                    <a:pt x="118" y="632"/>
                  </a:lnTo>
                  <a:lnTo>
                    <a:pt x="114" y="636"/>
                  </a:lnTo>
                  <a:lnTo>
                    <a:pt x="112" y="640"/>
                  </a:lnTo>
                  <a:lnTo>
                    <a:pt x="108" y="644"/>
                  </a:lnTo>
                  <a:lnTo>
                    <a:pt x="106" y="648"/>
                  </a:lnTo>
                  <a:lnTo>
                    <a:pt x="104" y="652"/>
                  </a:lnTo>
                  <a:lnTo>
                    <a:pt x="102" y="656"/>
                  </a:lnTo>
                  <a:lnTo>
                    <a:pt x="100" y="662"/>
                  </a:lnTo>
                  <a:lnTo>
                    <a:pt x="98" y="666"/>
                  </a:lnTo>
                  <a:lnTo>
                    <a:pt x="94" y="682"/>
                  </a:lnTo>
                  <a:lnTo>
                    <a:pt x="90" y="698"/>
                  </a:lnTo>
                  <a:lnTo>
                    <a:pt x="86" y="714"/>
                  </a:lnTo>
                  <a:lnTo>
                    <a:pt x="84" y="730"/>
                  </a:lnTo>
                  <a:lnTo>
                    <a:pt x="80" y="746"/>
                  </a:lnTo>
                  <a:lnTo>
                    <a:pt x="80" y="764"/>
                  </a:lnTo>
                  <a:lnTo>
                    <a:pt x="78" y="780"/>
                  </a:lnTo>
                  <a:lnTo>
                    <a:pt x="80" y="796"/>
                  </a:lnTo>
                  <a:lnTo>
                    <a:pt x="82" y="792"/>
                  </a:lnTo>
                  <a:lnTo>
                    <a:pt x="84" y="788"/>
                  </a:lnTo>
                  <a:lnTo>
                    <a:pt x="86" y="786"/>
                  </a:lnTo>
                  <a:lnTo>
                    <a:pt x="88" y="782"/>
                  </a:lnTo>
                  <a:lnTo>
                    <a:pt x="94" y="788"/>
                  </a:lnTo>
                  <a:lnTo>
                    <a:pt x="94" y="802"/>
                  </a:lnTo>
                  <a:lnTo>
                    <a:pt x="98" y="814"/>
                  </a:lnTo>
                  <a:lnTo>
                    <a:pt x="104" y="828"/>
                  </a:lnTo>
                  <a:lnTo>
                    <a:pt x="110" y="840"/>
                  </a:lnTo>
                  <a:lnTo>
                    <a:pt x="112" y="812"/>
                  </a:lnTo>
                  <a:lnTo>
                    <a:pt x="116" y="786"/>
                  </a:lnTo>
                  <a:lnTo>
                    <a:pt x="120" y="758"/>
                  </a:lnTo>
                  <a:lnTo>
                    <a:pt x="124" y="734"/>
                  </a:lnTo>
                  <a:lnTo>
                    <a:pt x="128" y="726"/>
                  </a:lnTo>
                  <a:lnTo>
                    <a:pt x="130" y="720"/>
                  </a:lnTo>
                  <a:lnTo>
                    <a:pt x="132" y="712"/>
                  </a:lnTo>
                  <a:lnTo>
                    <a:pt x="134" y="706"/>
                  </a:lnTo>
                  <a:lnTo>
                    <a:pt x="136" y="704"/>
                  </a:lnTo>
                  <a:lnTo>
                    <a:pt x="138" y="704"/>
                  </a:lnTo>
                  <a:lnTo>
                    <a:pt x="142" y="706"/>
                  </a:lnTo>
                  <a:lnTo>
                    <a:pt x="144" y="708"/>
                  </a:lnTo>
                  <a:lnTo>
                    <a:pt x="142" y="722"/>
                  </a:lnTo>
                  <a:lnTo>
                    <a:pt x="142" y="736"/>
                  </a:lnTo>
                  <a:lnTo>
                    <a:pt x="142" y="750"/>
                  </a:lnTo>
                  <a:lnTo>
                    <a:pt x="144" y="764"/>
                  </a:lnTo>
                  <a:lnTo>
                    <a:pt x="146" y="778"/>
                  </a:lnTo>
                  <a:lnTo>
                    <a:pt x="148" y="790"/>
                  </a:lnTo>
                  <a:lnTo>
                    <a:pt x="152" y="804"/>
                  </a:lnTo>
                  <a:lnTo>
                    <a:pt x="156" y="816"/>
                  </a:lnTo>
                  <a:lnTo>
                    <a:pt x="162" y="828"/>
                  </a:lnTo>
                  <a:lnTo>
                    <a:pt x="168" y="838"/>
                  </a:lnTo>
                  <a:lnTo>
                    <a:pt x="176" y="850"/>
                  </a:lnTo>
                  <a:lnTo>
                    <a:pt x="184" y="860"/>
                  </a:lnTo>
                  <a:lnTo>
                    <a:pt x="186" y="860"/>
                  </a:lnTo>
                  <a:lnTo>
                    <a:pt x="182" y="836"/>
                  </a:lnTo>
                  <a:lnTo>
                    <a:pt x="180" y="812"/>
                  </a:lnTo>
                  <a:lnTo>
                    <a:pt x="180" y="786"/>
                  </a:lnTo>
                  <a:lnTo>
                    <a:pt x="182" y="762"/>
                  </a:lnTo>
                  <a:lnTo>
                    <a:pt x="184" y="750"/>
                  </a:lnTo>
                  <a:lnTo>
                    <a:pt x="184" y="736"/>
                  </a:lnTo>
                  <a:lnTo>
                    <a:pt x="186" y="722"/>
                  </a:lnTo>
                  <a:lnTo>
                    <a:pt x="192" y="712"/>
                  </a:lnTo>
                  <a:lnTo>
                    <a:pt x="194" y="710"/>
                  </a:lnTo>
                  <a:lnTo>
                    <a:pt x="198" y="710"/>
                  </a:lnTo>
                  <a:lnTo>
                    <a:pt x="200" y="708"/>
                  </a:lnTo>
                  <a:lnTo>
                    <a:pt x="202" y="710"/>
                  </a:lnTo>
                  <a:lnTo>
                    <a:pt x="210" y="724"/>
                  </a:lnTo>
                  <a:lnTo>
                    <a:pt x="218" y="740"/>
                  </a:lnTo>
                  <a:lnTo>
                    <a:pt x="226" y="754"/>
                  </a:lnTo>
                  <a:lnTo>
                    <a:pt x="234" y="768"/>
                  </a:lnTo>
                  <a:lnTo>
                    <a:pt x="242" y="782"/>
                  </a:lnTo>
                  <a:lnTo>
                    <a:pt x="252" y="794"/>
                  </a:lnTo>
                  <a:lnTo>
                    <a:pt x="264" y="806"/>
                  </a:lnTo>
                  <a:lnTo>
                    <a:pt x="278" y="818"/>
                  </a:lnTo>
                  <a:lnTo>
                    <a:pt x="280" y="820"/>
                  </a:lnTo>
                  <a:lnTo>
                    <a:pt x="282" y="820"/>
                  </a:lnTo>
                  <a:lnTo>
                    <a:pt x="286" y="822"/>
                  </a:lnTo>
                  <a:lnTo>
                    <a:pt x="288" y="824"/>
                  </a:lnTo>
                  <a:lnTo>
                    <a:pt x="290" y="826"/>
                  </a:lnTo>
                  <a:lnTo>
                    <a:pt x="294" y="828"/>
                  </a:lnTo>
                  <a:lnTo>
                    <a:pt x="296" y="828"/>
                  </a:lnTo>
                  <a:lnTo>
                    <a:pt x="298" y="828"/>
                  </a:lnTo>
                  <a:lnTo>
                    <a:pt x="290" y="816"/>
                  </a:lnTo>
                  <a:lnTo>
                    <a:pt x="284" y="800"/>
                  </a:lnTo>
                  <a:lnTo>
                    <a:pt x="278" y="786"/>
                  </a:lnTo>
                  <a:lnTo>
                    <a:pt x="274" y="772"/>
                  </a:lnTo>
                  <a:lnTo>
                    <a:pt x="270" y="758"/>
                  </a:lnTo>
                  <a:lnTo>
                    <a:pt x="266" y="742"/>
                  </a:lnTo>
                  <a:lnTo>
                    <a:pt x="266" y="726"/>
                  </a:lnTo>
                  <a:lnTo>
                    <a:pt x="266" y="710"/>
                  </a:lnTo>
                  <a:lnTo>
                    <a:pt x="268" y="706"/>
                  </a:lnTo>
                  <a:lnTo>
                    <a:pt x="268" y="700"/>
                  </a:lnTo>
                  <a:lnTo>
                    <a:pt x="268" y="696"/>
                  </a:lnTo>
                  <a:lnTo>
                    <a:pt x="270" y="692"/>
                  </a:lnTo>
                  <a:lnTo>
                    <a:pt x="272" y="690"/>
                  </a:lnTo>
                  <a:lnTo>
                    <a:pt x="274" y="690"/>
                  </a:lnTo>
                  <a:lnTo>
                    <a:pt x="276" y="692"/>
                  </a:lnTo>
                  <a:lnTo>
                    <a:pt x="278" y="692"/>
                  </a:lnTo>
                  <a:lnTo>
                    <a:pt x="282" y="708"/>
                  </a:lnTo>
                  <a:lnTo>
                    <a:pt x="288" y="722"/>
                  </a:lnTo>
                  <a:lnTo>
                    <a:pt x="296" y="736"/>
                  </a:lnTo>
                  <a:lnTo>
                    <a:pt x="304" y="750"/>
                  </a:lnTo>
                  <a:lnTo>
                    <a:pt x="314" y="762"/>
                  </a:lnTo>
                  <a:lnTo>
                    <a:pt x="326" y="774"/>
                  </a:lnTo>
                  <a:lnTo>
                    <a:pt x="338" y="784"/>
                  </a:lnTo>
                  <a:lnTo>
                    <a:pt x="352" y="790"/>
                  </a:lnTo>
                  <a:lnTo>
                    <a:pt x="346" y="784"/>
                  </a:lnTo>
                  <a:lnTo>
                    <a:pt x="342" y="776"/>
                  </a:lnTo>
                  <a:lnTo>
                    <a:pt x="336" y="768"/>
                  </a:lnTo>
                  <a:lnTo>
                    <a:pt x="330" y="760"/>
                  </a:lnTo>
                  <a:lnTo>
                    <a:pt x="326" y="752"/>
                  </a:lnTo>
                  <a:lnTo>
                    <a:pt x="320" y="744"/>
                  </a:lnTo>
                  <a:lnTo>
                    <a:pt x="316" y="734"/>
                  </a:lnTo>
                  <a:lnTo>
                    <a:pt x="312" y="726"/>
                  </a:lnTo>
                  <a:lnTo>
                    <a:pt x="314" y="724"/>
                  </a:lnTo>
                  <a:lnTo>
                    <a:pt x="316" y="724"/>
                  </a:lnTo>
                  <a:lnTo>
                    <a:pt x="318" y="722"/>
                  </a:lnTo>
                  <a:lnTo>
                    <a:pt x="320" y="722"/>
                  </a:lnTo>
                  <a:lnTo>
                    <a:pt x="326" y="728"/>
                  </a:lnTo>
                  <a:lnTo>
                    <a:pt x="332" y="734"/>
                  </a:lnTo>
                  <a:lnTo>
                    <a:pt x="338" y="742"/>
                  </a:lnTo>
                  <a:lnTo>
                    <a:pt x="346" y="748"/>
                  </a:lnTo>
                  <a:lnTo>
                    <a:pt x="352" y="754"/>
                  </a:lnTo>
                  <a:lnTo>
                    <a:pt x="360" y="760"/>
                  </a:lnTo>
                  <a:lnTo>
                    <a:pt x="366" y="762"/>
                  </a:lnTo>
                  <a:lnTo>
                    <a:pt x="376" y="764"/>
                  </a:lnTo>
                  <a:lnTo>
                    <a:pt x="370" y="756"/>
                  </a:lnTo>
                  <a:lnTo>
                    <a:pt x="364" y="748"/>
                  </a:lnTo>
                  <a:lnTo>
                    <a:pt x="358" y="738"/>
                  </a:lnTo>
                  <a:lnTo>
                    <a:pt x="352" y="730"/>
                  </a:lnTo>
                  <a:lnTo>
                    <a:pt x="346" y="722"/>
                  </a:lnTo>
                  <a:lnTo>
                    <a:pt x="340" y="714"/>
                  </a:lnTo>
                  <a:lnTo>
                    <a:pt x="336" y="704"/>
                  </a:lnTo>
                  <a:lnTo>
                    <a:pt x="332" y="696"/>
                  </a:lnTo>
                  <a:lnTo>
                    <a:pt x="334" y="694"/>
                  </a:lnTo>
                  <a:lnTo>
                    <a:pt x="336" y="692"/>
                  </a:lnTo>
                  <a:lnTo>
                    <a:pt x="338" y="692"/>
                  </a:lnTo>
                  <a:lnTo>
                    <a:pt x="340" y="692"/>
                  </a:lnTo>
                  <a:lnTo>
                    <a:pt x="346" y="698"/>
                  </a:lnTo>
                  <a:lnTo>
                    <a:pt x="352" y="704"/>
                  </a:lnTo>
                  <a:lnTo>
                    <a:pt x="358" y="710"/>
                  </a:lnTo>
                  <a:lnTo>
                    <a:pt x="366" y="714"/>
                  </a:lnTo>
                  <a:lnTo>
                    <a:pt x="374" y="718"/>
                  </a:lnTo>
                  <a:lnTo>
                    <a:pt x="382" y="722"/>
                  </a:lnTo>
                  <a:lnTo>
                    <a:pt x="390" y="724"/>
                  </a:lnTo>
                  <a:lnTo>
                    <a:pt x="398" y="728"/>
                  </a:lnTo>
                  <a:lnTo>
                    <a:pt x="392" y="724"/>
                  </a:lnTo>
                  <a:lnTo>
                    <a:pt x="388" y="718"/>
                  </a:lnTo>
                  <a:lnTo>
                    <a:pt x="384" y="714"/>
                  </a:lnTo>
                  <a:lnTo>
                    <a:pt x="378" y="710"/>
                  </a:lnTo>
                  <a:lnTo>
                    <a:pt x="374" y="704"/>
                  </a:lnTo>
                  <a:lnTo>
                    <a:pt x="370" y="698"/>
                  </a:lnTo>
                  <a:lnTo>
                    <a:pt x="364" y="694"/>
                  </a:lnTo>
                  <a:lnTo>
                    <a:pt x="360" y="688"/>
                  </a:lnTo>
                  <a:lnTo>
                    <a:pt x="360" y="686"/>
                  </a:lnTo>
                  <a:lnTo>
                    <a:pt x="362" y="684"/>
                  </a:lnTo>
                  <a:lnTo>
                    <a:pt x="364" y="684"/>
                  </a:lnTo>
                  <a:lnTo>
                    <a:pt x="366" y="682"/>
                  </a:lnTo>
                  <a:lnTo>
                    <a:pt x="374" y="688"/>
                  </a:lnTo>
                  <a:lnTo>
                    <a:pt x="382" y="692"/>
                  </a:lnTo>
                  <a:lnTo>
                    <a:pt x="390" y="694"/>
                  </a:lnTo>
                  <a:lnTo>
                    <a:pt x="400" y="698"/>
                  </a:lnTo>
                  <a:lnTo>
                    <a:pt x="408" y="698"/>
                  </a:lnTo>
                  <a:lnTo>
                    <a:pt x="416" y="698"/>
                  </a:lnTo>
                  <a:lnTo>
                    <a:pt x="426" y="698"/>
                  </a:lnTo>
                  <a:lnTo>
                    <a:pt x="434" y="698"/>
                  </a:lnTo>
                  <a:lnTo>
                    <a:pt x="432" y="696"/>
                  </a:lnTo>
                  <a:lnTo>
                    <a:pt x="428" y="694"/>
                  </a:lnTo>
                  <a:lnTo>
                    <a:pt x="424" y="692"/>
                  </a:lnTo>
                  <a:lnTo>
                    <a:pt x="420" y="690"/>
                  </a:lnTo>
                  <a:lnTo>
                    <a:pt x="418" y="688"/>
                  </a:lnTo>
                  <a:lnTo>
                    <a:pt x="414" y="686"/>
                  </a:lnTo>
                  <a:lnTo>
                    <a:pt x="410" y="684"/>
                  </a:lnTo>
                  <a:lnTo>
                    <a:pt x="406" y="682"/>
                  </a:lnTo>
                  <a:lnTo>
                    <a:pt x="398" y="674"/>
                  </a:lnTo>
                  <a:lnTo>
                    <a:pt x="390" y="666"/>
                  </a:lnTo>
                  <a:lnTo>
                    <a:pt x="384" y="656"/>
                  </a:lnTo>
                  <a:lnTo>
                    <a:pt x="378" y="646"/>
                  </a:lnTo>
                  <a:lnTo>
                    <a:pt x="374" y="636"/>
                  </a:lnTo>
                  <a:lnTo>
                    <a:pt x="372" y="626"/>
                  </a:lnTo>
                  <a:lnTo>
                    <a:pt x="372" y="614"/>
                  </a:lnTo>
                  <a:lnTo>
                    <a:pt x="372" y="602"/>
                  </a:lnTo>
                  <a:lnTo>
                    <a:pt x="374" y="602"/>
                  </a:lnTo>
                  <a:lnTo>
                    <a:pt x="376" y="604"/>
                  </a:lnTo>
                  <a:lnTo>
                    <a:pt x="378" y="606"/>
                  </a:lnTo>
                  <a:lnTo>
                    <a:pt x="378" y="618"/>
                  </a:lnTo>
                  <a:lnTo>
                    <a:pt x="380" y="628"/>
                  </a:lnTo>
                  <a:lnTo>
                    <a:pt x="384" y="640"/>
                  </a:lnTo>
                  <a:lnTo>
                    <a:pt x="390" y="650"/>
                  </a:lnTo>
                  <a:lnTo>
                    <a:pt x="396" y="658"/>
                  </a:lnTo>
                  <a:lnTo>
                    <a:pt x="404" y="668"/>
                  </a:lnTo>
                  <a:lnTo>
                    <a:pt x="412" y="674"/>
                  </a:lnTo>
                  <a:lnTo>
                    <a:pt x="420" y="680"/>
                  </a:lnTo>
                  <a:lnTo>
                    <a:pt x="418" y="672"/>
                  </a:lnTo>
                  <a:lnTo>
                    <a:pt x="414" y="664"/>
                  </a:lnTo>
                  <a:lnTo>
                    <a:pt x="412" y="654"/>
                  </a:lnTo>
                  <a:lnTo>
                    <a:pt x="416" y="646"/>
                  </a:lnTo>
                  <a:lnTo>
                    <a:pt x="418" y="646"/>
                  </a:lnTo>
                  <a:lnTo>
                    <a:pt x="422" y="648"/>
                  </a:lnTo>
                  <a:lnTo>
                    <a:pt x="426" y="650"/>
                  </a:lnTo>
                  <a:lnTo>
                    <a:pt x="428" y="654"/>
                  </a:lnTo>
                  <a:lnTo>
                    <a:pt x="424" y="640"/>
                  </a:lnTo>
                  <a:lnTo>
                    <a:pt x="422" y="628"/>
                  </a:lnTo>
                  <a:lnTo>
                    <a:pt x="424" y="616"/>
                  </a:lnTo>
                  <a:lnTo>
                    <a:pt x="426" y="604"/>
                  </a:lnTo>
                  <a:lnTo>
                    <a:pt x="430" y="592"/>
                  </a:lnTo>
                  <a:lnTo>
                    <a:pt x="436" y="580"/>
                  </a:lnTo>
                  <a:lnTo>
                    <a:pt x="442" y="570"/>
                  </a:lnTo>
                  <a:lnTo>
                    <a:pt x="450" y="560"/>
                  </a:lnTo>
                  <a:lnTo>
                    <a:pt x="452" y="560"/>
                  </a:lnTo>
                  <a:lnTo>
                    <a:pt x="452" y="562"/>
                  </a:lnTo>
                  <a:lnTo>
                    <a:pt x="454" y="562"/>
                  </a:lnTo>
                  <a:lnTo>
                    <a:pt x="448" y="572"/>
                  </a:lnTo>
                  <a:lnTo>
                    <a:pt x="444" y="582"/>
                  </a:lnTo>
                  <a:lnTo>
                    <a:pt x="438" y="594"/>
                  </a:lnTo>
                  <a:lnTo>
                    <a:pt x="434" y="606"/>
                  </a:lnTo>
                  <a:lnTo>
                    <a:pt x="432" y="618"/>
                  </a:lnTo>
                  <a:lnTo>
                    <a:pt x="432" y="630"/>
                  </a:lnTo>
                  <a:lnTo>
                    <a:pt x="434" y="642"/>
                  </a:lnTo>
                  <a:lnTo>
                    <a:pt x="438" y="654"/>
                  </a:lnTo>
                  <a:lnTo>
                    <a:pt x="442" y="650"/>
                  </a:lnTo>
                  <a:lnTo>
                    <a:pt x="446" y="646"/>
                  </a:lnTo>
                  <a:lnTo>
                    <a:pt x="450" y="644"/>
                  </a:lnTo>
                  <a:lnTo>
                    <a:pt x="454" y="642"/>
                  </a:lnTo>
                  <a:lnTo>
                    <a:pt x="458" y="638"/>
                  </a:lnTo>
                  <a:lnTo>
                    <a:pt x="462" y="636"/>
                  </a:lnTo>
                  <a:lnTo>
                    <a:pt x="466" y="634"/>
                  </a:lnTo>
                  <a:lnTo>
                    <a:pt x="470" y="632"/>
                  </a:lnTo>
                  <a:lnTo>
                    <a:pt x="472" y="630"/>
                  </a:lnTo>
                  <a:lnTo>
                    <a:pt x="474" y="630"/>
                  </a:lnTo>
                  <a:lnTo>
                    <a:pt x="476" y="632"/>
                  </a:lnTo>
                  <a:lnTo>
                    <a:pt x="478" y="632"/>
                  </a:lnTo>
                  <a:lnTo>
                    <a:pt x="476" y="634"/>
                  </a:lnTo>
                  <a:lnTo>
                    <a:pt x="478" y="634"/>
                  </a:lnTo>
                  <a:lnTo>
                    <a:pt x="478" y="636"/>
                  </a:lnTo>
                  <a:lnTo>
                    <a:pt x="478" y="638"/>
                  </a:lnTo>
                  <a:lnTo>
                    <a:pt x="476" y="640"/>
                  </a:lnTo>
                  <a:lnTo>
                    <a:pt x="474" y="640"/>
                  </a:lnTo>
                  <a:lnTo>
                    <a:pt x="472" y="652"/>
                  </a:lnTo>
                  <a:lnTo>
                    <a:pt x="468" y="664"/>
                  </a:lnTo>
                  <a:lnTo>
                    <a:pt x="466" y="674"/>
                  </a:lnTo>
                  <a:lnTo>
                    <a:pt x="466" y="686"/>
                  </a:lnTo>
                  <a:lnTo>
                    <a:pt x="468" y="688"/>
                  </a:lnTo>
                  <a:lnTo>
                    <a:pt x="470" y="688"/>
                  </a:lnTo>
                  <a:lnTo>
                    <a:pt x="472" y="688"/>
                  </a:lnTo>
                  <a:lnTo>
                    <a:pt x="474" y="688"/>
                  </a:lnTo>
                  <a:lnTo>
                    <a:pt x="476" y="690"/>
                  </a:lnTo>
                  <a:lnTo>
                    <a:pt x="478" y="690"/>
                  </a:lnTo>
                  <a:lnTo>
                    <a:pt x="480" y="690"/>
                  </a:lnTo>
                  <a:lnTo>
                    <a:pt x="482" y="690"/>
                  </a:lnTo>
                  <a:lnTo>
                    <a:pt x="496" y="686"/>
                  </a:lnTo>
                  <a:lnTo>
                    <a:pt x="508" y="684"/>
                  </a:lnTo>
                  <a:lnTo>
                    <a:pt x="522" y="680"/>
                  </a:lnTo>
                  <a:lnTo>
                    <a:pt x="534" y="678"/>
                  </a:lnTo>
                  <a:lnTo>
                    <a:pt x="546" y="674"/>
                  </a:lnTo>
                  <a:lnTo>
                    <a:pt x="558" y="670"/>
                  </a:lnTo>
                  <a:lnTo>
                    <a:pt x="572" y="666"/>
                  </a:lnTo>
                  <a:lnTo>
                    <a:pt x="584" y="660"/>
                  </a:lnTo>
                  <a:lnTo>
                    <a:pt x="596" y="656"/>
                  </a:lnTo>
                  <a:lnTo>
                    <a:pt x="606" y="650"/>
                  </a:lnTo>
                  <a:lnTo>
                    <a:pt x="618" y="644"/>
                  </a:lnTo>
                  <a:lnTo>
                    <a:pt x="630" y="638"/>
                  </a:lnTo>
                  <a:lnTo>
                    <a:pt x="640" y="630"/>
                  </a:lnTo>
                  <a:lnTo>
                    <a:pt x="650" y="622"/>
                  </a:lnTo>
                  <a:lnTo>
                    <a:pt x="660" y="612"/>
                  </a:lnTo>
                  <a:lnTo>
                    <a:pt x="670" y="604"/>
                  </a:lnTo>
                  <a:lnTo>
                    <a:pt x="680" y="586"/>
                  </a:lnTo>
                  <a:lnTo>
                    <a:pt x="688" y="570"/>
                  </a:lnTo>
                  <a:lnTo>
                    <a:pt x="696" y="550"/>
                  </a:lnTo>
                  <a:lnTo>
                    <a:pt x="702" y="532"/>
                  </a:lnTo>
                  <a:lnTo>
                    <a:pt x="706" y="514"/>
                  </a:lnTo>
                  <a:lnTo>
                    <a:pt x="710" y="494"/>
                  </a:lnTo>
                  <a:lnTo>
                    <a:pt x="710" y="474"/>
                  </a:lnTo>
                  <a:lnTo>
                    <a:pt x="710" y="454"/>
                  </a:lnTo>
                  <a:lnTo>
                    <a:pt x="706" y="448"/>
                  </a:lnTo>
                  <a:lnTo>
                    <a:pt x="698" y="440"/>
                  </a:lnTo>
                  <a:lnTo>
                    <a:pt x="692" y="436"/>
                  </a:lnTo>
                  <a:lnTo>
                    <a:pt x="686" y="430"/>
                  </a:lnTo>
                  <a:lnTo>
                    <a:pt x="678" y="426"/>
                  </a:lnTo>
                  <a:lnTo>
                    <a:pt x="670" y="422"/>
                  </a:lnTo>
                  <a:lnTo>
                    <a:pt x="662" y="418"/>
                  </a:lnTo>
                  <a:lnTo>
                    <a:pt x="656" y="412"/>
                  </a:lnTo>
                  <a:lnTo>
                    <a:pt x="652" y="410"/>
                  </a:lnTo>
                  <a:lnTo>
                    <a:pt x="648" y="410"/>
                  </a:lnTo>
                  <a:lnTo>
                    <a:pt x="646" y="412"/>
                  </a:lnTo>
                  <a:lnTo>
                    <a:pt x="642" y="412"/>
                  </a:lnTo>
                  <a:lnTo>
                    <a:pt x="638" y="414"/>
                  </a:lnTo>
                  <a:lnTo>
                    <a:pt x="634" y="414"/>
                  </a:lnTo>
                  <a:lnTo>
                    <a:pt x="632" y="414"/>
                  </a:lnTo>
                  <a:lnTo>
                    <a:pt x="628" y="412"/>
                  </a:lnTo>
                  <a:lnTo>
                    <a:pt x="628" y="410"/>
                  </a:lnTo>
                  <a:lnTo>
                    <a:pt x="630" y="408"/>
                  </a:lnTo>
                  <a:lnTo>
                    <a:pt x="630" y="406"/>
                  </a:lnTo>
                  <a:lnTo>
                    <a:pt x="636" y="404"/>
                  </a:lnTo>
                  <a:lnTo>
                    <a:pt x="642" y="402"/>
                  </a:lnTo>
                  <a:lnTo>
                    <a:pt x="648" y="402"/>
                  </a:lnTo>
                  <a:lnTo>
                    <a:pt x="654" y="402"/>
                  </a:lnTo>
                  <a:lnTo>
                    <a:pt x="660" y="404"/>
                  </a:lnTo>
                  <a:lnTo>
                    <a:pt x="664" y="406"/>
                  </a:lnTo>
                  <a:lnTo>
                    <a:pt x="670" y="410"/>
                  </a:lnTo>
                  <a:lnTo>
                    <a:pt x="676" y="412"/>
                  </a:lnTo>
                  <a:lnTo>
                    <a:pt x="682" y="416"/>
                  </a:lnTo>
                  <a:lnTo>
                    <a:pt x="688" y="420"/>
                  </a:lnTo>
                  <a:lnTo>
                    <a:pt x="694" y="424"/>
                  </a:lnTo>
                  <a:lnTo>
                    <a:pt x="702" y="428"/>
                  </a:lnTo>
                  <a:lnTo>
                    <a:pt x="708" y="432"/>
                  </a:lnTo>
                  <a:lnTo>
                    <a:pt x="714" y="436"/>
                  </a:lnTo>
                  <a:lnTo>
                    <a:pt x="718" y="442"/>
                  </a:lnTo>
                  <a:lnTo>
                    <a:pt x="722" y="448"/>
                  </a:lnTo>
                  <a:lnTo>
                    <a:pt x="722" y="464"/>
                  </a:lnTo>
                  <a:lnTo>
                    <a:pt x="722" y="482"/>
                  </a:lnTo>
                  <a:lnTo>
                    <a:pt x="720" y="498"/>
                  </a:lnTo>
                  <a:lnTo>
                    <a:pt x="718" y="516"/>
                  </a:lnTo>
                  <a:lnTo>
                    <a:pt x="714" y="532"/>
                  </a:lnTo>
                  <a:lnTo>
                    <a:pt x="710" y="548"/>
                  </a:lnTo>
                  <a:lnTo>
                    <a:pt x="704" y="564"/>
                  </a:lnTo>
                  <a:lnTo>
                    <a:pt x="698" y="580"/>
                  </a:lnTo>
                  <a:lnTo>
                    <a:pt x="696" y="584"/>
                  </a:lnTo>
                  <a:lnTo>
                    <a:pt x="694" y="590"/>
                  </a:lnTo>
                  <a:lnTo>
                    <a:pt x="690" y="594"/>
                  </a:lnTo>
                  <a:lnTo>
                    <a:pt x="688" y="600"/>
                  </a:lnTo>
                  <a:lnTo>
                    <a:pt x="686" y="604"/>
                  </a:lnTo>
                  <a:lnTo>
                    <a:pt x="684" y="610"/>
                  </a:lnTo>
                  <a:lnTo>
                    <a:pt x="680" y="616"/>
                  </a:lnTo>
                  <a:lnTo>
                    <a:pt x="678" y="620"/>
                  </a:lnTo>
                  <a:lnTo>
                    <a:pt x="680" y="626"/>
                  </a:lnTo>
                  <a:lnTo>
                    <a:pt x="682" y="634"/>
                  </a:lnTo>
                  <a:lnTo>
                    <a:pt x="682" y="640"/>
                  </a:lnTo>
                  <a:lnTo>
                    <a:pt x="682" y="646"/>
                  </a:lnTo>
                  <a:lnTo>
                    <a:pt x="686" y="652"/>
                  </a:lnTo>
                  <a:lnTo>
                    <a:pt x="686" y="660"/>
                  </a:lnTo>
                  <a:lnTo>
                    <a:pt x="684" y="666"/>
                  </a:lnTo>
                  <a:lnTo>
                    <a:pt x="684" y="672"/>
                  </a:lnTo>
                  <a:lnTo>
                    <a:pt x="688" y="680"/>
                  </a:lnTo>
                  <a:lnTo>
                    <a:pt x="686" y="690"/>
                  </a:lnTo>
                  <a:lnTo>
                    <a:pt x="682" y="698"/>
                  </a:lnTo>
                  <a:lnTo>
                    <a:pt x="678" y="706"/>
                  </a:lnTo>
                  <a:lnTo>
                    <a:pt x="676" y="714"/>
                  </a:lnTo>
                  <a:lnTo>
                    <a:pt x="674" y="724"/>
                  </a:lnTo>
                  <a:lnTo>
                    <a:pt x="672" y="732"/>
                  </a:lnTo>
                  <a:lnTo>
                    <a:pt x="668" y="740"/>
                  </a:lnTo>
                  <a:lnTo>
                    <a:pt x="664" y="748"/>
                  </a:lnTo>
                  <a:lnTo>
                    <a:pt x="658" y="756"/>
                  </a:lnTo>
                  <a:lnTo>
                    <a:pt x="652" y="762"/>
                  </a:lnTo>
                  <a:lnTo>
                    <a:pt x="646" y="770"/>
                  </a:lnTo>
                  <a:lnTo>
                    <a:pt x="640" y="776"/>
                  </a:lnTo>
                  <a:lnTo>
                    <a:pt x="632" y="782"/>
                  </a:lnTo>
                  <a:lnTo>
                    <a:pt x="624" y="788"/>
                  </a:lnTo>
                  <a:lnTo>
                    <a:pt x="616" y="794"/>
                  </a:lnTo>
                  <a:lnTo>
                    <a:pt x="608" y="798"/>
                  </a:lnTo>
                  <a:lnTo>
                    <a:pt x="602" y="802"/>
                  </a:lnTo>
                  <a:lnTo>
                    <a:pt x="594" y="806"/>
                  </a:lnTo>
                  <a:lnTo>
                    <a:pt x="586" y="810"/>
                  </a:lnTo>
                  <a:lnTo>
                    <a:pt x="592" y="808"/>
                  </a:lnTo>
                  <a:lnTo>
                    <a:pt x="596" y="806"/>
                  </a:lnTo>
                  <a:lnTo>
                    <a:pt x="602" y="804"/>
                  </a:lnTo>
                  <a:lnTo>
                    <a:pt x="608" y="802"/>
                  </a:lnTo>
                  <a:lnTo>
                    <a:pt x="614" y="802"/>
                  </a:lnTo>
                  <a:lnTo>
                    <a:pt x="620" y="800"/>
                  </a:lnTo>
                  <a:lnTo>
                    <a:pt x="626" y="798"/>
                  </a:lnTo>
                  <a:lnTo>
                    <a:pt x="630" y="794"/>
                  </a:lnTo>
                  <a:lnTo>
                    <a:pt x="634" y="798"/>
                  </a:lnTo>
                  <a:lnTo>
                    <a:pt x="630" y="800"/>
                  </a:lnTo>
                  <a:lnTo>
                    <a:pt x="626" y="802"/>
                  </a:lnTo>
                  <a:lnTo>
                    <a:pt x="622" y="806"/>
                  </a:lnTo>
                  <a:lnTo>
                    <a:pt x="618" y="808"/>
                  </a:lnTo>
                  <a:lnTo>
                    <a:pt x="614" y="808"/>
                  </a:lnTo>
                  <a:lnTo>
                    <a:pt x="610" y="810"/>
                  </a:lnTo>
                  <a:lnTo>
                    <a:pt x="606" y="812"/>
                  </a:lnTo>
                  <a:lnTo>
                    <a:pt x="602" y="812"/>
                  </a:lnTo>
                  <a:lnTo>
                    <a:pt x="606" y="812"/>
                  </a:lnTo>
                  <a:lnTo>
                    <a:pt x="610" y="812"/>
                  </a:lnTo>
                  <a:lnTo>
                    <a:pt x="614" y="812"/>
                  </a:lnTo>
                  <a:lnTo>
                    <a:pt x="620" y="812"/>
                  </a:lnTo>
                  <a:lnTo>
                    <a:pt x="624" y="810"/>
                  </a:lnTo>
                  <a:lnTo>
                    <a:pt x="628" y="810"/>
                  </a:lnTo>
                  <a:lnTo>
                    <a:pt x="634" y="810"/>
                  </a:lnTo>
                  <a:lnTo>
                    <a:pt x="638" y="810"/>
                  </a:lnTo>
                  <a:lnTo>
                    <a:pt x="634" y="814"/>
                  </a:lnTo>
                  <a:lnTo>
                    <a:pt x="630" y="816"/>
                  </a:lnTo>
                  <a:lnTo>
                    <a:pt x="624" y="818"/>
                  </a:lnTo>
                  <a:lnTo>
                    <a:pt x="620" y="820"/>
                  </a:lnTo>
                  <a:lnTo>
                    <a:pt x="614" y="822"/>
                  </a:lnTo>
                  <a:lnTo>
                    <a:pt x="608" y="822"/>
                  </a:lnTo>
                  <a:lnTo>
                    <a:pt x="604" y="824"/>
                  </a:lnTo>
                  <a:lnTo>
                    <a:pt x="598" y="826"/>
                  </a:lnTo>
                  <a:lnTo>
                    <a:pt x="600" y="826"/>
                  </a:lnTo>
                  <a:lnTo>
                    <a:pt x="604" y="826"/>
                  </a:lnTo>
                  <a:lnTo>
                    <a:pt x="606" y="826"/>
                  </a:lnTo>
                  <a:lnTo>
                    <a:pt x="608" y="826"/>
                  </a:lnTo>
                  <a:lnTo>
                    <a:pt x="610" y="826"/>
                  </a:lnTo>
                  <a:lnTo>
                    <a:pt x="614" y="826"/>
                  </a:lnTo>
                  <a:lnTo>
                    <a:pt x="616" y="826"/>
                  </a:lnTo>
                  <a:lnTo>
                    <a:pt x="620" y="824"/>
                  </a:lnTo>
                  <a:lnTo>
                    <a:pt x="624" y="824"/>
                  </a:lnTo>
                  <a:lnTo>
                    <a:pt x="626" y="824"/>
                  </a:lnTo>
                  <a:lnTo>
                    <a:pt x="630" y="822"/>
                  </a:lnTo>
                  <a:lnTo>
                    <a:pt x="632" y="822"/>
                  </a:lnTo>
                  <a:lnTo>
                    <a:pt x="636" y="820"/>
                  </a:lnTo>
                  <a:lnTo>
                    <a:pt x="642" y="816"/>
                  </a:lnTo>
                  <a:lnTo>
                    <a:pt x="644" y="816"/>
                  </a:lnTo>
                  <a:lnTo>
                    <a:pt x="648" y="818"/>
                  </a:lnTo>
                  <a:lnTo>
                    <a:pt x="646" y="820"/>
                  </a:lnTo>
                  <a:lnTo>
                    <a:pt x="646" y="822"/>
                  </a:lnTo>
                  <a:lnTo>
                    <a:pt x="644" y="822"/>
                  </a:lnTo>
                  <a:lnTo>
                    <a:pt x="642" y="824"/>
                  </a:lnTo>
                  <a:lnTo>
                    <a:pt x="640" y="828"/>
                  </a:lnTo>
                  <a:lnTo>
                    <a:pt x="636" y="828"/>
                  </a:lnTo>
                  <a:lnTo>
                    <a:pt x="632" y="830"/>
                  </a:lnTo>
                  <a:lnTo>
                    <a:pt x="630" y="832"/>
                  </a:lnTo>
                  <a:lnTo>
                    <a:pt x="638" y="832"/>
                  </a:lnTo>
                  <a:lnTo>
                    <a:pt x="642" y="832"/>
                  </a:lnTo>
                  <a:lnTo>
                    <a:pt x="646" y="830"/>
                  </a:lnTo>
                  <a:lnTo>
                    <a:pt x="650" y="828"/>
                  </a:lnTo>
                  <a:lnTo>
                    <a:pt x="654" y="826"/>
                  </a:lnTo>
                  <a:lnTo>
                    <a:pt x="658" y="822"/>
                  </a:lnTo>
                  <a:lnTo>
                    <a:pt x="662" y="820"/>
                  </a:lnTo>
                  <a:lnTo>
                    <a:pt x="666" y="818"/>
                  </a:lnTo>
                  <a:lnTo>
                    <a:pt x="672" y="816"/>
                  </a:lnTo>
                  <a:lnTo>
                    <a:pt x="674" y="820"/>
                  </a:lnTo>
                  <a:lnTo>
                    <a:pt x="672" y="824"/>
                  </a:lnTo>
                  <a:lnTo>
                    <a:pt x="668" y="826"/>
                  </a:lnTo>
                  <a:lnTo>
                    <a:pt x="666" y="828"/>
                  </a:lnTo>
                  <a:lnTo>
                    <a:pt x="668" y="828"/>
                  </a:lnTo>
                  <a:lnTo>
                    <a:pt x="672" y="826"/>
                  </a:lnTo>
                  <a:lnTo>
                    <a:pt x="674" y="824"/>
                  </a:lnTo>
                  <a:lnTo>
                    <a:pt x="676" y="822"/>
                  </a:lnTo>
                  <a:lnTo>
                    <a:pt x="680" y="820"/>
                  </a:lnTo>
                  <a:lnTo>
                    <a:pt x="682" y="818"/>
                  </a:lnTo>
                  <a:lnTo>
                    <a:pt x="684" y="816"/>
                  </a:lnTo>
                  <a:lnTo>
                    <a:pt x="684" y="812"/>
                  </a:lnTo>
                  <a:lnTo>
                    <a:pt x="688" y="810"/>
                  </a:lnTo>
                  <a:lnTo>
                    <a:pt x="690" y="812"/>
                  </a:lnTo>
                  <a:lnTo>
                    <a:pt x="692" y="812"/>
                  </a:lnTo>
                  <a:lnTo>
                    <a:pt x="692" y="816"/>
                  </a:lnTo>
                  <a:lnTo>
                    <a:pt x="704" y="806"/>
                  </a:lnTo>
                  <a:lnTo>
                    <a:pt x="712" y="792"/>
                  </a:lnTo>
                  <a:lnTo>
                    <a:pt x="720" y="778"/>
                  </a:lnTo>
                  <a:lnTo>
                    <a:pt x="728" y="764"/>
                  </a:lnTo>
                  <a:lnTo>
                    <a:pt x="738" y="752"/>
                  </a:lnTo>
                  <a:lnTo>
                    <a:pt x="748" y="738"/>
                  </a:lnTo>
                  <a:lnTo>
                    <a:pt x="756" y="724"/>
                  </a:lnTo>
                  <a:lnTo>
                    <a:pt x="766" y="710"/>
                  </a:lnTo>
                  <a:lnTo>
                    <a:pt x="774" y="698"/>
                  </a:lnTo>
                  <a:lnTo>
                    <a:pt x="774" y="690"/>
                  </a:lnTo>
                  <a:lnTo>
                    <a:pt x="774" y="684"/>
                  </a:lnTo>
                  <a:lnTo>
                    <a:pt x="772" y="678"/>
                  </a:lnTo>
                  <a:lnTo>
                    <a:pt x="768" y="674"/>
                  </a:lnTo>
                  <a:lnTo>
                    <a:pt x="766" y="676"/>
                  </a:lnTo>
                  <a:lnTo>
                    <a:pt x="762" y="678"/>
                  </a:lnTo>
                  <a:lnTo>
                    <a:pt x="760" y="680"/>
                  </a:lnTo>
                  <a:lnTo>
                    <a:pt x="758" y="684"/>
                  </a:lnTo>
                  <a:lnTo>
                    <a:pt x="756" y="684"/>
                  </a:lnTo>
                  <a:lnTo>
                    <a:pt x="752" y="686"/>
                  </a:lnTo>
                  <a:lnTo>
                    <a:pt x="750" y="686"/>
                  </a:lnTo>
                  <a:lnTo>
                    <a:pt x="748" y="684"/>
                  </a:lnTo>
                  <a:lnTo>
                    <a:pt x="754" y="678"/>
                  </a:lnTo>
                  <a:lnTo>
                    <a:pt x="762" y="672"/>
                  </a:lnTo>
                  <a:lnTo>
                    <a:pt x="768" y="664"/>
                  </a:lnTo>
                  <a:lnTo>
                    <a:pt x="774" y="658"/>
                  </a:lnTo>
                  <a:lnTo>
                    <a:pt x="780" y="650"/>
                  </a:lnTo>
                  <a:lnTo>
                    <a:pt x="784" y="642"/>
                  </a:lnTo>
                  <a:lnTo>
                    <a:pt x="790" y="634"/>
                  </a:lnTo>
                  <a:lnTo>
                    <a:pt x="794" y="626"/>
                  </a:lnTo>
                  <a:lnTo>
                    <a:pt x="798" y="614"/>
                  </a:lnTo>
                  <a:lnTo>
                    <a:pt x="800" y="602"/>
                  </a:lnTo>
                  <a:lnTo>
                    <a:pt x="802" y="590"/>
                  </a:lnTo>
                  <a:lnTo>
                    <a:pt x="804" y="578"/>
                  </a:lnTo>
                  <a:lnTo>
                    <a:pt x="808" y="580"/>
                  </a:lnTo>
                  <a:lnTo>
                    <a:pt x="808" y="582"/>
                  </a:lnTo>
                  <a:lnTo>
                    <a:pt x="810" y="584"/>
                  </a:lnTo>
                  <a:lnTo>
                    <a:pt x="810" y="586"/>
                  </a:lnTo>
                  <a:lnTo>
                    <a:pt x="810" y="598"/>
                  </a:lnTo>
                  <a:lnTo>
                    <a:pt x="808" y="610"/>
                  </a:lnTo>
                  <a:lnTo>
                    <a:pt x="804" y="620"/>
                  </a:lnTo>
                  <a:lnTo>
                    <a:pt x="800" y="630"/>
                  </a:lnTo>
                  <a:lnTo>
                    <a:pt x="794" y="640"/>
                  </a:lnTo>
                  <a:lnTo>
                    <a:pt x="788" y="650"/>
                  </a:lnTo>
                  <a:lnTo>
                    <a:pt x="782" y="660"/>
                  </a:lnTo>
                  <a:lnTo>
                    <a:pt x="774" y="668"/>
                  </a:lnTo>
                  <a:lnTo>
                    <a:pt x="778" y="672"/>
                  </a:lnTo>
                  <a:lnTo>
                    <a:pt x="780" y="676"/>
                  </a:lnTo>
                  <a:lnTo>
                    <a:pt x="780" y="680"/>
                  </a:lnTo>
                  <a:lnTo>
                    <a:pt x="782" y="684"/>
                  </a:lnTo>
                  <a:lnTo>
                    <a:pt x="786" y="680"/>
                  </a:lnTo>
                  <a:lnTo>
                    <a:pt x="788" y="678"/>
                  </a:lnTo>
                  <a:lnTo>
                    <a:pt x="792" y="674"/>
                  </a:lnTo>
                  <a:lnTo>
                    <a:pt x="794" y="670"/>
                  </a:lnTo>
                  <a:lnTo>
                    <a:pt x="800" y="656"/>
                  </a:lnTo>
                  <a:lnTo>
                    <a:pt x="804" y="642"/>
                  </a:lnTo>
                  <a:lnTo>
                    <a:pt x="810" y="628"/>
                  </a:lnTo>
                  <a:lnTo>
                    <a:pt x="814" y="614"/>
                  </a:lnTo>
                  <a:lnTo>
                    <a:pt x="816" y="600"/>
                  </a:lnTo>
                  <a:lnTo>
                    <a:pt x="820" y="584"/>
                  </a:lnTo>
                  <a:lnTo>
                    <a:pt x="822" y="570"/>
                  </a:lnTo>
                  <a:lnTo>
                    <a:pt x="824" y="554"/>
                  </a:lnTo>
                  <a:lnTo>
                    <a:pt x="824" y="552"/>
                  </a:lnTo>
                  <a:lnTo>
                    <a:pt x="826" y="550"/>
                  </a:lnTo>
                  <a:lnTo>
                    <a:pt x="826" y="548"/>
                  </a:lnTo>
                  <a:lnTo>
                    <a:pt x="828" y="548"/>
                  </a:lnTo>
                  <a:lnTo>
                    <a:pt x="830" y="550"/>
                  </a:lnTo>
                  <a:lnTo>
                    <a:pt x="830" y="552"/>
                  </a:lnTo>
                  <a:lnTo>
                    <a:pt x="832" y="552"/>
                  </a:lnTo>
                  <a:lnTo>
                    <a:pt x="832" y="554"/>
                  </a:lnTo>
                  <a:lnTo>
                    <a:pt x="830" y="566"/>
                  </a:lnTo>
                  <a:lnTo>
                    <a:pt x="828" y="578"/>
                  </a:lnTo>
                  <a:lnTo>
                    <a:pt x="826" y="592"/>
                  </a:lnTo>
                  <a:lnTo>
                    <a:pt x="824" y="604"/>
                  </a:lnTo>
                  <a:lnTo>
                    <a:pt x="820" y="616"/>
                  </a:lnTo>
                  <a:lnTo>
                    <a:pt x="818" y="628"/>
                  </a:lnTo>
                  <a:lnTo>
                    <a:pt x="814" y="640"/>
                  </a:lnTo>
                  <a:lnTo>
                    <a:pt x="810" y="652"/>
                  </a:lnTo>
                  <a:lnTo>
                    <a:pt x="820" y="636"/>
                  </a:lnTo>
                  <a:lnTo>
                    <a:pt x="828" y="620"/>
                  </a:lnTo>
                  <a:lnTo>
                    <a:pt x="832" y="600"/>
                  </a:lnTo>
                  <a:lnTo>
                    <a:pt x="836" y="582"/>
                  </a:lnTo>
                  <a:lnTo>
                    <a:pt x="840" y="562"/>
                  </a:lnTo>
                  <a:lnTo>
                    <a:pt x="840" y="544"/>
                  </a:lnTo>
                  <a:lnTo>
                    <a:pt x="840" y="524"/>
                  </a:lnTo>
                  <a:lnTo>
                    <a:pt x="840" y="506"/>
                  </a:lnTo>
                  <a:lnTo>
                    <a:pt x="842" y="504"/>
                  </a:lnTo>
                  <a:lnTo>
                    <a:pt x="844" y="504"/>
                  </a:lnTo>
                  <a:lnTo>
                    <a:pt x="846" y="506"/>
                  </a:lnTo>
                  <a:lnTo>
                    <a:pt x="846" y="508"/>
                  </a:lnTo>
                  <a:lnTo>
                    <a:pt x="848" y="510"/>
                  </a:lnTo>
                  <a:lnTo>
                    <a:pt x="848" y="524"/>
                  </a:lnTo>
                  <a:lnTo>
                    <a:pt x="848" y="538"/>
                  </a:lnTo>
                  <a:lnTo>
                    <a:pt x="848" y="552"/>
                  </a:lnTo>
                  <a:lnTo>
                    <a:pt x="846" y="566"/>
                  </a:lnTo>
                  <a:lnTo>
                    <a:pt x="850" y="552"/>
                  </a:lnTo>
                  <a:lnTo>
                    <a:pt x="850" y="524"/>
                  </a:lnTo>
                  <a:lnTo>
                    <a:pt x="848" y="498"/>
                  </a:lnTo>
                  <a:lnTo>
                    <a:pt x="846" y="472"/>
                  </a:lnTo>
                  <a:lnTo>
                    <a:pt x="842" y="446"/>
                  </a:lnTo>
                  <a:lnTo>
                    <a:pt x="844" y="444"/>
                  </a:lnTo>
                  <a:lnTo>
                    <a:pt x="848" y="448"/>
                  </a:lnTo>
                  <a:lnTo>
                    <a:pt x="852" y="468"/>
                  </a:lnTo>
                  <a:lnTo>
                    <a:pt x="856" y="488"/>
                  </a:lnTo>
                  <a:lnTo>
                    <a:pt x="858" y="508"/>
                  </a:lnTo>
                  <a:lnTo>
                    <a:pt x="858" y="528"/>
                  </a:lnTo>
                  <a:lnTo>
                    <a:pt x="860" y="514"/>
                  </a:lnTo>
                  <a:lnTo>
                    <a:pt x="862" y="498"/>
                  </a:lnTo>
                  <a:lnTo>
                    <a:pt x="862" y="482"/>
                  </a:lnTo>
                  <a:lnTo>
                    <a:pt x="862" y="466"/>
                  </a:lnTo>
                  <a:close/>
                </a:path>
              </a:pathLst>
            </a:custGeom>
            <a:solidFill>
              <a:srgbClr val="7F2600"/>
            </a:solidFill>
            <a:ln w="9525">
              <a:noFill/>
              <a:round/>
              <a:headEnd/>
              <a:tailEnd/>
            </a:ln>
          </p:spPr>
          <p:txBody>
            <a:bodyPr>
              <a:prstTxWarp prst="textNoShape">
                <a:avLst/>
              </a:prstTxWarp>
            </a:bodyPr>
            <a:lstStyle/>
            <a:p>
              <a:endParaRPr lang="en-US"/>
            </a:p>
          </p:txBody>
        </p:sp>
        <p:sp>
          <p:nvSpPr>
            <p:cNvPr id="43023" name="Freeform 258"/>
            <p:cNvSpPr>
              <a:spLocks noChangeAspect="1"/>
            </p:cNvSpPr>
            <p:nvPr/>
          </p:nvSpPr>
          <p:spPr bwMode="auto">
            <a:xfrm>
              <a:off x="1597" y="2434"/>
              <a:ext cx="58" cy="66"/>
            </a:xfrm>
            <a:custGeom>
              <a:avLst/>
              <a:gdLst>
                <a:gd name="T0" fmla="*/ 50 w 58"/>
                <a:gd name="T1" fmla="*/ 0 h 66"/>
                <a:gd name="T2" fmla="*/ 50 w 58"/>
                <a:gd name="T3" fmla="*/ 6 h 66"/>
                <a:gd name="T4" fmla="*/ 50 w 58"/>
                <a:gd name="T5" fmla="*/ 12 h 66"/>
                <a:gd name="T6" fmla="*/ 54 w 58"/>
                <a:gd name="T7" fmla="*/ 16 h 66"/>
                <a:gd name="T8" fmla="*/ 56 w 58"/>
                <a:gd name="T9" fmla="*/ 20 h 66"/>
                <a:gd name="T10" fmla="*/ 54 w 58"/>
                <a:gd name="T11" fmla="*/ 28 h 66"/>
                <a:gd name="T12" fmla="*/ 54 w 58"/>
                <a:gd name="T13" fmla="*/ 34 h 66"/>
                <a:gd name="T14" fmla="*/ 54 w 58"/>
                <a:gd name="T15" fmla="*/ 40 h 66"/>
                <a:gd name="T16" fmla="*/ 58 w 58"/>
                <a:gd name="T17" fmla="*/ 46 h 66"/>
                <a:gd name="T18" fmla="*/ 54 w 58"/>
                <a:gd name="T19" fmla="*/ 50 h 66"/>
                <a:gd name="T20" fmla="*/ 50 w 58"/>
                <a:gd name="T21" fmla="*/ 52 h 66"/>
                <a:gd name="T22" fmla="*/ 44 w 58"/>
                <a:gd name="T23" fmla="*/ 54 h 66"/>
                <a:gd name="T24" fmla="*/ 40 w 58"/>
                <a:gd name="T25" fmla="*/ 58 h 66"/>
                <a:gd name="T26" fmla="*/ 34 w 58"/>
                <a:gd name="T27" fmla="*/ 58 h 66"/>
                <a:gd name="T28" fmla="*/ 30 w 58"/>
                <a:gd name="T29" fmla="*/ 60 h 66"/>
                <a:gd name="T30" fmla="*/ 24 w 58"/>
                <a:gd name="T31" fmla="*/ 62 h 66"/>
                <a:gd name="T32" fmla="*/ 20 w 58"/>
                <a:gd name="T33" fmla="*/ 66 h 66"/>
                <a:gd name="T34" fmla="*/ 14 w 58"/>
                <a:gd name="T35" fmla="*/ 62 h 66"/>
                <a:gd name="T36" fmla="*/ 10 w 58"/>
                <a:gd name="T37" fmla="*/ 60 h 66"/>
                <a:gd name="T38" fmla="*/ 6 w 58"/>
                <a:gd name="T39" fmla="*/ 56 h 66"/>
                <a:gd name="T40" fmla="*/ 4 w 58"/>
                <a:gd name="T41" fmla="*/ 50 h 66"/>
                <a:gd name="T42" fmla="*/ 2 w 58"/>
                <a:gd name="T43" fmla="*/ 42 h 66"/>
                <a:gd name="T44" fmla="*/ 2 w 58"/>
                <a:gd name="T45" fmla="*/ 32 h 66"/>
                <a:gd name="T46" fmla="*/ 0 w 58"/>
                <a:gd name="T47" fmla="*/ 24 h 66"/>
                <a:gd name="T48" fmla="*/ 0 w 58"/>
                <a:gd name="T49" fmla="*/ 14 h 66"/>
                <a:gd name="T50" fmla="*/ 6 w 58"/>
                <a:gd name="T51" fmla="*/ 12 h 66"/>
                <a:gd name="T52" fmla="*/ 10 w 58"/>
                <a:gd name="T53" fmla="*/ 10 h 66"/>
                <a:gd name="T54" fmla="*/ 16 w 58"/>
                <a:gd name="T55" fmla="*/ 8 h 66"/>
                <a:gd name="T56" fmla="*/ 20 w 58"/>
                <a:gd name="T57" fmla="*/ 8 h 66"/>
                <a:gd name="T58" fmla="*/ 26 w 58"/>
                <a:gd name="T59" fmla="*/ 6 h 66"/>
                <a:gd name="T60" fmla="*/ 32 w 58"/>
                <a:gd name="T61" fmla="*/ 6 h 66"/>
                <a:gd name="T62" fmla="*/ 36 w 58"/>
                <a:gd name="T63" fmla="*/ 4 h 66"/>
                <a:gd name="T64" fmla="*/ 40 w 58"/>
                <a:gd name="T65" fmla="*/ 0 h 66"/>
                <a:gd name="T66" fmla="*/ 50 w 58"/>
                <a:gd name="T67" fmla="*/ 0 h 66"/>
                <a:gd name="T68" fmla="*/ 50 w 58"/>
                <a:gd name="T69" fmla="*/ 0 h 6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58"/>
                <a:gd name="T106" fmla="*/ 0 h 66"/>
                <a:gd name="T107" fmla="*/ 58 w 58"/>
                <a:gd name="T108" fmla="*/ 66 h 6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58" h="66">
                  <a:moveTo>
                    <a:pt x="50" y="0"/>
                  </a:moveTo>
                  <a:lnTo>
                    <a:pt x="50" y="6"/>
                  </a:lnTo>
                  <a:lnTo>
                    <a:pt x="50" y="12"/>
                  </a:lnTo>
                  <a:lnTo>
                    <a:pt x="54" y="16"/>
                  </a:lnTo>
                  <a:lnTo>
                    <a:pt x="56" y="20"/>
                  </a:lnTo>
                  <a:lnTo>
                    <a:pt x="54" y="28"/>
                  </a:lnTo>
                  <a:lnTo>
                    <a:pt x="54" y="34"/>
                  </a:lnTo>
                  <a:lnTo>
                    <a:pt x="54" y="40"/>
                  </a:lnTo>
                  <a:lnTo>
                    <a:pt x="58" y="46"/>
                  </a:lnTo>
                  <a:lnTo>
                    <a:pt x="54" y="50"/>
                  </a:lnTo>
                  <a:lnTo>
                    <a:pt x="50" y="52"/>
                  </a:lnTo>
                  <a:lnTo>
                    <a:pt x="44" y="54"/>
                  </a:lnTo>
                  <a:lnTo>
                    <a:pt x="40" y="58"/>
                  </a:lnTo>
                  <a:lnTo>
                    <a:pt x="34" y="58"/>
                  </a:lnTo>
                  <a:lnTo>
                    <a:pt x="30" y="60"/>
                  </a:lnTo>
                  <a:lnTo>
                    <a:pt x="24" y="62"/>
                  </a:lnTo>
                  <a:lnTo>
                    <a:pt x="20" y="66"/>
                  </a:lnTo>
                  <a:lnTo>
                    <a:pt x="14" y="62"/>
                  </a:lnTo>
                  <a:lnTo>
                    <a:pt x="10" y="60"/>
                  </a:lnTo>
                  <a:lnTo>
                    <a:pt x="6" y="56"/>
                  </a:lnTo>
                  <a:lnTo>
                    <a:pt x="4" y="50"/>
                  </a:lnTo>
                  <a:lnTo>
                    <a:pt x="2" y="42"/>
                  </a:lnTo>
                  <a:lnTo>
                    <a:pt x="2" y="32"/>
                  </a:lnTo>
                  <a:lnTo>
                    <a:pt x="0" y="24"/>
                  </a:lnTo>
                  <a:lnTo>
                    <a:pt x="0" y="14"/>
                  </a:lnTo>
                  <a:lnTo>
                    <a:pt x="6" y="12"/>
                  </a:lnTo>
                  <a:lnTo>
                    <a:pt x="10" y="10"/>
                  </a:lnTo>
                  <a:lnTo>
                    <a:pt x="16" y="8"/>
                  </a:lnTo>
                  <a:lnTo>
                    <a:pt x="20" y="8"/>
                  </a:lnTo>
                  <a:lnTo>
                    <a:pt x="26" y="6"/>
                  </a:lnTo>
                  <a:lnTo>
                    <a:pt x="32" y="6"/>
                  </a:lnTo>
                  <a:lnTo>
                    <a:pt x="36" y="4"/>
                  </a:lnTo>
                  <a:lnTo>
                    <a:pt x="40" y="0"/>
                  </a:lnTo>
                  <a:lnTo>
                    <a:pt x="50" y="0"/>
                  </a:lnTo>
                  <a:close/>
                </a:path>
              </a:pathLst>
            </a:custGeom>
            <a:solidFill>
              <a:srgbClr val="FFFFBF"/>
            </a:solidFill>
            <a:ln w="9525">
              <a:noFill/>
              <a:round/>
              <a:headEnd/>
              <a:tailEnd/>
            </a:ln>
          </p:spPr>
          <p:txBody>
            <a:bodyPr>
              <a:prstTxWarp prst="textNoShape">
                <a:avLst/>
              </a:prstTxWarp>
            </a:bodyPr>
            <a:lstStyle/>
            <a:p>
              <a:endParaRPr lang="en-US"/>
            </a:p>
          </p:txBody>
        </p:sp>
        <p:sp>
          <p:nvSpPr>
            <p:cNvPr id="43024" name="Freeform 259"/>
            <p:cNvSpPr>
              <a:spLocks noChangeAspect="1"/>
            </p:cNvSpPr>
            <p:nvPr/>
          </p:nvSpPr>
          <p:spPr bwMode="auto">
            <a:xfrm>
              <a:off x="1677" y="2456"/>
              <a:ext cx="20" cy="8"/>
            </a:xfrm>
            <a:custGeom>
              <a:avLst/>
              <a:gdLst>
                <a:gd name="T0" fmla="*/ 20 w 20"/>
                <a:gd name="T1" fmla="*/ 0 h 8"/>
                <a:gd name="T2" fmla="*/ 16 w 20"/>
                <a:gd name="T3" fmla="*/ 2 h 8"/>
                <a:gd name="T4" fmla="*/ 14 w 20"/>
                <a:gd name="T5" fmla="*/ 6 h 8"/>
                <a:gd name="T6" fmla="*/ 10 w 20"/>
                <a:gd name="T7" fmla="*/ 8 h 8"/>
                <a:gd name="T8" fmla="*/ 4 w 20"/>
                <a:gd name="T9" fmla="*/ 6 h 8"/>
                <a:gd name="T10" fmla="*/ 4 w 20"/>
                <a:gd name="T11" fmla="*/ 6 h 8"/>
                <a:gd name="T12" fmla="*/ 2 w 20"/>
                <a:gd name="T13" fmla="*/ 4 h 8"/>
                <a:gd name="T14" fmla="*/ 2 w 20"/>
                <a:gd name="T15" fmla="*/ 4 h 8"/>
                <a:gd name="T16" fmla="*/ 0 w 20"/>
                <a:gd name="T17" fmla="*/ 4 h 8"/>
                <a:gd name="T18" fmla="*/ 0 w 20"/>
                <a:gd name="T19" fmla="*/ 2 h 8"/>
                <a:gd name="T20" fmla="*/ 2 w 20"/>
                <a:gd name="T21" fmla="*/ 0 h 8"/>
                <a:gd name="T22" fmla="*/ 6 w 20"/>
                <a:gd name="T23" fmla="*/ 0 h 8"/>
                <a:gd name="T24" fmla="*/ 8 w 20"/>
                <a:gd name="T25" fmla="*/ 0 h 8"/>
                <a:gd name="T26" fmla="*/ 10 w 20"/>
                <a:gd name="T27" fmla="*/ 0 h 8"/>
                <a:gd name="T28" fmla="*/ 12 w 20"/>
                <a:gd name="T29" fmla="*/ 0 h 8"/>
                <a:gd name="T30" fmla="*/ 16 w 20"/>
                <a:gd name="T31" fmla="*/ 0 h 8"/>
                <a:gd name="T32" fmla="*/ 18 w 20"/>
                <a:gd name="T33" fmla="*/ 0 h 8"/>
                <a:gd name="T34" fmla="*/ 20 w 20"/>
                <a:gd name="T35" fmla="*/ 0 h 8"/>
                <a:gd name="T36" fmla="*/ 20 w 20"/>
                <a:gd name="T37" fmla="*/ 0 h 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0"/>
                <a:gd name="T58" fmla="*/ 0 h 8"/>
                <a:gd name="T59" fmla="*/ 20 w 20"/>
                <a:gd name="T60" fmla="*/ 8 h 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0" h="8">
                  <a:moveTo>
                    <a:pt x="20" y="0"/>
                  </a:moveTo>
                  <a:lnTo>
                    <a:pt x="16" y="2"/>
                  </a:lnTo>
                  <a:lnTo>
                    <a:pt x="14" y="6"/>
                  </a:lnTo>
                  <a:lnTo>
                    <a:pt x="10" y="8"/>
                  </a:lnTo>
                  <a:lnTo>
                    <a:pt x="4" y="6"/>
                  </a:lnTo>
                  <a:lnTo>
                    <a:pt x="2" y="4"/>
                  </a:lnTo>
                  <a:lnTo>
                    <a:pt x="0" y="4"/>
                  </a:lnTo>
                  <a:lnTo>
                    <a:pt x="0" y="2"/>
                  </a:lnTo>
                  <a:lnTo>
                    <a:pt x="2" y="0"/>
                  </a:lnTo>
                  <a:lnTo>
                    <a:pt x="6" y="0"/>
                  </a:lnTo>
                  <a:lnTo>
                    <a:pt x="8" y="0"/>
                  </a:lnTo>
                  <a:lnTo>
                    <a:pt x="10" y="0"/>
                  </a:lnTo>
                  <a:lnTo>
                    <a:pt x="12" y="0"/>
                  </a:lnTo>
                  <a:lnTo>
                    <a:pt x="16" y="0"/>
                  </a:lnTo>
                  <a:lnTo>
                    <a:pt x="18" y="0"/>
                  </a:lnTo>
                  <a:lnTo>
                    <a:pt x="20" y="0"/>
                  </a:lnTo>
                  <a:close/>
                </a:path>
              </a:pathLst>
            </a:custGeom>
            <a:solidFill>
              <a:srgbClr val="FF7F7F"/>
            </a:solidFill>
            <a:ln w="9525">
              <a:noFill/>
              <a:round/>
              <a:headEnd/>
              <a:tailEnd/>
            </a:ln>
          </p:spPr>
          <p:txBody>
            <a:bodyPr>
              <a:prstTxWarp prst="textNoShape">
                <a:avLst/>
              </a:prstTxWarp>
            </a:bodyPr>
            <a:lstStyle/>
            <a:p>
              <a:endParaRPr lang="en-US"/>
            </a:p>
          </p:txBody>
        </p:sp>
        <p:sp>
          <p:nvSpPr>
            <p:cNvPr id="43025" name="Freeform 260"/>
            <p:cNvSpPr>
              <a:spLocks noChangeAspect="1"/>
            </p:cNvSpPr>
            <p:nvPr/>
          </p:nvSpPr>
          <p:spPr bwMode="auto">
            <a:xfrm>
              <a:off x="1651" y="2484"/>
              <a:ext cx="84" cy="86"/>
            </a:xfrm>
            <a:custGeom>
              <a:avLst/>
              <a:gdLst>
                <a:gd name="T0" fmla="*/ 68 w 84"/>
                <a:gd name="T1" fmla="*/ 16 h 86"/>
                <a:gd name="T2" fmla="*/ 74 w 84"/>
                <a:gd name="T3" fmla="*/ 22 h 86"/>
                <a:gd name="T4" fmla="*/ 78 w 84"/>
                <a:gd name="T5" fmla="*/ 28 h 86"/>
                <a:gd name="T6" fmla="*/ 82 w 84"/>
                <a:gd name="T7" fmla="*/ 36 h 86"/>
                <a:gd name="T8" fmla="*/ 84 w 84"/>
                <a:gd name="T9" fmla="*/ 44 h 86"/>
                <a:gd name="T10" fmla="*/ 82 w 84"/>
                <a:gd name="T11" fmla="*/ 50 h 86"/>
                <a:gd name="T12" fmla="*/ 80 w 84"/>
                <a:gd name="T13" fmla="*/ 56 h 86"/>
                <a:gd name="T14" fmla="*/ 78 w 84"/>
                <a:gd name="T15" fmla="*/ 62 h 86"/>
                <a:gd name="T16" fmla="*/ 76 w 84"/>
                <a:gd name="T17" fmla="*/ 68 h 86"/>
                <a:gd name="T18" fmla="*/ 72 w 84"/>
                <a:gd name="T19" fmla="*/ 72 h 86"/>
                <a:gd name="T20" fmla="*/ 68 w 84"/>
                <a:gd name="T21" fmla="*/ 78 h 86"/>
                <a:gd name="T22" fmla="*/ 64 w 84"/>
                <a:gd name="T23" fmla="*/ 82 h 86"/>
                <a:gd name="T24" fmla="*/ 58 w 84"/>
                <a:gd name="T25" fmla="*/ 86 h 86"/>
                <a:gd name="T26" fmla="*/ 52 w 84"/>
                <a:gd name="T27" fmla="*/ 84 h 86"/>
                <a:gd name="T28" fmla="*/ 46 w 84"/>
                <a:gd name="T29" fmla="*/ 82 h 86"/>
                <a:gd name="T30" fmla="*/ 40 w 84"/>
                <a:gd name="T31" fmla="*/ 80 h 86"/>
                <a:gd name="T32" fmla="*/ 34 w 84"/>
                <a:gd name="T33" fmla="*/ 76 h 86"/>
                <a:gd name="T34" fmla="*/ 28 w 84"/>
                <a:gd name="T35" fmla="*/ 72 h 86"/>
                <a:gd name="T36" fmla="*/ 24 w 84"/>
                <a:gd name="T37" fmla="*/ 68 h 86"/>
                <a:gd name="T38" fmla="*/ 20 w 84"/>
                <a:gd name="T39" fmla="*/ 62 h 86"/>
                <a:gd name="T40" fmla="*/ 16 w 84"/>
                <a:gd name="T41" fmla="*/ 56 h 86"/>
                <a:gd name="T42" fmla="*/ 14 w 84"/>
                <a:gd name="T43" fmla="*/ 50 h 86"/>
                <a:gd name="T44" fmla="*/ 12 w 84"/>
                <a:gd name="T45" fmla="*/ 44 h 86"/>
                <a:gd name="T46" fmla="*/ 12 w 84"/>
                <a:gd name="T47" fmla="*/ 38 h 86"/>
                <a:gd name="T48" fmla="*/ 10 w 84"/>
                <a:gd name="T49" fmla="*/ 32 h 86"/>
                <a:gd name="T50" fmla="*/ 8 w 84"/>
                <a:gd name="T51" fmla="*/ 26 h 86"/>
                <a:gd name="T52" fmla="*/ 6 w 84"/>
                <a:gd name="T53" fmla="*/ 20 h 86"/>
                <a:gd name="T54" fmla="*/ 4 w 84"/>
                <a:gd name="T55" fmla="*/ 16 h 86"/>
                <a:gd name="T56" fmla="*/ 0 w 84"/>
                <a:gd name="T57" fmla="*/ 10 h 86"/>
                <a:gd name="T58" fmla="*/ 4 w 84"/>
                <a:gd name="T59" fmla="*/ 4 h 86"/>
                <a:gd name="T60" fmla="*/ 10 w 84"/>
                <a:gd name="T61" fmla="*/ 2 h 86"/>
                <a:gd name="T62" fmla="*/ 16 w 84"/>
                <a:gd name="T63" fmla="*/ 0 h 86"/>
                <a:gd name="T64" fmla="*/ 22 w 84"/>
                <a:gd name="T65" fmla="*/ 2 h 86"/>
                <a:gd name="T66" fmla="*/ 30 w 84"/>
                <a:gd name="T67" fmla="*/ 4 h 86"/>
                <a:gd name="T68" fmla="*/ 36 w 84"/>
                <a:gd name="T69" fmla="*/ 4 h 86"/>
                <a:gd name="T70" fmla="*/ 44 w 84"/>
                <a:gd name="T71" fmla="*/ 6 h 86"/>
                <a:gd name="T72" fmla="*/ 50 w 84"/>
                <a:gd name="T73" fmla="*/ 4 h 86"/>
                <a:gd name="T74" fmla="*/ 68 w 84"/>
                <a:gd name="T75" fmla="*/ 16 h 86"/>
                <a:gd name="T76" fmla="*/ 68 w 84"/>
                <a:gd name="T77" fmla="*/ 16 h 8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84"/>
                <a:gd name="T118" fmla="*/ 0 h 86"/>
                <a:gd name="T119" fmla="*/ 84 w 84"/>
                <a:gd name="T120" fmla="*/ 86 h 8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84" h="86">
                  <a:moveTo>
                    <a:pt x="68" y="16"/>
                  </a:moveTo>
                  <a:lnTo>
                    <a:pt x="74" y="22"/>
                  </a:lnTo>
                  <a:lnTo>
                    <a:pt x="78" y="28"/>
                  </a:lnTo>
                  <a:lnTo>
                    <a:pt x="82" y="36"/>
                  </a:lnTo>
                  <a:lnTo>
                    <a:pt x="84" y="44"/>
                  </a:lnTo>
                  <a:lnTo>
                    <a:pt x="82" y="50"/>
                  </a:lnTo>
                  <a:lnTo>
                    <a:pt x="80" y="56"/>
                  </a:lnTo>
                  <a:lnTo>
                    <a:pt x="78" y="62"/>
                  </a:lnTo>
                  <a:lnTo>
                    <a:pt x="76" y="68"/>
                  </a:lnTo>
                  <a:lnTo>
                    <a:pt x="72" y="72"/>
                  </a:lnTo>
                  <a:lnTo>
                    <a:pt x="68" y="78"/>
                  </a:lnTo>
                  <a:lnTo>
                    <a:pt x="64" y="82"/>
                  </a:lnTo>
                  <a:lnTo>
                    <a:pt x="58" y="86"/>
                  </a:lnTo>
                  <a:lnTo>
                    <a:pt x="52" y="84"/>
                  </a:lnTo>
                  <a:lnTo>
                    <a:pt x="46" y="82"/>
                  </a:lnTo>
                  <a:lnTo>
                    <a:pt x="40" y="80"/>
                  </a:lnTo>
                  <a:lnTo>
                    <a:pt x="34" y="76"/>
                  </a:lnTo>
                  <a:lnTo>
                    <a:pt x="28" y="72"/>
                  </a:lnTo>
                  <a:lnTo>
                    <a:pt x="24" y="68"/>
                  </a:lnTo>
                  <a:lnTo>
                    <a:pt x="20" y="62"/>
                  </a:lnTo>
                  <a:lnTo>
                    <a:pt x="16" y="56"/>
                  </a:lnTo>
                  <a:lnTo>
                    <a:pt x="14" y="50"/>
                  </a:lnTo>
                  <a:lnTo>
                    <a:pt x="12" y="44"/>
                  </a:lnTo>
                  <a:lnTo>
                    <a:pt x="12" y="38"/>
                  </a:lnTo>
                  <a:lnTo>
                    <a:pt x="10" y="32"/>
                  </a:lnTo>
                  <a:lnTo>
                    <a:pt x="8" y="26"/>
                  </a:lnTo>
                  <a:lnTo>
                    <a:pt x="6" y="20"/>
                  </a:lnTo>
                  <a:lnTo>
                    <a:pt x="4" y="16"/>
                  </a:lnTo>
                  <a:lnTo>
                    <a:pt x="0" y="10"/>
                  </a:lnTo>
                  <a:lnTo>
                    <a:pt x="4" y="4"/>
                  </a:lnTo>
                  <a:lnTo>
                    <a:pt x="10" y="2"/>
                  </a:lnTo>
                  <a:lnTo>
                    <a:pt x="16" y="0"/>
                  </a:lnTo>
                  <a:lnTo>
                    <a:pt x="22" y="2"/>
                  </a:lnTo>
                  <a:lnTo>
                    <a:pt x="30" y="4"/>
                  </a:lnTo>
                  <a:lnTo>
                    <a:pt x="36" y="4"/>
                  </a:lnTo>
                  <a:lnTo>
                    <a:pt x="44" y="6"/>
                  </a:lnTo>
                  <a:lnTo>
                    <a:pt x="50" y="4"/>
                  </a:lnTo>
                  <a:lnTo>
                    <a:pt x="68" y="16"/>
                  </a:lnTo>
                  <a:close/>
                </a:path>
              </a:pathLst>
            </a:custGeom>
            <a:solidFill>
              <a:srgbClr val="7F0000"/>
            </a:solidFill>
            <a:ln w="9525">
              <a:noFill/>
              <a:round/>
              <a:headEnd/>
              <a:tailEnd/>
            </a:ln>
          </p:spPr>
          <p:txBody>
            <a:bodyPr>
              <a:prstTxWarp prst="textNoShape">
                <a:avLst/>
              </a:prstTxWarp>
            </a:bodyPr>
            <a:lstStyle/>
            <a:p>
              <a:endParaRPr lang="en-US"/>
            </a:p>
          </p:txBody>
        </p:sp>
        <p:sp>
          <p:nvSpPr>
            <p:cNvPr id="43026" name="Freeform 261"/>
            <p:cNvSpPr>
              <a:spLocks noChangeAspect="1"/>
            </p:cNvSpPr>
            <p:nvPr/>
          </p:nvSpPr>
          <p:spPr bwMode="auto">
            <a:xfrm>
              <a:off x="1629" y="2500"/>
              <a:ext cx="26" cy="34"/>
            </a:xfrm>
            <a:custGeom>
              <a:avLst/>
              <a:gdLst>
                <a:gd name="T0" fmla="*/ 26 w 26"/>
                <a:gd name="T1" fmla="*/ 32 h 34"/>
                <a:gd name="T2" fmla="*/ 24 w 26"/>
                <a:gd name="T3" fmla="*/ 34 h 34"/>
                <a:gd name="T4" fmla="*/ 22 w 26"/>
                <a:gd name="T5" fmla="*/ 34 h 34"/>
                <a:gd name="T6" fmla="*/ 18 w 26"/>
                <a:gd name="T7" fmla="*/ 34 h 34"/>
                <a:gd name="T8" fmla="*/ 16 w 26"/>
                <a:gd name="T9" fmla="*/ 34 h 34"/>
                <a:gd name="T10" fmla="*/ 14 w 26"/>
                <a:gd name="T11" fmla="*/ 34 h 34"/>
                <a:gd name="T12" fmla="*/ 10 w 26"/>
                <a:gd name="T13" fmla="*/ 34 h 34"/>
                <a:gd name="T14" fmla="*/ 8 w 26"/>
                <a:gd name="T15" fmla="*/ 32 h 34"/>
                <a:gd name="T16" fmla="*/ 6 w 26"/>
                <a:gd name="T17" fmla="*/ 32 h 34"/>
                <a:gd name="T18" fmla="*/ 2 w 26"/>
                <a:gd name="T19" fmla="*/ 26 h 34"/>
                <a:gd name="T20" fmla="*/ 2 w 26"/>
                <a:gd name="T21" fmla="*/ 18 h 34"/>
                <a:gd name="T22" fmla="*/ 0 w 26"/>
                <a:gd name="T23" fmla="*/ 10 h 34"/>
                <a:gd name="T24" fmla="*/ 0 w 26"/>
                <a:gd name="T25" fmla="*/ 4 h 34"/>
                <a:gd name="T26" fmla="*/ 2 w 26"/>
                <a:gd name="T27" fmla="*/ 2 h 34"/>
                <a:gd name="T28" fmla="*/ 6 w 26"/>
                <a:gd name="T29" fmla="*/ 0 h 34"/>
                <a:gd name="T30" fmla="*/ 10 w 26"/>
                <a:gd name="T31" fmla="*/ 0 h 34"/>
                <a:gd name="T32" fmla="*/ 14 w 26"/>
                <a:gd name="T33" fmla="*/ 0 h 34"/>
                <a:gd name="T34" fmla="*/ 18 w 26"/>
                <a:gd name="T35" fmla="*/ 6 h 34"/>
                <a:gd name="T36" fmla="*/ 22 w 26"/>
                <a:gd name="T37" fmla="*/ 14 h 34"/>
                <a:gd name="T38" fmla="*/ 24 w 26"/>
                <a:gd name="T39" fmla="*/ 22 h 34"/>
                <a:gd name="T40" fmla="*/ 26 w 26"/>
                <a:gd name="T41" fmla="*/ 32 h 34"/>
                <a:gd name="T42" fmla="*/ 26 w 26"/>
                <a:gd name="T43" fmla="*/ 32 h 3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6"/>
                <a:gd name="T67" fmla="*/ 0 h 34"/>
                <a:gd name="T68" fmla="*/ 26 w 26"/>
                <a:gd name="T69" fmla="*/ 34 h 34"/>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6" h="34">
                  <a:moveTo>
                    <a:pt x="26" y="32"/>
                  </a:moveTo>
                  <a:lnTo>
                    <a:pt x="24" y="34"/>
                  </a:lnTo>
                  <a:lnTo>
                    <a:pt x="22" y="34"/>
                  </a:lnTo>
                  <a:lnTo>
                    <a:pt x="18" y="34"/>
                  </a:lnTo>
                  <a:lnTo>
                    <a:pt x="16" y="34"/>
                  </a:lnTo>
                  <a:lnTo>
                    <a:pt x="14" y="34"/>
                  </a:lnTo>
                  <a:lnTo>
                    <a:pt x="10" y="34"/>
                  </a:lnTo>
                  <a:lnTo>
                    <a:pt x="8" y="32"/>
                  </a:lnTo>
                  <a:lnTo>
                    <a:pt x="6" y="32"/>
                  </a:lnTo>
                  <a:lnTo>
                    <a:pt x="2" y="26"/>
                  </a:lnTo>
                  <a:lnTo>
                    <a:pt x="2" y="18"/>
                  </a:lnTo>
                  <a:lnTo>
                    <a:pt x="0" y="10"/>
                  </a:lnTo>
                  <a:lnTo>
                    <a:pt x="0" y="4"/>
                  </a:lnTo>
                  <a:lnTo>
                    <a:pt x="2" y="2"/>
                  </a:lnTo>
                  <a:lnTo>
                    <a:pt x="6" y="0"/>
                  </a:lnTo>
                  <a:lnTo>
                    <a:pt x="10" y="0"/>
                  </a:lnTo>
                  <a:lnTo>
                    <a:pt x="14" y="0"/>
                  </a:lnTo>
                  <a:lnTo>
                    <a:pt x="18" y="6"/>
                  </a:lnTo>
                  <a:lnTo>
                    <a:pt x="22" y="14"/>
                  </a:lnTo>
                  <a:lnTo>
                    <a:pt x="24" y="22"/>
                  </a:lnTo>
                  <a:lnTo>
                    <a:pt x="26" y="32"/>
                  </a:lnTo>
                  <a:close/>
                </a:path>
              </a:pathLst>
            </a:custGeom>
            <a:solidFill>
              <a:srgbClr val="FF7F7F"/>
            </a:solidFill>
            <a:ln w="9525">
              <a:noFill/>
              <a:round/>
              <a:headEnd/>
              <a:tailEnd/>
            </a:ln>
          </p:spPr>
          <p:txBody>
            <a:bodyPr>
              <a:prstTxWarp prst="textNoShape">
                <a:avLst/>
              </a:prstTxWarp>
            </a:bodyPr>
            <a:lstStyle/>
            <a:p>
              <a:endParaRPr lang="en-US"/>
            </a:p>
          </p:txBody>
        </p:sp>
        <p:sp>
          <p:nvSpPr>
            <p:cNvPr id="43027" name="Freeform 262"/>
            <p:cNvSpPr>
              <a:spLocks noChangeAspect="1"/>
            </p:cNvSpPr>
            <p:nvPr/>
          </p:nvSpPr>
          <p:spPr bwMode="auto">
            <a:xfrm>
              <a:off x="1685" y="3020"/>
              <a:ext cx="100" cy="122"/>
            </a:xfrm>
            <a:custGeom>
              <a:avLst/>
              <a:gdLst>
                <a:gd name="T0" fmla="*/ 82 w 100"/>
                <a:gd name="T1" fmla="*/ 34 h 122"/>
                <a:gd name="T2" fmla="*/ 72 w 100"/>
                <a:gd name="T3" fmla="*/ 46 h 122"/>
                <a:gd name="T4" fmla="*/ 64 w 100"/>
                <a:gd name="T5" fmla="*/ 58 h 122"/>
                <a:gd name="T6" fmla="*/ 54 w 100"/>
                <a:gd name="T7" fmla="*/ 70 h 122"/>
                <a:gd name="T8" fmla="*/ 44 w 100"/>
                <a:gd name="T9" fmla="*/ 82 h 122"/>
                <a:gd name="T10" fmla="*/ 34 w 100"/>
                <a:gd name="T11" fmla="*/ 92 h 122"/>
                <a:gd name="T12" fmla="*/ 22 w 100"/>
                <a:gd name="T13" fmla="*/ 102 h 122"/>
                <a:gd name="T14" fmla="*/ 12 w 100"/>
                <a:gd name="T15" fmla="*/ 112 h 122"/>
                <a:gd name="T16" fmla="*/ 0 w 100"/>
                <a:gd name="T17" fmla="*/ 122 h 122"/>
                <a:gd name="T18" fmla="*/ 6 w 100"/>
                <a:gd name="T19" fmla="*/ 114 h 122"/>
                <a:gd name="T20" fmla="*/ 12 w 100"/>
                <a:gd name="T21" fmla="*/ 108 h 122"/>
                <a:gd name="T22" fmla="*/ 20 w 100"/>
                <a:gd name="T23" fmla="*/ 100 h 122"/>
                <a:gd name="T24" fmla="*/ 26 w 100"/>
                <a:gd name="T25" fmla="*/ 92 h 122"/>
                <a:gd name="T26" fmla="*/ 32 w 100"/>
                <a:gd name="T27" fmla="*/ 84 h 122"/>
                <a:gd name="T28" fmla="*/ 40 w 100"/>
                <a:gd name="T29" fmla="*/ 78 h 122"/>
                <a:gd name="T30" fmla="*/ 46 w 100"/>
                <a:gd name="T31" fmla="*/ 70 h 122"/>
                <a:gd name="T32" fmla="*/ 52 w 100"/>
                <a:gd name="T33" fmla="*/ 62 h 122"/>
                <a:gd name="T34" fmla="*/ 58 w 100"/>
                <a:gd name="T35" fmla="*/ 54 h 122"/>
                <a:gd name="T36" fmla="*/ 64 w 100"/>
                <a:gd name="T37" fmla="*/ 46 h 122"/>
                <a:gd name="T38" fmla="*/ 70 w 100"/>
                <a:gd name="T39" fmla="*/ 40 h 122"/>
                <a:gd name="T40" fmla="*/ 76 w 100"/>
                <a:gd name="T41" fmla="*/ 32 h 122"/>
                <a:gd name="T42" fmla="*/ 82 w 100"/>
                <a:gd name="T43" fmla="*/ 24 h 122"/>
                <a:gd name="T44" fmla="*/ 88 w 100"/>
                <a:gd name="T45" fmla="*/ 16 h 122"/>
                <a:gd name="T46" fmla="*/ 94 w 100"/>
                <a:gd name="T47" fmla="*/ 8 h 122"/>
                <a:gd name="T48" fmla="*/ 100 w 100"/>
                <a:gd name="T49" fmla="*/ 0 h 122"/>
                <a:gd name="T50" fmla="*/ 98 w 100"/>
                <a:gd name="T51" fmla="*/ 4 h 122"/>
                <a:gd name="T52" fmla="*/ 96 w 100"/>
                <a:gd name="T53" fmla="*/ 10 h 122"/>
                <a:gd name="T54" fmla="*/ 94 w 100"/>
                <a:gd name="T55" fmla="*/ 14 h 122"/>
                <a:gd name="T56" fmla="*/ 92 w 100"/>
                <a:gd name="T57" fmla="*/ 18 h 122"/>
                <a:gd name="T58" fmla="*/ 90 w 100"/>
                <a:gd name="T59" fmla="*/ 22 h 122"/>
                <a:gd name="T60" fmla="*/ 88 w 100"/>
                <a:gd name="T61" fmla="*/ 26 h 122"/>
                <a:gd name="T62" fmla="*/ 84 w 100"/>
                <a:gd name="T63" fmla="*/ 30 h 122"/>
                <a:gd name="T64" fmla="*/ 82 w 100"/>
                <a:gd name="T65" fmla="*/ 34 h 122"/>
                <a:gd name="T66" fmla="*/ 82 w 100"/>
                <a:gd name="T67" fmla="*/ 34 h 122"/>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00"/>
                <a:gd name="T103" fmla="*/ 0 h 122"/>
                <a:gd name="T104" fmla="*/ 100 w 100"/>
                <a:gd name="T105" fmla="*/ 122 h 122"/>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00" h="122">
                  <a:moveTo>
                    <a:pt x="82" y="34"/>
                  </a:moveTo>
                  <a:lnTo>
                    <a:pt x="72" y="46"/>
                  </a:lnTo>
                  <a:lnTo>
                    <a:pt x="64" y="58"/>
                  </a:lnTo>
                  <a:lnTo>
                    <a:pt x="54" y="70"/>
                  </a:lnTo>
                  <a:lnTo>
                    <a:pt x="44" y="82"/>
                  </a:lnTo>
                  <a:lnTo>
                    <a:pt x="34" y="92"/>
                  </a:lnTo>
                  <a:lnTo>
                    <a:pt x="22" y="102"/>
                  </a:lnTo>
                  <a:lnTo>
                    <a:pt x="12" y="112"/>
                  </a:lnTo>
                  <a:lnTo>
                    <a:pt x="0" y="122"/>
                  </a:lnTo>
                  <a:lnTo>
                    <a:pt x="6" y="114"/>
                  </a:lnTo>
                  <a:lnTo>
                    <a:pt x="12" y="108"/>
                  </a:lnTo>
                  <a:lnTo>
                    <a:pt x="20" y="100"/>
                  </a:lnTo>
                  <a:lnTo>
                    <a:pt x="26" y="92"/>
                  </a:lnTo>
                  <a:lnTo>
                    <a:pt x="32" y="84"/>
                  </a:lnTo>
                  <a:lnTo>
                    <a:pt x="40" y="78"/>
                  </a:lnTo>
                  <a:lnTo>
                    <a:pt x="46" y="70"/>
                  </a:lnTo>
                  <a:lnTo>
                    <a:pt x="52" y="62"/>
                  </a:lnTo>
                  <a:lnTo>
                    <a:pt x="58" y="54"/>
                  </a:lnTo>
                  <a:lnTo>
                    <a:pt x="64" y="46"/>
                  </a:lnTo>
                  <a:lnTo>
                    <a:pt x="70" y="40"/>
                  </a:lnTo>
                  <a:lnTo>
                    <a:pt x="76" y="32"/>
                  </a:lnTo>
                  <a:lnTo>
                    <a:pt x="82" y="24"/>
                  </a:lnTo>
                  <a:lnTo>
                    <a:pt x="88" y="16"/>
                  </a:lnTo>
                  <a:lnTo>
                    <a:pt x="94" y="8"/>
                  </a:lnTo>
                  <a:lnTo>
                    <a:pt x="100" y="0"/>
                  </a:lnTo>
                  <a:lnTo>
                    <a:pt x="98" y="4"/>
                  </a:lnTo>
                  <a:lnTo>
                    <a:pt x="96" y="10"/>
                  </a:lnTo>
                  <a:lnTo>
                    <a:pt x="94" y="14"/>
                  </a:lnTo>
                  <a:lnTo>
                    <a:pt x="92" y="18"/>
                  </a:lnTo>
                  <a:lnTo>
                    <a:pt x="90" y="22"/>
                  </a:lnTo>
                  <a:lnTo>
                    <a:pt x="88" y="26"/>
                  </a:lnTo>
                  <a:lnTo>
                    <a:pt x="84" y="30"/>
                  </a:lnTo>
                  <a:lnTo>
                    <a:pt x="82" y="34"/>
                  </a:lnTo>
                  <a:close/>
                </a:path>
              </a:pathLst>
            </a:custGeom>
            <a:solidFill>
              <a:srgbClr val="000000"/>
            </a:solidFill>
            <a:ln w="9525">
              <a:noFill/>
              <a:round/>
              <a:headEnd/>
              <a:tailEnd/>
            </a:ln>
          </p:spPr>
          <p:txBody>
            <a:bodyPr>
              <a:prstTxWarp prst="textNoShape">
                <a:avLst/>
              </a:prstTxWarp>
            </a:bodyPr>
            <a:lstStyle/>
            <a:p>
              <a:endParaRPr lang="en-US"/>
            </a:p>
          </p:txBody>
        </p:sp>
        <p:sp>
          <p:nvSpPr>
            <p:cNvPr id="43028" name="Freeform 263"/>
            <p:cNvSpPr>
              <a:spLocks noChangeAspect="1"/>
            </p:cNvSpPr>
            <p:nvPr/>
          </p:nvSpPr>
          <p:spPr bwMode="auto">
            <a:xfrm>
              <a:off x="1427" y="3052"/>
              <a:ext cx="242" cy="202"/>
            </a:xfrm>
            <a:custGeom>
              <a:avLst/>
              <a:gdLst>
                <a:gd name="T0" fmla="*/ 236 w 242"/>
                <a:gd name="T1" fmla="*/ 48 h 202"/>
                <a:gd name="T2" fmla="*/ 230 w 242"/>
                <a:gd name="T3" fmla="*/ 38 h 202"/>
                <a:gd name="T4" fmla="*/ 236 w 242"/>
                <a:gd name="T5" fmla="*/ 20 h 202"/>
                <a:gd name="T6" fmla="*/ 232 w 242"/>
                <a:gd name="T7" fmla="*/ 0 h 202"/>
                <a:gd name="T8" fmla="*/ 206 w 242"/>
                <a:gd name="T9" fmla="*/ 18 h 202"/>
                <a:gd name="T10" fmla="*/ 178 w 242"/>
                <a:gd name="T11" fmla="*/ 32 h 202"/>
                <a:gd name="T12" fmla="*/ 150 w 242"/>
                <a:gd name="T13" fmla="*/ 44 h 202"/>
                <a:gd name="T14" fmla="*/ 122 w 242"/>
                <a:gd name="T15" fmla="*/ 54 h 202"/>
                <a:gd name="T16" fmla="*/ 92 w 242"/>
                <a:gd name="T17" fmla="*/ 62 h 202"/>
                <a:gd name="T18" fmla="*/ 68 w 242"/>
                <a:gd name="T19" fmla="*/ 68 h 202"/>
                <a:gd name="T20" fmla="*/ 50 w 242"/>
                <a:gd name="T21" fmla="*/ 74 h 202"/>
                <a:gd name="T22" fmla="*/ 30 w 242"/>
                <a:gd name="T23" fmla="*/ 74 h 202"/>
                <a:gd name="T24" fmla="*/ 34 w 242"/>
                <a:gd name="T25" fmla="*/ 94 h 202"/>
                <a:gd name="T26" fmla="*/ 30 w 242"/>
                <a:gd name="T27" fmla="*/ 116 h 202"/>
                <a:gd name="T28" fmla="*/ 20 w 242"/>
                <a:gd name="T29" fmla="*/ 140 h 202"/>
                <a:gd name="T30" fmla="*/ 12 w 242"/>
                <a:gd name="T31" fmla="*/ 162 h 202"/>
                <a:gd name="T32" fmla="*/ 24 w 242"/>
                <a:gd name="T33" fmla="*/ 152 h 202"/>
                <a:gd name="T34" fmla="*/ 28 w 242"/>
                <a:gd name="T35" fmla="*/ 158 h 202"/>
                <a:gd name="T36" fmla="*/ 20 w 242"/>
                <a:gd name="T37" fmla="*/ 164 h 202"/>
                <a:gd name="T38" fmla="*/ 12 w 242"/>
                <a:gd name="T39" fmla="*/ 174 h 202"/>
                <a:gd name="T40" fmla="*/ 2 w 242"/>
                <a:gd name="T41" fmla="*/ 184 h 202"/>
                <a:gd name="T42" fmla="*/ 4 w 242"/>
                <a:gd name="T43" fmla="*/ 188 h 202"/>
                <a:gd name="T44" fmla="*/ 16 w 242"/>
                <a:gd name="T45" fmla="*/ 176 h 202"/>
                <a:gd name="T46" fmla="*/ 30 w 242"/>
                <a:gd name="T47" fmla="*/ 168 h 202"/>
                <a:gd name="T48" fmla="*/ 38 w 242"/>
                <a:gd name="T49" fmla="*/ 170 h 202"/>
                <a:gd name="T50" fmla="*/ 38 w 242"/>
                <a:gd name="T51" fmla="*/ 174 h 202"/>
                <a:gd name="T52" fmla="*/ 30 w 242"/>
                <a:gd name="T53" fmla="*/ 176 h 202"/>
                <a:gd name="T54" fmla="*/ 18 w 242"/>
                <a:gd name="T55" fmla="*/ 190 h 202"/>
                <a:gd name="T56" fmla="*/ 52 w 242"/>
                <a:gd name="T57" fmla="*/ 184 h 202"/>
                <a:gd name="T58" fmla="*/ 50 w 242"/>
                <a:gd name="T59" fmla="*/ 188 h 202"/>
                <a:gd name="T60" fmla="*/ 40 w 242"/>
                <a:gd name="T61" fmla="*/ 192 h 202"/>
                <a:gd name="T62" fmla="*/ 30 w 242"/>
                <a:gd name="T63" fmla="*/ 196 h 202"/>
                <a:gd name="T64" fmla="*/ 20 w 242"/>
                <a:gd name="T65" fmla="*/ 202 h 202"/>
                <a:gd name="T66" fmla="*/ 36 w 242"/>
                <a:gd name="T67" fmla="*/ 196 h 202"/>
                <a:gd name="T68" fmla="*/ 50 w 242"/>
                <a:gd name="T69" fmla="*/ 192 h 202"/>
                <a:gd name="T70" fmla="*/ 64 w 242"/>
                <a:gd name="T71" fmla="*/ 186 h 202"/>
                <a:gd name="T72" fmla="*/ 72 w 242"/>
                <a:gd name="T73" fmla="*/ 190 h 202"/>
                <a:gd name="T74" fmla="*/ 96 w 242"/>
                <a:gd name="T75" fmla="*/ 182 h 202"/>
                <a:gd name="T76" fmla="*/ 104 w 242"/>
                <a:gd name="T77" fmla="*/ 184 h 202"/>
                <a:gd name="T78" fmla="*/ 108 w 242"/>
                <a:gd name="T79" fmla="*/ 188 h 202"/>
                <a:gd name="T80" fmla="*/ 114 w 242"/>
                <a:gd name="T81" fmla="*/ 190 h 202"/>
                <a:gd name="T82" fmla="*/ 128 w 242"/>
                <a:gd name="T83" fmla="*/ 184 h 202"/>
                <a:gd name="T84" fmla="*/ 152 w 242"/>
                <a:gd name="T85" fmla="*/ 172 h 202"/>
                <a:gd name="T86" fmla="*/ 176 w 242"/>
                <a:gd name="T87" fmla="*/ 160 h 202"/>
                <a:gd name="T88" fmla="*/ 196 w 242"/>
                <a:gd name="T89" fmla="*/ 146 h 202"/>
                <a:gd name="T90" fmla="*/ 214 w 242"/>
                <a:gd name="T91" fmla="*/ 126 h 202"/>
                <a:gd name="T92" fmla="*/ 228 w 242"/>
                <a:gd name="T93" fmla="*/ 104 h 202"/>
                <a:gd name="T94" fmla="*/ 232 w 242"/>
                <a:gd name="T95" fmla="*/ 92 h 202"/>
                <a:gd name="T96" fmla="*/ 212 w 242"/>
                <a:gd name="T97" fmla="*/ 102 h 202"/>
                <a:gd name="T98" fmla="*/ 224 w 242"/>
                <a:gd name="T99" fmla="*/ 90 h 202"/>
                <a:gd name="T100" fmla="*/ 224 w 242"/>
                <a:gd name="T101" fmla="*/ 82 h 202"/>
                <a:gd name="T102" fmla="*/ 232 w 242"/>
                <a:gd name="T103" fmla="*/ 62 h 202"/>
                <a:gd name="T104" fmla="*/ 240 w 242"/>
                <a:gd name="T105" fmla="*/ 40 h 20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42"/>
                <a:gd name="T160" fmla="*/ 0 h 202"/>
                <a:gd name="T161" fmla="*/ 242 w 242"/>
                <a:gd name="T162" fmla="*/ 202 h 202"/>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42" h="202">
                  <a:moveTo>
                    <a:pt x="240" y="38"/>
                  </a:moveTo>
                  <a:lnTo>
                    <a:pt x="238" y="42"/>
                  </a:lnTo>
                  <a:lnTo>
                    <a:pt x="236" y="48"/>
                  </a:lnTo>
                  <a:lnTo>
                    <a:pt x="232" y="52"/>
                  </a:lnTo>
                  <a:lnTo>
                    <a:pt x="228" y="46"/>
                  </a:lnTo>
                  <a:lnTo>
                    <a:pt x="230" y="38"/>
                  </a:lnTo>
                  <a:lnTo>
                    <a:pt x="232" y="32"/>
                  </a:lnTo>
                  <a:lnTo>
                    <a:pt x="236" y="26"/>
                  </a:lnTo>
                  <a:lnTo>
                    <a:pt x="236" y="20"/>
                  </a:lnTo>
                  <a:lnTo>
                    <a:pt x="236" y="14"/>
                  </a:lnTo>
                  <a:lnTo>
                    <a:pt x="236" y="6"/>
                  </a:lnTo>
                  <a:lnTo>
                    <a:pt x="232" y="0"/>
                  </a:lnTo>
                  <a:lnTo>
                    <a:pt x="224" y="6"/>
                  </a:lnTo>
                  <a:lnTo>
                    <a:pt x="216" y="12"/>
                  </a:lnTo>
                  <a:lnTo>
                    <a:pt x="206" y="18"/>
                  </a:lnTo>
                  <a:lnTo>
                    <a:pt x="198" y="22"/>
                  </a:lnTo>
                  <a:lnTo>
                    <a:pt x="188" y="26"/>
                  </a:lnTo>
                  <a:lnTo>
                    <a:pt x="178" y="32"/>
                  </a:lnTo>
                  <a:lnTo>
                    <a:pt x="170" y="36"/>
                  </a:lnTo>
                  <a:lnTo>
                    <a:pt x="160" y="40"/>
                  </a:lnTo>
                  <a:lnTo>
                    <a:pt x="150" y="44"/>
                  </a:lnTo>
                  <a:lnTo>
                    <a:pt x="140" y="46"/>
                  </a:lnTo>
                  <a:lnTo>
                    <a:pt x="130" y="50"/>
                  </a:lnTo>
                  <a:lnTo>
                    <a:pt x="122" y="54"/>
                  </a:lnTo>
                  <a:lnTo>
                    <a:pt x="110" y="56"/>
                  </a:lnTo>
                  <a:lnTo>
                    <a:pt x="100" y="60"/>
                  </a:lnTo>
                  <a:lnTo>
                    <a:pt x="92" y="62"/>
                  </a:lnTo>
                  <a:lnTo>
                    <a:pt x="80" y="66"/>
                  </a:lnTo>
                  <a:lnTo>
                    <a:pt x="74" y="66"/>
                  </a:lnTo>
                  <a:lnTo>
                    <a:pt x="68" y="68"/>
                  </a:lnTo>
                  <a:lnTo>
                    <a:pt x="62" y="70"/>
                  </a:lnTo>
                  <a:lnTo>
                    <a:pt x="56" y="72"/>
                  </a:lnTo>
                  <a:lnTo>
                    <a:pt x="50" y="74"/>
                  </a:lnTo>
                  <a:lnTo>
                    <a:pt x="44" y="74"/>
                  </a:lnTo>
                  <a:lnTo>
                    <a:pt x="36" y="74"/>
                  </a:lnTo>
                  <a:lnTo>
                    <a:pt x="30" y="74"/>
                  </a:lnTo>
                  <a:lnTo>
                    <a:pt x="30" y="80"/>
                  </a:lnTo>
                  <a:lnTo>
                    <a:pt x="32" y="88"/>
                  </a:lnTo>
                  <a:lnTo>
                    <a:pt x="34" y="94"/>
                  </a:lnTo>
                  <a:lnTo>
                    <a:pt x="36" y="102"/>
                  </a:lnTo>
                  <a:lnTo>
                    <a:pt x="34" y="110"/>
                  </a:lnTo>
                  <a:lnTo>
                    <a:pt x="30" y="116"/>
                  </a:lnTo>
                  <a:lnTo>
                    <a:pt x="26" y="124"/>
                  </a:lnTo>
                  <a:lnTo>
                    <a:pt x="24" y="132"/>
                  </a:lnTo>
                  <a:lnTo>
                    <a:pt x="20" y="140"/>
                  </a:lnTo>
                  <a:lnTo>
                    <a:pt x="18" y="148"/>
                  </a:lnTo>
                  <a:lnTo>
                    <a:pt x="16" y="156"/>
                  </a:lnTo>
                  <a:lnTo>
                    <a:pt x="12" y="162"/>
                  </a:lnTo>
                  <a:lnTo>
                    <a:pt x="20" y="152"/>
                  </a:lnTo>
                  <a:lnTo>
                    <a:pt x="24" y="152"/>
                  </a:lnTo>
                  <a:lnTo>
                    <a:pt x="28" y="154"/>
                  </a:lnTo>
                  <a:lnTo>
                    <a:pt x="28" y="156"/>
                  </a:lnTo>
                  <a:lnTo>
                    <a:pt x="28" y="158"/>
                  </a:lnTo>
                  <a:lnTo>
                    <a:pt x="24" y="160"/>
                  </a:lnTo>
                  <a:lnTo>
                    <a:pt x="22" y="162"/>
                  </a:lnTo>
                  <a:lnTo>
                    <a:pt x="20" y="164"/>
                  </a:lnTo>
                  <a:lnTo>
                    <a:pt x="16" y="166"/>
                  </a:lnTo>
                  <a:lnTo>
                    <a:pt x="14" y="170"/>
                  </a:lnTo>
                  <a:lnTo>
                    <a:pt x="12" y="174"/>
                  </a:lnTo>
                  <a:lnTo>
                    <a:pt x="8" y="176"/>
                  </a:lnTo>
                  <a:lnTo>
                    <a:pt x="6" y="180"/>
                  </a:lnTo>
                  <a:lnTo>
                    <a:pt x="2" y="184"/>
                  </a:lnTo>
                  <a:lnTo>
                    <a:pt x="2" y="188"/>
                  </a:lnTo>
                  <a:lnTo>
                    <a:pt x="0" y="190"/>
                  </a:lnTo>
                  <a:lnTo>
                    <a:pt x="4" y="188"/>
                  </a:lnTo>
                  <a:lnTo>
                    <a:pt x="8" y="184"/>
                  </a:lnTo>
                  <a:lnTo>
                    <a:pt x="12" y="180"/>
                  </a:lnTo>
                  <a:lnTo>
                    <a:pt x="16" y="176"/>
                  </a:lnTo>
                  <a:lnTo>
                    <a:pt x="20" y="174"/>
                  </a:lnTo>
                  <a:lnTo>
                    <a:pt x="26" y="170"/>
                  </a:lnTo>
                  <a:lnTo>
                    <a:pt x="30" y="168"/>
                  </a:lnTo>
                  <a:lnTo>
                    <a:pt x="36" y="168"/>
                  </a:lnTo>
                  <a:lnTo>
                    <a:pt x="38" y="170"/>
                  </a:lnTo>
                  <a:lnTo>
                    <a:pt x="38" y="172"/>
                  </a:lnTo>
                  <a:lnTo>
                    <a:pt x="38" y="174"/>
                  </a:lnTo>
                  <a:lnTo>
                    <a:pt x="36" y="176"/>
                  </a:lnTo>
                  <a:lnTo>
                    <a:pt x="32" y="176"/>
                  </a:lnTo>
                  <a:lnTo>
                    <a:pt x="30" y="176"/>
                  </a:lnTo>
                  <a:lnTo>
                    <a:pt x="26" y="180"/>
                  </a:lnTo>
                  <a:lnTo>
                    <a:pt x="20" y="184"/>
                  </a:lnTo>
                  <a:lnTo>
                    <a:pt x="18" y="190"/>
                  </a:lnTo>
                  <a:lnTo>
                    <a:pt x="16" y="196"/>
                  </a:lnTo>
                  <a:lnTo>
                    <a:pt x="48" y="180"/>
                  </a:lnTo>
                  <a:lnTo>
                    <a:pt x="52" y="184"/>
                  </a:lnTo>
                  <a:lnTo>
                    <a:pt x="52" y="186"/>
                  </a:lnTo>
                  <a:lnTo>
                    <a:pt x="50" y="186"/>
                  </a:lnTo>
                  <a:lnTo>
                    <a:pt x="50" y="188"/>
                  </a:lnTo>
                  <a:lnTo>
                    <a:pt x="48" y="190"/>
                  </a:lnTo>
                  <a:lnTo>
                    <a:pt x="44" y="190"/>
                  </a:lnTo>
                  <a:lnTo>
                    <a:pt x="40" y="192"/>
                  </a:lnTo>
                  <a:lnTo>
                    <a:pt x="36" y="194"/>
                  </a:lnTo>
                  <a:lnTo>
                    <a:pt x="32" y="194"/>
                  </a:lnTo>
                  <a:lnTo>
                    <a:pt x="30" y="196"/>
                  </a:lnTo>
                  <a:lnTo>
                    <a:pt x="26" y="198"/>
                  </a:lnTo>
                  <a:lnTo>
                    <a:pt x="22" y="200"/>
                  </a:lnTo>
                  <a:lnTo>
                    <a:pt x="20" y="202"/>
                  </a:lnTo>
                  <a:lnTo>
                    <a:pt x="24" y="200"/>
                  </a:lnTo>
                  <a:lnTo>
                    <a:pt x="30" y="198"/>
                  </a:lnTo>
                  <a:lnTo>
                    <a:pt x="36" y="196"/>
                  </a:lnTo>
                  <a:lnTo>
                    <a:pt x="40" y="194"/>
                  </a:lnTo>
                  <a:lnTo>
                    <a:pt x="46" y="194"/>
                  </a:lnTo>
                  <a:lnTo>
                    <a:pt x="50" y="192"/>
                  </a:lnTo>
                  <a:lnTo>
                    <a:pt x="56" y="190"/>
                  </a:lnTo>
                  <a:lnTo>
                    <a:pt x="60" y="186"/>
                  </a:lnTo>
                  <a:lnTo>
                    <a:pt x="64" y="186"/>
                  </a:lnTo>
                  <a:lnTo>
                    <a:pt x="68" y="186"/>
                  </a:lnTo>
                  <a:lnTo>
                    <a:pt x="70" y="186"/>
                  </a:lnTo>
                  <a:lnTo>
                    <a:pt x="72" y="190"/>
                  </a:lnTo>
                  <a:lnTo>
                    <a:pt x="92" y="180"/>
                  </a:lnTo>
                  <a:lnTo>
                    <a:pt x="94" y="180"/>
                  </a:lnTo>
                  <a:lnTo>
                    <a:pt x="96" y="182"/>
                  </a:lnTo>
                  <a:lnTo>
                    <a:pt x="96" y="184"/>
                  </a:lnTo>
                  <a:lnTo>
                    <a:pt x="104" y="184"/>
                  </a:lnTo>
                  <a:lnTo>
                    <a:pt x="106" y="184"/>
                  </a:lnTo>
                  <a:lnTo>
                    <a:pt x="106" y="186"/>
                  </a:lnTo>
                  <a:lnTo>
                    <a:pt x="108" y="188"/>
                  </a:lnTo>
                  <a:lnTo>
                    <a:pt x="106" y="190"/>
                  </a:lnTo>
                  <a:lnTo>
                    <a:pt x="110" y="190"/>
                  </a:lnTo>
                  <a:lnTo>
                    <a:pt x="114" y="190"/>
                  </a:lnTo>
                  <a:lnTo>
                    <a:pt x="118" y="188"/>
                  </a:lnTo>
                  <a:lnTo>
                    <a:pt x="120" y="186"/>
                  </a:lnTo>
                  <a:lnTo>
                    <a:pt x="128" y="184"/>
                  </a:lnTo>
                  <a:lnTo>
                    <a:pt x="136" y="180"/>
                  </a:lnTo>
                  <a:lnTo>
                    <a:pt x="144" y="176"/>
                  </a:lnTo>
                  <a:lnTo>
                    <a:pt x="152" y="172"/>
                  </a:lnTo>
                  <a:lnTo>
                    <a:pt x="160" y="168"/>
                  </a:lnTo>
                  <a:lnTo>
                    <a:pt x="168" y="164"/>
                  </a:lnTo>
                  <a:lnTo>
                    <a:pt x="176" y="160"/>
                  </a:lnTo>
                  <a:lnTo>
                    <a:pt x="182" y="156"/>
                  </a:lnTo>
                  <a:lnTo>
                    <a:pt x="190" y="150"/>
                  </a:lnTo>
                  <a:lnTo>
                    <a:pt x="196" y="146"/>
                  </a:lnTo>
                  <a:lnTo>
                    <a:pt x="204" y="140"/>
                  </a:lnTo>
                  <a:lnTo>
                    <a:pt x="210" y="134"/>
                  </a:lnTo>
                  <a:lnTo>
                    <a:pt x="214" y="126"/>
                  </a:lnTo>
                  <a:lnTo>
                    <a:pt x="220" y="120"/>
                  </a:lnTo>
                  <a:lnTo>
                    <a:pt x="224" y="112"/>
                  </a:lnTo>
                  <a:lnTo>
                    <a:pt x="228" y="104"/>
                  </a:lnTo>
                  <a:lnTo>
                    <a:pt x="228" y="100"/>
                  </a:lnTo>
                  <a:lnTo>
                    <a:pt x="230" y="96"/>
                  </a:lnTo>
                  <a:lnTo>
                    <a:pt x="232" y="92"/>
                  </a:lnTo>
                  <a:lnTo>
                    <a:pt x="232" y="90"/>
                  </a:lnTo>
                  <a:lnTo>
                    <a:pt x="214" y="108"/>
                  </a:lnTo>
                  <a:lnTo>
                    <a:pt x="212" y="102"/>
                  </a:lnTo>
                  <a:lnTo>
                    <a:pt x="216" y="98"/>
                  </a:lnTo>
                  <a:lnTo>
                    <a:pt x="220" y="92"/>
                  </a:lnTo>
                  <a:lnTo>
                    <a:pt x="224" y="90"/>
                  </a:lnTo>
                  <a:lnTo>
                    <a:pt x="222" y="90"/>
                  </a:lnTo>
                  <a:lnTo>
                    <a:pt x="220" y="88"/>
                  </a:lnTo>
                  <a:lnTo>
                    <a:pt x="224" y="82"/>
                  </a:lnTo>
                  <a:lnTo>
                    <a:pt x="226" y="74"/>
                  </a:lnTo>
                  <a:lnTo>
                    <a:pt x="228" y="68"/>
                  </a:lnTo>
                  <a:lnTo>
                    <a:pt x="232" y="62"/>
                  </a:lnTo>
                  <a:lnTo>
                    <a:pt x="236" y="54"/>
                  </a:lnTo>
                  <a:lnTo>
                    <a:pt x="238" y="48"/>
                  </a:lnTo>
                  <a:lnTo>
                    <a:pt x="240" y="40"/>
                  </a:lnTo>
                  <a:lnTo>
                    <a:pt x="242" y="32"/>
                  </a:lnTo>
                  <a:lnTo>
                    <a:pt x="240" y="38"/>
                  </a:lnTo>
                  <a:close/>
                </a:path>
              </a:pathLst>
            </a:custGeom>
            <a:solidFill>
              <a:srgbClr val="7F2600"/>
            </a:solidFill>
            <a:ln w="9525">
              <a:noFill/>
              <a:round/>
              <a:headEnd/>
              <a:tailEnd/>
            </a:ln>
          </p:spPr>
          <p:txBody>
            <a:bodyPr>
              <a:prstTxWarp prst="textNoShape">
                <a:avLst/>
              </a:prstTxWarp>
            </a:bodyPr>
            <a:lstStyle/>
            <a:p>
              <a:endParaRPr lang="en-US"/>
            </a:p>
          </p:txBody>
        </p:sp>
        <p:sp>
          <p:nvSpPr>
            <p:cNvPr id="43029" name="Freeform 264"/>
            <p:cNvSpPr>
              <a:spLocks noChangeAspect="1"/>
            </p:cNvSpPr>
            <p:nvPr/>
          </p:nvSpPr>
          <p:spPr bwMode="auto">
            <a:xfrm>
              <a:off x="1653" y="3108"/>
              <a:ext cx="16" cy="32"/>
            </a:xfrm>
            <a:custGeom>
              <a:avLst/>
              <a:gdLst>
                <a:gd name="T0" fmla="*/ 0 w 16"/>
                <a:gd name="T1" fmla="*/ 32 h 32"/>
                <a:gd name="T2" fmla="*/ 16 w 16"/>
                <a:gd name="T3" fmla="*/ 0 h 32"/>
                <a:gd name="T4" fmla="*/ 16 w 16"/>
                <a:gd name="T5" fmla="*/ 4 h 32"/>
                <a:gd name="T6" fmla="*/ 14 w 16"/>
                <a:gd name="T7" fmla="*/ 10 h 32"/>
                <a:gd name="T8" fmla="*/ 14 w 16"/>
                <a:gd name="T9" fmla="*/ 14 h 32"/>
                <a:gd name="T10" fmla="*/ 12 w 16"/>
                <a:gd name="T11" fmla="*/ 18 h 32"/>
                <a:gd name="T12" fmla="*/ 10 w 16"/>
                <a:gd name="T13" fmla="*/ 22 h 32"/>
                <a:gd name="T14" fmla="*/ 6 w 16"/>
                <a:gd name="T15" fmla="*/ 26 h 32"/>
                <a:gd name="T16" fmla="*/ 2 w 16"/>
                <a:gd name="T17" fmla="*/ 28 h 32"/>
                <a:gd name="T18" fmla="*/ 0 w 16"/>
                <a:gd name="T19" fmla="*/ 32 h 32"/>
                <a:gd name="T20" fmla="*/ 0 w 16"/>
                <a:gd name="T21" fmla="*/ 32 h 3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6"/>
                <a:gd name="T34" fmla="*/ 0 h 32"/>
                <a:gd name="T35" fmla="*/ 16 w 16"/>
                <a:gd name="T36" fmla="*/ 32 h 3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6" h="32">
                  <a:moveTo>
                    <a:pt x="0" y="32"/>
                  </a:moveTo>
                  <a:lnTo>
                    <a:pt x="16" y="0"/>
                  </a:lnTo>
                  <a:lnTo>
                    <a:pt x="16" y="4"/>
                  </a:lnTo>
                  <a:lnTo>
                    <a:pt x="14" y="10"/>
                  </a:lnTo>
                  <a:lnTo>
                    <a:pt x="14" y="14"/>
                  </a:lnTo>
                  <a:lnTo>
                    <a:pt x="12" y="18"/>
                  </a:lnTo>
                  <a:lnTo>
                    <a:pt x="10" y="22"/>
                  </a:lnTo>
                  <a:lnTo>
                    <a:pt x="6" y="26"/>
                  </a:lnTo>
                  <a:lnTo>
                    <a:pt x="2" y="28"/>
                  </a:lnTo>
                  <a:lnTo>
                    <a:pt x="0" y="32"/>
                  </a:lnTo>
                  <a:close/>
                </a:path>
              </a:pathLst>
            </a:custGeom>
            <a:solidFill>
              <a:srgbClr val="7F2600"/>
            </a:solidFill>
            <a:ln w="9525">
              <a:noFill/>
              <a:round/>
              <a:headEnd/>
              <a:tailEnd/>
            </a:ln>
          </p:spPr>
          <p:txBody>
            <a:bodyPr>
              <a:prstTxWarp prst="textNoShape">
                <a:avLst/>
              </a:prstTxWarp>
            </a:bodyPr>
            <a:lstStyle/>
            <a:p>
              <a:endParaRPr lang="en-US"/>
            </a:p>
          </p:txBody>
        </p:sp>
        <p:sp>
          <p:nvSpPr>
            <p:cNvPr id="43030" name="Freeform 265"/>
            <p:cNvSpPr>
              <a:spLocks noChangeAspect="1"/>
            </p:cNvSpPr>
            <p:nvPr/>
          </p:nvSpPr>
          <p:spPr bwMode="auto">
            <a:xfrm>
              <a:off x="1519" y="3244"/>
              <a:ext cx="8" cy="2"/>
            </a:xfrm>
            <a:custGeom>
              <a:avLst/>
              <a:gdLst>
                <a:gd name="T0" fmla="*/ 0 w 8"/>
                <a:gd name="T1" fmla="*/ 2 h 2"/>
                <a:gd name="T2" fmla="*/ 4 w 8"/>
                <a:gd name="T3" fmla="*/ 0 h 2"/>
                <a:gd name="T4" fmla="*/ 8 w 8"/>
                <a:gd name="T5" fmla="*/ 0 h 2"/>
                <a:gd name="T6" fmla="*/ 0 w 8"/>
                <a:gd name="T7" fmla="*/ 2 h 2"/>
                <a:gd name="T8" fmla="*/ 0 w 8"/>
                <a:gd name="T9" fmla="*/ 2 h 2"/>
                <a:gd name="T10" fmla="*/ 0 60000 65536"/>
                <a:gd name="T11" fmla="*/ 0 60000 65536"/>
                <a:gd name="T12" fmla="*/ 0 60000 65536"/>
                <a:gd name="T13" fmla="*/ 0 60000 65536"/>
                <a:gd name="T14" fmla="*/ 0 60000 65536"/>
                <a:gd name="T15" fmla="*/ 0 w 8"/>
                <a:gd name="T16" fmla="*/ 0 h 2"/>
                <a:gd name="T17" fmla="*/ 8 w 8"/>
                <a:gd name="T18" fmla="*/ 2 h 2"/>
              </a:gdLst>
              <a:ahLst/>
              <a:cxnLst>
                <a:cxn ang="T10">
                  <a:pos x="T0" y="T1"/>
                </a:cxn>
                <a:cxn ang="T11">
                  <a:pos x="T2" y="T3"/>
                </a:cxn>
                <a:cxn ang="T12">
                  <a:pos x="T4" y="T5"/>
                </a:cxn>
                <a:cxn ang="T13">
                  <a:pos x="T6" y="T7"/>
                </a:cxn>
                <a:cxn ang="T14">
                  <a:pos x="T8" y="T9"/>
                </a:cxn>
              </a:cxnLst>
              <a:rect l="T15" t="T16" r="T17" b="T18"/>
              <a:pathLst>
                <a:path w="8" h="2">
                  <a:moveTo>
                    <a:pt x="0" y="2"/>
                  </a:moveTo>
                  <a:lnTo>
                    <a:pt x="4" y="0"/>
                  </a:lnTo>
                  <a:lnTo>
                    <a:pt x="8" y="0"/>
                  </a:lnTo>
                  <a:lnTo>
                    <a:pt x="0" y="2"/>
                  </a:lnTo>
                  <a:close/>
                </a:path>
              </a:pathLst>
            </a:custGeom>
            <a:solidFill>
              <a:srgbClr val="7F2600"/>
            </a:solidFill>
            <a:ln w="9525">
              <a:noFill/>
              <a:round/>
              <a:headEnd/>
              <a:tailEnd/>
            </a:ln>
          </p:spPr>
          <p:txBody>
            <a:bodyPr>
              <a:prstTxWarp prst="textNoShape">
                <a:avLst/>
              </a:prstTxWarp>
            </a:bodyPr>
            <a:lstStyle/>
            <a:p>
              <a:endParaRPr lang="en-US"/>
            </a:p>
          </p:txBody>
        </p:sp>
        <p:sp>
          <p:nvSpPr>
            <p:cNvPr id="43031" name="Freeform 266"/>
            <p:cNvSpPr>
              <a:spLocks noChangeAspect="1"/>
            </p:cNvSpPr>
            <p:nvPr/>
          </p:nvSpPr>
          <p:spPr bwMode="auto">
            <a:xfrm>
              <a:off x="1485" y="3246"/>
              <a:ext cx="4" cy="2"/>
            </a:xfrm>
            <a:custGeom>
              <a:avLst/>
              <a:gdLst>
                <a:gd name="T0" fmla="*/ 4 w 4"/>
                <a:gd name="T1" fmla="*/ 0 h 2"/>
                <a:gd name="T2" fmla="*/ 0 w 4"/>
                <a:gd name="T3" fmla="*/ 2 h 2"/>
                <a:gd name="T4" fmla="*/ 4 w 4"/>
                <a:gd name="T5" fmla="*/ 0 h 2"/>
                <a:gd name="T6" fmla="*/ 4 w 4"/>
                <a:gd name="T7" fmla="*/ 0 h 2"/>
                <a:gd name="T8" fmla="*/ 0 60000 65536"/>
                <a:gd name="T9" fmla="*/ 0 60000 65536"/>
                <a:gd name="T10" fmla="*/ 0 60000 65536"/>
                <a:gd name="T11" fmla="*/ 0 60000 65536"/>
                <a:gd name="T12" fmla="*/ 0 w 4"/>
                <a:gd name="T13" fmla="*/ 0 h 2"/>
                <a:gd name="T14" fmla="*/ 4 w 4"/>
                <a:gd name="T15" fmla="*/ 2 h 2"/>
              </a:gdLst>
              <a:ahLst/>
              <a:cxnLst>
                <a:cxn ang="T8">
                  <a:pos x="T0" y="T1"/>
                </a:cxn>
                <a:cxn ang="T9">
                  <a:pos x="T2" y="T3"/>
                </a:cxn>
                <a:cxn ang="T10">
                  <a:pos x="T4" y="T5"/>
                </a:cxn>
                <a:cxn ang="T11">
                  <a:pos x="T6" y="T7"/>
                </a:cxn>
              </a:cxnLst>
              <a:rect l="T12" t="T13" r="T14" b="T15"/>
              <a:pathLst>
                <a:path w="4" h="2">
                  <a:moveTo>
                    <a:pt x="4" y="0"/>
                  </a:moveTo>
                  <a:lnTo>
                    <a:pt x="0" y="2"/>
                  </a:lnTo>
                  <a:lnTo>
                    <a:pt x="4" y="0"/>
                  </a:lnTo>
                  <a:close/>
                </a:path>
              </a:pathLst>
            </a:custGeom>
            <a:solidFill>
              <a:srgbClr val="7F2600"/>
            </a:solidFill>
            <a:ln w="9525">
              <a:noFill/>
              <a:round/>
              <a:headEnd/>
              <a:tailEnd/>
            </a:ln>
          </p:spPr>
          <p:txBody>
            <a:bodyPr>
              <a:prstTxWarp prst="textNoShape">
                <a:avLst/>
              </a:prstTxWarp>
            </a:bodyPr>
            <a:lstStyle/>
            <a:p>
              <a:endParaRPr lang="en-US"/>
            </a:p>
          </p:txBody>
        </p:sp>
        <p:sp>
          <p:nvSpPr>
            <p:cNvPr id="43032" name="Freeform 267"/>
            <p:cNvSpPr>
              <a:spLocks noChangeAspect="1"/>
            </p:cNvSpPr>
            <p:nvPr/>
          </p:nvSpPr>
          <p:spPr bwMode="auto">
            <a:xfrm>
              <a:off x="1423" y="3250"/>
              <a:ext cx="208" cy="158"/>
            </a:xfrm>
            <a:custGeom>
              <a:avLst/>
              <a:gdLst>
                <a:gd name="T0" fmla="*/ 68 w 208"/>
                <a:gd name="T1" fmla="*/ 8 h 158"/>
                <a:gd name="T2" fmla="*/ 76 w 208"/>
                <a:gd name="T3" fmla="*/ 6 h 158"/>
                <a:gd name="T4" fmla="*/ 78 w 208"/>
                <a:gd name="T5" fmla="*/ 8 h 158"/>
                <a:gd name="T6" fmla="*/ 76 w 208"/>
                <a:gd name="T7" fmla="*/ 14 h 158"/>
                <a:gd name="T8" fmla="*/ 70 w 208"/>
                <a:gd name="T9" fmla="*/ 28 h 158"/>
                <a:gd name="T10" fmla="*/ 62 w 208"/>
                <a:gd name="T11" fmla="*/ 48 h 158"/>
                <a:gd name="T12" fmla="*/ 56 w 208"/>
                <a:gd name="T13" fmla="*/ 68 h 158"/>
                <a:gd name="T14" fmla="*/ 50 w 208"/>
                <a:gd name="T15" fmla="*/ 88 h 158"/>
                <a:gd name="T16" fmla="*/ 48 w 208"/>
                <a:gd name="T17" fmla="*/ 106 h 158"/>
                <a:gd name="T18" fmla="*/ 54 w 208"/>
                <a:gd name="T19" fmla="*/ 118 h 158"/>
                <a:gd name="T20" fmla="*/ 64 w 208"/>
                <a:gd name="T21" fmla="*/ 122 h 158"/>
                <a:gd name="T22" fmla="*/ 70 w 208"/>
                <a:gd name="T23" fmla="*/ 124 h 158"/>
                <a:gd name="T24" fmla="*/ 74 w 208"/>
                <a:gd name="T25" fmla="*/ 128 h 158"/>
                <a:gd name="T26" fmla="*/ 80 w 208"/>
                <a:gd name="T27" fmla="*/ 130 h 158"/>
                <a:gd name="T28" fmla="*/ 92 w 208"/>
                <a:gd name="T29" fmla="*/ 132 h 158"/>
                <a:gd name="T30" fmla="*/ 106 w 208"/>
                <a:gd name="T31" fmla="*/ 134 h 158"/>
                <a:gd name="T32" fmla="*/ 122 w 208"/>
                <a:gd name="T33" fmla="*/ 136 h 158"/>
                <a:gd name="T34" fmla="*/ 138 w 208"/>
                <a:gd name="T35" fmla="*/ 140 h 158"/>
                <a:gd name="T36" fmla="*/ 156 w 208"/>
                <a:gd name="T37" fmla="*/ 142 h 158"/>
                <a:gd name="T38" fmla="*/ 170 w 208"/>
                <a:gd name="T39" fmla="*/ 146 h 158"/>
                <a:gd name="T40" fmla="*/ 186 w 208"/>
                <a:gd name="T41" fmla="*/ 150 h 158"/>
                <a:gd name="T42" fmla="*/ 200 w 208"/>
                <a:gd name="T43" fmla="*/ 154 h 158"/>
                <a:gd name="T44" fmla="*/ 198 w 208"/>
                <a:gd name="T45" fmla="*/ 156 h 158"/>
                <a:gd name="T46" fmla="*/ 176 w 208"/>
                <a:gd name="T47" fmla="*/ 154 h 158"/>
                <a:gd name="T48" fmla="*/ 154 w 208"/>
                <a:gd name="T49" fmla="*/ 150 h 158"/>
                <a:gd name="T50" fmla="*/ 132 w 208"/>
                <a:gd name="T51" fmla="*/ 146 h 158"/>
                <a:gd name="T52" fmla="*/ 108 w 208"/>
                <a:gd name="T53" fmla="*/ 144 h 158"/>
                <a:gd name="T54" fmla="*/ 88 w 208"/>
                <a:gd name="T55" fmla="*/ 140 h 158"/>
                <a:gd name="T56" fmla="*/ 64 w 208"/>
                <a:gd name="T57" fmla="*/ 138 h 158"/>
                <a:gd name="T58" fmla="*/ 42 w 208"/>
                <a:gd name="T59" fmla="*/ 136 h 158"/>
                <a:gd name="T60" fmla="*/ 26 w 208"/>
                <a:gd name="T61" fmla="*/ 136 h 158"/>
                <a:gd name="T62" fmla="*/ 20 w 208"/>
                <a:gd name="T63" fmla="*/ 136 h 158"/>
                <a:gd name="T64" fmla="*/ 12 w 208"/>
                <a:gd name="T65" fmla="*/ 138 h 158"/>
                <a:gd name="T66" fmla="*/ 4 w 208"/>
                <a:gd name="T67" fmla="*/ 136 h 158"/>
                <a:gd name="T68" fmla="*/ 4 w 208"/>
                <a:gd name="T69" fmla="*/ 132 h 158"/>
                <a:gd name="T70" fmla="*/ 16 w 208"/>
                <a:gd name="T71" fmla="*/ 122 h 158"/>
                <a:gd name="T72" fmla="*/ 26 w 208"/>
                <a:gd name="T73" fmla="*/ 114 h 158"/>
                <a:gd name="T74" fmla="*/ 34 w 208"/>
                <a:gd name="T75" fmla="*/ 102 h 158"/>
                <a:gd name="T76" fmla="*/ 38 w 208"/>
                <a:gd name="T77" fmla="*/ 84 h 158"/>
                <a:gd name="T78" fmla="*/ 44 w 208"/>
                <a:gd name="T79" fmla="*/ 62 h 158"/>
                <a:gd name="T80" fmla="*/ 50 w 208"/>
                <a:gd name="T81" fmla="*/ 42 h 158"/>
                <a:gd name="T82" fmla="*/ 56 w 208"/>
                <a:gd name="T83" fmla="*/ 20 h 158"/>
                <a:gd name="T84" fmla="*/ 60 w 208"/>
                <a:gd name="T85" fmla="*/ 6 h 158"/>
                <a:gd name="T86" fmla="*/ 64 w 208"/>
                <a:gd name="T87" fmla="*/ 4 h 158"/>
                <a:gd name="T88" fmla="*/ 68 w 208"/>
                <a:gd name="T89" fmla="*/ 2 h 158"/>
                <a:gd name="T90" fmla="*/ 74 w 208"/>
                <a:gd name="T91" fmla="*/ 0 h 158"/>
                <a:gd name="T92" fmla="*/ 74 w 208"/>
                <a:gd name="T93" fmla="*/ 0 h 158"/>
                <a:gd name="T94" fmla="*/ 66 w 208"/>
                <a:gd name="T95" fmla="*/ 4 h 158"/>
                <a:gd name="T96" fmla="*/ 64 w 208"/>
                <a:gd name="T97" fmla="*/ 8 h 15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08"/>
                <a:gd name="T148" fmla="*/ 0 h 158"/>
                <a:gd name="T149" fmla="*/ 208 w 208"/>
                <a:gd name="T150" fmla="*/ 158 h 158"/>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08" h="158">
                  <a:moveTo>
                    <a:pt x="64" y="8"/>
                  </a:moveTo>
                  <a:lnTo>
                    <a:pt x="68" y="8"/>
                  </a:lnTo>
                  <a:lnTo>
                    <a:pt x="72" y="8"/>
                  </a:lnTo>
                  <a:lnTo>
                    <a:pt x="76" y="6"/>
                  </a:lnTo>
                  <a:lnTo>
                    <a:pt x="80" y="4"/>
                  </a:lnTo>
                  <a:lnTo>
                    <a:pt x="78" y="8"/>
                  </a:lnTo>
                  <a:lnTo>
                    <a:pt x="78" y="12"/>
                  </a:lnTo>
                  <a:lnTo>
                    <a:pt x="76" y="14"/>
                  </a:lnTo>
                  <a:lnTo>
                    <a:pt x="76" y="18"/>
                  </a:lnTo>
                  <a:lnTo>
                    <a:pt x="70" y="28"/>
                  </a:lnTo>
                  <a:lnTo>
                    <a:pt x="66" y="38"/>
                  </a:lnTo>
                  <a:lnTo>
                    <a:pt x="62" y="48"/>
                  </a:lnTo>
                  <a:lnTo>
                    <a:pt x="60" y="58"/>
                  </a:lnTo>
                  <a:lnTo>
                    <a:pt x="56" y="68"/>
                  </a:lnTo>
                  <a:lnTo>
                    <a:pt x="52" y="78"/>
                  </a:lnTo>
                  <a:lnTo>
                    <a:pt x="50" y="88"/>
                  </a:lnTo>
                  <a:lnTo>
                    <a:pt x="46" y="98"/>
                  </a:lnTo>
                  <a:lnTo>
                    <a:pt x="48" y="106"/>
                  </a:lnTo>
                  <a:lnTo>
                    <a:pt x="50" y="112"/>
                  </a:lnTo>
                  <a:lnTo>
                    <a:pt x="54" y="118"/>
                  </a:lnTo>
                  <a:lnTo>
                    <a:pt x="62" y="122"/>
                  </a:lnTo>
                  <a:lnTo>
                    <a:pt x="64" y="122"/>
                  </a:lnTo>
                  <a:lnTo>
                    <a:pt x="66" y="124"/>
                  </a:lnTo>
                  <a:lnTo>
                    <a:pt x="70" y="124"/>
                  </a:lnTo>
                  <a:lnTo>
                    <a:pt x="72" y="126"/>
                  </a:lnTo>
                  <a:lnTo>
                    <a:pt x="74" y="128"/>
                  </a:lnTo>
                  <a:lnTo>
                    <a:pt x="78" y="128"/>
                  </a:lnTo>
                  <a:lnTo>
                    <a:pt x="80" y="130"/>
                  </a:lnTo>
                  <a:lnTo>
                    <a:pt x="84" y="130"/>
                  </a:lnTo>
                  <a:lnTo>
                    <a:pt x="92" y="132"/>
                  </a:lnTo>
                  <a:lnTo>
                    <a:pt x="100" y="134"/>
                  </a:lnTo>
                  <a:lnTo>
                    <a:pt x="106" y="134"/>
                  </a:lnTo>
                  <a:lnTo>
                    <a:pt x="114" y="136"/>
                  </a:lnTo>
                  <a:lnTo>
                    <a:pt x="122" y="136"/>
                  </a:lnTo>
                  <a:lnTo>
                    <a:pt x="130" y="138"/>
                  </a:lnTo>
                  <a:lnTo>
                    <a:pt x="138" y="140"/>
                  </a:lnTo>
                  <a:lnTo>
                    <a:pt x="146" y="140"/>
                  </a:lnTo>
                  <a:lnTo>
                    <a:pt x="156" y="142"/>
                  </a:lnTo>
                  <a:lnTo>
                    <a:pt x="164" y="144"/>
                  </a:lnTo>
                  <a:lnTo>
                    <a:pt x="170" y="146"/>
                  </a:lnTo>
                  <a:lnTo>
                    <a:pt x="178" y="148"/>
                  </a:lnTo>
                  <a:lnTo>
                    <a:pt x="186" y="150"/>
                  </a:lnTo>
                  <a:lnTo>
                    <a:pt x="194" y="152"/>
                  </a:lnTo>
                  <a:lnTo>
                    <a:pt x="200" y="154"/>
                  </a:lnTo>
                  <a:lnTo>
                    <a:pt x="208" y="158"/>
                  </a:lnTo>
                  <a:lnTo>
                    <a:pt x="198" y="156"/>
                  </a:lnTo>
                  <a:lnTo>
                    <a:pt x="186" y="156"/>
                  </a:lnTo>
                  <a:lnTo>
                    <a:pt x="176" y="154"/>
                  </a:lnTo>
                  <a:lnTo>
                    <a:pt x="164" y="152"/>
                  </a:lnTo>
                  <a:lnTo>
                    <a:pt x="154" y="150"/>
                  </a:lnTo>
                  <a:lnTo>
                    <a:pt x="142" y="148"/>
                  </a:lnTo>
                  <a:lnTo>
                    <a:pt x="132" y="146"/>
                  </a:lnTo>
                  <a:lnTo>
                    <a:pt x="120" y="144"/>
                  </a:lnTo>
                  <a:lnTo>
                    <a:pt x="108" y="144"/>
                  </a:lnTo>
                  <a:lnTo>
                    <a:pt x="98" y="142"/>
                  </a:lnTo>
                  <a:lnTo>
                    <a:pt x="88" y="140"/>
                  </a:lnTo>
                  <a:lnTo>
                    <a:pt x="76" y="140"/>
                  </a:lnTo>
                  <a:lnTo>
                    <a:pt x="64" y="138"/>
                  </a:lnTo>
                  <a:lnTo>
                    <a:pt x="54" y="136"/>
                  </a:lnTo>
                  <a:lnTo>
                    <a:pt x="42" y="136"/>
                  </a:lnTo>
                  <a:lnTo>
                    <a:pt x="30" y="136"/>
                  </a:lnTo>
                  <a:lnTo>
                    <a:pt x="26" y="136"/>
                  </a:lnTo>
                  <a:lnTo>
                    <a:pt x="22" y="136"/>
                  </a:lnTo>
                  <a:lnTo>
                    <a:pt x="20" y="136"/>
                  </a:lnTo>
                  <a:lnTo>
                    <a:pt x="16" y="138"/>
                  </a:lnTo>
                  <a:lnTo>
                    <a:pt x="12" y="138"/>
                  </a:lnTo>
                  <a:lnTo>
                    <a:pt x="8" y="136"/>
                  </a:lnTo>
                  <a:lnTo>
                    <a:pt x="4" y="136"/>
                  </a:lnTo>
                  <a:lnTo>
                    <a:pt x="0" y="136"/>
                  </a:lnTo>
                  <a:lnTo>
                    <a:pt x="4" y="132"/>
                  </a:lnTo>
                  <a:lnTo>
                    <a:pt x="10" y="128"/>
                  </a:lnTo>
                  <a:lnTo>
                    <a:pt x="16" y="122"/>
                  </a:lnTo>
                  <a:lnTo>
                    <a:pt x="22" y="118"/>
                  </a:lnTo>
                  <a:lnTo>
                    <a:pt x="26" y="114"/>
                  </a:lnTo>
                  <a:lnTo>
                    <a:pt x="30" y="108"/>
                  </a:lnTo>
                  <a:lnTo>
                    <a:pt x="34" y="102"/>
                  </a:lnTo>
                  <a:lnTo>
                    <a:pt x="34" y="94"/>
                  </a:lnTo>
                  <a:lnTo>
                    <a:pt x="38" y="84"/>
                  </a:lnTo>
                  <a:lnTo>
                    <a:pt x="40" y="72"/>
                  </a:lnTo>
                  <a:lnTo>
                    <a:pt x="44" y="62"/>
                  </a:lnTo>
                  <a:lnTo>
                    <a:pt x="46" y="52"/>
                  </a:lnTo>
                  <a:lnTo>
                    <a:pt x="50" y="42"/>
                  </a:lnTo>
                  <a:lnTo>
                    <a:pt x="52" y="30"/>
                  </a:lnTo>
                  <a:lnTo>
                    <a:pt x="56" y="20"/>
                  </a:lnTo>
                  <a:lnTo>
                    <a:pt x="58" y="8"/>
                  </a:lnTo>
                  <a:lnTo>
                    <a:pt x="60" y="6"/>
                  </a:lnTo>
                  <a:lnTo>
                    <a:pt x="62" y="4"/>
                  </a:lnTo>
                  <a:lnTo>
                    <a:pt x="64" y="4"/>
                  </a:lnTo>
                  <a:lnTo>
                    <a:pt x="66" y="4"/>
                  </a:lnTo>
                  <a:lnTo>
                    <a:pt x="68" y="2"/>
                  </a:lnTo>
                  <a:lnTo>
                    <a:pt x="70" y="2"/>
                  </a:lnTo>
                  <a:lnTo>
                    <a:pt x="74" y="0"/>
                  </a:lnTo>
                  <a:lnTo>
                    <a:pt x="76" y="0"/>
                  </a:lnTo>
                  <a:lnTo>
                    <a:pt x="74" y="0"/>
                  </a:lnTo>
                  <a:lnTo>
                    <a:pt x="70" y="2"/>
                  </a:lnTo>
                  <a:lnTo>
                    <a:pt x="66" y="4"/>
                  </a:lnTo>
                  <a:lnTo>
                    <a:pt x="64" y="8"/>
                  </a:lnTo>
                  <a:close/>
                </a:path>
              </a:pathLst>
            </a:custGeom>
            <a:solidFill>
              <a:srgbClr val="FF7F00"/>
            </a:solidFill>
            <a:ln w="9525">
              <a:noFill/>
              <a:round/>
              <a:headEnd/>
              <a:tailEnd/>
            </a:ln>
          </p:spPr>
          <p:txBody>
            <a:bodyPr>
              <a:prstTxWarp prst="textNoShape">
                <a:avLst/>
              </a:prstTxWarp>
            </a:bodyPr>
            <a:lstStyle/>
            <a:p>
              <a:endParaRPr lang="en-US"/>
            </a:p>
          </p:txBody>
        </p:sp>
        <p:sp>
          <p:nvSpPr>
            <p:cNvPr id="43033" name="Freeform 268"/>
            <p:cNvSpPr>
              <a:spLocks noChangeAspect="1"/>
            </p:cNvSpPr>
            <p:nvPr/>
          </p:nvSpPr>
          <p:spPr bwMode="auto">
            <a:xfrm>
              <a:off x="1583" y="3268"/>
              <a:ext cx="190" cy="122"/>
            </a:xfrm>
            <a:custGeom>
              <a:avLst/>
              <a:gdLst>
                <a:gd name="T0" fmla="*/ 42 w 190"/>
                <a:gd name="T1" fmla="*/ 20 h 122"/>
                <a:gd name="T2" fmla="*/ 34 w 190"/>
                <a:gd name="T3" fmla="*/ 58 h 122"/>
                <a:gd name="T4" fmla="*/ 32 w 190"/>
                <a:gd name="T5" fmla="*/ 80 h 122"/>
                <a:gd name="T6" fmla="*/ 38 w 190"/>
                <a:gd name="T7" fmla="*/ 84 h 122"/>
                <a:gd name="T8" fmla="*/ 46 w 190"/>
                <a:gd name="T9" fmla="*/ 88 h 122"/>
                <a:gd name="T10" fmla="*/ 54 w 190"/>
                <a:gd name="T11" fmla="*/ 90 h 122"/>
                <a:gd name="T12" fmla="*/ 64 w 190"/>
                <a:gd name="T13" fmla="*/ 96 h 122"/>
                <a:gd name="T14" fmla="*/ 80 w 190"/>
                <a:gd name="T15" fmla="*/ 104 h 122"/>
                <a:gd name="T16" fmla="*/ 96 w 190"/>
                <a:gd name="T17" fmla="*/ 108 h 122"/>
                <a:gd name="T18" fmla="*/ 112 w 190"/>
                <a:gd name="T19" fmla="*/ 112 h 122"/>
                <a:gd name="T20" fmla="*/ 130 w 190"/>
                <a:gd name="T21" fmla="*/ 114 h 122"/>
                <a:gd name="T22" fmla="*/ 146 w 190"/>
                <a:gd name="T23" fmla="*/ 114 h 122"/>
                <a:gd name="T24" fmla="*/ 164 w 190"/>
                <a:gd name="T25" fmla="*/ 116 h 122"/>
                <a:gd name="T26" fmla="*/ 180 w 190"/>
                <a:gd name="T27" fmla="*/ 118 h 122"/>
                <a:gd name="T28" fmla="*/ 180 w 190"/>
                <a:gd name="T29" fmla="*/ 118 h 122"/>
                <a:gd name="T30" fmla="*/ 162 w 190"/>
                <a:gd name="T31" fmla="*/ 122 h 122"/>
                <a:gd name="T32" fmla="*/ 142 w 190"/>
                <a:gd name="T33" fmla="*/ 122 h 122"/>
                <a:gd name="T34" fmla="*/ 120 w 190"/>
                <a:gd name="T35" fmla="*/ 122 h 122"/>
                <a:gd name="T36" fmla="*/ 106 w 190"/>
                <a:gd name="T37" fmla="*/ 120 h 122"/>
                <a:gd name="T38" fmla="*/ 98 w 190"/>
                <a:gd name="T39" fmla="*/ 120 h 122"/>
                <a:gd name="T40" fmla="*/ 88 w 190"/>
                <a:gd name="T41" fmla="*/ 118 h 122"/>
                <a:gd name="T42" fmla="*/ 76 w 190"/>
                <a:gd name="T43" fmla="*/ 118 h 122"/>
                <a:gd name="T44" fmla="*/ 64 w 190"/>
                <a:gd name="T45" fmla="*/ 114 h 122"/>
                <a:gd name="T46" fmla="*/ 54 w 190"/>
                <a:gd name="T47" fmla="*/ 112 h 122"/>
                <a:gd name="T48" fmla="*/ 42 w 190"/>
                <a:gd name="T49" fmla="*/ 110 h 122"/>
                <a:gd name="T50" fmla="*/ 30 w 190"/>
                <a:gd name="T51" fmla="*/ 108 h 122"/>
                <a:gd name="T52" fmla="*/ 18 w 190"/>
                <a:gd name="T53" fmla="*/ 104 h 122"/>
                <a:gd name="T54" fmla="*/ 6 w 190"/>
                <a:gd name="T55" fmla="*/ 102 h 122"/>
                <a:gd name="T56" fmla="*/ 4 w 190"/>
                <a:gd name="T57" fmla="*/ 92 h 122"/>
                <a:gd name="T58" fmla="*/ 12 w 190"/>
                <a:gd name="T59" fmla="*/ 74 h 122"/>
                <a:gd name="T60" fmla="*/ 20 w 190"/>
                <a:gd name="T61" fmla="*/ 58 h 122"/>
                <a:gd name="T62" fmla="*/ 24 w 190"/>
                <a:gd name="T63" fmla="*/ 38 h 122"/>
                <a:gd name="T64" fmla="*/ 26 w 190"/>
                <a:gd name="T65" fmla="*/ 24 h 122"/>
                <a:gd name="T66" fmla="*/ 28 w 190"/>
                <a:gd name="T67" fmla="*/ 12 h 122"/>
                <a:gd name="T68" fmla="*/ 32 w 190"/>
                <a:gd name="T69" fmla="*/ 4 h 122"/>
                <a:gd name="T70" fmla="*/ 42 w 190"/>
                <a:gd name="T71" fmla="*/ 0 h 122"/>
                <a:gd name="T72" fmla="*/ 46 w 190"/>
                <a:gd name="T73" fmla="*/ 0 h 12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90"/>
                <a:gd name="T112" fmla="*/ 0 h 122"/>
                <a:gd name="T113" fmla="*/ 190 w 190"/>
                <a:gd name="T114" fmla="*/ 122 h 12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90" h="122">
                  <a:moveTo>
                    <a:pt x="46" y="0"/>
                  </a:moveTo>
                  <a:lnTo>
                    <a:pt x="42" y="20"/>
                  </a:lnTo>
                  <a:lnTo>
                    <a:pt x="38" y="38"/>
                  </a:lnTo>
                  <a:lnTo>
                    <a:pt x="34" y="58"/>
                  </a:lnTo>
                  <a:lnTo>
                    <a:pt x="30" y="76"/>
                  </a:lnTo>
                  <a:lnTo>
                    <a:pt x="32" y="80"/>
                  </a:lnTo>
                  <a:lnTo>
                    <a:pt x="36" y="82"/>
                  </a:lnTo>
                  <a:lnTo>
                    <a:pt x="38" y="84"/>
                  </a:lnTo>
                  <a:lnTo>
                    <a:pt x="42" y="86"/>
                  </a:lnTo>
                  <a:lnTo>
                    <a:pt x="46" y="88"/>
                  </a:lnTo>
                  <a:lnTo>
                    <a:pt x="50" y="90"/>
                  </a:lnTo>
                  <a:lnTo>
                    <a:pt x="54" y="90"/>
                  </a:lnTo>
                  <a:lnTo>
                    <a:pt x="58" y="92"/>
                  </a:lnTo>
                  <a:lnTo>
                    <a:pt x="64" y="96"/>
                  </a:lnTo>
                  <a:lnTo>
                    <a:pt x="72" y="100"/>
                  </a:lnTo>
                  <a:lnTo>
                    <a:pt x="80" y="104"/>
                  </a:lnTo>
                  <a:lnTo>
                    <a:pt x="88" y="106"/>
                  </a:lnTo>
                  <a:lnTo>
                    <a:pt x="96" y="108"/>
                  </a:lnTo>
                  <a:lnTo>
                    <a:pt x="104" y="110"/>
                  </a:lnTo>
                  <a:lnTo>
                    <a:pt x="112" y="112"/>
                  </a:lnTo>
                  <a:lnTo>
                    <a:pt x="120" y="112"/>
                  </a:lnTo>
                  <a:lnTo>
                    <a:pt x="130" y="114"/>
                  </a:lnTo>
                  <a:lnTo>
                    <a:pt x="138" y="114"/>
                  </a:lnTo>
                  <a:lnTo>
                    <a:pt x="146" y="114"/>
                  </a:lnTo>
                  <a:lnTo>
                    <a:pt x="154" y="116"/>
                  </a:lnTo>
                  <a:lnTo>
                    <a:pt x="164" y="116"/>
                  </a:lnTo>
                  <a:lnTo>
                    <a:pt x="172" y="116"/>
                  </a:lnTo>
                  <a:lnTo>
                    <a:pt x="180" y="118"/>
                  </a:lnTo>
                  <a:lnTo>
                    <a:pt x="190" y="118"/>
                  </a:lnTo>
                  <a:lnTo>
                    <a:pt x="180" y="118"/>
                  </a:lnTo>
                  <a:lnTo>
                    <a:pt x="172" y="120"/>
                  </a:lnTo>
                  <a:lnTo>
                    <a:pt x="162" y="122"/>
                  </a:lnTo>
                  <a:lnTo>
                    <a:pt x="152" y="122"/>
                  </a:lnTo>
                  <a:lnTo>
                    <a:pt x="142" y="122"/>
                  </a:lnTo>
                  <a:lnTo>
                    <a:pt x="130" y="122"/>
                  </a:lnTo>
                  <a:lnTo>
                    <a:pt x="120" y="122"/>
                  </a:lnTo>
                  <a:lnTo>
                    <a:pt x="110" y="120"/>
                  </a:lnTo>
                  <a:lnTo>
                    <a:pt x="106" y="120"/>
                  </a:lnTo>
                  <a:lnTo>
                    <a:pt x="102" y="120"/>
                  </a:lnTo>
                  <a:lnTo>
                    <a:pt x="98" y="120"/>
                  </a:lnTo>
                  <a:lnTo>
                    <a:pt x="94" y="120"/>
                  </a:lnTo>
                  <a:lnTo>
                    <a:pt x="88" y="118"/>
                  </a:lnTo>
                  <a:lnTo>
                    <a:pt x="82" y="118"/>
                  </a:lnTo>
                  <a:lnTo>
                    <a:pt x="76" y="118"/>
                  </a:lnTo>
                  <a:lnTo>
                    <a:pt x="70" y="116"/>
                  </a:lnTo>
                  <a:lnTo>
                    <a:pt x="64" y="114"/>
                  </a:lnTo>
                  <a:lnTo>
                    <a:pt x="58" y="114"/>
                  </a:lnTo>
                  <a:lnTo>
                    <a:pt x="54" y="112"/>
                  </a:lnTo>
                  <a:lnTo>
                    <a:pt x="48" y="110"/>
                  </a:lnTo>
                  <a:lnTo>
                    <a:pt x="42" y="110"/>
                  </a:lnTo>
                  <a:lnTo>
                    <a:pt x="36" y="108"/>
                  </a:lnTo>
                  <a:lnTo>
                    <a:pt x="30" y="108"/>
                  </a:lnTo>
                  <a:lnTo>
                    <a:pt x="24" y="106"/>
                  </a:lnTo>
                  <a:lnTo>
                    <a:pt x="18" y="104"/>
                  </a:lnTo>
                  <a:lnTo>
                    <a:pt x="12" y="102"/>
                  </a:lnTo>
                  <a:lnTo>
                    <a:pt x="6" y="102"/>
                  </a:lnTo>
                  <a:lnTo>
                    <a:pt x="0" y="100"/>
                  </a:lnTo>
                  <a:lnTo>
                    <a:pt x="4" y="92"/>
                  </a:lnTo>
                  <a:lnTo>
                    <a:pt x="8" y="84"/>
                  </a:lnTo>
                  <a:lnTo>
                    <a:pt x="12" y="74"/>
                  </a:lnTo>
                  <a:lnTo>
                    <a:pt x="16" y="66"/>
                  </a:lnTo>
                  <a:lnTo>
                    <a:pt x="20" y="58"/>
                  </a:lnTo>
                  <a:lnTo>
                    <a:pt x="22" y="48"/>
                  </a:lnTo>
                  <a:lnTo>
                    <a:pt x="24" y="38"/>
                  </a:lnTo>
                  <a:lnTo>
                    <a:pt x="24" y="28"/>
                  </a:lnTo>
                  <a:lnTo>
                    <a:pt x="26" y="24"/>
                  </a:lnTo>
                  <a:lnTo>
                    <a:pt x="28" y="18"/>
                  </a:lnTo>
                  <a:lnTo>
                    <a:pt x="28" y="12"/>
                  </a:lnTo>
                  <a:lnTo>
                    <a:pt x="28" y="6"/>
                  </a:lnTo>
                  <a:lnTo>
                    <a:pt x="32" y="4"/>
                  </a:lnTo>
                  <a:lnTo>
                    <a:pt x="38" y="2"/>
                  </a:lnTo>
                  <a:lnTo>
                    <a:pt x="42" y="0"/>
                  </a:lnTo>
                  <a:lnTo>
                    <a:pt x="46" y="0"/>
                  </a:lnTo>
                  <a:close/>
                </a:path>
              </a:pathLst>
            </a:custGeom>
            <a:solidFill>
              <a:srgbClr val="FF7F00"/>
            </a:solidFill>
            <a:ln w="9525">
              <a:noFill/>
              <a:round/>
              <a:headEnd/>
              <a:tailEnd/>
            </a:ln>
          </p:spPr>
          <p:txBody>
            <a:bodyPr>
              <a:prstTxWarp prst="textNoShape">
                <a:avLst/>
              </a:prstTxWarp>
            </a:bodyPr>
            <a:lstStyle/>
            <a:p>
              <a:endParaRPr lang="en-US"/>
            </a:p>
          </p:txBody>
        </p:sp>
        <p:sp>
          <p:nvSpPr>
            <p:cNvPr id="43034" name="Freeform 269"/>
            <p:cNvSpPr>
              <a:spLocks noChangeAspect="1"/>
            </p:cNvSpPr>
            <p:nvPr/>
          </p:nvSpPr>
          <p:spPr bwMode="auto">
            <a:xfrm>
              <a:off x="1479" y="3348"/>
              <a:ext cx="186" cy="50"/>
            </a:xfrm>
            <a:custGeom>
              <a:avLst/>
              <a:gdLst>
                <a:gd name="T0" fmla="*/ 110 w 186"/>
                <a:gd name="T1" fmla="*/ 32 h 50"/>
                <a:gd name="T2" fmla="*/ 120 w 186"/>
                <a:gd name="T3" fmla="*/ 34 h 50"/>
                <a:gd name="T4" fmla="*/ 128 w 186"/>
                <a:gd name="T5" fmla="*/ 36 h 50"/>
                <a:gd name="T6" fmla="*/ 138 w 186"/>
                <a:gd name="T7" fmla="*/ 38 h 50"/>
                <a:gd name="T8" fmla="*/ 148 w 186"/>
                <a:gd name="T9" fmla="*/ 40 h 50"/>
                <a:gd name="T10" fmla="*/ 158 w 186"/>
                <a:gd name="T11" fmla="*/ 42 h 50"/>
                <a:gd name="T12" fmla="*/ 166 w 186"/>
                <a:gd name="T13" fmla="*/ 42 h 50"/>
                <a:gd name="T14" fmla="*/ 176 w 186"/>
                <a:gd name="T15" fmla="*/ 44 h 50"/>
                <a:gd name="T16" fmla="*/ 186 w 186"/>
                <a:gd name="T17" fmla="*/ 46 h 50"/>
                <a:gd name="T18" fmla="*/ 182 w 186"/>
                <a:gd name="T19" fmla="*/ 46 h 50"/>
                <a:gd name="T20" fmla="*/ 176 w 186"/>
                <a:gd name="T21" fmla="*/ 46 h 50"/>
                <a:gd name="T22" fmla="*/ 172 w 186"/>
                <a:gd name="T23" fmla="*/ 46 h 50"/>
                <a:gd name="T24" fmla="*/ 168 w 186"/>
                <a:gd name="T25" fmla="*/ 46 h 50"/>
                <a:gd name="T26" fmla="*/ 164 w 186"/>
                <a:gd name="T27" fmla="*/ 46 h 50"/>
                <a:gd name="T28" fmla="*/ 160 w 186"/>
                <a:gd name="T29" fmla="*/ 48 h 50"/>
                <a:gd name="T30" fmla="*/ 156 w 186"/>
                <a:gd name="T31" fmla="*/ 48 h 50"/>
                <a:gd name="T32" fmla="*/ 154 w 186"/>
                <a:gd name="T33" fmla="*/ 50 h 50"/>
                <a:gd name="T34" fmla="*/ 146 w 186"/>
                <a:gd name="T35" fmla="*/ 46 h 50"/>
                <a:gd name="T36" fmla="*/ 138 w 186"/>
                <a:gd name="T37" fmla="*/ 44 h 50"/>
                <a:gd name="T38" fmla="*/ 132 w 186"/>
                <a:gd name="T39" fmla="*/ 42 h 50"/>
                <a:gd name="T40" fmla="*/ 124 w 186"/>
                <a:gd name="T41" fmla="*/ 40 h 50"/>
                <a:gd name="T42" fmla="*/ 116 w 186"/>
                <a:gd name="T43" fmla="*/ 38 h 50"/>
                <a:gd name="T44" fmla="*/ 110 w 186"/>
                <a:gd name="T45" fmla="*/ 36 h 50"/>
                <a:gd name="T46" fmla="*/ 102 w 186"/>
                <a:gd name="T47" fmla="*/ 34 h 50"/>
                <a:gd name="T48" fmla="*/ 94 w 186"/>
                <a:gd name="T49" fmla="*/ 34 h 50"/>
                <a:gd name="T50" fmla="*/ 86 w 186"/>
                <a:gd name="T51" fmla="*/ 32 h 50"/>
                <a:gd name="T52" fmla="*/ 78 w 186"/>
                <a:gd name="T53" fmla="*/ 32 h 50"/>
                <a:gd name="T54" fmla="*/ 70 w 186"/>
                <a:gd name="T55" fmla="*/ 30 h 50"/>
                <a:gd name="T56" fmla="*/ 62 w 186"/>
                <a:gd name="T57" fmla="*/ 30 h 50"/>
                <a:gd name="T58" fmla="*/ 56 w 186"/>
                <a:gd name="T59" fmla="*/ 28 h 50"/>
                <a:gd name="T60" fmla="*/ 48 w 186"/>
                <a:gd name="T61" fmla="*/ 28 h 50"/>
                <a:gd name="T62" fmla="*/ 40 w 186"/>
                <a:gd name="T63" fmla="*/ 26 h 50"/>
                <a:gd name="T64" fmla="*/ 32 w 186"/>
                <a:gd name="T65" fmla="*/ 24 h 50"/>
                <a:gd name="T66" fmla="*/ 28 w 186"/>
                <a:gd name="T67" fmla="*/ 22 h 50"/>
                <a:gd name="T68" fmla="*/ 22 w 186"/>
                <a:gd name="T69" fmla="*/ 20 h 50"/>
                <a:gd name="T70" fmla="*/ 18 w 186"/>
                <a:gd name="T71" fmla="*/ 20 h 50"/>
                <a:gd name="T72" fmla="*/ 12 w 186"/>
                <a:gd name="T73" fmla="*/ 16 h 50"/>
                <a:gd name="T74" fmla="*/ 6 w 186"/>
                <a:gd name="T75" fmla="*/ 14 h 50"/>
                <a:gd name="T76" fmla="*/ 4 w 186"/>
                <a:gd name="T77" fmla="*/ 10 h 50"/>
                <a:gd name="T78" fmla="*/ 2 w 186"/>
                <a:gd name="T79" fmla="*/ 4 h 50"/>
                <a:gd name="T80" fmla="*/ 0 w 186"/>
                <a:gd name="T81" fmla="*/ 0 h 50"/>
                <a:gd name="T82" fmla="*/ 6 w 186"/>
                <a:gd name="T83" fmla="*/ 4 h 50"/>
                <a:gd name="T84" fmla="*/ 12 w 186"/>
                <a:gd name="T85" fmla="*/ 8 h 50"/>
                <a:gd name="T86" fmla="*/ 18 w 186"/>
                <a:gd name="T87" fmla="*/ 12 h 50"/>
                <a:gd name="T88" fmla="*/ 24 w 186"/>
                <a:gd name="T89" fmla="*/ 16 h 50"/>
                <a:gd name="T90" fmla="*/ 30 w 186"/>
                <a:gd name="T91" fmla="*/ 18 h 50"/>
                <a:gd name="T92" fmla="*/ 38 w 186"/>
                <a:gd name="T93" fmla="*/ 20 h 50"/>
                <a:gd name="T94" fmla="*/ 44 w 186"/>
                <a:gd name="T95" fmla="*/ 22 h 50"/>
                <a:gd name="T96" fmla="*/ 52 w 186"/>
                <a:gd name="T97" fmla="*/ 24 h 50"/>
                <a:gd name="T98" fmla="*/ 60 w 186"/>
                <a:gd name="T99" fmla="*/ 24 h 50"/>
                <a:gd name="T100" fmla="*/ 66 w 186"/>
                <a:gd name="T101" fmla="*/ 24 h 50"/>
                <a:gd name="T102" fmla="*/ 74 w 186"/>
                <a:gd name="T103" fmla="*/ 26 h 50"/>
                <a:gd name="T104" fmla="*/ 82 w 186"/>
                <a:gd name="T105" fmla="*/ 26 h 50"/>
                <a:gd name="T106" fmla="*/ 88 w 186"/>
                <a:gd name="T107" fmla="*/ 28 h 50"/>
                <a:gd name="T108" fmla="*/ 96 w 186"/>
                <a:gd name="T109" fmla="*/ 28 h 50"/>
                <a:gd name="T110" fmla="*/ 104 w 186"/>
                <a:gd name="T111" fmla="*/ 30 h 50"/>
                <a:gd name="T112" fmla="*/ 110 w 186"/>
                <a:gd name="T113" fmla="*/ 32 h 50"/>
                <a:gd name="T114" fmla="*/ 110 w 186"/>
                <a:gd name="T115" fmla="*/ 32 h 50"/>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86"/>
                <a:gd name="T175" fmla="*/ 0 h 50"/>
                <a:gd name="T176" fmla="*/ 186 w 186"/>
                <a:gd name="T177" fmla="*/ 50 h 50"/>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86" h="50">
                  <a:moveTo>
                    <a:pt x="110" y="32"/>
                  </a:moveTo>
                  <a:lnTo>
                    <a:pt x="120" y="34"/>
                  </a:lnTo>
                  <a:lnTo>
                    <a:pt x="128" y="36"/>
                  </a:lnTo>
                  <a:lnTo>
                    <a:pt x="138" y="38"/>
                  </a:lnTo>
                  <a:lnTo>
                    <a:pt x="148" y="40"/>
                  </a:lnTo>
                  <a:lnTo>
                    <a:pt x="158" y="42"/>
                  </a:lnTo>
                  <a:lnTo>
                    <a:pt x="166" y="42"/>
                  </a:lnTo>
                  <a:lnTo>
                    <a:pt x="176" y="44"/>
                  </a:lnTo>
                  <a:lnTo>
                    <a:pt x="186" y="46"/>
                  </a:lnTo>
                  <a:lnTo>
                    <a:pt x="182" y="46"/>
                  </a:lnTo>
                  <a:lnTo>
                    <a:pt x="176" y="46"/>
                  </a:lnTo>
                  <a:lnTo>
                    <a:pt x="172" y="46"/>
                  </a:lnTo>
                  <a:lnTo>
                    <a:pt x="168" y="46"/>
                  </a:lnTo>
                  <a:lnTo>
                    <a:pt x="164" y="46"/>
                  </a:lnTo>
                  <a:lnTo>
                    <a:pt x="160" y="48"/>
                  </a:lnTo>
                  <a:lnTo>
                    <a:pt x="156" y="48"/>
                  </a:lnTo>
                  <a:lnTo>
                    <a:pt x="154" y="50"/>
                  </a:lnTo>
                  <a:lnTo>
                    <a:pt x="146" y="46"/>
                  </a:lnTo>
                  <a:lnTo>
                    <a:pt x="138" y="44"/>
                  </a:lnTo>
                  <a:lnTo>
                    <a:pt x="132" y="42"/>
                  </a:lnTo>
                  <a:lnTo>
                    <a:pt x="124" y="40"/>
                  </a:lnTo>
                  <a:lnTo>
                    <a:pt x="116" y="38"/>
                  </a:lnTo>
                  <a:lnTo>
                    <a:pt x="110" y="36"/>
                  </a:lnTo>
                  <a:lnTo>
                    <a:pt x="102" y="34"/>
                  </a:lnTo>
                  <a:lnTo>
                    <a:pt x="94" y="34"/>
                  </a:lnTo>
                  <a:lnTo>
                    <a:pt x="86" y="32"/>
                  </a:lnTo>
                  <a:lnTo>
                    <a:pt x="78" y="32"/>
                  </a:lnTo>
                  <a:lnTo>
                    <a:pt x="70" y="30"/>
                  </a:lnTo>
                  <a:lnTo>
                    <a:pt x="62" y="30"/>
                  </a:lnTo>
                  <a:lnTo>
                    <a:pt x="56" y="28"/>
                  </a:lnTo>
                  <a:lnTo>
                    <a:pt x="48" y="28"/>
                  </a:lnTo>
                  <a:lnTo>
                    <a:pt x="40" y="26"/>
                  </a:lnTo>
                  <a:lnTo>
                    <a:pt x="32" y="24"/>
                  </a:lnTo>
                  <a:lnTo>
                    <a:pt x="28" y="22"/>
                  </a:lnTo>
                  <a:lnTo>
                    <a:pt x="22" y="20"/>
                  </a:lnTo>
                  <a:lnTo>
                    <a:pt x="18" y="20"/>
                  </a:lnTo>
                  <a:lnTo>
                    <a:pt x="12" y="16"/>
                  </a:lnTo>
                  <a:lnTo>
                    <a:pt x="6" y="14"/>
                  </a:lnTo>
                  <a:lnTo>
                    <a:pt x="4" y="10"/>
                  </a:lnTo>
                  <a:lnTo>
                    <a:pt x="2" y="4"/>
                  </a:lnTo>
                  <a:lnTo>
                    <a:pt x="0" y="0"/>
                  </a:lnTo>
                  <a:lnTo>
                    <a:pt x="6" y="4"/>
                  </a:lnTo>
                  <a:lnTo>
                    <a:pt x="12" y="8"/>
                  </a:lnTo>
                  <a:lnTo>
                    <a:pt x="18" y="12"/>
                  </a:lnTo>
                  <a:lnTo>
                    <a:pt x="24" y="16"/>
                  </a:lnTo>
                  <a:lnTo>
                    <a:pt x="30" y="18"/>
                  </a:lnTo>
                  <a:lnTo>
                    <a:pt x="38" y="20"/>
                  </a:lnTo>
                  <a:lnTo>
                    <a:pt x="44" y="22"/>
                  </a:lnTo>
                  <a:lnTo>
                    <a:pt x="52" y="24"/>
                  </a:lnTo>
                  <a:lnTo>
                    <a:pt x="60" y="24"/>
                  </a:lnTo>
                  <a:lnTo>
                    <a:pt x="66" y="24"/>
                  </a:lnTo>
                  <a:lnTo>
                    <a:pt x="74" y="26"/>
                  </a:lnTo>
                  <a:lnTo>
                    <a:pt x="82" y="26"/>
                  </a:lnTo>
                  <a:lnTo>
                    <a:pt x="88" y="28"/>
                  </a:lnTo>
                  <a:lnTo>
                    <a:pt x="96" y="28"/>
                  </a:lnTo>
                  <a:lnTo>
                    <a:pt x="104" y="30"/>
                  </a:lnTo>
                  <a:lnTo>
                    <a:pt x="110" y="32"/>
                  </a:lnTo>
                  <a:close/>
                </a:path>
              </a:pathLst>
            </a:custGeom>
            <a:solidFill>
              <a:srgbClr val="C44400"/>
            </a:solidFill>
            <a:ln w="9525">
              <a:noFill/>
              <a:round/>
              <a:headEnd/>
              <a:tailEnd/>
            </a:ln>
          </p:spPr>
          <p:txBody>
            <a:bodyPr>
              <a:prstTxWarp prst="textNoShape">
                <a:avLst/>
              </a:prstTxWarp>
            </a:bodyPr>
            <a:lstStyle/>
            <a:p>
              <a:endParaRPr lang="en-US"/>
            </a:p>
          </p:txBody>
        </p:sp>
        <p:sp>
          <p:nvSpPr>
            <p:cNvPr id="43035" name="Freeform 270"/>
            <p:cNvSpPr>
              <a:spLocks noChangeAspect="1"/>
            </p:cNvSpPr>
            <p:nvPr/>
          </p:nvSpPr>
          <p:spPr bwMode="auto">
            <a:xfrm>
              <a:off x="1665" y="3360"/>
              <a:ext cx="140" cy="18"/>
            </a:xfrm>
            <a:custGeom>
              <a:avLst/>
              <a:gdLst>
                <a:gd name="T0" fmla="*/ 140 w 140"/>
                <a:gd name="T1" fmla="*/ 10 h 18"/>
                <a:gd name="T2" fmla="*/ 134 w 140"/>
                <a:gd name="T3" fmla="*/ 14 h 18"/>
                <a:gd name="T4" fmla="*/ 128 w 140"/>
                <a:gd name="T5" fmla="*/ 16 h 18"/>
                <a:gd name="T6" fmla="*/ 120 w 140"/>
                <a:gd name="T7" fmla="*/ 18 h 18"/>
                <a:gd name="T8" fmla="*/ 112 w 140"/>
                <a:gd name="T9" fmla="*/ 18 h 18"/>
                <a:gd name="T10" fmla="*/ 104 w 140"/>
                <a:gd name="T11" fmla="*/ 18 h 18"/>
                <a:gd name="T12" fmla="*/ 96 w 140"/>
                <a:gd name="T13" fmla="*/ 16 h 18"/>
                <a:gd name="T14" fmla="*/ 88 w 140"/>
                <a:gd name="T15" fmla="*/ 14 h 18"/>
                <a:gd name="T16" fmla="*/ 82 w 140"/>
                <a:gd name="T17" fmla="*/ 14 h 18"/>
                <a:gd name="T18" fmla="*/ 70 w 140"/>
                <a:gd name="T19" fmla="*/ 12 h 18"/>
                <a:gd name="T20" fmla="*/ 60 w 140"/>
                <a:gd name="T21" fmla="*/ 12 h 18"/>
                <a:gd name="T22" fmla="*/ 50 w 140"/>
                <a:gd name="T23" fmla="*/ 12 h 18"/>
                <a:gd name="T24" fmla="*/ 40 w 140"/>
                <a:gd name="T25" fmla="*/ 10 h 18"/>
                <a:gd name="T26" fmla="*/ 28 w 140"/>
                <a:gd name="T27" fmla="*/ 10 h 18"/>
                <a:gd name="T28" fmla="*/ 18 w 140"/>
                <a:gd name="T29" fmla="*/ 8 h 18"/>
                <a:gd name="T30" fmla="*/ 8 w 140"/>
                <a:gd name="T31" fmla="*/ 4 h 18"/>
                <a:gd name="T32" fmla="*/ 0 w 140"/>
                <a:gd name="T33" fmla="*/ 0 h 18"/>
                <a:gd name="T34" fmla="*/ 8 w 140"/>
                <a:gd name="T35" fmla="*/ 2 h 18"/>
                <a:gd name="T36" fmla="*/ 18 w 140"/>
                <a:gd name="T37" fmla="*/ 2 h 18"/>
                <a:gd name="T38" fmla="*/ 26 w 140"/>
                <a:gd name="T39" fmla="*/ 4 h 18"/>
                <a:gd name="T40" fmla="*/ 34 w 140"/>
                <a:gd name="T41" fmla="*/ 4 h 18"/>
                <a:gd name="T42" fmla="*/ 44 w 140"/>
                <a:gd name="T43" fmla="*/ 4 h 18"/>
                <a:gd name="T44" fmla="*/ 52 w 140"/>
                <a:gd name="T45" fmla="*/ 4 h 18"/>
                <a:gd name="T46" fmla="*/ 62 w 140"/>
                <a:gd name="T47" fmla="*/ 4 h 18"/>
                <a:gd name="T48" fmla="*/ 70 w 140"/>
                <a:gd name="T49" fmla="*/ 4 h 18"/>
                <a:gd name="T50" fmla="*/ 80 w 140"/>
                <a:gd name="T51" fmla="*/ 4 h 18"/>
                <a:gd name="T52" fmla="*/ 88 w 140"/>
                <a:gd name="T53" fmla="*/ 4 h 18"/>
                <a:gd name="T54" fmla="*/ 96 w 140"/>
                <a:gd name="T55" fmla="*/ 6 h 18"/>
                <a:gd name="T56" fmla="*/ 106 w 140"/>
                <a:gd name="T57" fmla="*/ 6 h 18"/>
                <a:gd name="T58" fmla="*/ 114 w 140"/>
                <a:gd name="T59" fmla="*/ 6 h 18"/>
                <a:gd name="T60" fmla="*/ 124 w 140"/>
                <a:gd name="T61" fmla="*/ 8 h 18"/>
                <a:gd name="T62" fmla="*/ 132 w 140"/>
                <a:gd name="T63" fmla="*/ 8 h 18"/>
                <a:gd name="T64" fmla="*/ 140 w 140"/>
                <a:gd name="T65" fmla="*/ 10 h 18"/>
                <a:gd name="T66" fmla="*/ 140 w 140"/>
                <a:gd name="T67" fmla="*/ 10 h 1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40"/>
                <a:gd name="T103" fmla="*/ 0 h 18"/>
                <a:gd name="T104" fmla="*/ 140 w 140"/>
                <a:gd name="T105" fmla="*/ 18 h 1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40" h="18">
                  <a:moveTo>
                    <a:pt x="140" y="10"/>
                  </a:moveTo>
                  <a:lnTo>
                    <a:pt x="134" y="14"/>
                  </a:lnTo>
                  <a:lnTo>
                    <a:pt x="128" y="16"/>
                  </a:lnTo>
                  <a:lnTo>
                    <a:pt x="120" y="18"/>
                  </a:lnTo>
                  <a:lnTo>
                    <a:pt x="112" y="18"/>
                  </a:lnTo>
                  <a:lnTo>
                    <a:pt x="104" y="18"/>
                  </a:lnTo>
                  <a:lnTo>
                    <a:pt x="96" y="16"/>
                  </a:lnTo>
                  <a:lnTo>
                    <a:pt x="88" y="14"/>
                  </a:lnTo>
                  <a:lnTo>
                    <a:pt x="82" y="14"/>
                  </a:lnTo>
                  <a:lnTo>
                    <a:pt x="70" y="12"/>
                  </a:lnTo>
                  <a:lnTo>
                    <a:pt x="60" y="12"/>
                  </a:lnTo>
                  <a:lnTo>
                    <a:pt x="50" y="12"/>
                  </a:lnTo>
                  <a:lnTo>
                    <a:pt x="40" y="10"/>
                  </a:lnTo>
                  <a:lnTo>
                    <a:pt x="28" y="10"/>
                  </a:lnTo>
                  <a:lnTo>
                    <a:pt x="18" y="8"/>
                  </a:lnTo>
                  <a:lnTo>
                    <a:pt x="8" y="4"/>
                  </a:lnTo>
                  <a:lnTo>
                    <a:pt x="0" y="0"/>
                  </a:lnTo>
                  <a:lnTo>
                    <a:pt x="8" y="2"/>
                  </a:lnTo>
                  <a:lnTo>
                    <a:pt x="18" y="2"/>
                  </a:lnTo>
                  <a:lnTo>
                    <a:pt x="26" y="4"/>
                  </a:lnTo>
                  <a:lnTo>
                    <a:pt x="34" y="4"/>
                  </a:lnTo>
                  <a:lnTo>
                    <a:pt x="44" y="4"/>
                  </a:lnTo>
                  <a:lnTo>
                    <a:pt x="52" y="4"/>
                  </a:lnTo>
                  <a:lnTo>
                    <a:pt x="62" y="4"/>
                  </a:lnTo>
                  <a:lnTo>
                    <a:pt x="70" y="4"/>
                  </a:lnTo>
                  <a:lnTo>
                    <a:pt x="80" y="4"/>
                  </a:lnTo>
                  <a:lnTo>
                    <a:pt x="88" y="4"/>
                  </a:lnTo>
                  <a:lnTo>
                    <a:pt x="96" y="6"/>
                  </a:lnTo>
                  <a:lnTo>
                    <a:pt x="106" y="6"/>
                  </a:lnTo>
                  <a:lnTo>
                    <a:pt x="114" y="6"/>
                  </a:lnTo>
                  <a:lnTo>
                    <a:pt x="124" y="8"/>
                  </a:lnTo>
                  <a:lnTo>
                    <a:pt x="132" y="8"/>
                  </a:lnTo>
                  <a:lnTo>
                    <a:pt x="140" y="10"/>
                  </a:lnTo>
                  <a:close/>
                </a:path>
              </a:pathLst>
            </a:custGeom>
            <a:solidFill>
              <a:srgbClr val="CE4F00"/>
            </a:solidFill>
            <a:ln w="9525">
              <a:noFill/>
              <a:round/>
              <a:headEnd/>
              <a:tailEnd/>
            </a:ln>
          </p:spPr>
          <p:txBody>
            <a:bodyPr>
              <a:prstTxWarp prst="textNoShape">
                <a:avLst/>
              </a:prstTxWarp>
            </a:bodyPr>
            <a:lstStyle/>
            <a:p>
              <a:endParaRPr lang="en-US"/>
            </a:p>
          </p:txBody>
        </p:sp>
        <p:sp>
          <p:nvSpPr>
            <p:cNvPr id="43036" name="Freeform 271"/>
            <p:cNvSpPr>
              <a:spLocks noChangeAspect="1"/>
            </p:cNvSpPr>
            <p:nvPr/>
          </p:nvSpPr>
          <p:spPr bwMode="auto">
            <a:xfrm>
              <a:off x="1609" y="2448"/>
              <a:ext cx="32" cy="30"/>
            </a:xfrm>
            <a:custGeom>
              <a:avLst/>
              <a:gdLst>
                <a:gd name="T0" fmla="*/ 16 w 32"/>
                <a:gd name="T1" fmla="*/ 30 h 30"/>
                <a:gd name="T2" fmla="*/ 22 w 32"/>
                <a:gd name="T3" fmla="*/ 28 h 30"/>
                <a:gd name="T4" fmla="*/ 28 w 32"/>
                <a:gd name="T5" fmla="*/ 26 h 30"/>
                <a:gd name="T6" fmla="*/ 30 w 32"/>
                <a:gd name="T7" fmla="*/ 20 h 30"/>
                <a:gd name="T8" fmla="*/ 32 w 32"/>
                <a:gd name="T9" fmla="*/ 14 h 30"/>
                <a:gd name="T10" fmla="*/ 30 w 32"/>
                <a:gd name="T11" fmla="*/ 8 h 30"/>
                <a:gd name="T12" fmla="*/ 28 w 32"/>
                <a:gd name="T13" fmla="*/ 4 h 30"/>
                <a:gd name="T14" fmla="*/ 22 w 32"/>
                <a:gd name="T15" fmla="*/ 0 h 30"/>
                <a:gd name="T16" fmla="*/ 16 w 32"/>
                <a:gd name="T17" fmla="*/ 0 h 30"/>
                <a:gd name="T18" fmla="*/ 10 w 32"/>
                <a:gd name="T19" fmla="*/ 0 h 30"/>
                <a:gd name="T20" fmla="*/ 6 w 32"/>
                <a:gd name="T21" fmla="*/ 4 h 30"/>
                <a:gd name="T22" fmla="*/ 2 w 32"/>
                <a:gd name="T23" fmla="*/ 8 h 30"/>
                <a:gd name="T24" fmla="*/ 0 w 32"/>
                <a:gd name="T25" fmla="*/ 14 h 30"/>
                <a:gd name="T26" fmla="*/ 2 w 32"/>
                <a:gd name="T27" fmla="*/ 20 h 30"/>
                <a:gd name="T28" fmla="*/ 6 w 32"/>
                <a:gd name="T29" fmla="*/ 26 h 30"/>
                <a:gd name="T30" fmla="*/ 10 w 32"/>
                <a:gd name="T31" fmla="*/ 28 h 30"/>
                <a:gd name="T32" fmla="*/ 16 w 32"/>
                <a:gd name="T33" fmla="*/ 30 h 30"/>
                <a:gd name="T34" fmla="*/ 16 w 32"/>
                <a:gd name="T35" fmla="*/ 30 h 3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2"/>
                <a:gd name="T55" fmla="*/ 0 h 30"/>
                <a:gd name="T56" fmla="*/ 32 w 32"/>
                <a:gd name="T57" fmla="*/ 30 h 30"/>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2" h="30">
                  <a:moveTo>
                    <a:pt x="16" y="30"/>
                  </a:moveTo>
                  <a:lnTo>
                    <a:pt x="22" y="28"/>
                  </a:lnTo>
                  <a:lnTo>
                    <a:pt x="28" y="26"/>
                  </a:lnTo>
                  <a:lnTo>
                    <a:pt x="30" y="20"/>
                  </a:lnTo>
                  <a:lnTo>
                    <a:pt x="32" y="14"/>
                  </a:lnTo>
                  <a:lnTo>
                    <a:pt x="30" y="8"/>
                  </a:lnTo>
                  <a:lnTo>
                    <a:pt x="28" y="4"/>
                  </a:lnTo>
                  <a:lnTo>
                    <a:pt x="22" y="0"/>
                  </a:lnTo>
                  <a:lnTo>
                    <a:pt x="16" y="0"/>
                  </a:lnTo>
                  <a:lnTo>
                    <a:pt x="10" y="0"/>
                  </a:lnTo>
                  <a:lnTo>
                    <a:pt x="6" y="4"/>
                  </a:lnTo>
                  <a:lnTo>
                    <a:pt x="2" y="8"/>
                  </a:lnTo>
                  <a:lnTo>
                    <a:pt x="0" y="14"/>
                  </a:lnTo>
                  <a:lnTo>
                    <a:pt x="2" y="20"/>
                  </a:lnTo>
                  <a:lnTo>
                    <a:pt x="6" y="26"/>
                  </a:lnTo>
                  <a:lnTo>
                    <a:pt x="10" y="28"/>
                  </a:lnTo>
                  <a:lnTo>
                    <a:pt x="16" y="30"/>
                  </a:lnTo>
                  <a:close/>
                </a:path>
              </a:pathLst>
            </a:custGeom>
            <a:solidFill>
              <a:srgbClr val="FFFF00"/>
            </a:solidFill>
            <a:ln w="9525">
              <a:noFill/>
              <a:round/>
              <a:headEnd/>
              <a:tailEnd/>
            </a:ln>
          </p:spPr>
          <p:txBody>
            <a:bodyPr>
              <a:prstTxWarp prst="textNoShape">
                <a:avLst/>
              </a:prstTxWarp>
            </a:bodyPr>
            <a:lstStyle/>
            <a:p>
              <a:endParaRPr lang="en-US"/>
            </a:p>
          </p:txBody>
        </p:sp>
        <p:sp>
          <p:nvSpPr>
            <p:cNvPr id="43037" name="Freeform 272"/>
            <p:cNvSpPr>
              <a:spLocks noChangeAspect="1"/>
            </p:cNvSpPr>
            <p:nvPr/>
          </p:nvSpPr>
          <p:spPr bwMode="auto">
            <a:xfrm>
              <a:off x="1621" y="2456"/>
              <a:ext cx="12" cy="14"/>
            </a:xfrm>
            <a:custGeom>
              <a:avLst/>
              <a:gdLst>
                <a:gd name="T0" fmla="*/ 6 w 12"/>
                <a:gd name="T1" fmla="*/ 14 h 14"/>
                <a:gd name="T2" fmla="*/ 8 w 12"/>
                <a:gd name="T3" fmla="*/ 14 h 14"/>
                <a:gd name="T4" fmla="*/ 12 w 12"/>
                <a:gd name="T5" fmla="*/ 12 h 14"/>
                <a:gd name="T6" fmla="*/ 12 w 12"/>
                <a:gd name="T7" fmla="*/ 10 h 14"/>
                <a:gd name="T8" fmla="*/ 12 w 12"/>
                <a:gd name="T9" fmla="*/ 6 h 14"/>
                <a:gd name="T10" fmla="*/ 12 w 12"/>
                <a:gd name="T11" fmla="*/ 4 h 14"/>
                <a:gd name="T12" fmla="*/ 12 w 12"/>
                <a:gd name="T13" fmla="*/ 2 h 14"/>
                <a:gd name="T14" fmla="*/ 8 w 12"/>
                <a:gd name="T15" fmla="*/ 0 h 14"/>
                <a:gd name="T16" fmla="*/ 6 w 12"/>
                <a:gd name="T17" fmla="*/ 0 h 14"/>
                <a:gd name="T18" fmla="*/ 4 w 12"/>
                <a:gd name="T19" fmla="*/ 0 h 14"/>
                <a:gd name="T20" fmla="*/ 2 w 12"/>
                <a:gd name="T21" fmla="*/ 2 h 14"/>
                <a:gd name="T22" fmla="*/ 0 w 12"/>
                <a:gd name="T23" fmla="*/ 4 h 14"/>
                <a:gd name="T24" fmla="*/ 0 w 12"/>
                <a:gd name="T25" fmla="*/ 6 h 14"/>
                <a:gd name="T26" fmla="*/ 0 w 12"/>
                <a:gd name="T27" fmla="*/ 10 h 14"/>
                <a:gd name="T28" fmla="*/ 2 w 12"/>
                <a:gd name="T29" fmla="*/ 12 h 14"/>
                <a:gd name="T30" fmla="*/ 4 w 12"/>
                <a:gd name="T31" fmla="*/ 14 h 14"/>
                <a:gd name="T32" fmla="*/ 6 w 12"/>
                <a:gd name="T33" fmla="*/ 14 h 14"/>
                <a:gd name="T34" fmla="*/ 6 w 12"/>
                <a:gd name="T35" fmla="*/ 14 h 1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
                <a:gd name="T55" fmla="*/ 0 h 14"/>
                <a:gd name="T56" fmla="*/ 12 w 12"/>
                <a:gd name="T57" fmla="*/ 14 h 1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 h="14">
                  <a:moveTo>
                    <a:pt x="6" y="14"/>
                  </a:moveTo>
                  <a:lnTo>
                    <a:pt x="8" y="14"/>
                  </a:lnTo>
                  <a:lnTo>
                    <a:pt x="12" y="12"/>
                  </a:lnTo>
                  <a:lnTo>
                    <a:pt x="12" y="10"/>
                  </a:lnTo>
                  <a:lnTo>
                    <a:pt x="12" y="6"/>
                  </a:lnTo>
                  <a:lnTo>
                    <a:pt x="12" y="4"/>
                  </a:lnTo>
                  <a:lnTo>
                    <a:pt x="12" y="2"/>
                  </a:lnTo>
                  <a:lnTo>
                    <a:pt x="8" y="0"/>
                  </a:lnTo>
                  <a:lnTo>
                    <a:pt x="6" y="0"/>
                  </a:lnTo>
                  <a:lnTo>
                    <a:pt x="4" y="0"/>
                  </a:lnTo>
                  <a:lnTo>
                    <a:pt x="2" y="2"/>
                  </a:lnTo>
                  <a:lnTo>
                    <a:pt x="0" y="4"/>
                  </a:lnTo>
                  <a:lnTo>
                    <a:pt x="0" y="6"/>
                  </a:lnTo>
                  <a:lnTo>
                    <a:pt x="0" y="10"/>
                  </a:lnTo>
                  <a:lnTo>
                    <a:pt x="2" y="12"/>
                  </a:lnTo>
                  <a:lnTo>
                    <a:pt x="4" y="14"/>
                  </a:lnTo>
                  <a:lnTo>
                    <a:pt x="6" y="14"/>
                  </a:lnTo>
                  <a:close/>
                </a:path>
              </a:pathLst>
            </a:custGeom>
            <a:solidFill>
              <a:srgbClr val="000000"/>
            </a:solidFill>
            <a:ln w="9525">
              <a:noFill/>
              <a:round/>
              <a:headEnd/>
              <a:tailEnd/>
            </a:ln>
          </p:spPr>
          <p:txBody>
            <a:bodyPr>
              <a:prstTxWarp prst="textNoShape">
                <a:avLst/>
              </a:prstTxWarp>
            </a:bodyPr>
            <a:lstStyle/>
            <a:p>
              <a:endParaRPr lang="en-US"/>
            </a:p>
          </p:txBody>
        </p:sp>
        <p:sp>
          <p:nvSpPr>
            <p:cNvPr id="43038" name="Freeform 273"/>
            <p:cNvSpPr>
              <a:spLocks noChangeAspect="1"/>
            </p:cNvSpPr>
            <p:nvPr/>
          </p:nvSpPr>
          <p:spPr bwMode="auto">
            <a:xfrm>
              <a:off x="1501" y="2390"/>
              <a:ext cx="144" cy="114"/>
            </a:xfrm>
            <a:custGeom>
              <a:avLst/>
              <a:gdLst>
                <a:gd name="T0" fmla="*/ 142 w 144"/>
                <a:gd name="T1" fmla="*/ 26 h 114"/>
                <a:gd name="T2" fmla="*/ 134 w 144"/>
                <a:gd name="T3" fmla="*/ 26 h 114"/>
                <a:gd name="T4" fmla="*/ 122 w 144"/>
                <a:gd name="T5" fmla="*/ 28 h 114"/>
                <a:gd name="T6" fmla="*/ 106 w 144"/>
                <a:gd name="T7" fmla="*/ 30 h 114"/>
                <a:gd name="T8" fmla="*/ 62 w 144"/>
                <a:gd name="T9" fmla="*/ 54 h 114"/>
                <a:gd name="T10" fmla="*/ 60 w 144"/>
                <a:gd name="T11" fmla="*/ 60 h 114"/>
                <a:gd name="T12" fmla="*/ 56 w 144"/>
                <a:gd name="T13" fmla="*/ 74 h 114"/>
                <a:gd name="T14" fmla="*/ 48 w 144"/>
                <a:gd name="T15" fmla="*/ 88 h 114"/>
                <a:gd name="T16" fmla="*/ 44 w 144"/>
                <a:gd name="T17" fmla="*/ 96 h 114"/>
                <a:gd name="T18" fmla="*/ 40 w 144"/>
                <a:gd name="T19" fmla="*/ 98 h 114"/>
                <a:gd name="T20" fmla="*/ 34 w 144"/>
                <a:gd name="T21" fmla="*/ 100 h 114"/>
                <a:gd name="T22" fmla="*/ 24 w 144"/>
                <a:gd name="T23" fmla="*/ 104 h 114"/>
                <a:gd name="T24" fmla="*/ 14 w 144"/>
                <a:gd name="T25" fmla="*/ 110 h 114"/>
                <a:gd name="T26" fmla="*/ 10 w 144"/>
                <a:gd name="T27" fmla="*/ 112 h 114"/>
                <a:gd name="T28" fmla="*/ 4 w 144"/>
                <a:gd name="T29" fmla="*/ 114 h 114"/>
                <a:gd name="T30" fmla="*/ 0 w 144"/>
                <a:gd name="T31" fmla="*/ 110 h 114"/>
                <a:gd name="T32" fmla="*/ 8 w 144"/>
                <a:gd name="T33" fmla="*/ 96 h 114"/>
                <a:gd name="T34" fmla="*/ 12 w 144"/>
                <a:gd name="T35" fmla="*/ 92 h 114"/>
                <a:gd name="T36" fmla="*/ 20 w 144"/>
                <a:gd name="T37" fmla="*/ 80 h 114"/>
                <a:gd name="T38" fmla="*/ 26 w 144"/>
                <a:gd name="T39" fmla="*/ 70 h 114"/>
                <a:gd name="T40" fmla="*/ 22 w 144"/>
                <a:gd name="T41" fmla="*/ 66 h 114"/>
                <a:gd name="T42" fmla="*/ 18 w 144"/>
                <a:gd name="T43" fmla="*/ 66 h 114"/>
                <a:gd name="T44" fmla="*/ 10 w 144"/>
                <a:gd name="T45" fmla="*/ 66 h 114"/>
                <a:gd name="T46" fmla="*/ 10 w 144"/>
                <a:gd name="T47" fmla="*/ 64 h 114"/>
                <a:gd name="T48" fmla="*/ 20 w 144"/>
                <a:gd name="T49" fmla="*/ 52 h 114"/>
                <a:gd name="T50" fmla="*/ 28 w 144"/>
                <a:gd name="T51" fmla="*/ 50 h 114"/>
                <a:gd name="T52" fmla="*/ 44 w 144"/>
                <a:gd name="T53" fmla="*/ 44 h 114"/>
                <a:gd name="T54" fmla="*/ 56 w 144"/>
                <a:gd name="T55" fmla="*/ 38 h 114"/>
                <a:gd name="T56" fmla="*/ 52 w 144"/>
                <a:gd name="T57" fmla="*/ 32 h 114"/>
                <a:gd name="T58" fmla="*/ 52 w 144"/>
                <a:gd name="T59" fmla="*/ 30 h 114"/>
                <a:gd name="T60" fmla="*/ 50 w 144"/>
                <a:gd name="T61" fmla="*/ 28 h 114"/>
                <a:gd name="T62" fmla="*/ 54 w 144"/>
                <a:gd name="T63" fmla="*/ 26 h 114"/>
                <a:gd name="T64" fmla="*/ 72 w 144"/>
                <a:gd name="T65" fmla="*/ 26 h 114"/>
                <a:gd name="T66" fmla="*/ 76 w 144"/>
                <a:gd name="T67" fmla="*/ 24 h 114"/>
                <a:gd name="T68" fmla="*/ 86 w 144"/>
                <a:gd name="T69" fmla="*/ 18 h 114"/>
                <a:gd name="T70" fmla="*/ 92 w 144"/>
                <a:gd name="T71" fmla="*/ 14 h 114"/>
                <a:gd name="T72" fmla="*/ 84 w 144"/>
                <a:gd name="T73" fmla="*/ 10 h 114"/>
                <a:gd name="T74" fmla="*/ 84 w 144"/>
                <a:gd name="T75" fmla="*/ 8 h 114"/>
                <a:gd name="T76" fmla="*/ 86 w 144"/>
                <a:gd name="T77" fmla="*/ 6 h 114"/>
                <a:gd name="T78" fmla="*/ 92 w 144"/>
                <a:gd name="T79" fmla="*/ 6 h 114"/>
                <a:gd name="T80" fmla="*/ 106 w 144"/>
                <a:gd name="T81" fmla="*/ 10 h 114"/>
                <a:gd name="T82" fmla="*/ 112 w 144"/>
                <a:gd name="T83" fmla="*/ 10 h 114"/>
                <a:gd name="T84" fmla="*/ 120 w 144"/>
                <a:gd name="T85" fmla="*/ 12 h 114"/>
                <a:gd name="T86" fmla="*/ 130 w 144"/>
                <a:gd name="T87" fmla="*/ 10 h 114"/>
                <a:gd name="T88" fmla="*/ 134 w 144"/>
                <a:gd name="T89" fmla="*/ 4 h 114"/>
                <a:gd name="T90" fmla="*/ 140 w 144"/>
                <a:gd name="T91" fmla="*/ 0 h 114"/>
                <a:gd name="T92" fmla="*/ 144 w 144"/>
                <a:gd name="T93" fmla="*/ 26 h 114"/>
                <a:gd name="T94" fmla="*/ 144 w 144"/>
                <a:gd name="T95" fmla="*/ 26 h 11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44"/>
                <a:gd name="T145" fmla="*/ 0 h 114"/>
                <a:gd name="T146" fmla="*/ 144 w 144"/>
                <a:gd name="T147" fmla="*/ 114 h 11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44" h="114">
                  <a:moveTo>
                    <a:pt x="144" y="26"/>
                  </a:moveTo>
                  <a:lnTo>
                    <a:pt x="142" y="26"/>
                  </a:lnTo>
                  <a:lnTo>
                    <a:pt x="140" y="26"/>
                  </a:lnTo>
                  <a:lnTo>
                    <a:pt x="134" y="26"/>
                  </a:lnTo>
                  <a:lnTo>
                    <a:pt x="128" y="26"/>
                  </a:lnTo>
                  <a:lnTo>
                    <a:pt x="122" y="28"/>
                  </a:lnTo>
                  <a:lnTo>
                    <a:pt x="114" y="28"/>
                  </a:lnTo>
                  <a:lnTo>
                    <a:pt x="106" y="30"/>
                  </a:lnTo>
                  <a:lnTo>
                    <a:pt x="98" y="34"/>
                  </a:lnTo>
                  <a:lnTo>
                    <a:pt x="62" y="54"/>
                  </a:lnTo>
                  <a:lnTo>
                    <a:pt x="60" y="56"/>
                  </a:lnTo>
                  <a:lnTo>
                    <a:pt x="60" y="60"/>
                  </a:lnTo>
                  <a:lnTo>
                    <a:pt x="58" y="66"/>
                  </a:lnTo>
                  <a:lnTo>
                    <a:pt x="56" y="74"/>
                  </a:lnTo>
                  <a:lnTo>
                    <a:pt x="52" y="82"/>
                  </a:lnTo>
                  <a:lnTo>
                    <a:pt x="48" y="88"/>
                  </a:lnTo>
                  <a:lnTo>
                    <a:pt x="46" y="94"/>
                  </a:lnTo>
                  <a:lnTo>
                    <a:pt x="44" y="96"/>
                  </a:lnTo>
                  <a:lnTo>
                    <a:pt x="42" y="96"/>
                  </a:lnTo>
                  <a:lnTo>
                    <a:pt x="40" y="98"/>
                  </a:lnTo>
                  <a:lnTo>
                    <a:pt x="38" y="98"/>
                  </a:lnTo>
                  <a:lnTo>
                    <a:pt x="34" y="100"/>
                  </a:lnTo>
                  <a:lnTo>
                    <a:pt x="28" y="102"/>
                  </a:lnTo>
                  <a:lnTo>
                    <a:pt x="24" y="104"/>
                  </a:lnTo>
                  <a:lnTo>
                    <a:pt x="18" y="106"/>
                  </a:lnTo>
                  <a:lnTo>
                    <a:pt x="14" y="110"/>
                  </a:lnTo>
                  <a:lnTo>
                    <a:pt x="12" y="112"/>
                  </a:lnTo>
                  <a:lnTo>
                    <a:pt x="10" y="112"/>
                  </a:lnTo>
                  <a:lnTo>
                    <a:pt x="6" y="114"/>
                  </a:lnTo>
                  <a:lnTo>
                    <a:pt x="4" y="114"/>
                  </a:lnTo>
                  <a:lnTo>
                    <a:pt x="0" y="112"/>
                  </a:lnTo>
                  <a:lnTo>
                    <a:pt x="0" y="110"/>
                  </a:lnTo>
                  <a:lnTo>
                    <a:pt x="2" y="104"/>
                  </a:lnTo>
                  <a:lnTo>
                    <a:pt x="8" y="96"/>
                  </a:lnTo>
                  <a:lnTo>
                    <a:pt x="12" y="92"/>
                  </a:lnTo>
                  <a:lnTo>
                    <a:pt x="16" y="86"/>
                  </a:lnTo>
                  <a:lnTo>
                    <a:pt x="20" y="80"/>
                  </a:lnTo>
                  <a:lnTo>
                    <a:pt x="24" y="74"/>
                  </a:lnTo>
                  <a:lnTo>
                    <a:pt x="26" y="70"/>
                  </a:lnTo>
                  <a:lnTo>
                    <a:pt x="26" y="66"/>
                  </a:lnTo>
                  <a:lnTo>
                    <a:pt x="22" y="66"/>
                  </a:lnTo>
                  <a:lnTo>
                    <a:pt x="20" y="66"/>
                  </a:lnTo>
                  <a:lnTo>
                    <a:pt x="18" y="66"/>
                  </a:lnTo>
                  <a:lnTo>
                    <a:pt x="14" y="68"/>
                  </a:lnTo>
                  <a:lnTo>
                    <a:pt x="10" y="66"/>
                  </a:lnTo>
                  <a:lnTo>
                    <a:pt x="8" y="66"/>
                  </a:lnTo>
                  <a:lnTo>
                    <a:pt x="10" y="64"/>
                  </a:lnTo>
                  <a:lnTo>
                    <a:pt x="12" y="60"/>
                  </a:lnTo>
                  <a:lnTo>
                    <a:pt x="20" y="52"/>
                  </a:lnTo>
                  <a:lnTo>
                    <a:pt x="22" y="52"/>
                  </a:lnTo>
                  <a:lnTo>
                    <a:pt x="28" y="50"/>
                  </a:lnTo>
                  <a:lnTo>
                    <a:pt x="34" y="48"/>
                  </a:lnTo>
                  <a:lnTo>
                    <a:pt x="44" y="44"/>
                  </a:lnTo>
                  <a:lnTo>
                    <a:pt x="50" y="40"/>
                  </a:lnTo>
                  <a:lnTo>
                    <a:pt x="56" y="38"/>
                  </a:lnTo>
                  <a:lnTo>
                    <a:pt x="56" y="34"/>
                  </a:lnTo>
                  <a:lnTo>
                    <a:pt x="52" y="32"/>
                  </a:lnTo>
                  <a:lnTo>
                    <a:pt x="52" y="30"/>
                  </a:lnTo>
                  <a:lnTo>
                    <a:pt x="50" y="30"/>
                  </a:lnTo>
                  <a:lnTo>
                    <a:pt x="50" y="28"/>
                  </a:lnTo>
                  <a:lnTo>
                    <a:pt x="52" y="28"/>
                  </a:lnTo>
                  <a:lnTo>
                    <a:pt x="54" y="26"/>
                  </a:lnTo>
                  <a:lnTo>
                    <a:pt x="60" y="26"/>
                  </a:lnTo>
                  <a:lnTo>
                    <a:pt x="72" y="26"/>
                  </a:lnTo>
                  <a:lnTo>
                    <a:pt x="76" y="24"/>
                  </a:lnTo>
                  <a:lnTo>
                    <a:pt x="82" y="22"/>
                  </a:lnTo>
                  <a:lnTo>
                    <a:pt x="86" y="18"/>
                  </a:lnTo>
                  <a:lnTo>
                    <a:pt x="90" y="16"/>
                  </a:lnTo>
                  <a:lnTo>
                    <a:pt x="92" y="14"/>
                  </a:lnTo>
                  <a:lnTo>
                    <a:pt x="90" y="10"/>
                  </a:lnTo>
                  <a:lnTo>
                    <a:pt x="84" y="10"/>
                  </a:lnTo>
                  <a:lnTo>
                    <a:pt x="84" y="8"/>
                  </a:lnTo>
                  <a:lnTo>
                    <a:pt x="86" y="6"/>
                  </a:lnTo>
                  <a:lnTo>
                    <a:pt x="88" y="6"/>
                  </a:lnTo>
                  <a:lnTo>
                    <a:pt x="92" y="6"/>
                  </a:lnTo>
                  <a:lnTo>
                    <a:pt x="98" y="6"/>
                  </a:lnTo>
                  <a:lnTo>
                    <a:pt x="106" y="10"/>
                  </a:lnTo>
                  <a:lnTo>
                    <a:pt x="108" y="10"/>
                  </a:lnTo>
                  <a:lnTo>
                    <a:pt x="112" y="10"/>
                  </a:lnTo>
                  <a:lnTo>
                    <a:pt x="116" y="12"/>
                  </a:lnTo>
                  <a:lnTo>
                    <a:pt x="120" y="12"/>
                  </a:lnTo>
                  <a:lnTo>
                    <a:pt x="126" y="12"/>
                  </a:lnTo>
                  <a:lnTo>
                    <a:pt x="130" y="10"/>
                  </a:lnTo>
                  <a:lnTo>
                    <a:pt x="134" y="8"/>
                  </a:lnTo>
                  <a:lnTo>
                    <a:pt x="134" y="4"/>
                  </a:lnTo>
                  <a:lnTo>
                    <a:pt x="136" y="2"/>
                  </a:lnTo>
                  <a:lnTo>
                    <a:pt x="140" y="0"/>
                  </a:lnTo>
                  <a:lnTo>
                    <a:pt x="144" y="6"/>
                  </a:lnTo>
                  <a:lnTo>
                    <a:pt x="144" y="26"/>
                  </a:lnTo>
                  <a:close/>
                </a:path>
              </a:pathLst>
            </a:custGeom>
            <a:solidFill>
              <a:srgbClr val="7F0000"/>
            </a:solidFill>
            <a:ln w="9525">
              <a:noFill/>
              <a:round/>
              <a:headEnd/>
              <a:tailEnd/>
            </a:ln>
          </p:spPr>
          <p:txBody>
            <a:bodyPr>
              <a:prstTxWarp prst="textNoShape">
                <a:avLst/>
              </a:prstTxWarp>
            </a:bodyPr>
            <a:lstStyle/>
            <a:p>
              <a:endParaRPr lang="en-US"/>
            </a:p>
          </p:txBody>
        </p:sp>
        <p:sp>
          <p:nvSpPr>
            <p:cNvPr id="43039" name="Freeform 274"/>
            <p:cNvSpPr>
              <a:spLocks noChangeAspect="1"/>
            </p:cNvSpPr>
            <p:nvPr/>
          </p:nvSpPr>
          <p:spPr bwMode="auto">
            <a:xfrm>
              <a:off x="1671" y="2490"/>
              <a:ext cx="52" cy="56"/>
            </a:xfrm>
            <a:custGeom>
              <a:avLst/>
              <a:gdLst>
                <a:gd name="T0" fmla="*/ 48 w 52"/>
                <a:gd name="T1" fmla="*/ 52 h 56"/>
                <a:gd name="T2" fmla="*/ 52 w 52"/>
                <a:gd name="T3" fmla="*/ 44 h 56"/>
                <a:gd name="T4" fmla="*/ 52 w 52"/>
                <a:gd name="T5" fmla="*/ 36 h 56"/>
                <a:gd name="T6" fmla="*/ 50 w 52"/>
                <a:gd name="T7" fmla="*/ 24 h 56"/>
                <a:gd name="T8" fmla="*/ 42 w 52"/>
                <a:gd name="T9" fmla="*/ 14 h 56"/>
                <a:gd name="T10" fmla="*/ 38 w 52"/>
                <a:gd name="T11" fmla="*/ 10 h 56"/>
                <a:gd name="T12" fmla="*/ 34 w 52"/>
                <a:gd name="T13" fmla="*/ 6 h 56"/>
                <a:gd name="T14" fmla="*/ 28 w 52"/>
                <a:gd name="T15" fmla="*/ 4 h 56"/>
                <a:gd name="T16" fmla="*/ 24 w 52"/>
                <a:gd name="T17" fmla="*/ 2 h 56"/>
                <a:gd name="T18" fmla="*/ 18 w 52"/>
                <a:gd name="T19" fmla="*/ 0 h 56"/>
                <a:gd name="T20" fmla="*/ 14 w 52"/>
                <a:gd name="T21" fmla="*/ 2 h 56"/>
                <a:gd name="T22" fmla="*/ 10 w 52"/>
                <a:gd name="T23" fmla="*/ 2 h 56"/>
                <a:gd name="T24" fmla="*/ 6 w 52"/>
                <a:gd name="T25" fmla="*/ 4 h 56"/>
                <a:gd name="T26" fmla="*/ 0 w 52"/>
                <a:gd name="T27" fmla="*/ 12 h 56"/>
                <a:gd name="T28" fmla="*/ 0 w 52"/>
                <a:gd name="T29" fmla="*/ 22 h 56"/>
                <a:gd name="T30" fmla="*/ 4 w 52"/>
                <a:gd name="T31" fmla="*/ 32 h 56"/>
                <a:gd name="T32" fmla="*/ 10 w 52"/>
                <a:gd name="T33" fmla="*/ 42 h 56"/>
                <a:gd name="T34" fmla="*/ 16 w 52"/>
                <a:gd name="T35" fmla="*/ 48 h 56"/>
                <a:gd name="T36" fmla="*/ 20 w 52"/>
                <a:gd name="T37" fmla="*/ 50 h 56"/>
                <a:gd name="T38" fmla="*/ 26 w 52"/>
                <a:gd name="T39" fmla="*/ 54 h 56"/>
                <a:gd name="T40" fmla="*/ 30 w 52"/>
                <a:gd name="T41" fmla="*/ 56 h 56"/>
                <a:gd name="T42" fmla="*/ 34 w 52"/>
                <a:gd name="T43" fmla="*/ 56 h 56"/>
                <a:gd name="T44" fmla="*/ 40 w 52"/>
                <a:gd name="T45" fmla="*/ 56 h 56"/>
                <a:gd name="T46" fmla="*/ 44 w 52"/>
                <a:gd name="T47" fmla="*/ 54 h 56"/>
                <a:gd name="T48" fmla="*/ 48 w 52"/>
                <a:gd name="T49" fmla="*/ 52 h 56"/>
                <a:gd name="T50" fmla="*/ 48 w 52"/>
                <a:gd name="T51" fmla="*/ 52 h 5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2"/>
                <a:gd name="T79" fmla="*/ 0 h 56"/>
                <a:gd name="T80" fmla="*/ 52 w 52"/>
                <a:gd name="T81" fmla="*/ 56 h 5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2" h="56">
                  <a:moveTo>
                    <a:pt x="48" y="52"/>
                  </a:moveTo>
                  <a:lnTo>
                    <a:pt x="52" y="44"/>
                  </a:lnTo>
                  <a:lnTo>
                    <a:pt x="52" y="36"/>
                  </a:lnTo>
                  <a:lnTo>
                    <a:pt x="50" y="24"/>
                  </a:lnTo>
                  <a:lnTo>
                    <a:pt x="42" y="14"/>
                  </a:lnTo>
                  <a:lnTo>
                    <a:pt x="38" y="10"/>
                  </a:lnTo>
                  <a:lnTo>
                    <a:pt x="34" y="6"/>
                  </a:lnTo>
                  <a:lnTo>
                    <a:pt x="28" y="4"/>
                  </a:lnTo>
                  <a:lnTo>
                    <a:pt x="24" y="2"/>
                  </a:lnTo>
                  <a:lnTo>
                    <a:pt x="18" y="0"/>
                  </a:lnTo>
                  <a:lnTo>
                    <a:pt x="14" y="2"/>
                  </a:lnTo>
                  <a:lnTo>
                    <a:pt x="10" y="2"/>
                  </a:lnTo>
                  <a:lnTo>
                    <a:pt x="6" y="4"/>
                  </a:lnTo>
                  <a:lnTo>
                    <a:pt x="0" y="12"/>
                  </a:lnTo>
                  <a:lnTo>
                    <a:pt x="0" y="22"/>
                  </a:lnTo>
                  <a:lnTo>
                    <a:pt x="4" y="32"/>
                  </a:lnTo>
                  <a:lnTo>
                    <a:pt x="10" y="42"/>
                  </a:lnTo>
                  <a:lnTo>
                    <a:pt x="16" y="48"/>
                  </a:lnTo>
                  <a:lnTo>
                    <a:pt x="20" y="50"/>
                  </a:lnTo>
                  <a:lnTo>
                    <a:pt x="26" y="54"/>
                  </a:lnTo>
                  <a:lnTo>
                    <a:pt x="30" y="56"/>
                  </a:lnTo>
                  <a:lnTo>
                    <a:pt x="34" y="56"/>
                  </a:lnTo>
                  <a:lnTo>
                    <a:pt x="40" y="56"/>
                  </a:lnTo>
                  <a:lnTo>
                    <a:pt x="44" y="54"/>
                  </a:lnTo>
                  <a:lnTo>
                    <a:pt x="48" y="52"/>
                  </a:lnTo>
                  <a:close/>
                </a:path>
              </a:pathLst>
            </a:custGeom>
            <a:solidFill>
              <a:srgbClr val="7F0000"/>
            </a:solidFill>
            <a:ln w="9525">
              <a:noFill/>
              <a:round/>
              <a:headEnd/>
              <a:tailEnd/>
            </a:ln>
          </p:spPr>
          <p:txBody>
            <a:bodyPr>
              <a:prstTxWarp prst="textNoShape">
                <a:avLst/>
              </a:prstTxWarp>
            </a:bodyPr>
            <a:lstStyle/>
            <a:p>
              <a:endParaRPr lang="en-US"/>
            </a:p>
          </p:txBody>
        </p:sp>
        <p:sp>
          <p:nvSpPr>
            <p:cNvPr id="43040" name="Freeform 275"/>
            <p:cNvSpPr>
              <a:spLocks noChangeAspect="1"/>
            </p:cNvSpPr>
            <p:nvPr/>
          </p:nvSpPr>
          <p:spPr bwMode="auto">
            <a:xfrm>
              <a:off x="1673" y="2492"/>
              <a:ext cx="50" cy="52"/>
            </a:xfrm>
            <a:custGeom>
              <a:avLst/>
              <a:gdLst>
                <a:gd name="T0" fmla="*/ 44 w 50"/>
                <a:gd name="T1" fmla="*/ 48 h 52"/>
                <a:gd name="T2" fmla="*/ 50 w 50"/>
                <a:gd name="T3" fmla="*/ 42 h 52"/>
                <a:gd name="T4" fmla="*/ 50 w 50"/>
                <a:gd name="T5" fmla="*/ 34 h 52"/>
                <a:gd name="T6" fmla="*/ 46 w 50"/>
                <a:gd name="T7" fmla="*/ 22 h 52"/>
                <a:gd name="T8" fmla="*/ 40 w 50"/>
                <a:gd name="T9" fmla="*/ 12 h 52"/>
                <a:gd name="T10" fmla="*/ 36 w 50"/>
                <a:gd name="T11" fmla="*/ 8 h 52"/>
                <a:gd name="T12" fmla="*/ 32 w 50"/>
                <a:gd name="T13" fmla="*/ 4 h 52"/>
                <a:gd name="T14" fmla="*/ 26 w 50"/>
                <a:gd name="T15" fmla="*/ 2 h 52"/>
                <a:gd name="T16" fmla="*/ 22 w 50"/>
                <a:gd name="T17" fmla="*/ 0 h 52"/>
                <a:gd name="T18" fmla="*/ 16 w 50"/>
                <a:gd name="T19" fmla="*/ 0 h 52"/>
                <a:gd name="T20" fmla="*/ 12 w 50"/>
                <a:gd name="T21" fmla="*/ 0 h 52"/>
                <a:gd name="T22" fmla="*/ 8 w 50"/>
                <a:gd name="T23" fmla="*/ 2 h 52"/>
                <a:gd name="T24" fmla="*/ 4 w 50"/>
                <a:gd name="T25" fmla="*/ 4 h 52"/>
                <a:gd name="T26" fmla="*/ 0 w 50"/>
                <a:gd name="T27" fmla="*/ 10 h 52"/>
                <a:gd name="T28" fmla="*/ 0 w 50"/>
                <a:gd name="T29" fmla="*/ 20 h 52"/>
                <a:gd name="T30" fmla="*/ 2 w 50"/>
                <a:gd name="T31" fmla="*/ 30 h 52"/>
                <a:gd name="T32" fmla="*/ 10 w 50"/>
                <a:gd name="T33" fmla="*/ 40 h 52"/>
                <a:gd name="T34" fmla="*/ 14 w 50"/>
                <a:gd name="T35" fmla="*/ 44 h 52"/>
                <a:gd name="T36" fmla="*/ 18 w 50"/>
                <a:gd name="T37" fmla="*/ 48 h 52"/>
                <a:gd name="T38" fmla="*/ 24 w 50"/>
                <a:gd name="T39" fmla="*/ 50 h 52"/>
                <a:gd name="T40" fmla="*/ 28 w 50"/>
                <a:gd name="T41" fmla="*/ 52 h 52"/>
                <a:gd name="T42" fmla="*/ 32 w 50"/>
                <a:gd name="T43" fmla="*/ 52 h 52"/>
                <a:gd name="T44" fmla="*/ 36 w 50"/>
                <a:gd name="T45" fmla="*/ 52 h 52"/>
                <a:gd name="T46" fmla="*/ 40 w 50"/>
                <a:gd name="T47" fmla="*/ 50 h 52"/>
                <a:gd name="T48" fmla="*/ 44 w 50"/>
                <a:gd name="T49" fmla="*/ 48 h 52"/>
                <a:gd name="T50" fmla="*/ 44 w 50"/>
                <a:gd name="T51" fmla="*/ 48 h 5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0"/>
                <a:gd name="T79" fmla="*/ 0 h 52"/>
                <a:gd name="T80" fmla="*/ 50 w 50"/>
                <a:gd name="T81" fmla="*/ 52 h 5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0" h="52">
                  <a:moveTo>
                    <a:pt x="44" y="48"/>
                  </a:moveTo>
                  <a:lnTo>
                    <a:pt x="50" y="42"/>
                  </a:lnTo>
                  <a:lnTo>
                    <a:pt x="50" y="34"/>
                  </a:lnTo>
                  <a:lnTo>
                    <a:pt x="46" y="22"/>
                  </a:lnTo>
                  <a:lnTo>
                    <a:pt x="40" y="12"/>
                  </a:lnTo>
                  <a:lnTo>
                    <a:pt x="36" y="8"/>
                  </a:lnTo>
                  <a:lnTo>
                    <a:pt x="32" y="4"/>
                  </a:lnTo>
                  <a:lnTo>
                    <a:pt x="26" y="2"/>
                  </a:lnTo>
                  <a:lnTo>
                    <a:pt x="22" y="0"/>
                  </a:lnTo>
                  <a:lnTo>
                    <a:pt x="16" y="0"/>
                  </a:lnTo>
                  <a:lnTo>
                    <a:pt x="12" y="0"/>
                  </a:lnTo>
                  <a:lnTo>
                    <a:pt x="8" y="2"/>
                  </a:lnTo>
                  <a:lnTo>
                    <a:pt x="4" y="4"/>
                  </a:lnTo>
                  <a:lnTo>
                    <a:pt x="0" y="10"/>
                  </a:lnTo>
                  <a:lnTo>
                    <a:pt x="0" y="20"/>
                  </a:lnTo>
                  <a:lnTo>
                    <a:pt x="2" y="30"/>
                  </a:lnTo>
                  <a:lnTo>
                    <a:pt x="10" y="40"/>
                  </a:lnTo>
                  <a:lnTo>
                    <a:pt x="14" y="44"/>
                  </a:lnTo>
                  <a:lnTo>
                    <a:pt x="18" y="48"/>
                  </a:lnTo>
                  <a:lnTo>
                    <a:pt x="24" y="50"/>
                  </a:lnTo>
                  <a:lnTo>
                    <a:pt x="28" y="52"/>
                  </a:lnTo>
                  <a:lnTo>
                    <a:pt x="32" y="52"/>
                  </a:lnTo>
                  <a:lnTo>
                    <a:pt x="36" y="52"/>
                  </a:lnTo>
                  <a:lnTo>
                    <a:pt x="40" y="50"/>
                  </a:lnTo>
                  <a:lnTo>
                    <a:pt x="44" y="48"/>
                  </a:lnTo>
                  <a:close/>
                </a:path>
              </a:pathLst>
            </a:custGeom>
            <a:solidFill>
              <a:srgbClr val="890505"/>
            </a:solidFill>
            <a:ln w="9525">
              <a:noFill/>
              <a:round/>
              <a:headEnd/>
              <a:tailEnd/>
            </a:ln>
          </p:spPr>
          <p:txBody>
            <a:bodyPr>
              <a:prstTxWarp prst="textNoShape">
                <a:avLst/>
              </a:prstTxWarp>
            </a:bodyPr>
            <a:lstStyle/>
            <a:p>
              <a:endParaRPr lang="en-US"/>
            </a:p>
          </p:txBody>
        </p:sp>
        <p:sp>
          <p:nvSpPr>
            <p:cNvPr id="43041" name="Freeform 276"/>
            <p:cNvSpPr>
              <a:spLocks noChangeAspect="1"/>
            </p:cNvSpPr>
            <p:nvPr/>
          </p:nvSpPr>
          <p:spPr bwMode="auto">
            <a:xfrm>
              <a:off x="1675" y="2494"/>
              <a:ext cx="46" cy="48"/>
            </a:xfrm>
            <a:custGeom>
              <a:avLst/>
              <a:gdLst>
                <a:gd name="T0" fmla="*/ 42 w 46"/>
                <a:gd name="T1" fmla="*/ 46 h 48"/>
                <a:gd name="T2" fmla="*/ 46 w 46"/>
                <a:gd name="T3" fmla="*/ 40 h 48"/>
                <a:gd name="T4" fmla="*/ 46 w 46"/>
                <a:gd name="T5" fmla="*/ 30 h 48"/>
                <a:gd name="T6" fmla="*/ 42 w 46"/>
                <a:gd name="T7" fmla="*/ 20 h 48"/>
                <a:gd name="T8" fmla="*/ 38 w 46"/>
                <a:gd name="T9" fmla="*/ 12 h 48"/>
                <a:gd name="T10" fmla="*/ 34 w 46"/>
                <a:gd name="T11" fmla="*/ 8 h 48"/>
                <a:gd name="T12" fmla="*/ 28 w 46"/>
                <a:gd name="T13" fmla="*/ 4 h 48"/>
                <a:gd name="T14" fmla="*/ 24 w 46"/>
                <a:gd name="T15" fmla="*/ 2 h 48"/>
                <a:gd name="T16" fmla="*/ 20 w 46"/>
                <a:gd name="T17" fmla="*/ 0 h 48"/>
                <a:gd name="T18" fmla="*/ 16 w 46"/>
                <a:gd name="T19" fmla="*/ 0 h 48"/>
                <a:gd name="T20" fmla="*/ 10 w 46"/>
                <a:gd name="T21" fmla="*/ 0 h 48"/>
                <a:gd name="T22" fmla="*/ 8 w 46"/>
                <a:gd name="T23" fmla="*/ 0 h 48"/>
                <a:gd name="T24" fmla="*/ 4 w 46"/>
                <a:gd name="T25" fmla="*/ 2 h 48"/>
                <a:gd name="T26" fmla="*/ 0 w 46"/>
                <a:gd name="T27" fmla="*/ 10 h 48"/>
                <a:gd name="T28" fmla="*/ 0 w 46"/>
                <a:gd name="T29" fmla="*/ 18 h 48"/>
                <a:gd name="T30" fmla="*/ 2 w 46"/>
                <a:gd name="T31" fmla="*/ 28 h 48"/>
                <a:gd name="T32" fmla="*/ 8 w 46"/>
                <a:gd name="T33" fmla="*/ 36 h 48"/>
                <a:gd name="T34" fmla="*/ 12 w 46"/>
                <a:gd name="T35" fmla="*/ 40 h 48"/>
                <a:gd name="T36" fmla="*/ 16 w 46"/>
                <a:gd name="T37" fmla="*/ 44 h 48"/>
                <a:gd name="T38" fmla="*/ 22 w 46"/>
                <a:gd name="T39" fmla="*/ 46 h 48"/>
                <a:gd name="T40" fmla="*/ 26 w 46"/>
                <a:gd name="T41" fmla="*/ 48 h 48"/>
                <a:gd name="T42" fmla="*/ 30 w 46"/>
                <a:gd name="T43" fmla="*/ 48 h 48"/>
                <a:gd name="T44" fmla="*/ 34 w 46"/>
                <a:gd name="T45" fmla="*/ 48 h 48"/>
                <a:gd name="T46" fmla="*/ 38 w 46"/>
                <a:gd name="T47" fmla="*/ 48 h 48"/>
                <a:gd name="T48" fmla="*/ 42 w 46"/>
                <a:gd name="T49" fmla="*/ 46 h 48"/>
                <a:gd name="T50" fmla="*/ 42 w 46"/>
                <a:gd name="T51" fmla="*/ 46 h 4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6"/>
                <a:gd name="T79" fmla="*/ 0 h 48"/>
                <a:gd name="T80" fmla="*/ 46 w 46"/>
                <a:gd name="T81" fmla="*/ 48 h 48"/>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6" h="48">
                  <a:moveTo>
                    <a:pt x="42" y="46"/>
                  </a:moveTo>
                  <a:lnTo>
                    <a:pt x="46" y="40"/>
                  </a:lnTo>
                  <a:lnTo>
                    <a:pt x="46" y="30"/>
                  </a:lnTo>
                  <a:lnTo>
                    <a:pt x="42" y="20"/>
                  </a:lnTo>
                  <a:lnTo>
                    <a:pt x="38" y="12"/>
                  </a:lnTo>
                  <a:lnTo>
                    <a:pt x="34" y="8"/>
                  </a:lnTo>
                  <a:lnTo>
                    <a:pt x="28" y="4"/>
                  </a:lnTo>
                  <a:lnTo>
                    <a:pt x="24" y="2"/>
                  </a:lnTo>
                  <a:lnTo>
                    <a:pt x="20" y="0"/>
                  </a:lnTo>
                  <a:lnTo>
                    <a:pt x="16" y="0"/>
                  </a:lnTo>
                  <a:lnTo>
                    <a:pt x="10" y="0"/>
                  </a:lnTo>
                  <a:lnTo>
                    <a:pt x="8" y="0"/>
                  </a:lnTo>
                  <a:lnTo>
                    <a:pt x="4" y="2"/>
                  </a:lnTo>
                  <a:lnTo>
                    <a:pt x="0" y="10"/>
                  </a:lnTo>
                  <a:lnTo>
                    <a:pt x="0" y="18"/>
                  </a:lnTo>
                  <a:lnTo>
                    <a:pt x="2" y="28"/>
                  </a:lnTo>
                  <a:lnTo>
                    <a:pt x="8" y="36"/>
                  </a:lnTo>
                  <a:lnTo>
                    <a:pt x="12" y="40"/>
                  </a:lnTo>
                  <a:lnTo>
                    <a:pt x="16" y="44"/>
                  </a:lnTo>
                  <a:lnTo>
                    <a:pt x="22" y="46"/>
                  </a:lnTo>
                  <a:lnTo>
                    <a:pt x="26" y="48"/>
                  </a:lnTo>
                  <a:lnTo>
                    <a:pt x="30" y="48"/>
                  </a:lnTo>
                  <a:lnTo>
                    <a:pt x="34" y="48"/>
                  </a:lnTo>
                  <a:lnTo>
                    <a:pt x="38" y="48"/>
                  </a:lnTo>
                  <a:lnTo>
                    <a:pt x="42" y="46"/>
                  </a:lnTo>
                  <a:close/>
                </a:path>
              </a:pathLst>
            </a:custGeom>
            <a:solidFill>
              <a:srgbClr val="930A0A"/>
            </a:solidFill>
            <a:ln w="9525">
              <a:noFill/>
              <a:round/>
              <a:headEnd/>
              <a:tailEnd/>
            </a:ln>
          </p:spPr>
          <p:txBody>
            <a:bodyPr>
              <a:prstTxWarp prst="textNoShape">
                <a:avLst/>
              </a:prstTxWarp>
            </a:bodyPr>
            <a:lstStyle/>
            <a:p>
              <a:endParaRPr lang="en-US"/>
            </a:p>
          </p:txBody>
        </p:sp>
        <p:sp>
          <p:nvSpPr>
            <p:cNvPr id="43042" name="Freeform 277"/>
            <p:cNvSpPr>
              <a:spLocks noChangeAspect="1"/>
            </p:cNvSpPr>
            <p:nvPr/>
          </p:nvSpPr>
          <p:spPr bwMode="auto">
            <a:xfrm>
              <a:off x="1675" y="2496"/>
              <a:ext cx="44" cy="46"/>
            </a:xfrm>
            <a:custGeom>
              <a:avLst/>
              <a:gdLst>
                <a:gd name="T0" fmla="*/ 40 w 44"/>
                <a:gd name="T1" fmla="*/ 42 h 46"/>
                <a:gd name="T2" fmla="*/ 44 w 44"/>
                <a:gd name="T3" fmla="*/ 36 h 46"/>
                <a:gd name="T4" fmla="*/ 44 w 44"/>
                <a:gd name="T5" fmla="*/ 28 h 46"/>
                <a:gd name="T6" fmla="*/ 42 w 44"/>
                <a:gd name="T7" fmla="*/ 20 h 46"/>
                <a:gd name="T8" fmla="*/ 36 w 44"/>
                <a:gd name="T9" fmla="*/ 10 h 46"/>
                <a:gd name="T10" fmla="*/ 32 w 44"/>
                <a:gd name="T11" fmla="*/ 6 h 46"/>
                <a:gd name="T12" fmla="*/ 28 w 44"/>
                <a:gd name="T13" fmla="*/ 4 h 46"/>
                <a:gd name="T14" fmla="*/ 24 w 44"/>
                <a:gd name="T15" fmla="*/ 2 h 46"/>
                <a:gd name="T16" fmla="*/ 20 w 44"/>
                <a:gd name="T17" fmla="*/ 0 h 46"/>
                <a:gd name="T18" fmla="*/ 16 w 44"/>
                <a:gd name="T19" fmla="*/ 0 h 46"/>
                <a:gd name="T20" fmla="*/ 12 w 44"/>
                <a:gd name="T21" fmla="*/ 0 h 46"/>
                <a:gd name="T22" fmla="*/ 8 w 44"/>
                <a:gd name="T23" fmla="*/ 0 h 46"/>
                <a:gd name="T24" fmla="*/ 4 w 44"/>
                <a:gd name="T25" fmla="*/ 2 h 46"/>
                <a:gd name="T26" fmla="*/ 0 w 44"/>
                <a:gd name="T27" fmla="*/ 8 h 46"/>
                <a:gd name="T28" fmla="*/ 0 w 44"/>
                <a:gd name="T29" fmla="*/ 16 h 46"/>
                <a:gd name="T30" fmla="*/ 4 w 44"/>
                <a:gd name="T31" fmla="*/ 26 h 46"/>
                <a:gd name="T32" fmla="*/ 8 w 44"/>
                <a:gd name="T33" fmla="*/ 34 h 46"/>
                <a:gd name="T34" fmla="*/ 14 w 44"/>
                <a:gd name="T35" fmla="*/ 38 h 46"/>
                <a:gd name="T36" fmla="*/ 18 w 44"/>
                <a:gd name="T37" fmla="*/ 42 h 46"/>
                <a:gd name="T38" fmla="*/ 22 w 44"/>
                <a:gd name="T39" fmla="*/ 44 h 46"/>
                <a:gd name="T40" fmla="*/ 26 w 44"/>
                <a:gd name="T41" fmla="*/ 44 h 46"/>
                <a:gd name="T42" fmla="*/ 30 w 44"/>
                <a:gd name="T43" fmla="*/ 46 h 46"/>
                <a:gd name="T44" fmla="*/ 34 w 44"/>
                <a:gd name="T45" fmla="*/ 46 h 46"/>
                <a:gd name="T46" fmla="*/ 38 w 44"/>
                <a:gd name="T47" fmla="*/ 44 h 46"/>
                <a:gd name="T48" fmla="*/ 40 w 44"/>
                <a:gd name="T49" fmla="*/ 42 h 46"/>
                <a:gd name="T50" fmla="*/ 40 w 44"/>
                <a:gd name="T51" fmla="*/ 42 h 4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4"/>
                <a:gd name="T79" fmla="*/ 0 h 46"/>
                <a:gd name="T80" fmla="*/ 44 w 44"/>
                <a:gd name="T81" fmla="*/ 46 h 4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4" h="46">
                  <a:moveTo>
                    <a:pt x="40" y="42"/>
                  </a:moveTo>
                  <a:lnTo>
                    <a:pt x="44" y="36"/>
                  </a:lnTo>
                  <a:lnTo>
                    <a:pt x="44" y="28"/>
                  </a:lnTo>
                  <a:lnTo>
                    <a:pt x="42" y="20"/>
                  </a:lnTo>
                  <a:lnTo>
                    <a:pt x="36" y="10"/>
                  </a:lnTo>
                  <a:lnTo>
                    <a:pt x="32" y="6"/>
                  </a:lnTo>
                  <a:lnTo>
                    <a:pt x="28" y="4"/>
                  </a:lnTo>
                  <a:lnTo>
                    <a:pt x="24" y="2"/>
                  </a:lnTo>
                  <a:lnTo>
                    <a:pt x="20" y="0"/>
                  </a:lnTo>
                  <a:lnTo>
                    <a:pt x="16" y="0"/>
                  </a:lnTo>
                  <a:lnTo>
                    <a:pt x="12" y="0"/>
                  </a:lnTo>
                  <a:lnTo>
                    <a:pt x="8" y="0"/>
                  </a:lnTo>
                  <a:lnTo>
                    <a:pt x="4" y="2"/>
                  </a:lnTo>
                  <a:lnTo>
                    <a:pt x="0" y="8"/>
                  </a:lnTo>
                  <a:lnTo>
                    <a:pt x="0" y="16"/>
                  </a:lnTo>
                  <a:lnTo>
                    <a:pt x="4" y="26"/>
                  </a:lnTo>
                  <a:lnTo>
                    <a:pt x="8" y="34"/>
                  </a:lnTo>
                  <a:lnTo>
                    <a:pt x="14" y="38"/>
                  </a:lnTo>
                  <a:lnTo>
                    <a:pt x="18" y="42"/>
                  </a:lnTo>
                  <a:lnTo>
                    <a:pt x="22" y="44"/>
                  </a:lnTo>
                  <a:lnTo>
                    <a:pt x="26" y="44"/>
                  </a:lnTo>
                  <a:lnTo>
                    <a:pt x="30" y="46"/>
                  </a:lnTo>
                  <a:lnTo>
                    <a:pt x="34" y="46"/>
                  </a:lnTo>
                  <a:lnTo>
                    <a:pt x="38" y="44"/>
                  </a:lnTo>
                  <a:lnTo>
                    <a:pt x="40" y="42"/>
                  </a:lnTo>
                  <a:close/>
                </a:path>
              </a:pathLst>
            </a:custGeom>
            <a:solidFill>
              <a:srgbClr val="9E0F0F"/>
            </a:solidFill>
            <a:ln w="9525">
              <a:noFill/>
              <a:round/>
              <a:headEnd/>
              <a:tailEnd/>
            </a:ln>
          </p:spPr>
          <p:txBody>
            <a:bodyPr>
              <a:prstTxWarp prst="textNoShape">
                <a:avLst/>
              </a:prstTxWarp>
            </a:bodyPr>
            <a:lstStyle/>
            <a:p>
              <a:endParaRPr lang="en-US"/>
            </a:p>
          </p:txBody>
        </p:sp>
        <p:sp>
          <p:nvSpPr>
            <p:cNvPr id="43043" name="Freeform 278"/>
            <p:cNvSpPr>
              <a:spLocks noChangeAspect="1"/>
            </p:cNvSpPr>
            <p:nvPr/>
          </p:nvSpPr>
          <p:spPr bwMode="auto">
            <a:xfrm>
              <a:off x="1677" y="2496"/>
              <a:ext cx="40" cy="44"/>
            </a:xfrm>
            <a:custGeom>
              <a:avLst/>
              <a:gdLst>
                <a:gd name="T0" fmla="*/ 36 w 40"/>
                <a:gd name="T1" fmla="*/ 42 h 44"/>
                <a:gd name="T2" fmla="*/ 40 w 40"/>
                <a:gd name="T3" fmla="*/ 36 h 44"/>
                <a:gd name="T4" fmla="*/ 40 w 40"/>
                <a:gd name="T5" fmla="*/ 28 h 44"/>
                <a:gd name="T6" fmla="*/ 38 w 40"/>
                <a:gd name="T7" fmla="*/ 20 h 44"/>
                <a:gd name="T8" fmla="*/ 34 w 40"/>
                <a:gd name="T9" fmla="*/ 12 h 44"/>
                <a:gd name="T10" fmla="*/ 30 w 40"/>
                <a:gd name="T11" fmla="*/ 8 h 44"/>
                <a:gd name="T12" fmla="*/ 26 w 40"/>
                <a:gd name="T13" fmla="*/ 4 h 44"/>
                <a:gd name="T14" fmla="*/ 22 w 40"/>
                <a:gd name="T15" fmla="*/ 2 h 44"/>
                <a:gd name="T16" fmla="*/ 18 w 40"/>
                <a:gd name="T17" fmla="*/ 2 h 44"/>
                <a:gd name="T18" fmla="*/ 14 w 40"/>
                <a:gd name="T19" fmla="*/ 0 h 44"/>
                <a:gd name="T20" fmla="*/ 10 w 40"/>
                <a:gd name="T21" fmla="*/ 0 h 44"/>
                <a:gd name="T22" fmla="*/ 6 w 40"/>
                <a:gd name="T23" fmla="*/ 2 h 44"/>
                <a:gd name="T24" fmla="*/ 4 w 40"/>
                <a:gd name="T25" fmla="*/ 4 h 44"/>
                <a:gd name="T26" fmla="*/ 0 w 40"/>
                <a:gd name="T27" fmla="*/ 10 h 44"/>
                <a:gd name="T28" fmla="*/ 0 w 40"/>
                <a:gd name="T29" fmla="*/ 18 h 44"/>
                <a:gd name="T30" fmla="*/ 2 w 40"/>
                <a:gd name="T31" fmla="*/ 26 h 44"/>
                <a:gd name="T32" fmla="*/ 8 w 40"/>
                <a:gd name="T33" fmla="*/ 34 h 44"/>
                <a:gd name="T34" fmla="*/ 12 w 40"/>
                <a:gd name="T35" fmla="*/ 36 h 44"/>
                <a:gd name="T36" fmla="*/ 16 w 40"/>
                <a:gd name="T37" fmla="*/ 40 h 44"/>
                <a:gd name="T38" fmla="*/ 20 w 40"/>
                <a:gd name="T39" fmla="*/ 42 h 44"/>
                <a:gd name="T40" fmla="*/ 24 w 40"/>
                <a:gd name="T41" fmla="*/ 42 h 44"/>
                <a:gd name="T42" fmla="*/ 28 w 40"/>
                <a:gd name="T43" fmla="*/ 44 h 44"/>
                <a:gd name="T44" fmla="*/ 30 w 40"/>
                <a:gd name="T45" fmla="*/ 44 h 44"/>
                <a:gd name="T46" fmla="*/ 34 w 40"/>
                <a:gd name="T47" fmla="*/ 42 h 44"/>
                <a:gd name="T48" fmla="*/ 36 w 40"/>
                <a:gd name="T49" fmla="*/ 42 h 44"/>
                <a:gd name="T50" fmla="*/ 36 w 40"/>
                <a:gd name="T51" fmla="*/ 42 h 4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0"/>
                <a:gd name="T79" fmla="*/ 0 h 44"/>
                <a:gd name="T80" fmla="*/ 40 w 40"/>
                <a:gd name="T81" fmla="*/ 44 h 44"/>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0" h="44">
                  <a:moveTo>
                    <a:pt x="36" y="42"/>
                  </a:moveTo>
                  <a:lnTo>
                    <a:pt x="40" y="36"/>
                  </a:lnTo>
                  <a:lnTo>
                    <a:pt x="40" y="28"/>
                  </a:lnTo>
                  <a:lnTo>
                    <a:pt x="38" y="20"/>
                  </a:lnTo>
                  <a:lnTo>
                    <a:pt x="34" y="12"/>
                  </a:lnTo>
                  <a:lnTo>
                    <a:pt x="30" y="8"/>
                  </a:lnTo>
                  <a:lnTo>
                    <a:pt x="26" y="4"/>
                  </a:lnTo>
                  <a:lnTo>
                    <a:pt x="22" y="2"/>
                  </a:lnTo>
                  <a:lnTo>
                    <a:pt x="18" y="2"/>
                  </a:lnTo>
                  <a:lnTo>
                    <a:pt x="14" y="0"/>
                  </a:lnTo>
                  <a:lnTo>
                    <a:pt x="10" y="0"/>
                  </a:lnTo>
                  <a:lnTo>
                    <a:pt x="6" y="2"/>
                  </a:lnTo>
                  <a:lnTo>
                    <a:pt x="4" y="4"/>
                  </a:lnTo>
                  <a:lnTo>
                    <a:pt x="0" y="10"/>
                  </a:lnTo>
                  <a:lnTo>
                    <a:pt x="0" y="18"/>
                  </a:lnTo>
                  <a:lnTo>
                    <a:pt x="2" y="26"/>
                  </a:lnTo>
                  <a:lnTo>
                    <a:pt x="8" y="34"/>
                  </a:lnTo>
                  <a:lnTo>
                    <a:pt x="12" y="36"/>
                  </a:lnTo>
                  <a:lnTo>
                    <a:pt x="16" y="40"/>
                  </a:lnTo>
                  <a:lnTo>
                    <a:pt x="20" y="42"/>
                  </a:lnTo>
                  <a:lnTo>
                    <a:pt x="24" y="42"/>
                  </a:lnTo>
                  <a:lnTo>
                    <a:pt x="28" y="44"/>
                  </a:lnTo>
                  <a:lnTo>
                    <a:pt x="30" y="44"/>
                  </a:lnTo>
                  <a:lnTo>
                    <a:pt x="34" y="42"/>
                  </a:lnTo>
                  <a:lnTo>
                    <a:pt x="36" y="42"/>
                  </a:lnTo>
                  <a:close/>
                </a:path>
              </a:pathLst>
            </a:custGeom>
            <a:solidFill>
              <a:srgbClr val="A51414"/>
            </a:solidFill>
            <a:ln w="9525">
              <a:noFill/>
              <a:round/>
              <a:headEnd/>
              <a:tailEnd/>
            </a:ln>
          </p:spPr>
          <p:txBody>
            <a:bodyPr>
              <a:prstTxWarp prst="textNoShape">
                <a:avLst/>
              </a:prstTxWarp>
            </a:bodyPr>
            <a:lstStyle/>
            <a:p>
              <a:endParaRPr lang="en-US"/>
            </a:p>
          </p:txBody>
        </p:sp>
        <p:sp>
          <p:nvSpPr>
            <p:cNvPr id="43044" name="Freeform 279"/>
            <p:cNvSpPr>
              <a:spLocks noChangeAspect="1"/>
            </p:cNvSpPr>
            <p:nvPr/>
          </p:nvSpPr>
          <p:spPr bwMode="auto">
            <a:xfrm>
              <a:off x="1679" y="2498"/>
              <a:ext cx="38" cy="40"/>
            </a:xfrm>
            <a:custGeom>
              <a:avLst/>
              <a:gdLst>
                <a:gd name="T0" fmla="*/ 34 w 38"/>
                <a:gd name="T1" fmla="*/ 38 h 40"/>
                <a:gd name="T2" fmla="*/ 38 w 38"/>
                <a:gd name="T3" fmla="*/ 32 h 40"/>
                <a:gd name="T4" fmla="*/ 38 w 38"/>
                <a:gd name="T5" fmla="*/ 26 h 40"/>
                <a:gd name="T6" fmla="*/ 36 w 38"/>
                <a:gd name="T7" fmla="*/ 18 h 40"/>
                <a:gd name="T8" fmla="*/ 30 w 38"/>
                <a:gd name="T9" fmla="*/ 10 h 40"/>
                <a:gd name="T10" fmla="*/ 26 w 38"/>
                <a:gd name="T11" fmla="*/ 6 h 40"/>
                <a:gd name="T12" fmla="*/ 24 w 38"/>
                <a:gd name="T13" fmla="*/ 4 h 40"/>
                <a:gd name="T14" fmla="*/ 20 w 38"/>
                <a:gd name="T15" fmla="*/ 2 h 40"/>
                <a:gd name="T16" fmla="*/ 16 w 38"/>
                <a:gd name="T17" fmla="*/ 0 h 40"/>
                <a:gd name="T18" fmla="*/ 12 w 38"/>
                <a:gd name="T19" fmla="*/ 0 h 40"/>
                <a:gd name="T20" fmla="*/ 10 w 38"/>
                <a:gd name="T21" fmla="*/ 0 h 40"/>
                <a:gd name="T22" fmla="*/ 6 w 38"/>
                <a:gd name="T23" fmla="*/ 2 h 40"/>
                <a:gd name="T24" fmla="*/ 4 w 38"/>
                <a:gd name="T25" fmla="*/ 2 h 40"/>
                <a:gd name="T26" fmla="*/ 0 w 38"/>
                <a:gd name="T27" fmla="*/ 8 h 40"/>
                <a:gd name="T28" fmla="*/ 0 w 38"/>
                <a:gd name="T29" fmla="*/ 16 h 40"/>
                <a:gd name="T30" fmla="*/ 2 w 38"/>
                <a:gd name="T31" fmla="*/ 24 h 40"/>
                <a:gd name="T32" fmla="*/ 6 w 38"/>
                <a:gd name="T33" fmla="*/ 30 h 40"/>
                <a:gd name="T34" fmla="*/ 10 w 38"/>
                <a:gd name="T35" fmla="*/ 34 h 40"/>
                <a:gd name="T36" fmla="*/ 14 w 38"/>
                <a:gd name="T37" fmla="*/ 36 h 40"/>
                <a:gd name="T38" fmla="*/ 18 w 38"/>
                <a:gd name="T39" fmla="*/ 38 h 40"/>
                <a:gd name="T40" fmla="*/ 22 w 38"/>
                <a:gd name="T41" fmla="*/ 40 h 40"/>
                <a:gd name="T42" fmla="*/ 24 w 38"/>
                <a:gd name="T43" fmla="*/ 40 h 40"/>
                <a:gd name="T44" fmla="*/ 28 w 38"/>
                <a:gd name="T45" fmla="*/ 40 h 40"/>
                <a:gd name="T46" fmla="*/ 30 w 38"/>
                <a:gd name="T47" fmla="*/ 40 h 40"/>
                <a:gd name="T48" fmla="*/ 34 w 38"/>
                <a:gd name="T49" fmla="*/ 38 h 40"/>
                <a:gd name="T50" fmla="*/ 34 w 38"/>
                <a:gd name="T51" fmla="*/ 38 h 4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8"/>
                <a:gd name="T79" fmla="*/ 0 h 40"/>
                <a:gd name="T80" fmla="*/ 38 w 38"/>
                <a:gd name="T81" fmla="*/ 40 h 40"/>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8" h="40">
                  <a:moveTo>
                    <a:pt x="34" y="38"/>
                  </a:moveTo>
                  <a:lnTo>
                    <a:pt x="38" y="32"/>
                  </a:lnTo>
                  <a:lnTo>
                    <a:pt x="38" y="26"/>
                  </a:lnTo>
                  <a:lnTo>
                    <a:pt x="36" y="18"/>
                  </a:lnTo>
                  <a:lnTo>
                    <a:pt x="30" y="10"/>
                  </a:lnTo>
                  <a:lnTo>
                    <a:pt x="26" y="6"/>
                  </a:lnTo>
                  <a:lnTo>
                    <a:pt x="24" y="4"/>
                  </a:lnTo>
                  <a:lnTo>
                    <a:pt x="20" y="2"/>
                  </a:lnTo>
                  <a:lnTo>
                    <a:pt x="16" y="0"/>
                  </a:lnTo>
                  <a:lnTo>
                    <a:pt x="12" y="0"/>
                  </a:lnTo>
                  <a:lnTo>
                    <a:pt x="10" y="0"/>
                  </a:lnTo>
                  <a:lnTo>
                    <a:pt x="6" y="2"/>
                  </a:lnTo>
                  <a:lnTo>
                    <a:pt x="4" y="2"/>
                  </a:lnTo>
                  <a:lnTo>
                    <a:pt x="0" y="8"/>
                  </a:lnTo>
                  <a:lnTo>
                    <a:pt x="0" y="16"/>
                  </a:lnTo>
                  <a:lnTo>
                    <a:pt x="2" y="24"/>
                  </a:lnTo>
                  <a:lnTo>
                    <a:pt x="6" y="30"/>
                  </a:lnTo>
                  <a:lnTo>
                    <a:pt x="10" y="34"/>
                  </a:lnTo>
                  <a:lnTo>
                    <a:pt x="14" y="36"/>
                  </a:lnTo>
                  <a:lnTo>
                    <a:pt x="18" y="38"/>
                  </a:lnTo>
                  <a:lnTo>
                    <a:pt x="22" y="40"/>
                  </a:lnTo>
                  <a:lnTo>
                    <a:pt x="24" y="40"/>
                  </a:lnTo>
                  <a:lnTo>
                    <a:pt x="28" y="40"/>
                  </a:lnTo>
                  <a:lnTo>
                    <a:pt x="30" y="40"/>
                  </a:lnTo>
                  <a:lnTo>
                    <a:pt x="34" y="38"/>
                  </a:lnTo>
                  <a:close/>
                </a:path>
              </a:pathLst>
            </a:custGeom>
            <a:solidFill>
              <a:srgbClr val="AF1919"/>
            </a:solidFill>
            <a:ln w="9525">
              <a:noFill/>
              <a:round/>
              <a:headEnd/>
              <a:tailEnd/>
            </a:ln>
          </p:spPr>
          <p:txBody>
            <a:bodyPr>
              <a:prstTxWarp prst="textNoShape">
                <a:avLst/>
              </a:prstTxWarp>
            </a:bodyPr>
            <a:lstStyle/>
            <a:p>
              <a:endParaRPr lang="en-US"/>
            </a:p>
          </p:txBody>
        </p:sp>
        <p:sp>
          <p:nvSpPr>
            <p:cNvPr id="43045" name="Freeform 280"/>
            <p:cNvSpPr>
              <a:spLocks noChangeAspect="1"/>
            </p:cNvSpPr>
            <p:nvPr/>
          </p:nvSpPr>
          <p:spPr bwMode="auto">
            <a:xfrm>
              <a:off x="1679" y="2500"/>
              <a:ext cx="36" cy="36"/>
            </a:xfrm>
            <a:custGeom>
              <a:avLst/>
              <a:gdLst>
                <a:gd name="T0" fmla="*/ 32 w 36"/>
                <a:gd name="T1" fmla="*/ 34 h 36"/>
                <a:gd name="T2" fmla="*/ 36 w 36"/>
                <a:gd name="T3" fmla="*/ 30 h 36"/>
                <a:gd name="T4" fmla="*/ 36 w 36"/>
                <a:gd name="T5" fmla="*/ 22 h 36"/>
                <a:gd name="T6" fmla="*/ 34 w 36"/>
                <a:gd name="T7" fmla="*/ 16 h 36"/>
                <a:gd name="T8" fmla="*/ 30 w 36"/>
                <a:gd name="T9" fmla="*/ 8 h 36"/>
                <a:gd name="T10" fmla="*/ 26 w 36"/>
                <a:gd name="T11" fmla="*/ 6 h 36"/>
                <a:gd name="T12" fmla="*/ 24 w 36"/>
                <a:gd name="T13" fmla="*/ 4 h 36"/>
                <a:gd name="T14" fmla="*/ 20 w 36"/>
                <a:gd name="T15" fmla="*/ 2 h 36"/>
                <a:gd name="T16" fmla="*/ 16 w 36"/>
                <a:gd name="T17" fmla="*/ 0 h 36"/>
                <a:gd name="T18" fmla="*/ 14 w 36"/>
                <a:gd name="T19" fmla="*/ 0 h 36"/>
                <a:gd name="T20" fmla="*/ 10 w 36"/>
                <a:gd name="T21" fmla="*/ 0 h 36"/>
                <a:gd name="T22" fmla="*/ 6 w 36"/>
                <a:gd name="T23" fmla="*/ 0 h 36"/>
                <a:gd name="T24" fmla="*/ 4 w 36"/>
                <a:gd name="T25" fmla="*/ 2 h 36"/>
                <a:gd name="T26" fmla="*/ 2 w 36"/>
                <a:gd name="T27" fmla="*/ 8 h 36"/>
                <a:gd name="T28" fmla="*/ 0 w 36"/>
                <a:gd name="T29" fmla="*/ 14 h 36"/>
                <a:gd name="T30" fmla="*/ 4 w 36"/>
                <a:gd name="T31" fmla="*/ 20 h 36"/>
                <a:gd name="T32" fmla="*/ 8 w 36"/>
                <a:gd name="T33" fmla="*/ 28 h 36"/>
                <a:gd name="T34" fmla="*/ 10 w 36"/>
                <a:gd name="T35" fmla="*/ 30 h 36"/>
                <a:gd name="T36" fmla="*/ 14 w 36"/>
                <a:gd name="T37" fmla="*/ 34 h 36"/>
                <a:gd name="T38" fmla="*/ 18 w 36"/>
                <a:gd name="T39" fmla="*/ 34 h 36"/>
                <a:gd name="T40" fmla="*/ 22 w 36"/>
                <a:gd name="T41" fmla="*/ 36 h 36"/>
                <a:gd name="T42" fmla="*/ 24 w 36"/>
                <a:gd name="T43" fmla="*/ 36 h 36"/>
                <a:gd name="T44" fmla="*/ 28 w 36"/>
                <a:gd name="T45" fmla="*/ 36 h 36"/>
                <a:gd name="T46" fmla="*/ 30 w 36"/>
                <a:gd name="T47" fmla="*/ 36 h 36"/>
                <a:gd name="T48" fmla="*/ 32 w 36"/>
                <a:gd name="T49" fmla="*/ 34 h 36"/>
                <a:gd name="T50" fmla="*/ 32 w 36"/>
                <a:gd name="T51" fmla="*/ 34 h 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6"/>
                <a:gd name="T79" fmla="*/ 0 h 36"/>
                <a:gd name="T80" fmla="*/ 36 w 36"/>
                <a:gd name="T81" fmla="*/ 36 h 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6" h="36">
                  <a:moveTo>
                    <a:pt x="32" y="34"/>
                  </a:moveTo>
                  <a:lnTo>
                    <a:pt x="36" y="30"/>
                  </a:lnTo>
                  <a:lnTo>
                    <a:pt x="36" y="22"/>
                  </a:lnTo>
                  <a:lnTo>
                    <a:pt x="34" y="16"/>
                  </a:lnTo>
                  <a:lnTo>
                    <a:pt x="30" y="8"/>
                  </a:lnTo>
                  <a:lnTo>
                    <a:pt x="26" y="6"/>
                  </a:lnTo>
                  <a:lnTo>
                    <a:pt x="24" y="4"/>
                  </a:lnTo>
                  <a:lnTo>
                    <a:pt x="20" y="2"/>
                  </a:lnTo>
                  <a:lnTo>
                    <a:pt x="16" y="0"/>
                  </a:lnTo>
                  <a:lnTo>
                    <a:pt x="14" y="0"/>
                  </a:lnTo>
                  <a:lnTo>
                    <a:pt x="10" y="0"/>
                  </a:lnTo>
                  <a:lnTo>
                    <a:pt x="6" y="0"/>
                  </a:lnTo>
                  <a:lnTo>
                    <a:pt x="4" y="2"/>
                  </a:lnTo>
                  <a:lnTo>
                    <a:pt x="2" y="8"/>
                  </a:lnTo>
                  <a:lnTo>
                    <a:pt x="0" y="14"/>
                  </a:lnTo>
                  <a:lnTo>
                    <a:pt x="4" y="20"/>
                  </a:lnTo>
                  <a:lnTo>
                    <a:pt x="8" y="28"/>
                  </a:lnTo>
                  <a:lnTo>
                    <a:pt x="10" y="30"/>
                  </a:lnTo>
                  <a:lnTo>
                    <a:pt x="14" y="34"/>
                  </a:lnTo>
                  <a:lnTo>
                    <a:pt x="18" y="34"/>
                  </a:lnTo>
                  <a:lnTo>
                    <a:pt x="22" y="36"/>
                  </a:lnTo>
                  <a:lnTo>
                    <a:pt x="24" y="36"/>
                  </a:lnTo>
                  <a:lnTo>
                    <a:pt x="28" y="36"/>
                  </a:lnTo>
                  <a:lnTo>
                    <a:pt x="30" y="36"/>
                  </a:lnTo>
                  <a:lnTo>
                    <a:pt x="32" y="34"/>
                  </a:lnTo>
                  <a:close/>
                </a:path>
              </a:pathLst>
            </a:custGeom>
            <a:solidFill>
              <a:srgbClr val="BA1C1C"/>
            </a:solidFill>
            <a:ln w="9525">
              <a:noFill/>
              <a:round/>
              <a:headEnd/>
              <a:tailEnd/>
            </a:ln>
          </p:spPr>
          <p:txBody>
            <a:bodyPr>
              <a:prstTxWarp prst="textNoShape">
                <a:avLst/>
              </a:prstTxWarp>
            </a:bodyPr>
            <a:lstStyle/>
            <a:p>
              <a:endParaRPr lang="en-US"/>
            </a:p>
          </p:txBody>
        </p:sp>
        <p:sp>
          <p:nvSpPr>
            <p:cNvPr id="43046" name="Freeform 281"/>
            <p:cNvSpPr>
              <a:spLocks noChangeAspect="1"/>
            </p:cNvSpPr>
            <p:nvPr/>
          </p:nvSpPr>
          <p:spPr bwMode="auto">
            <a:xfrm>
              <a:off x="1681" y="2500"/>
              <a:ext cx="32" cy="36"/>
            </a:xfrm>
            <a:custGeom>
              <a:avLst/>
              <a:gdLst>
                <a:gd name="T0" fmla="*/ 30 w 32"/>
                <a:gd name="T1" fmla="*/ 34 h 36"/>
                <a:gd name="T2" fmla="*/ 32 w 32"/>
                <a:gd name="T3" fmla="*/ 28 h 36"/>
                <a:gd name="T4" fmla="*/ 32 w 32"/>
                <a:gd name="T5" fmla="*/ 22 h 36"/>
                <a:gd name="T6" fmla="*/ 32 w 32"/>
                <a:gd name="T7" fmla="*/ 16 h 36"/>
                <a:gd name="T8" fmla="*/ 26 w 32"/>
                <a:gd name="T9" fmla="*/ 10 h 36"/>
                <a:gd name="T10" fmla="*/ 24 w 32"/>
                <a:gd name="T11" fmla="*/ 6 h 36"/>
                <a:gd name="T12" fmla="*/ 20 w 32"/>
                <a:gd name="T13" fmla="*/ 4 h 36"/>
                <a:gd name="T14" fmla="*/ 18 w 32"/>
                <a:gd name="T15" fmla="*/ 2 h 36"/>
                <a:gd name="T16" fmla="*/ 14 w 32"/>
                <a:gd name="T17" fmla="*/ 2 h 36"/>
                <a:gd name="T18" fmla="*/ 12 w 32"/>
                <a:gd name="T19" fmla="*/ 0 h 36"/>
                <a:gd name="T20" fmla="*/ 8 w 32"/>
                <a:gd name="T21" fmla="*/ 0 h 36"/>
                <a:gd name="T22" fmla="*/ 6 w 32"/>
                <a:gd name="T23" fmla="*/ 2 h 36"/>
                <a:gd name="T24" fmla="*/ 4 w 32"/>
                <a:gd name="T25" fmla="*/ 4 h 36"/>
                <a:gd name="T26" fmla="*/ 0 w 32"/>
                <a:gd name="T27" fmla="*/ 8 h 36"/>
                <a:gd name="T28" fmla="*/ 0 w 32"/>
                <a:gd name="T29" fmla="*/ 14 h 36"/>
                <a:gd name="T30" fmla="*/ 2 w 32"/>
                <a:gd name="T31" fmla="*/ 20 h 36"/>
                <a:gd name="T32" fmla="*/ 6 w 32"/>
                <a:gd name="T33" fmla="*/ 28 h 36"/>
                <a:gd name="T34" fmla="*/ 10 w 32"/>
                <a:gd name="T35" fmla="*/ 30 h 36"/>
                <a:gd name="T36" fmla="*/ 12 w 32"/>
                <a:gd name="T37" fmla="*/ 32 h 36"/>
                <a:gd name="T38" fmla="*/ 16 w 32"/>
                <a:gd name="T39" fmla="*/ 34 h 36"/>
                <a:gd name="T40" fmla="*/ 20 w 32"/>
                <a:gd name="T41" fmla="*/ 34 h 36"/>
                <a:gd name="T42" fmla="*/ 22 w 32"/>
                <a:gd name="T43" fmla="*/ 36 h 36"/>
                <a:gd name="T44" fmla="*/ 24 w 32"/>
                <a:gd name="T45" fmla="*/ 36 h 36"/>
                <a:gd name="T46" fmla="*/ 28 w 32"/>
                <a:gd name="T47" fmla="*/ 34 h 36"/>
                <a:gd name="T48" fmla="*/ 30 w 32"/>
                <a:gd name="T49" fmla="*/ 34 h 36"/>
                <a:gd name="T50" fmla="*/ 30 w 32"/>
                <a:gd name="T51" fmla="*/ 34 h 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2"/>
                <a:gd name="T79" fmla="*/ 0 h 36"/>
                <a:gd name="T80" fmla="*/ 32 w 32"/>
                <a:gd name="T81" fmla="*/ 36 h 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2" h="36">
                  <a:moveTo>
                    <a:pt x="30" y="34"/>
                  </a:moveTo>
                  <a:lnTo>
                    <a:pt x="32" y="28"/>
                  </a:lnTo>
                  <a:lnTo>
                    <a:pt x="32" y="22"/>
                  </a:lnTo>
                  <a:lnTo>
                    <a:pt x="32" y="16"/>
                  </a:lnTo>
                  <a:lnTo>
                    <a:pt x="26" y="10"/>
                  </a:lnTo>
                  <a:lnTo>
                    <a:pt x="24" y="6"/>
                  </a:lnTo>
                  <a:lnTo>
                    <a:pt x="20" y="4"/>
                  </a:lnTo>
                  <a:lnTo>
                    <a:pt x="18" y="2"/>
                  </a:lnTo>
                  <a:lnTo>
                    <a:pt x="14" y="2"/>
                  </a:lnTo>
                  <a:lnTo>
                    <a:pt x="12" y="0"/>
                  </a:lnTo>
                  <a:lnTo>
                    <a:pt x="8" y="0"/>
                  </a:lnTo>
                  <a:lnTo>
                    <a:pt x="6" y="2"/>
                  </a:lnTo>
                  <a:lnTo>
                    <a:pt x="4" y="4"/>
                  </a:lnTo>
                  <a:lnTo>
                    <a:pt x="0" y="8"/>
                  </a:lnTo>
                  <a:lnTo>
                    <a:pt x="0" y="14"/>
                  </a:lnTo>
                  <a:lnTo>
                    <a:pt x="2" y="20"/>
                  </a:lnTo>
                  <a:lnTo>
                    <a:pt x="6" y="28"/>
                  </a:lnTo>
                  <a:lnTo>
                    <a:pt x="10" y="30"/>
                  </a:lnTo>
                  <a:lnTo>
                    <a:pt x="12" y="32"/>
                  </a:lnTo>
                  <a:lnTo>
                    <a:pt x="16" y="34"/>
                  </a:lnTo>
                  <a:lnTo>
                    <a:pt x="20" y="34"/>
                  </a:lnTo>
                  <a:lnTo>
                    <a:pt x="22" y="36"/>
                  </a:lnTo>
                  <a:lnTo>
                    <a:pt x="24" y="36"/>
                  </a:lnTo>
                  <a:lnTo>
                    <a:pt x="28" y="34"/>
                  </a:lnTo>
                  <a:lnTo>
                    <a:pt x="30" y="34"/>
                  </a:lnTo>
                  <a:close/>
                </a:path>
              </a:pathLst>
            </a:custGeom>
            <a:solidFill>
              <a:srgbClr val="C42121"/>
            </a:solidFill>
            <a:ln w="9525">
              <a:noFill/>
              <a:round/>
              <a:headEnd/>
              <a:tailEnd/>
            </a:ln>
          </p:spPr>
          <p:txBody>
            <a:bodyPr>
              <a:prstTxWarp prst="textNoShape">
                <a:avLst/>
              </a:prstTxWarp>
            </a:bodyPr>
            <a:lstStyle/>
            <a:p>
              <a:endParaRPr lang="en-US"/>
            </a:p>
          </p:txBody>
        </p:sp>
        <p:sp>
          <p:nvSpPr>
            <p:cNvPr id="43047" name="Freeform 282"/>
            <p:cNvSpPr>
              <a:spLocks noChangeAspect="1"/>
            </p:cNvSpPr>
            <p:nvPr/>
          </p:nvSpPr>
          <p:spPr bwMode="auto">
            <a:xfrm>
              <a:off x="1683" y="2502"/>
              <a:ext cx="30" cy="32"/>
            </a:xfrm>
            <a:custGeom>
              <a:avLst/>
              <a:gdLst>
                <a:gd name="T0" fmla="*/ 26 w 30"/>
                <a:gd name="T1" fmla="*/ 30 h 32"/>
                <a:gd name="T2" fmla="*/ 30 w 30"/>
                <a:gd name="T3" fmla="*/ 26 h 32"/>
                <a:gd name="T4" fmla="*/ 30 w 30"/>
                <a:gd name="T5" fmla="*/ 20 h 32"/>
                <a:gd name="T6" fmla="*/ 28 w 30"/>
                <a:gd name="T7" fmla="*/ 14 h 32"/>
                <a:gd name="T8" fmla="*/ 24 w 30"/>
                <a:gd name="T9" fmla="*/ 8 h 32"/>
                <a:gd name="T10" fmla="*/ 22 w 30"/>
                <a:gd name="T11" fmla="*/ 6 h 32"/>
                <a:gd name="T12" fmla="*/ 18 w 30"/>
                <a:gd name="T13" fmla="*/ 4 h 32"/>
                <a:gd name="T14" fmla="*/ 16 w 30"/>
                <a:gd name="T15" fmla="*/ 2 h 32"/>
                <a:gd name="T16" fmla="*/ 12 w 30"/>
                <a:gd name="T17" fmla="*/ 2 h 32"/>
                <a:gd name="T18" fmla="*/ 10 w 30"/>
                <a:gd name="T19" fmla="*/ 0 h 32"/>
                <a:gd name="T20" fmla="*/ 8 w 30"/>
                <a:gd name="T21" fmla="*/ 0 h 32"/>
                <a:gd name="T22" fmla="*/ 6 w 30"/>
                <a:gd name="T23" fmla="*/ 2 h 32"/>
                <a:gd name="T24" fmla="*/ 2 w 30"/>
                <a:gd name="T25" fmla="*/ 2 h 32"/>
                <a:gd name="T26" fmla="*/ 0 w 30"/>
                <a:gd name="T27" fmla="*/ 6 h 32"/>
                <a:gd name="T28" fmla="*/ 0 w 30"/>
                <a:gd name="T29" fmla="*/ 12 h 32"/>
                <a:gd name="T30" fmla="*/ 2 w 30"/>
                <a:gd name="T31" fmla="*/ 18 h 32"/>
                <a:gd name="T32" fmla="*/ 6 w 30"/>
                <a:gd name="T33" fmla="*/ 24 h 32"/>
                <a:gd name="T34" fmla="*/ 8 w 30"/>
                <a:gd name="T35" fmla="*/ 26 h 32"/>
                <a:gd name="T36" fmla="*/ 10 w 30"/>
                <a:gd name="T37" fmla="*/ 28 h 32"/>
                <a:gd name="T38" fmla="*/ 14 w 30"/>
                <a:gd name="T39" fmla="*/ 30 h 32"/>
                <a:gd name="T40" fmla="*/ 16 w 30"/>
                <a:gd name="T41" fmla="*/ 32 h 32"/>
                <a:gd name="T42" fmla="*/ 20 w 30"/>
                <a:gd name="T43" fmla="*/ 32 h 32"/>
                <a:gd name="T44" fmla="*/ 22 w 30"/>
                <a:gd name="T45" fmla="*/ 32 h 32"/>
                <a:gd name="T46" fmla="*/ 24 w 30"/>
                <a:gd name="T47" fmla="*/ 32 h 32"/>
                <a:gd name="T48" fmla="*/ 26 w 30"/>
                <a:gd name="T49" fmla="*/ 30 h 32"/>
                <a:gd name="T50" fmla="*/ 26 w 30"/>
                <a:gd name="T51" fmla="*/ 30 h 3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0"/>
                <a:gd name="T79" fmla="*/ 0 h 32"/>
                <a:gd name="T80" fmla="*/ 30 w 30"/>
                <a:gd name="T81" fmla="*/ 32 h 3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0" h="32">
                  <a:moveTo>
                    <a:pt x="26" y="30"/>
                  </a:moveTo>
                  <a:lnTo>
                    <a:pt x="30" y="26"/>
                  </a:lnTo>
                  <a:lnTo>
                    <a:pt x="30" y="20"/>
                  </a:lnTo>
                  <a:lnTo>
                    <a:pt x="28" y="14"/>
                  </a:lnTo>
                  <a:lnTo>
                    <a:pt x="24" y="8"/>
                  </a:lnTo>
                  <a:lnTo>
                    <a:pt x="22" y="6"/>
                  </a:lnTo>
                  <a:lnTo>
                    <a:pt x="18" y="4"/>
                  </a:lnTo>
                  <a:lnTo>
                    <a:pt x="16" y="2"/>
                  </a:lnTo>
                  <a:lnTo>
                    <a:pt x="12" y="2"/>
                  </a:lnTo>
                  <a:lnTo>
                    <a:pt x="10" y="0"/>
                  </a:lnTo>
                  <a:lnTo>
                    <a:pt x="8" y="0"/>
                  </a:lnTo>
                  <a:lnTo>
                    <a:pt x="6" y="2"/>
                  </a:lnTo>
                  <a:lnTo>
                    <a:pt x="2" y="2"/>
                  </a:lnTo>
                  <a:lnTo>
                    <a:pt x="0" y="6"/>
                  </a:lnTo>
                  <a:lnTo>
                    <a:pt x="0" y="12"/>
                  </a:lnTo>
                  <a:lnTo>
                    <a:pt x="2" y="18"/>
                  </a:lnTo>
                  <a:lnTo>
                    <a:pt x="6" y="24"/>
                  </a:lnTo>
                  <a:lnTo>
                    <a:pt x="8" y="26"/>
                  </a:lnTo>
                  <a:lnTo>
                    <a:pt x="10" y="28"/>
                  </a:lnTo>
                  <a:lnTo>
                    <a:pt x="14" y="30"/>
                  </a:lnTo>
                  <a:lnTo>
                    <a:pt x="16" y="32"/>
                  </a:lnTo>
                  <a:lnTo>
                    <a:pt x="20" y="32"/>
                  </a:lnTo>
                  <a:lnTo>
                    <a:pt x="22" y="32"/>
                  </a:lnTo>
                  <a:lnTo>
                    <a:pt x="24" y="32"/>
                  </a:lnTo>
                  <a:lnTo>
                    <a:pt x="26" y="30"/>
                  </a:lnTo>
                  <a:close/>
                </a:path>
              </a:pathLst>
            </a:custGeom>
            <a:solidFill>
              <a:srgbClr val="CE2626"/>
            </a:solidFill>
            <a:ln w="9525">
              <a:noFill/>
              <a:round/>
              <a:headEnd/>
              <a:tailEnd/>
            </a:ln>
          </p:spPr>
          <p:txBody>
            <a:bodyPr>
              <a:prstTxWarp prst="textNoShape">
                <a:avLst/>
              </a:prstTxWarp>
            </a:bodyPr>
            <a:lstStyle/>
            <a:p>
              <a:endParaRPr lang="en-US"/>
            </a:p>
          </p:txBody>
        </p:sp>
        <p:sp>
          <p:nvSpPr>
            <p:cNvPr id="43048" name="Freeform 283"/>
            <p:cNvSpPr>
              <a:spLocks noChangeAspect="1"/>
            </p:cNvSpPr>
            <p:nvPr/>
          </p:nvSpPr>
          <p:spPr bwMode="auto">
            <a:xfrm>
              <a:off x="1683" y="2504"/>
              <a:ext cx="28" cy="28"/>
            </a:xfrm>
            <a:custGeom>
              <a:avLst/>
              <a:gdLst>
                <a:gd name="T0" fmla="*/ 26 w 28"/>
                <a:gd name="T1" fmla="*/ 26 h 28"/>
                <a:gd name="T2" fmla="*/ 28 w 28"/>
                <a:gd name="T3" fmla="*/ 22 h 28"/>
                <a:gd name="T4" fmla="*/ 28 w 28"/>
                <a:gd name="T5" fmla="*/ 18 h 28"/>
                <a:gd name="T6" fmla="*/ 26 w 28"/>
                <a:gd name="T7" fmla="*/ 12 h 28"/>
                <a:gd name="T8" fmla="*/ 22 w 28"/>
                <a:gd name="T9" fmla="*/ 8 h 28"/>
                <a:gd name="T10" fmla="*/ 20 w 28"/>
                <a:gd name="T11" fmla="*/ 4 h 28"/>
                <a:gd name="T12" fmla="*/ 18 w 28"/>
                <a:gd name="T13" fmla="*/ 4 h 28"/>
                <a:gd name="T14" fmla="*/ 16 w 28"/>
                <a:gd name="T15" fmla="*/ 2 h 28"/>
                <a:gd name="T16" fmla="*/ 14 w 28"/>
                <a:gd name="T17" fmla="*/ 0 h 28"/>
                <a:gd name="T18" fmla="*/ 10 w 28"/>
                <a:gd name="T19" fmla="*/ 0 h 28"/>
                <a:gd name="T20" fmla="*/ 8 w 28"/>
                <a:gd name="T21" fmla="*/ 0 h 28"/>
                <a:gd name="T22" fmla="*/ 6 w 28"/>
                <a:gd name="T23" fmla="*/ 0 h 28"/>
                <a:gd name="T24" fmla="*/ 4 w 28"/>
                <a:gd name="T25" fmla="*/ 2 h 28"/>
                <a:gd name="T26" fmla="*/ 2 w 28"/>
                <a:gd name="T27" fmla="*/ 6 h 28"/>
                <a:gd name="T28" fmla="*/ 0 w 28"/>
                <a:gd name="T29" fmla="*/ 10 h 28"/>
                <a:gd name="T30" fmla="*/ 2 w 28"/>
                <a:gd name="T31" fmla="*/ 16 h 28"/>
                <a:gd name="T32" fmla="*/ 6 w 28"/>
                <a:gd name="T33" fmla="*/ 22 h 28"/>
                <a:gd name="T34" fmla="*/ 8 w 28"/>
                <a:gd name="T35" fmla="*/ 24 h 28"/>
                <a:gd name="T36" fmla="*/ 10 w 28"/>
                <a:gd name="T37" fmla="*/ 26 h 28"/>
                <a:gd name="T38" fmla="*/ 14 w 28"/>
                <a:gd name="T39" fmla="*/ 28 h 28"/>
                <a:gd name="T40" fmla="*/ 16 w 28"/>
                <a:gd name="T41" fmla="*/ 28 h 28"/>
                <a:gd name="T42" fmla="*/ 18 w 28"/>
                <a:gd name="T43" fmla="*/ 28 h 28"/>
                <a:gd name="T44" fmla="*/ 22 w 28"/>
                <a:gd name="T45" fmla="*/ 28 h 28"/>
                <a:gd name="T46" fmla="*/ 24 w 28"/>
                <a:gd name="T47" fmla="*/ 28 h 28"/>
                <a:gd name="T48" fmla="*/ 26 w 28"/>
                <a:gd name="T49" fmla="*/ 26 h 28"/>
                <a:gd name="T50" fmla="*/ 26 w 28"/>
                <a:gd name="T51" fmla="*/ 26 h 2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8"/>
                <a:gd name="T79" fmla="*/ 0 h 28"/>
                <a:gd name="T80" fmla="*/ 28 w 28"/>
                <a:gd name="T81" fmla="*/ 28 h 28"/>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8" h="28">
                  <a:moveTo>
                    <a:pt x="26" y="26"/>
                  </a:moveTo>
                  <a:lnTo>
                    <a:pt x="28" y="22"/>
                  </a:lnTo>
                  <a:lnTo>
                    <a:pt x="28" y="18"/>
                  </a:lnTo>
                  <a:lnTo>
                    <a:pt x="26" y="12"/>
                  </a:lnTo>
                  <a:lnTo>
                    <a:pt x="22" y="8"/>
                  </a:lnTo>
                  <a:lnTo>
                    <a:pt x="20" y="4"/>
                  </a:lnTo>
                  <a:lnTo>
                    <a:pt x="18" y="4"/>
                  </a:lnTo>
                  <a:lnTo>
                    <a:pt x="16" y="2"/>
                  </a:lnTo>
                  <a:lnTo>
                    <a:pt x="14" y="0"/>
                  </a:lnTo>
                  <a:lnTo>
                    <a:pt x="10" y="0"/>
                  </a:lnTo>
                  <a:lnTo>
                    <a:pt x="8" y="0"/>
                  </a:lnTo>
                  <a:lnTo>
                    <a:pt x="6" y="0"/>
                  </a:lnTo>
                  <a:lnTo>
                    <a:pt x="4" y="2"/>
                  </a:lnTo>
                  <a:lnTo>
                    <a:pt x="2" y="6"/>
                  </a:lnTo>
                  <a:lnTo>
                    <a:pt x="0" y="10"/>
                  </a:lnTo>
                  <a:lnTo>
                    <a:pt x="2" y="16"/>
                  </a:lnTo>
                  <a:lnTo>
                    <a:pt x="6" y="22"/>
                  </a:lnTo>
                  <a:lnTo>
                    <a:pt x="8" y="24"/>
                  </a:lnTo>
                  <a:lnTo>
                    <a:pt x="10" y="26"/>
                  </a:lnTo>
                  <a:lnTo>
                    <a:pt x="14" y="28"/>
                  </a:lnTo>
                  <a:lnTo>
                    <a:pt x="16" y="28"/>
                  </a:lnTo>
                  <a:lnTo>
                    <a:pt x="18" y="28"/>
                  </a:lnTo>
                  <a:lnTo>
                    <a:pt x="22" y="28"/>
                  </a:lnTo>
                  <a:lnTo>
                    <a:pt x="24" y="28"/>
                  </a:lnTo>
                  <a:lnTo>
                    <a:pt x="26" y="26"/>
                  </a:lnTo>
                  <a:close/>
                </a:path>
              </a:pathLst>
            </a:custGeom>
            <a:solidFill>
              <a:srgbClr val="D82B2B"/>
            </a:solidFill>
            <a:ln w="9525">
              <a:noFill/>
              <a:round/>
              <a:headEnd/>
              <a:tailEnd/>
            </a:ln>
          </p:spPr>
          <p:txBody>
            <a:bodyPr>
              <a:prstTxWarp prst="textNoShape">
                <a:avLst/>
              </a:prstTxWarp>
            </a:bodyPr>
            <a:lstStyle/>
            <a:p>
              <a:endParaRPr lang="en-US"/>
            </a:p>
          </p:txBody>
        </p:sp>
        <p:sp>
          <p:nvSpPr>
            <p:cNvPr id="43049" name="Freeform 284"/>
            <p:cNvSpPr>
              <a:spLocks noChangeAspect="1"/>
            </p:cNvSpPr>
            <p:nvPr/>
          </p:nvSpPr>
          <p:spPr bwMode="auto">
            <a:xfrm>
              <a:off x="1685" y="2506"/>
              <a:ext cx="24" cy="24"/>
            </a:xfrm>
            <a:custGeom>
              <a:avLst/>
              <a:gdLst>
                <a:gd name="T0" fmla="*/ 22 w 24"/>
                <a:gd name="T1" fmla="*/ 24 h 24"/>
                <a:gd name="T2" fmla="*/ 24 w 24"/>
                <a:gd name="T3" fmla="*/ 20 h 24"/>
                <a:gd name="T4" fmla="*/ 24 w 24"/>
                <a:gd name="T5" fmla="*/ 16 h 24"/>
                <a:gd name="T6" fmla="*/ 24 w 24"/>
                <a:gd name="T7" fmla="*/ 10 h 24"/>
                <a:gd name="T8" fmla="*/ 20 w 24"/>
                <a:gd name="T9" fmla="*/ 6 h 24"/>
                <a:gd name="T10" fmla="*/ 16 w 24"/>
                <a:gd name="T11" fmla="*/ 2 h 24"/>
                <a:gd name="T12" fmla="*/ 12 w 24"/>
                <a:gd name="T13" fmla="*/ 0 h 24"/>
                <a:gd name="T14" fmla="*/ 6 w 24"/>
                <a:gd name="T15" fmla="*/ 0 h 24"/>
                <a:gd name="T16" fmla="*/ 4 w 24"/>
                <a:gd name="T17" fmla="*/ 2 h 24"/>
                <a:gd name="T18" fmla="*/ 0 w 24"/>
                <a:gd name="T19" fmla="*/ 4 h 24"/>
                <a:gd name="T20" fmla="*/ 0 w 24"/>
                <a:gd name="T21" fmla="*/ 10 h 24"/>
                <a:gd name="T22" fmla="*/ 2 w 24"/>
                <a:gd name="T23" fmla="*/ 14 h 24"/>
                <a:gd name="T24" fmla="*/ 6 w 24"/>
                <a:gd name="T25" fmla="*/ 20 h 24"/>
                <a:gd name="T26" fmla="*/ 10 w 24"/>
                <a:gd name="T27" fmla="*/ 22 h 24"/>
                <a:gd name="T28" fmla="*/ 14 w 24"/>
                <a:gd name="T29" fmla="*/ 24 h 24"/>
                <a:gd name="T30" fmla="*/ 18 w 24"/>
                <a:gd name="T31" fmla="*/ 24 h 24"/>
                <a:gd name="T32" fmla="*/ 22 w 24"/>
                <a:gd name="T33" fmla="*/ 24 h 24"/>
                <a:gd name="T34" fmla="*/ 22 w 24"/>
                <a:gd name="T35" fmla="*/ 24 h 2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4"/>
                <a:gd name="T55" fmla="*/ 0 h 24"/>
                <a:gd name="T56" fmla="*/ 24 w 24"/>
                <a:gd name="T57" fmla="*/ 24 h 2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4" h="24">
                  <a:moveTo>
                    <a:pt x="22" y="24"/>
                  </a:moveTo>
                  <a:lnTo>
                    <a:pt x="24" y="20"/>
                  </a:lnTo>
                  <a:lnTo>
                    <a:pt x="24" y="16"/>
                  </a:lnTo>
                  <a:lnTo>
                    <a:pt x="24" y="10"/>
                  </a:lnTo>
                  <a:lnTo>
                    <a:pt x="20" y="6"/>
                  </a:lnTo>
                  <a:lnTo>
                    <a:pt x="16" y="2"/>
                  </a:lnTo>
                  <a:lnTo>
                    <a:pt x="12" y="0"/>
                  </a:lnTo>
                  <a:lnTo>
                    <a:pt x="6" y="0"/>
                  </a:lnTo>
                  <a:lnTo>
                    <a:pt x="4" y="2"/>
                  </a:lnTo>
                  <a:lnTo>
                    <a:pt x="0" y="4"/>
                  </a:lnTo>
                  <a:lnTo>
                    <a:pt x="0" y="10"/>
                  </a:lnTo>
                  <a:lnTo>
                    <a:pt x="2" y="14"/>
                  </a:lnTo>
                  <a:lnTo>
                    <a:pt x="6" y="20"/>
                  </a:lnTo>
                  <a:lnTo>
                    <a:pt x="10" y="22"/>
                  </a:lnTo>
                  <a:lnTo>
                    <a:pt x="14" y="24"/>
                  </a:lnTo>
                  <a:lnTo>
                    <a:pt x="18" y="24"/>
                  </a:lnTo>
                  <a:lnTo>
                    <a:pt x="22" y="24"/>
                  </a:lnTo>
                  <a:close/>
                </a:path>
              </a:pathLst>
            </a:custGeom>
            <a:solidFill>
              <a:srgbClr val="E23030"/>
            </a:solidFill>
            <a:ln w="9525">
              <a:noFill/>
              <a:round/>
              <a:headEnd/>
              <a:tailEnd/>
            </a:ln>
          </p:spPr>
          <p:txBody>
            <a:bodyPr>
              <a:prstTxWarp prst="textNoShape">
                <a:avLst/>
              </a:prstTxWarp>
            </a:bodyPr>
            <a:lstStyle/>
            <a:p>
              <a:endParaRPr lang="en-US"/>
            </a:p>
          </p:txBody>
        </p:sp>
        <p:sp>
          <p:nvSpPr>
            <p:cNvPr id="43050" name="Freeform 285"/>
            <p:cNvSpPr>
              <a:spLocks noChangeAspect="1"/>
            </p:cNvSpPr>
            <p:nvPr/>
          </p:nvSpPr>
          <p:spPr bwMode="auto">
            <a:xfrm>
              <a:off x="1687" y="2508"/>
              <a:ext cx="22" cy="22"/>
            </a:xfrm>
            <a:custGeom>
              <a:avLst/>
              <a:gdLst>
                <a:gd name="T0" fmla="*/ 18 w 22"/>
                <a:gd name="T1" fmla="*/ 20 h 22"/>
                <a:gd name="T2" fmla="*/ 22 w 22"/>
                <a:gd name="T3" fmla="*/ 18 h 22"/>
                <a:gd name="T4" fmla="*/ 22 w 22"/>
                <a:gd name="T5" fmla="*/ 14 h 22"/>
                <a:gd name="T6" fmla="*/ 20 w 22"/>
                <a:gd name="T7" fmla="*/ 10 h 22"/>
                <a:gd name="T8" fmla="*/ 18 w 22"/>
                <a:gd name="T9" fmla="*/ 4 h 22"/>
                <a:gd name="T10" fmla="*/ 14 w 22"/>
                <a:gd name="T11" fmla="*/ 0 h 22"/>
                <a:gd name="T12" fmla="*/ 10 w 22"/>
                <a:gd name="T13" fmla="*/ 0 h 22"/>
                <a:gd name="T14" fmla="*/ 6 w 22"/>
                <a:gd name="T15" fmla="*/ 0 h 22"/>
                <a:gd name="T16" fmla="*/ 2 w 22"/>
                <a:gd name="T17" fmla="*/ 0 h 22"/>
                <a:gd name="T18" fmla="*/ 0 w 22"/>
                <a:gd name="T19" fmla="*/ 4 h 22"/>
                <a:gd name="T20" fmla="*/ 0 w 22"/>
                <a:gd name="T21" fmla="*/ 8 h 22"/>
                <a:gd name="T22" fmla="*/ 2 w 22"/>
                <a:gd name="T23" fmla="*/ 12 h 22"/>
                <a:gd name="T24" fmla="*/ 4 w 22"/>
                <a:gd name="T25" fmla="*/ 16 h 22"/>
                <a:gd name="T26" fmla="*/ 8 w 22"/>
                <a:gd name="T27" fmla="*/ 20 h 22"/>
                <a:gd name="T28" fmla="*/ 12 w 22"/>
                <a:gd name="T29" fmla="*/ 22 h 22"/>
                <a:gd name="T30" fmla="*/ 16 w 22"/>
                <a:gd name="T31" fmla="*/ 22 h 22"/>
                <a:gd name="T32" fmla="*/ 18 w 22"/>
                <a:gd name="T33" fmla="*/ 20 h 22"/>
                <a:gd name="T34" fmla="*/ 18 w 22"/>
                <a:gd name="T35" fmla="*/ 20 h 2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2"/>
                <a:gd name="T55" fmla="*/ 0 h 22"/>
                <a:gd name="T56" fmla="*/ 22 w 22"/>
                <a:gd name="T57" fmla="*/ 22 h 2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2" h="22">
                  <a:moveTo>
                    <a:pt x="18" y="20"/>
                  </a:moveTo>
                  <a:lnTo>
                    <a:pt x="22" y="18"/>
                  </a:lnTo>
                  <a:lnTo>
                    <a:pt x="22" y="14"/>
                  </a:lnTo>
                  <a:lnTo>
                    <a:pt x="20" y="10"/>
                  </a:lnTo>
                  <a:lnTo>
                    <a:pt x="18" y="4"/>
                  </a:lnTo>
                  <a:lnTo>
                    <a:pt x="14" y="0"/>
                  </a:lnTo>
                  <a:lnTo>
                    <a:pt x="10" y="0"/>
                  </a:lnTo>
                  <a:lnTo>
                    <a:pt x="6" y="0"/>
                  </a:lnTo>
                  <a:lnTo>
                    <a:pt x="2" y="0"/>
                  </a:lnTo>
                  <a:lnTo>
                    <a:pt x="0" y="4"/>
                  </a:lnTo>
                  <a:lnTo>
                    <a:pt x="0" y="8"/>
                  </a:lnTo>
                  <a:lnTo>
                    <a:pt x="2" y="12"/>
                  </a:lnTo>
                  <a:lnTo>
                    <a:pt x="4" y="16"/>
                  </a:lnTo>
                  <a:lnTo>
                    <a:pt x="8" y="20"/>
                  </a:lnTo>
                  <a:lnTo>
                    <a:pt x="12" y="22"/>
                  </a:lnTo>
                  <a:lnTo>
                    <a:pt x="16" y="22"/>
                  </a:lnTo>
                  <a:lnTo>
                    <a:pt x="18" y="20"/>
                  </a:lnTo>
                  <a:close/>
                </a:path>
              </a:pathLst>
            </a:custGeom>
            <a:solidFill>
              <a:srgbClr val="EA3535"/>
            </a:solidFill>
            <a:ln w="9525">
              <a:noFill/>
              <a:round/>
              <a:headEnd/>
              <a:tailEnd/>
            </a:ln>
          </p:spPr>
          <p:txBody>
            <a:bodyPr>
              <a:prstTxWarp prst="textNoShape">
                <a:avLst/>
              </a:prstTxWarp>
            </a:bodyPr>
            <a:lstStyle/>
            <a:p>
              <a:endParaRPr lang="en-US"/>
            </a:p>
          </p:txBody>
        </p:sp>
        <p:sp>
          <p:nvSpPr>
            <p:cNvPr id="43051" name="Freeform 286"/>
            <p:cNvSpPr>
              <a:spLocks noChangeAspect="1"/>
            </p:cNvSpPr>
            <p:nvPr/>
          </p:nvSpPr>
          <p:spPr bwMode="auto">
            <a:xfrm>
              <a:off x="1689" y="2508"/>
              <a:ext cx="18" cy="20"/>
            </a:xfrm>
            <a:custGeom>
              <a:avLst/>
              <a:gdLst>
                <a:gd name="T0" fmla="*/ 16 w 18"/>
                <a:gd name="T1" fmla="*/ 18 h 20"/>
                <a:gd name="T2" fmla="*/ 18 w 18"/>
                <a:gd name="T3" fmla="*/ 16 h 20"/>
                <a:gd name="T4" fmla="*/ 18 w 18"/>
                <a:gd name="T5" fmla="*/ 14 h 20"/>
                <a:gd name="T6" fmla="*/ 16 w 18"/>
                <a:gd name="T7" fmla="*/ 10 h 20"/>
                <a:gd name="T8" fmla="*/ 14 w 18"/>
                <a:gd name="T9" fmla="*/ 6 h 20"/>
                <a:gd name="T10" fmla="*/ 10 w 18"/>
                <a:gd name="T11" fmla="*/ 2 h 20"/>
                <a:gd name="T12" fmla="*/ 8 w 18"/>
                <a:gd name="T13" fmla="*/ 0 h 20"/>
                <a:gd name="T14" fmla="*/ 4 w 18"/>
                <a:gd name="T15" fmla="*/ 0 h 20"/>
                <a:gd name="T16" fmla="*/ 2 w 18"/>
                <a:gd name="T17" fmla="*/ 2 h 20"/>
                <a:gd name="T18" fmla="*/ 0 w 18"/>
                <a:gd name="T19" fmla="*/ 4 h 20"/>
                <a:gd name="T20" fmla="*/ 0 w 18"/>
                <a:gd name="T21" fmla="*/ 8 h 20"/>
                <a:gd name="T22" fmla="*/ 0 w 18"/>
                <a:gd name="T23" fmla="*/ 12 h 20"/>
                <a:gd name="T24" fmla="*/ 4 w 18"/>
                <a:gd name="T25" fmla="*/ 16 h 20"/>
                <a:gd name="T26" fmla="*/ 6 w 18"/>
                <a:gd name="T27" fmla="*/ 18 h 20"/>
                <a:gd name="T28" fmla="*/ 10 w 18"/>
                <a:gd name="T29" fmla="*/ 20 h 20"/>
                <a:gd name="T30" fmla="*/ 12 w 18"/>
                <a:gd name="T31" fmla="*/ 20 h 20"/>
                <a:gd name="T32" fmla="*/ 16 w 18"/>
                <a:gd name="T33" fmla="*/ 18 h 20"/>
                <a:gd name="T34" fmla="*/ 16 w 18"/>
                <a:gd name="T35" fmla="*/ 18 h 2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8"/>
                <a:gd name="T55" fmla="*/ 0 h 20"/>
                <a:gd name="T56" fmla="*/ 18 w 18"/>
                <a:gd name="T57" fmla="*/ 20 h 20"/>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8" h="20">
                  <a:moveTo>
                    <a:pt x="16" y="18"/>
                  </a:moveTo>
                  <a:lnTo>
                    <a:pt x="18" y="16"/>
                  </a:lnTo>
                  <a:lnTo>
                    <a:pt x="18" y="14"/>
                  </a:lnTo>
                  <a:lnTo>
                    <a:pt x="16" y="10"/>
                  </a:lnTo>
                  <a:lnTo>
                    <a:pt x="14" y="6"/>
                  </a:lnTo>
                  <a:lnTo>
                    <a:pt x="10" y="2"/>
                  </a:lnTo>
                  <a:lnTo>
                    <a:pt x="8" y="0"/>
                  </a:lnTo>
                  <a:lnTo>
                    <a:pt x="4" y="0"/>
                  </a:lnTo>
                  <a:lnTo>
                    <a:pt x="2" y="2"/>
                  </a:lnTo>
                  <a:lnTo>
                    <a:pt x="0" y="4"/>
                  </a:lnTo>
                  <a:lnTo>
                    <a:pt x="0" y="8"/>
                  </a:lnTo>
                  <a:lnTo>
                    <a:pt x="0" y="12"/>
                  </a:lnTo>
                  <a:lnTo>
                    <a:pt x="4" y="16"/>
                  </a:lnTo>
                  <a:lnTo>
                    <a:pt x="6" y="18"/>
                  </a:lnTo>
                  <a:lnTo>
                    <a:pt x="10" y="20"/>
                  </a:lnTo>
                  <a:lnTo>
                    <a:pt x="12" y="20"/>
                  </a:lnTo>
                  <a:lnTo>
                    <a:pt x="16" y="18"/>
                  </a:lnTo>
                  <a:close/>
                </a:path>
              </a:pathLst>
            </a:custGeom>
            <a:solidFill>
              <a:srgbClr val="F43A3A"/>
            </a:solidFill>
            <a:ln w="9525">
              <a:noFill/>
              <a:round/>
              <a:headEnd/>
              <a:tailEnd/>
            </a:ln>
          </p:spPr>
          <p:txBody>
            <a:bodyPr>
              <a:prstTxWarp prst="textNoShape">
                <a:avLst/>
              </a:prstTxWarp>
            </a:bodyPr>
            <a:lstStyle/>
            <a:p>
              <a:endParaRPr lang="en-US"/>
            </a:p>
          </p:txBody>
        </p:sp>
        <p:sp>
          <p:nvSpPr>
            <p:cNvPr id="43052" name="Freeform 287"/>
            <p:cNvSpPr>
              <a:spLocks noChangeAspect="1"/>
            </p:cNvSpPr>
            <p:nvPr/>
          </p:nvSpPr>
          <p:spPr bwMode="auto">
            <a:xfrm>
              <a:off x="1689" y="2510"/>
              <a:ext cx="16" cy="16"/>
            </a:xfrm>
            <a:custGeom>
              <a:avLst/>
              <a:gdLst>
                <a:gd name="T0" fmla="*/ 14 w 16"/>
                <a:gd name="T1" fmla="*/ 16 h 16"/>
                <a:gd name="T2" fmla="*/ 16 w 16"/>
                <a:gd name="T3" fmla="*/ 14 h 16"/>
                <a:gd name="T4" fmla="*/ 16 w 16"/>
                <a:gd name="T5" fmla="*/ 10 h 16"/>
                <a:gd name="T6" fmla="*/ 16 w 16"/>
                <a:gd name="T7" fmla="*/ 8 h 16"/>
                <a:gd name="T8" fmla="*/ 14 w 16"/>
                <a:gd name="T9" fmla="*/ 4 h 16"/>
                <a:gd name="T10" fmla="*/ 10 w 16"/>
                <a:gd name="T11" fmla="*/ 2 h 16"/>
                <a:gd name="T12" fmla="*/ 8 w 16"/>
                <a:gd name="T13" fmla="*/ 0 h 16"/>
                <a:gd name="T14" fmla="*/ 4 w 16"/>
                <a:gd name="T15" fmla="*/ 0 h 16"/>
                <a:gd name="T16" fmla="*/ 2 w 16"/>
                <a:gd name="T17" fmla="*/ 2 h 16"/>
                <a:gd name="T18" fmla="*/ 0 w 16"/>
                <a:gd name="T19" fmla="*/ 4 h 16"/>
                <a:gd name="T20" fmla="*/ 0 w 16"/>
                <a:gd name="T21" fmla="*/ 6 h 16"/>
                <a:gd name="T22" fmla="*/ 2 w 16"/>
                <a:gd name="T23" fmla="*/ 10 h 16"/>
                <a:gd name="T24" fmla="*/ 4 w 16"/>
                <a:gd name="T25" fmla="*/ 12 h 16"/>
                <a:gd name="T26" fmla="*/ 6 w 16"/>
                <a:gd name="T27" fmla="*/ 16 h 16"/>
                <a:gd name="T28" fmla="*/ 10 w 16"/>
                <a:gd name="T29" fmla="*/ 16 h 16"/>
                <a:gd name="T30" fmla="*/ 12 w 16"/>
                <a:gd name="T31" fmla="*/ 16 h 16"/>
                <a:gd name="T32" fmla="*/ 14 w 16"/>
                <a:gd name="T33" fmla="*/ 16 h 16"/>
                <a:gd name="T34" fmla="*/ 14 w 16"/>
                <a:gd name="T35" fmla="*/ 16 h 1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6"/>
                <a:gd name="T55" fmla="*/ 0 h 16"/>
                <a:gd name="T56" fmla="*/ 16 w 16"/>
                <a:gd name="T57" fmla="*/ 16 h 1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6" h="16">
                  <a:moveTo>
                    <a:pt x="14" y="16"/>
                  </a:moveTo>
                  <a:lnTo>
                    <a:pt x="16" y="14"/>
                  </a:lnTo>
                  <a:lnTo>
                    <a:pt x="16" y="10"/>
                  </a:lnTo>
                  <a:lnTo>
                    <a:pt x="16" y="8"/>
                  </a:lnTo>
                  <a:lnTo>
                    <a:pt x="14" y="4"/>
                  </a:lnTo>
                  <a:lnTo>
                    <a:pt x="10" y="2"/>
                  </a:lnTo>
                  <a:lnTo>
                    <a:pt x="8" y="0"/>
                  </a:lnTo>
                  <a:lnTo>
                    <a:pt x="4" y="0"/>
                  </a:lnTo>
                  <a:lnTo>
                    <a:pt x="2" y="2"/>
                  </a:lnTo>
                  <a:lnTo>
                    <a:pt x="0" y="4"/>
                  </a:lnTo>
                  <a:lnTo>
                    <a:pt x="0" y="6"/>
                  </a:lnTo>
                  <a:lnTo>
                    <a:pt x="2" y="10"/>
                  </a:lnTo>
                  <a:lnTo>
                    <a:pt x="4" y="12"/>
                  </a:lnTo>
                  <a:lnTo>
                    <a:pt x="6" y="16"/>
                  </a:lnTo>
                  <a:lnTo>
                    <a:pt x="10" y="16"/>
                  </a:lnTo>
                  <a:lnTo>
                    <a:pt x="12" y="16"/>
                  </a:lnTo>
                  <a:lnTo>
                    <a:pt x="14" y="16"/>
                  </a:lnTo>
                  <a:close/>
                </a:path>
              </a:pathLst>
            </a:custGeom>
            <a:solidFill>
              <a:srgbClr val="FF3F3F"/>
            </a:solidFill>
            <a:ln w="9525">
              <a:noFill/>
              <a:round/>
              <a:headEnd/>
              <a:tailEnd/>
            </a:ln>
          </p:spPr>
          <p:txBody>
            <a:bodyPr>
              <a:prstTxWarp prst="textNoShape">
                <a:avLst/>
              </a:prstTxWarp>
            </a:bodyPr>
            <a:lstStyle/>
            <a:p>
              <a:endParaRPr lang="en-US"/>
            </a:p>
          </p:txBody>
        </p:sp>
        <p:sp>
          <p:nvSpPr>
            <p:cNvPr id="43053" name="Freeform 288"/>
            <p:cNvSpPr>
              <a:spLocks noChangeAspect="1"/>
            </p:cNvSpPr>
            <p:nvPr/>
          </p:nvSpPr>
          <p:spPr bwMode="auto">
            <a:xfrm>
              <a:off x="1663" y="2430"/>
              <a:ext cx="10" cy="4"/>
            </a:xfrm>
            <a:custGeom>
              <a:avLst/>
              <a:gdLst>
                <a:gd name="T0" fmla="*/ 4 w 10"/>
                <a:gd name="T1" fmla="*/ 4 h 4"/>
                <a:gd name="T2" fmla="*/ 6 w 10"/>
                <a:gd name="T3" fmla="*/ 4 h 4"/>
                <a:gd name="T4" fmla="*/ 8 w 10"/>
                <a:gd name="T5" fmla="*/ 4 h 4"/>
                <a:gd name="T6" fmla="*/ 8 w 10"/>
                <a:gd name="T7" fmla="*/ 2 h 4"/>
                <a:gd name="T8" fmla="*/ 10 w 10"/>
                <a:gd name="T9" fmla="*/ 2 h 4"/>
                <a:gd name="T10" fmla="*/ 8 w 10"/>
                <a:gd name="T11" fmla="*/ 0 h 4"/>
                <a:gd name="T12" fmla="*/ 8 w 10"/>
                <a:gd name="T13" fmla="*/ 0 h 4"/>
                <a:gd name="T14" fmla="*/ 6 w 10"/>
                <a:gd name="T15" fmla="*/ 0 h 4"/>
                <a:gd name="T16" fmla="*/ 4 w 10"/>
                <a:gd name="T17" fmla="*/ 0 h 4"/>
                <a:gd name="T18" fmla="*/ 4 w 10"/>
                <a:gd name="T19" fmla="*/ 0 h 4"/>
                <a:gd name="T20" fmla="*/ 2 w 10"/>
                <a:gd name="T21" fmla="*/ 0 h 4"/>
                <a:gd name="T22" fmla="*/ 0 w 10"/>
                <a:gd name="T23" fmla="*/ 0 h 4"/>
                <a:gd name="T24" fmla="*/ 0 w 10"/>
                <a:gd name="T25" fmla="*/ 2 h 4"/>
                <a:gd name="T26" fmla="*/ 0 w 10"/>
                <a:gd name="T27" fmla="*/ 2 h 4"/>
                <a:gd name="T28" fmla="*/ 2 w 10"/>
                <a:gd name="T29" fmla="*/ 4 h 4"/>
                <a:gd name="T30" fmla="*/ 4 w 10"/>
                <a:gd name="T31" fmla="*/ 4 h 4"/>
                <a:gd name="T32" fmla="*/ 4 w 10"/>
                <a:gd name="T33" fmla="*/ 4 h 4"/>
                <a:gd name="T34" fmla="*/ 4 w 10"/>
                <a:gd name="T35" fmla="*/ 4 h 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0"/>
                <a:gd name="T55" fmla="*/ 0 h 4"/>
                <a:gd name="T56" fmla="*/ 10 w 10"/>
                <a:gd name="T57" fmla="*/ 4 h 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0" h="4">
                  <a:moveTo>
                    <a:pt x="4" y="4"/>
                  </a:moveTo>
                  <a:lnTo>
                    <a:pt x="6" y="4"/>
                  </a:lnTo>
                  <a:lnTo>
                    <a:pt x="8" y="4"/>
                  </a:lnTo>
                  <a:lnTo>
                    <a:pt x="8" y="2"/>
                  </a:lnTo>
                  <a:lnTo>
                    <a:pt x="10" y="2"/>
                  </a:lnTo>
                  <a:lnTo>
                    <a:pt x="8" y="0"/>
                  </a:lnTo>
                  <a:lnTo>
                    <a:pt x="6" y="0"/>
                  </a:lnTo>
                  <a:lnTo>
                    <a:pt x="4" y="0"/>
                  </a:lnTo>
                  <a:lnTo>
                    <a:pt x="2" y="0"/>
                  </a:lnTo>
                  <a:lnTo>
                    <a:pt x="0" y="0"/>
                  </a:lnTo>
                  <a:lnTo>
                    <a:pt x="0" y="2"/>
                  </a:lnTo>
                  <a:lnTo>
                    <a:pt x="2" y="4"/>
                  </a:lnTo>
                  <a:lnTo>
                    <a:pt x="4" y="4"/>
                  </a:lnTo>
                  <a:close/>
                </a:path>
              </a:pathLst>
            </a:custGeom>
            <a:solidFill>
              <a:srgbClr val="FF5900"/>
            </a:solidFill>
            <a:ln w="9525">
              <a:noFill/>
              <a:round/>
              <a:headEnd/>
              <a:tailEnd/>
            </a:ln>
          </p:spPr>
          <p:txBody>
            <a:bodyPr>
              <a:prstTxWarp prst="textNoShape">
                <a:avLst/>
              </a:prstTxWarp>
            </a:bodyPr>
            <a:lstStyle/>
            <a:p>
              <a:endParaRPr lang="en-US"/>
            </a:p>
          </p:txBody>
        </p:sp>
        <p:sp>
          <p:nvSpPr>
            <p:cNvPr id="43054" name="Freeform 289"/>
            <p:cNvSpPr>
              <a:spLocks noChangeAspect="1"/>
            </p:cNvSpPr>
            <p:nvPr/>
          </p:nvSpPr>
          <p:spPr bwMode="auto">
            <a:xfrm>
              <a:off x="1115" y="2904"/>
              <a:ext cx="304" cy="184"/>
            </a:xfrm>
            <a:custGeom>
              <a:avLst/>
              <a:gdLst>
                <a:gd name="T0" fmla="*/ 304 w 304"/>
                <a:gd name="T1" fmla="*/ 14 h 184"/>
                <a:gd name="T2" fmla="*/ 286 w 304"/>
                <a:gd name="T3" fmla="*/ 20 h 184"/>
                <a:gd name="T4" fmla="*/ 244 w 304"/>
                <a:gd name="T5" fmla="*/ 26 h 184"/>
                <a:gd name="T6" fmla="*/ 214 w 304"/>
                <a:gd name="T7" fmla="*/ 16 h 184"/>
                <a:gd name="T8" fmla="*/ 186 w 304"/>
                <a:gd name="T9" fmla="*/ 8 h 184"/>
                <a:gd name="T10" fmla="*/ 154 w 304"/>
                <a:gd name="T11" fmla="*/ 0 h 184"/>
                <a:gd name="T12" fmla="*/ 150 w 304"/>
                <a:gd name="T13" fmla="*/ 10 h 184"/>
                <a:gd name="T14" fmla="*/ 102 w 304"/>
                <a:gd name="T15" fmla="*/ 48 h 184"/>
                <a:gd name="T16" fmla="*/ 92 w 304"/>
                <a:gd name="T17" fmla="*/ 50 h 184"/>
                <a:gd name="T18" fmla="*/ 70 w 304"/>
                <a:gd name="T19" fmla="*/ 60 h 184"/>
                <a:gd name="T20" fmla="*/ 44 w 304"/>
                <a:gd name="T21" fmla="*/ 72 h 184"/>
                <a:gd name="T22" fmla="*/ 18 w 304"/>
                <a:gd name="T23" fmla="*/ 86 h 184"/>
                <a:gd name="T24" fmla="*/ 2 w 304"/>
                <a:gd name="T25" fmla="*/ 98 h 184"/>
                <a:gd name="T26" fmla="*/ 8 w 304"/>
                <a:gd name="T27" fmla="*/ 100 h 184"/>
                <a:gd name="T28" fmla="*/ 38 w 304"/>
                <a:gd name="T29" fmla="*/ 92 h 184"/>
                <a:gd name="T30" fmla="*/ 66 w 304"/>
                <a:gd name="T31" fmla="*/ 92 h 184"/>
                <a:gd name="T32" fmla="*/ 56 w 304"/>
                <a:gd name="T33" fmla="*/ 108 h 184"/>
                <a:gd name="T34" fmla="*/ 40 w 304"/>
                <a:gd name="T35" fmla="*/ 142 h 184"/>
                <a:gd name="T36" fmla="*/ 38 w 304"/>
                <a:gd name="T37" fmla="*/ 160 h 184"/>
                <a:gd name="T38" fmla="*/ 56 w 304"/>
                <a:gd name="T39" fmla="*/ 128 h 184"/>
                <a:gd name="T40" fmla="*/ 80 w 304"/>
                <a:gd name="T41" fmla="*/ 96 h 184"/>
                <a:gd name="T42" fmla="*/ 86 w 304"/>
                <a:gd name="T43" fmla="*/ 102 h 184"/>
                <a:gd name="T44" fmla="*/ 86 w 304"/>
                <a:gd name="T45" fmla="*/ 142 h 184"/>
                <a:gd name="T46" fmla="*/ 98 w 304"/>
                <a:gd name="T47" fmla="*/ 184 h 184"/>
                <a:gd name="T48" fmla="*/ 98 w 304"/>
                <a:gd name="T49" fmla="*/ 154 h 184"/>
                <a:gd name="T50" fmla="*/ 102 w 304"/>
                <a:gd name="T51" fmla="*/ 104 h 184"/>
                <a:gd name="T52" fmla="*/ 116 w 304"/>
                <a:gd name="T53" fmla="*/ 90 h 184"/>
                <a:gd name="T54" fmla="*/ 128 w 304"/>
                <a:gd name="T55" fmla="*/ 120 h 184"/>
                <a:gd name="T56" fmla="*/ 150 w 304"/>
                <a:gd name="T57" fmla="*/ 156 h 184"/>
                <a:gd name="T58" fmla="*/ 150 w 304"/>
                <a:gd name="T59" fmla="*/ 144 h 184"/>
                <a:gd name="T60" fmla="*/ 150 w 304"/>
                <a:gd name="T61" fmla="*/ 114 h 184"/>
                <a:gd name="T62" fmla="*/ 172 w 304"/>
                <a:gd name="T63" fmla="*/ 128 h 184"/>
                <a:gd name="T64" fmla="*/ 200 w 304"/>
                <a:gd name="T65" fmla="*/ 144 h 184"/>
                <a:gd name="T66" fmla="*/ 202 w 304"/>
                <a:gd name="T67" fmla="*/ 140 h 184"/>
                <a:gd name="T68" fmla="*/ 184 w 304"/>
                <a:gd name="T69" fmla="*/ 114 h 184"/>
                <a:gd name="T70" fmla="*/ 184 w 304"/>
                <a:gd name="T71" fmla="*/ 76 h 184"/>
                <a:gd name="T72" fmla="*/ 190 w 304"/>
                <a:gd name="T73" fmla="*/ 80 h 184"/>
                <a:gd name="T74" fmla="*/ 204 w 304"/>
                <a:gd name="T75" fmla="*/ 90 h 184"/>
                <a:gd name="T76" fmla="*/ 214 w 304"/>
                <a:gd name="T77" fmla="*/ 94 h 184"/>
                <a:gd name="T78" fmla="*/ 218 w 304"/>
                <a:gd name="T79" fmla="*/ 76 h 184"/>
                <a:gd name="T80" fmla="*/ 234 w 304"/>
                <a:gd name="T81" fmla="*/ 58 h 184"/>
                <a:gd name="T82" fmla="*/ 248 w 304"/>
                <a:gd name="T83" fmla="*/ 62 h 184"/>
                <a:gd name="T84" fmla="*/ 258 w 304"/>
                <a:gd name="T85" fmla="*/ 76 h 184"/>
                <a:gd name="T86" fmla="*/ 264 w 304"/>
                <a:gd name="T87" fmla="*/ 60 h 184"/>
                <a:gd name="T88" fmla="*/ 276 w 304"/>
                <a:gd name="T89" fmla="*/ 44 h 184"/>
                <a:gd name="T90" fmla="*/ 286 w 304"/>
                <a:gd name="T91" fmla="*/ 40 h 184"/>
                <a:gd name="T92" fmla="*/ 298 w 304"/>
                <a:gd name="T93" fmla="*/ 28 h 184"/>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04"/>
                <a:gd name="T142" fmla="*/ 0 h 184"/>
                <a:gd name="T143" fmla="*/ 304 w 304"/>
                <a:gd name="T144" fmla="*/ 184 h 184"/>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04" h="184">
                  <a:moveTo>
                    <a:pt x="302" y="24"/>
                  </a:moveTo>
                  <a:lnTo>
                    <a:pt x="304" y="20"/>
                  </a:lnTo>
                  <a:lnTo>
                    <a:pt x="304" y="14"/>
                  </a:lnTo>
                  <a:lnTo>
                    <a:pt x="302" y="16"/>
                  </a:lnTo>
                  <a:lnTo>
                    <a:pt x="296" y="18"/>
                  </a:lnTo>
                  <a:lnTo>
                    <a:pt x="286" y="20"/>
                  </a:lnTo>
                  <a:lnTo>
                    <a:pt x="272" y="24"/>
                  </a:lnTo>
                  <a:lnTo>
                    <a:pt x="260" y="24"/>
                  </a:lnTo>
                  <a:lnTo>
                    <a:pt x="244" y="26"/>
                  </a:lnTo>
                  <a:lnTo>
                    <a:pt x="230" y="24"/>
                  </a:lnTo>
                  <a:lnTo>
                    <a:pt x="216" y="18"/>
                  </a:lnTo>
                  <a:lnTo>
                    <a:pt x="214" y="16"/>
                  </a:lnTo>
                  <a:lnTo>
                    <a:pt x="206" y="14"/>
                  </a:lnTo>
                  <a:lnTo>
                    <a:pt x="196" y="12"/>
                  </a:lnTo>
                  <a:lnTo>
                    <a:pt x="186" y="8"/>
                  </a:lnTo>
                  <a:lnTo>
                    <a:pt x="174" y="4"/>
                  </a:lnTo>
                  <a:lnTo>
                    <a:pt x="162" y="2"/>
                  </a:lnTo>
                  <a:lnTo>
                    <a:pt x="154" y="0"/>
                  </a:lnTo>
                  <a:lnTo>
                    <a:pt x="148" y="2"/>
                  </a:lnTo>
                  <a:lnTo>
                    <a:pt x="148" y="4"/>
                  </a:lnTo>
                  <a:lnTo>
                    <a:pt x="150" y="10"/>
                  </a:lnTo>
                  <a:lnTo>
                    <a:pt x="150" y="16"/>
                  </a:lnTo>
                  <a:lnTo>
                    <a:pt x="146" y="22"/>
                  </a:lnTo>
                  <a:lnTo>
                    <a:pt x="102" y="48"/>
                  </a:lnTo>
                  <a:lnTo>
                    <a:pt x="100" y="48"/>
                  </a:lnTo>
                  <a:lnTo>
                    <a:pt x="98" y="50"/>
                  </a:lnTo>
                  <a:lnTo>
                    <a:pt x="92" y="50"/>
                  </a:lnTo>
                  <a:lnTo>
                    <a:pt x="86" y="54"/>
                  </a:lnTo>
                  <a:lnTo>
                    <a:pt x="78" y="56"/>
                  </a:lnTo>
                  <a:lnTo>
                    <a:pt x="70" y="60"/>
                  </a:lnTo>
                  <a:lnTo>
                    <a:pt x="62" y="64"/>
                  </a:lnTo>
                  <a:lnTo>
                    <a:pt x="52" y="68"/>
                  </a:lnTo>
                  <a:lnTo>
                    <a:pt x="44" y="72"/>
                  </a:lnTo>
                  <a:lnTo>
                    <a:pt x="34" y="76"/>
                  </a:lnTo>
                  <a:lnTo>
                    <a:pt x="26" y="80"/>
                  </a:lnTo>
                  <a:lnTo>
                    <a:pt x="18" y="86"/>
                  </a:lnTo>
                  <a:lnTo>
                    <a:pt x="12" y="90"/>
                  </a:lnTo>
                  <a:lnTo>
                    <a:pt x="6" y="94"/>
                  </a:lnTo>
                  <a:lnTo>
                    <a:pt x="2" y="98"/>
                  </a:lnTo>
                  <a:lnTo>
                    <a:pt x="0" y="102"/>
                  </a:lnTo>
                  <a:lnTo>
                    <a:pt x="2" y="100"/>
                  </a:lnTo>
                  <a:lnTo>
                    <a:pt x="8" y="100"/>
                  </a:lnTo>
                  <a:lnTo>
                    <a:pt x="16" y="98"/>
                  </a:lnTo>
                  <a:lnTo>
                    <a:pt x="26" y="96"/>
                  </a:lnTo>
                  <a:lnTo>
                    <a:pt x="38" y="92"/>
                  </a:lnTo>
                  <a:lnTo>
                    <a:pt x="50" y="92"/>
                  </a:lnTo>
                  <a:lnTo>
                    <a:pt x="60" y="90"/>
                  </a:lnTo>
                  <a:lnTo>
                    <a:pt x="66" y="92"/>
                  </a:lnTo>
                  <a:lnTo>
                    <a:pt x="66" y="94"/>
                  </a:lnTo>
                  <a:lnTo>
                    <a:pt x="62" y="100"/>
                  </a:lnTo>
                  <a:lnTo>
                    <a:pt x="56" y="108"/>
                  </a:lnTo>
                  <a:lnTo>
                    <a:pt x="52" y="118"/>
                  </a:lnTo>
                  <a:lnTo>
                    <a:pt x="46" y="130"/>
                  </a:lnTo>
                  <a:lnTo>
                    <a:pt x="40" y="142"/>
                  </a:lnTo>
                  <a:lnTo>
                    <a:pt x="36" y="152"/>
                  </a:lnTo>
                  <a:lnTo>
                    <a:pt x="36" y="162"/>
                  </a:lnTo>
                  <a:lnTo>
                    <a:pt x="38" y="160"/>
                  </a:lnTo>
                  <a:lnTo>
                    <a:pt x="42" y="152"/>
                  </a:lnTo>
                  <a:lnTo>
                    <a:pt x="48" y="140"/>
                  </a:lnTo>
                  <a:lnTo>
                    <a:pt x="56" y="128"/>
                  </a:lnTo>
                  <a:lnTo>
                    <a:pt x="64" y="116"/>
                  </a:lnTo>
                  <a:lnTo>
                    <a:pt x="72" y="104"/>
                  </a:lnTo>
                  <a:lnTo>
                    <a:pt x="80" y="96"/>
                  </a:lnTo>
                  <a:lnTo>
                    <a:pt x="88" y="92"/>
                  </a:lnTo>
                  <a:lnTo>
                    <a:pt x="88" y="96"/>
                  </a:lnTo>
                  <a:lnTo>
                    <a:pt x="86" y="102"/>
                  </a:lnTo>
                  <a:lnTo>
                    <a:pt x="86" y="114"/>
                  </a:lnTo>
                  <a:lnTo>
                    <a:pt x="86" y="128"/>
                  </a:lnTo>
                  <a:lnTo>
                    <a:pt x="86" y="142"/>
                  </a:lnTo>
                  <a:lnTo>
                    <a:pt x="88" y="158"/>
                  </a:lnTo>
                  <a:lnTo>
                    <a:pt x="92" y="172"/>
                  </a:lnTo>
                  <a:lnTo>
                    <a:pt x="98" y="184"/>
                  </a:lnTo>
                  <a:lnTo>
                    <a:pt x="98" y="180"/>
                  </a:lnTo>
                  <a:lnTo>
                    <a:pt x="98" y="168"/>
                  </a:lnTo>
                  <a:lnTo>
                    <a:pt x="98" y="154"/>
                  </a:lnTo>
                  <a:lnTo>
                    <a:pt x="98" y="136"/>
                  </a:lnTo>
                  <a:lnTo>
                    <a:pt x="100" y="120"/>
                  </a:lnTo>
                  <a:lnTo>
                    <a:pt x="102" y="104"/>
                  </a:lnTo>
                  <a:lnTo>
                    <a:pt x="108" y="92"/>
                  </a:lnTo>
                  <a:lnTo>
                    <a:pt x="114" y="88"/>
                  </a:lnTo>
                  <a:lnTo>
                    <a:pt x="116" y="90"/>
                  </a:lnTo>
                  <a:lnTo>
                    <a:pt x="118" y="96"/>
                  </a:lnTo>
                  <a:lnTo>
                    <a:pt x="122" y="108"/>
                  </a:lnTo>
                  <a:lnTo>
                    <a:pt x="128" y="120"/>
                  </a:lnTo>
                  <a:lnTo>
                    <a:pt x="134" y="134"/>
                  </a:lnTo>
                  <a:lnTo>
                    <a:pt x="142" y="146"/>
                  </a:lnTo>
                  <a:lnTo>
                    <a:pt x="150" y="156"/>
                  </a:lnTo>
                  <a:lnTo>
                    <a:pt x="158" y="164"/>
                  </a:lnTo>
                  <a:lnTo>
                    <a:pt x="156" y="158"/>
                  </a:lnTo>
                  <a:lnTo>
                    <a:pt x="150" y="144"/>
                  </a:lnTo>
                  <a:lnTo>
                    <a:pt x="148" y="128"/>
                  </a:lnTo>
                  <a:lnTo>
                    <a:pt x="148" y="114"/>
                  </a:lnTo>
                  <a:lnTo>
                    <a:pt x="150" y="114"/>
                  </a:lnTo>
                  <a:lnTo>
                    <a:pt x="156" y="118"/>
                  </a:lnTo>
                  <a:lnTo>
                    <a:pt x="162" y="124"/>
                  </a:lnTo>
                  <a:lnTo>
                    <a:pt x="172" y="128"/>
                  </a:lnTo>
                  <a:lnTo>
                    <a:pt x="182" y="134"/>
                  </a:lnTo>
                  <a:lnTo>
                    <a:pt x="192" y="140"/>
                  </a:lnTo>
                  <a:lnTo>
                    <a:pt x="200" y="144"/>
                  </a:lnTo>
                  <a:lnTo>
                    <a:pt x="208" y="146"/>
                  </a:lnTo>
                  <a:lnTo>
                    <a:pt x="206" y="144"/>
                  </a:lnTo>
                  <a:lnTo>
                    <a:pt x="202" y="140"/>
                  </a:lnTo>
                  <a:lnTo>
                    <a:pt x="196" y="132"/>
                  </a:lnTo>
                  <a:lnTo>
                    <a:pt x="190" y="124"/>
                  </a:lnTo>
                  <a:lnTo>
                    <a:pt x="184" y="114"/>
                  </a:lnTo>
                  <a:lnTo>
                    <a:pt x="180" y="102"/>
                  </a:lnTo>
                  <a:lnTo>
                    <a:pt x="180" y="88"/>
                  </a:lnTo>
                  <a:lnTo>
                    <a:pt x="184" y="76"/>
                  </a:lnTo>
                  <a:lnTo>
                    <a:pt x="186" y="78"/>
                  </a:lnTo>
                  <a:lnTo>
                    <a:pt x="190" y="80"/>
                  </a:lnTo>
                  <a:lnTo>
                    <a:pt x="194" y="84"/>
                  </a:lnTo>
                  <a:lnTo>
                    <a:pt x="200" y="86"/>
                  </a:lnTo>
                  <a:lnTo>
                    <a:pt x="204" y="90"/>
                  </a:lnTo>
                  <a:lnTo>
                    <a:pt x="208" y="92"/>
                  </a:lnTo>
                  <a:lnTo>
                    <a:pt x="214" y="96"/>
                  </a:lnTo>
                  <a:lnTo>
                    <a:pt x="214" y="94"/>
                  </a:lnTo>
                  <a:lnTo>
                    <a:pt x="214" y="90"/>
                  </a:lnTo>
                  <a:lnTo>
                    <a:pt x="214" y="84"/>
                  </a:lnTo>
                  <a:lnTo>
                    <a:pt x="218" y="76"/>
                  </a:lnTo>
                  <a:lnTo>
                    <a:pt x="220" y="70"/>
                  </a:lnTo>
                  <a:lnTo>
                    <a:pt x="226" y="62"/>
                  </a:lnTo>
                  <a:lnTo>
                    <a:pt x="234" y="58"/>
                  </a:lnTo>
                  <a:lnTo>
                    <a:pt x="244" y="56"/>
                  </a:lnTo>
                  <a:lnTo>
                    <a:pt x="246" y="58"/>
                  </a:lnTo>
                  <a:lnTo>
                    <a:pt x="248" y="62"/>
                  </a:lnTo>
                  <a:lnTo>
                    <a:pt x="252" y="68"/>
                  </a:lnTo>
                  <a:lnTo>
                    <a:pt x="258" y="76"/>
                  </a:lnTo>
                  <a:lnTo>
                    <a:pt x="260" y="72"/>
                  </a:lnTo>
                  <a:lnTo>
                    <a:pt x="262" y="66"/>
                  </a:lnTo>
                  <a:lnTo>
                    <a:pt x="264" y="60"/>
                  </a:lnTo>
                  <a:lnTo>
                    <a:pt x="268" y="54"/>
                  </a:lnTo>
                  <a:lnTo>
                    <a:pt x="272" y="48"/>
                  </a:lnTo>
                  <a:lnTo>
                    <a:pt x="276" y="44"/>
                  </a:lnTo>
                  <a:lnTo>
                    <a:pt x="282" y="42"/>
                  </a:lnTo>
                  <a:lnTo>
                    <a:pt x="284" y="42"/>
                  </a:lnTo>
                  <a:lnTo>
                    <a:pt x="286" y="40"/>
                  </a:lnTo>
                  <a:lnTo>
                    <a:pt x="290" y="36"/>
                  </a:lnTo>
                  <a:lnTo>
                    <a:pt x="294" y="34"/>
                  </a:lnTo>
                  <a:lnTo>
                    <a:pt x="298" y="28"/>
                  </a:lnTo>
                  <a:lnTo>
                    <a:pt x="302" y="24"/>
                  </a:lnTo>
                  <a:close/>
                </a:path>
              </a:pathLst>
            </a:custGeom>
            <a:solidFill>
              <a:srgbClr val="BF7F7F"/>
            </a:solidFill>
            <a:ln w="9525">
              <a:noFill/>
              <a:round/>
              <a:headEnd/>
              <a:tailEnd/>
            </a:ln>
          </p:spPr>
          <p:txBody>
            <a:bodyPr>
              <a:prstTxWarp prst="textNoShape">
                <a:avLst/>
              </a:prstTxWarp>
            </a:bodyPr>
            <a:lstStyle/>
            <a:p>
              <a:endParaRPr lang="en-US"/>
            </a:p>
          </p:txBody>
        </p:sp>
        <p:sp>
          <p:nvSpPr>
            <p:cNvPr id="43055" name="Freeform 290"/>
            <p:cNvSpPr>
              <a:spLocks noChangeAspect="1"/>
            </p:cNvSpPr>
            <p:nvPr/>
          </p:nvSpPr>
          <p:spPr bwMode="auto">
            <a:xfrm>
              <a:off x="1653" y="3090"/>
              <a:ext cx="112" cy="164"/>
            </a:xfrm>
            <a:custGeom>
              <a:avLst/>
              <a:gdLst>
                <a:gd name="T0" fmla="*/ 106 w 112"/>
                <a:gd name="T1" fmla="*/ 12 h 164"/>
                <a:gd name="T2" fmla="*/ 110 w 112"/>
                <a:gd name="T3" fmla="*/ 16 h 164"/>
                <a:gd name="T4" fmla="*/ 112 w 112"/>
                <a:gd name="T5" fmla="*/ 24 h 164"/>
                <a:gd name="T6" fmla="*/ 110 w 112"/>
                <a:gd name="T7" fmla="*/ 38 h 164"/>
                <a:gd name="T8" fmla="*/ 102 w 112"/>
                <a:gd name="T9" fmla="*/ 50 h 164"/>
                <a:gd name="T10" fmla="*/ 86 w 112"/>
                <a:gd name="T11" fmla="*/ 72 h 164"/>
                <a:gd name="T12" fmla="*/ 66 w 112"/>
                <a:gd name="T13" fmla="*/ 102 h 164"/>
                <a:gd name="T14" fmla="*/ 50 w 112"/>
                <a:gd name="T15" fmla="*/ 124 h 164"/>
                <a:gd name="T16" fmla="*/ 48 w 112"/>
                <a:gd name="T17" fmla="*/ 130 h 164"/>
                <a:gd name="T18" fmla="*/ 46 w 112"/>
                <a:gd name="T19" fmla="*/ 136 h 164"/>
                <a:gd name="T20" fmla="*/ 42 w 112"/>
                <a:gd name="T21" fmla="*/ 144 h 164"/>
                <a:gd name="T22" fmla="*/ 34 w 112"/>
                <a:gd name="T23" fmla="*/ 150 h 164"/>
                <a:gd name="T24" fmla="*/ 26 w 112"/>
                <a:gd name="T25" fmla="*/ 148 h 164"/>
                <a:gd name="T26" fmla="*/ 24 w 112"/>
                <a:gd name="T27" fmla="*/ 150 h 164"/>
                <a:gd name="T28" fmla="*/ 18 w 112"/>
                <a:gd name="T29" fmla="*/ 156 h 164"/>
                <a:gd name="T30" fmla="*/ 10 w 112"/>
                <a:gd name="T31" fmla="*/ 162 h 164"/>
                <a:gd name="T32" fmla="*/ 4 w 112"/>
                <a:gd name="T33" fmla="*/ 164 h 164"/>
                <a:gd name="T34" fmla="*/ 0 w 112"/>
                <a:gd name="T35" fmla="*/ 162 h 164"/>
                <a:gd name="T36" fmla="*/ 2 w 112"/>
                <a:gd name="T37" fmla="*/ 162 h 164"/>
                <a:gd name="T38" fmla="*/ 8 w 112"/>
                <a:gd name="T39" fmla="*/ 158 h 164"/>
                <a:gd name="T40" fmla="*/ 10 w 112"/>
                <a:gd name="T41" fmla="*/ 152 h 164"/>
                <a:gd name="T42" fmla="*/ 6 w 112"/>
                <a:gd name="T43" fmla="*/ 150 h 164"/>
                <a:gd name="T44" fmla="*/ 6 w 112"/>
                <a:gd name="T45" fmla="*/ 150 h 164"/>
                <a:gd name="T46" fmla="*/ 14 w 112"/>
                <a:gd name="T47" fmla="*/ 140 h 164"/>
                <a:gd name="T48" fmla="*/ 34 w 112"/>
                <a:gd name="T49" fmla="*/ 118 h 164"/>
                <a:gd name="T50" fmla="*/ 52 w 112"/>
                <a:gd name="T51" fmla="*/ 90 h 164"/>
                <a:gd name="T52" fmla="*/ 64 w 112"/>
                <a:gd name="T53" fmla="*/ 72 h 164"/>
                <a:gd name="T54" fmla="*/ 58 w 112"/>
                <a:gd name="T55" fmla="*/ 78 h 164"/>
                <a:gd name="T56" fmla="*/ 46 w 112"/>
                <a:gd name="T57" fmla="*/ 90 h 164"/>
                <a:gd name="T58" fmla="*/ 32 w 112"/>
                <a:gd name="T59" fmla="*/ 102 h 164"/>
                <a:gd name="T60" fmla="*/ 24 w 112"/>
                <a:gd name="T61" fmla="*/ 108 h 164"/>
                <a:gd name="T62" fmla="*/ 28 w 112"/>
                <a:gd name="T63" fmla="*/ 100 h 164"/>
                <a:gd name="T64" fmla="*/ 38 w 112"/>
                <a:gd name="T65" fmla="*/ 84 h 164"/>
                <a:gd name="T66" fmla="*/ 48 w 112"/>
                <a:gd name="T67" fmla="*/ 66 h 164"/>
                <a:gd name="T68" fmla="*/ 50 w 112"/>
                <a:gd name="T69" fmla="*/ 50 h 164"/>
                <a:gd name="T70" fmla="*/ 38 w 112"/>
                <a:gd name="T71" fmla="*/ 58 h 164"/>
                <a:gd name="T72" fmla="*/ 48 w 112"/>
                <a:gd name="T73" fmla="*/ 42 h 164"/>
                <a:gd name="T74" fmla="*/ 52 w 112"/>
                <a:gd name="T75" fmla="*/ 36 h 164"/>
                <a:gd name="T76" fmla="*/ 60 w 112"/>
                <a:gd name="T77" fmla="*/ 26 h 164"/>
                <a:gd name="T78" fmla="*/ 72 w 112"/>
                <a:gd name="T79" fmla="*/ 14 h 164"/>
                <a:gd name="T80" fmla="*/ 82 w 112"/>
                <a:gd name="T81" fmla="*/ 4 h 164"/>
                <a:gd name="T82" fmla="*/ 84 w 112"/>
                <a:gd name="T83" fmla="*/ 4 h 164"/>
                <a:gd name="T84" fmla="*/ 84 w 112"/>
                <a:gd name="T85" fmla="*/ 18 h 164"/>
                <a:gd name="T86" fmla="*/ 86 w 112"/>
                <a:gd name="T87" fmla="*/ 24 h 164"/>
                <a:gd name="T88" fmla="*/ 86 w 112"/>
                <a:gd name="T89" fmla="*/ 24 h 164"/>
                <a:gd name="T90" fmla="*/ 90 w 112"/>
                <a:gd name="T91" fmla="*/ 22 h 164"/>
                <a:gd name="T92" fmla="*/ 100 w 112"/>
                <a:gd name="T93" fmla="*/ 16 h 164"/>
                <a:gd name="T94" fmla="*/ 106 w 112"/>
                <a:gd name="T95" fmla="*/ 10 h 16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12"/>
                <a:gd name="T145" fmla="*/ 0 h 164"/>
                <a:gd name="T146" fmla="*/ 112 w 112"/>
                <a:gd name="T147" fmla="*/ 164 h 16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12" h="164">
                  <a:moveTo>
                    <a:pt x="106" y="10"/>
                  </a:moveTo>
                  <a:lnTo>
                    <a:pt x="106" y="12"/>
                  </a:lnTo>
                  <a:lnTo>
                    <a:pt x="108" y="12"/>
                  </a:lnTo>
                  <a:lnTo>
                    <a:pt x="110" y="16"/>
                  </a:lnTo>
                  <a:lnTo>
                    <a:pt x="112" y="18"/>
                  </a:lnTo>
                  <a:lnTo>
                    <a:pt x="112" y="24"/>
                  </a:lnTo>
                  <a:lnTo>
                    <a:pt x="112" y="30"/>
                  </a:lnTo>
                  <a:lnTo>
                    <a:pt x="110" y="38"/>
                  </a:lnTo>
                  <a:lnTo>
                    <a:pt x="104" y="46"/>
                  </a:lnTo>
                  <a:lnTo>
                    <a:pt x="102" y="50"/>
                  </a:lnTo>
                  <a:lnTo>
                    <a:pt x="96" y="58"/>
                  </a:lnTo>
                  <a:lnTo>
                    <a:pt x="86" y="72"/>
                  </a:lnTo>
                  <a:lnTo>
                    <a:pt x="76" y="86"/>
                  </a:lnTo>
                  <a:lnTo>
                    <a:pt x="66" y="102"/>
                  </a:lnTo>
                  <a:lnTo>
                    <a:pt x="56" y="114"/>
                  </a:lnTo>
                  <a:lnTo>
                    <a:pt x="50" y="124"/>
                  </a:lnTo>
                  <a:lnTo>
                    <a:pt x="48" y="130"/>
                  </a:lnTo>
                  <a:lnTo>
                    <a:pt x="48" y="132"/>
                  </a:lnTo>
                  <a:lnTo>
                    <a:pt x="46" y="136"/>
                  </a:lnTo>
                  <a:lnTo>
                    <a:pt x="44" y="138"/>
                  </a:lnTo>
                  <a:lnTo>
                    <a:pt x="42" y="144"/>
                  </a:lnTo>
                  <a:lnTo>
                    <a:pt x="38" y="146"/>
                  </a:lnTo>
                  <a:lnTo>
                    <a:pt x="34" y="150"/>
                  </a:lnTo>
                  <a:lnTo>
                    <a:pt x="30" y="152"/>
                  </a:lnTo>
                  <a:lnTo>
                    <a:pt x="26" y="148"/>
                  </a:lnTo>
                  <a:lnTo>
                    <a:pt x="24" y="150"/>
                  </a:lnTo>
                  <a:lnTo>
                    <a:pt x="22" y="152"/>
                  </a:lnTo>
                  <a:lnTo>
                    <a:pt x="18" y="156"/>
                  </a:lnTo>
                  <a:lnTo>
                    <a:pt x="14" y="160"/>
                  </a:lnTo>
                  <a:lnTo>
                    <a:pt x="10" y="162"/>
                  </a:lnTo>
                  <a:lnTo>
                    <a:pt x="6" y="164"/>
                  </a:lnTo>
                  <a:lnTo>
                    <a:pt x="4" y="164"/>
                  </a:lnTo>
                  <a:lnTo>
                    <a:pt x="0" y="164"/>
                  </a:lnTo>
                  <a:lnTo>
                    <a:pt x="0" y="162"/>
                  </a:lnTo>
                  <a:lnTo>
                    <a:pt x="2" y="162"/>
                  </a:lnTo>
                  <a:lnTo>
                    <a:pt x="4" y="162"/>
                  </a:lnTo>
                  <a:lnTo>
                    <a:pt x="8" y="158"/>
                  </a:lnTo>
                  <a:lnTo>
                    <a:pt x="10" y="154"/>
                  </a:lnTo>
                  <a:lnTo>
                    <a:pt x="10" y="152"/>
                  </a:lnTo>
                  <a:lnTo>
                    <a:pt x="6" y="150"/>
                  </a:lnTo>
                  <a:lnTo>
                    <a:pt x="10" y="148"/>
                  </a:lnTo>
                  <a:lnTo>
                    <a:pt x="14" y="140"/>
                  </a:lnTo>
                  <a:lnTo>
                    <a:pt x="24" y="130"/>
                  </a:lnTo>
                  <a:lnTo>
                    <a:pt x="34" y="118"/>
                  </a:lnTo>
                  <a:lnTo>
                    <a:pt x="44" y="104"/>
                  </a:lnTo>
                  <a:lnTo>
                    <a:pt x="52" y="90"/>
                  </a:lnTo>
                  <a:lnTo>
                    <a:pt x="60" y="80"/>
                  </a:lnTo>
                  <a:lnTo>
                    <a:pt x="64" y="72"/>
                  </a:lnTo>
                  <a:lnTo>
                    <a:pt x="62" y="74"/>
                  </a:lnTo>
                  <a:lnTo>
                    <a:pt x="58" y="78"/>
                  </a:lnTo>
                  <a:lnTo>
                    <a:pt x="52" y="84"/>
                  </a:lnTo>
                  <a:lnTo>
                    <a:pt x="46" y="90"/>
                  </a:lnTo>
                  <a:lnTo>
                    <a:pt x="38" y="96"/>
                  </a:lnTo>
                  <a:lnTo>
                    <a:pt x="32" y="102"/>
                  </a:lnTo>
                  <a:lnTo>
                    <a:pt x="26" y="106"/>
                  </a:lnTo>
                  <a:lnTo>
                    <a:pt x="24" y="108"/>
                  </a:lnTo>
                  <a:lnTo>
                    <a:pt x="24" y="106"/>
                  </a:lnTo>
                  <a:lnTo>
                    <a:pt x="28" y="100"/>
                  </a:lnTo>
                  <a:lnTo>
                    <a:pt x="34" y="94"/>
                  </a:lnTo>
                  <a:lnTo>
                    <a:pt x="38" y="84"/>
                  </a:lnTo>
                  <a:lnTo>
                    <a:pt x="44" y="74"/>
                  </a:lnTo>
                  <a:lnTo>
                    <a:pt x="48" y="66"/>
                  </a:lnTo>
                  <a:lnTo>
                    <a:pt x="50" y="58"/>
                  </a:lnTo>
                  <a:lnTo>
                    <a:pt x="50" y="50"/>
                  </a:lnTo>
                  <a:lnTo>
                    <a:pt x="36" y="62"/>
                  </a:lnTo>
                  <a:lnTo>
                    <a:pt x="38" y="58"/>
                  </a:lnTo>
                  <a:lnTo>
                    <a:pt x="44" y="50"/>
                  </a:lnTo>
                  <a:lnTo>
                    <a:pt x="48" y="42"/>
                  </a:lnTo>
                  <a:lnTo>
                    <a:pt x="50" y="38"/>
                  </a:lnTo>
                  <a:lnTo>
                    <a:pt x="52" y="36"/>
                  </a:lnTo>
                  <a:lnTo>
                    <a:pt x="54" y="32"/>
                  </a:lnTo>
                  <a:lnTo>
                    <a:pt x="60" y="26"/>
                  </a:lnTo>
                  <a:lnTo>
                    <a:pt x="66" y="20"/>
                  </a:lnTo>
                  <a:lnTo>
                    <a:pt x="72" y="14"/>
                  </a:lnTo>
                  <a:lnTo>
                    <a:pt x="78" y="8"/>
                  </a:lnTo>
                  <a:lnTo>
                    <a:pt x="82" y="4"/>
                  </a:lnTo>
                  <a:lnTo>
                    <a:pt x="84" y="0"/>
                  </a:lnTo>
                  <a:lnTo>
                    <a:pt x="84" y="4"/>
                  </a:lnTo>
                  <a:lnTo>
                    <a:pt x="82" y="12"/>
                  </a:lnTo>
                  <a:lnTo>
                    <a:pt x="84" y="18"/>
                  </a:lnTo>
                  <a:lnTo>
                    <a:pt x="86" y="24"/>
                  </a:lnTo>
                  <a:lnTo>
                    <a:pt x="88" y="22"/>
                  </a:lnTo>
                  <a:lnTo>
                    <a:pt x="90" y="22"/>
                  </a:lnTo>
                  <a:lnTo>
                    <a:pt x="94" y="20"/>
                  </a:lnTo>
                  <a:lnTo>
                    <a:pt x="100" y="16"/>
                  </a:lnTo>
                  <a:lnTo>
                    <a:pt x="106" y="10"/>
                  </a:lnTo>
                  <a:close/>
                </a:path>
              </a:pathLst>
            </a:custGeom>
            <a:solidFill>
              <a:srgbClr val="1E0000"/>
            </a:solidFill>
            <a:ln w="9525">
              <a:noFill/>
              <a:round/>
              <a:headEnd/>
              <a:tailEnd/>
            </a:ln>
          </p:spPr>
          <p:txBody>
            <a:bodyPr>
              <a:prstTxWarp prst="textNoShape">
                <a:avLst/>
              </a:prstTxWarp>
            </a:bodyPr>
            <a:lstStyle/>
            <a:p>
              <a:endParaRPr lang="en-US"/>
            </a:p>
          </p:txBody>
        </p:sp>
      </p:grpSp>
      <p:sp>
        <p:nvSpPr>
          <p:cNvPr id="151843" name="Text Box 291"/>
          <p:cNvSpPr txBox="1">
            <a:spLocks noChangeArrowheads="1"/>
          </p:cNvSpPr>
          <p:nvPr/>
        </p:nvSpPr>
        <p:spPr bwMode="auto">
          <a:xfrm>
            <a:off x="655638" y="231775"/>
            <a:ext cx="8007350" cy="1800225"/>
          </a:xfrm>
          <a:prstGeom prst="rect">
            <a:avLst/>
          </a:prstGeom>
          <a:noFill/>
          <a:ln w="9525">
            <a:noFill/>
            <a:miter lim="800000"/>
            <a:headEnd/>
            <a:tailEnd/>
          </a:ln>
        </p:spPr>
        <p:txBody>
          <a:bodyPr>
            <a:prstTxWarp prst="textNoShape">
              <a:avLst/>
            </a:prstTxWarp>
            <a:spAutoFit/>
          </a:bodyPr>
          <a:lstStyle/>
          <a:p>
            <a:r>
              <a:rPr lang="de-DE">
                <a:solidFill>
                  <a:srgbClr val="663300"/>
                </a:solidFill>
              </a:rPr>
              <a:t>Bevor er eingeschlafen ist, hat der Esel ein Licht gesehen. Er hat gedacht, dass das Licht bedeutet, dass es in dem Wald ein Haus gibt. Also sind sie alle zu dem Haus gelaufen. </a:t>
            </a:r>
            <a:endParaRPr lang="en-US">
              <a:solidFill>
                <a:srgbClr val="663300"/>
              </a:solidFill>
            </a:endParaRP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in)">
                                      <p:cBhvr>
                                        <p:cTn id="7" dur="500"/>
                                        <p:tgtEl>
                                          <p:spTgt spid="2"/>
                                        </p:tgtEl>
                                      </p:cBhvr>
                                    </p:animEffect>
                                  </p:childTnLst>
                                </p:cTn>
                              </p:par>
                            </p:childTnLst>
                          </p:cTn>
                        </p:par>
                        <p:par>
                          <p:cTn id="8" fill="hold">
                            <p:stCondLst>
                              <p:cond delay="500"/>
                            </p:stCondLst>
                            <p:childTnLst>
                              <p:par>
                                <p:cTn id="9" presetID="3" presetClass="entr" presetSubtype="10" fill="hold" grpId="0" nodeType="afterEffect">
                                  <p:stCondLst>
                                    <p:cond delay="500"/>
                                  </p:stCondLst>
                                  <p:childTnLst>
                                    <p:set>
                                      <p:cBhvr>
                                        <p:cTn id="10" dur="1" fill="hold">
                                          <p:stCondLst>
                                            <p:cond delay="0"/>
                                          </p:stCondLst>
                                        </p:cTn>
                                        <p:tgtEl>
                                          <p:spTgt spid="151554"/>
                                        </p:tgtEl>
                                        <p:attrNameLst>
                                          <p:attrName>style.visibility</p:attrName>
                                        </p:attrNameLst>
                                      </p:cBhvr>
                                      <p:to>
                                        <p:strVal val="visible"/>
                                      </p:to>
                                    </p:set>
                                    <p:animEffect transition="in" filter="blinds(horizontal)">
                                      <p:cBhvr>
                                        <p:cTn id="11" dur="500"/>
                                        <p:tgtEl>
                                          <p:spTgt spid="151554"/>
                                        </p:tgtEl>
                                      </p:cBhvr>
                                    </p:animEffect>
                                  </p:childTnLst>
                                </p:cTn>
                              </p:par>
                            </p:childTnLst>
                          </p:cTn>
                        </p:par>
                        <p:par>
                          <p:cTn id="12" fill="hold">
                            <p:stCondLst>
                              <p:cond delay="1500"/>
                            </p:stCondLst>
                            <p:childTnLst>
                              <p:par>
                                <p:cTn id="13" presetID="1" presetClass="entr" presetSubtype="0" fill="hold" nodeType="afterEffect">
                                  <p:stCondLst>
                                    <p:cond delay="0"/>
                                  </p:stCondLst>
                                  <p:childTnLst>
                                    <p:set>
                                      <p:cBhvr>
                                        <p:cTn id="14" dur="1" fill="hold">
                                          <p:stCondLst>
                                            <p:cond delay="0"/>
                                          </p:stCondLst>
                                        </p:cTn>
                                        <p:tgtEl>
                                          <p:spTgt spid="151802"/>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5169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par>
                          <p:cTn id="21" fill="hold">
                            <p:stCondLst>
                              <p:cond delay="1500"/>
                            </p:stCondLst>
                            <p:childTnLst>
                              <p:par>
                                <p:cTn id="22" presetID="3" presetClass="entr" presetSubtype="10" fill="hold" grpId="0" nodeType="afterEffect">
                                  <p:stCondLst>
                                    <p:cond delay="6000"/>
                                  </p:stCondLst>
                                  <p:childTnLst>
                                    <p:set>
                                      <p:cBhvr>
                                        <p:cTn id="23" dur="1" fill="hold">
                                          <p:stCondLst>
                                            <p:cond delay="0"/>
                                          </p:stCondLst>
                                        </p:cTn>
                                        <p:tgtEl>
                                          <p:spTgt spid="151843"/>
                                        </p:tgtEl>
                                        <p:attrNameLst>
                                          <p:attrName>style.visibility</p:attrName>
                                        </p:attrNameLst>
                                      </p:cBhvr>
                                      <p:to>
                                        <p:strVal val="visible"/>
                                      </p:to>
                                    </p:set>
                                    <p:animEffect transition="in" filter="blinds(horizontal)">
                                      <p:cBhvr>
                                        <p:cTn id="24" dur="500"/>
                                        <p:tgtEl>
                                          <p:spTgt spid="151843"/>
                                        </p:tgtEl>
                                      </p:cBhvr>
                                    </p:animEffect>
                                  </p:childTnLst>
                                </p:cTn>
                              </p:par>
                            </p:childTnLst>
                          </p:cTn>
                        </p:par>
                        <p:par>
                          <p:cTn id="25" fill="hold">
                            <p:stCondLst>
                              <p:cond delay="8000"/>
                            </p:stCondLst>
                            <p:childTnLst>
                              <p:par>
                                <p:cTn id="26" presetID="0" presetClass="path" presetSubtype="0" accel="50000" decel="50000" fill="hold" nodeType="afterEffect">
                                  <p:stCondLst>
                                    <p:cond delay="500"/>
                                  </p:stCondLst>
                                  <p:childTnLst>
                                    <p:animMotion origin="layout" path="M -7.5E-6 -2.41443E-6 C 0.04999 0.00116 0.10017 0.00231 0.13593 -0.00786 C 0.17169 -0.01804 0.19322 -0.03978 0.21492 -0.06152 " pathEditMode="relative" ptsTypes="aaA">
                                      <p:cBhvr>
                                        <p:cTn id="27" dur="2000" fill="hold"/>
                                        <p:tgtEl>
                                          <p:spTgt spid="151802"/>
                                        </p:tgtEl>
                                        <p:attrNameLst>
                                          <p:attrName>ppt_x</p:attrName>
                                          <p:attrName>ppt_y</p:attrName>
                                        </p:attrNameLst>
                                      </p:cBhvr>
                                    </p:animMotion>
                                  </p:childTnLst>
                                </p:cTn>
                              </p:par>
                              <p:par>
                                <p:cTn id="28" presetID="0" presetClass="path" presetSubtype="0" accel="50000" decel="50000" fill="hold" nodeType="withEffect">
                                  <p:stCondLst>
                                    <p:cond delay="0"/>
                                  </p:stCondLst>
                                  <p:childTnLst>
                                    <p:animMotion origin="layout" path="M 4.16667E-6 0.01296 C 0.02882 0.00856 0.05763 0.0044 0.08246 0.00903 C 0.10729 0.01366 0.12465 0.0419 0.14861 0.04051 C 0.17257 0.03912 0.19948 0.02014 0.22656 0.00139 " pathEditMode="relative" rAng="0" ptsTypes="aaaA">
                                      <p:cBhvr>
                                        <p:cTn id="29" dur="2000" fill="hold"/>
                                        <p:tgtEl>
                                          <p:spTgt spid="4"/>
                                        </p:tgtEl>
                                        <p:attrNameLst>
                                          <p:attrName>ppt_x</p:attrName>
                                          <p:attrName>ppt_y</p:attrName>
                                        </p:attrNameLst>
                                      </p:cBhvr>
                                      <p:rCtr x="113" y="9"/>
                                    </p:animMotion>
                                  </p:childTnLst>
                                </p:cTn>
                              </p:par>
                              <p:par>
                                <p:cTn id="30" presetID="0" presetClass="path" presetSubtype="0" accel="50000" decel="50000" fill="hold" nodeType="withEffect">
                                  <p:stCondLst>
                                    <p:cond delay="0"/>
                                  </p:stCondLst>
                                  <p:childTnLst>
                                    <p:animMotion origin="layout" path="M -3.61111E-6 -4.16281E-7 C 0.01928 -0.00231 0.03872 -0.00439 0.05382 -0.00416 C 0.06893 -0.00393 0.07327 -0.00115 0.09098 0.00185 C 0.10868 0.00486 0.13421 0.00925 0.15973 0.01388 " pathEditMode="relative" ptsTypes="aaaA">
                                      <p:cBhvr>
                                        <p:cTn id="31" dur="2000" fill="hold"/>
                                        <p:tgtEl>
                                          <p:spTgt spid="151696"/>
                                        </p:tgtEl>
                                        <p:attrNameLst>
                                          <p:attrName>ppt_x</p:attrName>
                                          <p:attrName>ppt_y</p:attrName>
                                        </p:attrNameLst>
                                      </p:cBhvr>
                                    </p:animMotion>
                                  </p:childTnLst>
                                </p:cTn>
                              </p:par>
                              <p:par>
                                <p:cTn id="32" presetID="0" presetClass="path" presetSubtype="0" accel="50000" decel="50000" fill="hold" nodeType="withEffect">
                                  <p:stCondLst>
                                    <p:cond delay="0"/>
                                  </p:stCondLst>
                                  <p:childTnLst>
                                    <p:animMotion origin="layout" path="M 0.04184 0.00393 C 0.07274 0.00856 0.10382 0.01342 0.12274 0.00972 C 0.14167 0.00602 0.14306 -0.00116 0.15538 -0.01783 C 0.16771 -0.03449 0.18871 -0.0757 0.19722 -0.09028 C 0.20573 -0.10486 0.20608 -0.10556 0.20642 -0.10602 " pathEditMode="relative" rAng="0" ptsTypes="aaaaA">
                                      <p:cBhvr>
                                        <p:cTn id="33" dur="2000" fill="hold"/>
                                        <p:tgtEl>
                                          <p:spTgt spid="5"/>
                                        </p:tgtEl>
                                        <p:attrNameLst>
                                          <p:attrName>ppt_x</p:attrName>
                                          <p:attrName>ppt_y</p:attrName>
                                        </p:attrNameLst>
                                      </p:cBhvr>
                                      <p:rCtr x="82" y="-5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1554" grpId="0"/>
      <p:bldP spid="151843" grpId="0"/>
    </p:bld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53602" name="Text Box 2"/>
          <p:cNvSpPr txBox="1">
            <a:spLocks noChangeArrowheads="1"/>
          </p:cNvSpPr>
          <p:nvPr/>
        </p:nvSpPr>
        <p:spPr bwMode="auto">
          <a:xfrm>
            <a:off x="1079500" y="15875"/>
            <a:ext cx="7150100" cy="946150"/>
          </a:xfrm>
          <a:prstGeom prst="rect">
            <a:avLst/>
          </a:prstGeom>
          <a:noFill/>
          <a:ln w="9525">
            <a:noFill/>
            <a:miter lim="800000"/>
            <a:headEnd/>
            <a:tailEnd/>
          </a:ln>
        </p:spPr>
        <p:txBody>
          <a:bodyPr>
            <a:prstTxWarp prst="textNoShape">
              <a:avLst/>
            </a:prstTxWarp>
            <a:spAutoFit/>
          </a:bodyPr>
          <a:lstStyle/>
          <a:p>
            <a:pPr>
              <a:spcBef>
                <a:spcPct val="50000"/>
              </a:spcBef>
            </a:pPr>
            <a:r>
              <a:rPr lang="de-DE">
                <a:solidFill>
                  <a:srgbClr val="663300"/>
                </a:solidFill>
              </a:rPr>
              <a:t>In dem Haus waren Räuber, und die Räuber </a:t>
            </a:r>
            <a:br>
              <a:rPr lang="de-DE">
                <a:solidFill>
                  <a:srgbClr val="663300"/>
                </a:solidFill>
              </a:rPr>
            </a:br>
            <a:r>
              <a:rPr lang="de-DE">
                <a:solidFill>
                  <a:srgbClr val="663300"/>
                </a:solidFill>
              </a:rPr>
              <a:t>haben am Tisch gesessen und gegessen. </a:t>
            </a:r>
            <a:endParaRPr lang="en-US">
              <a:solidFill>
                <a:srgbClr val="663300"/>
              </a:solidFill>
            </a:endParaRPr>
          </a:p>
        </p:txBody>
      </p:sp>
      <p:grpSp>
        <p:nvGrpSpPr>
          <p:cNvPr id="45059" name="Group 3"/>
          <p:cNvGrpSpPr>
            <a:grpSpLocks/>
          </p:cNvGrpSpPr>
          <p:nvPr/>
        </p:nvGrpSpPr>
        <p:grpSpPr bwMode="auto">
          <a:xfrm>
            <a:off x="1441450" y="944563"/>
            <a:ext cx="6750050" cy="5913437"/>
            <a:chOff x="908" y="595"/>
            <a:chExt cx="4252" cy="3725"/>
          </a:xfrm>
        </p:grpSpPr>
        <p:pic>
          <p:nvPicPr>
            <p:cNvPr id="45060" name="Picture 4" descr="forest2"/>
            <p:cNvPicPr preferRelativeResize="0">
              <a:picLocks noChangeAspect="1" noChangeArrowheads="1"/>
            </p:cNvPicPr>
            <p:nvPr/>
          </p:nvPicPr>
          <mc:AlternateContent>
            <mc:Choice xmlns:ma="http://schemas.microsoft.com/office/mac/drawingml/2008/main" Requires="ma">
              <p:blipFill>
                <a:blip r:embed="rId3"/>
                <a:srcRect/>
                <a:stretch>
                  <a:fillRect/>
                </a:stretch>
              </p:blipFill>
            </mc:Choice>
            <mc:Fallback>
              <p:blipFill>
                <a:blip r:embed="rId4"/>
                <a:srcRect/>
                <a:stretch>
                  <a:fillRect/>
                </a:stretch>
              </p:blipFill>
            </mc:Fallback>
          </mc:AlternateContent>
          <p:spPr bwMode="auto">
            <a:xfrm>
              <a:off x="908" y="595"/>
              <a:ext cx="4252" cy="3725"/>
            </a:xfrm>
            <a:prstGeom prst="rect">
              <a:avLst/>
            </a:prstGeom>
            <a:noFill/>
            <a:ln w="9525">
              <a:noFill/>
              <a:miter lim="800000"/>
              <a:headEnd/>
              <a:tailEnd/>
            </a:ln>
          </p:spPr>
        </p:pic>
        <p:grpSp>
          <p:nvGrpSpPr>
            <p:cNvPr id="45061" name="Group 5"/>
            <p:cNvGrpSpPr>
              <a:grpSpLocks noChangeAspect="1"/>
            </p:cNvGrpSpPr>
            <p:nvPr/>
          </p:nvGrpSpPr>
          <p:grpSpPr bwMode="auto">
            <a:xfrm>
              <a:off x="1794" y="1084"/>
              <a:ext cx="3271" cy="3058"/>
              <a:chOff x="2103" y="454"/>
              <a:chExt cx="3633" cy="3396"/>
            </a:xfrm>
          </p:grpSpPr>
          <p:grpSp>
            <p:nvGrpSpPr>
              <p:cNvPr id="45062" name="Group 6"/>
              <p:cNvGrpSpPr>
                <a:grpSpLocks noChangeAspect="1"/>
              </p:cNvGrpSpPr>
              <p:nvPr/>
            </p:nvGrpSpPr>
            <p:grpSpPr bwMode="auto">
              <a:xfrm>
                <a:off x="2103" y="454"/>
                <a:ext cx="3633" cy="3396"/>
                <a:chOff x="154" y="1318"/>
                <a:chExt cx="1121" cy="1048"/>
              </a:xfrm>
            </p:grpSpPr>
            <p:sp>
              <p:nvSpPr>
                <p:cNvPr id="45249" name="Freeform 7"/>
                <p:cNvSpPr>
                  <a:spLocks noChangeAspect="1"/>
                </p:cNvSpPr>
                <p:nvPr/>
              </p:nvSpPr>
              <p:spPr bwMode="auto">
                <a:xfrm>
                  <a:off x="1118" y="1726"/>
                  <a:ext cx="50" cy="132"/>
                </a:xfrm>
                <a:custGeom>
                  <a:avLst/>
                  <a:gdLst>
                    <a:gd name="T0" fmla="*/ 24 w 95"/>
                    <a:gd name="T1" fmla="*/ 25 h 261"/>
                    <a:gd name="T2" fmla="*/ 0 w 95"/>
                    <a:gd name="T3" fmla="*/ 261 h 261"/>
                    <a:gd name="T4" fmla="*/ 95 w 95"/>
                    <a:gd name="T5" fmla="*/ 261 h 261"/>
                    <a:gd name="T6" fmla="*/ 44 w 95"/>
                    <a:gd name="T7" fmla="*/ 0 h 261"/>
                    <a:gd name="T8" fmla="*/ 24 w 95"/>
                    <a:gd name="T9" fmla="*/ 25 h 261"/>
                    <a:gd name="T10" fmla="*/ 0 60000 65536"/>
                    <a:gd name="T11" fmla="*/ 0 60000 65536"/>
                    <a:gd name="T12" fmla="*/ 0 60000 65536"/>
                    <a:gd name="T13" fmla="*/ 0 60000 65536"/>
                    <a:gd name="T14" fmla="*/ 0 60000 65536"/>
                    <a:gd name="T15" fmla="*/ 0 w 95"/>
                    <a:gd name="T16" fmla="*/ 0 h 261"/>
                    <a:gd name="T17" fmla="*/ 95 w 95"/>
                    <a:gd name="T18" fmla="*/ 261 h 261"/>
                  </a:gdLst>
                  <a:ahLst/>
                  <a:cxnLst>
                    <a:cxn ang="T10">
                      <a:pos x="T0" y="T1"/>
                    </a:cxn>
                    <a:cxn ang="T11">
                      <a:pos x="T2" y="T3"/>
                    </a:cxn>
                    <a:cxn ang="T12">
                      <a:pos x="T4" y="T5"/>
                    </a:cxn>
                    <a:cxn ang="T13">
                      <a:pos x="T6" y="T7"/>
                    </a:cxn>
                    <a:cxn ang="T14">
                      <a:pos x="T8" y="T9"/>
                    </a:cxn>
                  </a:cxnLst>
                  <a:rect l="T15" t="T16" r="T17" b="T18"/>
                  <a:pathLst>
                    <a:path w="95" h="261">
                      <a:moveTo>
                        <a:pt x="24" y="25"/>
                      </a:moveTo>
                      <a:lnTo>
                        <a:pt x="0" y="261"/>
                      </a:lnTo>
                      <a:lnTo>
                        <a:pt x="95" y="261"/>
                      </a:lnTo>
                      <a:lnTo>
                        <a:pt x="44" y="0"/>
                      </a:lnTo>
                      <a:lnTo>
                        <a:pt x="24" y="25"/>
                      </a:lnTo>
                      <a:close/>
                    </a:path>
                  </a:pathLst>
                </a:custGeom>
                <a:solidFill>
                  <a:srgbClr val="9E3F3F"/>
                </a:solidFill>
                <a:ln w="9525">
                  <a:noFill/>
                  <a:round/>
                  <a:headEnd/>
                  <a:tailEnd/>
                </a:ln>
              </p:spPr>
              <p:txBody>
                <a:bodyPr>
                  <a:prstTxWarp prst="textNoShape">
                    <a:avLst/>
                  </a:prstTxWarp>
                </a:bodyPr>
                <a:lstStyle/>
                <a:p>
                  <a:endParaRPr lang="en-US"/>
                </a:p>
              </p:txBody>
            </p:sp>
            <p:sp>
              <p:nvSpPr>
                <p:cNvPr id="45250" name="Freeform 8"/>
                <p:cNvSpPr>
                  <a:spLocks noChangeAspect="1"/>
                </p:cNvSpPr>
                <p:nvPr/>
              </p:nvSpPr>
              <p:spPr bwMode="auto">
                <a:xfrm>
                  <a:off x="1135" y="1748"/>
                  <a:ext cx="20" cy="103"/>
                </a:xfrm>
                <a:custGeom>
                  <a:avLst/>
                  <a:gdLst>
                    <a:gd name="T0" fmla="*/ 0 w 38"/>
                    <a:gd name="T1" fmla="*/ 0 h 204"/>
                    <a:gd name="T2" fmla="*/ 0 w 38"/>
                    <a:gd name="T3" fmla="*/ 204 h 204"/>
                    <a:gd name="T4" fmla="*/ 38 w 38"/>
                    <a:gd name="T5" fmla="*/ 204 h 204"/>
                    <a:gd name="T6" fmla="*/ 0 w 38"/>
                    <a:gd name="T7" fmla="*/ 0 h 204"/>
                    <a:gd name="T8" fmla="*/ 0 60000 65536"/>
                    <a:gd name="T9" fmla="*/ 0 60000 65536"/>
                    <a:gd name="T10" fmla="*/ 0 60000 65536"/>
                    <a:gd name="T11" fmla="*/ 0 60000 65536"/>
                    <a:gd name="T12" fmla="*/ 0 w 38"/>
                    <a:gd name="T13" fmla="*/ 0 h 204"/>
                    <a:gd name="T14" fmla="*/ 38 w 38"/>
                    <a:gd name="T15" fmla="*/ 204 h 204"/>
                  </a:gdLst>
                  <a:ahLst/>
                  <a:cxnLst>
                    <a:cxn ang="T8">
                      <a:pos x="T0" y="T1"/>
                    </a:cxn>
                    <a:cxn ang="T9">
                      <a:pos x="T2" y="T3"/>
                    </a:cxn>
                    <a:cxn ang="T10">
                      <a:pos x="T4" y="T5"/>
                    </a:cxn>
                    <a:cxn ang="T11">
                      <a:pos x="T6" y="T7"/>
                    </a:cxn>
                  </a:cxnLst>
                  <a:rect l="T12" t="T13" r="T14" b="T15"/>
                  <a:pathLst>
                    <a:path w="38" h="204">
                      <a:moveTo>
                        <a:pt x="0" y="0"/>
                      </a:moveTo>
                      <a:lnTo>
                        <a:pt x="0" y="204"/>
                      </a:lnTo>
                      <a:lnTo>
                        <a:pt x="38" y="204"/>
                      </a:lnTo>
                      <a:lnTo>
                        <a:pt x="0" y="0"/>
                      </a:lnTo>
                      <a:close/>
                    </a:path>
                  </a:pathLst>
                </a:custGeom>
                <a:solidFill>
                  <a:srgbClr val="7F0000"/>
                </a:solidFill>
                <a:ln w="9525">
                  <a:noFill/>
                  <a:round/>
                  <a:headEnd/>
                  <a:tailEnd/>
                </a:ln>
              </p:spPr>
              <p:txBody>
                <a:bodyPr>
                  <a:prstTxWarp prst="textNoShape">
                    <a:avLst/>
                  </a:prstTxWarp>
                </a:bodyPr>
                <a:lstStyle/>
                <a:p>
                  <a:endParaRPr lang="en-US"/>
                </a:p>
              </p:txBody>
            </p:sp>
            <p:sp>
              <p:nvSpPr>
                <p:cNvPr id="45251" name="Freeform 9"/>
                <p:cNvSpPr>
                  <a:spLocks noChangeAspect="1"/>
                </p:cNvSpPr>
                <p:nvPr/>
              </p:nvSpPr>
              <p:spPr bwMode="auto">
                <a:xfrm>
                  <a:off x="154" y="1318"/>
                  <a:ext cx="1000" cy="1048"/>
                </a:xfrm>
                <a:custGeom>
                  <a:avLst/>
                  <a:gdLst>
                    <a:gd name="T0" fmla="*/ 988 w 1883"/>
                    <a:gd name="T1" fmla="*/ 65 h 2090"/>
                    <a:gd name="T2" fmla="*/ 816 w 1883"/>
                    <a:gd name="T3" fmla="*/ 244 h 2090"/>
                    <a:gd name="T4" fmla="*/ 797 w 1883"/>
                    <a:gd name="T5" fmla="*/ 191 h 2090"/>
                    <a:gd name="T6" fmla="*/ 860 w 1883"/>
                    <a:gd name="T7" fmla="*/ 137 h 2090"/>
                    <a:gd name="T8" fmla="*/ 860 w 1883"/>
                    <a:gd name="T9" fmla="*/ 0 h 2090"/>
                    <a:gd name="T10" fmla="*/ 445 w 1883"/>
                    <a:gd name="T11" fmla="*/ 0 h 2090"/>
                    <a:gd name="T12" fmla="*/ 445 w 1883"/>
                    <a:gd name="T13" fmla="*/ 165 h 2090"/>
                    <a:gd name="T14" fmla="*/ 489 w 1883"/>
                    <a:gd name="T15" fmla="*/ 191 h 2090"/>
                    <a:gd name="T16" fmla="*/ 454 w 1883"/>
                    <a:gd name="T17" fmla="*/ 578 h 2090"/>
                    <a:gd name="T18" fmla="*/ 0 w 1883"/>
                    <a:gd name="T19" fmla="*/ 1049 h 2090"/>
                    <a:gd name="T20" fmla="*/ 191 w 1883"/>
                    <a:gd name="T21" fmla="*/ 1105 h 2090"/>
                    <a:gd name="T22" fmla="*/ 163 w 1883"/>
                    <a:gd name="T23" fmla="*/ 2090 h 2090"/>
                    <a:gd name="T24" fmla="*/ 1720 w 1883"/>
                    <a:gd name="T25" fmla="*/ 2072 h 2090"/>
                    <a:gd name="T26" fmla="*/ 1747 w 1883"/>
                    <a:gd name="T27" fmla="*/ 1176 h 2090"/>
                    <a:gd name="T28" fmla="*/ 1883 w 1883"/>
                    <a:gd name="T29" fmla="*/ 1113 h 2090"/>
                    <a:gd name="T30" fmla="*/ 988 w 1883"/>
                    <a:gd name="T31" fmla="*/ 65 h 209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883"/>
                    <a:gd name="T49" fmla="*/ 0 h 2090"/>
                    <a:gd name="T50" fmla="*/ 1883 w 1883"/>
                    <a:gd name="T51" fmla="*/ 2090 h 209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883" h="2090">
                      <a:moveTo>
                        <a:pt x="988" y="65"/>
                      </a:moveTo>
                      <a:lnTo>
                        <a:pt x="816" y="244"/>
                      </a:lnTo>
                      <a:lnTo>
                        <a:pt x="797" y="191"/>
                      </a:lnTo>
                      <a:lnTo>
                        <a:pt x="860" y="137"/>
                      </a:lnTo>
                      <a:lnTo>
                        <a:pt x="860" y="0"/>
                      </a:lnTo>
                      <a:lnTo>
                        <a:pt x="445" y="0"/>
                      </a:lnTo>
                      <a:lnTo>
                        <a:pt x="445" y="165"/>
                      </a:lnTo>
                      <a:lnTo>
                        <a:pt x="489" y="191"/>
                      </a:lnTo>
                      <a:lnTo>
                        <a:pt x="454" y="578"/>
                      </a:lnTo>
                      <a:lnTo>
                        <a:pt x="0" y="1049"/>
                      </a:lnTo>
                      <a:lnTo>
                        <a:pt x="191" y="1105"/>
                      </a:lnTo>
                      <a:lnTo>
                        <a:pt x="163" y="2090"/>
                      </a:lnTo>
                      <a:lnTo>
                        <a:pt x="1720" y="2072"/>
                      </a:lnTo>
                      <a:lnTo>
                        <a:pt x="1747" y="1176"/>
                      </a:lnTo>
                      <a:lnTo>
                        <a:pt x="1883" y="1113"/>
                      </a:lnTo>
                      <a:lnTo>
                        <a:pt x="988" y="65"/>
                      </a:lnTo>
                      <a:close/>
                    </a:path>
                  </a:pathLst>
                </a:custGeom>
                <a:solidFill>
                  <a:srgbClr val="000000"/>
                </a:solidFill>
                <a:ln w="9525">
                  <a:noFill/>
                  <a:round/>
                  <a:headEnd/>
                  <a:tailEnd/>
                </a:ln>
              </p:spPr>
              <p:txBody>
                <a:bodyPr>
                  <a:prstTxWarp prst="textNoShape">
                    <a:avLst/>
                  </a:prstTxWarp>
                </a:bodyPr>
                <a:lstStyle/>
                <a:p>
                  <a:endParaRPr lang="en-US"/>
                </a:p>
              </p:txBody>
            </p:sp>
            <p:sp>
              <p:nvSpPr>
                <p:cNvPr id="45252" name="Freeform 10"/>
                <p:cNvSpPr>
                  <a:spLocks noChangeAspect="1"/>
                </p:cNvSpPr>
                <p:nvPr/>
              </p:nvSpPr>
              <p:spPr bwMode="auto">
                <a:xfrm>
                  <a:off x="678" y="1345"/>
                  <a:ext cx="597" cy="1012"/>
                </a:xfrm>
                <a:custGeom>
                  <a:avLst/>
                  <a:gdLst>
                    <a:gd name="T0" fmla="*/ 0 w 1124"/>
                    <a:gd name="T1" fmla="*/ 10 h 2017"/>
                    <a:gd name="T2" fmla="*/ 245 w 1124"/>
                    <a:gd name="T3" fmla="*/ 0 h 2017"/>
                    <a:gd name="T4" fmla="*/ 1124 w 1124"/>
                    <a:gd name="T5" fmla="*/ 1013 h 2017"/>
                    <a:gd name="T6" fmla="*/ 1021 w 1124"/>
                    <a:gd name="T7" fmla="*/ 1058 h 2017"/>
                    <a:gd name="T8" fmla="*/ 1004 w 1124"/>
                    <a:gd name="T9" fmla="*/ 1837 h 2017"/>
                    <a:gd name="T10" fmla="*/ 732 w 1124"/>
                    <a:gd name="T11" fmla="*/ 2017 h 2017"/>
                    <a:gd name="T12" fmla="*/ 759 w 1124"/>
                    <a:gd name="T13" fmla="*/ 1121 h 2017"/>
                    <a:gd name="T14" fmla="*/ 895 w 1124"/>
                    <a:gd name="T15" fmla="*/ 1058 h 2017"/>
                    <a:gd name="T16" fmla="*/ 0 w 1124"/>
                    <a:gd name="T17" fmla="*/ 10 h 201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24"/>
                    <a:gd name="T28" fmla="*/ 0 h 2017"/>
                    <a:gd name="T29" fmla="*/ 1124 w 1124"/>
                    <a:gd name="T30" fmla="*/ 2017 h 201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24" h="2017">
                      <a:moveTo>
                        <a:pt x="0" y="10"/>
                      </a:moveTo>
                      <a:lnTo>
                        <a:pt x="245" y="0"/>
                      </a:lnTo>
                      <a:lnTo>
                        <a:pt x="1124" y="1013"/>
                      </a:lnTo>
                      <a:lnTo>
                        <a:pt x="1021" y="1058"/>
                      </a:lnTo>
                      <a:lnTo>
                        <a:pt x="1004" y="1837"/>
                      </a:lnTo>
                      <a:lnTo>
                        <a:pt x="732" y="2017"/>
                      </a:lnTo>
                      <a:lnTo>
                        <a:pt x="759" y="1121"/>
                      </a:lnTo>
                      <a:lnTo>
                        <a:pt x="895" y="1058"/>
                      </a:lnTo>
                      <a:lnTo>
                        <a:pt x="0" y="10"/>
                      </a:lnTo>
                      <a:close/>
                    </a:path>
                  </a:pathLst>
                </a:custGeom>
                <a:solidFill>
                  <a:srgbClr val="000000"/>
                </a:solidFill>
                <a:ln w="9525">
                  <a:noFill/>
                  <a:round/>
                  <a:headEnd/>
                  <a:tailEnd/>
                </a:ln>
              </p:spPr>
              <p:txBody>
                <a:bodyPr>
                  <a:prstTxWarp prst="textNoShape">
                    <a:avLst/>
                  </a:prstTxWarp>
                </a:bodyPr>
                <a:lstStyle/>
                <a:p>
                  <a:endParaRPr lang="en-US"/>
                </a:p>
              </p:txBody>
            </p:sp>
            <p:sp>
              <p:nvSpPr>
                <p:cNvPr id="45253" name="Freeform 11"/>
                <p:cNvSpPr>
                  <a:spLocks noChangeAspect="1"/>
                </p:cNvSpPr>
                <p:nvPr/>
              </p:nvSpPr>
              <p:spPr bwMode="auto">
                <a:xfrm>
                  <a:off x="709" y="1364"/>
                  <a:ext cx="517" cy="516"/>
                </a:xfrm>
                <a:custGeom>
                  <a:avLst/>
                  <a:gdLst>
                    <a:gd name="T0" fmla="*/ 0 w 974"/>
                    <a:gd name="T1" fmla="*/ 33 h 1030"/>
                    <a:gd name="T2" fmla="*/ 168 w 974"/>
                    <a:gd name="T3" fmla="*/ 0 h 1030"/>
                    <a:gd name="T4" fmla="*/ 974 w 974"/>
                    <a:gd name="T5" fmla="*/ 958 h 1030"/>
                    <a:gd name="T6" fmla="*/ 765 w 974"/>
                    <a:gd name="T7" fmla="*/ 1030 h 1030"/>
                    <a:gd name="T8" fmla="*/ 0 w 974"/>
                    <a:gd name="T9" fmla="*/ 33 h 1030"/>
                    <a:gd name="T10" fmla="*/ 0 60000 65536"/>
                    <a:gd name="T11" fmla="*/ 0 60000 65536"/>
                    <a:gd name="T12" fmla="*/ 0 60000 65536"/>
                    <a:gd name="T13" fmla="*/ 0 60000 65536"/>
                    <a:gd name="T14" fmla="*/ 0 60000 65536"/>
                    <a:gd name="T15" fmla="*/ 0 w 974"/>
                    <a:gd name="T16" fmla="*/ 0 h 1030"/>
                    <a:gd name="T17" fmla="*/ 974 w 974"/>
                    <a:gd name="T18" fmla="*/ 1030 h 1030"/>
                  </a:gdLst>
                  <a:ahLst/>
                  <a:cxnLst>
                    <a:cxn ang="T10">
                      <a:pos x="T0" y="T1"/>
                    </a:cxn>
                    <a:cxn ang="T11">
                      <a:pos x="T2" y="T3"/>
                    </a:cxn>
                    <a:cxn ang="T12">
                      <a:pos x="T4" y="T5"/>
                    </a:cxn>
                    <a:cxn ang="T13">
                      <a:pos x="T6" y="T7"/>
                    </a:cxn>
                    <a:cxn ang="T14">
                      <a:pos x="T8" y="T9"/>
                    </a:cxn>
                  </a:cxnLst>
                  <a:rect l="T15" t="T16" r="T17" b="T18"/>
                  <a:pathLst>
                    <a:path w="974" h="1030">
                      <a:moveTo>
                        <a:pt x="0" y="33"/>
                      </a:moveTo>
                      <a:lnTo>
                        <a:pt x="168" y="0"/>
                      </a:lnTo>
                      <a:lnTo>
                        <a:pt x="974" y="958"/>
                      </a:lnTo>
                      <a:lnTo>
                        <a:pt x="765" y="1030"/>
                      </a:lnTo>
                      <a:lnTo>
                        <a:pt x="0" y="33"/>
                      </a:lnTo>
                      <a:close/>
                    </a:path>
                  </a:pathLst>
                </a:custGeom>
                <a:solidFill>
                  <a:srgbClr val="CC9900"/>
                </a:solidFill>
                <a:ln w="9525">
                  <a:noFill/>
                  <a:round/>
                  <a:headEnd/>
                  <a:tailEnd/>
                </a:ln>
              </p:spPr>
              <p:txBody>
                <a:bodyPr>
                  <a:prstTxWarp prst="textNoShape">
                    <a:avLst/>
                  </a:prstTxWarp>
                </a:bodyPr>
                <a:lstStyle/>
                <a:p>
                  <a:endParaRPr lang="en-US"/>
                </a:p>
              </p:txBody>
            </p:sp>
            <p:sp>
              <p:nvSpPr>
                <p:cNvPr id="45254" name="Freeform 12"/>
                <p:cNvSpPr>
                  <a:spLocks noChangeAspect="1"/>
                </p:cNvSpPr>
                <p:nvPr/>
              </p:nvSpPr>
              <p:spPr bwMode="auto">
                <a:xfrm>
                  <a:off x="1096" y="1908"/>
                  <a:ext cx="91" cy="395"/>
                </a:xfrm>
                <a:custGeom>
                  <a:avLst/>
                  <a:gdLst>
                    <a:gd name="T0" fmla="*/ 27 w 172"/>
                    <a:gd name="T1" fmla="*/ 27 h 788"/>
                    <a:gd name="T2" fmla="*/ 163 w 172"/>
                    <a:gd name="T3" fmla="*/ 0 h 788"/>
                    <a:gd name="T4" fmla="*/ 172 w 172"/>
                    <a:gd name="T5" fmla="*/ 671 h 788"/>
                    <a:gd name="T6" fmla="*/ 0 w 172"/>
                    <a:gd name="T7" fmla="*/ 788 h 788"/>
                    <a:gd name="T8" fmla="*/ 27 w 172"/>
                    <a:gd name="T9" fmla="*/ 27 h 788"/>
                    <a:gd name="T10" fmla="*/ 0 60000 65536"/>
                    <a:gd name="T11" fmla="*/ 0 60000 65536"/>
                    <a:gd name="T12" fmla="*/ 0 60000 65536"/>
                    <a:gd name="T13" fmla="*/ 0 60000 65536"/>
                    <a:gd name="T14" fmla="*/ 0 60000 65536"/>
                    <a:gd name="T15" fmla="*/ 0 w 172"/>
                    <a:gd name="T16" fmla="*/ 0 h 788"/>
                    <a:gd name="T17" fmla="*/ 172 w 172"/>
                    <a:gd name="T18" fmla="*/ 788 h 788"/>
                  </a:gdLst>
                  <a:ahLst/>
                  <a:cxnLst>
                    <a:cxn ang="T10">
                      <a:pos x="T0" y="T1"/>
                    </a:cxn>
                    <a:cxn ang="T11">
                      <a:pos x="T2" y="T3"/>
                    </a:cxn>
                    <a:cxn ang="T12">
                      <a:pos x="T4" y="T5"/>
                    </a:cxn>
                    <a:cxn ang="T13">
                      <a:pos x="T6" y="T7"/>
                    </a:cxn>
                    <a:cxn ang="T14">
                      <a:pos x="T8" y="T9"/>
                    </a:cxn>
                  </a:cxnLst>
                  <a:rect l="T15" t="T16" r="T17" b="T18"/>
                  <a:pathLst>
                    <a:path w="172" h="788">
                      <a:moveTo>
                        <a:pt x="27" y="27"/>
                      </a:moveTo>
                      <a:lnTo>
                        <a:pt x="163" y="0"/>
                      </a:lnTo>
                      <a:lnTo>
                        <a:pt x="172" y="671"/>
                      </a:lnTo>
                      <a:lnTo>
                        <a:pt x="0" y="788"/>
                      </a:lnTo>
                      <a:lnTo>
                        <a:pt x="27" y="27"/>
                      </a:lnTo>
                      <a:close/>
                    </a:path>
                  </a:pathLst>
                </a:custGeom>
                <a:solidFill>
                  <a:srgbClr val="FFB871"/>
                </a:solidFill>
                <a:ln w="9525">
                  <a:noFill/>
                  <a:round/>
                  <a:headEnd/>
                  <a:tailEnd/>
                </a:ln>
              </p:spPr>
              <p:txBody>
                <a:bodyPr>
                  <a:prstTxWarp prst="textNoShape">
                    <a:avLst/>
                  </a:prstTxWarp>
                </a:bodyPr>
                <a:lstStyle/>
                <a:p>
                  <a:endParaRPr lang="en-US"/>
                </a:p>
              </p:txBody>
            </p:sp>
            <p:sp>
              <p:nvSpPr>
                <p:cNvPr id="45255" name="Freeform 13"/>
                <p:cNvSpPr>
                  <a:spLocks noChangeAspect="1"/>
                </p:cNvSpPr>
                <p:nvPr/>
              </p:nvSpPr>
              <p:spPr bwMode="auto">
                <a:xfrm>
                  <a:off x="202" y="1386"/>
                  <a:ext cx="898" cy="494"/>
                </a:xfrm>
                <a:custGeom>
                  <a:avLst/>
                  <a:gdLst>
                    <a:gd name="T0" fmla="*/ 897 w 1691"/>
                    <a:gd name="T1" fmla="*/ 0 h 984"/>
                    <a:gd name="T2" fmla="*/ 0 w 1691"/>
                    <a:gd name="T3" fmla="*/ 868 h 984"/>
                    <a:gd name="T4" fmla="*/ 63 w 1691"/>
                    <a:gd name="T5" fmla="*/ 912 h 984"/>
                    <a:gd name="T6" fmla="*/ 906 w 1691"/>
                    <a:gd name="T7" fmla="*/ 136 h 984"/>
                    <a:gd name="T8" fmla="*/ 1612 w 1691"/>
                    <a:gd name="T9" fmla="*/ 976 h 984"/>
                    <a:gd name="T10" fmla="*/ 1691 w 1691"/>
                    <a:gd name="T11" fmla="*/ 984 h 984"/>
                    <a:gd name="T12" fmla="*/ 897 w 1691"/>
                    <a:gd name="T13" fmla="*/ 0 h 984"/>
                    <a:gd name="T14" fmla="*/ 0 60000 65536"/>
                    <a:gd name="T15" fmla="*/ 0 60000 65536"/>
                    <a:gd name="T16" fmla="*/ 0 60000 65536"/>
                    <a:gd name="T17" fmla="*/ 0 60000 65536"/>
                    <a:gd name="T18" fmla="*/ 0 60000 65536"/>
                    <a:gd name="T19" fmla="*/ 0 60000 65536"/>
                    <a:gd name="T20" fmla="*/ 0 60000 65536"/>
                    <a:gd name="T21" fmla="*/ 0 w 1691"/>
                    <a:gd name="T22" fmla="*/ 0 h 984"/>
                    <a:gd name="T23" fmla="*/ 1691 w 1691"/>
                    <a:gd name="T24" fmla="*/ 984 h 98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91" h="984">
                      <a:moveTo>
                        <a:pt x="897" y="0"/>
                      </a:moveTo>
                      <a:lnTo>
                        <a:pt x="0" y="868"/>
                      </a:lnTo>
                      <a:lnTo>
                        <a:pt x="63" y="912"/>
                      </a:lnTo>
                      <a:lnTo>
                        <a:pt x="906" y="136"/>
                      </a:lnTo>
                      <a:lnTo>
                        <a:pt x="1612" y="976"/>
                      </a:lnTo>
                      <a:lnTo>
                        <a:pt x="1691" y="984"/>
                      </a:lnTo>
                      <a:lnTo>
                        <a:pt x="897" y="0"/>
                      </a:lnTo>
                      <a:close/>
                    </a:path>
                  </a:pathLst>
                </a:custGeom>
                <a:solidFill>
                  <a:srgbClr val="996633"/>
                </a:solidFill>
                <a:ln w="9525">
                  <a:noFill/>
                  <a:round/>
                  <a:headEnd/>
                  <a:tailEnd/>
                </a:ln>
              </p:spPr>
              <p:txBody>
                <a:bodyPr>
                  <a:prstTxWarp prst="textNoShape">
                    <a:avLst/>
                  </a:prstTxWarp>
                </a:bodyPr>
                <a:lstStyle/>
                <a:p>
                  <a:endParaRPr lang="en-US"/>
                </a:p>
              </p:txBody>
            </p:sp>
            <p:sp>
              <p:nvSpPr>
                <p:cNvPr id="45256" name="Freeform 14"/>
                <p:cNvSpPr>
                  <a:spLocks noChangeAspect="1"/>
                </p:cNvSpPr>
                <p:nvPr/>
              </p:nvSpPr>
              <p:spPr bwMode="auto">
                <a:xfrm>
                  <a:off x="433" y="1414"/>
                  <a:ext cx="91" cy="159"/>
                </a:xfrm>
                <a:custGeom>
                  <a:avLst/>
                  <a:gdLst>
                    <a:gd name="T0" fmla="*/ 9 w 172"/>
                    <a:gd name="T1" fmla="*/ 0 h 317"/>
                    <a:gd name="T2" fmla="*/ 163 w 172"/>
                    <a:gd name="T3" fmla="*/ 18 h 317"/>
                    <a:gd name="T4" fmla="*/ 172 w 172"/>
                    <a:gd name="T5" fmla="*/ 106 h 317"/>
                    <a:gd name="T6" fmla="*/ 0 w 172"/>
                    <a:gd name="T7" fmla="*/ 317 h 317"/>
                    <a:gd name="T8" fmla="*/ 9 w 172"/>
                    <a:gd name="T9" fmla="*/ 0 h 317"/>
                    <a:gd name="T10" fmla="*/ 0 60000 65536"/>
                    <a:gd name="T11" fmla="*/ 0 60000 65536"/>
                    <a:gd name="T12" fmla="*/ 0 60000 65536"/>
                    <a:gd name="T13" fmla="*/ 0 60000 65536"/>
                    <a:gd name="T14" fmla="*/ 0 60000 65536"/>
                    <a:gd name="T15" fmla="*/ 0 w 172"/>
                    <a:gd name="T16" fmla="*/ 0 h 317"/>
                    <a:gd name="T17" fmla="*/ 172 w 172"/>
                    <a:gd name="T18" fmla="*/ 317 h 317"/>
                  </a:gdLst>
                  <a:ahLst/>
                  <a:cxnLst>
                    <a:cxn ang="T10">
                      <a:pos x="T0" y="T1"/>
                    </a:cxn>
                    <a:cxn ang="T11">
                      <a:pos x="T2" y="T3"/>
                    </a:cxn>
                    <a:cxn ang="T12">
                      <a:pos x="T4" y="T5"/>
                    </a:cxn>
                    <a:cxn ang="T13">
                      <a:pos x="T6" y="T7"/>
                    </a:cxn>
                    <a:cxn ang="T14">
                      <a:pos x="T8" y="T9"/>
                    </a:cxn>
                  </a:cxnLst>
                  <a:rect l="T15" t="T16" r="T17" b="T18"/>
                  <a:pathLst>
                    <a:path w="172" h="317">
                      <a:moveTo>
                        <a:pt x="9" y="0"/>
                      </a:moveTo>
                      <a:lnTo>
                        <a:pt x="163" y="18"/>
                      </a:lnTo>
                      <a:lnTo>
                        <a:pt x="172" y="106"/>
                      </a:lnTo>
                      <a:lnTo>
                        <a:pt x="0" y="317"/>
                      </a:lnTo>
                      <a:lnTo>
                        <a:pt x="9" y="0"/>
                      </a:lnTo>
                      <a:close/>
                    </a:path>
                  </a:pathLst>
                </a:custGeom>
                <a:solidFill>
                  <a:srgbClr val="B00000"/>
                </a:solidFill>
                <a:ln w="9525">
                  <a:noFill/>
                  <a:round/>
                  <a:headEnd/>
                  <a:tailEnd/>
                </a:ln>
              </p:spPr>
              <p:txBody>
                <a:bodyPr>
                  <a:prstTxWarp prst="textNoShape">
                    <a:avLst/>
                  </a:prstTxWarp>
                </a:bodyPr>
                <a:lstStyle/>
                <a:p>
                  <a:endParaRPr lang="en-US"/>
                </a:p>
              </p:txBody>
            </p:sp>
            <p:sp>
              <p:nvSpPr>
                <p:cNvPr id="45257" name="Freeform 15"/>
                <p:cNvSpPr>
                  <a:spLocks noChangeAspect="1"/>
                </p:cNvSpPr>
                <p:nvPr/>
              </p:nvSpPr>
              <p:spPr bwMode="auto">
                <a:xfrm>
                  <a:off x="405" y="1337"/>
                  <a:ext cx="127" cy="52"/>
                </a:xfrm>
                <a:custGeom>
                  <a:avLst/>
                  <a:gdLst>
                    <a:gd name="T0" fmla="*/ 0 w 241"/>
                    <a:gd name="T1" fmla="*/ 0 h 106"/>
                    <a:gd name="T2" fmla="*/ 229 w 241"/>
                    <a:gd name="T3" fmla="*/ 16 h 106"/>
                    <a:gd name="T4" fmla="*/ 241 w 241"/>
                    <a:gd name="T5" fmla="*/ 106 h 106"/>
                    <a:gd name="T6" fmla="*/ 15 w 241"/>
                    <a:gd name="T7" fmla="*/ 82 h 106"/>
                    <a:gd name="T8" fmla="*/ 0 w 241"/>
                    <a:gd name="T9" fmla="*/ 0 h 106"/>
                    <a:gd name="T10" fmla="*/ 0 60000 65536"/>
                    <a:gd name="T11" fmla="*/ 0 60000 65536"/>
                    <a:gd name="T12" fmla="*/ 0 60000 65536"/>
                    <a:gd name="T13" fmla="*/ 0 60000 65536"/>
                    <a:gd name="T14" fmla="*/ 0 60000 65536"/>
                    <a:gd name="T15" fmla="*/ 0 w 241"/>
                    <a:gd name="T16" fmla="*/ 0 h 106"/>
                    <a:gd name="T17" fmla="*/ 241 w 241"/>
                    <a:gd name="T18" fmla="*/ 106 h 106"/>
                  </a:gdLst>
                  <a:ahLst/>
                  <a:cxnLst>
                    <a:cxn ang="T10">
                      <a:pos x="T0" y="T1"/>
                    </a:cxn>
                    <a:cxn ang="T11">
                      <a:pos x="T2" y="T3"/>
                    </a:cxn>
                    <a:cxn ang="T12">
                      <a:pos x="T4" y="T5"/>
                    </a:cxn>
                    <a:cxn ang="T13">
                      <a:pos x="T6" y="T7"/>
                    </a:cxn>
                    <a:cxn ang="T14">
                      <a:pos x="T8" y="T9"/>
                    </a:cxn>
                  </a:cxnLst>
                  <a:rect l="T15" t="T16" r="T17" b="T18"/>
                  <a:pathLst>
                    <a:path w="241" h="106">
                      <a:moveTo>
                        <a:pt x="0" y="0"/>
                      </a:moveTo>
                      <a:lnTo>
                        <a:pt x="229" y="16"/>
                      </a:lnTo>
                      <a:lnTo>
                        <a:pt x="241" y="106"/>
                      </a:lnTo>
                      <a:lnTo>
                        <a:pt x="15" y="82"/>
                      </a:lnTo>
                      <a:lnTo>
                        <a:pt x="0" y="0"/>
                      </a:lnTo>
                      <a:close/>
                    </a:path>
                  </a:pathLst>
                </a:custGeom>
                <a:solidFill>
                  <a:srgbClr val="B00000"/>
                </a:solidFill>
                <a:ln w="9525">
                  <a:noFill/>
                  <a:round/>
                  <a:headEnd/>
                  <a:tailEnd/>
                </a:ln>
              </p:spPr>
              <p:txBody>
                <a:bodyPr>
                  <a:prstTxWarp prst="textNoShape">
                    <a:avLst/>
                  </a:prstTxWarp>
                </a:bodyPr>
                <a:lstStyle/>
                <a:p>
                  <a:endParaRPr lang="en-US"/>
                </a:p>
              </p:txBody>
            </p:sp>
            <p:sp>
              <p:nvSpPr>
                <p:cNvPr id="45258" name="Freeform 16"/>
                <p:cNvSpPr>
                  <a:spLocks noChangeAspect="1"/>
                </p:cNvSpPr>
                <p:nvPr/>
              </p:nvSpPr>
              <p:spPr bwMode="auto">
                <a:xfrm>
                  <a:off x="558" y="1597"/>
                  <a:ext cx="240" cy="165"/>
                </a:xfrm>
                <a:custGeom>
                  <a:avLst/>
                  <a:gdLst>
                    <a:gd name="T0" fmla="*/ 452 w 452"/>
                    <a:gd name="T1" fmla="*/ 330 h 330"/>
                    <a:gd name="T2" fmla="*/ 428 w 452"/>
                    <a:gd name="T3" fmla="*/ 0 h 330"/>
                    <a:gd name="T4" fmla="*/ 11 w 452"/>
                    <a:gd name="T5" fmla="*/ 0 h 330"/>
                    <a:gd name="T6" fmla="*/ 0 w 452"/>
                    <a:gd name="T7" fmla="*/ 329 h 330"/>
                    <a:gd name="T8" fmla="*/ 452 w 452"/>
                    <a:gd name="T9" fmla="*/ 330 h 330"/>
                    <a:gd name="T10" fmla="*/ 0 60000 65536"/>
                    <a:gd name="T11" fmla="*/ 0 60000 65536"/>
                    <a:gd name="T12" fmla="*/ 0 60000 65536"/>
                    <a:gd name="T13" fmla="*/ 0 60000 65536"/>
                    <a:gd name="T14" fmla="*/ 0 60000 65536"/>
                    <a:gd name="T15" fmla="*/ 0 w 452"/>
                    <a:gd name="T16" fmla="*/ 0 h 330"/>
                    <a:gd name="T17" fmla="*/ 452 w 452"/>
                    <a:gd name="T18" fmla="*/ 330 h 330"/>
                  </a:gdLst>
                  <a:ahLst/>
                  <a:cxnLst>
                    <a:cxn ang="T10">
                      <a:pos x="T0" y="T1"/>
                    </a:cxn>
                    <a:cxn ang="T11">
                      <a:pos x="T2" y="T3"/>
                    </a:cxn>
                    <a:cxn ang="T12">
                      <a:pos x="T4" y="T5"/>
                    </a:cxn>
                    <a:cxn ang="T13">
                      <a:pos x="T6" y="T7"/>
                    </a:cxn>
                    <a:cxn ang="T14">
                      <a:pos x="T8" y="T9"/>
                    </a:cxn>
                  </a:cxnLst>
                  <a:rect l="T15" t="T16" r="T17" b="T18"/>
                  <a:pathLst>
                    <a:path w="452" h="330">
                      <a:moveTo>
                        <a:pt x="452" y="330"/>
                      </a:moveTo>
                      <a:lnTo>
                        <a:pt x="428" y="0"/>
                      </a:lnTo>
                      <a:lnTo>
                        <a:pt x="11" y="0"/>
                      </a:lnTo>
                      <a:lnTo>
                        <a:pt x="0" y="329"/>
                      </a:lnTo>
                      <a:lnTo>
                        <a:pt x="452" y="330"/>
                      </a:lnTo>
                      <a:close/>
                    </a:path>
                  </a:pathLst>
                </a:custGeom>
                <a:solidFill>
                  <a:srgbClr val="FFCC99"/>
                </a:solidFill>
                <a:ln w="9525">
                  <a:noFill/>
                  <a:round/>
                  <a:headEnd/>
                  <a:tailEnd/>
                </a:ln>
              </p:spPr>
              <p:txBody>
                <a:bodyPr>
                  <a:prstTxWarp prst="textNoShape">
                    <a:avLst/>
                  </a:prstTxWarp>
                </a:bodyPr>
                <a:lstStyle/>
                <a:p>
                  <a:endParaRPr lang="en-US"/>
                </a:p>
              </p:txBody>
            </p:sp>
            <p:sp>
              <p:nvSpPr>
                <p:cNvPr id="45259" name="Rectangle 17"/>
                <p:cNvSpPr>
                  <a:spLocks noChangeAspect="1" noChangeArrowheads="1"/>
                </p:cNvSpPr>
                <p:nvPr/>
              </p:nvSpPr>
              <p:spPr bwMode="auto">
                <a:xfrm>
                  <a:off x="563" y="1799"/>
                  <a:ext cx="250" cy="172"/>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45260" name="Rectangle 18"/>
                <p:cNvSpPr>
                  <a:spLocks noChangeAspect="1" noChangeArrowheads="1"/>
                </p:cNvSpPr>
                <p:nvPr/>
              </p:nvSpPr>
              <p:spPr bwMode="auto">
                <a:xfrm>
                  <a:off x="558" y="2017"/>
                  <a:ext cx="255" cy="309"/>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45261" name="Rectangle 19"/>
                <p:cNvSpPr>
                  <a:spLocks noChangeAspect="1" noChangeArrowheads="1"/>
                </p:cNvSpPr>
                <p:nvPr/>
              </p:nvSpPr>
              <p:spPr bwMode="auto">
                <a:xfrm>
                  <a:off x="308" y="2004"/>
                  <a:ext cx="197" cy="158"/>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45262" name="Rectangle 20"/>
                <p:cNvSpPr>
                  <a:spLocks noChangeAspect="1" noChangeArrowheads="1"/>
                </p:cNvSpPr>
                <p:nvPr/>
              </p:nvSpPr>
              <p:spPr bwMode="auto">
                <a:xfrm>
                  <a:off x="290" y="2199"/>
                  <a:ext cx="220" cy="135"/>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45263" name="Rectangle 21"/>
                <p:cNvSpPr>
                  <a:spLocks noChangeAspect="1" noChangeArrowheads="1"/>
                </p:cNvSpPr>
                <p:nvPr/>
              </p:nvSpPr>
              <p:spPr bwMode="auto">
                <a:xfrm>
                  <a:off x="846" y="2008"/>
                  <a:ext cx="192" cy="154"/>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45264" name="Rectangle 22"/>
                <p:cNvSpPr>
                  <a:spLocks noChangeAspect="1" noChangeArrowheads="1"/>
                </p:cNvSpPr>
                <p:nvPr/>
              </p:nvSpPr>
              <p:spPr bwMode="auto">
                <a:xfrm>
                  <a:off x="842" y="2194"/>
                  <a:ext cx="192" cy="136"/>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45265" name="Freeform 23"/>
                <p:cNvSpPr>
                  <a:spLocks noChangeAspect="1"/>
                </p:cNvSpPr>
                <p:nvPr/>
              </p:nvSpPr>
              <p:spPr bwMode="auto">
                <a:xfrm>
                  <a:off x="285" y="1799"/>
                  <a:ext cx="196" cy="136"/>
                </a:xfrm>
                <a:custGeom>
                  <a:avLst/>
                  <a:gdLst>
                    <a:gd name="T0" fmla="*/ 126 w 371"/>
                    <a:gd name="T1" fmla="*/ 0 h 272"/>
                    <a:gd name="T2" fmla="*/ 9 w 371"/>
                    <a:gd name="T3" fmla="*/ 109 h 272"/>
                    <a:gd name="T4" fmla="*/ 0 w 371"/>
                    <a:gd name="T5" fmla="*/ 272 h 272"/>
                    <a:gd name="T6" fmla="*/ 371 w 371"/>
                    <a:gd name="T7" fmla="*/ 0 h 272"/>
                    <a:gd name="T8" fmla="*/ 126 w 371"/>
                    <a:gd name="T9" fmla="*/ 0 h 272"/>
                    <a:gd name="T10" fmla="*/ 0 60000 65536"/>
                    <a:gd name="T11" fmla="*/ 0 60000 65536"/>
                    <a:gd name="T12" fmla="*/ 0 60000 65536"/>
                    <a:gd name="T13" fmla="*/ 0 60000 65536"/>
                    <a:gd name="T14" fmla="*/ 0 60000 65536"/>
                    <a:gd name="T15" fmla="*/ 0 w 371"/>
                    <a:gd name="T16" fmla="*/ 0 h 272"/>
                    <a:gd name="T17" fmla="*/ 371 w 371"/>
                    <a:gd name="T18" fmla="*/ 272 h 272"/>
                  </a:gdLst>
                  <a:ahLst/>
                  <a:cxnLst>
                    <a:cxn ang="T10">
                      <a:pos x="T0" y="T1"/>
                    </a:cxn>
                    <a:cxn ang="T11">
                      <a:pos x="T2" y="T3"/>
                    </a:cxn>
                    <a:cxn ang="T12">
                      <a:pos x="T4" y="T5"/>
                    </a:cxn>
                    <a:cxn ang="T13">
                      <a:pos x="T6" y="T7"/>
                    </a:cxn>
                    <a:cxn ang="T14">
                      <a:pos x="T8" y="T9"/>
                    </a:cxn>
                  </a:cxnLst>
                  <a:rect l="T15" t="T16" r="T17" b="T18"/>
                  <a:pathLst>
                    <a:path w="371" h="272">
                      <a:moveTo>
                        <a:pt x="126" y="0"/>
                      </a:moveTo>
                      <a:lnTo>
                        <a:pt x="9" y="109"/>
                      </a:lnTo>
                      <a:lnTo>
                        <a:pt x="0" y="272"/>
                      </a:lnTo>
                      <a:lnTo>
                        <a:pt x="371" y="0"/>
                      </a:lnTo>
                      <a:lnTo>
                        <a:pt x="126" y="0"/>
                      </a:lnTo>
                      <a:close/>
                    </a:path>
                  </a:pathLst>
                </a:custGeom>
                <a:solidFill>
                  <a:srgbClr val="FFCC99"/>
                </a:solidFill>
                <a:ln w="9525">
                  <a:noFill/>
                  <a:round/>
                  <a:headEnd/>
                  <a:tailEnd/>
                </a:ln>
              </p:spPr>
              <p:txBody>
                <a:bodyPr>
                  <a:prstTxWarp prst="textNoShape">
                    <a:avLst/>
                  </a:prstTxWarp>
                </a:bodyPr>
                <a:lstStyle/>
                <a:p>
                  <a:endParaRPr lang="en-US"/>
                </a:p>
              </p:txBody>
            </p:sp>
            <p:sp>
              <p:nvSpPr>
                <p:cNvPr id="45266" name="Freeform 24"/>
                <p:cNvSpPr>
                  <a:spLocks noChangeAspect="1"/>
                </p:cNvSpPr>
                <p:nvPr/>
              </p:nvSpPr>
              <p:spPr bwMode="auto">
                <a:xfrm>
                  <a:off x="313" y="1816"/>
                  <a:ext cx="197" cy="146"/>
                </a:xfrm>
                <a:custGeom>
                  <a:avLst/>
                  <a:gdLst>
                    <a:gd name="T0" fmla="*/ 372 w 372"/>
                    <a:gd name="T1" fmla="*/ 0 h 290"/>
                    <a:gd name="T2" fmla="*/ 0 w 372"/>
                    <a:gd name="T3" fmla="*/ 290 h 290"/>
                    <a:gd name="T4" fmla="*/ 335 w 372"/>
                    <a:gd name="T5" fmla="*/ 290 h 290"/>
                    <a:gd name="T6" fmla="*/ 372 w 372"/>
                    <a:gd name="T7" fmla="*/ 0 h 290"/>
                    <a:gd name="T8" fmla="*/ 0 60000 65536"/>
                    <a:gd name="T9" fmla="*/ 0 60000 65536"/>
                    <a:gd name="T10" fmla="*/ 0 60000 65536"/>
                    <a:gd name="T11" fmla="*/ 0 60000 65536"/>
                    <a:gd name="T12" fmla="*/ 0 w 372"/>
                    <a:gd name="T13" fmla="*/ 0 h 290"/>
                    <a:gd name="T14" fmla="*/ 372 w 372"/>
                    <a:gd name="T15" fmla="*/ 290 h 290"/>
                  </a:gdLst>
                  <a:ahLst/>
                  <a:cxnLst>
                    <a:cxn ang="T8">
                      <a:pos x="T0" y="T1"/>
                    </a:cxn>
                    <a:cxn ang="T9">
                      <a:pos x="T2" y="T3"/>
                    </a:cxn>
                    <a:cxn ang="T10">
                      <a:pos x="T4" y="T5"/>
                    </a:cxn>
                    <a:cxn ang="T11">
                      <a:pos x="T6" y="T7"/>
                    </a:cxn>
                  </a:cxnLst>
                  <a:rect l="T12" t="T13" r="T14" b="T15"/>
                  <a:pathLst>
                    <a:path w="372" h="290">
                      <a:moveTo>
                        <a:pt x="372" y="0"/>
                      </a:moveTo>
                      <a:lnTo>
                        <a:pt x="0" y="290"/>
                      </a:lnTo>
                      <a:lnTo>
                        <a:pt x="335" y="290"/>
                      </a:lnTo>
                      <a:lnTo>
                        <a:pt x="372" y="0"/>
                      </a:lnTo>
                      <a:close/>
                    </a:path>
                  </a:pathLst>
                </a:custGeom>
                <a:solidFill>
                  <a:srgbClr val="FFCC99"/>
                </a:solidFill>
                <a:ln w="9525">
                  <a:noFill/>
                  <a:round/>
                  <a:headEnd/>
                  <a:tailEnd/>
                </a:ln>
              </p:spPr>
              <p:txBody>
                <a:bodyPr>
                  <a:prstTxWarp prst="textNoShape">
                    <a:avLst/>
                  </a:prstTxWarp>
                </a:bodyPr>
                <a:lstStyle/>
                <a:p>
                  <a:endParaRPr lang="en-US"/>
                </a:p>
              </p:txBody>
            </p:sp>
            <p:sp>
              <p:nvSpPr>
                <p:cNvPr id="45267" name="Freeform 25"/>
                <p:cNvSpPr>
                  <a:spLocks noChangeAspect="1"/>
                </p:cNvSpPr>
                <p:nvPr/>
              </p:nvSpPr>
              <p:spPr bwMode="auto">
                <a:xfrm>
                  <a:off x="846" y="1812"/>
                  <a:ext cx="188" cy="159"/>
                </a:xfrm>
                <a:custGeom>
                  <a:avLst/>
                  <a:gdLst>
                    <a:gd name="T0" fmla="*/ 0 w 352"/>
                    <a:gd name="T1" fmla="*/ 0 h 317"/>
                    <a:gd name="T2" fmla="*/ 17 w 352"/>
                    <a:gd name="T3" fmla="*/ 308 h 317"/>
                    <a:gd name="T4" fmla="*/ 352 w 352"/>
                    <a:gd name="T5" fmla="*/ 317 h 317"/>
                    <a:gd name="T6" fmla="*/ 0 w 352"/>
                    <a:gd name="T7" fmla="*/ 0 h 317"/>
                    <a:gd name="T8" fmla="*/ 0 60000 65536"/>
                    <a:gd name="T9" fmla="*/ 0 60000 65536"/>
                    <a:gd name="T10" fmla="*/ 0 60000 65536"/>
                    <a:gd name="T11" fmla="*/ 0 60000 65536"/>
                    <a:gd name="T12" fmla="*/ 0 w 352"/>
                    <a:gd name="T13" fmla="*/ 0 h 317"/>
                    <a:gd name="T14" fmla="*/ 352 w 352"/>
                    <a:gd name="T15" fmla="*/ 317 h 317"/>
                  </a:gdLst>
                  <a:ahLst/>
                  <a:cxnLst>
                    <a:cxn ang="T8">
                      <a:pos x="T0" y="T1"/>
                    </a:cxn>
                    <a:cxn ang="T9">
                      <a:pos x="T2" y="T3"/>
                    </a:cxn>
                    <a:cxn ang="T10">
                      <a:pos x="T4" y="T5"/>
                    </a:cxn>
                    <a:cxn ang="T11">
                      <a:pos x="T6" y="T7"/>
                    </a:cxn>
                  </a:cxnLst>
                  <a:rect l="T12" t="T13" r="T14" b="T15"/>
                  <a:pathLst>
                    <a:path w="352" h="317">
                      <a:moveTo>
                        <a:pt x="0" y="0"/>
                      </a:moveTo>
                      <a:lnTo>
                        <a:pt x="17" y="308"/>
                      </a:lnTo>
                      <a:lnTo>
                        <a:pt x="352" y="317"/>
                      </a:lnTo>
                      <a:lnTo>
                        <a:pt x="0" y="0"/>
                      </a:lnTo>
                      <a:close/>
                    </a:path>
                  </a:pathLst>
                </a:custGeom>
                <a:solidFill>
                  <a:srgbClr val="FFCC99"/>
                </a:solidFill>
                <a:ln w="9525">
                  <a:noFill/>
                  <a:round/>
                  <a:headEnd/>
                  <a:tailEnd/>
                </a:ln>
              </p:spPr>
              <p:txBody>
                <a:bodyPr>
                  <a:prstTxWarp prst="textNoShape">
                    <a:avLst/>
                  </a:prstTxWarp>
                </a:bodyPr>
                <a:lstStyle/>
                <a:p>
                  <a:endParaRPr lang="en-US"/>
                </a:p>
              </p:txBody>
            </p:sp>
            <p:sp>
              <p:nvSpPr>
                <p:cNvPr id="45268" name="Freeform 26"/>
                <p:cNvSpPr>
                  <a:spLocks noChangeAspect="1"/>
                </p:cNvSpPr>
                <p:nvPr/>
              </p:nvSpPr>
              <p:spPr bwMode="auto">
                <a:xfrm>
                  <a:off x="899" y="1794"/>
                  <a:ext cx="153" cy="150"/>
                </a:xfrm>
                <a:custGeom>
                  <a:avLst/>
                  <a:gdLst>
                    <a:gd name="T0" fmla="*/ 0 w 287"/>
                    <a:gd name="T1" fmla="*/ 0 h 297"/>
                    <a:gd name="T2" fmla="*/ 89 w 287"/>
                    <a:gd name="T3" fmla="*/ 8 h 297"/>
                    <a:gd name="T4" fmla="*/ 287 w 287"/>
                    <a:gd name="T5" fmla="*/ 217 h 297"/>
                    <a:gd name="T6" fmla="*/ 270 w 287"/>
                    <a:gd name="T7" fmla="*/ 297 h 297"/>
                    <a:gd name="T8" fmla="*/ 0 w 287"/>
                    <a:gd name="T9" fmla="*/ 0 h 297"/>
                    <a:gd name="T10" fmla="*/ 0 60000 65536"/>
                    <a:gd name="T11" fmla="*/ 0 60000 65536"/>
                    <a:gd name="T12" fmla="*/ 0 60000 65536"/>
                    <a:gd name="T13" fmla="*/ 0 60000 65536"/>
                    <a:gd name="T14" fmla="*/ 0 60000 65536"/>
                    <a:gd name="T15" fmla="*/ 0 w 287"/>
                    <a:gd name="T16" fmla="*/ 0 h 297"/>
                    <a:gd name="T17" fmla="*/ 287 w 287"/>
                    <a:gd name="T18" fmla="*/ 297 h 297"/>
                  </a:gdLst>
                  <a:ahLst/>
                  <a:cxnLst>
                    <a:cxn ang="T10">
                      <a:pos x="T0" y="T1"/>
                    </a:cxn>
                    <a:cxn ang="T11">
                      <a:pos x="T2" y="T3"/>
                    </a:cxn>
                    <a:cxn ang="T12">
                      <a:pos x="T4" y="T5"/>
                    </a:cxn>
                    <a:cxn ang="T13">
                      <a:pos x="T6" y="T7"/>
                    </a:cxn>
                    <a:cxn ang="T14">
                      <a:pos x="T8" y="T9"/>
                    </a:cxn>
                  </a:cxnLst>
                  <a:rect l="T15" t="T16" r="T17" b="T18"/>
                  <a:pathLst>
                    <a:path w="287" h="297">
                      <a:moveTo>
                        <a:pt x="0" y="0"/>
                      </a:moveTo>
                      <a:lnTo>
                        <a:pt x="89" y="8"/>
                      </a:lnTo>
                      <a:lnTo>
                        <a:pt x="287" y="217"/>
                      </a:lnTo>
                      <a:lnTo>
                        <a:pt x="270" y="297"/>
                      </a:lnTo>
                      <a:lnTo>
                        <a:pt x="0" y="0"/>
                      </a:lnTo>
                      <a:close/>
                    </a:path>
                  </a:pathLst>
                </a:custGeom>
                <a:solidFill>
                  <a:srgbClr val="FFCC99"/>
                </a:solidFill>
                <a:ln w="9525">
                  <a:noFill/>
                  <a:round/>
                  <a:headEnd/>
                  <a:tailEnd/>
                </a:ln>
              </p:spPr>
              <p:txBody>
                <a:bodyPr>
                  <a:prstTxWarp prst="textNoShape">
                    <a:avLst/>
                  </a:prstTxWarp>
                </a:bodyPr>
                <a:lstStyle/>
                <a:p>
                  <a:endParaRPr lang="en-US"/>
                </a:p>
              </p:txBody>
            </p:sp>
            <p:sp>
              <p:nvSpPr>
                <p:cNvPr id="45269" name="Freeform 27"/>
                <p:cNvSpPr>
                  <a:spLocks noChangeAspect="1"/>
                </p:cNvSpPr>
                <p:nvPr/>
              </p:nvSpPr>
              <p:spPr bwMode="auto">
                <a:xfrm>
                  <a:off x="366" y="1649"/>
                  <a:ext cx="139" cy="123"/>
                </a:xfrm>
                <a:custGeom>
                  <a:avLst/>
                  <a:gdLst>
                    <a:gd name="T0" fmla="*/ 263 w 263"/>
                    <a:gd name="T1" fmla="*/ 0 h 245"/>
                    <a:gd name="T2" fmla="*/ 263 w 263"/>
                    <a:gd name="T3" fmla="*/ 217 h 245"/>
                    <a:gd name="T4" fmla="*/ 0 w 263"/>
                    <a:gd name="T5" fmla="*/ 245 h 245"/>
                    <a:gd name="T6" fmla="*/ 263 w 263"/>
                    <a:gd name="T7" fmla="*/ 0 h 245"/>
                    <a:gd name="T8" fmla="*/ 0 60000 65536"/>
                    <a:gd name="T9" fmla="*/ 0 60000 65536"/>
                    <a:gd name="T10" fmla="*/ 0 60000 65536"/>
                    <a:gd name="T11" fmla="*/ 0 60000 65536"/>
                    <a:gd name="T12" fmla="*/ 0 w 263"/>
                    <a:gd name="T13" fmla="*/ 0 h 245"/>
                    <a:gd name="T14" fmla="*/ 263 w 263"/>
                    <a:gd name="T15" fmla="*/ 245 h 245"/>
                  </a:gdLst>
                  <a:ahLst/>
                  <a:cxnLst>
                    <a:cxn ang="T8">
                      <a:pos x="T0" y="T1"/>
                    </a:cxn>
                    <a:cxn ang="T9">
                      <a:pos x="T2" y="T3"/>
                    </a:cxn>
                    <a:cxn ang="T10">
                      <a:pos x="T4" y="T5"/>
                    </a:cxn>
                    <a:cxn ang="T11">
                      <a:pos x="T6" y="T7"/>
                    </a:cxn>
                  </a:cxnLst>
                  <a:rect l="T12" t="T13" r="T14" b="T15"/>
                  <a:pathLst>
                    <a:path w="263" h="245">
                      <a:moveTo>
                        <a:pt x="263" y="0"/>
                      </a:moveTo>
                      <a:lnTo>
                        <a:pt x="263" y="217"/>
                      </a:lnTo>
                      <a:lnTo>
                        <a:pt x="0" y="245"/>
                      </a:lnTo>
                      <a:lnTo>
                        <a:pt x="263" y="0"/>
                      </a:lnTo>
                      <a:close/>
                    </a:path>
                  </a:pathLst>
                </a:custGeom>
                <a:solidFill>
                  <a:srgbClr val="FFCC99"/>
                </a:solidFill>
                <a:ln w="9525">
                  <a:noFill/>
                  <a:round/>
                  <a:headEnd/>
                  <a:tailEnd/>
                </a:ln>
              </p:spPr>
              <p:txBody>
                <a:bodyPr>
                  <a:prstTxWarp prst="textNoShape">
                    <a:avLst/>
                  </a:prstTxWarp>
                </a:bodyPr>
                <a:lstStyle/>
                <a:p>
                  <a:endParaRPr lang="en-US"/>
                </a:p>
              </p:txBody>
            </p:sp>
            <p:sp>
              <p:nvSpPr>
                <p:cNvPr id="45270" name="Freeform 28"/>
                <p:cNvSpPr>
                  <a:spLocks noChangeAspect="1"/>
                </p:cNvSpPr>
                <p:nvPr/>
              </p:nvSpPr>
              <p:spPr bwMode="auto">
                <a:xfrm>
                  <a:off x="838" y="1667"/>
                  <a:ext cx="90" cy="105"/>
                </a:xfrm>
                <a:custGeom>
                  <a:avLst/>
                  <a:gdLst>
                    <a:gd name="T0" fmla="*/ 0 w 170"/>
                    <a:gd name="T1" fmla="*/ 0 h 208"/>
                    <a:gd name="T2" fmla="*/ 0 w 170"/>
                    <a:gd name="T3" fmla="*/ 180 h 208"/>
                    <a:gd name="T4" fmla="*/ 170 w 170"/>
                    <a:gd name="T5" fmla="*/ 208 h 208"/>
                    <a:gd name="T6" fmla="*/ 0 w 170"/>
                    <a:gd name="T7" fmla="*/ 0 h 208"/>
                    <a:gd name="T8" fmla="*/ 0 60000 65536"/>
                    <a:gd name="T9" fmla="*/ 0 60000 65536"/>
                    <a:gd name="T10" fmla="*/ 0 60000 65536"/>
                    <a:gd name="T11" fmla="*/ 0 60000 65536"/>
                    <a:gd name="T12" fmla="*/ 0 w 170"/>
                    <a:gd name="T13" fmla="*/ 0 h 208"/>
                    <a:gd name="T14" fmla="*/ 170 w 170"/>
                    <a:gd name="T15" fmla="*/ 208 h 208"/>
                  </a:gdLst>
                  <a:ahLst/>
                  <a:cxnLst>
                    <a:cxn ang="T8">
                      <a:pos x="T0" y="T1"/>
                    </a:cxn>
                    <a:cxn ang="T9">
                      <a:pos x="T2" y="T3"/>
                    </a:cxn>
                    <a:cxn ang="T10">
                      <a:pos x="T4" y="T5"/>
                    </a:cxn>
                    <a:cxn ang="T11">
                      <a:pos x="T6" y="T7"/>
                    </a:cxn>
                  </a:cxnLst>
                  <a:rect l="T12" t="T13" r="T14" b="T15"/>
                  <a:pathLst>
                    <a:path w="170" h="208">
                      <a:moveTo>
                        <a:pt x="0" y="0"/>
                      </a:moveTo>
                      <a:lnTo>
                        <a:pt x="0" y="180"/>
                      </a:lnTo>
                      <a:lnTo>
                        <a:pt x="170" y="208"/>
                      </a:lnTo>
                      <a:lnTo>
                        <a:pt x="0" y="0"/>
                      </a:lnTo>
                      <a:close/>
                    </a:path>
                  </a:pathLst>
                </a:custGeom>
                <a:solidFill>
                  <a:srgbClr val="FFCC99"/>
                </a:solidFill>
                <a:ln w="9525">
                  <a:noFill/>
                  <a:round/>
                  <a:headEnd/>
                  <a:tailEnd/>
                </a:ln>
              </p:spPr>
              <p:txBody>
                <a:bodyPr>
                  <a:prstTxWarp prst="textNoShape">
                    <a:avLst/>
                  </a:prstTxWarp>
                </a:bodyPr>
                <a:lstStyle/>
                <a:p>
                  <a:endParaRPr lang="en-US"/>
                </a:p>
              </p:txBody>
            </p:sp>
            <p:sp>
              <p:nvSpPr>
                <p:cNvPr id="45271" name="Rectangle 29"/>
                <p:cNvSpPr>
                  <a:spLocks noChangeAspect="1" noChangeArrowheads="1"/>
                </p:cNvSpPr>
                <p:nvPr/>
              </p:nvSpPr>
              <p:spPr bwMode="auto">
                <a:xfrm>
                  <a:off x="600" y="1629"/>
                  <a:ext cx="150" cy="118"/>
                </a:xfrm>
                <a:prstGeom prst="rect">
                  <a:avLst/>
                </a:prstGeom>
                <a:solidFill>
                  <a:srgbClr val="000000"/>
                </a:solidFill>
                <a:ln w="9525">
                  <a:noFill/>
                  <a:miter lim="800000"/>
                  <a:headEnd/>
                  <a:tailEnd/>
                </a:ln>
              </p:spPr>
              <p:txBody>
                <a:bodyPr>
                  <a:prstTxWarp prst="textNoShape">
                    <a:avLst/>
                  </a:prstTxWarp>
                </a:bodyPr>
                <a:lstStyle/>
                <a:p>
                  <a:endParaRPr lang="en-US"/>
                </a:p>
              </p:txBody>
            </p:sp>
            <p:sp>
              <p:nvSpPr>
                <p:cNvPr id="45272" name="Rectangle 30"/>
                <p:cNvSpPr>
                  <a:spLocks noChangeAspect="1" noChangeArrowheads="1"/>
                </p:cNvSpPr>
                <p:nvPr/>
              </p:nvSpPr>
              <p:spPr bwMode="auto">
                <a:xfrm>
                  <a:off x="591" y="2044"/>
                  <a:ext cx="188" cy="186"/>
                </a:xfrm>
                <a:prstGeom prst="rect">
                  <a:avLst/>
                </a:prstGeom>
                <a:solidFill>
                  <a:srgbClr val="000000"/>
                </a:solidFill>
                <a:ln w="9525">
                  <a:noFill/>
                  <a:miter lim="800000"/>
                  <a:headEnd/>
                  <a:tailEnd/>
                </a:ln>
              </p:spPr>
              <p:txBody>
                <a:bodyPr>
                  <a:prstTxWarp prst="textNoShape">
                    <a:avLst/>
                  </a:prstTxWarp>
                </a:bodyPr>
                <a:lstStyle/>
                <a:p>
                  <a:endParaRPr lang="en-US"/>
                </a:p>
              </p:txBody>
            </p:sp>
            <p:sp>
              <p:nvSpPr>
                <p:cNvPr id="45273" name="Rectangle 31"/>
                <p:cNvSpPr>
                  <a:spLocks noChangeAspect="1" noChangeArrowheads="1"/>
                </p:cNvSpPr>
                <p:nvPr/>
              </p:nvSpPr>
              <p:spPr bwMode="auto">
                <a:xfrm>
                  <a:off x="613" y="2061"/>
                  <a:ext cx="53" cy="44"/>
                </a:xfrm>
                <a:prstGeom prst="rect">
                  <a:avLst/>
                </a:prstGeom>
                <a:solidFill>
                  <a:srgbClr val="FF7F00"/>
                </a:solidFill>
                <a:ln w="9525">
                  <a:noFill/>
                  <a:miter lim="800000"/>
                  <a:headEnd/>
                  <a:tailEnd/>
                </a:ln>
              </p:spPr>
              <p:txBody>
                <a:bodyPr>
                  <a:prstTxWarp prst="textNoShape">
                    <a:avLst/>
                  </a:prstTxWarp>
                </a:bodyPr>
                <a:lstStyle/>
                <a:p>
                  <a:endParaRPr lang="en-US"/>
                </a:p>
              </p:txBody>
            </p:sp>
            <p:sp>
              <p:nvSpPr>
                <p:cNvPr id="45274" name="Rectangle 32"/>
                <p:cNvSpPr>
                  <a:spLocks noChangeAspect="1" noChangeArrowheads="1"/>
                </p:cNvSpPr>
                <p:nvPr/>
              </p:nvSpPr>
              <p:spPr bwMode="auto">
                <a:xfrm>
                  <a:off x="618" y="2131"/>
                  <a:ext cx="55" cy="38"/>
                </a:xfrm>
                <a:prstGeom prst="rect">
                  <a:avLst/>
                </a:prstGeom>
                <a:solidFill>
                  <a:srgbClr val="FF7F00"/>
                </a:solidFill>
                <a:ln w="9525">
                  <a:noFill/>
                  <a:miter lim="800000"/>
                  <a:headEnd/>
                  <a:tailEnd/>
                </a:ln>
              </p:spPr>
              <p:txBody>
                <a:bodyPr>
                  <a:prstTxWarp prst="textNoShape">
                    <a:avLst/>
                  </a:prstTxWarp>
                </a:bodyPr>
                <a:lstStyle/>
                <a:p>
                  <a:endParaRPr lang="en-US"/>
                </a:p>
              </p:txBody>
            </p:sp>
            <p:sp>
              <p:nvSpPr>
                <p:cNvPr id="45275" name="Rectangle 33"/>
                <p:cNvSpPr>
                  <a:spLocks noChangeAspect="1" noChangeArrowheads="1"/>
                </p:cNvSpPr>
                <p:nvPr/>
              </p:nvSpPr>
              <p:spPr bwMode="auto">
                <a:xfrm>
                  <a:off x="616" y="2182"/>
                  <a:ext cx="53" cy="35"/>
                </a:xfrm>
                <a:prstGeom prst="rect">
                  <a:avLst/>
                </a:prstGeom>
                <a:solidFill>
                  <a:srgbClr val="FF7F00"/>
                </a:solidFill>
                <a:ln w="9525">
                  <a:noFill/>
                  <a:miter lim="800000"/>
                  <a:headEnd/>
                  <a:tailEnd/>
                </a:ln>
              </p:spPr>
              <p:txBody>
                <a:bodyPr>
                  <a:prstTxWarp prst="textNoShape">
                    <a:avLst/>
                  </a:prstTxWarp>
                </a:bodyPr>
                <a:lstStyle/>
                <a:p>
                  <a:endParaRPr lang="en-US"/>
                </a:p>
              </p:txBody>
            </p:sp>
            <p:sp>
              <p:nvSpPr>
                <p:cNvPr id="45276" name="Rectangle 34"/>
                <p:cNvSpPr>
                  <a:spLocks noChangeAspect="1" noChangeArrowheads="1"/>
                </p:cNvSpPr>
                <p:nvPr/>
              </p:nvSpPr>
              <p:spPr bwMode="auto">
                <a:xfrm>
                  <a:off x="698" y="2058"/>
                  <a:ext cx="53" cy="50"/>
                </a:xfrm>
                <a:prstGeom prst="rect">
                  <a:avLst/>
                </a:prstGeom>
                <a:solidFill>
                  <a:srgbClr val="FF7F00"/>
                </a:solidFill>
                <a:ln w="9525">
                  <a:noFill/>
                  <a:miter lim="800000"/>
                  <a:headEnd/>
                  <a:tailEnd/>
                </a:ln>
              </p:spPr>
              <p:txBody>
                <a:bodyPr>
                  <a:prstTxWarp prst="textNoShape">
                    <a:avLst/>
                  </a:prstTxWarp>
                </a:bodyPr>
                <a:lstStyle/>
                <a:p>
                  <a:endParaRPr lang="en-US"/>
                </a:p>
              </p:txBody>
            </p:sp>
            <p:sp>
              <p:nvSpPr>
                <p:cNvPr id="45277" name="Rectangle 35"/>
                <p:cNvSpPr>
                  <a:spLocks noChangeAspect="1" noChangeArrowheads="1"/>
                </p:cNvSpPr>
                <p:nvPr/>
              </p:nvSpPr>
              <p:spPr bwMode="auto">
                <a:xfrm>
                  <a:off x="701" y="2131"/>
                  <a:ext cx="53" cy="38"/>
                </a:xfrm>
                <a:prstGeom prst="rect">
                  <a:avLst/>
                </a:prstGeom>
                <a:solidFill>
                  <a:srgbClr val="FF7F00"/>
                </a:solidFill>
                <a:ln w="9525">
                  <a:noFill/>
                  <a:miter lim="800000"/>
                  <a:headEnd/>
                  <a:tailEnd/>
                </a:ln>
              </p:spPr>
              <p:txBody>
                <a:bodyPr>
                  <a:prstTxWarp prst="textNoShape">
                    <a:avLst/>
                  </a:prstTxWarp>
                </a:bodyPr>
                <a:lstStyle/>
                <a:p>
                  <a:endParaRPr lang="en-US"/>
                </a:p>
              </p:txBody>
            </p:sp>
            <p:sp>
              <p:nvSpPr>
                <p:cNvPr id="45278" name="Rectangle 36"/>
                <p:cNvSpPr>
                  <a:spLocks noChangeAspect="1" noChangeArrowheads="1"/>
                </p:cNvSpPr>
                <p:nvPr/>
              </p:nvSpPr>
              <p:spPr bwMode="auto">
                <a:xfrm>
                  <a:off x="701" y="2190"/>
                  <a:ext cx="53" cy="34"/>
                </a:xfrm>
                <a:prstGeom prst="rect">
                  <a:avLst/>
                </a:prstGeom>
                <a:solidFill>
                  <a:srgbClr val="FF7F00"/>
                </a:solidFill>
                <a:ln w="9525">
                  <a:noFill/>
                  <a:miter lim="800000"/>
                  <a:headEnd/>
                  <a:tailEnd/>
                </a:ln>
              </p:spPr>
              <p:txBody>
                <a:bodyPr>
                  <a:prstTxWarp prst="textNoShape">
                    <a:avLst/>
                  </a:prstTxWarp>
                </a:bodyPr>
                <a:lstStyle/>
                <a:p>
                  <a:endParaRPr lang="en-US"/>
                </a:p>
              </p:txBody>
            </p:sp>
            <p:sp>
              <p:nvSpPr>
                <p:cNvPr id="45279" name="Freeform 37"/>
                <p:cNvSpPr>
                  <a:spLocks noChangeAspect="1"/>
                </p:cNvSpPr>
                <p:nvPr/>
              </p:nvSpPr>
              <p:spPr bwMode="auto">
                <a:xfrm>
                  <a:off x="1118" y="2042"/>
                  <a:ext cx="58" cy="252"/>
                </a:xfrm>
                <a:custGeom>
                  <a:avLst/>
                  <a:gdLst>
                    <a:gd name="T0" fmla="*/ 0 w 109"/>
                    <a:gd name="T1" fmla="*/ 501 h 501"/>
                    <a:gd name="T2" fmla="*/ 12 w 109"/>
                    <a:gd name="T3" fmla="*/ 248 h 501"/>
                    <a:gd name="T4" fmla="*/ 12 w 109"/>
                    <a:gd name="T5" fmla="*/ 237 h 501"/>
                    <a:gd name="T6" fmla="*/ 13 w 109"/>
                    <a:gd name="T7" fmla="*/ 208 h 501"/>
                    <a:gd name="T8" fmla="*/ 16 w 109"/>
                    <a:gd name="T9" fmla="*/ 168 h 501"/>
                    <a:gd name="T10" fmla="*/ 21 w 109"/>
                    <a:gd name="T11" fmla="*/ 123 h 501"/>
                    <a:gd name="T12" fmla="*/ 26 w 109"/>
                    <a:gd name="T13" fmla="*/ 78 h 501"/>
                    <a:gd name="T14" fmla="*/ 35 w 109"/>
                    <a:gd name="T15" fmla="*/ 38 h 501"/>
                    <a:gd name="T16" fmla="*/ 45 w 109"/>
                    <a:gd name="T17" fmla="*/ 10 h 501"/>
                    <a:gd name="T18" fmla="*/ 59 w 109"/>
                    <a:gd name="T19" fmla="*/ 0 h 501"/>
                    <a:gd name="T20" fmla="*/ 79 w 109"/>
                    <a:gd name="T21" fmla="*/ 20 h 501"/>
                    <a:gd name="T22" fmla="*/ 94 w 109"/>
                    <a:gd name="T23" fmla="*/ 72 h 501"/>
                    <a:gd name="T24" fmla="*/ 103 w 109"/>
                    <a:gd name="T25" fmla="*/ 141 h 501"/>
                    <a:gd name="T26" fmla="*/ 107 w 109"/>
                    <a:gd name="T27" fmla="*/ 221 h 501"/>
                    <a:gd name="T28" fmla="*/ 109 w 109"/>
                    <a:gd name="T29" fmla="*/ 300 h 501"/>
                    <a:gd name="T30" fmla="*/ 107 w 109"/>
                    <a:gd name="T31" fmla="*/ 369 h 501"/>
                    <a:gd name="T32" fmla="*/ 106 w 109"/>
                    <a:gd name="T33" fmla="*/ 418 h 501"/>
                    <a:gd name="T34" fmla="*/ 106 w 109"/>
                    <a:gd name="T35" fmla="*/ 437 h 501"/>
                    <a:gd name="T36" fmla="*/ 0 w 109"/>
                    <a:gd name="T37" fmla="*/ 501 h 501"/>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09"/>
                    <a:gd name="T58" fmla="*/ 0 h 501"/>
                    <a:gd name="T59" fmla="*/ 109 w 109"/>
                    <a:gd name="T60" fmla="*/ 501 h 501"/>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09" h="501">
                      <a:moveTo>
                        <a:pt x="0" y="501"/>
                      </a:moveTo>
                      <a:lnTo>
                        <a:pt x="12" y="248"/>
                      </a:lnTo>
                      <a:lnTo>
                        <a:pt x="12" y="237"/>
                      </a:lnTo>
                      <a:lnTo>
                        <a:pt x="13" y="208"/>
                      </a:lnTo>
                      <a:lnTo>
                        <a:pt x="16" y="168"/>
                      </a:lnTo>
                      <a:lnTo>
                        <a:pt x="21" y="123"/>
                      </a:lnTo>
                      <a:lnTo>
                        <a:pt x="26" y="78"/>
                      </a:lnTo>
                      <a:lnTo>
                        <a:pt x="35" y="38"/>
                      </a:lnTo>
                      <a:lnTo>
                        <a:pt x="45" y="10"/>
                      </a:lnTo>
                      <a:lnTo>
                        <a:pt x="59" y="0"/>
                      </a:lnTo>
                      <a:lnTo>
                        <a:pt x="79" y="20"/>
                      </a:lnTo>
                      <a:lnTo>
                        <a:pt x="94" y="72"/>
                      </a:lnTo>
                      <a:lnTo>
                        <a:pt x="103" y="141"/>
                      </a:lnTo>
                      <a:lnTo>
                        <a:pt x="107" y="221"/>
                      </a:lnTo>
                      <a:lnTo>
                        <a:pt x="109" y="300"/>
                      </a:lnTo>
                      <a:lnTo>
                        <a:pt x="107" y="369"/>
                      </a:lnTo>
                      <a:lnTo>
                        <a:pt x="106" y="418"/>
                      </a:lnTo>
                      <a:lnTo>
                        <a:pt x="106" y="437"/>
                      </a:lnTo>
                      <a:lnTo>
                        <a:pt x="0" y="501"/>
                      </a:lnTo>
                      <a:close/>
                    </a:path>
                  </a:pathLst>
                </a:custGeom>
                <a:solidFill>
                  <a:srgbClr val="000000"/>
                </a:solidFill>
                <a:ln w="9525">
                  <a:noFill/>
                  <a:round/>
                  <a:headEnd/>
                  <a:tailEnd/>
                </a:ln>
              </p:spPr>
              <p:txBody>
                <a:bodyPr>
                  <a:prstTxWarp prst="textNoShape">
                    <a:avLst/>
                  </a:prstTxWarp>
                </a:bodyPr>
                <a:lstStyle/>
                <a:p>
                  <a:endParaRPr lang="en-US"/>
                </a:p>
              </p:txBody>
            </p:sp>
            <p:sp>
              <p:nvSpPr>
                <p:cNvPr id="45280" name="Rectangle 38"/>
                <p:cNvSpPr>
                  <a:spLocks noChangeAspect="1" noChangeArrowheads="1"/>
                </p:cNvSpPr>
                <p:nvPr/>
              </p:nvSpPr>
              <p:spPr bwMode="auto">
                <a:xfrm>
                  <a:off x="618" y="1638"/>
                  <a:ext cx="43" cy="47"/>
                </a:xfrm>
                <a:prstGeom prst="rect">
                  <a:avLst/>
                </a:prstGeom>
                <a:solidFill>
                  <a:srgbClr val="FF9E3F"/>
                </a:solidFill>
                <a:ln w="9525">
                  <a:noFill/>
                  <a:miter lim="800000"/>
                  <a:headEnd/>
                  <a:tailEnd/>
                </a:ln>
              </p:spPr>
              <p:txBody>
                <a:bodyPr>
                  <a:prstTxWarp prst="textNoShape">
                    <a:avLst/>
                  </a:prstTxWarp>
                </a:bodyPr>
                <a:lstStyle/>
                <a:p>
                  <a:endParaRPr lang="en-US"/>
                </a:p>
              </p:txBody>
            </p:sp>
            <p:sp>
              <p:nvSpPr>
                <p:cNvPr id="45281" name="Rectangle 39"/>
                <p:cNvSpPr>
                  <a:spLocks noChangeAspect="1" noChangeArrowheads="1"/>
                </p:cNvSpPr>
                <p:nvPr/>
              </p:nvSpPr>
              <p:spPr bwMode="auto">
                <a:xfrm>
                  <a:off x="674" y="1644"/>
                  <a:ext cx="56" cy="44"/>
                </a:xfrm>
                <a:prstGeom prst="rect">
                  <a:avLst/>
                </a:prstGeom>
                <a:solidFill>
                  <a:srgbClr val="FF9E3F"/>
                </a:solidFill>
                <a:ln w="9525">
                  <a:noFill/>
                  <a:miter lim="800000"/>
                  <a:headEnd/>
                  <a:tailEnd/>
                </a:ln>
              </p:spPr>
              <p:txBody>
                <a:bodyPr>
                  <a:prstTxWarp prst="textNoShape">
                    <a:avLst/>
                  </a:prstTxWarp>
                </a:bodyPr>
                <a:lstStyle/>
                <a:p>
                  <a:endParaRPr lang="en-US"/>
                </a:p>
              </p:txBody>
            </p:sp>
            <p:sp>
              <p:nvSpPr>
                <p:cNvPr id="45282" name="Rectangle 40"/>
                <p:cNvSpPr>
                  <a:spLocks noChangeAspect="1" noChangeArrowheads="1"/>
                </p:cNvSpPr>
                <p:nvPr/>
              </p:nvSpPr>
              <p:spPr bwMode="auto">
                <a:xfrm>
                  <a:off x="618" y="1700"/>
                  <a:ext cx="50" cy="32"/>
                </a:xfrm>
                <a:prstGeom prst="rect">
                  <a:avLst/>
                </a:prstGeom>
                <a:solidFill>
                  <a:srgbClr val="FF9E3F"/>
                </a:solidFill>
                <a:ln w="9525">
                  <a:noFill/>
                  <a:miter lim="800000"/>
                  <a:headEnd/>
                  <a:tailEnd/>
                </a:ln>
              </p:spPr>
              <p:txBody>
                <a:bodyPr>
                  <a:prstTxWarp prst="textNoShape">
                    <a:avLst/>
                  </a:prstTxWarp>
                </a:bodyPr>
                <a:lstStyle/>
                <a:p>
                  <a:endParaRPr lang="en-US"/>
                </a:p>
              </p:txBody>
            </p:sp>
            <p:sp>
              <p:nvSpPr>
                <p:cNvPr id="45283" name="Rectangle 41"/>
                <p:cNvSpPr>
                  <a:spLocks noChangeAspect="1" noChangeArrowheads="1"/>
                </p:cNvSpPr>
                <p:nvPr/>
              </p:nvSpPr>
              <p:spPr bwMode="auto">
                <a:xfrm>
                  <a:off x="681" y="1703"/>
                  <a:ext cx="43" cy="29"/>
                </a:xfrm>
                <a:prstGeom prst="rect">
                  <a:avLst/>
                </a:prstGeom>
                <a:solidFill>
                  <a:srgbClr val="FF9E3F"/>
                </a:solidFill>
                <a:ln w="9525">
                  <a:noFill/>
                  <a:miter lim="800000"/>
                  <a:headEnd/>
                  <a:tailEnd/>
                </a:ln>
              </p:spPr>
              <p:txBody>
                <a:bodyPr>
                  <a:prstTxWarp prst="textNoShape">
                    <a:avLst/>
                  </a:prstTxWarp>
                </a:bodyPr>
                <a:lstStyle/>
                <a:p>
                  <a:endParaRPr lang="en-US"/>
                </a:p>
              </p:txBody>
            </p:sp>
            <p:sp>
              <p:nvSpPr>
                <p:cNvPr id="45284" name="Freeform 42"/>
                <p:cNvSpPr>
                  <a:spLocks noChangeAspect="1"/>
                </p:cNvSpPr>
                <p:nvPr/>
              </p:nvSpPr>
              <p:spPr bwMode="auto">
                <a:xfrm>
                  <a:off x="538" y="1414"/>
                  <a:ext cx="24" cy="52"/>
                </a:xfrm>
                <a:custGeom>
                  <a:avLst/>
                  <a:gdLst>
                    <a:gd name="T0" fmla="*/ 0 w 44"/>
                    <a:gd name="T1" fmla="*/ 9 h 106"/>
                    <a:gd name="T2" fmla="*/ 44 w 44"/>
                    <a:gd name="T3" fmla="*/ 0 h 106"/>
                    <a:gd name="T4" fmla="*/ 44 w 44"/>
                    <a:gd name="T5" fmla="*/ 79 h 106"/>
                    <a:gd name="T6" fmla="*/ 0 w 44"/>
                    <a:gd name="T7" fmla="*/ 106 h 106"/>
                    <a:gd name="T8" fmla="*/ 0 w 44"/>
                    <a:gd name="T9" fmla="*/ 9 h 106"/>
                    <a:gd name="T10" fmla="*/ 0 60000 65536"/>
                    <a:gd name="T11" fmla="*/ 0 60000 65536"/>
                    <a:gd name="T12" fmla="*/ 0 60000 65536"/>
                    <a:gd name="T13" fmla="*/ 0 60000 65536"/>
                    <a:gd name="T14" fmla="*/ 0 60000 65536"/>
                    <a:gd name="T15" fmla="*/ 0 w 44"/>
                    <a:gd name="T16" fmla="*/ 0 h 106"/>
                    <a:gd name="T17" fmla="*/ 44 w 44"/>
                    <a:gd name="T18" fmla="*/ 106 h 106"/>
                  </a:gdLst>
                  <a:ahLst/>
                  <a:cxnLst>
                    <a:cxn ang="T10">
                      <a:pos x="T0" y="T1"/>
                    </a:cxn>
                    <a:cxn ang="T11">
                      <a:pos x="T2" y="T3"/>
                    </a:cxn>
                    <a:cxn ang="T12">
                      <a:pos x="T4" y="T5"/>
                    </a:cxn>
                    <a:cxn ang="T13">
                      <a:pos x="T6" y="T7"/>
                    </a:cxn>
                    <a:cxn ang="T14">
                      <a:pos x="T8" y="T9"/>
                    </a:cxn>
                  </a:cxnLst>
                  <a:rect l="T15" t="T16" r="T17" b="T18"/>
                  <a:pathLst>
                    <a:path w="44" h="106">
                      <a:moveTo>
                        <a:pt x="0" y="9"/>
                      </a:moveTo>
                      <a:lnTo>
                        <a:pt x="44" y="0"/>
                      </a:lnTo>
                      <a:lnTo>
                        <a:pt x="44" y="79"/>
                      </a:lnTo>
                      <a:lnTo>
                        <a:pt x="0" y="106"/>
                      </a:lnTo>
                      <a:lnTo>
                        <a:pt x="0" y="9"/>
                      </a:lnTo>
                      <a:close/>
                    </a:path>
                  </a:pathLst>
                </a:custGeom>
                <a:solidFill>
                  <a:srgbClr val="B00000"/>
                </a:solidFill>
                <a:ln w="9525">
                  <a:noFill/>
                  <a:round/>
                  <a:headEnd/>
                  <a:tailEnd/>
                </a:ln>
              </p:spPr>
              <p:txBody>
                <a:bodyPr>
                  <a:prstTxWarp prst="textNoShape">
                    <a:avLst/>
                  </a:prstTxWarp>
                </a:bodyPr>
                <a:lstStyle/>
                <a:p>
                  <a:endParaRPr lang="en-US"/>
                </a:p>
              </p:txBody>
            </p:sp>
            <p:sp>
              <p:nvSpPr>
                <p:cNvPr id="45285" name="Freeform 43"/>
                <p:cNvSpPr>
                  <a:spLocks noChangeAspect="1"/>
                </p:cNvSpPr>
                <p:nvPr/>
              </p:nvSpPr>
              <p:spPr bwMode="auto">
                <a:xfrm>
                  <a:off x="552" y="1348"/>
                  <a:ext cx="38" cy="39"/>
                </a:xfrm>
                <a:custGeom>
                  <a:avLst/>
                  <a:gdLst>
                    <a:gd name="T0" fmla="*/ 0 w 72"/>
                    <a:gd name="T1" fmla="*/ 0 h 79"/>
                    <a:gd name="T2" fmla="*/ 0 w 72"/>
                    <a:gd name="T3" fmla="*/ 79 h 79"/>
                    <a:gd name="T4" fmla="*/ 63 w 72"/>
                    <a:gd name="T5" fmla="*/ 44 h 79"/>
                    <a:gd name="T6" fmla="*/ 72 w 72"/>
                    <a:gd name="T7" fmla="*/ 0 h 79"/>
                    <a:gd name="T8" fmla="*/ 0 w 72"/>
                    <a:gd name="T9" fmla="*/ 0 h 79"/>
                    <a:gd name="T10" fmla="*/ 0 60000 65536"/>
                    <a:gd name="T11" fmla="*/ 0 60000 65536"/>
                    <a:gd name="T12" fmla="*/ 0 60000 65536"/>
                    <a:gd name="T13" fmla="*/ 0 60000 65536"/>
                    <a:gd name="T14" fmla="*/ 0 60000 65536"/>
                    <a:gd name="T15" fmla="*/ 0 w 72"/>
                    <a:gd name="T16" fmla="*/ 0 h 79"/>
                    <a:gd name="T17" fmla="*/ 72 w 72"/>
                    <a:gd name="T18" fmla="*/ 79 h 79"/>
                  </a:gdLst>
                  <a:ahLst/>
                  <a:cxnLst>
                    <a:cxn ang="T10">
                      <a:pos x="T0" y="T1"/>
                    </a:cxn>
                    <a:cxn ang="T11">
                      <a:pos x="T2" y="T3"/>
                    </a:cxn>
                    <a:cxn ang="T12">
                      <a:pos x="T4" y="T5"/>
                    </a:cxn>
                    <a:cxn ang="T13">
                      <a:pos x="T6" y="T7"/>
                    </a:cxn>
                    <a:cxn ang="T14">
                      <a:pos x="T8" y="T9"/>
                    </a:cxn>
                  </a:cxnLst>
                  <a:rect l="T15" t="T16" r="T17" b="T18"/>
                  <a:pathLst>
                    <a:path w="72" h="79">
                      <a:moveTo>
                        <a:pt x="0" y="0"/>
                      </a:moveTo>
                      <a:lnTo>
                        <a:pt x="0" y="79"/>
                      </a:lnTo>
                      <a:lnTo>
                        <a:pt x="63" y="44"/>
                      </a:lnTo>
                      <a:lnTo>
                        <a:pt x="72" y="0"/>
                      </a:lnTo>
                      <a:lnTo>
                        <a:pt x="0" y="0"/>
                      </a:lnTo>
                      <a:close/>
                    </a:path>
                  </a:pathLst>
                </a:custGeom>
                <a:solidFill>
                  <a:srgbClr val="B00000"/>
                </a:solidFill>
                <a:ln w="9525">
                  <a:noFill/>
                  <a:round/>
                  <a:headEnd/>
                  <a:tailEnd/>
                </a:ln>
              </p:spPr>
              <p:txBody>
                <a:bodyPr>
                  <a:prstTxWarp prst="textNoShape">
                    <a:avLst/>
                  </a:prstTxWarp>
                </a:bodyPr>
                <a:lstStyle/>
                <a:p>
                  <a:endParaRPr lang="en-US"/>
                </a:p>
              </p:txBody>
            </p:sp>
          </p:grpSp>
          <p:grpSp>
            <p:nvGrpSpPr>
              <p:cNvPr id="45063" name="Group 44"/>
              <p:cNvGrpSpPr>
                <a:grpSpLocks noChangeAspect="1"/>
              </p:cNvGrpSpPr>
              <p:nvPr/>
            </p:nvGrpSpPr>
            <p:grpSpPr bwMode="auto">
              <a:xfrm>
                <a:off x="3563" y="2844"/>
                <a:ext cx="525" cy="531"/>
                <a:chOff x="410" y="2600"/>
                <a:chExt cx="1312" cy="1284"/>
              </a:xfrm>
            </p:grpSpPr>
            <p:sp>
              <p:nvSpPr>
                <p:cNvPr id="45064" name="AutoShape 45"/>
                <p:cNvSpPr>
                  <a:spLocks noChangeAspect="1" noChangeArrowheads="1" noTextEdit="1"/>
                </p:cNvSpPr>
                <p:nvPr/>
              </p:nvSpPr>
              <p:spPr bwMode="auto">
                <a:xfrm>
                  <a:off x="410" y="2600"/>
                  <a:ext cx="1301" cy="1284"/>
                </a:xfrm>
                <a:prstGeom prst="rect">
                  <a:avLst/>
                </a:prstGeom>
                <a:noFill/>
                <a:ln w="9525">
                  <a:noFill/>
                  <a:miter lim="800000"/>
                  <a:headEnd/>
                  <a:tailEnd/>
                </a:ln>
              </p:spPr>
              <p:txBody>
                <a:bodyPr>
                  <a:prstTxWarp prst="textNoShape">
                    <a:avLst/>
                  </a:prstTxWarp>
                </a:bodyPr>
                <a:lstStyle/>
                <a:p>
                  <a:endParaRPr lang="en-US"/>
                </a:p>
              </p:txBody>
            </p:sp>
            <p:sp>
              <p:nvSpPr>
                <p:cNvPr id="45065" name="Rectangle 46"/>
                <p:cNvSpPr>
                  <a:spLocks noChangeAspect="1" noChangeArrowheads="1"/>
                </p:cNvSpPr>
                <p:nvPr/>
              </p:nvSpPr>
              <p:spPr bwMode="auto">
                <a:xfrm>
                  <a:off x="410" y="2600"/>
                  <a:ext cx="1080" cy="1284"/>
                </a:xfrm>
                <a:prstGeom prst="rect">
                  <a:avLst/>
                </a:prstGeom>
                <a:solidFill>
                  <a:srgbClr val="1F1A17"/>
                </a:solidFill>
                <a:ln w="9525">
                  <a:noFill/>
                  <a:miter lim="800000"/>
                  <a:headEnd/>
                  <a:tailEnd/>
                </a:ln>
              </p:spPr>
              <p:txBody>
                <a:bodyPr>
                  <a:prstTxWarp prst="textNoShape">
                    <a:avLst/>
                  </a:prstTxWarp>
                </a:bodyPr>
                <a:lstStyle/>
                <a:p>
                  <a:endParaRPr lang="en-US"/>
                </a:p>
              </p:txBody>
            </p:sp>
            <p:sp>
              <p:nvSpPr>
                <p:cNvPr id="45066" name="Rectangle 47"/>
                <p:cNvSpPr>
                  <a:spLocks noChangeAspect="1" noChangeArrowheads="1"/>
                </p:cNvSpPr>
                <p:nvPr/>
              </p:nvSpPr>
              <p:spPr bwMode="auto">
                <a:xfrm>
                  <a:off x="415" y="2605"/>
                  <a:ext cx="1307" cy="1274"/>
                </a:xfrm>
                <a:prstGeom prst="rect">
                  <a:avLst/>
                </a:prstGeom>
                <a:solidFill>
                  <a:srgbClr val="FFCC00"/>
                </a:solidFill>
                <a:ln w="9525">
                  <a:noFill/>
                  <a:miter lim="800000"/>
                  <a:headEnd/>
                  <a:tailEnd/>
                </a:ln>
              </p:spPr>
              <p:txBody>
                <a:bodyPr>
                  <a:prstTxWarp prst="textNoShape">
                    <a:avLst/>
                  </a:prstTxWarp>
                </a:bodyPr>
                <a:lstStyle/>
                <a:p>
                  <a:endParaRPr lang="en-US"/>
                </a:p>
              </p:txBody>
            </p:sp>
            <p:sp>
              <p:nvSpPr>
                <p:cNvPr id="45067" name="Freeform 48"/>
                <p:cNvSpPr>
                  <a:spLocks noChangeAspect="1"/>
                </p:cNvSpPr>
                <p:nvPr/>
              </p:nvSpPr>
              <p:spPr bwMode="auto">
                <a:xfrm>
                  <a:off x="415" y="2727"/>
                  <a:ext cx="1294" cy="1154"/>
                </a:xfrm>
                <a:custGeom>
                  <a:avLst/>
                  <a:gdLst>
                    <a:gd name="T0" fmla="*/ 14018 w 16823"/>
                    <a:gd name="T1" fmla="*/ 331 h 14993"/>
                    <a:gd name="T2" fmla="*/ 14808 w 16823"/>
                    <a:gd name="T3" fmla="*/ 1361 h 14993"/>
                    <a:gd name="T4" fmla="*/ 15093 w 16823"/>
                    <a:gd name="T5" fmla="*/ 2015 h 14993"/>
                    <a:gd name="T6" fmla="*/ 15439 w 16823"/>
                    <a:gd name="T7" fmla="*/ 3767 h 14993"/>
                    <a:gd name="T8" fmla="*/ 15395 w 16823"/>
                    <a:gd name="T9" fmla="*/ 4045 h 14993"/>
                    <a:gd name="T10" fmla="*/ 16079 w 16823"/>
                    <a:gd name="T11" fmla="*/ 4813 h 14993"/>
                    <a:gd name="T12" fmla="*/ 16597 w 16823"/>
                    <a:gd name="T13" fmla="*/ 7631 h 14993"/>
                    <a:gd name="T14" fmla="*/ 16311 w 16823"/>
                    <a:gd name="T15" fmla="*/ 9639 h 14993"/>
                    <a:gd name="T16" fmla="*/ 16379 w 16823"/>
                    <a:gd name="T17" fmla="*/ 11481 h 14993"/>
                    <a:gd name="T18" fmla="*/ 16649 w 16823"/>
                    <a:gd name="T19" fmla="*/ 12098 h 14993"/>
                    <a:gd name="T20" fmla="*/ 16710 w 16823"/>
                    <a:gd name="T21" fmla="*/ 12158 h 14993"/>
                    <a:gd name="T22" fmla="*/ 16642 w 16823"/>
                    <a:gd name="T23" fmla="*/ 13602 h 14993"/>
                    <a:gd name="T24" fmla="*/ 16251 w 16823"/>
                    <a:gd name="T25" fmla="*/ 13730 h 14993"/>
                    <a:gd name="T26" fmla="*/ 601 w 16823"/>
                    <a:gd name="T27" fmla="*/ 7865 h 14993"/>
                    <a:gd name="T28" fmla="*/ 1676 w 16823"/>
                    <a:gd name="T29" fmla="*/ 7346 h 14993"/>
                    <a:gd name="T30" fmla="*/ 1894 w 16823"/>
                    <a:gd name="T31" fmla="*/ 6234 h 14993"/>
                    <a:gd name="T32" fmla="*/ 759 w 16823"/>
                    <a:gd name="T33" fmla="*/ 7218 h 14993"/>
                    <a:gd name="T34" fmla="*/ 308 w 16823"/>
                    <a:gd name="T35" fmla="*/ 6850 h 14993"/>
                    <a:gd name="T36" fmla="*/ 173 w 16823"/>
                    <a:gd name="T37" fmla="*/ 6173 h 14993"/>
                    <a:gd name="T38" fmla="*/ 165 w 16823"/>
                    <a:gd name="T39" fmla="*/ 5587 h 14993"/>
                    <a:gd name="T40" fmla="*/ 383 w 16823"/>
                    <a:gd name="T41" fmla="*/ 5195 h 14993"/>
                    <a:gd name="T42" fmla="*/ 932 w 16823"/>
                    <a:gd name="T43" fmla="*/ 4383 h 14993"/>
                    <a:gd name="T44" fmla="*/ 1466 w 16823"/>
                    <a:gd name="T45" fmla="*/ 3443 h 14993"/>
                    <a:gd name="T46" fmla="*/ 2210 w 16823"/>
                    <a:gd name="T47" fmla="*/ 2631 h 14993"/>
                    <a:gd name="T48" fmla="*/ 3668 w 16823"/>
                    <a:gd name="T49" fmla="*/ 2241 h 14993"/>
                    <a:gd name="T50" fmla="*/ 3871 w 16823"/>
                    <a:gd name="T51" fmla="*/ 1993 h 14993"/>
                    <a:gd name="T52" fmla="*/ 3773 w 16823"/>
                    <a:gd name="T53" fmla="*/ 1828 h 14993"/>
                    <a:gd name="T54" fmla="*/ 3691 w 16823"/>
                    <a:gd name="T55" fmla="*/ 1210 h 14993"/>
                    <a:gd name="T56" fmla="*/ 4134 w 16823"/>
                    <a:gd name="T57" fmla="*/ 625 h 14993"/>
                    <a:gd name="T58" fmla="*/ 4765 w 16823"/>
                    <a:gd name="T59" fmla="*/ 226 h 14993"/>
                    <a:gd name="T60" fmla="*/ 5983 w 16823"/>
                    <a:gd name="T61" fmla="*/ 579 h 14993"/>
                    <a:gd name="T62" fmla="*/ 6209 w 16823"/>
                    <a:gd name="T63" fmla="*/ 1271 h 14993"/>
                    <a:gd name="T64" fmla="*/ 5991 w 16823"/>
                    <a:gd name="T65" fmla="*/ 1819 h 14993"/>
                    <a:gd name="T66" fmla="*/ 6050 w 16823"/>
                    <a:gd name="T67" fmla="*/ 2587 h 14993"/>
                    <a:gd name="T68" fmla="*/ 7216 w 16823"/>
                    <a:gd name="T69" fmla="*/ 3873 h 14993"/>
                    <a:gd name="T70" fmla="*/ 8178 w 16823"/>
                    <a:gd name="T71" fmla="*/ 5601 h 14993"/>
                    <a:gd name="T72" fmla="*/ 8509 w 16823"/>
                    <a:gd name="T73" fmla="*/ 5497 h 14993"/>
                    <a:gd name="T74" fmla="*/ 8411 w 16823"/>
                    <a:gd name="T75" fmla="*/ 4639 h 14993"/>
                    <a:gd name="T76" fmla="*/ 8494 w 16823"/>
                    <a:gd name="T77" fmla="*/ 3730 h 14993"/>
                    <a:gd name="T78" fmla="*/ 8389 w 16823"/>
                    <a:gd name="T79" fmla="*/ 3353 h 14993"/>
                    <a:gd name="T80" fmla="*/ 8343 w 16823"/>
                    <a:gd name="T81" fmla="*/ 2843 h 14993"/>
                    <a:gd name="T82" fmla="*/ 8299 w 16823"/>
                    <a:gd name="T83" fmla="*/ 2587 h 14993"/>
                    <a:gd name="T84" fmla="*/ 8043 w 16823"/>
                    <a:gd name="T85" fmla="*/ 2812 h 14993"/>
                    <a:gd name="T86" fmla="*/ 8403 w 16823"/>
                    <a:gd name="T87" fmla="*/ 2241 h 14993"/>
                    <a:gd name="T88" fmla="*/ 9103 w 16823"/>
                    <a:gd name="T89" fmla="*/ 1602 h 14993"/>
                    <a:gd name="T90" fmla="*/ 10020 w 16823"/>
                    <a:gd name="T91" fmla="*/ 1422 h 14993"/>
                    <a:gd name="T92" fmla="*/ 10651 w 16823"/>
                    <a:gd name="T93" fmla="*/ 1729 h 14993"/>
                    <a:gd name="T94" fmla="*/ 11245 w 16823"/>
                    <a:gd name="T95" fmla="*/ 2234 h 14993"/>
                    <a:gd name="T96" fmla="*/ 11493 w 16823"/>
                    <a:gd name="T97" fmla="*/ 3136 h 14993"/>
                    <a:gd name="T98" fmla="*/ 11576 w 16823"/>
                    <a:gd name="T99" fmla="*/ 4293 h 14993"/>
                    <a:gd name="T100" fmla="*/ 11906 w 16823"/>
                    <a:gd name="T101" fmla="*/ 4045 h 14993"/>
                    <a:gd name="T102" fmla="*/ 12448 w 16823"/>
                    <a:gd name="T103" fmla="*/ 3917 h 14993"/>
                    <a:gd name="T104" fmla="*/ 12756 w 16823"/>
                    <a:gd name="T105" fmla="*/ 3835 h 14993"/>
                    <a:gd name="T106" fmla="*/ 12508 w 16823"/>
                    <a:gd name="T107" fmla="*/ 3564 h 14993"/>
                    <a:gd name="T108" fmla="*/ 12290 w 16823"/>
                    <a:gd name="T109" fmla="*/ 2962 h 14993"/>
                    <a:gd name="T110" fmla="*/ 12192 w 16823"/>
                    <a:gd name="T111" fmla="*/ 2692 h 14993"/>
                    <a:gd name="T112" fmla="*/ 12147 w 16823"/>
                    <a:gd name="T113" fmla="*/ 2000 h 14993"/>
                    <a:gd name="T114" fmla="*/ 11967 w 16823"/>
                    <a:gd name="T115" fmla="*/ 1669 h 14993"/>
                    <a:gd name="T116" fmla="*/ 11877 w 16823"/>
                    <a:gd name="T117" fmla="*/ 1369 h 14993"/>
                    <a:gd name="T118" fmla="*/ 11906 w 16823"/>
                    <a:gd name="T119" fmla="*/ 1166 h 14993"/>
                    <a:gd name="T120" fmla="*/ 12170 w 16823"/>
                    <a:gd name="T121" fmla="*/ 549 h 14993"/>
                    <a:gd name="T122" fmla="*/ 13786 w 16823"/>
                    <a:gd name="T123" fmla="*/ 76 h 14993"/>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6823"/>
                    <a:gd name="T187" fmla="*/ 0 h 14993"/>
                    <a:gd name="T188" fmla="*/ 16823 w 16823"/>
                    <a:gd name="T189" fmla="*/ 14993 h 14993"/>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6823" h="14993">
                      <a:moveTo>
                        <a:pt x="13786" y="76"/>
                      </a:moveTo>
                      <a:lnTo>
                        <a:pt x="13876" y="135"/>
                      </a:lnTo>
                      <a:lnTo>
                        <a:pt x="13951" y="203"/>
                      </a:lnTo>
                      <a:lnTo>
                        <a:pt x="13981" y="294"/>
                      </a:lnTo>
                      <a:lnTo>
                        <a:pt x="14018" y="331"/>
                      </a:lnTo>
                      <a:lnTo>
                        <a:pt x="14018" y="398"/>
                      </a:lnTo>
                      <a:lnTo>
                        <a:pt x="14199" y="625"/>
                      </a:lnTo>
                      <a:lnTo>
                        <a:pt x="14523" y="835"/>
                      </a:lnTo>
                      <a:lnTo>
                        <a:pt x="14598" y="925"/>
                      </a:lnTo>
                      <a:lnTo>
                        <a:pt x="14808" y="1361"/>
                      </a:lnTo>
                      <a:lnTo>
                        <a:pt x="15056" y="1729"/>
                      </a:lnTo>
                      <a:lnTo>
                        <a:pt x="15101" y="1865"/>
                      </a:lnTo>
                      <a:lnTo>
                        <a:pt x="15161" y="1978"/>
                      </a:lnTo>
                      <a:lnTo>
                        <a:pt x="15161" y="2015"/>
                      </a:lnTo>
                      <a:lnTo>
                        <a:pt x="15093" y="2015"/>
                      </a:lnTo>
                      <a:lnTo>
                        <a:pt x="15071" y="1993"/>
                      </a:lnTo>
                      <a:lnTo>
                        <a:pt x="15056" y="1993"/>
                      </a:lnTo>
                      <a:lnTo>
                        <a:pt x="15417" y="3000"/>
                      </a:lnTo>
                      <a:lnTo>
                        <a:pt x="15447" y="3752"/>
                      </a:lnTo>
                      <a:lnTo>
                        <a:pt x="15439" y="3767"/>
                      </a:lnTo>
                      <a:lnTo>
                        <a:pt x="15417" y="3767"/>
                      </a:lnTo>
                      <a:lnTo>
                        <a:pt x="15311" y="3489"/>
                      </a:lnTo>
                      <a:lnTo>
                        <a:pt x="15296" y="3489"/>
                      </a:lnTo>
                      <a:lnTo>
                        <a:pt x="15319" y="4023"/>
                      </a:lnTo>
                      <a:lnTo>
                        <a:pt x="15395" y="4045"/>
                      </a:lnTo>
                      <a:lnTo>
                        <a:pt x="15665" y="4293"/>
                      </a:lnTo>
                      <a:lnTo>
                        <a:pt x="15748" y="4339"/>
                      </a:lnTo>
                      <a:lnTo>
                        <a:pt x="15920" y="4511"/>
                      </a:lnTo>
                      <a:lnTo>
                        <a:pt x="15988" y="4617"/>
                      </a:lnTo>
                      <a:lnTo>
                        <a:pt x="16079" y="4813"/>
                      </a:lnTo>
                      <a:lnTo>
                        <a:pt x="16251" y="5030"/>
                      </a:lnTo>
                      <a:lnTo>
                        <a:pt x="16296" y="5053"/>
                      </a:lnTo>
                      <a:lnTo>
                        <a:pt x="16386" y="5301"/>
                      </a:lnTo>
                      <a:lnTo>
                        <a:pt x="16560" y="7278"/>
                      </a:lnTo>
                      <a:lnTo>
                        <a:pt x="16597" y="7631"/>
                      </a:lnTo>
                      <a:lnTo>
                        <a:pt x="16582" y="8249"/>
                      </a:lnTo>
                      <a:lnTo>
                        <a:pt x="16469" y="8662"/>
                      </a:lnTo>
                      <a:lnTo>
                        <a:pt x="16446" y="9120"/>
                      </a:lnTo>
                      <a:lnTo>
                        <a:pt x="16274" y="9504"/>
                      </a:lnTo>
                      <a:lnTo>
                        <a:pt x="16311" y="9639"/>
                      </a:lnTo>
                      <a:lnTo>
                        <a:pt x="16282" y="9685"/>
                      </a:lnTo>
                      <a:lnTo>
                        <a:pt x="16296" y="9880"/>
                      </a:lnTo>
                      <a:lnTo>
                        <a:pt x="16424" y="10557"/>
                      </a:lnTo>
                      <a:lnTo>
                        <a:pt x="16409" y="11369"/>
                      </a:lnTo>
                      <a:lnTo>
                        <a:pt x="16379" y="11481"/>
                      </a:lnTo>
                      <a:lnTo>
                        <a:pt x="16379" y="11655"/>
                      </a:lnTo>
                      <a:lnTo>
                        <a:pt x="16319" y="11790"/>
                      </a:lnTo>
                      <a:lnTo>
                        <a:pt x="16282" y="11850"/>
                      </a:lnTo>
                      <a:lnTo>
                        <a:pt x="16282" y="11872"/>
                      </a:lnTo>
                      <a:lnTo>
                        <a:pt x="16649" y="12098"/>
                      </a:lnTo>
                      <a:lnTo>
                        <a:pt x="16687" y="12136"/>
                      </a:lnTo>
                      <a:lnTo>
                        <a:pt x="16732" y="12136"/>
                      </a:lnTo>
                      <a:lnTo>
                        <a:pt x="16823" y="12286"/>
                      </a:lnTo>
                      <a:lnTo>
                        <a:pt x="16717" y="12174"/>
                      </a:lnTo>
                      <a:lnTo>
                        <a:pt x="16710" y="12158"/>
                      </a:lnTo>
                      <a:lnTo>
                        <a:pt x="16710" y="12218"/>
                      </a:lnTo>
                      <a:lnTo>
                        <a:pt x="16739" y="12271"/>
                      </a:lnTo>
                      <a:lnTo>
                        <a:pt x="16664" y="13520"/>
                      </a:lnTo>
                      <a:lnTo>
                        <a:pt x="16642" y="13571"/>
                      </a:lnTo>
                      <a:lnTo>
                        <a:pt x="16642" y="13602"/>
                      </a:lnTo>
                      <a:lnTo>
                        <a:pt x="16432" y="13602"/>
                      </a:lnTo>
                      <a:lnTo>
                        <a:pt x="16319" y="13617"/>
                      </a:lnTo>
                      <a:lnTo>
                        <a:pt x="16251" y="13647"/>
                      </a:lnTo>
                      <a:lnTo>
                        <a:pt x="16229" y="13685"/>
                      </a:lnTo>
                      <a:lnTo>
                        <a:pt x="16251" y="13730"/>
                      </a:lnTo>
                      <a:lnTo>
                        <a:pt x="16229" y="14956"/>
                      </a:lnTo>
                      <a:lnTo>
                        <a:pt x="16191" y="14993"/>
                      </a:lnTo>
                      <a:lnTo>
                        <a:pt x="0" y="14993"/>
                      </a:lnTo>
                      <a:lnTo>
                        <a:pt x="0" y="7790"/>
                      </a:lnTo>
                      <a:lnTo>
                        <a:pt x="601" y="7865"/>
                      </a:lnTo>
                      <a:lnTo>
                        <a:pt x="722" y="7843"/>
                      </a:lnTo>
                      <a:lnTo>
                        <a:pt x="1661" y="7850"/>
                      </a:lnTo>
                      <a:lnTo>
                        <a:pt x="1848" y="7843"/>
                      </a:lnTo>
                      <a:lnTo>
                        <a:pt x="1759" y="7474"/>
                      </a:lnTo>
                      <a:lnTo>
                        <a:pt x="1676" y="7346"/>
                      </a:lnTo>
                      <a:lnTo>
                        <a:pt x="1653" y="7263"/>
                      </a:lnTo>
                      <a:lnTo>
                        <a:pt x="1706" y="6903"/>
                      </a:lnTo>
                      <a:lnTo>
                        <a:pt x="1729" y="6903"/>
                      </a:lnTo>
                      <a:lnTo>
                        <a:pt x="1916" y="6256"/>
                      </a:lnTo>
                      <a:lnTo>
                        <a:pt x="1894" y="6234"/>
                      </a:lnTo>
                      <a:lnTo>
                        <a:pt x="1879" y="5978"/>
                      </a:lnTo>
                      <a:lnTo>
                        <a:pt x="1872" y="5970"/>
                      </a:lnTo>
                      <a:lnTo>
                        <a:pt x="1563" y="6481"/>
                      </a:lnTo>
                      <a:lnTo>
                        <a:pt x="1353" y="6715"/>
                      </a:lnTo>
                      <a:lnTo>
                        <a:pt x="759" y="7218"/>
                      </a:lnTo>
                      <a:lnTo>
                        <a:pt x="669" y="7256"/>
                      </a:lnTo>
                      <a:lnTo>
                        <a:pt x="541" y="7241"/>
                      </a:lnTo>
                      <a:lnTo>
                        <a:pt x="473" y="7211"/>
                      </a:lnTo>
                      <a:lnTo>
                        <a:pt x="345" y="7022"/>
                      </a:lnTo>
                      <a:lnTo>
                        <a:pt x="308" y="6850"/>
                      </a:lnTo>
                      <a:lnTo>
                        <a:pt x="263" y="6759"/>
                      </a:lnTo>
                      <a:lnTo>
                        <a:pt x="165" y="6647"/>
                      </a:lnTo>
                      <a:lnTo>
                        <a:pt x="128" y="6504"/>
                      </a:lnTo>
                      <a:lnTo>
                        <a:pt x="188" y="6241"/>
                      </a:lnTo>
                      <a:lnTo>
                        <a:pt x="173" y="6173"/>
                      </a:lnTo>
                      <a:lnTo>
                        <a:pt x="173" y="6135"/>
                      </a:lnTo>
                      <a:lnTo>
                        <a:pt x="128" y="6091"/>
                      </a:lnTo>
                      <a:lnTo>
                        <a:pt x="82" y="5947"/>
                      </a:lnTo>
                      <a:lnTo>
                        <a:pt x="150" y="5804"/>
                      </a:lnTo>
                      <a:lnTo>
                        <a:pt x="165" y="5587"/>
                      </a:lnTo>
                      <a:lnTo>
                        <a:pt x="255" y="5489"/>
                      </a:lnTo>
                      <a:lnTo>
                        <a:pt x="173" y="5466"/>
                      </a:lnTo>
                      <a:lnTo>
                        <a:pt x="210" y="5361"/>
                      </a:lnTo>
                      <a:lnTo>
                        <a:pt x="285" y="5256"/>
                      </a:lnTo>
                      <a:lnTo>
                        <a:pt x="383" y="5195"/>
                      </a:lnTo>
                      <a:lnTo>
                        <a:pt x="503" y="5188"/>
                      </a:lnTo>
                      <a:lnTo>
                        <a:pt x="541" y="5188"/>
                      </a:lnTo>
                      <a:lnTo>
                        <a:pt x="647" y="4888"/>
                      </a:lnTo>
                      <a:lnTo>
                        <a:pt x="872" y="4467"/>
                      </a:lnTo>
                      <a:lnTo>
                        <a:pt x="932" y="4383"/>
                      </a:lnTo>
                      <a:lnTo>
                        <a:pt x="1007" y="4332"/>
                      </a:lnTo>
                      <a:lnTo>
                        <a:pt x="1247" y="3985"/>
                      </a:lnTo>
                      <a:lnTo>
                        <a:pt x="1300" y="3707"/>
                      </a:lnTo>
                      <a:lnTo>
                        <a:pt x="1367" y="3542"/>
                      </a:lnTo>
                      <a:lnTo>
                        <a:pt x="1466" y="3443"/>
                      </a:lnTo>
                      <a:lnTo>
                        <a:pt x="1458" y="3436"/>
                      </a:lnTo>
                      <a:lnTo>
                        <a:pt x="1594" y="3308"/>
                      </a:lnTo>
                      <a:lnTo>
                        <a:pt x="1609" y="3264"/>
                      </a:lnTo>
                      <a:lnTo>
                        <a:pt x="2051" y="2744"/>
                      </a:lnTo>
                      <a:lnTo>
                        <a:pt x="2210" y="2631"/>
                      </a:lnTo>
                      <a:lnTo>
                        <a:pt x="2420" y="2519"/>
                      </a:lnTo>
                      <a:lnTo>
                        <a:pt x="3556" y="2286"/>
                      </a:lnTo>
                      <a:lnTo>
                        <a:pt x="3563" y="2234"/>
                      </a:lnTo>
                      <a:lnTo>
                        <a:pt x="3585" y="2263"/>
                      </a:lnTo>
                      <a:lnTo>
                        <a:pt x="3668" y="2241"/>
                      </a:lnTo>
                      <a:lnTo>
                        <a:pt x="3796" y="2121"/>
                      </a:lnTo>
                      <a:lnTo>
                        <a:pt x="3796" y="2060"/>
                      </a:lnTo>
                      <a:lnTo>
                        <a:pt x="3841" y="2068"/>
                      </a:lnTo>
                      <a:lnTo>
                        <a:pt x="3863" y="2038"/>
                      </a:lnTo>
                      <a:lnTo>
                        <a:pt x="3871" y="1993"/>
                      </a:lnTo>
                      <a:lnTo>
                        <a:pt x="3871" y="1955"/>
                      </a:lnTo>
                      <a:lnTo>
                        <a:pt x="3841" y="1925"/>
                      </a:lnTo>
                      <a:lnTo>
                        <a:pt x="3841" y="1865"/>
                      </a:lnTo>
                      <a:lnTo>
                        <a:pt x="3818" y="1828"/>
                      </a:lnTo>
                      <a:lnTo>
                        <a:pt x="3773" y="1828"/>
                      </a:lnTo>
                      <a:lnTo>
                        <a:pt x="3682" y="1707"/>
                      </a:lnTo>
                      <a:lnTo>
                        <a:pt x="3682" y="1669"/>
                      </a:lnTo>
                      <a:lnTo>
                        <a:pt x="3578" y="1541"/>
                      </a:lnTo>
                      <a:lnTo>
                        <a:pt x="3600" y="1361"/>
                      </a:lnTo>
                      <a:lnTo>
                        <a:pt x="3691" y="1210"/>
                      </a:lnTo>
                      <a:lnTo>
                        <a:pt x="3713" y="1007"/>
                      </a:lnTo>
                      <a:lnTo>
                        <a:pt x="3750" y="940"/>
                      </a:lnTo>
                      <a:lnTo>
                        <a:pt x="3953" y="685"/>
                      </a:lnTo>
                      <a:lnTo>
                        <a:pt x="4021" y="639"/>
                      </a:lnTo>
                      <a:lnTo>
                        <a:pt x="4134" y="625"/>
                      </a:lnTo>
                      <a:lnTo>
                        <a:pt x="4149" y="617"/>
                      </a:lnTo>
                      <a:lnTo>
                        <a:pt x="4149" y="594"/>
                      </a:lnTo>
                      <a:lnTo>
                        <a:pt x="4216" y="557"/>
                      </a:lnTo>
                      <a:lnTo>
                        <a:pt x="4540" y="316"/>
                      </a:lnTo>
                      <a:lnTo>
                        <a:pt x="4765" y="226"/>
                      </a:lnTo>
                      <a:lnTo>
                        <a:pt x="4916" y="188"/>
                      </a:lnTo>
                      <a:lnTo>
                        <a:pt x="5479" y="248"/>
                      </a:lnTo>
                      <a:lnTo>
                        <a:pt x="5682" y="316"/>
                      </a:lnTo>
                      <a:lnTo>
                        <a:pt x="5938" y="511"/>
                      </a:lnTo>
                      <a:lnTo>
                        <a:pt x="5983" y="579"/>
                      </a:lnTo>
                      <a:lnTo>
                        <a:pt x="6028" y="812"/>
                      </a:lnTo>
                      <a:lnTo>
                        <a:pt x="6028" y="903"/>
                      </a:lnTo>
                      <a:lnTo>
                        <a:pt x="6134" y="1098"/>
                      </a:lnTo>
                      <a:lnTo>
                        <a:pt x="6178" y="1158"/>
                      </a:lnTo>
                      <a:lnTo>
                        <a:pt x="6209" y="1271"/>
                      </a:lnTo>
                      <a:lnTo>
                        <a:pt x="6156" y="1384"/>
                      </a:lnTo>
                      <a:lnTo>
                        <a:pt x="6035" y="1489"/>
                      </a:lnTo>
                      <a:lnTo>
                        <a:pt x="6050" y="1497"/>
                      </a:lnTo>
                      <a:lnTo>
                        <a:pt x="6006" y="1541"/>
                      </a:lnTo>
                      <a:lnTo>
                        <a:pt x="5991" y="1819"/>
                      </a:lnTo>
                      <a:lnTo>
                        <a:pt x="5833" y="2263"/>
                      </a:lnTo>
                      <a:lnTo>
                        <a:pt x="5796" y="2504"/>
                      </a:lnTo>
                      <a:lnTo>
                        <a:pt x="5788" y="2519"/>
                      </a:lnTo>
                      <a:lnTo>
                        <a:pt x="5810" y="2541"/>
                      </a:lnTo>
                      <a:lnTo>
                        <a:pt x="6050" y="2587"/>
                      </a:lnTo>
                      <a:lnTo>
                        <a:pt x="6516" y="2783"/>
                      </a:lnTo>
                      <a:lnTo>
                        <a:pt x="6840" y="3068"/>
                      </a:lnTo>
                      <a:lnTo>
                        <a:pt x="6990" y="3286"/>
                      </a:lnTo>
                      <a:lnTo>
                        <a:pt x="7118" y="3549"/>
                      </a:lnTo>
                      <a:lnTo>
                        <a:pt x="7216" y="3873"/>
                      </a:lnTo>
                      <a:lnTo>
                        <a:pt x="7359" y="4180"/>
                      </a:lnTo>
                      <a:lnTo>
                        <a:pt x="7885" y="5008"/>
                      </a:lnTo>
                      <a:lnTo>
                        <a:pt x="8035" y="5384"/>
                      </a:lnTo>
                      <a:lnTo>
                        <a:pt x="8147" y="5534"/>
                      </a:lnTo>
                      <a:lnTo>
                        <a:pt x="8178" y="5601"/>
                      </a:lnTo>
                      <a:lnTo>
                        <a:pt x="8215" y="5632"/>
                      </a:lnTo>
                      <a:lnTo>
                        <a:pt x="8350" y="5557"/>
                      </a:lnTo>
                      <a:lnTo>
                        <a:pt x="8449" y="5541"/>
                      </a:lnTo>
                      <a:lnTo>
                        <a:pt x="8486" y="5541"/>
                      </a:lnTo>
                      <a:lnTo>
                        <a:pt x="8509" y="5497"/>
                      </a:lnTo>
                      <a:lnTo>
                        <a:pt x="8471" y="5323"/>
                      </a:lnTo>
                      <a:lnTo>
                        <a:pt x="8441" y="5248"/>
                      </a:lnTo>
                      <a:lnTo>
                        <a:pt x="8427" y="4902"/>
                      </a:lnTo>
                      <a:lnTo>
                        <a:pt x="8403" y="4820"/>
                      </a:lnTo>
                      <a:lnTo>
                        <a:pt x="8411" y="4639"/>
                      </a:lnTo>
                      <a:lnTo>
                        <a:pt x="8449" y="4489"/>
                      </a:lnTo>
                      <a:lnTo>
                        <a:pt x="8449" y="4383"/>
                      </a:lnTo>
                      <a:lnTo>
                        <a:pt x="8411" y="4293"/>
                      </a:lnTo>
                      <a:lnTo>
                        <a:pt x="8427" y="3940"/>
                      </a:lnTo>
                      <a:lnTo>
                        <a:pt x="8494" y="3730"/>
                      </a:lnTo>
                      <a:lnTo>
                        <a:pt x="8509" y="3723"/>
                      </a:lnTo>
                      <a:lnTo>
                        <a:pt x="8441" y="3587"/>
                      </a:lnTo>
                      <a:lnTo>
                        <a:pt x="8427" y="3511"/>
                      </a:lnTo>
                      <a:lnTo>
                        <a:pt x="8464" y="3489"/>
                      </a:lnTo>
                      <a:lnTo>
                        <a:pt x="8389" y="3353"/>
                      </a:lnTo>
                      <a:lnTo>
                        <a:pt x="8374" y="3128"/>
                      </a:lnTo>
                      <a:lnTo>
                        <a:pt x="8389" y="3083"/>
                      </a:lnTo>
                      <a:lnTo>
                        <a:pt x="8389" y="2850"/>
                      </a:lnTo>
                      <a:lnTo>
                        <a:pt x="8374" y="2790"/>
                      </a:lnTo>
                      <a:lnTo>
                        <a:pt x="8343" y="2843"/>
                      </a:lnTo>
                      <a:lnTo>
                        <a:pt x="8343" y="2940"/>
                      </a:lnTo>
                      <a:lnTo>
                        <a:pt x="8328" y="2955"/>
                      </a:lnTo>
                      <a:lnTo>
                        <a:pt x="8306" y="2955"/>
                      </a:lnTo>
                      <a:lnTo>
                        <a:pt x="8283" y="2669"/>
                      </a:lnTo>
                      <a:lnTo>
                        <a:pt x="8299" y="2587"/>
                      </a:lnTo>
                      <a:lnTo>
                        <a:pt x="8283" y="2572"/>
                      </a:lnTo>
                      <a:lnTo>
                        <a:pt x="8208" y="2631"/>
                      </a:lnTo>
                      <a:lnTo>
                        <a:pt x="8088" y="2805"/>
                      </a:lnTo>
                      <a:lnTo>
                        <a:pt x="8080" y="2812"/>
                      </a:lnTo>
                      <a:lnTo>
                        <a:pt x="8043" y="2812"/>
                      </a:lnTo>
                      <a:lnTo>
                        <a:pt x="8043" y="2722"/>
                      </a:lnTo>
                      <a:lnTo>
                        <a:pt x="8110" y="2549"/>
                      </a:lnTo>
                      <a:lnTo>
                        <a:pt x="8171" y="2474"/>
                      </a:lnTo>
                      <a:lnTo>
                        <a:pt x="8171" y="2437"/>
                      </a:lnTo>
                      <a:lnTo>
                        <a:pt x="8403" y="2241"/>
                      </a:lnTo>
                      <a:lnTo>
                        <a:pt x="8516" y="2060"/>
                      </a:lnTo>
                      <a:lnTo>
                        <a:pt x="8553" y="1971"/>
                      </a:lnTo>
                      <a:lnTo>
                        <a:pt x="8667" y="1850"/>
                      </a:lnTo>
                      <a:lnTo>
                        <a:pt x="8862" y="1752"/>
                      </a:lnTo>
                      <a:lnTo>
                        <a:pt x="9103" y="1602"/>
                      </a:lnTo>
                      <a:lnTo>
                        <a:pt x="9147" y="1602"/>
                      </a:lnTo>
                      <a:lnTo>
                        <a:pt x="9456" y="1489"/>
                      </a:lnTo>
                      <a:lnTo>
                        <a:pt x="9742" y="1474"/>
                      </a:lnTo>
                      <a:lnTo>
                        <a:pt x="9855" y="1422"/>
                      </a:lnTo>
                      <a:lnTo>
                        <a:pt x="10020" y="1422"/>
                      </a:lnTo>
                      <a:lnTo>
                        <a:pt x="10193" y="1474"/>
                      </a:lnTo>
                      <a:lnTo>
                        <a:pt x="10283" y="1474"/>
                      </a:lnTo>
                      <a:lnTo>
                        <a:pt x="10508" y="1587"/>
                      </a:lnTo>
                      <a:lnTo>
                        <a:pt x="10614" y="1729"/>
                      </a:lnTo>
                      <a:lnTo>
                        <a:pt x="10651" y="1729"/>
                      </a:lnTo>
                      <a:lnTo>
                        <a:pt x="10831" y="1880"/>
                      </a:lnTo>
                      <a:lnTo>
                        <a:pt x="10877" y="1850"/>
                      </a:lnTo>
                      <a:lnTo>
                        <a:pt x="11072" y="1910"/>
                      </a:lnTo>
                      <a:lnTo>
                        <a:pt x="11184" y="2068"/>
                      </a:lnTo>
                      <a:lnTo>
                        <a:pt x="11245" y="2234"/>
                      </a:lnTo>
                      <a:lnTo>
                        <a:pt x="11252" y="2301"/>
                      </a:lnTo>
                      <a:lnTo>
                        <a:pt x="11380" y="2572"/>
                      </a:lnTo>
                      <a:lnTo>
                        <a:pt x="11448" y="2655"/>
                      </a:lnTo>
                      <a:lnTo>
                        <a:pt x="11486" y="2812"/>
                      </a:lnTo>
                      <a:lnTo>
                        <a:pt x="11493" y="3136"/>
                      </a:lnTo>
                      <a:lnTo>
                        <a:pt x="11576" y="3414"/>
                      </a:lnTo>
                      <a:lnTo>
                        <a:pt x="11395" y="4429"/>
                      </a:lnTo>
                      <a:lnTo>
                        <a:pt x="11380" y="4444"/>
                      </a:lnTo>
                      <a:lnTo>
                        <a:pt x="11425" y="4444"/>
                      </a:lnTo>
                      <a:lnTo>
                        <a:pt x="11576" y="4293"/>
                      </a:lnTo>
                      <a:lnTo>
                        <a:pt x="11614" y="4226"/>
                      </a:lnTo>
                      <a:lnTo>
                        <a:pt x="11726" y="4136"/>
                      </a:lnTo>
                      <a:lnTo>
                        <a:pt x="11817" y="4098"/>
                      </a:lnTo>
                      <a:lnTo>
                        <a:pt x="11839" y="4068"/>
                      </a:lnTo>
                      <a:lnTo>
                        <a:pt x="11906" y="4045"/>
                      </a:lnTo>
                      <a:lnTo>
                        <a:pt x="11967" y="4045"/>
                      </a:lnTo>
                      <a:lnTo>
                        <a:pt x="12215" y="3963"/>
                      </a:lnTo>
                      <a:lnTo>
                        <a:pt x="12237" y="3940"/>
                      </a:lnTo>
                      <a:lnTo>
                        <a:pt x="12380" y="3948"/>
                      </a:lnTo>
                      <a:lnTo>
                        <a:pt x="12448" y="3917"/>
                      </a:lnTo>
                      <a:lnTo>
                        <a:pt x="12598" y="3880"/>
                      </a:lnTo>
                      <a:lnTo>
                        <a:pt x="12651" y="3849"/>
                      </a:lnTo>
                      <a:lnTo>
                        <a:pt x="12651" y="3812"/>
                      </a:lnTo>
                      <a:lnTo>
                        <a:pt x="12718" y="3849"/>
                      </a:lnTo>
                      <a:lnTo>
                        <a:pt x="12756" y="3835"/>
                      </a:lnTo>
                      <a:lnTo>
                        <a:pt x="12778" y="3835"/>
                      </a:lnTo>
                      <a:lnTo>
                        <a:pt x="12778" y="3677"/>
                      </a:lnTo>
                      <a:lnTo>
                        <a:pt x="12756" y="3655"/>
                      </a:lnTo>
                      <a:lnTo>
                        <a:pt x="12583" y="3632"/>
                      </a:lnTo>
                      <a:lnTo>
                        <a:pt x="12508" y="3564"/>
                      </a:lnTo>
                      <a:lnTo>
                        <a:pt x="12493" y="3467"/>
                      </a:lnTo>
                      <a:lnTo>
                        <a:pt x="12365" y="3128"/>
                      </a:lnTo>
                      <a:lnTo>
                        <a:pt x="12320" y="3090"/>
                      </a:lnTo>
                      <a:lnTo>
                        <a:pt x="12290" y="3053"/>
                      </a:lnTo>
                      <a:lnTo>
                        <a:pt x="12290" y="2962"/>
                      </a:lnTo>
                      <a:lnTo>
                        <a:pt x="12267" y="2918"/>
                      </a:lnTo>
                      <a:lnTo>
                        <a:pt x="12237" y="2918"/>
                      </a:lnTo>
                      <a:lnTo>
                        <a:pt x="12207" y="2872"/>
                      </a:lnTo>
                      <a:lnTo>
                        <a:pt x="12207" y="2759"/>
                      </a:lnTo>
                      <a:lnTo>
                        <a:pt x="12192" y="2692"/>
                      </a:lnTo>
                      <a:lnTo>
                        <a:pt x="12117" y="2677"/>
                      </a:lnTo>
                      <a:lnTo>
                        <a:pt x="12095" y="2677"/>
                      </a:lnTo>
                      <a:lnTo>
                        <a:pt x="12071" y="2602"/>
                      </a:lnTo>
                      <a:lnTo>
                        <a:pt x="12117" y="2038"/>
                      </a:lnTo>
                      <a:lnTo>
                        <a:pt x="12147" y="2000"/>
                      </a:lnTo>
                      <a:lnTo>
                        <a:pt x="12147" y="1978"/>
                      </a:lnTo>
                      <a:lnTo>
                        <a:pt x="12071" y="1932"/>
                      </a:lnTo>
                      <a:lnTo>
                        <a:pt x="12027" y="1819"/>
                      </a:lnTo>
                      <a:lnTo>
                        <a:pt x="12027" y="1752"/>
                      </a:lnTo>
                      <a:lnTo>
                        <a:pt x="11967" y="1669"/>
                      </a:lnTo>
                      <a:lnTo>
                        <a:pt x="12027" y="1406"/>
                      </a:lnTo>
                      <a:lnTo>
                        <a:pt x="12034" y="1398"/>
                      </a:lnTo>
                      <a:lnTo>
                        <a:pt x="11996" y="1338"/>
                      </a:lnTo>
                      <a:lnTo>
                        <a:pt x="11952" y="1294"/>
                      </a:lnTo>
                      <a:lnTo>
                        <a:pt x="11877" y="1369"/>
                      </a:lnTo>
                      <a:lnTo>
                        <a:pt x="11817" y="1512"/>
                      </a:lnTo>
                      <a:lnTo>
                        <a:pt x="11809" y="1579"/>
                      </a:lnTo>
                      <a:lnTo>
                        <a:pt x="11771" y="1587"/>
                      </a:lnTo>
                      <a:lnTo>
                        <a:pt x="11786" y="1451"/>
                      </a:lnTo>
                      <a:lnTo>
                        <a:pt x="11906" y="1166"/>
                      </a:lnTo>
                      <a:lnTo>
                        <a:pt x="11899" y="1158"/>
                      </a:lnTo>
                      <a:lnTo>
                        <a:pt x="11711" y="1301"/>
                      </a:lnTo>
                      <a:lnTo>
                        <a:pt x="11703" y="1301"/>
                      </a:lnTo>
                      <a:lnTo>
                        <a:pt x="11703" y="1234"/>
                      </a:lnTo>
                      <a:lnTo>
                        <a:pt x="12170" y="549"/>
                      </a:lnTo>
                      <a:lnTo>
                        <a:pt x="12387" y="354"/>
                      </a:lnTo>
                      <a:lnTo>
                        <a:pt x="12815" y="113"/>
                      </a:lnTo>
                      <a:lnTo>
                        <a:pt x="13214" y="0"/>
                      </a:lnTo>
                      <a:lnTo>
                        <a:pt x="13537" y="8"/>
                      </a:lnTo>
                      <a:lnTo>
                        <a:pt x="13786" y="76"/>
                      </a:lnTo>
                      <a:close/>
                    </a:path>
                  </a:pathLst>
                </a:custGeom>
                <a:solidFill>
                  <a:srgbClr val="1F1A17"/>
                </a:solidFill>
                <a:ln w="9525">
                  <a:noFill/>
                  <a:round/>
                  <a:headEnd/>
                  <a:tailEnd/>
                </a:ln>
              </p:spPr>
              <p:txBody>
                <a:bodyPr>
                  <a:prstTxWarp prst="textNoShape">
                    <a:avLst/>
                  </a:prstTxWarp>
                </a:bodyPr>
                <a:lstStyle/>
                <a:p>
                  <a:endParaRPr lang="en-US"/>
                </a:p>
              </p:txBody>
            </p:sp>
            <p:sp>
              <p:nvSpPr>
                <p:cNvPr id="45068" name="Freeform 49"/>
                <p:cNvSpPr>
                  <a:spLocks noChangeAspect="1"/>
                </p:cNvSpPr>
                <p:nvPr/>
              </p:nvSpPr>
              <p:spPr bwMode="auto">
                <a:xfrm>
                  <a:off x="1327" y="2731"/>
                  <a:ext cx="161" cy="159"/>
                </a:xfrm>
                <a:custGeom>
                  <a:avLst/>
                  <a:gdLst>
                    <a:gd name="T0" fmla="*/ 1954 w 2097"/>
                    <a:gd name="T1" fmla="*/ 98 h 2076"/>
                    <a:gd name="T2" fmla="*/ 2075 w 2097"/>
                    <a:gd name="T3" fmla="*/ 241 h 2076"/>
                    <a:gd name="T4" fmla="*/ 2097 w 2097"/>
                    <a:gd name="T5" fmla="*/ 286 h 2076"/>
                    <a:gd name="T6" fmla="*/ 2097 w 2097"/>
                    <a:gd name="T7" fmla="*/ 414 h 2076"/>
                    <a:gd name="T8" fmla="*/ 1909 w 2097"/>
                    <a:gd name="T9" fmla="*/ 722 h 2076"/>
                    <a:gd name="T10" fmla="*/ 1714 w 2097"/>
                    <a:gd name="T11" fmla="*/ 940 h 2076"/>
                    <a:gd name="T12" fmla="*/ 1601 w 2097"/>
                    <a:gd name="T13" fmla="*/ 1030 h 2076"/>
                    <a:gd name="T14" fmla="*/ 1270 w 2097"/>
                    <a:gd name="T15" fmla="*/ 1136 h 2076"/>
                    <a:gd name="T16" fmla="*/ 1135 w 2097"/>
                    <a:gd name="T17" fmla="*/ 1136 h 2076"/>
                    <a:gd name="T18" fmla="*/ 1135 w 2097"/>
                    <a:gd name="T19" fmla="*/ 1083 h 2076"/>
                    <a:gd name="T20" fmla="*/ 1105 w 2097"/>
                    <a:gd name="T21" fmla="*/ 1061 h 2076"/>
                    <a:gd name="T22" fmla="*/ 1082 w 2097"/>
                    <a:gd name="T23" fmla="*/ 1061 h 2076"/>
                    <a:gd name="T24" fmla="*/ 1060 w 2097"/>
                    <a:gd name="T25" fmla="*/ 1083 h 2076"/>
                    <a:gd name="T26" fmla="*/ 1120 w 2097"/>
                    <a:gd name="T27" fmla="*/ 1316 h 2076"/>
                    <a:gd name="T28" fmla="*/ 1142 w 2097"/>
                    <a:gd name="T29" fmla="*/ 1339 h 2076"/>
                    <a:gd name="T30" fmla="*/ 1142 w 2097"/>
                    <a:gd name="T31" fmla="*/ 1399 h 2076"/>
                    <a:gd name="T32" fmla="*/ 1164 w 2097"/>
                    <a:gd name="T33" fmla="*/ 1421 h 2076"/>
                    <a:gd name="T34" fmla="*/ 1202 w 2097"/>
                    <a:gd name="T35" fmla="*/ 1602 h 2076"/>
                    <a:gd name="T36" fmla="*/ 1225 w 2097"/>
                    <a:gd name="T37" fmla="*/ 2045 h 2076"/>
                    <a:gd name="T38" fmla="*/ 1210 w 2097"/>
                    <a:gd name="T39" fmla="*/ 2076 h 2076"/>
                    <a:gd name="T40" fmla="*/ 1202 w 2097"/>
                    <a:gd name="T41" fmla="*/ 1887 h 2076"/>
                    <a:gd name="T42" fmla="*/ 1029 w 2097"/>
                    <a:gd name="T43" fmla="*/ 1384 h 2076"/>
                    <a:gd name="T44" fmla="*/ 857 w 2097"/>
                    <a:gd name="T45" fmla="*/ 1075 h 2076"/>
                    <a:gd name="T46" fmla="*/ 797 w 2097"/>
                    <a:gd name="T47" fmla="*/ 1008 h 2076"/>
                    <a:gd name="T48" fmla="*/ 774 w 2097"/>
                    <a:gd name="T49" fmla="*/ 1008 h 2076"/>
                    <a:gd name="T50" fmla="*/ 774 w 2097"/>
                    <a:gd name="T51" fmla="*/ 1377 h 2076"/>
                    <a:gd name="T52" fmla="*/ 744 w 2097"/>
                    <a:gd name="T53" fmla="*/ 1301 h 2076"/>
                    <a:gd name="T54" fmla="*/ 744 w 2097"/>
                    <a:gd name="T55" fmla="*/ 1271 h 2076"/>
                    <a:gd name="T56" fmla="*/ 751 w 2097"/>
                    <a:gd name="T57" fmla="*/ 1271 h 2076"/>
                    <a:gd name="T58" fmla="*/ 751 w 2097"/>
                    <a:gd name="T59" fmla="*/ 1189 h 2076"/>
                    <a:gd name="T60" fmla="*/ 556 w 2097"/>
                    <a:gd name="T61" fmla="*/ 925 h 2076"/>
                    <a:gd name="T62" fmla="*/ 533 w 2097"/>
                    <a:gd name="T63" fmla="*/ 925 h 2076"/>
                    <a:gd name="T64" fmla="*/ 511 w 2097"/>
                    <a:gd name="T65" fmla="*/ 947 h 2076"/>
                    <a:gd name="T66" fmla="*/ 571 w 2097"/>
                    <a:gd name="T67" fmla="*/ 1061 h 2076"/>
                    <a:gd name="T68" fmla="*/ 466 w 2097"/>
                    <a:gd name="T69" fmla="*/ 1113 h 2076"/>
                    <a:gd name="T70" fmla="*/ 376 w 2097"/>
                    <a:gd name="T71" fmla="*/ 1075 h 2076"/>
                    <a:gd name="T72" fmla="*/ 420 w 2097"/>
                    <a:gd name="T73" fmla="*/ 1008 h 2076"/>
                    <a:gd name="T74" fmla="*/ 398 w 2097"/>
                    <a:gd name="T75" fmla="*/ 986 h 2076"/>
                    <a:gd name="T76" fmla="*/ 241 w 2097"/>
                    <a:gd name="T77" fmla="*/ 1030 h 2076"/>
                    <a:gd name="T78" fmla="*/ 158 w 2097"/>
                    <a:gd name="T79" fmla="*/ 1083 h 2076"/>
                    <a:gd name="T80" fmla="*/ 195 w 2097"/>
                    <a:gd name="T81" fmla="*/ 1015 h 2076"/>
                    <a:gd name="T82" fmla="*/ 203 w 2097"/>
                    <a:gd name="T83" fmla="*/ 1008 h 2076"/>
                    <a:gd name="T84" fmla="*/ 173 w 2097"/>
                    <a:gd name="T85" fmla="*/ 971 h 2076"/>
                    <a:gd name="T86" fmla="*/ 30 w 2097"/>
                    <a:gd name="T87" fmla="*/ 1038 h 2076"/>
                    <a:gd name="T88" fmla="*/ 0 w 2097"/>
                    <a:gd name="T89" fmla="*/ 1075 h 2076"/>
                    <a:gd name="T90" fmla="*/ 90 w 2097"/>
                    <a:gd name="T91" fmla="*/ 918 h 2076"/>
                    <a:gd name="T92" fmla="*/ 203 w 2097"/>
                    <a:gd name="T93" fmla="*/ 775 h 2076"/>
                    <a:gd name="T94" fmla="*/ 241 w 2097"/>
                    <a:gd name="T95" fmla="*/ 699 h 2076"/>
                    <a:gd name="T96" fmla="*/ 458 w 2097"/>
                    <a:gd name="T97" fmla="*/ 437 h 2076"/>
                    <a:gd name="T98" fmla="*/ 947 w 2097"/>
                    <a:gd name="T99" fmla="*/ 121 h 2076"/>
                    <a:gd name="T100" fmla="*/ 1405 w 2097"/>
                    <a:gd name="T101" fmla="*/ 0 h 2076"/>
                    <a:gd name="T102" fmla="*/ 1751 w 2097"/>
                    <a:gd name="T103" fmla="*/ 22 h 2076"/>
                    <a:gd name="T104" fmla="*/ 1954 w 2097"/>
                    <a:gd name="T105" fmla="*/ 98 h 207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097"/>
                    <a:gd name="T160" fmla="*/ 0 h 2076"/>
                    <a:gd name="T161" fmla="*/ 2097 w 2097"/>
                    <a:gd name="T162" fmla="*/ 2076 h 207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097" h="2076">
                      <a:moveTo>
                        <a:pt x="1954" y="98"/>
                      </a:moveTo>
                      <a:lnTo>
                        <a:pt x="2075" y="241"/>
                      </a:lnTo>
                      <a:lnTo>
                        <a:pt x="2097" y="286"/>
                      </a:lnTo>
                      <a:lnTo>
                        <a:pt x="2097" y="414"/>
                      </a:lnTo>
                      <a:lnTo>
                        <a:pt x="1909" y="722"/>
                      </a:lnTo>
                      <a:lnTo>
                        <a:pt x="1714" y="940"/>
                      </a:lnTo>
                      <a:lnTo>
                        <a:pt x="1601" y="1030"/>
                      </a:lnTo>
                      <a:lnTo>
                        <a:pt x="1270" y="1136"/>
                      </a:lnTo>
                      <a:lnTo>
                        <a:pt x="1135" y="1136"/>
                      </a:lnTo>
                      <a:lnTo>
                        <a:pt x="1135" y="1083"/>
                      </a:lnTo>
                      <a:lnTo>
                        <a:pt x="1105" y="1061"/>
                      </a:lnTo>
                      <a:lnTo>
                        <a:pt x="1082" y="1061"/>
                      </a:lnTo>
                      <a:lnTo>
                        <a:pt x="1060" y="1083"/>
                      </a:lnTo>
                      <a:lnTo>
                        <a:pt x="1120" y="1316"/>
                      </a:lnTo>
                      <a:lnTo>
                        <a:pt x="1142" y="1339"/>
                      </a:lnTo>
                      <a:lnTo>
                        <a:pt x="1142" y="1399"/>
                      </a:lnTo>
                      <a:lnTo>
                        <a:pt x="1164" y="1421"/>
                      </a:lnTo>
                      <a:lnTo>
                        <a:pt x="1202" y="1602"/>
                      </a:lnTo>
                      <a:lnTo>
                        <a:pt x="1225" y="2045"/>
                      </a:lnTo>
                      <a:lnTo>
                        <a:pt x="1210" y="2076"/>
                      </a:lnTo>
                      <a:lnTo>
                        <a:pt x="1202" y="1887"/>
                      </a:lnTo>
                      <a:lnTo>
                        <a:pt x="1029" y="1384"/>
                      </a:lnTo>
                      <a:lnTo>
                        <a:pt x="857" y="1075"/>
                      </a:lnTo>
                      <a:lnTo>
                        <a:pt x="797" y="1008"/>
                      </a:lnTo>
                      <a:lnTo>
                        <a:pt x="774" y="1008"/>
                      </a:lnTo>
                      <a:lnTo>
                        <a:pt x="774" y="1377"/>
                      </a:lnTo>
                      <a:lnTo>
                        <a:pt x="744" y="1301"/>
                      </a:lnTo>
                      <a:lnTo>
                        <a:pt x="744" y="1271"/>
                      </a:lnTo>
                      <a:lnTo>
                        <a:pt x="751" y="1271"/>
                      </a:lnTo>
                      <a:lnTo>
                        <a:pt x="751" y="1189"/>
                      </a:lnTo>
                      <a:lnTo>
                        <a:pt x="556" y="925"/>
                      </a:lnTo>
                      <a:lnTo>
                        <a:pt x="533" y="925"/>
                      </a:lnTo>
                      <a:lnTo>
                        <a:pt x="511" y="947"/>
                      </a:lnTo>
                      <a:lnTo>
                        <a:pt x="571" y="1061"/>
                      </a:lnTo>
                      <a:lnTo>
                        <a:pt x="466" y="1113"/>
                      </a:lnTo>
                      <a:lnTo>
                        <a:pt x="376" y="1075"/>
                      </a:lnTo>
                      <a:lnTo>
                        <a:pt x="420" y="1008"/>
                      </a:lnTo>
                      <a:lnTo>
                        <a:pt x="398" y="986"/>
                      </a:lnTo>
                      <a:lnTo>
                        <a:pt x="241" y="1030"/>
                      </a:lnTo>
                      <a:lnTo>
                        <a:pt x="158" y="1083"/>
                      </a:lnTo>
                      <a:lnTo>
                        <a:pt x="195" y="1015"/>
                      </a:lnTo>
                      <a:lnTo>
                        <a:pt x="203" y="1008"/>
                      </a:lnTo>
                      <a:lnTo>
                        <a:pt x="173" y="971"/>
                      </a:lnTo>
                      <a:lnTo>
                        <a:pt x="30" y="1038"/>
                      </a:lnTo>
                      <a:lnTo>
                        <a:pt x="0" y="1075"/>
                      </a:lnTo>
                      <a:lnTo>
                        <a:pt x="90" y="918"/>
                      </a:lnTo>
                      <a:lnTo>
                        <a:pt x="203" y="775"/>
                      </a:lnTo>
                      <a:lnTo>
                        <a:pt x="241" y="699"/>
                      </a:lnTo>
                      <a:lnTo>
                        <a:pt x="458" y="437"/>
                      </a:lnTo>
                      <a:lnTo>
                        <a:pt x="947" y="121"/>
                      </a:lnTo>
                      <a:lnTo>
                        <a:pt x="1405" y="0"/>
                      </a:lnTo>
                      <a:lnTo>
                        <a:pt x="1751" y="22"/>
                      </a:lnTo>
                      <a:lnTo>
                        <a:pt x="1954" y="98"/>
                      </a:lnTo>
                      <a:close/>
                    </a:path>
                  </a:pathLst>
                </a:custGeom>
                <a:solidFill>
                  <a:srgbClr val="605E5D"/>
                </a:solidFill>
                <a:ln w="9525">
                  <a:noFill/>
                  <a:round/>
                  <a:headEnd/>
                  <a:tailEnd/>
                </a:ln>
              </p:spPr>
              <p:txBody>
                <a:bodyPr>
                  <a:prstTxWarp prst="textNoShape">
                    <a:avLst/>
                  </a:prstTxWarp>
                </a:bodyPr>
                <a:lstStyle/>
                <a:p>
                  <a:endParaRPr lang="en-US"/>
                </a:p>
              </p:txBody>
            </p:sp>
            <p:sp>
              <p:nvSpPr>
                <p:cNvPr id="45069" name="Freeform 50"/>
                <p:cNvSpPr>
                  <a:spLocks noChangeAspect="1"/>
                </p:cNvSpPr>
                <p:nvPr/>
              </p:nvSpPr>
              <p:spPr bwMode="auto">
                <a:xfrm>
                  <a:off x="690" y="2746"/>
                  <a:ext cx="199" cy="302"/>
                </a:xfrm>
                <a:custGeom>
                  <a:avLst/>
                  <a:gdLst>
                    <a:gd name="T0" fmla="*/ 2104 w 2578"/>
                    <a:gd name="T1" fmla="*/ 135 h 3925"/>
                    <a:gd name="T2" fmla="*/ 2390 w 2578"/>
                    <a:gd name="T3" fmla="*/ 481 h 3925"/>
                    <a:gd name="T4" fmla="*/ 2269 w 2578"/>
                    <a:gd name="T5" fmla="*/ 834 h 3925"/>
                    <a:gd name="T6" fmla="*/ 2293 w 2578"/>
                    <a:gd name="T7" fmla="*/ 879 h 3925"/>
                    <a:gd name="T8" fmla="*/ 2488 w 2578"/>
                    <a:gd name="T9" fmla="*/ 887 h 3925"/>
                    <a:gd name="T10" fmla="*/ 2563 w 2578"/>
                    <a:gd name="T11" fmla="*/ 940 h 3925"/>
                    <a:gd name="T12" fmla="*/ 2300 w 2578"/>
                    <a:gd name="T13" fmla="*/ 887 h 3925"/>
                    <a:gd name="T14" fmla="*/ 2255 w 2578"/>
                    <a:gd name="T15" fmla="*/ 865 h 3925"/>
                    <a:gd name="T16" fmla="*/ 2337 w 2578"/>
                    <a:gd name="T17" fmla="*/ 969 h 3925"/>
                    <a:gd name="T18" fmla="*/ 2556 w 2578"/>
                    <a:gd name="T19" fmla="*/ 1007 h 3925"/>
                    <a:gd name="T20" fmla="*/ 2563 w 2578"/>
                    <a:gd name="T21" fmla="*/ 1053 h 3925"/>
                    <a:gd name="T22" fmla="*/ 2556 w 2578"/>
                    <a:gd name="T23" fmla="*/ 1097 h 3925"/>
                    <a:gd name="T24" fmla="*/ 2390 w 2578"/>
                    <a:gd name="T25" fmla="*/ 1082 h 3925"/>
                    <a:gd name="T26" fmla="*/ 2232 w 2578"/>
                    <a:gd name="T27" fmla="*/ 1105 h 3925"/>
                    <a:gd name="T28" fmla="*/ 2278 w 2578"/>
                    <a:gd name="T29" fmla="*/ 1165 h 3925"/>
                    <a:gd name="T30" fmla="*/ 2360 w 2578"/>
                    <a:gd name="T31" fmla="*/ 1271 h 3925"/>
                    <a:gd name="T32" fmla="*/ 2345 w 2578"/>
                    <a:gd name="T33" fmla="*/ 1646 h 3925"/>
                    <a:gd name="T34" fmla="*/ 2210 w 2578"/>
                    <a:gd name="T35" fmla="*/ 2083 h 3925"/>
                    <a:gd name="T36" fmla="*/ 2165 w 2578"/>
                    <a:gd name="T37" fmla="*/ 2278 h 3925"/>
                    <a:gd name="T38" fmla="*/ 1706 w 2578"/>
                    <a:gd name="T39" fmla="*/ 2451 h 3925"/>
                    <a:gd name="T40" fmla="*/ 1488 w 2578"/>
                    <a:gd name="T41" fmla="*/ 2745 h 3925"/>
                    <a:gd name="T42" fmla="*/ 1398 w 2578"/>
                    <a:gd name="T43" fmla="*/ 2872 h 3925"/>
                    <a:gd name="T44" fmla="*/ 1548 w 2578"/>
                    <a:gd name="T45" fmla="*/ 2745 h 3925"/>
                    <a:gd name="T46" fmla="*/ 1691 w 2578"/>
                    <a:gd name="T47" fmla="*/ 2542 h 3925"/>
                    <a:gd name="T48" fmla="*/ 1556 w 2578"/>
                    <a:gd name="T49" fmla="*/ 2887 h 3925"/>
                    <a:gd name="T50" fmla="*/ 1015 w 2578"/>
                    <a:gd name="T51" fmla="*/ 3879 h 3925"/>
                    <a:gd name="T52" fmla="*/ 947 w 2578"/>
                    <a:gd name="T53" fmla="*/ 3789 h 3925"/>
                    <a:gd name="T54" fmla="*/ 706 w 2578"/>
                    <a:gd name="T55" fmla="*/ 2985 h 3925"/>
                    <a:gd name="T56" fmla="*/ 218 w 2578"/>
                    <a:gd name="T57" fmla="*/ 2699 h 3925"/>
                    <a:gd name="T58" fmla="*/ 0 w 2578"/>
                    <a:gd name="T59" fmla="*/ 2196 h 3925"/>
                    <a:gd name="T60" fmla="*/ 331 w 2578"/>
                    <a:gd name="T61" fmla="*/ 1819 h 3925"/>
                    <a:gd name="T62" fmla="*/ 353 w 2578"/>
                    <a:gd name="T63" fmla="*/ 1669 h 3925"/>
                    <a:gd name="T64" fmla="*/ 534 w 2578"/>
                    <a:gd name="T65" fmla="*/ 1534 h 3925"/>
                    <a:gd name="T66" fmla="*/ 586 w 2578"/>
                    <a:gd name="T67" fmla="*/ 1488 h 3925"/>
                    <a:gd name="T68" fmla="*/ 435 w 2578"/>
                    <a:gd name="T69" fmla="*/ 1466 h 3925"/>
                    <a:gd name="T70" fmla="*/ 368 w 2578"/>
                    <a:gd name="T71" fmla="*/ 1384 h 3925"/>
                    <a:gd name="T72" fmla="*/ 435 w 2578"/>
                    <a:gd name="T73" fmla="*/ 962 h 3925"/>
                    <a:gd name="T74" fmla="*/ 594 w 2578"/>
                    <a:gd name="T75" fmla="*/ 879 h 3925"/>
                    <a:gd name="T76" fmla="*/ 699 w 2578"/>
                    <a:gd name="T77" fmla="*/ 985 h 3925"/>
                    <a:gd name="T78" fmla="*/ 751 w 2578"/>
                    <a:gd name="T79" fmla="*/ 1188 h 3925"/>
                    <a:gd name="T80" fmla="*/ 872 w 2578"/>
                    <a:gd name="T81" fmla="*/ 962 h 3925"/>
                    <a:gd name="T82" fmla="*/ 969 w 2578"/>
                    <a:gd name="T83" fmla="*/ 684 h 3925"/>
                    <a:gd name="T84" fmla="*/ 1067 w 2578"/>
                    <a:gd name="T85" fmla="*/ 435 h 3925"/>
                    <a:gd name="T86" fmla="*/ 947 w 2578"/>
                    <a:gd name="T87" fmla="*/ 263 h 3925"/>
                    <a:gd name="T88" fmla="*/ 684 w 2578"/>
                    <a:gd name="T89" fmla="*/ 331 h 3925"/>
                    <a:gd name="T90" fmla="*/ 1119 w 2578"/>
                    <a:gd name="T91" fmla="*/ 53 h 3925"/>
                    <a:gd name="T92" fmla="*/ 1879 w 2578"/>
                    <a:gd name="T93" fmla="*/ 53 h 392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578"/>
                    <a:gd name="T142" fmla="*/ 0 h 3925"/>
                    <a:gd name="T143" fmla="*/ 2578 w 2578"/>
                    <a:gd name="T144" fmla="*/ 3925 h 3925"/>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578" h="3925">
                      <a:moveTo>
                        <a:pt x="1879" y="53"/>
                      </a:moveTo>
                      <a:lnTo>
                        <a:pt x="2104" y="135"/>
                      </a:lnTo>
                      <a:lnTo>
                        <a:pt x="2345" y="338"/>
                      </a:lnTo>
                      <a:lnTo>
                        <a:pt x="2390" y="481"/>
                      </a:lnTo>
                      <a:lnTo>
                        <a:pt x="2413" y="819"/>
                      </a:lnTo>
                      <a:lnTo>
                        <a:pt x="2269" y="834"/>
                      </a:lnTo>
                      <a:lnTo>
                        <a:pt x="2255" y="842"/>
                      </a:lnTo>
                      <a:lnTo>
                        <a:pt x="2293" y="879"/>
                      </a:lnTo>
                      <a:lnTo>
                        <a:pt x="2488" y="879"/>
                      </a:lnTo>
                      <a:lnTo>
                        <a:pt x="2488" y="887"/>
                      </a:lnTo>
                      <a:lnTo>
                        <a:pt x="2540" y="902"/>
                      </a:lnTo>
                      <a:lnTo>
                        <a:pt x="2563" y="940"/>
                      </a:lnTo>
                      <a:lnTo>
                        <a:pt x="2472" y="902"/>
                      </a:lnTo>
                      <a:lnTo>
                        <a:pt x="2300" y="887"/>
                      </a:lnTo>
                      <a:lnTo>
                        <a:pt x="2278" y="865"/>
                      </a:lnTo>
                      <a:lnTo>
                        <a:pt x="2255" y="865"/>
                      </a:lnTo>
                      <a:lnTo>
                        <a:pt x="2255" y="917"/>
                      </a:lnTo>
                      <a:lnTo>
                        <a:pt x="2337" y="969"/>
                      </a:lnTo>
                      <a:lnTo>
                        <a:pt x="2496" y="969"/>
                      </a:lnTo>
                      <a:lnTo>
                        <a:pt x="2556" y="1007"/>
                      </a:lnTo>
                      <a:lnTo>
                        <a:pt x="2578" y="1053"/>
                      </a:lnTo>
                      <a:lnTo>
                        <a:pt x="2563" y="1053"/>
                      </a:lnTo>
                      <a:lnTo>
                        <a:pt x="2556" y="1060"/>
                      </a:lnTo>
                      <a:lnTo>
                        <a:pt x="2556" y="1097"/>
                      </a:lnTo>
                      <a:lnTo>
                        <a:pt x="2435" y="1165"/>
                      </a:lnTo>
                      <a:lnTo>
                        <a:pt x="2390" y="1082"/>
                      </a:lnTo>
                      <a:lnTo>
                        <a:pt x="2255" y="1082"/>
                      </a:lnTo>
                      <a:lnTo>
                        <a:pt x="2232" y="1105"/>
                      </a:lnTo>
                      <a:lnTo>
                        <a:pt x="2300" y="1120"/>
                      </a:lnTo>
                      <a:lnTo>
                        <a:pt x="2278" y="1165"/>
                      </a:lnTo>
                      <a:lnTo>
                        <a:pt x="2293" y="1233"/>
                      </a:lnTo>
                      <a:lnTo>
                        <a:pt x="2360" y="1271"/>
                      </a:lnTo>
                      <a:lnTo>
                        <a:pt x="2390" y="1428"/>
                      </a:lnTo>
                      <a:lnTo>
                        <a:pt x="2345" y="1646"/>
                      </a:lnTo>
                      <a:lnTo>
                        <a:pt x="2247" y="1902"/>
                      </a:lnTo>
                      <a:lnTo>
                        <a:pt x="2210" y="2083"/>
                      </a:lnTo>
                      <a:lnTo>
                        <a:pt x="2210" y="2143"/>
                      </a:lnTo>
                      <a:lnTo>
                        <a:pt x="2165" y="2278"/>
                      </a:lnTo>
                      <a:lnTo>
                        <a:pt x="2082" y="2331"/>
                      </a:lnTo>
                      <a:lnTo>
                        <a:pt x="1706" y="2451"/>
                      </a:lnTo>
                      <a:lnTo>
                        <a:pt x="1525" y="2654"/>
                      </a:lnTo>
                      <a:lnTo>
                        <a:pt x="1488" y="2745"/>
                      </a:lnTo>
                      <a:lnTo>
                        <a:pt x="1398" y="2849"/>
                      </a:lnTo>
                      <a:lnTo>
                        <a:pt x="1398" y="2872"/>
                      </a:lnTo>
                      <a:lnTo>
                        <a:pt x="1406" y="2887"/>
                      </a:lnTo>
                      <a:lnTo>
                        <a:pt x="1548" y="2745"/>
                      </a:lnTo>
                      <a:lnTo>
                        <a:pt x="1601" y="2631"/>
                      </a:lnTo>
                      <a:lnTo>
                        <a:pt x="1691" y="2542"/>
                      </a:lnTo>
                      <a:lnTo>
                        <a:pt x="1646" y="2692"/>
                      </a:lnTo>
                      <a:lnTo>
                        <a:pt x="1556" y="2887"/>
                      </a:lnTo>
                      <a:lnTo>
                        <a:pt x="1255" y="3052"/>
                      </a:lnTo>
                      <a:lnTo>
                        <a:pt x="1015" y="3879"/>
                      </a:lnTo>
                      <a:lnTo>
                        <a:pt x="1015" y="3925"/>
                      </a:lnTo>
                      <a:lnTo>
                        <a:pt x="947" y="3789"/>
                      </a:lnTo>
                      <a:lnTo>
                        <a:pt x="834" y="3023"/>
                      </a:lnTo>
                      <a:lnTo>
                        <a:pt x="706" y="2985"/>
                      </a:lnTo>
                      <a:lnTo>
                        <a:pt x="391" y="2827"/>
                      </a:lnTo>
                      <a:lnTo>
                        <a:pt x="218" y="2699"/>
                      </a:lnTo>
                      <a:lnTo>
                        <a:pt x="7" y="2211"/>
                      </a:lnTo>
                      <a:lnTo>
                        <a:pt x="0" y="2196"/>
                      </a:lnTo>
                      <a:lnTo>
                        <a:pt x="104" y="2128"/>
                      </a:lnTo>
                      <a:lnTo>
                        <a:pt x="331" y="1819"/>
                      </a:lnTo>
                      <a:lnTo>
                        <a:pt x="353" y="1706"/>
                      </a:lnTo>
                      <a:lnTo>
                        <a:pt x="353" y="1669"/>
                      </a:lnTo>
                      <a:lnTo>
                        <a:pt x="459" y="1646"/>
                      </a:lnTo>
                      <a:lnTo>
                        <a:pt x="534" y="1534"/>
                      </a:lnTo>
                      <a:lnTo>
                        <a:pt x="586" y="1511"/>
                      </a:lnTo>
                      <a:lnTo>
                        <a:pt x="586" y="1488"/>
                      </a:lnTo>
                      <a:lnTo>
                        <a:pt x="556" y="1466"/>
                      </a:lnTo>
                      <a:lnTo>
                        <a:pt x="435" y="1466"/>
                      </a:lnTo>
                      <a:lnTo>
                        <a:pt x="398" y="1443"/>
                      </a:lnTo>
                      <a:lnTo>
                        <a:pt x="368" y="1384"/>
                      </a:lnTo>
                      <a:lnTo>
                        <a:pt x="391" y="1082"/>
                      </a:lnTo>
                      <a:lnTo>
                        <a:pt x="435" y="962"/>
                      </a:lnTo>
                      <a:lnTo>
                        <a:pt x="488" y="879"/>
                      </a:lnTo>
                      <a:lnTo>
                        <a:pt x="594" y="879"/>
                      </a:lnTo>
                      <a:lnTo>
                        <a:pt x="654" y="917"/>
                      </a:lnTo>
                      <a:lnTo>
                        <a:pt x="699" y="985"/>
                      </a:lnTo>
                      <a:lnTo>
                        <a:pt x="729" y="1165"/>
                      </a:lnTo>
                      <a:lnTo>
                        <a:pt x="751" y="1188"/>
                      </a:lnTo>
                      <a:lnTo>
                        <a:pt x="834" y="1097"/>
                      </a:lnTo>
                      <a:lnTo>
                        <a:pt x="872" y="962"/>
                      </a:lnTo>
                      <a:lnTo>
                        <a:pt x="940" y="842"/>
                      </a:lnTo>
                      <a:lnTo>
                        <a:pt x="969" y="684"/>
                      </a:lnTo>
                      <a:lnTo>
                        <a:pt x="1052" y="556"/>
                      </a:lnTo>
                      <a:lnTo>
                        <a:pt x="1067" y="435"/>
                      </a:lnTo>
                      <a:lnTo>
                        <a:pt x="1029" y="316"/>
                      </a:lnTo>
                      <a:lnTo>
                        <a:pt x="947" y="263"/>
                      </a:lnTo>
                      <a:lnTo>
                        <a:pt x="774" y="285"/>
                      </a:lnTo>
                      <a:lnTo>
                        <a:pt x="684" y="331"/>
                      </a:lnTo>
                      <a:lnTo>
                        <a:pt x="940" y="142"/>
                      </a:lnTo>
                      <a:lnTo>
                        <a:pt x="1119" y="53"/>
                      </a:lnTo>
                      <a:lnTo>
                        <a:pt x="1331" y="0"/>
                      </a:lnTo>
                      <a:lnTo>
                        <a:pt x="1879" y="53"/>
                      </a:lnTo>
                      <a:close/>
                    </a:path>
                  </a:pathLst>
                </a:custGeom>
                <a:solidFill>
                  <a:srgbClr val="F5C19F"/>
                </a:solidFill>
                <a:ln w="9525">
                  <a:noFill/>
                  <a:round/>
                  <a:headEnd/>
                  <a:tailEnd/>
                </a:ln>
              </p:spPr>
              <p:txBody>
                <a:bodyPr>
                  <a:prstTxWarp prst="textNoShape">
                    <a:avLst/>
                  </a:prstTxWarp>
                </a:bodyPr>
                <a:lstStyle/>
                <a:p>
                  <a:endParaRPr lang="en-US"/>
                </a:p>
              </p:txBody>
            </p:sp>
            <p:sp>
              <p:nvSpPr>
                <p:cNvPr id="45070" name="Freeform 51"/>
                <p:cNvSpPr>
                  <a:spLocks noChangeAspect="1"/>
                </p:cNvSpPr>
                <p:nvPr/>
              </p:nvSpPr>
              <p:spPr bwMode="auto">
                <a:xfrm>
                  <a:off x="724" y="2819"/>
                  <a:ext cx="16" cy="36"/>
                </a:xfrm>
                <a:custGeom>
                  <a:avLst/>
                  <a:gdLst>
                    <a:gd name="T0" fmla="*/ 191 w 216"/>
                    <a:gd name="T1" fmla="*/ 271 h 474"/>
                    <a:gd name="T2" fmla="*/ 186 w 216"/>
                    <a:gd name="T3" fmla="*/ 202 h 474"/>
                    <a:gd name="T4" fmla="*/ 158 w 216"/>
                    <a:gd name="T5" fmla="*/ 40 h 474"/>
                    <a:gd name="T6" fmla="*/ 154 w 216"/>
                    <a:gd name="T7" fmla="*/ 12 h 474"/>
                    <a:gd name="T8" fmla="*/ 154 w 216"/>
                    <a:gd name="T9" fmla="*/ 0 h 474"/>
                    <a:gd name="T10" fmla="*/ 113 w 216"/>
                    <a:gd name="T11" fmla="*/ 3 h 474"/>
                    <a:gd name="T12" fmla="*/ 79 w 216"/>
                    <a:gd name="T13" fmla="*/ 13 h 474"/>
                    <a:gd name="T14" fmla="*/ 53 w 216"/>
                    <a:gd name="T15" fmla="*/ 29 h 474"/>
                    <a:gd name="T16" fmla="*/ 33 w 216"/>
                    <a:gd name="T17" fmla="*/ 49 h 474"/>
                    <a:gd name="T18" fmla="*/ 24 w 216"/>
                    <a:gd name="T19" fmla="*/ 60 h 474"/>
                    <a:gd name="T20" fmla="*/ 12 w 216"/>
                    <a:gd name="T21" fmla="*/ 87 h 474"/>
                    <a:gd name="T22" fmla="*/ 4 w 216"/>
                    <a:gd name="T23" fmla="*/ 117 h 474"/>
                    <a:gd name="T24" fmla="*/ 0 w 216"/>
                    <a:gd name="T25" fmla="*/ 150 h 474"/>
                    <a:gd name="T26" fmla="*/ 8 w 216"/>
                    <a:gd name="T27" fmla="*/ 279 h 474"/>
                    <a:gd name="T28" fmla="*/ 27 w 216"/>
                    <a:gd name="T29" fmla="*/ 459 h 474"/>
                    <a:gd name="T30" fmla="*/ 41 w 216"/>
                    <a:gd name="T31" fmla="*/ 474 h 474"/>
                    <a:gd name="T32" fmla="*/ 63 w 216"/>
                    <a:gd name="T33" fmla="*/ 471 h 474"/>
                    <a:gd name="T34" fmla="*/ 84 w 216"/>
                    <a:gd name="T35" fmla="*/ 463 h 474"/>
                    <a:gd name="T36" fmla="*/ 113 w 216"/>
                    <a:gd name="T37" fmla="*/ 443 h 474"/>
                    <a:gd name="T38" fmla="*/ 150 w 216"/>
                    <a:gd name="T39" fmla="*/ 406 h 474"/>
                    <a:gd name="T40" fmla="*/ 187 w 216"/>
                    <a:gd name="T41" fmla="*/ 352 h 474"/>
                    <a:gd name="T42" fmla="*/ 206 w 216"/>
                    <a:gd name="T43" fmla="*/ 312 h 474"/>
                    <a:gd name="T44" fmla="*/ 213 w 216"/>
                    <a:gd name="T45" fmla="*/ 295 h 474"/>
                    <a:gd name="T46" fmla="*/ 216 w 216"/>
                    <a:gd name="T47" fmla="*/ 280 h 474"/>
                    <a:gd name="T48" fmla="*/ 216 w 216"/>
                    <a:gd name="T49" fmla="*/ 270 h 474"/>
                    <a:gd name="T50" fmla="*/ 214 w 216"/>
                    <a:gd name="T51" fmla="*/ 267 h 474"/>
                    <a:gd name="T52" fmla="*/ 212 w 216"/>
                    <a:gd name="T53" fmla="*/ 264 h 474"/>
                    <a:gd name="T54" fmla="*/ 208 w 216"/>
                    <a:gd name="T55" fmla="*/ 263 h 474"/>
                    <a:gd name="T56" fmla="*/ 203 w 216"/>
                    <a:gd name="T57" fmla="*/ 264 h 474"/>
                    <a:gd name="T58" fmla="*/ 198 w 216"/>
                    <a:gd name="T59" fmla="*/ 267 h 474"/>
                    <a:gd name="T60" fmla="*/ 191 w 216"/>
                    <a:gd name="T61" fmla="*/ 271 h 474"/>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216"/>
                    <a:gd name="T94" fmla="*/ 0 h 474"/>
                    <a:gd name="T95" fmla="*/ 216 w 216"/>
                    <a:gd name="T96" fmla="*/ 474 h 474"/>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216" h="474">
                      <a:moveTo>
                        <a:pt x="191" y="271"/>
                      </a:moveTo>
                      <a:lnTo>
                        <a:pt x="186" y="202"/>
                      </a:lnTo>
                      <a:lnTo>
                        <a:pt x="158" y="40"/>
                      </a:lnTo>
                      <a:lnTo>
                        <a:pt x="154" y="12"/>
                      </a:lnTo>
                      <a:lnTo>
                        <a:pt x="154" y="0"/>
                      </a:lnTo>
                      <a:lnTo>
                        <a:pt x="113" y="3"/>
                      </a:lnTo>
                      <a:lnTo>
                        <a:pt x="79" y="13"/>
                      </a:lnTo>
                      <a:lnTo>
                        <a:pt x="53" y="29"/>
                      </a:lnTo>
                      <a:lnTo>
                        <a:pt x="33" y="49"/>
                      </a:lnTo>
                      <a:lnTo>
                        <a:pt x="24" y="60"/>
                      </a:lnTo>
                      <a:lnTo>
                        <a:pt x="12" y="87"/>
                      </a:lnTo>
                      <a:lnTo>
                        <a:pt x="4" y="117"/>
                      </a:lnTo>
                      <a:lnTo>
                        <a:pt x="0" y="150"/>
                      </a:lnTo>
                      <a:lnTo>
                        <a:pt x="8" y="279"/>
                      </a:lnTo>
                      <a:lnTo>
                        <a:pt x="27" y="459"/>
                      </a:lnTo>
                      <a:lnTo>
                        <a:pt x="41" y="474"/>
                      </a:lnTo>
                      <a:lnTo>
                        <a:pt x="63" y="471"/>
                      </a:lnTo>
                      <a:lnTo>
                        <a:pt x="84" y="463"/>
                      </a:lnTo>
                      <a:lnTo>
                        <a:pt x="113" y="443"/>
                      </a:lnTo>
                      <a:lnTo>
                        <a:pt x="150" y="406"/>
                      </a:lnTo>
                      <a:lnTo>
                        <a:pt x="187" y="352"/>
                      </a:lnTo>
                      <a:lnTo>
                        <a:pt x="206" y="312"/>
                      </a:lnTo>
                      <a:lnTo>
                        <a:pt x="213" y="295"/>
                      </a:lnTo>
                      <a:lnTo>
                        <a:pt x="216" y="280"/>
                      </a:lnTo>
                      <a:lnTo>
                        <a:pt x="216" y="270"/>
                      </a:lnTo>
                      <a:lnTo>
                        <a:pt x="214" y="267"/>
                      </a:lnTo>
                      <a:lnTo>
                        <a:pt x="212" y="264"/>
                      </a:lnTo>
                      <a:lnTo>
                        <a:pt x="208" y="263"/>
                      </a:lnTo>
                      <a:lnTo>
                        <a:pt x="203" y="264"/>
                      </a:lnTo>
                      <a:lnTo>
                        <a:pt x="198" y="267"/>
                      </a:lnTo>
                      <a:lnTo>
                        <a:pt x="191" y="271"/>
                      </a:lnTo>
                      <a:close/>
                    </a:path>
                  </a:pathLst>
                </a:custGeom>
                <a:solidFill>
                  <a:srgbClr val="E9A375"/>
                </a:solidFill>
                <a:ln w="9525">
                  <a:noFill/>
                  <a:round/>
                  <a:headEnd/>
                  <a:tailEnd/>
                </a:ln>
              </p:spPr>
              <p:txBody>
                <a:bodyPr>
                  <a:prstTxWarp prst="textNoShape">
                    <a:avLst/>
                  </a:prstTxWarp>
                </a:bodyPr>
                <a:lstStyle/>
                <a:p>
                  <a:endParaRPr lang="en-US"/>
                </a:p>
              </p:txBody>
            </p:sp>
            <p:sp>
              <p:nvSpPr>
                <p:cNvPr id="45071" name="Freeform 52"/>
                <p:cNvSpPr>
                  <a:spLocks noChangeAspect="1"/>
                </p:cNvSpPr>
                <p:nvPr/>
              </p:nvSpPr>
              <p:spPr bwMode="auto">
                <a:xfrm>
                  <a:off x="801" y="2860"/>
                  <a:ext cx="20" cy="41"/>
                </a:xfrm>
                <a:custGeom>
                  <a:avLst/>
                  <a:gdLst>
                    <a:gd name="T0" fmla="*/ 66 w 254"/>
                    <a:gd name="T1" fmla="*/ 15 h 534"/>
                    <a:gd name="T2" fmla="*/ 33 w 254"/>
                    <a:gd name="T3" fmla="*/ 78 h 534"/>
                    <a:gd name="T4" fmla="*/ 13 w 254"/>
                    <a:gd name="T5" fmla="*/ 137 h 534"/>
                    <a:gd name="T6" fmla="*/ 0 w 254"/>
                    <a:gd name="T7" fmla="*/ 224 h 534"/>
                    <a:gd name="T8" fmla="*/ 7 w 254"/>
                    <a:gd name="T9" fmla="*/ 369 h 534"/>
                    <a:gd name="T10" fmla="*/ 13 w 254"/>
                    <a:gd name="T11" fmla="*/ 496 h 534"/>
                    <a:gd name="T12" fmla="*/ 25 w 254"/>
                    <a:gd name="T13" fmla="*/ 502 h 534"/>
                    <a:gd name="T14" fmla="*/ 64 w 254"/>
                    <a:gd name="T15" fmla="*/ 532 h 534"/>
                    <a:gd name="T16" fmla="*/ 66 w 254"/>
                    <a:gd name="T17" fmla="*/ 534 h 534"/>
                    <a:gd name="T18" fmla="*/ 56 w 254"/>
                    <a:gd name="T19" fmla="*/ 294 h 534"/>
                    <a:gd name="T20" fmla="*/ 65 w 254"/>
                    <a:gd name="T21" fmla="*/ 196 h 534"/>
                    <a:gd name="T22" fmla="*/ 79 w 254"/>
                    <a:gd name="T23" fmla="*/ 143 h 534"/>
                    <a:gd name="T24" fmla="*/ 91 w 254"/>
                    <a:gd name="T25" fmla="*/ 113 h 534"/>
                    <a:gd name="T26" fmla="*/ 108 w 254"/>
                    <a:gd name="T27" fmla="*/ 88 h 534"/>
                    <a:gd name="T28" fmla="*/ 129 w 254"/>
                    <a:gd name="T29" fmla="*/ 69 h 534"/>
                    <a:gd name="T30" fmla="*/ 155 w 254"/>
                    <a:gd name="T31" fmla="*/ 57 h 534"/>
                    <a:gd name="T32" fmla="*/ 171 w 254"/>
                    <a:gd name="T33" fmla="*/ 54 h 534"/>
                    <a:gd name="T34" fmla="*/ 186 w 254"/>
                    <a:gd name="T35" fmla="*/ 53 h 534"/>
                    <a:gd name="T36" fmla="*/ 173 w 254"/>
                    <a:gd name="T37" fmla="*/ 315 h 534"/>
                    <a:gd name="T38" fmla="*/ 188 w 254"/>
                    <a:gd name="T39" fmla="*/ 325 h 534"/>
                    <a:gd name="T40" fmla="*/ 197 w 254"/>
                    <a:gd name="T41" fmla="*/ 328 h 534"/>
                    <a:gd name="T42" fmla="*/ 223 w 254"/>
                    <a:gd name="T43" fmla="*/ 331 h 534"/>
                    <a:gd name="T44" fmla="*/ 245 w 254"/>
                    <a:gd name="T45" fmla="*/ 112 h 534"/>
                    <a:gd name="T46" fmla="*/ 254 w 254"/>
                    <a:gd name="T47" fmla="*/ 0 h 534"/>
                    <a:gd name="T48" fmla="*/ 216 w 254"/>
                    <a:gd name="T49" fmla="*/ 0 h 534"/>
                    <a:gd name="T50" fmla="*/ 194 w 254"/>
                    <a:gd name="T51" fmla="*/ 16 h 534"/>
                    <a:gd name="T52" fmla="*/ 74 w 254"/>
                    <a:gd name="T53" fmla="*/ 79 h 534"/>
                    <a:gd name="T54" fmla="*/ 66 w 254"/>
                    <a:gd name="T55" fmla="*/ 83 h 534"/>
                    <a:gd name="T56" fmla="*/ 67 w 254"/>
                    <a:gd name="T57" fmla="*/ 77 h 534"/>
                    <a:gd name="T58" fmla="*/ 91 w 254"/>
                    <a:gd name="T59" fmla="*/ 42 h 534"/>
                    <a:gd name="T60" fmla="*/ 93 w 254"/>
                    <a:gd name="T61" fmla="*/ 38 h 534"/>
                    <a:gd name="T62" fmla="*/ 97 w 254"/>
                    <a:gd name="T63" fmla="*/ 22 h 534"/>
                    <a:gd name="T64" fmla="*/ 87 w 254"/>
                    <a:gd name="T65" fmla="*/ 22 h 534"/>
                    <a:gd name="T66" fmla="*/ 84 w 254"/>
                    <a:gd name="T67" fmla="*/ 21 h 534"/>
                    <a:gd name="T68" fmla="*/ 80 w 254"/>
                    <a:gd name="T69" fmla="*/ 21 h 534"/>
                    <a:gd name="T70" fmla="*/ 77 w 254"/>
                    <a:gd name="T71" fmla="*/ 19 h 534"/>
                    <a:gd name="T72" fmla="*/ 71 w 254"/>
                    <a:gd name="T73" fmla="*/ 18 h 534"/>
                    <a:gd name="T74" fmla="*/ 66 w 254"/>
                    <a:gd name="T75" fmla="*/ 15 h 53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54"/>
                    <a:gd name="T115" fmla="*/ 0 h 534"/>
                    <a:gd name="T116" fmla="*/ 254 w 254"/>
                    <a:gd name="T117" fmla="*/ 534 h 534"/>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54" h="534">
                      <a:moveTo>
                        <a:pt x="66" y="15"/>
                      </a:moveTo>
                      <a:lnTo>
                        <a:pt x="33" y="78"/>
                      </a:lnTo>
                      <a:lnTo>
                        <a:pt x="13" y="137"/>
                      </a:lnTo>
                      <a:lnTo>
                        <a:pt x="0" y="224"/>
                      </a:lnTo>
                      <a:lnTo>
                        <a:pt x="7" y="369"/>
                      </a:lnTo>
                      <a:lnTo>
                        <a:pt x="13" y="496"/>
                      </a:lnTo>
                      <a:lnTo>
                        <a:pt x="25" y="502"/>
                      </a:lnTo>
                      <a:lnTo>
                        <a:pt x="64" y="532"/>
                      </a:lnTo>
                      <a:lnTo>
                        <a:pt x="66" y="534"/>
                      </a:lnTo>
                      <a:lnTo>
                        <a:pt x="56" y="294"/>
                      </a:lnTo>
                      <a:lnTo>
                        <a:pt x="65" y="196"/>
                      </a:lnTo>
                      <a:lnTo>
                        <a:pt x="79" y="143"/>
                      </a:lnTo>
                      <a:lnTo>
                        <a:pt x="91" y="113"/>
                      </a:lnTo>
                      <a:lnTo>
                        <a:pt x="108" y="88"/>
                      </a:lnTo>
                      <a:lnTo>
                        <a:pt x="129" y="69"/>
                      </a:lnTo>
                      <a:lnTo>
                        <a:pt x="155" y="57"/>
                      </a:lnTo>
                      <a:lnTo>
                        <a:pt x="171" y="54"/>
                      </a:lnTo>
                      <a:lnTo>
                        <a:pt x="186" y="53"/>
                      </a:lnTo>
                      <a:lnTo>
                        <a:pt x="173" y="315"/>
                      </a:lnTo>
                      <a:lnTo>
                        <a:pt x="188" y="325"/>
                      </a:lnTo>
                      <a:lnTo>
                        <a:pt x="197" y="328"/>
                      </a:lnTo>
                      <a:lnTo>
                        <a:pt x="223" y="331"/>
                      </a:lnTo>
                      <a:lnTo>
                        <a:pt x="245" y="112"/>
                      </a:lnTo>
                      <a:lnTo>
                        <a:pt x="254" y="0"/>
                      </a:lnTo>
                      <a:lnTo>
                        <a:pt x="216" y="0"/>
                      </a:lnTo>
                      <a:lnTo>
                        <a:pt x="194" y="16"/>
                      </a:lnTo>
                      <a:lnTo>
                        <a:pt x="74" y="79"/>
                      </a:lnTo>
                      <a:lnTo>
                        <a:pt x="66" y="83"/>
                      </a:lnTo>
                      <a:lnTo>
                        <a:pt x="67" y="77"/>
                      </a:lnTo>
                      <a:lnTo>
                        <a:pt x="91" y="42"/>
                      </a:lnTo>
                      <a:lnTo>
                        <a:pt x="93" y="38"/>
                      </a:lnTo>
                      <a:lnTo>
                        <a:pt x="97" y="22"/>
                      </a:lnTo>
                      <a:lnTo>
                        <a:pt x="87" y="22"/>
                      </a:lnTo>
                      <a:lnTo>
                        <a:pt x="84" y="21"/>
                      </a:lnTo>
                      <a:lnTo>
                        <a:pt x="80" y="21"/>
                      </a:lnTo>
                      <a:lnTo>
                        <a:pt x="77" y="19"/>
                      </a:lnTo>
                      <a:lnTo>
                        <a:pt x="71" y="18"/>
                      </a:lnTo>
                      <a:lnTo>
                        <a:pt x="66" y="15"/>
                      </a:lnTo>
                      <a:close/>
                    </a:path>
                  </a:pathLst>
                </a:custGeom>
                <a:solidFill>
                  <a:srgbClr val="E9A375"/>
                </a:solidFill>
                <a:ln w="9525">
                  <a:noFill/>
                  <a:round/>
                  <a:headEnd/>
                  <a:tailEnd/>
                </a:ln>
              </p:spPr>
              <p:txBody>
                <a:bodyPr>
                  <a:prstTxWarp prst="textNoShape">
                    <a:avLst/>
                  </a:prstTxWarp>
                </a:bodyPr>
                <a:lstStyle/>
                <a:p>
                  <a:endParaRPr lang="en-US"/>
                </a:p>
              </p:txBody>
            </p:sp>
            <p:sp>
              <p:nvSpPr>
                <p:cNvPr id="45072" name="Freeform 53"/>
                <p:cNvSpPr>
                  <a:spLocks noChangeAspect="1"/>
                </p:cNvSpPr>
                <p:nvPr/>
              </p:nvSpPr>
              <p:spPr bwMode="auto">
                <a:xfrm>
                  <a:off x="780" y="2865"/>
                  <a:ext cx="15" cy="35"/>
                </a:xfrm>
                <a:custGeom>
                  <a:avLst/>
                  <a:gdLst>
                    <a:gd name="T0" fmla="*/ 0 w 195"/>
                    <a:gd name="T1" fmla="*/ 97 h 451"/>
                    <a:gd name="T2" fmla="*/ 40 w 195"/>
                    <a:gd name="T3" fmla="*/ 279 h 451"/>
                    <a:gd name="T4" fmla="*/ 66 w 195"/>
                    <a:gd name="T5" fmla="*/ 350 h 451"/>
                    <a:gd name="T6" fmla="*/ 96 w 195"/>
                    <a:gd name="T7" fmla="*/ 398 h 451"/>
                    <a:gd name="T8" fmla="*/ 123 w 195"/>
                    <a:gd name="T9" fmla="*/ 426 h 451"/>
                    <a:gd name="T10" fmla="*/ 145 w 195"/>
                    <a:gd name="T11" fmla="*/ 440 h 451"/>
                    <a:gd name="T12" fmla="*/ 169 w 195"/>
                    <a:gd name="T13" fmla="*/ 448 h 451"/>
                    <a:gd name="T14" fmla="*/ 195 w 195"/>
                    <a:gd name="T15" fmla="*/ 451 h 451"/>
                    <a:gd name="T16" fmla="*/ 105 w 195"/>
                    <a:gd name="T17" fmla="*/ 274 h 451"/>
                    <a:gd name="T18" fmla="*/ 81 w 195"/>
                    <a:gd name="T19" fmla="*/ 205 h 451"/>
                    <a:gd name="T20" fmla="*/ 73 w 195"/>
                    <a:gd name="T21" fmla="*/ 156 h 451"/>
                    <a:gd name="T22" fmla="*/ 72 w 195"/>
                    <a:gd name="T23" fmla="*/ 141 h 451"/>
                    <a:gd name="T24" fmla="*/ 75 w 195"/>
                    <a:gd name="T25" fmla="*/ 115 h 451"/>
                    <a:gd name="T26" fmla="*/ 78 w 195"/>
                    <a:gd name="T27" fmla="*/ 102 h 451"/>
                    <a:gd name="T28" fmla="*/ 91 w 195"/>
                    <a:gd name="T29" fmla="*/ 83 h 451"/>
                    <a:gd name="T30" fmla="*/ 100 w 195"/>
                    <a:gd name="T31" fmla="*/ 75 h 451"/>
                    <a:gd name="T32" fmla="*/ 111 w 195"/>
                    <a:gd name="T33" fmla="*/ 68 h 451"/>
                    <a:gd name="T34" fmla="*/ 140 w 195"/>
                    <a:gd name="T35" fmla="*/ 61 h 451"/>
                    <a:gd name="T36" fmla="*/ 157 w 195"/>
                    <a:gd name="T37" fmla="*/ 60 h 451"/>
                    <a:gd name="T38" fmla="*/ 153 w 195"/>
                    <a:gd name="T39" fmla="*/ 109 h 451"/>
                    <a:gd name="T40" fmla="*/ 151 w 195"/>
                    <a:gd name="T41" fmla="*/ 119 h 451"/>
                    <a:gd name="T42" fmla="*/ 151 w 195"/>
                    <a:gd name="T43" fmla="*/ 128 h 451"/>
                    <a:gd name="T44" fmla="*/ 150 w 195"/>
                    <a:gd name="T45" fmla="*/ 135 h 451"/>
                    <a:gd name="T46" fmla="*/ 157 w 195"/>
                    <a:gd name="T47" fmla="*/ 135 h 451"/>
                    <a:gd name="T48" fmla="*/ 150 w 195"/>
                    <a:gd name="T49" fmla="*/ 135 h 451"/>
                    <a:gd name="T50" fmla="*/ 162 w 195"/>
                    <a:gd name="T51" fmla="*/ 93 h 451"/>
                    <a:gd name="T52" fmla="*/ 188 w 195"/>
                    <a:gd name="T53" fmla="*/ 31 h 451"/>
                    <a:gd name="T54" fmla="*/ 193 w 195"/>
                    <a:gd name="T55" fmla="*/ 23 h 451"/>
                    <a:gd name="T56" fmla="*/ 195 w 195"/>
                    <a:gd name="T57" fmla="*/ 22 h 451"/>
                    <a:gd name="T58" fmla="*/ 195 w 195"/>
                    <a:gd name="T59" fmla="*/ 0 h 451"/>
                    <a:gd name="T60" fmla="*/ 183 w 195"/>
                    <a:gd name="T61" fmla="*/ 1 h 451"/>
                    <a:gd name="T62" fmla="*/ 159 w 195"/>
                    <a:gd name="T63" fmla="*/ 8 h 451"/>
                    <a:gd name="T64" fmla="*/ 148 w 195"/>
                    <a:gd name="T65" fmla="*/ 13 h 451"/>
                    <a:gd name="T66" fmla="*/ 68 w 195"/>
                    <a:gd name="T67" fmla="*/ 72 h 451"/>
                    <a:gd name="T68" fmla="*/ 43 w 195"/>
                    <a:gd name="T69" fmla="*/ 85 h 451"/>
                    <a:gd name="T70" fmla="*/ 14 w 195"/>
                    <a:gd name="T71" fmla="*/ 95 h 451"/>
                    <a:gd name="T72" fmla="*/ 0 w 195"/>
                    <a:gd name="T73" fmla="*/ 97 h 451"/>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95"/>
                    <a:gd name="T112" fmla="*/ 0 h 451"/>
                    <a:gd name="T113" fmla="*/ 195 w 195"/>
                    <a:gd name="T114" fmla="*/ 451 h 451"/>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95" h="451">
                      <a:moveTo>
                        <a:pt x="0" y="97"/>
                      </a:moveTo>
                      <a:lnTo>
                        <a:pt x="40" y="279"/>
                      </a:lnTo>
                      <a:lnTo>
                        <a:pt x="66" y="350"/>
                      </a:lnTo>
                      <a:lnTo>
                        <a:pt x="96" y="398"/>
                      </a:lnTo>
                      <a:lnTo>
                        <a:pt x="123" y="426"/>
                      </a:lnTo>
                      <a:lnTo>
                        <a:pt x="145" y="440"/>
                      </a:lnTo>
                      <a:lnTo>
                        <a:pt x="169" y="448"/>
                      </a:lnTo>
                      <a:lnTo>
                        <a:pt x="195" y="451"/>
                      </a:lnTo>
                      <a:lnTo>
                        <a:pt x="105" y="274"/>
                      </a:lnTo>
                      <a:lnTo>
                        <a:pt x="81" y="205"/>
                      </a:lnTo>
                      <a:lnTo>
                        <a:pt x="73" y="156"/>
                      </a:lnTo>
                      <a:lnTo>
                        <a:pt x="72" y="141"/>
                      </a:lnTo>
                      <a:lnTo>
                        <a:pt x="75" y="115"/>
                      </a:lnTo>
                      <a:lnTo>
                        <a:pt x="78" y="102"/>
                      </a:lnTo>
                      <a:lnTo>
                        <a:pt x="91" y="83"/>
                      </a:lnTo>
                      <a:lnTo>
                        <a:pt x="100" y="75"/>
                      </a:lnTo>
                      <a:lnTo>
                        <a:pt x="111" y="68"/>
                      </a:lnTo>
                      <a:lnTo>
                        <a:pt x="140" y="61"/>
                      </a:lnTo>
                      <a:lnTo>
                        <a:pt x="157" y="60"/>
                      </a:lnTo>
                      <a:lnTo>
                        <a:pt x="153" y="109"/>
                      </a:lnTo>
                      <a:lnTo>
                        <a:pt x="151" y="119"/>
                      </a:lnTo>
                      <a:lnTo>
                        <a:pt x="151" y="128"/>
                      </a:lnTo>
                      <a:lnTo>
                        <a:pt x="150" y="135"/>
                      </a:lnTo>
                      <a:lnTo>
                        <a:pt x="157" y="135"/>
                      </a:lnTo>
                      <a:lnTo>
                        <a:pt x="150" y="135"/>
                      </a:lnTo>
                      <a:lnTo>
                        <a:pt x="162" y="93"/>
                      </a:lnTo>
                      <a:lnTo>
                        <a:pt x="188" y="31"/>
                      </a:lnTo>
                      <a:lnTo>
                        <a:pt x="193" y="23"/>
                      </a:lnTo>
                      <a:lnTo>
                        <a:pt x="195" y="22"/>
                      </a:lnTo>
                      <a:lnTo>
                        <a:pt x="195" y="0"/>
                      </a:lnTo>
                      <a:lnTo>
                        <a:pt x="183" y="1"/>
                      </a:lnTo>
                      <a:lnTo>
                        <a:pt x="159" y="8"/>
                      </a:lnTo>
                      <a:lnTo>
                        <a:pt x="148" y="13"/>
                      </a:lnTo>
                      <a:lnTo>
                        <a:pt x="68" y="72"/>
                      </a:lnTo>
                      <a:lnTo>
                        <a:pt x="43" y="85"/>
                      </a:lnTo>
                      <a:lnTo>
                        <a:pt x="14" y="95"/>
                      </a:lnTo>
                      <a:lnTo>
                        <a:pt x="0" y="97"/>
                      </a:lnTo>
                      <a:close/>
                    </a:path>
                  </a:pathLst>
                </a:custGeom>
                <a:solidFill>
                  <a:srgbClr val="E9A375"/>
                </a:solidFill>
                <a:ln w="9525">
                  <a:noFill/>
                  <a:round/>
                  <a:headEnd/>
                  <a:tailEnd/>
                </a:ln>
              </p:spPr>
              <p:txBody>
                <a:bodyPr>
                  <a:prstTxWarp prst="textNoShape">
                    <a:avLst/>
                  </a:prstTxWarp>
                </a:bodyPr>
                <a:lstStyle/>
                <a:p>
                  <a:endParaRPr lang="en-US"/>
                </a:p>
              </p:txBody>
            </p:sp>
            <p:sp>
              <p:nvSpPr>
                <p:cNvPr id="45073" name="Freeform 54"/>
                <p:cNvSpPr>
                  <a:spLocks noChangeAspect="1"/>
                </p:cNvSpPr>
                <p:nvPr/>
              </p:nvSpPr>
              <p:spPr bwMode="auto">
                <a:xfrm>
                  <a:off x="754" y="2747"/>
                  <a:ext cx="135" cy="301"/>
                </a:xfrm>
                <a:custGeom>
                  <a:avLst/>
                  <a:gdLst>
                    <a:gd name="T0" fmla="*/ 1117 w 1748"/>
                    <a:gd name="T1" fmla="*/ 233 h 3910"/>
                    <a:gd name="T2" fmla="*/ 1195 w 1748"/>
                    <a:gd name="T3" fmla="*/ 416 h 3910"/>
                    <a:gd name="T4" fmla="*/ 1108 w 1748"/>
                    <a:gd name="T5" fmla="*/ 578 h 3910"/>
                    <a:gd name="T6" fmla="*/ 874 w 1748"/>
                    <a:gd name="T7" fmla="*/ 581 h 3910"/>
                    <a:gd name="T8" fmla="*/ 755 w 1748"/>
                    <a:gd name="T9" fmla="*/ 601 h 3910"/>
                    <a:gd name="T10" fmla="*/ 709 w 1748"/>
                    <a:gd name="T11" fmla="*/ 633 h 3910"/>
                    <a:gd name="T12" fmla="*/ 642 w 1748"/>
                    <a:gd name="T13" fmla="*/ 705 h 3910"/>
                    <a:gd name="T14" fmla="*/ 945 w 1748"/>
                    <a:gd name="T15" fmla="*/ 830 h 3910"/>
                    <a:gd name="T16" fmla="*/ 971 w 1748"/>
                    <a:gd name="T17" fmla="*/ 879 h 3910"/>
                    <a:gd name="T18" fmla="*/ 958 w 1748"/>
                    <a:gd name="T19" fmla="*/ 899 h 3910"/>
                    <a:gd name="T20" fmla="*/ 1041 w 1748"/>
                    <a:gd name="T21" fmla="*/ 1048 h 3910"/>
                    <a:gd name="T22" fmla="*/ 1058 w 1748"/>
                    <a:gd name="T23" fmla="*/ 1077 h 3910"/>
                    <a:gd name="T24" fmla="*/ 1088 w 1748"/>
                    <a:gd name="T25" fmla="*/ 1077 h 3910"/>
                    <a:gd name="T26" fmla="*/ 1170 w 1748"/>
                    <a:gd name="T27" fmla="*/ 1008 h 3910"/>
                    <a:gd name="T28" fmla="*/ 1249 w 1748"/>
                    <a:gd name="T29" fmla="*/ 982 h 3910"/>
                    <a:gd name="T30" fmla="*/ 1373 w 1748"/>
                    <a:gd name="T31" fmla="*/ 1243 h 3910"/>
                    <a:gd name="T32" fmla="*/ 1391 w 1748"/>
                    <a:gd name="T33" fmla="*/ 1376 h 3910"/>
                    <a:gd name="T34" fmla="*/ 1322 w 1748"/>
                    <a:gd name="T35" fmla="*/ 1366 h 3910"/>
                    <a:gd name="T36" fmla="*/ 1116 w 1748"/>
                    <a:gd name="T37" fmla="*/ 1365 h 3910"/>
                    <a:gd name="T38" fmla="*/ 1071 w 1748"/>
                    <a:gd name="T39" fmla="*/ 1428 h 3910"/>
                    <a:gd name="T40" fmla="*/ 1260 w 1748"/>
                    <a:gd name="T41" fmla="*/ 1519 h 3910"/>
                    <a:gd name="T42" fmla="*/ 1306 w 1748"/>
                    <a:gd name="T43" fmla="*/ 1630 h 3910"/>
                    <a:gd name="T44" fmla="*/ 1058 w 1748"/>
                    <a:gd name="T45" fmla="*/ 1747 h 3910"/>
                    <a:gd name="T46" fmla="*/ 1269 w 1748"/>
                    <a:gd name="T47" fmla="*/ 1931 h 3910"/>
                    <a:gd name="T48" fmla="*/ 1229 w 1748"/>
                    <a:gd name="T49" fmla="*/ 1961 h 3910"/>
                    <a:gd name="T50" fmla="*/ 1141 w 1748"/>
                    <a:gd name="T51" fmla="*/ 1988 h 3910"/>
                    <a:gd name="T52" fmla="*/ 1069 w 1748"/>
                    <a:gd name="T53" fmla="*/ 2187 h 3910"/>
                    <a:gd name="T54" fmla="*/ 880 w 1748"/>
                    <a:gd name="T55" fmla="*/ 2276 h 3910"/>
                    <a:gd name="T56" fmla="*/ 199 w 1748"/>
                    <a:gd name="T57" fmla="*/ 1985 h 3910"/>
                    <a:gd name="T58" fmla="*/ 168 w 1748"/>
                    <a:gd name="T59" fmla="*/ 1984 h 3910"/>
                    <a:gd name="T60" fmla="*/ 455 w 1748"/>
                    <a:gd name="T61" fmla="*/ 2310 h 3910"/>
                    <a:gd name="T62" fmla="*/ 477 w 1748"/>
                    <a:gd name="T63" fmla="*/ 2480 h 3910"/>
                    <a:gd name="T64" fmla="*/ 265 w 1748"/>
                    <a:gd name="T65" fmla="*/ 2850 h 3910"/>
                    <a:gd name="T66" fmla="*/ 194 w 1748"/>
                    <a:gd name="T67" fmla="*/ 2840 h 3910"/>
                    <a:gd name="T68" fmla="*/ 69 w 1748"/>
                    <a:gd name="T69" fmla="*/ 2414 h 3910"/>
                    <a:gd name="T70" fmla="*/ 27 w 1748"/>
                    <a:gd name="T71" fmla="*/ 2361 h 3910"/>
                    <a:gd name="T72" fmla="*/ 0 w 1748"/>
                    <a:gd name="T73" fmla="*/ 2518 h 3910"/>
                    <a:gd name="T74" fmla="*/ 76 w 1748"/>
                    <a:gd name="T75" fmla="*/ 2771 h 3910"/>
                    <a:gd name="T76" fmla="*/ 124 w 1748"/>
                    <a:gd name="T77" fmla="*/ 2860 h 3910"/>
                    <a:gd name="T78" fmla="*/ 141 w 1748"/>
                    <a:gd name="T79" fmla="*/ 3174 h 3910"/>
                    <a:gd name="T80" fmla="*/ 185 w 1748"/>
                    <a:gd name="T81" fmla="*/ 3864 h 3910"/>
                    <a:gd name="T82" fmla="*/ 771 w 1748"/>
                    <a:gd name="T83" fmla="*/ 2616 h 3910"/>
                    <a:gd name="T84" fmla="*/ 658 w 1748"/>
                    <a:gd name="T85" fmla="*/ 2730 h 3910"/>
                    <a:gd name="T86" fmla="*/ 1380 w 1748"/>
                    <a:gd name="T87" fmla="*/ 2128 h 3910"/>
                    <a:gd name="T88" fmla="*/ 1530 w 1748"/>
                    <a:gd name="T89" fmla="*/ 1256 h 3910"/>
                    <a:gd name="T90" fmla="*/ 1425 w 1748"/>
                    <a:gd name="T91" fmla="*/ 1067 h 3910"/>
                    <a:gd name="T92" fmla="*/ 1733 w 1748"/>
                    <a:gd name="T93" fmla="*/ 1038 h 3910"/>
                    <a:gd name="T94" fmla="*/ 1425 w 1748"/>
                    <a:gd name="T95" fmla="*/ 902 h 3910"/>
                    <a:gd name="T96" fmla="*/ 1733 w 1748"/>
                    <a:gd name="T97" fmla="*/ 925 h 3910"/>
                    <a:gd name="T98" fmla="*/ 1425 w 1748"/>
                    <a:gd name="T99" fmla="*/ 827 h 3910"/>
                    <a:gd name="T100" fmla="*/ 1274 w 1748"/>
                    <a:gd name="T101" fmla="*/ 120 h 391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748"/>
                    <a:gd name="T154" fmla="*/ 0 h 3910"/>
                    <a:gd name="T155" fmla="*/ 1748 w 1748"/>
                    <a:gd name="T156" fmla="*/ 3910 h 3910"/>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748" h="3910">
                      <a:moveTo>
                        <a:pt x="704" y="0"/>
                      </a:moveTo>
                      <a:lnTo>
                        <a:pt x="837" y="48"/>
                      </a:lnTo>
                      <a:lnTo>
                        <a:pt x="967" y="116"/>
                      </a:lnTo>
                      <a:lnTo>
                        <a:pt x="1038" y="162"/>
                      </a:lnTo>
                      <a:lnTo>
                        <a:pt x="1117" y="233"/>
                      </a:lnTo>
                      <a:lnTo>
                        <a:pt x="1148" y="271"/>
                      </a:lnTo>
                      <a:lnTo>
                        <a:pt x="1172" y="311"/>
                      </a:lnTo>
                      <a:lnTo>
                        <a:pt x="1188" y="352"/>
                      </a:lnTo>
                      <a:lnTo>
                        <a:pt x="1193" y="373"/>
                      </a:lnTo>
                      <a:lnTo>
                        <a:pt x="1195" y="416"/>
                      </a:lnTo>
                      <a:lnTo>
                        <a:pt x="1193" y="437"/>
                      </a:lnTo>
                      <a:lnTo>
                        <a:pt x="1180" y="482"/>
                      </a:lnTo>
                      <a:lnTo>
                        <a:pt x="1156" y="526"/>
                      </a:lnTo>
                      <a:lnTo>
                        <a:pt x="1129" y="560"/>
                      </a:lnTo>
                      <a:lnTo>
                        <a:pt x="1108" y="578"/>
                      </a:lnTo>
                      <a:lnTo>
                        <a:pt x="1086" y="591"/>
                      </a:lnTo>
                      <a:lnTo>
                        <a:pt x="1063" y="598"/>
                      </a:lnTo>
                      <a:lnTo>
                        <a:pt x="1039" y="602"/>
                      </a:lnTo>
                      <a:lnTo>
                        <a:pt x="1002" y="602"/>
                      </a:lnTo>
                      <a:lnTo>
                        <a:pt x="874" y="581"/>
                      </a:lnTo>
                      <a:lnTo>
                        <a:pt x="848" y="579"/>
                      </a:lnTo>
                      <a:lnTo>
                        <a:pt x="812" y="581"/>
                      </a:lnTo>
                      <a:lnTo>
                        <a:pt x="789" y="585"/>
                      </a:lnTo>
                      <a:lnTo>
                        <a:pt x="766" y="595"/>
                      </a:lnTo>
                      <a:lnTo>
                        <a:pt x="755" y="601"/>
                      </a:lnTo>
                      <a:lnTo>
                        <a:pt x="755" y="616"/>
                      </a:lnTo>
                      <a:lnTo>
                        <a:pt x="733" y="616"/>
                      </a:lnTo>
                      <a:lnTo>
                        <a:pt x="733" y="623"/>
                      </a:lnTo>
                      <a:lnTo>
                        <a:pt x="729" y="627"/>
                      </a:lnTo>
                      <a:lnTo>
                        <a:pt x="709" y="633"/>
                      </a:lnTo>
                      <a:lnTo>
                        <a:pt x="644" y="639"/>
                      </a:lnTo>
                      <a:lnTo>
                        <a:pt x="620" y="639"/>
                      </a:lnTo>
                      <a:lnTo>
                        <a:pt x="621" y="654"/>
                      </a:lnTo>
                      <a:lnTo>
                        <a:pt x="629" y="680"/>
                      </a:lnTo>
                      <a:lnTo>
                        <a:pt x="642" y="705"/>
                      </a:lnTo>
                      <a:lnTo>
                        <a:pt x="673" y="733"/>
                      </a:lnTo>
                      <a:lnTo>
                        <a:pt x="698" y="749"/>
                      </a:lnTo>
                      <a:lnTo>
                        <a:pt x="789" y="784"/>
                      </a:lnTo>
                      <a:lnTo>
                        <a:pt x="917" y="818"/>
                      </a:lnTo>
                      <a:lnTo>
                        <a:pt x="945" y="830"/>
                      </a:lnTo>
                      <a:lnTo>
                        <a:pt x="955" y="839"/>
                      </a:lnTo>
                      <a:lnTo>
                        <a:pt x="957" y="844"/>
                      </a:lnTo>
                      <a:lnTo>
                        <a:pt x="958" y="850"/>
                      </a:lnTo>
                      <a:lnTo>
                        <a:pt x="974" y="850"/>
                      </a:lnTo>
                      <a:lnTo>
                        <a:pt x="971" y="879"/>
                      </a:lnTo>
                      <a:lnTo>
                        <a:pt x="969" y="887"/>
                      </a:lnTo>
                      <a:lnTo>
                        <a:pt x="966" y="892"/>
                      </a:lnTo>
                      <a:lnTo>
                        <a:pt x="960" y="895"/>
                      </a:lnTo>
                      <a:lnTo>
                        <a:pt x="957" y="895"/>
                      </a:lnTo>
                      <a:lnTo>
                        <a:pt x="958" y="899"/>
                      </a:lnTo>
                      <a:lnTo>
                        <a:pt x="1019" y="992"/>
                      </a:lnTo>
                      <a:lnTo>
                        <a:pt x="1033" y="992"/>
                      </a:lnTo>
                      <a:lnTo>
                        <a:pt x="1037" y="999"/>
                      </a:lnTo>
                      <a:lnTo>
                        <a:pt x="1039" y="1011"/>
                      </a:lnTo>
                      <a:lnTo>
                        <a:pt x="1041" y="1048"/>
                      </a:lnTo>
                      <a:lnTo>
                        <a:pt x="1042" y="1056"/>
                      </a:lnTo>
                      <a:lnTo>
                        <a:pt x="1044" y="1062"/>
                      </a:lnTo>
                      <a:lnTo>
                        <a:pt x="1047" y="1067"/>
                      </a:lnTo>
                      <a:lnTo>
                        <a:pt x="1051" y="1073"/>
                      </a:lnTo>
                      <a:lnTo>
                        <a:pt x="1058" y="1077"/>
                      </a:lnTo>
                      <a:lnTo>
                        <a:pt x="1065" y="1080"/>
                      </a:lnTo>
                      <a:lnTo>
                        <a:pt x="1075" y="1082"/>
                      </a:lnTo>
                      <a:lnTo>
                        <a:pt x="1086" y="1082"/>
                      </a:lnTo>
                      <a:lnTo>
                        <a:pt x="1087" y="1080"/>
                      </a:lnTo>
                      <a:lnTo>
                        <a:pt x="1088" y="1077"/>
                      </a:lnTo>
                      <a:lnTo>
                        <a:pt x="1090" y="1074"/>
                      </a:lnTo>
                      <a:lnTo>
                        <a:pt x="1099" y="1066"/>
                      </a:lnTo>
                      <a:lnTo>
                        <a:pt x="1124" y="1052"/>
                      </a:lnTo>
                      <a:lnTo>
                        <a:pt x="1139" y="1045"/>
                      </a:lnTo>
                      <a:lnTo>
                        <a:pt x="1170" y="1008"/>
                      </a:lnTo>
                      <a:lnTo>
                        <a:pt x="1198" y="986"/>
                      </a:lnTo>
                      <a:lnTo>
                        <a:pt x="1212" y="981"/>
                      </a:lnTo>
                      <a:lnTo>
                        <a:pt x="1225" y="979"/>
                      </a:lnTo>
                      <a:lnTo>
                        <a:pt x="1237" y="979"/>
                      </a:lnTo>
                      <a:lnTo>
                        <a:pt x="1249" y="982"/>
                      </a:lnTo>
                      <a:lnTo>
                        <a:pt x="1260" y="988"/>
                      </a:lnTo>
                      <a:lnTo>
                        <a:pt x="1281" y="1007"/>
                      </a:lnTo>
                      <a:lnTo>
                        <a:pt x="1300" y="1033"/>
                      </a:lnTo>
                      <a:lnTo>
                        <a:pt x="1324" y="1083"/>
                      </a:lnTo>
                      <a:lnTo>
                        <a:pt x="1373" y="1243"/>
                      </a:lnTo>
                      <a:lnTo>
                        <a:pt x="1396" y="1336"/>
                      </a:lnTo>
                      <a:lnTo>
                        <a:pt x="1402" y="1353"/>
                      </a:lnTo>
                      <a:lnTo>
                        <a:pt x="1402" y="1360"/>
                      </a:lnTo>
                      <a:lnTo>
                        <a:pt x="1395" y="1376"/>
                      </a:lnTo>
                      <a:lnTo>
                        <a:pt x="1391" y="1376"/>
                      </a:lnTo>
                      <a:lnTo>
                        <a:pt x="1362" y="1383"/>
                      </a:lnTo>
                      <a:lnTo>
                        <a:pt x="1356" y="1383"/>
                      </a:lnTo>
                      <a:lnTo>
                        <a:pt x="1349" y="1384"/>
                      </a:lnTo>
                      <a:lnTo>
                        <a:pt x="1344" y="1378"/>
                      </a:lnTo>
                      <a:lnTo>
                        <a:pt x="1322" y="1366"/>
                      </a:lnTo>
                      <a:lnTo>
                        <a:pt x="1284" y="1353"/>
                      </a:lnTo>
                      <a:lnTo>
                        <a:pt x="1214" y="1346"/>
                      </a:lnTo>
                      <a:lnTo>
                        <a:pt x="1168" y="1350"/>
                      </a:lnTo>
                      <a:lnTo>
                        <a:pt x="1135" y="1357"/>
                      </a:lnTo>
                      <a:lnTo>
                        <a:pt x="1116" y="1365"/>
                      </a:lnTo>
                      <a:lnTo>
                        <a:pt x="1093" y="1380"/>
                      </a:lnTo>
                      <a:lnTo>
                        <a:pt x="1086" y="1387"/>
                      </a:lnTo>
                      <a:lnTo>
                        <a:pt x="1077" y="1402"/>
                      </a:lnTo>
                      <a:lnTo>
                        <a:pt x="1074" y="1410"/>
                      </a:lnTo>
                      <a:lnTo>
                        <a:pt x="1071" y="1428"/>
                      </a:lnTo>
                      <a:lnTo>
                        <a:pt x="1161" y="1436"/>
                      </a:lnTo>
                      <a:lnTo>
                        <a:pt x="1161" y="1451"/>
                      </a:lnTo>
                      <a:lnTo>
                        <a:pt x="1222" y="1451"/>
                      </a:lnTo>
                      <a:lnTo>
                        <a:pt x="1224" y="1457"/>
                      </a:lnTo>
                      <a:lnTo>
                        <a:pt x="1260" y="1519"/>
                      </a:lnTo>
                      <a:lnTo>
                        <a:pt x="1265" y="1528"/>
                      </a:lnTo>
                      <a:lnTo>
                        <a:pt x="1267" y="1534"/>
                      </a:lnTo>
                      <a:lnTo>
                        <a:pt x="1274" y="1534"/>
                      </a:lnTo>
                      <a:lnTo>
                        <a:pt x="1290" y="1570"/>
                      </a:lnTo>
                      <a:lnTo>
                        <a:pt x="1306" y="1630"/>
                      </a:lnTo>
                      <a:lnTo>
                        <a:pt x="1312" y="1691"/>
                      </a:lnTo>
                      <a:lnTo>
                        <a:pt x="921" y="1691"/>
                      </a:lnTo>
                      <a:lnTo>
                        <a:pt x="944" y="1694"/>
                      </a:lnTo>
                      <a:lnTo>
                        <a:pt x="984" y="1707"/>
                      </a:lnTo>
                      <a:lnTo>
                        <a:pt x="1058" y="1747"/>
                      </a:lnTo>
                      <a:lnTo>
                        <a:pt x="1175" y="1834"/>
                      </a:lnTo>
                      <a:lnTo>
                        <a:pt x="1242" y="1894"/>
                      </a:lnTo>
                      <a:lnTo>
                        <a:pt x="1268" y="1926"/>
                      </a:lnTo>
                      <a:lnTo>
                        <a:pt x="1269" y="1929"/>
                      </a:lnTo>
                      <a:lnTo>
                        <a:pt x="1269" y="1931"/>
                      </a:lnTo>
                      <a:lnTo>
                        <a:pt x="1267" y="1932"/>
                      </a:lnTo>
                      <a:lnTo>
                        <a:pt x="1265" y="1940"/>
                      </a:lnTo>
                      <a:lnTo>
                        <a:pt x="1263" y="1943"/>
                      </a:lnTo>
                      <a:lnTo>
                        <a:pt x="1252" y="1950"/>
                      </a:lnTo>
                      <a:lnTo>
                        <a:pt x="1229" y="1961"/>
                      </a:lnTo>
                      <a:lnTo>
                        <a:pt x="1226" y="1963"/>
                      </a:lnTo>
                      <a:lnTo>
                        <a:pt x="1224" y="1965"/>
                      </a:lnTo>
                      <a:lnTo>
                        <a:pt x="1222" y="1969"/>
                      </a:lnTo>
                      <a:lnTo>
                        <a:pt x="1210" y="1970"/>
                      </a:lnTo>
                      <a:lnTo>
                        <a:pt x="1141" y="1988"/>
                      </a:lnTo>
                      <a:lnTo>
                        <a:pt x="1129" y="1992"/>
                      </a:lnTo>
                      <a:lnTo>
                        <a:pt x="1117" y="1993"/>
                      </a:lnTo>
                      <a:lnTo>
                        <a:pt x="1108" y="2086"/>
                      </a:lnTo>
                      <a:lnTo>
                        <a:pt x="1099" y="2125"/>
                      </a:lnTo>
                      <a:lnTo>
                        <a:pt x="1069" y="2187"/>
                      </a:lnTo>
                      <a:lnTo>
                        <a:pt x="1049" y="2211"/>
                      </a:lnTo>
                      <a:lnTo>
                        <a:pt x="1027" y="2232"/>
                      </a:lnTo>
                      <a:lnTo>
                        <a:pt x="1002" y="2248"/>
                      </a:lnTo>
                      <a:lnTo>
                        <a:pt x="945" y="2269"/>
                      </a:lnTo>
                      <a:lnTo>
                        <a:pt x="880" y="2276"/>
                      </a:lnTo>
                      <a:lnTo>
                        <a:pt x="809" y="2272"/>
                      </a:lnTo>
                      <a:lnTo>
                        <a:pt x="695" y="2245"/>
                      </a:lnTo>
                      <a:lnTo>
                        <a:pt x="502" y="2169"/>
                      </a:lnTo>
                      <a:lnTo>
                        <a:pt x="327" y="2073"/>
                      </a:lnTo>
                      <a:lnTo>
                        <a:pt x="199" y="1985"/>
                      </a:lnTo>
                      <a:lnTo>
                        <a:pt x="199" y="1969"/>
                      </a:lnTo>
                      <a:lnTo>
                        <a:pt x="194" y="1970"/>
                      </a:lnTo>
                      <a:lnTo>
                        <a:pt x="185" y="1975"/>
                      </a:lnTo>
                      <a:lnTo>
                        <a:pt x="180" y="1978"/>
                      </a:lnTo>
                      <a:lnTo>
                        <a:pt x="168" y="1984"/>
                      </a:lnTo>
                      <a:lnTo>
                        <a:pt x="162" y="1985"/>
                      </a:lnTo>
                      <a:lnTo>
                        <a:pt x="193" y="2034"/>
                      </a:lnTo>
                      <a:lnTo>
                        <a:pt x="254" y="2104"/>
                      </a:lnTo>
                      <a:lnTo>
                        <a:pt x="414" y="2251"/>
                      </a:lnTo>
                      <a:lnTo>
                        <a:pt x="455" y="2310"/>
                      </a:lnTo>
                      <a:lnTo>
                        <a:pt x="477" y="2361"/>
                      </a:lnTo>
                      <a:lnTo>
                        <a:pt x="490" y="2421"/>
                      </a:lnTo>
                      <a:lnTo>
                        <a:pt x="492" y="2466"/>
                      </a:lnTo>
                      <a:lnTo>
                        <a:pt x="486" y="2469"/>
                      </a:lnTo>
                      <a:lnTo>
                        <a:pt x="477" y="2480"/>
                      </a:lnTo>
                      <a:lnTo>
                        <a:pt x="386" y="2670"/>
                      </a:lnTo>
                      <a:lnTo>
                        <a:pt x="324" y="2791"/>
                      </a:lnTo>
                      <a:lnTo>
                        <a:pt x="296" y="2830"/>
                      </a:lnTo>
                      <a:lnTo>
                        <a:pt x="288" y="2837"/>
                      </a:lnTo>
                      <a:lnTo>
                        <a:pt x="265" y="2850"/>
                      </a:lnTo>
                      <a:lnTo>
                        <a:pt x="248" y="2855"/>
                      </a:lnTo>
                      <a:lnTo>
                        <a:pt x="233" y="2856"/>
                      </a:lnTo>
                      <a:lnTo>
                        <a:pt x="219" y="2853"/>
                      </a:lnTo>
                      <a:lnTo>
                        <a:pt x="206" y="2848"/>
                      </a:lnTo>
                      <a:lnTo>
                        <a:pt x="194" y="2840"/>
                      </a:lnTo>
                      <a:lnTo>
                        <a:pt x="184" y="2828"/>
                      </a:lnTo>
                      <a:lnTo>
                        <a:pt x="165" y="2798"/>
                      </a:lnTo>
                      <a:lnTo>
                        <a:pt x="141" y="2739"/>
                      </a:lnTo>
                      <a:lnTo>
                        <a:pt x="99" y="2542"/>
                      </a:lnTo>
                      <a:lnTo>
                        <a:pt x="69" y="2414"/>
                      </a:lnTo>
                      <a:lnTo>
                        <a:pt x="58" y="2386"/>
                      </a:lnTo>
                      <a:lnTo>
                        <a:pt x="50" y="2375"/>
                      </a:lnTo>
                      <a:lnTo>
                        <a:pt x="43" y="2368"/>
                      </a:lnTo>
                      <a:lnTo>
                        <a:pt x="36" y="2363"/>
                      </a:lnTo>
                      <a:lnTo>
                        <a:pt x="27" y="2361"/>
                      </a:lnTo>
                      <a:lnTo>
                        <a:pt x="21" y="2367"/>
                      </a:lnTo>
                      <a:lnTo>
                        <a:pt x="15" y="2375"/>
                      </a:lnTo>
                      <a:lnTo>
                        <a:pt x="7" y="2395"/>
                      </a:lnTo>
                      <a:lnTo>
                        <a:pt x="0" y="2436"/>
                      </a:lnTo>
                      <a:lnTo>
                        <a:pt x="0" y="2518"/>
                      </a:lnTo>
                      <a:lnTo>
                        <a:pt x="15" y="2626"/>
                      </a:lnTo>
                      <a:lnTo>
                        <a:pt x="47" y="2731"/>
                      </a:lnTo>
                      <a:lnTo>
                        <a:pt x="64" y="2759"/>
                      </a:lnTo>
                      <a:lnTo>
                        <a:pt x="69" y="2765"/>
                      </a:lnTo>
                      <a:lnTo>
                        <a:pt x="76" y="2771"/>
                      </a:lnTo>
                      <a:lnTo>
                        <a:pt x="81" y="2773"/>
                      </a:lnTo>
                      <a:lnTo>
                        <a:pt x="86" y="2774"/>
                      </a:lnTo>
                      <a:lnTo>
                        <a:pt x="93" y="2799"/>
                      </a:lnTo>
                      <a:lnTo>
                        <a:pt x="107" y="2832"/>
                      </a:lnTo>
                      <a:lnTo>
                        <a:pt x="124" y="2860"/>
                      </a:lnTo>
                      <a:lnTo>
                        <a:pt x="133" y="2869"/>
                      </a:lnTo>
                      <a:lnTo>
                        <a:pt x="136" y="2871"/>
                      </a:lnTo>
                      <a:lnTo>
                        <a:pt x="139" y="2872"/>
                      </a:lnTo>
                      <a:lnTo>
                        <a:pt x="148" y="3062"/>
                      </a:lnTo>
                      <a:lnTo>
                        <a:pt x="141" y="3174"/>
                      </a:lnTo>
                      <a:lnTo>
                        <a:pt x="106" y="3286"/>
                      </a:lnTo>
                      <a:lnTo>
                        <a:pt x="64" y="3406"/>
                      </a:lnTo>
                      <a:lnTo>
                        <a:pt x="117" y="3774"/>
                      </a:lnTo>
                      <a:lnTo>
                        <a:pt x="185" y="3910"/>
                      </a:lnTo>
                      <a:lnTo>
                        <a:pt x="185" y="3864"/>
                      </a:lnTo>
                      <a:lnTo>
                        <a:pt x="425" y="3037"/>
                      </a:lnTo>
                      <a:lnTo>
                        <a:pt x="726" y="2872"/>
                      </a:lnTo>
                      <a:lnTo>
                        <a:pt x="816" y="2677"/>
                      </a:lnTo>
                      <a:lnTo>
                        <a:pt x="861" y="2527"/>
                      </a:lnTo>
                      <a:lnTo>
                        <a:pt x="771" y="2616"/>
                      </a:lnTo>
                      <a:lnTo>
                        <a:pt x="718" y="2730"/>
                      </a:lnTo>
                      <a:lnTo>
                        <a:pt x="576" y="2872"/>
                      </a:lnTo>
                      <a:lnTo>
                        <a:pt x="568" y="2857"/>
                      </a:lnTo>
                      <a:lnTo>
                        <a:pt x="568" y="2834"/>
                      </a:lnTo>
                      <a:lnTo>
                        <a:pt x="658" y="2730"/>
                      </a:lnTo>
                      <a:lnTo>
                        <a:pt x="695" y="2639"/>
                      </a:lnTo>
                      <a:lnTo>
                        <a:pt x="876" y="2436"/>
                      </a:lnTo>
                      <a:lnTo>
                        <a:pt x="1252" y="2316"/>
                      </a:lnTo>
                      <a:lnTo>
                        <a:pt x="1335" y="2263"/>
                      </a:lnTo>
                      <a:lnTo>
                        <a:pt x="1380" y="2128"/>
                      </a:lnTo>
                      <a:lnTo>
                        <a:pt x="1380" y="2068"/>
                      </a:lnTo>
                      <a:lnTo>
                        <a:pt x="1417" y="1887"/>
                      </a:lnTo>
                      <a:lnTo>
                        <a:pt x="1515" y="1631"/>
                      </a:lnTo>
                      <a:lnTo>
                        <a:pt x="1560" y="1413"/>
                      </a:lnTo>
                      <a:lnTo>
                        <a:pt x="1530" y="1256"/>
                      </a:lnTo>
                      <a:lnTo>
                        <a:pt x="1463" y="1218"/>
                      </a:lnTo>
                      <a:lnTo>
                        <a:pt x="1448" y="1150"/>
                      </a:lnTo>
                      <a:lnTo>
                        <a:pt x="1470" y="1105"/>
                      </a:lnTo>
                      <a:lnTo>
                        <a:pt x="1402" y="1090"/>
                      </a:lnTo>
                      <a:lnTo>
                        <a:pt x="1425" y="1067"/>
                      </a:lnTo>
                      <a:lnTo>
                        <a:pt x="1560" y="1067"/>
                      </a:lnTo>
                      <a:lnTo>
                        <a:pt x="1605" y="1150"/>
                      </a:lnTo>
                      <a:lnTo>
                        <a:pt x="1726" y="1082"/>
                      </a:lnTo>
                      <a:lnTo>
                        <a:pt x="1726" y="1045"/>
                      </a:lnTo>
                      <a:lnTo>
                        <a:pt x="1733" y="1038"/>
                      </a:lnTo>
                      <a:lnTo>
                        <a:pt x="1748" y="1038"/>
                      </a:lnTo>
                      <a:lnTo>
                        <a:pt x="1726" y="992"/>
                      </a:lnTo>
                      <a:lnTo>
                        <a:pt x="1666" y="954"/>
                      </a:lnTo>
                      <a:lnTo>
                        <a:pt x="1507" y="954"/>
                      </a:lnTo>
                      <a:lnTo>
                        <a:pt x="1425" y="902"/>
                      </a:lnTo>
                      <a:lnTo>
                        <a:pt x="1425" y="850"/>
                      </a:lnTo>
                      <a:lnTo>
                        <a:pt x="1448" y="850"/>
                      </a:lnTo>
                      <a:lnTo>
                        <a:pt x="1470" y="872"/>
                      </a:lnTo>
                      <a:lnTo>
                        <a:pt x="1642" y="887"/>
                      </a:lnTo>
                      <a:lnTo>
                        <a:pt x="1733" y="925"/>
                      </a:lnTo>
                      <a:lnTo>
                        <a:pt x="1710" y="887"/>
                      </a:lnTo>
                      <a:lnTo>
                        <a:pt x="1658" y="872"/>
                      </a:lnTo>
                      <a:lnTo>
                        <a:pt x="1658" y="864"/>
                      </a:lnTo>
                      <a:lnTo>
                        <a:pt x="1463" y="864"/>
                      </a:lnTo>
                      <a:lnTo>
                        <a:pt x="1425" y="827"/>
                      </a:lnTo>
                      <a:lnTo>
                        <a:pt x="1439" y="819"/>
                      </a:lnTo>
                      <a:lnTo>
                        <a:pt x="1583" y="804"/>
                      </a:lnTo>
                      <a:lnTo>
                        <a:pt x="1560" y="466"/>
                      </a:lnTo>
                      <a:lnTo>
                        <a:pt x="1515" y="323"/>
                      </a:lnTo>
                      <a:lnTo>
                        <a:pt x="1274" y="120"/>
                      </a:lnTo>
                      <a:lnTo>
                        <a:pt x="1049" y="38"/>
                      </a:lnTo>
                      <a:lnTo>
                        <a:pt x="704" y="0"/>
                      </a:lnTo>
                      <a:close/>
                    </a:path>
                  </a:pathLst>
                </a:custGeom>
                <a:solidFill>
                  <a:srgbClr val="E9A375"/>
                </a:solidFill>
                <a:ln w="9525">
                  <a:noFill/>
                  <a:round/>
                  <a:headEnd/>
                  <a:tailEnd/>
                </a:ln>
              </p:spPr>
              <p:txBody>
                <a:bodyPr>
                  <a:prstTxWarp prst="textNoShape">
                    <a:avLst/>
                  </a:prstTxWarp>
                </a:bodyPr>
                <a:lstStyle/>
                <a:p>
                  <a:endParaRPr lang="en-US"/>
                </a:p>
              </p:txBody>
            </p:sp>
            <p:sp>
              <p:nvSpPr>
                <p:cNvPr id="45074" name="Freeform 55"/>
                <p:cNvSpPr>
                  <a:spLocks noChangeAspect="1"/>
                </p:cNvSpPr>
                <p:nvPr/>
              </p:nvSpPr>
              <p:spPr bwMode="auto">
                <a:xfrm>
                  <a:off x="1416" y="2761"/>
                  <a:ext cx="85" cy="76"/>
                </a:xfrm>
                <a:custGeom>
                  <a:avLst/>
                  <a:gdLst>
                    <a:gd name="T0" fmla="*/ 1106 w 1106"/>
                    <a:gd name="T1" fmla="*/ 150 h 985"/>
                    <a:gd name="T2" fmla="*/ 1082 w 1106"/>
                    <a:gd name="T3" fmla="*/ 232 h 985"/>
                    <a:gd name="T4" fmla="*/ 1082 w 1106"/>
                    <a:gd name="T5" fmla="*/ 278 h 985"/>
                    <a:gd name="T6" fmla="*/ 1098 w 1106"/>
                    <a:gd name="T7" fmla="*/ 285 h 985"/>
                    <a:gd name="T8" fmla="*/ 1106 w 1106"/>
                    <a:gd name="T9" fmla="*/ 285 h 985"/>
                    <a:gd name="T10" fmla="*/ 963 w 1106"/>
                    <a:gd name="T11" fmla="*/ 548 h 985"/>
                    <a:gd name="T12" fmla="*/ 647 w 1106"/>
                    <a:gd name="T13" fmla="*/ 834 h 985"/>
                    <a:gd name="T14" fmla="*/ 422 w 1106"/>
                    <a:gd name="T15" fmla="*/ 917 h 985"/>
                    <a:gd name="T16" fmla="*/ 53 w 1106"/>
                    <a:gd name="T17" fmla="*/ 985 h 985"/>
                    <a:gd name="T18" fmla="*/ 0 w 1106"/>
                    <a:gd name="T19" fmla="*/ 827 h 985"/>
                    <a:gd name="T20" fmla="*/ 0 w 1106"/>
                    <a:gd name="T21" fmla="*/ 804 h 985"/>
                    <a:gd name="T22" fmla="*/ 181 w 1106"/>
                    <a:gd name="T23" fmla="*/ 790 h 985"/>
                    <a:gd name="T24" fmla="*/ 512 w 1106"/>
                    <a:gd name="T25" fmla="*/ 662 h 985"/>
                    <a:gd name="T26" fmla="*/ 790 w 1106"/>
                    <a:gd name="T27" fmla="*/ 376 h 985"/>
                    <a:gd name="T28" fmla="*/ 985 w 1106"/>
                    <a:gd name="T29" fmla="*/ 45 h 985"/>
                    <a:gd name="T30" fmla="*/ 985 w 1106"/>
                    <a:gd name="T31" fmla="*/ 0 h 985"/>
                    <a:gd name="T32" fmla="*/ 1007 w 1106"/>
                    <a:gd name="T33" fmla="*/ 0 h 985"/>
                    <a:gd name="T34" fmla="*/ 1106 w 1106"/>
                    <a:gd name="T35" fmla="*/ 150 h 985"/>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106"/>
                    <a:gd name="T55" fmla="*/ 0 h 985"/>
                    <a:gd name="T56" fmla="*/ 1106 w 1106"/>
                    <a:gd name="T57" fmla="*/ 985 h 985"/>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106" h="985">
                      <a:moveTo>
                        <a:pt x="1106" y="150"/>
                      </a:moveTo>
                      <a:lnTo>
                        <a:pt x="1082" y="232"/>
                      </a:lnTo>
                      <a:lnTo>
                        <a:pt x="1082" y="278"/>
                      </a:lnTo>
                      <a:lnTo>
                        <a:pt x="1098" y="285"/>
                      </a:lnTo>
                      <a:lnTo>
                        <a:pt x="1106" y="285"/>
                      </a:lnTo>
                      <a:lnTo>
                        <a:pt x="963" y="548"/>
                      </a:lnTo>
                      <a:lnTo>
                        <a:pt x="647" y="834"/>
                      </a:lnTo>
                      <a:lnTo>
                        <a:pt x="422" y="917"/>
                      </a:lnTo>
                      <a:lnTo>
                        <a:pt x="53" y="985"/>
                      </a:lnTo>
                      <a:lnTo>
                        <a:pt x="0" y="827"/>
                      </a:lnTo>
                      <a:lnTo>
                        <a:pt x="0" y="804"/>
                      </a:lnTo>
                      <a:lnTo>
                        <a:pt x="181" y="790"/>
                      </a:lnTo>
                      <a:lnTo>
                        <a:pt x="512" y="662"/>
                      </a:lnTo>
                      <a:lnTo>
                        <a:pt x="790" y="376"/>
                      </a:lnTo>
                      <a:lnTo>
                        <a:pt x="985" y="45"/>
                      </a:lnTo>
                      <a:lnTo>
                        <a:pt x="985" y="0"/>
                      </a:lnTo>
                      <a:lnTo>
                        <a:pt x="1007" y="0"/>
                      </a:lnTo>
                      <a:lnTo>
                        <a:pt x="1106" y="150"/>
                      </a:lnTo>
                      <a:close/>
                    </a:path>
                  </a:pathLst>
                </a:custGeom>
                <a:solidFill>
                  <a:srgbClr val="C55135"/>
                </a:solidFill>
                <a:ln w="9525">
                  <a:noFill/>
                  <a:round/>
                  <a:headEnd/>
                  <a:tailEnd/>
                </a:ln>
              </p:spPr>
              <p:txBody>
                <a:bodyPr>
                  <a:prstTxWarp prst="textNoShape">
                    <a:avLst/>
                  </a:prstTxWarp>
                </a:bodyPr>
                <a:lstStyle/>
                <a:p>
                  <a:endParaRPr lang="en-US"/>
                </a:p>
              </p:txBody>
            </p:sp>
            <p:sp>
              <p:nvSpPr>
                <p:cNvPr id="45075" name="Freeform 56"/>
                <p:cNvSpPr>
                  <a:spLocks noChangeAspect="1"/>
                </p:cNvSpPr>
                <p:nvPr/>
              </p:nvSpPr>
              <p:spPr bwMode="auto">
                <a:xfrm>
                  <a:off x="694" y="2770"/>
                  <a:ext cx="74" cy="102"/>
                </a:xfrm>
                <a:custGeom>
                  <a:avLst/>
                  <a:gdLst>
                    <a:gd name="T0" fmla="*/ 962 w 962"/>
                    <a:gd name="T1" fmla="*/ 105 h 1323"/>
                    <a:gd name="T2" fmla="*/ 924 w 962"/>
                    <a:gd name="T3" fmla="*/ 263 h 1323"/>
                    <a:gd name="T4" fmla="*/ 849 w 962"/>
                    <a:gd name="T5" fmla="*/ 383 h 1323"/>
                    <a:gd name="T6" fmla="*/ 812 w 962"/>
                    <a:gd name="T7" fmla="*/ 571 h 1323"/>
                    <a:gd name="T8" fmla="*/ 752 w 962"/>
                    <a:gd name="T9" fmla="*/ 653 h 1323"/>
                    <a:gd name="T10" fmla="*/ 729 w 962"/>
                    <a:gd name="T11" fmla="*/ 759 h 1323"/>
                    <a:gd name="T12" fmla="*/ 684 w 962"/>
                    <a:gd name="T13" fmla="*/ 571 h 1323"/>
                    <a:gd name="T14" fmla="*/ 593 w 962"/>
                    <a:gd name="T15" fmla="*/ 518 h 1323"/>
                    <a:gd name="T16" fmla="*/ 465 w 962"/>
                    <a:gd name="T17" fmla="*/ 481 h 1323"/>
                    <a:gd name="T18" fmla="*/ 390 w 962"/>
                    <a:gd name="T19" fmla="*/ 541 h 1323"/>
                    <a:gd name="T20" fmla="*/ 308 w 962"/>
                    <a:gd name="T21" fmla="*/ 653 h 1323"/>
                    <a:gd name="T22" fmla="*/ 262 w 962"/>
                    <a:gd name="T23" fmla="*/ 977 h 1323"/>
                    <a:gd name="T24" fmla="*/ 271 w 962"/>
                    <a:gd name="T25" fmla="*/ 1105 h 1323"/>
                    <a:gd name="T26" fmla="*/ 368 w 962"/>
                    <a:gd name="T27" fmla="*/ 1203 h 1323"/>
                    <a:gd name="T28" fmla="*/ 398 w 962"/>
                    <a:gd name="T29" fmla="*/ 1203 h 1323"/>
                    <a:gd name="T30" fmla="*/ 368 w 962"/>
                    <a:gd name="T31" fmla="*/ 1262 h 1323"/>
                    <a:gd name="T32" fmla="*/ 286 w 962"/>
                    <a:gd name="T33" fmla="*/ 1323 h 1323"/>
                    <a:gd name="T34" fmla="*/ 195 w 962"/>
                    <a:gd name="T35" fmla="*/ 1195 h 1323"/>
                    <a:gd name="T36" fmla="*/ 150 w 962"/>
                    <a:gd name="T37" fmla="*/ 1195 h 1323"/>
                    <a:gd name="T38" fmla="*/ 59 w 962"/>
                    <a:gd name="T39" fmla="*/ 1030 h 1323"/>
                    <a:gd name="T40" fmla="*/ 0 w 962"/>
                    <a:gd name="T41" fmla="*/ 962 h 1323"/>
                    <a:gd name="T42" fmla="*/ 22 w 962"/>
                    <a:gd name="T43" fmla="*/ 812 h 1323"/>
                    <a:gd name="T44" fmla="*/ 112 w 962"/>
                    <a:gd name="T45" fmla="*/ 653 h 1323"/>
                    <a:gd name="T46" fmla="*/ 136 w 962"/>
                    <a:gd name="T47" fmla="*/ 526 h 1323"/>
                    <a:gd name="T48" fmla="*/ 136 w 962"/>
                    <a:gd name="T49" fmla="*/ 450 h 1323"/>
                    <a:gd name="T50" fmla="*/ 353 w 962"/>
                    <a:gd name="T51" fmla="*/ 172 h 1323"/>
                    <a:gd name="T52" fmla="*/ 414 w 962"/>
                    <a:gd name="T53" fmla="*/ 143 h 1323"/>
                    <a:gd name="T54" fmla="*/ 631 w 962"/>
                    <a:gd name="T55" fmla="*/ 90 h 1323"/>
                    <a:gd name="T56" fmla="*/ 789 w 962"/>
                    <a:gd name="T57" fmla="*/ 15 h 1323"/>
                    <a:gd name="T58" fmla="*/ 849 w 962"/>
                    <a:gd name="T59" fmla="*/ 0 h 1323"/>
                    <a:gd name="T60" fmla="*/ 902 w 962"/>
                    <a:gd name="T61" fmla="*/ 15 h 1323"/>
                    <a:gd name="T62" fmla="*/ 962 w 962"/>
                    <a:gd name="T63" fmla="*/ 105 h 132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962"/>
                    <a:gd name="T97" fmla="*/ 0 h 1323"/>
                    <a:gd name="T98" fmla="*/ 962 w 962"/>
                    <a:gd name="T99" fmla="*/ 1323 h 1323"/>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962" h="1323">
                      <a:moveTo>
                        <a:pt x="962" y="105"/>
                      </a:moveTo>
                      <a:lnTo>
                        <a:pt x="924" y="263"/>
                      </a:lnTo>
                      <a:lnTo>
                        <a:pt x="849" y="383"/>
                      </a:lnTo>
                      <a:lnTo>
                        <a:pt x="812" y="571"/>
                      </a:lnTo>
                      <a:lnTo>
                        <a:pt x="752" y="653"/>
                      </a:lnTo>
                      <a:lnTo>
                        <a:pt x="729" y="759"/>
                      </a:lnTo>
                      <a:lnTo>
                        <a:pt x="684" y="571"/>
                      </a:lnTo>
                      <a:lnTo>
                        <a:pt x="593" y="518"/>
                      </a:lnTo>
                      <a:lnTo>
                        <a:pt x="465" y="481"/>
                      </a:lnTo>
                      <a:lnTo>
                        <a:pt x="390" y="541"/>
                      </a:lnTo>
                      <a:lnTo>
                        <a:pt x="308" y="653"/>
                      </a:lnTo>
                      <a:lnTo>
                        <a:pt x="262" y="977"/>
                      </a:lnTo>
                      <a:lnTo>
                        <a:pt x="271" y="1105"/>
                      </a:lnTo>
                      <a:lnTo>
                        <a:pt x="368" y="1203"/>
                      </a:lnTo>
                      <a:lnTo>
                        <a:pt x="398" y="1203"/>
                      </a:lnTo>
                      <a:lnTo>
                        <a:pt x="368" y="1262"/>
                      </a:lnTo>
                      <a:lnTo>
                        <a:pt x="286" y="1323"/>
                      </a:lnTo>
                      <a:lnTo>
                        <a:pt x="195" y="1195"/>
                      </a:lnTo>
                      <a:lnTo>
                        <a:pt x="150" y="1195"/>
                      </a:lnTo>
                      <a:lnTo>
                        <a:pt x="59" y="1030"/>
                      </a:lnTo>
                      <a:lnTo>
                        <a:pt x="0" y="962"/>
                      </a:lnTo>
                      <a:lnTo>
                        <a:pt x="22" y="812"/>
                      </a:lnTo>
                      <a:lnTo>
                        <a:pt x="112" y="653"/>
                      </a:lnTo>
                      <a:lnTo>
                        <a:pt x="136" y="526"/>
                      </a:lnTo>
                      <a:lnTo>
                        <a:pt x="136" y="450"/>
                      </a:lnTo>
                      <a:lnTo>
                        <a:pt x="353" y="172"/>
                      </a:lnTo>
                      <a:lnTo>
                        <a:pt x="414" y="143"/>
                      </a:lnTo>
                      <a:lnTo>
                        <a:pt x="631" y="90"/>
                      </a:lnTo>
                      <a:lnTo>
                        <a:pt x="789" y="15"/>
                      </a:lnTo>
                      <a:lnTo>
                        <a:pt x="849" y="0"/>
                      </a:lnTo>
                      <a:lnTo>
                        <a:pt x="902" y="15"/>
                      </a:lnTo>
                      <a:lnTo>
                        <a:pt x="962" y="105"/>
                      </a:lnTo>
                      <a:close/>
                    </a:path>
                  </a:pathLst>
                </a:custGeom>
                <a:solidFill>
                  <a:srgbClr val="9097B7"/>
                </a:solidFill>
                <a:ln w="9525">
                  <a:noFill/>
                  <a:round/>
                  <a:headEnd/>
                  <a:tailEnd/>
                </a:ln>
              </p:spPr>
              <p:txBody>
                <a:bodyPr>
                  <a:prstTxWarp prst="textNoShape">
                    <a:avLst/>
                  </a:prstTxWarp>
                </a:bodyPr>
                <a:lstStyle/>
                <a:p>
                  <a:endParaRPr lang="en-US"/>
                </a:p>
              </p:txBody>
            </p:sp>
            <p:sp>
              <p:nvSpPr>
                <p:cNvPr id="45076" name="Freeform 57"/>
                <p:cNvSpPr>
                  <a:spLocks noChangeAspect="1"/>
                </p:cNvSpPr>
                <p:nvPr/>
              </p:nvSpPr>
              <p:spPr bwMode="auto">
                <a:xfrm>
                  <a:off x="1430" y="2783"/>
                  <a:ext cx="170" cy="342"/>
                </a:xfrm>
                <a:custGeom>
                  <a:avLst/>
                  <a:gdLst>
                    <a:gd name="T0" fmla="*/ 1360 w 2210"/>
                    <a:gd name="T1" fmla="*/ 218 h 4444"/>
                    <a:gd name="T2" fmla="*/ 1360 w 2210"/>
                    <a:gd name="T3" fmla="*/ 248 h 4444"/>
                    <a:gd name="T4" fmla="*/ 1420 w 2210"/>
                    <a:gd name="T5" fmla="*/ 309 h 4444"/>
                    <a:gd name="T6" fmla="*/ 1526 w 2210"/>
                    <a:gd name="T7" fmla="*/ 579 h 4444"/>
                    <a:gd name="T8" fmla="*/ 1834 w 2210"/>
                    <a:gd name="T9" fmla="*/ 1060 h 4444"/>
                    <a:gd name="T10" fmla="*/ 1887 w 2210"/>
                    <a:gd name="T11" fmla="*/ 1203 h 4444"/>
                    <a:gd name="T12" fmla="*/ 1887 w 2210"/>
                    <a:gd name="T13" fmla="*/ 1210 h 4444"/>
                    <a:gd name="T14" fmla="*/ 1729 w 2210"/>
                    <a:gd name="T15" fmla="*/ 1075 h 4444"/>
                    <a:gd name="T16" fmla="*/ 1698 w 2210"/>
                    <a:gd name="T17" fmla="*/ 1121 h 4444"/>
                    <a:gd name="T18" fmla="*/ 1856 w 2210"/>
                    <a:gd name="T19" fmla="*/ 1384 h 4444"/>
                    <a:gd name="T20" fmla="*/ 2203 w 2210"/>
                    <a:gd name="T21" fmla="*/ 2383 h 4444"/>
                    <a:gd name="T22" fmla="*/ 2210 w 2210"/>
                    <a:gd name="T23" fmla="*/ 2827 h 4444"/>
                    <a:gd name="T24" fmla="*/ 2097 w 2210"/>
                    <a:gd name="T25" fmla="*/ 2624 h 4444"/>
                    <a:gd name="T26" fmla="*/ 2097 w 2210"/>
                    <a:gd name="T27" fmla="*/ 2602 h 4444"/>
                    <a:gd name="T28" fmla="*/ 2059 w 2210"/>
                    <a:gd name="T29" fmla="*/ 2564 h 4444"/>
                    <a:gd name="T30" fmla="*/ 2029 w 2210"/>
                    <a:gd name="T31" fmla="*/ 2609 h 4444"/>
                    <a:gd name="T32" fmla="*/ 2075 w 2210"/>
                    <a:gd name="T33" fmla="*/ 2955 h 4444"/>
                    <a:gd name="T34" fmla="*/ 2037 w 2210"/>
                    <a:gd name="T35" fmla="*/ 3542 h 4444"/>
                    <a:gd name="T36" fmla="*/ 1984 w 2210"/>
                    <a:gd name="T37" fmla="*/ 3850 h 4444"/>
                    <a:gd name="T38" fmla="*/ 1947 w 2210"/>
                    <a:gd name="T39" fmla="*/ 3917 h 4444"/>
                    <a:gd name="T40" fmla="*/ 1901 w 2210"/>
                    <a:gd name="T41" fmla="*/ 3872 h 4444"/>
                    <a:gd name="T42" fmla="*/ 1841 w 2210"/>
                    <a:gd name="T43" fmla="*/ 3880 h 4444"/>
                    <a:gd name="T44" fmla="*/ 1571 w 2210"/>
                    <a:gd name="T45" fmla="*/ 4444 h 4444"/>
                    <a:gd name="T46" fmla="*/ 1534 w 2210"/>
                    <a:gd name="T47" fmla="*/ 4248 h 4444"/>
                    <a:gd name="T48" fmla="*/ 1443 w 2210"/>
                    <a:gd name="T49" fmla="*/ 3992 h 4444"/>
                    <a:gd name="T50" fmla="*/ 1406 w 2210"/>
                    <a:gd name="T51" fmla="*/ 3963 h 4444"/>
                    <a:gd name="T52" fmla="*/ 1360 w 2210"/>
                    <a:gd name="T53" fmla="*/ 3963 h 4444"/>
                    <a:gd name="T54" fmla="*/ 1331 w 2210"/>
                    <a:gd name="T55" fmla="*/ 4007 h 4444"/>
                    <a:gd name="T56" fmla="*/ 1307 w 2210"/>
                    <a:gd name="T57" fmla="*/ 3925 h 4444"/>
                    <a:gd name="T58" fmla="*/ 1225 w 2210"/>
                    <a:gd name="T59" fmla="*/ 3835 h 4444"/>
                    <a:gd name="T60" fmla="*/ 1120 w 2210"/>
                    <a:gd name="T61" fmla="*/ 3639 h 4444"/>
                    <a:gd name="T62" fmla="*/ 1044 w 2210"/>
                    <a:gd name="T63" fmla="*/ 3218 h 4444"/>
                    <a:gd name="T64" fmla="*/ 1044 w 2210"/>
                    <a:gd name="T65" fmla="*/ 3001 h 4444"/>
                    <a:gd name="T66" fmla="*/ 901 w 2210"/>
                    <a:gd name="T67" fmla="*/ 2436 h 4444"/>
                    <a:gd name="T68" fmla="*/ 879 w 2210"/>
                    <a:gd name="T69" fmla="*/ 2414 h 4444"/>
                    <a:gd name="T70" fmla="*/ 857 w 2210"/>
                    <a:gd name="T71" fmla="*/ 2414 h 4444"/>
                    <a:gd name="T72" fmla="*/ 789 w 2210"/>
                    <a:gd name="T73" fmla="*/ 2496 h 4444"/>
                    <a:gd name="T74" fmla="*/ 737 w 2210"/>
                    <a:gd name="T75" fmla="*/ 2406 h 4444"/>
                    <a:gd name="T76" fmla="*/ 541 w 2210"/>
                    <a:gd name="T77" fmla="*/ 1782 h 4444"/>
                    <a:gd name="T78" fmla="*/ 526 w 2210"/>
                    <a:gd name="T79" fmla="*/ 1759 h 4444"/>
                    <a:gd name="T80" fmla="*/ 503 w 2210"/>
                    <a:gd name="T81" fmla="*/ 1737 h 4444"/>
                    <a:gd name="T82" fmla="*/ 481 w 2210"/>
                    <a:gd name="T83" fmla="*/ 1737 h 4444"/>
                    <a:gd name="T84" fmla="*/ 459 w 2210"/>
                    <a:gd name="T85" fmla="*/ 1782 h 4444"/>
                    <a:gd name="T86" fmla="*/ 459 w 2210"/>
                    <a:gd name="T87" fmla="*/ 1850 h 4444"/>
                    <a:gd name="T88" fmla="*/ 135 w 2210"/>
                    <a:gd name="T89" fmla="*/ 925 h 4444"/>
                    <a:gd name="T90" fmla="*/ 67 w 2210"/>
                    <a:gd name="T91" fmla="*/ 790 h 4444"/>
                    <a:gd name="T92" fmla="*/ 0 w 2210"/>
                    <a:gd name="T93" fmla="*/ 752 h 4444"/>
                    <a:gd name="T94" fmla="*/ 368 w 2210"/>
                    <a:gd name="T95" fmla="*/ 676 h 4444"/>
                    <a:gd name="T96" fmla="*/ 519 w 2210"/>
                    <a:gd name="T97" fmla="*/ 601 h 4444"/>
                    <a:gd name="T98" fmla="*/ 834 w 2210"/>
                    <a:gd name="T99" fmla="*/ 294 h 4444"/>
                    <a:gd name="T100" fmla="*/ 1000 w 2210"/>
                    <a:gd name="T101" fmla="*/ 22 h 4444"/>
                    <a:gd name="T102" fmla="*/ 1044 w 2210"/>
                    <a:gd name="T103" fmla="*/ 0 h 4444"/>
                    <a:gd name="T104" fmla="*/ 1225 w 2210"/>
                    <a:gd name="T105" fmla="*/ 75 h 4444"/>
                    <a:gd name="T106" fmla="*/ 1360 w 2210"/>
                    <a:gd name="T107" fmla="*/ 218 h 4444"/>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2210"/>
                    <a:gd name="T163" fmla="*/ 0 h 4444"/>
                    <a:gd name="T164" fmla="*/ 2210 w 2210"/>
                    <a:gd name="T165" fmla="*/ 4444 h 4444"/>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2210" h="4444">
                      <a:moveTo>
                        <a:pt x="1360" y="218"/>
                      </a:moveTo>
                      <a:lnTo>
                        <a:pt x="1360" y="248"/>
                      </a:lnTo>
                      <a:lnTo>
                        <a:pt x="1420" y="309"/>
                      </a:lnTo>
                      <a:lnTo>
                        <a:pt x="1526" y="579"/>
                      </a:lnTo>
                      <a:lnTo>
                        <a:pt x="1834" y="1060"/>
                      </a:lnTo>
                      <a:lnTo>
                        <a:pt x="1887" y="1203"/>
                      </a:lnTo>
                      <a:lnTo>
                        <a:pt x="1887" y="1210"/>
                      </a:lnTo>
                      <a:lnTo>
                        <a:pt x="1729" y="1075"/>
                      </a:lnTo>
                      <a:lnTo>
                        <a:pt x="1698" y="1121"/>
                      </a:lnTo>
                      <a:lnTo>
                        <a:pt x="1856" y="1384"/>
                      </a:lnTo>
                      <a:lnTo>
                        <a:pt x="2203" y="2383"/>
                      </a:lnTo>
                      <a:lnTo>
                        <a:pt x="2210" y="2827"/>
                      </a:lnTo>
                      <a:lnTo>
                        <a:pt x="2097" y="2624"/>
                      </a:lnTo>
                      <a:lnTo>
                        <a:pt x="2097" y="2602"/>
                      </a:lnTo>
                      <a:lnTo>
                        <a:pt x="2059" y="2564"/>
                      </a:lnTo>
                      <a:lnTo>
                        <a:pt x="2029" y="2609"/>
                      </a:lnTo>
                      <a:lnTo>
                        <a:pt x="2075" y="2955"/>
                      </a:lnTo>
                      <a:lnTo>
                        <a:pt x="2037" y="3542"/>
                      </a:lnTo>
                      <a:lnTo>
                        <a:pt x="1984" y="3850"/>
                      </a:lnTo>
                      <a:lnTo>
                        <a:pt x="1947" y="3917"/>
                      </a:lnTo>
                      <a:lnTo>
                        <a:pt x="1901" y="3872"/>
                      </a:lnTo>
                      <a:lnTo>
                        <a:pt x="1841" y="3880"/>
                      </a:lnTo>
                      <a:lnTo>
                        <a:pt x="1571" y="4444"/>
                      </a:lnTo>
                      <a:lnTo>
                        <a:pt x="1534" y="4248"/>
                      </a:lnTo>
                      <a:lnTo>
                        <a:pt x="1443" y="3992"/>
                      </a:lnTo>
                      <a:lnTo>
                        <a:pt x="1406" y="3963"/>
                      </a:lnTo>
                      <a:lnTo>
                        <a:pt x="1360" y="3963"/>
                      </a:lnTo>
                      <a:lnTo>
                        <a:pt x="1331" y="4007"/>
                      </a:lnTo>
                      <a:lnTo>
                        <a:pt x="1307" y="3925"/>
                      </a:lnTo>
                      <a:lnTo>
                        <a:pt x="1225" y="3835"/>
                      </a:lnTo>
                      <a:lnTo>
                        <a:pt x="1120" y="3639"/>
                      </a:lnTo>
                      <a:lnTo>
                        <a:pt x="1044" y="3218"/>
                      </a:lnTo>
                      <a:lnTo>
                        <a:pt x="1044" y="3001"/>
                      </a:lnTo>
                      <a:lnTo>
                        <a:pt x="901" y="2436"/>
                      </a:lnTo>
                      <a:lnTo>
                        <a:pt x="879" y="2414"/>
                      </a:lnTo>
                      <a:lnTo>
                        <a:pt x="857" y="2414"/>
                      </a:lnTo>
                      <a:lnTo>
                        <a:pt x="789" y="2496"/>
                      </a:lnTo>
                      <a:lnTo>
                        <a:pt x="737" y="2406"/>
                      </a:lnTo>
                      <a:lnTo>
                        <a:pt x="541" y="1782"/>
                      </a:lnTo>
                      <a:lnTo>
                        <a:pt x="526" y="1759"/>
                      </a:lnTo>
                      <a:lnTo>
                        <a:pt x="503" y="1737"/>
                      </a:lnTo>
                      <a:lnTo>
                        <a:pt x="481" y="1737"/>
                      </a:lnTo>
                      <a:lnTo>
                        <a:pt x="459" y="1782"/>
                      </a:lnTo>
                      <a:lnTo>
                        <a:pt x="459" y="1850"/>
                      </a:lnTo>
                      <a:lnTo>
                        <a:pt x="135" y="925"/>
                      </a:lnTo>
                      <a:lnTo>
                        <a:pt x="67" y="790"/>
                      </a:lnTo>
                      <a:lnTo>
                        <a:pt x="0" y="752"/>
                      </a:lnTo>
                      <a:lnTo>
                        <a:pt x="368" y="676"/>
                      </a:lnTo>
                      <a:lnTo>
                        <a:pt x="519" y="601"/>
                      </a:lnTo>
                      <a:lnTo>
                        <a:pt x="834" y="294"/>
                      </a:lnTo>
                      <a:lnTo>
                        <a:pt x="1000" y="22"/>
                      </a:lnTo>
                      <a:lnTo>
                        <a:pt x="1044" y="0"/>
                      </a:lnTo>
                      <a:lnTo>
                        <a:pt x="1225" y="75"/>
                      </a:lnTo>
                      <a:lnTo>
                        <a:pt x="1360" y="218"/>
                      </a:lnTo>
                      <a:close/>
                    </a:path>
                  </a:pathLst>
                </a:custGeom>
                <a:solidFill>
                  <a:srgbClr val="605E5D"/>
                </a:solidFill>
                <a:ln w="9525">
                  <a:noFill/>
                  <a:round/>
                  <a:headEnd/>
                  <a:tailEnd/>
                </a:ln>
              </p:spPr>
              <p:txBody>
                <a:bodyPr>
                  <a:prstTxWarp prst="textNoShape">
                    <a:avLst/>
                  </a:prstTxWarp>
                </a:bodyPr>
                <a:lstStyle/>
                <a:p>
                  <a:endParaRPr lang="en-US"/>
                </a:p>
              </p:txBody>
            </p:sp>
            <p:sp>
              <p:nvSpPr>
                <p:cNvPr id="45077" name="Freeform 58"/>
                <p:cNvSpPr>
                  <a:spLocks noChangeAspect="1"/>
                </p:cNvSpPr>
                <p:nvPr/>
              </p:nvSpPr>
              <p:spPr bwMode="auto">
                <a:xfrm>
                  <a:off x="808" y="2789"/>
                  <a:ext cx="44" cy="31"/>
                </a:xfrm>
                <a:custGeom>
                  <a:avLst/>
                  <a:gdLst>
                    <a:gd name="T0" fmla="*/ 406 w 572"/>
                    <a:gd name="T1" fmla="*/ 106 h 413"/>
                    <a:gd name="T2" fmla="*/ 482 w 572"/>
                    <a:gd name="T3" fmla="*/ 219 h 413"/>
                    <a:gd name="T4" fmla="*/ 557 w 572"/>
                    <a:gd name="T5" fmla="*/ 286 h 413"/>
                    <a:gd name="T6" fmla="*/ 572 w 572"/>
                    <a:gd name="T7" fmla="*/ 369 h 413"/>
                    <a:gd name="T8" fmla="*/ 572 w 572"/>
                    <a:gd name="T9" fmla="*/ 406 h 413"/>
                    <a:gd name="T10" fmla="*/ 557 w 572"/>
                    <a:gd name="T11" fmla="*/ 413 h 413"/>
                    <a:gd name="T12" fmla="*/ 527 w 572"/>
                    <a:gd name="T13" fmla="*/ 413 h 413"/>
                    <a:gd name="T14" fmla="*/ 504 w 572"/>
                    <a:gd name="T15" fmla="*/ 384 h 413"/>
                    <a:gd name="T16" fmla="*/ 512 w 572"/>
                    <a:gd name="T17" fmla="*/ 369 h 413"/>
                    <a:gd name="T18" fmla="*/ 362 w 572"/>
                    <a:gd name="T19" fmla="*/ 278 h 413"/>
                    <a:gd name="T20" fmla="*/ 249 w 572"/>
                    <a:gd name="T21" fmla="*/ 173 h 413"/>
                    <a:gd name="T22" fmla="*/ 0 w 572"/>
                    <a:gd name="T23" fmla="*/ 60 h 413"/>
                    <a:gd name="T24" fmla="*/ 0 w 572"/>
                    <a:gd name="T25" fmla="*/ 38 h 413"/>
                    <a:gd name="T26" fmla="*/ 135 w 572"/>
                    <a:gd name="T27" fmla="*/ 0 h 413"/>
                    <a:gd name="T28" fmla="*/ 294 w 572"/>
                    <a:gd name="T29" fmla="*/ 15 h 413"/>
                    <a:gd name="T30" fmla="*/ 406 w 572"/>
                    <a:gd name="T31" fmla="*/ 106 h 413"/>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572"/>
                    <a:gd name="T49" fmla="*/ 0 h 413"/>
                    <a:gd name="T50" fmla="*/ 572 w 572"/>
                    <a:gd name="T51" fmla="*/ 413 h 413"/>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572" h="413">
                      <a:moveTo>
                        <a:pt x="406" y="106"/>
                      </a:moveTo>
                      <a:lnTo>
                        <a:pt x="482" y="219"/>
                      </a:lnTo>
                      <a:lnTo>
                        <a:pt x="557" y="286"/>
                      </a:lnTo>
                      <a:lnTo>
                        <a:pt x="572" y="369"/>
                      </a:lnTo>
                      <a:lnTo>
                        <a:pt x="572" y="406"/>
                      </a:lnTo>
                      <a:lnTo>
                        <a:pt x="557" y="413"/>
                      </a:lnTo>
                      <a:lnTo>
                        <a:pt x="527" y="413"/>
                      </a:lnTo>
                      <a:lnTo>
                        <a:pt x="504" y="384"/>
                      </a:lnTo>
                      <a:lnTo>
                        <a:pt x="512" y="369"/>
                      </a:lnTo>
                      <a:lnTo>
                        <a:pt x="362" y="278"/>
                      </a:lnTo>
                      <a:lnTo>
                        <a:pt x="249" y="173"/>
                      </a:lnTo>
                      <a:lnTo>
                        <a:pt x="0" y="60"/>
                      </a:lnTo>
                      <a:lnTo>
                        <a:pt x="0" y="38"/>
                      </a:lnTo>
                      <a:lnTo>
                        <a:pt x="135" y="0"/>
                      </a:lnTo>
                      <a:lnTo>
                        <a:pt x="294" y="15"/>
                      </a:lnTo>
                      <a:lnTo>
                        <a:pt x="406" y="106"/>
                      </a:lnTo>
                      <a:close/>
                    </a:path>
                  </a:pathLst>
                </a:custGeom>
                <a:solidFill>
                  <a:srgbClr val="1F1A17"/>
                </a:solidFill>
                <a:ln w="9525">
                  <a:noFill/>
                  <a:round/>
                  <a:headEnd/>
                  <a:tailEnd/>
                </a:ln>
              </p:spPr>
              <p:txBody>
                <a:bodyPr>
                  <a:prstTxWarp prst="textNoShape">
                    <a:avLst/>
                  </a:prstTxWarp>
                </a:bodyPr>
                <a:lstStyle/>
                <a:p>
                  <a:endParaRPr lang="en-US"/>
                </a:p>
              </p:txBody>
            </p:sp>
            <p:sp>
              <p:nvSpPr>
                <p:cNvPr id="45078" name="Freeform 59"/>
                <p:cNvSpPr>
                  <a:spLocks noChangeAspect="1"/>
                </p:cNvSpPr>
                <p:nvPr/>
              </p:nvSpPr>
              <p:spPr bwMode="auto">
                <a:xfrm>
                  <a:off x="817" y="2793"/>
                  <a:ext cx="30" cy="20"/>
                </a:xfrm>
                <a:custGeom>
                  <a:avLst/>
                  <a:gdLst>
                    <a:gd name="T0" fmla="*/ 285 w 391"/>
                    <a:gd name="T1" fmla="*/ 128 h 263"/>
                    <a:gd name="T2" fmla="*/ 391 w 391"/>
                    <a:gd name="T3" fmla="*/ 263 h 263"/>
                    <a:gd name="T4" fmla="*/ 308 w 391"/>
                    <a:gd name="T5" fmla="*/ 203 h 263"/>
                    <a:gd name="T6" fmla="*/ 285 w 391"/>
                    <a:gd name="T7" fmla="*/ 203 h 263"/>
                    <a:gd name="T8" fmla="*/ 166 w 391"/>
                    <a:gd name="T9" fmla="*/ 83 h 263"/>
                    <a:gd name="T10" fmla="*/ 0 w 391"/>
                    <a:gd name="T11" fmla="*/ 8 h 263"/>
                    <a:gd name="T12" fmla="*/ 0 w 391"/>
                    <a:gd name="T13" fmla="*/ 0 h 263"/>
                    <a:gd name="T14" fmla="*/ 166 w 391"/>
                    <a:gd name="T15" fmla="*/ 0 h 263"/>
                    <a:gd name="T16" fmla="*/ 285 w 391"/>
                    <a:gd name="T17" fmla="*/ 128 h 26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91"/>
                    <a:gd name="T28" fmla="*/ 0 h 263"/>
                    <a:gd name="T29" fmla="*/ 391 w 391"/>
                    <a:gd name="T30" fmla="*/ 263 h 26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91" h="263">
                      <a:moveTo>
                        <a:pt x="285" y="128"/>
                      </a:moveTo>
                      <a:lnTo>
                        <a:pt x="391" y="263"/>
                      </a:lnTo>
                      <a:lnTo>
                        <a:pt x="308" y="203"/>
                      </a:lnTo>
                      <a:lnTo>
                        <a:pt x="285" y="203"/>
                      </a:lnTo>
                      <a:lnTo>
                        <a:pt x="166" y="83"/>
                      </a:lnTo>
                      <a:lnTo>
                        <a:pt x="0" y="8"/>
                      </a:lnTo>
                      <a:lnTo>
                        <a:pt x="0" y="0"/>
                      </a:lnTo>
                      <a:lnTo>
                        <a:pt x="166" y="0"/>
                      </a:lnTo>
                      <a:lnTo>
                        <a:pt x="285" y="128"/>
                      </a:lnTo>
                      <a:close/>
                    </a:path>
                  </a:pathLst>
                </a:custGeom>
                <a:solidFill>
                  <a:srgbClr val="9097B7"/>
                </a:solidFill>
                <a:ln w="9525">
                  <a:noFill/>
                  <a:round/>
                  <a:headEnd/>
                  <a:tailEnd/>
                </a:ln>
              </p:spPr>
              <p:txBody>
                <a:bodyPr>
                  <a:prstTxWarp prst="textNoShape">
                    <a:avLst/>
                  </a:prstTxWarp>
                </a:bodyPr>
                <a:lstStyle/>
                <a:p>
                  <a:endParaRPr lang="en-US"/>
                </a:p>
              </p:txBody>
            </p:sp>
            <p:sp>
              <p:nvSpPr>
                <p:cNvPr id="45079" name="Freeform 60"/>
                <p:cNvSpPr>
                  <a:spLocks noChangeAspect="1"/>
                </p:cNvSpPr>
                <p:nvPr/>
              </p:nvSpPr>
              <p:spPr bwMode="auto">
                <a:xfrm>
                  <a:off x="810" y="2803"/>
                  <a:ext cx="5" cy="4"/>
                </a:xfrm>
                <a:custGeom>
                  <a:avLst/>
                  <a:gdLst>
                    <a:gd name="T0" fmla="*/ 53 w 68"/>
                    <a:gd name="T1" fmla="*/ 22 h 46"/>
                    <a:gd name="T2" fmla="*/ 30 w 68"/>
                    <a:gd name="T3" fmla="*/ 46 h 46"/>
                    <a:gd name="T4" fmla="*/ 0 w 68"/>
                    <a:gd name="T5" fmla="*/ 46 h 46"/>
                    <a:gd name="T6" fmla="*/ 30 w 68"/>
                    <a:gd name="T7" fmla="*/ 0 h 46"/>
                    <a:gd name="T8" fmla="*/ 68 w 68"/>
                    <a:gd name="T9" fmla="*/ 0 h 46"/>
                    <a:gd name="T10" fmla="*/ 53 w 68"/>
                    <a:gd name="T11" fmla="*/ 22 h 46"/>
                    <a:gd name="T12" fmla="*/ 0 60000 65536"/>
                    <a:gd name="T13" fmla="*/ 0 60000 65536"/>
                    <a:gd name="T14" fmla="*/ 0 60000 65536"/>
                    <a:gd name="T15" fmla="*/ 0 60000 65536"/>
                    <a:gd name="T16" fmla="*/ 0 60000 65536"/>
                    <a:gd name="T17" fmla="*/ 0 60000 65536"/>
                    <a:gd name="T18" fmla="*/ 0 w 68"/>
                    <a:gd name="T19" fmla="*/ 0 h 46"/>
                    <a:gd name="T20" fmla="*/ 68 w 68"/>
                    <a:gd name="T21" fmla="*/ 46 h 46"/>
                  </a:gdLst>
                  <a:ahLst/>
                  <a:cxnLst>
                    <a:cxn ang="T12">
                      <a:pos x="T0" y="T1"/>
                    </a:cxn>
                    <a:cxn ang="T13">
                      <a:pos x="T2" y="T3"/>
                    </a:cxn>
                    <a:cxn ang="T14">
                      <a:pos x="T4" y="T5"/>
                    </a:cxn>
                    <a:cxn ang="T15">
                      <a:pos x="T6" y="T7"/>
                    </a:cxn>
                    <a:cxn ang="T16">
                      <a:pos x="T8" y="T9"/>
                    </a:cxn>
                    <a:cxn ang="T17">
                      <a:pos x="T10" y="T11"/>
                    </a:cxn>
                  </a:cxnLst>
                  <a:rect l="T18" t="T19" r="T20" b="T21"/>
                  <a:pathLst>
                    <a:path w="68" h="46">
                      <a:moveTo>
                        <a:pt x="53" y="22"/>
                      </a:moveTo>
                      <a:lnTo>
                        <a:pt x="30" y="46"/>
                      </a:lnTo>
                      <a:lnTo>
                        <a:pt x="0" y="46"/>
                      </a:lnTo>
                      <a:lnTo>
                        <a:pt x="30" y="0"/>
                      </a:lnTo>
                      <a:lnTo>
                        <a:pt x="68" y="0"/>
                      </a:lnTo>
                      <a:lnTo>
                        <a:pt x="53" y="22"/>
                      </a:lnTo>
                      <a:close/>
                    </a:path>
                  </a:pathLst>
                </a:custGeom>
                <a:solidFill>
                  <a:srgbClr val="1F1A17"/>
                </a:solidFill>
                <a:ln w="9525">
                  <a:noFill/>
                  <a:round/>
                  <a:headEnd/>
                  <a:tailEnd/>
                </a:ln>
              </p:spPr>
              <p:txBody>
                <a:bodyPr>
                  <a:prstTxWarp prst="textNoShape">
                    <a:avLst/>
                  </a:prstTxWarp>
                </a:bodyPr>
                <a:lstStyle/>
                <a:p>
                  <a:endParaRPr lang="en-US"/>
                </a:p>
              </p:txBody>
            </p:sp>
            <p:sp>
              <p:nvSpPr>
                <p:cNvPr id="45080" name="Freeform 61"/>
                <p:cNvSpPr>
                  <a:spLocks noChangeAspect="1"/>
                </p:cNvSpPr>
                <p:nvPr/>
              </p:nvSpPr>
              <p:spPr bwMode="auto">
                <a:xfrm>
                  <a:off x="811" y="2807"/>
                  <a:ext cx="27" cy="16"/>
                </a:xfrm>
                <a:custGeom>
                  <a:avLst/>
                  <a:gdLst>
                    <a:gd name="T0" fmla="*/ 203 w 353"/>
                    <a:gd name="T1" fmla="*/ 0 h 210"/>
                    <a:gd name="T2" fmla="*/ 248 w 353"/>
                    <a:gd name="T3" fmla="*/ 0 h 210"/>
                    <a:gd name="T4" fmla="*/ 353 w 353"/>
                    <a:gd name="T5" fmla="*/ 143 h 210"/>
                    <a:gd name="T6" fmla="*/ 353 w 353"/>
                    <a:gd name="T7" fmla="*/ 150 h 210"/>
                    <a:gd name="T8" fmla="*/ 270 w 353"/>
                    <a:gd name="T9" fmla="*/ 143 h 210"/>
                    <a:gd name="T10" fmla="*/ 263 w 353"/>
                    <a:gd name="T11" fmla="*/ 172 h 210"/>
                    <a:gd name="T12" fmla="*/ 316 w 353"/>
                    <a:gd name="T13" fmla="*/ 210 h 210"/>
                    <a:gd name="T14" fmla="*/ 180 w 353"/>
                    <a:gd name="T15" fmla="*/ 188 h 210"/>
                    <a:gd name="T16" fmla="*/ 98 w 353"/>
                    <a:gd name="T17" fmla="*/ 120 h 210"/>
                    <a:gd name="T18" fmla="*/ 98 w 353"/>
                    <a:gd name="T19" fmla="*/ 90 h 210"/>
                    <a:gd name="T20" fmla="*/ 135 w 353"/>
                    <a:gd name="T21" fmla="*/ 105 h 210"/>
                    <a:gd name="T22" fmla="*/ 142 w 353"/>
                    <a:gd name="T23" fmla="*/ 105 h 210"/>
                    <a:gd name="T24" fmla="*/ 157 w 353"/>
                    <a:gd name="T25" fmla="*/ 90 h 210"/>
                    <a:gd name="T26" fmla="*/ 157 w 353"/>
                    <a:gd name="T27" fmla="*/ 68 h 210"/>
                    <a:gd name="T28" fmla="*/ 52 w 353"/>
                    <a:gd name="T29" fmla="*/ 37 h 210"/>
                    <a:gd name="T30" fmla="*/ 22 w 353"/>
                    <a:gd name="T31" fmla="*/ 45 h 210"/>
                    <a:gd name="T32" fmla="*/ 7 w 353"/>
                    <a:gd name="T33" fmla="*/ 45 h 210"/>
                    <a:gd name="T34" fmla="*/ 0 w 353"/>
                    <a:gd name="T35" fmla="*/ 37 h 210"/>
                    <a:gd name="T36" fmla="*/ 52 w 353"/>
                    <a:gd name="T37" fmla="*/ 0 h 210"/>
                    <a:gd name="T38" fmla="*/ 135 w 353"/>
                    <a:gd name="T39" fmla="*/ 22 h 210"/>
                    <a:gd name="T40" fmla="*/ 203 w 353"/>
                    <a:gd name="T41" fmla="*/ 0 h 21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53"/>
                    <a:gd name="T64" fmla="*/ 0 h 210"/>
                    <a:gd name="T65" fmla="*/ 353 w 353"/>
                    <a:gd name="T66" fmla="*/ 210 h 210"/>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53" h="210">
                      <a:moveTo>
                        <a:pt x="203" y="0"/>
                      </a:moveTo>
                      <a:lnTo>
                        <a:pt x="248" y="0"/>
                      </a:lnTo>
                      <a:lnTo>
                        <a:pt x="353" y="143"/>
                      </a:lnTo>
                      <a:lnTo>
                        <a:pt x="353" y="150"/>
                      </a:lnTo>
                      <a:lnTo>
                        <a:pt x="270" y="143"/>
                      </a:lnTo>
                      <a:lnTo>
                        <a:pt x="263" y="172"/>
                      </a:lnTo>
                      <a:lnTo>
                        <a:pt x="316" y="210"/>
                      </a:lnTo>
                      <a:lnTo>
                        <a:pt x="180" y="188"/>
                      </a:lnTo>
                      <a:lnTo>
                        <a:pt x="98" y="120"/>
                      </a:lnTo>
                      <a:lnTo>
                        <a:pt x="98" y="90"/>
                      </a:lnTo>
                      <a:lnTo>
                        <a:pt x="135" y="105"/>
                      </a:lnTo>
                      <a:lnTo>
                        <a:pt x="142" y="105"/>
                      </a:lnTo>
                      <a:lnTo>
                        <a:pt x="157" y="90"/>
                      </a:lnTo>
                      <a:lnTo>
                        <a:pt x="157" y="68"/>
                      </a:lnTo>
                      <a:lnTo>
                        <a:pt x="52" y="37"/>
                      </a:lnTo>
                      <a:lnTo>
                        <a:pt x="22" y="45"/>
                      </a:lnTo>
                      <a:lnTo>
                        <a:pt x="7" y="45"/>
                      </a:lnTo>
                      <a:lnTo>
                        <a:pt x="0" y="37"/>
                      </a:lnTo>
                      <a:lnTo>
                        <a:pt x="52" y="0"/>
                      </a:lnTo>
                      <a:lnTo>
                        <a:pt x="135" y="22"/>
                      </a:lnTo>
                      <a:lnTo>
                        <a:pt x="203" y="0"/>
                      </a:lnTo>
                      <a:close/>
                    </a:path>
                  </a:pathLst>
                </a:custGeom>
                <a:solidFill>
                  <a:srgbClr val="1F1A17"/>
                </a:solidFill>
                <a:ln w="9525">
                  <a:noFill/>
                  <a:round/>
                  <a:headEnd/>
                  <a:tailEnd/>
                </a:ln>
              </p:spPr>
              <p:txBody>
                <a:bodyPr>
                  <a:prstTxWarp prst="textNoShape">
                    <a:avLst/>
                  </a:prstTxWarp>
                </a:bodyPr>
                <a:lstStyle/>
                <a:p>
                  <a:endParaRPr lang="en-US"/>
                </a:p>
              </p:txBody>
            </p:sp>
            <p:sp>
              <p:nvSpPr>
                <p:cNvPr id="45081" name="Freeform 62"/>
                <p:cNvSpPr>
                  <a:spLocks noChangeAspect="1"/>
                </p:cNvSpPr>
                <p:nvPr/>
              </p:nvSpPr>
              <p:spPr bwMode="auto">
                <a:xfrm>
                  <a:off x="827" y="2812"/>
                  <a:ext cx="3" cy="5"/>
                </a:xfrm>
                <a:custGeom>
                  <a:avLst/>
                  <a:gdLst>
                    <a:gd name="T0" fmla="*/ 38 w 38"/>
                    <a:gd name="T1" fmla="*/ 14 h 60"/>
                    <a:gd name="T2" fmla="*/ 38 w 38"/>
                    <a:gd name="T3" fmla="*/ 52 h 60"/>
                    <a:gd name="T4" fmla="*/ 22 w 38"/>
                    <a:gd name="T5" fmla="*/ 60 h 60"/>
                    <a:gd name="T6" fmla="*/ 0 w 38"/>
                    <a:gd name="T7" fmla="*/ 37 h 60"/>
                    <a:gd name="T8" fmla="*/ 14 w 38"/>
                    <a:gd name="T9" fmla="*/ 0 h 60"/>
                    <a:gd name="T10" fmla="*/ 22 w 38"/>
                    <a:gd name="T11" fmla="*/ 0 h 60"/>
                    <a:gd name="T12" fmla="*/ 38 w 38"/>
                    <a:gd name="T13" fmla="*/ 14 h 60"/>
                    <a:gd name="T14" fmla="*/ 0 60000 65536"/>
                    <a:gd name="T15" fmla="*/ 0 60000 65536"/>
                    <a:gd name="T16" fmla="*/ 0 60000 65536"/>
                    <a:gd name="T17" fmla="*/ 0 60000 65536"/>
                    <a:gd name="T18" fmla="*/ 0 60000 65536"/>
                    <a:gd name="T19" fmla="*/ 0 60000 65536"/>
                    <a:gd name="T20" fmla="*/ 0 60000 65536"/>
                    <a:gd name="T21" fmla="*/ 0 w 38"/>
                    <a:gd name="T22" fmla="*/ 0 h 60"/>
                    <a:gd name="T23" fmla="*/ 38 w 38"/>
                    <a:gd name="T24" fmla="*/ 60 h 6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8" h="60">
                      <a:moveTo>
                        <a:pt x="38" y="14"/>
                      </a:moveTo>
                      <a:lnTo>
                        <a:pt x="38" y="52"/>
                      </a:lnTo>
                      <a:lnTo>
                        <a:pt x="22" y="60"/>
                      </a:lnTo>
                      <a:lnTo>
                        <a:pt x="0" y="37"/>
                      </a:lnTo>
                      <a:lnTo>
                        <a:pt x="14" y="0"/>
                      </a:lnTo>
                      <a:lnTo>
                        <a:pt x="22" y="0"/>
                      </a:lnTo>
                      <a:lnTo>
                        <a:pt x="38" y="14"/>
                      </a:lnTo>
                      <a:close/>
                    </a:path>
                  </a:pathLst>
                </a:custGeom>
                <a:solidFill>
                  <a:srgbClr val="8692C1"/>
                </a:solidFill>
                <a:ln w="9525">
                  <a:noFill/>
                  <a:round/>
                  <a:headEnd/>
                  <a:tailEnd/>
                </a:ln>
              </p:spPr>
              <p:txBody>
                <a:bodyPr>
                  <a:prstTxWarp prst="textNoShape">
                    <a:avLst/>
                  </a:prstTxWarp>
                </a:bodyPr>
                <a:lstStyle/>
                <a:p>
                  <a:endParaRPr lang="en-US"/>
                </a:p>
              </p:txBody>
            </p:sp>
            <p:sp>
              <p:nvSpPr>
                <p:cNvPr id="45082" name="Freeform 63"/>
                <p:cNvSpPr>
                  <a:spLocks noChangeAspect="1"/>
                </p:cNvSpPr>
                <p:nvPr/>
              </p:nvSpPr>
              <p:spPr bwMode="auto">
                <a:xfrm>
                  <a:off x="808" y="2813"/>
                  <a:ext cx="10" cy="13"/>
                </a:xfrm>
                <a:custGeom>
                  <a:avLst/>
                  <a:gdLst>
                    <a:gd name="T0" fmla="*/ 82 w 126"/>
                    <a:gd name="T1" fmla="*/ 151 h 158"/>
                    <a:gd name="T2" fmla="*/ 0 w 126"/>
                    <a:gd name="T3" fmla="*/ 83 h 158"/>
                    <a:gd name="T4" fmla="*/ 22 w 126"/>
                    <a:gd name="T5" fmla="*/ 0 h 158"/>
                    <a:gd name="T6" fmla="*/ 126 w 126"/>
                    <a:gd name="T7" fmla="*/ 158 h 158"/>
                    <a:gd name="T8" fmla="*/ 82 w 126"/>
                    <a:gd name="T9" fmla="*/ 151 h 158"/>
                    <a:gd name="T10" fmla="*/ 0 60000 65536"/>
                    <a:gd name="T11" fmla="*/ 0 60000 65536"/>
                    <a:gd name="T12" fmla="*/ 0 60000 65536"/>
                    <a:gd name="T13" fmla="*/ 0 60000 65536"/>
                    <a:gd name="T14" fmla="*/ 0 60000 65536"/>
                    <a:gd name="T15" fmla="*/ 0 w 126"/>
                    <a:gd name="T16" fmla="*/ 0 h 158"/>
                    <a:gd name="T17" fmla="*/ 126 w 126"/>
                    <a:gd name="T18" fmla="*/ 158 h 158"/>
                  </a:gdLst>
                  <a:ahLst/>
                  <a:cxnLst>
                    <a:cxn ang="T10">
                      <a:pos x="T0" y="T1"/>
                    </a:cxn>
                    <a:cxn ang="T11">
                      <a:pos x="T2" y="T3"/>
                    </a:cxn>
                    <a:cxn ang="T12">
                      <a:pos x="T4" y="T5"/>
                    </a:cxn>
                    <a:cxn ang="T13">
                      <a:pos x="T6" y="T7"/>
                    </a:cxn>
                    <a:cxn ang="T14">
                      <a:pos x="T8" y="T9"/>
                    </a:cxn>
                  </a:cxnLst>
                  <a:rect l="T15" t="T16" r="T17" b="T18"/>
                  <a:pathLst>
                    <a:path w="126" h="158">
                      <a:moveTo>
                        <a:pt x="82" y="151"/>
                      </a:moveTo>
                      <a:lnTo>
                        <a:pt x="0" y="83"/>
                      </a:lnTo>
                      <a:lnTo>
                        <a:pt x="22" y="0"/>
                      </a:lnTo>
                      <a:lnTo>
                        <a:pt x="126" y="158"/>
                      </a:lnTo>
                      <a:lnTo>
                        <a:pt x="82" y="151"/>
                      </a:lnTo>
                      <a:close/>
                    </a:path>
                  </a:pathLst>
                </a:custGeom>
                <a:solidFill>
                  <a:srgbClr val="1F1A17"/>
                </a:solidFill>
                <a:ln w="9525">
                  <a:noFill/>
                  <a:round/>
                  <a:headEnd/>
                  <a:tailEnd/>
                </a:ln>
              </p:spPr>
              <p:txBody>
                <a:bodyPr>
                  <a:prstTxWarp prst="textNoShape">
                    <a:avLst/>
                  </a:prstTxWarp>
                </a:bodyPr>
                <a:lstStyle/>
                <a:p>
                  <a:endParaRPr lang="en-US"/>
                </a:p>
              </p:txBody>
            </p:sp>
            <p:sp>
              <p:nvSpPr>
                <p:cNvPr id="45083" name="Freeform 64"/>
                <p:cNvSpPr>
                  <a:spLocks noChangeAspect="1"/>
                </p:cNvSpPr>
                <p:nvPr/>
              </p:nvSpPr>
              <p:spPr bwMode="auto">
                <a:xfrm>
                  <a:off x="1337" y="2813"/>
                  <a:ext cx="44" cy="24"/>
                </a:xfrm>
                <a:custGeom>
                  <a:avLst/>
                  <a:gdLst>
                    <a:gd name="T0" fmla="*/ 218 w 572"/>
                    <a:gd name="T1" fmla="*/ 61 h 302"/>
                    <a:gd name="T2" fmla="*/ 346 w 572"/>
                    <a:gd name="T3" fmla="*/ 106 h 302"/>
                    <a:gd name="T4" fmla="*/ 488 w 572"/>
                    <a:gd name="T5" fmla="*/ 68 h 302"/>
                    <a:gd name="T6" fmla="*/ 548 w 572"/>
                    <a:gd name="T7" fmla="*/ 158 h 302"/>
                    <a:gd name="T8" fmla="*/ 564 w 572"/>
                    <a:gd name="T9" fmla="*/ 241 h 302"/>
                    <a:gd name="T10" fmla="*/ 564 w 572"/>
                    <a:gd name="T11" fmla="*/ 264 h 302"/>
                    <a:gd name="T12" fmla="*/ 572 w 572"/>
                    <a:gd name="T13" fmla="*/ 278 h 302"/>
                    <a:gd name="T14" fmla="*/ 421 w 572"/>
                    <a:gd name="T15" fmla="*/ 302 h 302"/>
                    <a:gd name="T16" fmla="*/ 195 w 572"/>
                    <a:gd name="T17" fmla="*/ 278 h 302"/>
                    <a:gd name="T18" fmla="*/ 82 w 572"/>
                    <a:gd name="T19" fmla="*/ 218 h 302"/>
                    <a:gd name="T20" fmla="*/ 0 w 572"/>
                    <a:gd name="T21" fmla="*/ 128 h 302"/>
                    <a:gd name="T22" fmla="*/ 38 w 572"/>
                    <a:gd name="T23" fmla="*/ 68 h 302"/>
                    <a:gd name="T24" fmla="*/ 135 w 572"/>
                    <a:gd name="T25" fmla="*/ 0 h 302"/>
                    <a:gd name="T26" fmla="*/ 181 w 572"/>
                    <a:gd name="T27" fmla="*/ 0 h 302"/>
                    <a:gd name="T28" fmla="*/ 218 w 572"/>
                    <a:gd name="T29" fmla="*/ 61 h 30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72"/>
                    <a:gd name="T46" fmla="*/ 0 h 302"/>
                    <a:gd name="T47" fmla="*/ 572 w 572"/>
                    <a:gd name="T48" fmla="*/ 302 h 30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72" h="302">
                      <a:moveTo>
                        <a:pt x="218" y="61"/>
                      </a:moveTo>
                      <a:lnTo>
                        <a:pt x="346" y="106"/>
                      </a:lnTo>
                      <a:lnTo>
                        <a:pt x="488" y="68"/>
                      </a:lnTo>
                      <a:lnTo>
                        <a:pt x="548" y="158"/>
                      </a:lnTo>
                      <a:lnTo>
                        <a:pt x="564" y="241"/>
                      </a:lnTo>
                      <a:lnTo>
                        <a:pt x="564" y="264"/>
                      </a:lnTo>
                      <a:lnTo>
                        <a:pt x="572" y="278"/>
                      </a:lnTo>
                      <a:lnTo>
                        <a:pt x="421" y="302"/>
                      </a:lnTo>
                      <a:lnTo>
                        <a:pt x="195" y="278"/>
                      </a:lnTo>
                      <a:lnTo>
                        <a:pt x="82" y="218"/>
                      </a:lnTo>
                      <a:lnTo>
                        <a:pt x="0" y="128"/>
                      </a:lnTo>
                      <a:lnTo>
                        <a:pt x="38" y="68"/>
                      </a:lnTo>
                      <a:lnTo>
                        <a:pt x="135" y="0"/>
                      </a:lnTo>
                      <a:lnTo>
                        <a:pt x="181" y="0"/>
                      </a:lnTo>
                      <a:lnTo>
                        <a:pt x="218" y="61"/>
                      </a:lnTo>
                      <a:close/>
                    </a:path>
                  </a:pathLst>
                </a:custGeom>
                <a:solidFill>
                  <a:srgbClr val="C55135"/>
                </a:solidFill>
                <a:ln w="9525">
                  <a:noFill/>
                  <a:round/>
                  <a:headEnd/>
                  <a:tailEnd/>
                </a:ln>
              </p:spPr>
              <p:txBody>
                <a:bodyPr>
                  <a:prstTxWarp prst="textNoShape">
                    <a:avLst/>
                  </a:prstTxWarp>
                </a:bodyPr>
                <a:lstStyle/>
                <a:p>
                  <a:endParaRPr lang="en-US"/>
                </a:p>
              </p:txBody>
            </p:sp>
            <p:sp>
              <p:nvSpPr>
                <p:cNvPr id="45084" name="Freeform 65"/>
                <p:cNvSpPr>
                  <a:spLocks noChangeAspect="1"/>
                </p:cNvSpPr>
                <p:nvPr/>
              </p:nvSpPr>
              <p:spPr bwMode="auto">
                <a:xfrm>
                  <a:off x="822" y="2815"/>
                  <a:ext cx="47" cy="74"/>
                </a:xfrm>
                <a:custGeom>
                  <a:avLst/>
                  <a:gdLst>
                    <a:gd name="T0" fmla="*/ 481 w 602"/>
                    <a:gd name="T1" fmla="*/ 67 h 963"/>
                    <a:gd name="T2" fmla="*/ 481 w 602"/>
                    <a:gd name="T3" fmla="*/ 308 h 963"/>
                    <a:gd name="T4" fmla="*/ 602 w 602"/>
                    <a:gd name="T5" fmla="*/ 466 h 963"/>
                    <a:gd name="T6" fmla="*/ 565 w 602"/>
                    <a:gd name="T7" fmla="*/ 609 h 963"/>
                    <a:gd name="T8" fmla="*/ 542 w 602"/>
                    <a:gd name="T9" fmla="*/ 632 h 963"/>
                    <a:gd name="T10" fmla="*/ 474 w 602"/>
                    <a:gd name="T11" fmla="*/ 609 h 963"/>
                    <a:gd name="T12" fmla="*/ 452 w 602"/>
                    <a:gd name="T13" fmla="*/ 654 h 963"/>
                    <a:gd name="T14" fmla="*/ 474 w 602"/>
                    <a:gd name="T15" fmla="*/ 895 h 963"/>
                    <a:gd name="T16" fmla="*/ 459 w 602"/>
                    <a:gd name="T17" fmla="*/ 947 h 963"/>
                    <a:gd name="T18" fmla="*/ 452 w 602"/>
                    <a:gd name="T19" fmla="*/ 963 h 963"/>
                    <a:gd name="T20" fmla="*/ 429 w 602"/>
                    <a:gd name="T21" fmla="*/ 963 h 963"/>
                    <a:gd name="T22" fmla="*/ 414 w 602"/>
                    <a:gd name="T23" fmla="*/ 947 h 963"/>
                    <a:gd name="T24" fmla="*/ 437 w 602"/>
                    <a:gd name="T25" fmla="*/ 895 h 963"/>
                    <a:gd name="T26" fmla="*/ 362 w 602"/>
                    <a:gd name="T27" fmla="*/ 828 h 963"/>
                    <a:gd name="T28" fmla="*/ 106 w 602"/>
                    <a:gd name="T29" fmla="*/ 804 h 963"/>
                    <a:gd name="T30" fmla="*/ 0 w 602"/>
                    <a:gd name="T31" fmla="*/ 812 h 963"/>
                    <a:gd name="T32" fmla="*/ 0 w 602"/>
                    <a:gd name="T33" fmla="*/ 789 h 963"/>
                    <a:gd name="T34" fmla="*/ 362 w 602"/>
                    <a:gd name="T35" fmla="*/ 804 h 963"/>
                    <a:gd name="T36" fmla="*/ 429 w 602"/>
                    <a:gd name="T37" fmla="*/ 835 h 963"/>
                    <a:gd name="T38" fmla="*/ 459 w 602"/>
                    <a:gd name="T39" fmla="*/ 782 h 963"/>
                    <a:gd name="T40" fmla="*/ 429 w 602"/>
                    <a:gd name="T41" fmla="*/ 707 h 963"/>
                    <a:gd name="T42" fmla="*/ 437 w 602"/>
                    <a:gd name="T43" fmla="*/ 632 h 963"/>
                    <a:gd name="T44" fmla="*/ 534 w 602"/>
                    <a:gd name="T45" fmla="*/ 586 h 963"/>
                    <a:gd name="T46" fmla="*/ 556 w 602"/>
                    <a:gd name="T47" fmla="*/ 564 h 963"/>
                    <a:gd name="T48" fmla="*/ 542 w 602"/>
                    <a:gd name="T49" fmla="*/ 466 h 963"/>
                    <a:gd name="T50" fmla="*/ 452 w 602"/>
                    <a:gd name="T51" fmla="*/ 286 h 963"/>
                    <a:gd name="T52" fmla="*/ 452 w 602"/>
                    <a:gd name="T53" fmla="*/ 151 h 963"/>
                    <a:gd name="T54" fmla="*/ 497 w 602"/>
                    <a:gd name="T55" fmla="*/ 0 h 963"/>
                    <a:gd name="T56" fmla="*/ 519 w 602"/>
                    <a:gd name="T57" fmla="*/ 0 h 963"/>
                    <a:gd name="T58" fmla="*/ 481 w 602"/>
                    <a:gd name="T59" fmla="*/ 67 h 963"/>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602"/>
                    <a:gd name="T91" fmla="*/ 0 h 963"/>
                    <a:gd name="T92" fmla="*/ 602 w 602"/>
                    <a:gd name="T93" fmla="*/ 963 h 963"/>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602" h="963">
                      <a:moveTo>
                        <a:pt x="481" y="67"/>
                      </a:moveTo>
                      <a:lnTo>
                        <a:pt x="481" y="308"/>
                      </a:lnTo>
                      <a:lnTo>
                        <a:pt x="602" y="466"/>
                      </a:lnTo>
                      <a:lnTo>
                        <a:pt x="565" y="609"/>
                      </a:lnTo>
                      <a:lnTo>
                        <a:pt x="542" y="632"/>
                      </a:lnTo>
                      <a:lnTo>
                        <a:pt x="474" y="609"/>
                      </a:lnTo>
                      <a:lnTo>
                        <a:pt x="452" y="654"/>
                      </a:lnTo>
                      <a:lnTo>
                        <a:pt x="474" y="895"/>
                      </a:lnTo>
                      <a:lnTo>
                        <a:pt x="459" y="947"/>
                      </a:lnTo>
                      <a:lnTo>
                        <a:pt x="452" y="963"/>
                      </a:lnTo>
                      <a:lnTo>
                        <a:pt x="429" y="963"/>
                      </a:lnTo>
                      <a:lnTo>
                        <a:pt x="414" y="947"/>
                      </a:lnTo>
                      <a:lnTo>
                        <a:pt x="437" y="895"/>
                      </a:lnTo>
                      <a:lnTo>
                        <a:pt x="362" y="828"/>
                      </a:lnTo>
                      <a:lnTo>
                        <a:pt x="106" y="804"/>
                      </a:lnTo>
                      <a:lnTo>
                        <a:pt x="0" y="812"/>
                      </a:lnTo>
                      <a:lnTo>
                        <a:pt x="0" y="789"/>
                      </a:lnTo>
                      <a:lnTo>
                        <a:pt x="362" y="804"/>
                      </a:lnTo>
                      <a:lnTo>
                        <a:pt x="429" y="835"/>
                      </a:lnTo>
                      <a:lnTo>
                        <a:pt x="459" y="782"/>
                      </a:lnTo>
                      <a:lnTo>
                        <a:pt x="429" y="707"/>
                      </a:lnTo>
                      <a:lnTo>
                        <a:pt x="437" y="632"/>
                      </a:lnTo>
                      <a:lnTo>
                        <a:pt x="534" y="586"/>
                      </a:lnTo>
                      <a:lnTo>
                        <a:pt x="556" y="564"/>
                      </a:lnTo>
                      <a:lnTo>
                        <a:pt x="542" y="466"/>
                      </a:lnTo>
                      <a:lnTo>
                        <a:pt x="452" y="286"/>
                      </a:lnTo>
                      <a:lnTo>
                        <a:pt x="452" y="151"/>
                      </a:lnTo>
                      <a:lnTo>
                        <a:pt x="497" y="0"/>
                      </a:lnTo>
                      <a:lnTo>
                        <a:pt x="519" y="0"/>
                      </a:lnTo>
                      <a:lnTo>
                        <a:pt x="481" y="67"/>
                      </a:lnTo>
                      <a:close/>
                    </a:path>
                  </a:pathLst>
                </a:custGeom>
                <a:solidFill>
                  <a:srgbClr val="1F1A17"/>
                </a:solidFill>
                <a:ln w="9525">
                  <a:noFill/>
                  <a:round/>
                  <a:headEnd/>
                  <a:tailEnd/>
                </a:ln>
              </p:spPr>
              <p:txBody>
                <a:bodyPr>
                  <a:prstTxWarp prst="textNoShape">
                    <a:avLst/>
                  </a:prstTxWarp>
                </a:bodyPr>
                <a:lstStyle/>
                <a:p>
                  <a:endParaRPr lang="en-US"/>
                </a:p>
              </p:txBody>
            </p:sp>
            <p:sp>
              <p:nvSpPr>
                <p:cNvPr id="45085" name="Freeform 66"/>
                <p:cNvSpPr>
                  <a:spLocks noChangeAspect="1"/>
                </p:cNvSpPr>
                <p:nvPr/>
              </p:nvSpPr>
              <p:spPr bwMode="auto">
                <a:xfrm>
                  <a:off x="722" y="2817"/>
                  <a:ext cx="17" cy="16"/>
                </a:xfrm>
                <a:custGeom>
                  <a:avLst/>
                  <a:gdLst>
                    <a:gd name="T0" fmla="*/ 218 w 218"/>
                    <a:gd name="T1" fmla="*/ 82 h 203"/>
                    <a:gd name="T2" fmla="*/ 218 w 218"/>
                    <a:gd name="T3" fmla="*/ 90 h 203"/>
                    <a:gd name="T4" fmla="*/ 173 w 218"/>
                    <a:gd name="T5" fmla="*/ 90 h 203"/>
                    <a:gd name="T6" fmla="*/ 173 w 218"/>
                    <a:gd name="T7" fmla="*/ 68 h 203"/>
                    <a:gd name="T8" fmla="*/ 121 w 218"/>
                    <a:gd name="T9" fmla="*/ 37 h 203"/>
                    <a:gd name="T10" fmla="*/ 97 w 218"/>
                    <a:gd name="T11" fmla="*/ 37 h 203"/>
                    <a:gd name="T12" fmla="*/ 8 w 218"/>
                    <a:gd name="T13" fmla="*/ 157 h 203"/>
                    <a:gd name="T14" fmla="*/ 0 w 218"/>
                    <a:gd name="T15" fmla="*/ 203 h 203"/>
                    <a:gd name="T16" fmla="*/ 0 w 218"/>
                    <a:gd name="T17" fmla="*/ 128 h 203"/>
                    <a:gd name="T18" fmla="*/ 75 w 218"/>
                    <a:gd name="T19" fmla="*/ 0 h 203"/>
                    <a:gd name="T20" fmla="*/ 173 w 218"/>
                    <a:gd name="T21" fmla="*/ 22 h 203"/>
                    <a:gd name="T22" fmla="*/ 218 w 218"/>
                    <a:gd name="T23" fmla="*/ 82 h 20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18"/>
                    <a:gd name="T37" fmla="*/ 0 h 203"/>
                    <a:gd name="T38" fmla="*/ 218 w 218"/>
                    <a:gd name="T39" fmla="*/ 203 h 20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18" h="203">
                      <a:moveTo>
                        <a:pt x="218" y="82"/>
                      </a:moveTo>
                      <a:lnTo>
                        <a:pt x="218" y="90"/>
                      </a:lnTo>
                      <a:lnTo>
                        <a:pt x="173" y="90"/>
                      </a:lnTo>
                      <a:lnTo>
                        <a:pt x="173" y="68"/>
                      </a:lnTo>
                      <a:lnTo>
                        <a:pt x="121" y="37"/>
                      </a:lnTo>
                      <a:lnTo>
                        <a:pt x="97" y="37"/>
                      </a:lnTo>
                      <a:lnTo>
                        <a:pt x="8" y="157"/>
                      </a:lnTo>
                      <a:lnTo>
                        <a:pt x="0" y="203"/>
                      </a:lnTo>
                      <a:lnTo>
                        <a:pt x="0" y="128"/>
                      </a:lnTo>
                      <a:lnTo>
                        <a:pt x="75" y="0"/>
                      </a:lnTo>
                      <a:lnTo>
                        <a:pt x="173" y="22"/>
                      </a:lnTo>
                      <a:lnTo>
                        <a:pt x="218" y="82"/>
                      </a:lnTo>
                      <a:close/>
                    </a:path>
                  </a:pathLst>
                </a:custGeom>
                <a:solidFill>
                  <a:srgbClr val="1F1A17"/>
                </a:solidFill>
                <a:ln w="9525">
                  <a:noFill/>
                  <a:round/>
                  <a:headEnd/>
                  <a:tailEnd/>
                </a:ln>
              </p:spPr>
              <p:txBody>
                <a:bodyPr>
                  <a:prstTxWarp prst="textNoShape">
                    <a:avLst/>
                  </a:prstTxWarp>
                </a:bodyPr>
                <a:lstStyle/>
                <a:p>
                  <a:endParaRPr lang="en-US"/>
                </a:p>
              </p:txBody>
            </p:sp>
            <p:sp>
              <p:nvSpPr>
                <p:cNvPr id="45086" name="Freeform 67"/>
                <p:cNvSpPr>
                  <a:spLocks noChangeAspect="1"/>
                </p:cNvSpPr>
                <p:nvPr/>
              </p:nvSpPr>
              <p:spPr bwMode="auto">
                <a:xfrm>
                  <a:off x="1391" y="2820"/>
                  <a:ext cx="10" cy="17"/>
                </a:xfrm>
                <a:custGeom>
                  <a:avLst/>
                  <a:gdLst>
                    <a:gd name="T0" fmla="*/ 89 w 126"/>
                    <a:gd name="T1" fmla="*/ 219 h 219"/>
                    <a:gd name="T2" fmla="*/ 82 w 126"/>
                    <a:gd name="T3" fmla="*/ 219 h 219"/>
                    <a:gd name="T4" fmla="*/ 59 w 126"/>
                    <a:gd name="T5" fmla="*/ 196 h 219"/>
                    <a:gd name="T6" fmla="*/ 0 w 126"/>
                    <a:gd name="T7" fmla="*/ 219 h 219"/>
                    <a:gd name="T8" fmla="*/ 0 w 126"/>
                    <a:gd name="T9" fmla="*/ 0 h 219"/>
                    <a:gd name="T10" fmla="*/ 126 w 126"/>
                    <a:gd name="T11" fmla="*/ 196 h 219"/>
                    <a:gd name="T12" fmla="*/ 89 w 126"/>
                    <a:gd name="T13" fmla="*/ 219 h 219"/>
                    <a:gd name="T14" fmla="*/ 0 60000 65536"/>
                    <a:gd name="T15" fmla="*/ 0 60000 65536"/>
                    <a:gd name="T16" fmla="*/ 0 60000 65536"/>
                    <a:gd name="T17" fmla="*/ 0 60000 65536"/>
                    <a:gd name="T18" fmla="*/ 0 60000 65536"/>
                    <a:gd name="T19" fmla="*/ 0 60000 65536"/>
                    <a:gd name="T20" fmla="*/ 0 60000 65536"/>
                    <a:gd name="T21" fmla="*/ 0 w 126"/>
                    <a:gd name="T22" fmla="*/ 0 h 219"/>
                    <a:gd name="T23" fmla="*/ 126 w 126"/>
                    <a:gd name="T24" fmla="*/ 219 h 21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6" h="219">
                      <a:moveTo>
                        <a:pt x="89" y="219"/>
                      </a:moveTo>
                      <a:lnTo>
                        <a:pt x="82" y="219"/>
                      </a:lnTo>
                      <a:lnTo>
                        <a:pt x="59" y="196"/>
                      </a:lnTo>
                      <a:lnTo>
                        <a:pt x="0" y="219"/>
                      </a:lnTo>
                      <a:lnTo>
                        <a:pt x="0" y="0"/>
                      </a:lnTo>
                      <a:lnTo>
                        <a:pt x="126" y="196"/>
                      </a:lnTo>
                      <a:lnTo>
                        <a:pt x="89" y="219"/>
                      </a:lnTo>
                      <a:close/>
                    </a:path>
                  </a:pathLst>
                </a:custGeom>
                <a:solidFill>
                  <a:srgbClr val="C55135"/>
                </a:solidFill>
                <a:ln w="9525">
                  <a:noFill/>
                  <a:round/>
                  <a:headEnd/>
                  <a:tailEnd/>
                </a:ln>
              </p:spPr>
              <p:txBody>
                <a:bodyPr>
                  <a:prstTxWarp prst="textNoShape">
                    <a:avLst/>
                  </a:prstTxWarp>
                </a:bodyPr>
                <a:lstStyle/>
                <a:p>
                  <a:endParaRPr lang="en-US"/>
                </a:p>
              </p:txBody>
            </p:sp>
            <p:sp>
              <p:nvSpPr>
                <p:cNvPr id="45087" name="Freeform 68"/>
                <p:cNvSpPr>
                  <a:spLocks noChangeAspect="1"/>
                </p:cNvSpPr>
                <p:nvPr/>
              </p:nvSpPr>
              <p:spPr bwMode="auto">
                <a:xfrm>
                  <a:off x="827" y="2826"/>
                  <a:ext cx="12" cy="6"/>
                </a:xfrm>
                <a:custGeom>
                  <a:avLst/>
                  <a:gdLst>
                    <a:gd name="T0" fmla="*/ 157 w 157"/>
                    <a:gd name="T1" fmla="*/ 16 h 83"/>
                    <a:gd name="T2" fmla="*/ 60 w 157"/>
                    <a:gd name="T3" fmla="*/ 83 h 83"/>
                    <a:gd name="T4" fmla="*/ 14 w 157"/>
                    <a:gd name="T5" fmla="*/ 83 h 83"/>
                    <a:gd name="T6" fmla="*/ 0 w 157"/>
                    <a:gd name="T7" fmla="*/ 68 h 83"/>
                    <a:gd name="T8" fmla="*/ 82 w 157"/>
                    <a:gd name="T9" fmla="*/ 45 h 83"/>
                    <a:gd name="T10" fmla="*/ 135 w 157"/>
                    <a:gd name="T11" fmla="*/ 0 h 83"/>
                    <a:gd name="T12" fmla="*/ 150 w 157"/>
                    <a:gd name="T13" fmla="*/ 0 h 83"/>
                    <a:gd name="T14" fmla="*/ 157 w 157"/>
                    <a:gd name="T15" fmla="*/ 16 h 83"/>
                    <a:gd name="T16" fmla="*/ 0 60000 65536"/>
                    <a:gd name="T17" fmla="*/ 0 60000 65536"/>
                    <a:gd name="T18" fmla="*/ 0 60000 65536"/>
                    <a:gd name="T19" fmla="*/ 0 60000 65536"/>
                    <a:gd name="T20" fmla="*/ 0 60000 65536"/>
                    <a:gd name="T21" fmla="*/ 0 60000 65536"/>
                    <a:gd name="T22" fmla="*/ 0 60000 65536"/>
                    <a:gd name="T23" fmla="*/ 0 60000 65536"/>
                    <a:gd name="T24" fmla="*/ 0 w 157"/>
                    <a:gd name="T25" fmla="*/ 0 h 83"/>
                    <a:gd name="T26" fmla="*/ 157 w 157"/>
                    <a:gd name="T27" fmla="*/ 83 h 8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57" h="83">
                      <a:moveTo>
                        <a:pt x="157" y="16"/>
                      </a:moveTo>
                      <a:lnTo>
                        <a:pt x="60" y="83"/>
                      </a:lnTo>
                      <a:lnTo>
                        <a:pt x="14" y="83"/>
                      </a:lnTo>
                      <a:lnTo>
                        <a:pt x="0" y="68"/>
                      </a:lnTo>
                      <a:lnTo>
                        <a:pt x="82" y="45"/>
                      </a:lnTo>
                      <a:lnTo>
                        <a:pt x="135" y="0"/>
                      </a:lnTo>
                      <a:lnTo>
                        <a:pt x="150" y="0"/>
                      </a:lnTo>
                      <a:lnTo>
                        <a:pt x="157" y="16"/>
                      </a:lnTo>
                      <a:close/>
                    </a:path>
                  </a:pathLst>
                </a:custGeom>
                <a:solidFill>
                  <a:srgbClr val="1F1A17"/>
                </a:solidFill>
                <a:ln w="9525">
                  <a:noFill/>
                  <a:round/>
                  <a:headEnd/>
                  <a:tailEnd/>
                </a:ln>
              </p:spPr>
              <p:txBody>
                <a:bodyPr>
                  <a:prstTxWarp prst="textNoShape">
                    <a:avLst/>
                  </a:prstTxWarp>
                </a:bodyPr>
                <a:lstStyle/>
                <a:p>
                  <a:endParaRPr lang="en-US"/>
                </a:p>
              </p:txBody>
            </p:sp>
            <p:sp>
              <p:nvSpPr>
                <p:cNvPr id="45088" name="Freeform 69"/>
                <p:cNvSpPr>
                  <a:spLocks noChangeAspect="1"/>
                </p:cNvSpPr>
                <p:nvPr/>
              </p:nvSpPr>
              <p:spPr bwMode="auto">
                <a:xfrm>
                  <a:off x="724" y="2827"/>
                  <a:ext cx="10" cy="22"/>
                </a:xfrm>
                <a:custGeom>
                  <a:avLst/>
                  <a:gdLst>
                    <a:gd name="T0" fmla="*/ 136 w 136"/>
                    <a:gd name="T1" fmla="*/ 45 h 286"/>
                    <a:gd name="T2" fmla="*/ 99 w 136"/>
                    <a:gd name="T3" fmla="*/ 45 h 286"/>
                    <a:gd name="T4" fmla="*/ 68 w 136"/>
                    <a:gd name="T5" fmla="*/ 83 h 286"/>
                    <a:gd name="T6" fmla="*/ 68 w 136"/>
                    <a:gd name="T7" fmla="*/ 128 h 286"/>
                    <a:gd name="T8" fmla="*/ 136 w 136"/>
                    <a:gd name="T9" fmla="*/ 150 h 286"/>
                    <a:gd name="T10" fmla="*/ 113 w 136"/>
                    <a:gd name="T11" fmla="*/ 233 h 286"/>
                    <a:gd name="T12" fmla="*/ 46 w 136"/>
                    <a:gd name="T13" fmla="*/ 286 h 286"/>
                    <a:gd name="T14" fmla="*/ 8 w 136"/>
                    <a:gd name="T15" fmla="*/ 286 h 286"/>
                    <a:gd name="T16" fmla="*/ 0 w 136"/>
                    <a:gd name="T17" fmla="*/ 278 h 286"/>
                    <a:gd name="T18" fmla="*/ 0 w 136"/>
                    <a:gd name="T19" fmla="*/ 263 h 286"/>
                    <a:gd name="T20" fmla="*/ 24 w 136"/>
                    <a:gd name="T21" fmla="*/ 240 h 286"/>
                    <a:gd name="T22" fmla="*/ 46 w 136"/>
                    <a:gd name="T23" fmla="*/ 68 h 286"/>
                    <a:gd name="T24" fmla="*/ 91 w 136"/>
                    <a:gd name="T25" fmla="*/ 0 h 286"/>
                    <a:gd name="T26" fmla="*/ 136 w 136"/>
                    <a:gd name="T27" fmla="*/ 22 h 286"/>
                    <a:gd name="T28" fmla="*/ 136 w 136"/>
                    <a:gd name="T29" fmla="*/ 45 h 28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36"/>
                    <a:gd name="T46" fmla="*/ 0 h 286"/>
                    <a:gd name="T47" fmla="*/ 136 w 136"/>
                    <a:gd name="T48" fmla="*/ 286 h 28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36" h="286">
                      <a:moveTo>
                        <a:pt x="136" y="45"/>
                      </a:moveTo>
                      <a:lnTo>
                        <a:pt x="99" y="45"/>
                      </a:lnTo>
                      <a:lnTo>
                        <a:pt x="68" y="83"/>
                      </a:lnTo>
                      <a:lnTo>
                        <a:pt x="68" y="128"/>
                      </a:lnTo>
                      <a:lnTo>
                        <a:pt x="136" y="150"/>
                      </a:lnTo>
                      <a:lnTo>
                        <a:pt x="113" y="233"/>
                      </a:lnTo>
                      <a:lnTo>
                        <a:pt x="46" y="286"/>
                      </a:lnTo>
                      <a:lnTo>
                        <a:pt x="8" y="286"/>
                      </a:lnTo>
                      <a:lnTo>
                        <a:pt x="0" y="278"/>
                      </a:lnTo>
                      <a:lnTo>
                        <a:pt x="0" y="263"/>
                      </a:lnTo>
                      <a:lnTo>
                        <a:pt x="24" y="240"/>
                      </a:lnTo>
                      <a:lnTo>
                        <a:pt x="46" y="68"/>
                      </a:lnTo>
                      <a:lnTo>
                        <a:pt x="91" y="0"/>
                      </a:lnTo>
                      <a:lnTo>
                        <a:pt x="136" y="22"/>
                      </a:lnTo>
                      <a:lnTo>
                        <a:pt x="136" y="45"/>
                      </a:lnTo>
                      <a:close/>
                    </a:path>
                  </a:pathLst>
                </a:custGeom>
                <a:solidFill>
                  <a:srgbClr val="1F1A17"/>
                </a:solidFill>
                <a:ln w="9525">
                  <a:noFill/>
                  <a:round/>
                  <a:headEnd/>
                  <a:tailEnd/>
                </a:ln>
              </p:spPr>
              <p:txBody>
                <a:bodyPr>
                  <a:prstTxWarp prst="textNoShape">
                    <a:avLst/>
                  </a:prstTxWarp>
                </a:bodyPr>
                <a:lstStyle/>
                <a:p>
                  <a:endParaRPr lang="en-US"/>
                </a:p>
              </p:txBody>
            </p:sp>
            <p:sp>
              <p:nvSpPr>
                <p:cNvPr id="45089" name="Freeform 70"/>
                <p:cNvSpPr>
                  <a:spLocks noChangeAspect="1"/>
                </p:cNvSpPr>
                <p:nvPr/>
              </p:nvSpPr>
              <p:spPr bwMode="auto">
                <a:xfrm>
                  <a:off x="832" y="2832"/>
                  <a:ext cx="5" cy="5"/>
                </a:xfrm>
                <a:custGeom>
                  <a:avLst/>
                  <a:gdLst>
                    <a:gd name="T0" fmla="*/ 68 w 68"/>
                    <a:gd name="T1" fmla="*/ 37 h 68"/>
                    <a:gd name="T2" fmla="*/ 38 w 68"/>
                    <a:gd name="T3" fmla="*/ 68 h 68"/>
                    <a:gd name="T4" fmla="*/ 0 w 68"/>
                    <a:gd name="T5" fmla="*/ 68 h 68"/>
                    <a:gd name="T6" fmla="*/ 60 w 68"/>
                    <a:gd name="T7" fmla="*/ 0 h 68"/>
                    <a:gd name="T8" fmla="*/ 68 w 68"/>
                    <a:gd name="T9" fmla="*/ 0 h 68"/>
                    <a:gd name="T10" fmla="*/ 68 w 68"/>
                    <a:gd name="T11" fmla="*/ 37 h 68"/>
                    <a:gd name="T12" fmla="*/ 0 60000 65536"/>
                    <a:gd name="T13" fmla="*/ 0 60000 65536"/>
                    <a:gd name="T14" fmla="*/ 0 60000 65536"/>
                    <a:gd name="T15" fmla="*/ 0 60000 65536"/>
                    <a:gd name="T16" fmla="*/ 0 60000 65536"/>
                    <a:gd name="T17" fmla="*/ 0 60000 65536"/>
                    <a:gd name="T18" fmla="*/ 0 w 68"/>
                    <a:gd name="T19" fmla="*/ 0 h 68"/>
                    <a:gd name="T20" fmla="*/ 68 w 68"/>
                    <a:gd name="T21" fmla="*/ 68 h 68"/>
                  </a:gdLst>
                  <a:ahLst/>
                  <a:cxnLst>
                    <a:cxn ang="T12">
                      <a:pos x="T0" y="T1"/>
                    </a:cxn>
                    <a:cxn ang="T13">
                      <a:pos x="T2" y="T3"/>
                    </a:cxn>
                    <a:cxn ang="T14">
                      <a:pos x="T4" y="T5"/>
                    </a:cxn>
                    <a:cxn ang="T15">
                      <a:pos x="T6" y="T7"/>
                    </a:cxn>
                    <a:cxn ang="T16">
                      <a:pos x="T8" y="T9"/>
                    </a:cxn>
                    <a:cxn ang="T17">
                      <a:pos x="T10" y="T11"/>
                    </a:cxn>
                  </a:cxnLst>
                  <a:rect l="T18" t="T19" r="T20" b="T21"/>
                  <a:pathLst>
                    <a:path w="68" h="68">
                      <a:moveTo>
                        <a:pt x="68" y="37"/>
                      </a:moveTo>
                      <a:lnTo>
                        <a:pt x="38" y="68"/>
                      </a:lnTo>
                      <a:lnTo>
                        <a:pt x="0" y="68"/>
                      </a:lnTo>
                      <a:lnTo>
                        <a:pt x="60" y="0"/>
                      </a:lnTo>
                      <a:lnTo>
                        <a:pt x="68" y="0"/>
                      </a:lnTo>
                      <a:lnTo>
                        <a:pt x="68" y="37"/>
                      </a:lnTo>
                      <a:close/>
                    </a:path>
                  </a:pathLst>
                </a:custGeom>
                <a:solidFill>
                  <a:srgbClr val="1F1A17"/>
                </a:solidFill>
                <a:ln w="9525">
                  <a:noFill/>
                  <a:round/>
                  <a:headEnd/>
                  <a:tailEnd/>
                </a:ln>
              </p:spPr>
              <p:txBody>
                <a:bodyPr>
                  <a:prstTxWarp prst="textNoShape">
                    <a:avLst/>
                  </a:prstTxWarp>
                </a:bodyPr>
                <a:lstStyle/>
                <a:p>
                  <a:endParaRPr lang="en-US"/>
                </a:p>
              </p:txBody>
            </p:sp>
            <p:sp>
              <p:nvSpPr>
                <p:cNvPr id="45090" name="Freeform 71"/>
                <p:cNvSpPr>
                  <a:spLocks noChangeAspect="1"/>
                </p:cNvSpPr>
                <p:nvPr/>
              </p:nvSpPr>
              <p:spPr bwMode="auto">
                <a:xfrm>
                  <a:off x="870" y="2832"/>
                  <a:ext cx="4" cy="5"/>
                </a:xfrm>
                <a:custGeom>
                  <a:avLst/>
                  <a:gdLst>
                    <a:gd name="T0" fmla="*/ 45 w 45"/>
                    <a:gd name="T1" fmla="*/ 37 h 68"/>
                    <a:gd name="T2" fmla="*/ 31 w 45"/>
                    <a:gd name="T3" fmla="*/ 68 h 68"/>
                    <a:gd name="T4" fmla="*/ 0 w 45"/>
                    <a:gd name="T5" fmla="*/ 0 h 68"/>
                    <a:gd name="T6" fmla="*/ 8 w 45"/>
                    <a:gd name="T7" fmla="*/ 0 h 68"/>
                    <a:gd name="T8" fmla="*/ 45 w 45"/>
                    <a:gd name="T9" fmla="*/ 37 h 68"/>
                    <a:gd name="T10" fmla="*/ 0 60000 65536"/>
                    <a:gd name="T11" fmla="*/ 0 60000 65536"/>
                    <a:gd name="T12" fmla="*/ 0 60000 65536"/>
                    <a:gd name="T13" fmla="*/ 0 60000 65536"/>
                    <a:gd name="T14" fmla="*/ 0 60000 65536"/>
                    <a:gd name="T15" fmla="*/ 0 w 45"/>
                    <a:gd name="T16" fmla="*/ 0 h 68"/>
                    <a:gd name="T17" fmla="*/ 45 w 45"/>
                    <a:gd name="T18" fmla="*/ 68 h 68"/>
                  </a:gdLst>
                  <a:ahLst/>
                  <a:cxnLst>
                    <a:cxn ang="T10">
                      <a:pos x="T0" y="T1"/>
                    </a:cxn>
                    <a:cxn ang="T11">
                      <a:pos x="T2" y="T3"/>
                    </a:cxn>
                    <a:cxn ang="T12">
                      <a:pos x="T4" y="T5"/>
                    </a:cxn>
                    <a:cxn ang="T13">
                      <a:pos x="T6" y="T7"/>
                    </a:cxn>
                    <a:cxn ang="T14">
                      <a:pos x="T8" y="T9"/>
                    </a:cxn>
                  </a:cxnLst>
                  <a:rect l="T15" t="T16" r="T17" b="T18"/>
                  <a:pathLst>
                    <a:path w="45" h="68">
                      <a:moveTo>
                        <a:pt x="45" y="37"/>
                      </a:moveTo>
                      <a:lnTo>
                        <a:pt x="31" y="68"/>
                      </a:lnTo>
                      <a:lnTo>
                        <a:pt x="0" y="0"/>
                      </a:lnTo>
                      <a:lnTo>
                        <a:pt x="8" y="0"/>
                      </a:lnTo>
                      <a:lnTo>
                        <a:pt x="45" y="37"/>
                      </a:lnTo>
                      <a:close/>
                    </a:path>
                  </a:pathLst>
                </a:custGeom>
                <a:solidFill>
                  <a:srgbClr val="8692C1"/>
                </a:solidFill>
                <a:ln w="9525">
                  <a:noFill/>
                  <a:round/>
                  <a:headEnd/>
                  <a:tailEnd/>
                </a:ln>
              </p:spPr>
              <p:txBody>
                <a:bodyPr>
                  <a:prstTxWarp prst="textNoShape">
                    <a:avLst/>
                  </a:prstTxWarp>
                </a:bodyPr>
                <a:lstStyle/>
                <a:p>
                  <a:endParaRPr lang="en-US"/>
                </a:p>
              </p:txBody>
            </p:sp>
            <p:sp>
              <p:nvSpPr>
                <p:cNvPr id="45091" name="Freeform 72"/>
                <p:cNvSpPr>
                  <a:spLocks noChangeAspect="1"/>
                </p:cNvSpPr>
                <p:nvPr/>
              </p:nvSpPr>
              <p:spPr bwMode="auto">
                <a:xfrm>
                  <a:off x="1340" y="2835"/>
                  <a:ext cx="166" cy="279"/>
                </a:xfrm>
                <a:custGeom>
                  <a:avLst/>
                  <a:gdLst>
                    <a:gd name="T0" fmla="*/ 571 w 2150"/>
                    <a:gd name="T1" fmla="*/ 286 h 3624"/>
                    <a:gd name="T2" fmla="*/ 662 w 2150"/>
                    <a:gd name="T3" fmla="*/ 83 h 3624"/>
                    <a:gd name="T4" fmla="*/ 812 w 2150"/>
                    <a:gd name="T5" fmla="*/ 91 h 3624"/>
                    <a:gd name="T6" fmla="*/ 984 w 2150"/>
                    <a:gd name="T7" fmla="*/ 782 h 3624"/>
                    <a:gd name="T8" fmla="*/ 991 w 2150"/>
                    <a:gd name="T9" fmla="*/ 955 h 3624"/>
                    <a:gd name="T10" fmla="*/ 1075 w 2150"/>
                    <a:gd name="T11" fmla="*/ 895 h 3624"/>
                    <a:gd name="T12" fmla="*/ 1052 w 2150"/>
                    <a:gd name="T13" fmla="*/ 106 h 3624"/>
                    <a:gd name="T14" fmla="*/ 1187 w 2150"/>
                    <a:gd name="T15" fmla="*/ 158 h 3624"/>
                    <a:gd name="T16" fmla="*/ 1465 w 2150"/>
                    <a:gd name="T17" fmla="*/ 872 h 3624"/>
                    <a:gd name="T18" fmla="*/ 1631 w 2150"/>
                    <a:gd name="T19" fmla="*/ 1338 h 3624"/>
                    <a:gd name="T20" fmla="*/ 1684 w 2150"/>
                    <a:gd name="T21" fmla="*/ 1225 h 3624"/>
                    <a:gd name="T22" fmla="*/ 1947 w 2150"/>
                    <a:gd name="T23" fmla="*/ 1925 h 3624"/>
                    <a:gd name="T24" fmla="*/ 2022 w 2150"/>
                    <a:gd name="T25" fmla="*/ 1834 h 3624"/>
                    <a:gd name="T26" fmla="*/ 2127 w 2150"/>
                    <a:gd name="T27" fmla="*/ 2158 h 3624"/>
                    <a:gd name="T28" fmla="*/ 1488 w 2150"/>
                    <a:gd name="T29" fmla="*/ 3610 h 3624"/>
                    <a:gd name="T30" fmla="*/ 1105 w 2150"/>
                    <a:gd name="T31" fmla="*/ 3451 h 3624"/>
                    <a:gd name="T32" fmla="*/ 481 w 2150"/>
                    <a:gd name="T33" fmla="*/ 3339 h 3624"/>
                    <a:gd name="T34" fmla="*/ 669 w 2150"/>
                    <a:gd name="T35" fmla="*/ 2511 h 3624"/>
                    <a:gd name="T36" fmla="*/ 879 w 2150"/>
                    <a:gd name="T37" fmla="*/ 3015 h 3624"/>
                    <a:gd name="T38" fmla="*/ 879 w 2150"/>
                    <a:gd name="T39" fmla="*/ 2865 h 3624"/>
                    <a:gd name="T40" fmla="*/ 1007 w 2150"/>
                    <a:gd name="T41" fmla="*/ 2158 h 3624"/>
                    <a:gd name="T42" fmla="*/ 1473 w 2150"/>
                    <a:gd name="T43" fmla="*/ 1925 h 3624"/>
                    <a:gd name="T44" fmla="*/ 1586 w 2150"/>
                    <a:gd name="T45" fmla="*/ 1722 h 3624"/>
                    <a:gd name="T46" fmla="*/ 1563 w 2150"/>
                    <a:gd name="T47" fmla="*/ 1699 h 3624"/>
                    <a:gd name="T48" fmla="*/ 1421 w 2150"/>
                    <a:gd name="T49" fmla="*/ 1940 h 3624"/>
                    <a:gd name="T50" fmla="*/ 797 w 2150"/>
                    <a:gd name="T51" fmla="*/ 2189 h 3624"/>
                    <a:gd name="T52" fmla="*/ 721 w 2150"/>
                    <a:gd name="T53" fmla="*/ 2189 h 3624"/>
                    <a:gd name="T54" fmla="*/ 526 w 2150"/>
                    <a:gd name="T55" fmla="*/ 2105 h 3624"/>
                    <a:gd name="T56" fmla="*/ 406 w 2150"/>
                    <a:gd name="T57" fmla="*/ 1744 h 3624"/>
                    <a:gd name="T58" fmla="*/ 421 w 2150"/>
                    <a:gd name="T59" fmla="*/ 1684 h 3624"/>
                    <a:gd name="T60" fmla="*/ 308 w 2150"/>
                    <a:gd name="T61" fmla="*/ 1594 h 3624"/>
                    <a:gd name="T62" fmla="*/ 578 w 2150"/>
                    <a:gd name="T63" fmla="*/ 1677 h 3624"/>
                    <a:gd name="T64" fmla="*/ 624 w 2150"/>
                    <a:gd name="T65" fmla="*/ 1640 h 3624"/>
                    <a:gd name="T66" fmla="*/ 247 w 2150"/>
                    <a:gd name="T67" fmla="*/ 1459 h 3624"/>
                    <a:gd name="T68" fmla="*/ 225 w 2150"/>
                    <a:gd name="T69" fmla="*/ 1309 h 3624"/>
                    <a:gd name="T70" fmla="*/ 450 w 2150"/>
                    <a:gd name="T71" fmla="*/ 1271 h 3624"/>
                    <a:gd name="T72" fmla="*/ 406 w 2150"/>
                    <a:gd name="T73" fmla="*/ 1000 h 3624"/>
                    <a:gd name="T74" fmla="*/ 375 w 2150"/>
                    <a:gd name="T75" fmla="*/ 955 h 3624"/>
                    <a:gd name="T76" fmla="*/ 421 w 2150"/>
                    <a:gd name="T77" fmla="*/ 1121 h 3624"/>
                    <a:gd name="T78" fmla="*/ 188 w 2150"/>
                    <a:gd name="T79" fmla="*/ 1203 h 3624"/>
                    <a:gd name="T80" fmla="*/ 97 w 2150"/>
                    <a:gd name="T81" fmla="*/ 1143 h 3624"/>
                    <a:gd name="T82" fmla="*/ 120 w 2150"/>
                    <a:gd name="T83" fmla="*/ 715 h 3624"/>
                    <a:gd name="T84" fmla="*/ 225 w 2150"/>
                    <a:gd name="T85" fmla="*/ 459 h 3624"/>
                    <a:gd name="T86" fmla="*/ 180 w 2150"/>
                    <a:gd name="T87" fmla="*/ 422 h 3624"/>
                    <a:gd name="T88" fmla="*/ 53 w 2150"/>
                    <a:gd name="T89" fmla="*/ 346 h 3624"/>
                    <a:gd name="T90" fmla="*/ 53 w 2150"/>
                    <a:gd name="T91" fmla="*/ 23 h 3624"/>
                    <a:gd name="T92" fmla="*/ 488 w 2150"/>
                    <a:gd name="T93" fmla="*/ 83 h 3624"/>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150"/>
                    <a:gd name="T142" fmla="*/ 0 h 3624"/>
                    <a:gd name="T143" fmla="*/ 2150 w 2150"/>
                    <a:gd name="T144" fmla="*/ 3624 h 3624"/>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150" h="3624">
                      <a:moveTo>
                        <a:pt x="488" y="83"/>
                      </a:moveTo>
                      <a:lnTo>
                        <a:pt x="556" y="113"/>
                      </a:lnTo>
                      <a:lnTo>
                        <a:pt x="571" y="286"/>
                      </a:lnTo>
                      <a:lnTo>
                        <a:pt x="624" y="286"/>
                      </a:lnTo>
                      <a:lnTo>
                        <a:pt x="662" y="135"/>
                      </a:lnTo>
                      <a:lnTo>
                        <a:pt x="662" y="83"/>
                      </a:lnTo>
                      <a:lnTo>
                        <a:pt x="721" y="106"/>
                      </a:lnTo>
                      <a:lnTo>
                        <a:pt x="788" y="91"/>
                      </a:lnTo>
                      <a:lnTo>
                        <a:pt x="812" y="91"/>
                      </a:lnTo>
                      <a:lnTo>
                        <a:pt x="819" y="83"/>
                      </a:lnTo>
                      <a:lnTo>
                        <a:pt x="984" y="572"/>
                      </a:lnTo>
                      <a:lnTo>
                        <a:pt x="984" y="782"/>
                      </a:lnTo>
                      <a:lnTo>
                        <a:pt x="1007" y="880"/>
                      </a:lnTo>
                      <a:lnTo>
                        <a:pt x="991" y="918"/>
                      </a:lnTo>
                      <a:lnTo>
                        <a:pt x="991" y="955"/>
                      </a:lnTo>
                      <a:lnTo>
                        <a:pt x="1015" y="978"/>
                      </a:lnTo>
                      <a:lnTo>
                        <a:pt x="1037" y="963"/>
                      </a:lnTo>
                      <a:lnTo>
                        <a:pt x="1075" y="895"/>
                      </a:lnTo>
                      <a:lnTo>
                        <a:pt x="1105" y="640"/>
                      </a:lnTo>
                      <a:lnTo>
                        <a:pt x="1059" y="128"/>
                      </a:lnTo>
                      <a:lnTo>
                        <a:pt x="1052" y="106"/>
                      </a:lnTo>
                      <a:lnTo>
                        <a:pt x="1052" y="68"/>
                      </a:lnTo>
                      <a:lnTo>
                        <a:pt x="1082" y="68"/>
                      </a:lnTo>
                      <a:lnTo>
                        <a:pt x="1187" y="158"/>
                      </a:lnTo>
                      <a:lnTo>
                        <a:pt x="1293" y="369"/>
                      </a:lnTo>
                      <a:lnTo>
                        <a:pt x="1428" y="805"/>
                      </a:lnTo>
                      <a:lnTo>
                        <a:pt x="1465" y="872"/>
                      </a:lnTo>
                      <a:lnTo>
                        <a:pt x="1488" y="978"/>
                      </a:lnTo>
                      <a:lnTo>
                        <a:pt x="1609" y="1316"/>
                      </a:lnTo>
                      <a:lnTo>
                        <a:pt x="1631" y="1338"/>
                      </a:lnTo>
                      <a:lnTo>
                        <a:pt x="1668" y="1316"/>
                      </a:lnTo>
                      <a:lnTo>
                        <a:pt x="1684" y="1271"/>
                      </a:lnTo>
                      <a:lnTo>
                        <a:pt x="1684" y="1225"/>
                      </a:lnTo>
                      <a:lnTo>
                        <a:pt x="1864" y="1797"/>
                      </a:lnTo>
                      <a:lnTo>
                        <a:pt x="1931" y="1880"/>
                      </a:lnTo>
                      <a:lnTo>
                        <a:pt x="1947" y="1925"/>
                      </a:lnTo>
                      <a:lnTo>
                        <a:pt x="1969" y="1947"/>
                      </a:lnTo>
                      <a:lnTo>
                        <a:pt x="2015" y="1925"/>
                      </a:lnTo>
                      <a:lnTo>
                        <a:pt x="2022" y="1834"/>
                      </a:lnTo>
                      <a:lnTo>
                        <a:pt x="2059" y="1925"/>
                      </a:lnTo>
                      <a:lnTo>
                        <a:pt x="2105" y="2136"/>
                      </a:lnTo>
                      <a:lnTo>
                        <a:pt x="2127" y="2158"/>
                      </a:lnTo>
                      <a:lnTo>
                        <a:pt x="2150" y="2339"/>
                      </a:lnTo>
                      <a:lnTo>
                        <a:pt x="1533" y="3496"/>
                      </a:lnTo>
                      <a:lnTo>
                        <a:pt x="1488" y="3610"/>
                      </a:lnTo>
                      <a:lnTo>
                        <a:pt x="1473" y="3624"/>
                      </a:lnTo>
                      <a:lnTo>
                        <a:pt x="1406" y="3579"/>
                      </a:lnTo>
                      <a:lnTo>
                        <a:pt x="1105" y="3451"/>
                      </a:lnTo>
                      <a:lnTo>
                        <a:pt x="616" y="3346"/>
                      </a:lnTo>
                      <a:lnTo>
                        <a:pt x="510" y="3339"/>
                      </a:lnTo>
                      <a:lnTo>
                        <a:pt x="481" y="3339"/>
                      </a:lnTo>
                      <a:lnTo>
                        <a:pt x="481" y="3196"/>
                      </a:lnTo>
                      <a:lnTo>
                        <a:pt x="534" y="2842"/>
                      </a:lnTo>
                      <a:lnTo>
                        <a:pt x="669" y="2511"/>
                      </a:lnTo>
                      <a:lnTo>
                        <a:pt x="744" y="2474"/>
                      </a:lnTo>
                      <a:lnTo>
                        <a:pt x="788" y="2752"/>
                      </a:lnTo>
                      <a:lnTo>
                        <a:pt x="879" y="3015"/>
                      </a:lnTo>
                      <a:lnTo>
                        <a:pt x="924" y="3061"/>
                      </a:lnTo>
                      <a:lnTo>
                        <a:pt x="962" y="3023"/>
                      </a:lnTo>
                      <a:lnTo>
                        <a:pt x="879" y="2865"/>
                      </a:lnTo>
                      <a:lnTo>
                        <a:pt x="812" y="2520"/>
                      </a:lnTo>
                      <a:lnTo>
                        <a:pt x="819" y="2256"/>
                      </a:lnTo>
                      <a:lnTo>
                        <a:pt x="1007" y="2158"/>
                      </a:lnTo>
                      <a:lnTo>
                        <a:pt x="1390" y="2037"/>
                      </a:lnTo>
                      <a:lnTo>
                        <a:pt x="1473" y="1962"/>
                      </a:lnTo>
                      <a:lnTo>
                        <a:pt x="1473" y="1925"/>
                      </a:lnTo>
                      <a:lnTo>
                        <a:pt x="1510" y="1902"/>
                      </a:lnTo>
                      <a:lnTo>
                        <a:pt x="1556" y="1834"/>
                      </a:lnTo>
                      <a:lnTo>
                        <a:pt x="1586" y="1722"/>
                      </a:lnTo>
                      <a:lnTo>
                        <a:pt x="1600" y="1707"/>
                      </a:lnTo>
                      <a:lnTo>
                        <a:pt x="1586" y="1699"/>
                      </a:lnTo>
                      <a:lnTo>
                        <a:pt x="1563" y="1699"/>
                      </a:lnTo>
                      <a:lnTo>
                        <a:pt x="1488" y="1834"/>
                      </a:lnTo>
                      <a:lnTo>
                        <a:pt x="1421" y="1880"/>
                      </a:lnTo>
                      <a:lnTo>
                        <a:pt x="1421" y="1940"/>
                      </a:lnTo>
                      <a:lnTo>
                        <a:pt x="1300" y="2008"/>
                      </a:lnTo>
                      <a:lnTo>
                        <a:pt x="1015" y="2083"/>
                      </a:lnTo>
                      <a:lnTo>
                        <a:pt x="797" y="2189"/>
                      </a:lnTo>
                      <a:lnTo>
                        <a:pt x="774" y="2165"/>
                      </a:lnTo>
                      <a:lnTo>
                        <a:pt x="744" y="2165"/>
                      </a:lnTo>
                      <a:lnTo>
                        <a:pt x="721" y="2189"/>
                      </a:lnTo>
                      <a:lnTo>
                        <a:pt x="616" y="2189"/>
                      </a:lnTo>
                      <a:lnTo>
                        <a:pt x="549" y="2158"/>
                      </a:lnTo>
                      <a:lnTo>
                        <a:pt x="526" y="2105"/>
                      </a:lnTo>
                      <a:lnTo>
                        <a:pt x="510" y="2008"/>
                      </a:lnTo>
                      <a:lnTo>
                        <a:pt x="421" y="1820"/>
                      </a:lnTo>
                      <a:lnTo>
                        <a:pt x="406" y="1744"/>
                      </a:lnTo>
                      <a:lnTo>
                        <a:pt x="450" y="1744"/>
                      </a:lnTo>
                      <a:lnTo>
                        <a:pt x="466" y="1730"/>
                      </a:lnTo>
                      <a:lnTo>
                        <a:pt x="421" y="1684"/>
                      </a:lnTo>
                      <a:lnTo>
                        <a:pt x="331" y="1647"/>
                      </a:lnTo>
                      <a:lnTo>
                        <a:pt x="308" y="1617"/>
                      </a:lnTo>
                      <a:lnTo>
                        <a:pt x="308" y="1594"/>
                      </a:lnTo>
                      <a:lnTo>
                        <a:pt x="510" y="1617"/>
                      </a:lnTo>
                      <a:lnTo>
                        <a:pt x="556" y="1647"/>
                      </a:lnTo>
                      <a:lnTo>
                        <a:pt x="578" y="1677"/>
                      </a:lnTo>
                      <a:lnTo>
                        <a:pt x="616" y="1677"/>
                      </a:lnTo>
                      <a:lnTo>
                        <a:pt x="624" y="1662"/>
                      </a:lnTo>
                      <a:lnTo>
                        <a:pt x="624" y="1640"/>
                      </a:lnTo>
                      <a:lnTo>
                        <a:pt x="398" y="1459"/>
                      </a:lnTo>
                      <a:lnTo>
                        <a:pt x="285" y="1437"/>
                      </a:lnTo>
                      <a:lnTo>
                        <a:pt x="247" y="1459"/>
                      </a:lnTo>
                      <a:lnTo>
                        <a:pt x="225" y="1421"/>
                      </a:lnTo>
                      <a:lnTo>
                        <a:pt x="247" y="1353"/>
                      </a:lnTo>
                      <a:lnTo>
                        <a:pt x="225" y="1309"/>
                      </a:lnTo>
                      <a:lnTo>
                        <a:pt x="240" y="1293"/>
                      </a:lnTo>
                      <a:lnTo>
                        <a:pt x="240" y="1271"/>
                      </a:lnTo>
                      <a:lnTo>
                        <a:pt x="450" y="1271"/>
                      </a:lnTo>
                      <a:lnTo>
                        <a:pt x="503" y="1225"/>
                      </a:lnTo>
                      <a:lnTo>
                        <a:pt x="488" y="1121"/>
                      </a:lnTo>
                      <a:lnTo>
                        <a:pt x="406" y="1000"/>
                      </a:lnTo>
                      <a:lnTo>
                        <a:pt x="406" y="963"/>
                      </a:lnTo>
                      <a:lnTo>
                        <a:pt x="398" y="955"/>
                      </a:lnTo>
                      <a:lnTo>
                        <a:pt x="375" y="955"/>
                      </a:lnTo>
                      <a:lnTo>
                        <a:pt x="360" y="1000"/>
                      </a:lnTo>
                      <a:lnTo>
                        <a:pt x="360" y="1031"/>
                      </a:lnTo>
                      <a:lnTo>
                        <a:pt x="421" y="1121"/>
                      </a:lnTo>
                      <a:lnTo>
                        <a:pt x="443" y="1196"/>
                      </a:lnTo>
                      <a:lnTo>
                        <a:pt x="421" y="1225"/>
                      </a:lnTo>
                      <a:lnTo>
                        <a:pt x="188" y="1203"/>
                      </a:lnTo>
                      <a:lnTo>
                        <a:pt x="165" y="1225"/>
                      </a:lnTo>
                      <a:lnTo>
                        <a:pt x="97" y="1225"/>
                      </a:lnTo>
                      <a:lnTo>
                        <a:pt x="97" y="1143"/>
                      </a:lnTo>
                      <a:lnTo>
                        <a:pt x="135" y="1090"/>
                      </a:lnTo>
                      <a:lnTo>
                        <a:pt x="112" y="1068"/>
                      </a:lnTo>
                      <a:lnTo>
                        <a:pt x="120" y="715"/>
                      </a:lnTo>
                      <a:lnTo>
                        <a:pt x="203" y="549"/>
                      </a:lnTo>
                      <a:lnTo>
                        <a:pt x="203" y="481"/>
                      </a:lnTo>
                      <a:lnTo>
                        <a:pt x="225" y="459"/>
                      </a:lnTo>
                      <a:lnTo>
                        <a:pt x="225" y="444"/>
                      </a:lnTo>
                      <a:lnTo>
                        <a:pt x="203" y="422"/>
                      </a:lnTo>
                      <a:lnTo>
                        <a:pt x="180" y="422"/>
                      </a:lnTo>
                      <a:lnTo>
                        <a:pt x="157" y="444"/>
                      </a:lnTo>
                      <a:lnTo>
                        <a:pt x="157" y="422"/>
                      </a:lnTo>
                      <a:lnTo>
                        <a:pt x="53" y="346"/>
                      </a:lnTo>
                      <a:lnTo>
                        <a:pt x="0" y="241"/>
                      </a:lnTo>
                      <a:lnTo>
                        <a:pt x="30" y="60"/>
                      </a:lnTo>
                      <a:lnTo>
                        <a:pt x="53" y="23"/>
                      </a:lnTo>
                      <a:lnTo>
                        <a:pt x="44" y="0"/>
                      </a:lnTo>
                      <a:lnTo>
                        <a:pt x="203" y="68"/>
                      </a:lnTo>
                      <a:lnTo>
                        <a:pt x="488" y="83"/>
                      </a:lnTo>
                      <a:close/>
                    </a:path>
                  </a:pathLst>
                </a:custGeom>
                <a:solidFill>
                  <a:srgbClr val="F3B692"/>
                </a:solidFill>
                <a:ln w="9525">
                  <a:noFill/>
                  <a:round/>
                  <a:headEnd/>
                  <a:tailEnd/>
                </a:ln>
              </p:spPr>
              <p:txBody>
                <a:bodyPr>
                  <a:prstTxWarp prst="textNoShape">
                    <a:avLst/>
                  </a:prstTxWarp>
                </a:bodyPr>
                <a:lstStyle/>
                <a:p>
                  <a:endParaRPr lang="en-US"/>
                </a:p>
              </p:txBody>
            </p:sp>
            <p:sp>
              <p:nvSpPr>
                <p:cNvPr id="45092" name="Freeform 73"/>
                <p:cNvSpPr>
                  <a:spLocks noChangeAspect="1"/>
                </p:cNvSpPr>
                <p:nvPr/>
              </p:nvSpPr>
              <p:spPr bwMode="auto">
                <a:xfrm>
                  <a:off x="1395" y="3026"/>
                  <a:ext cx="3" cy="6"/>
                </a:xfrm>
                <a:custGeom>
                  <a:avLst/>
                  <a:gdLst>
                    <a:gd name="T0" fmla="*/ 0 w 38"/>
                    <a:gd name="T1" fmla="*/ 15 h 83"/>
                    <a:gd name="T2" fmla="*/ 16 w 38"/>
                    <a:gd name="T3" fmla="*/ 49 h 83"/>
                    <a:gd name="T4" fmla="*/ 38 w 38"/>
                    <a:gd name="T5" fmla="*/ 83 h 83"/>
                    <a:gd name="T6" fmla="*/ 31 w 38"/>
                    <a:gd name="T7" fmla="*/ 0 h 83"/>
                    <a:gd name="T8" fmla="*/ 0 w 38"/>
                    <a:gd name="T9" fmla="*/ 15 h 83"/>
                    <a:gd name="T10" fmla="*/ 0 60000 65536"/>
                    <a:gd name="T11" fmla="*/ 0 60000 65536"/>
                    <a:gd name="T12" fmla="*/ 0 60000 65536"/>
                    <a:gd name="T13" fmla="*/ 0 60000 65536"/>
                    <a:gd name="T14" fmla="*/ 0 60000 65536"/>
                    <a:gd name="T15" fmla="*/ 0 w 38"/>
                    <a:gd name="T16" fmla="*/ 0 h 83"/>
                    <a:gd name="T17" fmla="*/ 38 w 38"/>
                    <a:gd name="T18" fmla="*/ 83 h 83"/>
                  </a:gdLst>
                  <a:ahLst/>
                  <a:cxnLst>
                    <a:cxn ang="T10">
                      <a:pos x="T0" y="T1"/>
                    </a:cxn>
                    <a:cxn ang="T11">
                      <a:pos x="T2" y="T3"/>
                    </a:cxn>
                    <a:cxn ang="T12">
                      <a:pos x="T4" y="T5"/>
                    </a:cxn>
                    <a:cxn ang="T13">
                      <a:pos x="T6" y="T7"/>
                    </a:cxn>
                    <a:cxn ang="T14">
                      <a:pos x="T8" y="T9"/>
                    </a:cxn>
                  </a:cxnLst>
                  <a:rect l="T15" t="T16" r="T17" b="T18"/>
                  <a:pathLst>
                    <a:path w="38" h="83">
                      <a:moveTo>
                        <a:pt x="0" y="15"/>
                      </a:moveTo>
                      <a:lnTo>
                        <a:pt x="16" y="49"/>
                      </a:lnTo>
                      <a:lnTo>
                        <a:pt x="38" y="83"/>
                      </a:lnTo>
                      <a:lnTo>
                        <a:pt x="31" y="0"/>
                      </a:lnTo>
                      <a:lnTo>
                        <a:pt x="0" y="15"/>
                      </a:lnTo>
                      <a:close/>
                    </a:path>
                  </a:pathLst>
                </a:custGeom>
                <a:solidFill>
                  <a:srgbClr val="E79776"/>
                </a:solidFill>
                <a:ln w="9525">
                  <a:noFill/>
                  <a:round/>
                  <a:headEnd/>
                  <a:tailEnd/>
                </a:ln>
              </p:spPr>
              <p:txBody>
                <a:bodyPr>
                  <a:prstTxWarp prst="textNoShape">
                    <a:avLst/>
                  </a:prstTxWarp>
                </a:bodyPr>
                <a:lstStyle/>
                <a:p>
                  <a:endParaRPr lang="en-US"/>
                </a:p>
              </p:txBody>
            </p:sp>
            <p:sp>
              <p:nvSpPr>
                <p:cNvPr id="45093" name="Freeform 74"/>
                <p:cNvSpPr>
                  <a:spLocks noChangeAspect="1"/>
                </p:cNvSpPr>
                <p:nvPr/>
              </p:nvSpPr>
              <p:spPr bwMode="auto">
                <a:xfrm>
                  <a:off x="1399" y="2841"/>
                  <a:ext cx="107" cy="261"/>
                </a:xfrm>
                <a:custGeom>
                  <a:avLst/>
                  <a:gdLst>
                    <a:gd name="T0" fmla="*/ 352 w 1384"/>
                    <a:gd name="T1" fmla="*/ 929 h 3399"/>
                    <a:gd name="T2" fmla="*/ 421 w 1384"/>
                    <a:gd name="T3" fmla="*/ 940 h 3399"/>
                    <a:gd name="T4" fmla="*/ 440 w 1384"/>
                    <a:gd name="T5" fmla="*/ 1003 h 3399"/>
                    <a:gd name="T6" fmla="*/ 444 w 1384"/>
                    <a:gd name="T7" fmla="*/ 1022 h 3399"/>
                    <a:gd name="T8" fmla="*/ 488 w 1384"/>
                    <a:gd name="T9" fmla="*/ 1043 h 3399"/>
                    <a:gd name="T10" fmla="*/ 506 w 1384"/>
                    <a:gd name="T11" fmla="*/ 1066 h 3399"/>
                    <a:gd name="T12" fmla="*/ 529 w 1384"/>
                    <a:gd name="T13" fmla="*/ 1132 h 3399"/>
                    <a:gd name="T14" fmla="*/ 533 w 1384"/>
                    <a:gd name="T15" fmla="*/ 1281 h 3399"/>
                    <a:gd name="T16" fmla="*/ 504 w 1384"/>
                    <a:gd name="T17" fmla="*/ 1387 h 3399"/>
                    <a:gd name="T18" fmla="*/ 447 w 1384"/>
                    <a:gd name="T19" fmla="*/ 1465 h 3399"/>
                    <a:gd name="T20" fmla="*/ 417 w 1384"/>
                    <a:gd name="T21" fmla="*/ 1484 h 3399"/>
                    <a:gd name="T22" fmla="*/ 381 w 1384"/>
                    <a:gd name="T23" fmla="*/ 1495 h 3399"/>
                    <a:gd name="T24" fmla="*/ 359 w 1384"/>
                    <a:gd name="T25" fmla="*/ 1504 h 3399"/>
                    <a:gd name="T26" fmla="*/ 141 w 1384"/>
                    <a:gd name="T27" fmla="*/ 1925 h 3399"/>
                    <a:gd name="T28" fmla="*/ 13 w 1384"/>
                    <a:gd name="T29" fmla="*/ 2089 h 3399"/>
                    <a:gd name="T30" fmla="*/ 8 w 1384"/>
                    <a:gd name="T31" fmla="*/ 2097 h 3399"/>
                    <a:gd name="T32" fmla="*/ 249 w 1384"/>
                    <a:gd name="T33" fmla="*/ 2015 h 3399"/>
                    <a:gd name="T34" fmla="*/ 655 w 1384"/>
                    <a:gd name="T35" fmla="*/ 1872 h 3399"/>
                    <a:gd name="T36" fmla="*/ 722 w 1384"/>
                    <a:gd name="T37" fmla="*/ 1766 h 3399"/>
                    <a:gd name="T38" fmla="*/ 820 w 1384"/>
                    <a:gd name="T39" fmla="*/ 1631 h 3399"/>
                    <a:gd name="T40" fmla="*/ 820 w 1384"/>
                    <a:gd name="T41" fmla="*/ 1654 h 3399"/>
                    <a:gd name="T42" fmla="*/ 744 w 1384"/>
                    <a:gd name="T43" fmla="*/ 1834 h 3399"/>
                    <a:gd name="T44" fmla="*/ 707 w 1384"/>
                    <a:gd name="T45" fmla="*/ 1894 h 3399"/>
                    <a:gd name="T46" fmla="*/ 241 w 1384"/>
                    <a:gd name="T47" fmla="*/ 2090 h 3399"/>
                    <a:gd name="T48" fmla="*/ 53 w 1384"/>
                    <a:gd name="T49" fmla="*/ 2271 h 3399"/>
                    <a:gd name="T50" fmla="*/ 88 w 1384"/>
                    <a:gd name="T51" fmla="*/ 2232 h 3399"/>
                    <a:gd name="T52" fmla="*/ 106 w 1384"/>
                    <a:gd name="T53" fmla="*/ 2188 h 3399"/>
                    <a:gd name="T54" fmla="*/ 541 w 1384"/>
                    <a:gd name="T55" fmla="*/ 2744 h 3399"/>
                    <a:gd name="T56" fmla="*/ 583 w 1384"/>
                    <a:gd name="T57" fmla="*/ 2698 h 3399"/>
                    <a:gd name="T58" fmla="*/ 618 w 1384"/>
                    <a:gd name="T59" fmla="*/ 2589 h 3399"/>
                    <a:gd name="T60" fmla="*/ 795 w 1384"/>
                    <a:gd name="T61" fmla="*/ 2350 h 3399"/>
                    <a:gd name="T62" fmla="*/ 887 w 1384"/>
                    <a:gd name="T63" fmla="*/ 2201 h 3399"/>
                    <a:gd name="T64" fmla="*/ 895 w 1384"/>
                    <a:gd name="T65" fmla="*/ 2150 h 3399"/>
                    <a:gd name="T66" fmla="*/ 953 w 1384"/>
                    <a:gd name="T67" fmla="*/ 2162 h 3399"/>
                    <a:gd name="T68" fmla="*/ 991 w 1384"/>
                    <a:gd name="T69" fmla="*/ 2194 h 3399"/>
                    <a:gd name="T70" fmla="*/ 1012 w 1384"/>
                    <a:gd name="T71" fmla="*/ 2243 h 3399"/>
                    <a:gd name="T72" fmla="*/ 1007 w 1384"/>
                    <a:gd name="T73" fmla="*/ 2430 h 3399"/>
                    <a:gd name="T74" fmla="*/ 806 w 1384"/>
                    <a:gd name="T75" fmla="*/ 3140 h 3399"/>
                    <a:gd name="T76" fmla="*/ 777 w 1384"/>
                    <a:gd name="T77" fmla="*/ 3371 h 3399"/>
                    <a:gd name="T78" fmla="*/ 1384 w 1384"/>
                    <a:gd name="T79" fmla="*/ 2271 h 3399"/>
                    <a:gd name="T80" fmla="*/ 1339 w 1384"/>
                    <a:gd name="T81" fmla="*/ 2068 h 3399"/>
                    <a:gd name="T82" fmla="*/ 1256 w 1384"/>
                    <a:gd name="T83" fmla="*/ 1766 h 3399"/>
                    <a:gd name="T84" fmla="*/ 1203 w 1384"/>
                    <a:gd name="T85" fmla="*/ 1879 h 3399"/>
                    <a:gd name="T86" fmla="*/ 1165 w 1384"/>
                    <a:gd name="T87" fmla="*/ 1812 h 3399"/>
                    <a:gd name="T88" fmla="*/ 918 w 1384"/>
                    <a:gd name="T89" fmla="*/ 1157 h 3399"/>
                    <a:gd name="T90" fmla="*/ 902 w 1384"/>
                    <a:gd name="T91" fmla="*/ 1248 h 3399"/>
                    <a:gd name="T92" fmla="*/ 843 w 1384"/>
                    <a:gd name="T93" fmla="*/ 1248 h 3399"/>
                    <a:gd name="T94" fmla="*/ 699 w 1384"/>
                    <a:gd name="T95" fmla="*/ 804 h 3399"/>
                    <a:gd name="T96" fmla="*/ 527 w 1384"/>
                    <a:gd name="T97" fmla="*/ 301 h 3399"/>
                    <a:gd name="T98" fmla="*/ 316 w 1384"/>
                    <a:gd name="T99" fmla="*/ 0 h 3399"/>
                    <a:gd name="T100" fmla="*/ 286 w 1384"/>
                    <a:gd name="T101" fmla="*/ 38 h 3399"/>
                    <a:gd name="T102" fmla="*/ 339 w 1384"/>
                    <a:gd name="T103" fmla="*/ 572 h 3399"/>
                    <a:gd name="T104" fmla="*/ 271 w 1384"/>
                    <a:gd name="T105" fmla="*/ 895 h 3399"/>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84"/>
                    <a:gd name="T160" fmla="*/ 0 h 3399"/>
                    <a:gd name="T161" fmla="*/ 1384 w 1384"/>
                    <a:gd name="T162" fmla="*/ 3399 h 3399"/>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84" h="3399">
                      <a:moveTo>
                        <a:pt x="271" y="895"/>
                      </a:moveTo>
                      <a:lnTo>
                        <a:pt x="352" y="929"/>
                      </a:lnTo>
                      <a:lnTo>
                        <a:pt x="404" y="940"/>
                      </a:lnTo>
                      <a:lnTo>
                        <a:pt x="421" y="940"/>
                      </a:lnTo>
                      <a:lnTo>
                        <a:pt x="422" y="949"/>
                      </a:lnTo>
                      <a:lnTo>
                        <a:pt x="440" y="1003"/>
                      </a:lnTo>
                      <a:lnTo>
                        <a:pt x="443" y="1014"/>
                      </a:lnTo>
                      <a:lnTo>
                        <a:pt x="444" y="1022"/>
                      </a:lnTo>
                      <a:lnTo>
                        <a:pt x="468" y="1027"/>
                      </a:lnTo>
                      <a:lnTo>
                        <a:pt x="488" y="1043"/>
                      </a:lnTo>
                      <a:lnTo>
                        <a:pt x="497" y="1054"/>
                      </a:lnTo>
                      <a:lnTo>
                        <a:pt x="506" y="1066"/>
                      </a:lnTo>
                      <a:lnTo>
                        <a:pt x="518" y="1096"/>
                      </a:lnTo>
                      <a:lnTo>
                        <a:pt x="529" y="1132"/>
                      </a:lnTo>
                      <a:lnTo>
                        <a:pt x="537" y="1215"/>
                      </a:lnTo>
                      <a:lnTo>
                        <a:pt x="533" y="1281"/>
                      </a:lnTo>
                      <a:lnTo>
                        <a:pt x="519" y="1347"/>
                      </a:lnTo>
                      <a:lnTo>
                        <a:pt x="504" y="1387"/>
                      </a:lnTo>
                      <a:lnTo>
                        <a:pt x="474" y="1439"/>
                      </a:lnTo>
                      <a:lnTo>
                        <a:pt x="447" y="1465"/>
                      </a:lnTo>
                      <a:lnTo>
                        <a:pt x="433" y="1476"/>
                      </a:lnTo>
                      <a:lnTo>
                        <a:pt x="417" y="1484"/>
                      </a:lnTo>
                      <a:lnTo>
                        <a:pt x="400" y="1490"/>
                      </a:lnTo>
                      <a:lnTo>
                        <a:pt x="381" y="1495"/>
                      </a:lnTo>
                      <a:lnTo>
                        <a:pt x="361" y="1496"/>
                      </a:lnTo>
                      <a:lnTo>
                        <a:pt x="359" y="1504"/>
                      </a:lnTo>
                      <a:lnTo>
                        <a:pt x="280" y="1671"/>
                      </a:lnTo>
                      <a:lnTo>
                        <a:pt x="141" y="1925"/>
                      </a:lnTo>
                      <a:lnTo>
                        <a:pt x="67" y="2032"/>
                      </a:lnTo>
                      <a:lnTo>
                        <a:pt x="13" y="2089"/>
                      </a:lnTo>
                      <a:lnTo>
                        <a:pt x="0" y="2097"/>
                      </a:lnTo>
                      <a:lnTo>
                        <a:pt x="8" y="2097"/>
                      </a:lnTo>
                      <a:lnTo>
                        <a:pt x="31" y="2121"/>
                      </a:lnTo>
                      <a:lnTo>
                        <a:pt x="249" y="2015"/>
                      </a:lnTo>
                      <a:lnTo>
                        <a:pt x="534" y="1940"/>
                      </a:lnTo>
                      <a:lnTo>
                        <a:pt x="655" y="1872"/>
                      </a:lnTo>
                      <a:lnTo>
                        <a:pt x="655" y="1812"/>
                      </a:lnTo>
                      <a:lnTo>
                        <a:pt x="722" y="1766"/>
                      </a:lnTo>
                      <a:lnTo>
                        <a:pt x="797" y="1631"/>
                      </a:lnTo>
                      <a:lnTo>
                        <a:pt x="820" y="1631"/>
                      </a:lnTo>
                      <a:lnTo>
                        <a:pt x="834" y="1639"/>
                      </a:lnTo>
                      <a:lnTo>
                        <a:pt x="820" y="1654"/>
                      </a:lnTo>
                      <a:lnTo>
                        <a:pt x="790" y="1766"/>
                      </a:lnTo>
                      <a:lnTo>
                        <a:pt x="744" y="1834"/>
                      </a:lnTo>
                      <a:lnTo>
                        <a:pt x="707" y="1857"/>
                      </a:lnTo>
                      <a:lnTo>
                        <a:pt x="707" y="1894"/>
                      </a:lnTo>
                      <a:lnTo>
                        <a:pt x="624" y="1969"/>
                      </a:lnTo>
                      <a:lnTo>
                        <a:pt x="241" y="2090"/>
                      </a:lnTo>
                      <a:lnTo>
                        <a:pt x="53" y="2188"/>
                      </a:lnTo>
                      <a:lnTo>
                        <a:pt x="53" y="2271"/>
                      </a:lnTo>
                      <a:lnTo>
                        <a:pt x="71" y="2255"/>
                      </a:lnTo>
                      <a:lnTo>
                        <a:pt x="88" y="2232"/>
                      </a:lnTo>
                      <a:lnTo>
                        <a:pt x="101" y="2208"/>
                      </a:lnTo>
                      <a:lnTo>
                        <a:pt x="106" y="2188"/>
                      </a:lnTo>
                      <a:lnTo>
                        <a:pt x="519" y="2172"/>
                      </a:lnTo>
                      <a:lnTo>
                        <a:pt x="541" y="2744"/>
                      </a:lnTo>
                      <a:lnTo>
                        <a:pt x="580" y="2744"/>
                      </a:lnTo>
                      <a:lnTo>
                        <a:pt x="583" y="2698"/>
                      </a:lnTo>
                      <a:lnTo>
                        <a:pt x="592" y="2652"/>
                      </a:lnTo>
                      <a:lnTo>
                        <a:pt x="618" y="2589"/>
                      </a:lnTo>
                      <a:lnTo>
                        <a:pt x="665" y="2511"/>
                      </a:lnTo>
                      <a:lnTo>
                        <a:pt x="795" y="2350"/>
                      </a:lnTo>
                      <a:lnTo>
                        <a:pt x="866" y="2251"/>
                      </a:lnTo>
                      <a:lnTo>
                        <a:pt x="887" y="2201"/>
                      </a:lnTo>
                      <a:lnTo>
                        <a:pt x="893" y="2167"/>
                      </a:lnTo>
                      <a:lnTo>
                        <a:pt x="895" y="2150"/>
                      </a:lnTo>
                      <a:lnTo>
                        <a:pt x="926" y="2153"/>
                      </a:lnTo>
                      <a:lnTo>
                        <a:pt x="953" y="2162"/>
                      </a:lnTo>
                      <a:lnTo>
                        <a:pt x="974" y="2174"/>
                      </a:lnTo>
                      <a:lnTo>
                        <a:pt x="991" y="2194"/>
                      </a:lnTo>
                      <a:lnTo>
                        <a:pt x="1003" y="2216"/>
                      </a:lnTo>
                      <a:lnTo>
                        <a:pt x="1012" y="2243"/>
                      </a:lnTo>
                      <a:lnTo>
                        <a:pt x="1019" y="2309"/>
                      </a:lnTo>
                      <a:lnTo>
                        <a:pt x="1007" y="2430"/>
                      </a:lnTo>
                      <a:lnTo>
                        <a:pt x="945" y="2676"/>
                      </a:lnTo>
                      <a:lnTo>
                        <a:pt x="806" y="3140"/>
                      </a:lnTo>
                      <a:lnTo>
                        <a:pt x="776" y="3307"/>
                      </a:lnTo>
                      <a:lnTo>
                        <a:pt x="777" y="3371"/>
                      </a:lnTo>
                      <a:lnTo>
                        <a:pt x="783" y="3399"/>
                      </a:lnTo>
                      <a:lnTo>
                        <a:pt x="1384" y="2271"/>
                      </a:lnTo>
                      <a:lnTo>
                        <a:pt x="1361" y="2090"/>
                      </a:lnTo>
                      <a:lnTo>
                        <a:pt x="1339" y="2068"/>
                      </a:lnTo>
                      <a:lnTo>
                        <a:pt x="1293" y="1857"/>
                      </a:lnTo>
                      <a:lnTo>
                        <a:pt x="1256" y="1766"/>
                      </a:lnTo>
                      <a:lnTo>
                        <a:pt x="1249" y="1857"/>
                      </a:lnTo>
                      <a:lnTo>
                        <a:pt x="1203" y="1879"/>
                      </a:lnTo>
                      <a:lnTo>
                        <a:pt x="1181" y="1857"/>
                      </a:lnTo>
                      <a:lnTo>
                        <a:pt x="1165" y="1812"/>
                      </a:lnTo>
                      <a:lnTo>
                        <a:pt x="1098" y="1729"/>
                      </a:lnTo>
                      <a:lnTo>
                        <a:pt x="918" y="1157"/>
                      </a:lnTo>
                      <a:lnTo>
                        <a:pt x="918" y="1203"/>
                      </a:lnTo>
                      <a:lnTo>
                        <a:pt x="902" y="1248"/>
                      </a:lnTo>
                      <a:lnTo>
                        <a:pt x="865" y="1270"/>
                      </a:lnTo>
                      <a:lnTo>
                        <a:pt x="843" y="1248"/>
                      </a:lnTo>
                      <a:lnTo>
                        <a:pt x="722" y="910"/>
                      </a:lnTo>
                      <a:lnTo>
                        <a:pt x="699" y="804"/>
                      </a:lnTo>
                      <a:lnTo>
                        <a:pt x="662" y="737"/>
                      </a:lnTo>
                      <a:lnTo>
                        <a:pt x="527" y="301"/>
                      </a:lnTo>
                      <a:lnTo>
                        <a:pt x="421" y="90"/>
                      </a:lnTo>
                      <a:lnTo>
                        <a:pt x="316" y="0"/>
                      </a:lnTo>
                      <a:lnTo>
                        <a:pt x="286" y="0"/>
                      </a:lnTo>
                      <a:lnTo>
                        <a:pt x="286" y="38"/>
                      </a:lnTo>
                      <a:lnTo>
                        <a:pt x="293" y="60"/>
                      </a:lnTo>
                      <a:lnTo>
                        <a:pt x="339" y="572"/>
                      </a:lnTo>
                      <a:lnTo>
                        <a:pt x="309" y="827"/>
                      </a:lnTo>
                      <a:lnTo>
                        <a:pt x="271" y="895"/>
                      </a:lnTo>
                      <a:close/>
                    </a:path>
                  </a:pathLst>
                </a:custGeom>
                <a:solidFill>
                  <a:srgbClr val="E79776"/>
                </a:solidFill>
                <a:ln w="9525">
                  <a:noFill/>
                  <a:round/>
                  <a:headEnd/>
                  <a:tailEnd/>
                </a:ln>
              </p:spPr>
              <p:txBody>
                <a:bodyPr>
                  <a:prstTxWarp prst="textNoShape">
                    <a:avLst/>
                  </a:prstTxWarp>
                </a:bodyPr>
                <a:lstStyle/>
                <a:p>
                  <a:endParaRPr lang="en-US"/>
                </a:p>
              </p:txBody>
            </p:sp>
            <p:sp>
              <p:nvSpPr>
                <p:cNvPr id="45094" name="Freeform 75"/>
                <p:cNvSpPr>
                  <a:spLocks noChangeAspect="1"/>
                </p:cNvSpPr>
                <p:nvPr/>
              </p:nvSpPr>
              <p:spPr bwMode="auto">
                <a:xfrm>
                  <a:off x="1362" y="2842"/>
                  <a:ext cx="56" cy="70"/>
                </a:xfrm>
                <a:custGeom>
                  <a:avLst/>
                  <a:gdLst>
                    <a:gd name="T0" fmla="*/ 350 w 726"/>
                    <a:gd name="T1" fmla="*/ 188 h 910"/>
                    <a:gd name="T2" fmla="*/ 419 w 726"/>
                    <a:gd name="T3" fmla="*/ 208 h 910"/>
                    <a:gd name="T4" fmla="*/ 448 w 726"/>
                    <a:gd name="T5" fmla="*/ 211 h 910"/>
                    <a:gd name="T6" fmla="*/ 448 w 726"/>
                    <a:gd name="T7" fmla="*/ 219 h 910"/>
                    <a:gd name="T8" fmla="*/ 451 w 726"/>
                    <a:gd name="T9" fmla="*/ 235 h 910"/>
                    <a:gd name="T10" fmla="*/ 486 w 726"/>
                    <a:gd name="T11" fmla="*/ 303 h 910"/>
                    <a:gd name="T12" fmla="*/ 493 w 726"/>
                    <a:gd name="T13" fmla="*/ 324 h 910"/>
                    <a:gd name="T14" fmla="*/ 493 w 726"/>
                    <a:gd name="T15" fmla="*/ 330 h 910"/>
                    <a:gd name="T16" fmla="*/ 420 w 726"/>
                    <a:gd name="T17" fmla="*/ 359 h 910"/>
                    <a:gd name="T18" fmla="*/ 278 w 726"/>
                    <a:gd name="T19" fmla="*/ 383 h 910"/>
                    <a:gd name="T20" fmla="*/ 94 w 726"/>
                    <a:gd name="T21" fmla="*/ 391 h 910"/>
                    <a:gd name="T22" fmla="*/ 34 w 726"/>
                    <a:gd name="T23" fmla="*/ 391 h 910"/>
                    <a:gd name="T24" fmla="*/ 19 w 726"/>
                    <a:gd name="T25" fmla="*/ 414 h 910"/>
                    <a:gd name="T26" fmla="*/ 0 w 726"/>
                    <a:gd name="T27" fmla="*/ 643 h 910"/>
                    <a:gd name="T28" fmla="*/ 2 w 726"/>
                    <a:gd name="T29" fmla="*/ 754 h 910"/>
                    <a:gd name="T30" fmla="*/ 9 w 726"/>
                    <a:gd name="T31" fmla="*/ 784 h 910"/>
                    <a:gd name="T32" fmla="*/ 15 w 726"/>
                    <a:gd name="T33" fmla="*/ 799 h 910"/>
                    <a:gd name="T34" fmla="*/ 19 w 726"/>
                    <a:gd name="T35" fmla="*/ 804 h 910"/>
                    <a:gd name="T36" fmla="*/ 34 w 726"/>
                    <a:gd name="T37" fmla="*/ 804 h 910"/>
                    <a:gd name="T38" fmla="*/ 72 w 726"/>
                    <a:gd name="T39" fmla="*/ 910 h 910"/>
                    <a:gd name="T40" fmla="*/ 87 w 726"/>
                    <a:gd name="T41" fmla="*/ 910 h 910"/>
                    <a:gd name="T42" fmla="*/ 72 w 726"/>
                    <a:gd name="T43" fmla="*/ 910 h 910"/>
                    <a:gd name="T44" fmla="*/ 72 w 726"/>
                    <a:gd name="T45" fmla="*/ 894 h 910"/>
                    <a:gd name="T46" fmla="*/ 86 w 726"/>
                    <a:gd name="T47" fmla="*/ 820 h 910"/>
                    <a:gd name="T48" fmla="*/ 115 w 726"/>
                    <a:gd name="T49" fmla="*/ 715 h 910"/>
                    <a:gd name="T50" fmla="*/ 117 w 726"/>
                    <a:gd name="T51" fmla="*/ 692 h 910"/>
                    <a:gd name="T52" fmla="*/ 121 w 726"/>
                    <a:gd name="T53" fmla="*/ 691 h 910"/>
                    <a:gd name="T54" fmla="*/ 125 w 726"/>
                    <a:gd name="T55" fmla="*/ 689 h 910"/>
                    <a:gd name="T56" fmla="*/ 129 w 726"/>
                    <a:gd name="T57" fmla="*/ 686 h 910"/>
                    <a:gd name="T58" fmla="*/ 135 w 726"/>
                    <a:gd name="T59" fmla="*/ 682 h 910"/>
                    <a:gd name="T60" fmla="*/ 161 w 726"/>
                    <a:gd name="T61" fmla="*/ 659 h 910"/>
                    <a:gd name="T62" fmla="*/ 183 w 726"/>
                    <a:gd name="T63" fmla="*/ 632 h 910"/>
                    <a:gd name="T64" fmla="*/ 191 w 726"/>
                    <a:gd name="T65" fmla="*/ 614 h 910"/>
                    <a:gd name="T66" fmla="*/ 192 w 726"/>
                    <a:gd name="T67" fmla="*/ 609 h 910"/>
                    <a:gd name="T68" fmla="*/ 223 w 726"/>
                    <a:gd name="T69" fmla="*/ 611 h 910"/>
                    <a:gd name="T70" fmla="*/ 272 w 726"/>
                    <a:gd name="T71" fmla="*/ 619 h 910"/>
                    <a:gd name="T72" fmla="*/ 354 w 726"/>
                    <a:gd name="T73" fmla="*/ 646 h 910"/>
                    <a:gd name="T74" fmla="*/ 521 w 726"/>
                    <a:gd name="T75" fmla="*/ 735 h 910"/>
                    <a:gd name="T76" fmla="*/ 710 w 726"/>
                    <a:gd name="T77" fmla="*/ 857 h 910"/>
                    <a:gd name="T78" fmla="*/ 710 w 726"/>
                    <a:gd name="T79" fmla="*/ 835 h 910"/>
                    <a:gd name="T80" fmla="*/ 726 w 726"/>
                    <a:gd name="T81" fmla="*/ 797 h 910"/>
                    <a:gd name="T82" fmla="*/ 703 w 726"/>
                    <a:gd name="T83" fmla="*/ 699 h 910"/>
                    <a:gd name="T84" fmla="*/ 703 w 726"/>
                    <a:gd name="T85" fmla="*/ 489 h 910"/>
                    <a:gd name="T86" fmla="*/ 538 w 726"/>
                    <a:gd name="T87" fmla="*/ 0 h 910"/>
                    <a:gd name="T88" fmla="*/ 531 w 726"/>
                    <a:gd name="T89" fmla="*/ 8 h 910"/>
                    <a:gd name="T90" fmla="*/ 507 w 726"/>
                    <a:gd name="T91" fmla="*/ 8 h 910"/>
                    <a:gd name="T92" fmla="*/ 440 w 726"/>
                    <a:gd name="T93" fmla="*/ 23 h 910"/>
                    <a:gd name="T94" fmla="*/ 381 w 726"/>
                    <a:gd name="T95" fmla="*/ 0 h 910"/>
                    <a:gd name="T96" fmla="*/ 381 w 726"/>
                    <a:gd name="T97" fmla="*/ 52 h 910"/>
                    <a:gd name="T98" fmla="*/ 350 w 726"/>
                    <a:gd name="T99" fmla="*/ 188 h 910"/>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726"/>
                    <a:gd name="T151" fmla="*/ 0 h 910"/>
                    <a:gd name="T152" fmla="*/ 726 w 726"/>
                    <a:gd name="T153" fmla="*/ 910 h 910"/>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726" h="910">
                      <a:moveTo>
                        <a:pt x="350" y="188"/>
                      </a:moveTo>
                      <a:lnTo>
                        <a:pt x="419" y="208"/>
                      </a:lnTo>
                      <a:lnTo>
                        <a:pt x="448" y="211"/>
                      </a:lnTo>
                      <a:lnTo>
                        <a:pt x="448" y="219"/>
                      </a:lnTo>
                      <a:lnTo>
                        <a:pt x="451" y="235"/>
                      </a:lnTo>
                      <a:lnTo>
                        <a:pt x="486" y="303"/>
                      </a:lnTo>
                      <a:lnTo>
                        <a:pt x="493" y="324"/>
                      </a:lnTo>
                      <a:lnTo>
                        <a:pt x="493" y="330"/>
                      </a:lnTo>
                      <a:lnTo>
                        <a:pt x="420" y="359"/>
                      </a:lnTo>
                      <a:lnTo>
                        <a:pt x="278" y="383"/>
                      </a:lnTo>
                      <a:lnTo>
                        <a:pt x="94" y="391"/>
                      </a:lnTo>
                      <a:lnTo>
                        <a:pt x="34" y="391"/>
                      </a:lnTo>
                      <a:lnTo>
                        <a:pt x="19" y="414"/>
                      </a:lnTo>
                      <a:lnTo>
                        <a:pt x="0" y="643"/>
                      </a:lnTo>
                      <a:lnTo>
                        <a:pt x="2" y="754"/>
                      </a:lnTo>
                      <a:lnTo>
                        <a:pt x="9" y="784"/>
                      </a:lnTo>
                      <a:lnTo>
                        <a:pt x="15" y="799"/>
                      </a:lnTo>
                      <a:lnTo>
                        <a:pt x="19" y="804"/>
                      </a:lnTo>
                      <a:lnTo>
                        <a:pt x="34" y="804"/>
                      </a:lnTo>
                      <a:lnTo>
                        <a:pt x="72" y="910"/>
                      </a:lnTo>
                      <a:lnTo>
                        <a:pt x="87" y="910"/>
                      </a:lnTo>
                      <a:lnTo>
                        <a:pt x="72" y="910"/>
                      </a:lnTo>
                      <a:lnTo>
                        <a:pt x="72" y="894"/>
                      </a:lnTo>
                      <a:lnTo>
                        <a:pt x="86" y="820"/>
                      </a:lnTo>
                      <a:lnTo>
                        <a:pt x="115" y="715"/>
                      </a:lnTo>
                      <a:lnTo>
                        <a:pt x="117" y="692"/>
                      </a:lnTo>
                      <a:lnTo>
                        <a:pt x="121" y="691"/>
                      </a:lnTo>
                      <a:lnTo>
                        <a:pt x="125" y="689"/>
                      </a:lnTo>
                      <a:lnTo>
                        <a:pt x="129" y="686"/>
                      </a:lnTo>
                      <a:lnTo>
                        <a:pt x="135" y="682"/>
                      </a:lnTo>
                      <a:lnTo>
                        <a:pt x="161" y="659"/>
                      </a:lnTo>
                      <a:lnTo>
                        <a:pt x="183" y="632"/>
                      </a:lnTo>
                      <a:lnTo>
                        <a:pt x="191" y="614"/>
                      </a:lnTo>
                      <a:lnTo>
                        <a:pt x="192" y="609"/>
                      </a:lnTo>
                      <a:lnTo>
                        <a:pt x="223" y="611"/>
                      </a:lnTo>
                      <a:lnTo>
                        <a:pt x="272" y="619"/>
                      </a:lnTo>
                      <a:lnTo>
                        <a:pt x="354" y="646"/>
                      </a:lnTo>
                      <a:lnTo>
                        <a:pt x="521" y="735"/>
                      </a:lnTo>
                      <a:lnTo>
                        <a:pt x="710" y="857"/>
                      </a:lnTo>
                      <a:lnTo>
                        <a:pt x="710" y="835"/>
                      </a:lnTo>
                      <a:lnTo>
                        <a:pt x="726" y="797"/>
                      </a:lnTo>
                      <a:lnTo>
                        <a:pt x="703" y="699"/>
                      </a:lnTo>
                      <a:lnTo>
                        <a:pt x="703" y="489"/>
                      </a:lnTo>
                      <a:lnTo>
                        <a:pt x="538" y="0"/>
                      </a:lnTo>
                      <a:lnTo>
                        <a:pt x="531" y="8"/>
                      </a:lnTo>
                      <a:lnTo>
                        <a:pt x="507" y="8"/>
                      </a:lnTo>
                      <a:lnTo>
                        <a:pt x="440" y="23"/>
                      </a:lnTo>
                      <a:lnTo>
                        <a:pt x="381" y="0"/>
                      </a:lnTo>
                      <a:lnTo>
                        <a:pt x="381" y="52"/>
                      </a:lnTo>
                      <a:lnTo>
                        <a:pt x="350" y="188"/>
                      </a:lnTo>
                      <a:close/>
                    </a:path>
                  </a:pathLst>
                </a:custGeom>
                <a:solidFill>
                  <a:srgbClr val="E79776"/>
                </a:solidFill>
                <a:ln w="9525">
                  <a:noFill/>
                  <a:round/>
                  <a:headEnd/>
                  <a:tailEnd/>
                </a:ln>
              </p:spPr>
              <p:txBody>
                <a:bodyPr>
                  <a:prstTxWarp prst="textNoShape">
                    <a:avLst/>
                  </a:prstTxWarp>
                </a:bodyPr>
                <a:lstStyle/>
                <a:p>
                  <a:endParaRPr lang="en-US"/>
                </a:p>
              </p:txBody>
            </p:sp>
            <p:sp>
              <p:nvSpPr>
                <p:cNvPr id="45095" name="Freeform 76"/>
                <p:cNvSpPr>
                  <a:spLocks noChangeAspect="1"/>
                </p:cNvSpPr>
                <p:nvPr/>
              </p:nvSpPr>
              <p:spPr bwMode="auto">
                <a:xfrm>
                  <a:off x="1342" y="2835"/>
                  <a:ext cx="42" cy="19"/>
                </a:xfrm>
                <a:custGeom>
                  <a:avLst/>
                  <a:gdLst>
                    <a:gd name="T0" fmla="*/ 0 w 541"/>
                    <a:gd name="T1" fmla="*/ 106 h 248"/>
                    <a:gd name="T2" fmla="*/ 112 w 541"/>
                    <a:gd name="T3" fmla="*/ 120 h 248"/>
                    <a:gd name="T4" fmla="*/ 175 w 541"/>
                    <a:gd name="T5" fmla="*/ 139 h 248"/>
                    <a:gd name="T6" fmla="*/ 187 w 541"/>
                    <a:gd name="T7" fmla="*/ 145 h 248"/>
                    <a:gd name="T8" fmla="*/ 206 w 541"/>
                    <a:gd name="T9" fmla="*/ 157 h 248"/>
                    <a:gd name="T10" fmla="*/ 213 w 541"/>
                    <a:gd name="T11" fmla="*/ 165 h 248"/>
                    <a:gd name="T12" fmla="*/ 217 w 541"/>
                    <a:gd name="T13" fmla="*/ 172 h 248"/>
                    <a:gd name="T14" fmla="*/ 218 w 541"/>
                    <a:gd name="T15" fmla="*/ 176 h 248"/>
                    <a:gd name="T16" fmla="*/ 218 w 541"/>
                    <a:gd name="T17" fmla="*/ 181 h 248"/>
                    <a:gd name="T18" fmla="*/ 276 w 541"/>
                    <a:gd name="T19" fmla="*/ 184 h 248"/>
                    <a:gd name="T20" fmla="*/ 463 w 541"/>
                    <a:gd name="T21" fmla="*/ 225 h 248"/>
                    <a:gd name="T22" fmla="*/ 541 w 541"/>
                    <a:gd name="T23" fmla="*/ 248 h 248"/>
                    <a:gd name="T24" fmla="*/ 534 w 541"/>
                    <a:gd name="T25" fmla="*/ 113 h 248"/>
                    <a:gd name="T26" fmla="*/ 466 w 541"/>
                    <a:gd name="T27" fmla="*/ 83 h 248"/>
                    <a:gd name="T28" fmla="*/ 181 w 541"/>
                    <a:gd name="T29" fmla="*/ 68 h 248"/>
                    <a:gd name="T30" fmla="*/ 22 w 541"/>
                    <a:gd name="T31" fmla="*/ 0 h 248"/>
                    <a:gd name="T32" fmla="*/ 31 w 541"/>
                    <a:gd name="T33" fmla="*/ 23 h 248"/>
                    <a:gd name="T34" fmla="*/ 8 w 541"/>
                    <a:gd name="T35" fmla="*/ 60 h 248"/>
                    <a:gd name="T36" fmla="*/ 0 w 541"/>
                    <a:gd name="T37" fmla="*/ 106 h 24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41"/>
                    <a:gd name="T58" fmla="*/ 0 h 248"/>
                    <a:gd name="T59" fmla="*/ 541 w 541"/>
                    <a:gd name="T60" fmla="*/ 248 h 24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41" h="248">
                      <a:moveTo>
                        <a:pt x="0" y="106"/>
                      </a:moveTo>
                      <a:lnTo>
                        <a:pt x="112" y="120"/>
                      </a:lnTo>
                      <a:lnTo>
                        <a:pt x="175" y="139"/>
                      </a:lnTo>
                      <a:lnTo>
                        <a:pt x="187" y="145"/>
                      </a:lnTo>
                      <a:lnTo>
                        <a:pt x="206" y="157"/>
                      </a:lnTo>
                      <a:lnTo>
                        <a:pt x="213" y="165"/>
                      </a:lnTo>
                      <a:lnTo>
                        <a:pt x="217" y="172"/>
                      </a:lnTo>
                      <a:lnTo>
                        <a:pt x="218" y="176"/>
                      </a:lnTo>
                      <a:lnTo>
                        <a:pt x="218" y="181"/>
                      </a:lnTo>
                      <a:lnTo>
                        <a:pt x="276" y="184"/>
                      </a:lnTo>
                      <a:lnTo>
                        <a:pt x="463" y="225"/>
                      </a:lnTo>
                      <a:lnTo>
                        <a:pt x="541" y="248"/>
                      </a:lnTo>
                      <a:lnTo>
                        <a:pt x="534" y="113"/>
                      </a:lnTo>
                      <a:lnTo>
                        <a:pt x="466" y="83"/>
                      </a:lnTo>
                      <a:lnTo>
                        <a:pt x="181" y="68"/>
                      </a:lnTo>
                      <a:lnTo>
                        <a:pt x="22" y="0"/>
                      </a:lnTo>
                      <a:lnTo>
                        <a:pt x="31" y="23"/>
                      </a:lnTo>
                      <a:lnTo>
                        <a:pt x="8" y="60"/>
                      </a:lnTo>
                      <a:lnTo>
                        <a:pt x="0" y="106"/>
                      </a:lnTo>
                      <a:close/>
                    </a:path>
                  </a:pathLst>
                </a:custGeom>
                <a:solidFill>
                  <a:srgbClr val="E79776"/>
                </a:solidFill>
                <a:ln w="9525">
                  <a:noFill/>
                  <a:round/>
                  <a:headEnd/>
                  <a:tailEnd/>
                </a:ln>
              </p:spPr>
              <p:txBody>
                <a:bodyPr>
                  <a:prstTxWarp prst="textNoShape">
                    <a:avLst/>
                  </a:prstTxWarp>
                </a:bodyPr>
                <a:lstStyle/>
                <a:p>
                  <a:endParaRPr lang="en-US"/>
                </a:p>
              </p:txBody>
            </p:sp>
            <p:sp>
              <p:nvSpPr>
                <p:cNvPr id="45096" name="Freeform 77"/>
                <p:cNvSpPr>
                  <a:spLocks noChangeAspect="1"/>
                </p:cNvSpPr>
                <p:nvPr/>
              </p:nvSpPr>
              <p:spPr bwMode="auto">
                <a:xfrm>
                  <a:off x="832" y="2838"/>
                  <a:ext cx="25" cy="19"/>
                </a:xfrm>
                <a:custGeom>
                  <a:avLst/>
                  <a:gdLst>
                    <a:gd name="T0" fmla="*/ 128 w 324"/>
                    <a:gd name="T1" fmla="*/ 22 h 248"/>
                    <a:gd name="T2" fmla="*/ 38 w 324"/>
                    <a:gd name="T3" fmla="*/ 97 h 248"/>
                    <a:gd name="T4" fmla="*/ 46 w 324"/>
                    <a:gd name="T5" fmla="*/ 165 h 248"/>
                    <a:gd name="T6" fmla="*/ 90 w 324"/>
                    <a:gd name="T7" fmla="*/ 225 h 248"/>
                    <a:gd name="T8" fmla="*/ 106 w 324"/>
                    <a:gd name="T9" fmla="*/ 225 h 248"/>
                    <a:gd name="T10" fmla="*/ 113 w 324"/>
                    <a:gd name="T11" fmla="*/ 165 h 248"/>
                    <a:gd name="T12" fmla="*/ 324 w 324"/>
                    <a:gd name="T13" fmla="*/ 120 h 248"/>
                    <a:gd name="T14" fmla="*/ 324 w 324"/>
                    <a:gd name="T15" fmla="*/ 181 h 248"/>
                    <a:gd name="T16" fmla="*/ 301 w 324"/>
                    <a:gd name="T17" fmla="*/ 203 h 248"/>
                    <a:gd name="T18" fmla="*/ 309 w 324"/>
                    <a:gd name="T19" fmla="*/ 218 h 248"/>
                    <a:gd name="T20" fmla="*/ 309 w 324"/>
                    <a:gd name="T21" fmla="*/ 240 h 248"/>
                    <a:gd name="T22" fmla="*/ 286 w 324"/>
                    <a:gd name="T23" fmla="*/ 240 h 248"/>
                    <a:gd name="T24" fmla="*/ 278 w 324"/>
                    <a:gd name="T25" fmla="*/ 203 h 248"/>
                    <a:gd name="T26" fmla="*/ 241 w 324"/>
                    <a:gd name="T27" fmla="*/ 196 h 248"/>
                    <a:gd name="T28" fmla="*/ 188 w 324"/>
                    <a:gd name="T29" fmla="*/ 225 h 248"/>
                    <a:gd name="T30" fmla="*/ 113 w 324"/>
                    <a:gd name="T31" fmla="*/ 218 h 248"/>
                    <a:gd name="T32" fmla="*/ 106 w 324"/>
                    <a:gd name="T33" fmla="*/ 225 h 248"/>
                    <a:gd name="T34" fmla="*/ 106 w 324"/>
                    <a:gd name="T35" fmla="*/ 248 h 248"/>
                    <a:gd name="T36" fmla="*/ 68 w 324"/>
                    <a:gd name="T37" fmla="*/ 240 h 248"/>
                    <a:gd name="T38" fmla="*/ 0 w 324"/>
                    <a:gd name="T39" fmla="*/ 135 h 248"/>
                    <a:gd name="T40" fmla="*/ 15 w 324"/>
                    <a:gd name="T41" fmla="*/ 75 h 248"/>
                    <a:gd name="T42" fmla="*/ 106 w 324"/>
                    <a:gd name="T43" fmla="*/ 0 h 248"/>
                    <a:gd name="T44" fmla="*/ 128 w 324"/>
                    <a:gd name="T45" fmla="*/ 0 h 248"/>
                    <a:gd name="T46" fmla="*/ 128 w 324"/>
                    <a:gd name="T47" fmla="*/ 22 h 24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24"/>
                    <a:gd name="T73" fmla="*/ 0 h 248"/>
                    <a:gd name="T74" fmla="*/ 324 w 324"/>
                    <a:gd name="T75" fmla="*/ 248 h 24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24" h="248">
                      <a:moveTo>
                        <a:pt x="128" y="22"/>
                      </a:moveTo>
                      <a:lnTo>
                        <a:pt x="38" y="97"/>
                      </a:lnTo>
                      <a:lnTo>
                        <a:pt x="46" y="165"/>
                      </a:lnTo>
                      <a:lnTo>
                        <a:pt x="90" y="225"/>
                      </a:lnTo>
                      <a:lnTo>
                        <a:pt x="106" y="225"/>
                      </a:lnTo>
                      <a:lnTo>
                        <a:pt x="113" y="165"/>
                      </a:lnTo>
                      <a:lnTo>
                        <a:pt x="324" y="120"/>
                      </a:lnTo>
                      <a:lnTo>
                        <a:pt x="324" y="181"/>
                      </a:lnTo>
                      <a:lnTo>
                        <a:pt x="301" y="203"/>
                      </a:lnTo>
                      <a:lnTo>
                        <a:pt x="309" y="218"/>
                      </a:lnTo>
                      <a:lnTo>
                        <a:pt x="309" y="240"/>
                      </a:lnTo>
                      <a:lnTo>
                        <a:pt x="286" y="240"/>
                      </a:lnTo>
                      <a:lnTo>
                        <a:pt x="278" y="203"/>
                      </a:lnTo>
                      <a:lnTo>
                        <a:pt x="241" y="196"/>
                      </a:lnTo>
                      <a:lnTo>
                        <a:pt x="188" y="225"/>
                      </a:lnTo>
                      <a:lnTo>
                        <a:pt x="113" y="218"/>
                      </a:lnTo>
                      <a:lnTo>
                        <a:pt x="106" y="225"/>
                      </a:lnTo>
                      <a:lnTo>
                        <a:pt x="106" y="248"/>
                      </a:lnTo>
                      <a:lnTo>
                        <a:pt x="68" y="240"/>
                      </a:lnTo>
                      <a:lnTo>
                        <a:pt x="0" y="135"/>
                      </a:lnTo>
                      <a:lnTo>
                        <a:pt x="15" y="75"/>
                      </a:lnTo>
                      <a:lnTo>
                        <a:pt x="106" y="0"/>
                      </a:lnTo>
                      <a:lnTo>
                        <a:pt x="128" y="0"/>
                      </a:lnTo>
                      <a:lnTo>
                        <a:pt x="128" y="22"/>
                      </a:lnTo>
                      <a:close/>
                    </a:path>
                  </a:pathLst>
                </a:custGeom>
                <a:solidFill>
                  <a:srgbClr val="1F1A17"/>
                </a:solidFill>
                <a:ln w="9525">
                  <a:noFill/>
                  <a:round/>
                  <a:headEnd/>
                  <a:tailEnd/>
                </a:ln>
              </p:spPr>
              <p:txBody>
                <a:bodyPr>
                  <a:prstTxWarp prst="textNoShape">
                    <a:avLst/>
                  </a:prstTxWarp>
                </a:bodyPr>
                <a:lstStyle/>
                <a:p>
                  <a:endParaRPr lang="en-US"/>
                </a:p>
              </p:txBody>
            </p:sp>
            <p:sp>
              <p:nvSpPr>
                <p:cNvPr id="45097" name="Freeform 78"/>
                <p:cNvSpPr>
                  <a:spLocks noChangeAspect="1"/>
                </p:cNvSpPr>
                <p:nvPr/>
              </p:nvSpPr>
              <p:spPr bwMode="auto">
                <a:xfrm>
                  <a:off x="1040" y="2839"/>
                  <a:ext cx="261" cy="337"/>
                </a:xfrm>
                <a:custGeom>
                  <a:avLst/>
                  <a:gdLst>
                    <a:gd name="T0" fmla="*/ 2556 w 3390"/>
                    <a:gd name="T1" fmla="*/ 368 h 4377"/>
                    <a:gd name="T2" fmla="*/ 2744 w 3390"/>
                    <a:gd name="T3" fmla="*/ 481 h 4377"/>
                    <a:gd name="T4" fmla="*/ 3015 w 3390"/>
                    <a:gd name="T5" fmla="*/ 617 h 4377"/>
                    <a:gd name="T6" fmla="*/ 3225 w 3390"/>
                    <a:gd name="T7" fmla="*/ 1151 h 4377"/>
                    <a:gd name="T8" fmla="*/ 3300 w 3390"/>
                    <a:gd name="T9" fmla="*/ 1632 h 4377"/>
                    <a:gd name="T10" fmla="*/ 3293 w 3390"/>
                    <a:gd name="T11" fmla="*/ 2760 h 4377"/>
                    <a:gd name="T12" fmla="*/ 3120 w 3390"/>
                    <a:gd name="T13" fmla="*/ 3166 h 4377"/>
                    <a:gd name="T14" fmla="*/ 3120 w 3390"/>
                    <a:gd name="T15" fmla="*/ 3256 h 4377"/>
                    <a:gd name="T16" fmla="*/ 3037 w 3390"/>
                    <a:gd name="T17" fmla="*/ 3459 h 4377"/>
                    <a:gd name="T18" fmla="*/ 2902 w 3390"/>
                    <a:gd name="T19" fmla="*/ 3647 h 4377"/>
                    <a:gd name="T20" fmla="*/ 2729 w 3390"/>
                    <a:gd name="T21" fmla="*/ 3865 h 4377"/>
                    <a:gd name="T22" fmla="*/ 2556 w 3390"/>
                    <a:gd name="T23" fmla="*/ 3985 h 4377"/>
                    <a:gd name="T24" fmla="*/ 2399 w 3390"/>
                    <a:gd name="T25" fmla="*/ 4225 h 4377"/>
                    <a:gd name="T26" fmla="*/ 2271 w 3390"/>
                    <a:gd name="T27" fmla="*/ 4150 h 4377"/>
                    <a:gd name="T28" fmla="*/ 2045 w 3390"/>
                    <a:gd name="T29" fmla="*/ 4022 h 4377"/>
                    <a:gd name="T30" fmla="*/ 1631 w 3390"/>
                    <a:gd name="T31" fmla="*/ 3819 h 4377"/>
                    <a:gd name="T32" fmla="*/ 1218 w 3390"/>
                    <a:gd name="T33" fmla="*/ 3534 h 4377"/>
                    <a:gd name="T34" fmla="*/ 1173 w 3390"/>
                    <a:gd name="T35" fmla="*/ 3301 h 4377"/>
                    <a:gd name="T36" fmla="*/ 1000 w 3390"/>
                    <a:gd name="T37" fmla="*/ 2970 h 4377"/>
                    <a:gd name="T38" fmla="*/ 1083 w 3390"/>
                    <a:gd name="T39" fmla="*/ 2113 h 4377"/>
                    <a:gd name="T40" fmla="*/ 805 w 3390"/>
                    <a:gd name="T41" fmla="*/ 1902 h 4377"/>
                    <a:gd name="T42" fmla="*/ 715 w 3390"/>
                    <a:gd name="T43" fmla="*/ 2091 h 4377"/>
                    <a:gd name="T44" fmla="*/ 744 w 3390"/>
                    <a:gd name="T45" fmla="*/ 2662 h 4377"/>
                    <a:gd name="T46" fmla="*/ 797 w 3390"/>
                    <a:gd name="T47" fmla="*/ 2903 h 4377"/>
                    <a:gd name="T48" fmla="*/ 940 w 3390"/>
                    <a:gd name="T49" fmla="*/ 3497 h 4377"/>
                    <a:gd name="T50" fmla="*/ 933 w 3390"/>
                    <a:gd name="T51" fmla="*/ 4022 h 4377"/>
                    <a:gd name="T52" fmla="*/ 1008 w 3390"/>
                    <a:gd name="T53" fmla="*/ 4346 h 4377"/>
                    <a:gd name="T54" fmla="*/ 580 w 3390"/>
                    <a:gd name="T55" fmla="*/ 4331 h 4377"/>
                    <a:gd name="T56" fmla="*/ 414 w 3390"/>
                    <a:gd name="T57" fmla="*/ 3910 h 4377"/>
                    <a:gd name="T58" fmla="*/ 316 w 3390"/>
                    <a:gd name="T59" fmla="*/ 3362 h 4377"/>
                    <a:gd name="T60" fmla="*/ 346 w 3390"/>
                    <a:gd name="T61" fmla="*/ 3166 h 4377"/>
                    <a:gd name="T62" fmla="*/ 428 w 3390"/>
                    <a:gd name="T63" fmla="*/ 3391 h 4377"/>
                    <a:gd name="T64" fmla="*/ 428 w 3390"/>
                    <a:gd name="T65" fmla="*/ 3459 h 4377"/>
                    <a:gd name="T66" fmla="*/ 609 w 3390"/>
                    <a:gd name="T67" fmla="*/ 3406 h 4377"/>
                    <a:gd name="T68" fmla="*/ 624 w 3390"/>
                    <a:gd name="T69" fmla="*/ 2888 h 4377"/>
                    <a:gd name="T70" fmla="*/ 631 w 3390"/>
                    <a:gd name="T71" fmla="*/ 2512 h 4377"/>
                    <a:gd name="T72" fmla="*/ 699 w 3390"/>
                    <a:gd name="T73" fmla="*/ 2204 h 4377"/>
                    <a:gd name="T74" fmla="*/ 699 w 3390"/>
                    <a:gd name="T75" fmla="*/ 1902 h 4377"/>
                    <a:gd name="T76" fmla="*/ 602 w 3390"/>
                    <a:gd name="T77" fmla="*/ 1752 h 4377"/>
                    <a:gd name="T78" fmla="*/ 437 w 3390"/>
                    <a:gd name="T79" fmla="*/ 1511 h 4377"/>
                    <a:gd name="T80" fmla="*/ 346 w 3390"/>
                    <a:gd name="T81" fmla="*/ 1444 h 4377"/>
                    <a:gd name="T82" fmla="*/ 264 w 3390"/>
                    <a:gd name="T83" fmla="*/ 1264 h 4377"/>
                    <a:gd name="T84" fmla="*/ 225 w 3390"/>
                    <a:gd name="T85" fmla="*/ 1090 h 4377"/>
                    <a:gd name="T86" fmla="*/ 174 w 3390"/>
                    <a:gd name="T87" fmla="*/ 1023 h 4377"/>
                    <a:gd name="T88" fmla="*/ 83 w 3390"/>
                    <a:gd name="T89" fmla="*/ 1053 h 4377"/>
                    <a:gd name="T90" fmla="*/ 452 w 3390"/>
                    <a:gd name="T91" fmla="*/ 609 h 4377"/>
                    <a:gd name="T92" fmla="*/ 624 w 3390"/>
                    <a:gd name="T93" fmla="*/ 429 h 4377"/>
                    <a:gd name="T94" fmla="*/ 1240 w 3390"/>
                    <a:gd name="T95" fmla="*/ 106 h 4377"/>
                    <a:gd name="T96" fmla="*/ 1662 w 3390"/>
                    <a:gd name="T97" fmla="*/ 61 h 4377"/>
                    <a:gd name="T98" fmla="*/ 2090 w 3390"/>
                    <a:gd name="T99" fmla="*/ 68 h 4377"/>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3390"/>
                    <a:gd name="T151" fmla="*/ 0 h 4377"/>
                    <a:gd name="T152" fmla="*/ 3390 w 3390"/>
                    <a:gd name="T153" fmla="*/ 4377 h 4377"/>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3390" h="4377">
                      <a:moveTo>
                        <a:pt x="2090" y="68"/>
                      </a:moveTo>
                      <a:lnTo>
                        <a:pt x="2271" y="113"/>
                      </a:lnTo>
                      <a:lnTo>
                        <a:pt x="2556" y="368"/>
                      </a:lnTo>
                      <a:lnTo>
                        <a:pt x="2624" y="399"/>
                      </a:lnTo>
                      <a:lnTo>
                        <a:pt x="2684" y="481"/>
                      </a:lnTo>
                      <a:lnTo>
                        <a:pt x="2744" y="481"/>
                      </a:lnTo>
                      <a:lnTo>
                        <a:pt x="2774" y="452"/>
                      </a:lnTo>
                      <a:lnTo>
                        <a:pt x="2924" y="496"/>
                      </a:lnTo>
                      <a:lnTo>
                        <a:pt x="3015" y="617"/>
                      </a:lnTo>
                      <a:lnTo>
                        <a:pt x="3120" y="940"/>
                      </a:lnTo>
                      <a:lnTo>
                        <a:pt x="3202" y="1076"/>
                      </a:lnTo>
                      <a:lnTo>
                        <a:pt x="3225" y="1151"/>
                      </a:lnTo>
                      <a:lnTo>
                        <a:pt x="3293" y="1248"/>
                      </a:lnTo>
                      <a:lnTo>
                        <a:pt x="3315" y="1332"/>
                      </a:lnTo>
                      <a:lnTo>
                        <a:pt x="3300" y="1632"/>
                      </a:lnTo>
                      <a:lnTo>
                        <a:pt x="3390" y="2008"/>
                      </a:lnTo>
                      <a:lnTo>
                        <a:pt x="3300" y="2466"/>
                      </a:lnTo>
                      <a:lnTo>
                        <a:pt x="3293" y="2760"/>
                      </a:lnTo>
                      <a:lnTo>
                        <a:pt x="3225" y="2970"/>
                      </a:lnTo>
                      <a:lnTo>
                        <a:pt x="3120" y="3128"/>
                      </a:lnTo>
                      <a:lnTo>
                        <a:pt x="3120" y="3166"/>
                      </a:lnTo>
                      <a:lnTo>
                        <a:pt x="3105" y="3166"/>
                      </a:lnTo>
                      <a:lnTo>
                        <a:pt x="3097" y="3173"/>
                      </a:lnTo>
                      <a:lnTo>
                        <a:pt x="3120" y="3256"/>
                      </a:lnTo>
                      <a:lnTo>
                        <a:pt x="3105" y="3338"/>
                      </a:lnTo>
                      <a:lnTo>
                        <a:pt x="3052" y="3451"/>
                      </a:lnTo>
                      <a:lnTo>
                        <a:pt x="3037" y="3459"/>
                      </a:lnTo>
                      <a:lnTo>
                        <a:pt x="3037" y="3481"/>
                      </a:lnTo>
                      <a:lnTo>
                        <a:pt x="3015" y="3481"/>
                      </a:lnTo>
                      <a:lnTo>
                        <a:pt x="2902" y="3647"/>
                      </a:lnTo>
                      <a:lnTo>
                        <a:pt x="2842" y="3819"/>
                      </a:lnTo>
                      <a:lnTo>
                        <a:pt x="2767" y="3828"/>
                      </a:lnTo>
                      <a:lnTo>
                        <a:pt x="2729" y="3865"/>
                      </a:lnTo>
                      <a:lnTo>
                        <a:pt x="2744" y="3872"/>
                      </a:lnTo>
                      <a:lnTo>
                        <a:pt x="2624" y="4022"/>
                      </a:lnTo>
                      <a:lnTo>
                        <a:pt x="2556" y="3985"/>
                      </a:lnTo>
                      <a:lnTo>
                        <a:pt x="2526" y="4000"/>
                      </a:lnTo>
                      <a:lnTo>
                        <a:pt x="2428" y="4203"/>
                      </a:lnTo>
                      <a:lnTo>
                        <a:pt x="2399" y="4225"/>
                      </a:lnTo>
                      <a:lnTo>
                        <a:pt x="2376" y="4256"/>
                      </a:lnTo>
                      <a:lnTo>
                        <a:pt x="2353" y="4256"/>
                      </a:lnTo>
                      <a:lnTo>
                        <a:pt x="2271" y="4150"/>
                      </a:lnTo>
                      <a:lnTo>
                        <a:pt x="2248" y="4060"/>
                      </a:lnTo>
                      <a:lnTo>
                        <a:pt x="2165" y="4000"/>
                      </a:lnTo>
                      <a:lnTo>
                        <a:pt x="2045" y="4022"/>
                      </a:lnTo>
                      <a:lnTo>
                        <a:pt x="1962" y="3918"/>
                      </a:lnTo>
                      <a:lnTo>
                        <a:pt x="1767" y="3797"/>
                      </a:lnTo>
                      <a:lnTo>
                        <a:pt x="1631" y="3819"/>
                      </a:lnTo>
                      <a:lnTo>
                        <a:pt x="1489" y="3647"/>
                      </a:lnTo>
                      <a:lnTo>
                        <a:pt x="1300" y="3541"/>
                      </a:lnTo>
                      <a:lnTo>
                        <a:pt x="1218" y="3534"/>
                      </a:lnTo>
                      <a:lnTo>
                        <a:pt x="1196" y="3474"/>
                      </a:lnTo>
                      <a:lnTo>
                        <a:pt x="1196" y="3362"/>
                      </a:lnTo>
                      <a:lnTo>
                        <a:pt x="1173" y="3301"/>
                      </a:lnTo>
                      <a:lnTo>
                        <a:pt x="1037" y="3098"/>
                      </a:lnTo>
                      <a:lnTo>
                        <a:pt x="1037" y="3016"/>
                      </a:lnTo>
                      <a:lnTo>
                        <a:pt x="1000" y="2970"/>
                      </a:lnTo>
                      <a:lnTo>
                        <a:pt x="1046" y="2835"/>
                      </a:lnTo>
                      <a:lnTo>
                        <a:pt x="1113" y="2376"/>
                      </a:lnTo>
                      <a:lnTo>
                        <a:pt x="1083" y="2113"/>
                      </a:lnTo>
                      <a:lnTo>
                        <a:pt x="1061" y="2053"/>
                      </a:lnTo>
                      <a:lnTo>
                        <a:pt x="955" y="1948"/>
                      </a:lnTo>
                      <a:lnTo>
                        <a:pt x="805" y="1902"/>
                      </a:lnTo>
                      <a:lnTo>
                        <a:pt x="737" y="1985"/>
                      </a:lnTo>
                      <a:lnTo>
                        <a:pt x="737" y="2038"/>
                      </a:lnTo>
                      <a:lnTo>
                        <a:pt x="715" y="2091"/>
                      </a:lnTo>
                      <a:lnTo>
                        <a:pt x="737" y="2376"/>
                      </a:lnTo>
                      <a:lnTo>
                        <a:pt x="722" y="2512"/>
                      </a:lnTo>
                      <a:lnTo>
                        <a:pt x="744" y="2662"/>
                      </a:lnTo>
                      <a:lnTo>
                        <a:pt x="767" y="2729"/>
                      </a:lnTo>
                      <a:lnTo>
                        <a:pt x="759" y="2835"/>
                      </a:lnTo>
                      <a:lnTo>
                        <a:pt x="797" y="2903"/>
                      </a:lnTo>
                      <a:lnTo>
                        <a:pt x="820" y="3060"/>
                      </a:lnTo>
                      <a:lnTo>
                        <a:pt x="843" y="3084"/>
                      </a:lnTo>
                      <a:lnTo>
                        <a:pt x="940" y="3497"/>
                      </a:lnTo>
                      <a:lnTo>
                        <a:pt x="872" y="3647"/>
                      </a:lnTo>
                      <a:lnTo>
                        <a:pt x="895" y="3933"/>
                      </a:lnTo>
                      <a:lnTo>
                        <a:pt x="933" y="4022"/>
                      </a:lnTo>
                      <a:lnTo>
                        <a:pt x="1008" y="4090"/>
                      </a:lnTo>
                      <a:lnTo>
                        <a:pt x="1022" y="4331"/>
                      </a:lnTo>
                      <a:lnTo>
                        <a:pt x="1008" y="4346"/>
                      </a:lnTo>
                      <a:lnTo>
                        <a:pt x="1008" y="4377"/>
                      </a:lnTo>
                      <a:lnTo>
                        <a:pt x="962" y="4331"/>
                      </a:lnTo>
                      <a:lnTo>
                        <a:pt x="580" y="4331"/>
                      </a:lnTo>
                      <a:lnTo>
                        <a:pt x="496" y="4278"/>
                      </a:lnTo>
                      <a:lnTo>
                        <a:pt x="428" y="4136"/>
                      </a:lnTo>
                      <a:lnTo>
                        <a:pt x="414" y="3910"/>
                      </a:lnTo>
                      <a:lnTo>
                        <a:pt x="369" y="3828"/>
                      </a:lnTo>
                      <a:lnTo>
                        <a:pt x="339" y="3406"/>
                      </a:lnTo>
                      <a:lnTo>
                        <a:pt x="316" y="3362"/>
                      </a:lnTo>
                      <a:lnTo>
                        <a:pt x="339" y="3210"/>
                      </a:lnTo>
                      <a:lnTo>
                        <a:pt x="339" y="3173"/>
                      </a:lnTo>
                      <a:lnTo>
                        <a:pt x="346" y="3166"/>
                      </a:lnTo>
                      <a:lnTo>
                        <a:pt x="384" y="3166"/>
                      </a:lnTo>
                      <a:lnTo>
                        <a:pt x="428" y="3338"/>
                      </a:lnTo>
                      <a:lnTo>
                        <a:pt x="428" y="3391"/>
                      </a:lnTo>
                      <a:lnTo>
                        <a:pt x="437" y="3406"/>
                      </a:lnTo>
                      <a:lnTo>
                        <a:pt x="428" y="3437"/>
                      </a:lnTo>
                      <a:lnTo>
                        <a:pt x="428" y="3459"/>
                      </a:lnTo>
                      <a:lnTo>
                        <a:pt x="459" y="3481"/>
                      </a:lnTo>
                      <a:lnTo>
                        <a:pt x="527" y="3406"/>
                      </a:lnTo>
                      <a:lnTo>
                        <a:pt x="609" y="3406"/>
                      </a:lnTo>
                      <a:lnTo>
                        <a:pt x="655" y="3362"/>
                      </a:lnTo>
                      <a:lnTo>
                        <a:pt x="655" y="3128"/>
                      </a:lnTo>
                      <a:lnTo>
                        <a:pt x="624" y="2888"/>
                      </a:lnTo>
                      <a:lnTo>
                        <a:pt x="677" y="2797"/>
                      </a:lnTo>
                      <a:lnTo>
                        <a:pt x="631" y="2542"/>
                      </a:lnTo>
                      <a:lnTo>
                        <a:pt x="631" y="2512"/>
                      </a:lnTo>
                      <a:lnTo>
                        <a:pt x="692" y="2466"/>
                      </a:lnTo>
                      <a:lnTo>
                        <a:pt x="677" y="2226"/>
                      </a:lnTo>
                      <a:lnTo>
                        <a:pt x="699" y="2204"/>
                      </a:lnTo>
                      <a:lnTo>
                        <a:pt x="669" y="1948"/>
                      </a:lnTo>
                      <a:lnTo>
                        <a:pt x="692" y="1948"/>
                      </a:lnTo>
                      <a:lnTo>
                        <a:pt x="699" y="1902"/>
                      </a:lnTo>
                      <a:lnTo>
                        <a:pt x="699" y="1895"/>
                      </a:lnTo>
                      <a:lnTo>
                        <a:pt x="715" y="1880"/>
                      </a:lnTo>
                      <a:lnTo>
                        <a:pt x="602" y="1752"/>
                      </a:lnTo>
                      <a:lnTo>
                        <a:pt x="519" y="1549"/>
                      </a:lnTo>
                      <a:lnTo>
                        <a:pt x="481" y="1511"/>
                      </a:lnTo>
                      <a:lnTo>
                        <a:pt x="437" y="1511"/>
                      </a:lnTo>
                      <a:lnTo>
                        <a:pt x="361" y="1572"/>
                      </a:lnTo>
                      <a:lnTo>
                        <a:pt x="339" y="1549"/>
                      </a:lnTo>
                      <a:lnTo>
                        <a:pt x="346" y="1444"/>
                      </a:lnTo>
                      <a:lnTo>
                        <a:pt x="302" y="1421"/>
                      </a:lnTo>
                      <a:lnTo>
                        <a:pt x="286" y="1286"/>
                      </a:lnTo>
                      <a:lnTo>
                        <a:pt x="264" y="1264"/>
                      </a:lnTo>
                      <a:lnTo>
                        <a:pt x="203" y="1293"/>
                      </a:lnTo>
                      <a:lnTo>
                        <a:pt x="203" y="1180"/>
                      </a:lnTo>
                      <a:lnTo>
                        <a:pt x="225" y="1090"/>
                      </a:lnTo>
                      <a:lnTo>
                        <a:pt x="225" y="1045"/>
                      </a:lnTo>
                      <a:lnTo>
                        <a:pt x="203" y="1023"/>
                      </a:lnTo>
                      <a:lnTo>
                        <a:pt x="174" y="1023"/>
                      </a:lnTo>
                      <a:lnTo>
                        <a:pt x="0" y="1218"/>
                      </a:lnTo>
                      <a:lnTo>
                        <a:pt x="8" y="1158"/>
                      </a:lnTo>
                      <a:lnTo>
                        <a:pt x="83" y="1053"/>
                      </a:lnTo>
                      <a:lnTo>
                        <a:pt x="90" y="1008"/>
                      </a:lnTo>
                      <a:lnTo>
                        <a:pt x="249" y="895"/>
                      </a:lnTo>
                      <a:lnTo>
                        <a:pt x="452" y="609"/>
                      </a:lnTo>
                      <a:lnTo>
                        <a:pt x="452" y="571"/>
                      </a:lnTo>
                      <a:lnTo>
                        <a:pt x="564" y="436"/>
                      </a:lnTo>
                      <a:lnTo>
                        <a:pt x="624" y="429"/>
                      </a:lnTo>
                      <a:lnTo>
                        <a:pt x="978" y="196"/>
                      </a:lnTo>
                      <a:lnTo>
                        <a:pt x="1181" y="151"/>
                      </a:lnTo>
                      <a:lnTo>
                        <a:pt x="1240" y="106"/>
                      </a:lnTo>
                      <a:lnTo>
                        <a:pt x="1308" y="106"/>
                      </a:lnTo>
                      <a:lnTo>
                        <a:pt x="1353" y="68"/>
                      </a:lnTo>
                      <a:lnTo>
                        <a:pt x="1662" y="61"/>
                      </a:lnTo>
                      <a:lnTo>
                        <a:pt x="1699" y="23"/>
                      </a:lnTo>
                      <a:lnTo>
                        <a:pt x="1812" y="0"/>
                      </a:lnTo>
                      <a:lnTo>
                        <a:pt x="2090" y="68"/>
                      </a:lnTo>
                      <a:close/>
                    </a:path>
                  </a:pathLst>
                </a:custGeom>
                <a:solidFill>
                  <a:srgbClr val="D68149"/>
                </a:solidFill>
                <a:ln w="9525">
                  <a:noFill/>
                  <a:round/>
                  <a:headEnd/>
                  <a:tailEnd/>
                </a:ln>
              </p:spPr>
              <p:txBody>
                <a:bodyPr>
                  <a:prstTxWarp prst="textNoShape">
                    <a:avLst/>
                  </a:prstTxWarp>
                </a:bodyPr>
                <a:lstStyle/>
                <a:p>
                  <a:endParaRPr lang="en-US"/>
                </a:p>
              </p:txBody>
            </p:sp>
            <p:sp>
              <p:nvSpPr>
                <p:cNvPr id="45098" name="Freeform 79"/>
                <p:cNvSpPr>
                  <a:spLocks noChangeAspect="1"/>
                </p:cNvSpPr>
                <p:nvPr/>
              </p:nvSpPr>
              <p:spPr bwMode="auto">
                <a:xfrm>
                  <a:off x="800" y="2863"/>
                  <a:ext cx="11" cy="34"/>
                </a:xfrm>
                <a:custGeom>
                  <a:avLst/>
                  <a:gdLst>
                    <a:gd name="T0" fmla="*/ 150 w 150"/>
                    <a:gd name="T1" fmla="*/ 15 h 451"/>
                    <a:gd name="T2" fmla="*/ 150 w 150"/>
                    <a:gd name="T3" fmla="*/ 45 h 451"/>
                    <a:gd name="T4" fmla="*/ 113 w 150"/>
                    <a:gd name="T5" fmla="*/ 45 h 451"/>
                    <a:gd name="T6" fmla="*/ 45 w 150"/>
                    <a:gd name="T7" fmla="*/ 165 h 451"/>
                    <a:gd name="T8" fmla="*/ 52 w 150"/>
                    <a:gd name="T9" fmla="*/ 428 h 451"/>
                    <a:gd name="T10" fmla="*/ 67 w 150"/>
                    <a:gd name="T11" fmla="*/ 436 h 451"/>
                    <a:gd name="T12" fmla="*/ 67 w 150"/>
                    <a:gd name="T13" fmla="*/ 451 h 451"/>
                    <a:gd name="T14" fmla="*/ 22 w 150"/>
                    <a:gd name="T15" fmla="*/ 390 h 451"/>
                    <a:gd name="T16" fmla="*/ 0 w 150"/>
                    <a:gd name="T17" fmla="*/ 240 h 451"/>
                    <a:gd name="T18" fmla="*/ 29 w 150"/>
                    <a:gd name="T19" fmla="*/ 120 h 451"/>
                    <a:gd name="T20" fmla="*/ 127 w 150"/>
                    <a:gd name="T21" fmla="*/ 0 h 451"/>
                    <a:gd name="T22" fmla="*/ 135 w 150"/>
                    <a:gd name="T23" fmla="*/ 0 h 451"/>
                    <a:gd name="T24" fmla="*/ 150 w 150"/>
                    <a:gd name="T25" fmla="*/ 15 h 45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50"/>
                    <a:gd name="T40" fmla="*/ 0 h 451"/>
                    <a:gd name="T41" fmla="*/ 150 w 150"/>
                    <a:gd name="T42" fmla="*/ 451 h 45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50" h="451">
                      <a:moveTo>
                        <a:pt x="150" y="15"/>
                      </a:moveTo>
                      <a:lnTo>
                        <a:pt x="150" y="45"/>
                      </a:lnTo>
                      <a:lnTo>
                        <a:pt x="113" y="45"/>
                      </a:lnTo>
                      <a:lnTo>
                        <a:pt x="45" y="165"/>
                      </a:lnTo>
                      <a:lnTo>
                        <a:pt x="52" y="428"/>
                      </a:lnTo>
                      <a:lnTo>
                        <a:pt x="67" y="436"/>
                      </a:lnTo>
                      <a:lnTo>
                        <a:pt x="67" y="451"/>
                      </a:lnTo>
                      <a:lnTo>
                        <a:pt x="22" y="390"/>
                      </a:lnTo>
                      <a:lnTo>
                        <a:pt x="0" y="240"/>
                      </a:lnTo>
                      <a:lnTo>
                        <a:pt x="29" y="120"/>
                      </a:lnTo>
                      <a:lnTo>
                        <a:pt x="127" y="0"/>
                      </a:lnTo>
                      <a:lnTo>
                        <a:pt x="135" y="0"/>
                      </a:lnTo>
                      <a:lnTo>
                        <a:pt x="150" y="15"/>
                      </a:lnTo>
                      <a:close/>
                    </a:path>
                  </a:pathLst>
                </a:custGeom>
                <a:solidFill>
                  <a:srgbClr val="1F1A17"/>
                </a:solidFill>
                <a:ln w="9525">
                  <a:noFill/>
                  <a:round/>
                  <a:headEnd/>
                  <a:tailEnd/>
                </a:ln>
              </p:spPr>
              <p:txBody>
                <a:bodyPr>
                  <a:prstTxWarp prst="textNoShape">
                    <a:avLst/>
                  </a:prstTxWarp>
                </a:bodyPr>
                <a:lstStyle/>
                <a:p>
                  <a:endParaRPr lang="en-US"/>
                </a:p>
              </p:txBody>
            </p:sp>
            <p:sp>
              <p:nvSpPr>
                <p:cNvPr id="45099" name="Freeform 80"/>
                <p:cNvSpPr>
                  <a:spLocks noChangeAspect="1"/>
                </p:cNvSpPr>
                <p:nvPr/>
              </p:nvSpPr>
              <p:spPr bwMode="auto">
                <a:xfrm>
                  <a:off x="1366" y="2864"/>
                  <a:ext cx="46" cy="15"/>
                </a:xfrm>
                <a:custGeom>
                  <a:avLst/>
                  <a:gdLst>
                    <a:gd name="T0" fmla="*/ 443 w 601"/>
                    <a:gd name="T1" fmla="*/ 0 h 189"/>
                    <a:gd name="T2" fmla="*/ 601 w 601"/>
                    <a:gd name="T3" fmla="*/ 189 h 189"/>
                    <a:gd name="T4" fmla="*/ 503 w 601"/>
                    <a:gd name="T5" fmla="*/ 189 h 189"/>
                    <a:gd name="T6" fmla="*/ 390 w 601"/>
                    <a:gd name="T7" fmla="*/ 128 h 189"/>
                    <a:gd name="T8" fmla="*/ 44 w 601"/>
                    <a:gd name="T9" fmla="*/ 143 h 189"/>
                    <a:gd name="T10" fmla="*/ 29 w 601"/>
                    <a:gd name="T11" fmla="*/ 150 h 189"/>
                    <a:gd name="T12" fmla="*/ 22 w 601"/>
                    <a:gd name="T13" fmla="*/ 150 h 189"/>
                    <a:gd name="T14" fmla="*/ 0 w 601"/>
                    <a:gd name="T15" fmla="*/ 128 h 189"/>
                    <a:gd name="T16" fmla="*/ 7 w 601"/>
                    <a:gd name="T17" fmla="*/ 15 h 189"/>
                    <a:gd name="T18" fmla="*/ 29 w 601"/>
                    <a:gd name="T19" fmla="*/ 0 h 189"/>
                    <a:gd name="T20" fmla="*/ 218 w 601"/>
                    <a:gd name="T21" fmla="*/ 37 h 189"/>
                    <a:gd name="T22" fmla="*/ 443 w 601"/>
                    <a:gd name="T23" fmla="*/ 0 h 18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601"/>
                    <a:gd name="T37" fmla="*/ 0 h 189"/>
                    <a:gd name="T38" fmla="*/ 601 w 601"/>
                    <a:gd name="T39" fmla="*/ 189 h 18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601" h="189">
                      <a:moveTo>
                        <a:pt x="443" y="0"/>
                      </a:moveTo>
                      <a:lnTo>
                        <a:pt x="601" y="189"/>
                      </a:lnTo>
                      <a:lnTo>
                        <a:pt x="503" y="189"/>
                      </a:lnTo>
                      <a:lnTo>
                        <a:pt x="390" y="128"/>
                      </a:lnTo>
                      <a:lnTo>
                        <a:pt x="44" y="143"/>
                      </a:lnTo>
                      <a:lnTo>
                        <a:pt x="29" y="150"/>
                      </a:lnTo>
                      <a:lnTo>
                        <a:pt x="22" y="150"/>
                      </a:lnTo>
                      <a:lnTo>
                        <a:pt x="0" y="128"/>
                      </a:lnTo>
                      <a:lnTo>
                        <a:pt x="7" y="15"/>
                      </a:lnTo>
                      <a:lnTo>
                        <a:pt x="29" y="0"/>
                      </a:lnTo>
                      <a:lnTo>
                        <a:pt x="218" y="37"/>
                      </a:lnTo>
                      <a:lnTo>
                        <a:pt x="443" y="0"/>
                      </a:lnTo>
                      <a:close/>
                    </a:path>
                  </a:pathLst>
                </a:custGeom>
                <a:solidFill>
                  <a:srgbClr val="1F1A17"/>
                </a:solidFill>
                <a:ln w="9525">
                  <a:noFill/>
                  <a:round/>
                  <a:headEnd/>
                  <a:tailEnd/>
                </a:ln>
              </p:spPr>
              <p:txBody>
                <a:bodyPr>
                  <a:prstTxWarp prst="textNoShape">
                    <a:avLst/>
                  </a:prstTxWarp>
                </a:bodyPr>
                <a:lstStyle/>
                <a:p>
                  <a:endParaRPr lang="en-US"/>
                </a:p>
              </p:txBody>
            </p:sp>
            <p:sp>
              <p:nvSpPr>
                <p:cNvPr id="45100" name="Freeform 81"/>
                <p:cNvSpPr>
                  <a:spLocks noChangeAspect="1"/>
                </p:cNvSpPr>
                <p:nvPr/>
              </p:nvSpPr>
              <p:spPr bwMode="auto">
                <a:xfrm>
                  <a:off x="1344" y="2866"/>
                  <a:ext cx="7" cy="8"/>
                </a:xfrm>
                <a:custGeom>
                  <a:avLst/>
                  <a:gdLst>
                    <a:gd name="T0" fmla="*/ 46 w 91"/>
                    <a:gd name="T1" fmla="*/ 105 h 105"/>
                    <a:gd name="T2" fmla="*/ 9 w 91"/>
                    <a:gd name="T3" fmla="*/ 75 h 105"/>
                    <a:gd name="T4" fmla="*/ 0 w 91"/>
                    <a:gd name="T5" fmla="*/ 0 h 105"/>
                    <a:gd name="T6" fmla="*/ 91 w 91"/>
                    <a:gd name="T7" fmla="*/ 82 h 105"/>
                    <a:gd name="T8" fmla="*/ 46 w 91"/>
                    <a:gd name="T9" fmla="*/ 105 h 105"/>
                    <a:gd name="T10" fmla="*/ 0 60000 65536"/>
                    <a:gd name="T11" fmla="*/ 0 60000 65536"/>
                    <a:gd name="T12" fmla="*/ 0 60000 65536"/>
                    <a:gd name="T13" fmla="*/ 0 60000 65536"/>
                    <a:gd name="T14" fmla="*/ 0 60000 65536"/>
                    <a:gd name="T15" fmla="*/ 0 w 91"/>
                    <a:gd name="T16" fmla="*/ 0 h 105"/>
                    <a:gd name="T17" fmla="*/ 91 w 91"/>
                    <a:gd name="T18" fmla="*/ 105 h 105"/>
                  </a:gdLst>
                  <a:ahLst/>
                  <a:cxnLst>
                    <a:cxn ang="T10">
                      <a:pos x="T0" y="T1"/>
                    </a:cxn>
                    <a:cxn ang="T11">
                      <a:pos x="T2" y="T3"/>
                    </a:cxn>
                    <a:cxn ang="T12">
                      <a:pos x="T4" y="T5"/>
                    </a:cxn>
                    <a:cxn ang="T13">
                      <a:pos x="T6" y="T7"/>
                    </a:cxn>
                    <a:cxn ang="T14">
                      <a:pos x="T8" y="T9"/>
                    </a:cxn>
                  </a:cxnLst>
                  <a:rect l="T15" t="T16" r="T17" b="T18"/>
                  <a:pathLst>
                    <a:path w="91" h="105">
                      <a:moveTo>
                        <a:pt x="46" y="105"/>
                      </a:moveTo>
                      <a:lnTo>
                        <a:pt x="9" y="75"/>
                      </a:lnTo>
                      <a:lnTo>
                        <a:pt x="0" y="0"/>
                      </a:lnTo>
                      <a:lnTo>
                        <a:pt x="91" y="82"/>
                      </a:lnTo>
                      <a:lnTo>
                        <a:pt x="46" y="105"/>
                      </a:lnTo>
                      <a:close/>
                    </a:path>
                  </a:pathLst>
                </a:custGeom>
                <a:solidFill>
                  <a:srgbClr val="454240"/>
                </a:solidFill>
                <a:ln w="9525">
                  <a:noFill/>
                  <a:round/>
                  <a:headEnd/>
                  <a:tailEnd/>
                </a:ln>
              </p:spPr>
              <p:txBody>
                <a:bodyPr>
                  <a:prstTxWarp prst="textNoShape">
                    <a:avLst/>
                  </a:prstTxWarp>
                </a:bodyPr>
                <a:lstStyle/>
                <a:p>
                  <a:endParaRPr lang="en-US"/>
                </a:p>
              </p:txBody>
            </p:sp>
            <p:sp>
              <p:nvSpPr>
                <p:cNvPr id="45101" name="Freeform 82"/>
                <p:cNvSpPr>
                  <a:spLocks noChangeAspect="1"/>
                </p:cNvSpPr>
                <p:nvPr/>
              </p:nvSpPr>
              <p:spPr bwMode="auto">
                <a:xfrm>
                  <a:off x="814" y="2868"/>
                  <a:ext cx="5" cy="9"/>
                </a:xfrm>
                <a:custGeom>
                  <a:avLst/>
                  <a:gdLst>
                    <a:gd name="T0" fmla="*/ 68 w 68"/>
                    <a:gd name="T1" fmla="*/ 15 h 119"/>
                    <a:gd name="T2" fmla="*/ 0 w 68"/>
                    <a:gd name="T3" fmla="*/ 119 h 119"/>
                    <a:gd name="T4" fmla="*/ 0 w 68"/>
                    <a:gd name="T5" fmla="*/ 75 h 119"/>
                    <a:gd name="T6" fmla="*/ 45 w 68"/>
                    <a:gd name="T7" fmla="*/ 0 h 119"/>
                    <a:gd name="T8" fmla="*/ 59 w 68"/>
                    <a:gd name="T9" fmla="*/ 0 h 119"/>
                    <a:gd name="T10" fmla="*/ 68 w 68"/>
                    <a:gd name="T11" fmla="*/ 15 h 119"/>
                    <a:gd name="T12" fmla="*/ 0 60000 65536"/>
                    <a:gd name="T13" fmla="*/ 0 60000 65536"/>
                    <a:gd name="T14" fmla="*/ 0 60000 65536"/>
                    <a:gd name="T15" fmla="*/ 0 60000 65536"/>
                    <a:gd name="T16" fmla="*/ 0 60000 65536"/>
                    <a:gd name="T17" fmla="*/ 0 60000 65536"/>
                    <a:gd name="T18" fmla="*/ 0 w 68"/>
                    <a:gd name="T19" fmla="*/ 0 h 119"/>
                    <a:gd name="T20" fmla="*/ 68 w 68"/>
                    <a:gd name="T21" fmla="*/ 119 h 119"/>
                  </a:gdLst>
                  <a:ahLst/>
                  <a:cxnLst>
                    <a:cxn ang="T12">
                      <a:pos x="T0" y="T1"/>
                    </a:cxn>
                    <a:cxn ang="T13">
                      <a:pos x="T2" y="T3"/>
                    </a:cxn>
                    <a:cxn ang="T14">
                      <a:pos x="T4" y="T5"/>
                    </a:cxn>
                    <a:cxn ang="T15">
                      <a:pos x="T6" y="T7"/>
                    </a:cxn>
                    <a:cxn ang="T16">
                      <a:pos x="T8" y="T9"/>
                    </a:cxn>
                    <a:cxn ang="T17">
                      <a:pos x="T10" y="T11"/>
                    </a:cxn>
                  </a:cxnLst>
                  <a:rect l="T18" t="T19" r="T20" b="T21"/>
                  <a:pathLst>
                    <a:path w="68" h="119">
                      <a:moveTo>
                        <a:pt x="68" y="15"/>
                      </a:moveTo>
                      <a:lnTo>
                        <a:pt x="0" y="119"/>
                      </a:lnTo>
                      <a:lnTo>
                        <a:pt x="0" y="75"/>
                      </a:lnTo>
                      <a:lnTo>
                        <a:pt x="45" y="0"/>
                      </a:lnTo>
                      <a:lnTo>
                        <a:pt x="59" y="0"/>
                      </a:lnTo>
                      <a:lnTo>
                        <a:pt x="68" y="15"/>
                      </a:lnTo>
                      <a:close/>
                    </a:path>
                  </a:pathLst>
                </a:custGeom>
                <a:solidFill>
                  <a:srgbClr val="1F1A17"/>
                </a:solidFill>
                <a:ln w="9525">
                  <a:noFill/>
                  <a:round/>
                  <a:headEnd/>
                  <a:tailEnd/>
                </a:ln>
              </p:spPr>
              <p:txBody>
                <a:bodyPr>
                  <a:prstTxWarp prst="textNoShape">
                    <a:avLst/>
                  </a:prstTxWarp>
                </a:bodyPr>
                <a:lstStyle/>
                <a:p>
                  <a:endParaRPr lang="en-US"/>
                </a:p>
              </p:txBody>
            </p:sp>
            <p:sp>
              <p:nvSpPr>
                <p:cNvPr id="45102" name="Freeform 83"/>
                <p:cNvSpPr>
                  <a:spLocks noChangeAspect="1"/>
                </p:cNvSpPr>
                <p:nvPr/>
              </p:nvSpPr>
              <p:spPr bwMode="auto">
                <a:xfrm>
                  <a:off x="1371" y="2868"/>
                  <a:ext cx="34" cy="7"/>
                </a:xfrm>
                <a:custGeom>
                  <a:avLst/>
                  <a:gdLst>
                    <a:gd name="T0" fmla="*/ 443 w 443"/>
                    <a:gd name="T1" fmla="*/ 97 h 97"/>
                    <a:gd name="T2" fmla="*/ 353 w 443"/>
                    <a:gd name="T3" fmla="*/ 37 h 97"/>
                    <a:gd name="T4" fmla="*/ 105 w 443"/>
                    <a:gd name="T5" fmla="*/ 59 h 97"/>
                    <a:gd name="T6" fmla="*/ 30 w 443"/>
                    <a:gd name="T7" fmla="*/ 52 h 97"/>
                    <a:gd name="T8" fmla="*/ 0 w 443"/>
                    <a:gd name="T9" fmla="*/ 52 h 97"/>
                    <a:gd name="T10" fmla="*/ 0 w 443"/>
                    <a:gd name="T11" fmla="*/ 15 h 97"/>
                    <a:gd name="T12" fmla="*/ 158 w 443"/>
                    <a:gd name="T13" fmla="*/ 37 h 97"/>
                    <a:gd name="T14" fmla="*/ 346 w 443"/>
                    <a:gd name="T15" fmla="*/ 0 h 97"/>
                    <a:gd name="T16" fmla="*/ 421 w 443"/>
                    <a:gd name="T17" fmla="*/ 59 h 97"/>
                    <a:gd name="T18" fmla="*/ 443 w 443"/>
                    <a:gd name="T19" fmla="*/ 97 h 9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43"/>
                    <a:gd name="T31" fmla="*/ 0 h 97"/>
                    <a:gd name="T32" fmla="*/ 443 w 443"/>
                    <a:gd name="T33" fmla="*/ 97 h 9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43" h="97">
                      <a:moveTo>
                        <a:pt x="443" y="97"/>
                      </a:moveTo>
                      <a:lnTo>
                        <a:pt x="353" y="37"/>
                      </a:lnTo>
                      <a:lnTo>
                        <a:pt x="105" y="59"/>
                      </a:lnTo>
                      <a:lnTo>
                        <a:pt x="30" y="52"/>
                      </a:lnTo>
                      <a:lnTo>
                        <a:pt x="0" y="52"/>
                      </a:lnTo>
                      <a:lnTo>
                        <a:pt x="0" y="15"/>
                      </a:lnTo>
                      <a:lnTo>
                        <a:pt x="158" y="37"/>
                      </a:lnTo>
                      <a:lnTo>
                        <a:pt x="346" y="0"/>
                      </a:lnTo>
                      <a:lnTo>
                        <a:pt x="421" y="59"/>
                      </a:lnTo>
                      <a:lnTo>
                        <a:pt x="443" y="97"/>
                      </a:lnTo>
                      <a:close/>
                    </a:path>
                  </a:pathLst>
                </a:custGeom>
                <a:solidFill>
                  <a:srgbClr val="454240"/>
                </a:solidFill>
                <a:ln w="9525">
                  <a:noFill/>
                  <a:round/>
                  <a:headEnd/>
                  <a:tailEnd/>
                </a:ln>
              </p:spPr>
              <p:txBody>
                <a:bodyPr>
                  <a:prstTxWarp prst="textNoShape">
                    <a:avLst/>
                  </a:prstTxWarp>
                </a:bodyPr>
                <a:lstStyle/>
                <a:p>
                  <a:endParaRPr lang="en-US"/>
                </a:p>
              </p:txBody>
            </p:sp>
            <p:sp>
              <p:nvSpPr>
                <p:cNvPr id="45103" name="Freeform 84"/>
                <p:cNvSpPr>
                  <a:spLocks noChangeAspect="1"/>
                </p:cNvSpPr>
                <p:nvPr/>
              </p:nvSpPr>
              <p:spPr bwMode="auto">
                <a:xfrm>
                  <a:off x="817" y="2875"/>
                  <a:ext cx="3" cy="4"/>
                </a:xfrm>
                <a:custGeom>
                  <a:avLst/>
                  <a:gdLst>
                    <a:gd name="T0" fmla="*/ 38 w 38"/>
                    <a:gd name="T1" fmla="*/ 22 h 46"/>
                    <a:gd name="T2" fmla="*/ 38 w 38"/>
                    <a:gd name="T3" fmla="*/ 30 h 46"/>
                    <a:gd name="T4" fmla="*/ 23 w 38"/>
                    <a:gd name="T5" fmla="*/ 46 h 46"/>
                    <a:gd name="T6" fmla="*/ 0 w 38"/>
                    <a:gd name="T7" fmla="*/ 46 h 46"/>
                    <a:gd name="T8" fmla="*/ 0 w 38"/>
                    <a:gd name="T9" fmla="*/ 0 h 46"/>
                    <a:gd name="T10" fmla="*/ 14 w 38"/>
                    <a:gd name="T11" fmla="*/ 0 h 46"/>
                    <a:gd name="T12" fmla="*/ 38 w 38"/>
                    <a:gd name="T13" fmla="*/ 22 h 46"/>
                    <a:gd name="T14" fmla="*/ 0 60000 65536"/>
                    <a:gd name="T15" fmla="*/ 0 60000 65536"/>
                    <a:gd name="T16" fmla="*/ 0 60000 65536"/>
                    <a:gd name="T17" fmla="*/ 0 60000 65536"/>
                    <a:gd name="T18" fmla="*/ 0 60000 65536"/>
                    <a:gd name="T19" fmla="*/ 0 60000 65536"/>
                    <a:gd name="T20" fmla="*/ 0 60000 65536"/>
                    <a:gd name="T21" fmla="*/ 0 w 38"/>
                    <a:gd name="T22" fmla="*/ 0 h 46"/>
                    <a:gd name="T23" fmla="*/ 38 w 38"/>
                    <a:gd name="T24" fmla="*/ 46 h 4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8" h="46">
                      <a:moveTo>
                        <a:pt x="38" y="22"/>
                      </a:moveTo>
                      <a:lnTo>
                        <a:pt x="38" y="30"/>
                      </a:lnTo>
                      <a:lnTo>
                        <a:pt x="23" y="46"/>
                      </a:lnTo>
                      <a:lnTo>
                        <a:pt x="0" y="46"/>
                      </a:lnTo>
                      <a:lnTo>
                        <a:pt x="0" y="0"/>
                      </a:lnTo>
                      <a:lnTo>
                        <a:pt x="14" y="0"/>
                      </a:lnTo>
                      <a:lnTo>
                        <a:pt x="38" y="22"/>
                      </a:lnTo>
                      <a:close/>
                    </a:path>
                  </a:pathLst>
                </a:custGeom>
                <a:solidFill>
                  <a:srgbClr val="1F1A17"/>
                </a:solidFill>
                <a:ln w="9525">
                  <a:noFill/>
                  <a:round/>
                  <a:headEnd/>
                  <a:tailEnd/>
                </a:ln>
              </p:spPr>
              <p:txBody>
                <a:bodyPr>
                  <a:prstTxWarp prst="textNoShape">
                    <a:avLst/>
                  </a:prstTxWarp>
                </a:bodyPr>
                <a:lstStyle/>
                <a:p>
                  <a:endParaRPr lang="en-US"/>
                </a:p>
              </p:txBody>
            </p:sp>
            <p:sp>
              <p:nvSpPr>
                <p:cNvPr id="45104" name="Freeform 85"/>
                <p:cNvSpPr>
                  <a:spLocks noChangeAspect="1"/>
                </p:cNvSpPr>
                <p:nvPr/>
              </p:nvSpPr>
              <p:spPr bwMode="auto">
                <a:xfrm>
                  <a:off x="784" y="2881"/>
                  <a:ext cx="9" cy="19"/>
                </a:xfrm>
                <a:custGeom>
                  <a:avLst/>
                  <a:gdLst>
                    <a:gd name="T0" fmla="*/ 22 w 128"/>
                    <a:gd name="T1" fmla="*/ 143 h 241"/>
                    <a:gd name="T2" fmla="*/ 128 w 128"/>
                    <a:gd name="T3" fmla="*/ 241 h 241"/>
                    <a:gd name="T4" fmla="*/ 97 w 128"/>
                    <a:gd name="T5" fmla="*/ 241 h 241"/>
                    <a:gd name="T6" fmla="*/ 0 w 128"/>
                    <a:gd name="T7" fmla="*/ 143 h 241"/>
                    <a:gd name="T8" fmla="*/ 0 w 128"/>
                    <a:gd name="T9" fmla="*/ 0 h 241"/>
                    <a:gd name="T10" fmla="*/ 22 w 128"/>
                    <a:gd name="T11" fmla="*/ 0 h 241"/>
                    <a:gd name="T12" fmla="*/ 22 w 128"/>
                    <a:gd name="T13" fmla="*/ 143 h 241"/>
                    <a:gd name="T14" fmla="*/ 0 60000 65536"/>
                    <a:gd name="T15" fmla="*/ 0 60000 65536"/>
                    <a:gd name="T16" fmla="*/ 0 60000 65536"/>
                    <a:gd name="T17" fmla="*/ 0 60000 65536"/>
                    <a:gd name="T18" fmla="*/ 0 60000 65536"/>
                    <a:gd name="T19" fmla="*/ 0 60000 65536"/>
                    <a:gd name="T20" fmla="*/ 0 60000 65536"/>
                    <a:gd name="T21" fmla="*/ 0 w 128"/>
                    <a:gd name="T22" fmla="*/ 0 h 241"/>
                    <a:gd name="T23" fmla="*/ 128 w 128"/>
                    <a:gd name="T24" fmla="*/ 241 h 24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8" h="241">
                      <a:moveTo>
                        <a:pt x="22" y="143"/>
                      </a:moveTo>
                      <a:lnTo>
                        <a:pt x="128" y="241"/>
                      </a:lnTo>
                      <a:lnTo>
                        <a:pt x="97" y="241"/>
                      </a:lnTo>
                      <a:lnTo>
                        <a:pt x="0" y="143"/>
                      </a:lnTo>
                      <a:lnTo>
                        <a:pt x="0" y="0"/>
                      </a:lnTo>
                      <a:lnTo>
                        <a:pt x="22" y="0"/>
                      </a:lnTo>
                      <a:lnTo>
                        <a:pt x="22" y="143"/>
                      </a:lnTo>
                      <a:close/>
                    </a:path>
                  </a:pathLst>
                </a:custGeom>
                <a:solidFill>
                  <a:srgbClr val="1F1A17"/>
                </a:solidFill>
                <a:ln w="9525">
                  <a:noFill/>
                  <a:round/>
                  <a:headEnd/>
                  <a:tailEnd/>
                </a:ln>
              </p:spPr>
              <p:txBody>
                <a:bodyPr>
                  <a:prstTxWarp prst="textNoShape">
                    <a:avLst/>
                  </a:prstTxWarp>
                </a:bodyPr>
                <a:lstStyle/>
                <a:p>
                  <a:endParaRPr lang="en-US"/>
                </a:p>
              </p:txBody>
            </p:sp>
            <p:sp>
              <p:nvSpPr>
                <p:cNvPr id="45105" name="Freeform 86"/>
                <p:cNvSpPr>
                  <a:spLocks noChangeAspect="1"/>
                </p:cNvSpPr>
                <p:nvPr/>
              </p:nvSpPr>
              <p:spPr bwMode="auto">
                <a:xfrm>
                  <a:off x="818" y="2881"/>
                  <a:ext cx="38" cy="21"/>
                </a:xfrm>
                <a:custGeom>
                  <a:avLst/>
                  <a:gdLst>
                    <a:gd name="T0" fmla="*/ 309 w 490"/>
                    <a:gd name="T1" fmla="*/ 15 h 278"/>
                    <a:gd name="T2" fmla="*/ 437 w 490"/>
                    <a:gd name="T3" fmla="*/ 90 h 278"/>
                    <a:gd name="T4" fmla="*/ 490 w 490"/>
                    <a:gd name="T5" fmla="*/ 174 h 278"/>
                    <a:gd name="T6" fmla="*/ 490 w 490"/>
                    <a:gd name="T7" fmla="*/ 234 h 278"/>
                    <a:gd name="T8" fmla="*/ 347 w 490"/>
                    <a:gd name="T9" fmla="*/ 278 h 278"/>
                    <a:gd name="T10" fmla="*/ 331 w 490"/>
                    <a:gd name="T11" fmla="*/ 263 h 278"/>
                    <a:gd name="T12" fmla="*/ 331 w 490"/>
                    <a:gd name="T13" fmla="*/ 241 h 278"/>
                    <a:gd name="T14" fmla="*/ 444 w 490"/>
                    <a:gd name="T15" fmla="*/ 196 h 278"/>
                    <a:gd name="T16" fmla="*/ 444 w 490"/>
                    <a:gd name="T17" fmla="*/ 166 h 278"/>
                    <a:gd name="T18" fmla="*/ 309 w 490"/>
                    <a:gd name="T19" fmla="*/ 38 h 278"/>
                    <a:gd name="T20" fmla="*/ 0 w 490"/>
                    <a:gd name="T21" fmla="*/ 22 h 278"/>
                    <a:gd name="T22" fmla="*/ 0 w 490"/>
                    <a:gd name="T23" fmla="*/ 0 h 278"/>
                    <a:gd name="T24" fmla="*/ 77 w 490"/>
                    <a:gd name="T25" fmla="*/ 22 h 278"/>
                    <a:gd name="T26" fmla="*/ 309 w 490"/>
                    <a:gd name="T27" fmla="*/ 15 h 27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90"/>
                    <a:gd name="T43" fmla="*/ 0 h 278"/>
                    <a:gd name="T44" fmla="*/ 490 w 490"/>
                    <a:gd name="T45" fmla="*/ 278 h 27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90" h="278">
                      <a:moveTo>
                        <a:pt x="309" y="15"/>
                      </a:moveTo>
                      <a:lnTo>
                        <a:pt x="437" y="90"/>
                      </a:lnTo>
                      <a:lnTo>
                        <a:pt x="490" y="174"/>
                      </a:lnTo>
                      <a:lnTo>
                        <a:pt x="490" y="234"/>
                      </a:lnTo>
                      <a:lnTo>
                        <a:pt x="347" y="278"/>
                      </a:lnTo>
                      <a:lnTo>
                        <a:pt x="331" y="263"/>
                      </a:lnTo>
                      <a:lnTo>
                        <a:pt x="331" y="241"/>
                      </a:lnTo>
                      <a:lnTo>
                        <a:pt x="444" y="196"/>
                      </a:lnTo>
                      <a:lnTo>
                        <a:pt x="444" y="166"/>
                      </a:lnTo>
                      <a:lnTo>
                        <a:pt x="309" y="38"/>
                      </a:lnTo>
                      <a:lnTo>
                        <a:pt x="0" y="22"/>
                      </a:lnTo>
                      <a:lnTo>
                        <a:pt x="0" y="0"/>
                      </a:lnTo>
                      <a:lnTo>
                        <a:pt x="77" y="22"/>
                      </a:lnTo>
                      <a:lnTo>
                        <a:pt x="309" y="15"/>
                      </a:lnTo>
                      <a:close/>
                    </a:path>
                  </a:pathLst>
                </a:custGeom>
                <a:solidFill>
                  <a:srgbClr val="1F1A17"/>
                </a:solidFill>
                <a:ln w="9525">
                  <a:noFill/>
                  <a:round/>
                  <a:headEnd/>
                  <a:tailEnd/>
                </a:ln>
              </p:spPr>
              <p:txBody>
                <a:bodyPr>
                  <a:prstTxWarp prst="textNoShape">
                    <a:avLst/>
                  </a:prstTxWarp>
                </a:bodyPr>
                <a:lstStyle/>
                <a:p>
                  <a:endParaRPr lang="en-US"/>
                </a:p>
              </p:txBody>
            </p:sp>
            <p:sp>
              <p:nvSpPr>
                <p:cNvPr id="45106" name="Freeform 87"/>
                <p:cNvSpPr>
                  <a:spLocks noChangeAspect="1"/>
                </p:cNvSpPr>
                <p:nvPr/>
              </p:nvSpPr>
              <p:spPr bwMode="auto">
                <a:xfrm>
                  <a:off x="1373" y="2884"/>
                  <a:ext cx="27" cy="17"/>
                </a:xfrm>
                <a:custGeom>
                  <a:avLst/>
                  <a:gdLst>
                    <a:gd name="T0" fmla="*/ 353 w 353"/>
                    <a:gd name="T1" fmla="*/ 68 h 218"/>
                    <a:gd name="T2" fmla="*/ 330 w 353"/>
                    <a:gd name="T3" fmla="*/ 90 h 218"/>
                    <a:gd name="T4" fmla="*/ 263 w 353"/>
                    <a:gd name="T5" fmla="*/ 68 h 218"/>
                    <a:gd name="T6" fmla="*/ 241 w 353"/>
                    <a:gd name="T7" fmla="*/ 218 h 218"/>
                    <a:gd name="T8" fmla="*/ 195 w 353"/>
                    <a:gd name="T9" fmla="*/ 203 h 218"/>
                    <a:gd name="T10" fmla="*/ 157 w 353"/>
                    <a:gd name="T11" fmla="*/ 136 h 218"/>
                    <a:gd name="T12" fmla="*/ 150 w 353"/>
                    <a:gd name="T13" fmla="*/ 128 h 218"/>
                    <a:gd name="T14" fmla="*/ 113 w 353"/>
                    <a:gd name="T15" fmla="*/ 158 h 218"/>
                    <a:gd name="T16" fmla="*/ 45 w 353"/>
                    <a:gd name="T17" fmla="*/ 112 h 218"/>
                    <a:gd name="T18" fmla="*/ 0 w 353"/>
                    <a:gd name="T19" fmla="*/ 45 h 218"/>
                    <a:gd name="T20" fmla="*/ 60 w 353"/>
                    <a:gd name="T21" fmla="*/ 0 h 218"/>
                    <a:gd name="T22" fmla="*/ 345 w 353"/>
                    <a:gd name="T23" fmla="*/ 52 h 218"/>
                    <a:gd name="T24" fmla="*/ 353 w 353"/>
                    <a:gd name="T25" fmla="*/ 68 h 21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53"/>
                    <a:gd name="T40" fmla="*/ 0 h 218"/>
                    <a:gd name="T41" fmla="*/ 353 w 353"/>
                    <a:gd name="T42" fmla="*/ 218 h 21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53" h="218">
                      <a:moveTo>
                        <a:pt x="353" y="68"/>
                      </a:moveTo>
                      <a:lnTo>
                        <a:pt x="330" y="90"/>
                      </a:lnTo>
                      <a:lnTo>
                        <a:pt x="263" y="68"/>
                      </a:lnTo>
                      <a:lnTo>
                        <a:pt x="241" y="218"/>
                      </a:lnTo>
                      <a:lnTo>
                        <a:pt x="195" y="203"/>
                      </a:lnTo>
                      <a:lnTo>
                        <a:pt x="157" y="136"/>
                      </a:lnTo>
                      <a:lnTo>
                        <a:pt x="150" y="128"/>
                      </a:lnTo>
                      <a:lnTo>
                        <a:pt x="113" y="158"/>
                      </a:lnTo>
                      <a:lnTo>
                        <a:pt x="45" y="112"/>
                      </a:lnTo>
                      <a:lnTo>
                        <a:pt x="0" y="45"/>
                      </a:lnTo>
                      <a:lnTo>
                        <a:pt x="60" y="0"/>
                      </a:lnTo>
                      <a:lnTo>
                        <a:pt x="345" y="52"/>
                      </a:lnTo>
                      <a:lnTo>
                        <a:pt x="353" y="68"/>
                      </a:lnTo>
                      <a:close/>
                    </a:path>
                  </a:pathLst>
                </a:custGeom>
                <a:solidFill>
                  <a:srgbClr val="1F1A17"/>
                </a:solidFill>
                <a:ln w="9525">
                  <a:noFill/>
                  <a:round/>
                  <a:headEnd/>
                  <a:tailEnd/>
                </a:ln>
              </p:spPr>
              <p:txBody>
                <a:bodyPr>
                  <a:prstTxWarp prst="textNoShape">
                    <a:avLst/>
                  </a:prstTxWarp>
                </a:bodyPr>
                <a:lstStyle/>
                <a:p>
                  <a:endParaRPr lang="en-US"/>
                </a:p>
              </p:txBody>
            </p:sp>
            <p:sp>
              <p:nvSpPr>
                <p:cNvPr id="45107" name="Freeform 88"/>
                <p:cNvSpPr>
                  <a:spLocks noChangeAspect="1"/>
                </p:cNvSpPr>
                <p:nvPr/>
              </p:nvSpPr>
              <p:spPr bwMode="auto">
                <a:xfrm>
                  <a:off x="1378" y="2888"/>
                  <a:ext cx="5" cy="2"/>
                </a:xfrm>
                <a:custGeom>
                  <a:avLst/>
                  <a:gdLst>
                    <a:gd name="T0" fmla="*/ 61 w 61"/>
                    <a:gd name="T1" fmla="*/ 31 h 31"/>
                    <a:gd name="T2" fmla="*/ 0 w 61"/>
                    <a:gd name="T3" fmla="*/ 16 h 31"/>
                    <a:gd name="T4" fmla="*/ 0 w 61"/>
                    <a:gd name="T5" fmla="*/ 0 h 31"/>
                    <a:gd name="T6" fmla="*/ 61 w 61"/>
                    <a:gd name="T7" fmla="*/ 0 h 31"/>
                    <a:gd name="T8" fmla="*/ 61 w 61"/>
                    <a:gd name="T9" fmla="*/ 31 h 31"/>
                    <a:gd name="T10" fmla="*/ 0 60000 65536"/>
                    <a:gd name="T11" fmla="*/ 0 60000 65536"/>
                    <a:gd name="T12" fmla="*/ 0 60000 65536"/>
                    <a:gd name="T13" fmla="*/ 0 60000 65536"/>
                    <a:gd name="T14" fmla="*/ 0 60000 65536"/>
                    <a:gd name="T15" fmla="*/ 0 w 61"/>
                    <a:gd name="T16" fmla="*/ 0 h 31"/>
                    <a:gd name="T17" fmla="*/ 61 w 61"/>
                    <a:gd name="T18" fmla="*/ 31 h 31"/>
                  </a:gdLst>
                  <a:ahLst/>
                  <a:cxnLst>
                    <a:cxn ang="T10">
                      <a:pos x="T0" y="T1"/>
                    </a:cxn>
                    <a:cxn ang="T11">
                      <a:pos x="T2" y="T3"/>
                    </a:cxn>
                    <a:cxn ang="T12">
                      <a:pos x="T4" y="T5"/>
                    </a:cxn>
                    <a:cxn ang="T13">
                      <a:pos x="T6" y="T7"/>
                    </a:cxn>
                    <a:cxn ang="T14">
                      <a:pos x="T8" y="T9"/>
                    </a:cxn>
                  </a:cxnLst>
                  <a:rect l="T15" t="T16" r="T17" b="T18"/>
                  <a:pathLst>
                    <a:path w="61" h="31">
                      <a:moveTo>
                        <a:pt x="61" y="31"/>
                      </a:moveTo>
                      <a:lnTo>
                        <a:pt x="0" y="16"/>
                      </a:lnTo>
                      <a:lnTo>
                        <a:pt x="0" y="0"/>
                      </a:lnTo>
                      <a:lnTo>
                        <a:pt x="61" y="0"/>
                      </a:lnTo>
                      <a:lnTo>
                        <a:pt x="61" y="31"/>
                      </a:lnTo>
                      <a:close/>
                    </a:path>
                  </a:pathLst>
                </a:custGeom>
                <a:solidFill>
                  <a:srgbClr val="4D4A48"/>
                </a:solidFill>
                <a:ln w="9525">
                  <a:noFill/>
                  <a:round/>
                  <a:headEnd/>
                  <a:tailEnd/>
                </a:ln>
              </p:spPr>
              <p:txBody>
                <a:bodyPr>
                  <a:prstTxWarp prst="textNoShape">
                    <a:avLst/>
                  </a:prstTxWarp>
                </a:bodyPr>
                <a:lstStyle/>
                <a:p>
                  <a:endParaRPr lang="en-US"/>
                </a:p>
              </p:txBody>
            </p:sp>
            <p:sp>
              <p:nvSpPr>
                <p:cNvPr id="45108" name="Freeform 89"/>
                <p:cNvSpPr>
                  <a:spLocks noChangeAspect="1"/>
                </p:cNvSpPr>
                <p:nvPr/>
              </p:nvSpPr>
              <p:spPr bwMode="auto">
                <a:xfrm>
                  <a:off x="764" y="2894"/>
                  <a:ext cx="18" cy="19"/>
                </a:xfrm>
                <a:custGeom>
                  <a:avLst/>
                  <a:gdLst>
                    <a:gd name="T0" fmla="*/ 180 w 225"/>
                    <a:gd name="T1" fmla="*/ 195 h 240"/>
                    <a:gd name="T2" fmla="*/ 217 w 225"/>
                    <a:gd name="T3" fmla="*/ 210 h 240"/>
                    <a:gd name="T4" fmla="*/ 225 w 225"/>
                    <a:gd name="T5" fmla="*/ 217 h 240"/>
                    <a:gd name="T6" fmla="*/ 225 w 225"/>
                    <a:gd name="T7" fmla="*/ 240 h 240"/>
                    <a:gd name="T8" fmla="*/ 150 w 225"/>
                    <a:gd name="T9" fmla="*/ 210 h 240"/>
                    <a:gd name="T10" fmla="*/ 0 w 225"/>
                    <a:gd name="T11" fmla="*/ 37 h 240"/>
                    <a:gd name="T12" fmla="*/ 22 w 225"/>
                    <a:gd name="T13" fmla="*/ 0 h 240"/>
                    <a:gd name="T14" fmla="*/ 53 w 225"/>
                    <a:gd name="T15" fmla="*/ 67 h 240"/>
                    <a:gd name="T16" fmla="*/ 180 w 225"/>
                    <a:gd name="T17" fmla="*/ 195 h 2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25"/>
                    <a:gd name="T28" fmla="*/ 0 h 240"/>
                    <a:gd name="T29" fmla="*/ 225 w 225"/>
                    <a:gd name="T30" fmla="*/ 240 h 24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25" h="240">
                      <a:moveTo>
                        <a:pt x="180" y="195"/>
                      </a:moveTo>
                      <a:lnTo>
                        <a:pt x="217" y="210"/>
                      </a:lnTo>
                      <a:lnTo>
                        <a:pt x="225" y="217"/>
                      </a:lnTo>
                      <a:lnTo>
                        <a:pt x="225" y="240"/>
                      </a:lnTo>
                      <a:lnTo>
                        <a:pt x="150" y="210"/>
                      </a:lnTo>
                      <a:lnTo>
                        <a:pt x="0" y="37"/>
                      </a:lnTo>
                      <a:lnTo>
                        <a:pt x="22" y="0"/>
                      </a:lnTo>
                      <a:lnTo>
                        <a:pt x="53" y="67"/>
                      </a:lnTo>
                      <a:lnTo>
                        <a:pt x="180" y="195"/>
                      </a:lnTo>
                      <a:close/>
                    </a:path>
                  </a:pathLst>
                </a:custGeom>
                <a:solidFill>
                  <a:srgbClr val="1F1A17"/>
                </a:solidFill>
                <a:ln w="9525">
                  <a:noFill/>
                  <a:round/>
                  <a:headEnd/>
                  <a:tailEnd/>
                </a:ln>
              </p:spPr>
              <p:txBody>
                <a:bodyPr>
                  <a:prstTxWarp prst="textNoShape">
                    <a:avLst/>
                  </a:prstTxWarp>
                </a:bodyPr>
                <a:lstStyle/>
                <a:p>
                  <a:endParaRPr lang="en-US"/>
                </a:p>
              </p:txBody>
            </p:sp>
            <p:sp>
              <p:nvSpPr>
                <p:cNvPr id="45109" name="Freeform 90"/>
                <p:cNvSpPr>
                  <a:spLocks noChangeAspect="1"/>
                </p:cNvSpPr>
                <p:nvPr/>
              </p:nvSpPr>
              <p:spPr bwMode="auto">
                <a:xfrm>
                  <a:off x="466" y="2909"/>
                  <a:ext cx="609" cy="422"/>
                </a:xfrm>
                <a:custGeom>
                  <a:avLst/>
                  <a:gdLst>
                    <a:gd name="T0" fmla="*/ 3533 w 7923"/>
                    <a:gd name="T1" fmla="*/ 865 h 5482"/>
                    <a:gd name="T2" fmla="*/ 3999 w 7923"/>
                    <a:gd name="T3" fmla="*/ 1865 h 5482"/>
                    <a:gd name="T4" fmla="*/ 4480 w 7923"/>
                    <a:gd name="T5" fmla="*/ 1271 h 5482"/>
                    <a:gd name="T6" fmla="*/ 4277 w 7923"/>
                    <a:gd name="T7" fmla="*/ 985 h 5482"/>
                    <a:gd name="T8" fmla="*/ 4675 w 7923"/>
                    <a:gd name="T9" fmla="*/ 406 h 5482"/>
                    <a:gd name="T10" fmla="*/ 5900 w 7923"/>
                    <a:gd name="T11" fmla="*/ 489 h 5482"/>
                    <a:gd name="T12" fmla="*/ 7299 w 7923"/>
                    <a:gd name="T13" fmla="*/ 2940 h 5482"/>
                    <a:gd name="T14" fmla="*/ 6825 w 7923"/>
                    <a:gd name="T15" fmla="*/ 3090 h 5482"/>
                    <a:gd name="T16" fmla="*/ 7231 w 7923"/>
                    <a:gd name="T17" fmla="*/ 3203 h 5482"/>
                    <a:gd name="T18" fmla="*/ 7479 w 7923"/>
                    <a:gd name="T19" fmla="*/ 3346 h 5482"/>
                    <a:gd name="T20" fmla="*/ 7561 w 7923"/>
                    <a:gd name="T21" fmla="*/ 4188 h 5482"/>
                    <a:gd name="T22" fmla="*/ 7103 w 7923"/>
                    <a:gd name="T23" fmla="*/ 4804 h 5482"/>
                    <a:gd name="T24" fmla="*/ 6292 w 7923"/>
                    <a:gd name="T25" fmla="*/ 5076 h 5482"/>
                    <a:gd name="T26" fmla="*/ 6208 w 7923"/>
                    <a:gd name="T27" fmla="*/ 5120 h 5482"/>
                    <a:gd name="T28" fmla="*/ 7013 w 7923"/>
                    <a:gd name="T29" fmla="*/ 4827 h 5482"/>
                    <a:gd name="T30" fmla="*/ 6885 w 7923"/>
                    <a:gd name="T31" fmla="*/ 3354 h 5482"/>
                    <a:gd name="T32" fmla="*/ 5990 w 7923"/>
                    <a:gd name="T33" fmla="*/ 3489 h 5482"/>
                    <a:gd name="T34" fmla="*/ 5915 w 7923"/>
                    <a:gd name="T35" fmla="*/ 3136 h 5482"/>
                    <a:gd name="T36" fmla="*/ 6073 w 7923"/>
                    <a:gd name="T37" fmla="*/ 2827 h 5482"/>
                    <a:gd name="T38" fmla="*/ 6081 w 7923"/>
                    <a:gd name="T39" fmla="*/ 2068 h 5482"/>
                    <a:gd name="T40" fmla="*/ 5787 w 7923"/>
                    <a:gd name="T41" fmla="*/ 3023 h 5482"/>
                    <a:gd name="T42" fmla="*/ 5502 w 7923"/>
                    <a:gd name="T43" fmla="*/ 3489 h 5482"/>
                    <a:gd name="T44" fmla="*/ 5261 w 7923"/>
                    <a:gd name="T45" fmla="*/ 4015 h 5482"/>
                    <a:gd name="T46" fmla="*/ 5217 w 7923"/>
                    <a:gd name="T47" fmla="*/ 4346 h 5482"/>
                    <a:gd name="T48" fmla="*/ 5359 w 7923"/>
                    <a:gd name="T49" fmla="*/ 4444 h 5482"/>
                    <a:gd name="T50" fmla="*/ 5420 w 7923"/>
                    <a:gd name="T51" fmla="*/ 5166 h 5482"/>
                    <a:gd name="T52" fmla="*/ 4901 w 7923"/>
                    <a:gd name="T53" fmla="*/ 5338 h 5482"/>
                    <a:gd name="T54" fmla="*/ 3690 w 7923"/>
                    <a:gd name="T55" fmla="*/ 4188 h 5482"/>
                    <a:gd name="T56" fmla="*/ 3359 w 7923"/>
                    <a:gd name="T57" fmla="*/ 3459 h 5482"/>
                    <a:gd name="T58" fmla="*/ 3367 w 7923"/>
                    <a:gd name="T59" fmla="*/ 3075 h 5482"/>
                    <a:gd name="T60" fmla="*/ 2931 w 7923"/>
                    <a:gd name="T61" fmla="*/ 3504 h 5482"/>
                    <a:gd name="T62" fmla="*/ 2428 w 7923"/>
                    <a:gd name="T63" fmla="*/ 4233 h 5482"/>
                    <a:gd name="T64" fmla="*/ 1247 w 7923"/>
                    <a:gd name="T65" fmla="*/ 5422 h 5482"/>
                    <a:gd name="T66" fmla="*/ 2014 w 7923"/>
                    <a:gd name="T67" fmla="*/ 4466 h 5482"/>
                    <a:gd name="T68" fmla="*/ 2030 w 7923"/>
                    <a:gd name="T69" fmla="*/ 4354 h 5482"/>
                    <a:gd name="T70" fmla="*/ 1225 w 7923"/>
                    <a:gd name="T71" fmla="*/ 4188 h 5482"/>
                    <a:gd name="T72" fmla="*/ 2496 w 7923"/>
                    <a:gd name="T73" fmla="*/ 3421 h 5482"/>
                    <a:gd name="T74" fmla="*/ 2119 w 7923"/>
                    <a:gd name="T75" fmla="*/ 3586 h 5482"/>
                    <a:gd name="T76" fmla="*/ 1330 w 7923"/>
                    <a:gd name="T77" fmla="*/ 3436 h 5482"/>
                    <a:gd name="T78" fmla="*/ 2420 w 7923"/>
                    <a:gd name="T79" fmla="*/ 2677 h 5482"/>
                    <a:gd name="T80" fmla="*/ 2668 w 7923"/>
                    <a:gd name="T81" fmla="*/ 2384 h 5482"/>
                    <a:gd name="T82" fmla="*/ 2713 w 7923"/>
                    <a:gd name="T83" fmla="*/ 2113 h 5482"/>
                    <a:gd name="T84" fmla="*/ 2758 w 7923"/>
                    <a:gd name="T85" fmla="*/ 1827 h 5482"/>
                    <a:gd name="T86" fmla="*/ 2615 w 7923"/>
                    <a:gd name="T87" fmla="*/ 1534 h 5482"/>
                    <a:gd name="T88" fmla="*/ 2472 w 7923"/>
                    <a:gd name="T89" fmla="*/ 985 h 5482"/>
                    <a:gd name="T90" fmla="*/ 1834 w 7923"/>
                    <a:gd name="T91" fmla="*/ 1150 h 5482"/>
                    <a:gd name="T92" fmla="*/ 1421 w 7923"/>
                    <a:gd name="T93" fmla="*/ 2368 h 5482"/>
                    <a:gd name="T94" fmla="*/ 1044 w 7923"/>
                    <a:gd name="T95" fmla="*/ 2887 h 5482"/>
                    <a:gd name="T96" fmla="*/ 44 w 7923"/>
                    <a:gd name="T97" fmla="*/ 2655 h 5482"/>
                    <a:gd name="T98" fmla="*/ 789 w 7923"/>
                    <a:gd name="T99" fmla="*/ 1166 h 5482"/>
                    <a:gd name="T100" fmla="*/ 2533 w 7923"/>
                    <a:gd name="T101" fmla="*/ 98 h 5482"/>
                    <a:gd name="T102" fmla="*/ 2969 w 7923"/>
                    <a:gd name="T103" fmla="*/ 294 h 5482"/>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7923"/>
                    <a:gd name="T157" fmla="*/ 0 h 5482"/>
                    <a:gd name="T158" fmla="*/ 7923 w 7923"/>
                    <a:gd name="T159" fmla="*/ 5482 h 5482"/>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7923" h="5482">
                      <a:moveTo>
                        <a:pt x="2969" y="294"/>
                      </a:moveTo>
                      <a:lnTo>
                        <a:pt x="3074" y="572"/>
                      </a:lnTo>
                      <a:lnTo>
                        <a:pt x="3081" y="617"/>
                      </a:lnTo>
                      <a:lnTo>
                        <a:pt x="3359" y="797"/>
                      </a:lnTo>
                      <a:lnTo>
                        <a:pt x="3533" y="865"/>
                      </a:lnTo>
                      <a:lnTo>
                        <a:pt x="3698" y="970"/>
                      </a:lnTo>
                      <a:lnTo>
                        <a:pt x="3840" y="1752"/>
                      </a:lnTo>
                      <a:lnTo>
                        <a:pt x="3908" y="1872"/>
                      </a:lnTo>
                      <a:lnTo>
                        <a:pt x="3968" y="1903"/>
                      </a:lnTo>
                      <a:lnTo>
                        <a:pt x="3999" y="1865"/>
                      </a:lnTo>
                      <a:lnTo>
                        <a:pt x="4036" y="1587"/>
                      </a:lnTo>
                      <a:lnTo>
                        <a:pt x="4134" y="1444"/>
                      </a:lnTo>
                      <a:lnTo>
                        <a:pt x="4306" y="1316"/>
                      </a:lnTo>
                      <a:lnTo>
                        <a:pt x="4412" y="1278"/>
                      </a:lnTo>
                      <a:lnTo>
                        <a:pt x="4480" y="1271"/>
                      </a:lnTo>
                      <a:lnTo>
                        <a:pt x="4502" y="1248"/>
                      </a:lnTo>
                      <a:lnTo>
                        <a:pt x="4502" y="1210"/>
                      </a:lnTo>
                      <a:lnTo>
                        <a:pt x="4330" y="1181"/>
                      </a:lnTo>
                      <a:lnTo>
                        <a:pt x="4262" y="1106"/>
                      </a:lnTo>
                      <a:lnTo>
                        <a:pt x="4277" y="985"/>
                      </a:lnTo>
                      <a:lnTo>
                        <a:pt x="4367" y="903"/>
                      </a:lnTo>
                      <a:lnTo>
                        <a:pt x="4480" y="835"/>
                      </a:lnTo>
                      <a:lnTo>
                        <a:pt x="4608" y="639"/>
                      </a:lnTo>
                      <a:lnTo>
                        <a:pt x="4661" y="489"/>
                      </a:lnTo>
                      <a:lnTo>
                        <a:pt x="4675" y="406"/>
                      </a:lnTo>
                      <a:lnTo>
                        <a:pt x="4675" y="376"/>
                      </a:lnTo>
                      <a:lnTo>
                        <a:pt x="5043" y="263"/>
                      </a:lnTo>
                      <a:lnTo>
                        <a:pt x="5096" y="226"/>
                      </a:lnTo>
                      <a:lnTo>
                        <a:pt x="5118" y="203"/>
                      </a:lnTo>
                      <a:lnTo>
                        <a:pt x="5900" y="489"/>
                      </a:lnTo>
                      <a:lnTo>
                        <a:pt x="6156" y="722"/>
                      </a:lnTo>
                      <a:lnTo>
                        <a:pt x="6381" y="1120"/>
                      </a:lnTo>
                      <a:lnTo>
                        <a:pt x="6584" y="1691"/>
                      </a:lnTo>
                      <a:lnTo>
                        <a:pt x="7193" y="2677"/>
                      </a:lnTo>
                      <a:lnTo>
                        <a:pt x="7299" y="2940"/>
                      </a:lnTo>
                      <a:lnTo>
                        <a:pt x="7314" y="3030"/>
                      </a:lnTo>
                      <a:lnTo>
                        <a:pt x="7321" y="3045"/>
                      </a:lnTo>
                      <a:lnTo>
                        <a:pt x="7073" y="3008"/>
                      </a:lnTo>
                      <a:lnTo>
                        <a:pt x="6908" y="3075"/>
                      </a:lnTo>
                      <a:lnTo>
                        <a:pt x="6825" y="3090"/>
                      </a:lnTo>
                      <a:lnTo>
                        <a:pt x="6802" y="3112"/>
                      </a:lnTo>
                      <a:lnTo>
                        <a:pt x="6802" y="3136"/>
                      </a:lnTo>
                      <a:lnTo>
                        <a:pt x="6825" y="3158"/>
                      </a:lnTo>
                      <a:lnTo>
                        <a:pt x="7058" y="3158"/>
                      </a:lnTo>
                      <a:lnTo>
                        <a:pt x="7231" y="3203"/>
                      </a:lnTo>
                      <a:lnTo>
                        <a:pt x="7283" y="3203"/>
                      </a:lnTo>
                      <a:lnTo>
                        <a:pt x="7456" y="3264"/>
                      </a:lnTo>
                      <a:lnTo>
                        <a:pt x="7493" y="3308"/>
                      </a:lnTo>
                      <a:lnTo>
                        <a:pt x="7493" y="3331"/>
                      </a:lnTo>
                      <a:lnTo>
                        <a:pt x="7479" y="3346"/>
                      </a:lnTo>
                      <a:lnTo>
                        <a:pt x="7539" y="3399"/>
                      </a:lnTo>
                      <a:lnTo>
                        <a:pt x="7561" y="3993"/>
                      </a:lnTo>
                      <a:lnTo>
                        <a:pt x="7524" y="4045"/>
                      </a:lnTo>
                      <a:lnTo>
                        <a:pt x="7554" y="4180"/>
                      </a:lnTo>
                      <a:lnTo>
                        <a:pt x="7561" y="4188"/>
                      </a:lnTo>
                      <a:lnTo>
                        <a:pt x="7584" y="4233"/>
                      </a:lnTo>
                      <a:lnTo>
                        <a:pt x="7817" y="4271"/>
                      </a:lnTo>
                      <a:lnTo>
                        <a:pt x="7923" y="4271"/>
                      </a:lnTo>
                      <a:lnTo>
                        <a:pt x="7276" y="4729"/>
                      </a:lnTo>
                      <a:lnTo>
                        <a:pt x="7103" y="4804"/>
                      </a:lnTo>
                      <a:lnTo>
                        <a:pt x="6952" y="4917"/>
                      </a:lnTo>
                      <a:lnTo>
                        <a:pt x="6712" y="4970"/>
                      </a:lnTo>
                      <a:lnTo>
                        <a:pt x="6539" y="4985"/>
                      </a:lnTo>
                      <a:lnTo>
                        <a:pt x="6374" y="5030"/>
                      </a:lnTo>
                      <a:lnTo>
                        <a:pt x="6292" y="5076"/>
                      </a:lnTo>
                      <a:lnTo>
                        <a:pt x="6268" y="5113"/>
                      </a:lnTo>
                      <a:lnTo>
                        <a:pt x="6268" y="5135"/>
                      </a:lnTo>
                      <a:lnTo>
                        <a:pt x="6156" y="5181"/>
                      </a:lnTo>
                      <a:lnTo>
                        <a:pt x="6179" y="5135"/>
                      </a:lnTo>
                      <a:lnTo>
                        <a:pt x="6208" y="5120"/>
                      </a:lnTo>
                      <a:lnTo>
                        <a:pt x="6268" y="5053"/>
                      </a:lnTo>
                      <a:lnTo>
                        <a:pt x="6381" y="4970"/>
                      </a:lnTo>
                      <a:lnTo>
                        <a:pt x="6682" y="4948"/>
                      </a:lnTo>
                      <a:lnTo>
                        <a:pt x="6952" y="4857"/>
                      </a:lnTo>
                      <a:lnTo>
                        <a:pt x="7013" y="4827"/>
                      </a:lnTo>
                      <a:lnTo>
                        <a:pt x="7043" y="4789"/>
                      </a:lnTo>
                      <a:lnTo>
                        <a:pt x="7020" y="3730"/>
                      </a:lnTo>
                      <a:lnTo>
                        <a:pt x="7043" y="3571"/>
                      </a:lnTo>
                      <a:lnTo>
                        <a:pt x="6998" y="3436"/>
                      </a:lnTo>
                      <a:lnTo>
                        <a:pt x="6885" y="3354"/>
                      </a:lnTo>
                      <a:lnTo>
                        <a:pt x="6517" y="3308"/>
                      </a:lnTo>
                      <a:lnTo>
                        <a:pt x="6201" y="3368"/>
                      </a:lnTo>
                      <a:lnTo>
                        <a:pt x="6036" y="3436"/>
                      </a:lnTo>
                      <a:lnTo>
                        <a:pt x="6014" y="3467"/>
                      </a:lnTo>
                      <a:lnTo>
                        <a:pt x="5990" y="3489"/>
                      </a:lnTo>
                      <a:lnTo>
                        <a:pt x="5983" y="3459"/>
                      </a:lnTo>
                      <a:lnTo>
                        <a:pt x="5983" y="3421"/>
                      </a:lnTo>
                      <a:lnTo>
                        <a:pt x="5923" y="3368"/>
                      </a:lnTo>
                      <a:lnTo>
                        <a:pt x="5900" y="3286"/>
                      </a:lnTo>
                      <a:lnTo>
                        <a:pt x="5915" y="3136"/>
                      </a:lnTo>
                      <a:lnTo>
                        <a:pt x="6164" y="3045"/>
                      </a:lnTo>
                      <a:lnTo>
                        <a:pt x="6224" y="3000"/>
                      </a:lnTo>
                      <a:lnTo>
                        <a:pt x="6246" y="2977"/>
                      </a:lnTo>
                      <a:lnTo>
                        <a:pt x="6246" y="2955"/>
                      </a:lnTo>
                      <a:lnTo>
                        <a:pt x="6073" y="2827"/>
                      </a:lnTo>
                      <a:lnTo>
                        <a:pt x="6081" y="2790"/>
                      </a:lnTo>
                      <a:lnTo>
                        <a:pt x="6268" y="2647"/>
                      </a:lnTo>
                      <a:lnTo>
                        <a:pt x="6231" y="2353"/>
                      </a:lnTo>
                      <a:lnTo>
                        <a:pt x="6156" y="2128"/>
                      </a:lnTo>
                      <a:lnTo>
                        <a:pt x="6081" y="2068"/>
                      </a:lnTo>
                      <a:lnTo>
                        <a:pt x="6058" y="2068"/>
                      </a:lnTo>
                      <a:lnTo>
                        <a:pt x="6014" y="2113"/>
                      </a:lnTo>
                      <a:lnTo>
                        <a:pt x="6014" y="2346"/>
                      </a:lnTo>
                      <a:lnTo>
                        <a:pt x="5795" y="3023"/>
                      </a:lnTo>
                      <a:lnTo>
                        <a:pt x="5787" y="3023"/>
                      </a:lnTo>
                      <a:lnTo>
                        <a:pt x="5698" y="3196"/>
                      </a:lnTo>
                      <a:lnTo>
                        <a:pt x="5599" y="3315"/>
                      </a:lnTo>
                      <a:lnTo>
                        <a:pt x="5570" y="3315"/>
                      </a:lnTo>
                      <a:lnTo>
                        <a:pt x="5547" y="3414"/>
                      </a:lnTo>
                      <a:lnTo>
                        <a:pt x="5502" y="3489"/>
                      </a:lnTo>
                      <a:lnTo>
                        <a:pt x="5359" y="3595"/>
                      </a:lnTo>
                      <a:lnTo>
                        <a:pt x="5359" y="3730"/>
                      </a:lnTo>
                      <a:lnTo>
                        <a:pt x="5381" y="3835"/>
                      </a:lnTo>
                      <a:lnTo>
                        <a:pt x="5329" y="3940"/>
                      </a:lnTo>
                      <a:lnTo>
                        <a:pt x="5261" y="4015"/>
                      </a:lnTo>
                      <a:lnTo>
                        <a:pt x="4871" y="4330"/>
                      </a:lnTo>
                      <a:lnTo>
                        <a:pt x="4848" y="4330"/>
                      </a:lnTo>
                      <a:lnTo>
                        <a:pt x="4825" y="4369"/>
                      </a:lnTo>
                      <a:lnTo>
                        <a:pt x="4871" y="4398"/>
                      </a:lnTo>
                      <a:lnTo>
                        <a:pt x="5217" y="4346"/>
                      </a:lnTo>
                      <a:lnTo>
                        <a:pt x="5269" y="4316"/>
                      </a:lnTo>
                      <a:lnTo>
                        <a:pt x="5292" y="4233"/>
                      </a:lnTo>
                      <a:lnTo>
                        <a:pt x="5359" y="4376"/>
                      </a:lnTo>
                      <a:lnTo>
                        <a:pt x="5374" y="4444"/>
                      </a:lnTo>
                      <a:lnTo>
                        <a:pt x="5359" y="4444"/>
                      </a:lnTo>
                      <a:lnTo>
                        <a:pt x="5352" y="4458"/>
                      </a:lnTo>
                      <a:lnTo>
                        <a:pt x="5374" y="4489"/>
                      </a:lnTo>
                      <a:lnTo>
                        <a:pt x="5329" y="4586"/>
                      </a:lnTo>
                      <a:lnTo>
                        <a:pt x="5337" y="4880"/>
                      </a:lnTo>
                      <a:lnTo>
                        <a:pt x="5420" y="5166"/>
                      </a:lnTo>
                      <a:lnTo>
                        <a:pt x="5412" y="5316"/>
                      </a:lnTo>
                      <a:lnTo>
                        <a:pt x="4983" y="5316"/>
                      </a:lnTo>
                      <a:lnTo>
                        <a:pt x="4976" y="5308"/>
                      </a:lnTo>
                      <a:lnTo>
                        <a:pt x="4939" y="5308"/>
                      </a:lnTo>
                      <a:lnTo>
                        <a:pt x="4901" y="5338"/>
                      </a:lnTo>
                      <a:lnTo>
                        <a:pt x="3916" y="5376"/>
                      </a:lnTo>
                      <a:lnTo>
                        <a:pt x="3864" y="5361"/>
                      </a:lnTo>
                      <a:lnTo>
                        <a:pt x="3893" y="4330"/>
                      </a:lnTo>
                      <a:lnTo>
                        <a:pt x="3773" y="4211"/>
                      </a:lnTo>
                      <a:lnTo>
                        <a:pt x="3690" y="4188"/>
                      </a:lnTo>
                      <a:lnTo>
                        <a:pt x="3367" y="4015"/>
                      </a:lnTo>
                      <a:lnTo>
                        <a:pt x="3337" y="3985"/>
                      </a:lnTo>
                      <a:lnTo>
                        <a:pt x="3345" y="3527"/>
                      </a:lnTo>
                      <a:lnTo>
                        <a:pt x="3359" y="3489"/>
                      </a:lnTo>
                      <a:lnTo>
                        <a:pt x="3359" y="3459"/>
                      </a:lnTo>
                      <a:lnTo>
                        <a:pt x="3412" y="3399"/>
                      </a:lnTo>
                      <a:lnTo>
                        <a:pt x="3405" y="3128"/>
                      </a:lnTo>
                      <a:lnTo>
                        <a:pt x="3390" y="3112"/>
                      </a:lnTo>
                      <a:lnTo>
                        <a:pt x="3367" y="3112"/>
                      </a:lnTo>
                      <a:lnTo>
                        <a:pt x="3367" y="3075"/>
                      </a:lnTo>
                      <a:lnTo>
                        <a:pt x="3255" y="3008"/>
                      </a:lnTo>
                      <a:lnTo>
                        <a:pt x="2946" y="3030"/>
                      </a:lnTo>
                      <a:lnTo>
                        <a:pt x="2909" y="3053"/>
                      </a:lnTo>
                      <a:lnTo>
                        <a:pt x="2878" y="3368"/>
                      </a:lnTo>
                      <a:lnTo>
                        <a:pt x="2931" y="3504"/>
                      </a:lnTo>
                      <a:lnTo>
                        <a:pt x="2909" y="3880"/>
                      </a:lnTo>
                      <a:lnTo>
                        <a:pt x="2856" y="3993"/>
                      </a:lnTo>
                      <a:lnTo>
                        <a:pt x="2661" y="4120"/>
                      </a:lnTo>
                      <a:lnTo>
                        <a:pt x="2496" y="4188"/>
                      </a:lnTo>
                      <a:lnTo>
                        <a:pt x="2428" y="4233"/>
                      </a:lnTo>
                      <a:lnTo>
                        <a:pt x="2428" y="4271"/>
                      </a:lnTo>
                      <a:lnTo>
                        <a:pt x="2420" y="4271"/>
                      </a:lnTo>
                      <a:lnTo>
                        <a:pt x="2337" y="5451"/>
                      </a:lnTo>
                      <a:lnTo>
                        <a:pt x="1293" y="5482"/>
                      </a:lnTo>
                      <a:lnTo>
                        <a:pt x="1247" y="5422"/>
                      </a:lnTo>
                      <a:lnTo>
                        <a:pt x="1134" y="4963"/>
                      </a:lnTo>
                      <a:lnTo>
                        <a:pt x="1293" y="4895"/>
                      </a:lnTo>
                      <a:lnTo>
                        <a:pt x="1397" y="4872"/>
                      </a:lnTo>
                      <a:lnTo>
                        <a:pt x="1902" y="4594"/>
                      </a:lnTo>
                      <a:lnTo>
                        <a:pt x="2014" y="4466"/>
                      </a:lnTo>
                      <a:lnTo>
                        <a:pt x="2255" y="4293"/>
                      </a:lnTo>
                      <a:lnTo>
                        <a:pt x="2255" y="4271"/>
                      </a:lnTo>
                      <a:lnTo>
                        <a:pt x="2232" y="4248"/>
                      </a:lnTo>
                      <a:lnTo>
                        <a:pt x="2180" y="4255"/>
                      </a:lnTo>
                      <a:lnTo>
                        <a:pt x="2030" y="4354"/>
                      </a:lnTo>
                      <a:lnTo>
                        <a:pt x="1774" y="4444"/>
                      </a:lnTo>
                      <a:lnTo>
                        <a:pt x="1481" y="4504"/>
                      </a:lnTo>
                      <a:lnTo>
                        <a:pt x="1194" y="4519"/>
                      </a:lnTo>
                      <a:lnTo>
                        <a:pt x="1157" y="4482"/>
                      </a:lnTo>
                      <a:lnTo>
                        <a:pt x="1225" y="4188"/>
                      </a:lnTo>
                      <a:lnTo>
                        <a:pt x="1225" y="4204"/>
                      </a:lnTo>
                      <a:lnTo>
                        <a:pt x="1285" y="4226"/>
                      </a:lnTo>
                      <a:lnTo>
                        <a:pt x="1894" y="3917"/>
                      </a:lnTo>
                      <a:lnTo>
                        <a:pt x="2180" y="3730"/>
                      </a:lnTo>
                      <a:lnTo>
                        <a:pt x="2496" y="3421"/>
                      </a:lnTo>
                      <a:lnTo>
                        <a:pt x="2518" y="3376"/>
                      </a:lnTo>
                      <a:lnTo>
                        <a:pt x="2533" y="3368"/>
                      </a:lnTo>
                      <a:lnTo>
                        <a:pt x="2496" y="3331"/>
                      </a:lnTo>
                      <a:lnTo>
                        <a:pt x="2269" y="3467"/>
                      </a:lnTo>
                      <a:lnTo>
                        <a:pt x="2119" y="3586"/>
                      </a:lnTo>
                      <a:lnTo>
                        <a:pt x="1503" y="3858"/>
                      </a:lnTo>
                      <a:lnTo>
                        <a:pt x="1390" y="3880"/>
                      </a:lnTo>
                      <a:lnTo>
                        <a:pt x="1293" y="3873"/>
                      </a:lnTo>
                      <a:lnTo>
                        <a:pt x="1270" y="3511"/>
                      </a:lnTo>
                      <a:lnTo>
                        <a:pt x="1330" y="3436"/>
                      </a:lnTo>
                      <a:lnTo>
                        <a:pt x="1488" y="3308"/>
                      </a:lnTo>
                      <a:lnTo>
                        <a:pt x="1675" y="3308"/>
                      </a:lnTo>
                      <a:lnTo>
                        <a:pt x="1856" y="3180"/>
                      </a:lnTo>
                      <a:lnTo>
                        <a:pt x="2277" y="2594"/>
                      </a:lnTo>
                      <a:lnTo>
                        <a:pt x="2420" y="2677"/>
                      </a:lnTo>
                      <a:lnTo>
                        <a:pt x="2518" y="2647"/>
                      </a:lnTo>
                      <a:lnTo>
                        <a:pt x="2555" y="2609"/>
                      </a:lnTo>
                      <a:lnTo>
                        <a:pt x="2615" y="2609"/>
                      </a:lnTo>
                      <a:lnTo>
                        <a:pt x="2683" y="2459"/>
                      </a:lnTo>
                      <a:lnTo>
                        <a:pt x="2668" y="2384"/>
                      </a:lnTo>
                      <a:lnTo>
                        <a:pt x="2690" y="2309"/>
                      </a:lnTo>
                      <a:lnTo>
                        <a:pt x="2683" y="2300"/>
                      </a:lnTo>
                      <a:lnTo>
                        <a:pt x="2683" y="2263"/>
                      </a:lnTo>
                      <a:lnTo>
                        <a:pt x="2713" y="2233"/>
                      </a:lnTo>
                      <a:lnTo>
                        <a:pt x="2713" y="2113"/>
                      </a:lnTo>
                      <a:lnTo>
                        <a:pt x="2750" y="2046"/>
                      </a:lnTo>
                      <a:lnTo>
                        <a:pt x="2774" y="2046"/>
                      </a:lnTo>
                      <a:lnTo>
                        <a:pt x="2856" y="1955"/>
                      </a:lnTo>
                      <a:lnTo>
                        <a:pt x="2841" y="1887"/>
                      </a:lnTo>
                      <a:lnTo>
                        <a:pt x="2758" y="1827"/>
                      </a:lnTo>
                      <a:lnTo>
                        <a:pt x="2789" y="1805"/>
                      </a:lnTo>
                      <a:lnTo>
                        <a:pt x="2789" y="1691"/>
                      </a:lnTo>
                      <a:lnTo>
                        <a:pt x="2811" y="1669"/>
                      </a:lnTo>
                      <a:lnTo>
                        <a:pt x="2811" y="1647"/>
                      </a:lnTo>
                      <a:lnTo>
                        <a:pt x="2615" y="1534"/>
                      </a:lnTo>
                      <a:lnTo>
                        <a:pt x="2615" y="1474"/>
                      </a:lnTo>
                      <a:lnTo>
                        <a:pt x="2638" y="1451"/>
                      </a:lnTo>
                      <a:lnTo>
                        <a:pt x="2600" y="1234"/>
                      </a:lnTo>
                      <a:lnTo>
                        <a:pt x="2600" y="1060"/>
                      </a:lnTo>
                      <a:lnTo>
                        <a:pt x="2472" y="985"/>
                      </a:lnTo>
                      <a:lnTo>
                        <a:pt x="2255" y="970"/>
                      </a:lnTo>
                      <a:lnTo>
                        <a:pt x="1969" y="992"/>
                      </a:lnTo>
                      <a:lnTo>
                        <a:pt x="1902" y="1038"/>
                      </a:lnTo>
                      <a:lnTo>
                        <a:pt x="1849" y="1143"/>
                      </a:lnTo>
                      <a:lnTo>
                        <a:pt x="1834" y="1150"/>
                      </a:lnTo>
                      <a:lnTo>
                        <a:pt x="1894" y="1226"/>
                      </a:lnTo>
                      <a:lnTo>
                        <a:pt x="1924" y="1541"/>
                      </a:lnTo>
                      <a:lnTo>
                        <a:pt x="1796" y="1624"/>
                      </a:lnTo>
                      <a:lnTo>
                        <a:pt x="1684" y="1782"/>
                      </a:lnTo>
                      <a:lnTo>
                        <a:pt x="1421" y="2368"/>
                      </a:lnTo>
                      <a:lnTo>
                        <a:pt x="1262" y="2624"/>
                      </a:lnTo>
                      <a:lnTo>
                        <a:pt x="1157" y="2737"/>
                      </a:lnTo>
                      <a:lnTo>
                        <a:pt x="1127" y="2790"/>
                      </a:lnTo>
                      <a:lnTo>
                        <a:pt x="1112" y="2850"/>
                      </a:lnTo>
                      <a:lnTo>
                        <a:pt x="1044" y="2887"/>
                      </a:lnTo>
                      <a:lnTo>
                        <a:pt x="872" y="2834"/>
                      </a:lnTo>
                      <a:lnTo>
                        <a:pt x="563" y="2827"/>
                      </a:lnTo>
                      <a:lnTo>
                        <a:pt x="218" y="2647"/>
                      </a:lnTo>
                      <a:lnTo>
                        <a:pt x="82" y="2647"/>
                      </a:lnTo>
                      <a:lnTo>
                        <a:pt x="44" y="2655"/>
                      </a:lnTo>
                      <a:lnTo>
                        <a:pt x="0" y="2655"/>
                      </a:lnTo>
                      <a:lnTo>
                        <a:pt x="37" y="2564"/>
                      </a:lnTo>
                      <a:lnTo>
                        <a:pt x="653" y="1647"/>
                      </a:lnTo>
                      <a:lnTo>
                        <a:pt x="737" y="1256"/>
                      </a:lnTo>
                      <a:lnTo>
                        <a:pt x="789" y="1166"/>
                      </a:lnTo>
                      <a:lnTo>
                        <a:pt x="909" y="1075"/>
                      </a:lnTo>
                      <a:lnTo>
                        <a:pt x="1443" y="398"/>
                      </a:lnTo>
                      <a:lnTo>
                        <a:pt x="1728" y="211"/>
                      </a:lnTo>
                      <a:lnTo>
                        <a:pt x="2450" y="98"/>
                      </a:lnTo>
                      <a:lnTo>
                        <a:pt x="2533" y="98"/>
                      </a:lnTo>
                      <a:lnTo>
                        <a:pt x="2623" y="53"/>
                      </a:lnTo>
                      <a:lnTo>
                        <a:pt x="2728" y="45"/>
                      </a:lnTo>
                      <a:lnTo>
                        <a:pt x="2856" y="0"/>
                      </a:lnTo>
                      <a:lnTo>
                        <a:pt x="2864" y="91"/>
                      </a:lnTo>
                      <a:lnTo>
                        <a:pt x="2969" y="294"/>
                      </a:lnTo>
                      <a:close/>
                    </a:path>
                  </a:pathLst>
                </a:custGeom>
                <a:solidFill>
                  <a:srgbClr val="ED8F99"/>
                </a:solidFill>
                <a:ln w="9525">
                  <a:noFill/>
                  <a:round/>
                  <a:headEnd/>
                  <a:tailEnd/>
                </a:ln>
              </p:spPr>
              <p:txBody>
                <a:bodyPr>
                  <a:prstTxWarp prst="textNoShape">
                    <a:avLst/>
                  </a:prstTxWarp>
                </a:bodyPr>
                <a:lstStyle/>
                <a:p>
                  <a:endParaRPr lang="en-US"/>
                </a:p>
              </p:txBody>
            </p:sp>
            <p:sp>
              <p:nvSpPr>
                <p:cNvPr id="45110" name="Freeform 91"/>
                <p:cNvSpPr>
                  <a:spLocks noChangeAspect="1"/>
                </p:cNvSpPr>
                <p:nvPr/>
              </p:nvSpPr>
              <p:spPr bwMode="auto">
                <a:xfrm>
                  <a:off x="747" y="3037"/>
                  <a:ext cx="66" cy="141"/>
                </a:xfrm>
                <a:custGeom>
                  <a:avLst/>
                  <a:gdLst>
                    <a:gd name="T0" fmla="*/ 225 w 861"/>
                    <a:gd name="T1" fmla="*/ 164 h 1833"/>
                    <a:gd name="T2" fmla="*/ 222 w 861"/>
                    <a:gd name="T3" fmla="*/ 166 h 1833"/>
                    <a:gd name="T4" fmla="*/ 219 w 861"/>
                    <a:gd name="T5" fmla="*/ 169 h 1833"/>
                    <a:gd name="T6" fmla="*/ 214 w 861"/>
                    <a:gd name="T7" fmla="*/ 175 h 1833"/>
                    <a:gd name="T8" fmla="*/ 212 w 861"/>
                    <a:gd name="T9" fmla="*/ 178 h 1833"/>
                    <a:gd name="T10" fmla="*/ 211 w 861"/>
                    <a:gd name="T11" fmla="*/ 181 h 1833"/>
                    <a:gd name="T12" fmla="*/ 210 w 861"/>
                    <a:gd name="T13" fmla="*/ 183 h 1833"/>
                    <a:gd name="T14" fmla="*/ 210 w 861"/>
                    <a:gd name="T15" fmla="*/ 186 h 1833"/>
                    <a:gd name="T16" fmla="*/ 216 w 861"/>
                    <a:gd name="T17" fmla="*/ 197 h 1833"/>
                    <a:gd name="T18" fmla="*/ 232 w 861"/>
                    <a:gd name="T19" fmla="*/ 214 h 1833"/>
                    <a:gd name="T20" fmla="*/ 253 w 861"/>
                    <a:gd name="T21" fmla="*/ 223 h 1833"/>
                    <a:gd name="T22" fmla="*/ 266 w 861"/>
                    <a:gd name="T23" fmla="*/ 226 h 1833"/>
                    <a:gd name="T24" fmla="*/ 279 w 861"/>
                    <a:gd name="T25" fmla="*/ 226 h 1833"/>
                    <a:gd name="T26" fmla="*/ 292 w 861"/>
                    <a:gd name="T27" fmla="*/ 223 h 1833"/>
                    <a:gd name="T28" fmla="*/ 307 w 861"/>
                    <a:gd name="T29" fmla="*/ 232 h 1833"/>
                    <a:gd name="T30" fmla="*/ 307 w 861"/>
                    <a:gd name="T31" fmla="*/ 223 h 1833"/>
                    <a:gd name="T32" fmla="*/ 344 w 861"/>
                    <a:gd name="T33" fmla="*/ 216 h 1833"/>
                    <a:gd name="T34" fmla="*/ 448 w 861"/>
                    <a:gd name="T35" fmla="*/ 176 h 1833"/>
                    <a:gd name="T36" fmla="*/ 723 w 861"/>
                    <a:gd name="T37" fmla="*/ 34 h 1833"/>
                    <a:gd name="T38" fmla="*/ 787 w 861"/>
                    <a:gd name="T39" fmla="*/ 7 h 1833"/>
                    <a:gd name="T40" fmla="*/ 814 w 861"/>
                    <a:gd name="T41" fmla="*/ 0 h 1833"/>
                    <a:gd name="T42" fmla="*/ 834 w 861"/>
                    <a:gd name="T43" fmla="*/ 0 h 1833"/>
                    <a:gd name="T44" fmla="*/ 842 w 861"/>
                    <a:gd name="T45" fmla="*/ 2 h 1833"/>
                    <a:gd name="T46" fmla="*/ 848 w 861"/>
                    <a:gd name="T47" fmla="*/ 7 h 1833"/>
                    <a:gd name="T48" fmla="*/ 854 w 861"/>
                    <a:gd name="T49" fmla="*/ 13 h 1833"/>
                    <a:gd name="T50" fmla="*/ 856 w 861"/>
                    <a:gd name="T51" fmla="*/ 20 h 1833"/>
                    <a:gd name="T52" fmla="*/ 861 w 861"/>
                    <a:gd name="T53" fmla="*/ 103 h 1833"/>
                    <a:gd name="T54" fmla="*/ 848 w 861"/>
                    <a:gd name="T55" fmla="*/ 266 h 1833"/>
                    <a:gd name="T56" fmla="*/ 777 w 861"/>
                    <a:gd name="T57" fmla="*/ 608 h 1833"/>
                    <a:gd name="T58" fmla="*/ 653 w 861"/>
                    <a:gd name="T59" fmla="*/ 991 h 1833"/>
                    <a:gd name="T60" fmla="*/ 488 w 861"/>
                    <a:gd name="T61" fmla="*/ 1359 h 1833"/>
                    <a:gd name="T62" fmla="*/ 335 w 861"/>
                    <a:gd name="T63" fmla="*/ 1603 h 1833"/>
                    <a:gd name="T64" fmla="*/ 253 w 861"/>
                    <a:gd name="T65" fmla="*/ 1698 h 1833"/>
                    <a:gd name="T66" fmla="*/ 170 w 861"/>
                    <a:gd name="T67" fmla="*/ 1770 h 1833"/>
                    <a:gd name="T68" fmla="*/ 85 w 861"/>
                    <a:gd name="T69" fmla="*/ 1817 h 1833"/>
                    <a:gd name="T70" fmla="*/ 42 w 861"/>
                    <a:gd name="T71" fmla="*/ 1828 h 1833"/>
                    <a:gd name="T72" fmla="*/ 0 w 861"/>
                    <a:gd name="T73" fmla="*/ 1833 h 1833"/>
                    <a:gd name="T74" fmla="*/ 11 w 861"/>
                    <a:gd name="T75" fmla="*/ 1565 h 1833"/>
                    <a:gd name="T76" fmla="*/ 77 w 861"/>
                    <a:gd name="T77" fmla="*/ 1022 h 1833"/>
                    <a:gd name="T78" fmla="*/ 152 w 861"/>
                    <a:gd name="T79" fmla="*/ 635 h 1833"/>
                    <a:gd name="T80" fmla="*/ 218 w 861"/>
                    <a:gd name="T81" fmla="*/ 385 h 1833"/>
                    <a:gd name="T82" fmla="*/ 278 w 861"/>
                    <a:gd name="T83" fmla="*/ 216 h 1833"/>
                    <a:gd name="T84" fmla="*/ 247 w 861"/>
                    <a:gd name="T85" fmla="*/ 201 h 1833"/>
                    <a:gd name="T86" fmla="*/ 225 w 861"/>
                    <a:gd name="T87" fmla="*/ 164 h 1833"/>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861"/>
                    <a:gd name="T133" fmla="*/ 0 h 1833"/>
                    <a:gd name="T134" fmla="*/ 861 w 861"/>
                    <a:gd name="T135" fmla="*/ 1833 h 1833"/>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861" h="1833">
                      <a:moveTo>
                        <a:pt x="225" y="164"/>
                      </a:moveTo>
                      <a:lnTo>
                        <a:pt x="222" y="166"/>
                      </a:lnTo>
                      <a:lnTo>
                        <a:pt x="219" y="169"/>
                      </a:lnTo>
                      <a:lnTo>
                        <a:pt x="214" y="175"/>
                      </a:lnTo>
                      <a:lnTo>
                        <a:pt x="212" y="178"/>
                      </a:lnTo>
                      <a:lnTo>
                        <a:pt x="211" y="181"/>
                      </a:lnTo>
                      <a:lnTo>
                        <a:pt x="210" y="183"/>
                      </a:lnTo>
                      <a:lnTo>
                        <a:pt x="210" y="186"/>
                      </a:lnTo>
                      <a:lnTo>
                        <a:pt x="216" y="197"/>
                      </a:lnTo>
                      <a:lnTo>
                        <a:pt x="232" y="214"/>
                      </a:lnTo>
                      <a:lnTo>
                        <a:pt x="253" y="223"/>
                      </a:lnTo>
                      <a:lnTo>
                        <a:pt x="266" y="226"/>
                      </a:lnTo>
                      <a:lnTo>
                        <a:pt x="279" y="226"/>
                      </a:lnTo>
                      <a:lnTo>
                        <a:pt x="292" y="223"/>
                      </a:lnTo>
                      <a:lnTo>
                        <a:pt x="307" y="232"/>
                      </a:lnTo>
                      <a:lnTo>
                        <a:pt x="307" y="223"/>
                      </a:lnTo>
                      <a:lnTo>
                        <a:pt x="344" y="216"/>
                      </a:lnTo>
                      <a:lnTo>
                        <a:pt x="448" y="176"/>
                      </a:lnTo>
                      <a:lnTo>
                        <a:pt x="723" y="34"/>
                      </a:lnTo>
                      <a:lnTo>
                        <a:pt x="787" y="7"/>
                      </a:lnTo>
                      <a:lnTo>
                        <a:pt x="814" y="0"/>
                      </a:lnTo>
                      <a:lnTo>
                        <a:pt x="834" y="0"/>
                      </a:lnTo>
                      <a:lnTo>
                        <a:pt x="842" y="2"/>
                      </a:lnTo>
                      <a:lnTo>
                        <a:pt x="848" y="7"/>
                      </a:lnTo>
                      <a:lnTo>
                        <a:pt x="854" y="13"/>
                      </a:lnTo>
                      <a:lnTo>
                        <a:pt x="856" y="20"/>
                      </a:lnTo>
                      <a:lnTo>
                        <a:pt x="861" y="103"/>
                      </a:lnTo>
                      <a:lnTo>
                        <a:pt x="848" y="266"/>
                      </a:lnTo>
                      <a:lnTo>
                        <a:pt x="777" y="608"/>
                      </a:lnTo>
                      <a:lnTo>
                        <a:pt x="653" y="991"/>
                      </a:lnTo>
                      <a:lnTo>
                        <a:pt x="488" y="1359"/>
                      </a:lnTo>
                      <a:lnTo>
                        <a:pt x="335" y="1603"/>
                      </a:lnTo>
                      <a:lnTo>
                        <a:pt x="253" y="1698"/>
                      </a:lnTo>
                      <a:lnTo>
                        <a:pt x="170" y="1770"/>
                      </a:lnTo>
                      <a:lnTo>
                        <a:pt x="85" y="1817"/>
                      </a:lnTo>
                      <a:lnTo>
                        <a:pt x="42" y="1828"/>
                      </a:lnTo>
                      <a:lnTo>
                        <a:pt x="0" y="1833"/>
                      </a:lnTo>
                      <a:lnTo>
                        <a:pt x="11" y="1565"/>
                      </a:lnTo>
                      <a:lnTo>
                        <a:pt x="77" y="1022"/>
                      </a:lnTo>
                      <a:lnTo>
                        <a:pt x="152" y="635"/>
                      </a:lnTo>
                      <a:lnTo>
                        <a:pt x="218" y="385"/>
                      </a:lnTo>
                      <a:lnTo>
                        <a:pt x="278" y="216"/>
                      </a:lnTo>
                      <a:lnTo>
                        <a:pt x="247" y="201"/>
                      </a:lnTo>
                      <a:lnTo>
                        <a:pt x="225" y="164"/>
                      </a:lnTo>
                      <a:close/>
                    </a:path>
                  </a:pathLst>
                </a:custGeom>
                <a:solidFill>
                  <a:srgbClr val="D96A7D"/>
                </a:solidFill>
                <a:ln w="9525">
                  <a:noFill/>
                  <a:round/>
                  <a:headEnd/>
                  <a:tailEnd/>
                </a:ln>
              </p:spPr>
              <p:txBody>
                <a:bodyPr>
                  <a:prstTxWarp prst="textNoShape">
                    <a:avLst/>
                  </a:prstTxWarp>
                </a:bodyPr>
                <a:lstStyle/>
                <a:p>
                  <a:endParaRPr lang="en-US"/>
                </a:p>
              </p:txBody>
            </p:sp>
            <p:sp>
              <p:nvSpPr>
                <p:cNvPr id="45111" name="Freeform 92"/>
                <p:cNvSpPr>
                  <a:spLocks noChangeAspect="1"/>
                </p:cNvSpPr>
                <p:nvPr/>
              </p:nvSpPr>
              <p:spPr bwMode="auto">
                <a:xfrm>
                  <a:off x="775" y="2924"/>
                  <a:ext cx="254" cy="223"/>
                </a:xfrm>
                <a:custGeom>
                  <a:avLst/>
                  <a:gdLst>
                    <a:gd name="T0" fmla="*/ 2771 w 3300"/>
                    <a:gd name="T1" fmla="*/ 2768 h 2895"/>
                    <a:gd name="T2" fmla="*/ 2545 w 3300"/>
                    <a:gd name="T3" fmla="*/ 2309 h 2895"/>
                    <a:gd name="T4" fmla="*/ 2466 w 3300"/>
                    <a:gd name="T5" fmla="*/ 1950 h 2895"/>
                    <a:gd name="T6" fmla="*/ 2412 w 3300"/>
                    <a:gd name="T7" fmla="*/ 1469 h 2895"/>
                    <a:gd name="T8" fmla="*/ 2331 w 3300"/>
                    <a:gd name="T9" fmla="*/ 1313 h 2895"/>
                    <a:gd name="T10" fmla="*/ 2118 w 3300"/>
                    <a:gd name="T11" fmla="*/ 1098 h 2895"/>
                    <a:gd name="T12" fmla="*/ 1772 w 3300"/>
                    <a:gd name="T13" fmla="*/ 621 h 2895"/>
                    <a:gd name="T14" fmla="*/ 1590 w 3300"/>
                    <a:gd name="T15" fmla="*/ 462 h 2895"/>
                    <a:gd name="T16" fmla="*/ 1427 w 3300"/>
                    <a:gd name="T17" fmla="*/ 413 h 2895"/>
                    <a:gd name="T18" fmla="*/ 1190 w 3300"/>
                    <a:gd name="T19" fmla="*/ 391 h 2895"/>
                    <a:gd name="T20" fmla="*/ 862 w 3300"/>
                    <a:gd name="T21" fmla="*/ 415 h 2895"/>
                    <a:gd name="T22" fmla="*/ 674 w 3300"/>
                    <a:gd name="T23" fmla="*/ 479 h 2895"/>
                    <a:gd name="T24" fmla="*/ 581 w 3300"/>
                    <a:gd name="T25" fmla="*/ 548 h 2895"/>
                    <a:gd name="T26" fmla="*/ 534 w 3300"/>
                    <a:gd name="T27" fmla="*/ 617 h 2895"/>
                    <a:gd name="T28" fmla="*/ 643 w 3300"/>
                    <a:gd name="T29" fmla="*/ 762 h 2895"/>
                    <a:gd name="T30" fmla="*/ 671 w 3300"/>
                    <a:gd name="T31" fmla="*/ 859 h 2895"/>
                    <a:gd name="T32" fmla="*/ 660 w 3300"/>
                    <a:gd name="T33" fmla="*/ 947 h 2895"/>
                    <a:gd name="T34" fmla="*/ 595 w 3300"/>
                    <a:gd name="T35" fmla="*/ 1055 h 2895"/>
                    <a:gd name="T36" fmla="*/ 281 w 3300"/>
                    <a:gd name="T37" fmla="*/ 1294 h 2895"/>
                    <a:gd name="T38" fmla="*/ 0 w 3300"/>
                    <a:gd name="T39" fmla="*/ 1481 h 2895"/>
                    <a:gd name="T40" fmla="*/ 113 w 3300"/>
                    <a:gd name="T41" fmla="*/ 1241 h 2895"/>
                    <a:gd name="T42" fmla="*/ 391 w 3300"/>
                    <a:gd name="T43" fmla="*/ 1075 h 2895"/>
                    <a:gd name="T44" fmla="*/ 481 w 3300"/>
                    <a:gd name="T45" fmla="*/ 1045 h 2895"/>
                    <a:gd name="T46" fmla="*/ 309 w 3300"/>
                    <a:gd name="T47" fmla="*/ 978 h 2895"/>
                    <a:gd name="T48" fmla="*/ 256 w 3300"/>
                    <a:gd name="T49" fmla="*/ 782 h 2895"/>
                    <a:gd name="T50" fmla="*/ 459 w 3300"/>
                    <a:gd name="T51" fmla="*/ 632 h 2895"/>
                    <a:gd name="T52" fmla="*/ 640 w 3300"/>
                    <a:gd name="T53" fmla="*/ 286 h 2895"/>
                    <a:gd name="T54" fmla="*/ 654 w 3300"/>
                    <a:gd name="T55" fmla="*/ 173 h 2895"/>
                    <a:gd name="T56" fmla="*/ 1075 w 3300"/>
                    <a:gd name="T57" fmla="*/ 23 h 2895"/>
                    <a:gd name="T58" fmla="*/ 1879 w 3300"/>
                    <a:gd name="T59" fmla="*/ 286 h 2895"/>
                    <a:gd name="T60" fmla="*/ 2360 w 3300"/>
                    <a:gd name="T61" fmla="*/ 917 h 2895"/>
                    <a:gd name="T62" fmla="*/ 3172 w 3300"/>
                    <a:gd name="T63" fmla="*/ 2474 h 2895"/>
                    <a:gd name="T64" fmla="*/ 3293 w 3300"/>
                    <a:gd name="T65" fmla="*/ 2827 h 2895"/>
                    <a:gd name="T66" fmla="*/ 3052 w 3300"/>
                    <a:gd name="T67" fmla="*/ 2805 h 2895"/>
                    <a:gd name="T68" fmla="*/ 2804 w 3300"/>
                    <a:gd name="T69" fmla="*/ 2887 h 289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300"/>
                    <a:gd name="T106" fmla="*/ 0 h 2895"/>
                    <a:gd name="T107" fmla="*/ 3300 w 3300"/>
                    <a:gd name="T108" fmla="*/ 2895 h 289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300" h="2895">
                      <a:moveTo>
                        <a:pt x="2804" y="2895"/>
                      </a:moveTo>
                      <a:lnTo>
                        <a:pt x="2771" y="2768"/>
                      </a:lnTo>
                      <a:lnTo>
                        <a:pt x="2678" y="2562"/>
                      </a:lnTo>
                      <a:lnTo>
                        <a:pt x="2545" y="2309"/>
                      </a:lnTo>
                      <a:lnTo>
                        <a:pt x="2496" y="2149"/>
                      </a:lnTo>
                      <a:lnTo>
                        <a:pt x="2466" y="1950"/>
                      </a:lnTo>
                      <a:lnTo>
                        <a:pt x="2437" y="1566"/>
                      </a:lnTo>
                      <a:lnTo>
                        <a:pt x="2412" y="1469"/>
                      </a:lnTo>
                      <a:lnTo>
                        <a:pt x="2387" y="1406"/>
                      </a:lnTo>
                      <a:lnTo>
                        <a:pt x="2331" y="1313"/>
                      </a:lnTo>
                      <a:lnTo>
                        <a:pt x="2251" y="1220"/>
                      </a:lnTo>
                      <a:lnTo>
                        <a:pt x="2118" y="1098"/>
                      </a:lnTo>
                      <a:lnTo>
                        <a:pt x="2021" y="977"/>
                      </a:lnTo>
                      <a:lnTo>
                        <a:pt x="1772" y="621"/>
                      </a:lnTo>
                      <a:lnTo>
                        <a:pt x="1663" y="510"/>
                      </a:lnTo>
                      <a:lnTo>
                        <a:pt x="1590" y="462"/>
                      </a:lnTo>
                      <a:lnTo>
                        <a:pt x="1538" y="437"/>
                      </a:lnTo>
                      <a:lnTo>
                        <a:pt x="1427" y="413"/>
                      </a:lnTo>
                      <a:lnTo>
                        <a:pt x="1262" y="395"/>
                      </a:lnTo>
                      <a:lnTo>
                        <a:pt x="1190" y="391"/>
                      </a:lnTo>
                      <a:lnTo>
                        <a:pt x="1005" y="395"/>
                      </a:lnTo>
                      <a:lnTo>
                        <a:pt x="862" y="415"/>
                      </a:lnTo>
                      <a:lnTo>
                        <a:pt x="762" y="441"/>
                      </a:lnTo>
                      <a:lnTo>
                        <a:pt x="674" y="479"/>
                      </a:lnTo>
                      <a:lnTo>
                        <a:pt x="624" y="510"/>
                      </a:lnTo>
                      <a:lnTo>
                        <a:pt x="581" y="548"/>
                      </a:lnTo>
                      <a:lnTo>
                        <a:pt x="562" y="570"/>
                      </a:lnTo>
                      <a:lnTo>
                        <a:pt x="534" y="617"/>
                      </a:lnTo>
                      <a:lnTo>
                        <a:pt x="599" y="691"/>
                      </a:lnTo>
                      <a:lnTo>
                        <a:pt x="643" y="762"/>
                      </a:lnTo>
                      <a:lnTo>
                        <a:pt x="658" y="795"/>
                      </a:lnTo>
                      <a:lnTo>
                        <a:pt x="671" y="859"/>
                      </a:lnTo>
                      <a:lnTo>
                        <a:pt x="671" y="889"/>
                      </a:lnTo>
                      <a:lnTo>
                        <a:pt x="660" y="947"/>
                      </a:lnTo>
                      <a:lnTo>
                        <a:pt x="634" y="1003"/>
                      </a:lnTo>
                      <a:lnTo>
                        <a:pt x="595" y="1055"/>
                      </a:lnTo>
                      <a:lnTo>
                        <a:pt x="518" y="1130"/>
                      </a:lnTo>
                      <a:lnTo>
                        <a:pt x="281" y="1294"/>
                      </a:lnTo>
                      <a:lnTo>
                        <a:pt x="32" y="1457"/>
                      </a:lnTo>
                      <a:lnTo>
                        <a:pt x="0" y="1481"/>
                      </a:lnTo>
                      <a:lnTo>
                        <a:pt x="15" y="1384"/>
                      </a:lnTo>
                      <a:lnTo>
                        <a:pt x="113" y="1241"/>
                      </a:lnTo>
                      <a:lnTo>
                        <a:pt x="285" y="1113"/>
                      </a:lnTo>
                      <a:lnTo>
                        <a:pt x="391" y="1075"/>
                      </a:lnTo>
                      <a:lnTo>
                        <a:pt x="459" y="1068"/>
                      </a:lnTo>
                      <a:lnTo>
                        <a:pt x="481" y="1045"/>
                      </a:lnTo>
                      <a:lnTo>
                        <a:pt x="481" y="1007"/>
                      </a:lnTo>
                      <a:lnTo>
                        <a:pt x="309" y="978"/>
                      </a:lnTo>
                      <a:lnTo>
                        <a:pt x="241" y="903"/>
                      </a:lnTo>
                      <a:lnTo>
                        <a:pt x="256" y="782"/>
                      </a:lnTo>
                      <a:lnTo>
                        <a:pt x="346" y="700"/>
                      </a:lnTo>
                      <a:lnTo>
                        <a:pt x="459" y="632"/>
                      </a:lnTo>
                      <a:lnTo>
                        <a:pt x="587" y="436"/>
                      </a:lnTo>
                      <a:lnTo>
                        <a:pt x="640" y="286"/>
                      </a:lnTo>
                      <a:lnTo>
                        <a:pt x="654" y="203"/>
                      </a:lnTo>
                      <a:lnTo>
                        <a:pt x="654" y="173"/>
                      </a:lnTo>
                      <a:lnTo>
                        <a:pt x="1022" y="60"/>
                      </a:lnTo>
                      <a:lnTo>
                        <a:pt x="1075" y="23"/>
                      </a:lnTo>
                      <a:lnTo>
                        <a:pt x="1097" y="0"/>
                      </a:lnTo>
                      <a:lnTo>
                        <a:pt x="1879" y="286"/>
                      </a:lnTo>
                      <a:lnTo>
                        <a:pt x="2135" y="519"/>
                      </a:lnTo>
                      <a:lnTo>
                        <a:pt x="2360" y="917"/>
                      </a:lnTo>
                      <a:lnTo>
                        <a:pt x="2563" y="1488"/>
                      </a:lnTo>
                      <a:lnTo>
                        <a:pt x="3172" y="2474"/>
                      </a:lnTo>
                      <a:lnTo>
                        <a:pt x="3278" y="2737"/>
                      </a:lnTo>
                      <a:lnTo>
                        <a:pt x="3293" y="2827"/>
                      </a:lnTo>
                      <a:lnTo>
                        <a:pt x="3300" y="2842"/>
                      </a:lnTo>
                      <a:lnTo>
                        <a:pt x="3052" y="2805"/>
                      </a:lnTo>
                      <a:lnTo>
                        <a:pt x="2887" y="2872"/>
                      </a:lnTo>
                      <a:lnTo>
                        <a:pt x="2804" y="2887"/>
                      </a:lnTo>
                      <a:lnTo>
                        <a:pt x="2804" y="2895"/>
                      </a:lnTo>
                      <a:close/>
                    </a:path>
                  </a:pathLst>
                </a:custGeom>
                <a:solidFill>
                  <a:srgbClr val="D96A7D"/>
                </a:solidFill>
                <a:ln w="9525">
                  <a:noFill/>
                  <a:round/>
                  <a:headEnd/>
                  <a:tailEnd/>
                </a:ln>
              </p:spPr>
              <p:txBody>
                <a:bodyPr>
                  <a:prstTxWarp prst="textNoShape">
                    <a:avLst/>
                  </a:prstTxWarp>
                </a:bodyPr>
                <a:lstStyle/>
                <a:p>
                  <a:endParaRPr lang="en-US"/>
                </a:p>
              </p:txBody>
            </p:sp>
            <p:sp>
              <p:nvSpPr>
                <p:cNvPr id="45112" name="Freeform 93"/>
                <p:cNvSpPr>
                  <a:spLocks noChangeAspect="1"/>
                </p:cNvSpPr>
                <p:nvPr/>
              </p:nvSpPr>
              <p:spPr bwMode="auto">
                <a:xfrm>
                  <a:off x="939" y="3152"/>
                  <a:ext cx="136" cy="155"/>
                </a:xfrm>
                <a:custGeom>
                  <a:avLst/>
                  <a:gdLst>
                    <a:gd name="T0" fmla="*/ 631 w 1767"/>
                    <a:gd name="T1" fmla="*/ 181 h 2023"/>
                    <a:gd name="T2" fmla="*/ 655 w 1767"/>
                    <a:gd name="T3" fmla="*/ 139 h 2023"/>
                    <a:gd name="T4" fmla="*/ 668 w 1767"/>
                    <a:gd name="T5" fmla="*/ 96 h 2023"/>
                    <a:gd name="T6" fmla="*/ 675 w 1767"/>
                    <a:gd name="T7" fmla="*/ 50 h 2023"/>
                    <a:gd name="T8" fmla="*/ 677 w 1767"/>
                    <a:gd name="T9" fmla="*/ 0 h 2023"/>
                    <a:gd name="T10" fmla="*/ 902 w 1767"/>
                    <a:gd name="T11" fmla="*/ 0 h 2023"/>
                    <a:gd name="T12" fmla="*/ 1075 w 1767"/>
                    <a:gd name="T13" fmla="*/ 45 h 2023"/>
                    <a:gd name="T14" fmla="*/ 1127 w 1767"/>
                    <a:gd name="T15" fmla="*/ 45 h 2023"/>
                    <a:gd name="T16" fmla="*/ 1300 w 1767"/>
                    <a:gd name="T17" fmla="*/ 106 h 2023"/>
                    <a:gd name="T18" fmla="*/ 1337 w 1767"/>
                    <a:gd name="T19" fmla="*/ 150 h 2023"/>
                    <a:gd name="T20" fmla="*/ 1337 w 1767"/>
                    <a:gd name="T21" fmla="*/ 173 h 2023"/>
                    <a:gd name="T22" fmla="*/ 1323 w 1767"/>
                    <a:gd name="T23" fmla="*/ 188 h 2023"/>
                    <a:gd name="T24" fmla="*/ 1383 w 1767"/>
                    <a:gd name="T25" fmla="*/ 241 h 2023"/>
                    <a:gd name="T26" fmla="*/ 1405 w 1767"/>
                    <a:gd name="T27" fmla="*/ 835 h 2023"/>
                    <a:gd name="T28" fmla="*/ 1368 w 1767"/>
                    <a:gd name="T29" fmla="*/ 887 h 2023"/>
                    <a:gd name="T30" fmla="*/ 1398 w 1767"/>
                    <a:gd name="T31" fmla="*/ 1022 h 2023"/>
                    <a:gd name="T32" fmla="*/ 1405 w 1767"/>
                    <a:gd name="T33" fmla="*/ 1030 h 2023"/>
                    <a:gd name="T34" fmla="*/ 1428 w 1767"/>
                    <a:gd name="T35" fmla="*/ 1075 h 2023"/>
                    <a:gd name="T36" fmla="*/ 1661 w 1767"/>
                    <a:gd name="T37" fmla="*/ 1113 h 2023"/>
                    <a:gd name="T38" fmla="*/ 1767 w 1767"/>
                    <a:gd name="T39" fmla="*/ 1113 h 2023"/>
                    <a:gd name="T40" fmla="*/ 1120 w 1767"/>
                    <a:gd name="T41" fmla="*/ 1571 h 2023"/>
                    <a:gd name="T42" fmla="*/ 947 w 1767"/>
                    <a:gd name="T43" fmla="*/ 1646 h 2023"/>
                    <a:gd name="T44" fmla="*/ 796 w 1767"/>
                    <a:gd name="T45" fmla="*/ 1759 h 2023"/>
                    <a:gd name="T46" fmla="*/ 556 w 1767"/>
                    <a:gd name="T47" fmla="*/ 1812 h 2023"/>
                    <a:gd name="T48" fmla="*/ 383 w 1767"/>
                    <a:gd name="T49" fmla="*/ 1827 h 2023"/>
                    <a:gd name="T50" fmla="*/ 218 w 1767"/>
                    <a:gd name="T51" fmla="*/ 1872 h 2023"/>
                    <a:gd name="T52" fmla="*/ 136 w 1767"/>
                    <a:gd name="T53" fmla="*/ 1918 h 2023"/>
                    <a:gd name="T54" fmla="*/ 112 w 1767"/>
                    <a:gd name="T55" fmla="*/ 1955 h 2023"/>
                    <a:gd name="T56" fmla="*/ 112 w 1767"/>
                    <a:gd name="T57" fmla="*/ 1977 h 2023"/>
                    <a:gd name="T58" fmla="*/ 0 w 1767"/>
                    <a:gd name="T59" fmla="*/ 2023 h 2023"/>
                    <a:gd name="T60" fmla="*/ 23 w 1767"/>
                    <a:gd name="T61" fmla="*/ 1977 h 2023"/>
                    <a:gd name="T62" fmla="*/ 52 w 1767"/>
                    <a:gd name="T63" fmla="*/ 1962 h 2023"/>
                    <a:gd name="T64" fmla="*/ 112 w 1767"/>
                    <a:gd name="T65" fmla="*/ 1895 h 2023"/>
                    <a:gd name="T66" fmla="*/ 225 w 1767"/>
                    <a:gd name="T67" fmla="*/ 1812 h 2023"/>
                    <a:gd name="T68" fmla="*/ 526 w 1767"/>
                    <a:gd name="T69" fmla="*/ 1790 h 2023"/>
                    <a:gd name="T70" fmla="*/ 796 w 1767"/>
                    <a:gd name="T71" fmla="*/ 1699 h 2023"/>
                    <a:gd name="T72" fmla="*/ 857 w 1767"/>
                    <a:gd name="T73" fmla="*/ 1669 h 2023"/>
                    <a:gd name="T74" fmla="*/ 887 w 1767"/>
                    <a:gd name="T75" fmla="*/ 1631 h 2023"/>
                    <a:gd name="T76" fmla="*/ 864 w 1767"/>
                    <a:gd name="T77" fmla="*/ 572 h 2023"/>
                    <a:gd name="T78" fmla="*/ 887 w 1767"/>
                    <a:gd name="T79" fmla="*/ 413 h 2023"/>
                    <a:gd name="T80" fmla="*/ 842 w 1767"/>
                    <a:gd name="T81" fmla="*/ 278 h 2023"/>
                    <a:gd name="T82" fmla="*/ 729 w 1767"/>
                    <a:gd name="T83" fmla="*/ 196 h 2023"/>
                    <a:gd name="T84" fmla="*/ 631 w 1767"/>
                    <a:gd name="T85" fmla="*/ 181 h 2023"/>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767"/>
                    <a:gd name="T130" fmla="*/ 0 h 2023"/>
                    <a:gd name="T131" fmla="*/ 1767 w 1767"/>
                    <a:gd name="T132" fmla="*/ 2023 h 2023"/>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767" h="2023">
                      <a:moveTo>
                        <a:pt x="631" y="181"/>
                      </a:moveTo>
                      <a:lnTo>
                        <a:pt x="655" y="139"/>
                      </a:lnTo>
                      <a:lnTo>
                        <a:pt x="668" y="96"/>
                      </a:lnTo>
                      <a:lnTo>
                        <a:pt x="675" y="50"/>
                      </a:lnTo>
                      <a:lnTo>
                        <a:pt x="677" y="0"/>
                      </a:lnTo>
                      <a:lnTo>
                        <a:pt x="902" y="0"/>
                      </a:lnTo>
                      <a:lnTo>
                        <a:pt x="1075" y="45"/>
                      </a:lnTo>
                      <a:lnTo>
                        <a:pt x="1127" y="45"/>
                      </a:lnTo>
                      <a:lnTo>
                        <a:pt x="1300" y="106"/>
                      </a:lnTo>
                      <a:lnTo>
                        <a:pt x="1337" y="150"/>
                      </a:lnTo>
                      <a:lnTo>
                        <a:pt x="1337" y="173"/>
                      </a:lnTo>
                      <a:lnTo>
                        <a:pt x="1323" y="188"/>
                      </a:lnTo>
                      <a:lnTo>
                        <a:pt x="1383" y="241"/>
                      </a:lnTo>
                      <a:lnTo>
                        <a:pt x="1405" y="835"/>
                      </a:lnTo>
                      <a:lnTo>
                        <a:pt x="1368" y="887"/>
                      </a:lnTo>
                      <a:lnTo>
                        <a:pt x="1398" y="1022"/>
                      </a:lnTo>
                      <a:lnTo>
                        <a:pt x="1405" y="1030"/>
                      </a:lnTo>
                      <a:lnTo>
                        <a:pt x="1428" y="1075"/>
                      </a:lnTo>
                      <a:lnTo>
                        <a:pt x="1661" y="1113"/>
                      </a:lnTo>
                      <a:lnTo>
                        <a:pt x="1767" y="1113"/>
                      </a:lnTo>
                      <a:lnTo>
                        <a:pt x="1120" y="1571"/>
                      </a:lnTo>
                      <a:lnTo>
                        <a:pt x="947" y="1646"/>
                      </a:lnTo>
                      <a:lnTo>
                        <a:pt x="796" y="1759"/>
                      </a:lnTo>
                      <a:lnTo>
                        <a:pt x="556" y="1812"/>
                      </a:lnTo>
                      <a:lnTo>
                        <a:pt x="383" y="1827"/>
                      </a:lnTo>
                      <a:lnTo>
                        <a:pt x="218" y="1872"/>
                      </a:lnTo>
                      <a:lnTo>
                        <a:pt x="136" y="1918"/>
                      </a:lnTo>
                      <a:lnTo>
                        <a:pt x="112" y="1955"/>
                      </a:lnTo>
                      <a:lnTo>
                        <a:pt x="112" y="1977"/>
                      </a:lnTo>
                      <a:lnTo>
                        <a:pt x="0" y="2023"/>
                      </a:lnTo>
                      <a:lnTo>
                        <a:pt x="23" y="1977"/>
                      </a:lnTo>
                      <a:lnTo>
                        <a:pt x="52" y="1962"/>
                      </a:lnTo>
                      <a:lnTo>
                        <a:pt x="112" y="1895"/>
                      </a:lnTo>
                      <a:lnTo>
                        <a:pt x="225" y="1812"/>
                      </a:lnTo>
                      <a:lnTo>
                        <a:pt x="526" y="1790"/>
                      </a:lnTo>
                      <a:lnTo>
                        <a:pt x="796" y="1699"/>
                      </a:lnTo>
                      <a:lnTo>
                        <a:pt x="857" y="1669"/>
                      </a:lnTo>
                      <a:lnTo>
                        <a:pt x="887" y="1631"/>
                      </a:lnTo>
                      <a:lnTo>
                        <a:pt x="864" y="572"/>
                      </a:lnTo>
                      <a:lnTo>
                        <a:pt x="887" y="413"/>
                      </a:lnTo>
                      <a:lnTo>
                        <a:pt x="842" y="278"/>
                      </a:lnTo>
                      <a:lnTo>
                        <a:pt x="729" y="196"/>
                      </a:lnTo>
                      <a:lnTo>
                        <a:pt x="631" y="181"/>
                      </a:lnTo>
                      <a:close/>
                    </a:path>
                  </a:pathLst>
                </a:custGeom>
                <a:solidFill>
                  <a:srgbClr val="D96A7D"/>
                </a:solidFill>
                <a:ln w="9525">
                  <a:noFill/>
                  <a:round/>
                  <a:headEnd/>
                  <a:tailEnd/>
                </a:ln>
              </p:spPr>
              <p:txBody>
                <a:bodyPr>
                  <a:prstTxWarp prst="textNoShape">
                    <a:avLst/>
                  </a:prstTxWarp>
                </a:bodyPr>
                <a:lstStyle/>
                <a:p>
                  <a:endParaRPr lang="en-US"/>
                </a:p>
              </p:txBody>
            </p:sp>
            <p:sp>
              <p:nvSpPr>
                <p:cNvPr id="45113" name="Freeform 94"/>
                <p:cNvSpPr>
                  <a:spLocks noChangeAspect="1"/>
                </p:cNvSpPr>
                <p:nvPr/>
              </p:nvSpPr>
              <p:spPr bwMode="auto">
                <a:xfrm>
                  <a:off x="919" y="3141"/>
                  <a:ext cx="58" cy="36"/>
                </a:xfrm>
                <a:custGeom>
                  <a:avLst/>
                  <a:gdLst>
                    <a:gd name="T0" fmla="*/ 293 w 745"/>
                    <a:gd name="T1" fmla="*/ 0 h 466"/>
                    <a:gd name="T2" fmla="*/ 327 w 745"/>
                    <a:gd name="T3" fmla="*/ 40 h 466"/>
                    <a:gd name="T4" fmla="*/ 352 w 745"/>
                    <a:gd name="T5" fmla="*/ 62 h 466"/>
                    <a:gd name="T6" fmla="*/ 361 w 745"/>
                    <a:gd name="T7" fmla="*/ 67 h 466"/>
                    <a:gd name="T8" fmla="*/ 402 w 745"/>
                    <a:gd name="T9" fmla="*/ 87 h 466"/>
                    <a:gd name="T10" fmla="*/ 637 w 745"/>
                    <a:gd name="T11" fmla="*/ 231 h 466"/>
                    <a:gd name="T12" fmla="*/ 745 w 745"/>
                    <a:gd name="T13" fmla="*/ 301 h 466"/>
                    <a:gd name="T14" fmla="*/ 617 w 745"/>
                    <a:gd name="T15" fmla="*/ 285 h 466"/>
                    <a:gd name="T16" fmla="*/ 301 w 745"/>
                    <a:gd name="T17" fmla="*/ 345 h 466"/>
                    <a:gd name="T18" fmla="*/ 136 w 745"/>
                    <a:gd name="T19" fmla="*/ 413 h 466"/>
                    <a:gd name="T20" fmla="*/ 114 w 745"/>
                    <a:gd name="T21" fmla="*/ 444 h 466"/>
                    <a:gd name="T22" fmla="*/ 90 w 745"/>
                    <a:gd name="T23" fmla="*/ 466 h 466"/>
                    <a:gd name="T24" fmla="*/ 83 w 745"/>
                    <a:gd name="T25" fmla="*/ 436 h 466"/>
                    <a:gd name="T26" fmla="*/ 83 w 745"/>
                    <a:gd name="T27" fmla="*/ 398 h 466"/>
                    <a:gd name="T28" fmla="*/ 23 w 745"/>
                    <a:gd name="T29" fmla="*/ 345 h 466"/>
                    <a:gd name="T30" fmla="*/ 0 w 745"/>
                    <a:gd name="T31" fmla="*/ 263 h 466"/>
                    <a:gd name="T32" fmla="*/ 15 w 745"/>
                    <a:gd name="T33" fmla="*/ 113 h 466"/>
                    <a:gd name="T34" fmla="*/ 264 w 745"/>
                    <a:gd name="T35" fmla="*/ 22 h 466"/>
                    <a:gd name="T36" fmla="*/ 293 w 745"/>
                    <a:gd name="T37" fmla="*/ 0 h 46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45"/>
                    <a:gd name="T58" fmla="*/ 0 h 466"/>
                    <a:gd name="T59" fmla="*/ 745 w 745"/>
                    <a:gd name="T60" fmla="*/ 466 h 46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45" h="466">
                      <a:moveTo>
                        <a:pt x="293" y="0"/>
                      </a:moveTo>
                      <a:lnTo>
                        <a:pt x="327" y="40"/>
                      </a:lnTo>
                      <a:lnTo>
                        <a:pt x="352" y="62"/>
                      </a:lnTo>
                      <a:lnTo>
                        <a:pt x="361" y="67"/>
                      </a:lnTo>
                      <a:lnTo>
                        <a:pt x="402" y="87"/>
                      </a:lnTo>
                      <a:lnTo>
                        <a:pt x="637" y="231"/>
                      </a:lnTo>
                      <a:lnTo>
                        <a:pt x="745" y="301"/>
                      </a:lnTo>
                      <a:lnTo>
                        <a:pt x="617" y="285"/>
                      </a:lnTo>
                      <a:lnTo>
                        <a:pt x="301" y="345"/>
                      </a:lnTo>
                      <a:lnTo>
                        <a:pt x="136" y="413"/>
                      </a:lnTo>
                      <a:lnTo>
                        <a:pt x="114" y="444"/>
                      </a:lnTo>
                      <a:lnTo>
                        <a:pt x="90" y="466"/>
                      </a:lnTo>
                      <a:lnTo>
                        <a:pt x="83" y="436"/>
                      </a:lnTo>
                      <a:lnTo>
                        <a:pt x="83" y="398"/>
                      </a:lnTo>
                      <a:lnTo>
                        <a:pt x="23" y="345"/>
                      </a:lnTo>
                      <a:lnTo>
                        <a:pt x="0" y="263"/>
                      </a:lnTo>
                      <a:lnTo>
                        <a:pt x="15" y="113"/>
                      </a:lnTo>
                      <a:lnTo>
                        <a:pt x="264" y="22"/>
                      </a:lnTo>
                      <a:lnTo>
                        <a:pt x="293" y="0"/>
                      </a:lnTo>
                      <a:close/>
                    </a:path>
                  </a:pathLst>
                </a:custGeom>
                <a:solidFill>
                  <a:srgbClr val="D96A7D"/>
                </a:solidFill>
                <a:ln w="9525">
                  <a:noFill/>
                  <a:round/>
                  <a:headEnd/>
                  <a:tailEnd/>
                </a:ln>
              </p:spPr>
              <p:txBody>
                <a:bodyPr>
                  <a:prstTxWarp prst="textNoShape">
                    <a:avLst/>
                  </a:prstTxWarp>
                </a:bodyPr>
                <a:lstStyle/>
                <a:p>
                  <a:endParaRPr lang="en-US"/>
                </a:p>
              </p:txBody>
            </p:sp>
            <p:sp>
              <p:nvSpPr>
                <p:cNvPr id="45114" name="Freeform 95"/>
                <p:cNvSpPr>
                  <a:spLocks noChangeAspect="1"/>
                </p:cNvSpPr>
                <p:nvPr/>
              </p:nvSpPr>
              <p:spPr bwMode="auto">
                <a:xfrm>
                  <a:off x="933" y="3123"/>
                  <a:ext cx="3" cy="6"/>
                </a:xfrm>
                <a:custGeom>
                  <a:avLst/>
                  <a:gdLst>
                    <a:gd name="T0" fmla="*/ 23 w 45"/>
                    <a:gd name="T1" fmla="*/ 0 h 75"/>
                    <a:gd name="T2" fmla="*/ 34 w 45"/>
                    <a:gd name="T3" fmla="*/ 40 h 75"/>
                    <a:gd name="T4" fmla="*/ 45 w 45"/>
                    <a:gd name="T5" fmla="*/ 75 h 75"/>
                    <a:gd name="T6" fmla="*/ 0 w 45"/>
                    <a:gd name="T7" fmla="*/ 44 h 75"/>
                    <a:gd name="T8" fmla="*/ 8 w 45"/>
                    <a:gd name="T9" fmla="*/ 7 h 75"/>
                    <a:gd name="T10" fmla="*/ 23 w 45"/>
                    <a:gd name="T11" fmla="*/ 0 h 75"/>
                    <a:gd name="T12" fmla="*/ 0 60000 65536"/>
                    <a:gd name="T13" fmla="*/ 0 60000 65536"/>
                    <a:gd name="T14" fmla="*/ 0 60000 65536"/>
                    <a:gd name="T15" fmla="*/ 0 60000 65536"/>
                    <a:gd name="T16" fmla="*/ 0 60000 65536"/>
                    <a:gd name="T17" fmla="*/ 0 60000 65536"/>
                    <a:gd name="T18" fmla="*/ 0 w 45"/>
                    <a:gd name="T19" fmla="*/ 0 h 75"/>
                    <a:gd name="T20" fmla="*/ 45 w 45"/>
                    <a:gd name="T21" fmla="*/ 75 h 75"/>
                  </a:gdLst>
                  <a:ahLst/>
                  <a:cxnLst>
                    <a:cxn ang="T12">
                      <a:pos x="T0" y="T1"/>
                    </a:cxn>
                    <a:cxn ang="T13">
                      <a:pos x="T2" y="T3"/>
                    </a:cxn>
                    <a:cxn ang="T14">
                      <a:pos x="T4" y="T5"/>
                    </a:cxn>
                    <a:cxn ang="T15">
                      <a:pos x="T6" y="T7"/>
                    </a:cxn>
                    <a:cxn ang="T16">
                      <a:pos x="T8" y="T9"/>
                    </a:cxn>
                    <a:cxn ang="T17">
                      <a:pos x="T10" y="T11"/>
                    </a:cxn>
                  </a:cxnLst>
                  <a:rect l="T18" t="T19" r="T20" b="T21"/>
                  <a:pathLst>
                    <a:path w="45" h="75">
                      <a:moveTo>
                        <a:pt x="23" y="0"/>
                      </a:moveTo>
                      <a:lnTo>
                        <a:pt x="34" y="40"/>
                      </a:lnTo>
                      <a:lnTo>
                        <a:pt x="45" y="75"/>
                      </a:lnTo>
                      <a:lnTo>
                        <a:pt x="0" y="44"/>
                      </a:lnTo>
                      <a:lnTo>
                        <a:pt x="8" y="7"/>
                      </a:lnTo>
                      <a:lnTo>
                        <a:pt x="23" y="0"/>
                      </a:lnTo>
                      <a:close/>
                    </a:path>
                  </a:pathLst>
                </a:custGeom>
                <a:solidFill>
                  <a:srgbClr val="D96A7D"/>
                </a:solidFill>
                <a:ln w="9525">
                  <a:noFill/>
                  <a:round/>
                  <a:headEnd/>
                  <a:tailEnd/>
                </a:ln>
              </p:spPr>
              <p:txBody>
                <a:bodyPr>
                  <a:prstTxWarp prst="textNoShape">
                    <a:avLst/>
                  </a:prstTxWarp>
                </a:bodyPr>
                <a:lstStyle/>
                <a:p>
                  <a:endParaRPr lang="en-US"/>
                </a:p>
              </p:txBody>
            </p:sp>
            <p:sp>
              <p:nvSpPr>
                <p:cNvPr id="45115" name="Freeform 96"/>
                <p:cNvSpPr>
                  <a:spLocks noChangeAspect="1"/>
                </p:cNvSpPr>
                <p:nvPr/>
              </p:nvSpPr>
              <p:spPr bwMode="auto">
                <a:xfrm>
                  <a:off x="763" y="3049"/>
                  <a:ext cx="165" cy="273"/>
                </a:xfrm>
                <a:custGeom>
                  <a:avLst/>
                  <a:gdLst>
                    <a:gd name="T0" fmla="*/ 269 w 2150"/>
                    <a:gd name="T1" fmla="*/ 3304 h 3557"/>
                    <a:gd name="T2" fmla="*/ 792 w 2150"/>
                    <a:gd name="T3" fmla="*/ 3120 h 3557"/>
                    <a:gd name="T4" fmla="*/ 1157 w 2150"/>
                    <a:gd name="T5" fmla="*/ 2917 h 3557"/>
                    <a:gd name="T6" fmla="*/ 1279 w 2150"/>
                    <a:gd name="T7" fmla="*/ 2806 h 3557"/>
                    <a:gd name="T8" fmla="*/ 1315 w 2150"/>
                    <a:gd name="T9" fmla="*/ 2745 h 3557"/>
                    <a:gd name="T10" fmla="*/ 1165 w 2150"/>
                    <a:gd name="T11" fmla="*/ 2703 h 3557"/>
                    <a:gd name="T12" fmla="*/ 945 w 2150"/>
                    <a:gd name="T13" fmla="*/ 2709 h 3557"/>
                    <a:gd name="T14" fmla="*/ 575 w 2150"/>
                    <a:gd name="T15" fmla="*/ 2744 h 3557"/>
                    <a:gd name="T16" fmla="*/ 442 w 2150"/>
                    <a:gd name="T17" fmla="*/ 2723 h 3557"/>
                    <a:gd name="T18" fmla="*/ 482 w 2150"/>
                    <a:gd name="T19" fmla="*/ 2504 h 3557"/>
                    <a:gd name="T20" fmla="*/ 525 w 2150"/>
                    <a:gd name="T21" fmla="*/ 2410 h 3557"/>
                    <a:gd name="T22" fmla="*/ 607 w 2150"/>
                    <a:gd name="T23" fmla="*/ 2314 h 3557"/>
                    <a:gd name="T24" fmla="*/ 1198 w 2150"/>
                    <a:gd name="T25" fmla="*/ 1849 h 3557"/>
                    <a:gd name="T26" fmla="*/ 1506 w 2150"/>
                    <a:gd name="T27" fmla="*/ 1610 h 3557"/>
                    <a:gd name="T28" fmla="*/ 1670 w 2150"/>
                    <a:gd name="T29" fmla="*/ 1333 h 3557"/>
                    <a:gd name="T30" fmla="*/ 1815 w 2150"/>
                    <a:gd name="T31" fmla="*/ 737 h 3557"/>
                    <a:gd name="T32" fmla="*/ 1856 w 2150"/>
                    <a:gd name="T33" fmla="*/ 0 h 3557"/>
                    <a:gd name="T34" fmla="*/ 1905 w 2150"/>
                    <a:gd name="T35" fmla="*/ 7 h 3557"/>
                    <a:gd name="T36" fmla="*/ 1963 w 2150"/>
                    <a:gd name="T37" fmla="*/ 33 h 3557"/>
                    <a:gd name="T38" fmla="*/ 2009 w 2150"/>
                    <a:gd name="T39" fmla="*/ 78 h 3557"/>
                    <a:gd name="T40" fmla="*/ 2079 w 2150"/>
                    <a:gd name="T41" fmla="*/ 211 h 3557"/>
                    <a:gd name="T42" fmla="*/ 2150 w 2150"/>
                    <a:gd name="T43" fmla="*/ 512 h 3557"/>
                    <a:gd name="T44" fmla="*/ 1931 w 2150"/>
                    <a:gd name="T45" fmla="*/ 1204 h 3557"/>
                    <a:gd name="T46" fmla="*/ 1834 w 2150"/>
                    <a:gd name="T47" fmla="*/ 1377 h 3557"/>
                    <a:gd name="T48" fmla="*/ 1706 w 2150"/>
                    <a:gd name="T49" fmla="*/ 1496 h 3557"/>
                    <a:gd name="T50" fmla="*/ 1638 w 2150"/>
                    <a:gd name="T51" fmla="*/ 1670 h 3557"/>
                    <a:gd name="T52" fmla="*/ 1495 w 2150"/>
                    <a:gd name="T53" fmla="*/ 1911 h 3557"/>
                    <a:gd name="T54" fmla="*/ 1465 w 2150"/>
                    <a:gd name="T55" fmla="*/ 2121 h 3557"/>
                    <a:gd name="T56" fmla="*/ 1007 w 2150"/>
                    <a:gd name="T57" fmla="*/ 2511 h 3557"/>
                    <a:gd name="T58" fmla="*/ 961 w 2150"/>
                    <a:gd name="T59" fmla="*/ 2550 h 3557"/>
                    <a:gd name="T60" fmla="*/ 1353 w 2150"/>
                    <a:gd name="T61" fmla="*/ 2527 h 3557"/>
                    <a:gd name="T62" fmla="*/ 1428 w 2150"/>
                    <a:gd name="T63" fmla="*/ 2414 h 3557"/>
                    <a:gd name="T64" fmla="*/ 1510 w 2150"/>
                    <a:gd name="T65" fmla="*/ 2625 h 3557"/>
                    <a:gd name="T66" fmla="*/ 1488 w 2150"/>
                    <a:gd name="T67" fmla="*/ 2639 h 3557"/>
                    <a:gd name="T68" fmla="*/ 1465 w 2150"/>
                    <a:gd name="T69" fmla="*/ 2767 h 3557"/>
                    <a:gd name="T70" fmla="*/ 1556 w 2150"/>
                    <a:gd name="T71" fmla="*/ 3347 h 3557"/>
                    <a:gd name="T72" fmla="*/ 1119 w 2150"/>
                    <a:gd name="T73" fmla="*/ 3497 h 3557"/>
                    <a:gd name="T74" fmla="*/ 1075 w 2150"/>
                    <a:gd name="T75" fmla="*/ 3489 h 3557"/>
                    <a:gd name="T76" fmla="*/ 52 w 2150"/>
                    <a:gd name="T77" fmla="*/ 3557 h 3557"/>
                    <a:gd name="T78" fmla="*/ 0 w 2150"/>
                    <a:gd name="T79" fmla="*/ 3362 h 355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150"/>
                    <a:gd name="T121" fmla="*/ 0 h 3557"/>
                    <a:gd name="T122" fmla="*/ 2150 w 2150"/>
                    <a:gd name="T123" fmla="*/ 3557 h 355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150" h="3557">
                      <a:moveTo>
                        <a:pt x="0" y="3362"/>
                      </a:moveTo>
                      <a:lnTo>
                        <a:pt x="269" y="3304"/>
                      </a:lnTo>
                      <a:lnTo>
                        <a:pt x="539" y="3221"/>
                      </a:lnTo>
                      <a:lnTo>
                        <a:pt x="792" y="3120"/>
                      </a:lnTo>
                      <a:lnTo>
                        <a:pt x="1014" y="3008"/>
                      </a:lnTo>
                      <a:lnTo>
                        <a:pt x="1157" y="2917"/>
                      </a:lnTo>
                      <a:lnTo>
                        <a:pt x="1238" y="2850"/>
                      </a:lnTo>
                      <a:lnTo>
                        <a:pt x="1279" y="2806"/>
                      </a:lnTo>
                      <a:lnTo>
                        <a:pt x="1306" y="2765"/>
                      </a:lnTo>
                      <a:lnTo>
                        <a:pt x="1315" y="2745"/>
                      </a:lnTo>
                      <a:lnTo>
                        <a:pt x="1243" y="2717"/>
                      </a:lnTo>
                      <a:lnTo>
                        <a:pt x="1165" y="2703"/>
                      </a:lnTo>
                      <a:lnTo>
                        <a:pt x="1112" y="2700"/>
                      </a:lnTo>
                      <a:lnTo>
                        <a:pt x="945" y="2709"/>
                      </a:lnTo>
                      <a:lnTo>
                        <a:pt x="658" y="2743"/>
                      </a:lnTo>
                      <a:lnTo>
                        <a:pt x="575" y="2744"/>
                      </a:lnTo>
                      <a:lnTo>
                        <a:pt x="494" y="2735"/>
                      </a:lnTo>
                      <a:lnTo>
                        <a:pt x="442" y="2723"/>
                      </a:lnTo>
                      <a:lnTo>
                        <a:pt x="454" y="2607"/>
                      </a:lnTo>
                      <a:lnTo>
                        <a:pt x="482" y="2504"/>
                      </a:lnTo>
                      <a:lnTo>
                        <a:pt x="501" y="2455"/>
                      </a:lnTo>
                      <a:lnTo>
                        <a:pt x="525" y="2410"/>
                      </a:lnTo>
                      <a:lnTo>
                        <a:pt x="546" y="2380"/>
                      </a:lnTo>
                      <a:lnTo>
                        <a:pt x="607" y="2314"/>
                      </a:lnTo>
                      <a:lnTo>
                        <a:pt x="797" y="2145"/>
                      </a:lnTo>
                      <a:lnTo>
                        <a:pt x="1198" y="1849"/>
                      </a:lnTo>
                      <a:lnTo>
                        <a:pt x="1436" y="1678"/>
                      </a:lnTo>
                      <a:lnTo>
                        <a:pt x="1506" y="1610"/>
                      </a:lnTo>
                      <a:lnTo>
                        <a:pt x="1596" y="1483"/>
                      </a:lnTo>
                      <a:lnTo>
                        <a:pt x="1670" y="1333"/>
                      </a:lnTo>
                      <a:lnTo>
                        <a:pt x="1758" y="1047"/>
                      </a:lnTo>
                      <a:lnTo>
                        <a:pt x="1815" y="737"/>
                      </a:lnTo>
                      <a:lnTo>
                        <a:pt x="1843" y="430"/>
                      </a:lnTo>
                      <a:lnTo>
                        <a:pt x="1856" y="0"/>
                      </a:lnTo>
                      <a:lnTo>
                        <a:pt x="1890" y="3"/>
                      </a:lnTo>
                      <a:lnTo>
                        <a:pt x="1905" y="7"/>
                      </a:lnTo>
                      <a:lnTo>
                        <a:pt x="1935" y="17"/>
                      </a:lnTo>
                      <a:lnTo>
                        <a:pt x="1963" y="33"/>
                      </a:lnTo>
                      <a:lnTo>
                        <a:pt x="1987" y="53"/>
                      </a:lnTo>
                      <a:lnTo>
                        <a:pt x="2009" y="78"/>
                      </a:lnTo>
                      <a:lnTo>
                        <a:pt x="2039" y="121"/>
                      </a:lnTo>
                      <a:lnTo>
                        <a:pt x="2079" y="211"/>
                      </a:lnTo>
                      <a:lnTo>
                        <a:pt x="2110" y="318"/>
                      </a:lnTo>
                      <a:lnTo>
                        <a:pt x="2150" y="512"/>
                      </a:lnTo>
                      <a:lnTo>
                        <a:pt x="2150" y="527"/>
                      </a:lnTo>
                      <a:lnTo>
                        <a:pt x="1931" y="1204"/>
                      </a:lnTo>
                      <a:lnTo>
                        <a:pt x="1923" y="1204"/>
                      </a:lnTo>
                      <a:lnTo>
                        <a:pt x="1834" y="1377"/>
                      </a:lnTo>
                      <a:lnTo>
                        <a:pt x="1735" y="1496"/>
                      </a:lnTo>
                      <a:lnTo>
                        <a:pt x="1706" y="1496"/>
                      </a:lnTo>
                      <a:lnTo>
                        <a:pt x="1683" y="1595"/>
                      </a:lnTo>
                      <a:lnTo>
                        <a:pt x="1638" y="1670"/>
                      </a:lnTo>
                      <a:lnTo>
                        <a:pt x="1495" y="1776"/>
                      </a:lnTo>
                      <a:lnTo>
                        <a:pt x="1495" y="1911"/>
                      </a:lnTo>
                      <a:lnTo>
                        <a:pt x="1517" y="2016"/>
                      </a:lnTo>
                      <a:lnTo>
                        <a:pt x="1465" y="2121"/>
                      </a:lnTo>
                      <a:lnTo>
                        <a:pt x="1397" y="2196"/>
                      </a:lnTo>
                      <a:lnTo>
                        <a:pt x="1007" y="2511"/>
                      </a:lnTo>
                      <a:lnTo>
                        <a:pt x="984" y="2511"/>
                      </a:lnTo>
                      <a:lnTo>
                        <a:pt x="961" y="2550"/>
                      </a:lnTo>
                      <a:lnTo>
                        <a:pt x="1007" y="2579"/>
                      </a:lnTo>
                      <a:lnTo>
                        <a:pt x="1353" y="2527"/>
                      </a:lnTo>
                      <a:lnTo>
                        <a:pt x="1405" y="2497"/>
                      </a:lnTo>
                      <a:lnTo>
                        <a:pt x="1428" y="2414"/>
                      </a:lnTo>
                      <a:lnTo>
                        <a:pt x="1495" y="2557"/>
                      </a:lnTo>
                      <a:lnTo>
                        <a:pt x="1510" y="2625"/>
                      </a:lnTo>
                      <a:lnTo>
                        <a:pt x="1495" y="2625"/>
                      </a:lnTo>
                      <a:lnTo>
                        <a:pt x="1488" y="2639"/>
                      </a:lnTo>
                      <a:lnTo>
                        <a:pt x="1510" y="2670"/>
                      </a:lnTo>
                      <a:lnTo>
                        <a:pt x="1465" y="2767"/>
                      </a:lnTo>
                      <a:lnTo>
                        <a:pt x="1473" y="3061"/>
                      </a:lnTo>
                      <a:lnTo>
                        <a:pt x="1556" y="3347"/>
                      </a:lnTo>
                      <a:lnTo>
                        <a:pt x="1548" y="3497"/>
                      </a:lnTo>
                      <a:lnTo>
                        <a:pt x="1119" y="3497"/>
                      </a:lnTo>
                      <a:lnTo>
                        <a:pt x="1112" y="3489"/>
                      </a:lnTo>
                      <a:lnTo>
                        <a:pt x="1075" y="3489"/>
                      </a:lnTo>
                      <a:lnTo>
                        <a:pt x="1037" y="3519"/>
                      </a:lnTo>
                      <a:lnTo>
                        <a:pt x="52" y="3557"/>
                      </a:lnTo>
                      <a:lnTo>
                        <a:pt x="0" y="3542"/>
                      </a:lnTo>
                      <a:lnTo>
                        <a:pt x="0" y="3362"/>
                      </a:lnTo>
                      <a:close/>
                    </a:path>
                  </a:pathLst>
                </a:custGeom>
                <a:solidFill>
                  <a:srgbClr val="D96A7D"/>
                </a:solidFill>
                <a:ln w="9525">
                  <a:noFill/>
                  <a:round/>
                  <a:headEnd/>
                  <a:tailEnd/>
                </a:ln>
              </p:spPr>
              <p:txBody>
                <a:bodyPr>
                  <a:prstTxWarp prst="textNoShape">
                    <a:avLst/>
                  </a:prstTxWarp>
                </a:bodyPr>
                <a:lstStyle/>
                <a:p>
                  <a:endParaRPr lang="en-US"/>
                </a:p>
              </p:txBody>
            </p:sp>
            <p:sp>
              <p:nvSpPr>
                <p:cNvPr id="45116" name="Freeform 97"/>
                <p:cNvSpPr>
                  <a:spLocks noChangeAspect="1"/>
                </p:cNvSpPr>
                <p:nvPr/>
              </p:nvSpPr>
              <p:spPr bwMode="auto">
                <a:xfrm>
                  <a:off x="553" y="3280"/>
                  <a:ext cx="95" cy="51"/>
                </a:xfrm>
                <a:custGeom>
                  <a:avLst/>
                  <a:gdLst>
                    <a:gd name="T0" fmla="*/ 347 w 1241"/>
                    <a:gd name="T1" fmla="*/ 0 h 655"/>
                    <a:gd name="T2" fmla="*/ 414 w 1241"/>
                    <a:gd name="T3" fmla="*/ 56 h 655"/>
                    <a:gd name="T4" fmla="*/ 466 w 1241"/>
                    <a:gd name="T5" fmla="*/ 90 h 655"/>
                    <a:gd name="T6" fmla="*/ 528 w 1241"/>
                    <a:gd name="T7" fmla="*/ 116 h 655"/>
                    <a:gd name="T8" fmla="*/ 593 w 1241"/>
                    <a:gd name="T9" fmla="*/ 132 h 655"/>
                    <a:gd name="T10" fmla="*/ 685 w 1241"/>
                    <a:gd name="T11" fmla="*/ 140 h 655"/>
                    <a:gd name="T12" fmla="*/ 733 w 1241"/>
                    <a:gd name="T13" fmla="*/ 140 h 655"/>
                    <a:gd name="T14" fmla="*/ 882 w 1241"/>
                    <a:gd name="T15" fmla="*/ 124 h 655"/>
                    <a:gd name="T16" fmla="*/ 1241 w 1241"/>
                    <a:gd name="T17" fmla="*/ 37 h 655"/>
                    <a:gd name="T18" fmla="*/ 1203 w 1241"/>
                    <a:gd name="T19" fmla="*/ 624 h 655"/>
                    <a:gd name="T20" fmla="*/ 159 w 1241"/>
                    <a:gd name="T21" fmla="*/ 655 h 655"/>
                    <a:gd name="T22" fmla="*/ 113 w 1241"/>
                    <a:gd name="T23" fmla="*/ 595 h 655"/>
                    <a:gd name="T24" fmla="*/ 0 w 1241"/>
                    <a:gd name="T25" fmla="*/ 136 h 655"/>
                    <a:gd name="T26" fmla="*/ 159 w 1241"/>
                    <a:gd name="T27" fmla="*/ 68 h 655"/>
                    <a:gd name="T28" fmla="*/ 263 w 1241"/>
                    <a:gd name="T29" fmla="*/ 45 h 655"/>
                    <a:gd name="T30" fmla="*/ 347 w 1241"/>
                    <a:gd name="T31" fmla="*/ 0 h 655"/>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241"/>
                    <a:gd name="T49" fmla="*/ 0 h 655"/>
                    <a:gd name="T50" fmla="*/ 1241 w 1241"/>
                    <a:gd name="T51" fmla="*/ 655 h 655"/>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241" h="655">
                      <a:moveTo>
                        <a:pt x="347" y="0"/>
                      </a:moveTo>
                      <a:lnTo>
                        <a:pt x="414" y="56"/>
                      </a:lnTo>
                      <a:lnTo>
                        <a:pt x="466" y="90"/>
                      </a:lnTo>
                      <a:lnTo>
                        <a:pt x="528" y="116"/>
                      </a:lnTo>
                      <a:lnTo>
                        <a:pt x="593" y="132"/>
                      </a:lnTo>
                      <a:lnTo>
                        <a:pt x="685" y="140"/>
                      </a:lnTo>
                      <a:lnTo>
                        <a:pt x="733" y="140"/>
                      </a:lnTo>
                      <a:lnTo>
                        <a:pt x="882" y="124"/>
                      </a:lnTo>
                      <a:lnTo>
                        <a:pt x="1241" y="37"/>
                      </a:lnTo>
                      <a:lnTo>
                        <a:pt x="1203" y="624"/>
                      </a:lnTo>
                      <a:lnTo>
                        <a:pt x="159" y="655"/>
                      </a:lnTo>
                      <a:lnTo>
                        <a:pt x="113" y="595"/>
                      </a:lnTo>
                      <a:lnTo>
                        <a:pt x="0" y="136"/>
                      </a:lnTo>
                      <a:lnTo>
                        <a:pt x="159" y="68"/>
                      </a:lnTo>
                      <a:lnTo>
                        <a:pt x="263" y="45"/>
                      </a:lnTo>
                      <a:lnTo>
                        <a:pt x="347" y="0"/>
                      </a:lnTo>
                      <a:close/>
                    </a:path>
                  </a:pathLst>
                </a:custGeom>
                <a:solidFill>
                  <a:srgbClr val="D96A7D"/>
                </a:solidFill>
                <a:ln w="9525">
                  <a:noFill/>
                  <a:round/>
                  <a:headEnd/>
                  <a:tailEnd/>
                </a:ln>
              </p:spPr>
              <p:txBody>
                <a:bodyPr>
                  <a:prstTxWarp prst="textNoShape">
                    <a:avLst/>
                  </a:prstTxWarp>
                </a:bodyPr>
                <a:lstStyle/>
                <a:p>
                  <a:endParaRPr lang="en-US"/>
                </a:p>
              </p:txBody>
            </p:sp>
            <p:sp>
              <p:nvSpPr>
                <p:cNvPr id="45117" name="Freeform 98"/>
                <p:cNvSpPr>
                  <a:spLocks noChangeAspect="1"/>
                </p:cNvSpPr>
                <p:nvPr/>
              </p:nvSpPr>
              <p:spPr bwMode="auto">
                <a:xfrm>
                  <a:off x="555" y="3227"/>
                  <a:ext cx="24" cy="29"/>
                </a:xfrm>
                <a:custGeom>
                  <a:avLst/>
                  <a:gdLst>
                    <a:gd name="T0" fmla="*/ 324 w 324"/>
                    <a:gd name="T1" fmla="*/ 0 h 383"/>
                    <a:gd name="T2" fmla="*/ 253 w 324"/>
                    <a:gd name="T3" fmla="*/ 227 h 383"/>
                    <a:gd name="T4" fmla="*/ 233 w 324"/>
                    <a:gd name="T5" fmla="*/ 368 h 383"/>
                    <a:gd name="T6" fmla="*/ 37 w 324"/>
                    <a:gd name="T7" fmla="*/ 383 h 383"/>
                    <a:gd name="T8" fmla="*/ 0 w 324"/>
                    <a:gd name="T9" fmla="*/ 346 h 383"/>
                    <a:gd name="T10" fmla="*/ 68 w 324"/>
                    <a:gd name="T11" fmla="*/ 52 h 383"/>
                    <a:gd name="T12" fmla="*/ 68 w 324"/>
                    <a:gd name="T13" fmla="*/ 68 h 383"/>
                    <a:gd name="T14" fmla="*/ 128 w 324"/>
                    <a:gd name="T15" fmla="*/ 90 h 383"/>
                    <a:gd name="T16" fmla="*/ 324 w 324"/>
                    <a:gd name="T17" fmla="*/ 0 h 38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24"/>
                    <a:gd name="T28" fmla="*/ 0 h 383"/>
                    <a:gd name="T29" fmla="*/ 324 w 324"/>
                    <a:gd name="T30" fmla="*/ 383 h 38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24" h="383">
                      <a:moveTo>
                        <a:pt x="324" y="0"/>
                      </a:moveTo>
                      <a:lnTo>
                        <a:pt x="253" y="227"/>
                      </a:lnTo>
                      <a:lnTo>
                        <a:pt x="233" y="368"/>
                      </a:lnTo>
                      <a:lnTo>
                        <a:pt x="37" y="383"/>
                      </a:lnTo>
                      <a:lnTo>
                        <a:pt x="0" y="346"/>
                      </a:lnTo>
                      <a:lnTo>
                        <a:pt x="68" y="52"/>
                      </a:lnTo>
                      <a:lnTo>
                        <a:pt x="68" y="68"/>
                      </a:lnTo>
                      <a:lnTo>
                        <a:pt x="128" y="90"/>
                      </a:lnTo>
                      <a:lnTo>
                        <a:pt x="324" y="0"/>
                      </a:lnTo>
                      <a:close/>
                    </a:path>
                  </a:pathLst>
                </a:custGeom>
                <a:solidFill>
                  <a:srgbClr val="D96A7D"/>
                </a:solidFill>
                <a:ln w="9525">
                  <a:noFill/>
                  <a:round/>
                  <a:headEnd/>
                  <a:tailEnd/>
                </a:ln>
              </p:spPr>
              <p:txBody>
                <a:bodyPr>
                  <a:prstTxWarp prst="textNoShape">
                    <a:avLst/>
                  </a:prstTxWarp>
                </a:bodyPr>
                <a:lstStyle/>
                <a:p>
                  <a:endParaRPr lang="en-US"/>
                </a:p>
              </p:txBody>
            </p:sp>
            <p:sp>
              <p:nvSpPr>
                <p:cNvPr id="45118" name="Freeform 99"/>
                <p:cNvSpPr>
                  <a:spLocks noChangeAspect="1"/>
                </p:cNvSpPr>
                <p:nvPr/>
              </p:nvSpPr>
              <p:spPr bwMode="auto">
                <a:xfrm>
                  <a:off x="563" y="3163"/>
                  <a:ext cx="27" cy="44"/>
                </a:xfrm>
                <a:custGeom>
                  <a:avLst/>
                  <a:gdLst>
                    <a:gd name="T0" fmla="*/ 346 w 354"/>
                    <a:gd name="T1" fmla="*/ 0 h 572"/>
                    <a:gd name="T2" fmla="*/ 335 w 354"/>
                    <a:gd name="T3" fmla="*/ 20 h 572"/>
                    <a:gd name="T4" fmla="*/ 329 w 354"/>
                    <a:gd name="T5" fmla="*/ 26 h 572"/>
                    <a:gd name="T6" fmla="*/ 325 w 354"/>
                    <a:gd name="T7" fmla="*/ 34 h 572"/>
                    <a:gd name="T8" fmla="*/ 285 w 354"/>
                    <a:gd name="T9" fmla="*/ 78 h 572"/>
                    <a:gd name="T10" fmla="*/ 248 w 354"/>
                    <a:gd name="T11" fmla="*/ 127 h 572"/>
                    <a:gd name="T12" fmla="*/ 204 w 354"/>
                    <a:gd name="T13" fmla="*/ 205 h 572"/>
                    <a:gd name="T14" fmla="*/ 173 w 354"/>
                    <a:gd name="T15" fmla="*/ 293 h 572"/>
                    <a:gd name="T16" fmla="*/ 167 w 354"/>
                    <a:gd name="T17" fmla="*/ 338 h 572"/>
                    <a:gd name="T18" fmla="*/ 165 w 354"/>
                    <a:gd name="T19" fmla="*/ 362 h 572"/>
                    <a:gd name="T20" fmla="*/ 354 w 354"/>
                    <a:gd name="T21" fmla="*/ 466 h 572"/>
                    <a:gd name="T22" fmla="*/ 354 w 354"/>
                    <a:gd name="T23" fmla="*/ 482 h 572"/>
                    <a:gd name="T24" fmla="*/ 354 w 354"/>
                    <a:gd name="T25" fmla="*/ 497 h 572"/>
                    <a:gd name="T26" fmla="*/ 233 w 354"/>
                    <a:gd name="T27" fmla="*/ 550 h 572"/>
                    <a:gd name="T28" fmla="*/ 120 w 354"/>
                    <a:gd name="T29" fmla="*/ 572 h 572"/>
                    <a:gd name="T30" fmla="*/ 23 w 354"/>
                    <a:gd name="T31" fmla="*/ 565 h 572"/>
                    <a:gd name="T32" fmla="*/ 0 w 354"/>
                    <a:gd name="T33" fmla="*/ 203 h 572"/>
                    <a:gd name="T34" fmla="*/ 60 w 354"/>
                    <a:gd name="T35" fmla="*/ 128 h 572"/>
                    <a:gd name="T36" fmla="*/ 218 w 354"/>
                    <a:gd name="T37" fmla="*/ 0 h 572"/>
                    <a:gd name="T38" fmla="*/ 346 w 354"/>
                    <a:gd name="T39" fmla="*/ 0 h 572"/>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354"/>
                    <a:gd name="T61" fmla="*/ 0 h 572"/>
                    <a:gd name="T62" fmla="*/ 354 w 354"/>
                    <a:gd name="T63" fmla="*/ 572 h 572"/>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354" h="572">
                      <a:moveTo>
                        <a:pt x="346" y="0"/>
                      </a:moveTo>
                      <a:lnTo>
                        <a:pt x="335" y="20"/>
                      </a:lnTo>
                      <a:lnTo>
                        <a:pt x="329" y="26"/>
                      </a:lnTo>
                      <a:lnTo>
                        <a:pt x="325" y="34"/>
                      </a:lnTo>
                      <a:lnTo>
                        <a:pt x="285" y="78"/>
                      </a:lnTo>
                      <a:lnTo>
                        <a:pt x="248" y="127"/>
                      </a:lnTo>
                      <a:lnTo>
                        <a:pt x="204" y="205"/>
                      </a:lnTo>
                      <a:lnTo>
                        <a:pt x="173" y="293"/>
                      </a:lnTo>
                      <a:lnTo>
                        <a:pt x="167" y="338"/>
                      </a:lnTo>
                      <a:lnTo>
                        <a:pt x="165" y="362"/>
                      </a:lnTo>
                      <a:lnTo>
                        <a:pt x="354" y="466"/>
                      </a:lnTo>
                      <a:lnTo>
                        <a:pt x="354" y="482"/>
                      </a:lnTo>
                      <a:lnTo>
                        <a:pt x="354" y="497"/>
                      </a:lnTo>
                      <a:lnTo>
                        <a:pt x="233" y="550"/>
                      </a:lnTo>
                      <a:lnTo>
                        <a:pt x="120" y="572"/>
                      </a:lnTo>
                      <a:lnTo>
                        <a:pt x="23" y="565"/>
                      </a:lnTo>
                      <a:lnTo>
                        <a:pt x="0" y="203"/>
                      </a:lnTo>
                      <a:lnTo>
                        <a:pt x="60" y="128"/>
                      </a:lnTo>
                      <a:lnTo>
                        <a:pt x="218" y="0"/>
                      </a:lnTo>
                      <a:lnTo>
                        <a:pt x="346" y="0"/>
                      </a:lnTo>
                      <a:close/>
                    </a:path>
                  </a:pathLst>
                </a:custGeom>
                <a:solidFill>
                  <a:srgbClr val="D96A7D"/>
                </a:solidFill>
                <a:ln w="9525">
                  <a:noFill/>
                  <a:round/>
                  <a:headEnd/>
                  <a:tailEnd/>
                </a:ln>
              </p:spPr>
              <p:txBody>
                <a:bodyPr>
                  <a:prstTxWarp prst="textNoShape">
                    <a:avLst/>
                  </a:prstTxWarp>
                </a:bodyPr>
                <a:lstStyle/>
                <a:p>
                  <a:endParaRPr lang="en-US"/>
                </a:p>
              </p:txBody>
            </p:sp>
            <p:sp>
              <p:nvSpPr>
                <p:cNvPr id="45119" name="Freeform 100"/>
                <p:cNvSpPr>
                  <a:spLocks noChangeAspect="1"/>
                </p:cNvSpPr>
                <p:nvPr/>
              </p:nvSpPr>
              <p:spPr bwMode="auto">
                <a:xfrm>
                  <a:off x="618" y="2982"/>
                  <a:ext cx="11" cy="3"/>
                </a:xfrm>
                <a:custGeom>
                  <a:avLst/>
                  <a:gdLst>
                    <a:gd name="T0" fmla="*/ 0 w 143"/>
                    <a:gd name="T1" fmla="*/ 40 h 40"/>
                    <a:gd name="T2" fmla="*/ 19 w 143"/>
                    <a:gd name="T3" fmla="*/ 21 h 40"/>
                    <a:gd name="T4" fmla="*/ 35 w 143"/>
                    <a:gd name="T5" fmla="*/ 7 h 40"/>
                    <a:gd name="T6" fmla="*/ 39 w 143"/>
                    <a:gd name="T7" fmla="*/ 3 h 40"/>
                    <a:gd name="T8" fmla="*/ 51 w 143"/>
                    <a:gd name="T9" fmla="*/ 0 h 40"/>
                    <a:gd name="T10" fmla="*/ 71 w 143"/>
                    <a:gd name="T11" fmla="*/ 0 h 40"/>
                    <a:gd name="T12" fmla="*/ 93 w 143"/>
                    <a:gd name="T13" fmla="*/ 7 h 40"/>
                    <a:gd name="T14" fmla="*/ 143 w 143"/>
                    <a:gd name="T15" fmla="*/ 33 h 40"/>
                    <a:gd name="T16" fmla="*/ 0 w 143"/>
                    <a:gd name="T17" fmla="*/ 40 h 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43"/>
                    <a:gd name="T28" fmla="*/ 0 h 40"/>
                    <a:gd name="T29" fmla="*/ 143 w 143"/>
                    <a:gd name="T30" fmla="*/ 40 h 4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43" h="40">
                      <a:moveTo>
                        <a:pt x="0" y="40"/>
                      </a:moveTo>
                      <a:lnTo>
                        <a:pt x="19" y="21"/>
                      </a:lnTo>
                      <a:lnTo>
                        <a:pt x="35" y="7"/>
                      </a:lnTo>
                      <a:lnTo>
                        <a:pt x="39" y="3"/>
                      </a:lnTo>
                      <a:lnTo>
                        <a:pt x="51" y="0"/>
                      </a:lnTo>
                      <a:lnTo>
                        <a:pt x="71" y="0"/>
                      </a:lnTo>
                      <a:lnTo>
                        <a:pt x="93" y="7"/>
                      </a:lnTo>
                      <a:lnTo>
                        <a:pt x="143" y="33"/>
                      </a:lnTo>
                      <a:lnTo>
                        <a:pt x="0" y="40"/>
                      </a:lnTo>
                      <a:close/>
                    </a:path>
                  </a:pathLst>
                </a:custGeom>
                <a:solidFill>
                  <a:srgbClr val="D96A7D"/>
                </a:solidFill>
                <a:ln w="9525">
                  <a:noFill/>
                  <a:round/>
                  <a:headEnd/>
                  <a:tailEnd/>
                </a:ln>
              </p:spPr>
              <p:txBody>
                <a:bodyPr>
                  <a:prstTxWarp prst="textNoShape">
                    <a:avLst/>
                  </a:prstTxWarp>
                </a:bodyPr>
                <a:lstStyle/>
                <a:p>
                  <a:endParaRPr lang="en-US"/>
                </a:p>
              </p:txBody>
            </p:sp>
            <p:sp>
              <p:nvSpPr>
                <p:cNvPr id="45120" name="Freeform 101"/>
                <p:cNvSpPr>
                  <a:spLocks noChangeAspect="1"/>
                </p:cNvSpPr>
                <p:nvPr/>
              </p:nvSpPr>
              <p:spPr bwMode="auto">
                <a:xfrm>
                  <a:off x="602" y="3000"/>
                  <a:ext cx="12" cy="37"/>
                </a:xfrm>
                <a:custGeom>
                  <a:avLst/>
                  <a:gdLst>
                    <a:gd name="T0" fmla="*/ 0 w 150"/>
                    <a:gd name="T1" fmla="*/ 481 h 481"/>
                    <a:gd name="T2" fmla="*/ 28 w 150"/>
                    <a:gd name="T3" fmla="*/ 296 h 481"/>
                    <a:gd name="T4" fmla="*/ 58 w 150"/>
                    <a:gd name="T5" fmla="*/ 85 h 481"/>
                    <a:gd name="T6" fmla="*/ 82 w 150"/>
                    <a:gd name="T7" fmla="*/ 0 h 481"/>
                    <a:gd name="T8" fmla="*/ 120 w 150"/>
                    <a:gd name="T9" fmla="*/ 45 h 481"/>
                    <a:gd name="T10" fmla="*/ 150 w 150"/>
                    <a:gd name="T11" fmla="*/ 360 h 481"/>
                    <a:gd name="T12" fmla="*/ 22 w 150"/>
                    <a:gd name="T13" fmla="*/ 443 h 481"/>
                    <a:gd name="T14" fmla="*/ 0 w 150"/>
                    <a:gd name="T15" fmla="*/ 481 h 481"/>
                    <a:gd name="T16" fmla="*/ 0 60000 65536"/>
                    <a:gd name="T17" fmla="*/ 0 60000 65536"/>
                    <a:gd name="T18" fmla="*/ 0 60000 65536"/>
                    <a:gd name="T19" fmla="*/ 0 60000 65536"/>
                    <a:gd name="T20" fmla="*/ 0 60000 65536"/>
                    <a:gd name="T21" fmla="*/ 0 60000 65536"/>
                    <a:gd name="T22" fmla="*/ 0 60000 65536"/>
                    <a:gd name="T23" fmla="*/ 0 60000 65536"/>
                    <a:gd name="T24" fmla="*/ 0 w 150"/>
                    <a:gd name="T25" fmla="*/ 0 h 481"/>
                    <a:gd name="T26" fmla="*/ 150 w 150"/>
                    <a:gd name="T27" fmla="*/ 481 h 48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50" h="481">
                      <a:moveTo>
                        <a:pt x="0" y="481"/>
                      </a:moveTo>
                      <a:lnTo>
                        <a:pt x="28" y="296"/>
                      </a:lnTo>
                      <a:lnTo>
                        <a:pt x="58" y="85"/>
                      </a:lnTo>
                      <a:lnTo>
                        <a:pt x="82" y="0"/>
                      </a:lnTo>
                      <a:lnTo>
                        <a:pt x="120" y="45"/>
                      </a:lnTo>
                      <a:lnTo>
                        <a:pt x="150" y="360"/>
                      </a:lnTo>
                      <a:lnTo>
                        <a:pt x="22" y="443"/>
                      </a:lnTo>
                      <a:lnTo>
                        <a:pt x="0" y="481"/>
                      </a:lnTo>
                      <a:close/>
                    </a:path>
                  </a:pathLst>
                </a:custGeom>
                <a:solidFill>
                  <a:srgbClr val="D96A7D"/>
                </a:solidFill>
                <a:ln w="9525">
                  <a:noFill/>
                  <a:round/>
                  <a:headEnd/>
                  <a:tailEnd/>
                </a:ln>
              </p:spPr>
              <p:txBody>
                <a:bodyPr>
                  <a:prstTxWarp prst="textNoShape">
                    <a:avLst/>
                  </a:prstTxWarp>
                </a:bodyPr>
                <a:lstStyle/>
                <a:p>
                  <a:endParaRPr lang="en-US"/>
                </a:p>
              </p:txBody>
            </p:sp>
            <p:sp>
              <p:nvSpPr>
                <p:cNvPr id="45121" name="Freeform 102"/>
                <p:cNvSpPr>
                  <a:spLocks noChangeAspect="1"/>
                </p:cNvSpPr>
                <p:nvPr/>
              </p:nvSpPr>
              <p:spPr bwMode="auto">
                <a:xfrm>
                  <a:off x="498" y="3055"/>
                  <a:ext cx="94" cy="76"/>
                </a:xfrm>
                <a:custGeom>
                  <a:avLst/>
                  <a:gdLst>
                    <a:gd name="T0" fmla="*/ 0 w 1210"/>
                    <a:gd name="T1" fmla="*/ 858 h 993"/>
                    <a:gd name="T2" fmla="*/ 148 w 1210"/>
                    <a:gd name="T3" fmla="*/ 837 h 993"/>
                    <a:gd name="T4" fmla="*/ 317 w 1210"/>
                    <a:gd name="T5" fmla="*/ 796 h 993"/>
                    <a:gd name="T6" fmla="*/ 488 w 1210"/>
                    <a:gd name="T7" fmla="*/ 732 h 993"/>
                    <a:gd name="T8" fmla="*/ 615 w 1210"/>
                    <a:gd name="T9" fmla="*/ 667 h 993"/>
                    <a:gd name="T10" fmla="*/ 697 w 1210"/>
                    <a:gd name="T11" fmla="*/ 609 h 993"/>
                    <a:gd name="T12" fmla="*/ 763 w 1210"/>
                    <a:gd name="T13" fmla="*/ 544 h 993"/>
                    <a:gd name="T14" fmla="*/ 797 w 1210"/>
                    <a:gd name="T15" fmla="*/ 496 h 993"/>
                    <a:gd name="T16" fmla="*/ 820 w 1210"/>
                    <a:gd name="T17" fmla="*/ 444 h 993"/>
                    <a:gd name="T18" fmla="*/ 833 w 1210"/>
                    <a:gd name="T19" fmla="*/ 391 h 993"/>
                    <a:gd name="T20" fmla="*/ 834 w 1210"/>
                    <a:gd name="T21" fmla="*/ 362 h 993"/>
                    <a:gd name="T22" fmla="*/ 734 w 1210"/>
                    <a:gd name="T23" fmla="*/ 347 h 993"/>
                    <a:gd name="T24" fmla="*/ 576 w 1210"/>
                    <a:gd name="T25" fmla="*/ 319 h 993"/>
                    <a:gd name="T26" fmla="*/ 549 w 1210"/>
                    <a:gd name="T27" fmla="*/ 317 h 993"/>
                    <a:gd name="T28" fmla="*/ 554 w 1210"/>
                    <a:gd name="T29" fmla="*/ 247 h 993"/>
                    <a:gd name="T30" fmla="*/ 568 w 1210"/>
                    <a:gd name="T31" fmla="*/ 190 h 993"/>
                    <a:gd name="T32" fmla="*/ 577 w 1210"/>
                    <a:gd name="T33" fmla="*/ 166 h 993"/>
                    <a:gd name="T34" fmla="*/ 604 w 1210"/>
                    <a:gd name="T35" fmla="*/ 127 h 993"/>
                    <a:gd name="T36" fmla="*/ 620 w 1210"/>
                    <a:gd name="T37" fmla="*/ 111 h 993"/>
                    <a:gd name="T38" fmla="*/ 655 w 1210"/>
                    <a:gd name="T39" fmla="*/ 87 h 993"/>
                    <a:gd name="T40" fmla="*/ 719 w 1210"/>
                    <a:gd name="T41" fmla="*/ 65 h 993"/>
                    <a:gd name="T42" fmla="*/ 792 w 1210"/>
                    <a:gd name="T43" fmla="*/ 54 h 993"/>
                    <a:gd name="T44" fmla="*/ 1089 w 1210"/>
                    <a:gd name="T45" fmla="*/ 42 h 993"/>
                    <a:gd name="T46" fmla="*/ 1164 w 1210"/>
                    <a:gd name="T47" fmla="*/ 23 h 993"/>
                    <a:gd name="T48" fmla="*/ 1210 w 1210"/>
                    <a:gd name="T49" fmla="*/ 0 h 993"/>
                    <a:gd name="T50" fmla="*/ 834 w 1210"/>
                    <a:gd name="T51" fmla="*/ 730 h 993"/>
                    <a:gd name="T52" fmla="*/ 729 w 1210"/>
                    <a:gd name="T53" fmla="*/ 843 h 993"/>
                    <a:gd name="T54" fmla="*/ 699 w 1210"/>
                    <a:gd name="T55" fmla="*/ 896 h 993"/>
                    <a:gd name="T56" fmla="*/ 684 w 1210"/>
                    <a:gd name="T57" fmla="*/ 956 h 993"/>
                    <a:gd name="T58" fmla="*/ 616 w 1210"/>
                    <a:gd name="T59" fmla="*/ 993 h 993"/>
                    <a:gd name="T60" fmla="*/ 444 w 1210"/>
                    <a:gd name="T61" fmla="*/ 940 h 993"/>
                    <a:gd name="T62" fmla="*/ 135 w 1210"/>
                    <a:gd name="T63" fmla="*/ 933 h 993"/>
                    <a:gd name="T64" fmla="*/ 0 w 1210"/>
                    <a:gd name="T65" fmla="*/ 858 h 99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210"/>
                    <a:gd name="T100" fmla="*/ 0 h 993"/>
                    <a:gd name="T101" fmla="*/ 1210 w 1210"/>
                    <a:gd name="T102" fmla="*/ 993 h 99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210" h="993">
                      <a:moveTo>
                        <a:pt x="0" y="858"/>
                      </a:moveTo>
                      <a:lnTo>
                        <a:pt x="148" y="837"/>
                      </a:lnTo>
                      <a:lnTo>
                        <a:pt x="317" y="796"/>
                      </a:lnTo>
                      <a:lnTo>
                        <a:pt x="488" y="732"/>
                      </a:lnTo>
                      <a:lnTo>
                        <a:pt x="615" y="667"/>
                      </a:lnTo>
                      <a:lnTo>
                        <a:pt x="697" y="609"/>
                      </a:lnTo>
                      <a:lnTo>
                        <a:pt x="763" y="544"/>
                      </a:lnTo>
                      <a:lnTo>
                        <a:pt x="797" y="496"/>
                      </a:lnTo>
                      <a:lnTo>
                        <a:pt x="820" y="444"/>
                      </a:lnTo>
                      <a:lnTo>
                        <a:pt x="833" y="391"/>
                      </a:lnTo>
                      <a:lnTo>
                        <a:pt x="834" y="362"/>
                      </a:lnTo>
                      <a:lnTo>
                        <a:pt x="734" y="347"/>
                      </a:lnTo>
                      <a:lnTo>
                        <a:pt x="576" y="319"/>
                      </a:lnTo>
                      <a:lnTo>
                        <a:pt x="549" y="317"/>
                      </a:lnTo>
                      <a:lnTo>
                        <a:pt x="554" y="247"/>
                      </a:lnTo>
                      <a:lnTo>
                        <a:pt x="568" y="190"/>
                      </a:lnTo>
                      <a:lnTo>
                        <a:pt x="577" y="166"/>
                      </a:lnTo>
                      <a:lnTo>
                        <a:pt x="604" y="127"/>
                      </a:lnTo>
                      <a:lnTo>
                        <a:pt x="620" y="111"/>
                      </a:lnTo>
                      <a:lnTo>
                        <a:pt x="655" y="87"/>
                      </a:lnTo>
                      <a:lnTo>
                        <a:pt x="719" y="65"/>
                      </a:lnTo>
                      <a:lnTo>
                        <a:pt x="792" y="54"/>
                      </a:lnTo>
                      <a:lnTo>
                        <a:pt x="1089" y="42"/>
                      </a:lnTo>
                      <a:lnTo>
                        <a:pt x="1164" y="23"/>
                      </a:lnTo>
                      <a:lnTo>
                        <a:pt x="1210" y="0"/>
                      </a:lnTo>
                      <a:lnTo>
                        <a:pt x="834" y="730"/>
                      </a:lnTo>
                      <a:lnTo>
                        <a:pt x="729" y="843"/>
                      </a:lnTo>
                      <a:lnTo>
                        <a:pt x="699" y="896"/>
                      </a:lnTo>
                      <a:lnTo>
                        <a:pt x="684" y="956"/>
                      </a:lnTo>
                      <a:lnTo>
                        <a:pt x="616" y="993"/>
                      </a:lnTo>
                      <a:lnTo>
                        <a:pt x="444" y="940"/>
                      </a:lnTo>
                      <a:lnTo>
                        <a:pt x="135" y="933"/>
                      </a:lnTo>
                      <a:lnTo>
                        <a:pt x="0" y="858"/>
                      </a:lnTo>
                      <a:close/>
                    </a:path>
                  </a:pathLst>
                </a:custGeom>
                <a:solidFill>
                  <a:srgbClr val="D96A7D"/>
                </a:solidFill>
                <a:ln w="9525">
                  <a:noFill/>
                  <a:round/>
                  <a:headEnd/>
                  <a:tailEnd/>
                </a:ln>
              </p:spPr>
              <p:txBody>
                <a:bodyPr>
                  <a:prstTxWarp prst="textNoShape">
                    <a:avLst/>
                  </a:prstTxWarp>
                </a:bodyPr>
                <a:lstStyle/>
                <a:p>
                  <a:endParaRPr lang="en-US"/>
                </a:p>
              </p:txBody>
            </p:sp>
            <p:sp>
              <p:nvSpPr>
                <p:cNvPr id="45122" name="Freeform 103"/>
                <p:cNvSpPr>
                  <a:spLocks noChangeAspect="1"/>
                </p:cNvSpPr>
                <p:nvPr/>
              </p:nvSpPr>
              <p:spPr bwMode="auto">
                <a:xfrm>
                  <a:off x="750" y="2913"/>
                  <a:ext cx="4" cy="17"/>
                </a:xfrm>
                <a:custGeom>
                  <a:avLst/>
                  <a:gdLst>
                    <a:gd name="T0" fmla="*/ 0 w 52"/>
                    <a:gd name="T1" fmla="*/ 14 h 217"/>
                    <a:gd name="T2" fmla="*/ 15 w 52"/>
                    <a:gd name="T3" fmla="*/ 0 h 217"/>
                    <a:gd name="T4" fmla="*/ 52 w 52"/>
                    <a:gd name="T5" fmla="*/ 217 h 217"/>
                    <a:gd name="T6" fmla="*/ 0 w 52"/>
                    <a:gd name="T7" fmla="*/ 14 h 217"/>
                    <a:gd name="T8" fmla="*/ 0 60000 65536"/>
                    <a:gd name="T9" fmla="*/ 0 60000 65536"/>
                    <a:gd name="T10" fmla="*/ 0 60000 65536"/>
                    <a:gd name="T11" fmla="*/ 0 60000 65536"/>
                    <a:gd name="T12" fmla="*/ 0 w 52"/>
                    <a:gd name="T13" fmla="*/ 0 h 217"/>
                    <a:gd name="T14" fmla="*/ 52 w 52"/>
                    <a:gd name="T15" fmla="*/ 217 h 217"/>
                  </a:gdLst>
                  <a:ahLst/>
                  <a:cxnLst>
                    <a:cxn ang="T8">
                      <a:pos x="T0" y="T1"/>
                    </a:cxn>
                    <a:cxn ang="T9">
                      <a:pos x="T2" y="T3"/>
                    </a:cxn>
                    <a:cxn ang="T10">
                      <a:pos x="T4" y="T5"/>
                    </a:cxn>
                    <a:cxn ang="T11">
                      <a:pos x="T6" y="T7"/>
                    </a:cxn>
                  </a:cxnLst>
                  <a:rect l="T12" t="T13" r="T14" b="T15"/>
                  <a:pathLst>
                    <a:path w="52" h="217">
                      <a:moveTo>
                        <a:pt x="0" y="14"/>
                      </a:moveTo>
                      <a:lnTo>
                        <a:pt x="15" y="0"/>
                      </a:lnTo>
                      <a:lnTo>
                        <a:pt x="52" y="217"/>
                      </a:lnTo>
                      <a:lnTo>
                        <a:pt x="0" y="14"/>
                      </a:lnTo>
                      <a:close/>
                    </a:path>
                  </a:pathLst>
                </a:custGeom>
                <a:solidFill>
                  <a:srgbClr val="1F1A17"/>
                </a:solidFill>
                <a:ln w="9525">
                  <a:noFill/>
                  <a:round/>
                  <a:headEnd/>
                  <a:tailEnd/>
                </a:ln>
              </p:spPr>
              <p:txBody>
                <a:bodyPr>
                  <a:prstTxWarp prst="textNoShape">
                    <a:avLst/>
                  </a:prstTxWarp>
                </a:bodyPr>
                <a:lstStyle/>
                <a:p>
                  <a:endParaRPr lang="en-US"/>
                </a:p>
              </p:txBody>
            </p:sp>
            <p:sp>
              <p:nvSpPr>
                <p:cNvPr id="45123" name="Freeform 104"/>
                <p:cNvSpPr>
                  <a:spLocks noChangeAspect="1"/>
                </p:cNvSpPr>
                <p:nvPr/>
              </p:nvSpPr>
              <p:spPr bwMode="auto">
                <a:xfrm>
                  <a:off x="802" y="2919"/>
                  <a:ext cx="26" cy="8"/>
                </a:xfrm>
                <a:custGeom>
                  <a:avLst/>
                  <a:gdLst>
                    <a:gd name="T0" fmla="*/ 301 w 338"/>
                    <a:gd name="T1" fmla="*/ 76 h 106"/>
                    <a:gd name="T2" fmla="*/ 316 w 338"/>
                    <a:gd name="T3" fmla="*/ 68 h 106"/>
                    <a:gd name="T4" fmla="*/ 338 w 338"/>
                    <a:gd name="T5" fmla="*/ 68 h 106"/>
                    <a:gd name="T6" fmla="*/ 287 w 338"/>
                    <a:gd name="T7" fmla="*/ 106 h 106"/>
                    <a:gd name="T8" fmla="*/ 128 w 338"/>
                    <a:gd name="T9" fmla="*/ 106 h 106"/>
                    <a:gd name="T10" fmla="*/ 0 w 338"/>
                    <a:gd name="T11" fmla="*/ 8 h 106"/>
                    <a:gd name="T12" fmla="*/ 23 w 338"/>
                    <a:gd name="T13" fmla="*/ 0 h 106"/>
                    <a:gd name="T14" fmla="*/ 196 w 338"/>
                    <a:gd name="T15" fmla="*/ 76 h 106"/>
                    <a:gd name="T16" fmla="*/ 301 w 338"/>
                    <a:gd name="T17" fmla="*/ 76 h 10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38"/>
                    <a:gd name="T28" fmla="*/ 0 h 106"/>
                    <a:gd name="T29" fmla="*/ 338 w 338"/>
                    <a:gd name="T30" fmla="*/ 106 h 10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38" h="106">
                      <a:moveTo>
                        <a:pt x="301" y="76"/>
                      </a:moveTo>
                      <a:lnTo>
                        <a:pt x="316" y="68"/>
                      </a:lnTo>
                      <a:lnTo>
                        <a:pt x="338" y="68"/>
                      </a:lnTo>
                      <a:lnTo>
                        <a:pt x="287" y="106"/>
                      </a:lnTo>
                      <a:lnTo>
                        <a:pt x="128" y="106"/>
                      </a:lnTo>
                      <a:lnTo>
                        <a:pt x="0" y="8"/>
                      </a:lnTo>
                      <a:lnTo>
                        <a:pt x="23" y="0"/>
                      </a:lnTo>
                      <a:lnTo>
                        <a:pt x="196" y="76"/>
                      </a:lnTo>
                      <a:lnTo>
                        <a:pt x="301" y="76"/>
                      </a:lnTo>
                      <a:close/>
                    </a:path>
                  </a:pathLst>
                </a:custGeom>
                <a:solidFill>
                  <a:srgbClr val="1F1A17"/>
                </a:solidFill>
                <a:ln w="9525">
                  <a:noFill/>
                  <a:round/>
                  <a:headEnd/>
                  <a:tailEnd/>
                </a:ln>
              </p:spPr>
              <p:txBody>
                <a:bodyPr>
                  <a:prstTxWarp prst="textNoShape">
                    <a:avLst/>
                  </a:prstTxWarp>
                </a:bodyPr>
                <a:lstStyle/>
                <a:p>
                  <a:endParaRPr lang="en-US"/>
                </a:p>
              </p:txBody>
            </p:sp>
            <p:sp>
              <p:nvSpPr>
                <p:cNvPr id="45124" name="Freeform 105"/>
                <p:cNvSpPr>
                  <a:spLocks noChangeAspect="1"/>
                </p:cNvSpPr>
                <p:nvPr/>
              </p:nvSpPr>
              <p:spPr bwMode="auto">
                <a:xfrm>
                  <a:off x="1381" y="2931"/>
                  <a:ext cx="18" cy="44"/>
                </a:xfrm>
                <a:custGeom>
                  <a:avLst/>
                  <a:gdLst>
                    <a:gd name="T0" fmla="*/ 157 w 232"/>
                    <a:gd name="T1" fmla="*/ 361 h 571"/>
                    <a:gd name="T2" fmla="*/ 157 w 232"/>
                    <a:gd name="T3" fmla="*/ 376 h 571"/>
                    <a:gd name="T4" fmla="*/ 135 w 232"/>
                    <a:gd name="T5" fmla="*/ 399 h 571"/>
                    <a:gd name="T6" fmla="*/ 187 w 232"/>
                    <a:gd name="T7" fmla="*/ 443 h 571"/>
                    <a:gd name="T8" fmla="*/ 195 w 232"/>
                    <a:gd name="T9" fmla="*/ 503 h 571"/>
                    <a:gd name="T10" fmla="*/ 232 w 232"/>
                    <a:gd name="T11" fmla="*/ 534 h 571"/>
                    <a:gd name="T12" fmla="*/ 232 w 232"/>
                    <a:gd name="T13" fmla="*/ 571 h 571"/>
                    <a:gd name="T14" fmla="*/ 150 w 232"/>
                    <a:gd name="T15" fmla="*/ 443 h 571"/>
                    <a:gd name="T16" fmla="*/ 135 w 232"/>
                    <a:gd name="T17" fmla="*/ 443 h 571"/>
                    <a:gd name="T18" fmla="*/ 82 w 232"/>
                    <a:gd name="T19" fmla="*/ 165 h 571"/>
                    <a:gd name="T20" fmla="*/ 0 w 232"/>
                    <a:gd name="T21" fmla="*/ 8 h 571"/>
                    <a:gd name="T22" fmla="*/ 15 w 232"/>
                    <a:gd name="T23" fmla="*/ 0 h 571"/>
                    <a:gd name="T24" fmla="*/ 90 w 232"/>
                    <a:gd name="T25" fmla="*/ 112 h 571"/>
                    <a:gd name="T26" fmla="*/ 157 w 232"/>
                    <a:gd name="T27" fmla="*/ 361 h 57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32"/>
                    <a:gd name="T43" fmla="*/ 0 h 571"/>
                    <a:gd name="T44" fmla="*/ 232 w 232"/>
                    <a:gd name="T45" fmla="*/ 571 h 57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32" h="571">
                      <a:moveTo>
                        <a:pt x="157" y="361"/>
                      </a:moveTo>
                      <a:lnTo>
                        <a:pt x="157" y="376"/>
                      </a:lnTo>
                      <a:lnTo>
                        <a:pt x="135" y="399"/>
                      </a:lnTo>
                      <a:lnTo>
                        <a:pt x="187" y="443"/>
                      </a:lnTo>
                      <a:lnTo>
                        <a:pt x="195" y="503"/>
                      </a:lnTo>
                      <a:lnTo>
                        <a:pt x="232" y="534"/>
                      </a:lnTo>
                      <a:lnTo>
                        <a:pt x="232" y="571"/>
                      </a:lnTo>
                      <a:lnTo>
                        <a:pt x="150" y="443"/>
                      </a:lnTo>
                      <a:lnTo>
                        <a:pt x="135" y="443"/>
                      </a:lnTo>
                      <a:lnTo>
                        <a:pt x="82" y="165"/>
                      </a:lnTo>
                      <a:lnTo>
                        <a:pt x="0" y="8"/>
                      </a:lnTo>
                      <a:lnTo>
                        <a:pt x="15" y="0"/>
                      </a:lnTo>
                      <a:lnTo>
                        <a:pt x="90" y="112"/>
                      </a:lnTo>
                      <a:lnTo>
                        <a:pt x="157" y="361"/>
                      </a:lnTo>
                      <a:close/>
                    </a:path>
                  </a:pathLst>
                </a:custGeom>
                <a:solidFill>
                  <a:srgbClr val="1F1A17"/>
                </a:solidFill>
                <a:ln w="9525">
                  <a:noFill/>
                  <a:round/>
                  <a:headEnd/>
                  <a:tailEnd/>
                </a:ln>
              </p:spPr>
              <p:txBody>
                <a:bodyPr>
                  <a:prstTxWarp prst="textNoShape">
                    <a:avLst/>
                  </a:prstTxWarp>
                </a:bodyPr>
                <a:lstStyle/>
                <a:p>
                  <a:endParaRPr lang="en-US"/>
                </a:p>
              </p:txBody>
            </p:sp>
            <p:sp>
              <p:nvSpPr>
                <p:cNvPr id="45125" name="Freeform 106"/>
                <p:cNvSpPr>
                  <a:spLocks noChangeAspect="1"/>
                </p:cNvSpPr>
                <p:nvPr/>
              </p:nvSpPr>
              <p:spPr bwMode="auto">
                <a:xfrm>
                  <a:off x="755" y="2933"/>
                  <a:ext cx="8" cy="35"/>
                </a:xfrm>
                <a:custGeom>
                  <a:avLst/>
                  <a:gdLst>
                    <a:gd name="T0" fmla="*/ 91 w 106"/>
                    <a:gd name="T1" fmla="*/ 421 h 467"/>
                    <a:gd name="T2" fmla="*/ 91 w 106"/>
                    <a:gd name="T3" fmla="*/ 444 h 467"/>
                    <a:gd name="T4" fmla="*/ 106 w 106"/>
                    <a:gd name="T5" fmla="*/ 459 h 467"/>
                    <a:gd name="T6" fmla="*/ 91 w 106"/>
                    <a:gd name="T7" fmla="*/ 467 h 467"/>
                    <a:gd name="T8" fmla="*/ 0 w 106"/>
                    <a:gd name="T9" fmla="*/ 0 h 467"/>
                    <a:gd name="T10" fmla="*/ 60 w 106"/>
                    <a:gd name="T11" fmla="*/ 174 h 467"/>
                    <a:gd name="T12" fmla="*/ 91 w 106"/>
                    <a:gd name="T13" fmla="*/ 421 h 467"/>
                    <a:gd name="T14" fmla="*/ 0 60000 65536"/>
                    <a:gd name="T15" fmla="*/ 0 60000 65536"/>
                    <a:gd name="T16" fmla="*/ 0 60000 65536"/>
                    <a:gd name="T17" fmla="*/ 0 60000 65536"/>
                    <a:gd name="T18" fmla="*/ 0 60000 65536"/>
                    <a:gd name="T19" fmla="*/ 0 60000 65536"/>
                    <a:gd name="T20" fmla="*/ 0 60000 65536"/>
                    <a:gd name="T21" fmla="*/ 0 w 106"/>
                    <a:gd name="T22" fmla="*/ 0 h 467"/>
                    <a:gd name="T23" fmla="*/ 106 w 106"/>
                    <a:gd name="T24" fmla="*/ 467 h 46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06" h="467">
                      <a:moveTo>
                        <a:pt x="91" y="421"/>
                      </a:moveTo>
                      <a:lnTo>
                        <a:pt x="91" y="444"/>
                      </a:lnTo>
                      <a:lnTo>
                        <a:pt x="106" y="459"/>
                      </a:lnTo>
                      <a:lnTo>
                        <a:pt x="91" y="467"/>
                      </a:lnTo>
                      <a:lnTo>
                        <a:pt x="0" y="0"/>
                      </a:lnTo>
                      <a:lnTo>
                        <a:pt x="60" y="174"/>
                      </a:lnTo>
                      <a:lnTo>
                        <a:pt x="91" y="421"/>
                      </a:lnTo>
                      <a:close/>
                    </a:path>
                  </a:pathLst>
                </a:custGeom>
                <a:solidFill>
                  <a:srgbClr val="1F1A17"/>
                </a:solidFill>
                <a:ln w="9525">
                  <a:noFill/>
                  <a:round/>
                  <a:headEnd/>
                  <a:tailEnd/>
                </a:ln>
              </p:spPr>
              <p:txBody>
                <a:bodyPr>
                  <a:prstTxWarp prst="textNoShape">
                    <a:avLst/>
                  </a:prstTxWarp>
                </a:bodyPr>
                <a:lstStyle/>
                <a:p>
                  <a:endParaRPr lang="en-US"/>
                </a:p>
              </p:txBody>
            </p:sp>
            <p:sp>
              <p:nvSpPr>
                <p:cNvPr id="45126" name="Freeform 107"/>
                <p:cNvSpPr>
                  <a:spLocks noChangeAspect="1"/>
                </p:cNvSpPr>
                <p:nvPr/>
              </p:nvSpPr>
              <p:spPr bwMode="auto">
                <a:xfrm>
                  <a:off x="768" y="2943"/>
                  <a:ext cx="25" cy="27"/>
                </a:xfrm>
                <a:custGeom>
                  <a:avLst/>
                  <a:gdLst>
                    <a:gd name="T0" fmla="*/ 218 w 331"/>
                    <a:gd name="T1" fmla="*/ 218 h 345"/>
                    <a:gd name="T2" fmla="*/ 180 w 331"/>
                    <a:gd name="T3" fmla="*/ 285 h 345"/>
                    <a:gd name="T4" fmla="*/ 105 w 331"/>
                    <a:gd name="T5" fmla="*/ 345 h 345"/>
                    <a:gd name="T6" fmla="*/ 37 w 331"/>
                    <a:gd name="T7" fmla="*/ 323 h 345"/>
                    <a:gd name="T8" fmla="*/ 0 w 331"/>
                    <a:gd name="T9" fmla="*/ 323 h 345"/>
                    <a:gd name="T10" fmla="*/ 90 w 331"/>
                    <a:gd name="T11" fmla="*/ 308 h 345"/>
                    <a:gd name="T12" fmla="*/ 128 w 331"/>
                    <a:gd name="T13" fmla="*/ 308 h 345"/>
                    <a:gd name="T14" fmla="*/ 203 w 331"/>
                    <a:gd name="T15" fmla="*/ 203 h 345"/>
                    <a:gd name="T16" fmla="*/ 263 w 331"/>
                    <a:gd name="T17" fmla="*/ 45 h 345"/>
                    <a:gd name="T18" fmla="*/ 300 w 331"/>
                    <a:gd name="T19" fmla="*/ 0 h 345"/>
                    <a:gd name="T20" fmla="*/ 331 w 331"/>
                    <a:gd name="T21" fmla="*/ 0 h 345"/>
                    <a:gd name="T22" fmla="*/ 218 w 331"/>
                    <a:gd name="T23" fmla="*/ 218 h 34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31"/>
                    <a:gd name="T37" fmla="*/ 0 h 345"/>
                    <a:gd name="T38" fmla="*/ 331 w 331"/>
                    <a:gd name="T39" fmla="*/ 345 h 34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31" h="345">
                      <a:moveTo>
                        <a:pt x="218" y="218"/>
                      </a:moveTo>
                      <a:lnTo>
                        <a:pt x="180" y="285"/>
                      </a:lnTo>
                      <a:lnTo>
                        <a:pt x="105" y="345"/>
                      </a:lnTo>
                      <a:lnTo>
                        <a:pt x="37" y="323"/>
                      </a:lnTo>
                      <a:lnTo>
                        <a:pt x="0" y="323"/>
                      </a:lnTo>
                      <a:lnTo>
                        <a:pt x="90" y="308"/>
                      </a:lnTo>
                      <a:lnTo>
                        <a:pt x="128" y="308"/>
                      </a:lnTo>
                      <a:lnTo>
                        <a:pt x="203" y="203"/>
                      </a:lnTo>
                      <a:lnTo>
                        <a:pt x="263" y="45"/>
                      </a:lnTo>
                      <a:lnTo>
                        <a:pt x="300" y="0"/>
                      </a:lnTo>
                      <a:lnTo>
                        <a:pt x="331" y="0"/>
                      </a:lnTo>
                      <a:lnTo>
                        <a:pt x="218" y="218"/>
                      </a:lnTo>
                      <a:close/>
                    </a:path>
                  </a:pathLst>
                </a:custGeom>
                <a:solidFill>
                  <a:srgbClr val="1F1A17"/>
                </a:solidFill>
                <a:ln w="9525">
                  <a:noFill/>
                  <a:round/>
                  <a:headEnd/>
                  <a:tailEnd/>
                </a:ln>
              </p:spPr>
              <p:txBody>
                <a:bodyPr>
                  <a:prstTxWarp prst="textNoShape">
                    <a:avLst/>
                  </a:prstTxWarp>
                </a:bodyPr>
                <a:lstStyle/>
                <a:p>
                  <a:endParaRPr lang="en-US"/>
                </a:p>
              </p:txBody>
            </p:sp>
            <p:sp>
              <p:nvSpPr>
                <p:cNvPr id="45127" name="Freeform 108"/>
                <p:cNvSpPr>
                  <a:spLocks noChangeAspect="1"/>
                </p:cNvSpPr>
                <p:nvPr/>
              </p:nvSpPr>
              <p:spPr bwMode="auto">
                <a:xfrm>
                  <a:off x="1363" y="2951"/>
                  <a:ext cx="10" cy="4"/>
                </a:xfrm>
                <a:custGeom>
                  <a:avLst/>
                  <a:gdLst>
                    <a:gd name="T0" fmla="*/ 135 w 135"/>
                    <a:gd name="T1" fmla="*/ 45 h 45"/>
                    <a:gd name="T2" fmla="*/ 0 w 135"/>
                    <a:gd name="T3" fmla="*/ 23 h 45"/>
                    <a:gd name="T4" fmla="*/ 0 w 135"/>
                    <a:gd name="T5" fmla="*/ 0 h 45"/>
                    <a:gd name="T6" fmla="*/ 113 w 135"/>
                    <a:gd name="T7" fmla="*/ 23 h 45"/>
                    <a:gd name="T8" fmla="*/ 135 w 135"/>
                    <a:gd name="T9" fmla="*/ 45 h 45"/>
                    <a:gd name="T10" fmla="*/ 0 60000 65536"/>
                    <a:gd name="T11" fmla="*/ 0 60000 65536"/>
                    <a:gd name="T12" fmla="*/ 0 60000 65536"/>
                    <a:gd name="T13" fmla="*/ 0 60000 65536"/>
                    <a:gd name="T14" fmla="*/ 0 60000 65536"/>
                    <a:gd name="T15" fmla="*/ 0 w 135"/>
                    <a:gd name="T16" fmla="*/ 0 h 45"/>
                    <a:gd name="T17" fmla="*/ 135 w 135"/>
                    <a:gd name="T18" fmla="*/ 45 h 45"/>
                  </a:gdLst>
                  <a:ahLst/>
                  <a:cxnLst>
                    <a:cxn ang="T10">
                      <a:pos x="T0" y="T1"/>
                    </a:cxn>
                    <a:cxn ang="T11">
                      <a:pos x="T2" y="T3"/>
                    </a:cxn>
                    <a:cxn ang="T12">
                      <a:pos x="T4" y="T5"/>
                    </a:cxn>
                    <a:cxn ang="T13">
                      <a:pos x="T6" y="T7"/>
                    </a:cxn>
                    <a:cxn ang="T14">
                      <a:pos x="T8" y="T9"/>
                    </a:cxn>
                  </a:cxnLst>
                  <a:rect l="T15" t="T16" r="T17" b="T18"/>
                  <a:pathLst>
                    <a:path w="135" h="45">
                      <a:moveTo>
                        <a:pt x="135" y="45"/>
                      </a:moveTo>
                      <a:lnTo>
                        <a:pt x="0" y="23"/>
                      </a:lnTo>
                      <a:lnTo>
                        <a:pt x="0" y="0"/>
                      </a:lnTo>
                      <a:lnTo>
                        <a:pt x="113" y="23"/>
                      </a:lnTo>
                      <a:lnTo>
                        <a:pt x="135" y="45"/>
                      </a:lnTo>
                      <a:close/>
                    </a:path>
                  </a:pathLst>
                </a:custGeom>
                <a:solidFill>
                  <a:srgbClr val="E79776"/>
                </a:solidFill>
                <a:ln w="9525">
                  <a:noFill/>
                  <a:round/>
                  <a:headEnd/>
                  <a:tailEnd/>
                </a:ln>
              </p:spPr>
              <p:txBody>
                <a:bodyPr>
                  <a:prstTxWarp prst="textNoShape">
                    <a:avLst/>
                  </a:prstTxWarp>
                </a:bodyPr>
                <a:lstStyle/>
                <a:p>
                  <a:endParaRPr lang="en-US"/>
                </a:p>
              </p:txBody>
            </p:sp>
            <p:sp>
              <p:nvSpPr>
                <p:cNvPr id="45128" name="Freeform 109"/>
                <p:cNvSpPr>
                  <a:spLocks noChangeAspect="1"/>
                </p:cNvSpPr>
                <p:nvPr/>
              </p:nvSpPr>
              <p:spPr bwMode="auto">
                <a:xfrm>
                  <a:off x="1065" y="2960"/>
                  <a:ext cx="25" cy="136"/>
                </a:xfrm>
                <a:custGeom>
                  <a:avLst/>
                  <a:gdLst>
                    <a:gd name="T0" fmla="*/ 211 w 331"/>
                    <a:gd name="T1" fmla="*/ 203 h 1774"/>
                    <a:gd name="T2" fmla="*/ 308 w 331"/>
                    <a:gd name="T3" fmla="*/ 330 h 1774"/>
                    <a:gd name="T4" fmla="*/ 315 w 331"/>
                    <a:gd name="T5" fmla="*/ 616 h 1774"/>
                    <a:gd name="T6" fmla="*/ 286 w 331"/>
                    <a:gd name="T7" fmla="*/ 676 h 1774"/>
                    <a:gd name="T8" fmla="*/ 331 w 331"/>
                    <a:gd name="T9" fmla="*/ 850 h 1774"/>
                    <a:gd name="T10" fmla="*/ 264 w 331"/>
                    <a:gd name="T11" fmla="*/ 917 h 1774"/>
                    <a:gd name="T12" fmla="*/ 264 w 331"/>
                    <a:gd name="T13" fmla="*/ 1022 h 1774"/>
                    <a:gd name="T14" fmla="*/ 308 w 331"/>
                    <a:gd name="T15" fmla="*/ 1157 h 1774"/>
                    <a:gd name="T16" fmla="*/ 286 w 331"/>
                    <a:gd name="T17" fmla="*/ 1241 h 1774"/>
                    <a:gd name="T18" fmla="*/ 264 w 331"/>
                    <a:gd name="T19" fmla="*/ 1270 h 1774"/>
                    <a:gd name="T20" fmla="*/ 264 w 331"/>
                    <a:gd name="T21" fmla="*/ 1466 h 1774"/>
                    <a:gd name="T22" fmla="*/ 293 w 331"/>
                    <a:gd name="T23" fmla="*/ 1638 h 1774"/>
                    <a:gd name="T24" fmla="*/ 271 w 331"/>
                    <a:gd name="T25" fmla="*/ 1752 h 1774"/>
                    <a:gd name="T26" fmla="*/ 180 w 331"/>
                    <a:gd name="T27" fmla="*/ 1752 h 1774"/>
                    <a:gd name="T28" fmla="*/ 158 w 331"/>
                    <a:gd name="T29" fmla="*/ 1774 h 1774"/>
                    <a:gd name="T30" fmla="*/ 90 w 331"/>
                    <a:gd name="T31" fmla="*/ 1466 h 1774"/>
                    <a:gd name="T32" fmla="*/ 75 w 331"/>
                    <a:gd name="T33" fmla="*/ 1451 h 1774"/>
                    <a:gd name="T34" fmla="*/ 23 w 331"/>
                    <a:gd name="T35" fmla="*/ 1143 h 1774"/>
                    <a:gd name="T36" fmla="*/ 30 w 331"/>
                    <a:gd name="T37" fmla="*/ 940 h 1774"/>
                    <a:gd name="T38" fmla="*/ 75 w 331"/>
                    <a:gd name="T39" fmla="*/ 804 h 1774"/>
                    <a:gd name="T40" fmla="*/ 143 w 331"/>
                    <a:gd name="T41" fmla="*/ 767 h 1774"/>
                    <a:gd name="T42" fmla="*/ 158 w 331"/>
                    <a:gd name="T43" fmla="*/ 722 h 1774"/>
                    <a:gd name="T44" fmla="*/ 136 w 331"/>
                    <a:gd name="T45" fmla="*/ 700 h 1774"/>
                    <a:gd name="T46" fmla="*/ 136 w 331"/>
                    <a:gd name="T47" fmla="*/ 639 h 1774"/>
                    <a:gd name="T48" fmla="*/ 143 w 331"/>
                    <a:gd name="T49" fmla="*/ 639 h 1774"/>
                    <a:gd name="T50" fmla="*/ 165 w 331"/>
                    <a:gd name="T51" fmla="*/ 616 h 1774"/>
                    <a:gd name="T52" fmla="*/ 165 w 331"/>
                    <a:gd name="T53" fmla="*/ 586 h 1774"/>
                    <a:gd name="T54" fmla="*/ 30 w 331"/>
                    <a:gd name="T55" fmla="*/ 330 h 1774"/>
                    <a:gd name="T56" fmla="*/ 0 w 331"/>
                    <a:gd name="T57" fmla="*/ 67 h 1774"/>
                    <a:gd name="T58" fmla="*/ 8 w 331"/>
                    <a:gd name="T59" fmla="*/ 60 h 1774"/>
                    <a:gd name="T60" fmla="*/ 53 w 331"/>
                    <a:gd name="T61" fmla="*/ 150 h 1774"/>
                    <a:gd name="T62" fmla="*/ 90 w 331"/>
                    <a:gd name="T63" fmla="*/ 150 h 1774"/>
                    <a:gd name="T64" fmla="*/ 98 w 331"/>
                    <a:gd name="T65" fmla="*/ 60 h 1774"/>
                    <a:gd name="T66" fmla="*/ 121 w 331"/>
                    <a:gd name="T67" fmla="*/ 60 h 1774"/>
                    <a:gd name="T68" fmla="*/ 158 w 331"/>
                    <a:gd name="T69" fmla="*/ 0 h 1774"/>
                    <a:gd name="T70" fmla="*/ 211 w 331"/>
                    <a:gd name="T71" fmla="*/ 203 h 177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31"/>
                    <a:gd name="T109" fmla="*/ 0 h 1774"/>
                    <a:gd name="T110" fmla="*/ 331 w 331"/>
                    <a:gd name="T111" fmla="*/ 1774 h 1774"/>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31" h="1774">
                      <a:moveTo>
                        <a:pt x="211" y="203"/>
                      </a:moveTo>
                      <a:lnTo>
                        <a:pt x="308" y="330"/>
                      </a:lnTo>
                      <a:lnTo>
                        <a:pt x="315" y="616"/>
                      </a:lnTo>
                      <a:lnTo>
                        <a:pt x="286" y="676"/>
                      </a:lnTo>
                      <a:lnTo>
                        <a:pt x="331" y="850"/>
                      </a:lnTo>
                      <a:lnTo>
                        <a:pt x="264" y="917"/>
                      </a:lnTo>
                      <a:lnTo>
                        <a:pt x="264" y="1022"/>
                      </a:lnTo>
                      <a:lnTo>
                        <a:pt x="308" y="1157"/>
                      </a:lnTo>
                      <a:lnTo>
                        <a:pt x="286" y="1241"/>
                      </a:lnTo>
                      <a:lnTo>
                        <a:pt x="264" y="1270"/>
                      </a:lnTo>
                      <a:lnTo>
                        <a:pt x="264" y="1466"/>
                      </a:lnTo>
                      <a:lnTo>
                        <a:pt x="293" y="1638"/>
                      </a:lnTo>
                      <a:lnTo>
                        <a:pt x="271" y="1752"/>
                      </a:lnTo>
                      <a:lnTo>
                        <a:pt x="180" y="1752"/>
                      </a:lnTo>
                      <a:lnTo>
                        <a:pt x="158" y="1774"/>
                      </a:lnTo>
                      <a:lnTo>
                        <a:pt x="90" y="1466"/>
                      </a:lnTo>
                      <a:lnTo>
                        <a:pt x="75" y="1451"/>
                      </a:lnTo>
                      <a:lnTo>
                        <a:pt x="23" y="1143"/>
                      </a:lnTo>
                      <a:lnTo>
                        <a:pt x="30" y="940"/>
                      </a:lnTo>
                      <a:lnTo>
                        <a:pt x="75" y="804"/>
                      </a:lnTo>
                      <a:lnTo>
                        <a:pt x="143" y="767"/>
                      </a:lnTo>
                      <a:lnTo>
                        <a:pt x="158" y="722"/>
                      </a:lnTo>
                      <a:lnTo>
                        <a:pt x="136" y="700"/>
                      </a:lnTo>
                      <a:lnTo>
                        <a:pt x="136" y="639"/>
                      </a:lnTo>
                      <a:lnTo>
                        <a:pt x="143" y="639"/>
                      </a:lnTo>
                      <a:lnTo>
                        <a:pt x="165" y="616"/>
                      </a:lnTo>
                      <a:lnTo>
                        <a:pt x="165" y="586"/>
                      </a:lnTo>
                      <a:lnTo>
                        <a:pt x="30" y="330"/>
                      </a:lnTo>
                      <a:lnTo>
                        <a:pt x="0" y="67"/>
                      </a:lnTo>
                      <a:lnTo>
                        <a:pt x="8" y="60"/>
                      </a:lnTo>
                      <a:lnTo>
                        <a:pt x="53" y="150"/>
                      </a:lnTo>
                      <a:lnTo>
                        <a:pt x="90" y="150"/>
                      </a:lnTo>
                      <a:lnTo>
                        <a:pt x="98" y="60"/>
                      </a:lnTo>
                      <a:lnTo>
                        <a:pt x="121" y="60"/>
                      </a:lnTo>
                      <a:lnTo>
                        <a:pt x="158" y="0"/>
                      </a:lnTo>
                      <a:lnTo>
                        <a:pt x="211" y="203"/>
                      </a:lnTo>
                      <a:close/>
                    </a:path>
                  </a:pathLst>
                </a:custGeom>
                <a:solidFill>
                  <a:srgbClr val="F5C19F"/>
                </a:solidFill>
                <a:ln w="9525">
                  <a:noFill/>
                  <a:round/>
                  <a:headEnd/>
                  <a:tailEnd/>
                </a:ln>
              </p:spPr>
              <p:txBody>
                <a:bodyPr>
                  <a:prstTxWarp prst="textNoShape">
                    <a:avLst/>
                  </a:prstTxWarp>
                </a:bodyPr>
                <a:lstStyle/>
                <a:p>
                  <a:endParaRPr lang="en-US"/>
                </a:p>
              </p:txBody>
            </p:sp>
            <p:sp>
              <p:nvSpPr>
                <p:cNvPr id="45129" name="Freeform 110"/>
                <p:cNvSpPr>
                  <a:spLocks noChangeAspect="1"/>
                </p:cNvSpPr>
                <p:nvPr/>
              </p:nvSpPr>
              <p:spPr bwMode="auto">
                <a:xfrm>
                  <a:off x="619" y="2988"/>
                  <a:ext cx="40" cy="8"/>
                </a:xfrm>
                <a:custGeom>
                  <a:avLst/>
                  <a:gdLst>
                    <a:gd name="T0" fmla="*/ 505 w 519"/>
                    <a:gd name="T1" fmla="*/ 44 h 97"/>
                    <a:gd name="T2" fmla="*/ 519 w 519"/>
                    <a:gd name="T3" fmla="*/ 44 h 97"/>
                    <a:gd name="T4" fmla="*/ 414 w 519"/>
                    <a:gd name="T5" fmla="*/ 75 h 97"/>
                    <a:gd name="T6" fmla="*/ 256 w 519"/>
                    <a:gd name="T7" fmla="*/ 97 h 97"/>
                    <a:gd name="T8" fmla="*/ 46 w 519"/>
                    <a:gd name="T9" fmla="*/ 89 h 97"/>
                    <a:gd name="T10" fmla="*/ 0 w 519"/>
                    <a:gd name="T11" fmla="*/ 67 h 97"/>
                    <a:gd name="T12" fmla="*/ 15 w 519"/>
                    <a:gd name="T13" fmla="*/ 29 h 97"/>
                    <a:gd name="T14" fmla="*/ 218 w 519"/>
                    <a:gd name="T15" fmla="*/ 0 h 97"/>
                    <a:gd name="T16" fmla="*/ 496 w 519"/>
                    <a:gd name="T17" fmla="*/ 29 h 97"/>
                    <a:gd name="T18" fmla="*/ 505 w 519"/>
                    <a:gd name="T19" fmla="*/ 44 h 9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19"/>
                    <a:gd name="T31" fmla="*/ 0 h 97"/>
                    <a:gd name="T32" fmla="*/ 519 w 519"/>
                    <a:gd name="T33" fmla="*/ 97 h 9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19" h="97">
                      <a:moveTo>
                        <a:pt x="505" y="44"/>
                      </a:moveTo>
                      <a:lnTo>
                        <a:pt x="519" y="44"/>
                      </a:lnTo>
                      <a:lnTo>
                        <a:pt x="414" y="75"/>
                      </a:lnTo>
                      <a:lnTo>
                        <a:pt x="256" y="97"/>
                      </a:lnTo>
                      <a:lnTo>
                        <a:pt x="46" y="89"/>
                      </a:lnTo>
                      <a:lnTo>
                        <a:pt x="0" y="67"/>
                      </a:lnTo>
                      <a:lnTo>
                        <a:pt x="15" y="29"/>
                      </a:lnTo>
                      <a:lnTo>
                        <a:pt x="218" y="0"/>
                      </a:lnTo>
                      <a:lnTo>
                        <a:pt x="496" y="29"/>
                      </a:lnTo>
                      <a:lnTo>
                        <a:pt x="505" y="44"/>
                      </a:lnTo>
                      <a:close/>
                    </a:path>
                  </a:pathLst>
                </a:custGeom>
                <a:solidFill>
                  <a:srgbClr val="42B4B5"/>
                </a:solidFill>
                <a:ln w="9525">
                  <a:noFill/>
                  <a:round/>
                  <a:headEnd/>
                  <a:tailEnd/>
                </a:ln>
              </p:spPr>
              <p:txBody>
                <a:bodyPr>
                  <a:prstTxWarp prst="textNoShape">
                    <a:avLst/>
                  </a:prstTxWarp>
                </a:bodyPr>
                <a:lstStyle/>
                <a:p>
                  <a:endParaRPr lang="en-US"/>
                </a:p>
              </p:txBody>
            </p:sp>
            <p:sp>
              <p:nvSpPr>
                <p:cNvPr id="45130" name="Freeform 111"/>
                <p:cNvSpPr>
                  <a:spLocks noChangeAspect="1"/>
                </p:cNvSpPr>
                <p:nvPr/>
              </p:nvSpPr>
              <p:spPr bwMode="auto">
                <a:xfrm>
                  <a:off x="778" y="2992"/>
                  <a:ext cx="22" cy="28"/>
                </a:xfrm>
                <a:custGeom>
                  <a:avLst/>
                  <a:gdLst>
                    <a:gd name="T0" fmla="*/ 279 w 279"/>
                    <a:gd name="T1" fmla="*/ 173 h 369"/>
                    <a:gd name="T2" fmla="*/ 151 w 279"/>
                    <a:gd name="T3" fmla="*/ 226 h 369"/>
                    <a:gd name="T4" fmla="*/ 23 w 279"/>
                    <a:gd name="T5" fmla="*/ 331 h 369"/>
                    <a:gd name="T6" fmla="*/ 23 w 279"/>
                    <a:gd name="T7" fmla="*/ 346 h 369"/>
                    <a:gd name="T8" fmla="*/ 0 w 279"/>
                    <a:gd name="T9" fmla="*/ 369 h 369"/>
                    <a:gd name="T10" fmla="*/ 128 w 279"/>
                    <a:gd name="T11" fmla="*/ 0 h 369"/>
                    <a:gd name="T12" fmla="*/ 143 w 279"/>
                    <a:gd name="T13" fmla="*/ 75 h 369"/>
                    <a:gd name="T14" fmla="*/ 279 w 279"/>
                    <a:gd name="T15" fmla="*/ 173 h 369"/>
                    <a:gd name="T16" fmla="*/ 0 60000 65536"/>
                    <a:gd name="T17" fmla="*/ 0 60000 65536"/>
                    <a:gd name="T18" fmla="*/ 0 60000 65536"/>
                    <a:gd name="T19" fmla="*/ 0 60000 65536"/>
                    <a:gd name="T20" fmla="*/ 0 60000 65536"/>
                    <a:gd name="T21" fmla="*/ 0 60000 65536"/>
                    <a:gd name="T22" fmla="*/ 0 60000 65536"/>
                    <a:gd name="T23" fmla="*/ 0 60000 65536"/>
                    <a:gd name="T24" fmla="*/ 0 w 279"/>
                    <a:gd name="T25" fmla="*/ 0 h 369"/>
                    <a:gd name="T26" fmla="*/ 279 w 279"/>
                    <a:gd name="T27" fmla="*/ 369 h 36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79" h="369">
                      <a:moveTo>
                        <a:pt x="279" y="173"/>
                      </a:moveTo>
                      <a:lnTo>
                        <a:pt x="151" y="226"/>
                      </a:lnTo>
                      <a:lnTo>
                        <a:pt x="23" y="331"/>
                      </a:lnTo>
                      <a:lnTo>
                        <a:pt x="23" y="346"/>
                      </a:lnTo>
                      <a:lnTo>
                        <a:pt x="0" y="369"/>
                      </a:lnTo>
                      <a:lnTo>
                        <a:pt x="128" y="0"/>
                      </a:lnTo>
                      <a:lnTo>
                        <a:pt x="143" y="75"/>
                      </a:lnTo>
                      <a:lnTo>
                        <a:pt x="279" y="173"/>
                      </a:lnTo>
                      <a:close/>
                    </a:path>
                  </a:pathLst>
                </a:custGeom>
                <a:solidFill>
                  <a:srgbClr val="D6546E"/>
                </a:solidFill>
                <a:ln w="9525">
                  <a:noFill/>
                  <a:round/>
                  <a:headEnd/>
                  <a:tailEnd/>
                </a:ln>
              </p:spPr>
              <p:txBody>
                <a:bodyPr>
                  <a:prstTxWarp prst="textNoShape">
                    <a:avLst/>
                  </a:prstTxWarp>
                </a:bodyPr>
                <a:lstStyle/>
                <a:p>
                  <a:endParaRPr lang="en-US"/>
                </a:p>
              </p:txBody>
            </p:sp>
            <p:sp>
              <p:nvSpPr>
                <p:cNvPr id="45131" name="Freeform 112"/>
                <p:cNvSpPr>
                  <a:spLocks noChangeAspect="1"/>
                </p:cNvSpPr>
                <p:nvPr/>
              </p:nvSpPr>
              <p:spPr bwMode="auto">
                <a:xfrm>
                  <a:off x="1099" y="2992"/>
                  <a:ext cx="22" cy="63"/>
                </a:xfrm>
                <a:custGeom>
                  <a:avLst/>
                  <a:gdLst>
                    <a:gd name="T0" fmla="*/ 241 w 279"/>
                    <a:gd name="T1" fmla="*/ 113 h 828"/>
                    <a:gd name="T2" fmla="*/ 279 w 279"/>
                    <a:gd name="T3" fmla="*/ 391 h 828"/>
                    <a:gd name="T4" fmla="*/ 241 w 279"/>
                    <a:gd name="T5" fmla="*/ 722 h 828"/>
                    <a:gd name="T6" fmla="*/ 218 w 279"/>
                    <a:gd name="T7" fmla="*/ 812 h 828"/>
                    <a:gd name="T8" fmla="*/ 218 w 279"/>
                    <a:gd name="T9" fmla="*/ 828 h 828"/>
                    <a:gd name="T10" fmla="*/ 98 w 279"/>
                    <a:gd name="T11" fmla="*/ 828 h 828"/>
                    <a:gd name="T12" fmla="*/ 60 w 279"/>
                    <a:gd name="T13" fmla="*/ 797 h 828"/>
                    <a:gd name="T14" fmla="*/ 16 w 279"/>
                    <a:gd name="T15" fmla="*/ 557 h 828"/>
                    <a:gd name="T16" fmla="*/ 16 w 279"/>
                    <a:gd name="T17" fmla="*/ 271 h 828"/>
                    <a:gd name="T18" fmla="*/ 0 w 279"/>
                    <a:gd name="T19" fmla="*/ 159 h 828"/>
                    <a:gd name="T20" fmla="*/ 0 w 279"/>
                    <a:gd name="T21" fmla="*/ 128 h 828"/>
                    <a:gd name="T22" fmla="*/ 120 w 279"/>
                    <a:gd name="T23" fmla="*/ 128 h 828"/>
                    <a:gd name="T24" fmla="*/ 188 w 279"/>
                    <a:gd name="T25" fmla="*/ 294 h 828"/>
                    <a:gd name="T26" fmla="*/ 218 w 279"/>
                    <a:gd name="T27" fmla="*/ 459 h 828"/>
                    <a:gd name="T28" fmla="*/ 233 w 279"/>
                    <a:gd name="T29" fmla="*/ 466 h 828"/>
                    <a:gd name="T30" fmla="*/ 241 w 279"/>
                    <a:gd name="T31" fmla="*/ 466 h 828"/>
                    <a:gd name="T32" fmla="*/ 195 w 279"/>
                    <a:gd name="T33" fmla="*/ 135 h 828"/>
                    <a:gd name="T34" fmla="*/ 120 w 279"/>
                    <a:gd name="T35" fmla="*/ 53 h 828"/>
                    <a:gd name="T36" fmla="*/ 30 w 279"/>
                    <a:gd name="T37" fmla="*/ 53 h 828"/>
                    <a:gd name="T38" fmla="*/ 60 w 279"/>
                    <a:gd name="T39" fmla="*/ 0 h 828"/>
                    <a:gd name="T40" fmla="*/ 188 w 279"/>
                    <a:gd name="T41" fmla="*/ 45 h 828"/>
                    <a:gd name="T42" fmla="*/ 241 w 279"/>
                    <a:gd name="T43" fmla="*/ 113 h 828"/>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79"/>
                    <a:gd name="T67" fmla="*/ 0 h 828"/>
                    <a:gd name="T68" fmla="*/ 279 w 279"/>
                    <a:gd name="T69" fmla="*/ 828 h 828"/>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79" h="828">
                      <a:moveTo>
                        <a:pt x="241" y="113"/>
                      </a:moveTo>
                      <a:lnTo>
                        <a:pt x="279" y="391"/>
                      </a:lnTo>
                      <a:lnTo>
                        <a:pt x="241" y="722"/>
                      </a:lnTo>
                      <a:lnTo>
                        <a:pt x="218" y="812"/>
                      </a:lnTo>
                      <a:lnTo>
                        <a:pt x="218" y="828"/>
                      </a:lnTo>
                      <a:lnTo>
                        <a:pt x="98" y="828"/>
                      </a:lnTo>
                      <a:lnTo>
                        <a:pt x="60" y="797"/>
                      </a:lnTo>
                      <a:lnTo>
                        <a:pt x="16" y="557"/>
                      </a:lnTo>
                      <a:lnTo>
                        <a:pt x="16" y="271"/>
                      </a:lnTo>
                      <a:lnTo>
                        <a:pt x="0" y="159"/>
                      </a:lnTo>
                      <a:lnTo>
                        <a:pt x="0" y="128"/>
                      </a:lnTo>
                      <a:lnTo>
                        <a:pt x="120" y="128"/>
                      </a:lnTo>
                      <a:lnTo>
                        <a:pt x="188" y="294"/>
                      </a:lnTo>
                      <a:lnTo>
                        <a:pt x="218" y="459"/>
                      </a:lnTo>
                      <a:lnTo>
                        <a:pt x="233" y="466"/>
                      </a:lnTo>
                      <a:lnTo>
                        <a:pt x="241" y="466"/>
                      </a:lnTo>
                      <a:lnTo>
                        <a:pt x="195" y="135"/>
                      </a:lnTo>
                      <a:lnTo>
                        <a:pt x="120" y="53"/>
                      </a:lnTo>
                      <a:lnTo>
                        <a:pt x="30" y="53"/>
                      </a:lnTo>
                      <a:lnTo>
                        <a:pt x="60" y="0"/>
                      </a:lnTo>
                      <a:lnTo>
                        <a:pt x="188" y="45"/>
                      </a:lnTo>
                      <a:lnTo>
                        <a:pt x="241" y="113"/>
                      </a:lnTo>
                      <a:close/>
                    </a:path>
                  </a:pathLst>
                </a:custGeom>
                <a:solidFill>
                  <a:srgbClr val="F5C19F"/>
                </a:solidFill>
                <a:ln w="9525">
                  <a:noFill/>
                  <a:round/>
                  <a:headEnd/>
                  <a:tailEnd/>
                </a:ln>
              </p:spPr>
              <p:txBody>
                <a:bodyPr>
                  <a:prstTxWarp prst="textNoShape">
                    <a:avLst/>
                  </a:prstTxWarp>
                </a:bodyPr>
                <a:lstStyle/>
                <a:p>
                  <a:endParaRPr lang="en-US"/>
                </a:p>
              </p:txBody>
            </p:sp>
            <p:sp>
              <p:nvSpPr>
                <p:cNvPr id="45132" name="Freeform 113"/>
                <p:cNvSpPr>
                  <a:spLocks noChangeAspect="1"/>
                </p:cNvSpPr>
                <p:nvPr/>
              </p:nvSpPr>
              <p:spPr bwMode="auto">
                <a:xfrm>
                  <a:off x="615" y="2996"/>
                  <a:ext cx="48" cy="28"/>
                </a:xfrm>
                <a:custGeom>
                  <a:avLst/>
                  <a:gdLst>
                    <a:gd name="T0" fmla="*/ 203 w 632"/>
                    <a:gd name="T1" fmla="*/ 75 h 369"/>
                    <a:gd name="T2" fmla="*/ 481 w 632"/>
                    <a:gd name="T3" fmla="*/ 53 h 369"/>
                    <a:gd name="T4" fmla="*/ 557 w 632"/>
                    <a:gd name="T5" fmla="*/ 15 h 369"/>
                    <a:gd name="T6" fmla="*/ 608 w 632"/>
                    <a:gd name="T7" fmla="*/ 15 h 369"/>
                    <a:gd name="T8" fmla="*/ 616 w 632"/>
                    <a:gd name="T9" fmla="*/ 338 h 369"/>
                    <a:gd name="T10" fmla="*/ 632 w 632"/>
                    <a:gd name="T11" fmla="*/ 346 h 369"/>
                    <a:gd name="T12" fmla="*/ 511 w 632"/>
                    <a:gd name="T13" fmla="*/ 316 h 369"/>
                    <a:gd name="T14" fmla="*/ 436 w 632"/>
                    <a:gd name="T15" fmla="*/ 256 h 369"/>
                    <a:gd name="T16" fmla="*/ 270 w 632"/>
                    <a:gd name="T17" fmla="*/ 293 h 369"/>
                    <a:gd name="T18" fmla="*/ 75 w 632"/>
                    <a:gd name="T19" fmla="*/ 369 h 369"/>
                    <a:gd name="T20" fmla="*/ 52 w 632"/>
                    <a:gd name="T21" fmla="*/ 369 h 369"/>
                    <a:gd name="T22" fmla="*/ 67 w 632"/>
                    <a:gd name="T23" fmla="*/ 360 h 369"/>
                    <a:gd name="T24" fmla="*/ 45 w 632"/>
                    <a:gd name="T25" fmla="*/ 323 h 369"/>
                    <a:gd name="T26" fmla="*/ 45 w 632"/>
                    <a:gd name="T27" fmla="*/ 316 h 369"/>
                    <a:gd name="T28" fmla="*/ 52 w 632"/>
                    <a:gd name="T29" fmla="*/ 301 h 369"/>
                    <a:gd name="T30" fmla="*/ 45 w 632"/>
                    <a:gd name="T31" fmla="*/ 293 h 369"/>
                    <a:gd name="T32" fmla="*/ 0 w 632"/>
                    <a:gd name="T33" fmla="*/ 0 h 369"/>
                    <a:gd name="T34" fmla="*/ 52 w 632"/>
                    <a:gd name="T35" fmla="*/ 53 h 369"/>
                    <a:gd name="T36" fmla="*/ 203 w 632"/>
                    <a:gd name="T37" fmla="*/ 75 h 36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32"/>
                    <a:gd name="T58" fmla="*/ 0 h 369"/>
                    <a:gd name="T59" fmla="*/ 632 w 632"/>
                    <a:gd name="T60" fmla="*/ 369 h 36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32" h="369">
                      <a:moveTo>
                        <a:pt x="203" y="75"/>
                      </a:moveTo>
                      <a:lnTo>
                        <a:pt x="481" y="53"/>
                      </a:lnTo>
                      <a:lnTo>
                        <a:pt x="557" y="15"/>
                      </a:lnTo>
                      <a:lnTo>
                        <a:pt x="608" y="15"/>
                      </a:lnTo>
                      <a:lnTo>
                        <a:pt x="616" y="338"/>
                      </a:lnTo>
                      <a:lnTo>
                        <a:pt x="632" y="346"/>
                      </a:lnTo>
                      <a:lnTo>
                        <a:pt x="511" y="316"/>
                      </a:lnTo>
                      <a:lnTo>
                        <a:pt x="436" y="256"/>
                      </a:lnTo>
                      <a:lnTo>
                        <a:pt x="270" y="293"/>
                      </a:lnTo>
                      <a:lnTo>
                        <a:pt x="75" y="369"/>
                      </a:lnTo>
                      <a:lnTo>
                        <a:pt x="52" y="369"/>
                      </a:lnTo>
                      <a:lnTo>
                        <a:pt x="67" y="360"/>
                      </a:lnTo>
                      <a:lnTo>
                        <a:pt x="45" y="323"/>
                      </a:lnTo>
                      <a:lnTo>
                        <a:pt x="45" y="316"/>
                      </a:lnTo>
                      <a:lnTo>
                        <a:pt x="52" y="301"/>
                      </a:lnTo>
                      <a:lnTo>
                        <a:pt x="45" y="293"/>
                      </a:lnTo>
                      <a:lnTo>
                        <a:pt x="0" y="0"/>
                      </a:lnTo>
                      <a:lnTo>
                        <a:pt x="52" y="53"/>
                      </a:lnTo>
                      <a:lnTo>
                        <a:pt x="203" y="75"/>
                      </a:lnTo>
                      <a:close/>
                    </a:path>
                  </a:pathLst>
                </a:custGeom>
                <a:solidFill>
                  <a:srgbClr val="00A8AD"/>
                </a:solidFill>
                <a:ln w="9525">
                  <a:noFill/>
                  <a:round/>
                  <a:headEnd/>
                  <a:tailEnd/>
                </a:ln>
              </p:spPr>
              <p:txBody>
                <a:bodyPr>
                  <a:prstTxWarp prst="textNoShape">
                    <a:avLst/>
                  </a:prstTxWarp>
                </a:bodyPr>
                <a:lstStyle/>
                <a:p>
                  <a:endParaRPr lang="en-US"/>
                </a:p>
              </p:txBody>
            </p:sp>
            <p:sp>
              <p:nvSpPr>
                <p:cNvPr id="45133" name="Freeform 114"/>
                <p:cNvSpPr>
                  <a:spLocks noChangeAspect="1"/>
                </p:cNvSpPr>
                <p:nvPr/>
              </p:nvSpPr>
              <p:spPr bwMode="auto">
                <a:xfrm>
                  <a:off x="1432" y="3005"/>
                  <a:ext cx="30" cy="71"/>
                </a:xfrm>
                <a:custGeom>
                  <a:avLst/>
                  <a:gdLst>
                    <a:gd name="T0" fmla="*/ 263 w 399"/>
                    <a:gd name="T1" fmla="*/ 399 h 926"/>
                    <a:gd name="T2" fmla="*/ 135 w 399"/>
                    <a:gd name="T3" fmla="*/ 767 h 926"/>
                    <a:gd name="T4" fmla="*/ 60 w 399"/>
                    <a:gd name="T5" fmla="*/ 902 h 926"/>
                    <a:gd name="T6" fmla="*/ 23 w 399"/>
                    <a:gd name="T7" fmla="*/ 926 h 926"/>
                    <a:gd name="T8" fmla="*/ 16 w 399"/>
                    <a:gd name="T9" fmla="*/ 917 h 926"/>
                    <a:gd name="T10" fmla="*/ 0 w 399"/>
                    <a:gd name="T11" fmla="*/ 917 h 926"/>
                    <a:gd name="T12" fmla="*/ 83 w 399"/>
                    <a:gd name="T13" fmla="*/ 812 h 926"/>
                    <a:gd name="T14" fmla="*/ 369 w 399"/>
                    <a:gd name="T15" fmla="*/ 0 h 926"/>
                    <a:gd name="T16" fmla="*/ 399 w 399"/>
                    <a:gd name="T17" fmla="*/ 23 h 926"/>
                    <a:gd name="T18" fmla="*/ 263 w 399"/>
                    <a:gd name="T19" fmla="*/ 399 h 92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99"/>
                    <a:gd name="T31" fmla="*/ 0 h 926"/>
                    <a:gd name="T32" fmla="*/ 399 w 399"/>
                    <a:gd name="T33" fmla="*/ 926 h 92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99" h="926">
                      <a:moveTo>
                        <a:pt x="263" y="399"/>
                      </a:moveTo>
                      <a:lnTo>
                        <a:pt x="135" y="767"/>
                      </a:lnTo>
                      <a:lnTo>
                        <a:pt x="60" y="902"/>
                      </a:lnTo>
                      <a:lnTo>
                        <a:pt x="23" y="926"/>
                      </a:lnTo>
                      <a:lnTo>
                        <a:pt x="16" y="917"/>
                      </a:lnTo>
                      <a:lnTo>
                        <a:pt x="0" y="917"/>
                      </a:lnTo>
                      <a:lnTo>
                        <a:pt x="83" y="812"/>
                      </a:lnTo>
                      <a:lnTo>
                        <a:pt x="369" y="0"/>
                      </a:lnTo>
                      <a:lnTo>
                        <a:pt x="399" y="23"/>
                      </a:lnTo>
                      <a:lnTo>
                        <a:pt x="263" y="399"/>
                      </a:lnTo>
                      <a:close/>
                    </a:path>
                  </a:pathLst>
                </a:custGeom>
                <a:solidFill>
                  <a:srgbClr val="1F1A17"/>
                </a:solidFill>
                <a:ln w="9525">
                  <a:noFill/>
                  <a:round/>
                  <a:headEnd/>
                  <a:tailEnd/>
                </a:ln>
              </p:spPr>
              <p:txBody>
                <a:bodyPr>
                  <a:prstTxWarp prst="textNoShape">
                    <a:avLst/>
                  </a:prstTxWarp>
                </a:bodyPr>
                <a:lstStyle/>
                <a:p>
                  <a:endParaRPr lang="en-US"/>
                </a:p>
              </p:txBody>
            </p:sp>
            <p:sp>
              <p:nvSpPr>
                <p:cNvPr id="45134" name="Freeform 115"/>
                <p:cNvSpPr>
                  <a:spLocks noChangeAspect="1"/>
                </p:cNvSpPr>
                <p:nvPr/>
              </p:nvSpPr>
              <p:spPr bwMode="auto">
                <a:xfrm>
                  <a:off x="1104" y="3008"/>
                  <a:ext cx="7" cy="10"/>
                </a:xfrm>
                <a:custGeom>
                  <a:avLst/>
                  <a:gdLst>
                    <a:gd name="T0" fmla="*/ 91 w 91"/>
                    <a:gd name="T1" fmla="*/ 112 h 127"/>
                    <a:gd name="T2" fmla="*/ 83 w 91"/>
                    <a:gd name="T3" fmla="*/ 127 h 127"/>
                    <a:gd name="T4" fmla="*/ 45 w 91"/>
                    <a:gd name="T5" fmla="*/ 52 h 127"/>
                    <a:gd name="T6" fmla="*/ 38 w 91"/>
                    <a:gd name="T7" fmla="*/ 44 h 127"/>
                    <a:gd name="T8" fmla="*/ 16 w 91"/>
                    <a:gd name="T9" fmla="*/ 44 h 127"/>
                    <a:gd name="T10" fmla="*/ 0 w 91"/>
                    <a:gd name="T11" fmla="*/ 0 h 127"/>
                    <a:gd name="T12" fmla="*/ 68 w 91"/>
                    <a:gd name="T13" fmla="*/ 7 h 127"/>
                    <a:gd name="T14" fmla="*/ 91 w 91"/>
                    <a:gd name="T15" fmla="*/ 112 h 127"/>
                    <a:gd name="T16" fmla="*/ 0 60000 65536"/>
                    <a:gd name="T17" fmla="*/ 0 60000 65536"/>
                    <a:gd name="T18" fmla="*/ 0 60000 65536"/>
                    <a:gd name="T19" fmla="*/ 0 60000 65536"/>
                    <a:gd name="T20" fmla="*/ 0 60000 65536"/>
                    <a:gd name="T21" fmla="*/ 0 60000 65536"/>
                    <a:gd name="T22" fmla="*/ 0 60000 65536"/>
                    <a:gd name="T23" fmla="*/ 0 60000 65536"/>
                    <a:gd name="T24" fmla="*/ 0 w 91"/>
                    <a:gd name="T25" fmla="*/ 0 h 127"/>
                    <a:gd name="T26" fmla="*/ 91 w 91"/>
                    <a:gd name="T27" fmla="*/ 127 h 12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1" h="127">
                      <a:moveTo>
                        <a:pt x="91" y="112"/>
                      </a:moveTo>
                      <a:lnTo>
                        <a:pt x="83" y="127"/>
                      </a:lnTo>
                      <a:lnTo>
                        <a:pt x="45" y="52"/>
                      </a:lnTo>
                      <a:lnTo>
                        <a:pt x="38" y="44"/>
                      </a:lnTo>
                      <a:lnTo>
                        <a:pt x="16" y="44"/>
                      </a:lnTo>
                      <a:lnTo>
                        <a:pt x="0" y="0"/>
                      </a:lnTo>
                      <a:lnTo>
                        <a:pt x="68" y="7"/>
                      </a:lnTo>
                      <a:lnTo>
                        <a:pt x="91" y="112"/>
                      </a:lnTo>
                      <a:close/>
                    </a:path>
                  </a:pathLst>
                </a:custGeom>
                <a:solidFill>
                  <a:srgbClr val="1F1A17"/>
                </a:solidFill>
                <a:ln w="9525">
                  <a:noFill/>
                  <a:round/>
                  <a:headEnd/>
                  <a:tailEnd/>
                </a:ln>
              </p:spPr>
              <p:txBody>
                <a:bodyPr>
                  <a:prstTxWarp prst="textNoShape">
                    <a:avLst/>
                  </a:prstTxWarp>
                </a:bodyPr>
                <a:lstStyle/>
                <a:p>
                  <a:endParaRPr lang="en-US"/>
                </a:p>
              </p:txBody>
            </p:sp>
            <p:sp>
              <p:nvSpPr>
                <p:cNvPr id="45135" name="Freeform 116"/>
                <p:cNvSpPr>
                  <a:spLocks noChangeAspect="1"/>
                </p:cNvSpPr>
                <p:nvPr/>
              </p:nvSpPr>
              <p:spPr bwMode="auto">
                <a:xfrm>
                  <a:off x="1406" y="3011"/>
                  <a:ext cx="29" cy="43"/>
                </a:xfrm>
                <a:custGeom>
                  <a:avLst/>
                  <a:gdLst>
                    <a:gd name="T0" fmla="*/ 53 w 376"/>
                    <a:gd name="T1" fmla="*/ 301 h 564"/>
                    <a:gd name="T2" fmla="*/ 181 w 376"/>
                    <a:gd name="T3" fmla="*/ 414 h 564"/>
                    <a:gd name="T4" fmla="*/ 263 w 376"/>
                    <a:gd name="T5" fmla="*/ 520 h 564"/>
                    <a:gd name="T6" fmla="*/ 376 w 376"/>
                    <a:gd name="T7" fmla="*/ 429 h 564"/>
                    <a:gd name="T8" fmla="*/ 347 w 376"/>
                    <a:gd name="T9" fmla="*/ 520 h 564"/>
                    <a:gd name="T10" fmla="*/ 287 w 376"/>
                    <a:gd name="T11" fmla="*/ 564 h 564"/>
                    <a:gd name="T12" fmla="*/ 226 w 376"/>
                    <a:gd name="T13" fmla="*/ 549 h 564"/>
                    <a:gd name="T14" fmla="*/ 173 w 376"/>
                    <a:gd name="T15" fmla="*/ 459 h 564"/>
                    <a:gd name="T16" fmla="*/ 23 w 376"/>
                    <a:gd name="T17" fmla="*/ 309 h 564"/>
                    <a:gd name="T18" fmla="*/ 0 w 376"/>
                    <a:gd name="T19" fmla="*/ 233 h 564"/>
                    <a:gd name="T20" fmla="*/ 9 w 376"/>
                    <a:gd name="T21" fmla="*/ 0 h 564"/>
                    <a:gd name="T22" fmla="*/ 31 w 376"/>
                    <a:gd name="T23" fmla="*/ 0 h 564"/>
                    <a:gd name="T24" fmla="*/ 53 w 376"/>
                    <a:gd name="T25" fmla="*/ 301 h 56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76"/>
                    <a:gd name="T40" fmla="*/ 0 h 564"/>
                    <a:gd name="T41" fmla="*/ 376 w 376"/>
                    <a:gd name="T42" fmla="*/ 564 h 564"/>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76" h="564">
                      <a:moveTo>
                        <a:pt x="53" y="301"/>
                      </a:moveTo>
                      <a:lnTo>
                        <a:pt x="181" y="414"/>
                      </a:lnTo>
                      <a:lnTo>
                        <a:pt x="263" y="520"/>
                      </a:lnTo>
                      <a:lnTo>
                        <a:pt x="376" y="429"/>
                      </a:lnTo>
                      <a:lnTo>
                        <a:pt x="347" y="520"/>
                      </a:lnTo>
                      <a:lnTo>
                        <a:pt x="287" y="564"/>
                      </a:lnTo>
                      <a:lnTo>
                        <a:pt x="226" y="549"/>
                      </a:lnTo>
                      <a:lnTo>
                        <a:pt x="173" y="459"/>
                      </a:lnTo>
                      <a:lnTo>
                        <a:pt x="23" y="309"/>
                      </a:lnTo>
                      <a:lnTo>
                        <a:pt x="0" y="233"/>
                      </a:lnTo>
                      <a:lnTo>
                        <a:pt x="9" y="0"/>
                      </a:lnTo>
                      <a:lnTo>
                        <a:pt x="31" y="0"/>
                      </a:lnTo>
                      <a:lnTo>
                        <a:pt x="53" y="301"/>
                      </a:lnTo>
                      <a:close/>
                    </a:path>
                  </a:pathLst>
                </a:custGeom>
                <a:solidFill>
                  <a:srgbClr val="1F1A17"/>
                </a:solidFill>
                <a:ln w="9525">
                  <a:noFill/>
                  <a:round/>
                  <a:headEnd/>
                  <a:tailEnd/>
                </a:ln>
              </p:spPr>
              <p:txBody>
                <a:bodyPr>
                  <a:prstTxWarp prst="textNoShape">
                    <a:avLst/>
                  </a:prstTxWarp>
                </a:bodyPr>
                <a:lstStyle/>
                <a:p>
                  <a:endParaRPr lang="en-US"/>
                </a:p>
              </p:txBody>
            </p:sp>
            <p:sp>
              <p:nvSpPr>
                <p:cNvPr id="45136" name="Freeform 117"/>
                <p:cNvSpPr>
                  <a:spLocks noChangeAspect="1"/>
                </p:cNvSpPr>
                <p:nvPr/>
              </p:nvSpPr>
              <p:spPr bwMode="auto">
                <a:xfrm>
                  <a:off x="1106" y="3017"/>
                  <a:ext cx="5" cy="22"/>
                </a:xfrm>
                <a:custGeom>
                  <a:avLst/>
                  <a:gdLst>
                    <a:gd name="T0" fmla="*/ 68 w 68"/>
                    <a:gd name="T1" fmla="*/ 150 h 285"/>
                    <a:gd name="T2" fmla="*/ 60 w 68"/>
                    <a:gd name="T3" fmla="*/ 278 h 285"/>
                    <a:gd name="T4" fmla="*/ 45 w 68"/>
                    <a:gd name="T5" fmla="*/ 285 h 285"/>
                    <a:gd name="T6" fmla="*/ 22 w 68"/>
                    <a:gd name="T7" fmla="*/ 285 h 285"/>
                    <a:gd name="T8" fmla="*/ 0 w 68"/>
                    <a:gd name="T9" fmla="*/ 263 h 285"/>
                    <a:gd name="T10" fmla="*/ 0 w 68"/>
                    <a:gd name="T11" fmla="*/ 0 h 285"/>
                    <a:gd name="T12" fmla="*/ 22 w 68"/>
                    <a:gd name="T13" fmla="*/ 0 h 285"/>
                    <a:gd name="T14" fmla="*/ 68 w 68"/>
                    <a:gd name="T15" fmla="*/ 150 h 285"/>
                    <a:gd name="T16" fmla="*/ 0 60000 65536"/>
                    <a:gd name="T17" fmla="*/ 0 60000 65536"/>
                    <a:gd name="T18" fmla="*/ 0 60000 65536"/>
                    <a:gd name="T19" fmla="*/ 0 60000 65536"/>
                    <a:gd name="T20" fmla="*/ 0 60000 65536"/>
                    <a:gd name="T21" fmla="*/ 0 60000 65536"/>
                    <a:gd name="T22" fmla="*/ 0 60000 65536"/>
                    <a:gd name="T23" fmla="*/ 0 60000 65536"/>
                    <a:gd name="T24" fmla="*/ 0 w 68"/>
                    <a:gd name="T25" fmla="*/ 0 h 285"/>
                    <a:gd name="T26" fmla="*/ 68 w 68"/>
                    <a:gd name="T27" fmla="*/ 285 h 28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8" h="285">
                      <a:moveTo>
                        <a:pt x="68" y="150"/>
                      </a:moveTo>
                      <a:lnTo>
                        <a:pt x="60" y="278"/>
                      </a:lnTo>
                      <a:lnTo>
                        <a:pt x="45" y="285"/>
                      </a:lnTo>
                      <a:lnTo>
                        <a:pt x="22" y="285"/>
                      </a:lnTo>
                      <a:lnTo>
                        <a:pt x="0" y="263"/>
                      </a:lnTo>
                      <a:lnTo>
                        <a:pt x="0" y="0"/>
                      </a:lnTo>
                      <a:lnTo>
                        <a:pt x="22" y="0"/>
                      </a:lnTo>
                      <a:lnTo>
                        <a:pt x="68" y="150"/>
                      </a:lnTo>
                      <a:close/>
                    </a:path>
                  </a:pathLst>
                </a:custGeom>
                <a:solidFill>
                  <a:srgbClr val="1F1A17"/>
                </a:solidFill>
                <a:ln w="9525">
                  <a:noFill/>
                  <a:round/>
                  <a:headEnd/>
                  <a:tailEnd/>
                </a:ln>
              </p:spPr>
              <p:txBody>
                <a:bodyPr>
                  <a:prstTxWarp prst="textNoShape">
                    <a:avLst/>
                  </a:prstTxWarp>
                </a:bodyPr>
                <a:lstStyle/>
                <a:p>
                  <a:endParaRPr lang="en-US"/>
                </a:p>
              </p:txBody>
            </p:sp>
            <p:sp>
              <p:nvSpPr>
                <p:cNvPr id="45137" name="Freeform 118"/>
                <p:cNvSpPr>
                  <a:spLocks noChangeAspect="1"/>
                </p:cNvSpPr>
                <p:nvPr/>
              </p:nvSpPr>
              <p:spPr bwMode="auto">
                <a:xfrm>
                  <a:off x="430" y="3020"/>
                  <a:ext cx="250" cy="262"/>
                </a:xfrm>
                <a:custGeom>
                  <a:avLst/>
                  <a:gdLst>
                    <a:gd name="T0" fmla="*/ 3179 w 3255"/>
                    <a:gd name="T1" fmla="*/ 264 h 3399"/>
                    <a:gd name="T2" fmla="*/ 3194 w 3255"/>
                    <a:gd name="T3" fmla="*/ 346 h 3399"/>
                    <a:gd name="T4" fmla="*/ 2938 w 3255"/>
                    <a:gd name="T5" fmla="*/ 218 h 3399"/>
                    <a:gd name="T6" fmla="*/ 2668 w 3255"/>
                    <a:gd name="T7" fmla="*/ 240 h 3399"/>
                    <a:gd name="T8" fmla="*/ 2578 w 3255"/>
                    <a:gd name="T9" fmla="*/ 233 h 3399"/>
                    <a:gd name="T10" fmla="*/ 2556 w 3255"/>
                    <a:gd name="T11" fmla="*/ 286 h 3399"/>
                    <a:gd name="T12" fmla="*/ 2743 w 3255"/>
                    <a:gd name="T13" fmla="*/ 286 h 3399"/>
                    <a:gd name="T14" fmla="*/ 3134 w 3255"/>
                    <a:gd name="T15" fmla="*/ 399 h 3399"/>
                    <a:gd name="T16" fmla="*/ 3224 w 3255"/>
                    <a:gd name="T17" fmla="*/ 452 h 3399"/>
                    <a:gd name="T18" fmla="*/ 3202 w 3255"/>
                    <a:gd name="T19" fmla="*/ 549 h 3399"/>
                    <a:gd name="T20" fmla="*/ 2931 w 3255"/>
                    <a:gd name="T21" fmla="*/ 571 h 3399"/>
                    <a:gd name="T22" fmla="*/ 2540 w 3255"/>
                    <a:gd name="T23" fmla="*/ 542 h 3399"/>
                    <a:gd name="T24" fmla="*/ 2563 w 3255"/>
                    <a:gd name="T25" fmla="*/ 587 h 3399"/>
                    <a:gd name="T26" fmla="*/ 3059 w 3255"/>
                    <a:gd name="T27" fmla="*/ 655 h 3399"/>
                    <a:gd name="T28" fmla="*/ 3081 w 3255"/>
                    <a:gd name="T29" fmla="*/ 639 h 3399"/>
                    <a:gd name="T30" fmla="*/ 3059 w 3255"/>
                    <a:gd name="T31" fmla="*/ 805 h 3399"/>
                    <a:gd name="T32" fmla="*/ 2976 w 3255"/>
                    <a:gd name="T33" fmla="*/ 790 h 3399"/>
                    <a:gd name="T34" fmla="*/ 2646 w 3255"/>
                    <a:gd name="T35" fmla="*/ 849 h 3399"/>
                    <a:gd name="T36" fmla="*/ 2623 w 3255"/>
                    <a:gd name="T37" fmla="*/ 880 h 3399"/>
                    <a:gd name="T38" fmla="*/ 2774 w 3255"/>
                    <a:gd name="T39" fmla="*/ 880 h 3399"/>
                    <a:gd name="T40" fmla="*/ 2984 w 3255"/>
                    <a:gd name="T41" fmla="*/ 858 h 3399"/>
                    <a:gd name="T42" fmla="*/ 3044 w 3255"/>
                    <a:gd name="T43" fmla="*/ 1068 h 3399"/>
                    <a:gd name="T44" fmla="*/ 2871 w 3255"/>
                    <a:gd name="T45" fmla="*/ 1158 h 3399"/>
                    <a:gd name="T46" fmla="*/ 2841 w 3255"/>
                    <a:gd name="T47" fmla="*/ 1090 h 3399"/>
                    <a:gd name="T48" fmla="*/ 3021 w 3255"/>
                    <a:gd name="T49" fmla="*/ 1045 h 3399"/>
                    <a:gd name="T50" fmla="*/ 3037 w 3255"/>
                    <a:gd name="T51" fmla="*/ 977 h 3399"/>
                    <a:gd name="T52" fmla="*/ 2675 w 3255"/>
                    <a:gd name="T53" fmla="*/ 1120 h 3399"/>
                    <a:gd name="T54" fmla="*/ 2141 w 3255"/>
                    <a:gd name="T55" fmla="*/ 1789 h 3399"/>
                    <a:gd name="T56" fmla="*/ 1863 w 3255"/>
                    <a:gd name="T57" fmla="*/ 1820 h 3399"/>
                    <a:gd name="T58" fmla="*/ 1834 w 3255"/>
                    <a:gd name="T59" fmla="*/ 1789 h 3399"/>
                    <a:gd name="T60" fmla="*/ 1157 w 3255"/>
                    <a:gd name="T61" fmla="*/ 2857 h 3399"/>
                    <a:gd name="T62" fmla="*/ 676 w 3255"/>
                    <a:gd name="T63" fmla="*/ 3256 h 3399"/>
                    <a:gd name="T64" fmla="*/ 459 w 3255"/>
                    <a:gd name="T65" fmla="*/ 3399 h 3399"/>
                    <a:gd name="T66" fmla="*/ 307 w 3255"/>
                    <a:gd name="T67" fmla="*/ 3353 h 3399"/>
                    <a:gd name="T68" fmla="*/ 157 w 3255"/>
                    <a:gd name="T69" fmla="*/ 2970 h 3399"/>
                    <a:gd name="T70" fmla="*/ 0 w 3255"/>
                    <a:gd name="T71" fmla="*/ 2692 h 3399"/>
                    <a:gd name="T72" fmla="*/ 29 w 3255"/>
                    <a:gd name="T73" fmla="*/ 2542 h 3399"/>
                    <a:gd name="T74" fmla="*/ 120 w 3255"/>
                    <a:gd name="T75" fmla="*/ 2248 h 3399"/>
                    <a:gd name="T76" fmla="*/ 247 w 3255"/>
                    <a:gd name="T77" fmla="*/ 2361 h 3399"/>
                    <a:gd name="T78" fmla="*/ 195 w 3255"/>
                    <a:gd name="T79" fmla="*/ 2466 h 3399"/>
                    <a:gd name="T80" fmla="*/ 247 w 3255"/>
                    <a:gd name="T81" fmla="*/ 2475 h 3399"/>
                    <a:gd name="T82" fmla="*/ 413 w 3255"/>
                    <a:gd name="T83" fmla="*/ 2233 h 3399"/>
                    <a:gd name="T84" fmla="*/ 413 w 3255"/>
                    <a:gd name="T85" fmla="*/ 2166 h 3399"/>
                    <a:gd name="T86" fmla="*/ 548 w 3255"/>
                    <a:gd name="T87" fmla="*/ 1903 h 3399"/>
                    <a:gd name="T88" fmla="*/ 894 w 3255"/>
                    <a:gd name="T89" fmla="*/ 1797 h 3399"/>
                    <a:gd name="T90" fmla="*/ 1578 w 3255"/>
                    <a:gd name="T91" fmla="*/ 1467 h 3399"/>
                    <a:gd name="T92" fmla="*/ 1646 w 3255"/>
                    <a:gd name="T93" fmla="*/ 1376 h 3399"/>
                    <a:gd name="T94" fmla="*/ 1736 w 3255"/>
                    <a:gd name="T95" fmla="*/ 1241 h 3399"/>
                    <a:gd name="T96" fmla="*/ 2218 w 3255"/>
                    <a:gd name="T97" fmla="*/ 331 h 3399"/>
                    <a:gd name="T98" fmla="*/ 2496 w 3255"/>
                    <a:gd name="T99" fmla="*/ 105 h 3399"/>
                    <a:gd name="T100" fmla="*/ 2909 w 3255"/>
                    <a:gd name="T101" fmla="*/ 37 h 3399"/>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3255"/>
                    <a:gd name="T154" fmla="*/ 0 h 3399"/>
                    <a:gd name="T155" fmla="*/ 3255 w 3255"/>
                    <a:gd name="T156" fmla="*/ 3399 h 3399"/>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3255" h="3399">
                      <a:moveTo>
                        <a:pt x="3179" y="211"/>
                      </a:moveTo>
                      <a:lnTo>
                        <a:pt x="3179" y="264"/>
                      </a:lnTo>
                      <a:lnTo>
                        <a:pt x="3194" y="308"/>
                      </a:lnTo>
                      <a:lnTo>
                        <a:pt x="3194" y="346"/>
                      </a:lnTo>
                      <a:lnTo>
                        <a:pt x="3134" y="346"/>
                      </a:lnTo>
                      <a:lnTo>
                        <a:pt x="2938" y="218"/>
                      </a:lnTo>
                      <a:lnTo>
                        <a:pt x="2803" y="240"/>
                      </a:lnTo>
                      <a:lnTo>
                        <a:pt x="2668" y="240"/>
                      </a:lnTo>
                      <a:lnTo>
                        <a:pt x="2608" y="278"/>
                      </a:lnTo>
                      <a:lnTo>
                        <a:pt x="2578" y="233"/>
                      </a:lnTo>
                      <a:lnTo>
                        <a:pt x="2556" y="264"/>
                      </a:lnTo>
                      <a:lnTo>
                        <a:pt x="2556" y="286"/>
                      </a:lnTo>
                      <a:lnTo>
                        <a:pt x="2585" y="324"/>
                      </a:lnTo>
                      <a:lnTo>
                        <a:pt x="2743" y="286"/>
                      </a:lnTo>
                      <a:lnTo>
                        <a:pt x="2953" y="301"/>
                      </a:lnTo>
                      <a:lnTo>
                        <a:pt x="3134" y="399"/>
                      </a:lnTo>
                      <a:lnTo>
                        <a:pt x="3134" y="421"/>
                      </a:lnTo>
                      <a:lnTo>
                        <a:pt x="3224" y="452"/>
                      </a:lnTo>
                      <a:lnTo>
                        <a:pt x="3255" y="474"/>
                      </a:lnTo>
                      <a:lnTo>
                        <a:pt x="3202" y="549"/>
                      </a:lnTo>
                      <a:lnTo>
                        <a:pt x="3127" y="587"/>
                      </a:lnTo>
                      <a:lnTo>
                        <a:pt x="2931" y="571"/>
                      </a:lnTo>
                      <a:lnTo>
                        <a:pt x="2668" y="504"/>
                      </a:lnTo>
                      <a:lnTo>
                        <a:pt x="2540" y="542"/>
                      </a:lnTo>
                      <a:lnTo>
                        <a:pt x="2533" y="549"/>
                      </a:lnTo>
                      <a:lnTo>
                        <a:pt x="2563" y="587"/>
                      </a:lnTo>
                      <a:lnTo>
                        <a:pt x="2653" y="564"/>
                      </a:lnTo>
                      <a:lnTo>
                        <a:pt x="3059" y="655"/>
                      </a:lnTo>
                      <a:lnTo>
                        <a:pt x="3066" y="655"/>
                      </a:lnTo>
                      <a:lnTo>
                        <a:pt x="3081" y="639"/>
                      </a:lnTo>
                      <a:lnTo>
                        <a:pt x="3089" y="805"/>
                      </a:lnTo>
                      <a:lnTo>
                        <a:pt x="3059" y="805"/>
                      </a:lnTo>
                      <a:lnTo>
                        <a:pt x="3059" y="790"/>
                      </a:lnTo>
                      <a:lnTo>
                        <a:pt x="2976" y="790"/>
                      </a:lnTo>
                      <a:lnTo>
                        <a:pt x="2916" y="827"/>
                      </a:lnTo>
                      <a:lnTo>
                        <a:pt x="2646" y="849"/>
                      </a:lnTo>
                      <a:lnTo>
                        <a:pt x="2623" y="873"/>
                      </a:lnTo>
                      <a:lnTo>
                        <a:pt x="2623" y="880"/>
                      </a:lnTo>
                      <a:lnTo>
                        <a:pt x="2646" y="902"/>
                      </a:lnTo>
                      <a:lnTo>
                        <a:pt x="2774" y="880"/>
                      </a:lnTo>
                      <a:lnTo>
                        <a:pt x="2938" y="880"/>
                      </a:lnTo>
                      <a:lnTo>
                        <a:pt x="2984" y="858"/>
                      </a:lnTo>
                      <a:lnTo>
                        <a:pt x="3066" y="873"/>
                      </a:lnTo>
                      <a:lnTo>
                        <a:pt x="3044" y="1068"/>
                      </a:lnTo>
                      <a:lnTo>
                        <a:pt x="2938" y="1143"/>
                      </a:lnTo>
                      <a:lnTo>
                        <a:pt x="2871" y="1158"/>
                      </a:lnTo>
                      <a:lnTo>
                        <a:pt x="2886" y="1143"/>
                      </a:lnTo>
                      <a:lnTo>
                        <a:pt x="2841" y="1090"/>
                      </a:lnTo>
                      <a:lnTo>
                        <a:pt x="2931" y="1052"/>
                      </a:lnTo>
                      <a:lnTo>
                        <a:pt x="3021" y="1045"/>
                      </a:lnTo>
                      <a:lnTo>
                        <a:pt x="3059" y="1008"/>
                      </a:lnTo>
                      <a:lnTo>
                        <a:pt x="3037" y="977"/>
                      </a:lnTo>
                      <a:lnTo>
                        <a:pt x="2818" y="1030"/>
                      </a:lnTo>
                      <a:lnTo>
                        <a:pt x="2675" y="1120"/>
                      </a:lnTo>
                      <a:lnTo>
                        <a:pt x="2300" y="1661"/>
                      </a:lnTo>
                      <a:lnTo>
                        <a:pt x="2141" y="1789"/>
                      </a:lnTo>
                      <a:lnTo>
                        <a:pt x="1887" y="1797"/>
                      </a:lnTo>
                      <a:lnTo>
                        <a:pt x="1863" y="1820"/>
                      </a:lnTo>
                      <a:lnTo>
                        <a:pt x="1863" y="1835"/>
                      </a:lnTo>
                      <a:lnTo>
                        <a:pt x="1834" y="1789"/>
                      </a:lnTo>
                      <a:lnTo>
                        <a:pt x="1397" y="2557"/>
                      </a:lnTo>
                      <a:lnTo>
                        <a:pt x="1157" y="2857"/>
                      </a:lnTo>
                      <a:lnTo>
                        <a:pt x="729" y="3188"/>
                      </a:lnTo>
                      <a:lnTo>
                        <a:pt x="676" y="3256"/>
                      </a:lnTo>
                      <a:lnTo>
                        <a:pt x="571" y="3353"/>
                      </a:lnTo>
                      <a:lnTo>
                        <a:pt x="459" y="3399"/>
                      </a:lnTo>
                      <a:lnTo>
                        <a:pt x="391" y="3384"/>
                      </a:lnTo>
                      <a:lnTo>
                        <a:pt x="307" y="3353"/>
                      </a:lnTo>
                      <a:lnTo>
                        <a:pt x="203" y="3203"/>
                      </a:lnTo>
                      <a:lnTo>
                        <a:pt x="157" y="2970"/>
                      </a:lnTo>
                      <a:lnTo>
                        <a:pt x="7" y="2782"/>
                      </a:lnTo>
                      <a:lnTo>
                        <a:pt x="0" y="2692"/>
                      </a:lnTo>
                      <a:lnTo>
                        <a:pt x="7" y="2564"/>
                      </a:lnTo>
                      <a:lnTo>
                        <a:pt x="29" y="2542"/>
                      </a:lnTo>
                      <a:lnTo>
                        <a:pt x="53" y="2316"/>
                      </a:lnTo>
                      <a:lnTo>
                        <a:pt x="120" y="2248"/>
                      </a:lnTo>
                      <a:lnTo>
                        <a:pt x="315" y="2211"/>
                      </a:lnTo>
                      <a:lnTo>
                        <a:pt x="247" y="2361"/>
                      </a:lnTo>
                      <a:lnTo>
                        <a:pt x="195" y="2429"/>
                      </a:lnTo>
                      <a:lnTo>
                        <a:pt x="195" y="2466"/>
                      </a:lnTo>
                      <a:lnTo>
                        <a:pt x="218" y="2475"/>
                      </a:lnTo>
                      <a:lnTo>
                        <a:pt x="247" y="2475"/>
                      </a:lnTo>
                      <a:lnTo>
                        <a:pt x="375" y="2226"/>
                      </a:lnTo>
                      <a:lnTo>
                        <a:pt x="413" y="2233"/>
                      </a:lnTo>
                      <a:lnTo>
                        <a:pt x="443" y="2203"/>
                      </a:lnTo>
                      <a:lnTo>
                        <a:pt x="413" y="2166"/>
                      </a:lnTo>
                      <a:lnTo>
                        <a:pt x="481" y="2008"/>
                      </a:lnTo>
                      <a:lnTo>
                        <a:pt x="548" y="1903"/>
                      </a:lnTo>
                      <a:lnTo>
                        <a:pt x="706" y="1813"/>
                      </a:lnTo>
                      <a:lnTo>
                        <a:pt x="894" y="1797"/>
                      </a:lnTo>
                      <a:lnTo>
                        <a:pt x="1179" y="1707"/>
                      </a:lnTo>
                      <a:lnTo>
                        <a:pt x="1578" y="1467"/>
                      </a:lnTo>
                      <a:lnTo>
                        <a:pt x="1600" y="1467"/>
                      </a:lnTo>
                      <a:lnTo>
                        <a:pt x="1646" y="1376"/>
                      </a:lnTo>
                      <a:lnTo>
                        <a:pt x="1736" y="1271"/>
                      </a:lnTo>
                      <a:lnTo>
                        <a:pt x="1736" y="1241"/>
                      </a:lnTo>
                      <a:lnTo>
                        <a:pt x="1856" y="1098"/>
                      </a:lnTo>
                      <a:lnTo>
                        <a:pt x="2218" y="331"/>
                      </a:lnTo>
                      <a:lnTo>
                        <a:pt x="2300" y="233"/>
                      </a:lnTo>
                      <a:lnTo>
                        <a:pt x="2496" y="105"/>
                      </a:lnTo>
                      <a:lnTo>
                        <a:pt x="2781" y="0"/>
                      </a:lnTo>
                      <a:lnTo>
                        <a:pt x="2909" y="37"/>
                      </a:lnTo>
                      <a:lnTo>
                        <a:pt x="3179" y="211"/>
                      </a:lnTo>
                      <a:close/>
                    </a:path>
                  </a:pathLst>
                </a:custGeom>
                <a:solidFill>
                  <a:srgbClr val="F5C19F"/>
                </a:solidFill>
                <a:ln w="9525">
                  <a:noFill/>
                  <a:round/>
                  <a:headEnd/>
                  <a:tailEnd/>
                </a:ln>
              </p:spPr>
              <p:txBody>
                <a:bodyPr>
                  <a:prstTxWarp prst="textNoShape">
                    <a:avLst/>
                  </a:prstTxWarp>
                </a:bodyPr>
                <a:lstStyle/>
                <a:p>
                  <a:endParaRPr lang="en-US"/>
                </a:p>
              </p:txBody>
            </p:sp>
            <p:sp>
              <p:nvSpPr>
                <p:cNvPr id="45138" name="Freeform 119"/>
                <p:cNvSpPr>
                  <a:spLocks noChangeAspect="1"/>
                </p:cNvSpPr>
                <p:nvPr/>
              </p:nvSpPr>
              <p:spPr bwMode="auto">
                <a:xfrm>
                  <a:off x="725" y="3022"/>
                  <a:ext cx="91" cy="137"/>
                </a:xfrm>
                <a:custGeom>
                  <a:avLst/>
                  <a:gdLst>
                    <a:gd name="T0" fmla="*/ 1195 w 1195"/>
                    <a:gd name="T1" fmla="*/ 22 h 1782"/>
                    <a:gd name="T2" fmla="*/ 1180 w 1195"/>
                    <a:gd name="T3" fmla="*/ 121 h 1782"/>
                    <a:gd name="T4" fmla="*/ 632 w 1195"/>
                    <a:gd name="T5" fmla="*/ 1249 h 1782"/>
                    <a:gd name="T6" fmla="*/ 331 w 1195"/>
                    <a:gd name="T7" fmla="*/ 1714 h 1782"/>
                    <a:gd name="T8" fmla="*/ 323 w 1195"/>
                    <a:gd name="T9" fmla="*/ 1730 h 1782"/>
                    <a:gd name="T10" fmla="*/ 286 w 1195"/>
                    <a:gd name="T11" fmla="*/ 1730 h 1782"/>
                    <a:gd name="T12" fmla="*/ 286 w 1195"/>
                    <a:gd name="T13" fmla="*/ 1714 h 1782"/>
                    <a:gd name="T14" fmla="*/ 279 w 1195"/>
                    <a:gd name="T15" fmla="*/ 1707 h 1782"/>
                    <a:gd name="T16" fmla="*/ 233 w 1195"/>
                    <a:gd name="T17" fmla="*/ 1782 h 1782"/>
                    <a:gd name="T18" fmla="*/ 211 w 1195"/>
                    <a:gd name="T19" fmla="*/ 1782 h 1782"/>
                    <a:gd name="T20" fmla="*/ 211 w 1195"/>
                    <a:gd name="T21" fmla="*/ 1730 h 1782"/>
                    <a:gd name="T22" fmla="*/ 383 w 1195"/>
                    <a:gd name="T23" fmla="*/ 1317 h 1782"/>
                    <a:gd name="T24" fmla="*/ 369 w 1195"/>
                    <a:gd name="T25" fmla="*/ 1301 h 1782"/>
                    <a:gd name="T26" fmla="*/ 113 w 1195"/>
                    <a:gd name="T27" fmla="*/ 1399 h 1782"/>
                    <a:gd name="T28" fmla="*/ 16 w 1195"/>
                    <a:gd name="T29" fmla="*/ 1421 h 1782"/>
                    <a:gd name="T30" fmla="*/ 0 w 1195"/>
                    <a:gd name="T31" fmla="*/ 1406 h 1782"/>
                    <a:gd name="T32" fmla="*/ 23 w 1195"/>
                    <a:gd name="T33" fmla="*/ 1361 h 1782"/>
                    <a:gd name="T34" fmla="*/ 714 w 1195"/>
                    <a:gd name="T35" fmla="*/ 730 h 1782"/>
                    <a:gd name="T36" fmla="*/ 955 w 1195"/>
                    <a:gd name="T37" fmla="*/ 353 h 1782"/>
                    <a:gd name="T38" fmla="*/ 1067 w 1195"/>
                    <a:gd name="T39" fmla="*/ 113 h 1782"/>
                    <a:gd name="T40" fmla="*/ 1135 w 1195"/>
                    <a:gd name="T41" fmla="*/ 46 h 1782"/>
                    <a:gd name="T42" fmla="*/ 1150 w 1195"/>
                    <a:gd name="T43" fmla="*/ 0 h 1782"/>
                    <a:gd name="T44" fmla="*/ 1173 w 1195"/>
                    <a:gd name="T45" fmla="*/ 0 h 1782"/>
                    <a:gd name="T46" fmla="*/ 1195 w 1195"/>
                    <a:gd name="T47" fmla="*/ 22 h 178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195"/>
                    <a:gd name="T73" fmla="*/ 0 h 1782"/>
                    <a:gd name="T74" fmla="*/ 1195 w 1195"/>
                    <a:gd name="T75" fmla="*/ 1782 h 178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195" h="1782">
                      <a:moveTo>
                        <a:pt x="1195" y="22"/>
                      </a:moveTo>
                      <a:lnTo>
                        <a:pt x="1180" y="121"/>
                      </a:lnTo>
                      <a:lnTo>
                        <a:pt x="632" y="1249"/>
                      </a:lnTo>
                      <a:lnTo>
                        <a:pt x="331" y="1714"/>
                      </a:lnTo>
                      <a:lnTo>
                        <a:pt x="323" y="1730"/>
                      </a:lnTo>
                      <a:lnTo>
                        <a:pt x="286" y="1730"/>
                      </a:lnTo>
                      <a:lnTo>
                        <a:pt x="286" y="1714"/>
                      </a:lnTo>
                      <a:lnTo>
                        <a:pt x="279" y="1707"/>
                      </a:lnTo>
                      <a:lnTo>
                        <a:pt x="233" y="1782"/>
                      </a:lnTo>
                      <a:lnTo>
                        <a:pt x="211" y="1782"/>
                      </a:lnTo>
                      <a:lnTo>
                        <a:pt x="211" y="1730"/>
                      </a:lnTo>
                      <a:lnTo>
                        <a:pt x="383" y="1317"/>
                      </a:lnTo>
                      <a:lnTo>
                        <a:pt x="369" y="1301"/>
                      </a:lnTo>
                      <a:lnTo>
                        <a:pt x="113" y="1399"/>
                      </a:lnTo>
                      <a:lnTo>
                        <a:pt x="16" y="1421"/>
                      </a:lnTo>
                      <a:lnTo>
                        <a:pt x="0" y="1406"/>
                      </a:lnTo>
                      <a:lnTo>
                        <a:pt x="23" y="1361"/>
                      </a:lnTo>
                      <a:lnTo>
                        <a:pt x="714" y="730"/>
                      </a:lnTo>
                      <a:lnTo>
                        <a:pt x="955" y="353"/>
                      </a:lnTo>
                      <a:lnTo>
                        <a:pt x="1067" y="113"/>
                      </a:lnTo>
                      <a:lnTo>
                        <a:pt x="1135" y="46"/>
                      </a:lnTo>
                      <a:lnTo>
                        <a:pt x="1150" y="0"/>
                      </a:lnTo>
                      <a:lnTo>
                        <a:pt x="1173" y="0"/>
                      </a:lnTo>
                      <a:lnTo>
                        <a:pt x="1195" y="22"/>
                      </a:lnTo>
                      <a:close/>
                    </a:path>
                  </a:pathLst>
                </a:custGeom>
                <a:solidFill>
                  <a:srgbClr val="1F1A17"/>
                </a:solidFill>
                <a:ln w="9525">
                  <a:noFill/>
                  <a:round/>
                  <a:headEnd/>
                  <a:tailEnd/>
                </a:ln>
              </p:spPr>
              <p:txBody>
                <a:bodyPr>
                  <a:prstTxWarp prst="textNoShape">
                    <a:avLst/>
                  </a:prstTxWarp>
                </a:bodyPr>
                <a:lstStyle/>
                <a:p>
                  <a:endParaRPr lang="en-US"/>
                </a:p>
              </p:txBody>
            </p:sp>
            <p:sp>
              <p:nvSpPr>
                <p:cNvPr id="45139" name="Freeform 120"/>
                <p:cNvSpPr>
                  <a:spLocks noChangeAspect="1"/>
                </p:cNvSpPr>
                <p:nvPr/>
              </p:nvSpPr>
              <p:spPr bwMode="auto">
                <a:xfrm>
                  <a:off x="1351" y="3025"/>
                  <a:ext cx="162" cy="126"/>
                </a:xfrm>
                <a:custGeom>
                  <a:avLst/>
                  <a:gdLst>
                    <a:gd name="T0" fmla="*/ 2105 w 2105"/>
                    <a:gd name="T1" fmla="*/ 481 h 1638"/>
                    <a:gd name="T2" fmla="*/ 2083 w 2105"/>
                    <a:gd name="T3" fmla="*/ 548 h 1638"/>
                    <a:gd name="T4" fmla="*/ 1902 w 2105"/>
                    <a:gd name="T5" fmla="*/ 751 h 1638"/>
                    <a:gd name="T6" fmla="*/ 1571 w 2105"/>
                    <a:gd name="T7" fmla="*/ 1315 h 1638"/>
                    <a:gd name="T8" fmla="*/ 1443 w 2105"/>
                    <a:gd name="T9" fmla="*/ 1638 h 1638"/>
                    <a:gd name="T10" fmla="*/ 271 w 2105"/>
                    <a:gd name="T11" fmla="*/ 1225 h 1638"/>
                    <a:gd name="T12" fmla="*/ 158 w 2105"/>
                    <a:gd name="T13" fmla="*/ 1203 h 1638"/>
                    <a:gd name="T14" fmla="*/ 90 w 2105"/>
                    <a:gd name="T15" fmla="*/ 1203 h 1638"/>
                    <a:gd name="T16" fmla="*/ 112 w 2105"/>
                    <a:gd name="T17" fmla="*/ 1157 h 1638"/>
                    <a:gd name="T18" fmla="*/ 112 w 2105"/>
                    <a:gd name="T19" fmla="*/ 1143 h 1638"/>
                    <a:gd name="T20" fmla="*/ 105 w 2105"/>
                    <a:gd name="T21" fmla="*/ 1135 h 1638"/>
                    <a:gd name="T22" fmla="*/ 0 w 2105"/>
                    <a:gd name="T23" fmla="*/ 1187 h 1638"/>
                    <a:gd name="T24" fmla="*/ 8 w 2105"/>
                    <a:gd name="T25" fmla="*/ 962 h 1638"/>
                    <a:gd name="T26" fmla="*/ 263 w 2105"/>
                    <a:gd name="T27" fmla="*/ 120 h 1638"/>
                    <a:gd name="T28" fmla="*/ 421 w 2105"/>
                    <a:gd name="T29" fmla="*/ 67 h 1638"/>
                    <a:gd name="T30" fmla="*/ 436 w 2105"/>
                    <a:gd name="T31" fmla="*/ 67 h 1638"/>
                    <a:gd name="T32" fmla="*/ 443 w 2105"/>
                    <a:gd name="T33" fmla="*/ 53 h 1638"/>
                    <a:gd name="T34" fmla="*/ 399 w 2105"/>
                    <a:gd name="T35" fmla="*/ 225 h 1638"/>
                    <a:gd name="T36" fmla="*/ 331 w 2105"/>
                    <a:gd name="T37" fmla="*/ 391 h 1638"/>
                    <a:gd name="T38" fmla="*/ 263 w 2105"/>
                    <a:gd name="T39" fmla="*/ 856 h 1638"/>
                    <a:gd name="T40" fmla="*/ 353 w 2105"/>
                    <a:gd name="T41" fmla="*/ 940 h 1638"/>
                    <a:gd name="T42" fmla="*/ 730 w 2105"/>
                    <a:gd name="T43" fmla="*/ 984 h 1638"/>
                    <a:gd name="T44" fmla="*/ 1097 w 2105"/>
                    <a:gd name="T45" fmla="*/ 1097 h 1638"/>
                    <a:gd name="T46" fmla="*/ 1315 w 2105"/>
                    <a:gd name="T47" fmla="*/ 1203 h 1638"/>
                    <a:gd name="T48" fmla="*/ 1315 w 2105"/>
                    <a:gd name="T49" fmla="*/ 1210 h 1638"/>
                    <a:gd name="T50" fmla="*/ 1353 w 2105"/>
                    <a:gd name="T51" fmla="*/ 1225 h 1638"/>
                    <a:gd name="T52" fmla="*/ 1383 w 2105"/>
                    <a:gd name="T53" fmla="*/ 1225 h 1638"/>
                    <a:gd name="T54" fmla="*/ 1970 w 2105"/>
                    <a:gd name="T55" fmla="*/ 44 h 1638"/>
                    <a:gd name="T56" fmla="*/ 2015 w 2105"/>
                    <a:gd name="T57" fmla="*/ 0 h 1638"/>
                    <a:gd name="T58" fmla="*/ 2052 w 2105"/>
                    <a:gd name="T59" fmla="*/ 331 h 1638"/>
                    <a:gd name="T60" fmla="*/ 2105 w 2105"/>
                    <a:gd name="T61" fmla="*/ 481 h 163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2105"/>
                    <a:gd name="T94" fmla="*/ 0 h 1638"/>
                    <a:gd name="T95" fmla="*/ 2105 w 2105"/>
                    <a:gd name="T96" fmla="*/ 1638 h 163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2105" h="1638">
                      <a:moveTo>
                        <a:pt x="2105" y="481"/>
                      </a:moveTo>
                      <a:lnTo>
                        <a:pt x="2083" y="548"/>
                      </a:lnTo>
                      <a:lnTo>
                        <a:pt x="1902" y="751"/>
                      </a:lnTo>
                      <a:lnTo>
                        <a:pt x="1571" y="1315"/>
                      </a:lnTo>
                      <a:lnTo>
                        <a:pt x="1443" y="1638"/>
                      </a:lnTo>
                      <a:lnTo>
                        <a:pt x="271" y="1225"/>
                      </a:lnTo>
                      <a:lnTo>
                        <a:pt x="158" y="1203"/>
                      </a:lnTo>
                      <a:lnTo>
                        <a:pt x="90" y="1203"/>
                      </a:lnTo>
                      <a:lnTo>
                        <a:pt x="112" y="1157"/>
                      </a:lnTo>
                      <a:lnTo>
                        <a:pt x="112" y="1143"/>
                      </a:lnTo>
                      <a:lnTo>
                        <a:pt x="105" y="1135"/>
                      </a:lnTo>
                      <a:lnTo>
                        <a:pt x="0" y="1187"/>
                      </a:lnTo>
                      <a:lnTo>
                        <a:pt x="8" y="962"/>
                      </a:lnTo>
                      <a:lnTo>
                        <a:pt x="263" y="120"/>
                      </a:lnTo>
                      <a:lnTo>
                        <a:pt x="421" y="67"/>
                      </a:lnTo>
                      <a:lnTo>
                        <a:pt x="436" y="67"/>
                      </a:lnTo>
                      <a:lnTo>
                        <a:pt x="443" y="53"/>
                      </a:lnTo>
                      <a:lnTo>
                        <a:pt x="399" y="225"/>
                      </a:lnTo>
                      <a:lnTo>
                        <a:pt x="331" y="391"/>
                      </a:lnTo>
                      <a:lnTo>
                        <a:pt x="263" y="856"/>
                      </a:lnTo>
                      <a:lnTo>
                        <a:pt x="353" y="940"/>
                      </a:lnTo>
                      <a:lnTo>
                        <a:pt x="730" y="984"/>
                      </a:lnTo>
                      <a:lnTo>
                        <a:pt x="1097" y="1097"/>
                      </a:lnTo>
                      <a:lnTo>
                        <a:pt x="1315" y="1203"/>
                      </a:lnTo>
                      <a:lnTo>
                        <a:pt x="1315" y="1210"/>
                      </a:lnTo>
                      <a:lnTo>
                        <a:pt x="1353" y="1225"/>
                      </a:lnTo>
                      <a:lnTo>
                        <a:pt x="1383" y="1225"/>
                      </a:lnTo>
                      <a:lnTo>
                        <a:pt x="1970" y="44"/>
                      </a:lnTo>
                      <a:lnTo>
                        <a:pt x="2015" y="0"/>
                      </a:lnTo>
                      <a:lnTo>
                        <a:pt x="2052" y="331"/>
                      </a:lnTo>
                      <a:lnTo>
                        <a:pt x="2105" y="481"/>
                      </a:lnTo>
                      <a:close/>
                    </a:path>
                  </a:pathLst>
                </a:custGeom>
                <a:solidFill>
                  <a:srgbClr val="3C7AB5"/>
                </a:solidFill>
                <a:ln w="9525">
                  <a:noFill/>
                  <a:round/>
                  <a:headEnd/>
                  <a:tailEnd/>
                </a:ln>
              </p:spPr>
              <p:txBody>
                <a:bodyPr>
                  <a:prstTxWarp prst="textNoShape">
                    <a:avLst/>
                  </a:prstTxWarp>
                </a:bodyPr>
                <a:lstStyle/>
                <a:p>
                  <a:endParaRPr lang="en-US"/>
                </a:p>
              </p:txBody>
            </p:sp>
            <p:sp>
              <p:nvSpPr>
                <p:cNvPr id="45140" name="Freeform 121"/>
                <p:cNvSpPr>
                  <a:spLocks noChangeAspect="1"/>
                </p:cNvSpPr>
                <p:nvPr/>
              </p:nvSpPr>
              <p:spPr bwMode="auto">
                <a:xfrm>
                  <a:off x="739" y="3033"/>
                  <a:ext cx="71" cy="111"/>
                </a:xfrm>
                <a:custGeom>
                  <a:avLst/>
                  <a:gdLst>
                    <a:gd name="T0" fmla="*/ 436 w 925"/>
                    <a:gd name="T1" fmla="*/ 1046 h 1444"/>
                    <a:gd name="T2" fmla="*/ 181 w 925"/>
                    <a:gd name="T3" fmla="*/ 1421 h 1444"/>
                    <a:gd name="T4" fmla="*/ 166 w 925"/>
                    <a:gd name="T5" fmla="*/ 1421 h 1444"/>
                    <a:gd name="T6" fmla="*/ 143 w 925"/>
                    <a:gd name="T7" fmla="*/ 1444 h 1444"/>
                    <a:gd name="T8" fmla="*/ 270 w 925"/>
                    <a:gd name="T9" fmla="*/ 1135 h 1444"/>
                    <a:gd name="T10" fmla="*/ 270 w 925"/>
                    <a:gd name="T11" fmla="*/ 1113 h 1444"/>
                    <a:gd name="T12" fmla="*/ 226 w 925"/>
                    <a:gd name="T13" fmla="*/ 1083 h 1444"/>
                    <a:gd name="T14" fmla="*/ 0 w 925"/>
                    <a:gd name="T15" fmla="*/ 1174 h 1444"/>
                    <a:gd name="T16" fmla="*/ 579 w 925"/>
                    <a:gd name="T17" fmla="*/ 579 h 1444"/>
                    <a:gd name="T18" fmla="*/ 925 w 925"/>
                    <a:gd name="T19" fmla="*/ 0 h 1444"/>
                    <a:gd name="T20" fmla="*/ 819 w 925"/>
                    <a:gd name="T21" fmla="*/ 316 h 1444"/>
                    <a:gd name="T22" fmla="*/ 436 w 925"/>
                    <a:gd name="T23" fmla="*/ 1046 h 144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925"/>
                    <a:gd name="T37" fmla="*/ 0 h 1444"/>
                    <a:gd name="T38" fmla="*/ 925 w 925"/>
                    <a:gd name="T39" fmla="*/ 1444 h 144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925" h="1444">
                      <a:moveTo>
                        <a:pt x="436" y="1046"/>
                      </a:moveTo>
                      <a:lnTo>
                        <a:pt x="181" y="1421"/>
                      </a:lnTo>
                      <a:lnTo>
                        <a:pt x="166" y="1421"/>
                      </a:lnTo>
                      <a:lnTo>
                        <a:pt x="143" y="1444"/>
                      </a:lnTo>
                      <a:lnTo>
                        <a:pt x="270" y="1135"/>
                      </a:lnTo>
                      <a:lnTo>
                        <a:pt x="270" y="1113"/>
                      </a:lnTo>
                      <a:lnTo>
                        <a:pt x="226" y="1083"/>
                      </a:lnTo>
                      <a:lnTo>
                        <a:pt x="0" y="1174"/>
                      </a:lnTo>
                      <a:lnTo>
                        <a:pt x="579" y="579"/>
                      </a:lnTo>
                      <a:lnTo>
                        <a:pt x="925" y="0"/>
                      </a:lnTo>
                      <a:lnTo>
                        <a:pt x="819" y="316"/>
                      </a:lnTo>
                      <a:lnTo>
                        <a:pt x="436" y="1046"/>
                      </a:lnTo>
                      <a:close/>
                    </a:path>
                  </a:pathLst>
                </a:custGeom>
                <a:solidFill>
                  <a:srgbClr val="D6546E"/>
                </a:solidFill>
                <a:ln w="9525">
                  <a:noFill/>
                  <a:round/>
                  <a:headEnd/>
                  <a:tailEnd/>
                </a:ln>
              </p:spPr>
              <p:txBody>
                <a:bodyPr>
                  <a:prstTxWarp prst="textNoShape">
                    <a:avLst/>
                  </a:prstTxWarp>
                </a:bodyPr>
                <a:lstStyle/>
                <a:p>
                  <a:endParaRPr lang="en-US"/>
                </a:p>
              </p:txBody>
            </p:sp>
            <p:sp>
              <p:nvSpPr>
                <p:cNvPr id="45141" name="Freeform 122"/>
                <p:cNvSpPr>
                  <a:spLocks noChangeAspect="1"/>
                </p:cNvSpPr>
                <p:nvPr/>
              </p:nvSpPr>
              <p:spPr bwMode="auto">
                <a:xfrm>
                  <a:off x="1318" y="3034"/>
                  <a:ext cx="343" cy="328"/>
                </a:xfrm>
                <a:custGeom>
                  <a:avLst/>
                  <a:gdLst>
                    <a:gd name="T0" fmla="*/ 369 w 4458"/>
                    <a:gd name="T1" fmla="*/ 917 h 4256"/>
                    <a:gd name="T2" fmla="*/ 391 w 4458"/>
                    <a:gd name="T3" fmla="*/ 1195 h 4256"/>
                    <a:gd name="T4" fmla="*/ 669 w 4458"/>
                    <a:gd name="T5" fmla="*/ 1158 h 4256"/>
                    <a:gd name="T6" fmla="*/ 1955 w 4458"/>
                    <a:gd name="T7" fmla="*/ 1496 h 4256"/>
                    <a:gd name="T8" fmla="*/ 2488 w 4458"/>
                    <a:gd name="T9" fmla="*/ 533 h 4256"/>
                    <a:gd name="T10" fmla="*/ 2662 w 4458"/>
                    <a:gd name="T11" fmla="*/ 631 h 4256"/>
                    <a:gd name="T12" fmla="*/ 2766 w 4458"/>
                    <a:gd name="T13" fmla="*/ 887 h 4256"/>
                    <a:gd name="T14" fmla="*/ 2841 w 4458"/>
                    <a:gd name="T15" fmla="*/ 782 h 4256"/>
                    <a:gd name="T16" fmla="*/ 2865 w 4458"/>
                    <a:gd name="T17" fmla="*/ 774 h 4256"/>
                    <a:gd name="T18" fmla="*/ 3007 w 4458"/>
                    <a:gd name="T19" fmla="*/ 1277 h 4256"/>
                    <a:gd name="T20" fmla="*/ 3300 w 4458"/>
                    <a:gd name="T21" fmla="*/ 721 h 4256"/>
                    <a:gd name="T22" fmla="*/ 3338 w 4458"/>
                    <a:gd name="T23" fmla="*/ 654 h 4256"/>
                    <a:gd name="T24" fmla="*/ 3421 w 4458"/>
                    <a:gd name="T25" fmla="*/ 752 h 4256"/>
                    <a:gd name="T26" fmla="*/ 3578 w 4458"/>
                    <a:gd name="T27" fmla="*/ 195 h 4256"/>
                    <a:gd name="T28" fmla="*/ 3646 w 4458"/>
                    <a:gd name="T29" fmla="*/ 165 h 4256"/>
                    <a:gd name="T30" fmla="*/ 4037 w 4458"/>
                    <a:gd name="T31" fmla="*/ 436 h 4256"/>
                    <a:gd name="T32" fmla="*/ 4322 w 4458"/>
                    <a:gd name="T33" fmla="*/ 871 h 4256"/>
                    <a:gd name="T34" fmla="*/ 4194 w 4458"/>
                    <a:gd name="T35" fmla="*/ 999 h 4256"/>
                    <a:gd name="T36" fmla="*/ 3752 w 4458"/>
                    <a:gd name="T37" fmla="*/ 992 h 4256"/>
                    <a:gd name="T38" fmla="*/ 3443 w 4458"/>
                    <a:gd name="T39" fmla="*/ 1301 h 4256"/>
                    <a:gd name="T40" fmla="*/ 3315 w 4458"/>
                    <a:gd name="T41" fmla="*/ 1458 h 4256"/>
                    <a:gd name="T42" fmla="*/ 2969 w 4458"/>
                    <a:gd name="T43" fmla="*/ 1804 h 4256"/>
                    <a:gd name="T44" fmla="*/ 2879 w 4458"/>
                    <a:gd name="T45" fmla="*/ 2217 h 4256"/>
                    <a:gd name="T46" fmla="*/ 2512 w 4458"/>
                    <a:gd name="T47" fmla="*/ 2331 h 4256"/>
                    <a:gd name="T48" fmla="*/ 2857 w 4458"/>
                    <a:gd name="T49" fmla="*/ 2466 h 4256"/>
                    <a:gd name="T50" fmla="*/ 2638 w 4458"/>
                    <a:gd name="T51" fmla="*/ 2872 h 4256"/>
                    <a:gd name="T52" fmla="*/ 2601 w 4458"/>
                    <a:gd name="T53" fmla="*/ 3240 h 4256"/>
                    <a:gd name="T54" fmla="*/ 2647 w 4458"/>
                    <a:gd name="T55" fmla="*/ 3248 h 4256"/>
                    <a:gd name="T56" fmla="*/ 2819 w 4458"/>
                    <a:gd name="T57" fmla="*/ 2834 h 4256"/>
                    <a:gd name="T58" fmla="*/ 3007 w 4458"/>
                    <a:gd name="T59" fmla="*/ 2654 h 4256"/>
                    <a:gd name="T60" fmla="*/ 2969 w 4458"/>
                    <a:gd name="T61" fmla="*/ 3594 h 4256"/>
                    <a:gd name="T62" fmla="*/ 3075 w 4458"/>
                    <a:gd name="T63" fmla="*/ 4247 h 4256"/>
                    <a:gd name="T64" fmla="*/ 2406 w 4458"/>
                    <a:gd name="T65" fmla="*/ 3706 h 4256"/>
                    <a:gd name="T66" fmla="*/ 2022 w 4458"/>
                    <a:gd name="T67" fmla="*/ 3263 h 4256"/>
                    <a:gd name="T68" fmla="*/ 1662 w 4458"/>
                    <a:gd name="T69" fmla="*/ 3053 h 4256"/>
                    <a:gd name="T70" fmla="*/ 1444 w 4458"/>
                    <a:gd name="T71" fmla="*/ 2850 h 4256"/>
                    <a:gd name="T72" fmla="*/ 1278 w 4458"/>
                    <a:gd name="T73" fmla="*/ 2579 h 4256"/>
                    <a:gd name="T74" fmla="*/ 1113 w 4458"/>
                    <a:gd name="T75" fmla="*/ 2413 h 4256"/>
                    <a:gd name="T76" fmla="*/ 369 w 4458"/>
                    <a:gd name="T77" fmla="*/ 2270 h 4256"/>
                    <a:gd name="T78" fmla="*/ 76 w 4458"/>
                    <a:gd name="T79" fmla="*/ 2052 h 4256"/>
                    <a:gd name="T80" fmla="*/ 16 w 4458"/>
                    <a:gd name="T81" fmla="*/ 1608 h 4256"/>
                    <a:gd name="T82" fmla="*/ 98 w 4458"/>
                    <a:gd name="T83" fmla="*/ 1015 h 4256"/>
                    <a:gd name="T84" fmla="*/ 76 w 4458"/>
                    <a:gd name="T85" fmla="*/ 601 h 4256"/>
                    <a:gd name="T86" fmla="*/ 151 w 4458"/>
                    <a:gd name="T87" fmla="*/ 278 h 4256"/>
                    <a:gd name="T88" fmla="*/ 219 w 4458"/>
                    <a:gd name="T89" fmla="*/ 105 h 4256"/>
                    <a:gd name="T90" fmla="*/ 609 w 4458"/>
                    <a:gd name="T91" fmla="*/ 0 h 425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4458"/>
                    <a:gd name="T139" fmla="*/ 0 h 4256"/>
                    <a:gd name="T140" fmla="*/ 4458 w 4458"/>
                    <a:gd name="T141" fmla="*/ 4256 h 425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4458" h="4256">
                      <a:moveTo>
                        <a:pt x="474" y="458"/>
                      </a:moveTo>
                      <a:lnTo>
                        <a:pt x="369" y="917"/>
                      </a:lnTo>
                      <a:lnTo>
                        <a:pt x="362" y="1158"/>
                      </a:lnTo>
                      <a:lnTo>
                        <a:pt x="391" y="1195"/>
                      </a:lnTo>
                      <a:lnTo>
                        <a:pt x="437" y="1151"/>
                      </a:lnTo>
                      <a:lnTo>
                        <a:pt x="669" y="1158"/>
                      </a:lnTo>
                      <a:lnTo>
                        <a:pt x="1894" y="1586"/>
                      </a:lnTo>
                      <a:lnTo>
                        <a:pt x="1955" y="1496"/>
                      </a:lnTo>
                      <a:lnTo>
                        <a:pt x="2075" y="1158"/>
                      </a:lnTo>
                      <a:lnTo>
                        <a:pt x="2488" y="533"/>
                      </a:lnTo>
                      <a:lnTo>
                        <a:pt x="2571" y="458"/>
                      </a:lnTo>
                      <a:lnTo>
                        <a:pt x="2662" y="631"/>
                      </a:lnTo>
                      <a:lnTo>
                        <a:pt x="2722" y="677"/>
                      </a:lnTo>
                      <a:lnTo>
                        <a:pt x="2766" y="887"/>
                      </a:lnTo>
                      <a:lnTo>
                        <a:pt x="2797" y="887"/>
                      </a:lnTo>
                      <a:lnTo>
                        <a:pt x="2841" y="782"/>
                      </a:lnTo>
                      <a:lnTo>
                        <a:pt x="2841" y="774"/>
                      </a:lnTo>
                      <a:lnTo>
                        <a:pt x="2865" y="774"/>
                      </a:lnTo>
                      <a:lnTo>
                        <a:pt x="2985" y="1255"/>
                      </a:lnTo>
                      <a:lnTo>
                        <a:pt x="3007" y="1277"/>
                      </a:lnTo>
                      <a:lnTo>
                        <a:pt x="3037" y="1277"/>
                      </a:lnTo>
                      <a:lnTo>
                        <a:pt x="3300" y="721"/>
                      </a:lnTo>
                      <a:lnTo>
                        <a:pt x="3338" y="677"/>
                      </a:lnTo>
                      <a:lnTo>
                        <a:pt x="3338" y="654"/>
                      </a:lnTo>
                      <a:lnTo>
                        <a:pt x="3383" y="736"/>
                      </a:lnTo>
                      <a:lnTo>
                        <a:pt x="3421" y="752"/>
                      </a:lnTo>
                      <a:lnTo>
                        <a:pt x="3466" y="692"/>
                      </a:lnTo>
                      <a:lnTo>
                        <a:pt x="3578" y="195"/>
                      </a:lnTo>
                      <a:lnTo>
                        <a:pt x="3578" y="75"/>
                      </a:lnTo>
                      <a:lnTo>
                        <a:pt x="3646" y="165"/>
                      </a:lnTo>
                      <a:lnTo>
                        <a:pt x="3759" y="211"/>
                      </a:lnTo>
                      <a:lnTo>
                        <a:pt x="4037" y="436"/>
                      </a:lnTo>
                      <a:lnTo>
                        <a:pt x="4194" y="624"/>
                      </a:lnTo>
                      <a:lnTo>
                        <a:pt x="4322" y="871"/>
                      </a:lnTo>
                      <a:lnTo>
                        <a:pt x="4458" y="1060"/>
                      </a:lnTo>
                      <a:lnTo>
                        <a:pt x="4194" y="999"/>
                      </a:lnTo>
                      <a:lnTo>
                        <a:pt x="4143" y="962"/>
                      </a:lnTo>
                      <a:lnTo>
                        <a:pt x="3752" y="992"/>
                      </a:lnTo>
                      <a:lnTo>
                        <a:pt x="3511" y="1195"/>
                      </a:lnTo>
                      <a:lnTo>
                        <a:pt x="3443" y="1301"/>
                      </a:lnTo>
                      <a:lnTo>
                        <a:pt x="3323" y="1391"/>
                      </a:lnTo>
                      <a:lnTo>
                        <a:pt x="3315" y="1458"/>
                      </a:lnTo>
                      <a:lnTo>
                        <a:pt x="3075" y="1736"/>
                      </a:lnTo>
                      <a:lnTo>
                        <a:pt x="2969" y="1804"/>
                      </a:lnTo>
                      <a:lnTo>
                        <a:pt x="2857" y="1939"/>
                      </a:lnTo>
                      <a:lnTo>
                        <a:pt x="2879" y="2217"/>
                      </a:lnTo>
                      <a:lnTo>
                        <a:pt x="2549" y="2285"/>
                      </a:lnTo>
                      <a:lnTo>
                        <a:pt x="2512" y="2331"/>
                      </a:lnTo>
                      <a:lnTo>
                        <a:pt x="2662" y="2420"/>
                      </a:lnTo>
                      <a:lnTo>
                        <a:pt x="2857" y="2466"/>
                      </a:lnTo>
                      <a:lnTo>
                        <a:pt x="2819" y="2579"/>
                      </a:lnTo>
                      <a:lnTo>
                        <a:pt x="2638" y="2872"/>
                      </a:lnTo>
                      <a:lnTo>
                        <a:pt x="2594" y="3128"/>
                      </a:lnTo>
                      <a:lnTo>
                        <a:pt x="2601" y="3240"/>
                      </a:lnTo>
                      <a:lnTo>
                        <a:pt x="2616" y="3248"/>
                      </a:lnTo>
                      <a:lnTo>
                        <a:pt x="2647" y="3248"/>
                      </a:lnTo>
                      <a:lnTo>
                        <a:pt x="2790" y="2962"/>
                      </a:lnTo>
                      <a:lnTo>
                        <a:pt x="2819" y="2834"/>
                      </a:lnTo>
                      <a:lnTo>
                        <a:pt x="2962" y="2676"/>
                      </a:lnTo>
                      <a:lnTo>
                        <a:pt x="3007" y="2654"/>
                      </a:lnTo>
                      <a:lnTo>
                        <a:pt x="3030" y="2910"/>
                      </a:lnTo>
                      <a:lnTo>
                        <a:pt x="2969" y="3594"/>
                      </a:lnTo>
                      <a:lnTo>
                        <a:pt x="3082" y="4180"/>
                      </a:lnTo>
                      <a:lnTo>
                        <a:pt x="3075" y="4247"/>
                      </a:lnTo>
                      <a:lnTo>
                        <a:pt x="3060" y="4256"/>
                      </a:lnTo>
                      <a:lnTo>
                        <a:pt x="2406" y="3706"/>
                      </a:lnTo>
                      <a:lnTo>
                        <a:pt x="2309" y="3549"/>
                      </a:lnTo>
                      <a:lnTo>
                        <a:pt x="2022" y="3263"/>
                      </a:lnTo>
                      <a:lnTo>
                        <a:pt x="1759" y="3075"/>
                      </a:lnTo>
                      <a:lnTo>
                        <a:pt x="1662" y="3053"/>
                      </a:lnTo>
                      <a:lnTo>
                        <a:pt x="1526" y="2962"/>
                      </a:lnTo>
                      <a:lnTo>
                        <a:pt x="1444" y="2850"/>
                      </a:lnTo>
                      <a:lnTo>
                        <a:pt x="1413" y="2826"/>
                      </a:lnTo>
                      <a:lnTo>
                        <a:pt x="1278" y="2579"/>
                      </a:lnTo>
                      <a:lnTo>
                        <a:pt x="1263" y="2526"/>
                      </a:lnTo>
                      <a:lnTo>
                        <a:pt x="1113" y="2413"/>
                      </a:lnTo>
                      <a:lnTo>
                        <a:pt x="828" y="2294"/>
                      </a:lnTo>
                      <a:lnTo>
                        <a:pt x="369" y="2270"/>
                      </a:lnTo>
                      <a:lnTo>
                        <a:pt x="76" y="2113"/>
                      </a:lnTo>
                      <a:lnTo>
                        <a:pt x="76" y="2052"/>
                      </a:lnTo>
                      <a:lnTo>
                        <a:pt x="0" y="1827"/>
                      </a:lnTo>
                      <a:lnTo>
                        <a:pt x="16" y="1608"/>
                      </a:lnTo>
                      <a:lnTo>
                        <a:pt x="121" y="1135"/>
                      </a:lnTo>
                      <a:lnTo>
                        <a:pt x="98" y="1015"/>
                      </a:lnTo>
                      <a:lnTo>
                        <a:pt x="60" y="992"/>
                      </a:lnTo>
                      <a:lnTo>
                        <a:pt x="76" y="601"/>
                      </a:lnTo>
                      <a:lnTo>
                        <a:pt x="151" y="323"/>
                      </a:lnTo>
                      <a:lnTo>
                        <a:pt x="151" y="278"/>
                      </a:lnTo>
                      <a:lnTo>
                        <a:pt x="188" y="143"/>
                      </a:lnTo>
                      <a:lnTo>
                        <a:pt x="219" y="105"/>
                      </a:lnTo>
                      <a:lnTo>
                        <a:pt x="565" y="0"/>
                      </a:lnTo>
                      <a:lnTo>
                        <a:pt x="609" y="0"/>
                      </a:lnTo>
                      <a:lnTo>
                        <a:pt x="474" y="458"/>
                      </a:lnTo>
                      <a:close/>
                    </a:path>
                  </a:pathLst>
                </a:custGeom>
                <a:solidFill>
                  <a:srgbClr val="9696BF"/>
                </a:solidFill>
                <a:ln w="9525">
                  <a:noFill/>
                  <a:round/>
                  <a:headEnd/>
                  <a:tailEnd/>
                </a:ln>
              </p:spPr>
              <p:txBody>
                <a:bodyPr>
                  <a:prstTxWarp prst="textNoShape">
                    <a:avLst/>
                  </a:prstTxWarp>
                </a:bodyPr>
                <a:lstStyle/>
                <a:p>
                  <a:endParaRPr lang="en-US"/>
                </a:p>
              </p:txBody>
            </p:sp>
            <p:sp>
              <p:nvSpPr>
                <p:cNvPr id="45142" name="Freeform 123"/>
                <p:cNvSpPr>
                  <a:spLocks noChangeAspect="1"/>
                </p:cNvSpPr>
                <p:nvPr/>
              </p:nvSpPr>
              <p:spPr bwMode="auto">
                <a:xfrm>
                  <a:off x="1257" y="3046"/>
                  <a:ext cx="69" cy="151"/>
                </a:xfrm>
                <a:custGeom>
                  <a:avLst/>
                  <a:gdLst>
                    <a:gd name="T0" fmla="*/ 849 w 902"/>
                    <a:gd name="T1" fmla="*/ 308 h 1970"/>
                    <a:gd name="T2" fmla="*/ 796 w 902"/>
                    <a:gd name="T3" fmla="*/ 602 h 1970"/>
                    <a:gd name="T4" fmla="*/ 812 w 902"/>
                    <a:gd name="T5" fmla="*/ 985 h 1970"/>
                    <a:gd name="T6" fmla="*/ 706 w 902"/>
                    <a:gd name="T7" fmla="*/ 1158 h 1970"/>
                    <a:gd name="T8" fmla="*/ 639 w 902"/>
                    <a:gd name="T9" fmla="*/ 1241 h 1970"/>
                    <a:gd name="T10" fmla="*/ 653 w 902"/>
                    <a:gd name="T11" fmla="*/ 1248 h 1970"/>
                    <a:gd name="T12" fmla="*/ 578 w 902"/>
                    <a:gd name="T13" fmla="*/ 1286 h 1970"/>
                    <a:gd name="T14" fmla="*/ 458 w 902"/>
                    <a:gd name="T15" fmla="*/ 1293 h 1970"/>
                    <a:gd name="T16" fmla="*/ 353 w 902"/>
                    <a:gd name="T17" fmla="*/ 1376 h 1970"/>
                    <a:gd name="T18" fmla="*/ 353 w 902"/>
                    <a:gd name="T19" fmla="*/ 1414 h 1970"/>
                    <a:gd name="T20" fmla="*/ 609 w 902"/>
                    <a:gd name="T21" fmla="*/ 1482 h 1970"/>
                    <a:gd name="T22" fmla="*/ 534 w 902"/>
                    <a:gd name="T23" fmla="*/ 1699 h 1970"/>
                    <a:gd name="T24" fmla="*/ 534 w 902"/>
                    <a:gd name="T25" fmla="*/ 1767 h 1970"/>
                    <a:gd name="T26" fmla="*/ 571 w 902"/>
                    <a:gd name="T27" fmla="*/ 1804 h 1970"/>
                    <a:gd name="T28" fmla="*/ 728 w 902"/>
                    <a:gd name="T29" fmla="*/ 1677 h 1970"/>
                    <a:gd name="T30" fmla="*/ 766 w 902"/>
                    <a:gd name="T31" fmla="*/ 1745 h 1970"/>
                    <a:gd name="T32" fmla="*/ 789 w 902"/>
                    <a:gd name="T33" fmla="*/ 1902 h 1970"/>
                    <a:gd name="T34" fmla="*/ 774 w 902"/>
                    <a:gd name="T35" fmla="*/ 1970 h 1970"/>
                    <a:gd name="T36" fmla="*/ 353 w 902"/>
                    <a:gd name="T37" fmla="*/ 1925 h 1970"/>
                    <a:gd name="T38" fmla="*/ 308 w 902"/>
                    <a:gd name="T39" fmla="*/ 1941 h 1970"/>
                    <a:gd name="T40" fmla="*/ 240 w 902"/>
                    <a:gd name="T41" fmla="*/ 1775 h 1970"/>
                    <a:gd name="T42" fmla="*/ 180 w 902"/>
                    <a:gd name="T43" fmla="*/ 1745 h 1970"/>
                    <a:gd name="T44" fmla="*/ 97 w 902"/>
                    <a:gd name="T45" fmla="*/ 1804 h 1970"/>
                    <a:gd name="T46" fmla="*/ 0 w 902"/>
                    <a:gd name="T47" fmla="*/ 1293 h 1970"/>
                    <a:gd name="T48" fmla="*/ 7 w 902"/>
                    <a:gd name="T49" fmla="*/ 1241 h 1970"/>
                    <a:gd name="T50" fmla="*/ 44 w 902"/>
                    <a:gd name="T51" fmla="*/ 1218 h 1970"/>
                    <a:gd name="T52" fmla="*/ 128 w 902"/>
                    <a:gd name="T53" fmla="*/ 1090 h 1970"/>
                    <a:gd name="T54" fmla="*/ 172 w 902"/>
                    <a:gd name="T55" fmla="*/ 933 h 1970"/>
                    <a:gd name="T56" fmla="*/ 308 w 902"/>
                    <a:gd name="T57" fmla="*/ 767 h 1970"/>
                    <a:gd name="T58" fmla="*/ 368 w 902"/>
                    <a:gd name="T59" fmla="*/ 609 h 1970"/>
                    <a:gd name="T60" fmla="*/ 375 w 902"/>
                    <a:gd name="T61" fmla="*/ 474 h 1970"/>
                    <a:gd name="T62" fmla="*/ 421 w 902"/>
                    <a:gd name="T63" fmla="*/ 436 h 1970"/>
                    <a:gd name="T64" fmla="*/ 436 w 902"/>
                    <a:gd name="T65" fmla="*/ 429 h 1970"/>
                    <a:gd name="T66" fmla="*/ 436 w 902"/>
                    <a:gd name="T67" fmla="*/ 406 h 1970"/>
                    <a:gd name="T68" fmla="*/ 466 w 902"/>
                    <a:gd name="T69" fmla="*/ 392 h 1970"/>
                    <a:gd name="T70" fmla="*/ 677 w 902"/>
                    <a:gd name="T71" fmla="*/ 196 h 1970"/>
                    <a:gd name="T72" fmla="*/ 721 w 902"/>
                    <a:gd name="T73" fmla="*/ 121 h 1970"/>
                    <a:gd name="T74" fmla="*/ 834 w 902"/>
                    <a:gd name="T75" fmla="*/ 37 h 1970"/>
                    <a:gd name="T76" fmla="*/ 902 w 902"/>
                    <a:gd name="T77" fmla="*/ 0 h 1970"/>
                    <a:gd name="T78" fmla="*/ 880 w 902"/>
                    <a:gd name="T79" fmla="*/ 233 h 1970"/>
                    <a:gd name="T80" fmla="*/ 849 w 902"/>
                    <a:gd name="T81" fmla="*/ 308 h 197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902"/>
                    <a:gd name="T124" fmla="*/ 0 h 1970"/>
                    <a:gd name="T125" fmla="*/ 902 w 902"/>
                    <a:gd name="T126" fmla="*/ 1970 h 1970"/>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902" h="1970">
                      <a:moveTo>
                        <a:pt x="849" y="308"/>
                      </a:moveTo>
                      <a:lnTo>
                        <a:pt x="796" y="602"/>
                      </a:lnTo>
                      <a:lnTo>
                        <a:pt x="812" y="985"/>
                      </a:lnTo>
                      <a:lnTo>
                        <a:pt x="706" y="1158"/>
                      </a:lnTo>
                      <a:lnTo>
                        <a:pt x="639" y="1241"/>
                      </a:lnTo>
                      <a:lnTo>
                        <a:pt x="653" y="1248"/>
                      </a:lnTo>
                      <a:lnTo>
                        <a:pt x="578" y="1286"/>
                      </a:lnTo>
                      <a:lnTo>
                        <a:pt x="458" y="1293"/>
                      </a:lnTo>
                      <a:lnTo>
                        <a:pt x="353" y="1376"/>
                      </a:lnTo>
                      <a:lnTo>
                        <a:pt x="353" y="1414"/>
                      </a:lnTo>
                      <a:lnTo>
                        <a:pt x="609" y="1482"/>
                      </a:lnTo>
                      <a:lnTo>
                        <a:pt x="534" y="1699"/>
                      </a:lnTo>
                      <a:lnTo>
                        <a:pt x="534" y="1767"/>
                      </a:lnTo>
                      <a:lnTo>
                        <a:pt x="571" y="1804"/>
                      </a:lnTo>
                      <a:lnTo>
                        <a:pt x="728" y="1677"/>
                      </a:lnTo>
                      <a:lnTo>
                        <a:pt x="766" y="1745"/>
                      </a:lnTo>
                      <a:lnTo>
                        <a:pt x="789" y="1902"/>
                      </a:lnTo>
                      <a:lnTo>
                        <a:pt x="774" y="1970"/>
                      </a:lnTo>
                      <a:lnTo>
                        <a:pt x="353" y="1925"/>
                      </a:lnTo>
                      <a:lnTo>
                        <a:pt x="308" y="1941"/>
                      </a:lnTo>
                      <a:lnTo>
                        <a:pt x="240" y="1775"/>
                      </a:lnTo>
                      <a:lnTo>
                        <a:pt x="180" y="1745"/>
                      </a:lnTo>
                      <a:lnTo>
                        <a:pt x="97" y="1804"/>
                      </a:lnTo>
                      <a:lnTo>
                        <a:pt x="0" y="1293"/>
                      </a:lnTo>
                      <a:lnTo>
                        <a:pt x="7" y="1241"/>
                      </a:lnTo>
                      <a:lnTo>
                        <a:pt x="44" y="1218"/>
                      </a:lnTo>
                      <a:lnTo>
                        <a:pt x="128" y="1090"/>
                      </a:lnTo>
                      <a:lnTo>
                        <a:pt x="172" y="933"/>
                      </a:lnTo>
                      <a:lnTo>
                        <a:pt x="308" y="767"/>
                      </a:lnTo>
                      <a:lnTo>
                        <a:pt x="368" y="609"/>
                      </a:lnTo>
                      <a:lnTo>
                        <a:pt x="375" y="474"/>
                      </a:lnTo>
                      <a:lnTo>
                        <a:pt x="421" y="436"/>
                      </a:lnTo>
                      <a:lnTo>
                        <a:pt x="436" y="429"/>
                      </a:lnTo>
                      <a:lnTo>
                        <a:pt x="436" y="406"/>
                      </a:lnTo>
                      <a:lnTo>
                        <a:pt x="466" y="392"/>
                      </a:lnTo>
                      <a:lnTo>
                        <a:pt x="677" y="196"/>
                      </a:lnTo>
                      <a:lnTo>
                        <a:pt x="721" y="121"/>
                      </a:lnTo>
                      <a:lnTo>
                        <a:pt x="834" y="37"/>
                      </a:lnTo>
                      <a:lnTo>
                        <a:pt x="902" y="0"/>
                      </a:lnTo>
                      <a:lnTo>
                        <a:pt x="880" y="233"/>
                      </a:lnTo>
                      <a:lnTo>
                        <a:pt x="849" y="308"/>
                      </a:lnTo>
                      <a:close/>
                    </a:path>
                  </a:pathLst>
                </a:custGeom>
                <a:solidFill>
                  <a:srgbClr val="9696BF"/>
                </a:solidFill>
                <a:ln w="9525">
                  <a:noFill/>
                  <a:round/>
                  <a:headEnd/>
                  <a:tailEnd/>
                </a:ln>
              </p:spPr>
              <p:txBody>
                <a:bodyPr>
                  <a:prstTxWarp prst="textNoShape">
                    <a:avLst/>
                  </a:prstTxWarp>
                </a:bodyPr>
                <a:lstStyle/>
                <a:p>
                  <a:endParaRPr lang="en-US"/>
                </a:p>
              </p:txBody>
            </p:sp>
            <p:sp>
              <p:nvSpPr>
                <p:cNvPr id="45143" name="Freeform 124"/>
                <p:cNvSpPr>
                  <a:spLocks noChangeAspect="1"/>
                </p:cNvSpPr>
                <p:nvPr/>
              </p:nvSpPr>
              <p:spPr bwMode="auto">
                <a:xfrm>
                  <a:off x="1104" y="3060"/>
                  <a:ext cx="159" cy="174"/>
                </a:xfrm>
                <a:custGeom>
                  <a:avLst/>
                  <a:gdLst>
                    <a:gd name="T0" fmla="*/ 151 w 2075"/>
                    <a:gd name="T1" fmla="*/ 270 h 2255"/>
                    <a:gd name="T2" fmla="*/ 158 w 2075"/>
                    <a:gd name="T3" fmla="*/ 329 h 2255"/>
                    <a:gd name="T4" fmla="*/ 301 w 2075"/>
                    <a:gd name="T5" fmla="*/ 481 h 2255"/>
                    <a:gd name="T6" fmla="*/ 323 w 2075"/>
                    <a:gd name="T7" fmla="*/ 593 h 2255"/>
                    <a:gd name="T8" fmla="*/ 323 w 2075"/>
                    <a:gd name="T9" fmla="*/ 706 h 2255"/>
                    <a:gd name="T10" fmla="*/ 473 w 2075"/>
                    <a:gd name="T11" fmla="*/ 721 h 2255"/>
                    <a:gd name="T12" fmla="*/ 504 w 2075"/>
                    <a:gd name="T13" fmla="*/ 751 h 2255"/>
                    <a:gd name="T14" fmla="*/ 564 w 2075"/>
                    <a:gd name="T15" fmla="*/ 751 h 2255"/>
                    <a:gd name="T16" fmla="*/ 790 w 2075"/>
                    <a:gd name="T17" fmla="*/ 1015 h 2255"/>
                    <a:gd name="T18" fmla="*/ 932 w 2075"/>
                    <a:gd name="T19" fmla="*/ 969 h 2255"/>
                    <a:gd name="T20" fmla="*/ 1075 w 2075"/>
                    <a:gd name="T21" fmla="*/ 1059 h 2255"/>
                    <a:gd name="T22" fmla="*/ 1181 w 2075"/>
                    <a:gd name="T23" fmla="*/ 1202 h 2255"/>
                    <a:gd name="T24" fmla="*/ 1271 w 2075"/>
                    <a:gd name="T25" fmla="*/ 1202 h 2255"/>
                    <a:gd name="T26" fmla="*/ 1309 w 2075"/>
                    <a:gd name="T27" fmla="*/ 1179 h 2255"/>
                    <a:gd name="T28" fmla="*/ 1360 w 2075"/>
                    <a:gd name="T29" fmla="*/ 1187 h 2255"/>
                    <a:gd name="T30" fmla="*/ 1413 w 2075"/>
                    <a:gd name="T31" fmla="*/ 1315 h 2255"/>
                    <a:gd name="T32" fmla="*/ 1504 w 2075"/>
                    <a:gd name="T33" fmla="*/ 1428 h 2255"/>
                    <a:gd name="T34" fmla="*/ 1556 w 2075"/>
                    <a:gd name="T35" fmla="*/ 1428 h 2255"/>
                    <a:gd name="T36" fmla="*/ 1639 w 2075"/>
                    <a:gd name="T37" fmla="*/ 1375 h 2255"/>
                    <a:gd name="T38" fmla="*/ 1707 w 2075"/>
                    <a:gd name="T39" fmla="*/ 1232 h 2255"/>
                    <a:gd name="T40" fmla="*/ 1707 w 2075"/>
                    <a:gd name="T41" fmla="*/ 1202 h 2255"/>
                    <a:gd name="T42" fmla="*/ 1729 w 2075"/>
                    <a:gd name="T43" fmla="*/ 1179 h 2255"/>
                    <a:gd name="T44" fmla="*/ 1790 w 2075"/>
                    <a:gd name="T45" fmla="*/ 1209 h 2255"/>
                    <a:gd name="T46" fmla="*/ 1797 w 2075"/>
                    <a:gd name="T47" fmla="*/ 1225 h 2255"/>
                    <a:gd name="T48" fmla="*/ 1819 w 2075"/>
                    <a:gd name="T49" fmla="*/ 1225 h 2255"/>
                    <a:gd name="T50" fmla="*/ 1925 w 2075"/>
                    <a:gd name="T51" fmla="*/ 1074 h 2255"/>
                    <a:gd name="T52" fmla="*/ 1925 w 2075"/>
                    <a:gd name="T53" fmla="*/ 1300 h 2255"/>
                    <a:gd name="T54" fmla="*/ 2037 w 2075"/>
                    <a:gd name="T55" fmla="*/ 1796 h 2255"/>
                    <a:gd name="T56" fmla="*/ 2075 w 2075"/>
                    <a:gd name="T57" fmla="*/ 1796 h 2255"/>
                    <a:gd name="T58" fmla="*/ 1834 w 2075"/>
                    <a:gd name="T59" fmla="*/ 2074 h 2255"/>
                    <a:gd name="T60" fmla="*/ 1421 w 2075"/>
                    <a:gd name="T61" fmla="*/ 2255 h 2255"/>
                    <a:gd name="T62" fmla="*/ 954 w 2075"/>
                    <a:gd name="T63" fmla="*/ 2233 h 2255"/>
                    <a:gd name="T64" fmla="*/ 587 w 2075"/>
                    <a:gd name="T65" fmla="*/ 2142 h 2255"/>
                    <a:gd name="T66" fmla="*/ 369 w 2075"/>
                    <a:gd name="T67" fmla="*/ 2044 h 2255"/>
                    <a:gd name="T68" fmla="*/ 286 w 2075"/>
                    <a:gd name="T69" fmla="*/ 1977 h 2255"/>
                    <a:gd name="T70" fmla="*/ 263 w 2075"/>
                    <a:gd name="T71" fmla="*/ 1902 h 2255"/>
                    <a:gd name="T72" fmla="*/ 256 w 2075"/>
                    <a:gd name="T73" fmla="*/ 1887 h 2255"/>
                    <a:gd name="T74" fmla="*/ 219 w 2075"/>
                    <a:gd name="T75" fmla="*/ 1736 h 2255"/>
                    <a:gd name="T76" fmla="*/ 256 w 2075"/>
                    <a:gd name="T77" fmla="*/ 1315 h 2255"/>
                    <a:gd name="T78" fmla="*/ 234 w 2075"/>
                    <a:gd name="T79" fmla="*/ 916 h 2255"/>
                    <a:gd name="T80" fmla="*/ 219 w 2075"/>
                    <a:gd name="T81" fmla="*/ 901 h 2255"/>
                    <a:gd name="T82" fmla="*/ 195 w 2075"/>
                    <a:gd name="T83" fmla="*/ 901 h 2255"/>
                    <a:gd name="T84" fmla="*/ 173 w 2075"/>
                    <a:gd name="T85" fmla="*/ 924 h 2255"/>
                    <a:gd name="T86" fmla="*/ 173 w 2075"/>
                    <a:gd name="T87" fmla="*/ 1119 h 2255"/>
                    <a:gd name="T88" fmla="*/ 135 w 2075"/>
                    <a:gd name="T89" fmla="*/ 1082 h 2255"/>
                    <a:gd name="T90" fmla="*/ 106 w 2075"/>
                    <a:gd name="T91" fmla="*/ 841 h 2255"/>
                    <a:gd name="T92" fmla="*/ 135 w 2075"/>
                    <a:gd name="T93" fmla="*/ 684 h 2255"/>
                    <a:gd name="T94" fmla="*/ 173 w 2075"/>
                    <a:gd name="T95" fmla="*/ 653 h 2255"/>
                    <a:gd name="T96" fmla="*/ 68 w 2075"/>
                    <a:gd name="T97" fmla="*/ 179 h 2255"/>
                    <a:gd name="T98" fmla="*/ 16 w 2075"/>
                    <a:gd name="T99" fmla="*/ 89 h 2255"/>
                    <a:gd name="T100" fmla="*/ 0 w 2075"/>
                    <a:gd name="T101" fmla="*/ 0 h 2255"/>
                    <a:gd name="T102" fmla="*/ 106 w 2075"/>
                    <a:gd name="T103" fmla="*/ 22 h 2255"/>
                    <a:gd name="T104" fmla="*/ 151 w 2075"/>
                    <a:gd name="T105" fmla="*/ 270 h 2255"/>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075"/>
                    <a:gd name="T160" fmla="*/ 0 h 2255"/>
                    <a:gd name="T161" fmla="*/ 2075 w 2075"/>
                    <a:gd name="T162" fmla="*/ 2255 h 2255"/>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075" h="2255">
                      <a:moveTo>
                        <a:pt x="151" y="270"/>
                      </a:moveTo>
                      <a:lnTo>
                        <a:pt x="158" y="329"/>
                      </a:lnTo>
                      <a:lnTo>
                        <a:pt x="301" y="481"/>
                      </a:lnTo>
                      <a:lnTo>
                        <a:pt x="323" y="593"/>
                      </a:lnTo>
                      <a:lnTo>
                        <a:pt x="323" y="706"/>
                      </a:lnTo>
                      <a:lnTo>
                        <a:pt x="473" y="721"/>
                      </a:lnTo>
                      <a:lnTo>
                        <a:pt x="504" y="751"/>
                      </a:lnTo>
                      <a:lnTo>
                        <a:pt x="564" y="751"/>
                      </a:lnTo>
                      <a:lnTo>
                        <a:pt x="790" y="1015"/>
                      </a:lnTo>
                      <a:lnTo>
                        <a:pt x="932" y="969"/>
                      </a:lnTo>
                      <a:lnTo>
                        <a:pt x="1075" y="1059"/>
                      </a:lnTo>
                      <a:lnTo>
                        <a:pt x="1181" y="1202"/>
                      </a:lnTo>
                      <a:lnTo>
                        <a:pt x="1271" y="1202"/>
                      </a:lnTo>
                      <a:lnTo>
                        <a:pt x="1309" y="1179"/>
                      </a:lnTo>
                      <a:lnTo>
                        <a:pt x="1360" y="1187"/>
                      </a:lnTo>
                      <a:lnTo>
                        <a:pt x="1413" y="1315"/>
                      </a:lnTo>
                      <a:lnTo>
                        <a:pt x="1504" y="1428"/>
                      </a:lnTo>
                      <a:lnTo>
                        <a:pt x="1556" y="1428"/>
                      </a:lnTo>
                      <a:lnTo>
                        <a:pt x="1639" y="1375"/>
                      </a:lnTo>
                      <a:lnTo>
                        <a:pt x="1707" y="1232"/>
                      </a:lnTo>
                      <a:lnTo>
                        <a:pt x="1707" y="1202"/>
                      </a:lnTo>
                      <a:lnTo>
                        <a:pt x="1729" y="1179"/>
                      </a:lnTo>
                      <a:lnTo>
                        <a:pt x="1790" y="1209"/>
                      </a:lnTo>
                      <a:lnTo>
                        <a:pt x="1797" y="1225"/>
                      </a:lnTo>
                      <a:lnTo>
                        <a:pt x="1819" y="1225"/>
                      </a:lnTo>
                      <a:lnTo>
                        <a:pt x="1925" y="1074"/>
                      </a:lnTo>
                      <a:lnTo>
                        <a:pt x="1925" y="1300"/>
                      </a:lnTo>
                      <a:lnTo>
                        <a:pt x="2037" y="1796"/>
                      </a:lnTo>
                      <a:lnTo>
                        <a:pt x="2075" y="1796"/>
                      </a:lnTo>
                      <a:lnTo>
                        <a:pt x="1834" y="2074"/>
                      </a:lnTo>
                      <a:lnTo>
                        <a:pt x="1421" y="2255"/>
                      </a:lnTo>
                      <a:lnTo>
                        <a:pt x="954" y="2233"/>
                      </a:lnTo>
                      <a:lnTo>
                        <a:pt x="587" y="2142"/>
                      </a:lnTo>
                      <a:lnTo>
                        <a:pt x="369" y="2044"/>
                      </a:lnTo>
                      <a:lnTo>
                        <a:pt x="286" y="1977"/>
                      </a:lnTo>
                      <a:lnTo>
                        <a:pt x="263" y="1902"/>
                      </a:lnTo>
                      <a:lnTo>
                        <a:pt x="256" y="1887"/>
                      </a:lnTo>
                      <a:lnTo>
                        <a:pt x="219" y="1736"/>
                      </a:lnTo>
                      <a:lnTo>
                        <a:pt x="256" y="1315"/>
                      </a:lnTo>
                      <a:lnTo>
                        <a:pt x="234" y="916"/>
                      </a:lnTo>
                      <a:lnTo>
                        <a:pt x="219" y="901"/>
                      </a:lnTo>
                      <a:lnTo>
                        <a:pt x="195" y="901"/>
                      </a:lnTo>
                      <a:lnTo>
                        <a:pt x="173" y="924"/>
                      </a:lnTo>
                      <a:lnTo>
                        <a:pt x="173" y="1119"/>
                      </a:lnTo>
                      <a:lnTo>
                        <a:pt x="135" y="1082"/>
                      </a:lnTo>
                      <a:lnTo>
                        <a:pt x="106" y="841"/>
                      </a:lnTo>
                      <a:lnTo>
                        <a:pt x="135" y="684"/>
                      </a:lnTo>
                      <a:lnTo>
                        <a:pt x="173" y="653"/>
                      </a:lnTo>
                      <a:lnTo>
                        <a:pt x="68" y="179"/>
                      </a:lnTo>
                      <a:lnTo>
                        <a:pt x="16" y="89"/>
                      </a:lnTo>
                      <a:lnTo>
                        <a:pt x="0" y="0"/>
                      </a:lnTo>
                      <a:lnTo>
                        <a:pt x="106" y="22"/>
                      </a:lnTo>
                      <a:lnTo>
                        <a:pt x="151" y="270"/>
                      </a:lnTo>
                      <a:close/>
                    </a:path>
                  </a:pathLst>
                </a:custGeom>
                <a:solidFill>
                  <a:srgbClr val="F5C19F"/>
                </a:solidFill>
                <a:ln w="9525">
                  <a:noFill/>
                  <a:round/>
                  <a:headEnd/>
                  <a:tailEnd/>
                </a:ln>
              </p:spPr>
              <p:txBody>
                <a:bodyPr>
                  <a:prstTxWarp prst="textNoShape">
                    <a:avLst/>
                  </a:prstTxWarp>
                </a:bodyPr>
                <a:lstStyle/>
                <a:p>
                  <a:endParaRPr lang="en-US"/>
                </a:p>
              </p:txBody>
            </p:sp>
            <p:sp>
              <p:nvSpPr>
                <p:cNvPr id="45144" name="Freeform 125"/>
                <p:cNvSpPr>
                  <a:spLocks noChangeAspect="1"/>
                </p:cNvSpPr>
                <p:nvPr/>
              </p:nvSpPr>
              <p:spPr bwMode="auto">
                <a:xfrm>
                  <a:off x="916" y="3074"/>
                  <a:ext cx="27" cy="71"/>
                </a:xfrm>
                <a:custGeom>
                  <a:avLst/>
                  <a:gdLst>
                    <a:gd name="T0" fmla="*/ 346 w 346"/>
                    <a:gd name="T1" fmla="*/ 466 h 932"/>
                    <a:gd name="T2" fmla="*/ 152 w 346"/>
                    <a:gd name="T3" fmla="*/ 640 h 932"/>
                    <a:gd name="T4" fmla="*/ 143 w 346"/>
                    <a:gd name="T5" fmla="*/ 691 h 932"/>
                    <a:gd name="T6" fmla="*/ 143 w 346"/>
                    <a:gd name="T7" fmla="*/ 722 h 932"/>
                    <a:gd name="T8" fmla="*/ 278 w 346"/>
                    <a:gd name="T9" fmla="*/ 797 h 932"/>
                    <a:gd name="T10" fmla="*/ 294 w 346"/>
                    <a:gd name="T11" fmla="*/ 812 h 932"/>
                    <a:gd name="T12" fmla="*/ 219 w 346"/>
                    <a:gd name="T13" fmla="*/ 865 h 932"/>
                    <a:gd name="T14" fmla="*/ 16 w 346"/>
                    <a:gd name="T15" fmla="*/ 925 h 932"/>
                    <a:gd name="T16" fmla="*/ 0 w 346"/>
                    <a:gd name="T17" fmla="*/ 932 h 932"/>
                    <a:gd name="T18" fmla="*/ 0 w 346"/>
                    <a:gd name="T19" fmla="*/ 880 h 932"/>
                    <a:gd name="T20" fmla="*/ 174 w 346"/>
                    <a:gd name="T21" fmla="*/ 481 h 932"/>
                    <a:gd name="T22" fmla="*/ 241 w 346"/>
                    <a:gd name="T23" fmla="*/ 157 h 932"/>
                    <a:gd name="T24" fmla="*/ 234 w 346"/>
                    <a:gd name="T25" fmla="*/ 0 h 932"/>
                    <a:gd name="T26" fmla="*/ 324 w 346"/>
                    <a:gd name="T27" fmla="*/ 248 h 932"/>
                    <a:gd name="T28" fmla="*/ 346 w 346"/>
                    <a:gd name="T29" fmla="*/ 466 h 93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46"/>
                    <a:gd name="T46" fmla="*/ 0 h 932"/>
                    <a:gd name="T47" fmla="*/ 346 w 346"/>
                    <a:gd name="T48" fmla="*/ 932 h 93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46" h="932">
                      <a:moveTo>
                        <a:pt x="346" y="466"/>
                      </a:moveTo>
                      <a:lnTo>
                        <a:pt x="152" y="640"/>
                      </a:lnTo>
                      <a:lnTo>
                        <a:pt x="143" y="691"/>
                      </a:lnTo>
                      <a:lnTo>
                        <a:pt x="143" y="722"/>
                      </a:lnTo>
                      <a:lnTo>
                        <a:pt x="278" y="797"/>
                      </a:lnTo>
                      <a:lnTo>
                        <a:pt x="294" y="812"/>
                      </a:lnTo>
                      <a:lnTo>
                        <a:pt x="219" y="865"/>
                      </a:lnTo>
                      <a:lnTo>
                        <a:pt x="16" y="925"/>
                      </a:lnTo>
                      <a:lnTo>
                        <a:pt x="0" y="932"/>
                      </a:lnTo>
                      <a:lnTo>
                        <a:pt x="0" y="880"/>
                      </a:lnTo>
                      <a:lnTo>
                        <a:pt x="174" y="481"/>
                      </a:lnTo>
                      <a:lnTo>
                        <a:pt x="241" y="157"/>
                      </a:lnTo>
                      <a:lnTo>
                        <a:pt x="234" y="0"/>
                      </a:lnTo>
                      <a:lnTo>
                        <a:pt x="324" y="248"/>
                      </a:lnTo>
                      <a:lnTo>
                        <a:pt x="346" y="466"/>
                      </a:lnTo>
                      <a:close/>
                    </a:path>
                  </a:pathLst>
                </a:custGeom>
                <a:solidFill>
                  <a:srgbClr val="D6546E"/>
                </a:solidFill>
                <a:ln w="9525">
                  <a:noFill/>
                  <a:round/>
                  <a:headEnd/>
                  <a:tailEnd/>
                </a:ln>
              </p:spPr>
              <p:txBody>
                <a:bodyPr>
                  <a:prstTxWarp prst="textNoShape">
                    <a:avLst/>
                  </a:prstTxWarp>
                </a:bodyPr>
                <a:lstStyle/>
                <a:p>
                  <a:endParaRPr lang="en-US"/>
                </a:p>
              </p:txBody>
            </p:sp>
            <p:sp>
              <p:nvSpPr>
                <p:cNvPr id="45145" name="Freeform 126"/>
                <p:cNvSpPr>
                  <a:spLocks noChangeAspect="1"/>
                </p:cNvSpPr>
                <p:nvPr/>
              </p:nvSpPr>
              <p:spPr bwMode="auto">
                <a:xfrm>
                  <a:off x="1551" y="3114"/>
                  <a:ext cx="136" cy="369"/>
                </a:xfrm>
                <a:custGeom>
                  <a:avLst/>
                  <a:gdLst>
                    <a:gd name="T0" fmla="*/ 1196 w 1766"/>
                    <a:gd name="T1" fmla="*/ 46 h 4790"/>
                    <a:gd name="T2" fmla="*/ 1413 w 1766"/>
                    <a:gd name="T3" fmla="*/ 90 h 4790"/>
                    <a:gd name="T4" fmla="*/ 1444 w 1766"/>
                    <a:gd name="T5" fmla="*/ 75 h 4790"/>
                    <a:gd name="T6" fmla="*/ 1481 w 1766"/>
                    <a:gd name="T7" fmla="*/ 75 h 4790"/>
                    <a:gd name="T8" fmla="*/ 1563 w 1766"/>
                    <a:gd name="T9" fmla="*/ 240 h 4790"/>
                    <a:gd name="T10" fmla="*/ 1766 w 1766"/>
                    <a:gd name="T11" fmla="*/ 2601 h 4790"/>
                    <a:gd name="T12" fmla="*/ 1752 w 1766"/>
                    <a:gd name="T13" fmla="*/ 3241 h 4790"/>
                    <a:gd name="T14" fmla="*/ 1729 w 1766"/>
                    <a:gd name="T15" fmla="*/ 3324 h 4790"/>
                    <a:gd name="T16" fmla="*/ 1699 w 1766"/>
                    <a:gd name="T17" fmla="*/ 3369 h 4790"/>
                    <a:gd name="T18" fmla="*/ 1699 w 1766"/>
                    <a:gd name="T19" fmla="*/ 3459 h 4790"/>
                    <a:gd name="T20" fmla="*/ 1639 w 1766"/>
                    <a:gd name="T21" fmla="*/ 3715 h 4790"/>
                    <a:gd name="T22" fmla="*/ 1631 w 1766"/>
                    <a:gd name="T23" fmla="*/ 4068 h 4790"/>
                    <a:gd name="T24" fmla="*/ 1398 w 1766"/>
                    <a:gd name="T25" fmla="*/ 4549 h 4790"/>
                    <a:gd name="T26" fmla="*/ 1150 w 1766"/>
                    <a:gd name="T27" fmla="*/ 4790 h 4790"/>
                    <a:gd name="T28" fmla="*/ 1106 w 1766"/>
                    <a:gd name="T29" fmla="*/ 4745 h 4790"/>
                    <a:gd name="T30" fmla="*/ 1106 w 1766"/>
                    <a:gd name="T31" fmla="*/ 4594 h 4790"/>
                    <a:gd name="T32" fmla="*/ 940 w 1766"/>
                    <a:gd name="T33" fmla="*/ 4181 h 4790"/>
                    <a:gd name="T34" fmla="*/ 760 w 1766"/>
                    <a:gd name="T35" fmla="*/ 3865 h 4790"/>
                    <a:gd name="T36" fmla="*/ 384 w 1766"/>
                    <a:gd name="T37" fmla="*/ 3474 h 4790"/>
                    <a:gd name="T38" fmla="*/ 106 w 1766"/>
                    <a:gd name="T39" fmla="*/ 3294 h 4790"/>
                    <a:gd name="T40" fmla="*/ 91 w 1766"/>
                    <a:gd name="T41" fmla="*/ 2970 h 4790"/>
                    <a:gd name="T42" fmla="*/ 0 w 1766"/>
                    <a:gd name="T43" fmla="*/ 2512 h 4790"/>
                    <a:gd name="T44" fmla="*/ 45 w 1766"/>
                    <a:gd name="T45" fmla="*/ 1564 h 4790"/>
                    <a:gd name="T46" fmla="*/ 106 w 1766"/>
                    <a:gd name="T47" fmla="*/ 1444 h 4790"/>
                    <a:gd name="T48" fmla="*/ 106 w 1766"/>
                    <a:gd name="T49" fmla="*/ 1129 h 4790"/>
                    <a:gd name="T50" fmla="*/ 219 w 1766"/>
                    <a:gd name="T51" fmla="*/ 745 h 4790"/>
                    <a:gd name="T52" fmla="*/ 384 w 1766"/>
                    <a:gd name="T53" fmla="*/ 376 h 4790"/>
                    <a:gd name="T54" fmla="*/ 632 w 1766"/>
                    <a:gd name="T55" fmla="*/ 75 h 4790"/>
                    <a:gd name="T56" fmla="*/ 715 w 1766"/>
                    <a:gd name="T57" fmla="*/ 75 h 4790"/>
                    <a:gd name="T58" fmla="*/ 872 w 1766"/>
                    <a:gd name="T59" fmla="*/ 0 h 4790"/>
                    <a:gd name="T60" fmla="*/ 1128 w 1766"/>
                    <a:gd name="T61" fmla="*/ 8 h 4790"/>
                    <a:gd name="T62" fmla="*/ 1196 w 1766"/>
                    <a:gd name="T63" fmla="*/ 46 h 479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766"/>
                    <a:gd name="T97" fmla="*/ 0 h 4790"/>
                    <a:gd name="T98" fmla="*/ 1766 w 1766"/>
                    <a:gd name="T99" fmla="*/ 4790 h 479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766" h="4790">
                      <a:moveTo>
                        <a:pt x="1196" y="46"/>
                      </a:moveTo>
                      <a:lnTo>
                        <a:pt x="1413" y="90"/>
                      </a:lnTo>
                      <a:lnTo>
                        <a:pt x="1444" y="75"/>
                      </a:lnTo>
                      <a:lnTo>
                        <a:pt x="1481" y="75"/>
                      </a:lnTo>
                      <a:lnTo>
                        <a:pt x="1563" y="240"/>
                      </a:lnTo>
                      <a:lnTo>
                        <a:pt x="1766" y="2601"/>
                      </a:lnTo>
                      <a:lnTo>
                        <a:pt x="1752" y="3241"/>
                      </a:lnTo>
                      <a:lnTo>
                        <a:pt x="1729" y="3324"/>
                      </a:lnTo>
                      <a:lnTo>
                        <a:pt x="1699" y="3369"/>
                      </a:lnTo>
                      <a:lnTo>
                        <a:pt x="1699" y="3459"/>
                      </a:lnTo>
                      <a:lnTo>
                        <a:pt x="1639" y="3715"/>
                      </a:lnTo>
                      <a:lnTo>
                        <a:pt x="1631" y="4068"/>
                      </a:lnTo>
                      <a:lnTo>
                        <a:pt x="1398" y="4549"/>
                      </a:lnTo>
                      <a:lnTo>
                        <a:pt x="1150" y="4790"/>
                      </a:lnTo>
                      <a:lnTo>
                        <a:pt x="1106" y="4745"/>
                      </a:lnTo>
                      <a:lnTo>
                        <a:pt x="1106" y="4594"/>
                      </a:lnTo>
                      <a:lnTo>
                        <a:pt x="940" y="4181"/>
                      </a:lnTo>
                      <a:lnTo>
                        <a:pt x="760" y="3865"/>
                      </a:lnTo>
                      <a:lnTo>
                        <a:pt x="384" y="3474"/>
                      </a:lnTo>
                      <a:lnTo>
                        <a:pt x="106" y="3294"/>
                      </a:lnTo>
                      <a:lnTo>
                        <a:pt x="91" y="2970"/>
                      </a:lnTo>
                      <a:lnTo>
                        <a:pt x="0" y="2512"/>
                      </a:lnTo>
                      <a:lnTo>
                        <a:pt x="45" y="1564"/>
                      </a:lnTo>
                      <a:lnTo>
                        <a:pt x="106" y="1444"/>
                      </a:lnTo>
                      <a:lnTo>
                        <a:pt x="106" y="1129"/>
                      </a:lnTo>
                      <a:lnTo>
                        <a:pt x="219" y="745"/>
                      </a:lnTo>
                      <a:lnTo>
                        <a:pt x="384" y="376"/>
                      </a:lnTo>
                      <a:lnTo>
                        <a:pt x="632" y="75"/>
                      </a:lnTo>
                      <a:lnTo>
                        <a:pt x="715" y="75"/>
                      </a:lnTo>
                      <a:lnTo>
                        <a:pt x="872" y="0"/>
                      </a:lnTo>
                      <a:lnTo>
                        <a:pt x="1128" y="8"/>
                      </a:lnTo>
                      <a:lnTo>
                        <a:pt x="1196" y="46"/>
                      </a:lnTo>
                      <a:close/>
                    </a:path>
                  </a:pathLst>
                </a:custGeom>
                <a:solidFill>
                  <a:srgbClr val="9696BF"/>
                </a:solidFill>
                <a:ln w="9525">
                  <a:noFill/>
                  <a:round/>
                  <a:headEnd/>
                  <a:tailEnd/>
                </a:ln>
              </p:spPr>
              <p:txBody>
                <a:bodyPr>
                  <a:prstTxWarp prst="textNoShape">
                    <a:avLst/>
                  </a:prstTxWarp>
                </a:bodyPr>
                <a:lstStyle/>
                <a:p>
                  <a:endParaRPr lang="en-US"/>
                </a:p>
              </p:txBody>
            </p:sp>
            <p:sp>
              <p:nvSpPr>
                <p:cNvPr id="45146" name="Freeform 127"/>
                <p:cNvSpPr>
                  <a:spLocks noChangeAspect="1"/>
                </p:cNvSpPr>
                <p:nvPr/>
              </p:nvSpPr>
              <p:spPr bwMode="auto">
                <a:xfrm>
                  <a:off x="427" y="3116"/>
                  <a:ext cx="111" cy="76"/>
                </a:xfrm>
                <a:custGeom>
                  <a:avLst/>
                  <a:gdLst>
                    <a:gd name="T0" fmla="*/ 978 w 1444"/>
                    <a:gd name="T1" fmla="*/ 151 h 985"/>
                    <a:gd name="T2" fmla="*/ 1157 w 1444"/>
                    <a:gd name="T3" fmla="*/ 210 h 985"/>
                    <a:gd name="T4" fmla="*/ 1413 w 1444"/>
                    <a:gd name="T5" fmla="*/ 210 h 985"/>
                    <a:gd name="T6" fmla="*/ 1420 w 1444"/>
                    <a:gd name="T7" fmla="*/ 219 h 985"/>
                    <a:gd name="T8" fmla="*/ 1444 w 1444"/>
                    <a:gd name="T9" fmla="*/ 219 h 985"/>
                    <a:gd name="T10" fmla="*/ 1173 w 1444"/>
                    <a:gd name="T11" fmla="*/ 413 h 985"/>
                    <a:gd name="T12" fmla="*/ 826 w 1444"/>
                    <a:gd name="T13" fmla="*/ 504 h 985"/>
                    <a:gd name="T14" fmla="*/ 691 w 1444"/>
                    <a:gd name="T15" fmla="*/ 519 h 985"/>
                    <a:gd name="T16" fmla="*/ 572 w 1444"/>
                    <a:gd name="T17" fmla="*/ 587 h 985"/>
                    <a:gd name="T18" fmla="*/ 436 w 1444"/>
                    <a:gd name="T19" fmla="*/ 768 h 985"/>
                    <a:gd name="T20" fmla="*/ 398 w 1444"/>
                    <a:gd name="T21" fmla="*/ 872 h 985"/>
                    <a:gd name="T22" fmla="*/ 376 w 1444"/>
                    <a:gd name="T23" fmla="*/ 896 h 985"/>
                    <a:gd name="T24" fmla="*/ 210 w 1444"/>
                    <a:gd name="T25" fmla="*/ 910 h 985"/>
                    <a:gd name="T26" fmla="*/ 113 w 1444"/>
                    <a:gd name="T27" fmla="*/ 940 h 985"/>
                    <a:gd name="T28" fmla="*/ 45 w 1444"/>
                    <a:gd name="T29" fmla="*/ 985 h 985"/>
                    <a:gd name="T30" fmla="*/ 23 w 1444"/>
                    <a:gd name="T31" fmla="*/ 985 h 985"/>
                    <a:gd name="T32" fmla="*/ 0 w 1444"/>
                    <a:gd name="T33" fmla="*/ 887 h 985"/>
                    <a:gd name="T34" fmla="*/ 60 w 1444"/>
                    <a:gd name="T35" fmla="*/ 790 h 985"/>
                    <a:gd name="T36" fmla="*/ 67 w 1444"/>
                    <a:gd name="T37" fmla="*/ 549 h 985"/>
                    <a:gd name="T38" fmla="*/ 188 w 1444"/>
                    <a:gd name="T39" fmla="*/ 451 h 985"/>
                    <a:gd name="T40" fmla="*/ 376 w 1444"/>
                    <a:gd name="T41" fmla="*/ 413 h 985"/>
                    <a:gd name="T42" fmla="*/ 391 w 1444"/>
                    <a:gd name="T43" fmla="*/ 406 h 985"/>
                    <a:gd name="T44" fmla="*/ 391 w 1444"/>
                    <a:gd name="T45" fmla="*/ 369 h 985"/>
                    <a:gd name="T46" fmla="*/ 105 w 1444"/>
                    <a:gd name="T47" fmla="*/ 346 h 985"/>
                    <a:gd name="T48" fmla="*/ 135 w 1444"/>
                    <a:gd name="T49" fmla="*/ 278 h 985"/>
                    <a:gd name="T50" fmla="*/ 241 w 1444"/>
                    <a:gd name="T51" fmla="*/ 210 h 985"/>
                    <a:gd name="T52" fmla="*/ 331 w 1444"/>
                    <a:gd name="T53" fmla="*/ 188 h 985"/>
                    <a:gd name="T54" fmla="*/ 376 w 1444"/>
                    <a:gd name="T55" fmla="*/ 188 h 985"/>
                    <a:gd name="T56" fmla="*/ 398 w 1444"/>
                    <a:gd name="T57" fmla="*/ 219 h 985"/>
                    <a:gd name="T58" fmla="*/ 413 w 1444"/>
                    <a:gd name="T59" fmla="*/ 234 h 985"/>
                    <a:gd name="T60" fmla="*/ 429 w 1444"/>
                    <a:gd name="T61" fmla="*/ 234 h 985"/>
                    <a:gd name="T62" fmla="*/ 451 w 1444"/>
                    <a:gd name="T63" fmla="*/ 210 h 985"/>
                    <a:gd name="T64" fmla="*/ 451 w 1444"/>
                    <a:gd name="T65" fmla="*/ 188 h 985"/>
                    <a:gd name="T66" fmla="*/ 872 w 1444"/>
                    <a:gd name="T67" fmla="*/ 324 h 985"/>
                    <a:gd name="T68" fmla="*/ 894 w 1444"/>
                    <a:gd name="T69" fmla="*/ 301 h 985"/>
                    <a:gd name="T70" fmla="*/ 789 w 1444"/>
                    <a:gd name="T71" fmla="*/ 173 h 985"/>
                    <a:gd name="T72" fmla="*/ 609 w 1444"/>
                    <a:gd name="T73" fmla="*/ 68 h 985"/>
                    <a:gd name="T74" fmla="*/ 481 w 1444"/>
                    <a:gd name="T75" fmla="*/ 38 h 985"/>
                    <a:gd name="T76" fmla="*/ 616 w 1444"/>
                    <a:gd name="T77" fmla="*/ 0 h 985"/>
                    <a:gd name="T78" fmla="*/ 759 w 1444"/>
                    <a:gd name="T79" fmla="*/ 23 h 985"/>
                    <a:gd name="T80" fmla="*/ 978 w 1444"/>
                    <a:gd name="T81" fmla="*/ 151 h 985"/>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444"/>
                    <a:gd name="T124" fmla="*/ 0 h 985"/>
                    <a:gd name="T125" fmla="*/ 1444 w 1444"/>
                    <a:gd name="T126" fmla="*/ 985 h 985"/>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444" h="985">
                      <a:moveTo>
                        <a:pt x="978" y="151"/>
                      </a:moveTo>
                      <a:lnTo>
                        <a:pt x="1157" y="210"/>
                      </a:lnTo>
                      <a:lnTo>
                        <a:pt x="1413" y="210"/>
                      </a:lnTo>
                      <a:lnTo>
                        <a:pt x="1420" y="219"/>
                      </a:lnTo>
                      <a:lnTo>
                        <a:pt x="1444" y="219"/>
                      </a:lnTo>
                      <a:lnTo>
                        <a:pt x="1173" y="413"/>
                      </a:lnTo>
                      <a:lnTo>
                        <a:pt x="826" y="504"/>
                      </a:lnTo>
                      <a:lnTo>
                        <a:pt x="691" y="519"/>
                      </a:lnTo>
                      <a:lnTo>
                        <a:pt x="572" y="587"/>
                      </a:lnTo>
                      <a:lnTo>
                        <a:pt x="436" y="768"/>
                      </a:lnTo>
                      <a:lnTo>
                        <a:pt x="398" y="872"/>
                      </a:lnTo>
                      <a:lnTo>
                        <a:pt x="376" y="896"/>
                      </a:lnTo>
                      <a:lnTo>
                        <a:pt x="210" y="910"/>
                      </a:lnTo>
                      <a:lnTo>
                        <a:pt x="113" y="940"/>
                      </a:lnTo>
                      <a:lnTo>
                        <a:pt x="45" y="985"/>
                      </a:lnTo>
                      <a:lnTo>
                        <a:pt x="23" y="985"/>
                      </a:lnTo>
                      <a:lnTo>
                        <a:pt x="0" y="887"/>
                      </a:lnTo>
                      <a:lnTo>
                        <a:pt x="60" y="790"/>
                      </a:lnTo>
                      <a:lnTo>
                        <a:pt x="67" y="549"/>
                      </a:lnTo>
                      <a:lnTo>
                        <a:pt x="188" y="451"/>
                      </a:lnTo>
                      <a:lnTo>
                        <a:pt x="376" y="413"/>
                      </a:lnTo>
                      <a:lnTo>
                        <a:pt x="391" y="406"/>
                      </a:lnTo>
                      <a:lnTo>
                        <a:pt x="391" y="369"/>
                      </a:lnTo>
                      <a:lnTo>
                        <a:pt x="105" y="346"/>
                      </a:lnTo>
                      <a:lnTo>
                        <a:pt x="135" y="278"/>
                      </a:lnTo>
                      <a:lnTo>
                        <a:pt x="241" y="210"/>
                      </a:lnTo>
                      <a:lnTo>
                        <a:pt x="331" y="188"/>
                      </a:lnTo>
                      <a:lnTo>
                        <a:pt x="376" y="188"/>
                      </a:lnTo>
                      <a:lnTo>
                        <a:pt x="398" y="219"/>
                      </a:lnTo>
                      <a:lnTo>
                        <a:pt x="413" y="234"/>
                      </a:lnTo>
                      <a:lnTo>
                        <a:pt x="429" y="234"/>
                      </a:lnTo>
                      <a:lnTo>
                        <a:pt x="451" y="210"/>
                      </a:lnTo>
                      <a:lnTo>
                        <a:pt x="451" y="188"/>
                      </a:lnTo>
                      <a:lnTo>
                        <a:pt x="872" y="324"/>
                      </a:lnTo>
                      <a:lnTo>
                        <a:pt x="894" y="301"/>
                      </a:lnTo>
                      <a:lnTo>
                        <a:pt x="789" y="173"/>
                      </a:lnTo>
                      <a:lnTo>
                        <a:pt x="609" y="68"/>
                      </a:lnTo>
                      <a:lnTo>
                        <a:pt x="481" y="38"/>
                      </a:lnTo>
                      <a:lnTo>
                        <a:pt x="616" y="0"/>
                      </a:lnTo>
                      <a:lnTo>
                        <a:pt x="759" y="23"/>
                      </a:lnTo>
                      <a:lnTo>
                        <a:pt x="978" y="151"/>
                      </a:lnTo>
                      <a:close/>
                    </a:path>
                  </a:pathLst>
                </a:custGeom>
                <a:solidFill>
                  <a:srgbClr val="D96A7D"/>
                </a:solidFill>
                <a:ln w="9525">
                  <a:noFill/>
                  <a:round/>
                  <a:headEnd/>
                  <a:tailEnd/>
                </a:ln>
              </p:spPr>
              <p:txBody>
                <a:bodyPr>
                  <a:prstTxWarp prst="textNoShape">
                    <a:avLst/>
                  </a:prstTxWarp>
                </a:bodyPr>
                <a:lstStyle/>
                <a:p>
                  <a:endParaRPr lang="en-US"/>
                </a:p>
              </p:txBody>
            </p:sp>
            <p:sp>
              <p:nvSpPr>
                <p:cNvPr id="45147" name="Freeform 128"/>
                <p:cNvSpPr>
                  <a:spLocks noChangeAspect="1"/>
                </p:cNvSpPr>
                <p:nvPr/>
              </p:nvSpPr>
              <p:spPr bwMode="auto">
                <a:xfrm>
                  <a:off x="463" y="3125"/>
                  <a:ext cx="22" cy="9"/>
                </a:xfrm>
                <a:custGeom>
                  <a:avLst/>
                  <a:gdLst>
                    <a:gd name="T0" fmla="*/ 286 w 286"/>
                    <a:gd name="T1" fmla="*/ 128 h 128"/>
                    <a:gd name="T2" fmla="*/ 0 w 286"/>
                    <a:gd name="T3" fmla="*/ 22 h 128"/>
                    <a:gd name="T4" fmla="*/ 24 w 286"/>
                    <a:gd name="T5" fmla="*/ 0 h 128"/>
                    <a:gd name="T6" fmla="*/ 181 w 286"/>
                    <a:gd name="T7" fmla="*/ 60 h 128"/>
                    <a:gd name="T8" fmla="*/ 286 w 286"/>
                    <a:gd name="T9" fmla="*/ 128 h 128"/>
                    <a:gd name="T10" fmla="*/ 0 60000 65536"/>
                    <a:gd name="T11" fmla="*/ 0 60000 65536"/>
                    <a:gd name="T12" fmla="*/ 0 60000 65536"/>
                    <a:gd name="T13" fmla="*/ 0 60000 65536"/>
                    <a:gd name="T14" fmla="*/ 0 60000 65536"/>
                    <a:gd name="T15" fmla="*/ 0 w 286"/>
                    <a:gd name="T16" fmla="*/ 0 h 128"/>
                    <a:gd name="T17" fmla="*/ 286 w 286"/>
                    <a:gd name="T18" fmla="*/ 128 h 128"/>
                  </a:gdLst>
                  <a:ahLst/>
                  <a:cxnLst>
                    <a:cxn ang="T10">
                      <a:pos x="T0" y="T1"/>
                    </a:cxn>
                    <a:cxn ang="T11">
                      <a:pos x="T2" y="T3"/>
                    </a:cxn>
                    <a:cxn ang="T12">
                      <a:pos x="T4" y="T5"/>
                    </a:cxn>
                    <a:cxn ang="T13">
                      <a:pos x="T6" y="T7"/>
                    </a:cxn>
                    <a:cxn ang="T14">
                      <a:pos x="T8" y="T9"/>
                    </a:cxn>
                  </a:cxnLst>
                  <a:rect l="T15" t="T16" r="T17" b="T18"/>
                  <a:pathLst>
                    <a:path w="286" h="128">
                      <a:moveTo>
                        <a:pt x="286" y="128"/>
                      </a:moveTo>
                      <a:lnTo>
                        <a:pt x="0" y="22"/>
                      </a:lnTo>
                      <a:lnTo>
                        <a:pt x="24" y="0"/>
                      </a:lnTo>
                      <a:lnTo>
                        <a:pt x="181" y="60"/>
                      </a:lnTo>
                      <a:lnTo>
                        <a:pt x="286" y="128"/>
                      </a:lnTo>
                      <a:close/>
                    </a:path>
                  </a:pathLst>
                </a:custGeom>
                <a:solidFill>
                  <a:srgbClr val="D6546E"/>
                </a:solidFill>
                <a:ln w="9525">
                  <a:noFill/>
                  <a:round/>
                  <a:headEnd/>
                  <a:tailEnd/>
                </a:ln>
              </p:spPr>
              <p:txBody>
                <a:bodyPr>
                  <a:prstTxWarp prst="textNoShape">
                    <a:avLst/>
                  </a:prstTxWarp>
                </a:bodyPr>
                <a:lstStyle/>
                <a:p>
                  <a:endParaRPr lang="en-US"/>
                </a:p>
              </p:txBody>
            </p:sp>
            <p:sp>
              <p:nvSpPr>
                <p:cNvPr id="45148" name="Freeform 129"/>
                <p:cNvSpPr>
                  <a:spLocks noChangeAspect="1"/>
                </p:cNvSpPr>
                <p:nvPr/>
              </p:nvSpPr>
              <p:spPr bwMode="auto">
                <a:xfrm>
                  <a:off x="1291" y="3132"/>
                  <a:ext cx="28" cy="43"/>
                </a:xfrm>
                <a:custGeom>
                  <a:avLst/>
                  <a:gdLst>
                    <a:gd name="T0" fmla="*/ 301 w 369"/>
                    <a:gd name="T1" fmla="*/ 376 h 564"/>
                    <a:gd name="T2" fmla="*/ 278 w 369"/>
                    <a:gd name="T3" fmla="*/ 504 h 564"/>
                    <a:gd name="T4" fmla="*/ 188 w 369"/>
                    <a:gd name="T5" fmla="*/ 564 h 564"/>
                    <a:gd name="T6" fmla="*/ 188 w 369"/>
                    <a:gd name="T7" fmla="*/ 504 h 564"/>
                    <a:gd name="T8" fmla="*/ 241 w 369"/>
                    <a:gd name="T9" fmla="*/ 376 h 564"/>
                    <a:gd name="T10" fmla="*/ 241 w 369"/>
                    <a:gd name="T11" fmla="*/ 331 h 564"/>
                    <a:gd name="T12" fmla="*/ 196 w 369"/>
                    <a:gd name="T13" fmla="*/ 301 h 564"/>
                    <a:gd name="T14" fmla="*/ 15 w 369"/>
                    <a:gd name="T15" fmla="*/ 278 h 564"/>
                    <a:gd name="T16" fmla="*/ 0 w 369"/>
                    <a:gd name="T17" fmla="*/ 263 h 564"/>
                    <a:gd name="T18" fmla="*/ 68 w 369"/>
                    <a:gd name="T19" fmla="*/ 233 h 564"/>
                    <a:gd name="T20" fmla="*/ 210 w 369"/>
                    <a:gd name="T21" fmla="*/ 233 h 564"/>
                    <a:gd name="T22" fmla="*/ 278 w 369"/>
                    <a:gd name="T23" fmla="*/ 210 h 564"/>
                    <a:gd name="T24" fmla="*/ 278 w 369"/>
                    <a:gd name="T25" fmla="*/ 113 h 564"/>
                    <a:gd name="T26" fmla="*/ 346 w 369"/>
                    <a:gd name="T27" fmla="*/ 38 h 564"/>
                    <a:gd name="T28" fmla="*/ 369 w 369"/>
                    <a:gd name="T29" fmla="*/ 0 h 564"/>
                    <a:gd name="T30" fmla="*/ 301 w 369"/>
                    <a:gd name="T31" fmla="*/ 376 h 56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69"/>
                    <a:gd name="T49" fmla="*/ 0 h 564"/>
                    <a:gd name="T50" fmla="*/ 369 w 369"/>
                    <a:gd name="T51" fmla="*/ 564 h 564"/>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69" h="564">
                      <a:moveTo>
                        <a:pt x="301" y="376"/>
                      </a:moveTo>
                      <a:lnTo>
                        <a:pt x="278" y="504"/>
                      </a:lnTo>
                      <a:lnTo>
                        <a:pt x="188" y="564"/>
                      </a:lnTo>
                      <a:lnTo>
                        <a:pt x="188" y="504"/>
                      </a:lnTo>
                      <a:lnTo>
                        <a:pt x="241" y="376"/>
                      </a:lnTo>
                      <a:lnTo>
                        <a:pt x="241" y="331"/>
                      </a:lnTo>
                      <a:lnTo>
                        <a:pt x="196" y="301"/>
                      </a:lnTo>
                      <a:lnTo>
                        <a:pt x="15" y="278"/>
                      </a:lnTo>
                      <a:lnTo>
                        <a:pt x="0" y="263"/>
                      </a:lnTo>
                      <a:lnTo>
                        <a:pt x="68" y="233"/>
                      </a:lnTo>
                      <a:lnTo>
                        <a:pt x="210" y="233"/>
                      </a:lnTo>
                      <a:lnTo>
                        <a:pt x="278" y="210"/>
                      </a:lnTo>
                      <a:lnTo>
                        <a:pt x="278" y="113"/>
                      </a:lnTo>
                      <a:lnTo>
                        <a:pt x="346" y="38"/>
                      </a:lnTo>
                      <a:lnTo>
                        <a:pt x="369" y="0"/>
                      </a:lnTo>
                      <a:lnTo>
                        <a:pt x="301" y="376"/>
                      </a:lnTo>
                      <a:close/>
                    </a:path>
                  </a:pathLst>
                </a:custGeom>
                <a:solidFill>
                  <a:srgbClr val="5F68A2"/>
                </a:solidFill>
                <a:ln w="9525">
                  <a:noFill/>
                  <a:round/>
                  <a:headEnd/>
                  <a:tailEnd/>
                </a:ln>
              </p:spPr>
              <p:txBody>
                <a:bodyPr>
                  <a:prstTxWarp prst="textNoShape">
                    <a:avLst/>
                  </a:prstTxWarp>
                </a:bodyPr>
                <a:lstStyle/>
                <a:p>
                  <a:endParaRPr lang="en-US"/>
                </a:p>
              </p:txBody>
            </p:sp>
            <p:sp>
              <p:nvSpPr>
                <p:cNvPr id="45149" name="Freeform 130"/>
                <p:cNvSpPr>
                  <a:spLocks noChangeAspect="1"/>
                </p:cNvSpPr>
                <p:nvPr/>
              </p:nvSpPr>
              <p:spPr bwMode="auto">
                <a:xfrm>
                  <a:off x="1007" y="3144"/>
                  <a:ext cx="30" cy="9"/>
                </a:xfrm>
                <a:custGeom>
                  <a:avLst/>
                  <a:gdLst>
                    <a:gd name="T0" fmla="*/ 383 w 383"/>
                    <a:gd name="T1" fmla="*/ 127 h 127"/>
                    <a:gd name="T2" fmla="*/ 0 w 383"/>
                    <a:gd name="T3" fmla="*/ 37 h 127"/>
                    <a:gd name="T4" fmla="*/ 60 w 383"/>
                    <a:gd name="T5" fmla="*/ 0 h 127"/>
                    <a:gd name="T6" fmla="*/ 346 w 383"/>
                    <a:gd name="T7" fmla="*/ 59 h 127"/>
                    <a:gd name="T8" fmla="*/ 383 w 383"/>
                    <a:gd name="T9" fmla="*/ 127 h 127"/>
                    <a:gd name="T10" fmla="*/ 0 60000 65536"/>
                    <a:gd name="T11" fmla="*/ 0 60000 65536"/>
                    <a:gd name="T12" fmla="*/ 0 60000 65536"/>
                    <a:gd name="T13" fmla="*/ 0 60000 65536"/>
                    <a:gd name="T14" fmla="*/ 0 60000 65536"/>
                    <a:gd name="T15" fmla="*/ 0 w 383"/>
                    <a:gd name="T16" fmla="*/ 0 h 127"/>
                    <a:gd name="T17" fmla="*/ 383 w 383"/>
                    <a:gd name="T18" fmla="*/ 127 h 127"/>
                  </a:gdLst>
                  <a:ahLst/>
                  <a:cxnLst>
                    <a:cxn ang="T10">
                      <a:pos x="T0" y="T1"/>
                    </a:cxn>
                    <a:cxn ang="T11">
                      <a:pos x="T2" y="T3"/>
                    </a:cxn>
                    <a:cxn ang="T12">
                      <a:pos x="T4" y="T5"/>
                    </a:cxn>
                    <a:cxn ang="T13">
                      <a:pos x="T6" y="T7"/>
                    </a:cxn>
                    <a:cxn ang="T14">
                      <a:pos x="T8" y="T9"/>
                    </a:cxn>
                  </a:cxnLst>
                  <a:rect l="T15" t="T16" r="T17" b="T18"/>
                  <a:pathLst>
                    <a:path w="383" h="127">
                      <a:moveTo>
                        <a:pt x="383" y="127"/>
                      </a:moveTo>
                      <a:lnTo>
                        <a:pt x="0" y="37"/>
                      </a:lnTo>
                      <a:lnTo>
                        <a:pt x="60" y="0"/>
                      </a:lnTo>
                      <a:lnTo>
                        <a:pt x="346" y="59"/>
                      </a:lnTo>
                      <a:lnTo>
                        <a:pt x="383" y="127"/>
                      </a:lnTo>
                      <a:close/>
                    </a:path>
                  </a:pathLst>
                </a:custGeom>
                <a:solidFill>
                  <a:srgbClr val="D6546E"/>
                </a:solidFill>
                <a:ln w="9525">
                  <a:noFill/>
                  <a:round/>
                  <a:headEnd/>
                  <a:tailEnd/>
                </a:ln>
              </p:spPr>
              <p:txBody>
                <a:bodyPr>
                  <a:prstTxWarp prst="textNoShape">
                    <a:avLst/>
                  </a:prstTxWarp>
                </a:bodyPr>
                <a:lstStyle/>
                <a:p>
                  <a:endParaRPr lang="en-US"/>
                </a:p>
              </p:txBody>
            </p:sp>
            <p:sp>
              <p:nvSpPr>
                <p:cNvPr id="45150" name="Freeform 131"/>
                <p:cNvSpPr>
                  <a:spLocks noChangeAspect="1"/>
                </p:cNvSpPr>
                <p:nvPr/>
              </p:nvSpPr>
              <p:spPr bwMode="auto">
                <a:xfrm>
                  <a:off x="698" y="3145"/>
                  <a:ext cx="20" cy="4"/>
                </a:xfrm>
                <a:custGeom>
                  <a:avLst/>
                  <a:gdLst>
                    <a:gd name="T0" fmla="*/ 203 w 249"/>
                    <a:gd name="T1" fmla="*/ 60 h 60"/>
                    <a:gd name="T2" fmla="*/ 53 w 249"/>
                    <a:gd name="T3" fmla="*/ 44 h 60"/>
                    <a:gd name="T4" fmla="*/ 0 w 249"/>
                    <a:gd name="T5" fmla="*/ 22 h 60"/>
                    <a:gd name="T6" fmla="*/ 68 w 249"/>
                    <a:gd name="T7" fmla="*/ 0 h 60"/>
                    <a:gd name="T8" fmla="*/ 249 w 249"/>
                    <a:gd name="T9" fmla="*/ 22 h 60"/>
                    <a:gd name="T10" fmla="*/ 203 w 249"/>
                    <a:gd name="T11" fmla="*/ 60 h 60"/>
                    <a:gd name="T12" fmla="*/ 0 60000 65536"/>
                    <a:gd name="T13" fmla="*/ 0 60000 65536"/>
                    <a:gd name="T14" fmla="*/ 0 60000 65536"/>
                    <a:gd name="T15" fmla="*/ 0 60000 65536"/>
                    <a:gd name="T16" fmla="*/ 0 60000 65536"/>
                    <a:gd name="T17" fmla="*/ 0 60000 65536"/>
                    <a:gd name="T18" fmla="*/ 0 w 249"/>
                    <a:gd name="T19" fmla="*/ 0 h 60"/>
                    <a:gd name="T20" fmla="*/ 249 w 249"/>
                    <a:gd name="T21" fmla="*/ 60 h 60"/>
                  </a:gdLst>
                  <a:ahLst/>
                  <a:cxnLst>
                    <a:cxn ang="T12">
                      <a:pos x="T0" y="T1"/>
                    </a:cxn>
                    <a:cxn ang="T13">
                      <a:pos x="T2" y="T3"/>
                    </a:cxn>
                    <a:cxn ang="T14">
                      <a:pos x="T4" y="T5"/>
                    </a:cxn>
                    <a:cxn ang="T15">
                      <a:pos x="T6" y="T7"/>
                    </a:cxn>
                    <a:cxn ang="T16">
                      <a:pos x="T8" y="T9"/>
                    </a:cxn>
                    <a:cxn ang="T17">
                      <a:pos x="T10" y="T11"/>
                    </a:cxn>
                  </a:cxnLst>
                  <a:rect l="T18" t="T19" r="T20" b="T21"/>
                  <a:pathLst>
                    <a:path w="249" h="60">
                      <a:moveTo>
                        <a:pt x="203" y="60"/>
                      </a:moveTo>
                      <a:lnTo>
                        <a:pt x="53" y="44"/>
                      </a:lnTo>
                      <a:lnTo>
                        <a:pt x="0" y="22"/>
                      </a:lnTo>
                      <a:lnTo>
                        <a:pt x="68" y="0"/>
                      </a:lnTo>
                      <a:lnTo>
                        <a:pt x="249" y="22"/>
                      </a:lnTo>
                      <a:lnTo>
                        <a:pt x="203" y="60"/>
                      </a:lnTo>
                      <a:close/>
                    </a:path>
                  </a:pathLst>
                </a:custGeom>
                <a:solidFill>
                  <a:srgbClr val="009668"/>
                </a:solidFill>
                <a:ln w="9525">
                  <a:noFill/>
                  <a:round/>
                  <a:headEnd/>
                  <a:tailEnd/>
                </a:ln>
              </p:spPr>
              <p:txBody>
                <a:bodyPr>
                  <a:prstTxWarp prst="textNoShape">
                    <a:avLst/>
                  </a:prstTxWarp>
                </a:bodyPr>
                <a:lstStyle/>
                <a:p>
                  <a:endParaRPr lang="en-US"/>
                </a:p>
              </p:txBody>
            </p:sp>
            <p:sp>
              <p:nvSpPr>
                <p:cNvPr id="45151" name="Freeform 132"/>
                <p:cNvSpPr>
                  <a:spLocks noChangeAspect="1"/>
                </p:cNvSpPr>
                <p:nvPr/>
              </p:nvSpPr>
              <p:spPr bwMode="auto">
                <a:xfrm>
                  <a:off x="694" y="3150"/>
                  <a:ext cx="30" cy="24"/>
                </a:xfrm>
                <a:custGeom>
                  <a:avLst/>
                  <a:gdLst>
                    <a:gd name="T0" fmla="*/ 286 w 390"/>
                    <a:gd name="T1" fmla="*/ 44 h 307"/>
                    <a:gd name="T2" fmla="*/ 353 w 390"/>
                    <a:gd name="T3" fmla="*/ 14 h 307"/>
                    <a:gd name="T4" fmla="*/ 390 w 390"/>
                    <a:gd name="T5" fmla="*/ 44 h 307"/>
                    <a:gd name="T6" fmla="*/ 376 w 390"/>
                    <a:gd name="T7" fmla="*/ 210 h 307"/>
                    <a:gd name="T8" fmla="*/ 368 w 390"/>
                    <a:gd name="T9" fmla="*/ 218 h 307"/>
                    <a:gd name="T10" fmla="*/ 368 w 390"/>
                    <a:gd name="T11" fmla="*/ 256 h 307"/>
                    <a:gd name="T12" fmla="*/ 300 w 390"/>
                    <a:gd name="T13" fmla="*/ 256 h 307"/>
                    <a:gd name="T14" fmla="*/ 203 w 390"/>
                    <a:gd name="T15" fmla="*/ 307 h 307"/>
                    <a:gd name="T16" fmla="*/ 83 w 390"/>
                    <a:gd name="T17" fmla="*/ 307 h 307"/>
                    <a:gd name="T18" fmla="*/ 0 w 390"/>
                    <a:gd name="T19" fmla="*/ 256 h 307"/>
                    <a:gd name="T20" fmla="*/ 0 w 390"/>
                    <a:gd name="T21" fmla="*/ 0 h 307"/>
                    <a:gd name="T22" fmla="*/ 112 w 390"/>
                    <a:gd name="T23" fmla="*/ 44 h 307"/>
                    <a:gd name="T24" fmla="*/ 286 w 390"/>
                    <a:gd name="T25" fmla="*/ 44 h 30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90"/>
                    <a:gd name="T40" fmla="*/ 0 h 307"/>
                    <a:gd name="T41" fmla="*/ 390 w 390"/>
                    <a:gd name="T42" fmla="*/ 307 h 30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90" h="307">
                      <a:moveTo>
                        <a:pt x="286" y="44"/>
                      </a:moveTo>
                      <a:lnTo>
                        <a:pt x="353" y="14"/>
                      </a:lnTo>
                      <a:lnTo>
                        <a:pt x="390" y="44"/>
                      </a:lnTo>
                      <a:lnTo>
                        <a:pt x="376" y="210"/>
                      </a:lnTo>
                      <a:lnTo>
                        <a:pt x="368" y="218"/>
                      </a:lnTo>
                      <a:lnTo>
                        <a:pt x="368" y="256"/>
                      </a:lnTo>
                      <a:lnTo>
                        <a:pt x="300" y="256"/>
                      </a:lnTo>
                      <a:lnTo>
                        <a:pt x="203" y="307"/>
                      </a:lnTo>
                      <a:lnTo>
                        <a:pt x="83" y="307"/>
                      </a:lnTo>
                      <a:lnTo>
                        <a:pt x="0" y="256"/>
                      </a:lnTo>
                      <a:lnTo>
                        <a:pt x="0" y="0"/>
                      </a:lnTo>
                      <a:lnTo>
                        <a:pt x="112" y="44"/>
                      </a:lnTo>
                      <a:lnTo>
                        <a:pt x="286" y="44"/>
                      </a:lnTo>
                      <a:close/>
                    </a:path>
                  </a:pathLst>
                </a:custGeom>
                <a:solidFill>
                  <a:srgbClr val="009668"/>
                </a:solidFill>
                <a:ln w="9525">
                  <a:noFill/>
                  <a:round/>
                  <a:headEnd/>
                  <a:tailEnd/>
                </a:ln>
              </p:spPr>
              <p:txBody>
                <a:bodyPr>
                  <a:prstTxWarp prst="textNoShape">
                    <a:avLst/>
                  </a:prstTxWarp>
                </a:bodyPr>
                <a:lstStyle/>
                <a:p>
                  <a:endParaRPr lang="en-US"/>
                </a:p>
              </p:txBody>
            </p:sp>
            <p:sp>
              <p:nvSpPr>
                <p:cNvPr id="45152" name="Freeform 133"/>
                <p:cNvSpPr>
                  <a:spLocks noChangeAspect="1"/>
                </p:cNvSpPr>
                <p:nvPr/>
              </p:nvSpPr>
              <p:spPr bwMode="auto">
                <a:xfrm>
                  <a:off x="903" y="3151"/>
                  <a:ext cx="23" cy="46"/>
                </a:xfrm>
                <a:custGeom>
                  <a:avLst/>
                  <a:gdLst>
                    <a:gd name="T0" fmla="*/ 179 w 300"/>
                    <a:gd name="T1" fmla="*/ 271 h 595"/>
                    <a:gd name="T2" fmla="*/ 254 w 300"/>
                    <a:gd name="T3" fmla="*/ 331 h 595"/>
                    <a:gd name="T4" fmla="*/ 254 w 300"/>
                    <a:gd name="T5" fmla="*/ 361 h 595"/>
                    <a:gd name="T6" fmla="*/ 300 w 300"/>
                    <a:gd name="T7" fmla="*/ 407 h 595"/>
                    <a:gd name="T8" fmla="*/ 285 w 300"/>
                    <a:gd name="T9" fmla="*/ 482 h 595"/>
                    <a:gd name="T10" fmla="*/ 263 w 300"/>
                    <a:gd name="T11" fmla="*/ 482 h 595"/>
                    <a:gd name="T12" fmla="*/ 172 w 300"/>
                    <a:gd name="T13" fmla="*/ 557 h 595"/>
                    <a:gd name="T14" fmla="*/ 128 w 300"/>
                    <a:gd name="T15" fmla="*/ 580 h 595"/>
                    <a:gd name="T16" fmla="*/ 112 w 300"/>
                    <a:gd name="T17" fmla="*/ 595 h 595"/>
                    <a:gd name="T18" fmla="*/ 60 w 300"/>
                    <a:gd name="T19" fmla="*/ 331 h 595"/>
                    <a:gd name="T20" fmla="*/ 0 w 300"/>
                    <a:gd name="T21" fmla="*/ 226 h 595"/>
                    <a:gd name="T22" fmla="*/ 15 w 300"/>
                    <a:gd name="T23" fmla="*/ 165 h 595"/>
                    <a:gd name="T24" fmla="*/ 128 w 300"/>
                    <a:gd name="T25" fmla="*/ 30 h 595"/>
                    <a:gd name="T26" fmla="*/ 135 w 300"/>
                    <a:gd name="T27" fmla="*/ 0 h 595"/>
                    <a:gd name="T28" fmla="*/ 179 w 300"/>
                    <a:gd name="T29" fmla="*/ 249 h 595"/>
                    <a:gd name="T30" fmla="*/ 179 w 300"/>
                    <a:gd name="T31" fmla="*/ 271 h 595"/>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00"/>
                    <a:gd name="T49" fmla="*/ 0 h 595"/>
                    <a:gd name="T50" fmla="*/ 300 w 300"/>
                    <a:gd name="T51" fmla="*/ 595 h 595"/>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00" h="595">
                      <a:moveTo>
                        <a:pt x="179" y="271"/>
                      </a:moveTo>
                      <a:lnTo>
                        <a:pt x="254" y="331"/>
                      </a:lnTo>
                      <a:lnTo>
                        <a:pt x="254" y="361"/>
                      </a:lnTo>
                      <a:lnTo>
                        <a:pt x="300" y="407"/>
                      </a:lnTo>
                      <a:lnTo>
                        <a:pt x="285" y="482"/>
                      </a:lnTo>
                      <a:lnTo>
                        <a:pt x="263" y="482"/>
                      </a:lnTo>
                      <a:lnTo>
                        <a:pt x="172" y="557"/>
                      </a:lnTo>
                      <a:lnTo>
                        <a:pt x="128" y="580"/>
                      </a:lnTo>
                      <a:lnTo>
                        <a:pt x="112" y="595"/>
                      </a:lnTo>
                      <a:lnTo>
                        <a:pt x="60" y="331"/>
                      </a:lnTo>
                      <a:lnTo>
                        <a:pt x="0" y="226"/>
                      </a:lnTo>
                      <a:lnTo>
                        <a:pt x="15" y="165"/>
                      </a:lnTo>
                      <a:lnTo>
                        <a:pt x="128" y="30"/>
                      </a:lnTo>
                      <a:lnTo>
                        <a:pt x="135" y="0"/>
                      </a:lnTo>
                      <a:lnTo>
                        <a:pt x="179" y="249"/>
                      </a:lnTo>
                      <a:lnTo>
                        <a:pt x="179" y="271"/>
                      </a:lnTo>
                      <a:close/>
                    </a:path>
                  </a:pathLst>
                </a:custGeom>
                <a:solidFill>
                  <a:srgbClr val="D6546E"/>
                </a:solidFill>
                <a:ln w="9525">
                  <a:noFill/>
                  <a:round/>
                  <a:headEnd/>
                  <a:tailEnd/>
                </a:ln>
              </p:spPr>
              <p:txBody>
                <a:bodyPr>
                  <a:prstTxWarp prst="textNoShape">
                    <a:avLst/>
                  </a:prstTxWarp>
                </a:bodyPr>
                <a:lstStyle/>
                <a:p>
                  <a:endParaRPr lang="en-US"/>
                </a:p>
              </p:txBody>
            </p:sp>
            <p:sp>
              <p:nvSpPr>
                <p:cNvPr id="45153" name="Freeform 134"/>
                <p:cNvSpPr>
                  <a:spLocks noChangeAspect="1"/>
                </p:cNvSpPr>
                <p:nvPr/>
              </p:nvSpPr>
              <p:spPr bwMode="auto">
                <a:xfrm>
                  <a:off x="1050" y="3156"/>
                  <a:ext cx="21" cy="14"/>
                </a:xfrm>
                <a:custGeom>
                  <a:avLst/>
                  <a:gdLst>
                    <a:gd name="T0" fmla="*/ 278 w 278"/>
                    <a:gd name="T1" fmla="*/ 136 h 174"/>
                    <a:gd name="T2" fmla="*/ 113 w 278"/>
                    <a:gd name="T3" fmla="*/ 174 h 174"/>
                    <a:gd name="T4" fmla="*/ 8 w 278"/>
                    <a:gd name="T5" fmla="*/ 158 h 174"/>
                    <a:gd name="T6" fmla="*/ 0 w 278"/>
                    <a:gd name="T7" fmla="*/ 150 h 174"/>
                    <a:gd name="T8" fmla="*/ 0 w 278"/>
                    <a:gd name="T9" fmla="*/ 113 h 174"/>
                    <a:gd name="T10" fmla="*/ 75 w 278"/>
                    <a:gd name="T11" fmla="*/ 46 h 174"/>
                    <a:gd name="T12" fmla="*/ 218 w 278"/>
                    <a:gd name="T13" fmla="*/ 0 h 174"/>
                    <a:gd name="T14" fmla="*/ 241 w 278"/>
                    <a:gd name="T15" fmla="*/ 0 h 174"/>
                    <a:gd name="T16" fmla="*/ 278 w 278"/>
                    <a:gd name="T17" fmla="*/ 136 h 17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8"/>
                    <a:gd name="T28" fmla="*/ 0 h 174"/>
                    <a:gd name="T29" fmla="*/ 278 w 278"/>
                    <a:gd name="T30" fmla="*/ 174 h 17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8" h="174">
                      <a:moveTo>
                        <a:pt x="278" y="136"/>
                      </a:moveTo>
                      <a:lnTo>
                        <a:pt x="113" y="174"/>
                      </a:lnTo>
                      <a:lnTo>
                        <a:pt x="8" y="158"/>
                      </a:lnTo>
                      <a:lnTo>
                        <a:pt x="0" y="150"/>
                      </a:lnTo>
                      <a:lnTo>
                        <a:pt x="0" y="113"/>
                      </a:lnTo>
                      <a:lnTo>
                        <a:pt x="75" y="46"/>
                      </a:lnTo>
                      <a:lnTo>
                        <a:pt x="218" y="0"/>
                      </a:lnTo>
                      <a:lnTo>
                        <a:pt x="241" y="0"/>
                      </a:lnTo>
                      <a:lnTo>
                        <a:pt x="278" y="136"/>
                      </a:lnTo>
                      <a:close/>
                    </a:path>
                  </a:pathLst>
                </a:custGeom>
                <a:solidFill>
                  <a:srgbClr val="7E7FB1"/>
                </a:solidFill>
                <a:ln w="9525">
                  <a:noFill/>
                  <a:round/>
                  <a:headEnd/>
                  <a:tailEnd/>
                </a:ln>
              </p:spPr>
              <p:txBody>
                <a:bodyPr>
                  <a:prstTxWarp prst="textNoShape">
                    <a:avLst/>
                  </a:prstTxWarp>
                </a:bodyPr>
                <a:lstStyle/>
                <a:p>
                  <a:endParaRPr lang="en-US"/>
                </a:p>
              </p:txBody>
            </p:sp>
            <p:sp>
              <p:nvSpPr>
                <p:cNvPr id="45154" name="Freeform 135"/>
                <p:cNvSpPr>
                  <a:spLocks noChangeAspect="1"/>
                </p:cNvSpPr>
                <p:nvPr/>
              </p:nvSpPr>
              <p:spPr bwMode="auto">
                <a:xfrm>
                  <a:off x="1521" y="3159"/>
                  <a:ext cx="47" cy="113"/>
                </a:xfrm>
                <a:custGeom>
                  <a:avLst/>
                  <a:gdLst>
                    <a:gd name="T0" fmla="*/ 542 w 618"/>
                    <a:gd name="T1" fmla="*/ 219 h 1474"/>
                    <a:gd name="T2" fmla="*/ 459 w 618"/>
                    <a:gd name="T3" fmla="*/ 497 h 1474"/>
                    <a:gd name="T4" fmla="*/ 437 w 618"/>
                    <a:gd name="T5" fmla="*/ 654 h 1474"/>
                    <a:gd name="T6" fmla="*/ 459 w 618"/>
                    <a:gd name="T7" fmla="*/ 767 h 1474"/>
                    <a:gd name="T8" fmla="*/ 444 w 618"/>
                    <a:gd name="T9" fmla="*/ 828 h 1474"/>
                    <a:gd name="T10" fmla="*/ 437 w 618"/>
                    <a:gd name="T11" fmla="*/ 842 h 1474"/>
                    <a:gd name="T12" fmla="*/ 437 w 618"/>
                    <a:gd name="T13" fmla="*/ 828 h 1474"/>
                    <a:gd name="T14" fmla="*/ 415 w 618"/>
                    <a:gd name="T15" fmla="*/ 804 h 1474"/>
                    <a:gd name="T16" fmla="*/ 392 w 618"/>
                    <a:gd name="T17" fmla="*/ 804 h 1474"/>
                    <a:gd name="T18" fmla="*/ 369 w 618"/>
                    <a:gd name="T19" fmla="*/ 842 h 1474"/>
                    <a:gd name="T20" fmla="*/ 392 w 618"/>
                    <a:gd name="T21" fmla="*/ 872 h 1474"/>
                    <a:gd name="T22" fmla="*/ 331 w 618"/>
                    <a:gd name="T23" fmla="*/ 978 h 1474"/>
                    <a:gd name="T24" fmla="*/ 136 w 618"/>
                    <a:gd name="T25" fmla="*/ 1173 h 1474"/>
                    <a:gd name="T26" fmla="*/ 46 w 618"/>
                    <a:gd name="T27" fmla="*/ 1437 h 1474"/>
                    <a:gd name="T28" fmla="*/ 24 w 618"/>
                    <a:gd name="T29" fmla="*/ 1474 h 1474"/>
                    <a:gd name="T30" fmla="*/ 68 w 618"/>
                    <a:gd name="T31" fmla="*/ 1256 h 1474"/>
                    <a:gd name="T32" fmla="*/ 309 w 618"/>
                    <a:gd name="T33" fmla="*/ 850 h 1474"/>
                    <a:gd name="T34" fmla="*/ 309 w 618"/>
                    <a:gd name="T35" fmla="*/ 820 h 1474"/>
                    <a:gd name="T36" fmla="*/ 181 w 618"/>
                    <a:gd name="T37" fmla="*/ 767 h 1474"/>
                    <a:gd name="T38" fmla="*/ 68 w 618"/>
                    <a:gd name="T39" fmla="*/ 745 h 1474"/>
                    <a:gd name="T40" fmla="*/ 0 w 618"/>
                    <a:gd name="T41" fmla="*/ 715 h 1474"/>
                    <a:gd name="T42" fmla="*/ 280 w 618"/>
                    <a:gd name="T43" fmla="*/ 678 h 1474"/>
                    <a:gd name="T44" fmla="*/ 309 w 618"/>
                    <a:gd name="T45" fmla="*/ 647 h 1474"/>
                    <a:gd name="T46" fmla="*/ 287 w 618"/>
                    <a:gd name="T47" fmla="*/ 338 h 1474"/>
                    <a:gd name="T48" fmla="*/ 377 w 618"/>
                    <a:gd name="T49" fmla="*/ 233 h 1474"/>
                    <a:gd name="T50" fmla="*/ 618 w 618"/>
                    <a:gd name="T51" fmla="*/ 0 h 1474"/>
                    <a:gd name="T52" fmla="*/ 542 w 618"/>
                    <a:gd name="T53" fmla="*/ 219 h 1474"/>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618"/>
                    <a:gd name="T82" fmla="*/ 0 h 1474"/>
                    <a:gd name="T83" fmla="*/ 618 w 618"/>
                    <a:gd name="T84" fmla="*/ 1474 h 1474"/>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618" h="1474">
                      <a:moveTo>
                        <a:pt x="542" y="219"/>
                      </a:moveTo>
                      <a:lnTo>
                        <a:pt x="459" y="497"/>
                      </a:lnTo>
                      <a:lnTo>
                        <a:pt x="437" y="654"/>
                      </a:lnTo>
                      <a:lnTo>
                        <a:pt x="459" y="767"/>
                      </a:lnTo>
                      <a:lnTo>
                        <a:pt x="444" y="828"/>
                      </a:lnTo>
                      <a:lnTo>
                        <a:pt x="437" y="842"/>
                      </a:lnTo>
                      <a:lnTo>
                        <a:pt x="437" y="828"/>
                      </a:lnTo>
                      <a:lnTo>
                        <a:pt x="415" y="804"/>
                      </a:lnTo>
                      <a:lnTo>
                        <a:pt x="392" y="804"/>
                      </a:lnTo>
                      <a:lnTo>
                        <a:pt x="369" y="842"/>
                      </a:lnTo>
                      <a:lnTo>
                        <a:pt x="392" y="872"/>
                      </a:lnTo>
                      <a:lnTo>
                        <a:pt x="331" y="978"/>
                      </a:lnTo>
                      <a:lnTo>
                        <a:pt x="136" y="1173"/>
                      </a:lnTo>
                      <a:lnTo>
                        <a:pt x="46" y="1437"/>
                      </a:lnTo>
                      <a:lnTo>
                        <a:pt x="24" y="1474"/>
                      </a:lnTo>
                      <a:lnTo>
                        <a:pt x="68" y="1256"/>
                      </a:lnTo>
                      <a:lnTo>
                        <a:pt x="309" y="850"/>
                      </a:lnTo>
                      <a:lnTo>
                        <a:pt x="309" y="820"/>
                      </a:lnTo>
                      <a:lnTo>
                        <a:pt x="181" y="767"/>
                      </a:lnTo>
                      <a:lnTo>
                        <a:pt x="68" y="745"/>
                      </a:lnTo>
                      <a:lnTo>
                        <a:pt x="0" y="715"/>
                      </a:lnTo>
                      <a:lnTo>
                        <a:pt x="280" y="678"/>
                      </a:lnTo>
                      <a:lnTo>
                        <a:pt x="309" y="647"/>
                      </a:lnTo>
                      <a:lnTo>
                        <a:pt x="287" y="338"/>
                      </a:lnTo>
                      <a:lnTo>
                        <a:pt x="377" y="233"/>
                      </a:lnTo>
                      <a:lnTo>
                        <a:pt x="618" y="0"/>
                      </a:lnTo>
                      <a:lnTo>
                        <a:pt x="542" y="219"/>
                      </a:lnTo>
                      <a:close/>
                    </a:path>
                  </a:pathLst>
                </a:custGeom>
                <a:solidFill>
                  <a:srgbClr val="5F68A2"/>
                </a:solidFill>
                <a:ln w="9525">
                  <a:noFill/>
                  <a:round/>
                  <a:headEnd/>
                  <a:tailEnd/>
                </a:ln>
              </p:spPr>
              <p:txBody>
                <a:bodyPr>
                  <a:prstTxWarp prst="textNoShape">
                    <a:avLst/>
                  </a:prstTxWarp>
                </a:bodyPr>
                <a:lstStyle/>
                <a:p>
                  <a:endParaRPr lang="en-US"/>
                </a:p>
              </p:txBody>
            </p:sp>
            <p:sp>
              <p:nvSpPr>
                <p:cNvPr id="45155" name="Freeform 136"/>
                <p:cNvSpPr>
                  <a:spLocks noChangeAspect="1"/>
                </p:cNvSpPr>
                <p:nvPr/>
              </p:nvSpPr>
              <p:spPr bwMode="auto">
                <a:xfrm>
                  <a:off x="933" y="3169"/>
                  <a:ext cx="67" cy="16"/>
                </a:xfrm>
                <a:custGeom>
                  <a:avLst/>
                  <a:gdLst>
                    <a:gd name="T0" fmla="*/ 835 w 872"/>
                    <a:gd name="T1" fmla="*/ 60 h 219"/>
                    <a:gd name="T2" fmla="*/ 872 w 872"/>
                    <a:gd name="T3" fmla="*/ 83 h 219"/>
                    <a:gd name="T4" fmla="*/ 872 w 872"/>
                    <a:gd name="T5" fmla="*/ 113 h 219"/>
                    <a:gd name="T6" fmla="*/ 804 w 872"/>
                    <a:gd name="T7" fmla="*/ 158 h 219"/>
                    <a:gd name="T8" fmla="*/ 511 w 872"/>
                    <a:gd name="T9" fmla="*/ 219 h 219"/>
                    <a:gd name="T10" fmla="*/ 173 w 872"/>
                    <a:gd name="T11" fmla="*/ 210 h 219"/>
                    <a:gd name="T12" fmla="*/ 0 w 872"/>
                    <a:gd name="T13" fmla="*/ 135 h 219"/>
                    <a:gd name="T14" fmla="*/ 91 w 872"/>
                    <a:gd name="T15" fmla="*/ 60 h 219"/>
                    <a:gd name="T16" fmla="*/ 376 w 872"/>
                    <a:gd name="T17" fmla="*/ 0 h 219"/>
                    <a:gd name="T18" fmla="*/ 685 w 872"/>
                    <a:gd name="T19" fmla="*/ 16 h 219"/>
                    <a:gd name="T20" fmla="*/ 835 w 872"/>
                    <a:gd name="T21" fmla="*/ 60 h 21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872"/>
                    <a:gd name="T34" fmla="*/ 0 h 219"/>
                    <a:gd name="T35" fmla="*/ 872 w 872"/>
                    <a:gd name="T36" fmla="*/ 219 h 21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872" h="219">
                      <a:moveTo>
                        <a:pt x="835" y="60"/>
                      </a:moveTo>
                      <a:lnTo>
                        <a:pt x="872" y="83"/>
                      </a:lnTo>
                      <a:lnTo>
                        <a:pt x="872" y="113"/>
                      </a:lnTo>
                      <a:lnTo>
                        <a:pt x="804" y="158"/>
                      </a:lnTo>
                      <a:lnTo>
                        <a:pt x="511" y="219"/>
                      </a:lnTo>
                      <a:lnTo>
                        <a:pt x="173" y="210"/>
                      </a:lnTo>
                      <a:lnTo>
                        <a:pt x="0" y="135"/>
                      </a:lnTo>
                      <a:lnTo>
                        <a:pt x="91" y="60"/>
                      </a:lnTo>
                      <a:lnTo>
                        <a:pt x="376" y="0"/>
                      </a:lnTo>
                      <a:lnTo>
                        <a:pt x="685" y="16"/>
                      </a:lnTo>
                      <a:lnTo>
                        <a:pt x="835" y="60"/>
                      </a:lnTo>
                      <a:close/>
                    </a:path>
                  </a:pathLst>
                </a:custGeom>
                <a:solidFill>
                  <a:srgbClr val="98C7C2"/>
                </a:solidFill>
                <a:ln w="9525">
                  <a:noFill/>
                  <a:round/>
                  <a:headEnd/>
                  <a:tailEnd/>
                </a:ln>
              </p:spPr>
              <p:txBody>
                <a:bodyPr>
                  <a:prstTxWarp prst="textNoShape">
                    <a:avLst/>
                  </a:prstTxWarp>
                </a:bodyPr>
                <a:lstStyle/>
                <a:p>
                  <a:endParaRPr lang="en-US"/>
                </a:p>
              </p:txBody>
            </p:sp>
            <p:sp>
              <p:nvSpPr>
                <p:cNvPr id="45156" name="Freeform 137"/>
                <p:cNvSpPr>
                  <a:spLocks noChangeAspect="1"/>
                </p:cNvSpPr>
                <p:nvPr/>
              </p:nvSpPr>
              <p:spPr bwMode="auto">
                <a:xfrm>
                  <a:off x="1050" y="3170"/>
                  <a:ext cx="61" cy="62"/>
                </a:xfrm>
                <a:custGeom>
                  <a:avLst/>
                  <a:gdLst>
                    <a:gd name="T0" fmla="*/ 391 w 790"/>
                    <a:gd name="T1" fmla="*/ 75 h 812"/>
                    <a:gd name="T2" fmla="*/ 782 w 790"/>
                    <a:gd name="T3" fmla="*/ 89 h 812"/>
                    <a:gd name="T4" fmla="*/ 790 w 790"/>
                    <a:gd name="T5" fmla="*/ 75 h 812"/>
                    <a:gd name="T6" fmla="*/ 737 w 790"/>
                    <a:gd name="T7" fmla="*/ 331 h 812"/>
                    <a:gd name="T8" fmla="*/ 655 w 790"/>
                    <a:gd name="T9" fmla="*/ 382 h 812"/>
                    <a:gd name="T10" fmla="*/ 519 w 790"/>
                    <a:gd name="T11" fmla="*/ 406 h 812"/>
                    <a:gd name="T12" fmla="*/ 263 w 790"/>
                    <a:gd name="T13" fmla="*/ 653 h 812"/>
                    <a:gd name="T14" fmla="*/ 346 w 790"/>
                    <a:gd name="T15" fmla="*/ 812 h 812"/>
                    <a:gd name="T16" fmla="*/ 90 w 790"/>
                    <a:gd name="T17" fmla="*/ 788 h 812"/>
                    <a:gd name="T18" fmla="*/ 75 w 790"/>
                    <a:gd name="T19" fmla="*/ 774 h 812"/>
                    <a:gd name="T20" fmla="*/ 53 w 790"/>
                    <a:gd name="T21" fmla="*/ 774 h 812"/>
                    <a:gd name="T22" fmla="*/ 0 w 790"/>
                    <a:gd name="T23" fmla="*/ 44 h 812"/>
                    <a:gd name="T24" fmla="*/ 211 w 790"/>
                    <a:gd name="T25" fmla="*/ 44 h 812"/>
                    <a:gd name="T26" fmla="*/ 286 w 790"/>
                    <a:gd name="T27" fmla="*/ 0 h 812"/>
                    <a:gd name="T28" fmla="*/ 309 w 790"/>
                    <a:gd name="T29" fmla="*/ 0 h 812"/>
                    <a:gd name="T30" fmla="*/ 391 w 790"/>
                    <a:gd name="T31" fmla="*/ 75 h 81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790"/>
                    <a:gd name="T49" fmla="*/ 0 h 812"/>
                    <a:gd name="T50" fmla="*/ 790 w 790"/>
                    <a:gd name="T51" fmla="*/ 812 h 812"/>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790" h="812">
                      <a:moveTo>
                        <a:pt x="391" y="75"/>
                      </a:moveTo>
                      <a:lnTo>
                        <a:pt x="782" y="89"/>
                      </a:lnTo>
                      <a:lnTo>
                        <a:pt x="790" y="75"/>
                      </a:lnTo>
                      <a:lnTo>
                        <a:pt x="737" y="331"/>
                      </a:lnTo>
                      <a:lnTo>
                        <a:pt x="655" y="382"/>
                      </a:lnTo>
                      <a:lnTo>
                        <a:pt x="519" y="406"/>
                      </a:lnTo>
                      <a:lnTo>
                        <a:pt x="263" y="653"/>
                      </a:lnTo>
                      <a:lnTo>
                        <a:pt x="346" y="812"/>
                      </a:lnTo>
                      <a:lnTo>
                        <a:pt x="90" y="788"/>
                      </a:lnTo>
                      <a:lnTo>
                        <a:pt x="75" y="774"/>
                      </a:lnTo>
                      <a:lnTo>
                        <a:pt x="53" y="774"/>
                      </a:lnTo>
                      <a:lnTo>
                        <a:pt x="0" y="44"/>
                      </a:lnTo>
                      <a:lnTo>
                        <a:pt x="211" y="44"/>
                      </a:lnTo>
                      <a:lnTo>
                        <a:pt x="286" y="0"/>
                      </a:lnTo>
                      <a:lnTo>
                        <a:pt x="309" y="0"/>
                      </a:lnTo>
                      <a:lnTo>
                        <a:pt x="391" y="75"/>
                      </a:lnTo>
                      <a:close/>
                    </a:path>
                  </a:pathLst>
                </a:custGeom>
                <a:solidFill>
                  <a:srgbClr val="9696BF"/>
                </a:solidFill>
                <a:ln w="9525">
                  <a:noFill/>
                  <a:round/>
                  <a:headEnd/>
                  <a:tailEnd/>
                </a:ln>
              </p:spPr>
              <p:txBody>
                <a:bodyPr>
                  <a:prstTxWarp prst="textNoShape">
                    <a:avLst/>
                  </a:prstTxWarp>
                </a:bodyPr>
                <a:lstStyle/>
                <a:p>
                  <a:endParaRPr lang="en-US"/>
                </a:p>
              </p:txBody>
            </p:sp>
            <p:sp>
              <p:nvSpPr>
                <p:cNvPr id="45157" name="Freeform 138"/>
                <p:cNvSpPr>
                  <a:spLocks noChangeAspect="1"/>
                </p:cNvSpPr>
                <p:nvPr/>
              </p:nvSpPr>
              <p:spPr bwMode="auto">
                <a:xfrm>
                  <a:off x="879" y="3171"/>
                  <a:ext cx="27" cy="74"/>
                </a:xfrm>
                <a:custGeom>
                  <a:avLst/>
                  <a:gdLst>
                    <a:gd name="T0" fmla="*/ 353 w 353"/>
                    <a:gd name="T1" fmla="*/ 240 h 955"/>
                    <a:gd name="T2" fmla="*/ 353 w 353"/>
                    <a:gd name="T3" fmla="*/ 413 h 955"/>
                    <a:gd name="T4" fmla="*/ 181 w 353"/>
                    <a:gd name="T5" fmla="*/ 676 h 955"/>
                    <a:gd name="T6" fmla="*/ 60 w 353"/>
                    <a:gd name="T7" fmla="*/ 955 h 955"/>
                    <a:gd name="T8" fmla="*/ 0 w 353"/>
                    <a:gd name="T9" fmla="*/ 841 h 955"/>
                    <a:gd name="T10" fmla="*/ 7 w 353"/>
                    <a:gd name="T11" fmla="*/ 594 h 955"/>
                    <a:gd name="T12" fmla="*/ 83 w 353"/>
                    <a:gd name="T13" fmla="*/ 459 h 955"/>
                    <a:gd name="T14" fmla="*/ 46 w 353"/>
                    <a:gd name="T15" fmla="*/ 285 h 955"/>
                    <a:gd name="T16" fmla="*/ 60 w 353"/>
                    <a:gd name="T17" fmla="*/ 203 h 955"/>
                    <a:gd name="T18" fmla="*/ 181 w 353"/>
                    <a:gd name="T19" fmla="*/ 97 h 955"/>
                    <a:gd name="T20" fmla="*/ 241 w 353"/>
                    <a:gd name="T21" fmla="*/ 0 h 955"/>
                    <a:gd name="T22" fmla="*/ 324 w 353"/>
                    <a:gd name="T23" fmla="*/ 120 h 955"/>
                    <a:gd name="T24" fmla="*/ 353 w 353"/>
                    <a:gd name="T25" fmla="*/ 240 h 95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53"/>
                    <a:gd name="T40" fmla="*/ 0 h 955"/>
                    <a:gd name="T41" fmla="*/ 353 w 353"/>
                    <a:gd name="T42" fmla="*/ 955 h 95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53" h="955">
                      <a:moveTo>
                        <a:pt x="353" y="240"/>
                      </a:moveTo>
                      <a:lnTo>
                        <a:pt x="353" y="413"/>
                      </a:lnTo>
                      <a:lnTo>
                        <a:pt x="181" y="676"/>
                      </a:lnTo>
                      <a:lnTo>
                        <a:pt x="60" y="955"/>
                      </a:lnTo>
                      <a:lnTo>
                        <a:pt x="0" y="841"/>
                      </a:lnTo>
                      <a:lnTo>
                        <a:pt x="7" y="594"/>
                      </a:lnTo>
                      <a:lnTo>
                        <a:pt x="83" y="459"/>
                      </a:lnTo>
                      <a:lnTo>
                        <a:pt x="46" y="285"/>
                      </a:lnTo>
                      <a:lnTo>
                        <a:pt x="60" y="203"/>
                      </a:lnTo>
                      <a:lnTo>
                        <a:pt x="181" y="97"/>
                      </a:lnTo>
                      <a:lnTo>
                        <a:pt x="241" y="0"/>
                      </a:lnTo>
                      <a:lnTo>
                        <a:pt x="324" y="120"/>
                      </a:lnTo>
                      <a:lnTo>
                        <a:pt x="353" y="240"/>
                      </a:lnTo>
                      <a:close/>
                    </a:path>
                  </a:pathLst>
                </a:custGeom>
                <a:solidFill>
                  <a:srgbClr val="AED3ED"/>
                </a:solidFill>
                <a:ln w="9525">
                  <a:noFill/>
                  <a:round/>
                  <a:headEnd/>
                  <a:tailEnd/>
                </a:ln>
              </p:spPr>
              <p:txBody>
                <a:bodyPr>
                  <a:prstTxWarp prst="textNoShape">
                    <a:avLst/>
                  </a:prstTxWarp>
                </a:bodyPr>
                <a:lstStyle/>
                <a:p>
                  <a:endParaRPr lang="en-US"/>
                </a:p>
              </p:txBody>
            </p:sp>
            <p:sp>
              <p:nvSpPr>
                <p:cNvPr id="45158" name="Freeform 139"/>
                <p:cNvSpPr>
                  <a:spLocks noChangeAspect="1"/>
                </p:cNvSpPr>
                <p:nvPr/>
              </p:nvSpPr>
              <p:spPr bwMode="auto">
                <a:xfrm>
                  <a:off x="660" y="3177"/>
                  <a:ext cx="96" cy="82"/>
                </a:xfrm>
                <a:custGeom>
                  <a:avLst/>
                  <a:gdLst>
                    <a:gd name="T0" fmla="*/ 736 w 1240"/>
                    <a:gd name="T1" fmla="*/ 76 h 1068"/>
                    <a:gd name="T2" fmla="*/ 744 w 1240"/>
                    <a:gd name="T3" fmla="*/ 76 h 1068"/>
                    <a:gd name="T4" fmla="*/ 759 w 1240"/>
                    <a:gd name="T5" fmla="*/ 564 h 1068"/>
                    <a:gd name="T6" fmla="*/ 826 w 1240"/>
                    <a:gd name="T7" fmla="*/ 587 h 1068"/>
                    <a:gd name="T8" fmla="*/ 1240 w 1240"/>
                    <a:gd name="T9" fmla="*/ 812 h 1068"/>
                    <a:gd name="T10" fmla="*/ 1113 w 1240"/>
                    <a:gd name="T11" fmla="*/ 790 h 1068"/>
                    <a:gd name="T12" fmla="*/ 925 w 1240"/>
                    <a:gd name="T13" fmla="*/ 827 h 1068"/>
                    <a:gd name="T14" fmla="*/ 744 w 1240"/>
                    <a:gd name="T15" fmla="*/ 917 h 1068"/>
                    <a:gd name="T16" fmla="*/ 609 w 1240"/>
                    <a:gd name="T17" fmla="*/ 1061 h 1068"/>
                    <a:gd name="T18" fmla="*/ 594 w 1240"/>
                    <a:gd name="T19" fmla="*/ 1045 h 1068"/>
                    <a:gd name="T20" fmla="*/ 541 w 1240"/>
                    <a:gd name="T21" fmla="*/ 1068 h 1068"/>
                    <a:gd name="T22" fmla="*/ 331 w 1240"/>
                    <a:gd name="T23" fmla="*/ 865 h 1068"/>
                    <a:gd name="T24" fmla="*/ 180 w 1240"/>
                    <a:gd name="T25" fmla="*/ 805 h 1068"/>
                    <a:gd name="T26" fmla="*/ 0 w 1240"/>
                    <a:gd name="T27" fmla="*/ 774 h 1068"/>
                    <a:gd name="T28" fmla="*/ 369 w 1240"/>
                    <a:gd name="T29" fmla="*/ 571 h 1068"/>
                    <a:gd name="T30" fmla="*/ 420 w 1240"/>
                    <a:gd name="T31" fmla="*/ 467 h 1068"/>
                    <a:gd name="T32" fmla="*/ 466 w 1240"/>
                    <a:gd name="T33" fmla="*/ 23 h 1068"/>
                    <a:gd name="T34" fmla="*/ 676 w 1240"/>
                    <a:gd name="T35" fmla="*/ 23 h 1068"/>
                    <a:gd name="T36" fmla="*/ 722 w 1240"/>
                    <a:gd name="T37" fmla="*/ 0 h 1068"/>
                    <a:gd name="T38" fmla="*/ 744 w 1240"/>
                    <a:gd name="T39" fmla="*/ 0 h 1068"/>
                    <a:gd name="T40" fmla="*/ 736 w 1240"/>
                    <a:gd name="T41" fmla="*/ 76 h 1068"/>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240"/>
                    <a:gd name="T64" fmla="*/ 0 h 1068"/>
                    <a:gd name="T65" fmla="*/ 1240 w 1240"/>
                    <a:gd name="T66" fmla="*/ 1068 h 1068"/>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240" h="1068">
                      <a:moveTo>
                        <a:pt x="736" y="76"/>
                      </a:moveTo>
                      <a:lnTo>
                        <a:pt x="744" y="76"/>
                      </a:lnTo>
                      <a:lnTo>
                        <a:pt x="759" y="564"/>
                      </a:lnTo>
                      <a:lnTo>
                        <a:pt x="826" y="587"/>
                      </a:lnTo>
                      <a:lnTo>
                        <a:pt x="1240" y="812"/>
                      </a:lnTo>
                      <a:lnTo>
                        <a:pt x="1113" y="790"/>
                      </a:lnTo>
                      <a:lnTo>
                        <a:pt x="925" y="827"/>
                      </a:lnTo>
                      <a:lnTo>
                        <a:pt x="744" y="917"/>
                      </a:lnTo>
                      <a:lnTo>
                        <a:pt x="609" y="1061"/>
                      </a:lnTo>
                      <a:lnTo>
                        <a:pt x="594" y="1045"/>
                      </a:lnTo>
                      <a:lnTo>
                        <a:pt x="541" y="1068"/>
                      </a:lnTo>
                      <a:lnTo>
                        <a:pt x="331" y="865"/>
                      </a:lnTo>
                      <a:lnTo>
                        <a:pt x="180" y="805"/>
                      </a:lnTo>
                      <a:lnTo>
                        <a:pt x="0" y="774"/>
                      </a:lnTo>
                      <a:lnTo>
                        <a:pt x="369" y="571"/>
                      </a:lnTo>
                      <a:lnTo>
                        <a:pt x="420" y="467"/>
                      </a:lnTo>
                      <a:lnTo>
                        <a:pt x="466" y="23"/>
                      </a:lnTo>
                      <a:lnTo>
                        <a:pt x="676" y="23"/>
                      </a:lnTo>
                      <a:lnTo>
                        <a:pt x="722" y="0"/>
                      </a:lnTo>
                      <a:lnTo>
                        <a:pt x="744" y="0"/>
                      </a:lnTo>
                      <a:lnTo>
                        <a:pt x="736" y="76"/>
                      </a:lnTo>
                      <a:close/>
                    </a:path>
                  </a:pathLst>
                </a:custGeom>
                <a:solidFill>
                  <a:srgbClr val="5BB1BC"/>
                </a:solidFill>
                <a:ln w="9525">
                  <a:noFill/>
                  <a:round/>
                  <a:headEnd/>
                  <a:tailEnd/>
                </a:ln>
              </p:spPr>
              <p:txBody>
                <a:bodyPr>
                  <a:prstTxWarp prst="textNoShape">
                    <a:avLst/>
                  </a:prstTxWarp>
                </a:bodyPr>
                <a:lstStyle/>
                <a:p>
                  <a:endParaRPr lang="en-US"/>
                </a:p>
              </p:txBody>
            </p:sp>
            <p:sp>
              <p:nvSpPr>
                <p:cNvPr id="45159" name="Freeform 140"/>
                <p:cNvSpPr>
                  <a:spLocks noChangeAspect="1"/>
                </p:cNvSpPr>
                <p:nvPr/>
              </p:nvSpPr>
              <p:spPr bwMode="auto">
                <a:xfrm>
                  <a:off x="566" y="3178"/>
                  <a:ext cx="79" cy="50"/>
                </a:xfrm>
                <a:custGeom>
                  <a:avLst/>
                  <a:gdLst>
                    <a:gd name="T0" fmla="*/ 135 w 1022"/>
                    <a:gd name="T1" fmla="*/ 572 h 639"/>
                    <a:gd name="T2" fmla="*/ 0 w 1022"/>
                    <a:gd name="T3" fmla="*/ 639 h 639"/>
                    <a:gd name="T4" fmla="*/ 0 w 1022"/>
                    <a:gd name="T5" fmla="*/ 436 h 639"/>
                    <a:gd name="T6" fmla="*/ 135 w 1022"/>
                    <a:gd name="T7" fmla="*/ 436 h 639"/>
                    <a:gd name="T8" fmla="*/ 857 w 1022"/>
                    <a:gd name="T9" fmla="*/ 128 h 639"/>
                    <a:gd name="T10" fmla="*/ 1022 w 1022"/>
                    <a:gd name="T11" fmla="*/ 0 h 639"/>
                    <a:gd name="T12" fmla="*/ 789 w 1022"/>
                    <a:gd name="T13" fmla="*/ 203 h 639"/>
                    <a:gd name="T14" fmla="*/ 135 w 1022"/>
                    <a:gd name="T15" fmla="*/ 572 h 639"/>
                    <a:gd name="T16" fmla="*/ 0 60000 65536"/>
                    <a:gd name="T17" fmla="*/ 0 60000 65536"/>
                    <a:gd name="T18" fmla="*/ 0 60000 65536"/>
                    <a:gd name="T19" fmla="*/ 0 60000 65536"/>
                    <a:gd name="T20" fmla="*/ 0 60000 65536"/>
                    <a:gd name="T21" fmla="*/ 0 60000 65536"/>
                    <a:gd name="T22" fmla="*/ 0 60000 65536"/>
                    <a:gd name="T23" fmla="*/ 0 60000 65536"/>
                    <a:gd name="T24" fmla="*/ 0 w 1022"/>
                    <a:gd name="T25" fmla="*/ 0 h 639"/>
                    <a:gd name="T26" fmla="*/ 1022 w 1022"/>
                    <a:gd name="T27" fmla="*/ 639 h 63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22" h="639">
                      <a:moveTo>
                        <a:pt x="135" y="572"/>
                      </a:moveTo>
                      <a:lnTo>
                        <a:pt x="0" y="639"/>
                      </a:lnTo>
                      <a:lnTo>
                        <a:pt x="0" y="436"/>
                      </a:lnTo>
                      <a:lnTo>
                        <a:pt x="135" y="436"/>
                      </a:lnTo>
                      <a:lnTo>
                        <a:pt x="857" y="128"/>
                      </a:lnTo>
                      <a:lnTo>
                        <a:pt x="1022" y="0"/>
                      </a:lnTo>
                      <a:lnTo>
                        <a:pt x="789" y="203"/>
                      </a:lnTo>
                      <a:lnTo>
                        <a:pt x="135" y="572"/>
                      </a:lnTo>
                      <a:close/>
                    </a:path>
                  </a:pathLst>
                </a:custGeom>
                <a:solidFill>
                  <a:srgbClr val="D6546E"/>
                </a:solidFill>
                <a:ln w="9525">
                  <a:noFill/>
                  <a:round/>
                  <a:headEnd/>
                  <a:tailEnd/>
                </a:ln>
              </p:spPr>
              <p:txBody>
                <a:bodyPr>
                  <a:prstTxWarp prst="textNoShape">
                    <a:avLst/>
                  </a:prstTxWarp>
                </a:bodyPr>
                <a:lstStyle/>
                <a:p>
                  <a:endParaRPr lang="en-US"/>
                </a:p>
              </p:txBody>
            </p:sp>
            <p:sp>
              <p:nvSpPr>
                <p:cNvPr id="45160" name="Freeform 141"/>
                <p:cNvSpPr>
                  <a:spLocks noChangeAspect="1"/>
                </p:cNvSpPr>
                <p:nvPr/>
              </p:nvSpPr>
              <p:spPr bwMode="auto">
                <a:xfrm>
                  <a:off x="927" y="3182"/>
                  <a:ext cx="75" cy="105"/>
                </a:xfrm>
                <a:custGeom>
                  <a:avLst/>
                  <a:gdLst>
                    <a:gd name="T0" fmla="*/ 249 w 971"/>
                    <a:gd name="T1" fmla="*/ 97 h 1360"/>
                    <a:gd name="T2" fmla="*/ 744 w 971"/>
                    <a:gd name="T3" fmla="*/ 82 h 1360"/>
                    <a:gd name="T4" fmla="*/ 971 w 971"/>
                    <a:gd name="T5" fmla="*/ 0 h 1360"/>
                    <a:gd name="T6" fmla="*/ 971 w 971"/>
                    <a:gd name="T7" fmla="*/ 1203 h 1360"/>
                    <a:gd name="T8" fmla="*/ 790 w 971"/>
                    <a:gd name="T9" fmla="*/ 1300 h 1360"/>
                    <a:gd name="T10" fmla="*/ 527 w 971"/>
                    <a:gd name="T11" fmla="*/ 1345 h 1360"/>
                    <a:gd name="T12" fmla="*/ 466 w 971"/>
                    <a:gd name="T13" fmla="*/ 1338 h 1360"/>
                    <a:gd name="T14" fmla="*/ 444 w 971"/>
                    <a:gd name="T15" fmla="*/ 1360 h 1360"/>
                    <a:gd name="T16" fmla="*/ 466 w 971"/>
                    <a:gd name="T17" fmla="*/ 1293 h 1360"/>
                    <a:gd name="T18" fmla="*/ 850 w 971"/>
                    <a:gd name="T19" fmla="*/ 947 h 1360"/>
                    <a:gd name="T20" fmla="*/ 820 w 971"/>
                    <a:gd name="T21" fmla="*/ 841 h 1360"/>
                    <a:gd name="T22" fmla="*/ 768 w 971"/>
                    <a:gd name="T23" fmla="*/ 797 h 1360"/>
                    <a:gd name="T24" fmla="*/ 640 w 971"/>
                    <a:gd name="T25" fmla="*/ 797 h 1360"/>
                    <a:gd name="T26" fmla="*/ 316 w 971"/>
                    <a:gd name="T27" fmla="*/ 901 h 1360"/>
                    <a:gd name="T28" fmla="*/ 68 w 971"/>
                    <a:gd name="T29" fmla="*/ 1104 h 1360"/>
                    <a:gd name="T30" fmla="*/ 46 w 971"/>
                    <a:gd name="T31" fmla="*/ 969 h 1360"/>
                    <a:gd name="T32" fmla="*/ 23 w 971"/>
                    <a:gd name="T33" fmla="*/ 962 h 1360"/>
                    <a:gd name="T34" fmla="*/ 0 w 971"/>
                    <a:gd name="T35" fmla="*/ 488 h 1360"/>
                    <a:gd name="T36" fmla="*/ 31 w 971"/>
                    <a:gd name="T37" fmla="*/ 436 h 1360"/>
                    <a:gd name="T38" fmla="*/ 46 w 971"/>
                    <a:gd name="T39" fmla="*/ 0 h 1360"/>
                    <a:gd name="T40" fmla="*/ 98 w 971"/>
                    <a:gd name="T41" fmla="*/ 52 h 1360"/>
                    <a:gd name="T42" fmla="*/ 249 w 971"/>
                    <a:gd name="T43" fmla="*/ 97 h 1360"/>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971"/>
                    <a:gd name="T67" fmla="*/ 0 h 1360"/>
                    <a:gd name="T68" fmla="*/ 971 w 971"/>
                    <a:gd name="T69" fmla="*/ 1360 h 1360"/>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971" h="1360">
                      <a:moveTo>
                        <a:pt x="249" y="97"/>
                      </a:moveTo>
                      <a:lnTo>
                        <a:pt x="744" y="82"/>
                      </a:lnTo>
                      <a:lnTo>
                        <a:pt x="971" y="0"/>
                      </a:lnTo>
                      <a:lnTo>
                        <a:pt x="971" y="1203"/>
                      </a:lnTo>
                      <a:lnTo>
                        <a:pt x="790" y="1300"/>
                      </a:lnTo>
                      <a:lnTo>
                        <a:pt x="527" y="1345"/>
                      </a:lnTo>
                      <a:lnTo>
                        <a:pt x="466" y="1338"/>
                      </a:lnTo>
                      <a:lnTo>
                        <a:pt x="444" y="1360"/>
                      </a:lnTo>
                      <a:lnTo>
                        <a:pt x="466" y="1293"/>
                      </a:lnTo>
                      <a:lnTo>
                        <a:pt x="850" y="947"/>
                      </a:lnTo>
                      <a:lnTo>
                        <a:pt x="820" y="841"/>
                      </a:lnTo>
                      <a:lnTo>
                        <a:pt x="768" y="797"/>
                      </a:lnTo>
                      <a:lnTo>
                        <a:pt x="640" y="797"/>
                      </a:lnTo>
                      <a:lnTo>
                        <a:pt x="316" y="901"/>
                      </a:lnTo>
                      <a:lnTo>
                        <a:pt x="68" y="1104"/>
                      </a:lnTo>
                      <a:lnTo>
                        <a:pt x="46" y="969"/>
                      </a:lnTo>
                      <a:lnTo>
                        <a:pt x="23" y="962"/>
                      </a:lnTo>
                      <a:lnTo>
                        <a:pt x="0" y="488"/>
                      </a:lnTo>
                      <a:lnTo>
                        <a:pt x="31" y="436"/>
                      </a:lnTo>
                      <a:lnTo>
                        <a:pt x="46" y="0"/>
                      </a:lnTo>
                      <a:lnTo>
                        <a:pt x="98" y="52"/>
                      </a:lnTo>
                      <a:lnTo>
                        <a:pt x="249" y="97"/>
                      </a:lnTo>
                      <a:close/>
                    </a:path>
                  </a:pathLst>
                </a:custGeom>
                <a:solidFill>
                  <a:srgbClr val="7CBCBC"/>
                </a:solidFill>
                <a:ln w="9525">
                  <a:noFill/>
                  <a:round/>
                  <a:headEnd/>
                  <a:tailEnd/>
                </a:ln>
              </p:spPr>
              <p:txBody>
                <a:bodyPr>
                  <a:prstTxWarp prst="textNoShape">
                    <a:avLst/>
                  </a:prstTxWarp>
                </a:bodyPr>
                <a:lstStyle/>
                <a:p>
                  <a:endParaRPr lang="en-US"/>
                </a:p>
              </p:txBody>
            </p:sp>
            <p:sp>
              <p:nvSpPr>
                <p:cNvPr id="45161" name="Freeform 142"/>
                <p:cNvSpPr>
                  <a:spLocks noChangeAspect="1"/>
                </p:cNvSpPr>
                <p:nvPr/>
              </p:nvSpPr>
              <p:spPr bwMode="auto">
                <a:xfrm>
                  <a:off x="1107" y="3185"/>
                  <a:ext cx="172" cy="85"/>
                </a:xfrm>
                <a:custGeom>
                  <a:avLst/>
                  <a:gdLst>
                    <a:gd name="T0" fmla="*/ 113 w 2233"/>
                    <a:gd name="T1" fmla="*/ 179 h 1104"/>
                    <a:gd name="T2" fmla="*/ 150 w 2233"/>
                    <a:gd name="T3" fmla="*/ 307 h 1104"/>
                    <a:gd name="T4" fmla="*/ 218 w 2233"/>
                    <a:gd name="T5" fmla="*/ 413 h 1104"/>
                    <a:gd name="T6" fmla="*/ 368 w 2233"/>
                    <a:gd name="T7" fmla="*/ 518 h 1104"/>
                    <a:gd name="T8" fmla="*/ 722 w 2233"/>
                    <a:gd name="T9" fmla="*/ 631 h 1104"/>
                    <a:gd name="T10" fmla="*/ 1399 w 2233"/>
                    <a:gd name="T11" fmla="*/ 691 h 1104"/>
                    <a:gd name="T12" fmla="*/ 1662 w 2233"/>
                    <a:gd name="T13" fmla="*/ 593 h 1104"/>
                    <a:gd name="T14" fmla="*/ 1849 w 2233"/>
                    <a:gd name="T15" fmla="*/ 481 h 1104"/>
                    <a:gd name="T16" fmla="*/ 2090 w 2233"/>
                    <a:gd name="T17" fmla="*/ 203 h 1104"/>
                    <a:gd name="T18" fmla="*/ 2098 w 2233"/>
                    <a:gd name="T19" fmla="*/ 157 h 1104"/>
                    <a:gd name="T20" fmla="*/ 2120 w 2233"/>
                    <a:gd name="T21" fmla="*/ 135 h 1104"/>
                    <a:gd name="T22" fmla="*/ 2098 w 2233"/>
                    <a:gd name="T23" fmla="*/ 112 h 1104"/>
                    <a:gd name="T24" fmla="*/ 2098 w 2233"/>
                    <a:gd name="T25" fmla="*/ 37 h 1104"/>
                    <a:gd name="T26" fmla="*/ 2112 w 2233"/>
                    <a:gd name="T27" fmla="*/ 22 h 1104"/>
                    <a:gd name="T28" fmla="*/ 2158 w 2233"/>
                    <a:gd name="T29" fmla="*/ 67 h 1104"/>
                    <a:gd name="T30" fmla="*/ 2233 w 2233"/>
                    <a:gd name="T31" fmla="*/ 563 h 1104"/>
                    <a:gd name="T32" fmla="*/ 2136 w 2233"/>
                    <a:gd name="T33" fmla="*/ 735 h 1104"/>
                    <a:gd name="T34" fmla="*/ 1849 w 2233"/>
                    <a:gd name="T35" fmla="*/ 947 h 1104"/>
                    <a:gd name="T36" fmla="*/ 1662 w 2233"/>
                    <a:gd name="T37" fmla="*/ 1037 h 1104"/>
                    <a:gd name="T38" fmla="*/ 1459 w 2233"/>
                    <a:gd name="T39" fmla="*/ 1059 h 1104"/>
                    <a:gd name="T40" fmla="*/ 1308 w 2233"/>
                    <a:gd name="T41" fmla="*/ 1104 h 1104"/>
                    <a:gd name="T42" fmla="*/ 737 w 2233"/>
                    <a:gd name="T43" fmla="*/ 1082 h 1104"/>
                    <a:gd name="T44" fmla="*/ 406 w 2233"/>
                    <a:gd name="T45" fmla="*/ 969 h 1104"/>
                    <a:gd name="T46" fmla="*/ 233 w 2233"/>
                    <a:gd name="T47" fmla="*/ 863 h 1104"/>
                    <a:gd name="T48" fmla="*/ 46 w 2233"/>
                    <a:gd name="T49" fmla="*/ 676 h 1104"/>
                    <a:gd name="T50" fmla="*/ 0 w 2233"/>
                    <a:gd name="T51" fmla="*/ 585 h 1104"/>
                    <a:gd name="T52" fmla="*/ 23 w 2233"/>
                    <a:gd name="T53" fmla="*/ 240 h 1104"/>
                    <a:gd name="T54" fmla="*/ 90 w 2233"/>
                    <a:gd name="T55" fmla="*/ 0 h 1104"/>
                    <a:gd name="T56" fmla="*/ 113 w 2233"/>
                    <a:gd name="T57" fmla="*/ 22 h 1104"/>
                    <a:gd name="T58" fmla="*/ 113 w 2233"/>
                    <a:gd name="T59" fmla="*/ 179 h 1104"/>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233"/>
                    <a:gd name="T91" fmla="*/ 0 h 1104"/>
                    <a:gd name="T92" fmla="*/ 2233 w 2233"/>
                    <a:gd name="T93" fmla="*/ 1104 h 1104"/>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233" h="1104">
                      <a:moveTo>
                        <a:pt x="113" y="179"/>
                      </a:moveTo>
                      <a:lnTo>
                        <a:pt x="150" y="307"/>
                      </a:lnTo>
                      <a:lnTo>
                        <a:pt x="218" y="413"/>
                      </a:lnTo>
                      <a:lnTo>
                        <a:pt x="368" y="518"/>
                      </a:lnTo>
                      <a:lnTo>
                        <a:pt x="722" y="631"/>
                      </a:lnTo>
                      <a:lnTo>
                        <a:pt x="1399" y="691"/>
                      </a:lnTo>
                      <a:lnTo>
                        <a:pt x="1662" y="593"/>
                      </a:lnTo>
                      <a:lnTo>
                        <a:pt x="1849" y="481"/>
                      </a:lnTo>
                      <a:lnTo>
                        <a:pt x="2090" y="203"/>
                      </a:lnTo>
                      <a:lnTo>
                        <a:pt x="2098" y="157"/>
                      </a:lnTo>
                      <a:lnTo>
                        <a:pt x="2120" y="135"/>
                      </a:lnTo>
                      <a:lnTo>
                        <a:pt x="2098" y="112"/>
                      </a:lnTo>
                      <a:lnTo>
                        <a:pt x="2098" y="37"/>
                      </a:lnTo>
                      <a:lnTo>
                        <a:pt x="2112" y="22"/>
                      </a:lnTo>
                      <a:lnTo>
                        <a:pt x="2158" y="67"/>
                      </a:lnTo>
                      <a:lnTo>
                        <a:pt x="2233" y="563"/>
                      </a:lnTo>
                      <a:lnTo>
                        <a:pt x="2136" y="735"/>
                      </a:lnTo>
                      <a:lnTo>
                        <a:pt x="1849" y="947"/>
                      </a:lnTo>
                      <a:lnTo>
                        <a:pt x="1662" y="1037"/>
                      </a:lnTo>
                      <a:lnTo>
                        <a:pt x="1459" y="1059"/>
                      </a:lnTo>
                      <a:lnTo>
                        <a:pt x="1308" y="1104"/>
                      </a:lnTo>
                      <a:lnTo>
                        <a:pt x="737" y="1082"/>
                      </a:lnTo>
                      <a:lnTo>
                        <a:pt x="406" y="969"/>
                      </a:lnTo>
                      <a:lnTo>
                        <a:pt x="233" y="863"/>
                      </a:lnTo>
                      <a:lnTo>
                        <a:pt x="46" y="676"/>
                      </a:lnTo>
                      <a:lnTo>
                        <a:pt x="0" y="585"/>
                      </a:lnTo>
                      <a:lnTo>
                        <a:pt x="23" y="240"/>
                      </a:lnTo>
                      <a:lnTo>
                        <a:pt x="90" y="0"/>
                      </a:lnTo>
                      <a:lnTo>
                        <a:pt x="113" y="22"/>
                      </a:lnTo>
                      <a:lnTo>
                        <a:pt x="113" y="179"/>
                      </a:lnTo>
                      <a:close/>
                    </a:path>
                  </a:pathLst>
                </a:custGeom>
                <a:solidFill>
                  <a:srgbClr val="D96930"/>
                </a:solidFill>
                <a:ln w="9525">
                  <a:noFill/>
                  <a:round/>
                  <a:headEnd/>
                  <a:tailEnd/>
                </a:ln>
              </p:spPr>
              <p:txBody>
                <a:bodyPr>
                  <a:prstTxWarp prst="textNoShape">
                    <a:avLst/>
                  </a:prstTxWarp>
                </a:bodyPr>
                <a:lstStyle/>
                <a:p>
                  <a:endParaRPr lang="en-US"/>
                </a:p>
              </p:txBody>
            </p:sp>
            <p:sp>
              <p:nvSpPr>
                <p:cNvPr id="45162" name="Freeform 143"/>
                <p:cNvSpPr>
                  <a:spLocks noChangeAspect="1"/>
                </p:cNvSpPr>
                <p:nvPr/>
              </p:nvSpPr>
              <p:spPr bwMode="auto">
                <a:xfrm>
                  <a:off x="881" y="3194"/>
                  <a:ext cx="106" cy="142"/>
                </a:xfrm>
                <a:custGeom>
                  <a:avLst/>
                  <a:gdLst>
                    <a:gd name="T0" fmla="*/ 565 w 1384"/>
                    <a:gd name="T1" fmla="*/ 586 h 1850"/>
                    <a:gd name="T2" fmla="*/ 565 w 1384"/>
                    <a:gd name="T3" fmla="*/ 842 h 1850"/>
                    <a:gd name="T4" fmla="*/ 594 w 1384"/>
                    <a:gd name="T5" fmla="*/ 947 h 1850"/>
                    <a:gd name="T6" fmla="*/ 527 w 1384"/>
                    <a:gd name="T7" fmla="*/ 978 h 1850"/>
                    <a:gd name="T8" fmla="*/ 609 w 1384"/>
                    <a:gd name="T9" fmla="*/ 1053 h 1850"/>
                    <a:gd name="T10" fmla="*/ 737 w 1384"/>
                    <a:gd name="T11" fmla="*/ 992 h 1850"/>
                    <a:gd name="T12" fmla="*/ 1000 w 1384"/>
                    <a:gd name="T13" fmla="*/ 782 h 1850"/>
                    <a:gd name="T14" fmla="*/ 1249 w 1384"/>
                    <a:gd name="T15" fmla="*/ 707 h 1850"/>
                    <a:gd name="T16" fmla="*/ 1362 w 1384"/>
                    <a:gd name="T17" fmla="*/ 707 h 1850"/>
                    <a:gd name="T18" fmla="*/ 1384 w 1384"/>
                    <a:gd name="T19" fmla="*/ 737 h 1850"/>
                    <a:gd name="T20" fmla="*/ 1362 w 1384"/>
                    <a:gd name="T21" fmla="*/ 819 h 1850"/>
                    <a:gd name="T22" fmla="*/ 1099 w 1384"/>
                    <a:gd name="T23" fmla="*/ 1015 h 1850"/>
                    <a:gd name="T24" fmla="*/ 1000 w 1384"/>
                    <a:gd name="T25" fmla="*/ 1143 h 1850"/>
                    <a:gd name="T26" fmla="*/ 963 w 1384"/>
                    <a:gd name="T27" fmla="*/ 1210 h 1850"/>
                    <a:gd name="T28" fmla="*/ 896 w 1384"/>
                    <a:gd name="T29" fmla="*/ 1278 h 1850"/>
                    <a:gd name="T30" fmla="*/ 805 w 1384"/>
                    <a:gd name="T31" fmla="*/ 1301 h 1850"/>
                    <a:gd name="T32" fmla="*/ 805 w 1384"/>
                    <a:gd name="T33" fmla="*/ 1360 h 1850"/>
                    <a:gd name="T34" fmla="*/ 685 w 1384"/>
                    <a:gd name="T35" fmla="*/ 1474 h 1850"/>
                    <a:gd name="T36" fmla="*/ 685 w 1384"/>
                    <a:gd name="T37" fmla="*/ 1504 h 1850"/>
                    <a:gd name="T38" fmla="*/ 662 w 1384"/>
                    <a:gd name="T39" fmla="*/ 1534 h 1850"/>
                    <a:gd name="T40" fmla="*/ 632 w 1384"/>
                    <a:gd name="T41" fmla="*/ 1519 h 1850"/>
                    <a:gd name="T42" fmla="*/ 618 w 1384"/>
                    <a:gd name="T43" fmla="*/ 1519 h 1850"/>
                    <a:gd name="T44" fmla="*/ 609 w 1384"/>
                    <a:gd name="T45" fmla="*/ 1563 h 1850"/>
                    <a:gd name="T46" fmla="*/ 497 w 1384"/>
                    <a:gd name="T47" fmla="*/ 1699 h 1850"/>
                    <a:gd name="T48" fmla="*/ 459 w 1384"/>
                    <a:gd name="T49" fmla="*/ 1819 h 1850"/>
                    <a:gd name="T50" fmla="*/ 444 w 1384"/>
                    <a:gd name="T51" fmla="*/ 1827 h 1850"/>
                    <a:gd name="T52" fmla="*/ 444 w 1384"/>
                    <a:gd name="T53" fmla="*/ 1850 h 1850"/>
                    <a:gd name="T54" fmla="*/ 331 w 1384"/>
                    <a:gd name="T55" fmla="*/ 1797 h 1850"/>
                    <a:gd name="T56" fmla="*/ 196 w 1384"/>
                    <a:gd name="T57" fmla="*/ 1782 h 1850"/>
                    <a:gd name="T58" fmla="*/ 84 w 1384"/>
                    <a:gd name="T59" fmla="*/ 1737 h 1850"/>
                    <a:gd name="T60" fmla="*/ 106 w 1384"/>
                    <a:gd name="T61" fmla="*/ 1677 h 1850"/>
                    <a:gd name="T62" fmla="*/ 84 w 1384"/>
                    <a:gd name="T63" fmla="*/ 1579 h 1850"/>
                    <a:gd name="T64" fmla="*/ 84 w 1384"/>
                    <a:gd name="T65" fmla="*/ 1406 h 1850"/>
                    <a:gd name="T66" fmla="*/ 46 w 1384"/>
                    <a:gd name="T67" fmla="*/ 1338 h 1850"/>
                    <a:gd name="T68" fmla="*/ 0 w 1384"/>
                    <a:gd name="T69" fmla="*/ 1128 h 1850"/>
                    <a:gd name="T70" fmla="*/ 0 w 1384"/>
                    <a:gd name="T71" fmla="*/ 865 h 1850"/>
                    <a:gd name="T72" fmla="*/ 377 w 1384"/>
                    <a:gd name="T73" fmla="*/ 151 h 1850"/>
                    <a:gd name="T74" fmla="*/ 504 w 1384"/>
                    <a:gd name="T75" fmla="*/ 38 h 1850"/>
                    <a:gd name="T76" fmla="*/ 550 w 1384"/>
                    <a:gd name="T77" fmla="*/ 38 h 1850"/>
                    <a:gd name="T78" fmla="*/ 587 w 1384"/>
                    <a:gd name="T79" fmla="*/ 0 h 1850"/>
                    <a:gd name="T80" fmla="*/ 565 w 1384"/>
                    <a:gd name="T81" fmla="*/ 586 h 185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384"/>
                    <a:gd name="T124" fmla="*/ 0 h 1850"/>
                    <a:gd name="T125" fmla="*/ 1384 w 1384"/>
                    <a:gd name="T126" fmla="*/ 1850 h 1850"/>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384" h="1850">
                      <a:moveTo>
                        <a:pt x="565" y="586"/>
                      </a:moveTo>
                      <a:lnTo>
                        <a:pt x="565" y="842"/>
                      </a:lnTo>
                      <a:lnTo>
                        <a:pt x="594" y="947"/>
                      </a:lnTo>
                      <a:lnTo>
                        <a:pt x="527" y="978"/>
                      </a:lnTo>
                      <a:lnTo>
                        <a:pt x="609" y="1053"/>
                      </a:lnTo>
                      <a:lnTo>
                        <a:pt x="737" y="992"/>
                      </a:lnTo>
                      <a:lnTo>
                        <a:pt x="1000" y="782"/>
                      </a:lnTo>
                      <a:lnTo>
                        <a:pt x="1249" y="707"/>
                      </a:lnTo>
                      <a:lnTo>
                        <a:pt x="1362" y="707"/>
                      </a:lnTo>
                      <a:lnTo>
                        <a:pt x="1384" y="737"/>
                      </a:lnTo>
                      <a:lnTo>
                        <a:pt x="1362" y="819"/>
                      </a:lnTo>
                      <a:lnTo>
                        <a:pt x="1099" y="1015"/>
                      </a:lnTo>
                      <a:lnTo>
                        <a:pt x="1000" y="1143"/>
                      </a:lnTo>
                      <a:lnTo>
                        <a:pt x="963" y="1210"/>
                      </a:lnTo>
                      <a:lnTo>
                        <a:pt x="896" y="1278"/>
                      </a:lnTo>
                      <a:lnTo>
                        <a:pt x="805" y="1301"/>
                      </a:lnTo>
                      <a:lnTo>
                        <a:pt x="805" y="1360"/>
                      </a:lnTo>
                      <a:lnTo>
                        <a:pt x="685" y="1474"/>
                      </a:lnTo>
                      <a:lnTo>
                        <a:pt x="685" y="1504"/>
                      </a:lnTo>
                      <a:lnTo>
                        <a:pt x="662" y="1534"/>
                      </a:lnTo>
                      <a:lnTo>
                        <a:pt x="632" y="1519"/>
                      </a:lnTo>
                      <a:lnTo>
                        <a:pt x="618" y="1519"/>
                      </a:lnTo>
                      <a:lnTo>
                        <a:pt x="609" y="1563"/>
                      </a:lnTo>
                      <a:lnTo>
                        <a:pt x="497" y="1699"/>
                      </a:lnTo>
                      <a:lnTo>
                        <a:pt x="459" y="1819"/>
                      </a:lnTo>
                      <a:lnTo>
                        <a:pt x="444" y="1827"/>
                      </a:lnTo>
                      <a:lnTo>
                        <a:pt x="444" y="1850"/>
                      </a:lnTo>
                      <a:lnTo>
                        <a:pt x="331" y="1797"/>
                      </a:lnTo>
                      <a:lnTo>
                        <a:pt x="196" y="1782"/>
                      </a:lnTo>
                      <a:lnTo>
                        <a:pt x="84" y="1737"/>
                      </a:lnTo>
                      <a:lnTo>
                        <a:pt x="106" y="1677"/>
                      </a:lnTo>
                      <a:lnTo>
                        <a:pt x="84" y="1579"/>
                      </a:lnTo>
                      <a:lnTo>
                        <a:pt x="84" y="1406"/>
                      </a:lnTo>
                      <a:lnTo>
                        <a:pt x="46" y="1338"/>
                      </a:lnTo>
                      <a:lnTo>
                        <a:pt x="0" y="1128"/>
                      </a:lnTo>
                      <a:lnTo>
                        <a:pt x="0" y="865"/>
                      </a:lnTo>
                      <a:lnTo>
                        <a:pt x="377" y="151"/>
                      </a:lnTo>
                      <a:lnTo>
                        <a:pt x="504" y="38"/>
                      </a:lnTo>
                      <a:lnTo>
                        <a:pt x="550" y="38"/>
                      </a:lnTo>
                      <a:lnTo>
                        <a:pt x="587" y="0"/>
                      </a:lnTo>
                      <a:lnTo>
                        <a:pt x="565" y="586"/>
                      </a:lnTo>
                      <a:close/>
                    </a:path>
                  </a:pathLst>
                </a:custGeom>
                <a:solidFill>
                  <a:srgbClr val="F5C19F"/>
                </a:solidFill>
                <a:ln w="9525">
                  <a:noFill/>
                  <a:round/>
                  <a:headEnd/>
                  <a:tailEnd/>
                </a:ln>
              </p:spPr>
              <p:txBody>
                <a:bodyPr>
                  <a:prstTxWarp prst="textNoShape">
                    <a:avLst/>
                  </a:prstTxWarp>
                </a:bodyPr>
                <a:lstStyle/>
                <a:p>
                  <a:endParaRPr lang="en-US"/>
                </a:p>
              </p:txBody>
            </p:sp>
            <p:sp>
              <p:nvSpPr>
                <p:cNvPr id="45163" name="Freeform 144"/>
                <p:cNvSpPr>
                  <a:spLocks noChangeAspect="1"/>
                </p:cNvSpPr>
                <p:nvPr/>
              </p:nvSpPr>
              <p:spPr bwMode="auto">
                <a:xfrm>
                  <a:off x="956" y="3199"/>
                  <a:ext cx="489" cy="599"/>
                </a:xfrm>
                <a:custGeom>
                  <a:avLst/>
                  <a:gdLst>
                    <a:gd name="T0" fmla="*/ 5111 w 6359"/>
                    <a:gd name="T1" fmla="*/ 211 h 7791"/>
                    <a:gd name="T2" fmla="*/ 5787 w 6359"/>
                    <a:gd name="T3" fmla="*/ 316 h 7791"/>
                    <a:gd name="T4" fmla="*/ 6051 w 6359"/>
                    <a:gd name="T5" fmla="*/ 715 h 7791"/>
                    <a:gd name="T6" fmla="*/ 6359 w 6359"/>
                    <a:gd name="T7" fmla="*/ 2714 h 7791"/>
                    <a:gd name="T8" fmla="*/ 6209 w 6359"/>
                    <a:gd name="T9" fmla="*/ 3617 h 7791"/>
                    <a:gd name="T10" fmla="*/ 6058 w 6359"/>
                    <a:gd name="T11" fmla="*/ 2745 h 7791"/>
                    <a:gd name="T12" fmla="*/ 5705 w 6359"/>
                    <a:gd name="T13" fmla="*/ 1429 h 7791"/>
                    <a:gd name="T14" fmla="*/ 5668 w 6359"/>
                    <a:gd name="T15" fmla="*/ 1407 h 7791"/>
                    <a:gd name="T16" fmla="*/ 5878 w 6359"/>
                    <a:gd name="T17" fmla="*/ 2196 h 7791"/>
                    <a:gd name="T18" fmla="*/ 6074 w 6359"/>
                    <a:gd name="T19" fmla="*/ 3091 h 7791"/>
                    <a:gd name="T20" fmla="*/ 6118 w 6359"/>
                    <a:gd name="T21" fmla="*/ 3294 h 7791"/>
                    <a:gd name="T22" fmla="*/ 6074 w 6359"/>
                    <a:gd name="T23" fmla="*/ 3985 h 7791"/>
                    <a:gd name="T24" fmla="*/ 5990 w 6359"/>
                    <a:gd name="T25" fmla="*/ 4685 h 7791"/>
                    <a:gd name="T26" fmla="*/ 5961 w 6359"/>
                    <a:gd name="T27" fmla="*/ 4708 h 7791"/>
                    <a:gd name="T28" fmla="*/ 5901 w 6359"/>
                    <a:gd name="T29" fmla="*/ 4978 h 7791"/>
                    <a:gd name="T30" fmla="*/ 5864 w 6359"/>
                    <a:gd name="T31" fmla="*/ 5174 h 7791"/>
                    <a:gd name="T32" fmla="*/ 5728 w 6359"/>
                    <a:gd name="T33" fmla="*/ 6324 h 7791"/>
                    <a:gd name="T34" fmla="*/ 5577 w 6359"/>
                    <a:gd name="T35" fmla="*/ 6632 h 7791"/>
                    <a:gd name="T36" fmla="*/ 5487 w 6359"/>
                    <a:gd name="T37" fmla="*/ 6827 h 7791"/>
                    <a:gd name="T38" fmla="*/ 5405 w 6359"/>
                    <a:gd name="T39" fmla="*/ 7196 h 7791"/>
                    <a:gd name="T40" fmla="*/ 5382 w 6359"/>
                    <a:gd name="T41" fmla="*/ 7219 h 7791"/>
                    <a:gd name="T42" fmla="*/ 5187 w 6359"/>
                    <a:gd name="T43" fmla="*/ 7294 h 7791"/>
                    <a:gd name="T44" fmla="*/ 4487 w 6359"/>
                    <a:gd name="T45" fmla="*/ 7460 h 7791"/>
                    <a:gd name="T46" fmla="*/ 4308 w 6359"/>
                    <a:gd name="T47" fmla="*/ 7550 h 7791"/>
                    <a:gd name="T48" fmla="*/ 2097 w 6359"/>
                    <a:gd name="T49" fmla="*/ 7647 h 7791"/>
                    <a:gd name="T50" fmla="*/ 1593 w 6359"/>
                    <a:gd name="T51" fmla="*/ 7467 h 7791"/>
                    <a:gd name="T52" fmla="*/ 1255 w 6359"/>
                    <a:gd name="T53" fmla="*/ 7361 h 7791"/>
                    <a:gd name="T54" fmla="*/ 1150 w 6359"/>
                    <a:gd name="T55" fmla="*/ 7286 h 7791"/>
                    <a:gd name="T56" fmla="*/ 1180 w 6359"/>
                    <a:gd name="T57" fmla="*/ 7241 h 7791"/>
                    <a:gd name="T58" fmla="*/ 1105 w 6359"/>
                    <a:gd name="T59" fmla="*/ 7158 h 7791"/>
                    <a:gd name="T60" fmla="*/ 865 w 6359"/>
                    <a:gd name="T61" fmla="*/ 7069 h 7791"/>
                    <a:gd name="T62" fmla="*/ 684 w 6359"/>
                    <a:gd name="T63" fmla="*/ 6903 h 7791"/>
                    <a:gd name="T64" fmla="*/ 466 w 6359"/>
                    <a:gd name="T65" fmla="*/ 6158 h 7791"/>
                    <a:gd name="T66" fmla="*/ 361 w 6359"/>
                    <a:gd name="T67" fmla="*/ 5827 h 7791"/>
                    <a:gd name="T68" fmla="*/ 556 w 6359"/>
                    <a:gd name="T69" fmla="*/ 5362 h 7791"/>
                    <a:gd name="T70" fmla="*/ 616 w 6359"/>
                    <a:gd name="T71" fmla="*/ 5339 h 7791"/>
                    <a:gd name="T72" fmla="*/ 962 w 6359"/>
                    <a:gd name="T73" fmla="*/ 4843 h 7791"/>
                    <a:gd name="T74" fmla="*/ 984 w 6359"/>
                    <a:gd name="T75" fmla="*/ 2880 h 7791"/>
                    <a:gd name="T76" fmla="*/ 534 w 6359"/>
                    <a:gd name="T77" fmla="*/ 1820 h 7791"/>
                    <a:gd name="T78" fmla="*/ 225 w 6359"/>
                    <a:gd name="T79" fmla="*/ 1437 h 7791"/>
                    <a:gd name="T80" fmla="*/ 0 w 6359"/>
                    <a:gd name="T81" fmla="*/ 1346 h 7791"/>
                    <a:gd name="T82" fmla="*/ 534 w 6359"/>
                    <a:gd name="T83" fmla="*/ 1226 h 7791"/>
                    <a:gd name="T84" fmla="*/ 812 w 6359"/>
                    <a:gd name="T85" fmla="*/ 1053 h 7791"/>
                    <a:gd name="T86" fmla="*/ 1578 w 6359"/>
                    <a:gd name="T87" fmla="*/ 542 h 7791"/>
                    <a:gd name="T88" fmla="*/ 1902 w 6359"/>
                    <a:gd name="T89" fmla="*/ 346 h 7791"/>
                    <a:gd name="T90" fmla="*/ 2015 w 6359"/>
                    <a:gd name="T91" fmla="*/ 602 h 7791"/>
                    <a:gd name="T92" fmla="*/ 2397 w 6359"/>
                    <a:gd name="T93" fmla="*/ 865 h 7791"/>
                    <a:gd name="T94" fmla="*/ 2841 w 6359"/>
                    <a:gd name="T95" fmla="*/ 986 h 7791"/>
                    <a:gd name="T96" fmla="*/ 3668 w 6359"/>
                    <a:gd name="T97" fmla="*/ 903 h 7791"/>
                    <a:gd name="T98" fmla="*/ 3939 w 6359"/>
                    <a:gd name="T99" fmla="*/ 768 h 7791"/>
                    <a:gd name="T100" fmla="*/ 4262 w 6359"/>
                    <a:gd name="T101" fmla="*/ 414 h 7791"/>
                    <a:gd name="T102" fmla="*/ 4217 w 6359"/>
                    <a:gd name="T103" fmla="*/ 0 h 779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6359"/>
                    <a:gd name="T157" fmla="*/ 0 h 7791"/>
                    <a:gd name="T158" fmla="*/ 6359 w 6359"/>
                    <a:gd name="T159" fmla="*/ 7791 h 779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6359" h="7791">
                      <a:moveTo>
                        <a:pt x="4849" y="61"/>
                      </a:moveTo>
                      <a:lnTo>
                        <a:pt x="5111" y="211"/>
                      </a:lnTo>
                      <a:lnTo>
                        <a:pt x="5533" y="219"/>
                      </a:lnTo>
                      <a:lnTo>
                        <a:pt x="5787" y="316"/>
                      </a:lnTo>
                      <a:lnTo>
                        <a:pt x="5908" y="414"/>
                      </a:lnTo>
                      <a:lnTo>
                        <a:pt x="6051" y="715"/>
                      </a:lnTo>
                      <a:lnTo>
                        <a:pt x="6299" y="2068"/>
                      </a:lnTo>
                      <a:lnTo>
                        <a:pt x="6359" y="2714"/>
                      </a:lnTo>
                      <a:lnTo>
                        <a:pt x="6269" y="3459"/>
                      </a:lnTo>
                      <a:lnTo>
                        <a:pt x="6209" y="3617"/>
                      </a:lnTo>
                      <a:lnTo>
                        <a:pt x="6186" y="3640"/>
                      </a:lnTo>
                      <a:lnTo>
                        <a:pt x="6058" y="2745"/>
                      </a:lnTo>
                      <a:lnTo>
                        <a:pt x="5705" y="1437"/>
                      </a:lnTo>
                      <a:lnTo>
                        <a:pt x="5705" y="1429"/>
                      </a:lnTo>
                      <a:lnTo>
                        <a:pt x="5683" y="1407"/>
                      </a:lnTo>
                      <a:lnTo>
                        <a:pt x="5668" y="1407"/>
                      </a:lnTo>
                      <a:lnTo>
                        <a:pt x="5645" y="1429"/>
                      </a:lnTo>
                      <a:lnTo>
                        <a:pt x="5878" y="2196"/>
                      </a:lnTo>
                      <a:lnTo>
                        <a:pt x="5886" y="2286"/>
                      </a:lnTo>
                      <a:lnTo>
                        <a:pt x="6074" y="3091"/>
                      </a:lnTo>
                      <a:lnTo>
                        <a:pt x="6081" y="3219"/>
                      </a:lnTo>
                      <a:lnTo>
                        <a:pt x="6118" y="3294"/>
                      </a:lnTo>
                      <a:lnTo>
                        <a:pt x="6104" y="3925"/>
                      </a:lnTo>
                      <a:lnTo>
                        <a:pt x="6074" y="3985"/>
                      </a:lnTo>
                      <a:lnTo>
                        <a:pt x="6074" y="4188"/>
                      </a:lnTo>
                      <a:lnTo>
                        <a:pt x="5990" y="4685"/>
                      </a:lnTo>
                      <a:lnTo>
                        <a:pt x="5983" y="4685"/>
                      </a:lnTo>
                      <a:lnTo>
                        <a:pt x="5961" y="4708"/>
                      </a:lnTo>
                      <a:lnTo>
                        <a:pt x="5968" y="4730"/>
                      </a:lnTo>
                      <a:lnTo>
                        <a:pt x="5901" y="4978"/>
                      </a:lnTo>
                      <a:lnTo>
                        <a:pt x="5886" y="5151"/>
                      </a:lnTo>
                      <a:lnTo>
                        <a:pt x="5864" y="5174"/>
                      </a:lnTo>
                      <a:lnTo>
                        <a:pt x="5923" y="5692"/>
                      </a:lnTo>
                      <a:lnTo>
                        <a:pt x="5728" y="6324"/>
                      </a:lnTo>
                      <a:lnTo>
                        <a:pt x="5615" y="6527"/>
                      </a:lnTo>
                      <a:lnTo>
                        <a:pt x="5577" y="6632"/>
                      </a:lnTo>
                      <a:lnTo>
                        <a:pt x="5548" y="6677"/>
                      </a:lnTo>
                      <a:lnTo>
                        <a:pt x="5487" y="6827"/>
                      </a:lnTo>
                      <a:lnTo>
                        <a:pt x="5427" y="6926"/>
                      </a:lnTo>
                      <a:lnTo>
                        <a:pt x="5405" y="7196"/>
                      </a:lnTo>
                      <a:lnTo>
                        <a:pt x="5420" y="7204"/>
                      </a:lnTo>
                      <a:lnTo>
                        <a:pt x="5382" y="7219"/>
                      </a:lnTo>
                      <a:lnTo>
                        <a:pt x="5330" y="7264"/>
                      </a:lnTo>
                      <a:lnTo>
                        <a:pt x="5187" y="7294"/>
                      </a:lnTo>
                      <a:lnTo>
                        <a:pt x="4961" y="7294"/>
                      </a:lnTo>
                      <a:lnTo>
                        <a:pt x="4487" y="7460"/>
                      </a:lnTo>
                      <a:lnTo>
                        <a:pt x="4420" y="7467"/>
                      </a:lnTo>
                      <a:lnTo>
                        <a:pt x="4308" y="7550"/>
                      </a:lnTo>
                      <a:lnTo>
                        <a:pt x="2955" y="7791"/>
                      </a:lnTo>
                      <a:lnTo>
                        <a:pt x="2097" y="7647"/>
                      </a:lnTo>
                      <a:lnTo>
                        <a:pt x="1766" y="7512"/>
                      </a:lnTo>
                      <a:lnTo>
                        <a:pt x="1593" y="7467"/>
                      </a:lnTo>
                      <a:lnTo>
                        <a:pt x="1383" y="7376"/>
                      </a:lnTo>
                      <a:lnTo>
                        <a:pt x="1255" y="7361"/>
                      </a:lnTo>
                      <a:lnTo>
                        <a:pt x="1165" y="7317"/>
                      </a:lnTo>
                      <a:lnTo>
                        <a:pt x="1150" y="7286"/>
                      </a:lnTo>
                      <a:lnTo>
                        <a:pt x="1180" y="7264"/>
                      </a:lnTo>
                      <a:lnTo>
                        <a:pt x="1180" y="7241"/>
                      </a:lnTo>
                      <a:lnTo>
                        <a:pt x="1143" y="7219"/>
                      </a:lnTo>
                      <a:lnTo>
                        <a:pt x="1105" y="7158"/>
                      </a:lnTo>
                      <a:lnTo>
                        <a:pt x="1037" y="7158"/>
                      </a:lnTo>
                      <a:lnTo>
                        <a:pt x="865" y="7069"/>
                      </a:lnTo>
                      <a:lnTo>
                        <a:pt x="744" y="6979"/>
                      </a:lnTo>
                      <a:lnTo>
                        <a:pt x="684" y="6903"/>
                      </a:lnTo>
                      <a:lnTo>
                        <a:pt x="639" y="6610"/>
                      </a:lnTo>
                      <a:lnTo>
                        <a:pt x="466" y="6158"/>
                      </a:lnTo>
                      <a:lnTo>
                        <a:pt x="399" y="5843"/>
                      </a:lnTo>
                      <a:lnTo>
                        <a:pt x="361" y="5827"/>
                      </a:lnTo>
                      <a:lnTo>
                        <a:pt x="488" y="5452"/>
                      </a:lnTo>
                      <a:lnTo>
                        <a:pt x="556" y="5362"/>
                      </a:lnTo>
                      <a:lnTo>
                        <a:pt x="556" y="5339"/>
                      </a:lnTo>
                      <a:lnTo>
                        <a:pt x="616" y="5339"/>
                      </a:lnTo>
                      <a:lnTo>
                        <a:pt x="857" y="5053"/>
                      </a:lnTo>
                      <a:lnTo>
                        <a:pt x="962" y="4843"/>
                      </a:lnTo>
                      <a:lnTo>
                        <a:pt x="1097" y="3790"/>
                      </a:lnTo>
                      <a:lnTo>
                        <a:pt x="984" y="2880"/>
                      </a:lnTo>
                      <a:lnTo>
                        <a:pt x="887" y="2527"/>
                      </a:lnTo>
                      <a:lnTo>
                        <a:pt x="534" y="1820"/>
                      </a:lnTo>
                      <a:lnTo>
                        <a:pt x="399" y="1602"/>
                      </a:lnTo>
                      <a:lnTo>
                        <a:pt x="225" y="1437"/>
                      </a:lnTo>
                      <a:lnTo>
                        <a:pt x="46" y="1346"/>
                      </a:lnTo>
                      <a:lnTo>
                        <a:pt x="0" y="1346"/>
                      </a:lnTo>
                      <a:lnTo>
                        <a:pt x="68" y="1293"/>
                      </a:lnTo>
                      <a:lnTo>
                        <a:pt x="534" y="1226"/>
                      </a:lnTo>
                      <a:lnTo>
                        <a:pt x="699" y="1143"/>
                      </a:lnTo>
                      <a:lnTo>
                        <a:pt x="812" y="1053"/>
                      </a:lnTo>
                      <a:lnTo>
                        <a:pt x="993" y="971"/>
                      </a:lnTo>
                      <a:lnTo>
                        <a:pt x="1578" y="542"/>
                      </a:lnTo>
                      <a:lnTo>
                        <a:pt x="1834" y="437"/>
                      </a:lnTo>
                      <a:lnTo>
                        <a:pt x="1902" y="346"/>
                      </a:lnTo>
                      <a:lnTo>
                        <a:pt x="1917" y="452"/>
                      </a:lnTo>
                      <a:lnTo>
                        <a:pt x="2015" y="602"/>
                      </a:lnTo>
                      <a:lnTo>
                        <a:pt x="2225" y="775"/>
                      </a:lnTo>
                      <a:lnTo>
                        <a:pt x="2397" y="865"/>
                      </a:lnTo>
                      <a:lnTo>
                        <a:pt x="2624" y="948"/>
                      </a:lnTo>
                      <a:lnTo>
                        <a:pt x="2841" y="986"/>
                      </a:lnTo>
                      <a:lnTo>
                        <a:pt x="3383" y="971"/>
                      </a:lnTo>
                      <a:lnTo>
                        <a:pt x="3668" y="903"/>
                      </a:lnTo>
                      <a:lnTo>
                        <a:pt x="3781" y="858"/>
                      </a:lnTo>
                      <a:lnTo>
                        <a:pt x="3939" y="768"/>
                      </a:lnTo>
                      <a:lnTo>
                        <a:pt x="4217" y="512"/>
                      </a:lnTo>
                      <a:lnTo>
                        <a:pt x="4262" y="414"/>
                      </a:lnTo>
                      <a:lnTo>
                        <a:pt x="4262" y="234"/>
                      </a:lnTo>
                      <a:lnTo>
                        <a:pt x="4217" y="0"/>
                      </a:lnTo>
                      <a:lnTo>
                        <a:pt x="4849" y="61"/>
                      </a:lnTo>
                      <a:close/>
                    </a:path>
                  </a:pathLst>
                </a:custGeom>
                <a:solidFill>
                  <a:srgbClr val="E87A41"/>
                </a:solidFill>
                <a:ln w="9525">
                  <a:noFill/>
                  <a:round/>
                  <a:headEnd/>
                  <a:tailEnd/>
                </a:ln>
              </p:spPr>
              <p:txBody>
                <a:bodyPr>
                  <a:prstTxWarp prst="textNoShape">
                    <a:avLst/>
                  </a:prstTxWarp>
                </a:bodyPr>
                <a:lstStyle/>
                <a:p>
                  <a:endParaRPr lang="en-US"/>
                </a:p>
              </p:txBody>
            </p:sp>
            <p:sp>
              <p:nvSpPr>
                <p:cNvPr id="45164" name="Freeform 145"/>
                <p:cNvSpPr>
                  <a:spLocks noChangeAspect="1"/>
                </p:cNvSpPr>
                <p:nvPr/>
              </p:nvSpPr>
              <p:spPr bwMode="auto">
                <a:xfrm>
                  <a:off x="1076" y="3201"/>
                  <a:ext cx="29" cy="28"/>
                </a:xfrm>
                <a:custGeom>
                  <a:avLst/>
                  <a:gdLst>
                    <a:gd name="T0" fmla="*/ 188 w 384"/>
                    <a:gd name="T1" fmla="*/ 368 h 368"/>
                    <a:gd name="T2" fmla="*/ 165 w 384"/>
                    <a:gd name="T3" fmla="*/ 345 h 368"/>
                    <a:gd name="T4" fmla="*/ 97 w 384"/>
                    <a:gd name="T5" fmla="*/ 360 h 368"/>
                    <a:gd name="T6" fmla="*/ 60 w 384"/>
                    <a:gd name="T7" fmla="*/ 360 h 368"/>
                    <a:gd name="T8" fmla="*/ 0 w 384"/>
                    <a:gd name="T9" fmla="*/ 254 h 368"/>
                    <a:gd name="T10" fmla="*/ 37 w 384"/>
                    <a:gd name="T11" fmla="*/ 210 h 368"/>
                    <a:gd name="T12" fmla="*/ 256 w 384"/>
                    <a:gd name="T13" fmla="*/ 37 h 368"/>
                    <a:gd name="T14" fmla="*/ 368 w 384"/>
                    <a:gd name="T15" fmla="*/ 14 h 368"/>
                    <a:gd name="T16" fmla="*/ 384 w 384"/>
                    <a:gd name="T17" fmla="*/ 0 h 368"/>
                    <a:gd name="T18" fmla="*/ 346 w 384"/>
                    <a:gd name="T19" fmla="*/ 217 h 368"/>
                    <a:gd name="T20" fmla="*/ 188 w 384"/>
                    <a:gd name="T21" fmla="*/ 368 h 36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84"/>
                    <a:gd name="T34" fmla="*/ 0 h 368"/>
                    <a:gd name="T35" fmla="*/ 384 w 384"/>
                    <a:gd name="T36" fmla="*/ 368 h 36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84" h="368">
                      <a:moveTo>
                        <a:pt x="188" y="368"/>
                      </a:moveTo>
                      <a:lnTo>
                        <a:pt x="165" y="345"/>
                      </a:lnTo>
                      <a:lnTo>
                        <a:pt x="97" y="360"/>
                      </a:lnTo>
                      <a:lnTo>
                        <a:pt x="60" y="360"/>
                      </a:lnTo>
                      <a:lnTo>
                        <a:pt x="0" y="254"/>
                      </a:lnTo>
                      <a:lnTo>
                        <a:pt x="37" y="210"/>
                      </a:lnTo>
                      <a:lnTo>
                        <a:pt x="256" y="37"/>
                      </a:lnTo>
                      <a:lnTo>
                        <a:pt x="368" y="14"/>
                      </a:lnTo>
                      <a:lnTo>
                        <a:pt x="384" y="0"/>
                      </a:lnTo>
                      <a:lnTo>
                        <a:pt x="346" y="217"/>
                      </a:lnTo>
                      <a:lnTo>
                        <a:pt x="188" y="368"/>
                      </a:lnTo>
                      <a:close/>
                    </a:path>
                  </a:pathLst>
                </a:custGeom>
                <a:solidFill>
                  <a:srgbClr val="7E7FB1"/>
                </a:solidFill>
                <a:ln w="9525">
                  <a:noFill/>
                  <a:round/>
                  <a:headEnd/>
                  <a:tailEnd/>
                </a:ln>
              </p:spPr>
              <p:txBody>
                <a:bodyPr>
                  <a:prstTxWarp prst="textNoShape">
                    <a:avLst/>
                  </a:prstTxWarp>
                </a:bodyPr>
                <a:lstStyle/>
                <a:p>
                  <a:endParaRPr lang="en-US"/>
                </a:p>
              </p:txBody>
            </p:sp>
            <p:sp>
              <p:nvSpPr>
                <p:cNvPr id="45165" name="Freeform 146"/>
                <p:cNvSpPr>
                  <a:spLocks noChangeAspect="1"/>
                </p:cNvSpPr>
                <p:nvPr/>
              </p:nvSpPr>
              <p:spPr bwMode="auto">
                <a:xfrm>
                  <a:off x="849" y="3222"/>
                  <a:ext cx="23" cy="20"/>
                </a:xfrm>
                <a:custGeom>
                  <a:avLst/>
                  <a:gdLst>
                    <a:gd name="T0" fmla="*/ 210 w 301"/>
                    <a:gd name="T1" fmla="*/ 232 h 254"/>
                    <a:gd name="T2" fmla="*/ 0 w 301"/>
                    <a:gd name="T3" fmla="*/ 254 h 254"/>
                    <a:gd name="T4" fmla="*/ 301 w 301"/>
                    <a:gd name="T5" fmla="*/ 0 h 254"/>
                    <a:gd name="T6" fmla="*/ 286 w 301"/>
                    <a:gd name="T7" fmla="*/ 112 h 254"/>
                    <a:gd name="T8" fmla="*/ 210 w 301"/>
                    <a:gd name="T9" fmla="*/ 232 h 254"/>
                    <a:gd name="T10" fmla="*/ 0 60000 65536"/>
                    <a:gd name="T11" fmla="*/ 0 60000 65536"/>
                    <a:gd name="T12" fmla="*/ 0 60000 65536"/>
                    <a:gd name="T13" fmla="*/ 0 60000 65536"/>
                    <a:gd name="T14" fmla="*/ 0 60000 65536"/>
                    <a:gd name="T15" fmla="*/ 0 w 301"/>
                    <a:gd name="T16" fmla="*/ 0 h 254"/>
                    <a:gd name="T17" fmla="*/ 301 w 301"/>
                    <a:gd name="T18" fmla="*/ 254 h 254"/>
                  </a:gdLst>
                  <a:ahLst/>
                  <a:cxnLst>
                    <a:cxn ang="T10">
                      <a:pos x="T0" y="T1"/>
                    </a:cxn>
                    <a:cxn ang="T11">
                      <a:pos x="T2" y="T3"/>
                    </a:cxn>
                    <a:cxn ang="T12">
                      <a:pos x="T4" y="T5"/>
                    </a:cxn>
                    <a:cxn ang="T13">
                      <a:pos x="T6" y="T7"/>
                    </a:cxn>
                    <a:cxn ang="T14">
                      <a:pos x="T8" y="T9"/>
                    </a:cxn>
                  </a:cxnLst>
                  <a:rect l="T15" t="T16" r="T17" b="T18"/>
                  <a:pathLst>
                    <a:path w="301" h="254">
                      <a:moveTo>
                        <a:pt x="210" y="232"/>
                      </a:moveTo>
                      <a:lnTo>
                        <a:pt x="0" y="254"/>
                      </a:lnTo>
                      <a:lnTo>
                        <a:pt x="301" y="0"/>
                      </a:lnTo>
                      <a:lnTo>
                        <a:pt x="286" y="112"/>
                      </a:lnTo>
                      <a:lnTo>
                        <a:pt x="210" y="232"/>
                      </a:lnTo>
                      <a:close/>
                    </a:path>
                  </a:pathLst>
                </a:custGeom>
                <a:solidFill>
                  <a:srgbClr val="D6546E"/>
                </a:solidFill>
                <a:ln w="9525">
                  <a:noFill/>
                  <a:round/>
                  <a:headEnd/>
                  <a:tailEnd/>
                </a:ln>
              </p:spPr>
              <p:txBody>
                <a:bodyPr>
                  <a:prstTxWarp prst="textNoShape">
                    <a:avLst/>
                  </a:prstTxWarp>
                </a:bodyPr>
                <a:lstStyle/>
                <a:p>
                  <a:endParaRPr lang="en-US"/>
                </a:p>
              </p:txBody>
            </p:sp>
            <p:sp>
              <p:nvSpPr>
                <p:cNvPr id="45166" name="Freeform 147"/>
                <p:cNvSpPr>
                  <a:spLocks noChangeAspect="1"/>
                </p:cNvSpPr>
                <p:nvPr/>
              </p:nvSpPr>
              <p:spPr bwMode="auto">
                <a:xfrm>
                  <a:off x="648" y="3242"/>
                  <a:ext cx="60" cy="220"/>
                </a:xfrm>
                <a:custGeom>
                  <a:avLst/>
                  <a:gdLst>
                    <a:gd name="T0" fmla="*/ 481 w 774"/>
                    <a:gd name="T1" fmla="*/ 84 h 2866"/>
                    <a:gd name="T2" fmla="*/ 602 w 774"/>
                    <a:gd name="T3" fmla="*/ 212 h 2866"/>
                    <a:gd name="T4" fmla="*/ 616 w 774"/>
                    <a:gd name="T5" fmla="*/ 256 h 2866"/>
                    <a:gd name="T6" fmla="*/ 684 w 774"/>
                    <a:gd name="T7" fmla="*/ 287 h 2866"/>
                    <a:gd name="T8" fmla="*/ 684 w 774"/>
                    <a:gd name="T9" fmla="*/ 415 h 2866"/>
                    <a:gd name="T10" fmla="*/ 706 w 774"/>
                    <a:gd name="T11" fmla="*/ 459 h 2866"/>
                    <a:gd name="T12" fmla="*/ 699 w 774"/>
                    <a:gd name="T13" fmla="*/ 474 h 2866"/>
                    <a:gd name="T14" fmla="*/ 730 w 774"/>
                    <a:gd name="T15" fmla="*/ 565 h 2866"/>
                    <a:gd name="T16" fmla="*/ 752 w 774"/>
                    <a:gd name="T17" fmla="*/ 2692 h 2866"/>
                    <a:gd name="T18" fmla="*/ 774 w 774"/>
                    <a:gd name="T19" fmla="*/ 2716 h 2866"/>
                    <a:gd name="T20" fmla="*/ 774 w 774"/>
                    <a:gd name="T21" fmla="*/ 2866 h 2866"/>
                    <a:gd name="T22" fmla="*/ 443 w 774"/>
                    <a:gd name="T23" fmla="*/ 2685 h 2866"/>
                    <a:gd name="T24" fmla="*/ 375 w 774"/>
                    <a:gd name="T25" fmla="*/ 2625 h 2866"/>
                    <a:gd name="T26" fmla="*/ 30 w 774"/>
                    <a:gd name="T27" fmla="*/ 2422 h 2866"/>
                    <a:gd name="T28" fmla="*/ 0 w 774"/>
                    <a:gd name="T29" fmla="*/ 2385 h 2866"/>
                    <a:gd name="T30" fmla="*/ 22 w 774"/>
                    <a:gd name="T31" fmla="*/ 2317 h 2866"/>
                    <a:gd name="T32" fmla="*/ 22 w 774"/>
                    <a:gd name="T33" fmla="*/ 2279 h 2866"/>
                    <a:gd name="T34" fmla="*/ 8 w 774"/>
                    <a:gd name="T35" fmla="*/ 2272 h 2866"/>
                    <a:gd name="T36" fmla="*/ 75 w 774"/>
                    <a:gd name="T37" fmla="*/ 114 h 2866"/>
                    <a:gd name="T38" fmla="*/ 121 w 774"/>
                    <a:gd name="T39" fmla="*/ 0 h 2866"/>
                    <a:gd name="T40" fmla="*/ 361 w 774"/>
                    <a:gd name="T41" fmla="*/ 24 h 2866"/>
                    <a:gd name="T42" fmla="*/ 481 w 774"/>
                    <a:gd name="T43" fmla="*/ 84 h 286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774"/>
                    <a:gd name="T67" fmla="*/ 0 h 2866"/>
                    <a:gd name="T68" fmla="*/ 774 w 774"/>
                    <a:gd name="T69" fmla="*/ 2866 h 286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774" h="2866">
                      <a:moveTo>
                        <a:pt x="481" y="84"/>
                      </a:moveTo>
                      <a:lnTo>
                        <a:pt x="602" y="212"/>
                      </a:lnTo>
                      <a:lnTo>
                        <a:pt x="616" y="256"/>
                      </a:lnTo>
                      <a:lnTo>
                        <a:pt x="684" y="287"/>
                      </a:lnTo>
                      <a:lnTo>
                        <a:pt x="684" y="415"/>
                      </a:lnTo>
                      <a:lnTo>
                        <a:pt x="706" y="459"/>
                      </a:lnTo>
                      <a:lnTo>
                        <a:pt x="699" y="474"/>
                      </a:lnTo>
                      <a:lnTo>
                        <a:pt x="730" y="565"/>
                      </a:lnTo>
                      <a:lnTo>
                        <a:pt x="752" y="2692"/>
                      </a:lnTo>
                      <a:lnTo>
                        <a:pt x="774" y="2716"/>
                      </a:lnTo>
                      <a:lnTo>
                        <a:pt x="774" y="2866"/>
                      </a:lnTo>
                      <a:lnTo>
                        <a:pt x="443" y="2685"/>
                      </a:lnTo>
                      <a:lnTo>
                        <a:pt x="375" y="2625"/>
                      </a:lnTo>
                      <a:lnTo>
                        <a:pt x="30" y="2422"/>
                      </a:lnTo>
                      <a:lnTo>
                        <a:pt x="0" y="2385"/>
                      </a:lnTo>
                      <a:lnTo>
                        <a:pt x="22" y="2317"/>
                      </a:lnTo>
                      <a:lnTo>
                        <a:pt x="22" y="2279"/>
                      </a:lnTo>
                      <a:lnTo>
                        <a:pt x="8" y="2272"/>
                      </a:lnTo>
                      <a:lnTo>
                        <a:pt x="75" y="114"/>
                      </a:lnTo>
                      <a:lnTo>
                        <a:pt x="121" y="0"/>
                      </a:lnTo>
                      <a:lnTo>
                        <a:pt x="361" y="24"/>
                      </a:lnTo>
                      <a:lnTo>
                        <a:pt x="481" y="84"/>
                      </a:lnTo>
                      <a:close/>
                    </a:path>
                  </a:pathLst>
                </a:custGeom>
                <a:solidFill>
                  <a:srgbClr val="6BB5AE"/>
                </a:solidFill>
                <a:ln w="9525">
                  <a:noFill/>
                  <a:round/>
                  <a:headEnd/>
                  <a:tailEnd/>
                </a:ln>
              </p:spPr>
              <p:txBody>
                <a:bodyPr>
                  <a:prstTxWarp prst="textNoShape">
                    <a:avLst/>
                  </a:prstTxWarp>
                </a:bodyPr>
                <a:lstStyle/>
                <a:p>
                  <a:endParaRPr lang="en-US"/>
                </a:p>
              </p:txBody>
            </p:sp>
            <p:sp>
              <p:nvSpPr>
                <p:cNvPr id="45167" name="Freeform 148"/>
                <p:cNvSpPr>
                  <a:spLocks noChangeAspect="1"/>
                </p:cNvSpPr>
                <p:nvPr/>
              </p:nvSpPr>
              <p:spPr bwMode="auto">
                <a:xfrm>
                  <a:off x="707" y="3242"/>
                  <a:ext cx="53" cy="224"/>
                </a:xfrm>
                <a:custGeom>
                  <a:avLst/>
                  <a:gdLst>
                    <a:gd name="T0" fmla="*/ 683 w 683"/>
                    <a:gd name="T1" fmla="*/ 61 h 2911"/>
                    <a:gd name="T2" fmla="*/ 661 w 683"/>
                    <a:gd name="T3" fmla="*/ 2467 h 2911"/>
                    <a:gd name="T4" fmla="*/ 308 w 683"/>
                    <a:gd name="T5" fmla="*/ 2798 h 2911"/>
                    <a:gd name="T6" fmla="*/ 263 w 683"/>
                    <a:gd name="T7" fmla="*/ 2820 h 2911"/>
                    <a:gd name="T8" fmla="*/ 225 w 683"/>
                    <a:gd name="T9" fmla="*/ 2813 h 2911"/>
                    <a:gd name="T10" fmla="*/ 180 w 683"/>
                    <a:gd name="T11" fmla="*/ 2835 h 2911"/>
                    <a:gd name="T12" fmla="*/ 89 w 683"/>
                    <a:gd name="T13" fmla="*/ 2911 h 2911"/>
                    <a:gd name="T14" fmla="*/ 75 w 683"/>
                    <a:gd name="T15" fmla="*/ 2911 h 2911"/>
                    <a:gd name="T16" fmla="*/ 89 w 683"/>
                    <a:gd name="T17" fmla="*/ 2716 h 2911"/>
                    <a:gd name="T18" fmla="*/ 67 w 683"/>
                    <a:gd name="T19" fmla="*/ 2692 h 2911"/>
                    <a:gd name="T20" fmla="*/ 45 w 683"/>
                    <a:gd name="T21" fmla="*/ 2692 h 2911"/>
                    <a:gd name="T22" fmla="*/ 0 w 683"/>
                    <a:gd name="T23" fmla="*/ 280 h 2911"/>
                    <a:gd name="T24" fmla="*/ 7 w 683"/>
                    <a:gd name="T25" fmla="*/ 264 h 2911"/>
                    <a:gd name="T26" fmla="*/ 7 w 683"/>
                    <a:gd name="T27" fmla="*/ 242 h 2911"/>
                    <a:gd name="T28" fmla="*/ 52 w 683"/>
                    <a:gd name="T29" fmla="*/ 242 h 2911"/>
                    <a:gd name="T30" fmla="*/ 203 w 683"/>
                    <a:gd name="T31" fmla="*/ 106 h 2911"/>
                    <a:gd name="T32" fmla="*/ 353 w 683"/>
                    <a:gd name="T33" fmla="*/ 24 h 2911"/>
                    <a:gd name="T34" fmla="*/ 488 w 683"/>
                    <a:gd name="T35" fmla="*/ 0 h 2911"/>
                    <a:gd name="T36" fmla="*/ 639 w 683"/>
                    <a:gd name="T37" fmla="*/ 24 h 2911"/>
                    <a:gd name="T38" fmla="*/ 683 w 683"/>
                    <a:gd name="T39" fmla="*/ 61 h 291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683"/>
                    <a:gd name="T61" fmla="*/ 0 h 2911"/>
                    <a:gd name="T62" fmla="*/ 683 w 683"/>
                    <a:gd name="T63" fmla="*/ 2911 h 291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683" h="2911">
                      <a:moveTo>
                        <a:pt x="683" y="61"/>
                      </a:moveTo>
                      <a:lnTo>
                        <a:pt x="661" y="2467"/>
                      </a:lnTo>
                      <a:lnTo>
                        <a:pt x="308" y="2798"/>
                      </a:lnTo>
                      <a:lnTo>
                        <a:pt x="263" y="2820"/>
                      </a:lnTo>
                      <a:lnTo>
                        <a:pt x="225" y="2813"/>
                      </a:lnTo>
                      <a:lnTo>
                        <a:pt x="180" y="2835"/>
                      </a:lnTo>
                      <a:lnTo>
                        <a:pt x="89" y="2911"/>
                      </a:lnTo>
                      <a:lnTo>
                        <a:pt x="75" y="2911"/>
                      </a:lnTo>
                      <a:lnTo>
                        <a:pt x="89" y="2716"/>
                      </a:lnTo>
                      <a:lnTo>
                        <a:pt x="67" y="2692"/>
                      </a:lnTo>
                      <a:lnTo>
                        <a:pt x="45" y="2692"/>
                      </a:lnTo>
                      <a:lnTo>
                        <a:pt x="0" y="280"/>
                      </a:lnTo>
                      <a:lnTo>
                        <a:pt x="7" y="264"/>
                      </a:lnTo>
                      <a:lnTo>
                        <a:pt x="7" y="242"/>
                      </a:lnTo>
                      <a:lnTo>
                        <a:pt x="52" y="242"/>
                      </a:lnTo>
                      <a:lnTo>
                        <a:pt x="203" y="106"/>
                      </a:lnTo>
                      <a:lnTo>
                        <a:pt x="353" y="24"/>
                      </a:lnTo>
                      <a:lnTo>
                        <a:pt x="488" y="0"/>
                      </a:lnTo>
                      <a:lnTo>
                        <a:pt x="639" y="24"/>
                      </a:lnTo>
                      <a:lnTo>
                        <a:pt x="683" y="61"/>
                      </a:lnTo>
                      <a:close/>
                    </a:path>
                  </a:pathLst>
                </a:custGeom>
                <a:solidFill>
                  <a:srgbClr val="29A5B0"/>
                </a:solidFill>
                <a:ln w="9525">
                  <a:noFill/>
                  <a:round/>
                  <a:headEnd/>
                  <a:tailEnd/>
                </a:ln>
              </p:spPr>
              <p:txBody>
                <a:bodyPr>
                  <a:prstTxWarp prst="textNoShape">
                    <a:avLst/>
                  </a:prstTxWarp>
                </a:bodyPr>
                <a:lstStyle/>
                <a:p>
                  <a:endParaRPr lang="en-US"/>
                </a:p>
              </p:txBody>
            </p:sp>
            <p:sp>
              <p:nvSpPr>
                <p:cNvPr id="45168" name="Freeform 149"/>
                <p:cNvSpPr>
                  <a:spLocks noChangeAspect="1"/>
                </p:cNvSpPr>
                <p:nvPr/>
              </p:nvSpPr>
              <p:spPr bwMode="auto">
                <a:xfrm>
                  <a:off x="552" y="3252"/>
                  <a:ext cx="63" cy="32"/>
                </a:xfrm>
                <a:custGeom>
                  <a:avLst/>
                  <a:gdLst>
                    <a:gd name="T0" fmla="*/ 444 w 812"/>
                    <a:gd name="T1" fmla="*/ 249 h 422"/>
                    <a:gd name="T2" fmla="*/ 241 w 812"/>
                    <a:gd name="T3" fmla="*/ 369 h 422"/>
                    <a:gd name="T4" fmla="*/ 0 w 812"/>
                    <a:gd name="T5" fmla="*/ 422 h 422"/>
                    <a:gd name="T6" fmla="*/ 0 w 812"/>
                    <a:gd name="T7" fmla="*/ 241 h 422"/>
                    <a:gd name="T8" fmla="*/ 23 w 812"/>
                    <a:gd name="T9" fmla="*/ 136 h 422"/>
                    <a:gd name="T10" fmla="*/ 23 w 812"/>
                    <a:gd name="T11" fmla="*/ 106 h 422"/>
                    <a:gd name="T12" fmla="*/ 422 w 812"/>
                    <a:gd name="T13" fmla="*/ 106 h 422"/>
                    <a:gd name="T14" fmla="*/ 797 w 812"/>
                    <a:gd name="T15" fmla="*/ 8 h 422"/>
                    <a:gd name="T16" fmla="*/ 812 w 812"/>
                    <a:gd name="T17" fmla="*/ 0 h 422"/>
                    <a:gd name="T18" fmla="*/ 744 w 812"/>
                    <a:gd name="T19" fmla="*/ 84 h 422"/>
                    <a:gd name="T20" fmla="*/ 444 w 812"/>
                    <a:gd name="T21" fmla="*/ 249 h 42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812"/>
                    <a:gd name="T34" fmla="*/ 0 h 422"/>
                    <a:gd name="T35" fmla="*/ 812 w 812"/>
                    <a:gd name="T36" fmla="*/ 422 h 42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812" h="422">
                      <a:moveTo>
                        <a:pt x="444" y="249"/>
                      </a:moveTo>
                      <a:lnTo>
                        <a:pt x="241" y="369"/>
                      </a:lnTo>
                      <a:lnTo>
                        <a:pt x="0" y="422"/>
                      </a:lnTo>
                      <a:lnTo>
                        <a:pt x="0" y="241"/>
                      </a:lnTo>
                      <a:lnTo>
                        <a:pt x="23" y="136"/>
                      </a:lnTo>
                      <a:lnTo>
                        <a:pt x="23" y="106"/>
                      </a:lnTo>
                      <a:lnTo>
                        <a:pt x="422" y="106"/>
                      </a:lnTo>
                      <a:lnTo>
                        <a:pt x="797" y="8"/>
                      </a:lnTo>
                      <a:lnTo>
                        <a:pt x="812" y="0"/>
                      </a:lnTo>
                      <a:lnTo>
                        <a:pt x="744" y="84"/>
                      </a:lnTo>
                      <a:lnTo>
                        <a:pt x="444" y="249"/>
                      </a:lnTo>
                      <a:close/>
                    </a:path>
                  </a:pathLst>
                </a:custGeom>
                <a:solidFill>
                  <a:srgbClr val="D6546E"/>
                </a:solidFill>
                <a:ln w="9525">
                  <a:noFill/>
                  <a:round/>
                  <a:headEnd/>
                  <a:tailEnd/>
                </a:ln>
              </p:spPr>
              <p:txBody>
                <a:bodyPr>
                  <a:prstTxWarp prst="textNoShape">
                    <a:avLst/>
                  </a:prstTxWarp>
                </a:bodyPr>
                <a:lstStyle/>
                <a:p>
                  <a:endParaRPr lang="en-US"/>
                </a:p>
              </p:txBody>
            </p:sp>
            <p:sp>
              <p:nvSpPr>
                <p:cNvPr id="45169" name="Freeform 150"/>
                <p:cNvSpPr>
                  <a:spLocks noChangeAspect="1"/>
                </p:cNvSpPr>
                <p:nvPr/>
              </p:nvSpPr>
              <p:spPr bwMode="auto">
                <a:xfrm>
                  <a:off x="1413" y="3258"/>
                  <a:ext cx="244" cy="401"/>
                </a:xfrm>
                <a:custGeom>
                  <a:avLst/>
                  <a:gdLst>
                    <a:gd name="T0" fmla="*/ 518 w 3165"/>
                    <a:gd name="T1" fmla="*/ 225 h 5210"/>
                    <a:gd name="T2" fmla="*/ 1488 w 3165"/>
                    <a:gd name="T3" fmla="*/ 1180 h 5210"/>
                    <a:gd name="T4" fmla="*/ 2488 w 3165"/>
                    <a:gd name="T5" fmla="*/ 1992 h 5210"/>
                    <a:gd name="T6" fmla="*/ 2841 w 3165"/>
                    <a:gd name="T7" fmla="*/ 2826 h 5210"/>
                    <a:gd name="T8" fmla="*/ 2751 w 3165"/>
                    <a:gd name="T9" fmla="*/ 3571 h 5210"/>
                    <a:gd name="T10" fmla="*/ 2924 w 3165"/>
                    <a:gd name="T11" fmla="*/ 3398 h 5210"/>
                    <a:gd name="T12" fmla="*/ 3127 w 3165"/>
                    <a:gd name="T13" fmla="*/ 3826 h 5210"/>
                    <a:gd name="T14" fmla="*/ 3089 w 3165"/>
                    <a:gd name="T15" fmla="*/ 4383 h 5210"/>
                    <a:gd name="T16" fmla="*/ 3149 w 3165"/>
                    <a:gd name="T17" fmla="*/ 4789 h 5210"/>
                    <a:gd name="T18" fmla="*/ 2511 w 3165"/>
                    <a:gd name="T19" fmla="*/ 5210 h 5210"/>
                    <a:gd name="T20" fmla="*/ 1984 w 3165"/>
                    <a:gd name="T21" fmla="*/ 5150 h 5210"/>
                    <a:gd name="T22" fmla="*/ 1638 w 3165"/>
                    <a:gd name="T23" fmla="*/ 5097 h 5210"/>
                    <a:gd name="T24" fmla="*/ 1271 w 3165"/>
                    <a:gd name="T25" fmla="*/ 5150 h 5210"/>
                    <a:gd name="T26" fmla="*/ 856 w 3165"/>
                    <a:gd name="T27" fmla="*/ 4992 h 5210"/>
                    <a:gd name="T28" fmla="*/ 571 w 3165"/>
                    <a:gd name="T29" fmla="*/ 4812 h 5210"/>
                    <a:gd name="T30" fmla="*/ 22 w 3165"/>
                    <a:gd name="T31" fmla="*/ 4383 h 5210"/>
                    <a:gd name="T32" fmla="*/ 82 w 3165"/>
                    <a:gd name="T33" fmla="*/ 3985 h 5210"/>
                    <a:gd name="T34" fmla="*/ 172 w 3165"/>
                    <a:gd name="T35" fmla="*/ 3435 h 5210"/>
                    <a:gd name="T36" fmla="*/ 196 w 3165"/>
                    <a:gd name="T37" fmla="*/ 3323 h 5210"/>
                    <a:gd name="T38" fmla="*/ 368 w 3165"/>
                    <a:gd name="T39" fmla="*/ 3571 h 5210"/>
                    <a:gd name="T40" fmla="*/ 481 w 3165"/>
                    <a:gd name="T41" fmla="*/ 3985 h 5210"/>
                    <a:gd name="T42" fmla="*/ 541 w 3165"/>
                    <a:gd name="T43" fmla="*/ 4143 h 5210"/>
                    <a:gd name="T44" fmla="*/ 714 w 3165"/>
                    <a:gd name="T45" fmla="*/ 4044 h 5210"/>
                    <a:gd name="T46" fmla="*/ 721 w 3165"/>
                    <a:gd name="T47" fmla="*/ 4203 h 5210"/>
                    <a:gd name="T48" fmla="*/ 1240 w 3165"/>
                    <a:gd name="T49" fmla="*/ 4797 h 5210"/>
                    <a:gd name="T50" fmla="*/ 1285 w 3165"/>
                    <a:gd name="T51" fmla="*/ 4812 h 5210"/>
                    <a:gd name="T52" fmla="*/ 1247 w 3165"/>
                    <a:gd name="T53" fmla="*/ 4669 h 5210"/>
                    <a:gd name="T54" fmla="*/ 1090 w 3165"/>
                    <a:gd name="T55" fmla="*/ 4360 h 5210"/>
                    <a:gd name="T56" fmla="*/ 1240 w 3165"/>
                    <a:gd name="T57" fmla="*/ 4338 h 5210"/>
                    <a:gd name="T58" fmla="*/ 1353 w 3165"/>
                    <a:gd name="T59" fmla="*/ 4443 h 5210"/>
                    <a:gd name="T60" fmla="*/ 1721 w 3165"/>
                    <a:gd name="T61" fmla="*/ 4450 h 5210"/>
                    <a:gd name="T62" fmla="*/ 1774 w 3165"/>
                    <a:gd name="T63" fmla="*/ 4383 h 5210"/>
                    <a:gd name="T64" fmla="*/ 631 w 3165"/>
                    <a:gd name="T65" fmla="*/ 3729 h 5210"/>
                    <a:gd name="T66" fmla="*/ 308 w 3165"/>
                    <a:gd name="T67" fmla="*/ 3331 h 5210"/>
                    <a:gd name="T68" fmla="*/ 240 w 3165"/>
                    <a:gd name="T69" fmla="*/ 3203 h 5210"/>
                    <a:gd name="T70" fmla="*/ 240 w 3165"/>
                    <a:gd name="T71" fmla="*/ 3082 h 5210"/>
                    <a:gd name="T72" fmla="*/ 263 w 3165"/>
                    <a:gd name="T73" fmla="*/ 2932 h 5210"/>
                    <a:gd name="T74" fmla="*/ 346 w 3165"/>
                    <a:gd name="T75" fmla="*/ 2811 h 5210"/>
                    <a:gd name="T76" fmla="*/ 218 w 3165"/>
                    <a:gd name="T77" fmla="*/ 180 h 5210"/>
                    <a:gd name="T78" fmla="*/ 278 w 3165"/>
                    <a:gd name="T79" fmla="*/ 119 h 521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165"/>
                    <a:gd name="T121" fmla="*/ 0 h 5210"/>
                    <a:gd name="T122" fmla="*/ 3165 w 3165"/>
                    <a:gd name="T123" fmla="*/ 5210 h 521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165" h="5210">
                      <a:moveTo>
                        <a:pt x="436" y="218"/>
                      </a:moveTo>
                      <a:lnTo>
                        <a:pt x="518" y="225"/>
                      </a:lnTo>
                      <a:lnTo>
                        <a:pt x="804" y="443"/>
                      </a:lnTo>
                      <a:lnTo>
                        <a:pt x="1488" y="1180"/>
                      </a:lnTo>
                      <a:lnTo>
                        <a:pt x="2202" y="1714"/>
                      </a:lnTo>
                      <a:lnTo>
                        <a:pt x="2488" y="1992"/>
                      </a:lnTo>
                      <a:lnTo>
                        <a:pt x="2759" y="2518"/>
                      </a:lnTo>
                      <a:lnTo>
                        <a:pt x="2841" y="2826"/>
                      </a:lnTo>
                      <a:lnTo>
                        <a:pt x="2728" y="3548"/>
                      </a:lnTo>
                      <a:lnTo>
                        <a:pt x="2751" y="3571"/>
                      </a:lnTo>
                      <a:lnTo>
                        <a:pt x="2803" y="3563"/>
                      </a:lnTo>
                      <a:lnTo>
                        <a:pt x="2924" y="3398"/>
                      </a:lnTo>
                      <a:lnTo>
                        <a:pt x="2946" y="3285"/>
                      </a:lnTo>
                      <a:lnTo>
                        <a:pt x="3127" y="3826"/>
                      </a:lnTo>
                      <a:lnTo>
                        <a:pt x="3165" y="4097"/>
                      </a:lnTo>
                      <a:lnTo>
                        <a:pt x="3089" y="4383"/>
                      </a:lnTo>
                      <a:lnTo>
                        <a:pt x="3165" y="4662"/>
                      </a:lnTo>
                      <a:lnTo>
                        <a:pt x="3149" y="4789"/>
                      </a:lnTo>
                      <a:lnTo>
                        <a:pt x="2796" y="5059"/>
                      </a:lnTo>
                      <a:lnTo>
                        <a:pt x="2511" y="5210"/>
                      </a:lnTo>
                      <a:lnTo>
                        <a:pt x="2300" y="5210"/>
                      </a:lnTo>
                      <a:lnTo>
                        <a:pt x="1984" y="5150"/>
                      </a:lnTo>
                      <a:lnTo>
                        <a:pt x="1864" y="5105"/>
                      </a:lnTo>
                      <a:lnTo>
                        <a:pt x="1638" y="5097"/>
                      </a:lnTo>
                      <a:lnTo>
                        <a:pt x="1488" y="5150"/>
                      </a:lnTo>
                      <a:lnTo>
                        <a:pt x="1271" y="5150"/>
                      </a:lnTo>
                      <a:lnTo>
                        <a:pt x="1000" y="5075"/>
                      </a:lnTo>
                      <a:lnTo>
                        <a:pt x="856" y="4992"/>
                      </a:lnTo>
                      <a:lnTo>
                        <a:pt x="737" y="4947"/>
                      </a:lnTo>
                      <a:lnTo>
                        <a:pt x="571" y="4812"/>
                      </a:lnTo>
                      <a:lnTo>
                        <a:pt x="391" y="4616"/>
                      </a:lnTo>
                      <a:lnTo>
                        <a:pt x="22" y="4383"/>
                      </a:lnTo>
                      <a:lnTo>
                        <a:pt x="0" y="4383"/>
                      </a:lnTo>
                      <a:lnTo>
                        <a:pt x="82" y="3985"/>
                      </a:lnTo>
                      <a:lnTo>
                        <a:pt x="112" y="3940"/>
                      </a:lnTo>
                      <a:lnTo>
                        <a:pt x="172" y="3435"/>
                      </a:lnTo>
                      <a:lnTo>
                        <a:pt x="196" y="3345"/>
                      </a:lnTo>
                      <a:lnTo>
                        <a:pt x="196" y="3323"/>
                      </a:lnTo>
                      <a:lnTo>
                        <a:pt x="278" y="3398"/>
                      </a:lnTo>
                      <a:lnTo>
                        <a:pt x="368" y="3571"/>
                      </a:lnTo>
                      <a:lnTo>
                        <a:pt x="616" y="3804"/>
                      </a:lnTo>
                      <a:lnTo>
                        <a:pt x="481" y="3985"/>
                      </a:lnTo>
                      <a:lnTo>
                        <a:pt x="496" y="4112"/>
                      </a:lnTo>
                      <a:lnTo>
                        <a:pt x="541" y="4143"/>
                      </a:lnTo>
                      <a:lnTo>
                        <a:pt x="677" y="4044"/>
                      </a:lnTo>
                      <a:lnTo>
                        <a:pt x="714" y="4044"/>
                      </a:lnTo>
                      <a:lnTo>
                        <a:pt x="721" y="4029"/>
                      </a:lnTo>
                      <a:lnTo>
                        <a:pt x="721" y="4203"/>
                      </a:lnTo>
                      <a:lnTo>
                        <a:pt x="856" y="4406"/>
                      </a:lnTo>
                      <a:lnTo>
                        <a:pt x="1240" y="4797"/>
                      </a:lnTo>
                      <a:lnTo>
                        <a:pt x="1247" y="4812"/>
                      </a:lnTo>
                      <a:lnTo>
                        <a:pt x="1285" y="4812"/>
                      </a:lnTo>
                      <a:lnTo>
                        <a:pt x="1308" y="4789"/>
                      </a:lnTo>
                      <a:lnTo>
                        <a:pt x="1247" y="4669"/>
                      </a:lnTo>
                      <a:lnTo>
                        <a:pt x="1165" y="4578"/>
                      </a:lnTo>
                      <a:lnTo>
                        <a:pt x="1090" y="4360"/>
                      </a:lnTo>
                      <a:lnTo>
                        <a:pt x="1075" y="4256"/>
                      </a:lnTo>
                      <a:lnTo>
                        <a:pt x="1240" y="4338"/>
                      </a:lnTo>
                      <a:lnTo>
                        <a:pt x="1285" y="4398"/>
                      </a:lnTo>
                      <a:lnTo>
                        <a:pt x="1353" y="4443"/>
                      </a:lnTo>
                      <a:lnTo>
                        <a:pt x="1481" y="4466"/>
                      </a:lnTo>
                      <a:lnTo>
                        <a:pt x="1721" y="4450"/>
                      </a:lnTo>
                      <a:lnTo>
                        <a:pt x="1774" y="4406"/>
                      </a:lnTo>
                      <a:lnTo>
                        <a:pt x="1774" y="4383"/>
                      </a:lnTo>
                      <a:lnTo>
                        <a:pt x="759" y="3812"/>
                      </a:lnTo>
                      <a:lnTo>
                        <a:pt x="631" y="3729"/>
                      </a:lnTo>
                      <a:lnTo>
                        <a:pt x="413" y="3534"/>
                      </a:lnTo>
                      <a:lnTo>
                        <a:pt x="308" y="3331"/>
                      </a:lnTo>
                      <a:lnTo>
                        <a:pt x="323" y="3323"/>
                      </a:lnTo>
                      <a:lnTo>
                        <a:pt x="240" y="3203"/>
                      </a:lnTo>
                      <a:lnTo>
                        <a:pt x="218" y="3203"/>
                      </a:lnTo>
                      <a:lnTo>
                        <a:pt x="240" y="3082"/>
                      </a:lnTo>
                      <a:lnTo>
                        <a:pt x="240" y="2894"/>
                      </a:lnTo>
                      <a:lnTo>
                        <a:pt x="263" y="2932"/>
                      </a:lnTo>
                      <a:lnTo>
                        <a:pt x="285" y="2932"/>
                      </a:lnTo>
                      <a:lnTo>
                        <a:pt x="346" y="2811"/>
                      </a:lnTo>
                      <a:lnTo>
                        <a:pt x="474" y="1887"/>
                      </a:lnTo>
                      <a:lnTo>
                        <a:pt x="218" y="180"/>
                      </a:lnTo>
                      <a:lnTo>
                        <a:pt x="172" y="0"/>
                      </a:lnTo>
                      <a:lnTo>
                        <a:pt x="278" y="119"/>
                      </a:lnTo>
                      <a:lnTo>
                        <a:pt x="436" y="218"/>
                      </a:lnTo>
                      <a:close/>
                    </a:path>
                  </a:pathLst>
                </a:custGeom>
                <a:solidFill>
                  <a:srgbClr val="ADAC68"/>
                </a:solidFill>
                <a:ln w="9525">
                  <a:noFill/>
                  <a:round/>
                  <a:headEnd/>
                  <a:tailEnd/>
                </a:ln>
              </p:spPr>
              <p:txBody>
                <a:bodyPr>
                  <a:prstTxWarp prst="textNoShape">
                    <a:avLst/>
                  </a:prstTxWarp>
                </a:bodyPr>
                <a:lstStyle/>
                <a:p>
                  <a:endParaRPr lang="en-US"/>
                </a:p>
              </p:txBody>
            </p:sp>
            <p:sp>
              <p:nvSpPr>
                <p:cNvPr id="45170" name="Freeform 151"/>
                <p:cNvSpPr>
                  <a:spLocks noChangeAspect="1"/>
                </p:cNvSpPr>
                <p:nvPr/>
              </p:nvSpPr>
              <p:spPr bwMode="auto">
                <a:xfrm>
                  <a:off x="1247" y="3299"/>
                  <a:ext cx="31" cy="178"/>
                </a:xfrm>
                <a:custGeom>
                  <a:avLst/>
                  <a:gdLst>
                    <a:gd name="T0" fmla="*/ 90 w 413"/>
                    <a:gd name="T1" fmla="*/ 136 h 2324"/>
                    <a:gd name="T2" fmla="*/ 90 w 413"/>
                    <a:gd name="T3" fmla="*/ 174 h 2324"/>
                    <a:gd name="T4" fmla="*/ 180 w 413"/>
                    <a:gd name="T5" fmla="*/ 317 h 2324"/>
                    <a:gd name="T6" fmla="*/ 399 w 413"/>
                    <a:gd name="T7" fmla="*/ 1324 h 2324"/>
                    <a:gd name="T8" fmla="*/ 413 w 413"/>
                    <a:gd name="T9" fmla="*/ 2324 h 2324"/>
                    <a:gd name="T10" fmla="*/ 391 w 413"/>
                    <a:gd name="T11" fmla="*/ 2324 h 2324"/>
                    <a:gd name="T12" fmla="*/ 353 w 413"/>
                    <a:gd name="T13" fmla="*/ 1181 h 2324"/>
                    <a:gd name="T14" fmla="*/ 308 w 413"/>
                    <a:gd name="T15" fmla="*/ 1015 h 2324"/>
                    <a:gd name="T16" fmla="*/ 278 w 413"/>
                    <a:gd name="T17" fmla="*/ 753 h 2324"/>
                    <a:gd name="T18" fmla="*/ 128 w 413"/>
                    <a:gd name="T19" fmla="*/ 264 h 2324"/>
                    <a:gd name="T20" fmla="*/ 60 w 413"/>
                    <a:gd name="T21" fmla="*/ 136 h 2324"/>
                    <a:gd name="T22" fmla="*/ 60 w 413"/>
                    <a:gd name="T23" fmla="*/ 114 h 2324"/>
                    <a:gd name="T24" fmla="*/ 68 w 413"/>
                    <a:gd name="T25" fmla="*/ 99 h 2324"/>
                    <a:gd name="T26" fmla="*/ 0 w 413"/>
                    <a:gd name="T27" fmla="*/ 0 h 2324"/>
                    <a:gd name="T28" fmla="*/ 22 w 413"/>
                    <a:gd name="T29" fmla="*/ 0 h 2324"/>
                    <a:gd name="T30" fmla="*/ 90 w 413"/>
                    <a:gd name="T31" fmla="*/ 136 h 232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413"/>
                    <a:gd name="T49" fmla="*/ 0 h 2324"/>
                    <a:gd name="T50" fmla="*/ 413 w 413"/>
                    <a:gd name="T51" fmla="*/ 2324 h 2324"/>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413" h="2324">
                      <a:moveTo>
                        <a:pt x="90" y="136"/>
                      </a:moveTo>
                      <a:lnTo>
                        <a:pt x="90" y="174"/>
                      </a:lnTo>
                      <a:lnTo>
                        <a:pt x="180" y="317"/>
                      </a:lnTo>
                      <a:lnTo>
                        <a:pt x="399" y="1324"/>
                      </a:lnTo>
                      <a:lnTo>
                        <a:pt x="413" y="2324"/>
                      </a:lnTo>
                      <a:lnTo>
                        <a:pt x="391" y="2324"/>
                      </a:lnTo>
                      <a:lnTo>
                        <a:pt x="353" y="1181"/>
                      </a:lnTo>
                      <a:lnTo>
                        <a:pt x="308" y="1015"/>
                      </a:lnTo>
                      <a:lnTo>
                        <a:pt x="278" y="753"/>
                      </a:lnTo>
                      <a:lnTo>
                        <a:pt x="128" y="264"/>
                      </a:lnTo>
                      <a:lnTo>
                        <a:pt x="60" y="136"/>
                      </a:lnTo>
                      <a:lnTo>
                        <a:pt x="60" y="114"/>
                      </a:lnTo>
                      <a:lnTo>
                        <a:pt x="68" y="99"/>
                      </a:lnTo>
                      <a:lnTo>
                        <a:pt x="0" y="0"/>
                      </a:lnTo>
                      <a:lnTo>
                        <a:pt x="22" y="0"/>
                      </a:lnTo>
                      <a:lnTo>
                        <a:pt x="90" y="136"/>
                      </a:lnTo>
                      <a:close/>
                    </a:path>
                  </a:pathLst>
                </a:custGeom>
                <a:solidFill>
                  <a:srgbClr val="1F1A17"/>
                </a:solidFill>
                <a:ln w="9525">
                  <a:noFill/>
                  <a:round/>
                  <a:headEnd/>
                  <a:tailEnd/>
                </a:ln>
              </p:spPr>
              <p:txBody>
                <a:bodyPr>
                  <a:prstTxWarp prst="textNoShape">
                    <a:avLst/>
                  </a:prstTxWarp>
                </a:bodyPr>
                <a:lstStyle/>
                <a:p>
                  <a:endParaRPr lang="en-US"/>
                </a:p>
              </p:txBody>
            </p:sp>
            <p:sp>
              <p:nvSpPr>
                <p:cNvPr id="45171" name="Freeform 152"/>
                <p:cNvSpPr>
                  <a:spLocks noChangeAspect="1"/>
                </p:cNvSpPr>
                <p:nvPr/>
              </p:nvSpPr>
              <p:spPr bwMode="auto">
                <a:xfrm>
                  <a:off x="778" y="3307"/>
                  <a:ext cx="257" cy="497"/>
                </a:xfrm>
                <a:custGeom>
                  <a:avLst/>
                  <a:gdLst>
                    <a:gd name="T0" fmla="*/ 2871 w 3345"/>
                    <a:gd name="T1" fmla="*/ 548 h 6451"/>
                    <a:gd name="T2" fmla="*/ 3345 w 3345"/>
                    <a:gd name="T3" fmla="*/ 2346 h 6451"/>
                    <a:gd name="T4" fmla="*/ 3195 w 3345"/>
                    <a:gd name="T5" fmla="*/ 3481 h 6451"/>
                    <a:gd name="T6" fmla="*/ 3014 w 3345"/>
                    <a:gd name="T7" fmla="*/ 3721 h 6451"/>
                    <a:gd name="T8" fmla="*/ 2961 w 3345"/>
                    <a:gd name="T9" fmla="*/ 3699 h 6451"/>
                    <a:gd name="T10" fmla="*/ 2699 w 3345"/>
                    <a:gd name="T11" fmla="*/ 4158 h 6451"/>
                    <a:gd name="T12" fmla="*/ 2600 w 3345"/>
                    <a:gd name="T13" fmla="*/ 4571 h 6451"/>
                    <a:gd name="T14" fmla="*/ 2405 w 3345"/>
                    <a:gd name="T15" fmla="*/ 5248 h 6451"/>
                    <a:gd name="T16" fmla="*/ 1270 w 3345"/>
                    <a:gd name="T17" fmla="*/ 6240 h 6451"/>
                    <a:gd name="T18" fmla="*/ 812 w 3345"/>
                    <a:gd name="T19" fmla="*/ 6451 h 6451"/>
                    <a:gd name="T20" fmla="*/ 331 w 3345"/>
                    <a:gd name="T21" fmla="*/ 6300 h 6451"/>
                    <a:gd name="T22" fmla="*/ 196 w 3345"/>
                    <a:gd name="T23" fmla="*/ 5910 h 6451"/>
                    <a:gd name="T24" fmla="*/ 52 w 3345"/>
                    <a:gd name="T25" fmla="*/ 5316 h 6451"/>
                    <a:gd name="T26" fmla="*/ 90 w 3345"/>
                    <a:gd name="T27" fmla="*/ 5248 h 6451"/>
                    <a:gd name="T28" fmla="*/ 203 w 3345"/>
                    <a:gd name="T29" fmla="*/ 5270 h 6451"/>
                    <a:gd name="T30" fmla="*/ 413 w 3345"/>
                    <a:gd name="T31" fmla="*/ 5353 h 6451"/>
                    <a:gd name="T32" fmla="*/ 421 w 3345"/>
                    <a:gd name="T33" fmla="*/ 5308 h 6451"/>
                    <a:gd name="T34" fmla="*/ 90 w 3345"/>
                    <a:gd name="T35" fmla="*/ 4826 h 6451"/>
                    <a:gd name="T36" fmla="*/ 30 w 3345"/>
                    <a:gd name="T37" fmla="*/ 4556 h 6451"/>
                    <a:gd name="T38" fmla="*/ 52 w 3345"/>
                    <a:gd name="T39" fmla="*/ 4248 h 6451"/>
                    <a:gd name="T40" fmla="*/ 44 w 3345"/>
                    <a:gd name="T41" fmla="*/ 4158 h 6451"/>
                    <a:gd name="T42" fmla="*/ 30 w 3345"/>
                    <a:gd name="T43" fmla="*/ 3917 h 6451"/>
                    <a:gd name="T44" fmla="*/ 0 w 3345"/>
                    <a:gd name="T45" fmla="*/ 3827 h 6451"/>
                    <a:gd name="T46" fmla="*/ 150 w 3345"/>
                    <a:gd name="T47" fmla="*/ 3165 h 6451"/>
                    <a:gd name="T48" fmla="*/ 203 w 3345"/>
                    <a:gd name="T49" fmla="*/ 2864 h 6451"/>
                    <a:gd name="T50" fmla="*/ 421 w 3345"/>
                    <a:gd name="T51" fmla="*/ 1962 h 6451"/>
                    <a:gd name="T52" fmla="*/ 894 w 3345"/>
                    <a:gd name="T53" fmla="*/ 985 h 6451"/>
                    <a:gd name="T54" fmla="*/ 1158 w 3345"/>
                    <a:gd name="T55" fmla="*/ 857 h 6451"/>
                    <a:gd name="T56" fmla="*/ 1668 w 3345"/>
                    <a:gd name="T57" fmla="*/ 894 h 6451"/>
                    <a:gd name="T58" fmla="*/ 1691 w 3345"/>
                    <a:gd name="T59" fmla="*/ 1203 h 6451"/>
                    <a:gd name="T60" fmla="*/ 1421 w 3345"/>
                    <a:gd name="T61" fmla="*/ 2082 h 6451"/>
                    <a:gd name="T62" fmla="*/ 1383 w 3345"/>
                    <a:gd name="T63" fmla="*/ 2052 h 6451"/>
                    <a:gd name="T64" fmla="*/ 1383 w 3345"/>
                    <a:gd name="T65" fmla="*/ 1887 h 6451"/>
                    <a:gd name="T66" fmla="*/ 1255 w 3345"/>
                    <a:gd name="T67" fmla="*/ 1947 h 6451"/>
                    <a:gd name="T68" fmla="*/ 1097 w 3345"/>
                    <a:gd name="T69" fmla="*/ 2361 h 6451"/>
                    <a:gd name="T70" fmla="*/ 969 w 3345"/>
                    <a:gd name="T71" fmla="*/ 2578 h 6451"/>
                    <a:gd name="T72" fmla="*/ 902 w 3345"/>
                    <a:gd name="T73" fmla="*/ 3059 h 6451"/>
                    <a:gd name="T74" fmla="*/ 872 w 3345"/>
                    <a:gd name="T75" fmla="*/ 3090 h 6451"/>
                    <a:gd name="T76" fmla="*/ 390 w 3345"/>
                    <a:gd name="T77" fmla="*/ 3458 h 6451"/>
                    <a:gd name="T78" fmla="*/ 247 w 3345"/>
                    <a:gd name="T79" fmla="*/ 3759 h 6451"/>
                    <a:gd name="T80" fmla="*/ 315 w 3345"/>
                    <a:gd name="T81" fmla="*/ 3782 h 6451"/>
                    <a:gd name="T82" fmla="*/ 653 w 3345"/>
                    <a:gd name="T83" fmla="*/ 3586 h 6451"/>
                    <a:gd name="T84" fmla="*/ 706 w 3345"/>
                    <a:gd name="T85" fmla="*/ 3593 h 6451"/>
                    <a:gd name="T86" fmla="*/ 789 w 3345"/>
                    <a:gd name="T87" fmla="*/ 4007 h 6451"/>
                    <a:gd name="T88" fmla="*/ 872 w 3345"/>
                    <a:gd name="T89" fmla="*/ 4330 h 6451"/>
                    <a:gd name="T90" fmla="*/ 940 w 3345"/>
                    <a:gd name="T91" fmla="*/ 4330 h 6451"/>
                    <a:gd name="T92" fmla="*/ 880 w 3345"/>
                    <a:gd name="T93" fmla="*/ 3504 h 6451"/>
                    <a:gd name="T94" fmla="*/ 984 w 3345"/>
                    <a:gd name="T95" fmla="*/ 3037 h 6451"/>
                    <a:gd name="T96" fmla="*/ 1030 w 3345"/>
                    <a:gd name="T97" fmla="*/ 2624 h 6451"/>
                    <a:gd name="T98" fmla="*/ 1165 w 3345"/>
                    <a:gd name="T99" fmla="*/ 2323 h 6451"/>
                    <a:gd name="T100" fmla="*/ 1293 w 3345"/>
                    <a:gd name="T101" fmla="*/ 2015 h 6451"/>
                    <a:gd name="T102" fmla="*/ 1322 w 3345"/>
                    <a:gd name="T103" fmla="*/ 2075 h 6451"/>
                    <a:gd name="T104" fmla="*/ 1465 w 3345"/>
                    <a:gd name="T105" fmla="*/ 2271 h 6451"/>
                    <a:gd name="T106" fmla="*/ 1496 w 3345"/>
                    <a:gd name="T107" fmla="*/ 1841 h 6451"/>
                    <a:gd name="T108" fmla="*/ 1563 w 3345"/>
                    <a:gd name="T109" fmla="*/ 1510 h 6451"/>
                    <a:gd name="T110" fmla="*/ 1781 w 3345"/>
                    <a:gd name="T111" fmla="*/ 1143 h 6451"/>
                    <a:gd name="T112" fmla="*/ 1803 w 3345"/>
                    <a:gd name="T113" fmla="*/ 782 h 6451"/>
                    <a:gd name="T114" fmla="*/ 1841 w 3345"/>
                    <a:gd name="T115" fmla="*/ 698 h 6451"/>
                    <a:gd name="T116" fmla="*/ 1856 w 3345"/>
                    <a:gd name="T117" fmla="*/ 526 h 6451"/>
                    <a:gd name="T118" fmla="*/ 1909 w 3345"/>
                    <a:gd name="T119" fmla="*/ 203 h 6451"/>
                    <a:gd name="T120" fmla="*/ 2240 w 3345"/>
                    <a:gd name="T121" fmla="*/ 0 h 6451"/>
                    <a:gd name="T122" fmla="*/ 2623 w 3345"/>
                    <a:gd name="T123" fmla="*/ 180 h 6451"/>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3345"/>
                    <a:gd name="T187" fmla="*/ 0 h 6451"/>
                    <a:gd name="T188" fmla="*/ 3345 w 3345"/>
                    <a:gd name="T189" fmla="*/ 6451 h 6451"/>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3345" h="6451">
                      <a:moveTo>
                        <a:pt x="2623" y="180"/>
                      </a:moveTo>
                      <a:lnTo>
                        <a:pt x="2871" y="548"/>
                      </a:lnTo>
                      <a:lnTo>
                        <a:pt x="3149" y="1143"/>
                      </a:lnTo>
                      <a:lnTo>
                        <a:pt x="3345" y="2346"/>
                      </a:lnTo>
                      <a:lnTo>
                        <a:pt x="3330" y="2842"/>
                      </a:lnTo>
                      <a:lnTo>
                        <a:pt x="3195" y="3481"/>
                      </a:lnTo>
                      <a:lnTo>
                        <a:pt x="3014" y="3744"/>
                      </a:lnTo>
                      <a:lnTo>
                        <a:pt x="3014" y="3721"/>
                      </a:lnTo>
                      <a:lnTo>
                        <a:pt x="2984" y="3699"/>
                      </a:lnTo>
                      <a:lnTo>
                        <a:pt x="2961" y="3699"/>
                      </a:lnTo>
                      <a:lnTo>
                        <a:pt x="2818" y="3910"/>
                      </a:lnTo>
                      <a:lnTo>
                        <a:pt x="2699" y="4158"/>
                      </a:lnTo>
                      <a:lnTo>
                        <a:pt x="2623" y="4391"/>
                      </a:lnTo>
                      <a:lnTo>
                        <a:pt x="2600" y="4571"/>
                      </a:lnTo>
                      <a:lnTo>
                        <a:pt x="2473" y="4947"/>
                      </a:lnTo>
                      <a:lnTo>
                        <a:pt x="2405" y="5248"/>
                      </a:lnTo>
                      <a:lnTo>
                        <a:pt x="2337" y="5398"/>
                      </a:lnTo>
                      <a:lnTo>
                        <a:pt x="1270" y="6240"/>
                      </a:lnTo>
                      <a:lnTo>
                        <a:pt x="1134" y="6384"/>
                      </a:lnTo>
                      <a:lnTo>
                        <a:pt x="812" y="6451"/>
                      </a:lnTo>
                      <a:lnTo>
                        <a:pt x="458" y="6391"/>
                      </a:lnTo>
                      <a:lnTo>
                        <a:pt x="331" y="6300"/>
                      </a:lnTo>
                      <a:lnTo>
                        <a:pt x="225" y="6097"/>
                      </a:lnTo>
                      <a:lnTo>
                        <a:pt x="196" y="5910"/>
                      </a:lnTo>
                      <a:lnTo>
                        <a:pt x="44" y="5556"/>
                      </a:lnTo>
                      <a:lnTo>
                        <a:pt x="52" y="5316"/>
                      </a:lnTo>
                      <a:lnTo>
                        <a:pt x="90" y="5293"/>
                      </a:lnTo>
                      <a:lnTo>
                        <a:pt x="90" y="5248"/>
                      </a:lnTo>
                      <a:lnTo>
                        <a:pt x="158" y="5180"/>
                      </a:lnTo>
                      <a:lnTo>
                        <a:pt x="203" y="5270"/>
                      </a:lnTo>
                      <a:lnTo>
                        <a:pt x="331" y="5353"/>
                      </a:lnTo>
                      <a:lnTo>
                        <a:pt x="413" y="5353"/>
                      </a:lnTo>
                      <a:lnTo>
                        <a:pt x="421" y="5338"/>
                      </a:lnTo>
                      <a:lnTo>
                        <a:pt x="421" y="5308"/>
                      </a:lnTo>
                      <a:lnTo>
                        <a:pt x="286" y="5075"/>
                      </a:lnTo>
                      <a:lnTo>
                        <a:pt x="90" y="4826"/>
                      </a:lnTo>
                      <a:lnTo>
                        <a:pt x="30" y="4699"/>
                      </a:lnTo>
                      <a:lnTo>
                        <a:pt x="30" y="4556"/>
                      </a:lnTo>
                      <a:lnTo>
                        <a:pt x="68" y="4481"/>
                      </a:lnTo>
                      <a:lnTo>
                        <a:pt x="52" y="4248"/>
                      </a:lnTo>
                      <a:lnTo>
                        <a:pt x="90" y="4202"/>
                      </a:lnTo>
                      <a:lnTo>
                        <a:pt x="44" y="4158"/>
                      </a:lnTo>
                      <a:lnTo>
                        <a:pt x="22" y="3939"/>
                      </a:lnTo>
                      <a:lnTo>
                        <a:pt x="30" y="3917"/>
                      </a:lnTo>
                      <a:lnTo>
                        <a:pt x="30" y="3887"/>
                      </a:lnTo>
                      <a:lnTo>
                        <a:pt x="0" y="3827"/>
                      </a:lnTo>
                      <a:lnTo>
                        <a:pt x="7" y="3405"/>
                      </a:lnTo>
                      <a:lnTo>
                        <a:pt x="150" y="3165"/>
                      </a:lnTo>
                      <a:lnTo>
                        <a:pt x="150" y="3045"/>
                      </a:lnTo>
                      <a:lnTo>
                        <a:pt x="203" y="2864"/>
                      </a:lnTo>
                      <a:lnTo>
                        <a:pt x="203" y="2714"/>
                      </a:lnTo>
                      <a:lnTo>
                        <a:pt x="421" y="1962"/>
                      </a:lnTo>
                      <a:lnTo>
                        <a:pt x="766" y="1143"/>
                      </a:lnTo>
                      <a:lnTo>
                        <a:pt x="894" y="985"/>
                      </a:lnTo>
                      <a:lnTo>
                        <a:pt x="1030" y="879"/>
                      </a:lnTo>
                      <a:lnTo>
                        <a:pt x="1158" y="857"/>
                      </a:lnTo>
                      <a:lnTo>
                        <a:pt x="1496" y="857"/>
                      </a:lnTo>
                      <a:lnTo>
                        <a:pt x="1668" y="894"/>
                      </a:lnTo>
                      <a:lnTo>
                        <a:pt x="1759" y="969"/>
                      </a:lnTo>
                      <a:lnTo>
                        <a:pt x="1691" y="1203"/>
                      </a:lnTo>
                      <a:lnTo>
                        <a:pt x="1496" y="1526"/>
                      </a:lnTo>
                      <a:lnTo>
                        <a:pt x="1421" y="2082"/>
                      </a:lnTo>
                      <a:lnTo>
                        <a:pt x="1421" y="2128"/>
                      </a:lnTo>
                      <a:lnTo>
                        <a:pt x="1383" y="2052"/>
                      </a:lnTo>
                      <a:lnTo>
                        <a:pt x="1405" y="1925"/>
                      </a:lnTo>
                      <a:lnTo>
                        <a:pt x="1383" y="1887"/>
                      </a:lnTo>
                      <a:lnTo>
                        <a:pt x="1315" y="1902"/>
                      </a:lnTo>
                      <a:lnTo>
                        <a:pt x="1255" y="1947"/>
                      </a:lnTo>
                      <a:lnTo>
                        <a:pt x="1134" y="2210"/>
                      </a:lnTo>
                      <a:lnTo>
                        <a:pt x="1097" y="2361"/>
                      </a:lnTo>
                      <a:lnTo>
                        <a:pt x="1097" y="2511"/>
                      </a:lnTo>
                      <a:lnTo>
                        <a:pt x="969" y="2578"/>
                      </a:lnTo>
                      <a:lnTo>
                        <a:pt x="962" y="2805"/>
                      </a:lnTo>
                      <a:lnTo>
                        <a:pt x="902" y="3059"/>
                      </a:lnTo>
                      <a:lnTo>
                        <a:pt x="880" y="3105"/>
                      </a:lnTo>
                      <a:lnTo>
                        <a:pt x="872" y="3090"/>
                      </a:lnTo>
                      <a:lnTo>
                        <a:pt x="639" y="3211"/>
                      </a:lnTo>
                      <a:lnTo>
                        <a:pt x="390" y="3458"/>
                      </a:lnTo>
                      <a:lnTo>
                        <a:pt x="308" y="3564"/>
                      </a:lnTo>
                      <a:lnTo>
                        <a:pt x="247" y="3759"/>
                      </a:lnTo>
                      <a:lnTo>
                        <a:pt x="247" y="3782"/>
                      </a:lnTo>
                      <a:lnTo>
                        <a:pt x="315" y="3782"/>
                      </a:lnTo>
                      <a:lnTo>
                        <a:pt x="458" y="3676"/>
                      </a:lnTo>
                      <a:lnTo>
                        <a:pt x="653" y="3586"/>
                      </a:lnTo>
                      <a:lnTo>
                        <a:pt x="684" y="3593"/>
                      </a:lnTo>
                      <a:lnTo>
                        <a:pt x="706" y="3593"/>
                      </a:lnTo>
                      <a:lnTo>
                        <a:pt x="744" y="3871"/>
                      </a:lnTo>
                      <a:lnTo>
                        <a:pt x="789" y="4007"/>
                      </a:lnTo>
                      <a:lnTo>
                        <a:pt x="789" y="4067"/>
                      </a:lnTo>
                      <a:lnTo>
                        <a:pt x="872" y="4330"/>
                      </a:lnTo>
                      <a:lnTo>
                        <a:pt x="894" y="4353"/>
                      </a:lnTo>
                      <a:lnTo>
                        <a:pt x="940" y="4330"/>
                      </a:lnTo>
                      <a:lnTo>
                        <a:pt x="969" y="4263"/>
                      </a:lnTo>
                      <a:lnTo>
                        <a:pt x="880" y="3504"/>
                      </a:lnTo>
                      <a:lnTo>
                        <a:pt x="902" y="3195"/>
                      </a:lnTo>
                      <a:lnTo>
                        <a:pt x="984" y="3037"/>
                      </a:lnTo>
                      <a:lnTo>
                        <a:pt x="1030" y="2706"/>
                      </a:lnTo>
                      <a:lnTo>
                        <a:pt x="1030" y="2624"/>
                      </a:lnTo>
                      <a:lnTo>
                        <a:pt x="1158" y="2541"/>
                      </a:lnTo>
                      <a:lnTo>
                        <a:pt x="1165" y="2323"/>
                      </a:lnTo>
                      <a:lnTo>
                        <a:pt x="1202" y="2203"/>
                      </a:lnTo>
                      <a:lnTo>
                        <a:pt x="1293" y="2015"/>
                      </a:lnTo>
                      <a:lnTo>
                        <a:pt x="1322" y="1984"/>
                      </a:lnTo>
                      <a:lnTo>
                        <a:pt x="1322" y="2075"/>
                      </a:lnTo>
                      <a:lnTo>
                        <a:pt x="1443" y="2271"/>
                      </a:lnTo>
                      <a:lnTo>
                        <a:pt x="1465" y="2271"/>
                      </a:lnTo>
                      <a:lnTo>
                        <a:pt x="1488" y="2225"/>
                      </a:lnTo>
                      <a:lnTo>
                        <a:pt x="1496" y="1841"/>
                      </a:lnTo>
                      <a:lnTo>
                        <a:pt x="1518" y="1797"/>
                      </a:lnTo>
                      <a:lnTo>
                        <a:pt x="1563" y="1510"/>
                      </a:lnTo>
                      <a:lnTo>
                        <a:pt x="1706" y="1307"/>
                      </a:lnTo>
                      <a:lnTo>
                        <a:pt x="1781" y="1143"/>
                      </a:lnTo>
                      <a:lnTo>
                        <a:pt x="1834" y="917"/>
                      </a:lnTo>
                      <a:lnTo>
                        <a:pt x="1803" y="782"/>
                      </a:lnTo>
                      <a:lnTo>
                        <a:pt x="1803" y="729"/>
                      </a:lnTo>
                      <a:lnTo>
                        <a:pt x="1841" y="698"/>
                      </a:lnTo>
                      <a:lnTo>
                        <a:pt x="1834" y="572"/>
                      </a:lnTo>
                      <a:lnTo>
                        <a:pt x="1856" y="526"/>
                      </a:lnTo>
                      <a:lnTo>
                        <a:pt x="1856" y="369"/>
                      </a:lnTo>
                      <a:lnTo>
                        <a:pt x="1909" y="203"/>
                      </a:lnTo>
                      <a:lnTo>
                        <a:pt x="2014" y="113"/>
                      </a:lnTo>
                      <a:lnTo>
                        <a:pt x="2240" y="0"/>
                      </a:lnTo>
                      <a:lnTo>
                        <a:pt x="2405" y="22"/>
                      </a:lnTo>
                      <a:lnTo>
                        <a:pt x="2623" y="180"/>
                      </a:lnTo>
                      <a:close/>
                    </a:path>
                  </a:pathLst>
                </a:custGeom>
                <a:solidFill>
                  <a:srgbClr val="C2C165"/>
                </a:solidFill>
                <a:ln w="9525">
                  <a:noFill/>
                  <a:round/>
                  <a:headEnd/>
                  <a:tailEnd/>
                </a:ln>
              </p:spPr>
              <p:txBody>
                <a:bodyPr>
                  <a:prstTxWarp prst="textNoShape">
                    <a:avLst/>
                  </a:prstTxWarp>
                </a:bodyPr>
                <a:lstStyle/>
                <a:p>
                  <a:endParaRPr lang="en-US"/>
                </a:p>
              </p:txBody>
            </p:sp>
            <p:sp>
              <p:nvSpPr>
                <p:cNvPr id="45172" name="Freeform 153"/>
                <p:cNvSpPr>
                  <a:spLocks noChangeAspect="1"/>
                </p:cNvSpPr>
                <p:nvPr/>
              </p:nvSpPr>
              <p:spPr bwMode="auto">
                <a:xfrm>
                  <a:off x="416" y="3323"/>
                  <a:ext cx="466" cy="459"/>
                </a:xfrm>
                <a:custGeom>
                  <a:avLst/>
                  <a:gdLst>
                    <a:gd name="T0" fmla="*/ 5886 w 6052"/>
                    <a:gd name="T1" fmla="*/ 301 h 5969"/>
                    <a:gd name="T2" fmla="*/ 5691 w 6052"/>
                    <a:gd name="T3" fmla="*/ 631 h 5969"/>
                    <a:gd name="T4" fmla="*/ 5398 w 6052"/>
                    <a:gd name="T5" fmla="*/ 940 h 5969"/>
                    <a:gd name="T6" fmla="*/ 4849 w 6052"/>
                    <a:gd name="T7" fmla="*/ 2526 h 5969"/>
                    <a:gd name="T8" fmla="*/ 4767 w 6052"/>
                    <a:gd name="T9" fmla="*/ 2556 h 5969"/>
                    <a:gd name="T10" fmla="*/ 4338 w 6052"/>
                    <a:gd name="T11" fmla="*/ 2383 h 5969"/>
                    <a:gd name="T12" fmla="*/ 3789 w 6052"/>
                    <a:gd name="T13" fmla="*/ 2571 h 5969"/>
                    <a:gd name="T14" fmla="*/ 2797 w 6052"/>
                    <a:gd name="T15" fmla="*/ 2706 h 5969"/>
                    <a:gd name="T16" fmla="*/ 2105 w 6052"/>
                    <a:gd name="T17" fmla="*/ 3015 h 5969"/>
                    <a:gd name="T18" fmla="*/ 1986 w 6052"/>
                    <a:gd name="T19" fmla="*/ 3248 h 5969"/>
                    <a:gd name="T20" fmla="*/ 2083 w 6052"/>
                    <a:gd name="T21" fmla="*/ 3533 h 5969"/>
                    <a:gd name="T22" fmla="*/ 2624 w 6052"/>
                    <a:gd name="T23" fmla="*/ 3842 h 5969"/>
                    <a:gd name="T24" fmla="*/ 3060 w 6052"/>
                    <a:gd name="T25" fmla="*/ 3992 h 5969"/>
                    <a:gd name="T26" fmla="*/ 3390 w 6052"/>
                    <a:gd name="T27" fmla="*/ 4263 h 5969"/>
                    <a:gd name="T28" fmla="*/ 4654 w 6052"/>
                    <a:gd name="T29" fmla="*/ 4429 h 5969"/>
                    <a:gd name="T30" fmla="*/ 4683 w 6052"/>
                    <a:gd name="T31" fmla="*/ 4571 h 5969"/>
                    <a:gd name="T32" fmla="*/ 4699 w 6052"/>
                    <a:gd name="T33" fmla="*/ 4722 h 5969"/>
                    <a:gd name="T34" fmla="*/ 4654 w 6052"/>
                    <a:gd name="T35" fmla="*/ 5105 h 5969"/>
                    <a:gd name="T36" fmla="*/ 4661 w 6052"/>
                    <a:gd name="T37" fmla="*/ 5150 h 5969"/>
                    <a:gd name="T38" fmla="*/ 1797 w 6052"/>
                    <a:gd name="T39" fmla="*/ 5639 h 5969"/>
                    <a:gd name="T40" fmla="*/ 294 w 6052"/>
                    <a:gd name="T41" fmla="*/ 5947 h 5969"/>
                    <a:gd name="T42" fmla="*/ 46 w 6052"/>
                    <a:gd name="T43" fmla="*/ 5969 h 5969"/>
                    <a:gd name="T44" fmla="*/ 0 w 6052"/>
                    <a:gd name="T45" fmla="*/ 105 h 5969"/>
                    <a:gd name="T46" fmla="*/ 595 w 6052"/>
                    <a:gd name="T47" fmla="*/ 188 h 5969"/>
                    <a:gd name="T48" fmla="*/ 2053 w 6052"/>
                    <a:gd name="T49" fmla="*/ 150 h 5969"/>
                    <a:gd name="T50" fmla="*/ 2909 w 6052"/>
                    <a:gd name="T51" fmla="*/ 128 h 5969"/>
                    <a:gd name="T52" fmla="*/ 2955 w 6052"/>
                    <a:gd name="T53" fmla="*/ 1285 h 5969"/>
                    <a:gd name="T54" fmla="*/ 2948 w 6052"/>
                    <a:gd name="T55" fmla="*/ 1346 h 5969"/>
                    <a:gd name="T56" fmla="*/ 3617 w 6052"/>
                    <a:gd name="T57" fmla="*/ 1790 h 5969"/>
                    <a:gd name="T58" fmla="*/ 3812 w 6052"/>
                    <a:gd name="T59" fmla="*/ 1947 h 5969"/>
                    <a:gd name="T60" fmla="*/ 4202 w 6052"/>
                    <a:gd name="T61" fmla="*/ 1744 h 5969"/>
                    <a:gd name="T62" fmla="*/ 4548 w 6052"/>
                    <a:gd name="T63" fmla="*/ 1391 h 5969"/>
                    <a:gd name="T64" fmla="*/ 4504 w 6052"/>
                    <a:gd name="T65" fmla="*/ 67 h 5969"/>
                    <a:gd name="T66" fmla="*/ 5714 w 6052"/>
                    <a:gd name="T67" fmla="*/ 0 h 5969"/>
                    <a:gd name="T68" fmla="*/ 6021 w 6052"/>
                    <a:gd name="T69" fmla="*/ 128 h 5969"/>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6052"/>
                    <a:gd name="T106" fmla="*/ 0 h 5969"/>
                    <a:gd name="T107" fmla="*/ 6052 w 6052"/>
                    <a:gd name="T108" fmla="*/ 5969 h 5969"/>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6052" h="5969">
                      <a:moveTo>
                        <a:pt x="6021" y="128"/>
                      </a:moveTo>
                      <a:lnTo>
                        <a:pt x="5886" y="301"/>
                      </a:lnTo>
                      <a:lnTo>
                        <a:pt x="5833" y="413"/>
                      </a:lnTo>
                      <a:lnTo>
                        <a:pt x="5691" y="631"/>
                      </a:lnTo>
                      <a:lnTo>
                        <a:pt x="5668" y="631"/>
                      </a:lnTo>
                      <a:lnTo>
                        <a:pt x="5398" y="940"/>
                      </a:lnTo>
                      <a:lnTo>
                        <a:pt x="4985" y="2000"/>
                      </a:lnTo>
                      <a:lnTo>
                        <a:pt x="4849" y="2526"/>
                      </a:lnTo>
                      <a:lnTo>
                        <a:pt x="4849" y="2593"/>
                      </a:lnTo>
                      <a:lnTo>
                        <a:pt x="4767" y="2556"/>
                      </a:lnTo>
                      <a:lnTo>
                        <a:pt x="4683" y="2450"/>
                      </a:lnTo>
                      <a:lnTo>
                        <a:pt x="4338" y="2383"/>
                      </a:lnTo>
                      <a:lnTo>
                        <a:pt x="4263" y="2383"/>
                      </a:lnTo>
                      <a:lnTo>
                        <a:pt x="3789" y="2571"/>
                      </a:lnTo>
                      <a:lnTo>
                        <a:pt x="3368" y="2593"/>
                      </a:lnTo>
                      <a:lnTo>
                        <a:pt x="2797" y="2706"/>
                      </a:lnTo>
                      <a:lnTo>
                        <a:pt x="2256" y="2902"/>
                      </a:lnTo>
                      <a:lnTo>
                        <a:pt x="2105" y="3015"/>
                      </a:lnTo>
                      <a:lnTo>
                        <a:pt x="2030" y="3105"/>
                      </a:lnTo>
                      <a:lnTo>
                        <a:pt x="1986" y="3248"/>
                      </a:lnTo>
                      <a:lnTo>
                        <a:pt x="2008" y="3405"/>
                      </a:lnTo>
                      <a:lnTo>
                        <a:pt x="2083" y="3533"/>
                      </a:lnTo>
                      <a:lnTo>
                        <a:pt x="2271" y="3684"/>
                      </a:lnTo>
                      <a:lnTo>
                        <a:pt x="2624" y="3842"/>
                      </a:lnTo>
                      <a:lnTo>
                        <a:pt x="3060" y="3970"/>
                      </a:lnTo>
                      <a:lnTo>
                        <a:pt x="3060" y="3992"/>
                      </a:lnTo>
                      <a:lnTo>
                        <a:pt x="3173" y="4060"/>
                      </a:lnTo>
                      <a:lnTo>
                        <a:pt x="3390" y="4263"/>
                      </a:lnTo>
                      <a:lnTo>
                        <a:pt x="3654" y="4353"/>
                      </a:lnTo>
                      <a:lnTo>
                        <a:pt x="4654" y="4429"/>
                      </a:lnTo>
                      <a:lnTo>
                        <a:pt x="4699" y="4571"/>
                      </a:lnTo>
                      <a:lnTo>
                        <a:pt x="4683" y="4571"/>
                      </a:lnTo>
                      <a:lnTo>
                        <a:pt x="4661" y="4594"/>
                      </a:lnTo>
                      <a:lnTo>
                        <a:pt x="4699" y="4722"/>
                      </a:lnTo>
                      <a:lnTo>
                        <a:pt x="4683" y="5030"/>
                      </a:lnTo>
                      <a:lnTo>
                        <a:pt x="4654" y="5105"/>
                      </a:lnTo>
                      <a:lnTo>
                        <a:pt x="4661" y="5113"/>
                      </a:lnTo>
                      <a:lnTo>
                        <a:pt x="4661" y="5150"/>
                      </a:lnTo>
                      <a:lnTo>
                        <a:pt x="2151" y="5556"/>
                      </a:lnTo>
                      <a:lnTo>
                        <a:pt x="1797" y="5639"/>
                      </a:lnTo>
                      <a:lnTo>
                        <a:pt x="1774" y="5616"/>
                      </a:lnTo>
                      <a:lnTo>
                        <a:pt x="294" y="5947"/>
                      </a:lnTo>
                      <a:lnTo>
                        <a:pt x="159" y="5947"/>
                      </a:lnTo>
                      <a:lnTo>
                        <a:pt x="46" y="5969"/>
                      </a:lnTo>
                      <a:lnTo>
                        <a:pt x="0" y="5969"/>
                      </a:lnTo>
                      <a:lnTo>
                        <a:pt x="0" y="105"/>
                      </a:lnTo>
                      <a:lnTo>
                        <a:pt x="346" y="128"/>
                      </a:lnTo>
                      <a:lnTo>
                        <a:pt x="595" y="188"/>
                      </a:lnTo>
                      <a:lnTo>
                        <a:pt x="677" y="166"/>
                      </a:lnTo>
                      <a:lnTo>
                        <a:pt x="2053" y="150"/>
                      </a:lnTo>
                      <a:lnTo>
                        <a:pt x="2677" y="150"/>
                      </a:lnTo>
                      <a:lnTo>
                        <a:pt x="2909" y="128"/>
                      </a:lnTo>
                      <a:lnTo>
                        <a:pt x="2977" y="142"/>
                      </a:lnTo>
                      <a:lnTo>
                        <a:pt x="2955" y="1285"/>
                      </a:lnTo>
                      <a:lnTo>
                        <a:pt x="2948" y="1285"/>
                      </a:lnTo>
                      <a:lnTo>
                        <a:pt x="2948" y="1346"/>
                      </a:lnTo>
                      <a:lnTo>
                        <a:pt x="3000" y="1421"/>
                      </a:lnTo>
                      <a:lnTo>
                        <a:pt x="3617" y="1790"/>
                      </a:lnTo>
                      <a:lnTo>
                        <a:pt x="3745" y="1902"/>
                      </a:lnTo>
                      <a:lnTo>
                        <a:pt x="3812" y="1947"/>
                      </a:lnTo>
                      <a:lnTo>
                        <a:pt x="3932" y="1916"/>
                      </a:lnTo>
                      <a:lnTo>
                        <a:pt x="4202" y="1744"/>
                      </a:lnTo>
                      <a:lnTo>
                        <a:pt x="4248" y="1676"/>
                      </a:lnTo>
                      <a:lnTo>
                        <a:pt x="4548" y="1391"/>
                      </a:lnTo>
                      <a:lnTo>
                        <a:pt x="4526" y="1346"/>
                      </a:lnTo>
                      <a:lnTo>
                        <a:pt x="4504" y="67"/>
                      </a:lnTo>
                      <a:lnTo>
                        <a:pt x="5683" y="22"/>
                      </a:lnTo>
                      <a:lnTo>
                        <a:pt x="5714" y="0"/>
                      </a:lnTo>
                      <a:lnTo>
                        <a:pt x="6052" y="0"/>
                      </a:lnTo>
                      <a:lnTo>
                        <a:pt x="6021" y="128"/>
                      </a:lnTo>
                      <a:close/>
                    </a:path>
                  </a:pathLst>
                </a:custGeom>
                <a:solidFill>
                  <a:srgbClr val="DDBA82"/>
                </a:solidFill>
                <a:ln w="9525">
                  <a:noFill/>
                  <a:round/>
                  <a:headEnd/>
                  <a:tailEnd/>
                </a:ln>
              </p:spPr>
              <p:txBody>
                <a:bodyPr>
                  <a:prstTxWarp prst="textNoShape">
                    <a:avLst/>
                  </a:prstTxWarp>
                </a:bodyPr>
                <a:lstStyle/>
                <a:p>
                  <a:endParaRPr lang="en-US"/>
                </a:p>
              </p:txBody>
            </p:sp>
            <p:sp>
              <p:nvSpPr>
                <p:cNvPr id="45173" name="Freeform 154"/>
                <p:cNvSpPr>
                  <a:spLocks noChangeAspect="1"/>
                </p:cNvSpPr>
                <p:nvPr/>
              </p:nvSpPr>
              <p:spPr bwMode="auto">
                <a:xfrm>
                  <a:off x="862" y="3334"/>
                  <a:ext cx="52" cy="44"/>
                </a:xfrm>
                <a:custGeom>
                  <a:avLst/>
                  <a:gdLst>
                    <a:gd name="T0" fmla="*/ 609 w 677"/>
                    <a:gd name="T1" fmla="*/ 53 h 572"/>
                    <a:gd name="T2" fmla="*/ 677 w 677"/>
                    <a:gd name="T3" fmla="*/ 143 h 572"/>
                    <a:gd name="T4" fmla="*/ 662 w 677"/>
                    <a:gd name="T5" fmla="*/ 572 h 572"/>
                    <a:gd name="T6" fmla="*/ 542 w 677"/>
                    <a:gd name="T7" fmla="*/ 489 h 572"/>
                    <a:gd name="T8" fmla="*/ 346 w 677"/>
                    <a:gd name="T9" fmla="*/ 444 h 572"/>
                    <a:gd name="T10" fmla="*/ 0 w 677"/>
                    <a:gd name="T11" fmla="*/ 467 h 572"/>
                    <a:gd name="T12" fmla="*/ 68 w 677"/>
                    <a:gd name="T13" fmla="*/ 316 h 572"/>
                    <a:gd name="T14" fmla="*/ 196 w 677"/>
                    <a:gd name="T15" fmla="*/ 113 h 572"/>
                    <a:gd name="T16" fmla="*/ 324 w 677"/>
                    <a:gd name="T17" fmla="*/ 0 h 572"/>
                    <a:gd name="T18" fmla="*/ 609 w 677"/>
                    <a:gd name="T19" fmla="*/ 53 h 57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77"/>
                    <a:gd name="T31" fmla="*/ 0 h 572"/>
                    <a:gd name="T32" fmla="*/ 677 w 677"/>
                    <a:gd name="T33" fmla="*/ 572 h 57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77" h="572">
                      <a:moveTo>
                        <a:pt x="609" y="53"/>
                      </a:moveTo>
                      <a:lnTo>
                        <a:pt x="677" y="143"/>
                      </a:lnTo>
                      <a:lnTo>
                        <a:pt x="662" y="572"/>
                      </a:lnTo>
                      <a:lnTo>
                        <a:pt x="542" y="489"/>
                      </a:lnTo>
                      <a:lnTo>
                        <a:pt x="346" y="444"/>
                      </a:lnTo>
                      <a:lnTo>
                        <a:pt x="0" y="467"/>
                      </a:lnTo>
                      <a:lnTo>
                        <a:pt x="68" y="316"/>
                      </a:lnTo>
                      <a:lnTo>
                        <a:pt x="196" y="113"/>
                      </a:lnTo>
                      <a:lnTo>
                        <a:pt x="324" y="0"/>
                      </a:lnTo>
                      <a:lnTo>
                        <a:pt x="609" y="53"/>
                      </a:lnTo>
                      <a:close/>
                    </a:path>
                  </a:pathLst>
                </a:custGeom>
                <a:solidFill>
                  <a:srgbClr val="B2B168"/>
                </a:solidFill>
                <a:ln w="9525">
                  <a:noFill/>
                  <a:round/>
                  <a:headEnd/>
                  <a:tailEnd/>
                </a:ln>
              </p:spPr>
              <p:txBody>
                <a:bodyPr>
                  <a:prstTxWarp prst="textNoShape">
                    <a:avLst/>
                  </a:prstTxWarp>
                </a:bodyPr>
                <a:lstStyle/>
                <a:p>
                  <a:endParaRPr lang="en-US"/>
                </a:p>
              </p:txBody>
            </p:sp>
            <p:sp>
              <p:nvSpPr>
                <p:cNvPr id="45174" name="Freeform 155"/>
                <p:cNvSpPr>
                  <a:spLocks noChangeAspect="1"/>
                </p:cNvSpPr>
                <p:nvPr/>
              </p:nvSpPr>
              <p:spPr bwMode="auto">
                <a:xfrm>
                  <a:off x="1396" y="3468"/>
                  <a:ext cx="279" cy="230"/>
                </a:xfrm>
                <a:custGeom>
                  <a:avLst/>
                  <a:gdLst>
                    <a:gd name="T0" fmla="*/ 3631 w 3631"/>
                    <a:gd name="T1" fmla="*/ 963 h 2993"/>
                    <a:gd name="T2" fmla="*/ 3631 w 3631"/>
                    <a:gd name="T3" fmla="*/ 1489 h 2993"/>
                    <a:gd name="T4" fmla="*/ 3609 w 3631"/>
                    <a:gd name="T5" fmla="*/ 1662 h 2993"/>
                    <a:gd name="T6" fmla="*/ 3571 w 3631"/>
                    <a:gd name="T7" fmla="*/ 1729 h 2993"/>
                    <a:gd name="T8" fmla="*/ 3571 w 3631"/>
                    <a:gd name="T9" fmla="*/ 1767 h 2993"/>
                    <a:gd name="T10" fmla="*/ 3585 w 3631"/>
                    <a:gd name="T11" fmla="*/ 1775 h 2993"/>
                    <a:gd name="T12" fmla="*/ 3585 w 3631"/>
                    <a:gd name="T13" fmla="*/ 1828 h 2993"/>
                    <a:gd name="T14" fmla="*/ 3563 w 3631"/>
                    <a:gd name="T15" fmla="*/ 1873 h 2993"/>
                    <a:gd name="T16" fmla="*/ 3585 w 3631"/>
                    <a:gd name="T17" fmla="*/ 1963 h 2993"/>
                    <a:gd name="T18" fmla="*/ 3548 w 3631"/>
                    <a:gd name="T19" fmla="*/ 2120 h 2993"/>
                    <a:gd name="T20" fmla="*/ 3443 w 3631"/>
                    <a:gd name="T21" fmla="*/ 2271 h 2993"/>
                    <a:gd name="T22" fmla="*/ 3270 w 3631"/>
                    <a:gd name="T23" fmla="*/ 2406 h 2993"/>
                    <a:gd name="T24" fmla="*/ 3203 w 3631"/>
                    <a:gd name="T25" fmla="*/ 2512 h 2993"/>
                    <a:gd name="T26" fmla="*/ 2954 w 3631"/>
                    <a:gd name="T27" fmla="*/ 2692 h 2993"/>
                    <a:gd name="T28" fmla="*/ 2864 w 3631"/>
                    <a:gd name="T29" fmla="*/ 2707 h 2993"/>
                    <a:gd name="T30" fmla="*/ 2060 w 3631"/>
                    <a:gd name="T31" fmla="*/ 2625 h 2993"/>
                    <a:gd name="T32" fmla="*/ 451 w 3631"/>
                    <a:gd name="T33" fmla="*/ 2948 h 2993"/>
                    <a:gd name="T34" fmla="*/ 286 w 3631"/>
                    <a:gd name="T35" fmla="*/ 2948 h 2993"/>
                    <a:gd name="T36" fmla="*/ 0 w 3631"/>
                    <a:gd name="T37" fmla="*/ 2993 h 2993"/>
                    <a:gd name="T38" fmla="*/ 135 w 3631"/>
                    <a:gd name="T39" fmla="*/ 2707 h 2993"/>
                    <a:gd name="T40" fmla="*/ 188 w 3631"/>
                    <a:gd name="T41" fmla="*/ 2504 h 2993"/>
                    <a:gd name="T42" fmla="*/ 248 w 3631"/>
                    <a:gd name="T43" fmla="*/ 2362 h 2993"/>
                    <a:gd name="T44" fmla="*/ 270 w 3631"/>
                    <a:gd name="T45" fmla="*/ 2135 h 2993"/>
                    <a:gd name="T46" fmla="*/ 241 w 3631"/>
                    <a:gd name="T47" fmla="*/ 1917 h 2993"/>
                    <a:gd name="T48" fmla="*/ 211 w 3631"/>
                    <a:gd name="T49" fmla="*/ 1813 h 2993"/>
                    <a:gd name="T50" fmla="*/ 226 w 3631"/>
                    <a:gd name="T51" fmla="*/ 1745 h 2993"/>
                    <a:gd name="T52" fmla="*/ 398 w 3631"/>
                    <a:gd name="T53" fmla="*/ 1813 h 2993"/>
                    <a:gd name="T54" fmla="*/ 526 w 3631"/>
                    <a:gd name="T55" fmla="*/ 1948 h 2993"/>
                    <a:gd name="T56" fmla="*/ 511 w 3631"/>
                    <a:gd name="T57" fmla="*/ 1963 h 2993"/>
                    <a:gd name="T58" fmla="*/ 579 w 3631"/>
                    <a:gd name="T59" fmla="*/ 2031 h 2993"/>
                    <a:gd name="T60" fmla="*/ 647 w 3631"/>
                    <a:gd name="T61" fmla="*/ 2008 h 2993"/>
                    <a:gd name="T62" fmla="*/ 835 w 3631"/>
                    <a:gd name="T63" fmla="*/ 2203 h 2993"/>
                    <a:gd name="T64" fmla="*/ 1015 w 3631"/>
                    <a:gd name="T65" fmla="*/ 2331 h 2993"/>
                    <a:gd name="T66" fmla="*/ 1294 w 3631"/>
                    <a:gd name="T67" fmla="*/ 2451 h 2993"/>
                    <a:gd name="T68" fmla="*/ 1579 w 3631"/>
                    <a:gd name="T69" fmla="*/ 2504 h 2993"/>
                    <a:gd name="T70" fmla="*/ 1729 w 3631"/>
                    <a:gd name="T71" fmla="*/ 2504 h 2993"/>
                    <a:gd name="T72" fmla="*/ 1872 w 3631"/>
                    <a:gd name="T73" fmla="*/ 2444 h 2993"/>
                    <a:gd name="T74" fmla="*/ 2142 w 3631"/>
                    <a:gd name="T75" fmla="*/ 2466 h 2993"/>
                    <a:gd name="T76" fmla="*/ 2331 w 3631"/>
                    <a:gd name="T77" fmla="*/ 2534 h 2993"/>
                    <a:gd name="T78" fmla="*/ 2548 w 3631"/>
                    <a:gd name="T79" fmla="*/ 2550 h 2993"/>
                    <a:gd name="T80" fmla="*/ 2647 w 3631"/>
                    <a:gd name="T81" fmla="*/ 2572 h 2993"/>
                    <a:gd name="T82" fmla="*/ 2804 w 3631"/>
                    <a:gd name="T83" fmla="*/ 2534 h 2993"/>
                    <a:gd name="T84" fmla="*/ 2977 w 3631"/>
                    <a:gd name="T85" fmla="*/ 2444 h 2993"/>
                    <a:gd name="T86" fmla="*/ 3413 w 3631"/>
                    <a:gd name="T87" fmla="*/ 2120 h 2993"/>
                    <a:gd name="T88" fmla="*/ 3459 w 3631"/>
                    <a:gd name="T89" fmla="*/ 2053 h 2993"/>
                    <a:gd name="T90" fmla="*/ 3435 w 3631"/>
                    <a:gd name="T91" fmla="*/ 1805 h 2993"/>
                    <a:gd name="T92" fmla="*/ 3391 w 3631"/>
                    <a:gd name="T93" fmla="*/ 1700 h 2993"/>
                    <a:gd name="T94" fmla="*/ 3420 w 3631"/>
                    <a:gd name="T95" fmla="*/ 1459 h 2993"/>
                    <a:gd name="T96" fmla="*/ 3443 w 3631"/>
                    <a:gd name="T97" fmla="*/ 1414 h 2993"/>
                    <a:gd name="T98" fmla="*/ 3398 w 3631"/>
                    <a:gd name="T99" fmla="*/ 1045 h 2993"/>
                    <a:gd name="T100" fmla="*/ 3195 w 3631"/>
                    <a:gd name="T101" fmla="*/ 414 h 2993"/>
                    <a:gd name="T102" fmla="*/ 3218 w 3631"/>
                    <a:gd name="T103" fmla="*/ 368 h 2993"/>
                    <a:gd name="T104" fmla="*/ 3179 w 3631"/>
                    <a:gd name="T105" fmla="*/ 279 h 2993"/>
                    <a:gd name="T106" fmla="*/ 3466 w 3631"/>
                    <a:gd name="T107" fmla="*/ 0 h 2993"/>
                    <a:gd name="T108" fmla="*/ 3631 w 3631"/>
                    <a:gd name="T109" fmla="*/ 963 h 299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3631"/>
                    <a:gd name="T166" fmla="*/ 0 h 2993"/>
                    <a:gd name="T167" fmla="*/ 3631 w 3631"/>
                    <a:gd name="T168" fmla="*/ 2993 h 2993"/>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3631" h="2993">
                      <a:moveTo>
                        <a:pt x="3631" y="963"/>
                      </a:moveTo>
                      <a:lnTo>
                        <a:pt x="3631" y="1489"/>
                      </a:lnTo>
                      <a:lnTo>
                        <a:pt x="3609" y="1662"/>
                      </a:lnTo>
                      <a:lnTo>
                        <a:pt x="3571" y="1729"/>
                      </a:lnTo>
                      <a:lnTo>
                        <a:pt x="3571" y="1767"/>
                      </a:lnTo>
                      <a:lnTo>
                        <a:pt x="3585" y="1775"/>
                      </a:lnTo>
                      <a:lnTo>
                        <a:pt x="3585" y="1828"/>
                      </a:lnTo>
                      <a:lnTo>
                        <a:pt x="3563" y="1873"/>
                      </a:lnTo>
                      <a:lnTo>
                        <a:pt x="3585" y="1963"/>
                      </a:lnTo>
                      <a:lnTo>
                        <a:pt x="3548" y="2120"/>
                      </a:lnTo>
                      <a:lnTo>
                        <a:pt x="3443" y="2271"/>
                      </a:lnTo>
                      <a:lnTo>
                        <a:pt x="3270" y="2406"/>
                      </a:lnTo>
                      <a:lnTo>
                        <a:pt x="3203" y="2512"/>
                      </a:lnTo>
                      <a:lnTo>
                        <a:pt x="2954" y="2692"/>
                      </a:lnTo>
                      <a:lnTo>
                        <a:pt x="2864" y="2707"/>
                      </a:lnTo>
                      <a:lnTo>
                        <a:pt x="2060" y="2625"/>
                      </a:lnTo>
                      <a:lnTo>
                        <a:pt x="451" y="2948"/>
                      </a:lnTo>
                      <a:lnTo>
                        <a:pt x="286" y="2948"/>
                      </a:lnTo>
                      <a:lnTo>
                        <a:pt x="0" y="2993"/>
                      </a:lnTo>
                      <a:lnTo>
                        <a:pt x="135" y="2707"/>
                      </a:lnTo>
                      <a:lnTo>
                        <a:pt x="188" y="2504"/>
                      </a:lnTo>
                      <a:lnTo>
                        <a:pt x="248" y="2362"/>
                      </a:lnTo>
                      <a:lnTo>
                        <a:pt x="270" y="2135"/>
                      </a:lnTo>
                      <a:lnTo>
                        <a:pt x="241" y="1917"/>
                      </a:lnTo>
                      <a:lnTo>
                        <a:pt x="211" y="1813"/>
                      </a:lnTo>
                      <a:lnTo>
                        <a:pt x="226" y="1745"/>
                      </a:lnTo>
                      <a:lnTo>
                        <a:pt x="398" y="1813"/>
                      </a:lnTo>
                      <a:lnTo>
                        <a:pt x="526" y="1948"/>
                      </a:lnTo>
                      <a:lnTo>
                        <a:pt x="511" y="1963"/>
                      </a:lnTo>
                      <a:lnTo>
                        <a:pt x="579" y="2031"/>
                      </a:lnTo>
                      <a:lnTo>
                        <a:pt x="647" y="2008"/>
                      </a:lnTo>
                      <a:lnTo>
                        <a:pt x="835" y="2203"/>
                      </a:lnTo>
                      <a:lnTo>
                        <a:pt x="1015" y="2331"/>
                      </a:lnTo>
                      <a:lnTo>
                        <a:pt x="1294" y="2451"/>
                      </a:lnTo>
                      <a:lnTo>
                        <a:pt x="1579" y="2504"/>
                      </a:lnTo>
                      <a:lnTo>
                        <a:pt x="1729" y="2504"/>
                      </a:lnTo>
                      <a:lnTo>
                        <a:pt x="1872" y="2444"/>
                      </a:lnTo>
                      <a:lnTo>
                        <a:pt x="2142" y="2466"/>
                      </a:lnTo>
                      <a:lnTo>
                        <a:pt x="2331" y="2534"/>
                      </a:lnTo>
                      <a:lnTo>
                        <a:pt x="2548" y="2550"/>
                      </a:lnTo>
                      <a:lnTo>
                        <a:pt x="2647" y="2572"/>
                      </a:lnTo>
                      <a:lnTo>
                        <a:pt x="2804" y="2534"/>
                      </a:lnTo>
                      <a:lnTo>
                        <a:pt x="2977" y="2444"/>
                      </a:lnTo>
                      <a:lnTo>
                        <a:pt x="3413" y="2120"/>
                      </a:lnTo>
                      <a:lnTo>
                        <a:pt x="3459" y="2053"/>
                      </a:lnTo>
                      <a:lnTo>
                        <a:pt x="3435" y="1805"/>
                      </a:lnTo>
                      <a:lnTo>
                        <a:pt x="3391" y="1700"/>
                      </a:lnTo>
                      <a:lnTo>
                        <a:pt x="3420" y="1459"/>
                      </a:lnTo>
                      <a:lnTo>
                        <a:pt x="3443" y="1414"/>
                      </a:lnTo>
                      <a:lnTo>
                        <a:pt x="3398" y="1045"/>
                      </a:lnTo>
                      <a:lnTo>
                        <a:pt x="3195" y="414"/>
                      </a:lnTo>
                      <a:lnTo>
                        <a:pt x="3218" y="368"/>
                      </a:lnTo>
                      <a:lnTo>
                        <a:pt x="3179" y="279"/>
                      </a:lnTo>
                      <a:lnTo>
                        <a:pt x="3466" y="0"/>
                      </a:lnTo>
                      <a:lnTo>
                        <a:pt x="3631" y="963"/>
                      </a:lnTo>
                      <a:close/>
                    </a:path>
                  </a:pathLst>
                </a:custGeom>
                <a:solidFill>
                  <a:srgbClr val="817BAE"/>
                </a:solidFill>
                <a:ln w="9525">
                  <a:noFill/>
                  <a:round/>
                  <a:headEnd/>
                  <a:tailEnd/>
                </a:ln>
              </p:spPr>
              <p:txBody>
                <a:bodyPr>
                  <a:prstTxWarp prst="textNoShape">
                    <a:avLst/>
                  </a:prstTxWarp>
                </a:bodyPr>
                <a:lstStyle/>
                <a:p>
                  <a:endParaRPr lang="en-US"/>
                </a:p>
              </p:txBody>
            </p:sp>
            <p:sp>
              <p:nvSpPr>
                <p:cNvPr id="45175" name="Freeform 156"/>
                <p:cNvSpPr>
                  <a:spLocks noChangeAspect="1"/>
                </p:cNvSpPr>
                <p:nvPr/>
              </p:nvSpPr>
              <p:spPr bwMode="auto">
                <a:xfrm>
                  <a:off x="1629" y="3494"/>
                  <a:ext cx="6" cy="29"/>
                </a:xfrm>
                <a:custGeom>
                  <a:avLst/>
                  <a:gdLst>
                    <a:gd name="T0" fmla="*/ 46 w 83"/>
                    <a:gd name="T1" fmla="*/ 324 h 377"/>
                    <a:gd name="T2" fmla="*/ 0 w 83"/>
                    <a:gd name="T3" fmla="*/ 377 h 377"/>
                    <a:gd name="T4" fmla="*/ 61 w 83"/>
                    <a:gd name="T5" fmla="*/ 0 h 377"/>
                    <a:gd name="T6" fmla="*/ 83 w 83"/>
                    <a:gd name="T7" fmla="*/ 174 h 377"/>
                    <a:gd name="T8" fmla="*/ 46 w 83"/>
                    <a:gd name="T9" fmla="*/ 324 h 377"/>
                    <a:gd name="T10" fmla="*/ 0 60000 65536"/>
                    <a:gd name="T11" fmla="*/ 0 60000 65536"/>
                    <a:gd name="T12" fmla="*/ 0 60000 65536"/>
                    <a:gd name="T13" fmla="*/ 0 60000 65536"/>
                    <a:gd name="T14" fmla="*/ 0 60000 65536"/>
                    <a:gd name="T15" fmla="*/ 0 w 83"/>
                    <a:gd name="T16" fmla="*/ 0 h 377"/>
                    <a:gd name="T17" fmla="*/ 83 w 83"/>
                    <a:gd name="T18" fmla="*/ 377 h 377"/>
                  </a:gdLst>
                  <a:ahLst/>
                  <a:cxnLst>
                    <a:cxn ang="T10">
                      <a:pos x="T0" y="T1"/>
                    </a:cxn>
                    <a:cxn ang="T11">
                      <a:pos x="T2" y="T3"/>
                    </a:cxn>
                    <a:cxn ang="T12">
                      <a:pos x="T4" y="T5"/>
                    </a:cxn>
                    <a:cxn ang="T13">
                      <a:pos x="T6" y="T7"/>
                    </a:cxn>
                    <a:cxn ang="T14">
                      <a:pos x="T8" y="T9"/>
                    </a:cxn>
                  </a:cxnLst>
                  <a:rect l="T15" t="T16" r="T17" b="T18"/>
                  <a:pathLst>
                    <a:path w="83" h="377">
                      <a:moveTo>
                        <a:pt x="46" y="324"/>
                      </a:moveTo>
                      <a:lnTo>
                        <a:pt x="0" y="377"/>
                      </a:lnTo>
                      <a:lnTo>
                        <a:pt x="61" y="0"/>
                      </a:lnTo>
                      <a:lnTo>
                        <a:pt x="83" y="174"/>
                      </a:lnTo>
                      <a:lnTo>
                        <a:pt x="46" y="324"/>
                      </a:lnTo>
                      <a:close/>
                    </a:path>
                  </a:pathLst>
                </a:custGeom>
                <a:solidFill>
                  <a:srgbClr val="9C9B67"/>
                </a:solidFill>
                <a:ln w="9525">
                  <a:noFill/>
                  <a:round/>
                  <a:headEnd/>
                  <a:tailEnd/>
                </a:ln>
              </p:spPr>
              <p:txBody>
                <a:bodyPr>
                  <a:prstTxWarp prst="textNoShape">
                    <a:avLst/>
                  </a:prstTxWarp>
                </a:bodyPr>
                <a:lstStyle/>
                <a:p>
                  <a:endParaRPr lang="en-US"/>
                </a:p>
              </p:txBody>
            </p:sp>
            <p:sp>
              <p:nvSpPr>
                <p:cNvPr id="45176" name="Freeform 157"/>
                <p:cNvSpPr>
                  <a:spLocks noChangeAspect="1"/>
                </p:cNvSpPr>
                <p:nvPr/>
              </p:nvSpPr>
              <p:spPr bwMode="auto">
                <a:xfrm>
                  <a:off x="634" y="3511"/>
                  <a:ext cx="154" cy="94"/>
                </a:xfrm>
                <a:custGeom>
                  <a:avLst/>
                  <a:gdLst>
                    <a:gd name="T0" fmla="*/ 1834 w 2007"/>
                    <a:gd name="T1" fmla="*/ 83 h 1225"/>
                    <a:gd name="T2" fmla="*/ 1947 w 2007"/>
                    <a:gd name="T3" fmla="*/ 196 h 1225"/>
                    <a:gd name="T4" fmla="*/ 1947 w 2007"/>
                    <a:gd name="T5" fmla="*/ 203 h 1225"/>
                    <a:gd name="T6" fmla="*/ 1969 w 2007"/>
                    <a:gd name="T7" fmla="*/ 218 h 1225"/>
                    <a:gd name="T8" fmla="*/ 2007 w 2007"/>
                    <a:gd name="T9" fmla="*/ 218 h 1225"/>
                    <a:gd name="T10" fmla="*/ 1984 w 2007"/>
                    <a:gd name="T11" fmla="*/ 353 h 1225"/>
                    <a:gd name="T12" fmla="*/ 1940 w 2007"/>
                    <a:gd name="T13" fmla="*/ 413 h 1225"/>
                    <a:gd name="T14" fmla="*/ 1924 w 2007"/>
                    <a:gd name="T15" fmla="*/ 421 h 1225"/>
                    <a:gd name="T16" fmla="*/ 1924 w 2007"/>
                    <a:gd name="T17" fmla="*/ 444 h 1225"/>
                    <a:gd name="T18" fmla="*/ 1940 w 2007"/>
                    <a:gd name="T19" fmla="*/ 459 h 1225"/>
                    <a:gd name="T20" fmla="*/ 1962 w 2007"/>
                    <a:gd name="T21" fmla="*/ 459 h 1225"/>
                    <a:gd name="T22" fmla="*/ 1962 w 2007"/>
                    <a:gd name="T23" fmla="*/ 519 h 1225"/>
                    <a:gd name="T24" fmla="*/ 1834 w 2007"/>
                    <a:gd name="T25" fmla="*/ 700 h 1225"/>
                    <a:gd name="T26" fmla="*/ 1812 w 2007"/>
                    <a:gd name="T27" fmla="*/ 1203 h 1225"/>
                    <a:gd name="T28" fmla="*/ 1804 w 2007"/>
                    <a:gd name="T29" fmla="*/ 1188 h 1225"/>
                    <a:gd name="T30" fmla="*/ 1766 w 2007"/>
                    <a:gd name="T31" fmla="*/ 1225 h 1225"/>
                    <a:gd name="T32" fmla="*/ 865 w 2007"/>
                    <a:gd name="T33" fmla="*/ 1121 h 1225"/>
                    <a:gd name="T34" fmla="*/ 691 w 2007"/>
                    <a:gd name="T35" fmla="*/ 1143 h 1225"/>
                    <a:gd name="T36" fmla="*/ 428 w 2007"/>
                    <a:gd name="T37" fmla="*/ 1121 h 1225"/>
                    <a:gd name="T38" fmla="*/ 150 w 2007"/>
                    <a:gd name="T39" fmla="*/ 985 h 1225"/>
                    <a:gd name="T40" fmla="*/ 60 w 2007"/>
                    <a:gd name="T41" fmla="*/ 895 h 1225"/>
                    <a:gd name="T42" fmla="*/ 45 w 2007"/>
                    <a:gd name="T43" fmla="*/ 827 h 1225"/>
                    <a:gd name="T44" fmla="*/ 45 w 2007"/>
                    <a:gd name="T45" fmla="*/ 790 h 1225"/>
                    <a:gd name="T46" fmla="*/ 38 w 2007"/>
                    <a:gd name="T47" fmla="*/ 782 h 1225"/>
                    <a:gd name="T48" fmla="*/ 15 w 2007"/>
                    <a:gd name="T49" fmla="*/ 782 h 1225"/>
                    <a:gd name="T50" fmla="*/ 0 w 2007"/>
                    <a:gd name="T51" fmla="*/ 587 h 1225"/>
                    <a:gd name="T52" fmla="*/ 143 w 2007"/>
                    <a:gd name="T53" fmla="*/ 504 h 1225"/>
                    <a:gd name="T54" fmla="*/ 677 w 2007"/>
                    <a:gd name="T55" fmla="*/ 376 h 1225"/>
                    <a:gd name="T56" fmla="*/ 841 w 2007"/>
                    <a:gd name="T57" fmla="*/ 226 h 1225"/>
                    <a:gd name="T58" fmla="*/ 1421 w 2007"/>
                    <a:gd name="T59" fmla="*/ 7 h 1225"/>
                    <a:gd name="T60" fmla="*/ 1466 w 2007"/>
                    <a:gd name="T61" fmla="*/ 0 h 1225"/>
                    <a:gd name="T62" fmla="*/ 1834 w 2007"/>
                    <a:gd name="T63" fmla="*/ 83 h 122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2007"/>
                    <a:gd name="T97" fmla="*/ 0 h 1225"/>
                    <a:gd name="T98" fmla="*/ 2007 w 2007"/>
                    <a:gd name="T99" fmla="*/ 1225 h 1225"/>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2007" h="1225">
                      <a:moveTo>
                        <a:pt x="1834" y="83"/>
                      </a:moveTo>
                      <a:lnTo>
                        <a:pt x="1947" y="196"/>
                      </a:lnTo>
                      <a:lnTo>
                        <a:pt x="1947" y="203"/>
                      </a:lnTo>
                      <a:lnTo>
                        <a:pt x="1969" y="218"/>
                      </a:lnTo>
                      <a:lnTo>
                        <a:pt x="2007" y="218"/>
                      </a:lnTo>
                      <a:lnTo>
                        <a:pt x="1984" y="353"/>
                      </a:lnTo>
                      <a:lnTo>
                        <a:pt x="1940" y="413"/>
                      </a:lnTo>
                      <a:lnTo>
                        <a:pt x="1924" y="421"/>
                      </a:lnTo>
                      <a:lnTo>
                        <a:pt x="1924" y="444"/>
                      </a:lnTo>
                      <a:lnTo>
                        <a:pt x="1940" y="459"/>
                      </a:lnTo>
                      <a:lnTo>
                        <a:pt x="1962" y="459"/>
                      </a:lnTo>
                      <a:lnTo>
                        <a:pt x="1962" y="519"/>
                      </a:lnTo>
                      <a:lnTo>
                        <a:pt x="1834" y="700"/>
                      </a:lnTo>
                      <a:lnTo>
                        <a:pt x="1812" y="1203"/>
                      </a:lnTo>
                      <a:lnTo>
                        <a:pt x="1804" y="1188"/>
                      </a:lnTo>
                      <a:lnTo>
                        <a:pt x="1766" y="1225"/>
                      </a:lnTo>
                      <a:lnTo>
                        <a:pt x="865" y="1121"/>
                      </a:lnTo>
                      <a:lnTo>
                        <a:pt x="691" y="1143"/>
                      </a:lnTo>
                      <a:lnTo>
                        <a:pt x="428" y="1121"/>
                      </a:lnTo>
                      <a:lnTo>
                        <a:pt x="150" y="985"/>
                      </a:lnTo>
                      <a:lnTo>
                        <a:pt x="60" y="895"/>
                      </a:lnTo>
                      <a:lnTo>
                        <a:pt x="45" y="827"/>
                      </a:lnTo>
                      <a:lnTo>
                        <a:pt x="45" y="790"/>
                      </a:lnTo>
                      <a:lnTo>
                        <a:pt x="38" y="782"/>
                      </a:lnTo>
                      <a:lnTo>
                        <a:pt x="15" y="782"/>
                      </a:lnTo>
                      <a:lnTo>
                        <a:pt x="0" y="587"/>
                      </a:lnTo>
                      <a:lnTo>
                        <a:pt x="143" y="504"/>
                      </a:lnTo>
                      <a:lnTo>
                        <a:pt x="677" y="376"/>
                      </a:lnTo>
                      <a:lnTo>
                        <a:pt x="841" y="226"/>
                      </a:lnTo>
                      <a:lnTo>
                        <a:pt x="1421" y="7"/>
                      </a:lnTo>
                      <a:lnTo>
                        <a:pt x="1466" y="0"/>
                      </a:lnTo>
                      <a:lnTo>
                        <a:pt x="1834" y="83"/>
                      </a:lnTo>
                      <a:close/>
                    </a:path>
                  </a:pathLst>
                </a:custGeom>
                <a:solidFill>
                  <a:srgbClr val="D99B6C"/>
                </a:solidFill>
                <a:ln w="9525">
                  <a:noFill/>
                  <a:round/>
                  <a:headEnd/>
                  <a:tailEnd/>
                </a:ln>
              </p:spPr>
              <p:txBody>
                <a:bodyPr>
                  <a:prstTxWarp prst="textNoShape">
                    <a:avLst/>
                  </a:prstTxWarp>
                </a:bodyPr>
                <a:lstStyle/>
                <a:p>
                  <a:endParaRPr lang="en-US"/>
                </a:p>
              </p:txBody>
            </p:sp>
            <p:sp>
              <p:nvSpPr>
                <p:cNvPr id="45177" name="Freeform 158"/>
                <p:cNvSpPr>
                  <a:spLocks noChangeAspect="1"/>
                </p:cNvSpPr>
                <p:nvPr/>
              </p:nvSpPr>
              <p:spPr bwMode="auto">
                <a:xfrm>
                  <a:off x="574" y="3526"/>
                  <a:ext cx="204" cy="104"/>
                </a:xfrm>
                <a:custGeom>
                  <a:avLst/>
                  <a:gdLst>
                    <a:gd name="T0" fmla="*/ 1376 w 2646"/>
                    <a:gd name="T1" fmla="*/ 150 h 1353"/>
                    <a:gd name="T2" fmla="*/ 812 w 2646"/>
                    <a:gd name="T3" fmla="*/ 285 h 1353"/>
                    <a:gd name="T4" fmla="*/ 729 w 2646"/>
                    <a:gd name="T5" fmla="*/ 353 h 1353"/>
                    <a:gd name="T6" fmla="*/ 706 w 2646"/>
                    <a:gd name="T7" fmla="*/ 436 h 1353"/>
                    <a:gd name="T8" fmla="*/ 729 w 2646"/>
                    <a:gd name="T9" fmla="*/ 616 h 1353"/>
                    <a:gd name="T10" fmla="*/ 721 w 2646"/>
                    <a:gd name="T11" fmla="*/ 631 h 1353"/>
                    <a:gd name="T12" fmla="*/ 721 w 2646"/>
                    <a:gd name="T13" fmla="*/ 639 h 1353"/>
                    <a:gd name="T14" fmla="*/ 729 w 2646"/>
                    <a:gd name="T15" fmla="*/ 654 h 1353"/>
                    <a:gd name="T16" fmla="*/ 767 w 2646"/>
                    <a:gd name="T17" fmla="*/ 654 h 1353"/>
                    <a:gd name="T18" fmla="*/ 789 w 2646"/>
                    <a:gd name="T19" fmla="*/ 751 h 1353"/>
                    <a:gd name="T20" fmla="*/ 992 w 2646"/>
                    <a:gd name="T21" fmla="*/ 902 h 1353"/>
                    <a:gd name="T22" fmla="*/ 1300 w 2646"/>
                    <a:gd name="T23" fmla="*/ 1015 h 1353"/>
                    <a:gd name="T24" fmla="*/ 1751 w 2646"/>
                    <a:gd name="T25" fmla="*/ 992 h 1353"/>
                    <a:gd name="T26" fmla="*/ 2277 w 2646"/>
                    <a:gd name="T27" fmla="*/ 1090 h 1353"/>
                    <a:gd name="T28" fmla="*/ 2526 w 2646"/>
                    <a:gd name="T29" fmla="*/ 1097 h 1353"/>
                    <a:gd name="T30" fmla="*/ 2563 w 2646"/>
                    <a:gd name="T31" fmla="*/ 1135 h 1353"/>
                    <a:gd name="T32" fmla="*/ 2601 w 2646"/>
                    <a:gd name="T33" fmla="*/ 1113 h 1353"/>
                    <a:gd name="T34" fmla="*/ 2601 w 2646"/>
                    <a:gd name="T35" fmla="*/ 1090 h 1353"/>
                    <a:gd name="T36" fmla="*/ 2646 w 2646"/>
                    <a:gd name="T37" fmla="*/ 1316 h 1353"/>
                    <a:gd name="T38" fmla="*/ 2601 w 2646"/>
                    <a:gd name="T39" fmla="*/ 1353 h 1353"/>
                    <a:gd name="T40" fmla="*/ 2405 w 2646"/>
                    <a:gd name="T41" fmla="*/ 1353 h 1353"/>
                    <a:gd name="T42" fmla="*/ 1315 w 2646"/>
                    <a:gd name="T43" fmla="*/ 1316 h 1353"/>
                    <a:gd name="T44" fmla="*/ 458 w 2646"/>
                    <a:gd name="T45" fmla="*/ 1097 h 1353"/>
                    <a:gd name="T46" fmla="*/ 173 w 2646"/>
                    <a:gd name="T47" fmla="*/ 940 h 1353"/>
                    <a:gd name="T48" fmla="*/ 158 w 2646"/>
                    <a:gd name="T49" fmla="*/ 902 h 1353"/>
                    <a:gd name="T50" fmla="*/ 90 w 2646"/>
                    <a:gd name="T51" fmla="*/ 857 h 1353"/>
                    <a:gd name="T52" fmla="*/ 22 w 2646"/>
                    <a:gd name="T53" fmla="*/ 744 h 1353"/>
                    <a:gd name="T54" fmla="*/ 0 w 2646"/>
                    <a:gd name="T55" fmla="*/ 676 h 1353"/>
                    <a:gd name="T56" fmla="*/ 8 w 2646"/>
                    <a:gd name="T57" fmla="*/ 548 h 1353"/>
                    <a:gd name="T58" fmla="*/ 68 w 2646"/>
                    <a:gd name="T59" fmla="*/ 444 h 1353"/>
                    <a:gd name="T60" fmla="*/ 262 w 2646"/>
                    <a:gd name="T61" fmla="*/ 308 h 1353"/>
                    <a:gd name="T62" fmla="*/ 526 w 2646"/>
                    <a:gd name="T63" fmla="*/ 203 h 1353"/>
                    <a:gd name="T64" fmla="*/ 1465 w 2646"/>
                    <a:gd name="T65" fmla="*/ 0 h 1353"/>
                    <a:gd name="T66" fmla="*/ 1564 w 2646"/>
                    <a:gd name="T67" fmla="*/ 0 h 1353"/>
                    <a:gd name="T68" fmla="*/ 1376 w 2646"/>
                    <a:gd name="T69" fmla="*/ 150 h 1353"/>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646"/>
                    <a:gd name="T106" fmla="*/ 0 h 1353"/>
                    <a:gd name="T107" fmla="*/ 2646 w 2646"/>
                    <a:gd name="T108" fmla="*/ 1353 h 1353"/>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646" h="1353">
                      <a:moveTo>
                        <a:pt x="1376" y="150"/>
                      </a:moveTo>
                      <a:lnTo>
                        <a:pt x="812" y="285"/>
                      </a:lnTo>
                      <a:lnTo>
                        <a:pt x="729" y="353"/>
                      </a:lnTo>
                      <a:lnTo>
                        <a:pt x="706" y="436"/>
                      </a:lnTo>
                      <a:lnTo>
                        <a:pt x="729" y="616"/>
                      </a:lnTo>
                      <a:lnTo>
                        <a:pt x="721" y="631"/>
                      </a:lnTo>
                      <a:lnTo>
                        <a:pt x="721" y="639"/>
                      </a:lnTo>
                      <a:lnTo>
                        <a:pt x="729" y="654"/>
                      </a:lnTo>
                      <a:lnTo>
                        <a:pt x="767" y="654"/>
                      </a:lnTo>
                      <a:lnTo>
                        <a:pt x="789" y="751"/>
                      </a:lnTo>
                      <a:lnTo>
                        <a:pt x="992" y="902"/>
                      </a:lnTo>
                      <a:lnTo>
                        <a:pt x="1300" y="1015"/>
                      </a:lnTo>
                      <a:lnTo>
                        <a:pt x="1751" y="992"/>
                      </a:lnTo>
                      <a:lnTo>
                        <a:pt x="2277" y="1090"/>
                      </a:lnTo>
                      <a:lnTo>
                        <a:pt x="2526" y="1097"/>
                      </a:lnTo>
                      <a:lnTo>
                        <a:pt x="2563" y="1135"/>
                      </a:lnTo>
                      <a:lnTo>
                        <a:pt x="2601" y="1113"/>
                      </a:lnTo>
                      <a:lnTo>
                        <a:pt x="2601" y="1090"/>
                      </a:lnTo>
                      <a:lnTo>
                        <a:pt x="2646" y="1316"/>
                      </a:lnTo>
                      <a:lnTo>
                        <a:pt x="2601" y="1353"/>
                      </a:lnTo>
                      <a:lnTo>
                        <a:pt x="2405" y="1353"/>
                      </a:lnTo>
                      <a:lnTo>
                        <a:pt x="1315" y="1316"/>
                      </a:lnTo>
                      <a:lnTo>
                        <a:pt x="458" y="1097"/>
                      </a:lnTo>
                      <a:lnTo>
                        <a:pt x="173" y="940"/>
                      </a:lnTo>
                      <a:lnTo>
                        <a:pt x="158" y="902"/>
                      </a:lnTo>
                      <a:lnTo>
                        <a:pt x="90" y="857"/>
                      </a:lnTo>
                      <a:lnTo>
                        <a:pt x="22" y="744"/>
                      </a:lnTo>
                      <a:lnTo>
                        <a:pt x="0" y="676"/>
                      </a:lnTo>
                      <a:lnTo>
                        <a:pt x="8" y="548"/>
                      </a:lnTo>
                      <a:lnTo>
                        <a:pt x="68" y="444"/>
                      </a:lnTo>
                      <a:lnTo>
                        <a:pt x="262" y="308"/>
                      </a:lnTo>
                      <a:lnTo>
                        <a:pt x="526" y="203"/>
                      </a:lnTo>
                      <a:lnTo>
                        <a:pt x="1465" y="0"/>
                      </a:lnTo>
                      <a:lnTo>
                        <a:pt x="1564" y="0"/>
                      </a:lnTo>
                      <a:lnTo>
                        <a:pt x="1376" y="150"/>
                      </a:lnTo>
                      <a:close/>
                    </a:path>
                  </a:pathLst>
                </a:custGeom>
                <a:solidFill>
                  <a:srgbClr val="A2C1E0"/>
                </a:solidFill>
                <a:ln w="9525">
                  <a:noFill/>
                  <a:round/>
                  <a:headEnd/>
                  <a:tailEnd/>
                </a:ln>
              </p:spPr>
              <p:txBody>
                <a:bodyPr>
                  <a:prstTxWarp prst="textNoShape">
                    <a:avLst/>
                  </a:prstTxWarp>
                </a:bodyPr>
                <a:lstStyle/>
                <a:p>
                  <a:endParaRPr lang="en-US"/>
                </a:p>
              </p:txBody>
            </p:sp>
            <p:sp>
              <p:nvSpPr>
                <p:cNvPr id="45178" name="Freeform 159"/>
                <p:cNvSpPr>
                  <a:spLocks noChangeAspect="1"/>
                </p:cNvSpPr>
                <p:nvPr/>
              </p:nvSpPr>
              <p:spPr bwMode="auto">
                <a:xfrm>
                  <a:off x="677" y="3542"/>
                  <a:ext cx="76" cy="28"/>
                </a:xfrm>
                <a:custGeom>
                  <a:avLst/>
                  <a:gdLst>
                    <a:gd name="T0" fmla="*/ 986 w 986"/>
                    <a:gd name="T1" fmla="*/ 45 h 369"/>
                    <a:gd name="T2" fmla="*/ 505 w 986"/>
                    <a:gd name="T3" fmla="*/ 45 h 369"/>
                    <a:gd name="T4" fmla="*/ 377 w 986"/>
                    <a:gd name="T5" fmla="*/ 120 h 369"/>
                    <a:gd name="T6" fmla="*/ 287 w 986"/>
                    <a:gd name="T7" fmla="*/ 241 h 369"/>
                    <a:gd name="T8" fmla="*/ 181 w 986"/>
                    <a:gd name="T9" fmla="*/ 285 h 369"/>
                    <a:gd name="T10" fmla="*/ 61 w 986"/>
                    <a:gd name="T11" fmla="*/ 369 h 369"/>
                    <a:gd name="T12" fmla="*/ 0 w 986"/>
                    <a:gd name="T13" fmla="*/ 369 h 369"/>
                    <a:gd name="T14" fmla="*/ 278 w 986"/>
                    <a:gd name="T15" fmla="*/ 195 h 369"/>
                    <a:gd name="T16" fmla="*/ 331 w 986"/>
                    <a:gd name="T17" fmla="*/ 120 h 369"/>
                    <a:gd name="T18" fmla="*/ 467 w 986"/>
                    <a:gd name="T19" fmla="*/ 14 h 369"/>
                    <a:gd name="T20" fmla="*/ 519 w 986"/>
                    <a:gd name="T21" fmla="*/ 0 h 369"/>
                    <a:gd name="T22" fmla="*/ 971 w 986"/>
                    <a:gd name="T23" fmla="*/ 38 h 369"/>
                    <a:gd name="T24" fmla="*/ 986 w 986"/>
                    <a:gd name="T25" fmla="*/ 45 h 36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986"/>
                    <a:gd name="T40" fmla="*/ 0 h 369"/>
                    <a:gd name="T41" fmla="*/ 986 w 986"/>
                    <a:gd name="T42" fmla="*/ 369 h 36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986" h="369">
                      <a:moveTo>
                        <a:pt x="986" y="45"/>
                      </a:moveTo>
                      <a:lnTo>
                        <a:pt x="505" y="45"/>
                      </a:lnTo>
                      <a:lnTo>
                        <a:pt x="377" y="120"/>
                      </a:lnTo>
                      <a:lnTo>
                        <a:pt x="287" y="241"/>
                      </a:lnTo>
                      <a:lnTo>
                        <a:pt x="181" y="285"/>
                      </a:lnTo>
                      <a:lnTo>
                        <a:pt x="61" y="369"/>
                      </a:lnTo>
                      <a:lnTo>
                        <a:pt x="0" y="369"/>
                      </a:lnTo>
                      <a:lnTo>
                        <a:pt x="278" y="195"/>
                      </a:lnTo>
                      <a:lnTo>
                        <a:pt x="331" y="120"/>
                      </a:lnTo>
                      <a:lnTo>
                        <a:pt x="467" y="14"/>
                      </a:lnTo>
                      <a:lnTo>
                        <a:pt x="519" y="0"/>
                      </a:lnTo>
                      <a:lnTo>
                        <a:pt x="971" y="38"/>
                      </a:lnTo>
                      <a:lnTo>
                        <a:pt x="986" y="45"/>
                      </a:lnTo>
                      <a:close/>
                    </a:path>
                  </a:pathLst>
                </a:custGeom>
                <a:solidFill>
                  <a:srgbClr val="1F1A17"/>
                </a:solidFill>
                <a:ln w="9525">
                  <a:noFill/>
                  <a:round/>
                  <a:headEnd/>
                  <a:tailEnd/>
                </a:ln>
              </p:spPr>
              <p:txBody>
                <a:bodyPr>
                  <a:prstTxWarp prst="textNoShape">
                    <a:avLst/>
                  </a:prstTxWarp>
                </a:bodyPr>
                <a:lstStyle/>
                <a:p>
                  <a:endParaRPr lang="en-US"/>
                </a:p>
              </p:txBody>
            </p:sp>
            <p:sp>
              <p:nvSpPr>
                <p:cNvPr id="45179" name="Freeform 160"/>
                <p:cNvSpPr>
                  <a:spLocks noChangeAspect="1"/>
                </p:cNvSpPr>
                <p:nvPr/>
              </p:nvSpPr>
              <p:spPr bwMode="auto">
                <a:xfrm>
                  <a:off x="803" y="3550"/>
                  <a:ext cx="45" cy="85"/>
                </a:xfrm>
                <a:custGeom>
                  <a:avLst/>
                  <a:gdLst>
                    <a:gd name="T0" fmla="*/ 511 w 586"/>
                    <a:gd name="T1" fmla="*/ 586 h 1113"/>
                    <a:gd name="T2" fmla="*/ 541 w 586"/>
                    <a:gd name="T3" fmla="*/ 639 h 1113"/>
                    <a:gd name="T4" fmla="*/ 541 w 586"/>
                    <a:gd name="T5" fmla="*/ 737 h 1113"/>
                    <a:gd name="T6" fmla="*/ 586 w 586"/>
                    <a:gd name="T7" fmla="*/ 1090 h 1113"/>
                    <a:gd name="T8" fmla="*/ 586 w 586"/>
                    <a:gd name="T9" fmla="*/ 1113 h 1113"/>
                    <a:gd name="T10" fmla="*/ 503 w 586"/>
                    <a:gd name="T11" fmla="*/ 880 h 1113"/>
                    <a:gd name="T12" fmla="*/ 421 w 586"/>
                    <a:gd name="T13" fmla="*/ 399 h 1113"/>
                    <a:gd name="T14" fmla="*/ 397 w 586"/>
                    <a:gd name="T15" fmla="*/ 376 h 1113"/>
                    <a:gd name="T16" fmla="*/ 262 w 586"/>
                    <a:gd name="T17" fmla="*/ 391 h 1113"/>
                    <a:gd name="T18" fmla="*/ 7 w 586"/>
                    <a:gd name="T19" fmla="*/ 542 h 1113"/>
                    <a:gd name="T20" fmla="*/ 0 w 586"/>
                    <a:gd name="T21" fmla="*/ 549 h 1113"/>
                    <a:gd name="T22" fmla="*/ 59 w 586"/>
                    <a:gd name="T23" fmla="*/ 376 h 1113"/>
                    <a:gd name="T24" fmla="*/ 300 w 586"/>
                    <a:gd name="T25" fmla="*/ 128 h 1113"/>
                    <a:gd name="T26" fmla="*/ 525 w 586"/>
                    <a:gd name="T27" fmla="*/ 0 h 1113"/>
                    <a:gd name="T28" fmla="*/ 511 w 586"/>
                    <a:gd name="T29" fmla="*/ 586 h 111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86"/>
                    <a:gd name="T46" fmla="*/ 0 h 1113"/>
                    <a:gd name="T47" fmla="*/ 586 w 586"/>
                    <a:gd name="T48" fmla="*/ 1113 h 1113"/>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86" h="1113">
                      <a:moveTo>
                        <a:pt x="511" y="586"/>
                      </a:moveTo>
                      <a:lnTo>
                        <a:pt x="541" y="639"/>
                      </a:lnTo>
                      <a:lnTo>
                        <a:pt x="541" y="737"/>
                      </a:lnTo>
                      <a:lnTo>
                        <a:pt x="586" y="1090"/>
                      </a:lnTo>
                      <a:lnTo>
                        <a:pt x="586" y="1113"/>
                      </a:lnTo>
                      <a:lnTo>
                        <a:pt x="503" y="880"/>
                      </a:lnTo>
                      <a:lnTo>
                        <a:pt x="421" y="399"/>
                      </a:lnTo>
                      <a:lnTo>
                        <a:pt x="397" y="376"/>
                      </a:lnTo>
                      <a:lnTo>
                        <a:pt x="262" y="391"/>
                      </a:lnTo>
                      <a:lnTo>
                        <a:pt x="7" y="542"/>
                      </a:lnTo>
                      <a:lnTo>
                        <a:pt x="0" y="549"/>
                      </a:lnTo>
                      <a:lnTo>
                        <a:pt x="59" y="376"/>
                      </a:lnTo>
                      <a:lnTo>
                        <a:pt x="300" y="128"/>
                      </a:lnTo>
                      <a:lnTo>
                        <a:pt x="525" y="0"/>
                      </a:lnTo>
                      <a:lnTo>
                        <a:pt x="511" y="586"/>
                      </a:lnTo>
                      <a:close/>
                    </a:path>
                  </a:pathLst>
                </a:custGeom>
                <a:solidFill>
                  <a:srgbClr val="B2B168"/>
                </a:solidFill>
                <a:ln w="9525">
                  <a:noFill/>
                  <a:round/>
                  <a:headEnd/>
                  <a:tailEnd/>
                </a:ln>
              </p:spPr>
              <p:txBody>
                <a:bodyPr>
                  <a:prstTxWarp prst="textNoShape">
                    <a:avLst/>
                  </a:prstTxWarp>
                </a:bodyPr>
                <a:lstStyle/>
                <a:p>
                  <a:endParaRPr lang="en-US"/>
                </a:p>
              </p:txBody>
            </p:sp>
            <p:sp>
              <p:nvSpPr>
                <p:cNvPr id="45180" name="Freeform 161"/>
                <p:cNvSpPr>
                  <a:spLocks noChangeAspect="1"/>
                </p:cNvSpPr>
                <p:nvPr/>
              </p:nvSpPr>
              <p:spPr bwMode="auto">
                <a:xfrm>
                  <a:off x="1455" y="3553"/>
                  <a:ext cx="87" cy="57"/>
                </a:xfrm>
                <a:custGeom>
                  <a:avLst/>
                  <a:gdLst>
                    <a:gd name="T0" fmla="*/ 526 w 1128"/>
                    <a:gd name="T1" fmla="*/ 263 h 737"/>
                    <a:gd name="T2" fmla="*/ 894 w 1128"/>
                    <a:gd name="T3" fmla="*/ 413 h 737"/>
                    <a:gd name="T4" fmla="*/ 1128 w 1128"/>
                    <a:gd name="T5" fmla="*/ 564 h 737"/>
                    <a:gd name="T6" fmla="*/ 848 w 1128"/>
                    <a:gd name="T7" fmla="*/ 549 h 737"/>
                    <a:gd name="T8" fmla="*/ 548 w 1128"/>
                    <a:gd name="T9" fmla="*/ 346 h 737"/>
                    <a:gd name="T10" fmla="*/ 481 w 1128"/>
                    <a:gd name="T11" fmla="*/ 278 h 737"/>
                    <a:gd name="T12" fmla="*/ 451 w 1128"/>
                    <a:gd name="T13" fmla="*/ 301 h 737"/>
                    <a:gd name="T14" fmla="*/ 481 w 1128"/>
                    <a:gd name="T15" fmla="*/ 587 h 737"/>
                    <a:gd name="T16" fmla="*/ 548 w 1128"/>
                    <a:gd name="T17" fmla="*/ 737 h 737"/>
                    <a:gd name="T18" fmla="*/ 458 w 1128"/>
                    <a:gd name="T19" fmla="*/ 662 h 737"/>
                    <a:gd name="T20" fmla="*/ 300 w 1128"/>
                    <a:gd name="T21" fmla="*/ 451 h 737"/>
                    <a:gd name="T22" fmla="*/ 255 w 1128"/>
                    <a:gd name="T23" fmla="*/ 346 h 737"/>
                    <a:gd name="T24" fmla="*/ 240 w 1128"/>
                    <a:gd name="T25" fmla="*/ 135 h 737"/>
                    <a:gd name="T26" fmla="*/ 210 w 1128"/>
                    <a:gd name="T27" fmla="*/ 113 h 737"/>
                    <a:gd name="T28" fmla="*/ 60 w 1128"/>
                    <a:gd name="T29" fmla="*/ 173 h 737"/>
                    <a:gd name="T30" fmla="*/ 22 w 1128"/>
                    <a:gd name="T31" fmla="*/ 195 h 737"/>
                    <a:gd name="T32" fmla="*/ 14 w 1128"/>
                    <a:gd name="T33" fmla="*/ 210 h 737"/>
                    <a:gd name="T34" fmla="*/ 0 w 1128"/>
                    <a:gd name="T35" fmla="*/ 181 h 737"/>
                    <a:gd name="T36" fmla="*/ 22 w 1128"/>
                    <a:gd name="T37" fmla="*/ 113 h 737"/>
                    <a:gd name="T38" fmla="*/ 128 w 1128"/>
                    <a:gd name="T39" fmla="*/ 0 h 737"/>
                    <a:gd name="T40" fmla="*/ 406 w 1128"/>
                    <a:gd name="T41" fmla="*/ 158 h 737"/>
                    <a:gd name="T42" fmla="*/ 526 w 1128"/>
                    <a:gd name="T43" fmla="*/ 263 h 73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128"/>
                    <a:gd name="T67" fmla="*/ 0 h 737"/>
                    <a:gd name="T68" fmla="*/ 1128 w 1128"/>
                    <a:gd name="T69" fmla="*/ 737 h 73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128" h="737">
                      <a:moveTo>
                        <a:pt x="526" y="263"/>
                      </a:moveTo>
                      <a:lnTo>
                        <a:pt x="894" y="413"/>
                      </a:lnTo>
                      <a:lnTo>
                        <a:pt x="1128" y="564"/>
                      </a:lnTo>
                      <a:lnTo>
                        <a:pt x="848" y="549"/>
                      </a:lnTo>
                      <a:lnTo>
                        <a:pt x="548" y="346"/>
                      </a:lnTo>
                      <a:lnTo>
                        <a:pt x="481" y="278"/>
                      </a:lnTo>
                      <a:lnTo>
                        <a:pt x="451" y="301"/>
                      </a:lnTo>
                      <a:lnTo>
                        <a:pt x="481" y="587"/>
                      </a:lnTo>
                      <a:lnTo>
                        <a:pt x="548" y="737"/>
                      </a:lnTo>
                      <a:lnTo>
                        <a:pt x="458" y="662"/>
                      </a:lnTo>
                      <a:lnTo>
                        <a:pt x="300" y="451"/>
                      </a:lnTo>
                      <a:lnTo>
                        <a:pt x="255" y="346"/>
                      </a:lnTo>
                      <a:lnTo>
                        <a:pt x="240" y="135"/>
                      </a:lnTo>
                      <a:lnTo>
                        <a:pt x="210" y="113"/>
                      </a:lnTo>
                      <a:lnTo>
                        <a:pt x="60" y="173"/>
                      </a:lnTo>
                      <a:lnTo>
                        <a:pt x="22" y="195"/>
                      </a:lnTo>
                      <a:lnTo>
                        <a:pt x="14" y="210"/>
                      </a:lnTo>
                      <a:lnTo>
                        <a:pt x="0" y="181"/>
                      </a:lnTo>
                      <a:lnTo>
                        <a:pt x="22" y="113"/>
                      </a:lnTo>
                      <a:lnTo>
                        <a:pt x="128" y="0"/>
                      </a:lnTo>
                      <a:lnTo>
                        <a:pt x="406" y="158"/>
                      </a:lnTo>
                      <a:lnTo>
                        <a:pt x="526" y="263"/>
                      </a:lnTo>
                      <a:close/>
                    </a:path>
                  </a:pathLst>
                </a:custGeom>
                <a:solidFill>
                  <a:srgbClr val="9C7D4E"/>
                </a:solidFill>
                <a:ln w="9525">
                  <a:noFill/>
                  <a:round/>
                  <a:headEnd/>
                  <a:tailEnd/>
                </a:ln>
              </p:spPr>
              <p:txBody>
                <a:bodyPr>
                  <a:prstTxWarp prst="textNoShape">
                    <a:avLst/>
                  </a:prstTxWarp>
                </a:bodyPr>
                <a:lstStyle/>
                <a:p>
                  <a:endParaRPr lang="en-US"/>
                </a:p>
              </p:txBody>
            </p:sp>
            <p:sp>
              <p:nvSpPr>
                <p:cNvPr id="45181" name="Freeform 162"/>
                <p:cNvSpPr>
                  <a:spLocks noChangeAspect="1"/>
                </p:cNvSpPr>
                <p:nvPr/>
              </p:nvSpPr>
              <p:spPr bwMode="auto">
                <a:xfrm>
                  <a:off x="1002" y="3601"/>
                  <a:ext cx="3" cy="4"/>
                </a:xfrm>
                <a:custGeom>
                  <a:avLst/>
                  <a:gdLst>
                    <a:gd name="T0" fmla="*/ 37 w 37"/>
                    <a:gd name="T1" fmla="*/ 0 h 60"/>
                    <a:gd name="T2" fmla="*/ 0 w 37"/>
                    <a:gd name="T3" fmla="*/ 60 h 60"/>
                    <a:gd name="T4" fmla="*/ 37 w 37"/>
                    <a:gd name="T5" fmla="*/ 0 h 60"/>
                    <a:gd name="T6" fmla="*/ 0 60000 65536"/>
                    <a:gd name="T7" fmla="*/ 0 60000 65536"/>
                    <a:gd name="T8" fmla="*/ 0 60000 65536"/>
                    <a:gd name="T9" fmla="*/ 0 w 37"/>
                    <a:gd name="T10" fmla="*/ 0 h 60"/>
                    <a:gd name="T11" fmla="*/ 37 w 37"/>
                    <a:gd name="T12" fmla="*/ 60 h 60"/>
                  </a:gdLst>
                  <a:ahLst/>
                  <a:cxnLst>
                    <a:cxn ang="T6">
                      <a:pos x="T0" y="T1"/>
                    </a:cxn>
                    <a:cxn ang="T7">
                      <a:pos x="T2" y="T3"/>
                    </a:cxn>
                    <a:cxn ang="T8">
                      <a:pos x="T4" y="T5"/>
                    </a:cxn>
                  </a:cxnLst>
                  <a:rect l="T9" t="T10" r="T11" b="T12"/>
                  <a:pathLst>
                    <a:path w="37" h="60">
                      <a:moveTo>
                        <a:pt x="37" y="0"/>
                      </a:moveTo>
                      <a:lnTo>
                        <a:pt x="0" y="60"/>
                      </a:lnTo>
                      <a:lnTo>
                        <a:pt x="37" y="0"/>
                      </a:lnTo>
                      <a:close/>
                    </a:path>
                  </a:pathLst>
                </a:custGeom>
                <a:solidFill>
                  <a:srgbClr val="FFFFFF"/>
                </a:solidFill>
                <a:ln w="9525">
                  <a:noFill/>
                  <a:round/>
                  <a:headEnd/>
                  <a:tailEnd/>
                </a:ln>
              </p:spPr>
              <p:txBody>
                <a:bodyPr>
                  <a:prstTxWarp prst="textNoShape">
                    <a:avLst/>
                  </a:prstTxWarp>
                </a:bodyPr>
                <a:lstStyle/>
                <a:p>
                  <a:endParaRPr lang="en-US"/>
                </a:p>
              </p:txBody>
            </p:sp>
            <p:sp>
              <p:nvSpPr>
                <p:cNvPr id="45182" name="Freeform 163"/>
                <p:cNvSpPr>
                  <a:spLocks noChangeAspect="1"/>
                </p:cNvSpPr>
                <p:nvPr/>
              </p:nvSpPr>
              <p:spPr bwMode="auto">
                <a:xfrm>
                  <a:off x="1440" y="3616"/>
                  <a:ext cx="3" cy="3"/>
                </a:xfrm>
                <a:custGeom>
                  <a:avLst/>
                  <a:gdLst>
                    <a:gd name="T0" fmla="*/ 38 w 38"/>
                    <a:gd name="T1" fmla="*/ 38 h 38"/>
                    <a:gd name="T2" fmla="*/ 0 w 38"/>
                    <a:gd name="T3" fmla="*/ 0 h 38"/>
                    <a:gd name="T4" fmla="*/ 38 w 38"/>
                    <a:gd name="T5" fmla="*/ 23 h 38"/>
                    <a:gd name="T6" fmla="*/ 38 w 38"/>
                    <a:gd name="T7" fmla="*/ 38 h 38"/>
                    <a:gd name="T8" fmla="*/ 0 60000 65536"/>
                    <a:gd name="T9" fmla="*/ 0 60000 65536"/>
                    <a:gd name="T10" fmla="*/ 0 60000 65536"/>
                    <a:gd name="T11" fmla="*/ 0 60000 65536"/>
                    <a:gd name="T12" fmla="*/ 0 w 38"/>
                    <a:gd name="T13" fmla="*/ 0 h 38"/>
                    <a:gd name="T14" fmla="*/ 38 w 38"/>
                    <a:gd name="T15" fmla="*/ 38 h 38"/>
                  </a:gdLst>
                  <a:ahLst/>
                  <a:cxnLst>
                    <a:cxn ang="T8">
                      <a:pos x="T0" y="T1"/>
                    </a:cxn>
                    <a:cxn ang="T9">
                      <a:pos x="T2" y="T3"/>
                    </a:cxn>
                    <a:cxn ang="T10">
                      <a:pos x="T4" y="T5"/>
                    </a:cxn>
                    <a:cxn ang="T11">
                      <a:pos x="T6" y="T7"/>
                    </a:cxn>
                  </a:cxnLst>
                  <a:rect l="T12" t="T13" r="T14" b="T15"/>
                  <a:pathLst>
                    <a:path w="38" h="38">
                      <a:moveTo>
                        <a:pt x="38" y="38"/>
                      </a:moveTo>
                      <a:lnTo>
                        <a:pt x="0" y="0"/>
                      </a:lnTo>
                      <a:lnTo>
                        <a:pt x="38" y="23"/>
                      </a:lnTo>
                      <a:lnTo>
                        <a:pt x="38" y="38"/>
                      </a:lnTo>
                      <a:close/>
                    </a:path>
                  </a:pathLst>
                </a:custGeom>
                <a:solidFill>
                  <a:srgbClr val="FFFFFF"/>
                </a:solidFill>
                <a:ln w="9525">
                  <a:noFill/>
                  <a:round/>
                  <a:headEnd/>
                  <a:tailEnd/>
                </a:ln>
              </p:spPr>
              <p:txBody>
                <a:bodyPr>
                  <a:prstTxWarp prst="textNoShape">
                    <a:avLst/>
                  </a:prstTxWarp>
                </a:bodyPr>
                <a:lstStyle/>
                <a:p>
                  <a:endParaRPr lang="en-US"/>
                </a:p>
              </p:txBody>
            </p:sp>
            <p:sp>
              <p:nvSpPr>
                <p:cNvPr id="45183" name="Freeform 164"/>
                <p:cNvSpPr>
                  <a:spLocks noChangeAspect="1"/>
                </p:cNvSpPr>
                <p:nvPr/>
              </p:nvSpPr>
              <p:spPr bwMode="auto">
                <a:xfrm>
                  <a:off x="659" y="3629"/>
                  <a:ext cx="119" cy="29"/>
                </a:xfrm>
                <a:custGeom>
                  <a:avLst/>
                  <a:gdLst>
                    <a:gd name="T0" fmla="*/ 819 w 1541"/>
                    <a:gd name="T1" fmla="*/ 60 h 376"/>
                    <a:gd name="T2" fmla="*/ 977 w 1541"/>
                    <a:gd name="T3" fmla="*/ 83 h 376"/>
                    <a:gd name="T4" fmla="*/ 1541 w 1541"/>
                    <a:gd name="T5" fmla="*/ 83 h 376"/>
                    <a:gd name="T6" fmla="*/ 1525 w 1541"/>
                    <a:gd name="T7" fmla="*/ 346 h 376"/>
                    <a:gd name="T8" fmla="*/ 1503 w 1541"/>
                    <a:gd name="T9" fmla="*/ 368 h 376"/>
                    <a:gd name="T10" fmla="*/ 1398 w 1541"/>
                    <a:gd name="T11" fmla="*/ 376 h 376"/>
                    <a:gd name="T12" fmla="*/ 435 w 1541"/>
                    <a:gd name="T13" fmla="*/ 301 h 376"/>
                    <a:gd name="T14" fmla="*/ 300 w 1541"/>
                    <a:gd name="T15" fmla="*/ 256 h 376"/>
                    <a:gd name="T16" fmla="*/ 0 w 1541"/>
                    <a:gd name="T17" fmla="*/ 0 h 376"/>
                    <a:gd name="T18" fmla="*/ 240 w 1541"/>
                    <a:gd name="T19" fmla="*/ 46 h 376"/>
                    <a:gd name="T20" fmla="*/ 819 w 1541"/>
                    <a:gd name="T21" fmla="*/ 60 h 37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541"/>
                    <a:gd name="T34" fmla="*/ 0 h 376"/>
                    <a:gd name="T35" fmla="*/ 1541 w 1541"/>
                    <a:gd name="T36" fmla="*/ 376 h 37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541" h="376">
                      <a:moveTo>
                        <a:pt x="819" y="60"/>
                      </a:moveTo>
                      <a:lnTo>
                        <a:pt x="977" y="83"/>
                      </a:lnTo>
                      <a:lnTo>
                        <a:pt x="1541" y="83"/>
                      </a:lnTo>
                      <a:lnTo>
                        <a:pt x="1525" y="346"/>
                      </a:lnTo>
                      <a:lnTo>
                        <a:pt x="1503" y="368"/>
                      </a:lnTo>
                      <a:lnTo>
                        <a:pt x="1398" y="376"/>
                      </a:lnTo>
                      <a:lnTo>
                        <a:pt x="435" y="301"/>
                      </a:lnTo>
                      <a:lnTo>
                        <a:pt x="300" y="256"/>
                      </a:lnTo>
                      <a:lnTo>
                        <a:pt x="0" y="0"/>
                      </a:lnTo>
                      <a:lnTo>
                        <a:pt x="240" y="46"/>
                      </a:lnTo>
                      <a:lnTo>
                        <a:pt x="819" y="60"/>
                      </a:lnTo>
                      <a:close/>
                    </a:path>
                  </a:pathLst>
                </a:custGeom>
                <a:solidFill>
                  <a:srgbClr val="7C9DBD"/>
                </a:solidFill>
                <a:ln w="9525">
                  <a:noFill/>
                  <a:round/>
                  <a:headEnd/>
                  <a:tailEnd/>
                </a:ln>
              </p:spPr>
              <p:txBody>
                <a:bodyPr>
                  <a:prstTxWarp prst="textNoShape">
                    <a:avLst/>
                  </a:prstTxWarp>
                </a:bodyPr>
                <a:lstStyle/>
                <a:p>
                  <a:endParaRPr lang="en-US"/>
                </a:p>
              </p:txBody>
            </p:sp>
            <p:sp>
              <p:nvSpPr>
                <p:cNvPr id="45184" name="Freeform 165"/>
                <p:cNvSpPr>
                  <a:spLocks noChangeAspect="1"/>
                </p:cNvSpPr>
                <p:nvPr/>
              </p:nvSpPr>
              <p:spPr bwMode="auto">
                <a:xfrm>
                  <a:off x="1623" y="3645"/>
                  <a:ext cx="71" cy="35"/>
                </a:xfrm>
                <a:custGeom>
                  <a:avLst/>
                  <a:gdLst>
                    <a:gd name="T0" fmla="*/ 925 w 925"/>
                    <a:gd name="T1" fmla="*/ 225 h 459"/>
                    <a:gd name="T2" fmla="*/ 925 w 925"/>
                    <a:gd name="T3" fmla="*/ 270 h 459"/>
                    <a:gd name="T4" fmla="*/ 790 w 925"/>
                    <a:gd name="T5" fmla="*/ 353 h 459"/>
                    <a:gd name="T6" fmla="*/ 594 w 925"/>
                    <a:gd name="T7" fmla="*/ 360 h 459"/>
                    <a:gd name="T8" fmla="*/ 466 w 925"/>
                    <a:gd name="T9" fmla="*/ 398 h 459"/>
                    <a:gd name="T10" fmla="*/ 136 w 925"/>
                    <a:gd name="T11" fmla="*/ 420 h 459"/>
                    <a:gd name="T12" fmla="*/ 0 w 925"/>
                    <a:gd name="T13" fmla="*/ 459 h 459"/>
                    <a:gd name="T14" fmla="*/ 121 w 925"/>
                    <a:gd name="T15" fmla="*/ 398 h 459"/>
                    <a:gd name="T16" fmla="*/ 121 w 925"/>
                    <a:gd name="T17" fmla="*/ 353 h 459"/>
                    <a:gd name="T18" fmla="*/ 264 w 925"/>
                    <a:gd name="T19" fmla="*/ 263 h 459"/>
                    <a:gd name="T20" fmla="*/ 534 w 925"/>
                    <a:gd name="T21" fmla="*/ 0 h 459"/>
                    <a:gd name="T22" fmla="*/ 572 w 925"/>
                    <a:gd name="T23" fmla="*/ 0 h 459"/>
                    <a:gd name="T24" fmla="*/ 925 w 925"/>
                    <a:gd name="T25" fmla="*/ 225 h 45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925"/>
                    <a:gd name="T40" fmla="*/ 0 h 459"/>
                    <a:gd name="T41" fmla="*/ 925 w 925"/>
                    <a:gd name="T42" fmla="*/ 459 h 45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925" h="459">
                      <a:moveTo>
                        <a:pt x="925" y="225"/>
                      </a:moveTo>
                      <a:lnTo>
                        <a:pt x="925" y="270"/>
                      </a:lnTo>
                      <a:lnTo>
                        <a:pt x="790" y="353"/>
                      </a:lnTo>
                      <a:lnTo>
                        <a:pt x="594" y="360"/>
                      </a:lnTo>
                      <a:lnTo>
                        <a:pt x="466" y="398"/>
                      </a:lnTo>
                      <a:lnTo>
                        <a:pt x="136" y="420"/>
                      </a:lnTo>
                      <a:lnTo>
                        <a:pt x="0" y="459"/>
                      </a:lnTo>
                      <a:lnTo>
                        <a:pt x="121" y="398"/>
                      </a:lnTo>
                      <a:lnTo>
                        <a:pt x="121" y="353"/>
                      </a:lnTo>
                      <a:lnTo>
                        <a:pt x="264" y="263"/>
                      </a:lnTo>
                      <a:lnTo>
                        <a:pt x="534" y="0"/>
                      </a:lnTo>
                      <a:lnTo>
                        <a:pt x="572" y="0"/>
                      </a:lnTo>
                      <a:lnTo>
                        <a:pt x="925" y="225"/>
                      </a:lnTo>
                      <a:close/>
                    </a:path>
                  </a:pathLst>
                </a:custGeom>
                <a:solidFill>
                  <a:srgbClr val="DC844D"/>
                </a:solidFill>
                <a:ln w="9525">
                  <a:noFill/>
                  <a:round/>
                  <a:headEnd/>
                  <a:tailEnd/>
                </a:ln>
              </p:spPr>
              <p:txBody>
                <a:bodyPr>
                  <a:prstTxWarp prst="textNoShape">
                    <a:avLst/>
                  </a:prstTxWarp>
                </a:bodyPr>
                <a:lstStyle/>
                <a:p>
                  <a:endParaRPr lang="en-US"/>
                </a:p>
              </p:txBody>
            </p:sp>
            <p:sp>
              <p:nvSpPr>
                <p:cNvPr id="45185" name="Freeform 166"/>
                <p:cNvSpPr>
                  <a:spLocks noChangeAspect="1"/>
                </p:cNvSpPr>
                <p:nvPr/>
              </p:nvSpPr>
              <p:spPr bwMode="auto">
                <a:xfrm>
                  <a:off x="972" y="3656"/>
                  <a:ext cx="19" cy="31"/>
                </a:xfrm>
                <a:custGeom>
                  <a:avLst/>
                  <a:gdLst>
                    <a:gd name="T0" fmla="*/ 241 w 241"/>
                    <a:gd name="T1" fmla="*/ 353 h 413"/>
                    <a:gd name="T2" fmla="*/ 121 w 241"/>
                    <a:gd name="T3" fmla="*/ 399 h 413"/>
                    <a:gd name="T4" fmla="*/ 0 w 241"/>
                    <a:gd name="T5" fmla="*/ 413 h 413"/>
                    <a:gd name="T6" fmla="*/ 151 w 241"/>
                    <a:gd name="T7" fmla="*/ 0 h 413"/>
                    <a:gd name="T8" fmla="*/ 211 w 241"/>
                    <a:gd name="T9" fmla="*/ 300 h 413"/>
                    <a:gd name="T10" fmla="*/ 241 w 241"/>
                    <a:gd name="T11" fmla="*/ 353 h 413"/>
                    <a:gd name="T12" fmla="*/ 0 60000 65536"/>
                    <a:gd name="T13" fmla="*/ 0 60000 65536"/>
                    <a:gd name="T14" fmla="*/ 0 60000 65536"/>
                    <a:gd name="T15" fmla="*/ 0 60000 65536"/>
                    <a:gd name="T16" fmla="*/ 0 60000 65536"/>
                    <a:gd name="T17" fmla="*/ 0 60000 65536"/>
                    <a:gd name="T18" fmla="*/ 0 w 241"/>
                    <a:gd name="T19" fmla="*/ 0 h 413"/>
                    <a:gd name="T20" fmla="*/ 241 w 241"/>
                    <a:gd name="T21" fmla="*/ 413 h 413"/>
                  </a:gdLst>
                  <a:ahLst/>
                  <a:cxnLst>
                    <a:cxn ang="T12">
                      <a:pos x="T0" y="T1"/>
                    </a:cxn>
                    <a:cxn ang="T13">
                      <a:pos x="T2" y="T3"/>
                    </a:cxn>
                    <a:cxn ang="T14">
                      <a:pos x="T4" y="T5"/>
                    </a:cxn>
                    <a:cxn ang="T15">
                      <a:pos x="T6" y="T7"/>
                    </a:cxn>
                    <a:cxn ang="T16">
                      <a:pos x="T8" y="T9"/>
                    </a:cxn>
                    <a:cxn ang="T17">
                      <a:pos x="T10" y="T11"/>
                    </a:cxn>
                  </a:cxnLst>
                  <a:rect l="T18" t="T19" r="T20" b="T21"/>
                  <a:pathLst>
                    <a:path w="241" h="413">
                      <a:moveTo>
                        <a:pt x="241" y="353"/>
                      </a:moveTo>
                      <a:lnTo>
                        <a:pt x="121" y="399"/>
                      </a:lnTo>
                      <a:lnTo>
                        <a:pt x="0" y="413"/>
                      </a:lnTo>
                      <a:lnTo>
                        <a:pt x="151" y="0"/>
                      </a:lnTo>
                      <a:lnTo>
                        <a:pt x="211" y="300"/>
                      </a:lnTo>
                      <a:lnTo>
                        <a:pt x="241" y="353"/>
                      </a:lnTo>
                      <a:close/>
                    </a:path>
                  </a:pathLst>
                </a:custGeom>
                <a:solidFill>
                  <a:srgbClr val="DDBA82"/>
                </a:solidFill>
                <a:ln w="9525">
                  <a:noFill/>
                  <a:round/>
                  <a:headEnd/>
                  <a:tailEnd/>
                </a:ln>
              </p:spPr>
              <p:txBody>
                <a:bodyPr>
                  <a:prstTxWarp prst="textNoShape">
                    <a:avLst/>
                  </a:prstTxWarp>
                </a:bodyPr>
                <a:lstStyle/>
                <a:p>
                  <a:endParaRPr lang="en-US"/>
                </a:p>
              </p:txBody>
            </p:sp>
            <p:sp>
              <p:nvSpPr>
                <p:cNvPr id="45186" name="Freeform 167"/>
                <p:cNvSpPr>
                  <a:spLocks noChangeAspect="1"/>
                </p:cNvSpPr>
                <p:nvPr/>
              </p:nvSpPr>
              <p:spPr bwMode="auto">
                <a:xfrm>
                  <a:off x="1388" y="3674"/>
                  <a:ext cx="215" cy="42"/>
                </a:xfrm>
                <a:custGeom>
                  <a:avLst/>
                  <a:gdLst>
                    <a:gd name="T0" fmla="*/ 2601 w 2796"/>
                    <a:gd name="T1" fmla="*/ 83 h 541"/>
                    <a:gd name="T2" fmla="*/ 2796 w 2796"/>
                    <a:gd name="T3" fmla="*/ 105 h 541"/>
                    <a:gd name="T4" fmla="*/ 263 w 2796"/>
                    <a:gd name="T5" fmla="*/ 489 h 541"/>
                    <a:gd name="T6" fmla="*/ 128 w 2796"/>
                    <a:gd name="T7" fmla="*/ 489 h 541"/>
                    <a:gd name="T8" fmla="*/ 0 w 2796"/>
                    <a:gd name="T9" fmla="*/ 541 h 541"/>
                    <a:gd name="T10" fmla="*/ 46 w 2796"/>
                    <a:gd name="T11" fmla="*/ 399 h 541"/>
                    <a:gd name="T12" fmla="*/ 113 w 2796"/>
                    <a:gd name="T13" fmla="*/ 368 h 541"/>
                    <a:gd name="T14" fmla="*/ 196 w 2796"/>
                    <a:gd name="T15" fmla="*/ 368 h 541"/>
                    <a:gd name="T16" fmla="*/ 812 w 2796"/>
                    <a:gd name="T17" fmla="*/ 286 h 541"/>
                    <a:gd name="T18" fmla="*/ 917 w 2796"/>
                    <a:gd name="T19" fmla="*/ 286 h 541"/>
                    <a:gd name="T20" fmla="*/ 993 w 2796"/>
                    <a:gd name="T21" fmla="*/ 247 h 541"/>
                    <a:gd name="T22" fmla="*/ 1706 w 2796"/>
                    <a:gd name="T23" fmla="*/ 90 h 541"/>
                    <a:gd name="T24" fmla="*/ 1774 w 2796"/>
                    <a:gd name="T25" fmla="*/ 68 h 541"/>
                    <a:gd name="T26" fmla="*/ 2127 w 2796"/>
                    <a:gd name="T27" fmla="*/ 0 h 541"/>
                    <a:gd name="T28" fmla="*/ 2413 w 2796"/>
                    <a:gd name="T29" fmla="*/ 30 h 541"/>
                    <a:gd name="T30" fmla="*/ 2601 w 2796"/>
                    <a:gd name="T31" fmla="*/ 83 h 541"/>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796"/>
                    <a:gd name="T49" fmla="*/ 0 h 541"/>
                    <a:gd name="T50" fmla="*/ 2796 w 2796"/>
                    <a:gd name="T51" fmla="*/ 541 h 541"/>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796" h="541">
                      <a:moveTo>
                        <a:pt x="2601" y="83"/>
                      </a:moveTo>
                      <a:lnTo>
                        <a:pt x="2796" y="105"/>
                      </a:lnTo>
                      <a:lnTo>
                        <a:pt x="263" y="489"/>
                      </a:lnTo>
                      <a:lnTo>
                        <a:pt x="128" y="489"/>
                      </a:lnTo>
                      <a:lnTo>
                        <a:pt x="0" y="541"/>
                      </a:lnTo>
                      <a:lnTo>
                        <a:pt x="46" y="399"/>
                      </a:lnTo>
                      <a:lnTo>
                        <a:pt x="113" y="368"/>
                      </a:lnTo>
                      <a:lnTo>
                        <a:pt x="196" y="368"/>
                      </a:lnTo>
                      <a:lnTo>
                        <a:pt x="812" y="286"/>
                      </a:lnTo>
                      <a:lnTo>
                        <a:pt x="917" y="286"/>
                      </a:lnTo>
                      <a:lnTo>
                        <a:pt x="993" y="247"/>
                      </a:lnTo>
                      <a:lnTo>
                        <a:pt x="1706" y="90"/>
                      </a:lnTo>
                      <a:lnTo>
                        <a:pt x="1774" y="68"/>
                      </a:lnTo>
                      <a:lnTo>
                        <a:pt x="2127" y="0"/>
                      </a:lnTo>
                      <a:lnTo>
                        <a:pt x="2413" y="30"/>
                      </a:lnTo>
                      <a:lnTo>
                        <a:pt x="2601" y="83"/>
                      </a:lnTo>
                      <a:close/>
                    </a:path>
                  </a:pathLst>
                </a:custGeom>
                <a:solidFill>
                  <a:srgbClr val="DC844D"/>
                </a:solidFill>
                <a:ln w="9525">
                  <a:noFill/>
                  <a:round/>
                  <a:headEnd/>
                  <a:tailEnd/>
                </a:ln>
              </p:spPr>
              <p:txBody>
                <a:bodyPr>
                  <a:prstTxWarp prst="textNoShape">
                    <a:avLst/>
                  </a:prstTxWarp>
                </a:bodyPr>
                <a:lstStyle/>
                <a:p>
                  <a:endParaRPr lang="en-US"/>
                </a:p>
              </p:txBody>
            </p:sp>
            <p:sp>
              <p:nvSpPr>
                <p:cNvPr id="45187" name="Freeform 168"/>
                <p:cNvSpPr>
                  <a:spLocks noChangeAspect="1"/>
                </p:cNvSpPr>
                <p:nvPr/>
              </p:nvSpPr>
              <p:spPr bwMode="auto">
                <a:xfrm>
                  <a:off x="1374" y="3674"/>
                  <a:ext cx="325" cy="143"/>
                </a:xfrm>
                <a:custGeom>
                  <a:avLst/>
                  <a:gdLst>
                    <a:gd name="T0" fmla="*/ 4194 w 4217"/>
                    <a:gd name="T1" fmla="*/ 286 h 1864"/>
                    <a:gd name="T2" fmla="*/ 4172 w 4217"/>
                    <a:gd name="T3" fmla="*/ 323 h 1864"/>
                    <a:gd name="T4" fmla="*/ 4202 w 4217"/>
                    <a:gd name="T5" fmla="*/ 399 h 1864"/>
                    <a:gd name="T6" fmla="*/ 4150 w 4217"/>
                    <a:gd name="T7" fmla="*/ 1135 h 1864"/>
                    <a:gd name="T8" fmla="*/ 4157 w 4217"/>
                    <a:gd name="T9" fmla="*/ 1135 h 1864"/>
                    <a:gd name="T10" fmla="*/ 4157 w 4217"/>
                    <a:gd name="T11" fmla="*/ 1165 h 1864"/>
                    <a:gd name="T12" fmla="*/ 4150 w 4217"/>
                    <a:gd name="T13" fmla="*/ 1165 h 1864"/>
                    <a:gd name="T14" fmla="*/ 4150 w 4217"/>
                    <a:gd name="T15" fmla="*/ 1158 h 1864"/>
                    <a:gd name="T16" fmla="*/ 4127 w 4217"/>
                    <a:gd name="T17" fmla="*/ 1135 h 1864"/>
                    <a:gd name="T18" fmla="*/ 4104 w 4217"/>
                    <a:gd name="T19" fmla="*/ 1158 h 1864"/>
                    <a:gd name="T20" fmla="*/ 4112 w 4217"/>
                    <a:gd name="T21" fmla="*/ 1202 h 1864"/>
                    <a:gd name="T22" fmla="*/ 4112 w 4217"/>
                    <a:gd name="T23" fmla="*/ 1233 h 1864"/>
                    <a:gd name="T24" fmla="*/ 3406 w 4217"/>
                    <a:gd name="T25" fmla="*/ 1353 h 1864"/>
                    <a:gd name="T26" fmla="*/ 2691 w 4217"/>
                    <a:gd name="T27" fmla="*/ 1526 h 1864"/>
                    <a:gd name="T28" fmla="*/ 872 w 4217"/>
                    <a:gd name="T29" fmla="*/ 1707 h 1864"/>
                    <a:gd name="T30" fmla="*/ 684 w 4217"/>
                    <a:gd name="T31" fmla="*/ 1767 h 1864"/>
                    <a:gd name="T32" fmla="*/ 158 w 4217"/>
                    <a:gd name="T33" fmla="*/ 1842 h 1864"/>
                    <a:gd name="T34" fmla="*/ 91 w 4217"/>
                    <a:gd name="T35" fmla="*/ 1864 h 1864"/>
                    <a:gd name="T36" fmla="*/ 38 w 4217"/>
                    <a:gd name="T37" fmla="*/ 1835 h 1864"/>
                    <a:gd name="T38" fmla="*/ 0 w 4217"/>
                    <a:gd name="T39" fmla="*/ 1593 h 1864"/>
                    <a:gd name="T40" fmla="*/ 23 w 4217"/>
                    <a:gd name="T41" fmla="*/ 1473 h 1864"/>
                    <a:gd name="T42" fmla="*/ 83 w 4217"/>
                    <a:gd name="T43" fmla="*/ 1443 h 1864"/>
                    <a:gd name="T44" fmla="*/ 83 w 4217"/>
                    <a:gd name="T45" fmla="*/ 1428 h 1864"/>
                    <a:gd name="T46" fmla="*/ 60 w 4217"/>
                    <a:gd name="T47" fmla="*/ 1405 h 1864"/>
                    <a:gd name="T48" fmla="*/ 181 w 4217"/>
                    <a:gd name="T49" fmla="*/ 1293 h 1864"/>
                    <a:gd name="T50" fmla="*/ 203 w 4217"/>
                    <a:gd name="T51" fmla="*/ 1158 h 1864"/>
                    <a:gd name="T52" fmla="*/ 158 w 4217"/>
                    <a:gd name="T53" fmla="*/ 940 h 1864"/>
                    <a:gd name="T54" fmla="*/ 67 w 4217"/>
                    <a:gd name="T55" fmla="*/ 729 h 1864"/>
                    <a:gd name="T56" fmla="*/ 106 w 4217"/>
                    <a:gd name="T57" fmla="*/ 661 h 1864"/>
                    <a:gd name="T58" fmla="*/ 151 w 4217"/>
                    <a:gd name="T59" fmla="*/ 653 h 1864"/>
                    <a:gd name="T60" fmla="*/ 158 w 4217"/>
                    <a:gd name="T61" fmla="*/ 616 h 1864"/>
                    <a:gd name="T62" fmla="*/ 323 w 4217"/>
                    <a:gd name="T63" fmla="*/ 549 h 1864"/>
                    <a:gd name="T64" fmla="*/ 459 w 4217"/>
                    <a:gd name="T65" fmla="*/ 564 h 1864"/>
                    <a:gd name="T66" fmla="*/ 466 w 4217"/>
                    <a:gd name="T67" fmla="*/ 549 h 1864"/>
                    <a:gd name="T68" fmla="*/ 1188 w 4217"/>
                    <a:gd name="T69" fmla="*/ 436 h 1864"/>
                    <a:gd name="T70" fmla="*/ 1285 w 4217"/>
                    <a:gd name="T71" fmla="*/ 436 h 1864"/>
                    <a:gd name="T72" fmla="*/ 1398 w 4217"/>
                    <a:gd name="T73" fmla="*/ 399 h 1864"/>
                    <a:gd name="T74" fmla="*/ 1572 w 4217"/>
                    <a:gd name="T75" fmla="*/ 399 h 1864"/>
                    <a:gd name="T76" fmla="*/ 1751 w 4217"/>
                    <a:gd name="T77" fmla="*/ 353 h 1864"/>
                    <a:gd name="T78" fmla="*/ 2420 w 4217"/>
                    <a:gd name="T79" fmla="*/ 263 h 1864"/>
                    <a:gd name="T80" fmla="*/ 2473 w 4217"/>
                    <a:gd name="T81" fmla="*/ 240 h 1864"/>
                    <a:gd name="T82" fmla="*/ 3804 w 4217"/>
                    <a:gd name="T83" fmla="*/ 68 h 1864"/>
                    <a:gd name="T84" fmla="*/ 3887 w 4217"/>
                    <a:gd name="T85" fmla="*/ 44 h 1864"/>
                    <a:gd name="T86" fmla="*/ 3962 w 4217"/>
                    <a:gd name="T87" fmla="*/ 44 h 1864"/>
                    <a:gd name="T88" fmla="*/ 3962 w 4217"/>
                    <a:gd name="T89" fmla="*/ 68 h 1864"/>
                    <a:gd name="T90" fmla="*/ 3976 w 4217"/>
                    <a:gd name="T91" fmla="*/ 83 h 1864"/>
                    <a:gd name="T92" fmla="*/ 4052 w 4217"/>
                    <a:gd name="T93" fmla="*/ 30 h 1864"/>
                    <a:gd name="T94" fmla="*/ 4157 w 4217"/>
                    <a:gd name="T95" fmla="*/ 7 h 1864"/>
                    <a:gd name="T96" fmla="*/ 4179 w 4217"/>
                    <a:gd name="T97" fmla="*/ 30 h 1864"/>
                    <a:gd name="T98" fmla="*/ 4202 w 4217"/>
                    <a:gd name="T99" fmla="*/ 0 h 1864"/>
                    <a:gd name="T100" fmla="*/ 4217 w 4217"/>
                    <a:gd name="T101" fmla="*/ 172 h 1864"/>
                    <a:gd name="T102" fmla="*/ 4194 w 4217"/>
                    <a:gd name="T103" fmla="*/ 286 h 1864"/>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4217"/>
                    <a:gd name="T157" fmla="*/ 0 h 1864"/>
                    <a:gd name="T158" fmla="*/ 4217 w 4217"/>
                    <a:gd name="T159" fmla="*/ 1864 h 1864"/>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4217" h="1864">
                      <a:moveTo>
                        <a:pt x="4194" y="286"/>
                      </a:moveTo>
                      <a:lnTo>
                        <a:pt x="4172" y="323"/>
                      </a:lnTo>
                      <a:lnTo>
                        <a:pt x="4202" y="399"/>
                      </a:lnTo>
                      <a:lnTo>
                        <a:pt x="4150" y="1135"/>
                      </a:lnTo>
                      <a:lnTo>
                        <a:pt x="4157" y="1135"/>
                      </a:lnTo>
                      <a:lnTo>
                        <a:pt x="4157" y="1165"/>
                      </a:lnTo>
                      <a:lnTo>
                        <a:pt x="4150" y="1165"/>
                      </a:lnTo>
                      <a:lnTo>
                        <a:pt x="4150" y="1158"/>
                      </a:lnTo>
                      <a:lnTo>
                        <a:pt x="4127" y="1135"/>
                      </a:lnTo>
                      <a:lnTo>
                        <a:pt x="4104" y="1158"/>
                      </a:lnTo>
                      <a:lnTo>
                        <a:pt x="4112" y="1202"/>
                      </a:lnTo>
                      <a:lnTo>
                        <a:pt x="4112" y="1233"/>
                      </a:lnTo>
                      <a:lnTo>
                        <a:pt x="3406" y="1353"/>
                      </a:lnTo>
                      <a:lnTo>
                        <a:pt x="2691" y="1526"/>
                      </a:lnTo>
                      <a:lnTo>
                        <a:pt x="872" y="1707"/>
                      </a:lnTo>
                      <a:lnTo>
                        <a:pt x="684" y="1767"/>
                      </a:lnTo>
                      <a:lnTo>
                        <a:pt x="158" y="1842"/>
                      </a:lnTo>
                      <a:lnTo>
                        <a:pt x="91" y="1864"/>
                      </a:lnTo>
                      <a:lnTo>
                        <a:pt x="38" y="1835"/>
                      </a:lnTo>
                      <a:lnTo>
                        <a:pt x="0" y="1593"/>
                      </a:lnTo>
                      <a:lnTo>
                        <a:pt x="23" y="1473"/>
                      </a:lnTo>
                      <a:lnTo>
                        <a:pt x="83" y="1443"/>
                      </a:lnTo>
                      <a:lnTo>
                        <a:pt x="83" y="1428"/>
                      </a:lnTo>
                      <a:lnTo>
                        <a:pt x="60" y="1405"/>
                      </a:lnTo>
                      <a:lnTo>
                        <a:pt x="181" y="1293"/>
                      </a:lnTo>
                      <a:lnTo>
                        <a:pt x="203" y="1158"/>
                      </a:lnTo>
                      <a:lnTo>
                        <a:pt x="158" y="940"/>
                      </a:lnTo>
                      <a:lnTo>
                        <a:pt x="67" y="729"/>
                      </a:lnTo>
                      <a:lnTo>
                        <a:pt x="106" y="661"/>
                      </a:lnTo>
                      <a:lnTo>
                        <a:pt x="151" y="653"/>
                      </a:lnTo>
                      <a:lnTo>
                        <a:pt x="158" y="616"/>
                      </a:lnTo>
                      <a:lnTo>
                        <a:pt x="323" y="549"/>
                      </a:lnTo>
                      <a:lnTo>
                        <a:pt x="459" y="564"/>
                      </a:lnTo>
                      <a:lnTo>
                        <a:pt x="466" y="549"/>
                      </a:lnTo>
                      <a:lnTo>
                        <a:pt x="1188" y="436"/>
                      </a:lnTo>
                      <a:lnTo>
                        <a:pt x="1285" y="436"/>
                      </a:lnTo>
                      <a:lnTo>
                        <a:pt x="1398" y="399"/>
                      </a:lnTo>
                      <a:lnTo>
                        <a:pt x="1572" y="399"/>
                      </a:lnTo>
                      <a:lnTo>
                        <a:pt x="1751" y="353"/>
                      </a:lnTo>
                      <a:lnTo>
                        <a:pt x="2420" y="263"/>
                      </a:lnTo>
                      <a:lnTo>
                        <a:pt x="2473" y="240"/>
                      </a:lnTo>
                      <a:lnTo>
                        <a:pt x="3804" y="68"/>
                      </a:lnTo>
                      <a:lnTo>
                        <a:pt x="3887" y="44"/>
                      </a:lnTo>
                      <a:lnTo>
                        <a:pt x="3962" y="44"/>
                      </a:lnTo>
                      <a:lnTo>
                        <a:pt x="3962" y="68"/>
                      </a:lnTo>
                      <a:lnTo>
                        <a:pt x="3976" y="83"/>
                      </a:lnTo>
                      <a:lnTo>
                        <a:pt x="4052" y="30"/>
                      </a:lnTo>
                      <a:lnTo>
                        <a:pt x="4157" y="7"/>
                      </a:lnTo>
                      <a:lnTo>
                        <a:pt x="4179" y="30"/>
                      </a:lnTo>
                      <a:lnTo>
                        <a:pt x="4202" y="0"/>
                      </a:lnTo>
                      <a:lnTo>
                        <a:pt x="4217" y="172"/>
                      </a:lnTo>
                      <a:lnTo>
                        <a:pt x="4194" y="286"/>
                      </a:lnTo>
                      <a:close/>
                    </a:path>
                  </a:pathLst>
                </a:custGeom>
                <a:solidFill>
                  <a:srgbClr val="B97F57"/>
                </a:solidFill>
                <a:ln w="9525">
                  <a:noFill/>
                  <a:round/>
                  <a:headEnd/>
                  <a:tailEnd/>
                </a:ln>
              </p:spPr>
              <p:txBody>
                <a:bodyPr>
                  <a:prstTxWarp prst="textNoShape">
                    <a:avLst/>
                  </a:prstTxWarp>
                </a:bodyPr>
                <a:lstStyle/>
                <a:p>
                  <a:endParaRPr lang="en-US"/>
                </a:p>
              </p:txBody>
            </p:sp>
            <p:sp>
              <p:nvSpPr>
                <p:cNvPr id="45188" name="Freeform 169"/>
                <p:cNvSpPr>
                  <a:spLocks noChangeAspect="1"/>
                </p:cNvSpPr>
                <p:nvPr/>
              </p:nvSpPr>
              <p:spPr bwMode="auto">
                <a:xfrm>
                  <a:off x="782" y="3686"/>
                  <a:ext cx="21" cy="27"/>
                </a:xfrm>
                <a:custGeom>
                  <a:avLst/>
                  <a:gdLst>
                    <a:gd name="T0" fmla="*/ 279 w 279"/>
                    <a:gd name="T1" fmla="*/ 353 h 353"/>
                    <a:gd name="T2" fmla="*/ 211 w 279"/>
                    <a:gd name="T3" fmla="*/ 316 h 353"/>
                    <a:gd name="T4" fmla="*/ 120 w 279"/>
                    <a:gd name="T5" fmla="*/ 136 h 353"/>
                    <a:gd name="T6" fmla="*/ 98 w 279"/>
                    <a:gd name="T7" fmla="*/ 113 h 353"/>
                    <a:gd name="T8" fmla="*/ 68 w 279"/>
                    <a:gd name="T9" fmla="*/ 113 h 353"/>
                    <a:gd name="T10" fmla="*/ 45 w 279"/>
                    <a:gd name="T11" fmla="*/ 136 h 353"/>
                    <a:gd name="T12" fmla="*/ 60 w 279"/>
                    <a:gd name="T13" fmla="*/ 218 h 353"/>
                    <a:gd name="T14" fmla="*/ 0 w 279"/>
                    <a:gd name="T15" fmla="*/ 271 h 353"/>
                    <a:gd name="T16" fmla="*/ 0 w 279"/>
                    <a:gd name="T17" fmla="*/ 0 h 353"/>
                    <a:gd name="T18" fmla="*/ 234 w 279"/>
                    <a:gd name="T19" fmla="*/ 263 h 353"/>
                    <a:gd name="T20" fmla="*/ 279 w 279"/>
                    <a:gd name="T21" fmla="*/ 353 h 35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79"/>
                    <a:gd name="T34" fmla="*/ 0 h 353"/>
                    <a:gd name="T35" fmla="*/ 279 w 279"/>
                    <a:gd name="T36" fmla="*/ 353 h 35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79" h="353">
                      <a:moveTo>
                        <a:pt x="279" y="353"/>
                      </a:moveTo>
                      <a:lnTo>
                        <a:pt x="211" y="316"/>
                      </a:lnTo>
                      <a:lnTo>
                        <a:pt x="120" y="136"/>
                      </a:lnTo>
                      <a:lnTo>
                        <a:pt x="98" y="113"/>
                      </a:lnTo>
                      <a:lnTo>
                        <a:pt x="68" y="113"/>
                      </a:lnTo>
                      <a:lnTo>
                        <a:pt x="45" y="136"/>
                      </a:lnTo>
                      <a:lnTo>
                        <a:pt x="60" y="218"/>
                      </a:lnTo>
                      <a:lnTo>
                        <a:pt x="0" y="271"/>
                      </a:lnTo>
                      <a:lnTo>
                        <a:pt x="0" y="0"/>
                      </a:lnTo>
                      <a:lnTo>
                        <a:pt x="234" y="263"/>
                      </a:lnTo>
                      <a:lnTo>
                        <a:pt x="279" y="353"/>
                      </a:lnTo>
                      <a:close/>
                    </a:path>
                  </a:pathLst>
                </a:custGeom>
                <a:solidFill>
                  <a:srgbClr val="B2B168"/>
                </a:solidFill>
                <a:ln w="9525">
                  <a:noFill/>
                  <a:round/>
                  <a:headEnd/>
                  <a:tailEnd/>
                </a:ln>
              </p:spPr>
              <p:txBody>
                <a:bodyPr>
                  <a:prstTxWarp prst="textNoShape">
                    <a:avLst/>
                  </a:prstTxWarp>
                </a:bodyPr>
                <a:lstStyle/>
                <a:p>
                  <a:endParaRPr lang="en-US"/>
                </a:p>
              </p:txBody>
            </p:sp>
            <p:sp>
              <p:nvSpPr>
                <p:cNvPr id="45189" name="Freeform 170"/>
                <p:cNvSpPr>
                  <a:spLocks noChangeAspect="1"/>
                </p:cNvSpPr>
                <p:nvPr/>
              </p:nvSpPr>
              <p:spPr bwMode="auto">
                <a:xfrm>
                  <a:off x="953" y="3688"/>
                  <a:ext cx="49" cy="45"/>
                </a:xfrm>
                <a:custGeom>
                  <a:avLst/>
                  <a:gdLst>
                    <a:gd name="T0" fmla="*/ 640 w 640"/>
                    <a:gd name="T1" fmla="*/ 361 h 587"/>
                    <a:gd name="T2" fmla="*/ 632 w 640"/>
                    <a:gd name="T3" fmla="*/ 406 h 587"/>
                    <a:gd name="T4" fmla="*/ 549 w 640"/>
                    <a:gd name="T5" fmla="*/ 451 h 587"/>
                    <a:gd name="T6" fmla="*/ 413 w 640"/>
                    <a:gd name="T7" fmla="*/ 473 h 587"/>
                    <a:gd name="T8" fmla="*/ 391 w 640"/>
                    <a:gd name="T9" fmla="*/ 497 h 587"/>
                    <a:gd name="T10" fmla="*/ 196 w 640"/>
                    <a:gd name="T11" fmla="*/ 526 h 587"/>
                    <a:gd name="T12" fmla="*/ 0 w 640"/>
                    <a:gd name="T13" fmla="*/ 587 h 587"/>
                    <a:gd name="T14" fmla="*/ 128 w 640"/>
                    <a:gd name="T15" fmla="*/ 436 h 587"/>
                    <a:gd name="T16" fmla="*/ 203 w 640"/>
                    <a:gd name="T17" fmla="*/ 263 h 587"/>
                    <a:gd name="T18" fmla="*/ 241 w 640"/>
                    <a:gd name="T19" fmla="*/ 83 h 587"/>
                    <a:gd name="T20" fmla="*/ 248 w 640"/>
                    <a:gd name="T21" fmla="*/ 67 h 587"/>
                    <a:gd name="T22" fmla="*/ 489 w 640"/>
                    <a:gd name="T23" fmla="*/ 0 h 587"/>
                    <a:gd name="T24" fmla="*/ 519 w 640"/>
                    <a:gd name="T25" fmla="*/ 0 h 587"/>
                    <a:gd name="T26" fmla="*/ 640 w 640"/>
                    <a:gd name="T27" fmla="*/ 361 h 58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640"/>
                    <a:gd name="T43" fmla="*/ 0 h 587"/>
                    <a:gd name="T44" fmla="*/ 640 w 640"/>
                    <a:gd name="T45" fmla="*/ 587 h 58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640" h="587">
                      <a:moveTo>
                        <a:pt x="640" y="361"/>
                      </a:moveTo>
                      <a:lnTo>
                        <a:pt x="632" y="406"/>
                      </a:lnTo>
                      <a:lnTo>
                        <a:pt x="549" y="451"/>
                      </a:lnTo>
                      <a:lnTo>
                        <a:pt x="413" y="473"/>
                      </a:lnTo>
                      <a:lnTo>
                        <a:pt x="391" y="497"/>
                      </a:lnTo>
                      <a:lnTo>
                        <a:pt x="196" y="526"/>
                      </a:lnTo>
                      <a:lnTo>
                        <a:pt x="0" y="587"/>
                      </a:lnTo>
                      <a:lnTo>
                        <a:pt x="128" y="436"/>
                      </a:lnTo>
                      <a:lnTo>
                        <a:pt x="203" y="263"/>
                      </a:lnTo>
                      <a:lnTo>
                        <a:pt x="241" y="83"/>
                      </a:lnTo>
                      <a:lnTo>
                        <a:pt x="248" y="67"/>
                      </a:lnTo>
                      <a:lnTo>
                        <a:pt x="489" y="0"/>
                      </a:lnTo>
                      <a:lnTo>
                        <a:pt x="519" y="0"/>
                      </a:lnTo>
                      <a:lnTo>
                        <a:pt x="640" y="361"/>
                      </a:lnTo>
                      <a:close/>
                    </a:path>
                  </a:pathLst>
                </a:custGeom>
                <a:solidFill>
                  <a:srgbClr val="D7945E"/>
                </a:solidFill>
                <a:ln w="9525">
                  <a:noFill/>
                  <a:round/>
                  <a:headEnd/>
                  <a:tailEnd/>
                </a:ln>
              </p:spPr>
              <p:txBody>
                <a:bodyPr>
                  <a:prstTxWarp prst="textNoShape">
                    <a:avLst/>
                  </a:prstTxWarp>
                </a:bodyPr>
                <a:lstStyle/>
                <a:p>
                  <a:endParaRPr lang="en-US"/>
                </a:p>
              </p:txBody>
            </p:sp>
            <p:sp>
              <p:nvSpPr>
                <p:cNvPr id="45190" name="Freeform 171"/>
                <p:cNvSpPr>
                  <a:spLocks noChangeAspect="1"/>
                </p:cNvSpPr>
                <p:nvPr/>
              </p:nvSpPr>
              <p:spPr bwMode="auto">
                <a:xfrm>
                  <a:off x="416" y="3724"/>
                  <a:ext cx="369" cy="105"/>
                </a:xfrm>
                <a:custGeom>
                  <a:avLst/>
                  <a:gdLst>
                    <a:gd name="T0" fmla="*/ 4699 w 4789"/>
                    <a:gd name="T1" fmla="*/ 196 h 1361"/>
                    <a:gd name="T2" fmla="*/ 4789 w 4789"/>
                    <a:gd name="T3" fmla="*/ 377 h 1361"/>
                    <a:gd name="T4" fmla="*/ 4789 w 4789"/>
                    <a:gd name="T5" fmla="*/ 437 h 1361"/>
                    <a:gd name="T6" fmla="*/ 587 w 4789"/>
                    <a:gd name="T7" fmla="*/ 1249 h 1361"/>
                    <a:gd name="T8" fmla="*/ 534 w 4789"/>
                    <a:gd name="T9" fmla="*/ 1271 h 1361"/>
                    <a:gd name="T10" fmla="*/ 444 w 4789"/>
                    <a:gd name="T11" fmla="*/ 1271 h 1361"/>
                    <a:gd name="T12" fmla="*/ 271 w 4789"/>
                    <a:gd name="T13" fmla="*/ 1302 h 1361"/>
                    <a:gd name="T14" fmla="*/ 203 w 4789"/>
                    <a:gd name="T15" fmla="*/ 1339 h 1361"/>
                    <a:gd name="T16" fmla="*/ 0 w 4789"/>
                    <a:gd name="T17" fmla="*/ 1361 h 1361"/>
                    <a:gd name="T18" fmla="*/ 0 w 4789"/>
                    <a:gd name="T19" fmla="*/ 836 h 1361"/>
                    <a:gd name="T20" fmla="*/ 128 w 4789"/>
                    <a:gd name="T21" fmla="*/ 798 h 1361"/>
                    <a:gd name="T22" fmla="*/ 218 w 4789"/>
                    <a:gd name="T23" fmla="*/ 790 h 1361"/>
                    <a:gd name="T24" fmla="*/ 271 w 4789"/>
                    <a:gd name="T25" fmla="*/ 820 h 1361"/>
                    <a:gd name="T26" fmla="*/ 1662 w 4789"/>
                    <a:gd name="T27" fmla="*/ 505 h 1361"/>
                    <a:gd name="T28" fmla="*/ 1745 w 4789"/>
                    <a:gd name="T29" fmla="*/ 512 h 1361"/>
                    <a:gd name="T30" fmla="*/ 1752 w 4789"/>
                    <a:gd name="T31" fmla="*/ 527 h 1361"/>
                    <a:gd name="T32" fmla="*/ 1834 w 4789"/>
                    <a:gd name="T33" fmla="*/ 467 h 1361"/>
                    <a:gd name="T34" fmla="*/ 4458 w 4789"/>
                    <a:gd name="T35" fmla="*/ 31 h 1361"/>
                    <a:gd name="T36" fmla="*/ 4480 w 4789"/>
                    <a:gd name="T37" fmla="*/ 31 h 1361"/>
                    <a:gd name="T38" fmla="*/ 4489 w 4789"/>
                    <a:gd name="T39" fmla="*/ 76 h 1361"/>
                    <a:gd name="T40" fmla="*/ 4533 w 4789"/>
                    <a:gd name="T41" fmla="*/ 68 h 1361"/>
                    <a:gd name="T42" fmla="*/ 4556 w 4789"/>
                    <a:gd name="T43" fmla="*/ 24 h 1361"/>
                    <a:gd name="T44" fmla="*/ 4608 w 4789"/>
                    <a:gd name="T45" fmla="*/ 0 h 1361"/>
                    <a:gd name="T46" fmla="*/ 4654 w 4789"/>
                    <a:gd name="T47" fmla="*/ 0 h 1361"/>
                    <a:gd name="T48" fmla="*/ 4699 w 4789"/>
                    <a:gd name="T49" fmla="*/ 196 h 136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789"/>
                    <a:gd name="T76" fmla="*/ 0 h 1361"/>
                    <a:gd name="T77" fmla="*/ 4789 w 4789"/>
                    <a:gd name="T78" fmla="*/ 1361 h 136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789" h="1361">
                      <a:moveTo>
                        <a:pt x="4699" y="196"/>
                      </a:moveTo>
                      <a:lnTo>
                        <a:pt x="4789" y="377"/>
                      </a:lnTo>
                      <a:lnTo>
                        <a:pt x="4789" y="437"/>
                      </a:lnTo>
                      <a:lnTo>
                        <a:pt x="587" y="1249"/>
                      </a:lnTo>
                      <a:lnTo>
                        <a:pt x="534" y="1271"/>
                      </a:lnTo>
                      <a:lnTo>
                        <a:pt x="444" y="1271"/>
                      </a:lnTo>
                      <a:lnTo>
                        <a:pt x="271" y="1302"/>
                      </a:lnTo>
                      <a:lnTo>
                        <a:pt x="203" y="1339"/>
                      </a:lnTo>
                      <a:lnTo>
                        <a:pt x="0" y="1361"/>
                      </a:lnTo>
                      <a:lnTo>
                        <a:pt x="0" y="836"/>
                      </a:lnTo>
                      <a:lnTo>
                        <a:pt x="128" y="798"/>
                      </a:lnTo>
                      <a:lnTo>
                        <a:pt x="218" y="790"/>
                      </a:lnTo>
                      <a:lnTo>
                        <a:pt x="271" y="820"/>
                      </a:lnTo>
                      <a:lnTo>
                        <a:pt x="1662" y="505"/>
                      </a:lnTo>
                      <a:lnTo>
                        <a:pt x="1745" y="512"/>
                      </a:lnTo>
                      <a:lnTo>
                        <a:pt x="1752" y="527"/>
                      </a:lnTo>
                      <a:lnTo>
                        <a:pt x="1834" y="467"/>
                      </a:lnTo>
                      <a:lnTo>
                        <a:pt x="4458" y="31"/>
                      </a:lnTo>
                      <a:lnTo>
                        <a:pt x="4480" y="31"/>
                      </a:lnTo>
                      <a:lnTo>
                        <a:pt x="4489" y="76"/>
                      </a:lnTo>
                      <a:lnTo>
                        <a:pt x="4533" y="68"/>
                      </a:lnTo>
                      <a:lnTo>
                        <a:pt x="4556" y="24"/>
                      </a:lnTo>
                      <a:lnTo>
                        <a:pt x="4608" y="0"/>
                      </a:lnTo>
                      <a:lnTo>
                        <a:pt x="4654" y="0"/>
                      </a:lnTo>
                      <a:lnTo>
                        <a:pt x="4699" y="196"/>
                      </a:lnTo>
                      <a:close/>
                    </a:path>
                  </a:pathLst>
                </a:custGeom>
                <a:solidFill>
                  <a:srgbClr val="D7945E"/>
                </a:solidFill>
                <a:ln w="9525">
                  <a:noFill/>
                  <a:round/>
                  <a:headEnd/>
                  <a:tailEnd/>
                </a:ln>
              </p:spPr>
              <p:txBody>
                <a:bodyPr>
                  <a:prstTxWarp prst="textNoShape">
                    <a:avLst/>
                  </a:prstTxWarp>
                </a:bodyPr>
                <a:lstStyle/>
                <a:p>
                  <a:endParaRPr lang="en-US"/>
                </a:p>
              </p:txBody>
            </p:sp>
            <p:sp>
              <p:nvSpPr>
                <p:cNvPr id="45191" name="Freeform 172"/>
                <p:cNvSpPr>
                  <a:spLocks noChangeAspect="1"/>
                </p:cNvSpPr>
                <p:nvPr/>
              </p:nvSpPr>
              <p:spPr bwMode="auto">
                <a:xfrm>
                  <a:off x="416" y="3727"/>
                  <a:ext cx="584" cy="152"/>
                </a:xfrm>
                <a:custGeom>
                  <a:avLst/>
                  <a:gdLst>
                    <a:gd name="T0" fmla="*/ 7435 w 7585"/>
                    <a:gd name="T1" fmla="*/ 196 h 1985"/>
                    <a:gd name="T2" fmla="*/ 7442 w 7585"/>
                    <a:gd name="T3" fmla="*/ 459 h 1985"/>
                    <a:gd name="T4" fmla="*/ 7585 w 7585"/>
                    <a:gd name="T5" fmla="*/ 602 h 1985"/>
                    <a:gd name="T6" fmla="*/ 7570 w 7585"/>
                    <a:gd name="T7" fmla="*/ 1354 h 1985"/>
                    <a:gd name="T8" fmla="*/ 7502 w 7585"/>
                    <a:gd name="T9" fmla="*/ 1985 h 1985"/>
                    <a:gd name="T10" fmla="*/ 0 w 7585"/>
                    <a:gd name="T11" fmla="*/ 1985 h 1985"/>
                    <a:gd name="T12" fmla="*/ 0 w 7585"/>
                    <a:gd name="T13" fmla="*/ 1391 h 1985"/>
                    <a:gd name="T14" fmla="*/ 1933 w 7585"/>
                    <a:gd name="T15" fmla="*/ 985 h 1985"/>
                    <a:gd name="T16" fmla="*/ 2602 w 7585"/>
                    <a:gd name="T17" fmla="*/ 842 h 1985"/>
                    <a:gd name="T18" fmla="*/ 2677 w 7585"/>
                    <a:gd name="T19" fmla="*/ 842 h 1985"/>
                    <a:gd name="T20" fmla="*/ 4743 w 7585"/>
                    <a:gd name="T21" fmla="*/ 474 h 1985"/>
                    <a:gd name="T22" fmla="*/ 4834 w 7585"/>
                    <a:gd name="T23" fmla="*/ 474 h 1985"/>
                    <a:gd name="T24" fmla="*/ 4871 w 7585"/>
                    <a:gd name="T25" fmla="*/ 669 h 1985"/>
                    <a:gd name="T26" fmla="*/ 4985 w 7585"/>
                    <a:gd name="T27" fmla="*/ 887 h 1985"/>
                    <a:gd name="T28" fmla="*/ 5135 w 7585"/>
                    <a:gd name="T29" fmla="*/ 1000 h 1985"/>
                    <a:gd name="T30" fmla="*/ 5451 w 7585"/>
                    <a:gd name="T31" fmla="*/ 1060 h 1985"/>
                    <a:gd name="T32" fmla="*/ 5601 w 7585"/>
                    <a:gd name="T33" fmla="*/ 1060 h 1985"/>
                    <a:gd name="T34" fmla="*/ 5886 w 7585"/>
                    <a:gd name="T35" fmla="*/ 977 h 1985"/>
                    <a:gd name="T36" fmla="*/ 6120 w 7585"/>
                    <a:gd name="T37" fmla="*/ 744 h 1985"/>
                    <a:gd name="T38" fmla="*/ 6894 w 7585"/>
                    <a:gd name="T39" fmla="*/ 150 h 1985"/>
                    <a:gd name="T40" fmla="*/ 7502 w 7585"/>
                    <a:gd name="T41" fmla="*/ 0 h 1985"/>
                    <a:gd name="T42" fmla="*/ 7457 w 7585"/>
                    <a:gd name="T43" fmla="*/ 68 h 1985"/>
                    <a:gd name="T44" fmla="*/ 7435 w 7585"/>
                    <a:gd name="T45" fmla="*/ 196 h 198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585"/>
                    <a:gd name="T70" fmla="*/ 0 h 1985"/>
                    <a:gd name="T71" fmla="*/ 7585 w 7585"/>
                    <a:gd name="T72" fmla="*/ 1985 h 198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585" h="1985">
                      <a:moveTo>
                        <a:pt x="7435" y="196"/>
                      </a:moveTo>
                      <a:lnTo>
                        <a:pt x="7442" y="459"/>
                      </a:lnTo>
                      <a:lnTo>
                        <a:pt x="7585" y="602"/>
                      </a:lnTo>
                      <a:lnTo>
                        <a:pt x="7570" y="1354"/>
                      </a:lnTo>
                      <a:lnTo>
                        <a:pt x="7502" y="1985"/>
                      </a:lnTo>
                      <a:lnTo>
                        <a:pt x="0" y="1985"/>
                      </a:lnTo>
                      <a:lnTo>
                        <a:pt x="0" y="1391"/>
                      </a:lnTo>
                      <a:lnTo>
                        <a:pt x="1933" y="985"/>
                      </a:lnTo>
                      <a:lnTo>
                        <a:pt x="2602" y="842"/>
                      </a:lnTo>
                      <a:lnTo>
                        <a:pt x="2677" y="842"/>
                      </a:lnTo>
                      <a:lnTo>
                        <a:pt x="4743" y="474"/>
                      </a:lnTo>
                      <a:lnTo>
                        <a:pt x="4834" y="474"/>
                      </a:lnTo>
                      <a:lnTo>
                        <a:pt x="4871" y="669"/>
                      </a:lnTo>
                      <a:lnTo>
                        <a:pt x="4985" y="887"/>
                      </a:lnTo>
                      <a:lnTo>
                        <a:pt x="5135" y="1000"/>
                      </a:lnTo>
                      <a:lnTo>
                        <a:pt x="5451" y="1060"/>
                      </a:lnTo>
                      <a:lnTo>
                        <a:pt x="5601" y="1060"/>
                      </a:lnTo>
                      <a:lnTo>
                        <a:pt x="5886" y="977"/>
                      </a:lnTo>
                      <a:lnTo>
                        <a:pt x="6120" y="744"/>
                      </a:lnTo>
                      <a:lnTo>
                        <a:pt x="6894" y="150"/>
                      </a:lnTo>
                      <a:lnTo>
                        <a:pt x="7502" y="0"/>
                      </a:lnTo>
                      <a:lnTo>
                        <a:pt x="7457" y="68"/>
                      </a:lnTo>
                      <a:lnTo>
                        <a:pt x="7435" y="196"/>
                      </a:lnTo>
                      <a:close/>
                    </a:path>
                  </a:pathLst>
                </a:custGeom>
                <a:solidFill>
                  <a:srgbClr val="CC9452"/>
                </a:solidFill>
                <a:ln w="9525">
                  <a:noFill/>
                  <a:round/>
                  <a:headEnd/>
                  <a:tailEnd/>
                </a:ln>
              </p:spPr>
              <p:txBody>
                <a:bodyPr>
                  <a:prstTxWarp prst="textNoShape">
                    <a:avLst/>
                  </a:prstTxWarp>
                </a:bodyPr>
                <a:lstStyle/>
                <a:p>
                  <a:endParaRPr lang="en-US"/>
                </a:p>
              </p:txBody>
            </p:sp>
            <p:sp>
              <p:nvSpPr>
                <p:cNvPr id="45192" name="Freeform 173"/>
                <p:cNvSpPr>
                  <a:spLocks noChangeAspect="1"/>
                </p:cNvSpPr>
                <p:nvPr/>
              </p:nvSpPr>
              <p:spPr bwMode="auto">
                <a:xfrm>
                  <a:off x="993" y="3731"/>
                  <a:ext cx="393" cy="119"/>
                </a:xfrm>
                <a:custGeom>
                  <a:avLst/>
                  <a:gdLst>
                    <a:gd name="T0" fmla="*/ 346 w 5105"/>
                    <a:gd name="T1" fmla="*/ 180 h 1549"/>
                    <a:gd name="T2" fmla="*/ 549 w 5105"/>
                    <a:gd name="T3" fmla="*/ 301 h 1549"/>
                    <a:gd name="T4" fmla="*/ 505 w 5105"/>
                    <a:gd name="T5" fmla="*/ 308 h 1549"/>
                    <a:gd name="T6" fmla="*/ 549 w 5105"/>
                    <a:gd name="T7" fmla="*/ 323 h 1549"/>
                    <a:gd name="T8" fmla="*/ 631 w 5105"/>
                    <a:gd name="T9" fmla="*/ 421 h 1549"/>
                    <a:gd name="T10" fmla="*/ 955 w 5105"/>
                    <a:gd name="T11" fmla="*/ 542 h 1549"/>
                    <a:gd name="T12" fmla="*/ 2376 w 5105"/>
                    <a:gd name="T13" fmla="*/ 917 h 1549"/>
                    <a:gd name="T14" fmla="*/ 3789 w 5105"/>
                    <a:gd name="T15" fmla="*/ 699 h 1549"/>
                    <a:gd name="T16" fmla="*/ 4060 w 5105"/>
                    <a:gd name="T17" fmla="*/ 586 h 1549"/>
                    <a:gd name="T18" fmla="*/ 4127 w 5105"/>
                    <a:gd name="T19" fmla="*/ 564 h 1549"/>
                    <a:gd name="T20" fmla="*/ 4564 w 5105"/>
                    <a:gd name="T21" fmla="*/ 421 h 1549"/>
                    <a:gd name="T22" fmla="*/ 4932 w 5105"/>
                    <a:gd name="T23" fmla="*/ 368 h 1549"/>
                    <a:gd name="T24" fmla="*/ 4992 w 5105"/>
                    <a:gd name="T25" fmla="*/ 112 h 1549"/>
                    <a:gd name="T26" fmla="*/ 5060 w 5105"/>
                    <a:gd name="T27" fmla="*/ 226 h 1549"/>
                    <a:gd name="T28" fmla="*/ 5082 w 5105"/>
                    <a:gd name="T29" fmla="*/ 518 h 1549"/>
                    <a:gd name="T30" fmla="*/ 4631 w 5105"/>
                    <a:gd name="T31" fmla="*/ 805 h 1549"/>
                    <a:gd name="T32" fmla="*/ 4518 w 5105"/>
                    <a:gd name="T33" fmla="*/ 812 h 1549"/>
                    <a:gd name="T34" fmla="*/ 4428 w 5105"/>
                    <a:gd name="T35" fmla="*/ 849 h 1549"/>
                    <a:gd name="T36" fmla="*/ 4390 w 5105"/>
                    <a:gd name="T37" fmla="*/ 925 h 1549"/>
                    <a:gd name="T38" fmla="*/ 4751 w 5105"/>
                    <a:gd name="T39" fmla="*/ 812 h 1549"/>
                    <a:gd name="T40" fmla="*/ 4886 w 5105"/>
                    <a:gd name="T41" fmla="*/ 880 h 1549"/>
                    <a:gd name="T42" fmla="*/ 4939 w 5105"/>
                    <a:gd name="T43" fmla="*/ 1120 h 1549"/>
                    <a:gd name="T44" fmla="*/ 4917 w 5105"/>
                    <a:gd name="T45" fmla="*/ 1180 h 1549"/>
                    <a:gd name="T46" fmla="*/ 4541 w 5105"/>
                    <a:gd name="T47" fmla="*/ 1482 h 1549"/>
                    <a:gd name="T48" fmla="*/ 2556 w 5105"/>
                    <a:gd name="T49" fmla="*/ 1549 h 1549"/>
                    <a:gd name="T50" fmla="*/ 1474 w 5105"/>
                    <a:gd name="T51" fmla="*/ 1429 h 1549"/>
                    <a:gd name="T52" fmla="*/ 955 w 5105"/>
                    <a:gd name="T53" fmla="*/ 1316 h 1549"/>
                    <a:gd name="T54" fmla="*/ 234 w 5105"/>
                    <a:gd name="T55" fmla="*/ 1067 h 1549"/>
                    <a:gd name="T56" fmla="*/ 174 w 5105"/>
                    <a:gd name="T57" fmla="*/ 617 h 1549"/>
                    <a:gd name="T58" fmla="*/ 331 w 5105"/>
                    <a:gd name="T59" fmla="*/ 707 h 1549"/>
                    <a:gd name="T60" fmla="*/ 519 w 5105"/>
                    <a:gd name="T61" fmla="*/ 873 h 1549"/>
                    <a:gd name="T62" fmla="*/ 587 w 5105"/>
                    <a:gd name="T63" fmla="*/ 849 h 1549"/>
                    <a:gd name="T64" fmla="*/ 0 w 5105"/>
                    <a:gd name="T65" fmla="*/ 354 h 1549"/>
                    <a:gd name="T66" fmla="*/ 61 w 5105"/>
                    <a:gd name="T67" fmla="*/ 0 h 1549"/>
                    <a:gd name="T68" fmla="*/ 211 w 5105"/>
                    <a:gd name="T69" fmla="*/ 112 h 1549"/>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5105"/>
                    <a:gd name="T106" fmla="*/ 0 h 1549"/>
                    <a:gd name="T107" fmla="*/ 5105 w 5105"/>
                    <a:gd name="T108" fmla="*/ 1549 h 1549"/>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5105" h="1549">
                      <a:moveTo>
                        <a:pt x="211" y="112"/>
                      </a:moveTo>
                      <a:lnTo>
                        <a:pt x="346" y="180"/>
                      </a:lnTo>
                      <a:lnTo>
                        <a:pt x="481" y="286"/>
                      </a:lnTo>
                      <a:lnTo>
                        <a:pt x="549" y="301"/>
                      </a:lnTo>
                      <a:lnTo>
                        <a:pt x="519" y="301"/>
                      </a:lnTo>
                      <a:lnTo>
                        <a:pt x="505" y="308"/>
                      </a:lnTo>
                      <a:lnTo>
                        <a:pt x="542" y="331"/>
                      </a:lnTo>
                      <a:lnTo>
                        <a:pt x="549" y="323"/>
                      </a:lnTo>
                      <a:lnTo>
                        <a:pt x="587" y="323"/>
                      </a:lnTo>
                      <a:lnTo>
                        <a:pt x="631" y="421"/>
                      </a:lnTo>
                      <a:lnTo>
                        <a:pt x="737" y="489"/>
                      </a:lnTo>
                      <a:lnTo>
                        <a:pt x="955" y="542"/>
                      </a:lnTo>
                      <a:lnTo>
                        <a:pt x="1617" y="805"/>
                      </a:lnTo>
                      <a:lnTo>
                        <a:pt x="2376" y="917"/>
                      </a:lnTo>
                      <a:lnTo>
                        <a:pt x="3315" y="812"/>
                      </a:lnTo>
                      <a:lnTo>
                        <a:pt x="3789" y="699"/>
                      </a:lnTo>
                      <a:lnTo>
                        <a:pt x="4037" y="586"/>
                      </a:lnTo>
                      <a:lnTo>
                        <a:pt x="4060" y="586"/>
                      </a:lnTo>
                      <a:lnTo>
                        <a:pt x="4082" y="564"/>
                      </a:lnTo>
                      <a:lnTo>
                        <a:pt x="4127" y="564"/>
                      </a:lnTo>
                      <a:lnTo>
                        <a:pt x="4428" y="443"/>
                      </a:lnTo>
                      <a:lnTo>
                        <a:pt x="4564" y="421"/>
                      </a:lnTo>
                      <a:lnTo>
                        <a:pt x="4782" y="421"/>
                      </a:lnTo>
                      <a:lnTo>
                        <a:pt x="4932" y="368"/>
                      </a:lnTo>
                      <a:lnTo>
                        <a:pt x="4961" y="331"/>
                      </a:lnTo>
                      <a:lnTo>
                        <a:pt x="4992" y="112"/>
                      </a:lnTo>
                      <a:lnTo>
                        <a:pt x="4992" y="151"/>
                      </a:lnTo>
                      <a:lnTo>
                        <a:pt x="5060" y="226"/>
                      </a:lnTo>
                      <a:lnTo>
                        <a:pt x="5105" y="391"/>
                      </a:lnTo>
                      <a:lnTo>
                        <a:pt x="5082" y="518"/>
                      </a:lnTo>
                      <a:lnTo>
                        <a:pt x="4894" y="661"/>
                      </a:lnTo>
                      <a:lnTo>
                        <a:pt x="4631" y="805"/>
                      </a:lnTo>
                      <a:lnTo>
                        <a:pt x="4518" y="835"/>
                      </a:lnTo>
                      <a:lnTo>
                        <a:pt x="4518" y="812"/>
                      </a:lnTo>
                      <a:lnTo>
                        <a:pt x="4511" y="805"/>
                      </a:lnTo>
                      <a:lnTo>
                        <a:pt x="4428" y="849"/>
                      </a:lnTo>
                      <a:lnTo>
                        <a:pt x="4390" y="902"/>
                      </a:lnTo>
                      <a:lnTo>
                        <a:pt x="4390" y="925"/>
                      </a:lnTo>
                      <a:lnTo>
                        <a:pt x="4496" y="917"/>
                      </a:lnTo>
                      <a:lnTo>
                        <a:pt x="4751" y="812"/>
                      </a:lnTo>
                      <a:lnTo>
                        <a:pt x="4909" y="721"/>
                      </a:lnTo>
                      <a:lnTo>
                        <a:pt x="4886" y="880"/>
                      </a:lnTo>
                      <a:lnTo>
                        <a:pt x="4932" y="1120"/>
                      </a:lnTo>
                      <a:lnTo>
                        <a:pt x="4939" y="1120"/>
                      </a:lnTo>
                      <a:lnTo>
                        <a:pt x="4909" y="1166"/>
                      </a:lnTo>
                      <a:lnTo>
                        <a:pt x="4917" y="1180"/>
                      </a:lnTo>
                      <a:lnTo>
                        <a:pt x="4917" y="1211"/>
                      </a:lnTo>
                      <a:lnTo>
                        <a:pt x="4541" y="1482"/>
                      </a:lnTo>
                      <a:lnTo>
                        <a:pt x="4149" y="1549"/>
                      </a:lnTo>
                      <a:lnTo>
                        <a:pt x="2556" y="1549"/>
                      </a:lnTo>
                      <a:lnTo>
                        <a:pt x="1834" y="1504"/>
                      </a:lnTo>
                      <a:lnTo>
                        <a:pt x="1474" y="1429"/>
                      </a:lnTo>
                      <a:lnTo>
                        <a:pt x="1308" y="1361"/>
                      </a:lnTo>
                      <a:lnTo>
                        <a:pt x="955" y="1316"/>
                      </a:lnTo>
                      <a:lnTo>
                        <a:pt x="392" y="1166"/>
                      </a:lnTo>
                      <a:lnTo>
                        <a:pt x="234" y="1067"/>
                      </a:lnTo>
                      <a:lnTo>
                        <a:pt x="158" y="985"/>
                      </a:lnTo>
                      <a:lnTo>
                        <a:pt x="174" y="617"/>
                      </a:lnTo>
                      <a:lnTo>
                        <a:pt x="181" y="609"/>
                      </a:lnTo>
                      <a:lnTo>
                        <a:pt x="331" y="707"/>
                      </a:lnTo>
                      <a:lnTo>
                        <a:pt x="505" y="873"/>
                      </a:lnTo>
                      <a:lnTo>
                        <a:pt x="519" y="873"/>
                      </a:lnTo>
                      <a:lnTo>
                        <a:pt x="542" y="895"/>
                      </a:lnTo>
                      <a:lnTo>
                        <a:pt x="587" y="849"/>
                      </a:lnTo>
                      <a:lnTo>
                        <a:pt x="68" y="443"/>
                      </a:lnTo>
                      <a:lnTo>
                        <a:pt x="0" y="354"/>
                      </a:lnTo>
                      <a:lnTo>
                        <a:pt x="15" y="45"/>
                      </a:lnTo>
                      <a:lnTo>
                        <a:pt x="61" y="0"/>
                      </a:lnTo>
                      <a:lnTo>
                        <a:pt x="114" y="0"/>
                      </a:lnTo>
                      <a:lnTo>
                        <a:pt x="211" y="112"/>
                      </a:lnTo>
                      <a:close/>
                    </a:path>
                  </a:pathLst>
                </a:custGeom>
                <a:solidFill>
                  <a:srgbClr val="B0915A"/>
                </a:solidFill>
                <a:ln w="9525">
                  <a:noFill/>
                  <a:round/>
                  <a:headEnd/>
                  <a:tailEnd/>
                </a:ln>
              </p:spPr>
              <p:txBody>
                <a:bodyPr>
                  <a:prstTxWarp prst="textNoShape">
                    <a:avLst/>
                  </a:prstTxWarp>
                </a:bodyPr>
                <a:lstStyle/>
                <a:p>
                  <a:endParaRPr lang="en-US"/>
                </a:p>
              </p:txBody>
            </p:sp>
            <p:sp>
              <p:nvSpPr>
                <p:cNvPr id="45193" name="Freeform 174"/>
                <p:cNvSpPr>
                  <a:spLocks noChangeAspect="1"/>
                </p:cNvSpPr>
                <p:nvPr/>
              </p:nvSpPr>
              <p:spPr bwMode="auto">
                <a:xfrm>
                  <a:off x="1379" y="3779"/>
                  <a:ext cx="281" cy="100"/>
                </a:xfrm>
                <a:custGeom>
                  <a:avLst/>
                  <a:gdLst>
                    <a:gd name="T0" fmla="*/ 3638 w 3653"/>
                    <a:gd name="T1" fmla="*/ 1308 h 1308"/>
                    <a:gd name="T2" fmla="*/ 159 w 3653"/>
                    <a:gd name="T3" fmla="*/ 1308 h 1308"/>
                    <a:gd name="T4" fmla="*/ 53 w 3653"/>
                    <a:gd name="T5" fmla="*/ 804 h 1308"/>
                    <a:gd name="T6" fmla="*/ 53 w 3653"/>
                    <a:gd name="T7" fmla="*/ 721 h 1308"/>
                    <a:gd name="T8" fmla="*/ 0 w 3653"/>
                    <a:gd name="T9" fmla="*/ 563 h 1308"/>
                    <a:gd name="T10" fmla="*/ 135 w 3653"/>
                    <a:gd name="T11" fmla="*/ 549 h 1308"/>
                    <a:gd name="T12" fmla="*/ 248 w 3653"/>
                    <a:gd name="T13" fmla="*/ 518 h 1308"/>
                    <a:gd name="T14" fmla="*/ 1271 w 3653"/>
                    <a:gd name="T15" fmla="*/ 346 h 1308"/>
                    <a:gd name="T16" fmla="*/ 1368 w 3653"/>
                    <a:gd name="T17" fmla="*/ 346 h 1308"/>
                    <a:gd name="T18" fmla="*/ 1865 w 3653"/>
                    <a:gd name="T19" fmla="*/ 263 h 1308"/>
                    <a:gd name="T20" fmla="*/ 2090 w 3653"/>
                    <a:gd name="T21" fmla="*/ 263 h 1308"/>
                    <a:gd name="T22" fmla="*/ 2563 w 3653"/>
                    <a:gd name="T23" fmla="*/ 240 h 1308"/>
                    <a:gd name="T24" fmla="*/ 3105 w 3653"/>
                    <a:gd name="T25" fmla="*/ 143 h 1308"/>
                    <a:gd name="T26" fmla="*/ 3180 w 3653"/>
                    <a:gd name="T27" fmla="*/ 104 h 1308"/>
                    <a:gd name="T28" fmla="*/ 3609 w 3653"/>
                    <a:gd name="T29" fmla="*/ 0 h 1308"/>
                    <a:gd name="T30" fmla="*/ 3653 w 3653"/>
                    <a:gd name="T31" fmla="*/ 15 h 1308"/>
                    <a:gd name="T32" fmla="*/ 3638 w 3653"/>
                    <a:gd name="T33" fmla="*/ 1308 h 130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653"/>
                    <a:gd name="T52" fmla="*/ 0 h 1308"/>
                    <a:gd name="T53" fmla="*/ 3653 w 3653"/>
                    <a:gd name="T54" fmla="*/ 1308 h 130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653" h="1308">
                      <a:moveTo>
                        <a:pt x="3638" y="1308"/>
                      </a:moveTo>
                      <a:lnTo>
                        <a:pt x="159" y="1308"/>
                      </a:lnTo>
                      <a:lnTo>
                        <a:pt x="53" y="804"/>
                      </a:lnTo>
                      <a:lnTo>
                        <a:pt x="53" y="721"/>
                      </a:lnTo>
                      <a:lnTo>
                        <a:pt x="0" y="563"/>
                      </a:lnTo>
                      <a:lnTo>
                        <a:pt x="135" y="549"/>
                      </a:lnTo>
                      <a:lnTo>
                        <a:pt x="248" y="518"/>
                      </a:lnTo>
                      <a:lnTo>
                        <a:pt x="1271" y="346"/>
                      </a:lnTo>
                      <a:lnTo>
                        <a:pt x="1368" y="346"/>
                      </a:lnTo>
                      <a:lnTo>
                        <a:pt x="1865" y="263"/>
                      </a:lnTo>
                      <a:lnTo>
                        <a:pt x="2090" y="263"/>
                      </a:lnTo>
                      <a:lnTo>
                        <a:pt x="2563" y="240"/>
                      </a:lnTo>
                      <a:lnTo>
                        <a:pt x="3105" y="143"/>
                      </a:lnTo>
                      <a:lnTo>
                        <a:pt x="3180" y="104"/>
                      </a:lnTo>
                      <a:lnTo>
                        <a:pt x="3609" y="0"/>
                      </a:lnTo>
                      <a:lnTo>
                        <a:pt x="3653" y="15"/>
                      </a:lnTo>
                      <a:lnTo>
                        <a:pt x="3638" y="1308"/>
                      </a:lnTo>
                      <a:close/>
                    </a:path>
                  </a:pathLst>
                </a:custGeom>
                <a:solidFill>
                  <a:srgbClr val="9B775A"/>
                </a:solidFill>
                <a:ln w="9525">
                  <a:noFill/>
                  <a:round/>
                  <a:headEnd/>
                  <a:tailEnd/>
                </a:ln>
              </p:spPr>
              <p:txBody>
                <a:bodyPr>
                  <a:prstTxWarp prst="textNoShape">
                    <a:avLst/>
                  </a:prstTxWarp>
                </a:bodyPr>
                <a:lstStyle/>
                <a:p>
                  <a:endParaRPr lang="en-US"/>
                </a:p>
              </p:txBody>
            </p:sp>
            <p:sp>
              <p:nvSpPr>
                <p:cNvPr id="45194" name="Freeform 175"/>
                <p:cNvSpPr>
                  <a:spLocks noChangeAspect="1"/>
                </p:cNvSpPr>
                <p:nvPr/>
              </p:nvSpPr>
              <p:spPr bwMode="auto">
                <a:xfrm>
                  <a:off x="1000" y="3817"/>
                  <a:ext cx="387" cy="62"/>
                </a:xfrm>
                <a:custGeom>
                  <a:avLst/>
                  <a:gdLst>
                    <a:gd name="T0" fmla="*/ 459 w 5029"/>
                    <a:gd name="T1" fmla="*/ 166 h 805"/>
                    <a:gd name="T2" fmla="*/ 1241 w 5029"/>
                    <a:gd name="T3" fmla="*/ 324 h 805"/>
                    <a:gd name="T4" fmla="*/ 1398 w 5029"/>
                    <a:gd name="T5" fmla="*/ 391 h 805"/>
                    <a:gd name="T6" fmla="*/ 3187 w 5029"/>
                    <a:gd name="T7" fmla="*/ 504 h 805"/>
                    <a:gd name="T8" fmla="*/ 4187 w 5029"/>
                    <a:gd name="T9" fmla="*/ 497 h 805"/>
                    <a:gd name="T10" fmla="*/ 4450 w 5029"/>
                    <a:gd name="T11" fmla="*/ 429 h 805"/>
                    <a:gd name="T12" fmla="*/ 4472 w 5029"/>
                    <a:gd name="T13" fmla="*/ 429 h 805"/>
                    <a:gd name="T14" fmla="*/ 4503 w 5029"/>
                    <a:gd name="T15" fmla="*/ 384 h 805"/>
                    <a:gd name="T16" fmla="*/ 4849 w 5029"/>
                    <a:gd name="T17" fmla="*/ 166 h 805"/>
                    <a:gd name="T18" fmla="*/ 4871 w 5029"/>
                    <a:gd name="T19" fmla="*/ 143 h 805"/>
                    <a:gd name="T20" fmla="*/ 4916 w 5029"/>
                    <a:gd name="T21" fmla="*/ 256 h 805"/>
                    <a:gd name="T22" fmla="*/ 4894 w 5029"/>
                    <a:gd name="T23" fmla="*/ 301 h 805"/>
                    <a:gd name="T24" fmla="*/ 5022 w 5029"/>
                    <a:gd name="T25" fmla="*/ 783 h 805"/>
                    <a:gd name="T26" fmla="*/ 5022 w 5029"/>
                    <a:gd name="T27" fmla="*/ 790 h 805"/>
                    <a:gd name="T28" fmla="*/ 5029 w 5029"/>
                    <a:gd name="T29" fmla="*/ 805 h 805"/>
                    <a:gd name="T30" fmla="*/ 7 w 5029"/>
                    <a:gd name="T31" fmla="*/ 805 h 805"/>
                    <a:gd name="T32" fmla="*/ 7 w 5029"/>
                    <a:gd name="T33" fmla="*/ 768 h 805"/>
                    <a:gd name="T34" fmla="*/ 0 w 5029"/>
                    <a:gd name="T35" fmla="*/ 759 h 805"/>
                    <a:gd name="T36" fmla="*/ 7 w 5029"/>
                    <a:gd name="T37" fmla="*/ 768 h 805"/>
                    <a:gd name="T38" fmla="*/ 23 w 5029"/>
                    <a:gd name="T39" fmla="*/ 234 h 805"/>
                    <a:gd name="T40" fmla="*/ 98 w 5029"/>
                    <a:gd name="T41" fmla="*/ 46 h 805"/>
                    <a:gd name="T42" fmla="*/ 75 w 5029"/>
                    <a:gd name="T43" fmla="*/ 0 h 805"/>
                    <a:gd name="T44" fmla="*/ 338 w 5029"/>
                    <a:gd name="T45" fmla="*/ 143 h 805"/>
                    <a:gd name="T46" fmla="*/ 459 w 5029"/>
                    <a:gd name="T47" fmla="*/ 166 h 80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029"/>
                    <a:gd name="T73" fmla="*/ 0 h 805"/>
                    <a:gd name="T74" fmla="*/ 5029 w 5029"/>
                    <a:gd name="T75" fmla="*/ 805 h 80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029" h="805">
                      <a:moveTo>
                        <a:pt x="459" y="166"/>
                      </a:moveTo>
                      <a:lnTo>
                        <a:pt x="1241" y="324"/>
                      </a:lnTo>
                      <a:lnTo>
                        <a:pt x="1398" y="391"/>
                      </a:lnTo>
                      <a:lnTo>
                        <a:pt x="3187" y="504"/>
                      </a:lnTo>
                      <a:lnTo>
                        <a:pt x="4187" y="497"/>
                      </a:lnTo>
                      <a:lnTo>
                        <a:pt x="4450" y="429"/>
                      </a:lnTo>
                      <a:lnTo>
                        <a:pt x="4472" y="429"/>
                      </a:lnTo>
                      <a:lnTo>
                        <a:pt x="4503" y="384"/>
                      </a:lnTo>
                      <a:lnTo>
                        <a:pt x="4849" y="166"/>
                      </a:lnTo>
                      <a:lnTo>
                        <a:pt x="4871" y="143"/>
                      </a:lnTo>
                      <a:lnTo>
                        <a:pt x="4916" y="256"/>
                      </a:lnTo>
                      <a:lnTo>
                        <a:pt x="4894" y="301"/>
                      </a:lnTo>
                      <a:lnTo>
                        <a:pt x="5022" y="783"/>
                      </a:lnTo>
                      <a:lnTo>
                        <a:pt x="5022" y="790"/>
                      </a:lnTo>
                      <a:lnTo>
                        <a:pt x="5029" y="805"/>
                      </a:lnTo>
                      <a:lnTo>
                        <a:pt x="7" y="805"/>
                      </a:lnTo>
                      <a:lnTo>
                        <a:pt x="7" y="768"/>
                      </a:lnTo>
                      <a:lnTo>
                        <a:pt x="0" y="759"/>
                      </a:lnTo>
                      <a:lnTo>
                        <a:pt x="7" y="768"/>
                      </a:lnTo>
                      <a:lnTo>
                        <a:pt x="23" y="234"/>
                      </a:lnTo>
                      <a:lnTo>
                        <a:pt x="98" y="46"/>
                      </a:lnTo>
                      <a:lnTo>
                        <a:pt x="75" y="0"/>
                      </a:lnTo>
                      <a:lnTo>
                        <a:pt x="338" y="143"/>
                      </a:lnTo>
                      <a:lnTo>
                        <a:pt x="459" y="166"/>
                      </a:lnTo>
                      <a:close/>
                    </a:path>
                  </a:pathLst>
                </a:custGeom>
                <a:solidFill>
                  <a:srgbClr val="E87A41"/>
                </a:solidFill>
                <a:ln w="9525">
                  <a:noFill/>
                  <a:round/>
                  <a:headEnd/>
                  <a:tailEnd/>
                </a:ln>
              </p:spPr>
              <p:txBody>
                <a:bodyPr>
                  <a:prstTxWarp prst="textNoShape">
                    <a:avLst/>
                  </a:prstTxWarp>
                </a:bodyPr>
                <a:lstStyle/>
                <a:p>
                  <a:endParaRPr lang="en-US"/>
                </a:p>
              </p:txBody>
            </p:sp>
            <p:sp>
              <p:nvSpPr>
                <p:cNvPr id="45195" name="Freeform 176"/>
                <p:cNvSpPr>
                  <a:spLocks noChangeAspect="1"/>
                </p:cNvSpPr>
                <p:nvPr/>
              </p:nvSpPr>
              <p:spPr bwMode="auto">
                <a:xfrm>
                  <a:off x="1173" y="3838"/>
                  <a:ext cx="99" cy="4"/>
                </a:xfrm>
                <a:custGeom>
                  <a:avLst/>
                  <a:gdLst>
                    <a:gd name="T0" fmla="*/ 1293 w 1293"/>
                    <a:gd name="T1" fmla="*/ 15 h 61"/>
                    <a:gd name="T2" fmla="*/ 150 w 1293"/>
                    <a:gd name="T3" fmla="*/ 61 h 61"/>
                    <a:gd name="T4" fmla="*/ 45 w 1293"/>
                    <a:gd name="T5" fmla="*/ 46 h 61"/>
                    <a:gd name="T6" fmla="*/ 8 w 1293"/>
                    <a:gd name="T7" fmla="*/ 46 h 61"/>
                    <a:gd name="T8" fmla="*/ 0 w 1293"/>
                    <a:gd name="T9" fmla="*/ 15 h 61"/>
                    <a:gd name="T10" fmla="*/ 436 w 1293"/>
                    <a:gd name="T11" fmla="*/ 23 h 61"/>
                    <a:gd name="T12" fmla="*/ 939 w 1293"/>
                    <a:gd name="T13" fmla="*/ 0 h 61"/>
                    <a:gd name="T14" fmla="*/ 1286 w 1293"/>
                    <a:gd name="T15" fmla="*/ 0 h 61"/>
                    <a:gd name="T16" fmla="*/ 1293 w 1293"/>
                    <a:gd name="T17" fmla="*/ 15 h 6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293"/>
                    <a:gd name="T28" fmla="*/ 0 h 61"/>
                    <a:gd name="T29" fmla="*/ 1293 w 1293"/>
                    <a:gd name="T30" fmla="*/ 61 h 6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293" h="61">
                      <a:moveTo>
                        <a:pt x="1293" y="15"/>
                      </a:moveTo>
                      <a:lnTo>
                        <a:pt x="150" y="61"/>
                      </a:lnTo>
                      <a:lnTo>
                        <a:pt x="45" y="46"/>
                      </a:lnTo>
                      <a:lnTo>
                        <a:pt x="8" y="46"/>
                      </a:lnTo>
                      <a:lnTo>
                        <a:pt x="0" y="15"/>
                      </a:lnTo>
                      <a:lnTo>
                        <a:pt x="436" y="23"/>
                      </a:lnTo>
                      <a:lnTo>
                        <a:pt x="939" y="0"/>
                      </a:lnTo>
                      <a:lnTo>
                        <a:pt x="1286" y="0"/>
                      </a:lnTo>
                      <a:lnTo>
                        <a:pt x="1293" y="15"/>
                      </a:lnTo>
                      <a:close/>
                    </a:path>
                  </a:pathLst>
                </a:custGeom>
                <a:solidFill>
                  <a:srgbClr val="1F1A17"/>
                </a:solidFill>
                <a:ln w="9525">
                  <a:noFill/>
                  <a:round/>
                  <a:headEnd/>
                  <a:tailEnd/>
                </a:ln>
              </p:spPr>
              <p:txBody>
                <a:bodyPr>
                  <a:prstTxWarp prst="textNoShape">
                    <a:avLst/>
                  </a:prstTxWarp>
                </a:bodyPr>
                <a:lstStyle/>
                <a:p>
                  <a:endParaRPr lang="en-US"/>
                </a:p>
              </p:txBody>
            </p:sp>
            <p:sp>
              <p:nvSpPr>
                <p:cNvPr id="45196" name="Freeform 177"/>
                <p:cNvSpPr>
                  <a:spLocks noChangeAspect="1"/>
                </p:cNvSpPr>
                <p:nvPr/>
              </p:nvSpPr>
              <p:spPr bwMode="auto">
                <a:xfrm>
                  <a:off x="774" y="2750"/>
                  <a:ext cx="47" cy="49"/>
                </a:xfrm>
                <a:custGeom>
                  <a:avLst/>
                  <a:gdLst>
                    <a:gd name="T0" fmla="*/ 217 w 602"/>
                    <a:gd name="T1" fmla="*/ 0 h 633"/>
                    <a:gd name="T2" fmla="*/ 272 w 602"/>
                    <a:gd name="T3" fmla="*/ 4 h 633"/>
                    <a:gd name="T4" fmla="*/ 431 w 602"/>
                    <a:gd name="T5" fmla="*/ 38 h 633"/>
                    <a:gd name="T6" fmla="*/ 495 w 602"/>
                    <a:gd name="T7" fmla="*/ 45 h 633"/>
                    <a:gd name="T8" fmla="*/ 498 w 602"/>
                    <a:gd name="T9" fmla="*/ 49 h 633"/>
                    <a:gd name="T10" fmla="*/ 530 w 602"/>
                    <a:gd name="T11" fmla="*/ 69 h 633"/>
                    <a:gd name="T12" fmla="*/ 537 w 602"/>
                    <a:gd name="T13" fmla="*/ 72 h 633"/>
                    <a:gd name="T14" fmla="*/ 557 w 602"/>
                    <a:gd name="T15" fmla="*/ 90 h 633"/>
                    <a:gd name="T16" fmla="*/ 580 w 602"/>
                    <a:gd name="T17" fmla="*/ 122 h 633"/>
                    <a:gd name="T18" fmla="*/ 589 w 602"/>
                    <a:gd name="T19" fmla="*/ 140 h 633"/>
                    <a:gd name="T20" fmla="*/ 600 w 602"/>
                    <a:gd name="T21" fmla="*/ 177 h 633"/>
                    <a:gd name="T22" fmla="*/ 602 w 602"/>
                    <a:gd name="T23" fmla="*/ 215 h 633"/>
                    <a:gd name="T24" fmla="*/ 597 w 602"/>
                    <a:gd name="T25" fmla="*/ 255 h 633"/>
                    <a:gd name="T26" fmla="*/ 578 w 602"/>
                    <a:gd name="T27" fmla="*/ 316 h 633"/>
                    <a:gd name="T28" fmla="*/ 545 w 602"/>
                    <a:gd name="T29" fmla="*/ 376 h 633"/>
                    <a:gd name="T30" fmla="*/ 519 w 602"/>
                    <a:gd name="T31" fmla="*/ 413 h 633"/>
                    <a:gd name="T32" fmla="*/ 453 w 602"/>
                    <a:gd name="T33" fmla="*/ 481 h 633"/>
                    <a:gd name="T34" fmla="*/ 398 w 602"/>
                    <a:gd name="T35" fmla="*/ 521 h 633"/>
                    <a:gd name="T36" fmla="*/ 360 w 602"/>
                    <a:gd name="T37" fmla="*/ 541 h 633"/>
                    <a:gd name="T38" fmla="*/ 301 w 602"/>
                    <a:gd name="T39" fmla="*/ 560 h 633"/>
                    <a:gd name="T40" fmla="*/ 263 w 602"/>
                    <a:gd name="T41" fmla="*/ 564 h 633"/>
                    <a:gd name="T42" fmla="*/ 263 w 602"/>
                    <a:gd name="T43" fmla="*/ 569 h 633"/>
                    <a:gd name="T44" fmla="*/ 262 w 602"/>
                    <a:gd name="T45" fmla="*/ 573 h 633"/>
                    <a:gd name="T46" fmla="*/ 258 w 602"/>
                    <a:gd name="T47" fmla="*/ 583 h 633"/>
                    <a:gd name="T48" fmla="*/ 252 w 602"/>
                    <a:gd name="T49" fmla="*/ 590 h 633"/>
                    <a:gd name="T50" fmla="*/ 236 w 602"/>
                    <a:gd name="T51" fmla="*/ 605 h 633"/>
                    <a:gd name="T52" fmla="*/ 205 w 602"/>
                    <a:gd name="T53" fmla="*/ 621 h 633"/>
                    <a:gd name="T54" fmla="*/ 171 w 602"/>
                    <a:gd name="T55" fmla="*/ 630 h 633"/>
                    <a:gd name="T56" fmla="*/ 144 w 602"/>
                    <a:gd name="T57" fmla="*/ 633 h 633"/>
                    <a:gd name="T58" fmla="*/ 135 w 602"/>
                    <a:gd name="T59" fmla="*/ 631 h 633"/>
                    <a:gd name="T60" fmla="*/ 128 w 602"/>
                    <a:gd name="T61" fmla="*/ 625 h 633"/>
                    <a:gd name="T62" fmla="*/ 116 w 602"/>
                    <a:gd name="T63" fmla="*/ 606 h 633"/>
                    <a:gd name="T64" fmla="*/ 112 w 602"/>
                    <a:gd name="T65" fmla="*/ 594 h 633"/>
                    <a:gd name="T66" fmla="*/ 106 w 602"/>
                    <a:gd name="T67" fmla="*/ 553 h 633"/>
                    <a:gd name="T68" fmla="*/ 116 w 602"/>
                    <a:gd name="T69" fmla="*/ 359 h 633"/>
                    <a:gd name="T70" fmla="*/ 115 w 602"/>
                    <a:gd name="T71" fmla="*/ 326 h 633"/>
                    <a:gd name="T72" fmla="*/ 110 w 602"/>
                    <a:gd name="T73" fmla="*/ 295 h 633"/>
                    <a:gd name="T74" fmla="*/ 100 w 602"/>
                    <a:gd name="T75" fmla="*/ 266 h 633"/>
                    <a:gd name="T76" fmla="*/ 94 w 602"/>
                    <a:gd name="T77" fmla="*/ 255 h 633"/>
                    <a:gd name="T78" fmla="*/ 85 w 602"/>
                    <a:gd name="T79" fmla="*/ 243 h 633"/>
                    <a:gd name="T80" fmla="*/ 76 w 602"/>
                    <a:gd name="T81" fmla="*/ 234 h 633"/>
                    <a:gd name="T82" fmla="*/ 51 w 602"/>
                    <a:gd name="T83" fmla="*/ 219 h 633"/>
                    <a:gd name="T84" fmla="*/ 19 w 602"/>
                    <a:gd name="T85" fmla="*/ 211 h 633"/>
                    <a:gd name="T86" fmla="*/ 0 w 602"/>
                    <a:gd name="T87" fmla="*/ 210 h 633"/>
                    <a:gd name="T88" fmla="*/ 0 w 602"/>
                    <a:gd name="T89" fmla="*/ 128 h 633"/>
                    <a:gd name="T90" fmla="*/ 4 w 602"/>
                    <a:gd name="T91" fmla="*/ 127 h 633"/>
                    <a:gd name="T92" fmla="*/ 21 w 602"/>
                    <a:gd name="T93" fmla="*/ 111 h 633"/>
                    <a:gd name="T94" fmla="*/ 32 w 602"/>
                    <a:gd name="T95" fmla="*/ 96 h 633"/>
                    <a:gd name="T96" fmla="*/ 38 w 602"/>
                    <a:gd name="T97" fmla="*/ 82 h 633"/>
                    <a:gd name="T98" fmla="*/ 57 w 602"/>
                    <a:gd name="T99" fmla="*/ 79 h 633"/>
                    <a:gd name="T100" fmla="*/ 66 w 602"/>
                    <a:gd name="T101" fmla="*/ 76 h 633"/>
                    <a:gd name="T102" fmla="*/ 162 w 602"/>
                    <a:gd name="T103" fmla="*/ 16 h 633"/>
                    <a:gd name="T104" fmla="*/ 188 w 602"/>
                    <a:gd name="T105" fmla="*/ 5 h 633"/>
                    <a:gd name="T106" fmla="*/ 217 w 602"/>
                    <a:gd name="T107" fmla="*/ 0 h 633"/>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602"/>
                    <a:gd name="T163" fmla="*/ 0 h 633"/>
                    <a:gd name="T164" fmla="*/ 602 w 602"/>
                    <a:gd name="T165" fmla="*/ 633 h 633"/>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602" h="633">
                      <a:moveTo>
                        <a:pt x="217" y="0"/>
                      </a:moveTo>
                      <a:lnTo>
                        <a:pt x="272" y="4"/>
                      </a:lnTo>
                      <a:lnTo>
                        <a:pt x="431" y="38"/>
                      </a:lnTo>
                      <a:lnTo>
                        <a:pt x="495" y="45"/>
                      </a:lnTo>
                      <a:lnTo>
                        <a:pt x="498" y="49"/>
                      </a:lnTo>
                      <a:lnTo>
                        <a:pt x="530" y="69"/>
                      </a:lnTo>
                      <a:lnTo>
                        <a:pt x="537" y="72"/>
                      </a:lnTo>
                      <a:lnTo>
                        <a:pt x="557" y="90"/>
                      </a:lnTo>
                      <a:lnTo>
                        <a:pt x="580" y="122"/>
                      </a:lnTo>
                      <a:lnTo>
                        <a:pt x="589" y="140"/>
                      </a:lnTo>
                      <a:lnTo>
                        <a:pt x="600" y="177"/>
                      </a:lnTo>
                      <a:lnTo>
                        <a:pt x="602" y="215"/>
                      </a:lnTo>
                      <a:lnTo>
                        <a:pt x="597" y="255"/>
                      </a:lnTo>
                      <a:lnTo>
                        <a:pt x="578" y="316"/>
                      </a:lnTo>
                      <a:lnTo>
                        <a:pt x="545" y="376"/>
                      </a:lnTo>
                      <a:lnTo>
                        <a:pt x="519" y="413"/>
                      </a:lnTo>
                      <a:lnTo>
                        <a:pt x="453" y="481"/>
                      </a:lnTo>
                      <a:lnTo>
                        <a:pt x="398" y="521"/>
                      </a:lnTo>
                      <a:lnTo>
                        <a:pt x="360" y="541"/>
                      </a:lnTo>
                      <a:lnTo>
                        <a:pt x="301" y="560"/>
                      </a:lnTo>
                      <a:lnTo>
                        <a:pt x="263" y="564"/>
                      </a:lnTo>
                      <a:lnTo>
                        <a:pt x="263" y="569"/>
                      </a:lnTo>
                      <a:lnTo>
                        <a:pt x="262" y="573"/>
                      </a:lnTo>
                      <a:lnTo>
                        <a:pt x="258" y="583"/>
                      </a:lnTo>
                      <a:lnTo>
                        <a:pt x="252" y="590"/>
                      </a:lnTo>
                      <a:lnTo>
                        <a:pt x="236" y="605"/>
                      </a:lnTo>
                      <a:lnTo>
                        <a:pt x="205" y="621"/>
                      </a:lnTo>
                      <a:lnTo>
                        <a:pt x="171" y="630"/>
                      </a:lnTo>
                      <a:lnTo>
                        <a:pt x="144" y="633"/>
                      </a:lnTo>
                      <a:lnTo>
                        <a:pt x="135" y="631"/>
                      </a:lnTo>
                      <a:lnTo>
                        <a:pt x="128" y="625"/>
                      </a:lnTo>
                      <a:lnTo>
                        <a:pt x="116" y="606"/>
                      </a:lnTo>
                      <a:lnTo>
                        <a:pt x="112" y="594"/>
                      </a:lnTo>
                      <a:lnTo>
                        <a:pt x="106" y="553"/>
                      </a:lnTo>
                      <a:lnTo>
                        <a:pt x="116" y="359"/>
                      </a:lnTo>
                      <a:lnTo>
                        <a:pt x="115" y="326"/>
                      </a:lnTo>
                      <a:lnTo>
                        <a:pt x="110" y="295"/>
                      </a:lnTo>
                      <a:lnTo>
                        <a:pt x="100" y="266"/>
                      </a:lnTo>
                      <a:lnTo>
                        <a:pt x="94" y="255"/>
                      </a:lnTo>
                      <a:lnTo>
                        <a:pt x="85" y="243"/>
                      </a:lnTo>
                      <a:lnTo>
                        <a:pt x="76" y="234"/>
                      </a:lnTo>
                      <a:lnTo>
                        <a:pt x="51" y="219"/>
                      </a:lnTo>
                      <a:lnTo>
                        <a:pt x="19" y="211"/>
                      </a:lnTo>
                      <a:lnTo>
                        <a:pt x="0" y="210"/>
                      </a:lnTo>
                      <a:lnTo>
                        <a:pt x="0" y="128"/>
                      </a:lnTo>
                      <a:lnTo>
                        <a:pt x="4" y="127"/>
                      </a:lnTo>
                      <a:lnTo>
                        <a:pt x="21" y="111"/>
                      </a:lnTo>
                      <a:lnTo>
                        <a:pt x="32" y="96"/>
                      </a:lnTo>
                      <a:lnTo>
                        <a:pt x="38" y="82"/>
                      </a:lnTo>
                      <a:lnTo>
                        <a:pt x="57" y="79"/>
                      </a:lnTo>
                      <a:lnTo>
                        <a:pt x="66" y="76"/>
                      </a:lnTo>
                      <a:lnTo>
                        <a:pt x="162" y="16"/>
                      </a:lnTo>
                      <a:lnTo>
                        <a:pt x="188" y="5"/>
                      </a:lnTo>
                      <a:lnTo>
                        <a:pt x="217" y="0"/>
                      </a:lnTo>
                      <a:close/>
                    </a:path>
                  </a:pathLst>
                </a:custGeom>
                <a:solidFill>
                  <a:srgbClr val="F8D0B3"/>
                </a:solidFill>
                <a:ln w="9525">
                  <a:noFill/>
                  <a:round/>
                  <a:headEnd/>
                  <a:tailEnd/>
                </a:ln>
              </p:spPr>
              <p:txBody>
                <a:bodyPr>
                  <a:prstTxWarp prst="textNoShape">
                    <a:avLst/>
                  </a:prstTxWarp>
                </a:bodyPr>
                <a:lstStyle/>
                <a:p>
                  <a:endParaRPr lang="en-US"/>
                </a:p>
              </p:txBody>
            </p:sp>
            <p:sp>
              <p:nvSpPr>
                <p:cNvPr id="45197" name="Freeform 178"/>
                <p:cNvSpPr>
                  <a:spLocks noChangeAspect="1"/>
                </p:cNvSpPr>
                <p:nvPr/>
              </p:nvSpPr>
              <p:spPr bwMode="auto">
                <a:xfrm>
                  <a:off x="882" y="2820"/>
                  <a:ext cx="1" cy="1"/>
                </a:xfrm>
                <a:custGeom>
                  <a:avLst/>
                  <a:gdLst>
                    <a:gd name="T0" fmla="*/ 15 w 15"/>
                    <a:gd name="T1" fmla="*/ 9 h 9"/>
                    <a:gd name="T2" fmla="*/ 12 w 15"/>
                    <a:gd name="T3" fmla="*/ 8 h 9"/>
                    <a:gd name="T4" fmla="*/ 10 w 15"/>
                    <a:gd name="T5" fmla="*/ 7 h 9"/>
                    <a:gd name="T6" fmla="*/ 6 w 15"/>
                    <a:gd name="T7" fmla="*/ 6 h 9"/>
                    <a:gd name="T8" fmla="*/ 2 w 15"/>
                    <a:gd name="T9" fmla="*/ 3 h 9"/>
                    <a:gd name="T10" fmla="*/ 1 w 15"/>
                    <a:gd name="T11" fmla="*/ 2 h 9"/>
                    <a:gd name="T12" fmla="*/ 0 w 15"/>
                    <a:gd name="T13" fmla="*/ 0 h 9"/>
                    <a:gd name="T14" fmla="*/ 8 w 15"/>
                    <a:gd name="T15" fmla="*/ 0 h 9"/>
                    <a:gd name="T16" fmla="*/ 15 w 15"/>
                    <a:gd name="T17" fmla="*/ 9 h 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5"/>
                    <a:gd name="T28" fmla="*/ 0 h 9"/>
                    <a:gd name="T29" fmla="*/ 15 w 15"/>
                    <a:gd name="T30" fmla="*/ 9 h 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5" h="9">
                      <a:moveTo>
                        <a:pt x="15" y="9"/>
                      </a:moveTo>
                      <a:lnTo>
                        <a:pt x="12" y="8"/>
                      </a:lnTo>
                      <a:lnTo>
                        <a:pt x="10" y="7"/>
                      </a:lnTo>
                      <a:lnTo>
                        <a:pt x="6" y="6"/>
                      </a:lnTo>
                      <a:lnTo>
                        <a:pt x="2" y="3"/>
                      </a:lnTo>
                      <a:lnTo>
                        <a:pt x="1" y="2"/>
                      </a:lnTo>
                      <a:lnTo>
                        <a:pt x="0" y="0"/>
                      </a:lnTo>
                      <a:lnTo>
                        <a:pt x="8" y="0"/>
                      </a:lnTo>
                      <a:lnTo>
                        <a:pt x="15" y="9"/>
                      </a:lnTo>
                      <a:close/>
                    </a:path>
                  </a:pathLst>
                </a:custGeom>
                <a:solidFill>
                  <a:srgbClr val="9097B7"/>
                </a:solidFill>
                <a:ln w="9525">
                  <a:noFill/>
                  <a:round/>
                  <a:headEnd/>
                  <a:tailEnd/>
                </a:ln>
              </p:spPr>
              <p:txBody>
                <a:bodyPr>
                  <a:prstTxWarp prst="textNoShape">
                    <a:avLst/>
                  </a:prstTxWarp>
                </a:bodyPr>
                <a:lstStyle/>
                <a:p>
                  <a:endParaRPr lang="en-US"/>
                </a:p>
              </p:txBody>
            </p:sp>
            <p:sp>
              <p:nvSpPr>
                <p:cNvPr id="45198" name="Freeform 179"/>
                <p:cNvSpPr>
                  <a:spLocks noChangeAspect="1"/>
                </p:cNvSpPr>
                <p:nvPr/>
              </p:nvSpPr>
              <p:spPr bwMode="auto">
                <a:xfrm>
                  <a:off x="882" y="2820"/>
                  <a:ext cx="1" cy="1"/>
                </a:xfrm>
                <a:custGeom>
                  <a:avLst/>
                  <a:gdLst>
                    <a:gd name="T0" fmla="*/ 15 w 15"/>
                    <a:gd name="T1" fmla="*/ 9 h 9"/>
                    <a:gd name="T2" fmla="*/ 12 w 15"/>
                    <a:gd name="T3" fmla="*/ 8 h 9"/>
                    <a:gd name="T4" fmla="*/ 10 w 15"/>
                    <a:gd name="T5" fmla="*/ 7 h 9"/>
                    <a:gd name="T6" fmla="*/ 6 w 15"/>
                    <a:gd name="T7" fmla="*/ 6 h 9"/>
                    <a:gd name="T8" fmla="*/ 4 w 15"/>
                    <a:gd name="T9" fmla="*/ 5 h 9"/>
                    <a:gd name="T10" fmla="*/ 2 w 15"/>
                    <a:gd name="T11" fmla="*/ 3 h 9"/>
                    <a:gd name="T12" fmla="*/ 1 w 15"/>
                    <a:gd name="T13" fmla="*/ 2 h 9"/>
                    <a:gd name="T14" fmla="*/ 0 w 15"/>
                    <a:gd name="T15" fmla="*/ 1 h 9"/>
                    <a:gd name="T16" fmla="*/ 0 w 15"/>
                    <a:gd name="T17" fmla="*/ 0 h 9"/>
                    <a:gd name="T18" fmla="*/ 0 w 15"/>
                    <a:gd name="T19" fmla="*/ 0 h 9"/>
                    <a:gd name="T20" fmla="*/ 8 w 15"/>
                    <a:gd name="T21" fmla="*/ 0 h 9"/>
                    <a:gd name="T22" fmla="*/ 15 w 15"/>
                    <a:gd name="T23" fmla="*/ 9 h 9"/>
                    <a:gd name="T24" fmla="*/ 15 w 15"/>
                    <a:gd name="T25" fmla="*/ 9 h 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5"/>
                    <a:gd name="T40" fmla="*/ 0 h 9"/>
                    <a:gd name="T41" fmla="*/ 15 w 15"/>
                    <a:gd name="T42" fmla="*/ 9 h 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5" h="9">
                      <a:moveTo>
                        <a:pt x="15" y="9"/>
                      </a:moveTo>
                      <a:lnTo>
                        <a:pt x="12" y="8"/>
                      </a:lnTo>
                      <a:lnTo>
                        <a:pt x="10" y="7"/>
                      </a:lnTo>
                      <a:lnTo>
                        <a:pt x="6" y="6"/>
                      </a:lnTo>
                      <a:lnTo>
                        <a:pt x="4" y="5"/>
                      </a:lnTo>
                      <a:lnTo>
                        <a:pt x="2" y="3"/>
                      </a:lnTo>
                      <a:lnTo>
                        <a:pt x="1" y="2"/>
                      </a:lnTo>
                      <a:lnTo>
                        <a:pt x="0" y="1"/>
                      </a:lnTo>
                      <a:lnTo>
                        <a:pt x="0" y="0"/>
                      </a:lnTo>
                      <a:lnTo>
                        <a:pt x="8" y="0"/>
                      </a:lnTo>
                      <a:lnTo>
                        <a:pt x="15" y="9"/>
                      </a:lnTo>
                    </a:path>
                  </a:pathLst>
                </a:custGeom>
                <a:noFill/>
                <a:ln w="3175">
                  <a:solidFill>
                    <a:srgbClr val="1F1A17"/>
                  </a:solidFill>
                  <a:round/>
                  <a:headEnd/>
                  <a:tailEnd/>
                </a:ln>
              </p:spPr>
              <p:txBody>
                <a:bodyPr>
                  <a:prstTxWarp prst="textNoShape">
                    <a:avLst/>
                  </a:prstTxWarp>
                </a:bodyPr>
                <a:lstStyle/>
                <a:p>
                  <a:endParaRPr lang="en-US"/>
                </a:p>
              </p:txBody>
            </p:sp>
            <p:sp>
              <p:nvSpPr>
                <p:cNvPr id="45199" name="Freeform 180"/>
                <p:cNvSpPr>
                  <a:spLocks noChangeAspect="1"/>
                </p:cNvSpPr>
                <p:nvPr/>
              </p:nvSpPr>
              <p:spPr bwMode="auto">
                <a:xfrm>
                  <a:off x="864" y="2812"/>
                  <a:ext cx="24" cy="6"/>
                </a:xfrm>
                <a:custGeom>
                  <a:avLst/>
                  <a:gdLst>
                    <a:gd name="T0" fmla="*/ 0 w 308"/>
                    <a:gd name="T1" fmla="*/ 0 h 75"/>
                    <a:gd name="T2" fmla="*/ 14 w 308"/>
                    <a:gd name="T3" fmla="*/ 0 h 75"/>
                    <a:gd name="T4" fmla="*/ 23 w 308"/>
                    <a:gd name="T5" fmla="*/ 0 h 75"/>
                    <a:gd name="T6" fmla="*/ 38 w 308"/>
                    <a:gd name="T7" fmla="*/ 14 h 75"/>
                    <a:gd name="T8" fmla="*/ 233 w 308"/>
                    <a:gd name="T9" fmla="*/ 14 h 75"/>
                    <a:gd name="T10" fmla="*/ 233 w 308"/>
                    <a:gd name="T11" fmla="*/ 22 h 75"/>
                    <a:gd name="T12" fmla="*/ 285 w 308"/>
                    <a:gd name="T13" fmla="*/ 37 h 75"/>
                    <a:gd name="T14" fmla="*/ 308 w 308"/>
                    <a:gd name="T15" fmla="*/ 75 h 75"/>
                    <a:gd name="T16" fmla="*/ 217 w 308"/>
                    <a:gd name="T17" fmla="*/ 37 h 75"/>
                    <a:gd name="T18" fmla="*/ 45 w 308"/>
                    <a:gd name="T19" fmla="*/ 22 h 75"/>
                    <a:gd name="T20" fmla="*/ 23 w 308"/>
                    <a:gd name="T21" fmla="*/ 0 h 75"/>
                    <a:gd name="T22" fmla="*/ 0 w 308"/>
                    <a:gd name="T23" fmla="*/ 0 h 7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08"/>
                    <a:gd name="T37" fmla="*/ 0 h 75"/>
                    <a:gd name="T38" fmla="*/ 308 w 308"/>
                    <a:gd name="T39" fmla="*/ 75 h 7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08" h="75">
                      <a:moveTo>
                        <a:pt x="0" y="0"/>
                      </a:moveTo>
                      <a:lnTo>
                        <a:pt x="14" y="0"/>
                      </a:lnTo>
                      <a:lnTo>
                        <a:pt x="23" y="0"/>
                      </a:lnTo>
                      <a:lnTo>
                        <a:pt x="38" y="14"/>
                      </a:lnTo>
                      <a:lnTo>
                        <a:pt x="233" y="14"/>
                      </a:lnTo>
                      <a:lnTo>
                        <a:pt x="233" y="22"/>
                      </a:lnTo>
                      <a:lnTo>
                        <a:pt x="285" y="37"/>
                      </a:lnTo>
                      <a:lnTo>
                        <a:pt x="308" y="75"/>
                      </a:lnTo>
                      <a:lnTo>
                        <a:pt x="217" y="37"/>
                      </a:lnTo>
                      <a:lnTo>
                        <a:pt x="45" y="22"/>
                      </a:lnTo>
                      <a:lnTo>
                        <a:pt x="23" y="0"/>
                      </a:lnTo>
                      <a:lnTo>
                        <a:pt x="0" y="0"/>
                      </a:lnTo>
                      <a:close/>
                    </a:path>
                  </a:pathLst>
                </a:custGeom>
                <a:solidFill>
                  <a:srgbClr val="9097B7"/>
                </a:solidFill>
                <a:ln w="9525">
                  <a:noFill/>
                  <a:round/>
                  <a:headEnd/>
                  <a:tailEnd/>
                </a:ln>
              </p:spPr>
              <p:txBody>
                <a:bodyPr>
                  <a:prstTxWarp prst="textNoShape">
                    <a:avLst/>
                  </a:prstTxWarp>
                </a:bodyPr>
                <a:lstStyle/>
                <a:p>
                  <a:endParaRPr lang="en-US"/>
                </a:p>
              </p:txBody>
            </p:sp>
            <p:sp>
              <p:nvSpPr>
                <p:cNvPr id="45200" name="Freeform 181"/>
                <p:cNvSpPr>
                  <a:spLocks noChangeAspect="1"/>
                </p:cNvSpPr>
                <p:nvPr/>
              </p:nvSpPr>
              <p:spPr bwMode="auto">
                <a:xfrm>
                  <a:off x="864" y="2812"/>
                  <a:ext cx="24" cy="6"/>
                </a:xfrm>
                <a:custGeom>
                  <a:avLst/>
                  <a:gdLst>
                    <a:gd name="T0" fmla="*/ 0 w 308"/>
                    <a:gd name="T1" fmla="*/ 0 h 75"/>
                    <a:gd name="T2" fmla="*/ 3 w 308"/>
                    <a:gd name="T3" fmla="*/ 0 h 75"/>
                    <a:gd name="T4" fmla="*/ 6 w 308"/>
                    <a:gd name="T5" fmla="*/ 0 h 75"/>
                    <a:gd name="T6" fmla="*/ 8 w 308"/>
                    <a:gd name="T7" fmla="*/ 0 h 75"/>
                    <a:gd name="T8" fmla="*/ 11 w 308"/>
                    <a:gd name="T9" fmla="*/ 0 h 75"/>
                    <a:gd name="T10" fmla="*/ 14 w 308"/>
                    <a:gd name="T11" fmla="*/ 0 h 75"/>
                    <a:gd name="T12" fmla="*/ 16 w 308"/>
                    <a:gd name="T13" fmla="*/ 0 h 75"/>
                    <a:gd name="T14" fmla="*/ 20 w 308"/>
                    <a:gd name="T15" fmla="*/ 0 h 75"/>
                    <a:gd name="T16" fmla="*/ 23 w 308"/>
                    <a:gd name="T17" fmla="*/ 0 h 75"/>
                    <a:gd name="T18" fmla="*/ 23 w 308"/>
                    <a:gd name="T19" fmla="*/ 0 h 75"/>
                    <a:gd name="T20" fmla="*/ 38 w 308"/>
                    <a:gd name="T21" fmla="*/ 14 h 75"/>
                    <a:gd name="T22" fmla="*/ 233 w 308"/>
                    <a:gd name="T23" fmla="*/ 14 h 75"/>
                    <a:gd name="T24" fmla="*/ 233 w 308"/>
                    <a:gd name="T25" fmla="*/ 22 h 75"/>
                    <a:gd name="T26" fmla="*/ 285 w 308"/>
                    <a:gd name="T27" fmla="*/ 37 h 75"/>
                    <a:gd name="T28" fmla="*/ 308 w 308"/>
                    <a:gd name="T29" fmla="*/ 75 h 75"/>
                    <a:gd name="T30" fmla="*/ 217 w 308"/>
                    <a:gd name="T31" fmla="*/ 37 h 75"/>
                    <a:gd name="T32" fmla="*/ 45 w 308"/>
                    <a:gd name="T33" fmla="*/ 22 h 75"/>
                    <a:gd name="T34" fmla="*/ 23 w 308"/>
                    <a:gd name="T35" fmla="*/ 0 h 75"/>
                    <a:gd name="T36" fmla="*/ 0 w 308"/>
                    <a:gd name="T37" fmla="*/ 0 h 75"/>
                    <a:gd name="T38" fmla="*/ 0 w 308"/>
                    <a:gd name="T39" fmla="*/ 0 h 75"/>
                    <a:gd name="T40" fmla="*/ 0 w 308"/>
                    <a:gd name="T41" fmla="*/ 0 h 75"/>
                    <a:gd name="T42" fmla="*/ 0 w 308"/>
                    <a:gd name="T43" fmla="*/ 0 h 75"/>
                    <a:gd name="T44" fmla="*/ 0 w 308"/>
                    <a:gd name="T45" fmla="*/ 0 h 75"/>
                    <a:gd name="T46" fmla="*/ 0 w 308"/>
                    <a:gd name="T47" fmla="*/ 0 h 75"/>
                    <a:gd name="T48" fmla="*/ 0 w 308"/>
                    <a:gd name="T49" fmla="*/ 0 h 75"/>
                    <a:gd name="T50" fmla="*/ 0 w 308"/>
                    <a:gd name="T51" fmla="*/ 0 h 75"/>
                    <a:gd name="T52" fmla="*/ 0 w 308"/>
                    <a:gd name="T53" fmla="*/ 0 h 75"/>
                    <a:gd name="T54" fmla="*/ 0 w 308"/>
                    <a:gd name="T55" fmla="*/ 0 h 75"/>
                    <a:gd name="T56" fmla="*/ 0 w 308"/>
                    <a:gd name="T57" fmla="*/ 0 h 75"/>
                    <a:gd name="T58" fmla="*/ 0 w 308"/>
                    <a:gd name="T59" fmla="*/ 0 h 75"/>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308"/>
                    <a:gd name="T91" fmla="*/ 0 h 75"/>
                    <a:gd name="T92" fmla="*/ 308 w 308"/>
                    <a:gd name="T93" fmla="*/ 75 h 75"/>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308" h="75">
                      <a:moveTo>
                        <a:pt x="0" y="0"/>
                      </a:moveTo>
                      <a:lnTo>
                        <a:pt x="3" y="0"/>
                      </a:lnTo>
                      <a:lnTo>
                        <a:pt x="6" y="0"/>
                      </a:lnTo>
                      <a:lnTo>
                        <a:pt x="8" y="0"/>
                      </a:lnTo>
                      <a:lnTo>
                        <a:pt x="11" y="0"/>
                      </a:lnTo>
                      <a:lnTo>
                        <a:pt x="14" y="0"/>
                      </a:lnTo>
                      <a:lnTo>
                        <a:pt x="16" y="0"/>
                      </a:lnTo>
                      <a:lnTo>
                        <a:pt x="20" y="0"/>
                      </a:lnTo>
                      <a:lnTo>
                        <a:pt x="23" y="0"/>
                      </a:lnTo>
                      <a:lnTo>
                        <a:pt x="38" y="14"/>
                      </a:lnTo>
                      <a:lnTo>
                        <a:pt x="233" y="14"/>
                      </a:lnTo>
                      <a:lnTo>
                        <a:pt x="233" y="22"/>
                      </a:lnTo>
                      <a:lnTo>
                        <a:pt x="285" y="37"/>
                      </a:lnTo>
                      <a:lnTo>
                        <a:pt x="308" y="75"/>
                      </a:lnTo>
                      <a:lnTo>
                        <a:pt x="217" y="37"/>
                      </a:lnTo>
                      <a:lnTo>
                        <a:pt x="45" y="22"/>
                      </a:lnTo>
                      <a:lnTo>
                        <a:pt x="23" y="0"/>
                      </a:lnTo>
                      <a:lnTo>
                        <a:pt x="0" y="0"/>
                      </a:lnTo>
                    </a:path>
                  </a:pathLst>
                </a:custGeom>
                <a:noFill/>
                <a:ln w="3175">
                  <a:solidFill>
                    <a:srgbClr val="1F1A17"/>
                  </a:solidFill>
                  <a:round/>
                  <a:headEnd/>
                  <a:tailEnd/>
                </a:ln>
              </p:spPr>
              <p:txBody>
                <a:bodyPr>
                  <a:prstTxWarp prst="textNoShape">
                    <a:avLst/>
                  </a:prstTxWarp>
                </a:bodyPr>
                <a:lstStyle/>
                <a:p>
                  <a:endParaRPr lang="en-US"/>
                </a:p>
              </p:txBody>
            </p:sp>
            <p:sp>
              <p:nvSpPr>
                <p:cNvPr id="45201" name="Freeform 182"/>
                <p:cNvSpPr>
                  <a:spLocks noChangeAspect="1"/>
                </p:cNvSpPr>
                <p:nvPr/>
              </p:nvSpPr>
              <p:spPr bwMode="auto">
                <a:xfrm>
                  <a:off x="700" y="2770"/>
                  <a:ext cx="68" cy="58"/>
                </a:xfrm>
                <a:custGeom>
                  <a:avLst/>
                  <a:gdLst>
                    <a:gd name="T0" fmla="*/ 834 w 887"/>
                    <a:gd name="T1" fmla="*/ 293 h 752"/>
                    <a:gd name="T2" fmla="*/ 824 w 887"/>
                    <a:gd name="T3" fmla="*/ 237 h 752"/>
                    <a:gd name="T4" fmla="*/ 813 w 887"/>
                    <a:gd name="T5" fmla="*/ 205 h 752"/>
                    <a:gd name="T6" fmla="*/ 801 w 887"/>
                    <a:gd name="T7" fmla="*/ 182 h 752"/>
                    <a:gd name="T8" fmla="*/ 793 w 887"/>
                    <a:gd name="T9" fmla="*/ 173 h 752"/>
                    <a:gd name="T10" fmla="*/ 789 w 887"/>
                    <a:gd name="T11" fmla="*/ 170 h 752"/>
                    <a:gd name="T12" fmla="*/ 785 w 887"/>
                    <a:gd name="T13" fmla="*/ 168 h 752"/>
                    <a:gd name="T14" fmla="*/ 776 w 887"/>
                    <a:gd name="T15" fmla="*/ 166 h 752"/>
                    <a:gd name="T16" fmla="*/ 767 w 887"/>
                    <a:gd name="T17" fmla="*/ 168 h 752"/>
                    <a:gd name="T18" fmla="*/ 761 w 887"/>
                    <a:gd name="T19" fmla="*/ 170 h 752"/>
                    <a:gd name="T20" fmla="*/ 756 w 887"/>
                    <a:gd name="T21" fmla="*/ 173 h 752"/>
                    <a:gd name="T22" fmla="*/ 744 w 887"/>
                    <a:gd name="T23" fmla="*/ 183 h 752"/>
                    <a:gd name="T24" fmla="*/ 720 w 887"/>
                    <a:gd name="T25" fmla="*/ 217 h 752"/>
                    <a:gd name="T26" fmla="*/ 706 w 887"/>
                    <a:gd name="T27" fmla="*/ 240 h 752"/>
                    <a:gd name="T28" fmla="*/ 684 w 887"/>
                    <a:gd name="T29" fmla="*/ 247 h 752"/>
                    <a:gd name="T30" fmla="*/ 683 w 887"/>
                    <a:gd name="T31" fmla="*/ 243 h 752"/>
                    <a:gd name="T32" fmla="*/ 668 w 887"/>
                    <a:gd name="T33" fmla="*/ 204 h 752"/>
                    <a:gd name="T34" fmla="*/ 662 w 887"/>
                    <a:gd name="T35" fmla="*/ 182 h 752"/>
                    <a:gd name="T36" fmla="*/ 661 w 887"/>
                    <a:gd name="T37" fmla="*/ 172 h 752"/>
                    <a:gd name="T38" fmla="*/ 636 w 887"/>
                    <a:gd name="T39" fmla="*/ 175 h 752"/>
                    <a:gd name="T40" fmla="*/ 612 w 887"/>
                    <a:gd name="T41" fmla="*/ 184 h 752"/>
                    <a:gd name="T42" fmla="*/ 591 w 887"/>
                    <a:gd name="T43" fmla="*/ 198 h 752"/>
                    <a:gd name="T44" fmla="*/ 563 w 887"/>
                    <a:gd name="T45" fmla="*/ 225 h 752"/>
                    <a:gd name="T46" fmla="*/ 506 w 887"/>
                    <a:gd name="T47" fmla="*/ 308 h 752"/>
                    <a:gd name="T48" fmla="*/ 458 w 887"/>
                    <a:gd name="T49" fmla="*/ 381 h 752"/>
                    <a:gd name="T50" fmla="*/ 433 w 887"/>
                    <a:gd name="T51" fmla="*/ 410 h 752"/>
                    <a:gd name="T52" fmla="*/ 415 w 887"/>
                    <a:gd name="T53" fmla="*/ 426 h 752"/>
                    <a:gd name="T54" fmla="*/ 395 w 887"/>
                    <a:gd name="T55" fmla="*/ 437 h 752"/>
                    <a:gd name="T56" fmla="*/ 372 w 887"/>
                    <a:gd name="T57" fmla="*/ 443 h 752"/>
                    <a:gd name="T58" fmla="*/ 361 w 887"/>
                    <a:gd name="T59" fmla="*/ 443 h 752"/>
                    <a:gd name="T60" fmla="*/ 372 w 887"/>
                    <a:gd name="T61" fmla="*/ 342 h 752"/>
                    <a:gd name="T62" fmla="*/ 370 w 887"/>
                    <a:gd name="T63" fmla="*/ 313 h 752"/>
                    <a:gd name="T64" fmla="*/ 368 w 887"/>
                    <a:gd name="T65" fmla="*/ 304 h 752"/>
                    <a:gd name="T66" fmla="*/ 360 w 887"/>
                    <a:gd name="T67" fmla="*/ 286 h 752"/>
                    <a:gd name="T68" fmla="*/ 353 w 887"/>
                    <a:gd name="T69" fmla="*/ 278 h 752"/>
                    <a:gd name="T70" fmla="*/ 340 w 887"/>
                    <a:gd name="T71" fmla="*/ 281 h 752"/>
                    <a:gd name="T72" fmla="*/ 325 w 887"/>
                    <a:gd name="T73" fmla="*/ 291 h 752"/>
                    <a:gd name="T74" fmla="*/ 313 w 887"/>
                    <a:gd name="T75" fmla="*/ 303 h 752"/>
                    <a:gd name="T76" fmla="*/ 309 w 887"/>
                    <a:gd name="T77" fmla="*/ 310 h 752"/>
                    <a:gd name="T78" fmla="*/ 308 w 887"/>
                    <a:gd name="T79" fmla="*/ 315 h 752"/>
                    <a:gd name="T80" fmla="*/ 301 w 887"/>
                    <a:gd name="T81" fmla="*/ 316 h 752"/>
                    <a:gd name="T82" fmla="*/ 292 w 887"/>
                    <a:gd name="T83" fmla="*/ 319 h 752"/>
                    <a:gd name="T84" fmla="*/ 283 w 887"/>
                    <a:gd name="T85" fmla="*/ 324 h 752"/>
                    <a:gd name="T86" fmla="*/ 243 w 887"/>
                    <a:gd name="T87" fmla="*/ 363 h 752"/>
                    <a:gd name="T88" fmla="*/ 145 w 887"/>
                    <a:gd name="T89" fmla="*/ 511 h 752"/>
                    <a:gd name="T90" fmla="*/ 12 w 887"/>
                    <a:gd name="T91" fmla="*/ 737 h 752"/>
                    <a:gd name="T92" fmla="*/ 0 w 887"/>
                    <a:gd name="T93" fmla="*/ 752 h 752"/>
                    <a:gd name="T94" fmla="*/ 0 w 887"/>
                    <a:gd name="T95" fmla="*/ 738 h 752"/>
                    <a:gd name="T96" fmla="*/ 0 w 887"/>
                    <a:gd name="T97" fmla="*/ 729 h 752"/>
                    <a:gd name="T98" fmla="*/ 37 w 887"/>
                    <a:gd name="T99" fmla="*/ 653 h 752"/>
                    <a:gd name="T100" fmla="*/ 61 w 887"/>
                    <a:gd name="T101" fmla="*/ 526 h 752"/>
                    <a:gd name="T102" fmla="*/ 61 w 887"/>
                    <a:gd name="T103" fmla="*/ 450 h 752"/>
                    <a:gd name="T104" fmla="*/ 278 w 887"/>
                    <a:gd name="T105" fmla="*/ 172 h 752"/>
                    <a:gd name="T106" fmla="*/ 339 w 887"/>
                    <a:gd name="T107" fmla="*/ 143 h 752"/>
                    <a:gd name="T108" fmla="*/ 556 w 887"/>
                    <a:gd name="T109" fmla="*/ 90 h 752"/>
                    <a:gd name="T110" fmla="*/ 714 w 887"/>
                    <a:gd name="T111" fmla="*/ 15 h 752"/>
                    <a:gd name="T112" fmla="*/ 774 w 887"/>
                    <a:gd name="T113" fmla="*/ 0 h 752"/>
                    <a:gd name="T114" fmla="*/ 827 w 887"/>
                    <a:gd name="T115" fmla="*/ 15 h 752"/>
                    <a:gd name="T116" fmla="*/ 887 w 887"/>
                    <a:gd name="T117" fmla="*/ 105 h 752"/>
                    <a:gd name="T118" fmla="*/ 849 w 887"/>
                    <a:gd name="T119" fmla="*/ 263 h 752"/>
                    <a:gd name="T120" fmla="*/ 834 w 887"/>
                    <a:gd name="T121" fmla="*/ 293 h 752"/>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887"/>
                    <a:gd name="T184" fmla="*/ 0 h 752"/>
                    <a:gd name="T185" fmla="*/ 887 w 887"/>
                    <a:gd name="T186" fmla="*/ 752 h 752"/>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887" h="752">
                      <a:moveTo>
                        <a:pt x="834" y="293"/>
                      </a:moveTo>
                      <a:lnTo>
                        <a:pt x="824" y="237"/>
                      </a:lnTo>
                      <a:lnTo>
                        <a:pt x="813" y="205"/>
                      </a:lnTo>
                      <a:lnTo>
                        <a:pt x="801" y="182"/>
                      </a:lnTo>
                      <a:lnTo>
                        <a:pt x="793" y="173"/>
                      </a:lnTo>
                      <a:lnTo>
                        <a:pt x="789" y="170"/>
                      </a:lnTo>
                      <a:lnTo>
                        <a:pt x="785" y="168"/>
                      </a:lnTo>
                      <a:lnTo>
                        <a:pt x="776" y="166"/>
                      </a:lnTo>
                      <a:lnTo>
                        <a:pt x="767" y="168"/>
                      </a:lnTo>
                      <a:lnTo>
                        <a:pt x="761" y="170"/>
                      </a:lnTo>
                      <a:lnTo>
                        <a:pt x="756" y="173"/>
                      </a:lnTo>
                      <a:lnTo>
                        <a:pt x="744" y="183"/>
                      </a:lnTo>
                      <a:lnTo>
                        <a:pt x="720" y="217"/>
                      </a:lnTo>
                      <a:lnTo>
                        <a:pt x="706" y="240"/>
                      </a:lnTo>
                      <a:lnTo>
                        <a:pt x="684" y="247"/>
                      </a:lnTo>
                      <a:lnTo>
                        <a:pt x="683" y="243"/>
                      </a:lnTo>
                      <a:lnTo>
                        <a:pt x="668" y="204"/>
                      </a:lnTo>
                      <a:lnTo>
                        <a:pt x="662" y="182"/>
                      </a:lnTo>
                      <a:lnTo>
                        <a:pt x="661" y="172"/>
                      </a:lnTo>
                      <a:lnTo>
                        <a:pt x="636" y="175"/>
                      </a:lnTo>
                      <a:lnTo>
                        <a:pt x="612" y="184"/>
                      </a:lnTo>
                      <a:lnTo>
                        <a:pt x="591" y="198"/>
                      </a:lnTo>
                      <a:lnTo>
                        <a:pt x="563" y="225"/>
                      </a:lnTo>
                      <a:lnTo>
                        <a:pt x="506" y="308"/>
                      </a:lnTo>
                      <a:lnTo>
                        <a:pt x="458" y="381"/>
                      </a:lnTo>
                      <a:lnTo>
                        <a:pt x="433" y="410"/>
                      </a:lnTo>
                      <a:lnTo>
                        <a:pt x="415" y="426"/>
                      </a:lnTo>
                      <a:lnTo>
                        <a:pt x="395" y="437"/>
                      </a:lnTo>
                      <a:lnTo>
                        <a:pt x="372" y="443"/>
                      </a:lnTo>
                      <a:lnTo>
                        <a:pt x="361" y="443"/>
                      </a:lnTo>
                      <a:lnTo>
                        <a:pt x="372" y="342"/>
                      </a:lnTo>
                      <a:lnTo>
                        <a:pt x="370" y="313"/>
                      </a:lnTo>
                      <a:lnTo>
                        <a:pt x="368" y="304"/>
                      </a:lnTo>
                      <a:lnTo>
                        <a:pt x="360" y="286"/>
                      </a:lnTo>
                      <a:lnTo>
                        <a:pt x="353" y="278"/>
                      </a:lnTo>
                      <a:lnTo>
                        <a:pt x="340" y="281"/>
                      </a:lnTo>
                      <a:lnTo>
                        <a:pt x="325" y="291"/>
                      </a:lnTo>
                      <a:lnTo>
                        <a:pt x="313" y="303"/>
                      </a:lnTo>
                      <a:lnTo>
                        <a:pt x="309" y="310"/>
                      </a:lnTo>
                      <a:lnTo>
                        <a:pt x="308" y="315"/>
                      </a:lnTo>
                      <a:lnTo>
                        <a:pt x="301" y="316"/>
                      </a:lnTo>
                      <a:lnTo>
                        <a:pt x="292" y="319"/>
                      </a:lnTo>
                      <a:lnTo>
                        <a:pt x="283" y="324"/>
                      </a:lnTo>
                      <a:lnTo>
                        <a:pt x="243" y="363"/>
                      </a:lnTo>
                      <a:lnTo>
                        <a:pt x="145" y="511"/>
                      </a:lnTo>
                      <a:lnTo>
                        <a:pt x="12" y="737"/>
                      </a:lnTo>
                      <a:lnTo>
                        <a:pt x="0" y="752"/>
                      </a:lnTo>
                      <a:lnTo>
                        <a:pt x="0" y="738"/>
                      </a:lnTo>
                      <a:lnTo>
                        <a:pt x="0" y="729"/>
                      </a:lnTo>
                      <a:lnTo>
                        <a:pt x="37" y="653"/>
                      </a:lnTo>
                      <a:lnTo>
                        <a:pt x="61" y="526"/>
                      </a:lnTo>
                      <a:lnTo>
                        <a:pt x="61" y="450"/>
                      </a:lnTo>
                      <a:lnTo>
                        <a:pt x="278" y="172"/>
                      </a:lnTo>
                      <a:lnTo>
                        <a:pt x="339" y="143"/>
                      </a:lnTo>
                      <a:lnTo>
                        <a:pt x="556" y="90"/>
                      </a:lnTo>
                      <a:lnTo>
                        <a:pt x="714" y="15"/>
                      </a:lnTo>
                      <a:lnTo>
                        <a:pt x="774" y="0"/>
                      </a:lnTo>
                      <a:lnTo>
                        <a:pt x="827" y="15"/>
                      </a:lnTo>
                      <a:lnTo>
                        <a:pt x="887" y="105"/>
                      </a:lnTo>
                      <a:lnTo>
                        <a:pt x="849" y="263"/>
                      </a:lnTo>
                      <a:lnTo>
                        <a:pt x="834" y="293"/>
                      </a:lnTo>
                      <a:close/>
                    </a:path>
                  </a:pathLst>
                </a:custGeom>
                <a:solidFill>
                  <a:srgbClr val="BABFDA"/>
                </a:solidFill>
                <a:ln w="9525">
                  <a:noFill/>
                  <a:round/>
                  <a:headEnd/>
                  <a:tailEnd/>
                </a:ln>
              </p:spPr>
              <p:txBody>
                <a:bodyPr>
                  <a:prstTxWarp prst="textNoShape">
                    <a:avLst/>
                  </a:prstTxWarp>
                </a:bodyPr>
                <a:lstStyle/>
                <a:p>
                  <a:endParaRPr lang="en-US"/>
                </a:p>
              </p:txBody>
            </p:sp>
            <p:sp>
              <p:nvSpPr>
                <p:cNvPr id="45202" name="Freeform 183"/>
                <p:cNvSpPr>
                  <a:spLocks noChangeAspect="1"/>
                </p:cNvSpPr>
                <p:nvPr/>
              </p:nvSpPr>
              <p:spPr bwMode="auto">
                <a:xfrm>
                  <a:off x="782" y="2809"/>
                  <a:ext cx="46" cy="35"/>
                </a:xfrm>
                <a:custGeom>
                  <a:avLst/>
                  <a:gdLst>
                    <a:gd name="T0" fmla="*/ 272 w 597"/>
                    <a:gd name="T1" fmla="*/ 52 h 451"/>
                    <a:gd name="T2" fmla="*/ 314 w 597"/>
                    <a:gd name="T3" fmla="*/ 181 h 451"/>
                    <a:gd name="T4" fmla="*/ 323 w 597"/>
                    <a:gd name="T5" fmla="*/ 206 h 451"/>
                    <a:gd name="T6" fmla="*/ 341 w 597"/>
                    <a:gd name="T7" fmla="*/ 234 h 451"/>
                    <a:gd name="T8" fmla="*/ 349 w 597"/>
                    <a:gd name="T9" fmla="*/ 241 h 451"/>
                    <a:gd name="T10" fmla="*/ 516 w 597"/>
                    <a:gd name="T11" fmla="*/ 319 h 451"/>
                    <a:gd name="T12" fmla="*/ 584 w 597"/>
                    <a:gd name="T13" fmla="*/ 356 h 451"/>
                    <a:gd name="T14" fmla="*/ 589 w 597"/>
                    <a:gd name="T15" fmla="*/ 361 h 451"/>
                    <a:gd name="T16" fmla="*/ 596 w 597"/>
                    <a:gd name="T17" fmla="*/ 381 h 451"/>
                    <a:gd name="T18" fmla="*/ 597 w 597"/>
                    <a:gd name="T19" fmla="*/ 391 h 451"/>
                    <a:gd name="T20" fmla="*/ 596 w 597"/>
                    <a:gd name="T21" fmla="*/ 399 h 451"/>
                    <a:gd name="T22" fmla="*/ 590 w 597"/>
                    <a:gd name="T23" fmla="*/ 414 h 451"/>
                    <a:gd name="T24" fmla="*/ 577 w 597"/>
                    <a:gd name="T25" fmla="*/ 426 h 451"/>
                    <a:gd name="T26" fmla="*/ 551 w 597"/>
                    <a:gd name="T27" fmla="*/ 438 h 451"/>
                    <a:gd name="T28" fmla="*/ 503 w 597"/>
                    <a:gd name="T29" fmla="*/ 448 h 451"/>
                    <a:gd name="T30" fmla="*/ 436 w 597"/>
                    <a:gd name="T31" fmla="*/ 451 h 451"/>
                    <a:gd name="T32" fmla="*/ 362 w 597"/>
                    <a:gd name="T33" fmla="*/ 445 h 451"/>
                    <a:gd name="T34" fmla="*/ 327 w 597"/>
                    <a:gd name="T35" fmla="*/ 439 h 451"/>
                    <a:gd name="T36" fmla="*/ 318 w 597"/>
                    <a:gd name="T37" fmla="*/ 436 h 451"/>
                    <a:gd name="T38" fmla="*/ 274 w 597"/>
                    <a:gd name="T39" fmla="*/ 417 h 451"/>
                    <a:gd name="T40" fmla="*/ 163 w 597"/>
                    <a:gd name="T41" fmla="*/ 383 h 451"/>
                    <a:gd name="T42" fmla="*/ 113 w 597"/>
                    <a:gd name="T43" fmla="*/ 360 h 451"/>
                    <a:gd name="T44" fmla="*/ 70 w 597"/>
                    <a:gd name="T45" fmla="*/ 335 h 451"/>
                    <a:gd name="T46" fmla="*/ 38 w 597"/>
                    <a:gd name="T47" fmla="*/ 308 h 451"/>
                    <a:gd name="T48" fmla="*/ 23 w 597"/>
                    <a:gd name="T49" fmla="*/ 290 h 451"/>
                    <a:gd name="T50" fmla="*/ 8 w 597"/>
                    <a:gd name="T51" fmla="*/ 262 h 451"/>
                    <a:gd name="T52" fmla="*/ 3 w 597"/>
                    <a:gd name="T53" fmla="*/ 242 h 451"/>
                    <a:gd name="T54" fmla="*/ 0 w 597"/>
                    <a:gd name="T55" fmla="*/ 198 h 451"/>
                    <a:gd name="T56" fmla="*/ 15 w 597"/>
                    <a:gd name="T57" fmla="*/ 66 h 451"/>
                    <a:gd name="T58" fmla="*/ 18 w 597"/>
                    <a:gd name="T59" fmla="*/ 0 h 451"/>
                    <a:gd name="T60" fmla="*/ 45 w 597"/>
                    <a:gd name="T61" fmla="*/ 5 h 451"/>
                    <a:gd name="T62" fmla="*/ 59 w 597"/>
                    <a:gd name="T63" fmla="*/ 9 h 451"/>
                    <a:gd name="T64" fmla="*/ 111 w 597"/>
                    <a:gd name="T65" fmla="*/ 29 h 451"/>
                    <a:gd name="T66" fmla="*/ 122 w 597"/>
                    <a:gd name="T67" fmla="*/ 30 h 451"/>
                    <a:gd name="T68" fmla="*/ 126 w 597"/>
                    <a:gd name="T69" fmla="*/ 43 h 451"/>
                    <a:gd name="T70" fmla="*/ 129 w 597"/>
                    <a:gd name="T71" fmla="*/ 46 h 451"/>
                    <a:gd name="T72" fmla="*/ 132 w 597"/>
                    <a:gd name="T73" fmla="*/ 48 h 451"/>
                    <a:gd name="T74" fmla="*/ 135 w 597"/>
                    <a:gd name="T75" fmla="*/ 51 h 451"/>
                    <a:gd name="T76" fmla="*/ 139 w 597"/>
                    <a:gd name="T77" fmla="*/ 53 h 451"/>
                    <a:gd name="T78" fmla="*/ 166 w 597"/>
                    <a:gd name="T79" fmla="*/ 59 h 451"/>
                    <a:gd name="T80" fmla="*/ 178 w 597"/>
                    <a:gd name="T81" fmla="*/ 59 h 451"/>
                    <a:gd name="T82" fmla="*/ 262 w 597"/>
                    <a:gd name="T83" fmla="*/ 51 h 451"/>
                    <a:gd name="T84" fmla="*/ 268 w 597"/>
                    <a:gd name="T85" fmla="*/ 51 h 451"/>
                    <a:gd name="T86" fmla="*/ 272 w 597"/>
                    <a:gd name="T87" fmla="*/ 52 h 451"/>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597"/>
                    <a:gd name="T133" fmla="*/ 0 h 451"/>
                    <a:gd name="T134" fmla="*/ 597 w 597"/>
                    <a:gd name="T135" fmla="*/ 451 h 451"/>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597" h="451">
                      <a:moveTo>
                        <a:pt x="272" y="52"/>
                      </a:moveTo>
                      <a:lnTo>
                        <a:pt x="314" y="181"/>
                      </a:lnTo>
                      <a:lnTo>
                        <a:pt x="323" y="206"/>
                      </a:lnTo>
                      <a:lnTo>
                        <a:pt x="341" y="234"/>
                      </a:lnTo>
                      <a:lnTo>
                        <a:pt x="349" y="241"/>
                      </a:lnTo>
                      <a:lnTo>
                        <a:pt x="516" y="319"/>
                      </a:lnTo>
                      <a:lnTo>
                        <a:pt x="584" y="356"/>
                      </a:lnTo>
                      <a:lnTo>
                        <a:pt x="589" y="361"/>
                      </a:lnTo>
                      <a:lnTo>
                        <a:pt x="596" y="381"/>
                      </a:lnTo>
                      <a:lnTo>
                        <a:pt x="597" y="391"/>
                      </a:lnTo>
                      <a:lnTo>
                        <a:pt x="596" y="399"/>
                      </a:lnTo>
                      <a:lnTo>
                        <a:pt x="590" y="414"/>
                      </a:lnTo>
                      <a:lnTo>
                        <a:pt x="577" y="426"/>
                      </a:lnTo>
                      <a:lnTo>
                        <a:pt x="551" y="438"/>
                      </a:lnTo>
                      <a:lnTo>
                        <a:pt x="503" y="448"/>
                      </a:lnTo>
                      <a:lnTo>
                        <a:pt x="436" y="451"/>
                      </a:lnTo>
                      <a:lnTo>
                        <a:pt x="362" y="445"/>
                      </a:lnTo>
                      <a:lnTo>
                        <a:pt x="327" y="439"/>
                      </a:lnTo>
                      <a:lnTo>
                        <a:pt x="318" y="436"/>
                      </a:lnTo>
                      <a:lnTo>
                        <a:pt x="274" y="417"/>
                      </a:lnTo>
                      <a:lnTo>
                        <a:pt x="163" y="383"/>
                      </a:lnTo>
                      <a:lnTo>
                        <a:pt x="113" y="360"/>
                      </a:lnTo>
                      <a:lnTo>
                        <a:pt x="70" y="335"/>
                      </a:lnTo>
                      <a:lnTo>
                        <a:pt x="38" y="308"/>
                      </a:lnTo>
                      <a:lnTo>
                        <a:pt x="23" y="290"/>
                      </a:lnTo>
                      <a:lnTo>
                        <a:pt x="8" y="262"/>
                      </a:lnTo>
                      <a:lnTo>
                        <a:pt x="3" y="242"/>
                      </a:lnTo>
                      <a:lnTo>
                        <a:pt x="0" y="198"/>
                      </a:lnTo>
                      <a:lnTo>
                        <a:pt x="15" y="66"/>
                      </a:lnTo>
                      <a:lnTo>
                        <a:pt x="18" y="0"/>
                      </a:lnTo>
                      <a:lnTo>
                        <a:pt x="45" y="5"/>
                      </a:lnTo>
                      <a:lnTo>
                        <a:pt x="59" y="9"/>
                      </a:lnTo>
                      <a:lnTo>
                        <a:pt x="111" y="29"/>
                      </a:lnTo>
                      <a:lnTo>
                        <a:pt x="122" y="30"/>
                      </a:lnTo>
                      <a:lnTo>
                        <a:pt x="126" y="43"/>
                      </a:lnTo>
                      <a:lnTo>
                        <a:pt x="129" y="46"/>
                      </a:lnTo>
                      <a:lnTo>
                        <a:pt x="132" y="48"/>
                      </a:lnTo>
                      <a:lnTo>
                        <a:pt x="135" y="51"/>
                      </a:lnTo>
                      <a:lnTo>
                        <a:pt x="139" y="53"/>
                      </a:lnTo>
                      <a:lnTo>
                        <a:pt x="166" y="59"/>
                      </a:lnTo>
                      <a:lnTo>
                        <a:pt x="178" y="59"/>
                      </a:lnTo>
                      <a:lnTo>
                        <a:pt x="262" y="51"/>
                      </a:lnTo>
                      <a:lnTo>
                        <a:pt x="268" y="51"/>
                      </a:lnTo>
                      <a:lnTo>
                        <a:pt x="272" y="52"/>
                      </a:lnTo>
                      <a:close/>
                    </a:path>
                  </a:pathLst>
                </a:custGeom>
                <a:solidFill>
                  <a:srgbClr val="F8D0B3"/>
                </a:solidFill>
                <a:ln w="9525">
                  <a:noFill/>
                  <a:round/>
                  <a:headEnd/>
                  <a:tailEnd/>
                </a:ln>
              </p:spPr>
              <p:txBody>
                <a:bodyPr>
                  <a:prstTxWarp prst="textNoShape">
                    <a:avLst/>
                  </a:prstTxWarp>
                </a:bodyPr>
                <a:lstStyle/>
                <a:p>
                  <a:endParaRPr lang="en-US"/>
                </a:p>
              </p:txBody>
            </p:sp>
            <p:sp>
              <p:nvSpPr>
                <p:cNvPr id="45203" name="Freeform 184"/>
                <p:cNvSpPr>
                  <a:spLocks noChangeAspect="1"/>
                </p:cNvSpPr>
                <p:nvPr/>
              </p:nvSpPr>
              <p:spPr bwMode="auto">
                <a:xfrm>
                  <a:off x="840" y="2827"/>
                  <a:ext cx="16" cy="21"/>
                </a:xfrm>
                <a:custGeom>
                  <a:avLst/>
                  <a:gdLst>
                    <a:gd name="T0" fmla="*/ 91 w 219"/>
                    <a:gd name="T1" fmla="*/ 15 h 271"/>
                    <a:gd name="T2" fmla="*/ 90 w 219"/>
                    <a:gd name="T3" fmla="*/ 74 h 271"/>
                    <a:gd name="T4" fmla="*/ 85 w 219"/>
                    <a:gd name="T5" fmla="*/ 107 h 271"/>
                    <a:gd name="T6" fmla="*/ 82 w 219"/>
                    <a:gd name="T7" fmla="*/ 118 h 271"/>
                    <a:gd name="T8" fmla="*/ 78 w 219"/>
                    <a:gd name="T9" fmla="*/ 127 h 271"/>
                    <a:gd name="T10" fmla="*/ 72 w 219"/>
                    <a:gd name="T11" fmla="*/ 135 h 271"/>
                    <a:gd name="T12" fmla="*/ 66 w 219"/>
                    <a:gd name="T13" fmla="*/ 141 h 271"/>
                    <a:gd name="T14" fmla="*/ 59 w 219"/>
                    <a:gd name="T15" fmla="*/ 146 h 271"/>
                    <a:gd name="T16" fmla="*/ 53 w 219"/>
                    <a:gd name="T17" fmla="*/ 148 h 271"/>
                    <a:gd name="T18" fmla="*/ 44 w 219"/>
                    <a:gd name="T19" fmla="*/ 150 h 271"/>
                    <a:gd name="T20" fmla="*/ 39 w 219"/>
                    <a:gd name="T21" fmla="*/ 150 h 271"/>
                    <a:gd name="T22" fmla="*/ 37 w 219"/>
                    <a:gd name="T23" fmla="*/ 158 h 271"/>
                    <a:gd name="T24" fmla="*/ 35 w 219"/>
                    <a:gd name="T25" fmla="*/ 165 h 271"/>
                    <a:gd name="T26" fmla="*/ 29 w 219"/>
                    <a:gd name="T27" fmla="*/ 180 h 271"/>
                    <a:gd name="T28" fmla="*/ 10 w 219"/>
                    <a:gd name="T29" fmla="*/ 211 h 271"/>
                    <a:gd name="T30" fmla="*/ 4 w 219"/>
                    <a:gd name="T31" fmla="*/ 226 h 271"/>
                    <a:gd name="T32" fmla="*/ 2 w 219"/>
                    <a:gd name="T33" fmla="*/ 234 h 271"/>
                    <a:gd name="T34" fmla="*/ 0 w 219"/>
                    <a:gd name="T35" fmla="*/ 241 h 271"/>
                    <a:gd name="T36" fmla="*/ 2 w 219"/>
                    <a:gd name="T37" fmla="*/ 249 h 271"/>
                    <a:gd name="T38" fmla="*/ 4 w 219"/>
                    <a:gd name="T39" fmla="*/ 256 h 271"/>
                    <a:gd name="T40" fmla="*/ 9 w 219"/>
                    <a:gd name="T41" fmla="*/ 263 h 271"/>
                    <a:gd name="T42" fmla="*/ 16 w 219"/>
                    <a:gd name="T43" fmla="*/ 271 h 271"/>
                    <a:gd name="T44" fmla="*/ 76 w 219"/>
                    <a:gd name="T45" fmla="*/ 247 h 271"/>
                    <a:gd name="T46" fmla="*/ 107 w 219"/>
                    <a:gd name="T47" fmla="*/ 239 h 271"/>
                    <a:gd name="T48" fmla="*/ 117 w 219"/>
                    <a:gd name="T49" fmla="*/ 239 h 271"/>
                    <a:gd name="T50" fmla="*/ 136 w 219"/>
                    <a:gd name="T51" fmla="*/ 238 h 271"/>
                    <a:gd name="T52" fmla="*/ 212 w 219"/>
                    <a:gd name="T53" fmla="*/ 240 h 271"/>
                    <a:gd name="T54" fmla="*/ 212 w 219"/>
                    <a:gd name="T55" fmla="*/ 242 h 271"/>
                    <a:gd name="T56" fmla="*/ 213 w 219"/>
                    <a:gd name="T57" fmla="*/ 243 h 271"/>
                    <a:gd name="T58" fmla="*/ 215 w 219"/>
                    <a:gd name="T59" fmla="*/ 244 h 271"/>
                    <a:gd name="T60" fmla="*/ 218 w 219"/>
                    <a:gd name="T61" fmla="*/ 246 h 271"/>
                    <a:gd name="T62" fmla="*/ 219 w 219"/>
                    <a:gd name="T63" fmla="*/ 248 h 271"/>
                    <a:gd name="T64" fmla="*/ 216 w 219"/>
                    <a:gd name="T65" fmla="*/ 218 h 271"/>
                    <a:gd name="T66" fmla="*/ 209 w 219"/>
                    <a:gd name="T67" fmla="*/ 189 h 271"/>
                    <a:gd name="T68" fmla="*/ 158 w 219"/>
                    <a:gd name="T69" fmla="*/ 59 h 271"/>
                    <a:gd name="T70" fmla="*/ 152 w 219"/>
                    <a:gd name="T71" fmla="*/ 26 h 271"/>
                    <a:gd name="T72" fmla="*/ 152 w 219"/>
                    <a:gd name="T73" fmla="*/ 8 h 271"/>
                    <a:gd name="T74" fmla="*/ 148 w 219"/>
                    <a:gd name="T75" fmla="*/ 8 h 271"/>
                    <a:gd name="T76" fmla="*/ 140 w 219"/>
                    <a:gd name="T77" fmla="*/ 6 h 271"/>
                    <a:gd name="T78" fmla="*/ 136 w 219"/>
                    <a:gd name="T79" fmla="*/ 3 h 271"/>
                    <a:gd name="T80" fmla="*/ 120 w 219"/>
                    <a:gd name="T81" fmla="*/ 0 h 271"/>
                    <a:gd name="T82" fmla="*/ 114 w 219"/>
                    <a:gd name="T83" fmla="*/ 0 h 271"/>
                    <a:gd name="T84" fmla="*/ 114 w 219"/>
                    <a:gd name="T85" fmla="*/ 8 h 271"/>
                    <a:gd name="T86" fmla="*/ 91 w 219"/>
                    <a:gd name="T87" fmla="*/ 15 h 271"/>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219"/>
                    <a:gd name="T133" fmla="*/ 0 h 271"/>
                    <a:gd name="T134" fmla="*/ 219 w 219"/>
                    <a:gd name="T135" fmla="*/ 271 h 271"/>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219" h="271">
                      <a:moveTo>
                        <a:pt x="91" y="15"/>
                      </a:moveTo>
                      <a:lnTo>
                        <a:pt x="90" y="74"/>
                      </a:lnTo>
                      <a:lnTo>
                        <a:pt x="85" y="107"/>
                      </a:lnTo>
                      <a:lnTo>
                        <a:pt x="82" y="118"/>
                      </a:lnTo>
                      <a:lnTo>
                        <a:pt x="78" y="127"/>
                      </a:lnTo>
                      <a:lnTo>
                        <a:pt x="72" y="135"/>
                      </a:lnTo>
                      <a:lnTo>
                        <a:pt x="66" y="141"/>
                      </a:lnTo>
                      <a:lnTo>
                        <a:pt x="59" y="146"/>
                      </a:lnTo>
                      <a:lnTo>
                        <a:pt x="53" y="148"/>
                      </a:lnTo>
                      <a:lnTo>
                        <a:pt x="44" y="150"/>
                      </a:lnTo>
                      <a:lnTo>
                        <a:pt x="39" y="150"/>
                      </a:lnTo>
                      <a:lnTo>
                        <a:pt x="37" y="158"/>
                      </a:lnTo>
                      <a:lnTo>
                        <a:pt x="35" y="165"/>
                      </a:lnTo>
                      <a:lnTo>
                        <a:pt x="29" y="180"/>
                      </a:lnTo>
                      <a:lnTo>
                        <a:pt x="10" y="211"/>
                      </a:lnTo>
                      <a:lnTo>
                        <a:pt x="4" y="226"/>
                      </a:lnTo>
                      <a:lnTo>
                        <a:pt x="2" y="234"/>
                      </a:lnTo>
                      <a:lnTo>
                        <a:pt x="0" y="241"/>
                      </a:lnTo>
                      <a:lnTo>
                        <a:pt x="2" y="249"/>
                      </a:lnTo>
                      <a:lnTo>
                        <a:pt x="4" y="256"/>
                      </a:lnTo>
                      <a:lnTo>
                        <a:pt x="9" y="263"/>
                      </a:lnTo>
                      <a:lnTo>
                        <a:pt x="16" y="271"/>
                      </a:lnTo>
                      <a:lnTo>
                        <a:pt x="76" y="247"/>
                      </a:lnTo>
                      <a:lnTo>
                        <a:pt x="107" y="239"/>
                      </a:lnTo>
                      <a:lnTo>
                        <a:pt x="117" y="239"/>
                      </a:lnTo>
                      <a:lnTo>
                        <a:pt x="136" y="238"/>
                      </a:lnTo>
                      <a:lnTo>
                        <a:pt x="212" y="240"/>
                      </a:lnTo>
                      <a:lnTo>
                        <a:pt x="212" y="242"/>
                      </a:lnTo>
                      <a:lnTo>
                        <a:pt x="213" y="243"/>
                      </a:lnTo>
                      <a:lnTo>
                        <a:pt x="215" y="244"/>
                      </a:lnTo>
                      <a:lnTo>
                        <a:pt x="218" y="246"/>
                      </a:lnTo>
                      <a:lnTo>
                        <a:pt x="219" y="248"/>
                      </a:lnTo>
                      <a:lnTo>
                        <a:pt x="216" y="218"/>
                      </a:lnTo>
                      <a:lnTo>
                        <a:pt x="209" y="189"/>
                      </a:lnTo>
                      <a:lnTo>
                        <a:pt x="158" y="59"/>
                      </a:lnTo>
                      <a:lnTo>
                        <a:pt x="152" y="26"/>
                      </a:lnTo>
                      <a:lnTo>
                        <a:pt x="152" y="8"/>
                      </a:lnTo>
                      <a:lnTo>
                        <a:pt x="148" y="8"/>
                      </a:lnTo>
                      <a:lnTo>
                        <a:pt x="140" y="6"/>
                      </a:lnTo>
                      <a:lnTo>
                        <a:pt x="136" y="3"/>
                      </a:lnTo>
                      <a:lnTo>
                        <a:pt x="120" y="0"/>
                      </a:lnTo>
                      <a:lnTo>
                        <a:pt x="114" y="0"/>
                      </a:lnTo>
                      <a:lnTo>
                        <a:pt x="114" y="8"/>
                      </a:lnTo>
                      <a:lnTo>
                        <a:pt x="91" y="15"/>
                      </a:lnTo>
                      <a:close/>
                    </a:path>
                  </a:pathLst>
                </a:custGeom>
                <a:solidFill>
                  <a:srgbClr val="F8D0B3"/>
                </a:solidFill>
                <a:ln w="9525">
                  <a:noFill/>
                  <a:round/>
                  <a:headEnd/>
                  <a:tailEnd/>
                </a:ln>
              </p:spPr>
              <p:txBody>
                <a:bodyPr>
                  <a:prstTxWarp prst="textNoShape">
                    <a:avLst/>
                  </a:prstTxWarp>
                </a:bodyPr>
                <a:lstStyle/>
                <a:p>
                  <a:endParaRPr lang="en-US"/>
                </a:p>
              </p:txBody>
            </p:sp>
            <p:sp>
              <p:nvSpPr>
                <p:cNvPr id="45204" name="Freeform 185"/>
                <p:cNvSpPr>
                  <a:spLocks noChangeAspect="1"/>
                </p:cNvSpPr>
                <p:nvPr/>
              </p:nvSpPr>
              <p:spPr bwMode="auto">
                <a:xfrm>
                  <a:off x="753" y="2823"/>
                  <a:ext cx="42" cy="70"/>
                </a:xfrm>
                <a:custGeom>
                  <a:avLst/>
                  <a:gdLst>
                    <a:gd name="T0" fmla="*/ 41 w 541"/>
                    <a:gd name="T1" fmla="*/ 209 h 902"/>
                    <a:gd name="T2" fmla="*/ 0 w 541"/>
                    <a:gd name="T3" fmla="*/ 472 h 902"/>
                    <a:gd name="T4" fmla="*/ 33 w 541"/>
                    <a:gd name="T5" fmla="*/ 655 h 902"/>
                    <a:gd name="T6" fmla="*/ 98 w 541"/>
                    <a:gd name="T7" fmla="*/ 770 h 902"/>
                    <a:gd name="T8" fmla="*/ 225 w 541"/>
                    <a:gd name="T9" fmla="*/ 887 h 902"/>
                    <a:gd name="T10" fmla="*/ 228 w 541"/>
                    <a:gd name="T11" fmla="*/ 896 h 902"/>
                    <a:gd name="T12" fmla="*/ 239 w 541"/>
                    <a:gd name="T13" fmla="*/ 897 h 902"/>
                    <a:gd name="T14" fmla="*/ 259 w 541"/>
                    <a:gd name="T15" fmla="*/ 902 h 902"/>
                    <a:gd name="T16" fmla="*/ 272 w 541"/>
                    <a:gd name="T17" fmla="*/ 883 h 902"/>
                    <a:gd name="T18" fmla="*/ 284 w 541"/>
                    <a:gd name="T19" fmla="*/ 830 h 902"/>
                    <a:gd name="T20" fmla="*/ 268 w 541"/>
                    <a:gd name="T21" fmla="*/ 590 h 902"/>
                    <a:gd name="T22" fmla="*/ 289 w 541"/>
                    <a:gd name="T23" fmla="*/ 511 h 902"/>
                    <a:gd name="T24" fmla="*/ 307 w 541"/>
                    <a:gd name="T25" fmla="*/ 497 h 902"/>
                    <a:gd name="T26" fmla="*/ 328 w 541"/>
                    <a:gd name="T27" fmla="*/ 494 h 902"/>
                    <a:gd name="T28" fmla="*/ 353 w 541"/>
                    <a:gd name="T29" fmla="*/ 505 h 902"/>
                    <a:gd name="T30" fmla="*/ 365 w 541"/>
                    <a:gd name="T31" fmla="*/ 521 h 902"/>
                    <a:gd name="T32" fmla="*/ 367 w 541"/>
                    <a:gd name="T33" fmla="*/ 534 h 902"/>
                    <a:gd name="T34" fmla="*/ 408 w 541"/>
                    <a:gd name="T35" fmla="*/ 541 h 902"/>
                    <a:gd name="T36" fmla="*/ 420 w 541"/>
                    <a:gd name="T37" fmla="*/ 542 h 902"/>
                    <a:gd name="T38" fmla="*/ 424 w 541"/>
                    <a:gd name="T39" fmla="*/ 533 h 902"/>
                    <a:gd name="T40" fmla="*/ 430 w 541"/>
                    <a:gd name="T41" fmla="*/ 528 h 902"/>
                    <a:gd name="T42" fmla="*/ 435 w 541"/>
                    <a:gd name="T43" fmla="*/ 527 h 902"/>
                    <a:gd name="T44" fmla="*/ 473 w 541"/>
                    <a:gd name="T45" fmla="*/ 434 h 902"/>
                    <a:gd name="T46" fmla="*/ 481 w 541"/>
                    <a:gd name="T47" fmla="*/ 413 h 902"/>
                    <a:gd name="T48" fmla="*/ 496 w 541"/>
                    <a:gd name="T49" fmla="*/ 408 h 902"/>
                    <a:gd name="T50" fmla="*/ 518 w 541"/>
                    <a:gd name="T51" fmla="*/ 417 h 902"/>
                    <a:gd name="T52" fmla="*/ 541 w 541"/>
                    <a:gd name="T53" fmla="*/ 421 h 902"/>
                    <a:gd name="T54" fmla="*/ 523 w 541"/>
                    <a:gd name="T55" fmla="*/ 367 h 902"/>
                    <a:gd name="T56" fmla="*/ 504 w 541"/>
                    <a:gd name="T57" fmla="*/ 318 h 902"/>
                    <a:gd name="T58" fmla="*/ 488 w 541"/>
                    <a:gd name="T59" fmla="*/ 301 h 902"/>
                    <a:gd name="T60" fmla="*/ 476 w 541"/>
                    <a:gd name="T61" fmla="*/ 303 h 902"/>
                    <a:gd name="T62" fmla="*/ 450 w 541"/>
                    <a:gd name="T63" fmla="*/ 324 h 902"/>
                    <a:gd name="T64" fmla="*/ 395 w 541"/>
                    <a:gd name="T65" fmla="*/ 389 h 902"/>
                    <a:gd name="T66" fmla="*/ 336 w 541"/>
                    <a:gd name="T67" fmla="*/ 408 h 902"/>
                    <a:gd name="T68" fmla="*/ 305 w 541"/>
                    <a:gd name="T69" fmla="*/ 406 h 902"/>
                    <a:gd name="T70" fmla="*/ 265 w 541"/>
                    <a:gd name="T71" fmla="*/ 386 h 902"/>
                    <a:gd name="T72" fmla="*/ 215 w 541"/>
                    <a:gd name="T73" fmla="*/ 320 h 902"/>
                    <a:gd name="T74" fmla="*/ 165 w 541"/>
                    <a:gd name="T75" fmla="*/ 111 h 902"/>
                    <a:gd name="T76" fmla="*/ 128 w 541"/>
                    <a:gd name="T77" fmla="*/ 0 h 902"/>
                    <a:gd name="T78" fmla="*/ 121 w 541"/>
                    <a:gd name="T79" fmla="*/ 10 h 902"/>
                    <a:gd name="T80" fmla="*/ 111 w 541"/>
                    <a:gd name="T81" fmla="*/ 15 h 902"/>
                    <a:gd name="T82" fmla="*/ 100 w 541"/>
                    <a:gd name="T83" fmla="*/ 31 h 902"/>
                    <a:gd name="T84" fmla="*/ 97 w 541"/>
                    <a:gd name="T85" fmla="*/ 53 h 902"/>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541"/>
                    <a:gd name="T130" fmla="*/ 0 h 902"/>
                    <a:gd name="T131" fmla="*/ 541 w 541"/>
                    <a:gd name="T132" fmla="*/ 902 h 902"/>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541" h="902">
                      <a:moveTo>
                        <a:pt x="97" y="53"/>
                      </a:moveTo>
                      <a:lnTo>
                        <a:pt x="41" y="209"/>
                      </a:lnTo>
                      <a:lnTo>
                        <a:pt x="7" y="359"/>
                      </a:lnTo>
                      <a:lnTo>
                        <a:pt x="0" y="472"/>
                      </a:lnTo>
                      <a:lnTo>
                        <a:pt x="11" y="580"/>
                      </a:lnTo>
                      <a:lnTo>
                        <a:pt x="33" y="655"/>
                      </a:lnTo>
                      <a:lnTo>
                        <a:pt x="55" y="702"/>
                      </a:lnTo>
                      <a:lnTo>
                        <a:pt x="98" y="770"/>
                      </a:lnTo>
                      <a:lnTo>
                        <a:pt x="154" y="831"/>
                      </a:lnTo>
                      <a:lnTo>
                        <a:pt x="225" y="887"/>
                      </a:lnTo>
                      <a:lnTo>
                        <a:pt x="225" y="895"/>
                      </a:lnTo>
                      <a:lnTo>
                        <a:pt x="228" y="896"/>
                      </a:lnTo>
                      <a:lnTo>
                        <a:pt x="233" y="896"/>
                      </a:lnTo>
                      <a:lnTo>
                        <a:pt x="239" y="897"/>
                      </a:lnTo>
                      <a:lnTo>
                        <a:pt x="244" y="899"/>
                      </a:lnTo>
                      <a:lnTo>
                        <a:pt x="259" y="902"/>
                      </a:lnTo>
                      <a:lnTo>
                        <a:pt x="263" y="902"/>
                      </a:lnTo>
                      <a:lnTo>
                        <a:pt x="272" y="883"/>
                      </a:lnTo>
                      <a:lnTo>
                        <a:pt x="281" y="853"/>
                      </a:lnTo>
                      <a:lnTo>
                        <a:pt x="284" y="830"/>
                      </a:lnTo>
                      <a:lnTo>
                        <a:pt x="277" y="719"/>
                      </a:lnTo>
                      <a:lnTo>
                        <a:pt x="268" y="590"/>
                      </a:lnTo>
                      <a:lnTo>
                        <a:pt x="277" y="542"/>
                      </a:lnTo>
                      <a:lnTo>
                        <a:pt x="289" y="511"/>
                      </a:lnTo>
                      <a:lnTo>
                        <a:pt x="301" y="500"/>
                      </a:lnTo>
                      <a:lnTo>
                        <a:pt x="307" y="497"/>
                      </a:lnTo>
                      <a:lnTo>
                        <a:pt x="321" y="494"/>
                      </a:lnTo>
                      <a:lnTo>
                        <a:pt x="328" y="494"/>
                      </a:lnTo>
                      <a:lnTo>
                        <a:pt x="335" y="495"/>
                      </a:lnTo>
                      <a:lnTo>
                        <a:pt x="353" y="505"/>
                      </a:lnTo>
                      <a:lnTo>
                        <a:pt x="362" y="515"/>
                      </a:lnTo>
                      <a:lnTo>
                        <a:pt x="365" y="521"/>
                      </a:lnTo>
                      <a:lnTo>
                        <a:pt x="367" y="527"/>
                      </a:lnTo>
                      <a:lnTo>
                        <a:pt x="367" y="534"/>
                      </a:lnTo>
                      <a:lnTo>
                        <a:pt x="374" y="534"/>
                      </a:lnTo>
                      <a:lnTo>
                        <a:pt x="408" y="541"/>
                      </a:lnTo>
                      <a:lnTo>
                        <a:pt x="414" y="542"/>
                      </a:lnTo>
                      <a:lnTo>
                        <a:pt x="420" y="542"/>
                      </a:lnTo>
                      <a:lnTo>
                        <a:pt x="420" y="539"/>
                      </a:lnTo>
                      <a:lnTo>
                        <a:pt x="424" y="533"/>
                      </a:lnTo>
                      <a:lnTo>
                        <a:pt x="428" y="529"/>
                      </a:lnTo>
                      <a:lnTo>
                        <a:pt x="430" y="528"/>
                      </a:lnTo>
                      <a:lnTo>
                        <a:pt x="433" y="527"/>
                      </a:lnTo>
                      <a:lnTo>
                        <a:pt x="435" y="527"/>
                      </a:lnTo>
                      <a:lnTo>
                        <a:pt x="439" y="507"/>
                      </a:lnTo>
                      <a:lnTo>
                        <a:pt x="473" y="434"/>
                      </a:lnTo>
                      <a:lnTo>
                        <a:pt x="476" y="426"/>
                      </a:lnTo>
                      <a:lnTo>
                        <a:pt x="481" y="413"/>
                      </a:lnTo>
                      <a:lnTo>
                        <a:pt x="481" y="406"/>
                      </a:lnTo>
                      <a:lnTo>
                        <a:pt x="496" y="408"/>
                      </a:lnTo>
                      <a:lnTo>
                        <a:pt x="504" y="411"/>
                      </a:lnTo>
                      <a:lnTo>
                        <a:pt x="518" y="417"/>
                      </a:lnTo>
                      <a:lnTo>
                        <a:pt x="532" y="421"/>
                      </a:lnTo>
                      <a:lnTo>
                        <a:pt x="541" y="421"/>
                      </a:lnTo>
                      <a:lnTo>
                        <a:pt x="539" y="420"/>
                      </a:lnTo>
                      <a:lnTo>
                        <a:pt x="523" y="367"/>
                      </a:lnTo>
                      <a:lnTo>
                        <a:pt x="508" y="326"/>
                      </a:lnTo>
                      <a:lnTo>
                        <a:pt x="504" y="318"/>
                      </a:lnTo>
                      <a:lnTo>
                        <a:pt x="499" y="310"/>
                      </a:lnTo>
                      <a:lnTo>
                        <a:pt x="488" y="301"/>
                      </a:lnTo>
                      <a:lnTo>
                        <a:pt x="483" y="301"/>
                      </a:lnTo>
                      <a:lnTo>
                        <a:pt x="476" y="303"/>
                      </a:lnTo>
                      <a:lnTo>
                        <a:pt x="470" y="306"/>
                      </a:lnTo>
                      <a:lnTo>
                        <a:pt x="450" y="324"/>
                      </a:lnTo>
                      <a:lnTo>
                        <a:pt x="400" y="385"/>
                      </a:lnTo>
                      <a:lnTo>
                        <a:pt x="395" y="389"/>
                      </a:lnTo>
                      <a:lnTo>
                        <a:pt x="372" y="400"/>
                      </a:lnTo>
                      <a:lnTo>
                        <a:pt x="336" y="408"/>
                      </a:lnTo>
                      <a:lnTo>
                        <a:pt x="320" y="408"/>
                      </a:lnTo>
                      <a:lnTo>
                        <a:pt x="305" y="406"/>
                      </a:lnTo>
                      <a:lnTo>
                        <a:pt x="278" y="395"/>
                      </a:lnTo>
                      <a:lnTo>
                        <a:pt x="265" y="386"/>
                      </a:lnTo>
                      <a:lnTo>
                        <a:pt x="243" y="364"/>
                      </a:lnTo>
                      <a:lnTo>
                        <a:pt x="215" y="320"/>
                      </a:lnTo>
                      <a:lnTo>
                        <a:pt x="189" y="248"/>
                      </a:lnTo>
                      <a:lnTo>
                        <a:pt x="165" y="111"/>
                      </a:lnTo>
                      <a:lnTo>
                        <a:pt x="157" y="0"/>
                      </a:lnTo>
                      <a:lnTo>
                        <a:pt x="128" y="0"/>
                      </a:lnTo>
                      <a:lnTo>
                        <a:pt x="128" y="8"/>
                      </a:lnTo>
                      <a:lnTo>
                        <a:pt x="121" y="10"/>
                      </a:lnTo>
                      <a:lnTo>
                        <a:pt x="116" y="13"/>
                      </a:lnTo>
                      <a:lnTo>
                        <a:pt x="111" y="15"/>
                      </a:lnTo>
                      <a:lnTo>
                        <a:pt x="106" y="19"/>
                      </a:lnTo>
                      <a:lnTo>
                        <a:pt x="100" y="31"/>
                      </a:lnTo>
                      <a:lnTo>
                        <a:pt x="98" y="41"/>
                      </a:lnTo>
                      <a:lnTo>
                        <a:pt x="97" y="53"/>
                      </a:lnTo>
                      <a:close/>
                    </a:path>
                  </a:pathLst>
                </a:custGeom>
                <a:solidFill>
                  <a:srgbClr val="E9A375"/>
                </a:solidFill>
                <a:ln w="9525">
                  <a:noFill/>
                  <a:round/>
                  <a:headEnd/>
                  <a:tailEnd/>
                </a:ln>
              </p:spPr>
              <p:txBody>
                <a:bodyPr>
                  <a:prstTxWarp prst="textNoShape">
                    <a:avLst/>
                  </a:prstTxWarp>
                </a:bodyPr>
                <a:lstStyle/>
                <a:p>
                  <a:endParaRPr lang="en-US"/>
                </a:p>
              </p:txBody>
            </p:sp>
            <p:sp>
              <p:nvSpPr>
                <p:cNvPr id="45205" name="Freeform 186"/>
                <p:cNvSpPr>
                  <a:spLocks noChangeAspect="1"/>
                </p:cNvSpPr>
                <p:nvPr/>
              </p:nvSpPr>
              <p:spPr bwMode="auto">
                <a:xfrm>
                  <a:off x="739" y="2945"/>
                  <a:ext cx="28" cy="48"/>
                </a:xfrm>
                <a:custGeom>
                  <a:avLst/>
                  <a:gdLst>
                    <a:gd name="T0" fmla="*/ 0 w 361"/>
                    <a:gd name="T1" fmla="*/ 347 h 625"/>
                    <a:gd name="T2" fmla="*/ 13 w 361"/>
                    <a:gd name="T3" fmla="*/ 96 h 625"/>
                    <a:gd name="T4" fmla="*/ 15 w 361"/>
                    <a:gd name="T5" fmla="*/ 0 h 625"/>
                    <a:gd name="T6" fmla="*/ 62 w 361"/>
                    <a:gd name="T7" fmla="*/ 5 h 625"/>
                    <a:gd name="T8" fmla="*/ 84 w 361"/>
                    <a:gd name="T9" fmla="*/ 10 h 625"/>
                    <a:gd name="T10" fmla="*/ 122 w 361"/>
                    <a:gd name="T11" fmla="*/ 26 h 625"/>
                    <a:gd name="T12" fmla="*/ 155 w 361"/>
                    <a:gd name="T13" fmla="*/ 48 h 625"/>
                    <a:gd name="T14" fmla="*/ 171 w 361"/>
                    <a:gd name="T15" fmla="*/ 62 h 625"/>
                    <a:gd name="T16" fmla="*/ 209 w 361"/>
                    <a:gd name="T17" fmla="*/ 109 h 625"/>
                    <a:gd name="T18" fmla="*/ 239 w 361"/>
                    <a:gd name="T19" fmla="*/ 167 h 625"/>
                    <a:gd name="T20" fmla="*/ 270 w 361"/>
                    <a:gd name="T21" fmla="*/ 254 h 625"/>
                    <a:gd name="T22" fmla="*/ 331 w 361"/>
                    <a:gd name="T23" fmla="*/ 485 h 625"/>
                    <a:gd name="T24" fmla="*/ 361 w 361"/>
                    <a:gd name="T25" fmla="*/ 565 h 625"/>
                    <a:gd name="T26" fmla="*/ 359 w 361"/>
                    <a:gd name="T27" fmla="*/ 573 h 625"/>
                    <a:gd name="T28" fmla="*/ 358 w 361"/>
                    <a:gd name="T29" fmla="*/ 580 h 625"/>
                    <a:gd name="T30" fmla="*/ 352 w 361"/>
                    <a:gd name="T31" fmla="*/ 598 h 625"/>
                    <a:gd name="T32" fmla="*/ 349 w 361"/>
                    <a:gd name="T33" fmla="*/ 601 h 625"/>
                    <a:gd name="T34" fmla="*/ 318 w 361"/>
                    <a:gd name="T35" fmla="*/ 608 h 625"/>
                    <a:gd name="T36" fmla="*/ 247 w 361"/>
                    <a:gd name="T37" fmla="*/ 622 h 625"/>
                    <a:gd name="T38" fmla="*/ 233 w 361"/>
                    <a:gd name="T39" fmla="*/ 625 h 625"/>
                    <a:gd name="T40" fmla="*/ 203 w 361"/>
                    <a:gd name="T41" fmla="*/ 430 h 625"/>
                    <a:gd name="T42" fmla="*/ 75 w 361"/>
                    <a:gd name="T43" fmla="*/ 392 h 625"/>
                    <a:gd name="T44" fmla="*/ 0 w 361"/>
                    <a:gd name="T45" fmla="*/ 347 h 6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61"/>
                    <a:gd name="T70" fmla="*/ 0 h 625"/>
                    <a:gd name="T71" fmla="*/ 361 w 361"/>
                    <a:gd name="T72" fmla="*/ 625 h 6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61" h="625">
                      <a:moveTo>
                        <a:pt x="0" y="347"/>
                      </a:moveTo>
                      <a:lnTo>
                        <a:pt x="13" y="96"/>
                      </a:lnTo>
                      <a:lnTo>
                        <a:pt x="15" y="0"/>
                      </a:lnTo>
                      <a:lnTo>
                        <a:pt x="62" y="5"/>
                      </a:lnTo>
                      <a:lnTo>
                        <a:pt x="84" y="10"/>
                      </a:lnTo>
                      <a:lnTo>
                        <a:pt x="122" y="26"/>
                      </a:lnTo>
                      <a:lnTo>
                        <a:pt x="155" y="48"/>
                      </a:lnTo>
                      <a:lnTo>
                        <a:pt x="171" y="62"/>
                      </a:lnTo>
                      <a:lnTo>
                        <a:pt x="209" y="109"/>
                      </a:lnTo>
                      <a:lnTo>
                        <a:pt x="239" y="167"/>
                      </a:lnTo>
                      <a:lnTo>
                        <a:pt x="270" y="254"/>
                      </a:lnTo>
                      <a:lnTo>
                        <a:pt x="331" y="485"/>
                      </a:lnTo>
                      <a:lnTo>
                        <a:pt x="361" y="565"/>
                      </a:lnTo>
                      <a:lnTo>
                        <a:pt x="359" y="573"/>
                      </a:lnTo>
                      <a:lnTo>
                        <a:pt x="358" y="580"/>
                      </a:lnTo>
                      <a:lnTo>
                        <a:pt x="352" y="598"/>
                      </a:lnTo>
                      <a:lnTo>
                        <a:pt x="349" y="601"/>
                      </a:lnTo>
                      <a:lnTo>
                        <a:pt x="318" y="608"/>
                      </a:lnTo>
                      <a:lnTo>
                        <a:pt x="247" y="622"/>
                      </a:lnTo>
                      <a:lnTo>
                        <a:pt x="233" y="625"/>
                      </a:lnTo>
                      <a:lnTo>
                        <a:pt x="203" y="430"/>
                      </a:lnTo>
                      <a:lnTo>
                        <a:pt x="75" y="392"/>
                      </a:lnTo>
                      <a:lnTo>
                        <a:pt x="0" y="347"/>
                      </a:lnTo>
                      <a:close/>
                    </a:path>
                  </a:pathLst>
                </a:custGeom>
                <a:solidFill>
                  <a:srgbClr val="E9A375"/>
                </a:solidFill>
                <a:ln w="9525">
                  <a:noFill/>
                  <a:round/>
                  <a:headEnd/>
                  <a:tailEnd/>
                </a:ln>
              </p:spPr>
              <p:txBody>
                <a:bodyPr>
                  <a:prstTxWarp prst="textNoShape">
                    <a:avLst/>
                  </a:prstTxWarp>
                </a:bodyPr>
                <a:lstStyle/>
                <a:p>
                  <a:endParaRPr lang="en-US"/>
                </a:p>
              </p:txBody>
            </p:sp>
            <p:sp>
              <p:nvSpPr>
                <p:cNvPr id="45206" name="Freeform 187"/>
                <p:cNvSpPr>
                  <a:spLocks noChangeAspect="1"/>
                </p:cNvSpPr>
                <p:nvPr/>
              </p:nvSpPr>
              <p:spPr bwMode="auto">
                <a:xfrm>
                  <a:off x="690" y="2863"/>
                  <a:ext cx="45" cy="57"/>
                </a:xfrm>
                <a:custGeom>
                  <a:avLst/>
                  <a:gdLst>
                    <a:gd name="T0" fmla="*/ 578 w 578"/>
                    <a:gd name="T1" fmla="*/ 0 h 744"/>
                    <a:gd name="T2" fmla="*/ 576 w 578"/>
                    <a:gd name="T3" fmla="*/ 5 h 744"/>
                    <a:gd name="T4" fmla="*/ 573 w 578"/>
                    <a:gd name="T5" fmla="*/ 11 h 744"/>
                    <a:gd name="T6" fmla="*/ 564 w 578"/>
                    <a:gd name="T7" fmla="*/ 29 h 744"/>
                    <a:gd name="T8" fmla="*/ 563 w 578"/>
                    <a:gd name="T9" fmla="*/ 30 h 744"/>
                    <a:gd name="T10" fmla="*/ 556 w 578"/>
                    <a:gd name="T11" fmla="*/ 48 h 744"/>
                    <a:gd name="T12" fmla="*/ 518 w 578"/>
                    <a:gd name="T13" fmla="*/ 108 h 744"/>
                    <a:gd name="T14" fmla="*/ 448 w 578"/>
                    <a:gd name="T15" fmla="*/ 212 h 744"/>
                    <a:gd name="T16" fmla="*/ 344 w 578"/>
                    <a:gd name="T17" fmla="*/ 418 h 744"/>
                    <a:gd name="T18" fmla="*/ 303 w 578"/>
                    <a:gd name="T19" fmla="*/ 482 h 744"/>
                    <a:gd name="T20" fmla="*/ 264 w 578"/>
                    <a:gd name="T21" fmla="*/ 529 h 744"/>
                    <a:gd name="T22" fmla="*/ 215 w 578"/>
                    <a:gd name="T23" fmla="*/ 568 h 744"/>
                    <a:gd name="T24" fmla="*/ 188 w 578"/>
                    <a:gd name="T25" fmla="*/ 586 h 744"/>
                    <a:gd name="T26" fmla="*/ 113 w 578"/>
                    <a:gd name="T27" fmla="*/ 622 h 744"/>
                    <a:gd name="T28" fmla="*/ 82 w 578"/>
                    <a:gd name="T29" fmla="*/ 640 h 744"/>
                    <a:gd name="T30" fmla="*/ 64 w 578"/>
                    <a:gd name="T31" fmla="*/ 656 h 744"/>
                    <a:gd name="T32" fmla="*/ 60 w 578"/>
                    <a:gd name="T33" fmla="*/ 661 h 744"/>
                    <a:gd name="T34" fmla="*/ 49 w 578"/>
                    <a:gd name="T35" fmla="*/ 680 h 744"/>
                    <a:gd name="T36" fmla="*/ 40 w 578"/>
                    <a:gd name="T37" fmla="*/ 711 h 744"/>
                    <a:gd name="T38" fmla="*/ 37 w 578"/>
                    <a:gd name="T39" fmla="*/ 744 h 744"/>
                    <a:gd name="T40" fmla="*/ 0 w 578"/>
                    <a:gd name="T41" fmla="*/ 677 h 744"/>
                    <a:gd name="T42" fmla="*/ 104 w 578"/>
                    <a:gd name="T43" fmla="*/ 609 h 744"/>
                    <a:gd name="T44" fmla="*/ 331 w 578"/>
                    <a:gd name="T45" fmla="*/ 300 h 744"/>
                    <a:gd name="T46" fmla="*/ 353 w 578"/>
                    <a:gd name="T47" fmla="*/ 187 h 744"/>
                    <a:gd name="T48" fmla="*/ 353 w 578"/>
                    <a:gd name="T49" fmla="*/ 150 h 744"/>
                    <a:gd name="T50" fmla="*/ 459 w 578"/>
                    <a:gd name="T51" fmla="*/ 127 h 744"/>
                    <a:gd name="T52" fmla="*/ 534 w 578"/>
                    <a:gd name="T53" fmla="*/ 15 h 744"/>
                    <a:gd name="T54" fmla="*/ 571 w 578"/>
                    <a:gd name="T55" fmla="*/ 0 h 744"/>
                    <a:gd name="T56" fmla="*/ 578 w 578"/>
                    <a:gd name="T57" fmla="*/ 0 h 74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578"/>
                    <a:gd name="T88" fmla="*/ 0 h 744"/>
                    <a:gd name="T89" fmla="*/ 578 w 578"/>
                    <a:gd name="T90" fmla="*/ 744 h 744"/>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578" h="744">
                      <a:moveTo>
                        <a:pt x="578" y="0"/>
                      </a:moveTo>
                      <a:lnTo>
                        <a:pt x="576" y="5"/>
                      </a:lnTo>
                      <a:lnTo>
                        <a:pt x="573" y="11"/>
                      </a:lnTo>
                      <a:lnTo>
                        <a:pt x="564" y="29"/>
                      </a:lnTo>
                      <a:lnTo>
                        <a:pt x="563" y="30"/>
                      </a:lnTo>
                      <a:lnTo>
                        <a:pt x="556" y="48"/>
                      </a:lnTo>
                      <a:lnTo>
                        <a:pt x="518" y="108"/>
                      </a:lnTo>
                      <a:lnTo>
                        <a:pt x="448" y="212"/>
                      </a:lnTo>
                      <a:lnTo>
                        <a:pt x="344" y="418"/>
                      </a:lnTo>
                      <a:lnTo>
                        <a:pt x="303" y="482"/>
                      </a:lnTo>
                      <a:lnTo>
                        <a:pt x="264" y="529"/>
                      </a:lnTo>
                      <a:lnTo>
                        <a:pt x="215" y="568"/>
                      </a:lnTo>
                      <a:lnTo>
                        <a:pt x="188" y="586"/>
                      </a:lnTo>
                      <a:lnTo>
                        <a:pt x="113" y="622"/>
                      </a:lnTo>
                      <a:lnTo>
                        <a:pt x="82" y="640"/>
                      </a:lnTo>
                      <a:lnTo>
                        <a:pt x="64" y="656"/>
                      </a:lnTo>
                      <a:lnTo>
                        <a:pt x="60" y="661"/>
                      </a:lnTo>
                      <a:lnTo>
                        <a:pt x="49" y="680"/>
                      </a:lnTo>
                      <a:lnTo>
                        <a:pt x="40" y="711"/>
                      </a:lnTo>
                      <a:lnTo>
                        <a:pt x="37" y="744"/>
                      </a:lnTo>
                      <a:lnTo>
                        <a:pt x="0" y="677"/>
                      </a:lnTo>
                      <a:lnTo>
                        <a:pt x="104" y="609"/>
                      </a:lnTo>
                      <a:lnTo>
                        <a:pt x="331" y="300"/>
                      </a:lnTo>
                      <a:lnTo>
                        <a:pt x="353" y="187"/>
                      </a:lnTo>
                      <a:lnTo>
                        <a:pt x="353" y="150"/>
                      </a:lnTo>
                      <a:lnTo>
                        <a:pt x="459" y="127"/>
                      </a:lnTo>
                      <a:lnTo>
                        <a:pt x="534" y="15"/>
                      </a:lnTo>
                      <a:lnTo>
                        <a:pt x="571" y="0"/>
                      </a:lnTo>
                      <a:lnTo>
                        <a:pt x="578" y="0"/>
                      </a:lnTo>
                      <a:close/>
                    </a:path>
                  </a:pathLst>
                </a:custGeom>
                <a:solidFill>
                  <a:srgbClr val="E9A375"/>
                </a:solidFill>
                <a:ln w="9525">
                  <a:noFill/>
                  <a:round/>
                  <a:headEnd/>
                  <a:tailEnd/>
                </a:ln>
              </p:spPr>
              <p:txBody>
                <a:bodyPr>
                  <a:prstTxWarp prst="textNoShape">
                    <a:avLst/>
                  </a:prstTxWarp>
                </a:bodyPr>
                <a:lstStyle/>
                <a:p>
                  <a:endParaRPr lang="en-US"/>
                </a:p>
              </p:txBody>
            </p:sp>
            <p:sp>
              <p:nvSpPr>
                <p:cNvPr id="45207" name="Freeform 188"/>
                <p:cNvSpPr>
                  <a:spLocks noChangeAspect="1"/>
                </p:cNvSpPr>
                <p:nvPr/>
              </p:nvSpPr>
              <p:spPr bwMode="auto">
                <a:xfrm>
                  <a:off x="719" y="2846"/>
                  <a:ext cx="19" cy="15"/>
                </a:xfrm>
                <a:custGeom>
                  <a:avLst/>
                  <a:gdLst>
                    <a:gd name="T0" fmla="*/ 0 w 244"/>
                    <a:gd name="T1" fmla="*/ 55 h 190"/>
                    <a:gd name="T2" fmla="*/ 16 w 244"/>
                    <a:gd name="T3" fmla="*/ 67 h 190"/>
                    <a:gd name="T4" fmla="*/ 24 w 244"/>
                    <a:gd name="T5" fmla="*/ 72 h 190"/>
                    <a:gd name="T6" fmla="*/ 41 w 244"/>
                    <a:gd name="T7" fmla="*/ 78 h 190"/>
                    <a:gd name="T8" fmla="*/ 58 w 244"/>
                    <a:gd name="T9" fmla="*/ 79 h 190"/>
                    <a:gd name="T10" fmla="*/ 83 w 244"/>
                    <a:gd name="T11" fmla="*/ 75 h 190"/>
                    <a:gd name="T12" fmla="*/ 116 w 244"/>
                    <a:gd name="T13" fmla="*/ 61 h 190"/>
                    <a:gd name="T14" fmla="*/ 201 w 244"/>
                    <a:gd name="T15" fmla="*/ 6 h 190"/>
                    <a:gd name="T16" fmla="*/ 211 w 244"/>
                    <a:gd name="T17" fmla="*/ 2 h 190"/>
                    <a:gd name="T18" fmla="*/ 218 w 244"/>
                    <a:gd name="T19" fmla="*/ 0 h 190"/>
                    <a:gd name="T20" fmla="*/ 226 w 244"/>
                    <a:gd name="T21" fmla="*/ 2 h 190"/>
                    <a:gd name="T22" fmla="*/ 232 w 244"/>
                    <a:gd name="T23" fmla="*/ 6 h 190"/>
                    <a:gd name="T24" fmla="*/ 236 w 244"/>
                    <a:gd name="T25" fmla="*/ 12 h 190"/>
                    <a:gd name="T26" fmla="*/ 243 w 244"/>
                    <a:gd name="T27" fmla="*/ 28 h 190"/>
                    <a:gd name="T28" fmla="*/ 244 w 244"/>
                    <a:gd name="T29" fmla="*/ 50 h 190"/>
                    <a:gd name="T30" fmla="*/ 231 w 244"/>
                    <a:gd name="T31" fmla="*/ 134 h 190"/>
                    <a:gd name="T32" fmla="*/ 218 w 244"/>
                    <a:gd name="T33" fmla="*/ 190 h 190"/>
                    <a:gd name="T34" fmla="*/ 218 w 244"/>
                    <a:gd name="T35" fmla="*/ 182 h 190"/>
                    <a:gd name="T36" fmla="*/ 188 w 244"/>
                    <a:gd name="T37" fmla="*/ 160 h 190"/>
                    <a:gd name="T38" fmla="*/ 67 w 244"/>
                    <a:gd name="T39" fmla="*/ 160 h 190"/>
                    <a:gd name="T40" fmla="*/ 30 w 244"/>
                    <a:gd name="T41" fmla="*/ 137 h 190"/>
                    <a:gd name="T42" fmla="*/ 0 w 244"/>
                    <a:gd name="T43" fmla="*/ 78 h 190"/>
                    <a:gd name="T44" fmla="*/ 0 w 244"/>
                    <a:gd name="T45" fmla="*/ 55 h 19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44"/>
                    <a:gd name="T70" fmla="*/ 0 h 190"/>
                    <a:gd name="T71" fmla="*/ 244 w 244"/>
                    <a:gd name="T72" fmla="*/ 190 h 19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44" h="190">
                      <a:moveTo>
                        <a:pt x="0" y="55"/>
                      </a:moveTo>
                      <a:lnTo>
                        <a:pt x="16" y="67"/>
                      </a:lnTo>
                      <a:lnTo>
                        <a:pt x="24" y="72"/>
                      </a:lnTo>
                      <a:lnTo>
                        <a:pt x="41" y="78"/>
                      </a:lnTo>
                      <a:lnTo>
                        <a:pt x="58" y="79"/>
                      </a:lnTo>
                      <a:lnTo>
                        <a:pt x="83" y="75"/>
                      </a:lnTo>
                      <a:lnTo>
                        <a:pt x="116" y="61"/>
                      </a:lnTo>
                      <a:lnTo>
                        <a:pt x="201" y="6"/>
                      </a:lnTo>
                      <a:lnTo>
                        <a:pt x="211" y="2"/>
                      </a:lnTo>
                      <a:lnTo>
                        <a:pt x="218" y="0"/>
                      </a:lnTo>
                      <a:lnTo>
                        <a:pt x="226" y="2"/>
                      </a:lnTo>
                      <a:lnTo>
                        <a:pt x="232" y="6"/>
                      </a:lnTo>
                      <a:lnTo>
                        <a:pt x="236" y="12"/>
                      </a:lnTo>
                      <a:lnTo>
                        <a:pt x="243" y="28"/>
                      </a:lnTo>
                      <a:lnTo>
                        <a:pt x="244" y="50"/>
                      </a:lnTo>
                      <a:lnTo>
                        <a:pt x="231" y="134"/>
                      </a:lnTo>
                      <a:lnTo>
                        <a:pt x="218" y="190"/>
                      </a:lnTo>
                      <a:lnTo>
                        <a:pt x="218" y="182"/>
                      </a:lnTo>
                      <a:lnTo>
                        <a:pt x="188" y="160"/>
                      </a:lnTo>
                      <a:lnTo>
                        <a:pt x="67" y="160"/>
                      </a:lnTo>
                      <a:lnTo>
                        <a:pt x="30" y="137"/>
                      </a:lnTo>
                      <a:lnTo>
                        <a:pt x="0" y="78"/>
                      </a:lnTo>
                      <a:lnTo>
                        <a:pt x="0" y="55"/>
                      </a:lnTo>
                      <a:close/>
                    </a:path>
                  </a:pathLst>
                </a:custGeom>
                <a:solidFill>
                  <a:srgbClr val="F3B692"/>
                </a:solidFill>
                <a:ln w="9525">
                  <a:noFill/>
                  <a:round/>
                  <a:headEnd/>
                  <a:tailEnd/>
                </a:ln>
              </p:spPr>
              <p:txBody>
                <a:bodyPr>
                  <a:prstTxWarp prst="textNoShape">
                    <a:avLst/>
                  </a:prstTxWarp>
                </a:bodyPr>
                <a:lstStyle/>
                <a:p>
                  <a:endParaRPr lang="en-US"/>
                </a:p>
              </p:txBody>
            </p:sp>
            <p:sp>
              <p:nvSpPr>
                <p:cNvPr id="45208" name="Freeform 189"/>
                <p:cNvSpPr>
                  <a:spLocks noChangeAspect="1"/>
                </p:cNvSpPr>
                <p:nvPr/>
              </p:nvSpPr>
              <p:spPr bwMode="auto">
                <a:xfrm>
                  <a:off x="706" y="2867"/>
                  <a:ext cx="49" cy="89"/>
                </a:xfrm>
                <a:custGeom>
                  <a:avLst/>
                  <a:gdLst>
                    <a:gd name="T0" fmla="*/ 411 w 636"/>
                    <a:gd name="T1" fmla="*/ 0 h 1159"/>
                    <a:gd name="T2" fmla="*/ 392 w 636"/>
                    <a:gd name="T3" fmla="*/ 22 h 1159"/>
                    <a:gd name="T4" fmla="*/ 380 w 636"/>
                    <a:gd name="T5" fmla="*/ 42 h 1159"/>
                    <a:gd name="T6" fmla="*/ 375 w 636"/>
                    <a:gd name="T7" fmla="*/ 54 h 1159"/>
                    <a:gd name="T8" fmla="*/ 353 w 636"/>
                    <a:gd name="T9" fmla="*/ 130 h 1159"/>
                    <a:gd name="T10" fmla="*/ 296 w 636"/>
                    <a:gd name="T11" fmla="*/ 258 h 1159"/>
                    <a:gd name="T12" fmla="*/ 142 w 636"/>
                    <a:gd name="T13" fmla="*/ 531 h 1159"/>
                    <a:gd name="T14" fmla="*/ 13 w 636"/>
                    <a:gd name="T15" fmla="*/ 768 h 1159"/>
                    <a:gd name="T16" fmla="*/ 2 w 636"/>
                    <a:gd name="T17" fmla="*/ 806 h 1159"/>
                    <a:gd name="T18" fmla="*/ 0 w 636"/>
                    <a:gd name="T19" fmla="*/ 818 h 1159"/>
                    <a:gd name="T20" fmla="*/ 0 w 636"/>
                    <a:gd name="T21" fmla="*/ 861 h 1159"/>
                    <a:gd name="T22" fmla="*/ 10 w 636"/>
                    <a:gd name="T23" fmla="*/ 919 h 1159"/>
                    <a:gd name="T24" fmla="*/ 39 w 636"/>
                    <a:gd name="T25" fmla="*/ 991 h 1159"/>
                    <a:gd name="T26" fmla="*/ 71 w 636"/>
                    <a:gd name="T27" fmla="*/ 1045 h 1159"/>
                    <a:gd name="T28" fmla="*/ 110 w 636"/>
                    <a:gd name="T29" fmla="*/ 1093 h 1159"/>
                    <a:gd name="T30" fmla="*/ 153 w 636"/>
                    <a:gd name="T31" fmla="*/ 1131 h 1159"/>
                    <a:gd name="T32" fmla="*/ 165 w 636"/>
                    <a:gd name="T33" fmla="*/ 1140 h 1159"/>
                    <a:gd name="T34" fmla="*/ 203 w 636"/>
                    <a:gd name="T35" fmla="*/ 1159 h 1159"/>
                    <a:gd name="T36" fmla="*/ 205 w 636"/>
                    <a:gd name="T37" fmla="*/ 1159 h 1159"/>
                    <a:gd name="T38" fmla="*/ 207 w 636"/>
                    <a:gd name="T39" fmla="*/ 1158 h 1159"/>
                    <a:gd name="T40" fmla="*/ 210 w 636"/>
                    <a:gd name="T41" fmla="*/ 1147 h 1159"/>
                    <a:gd name="T42" fmla="*/ 211 w 636"/>
                    <a:gd name="T43" fmla="*/ 1137 h 1159"/>
                    <a:gd name="T44" fmla="*/ 198 w 636"/>
                    <a:gd name="T45" fmla="*/ 986 h 1159"/>
                    <a:gd name="T46" fmla="*/ 199 w 636"/>
                    <a:gd name="T47" fmla="*/ 962 h 1159"/>
                    <a:gd name="T48" fmla="*/ 201 w 636"/>
                    <a:gd name="T49" fmla="*/ 955 h 1159"/>
                    <a:gd name="T50" fmla="*/ 217 w 636"/>
                    <a:gd name="T51" fmla="*/ 924 h 1159"/>
                    <a:gd name="T52" fmla="*/ 241 w 636"/>
                    <a:gd name="T53" fmla="*/ 855 h 1159"/>
                    <a:gd name="T54" fmla="*/ 295 w 636"/>
                    <a:gd name="T55" fmla="*/ 579 h 1159"/>
                    <a:gd name="T56" fmla="*/ 328 w 636"/>
                    <a:gd name="T57" fmla="*/ 470 h 1159"/>
                    <a:gd name="T58" fmla="*/ 351 w 636"/>
                    <a:gd name="T59" fmla="*/ 424 h 1159"/>
                    <a:gd name="T60" fmla="*/ 370 w 636"/>
                    <a:gd name="T61" fmla="*/ 396 h 1159"/>
                    <a:gd name="T62" fmla="*/ 381 w 636"/>
                    <a:gd name="T63" fmla="*/ 384 h 1159"/>
                    <a:gd name="T64" fmla="*/ 394 w 636"/>
                    <a:gd name="T65" fmla="*/ 373 h 1159"/>
                    <a:gd name="T66" fmla="*/ 402 w 636"/>
                    <a:gd name="T67" fmla="*/ 370 h 1159"/>
                    <a:gd name="T68" fmla="*/ 426 w 636"/>
                    <a:gd name="T69" fmla="*/ 366 h 1159"/>
                    <a:gd name="T70" fmla="*/ 461 w 636"/>
                    <a:gd name="T71" fmla="*/ 372 h 1159"/>
                    <a:gd name="T72" fmla="*/ 517 w 636"/>
                    <a:gd name="T73" fmla="*/ 397 h 1159"/>
                    <a:gd name="T74" fmla="*/ 615 w 636"/>
                    <a:gd name="T75" fmla="*/ 450 h 1159"/>
                    <a:gd name="T76" fmla="*/ 627 w 636"/>
                    <a:gd name="T77" fmla="*/ 452 h 1159"/>
                    <a:gd name="T78" fmla="*/ 632 w 636"/>
                    <a:gd name="T79" fmla="*/ 452 h 1159"/>
                    <a:gd name="T80" fmla="*/ 636 w 636"/>
                    <a:gd name="T81" fmla="*/ 451 h 1159"/>
                    <a:gd name="T82" fmla="*/ 632 w 636"/>
                    <a:gd name="T83" fmla="*/ 451 h 1159"/>
                    <a:gd name="T84" fmla="*/ 626 w 636"/>
                    <a:gd name="T85" fmla="*/ 449 h 1159"/>
                    <a:gd name="T86" fmla="*/ 611 w 636"/>
                    <a:gd name="T87" fmla="*/ 438 h 1159"/>
                    <a:gd name="T88" fmla="*/ 551 w 636"/>
                    <a:gd name="T89" fmla="*/ 358 h 1159"/>
                    <a:gd name="T90" fmla="*/ 460 w 636"/>
                    <a:gd name="T91" fmla="*/ 198 h 1159"/>
                    <a:gd name="T92" fmla="*/ 411 w 636"/>
                    <a:gd name="T93" fmla="*/ 82 h 1159"/>
                    <a:gd name="T94" fmla="*/ 401 w 636"/>
                    <a:gd name="T95" fmla="*/ 38 h 1159"/>
                    <a:gd name="T96" fmla="*/ 399 w 636"/>
                    <a:gd name="T97" fmla="*/ 17 h 1159"/>
                    <a:gd name="T98" fmla="*/ 402 w 636"/>
                    <a:gd name="T99" fmla="*/ 9 h 1159"/>
                    <a:gd name="T100" fmla="*/ 406 w 636"/>
                    <a:gd name="T101" fmla="*/ 3 h 1159"/>
                    <a:gd name="T102" fmla="*/ 411 w 636"/>
                    <a:gd name="T103" fmla="*/ 0 h 1159"/>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636"/>
                    <a:gd name="T157" fmla="*/ 0 h 1159"/>
                    <a:gd name="T158" fmla="*/ 636 w 636"/>
                    <a:gd name="T159" fmla="*/ 1159 h 1159"/>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636" h="1159">
                      <a:moveTo>
                        <a:pt x="411" y="0"/>
                      </a:moveTo>
                      <a:lnTo>
                        <a:pt x="392" y="22"/>
                      </a:lnTo>
                      <a:lnTo>
                        <a:pt x="380" y="42"/>
                      </a:lnTo>
                      <a:lnTo>
                        <a:pt x="375" y="54"/>
                      </a:lnTo>
                      <a:lnTo>
                        <a:pt x="353" y="130"/>
                      </a:lnTo>
                      <a:lnTo>
                        <a:pt x="296" y="258"/>
                      </a:lnTo>
                      <a:lnTo>
                        <a:pt x="142" y="531"/>
                      </a:lnTo>
                      <a:lnTo>
                        <a:pt x="13" y="768"/>
                      </a:lnTo>
                      <a:lnTo>
                        <a:pt x="2" y="806"/>
                      </a:lnTo>
                      <a:lnTo>
                        <a:pt x="0" y="818"/>
                      </a:lnTo>
                      <a:lnTo>
                        <a:pt x="0" y="861"/>
                      </a:lnTo>
                      <a:lnTo>
                        <a:pt x="10" y="919"/>
                      </a:lnTo>
                      <a:lnTo>
                        <a:pt x="39" y="991"/>
                      </a:lnTo>
                      <a:lnTo>
                        <a:pt x="71" y="1045"/>
                      </a:lnTo>
                      <a:lnTo>
                        <a:pt x="110" y="1093"/>
                      </a:lnTo>
                      <a:lnTo>
                        <a:pt x="153" y="1131"/>
                      </a:lnTo>
                      <a:lnTo>
                        <a:pt x="165" y="1140"/>
                      </a:lnTo>
                      <a:lnTo>
                        <a:pt x="203" y="1159"/>
                      </a:lnTo>
                      <a:lnTo>
                        <a:pt x="205" y="1159"/>
                      </a:lnTo>
                      <a:lnTo>
                        <a:pt x="207" y="1158"/>
                      </a:lnTo>
                      <a:lnTo>
                        <a:pt x="210" y="1147"/>
                      </a:lnTo>
                      <a:lnTo>
                        <a:pt x="211" y="1137"/>
                      </a:lnTo>
                      <a:lnTo>
                        <a:pt x="198" y="986"/>
                      </a:lnTo>
                      <a:lnTo>
                        <a:pt x="199" y="962"/>
                      </a:lnTo>
                      <a:lnTo>
                        <a:pt x="201" y="955"/>
                      </a:lnTo>
                      <a:lnTo>
                        <a:pt x="217" y="924"/>
                      </a:lnTo>
                      <a:lnTo>
                        <a:pt x="241" y="855"/>
                      </a:lnTo>
                      <a:lnTo>
                        <a:pt x="295" y="579"/>
                      </a:lnTo>
                      <a:lnTo>
                        <a:pt x="328" y="470"/>
                      </a:lnTo>
                      <a:lnTo>
                        <a:pt x="351" y="424"/>
                      </a:lnTo>
                      <a:lnTo>
                        <a:pt x="370" y="396"/>
                      </a:lnTo>
                      <a:lnTo>
                        <a:pt x="381" y="384"/>
                      </a:lnTo>
                      <a:lnTo>
                        <a:pt x="394" y="373"/>
                      </a:lnTo>
                      <a:lnTo>
                        <a:pt x="402" y="370"/>
                      </a:lnTo>
                      <a:lnTo>
                        <a:pt x="426" y="366"/>
                      </a:lnTo>
                      <a:lnTo>
                        <a:pt x="461" y="372"/>
                      </a:lnTo>
                      <a:lnTo>
                        <a:pt x="517" y="397"/>
                      </a:lnTo>
                      <a:lnTo>
                        <a:pt x="615" y="450"/>
                      </a:lnTo>
                      <a:lnTo>
                        <a:pt x="627" y="452"/>
                      </a:lnTo>
                      <a:lnTo>
                        <a:pt x="632" y="452"/>
                      </a:lnTo>
                      <a:lnTo>
                        <a:pt x="636" y="451"/>
                      </a:lnTo>
                      <a:lnTo>
                        <a:pt x="632" y="451"/>
                      </a:lnTo>
                      <a:lnTo>
                        <a:pt x="626" y="449"/>
                      </a:lnTo>
                      <a:lnTo>
                        <a:pt x="611" y="438"/>
                      </a:lnTo>
                      <a:lnTo>
                        <a:pt x="551" y="358"/>
                      </a:lnTo>
                      <a:lnTo>
                        <a:pt x="460" y="198"/>
                      </a:lnTo>
                      <a:lnTo>
                        <a:pt x="411" y="82"/>
                      </a:lnTo>
                      <a:lnTo>
                        <a:pt x="401" y="38"/>
                      </a:lnTo>
                      <a:lnTo>
                        <a:pt x="399" y="17"/>
                      </a:lnTo>
                      <a:lnTo>
                        <a:pt x="402" y="9"/>
                      </a:lnTo>
                      <a:lnTo>
                        <a:pt x="406" y="3"/>
                      </a:lnTo>
                      <a:lnTo>
                        <a:pt x="411" y="0"/>
                      </a:lnTo>
                      <a:close/>
                    </a:path>
                  </a:pathLst>
                </a:custGeom>
                <a:solidFill>
                  <a:srgbClr val="F8D0B3"/>
                </a:solidFill>
                <a:ln w="9525">
                  <a:noFill/>
                  <a:round/>
                  <a:headEnd/>
                  <a:tailEnd/>
                </a:ln>
              </p:spPr>
              <p:txBody>
                <a:bodyPr>
                  <a:prstTxWarp prst="textNoShape">
                    <a:avLst/>
                  </a:prstTxWarp>
                </a:bodyPr>
                <a:lstStyle/>
                <a:p>
                  <a:endParaRPr lang="en-US"/>
                </a:p>
              </p:txBody>
            </p:sp>
            <p:sp>
              <p:nvSpPr>
                <p:cNvPr id="45209" name="Freeform 190"/>
                <p:cNvSpPr>
                  <a:spLocks noChangeAspect="1"/>
                </p:cNvSpPr>
                <p:nvPr/>
              </p:nvSpPr>
              <p:spPr bwMode="auto">
                <a:xfrm>
                  <a:off x="625" y="3020"/>
                  <a:ext cx="50" cy="27"/>
                </a:xfrm>
                <a:custGeom>
                  <a:avLst/>
                  <a:gdLst>
                    <a:gd name="T0" fmla="*/ 202 w 661"/>
                    <a:gd name="T1" fmla="*/ 240 h 346"/>
                    <a:gd name="T2" fmla="*/ 290 w 661"/>
                    <a:gd name="T3" fmla="*/ 171 h 346"/>
                    <a:gd name="T4" fmla="*/ 323 w 661"/>
                    <a:gd name="T5" fmla="*/ 143 h 346"/>
                    <a:gd name="T6" fmla="*/ 286 w 661"/>
                    <a:gd name="T7" fmla="*/ 98 h 346"/>
                    <a:gd name="T8" fmla="*/ 255 w 661"/>
                    <a:gd name="T9" fmla="*/ 53 h 346"/>
                    <a:gd name="T10" fmla="*/ 157 w 661"/>
                    <a:gd name="T11" fmla="*/ 61 h 346"/>
                    <a:gd name="T12" fmla="*/ 0 w 661"/>
                    <a:gd name="T13" fmla="*/ 90 h 346"/>
                    <a:gd name="T14" fmla="*/ 248 w 661"/>
                    <a:gd name="T15" fmla="*/ 0 h 346"/>
                    <a:gd name="T16" fmla="*/ 376 w 661"/>
                    <a:gd name="T17" fmla="*/ 37 h 346"/>
                    <a:gd name="T18" fmla="*/ 646 w 661"/>
                    <a:gd name="T19" fmla="*/ 211 h 346"/>
                    <a:gd name="T20" fmla="*/ 646 w 661"/>
                    <a:gd name="T21" fmla="*/ 264 h 346"/>
                    <a:gd name="T22" fmla="*/ 661 w 661"/>
                    <a:gd name="T23" fmla="*/ 308 h 346"/>
                    <a:gd name="T24" fmla="*/ 661 w 661"/>
                    <a:gd name="T25" fmla="*/ 346 h 346"/>
                    <a:gd name="T26" fmla="*/ 601 w 661"/>
                    <a:gd name="T27" fmla="*/ 346 h 346"/>
                    <a:gd name="T28" fmla="*/ 405 w 661"/>
                    <a:gd name="T29" fmla="*/ 218 h 346"/>
                    <a:gd name="T30" fmla="*/ 270 w 661"/>
                    <a:gd name="T31" fmla="*/ 240 h 346"/>
                    <a:gd name="T32" fmla="*/ 202 w 661"/>
                    <a:gd name="T33" fmla="*/ 240 h 34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61"/>
                    <a:gd name="T52" fmla="*/ 0 h 346"/>
                    <a:gd name="T53" fmla="*/ 661 w 661"/>
                    <a:gd name="T54" fmla="*/ 346 h 34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61" h="346">
                      <a:moveTo>
                        <a:pt x="202" y="240"/>
                      </a:moveTo>
                      <a:lnTo>
                        <a:pt x="290" y="171"/>
                      </a:lnTo>
                      <a:lnTo>
                        <a:pt x="323" y="143"/>
                      </a:lnTo>
                      <a:lnTo>
                        <a:pt x="286" y="98"/>
                      </a:lnTo>
                      <a:lnTo>
                        <a:pt x="255" y="53"/>
                      </a:lnTo>
                      <a:lnTo>
                        <a:pt x="157" y="61"/>
                      </a:lnTo>
                      <a:lnTo>
                        <a:pt x="0" y="90"/>
                      </a:lnTo>
                      <a:lnTo>
                        <a:pt x="248" y="0"/>
                      </a:lnTo>
                      <a:lnTo>
                        <a:pt x="376" y="37"/>
                      </a:lnTo>
                      <a:lnTo>
                        <a:pt x="646" y="211"/>
                      </a:lnTo>
                      <a:lnTo>
                        <a:pt x="646" y="264"/>
                      </a:lnTo>
                      <a:lnTo>
                        <a:pt x="661" y="308"/>
                      </a:lnTo>
                      <a:lnTo>
                        <a:pt x="661" y="346"/>
                      </a:lnTo>
                      <a:lnTo>
                        <a:pt x="601" y="346"/>
                      </a:lnTo>
                      <a:lnTo>
                        <a:pt x="405" y="218"/>
                      </a:lnTo>
                      <a:lnTo>
                        <a:pt x="270" y="240"/>
                      </a:lnTo>
                      <a:lnTo>
                        <a:pt x="202" y="240"/>
                      </a:lnTo>
                      <a:close/>
                    </a:path>
                  </a:pathLst>
                </a:custGeom>
                <a:solidFill>
                  <a:srgbClr val="EAAC8A"/>
                </a:solidFill>
                <a:ln w="9525">
                  <a:noFill/>
                  <a:round/>
                  <a:headEnd/>
                  <a:tailEnd/>
                </a:ln>
              </p:spPr>
              <p:txBody>
                <a:bodyPr>
                  <a:prstTxWarp prst="textNoShape">
                    <a:avLst/>
                  </a:prstTxWarp>
                </a:bodyPr>
                <a:lstStyle/>
                <a:p>
                  <a:endParaRPr lang="en-US"/>
                </a:p>
              </p:txBody>
            </p:sp>
            <p:sp>
              <p:nvSpPr>
                <p:cNvPr id="45210" name="Freeform 191"/>
                <p:cNvSpPr>
                  <a:spLocks noChangeAspect="1"/>
                </p:cNvSpPr>
                <p:nvPr/>
              </p:nvSpPr>
              <p:spPr bwMode="auto">
                <a:xfrm>
                  <a:off x="637" y="3042"/>
                  <a:ext cx="43" cy="24"/>
                </a:xfrm>
                <a:custGeom>
                  <a:avLst/>
                  <a:gdLst>
                    <a:gd name="T0" fmla="*/ 225 w 564"/>
                    <a:gd name="T1" fmla="*/ 285 h 301"/>
                    <a:gd name="T2" fmla="*/ 237 w 564"/>
                    <a:gd name="T3" fmla="*/ 273 h 301"/>
                    <a:gd name="T4" fmla="*/ 244 w 564"/>
                    <a:gd name="T5" fmla="*/ 258 h 301"/>
                    <a:gd name="T6" fmla="*/ 247 w 564"/>
                    <a:gd name="T7" fmla="*/ 242 h 301"/>
                    <a:gd name="T8" fmla="*/ 246 w 564"/>
                    <a:gd name="T9" fmla="*/ 225 h 301"/>
                    <a:gd name="T10" fmla="*/ 239 w 564"/>
                    <a:gd name="T11" fmla="*/ 199 h 301"/>
                    <a:gd name="T12" fmla="*/ 229 w 564"/>
                    <a:gd name="T13" fmla="*/ 181 h 301"/>
                    <a:gd name="T14" fmla="*/ 194 w 564"/>
                    <a:gd name="T15" fmla="*/ 136 h 301"/>
                    <a:gd name="T16" fmla="*/ 134 w 564"/>
                    <a:gd name="T17" fmla="*/ 89 h 301"/>
                    <a:gd name="T18" fmla="*/ 87 w 564"/>
                    <a:gd name="T19" fmla="*/ 63 h 301"/>
                    <a:gd name="T20" fmla="*/ 12 w 564"/>
                    <a:gd name="T21" fmla="*/ 36 h 301"/>
                    <a:gd name="T22" fmla="*/ 3 w 564"/>
                    <a:gd name="T23" fmla="*/ 29 h 301"/>
                    <a:gd name="T24" fmla="*/ 1 w 564"/>
                    <a:gd name="T25" fmla="*/ 25 h 301"/>
                    <a:gd name="T26" fmla="*/ 0 w 564"/>
                    <a:gd name="T27" fmla="*/ 20 h 301"/>
                    <a:gd name="T28" fmla="*/ 0 w 564"/>
                    <a:gd name="T29" fmla="*/ 15 h 301"/>
                    <a:gd name="T30" fmla="*/ 52 w 564"/>
                    <a:gd name="T31" fmla="*/ 0 h 301"/>
                    <a:gd name="T32" fmla="*/ 262 w 564"/>
                    <a:gd name="T33" fmla="*/ 15 h 301"/>
                    <a:gd name="T34" fmla="*/ 443 w 564"/>
                    <a:gd name="T35" fmla="*/ 113 h 301"/>
                    <a:gd name="T36" fmla="*/ 443 w 564"/>
                    <a:gd name="T37" fmla="*/ 135 h 301"/>
                    <a:gd name="T38" fmla="*/ 533 w 564"/>
                    <a:gd name="T39" fmla="*/ 166 h 301"/>
                    <a:gd name="T40" fmla="*/ 564 w 564"/>
                    <a:gd name="T41" fmla="*/ 188 h 301"/>
                    <a:gd name="T42" fmla="*/ 511 w 564"/>
                    <a:gd name="T43" fmla="*/ 263 h 301"/>
                    <a:gd name="T44" fmla="*/ 436 w 564"/>
                    <a:gd name="T45" fmla="*/ 301 h 301"/>
                    <a:gd name="T46" fmla="*/ 240 w 564"/>
                    <a:gd name="T47" fmla="*/ 285 h 301"/>
                    <a:gd name="T48" fmla="*/ 225 w 564"/>
                    <a:gd name="T49" fmla="*/ 285 h 30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564"/>
                    <a:gd name="T76" fmla="*/ 0 h 301"/>
                    <a:gd name="T77" fmla="*/ 564 w 564"/>
                    <a:gd name="T78" fmla="*/ 301 h 30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564" h="301">
                      <a:moveTo>
                        <a:pt x="225" y="285"/>
                      </a:moveTo>
                      <a:lnTo>
                        <a:pt x="237" y="273"/>
                      </a:lnTo>
                      <a:lnTo>
                        <a:pt x="244" y="258"/>
                      </a:lnTo>
                      <a:lnTo>
                        <a:pt x="247" y="242"/>
                      </a:lnTo>
                      <a:lnTo>
                        <a:pt x="246" y="225"/>
                      </a:lnTo>
                      <a:lnTo>
                        <a:pt x="239" y="199"/>
                      </a:lnTo>
                      <a:lnTo>
                        <a:pt x="229" y="181"/>
                      </a:lnTo>
                      <a:lnTo>
                        <a:pt x="194" y="136"/>
                      </a:lnTo>
                      <a:lnTo>
                        <a:pt x="134" y="89"/>
                      </a:lnTo>
                      <a:lnTo>
                        <a:pt x="87" y="63"/>
                      </a:lnTo>
                      <a:lnTo>
                        <a:pt x="12" y="36"/>
                      </a:lnTo>
                      <a:lnTo>
                        <a:pt x="3" y="29"/>
                      </a:lnTo>
                      <a:lnTo>
                        <a:pt x="1" y="25"/>
                      </a:lnTo>
                      <a:lnTo>
                        <a:pt x="0" y="20"/>
                      </a:lnTo>
                      <a:lnTo>
                        <a:pt x="0" y="15"/>
                      </a:lnTo>
                      <a:lnTo>
                        <a:pt x="52" y="0"/>
                      </a:lnTo>
                      <a:lnTo>
                        <a:pt x="262" y="15"/>
                      </a:lnTo>
                      <a:lnTo>
                        <a:pt x="443" y="113"/>
                      </a:lnTo>
                      <a:lnTo>
                        <a:pt x="443" y="135"/>
                      </a:lnTo>
                      <a:lnTo>
                        <a:pt x="533" y="166"/>
                      </a:lnTo>
                      <a:lnTo>
                        <a:pt x="564" y="188"/>
                      </a:lnTo>
                      <a:lnTo>
                        <a:pt x="511" y="263"/>
                      </a:lnTo>
                      <a:lnTo>
                        <a:pt x="436" y="301"/>
                      </a:lnTo>
                      <a:lnTo>
                        <a:pt x="240" y="285"/>
                      </a:lnTo>
                      <a:lnTo>
                        <a:pt x="225" y="285"/>
                      </a:lnTo>
                      <a:close/>
                    </a:path>
                  </a:pathLst>
                </a:custGeom>
                <a:solidFill>
                  <a:srgbClr val="EAAC8A"/>
                </a:solidFill>
                <a:ln w="9525">
                  <a:noFill/>
                  <a:round/>
                  <a:headEnd/>
                  <a:tailEnd/>
                </a:ln>
              </p:spPr>
              <p:txBody>
                <a:bodyPr>
                  <a:prstTxWarp prst="textNoShape">
                    <a:avLst/>
                  </a:prstTxWarp>
                </a:bodyPr>
                <a:lstStyle/>
                <a:p>
                  <a:endParaRPr lang="en-US"/>
                </a:p>
              </p:txBody>
            </p:sp>
            <p:sp>
              <p:nvSpPr>
                <p:cNvPr id="45211" name="Freeform 192"/>
                <p:cNvSpPr>
                  <a:spLocks noChangeAspect="1"/>
                </p:cNvSpPr>
                <p:nvPr/>
              </p:nvSpPr>
              <p:spPr bwMode="auto">
                <a:xfrm>
                  <a:off x="641" y="3067"/>
                  <a:ext cx="26" cy="17"/>
                </a:xfrm>
                <a:custGeom>
                  <a:avLst/>
                  <a:gdLst>
                    <a:gd name="T0" fmla="*/ 151 w 339"/>
                    <a:gd name="T1" fmla="*/ 225 h 225"/>
                    <a:gd name="T2" fmla="*/ 130 w 339"/>
                    <a:gd name="T3" fmla="*/ 190 h 225"/>
                    <a:gd name="T4" fmla="*/ 98 w 339"/>
                    <a:gd name="T5" fmla="*/ 144 h 225"/>
                    <a:gd name="T6" fmla="*/ 81 w 339"/>
                    <a:gd name="T7" fmla="*/ 128 h 225"/>
                    <a:gd name="T8" fmla="*/ 71 w 339"/>
                    <a:gd name="T9" fmla="*/ 122 h 225"/>
                    <a:gd name="T10" fmla="*/ 59 w 339"/>
                    <a:gd name="T11" fmla="*/ 116 h 225"/>
                    <a:gd name="T12" fmla="*/ 53 w 339"/>
                    <a:gd name="T13" fmla="*/ 115 h 225"/>
                    <a:gd name="T14" fmla="*/ 47 w 339"/>
                    <a:gd name="T15" fmla="*/ 113 h 225"/>
                    <a:gd name="T16" fmla="*/ 39 w 339"/>
                    <a:gd name="T17" fmla="*/ 113 h 225"/>
                    <a:gd name="T18" fmla="*/ 31 w 339"/>
                    <a:gd name="T19" fmla="*/ 112 h 225"/>
                    <a:gd name="T20" fmla="*/ 30 w 339"/>
                    <a:gd name="T21" fmla="*/ 100 h 225"/>
                    <a:gd name="T22" fmla="*/ 6 w 339"/>
                    <a:gd name="T23" fmla="*/ 32 h 225"/>
                    <a:gd name="T24" fmla="*/ 0 w 339"/>
                    <a:gd name="T25" fmla="*/ 7 h 225"/>
                    <a:gd name="T26" fmla="*/ 34 w 339"/>
                    <a:gd name="T27" fmla="*/ 7 h 225"/>
                    <a:gd name="T28" fmla="*/ 84 w 339"/>
                    <a:gd name="T29" fmla="*/ 0 h 225"/>
                    <a:gd name="T30" fmla="*/ 309 w 339"/>
                    <a:gd name="T31" fmla="*/ 53 h 225"/>
                    <a:gd name="T32" fmla="*/ 316 w 339"/>
                    <a:gd name="T33" fmla="*/ 53 h 225"/>
                    <a:gd name="T34" fmla="*/ 331 w 339"/>
                    <a:gd name="T35" fmla="*/ 37 h 225"/>
                    <a:gd name="T36" fmla="*/ 339 w 339"/>
                    <a:gd name="T37" fmla="*/ 203 h 225"/>
                    <a:gd name="T38" fmla="*/ 309 w 339"/>
                    <a:gd name="T39" fmla="*/ 203 h 225"/>
                    <a:gd name="T40" fmla="*/ 309 w 339"/>
                    <a:gd name="T41" fmla="*/ 188 h 225"/>
                    <a:gd name="T42" fmla="*/ 226 w 339"/>
                    <a:gd name="T43" fmla="*/ 188 h 225"/>
                    <a:gd name="T44" fmla="*/ 166 w 339"/>
                    <a:gd name="T45" fmla="*/ 225 h 225"/>
                    <a:gd name="T46" fmla="*/ 151 w 339"/>
                    <a:gd name="T47" fmla="*/ 225 h 22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39"/>
                    <a:gd name="T73" fmla="*/ 0 h 225"/>
                    <a:gd name="T74" fmla="*/ 339 w 339"/>
                    <a:gd name="T75" fmla="*/ 225 h 22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39" h="225">
                      <a:moveTo>
                        <a:pt x="151" y="225"/>
                      </a:moveTo>
                      <a:lnTo>
                        <a:pt x="130" y="190"/>
                      </a:lnTo>
                      <a:lnTo>
                        <a:pt x="98" y="144"/>
                      </a:lnTo>
                      <a:lnTo>
                        <a:pt x="81" y="128"/>
                      </a:lnTo>
                      <a:lnTo>
                        <a:pt x="71" y="122"/>
                      </a:lnTo>
                      <a:lnTo>
                        <a:pt x="59" y="116"/>
                      </a:lnTo>
                      <a:lnTo>
                        <a:pt x="53" y="115"/>
                      </a:lnTo>
                      <a:lnTo>
                        <a:pt x="47" y="113"/>
                      </a:lnTo>
                      <a:lnTo>
                        <a:pt x="39" y="113"/>
                      </a:lnTo>
                      <a:lnTo>
                        <a:pt x="31" y="112"/>
                      </a:lnTo>
                      <a:lnTo>
                        <a:pt x="30" y="100"/>
                      </a:lnTo>
                      <a:lnTo>
                        <a:pt x="6" y="32"/>
                      </a:lnTo>
                      <a:lnTo>
                        <a:pt x="0" y="7"/>
                      </a:lnTo>
                      <a:lnTo>
                        <a:pt x="34" y="7"/>
                      </a:lnTo>
                      <a:lnTo>
                        <a:pt x="84" y="0"/>
                      </a:lnTo>
                      <a:lnTo>
                        <a:pt x="309" y="53"/>
                      </a:lnTo>
                      <a:lnTo>
                        <a:pt x="316" y="53"/>
                      </a:lnTo>
                      <a:lnTo>
                        <a:pt x="331" y="37"/>
                      </a:lnTo>
                      <a:lnTo>
                        <a:pt x="339" y="203"/>
                      </a:lnTo>
                      <a:lnTo>
                        <a:pt x="309" y="203"/>
                      </a:lnTo>
                      <a:lnTo>
                        <a:pt x="309" y="188"/>
                      </a:lnTo>
                      <a:lnTo>
                        <a:pt x="226" y="188"/>
                      </a:lnTo>
                      <a:lnTo>
                        <a:pt x="166" y="225"/>
                      </a:lnTo>
                      <a:lnTo>
                        <a:pt x="151" y="225"/>
                      </a:lnTo>
                      <a:close/>
                    </a:path>
                  </a:pathLst>
                </a:custGeom>
                <a:solidFill>
                  <a:srgbClr val="EAAC8A"/>
                </a:solidFill>
                <a:ln w="9525">
                  <a:noFill/>
                  <a:round/>
                  <a:headEnd/>
                  <a:tailEnd/>
                </a:ln>
              </p:spPr>
              <p:txBody>
                <a:bodyPr>
                  <a:prstTxWarp prst="textNoShape">
                    <a:avLst/>
                  </a:prstTxWarp>
                </a:bodyPr>
                <a:lstStyle/>
                <a:p>
                  <a:endParaRPr lang="en-US"/>
                </a:p>
              </p:txBody>
            </p:sp>
            <p:sp>
              <p:nvSpPr>
                <p:cNvPr id="45212" name="Freeform 193"/>
                <p:cNvSpPr>
                  <a:spLocks noChangeAspect="1"/>
                </p:cNvSpPr>
                <p:nvPr/>
              </p:nvSpPr>
              <p:spPr bwMode="auto">
                <a:xfrm>
                  <a:off x="430" y="3086"/>
                  <a:ext cx="236" cy="196"/>
                </a:xfrm>
                <a:custGeom>
                  <a:avLst/>
                  <a:gdLst>
                    <a:gd name="T0" fmla="*/ 325 w 3066"/>
                    <a:gd name="T1" fmla="*/ 1576 h 2541"/>
                    <a:gd name="T2" fmla="*/ 302 w 3066"/>
                    <a:gd name="T3" fmla="*/ 1769 h 2541"/>
                    <a:gd name="T4" fmla="*/ 322 w 3066"/>
                    <a:gd name="T5" fmla="*/ 1871 h 2541"/>
                    <a:gd name="T6" fmla="*/ 353 w 3066"/>
                    <a:gd name="T7" fmla="*/ 1917 h 2541"/>
                    <a:gd name="T8" fmla="*/ 393 w 3066"/>
                    <a:gd name="T9" fmla="*/ 1942 h 2541"/>
                    <a:gd name="T10" fmla="*/ 440 w 3066"/>
                    <a:gd name="T11" fmla="*/ 1951 h 2541"/>
                    <a:gd name="T12" fmla="*/ 548 w 3066"/>
                    <a:gd name="T13" fmla="*/ 1927 h 2541"/>
                    <a:gd name="T14" fmla="*/ 798 w 3066"/>
                    <a:gd name="T15" fmla="*/ 1769 h 2541"/>
                    <a:gd name="T16" fmla="*/ 1194 w 3066"/>
                    <a:gd name="T17" fmla="*/ 1437 h 2541"/>
                    <a:gd name="T18" fmla="*/ 1354 w 3066"/>
                    <a:gd name="T19" fmla="*/ 1341 h 2541"/>
                    <a:gd name="T20" fmla="*/ 1544 w 3066"/>
                    <a:gd name="T21" fmla="*/ 1127 h 2541"/>
                    <a:gd name="T22" fmla="*/ 1711 w 3066"/>
                    <a:gd name="T23" fmla="*/ 906 h 2541"/>
                    <a:gd name="T24" fmla="*/ 1725 w 3066"/>
                    <a:gd name="T25" fmla="*/ 895 h 2541"/>
                    <a:gd name="T26" fmla="*/ 1734 w 3066"/>
                    <a:gd name="T27" fmla="*/ 883 h 2541"/>
                    <a:gd name="T28" fmla="*/ 1769 w 3066"/>
                    <a:gd name="T29" fmla="*/ 844 h 2541"/>
                    <a:gd name="T30" fmla="*/ 1849 w 3066"/>
                    <a:gd name="T31" fmla="*/ 821 h 2541"/>
                    <a:gd name="T32" fmla="*/ 2173 w 3066"/>
                    <a:gd name="T33" fmla="*/ 784 h 2541"/>
                    <a:gd name="T34" fmla="*/ 2260 w 3066"/>
                    <a:gd name="T35" fmla="*/ 739 h 2541"/>
                    <a:gd name="T36" fmla="*/ 2338 w 3066"/>
                    <a:gd name="T37" fmla="*/ 654 h 2541"/>
                    <a:gd name="T38" fmla="*/ 2399 w 3066"/>
                    <a:gd name="T39" fmla="*/ 514 h 2541"/>
                    <a:gd name="T40" fmla="*/ 2493 w 3066"/>
                    <a:gd name="T41" fmla="*/ 268 h 2541"/>
                    <a:gd name="T42" fmla="*/ 2534 w 3066"/>
                    <a:gd name="T43" fmla="*/ 219 h 2541"/>
                    <a:gd name="T44" fmla="*/ 2600 w 3066"/>
                    <a:gd name="T45" fmla="*/ 180 h 2541"/>
                    <a:gd name="T46" fmla="*/ 2818 w 3066"/>
                    <a:gd name="T47" fmla="*/ 124 h 2541"/>
                    <a:gd name="T48" fmla="*/ 2860 w 3066"/>
                    <a:gd name="T49" fmla="*/ 105 h 2541"/>
                    <a:gd name="T50" fmla="*/ 2897 w 3066"/>
                    <a:gd name="T51" fmla="*/ 71 h 2541"/>
                    <a:gd name="T52" fmla="*/ 2908 w 3066"/>
                    <a:gd name="T53" fmla="*/ 43 h 2541"/>
                    <a:gd name="T54" fmla="*/ 2938 w 3066"/>
                    <a:gd name="T55" fmla="*/ 22 h 2541"/>
                    <a:gd name="T56" fmla="*/ 3066 w 3066"/>
                    <a:gd name="T57" fmla="*/ 15 h 2541"/>
                    <a:gd name="T58" fmla="*/ 2938 w 3066"/>
                    <a:gd name="T59" fmla="*/ 285 h 2541"/>
                    <a:gd name="T60" fmla="*/ 2886 w 3066"/>
                    <a:gd name="T61" fmla="*/ 285 h 2541"/>
                    <a:gd name="T62" fmla="*/ 2931 w 3066"/>
                    <a:gd name="T63" fmla="*/ 194 h 2541"/>
                    <a:gd name="T64" fmla="*/ 3059 w 3066"/>
                    <a:gd name="T65" fmla="*/ 150 h 2541"/>
                    <a:gd name="T66" fmla="*/ 2818 w 3066"/>
                    <a:gd name="T67" fmla="*/ 172 h 2541"/>
                    <a:gd name="T68" fmla="*/ 2300 w 3066"/>
                    <a:gd name="T69" fmla="*/ 803 h 2541"/>
                    <a:gd name="T70" fmla="*/ 1887 w 3066"/>
                    <a:gd name="T71" fmla="*/ 939 h 2541"/>
                    <a:gd name="T72" fmla="*/ 1863 w 3066"/>
                    <a:gd name="T73" fmla="*/ 977 h 2541"/>
                    <a:gd name="T74" fmla="*/ 1397 w 3066"/>
                    <a:gd name="T75" fmla="*/ 1699 h 2541"/>
                    <a:gd name="T76" fmla="*/ 729 w 3066"/>
                    <a:gd name="T77" fmla="*/ 2330 h 2541"/>
                    <a:gd name="T78" fmla="*/ 571 w 3066"/>
                    <a:gd name="T79" fmla="*/ 2495 h 2541"/>
                    <a:gd name="T80" fmla="*/ 391 w 3066"/>
                    <a:gd name="T81" fmla="*/ 2526 h 2541"/>
                    <a:gd name="T82" fmla="*/ 203 w 3066"/>
                    <a:gd name="T83" fmla="*/ 2345 h 2541"/>
                    <a:gd name="T84" fmla="*/ 7 w 3066"/>
                    <a:gd name="T85" fmla="*/ 1924 h 2541"/>
                    <a:gd name="T86" fmla="*/ 7 w 3066"/>
                    <a:gd name="T87" fmla="*/ 1706 h 2541"/>
                    <a:gd name="T88" fmla="*/ 53 w 3066"/>
                    <a:gd name="T89" fmla="*/ 1458 h 2541"/>
                    <a:gd name="T90" fmla="*/ 315 w 3066"/>
                    <a:gd name="T91" fmla="*/ 1353 h 2541"/>
                    <a:gd name="T92" fmla="*/ 195 w 3066"/>
                    <a:gd name="T93" fmla="*/ 1571 h 2541"/>
                    <a:gd name="T94" fmla="*/ 218 w 3066"/>
                    <a:gd name="T95" fmla="*/ 1617 h 2541"/>
                    <a:gd name="T96" fmla="*/ 353 w 3066"/>
                    <a:gd name="T97" fmla="*/ 1405 h 2541"/>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3066"/>
                    <a:gd name="T148" fmla="*/ 0 h 2541"/>
                    <a:gd name="T149" fmla="*/ 3066 w 3066"/>
                    <a:gd name="T150" fmla="*/ 2541 h 2541"/>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3066" h="2541">
                      <a:moveTo>
                        <a:pt x="353" y="1405"/>
                      </a:moveTo>
                      <a:lnTo>
                        <a:pt x="325" y="1576"/>
                      </a:lnTo>
                      <a:lnTo>
                        <a:pt x="304" y="1718"/>
                      </a:lnTo>
                      <a:lnTo>
                        <a:pt x="302" y="1769"/>
                      </a:lnTo>
                      <a:lnTo>
                        <a:pt x="308" y="1830"/>
                      </a:lnTo>
                      <a:lnTo>
                        <a:pt x="322" y="1871"/>
                      </a:lnTo>
                      <a:lnTo>
                        <a:pt x="335" y="1896"/>
                      </a:lnTo>
                      <a:lnTo>
                        <a:pt x="353" y="1917"/>
                      </a:lnTo>
                      <a:lnTo>
                        <a:pt x="372" y="1932"/>
                      </a:lnTo>
                      <a:lnTo>
                        <a:pt x="393" y="1942"/>
                      </a:lnTo>
                      <a:lnTo>
                        <a:pt x="415" y="1949"/>
                      </a:lnTo>
                      <a:lnTo>
                        <a:pt x="440" y="1951"/>
                      </a:lnTo>
                      <a:lnTo>
                        <a:pt x="491" y="1945"/>
                      </a:lnTo>
                      <a:lnTo>
                        <a:pt x="548" y="1927"/>
                      </a:lnTo>
                      <a:lnTo>
                        <a:pt x="638" y="1881"/>
                      </a:lnTo>
                      <a:lnTo>
                        <a:pt x="798" y="1769"/>
                      </a:lnTo>
                      <a:lnTo>
                        <a:pt x="1092" y="1516"/>
                      </a:lnTo>
                      <a:lnTo>
                        <a:pt x="1194" y="1437"/>
                      </a:lnTo>
                      <a:lnTo>
                        <a:pt x="1289" y="1385"/>
                      </a:lnTo>
                      <a:lnTo>
                        <a:pt x="1354" y="1341"/>
                      </a:lnTo>
                      <a:lnTo>
                        <a:pt x="1433" y="1269"/>
                      </a:lnTo>
                      <a:lnTo>
                        <a:pt x="1544" y="1127"/>
                      </a:lnTo>
                      <a:lnTo>
                        <a:pt x="1674" y="949"/>
                      </a:lnTo>
                      <a:lnTo>
                        <a:pt x="1711" y="906"/>
                      </a:lnTo>
                      <a:lnTo>
                        <a:pt x="1721" y="898"/>
                      </a:lnTo>
                      <a:lnTo>
                        <a:pt x="1725" y="895"/>
                      </a:lnTo>
                      <a:lnTo>
                        <a:pt x="1728" y="894"/>
                      </a:lnTo>
                      <a:lnTo>
                        <a:pt x="1734" y="883"/>
                      </a:lnTo>
                      <a:lnTo>
                        <a:pt x="1756" y="856"/>
                      </a:lnTo>
                      <a:lnTo>
                        <a:pt x="1769" y="844"/>
                      </a:lnTo>
                      <a:lnTo>
                        <a:pt x="1792" y="835"/>
                      </a:lnTo>
                      <a:lnTo>
                        <a:pt x="1849" y="821"/>
                      </a:lnTo>
                      <a:lnTo>
                        <a:pt x="2099" y="801"/>
                      </a:lnTo>
                      <a:lnTo>
                        <a:pt x="2173" y="784"/>
                      </a:lnTo>
                      <a:lnTo>
                        <a:pt x="2208" y="771"/>
                      </a:lnTo>
                      <a:lnTo>
                        <a:pt x="2260" y="739"/>
                      </a:lnTo>
                      <a:lnTo>
                        <a:pt x="2293" y="710"/>
                      </a:lnTo>
                      <a:lnTo>
                        <a:pt x="2338" y="654"/>
                      </a:lnTo>
                      <a:lnTo>
                        <a:pt x="2366" y="606"/>
                      </a:lnTo>
                      <a:lnTo>
                        <a:pt x="2399" y="514"/>
                      </a:lnTo>
                      <a:lnTo>
                        <a:pt x="2469" y="312"/>
                      </a:lnTo>
                      <a:lnTo>
                        <a:pt x="2493" y="268"/>
                      </a:lnTo>
                      <a:lnTo>
                        <a:pt x="2512" y="242"/>
                      </a:lnTo>
                      <a:lnTo>
                        <a:pt x="2534" y="219"/>
                      </a:lnTo>
                      <a:lnTo>
                        <a:pt x="2558" y="200"/>
                      </a:lnTo>
                      <a:lnTo>
                        <a:pt x="2600" y="180"/>
                      </a:lnTo>
                      <a:lnTo>
                        <a:pt x="2716" y="151"/>
                      </a:lnTo>
                      <a:lnTo>
                        <a:pt x="2818" y="124"/>
                      </a:lnTo>
                      <a:lnTo>
                        <a:pt x="2851" y="110"/>
                      </a:lnTo>
                      <a:lnTo>
                        <a:pt x="2860" y="105"/>
                      </a:lnTo>
                      <a:lnTo>
                        <a:pt x="2885" y="86"/>
                      </a:lnTo>
                      <a:lnTo>
                        <a:pt x="2897" y="71"/>
                      </a:lnTo>
                      <a:lnTo>
                        <a:pt x="2901" y="62"/>
                      </a:lnTo>
                      <a:lnTo>
                        <a:pt x="2908" y="43"/>
                      </a:lnTo>
                      <a:lnTo>
                        <a:pt x="2909" y="22"/>
                      </a:lnTo>
                      <a:lnTo>
                        <a:pt x="2938" y="22"/>
                      </a:lnTo>
                      <a:lnTo>
                        <a:pt x="2984" y="0"/>
                      </a:lnTo>
                      <a:lnTo>
                        <a:pt x="3066" y="15"/>
                      </a:lnTo>
                      <a:lnTo>
                        <a:pt x="3044" y="210"/>
                      </a:lnTo>
                      <a:lnTo>
                        <a:pt x="2938" y="285"/>
                      </a:lnTo>
                      <a:lnTo>
                        <a:pt x="2871" y="300"/>
                      </a:lnTo>
                      <a:lnTo>
                        <a:pt x="2886" y="285"/>
                      </a:lnTo>
                      <a:lnTo>
                        <a:pt x="2841" y="232"/>
                      </a:lnTo>
                      <a:lnTo>
                        <a:pt x="2931" y="194"/>
                      </a:lnTo>
                      <a:lnTo>
                        <a:pt x="3021" y="187"/>
                      </a:lnTo>
                      <a:lnTo>
                        <a:pt x="3059" y="150"/>
                      </a:lnTo>
                      <a:lnTo>
                        <a:pt x="3037" y="119"/>
                      </a:lnTo>
                      <a:lnTo>
                        <a:pt x="2818" y="172"/>
                      </a:lnTo>
                      <a:lnTo>
                        <a:pt x="2675" y="262"/>
                      </a:lnTo>
                      <a:lnTo>
                        <a:pt x="2300" y="803"/>
                      </a:lnTo>
                      <a:lnTo>
                        <a:pt x="2141" y="931"/>
                      </a:lnTo>
                      <a:lnTo>
                        <a:pt x="1887" y="939"/>
                      </a:lnTo>
                      <a:lnTo>
                        <a:pt x="1863" y="962"/>
                      </a:lnTo>
                      <a:lnTo>
                        <a:pt x="1863" y="977"/>
                      </a:lnTo>
                      <a:lnTo>
                        <a:pt x="1834" y="931"/>
                      </a:lnTo>
                      <a:lnTo>
                        <a:pt x="1397" y="1699"/>
                      </a:lnTo>
                      <a:lnTo>
                        <a:pt x="1157" y="1999"/>
                      </a:lnTo>
                      <a:lnTo>
                        <a:pt x="729" y="2330"/>
                      </a:lnTo>
                      <a:lnTo>
                        <a:pt x="676" y="2398"/>
                      </a:lnTo>
                      <a:lnTo>
                        <a:pt x="571" y="2495"/>
                      </a:lnTo>
                      <a:lnTo>
                        <a:pt x="459" y="2541"/>
                      </a:lnTo>
                      <a:lnTo>
                        <a:pt x="391" y="2526"/>
                      </a:lnTo>
                      <a:lnTo>
                        <a:pt x="307" y="2495"/>
                      </a:lnTo>
                      <a:lnTo>
                        <a:pt x="203" y="2345"/>
                      </a:lnTo>
                      <a:lnTo>
                        <a:pt x="157" y="2112"/>
                      </a:lnTo>
                      <a:lnTo>
                        <a:pt x="7" y="1924"/>
                      </a:lnTo>
                      <a:lnTo>
                        <a:pt x="0" y="1834"/>
                      </a:lnTo>
                      <a:lnTo>
                        <a:pt x="7" y="1706"/>
                      </a:lnTo>
                      <a:lnTo>
                        <a:pt x="29" y="1684"/>
                      </a:lnTo>
                      <a:lnTo>
                        <a:pt x="53" y="1458"/>
                      </a:lnTo>
                      <a:lnTo>
                        <a:pt x="120" y="1390"/>
                      </a:lnTo>
                      <a:lnTo>
                        <a:pt x="315" y="1353"/>
                      </a:lnTo>
                      <a:lnTo>
                        <a:pt x="247" y="1503"/>
                      </a:lnTo>
                      <a:lnTo>
                        <a:pt x="195" y="1571"/>
                      </a:lnTo>
                      <a:lnTo>
                        <a:pt x="195" y="1608"/>
                      </a:lnTo>
                      <a:lnTo>
                        <a:pt x="218" y="1617"/>
                      </a:lnTo>
                      <a:lnTo>
                        <a:pt x="247" y="1617"/>
                      </a:lnTo>
                      <a:lnTo>
                        <a:pt x="353" y="1405"/>
                      </a:lnTo>
                      <a:close/>
                    </a:path>
                  </a:pathLst>
                </a:custGeom>
                <a:solidFill>
                  <a:srgbClr val="EAAC8A"/>
                </a:solidFill>
                <a:ln w="9525">
                  <a:noFill/>
                  <a:round/>
                  <a:headEnd/>
                  <a:tailEnd/>
                </a:ln>
              </p:spPr>
              <p:txBody>
                <a:bodyPr>
                  <a:prstTxWarp prst="textNoShape">
                    <a:avLst/>
                  </a:prstTxWarp>
                </a:bodyPr>
                <a:lstStyle/>
                <a:p>
                  <a:endParaRPr lang="en-US"/>
                </a:p>
              </p:txBody>
            </p:sp>
            <p:sp>
              <p:nvSpPr>
                <p:cNvPr id="45213" name="Freeform 194"/>
                <p:cNvSpPr>
                  <a:spLocks noChangeAspect="1"/>
                </p:cNvSpPr>
                <p:nvPr/>
              </p:nvSpPr>
              <p:spPr bwMode="auto">
                <a:xfrm>
                  <a:off x="566" y="3027"/>
                  <a:ext cx="59" cy="85"/>
                </a:xfrm>
                <a:custGeom>
                  <a:avLst/>
                  <a:gdLst>
                    <a:gd name="T0" fmla="*/ 0 w 766"/>
                    <a:gd name="T1" fmla="*/ 1106 h 1106"/>
                    <a:gd name="T2" fmla="*/ 5 w 766"/>
                    <a:gd name="T3" fmla="*/ 1103 h 1106"/>
                    <a:gd name="T4" fmla="*/ 10 w 766"/>
                    <a:gd name="T5" fmla="*/ 1102 h 1106"/>
                    <a:gd name="T6" fmla="*/ 15 w 766"/>
                    <a:gd name="T7" fmla="*/ 1100 h 1106"/>
                    <a:gd name="T8" fmla="*/ 21 w 766"/>
                    <a:gd name="T9" fmla="*/ 1099 h 1106"/>
                    <a:gd name="T10" fmla="*/ 27 w 766"/>
                    <a:gd name="T11" fmla="*/ 1099 h 1106"/>
                    <a:gd name="T12" fmla="*/ 39 w 766"/>
                    <a:gd name="T13" fmla="*/ 1092 h 1106"/>
                    <a:gd name="T14" fmla="*/ 60 w 766"/>
                    <a:gd name="T15" fmla="*/ 1071 h 1106"/>
                    <a:gd name="T16" fmla="*/ 97 w 766"/>
                    <a:gd name="T17" fmla="*/ 1020 h 1106"/>
                    <a:gd name="T18" fmla="*/ 279 w 766"/>
                    <a:gd name="T19" fmla="*/ 699 h 1106"/>
                    <a:gd name="T20" fmla="*/ 360 w 766"/>
                    <a:gd name="T21" fmla="*/ 581 h 1106"/>
                    <a:gd name="T22" fmla="*/ 392 w 766"/>
                    <a:gd name="T23" fmla="*/ 546 h 1106"/>
                    <a:gd name="T24" fmla="*/ 423 w 766"/>
                    <a:gd name="T25" fmla="*/ 522 h 1106"/>
                    <a:gd name="T26" fmla="*/ 438 w 766"/>
                    <a:gd name="T27" fmla="*/ 514 h 1106"/>
                    <a:gd name="T28" fmla="*/ 453 w 766"/>
                    <a:gd name="T29" fmla="*/ 510 h 1106"/>
                    <a:gd name="T30" fmla="*/ 468 w 766"/>
                    <a:gd name="T31" fmla="*/ 509 h 1106"/>
                    <a:gd name="T32" fmla="*/ 482 w 766"/>
                    <a:gd name="T33" fmla="*/ 512 h 1106"/>
                    <a:gd name="T34" fmla="*/ 495 w 766"/>
                    <a:gd name="T35" fmla="*/ 519 h 1106"/>
                    <a:gd name="T36" fmla="*/ 506 w 766"/>
                    <a:gd name="T37" fmla="*/ 530 h 1106"/>
                    <a:gd name="T38" fmla="*/ 537 w 766"/>
                    <a:gd name="T39" fmla="*/ 589 h 1106"/>
                    <a:gd name="T40" fmla="*/ 616 w 766"/>
                    <a:gd name="T41" fmla="*/ 765 h 1106"/>
                    <a:gd name="T42" fmla="*/ 639 w 766"/>
                    <a:gd name="T43" fmla="*/ 799 h 1106"/>
                    <a:gd name="T44" fmla="*/ 656 w 766"/>
                    <a:gd name="T45" fmla="*/ 817 h 1106"/>
                    <a:gd name="T46" fmla="*/ 664 w 766"/>
                    <a:gd name="T47" fmla="*/ 824 h 1106"/>
                    <a:gd name="T48" fmla="*/ 683 w 766"/>
                    <a:gd name="T49" fmla="*/ 836 h 1106"/>
                    <a:gd name="T50" fmla="*/ 693 w 766"/>
                    <a:gd name="T51" fmla="*/ 840 h 1106"/>
                    <a:gd name="T52" fmla="*/ 714 w 766"/>
                    <a:gd name="T53" fmla="*/ 843 h 1106"/>
                    <a:gd name="T54" fmla="*/ 720 w 766"/>
                    <a:gd name="T55" fmla="*/ 680 h 1106"/>
                    <a:gd name="T56" fmla="*/ 714 w 766"/>
                    <a:gd name="T57" fmla="*/ 612 h 1106"/>
                    <a:gd name="T58" fmla="*/ 705 w 766"/>
                    <a:gd name="T59" fmla="*/ 580 h 1106"/>
                    <a:gd name="T60" fmla="*/ 694 w 766"/>
                    <a:gd name="T61" fmla="*/ 553 h 1106"/>
                    <a:gd name="T62" fmla="*/ 686 w 766"/>
                    <a:gd name="T63" fmla="*/ 513 h 1106"/>
                    <a:gd name="T64" fmla="*/ 683 w 766"/>
                    <a:gd name="T65" fmla="*/ 483 h 1106"/>
                    <a:gd name="T66" fmla="*/ 699 w 766"/>
                    <a:gd name="T67" fmla="*/ 346 h 1106"/>
                    <a:gd name="T68" fmla="*/ 756 w 766"/>
                    <a:gd name="T69" fmla="*/ 74 h 1106"/>
                    <a:gd name="T70" fmla="*/ 766 w 766"/>
                    <a:gd name="T71" fmla="*/ 0 h 1106"/>
                    <a:gd name="T72" fmla="*/ 722 w 766"/>
                    <a:gd name="T73" fmla="*/ 15 h 1106"/>
                    <a:gd name="T74" fmla="*/ 526 w 766"/>
                    <a:gd name="T75" fmla="*/ 143 h 1106"/>
                    <a:gd name="T76" fmla="*/ 444 w 766"/>
                    <a:gd name="T77" fmla="*/ 241 h 1106"/>
                    <a:gd name="T78" fmla="*/ 82 w 766"/>
                    <a:gd name="T79" fmla="*/ 1008 h 1106"/>
                    <a:gd name="T80" fmla="*/ 0 w 766"/>
                    <a:gd name="T81" fmla="*/ 1106 h 110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766"/>
                    <a:gd name="T124" fmla="*/ 0 h 1106"/>
                    <a:gd name="T125" fmla="*/ 766 w 766"/>
                    <a:gd name="T126" fmla="*/ 1106 h 110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766" h="1106">
                      <a:moveTo>
                        <a:pt x="0" y="1106"/>
                      </a:moveTo>
                      <a:lnTo>
                        <a:pt x="5" y="1103"/>
                      </a:lnTo>
                      <a:lnTo>
                        <a:pt x="10" y="1102"/>
                      </a:lnTo>
                      <a:lnTo>
                        <a:pt x="15" y="1100"/>
                      </a:lnTo>
                      <a:lnTo>
                        <a:pt x="21" y="1099"/>
                      </a:lnTo>
                      <a:lnTo>
                        <a:pt x="27" y="1099"/>
                      </a:lnTo>
                      <a:lnTo>
                        <a:pt x="39" y="1092"/>
                      </a:lnTo>
                      <a:lnTo>
                        <a:pt x="60" y="1071"/>
                      </a:lnTo>
                      <a:lnTo>
                        <a:pt x="97" y="1020"/>
                      </a:lnTo>
                      <a:lnTo>
                        <a:pt x="279" y="699"/>
                      </a:lnTo>
                      <a:lnTo>
                        <a:pt x="360" y="581"/>
                      </a:lnTo>
                      <a:lnTo>
                        <a:pt x="392" y="546"/>
                      </a:lnTo>
                      <a:lnTo>
                        <a:pt x="423" y="522"/>
                      </a:lnTo>
                      <a:lnTo>
                        <a:pt x="438" y="514"/>
                      </a:lnTo>
                      <a:lnTo>
                        <a:pt x="453" y="510"/>
                      </a:lnTo>
                      <a:lnTo>
                        <a:pt x="468" y="509"/>
                      </a:lnTo>
                      <a:lnTo>
                        <a:pt x="482" y="512"/>
                      </a:lnTo>
                      <a:lnTo>
                        <a:pt x="495" y="519"/>
                      </a:lnTo>
                      <a:lnTo>
                        <a:pt x="506" y="530"/>
                      </a:lnTo>
                      <a:lnTo>
                        <a:pt x="537" y="589"/>
                      </a:lnTo>
                      <a:lnTo>
                        <a:pt x="616" y="765"/>
                      </a:lnTo>
                      <a:lnTo>
                        <a:pt x="639" y="799"/>
                      </a:lnTo>
                      <a:lnTo>
                        <a:pt x="656" y="817"/>
                      </a:lnTo>
                      <a:lnTo>
                        <a:pt x="664" y="824"/>
                      </a:lnTo>
                      <a:lnTo>
                        <a:pt x="683" y="836"/>
                      </a:lnTo>
                      <a:lnTo>
                        <a:pt x="693" y="840"/>
                      </a:lnTo>
                      <a:lnTo>
                        <a:pt x="714" y="843"/>
                      </a:lnTo>
                      <a:lnTo>
                        <a:pt x="720" y="680"/>
                      </a:lnTo>
                      <a:lnTo>
                        <a:pt x="714" y="612"/>
                      </a:lnTo>
                      <a:lnTo>
                        <a:pt x="705" y="580"/>
                      </a:lnTo>
                      <a:lnTo>
                        <a:pt x="694" y="553"/>
                      </a:lnTo>
                      <a:lnTo>
                        <a:pt x="686" y="513"/>
                      </a:lnTo>
                      <a:lnTo>
                        <a:pt x="683" y="483"/>
                      </a:lnTo>
                      <a:lnTo>
                        <a:pt x="699" y="346"/>
                      </a:lnTo>
                      <a:lnTo>
                        <a:pt x="756" y="74"/>
                      </a:lnTo>
                      <a:lnTo>
                        <a:pt x="766" y="0"/>
                      </a:lnTo>
                      <a:lnTo>
                        <a:pt x="722" y="15"/>
                      </a:lnTo>
                      <a:lnTo>
                        <a:pt x="526" y="143"/>
                      </a:lnTo>
                      <a:lnTo>
                        <a:pt x="444" y="241"/>
                      </a:lnTo>
                      <a:lnTo>
                        <a:pt x="82" y="1008"/>
                      </a:lnTo>
                      <a:lnTo>
                        <a:pt x="0" y="1106"/>
                      </a:lnTo>
                      <a:close/>
                    </a:path>
                  </a:pathLst>
                </a:custGeom>
                <a:solidFill>
                  <a:srgbClr val="F9D5BB"/>
                </a:solidFill>
                <a:ln w="9525">
                  <a:noFill/>
                  <a:round/>
                  <a:headEnd/>
                  <a:tailEnd/>
                </a:ln>
              </p:spPr>
              <p:txBody>
                <a:bodyPr>
                  <a:prstTxWarp prst="textNoShape">
                    <a:avLst/>
                  </a:prstTxWarp>
                </a:bodyPr>
                <a:lstStyle/>
                <a:p>
                  <a:endParaRPr lang="en-US"/>
                </a:p>
              </p:txBody>
            </p:sp>
            <p:sp>
              <p:nvSpPr>
                <p:cNvPr id="45214" name="Freeform 195"/>
                <p:cNvSpPr>
                  <a:spLocks noChangeAspect="1"/>
                </p:cNvSpPr>
                <p:nvPr/>
              </p:nvSpPr>
              <p:spPr bwMode="auto">
                <a:xfrm>
                  <a:off x="466" y="3120"/>
                  <a:ext cx="97" cy="72"/>
                </a:xfrm>
                <a:custGeom>
                  <a:avLst/>
                  <a:gdLst>
                    <a:gd name="T0" fmla="*/ 0 w 1264"/>
                    <a:gd name="T1" fmla="*/ 715 h 933"/>
                    <a:gd name="T2" fmla="*/ 7 w 1264"/>
                    <a:gd name="T3" fmla="*/ 817 h 933"/>
                    <a:gd name="T4" fmla="*/ 15 w 1264"/>
                    <a:gd name="T5" fmla="*/ 865 h 933"/>
                    <a:gd name="T6" fmla="*/ 15 w 1264"/>
                    <a:gd name="T7" fmla="*/ 870 h 933"/>
                    <a:gd name="T8" fmla="*/ 19 w 1264"/>
                    <a:gd name="T9" fmla="*/ 880 h 933"/>
                    <a:gd name="T10" fmla="*/ 23 w 1264"/>
                    <a:gd name="T11" fmla="*/ 885 h 933"/>
                    <a:gd name="T12" fmla="*/ 41 w 1264"/>
                    <a:gd name="T13" fmla="*/ 908 h 933"/>
                    <a:gd name="T14" fmla="*/ 63 w 1264"/>
                    <a:gd name="T15" fmla="*/ 926 h 933"/>
                    <a:gd name="T16" fmla="*/ 68 w 1264"/>
                    <a:gd name="T17" fmla="*/ 929 h 933"/>
                    <a:gd name="T18" fmla="*/ 73 w 1264"/>
                    <a:gd name="T19" fmla="*/ 931 h 933"/>
                    <a:gd name="T20" fmla="*/ 83 w 1264"/>
                    <a:gd name="T21" fmla="*/ 933 h 933"/>
                    <a:gd name="T22" fmla="*/ 101 w 1264"/>
                    <a:gd name="T23" fmla="*/ 933 h 933"/>
                    <a:gd name="T24" fmla="*/ 119 w 1264"/>
                    <a:gd name="T25" fmla="*/ 928 h 933"/>
                    <a:gd name="T26" fmla="*/ 128 w 1264"/>
                    <a:gd name="T27" fmla="*/ 924 h 933"/>
                    <a:gd name="T28" fmla="*/ 187 w 1264"/>
                    <a:gd name="T29" fmla="*/ 883 h 933"/>
                    <a:gd name="T30" fmla="*/ 211 w 1264"/>
                    <a:gd name="T31" fmla="*/ 865 h 933"/>
                    <a:gd name="T32" fmla="*/ 302 w 1264"/>
                    <a:gd name="T33" fmla="*/ 806 h 933"/>
                    <a:gd name="T34" fmla="*/ 507 w 1264"/>
                    <a:gd name="T35" fmla="*/ 641 h 933"/>
                    <a:gd name="T36" fmla="*/ 571 w 1264"/>
                    <a:gd name="T37" fmla="*/ 602 h 933"/>
                    <a:gd name="T38" fmla="*/ 642 w 1264"/>
                    <a:gd name="T39" fmla="*/ 578 h 933"/>
                    <a:gd name="T40" fmla="*/ 900 w 1264"/>
                    <a:gd name="T41" fmla="*/ 514 h 933"/>
                    <a:gd name="T42" fmla="*/ 1062 w 1264"/>
                    <a:gd name="T43" fmla="*/ 465 h 933"/>
                    <a:gd name="T44" fmla="*/ 1132 w 1264"/>
                    <a:gd name="T45" fmla="*/ 433 h 933"/>
                    <a:gd name="T46" fmla="*/ 1192 w 1264"/>
                    <a:gd name="T47" fmla="*/ 396 h 933"/>
                    <a:gd name="T48" fmla="*/ 1221 w 1264"/>
                    <a:gd name="T49" fmla="*/ 367 h 933"/>
                    <a:gd name="T50" fmla="*/ 1243 w 1264"/>
                    <a:gd name="T51" fmla="*/ 336 h 933"/>
                    <a:gd name="T52" fmla="*/ 1251 w 1264"/>
                    <a:gd name="T53" fmla="*/ 319 h 933"/>
                    <a:gd name="T54" fmla="*/ 1264 w 1264"/>
                    <a:gd name="T55" fmla="*/ 251 h 933"/>
                    <a:gd name="T56" fmla="*/ 1252 w 1264"/>
                    <a:gd name="T57" fmla="*/ 77 h 933"/>
                    <a:gd name="T58" fmla="*/ 1248 w 1264"/>
                    <a:gd name="T59" fmla="*/ 0 h 933"/>
                    <a:gd name="T60" fmla="*/ 1173 w 1264"/>
                    <a:gd name="T61" fmla="*/ 83 h 933"/>
                    <a:gd name="T62" fmla="*/ 1127 w 1264"/>
                    <a:gd name="T63" fmla="*/ 174 h 933"/>
                    <a:gd name="T64" fmla="*/ 1105 w 1264"/>
                    <a:gd name="T65" fmla="*/ 174 h 933"/>
                    <a:gd name="T66" fmla="*/ 706 w 1264"/>
                    <a:gd name="T67" fmla="*/ 414 h 933"/>
                    <a:gd name="T68" fmla="*/ 421 w 1264"/>
                    <a:gd name="T69" fmla="*/ 504 h 933"/>
                    <a:gd name="T70" fmla="*/ 233 w 1264"/>
                    <a:gd name="T71" fmla="*/ 520 h 933"/>
                    <a:gd name="T72" fmla="*/ 75 w 1264"/>
                    <a:gd name="T73" fmla="*/ 610 h 933"/>
                    <a:gd name="T74" fmla="*/ 8 w 1264"/>
                    <a:gd name="T75" fmla="*/ 715 h 933"/>
                    <a:gd name="T76" fmla="*/ 0 w 1264"/>
                    <a:gd name="T77" fmla="*/ 715 h 933"/>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1264"/>
                    <a:gd name="T118" fmla="*/ 0 h 933"/>
                    <a:gd name="T119" fmla="*/ 1264 w 1264"/>
                    <a:gd name="T120" fmla="*/ 933 h 933"/>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1264" h="933">
                      <a:moveTo>
                        <a:pt x="0" y="715"/>
                      </a:moveTo>
                      <a:lnTo>
                        <a:pt x="7" y="817"/>
                      </a:lnTo>
                      <a:lnTo>
                        <a:pt x="15" y="865"/>
                      </a:lnTo>
                      <a:lnTo>
                        <a:pt x="15" y="870"/>
                      </a:lnTo>
                      <a:lnTo>
                        <a:pt x="19" y="880"/>
                      </a:lnTo>
                      <a:lnTo>
                        <a:pt x="23" y="885"/>
                      </a:lnTo>
                      <a:lnTo>
                        <a:pt x="41" y="908"/>
                      </a:lnTo>
                      <a:lnTo>
                        <a:pt x="63" y="926"/>
                      </a:lnTo>
                      <a:lnTo>
                        <a:pt x="68" y="929"/>
                      </a:lnTo>
                      <a:lnTo>
                        <a:pt x="73" y="931"/>
                      </a:lnTo>
                      <a:lnTo>
                        <a:pt x="83" y="933"/>
                      </a:lnTo>
                      <a:lnTo>
                        <a:pt x="101" y="933"/>
                      </a:lnTo>
                      <a:lnTo>
                        <a:pt x="119" y="928"/>
                      </a:lnTo>
                      <a:lnTo>
                        <a:pt x="128" y="924"/>
                      </a:lnTo>
                      <a:lnTo>
                        <a:pt x="187" y="883"/>
                      </a:lnTo>
                      <a:lnTo>
                        <a:pt x="211" y="865"/>
                      </a:lnTo>
                      <a:lnTo>
                        <a:pt x="302" y="806"/>
                      </a:lnTo>
                      <a:lnTo>
                        <a:pt x="507" y="641"/>
                      </a:lnTo>
                      <a:lnTo>
                        <a:pt x="571" y="602"/>
                      </a:lnTo>
                      <a:lnTo>
                        <a:pt x="642" y="578"/>
                      </a:lnTo>
                      <a:lnTo>
                        <a:pt x="900" y="514"/>
                      </a:lnTo>
                      <a:lnTo>
                        <a:pt x="1062" y="465"/>
                      </a:lnTo>
                      <a:lnTo>
                        <a:pt x="1132" y="433"/>
                      </a:lnTo>
                      <a:lnTo>
                        <a:pt x="1192" y="396"/>
                      </a:lnTo>
                      <a:lnTo>
                        <a:pt x="1221" y="367"/>
                      </a:lnTo>
                      <a:lnTo>
                        <a:pt x="1243" y="336"/>
                      </a:lnTo>
                      <a:lnTo>
                        <a:pt x="1251" y="319"/>
                      </a:lnTo>
                      <a:lnTo>
                        <a:pt x="1264" y="251"/>
                      </a:lnTo>
                      <a:lnTo>
                        <a:pt x="1252" y="77"/>
                      </a:lnTo>
                      <a:lnTo>
                        <a:pt x="1248" y="0"/>
                      </a:lnTo>
                      <a:lnTo>
                        <a:pt x="1173" y="83"/>
                      </a:lnTo>
                      <a:lnTo>
                        <a:pt x="1127" y="174"/>
                      </a:lnTo>
                      <a:lnTo>
                        <a:pt x="1105" y="174"/>
                      </a:lnTo>
                      <a:lnTo>
                        <a:pt x="706" y="414"/>
                      </a:lnTo>
                      <a:lnTo>
                        <a:pt x="421" y="504"/>
                      </a:lnTo>
                      <a:lnTo>
                        <a:pt x="233" y="520"/>
                      </a:lnTo>
                      <a:lnTo>
                        <a:pt x="75" y="610"/>
                      </a:lnTo>
                      <a:lnTo>
                        <a:pt x="8" y="715"/>
                      </a:lnTo>
                      <a:lnTo>
                        <a:pt x="0" y="715"/>
                      </a:lnTo>
                      <a:close/>
                    </a:path>
                  </a:pathLst>
                </a:custGeom>
                <a:solidFill>
                  <a:srgbClr val="F9D5BB"/>
                </a:solidFill>
                <a:ln w="9525">
                  <a:noFill/>
                  <a:round/>
                  <a:headEnd/>
                  <a:tailEnd/>
                </a:ln>
              </p:spPr>
              <p:txBody>
                <a:bodyPr>
                  <a:prstTxWarp prst="textNoShape">
                    <a:avLst/>
                  </a:prstTxWarp>
                </a:bodyPr>
                <a:lstStyle/>
                <a:p>
                  <a:endParaRPr lang="en-US"/>
                </a:p>
              </p:txBody>
            </p:sp>
            <p:sp>
              <p:nvSpPr>
                <p:cNvPr id="45215" name="Freeform 196"/>
                <p:cNvSpPr>
                  <a:spLocks noChangeAspect="1"/>
                </p:cNvSpPr>
                <p:nvPr/>
              </p:nvSpPr>
              <p:spPr bwMode="auto">
                <a:xfrm>
                  <a:off x="881" y="3210"/>
                  <a:ext cx="29" cy="71"/>
                </a:xfrm>
                <a:custGeom>
                  <a:avLst/>
                  <a:gdLst>
                    <a:gd name="T0" fmla="*/ 339 w 385"/>
                    <a:gd name="T1" fmla="*/ 0 h 925"/>
                    <a:gd name="T2" fmla="*/ 354 w 385"/>
                    <a:gd name="T3" fmla="*/ 19 h 925"/>
                    <a:gd name="T4" fmla="*/ 367 w 385"/>
                    <a:gd name="T5" fmla="*/ 39 h 925"/>
                    <a:gd name="T6" fmla="*/ 377 w 385"/>
                    <a:gd name="T7" fmla="*/ 60 h 925"/>
                    <a:gd name="T8" fmla="*/ 385 w 385"/>
                    <a:gd name="T9" fmla="*/ 108 h 925"/>
                    <a:gd name="T10" fmla="*/ 384 w 385"/>
                    <a:gd name="T11" fmla="*/ 161 h 925"/>
                    <a:gd name="T12" fmla="*/ 364 w 385"/>
                    <a:gd name="T13" fmla="*/ 246 h 925"/>
                    <a:gd name="T14" fmla="*/ 294 w 385"/>
                    <a:gd name="T15" fmla="*/ 405 h 925"/>
                    <a:gd name="T16" fmla="*/ 121 w 385"/>
                    <a:gd name="T17" fmla="*/ 699 h 925"/>
                    <a:gd name="T18" fmla="*/ 11 w 385"/>
                    <a:gd name="T19" fmla="*/ 901 h 925"/>
                    <a:gd name="T20" fmla="*/ 0 w 385"/>
                    <a:gd name="T21" fmla="*/ 925 h 925"/>
                    <a:gd name="T22" fmla="*/ 0 w 385"/>
                    <a:gd name="T23" fmla="*/ 655 h 925"/>
                    <a:gd name="T24" fmla="*/ 339 w 385"/>
                    <a:gd name="T25" fmla="*/ 0 h 92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85"/>
                    <a:gd name="T40" fmla="*/ 0 h 925"/>
                    <a:gd name="T41" fmla="*/ 385 w 385"/>
                    <a:gd name="T42" fmla="*/ 925 h 92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85" h="925">
                      <a:moveTo>
                        <a:pt x="339" y="0"/>
                      </a:moveTo>
                      <a:lnTo>
                        <a:pt x="354" y="19"/>
                      </a:lnTo>
                      <a:lnTo>
                        <a:pt x="367" y="39"/>
                      </a:lnTo>
                      <a:lnTo>
                        <a:pt x="377" y="60"/>
                      </a:lnTo>
                      <a:lnTo>
                        <a:pt x="385" y="108"/>
                      </a:lnTo>
                      <a:lnTo>
                        <a:pt x="384" y="161"/>
                      </a:lnTo>
                      <a:lnTo>
                        <a:pt x="364" y="246"/>
                      </a:lnTo>
                      <a:lnTo>
                        <a:pt x="294" y="405"/>
                      </a:lnTo>
                      <a:lnTo>
                        <a:pt x="121" y="699"/>
                      </a:lnTo>
                      <a:lnTo>
                        <a:pt x="11" y="901"/>
                      </a:lnTo>
                      <a:lnTo>
                        <a:pt x="0" y="925"/>
                      </a:lnTo>
                      <a:lnTo>
                        <a:pt x="0" y="655"/>
                      </a:lnTo>
                      <a:lnTo>
                        <a:pt x="339" y="0"/>
                      </a:lnTo>
                      <a:close/>
                    </a:path>
                  </a:pathLst>
                </a:custGeom>
                <a:solidFill>
                  <a:srgbClr val="F8D2BC"/>
                </a:solidFill>
                <a:ln w="9525">
                  <a:noFill/>
                  <a:round/>
                  <a:headEnd/>
                  <a:tailEnd/>
                </a:ln>
              </p:spPr>
              <p:txBody>
                <a:bodyPr>
                  <a:prstTxWarp prst="textNoShape">
                    <a:avLst/>
                  </a:prstTxWarp>
                </a:bodyPr>
                <a:lstStyle/>
                <a:p>
                  <a:endParaRPr lang="en-US"/>
                </a:p>
              </p:txBody>
            </p:sp>
            <p:sp>
              <p:nvSpPr>
                <p:cNvPr id="45216" name="Freeform 197"/>
                <p:cNvSpPr>
                  <a:spLocks noChangeAspect="1"/>
                </p:cNvSpPr>
                <p:nvPr/>
              </p:nvSpPr>
              <p:spPr bwMode="auto">
                <a:xfrm>
                  <a:off x="1165" y="3135"/>
                  <a:ext cx="98" cy="98"/>
                </a:xfrm>
                <a:custGeom>
                  <a:avLst/>
                  <a:gdLst>
                    <a:gd name="T0" fmla="*/ 0 w 1285"/>
                    <a:gd name="T1" fmla="*/ 46 h 1278"/>
                    <a:gd name="T2" fmla="*/ 24 w 1285"/>
                    <a:gd name="T3" fmla="*/ 91 h 1278"/>
                    <a:gd name="T4" fmla="*/ 29 w 1285"/>
                    <a:gd name="T5" fmla="*/ 102 h 1278"/>
                    <a:gd name="T6" fmla="*/ 29 w 1285"/>
                    <a:gd name="T7" fmla="*/ 105 h 1278"/>
                    <a:gd name="T8" fmla="*/ 88 w 1285"/>
                    <a:gd name="T9" fmla="*/ 222 h 1278"/>
                    <a:gd name="T10" fmla="*/ 132 w 1285"/>
                    <a:gd name="T11" fmla="*/ 346 h 1278"/>
                    <a:gd name="T12" fmla="*/ 175 w 1285"/>
                    <a:gd name="T13" fmla="*/ 560 h 1278"/>
                    <a:gd name="T14" fmla="*/ 196 w 1285"/>
                    <a:gd name="T15" fmla="*/ 774 h 1278"/>
                    <a:gd name="T16" fmla="*/ 223 w 1285"/>
                    <a:gd name="T17" fmla="*/ 1165 h 1278"/>
                    <a:gd name="T18" fmla="*/ 233 w 1285"/>
                    <a:gd name="T19" fmla="*/ 1217 h 1278"/>
                    <a:gd name="T20" fmla="*/ 247 w 1285"/>
                    <a:gd name="T21" fmla="*/ 1260 h 1278"/>
                    <a:gd name="T22" fmla="*/ 255 w 1285"/>
                    <a:gd name="T23" fmla="*/ 1278 h 1278"/>
                    <a:gd name="T24" fmla="*/ 789 w 1285"/>
                    <a:gd name="T25" fmla="*/ 1226 h 1278"/>
                    <a:gd name="T26" fmla="*/ 1044 w 1285"/>
                    <a:gd name="T27" fmla="*/ 1105 h 1278"/>
                    <a:gd name="T28" fmla="*/ 1285 w 1285"/>
                    <a:gd name="T29" fmla="*/ 827 h 1278"/>
                    <a:gd name="T30" fmla="*/ 1247 w 1285"/>
                    <a:gd name="T31" fmla="*/ 827 h 1278"/>
                    <a:gd name="T32" fmla="*/ 1135 w 1285"/>
                    <a:gd name="T33" fmla="*/ 331 h 1278"/>
                    <a:gd name="T34" fmla="*/ 1135 w 1285"/>
                    <a:gd name="T35" fmla="*/ 105 h 1278"/>
                    <a:gd name="T36" fmla="*/ 1029 w 1285"/>
                    <a:gd name="T37" fmla="*/ 256 h 1278"/>
                    <a:gd name="T38" fmla="*/ 1007 w 1285"/>
                    <a:gd name="T39" fmla="*/ 256 h 1278"/>
                    <a:gd name="T40" fmla="*/ 1000 w 1285"/>
                    <a:gd name="T41" fmla="*/ 240 h 1278"/>
                    <a:gd name="T42" fmla="*/ 939 w 1285"/>
                    <a:gd name="T43" fmla="*/ 210 h 1278"/>
                    <a:gd name="T44" fmla="*/ 917 w 1285"/>
                    <a:gd name="T45" fmla="*/ 233 h 1278"/>
                    <a:gd name="T46" fmla="*/ 917 w 1285"/>
                    <a:gd name="T47" fmla="*/ 263 h 1278"/>
                    <a:gd name="T48" fmla="*/ 849 w 1285"/>
                    <a:gd name="T49" fmla="*/ 406 h 1278"/>
                    <a:gd name="T50" fmla="*/ 766 w 1285"/>
                    <a:gd name="T51" fmla="*/ 459 h 1278"/>
                    <a:gd name="T52" fmla="*/ 714 w 1285"/>
                    <a:gd name="T53" fmla="*/ 459 h 1278"/>
                    <a:gd name="T54" fmla="*/ 623 w 1285"/>
                    <a:gd name="T55" fmla="*/ 346 h 1278"/>
                    <a:gd name="T56" fmla="*/ 570 w 1285"/>
                    <a:gd name="T57" fmla="*/ 218 h 1278"/>
                    <a:gd name="T58" fmla="*/ 519 w 1285"/>
                    <a:gd name="T59" fmla="*/ 210 h 1278"/>
                    <a:gd name="T60" fmla="*/ 481 w 1285"/>
                    <a:gd name="T61" fmla="*/ 233 h 1278"/>
                    <a:gd name="T62" fmla="*/ 391 w 1285"/>
                    <a:gd name="T63" fmla="*/ 233 h 1278"/>
                    <a:gd name="T64" fmla="*/ 285 w 1285"/>
                    <a:gd name="T65" fmla="*/ 90 h 1278"/>
                    <a:gd name="T66" fmla="*/ 142 w 1285"/>
                    <a:gd name="T67" fmla="*/ 0 h 1278"/>
                    <a:gd name="T68" fmla="*/ 0 w 1285"/>
                    <a:gd name="T69" fmla="*/ 46 h 1278"/>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285"/>
                    <a:gd name="T106" fmla="*/ 0 h 1278"/>
                    <a:gd name="T107" fmla="*/ 1285 w 1285"/>
                    <a:gd name="T108" fmla="*/ 1278 h 1278"/>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285" h="1278">
                      <a:moveTo>
                        <a:pt x="0" y="46"/>
                      </a:moveTo>
                      <a:lnTo>
                        <a:pt x="24" y="91"/>
                      </a:lnTo>
                      <a:lnTo>
                        <a:pt x="29" y="102"/>
                      </a:lnTo>
                      <a:lnTo>
                        <a:pt x="29" y="105"/>
                      </a:lnTo>
                      <a:lnTo>
                        <a:pt x="88" y="222"/>
                      </a:lnTo>
                      <a:lnTo>
                        <a:pt x="132" y="346"/>
                      </a:lnTo>
                      <a:lnTo>
                        <a:pt x="175" y="560"/>
                      </a:lnTo>
                      <a:lnTo>
                        <a:pt x="196" y="774"/>
                      </a:lnTo>
                      <a:lnTo>
                        <a:pt x="223" y="1165"/>
                      </a:lnTo>
                      <a:lnTo>
                        <a:pt x="233" y="1217"/>
                      </a:lnTo>
                      <a:lnTo>
                        <a:pt x="247" y="1260"/>
                      </a:lnTo>
                      <a:lnTo>
                        <a:pt x="255" y="1278"/>
                      </a:lnTo>
                      <a:lnTo>
                        <a:pt x="789" y="1226"/>
                      </a:lnTo>
                      <a:lnTo>
                        <a:pt x="1044" y="1105"/>
                      </a:lnTo>
                      <a:lnTo>
                        <a:pt x="1285" y="827"/>
                      </a:lnTo>
                      <a:lnTo>
                        <a:pt x="1247" y="827"/>
                      </a:lnTo>
                      <a:lnTo>
                        <a:pt x="1135" y="331"/>
                      </a:lnTo>
                      <a:lnTo>
                        <a:pt x="1135" y="105"/>
                      </a:lnTo>
                      <a:lnTo>
                        <a:pt x="1029" y="256"/>
                      </a:lnTo>
                      <a:lnTo>
                        <a:pt x="1007" y="256"/>
                      </a:lnTo>
                      <a:lnTo>
                        <a:pt x="1000" y="240"/>
                      </a:lnTo>
                      <a:lnTo>
                        <a:pt x="939" y="210"/>
                      </a:lnTo>
                      <a:lnTo>
                        <a:pt x="917" y="233"/>
                      </a:lnTo>
                      <a:lnTo>
                        <a:pt x="917" y="263"/>
                      </a:lnTo>
                      <a:lnTo>
                        <a:pt x="849" y="406"/>
                      </a:lnTo>
                      <a:lnTo>
                        <a:pt x="766" y="459"/>
                      </a:lnTo>
                      <a:lnTo>
                        <a:pt x="714" y="459"/>
                      </a:lnTo>
                      <a:lnTo>
                        <a:pt x="623" y="346"/>
                      </a:lnTo>
                      <a:lnTo>
                        <a:pt x="570" y="218"/>
                      </a:lnTo>
                      <a:lnTo>
                        <a:pt x="519" y="210"/>
                      </a:lnTo>
                      <a:lnTo>
                        <a:pt x="481" y="233"/>
                      </a:lnTo>
                      <a:lnTo>
                        <a:pt x="391" y="233"/>
                      </a:lnTo>
                      <a:lnTo>
                        <a:pt x="285" y="90"/>
                      </a:lnTo>
                      <a:lnTo>
                        <a:pt x="142" y="0"/>
                      </a:lnTo>
                      <a:lnTo>
                        <a:pt x="0" y="46"/>
                      </a:lnTo>
                      <a:close/>
                    </a:path>
                  </a:pathLst>
                </a:custGeom>
                <a:solidFill>
                  <a:srgbClr val="E9A375"/>
                </a:solidFill>
                <a:ln w="9525">
                  <a:noFill/>
                  <a:round/>
                  <a:headEnd/>
                  <a:tailEnd/>
                </a:ln>
              </p:spPr>
              <p:txBody>
                <a:bodyPr>
                  <a:prstTxWarp prst="textNoShape">
                    <a:avLst/>
                  </a:prstTxWarp>
                </a:bodyPr>
                <a:lstStyle/>
                <a:p>
                  <a:endParaRPr lang="en-US"/>
                </a:p>
              </p:txBody>
            </p:sp>
            <p:sp>
              <p:nvSpPr>
                <p:cNvPr id="45217" name="Freeform 198"/>
                <p:cNvSpPr>
                  <a:spLocks noChangeAspect="1"/>
                </p:cNvSpPr>
                <p:nvPr/>
              </p:nvSpPr>
              <p:spPr bwMode="auto">
                <a:xfrm>
                  <a:off x="1104" y="3060"/>
                  <a:ext cx="23" cy="39"/>
                </a:xfrm>
                <a:custGeom>
                  <a:avLst/>
                  <a:gdLst>
                    <a:gd name="T0" fmla="*/ 120 w 301"/>
                    <a:gd name="T1" fmla="*/ 397 h 495"/>
                    <a:gd name="T2" fmla="*/ 157 w 301"/>
                    <a:gd name="T3" fmla="*/ 406 h 495"/>
                    <a:gd name="T4" fmla="*/ 205 w 301"/>
                    <a:gd name="T5" fmla="*/ 426 h 495"/>
                    <a:gd name="T6" fmla="*/ 260 w 301"/>
                    <a:gd name="T7" fmla="*/ 462 h 495"/>
                    <a:gd name="T8" fmla="*/ 301 w 301"/>
                    <a:gd name="T9" fmla="*/ 495 h 495"/>
                    <a:gd name="T10" fmla="*/ 301 w 301"/>
                    <a:gd name="T11" fmla="*/ 481 h 495"/>
                    <a:gd name="T12" fmla="*/ 158 w 301"/>
                    <a:gd name="T13" fmla="*/ 329 h 495"/>
                    <a:gd name="T14" fmla="*/ 106 w 301"/>
                    <a:gd name="T15" fmla="*/ 22 h 495"/>
                    <a:gd name="T16" fmla="*/ 0 w 301"/>
                    <a:gd name="T17" fmla="*/ 0 h 495"/>
                    <a:gd name="T18" fmla="*/ 16 w 301"/>
                    <a:gd name="T19" fmla="*/ 89 h 495"/>
                    <a:gd name="T20" fmla="*/ 68 w 301"/>
                    <a:gd name="T21" fmla="*/ 179 h 495"/>
                    <a:gd name="T22" fmla="*/ 120 w 301"/>
                    <a:gd name="T23" fmla="*/ 397 h 49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01"/>
                    <a:gd name="T37" fmla="*/ 0 h 495"/>
                    <a:gd name="T38" fmla="*/ 301 w 301"/>
                    <a:gd name="T39" fmla="*/ 495 h 49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01" h="495">
                      <a:moveTo>
                        <a:pt x="120" y="397"/>
                      </a:moveTo>
                      <a:lnTo>
                        <a:pt x="157" y="406"/>
                      </a:lnTo>
                      <a:lnTo>
                        <a:pt x="205" y="426"/>
                      </a:lnTo>
                      <a:lnTo>
                        <a:pt x="260" y="462"/>
                      </a:lnTo>
                      <a:lnTo>
                        <a:pt x="301" y="495"/>
                      </a:lnTo>
                      <a:lnTo>
                        <a:pt x="301" y="481"/>
                      </a:lnTo>
                      <a:lnTo>
                        <a:pt x="158" y="329"/>
                      </a:lnTo>
                      <a:lnTo>
                        <a:pt x="106" y="22"/>
                      </a:lnTo>
                      <a:lnTo>
                        <a:pt x="0" y="0"/>
                      </a:lnTo>
                      <a:lnTo>
                        <a:pt x="16" y="89"/>
                      </a:lnTo>
                      <a:lnTo>
                        <a:pt x="68" y="179"/>
                      </a:lnTo>
                      <a:lnTo>
                        <a:pt x="120" y="397"/>
                      </a:lnTo>
                      <a:close/>
                    </a:path>
                  </a:pathLst>
                </a:custGeom>
                <a:solidFill>
                  <a:srgbClr val="EAAC8A"/>
                </a:solidFill>
                <a:ln w="9525">
                  <a:noFill/>
                  <a:round/>
                  <a:headEnd/>
                  <a:tailEnd/>
                </a:ln>
              </p:spPr>
              <p:txBody>
                <a:bodyPr>
                  <a:prstTxWarp prst="textNoShape">
                    <a:avLst/>
                  </a:prstTxWarp>
                </a:bodyPr>
                <a:lstStyle/>
                <a:p>
                  <a:endParaRPr lang="en-US"/>
                </a:p>
              </p:txBody>
            </p:sp>
            <p:sp>
              <p:nvSpPr>
                <p:cNvPr id="45218" name="Freeform 199"/>
                <p:cNvSpPr>
                  <a:spLocks noChangeAspect="1"/>
                </p:cNvSpPr>
                <p:nvPr/>
              </p:nvSpPr>
              <p:spPr bwMode="auto">
                <a:xfrm>
                  <a:off x="1040" y="2844"/>
                  <a:ext cx="159" cy="289"/>
                </a:xfrm>
                <a:custGeom>
                  <a:avLst/>
                  <a:gdLst>
                    <a:gd name="T0" fmla="*/ 1428 w 2061"/>
                    <a:gd name="T1" fmla="*/ 48 h 3751"/>
                    <a:gd name="T2" fmla="*/ 1406 w 2061"/>
                    <a:gd name="T3" fmla="*/ 106 h 3751"/>
                    <a:gd name="T4" fmla="*/ 1501 w 2061"/>
                    <a:gd name="T5" fmla="*/ 136 h 3751"/>
                    <a:gd name="T6" fmla="*/ 1502 w 2061"/>
                    <a:gd name="T7" fmla="*/ 171 h 3751"/>
                    <a:gd name="T8" fmla="*/ 1109 w 2061"/>
                    <a:gd name="T9" fmla="*/ 386 h 3751"/>
                    <a:gd name="T10" fmla="*/ 1031 w 2061"/>
                    <a:gd name="T11" fmla="*/ 493 h 3751"/>
                    <a:gd name="T12" fmla="*/ 1224 w 2061"/>
                    <a:gd name="T13" fmla="*/ 519 h 3751"/>
                    <a:gd name="T14" fmla="*/ 1226 w 2061"/>
                    <a:gd name="T15" fmla="*/ 560 h 3751"/>
                    <a:gd name="T16" fmla="*/ 1127 w 2061"/>
                    <a:gd name="T17" fmla="*/ 712 h 3751"/>
                    <a:gd name="T18" fmla="*/ 1136 w 2061"/>
                    <a:gd name="T19" fmla="*/ 756 h 3751"/>
                    <a:gd name="T20" fmla="*/ 1494 w 2061"/>
                    <a:gd name="T21" fmla="*/ 1021 h 3751"/>
                    <a:gd name="T22" fmla="*/ 1574 w 2061"/>
                    <a:gd name="T23" fmla="*/ 1095 h 3751"/>
                    <a:gd name="T24" fmla="*/ 1577 w 2061"/>
                    <a:gd name="T25" fmla="*/ 1133 h 3751"/>
                    <a:gd name="T26" fmla="*/ 1506 w 2061"/>
                    <a:gd name="T27" fmla="*/ 1177 h 3751"/>
                    <a:gd name="T28" fmla="*/ 1324 w 2061"/>
                    <a:gd name="T29" fmla="*/ 1230 h 3751"/>
                    <a:gd name="T30" fmla="*/ 1364 w 2061"/>
                    <a:gd name="T31" fmla="*/ 1327 h 3751"/>
                    <a:gd name="T32" fmla="*/ 1698 w 2061"/>
                    <a:gd name="T33" fmla="*/ 1566 h 3751"/>
                    <a:gd name="T34" fmla="*/ 1753 w 2061"/>
                    <a:gd name="T35" fmla="*/ 1624 h 3751"/>
                    <a:gd name="T36" fmla="*/ 1832 w 2061"/>
                    <a:gd name="T37" fmla="*/ 2151 h 3751"/>
                    <a:gd name="T38" fmla="*/ 1906 w 2061"/>
                    <a:gd name="T39" fmla="*/ 2358 h 3751"/>
                    <a:gd name="T40" fmla="*/ 1981 w 2061"/>
                    <a:gd name="T41" fmla="*/ 2427 h 3751"/>
                    <a:gd name="T42" fmla="*/ 2048 w 2061"/>
                    <a:gd name="T43" fmla="*/ 2447 h 3751"/>
                    <a:gd name="T44" fmla="*/ 1913 w 2061"/>
                    <a:gd name="T45" fmla="*/ 2615 h 3751"/>
                    <a:gd name="T46" fmla="*/ 1744 w 2061"/>
                    <a:gd name="T47" fmla="*/ 2760 h 3751"/>
                    <a:gd name="T48" fmla="*/ 1771 w 2061"/>
                    <a:gd name="T49" fmla="*/ 2888 h 3751"/>
                    <a:gd name="T50" fmla="*/ 1906 w 2061"/>
                    <a:gd name="T51" fmla="*/ 3152 h 3751"/>
                    <a:gd name="T52" fmla="*/ 1864 w 2061"/>
                    <a:gd name="T53" fmla="*/ 3220 h 3751"/>
                    <a:gd name="T54" fmla="*/ 1770 w 2061"/>
                    <a:gd name="T55" fmla="*/ 3247 h 3751"/>
                    <a:gd name="T56" fmla="*/ 1752 w 2061"/>
                    <a:gd name="T57" fmla="*/ 3280 h 3751"/>
                    <a:gd name="T58" fmla="*/ 1772 w 2061"/>
                    <a:gd name="T59" fmla="*/ 3346 h 3751"/>
                    <a:gd name="T60" fmla="*/ 1902 w 2061"/>
                    <a:gd name="T61" fmla="*/ 3548 h 3751"/>
                    <a:gd name="T62" fmla="*/ 1895 w 2061"/>
                    <a:gd name="T63" fmla="*/ 3552 h 3751"/>
                    <a:gd name="T64" fmla="*/ 1881 w 2061"/>
                    <a:gd name="T65" fmla="*/ 3579 h 3751"/>
                    <a:gd name="T66" fmla="*/ 1846 w 2061"/>
                    <a:gd name="T67" fmla="*/ 3607 h 3751"/>
                    <a:gd name="T68" fmla="*/ 1827 w 2061"/>
                    <a:gd name="T69" fmla="*/ 3632 h 3751"/>
                    <a:gd name="T70" fmla="*/ 1805 w 2061"/>
                    <a:gd name="T71" fmla="*/ 3751 h 3751"/>
                    <a:gd name="T72" fmla="*/ 1489 w 2061"/>
                    <a:gd name="T73" fmla="*/ 3579 h 3751"/>
                    <a:gd name="T74" fmla="*/ 1196 w 2061"/>
                    <a:gd name="T75" fmla="*/ 3406 h 3751"/>
                    <a:gd name="T76" fmla="*/ 1037 w 2061"/>
                    <a:gd name="T77" fmla="*/ 3030 h 3751"/>
                    <a:gd name="T78" fmla="*/ 1046 w 2061"/>
                    <a:gd name="T79" fmla="*/ 2767 h 3751"/>
                    <a:gd name="T80" fmla="*/ 1061 w 2061"/>
                    <a:gd name="T81" fmla="*/ 1985 h 3751"/>
                    <a:gd name="T82" fmla="*/ 737 w 2061"/>
                    <a:gd name="T83" fmla="*/ 1917 h 3751"/>
                    <a:gd name="T84" fmla="*/ 737 w 2061"/>
                    <a:gd name="T85" fmla="*/ 2308 h 3751"/>
                    <a:gd name="T86" fmla="*/ 767 w 2061"/>
                    <a:gd name="T87" fmla="*/ 2661 h 3751"/>
                    <a:gd name="T88" fmla="*/ 797 w 2061"/>
                    <a:gd name="T89" fmla="*/ 2842 h 3751"/>
                    <a:gd name="T90" fmla="*/ 677 w 2061"/>
                    <a:gd name="T91" fmla="*/ 2729 h 3751"/>
                    <a:gd name="T92" fmla="*/ 692 w 2061"/>
                    <a:gd name="T93" fmla="*/ 2398 h 3751"/>
                    <a:gd name="T94" fmla="*/ 669 w 2061"/>
                    <a:gd name="T95" fmla="*/ 1880 h 3751"/>
                    <a:gd name="T96" fmla="*/ 699 w 2061"/>
                    <a:gd name="T97" fmla="*/ 1827 h 3751"/>
                    <a:gd name="T98" fmla="*/ 519 w 2061"/>
                    <a:gd name="T99" fmla="*/ 1481 h 3751"/>
                    <a:gd name="T100" fmla="*/ 361 w 2061"/>
                    <a:gd name="T101" fmla="*/ 1504 h 3751"/>
                    <a:gd name="T102" fmla="*/ 302 w 2061"/>
                    <a:gd name="T103" fmla="*/ 1353 h 3751"/>
                    <a:gd name="T104" fmla="*/ 203 w 2061"/>
                    <a:gd name="T105" fmla="*/ 1225 h 3751"/>
                    <a:gd name="T106" fmla="*/ 225 w 2061"/>
                    <a:gd name="T107" fmla="*/ 977 h 3751"/>
                    <a:gd name="T108" fmla="*/ 0 w 2061"/>
                    <a:gd name="T109" fmla="*/ 1150 h 3751"/>
                    <a:gd name="T110" fmla="*/ 90 w 2061"/>
                    <a:gd name="T111" fmla="*/ 940 h 3751"/>
                    <a:gd name="T112" fmla="*/ 452 w 2061"/>
                    <a:gd name="T113" fmla="*/ 503 h 3751"/>
                    <a:gd name="T114" fmla="*/ 978 w 2061"/>
                    <a:gd name="T115" fmla="*/ 128 h 3751"/>
                    <a:gd name="T116" fmla="*/ 1308 w 2061"/>
                    <a:gd name="T117" fmla="*/ 38 h 3751"/>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2061"/>
                    <a:gd name="T178" fmla="*/ 0 h 3751"/>
                    <a:gd name="T179" fmla="*/ 2061 w 2061"/>
                    <a:gd name="T180" fmla="*/ 3751 h 3751"/>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2061" h="3751">
                      <a:moveTo>
                        <a:pt x="1496" y="0"/>
                      </a:moveTo>
                      <a:lnTo>
                        <a:pt x="1447" y="30"/>
                      </a:lnTo>
                      <a:lnTo>
                        <a:pt x="1428" y="48"/>
                      </a:lnTo>
                      <a:lnTo>
                        <a:pt x="1414" y="70"/>
                      </a:lnTo>
                      <a:lnTo>
                        <a:pt x="1406" y="95"/>
                      </a:lnTo>
                      <a:lnTo>
                        <a:pt x="1406" y="106"/>
                      </a:lnTo>
                      <a:lnTo>
                        <a:pt x="1422" y="107"/>
                      </a:lnTo>
                      <a:lnTo>
                        <a:pt x="1441" y="111"/>
                      </a:lnTo>
                      <a:lnTo>
                        <a:pt x="1501" y="136"/>
                      </a:lnTo>
                      <a:lnTo>
                        <a:pt x="1527" y="151"/>
                      </a:lnTo>
                      <a:lnTo>
                        <a:pt x="1541" y="165"/>
                      </a:lnTo>
                      <a:lnTo>
                        <a:pt x="1502" y="171"/>
                      </a:lnTo>
                      <a:lnTo>
                        <a:pt x="1414" y="201"/>
                      </a:lnTo>
                      <a:lnTo>
                        <a:pt x="1243" y="290"/>
                      </a:lnTo>
                      <a:lnTo>
                        <a:pt x="1109" y="386"/>
                      </a:lnTo>
                      <a:lnTo>
                        <a:pt x="1056" y="442"/>
                      </a:lnTo>
                      <a:lnTo>
                        <a:pt x="1040" y="467"/>
                      </a:lnTo>
                      <a:lnTo>
                        <a:pt x="1031" y="493"/>
                      </a:lnTo>
                      <a:lnTo>
                        <a:pt x="1030" y="503"/>
                      </a:lnTo>
                      <a:lnTo>
                        <a:pt x="1082" y="513"/>
                      </a:lnTo>
                      <a:lnTo>
                        <a:pt x="1224" y="519"/>
                      </a:lnTo>
                      <a:lnTo>
                        <a:pt x="1249" y="519"/>
                      </a:lnTo>
                      <a:lnTo>
                        <a:pt x="1244" y="532"/>
                      </a:lnTo>
                      <a:lnTo>
                        <a:pt x="1226" y="560"/>
                      </a:lnTo>
                      <a:lnTo>
                        <a:pt x="1146" y="667"/>
                      </a:lnTo>
                      <a:lnTo>
                        <a:pt x="1130" y="698"/>
                      </a:lnTo>
                      <a:lnTo>
                        <a:pt x="1127" y="712"/>
                      </a:lnTo>
                      <a:lnTo>
                        <a:pt x="1125" y="725"/>
                      </a:lnTo>
                      <a:lnTo>
                        <a:pt x="1128" y="737"/>
                      </a:lnTo>
                      <a:lnTo>
                        <a:pt x="1136" y="756"/>
                      </a:lnTo>
                      <a:lnTo>
                        <a:pt x="1162" y="794"/>
                      </a:lnTo>
                      <a:lnTo>
                        <a:pt x="1201" y="831"/>
                      </a:lnTo>
                      <a:lnTo>
                        <a:pt x="1494" y="1021"/>
                      </a:lnTo>
                      <a:lnTo>
                        <a:pt x="1551" y="1067"/>
                      </a:lnTo>
                      <a:lnTo>
                        <a:pt x="1565" y="1082"/>
                      </a:lnTo>
                      <a:lnTo>
                        <a:pt x="1574" y="1095"/>
                      </a:lnTo>
                      <a:lnTo>
                        <a:pt x="1580" y="1108"/>
                      </a:lnTo>
                      <a:lnTo>
                        <a:pt x="1581" y="1121"/>
                      </a:lnTo>
                      <a:lnTo>
                        <a:pt x="1577" y="1133"/>
                      </a:lnTo>
                      <a:lnTo>
                        <a:pt x="1568" y="1145"/>
                      </a:lnTo>
                      <a:lnTo>
                        <a:pt x="1553" y="1157"/>
                      </a:lnTo>
                      <a:lnTo>
                        <a:pt x="1506" y="1177"/>
                      </a:lnTo>
                      <a:lnTo>
                        <a:pt x="1381" y="1203"/>
                      </a:lnTo>
                      <a:lnTo>
                        <a:pt x="1324" y="1211"/>
                      </a:lnTo>
                      <a:lnTo>
                        <a:pt x="1324" y="1230"/>
                      </a:lnTo>
                      <a:lnTo>
                        <a:pt x="1331" y="1265"/>
                      </a:lnTo>
                      <a:lnTo>
                        <a:pt x="1345" y="1297"/>
                      </a:lnTo>
                      <a:lnTo>
                        <a:pt x="1364" y="1327"/>
                      </a:lnTo>
                      <a:lnTo>
                        <a:pt x="1401" y="1369"/>
                      </a:lnTo>
                      <a:lnTo>
                        <a:pt x="1480" y="1430"/>
                      </a:lnTo>
                      <a:lnTo>
                        <a:pt x="1698" y="1566"/>
                      </a:lnTo>
                      <a:lnTo>
                        <a:pt x="1735" y="1598"/>
                      </a:lnTo>
                      <a:lnTo>
                        <a:pt x="1744" y="1609"/>
                      </a:lnTo>
                      <a:lnTo>
                        <a:pt x="1753" y="1624"/>
                      </a:lnTo>
                      <a:lnTo>
                        <a:pt x="1773" y="1686"/>
                      </a:lnTo>
                      <a:lnTo>
                        <a:pt x="1797" y="1866"/>
                      </a:lnTo>
                      <a:lnTo>
                        <a:pt x="1832" y="2151"/>
                      </a:lnTo>
                      <a:lnTo>
                        <a:pt x="1856" y="2249"/>
                      </a:lnTo>
                      <a:lnTo>
                        <a:pt x="1878" y="2307"/>
                      </a:lnTo>
                      <a:lnTo>
                        <a:pt x="1906" y="2358"/>
                      </a:lnTo>
                      <a:lnTo>
                        <a:pt x="1940" y="2398"/>
                      </a:lnTo>
                      <a:lnTo>
                        <a:pt x="1960" y="2414"/>
                      </a:lnTo>
                      <a:lnTo>
                        <a:pt x="1981" y="2427"/>
                      </a:lnTo>
                      <a:lnTo>
                        <a:pt x="2006" y="2436"/>
                      </a:lnTo>
                      <a:lnTo>
                        <a:pt x="2061" y="2444"/>
                      </a:lnTo>
                      <a:lnTo>
                        <a:pt x="2048" y="2447"/>
                      </a:lnTo>
                      <a:lnTo>
                        <a:pt x="1980" y="2450"/>
                      </a:lnTo>
                      <a:lnTo>
                        <a:pt x="1842" y="2444"/>
                      </a:lnTo>
                      <a:lnTo>
                        <a:pt x="1913" y="2615"/>
                      </a:lnTo>
                      <a:lnTo>
                        <a:pt x="1934" y="2700"/>
                      </a:lnTo>
                      <a:lnTo>
                        <a:pt x="1940" y="2760"/>
                      </a:lnTo>
                      <a:lnTo>
                        <a:pt x="1744" y="2760"/>
                      </a:lnTo>
                      <a:lnTo>
                        <a:pt x="1744" y="2777"/>
                      </a:lnTo>
                      <a:lnTo>
                        <a:pt x="1752" y="2825"/>
                      </a:lnTo>
                      <a:lnTo>
                        <a:pt x="1771" y="2888"/>
                      </a:lnTo>
                      <a:lnTo>
                        <a:pt x="1847" y="3030"/>
                      </a:lnTo>
                      <a:lnTo>
                        <a:pt x="1890" y="3112"/>
                      </a:lnTo>
                      <a:lnTo>
                        <a:pt x="1906" y="3152"/>
                      </a:lnTo>
                      <a:lnTo>
                        <a:pt x="1916" y="3191"/>
                      </a:lnTo>
                      <a:lnTo>
                        <a:pt x="1917" y="3219"/>
                      </a:lnTo>
                      <a:lnTo>
                        <a:pt x="1864" y="3220"/>
                      </a:lnTo>
                      <a:lnTo>
                        <a:pt x="1806" y="3230"/>
                      </a:lnTo>
                      <a:lnTo>
                        <a:pt x="1779" y="3241"/>
                      </a:lnTo>
                      <a:lnTo>
                        <a:pt x="1770" y="3247"/>
                      </a:lnTo>
                      <a:lnTo>
                        <a:pt x="1762" y="3254"/>
                      </a:lnTo>
                      <a:lnTo>
                        <a:pt x="1757" y="3263"/>
                      </a:lnTo>
                      <a:lnTo>
                        <a:pt x="1752" y="3280"/>
                      </a:lnTo>
                      <a:lnTo>
                        <a:pt x="1753" y="3300"/>
                      </a:lnTo>
                      <a:lnTo>
                        <a:pt x="1760" y="3322"/>
                      </a:lnTo>
                      <a:lnTo>
                        <a:pt x="1772" y="3346"/>
                      </a:lnTo>
                      <a:lnTo>
                        <a:pt x="1846" y="3452"/>
                      </a:lnTo>
                      <a:lnTo>
                        <a:pt x="1902" y="3534"/>
                      </a:lnTo>
                      <a:lnTo>
                        <a:pt x="1902" y="3548"/>
                      </a:lnTo>
                      <a:lnTo>
                        <a:pt x="1901" y="3549"/>
                      </a:lnTo>
                      <a:lnTo>
                        <a:pt x="1899" y="3549"/>
                      </a:lnTo>
                      <a:lnTo>
                        <a:pt x="1895" y="3552"/>
                      </a:lnTo>
                      <a:lnTo>
                        <a:pt x="1887" y="3560"/>
                      </a:lnTo>
                      <a:lnTo>
                        <a:pt x="1883" y="3569"/>
                      </a:lnTo>
                      <a:lnTo>
                        <a:pt x="1881" y="3579"/>
                      </a:lnTo>
                      <a:lnTo>
                        <a:pt x="1880" y="3594"/>
                      </a:lnTo>
                      <a:lnTo>
                        <a:pt x="1861" y="3597"/>
                      </a:lnTo>
                      <a:lnTo>
                        <a:pt x="1846" y="3607"/>
                      </a:lnTo>
                      <a:lnTo>
                        <a:pt x="1839" y="3614"/>
                      </a:lnTo>
                      <a:lnTo>
                        <a:pt x="1832" y="3622"/>
                      </a:lnTo>
                      <a:lnTo>
                        <a:pt x="1827" y="3632"/>
                      </a:lnTo>
                      <a:lnTo>
                        <a:pt x="1814" y="3666"/>
                      </a:lnTo>
                      <a:lnTo>
                        <a:pt x="1807" y="3707"/>
                      </a:lnTo>
                      <a:lnTo>
                        <a:pt x="1805" y="3751"/>
                      </a:lnTo>
                      <a:lnTo>
                        <a:pt x="1767" y="3729"/>
                      </a:lnTo>
                      <a:lnTo>
                        <a:pt x="1631" y="3751"/>
                      </a:lnTo>
                      <a:lnTo>
                        <a:pt x="1489" y="3579"/>
                      </a:lnTo>
                      <a:lnTo>
                        <a:pt x="1300" y="3473"/>
                      </a:lnTo>
                      <a:lnTo>
                        <a:pt x="1218" y="3466"/>
                      </a:lnTo>
                      <a:lnTo>
                        <a:pt x="1196" y="3406"/>
                      </a:lnTo>
                      <a:lnTo>
                        <a:pt x="1196" y="3294"/>
                      </a:lnTo>
                      <a:lnTo>
                        <a:pt x="1173" y="3233"/>
                      </a:lnTo>
                      <a:lnTo>
                        <a:pt x="1037" y="3030"/>
                      </a:lnTo>
                      <a:lnTo>
                        <a:pt x="1037" y="2948"/>
                      </a:lnTo>
                      <a:lnTo>
                        <a:pt x="1000" y="2902"/>
                      </a:lnTo>
                      <a:lnTo>
                        <a:pt x="1046" y="2767"/>
                      </a:lnTo>
                      <a:lnTo>
                        <a:pt x="1113" y="2308"/>
                      </a:lnTo>
                      <a:lnTo>
                        <a:pt x="1083" y="2045"/>
                      </a:lnTo>
                      <a:lnTo>
                        <a:pt x="1061" y="1985"/>
                      </a:lnTo>
                      <a:lnTo>
                        <a:pt x="955" y="1880"/>
                      </a:lnTo>
                      <a:lnTo>
                        <a:pt x="805" y="1834"/>
                      </a:lnTo>
                      <a:lnTo>
                        <a:pt x="737" y="1917"/>
                      </a:lnTo>
                      <a:lnTo>
                        <a:pt x="737" y="1970"/>
                      </a:lnTo>
                      <a:lnTo>
                        <a:pt x="715" y="2023"/>
                      </a:lnTo>
                      <a:lnTo>
                        <a:pt x="737" y="2308"/>
                      </a:lnTo>
                      <a:lnTo>
                        <a:pt x="722" y="2444"/>
                      </a:lnTo>
                      <a:lnTo>
                        <a:pt x="744" y="2594"/>
                      </a:lnTo>
                      <a:lnTo>
                        <a:pt x="767" y="2661"/>
                      </a:lnTo>
                      <a:lnTo>
                        <a:pt x="759" y="2767"/>
                      </a:lnTo>
                      <a:lnTo>
                        <a:pt x="797" y="2835"/>
                      </a:lnTo>
                      <a:lnTo>
                        <a:pt x="797" y="2842"/>
                      </a:lnTo>
                      <a:lnTo>
                        <a:pt x="713" y="2787"/>
                      </a:lnTo>
                      <a:lnTo>
                        <a:pt x="662" y="2760"/>
                      </a:lnTo>
                      <a:lnTo>
                        <a:pt x="677" y="2729"/>
                      </a:lnTo>
                      <a:lnTo>
                        <a:pt x="631" y="2474"/>
                      </a:lnTo>
                      <a:lnTo>
                        <a:pt x="631" y="2444"/>
                      </a:lnTo>
                      <a:lnTo>
                        <a:pt x="692" y="2398"/>
                      </a:lnTo>
                      <a:lnTo>
                        <a:pt x="677" y="2158"/>
                      </a:lnTo>
                      <a:lnTo>
                        <a:pt x="699" y="2136"/>
                      </a:lnTo>
                      <a:lnTo>
                        <a:pt x="669" y="1880"/>
                      </a:lnTo>
                      <a:lnTo>
                        <a:pt x="692" y="1880"/>
                      </a:lnTo>
                      <a:lnTo>
                        <a:pt x="699" y="1834"/>
                      </a:lnTo>
                      <a:lnTo>
                        <a:pt x="699" y="1827"/>
                      </a:lnTo>
                      <a:lnTo>
                        <a:pt x="715" y="1812"/>
                      </a:lnTo>
                      <a:lnTo>
                        <a:pt x="602" y="1684"/>
                      </a:lnTo>
                      <a:lnTo>
                        <a:pt x="519" y="1481"/>
                      </a:lnTo>
                      <a:lnTo>
                        <a:pt x="481" y="1443"/>
                      </a:lnTo>
                      <a:lnTo>
                        <a:pt x="437" y="1443"/>
                      </a:lnTo>
                      <a:lnTo>
                        <a:pt x="361" y="1504"/>
                      </a:lnTo>
                      <a:lnTo>
                        <a:pt x="339" y="1481"/>
                      </a:lnTo>
                      <a:lnTo>
                        <a:pt x="346" y="1376"/>
                      </a:lnTo>
                      <a:lnTo>
                        <a:pt x="302" y="1353"/>
                      </a:lnTo>
                      <a:lnTo>
                        <a:pt x="286" y="1218"/>
                      </a:lnTo>
                      <a:lnTo>
                        <a:pt x="264" y="1196"/>
                      </a:lnTo>
                      <a:lnTo>
                        <a:pt x="203" y="1225"/>
                      </a:lnTo>
                      <a:lnTo>
                        <a:pt x="203" y="1112"/>
                      </a:lnTo>
                      <a:lnTo>
                        <a:pt x="225" y="1022"/>
                      </a:lnTo>
                      <a:lnTo>
                        <a:pt x="225" y="977"/>
                      </a:lnTo>
                      <a:lnTo>
                        <a:pt x="203" y="955"/>
                      </a:lnTo>
                      <a:lnTo>
                        <a:pt x="174" y="955"/>
                      </a:lnTo>
                      <a:lnTo>
                        <a:pt x="0" y="1150"/>
                      </a:lnTo>
                      <a:lnTo>
                        <a:pt x="8" y="1090"/>
                      </a:lnTo>
                      <a:lnTo>
                        <a:pt x="83" y="985"/>
                      </a:lnTo>
                      <a:lnTo>
                        <a:pt x="90" y="940"/>
                      </a:lnTo>
                      <a:lnTo>
                        <a:pt x="249" y="827"/>
                      </a:lnTo>
                      <a:lnTo>
                        <a:pt x="452" y="541"/>
                      </a:lnTo>
                      <a:lnTo>
                        <a:pt x="452" y="503"/>
                      </a:lnTo>
                      <a:lnTo>
                        <a:pt x="564" y="368"/>
                      </a:lnTo>
                      <a:lnTo>
                        <a:pt x="624" y="361"/>
                      </a:lnTo>
                      <a:lnTo>
                        <a:pt x="978" y="128"/>
                      </a:lnTo>
                      <a:lnTo>
                        <a:pt x="1181" y="83"/>
                      </a:lnTo>
                      <a:lnTo>
                        <a:pt x="1240" y="38"/>
                      </a:lnTo>
                      <a:lnTo>
                        <a:pt x="1308" y="38"/>
                      </a:lnTo>
                      <a:lnTo>
                        <a:pt x="1353" y="0"/>
                      </a:lnTo>
                      <a:lnTo>
                        <a:pt x="1496" y="0"/>
                      </a:lnTo>
                      <a:close/>
                    </a:path>
                  </a:pathLst>
                </a:custGeom>
                <a:solidFill>
                  <a:srgbClr val="ED9764"/>
                </a:solidFill>
                <a:ln w="9525">
                  <a:noFill/>
                  <a:round/>
                  <a:headEnd/>
                  <a:tailEnd/>
                </a:ln>
              </p:spPr>
              <p:txBody>
                <a:bodyPr>
                  <a:prstTxWarp prst="textNoShape">
                    <a:avLst/>
                  </a:prstTxWarp>
                </a:bodyPr>
                <a:lstStyle/>
                <a:p>
                  <a:endParaRPr lang="en-US"/>
                </a:p>
              </p:txBody>
            </p:sp>
            <p:sp>
              <p:nvSpPr>
                <p:cNvPr id="45219" name="Freeform 200"/>
                <p:cNvSpPr>
                  <a:spLocks noChangeAspect="1"/>
                </p:cNvSpPr>
                <p:nvPr/>
              </p:nvSpPr>
              <p:spPr bwMode="auto">
                <a:xfrm>
                  <a:off x="1192" y="2874"/>
                  <a:ext cx="109" cy="292"/>
                </a:xfrm>
                <a:custGeom>
                  <a:avLst/>
                  <a:gdLst>
                    <a:gd name="T0" fmla="*/ 842 w 1413"/>
                    <a:gd name="T1" fmla="*/ 165 h 3804"/>
                    <a:gd name="T2" fmla="*/ 925 w 1413"/>
                    <a:gd name="T3" fmla="*/ 376 h 3804"/>
                    <a:gd name="T4" fmla="*/ 918 w 1413"/>
                    <a:gd name="T5" fmla="*/ 450 h 3804"/>
                    <a:gd name="T6" fmla="*/ 725 w 1413"/>
                    <a:gd name="T7" fmla="*/ 416 h 3804"/>
                    <a:gd name="T8" fmla="*/ 677 w 1413"/>
                    <a:gd name="T9" fmla="*/ 413 h 3804"/>
                    <a:gd name="T10" fmla="*/ 714 w 1413"/>
                    <a:gd name="T11" fmla="*/ 424 h 3804"/>
                    <a:gd name="T12" fmla="*/ 748 w 1413"/>
                    <a:gd name="T13" fmla="*/ 454 h 3804"/>
                    <a:gd name="T14" fmla="*/ 846 w 1413"/>
                    <a:gd name="T15" fmla="*/ 641 h 3804"/>
                    <a:gd name="T16" fmla="*/ 969 w 1413"/>
                    <a:gd name="T17" fmla="*/ 1113 h 3804"/>
                    <a:gd name="T18" fmla="*/ 1031 w 1413"/>
                    <a:gd name="T19" fmla="*/ 1564 h 3804"/>
                    <a:gd name="T20" fmla="*/ 977 w 1413"/>
                    <a:gd name="T21" fmla="*/ 1554 h 3804"/>
                    <a:gd name="T22" fmla="*/ 857 w 1413"/>
                    <a:gd name="T23" fmla="*/ 1491 h 3804"/>
                    <a:gd name="T24" fmla="*/ 872 w 1413"/>
                    <a:gd name="T25" fmla="*/ 1481 h 3804"/>
                    <a:gd name="T26" fmla="*/ 910 w 1413"/>
                    <a:gd name="T27" fmla="*/ 1616 h 3804"/>
                    <a:gd name="T28" fmla="*/ 918 w 1413"/>
                    <a:gd name="T29" fmla="*/ 1661 h 3804"/>
                    <a:gd name="T30" fmla="*/ 876 w 1413"/>
                    <a:gd name="T31" fmla="*/ 1656 h 3804"/>
                    <a:gd name="T32" fmla="*/ 793 w 1413"/>
                    <a:gd name="T33" fmla="*/ 1606 h 3804"/>
                    <a:gd name="T34" fmla="*/ 690 w 1413"/>
                    <a:gd name="T35" fmla="*/ 1535 h 3804"/>
                    <a:gd name="T36" fmla="*/ 640 w 1413"/>
                    <a:gd name="T37" fmla="*/ 1526 h 3804"/>
                    <a:gd name="T38" fmla="*/ 746 w 1413"/>
                    <a:gd name="T39" fmla="*/ 1954 h 3804"/>
                    <a:gd name="T40" fmla="*/ 801 w 1413"/>
                    <a:gd name="T41" fmla="*/ 2561 h 3804"/>
                    <a:gd name="T42" fmla="*/ 767 w 1413"/>
                    <a:gd name="T43" fmla="*/ 2974 h 3804"/>
                    <a:gd name="T44" fmla="*/ 715 w 1413"/>
                    <a:gd name="T45" fmla="*/ 3105 h 3804"/>
                    <a:gd name="T46" fmla="*/ 711 w 1413"/>
                    <a:gd name="T47" fmla="*/ 3112 h 3804"/>
                    <a:gd name="T48" fmla="*/ 704 w 1413"/>
                    <a:gd name="T49" fmla="*/ 3117 h 3804"/>
                    <a:gd name="T50" fmla="*/ 684 w 1413"/>
                    <a:gd name="T51" fmla="*/ 3108 h 3804"/>
                    <a:gd name="T52" fmla="*/ 642 w 1413"/>
                    <a:gd name="T53" fmla="*/ 3057 h 3804"/>
                    <a:gd name="T54" fmla="*/ 600 w 1413"/>
                    <a:gd name="T55" fmla="*/ 2994 h 3804"/>
                    <a:gd name="T56" fmla="*/ 536 w 1413"/>
                    <a:gd name="T57" fmla="*/ 2937 h 3804"/>
                    <a:gd name="T58" fmla="*/ 457 w 1413"/>
                    <a:gd name="T59" fmla="*/ 2897 h 3804"/>
                    <a:gd name="T60" fmla="*/ 358 w 1413"/>
                    <a:gd name="T61" fmla="*/ 3082 h 3804"/>
                    <a:gd name="T62" fmla="*/ 338 w 1413"/>
                    <a:gd name="T63" fmla="*/ 3188 h 3804"/>
                    <a:gd name="T64" fmla="*/ 197 w 1413"/>
                    <a:gd name="T65" fmla="*/ 3157 h 3804"/>
                    <a:gd name="T66" fmla="*/ 137 w 1413"/>
                    <a:gd name="T67" fmla="*/ 3130 h 3804"/>
                    <a:gd name="T68" fmla="*/ 123 w 1413"/>
                    <a:gd name="T69" fmla="*/ 3114 h 3804"/>
                    <a:gd name="T70" fmla="*/ 55 w 1413"/>
                    <a:gd name="T71" fmla="*/ 3274 h 3804"/>
                    <a:gd name="T72" fmla="*/ 68 w 1413"/>
                    <a:gd name="T73" fmla="*/ 3570 h 3804"/>
                    <a:gd name="T74" fmla="*/ 271 w 1413"/>
                    <a:gd name="T75" fmla="*/ 3608 h 3804"/>
                    <a:gd name="T76" fmla="*/ 376 w 1413"/>
                    <a:gd name="T77" fmla="*/ 3804 h 3804"/>
                    <a:gd name="T78" fmla="*/ 422 w 1413"/>
                    <a:gd name="T79" fmla="*/ 3773 h 3804"/>
                    <a:gd name="T80" fmla="*/ 549 w 1413"/>
                    <a:gd name="T81" fmla="*/ 3548 h 3804"/>
                    <a:gd name="T82" fmla="*/ 647 w 1413"/>
                    <a:gd name="T83" fmla="*/ 3570 h 3804"/>
                    <a:gd name="T84" fmla="*/ 752 w 1413"/>
                    <a:gd name="T85" fmla="*/ 3413 h 3804"/>
                    <a:gd name="T86" fmla="*/ 865 w 1413"/>
                    <a:gd name="T87" fmla="*/ 3367 h 3804"/>
                    <a:gd name="T88" fmla="*/ 1038 w 1413"/>
                    <a:gd name="T89" fmla="*/ 3029 h 3804"/>
                    <a:gd name="T90" fmla="*/ 1060 w 1413"/>
                    <a:gd name="T91" fmla="*/ 3007 h 3804"/>
                    <a:gd name="T92" fmla="*/ 1128 w 1413"/>
                    <a:gd name="T93" fmla="*/ 2886 h 3804"/>
                    <a:gd name="T94" fmla="*/ 1120 w 1413"/>
                    <a:gd name="T95" fmla="*/ 2721 h 3804"/>
                    <a:gd name="T96" fmla="*/ 1143 w 1413"/>
                    <a:gd name="T97" fmla="*/ 2714 h 3804"/>
                    <a:gd name="T98" fmla="*/ 1248 w 1413"/>
                    <a:gd name="T99" fmla="*/ 2518 h 3804"/>
                    <a:gd name="T100" fmla="*/ 1323 w 1413"/>
                    <a:gd name="T101" fmla="*/ 2014 h 3804"/>
                    <a:gd name="T102" fmla="*/ 1323 w 1413"/>
                    <a:gd name="T103" fmla="*/ 1180 h 3804"/>
                    <a:gd name="T104" fmla="*/ 1316 w 1413"/>
                    <a:gd name="T105" fmla="*/ 796 h 3804"/>
                    <a:gd name="T106" fmla="*/ 1225 w 1413"/>
                    <a:gd name="T107" fmla="*/ 624 h 3804"/>
                    <a:gd name="T108" fmla="*/ 1038 w 1413"/>
                    <a:gd name="T109" fmla="*/ 165 h 3804"/>
                    <a:gd name="T110" fmla="*/ 797 w 1413"/>
                    <a:gd name="T111" fmla="*/ 0 h 3804"/>
                    <a:gd name="T112" fmla="*/ 760 w 1413"/>
                    <a:gd name="T113" fmla="*/ 29 h 3804"/>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413"/>
                    <a:gd name="T172" fmla="*/ 0 h 3804"/>
                    <a:gd name="T173" fmla="*/ 1413 w 1413"/>
                    <a:gd name="T174" fmla="*/ 3804 h 3804"/>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413" h="3804">
                      <a:moveTo>
                        <a:pt x="760" y="29"/>
                      </a:moveTo>
                      <a:lnTo>
                        <a:pt x="842" y="165"/>
                      </a:lnTo>
                      <a:lnTo>
                        <a:pt x="904" y="299"/>
                      </a:lnTo>
                      <a:lnTo>
                        <a:pt x="925" y="376"/>
                      </a:lnTo>
                      <a:lnTo>
                        <a:pt x="932" y="450"/>
                      </a:lnTo>
                      <a:lnTo>
                        <a:pt x="918" y="450"/>
                      </a:lnTo>
                      <a:lnTo>
                        <a:pt x="872" y="445"/>
                      </a:lnTo>
                      <a:lnTo>
                        <a:pt x="725" y="416"/>
                      </a:lnTo>
                      <a:lnTo>
                        <a:pt x="692" y="413"/>
                      </a:lnTo>
                      <a:lnTo>
                        <a:pt x="677" y="413"/>
                      </a:lnTo>
                      <a:lnTo>
                        <a:pt x="694" y="415"/>
                      </a:lnTo>
                      <a:lnTo>
                        <a:pt x="714" y="424"/>
                      </a:lnTo>
                      <a:lnTo>
                        <a:pt x="730" y="437"/>
                      </a:lnTo>
                      <a:lnTo>
                        <a:pt x="748" y="454"/>
                      </a:lnTo>
                      <a:lnTo>
                        <a:pt x="782" y="502"/>
                      </a:lnTo>
                      <a:lnTo>
                        <a:pt x="846" y="641"/>
                      </a:lnTo>
                      <a:lnTo>
                        <a:pt x="914" y="866"/>
                      </a:lnTo>
                      <a:lnTo>
                        <a:pt x="969" y="1113"/>
                      </a:lnTo>
                      <a:lnTo>
                        <a:pt x="1026" y="1490"/>
                      </a:lnTo>
                      <a:lnTo>
                        <a:pt x="1031" y="1564"/>
                      </a:lnTo>
                      <a:lnTo>
                        <a:pt x="1002" y="1560"/>
                      </a:lnTo>
                      <a:lnTo>
                        <a:pt x="977" y="1554"/>
                      </a:lnTo>
                      <a:lnTo>
                        <a:pt x="903" y="1517"/>
                      </a:lnTo>
                      <a:lnTo>
                        <a:pt x="857" y="1491"/>
                      </a:lnTo>
                      <a:lnTo>
                        <a:pt x="835" y="1481"/>
                      </a:lnTo>
                      <a:lnTo>
                        <a:pt x="872" y="1481"/>
                      </a:lnTo>
                      <a:lnTo>
                        <a:pt x="876" y="1515"/>
                      </a:lnTo>
                      <a:lnTo>
                        <a:pt x="910" y="1616"/>
                      </a:lnTo>
                      <a:lnTo>
                        <a:pt x="915" y="1639"/>
                      </a:lnTo>
                      <a:lnTo>
                        <a:pt x="918" y="1661"/>
                      </a:lnTo>
                      <a:lnTo>
                        <a:pt x="906" y="1661"/>
                      </a:lnTo>
                      <a:lnTo>
                        <a:pt x="876" y="1656"/>
                      </a:lnTo>
                      <a:lnTo>
                        <a:pt x="849" y="1645"/>
                      </a:lnTo>
                      <a:lnTo>
                        <a:pt x="793" y="1606"/>
                      </a:lnTo>
                      <a:lnTo>
                        <a:pt x="717" y="1547"/>
                      </a:lnTo>
                      <a:lnTo>
                        <a:pt x="690" y="1535"/>
                      </a:lnTo>
                      <a:lnTo>
                        <a:pt x="671" y="1529"/>
                      </a:lnTo>
                      <a:lnTo>
                        <a:pt x="640" y="1526"/>
                      </a:lnTo>
                      <a:lnTo>
                        <a:pt x="696" y="1699"/>
                      </a:lnTo>
                      <a:lnTo>
                        <a:pt x="746" y="1954"/>
                      </a:lnTo>
                      <a:lnTo>
                        <a:pt x="784" y="2253"/>
                      </a:lnTo>
                      <a:lnTo>
                        <a:pt x="801" y="2561"/>
                      </a:lnTo>
                      <a:lnTo>
                        <a:pt x="791" y="2838"/>
                      </a:lnTo>
                      <a:lnTo>
                        <a:pt x="767" y="2974"/>
                      </a:lnTo>
                      <a:lnTo>
                        <a:pt x="744" y="3048"/>
                      </a:lnTo>
                      <a:lnTo>
                        <a:pt x="715" y="3105"/>
                      </a:lnTo>
                      <a:lnTo>
                        <a:pt x="712" y="3108"/>
                      </a:lnTo>
                      <a:lnTo>
                        <a:pt x="711" y="3112"/>
                      </a:lnTo>
                      <a:lnTo>
                        <a:pt x="707" y="3116"/>
                      </a:lnTo>
                      <a:lnTo>
                        <a:pt x="704" y="3117"/>
                      </a:lnTo>
                      <a:lnTo>
                        <a:pt x="699" y="3117"/>
                      </a:lnTo>
                      <a:lnTo>
                        <a:pt x="684" y="3108"/>
                      </a:lnTo>
                      <a:lnTo>
                        <a:pt x="659" y="3081"/>
                      </a:lnTo>
                      <a:lnTo>
                        <a:pt x="642" y="3057"/>
                      </a:lnTo>
                      <a:lnTo>
                        <a:pt x="630" y="3036"/>
                      </a:lnTo>
                      <a:lnTo>
                        <a:pt x="600" y="2994"/>
                      </a:lnTo>
                      <a:lnTo>
                        <a:pt x="563" y="2958"/>
                      </a:lnTo>
                      <a:lnTo>
                        <a:pt x="536" y="2937"/>
                      </a:lnTo>
                      <a:lnTo>
                        <a:pt x="506" y="2918"/>
                      </a:lnTo>
                      <a:lnTo>
                        <a:pt x="457" y="2897"/>
                      </a:lnTo>
                      <a:lnTo>
                        <a:pt x="422" y="2886"/>
                      </a:lnTo>
                      <a:lnTo>
                        <a:pt x="358" y="3082"/>
                      </a:lnTo>
                      <a:lnTo>
                        <a:pt x="339" y="3175"/>
                      </a:lnTo>
                      <a:lnTo>
                        <a:pt x="338" y="3188"/>
                      </a:lnTo>
                      <a:lnTo>
                        <a:pt x="289" y="3181"/>
                      </a:lnTo>
                      <a:lnTo>
                        <a:pt x="197" y="3157"/>
                      </a:lnTo>
                      <a:lnTo>
                        <a:pt x="149" y="3137"/>
                      </a:lnTo>
                      <a:lnTo>
                        <a:pt x="137" y="3130"/>
                      </a:lnTo>
                      <a:lnTo>
                        <a:pt x="128" y="3121"/>
                      </a:lnTo>
                      <a:lnTo>
                        <a:pt x="123" y="3114"/>
                      </a:lnTo>
                      <a:lnTo>
                        <a:pt x="121" y="3105"/>
                      </a:lnTo>
                      <a:lnTo>
                        <a:pt x="55" y="3274"/>
                      </a:lnTo>
                      <a:lnTo>
                        <a:pt x="0" y="3488"/>
                      </a:lnTo>
                      <a:lnTo>
                        <a:pt x="68" y="3570"/>
                      </a:lnTo>
                      <a:lnTo>
                        <a:pt x="188" y="3548"/>
                      </a:lnTo>
                      <a:lnTo>
                        <a:pt x="271" y="3608"/>
                      </a:lnTo>
                      <a:lnTo>
                        <a:pt x="294" y="3698"/>
                      </a:lnTo>
                      <a:lnTo>
                        <a:pt x="376" y="3804"/>
                      </a:lnTo>
                      <a:lnTo>
                        <a:pt x="399" y="3804"/>
                      </a:lnTo>
                      <a:lnTo>
                        <a:pt x="422" y="3773"/>
                      </a:lnTo>
                      <a:lnTo>
                        <a:pt x="451" y="3751"/>
                      </a:lnTo>
                      <a:lnTo>
                        <a:pt x="549" y="3548"/>
                      </a:lnTo>
                      <a:lnTo>
                        <a:pt x="579" y="3533"/>
                      </a:lnTo>
                      <a:lnTo>
                        <a:pt x="647" y="3570"/>
                      </a:lnTo>
                      <a:lnTo>
                        <a:pt x="767" y="3420"/>
                      </a:lnTo>
                      <a:lnTo>
                        <a:pt x="752" y="3413"/>
                      </a:lnTo>
                      <a:lnTo>
                        <a:pt x="790" y="3376"/>
                      </a:lnTo>
                      <a:lnTo>
                        <a:pt x="865" y="3367"/>
                      </a:lnTo>
                      <a:lnTo>
                        <a:pt x="925" y="3195"/>
                      </a:lnTo>
                      <a:lnTo>
                        <a:pt x="1038" y="3029"/>
                      </a:lnTo>
                      <a:lnTo>
                        <a:pt x="1060" y="3029"/>
                      </a:lnTo>
                      <a:lnTo>
                        <a:pt x="1060" y="3007"/>
                      </a:lnTo>
                      <a:lnTo>
                        <a:pt x="1075" y="2999"/>
                      </a:lnTo>
                      <a:lnTo>
                        <a:pt x="1128" y="2886"/>
                      </a:lnTo>
                      <a:lnTo>
                        <a:pt x="1143" y="2804"/>
                      </a:lnTo>
                      <a:lnTo>
                        <a:pt x="1120" y="2721"/>
                      </a:lnTo>
                      <a:lnTo>
                        <a:pt x="1128" y="2714"/>
                      </a:lnTo>
                      <a:lnTo>
                        <a:pt x="1143" y="2714"/>
                      </a:lnTo>
                      <a:lnTo>
                        <a:pt x="1143" y="2676"/>
                      </a:lnTo>
                      <a:lnTo>
                        <a:pt x="1248" y="2518"/>
                      </a:lnTo>
                      <a:lnTo>
                        <a:pt x="1316" y="2308"/>
                      </a:lnTo>
                      <a:lnTo>
                        <a:pt x="1323" y="2014"/>
                      </a:lnTo>
                      <a:lnTo>
                        <a:pt x="1413" y="1556"/>
                      </a:lnTo>
                      <a:lnTo>
                        <a:pt x="1323" y="1180"/>
                      </a:lnTo>
                      <a:lnTo>
                        <a:pt x="1338" y="880"/>
                      </a:lnTo>
                      <a:lnTo>
                        <a:pt x="1316" y="796"/>
                      </a:lnTo>
                      <a:lnTo>
                        <a:pt x="1248" y="699"/>
                      </a:lnTo>
                      <a:lnTo>
                        <a:pt x="1225" y="624"/>
                      </a:lnTo>
                      <a:lnTo>
                        <a:pt x="1143" y="488"/>
                      </a:lnTo>
                      <a:lnTo>
                        <a:pt x="1038" y="165"/>
                      </a:lnTo>
                      <a:lnTo>
                        <a:pt x="947" y="44"/>
                      </a:lnTo>
                      <a:lnTo>
                        <a:pt x="797" y="0"/>
                      </a:lnTo>
                      <a:lnTo>
                        <a:pt x="767" y="29"/>
                      </a:lnTo>
                      <a:lnTo>
                        <a:pt x="760" y="29"/>
                      </a:lnTo>
                      <a:close/>
                    </a:path>
                  </a:pathLst>
                </a:custGeom>
                <a:solidFill>
                  <a:srgbClr val="C1663C"/>
                </a:solidFill>
                <a:ln w="9525">
                  <a:noFill/>
                  <a:round/>
                  <a:headEnd/>
                  <a:tailEnd/>
                </a:ln>
              </p:spPr>
              <p:txBody>
                <a:bodyPr>
                  <a:prstTxWarp prst="textNoShape">
                    <a:avLst/>
                  </a:prstTxWarp>
                </a:bodyPr>
                <a:lstStyle/>
                <a:p>
                  <a:endParaRPr lang="en-US"/>
                </a:p>
              </p:txBody>
            </p:sp>
            <p:sp>
              <p:nvSpPr>
                <p:cNvPr id="45220" name="Freeform 201"/>
                <p:cNvSpPr>
                  <a:spLocks noChangeAspect="1"/>
                </p:cNvSpPr>
                <p:nvPr/>
              </p:nvSpPr>
              <p:spPr bwMode="auto">
                <a:xfrm>
                  <a:off x="1075" y="3079"/>
                  <a:ext cx="44" cy="97"/>
                </a:xfrm>
                <a:custGeom>
                  <a:avLst/>
                  <a:gdLst>
                    <a:gd name="T0" fmla="*/ 0 w 570"/>
                    <a:gd name="T1" fmla="*/ 1067 h 1256"/>
                    <a:gd name="T2" fmla="*/ 5 w 570"/>
                    <a:gd name="T3" fmla="*/ 1071 h 1256"/>
                    <a:gd name="T4" fmla="*/ 17 w 570"/>
                    <a:gd name="T5" fmla="*/ 1076 h 1256"/>
                    <a:gd name="T6" fmla="*/ 22 w 570"/>
                    <a:gd name="T7" fmla="*/ 1079 h 1256"/>
                    <a:gd name="T8" fmla="*/ 33 w 570"/>
                    <a:gd name="T9" fmla="*/ 1084 h 1256"/>
                    <a:gd name="T10" fmla="*/ 39 w 570"/>
                    <a:gd name="T11" fmla="*/ 1088 h 1256"/>
                    <a:gd name="T12" fmla="*/ 44 w 570"/>
                    <a:gd name="T13" fmla="*/ 1090 h 1256"/>
                    <a:gd name="T14" fmla="*/ 55 w 570"/>
                    <a:gd name="T15" fmla="*/ 938 h 1256"/>
                    <a:gd name="T16" fmla="*/ 60 w 570"/>
                    <a:gd name="T17" fmla="*/ 834 h 1256"/>
                    <a:gd name="T18" fmla="*/ 188 w 570"/>
                    <a:gd name="T19" fmla="*/ 850 h 1256"/>
                    <a:gd name="T20" fmla="*/ 263 w 570"/>
                    <a:gd name="T21" fmla="*/ 857 h 1256"/>
                    <a:gd name="T22" fmla="*/ 270 w 570"/>
                    <a:gd name="T23" fmla="*/ 680 h 1256"/>
                    <a:gd name="T24" fmla="*/ 273 w 570"/>
                    <a:gd name="T25" fmla="*/ 401 h 1256"/>
                    <a:gd name="T26" fmla="*/ 274 w 570"/>
                    <a:gd name="T27" fmla="*/ 394 h 1256"/>
                    <a:gd name="T28" fmla="*/ 274 w 570"/>
                    <a:gd name="T29" fmla="*/ 388 h 1256"/>
                    <a:gd name="T30" fmla="*/ 277 w 570"/>
                    <a:gd name="T31" fmla="*/ 384 h 1256"/>
                    <a:gd name="T32" fmla="*/ 278 w 570"/>
                    <a:gd name="T33" fmla="*/ 383 h 1256"/>
                    <a:gd name="T34" fmla="*/ 280 w 570"/>
                    <a:gd name="T35" fmla="*/ 338 h 1256"/>
                    <a:gd name="T36" fmla="*/ 319 w 570"/>
                    <a:gd name="T37" fmla="*/ 152 h 1256"/>
                    <a:gd name="T38" fmla="*/ 337 w 570"/>
                    <a:gd name="T39" fmla="*/ 26 h 1256"/>
                    <a:gd name="T40" fmla="*/ 338 w 570"/>
                    <a:gd name="T41" fmla="*/ 0 h 1256"/>
                    <a:gd name="T42" fmla="*/ 372 w 570"/>
                    <a:gd name="T43" fmla="*/ 15 h 1256"/>
                    <a:gd name="T44" fmla="*/ 406 w 570"/>
                    <a:gd name="T45" fmla="*/ 38 h 1256"/>
                    <a:gd name="T46" fmla="*/ 488 w 570"/>
                    <a:gd name="T47" fmla="*/ 376 h 1256"/>
                    <a:gd name="T48" fmla="*/ 420 w 570"/>
                    <a:gd name="T49" fmla="*/ 526 h 1256"/>
                    <a:gd name="T50" fmla="*/ 443 w 570"/>
                    <a:gd name="T51" fmla="*/ 812 h 1256"/>
                    <a:gd name="T52" fmla="*/ 481 w 570"/>
                    <a:gd name="T53" fmla="*/ 901 h 1256"/>
                    <a:gd name="T54" fmla="*/ 556 w 570"/>
                    <a:gd name="T55" fmla="*/ 969 h 1256"/>
                    <a:gd name="T56" fmla="*/ 570 w 570"/>
                    <a:gd name="T57" fmla="*/ 1210 h 1256"/>
                    <a:gd name="T58" fmla="*/ 556 w 570"/>
                    <a:gd name="T59" fmla="*/ 1225 h 1256"/>
                    <a:gd name="T60" fmla="*/ 556 w 570"/>
                    <a:gd name="T61" fmla="*/ 1256 h 1256"/>
                    <a:gd name="T62" fmla="*/ 510 w 570"/>
                    <a:gd name="T63" fmla="*/ 1210 h 1256"/>
                    <a:gd name="T64" fmla="*/ 128 w 570"/>
                    <a:gd name="T65" fmla="*/ 1210 h 1256"/>
                    <a:gd name="T66" fmla="*/ 44 w 570"/>
                    <a:gd name="T67" fmla="*/ 1157 h 1256"/>
                    <a:gd name="T68" fmla="*/ 0 w 570"/>
                    <a:gd name="T69" fmla="*/ 1067 h 125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570"/>
                    <a:gd name="T106" fmla="*/ 0 h 1256"/>
                    <a:gd name="T107" fmla="*/ 570 w 570"/>
                    <a:gd name="T108" fmla="*/ 1256 h 125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570" h="1256">
                      <a:moveTo>
                        <a:pt x="0" y="1067"/>
                      </a:moveTo>
                      <a:lnTo>
                        <a:pt x="5" y="1071"/>
                      </a:lnTo>
                      <a:lnTo>
                        <a:pt x="17" y="1076"/>
                      </a:lnTo>
                      <a:lnTo>
                        <a:pt x="22" y="1079"/>
                      </a:lnTo>
                      <a:lnTo>
                        <a:pt x="33" y="1084"/>
                      </a:lnTo>
                      <a:lnTo>
                        <a:pt x="39" y="1088"/>
                      </a:lnTo>
                      <a:lnTo>
                        <a:pt x="44" y="1090"/>
                      </a:lnTo>
                      <a:lnTo>
                        <a:pt x="55" y="938"/>
                      </a:lnTo>
                      <a:lnTo>
                        <a:pt x="60" y="834"/>
                      </a:lnTo>
                      <a:lnTo>
                        <a:pt x="188" y="850"/>
                      </a:lnTo>
                      <a:lnTo>
                        <a:pt x="263" y="857"/>
                      </a:lnTo>
                      <a:lnTo>
                        <a:pt x="270" y="680"/>
                      </a:lnTo>
                      <a:lnTo>
                        <a:pt x="273" y="401"/>
                      </a:lnTo>
                      <a:lnTo>
                        <a:pt x="274" y="394"/>
                      </a:lnTo>
                      <a:lnTo>
                        <a:pt x="274" y="388"/>
                      </a:lnTo>
                      <a:lnTo>
                        <a:pt x="277" y="384"/>
                      </a:lnTo>
                      <a:lnTo>
                        <a:pt x="278" y="383"/>
                      </a:lnTo>
                      <a:lnTo>
                        <a:pt x="280" y="338"/>
                      </a:lnTo>
                      <a:lnTo>
                        <a:pt x="319" y="152"/>
                      </a:lnTo>
                      <a:lnTo>
                        <a:pt x="337" y="26"/>
                      </a:lnTo>
                      <a:lnTo>
                        <a:pt x="338" y="0"/>
                      </a:lnTo>
                      <a:lnTo>
                        <a:pt x="372" y="15"/>
                      </a:lnTo>
                      <a:lnTo>
                        <a:pt x="406" y="38"/>
                      </a:lnTo>
                      <a:lnTo>
                        <a:pt x="488" y="376"/>
                      </a:lnTo>
                      <a:lnTo>
                        <a:pt x="420" y="526"/>
                      </a:lnTo>
                      <a:lnTo>
                        <a:pt x="443" y="812"/>
                      </a:lnTo>
                      <a:lnTo>
                        <a:pt x="481" y="901"/>
                      </a:lnTo>
                      <a:lnTo>
                        <a:pt x="556" y="969"/>
                      </a:lnTo>
                      <a:lnTo>
                        <a:pt x="570" y="1210"/>
                      </a:lnTo>
                      <a:lnTo>
                        <a:pt x="556" y="1225"/>
                      </a:lnTo>
                      <a:lnTo>
                        <a:pt x="556" y="1256"/>
                      </a:lnTo>
                      <a:lnTo>
                        <a:pt x="510" y="1210"/>
                      </a:lnTo>
                      <a:lnTo>
                        <a:pt x="128" y="1210"/>
                      </a:lnTo>
                      <a:lnTo>
                        <a:pt x="44" y="1157"/>
                      </a:lnTo>
                      <a:lnTo>
                        <a:pt x="0" y="1067"/>
                      </a:lnTo>
                      <a:close/>
                    </a:path>
                  </a:pathLst>
                </a:custGeom>
                <a:solidFill>
                  <a:srgbClr val="C1663C"/>
                </a:solidFill>
                <a:ln w="9525">
                  <a:noFill/>
                  <a:round/>
                  <a:headEnd/>
                  <a:tailEnd/>
                </a:ln>
              </p:spPr>
              <p:txBody>
                <a:bodyPr>
                  <a:prstTxWarp prst="textNoShape">
                    <a:avLst/>
                  </a:prstTxWarp>
                </a:bodyPr>
                <a:lstStyle/>
                <a:p>
                  <a:endParaRPr lang="en-US"/>
                </a:p>
              </p:txBody>
            </p:sp>
            <p:sp>
              <p:nvSpPr>
                <p:cNvPr id="45221" name="Freeform 202"/>
                <p:cNvSpPr>
                  <a:spLocks noChangeAspect="1"/>
                </p:cNvSpPr>
                <p:nvPr/>
              </p:nvSpPr>
              <p:spPr bwMode="auto">
                <a:xfrm>
                  <a:off x="1482" y="2871"/>
                  <a:ext cx="30" cy="123"/>
                </a:xfrm>
                <a:custGeom>
                  <a:avLst/>
                  <a:gdLst>
                    <a:gd name="T0" fmla="*/ 312 w 388"/>
                    <a:gd name="T1" fmla="*/ 1610 h 1610"/>
                    <a:gd name="T2" fmla="*/ 387 w 388"/>
                    <a:gd name="T3" fmla="*/ 1005 h 1610"/>
                    <a:gd name="T4" fmla="*/ 388 w 388"/>
                    <a:gd name="T5" fmla="*/ 738 h 1610"/>
                    <a:gd name="T6" fmla="*/ 368 w 388"/>
                    <a:gd name="T7" fmla="*/ 582 h 1610"/>
                    <a:gd name="T8" fmla="*/ 326 w 388"/>
                    <a:gd name="T9" fmla="*/ 432 h 1610"/>
                    <a:gd name="T10" fmla="*/ 284 w 388"/>
                    <a:gd name="T11" fmla="*/ 335 h 1610"/>
                    <a:gd name="T12" fmla="*/ 198 w 388"/>
                    <a:gd name="T13" fmla="*/ 194 h 1610"/>
                    <a:gd name="T14" fmla="*/ 79 w 388"/>
                    <a:gd name="T15" fmla="*/ 62 h 1610"/>
                    <a:gd name="T16" fmla="*/ 0 w 388"/>
                    <a:gd name="T17" fmla="*/ 0 h 1610"/>
                    <a:gd name="T18" fmla="*/ 35 w 388"/>
                    <a:gd name="T19" fmla="*/ 50 h 1610"/>
                    <a:gd name="T20" fmla="*/ 76 w 388"/>
                    <a:gd name="T21" fmla="*/ 139 h 1610"/>
                    <a:gd name="T22" fmla="*/ 114 w 388"/>
                    <a:gd name="T23" fmla="*/ 281 h 1610"/>
                    <a:gd name="T24" fmla="*/ 139 w 388"/>
                    <a:gd name="T25" fmla="*/ 481 h 1610"/>
                    <a:gd name="T26" fmla="*/ 145 w 388"/>
                    <a:gd name="T27" fmla="*/ 853 h 1610"/>
                    <a:gd name="T28" fmla="*/ 139 w 388"/>
                    <a:gd name="T29" fmla="*/ 1125 h 1610"/>
                    <a:gd name="T30" fmla="*/ 143 w 388"/>
                    <a:gd name="T31" fmla="*/ 1115 h 1610"/>
                    <a:gd name="T32" fmla="*/ 153 w 388"/>
                    <a:gd name="T33" fmla="*/ 1099 h 1610"/>
                    <a:gd name="T34" fmla="*/ 173 w 388"/>
                    <a:gd name="T35" fmla="*/ 1081 h 1610"/>
                    <a:gd name="T36" fmla="*/ 191 w 388"/>
                    <a:gd name="T37" fmla="*/ 1070 h 1610"/>
                    <a:gd name="T38" fmla="*/ 199 w 388"/>
                    <a:gd name="T39" fmla="*/ 1069 h 1610"/>
                    <a:gd name="T40" fmla="*/ 199 w 388"/>
                    <a:gd name="T41" fmla="*/ 1059 h 1610"/>
                    <a:gd name="T42" fmla="*/ 221 w 388"/>
                    <a:gd name="T43" fmla="*/ 976 h 1610"/>
                    <a:gd name="T44" fmla="*/ 242 w 388"/>
                    <a:gd name="T45" fmla="*/ 905 h 1610"/>
                    <a:gd name="T46" fmla="*/ 244 w 388"/>
                    <a:gd name="T47" fmla="*/ 888 h 1610"/>
                    <a:gd name="T48" fmla="*/ 258 w 388"/>
                    <a:gd name="T49" fmla="*/ 890 h 1610"/>
                    <a:gd name="T50" fmla="*/ 272 w 388"/>
                    <a:gd name="T51" fmla="*/ 894 h 1610"/>
                    <a:gd name="T52" fmla="*/ 290 w 388"/>
                    <a:gd name="T53" fmla="*/ 907 h 1610"/>
                    <a:gd name="T54" fmla="*/ 306 w 388"/>
                    <a:gd name="T55" fmla="*/ 925 h 1610"/>
                    <a:gd name="T56" fmla="*/ 313 w 388"/>
                    <a:gd name="T57" fmla="*/ 939 h 1610"/>
                    <a:gd name="T58" fmla="*/ 317 w 388"/>
                    <a:gd name="T59" fmla="*/ 954 h 1610"/>
                    <a:gd name="T60" fmla="*/ 331 w 388"/>
                    <a:gd name="T61" fmla="*/ 1053 h 1610"/>
                    <a:gd name="T62" fmla="*/ 329 w 388"/>
                    <a:gd name="T63" fmla="*/ 1215 h 1610"/>
                    <a:gd name="T64" fmla="*/ 302 w 388"/>
                    <a:gd name="T65" fmla="*/ 1439 h 1610"/>
                    <a:gd name="T66" fmla="*/ 289 w 388"/>
                    <a:gd name="T67" fmla="*/ 1520 h 1610"/>
                    <a:gd name="T68" fmla="*/ 312 w 388"/>
                    <a:gd name="T69" fmla="*/ 1610 h 161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88"/>
                    <a:gd name="T106" fmla="*/ 0 h 1610"/>
                    <a:gd name="T107" fmla="*/ 388 w 388"/>
                    <a:gd name="T108" fmla="*/ 1610 h 1610"/>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88" h="1610">
                      <a:moveTo>
                        <a:pt x="312" y="1610"/>
                      </a:moveTo>
                      <a:lnTo>
                        <a:pt x="387" y="1005"/>
                      </a:lnTo>
                      <a:lnTo>
                        <a:pt x="388" y="738"/>
                      </a:lnTo>
                      <a:lnTo>
                        <a:pt x="368" y="582"/>
                      </a:lnTo>
                      <a:lnTo>
                        <a:pt x="326" y="432"/>
                      </a:lnTo>
                      <a:lnTo>
                        <a:pt x="284" y="335"/>
                      </a:lnTo>
                      <a:lnTo>
                        <a:pt x="198" y="194"/>
                      </a:lnTo>
                      <a:lnTo>
                        <a:pt x="79" y="62"/>
                      </a:lnTo>
                      <a:lnTo>
                        <a:pt x="0" y="0"/>
                      </a:lnTo>
                      <a:lnTo>
                        <a:pt x="35" y="50"/>
                      </a:lnTo>
                      <a:lnTo>
                        <a:pt x="76" y="139"/>
                      </a:lnTo>
                      <a:lnTo>
                        <a:pt x="114" y="281"/>
                      </a:lnTo>
                      <a:lnTo>
                        <a:pt x="139" y="481"/>
                      </a:lnTo>
                      <a:lnTo>
                        <a:pt x="145" y="853"/>
                      </a:lnTo>
                      <a:lnTo>
                        <a:pt x="139" y="1125"/>
                      </a:lnTo>
                      <a:lnTo>
                        <a:pt x="143" y="1115"/>
                      </a:lnTo>
                      <a:lnTo>
                        <a:pt x="153" y="1099"/>
                      </a:lnTo>
                      <a:lnTo>
                        <a:pt x="173" y="1081"/>
                      </a:lnTo>
                      <a:lnTo>
                        <a:pt x="191" y="1070"/>
                      </a:lnTo>
                      <a:lnTo>
                        <a:pt x="199" y="1069"/>
                      </a:lnTo>
                      <a:lnTo>
                        <a:pt x="199" y="1059"/>
                      </a:lnTo>
                      <a:lnTo>
                        <a:pt x="221" y="976"/>
                      </a:lnTo>
                      <a:lnTo>
                        <a:pt x="242" y="905"/>
                      </a:lnTo>
                      <a:lnTo>
                        <a:pt x="244" y="888"/>
                      </a:lnTo>
                      <a:lnTo>
                        <a:pt x="258" y="890"/>
                      </a:lnTo>
                      <a:lnTo>
                        <a:pt x="272" y="894"/>
                      </a:lnTo>
                      <a:lnTo>
                        <a:pt x="290" y="907"/>
                      </a:lnTo>
                      <a:lnTo>
                        <a:pt x="306" y="925"/>
                      </a:lnTo>
                      <a:lnTo>
                        <a:pt x="313" y="939"/>
                      </a:lnTo>
                      <a:lnTo>
                        <a:pt x="317" y="954"/>
                      </a:lnTo>
                      <a:lnTo>
                        <a:pt x="331" y="1053"/>
                      </a:lnTo>
                      <a:lnTo>
                        <a:pt x="329" y="1215"/>
                      </a:lnTo>
                      <a:lnTo>
                        <a:pt x="302" y="1439"/>
                      </a:lnTo>
                      <a:lnTo>
                        <a:pt x="289" y="1520"/>
                      </a:lnTo>
                      <a:lnTo>
                        <a:pt x="312" y="1610"/>
                      </a:lnTo>
                      <a:close/>
                    </a:path>
                  </a:pathLst>
                </a:custGeom>
                <a:solidFill>
                  <a:srgbClr val="383431"/>
                </a:solidFill>
                <a:ln w="9525">
                  <a:noFill/>
                  <a:round/>
                  <a:headEnd/>
                  <a:tailEnd/>
                </a:ln>
              </p:spPr>
              <p:txBody>
                <a:bodyPr>
                  <a:prstTxWarp prst="textNoShape">
                    <a:avLst/>
                  </a:prstTxWarp>
                </a:bodyPr>
                <a:lstStyle/>
                <a:p>
                  <a:endParaRPr lang="en-US"/>
                </a:p>
              </p:txBody>
            </p:sp>
            <p:sp>
              <p:nvSpPr>
                <p:cNvPr id="45222" name="Freeform 203"/>
                <p:cNvSpPr>
                  <a:spLocks noChangeAspect="1"/>
                </p:cNvSpPr>
                <p:nvPr/>
              </p:nvSpPr>
              <p:spPr bwMode="auto">
                <a:xfrm>
                  <a:off x="1455" y="2783"/>
                  <a:ext cx="145" cy="342"/>
                </a:xfrm>
                <a:custGeom>
                  <a:avLst/>
                  <a:gdLst>
                    <a:gd name="T0" fmla="*/ 41 w 1887"/>
                    <a:gd name="T1" fmla="*/ 757 h 4444"/>
                    <a:gd name="T2" fmla="*/ 82 w 1887"/>
                    <a:gd name="T3" fmla="*/ 802 h 4444"/>
                    <a:gd name="T4" fmla="*/ 123 w 1887"/>
                    <a:gd name="T5" fmla="*/ 819 h 4444"/>
                    <a:gd name="T6" fmla="*/ 182 w 1887"/>
                    <a:gd name="T7" fmla="*/ 724 h 4444"/>
                    <a:gd name="T8" fmla="*/ 196 w 1887"/>
                    <a:gd name="T9" fmla="*/ 684 h 4444"/>
                    <a:gd name="T10" fmla="*/ 344 w 1887"/>
                    <a:gd name="T11" fmla="*/ 759 h 4444"/>
                    <a:gd name="T12" fmla="*/ 413 w 1887"/>
                    <a:gd name="T13" fmla="*/ 763 h 4444"/>
                    <a:gd name="T14" fmla="*/ 451 w 1887"/>
                    <a:gd name="T15" fmla="*/ 707 h 4444"/>
                    <a:gd name="T16" fmla="*/ 488 w 1887"/>
                    <a:gd name="T17" fmla="*/ 527 h 4444"/>
                    <a:gd name="T18" fmla="*/ 516 w 1887"/>
                    <a:gd name="T19" fmla="*/ 490 h 4444"/>
                    <a:gd name="T20" fmla="*/ 569 w 1887"/>
                    <a:gd name="T21" fmla="*/ 506 h 4444"/>
                    <a:gd name="T22" fmla="*/ 665 w 1887"/>
                    <a:gd name="T23" fmla="*/ 578 h 4444"/>
                    <a:gd name="T24" fmla="*/ 784 w 1887"/>
                    <a:gd name="T25" fmla="*/ 759 h 4444"/>
                    <a:gd name="T26" fmla="*/ 910 w 1887"/>
                    <a:gd name="T27" fmla="*/ 1141 h 4444"/>
                    <a:gd name="T28" fmla="*/ 947 w 1887"/>
                    <a:gd name="T29" fmla="*/ 1413 h 4444"/>
                    <a:gd name="T30" fmla="*/ 1014 w 1887"/>
                    <a:gd name="T31" fmla="*/ 1318 h 4444"/>
                    <a:gd name="T32" fmla="*/ 1030 w 1887"/>
                    <a:gd name="T33" fmla="*/ 1241 h 4444"/>
                    <a:gd name="T34" fmla="*/ 1122 w 1887"/>
                    <a:gd name="T35" fmla="*/ 1458 h 4444"/>
                    <a:gd name="T36" fmla="*/ 1256 w 1887"/>
                    <a:gd name="T37" fmla="*/ 2002 h 4444"/>
                    <a:gd name="T38" fmla="*/ 1354 w 1887"/>
                    <a:gd name="T39" fmla="*/ 2483 h 4444"/>
                    <a:gd name="T40" fmla="*/ 1356 w 1887"/>
                    <a:gd name="T41" fmla="*/ 2623 h 4444"/>
                    <a:gd name="T42" fmla="*/ 1314 w 1887"/>
                    <a:gd name="T43" fmla="*/ 2549 h 4444"/>
                    <a:gd name="T44" fmla="*/ 1171 w 1887"/>
                    <a:gd name="T45" fmla="*/ 2130 h 4444"/>
                    <a:gd name="T46" fmla="*/ 1202 w 1887"/>
                    <a:gd name="T47" fmla="*/ 2196 h 4444"/>
                    <a:gd name="T48" fmla="*/ 1241 w 1887"/>
                    <a:gd name="T49" fmla="*/ 2604 h 4444"/>
                    <a:gd name="T50" fmla="*/ 1194 w 1887"/>
                    <a:gd name="T51" fmla="*/ 3399 h 4444"/>
                    <a:gd name="T52" fmla="*/ 1143 w 1887"/>
                    <a:gd name="T53" fmla="*/ 3557 h 4444"/>
                    <a:gd name="T54" fmla="*/ 1086 w 1887"/>
                    <a:gd name="T55" fmla="*/ 3316 h 4444"/>
                    <a:gd name="T56" fmla="*/ 1030 w 1887"/>
                    <a:gd name="T57" fmla="*/ 3143 h 4444"/>
                    <a:gd name="T58" fmla="*/ 947 w 1887"/>
                    <a:gd name="T59" fmla="*/ 3752 h 4444"/>
                    <a:gd name="T60" fmla="*/ 917 w 1887"/>
                    <a:gd name="T61" fmla="*/ 3751 h 4444"/>
                    <a:gd name="T62" fmla="*/ 856 w 1887"/>
                    <a:gd name="T63" fmla="*/ 3745 h 4444"/>
                    <a:gd name="T64" fmla="*/ 984 w 1887"/>
                    <a:gd name="T65" fmla="*/ 3925 h 4444"/>
                    <a:gd name="T66" fmla="*/ 1037 w 1887"/>
                    <a:gd name="T67" fmla="*/ 3963 h 4444"/>
                    <a:gd name="T68" fmla="*/ 1120 w 1887"/>
                    <a:gd name="T69" fmla="*/ 3992 h 4444"/>
                    <a:gd name="T70" fmla="*/ 1248 w 1887"/>
                    <a:gd name="T71" fmla="*/ 4444 h 4444"/>
                    <a:gd name="T72" fmla="*/ 1578 w 1887"/>
                    <a:gd name="T73" fmla="*/ 3872 h 4444"/>
                    <a:gd name="T74" fmla="*/ 1661 w 1887"/>
                    <a:gd name="T75" fmla="*/ 3850 h 4444"/>
                    <a:gd name="T76" fmla="*/ 1752 w 1887"/>
                    <a:gd name="T77" fmla="*/ 2955 h 4444"/>
                    <a:gd name="T78" fmla="*/ 1736 w 1887"/>
                    <a:gd name="T79" fmla="*/ 2564 h 4444"/>
                    <a:gd name="T80" fmla="*/ 1774 w 1887"/>
                    <a:gd name="T81" fmla="*/ 2624 h 4444"/>
                    <a:gd name="T82" fmla="*/ 1880 w 1887"/>
                    <a:gd name="T83" fmla="*/ 2383 h 4444"/>
                    <a:gd name="T84" fmla="*/ 1375 w 1887"/>
                    <a:gd name="T85" fmla="*/ 1121 h 4444"/>
                    <a:gd name="T86" fmla="*/ 1564 w 1887"/>
                    <a:gd name="T87" fmla="*/ 1210 h 4444"/>
                    <a:gd name="T88" fmla="*/ 1511 w 1887"/>
                    <a:gd name="T89" fmla="*/ 1060 h 4444"/>
                    <a:gd name="T90" fmla="*/ 1097 w 1887"/>
                    <a:gd name="T91" fmla="*/ 309 h 4444"/>
                    <a:gd name="T92" fmla="*/ 1037 w 1887"/>
                    <a:gd name="T93" fmla="*/ 218 h 4444"/>
                    <a:gd name="T94" fmla="*/ 721 w 1887"/>
                    <a:gd name="T95" fmla="*/ 0 h 4444"/>
                    <a:gd name="T96" fmla="*/ 511 w 1887"/>
                    <a:gd name="T97" fmla="*/ 294 h 4444"/>
                    <a:gd name="T98" fmla="*/ 45 w 1887"/>
                    <a:gd name="T99" fmla="*/ 676 h 4444"/>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887"/>
                    <a:gd name="T151" fmla="*/ 0 h 4444"/>
                    <a:gd name="T152" fmla="*/ 1887 w 1887"/>
                    <a:gd name="T153" fmla="*/ 4444 h 4444"/>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887" h="4444">
                      <a:moveTo>
                        <a:pt x="0" y="684"/>
                      </a:moveTo>
                      <a:lnTo>
                        <a:pt x="41" y="757"/>
                      </a:lnTo>
                      <a:lnTo>
                        <a:pt x="72" y="795"/>
                      </a:lnTo>
                      <a:lnTo>
                        <a:pt x="82" y="802"/>
                      </a:lnTo>
                      <a:lnTo>
                        <a:pt x="101" y="813"/>
                      </a:lnTo>
                      <a:lnTo>
                        <a:pt x="123" y="819"/>
                      </a:lnTo>
                      <a:lnTo>
                        <a:pt x="136" y="819"/>
                      </a:lnTo>
                      <a:lnTo>
                        <a:pt x="182" y="724"/>
                      </a:lnTo>
                      <a:lnTo>
                        <a:pt x="194" y="692"/>
                      </a:lnTo>
                      <a:lnTo>
                        <a:pt x="196" y="684"/>
                      </a:lnTo>
                      <a:lnTo>
                        <a:pt x="231" y="697"/>
                      </a:lnTo>
                      <a:lnTo>
                        <a:pt x="344" y="759"/>
                      </a:lnTo>
                      <a:lnTo>
                        <a:pt x="391" y="782"/>
                      </a:lnTo>
                      <a:lnTo>
                        <a:pt x="413" y="763"/>
                      </a:lnTo>
                      <a:lnTo>
                        <a:pt x="430" y="741"/>
                      </a:lnTo>
                      <a:lnTo>
                        <a:pt x="451" y="707"/>
                      </a:lnTo>
                      <a:lnTo>
                        <a:pt x="476" y="629"/>
                      </a:lnTo>
                      <a:lnTo>
                        <a:pt x="488" y="527"/>
                      </a:lnTo>
                      <a:lnTo>
                        <a:pt x="489" y="488"/>
                      </a:lnTo>
                      <a:lnTo>
                        <a:pt x="516" y="490"/>
                      </a:lnTo>
                      <a:lnTo>
                        <a:pt x="544" y="497"/>
                      </a:lnTo>
                      <a:lnTo>
                        <a:pt x="569" y="506"/>
                      </a:lnTo>
                      <a:lnTo>
                        <a:pt x="619" y="536"/>
                      </a:lnTo>
                      <a:lnTo>
                        <a:pt x="665" y="578"/>
                      </a:lnTo>
                      <a:lnTo>
                        <a:pt x="708" y="630"/>
                      </a:lnTo>
                      <a:lnTo>
                        <a:pt x="784" y="759"/>
                      </a:lnTo>
                      <a:lnTo>
                        <a:pt x="858" y="947"/>
                      </a:lnTo>
                      <a:lnTo>
                        <a:pt x="910" y="1141"/>
                      </a:lnTo>
                      <a:lnTo>
                        <a:pt x="940" y="1311"/>
                      </a:lnTo>
                      <a:lnTo>
                        <a:pt x="947" y="1413"/>
                      </a:lnTo>
                      <a:lnTo>
                        <a:pt x="990" y="1363"/>
                      </a:lnTo>
                      <a:lnTo>
                        <a:pt x="1014" y="1318"/>
                      </a:lnTo>
                      <a:lnTo>
                        <a:pt x="1026" y="1281"/>
                      </a:lnTo>
                      <a:lnTo>
                        <a:pt x="1030" y="1241"/>
                      </a:lnTo>
                      <a:lnTo>
                        <a:pt x="1105" y="1241"/>
                      </a:lnTo>
                      <a:lnTo>
                        <a:pt x="1122" y="1458"/>
                      </a:lnTo>
                      <a:lnTo>
                        <a:pt x="1164" y="1668"/>
                      </a:lnTo>
                      <a:lnTo>
                        <a:pt x="1256" y="2002"/>
                      </a:lnTo>
                      <a:lnTo>
                        <a:pt x="1321" y="2259"/>
                      </a:lnTo>
                      <a:lnTo>
                        <a:pt x="1354" y="2483"/>
                      </a:lnTo>
                      <a:lnTo>
                        <a:pt x="1361" y="2624"/>
                      </a:lnTo>
                      <a:lnTo>
                        <a:pt x="1356" y="2623"/>
                      </a:lnTo>
                      <a:lnTo>
                        <a:pt x="1347" y="2612"/>
                      </a:lnTo>
                      <a:lnTo>
                        <a:pt x="1314" y="2549"/>
                      </a:lnTo>
                      <a:lnTo>
                        <a:pt x="1233" y="2332"/>
                      </a:lnTo>
                      <a:lnTo>
                        <a:pt x="1171" y="2130"/>
                      </a:lnTo>
                      <a:lnTo>
                        <a:pt x="1165" y="2090"/>
                      </a:lnTo>
                      <a:lnTo>
                        <a:pt x="1202" y="2196"/>
                      </a:lnTo>
                      <a:lnTo>
                        <a:pt x="1231" y="2363"/>
                      </a:lnTo>
                      <a:lnTo>
                        <a:pt x="1241" y="2604"/>
                      </a:lnTo>
                      <a:lnTo>
                        <a:pt x="1230" y="2914"/>
                      </a:lnTo>
                      <a:lnTo>
                        <a:pt x="1194" y="3399"/>
                      </a:lnTo>
                      <a:lnTo>
                        <a:pt x="1187" y="3557"/>
                      </a:lnTo>
                      <a:lnTo>
                        <a:pt x="1143" y="3557"/>
                      </a:lnTo>
                      <a:lnTo>
                        <a:pt x="1132" y="3470"/>
                      </a:lnTo>
                      <a:lnTo>
                        <a:pt x="1086" y="3316"/>
                      </a:lnTo>
                      <a:lnTo>
                        <a:pt x="1031" y="3155"/>
                      </a:lnTo>
                      <a:lnTo>
                        <a:pt x="1030" y="3143"/>
                      </a:lnTo>
                      <a:lnTo>
                        <a:pt x="984" y="3143"/>
                      </a:lnTo>
                      <a:lnTo>
                        <a:pt x="947" y="3752"/>
                      </a:lnTo>
                      <a:lnTo>
                        <a:pt x="927" y="3752"/>
                      </a:lnTo>
                      <a:lnTo>
                        <a:pt x="917" y="3751"/>
                      </a:lnTo>
                      <a:lnTo>
                        <a:pt x="905" y="3751"/>
                      </a:lnTo>
                      <a:lnTo>
                        <a:pt x="856" y="3745"/>
                      </a:lnTo>
                      <a:lnTo>
                        <a:pt x="902" y="3835"/>
                      </a:lnTo>
                      <a:lnTo>
                        <a:pt x="984" y="3925"/>
                      </a:lnTo>
                      <a:lnTo>
                        <a:pt x="1008" y="4007"/>
                      </a:lnTo>
                      <a:lnTo>
                        <a:pt x="1037" y="3963"/>
                      </a:lnTo>
                      <a:lnTo>
                        <a:pt x="1083" y="3963"/>
                      </a:lnTo>
                      <a:lnTo>
                        <a:pt x="1120" y="3992"/>
                      </a:lnTo>
                      <a:lnTo>
                        <a:pt x="1211" y="4248"/>
                      </a:lnTo>
                      <a:lnTo>
                        <a:pt x="1248" y="4444"/>
                      </a:lnTo>
                      <a:lnTo>
                        <a:pt x="1518" y="3880"/>
                      </a:lnTo>
                      <a:lnTo>
                        <a:pt x="1578" y="3872"/>
                      </a:lnTo>
                      <a:lnTo>
                        <a:pt x="1624" y="3917"/>
                      </a:lnTo>
                      <a:lnTo>
                        <a:pt x="1661" y="3850"/>
                      </a:lnTo>
                      <a:lnTo>
                        <a:pt x="1736" y="3391"/>
                      </a:lnTo>
                      <a:lnTo>
                        <a:pt x="1752" y="2955"/>
                      </a:lnTo>
                      <a:lnTo>
                        <a:pt x="1706" y="2609"/>
                      </a:lnTo>
                      <a:lnTo>
                        <a:pt x="1736" y="2564"/>
                      </a:lnTo>
                      <a:lnTo>
                        <a:pt x="1774" y="2602"/>
                      </a:lnTo>
                      <a:lnTo>
                        <a:pt x="1774" y="2624"/>
                      </a:lnTo>
                      <a:lnTo>
                        <a:pt x="1887" y="2827"/>
                      </a:lnTo>
                      <a:lnTo>
                        <a:pt x="1880" y="2383"/>
                      </a:lnTo>
                      <a:lnTo>
                        <a:pt x="1804" y="2128"/>
                      </a:lnTo>
                      <a:lnTo>
                        <a:pt x="1375" y="1121"/>
                      </a:lnTo>
                      <a:lnTo>
                        <a:pt x="1406" y="1075"/>
                      </a:lnTo>
                      <a:lnTo>
                        <a:pt x="1564" y="1210"/>
                      </a:lnTo>
                      <a:lnTo>
                        <a:pt x="1564" y="1203"/>
                      </a:lnTo>
                      <a:lnTo>
                        <a:pt x="1511" y="1060"/>
                      </a:lnTo>
                      <a:lnTo>
                        <a:pt x="1203" y="579"/>
                      </a:lnTo>
                      <a:lnTo>
                        <a:pt x="1097" y="309"/>
                      </a:lnTo>
                      <a:lnTo>
                        <a:pt x="1037" y="248"/>
                      </a:lnTo>
                      <a:lnTo>
                        <a:pt x="1037" y="218"/>
                      </a:lnTo>
                      <a:lnTo>
                        <a:pt x="902" y="75"/>
                      </a:lnTo>
                      <a:lnTo>
                        <a:pt x="721" y="0"/>
                      </a:lnTo>
                      <a:lnTo>
                        <a:pt x="677" y="22"/>
                      </a:lnTo>
                      <a:lnTo>
                        <a:pt x="511" y="294"/>
                      </a:lnTo>
                      <a:lnTo>
                        <a:pt x="196" y="601"/>
                      </a:lnTo>
                      <a:lnTo>
                        <a:pt x="45" y="676"/>
                      </a:lnTo>
                      <a:lnTo>
                        <a:pt x="0" y="684"/>
                      </a:lnTo>
                      <a:close/>
                    </a:path>
                  </a:pathLst>
                </a:custGeom>
                <a:solidFill>
                  <a:srgbClr val="383431"/>
                </a:solidFill>
                <a:ln w="9525">
                  <a:noFill/>
                  <a:round/>
                  <a:headEnd/>
                  <a:tailEnd/>
                </a:ln>
              </p:spPr>
              <p:txBody>
                <a:bodyPr>
                  <a:prstTxWarp prst="textNoShape">
                    <a:avLst/>
                  </a:prstTxWarp>
                </a:bodyPr>
                <a:lstStyle/>
                <a:p>
                  <a:endParaRPr lang="en-US"/>
                </a:p>
              </p:txBody>
            </p:sp>
            <p:sp>
              <p:nvSpPr>
                <p:cNvPr id="45223" name="Freeform 204"/>
                <p:cNvSpPr>
                  <a:spLocks noChangeAspect="1"/>
                </p:cNvSpPr>
                <p:nvPr/>
              </p:nvSpPr>
              <p:spPr bwMode="auto">
                <a:xfrm>
                  <a:off x="1409" y="2820"/>
                  <a:ext cx="12" cy="70"/>
                </a:xfrm>
                <a:custGeom>
                  <a:avLst/>
                  <a:gdLst>
                    <a:gd name="T0" fmla="*/ 17 w 160"/>
                    <a:gd name="T1" fmla="*/ 0 h 918"/>
                    <a:gd name="T2" fmla="*/ 0 w 160"/>
                    <a:gd name="T3" fmla="*/ 125 h 918"/>
                    <a:gd name="T4" fmla="*/ 2 w 160"/>
                    <a:gd name="T5" fmla="*/ 346 h 918"/>
                    <a:gd name="T6" fmla="*/ 137 w 160"/>
                    <a:gd name="T7" fmla="*/ 729 h 918"/>
                    <a:gd name="T8" fmla="*/ 145 w 160"/>
                    <a:gd name="T9" fmla="*/ 918 h 918"/>
                    <a:gd name="T10" fmla="*/ 160 w 160"/>
                    <a:gd name="T11" fmla="*/ 887 h 918"/>
                    <a:gd name="T12" fmla="*/ 137 w 160"/>
                    <a:gd name="T13" fmla="*/ 444 h 918"/>
                    <a:gd name="T14" fmla="*/ 99 w 160"/>
                    <a:gd name="T15" fmla="*/ 263 h 918"/>
                    <a:gd name="T16" fmla="*/ 77 w 160"/>
                    <a:gd name="T17" fmla="*/ 241 h 918"/>
                    <a:gd name="T18" fmla="*/ 77 w 160"/>
                    <a:gd name="T19" fmla="*/ 181 h 918"/>
                    <a:gd name="T20" fmla="*/ 55 w 160"/>
                    <a:gd name="T21" fmla="*/ 158 h 918"/>
                    <a:gd name="T22" fmla="*/ 17 w 160"/>
                    <a:gd name="T23" fmla="*/ 0 h 91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60"/>
                    <a:gd name="T37" fmla="*/ 0 h 918"/>
                    <a:gd name="T38" fmla="*/ 160 w 160"/>
                    <a:gd name="T39" fmla="*/ 918 h 91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60" h="918">
                      <a:moveTo>
                        <a:pt x="17" y="0"/>
                      </a:moveTo>
                      <a:lnTo>
                        <a:pt x="0" y="125"/>
                      </a:lnTo>
                      <a:lnTo>
                        <a:pt x="2" y="346"/>
                      </a:lnTo>
                      <a:lnTo>
                        <a:pt x="137" y="729"/>
                      </a:lnTo>
                      <a:lnTo>
                        <a:pt x="145" y="918"/>
                      </a:lnTo>
                      <a:lnTo>
                        <a:pt x="160" y="887"/>
                      </a:lnTo>
                      <a:lnTo>
                        <a:pt x="137" y="444"/>
                      </a:lnTo>
                      <a:lnTo>
                        <a:pt x="99" y="263"/>
                      </a:lnTo>
                      <a:lnTo>
                        <a:pt x="77" y="241"/>
                      </a:lnTo>
                      <a:lnTo>
                        <a:pt x="77" y="181"/>
                      </a:lnTo>
                      <a:lnTo>
                        <a:pt x="55" y="158"/>
                      </a:lnTo>
                      <a:lnTo>
                        <a:pt x="17" y="0"/>
                      </a:lnTo>
                      <a:close/>
                    </a:path>
                  </a:pathLst>
                </a:custGeom>
                <a:solidFill>
                  <a:srgbClr val="383431"/>
                </a:solidFill>
                <a:ln w="9525">
                  <a:noFill/>
                  <a:round/>
                  <a:headEnd/>
                  <a:tailEnd/>
                </a:ln>
              </p:spPr>
              <p:txBody>
                <a:bodyPr>
                  <a:prstTxWarp prst="textNoShape">
                    <a:avLst/>
                  </a:prstTxWarp>
                </a:bodyPr>
                <a:lstStyle/>
                <a:p>
                  <a:endParaRPr lang="en-US"/>
                </a:p>
              </p:txBody>
            </p:sp>
            <p:sp>
              <p:nvSpPr>
                <p:cNvPr id="45224" name="Freeform 205"/>
                <p:cNvSpPr>
                  <a:spLocks noChangeAspect="1"/>
                </p:cNvSpPr>
                <p:nvPr/>
              </p:nvSpPr>
              <p:spPr bwMode="auto">
                <a:xfrm>
                  <a:off x="1412" y="2731"/>
                  <a:ext cx="76" cy="87"/>
                </a:xfrm>
                <a:custGeom>
                  <a:avLst/>
                  <a:gdLst>
                    <a:gd name="T0" fmla="*/ 22 w 992"/>
                    <a:gd name="T1" fmla="*/ 75 h 1136"/>
                    <a:gd name="T2" fmla="*/ 358 w 992"/>
                    <a:gd name="T3" fmla="*/ 148 h 1136"/>
                    <a:gd name="T4" fmla="*/ 677 w 992"/>
                    <a:gd name="T5" fmla="*/ 216 h 1136"/>
                    <a:gd name="T6" fmla="*/ 825 w 992"/>
                    <a:gd name="T7" fmla="*/ 233 h 1136"/>
                    <a:gd name="T8" fmla="*/ 871 w 992"/>
                    <a:gd name="T9" fmla="*/ 234 h 1136"/>
                    <a:gd name="T10" fmla="*/ 871 w 992"/>
                    <a:gd name="T11" fmla="*/ 271 h 1136"/>
                    <a:gd name="T12" fmla="*/ 853 w 992"/>
                    <a:gd name="T13" fmla="*/ 271 h 1136"/>
                    <a:gd name="T14" fmla="*/ 754 w 992"/>
                    <a:gd name="T15" fmla="*/ 252 h 1136"/>
                    <a:gd name="T16" fmla="*/ 578 w 992"/>
                    <a:gd name="T17" fmla="*/ 214 h 1136"/>
                    <a:gd name="T18" fmla="*/ 533 w 992"/>
                    <a:gd name="T19" fmla="*/ 211 h 1136"/>
                    <a:gd name="T20" fmla="*/ 564 w 992"/>
                    <a:gd name="T21" fmla="*/ 227 h 1136"/>
                    <a:gd name="T22" fmla="*/ 593 w 992"/>
                    <a:gd name="T23" fmla="*/ 250 h 1136"/>
                    <a:gd name="T24" fmla="*/ 621 w 992"/>
                    <a:gd name="T25" fmla="*/ 276 h 1136"/>
                    <a:gd name="T26" fmla="*/ 658 w 992"/>
                    <a:gd name="T27" fmla="*/ 325 h 1136"/>
                    <a:gd name="T28" fmla="*/ 687 w 992"/>
                    <a:gd name="T29" fmla="*/ 381 h 1136"/>
                    <a:gd name="T30" fmla="*/ 703 w 992"/>
                    <a:gd name="T31" fmla="*/ 422 h 1136"/>
                    <a:gd name="T32" fmla="*/ 714 w 992"/>
                    <a:gd name="T33" fmla="*/ 466 h 1136"/>
                    <a:gd name="T34" fmla="*/ 668 w 992"/>
                    <a:gd name="T35" fmla="*/ 489 h 1136"/>
                    <a:gd name="T36" fmla="*/ 485 w 992"/>
                    <a:gd name="T37" fmla="*/ 426 h 1136"/>
                    <a:gd name="T38" fmla="*/ 245 w 992"/>
                    <a:gd name="T39" fmla="*/ 365 h 1136"/>
                    <a:gd name="T40" fmla="*/ 32 w 992"/>
                    <a:gd name="T41" fmla="*/ 332 h 1136"/>
                    <a:gd name="T42" fmla="*/ 0 w 992"/>
                    <a:gd name="T43" fmla="*/ 331 h 1136"/>
                    <a:gd name="T44" fmla="*/ 30 w 992"/>
                    <a:gd name="T45" fmla="*/ 334 h 1136"/>
                    <a:gd name="T46" fmla="*/ 75 w 992"/>
                    <a:gd name="T47" fmla="*/ 352 h 1136"/>
                    <a:gd name="T48" fmla="*/ 107 w 992"/>
                    <a:gd name="T49" fmla="*/ 371 h 1136"/>
                    <a:gd name="T50" fmla="*/ 168 w 992"/>
                    <a:gd name="T51" fmla="*/ 422 h 1136"/>
                    <a:gd name="T52" fmla="*/ 241 w 992"/>
                    <a:gd name="T53" fmla="*/ 504 h 1136"/>
                    <a:gd name="T54" fmla="*/ 340 w 992"/>
                    <a:gd name="T55" fmla="*/ 648 h 1136"/>
                    <a:gd name="T56" fmla="*/ 388 w 992"/>
                    <a:gd name="T57" fmla="*/ 742 h 1136"/>
                    <a:gd name="T58" fmla="*/ 398 w 992"/>
                    <a:gd name="T59" fmla="*/ 767 h 1136"/>
                    <a:gd name="T60" fmla="*/ 382 w 992"/>
                    <a:gd name="T61" fmla="*/ 767 h 1136"/>
                    <a:gd name="T62" fmla="*/ 293 w 992"/>
                    <a:gd name="T63" fmla="*/ 749 h 1136"/>
                    <a:gd name="T64" fmla="*/ 150 w 992"/>
                    <a:gd name="T65" fmla="*/ 710 h 1136"/>
                    <a:gd name="T66" fmla="*/ 134 w 992"/>
                    <a:gd name="T67" fmla="*/ 707 h 1136"/>
                    <a:gd name="T68" fmla="*/ 120 w 992"/>
                    <a:gd name="T69" fmla="*/ 707 h 1136"/>
                    <a:gd name="T70" fmla="*/ 123 w 992"/>
                    <a:gd name="T71" fmla="*/ 709 h 1136"/>
                    <a:gd name="T72" fmla="*/ 127 w 992"/>
                    <a:gd name="T73" fmla="*/ 712 h 1136"/>
                    <a:gd name="T74" fmla="*/ 131 w 992"/>
                    <a:gd name="T75" fmla="*/ 716 h 1136"/>
                    <a:gd name="T76" fmla="*/ 156 w 992"/>
                    <a:gd name="T77" fmla="*/ 760 h 1136"/>
                    <a:gd name="T78" fmla="*/ 176 w 992"/>
                    <a:gd name="T79" fmla="*/ 816 h 1136"/>
                    <a:gd name="T80" fmla="*/ 180 w 992"/>
                    <a:gd name="T81" fmla="*/ 834 h 1136"/>
                    <a:gd name="T82" fmla="*/ 180 w 992"/>
                    <a:gd name="T83" fmla="*/ 843 h 1136"/>
                    <a:gd name="T84" fmla="*/ 133 w 992"/>
                    <a:gd name="T85" fmla="*/ 878 h 1136"/>
                    <a:gd name="T86" fmla="*/ 70 w 992"/>
                    <a:gd name="T87" fmla="*/ 944 h 1136"/>
                    <a:gd name="T88" fmla="*/ 31 w 992"/>
                    <a:gd name="T89" fmla="*/ 1004 h 1136"/>
                    <a:gd name="T90" fmla="*/ 7 w 992"/>
                    <a:gd name="T91" fmla="*/ 1051 h 1136"/>
                    <a:gd name="T92" fmla="*/ 0 w 992"/>
                    <a:gd name="T93" fmla="*/ 1068 h 1136"/>
                    <a:gd name="T94" fmla="*/ 30 w 992"/>
                    <a:gd name="T95" fmla="*/ 1083 h 1136"/>
                    <a:gd name="T96" fmla="*/ 30 w 992"/>
                    <a:gd name="T97" fmla="*/ 1136 h 1136"/>
                    <a:gd name="T98" fmla="*/ 165 w 992"/>
                    <a:gd name="T99" fmla="*/ 1136 h 1136"/>
                    <a:gd name="T100" fmla="*/ 496 w 992"/>
                    <a:gd name="T101" fmla="*/ 1030 h 1136"/>
                    <a:gd name="T102" fmla="*/ 609 w 992"/>
                    <a:gd name="T103" fmla="*/ 940 h 1136"/>
                    <a:gd name="T104" fmla="*/ 804 w 992"/>
                    <a:gd name="T105" fmla="*/ 722 h 1136"/>
                    <a:gd name="T106" fmla="*/ 992 w 992"/>
                    <a:gd name="T107" fmla="*/ 414 h 1136"/>
                    <a:gd name="T108" fmla="*/ 992 w 992"/>
                    <a:gd name="T109" fmla="*/ 286 h 1136"/>
                    <a:gd name="T110" fmla="*/ 970 w 992"/>
                    <a:gd name="T111" fmla="*/ 241 h 1136"/>
                    <a:gd name="T112" fmla="*/ 849 w 992"/>
                    <a:gd name="T113" fmla="*/ 98 h 1136"/>
                    <a:gd name="T114" fmla="*/ 646 w 992"/>
                    <a:gd name="T115" fmla="*/ 22 h 1136"/>
                    <a:gd name="T116" fmla="*/ 300 w 992"/>
                    <a:gd name="T117" fmla="*/ 0 h 1136"/>
                    <a:gd name="T118" fmla="*/ 22 w 992"/>
                    <a:gd name="T119" fmla="*/ 75 h 11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992"/>
                    <a:gd name="T181" fmla="*/ 0 h 1136"/>
                    <a:gd name="T182" fmla="*/ 992 w 992"/>
                    <a:gd name="T183" fmla="*/ 1136 h 11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992" h="1136">
                      <a:moveTo>
                        <a:pt x="22" y="75"/>
                      </a:moveTo>
                      <a:lnTo>
                        <a:pt x="358" y="148"/>
                      </a:lnTo>
                      <a:lnTo>
                        <a:pt x="677" y="216"/>
                      </a:lnTo>
                      <a:lnTo>
                        <a:pt x="825" y="233"/>
                      </a:lnTo>
                      <a:lnTo>
                        <a:pt x="871" y="234"/>
                      </a:lnTo>
                      <a:lnTo>
                        <a:pt x="871" y="271"/>
                      </a:lnTo>
                      <a:lnTo>
                        <a:pt x="853" y="271"/>
                      </a:lnTo>
                      <a:lnTo>
                        <a:pt x="754" y="252"/>
                      </a:lnTo>
                      <a:lnTo>
                        <a:pt x="578" y="214"/>
                      </a:lnTo>
                      <a:lnTo>
                        <a:pt x="533" y="211"/>
                      </a:lnTo>
                      <a:lnTo>
                        <a:pt x="564" y="227"/>
                      </a:lnTo>
                      <a:lnTo>
                        <a:pt x="593" y="250"/>
                      </a:lnTo>
                      <a:lnTo>
                        <a:pt x="621" y="276"/>
                      </a:lnTo>
                      <a:lnTo>
                        <a:pt x="658" y="325"/>
                      </a:lnTo>
                      <a:lnTo>
                        <a:pt x="687" y="381"/>
                      </a:lnTo>
                      <a:lnTo>
                        <a:pt x="703" y="422"/>
                      </a:lnTo>
                      <a:lnTo>
                        <a:pt x="714" y="466"/>
                      </a:lnTo>
                      <a:lnTo>
                        <a:pt x="668" y="489"/>
                      </a:lnTo>
                      <a:lnTo>
                        <a:pt x="485" y="426"/>
                      </a:lnTo>
                      <a:lnTo>
                        <a:pt x="245" y="365"/>
                      </a:lnTo>
                      <a:lnTo>
                        <a:pt x="32" y="332"/>
                      </a:lnTo>
                      <a:lnTo>
                        <a:pt x="0" y="331"/>
                      </a:lnTo>
                      <a:lnTo>
                        <a:pt x="30" y="334"/>
                      </a:lnTo>
                      <a:lnTo>
                        <a:pt x="75" y="352"/>
                      </a:lnTo>
                      <a:lnTo>
                        <a:pt x="107" y="371"/>
                      </a:lnTo>
                      <a:lnTo>
                        <a:pt x="168" y="422"/>
                      </a:lnTo>
                      <a:lnTo>
                        <a:pt x="241" y="504"/>
                      </a:lnTo>
                      <a:lnTo>
                        <a:pt x="340" y="648"/>
                      </a:lnTo>
                      <a:lnTo>
                        <a:pt x="388" y="742"/>
                      </a:lnTo>
                      <a:lnTo>
                        <a:pt x="398" y="767"/>
                      </a:lnTo>
                      <a:lnTo>
                        <a:pt x="382" y="767"/>
                      </a:lnTo>
                      <a:lnTo>
                        <a:pt x="293" y="749"/>
                      </a:lnTo>
                      <a:lnTo>
                        <a:pt x="150" y="710"/>
                      </a:lnTo>
                      <a:lnTo>
                        <a:pt x="134" y="707"/>
                      </a:lnTo>
                      <a:lnTo>
                        <a:pt x="120" y="707"/>
                      </a:lnTo>
                      <a:lnTo>
                        <a:pt x="123" y="709"/>
                      </a:lnTo>
                      <a:lnTo>
                        <a:pt x="127" y="712"/>
                      </a:lnTo>
                      <a:lnTo>
                        <a:pt x="131" y="716"/>
                      </a:lnTo>
                      <a:lnTo>
                        <a:pt x="156" y="760"/>
                      </a:lnTo>
                      <a:lnTo>
                        <a:pt x="176" y="816"/>
                      </a:lnTo>
                      <a:lnTo>
                        <a:pt x="180" y="834"/>
                      </a:lnTo>
                      <a:lnTo>
                        <a:pt x="180" y="843"/>
                      </a:lnTo>
                      <a:lnTo>
                        <a:pt x="133" y="878"/>
                      </a:lnTo>
                      <a:lnTo>
                        <a:pt x="70" y="944"/>
                      </a:lnTo>
                      <a:lnTo>
                        <a:pt x="31" y="1004"/>
                      </a:lnTo>
                      <a:lnTo>
                        <a:pt x="7" y="1051"/>
                      </a:lnTo>
                      <a:lnTo>
                        <a:pt x="0" y="1068"/>
                      </a:lnTo>
                      <a:lnTo>
                        <a:pt x="30" y="1083"/>
                      </a:lnTo>
                      <a:lnTo>
                        <a:pt x="30" y="1136"/>
                      </a:lnTo>
                      <a:lnTo>
                        <a:pt x="165" y="1136"/>
                      </a:lnTo>
                      <a:lnTo>
                        <a:pt x="496" y="1030"/>
                      </a:lnTo>
                      <a:lnTo>
                        <a:pt x="609" y="940"/>
                      </a:lnTo>
                      <a:lnTo>
                        <a:pt x="804" y="722"/>
                      </a:lnTo>
                      <a:lnTo>
                        <a:pt x="992" y="414"/>
                      </a:lnTo>
                      <a:lnTo>
                        <a:pt x="992" y="286"/>
                      </a:lnTo>
                      <a:lnTo>
                        <a:pt x="970" y="241"/>
                      </a:lnTo>
                      <a:lnTo>
                        <a:pt x="849" y="98"/>
                      </a:lnTo>
                      <a:lnTo>
                        <a:pt x="646" y="22"/>
                      </a:lnTo>
                      <a:lnTo>
                        <a:pt x="300" y="0"/>
                      </a:lnTo>
                      <a:lnTo>
                        <a:pt x="22" y="75"/>
                      </a:lnTo>
                      <a:close/>
                    </a:path>
                  </a:pathLst>
                </a:custGeom>
                <a:solidFill>
                  <a:srgbClr val="383431"/>
                </a:solidFill>
                <a:ln w="9525">
                  <a:noFill/>
                  <a:round/>
                  <a:headEnd/>
                  <a:tailEnd/>
                </a:ln>
              </p:spPr>
              <p:txBody>
                <a:bodyPr>
                  <a:prstTxWarp prst="textNoShape">
                    <a:avLst/>
                  </a:prstTxWarp>
                </a:bodyPr>
                <a:lstStyle/>
                <a:p>
                  <a:endParaRPr lang="en-US"/>
                </a:p>
              </p:txBody>
            </p:sp>
            <p:sp>
              <p:nvSpPr>
                <p:cNvPr id="45225" name="Freeform 206"/>
                <p:cNvSpPr>
                  <a:spLocks noChangeAspect="1"/>
                </p:cNvSpPr>
                <p:nvPr/>
              </p:nvSpPr>
              <p:spPr bwMode="auto">
                <a:xfrm>
                  <a:off x="1372" y="2970"/>
                  <a:ext cx="20" cy="34"/>
                </a:xfrm>
                <a:custGeom>
                  <a:avLst/>
                  <a:gdLst>
                    <a:gd name="T0" fmla="*/ 22 w 259"/>
                    <a:gd name="T1" fmla="*/ 0 h 445"/>
                    <a:gd name="T2" fmla="*/ 103 w 259"/>
                    <a:gd name="T3" fmla="*/ 99 h 445"/>
                    <a:gd name="T4" fmla="*/ 158 w 259"/>
                    <a:gd name="T5" fmla="*/ 196 h 445"/>
                    <a:gd name="T6" fmla="*/ 190 w 259"/>
                    <a:gd name="T7" fmla="*/ 261 h 445"/>
                    <a:gd name="T8" fmla="*/ 200 w 259"/>
                    <a:gd name="T9" fmla="*/ 274 h 445"/>
                    <a:gd name="T10" fmla="*/ 229 w 259"/>
                    <a:gd name="T11" fmla="*/ 307 h 445"/>
                    <a:gd name="T12" fmla="*/ 247 w 259"/>
                    <a:gd name="T13" fmla="*/ 342 h 445"/>
                    <a:gd name="T14" fmla="*/ 258 w 259"/>
                    <a:gd name="T15" fmla="*/ 380 h 445"/>
                    <a:gd name="T16" fmla="*/ 259 w 259"/>
                    <a:gd name="T17" fmla="*/ 398 h 445"/>
                    <a:gd name="T18" fmla="*/ 258 w 259"/>
                    <a:gd name="T19" fmla="*/ 407 h 445"/>
                    <a:gd name="T20" fmla="*/ 252 w 259"/>
                    <a:gd name="T21" fmla="*/ 424 h 445"/>
                    <a:gd name="T22" fmla="*/ 249 w 259"/>
                    <a:gd name="T23" fmla="*/ 429 h 445"/>
                    <a:gd name="T24" fmla="*/ 240 w 259"/>
                    <a:gd name="T25" fmla="*/ 435 h 445"/>
                    <a:gd name="T26" fmla="*/ 218 w 259"/>
                    <a:gd name="T27" fmla="*/ 445 h 445"/>
                    <a:gd name="T28" fmla="*/ 210 w 259"/>
                    <a:gd name="T29" fmla="*/ 445 h 445"/>
                    <a:gd name="T30" fmla="*/ 143 w 259"/>
                    <a:gd name="T31" fmla="*/ 414 h 445"/>
                    <a:gd name="T32" fmla="*/ 120 w 259"/>
                    <a:gd name="T33" fmla="*/ 361 h 445"/>
                    <a:gd name="T34" fmla="*/ 104 w 259"/>
                    <a:gd name="T35" fmla="*/ 264 h 445"/>
                    <a:gd name="T36" fmla="*/ 15 w 259"/>
                    <a:gd name="T37" fmla="*/ 76 h 445"/>
                    <a:gd name="T38" fmla="*/ 0 w 259"/>
                    <a:gd name="T39" fmla="*/ 0 h 445"/>
                    <a:gd name="T40" fmla="*/ 22 w 259"/>
                    <a:gd name="T41" fmla="*/ 0 h 445"/>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259"/>
                    <a:gd name="T64" fmla="*/ 0 h 445"/>
                    <a:gd name="T65" fmla="*/ 259 w 259"/>
                    <a:gd name="T66" fmla="*/ 445 h 445"/>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259" h="445">
                      <a:moveTo>
                        <a:pt x="22" y="0"/>
                      </a:moveTo>
                      <a:lnTo>
                        <a:pt x="103" y="99"/>
                      </a:lnTo>
                      <a:lnTo>
                        <a:pt x="158" y="196"/>
                      </a:lnTo>
                      <a:lnTo>
                        <a:pt x="190" y="261"/>
                      </a:lnTo>
                      <a:lnTo>
                        <a:pt x="200" y="274"/>
                      </a:lnTo>
                      <a:lnTo>
                        <a:pt x="229" y="307"/>
                      </a:lnTo>
                      <a:lnTo>
                        <a:pt x="247" y="342"/>
                      </a:lnTo>
                      <a:lnTo>
                        <a:pt x="258" y="380"/>
                      </a:lnTo>
                      <a:lnTo>
                        <a:pt x="259" y="398"/>
                      </a:lnTo>
                      <a:lnTo>
                        <a:pt x="258" y="407"/>
                      </a:lnTo>
                      <a:lnTo>
                        <a:pt x="252" y="424"/>
                      </a:lnTo>
                      <a:lnTo>
                        <a:pt x="249" y="429"/>
                      </a:lnTo>
                      <a:lnTo>
                        <a:pt x="240" y="435"/>
                      </a:lnTo>
                      <a:lnTo>
                        <a:pt x="218" y="445"/>
                      </a:lnTo>
                      <a:lnTo>
                        <a:pt x="210" y="445"/>
                      </a:lnTo>
                      <a:lnTo>
                        <a:pt x="143" y="414"/>
                      </a:lnTo>
                      <a:lnTo>
                        <a:pt x="120" y="361"/>
                      </a:lnTo>
                      <a:lnTo>
                        <a:pt x="104" y="264"/>
                      </a:lnTo>
                      <a:lnTo>
                        <a:pt x="15" y="76"/>
                      </a:lnTo>
                      <a:lnTo>
                        <a:pt x="0" y="0"/>
                      </a:lnTo>
                      <a:lnTo>
                        <a:pt x="22" y="0"/>
                      </a:lnTo>
                      <a:close/>
                    </a:path>
                  </a:pathLst>
                </a:custGeom>
                <a:solidFill>
                  <a:srgbClr val="F8D2B6"/>
                </a:solidFill>
                <a:ln w="9525">
                  <a:noFill/>
                  <a:round/>
                  <a:headEnd/>
                  <a:tailEnd/>
                </a:ln>
              </p:spPr>
              <p:txBody>
                <a:bodyPr>
                  <a:prstTxWarp prst="textNoShape">
                    <a:avLst/>
                  </a:prstTxWarp>
                </a:bodyPr>
                <a:lstStyle/>
                <a:p>
                  <a:endParaRPr lang="en-US"/>
                </a:p>
              </p:txBody>
            </p:sp>
            <p:sp>
              <p:nvSpPr>
                <p:cNvPr id="45226" name="Freeform 207"/>
                <p:cNvSpPr>
                  <a:spLocks noChangeAspect="1"/>
                </p:cNvSpPr>
                <p:nvPr/>
              </p:nvSpPr>
              <p:spPr bwMode="auto">
                <a:xfrm>
                  <a:off x="1348" y="2880"/>
                  <a:ext cx="10" cy="50"/>
                </a:xfrm>
                <a:custGeom>
                  <a:avLst/>
                  <a:gdLst>
                    <a:gd name="T0" fmla="*/ 91 w 134"/>
                    <a:gd name="T1" fmla="*/ 0 h 646"/>
                    <a:gd name="T2" fmla="*/ 93 w 134"/>
                    <a:gd name="T3" fmla="*/ 2 h 646"/>
                    <a:gd name="T4" fmla="*/ 102 w 134"/>
                    <a:gd name="T5" fmla="*/ 7 h 646"/>
                    <a:gd name="T6" fmla="*/ 110 w 134"/>
                    <a:gd name="T7" fmla="*/ 9 h 646"/>
                    <a:gd name="T8" fmla="*/ 121 w 134"/>
                    <a:gd name="T9" fmla="*/ 15 h 646"/>
                    <a:gd name="T10" fmla="*/ 126 w 134"/>
                    <a:gd name="T11" fmla="*/ 23 h 646"/>
                    <a:gd name="T12" fmla="*/ 132 w 134"/>
                    <a:gd name="T13" fmla="*/ 40 h 646"/>
                    <a:gd name="T14" fmla="*/ 134 w 134"/>
                    <a:gd name="T15" fmla="*/ 75 h 646"/>
                    <a:gd name="T16" fmla="*/ 126 w 134"/>
                    <a:gd name="T17" fmla="*/ 136 h 646"/>
                    <a:gd name="T18" fmla="*/ 83 w 134"/>
                    <a:gd name="T19" fmla="*/ 315 h 646"/>
                    <a:gd name="T20" fmla="*/ 67 w 134"/>
                    <a:gd name="T21" fmla="*/ 403 h 646"/>
                    <a:gd name="T22" fmla="*/ 65 w 134"/>
                    <a:gd name="T23" fmla="*/ 449 h 646"/>
                    <a:gd name="T24" fmla="*/ 68 w 134"/>
                    <a:gd name="T25" fmla="*/ 474 h 646"/>
                    <a:gd name="T26" fmla="*/ 76 w 134"/>
                    <a:gd name="T27" fmla="*/ 499 h 646"/>
                    <a:gd name="T28" fmla="*/ 83 w 134"/>
                    <a:gd name="T29" fmla="*/ 508 h 646"/>
                    <a:gd name="T30" fmla="*/ 91 w 134"/>
                    <a:gd name="T31" fmla="*/ 517 h 646"/>
                    <a:gd name="T32" fmla="*/ 97 w 134"/>
                    <a:gd name="T33" fmla="*/ 528 h 646"/>
                    <a:gd name="T34" fmla="*/ 100 w 134"/>
                    <a:gd name="T35" fmla="*/ 534 h 646"/>
                    <a:gd name="T36" fmla="*/ 101 w 134"/>
                    <a:gd name="T37" fmla="*/ 535 h 646"/>
                    <a:gd name="T38" fmla="*/ 102 w 134"/>
                    <a:gd name="T39" fmla="*/ 537 h 646"/>
                    <a:gd name="T40" fmla="*/ 103 w 134"/>
                    <a:gd name="T41" fmla="*/ 541 h 646"/>
                    <a:gd name="T42" fmla="*/ 104 w 134"/>
                    <a:gd name="T43" fmla="*/ 572 h 646"/>
                    <a:gd name="T44" fmla="*/ 98 w 134"/>
                    <a:gd name="T45" fmla="*/ 624 h 646"/>
                    <a:gd name="T46" fmla="*/ 91 w 134"/>
                    <a:gd name="T47" fmla="*/ 624 h 646"/>
                    <a:gd name="T48" fmla="*/ 68 w 134"/>
                    <a:gd name="T49" fmla="*/ 646 h 646"/>
                    <a:gd name="T50" fmla="*/ 0 w 134"/>
                    <a:gd name="T51" fmla="*/ 646 h 646"/>
                    <a:gd name="T52" fmla="*/ 0 w 134"/>
                    <a:gd name="T53" fmla="*/ 564 h 646"/>
                    <a:gd name="T54" fmla="*/ 38 w 134"/>
                    <a:gd name="T55" fmla="*/ 511 h 646"/>
                    <a:gd name="T56" fmla="*/ 15 w 134"/>
                    <a:gd name="T57" fmla="*/ 489 h 646"/>
                    <a:gd name="T58" fmla="*/ 23 w 134"/>
                    <a:gd name="T59" fmla="*/ 136 h 646"/>
                    <a:gd name="T60" fmla="*/ 91 w 134"/>
                    <a:gd name="T61" fmla="*/ 0 h 64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34"/>
                    <a:gd name="T94" fmla="*/ 0 h 646"/>
                    <a:gd name="T95" fmla="*/ 134 w 134"/>
                    <a:gd name="T96" fmla="*/ 646 h 64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34" h="646">
                      <a:moveTo>
                        <a:pt x="91" y="0"/>
                      </a:moveTo>
                      <a:lnTo>
                        <a:pt x="93" y="2"/>
                      </a:lnTo>
                      <a:lnTo>
                        <a:pt x="102" y="7"/>
                      </a:lnTo>
                      <a:lnTo>
                        <a:pt x="110" y="9"/>
                      </a:lnTo>
                      <a:lnTo>
                        <a:pt x="121" y="15"/>
                      </a:lnTo>
                      <a:lnTo>
                        <a:pt x="126" y="23"/>
                      </a:lnTo>
                      <a:lnTo>
                        <a:pt x="132" y="40"/>
                      </a:lnTo>
                      <a:lnTo>
                        <a:pt x="134" y="75"/>
                      </a:lnTo>
                      <a:lnTo>
                        <a:pt x="126" y="136"/>
                      </a:lnTo>
                      <a:lnTo>
                        <a:pt x="83" y="315"/>
                      </a:lnTo>
                      <a:lnTo>
                        <a:pt x="67" y="403"/>
                      </a:lnTo>
                      <a:lnTo>
                        <a:pt x="65" y="449"/>
                      </a:lnTo>
                      <a:lnTo>
                        <a:pt x="68" y="474"/>
                      </a:lnTo>
                      <a:lnTo>
                        <a:pt x="76" y="499"/>
                      </a:lnTo>
                      <a:lnTo>
                        <a:pt x="83" y="508"/>
                      </a:lnTo>
                      <a:lnTo>
                        <a:pt x="91" y="517"/>
                      </a:lnTo>
                      <a:lnTo>
                        <a:pt x="97" y="528"/>
                      </a:lnTo>
                      <a:lnTo>
                        <a:pt x="100" y="534"/>
                      </a:lnTo>
                      <a:lnTo>
                        <a:pt x="101" y="535"/>
                      </a:lnTo>
                      <a:lnTo>
                        <a:pt x="102" y="537"/>
                      </a:lnTo>
                      <a:lnTo>
                        <a:pt x="103" y="541"/>
                      </a:lnTo>
                      <a:lnTo>
                        <a:pt x="104" y="572"/>
                      </a:lnTo>
                      <a:lnTo>
                        <a:pt x="98" y="624"/>
                      </a:lnTo>
                      <a:lnTo>
                        <a:pt x="91" y="624"/>
                      </a:lnTo>
                      <a:lnTo>
                        <a:pt x="68" y="646"/>
                      </a:lnTo>
                      <a:lnTo>
                        <a:pt x="0" y="646"/>
                      </a:lnTo>
                      <a:lnTo>
                        <a:pt x="0" y="564"/>
                      </a:lnTo>
                      <a:lnTo>
                        <a:pt x="38" y="511"/>
                      </a:lnTo>
                      <a:lnTo>
                        <a:pt x="15" y="489"/>
                      </a:lnTo>
                      <a:lnTo>
                        <a:pt x="23" y="136"/>
                      </a:lnTo>
                      <a:lnTo>
                        <a:pt x="91" y="0"/>
                      </a:lnTo>
                      <a:close/>
                    </a:path>
                  </a:pathLst>
                </a:custGeom>
                <a:solidFill>
                  <a:srgbClr val="F8D2B6"/>
                </a:solidFill>
                <a:ln w="9525">
                  <a:noFill/>
                  <a:round/>
                  <a:headEnd/>
                  <a:tailEnd/>
                </a:ln>
              </p:spPr>
              <p:txBody>
                <a:bodyPr>
                  <a:prstTxWarp prst="textNoShape">
                    <a:avLst/>
                  </a:prstTxWarp>
                </a:bodyPr>
                <a:lstStyle/>
                <a:p>
                  <a:endParaRPr lang="en-US"/>
                </a:p>
              </p:txBody>
            </p:sp>
            <p:sp>
              <p:nvSpPr>
                <p:cNvPr id="45227" name="Freeform 208"/>
                <p:cNvSpPr>
                  <a:spLocks noChangeAspect="1"/>
                </p:cNvSpPr>
                <p:nvPr/>
              </p:nvSpPr>
              <p:spPr bwMode="auto">
                <a:xfrm>
                  <a:off x="1377" y="2904"/>
                  <a:ext cx="29" cy="59"/>
                </a:xfrm>
                <a:custGeom>
                  <a:avLst/>
                  <a:gdLst>
                    <a:gd name="T0" fmla="*/ 3 w 373"/>
                    <a:gd name="T1" fmla="*/ 9 h 768"/>
                    <a:gd name="T2" fmla="*/ 12 w 373"/>
                    <a:gd name="T3" fmla="*/ 5 h 768"/>
                    <a:gd name="T4" fmla="*/ 24 w 373"/>
                    <a:gd name="T5" fmla="*/ 1 h 768"/>
                    <a:gd name="T6" fmla="*/ 35 w 373"/>
                    <a:gd name="T7" fmla="*/ 0 h 768"/>
                    <a:gd name="T8" fmla="*/ 72 w 373"/>
                    <a:gd name="T9" fmla="*/ 6 h 768"/>
                    <a:gd name="T10" fmla="*/ 139 w 373"/>
                    <a:gd name="T11" fmla="*/ 37 h 768"/>
                    <a:gd name="T12" fmla="*/ 208 w 373"/>
                    <a:gd name="T13" fmla="*/ 89 h 768"/>
                    <a:gd name="T14" fmla="*/ 303 w 373"/>
                    <a:gd name="T15" fmla="*/ 189 h 768"/>
                    <a:gd name="T16" fmla="*/ 337 w 373"/>
                    <a:gd name="T17" fmla="*/ 234 h 768"/>
                    <a:gd name="T18" fmla="*/ 349 w 373"/>
                    <a:gd name="T19" fmla="*/ 254 h 768"/>
                    <a:gd name="T20" fmla="*/ 356 w 373"/>
                    <a:gd name="T21" fmla="*/ 272 h 768"/>
                    <a:gd name="T22" fmla="*/ 367 w 373"/>
                    <a:gd name="T23" fmla="*/ 324 h 768"/>
                    <a:gd name="T24" fmla="*/ 373 w 373"/>
                    <a:gd name="T25" fmla="*/ 451 h 768"/>
                    <a:gd name="T26" fmla="*/ 358 w 373"/>
                    <a:gd name="T27" fmla="*/ 715 h 768"/>
                    <a:gd name="T28" fmla="*/ 356 w 373"/>
                    <a:gd name="T29" fmla="*/ 768 h 768"/>
                    <a:gd name="T30" fmla="*/ 326 w 373"/>
                    <a:gd name="T31" fmla="*/ 749 h 768"/>
                    <a:gd name="T32" fmla="*/ 306 w 373"/>
                    <a:gd name="T33" fmla="*/ 727 h 768"/>
                    <a:gd name="T34" fmla="*/ 291 w 373"/>
                    <a:gd name="T35" fmla="*/ 701 h 768"/>
                    <a:gd name="T36" fmla="*/ 285 w 373"/>
                    <a:gd name="T37" fmla="*/ 688 h 768"/>
                    <a:gd name="T38" fmla="*/ 260 w 373"/>
                    <a:gd name="T39" fmla="*/ 586 h 768"/>
                    <a:gd name="T40" fmla="*/ 251 w 373"/>
                    <a:gd name="T41" fmla="*/ 558 h 768"/>
                    <a:gd name="T42" fmla="*/ 3 w 373"/>
                    <a:gd name="T43" fmla="*/ 46 h 768"/>
                    <a:gd name="T44" fmla="*/ 2 w 373"/>
                    <a:gd name="T45" fmla="*/ 27 h 768"/>
                    <a:gd name="T46" fmla="*/ 0 w 373"/>
                    <a:gd name="T47" fmla="*/ 13 h 768"/>
                    <a:gd name="T48" fmla="*/ 0 w 373"/>
                    <a:gd name="T49" fmla="*/ 9 h 768"/>
                    <a:gd name="T50" fmla="*/ 1 w 373"/>
                    <a:gd name="T51" fmla="*/ 7 h 768"/>
                    <a:gd name="T52" fmla="*/ 3 w 373"/>
                    <a:gd name="T53" fmla="*/ 9 h 76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373"/>
                    <a:gd name="T82" fmla="*/ 0 h 768"/>
                    <a:gd name="T83" fmla="*/ 373 w 373"/>
                    <a:gd name="T84" fmla="*/ 768 h 768"/>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373" h="768">
                      <a:moveTo>
                        <a:pt x="3" y="9"/>
                      </a:moveTo>
                      <a:lnTo>
                        <a:pt x="12" y="5"/>
                      </a:lnTo>
                      <a:lnTo>
                        <a:pt x="24" y="1"/>
                      </a:lnTo>
                      <a:lnTo>
                        <a:pt x="35" y="0"/>
                      </a:lnTo>
                      <a:lnTo>
                        <a:pt x="72" y="6"/>
                      </a:lnTo>
                      <a:lnTo>
                        <a:pt x="139" y="37"/>
                      </a:lnTo>
                      <a:lnTo>
                        <a:pt x="208" y="89"/>
                      </a:lnTo>
                      <a:lnTo>
                        <a:pt x="303" y="189"/>
                      </a:lnTo>
                      <a:lnTo>
                        <a:pt x="337" y="234"/>
                      </a:lnTo>
                      <a:lnTo>
                        <a:pt x="349" y="254"/>
                      </a:lnTo>
                      <a:lnTo>
                        <a:pt x="356" y="272"/>
                      </a:lnTo>
                      <a:lnTo>
                        <a:pt x="367" y="324"/>
                      </a:lnTo>
                      <a:lnTo>
                        <a:pt x="373" y="451"/>
                      </a:lnTo>
                      <a:lnTo>
                        <a:pt x="358" y="715"/>
                      </a:lnTo>
                      <a:lnTo>
                        <a:pt x="356" y="768"/>
                      </a:lnTo>
                      <a:lnTo>
                        <a:pt x="326" y="749"/>
                      </a:lnTo>
                      <a:lnTo>
                        <a:pt x="306" y="727"/>
                      </a:lnTo>
                      <a:lnTo>
                        <a:pt x="291" y="701"/>
                      </a:lnTo>
                      <a:lnTo>
                        <a:pt x="285" y="688"/>
                      </a:lnTo>
                      <a:lnTo>
                        <a:pt x="260" y="586"/>
                      </a:lnTo>
                      <a:lnTo>
                        <a:pt x="251" y="558"/>
                      </a:lnTo>
                      <a:lnTo>
                        <a:pt x="3" y="46"/>
                      </a:lnTo>
                      <a:lnTo>
                        <a:pt x="2" y="27"/>
                      </a:lnTo>
                      <a:lnTo>
                        <a:pt x="0" y="13"/>
                      </a:lnTo>
                      <a:lnTo>
                        <a:pt x="0" y="9"/>
                      </a:lnTo>
                      <a:lnTo>
                        <a:pt x="1" y="7"/>
                      </a:lnTo>
                      <a:lnTo>
                        <a:pt x="3" y="9"/>
                      </a:lnTo>
                      <a:close/>
                    </a:path>
                  </a:pathLst>
                </a:custGeom>
                <a:solidFill>
                  <a:srgbClr val="F8D2B6"/>
                </a:solidFill>
                <a:ln w="9525">
                  <a:noFill/>
                  <a:round/>
                  <a:headEnd/>
                  <a:tailEnd/>
                </a:ln>
              </p:spPr>
              <p:txBody>
                <a:bodyPr>
                  <a:prstTxWarp prst="textNoShape">
                    <a:avLst/>
                  </a:prstTxWarp>
                </a:bodyPr>
                <a:lstStyle/>
                <a:p>
                  <a:endParaRPr lang="en-US"/>
                </a:p>
              </p:txBody>
            </p:sp>
            <p:sp>
              <p:nvSpPr>
                <p:cNvPr id="45228" name="Freeform 209"/>
                <p:cNvSpPr>
                  <a:spLocks noChangeAspect="1"/>
                </p:cNvSpPr>
                <p:nvPr/>
              </p:nvSpPr>
              <p:spPr bwMode="auto">
                <a:xfrm>
                  <a:off x="1372" y="2929"/>
                  <a:ext cx="1" cy="1"/>
                </a:xfrm>
                <a:custGeom>
                  <a:avLst/>
                  <a:gdLst>
                    <a:gd name="T0" fmla="*/ 22 w 22"/>
                    <a:gd name="T1" fmla="*/ 0 h 14"/>
                    <a:gd name="T2" fmla="*/ 14 w 22"/>
                    <a:gd name="T3" fmla="*/ 8 h 14"/>
                    <a:gd name="T4" fmla="*/ 10 w 22"/>
                    <a:gd name="T5" fmla="*/ 10 h 14"/>
                    <a:gd name="T6" fmla="*/ 8 w 22"/>
                    <a:gd name="T7" fmla="*/ 12 h 14"/>
                    <a:gd name="T8" fmla="*/ 2 w 22"/>
                    <a:gd name="T9" fmla="*/ 14 h 14"/>
                    <a:gd name="T10" fmla="*/ 0 w 22"/>
                    <a:gd name="T11" fmla="*/ 14 h 14"/>
                    <a:gd name="T12" fmla="*/ 15 w 22"/>
                    <a:gd name="T13" fmla="*/ 14 h 14"/>
                    <a:gd name="T14" fmla="*/ 22 w 22"/>
                    <a:gd name="T15" fmla="*/ 0 h 14"/>
                    <a:gd name="T16" fmla="*/ 0 60000 65536"/>
                    <a:gd name="T17" fmla="*/ 0 60000 65536"/>
                    <a:gd name="T18" fmla="*/ 0 60000 65536"/>
                    <a:gd name="T19" fmla="*/ 0 60000 65536"/>
                    <a:gd name="T20" fmla="*/ 0 60000 65536"/>
                    <a:gd name="T21" fmla="*/ 0 60000 65536"/>
                    <a:gd name="T22" fmla="*/ 0 60000 65536"/>
                    <a:gd name="T23" fmla="*/ 0 60000 65536"/>
                    <a:gd name="T24" fmla="*/ 0 w 22"/>
                    <a:gd name="T25" fmla="*/ 0 h 14"/>
                    <a:gd name="T26" fmla="*/ 22 w 22"/>
                    <a:gd name="T27" fmla="*/ 14 h 1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2" h="14">
                      <a:moveTo>
                        <a:pt x="22" y="0"/>
                      </a:moveTo>
                      <a:lnTo>
                        <a:pt x="14" y="8"/>
                      </a:lnTo>
                      <a:lnTo>
                        <a:pt x="10" y="10"/>
                      </a:lnTo>
                      <a:lnTo>
                        <a:pt x="8" y="12"/>
                      </a:lnTo>
                      <a:lnTo>
                        <a:pt x="2" y="14"/>
                      </a:lnTo>
                      <a:lnTo>
                        <a:pt x="0" y="14"/>
                      </a:lnTo>
                      <a:lnTo>
                        <a:pt x="15" y="14"/>
                      </a:lnTo>
                      <a:lnTo>
                        <a:pt x="22" y="0"/>
                      </a:lnTo>
                      <a:close/>
                    </a:path>
                  </a:pathLst>
                </a:custGeom>
                <a:solidFill>
                  <a:srgbClr val="E79776"/>
                </a:solidFill>
                <a:ln w="9525">
                  <a:noFill/>
                  <a:round/>
                  <a:headEnd/>
                  <a:tailEnd/>
                </a:ln>
              </p:spPr>
              <p:txBody>
                <a:bodyPr>
                  <a:prstTxWarp prst="textNoShape">
                    <a:avLst/>
                  </a:prstTxWarp>
                </a:bodyPr>
                <a:lstStyle/>
                <a:p>
                  <a:endParaRPr lang="en-US"/>
                </a:p>
              </p:txBody>
            </p:sp>
            <p:sp>
              <p:nvSpPr>
                <p:cNvPr id="45229" name="Freeform 210"/>
                <p:cNvSpPr>
                  <a:spLocks noChangeAspect="1"/>
                </p:cNvSpPr>
                <p:nvPr/>
              </p:nvSpPr>
              <p:spPr bwMode="auto">
                <a:xfrm>
                  <a:off x="1358" y="2925"/>
                  <a:ext cx="31" cy="28"/>
                </a:xfrm>
                <a:custGeom>
                  <a:avLst/>
                  <a:gdLst>
                    <a:gd name="T0" fmla="*/ 22 w 406"/>
                    <a:gd name="T1" fmla="*/ 187 h 361"/>
                    <a:gd name="T2" fmla="*/ 94 w 406"/>
                    <a:gd name="T3" fmla="*/ 168 h 361"/>
                    <a:gd name="T4" fmla="*/ 140 w 406"/>
                    <a:gd name="T5" fmla="*/ 155 h 361"/>
                    <a:gd name="T6" fmla="*/ 151 w 406"/>
                    <a:gd name="T7" fmla="*/ 153 h 361"/>
                    <a:gd name="T8" fmla="*/ 162 w 406"/>
                    <a:gd name="T9" fmla="*/ 153 h 361"/>
                    <a:gd name="T10" fmla="*/ 184 w 406"/>
                    <a:gd name="T11" fmla="*/ 159 h 361"/>
                    <a:gd name="T12" fmla="*/ 194 w 406"/>
                    <a:gd name="T13" fmla="*/ 162 h 361"/>
                    <a:gd name="T14" fmla="*/ 223 w 406"/>
                    <a:gd name="T15" fmla="*/ 180 h 361"/>
                    <a:gd name="T16" fmla="*/ 268 w 406"/>
                    <a:gd name="T17" fmla="*/ 224 h 361"/>
                    <a:gd name="T18" fmla="*/ 361 w 406"/>
                    <a:gd name="T19" fmla="*/ 338 h 361"/>
                    <a:gd name="T20" fmla="*/ 375 w 406"/>
                    <a:gd name="T21" fmla="*/ 350 h 361"/>
                    <a:gd name="T22" fmla="*/ 383 w 406"/>
                    <a:gd name="T23" fmla="*/ 354 h 361"/>
                    <a:gd name="T24" fmla="*/ 399 w 406"/>
                    <a:gd name="T25" fmla="*/ 360 h 361"/>
                    <a:gd name="T26" fmla="*/ 406 w 406"/>
                    <a:gd name="T27" fmla="*/ 361 h 361"/>
                    <a:gd name="T28" fmla="*/ 356 w 406"/>
                    <a:gd name="T29" fmla="*/ 220 h 361"/>
                    <a:gd name="T30" fmla="*/ 315 w 406"/>
                    <a:gd name="T31" fmla="*/ 86 h 361"/>
                    <a:gd name="T32" fmla="*/ 284 w 406"/>
                    <a:gd name="T33" fmla="*/ 21 h 361"/>
                    <a:gd name="T34" fmla="*/ 271 w 406"/>
                    <a:gd name="T35" fmla="*/ 0 h 361"/>
                    <a:gd name="T36" fmla="*/ 278 w 406"/>
                    <a:gd name="T37" fmla="*/ 59 h 361"/>
                    <a:gd name="T38" fmla="*/ 225 w 406"/>
                    <a:gd name="T39" fmla="*/ 105 h 361"/>
                    <a:gd name="T40" fmla="*/ 15 w 406"/>
                    <a:gd name="T41" fmla="*/ 105 h 361"/>
                    <a:gd name="T42" fmla="*/ 15 w 406"/>
                    <a:gd name="T43" fmla="*/ 127 h 361"/>
                    <a:gd name="T44" fmla="*/ 0 w 406"/>
                    <a:gd name="T45" fmla="*/ 143 h 361"/>
                    <a:gd name="T46" fmla="*/ 22 w 406"/>
                    <a:gd name="T47" fmla="*/ 187 h 36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06"/>
                    <a:gd name="T73" fmla="*/ 0 h 361"/>
                    <a:gd name="T74" fmla="*/ 406 w 406"/>
                    <a:gd name="T75" fmla="*/ 361 h 36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06" h="361">
                      <a:moveTo>
                        <a:pt x="22" y="187"/>
                      </a:moveTo>
                      <a:lnTo>
                        <a:pt x="94" y="168"/>
                      </a:lnTo>
                      <a:lnTo>
                        <a:pt x="140" y="155"/>
                      </a:lnTo>
                      <a:lnTo>
                        <a:pt x="151" y="153"/>
                      </a:lnTo>
                      <a:lnTo>
                        <a:pt x="162" y="153"/>
                      </a:lnTo>
                      <a:lnTo>
                        <a:pt x="184" y="159"/>
                      </a:lnTo>
                      <a:lnTo>
                        <a:pt x="194" y="162"/>
                      </a:lnTo>
                      <a:lnTo>
                        <a:pt x="223" y="180"/>
                      </a:lnTo>
                      <a:lnTo>
                        <a:pt x="268" y="224"/>
                      </a:lnTo>
                      <a:lnTo>
                        <a:pt x="361" y="338"/>
                      </a:lnTo>
                      <a:lnTo>
                        <a:pt x="375" y="350"/>
                      </a:lnTo>
                      <a:lnTo>
                        <a:pt x="383" y="354"/>
                      </a:lnTo>
                      <a:lnTo>
                        <a:pt x="399" y="360"/>
                      </a:lnTo>
                      <a:lnTo>
                        <a:pt x="406" y="361"/>
                      </a:lnTo>
                      <a:lnTo>
                        <a:pt x="356" y="220"/>
                      </a:lnTo>
                      <a:lnTo>
                        <a:pt x="315" y="86"/>
                      </a:lnTo>
                      <a:lnTo>
                        <a:pt x="284" y="21"/>
                      </a:lnTo>
                      <a:lnTo>
                        <a:pt x="271" y="0"/>
                      </a:lnTo>
                      <a:lnTo>
                        <a:pt x="278" y="59"/>
                      </a:lnTo>
                      <a:lnTo>
                        <a:pt x="225" y="105"/>
                      </a:lnTo>
                      <a:lnTo>
                        <a:pt x="15" y="105"/>
                      </a:lnTo>
                      <a:lnTo>
                        <a:pt x="15" y="127"/>
                      </a:lnTo>
                      <a:lnTo>
                        <a:pt x="0" y="143"/>
                      </a:lnTo>
                      <a:lnTo>
                        <a:pt x="22" y="187"/>
                      </a:lnTo>
                      <a:close/>
                    </a:path>
                  </a:pathLst>
                </a:custGeom>
                <a:solidFill>
                  <a:srgbClr val="E79776"/>
                </a:solidFill>
                <a:ln w="9525">
                  <a:noFill/>
                  <a:round/>
                  <a:headEnd/>
                  <a:tailEnd/>
                </a:ln>
              </p:spPr>
              <p:txBody>
                <a:bodyPr>
                  <a:prstTxWarp prst="textNoShape">
                    <a:avLst/>
                  </a:prstTxWarp>
                </a:bodyPr>
                <a:lstStyle/>
                <a:p>
                  <a:endParaRPr lang="en-US"/>
                </a:p>
              </p:txBody>
            </p:sp>
            <p:sp>
              <p:nvSpPr>
                <p:cNvPr id="45230" name="Freeform 211"/>
                <p:cNvSpPr>
                  <a:spLocks noChangeAspect="1"/>
                </p:cNvSpPr>
                <p:nvPr/>
              </p:nvSpPr>
              <p:spPr bwMode="auto">
                <a:xfrm>
                  <a:off x="1587" y="3114"/>
                  <a:ext cx="100" cy="369"/>
                </a:xfrm>
                <a:custGeom>
                  <a:avLst/>
                  <a:gdLst>
                    <a:gd name="T0" fmla="*/ 0 w 1307"/>
                    <a:gd name="T1" fmla="*/ 3557 h 4790"/>
                    <a:gd name="T2" fmla="*/ 30 w 1307"/>
                    <a:gd name="T3" fmla="*/ 3548 h 4790"/>
                    <a:gd name="T4" fmla="*/ 47 w 1307"/>
                    <a:gd name="T5" fmla="*/ 3539 h 4790"/>
                    <a:gd name="T6" fmla="*/ 55 w 1307"/>
                    <a:gd name="T7" fmla="*/ 3534 h 4790"/>
                    <a:gd name="T8" fmla="*/ 67 w 1307"/>
                    <a:gd name="T9" fmla="*/ 3519 h 4790"/>
                    <a:gd name="T10" fmla="*/ 74 w 1307"/>
                    <a:gd name="T11" fmla="*/ 3507 h 4790"/>
                    <a:gd name="T12" fmla="*/ 78 w 1307"/>
                    <a:gd name="T13" fmla="*/ 3493 h 4790"/>
                    <a:gd name="T14" fmla="*/ 83 w 1307"/>
                    <a:gd name="T15" fmla="*/ 3459 h 4790"/>
                    <a:gd name="T16" fmla="*/ 83 w 1307"/>
                    <a:gd name="T17" fmla="*/ 3401 h 4790"/>
                    <a:gd name="T18" fmla="*/ 67 w 1307"/>
                    <a:gd name="T19" fmla="*/ 3241 h 4790"/>
                    <a:gd name="T20" fmla="*/ 19 w 1307"/>
                    <a:gd name="T21" fmla="*/ 3068 h 4790"/>
                    <a:gd name="T22" fmla="*/ 13 w 1307"/>
                    <a:gd name="T23" fmla="*/ 3024 h 4790"/>
                    <a:gd name="T24" fmla="*/ 16 w 1307"/>
                    <a:gd name="T25" fmla="*/ 2985 h 4790"/>
                    <a:gd name="T26" fmla="*/ 24 w 1307"/>
                    <a:gd name="T27" fmla="*/ 2947 h 4790"/>
                    <a:gd name="T28" fmla="*/ 41 w 1307"/>
                    <a:gd name="T29" fmla="*/ 2908 h 4790"/>
                    <a:gd name="T30" fmla="*/ 105 w 1307"/>
                    <a:gd name="T31" fmla="*/ 2795 h 4790"/>
                    <a:gd name="T32" fmla="*/ 141 w 1307"/>
                    <a:gd name="T33" fmla="*/ 2706 h 4790"/>
                    <a:gd name="T34" fmla="*/ 183 w 1307"/>
                    <a:gd name="T35" fmla="*/ 2515 h 4790"/>
                    <a:gd name="T36" fmla="*/ 220 w 1307"/>
                    <a:gd name="T37" fmla="*/ 2314 h 4790"/>
                    <a:gd name="T38" fmla="*/ 261 w 1307"/>
                    <a:gd name="T39" fmla="*/ 2189 h 4790"/>
                    <a:gd name="T40" fmla="*/ 481 w 1307"/>
                    <a:gd name="T41" fmla="*/ 1489 h 4790"/>
                    <a:gd name="T42" fmla="*/ 413 w 1307"/>
                    <a:gd name="T43" fmla="*/ 1306 h 4790"/>
                    <a:gd name="T44" fmla="*/ 364 w 1307"/>
                    <a:gd name="T45" fmla="*/ 1066 h 4790"/>
                    <a:gd name="T46" fmla="*/ 349 w 1307"/>
                    <a:gd name="T47" fmla="*/ 783 h 4790"/>
                    <a:gd name="T48" fmla="*/ 351 w 1307"/>
                    <a:gd name="T49" fmla="*/ 455 h 4790"/>
                    <a:gd name="T50" fmla="*/ 340 w 1307"/>
                    <a:gd name="T51" fmla="*/ 349 h 4790"/>
                    <a:gd name="T52" fmla="*/ 334 w 1307"/>
                    <a:gd name="T53" fmla="*/ 321 h 4790"/>
                    <a:gd name="T54" fmla="*/ 324 w 1307"/>
                    <a:gd name="T55" fmla="*/ 294 h 4790"/>
                    <a:gd name="T56" fmla="*/ 299 w 1307"/>
                    <a:gd name="T57" fmla="*/ 252 h 4790"/>
                    <a:gd name="T58" fmla="*/ 282 w 1307"/>
                    <a:gd name="T59" fmla="*/ 237 h 4790"/>
                    <a:gd name="T60" fmla="*/ 262 w 1307"/>
                    <a:gd name="T61" fmla="*/ 225 h 4790"/>
                    <a:gd name="T62" fmla="*/ 238 w 1307"/>
                    <a:gd name="T63" fmla="*/ 217 h 4790"/>
                    <a:gd name="T64" fmla="*/ 210 w 1307"/>
                    <a:gd name="T65" fmla="*/ 213 h 4790"/>
                    <a:gd name="T66" fmla="*/ 142 w 1307"/>
                    <a:gd name="T67" fmla="*/ 218 h 4790"/>
                    <a:gd name="T68" fmla="*/ 142 w 1307"/>
                    <a:gd name="T69" fmla="*/ 105 h 4790"/>
                    <a:gd name="T70" fmla="*/ 173 w 1307"/>
                    <a:gd name="T71" fmla="*/ 75 h 4790"/>
                    <a:gd name="T72" fmla="*/ 256 w 1307"/>
                    <a:gd name="T73" fmla="*/ 75 h 4790"/>
                    <a:gd name="T74" fmla="*/ 413 w 1307"/>
                    <a:gd name="T75" fmla="*/ 0 h 4790"/>
                    <a:gd name="T76" fmla="*/ 669 w 1307"/>
                    <a:gd name="T77" fmla="*/ 8 h 4790"/>
                    <a:gd name="T78" fmla="*/ 737 w 1307"/>
                    <a:gd name="T79" fmla="*/ 46 h 4790"/>
                    <a:gd name="T80" fmla="*/ 954 w 1307"/>
                    <a:gd name="T81" fmla="*/ 90 h 4790"/>
                    <a:gd name="T82" fmla="*/ 985 w 1307"/>
                    <a:gd name="T83" fmla="*/ 75 h 4790"/>
                    <a:gd name="T84" fmla="*/ 1022 w 1307"/>
                    <a:gd name="T85" fmla="*/ 75 h 4790"/>
                    <a:gd name="T86" fmla="*/ 1104 w 1307"/>
                    <a:gd name="T87" fmla="*/ 240 h 4790"/>
                    <a:gd name="T88" fmla="*/ 1307 w 1307"/>
                    <a:gd name="T89" fmla="*/ 2601 h 4790"/>
                    <a:gd name="T90" fmla="*/ 1293 w 1307"/>
                    <a:gd name="T91" fmla="*/ 3241 h 4790"/>
                    <a:gd name="T92" fmla="*/ 1270 w 1307"/>
                    <a:gd name="T93" fmla="*/ 3324 h 4790"/>
                    <a:gd name="T94" fmla="*/ 1240 w 1307"/>
                    <a:gd name="T95" fmla="*/ 3369 h 4790"/>
                    <a:gd name="T96" fmla="*/ 1240 w 1307"/>
                    <a:gd name="T97" fmla="*/ 3459 h 4790"/>
                    <a:gd name="T98" fmla="*/ 1180 w 1307"/>
                    <a:gd name="T99" fmla="*/ 3715 h 4790"/>
                    <a:gd name="T100" fmla="*/ 1172 w 1307"/>
                    <a:gd name="T101" fmla="*/ 4068 h 4790"/>
                    <a:gd name="T102" fmla="*/ 939 w 1307"/>
                    <a:gd name="T103" fmla="*/ 4549 h 4790"/>
                    <a:gd name="T104" fmla="*/ 691 w 1307"/>
                    <a:gd name="T105" fmla="*/ 4790 h 4790"/>
                    <a:gd name="T106" fmla="*/ 647 w 1307"/>
                    <a:gd name="T107" fmla="*/ 4745 h 4790"/>
                    <a:gd name="T108" fmla="*/ 647 w 1307"/>
                    <a:gd name="T109" fmla="*/ 4594 h 4790"/>
                    <a:gd name="T110" fmla="*/ 481 w 1307"/>
                    <a:gd name="T111" fmla="*/ 4181 h 4790"/>
                    <a:gd name="T112" fmla="*/ 301 w 1307"/>
                    <a:gd name="T113" fmla="*/ 3865 h 4790"/>
                    <a:gd name="T114" fmla="*/ 0 w 1307"/>
                    <a:gd name="T115" fmla="*/ 3557 h 4790"/>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307"/>
                    <a:gd name="T175" fmla="*/ 0 h 4790"/>
                    <a:gd name="T176" fmla="*/ 1307 w 1307"/>
                    <a:gd name="T177" fmla="*/ 4790 h 4790"/>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307" h="4790">
                      <a:moveTo>
                        <a:pt x="0" y="3557"/>
                      </a:moveTo>
                      <a:lnTo>
                        <a:pt x="30" y="3548"/>
                      </a:lnTo>
                      <a:lnTo>
                        <a:pt x="47" y="3539"/>
                      </a:lnTo>
                      <a:lnTo>
                        <a:pt x="55" y="3534"/>
                      </a:lnTo>
                      <a:lnTo>
                        <a:pt x="67" y="3519"/>
                      </a:lnTo>
                      <a:lnTo>
                        <a:pt x="74" y="3507"/>
                      </a:lnTo>
                      <a:lnTo>
                        <a:pt x="78" y="3493"/>
                      </a:lnTo>
                      <a:lnTo>
                        <a:pt x="83" y="3459"/>
                      </a:lnTo>
                      <a:lnTo>
                        <a:pt x="83" y="3401"/>
                      </a:lnTo>
                      <a:lnTo>
                        <a:pt x="67" y="3241"/>
                      </a:lnTo>
                      <a:lnTo>
                        <a:pt x="19" y="3068"/>
                      </a:lnTo>
                      <a:lnTo>
                        <a:pt x="13" y="3024"/>
                      </a:lnTo>
                      <a:lnTo>
                        <a:pt x="16" y="2985"/>
                      </a:lnTo>
                      <a:lnTo>
                        <a:pt x="24" y="2947"/>
                      </a:lnTo>
                      <a:lnTo>
                        <a:pt x="41" y="2908"/>
                      </a:lnTo>
                      <a:lnTo>
                        <a:pt x="105" y="2795"/>
                      </a:lnTo>
                      <a:lnTo>
                        <a:pt x="141" y="2706"/>
                      </a:lnTo>
                      <a:lnTo>
                        <a:pt x="183" y="2515"/>
                      </a:lnTo>
                      <a:lnTo>
                        <a:pt x="220" y="2314"/>
                      </a:lnTo>
                      <a:lnTo>
                        <a:pt x="261" y="2189"/>
                      </a:lnTo>
                      <a:lnTo>
                        <a:pt x="481" y="1489"/>
                      </a:lnTo>
                      <a:lnTo>
                        <a:pt x="413" y="1306"/>
                      </a:lnTo>
                      <a:lnTo>
                        <a:pt x="364" y="1066"/>
                      </a:lnTo>
                      <a:lnTo>
                        <a:pt x="349" y="783"/>
                      </a:lnTo>
                      <a:lnTo>
                        <a:pt x="351" y="455"/>
                      </a:lnTo>
                      <a:lnTo>
                        <a:pt x="340" y="349"/>
                      </a:lnTo>
                      <a:lnTo>
                        <a:pt x="334" y="321"/>
                      </a:lnTo>
                      <a:lnTo>
                        <a:pt x="324" y="294"/>
                      </a:lnTo>
                      <a:lnTo>
                        <a:pt x="299" y="252"/>
                      </a:lnTo>
                      <a:lnTo>
                        <a:pt x="282" y="237"/>
                      </a:lnTo>
                      <a:lnTo>
                        <a:pt x="262" y="225"/>
                      </a:lnTo>
                      <a:lnTo>
                        <a:pt x="238" y="217"/>
                      </a:lnTo>
                      <a:lnTo>
                        <a:pt x="210" y="213"/>
                      </a:lnTo>
                      <a:lnTo>
                        <a:pt x="142" y="218"/>
                      </a:lnTo>
                      <a:lnTo>
                        <a:pt x="142" y="105"/>
                      </a:lnTo>
                      <a:lnTo>
                        <a:pt x="173" y="75"/>
                      </a:lnTo>
                      <a:lnTo>
                        <a:pt x="256" y="75"/>
                      </a:lnTo>
                      <a:lnTo>
                        <a:pt x="413" y="0"/>
                      </a:lnTo>
                      <a:lnTo>
                        <a:pt x="669" y="8"/>
                      </a:lnTo>
                      <a:lnTo>
                        <a:pt x="737" y="46"/>
                      </a:lnTo>
                      <a:lnTo>
                        <a:pt x="954" y="90"/>
                      </a:lnTo>
                      <a:lnTo>
                        <a:pt x="985" y="75"/>
                      </a:lnTo>
                      <a:lnTo>
                        <a:pt x="1022" y="75"/>
                      </a:lnTo>
                      <a:lnTo>
                        <a:pt x="1104" y="240"/>
                      </a:lnTo>
                      <a:lnTo>
                        <a:pt x="1307" y="2601"/>
                      </a:lnTo>
                      <a:lnTo>
                        <a:pt x="1293" y="3241"/>
                      </a:lnTo>
                      <a:lnTo>
                        <a:pt x="1270" y="3324"/>
                      </a:lnTo>
                      <a:lnTo>
                        <a:pt x="1240" y="3369"/>
                      </a:lnTo>
                      <a:lnTo>
                        <a:pt x="1240" y="3459"/>
                      </a:lnTo>
                      <a:lnTo>
                        <a:pt x="1180" y="3715"/>
                      </a:lnTo>
                      <a:lnTo>
                        <a:pt x="1172" y="4068"/>
                      </a:lnTo>
                      <a:lnTo>
                        <a:pt x="939" y="4549"/>
                      </a:lnTo>
                      <a:lnTo>
                        <a:pt x="691" y="4790"/>
                      </a:lnTo>
                      <a:lnTo>
                        <a:pt x="647" y="4745"/>
                      </a:lnTo>
                      <a:lnTo>
                        <a:pt x="647" y="4594"/>
                      </a:lnTo>
                      <a:lnTo>
                        <a:pt x="481" y="4181"/>
                      </a:lnTo>
                      <a:lnTo>
                        <a:pt x="301" y="3865"/>
                      </a:lnTo>
                      <a:lnTo>
                        <a:pt x="0" y="3557"/>
                      </a:lnTo>
                      <a:close/>
                    </a:path>
                  </a:pathLst>
                </a:custGeom>
                <a:solidFill>
                  <a:srgbClr val="6A7CB1"/>
                </a:solidFill>
                <a:ln w="9525">
                  <a:noFill/>
                  <a:round/>
                  <a:headEnd/>
                  <a:tailEnd/>
                </a:ln>
              </p:spPr>
              <p:txBody>
                <a:bodyPr>
                  <a:prstTxWarp prst="textNoShape">
                    <a:avLst/>
                  </a:prstTxWarp>
                </a:bodyPr>
                <a:lstStyle/>
                <a:p>
                  <a:endParaRPr lang="en-US"/>
                </a:p>
              </p:txBody>
            </p:sp>
            <p:sp>
              <p:nvSpPr>
                <p:cNvPr id="45231" name="Freeform 212"/>
                <p:cNvSpPr>
                  <a:spLocks noChangeAspect="1"/>
                </p:cNvSpPr>
                <p:nvPr/>
              </p:nvSpPr>
              <p:spPr bwMode="auto">
                <a:xfrm>
                  <a:off x="1495" y="3040"/>
                  <a:ext cx="166" cy="168"/>
                </a:xfrm>
                <a:custGeom>
                  <a:avLst/>
                  <a:gdLst>
                    <a:gd name="T0" fmla="*/ 435 w 2149"/>
                    <a:gd name="T1" fmla="*/ 2180 h 2180"/>
                    <a:gd name="T2" fmla="*/ 429 w 2149"/>
                    <a:gd name="T3" fmla="*/ 2081 h 2180"/>
                    <a:gd name="T4" fmla="*/ 440 w 2149"/>
                    <a:gd name="T5" fmla="*/ 1956 h 2180"/>
                    <a:gd name="T6" fmla="*/ 479 w 2149"/>
                    <a:gd name="T7" fmla="*/ 1807 h 2180"/>
                    <a:gd name="T8" fmla="*/ 559 w 2149"/>
                    <a:gd name="T9" fmla="*/ 1553 h 2180"/>
                    <a:gd name="T10" fmla="*/ 577 w 2149"/>
                    <a:gd name="T11" fmla="*/ 1470 h 2180"/>
                    <a:gd name="T12" fmla="*/ 584 w 2149"/>
                    <a:gd name="T13" fmla="*/ 1385 h 2180"/>
                    <a:gd name="T14" fmla="*/ 577 w 2149"/>
                    <a:gd name="T15" fmla="*/ 1300 h 2180"/>
                    <a:gd name="T16" fmla="*/ 536 w 2149"/>
                    <a:gd name="T17" fmla="*/ 1118 h 2180"/>
                    <a:gd name="T18" fmla="*/ 490 w 2149"/>
                    <a:gd name="T19" fmla="*/ 974 h 2180"/>
                    <a:gd name="T20" fmla="*/ 465 w 2149"/>
                    <a:gd name="T21" fmla="*/ 925 h 2180"/>
                    <a:gd name="T22" fmla="*/ 443 w 2149"/>
                    <a:gd name="T23" fmla="*/ 896 h 2180"/>
                    <a:gd name="T24" fmla="*/ 426 w 2149"/>
                    <a:gd name="T25" fmla="*/ 880 h 2180"/>
                    <a:gd name="T26" fmla="*/ 408 w 2149"/>
                    <a:gd name="T27" fmla="*/ 868 h 2180"/>
                    <a:gd name="T28" fmla="*/ 361 w 2149"/>
                    <a:gd name="T29" fmla="*/ 850 h 2180"/>
                    <a:gd name="T30" fmla="*/ 170 w 2149"/>
                    <a:gd name="T31" fmla="*/ 810 h 2180"/>
                    <a:gd name="T32" fmla="*/ 104 w 2149"/>
                    <a:gd name="T33" fmla="*/ 805 h 2180"/>
                    <a:gd name="T34" fmla="*/ 104 w 2149"/>
                    <a:gd name="T35" fmla="*/ 707 h 2180"/>
                    <a:gd name="T36" fmla="*/ 0 w 2149"/>
                    <a:gd name="T37" fmla="*/ 707 h 2180"/>
                    <a:gd name="T38" fmla="*/ 179 w 2149"/>
                    <a:gd name="T39" fmla="*/ 458 h 2180"/>
                    <a:gd name="T40" fmla="*/ 262 w 2149"/>
                    <a:gd name="T41" fmla="*/ 383 h 2180"/>
                    <a:gd name="T42" fmla="*/ 353 w 2149"/>
                    <a:gd name="T43" fmla="*/ 556 h 2180"/>
                    <a:gd name="T44" fmla="*/ 413 w 2149"/>
                    <a:gd name="T45" fmla="*/ 602 h 2180"/>
                    <a:gd name="T46" fmla="*/ 457 w 2149"/>
                    <a:gd name="T47" fmla="*/ 812 h 2180"/>
                    <a:gd name="T48" fmla="*/ 488 w 2149"/>
                    <a:gd name="T49" fmla="*/ 812 h 2180"/>
                    <a:gd name="T50" fmla="*/ 532 w 2149"/>
                    <a:gd name="T51" fmla="*/ 707 h 2180"/>
                    <a:gd name="T52" fmla="*/ 532 w 2149"/>
                    <a:gd name="T53" fmla="*/ 699 h 2180"/>
                    <a:gd name="T54" fmla="*/ 556 w 2149"/>
                    <a:gd name="T55" fmla="*/ 699 h 2180"/>
                    <a:gd name="T56" fmla="*/ 676 w 2149"/>
                    <a:gd name="T57" fmla="*/ 1180 h 2180"/>
                    <a:gd name="T58" fmla="*/ 698 w 2149"/>
                    <a:gd name="T59" fmla="*/ 1202 h 2180"/>
                    <a:gd name="T60" fmla="*/ 728 w 2149"/>
                    <a:gd name="T61" fmla="*/ 1202 h 2180"/>
                    <a:gd name="T62" fmla="*/ 991 w 2149"/>
                    <a:gd name="T63" fmla="*/ 646 h 2180"/>
                    <a:gd name="T64" fmla="*/ 1029 w 2149"/>
                    <a:gd name="T65" fmla="*/ 602 h 2180"/>
                    <a:gd name="T66" fmla="*/ 1029 w 2149"/>
                    <a:gd name="T67" fmla="*/ 579 h 2180"/>
                    <a:gd name="T68" fmla="*/ 1074 w 2149"/>
                    <a:gd name="T69" fmla="*/ 661 h 2180"/>
                    <a:gd name="T70" fmla="*/ 1112 w 2149"/>
                    <a:gd name="T71" fmla="*/ 677 h 2180"/>
                    <a:gd name="T72" fmla="*/ 1157 w 2149"/>
                    <a:gd name="T73" fmla="*/ 617 h 2180"/>
                    <a:gd name="T74" fmla="*/ 1269 w 2149"/>
                    <a:gd name="T75" fmla="*/ 120 h 2180"/>
                    <a:gd name="T76" fmla="*/ 1269 w 2149"/>
                    <a:gd name="T77" fmla="*/ 0 h 2180"/>
                    <a:gd name="T78" fmla="*/ 1337 w 2149"/>
                    <a:gd name="T79" fmla="*/ 90 h 2180"/>
                    <a:gd name="T80" fmla="*/ 1450 w 2149"/>
                    <a:gd name="T81" fmla="*/ 136 h 2180"/>
                    <a:gd name="T82" fmla="*/ 1728 w 2149"/>
                    <a:gd name="T83" fmla="*/ 361 h 2180"/>
                    <a:gd name="T84" fmla="*/ 1885 w 2149"/>
                    <a:gd name="T85" fmla="*/ 549 h 2180"/>
                    <a:gd name="T86" fmla="*/ 2013 w 2149"/>
                    <a:gd name="T87" fmla="*/ 796 h 2180"/>
                    <a:gd name="T88" fmla="*/ 2149 w 2149"/>
                    <a:gd name="T89" fmla="*/ 985 h 2180"/>
                    <a:gd name="T90" fmla="*/ 1885 w 2149"/>
                    <a:gd name="T91" fmla="*/ 924 h 2180"/>
                    <a:gd name="T92" fmla="*/ 1834 w 2149"/>
                    <a:gd name="T93" fmla="*/ 887 h 2180"/>
                    <a:gd name="T94" fmla="*/ 1443 w 2149"/>
                    <a:gd name="T95" fmla="*/ 917 h 2180"/>
                    <a:gd name="T96" fmla="*/ 1202 w 2149"/>
                    <a:gd name="T97" fmla="*/ 1120 h 2180"/>
                    <a:gd name="T98" fmla="*/ 1134 w 2149"/>
                    <a:gd name="T99" fmla="*/ 1226 h 2180"/>
                    <a:gd name="T100" fmla="*/ 1014 w 2149"/>
                    <a:gd name="T101" fmla="*/ 1316 h 2180"/>
                    <a:gd name="T102" fmla="*/ 1006 w 2149"/>
                    <a:gd name="T103" fmla="*/ 1383 h 2180"/>
                    <a:gd name="T104" fmla="*/ 766 w 2149"/>
                    <a:gd name="T105" fmla="*/ 1661 h 2180"/>
                    <a:gd name="T106" fmla="*/ 660 w 2149"/>
                    <a:gd name="T107" fmla="*/ 1729 h 2180"/>
                    <a:gd name="T108" fmla="*/ 548 w 2149"/>
                    <a:gd name="T109" fmla="*/ 1864 h 2180"/>
                    <a:gd name="T110" fmla="*/ 570 w 2149"/>
                    <a:gd name="T111" fmla="*/ 2142 h 2180"/>
                    <a:gd name="T112" fmla="*/ 435 w 2149"/>
                    <a:gd name="T113" fmla="*/ 2180 h 218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2149"/>
                    <a:gd name="T172" fmla="*/ 0 h 2180"/>
                    <a:gd name="T173" fmla="*/ 2149 w 2149"/>
                    <a:gd name="T174" fmla="*/ 2180 h 218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2149" h="2180">
                      <a:moveTo>
                        <a:pt x="435" y="2180"/>
                      </a:moveTo>
                      <a:lnTo>
                        <a:pt x="429" y="2081"/>
                      </a:lnTo>
                      <a:lnTo>
                        <a:pt x="440" y="1956"/>
                      </a:lnTo>
                      <a:lnTo>
                        <a:pt x="479" y="1807"/>
                      </a:lnTo>
                      <a:lnTo>
                        <a:pt x="559" y="1553"/>
                      </a:lnTo>
                      <a:lnTo>
                        <a:pt x="577" y="1470"/>
                      </a:lnTo>
                      <a:lnTo>
                        <a:pt x="584" y="1385"/>
                      </a:lnTo>
                      <a:lnTo>
                        <a:pt x="577" y="1300"/>
                      </a:lnTo>
                      <a:lnTo>
                        <a:pt x="536" y="1118"/>
                      </a:lnTo>
                      <a:lnTo>
                        <a:pt x="490" y="974"/>
                      </a:lnTo>
                      <a:lnTo>
                        <a:pt x="465" y="925"/>
                      </a:lnTo>
                      <a:lnTo>
                        <a:pt x="443" y="896"/>
                      </a:lnTo>
                      <a:lnTo>
                        <a:pt x="426" y="880"/>
                      </a:lnTo>
                      <a:lnTo>
                        <a:pt x="408" y="868"/>
                      </a:lnTo>
                      <a:lnTo>
                        <a:pt x="361" y="850"/>
                      </a:lnTo>
                      <a:lnTo>
                        <a:pt x="170" y="810"/>
                      </a:lnTo>
                      <a:lnTo>
                        <a:pt x="104" y="805"/>
                      </a:lnTo>
                      <a:lnTo>
                        <a:pt x="104" y="707"/>
                      </a:lnTo>
                      <a:lnTo>
                        <a:pt x="0" y="707"/>
                      </a:lnTo>
                      <a:lnTo>
                        <a:pt x="179" y="458"/>
                      </a:lnTo>
                      <a:lnTo>
                        <a:pt x="262" y="383"/>
                      </a:lnTo>
                      <a:lnTo>
                        <a:pt x="353" y="556"/>
                      </a:lnTo>
                      <a:lnTo>
                        <a:pt x="413" y="602"/>
                      </a:lnTo>
                      <a:lnTo>
                        <a:pt x="457" y="812"/>
                      </a:lnTo>
                      <a:lnTo>
                        <a:pt x="488" y="812"/>
                      </a:lnTo>
                      <a:lnTo>
                        <a:pt x="532" y="707"/>
                      </a:lnTo>
                      <a:lnTo>
                        <a:pt x="532" y="699"/>
                      </a:lnTo>
                      <a:lnTo>
                        <a:pt x="556" y="699"/>
                      </a:lnTo>
                      <a:lnTo>
                        <a:pt x="676" y="1180"/>
                      </a:lnTo>
                      <a:lnTo>
                        <a:pt x="698" y="1202"/>
                      </a:lnTo>
                      <a:lnTo>
                        <a:pt x="728" y="1202"/>
                      </a:lnTo>
                      <a:lnTo>
                        <a:pt x="991" y="646"/>
                      </a:lnTo>
                      <a:lnTo>
                        <a:pt x="1029" y="602"/>
                      </a:lnTo>
                      <a:lnTo>
                        <a:pt x="1029" y="579"/>
                      </a:lnTo>
                      <a:lnTo>
                        <a:pt x="1074" y="661"/>
                      </a:lnTo>
                      <a:lnTo>
                        <a:pt x="1112" y="677"/>
                      </a:lnTo>
                      <a:lnTo>
                        <a:pt x="1157" y="617"/>
                      </a:lnTo>
                      <a:lnTo>
                        <a:pt x="1269" y="120"/>
                      </a:lnTo>
                      <a:lnTo>
                        <a:pt x="1269" y="0"/>
                      </a:lnTo>
                      <a:lnTo>
                        <a:pt x="1337" y="90"/>
                      </a:lnTo>
                      <a:lnTo>
                        <a:pt x="1450" y="136"/>
                      </a:lnTo>
                      <a:lnTo>
                        <a:pt x="1728" y="361"/>
                      </a:lnTo>
                      <a:lnTo>
                        <a:pt x="1885" y="549"/>
                      </a:lnTo>
                      <a:lnTo>
                        <a:pt x="2013" y="796"/>
                      </a:lnTo>
                      <a:lnTo>
                        <a:pt x="2149" y="985"/>
                      </a:lnTo>
                      <a:lnTo>
                        <a:pt x="1885" y="924"/>
                      </a:lnTo>
                      <a:lnTo>
                        <a:pt x="1834" y="887"/>
                      </a:lnTo>
                      <a:lnTo>
                        <a:pt x="1443" y="917"/>
                      </a:lnTo>
                      <a:lnTo>
                        <a:pt x="1202" y="1120"/>
                      </a:lnTo>
                      <a:lnTo>
                        <a:pt x="1134" y="1226"/>
                      </a:lnTo>
                      <a:lnTo>
                        <a:pt x="1014" y="1316"/>
                      </a:lnTo>
                      <a:lnTo>
                        <a:pt x="1006" y="1383"/>
                      </a:lnTo>
                      <a:lnTo>
                        <a:pt x="766" y="1661"/>
                      </a:lnTo>
                      <a:lnTo>
                        <a:pt x="660" y="1729"/>
                      </a:lnTo>
                      <a:lnTo>
                        <a:pt x="548" y="1864"/>
                      </a:lnTo>
                      <a:lnTo>
                        <a:pt x="570" y="2142"/>
                      </a:lnTo>
                      <a:lnTo>
                        <a:pt x="435" y="2180"/>
                      </a:lnTo>
                      <a:close/>
                    </a:path>
                  </a:pathLst>
                </a:custGeom>
                <a:solidFill>
                  <a:srgbClr val="6A7CB1"/>
                </a:solidFill>
                <a:ln w="9525">
                  <a:noFill/>
                  <a:round/>
                  <a:headEnd/>
                  <a:tailEnd/>
                </a:ln>
              </p:spPr>
              <p:txBody>
                <a:bodyPr>
                  <a:prstTxWarp prst="textNoShape">
                    <a:avLst/>
                  </a:prstTxWarp>
                </a:bodyPr>
                <a:lstStyle/>
                <a:p>
                  <a:endParaRPr lang="en-US"/>
                </a:p>
              </p:txBody>
            </p:sp>
            <p:sp>
              <p:nvSpPr>
                <p:cNvPr id="45232" name="Freeform 213"/>
                <p:cNvSpPr>
                  <a:spLocks noChangeAspect="1"/>
                </p:cNvSpPr>
                <p:nvPr/>
              </p:nvSpPr>
              <p:spPr bwMode="auto">
                <a:xfrm>
                  <a:off x="1533" y="3223"/>
                  <a:ext cx="5" cy="7"/>
                </a:xfrm>
                <a:custGeom>
                  <a:avLst/>
                  <a:gdLst>
                    <a:gd name="T0" fmla="*/ 30 w 53"/>
                    <a:gd name="T1" fmla="*/ 90 h 90"/>
                    <a:gd name="T2" fmla="*/ 18 w 53"/>
                    <a:gd name="T3" fmla="*/ 46 h 90"/>
                    <a:gd name="T4" fmla="*/ 0 w 53"/>
                    <a:gd name="T5" fmla="*/ 0 h 90"/>
                    <a:gd name="T6" fmla="*/ 53 w 53"/>
                    <a:gd name="T7" fmla="*/ 8 h 90"/>
                    <a:gd name="T8" fmla="*/ 30 w 53"/>
                    <a:gd name="T9" fmla="*/ 90 h 90"/>
                    <a:gd name="T10" fmla="*/ 0 60000 65536"/>
                    <a:gd name="T11" fmla="*/ 0 60000 65536"/>
                    <a:gd name="T12" fmla="*/ 0 60000 65536"/>
                    <a:gd name="T13" fmla="*/ 0 60000 65536"/>
                    <a:gd name="T14" fmla="*/ 0 60000 65536"/>
                    <a:gd name="T15" fmla="*/ 0 w 53"/>
                    <a:gd name="T16" fmla="*/ 0 h 90"/>
                    <a:gd name="T17" fmla="*/ 53 w 53"/>
                    <a:gd name="T18" fmla="*/ 90 h 90"/>
                  </a:gdLst>
                  <a:ahLst/>
                  <a:cxnLst>
                    <a:cxn ang="T10">
                      <a:pos x="T0" y="T1"/>
                    </a:cxn>
                    <a:cxn ang="T11">
                      <a:pos x="T2" y="T3"/>
                    </a:cxn>
                    <a:cxn ang="T12">
                      <a:pos x="T4" y="T5"/>
                    </a:cxn>
                    <a:cxn ang="T13">
                      <a:pos x="T6" y="T7"/>
                    </a:cxn>
                    <a:cxn ang="T14">
                      <a:pos x="T8" y="T9"/>
                    </a:cxn>
                  </a:cxnLst>
                  <a:rect l="T15" t="T16" r="T17" b="T18"/>
                  <a:pathLst>
                    <a:path w="53" h="90">
                      <a:moveTo>
                        <a:pt x="30" y="90"/>
                      </a:moveTo>
                      <a:lnTo>
                        <a:pt x="18" y="46"/>
                      </a:lnTo>
                      <a:lnTo>
                        <a:pt x="0" y="0"/>
                      </a:lnTo>
                      <a:lnTo>
                        <a:pt x="53" y="8"/>
                      </a:lnTo>
                      <a:lnTo>
                        <a:pt x="30" y="90"/>
                      </a:lnTo>
                      <a:close/>
                    </a:path>
                  </a:pathLst>
                </a:custGeom>
                <a:solidFill>
                  <a:srgbClr val="6A7CB1"/>
                </a:solidFill>
                <a:ln w="9525">
                  <a:noFill/>
                  <a:round/>
                  <a:headEnd/>
                  <a:tailEnd/>
                </a:ln>
              </p:spPr>
              <p:txBody>
                <a:bodyPr>
                  <a:prstTxWarp prst="textNoShape">
                    <a:avLst/>
                  </a:prstTxWarp>
                </a:bodyPr>
                <a:lstStyle/>
                <a:p>
                  <a:endParaRPr lang="en-US"/>
                </a:p>
              </p:txBody>
            </p:sp>
            <p:sp>
              <p:nvSpPr>
                <p:cNvPr id="45233" name="Freeform 214"/>
                <p:cNvSpPr>
                  <a:spLocks noChangeAspect="1"/>
                </p:cNvSpPr>
                <p:nvPr/>
              </p:nvSpPr>
              <p:spPr bwMode="auto">
                <a:xfrm>
                  <a:off x="1497" y="3239"/>
                  <a:ext cx="58" cy="123"/>
                </a:xfrm>
                <a:custGeom>
                  <a:avLst/>
                  <a:gdLst>
                    <a:gd name="T0" fmla="*/ 0 w 751"/>
                    <a:gd name="T1" fmla="*/ 933 h 1602"/>
                    <a:gd name="T2" fmla="*/ 172 w 751"/>
                    <a:gd name="T3" fmla="*/ 719 h 1602"/>
                    <a:gd name="T4" fmla="*/ 270 w 751"/>
                    <a:gd name="T5" fmla="*/ 586 h 1602"/>
                    <a:gd name="T6" fmla="*/ 285 w 751"/>
                    <a:gd name="T7" fmla="*/ 594 h 1602"/>
                    <a:gd name="T8" fmla="*/ 316 w 751"/>
                    <a:gd name="T9" fmla="*/ 594 h 1602"/>
                    <a:gd name="T10" fmla="*/ 459 w 751"/>
                    <a:gd name="T11" fmla="*/ 308 h 1602"/>
                    <a:gd name="T12" fmla="*/ 488 w 751"/>
                    <a:gd name="T13" fmla="*/ 180 h 1602"/>
                    <a:gd name="T14" fmla="*/ 631 w 751"/>
                    <a:gd name="T15" fmla="*/ 22 h 1602"/>
                    <a:gd name="T16" fmla="*/ 676 w 751"/>
                    <a:gd name="T17" fmla="*/ 0 h 1602"/>
                    <a:gd name="T18" fmla="*/ 699 w 751"/>
                    <a:gd name="T19" fmla="*/ 256 h 1602"/>
                    <a:gd name="T20" fmla="*/ 638 w 751"/>
                    <a:gd name="T21" fmla="*/ 940 h 1602"/>
                    <a:gd name="T22" fmla="*/ 751 w 751"/>
                    <a:gd name="T23" fmla="*/ 1526 h 1602"/>
                    <a:gd name="T24" fmla="*/ 744 w 751"/>
                    <a:gd name="T25" fmla="*/ 1593 h 1602"/>
                    <a:gd name="T26" fmla="*/ 729 w 751"/>
                    <a:gd name="T27" fmla="*/ 1602 h 1602"/>
                    <a:gd name="T28" fmla="*/ 75 w 751"/>
                    <a:gd name="T29" fmla="*/ 1052 h 1602"/>
                    <a:gd name="T30" fmla="*/ 0 w 751"/>
                    <a:gd name="T31" fmla="*/ 933 h 160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751"/>
                    <a:gd name="T49" fmla="*/ 0 h 1602"/>
                    <a:gd name="T50" fmla="*/ 751 w 751"/>
                    <a:gd name="T51" fmla="*/ 1602 h 1602"/>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751" h="1602">
                      <a:moveTo>
                        <a:pt x="0" y="933"/>
                      </a:moveTo>
                      <a:lnTo>
                        <a:pt x="172" y="719"/>
                      </a:lnTo>
                      <a:lnTo>
                        <a:pt x="270" y="586"/>
                      </a:lnTo>
                      <a:lnTo>
                        <a:pt x="285" y="594"/>
                      </a:lnTo>
                      <a:lnTo>
                        <a:pt x="316" y="594"/>
                      </a:lnTo>
                      <a:lnTo>
                        <a:pt x="459" y="308"/>
                      </a:lnTo>
                      <a:lnTo>
                        <a:pt x="488" y="180"/>
                      </a:lnTo>
                      <a:lnTo>
                        <a:pt x="631" y="22"/>
                      </a:lnTo>
                      <a:lnTo>
                        <a:pt x="676" y="0"/>
                      </a:lnTo>
                      <a:lnTo>
                        <a:pt x="699" y="256"/>
                      </a:lnTo>
                      <a:lnTo>
                        <a:pt x="638" y="940"/>
                      </a:lnTo>
                      <a:lnTo>
                        <a:pt x="751" y="1526"/>
                      </a:lnTo>
                      <a:lnTo>
                        <a:pt x="744" y="1593"/>
                      </a:lnTo>
                      <a:lnTo>
                        <a:pt x="729" y="1602"/>
                      </a:lnTo>
                      <a:lnTo>
                        <a:pt x="75" y="1052"/>
                      </a:lnTo>
                      <a:lnTo>
                        <a:pt x="0" y="933"/>
                      </a:lnTo>
                      <a:close/>
                    </a:path>
                  </a:pathLst>
                </a:custGeom>
                <a:solidFill>
                  <a:srgbClr val="6A7CB1"/>
                </a:solidFill>
                <a:ln w="9525">
                  <a:noFill/>
                  <a:round/>
                  <a:headEnd/>
                  <a:tailEnd/>
                </a:ln>
              </p:spPr>
              <p:txBody>
                <a:bodyPr>
                  <a:prstTxWarp prst="textNoShape">
                    <a:avLst/>
                  </a:prstTxWarp>
                </a:bodyPr>
                <a:lstStyle/>
                <a:p>
                  <a:endParaRPr lang="en-US"/>
                </a:p>
              </p:txBody>
            </p:sp>
            <p:sp>
              <p:nvSpPr>
                <p:cNvPr id="45234" name="Freeform 215"/>
                <p:cNvSpPr>
                  <a:spLocks noChangeAspect="1"/>
                </p:cNvSpPr>
                <p:nvPr/>
              </p:nvSpPr>
              <p:spPr bwMode="auto">
                <a:xfrm>
                  <a:off x="494" y="2909"/>
                  <a:ext cx="192" cy="159"/>
                </a:xfrm>
                <a:custGeom>
                  <a:avLst/>
                  <a:gdLst>
                    <a:gd name="T0" fmla="*/ 0 w 2496"/>
                    <a:gd name="T1" fmla="*/ 2068 h 2068"/>
                    <a:gd name="T2" fmla="*/ 298 w 2496"/>
                    <a:gd name="T3" fmla="*/ 1888 h 2068"/>
                    <a:gd name="T4" fmla="*/ 536 w 2496"/>
                    <a:gd name="T5" fmla="*/ 1715 h 2068"/>
                    <a:gd name="T6" fmla="*/ 649 w 2496"/>
                    <a:gd name="T7" fmla="*/ 1613 h 2068"/>
                    <a:gd name="T8" fmla="*/ 693 w 2496"/>
                    <a:gd name="T9" fmla="*/ 1559 h 2068"/>
                    <a:gd name="T10" fmla="*/ 711 w 2496"/>
                    <a:gd name="T11" fmla="*/ 1529 h 2068"/>
                    <a:gd name="T12" fmla="*/ 717 w 2496"/>
                    <a:gd name="T13" fmla="*/ 1515 h 2068"/>
                    <a:gd name="T14" fmla="*/ 719 w 2496"/>
                    <a:gd name="T15" fmla="*/ 1502 h 2068"/>
                    <a:gd name="T16" fmla="*/ 718 w 2496"/>
                    <a:gd name="T17" fmla="*/ 1492 h 2068"/>
                    <a:gd name="T18" fmla="*/ 714 w 2496"/>
                    <a:gd name="T19" fmla="*/ 1481 h 2068"/>
                    <a:gd name="T20" fmla="*/ 673 w 2496"/>
                    <a:gd name="T21" fmla="*/ 1410 h 2068"/>
                    <a:gd name="T22" fmla="*/ 664 w 2496"/>
                    <a:gd name="T23" fmla="*/ 1378 h 2068"/>
                    <a:gd name="T24" fmla="*/ 659 w 2496"/>
                    <a:gd name="T25" fmla="*/ 1350 h 2068"/>
                    <a:gd name="T26" fmla="*/ 662 w 2496"/>
                    <a:gd name="T27" fmla="*/ 1323 h 2068"/>
                    <a:gd name="T28" fmla="*/ 669 w 2496"/>
                    <a:gd name="T29" fmla="*/ 1299 h 2068"/>
                    <a:gd name="T30" fmla="*/ 682 w 2496"/>
                    <a:gd name="T31" fmla="*/ 1277 h 2068"/>
                    <a:gd name="T32" fmla="*/ 719 w 2496"/>
                    <a:gd name="T33" fmla="*/ 1238 h 2068"/>
                    <a:gd name="T34" fmla="*/ 770 w 2496"/>
                    <a:gd name="T35" fmla="*/ 1204 h 2068"/>
                    <a:gd name="T36" fmla="*/ 936 w 2496"/>
                    <a:gd name="T37" fmla="*/ 1136 h 2068"/>
                    <a:gd name="T38" fmla="*/ 1144 w 2496"/>
                    <a:gd name="T39" fmla="*/ 1057 h 2068"/>
                    <a:gd name="T40" fmla="*/ 1200 w 2496"/>
                    <a:gd name="T41" fmla="*/ 1023 h 2068"/>
                    <a:gd name="T42" fmla="*/ 1242 w 2496"/>
                    <a:gd name="T43" fmla="*/ 985 h 2068"/>
                    <a:gd name="T44" fmla="*/ 1257 w 2496"/>
                    <a:gd name="T45" fmla="*/ 963 h 2068"/>
                    <a:gd name="T46" fmla="*/ 1267 w 2496"/>
                    <a:gd name="T47" fmla="*/ 940 h 2068"/>
                    <a:gd name="T48" fmla="*/ 1273 w 2496"/>
                    <a:gd name="T49" fmla="*/ 913 h 2068"/>
                    <a:gd name="T50" fmla="*/ 1274 w 2496"/>
                    <a:gd name="T51" fmla="*/ 885 h 2068"/>
                    <a:gd name="T52" fmla="*/ 1267 w 2496"/>
                    <a:gd name="T53" fmla="*/ 854 h 2068"/>
                    <a:gd name="T54" fmla="*/ 1217 w 2496"/>
                    <a:gd name="T55" fmla="*/ 702 h 2068"/>
                    <a:gd name="T56" fmla="*/ 1209 w 2496"/>
                    <a:gd name="T57" fmla="*/ 651 h 2068"/>
                    <a:gd name="T58" fmla="*/ 1211 w 2496"/>
                    <a:gd name="T59" fmla="*/ 606 h 2068"/>
                    <a:gd name="T60" fmla="*/ 1221 w 2496"/>
                    <a:gd name="T61" fmla="*/ 565 h 2068"/>
                    <a:gd name="T62" fmla="*/ 1238 w 2496"/>
                    <a:gd name="T63" fmla="*/ 529 h 2068"/>
                    <a:gd name="T64" fmla="*/ 1260 w 2496"/>
                    <a:gd name="T65" fmla="*/ 497 h 2068"/>
                    <a:gd name="T66" fmla="*/ 1324 w 2496"/>
                    <a:gd name="T67" fmla="*/ 444 h 2068"/>
                    <a:gd name="T68" fmla="*/ 1408 w 2496"/>
                    <a:gd name="T69" fmla="*/ 404 h 2068"/>
                    <a:gd name="T70" fmla="*/ 1563 w 2496"/>
                    <a:gd name="T71" fmla="*/ 361 h 2068"/>
                    <a:gd name="T72" fmla="*/ 1991 w 2496"/>
                    <a:gd name="T73" fmla="*/ 300 h 2068"/>
                    <a:gd name="T74" fmla="*/ 2225 w 2496"/>
                    <a:gd name="T75" fmla="*/ 256 h 2068"/>
                    <a:gd name="T76" fmla="*/ 2325 w 2496"/>
                    <a:gd name="T77" fmla="*/ 222 h 2068"/>
                    <a:gd name="T78" fmla="*/ 2409 w 2496"/>
                    <a:gd name="T79" fmla="*/ 176 h 2068"/>
                    <a:gd name="T80" fmla="*/ 2444 w 2496"/>
                    <a:gd name="T81" fmla="*/ 149 h 2068"/>
                    <a:gd name="T82" fmla="*/ 2472 w 2496"/>
                    <a:gd name="T83" fmla="*/ 118 h 2068"/>
                    <a:gd name="T84" fmla="*/ 2496 w 2496"/>
                    <a:gd name="T85" fmla="*/ 83 h 2068"/>
                    <a:gd name="T86" fmla="*/ 2488 w 2496"/>
                    <a:gd name="T87" fmla="*/ 0 h 2068"/>
                    <a:gd name="T88" fmla="*/ 2360 w 2496"/>
                    <a:gd name="T89" fmla="*/ 45 h 2068"/>
                    <a:gd name="T90" fmla="*/ 2255 w 2496"/>
                    <a:gd name="T91" fmla="*/ 53 h 2068"/>
                    <a:gd name="T92" fmla="*/ 2165 w 2496"/>
                    <a:gd name="T93" fmla="*/ 98 h 2068"/>
                    <a:gd name="T94" fmla="*/ 2082 w 2496"/>
                    <a:gd name="T95" fmla="*/ 98 h 2068"/>
                    <a:gd name="T96" fmla="*/ 1360 w 2496"/>
                    <a:gd name="T97" fmla="*/ 211 h 2068"/>
                    <a:gd name="T98" fmla="*/ 1075 w 2496"/>
                    <a:gd name="T99" fmla="*/ 398 h 2068"/>
                    <a:gd name="T100" fmla="*/ 541 w 2496"/>
                    <a:gd name="T101" fmla="*/ 1075 h 2068"/>
                    <a:gd name="T102" fmla="*/ 421 w 2496"/>
                    <a:gd name="T103" fmla="*/ 1166 h 2068"/>
                    <a:gd name="T104" fmla="*/ 369 w 2496"/>
                    <a:gd name="T105" fmla="*/ 1256 h 2068"/>
                    <a:gd name="T106" fmla="*/ 285 w 2496"/>
                    <a:gd name="T107" fmla="*/ 1647 h 2068"/>
                    <a:gd name="T108" fmla="*/ 0 w 2496"/>
                    <a:gd name="T109" fmla="*/ 2068 h 206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2496"/>
                    <a:gd name="T166" fmla="*/ 0 h 2068"/>
                    <a:gd name="T167" fmla="*/ 2496 w 2496"/>
                    <a:gd name="T168" fmla="*/ 2068 h 2068"/>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2496" h="2068">
                      <a:moveTo>
                        <a:pt x="0" y="2068"/>
                      </a:moveTo>
                      <a:lnTo>
                        <a:pt x="298" y="1888"/>
                      </a:lnTo>
                      <a:lnTo>
                        <a:pt x="536" y="1715"/>
                      </a:lnTo>
                      <a:lnTo>
                        <a:pt x="649" y="1613"/>
                      </a:lnTo>
                      <a:lnTo>
                        <a:pt x="693" y="1559"/>
                      </a:lnTo>
                      <a:lnTo>
                        <a:pt x="711" y="1529"/>
                      </a:lnTo>
                      <a:lnTo>
                        <a:pt x="717" y="1515"/>
                      </a:lnTo>
                      <a:lnTo>
                        <a:pt x="719" y="1502"/>
                      </a:lnTo>
                      <a:lnTo>
                        <a:pt x="718" y="1492"/>
                      </a:lnTo>
                      <a:lnTo>
                        <a:pt x="714" y="1481"/>
                      </a:lnTo>
                      <a:lnTo>
                        <a:pt x="673" y="1410"/>
                      </a:lnTo>
                      <a:lnTo>
                        <a:pt x="664" y="1378"/>
                      </a:lnTo>
                      <a:lnTo>
                        <a:pt x="659" y="1350"/>
                      </a:lnTo>
                      <a:lnTo>
                        <a:pt x="662" y="1323"/>
                      </a:lnTo>
                      <a:lnTo>
                        <a:pt x="669" y="1299"/>
                      </a:lnTo>
                      <a:lnTo>
                        <a:pt x="682" y="1277"/>
                      </a:lnTo>
                      <a:lnTo>
                        <a:pt x="719" y="1238"/>
                      </a:lnTo>
                      <a:lnTo>
                        <a:pt x="770" y="1204"/>
                      </a:lnTo>
                      <a:lnTo>
                        <a:pt x="936" y="1136"/>
                      </a:lnTo>
                      <a:lnTo>
                        <a:pt x="1144" y="1057"/>
                      </a:lnTo>
                      <a:lnTo>
                        <a:pt x="1200" y="1023"/>
                      </a:lnTo>
                      <a:lnTo>
                        <a:pt x="1242" y="985"/>
                      </a:lnTo>
                      <a:lnTo>
                        <a:pt x="1257" y="963"/>
                      </a:lnTo>
                      <a:lnTo>
                        <a:pt x="1267" y="940"/>
                      </a:lnTo>
                      <a:lnTo>
                        <a:pt x="1273" y="913"/>
                      </a:lnTo>
                      <a:lnTo>
                        <a:pt x="1274" y="885"/>
                      </a:lnTo>
                      <a:lnTo>
                        <a:pt x="1267" y="854"/>
                      </a:lnTo>
                      <a:lnTo>
                        <a:pt x="1217" y="702"/>
                      </a:lnTo>
                      <a:lnTo>
                        <a:pt x="1209" y="651"/>
                      </a:lnTo>
                      <a:lnTo>
                        <a:pt x="1211" y="606"/>
                      </a:lnTo>
                      <a:lnTo>
                        <a:pt x="1221" y="565"/>
                      </a:lnTo>
                      <a:lnTo>
                        <a:pt x="1238" y="529"/>
                      </a:lnTo>
                      <a:lnTo>
                        <a:pt x="1260" y="497"/>
                      </a:lnTo>
                      <a:lnTo>
                        <a:pt x="1324" y="444"/>
                      </a:lnTo>
                      <a:lnTo>
                        <a:pt x="1408" y="404"/>
                      </a:lnTo>
                      <a:lnTo>
                        <a:pt x="1563" y="361"/>
                      </a:lnTo>
                      <a:lnTo>
                        <a:pt x="1991" y="300"/>
                      </a:lnTo>
                      <a:lnTo>
                        <a:pt x="2225" y="256"/>
                      </a:lnTo>
                      <a:lnTo>
                        <a:pt x="2325" y="222"/>
                      </a:lnTo>
                      <a:lnTo>
                        <a:pt x="2409" y="176"/>
                      </a:lnTo>
                      <a:lnTo>
                        <a:pt x="2444" y="149"/>
                      </a:lnTo>
                      <a:lnTo>
                        <a:pt x="2472" y="118"/>
                      </a:lnTo>
                      <a:lnTo>
                        <a:pt x="2496" y="83"/>
                      </a:lnTo>
                      <a:lnTo>
                        <a:pt x="2488" y="0"/>
                      </a:lnTo>
                      <a:lnTo>
                        <a:pt x="2360" y="45"/>
                      </a:lnTo>
                      <a:lnTo>
                        <a:pt x="2255" y="53"/>
                      </a:lnTo>
                      <a:lnTo>
                        <a:pt x="2165" y="98"/>
                      </a:lnTo>
                      <a:lnTo>
                        <a:pt x="2082" y="98"/>
                      </a:lnTo>
                      <a:lnTo>
                        <a:pt x="1360" y="211"/>
                      </a:lnTo>
                      <a:lnTo>
                        <a:pt x="1075" y="398"/>
                      </a:lnTo>
                      <a:lnTo>
                        <a:pt x="541" y="1075"/>
                      </a:lnTo>
                      <a:lnTo>
                        <a:pt x="421" y="1166"/>
                      </a:lnTo>
                      <a:lnTo>
                        <a:pt x="369" y="1256"/>
                      </a:lnTo>
                      <a:lnTo>
                        <a:pt x="285" y="1647"/>
                      </a:lnTo>
                      <a:lnTo>
                        <a:pt x="0" y="2068"/>
                      </a:lnTo>
                      <a:close/>
                    </a:path>
                  </a:pathLst>
                </a:custGeom>
                <a:solidFill>
                  <a:srgbClr val="F1A4B0"/>
                </a:solidFill>
                <a:ln w="9525">
                  <a:noFill/>
                  <a:round/>
                  <a:headEnd/>
                  <a:tailEnd/>
                </a:ln>
              </p:spPr>
              <p:txBody>
                <a:bodyPr>
                  <a:prstTxWarp prst="textNoShape">
                    <a:avLst/>
                  </a:prstTxWarp>
                </a:bodyPr>
                <a:lstStyle/>
                <a:p>
                  <a:endParaRPr lang="en-US"/>
                </a:p>
              </p:txBody>
            </p:sp>
            <p:sp>
              <p:nvSpPr>
                <p:cNvPr id="45235" name="Freeform 216"/>
                <p:cNvSpPr>
                  <a:spLocks noChangeAspect="1"/>
                </p:cNvSpPr>
                <p:nvPr/>
              </p:nvSpPr>
              <p:spPr bwMode="auto">
                <a:xfrm>
                  <a:off x="792" y="2989"/>
                  <a:ext cx="140" cy="210"/>
                </a:xfrm>
                <a:custGeom>
                  <a:avLst/>
                  <a:gdLst>
                    <a:gd name="T0" fmla="*/ 727 w 1819"/>
                    <a:gd name="T1" fmla="*/ 39 h 2736"/>
                    <a:gd name="T2" fmla="*/ 888 w 1819"/>
                    <a:gd name="T3" fmla="*/ 2 h 2736"/>
                    <a:gd name="T4" fmla="*/ 1118 w 1819"/>
                    <a:gd name="T5" fmla="*/ 9 h 2736"/>
                    <a:gd name="T6" fmla="*/ 1558 w 1819"/>
                    <a:gd name="T7" fmla="*/ 122 h 2736"/>
                    <a:gd name="T8" fmla="*/ 1740 w 1819"/>
                    <a:gd name="T9" fmla="*/ 229 h 2736"/>
                    <a:gd name="T10" fmla="*/ 1802 w 1819"/>
                    <a:gd name="T11" fmla="*/ 309 h 2736"/>
                    <a:gd name="T12" fmla="*/ 1819 w 1819"/>
                    <a:gd name="T13" fmla="*/ 367 h 2736"/>
                    <a:gd name="T14" fmla="*/ 1812 w 1819"/>
                    <a:gd name="T15" fmla="*/ 428 h 2736"/>
                    <a:gd name="T16" fmla="*/ 1681 w 1819"/>
                    <a:gd name="T17" fmla="*/ 523 h 2736"/>
                    <a:gd name="T18" fmla="*/ 1550 w 1819"/>
                    <a:gd name="T19" fmla="*/ 533 h 2736"/>
                    <a:gd name="T20" fmla="*/ 1151 w 1819"/>
                    <a:gd name="T21" fmla="*/ 494 h 2736"/>
                    <a:gd name="T22" fmla="*/ 928 w 1819"/>
                    <a:gd name="T23" fmla="*/ 517 h 2736"/>
                    <a:gd name="T24" fmla="*/ 837 w 1819"/>
                    <a:gd name="T25" fmla="*/ 556 h 2736"/>
                    <a:gd name="T26" fmla="*/ 803 w 1819"/>
                    <a:gd name="T27" fmla="*/ 615 h 2736"/>
                    <a:gd name="T28" fmla="*/ 790 w 1819"/>
                    <a:gd name="T29" fmla="*/ 825 h 2736"/>
                    <a:gd name="T30" fmla="*/ 885 w 1819"/>
                    <a:gd name="T31" fmla="*/ 1371 h 2736"/>
                    <a:gd name="T32" fmla="*/ 901 w 1819"/>
                    <a:gd name="T33" fmla="*/ 1905 h 2736"/>
                    <a:gd name="T34" fmla="*/ 811 w 1819"/>
                    <a:gd name="T35" fmla="*/ 2250 h 2736"/>
                    <a:gd name="T36" fmla="*/ 623 w 1819"/>
                    <a:gd name="T37" fmla="*/ 2520 h 2736"/>
                    <a:gd name="T38" fmla="*/ 440 w 1819"/>
                    <a:gd name="T39" fmla="*/ 2645 h 2736"/>
                    <a:gd name="T40" fmla="*/ 207 w 1819"/>
                    <a:gd name="T41" fmla="*/ 2719 h 2736"/>
                    <a:gd name="T42" fmla="*/ 1 w 1819"/>
                    <a:gd name="T43" fmla="*/ 2722 h 2736"/>
                    <a:gd name="T44" fmla="*/ 23 w 1819"/>
                    <a:gd name="T45" fmla="*/ 2660 h 2736"/>
                    <a:gd name="T46" fmla="*/ 147 w 1819"/>
                    <a:gd name="T47" fmla="*/ 2529 h 2736"/>
                    <a:gd name="T48" fmla="*/ 353 w 1819"/>
                    <a:gd name="T49" fmla="*/ 2339 h 2736"/>
                    <a:gd name="T50" fmla="*/ 387 w 1819"/>
                    <a:gd name="T51" fmla="*/ 2278 h 2736"/>
                    <a:gd name="T52" fmla="*/ 489 w 1819"/>
                    <a:gd name="T53" fmla="*/ 1690 h 2736"/>
                    <a:gd name="T54" fmla="*/ 551 w 1819"/>
                    <a:gd name="T55" fmla="*/ 900 h 2736"/>
                    <a:gd name="T56" fmla="*/ 680 w 1819"/>
                    <a:gd name="T57" fmla="*/ 351 h 2736"/>
                    <a:gd name="T58" fmla="*/ 730 w 1819"/>
                    <a:gd name="T59" fmla="*/ 218 h 2736"/>
                    <a:gd name="T60" fmla="*/ 725 w 1819"/>
                    <a:gd name="T61" fmla="*/ 220 h 2736"/>
                    <a:gd name="T62" fmla="*/ 967 w 1819"/>
                    <a:gd name="T63" fmla="*/ 288 h 2736"/>
                    <a:gd name="T64" fmla="*/ 1057 w 1819"/>
                    <a:gd name="T65" fmla="*/ 284 h 2736"/>
                    <a:gd name="T66" fmla="*/ 1041 w 1819"/>
                    <a:gd name="T67" fmla="*/ 256 h 2736"/>
                    <a:gd name="T68" fmla="*/ 1038 w 1819"/>
                    <a:gd name="T69" fmla="*/ 240 h 2736"/>
                    <a:gd name="T70" fmla="*/ 1005 w 1819"/>
                    <a:gd name="T71" fmla="*/ 232 h 2736"/>
                    <a:gd name="T72" fmla="*/ 853 w 1819"/>
                    <a:gd name="T73" fmla="*/ 101 h 2736"/>
                    <a:gd name="T74" fmla="*/ 772 w 1819"/>
                    <a:gd name="T75" fmla="*/ 57 h 2736"/>
                    <a:gd name="T76" fmla="*/ 734 w 1819"/>
                    <a:gd name="T77" fmla="*/ 51 h 2736"/>
                    <a:gd name="T78" fmla="*/ 707 w 1819"/>
                    <a:gd name="T79" fmla="*/ 53 h 27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819"/>
                    <a:gd name="T121" fmla="*/ 0 h 2736"/>
                    <a:gd name="T122" fmla="*/ 1819 w 1819"/>
                    <a:gd name="T123" fmla="*/ 2736 h 273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819" h="2736">
                      <a:moveTo>
                        <a:pt x="707" y="53"/>
                      </a:moveTo>
                      <a:lnTo>
                        <a:pt x="727" y="39"/>
                      </a:lnTo>
                      <a:lnTo>
                        <a:pt x="780" y="19"/>
                      </a:lnTo>
                      <a:lnTo>
                        <a:pt x="888" y="2"/>
                      </a:lnTo>
                      <a:lnTo>
                        <a:pt x="929" y="0"/>
                      </a:lnTo>
                      <a:lnTo>
                        <a:pt x="1118" y="9"/>
                      </a:lnTo>
                      <a:lnTo>
                        <a:pt x="1370" y="57"/>
                      </a:lnTo>
                      <a:lnTo>
                        <a:pt x="1558" y="122"/>
                      </a:lnTo>
                      <a:lnTo>
                        <a:pt x="1641" y="161"/>
                      </a:lnTo>
                      <a:lnTo>
                        <a:pt x="1740" y="229"/>
                      </a:lnTo>
                      <a:lnTo>
                        <a:pt x="1787" y="281"/>
                      </a:lnTo>
                      <a:lnTo>
                        <a:pt x="1802" y="309"/>
                      </a:lnTo>
                      <a:lnTo>
                        <a:pt x="1814" y="337"/>
                      </a:lnTo>
                      <a:lnTo>
                        <a:pt x="1819" y="367"/>
                      </a:lnTo>
                      <a:lnTo>
                        <a:pt x="1818" y="398"/>
                      </a:lnTo>
                      <a:lnTo>
                        <a:pt x="1812" y="428"/>
                      </a:lnTo>
                      <a:lnTo>
                        <a:pt x="1730" y="511"/>
                      </a:lnTo>
                      <a:lnTo>
                        <a:pt x="1681" y="523"/>
                      </a:lnTo>
                      <a:lnTo>
                        <a:pt x="1603" y="533"/>
                      </a:lnTo>
                      <a:lnTo>
                        <a:pt x="1550" y="533"/>
                      </a:lnTo>
                      <a:lnTo>
                        <a:pt x="1295" y="507"/>
                      </a:lnTo>
                      <a:lnTo>
                        <a:pt x="1151" y="494"/>
                      </a:lnTo>
                      <a:lnTo>
                        <a:pt x="1010" y="499"/>
                      </a:lnTo>
                      <a:lnTo>
                        <a:pt x="928" y="517"/>
                      </a:lnTo>
                      <a:lnTo>
                        <a:pt x="875" y="536"/>
                      </a:lnTo>
                      <a:lnTo>
                        <a:pt x="837" y="556"/>
                      </a:lnTo>
                      <a:lnTo>
                        <a:pt x="817" y="580"/>
                      </a:lnTo>
                      <a:lnTo>
                        <a:pt x="803" y="615"/>
                      </a:lnTo>
                      <a:lnTo>
                        <a:pt x="790" y="683"/>
                      </a:lnTo>
                      <a:lnTo>
                        <a:pt x="790" y="825"/>
                      </a:lnTo>
                      <a:lnTo>
                        <a:pt x="818" y="1045"/>
                      </a:lnTo>
                      <a:lnTo>
                        <a:pt x="885" y="1371"/>
                      </a:lnTo>
                      <a:lnTo>
                        <a:pt x="911" y="1646"/>
                      </a:lnTo>
                      <a:lnTo>
                        <a:pt x="901" y="1905"/>
                      </a:lnTo>
                      <a:lnTo>
                        <a:pt x="868" y="2085"/>
                      </a:lnTo>
                      <a:lnTo>
                        <a:pt x="811" y="2250"/>
                      </a:lnTo>
                      <a:lnTo>
                        <a:pt x="730" y="2396"/>
                      </a:lnTo>
                      <a:lnTo>
                        <a:pt x="623" y="2520"/>
                      </a:lnTo>
                      <a:lnTo>
                        <a:pt x="537" y="2588"/>
                      </a:lnTo>
                      <a:lnTo>
                        <a:pt x="440" y="2645"/>
                      </a:lnTo>
                      <a:lnTo>
                        <a:pt x="330" y="2689"/>
                      </a:lnTo>
                      <a:lnTo>
                        <a:pt x="207" y="2719"/>
                      </a:lnTo>
                      <a:lnTo>
                        <a:pt x="0" y="2736"/>
                      </a:lnTo>
                      <a:lnTo>
                        <a:pt x="1" y="2722"/>
                      </a:lnTo>
                      <a:lnTo>
                        <a:pt x="4" y="2706"/>
                      </a:lnTo>
                      <a:lnTo>
                        <a:pt x="23" y="2660"/>
                      </a:lnTo>
                      <a:lnTo>
                        <a:pt x="56" y="2616"/>
                      </a:lnTo>
                      <a:lnTo>
                        <a:pt x="147" y="2529"/>
                      </a:lnTo>
                      <a:lnTo>
                        <a:pt x="314" y="2383"/>
                      </a:lnTo>
                      <a:lnTo>
                        <a:pt x="353" y="2339"/>
                      </a:lnTo>
                      <a:lnTo>
                        <a:pt x="373" y="2309"/>
                      </a:lnTo>
                      <a:lnTo>
                        <a:pt x="387" y="2278"/>
                      </a:lnTo>
                      <a:lnTo>
                        <a:pt x="448" y="2014"/>
                      </a:lnTo>
                      <a:lnTo>
                        <a:pt x="489" y="1690"/>
                      </a:lnTo>
                      <a:lnTo>
                        <a:pt x="521" y="1226"/>
                      </a:lnTo>
                      <a:lnTo>
                        <a:pt x="551" y="900"/>
                      </a:lnTo>
                      <a:lnTo>
                        <a:pt x="606" y="587"/>
                      </a:lnTo>
                      <a:lnTo>
                        <a:pt x="680" y="351"/>
                      </a:lnTo>
                      <a:lnTo>
                        <a:pt x="730" y="240"/>
                      </a:lnTo>
                      <a:lnTo>
                        <a:pt x="730" y="218"/>
                      </a:lnTo>
                      <a:lnTo>
                        <a:pt x="726" y="218"/>
                      </a:lnTo>
                      <a:lnTo>
                        <a:pt x="725" y="220"/>
                      </a:lnTo>
                      <a:lnTo>
                        <a:pt x="751" y="230"/>
                      </a:lnTo>
                      <a:lnTo>
                        <a:pt x="967" y="288"/>
                      </a:lnTo>
                      <a:lnTo>
                        <a:pt x="1060" y="300"/>
                      </a:lnTo>
                      <a:lnTo>
                        <a:pt x="1057" y="284"/>
                      </a:lnTo>
                      <a:lnTo>
                        <a:pt x="1045" y="263"/>
                      </a:lnTo>
                      <a:lnTo>
                        <a:pt x="1041" y="256"/>
                      </a:lnTo>
                      <a:lnTo>
                        <a:pt x="1039" y="248"/>
                      </a:lnTo>
                      <a:lnTo>
                        <a:pt x="1038" y="240"/>
                      </a:lnTo>
                      <a:lnTo>
                        <a:pt x="1030" y="240"/>
                      </a:lnTo>
                      <a:lnTo>
                        <a:pt x="1005" y="232"/>
                      </a:lnTo>
                      <a:lnTo>
                        <a:pt x="972" y="208"/>
                      </a:lnTo>
                      <a:lnTo>
                        <a:pt x="853" y="101"/>
                      </a:lnTo>
                      <a:lnTo>
                        <a:pt x="808" y="72"/>
                      </a:lnTo>
                      <a:lnTo>
                        <a:pt x="772" y="57"/>
                      </a:lnTo>
                      <a:lnTo>
                        <a:pt x="746" y="52"/>
                      </a:lnTo>
                      <a:lnTo>
                        <a:pt x="734" y="51"/>
                      </a:lnTo>
                      <a:lnTo>
                        <a:pt x="720" y="51"/>
                      </a:lnTo>
                      <a:lnTo>
                        <a:pt x="707" y="53"/>
                      </a:lnTo>
                      <a:close/>
                    </a:path>
                  </a:pathLst>
                </a:custGeom>
                <a:solidFill>
                  <a:srgbClr val="F1A4B0"/>
                </a:solidFill>
                <a:ln w="9525">
                  <a:noFill/>
                  <a:round/>
                  <a:headEnd/>
                  <a:tailEnd/>
                </a:ln>
              </p:spPr>
              <p:txBody>
                <a:bodyPr>
                  <a:prstTxWarp prst="textNoShape">
                    <a:avLst/>
                  </a:prstTxWarp>
                </a:bodyPr>
                <a:lstStyle/>
                <a:p>
                  <a:endParaRPr lang="en-US"/>
                </a:p>
              </p:txBody>
            </p:sp>
            <p:sp>
              <p:nvSpPr>
                <p:cNvPr id="45236" name="Freeform 217"/>
                <p:cNvSpPr>
                  <a:spLocks noChangeAspect="1"/>
                </p:cNvSpPr>
                <p:nvPr/>
              </p:nvSpPr>
              <p:spPr bwMode="auto">
                <a:xfrm>
                  <a:off x="659" y="2962"/>
                  <a:ext cx="80" cy="143"/>
                </a:xfrm>
                <a:custGeom>
                  <a:avLst/>
                  <a:gdLst>
                    <a:gd name="T0" fmla="*/ 413 w 1041"/>
                    <a:gd name="T1" fmla="*/ 165 h 1861"/>
                    <a:gd name="T2" fmla="*/ 563 w 1041"/>
                    <a:gd name="T3" fmla="*/ 181 h 1861"/>
                    <a:gd name="T4" fmla="*/ 691 w 1041"/>
                    <a:gd name="T5" fmla="*/ 226 h 1861"/>
                    <a:gd name="T6" fmla="*/ 799 w 1041"/>
                    <a:gd name="T7" fmla="*/ 298 h 1861"/>
                    <a:gd name="T8" fmla="*/ 886 w 1041"/>
                    <a:gd name="T9" fmla="*/ 391 h 1861"/>
                    <a:gd name="T10" fmla="*/ 952 w 1041"/>
                    <a:gd name="T11" fmla="*/ 504 h 1861"/>
                    <a:gd name="T12" fmla="*/ 1001 w 1041"/>
                    <a:gd name="T13" fmla="*/ 629 h 1861"/>
                    <a:gd name="T14" fmla="*/ 1029 w 1041"/>
                    <a:gd name="T15" fmla="*/ 766 h 1861"/>
                    <a:gd name="T16" fmla="*/ 1041 w 1041"/>
                    <a:gd name="T17" fmla="*/ 910 h 1861"/>
                    <a:gd name="T18" fmla="*/ 1024 w 1041"/>
                    <a:gd name="T19" fmla="*/ 1130 h 1861"/>
                    <a:gd name="T20" fmla="*/ 970 w 1041"/>
                    <a:gd name="T21" fmla="*/ 1345 h 1861"/>
                    <a:gd name="T22" fmla="*/ 880 w 1041"/>
                    <a:gd name="T23" fmla="*/ 1541 h 1861"/>
                    <a:gd name="T24" fmla="*/ 801 w 1041"/>
                    <a:gd name="T25" fmla="*/ 1656 h 1861"/>
                    <a:gd name="T26" fmla="*/ 707 w 1041"/>
                    <a:gd name="T27" fmla="*/ 1753 h 1861"/>
                    <a:gd name="T28" fmla="*/ 600 w 1041"/>
                    <a:gd name="T29" fmla="*/ 1828 h 1861"/>
                    <a:gd name="T30" fmla="*/ 541 w 1041"/>
                    <a:gd name="T31" fmla="*/ 1857 h 1861"/>
                    <a:gd name="T32" fmla="*/ 521 w 1041"/>
                    <a:gd name="T33" fmla="*/ 1861 h 1861"/>
                    <a:gd name="T34" fmla="*/ 505 w 1041"/>
                    <a:gd name="T35" fmla="*/ 1856 h 1861"/>
                    <a:gd name="T36" fmla="*/ 492 w 1041"/>
                    <a:gd name="T37" fmla="*/ 1843 h 1861"/>
                    <a:gd name="T38" fmla="*/ 484 w 1041"/>
                    <a:gd name="T39" fmla="*/ 1824 h 1861"/>
                    <a:gd name="T40" fmla="*/ 478 w 1041"/>
                    <a:gd name="T41" fmla="*/ 1798 h 1861"/>
                    <a:gd name="T42" fmla="*/ 475 w 1041"/>
                    <a:gd name="T43" fmla="*/ 1728 h 1861"/>
                    <a:gd name="T44" fmla="*/ 508 w 1041"/>
                    <a:gd name="T45" fmla="*/ 1473 h 1861"/>
                    <a:gd name="T46" fmla="*/ 625 w 1041"/>
                    <a:gd name="T47" fmla="*/ 959 h 1861"/>
                    <a:gd name="T48" fmla="*/ 722 w 1041"/>
                    <a:gd name="T49" fmla="*/ 546 h 1861"/>
                    <a:gd name="T50" fmla="*/ 731 w 1041"/>
                    <a:gd name="T51" fmla="*/ 470 h 1861"/>
                    <a:gd name="T52" fmla="*/ 729 w 1041"/>
                    <a:gd name="T53" fmla="*/ 458 h 1861"/>
                    <a:gd name="T54" fmla="*/ 704 w 1041"/>
                    <a:gd name="T55" fmla="*/ 427 h 1861"/>
                    <a:gd name="T56" fmla="*/ 669 w 1041"/>
                    <a:gd name="T57" fmla="*/ 405 h 1861"/>
                    <a:gd name="T58" fmla="*/ 602 w 1041"/>
                    <a:gd name="T59" fmla="*/ 381 h 1861"/>
                    <a:gd name="T60" fmla="*/ 284 w 1041"/>
                    <a:gd name="T61" fmla="*/ 330 h 1861"/>
                    <a:gd name="T62" fmla="*/ 202 w 1041"/>
                    <a:gd name="T63" fmla="*/ 302 h 1861"/>
                    <a:gd name="T64" fmla="*/ 153 w 1041"/>
                    <a:gd name="T65" fmla="*/ 274 h 1861"/>
                    <a:gd name="T66" fmla="*/ 110 w 1041"/>
                    <a:gd name="T67" fmla="*/ 238 h 1861"/>
                    <a:gd name="T68" fmla="*/ 92 w 1041"/>
                    <a:gd name="T69" fmla="*/ 217 h 1861"/>
                    <a:gd name="T70" fmla="*/ 62 w 1041"/>
                    <a:gd name="T71" fmla="*/ 165 h 1861"/>
                    <a:gd name="T72" fmla="*/ 44 w 1041"/>
                    <a:gd name="T73" fmla="*/ 101 h 1861"/>
                    <a:gd name="T74" fmla="*/ 37 w 1041"/>
                    <a:gd name="T75" fmla="*/ 22 h 1861"/>
                    <a:gd name="T76" fmla="*/ 0 w 1041"/>
                    <a:gd name="T77" fmla="*/ 0 h 1861"/>
                    <a:gd name="T78" fmla="*/ 21 w 1041"/>
                    <a:gd name="T79" fmla="*/ 4 h 1861"/>
                    <a:gd name="T80" fmla="*/ 143 w 1041"/>
                    <a:gd name="T81" fmla="*/ 55 h 1861"/>
                    <a:gd name="T82" fmla="*/ 285 w 1041"/>
                    <a:gd name="T83" fmla="*/ 128 h 1861"/>
                    <a:gd name="T84" fmla="*/ 285 w 1041"/>
                    <a:gd name="T85" fmla="*/ 150 h 1861"/>
                    <a:gd name="T86" fmla="*/ 312 w 1041"/>
                    <a:gd name="T87" fmla="*/ 162 h 1861"/>
                    <a:gd name="T88" fmla="*/ 359 w 1041"/>
                    <a:gd name="T89" fmla="*/ 174 h 1861"/>
                    <a:gd name="T90" fmla="*/ 387 w 1041"/>
                    <a:gd name="T91" fmla="*/ 175 h 1861"/>
                    <a:gd name="T92" fmla="*/ 395 w 1041"/>
                    <a:gd name="T93" fmla="*/ 174 h 1861"/>
                    <a:gd name="T94" fmla="*/ 408 w 1041"/>
                    <a:gd name="T95" fmla="*/ 169 h 1861"/>
                    <a:gd name="T96" fmla="*/ 413 w 1041"/>
                    <a:gd name="T97" fmla="*/ 165 h 1861"/>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041"/>
                    <a:gd name="T148" fmla="*/ 0 h 1861"/>
                    <a:gd name="T149" fmla="*/ 1041 w 1041"/>
                    <a:gd name="T150" fmla="*/ 1861 h 1861"/>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041" h="1861">
                      <a:moveTo>
                        <a:pt x="413" y="165"/>
                      </a:moveTo>
                      <a:lnTo>
                        <a:pt x="563" y="181"/>
                      </a:lnTo>
                      <a:lnTo>
                        <a:pt x="691" y="226"/>
                      </a:lnTo>
                      <a:lnTo>
                        <a:pt x="799" y="298"/>
                      </a:lnTo>
                      <a:lnTo>
                        <a:pt x="886" y="391"/>
                      </a:lnTo>
                      <a:lnTo>
                        <a:pt x="952" y="504"/>
                      </a:lnTo>
                      <a:lnTo>
                        <a:pt x="1001" y="629"/>
                      </a:lnTo>
                      <a:lnTo>
                        <a:pt x="1029" y="766"/>
                      </a:lnTo>
                      <a:lnTo>
                        <a:pt x="1041" y="910"/>
                      </a:lnTo>
                      <a:lnTo>
                        <a:pt x="1024" y="1130"/>
                      </a:lnTo>
                      <a:lnTo>
                        <a:pt x="970" y="1345"/>
                      </a:lnTo>
                      <a:lnTo>
                        <a:pt x="880" y="1541"/>
                      </a:lnTo>
                      <a:lnTo>
                        <a:pt x="801" y="1656"/>
                      </a:lnTo>
                      <a:lnTo>
                        <a:pt x="707" y="1753"/>
                      </a:lnTo>
                      <a:lnTo>
                        <a:pt x="600" y="1828"/>
                      </a:lnTo>
                      <a:lnTo>
                        <a:pt x="541" y="1857"/>
                      </a:lnTo>
                      <a:lnTo>
                        <a:pt x="521" y="1861"/>
                      </a:lnTo>
                      <a:lnTo>
                        <a:pt x="505" y="1856"/>
                      </a:lnTo>
                      <a:lnTo>
                        <a:pt x="492" y="1843"/>
                      </a:lnTo>
                      <a:lnTo>
                        <a:pt x="484" y="1824"/>
                      </a:lnTo>
                      <a:lnTo>
                        <a:pt x="478" y="1798"/>
                      </a:lnTo>
                      <a:lnTo>
                        <a:pt x="475" y="1728"/>
                      </a:lnTo>
                      <a:lnTo>
                        <a:pt x="508" y="1473"/>
                      </a:lnTo>
                      <a:lnTo>
                        <a:pt x="625" y="959"/>
                      </a:lnTo>
                      <a:lnTo>
                        <a:pt x="722" y="546"/>
                      </a:lnTo>
                      <a:lnTo>
                        <a:pt x="731" y="470"/>
                      </a:lnTo>
                      <a:lnTo>
                        <a:pt x="729" y="458"/>
                      </a:lnTo>
                      <a:lnTo>
                        <a:pt x="704" y="427"/>
                      </a:lnTo>
                      <a:lnTo>
                        <a:pt x="669" y="405"/>
                      </a:lnTo>
                      <a:lnTo>
                        <a:pt x="602" y="381"/>
                      </a:lnTo>
                      <a:lnTo>
                        <a:pt x="284" y="330"/>
                      </a:lnTo>
                      <a:lnTo>
                        <a:pt x="202" y="302"/>
                      </a:lnTo>
                      <a:lnTo>
                        <a:pt x="153" y="274"/>
                      </a:lnTo>
                      <a:lnTo>
                        <a:pt x="110" y="238"/>
                      </a:lnTo>
                      <a:lnTo>
                        <a:pt x="92" y="217"/>
                      </a:lnTo>
                      <a:lnTo>
                        <a:pt x="62" y="165"/>
                      </a:lnTo>
                      <a:lnTo>
                        <a:pt x="44" y="101"/>
                      </a:lnTo>
                      <a:lnTo>
                        <a:pt x="37" y="22"/>
                      </a:lnTo>
                      <a:lnTo>
                        <a:pt x="0" y="0"/>
                      </a:lnTo>
                      <a:lnTo>
                        <a:pt x="21" y="4"/>
                      </a:lnTo>
                      <a:lnTo>
                        <a:pt x="143" y="55"/>
                      </a:lnTo>
                      <a:lnTo>
                        <a:pt x="285" y="128"/>
                      </a:lnTo>
                      <a:lnTo>
                        <a:pt x="285" y="150"/>
                      </a:lnTo>
                      <a:lnTo>
                        <a:pt x="312" y="162"/>
                      </a:lnTo>
                      <a:lnTo>
                        <a:pt x="359" y="174"/>
                      </a:lnTo>
                      <a:lnTo>
                        <a:pt x="387" y="175"/>
                      </a:lnTo>
                      <a:lnTo>
                        <a:pt x="395" y="174"/>
                      </a:lnTo>
                      <a:lnTo>
                        <a:pt x="408" y="169"/>
                      </a:lnTo>
                      <a:lnTo>
                        <a:pt x="413" y="165"/>
                      </a:lnTo>
                      <a:close/>
                    </a:path>
                  </a:pathLst>
                </a:custGeom>
                <a:solidFill>
                  <a:srgbClr val="F1A4B0"/>
                </a:solidFill>
                <a:ln w="9525">
                  <a:noFill/>
                  <a:round/>
                  <a:headEnd/>
                  <a:tailEnd/>
                </a:ln>
              </p:spPr>
              <p:txBody>
                <a:bodyPr>
                  <a:prstTxWarp prst="textNoShape">
                    <a:avLst/>
                  </a:prstTxWarp>
                </a:bodyPr>
                <a:lstStyle/>
                <a:p>
                  <a:endParaRPr lang="en-US"/>
                </a:p>
              </p:txBody>
            </p:sp>
            <p:sp>
              <p:nvSpPr>
                <p:cNvPr id="45237" name="Freeform 218"/>
                <p:cNvSpPr>
                  <a:spLocks noChangeAspect="1"/>
                </p:cNvSpPr>
                <p:nvPr/>
              </p:nvSpPr>
              <p:spPr bwMode="auto">
                <a:xfrm>
                  <a:off x="956" y="3226"/>
                  <a:ext cx="177" cy="305"/>
                </a:xfrm>
                <a:custGeom>
                  <a:avLst/>
                  <a:gdLst>
                    <a:gd name="T0" fmla="*/ 2308 w 2308"/>
                    <a:gd name="T1" fmla="*/ 474 h 3970"/>
                    <a:gd name="T2" fmla="*/ 2171 w 2308"/>
                    <a:gd name="T3" fmla="*/ 644 h 3970"/>
                    <a:gd name="T4" fmla="*/ 1912 w 2308"/>
                    <a:gd name="T5" fmla="*/ 922 h 3970"/>
                    <a:gd name="T6" fmla="*/ 1666 w 2308"/>
                    <a:gd name="T7" fmla="*/ 1186 h 3970"/>
                    <a:gd name="T8" fmla="*/ 1658 w 2308"/>
                    <a:gd name="T9" fmla="*/ 1198 h 3970"/>
                    <a:gd name="T10" fmla="*/ 1612 w 2308"/>
                    <a:gd name="T11" fmla="*/ 1296 h 3970"/>
                    <a:gd name="T12" fmla="*/ 1545 w 2308"/>
                    <a:gd name="T13" fmla="*/ 1544 h 3970"/>
                    <a:gd name="T14" fmla="*/ 1518 w 2308"/>
                    <a:gd name="T15" fmla="*/ 1898 h 3970"/>
                    <a:gd name="T16" fmla="*/ 1539 w 2308"/>
                    <a:gd name="T17" fmla="*/ 2457 h 3970"/>
                    <a:gd name="T18" fmla="*/ 1542 w 2308"/>
                    <a:gd name="T19" fmla="*/ 3016 h 3970"/>
                    <a:gd name="T20" fmla="*/ 1502 w 2308"/>
                    <a:gd name="T21" fmla="*/ 3281 h 3970"/>
                    <a:gd name="T22" fmla="*/ 1452 w 2308"/>
                    <a:gd name="T23" fmla="*/ 3451 h 3970"/>
                    <a:gd name="T24" fmla="*/ 1377 w 2308"/>
                    <a:gd name="T25" fmla="*/ 3612 h 3970"/>
                    <a:gd name="T26" fmla="*/ 1275 w 2308"/>
                    <a:gd name="T27" fmla="*/ 3764 h 3970"/>
                    <a:gd name="T28" fmla="*/ 1141 w 2308"/>
                    <a:gd name="T29" fmla="*/ 3905 h 3970"/>
                    <a:gd name="T30" fmla="*/ 1060 w 2308"/>
                    <a:gd name="T31" fmla="*/ 3970 h 3970"/>
                    <a:gd name="T32" fmla="*/ 1097 w 2308"/>
                    <a:gd name="T33" fmla="*/ 3444 h 3970"/>
                    <a:gd name="T34" fmla="*/ 984 w 2308"/>
                    <a:gd name="T35" fmla="*/ 2534 h 3970"/>
                    <a:gd name="T36" fmla="*/ 887 w 2308"/>
                    <a:gd name="T37" fmla="*/ 2181 h 3970"/>
                    <a:gd name="T38" fmla="*/ 534 w 2308"/>
                    <a:gd name="T39" fmla="*/ 1474 h 3970"/>
                    <a:gd name="T40" fmla="*/ 399 w 2308"/>
                    <a:gd name="T41" fmla="*/ 1256 h 3970"/>
                    <a:gd name="T42" fmla="*/ 225 w 2308"/>
                    <a:gd name="T43" fmla="*/ 1091 h 3970"/>
                    <a:gd name="T44" fmla="*/ 46 w 2308"/>
                    <a:gd name="T45" fmla="*/ 1000 h 3970"/>
                    <a:gd name="T46" fmla="*/ 0 w 2308"/>
                    <a:gd name="T47" fmla="*/ 1000 h 3970"/>
                    <a:gd name="T48" fmla="*/ 68 w 2308"/>
                    <a:gd name="T49" fmla="*/ 947 h 3970"/>
                    <a:gd name="T50" fmla="*/ 534 w 2308"/>
                    <a:gd name="T51" fmla="*/ 880 h 3970"/>
                    <a:gd name="T52" fmla="*/ 699 w 2308"/>
                    <a:gd name="T53" fmla="*/ 797 h 3970"/>
                    <a:gd name="T54" fmla="*/ 812 w 2308"/>
                    <a:gd name="T55" fmla="*/ 707 h 3970"/>
                    <a:gd name="T56" fmla="*/ 993 w 2308"/>
                    <a:gd name="T57" fmla="*/ 625 h 3970"/>
                    <a:gd name="T58" fmla="*/ 1578 w 2308"/>
                    <a:gd name="T59" fmla="*/ 196 h 3970"/>
                    <a:gd name="T60" fmla="*/ 1834 w 2308"/>
                    <a:gd name="T61" fmla="*/ 91 h 3970"/>
                    <a:gd name="T62" fmla="*/ 1902 w 2308"/>
                    <a:gd name="T63" fmla="*/ 0 h 3970"/>
                    <a:gd name="T64" fmla="*/ 1917 w 2308"/>
                    <a:gd name="T65" fmla="*/ 106 h 3970"/>
                    <a:gd name="T66" fmla="*/ 2015 w 2308"/>
                    <a:gd name="T67" fmla="*/ 256 h 3970"/>
                    <a:gd name="T68" fmla="*/ 2225 w 2308"/>
                    <a:gd name="T69" fmla="*/ 429 h 3970"/>
                    <a:gd name="T70" fmla="*/ 2308 w 2308"/>
                    <a:gd name="T71" fmla="*/ 474 h 397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308"/>
                    <a:gd name="T109" fmla="*/ 0 h 3970"/>
                    <a:gd name="T110" fmla="*/ 2308 w 2308"/>
                    <a:gd name="T111" fmla="*/ 3970 h 397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308" h="3970">
                      <a:moveTo>
                        <a:pt x="2308" y="474"/>
                      </a:moveTo>
                      <a:lnTo>
                        <a:pt x="2171" y="644"/>
                      </a:lnTo>
                      <a:lnTo>
                        <a:pt x="1912" y="922"/>
                      </a:lnTo>
                      <a:lnTo>
                        <a:pt x="1666" y="1186"/>
                      </a:lnTo>
                      <a:lnTo>
                        <a:pt x="1658" y="1198"/>
                      </a:lnTo>
                      <a:lnTo>
                        <a:pt x="1612" y="1296"/>
                      </a:lnTo>
                      <a:lnTo>
                        <a:pt x="1545" y="1544"/>
                      </a:lnTo>
                      <a:lnTo>
                        <a:pt x="1518" y="1898"/>
                      </a:lnTo>
                      <a:lnTo>
                        <a:pt x="1539" y="2457"/>
                      </a:lnTo>
                      <a:lnTo>
                        <a:pt x="1542" y="3016"/>
                      </a:lnTo>
                      <a:lnTo>
                        <a:pt x="1502" y="3281"/>
                      </a:lnTo>
                      <a:lnTo>
                        <a:pt x="1452" y="3451"/>
                      </a:lnTo>
                      <a:lnTo>
                        <a:pt x="1377" y="3612"/>
                      </a:lnTo>
                      <a:lnTo>
                        <a:pt x="1275" y="3764"/>
                      </a:lnTo>
                      <a:lnTo>
                        <a:pt x="1141" y="3905"/>
                      </a:lnTo>
                      <a:lnTo>
                        <a:pt x="1060" y="3970"/>
                      </a:lnTo>
                      <a:lnTo>
                        <a:pt x="1097" y="3444"/>
                      </a:lnTo>
                      <a:lnTo>
                        <a:pt x="984" y="2534"/>
                      </a:lnTo>
                      <a:lnTo>
                        <a:pt x="887" y="2181"/>
                      </a:lnTo>
                      <a:lnTo>
                        <a:pt x="534" y="1474"/>
                      </a:lnTo>
                      <a:lnTo>
                        <a:pt x="399" y="1256"/>
                      </a:lnTo>
                      <a:lnTo>
                        <a:pt x="225" y="1091"/>
                      </a:lnTo>
                      <a:lnTo>
                        <a:pt x="46" y="1000"/>
                      </a:lnTo>
                      <a:lnTo>
                        <a:pt x="0" y="1000"/>
                      </a:lnTo>
                      <a:lnTo>
                        <a:pt x="68" y="947"/>
                      </a:lnTo>
                      <a:lnTo>
                        <a:pt x="534" y="880"/>
                      </a:lnTo>
                      <a:lnTo>
                        <a:pt x="699" y="797"/>
                      </a:lnTo>
                      <a:lnTo>
                        <a:pt x="812" y="707"/>
                      </a:lnTo>
                      <a:lnTo>
                        <a:pt x="993" y="625"/>
                      </a:lnTo>
                      <a:lnTo>
                        <a:pt x="1578" y="196"/>
                      </a:lnTo>
                      <a:lnTo>
                        <a:pt x="1834" y="91"/>
                      </a:lnTo>
                      <a:lnTo>
                        <a:pt x="1902" y="0"/>
                      </a:lnTo>
                      <a:lnTo>
                        <a:pt x="1917" y="106"/>
                      </a:lnTo>
                      <a:lnTo>
                        <a:pt x="2015" y="256"/>
                      </a:lnTo>
                      <a:lnTo>
                        <a:pt x="2225" y="429"/>
                      </a:lnTo>
                      <a:lnTo>
                        <a:pt x="2308" y="474"/>
                      </a:lnTo>
                      <a:close/>
                    </a:path>
                  </a:pathLst>
                </a:custGeom>
                <a:solidFill>
                  <a:srgbClr val="F0A66F"/>
                </a:solidFill>
                <a:ln w="9525">
                  <a:noFill/>
                  <a:round/>
                  <a:headEnd/>
                  <a:tailEnd/>
                </a:ln>
              </p:spPr>
              <p:txBody>
                <a:bodyPr>
                  <a:prstTxWarp prst="textNoShape">
                    <a:avLst/>
                  </a:prstTxWarp>
                </a:bodyPr>
                <a:lstStyle/>
                <a:p>
                  <a:endParaRPr lang="en-US"/>
                </a:p>
              </p:txBody>
            </p:sp>
            <p:sp>
              <p:nvSpPr>
                <p:cNvPr id="45238" name="Freeform 219"/>
                <p:cNvSpPr>
                  <a:spLocks noChangeAspect="1"/>
                </p:cNvSpPr>
                <p:nvPr/>
              </p:nvSpPr>
              <p:spPr bwMode="auto">
                <a:xfrm>
                  <a:off x="984" y="3562"/>
                  <a:ext cx="66" cy="191"/>
                </a:xfrm>
                <a:custGeom>
                  <a:avLst/>
                  <a:gdLst>
                    <a:gd name="T0" fmla="*/ 774 w 859"/>
                    <a:gd name="T1" fmla="*/ 2489 h 2489"/>
                    <a:gd name="T2" fmla="*/ 745 w 859"/>
                    <a:gd name="T3" fmla="*/ 2241 h 2489"/>
                    <a:gd name="T4" fmla="*/ 754 w 859"/>
                    <a:gd name="T5" fmla="*/ 1802 h 2489"/>
                    <a:gd name="T6" fmla="*/ 815 w 859"/>
                    <a:gd name="T7" fmla="*/ 1262 h 2489"/>
                    <a:gd name="T8" fmla="*/ 859 w 859"/>
                    <a:gd name="T9" fmla="*/ 752 h 2489"/>
                    <a:gd name="T10" fmla="*/ 846 w 859"/>
                    <a:gd name="T11" fmla="*/ 450 h 2489"/>
                    <a:gd name="T12" fmla="*/ 819 w 859"/>
                    <a:gd name="T13" fmla="*/ 316 h 2489"/>
                    <a:gd name="T14" fmla="*/ 774 w 859"/>
                    <a:gd name="T15" fmla="*/ 196 h 2489"/>
                    <a:gd name="T16" fmla="*/ 710 w 859"/>
                    <a:gd name="T17" fmla="*/ 89 h 2489"/>
                    <a:gd name="T18" fmla="*/ 623 w 859"/>
                    <a:gd name="T19" fmla="*/ 0 h 2489"/>
                    <a:gd name="T20" fmla="*/ 601 w 859"/>
                    <a:gd name="T21" fmla="*/ 128 h 2489"/>
                    <a:gd name="T22" fmla="*/ 496 w 859"/>
                    <a:gd name="T23" fmla="*/ 338 h 2489"/>
                    <a:gd name="T24" fmla="*/ 255 w 859"/>
                    <a:gd name="T25" fmla="*/ 624 h 2489"/>
                    <a:gd name="T26" fmla="*/ 195 w 859"/>
                    <a:gd name="T27" fmla="*/ 624 h 2489"/>
                    <a:gd name="T28" fmla="*/ 195 w 859"/>
                    <a:gd name="T29" fmla="*/ 647 h 2489"/>
                    <a:gd name="T30" fmla="*/ 127 w 859"/>
                    <a:gd name="T31" fmla="*/ 737 h 2489"/>
                    <a:gd name="T32" fmla="*/ 0 w 859"/>
                    <a:gd name="T33" fmla="*/ 1112 h 2489"/>
                    <a:gd name="T34" fmla="*/ 38 w 859"/>
                    <a:gd name="T35" fmla="*/ 1128 h 2489"/>
                    <a:gd name="T36" fmla="*/ 105 w 859"/>
                    <a:gd name="T37" fmla="*/ 1443 h 2489"/>
                    <a:gd name="T38" fmla="*/ 278 w 859"/>
                    <a:gd name="T39" fmla="*/ 1895 h 2489"/>
                    <a:gd name="T40" fmla="*/ 323 w 859"/>
                    <a:gd name="T41" fmla="*/ 2188 h 2489"/>
                    <a:gd name="T42" fmla="*/ 383 w 859"/>
                    <a:gd name="T43" fmla="*/ 2264 h 2489"/>
                    <a:gd name="T44" fmla="*/ 504 w 859"/>
                    <a:gd name="T45" fmla="*/ 2354 h 2489"/>
                    <a:gd name="T46" fmla="*/ 676 w 859"/>
                    <a:gd name="T47" fmla="*/ 2443 h 2489"/>
                    <a:gd name="T48" fmla="*/ 744 w 859"/>
                    <a:gd name="T49" fmla="*/ 2443 h 2489"/>
                    <a:gd name="T50" fmla="*/ 774 w 859"/>
                    <a:gd name="T51" fmla="*/ 2489 h 2489"/>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859"/>
                    <a:gd name="T79" fmla="*/ 0 h 2489"/>
                    <a:gd name="T80" fmla="*/ 859 w 859"/>
                    <a:gd name="T81" fmla="*/ 2489 h 2489"/>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859" h="2489">
                      <a:moveTo>
                        <a:pt x="774" y="2489"/>
                      </a:moveTo>
                      <a:lnTo>
                        <a:pt x="745" y="2241"/>
                      </a:lnTo>
                      <a:lnTo>
                        <a:pt x="754" y="1802"/>
                      </a:lnTo>
                      <a:lnTo>
                        <a:pt x="815" y="1262"/>
                      </a:lnTo>
                      <a:lnTo>
                        <a:pt x="859" y="752"/>
                      </a:lnTo>
                      <a:lnTo>
                        <a:pt x="846" y="450"/>
                      </a:lnTo>
                      <a:lnTo>
                        <a:pt x="819" y="316"/>
                      </a:lnTo>
                      <a:lnTo>
                        <a:pt x="774" y="196"/>
                      </a:lnTo>
                      <a:lnTo>
                        <a:pt x="710" y="89"/>
                      </a:lnTo>
                      <a:lnTo>
                        <a:pt x="623" y="0"/>
                      </a:lnTo>
                      <a:lnTo>
                        <a:pt x="601" y="128"/>
                      </a:lnTo>
                      <a:lnTo>
                        <a:pt x="496" y="338"/>
                      </a:lnTo>
                      <a:lnTo>
                        <a:pt x="255" y="624"/>
                      </a:lnTo>
                      <a:lnTo>
                        <a:pt x="195" y="624"/>
                      </a:lnTo>
                      <a:lnTo>
                        <a:pt x="195" y="647"/>
                      </a:lnTo>
                      <a:lnTo>
                        <a:pt x="127" y="737"/>
                      </a:lnTo>
                      <a:lnTo>
                        <a:pt x="0" y="1112"/>
                      </a:lnTo>
                      <a:lnTo>
                        <a:pt x="38" y="1128"/>
                      </a:lnTo>
                      <a:lnTo>
                        <a:pt x="105" y="1443"/>
                      </a:lnTo>
                      <a:lnTo>
                        <a:pt x="278" y="1895"/>
                      </a:lnTo>
                      <a:lnTo>
                        <a:pt x="323" y="2188"/>
                      </a:lnTo>
                      <a:lnTo>
                        <a:pt x="383" y="2264"/>
                      </a:lnTo>
                      <a:lnTo>
                        <a:pt x="504" y="2354"/>
                      </a:lnTo>
                      <a:lnTo>
                        <a:pt x="676" y="2443"/>
                      </a:lnTo>
                      <a:lnTo>
                        <a:pt x="744" y="2443"/>
                      </a:lnTo>
                      <a:lnTo>
                        <a:pt x="774" y="2489"/>
                      </a:lnTo>
                      <a:close/>
                    </a:path>
                  </a:pathLst>
                </a:custGeom>
                <a:solidFill>
                  <a:srgbClr val="D96930"/>
                </a:solidFill>
                <a:ln w="9525">
                  <a:noFill/>
                  <a:round/>
                  <a:headEnd/>
                  <a:tailEnd/>
                </a:ln>
              </p:spPr>
              <p:txBody>
                <a:bodyPr>
                  <a:prstTxWarp prst="textNoShape">
                    <a:avLst/>
                  </a:prstTxWarp>
                </a:bodyPr>
                <a:lstStyle/>
                <a:p>
                  <a:endParaRPr lang="en-US"/>
                </a:p>
              </p:txBody>
            </p:sp>
            <p:sp>
              <p:nvSpPr>
                <p:cNvPr id="45239" name="Freeform 220"/>
                <p:cNvSpPr>
                  <a:spLocks noChangeAspect="1"/>
                </p:cNvSpPr>
                <p:nvPr/>
              </p:nvSpPr>
              <p:spPr bwMode="auto">
                <a:xfrm>
                  <a:off x="1365" y="3742"/>
                  <a:ext cx="8" cy="16"/>
                </a:xfrm>
                <a:custGeom>
                  <a:avLst/>
                  <a:gdLst>
                    <a:gd name="T0" fmla="*/ 98 w 98"/>
                    <a:gd name="T1" fmla="*/ 0 h 210"/>
                    <a:gd name="T2" fmla="*/ 39 w 98"/>
                    <a:gd name="T3" fmla="*/ 132 h 210"/>
                    <a:gd name="T4" fmla="*/ 0 w 98"/>
                    <a:gd name="T5" fmla="*/ 210 h 210"/>
                    <a:gd name="T6" fmla="*/ 8 w 98"/>
                    <a:gd name="T7" fmla="*/ 210 h 210"/>
                    <a:gd name="T8" fmla="*/ 60 w 98"/>
                    <a:gd name="T9" fmla="*/ 165 h 210"/>
                    <a:gd name="T10" fmla="*/ 98 w 98"/>
                    <a:gd name="T11" fmla="*/ 150 h 210"/>
                    <a:gd name="T12" fmla="*/ 83 w 98"/>
                    <a:gd name="T13" fmla="*/ 142 h 210"/>
                    <a:gd name="T14" fmla="*/ 83 w 98"/>
                    <a:gd name="T15" fmla="*/ 112 h 210"/>
                    <a:gd name="T16" fmla="*/ 98 w 98"/>
                    <a:gd name="T17" fmla="*/ 0 h 21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8"/>
                    <a:gd name="T28" fmla="*/ 0 h 210"/>
                    <a:gd name="T29" fmla="*/ 98 w 98"/>
                    <a:gd name="T30" fmla="*/ 210 h 21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8" h="210">
                      <a:moveTo>
                        <a:pt x="98" y="0"/>
                      </a:moveTo>
                      <a:lnTo>
                        <a:pt x="39" y="132"/>
                      </a:lnTo>
                      <a:lnTo>
                        <a:pt x="0" y="210"/>
                      </a:lnTo>
                      <a:lnTo>
                        <a:pt x="8" y="210"/>
                      </a:lnTo>
                      <a:lnTo>
                        <a:pt x="60" y="165"/>
                      </a:lnTo>
                      <a:lnTo>
                        <a:pt x="98" y="150"/>
                      </a:lnTo>
                      <a:lnTo>
                        <a:pt x="83" y="142"/>
                      </a:lnTo>
                      <a:lnTo>
                        <a:pt x="83" y="112"/>
                      </a:lnTo>
                      <a:lnTo>
                        <a:pt x="98" y="0"/>
                      </a:lnTo>
                      <a:close/>
                    </a:path>
                  </a:pathLst>
                </a:custGeom>
                <a:solidFill>
                  <a:srgbClr val="D96930"/>
                </a:solidFill>
                <a:ln w="9525">
                  <a:noFill/>
                  <a:round/>
                  <a:headEnd/>
                  <a:tailEnd/>
                </a:ln>
              </p:spPr>
              <p:txBody>
                <a:bodyPr>
                  <a:prstTxWarp prst="textNoShape">
                    <a:avLst/>
                  </a:prstTxWarp>
                </a:bodyPr>
                <a:lstStyle/>
                <a:p>
                  <a:endParaRPr lang="en-US"/>
                </a:p>
              </p:txBody>
            </p:sp>
            <p:sp>
              <p:nvSpPr>
                <p:cNvPr id="45240" name="Freeform 221"/>
                <p:cNvSpPr>
                  <a:spLocks noChangeAspect="1"/>
                </p:cNvSpPr>
                <p:nvPr/>
              </p:nvSpPr>
              <p:spPr bwMode="auto">
                <a:xfrm>
                  <a:off x="1280" y="3199"/>
                  <a:ext cx="165" cy="512"/>
                </a:xfrm>
                <a:custGeom>
                  <a:avLst/>
                  <a:gdLst>
                    <a:gd name="T0" fmla="*/ 493 w 2142"/>
                    <a:gd name="T1" fmla="*/ 442 h 6655"/>
                    <a:gd name="T2" fmla="*/ 781 w 2142"/>
                    <a:gd name="T3" fmla="*/ 497 h 6655"/>
                    <a:gd name="T4" fmla="*/ 917 w 2142"/>
                    <a:gd name="T5" fmla="*/ 569 h 6655"/>
                    <a:gd name="T6" fmla="*/ 1180 w 2142"/>
                    <a:gd name="T7" fmla="*/ 847 h 6655"/>
                    <a:gd name="T8" fmla="*/ 1263 w 2142"/>
                    <a:gd name="T9" fmla="*/ 978 h 6655"/>
                    <a:gd name="T10" fmla="*/ 1378 w 2142"/>
                    <a:gd name="T11" fmla="*/ 1299 h 6655"/>
                    <a:gd name="T12" fmla="*/ 1432 w 2142"/>
                    <a:gd name="T13" fmla="*/ 1561 h 6655"/>
                    <a:gd name="T14" fmla="*/ 1391 w 2142"/>
                    <a:gd name="T15" fmla="*/ 2129 h 6655"/>
                    <a:gd name="T16" fmla="*/ 1336 w 2142"/>
                    <a:gd name="T17" fmla="*/ 2696 h 6655"/>
                    <a:gd name="T18" fmla="*/ 1448 w 2142"/>
                    <a:gd name="T19" fmla="*/ 3410 h 6655"/>
                    <a:gd name="T20" fmla="*/ 1562 w 2142"/>
                    <a:gd name="T21" fmla="*/ 4644 h 6655"/>
                    <a:gd name="T22" fmla="*/ 1516 w 2142"/>
                    <a:gd name="T23" fmla="*/ 5890 h 6655"/>
                    <a:gd name="T24" fmla="*/ 1345 w 2142"/>
                    <a:gd name="T25" fmla="*/ 6655 h 6655"/>
                    <a:gd name="T26" fmla="*/ 1398 w 2142"/>
                    <a:gd name="T27" fmla="*/ 6527 h 6655"/>
                    <a:gd name="T28" fmla="*/ 1706 w 2142"/>
                    <a:gd name="T29" fmla="*/ 5692 h 6655"/>
                    <a:gd name="T30" fmla="*/ 1669 w 2142"/>
                    <a:gd name="T31" fmla="*/ 5151 h 6655"/>
                    <a:gd name="T32" fmla="*/ 1751 w 2142"/>
                    <a:gd name="T33" fmla="*/ 4730 h 6655"/>
                    <a:gd name="T34" fmla="*/ 1766 w 2142"/>
                    <a:gd name="T35" fmla="*/ 4685 h 6655"/>
                    <a:gd name="T36" fmla="*/ 1857 w 2142"/>
                    <a:gd name="T37" fmla="*/ 4188 h 6655"/>
                    <a:gd name="T38" fmla="*/ 1887 w 2142"/>
                    <a:gd name="T39" fmla="*/ 3925 h 6655"/>
                    <a:gd name="T40" fmla="*/ 1864 w 2142"/>
                    <a:gd name="T41" fmla="*/ 3219 h 6655"/>
                    <a:gd name="T42" fmla="*/ 1669 w 2142"/>
                    <a:gd name="T43" fmla="*/ 2286 h 6655"/>
                    <a:gd name="T44" fmla="*/ 1428 w 2142"/>
                    <a:gd name="T45" fmla="*/ 1429 h 6655"/>
                    <a:gd name="T46" fmla="*/ 1466 w 2142"/>
                    <a:gd name="T47" fmla="*/ 1407 h 6655"/>
                    <a:gd name="T48" fmla="*/ 1488 w 2142"/>
                    <a:gd name="T49" fmla="*/ 1437 h 6655"/>
                    <a:gd name="T50" fmla="*/ 1969 w 2142"/>
                    <a:gd name="T51" fmla="*/ 3640 h 6655"/>
                    <a:gd name="T52" fmla="*/ 2052 w 2142"/>
                    <a:gd name="T53" fmla="*/ 3459 h 6655"/>
                    <a:gd name="T54" fmla="*/ 2007 w 2142"/>
                    <a:gd name="T55" fmla="*/ 1489 h 6655"/>
                    <a:gd name="T56" fmla="*/ 1691 w 2142"/>
                    <a:gd name="T57" fmla="*/ 414 h 6655"/>
                    <a:gd name="T58" fmla="*/ 1316 w 2142"/>
                    <a:gd name="T59" fmla="*/ 219 h 6655"/>
                    <a:gd name="T60" fmla="*/ 632 w 2142"/>
                    <a:gd name="T61" fmla="*/ 61 h 6655"/>
                    <a:gd name="T62" fmla="*/ 45 w 2142"/>
                    <a:gd name="T63" fmla="*/ 234 h 6655"/>
                    <a:gd name="T64" fmla="*/ 38 w 2142"/>
                    <a:gd name="T65" fmla="*/ 430 h 665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142"/>
                    <a:gd name="T100" fmla="*/ 0 h 6655"/>
                    <a:gd name="T101" fmla="*/ 2142 w 2142"/>
                    <a:gd name="T102" fmla="*/ 6655 h 665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142" h="6655">
                      <a:moveTo>
                        <a:pt x="38" y="430"/>
                      </a:moveTo>
                      <a:lnTo>
                        <a:pt x="493" y="442"/>
                      </a:lnTo>
                      <a:lnTo>
                        <a:pt x="673" y="467"/>
                      </a:lnTo>
                      <a:lnTo>
                        <a:pt x="781" y="497"/>
                      </a:lnTo>
                      <a:lnTo>
                        <a:pt x="875" y="541"/>
                      </a:lnTo>
                      <a:lnTo>
                        <a:pt x="917" y="569"/>
                      </a:lnTo>
                      <a:lnTo>
                        <a:pt x="1062" y="709"/>
                      </a:lnTo>
                      <a:lnTo>
                        <a:pt x="1180" y="847"/>
                      </a:lnTo>
                      <a:lnTo>
                        <a:pt x="1238" y="929"/>
                      </a:lnTo>
                      <a:lnTo>
                        <a:pt x="1263" y="978"/>
                      </a:lnTo>
                      <a:lnTo>
                        <a:pt x="1289" y="1069"/>
                      </a:lnTo>
                      <a:lnTo>
                        <a:pt x="1378" y="1299"/>
                      </a:lnTo>
                      <a:lnTo>
                        <a:pt x="1415" y="1432"/>
                      </a:lnTo>
                      <a:lnTo>
                        <a:pt x="1432" y="1561"/>
                      </a:lnTo>
                      <a:lnTo>
                        <a:pt x="1430" y="1789"/>
                      </a:lnTo>
                      <a:lnTo>
                        <a:pt x="1391" y="2129"/>
                      </a:lnTo>
                      <a:lnTo>
                        <a:pt x="1346" y="2467"/>
                      </a:lnTo>
                      <a:lnTo>
                        <a:pt x="1336" y="2696"/>
                      </a:lnTo>
                      <a:lnTo>
                        <a:pt x="1353" y="2866"/>
                      </a:lnTo>
                      <a:lnTo>
                        <a:pt x="1448" y="3410"/>
                      </a:lnTo>
                      <a:lnTo>
                        <a:pt x="1521" y="4012"/>
                      </a:lnTo>
                      <a:lnTo>
                        <a:pt x="1562" y="4644"/>
                      </a:lnTo>
                      <a:lnTo>
                        <a:pt x="1564" y="5278"/>
                      </a:lnTo>
                      <a:lnTo>
                        <a:pt x="1516" y="5890"/>
                      </a:lnTo>
                      <a:lnTo>
                        <a:pt x="1408" y="6451"/>
                      </a:lnTo>
                      <a:lnTo>
                        <a:pt x="1345" y="6655"/>
                      </a:lnTo>
                      <a:lnTo>
                        <a:pt x="1360" y="6632"/>
                      </a:lnTo>
                      <a:lnTo>
                        <a:pt x="1398" y="6527"/>
                      </a:lnTo>
                      <a:lnTo>
                        <a:pt x="1511" y="6324"/>
                      </a:lnTo>
                      <a:lnTo>
                        <a:pt x="1706" y="5692"/>
                      </a:lnTo>
                      <a:lnTo>
                        <a:pt x="1647" y="5174"/>
                      </a:lnTo>
                      <a:lnTo>
                        <a:pt x="1669" y="5151"/>
                      </a:lnTo>
                      <a:lnTo>
                        <a:pt x="1684" y="4978"/>
                      </a:lnTo>
                      <a:lnTo>
                        <a:pt x="1751" y="4730"/>
                      </a:lnTo>
                      <a:lnTo>
                        <a:pt x="1744" y="4708"/>
                      </a:lnTo>
                      <a:lnTo>
                        <a:pt x="1766" y="4685"/>
                      </a:lnTo>
                      <a:lnTo>
                        <a:pt x="1773" y="4685"/>
                      </a:lnTo>
                      <a:lnTo>
                        <a:pt x="1857" y="4188"/>
                      </a:lnTo>
                      <a:lnTo>
                        <a:pt x="1857" y="3985"/>
                      </a:lnTo>
                      <a:lnTo>
                        <a:pt x="1887" y="3925"/>
                      </a:lnTo>
                      <a:lnTo>
                        <a:pt x="1901" y="3294"/>
                      </a:lnTo>
                      <a:lnTo>
                        <a:pt x="1864" y="3219"/>
                      </a:lnTo>
                      <a:lnTo>
                        <a:pt x="1857" y="3091"/>
                      </a:lnTo>
                      <a:lnTo>
                        <a:pt x="1669" y="2286"/>
                      </a:lnTo>
                      <a:lnTo>
                        <a:pt x="1661" y="2196"/>
                      </a:lnTo>
                      <a:lnTo>
                        <a:pt x="1428" y="1429"/>
                      </a:lnTo>
                      <a:lnTo>
                        <a:pt x="1451" y="1407"/>
                      </a:lnTo>
                      <a:lnTo>
                        <a:pt x="1466" y="1407"/>
                      </a:lnTo>
                      <a:lnTo>
                        <a:pt x="1488" y="1429"/>
                      </a:lnTo>
                      <a:lnTo>
                        <a:pt x="1488" y="1437"/>
                      </a:lnTo>
                      <a:lnTo>
                        <a:pt x="1841" y="2745"/>
                      </a:lnTo>
                      <a:lnTo>
                        <a:pt x="1969" y="3640"/>
                      </a:lnTo>
                      <a:lnTo>
                        <a:pt x="1992" y="3617"/>
                      </a:lnTo>
                      <a:lnTo>
                        <a:pt x="2052" y="3459"/>
                      </a:lnTo>
                      <a:lnTo>
                        <a:pt x="2142" y="2714"/>
                      </a:lnTo>
                      <a:lnTo>
                        <a:pt x="2007" y="1489"/>
                      </a:lnTo>
                      <a:lnTo>
                        <a:pt x="1834" y="715"/>
                      </a:lnTo>
                      <a:lnTo>
                        <a:pt x="1691" y="414"/>
                      </a:lnTo>
                      <a:lnTo>
                        <a:pt x="1570" y="316"/>
                      </a:lnTo>
                      <a:lnTo>
                        <a:pt x="1316" y="219"/>
                      </a:lnTo>
                      <a:lnTo>
                        <a:pt x="894" y="211"/>
                      </a:lnTo>
                      <a:lnTo>
                        <a:pt x="632" y="61"/>
                      </a:lnTo>
                      <a:lnTo>
                        <a:pt x="0" y="0"/>
                      </a:lnTo>
                      <a:lnTo>
                        <a:pt x="45" y="234"/>
                      </a:lnTo>
                      <a:lnTo>
                        <a:pt x="45" y="414"/>
                      </a:lnTo>
                      <a:lnTo>
                        <a:pt x="38" y="430"/>
                      </a:lnTo>
                      <a:close/>
                    </a:path>
                  </a:pathLst>
                </a:custGeom>
                <a:solidFill>
                  <a:srgbClr val="D96930"/>
                </a:solidFill>
                <a:ln w="9525">
                  <a:noFill/>
                  <a:round/>
                  <a:headEnd/>
                  <a:tailEnd/>
                </a:ln>
              </p:spPr>
              <p:txBody>
                <a:bodyPr>
                  <a:prstTxWarp prst="textNoShape">
                    <a:avLst/>
                  </a:prstTxWarp>
                </a:bodyPr>
                <a:lstStyle/>
                <a:p>
                  <a:endParaRPr lang="en-US"/>
                </a:p>
              </p:txBody>
            </p:sp>
            <p:sp>
              <p:nvSpPr>
                <p:cNvPr id="45241" name="Freeform 222"/>
                <p:cNvSpPr>
                  <a:spLocks noChangeAspect="1"/>
                </p:cNvSpPr>
                <p:nvPr/>
              </p:nvSpPr>
              <p:spPr bwMode="auto">
                <a:xfrm>
                  <a:off x="1048" y="3532"/>
                  <a:ext cx="335" cy="266"/>
                </a:xfrm>
                <a:custGeom>
                  <a:avLst/>
                  <a:gdLst>
                    <a:gd name="T0" fmla="*/ 74 w 4345"/>
                    <a:gd name="T1" fmla="*/ 2631 h 3461"/>
                    <a:gd name="T2" fmla="*/ 225 w 4345"/>
                    <a:gd name="T3" fmla="*/ 2151 h 3461"/>
                    <a:gd name="T4" fmla="*/ 297 w 4345"/>
                    <a:gd name="T5" fmla="*/ 2029 h 3461"/>
                    <a:gd name="T6" fmla="*/ 408 w 4345"/>
                    <a:gd name="T7" fmla="*/ 1992 h 3461"/>
                    <a:gd name="T8" fmla="*/ 498 w 4345"/>
                    <a:gd name="T9" fmla="*/ 2003 h 3461"/>
                    <a:gd name="T10" fmla="*/ 543 w 4345"/>
                    <a:gd name="T11" fmla="*/ 2029 h 3461"/>
                    <a:gd name="T12" fmla="*/ 603 w 4345"/>
                    <a:gd name="T13" fmla="*/ 2121 h 3461"/>
                    <a:gd name="T14" fmla="*/ 637 w 4345"/>
                    <a:gd name="T15" fmla="*/ 2360 h 3461"/>
                    <a:gd name="T16" fmla="*/ 631 w 4345"/>
                    <a:gd name="T17" fmla="*/ 2760 h 3461"/>
                    <a:gd name="T18" fmla="*/ 656 w 4345"/>
                    <a:gd name="T19" fmla="*/ 2834 h 3461"/>
                    <a:gd name="T20" fmla="*/ 677 w 4345"/>
                    <a:gd name="T21" fmla="*/ 2856 h 3461"/>
                    <a:gd name="T22" fmla="*/ 701 w 4345"/>
                    <a:gd name="T23" fmla="*/ 2866 h 3461"/>
                    <a:gd name="T24" fmla="*/ 742 w 4345"/>
                    <a:gd name="T25" fmla="*/ 2864 h 3461"/>
                    <a:gd name="T26" fmla="*/ 849 w 4345"/>
                    <a:gd name="T27" fmla="*/ 2801 h 3461"/>
                    <a:gd name="T28" fmla="*/ 1032 w 4345"/>
                    <a:gd name="T29" fmla="*/ 2658 h 3461"/>
                    <a:gd name="T30" fmla="*/ 1051 w 4345"/>
                    <a:gd name="T31" fmla="*/ 2654 h 3461"/>
                    <a:gd name="T32" fmla="*/ 1072 w 4345"/>
                    <a:gd name="T33" fmla="*/ 2665 h 3461"/>
                    <a:gd name="T34" fmla="*/ 1093 w 4345"/>
                    <a:gd name="T35" fmla="*/ 2687 h 3461"/>
                    <a:gd name="T36" fmla="*/ 1129 w 4345"/>
                    <a:gd name="T37" fmla="*/ 2807 h 3461"/>
                    <a:gd name="T38" fmla="*/ 1154 w 4345"/>
                    <a:gd name="T39" fmla="*/ 3079 h 3461"/>
                    <a:gd name="T40" fmla="*/ 1190 w 4345"/>
                    <a:gd name="T41" fmla="*/ 3178 h 3461"/>
                    <a:gd name="T42" fmla="*/ 1244 w 4345"/>
                    <a:gd name="T43" fmla="*/ 3239 h 3461"/>
                    <a:gd name="T44" fmla="*/ 1291 w 4345"/>
                    <a:gd name="T45" fmla="*/ 3262 h 3461"/>
                    <a:gd name="T46" fmla="*/ 1342 w 4345"/>
                    <a:gd name="T47" fmla="*/ 3266 h 3461"/>
                    <a:gd name="T48" fmla="*/ 1470 w 4345"/>
                    <a:gd name="T49" fmla="*/ 3238 h 3461"/>
                    <a:gd name="T50" fmla="*/ 1791 w 4345"/>
                    <a:gd name="T51" fmla="*/ 3072 h 3461"/>
                    <a:gd name="T52" fmla="*/ 1966 w 4345"/>
                    <a:gd name="T53" fmla="*/ 2874 h 3461"/>
                    <a:gd name="T54" fmla="*/ 2155 w 4345"/>
                    <a:gd name="T55" fmla="*/ 2415 h 3461"/>
                    <a:gd name="T56" fmla="*/ 2400 w 4345"/>
                    <a:gd name="T57" fmla="*/ 1092 h 3461"/>
                    <a:gd name="T58" fmla="*/ 2636 w 4345"/>
                    <a:gd name="T59" fmla="*/ 404 h 3461"/>
                    <a:gd name="T60" fmla="*/ 2876 w 4345"/>
                    <a:gd name="T61" fmla="*/ 110 h 3461"/>
                    <a:gd name="T62" fmla="*/ 3049 w 4345"/>
                    <a:gd name="T63" fmla="*/ 0 h 3461"/>
                    <a:gd name="T64" fmla="*/ 3077 w 4345"/>
                    <a:gd name="T65" fmla="*/ 61 h 3461"/>
                    <a:gd name="T66" fmla="*/ 3099 w 4345"/>
                    <a:gd name="T67" fmla="*/ 958 h 3461"/>
                    <a:gd name="T68" fmla="*/ 3131 w 4345"/>
                    <a:gd name="T69" fmla="*/ 1937 h 3461"/>
                    <a:gd name="T70" fmla="*/ 3165 w 4345"/>
                    <a:gd name="T71" fmla="*/ 2046 h 3461"/>
                    <a:gd name="T72" fmla="*/ 3212 w 4345"/>
                    <a:gd name="T73" fmla="*/ 2080 h 3461"/>
                    <a:gd name="T74" fmla="*/ 3276 w 4345"/>
                    <a:gd name="T75" fmla="*/ 2097 h 3461"/>
                    <a:gd name="T76" fmla="*/ 3332 w 4345"/>
                    <a:gd name="T77" fmla="*/ 2093 h 3461"/>
                    <a:gd name="T78" fmla="*/ 3408 w 4345"/>
                    <a:gd name="T79" fmla="*/ 2050 h 3461"/>
                    <a:gd name="T80" fmla="*/ 3493 w 4345"/>
                    <a:gd name="T81" fmla="*/ 1942 h 3461"/>
                    <a:gd name="T82" fmla="*/ 3727 w 4345"/>
                    <a:gd name="T83" fmla="*/ 1394 h 3461"/>
                    <a:gd name="T84" fmla="*/ 3772 w 4345"/>
                    <a:gd name="T85" fmla="*/ 1327 h 3461"/>
                    <a:gd name="T86" fmla="*/ 3809 w 4345"/>
                    <a:gd name="T87" fmla="*/ 1300 h 3461"/>
                    <a:gd name="T88" fmla="*/ 3820 w 4345"/>
                    <a:gd name="T89" fmla="*/ 1296 h 3461"/>
                    <a:gd name="T90" fmla="*/ 3841 w 4345"/>
                    <a:gd name="T91" fmla="*/ 1293 h 3461"/>
                    <a:gd name="T92" fmla="*/ 3942 w 4345"/>
                    <a:gd name="T93" fmla="*/ 1311 h 3461"/>
                    <a:gd name="T94" fmla="*/ 4028 w 4345"/>
                    <a:gd name="T95" fmla="*/ 1355 h 3461"/>
                    <a:gd name="T96" fmla="*/ 4090 w 4345"/>
                    <a:gd name="T97" fmla="*/ 1441 h 3461"/>
                    <a:gd name="T98" fmla="*/ 4256 w 4345"/>
                    <a:gd name="T99" fmla="*/ 1921 h 3461"/>
                    <a:gd name="T100" fmla="*/ 4345 w 4345"/>
                    <a:gd name="T101" fmla="*/ 2347 h 3461"/>
                    <a:gd name="T102" fmla="*/ 4224 w 4345"/>
                    <a:gd name="T103" fmla="*/ 2596 h 3461"/>
                    <a:gd name="T104" fmla="*/ 4217 w 4345"/>
                    <a:gd name="T105" fmla="*/ 2874 h 3461"/>
                    <a:gd name="T106" fmla="*/ 4127 w 4345"/>
                    <a:gd name="T107" fmla="*/ 2934 h 3461"/>
                    <a:gd name="T108" fmla="*/ 3758 w 4345"/>
                    <a:gd name="T109" fmla="*/ 2964 h 3461"/>
                    <a:gd name="T110" fmla="*/ 3217 w 4345"/>
                    <a:gd name="T111" fmla="*/ 3137 h 3461"/>
                    <a:gd name="T112" fmla="*/ 1752 w 4345"/>
                    <a:gd name="T113" fmla="*/ 3461 h 3461"/>
                    <a:gd name="T114" fmla="*/ 563 w 4345"/>
                    <a:gd name="T115" fmla="*/ 3182 h 3461"/>
                    <a:gd name="T116" fmla="*/ 180 w 4345"/>
                    <a:gd name="T117" fmla="*/ 3046 h 3461"/>
                    <a:gd name="T118" fmla="*/ 0 w 4345"/>
                    <a:gd name="T119" fmla="*/ 3009 h 3461"/>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4345"/>
                    <a:gd name="T181" fmla="*/ 0 h 3461"/>
                    <a:gd name="T182" fmla="*/ 4345 w 4345"/>
                    <a:gd name="T183" fmla="*/ 3461 h 3461"/>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4345" h="3461">
                      <a:moveTo>
                        <a:pt x="0" y="3009"/>
                      </a:moveTo>
                      <a:lnTo>
                        <a:pt x="74" y="2631"/>
                      </a:lnTo>
                      <a:lnTo>
                        <a:pt x="164" y="2312"/>
                      </a:lnTo>
                      <a:lnTo>
                        <a:pt x="225" y="2151"/>
                      </a:lnTo>
                      <a:lnTo>
                        <a:pt x="274" y="2059"/>
                      </a:lnTo>
                      <a:lnTo>
                        <a:pt x="297" y="2029"/>
                      </a:lnTo>
                      <a:lnTo>
                        <a:pt x="319" y="2012"/>
                      </a:lnTo>
                      <a:lnTo>
                        <a:pt x="408" y="1992"/>
                      </a:lnTo>
                      <a:lnTo>
                        <a:pt x="441" y="1991"/>
                      </a:lnTo>
                      <a:lnTo>
                        <a:pt x="498" y="2003"/>
                      </a:lnTo>
                      <a:lnTo>
                        <a:pt x="522" y="2014"/>
                      </a:lnTo>
                      <a:lnTo>
                        <a:pt x="543" y="2029"/>
                      </a:lnTo>
                      <a:lnTo>
                        <a:pt x="577" y="2069"/>
                      </a:lnTo>
                      <a:lnTo>
                        <a:pt x="603" y="2121"/>
                      </a:lnTo>
                      <a:lnTo>
                        <a:pt x="626" y="2215"/>
                      </a:lnTo>
                      <a:lnTo>
                        <a:pt x="637" y="2360"/>
                      </a:lnTo>
                      <a:lnTo>
                        <a:pt x="629" y="2650"/>
                      </a:lnTo>
                      <a:lnTo>
                        <a:pt x="631" y="2760"/>
                      </a:lnTo>
                      <a:lnTo>
                        <a:pt x="638" y="2799"/>
                      </a:lnTo>
                      <a:lnTo>
                        <a:pt x="656" y="2834"/>
                      </a:lnTo>
                      <a:lnTo>
                        <a:pt x="666" y="2846"/>
                      </a:lnTo>
                      <a:lnTo>
                        <a:pt x="677" y="2856"/>
                      </a:lnTo>
                      <a:lnTo>
                        <a:pt x="688" y="2862"/>
                      </a:lnTo>
                      <a:lnTo>
                        <a:pt x="701" y="2866"/>
                      </a:lnTo>
                      <a:lnTo>
                        <a:pt x="727" y="2868"/>
                      </a:lnTo>
                      <a:lnTo>
                        <a:pt x="742" y="2864"/>
                      </a:lnTo>
                      <a:lnTo>
                        <a:pt x="786" y="2844"/>
                      </a:lnTo>
                      <a:lnTo>
                        <a:pt x="849" y="2801"/>
                      </a:lnTo>
                      <a:lnTo>
                        <a:pt x="1009" y="2669"/>
                      </a:lnTo>
                      <a:lnTo>
                        <a:pt x="1032" y="2658"/>
                      </a:lnTo>
                      <a:lnTo>
                        <a:pt x="1042" y="2655"/>
                      </a:lnTo>
                      <a:lnTo>
                        <a:pt x="1051" y="2654"/>
                      </a:lnTo>
                      <a:lnTo>
                        <a:pt x="1059" y="2656"/>
                      </a:lnTo>
                      <a:lnTo>
                        <a:pt x="1072" y="2665"/>
                      </a:lnTo>
                      <a:lnTo>
                        <a:pt x="1083" y="2675"/>
                      </a:lnTo>
                      <a:lnTo>
                        <a:pt x="1093" y="2687"/>
                      </a:lnTo>
                      <a:lnTo>
                        <a:pt x="1114" y="2731"/>
                      </a:lnTo>
                      <a:lnTo>
                        <a:pt x="1129" y="2807"/>
                      </a:lnTo>
                      <a:lnTo>
                        <a:pt x="1142" y="2988"/>
                      </a:lnTo>
                      <a:lnTo>
                        <a:pt x="1154" y="3079"/>
                      </a:lnTo>
                      <a:lnTo>
                        <a:pt x="1172" y="3141"/>
                      </a:lnTo>
                      <a:lnTo>
                        <a:pt x="1190" y="3178"/>
                      </a:lnTo>
                      <a:lnTo>
                        <a:pt x="1214" y="3211"/>
                      </a:lnTo>
                      <a:lnTo>
                        <a:pt x="1244" y="3239"/>
                      </a:lnTo>
                      <a:lnTo>
                        <a:pt x="1276" y="3257"/>
                      </a:lnTo>
                      <a:lnTo>
                        <a:pt x="1291" y="3262"/>
                      </a:lnTo>
                      <a:lnTo>
                        <a:pt x="1324" y="3266"/>
                      </a:lnTo>
                      <a:lnTo>
                        <a:pt x="1342" y="3266"/>
                      </a:lnTo>
                      <a:lnTo>
                        <a:pt x="1404" y="3257"/>
                      </a:lnTo>
                      <a:lnTo>
                        <a:pt x="1470" y="3238"/>
                      </a:lnTo>
                      <a:lnTo>
                        <a:pt x="1588" y="3188"/>
                      </a:lnTo>
                      <a:lnTo>
                        <a:pt x="1791" y="3072"/>
                      </a:lnTo>
                      <a:lnTo>
                        <a:pt x="1856" y="3024"/>
                      </a:lnTo>
                      <a:lnTo>
                        <a:pt x="1966" y="2874"/>
                      </a:lnTo>
                      <a:lnTo>
                        <a:pt x="2054" y="2704"/>
                      </a:lnTo>
                      <a:lnTo>
                        <a:pt x="2155" y="2415"/>
                      </a:lnTo>
                      <a:lnTo>
                        <a:pt x="2268" y="1877"/>
                      </a:lnTo>
                      <a:lnTo>
                        <a:pt x="2400" y="1092"/>
                      </a:lnTo>
                      <a:lnTo>
                        <a:pt x="2513" y="678"/>
                      </a:lnTo>
                      <a:lnTo>
                        <a:pt x="2636" y="404"/>
                      </a:lnTo>
                      <a:lnTo>
                        <a:pt x="2744" y="245"/>
                      </a:lnTo>
                      <a:lnTo>
                        <a:pt x="2876" y="110"/>
                      </a:lnTo>
                      <a:lnTo>
                        <a:pt x="3037" y="1"/>
                      </a:lnTo>
                      <a:lnTo>
                        <a:pt x="3049" y="0"/>
                      </a:lnTo>
                      <a:lnTo>
                        <a:pt x="3060" y="10"/>
                      </a:lnTo>
                      <a:lnTo>
                        <a:pt x="3077" y="61"/>
                      </a:lnTo>
                      <a:lnTo>
                        <a:pt x="3098" y="344"/>
                      </a:lnTo>
                      <a:lnTo>
                        <a:pt x="3099" y="958"/>
                      </a:lnTo>
                      <a:lnTo>
                        <a:pt x="3104" y="1601"/>
                      </a:lnTo>
                      <a:lnTo>
                        <a:pt x="3131" y="1937"/>
                      </a:lnTo>
                      <a:lnTo>
                        <a:pt x="3152" y="2020"/>
                      </a:lnTo>
                      <a:lnTo>
                        <a:pt x="3165" y="2046"/>
                      </a:lnTo>
                      <a:lnTo>
                        <a:pt x="3180" y="2062"/>
                      </a:lnTo>
                      <a:lnTo>
                        <a:pt x="3212" y="2080"/>
                      </a:lnTo>
                      <a:lnTo>
                        <a:pt x="3245" y="2091"/>
                      </a:lnTo>
                      <a:lnTo>
                        <a:pt x="3276" y="2097"/>
                      </a:lnTo>
                      <a:lnTo>
                        <a:pt x="3304" y="2097"/>
                      </a:lnTo>
                      <a:lnTo>
                        <a:pt x="3332" y="2093"/>
                      </a:lnTo>
                      <a:lnTo>
                        <a:pt x="3358" y="2083"/>
                      </a:lnTo>
                      <a:lnTo>
                        <a:pt x="3408" y="2050"/>
                      </a:lnTo>
                      <a:lnTo>
                        <a:pt x="3452" y="2003"/>
                      </a:lnTo>
                      <a:lnTo>
                        <a:pt x="3493" y="1942"/>
                      </a:lnTo>
                      <a:lnTo>
                        <a:pt x="3564" y="1798"/>
                      </a:lnTo>
                      <a:lnTo>
                        <a:pt x="3727" y="1394"/>
                      </a:lnTo>
                      <a:lnTo>
                        <a:pt x="3757" y="1346"/>
                      </a:lnTo>
                      <a:lnTo>
                        <a:pt x="3772" y="1327"/>
                      </a:lnTo>
                      <a:lnTo>
                        <a:pt x="3787" y="1312"/>
                      </a:lnTo>
                      <a:lnTo>
                        <a:pt x="3809" y="1300"/>
                      </a:lnTo>
                      <a:lnTo>
                        <a:pt x="3814" y="1297"/>
                      </a:lnTo>
                      <a:lnTo>
                        <a:pt x="3820" y="1296"/>
                      </a:lnTo>
                      <a:lnTo>
                        <a:pt x="3827" y="1294"/>
                      </a:lnTo>
                      <a:lnTo>
                        <a:pt x="3841" y="1293"/>
                      </a:lnTo>
                      <a:lnTo>
                        <a:pt x="3890" y="1297"/>
                      </a:lnTo>
                      <a:lnTo>
                        <a:pt x="3942" y="1311"/>
                      </a:lnTo>
                      <a:lnTo>
                        <a:pt x="4013" y="1343"/>
                      </a:lnTo>
                      <a:lnTo>
                        <a:pt x="4028" y="1355"/>
                      </a:lnTo>
                      <a:lnTo>
                        <a:pt x="4049" y="1377"/>
                      </a:lnTo>
                      <a:lnTo>
                        <a:pt x="4090" y="1441"/>
                      </a:lnTo>
                      <a:lnTo>
                        <a:pt x="4153" y="1585"/>
                      </a:lnTo>
                      <a:lnTo>
                        <a:pt x="4256" y="1921"/>
                      </a:lnTo>
                      <a:lnTo>
                        <a:pt x="4345" y="2340"/>
                      </a:lnTo>
                      <a:lnTo>
                        <a:pt x="4345" y="2347"/>
                      </a:lnTo>
                      <a:lnTo>
                        <a:pt x="4284" y="2497"/>
                      </a:lnTo>
                      <a:lnTo>
                        <a:pt x="4224" y="2596"/>
                      </a:lnTo>
                      <a:lnTo>
                        <a:pt x="4202" y="2866"/>
                      </a:lnTo>
                      <a:lnTo>
                        <a:pt x="4217" y="2874"/>
                      </a:lnTo>
                      <a:lnTo>
                        <a:pt x="4179" y="2889"/>
                      </a:lnTo>
                      <a:lnTo>
                        <a:pt x="4127" y="2934"/>
                      </a:lnTo>
                      <a:lnTo>
                        <a:pt x="3984" y="2964"/>
                      </a:lnTo>
                      <a:lnTo>
                        <a:pt x="3758" y="2964"/>
                      </a:lnTo>
                      <a:lnTo>
                        <a:pt x="3284" y="3130"/>
                      </a:lnTo>
                      <a:lnTo>
                        <a:pt x="3217" y="3137"/>
                      </a:lnTo>
                      <a:lnTo>
                        <a:pt x="3105" y="3220"/>
                      </a:lnTo>
                      <a:lnTo>
                        <a:pt x="1752" y="3461"/>
                      </a:lnTo>
                      <a:lnTo>
                        <a:pt x="894" y="3317"/>
                      </a:lnTo>
                      <a:lnTo>
                        <a:pt x="563" y="3182"/>
                      </a:lnTo>
                      <a:lnTo>
                        <a:pt x="390" y="3137"/>
                      </a:lnTo>
                      <a:lnTo>
                        <a:pt x="180" y="3046"/>
                      </a:lnTo>
                      <a:lnTo>
                        <a:pt x="52" y="3031"/>
                      </a:lnTo>
                      <a:lnTo>
                        <a:pt x="0" y="3009"/>
                      </a:lnTo>
                      <a:close/>
                    </a:path>
                  </a:pathLst>
                </a:custGeom>
                <a:solidFill>
                  <a:srgbClr val="D96930"/>
                </a:solidFill>
                <a:ln w="9525">
                  <a:noFill/>
                  <a:round/>
                  <a:headEnd/>
                  <a:tailEnd/>
                </a:ln>
              </p:spPr>
              <p:txBody>
                <a:bodyPr>
                  <a:prstTxWarp prst="textNoShape">
                    <a:avLst/>
                  </a:prstTxWarp>
                </a:bodyPr>
                <a:lstStyle/>
                <a:p>
                  <a:endParaRPr lang="en-US"/>
                </a:p>
              </p:txBody>
            </p:sp>
            <p:sp>
              <p:nvSpPr>
                <p:cNvPr id="45242" name="Freeform 223"/>
                <p:cNvSpPr>
                  <a:spLocks noChangeAspect="1"/>
                </p:cNvSpPr>
                <p:nvPr/>
              </p:nvSpPr>
              <p:spPr bwMode="auto">
                <a:xfrm>
                  <a:off x="802" y="3373"/>
                  <a:ext cx="111" cy="195"/>
                </a:xfrm>
                <a:custGeom>
                  <a:avLst/>
                  <a:gdLst>
                    <a:gd name="T0" fmla="*/ 143 w 1444"/>
                    <a:gd name="T1" fmla="*/ 2526 h 2526"/>
                    <a:gd name="T2" fmla="*/ 88 w 1444"/>
                    <a:gd name="T3" fmla="*/ 2395 h 2526"/>
                    <a:gd name="T4" fmla="*/ 71 w 1444"/>
                    <a:gd name="T5" fmla="*/ 2343 h 2526"/>
                    <a:gd name="T6" fmla="*/ 37 w 1444"/>
                    <a:gd name="T7" fmla="*/ 2017 h 2526"/>
                    <a:gd name="T8" fmla="*/ 0 w 1444"/>
                    <a:gd name="T9" fmla="*/ 1443 h 2526"/>
                    <a:gd name="T10" fmla="*/ 451 w 1444"/>
                    <a:gd name="T11" fmla="*/ 286 h 2526"/>
                    <a:gd name="T12" fmla="*/ 579 w 1444"/>
                    <a:gd name="T13" fmla="*/ 128 h 2526"/>
                    <a:gd name="T14" fmla="*/ 715 w 1444"/>
                    <a:gd name="T15" fmla="*/ 22 h 2526"/>
                    <a:gd name="T16" fmla="*/ 843 w 1444"/>
                    <a:gd name="T17" fmla="*/ 0 h 2526"/>
                    <a:gd name="T18" fmla="*/ 1181 w 1444"/>
                    <a:gd name="T19" fmla="*/ 0 h 2526"/>
                    <a:gd name="T20" fmla="*/ 1353 w 1444"/>
                    <a:gd name="T21" fmla="*/ 37 h 2526"/>
                    <a:gd name="T22" fmla="*/ 1444 w 1444"/>
                    <a:gd name="T23" fmla="*/ 112 h 2526"/>
                    <a:gd name="T24" fmla="*/ 1376 w 1444"/>
                    <a:gd name="T25" fmla="*/ 346 h 2526"/>
                    <a:gd name="T26" fmla="*/ 1181 w 1444"/>
                    <a:gd name="T27" fmla="*/ 669 h 2526"/>
                    <a:gd name="T28" fmla="*/ 1106 w 1444"/>
                    <a:gd name="T29" fmla="*/ 1225 h 2526"/>
                    <a:gd name="T30" fmla="*/ 1106 w 1444"/>
                    <a:gd name="T31" fmla="*/ 1271 h 2526"/>
                    <a:gd name="T32" fmla="*/ 1068 w 1444"/>
                    <a:gd name="T33" fmla="*/ 1195 h 2526"/>
                    <a:gd name="T34" fmla="*/ 1090 w 1444"/>
                    <a:gd name="T35" fmla="*/ 1068 h 2526"/>
                    <a:gd name="T36" fmla="*/ 1068 w 1444"/>
                    <a:gd name="T37" fmla="*/ 1030 h 2526"/>
                    <a:gd name="T38" fmla="*/ 1000 w 1444"/>
                    <a:gd name="T39" fmla="*/ 1045 h 2526"/>
                    <a:gd name="T40" fmla="*/ 940 w 1444"/>
                    <a:gd name="T41" fmla="*/ 1090 h 2526"/>
                    <a:gd name="T42" fmla="*/ 819 w 1444"/>
                    <a:gd name="T43" fmla="*/ 1353 h 2526"/>
                    <a:gd name="T44" fmla="*/ 782 w 1444"/>
                    <a:gd name="T45" fmla="*/ 1504 h 2526"/>
                    <a:gd name="T46" fmla="*/ 782 w 1444"/>
                    <a:gd name="T47" fmla="*/ 1654 h 2526"/>
                    <a:gd name="T48" fmla="*/ 654 w 1444"/>
                    <a:gd name="T49" fmla="*/ 1721 h 2526"/>
                    <a:gd name="T50" fmla="*/ 647 w 1444"/>
                    <a:gd name="T51" fmla="*/ 1948 h 2526"/>
                    <a:gd name="T52" fmla="*/ 587 w 1444"/>
                    <a:gd name="T53" fmla="*/ 2202 h 2526"/>
                    <a:gd name="T54" fmla="*/ 565 w 1444"/>
                    <a:gd name="T55" fmla="*/ 2248 h 2526"/>
                    <a:gd name="T56" fmla="*/ 557 w 1444"/>
                    <a:gd name="T57" fmla="*/ 2233 h 2526"/>
                    <a:gd name="T58" fmla="*/ 324 w 1444"/>
                    <a:gd name="T59" fmla="*/ 2354 h 2526"/>
                    <a:gd name="T60" fmla="*/ 143 w 1444"/>
                    <a:gd name="T61" fmla="*/ 2526 h 252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444"/>
                    <a:gd name="T94" fmla="*/ 0 h 2526"/>
                    <a:gd name="T95" fmla="*/ 1444 w 1444"/>
                    <a:gd name="T96" fmla="*/ 2526 h 252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444" h="2526">
                      <a:moveTo>
                        <a:pt x="143" y="2526"/>
                      </a:moveTo>
                      <a:lnTo>
                        <a:pt x="88" y="2395"/>
                      </a:lnTo>
                      <a:lnTo>
                        <a:pt x="71" y="2343"/>
                      </a:lnTo>
                      <a:lnTo>
                        <a:pt x="37" y="2017"/>
                      </a:lnTo>
                      <a:lnTo>
                        <a:pt x="0" y="1443"/>
                      </a:lnTo>
                      <a:lnTo>
                        <a:pt x="451" y="286"/>
                      </a:lnTo>
                      <a:lnTo>
                        <a:pt x="579" y="128"/>
                      </a:lnTo>
                      <a:lnTo>
                        <a:pt x="715" y="22"/>
                      </a:lnTo>
                      <a:lnTo>
                        <a:pt x="843" y="0"/>
                      </a:lnTo>
                      <a:lnTo>
                        <a:pt x="1181" y="0"/>
                      </a:lnTo>
                      <a:lnTo>
                        <a:pt x="1353" y="37"/>
                      </a:lnTo>
                      <a:lnTo>
                        <a:pt x="1444" y="112"/>
                      </a:lnTo>
                      <a:lnTo>
                        <a:pt x="1376" y="346"/>
                      </a:lnTo>
                      <a:lnTo>
                        <a:pt x="1181" y="669"/>
                      </a:lnTo>
                      <a:lnTo>
                        <a:pt x="1106" y="1225"/>
                      </a:lnTo>
                      <a:lnTo>
                        <a:pt x="1106" y="1271"/>
                      </a:lnTo>
                      <a:lnTo>
                        <a:pt x="1068" y="1195"/>
                      </a:lnTo>
                      <a:lnTo>
                        <a:pt x="1090" y="1068"/>
                      </a:lnTo>
                      <a:lnTo>
                        <a:pt x="1068" y="1030"/>
                      </a:lnTo>
                      <a:lnTo>
                        <a:pt x="1000" y="1045"/>
                      </a:lnTo>
                      <a:lnTo>
                        <a:pt x="940" y="1090"/>
                      </a:lnTo>
                      <a:lnTo>
                        <a:pt x="819" y="1353"/>
                      </a:lnTo>
                      <a:lnTo>
                        <a:pt x="782" y="1504"/>
                      </a:lnTo>
                      <a:lnTo>
                        <a:pt x="782" y="1654"/>
                      </a:lnTo>
                      <a:lnTo>
                        <a:pt x="654" y="1721"/>
                      </a:lnTo>
                      <a:lnTo>
                        <a:pt x="647" y="1948"/>
                      </a:lnTo>
                      <a:lnTo>
                        <a:pt x="587" y="2202"/>
                      </a:lnTo>
                      <a:lnTo>
                        <a:pt x="565" y="2248"/>
                      </a:lnTo>
                      <a:lnTo>
                        <a:pt x="557" y="2233"/>
                      </a:lnTo>
                      <a:lnTo>
                        <a:pt x="324" y="2354"/>
                      </a:lnTo>
                      <a:lnTo>
                        <a:pt x="143" y="2526"/>
                      </a:lnTo>
                      <a:close/>
                    </a:path>
                  </a:pathLst>
                </a:custGeom>
                <a:solidFill>
                  <a:srgbClr val="DBDD73"/>
                </a:solidFill>
                <a:ln w="9525">
                  <a:noFill/>
                  <a:round/>
                  <a:headEnd/>
                  <a:tailEnd/>
                </a:ln>
              </p:spPr>
              <p:txBody>
                <a:bodyPr>
                  <a:prstTxWarp prst="textNoShape">
                    <a:avLst/>
                  </a:prstTxWarp>
                </a:bodyPr>
                <a:lstStyle/>
                <a:p>
                  <a:endParaRPr lang="en-US"/>
                </a:p>
              </p:txBody>
            </p:sp>
            <p:sp>
              <p:nvSpPr>
                <p:cNvPr id="45243" name="Freeform 224"/>
                <p:cNvSpPr>
                  <a:spLocks noChangeAspect="1"/>
                </p:cNvSpPr>
                <p:nvPr/>
              </p:nvSpPr>
              <p:spPr bwMode="auto">
                <a:xfrm>
                  <a:off x="816" y="3307"/>
                  <a:ext cx="214" cy="351"/>
                </a:xfrm>
                <a:custGeom>
                  <a:avLst/>
                  <a:gdLst>
                    <a:gd name="T0" fmla="*/ 2670 w 2774"/>
                    <a:gd name="T1" fmla="*/ 1754 h 4556"/>
                    <a:gd name="T2" fmla="*/ 2170 w 2774"/>
                    <a:gd name="T3" fmla="*/ 1617 h 4556"/>
                    <a:gd name="T4" fmla="*/ 1864 w 2774"/>
                    <a:gd name="T5" fmla="*/ 1571 h 4556"/>
                    <a:gd name="T6" fmla="*/ 1662 w 2774"/>
                    <a:gd name="T7" fmla="*/ 1599 h 4556"/>
                    <a:gd name="T8" fmla="*/ 1520 w 2774"/>
                    <a:gd name="T9" fmla="*/ 1678 h 4556"/>
                    <a:gd name="T10" fmla="*/ 1424 w 2774"/>
                    <a:gd name="T11" fmla="*/ 1801 h 4556"/>
                    <a:gd name="T12" fmla="*/ 1412 w 2774"/>
                    <a:gd name="T13" fmla="*/ 1864 h 4556"/>
                    <a:gd name="T14" fmla="*/ 1419 w 2774"/>
                    <a:gd name="T15" fmla="*/ 1927 h 4556"/>
                    <a:gd name="T16" fmla="*/ 1574 w 2774"/>
                    <a:gd name="T17" fmla="*/ 2217 h 4556"/>
                    <a:gd name="T18" fmla="*/ 1650 w 2774"/>
                    <a:gd name="T19" fmla="*/ 2388 h 4556"/>
                    <a:gd name="T20" fmla="*/ 1657 w 2774"/>
                    <a:gd name="T21" fmla="*/ 2496 h 4556"/>
                    <a:gd name="T22" fmla="*/ 1617 w 2774"/>
                    <a:gd name="T23" fmla="*/ 2610 h 4556"/>
                    <a:gd name="T24" fmla="*/ 1465 w 2774"/>
                    <a:gd name="T25" fmla="*/ 2770 h 4556"/>
                    <a:gd name="T26" fmla="*/ 1294 w 2774"/>
                    <a:gd name="T27" fmla="*/ 2906 h 4556"/>
                    <a:gd name="T28" fmla="*/ 1265 w 2774"/>
                    <a:gd name="T29" fmla="*/ 2955 h 4556"/>
                    <a:gd name="T30" fmla="*/ 1256 w 2774"/>
                    <a:gd name="T31" fmla="*/ 2999 h 4556"/>
                    <a:gd name="T32" fmla="*/ 1299 w 2774"/>
                    <a:gd name="T33" fmla="*/ 3131 h 4556"/>
                    <a:gd name="T34" fmla="*/ 1324 w 2774"/>
                    <a:gd name="T35" fmla="*/ 3217 h 4556"/>
                    <a:gd name="T36" fmla="*/ 1319 w 2774"/>
                    <a:gd name="T37" fmla="*/ 3302 h 4556"/>
                    <a:gd name="T38" fmla="*/ 1287 w 2774"/>
                    <a:gd name="T39" fmla="*/ 3388 h 4556"/>
                    <a:gd name="T40" fmla="*/ 1251 w 2774"/>
                    <a:gd name="T41" fmla="*/ 3427 h 4556"/>
                    <a:gd name="T42" fmla="*/ 1169 w 2774"/>
                    <a:gd name="T43" fmla="*/ 3455 h 4556"/>
                    <a:gd name="T44" fmla="*/ 1088 w 2774"/>
                    <a:gd name="T45" fmla="*/ 3459 h 4556"/>
                    <a:gd name="T46" fmla="*/ 865 w 2774"/>
                    <a:gd name="T47" fmla="*/ 3454 h 4556"/>
                    <a:gd name="T48" fmla="*/ 831 w 2774"/>
                    <a:gd name="T49" fmla="*/ 3465 h 4556"/>
                    <a:gd name="T50" fmla="*/ 739 w 2774"/>
                    <a:gd name="T51" fmla="*/ 3697 h 4556"/>
                    <a:gd name="T52" fmla="*/ 507 w 2774"/>
                    <a:gd name="T53" fmla="*/ 4366 h 4556"/>
                    <a:gd name="T54" fmla="*/ 432 w 2774"/>
                    <a:gd name="T55" fmla="*/ 4485 h 4556"/>
                    <a:gd name="T56" fmla="*/ 377 w 2774"/>
                    <a:gd name="T57" fmla="*/ 4534 h 4556"/>
                    <a:gd name="T58" fmla="*/ 319 w 2774"/>
                    <a:gd name="T59" fmla="*/ 4556 h 4556"/>
                    <a:gd name="T60" fmla="*/ 257 w 2774"/>
                    <a:gd name="T61" fmla="*/ 4544 h 4556"/>
                    <a:gd name="T62" fmla="*/ 158 w 2774"/>
                    <a:gd name="T63" fmla="*/ 4451 h 4556"/>
                    <a:gd name="T64" fmla="*/ 148 w 2774"/>
                    <a:gd name="T65" fmla="*/ 4423 h 4556"/>
                    <a:gd name="T66" fmla="*/ 47 w 2774"/>
                    <a:gd name="T67" fmla="*/ 4255 h 4556"/>
                    <a:gd name="T68" fmla="*/ 29 w 2774"/>
                    <a:gd name="T69" fmla="*/ 4181 h 4556"/>
                    <a:gd name="T70" fmla="*/ 4 w 2774"/>
                    <a:gd name="T71" fmla="*/ 3731 h 4556"/>
                    <a:gd name="T72" fmla="*/ 150 w 2774"/>
                    <a:gd name="T73" fmla="*/ 3586 h 4556"/>
                    <a:gd name="T74" fmla="*/ 203 w 2774"/>
                    <a:gd name="T75" fmla="*/ 3593 h 4556"/>
                    <a:gd name="T76" fmla="*/ 286 w 2774"/>
                    <a:gd name="T77" fmla="*/ 4007 h 4556"/>
                    <a:gd name="T78" fmla="*/ 369 w 2774"/>
                    <a:gd name="T79" fmla="*/ 4330 h 4556"/>
                    <a:gd name="T80" fmla="*/ 437 w 2774"/>
                    <a:gd name="T81" fmla="*/ 4330 h 4556"/>
                    <a:gd name="T82" fmla="*/ 377 w 2774"/>
                    <a:gd name="T83" fmla="*/ 3504 h 4556"/>
                    <a:gd name="T84" fmla="*/ 481 w 2774"/>
                    <a:gd name="T85" fmla="*/ 3037 h 4556"/>
                    <a:gd name="T86" fmla="*/ 527 w 2774"/>
                    <a:gd name="T87" fmla="*/ 2624 h 4556"/>
                    <a:gd name="T88" fmla="*/ 662 w 2774"/>
                    <a:gd name="T89" fmla="*/ 2323 h 4556"/>
                    <a:gd name="T90" fmla="*/ 790 w 2774"/>
                    <a:gd name="T91" fmla="*/ 2015 h 4556"/>
                    <a:gd name="T92" fmla="*/ 819 w 2774"/>
                    <a:gd name="T93" fmla="*/ 2075 h 4556"/>
                    <a:gd name="T94" fmla="*/ 962 w 2774"/>
                    <a:gd name="T95" fmla="*/ 2271 h 4556"/>
                    <a:gd name="T96" fmla="*/ 993 w 2774"/>
                    <a:gd name="T97" fmla="*/ 1841 h 4556"/>
                    <a:gd name="T98" fmla="*/ 1060 w 2774"/>
                    <a:gd name="T99" fmla="*/ 1510 h 4556"/>
                    <a:gd name="T100" fmla="*/ 1278 w 2774"/>
                    <a:gd name="T101" fmla="*/ 1143 h 4556"/>
                    <a:gd name="T102" fmla="*/ 1300 w 2774"/>
                    <a:gd name="T103" fmla="*/ 782 h 4556"/>
                    <a:gd name="T104" fmla="*/ 1338 w 2774"/>
                    <a:gd name="T105" fmla="*/ 698 h 4556"/>
                    <a:gd name="T106" fmla="*/ 1353 w 2774"/>
                    <a:gd name="T107" fmla="*/ 526 h 4556"/>
                    <a:gd name="T108" fmla="*/ 1406 w 2774"/>
                    <a:gd name="T109" fmla="*/ 203 h 4556"/>
                    <a:gd name="T110" fmla="*/ 1737 w 2774"/>
                    <a:gd name="T111" fmla="*/ 0 h 4556"/>
                    <a:gd name="T112" fmla="*/ 2120 w 2774"/>
                    <a:gd name="T113" fmla="*/ 180 h 4556"/>
                    <a:gd name="T114" fmla="*/ 2646 w 2774"/>
                    <a:gd name="T115" fmla="*/ 1143 h 455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2774"/>
                    <a:gd name="T175" fmla="*/ 0 h 4556"/>
                    <a:gd name="T176" fmla="*/ 2774 w 2774"/>
                    <a:gd name="T177" fmla="*/ 4556 h 455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2774" h="4556">
                      <a:moveTo>
                        <a:pt x="2774" y="1766"/>
                      </a:moveTo>
                      <a:lnTo>
                        <a:pt x="2670" y="1754"/>
                      </a:lnTo>
                      <a:lnTo>
                        <a:pt x="2474" y="1704"/>
                      </a:lnTo>
                      <a:lnTo>
                        <a:pt x="2170" y="1617"/>
                      </a:lnTo>
                      <a:lnTo>
                        <a:pt x="1949" y="1576"/>
                      </a:lnTo>
                      <a:lnTo>
                        <a:pt x="1864" y="1571"/>
                      </a:lnTo>
                      <a:lnTo>
                        <a:pt x="1740" y="1579"/>
                      </a:lnTo>
                      <a:lnTo>
                        <a:pt x="1662" y="1599"/>
                      </a:lnTo>
                      <a:lnTo>
                        <a:pt x="1589" y="1631"/>
                      </a:lnTo>
                      <a:lnTo>
                        <a:pt x="1520" y="1678"/>
                      </a:lnTo>
                      <a:lnTo>
                        <a:pt x="1460" y="1738"/>
                      </a:lnTo>
                      <a:lnTo>
                        <a:pt x="1424" y="1801"/>
                      </a:lnTo>
                      <a:lnTo>
                        <a:pt x="1416" y="1833"/>
                      </a:lnTo>
                      <a:lnTo>
                        <a:pt x="1412" y="1864"/>
                      </a:lnTo>
                      <a:lnTo>
                        <a:pt x="1414" y="1895"/>
                      </a:lnTo>
                      <a:lnTo>
                        <a:pt x="1419" y="1927"/>
                      </a:lnTo>
                      <a:lnTo>
                        <a:pt x="1441" y="1991"/>
                      </a:lnTo>
                      <a:lnTo>
                        <a:pt x="1574" y="2217"/>
                      </a:lnTo>
                      <a:lnTo>
                        <a:pt x="1627" y="2318"/>
                      </a:lnTo>
                      <a:lnTo>
                        <a:pt x="1650" y="2388"/>
                      </a:lnTo>
                      <a:lnTo>
                        <a:pt x="1659" y="2460"/>
                      </a:lnTo>
                      <a:lnTo>
                        <a:pt x="1657" y="2496"/>
                      </a:lnTo>
                      <a:lnTo>
                        <a:pt x="1649" y="2534"/>
                      </a:lnTo>
                      <a:lnTo>
                        <a:pt x="1617" y="2610"/>
                      </a:lnTo>
                      <a:lnTo>
                        <a:pt x="1556" y="2688"/>
                      </a:lnTo>
                      <a:lnTo>
                        <a:pt x="1465" y="2770"/>
                      </a:lnTo>
                      <a:lnTo>
                        <a:pt x="1328" y="2871"/>
                      </a:lnTo>
                      <a:lnTo>
                        <a:pt x="1294" y="2906"/>
                      </a:lnTo>
                      <a:lnTo>
                        <a:pt x="1272" y="2939"/>
                      </a:lnTo>
                      <a:lnTo>
                        <a:pt x="1265" y="2955"/>
                      </a:lnTo>
                      <a:lnTo>
                        <a:pt x="1257" y="2985"/>
                      </a:lnTo>
                      <a:lnTo>
                        <a:pt x="1256" y="2999"/>
                      </a:lnTo>
                      <a:lnTo>
                        <a:pt x="1259" y="3029"/>
                      </a:lnTo>
                      <a:lnTo>
                        <a:pt x="1299" y="3131"/>
                      </a:lnTo>
                      <a:lnTo>
                        <a:pt x="1316" y="3181"/>
                      </a:lnTo>
                      <a:lnTo>
                        <a:pt x="1324" y="3217"/>
                      </a:lnTo>
                      <a:lnTo>
                        <a:pt x="1325" y="3257"/>
                      </a:lnTo>
                      <a:lnTo>
                        <a:pt x="1319" y="3302"/>
                      </a:lnTo>
                      <a:lnTo>
                        <a:pt x="1305" y="3349"/>
                      </a:lnTo>
                      <a:lnTo>
                        <a:pt x="1287" y="3388"/>
                      </a:lnTo>
                      <a:lnTo>
                        <a:pt x="1271" y="3410"/>
                      </a:lnTo>
                      <a:lnTo>
                        <a:pt x="1251" y="3427"/>
                      </a:lnTo>
                      <a:lnTo>
                        <a:pt x="1226" y="3440"/>
                      </a:lnTo>
                      <a:lnTo>
                        <a:pt x="1169" y="3455"/>
                      </a:lnTo>
                      <a:lnTo>
                        <a:pt x="1121" y="3459"/>
                      </a:lnTo>
                      <a:lnTo>
                        <a:pt x="1088" y="3459"/>
                      </a:lnTo>
                      <a:lnTo>
                        <a:pt x="921" y="3452"/>
                      </a:lnTo>
                      <a:lnTo>
                        <a:pt x="865" y="3454"/>
                      </a:lnTo>
                      <a:lnTo>
                        <a:pt x="843" y="3458"/>
                      </a:lnTo>
                      <a:lnTo>
                        <a:pt x="831" y="3465"/>
                      </a:lnTo>
                      <a:lnTo>
                        <a:pt x="808" y="3501"/>
                      </a:lnTo>
                      <a:lnTo>
                        <a:pt x="739" y="3697"/>
                      </a:lnTo>
                      <a:lnTo>
                        <a:pt x="617" y="4097"/>
                      </a:lnTo>
                      <a:lnTo>
                        <a:pt x="507" y="4366"/>
                      </a:lnTo>
                      <a:lnTo>
                        <a:pt x="457" y="4450"/>
                      </a:lnTo>
                      <a:lnTo>
                        <a:pt x="432" y="4485"/>
                      </a:lnTo>
                      <a:lnTo>
                        <a:pt x="405" y="4512"/>
                      </a:lnTo>
                      <a:lnTo>
                        <a:pt x="377" y="4534"/>
                      </a:lnTo>
                      <a:lnTo>
                        <a:pt x="348" y="4549"/>
                      </a:lnTo>
                      <a:lnTo>
                        <a:pt x="319" y="4556"/>
                      </a:lnTo>
                      <a:lnTo>
                        <a:pt x="289" y="4555"/>
                      </a:lnTo>
                      <a:lnTo>
                        <a:pt x="257" y="4544"/>
                      </a:lnTo>
                      <a:lnTo>
                        <a:pt x="225" y="4523"/>
                      </a:lnTo>
                      <a:lnTo>
                        <a:pt x="158" y="4451"/>
                      </a:lnTo>
                      <a:lnTo>
                        <a:pt x="157" y="4444"/>
                      </a:lnTo>
                      <a:lnTo>
                        <a:pt x="148" y="4423"/>
                      </a:lnTo>
                      <a:lnTo>
                        <a:pt x="63" y="4288"/>
                      </a:lnTo>
                      <a:lnTo>
                        <a:pt x="47" y="4255"/>
                      </a:lnTo>
                      <a:lnTo>
                        <a:pt x="46" y="4248"/>
                      </a:lnTo>
                      <a:lnTo>
                        <a:pt x="29" y="4181"/>
                      </a:lnTo>
                      <a:lnTo>
                        <a:pt x="10" y="4000"/>
                      </a:lnTo>
                      <a:lnTo>
                        <a:pt x="4" y="3731"/>
                      </a:lnTo>
                      <a:lnTo>
                        <a:pt x="0" y="3654"/>
                      </a:lnTo>
                      <a:lnTo>
                        <a:pt x="150" y="3586"/>
                      </a:lnTo>
                      <a:lnTo>
                        <a:pt x="181" y="3593"/>
                      </a:lnTo>
                      <a:lnTo>
                        <a:pt x="203" y="3593"/>
                      </a:lnTo>
                      <a:lnTo>
                        <a:pt x="241" y="3871"/>
                      </a:lnTo>
                      <a:lnTo>
                        <a:pt x="286" y="4007"/>
                      </a:lnTo>
                      <a:lnTo>
                        <a:pt x="286" y="4067"/>
                      </a:lnTo>
                      <a:lnTo>
                        <a:pt x="369" y="4330"/>
                      </a:lnTo>
                      <a:lnTo>
                        <a:pt x="391" y="4353"/>
                      </a:lnTo>
                      <a:lnTo>
                        <a:pt x="437" y="4330"/>
                      </a:lnTo>
                      <a:lnTo>
                        <a:pt x="466" y="4263"/>
                      </a:lnTo>
                      <a:lnTo>
                        <a:pt x="377" y="3504"/>
                      </a:lnTo>
                      <a:lnTo>
                        <a:pt x="399" y="3195"/>
                      </a:lnTo>
                      <a:lnTo>
                        <a:pt x="481" y="3037"/>
                      </a:lnTo>
                      <a:lnTo>
                        <a:pt x="527" y="2706"/>
                      </a:lnTo>
                      <a:lnTo>
                        <a:pt x="527" y="2624"/>
                      </a:lnTo>
                      <a:lnTo>
                        <a:pt x="655" y="2541"/>
                      </a:lnTo>
                      <a:lnTo>
                        <a:pt x="662" y="2323"/>
                      </a:lnTo>
                      <a:lnTo>
                        <a:pt x="699" y="2203"/>
                      </a:lnTo>
                      <a:lnTo>
                        <a:pt x="790" y="2015"/>
                      </a:lnTo>
                      <a:lnTo>
                        <a:pt x="819" y="1984"/>
                      </a:lnTo>
                      <a:lnTo>
                        <a:pt x="819" y="2075"/>
                      </a:lnTo>
                      <a:lnTo>
                        <a:pt x="940" y="2271"/>
                      </a:lnTo>
                      <a:lnTo>
                        <a:pt x="962" y="2271"/>
                      </a:lnTo>
                      <a:lnTo>
                        <a:pt x="985" y="2225"/>
                      </a:lnTo>
                      <a:lnTo>
                        <a:pt x="993" y="1841"/>
                      </a:lnTo>
                      <a:lnTo>
                        <a:pt x="1015" y="1797"/>
                      </a:lnTo>
                      <a:lnTo>
                        <a:pt x="1060" y="1510"/>
                      </a:lnTo>
                      <a:lnTo>
                        <a:pt x="1203" y="1307"/>
                      </a:lnTo>
                      <a:lnTo>
                        <a:pt x="1278" y="1143"/>
                      </a:lnTo>
                      <a:lnTo>
                        <a:pt x="1331" y="917"/>
                      </a:lnTo>
                      <a:lnTo>
                        <a:pt x="1300" y="782"/>
                      </a:lnTo>
                      <a:lnTo>
                        <a:pt x="1300" y="729"/>
                      </a:lnTo>
                      <a:lnTo>
                        <a:pt x="1338" y="698"/>
                      </a:lnTo>
                      <a:lnTo>
                        <a:pt x="1331" y="572"/>
                      </a:lnTo>
                      <a:lnTo>
                        <a:pt x="1353" y="526"/>
                      </a:lnTo>
                      <a:lnTo>
                        <a:pt x="1353" y="369"/>
                      </a:lnTo>
                      <a:lnTo>
                        <a:pt x="1406" y="203"/>
                      </a:lnTo>
                      <a:lnTo>
                        <a:pt x="1511" y="113"/>
                      </a:lnTo>
                      <a:lnTo>
                        <a:pt x="1737" y="0"/>
                      </a:lnTo>
                      <a:lnTo>
                        <a:pt x="1902" y="22"/>
                      </a:lnTo>
                      <a:lnTo>
                        <a:pt x="2120" y="180"/>
                      </a:lnTo>
                      <a:lnTo>
                        <a:pt x="2368" y="548"/>
                      </a:lnTo>
                      <a:lnTo>
                        <a:pt x="2646" y="1143"/>
                      </a:lnTo>
                      <a:lnTo>
                        <a:pt x="2774" y="1766"/>
                      </a:lnTo>
                      <a:close/>
                    </a:path>
                  </a:pathLst>
                </a:custGeom>
                <a:solidFill>
                  <a:srgbClr val="DBDD73"/>
                </a:solidFill>
                <a:ln w="9525">
                  <a:noFill/>
                  <a:round/>
                  <a:headEnd/>
                  <a:tailEnd/>
                </a:ln>
              </p:spPr>
              <p:txBody>
                <a:bodyPr>
                  <a:prstTxWarp prst="textNoShape">
                    <a:avLst/>
                  </a:prstTxWarp>
                </a:bodyPr>
                <a:lstStyle/>
                <a:p>
                  <a:endParaRPr lang="en-US"/>
                </a:p>
              </p:txBody>
            </p:sp>
            <p:sp>
              <p:nvSpPr>
                <p:cNvPr id="45244" name="Freeform 225"/>
                <p:cNvSpPr>
                  <a:spLocks noChangeAspect="1"/>
                </p:cNvSpPr>
                <p:nvPr/>
              </p:nvSpPr>
              <p:spPr bwMode="auto">
                <a:xfrm>
                  <a:off x="781" y="3482"/>
                  <a:ext cx="254" cy="322"/>
                </a:xfrm>
                <a:custGeom>
                  <a:avLst/>
                  <a:gdLst>
                    <a:gd name="T0" fmla="*/ 345 w 3301"/>
                    <a:gd name="T1" fmla="*/ 3345 h 4180"/>
                    <a:gd name="T2" fmla="*/ 794 w 3301"/>
                    <a:gd name="T3" fmla="*/ 3504 h 4180"/>
                    <a:gd name="T4" fmla="*/ 1039 w 3301"/>
                    <a:gd name="T5" fmla="*/ 3526 h 4180"/>
                    <a:gd name="T6" fmla="*/ 1271 w 3301"/>
                    <a:gd name="T7" fmla="*/ 3478 h 4180"/>
                    <a:gd name="T8" fmla="*/ 1444 w 3301"/>
                    <a:gd name="T9" fmla="*/ 3380 h 4180"/>
                    <a:gd name="T10" fmla="*/ 1652 w 3301"/>
                    <a:gd name="T11" fmla="*/ 3165 h 4180"/>
                    <a:gd name="T12" fmla="*/ 1934 w 3301"/>
                    <a:gd name="T13" fmla="*/ 2606 h 4180"/>
                    <a:gd name="T14" fmla="*/ 2208 w 3301"/>
                    <a:gd name="T15" fmla="*/ 1559 h 4180"/>
                    <a:gd name="T16" fmla="*/ 2491 w 3301"/>
                    <a:gd name="T17" fmla="*/ 990 h 4180"/>
                    <a:gd name="T18" fmla="*/ 2767 w 3301"/>
                    <a:gd name="T19" fmla="*/ 706 h 4180"/>
                    <a:gd name="T20" fmla="*/ 3159 w 3301"/>
                    <a:gd name="T21" fmla="*/ 496 h 4180"/>
                    <a:gd name="T22" fmla="*/ 3260 w 3301"/>
                    <a:gd name="T23" fmla="*/ 403 h 4180"/>
                    <a:gd name="T24" fmla="*/ 3276 w 3301"/>
                    <a:gd name="T25" fmla="*/ 372 h 4180"/>
                    <a:gd name="T26" fmla="*/ 3281 w 3301"/>
                    <a:gd name="T27" fmla="*/ 343 h 4180"/>
                    <a:gd name="T28" fmla="*/ 3271 w 3301"/>
                    <a:gd name="T29" fmla="*/ 315 h 4180"/>
                    <a:gd name="T30" fmla="*/ 3239 w 3301"/>
                    <a:gd name="T31" fmla="*/ 287 h 4180"/>
                    <a:gd name="T32" fmla="*/ 3247 w 3301"/>
                    <a:gd name="T33" fmla="*/ 28 h 4180"/>
                    <a:gd name="T34" fmla="*/ 3265 w 3301"/>
                    <a:gd name="T35" fmla="*/ 0 h 4180"/>
                    <a:gd name="T36" fmla="*/ 3276 w 3301"/>
                    <a:gd name="T37" fmla="*/ 1 h 4180"/>
                    <a:gd name="T38" fmla="*/ 3288 w 3301"/>
                    <a:gd name="T39" fmla="*/ 4 h 4180"/>
                    <a:gd name="T40" fmla="*/ 3301 w 3301"/>
                    <a:gd name="T41" fmla="*/ 75 h 4180"/>
                    <a:gd name="T42" fmla="*/ 3151 w 3301"/>
                    <a:gd name="T43" fmla="*/ 1210 h 4180"/>
                    <a:gd name="T44" fmla="*/ 2970 w 3301"/>
                    <a:gd name="T45" fmla="*/ 1450 h 4180"/>
                    <a:gd name="T46" fmla="*/ 2917 w 3301"/>
                    <a:gd name="T47" fmla="*/ 1428 h 4180"/>
                    <a:gd name="T48" fmla="*/ 2655 w 3301"/>
                    <a:gd name="T49" fmla="*/ 1887 h 4180"/>
                    <a:gd name="T50" fmla="*/ 2556 w 3301"/>
                    <a:gd name="T51" fmla="*/ 2300 h 4180"/>
                    <a:gd name="T52" fmla="*/ 2361 w 3301"/>
                    <a:gd name="T53" fmla="*/ 2977 h 4180"/>
                    <a:gd name="T54" fmla="*/ 1226 w 3301"/>
                    <a:gd name="T55" fmla="*/ 3969 h 4180"/>
                    <a:gd name="T56" fmla="*/ 768 w 3301"/>
                    <a:gd name="T57" fmla="*/ 4180 h 4180"/>
                    <a:gd name="T58" fmla="*/ 287 w 3301"/>
                    <a:gd name="T59" fmla="*/ 4029 h 4180"/>
                    <a:gd name="T60" fmla="*/ 152 w 3301"/>
                    <a:gd name="T61" fmla="*/ 3639 h 4180"/>
                    <a:gd name="T62" fmla="*/ 0 w 3301"/>
                    <a:gd name="T63" fmla="*/ 3165 h 418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301"/>
                    <a:gd name="T97" fmla="*/ 0 h 4180"/>
                    <a:gd name="T98" fmla="*/ 3301 w 3301"/>
                    <a:gd name="T99" fmla="*/ 4180 h 418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301" h="4180">
                      <a:moveTo>
                        <a:pt x="0" y="3165"/>
                      </a:moveTo>
                      <a:lnTo>
                        <a:pt x="345" y="3345"/>
                      </a:lnTo>
                      <a:lnTo>
                        <a:pt x="596" y="3449"/>
                      </a:lnTo>
                      <a:lnTo>
                        <a:pt x="794" y="3504"/>
                      </a:lnTo>
                      <a:lnTo>
                        <a:pt x="942" y="3525"/>
                      </a:lnTo>
                      <a:lnTo>
                        <a:pt x="1039" y="3526"/>
                      </a:lnTo>
                      <a:lnTo>
                        <a:pt x="1179" y="3507"/>
                      </a:lnTo>
                      <a:lnTo>
                        <a:pt x="1271" y="3478"/>
                      </a:lnTo>
                      <a:lnTo>
                        <a:pt x="1359" y="3436"/>
                      </a:lnTo>
                      <a:lnTo>
                        <a:pt x="1444" y="3380"/>
                      </a:lnTo>
                      <a:lnTo>
                        <a:pt x="1527" y="3308"/>
                      </a:lnTo>
                      <a:lnTo>
                        <a:pt x="1652" y="3165"/>
                      </a:lnTo>
                      <a:lnTo>
                        <a:pt x="1797" y="2935"/>
                      </a:lnTo>
                      <a:lnTo>
                        <a:pt x="1934" y="2606"/>
                      </a:lnTo>
                      <a:lnTo>
                        <a:pt x="2090" y="1996"/>
                      </a:lnTo>
                      <a:lnTo>
                        <a:pt x="2208" y="1559"/>
                      </a:lnTo>
                      <a:lnTo>
                        <a:pt x="2344" y="1225"/>
                      </a:lnTo>
                      <a:lnTo>
                        <a:pt x="2491" y="990"/>
                      </a:lnTo>
                      <a:lnTo>
                        <a:pt x="2617" y="843"/>
                      </a:lnTo>
                      <a:lnTo>
                        <a:pt x="2767" y="706"/>
                      </a:lnTo>
                      <a:lnTo>
                        <a:pt x="3013" y="584"/>
                      </a:lnTo>
                      <a:lnTo>
                        <a:pt x="3159" y="496"/>
                      </a:lnTo>
                      <a:lnTo>
                        <a:pt x="3218" y="449"/>
                      </a:lnTo>
                      <a:lnTo>
                        <a:pt x="3260" y="403"/>
                      </a:lnTo>
                      <a:lnTo>
                        <a:pt x="3270" y="387"/>
                      </a:lnTo>
                      <a:lnTo>
                        <a:pt x="3276" y="372"/>
                      </a:lnTo>
                      <a:lnTo>
                        <a:pt x="3279" y="357"/>
                      </a:lnTo>
                      <a:lnTo>
                        <a:pt x="3281" y="343"/>
                      </a:lnTo>
                      <a:lnTo>
                        <a:pt x="3277" y="329"/>
                      </a:lnTo>
                      <a:lnTo>
                        <a:pt x="3271" y="315"/>
                      </a:lnTo>
                      <a:lnTo>
                        <a:pt x="3248" y="315"/>
                      </a:lnTo>
                      <a:lnTo>
                        <a:pt x="3239" y="287"/>
                      </a:lnTo>
                      <a:lnTo>
                        <a:pt x="3235" y="205"/>
                      </a:lnTo>
                      <a:lnTo>
                        <a:pt x="3247" y="28"/>
                      </a:lnTo>
                      <a:lnTo>
                        <a:pt x="3248" y="0"/>
                      </a:lnTo>
                      <a:lnTo>
                        <a:pt x="3265" y="0"/>
                      </a:lnTo>
                      <a:lnTo>
                        <a:pt x="3271" y="1"/>
                      </a:lnTo>
                      <a:lnTo>
                        <a:pt x="3276" y="1"/>
                      </a:lnTo>
                      <a:lnTo>
                        <a:pt x="3282" y="3"/>
                      </a:lnTo>
                      <a:lnTo>
                        <a:pt x="3288" y="4"/>
                      </a:lnTo>
                      <a:lnTo>
                        <a:pt x="3293" y="7"/>
                      </a:lnTo>
                      <a:lnTo>
                        <a:pt x="3301" y="75"/>
                      </a:lnTo>
                      <a:lnTo>
                        <a:pt x="3286" y="571"/>
                      </a:lnTo>
                      <a:lnTo>
                        <a:pt x="3151" y="1210"/>
                      </a:lnTo>
                      <a:lnTo>
                        <a:pt x="2970" y="1473"/>
                      </a:lnTo>
                      <a:lnTo>
                        <a:pt x="2970" y="1450"/>
                      </a:lnTo>
                      <a:lnTo>
                        <a:pt x="2940" y="1428"/>
                      </a:lnTo>
                      <a:lnTo>
                        <a:pt x="2917" y="1428"/>
                      </a:lnTo>
                      <a:lnTo>
                        <a:pt x="2774" y="1639"/>
                      </a:lnTo>
                      <a:lnTo>
                        <a:pt x="2655" y="1887"/>
                      </a:lnTo>
                      <a:lnTo>
                        <a:pt x="2579" y="2120"/>
                      </a:lnTo>
                      <a:lnTo>
                        <a:pt x="2556" y="2300"/>
                      </a:lnTo>
                      <a:lnTo>
                        <a:pt x="2429" y="2676"/>
                      </a:lnTo>
                      <a:lnTo>
                        <a:pt x="2361" y="2977"/>
                      </a:lnTo>
                      <a:lnTo>
                        <a:pt x="2293" y="3127"/>
                      </a:lnTo>
                      <a:lnTo>
                        <a:pt x="1226" y="3969"/>
                      </a:lnTo>
                      <a:lnTo>
                        <a:pt x="1090" y="4113"/>
                      </a:lnTo>
                      <a:lnTo>
                        <a:pt x="768" y="4180"/>
                      </a:lnTo>
                      <a:lnTo>
                        <a:pt x="414" y="4120"/>
                      </a:lnTo>
                      <a:lnTo>
                        <a:pt x="287" y="4029"/>
                      </a:lnTo>
                      <a:lnTo>
                        <a:pt x="181" y="3826"/>
                      </a:lnTo>
                      <a:lnTo>
                        <a:pt x="152" y="3639"/>
                      </a:lnTo>
                      <a:lnTo>
                        <a:pt x="0" y="3285"/>
                      </a:lnTo>
                      <a:lnTo>
                        <a:pt x="0" y="3165"/>
                      </a:lnTo>
                      <a:close/>
                    </a:path>
                  </a:pathLst>
                </a:custGeom>
                <a:solidFill>
                  <a:srgbClr val="B2B168"/>
                </a:solidFill>
                <a:ln w="9525">
                  <a:noFill/>
                  <a:round/>
                  <a:headEnd/>
                  <a:tailEnd/>
                </a:ln>
              </p:spPr>
              <p:txBody>
                <a:bodyPr>
                  <a:prstTxWarp prst="textNoShape">
                    <a:avLst/>
                  </a:prstTxWarp>
                </a:bodyPr>
                <a:lstStyle/>
                <a:p>
                  <a:endParaRPr lang="en-US"/>
                </a:p>
              </p:txBody>
            </p:sp>
            <p:sp>
              <p:nvSpPr>
                <p:cNvPr id="45245" name="Freeform 226"/>
                <p:cNvSpPr>
                  <a:spLocks noChangeAspect="1"/>
                </p:cNvSpPr>
                <p:nvPr/>
              </p:nvSpPr>
              <p:spPr bwMode="auto">
                <a:xfrm>
                  <a:off x="745" y="3381"/>
                  <a:ext cx="97" cy="69"/>
                </a:xfrm>
                <a:custGeom>
                  <a:avLst/>
                  <a:gdLst>
                    <a:gd name="T0" fmla="*/ 241 w 1263"/>
                    <a:gd name="T1" fmla="*/ 31 h 896"/>
                    <a:gd name="T2" fmla="*/ 831 w 1263"/>
                    <a:gd name="T3" fmla="*/ 1 h 896"/>
                    <a:gd name="T4" fmla="*/ 897 w 1263"/>
                    <a:gd name="T5" fmla="*/ 0 h 896"/>
                    <a:gd name="T6" fmla="*/ 1208 w 1263"/>
                    <a:gd name="T7" fmla="*/ 5 h 896"/>
                    <a:gd name="T8" fmla="*/ 1263 w 1263"/>
                    <a:gd name="T9" fmla="*/ 8 h 896"/>
                    <a:gd name="T10" fmla="*/ 1128 w 1263"/>
                    <a:gd name="T11" fmla="*/ 182 h 896"/>
                    <a:gd name="T12" fmla="*/ 940 w 1263"/>
                    <a:gd name="T13" fmla="*/ 648 h 896"/>
                    <a:gd name="T14" fmla="*/ 643 w 1263"/>
                    <a:gd name="T15" fmla="*/ 746 h 896"/>
                    <a:gd name="T16" fmla="*/ 341 w 1263"/>
                    <a:gd name="T17" fmla="*/ 828 h 896"/>
                    <a:gd name="T18" fmla="*/ 55 w 1263"/>
                    <a:gd name="T19" fmla="*/ 887 h 896"/>
                    <a:gd name="T20" fmla="*/ 0 w 1263"/>
                    <a:gd name="T21" fmla="*/ 896 h 896"/>
                    <a:gd name="T22" fmla="*/ 278 w 1263"/>
                    <a:gd name="T23" fmla="*/ 633 h 896"/>
                    <a:gd name="T24" fmla="*/ 256 w 1263"/>
                    <a:gd name="T25" fmla="*/ 588 h 896"/>
                    <a:gd name="T26" fmla="*/ 241 w 1263"/>
                    <a:gd name="T27" fmla="*/ 31 h 89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263"/>
                    <a:gd name="T43" fmla="*/ 0 h 896"/>
                    <a:gd name="T44" fmla="*/ 1263 w 1263"/>
                    <a:gd name="T45" fmla="*/ 896 h 89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263" h="896">
                      <a:moveTo>
                        <a:pt x="241" y="31"/>
                      </a:moveTo>
                      <a:lnTo>
                        <a:pt x="831" y="1"/>
                      </a:lnTo>
                      <a:lnTo>
                        <a:pt x="897" y="0"/>
                      </a:lnTo>
                      <a:lnTo>
                        <a:pt x="1208" y="5"/>
                      </a:lnTo>
                      <a:lnTo>
                        <a:pt x="1263" y="8"/>
                      </a:lnTo>
                      <a:lnTo>
                        <a:pt x="1128" y="182"/>
                      </a:lnTo>
                      <a:lnTo>
                        <a:pt x="940" y="648"/>
                      </a:lnTo>
                      <a:lnTo>
                        <a:pt x="643" y="746"/>
                      </a:lnTo>
                      <a:lnTo>
                        <a:pt x="341" y="828"/>
                      </a:lnTo>
                      <a:lnTo>
                        <a:pt x="55" y="887"/>
                      </a:lnTo>
                      <a:lnTo>
                        <a:pt x="0" y="896"/>
                      </a:lnTo>
                      <a:lnTo>
                        <a:pt x="278" y="633"/>
                      </a:lnTo>
                      <a:lnTo>
                        <a:pt x="256" y="588"/>
                      </a:lnTo>
                      <a:lnTo>
                        <a:pt x="241" y="31"/>
                      </a:lnTo>
                      <a:close/>
                    </a:path>
                  </a:pathLst>
                </a:custGeom>
                <a:solidFill>
                  <a:srgbClr val="C4A170"/>
                </a:solidFill>
                <a:ln w="9525">
                  <a:noFill/>
                  <a:round/>
                  <a:headEnd/>
                  <a:tailEnd/>
                </a:ln>
              </p:spPr>
              <p:txBody>
                <a:bodyPr>
                  <a:prstTxWarp prst="textNoShape">
                    <a:avLst/>
                  </a:prstTxWarp>
                </a:bodyPr>
                <a:lstStyle/>
                <a:p>
                  <a:endParaRPr lang="en-US"/>
                </a:p>
              </p:txBody>
            </p:sp>
            <p:sp>
              <p:nvSpPr>
                <p:cNvPr id="45246" name="Freeform 227"/>
                <p:cNvSpPr>
                  <a:spLocks noChangeAspect="1"/>
                </p:cNvSpPr>
                <p:nvPr/>
              </p:nvSpPr>
              <p:spPr bwMode="auto">
                <a:xfrm>
                  <a:off x="954" y="3182"/>
                  <a:ext cx="48" cy="105"/>
                </a:xfrm>
                <a:custGeom>
                  <a:avLst/>
                  <a:gdLst>
                    <a:gd name="T0" fmla="*/ 29 w 624"/>
                    <a:gd name="T1" fmla="*/ 89 h 1360"/>
                    <a:gd name="T2" fmla="*/ 10 w 624"/>
                    <a:gd name="T3" fmla="*/ 530 h 1360"/>
                    <a:gd name="T4" fmla="*/ 0 w 624"/>
                    <a:gd name="T5" fmla="*/ 894 h 1360"/>
                    <a:gd name="T6" fmla="*/ 293 w 624"/>
                    <a:gd name="T7" fmla="*/ 797 h 1360"/>
                    <a:gd name="T8" fmla="*/ 421 w 624"/>
                    <a:gd name="T9" fmla="*/ 797 h 1360"/>
                    <a:gd name="T10" fmla="*/ 473 w 624"/>
                    <a:gd name="T11" fmla="*/ 841 h 1360"/>
                    <a:gd name="T12" fmla="*/ 503 w 624"/>
                    <a:gd name="T13" fmla="*/ 947 h 1360"/>
                    <a:gd name="T14" fmla="*/ 443 w 624"/>
                    <a:gd name="T15" fmla="*/ 1015 h 1360"/>
                    <a:gd name="T16" fmla="*/ 119 w 624"/>
                    <a:gd name="T17" fmla="*/ 1293 h 1360"/>
                    <a:gd name="T18" fmla="*/ 97 w 624"/>
                    <a:gd name="T19" fmla="*/ 1360 h 1360"/>
                    <a:gd name="T20" fmla="*/ 119 w 624"/>
                    <a:gd name="T21" fmla="*/ 1338 h 1360"/>
                    <a:gd name="T22" fmla="*/ 180 w 624"/>
                    <a:gd name="T23" fmla="*/ 1345 h 1360"/>
                    <a:gd name="T24" fmla="*/ 443 w 624"/>
                    <a:gd name="T25" fmla="*/ 1300 h 1360"/>
                    <a:gd name="T26" fmla="*/ 624 w 624"/>
                    <a:gd name="T27" fmla="*/ 1203 h 1360"/>
                    <a:gd name="T28" fmla="*/ 624 w 624"/>
                    <a:gd name="T29" fmla="*/ 0 h 1360"/>
                    <a:gd name="T30" fmla="*/ 397 w 624"/>
                    <a:gd name="T31" fmla="*/ 82 h 1360"/>
                    <a:gd name="T32" fmla="*/ 29 w 624"/>
                    <a:gd name="T33" fmla="*/ 89 h 136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24"/>
                    <a:gd name="T52" fmla="*/ 0 h 1360"/>
                    <a:gd name="T53" fmla="*/ 624 w 624"/>
                    <a:gd name="T54" fmla="*/ 1360 h 136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24" h="1360">
                      <a:moveTo>
                        <a:pt x="29" y="89"/>
                      </a:moveTo>
                      <a:lnTo>
                        <a:pt x="10" y="530"/>
                      </a:lnTo>
                      <a:lnTo>
                        <a:pt x="0" y="894"/>
                      </a:lnTo>
                      <a:lnTo>
                        <a:pt x="293" y="797"/>
                      </a:lnTo>
                      <a:lnTo>
                        <a:pt x="421" y="797"/>
                      </a:lnTo>
                      <a:lnTo>
                        <a:pt x="473" y="841"/>
                      </a:lnTo>
                      <a:lnTo>
                        <a:pt x="503" y="947"/>
                      </a:lnTo>
                      <a:lnTo>
                        <a:pt x="443" y="1015"/>
                      </a:lnTo>
                      <a:lnTo>
                        <a:pt x="119" y="1293"/>
                      </a:lnTo>
                      <a:lnTo>
                        <a:pt x="97" y="1360"/>
                      </a:lnTo>
                      <a:lnTo>
                        <a:pt x="119" y="1338"/>
                      </a:lnTo>
                      <a:lnTo>
                        <a:pt x="180" y="1345"/>
                      </a:lnTo>
                      <a:lnTo>
                        <a:pt x="443" y="1300"/>
                      </a:lnTo>
                      <a:lnTo>
                        <a:pt x="624" y="1203"/>
                      </a:lnTo>
                      <a:lnTo>
                        <a:pt x="624" y="0"/>
                      </a:lnTo>
                      <a:lnTo>
                        <a:pt x="397" y="82"/>
                      </a:lnTo>
                      <a:lnTo>
                        <a:pt x="29" y="89"/>
                      </a:lnTo>
                      <a:close/>
                    </a:path>
                  </a:pathLst>
                </a:custGeom>
                <a:solidFill>
                  <a:srgbClr val="3BA99E"/>
                </a:solidFill>
                <a:ln w="9525">
                  <a:noFill/>
                  <a:round/>
                  <a:headEnd/>
                  <a:tailEnd/>
                </a:ln>
              </p:spPr>
              <p:txBody>
                <a:bodyPr>
                  <a:prstTxWarp prst="textNoShape">
                    <a:avLst/>
                  </a:prstTxWarp>
                </a:bodyPr>
                <a:lstStyle/>
                <a:p>
                  <a:endParaRPr lang="en-US"/>
                </a:p>
              </p:txBody>
            </p:sp>
            <p:sp>
              <p:nvSpPr>
                <p:cNvPr id="45247" name="Freeform 228"/>
                <p:cNvSpPr>
                  <a:spLocks noChangeAspect="1"/>
                </p:cNvSpPr>
                <p:nvPr/>
              </p:nvSpPr>
              <p:spPr bwMode="auto">
                <a:xfrm>
                  <a:off x="1413" y="3300"/>
                  <a:ext cx="244" cy="359"/>
                </a:xfrm>
                <a:custGeom>
                  <a:avLst/>
                  <a:gdLst>
                    <a:gd name="T0" fmla="*/ 466 w 3165"/>
                    <a:gd name="T1" fmla="*/ 0 h 4661"/>
                    <a:gd name="T2" fmla="*/ 716 w 3165"/>
                    <a:gd name="T3" fmla="*/ 404 h 4661"/>
                    <a:gd name="T4" fmla="*/ 1147 w 3165"/>
                    <a:gd name="T5" fmla="*/ 946 h 4661"/>
                    <a:gd name="T6" fmla="*/ 1266 w 3165"/>
                    <a:gd name="T7" fmla="*/ 1050 h 4661"/>
                    <a:gd name="T8" fmla="*/ 1285 w 3165"/>
                    <a:gd name="T9" fmla="*/ 1049 h 4661"/>
                    <a:gd name="T10" fmla="*/ 1315 w 3165"/>
                    <a:gd name="T11" fmla="*/ 977 h 4661"/>
                    <a:gd name="T12" fmla="*/ 1470 w 3165"/>
                    <a:gd name="T13" fmla="*/ 788 h 4661"/>
                    <a:gd name="T14" fmla="*/ 1523 w 3165"/>
                    <a:gd name="T15" fmla="*/ 691 h 4661"/>
                    <a:gd name="T16" fmla="*/ 1525 w 3165"/>
                    <a:gd name="T17" fmla="*/ 669 h 4661"/>
                    <a:gd name="T18" fmla="*/ 2202 w 3165"/>
                    <a:gd name="T19" fmla="*/ 1165 h 4661"/>
                    <a:gd name="T20" fmla="*/ 2759 w 3165"/>
                    <a:gd name="T21" fmla="*/ 1969 h 4661"/>
                    <a:gd name="T22" fmla="*/ 2728 w 3165"/>
                    <a:gd name="T23" fmla="*/ 2999 h 4661"/>
                    <a:gd name="T24" fmla="*/ 2803 w 3165"/>
                    <a:gd name="T25" fmla="*/ 3014 h 4661"/>
                    <a:gd name="T26" fmla="*/ 2946 w 3165"/>
                    <a:gd name="T27" fmla="*/ 2736 h 4661"/>
                    <a:gd name="T28" fmla="*/ 3165 w 3165"/>
                    <a:gd name="T29" fmla="*/ 3548 h 4661"/>
                    <a:gd name="T30" fmla="*/ 3165 w 3165"/>
                    <a:gd name="T31" fmla="*/ 4113 h 4661"/>
                    <a:gd name="T32" fmla="*/ 2796 w 3165"/>
                    <a:gd name="T33" fmla="*/ 4510 h 4661"/>
                    <a:gd name="T34" fmla="*/ 2300 w 3165"/>
                    <a:gd name="T35" fmla="*/ 4661 h 4661"/>
                    <a:gd name="T36" fmla="*/ 1864 w 3165"/>
                    <a:gd name="T37" fmla="*/ 4556 h 4661"/>
                    <a:gd name="T38" fmla="*/ 1488 w 3165"/>
                    <a:gd name="T39" fmla="*/ 4601 h 4661"/>
                    <a:gd name="T40" fmla="*/ 1000 w 3165"/>
                    <a:gd name="T41" fmla="*/ 4526 h 4661"/>
                    <a:gd name="T42" fmla="*/ 737 w 3165"/>
                    <a:gd name="T43" fmla="*/ 4398 h 4661"/>
                    <a:gd name="T44" fmla="*/ 391 w 3165"/>
                    <a:gd name="T45" fmla="*/ 4067 h 4661"/>
                    <a:gd name="T46" fmla="*/ 0 w 3165"/>
                    <a:gd name="T47" fmla="*/ 3834 h 4661"/>
                    <a:gd name="T48" fmla="*/ 112 w 3165"/>
                    <a:gd name="T49" fmla="*/ 3391 h 4661"/>
                    <a:gd name="T50" fmla="*/ 196 w 3165"/>
                    <a:gd name="T51" fmla="*/ 2796 h 4661"/>
                    <a:gd name="T52" fmla="*/ 278 w 3165"/>
                    <a:gd name="T53" fmla="*/ 2849 h 4661"/>
                    <a:gd name="T54" fmla="*/ 616 w 3165"/>
                    <a:gd name="T55" fmla="*/ 3255 h 4661"/>
                    <a:gd name="T56" fmla="*/ 496 w 3165"/>
                    <a:gd name="T57" fmla="*/ 3563 h 4661"/>
                    <a:gd name="T58" fmla="*/ 677 w 3165"/>
                    <a:gd name="T59" fmla="*/ 3495 h 4661"/>
                    <a:gd name="T60" fmla="*/ 721 w 3165"/>
                    <a:gd name="T61" fmla="*/ 3480 h 4661"/>
                    <a:gd name="T62" fmla="*/ 856 w 3165"/>
                    <a:gd name="T63" fmla="*/ 3857 h 4661"/>
                    <a:gd name="T64" fmla="*/ 1247 w 3165"/>
                    <a:gd name="T65" fmla="*/ 4263 h 4661"/>
                    <a:gd name="T66" fmla="*/ 1308 w 3165"/>
                    <a:gd name="T67" fmla="*/ 4240 h 4661"/>
                    <a:gd name="T68" fmla="*/ 1165 w 3165"/>
                    <a:gd name="T69" fmla="*/ 4029 h 4661"/>
                    <a:gd name="T70" fmla="*/ 1075 w 3165"/>
                    <a:gd name="T71" fmla="*/ 3707 h 4661"/>
                    <a:gd name="T72" fmla="*/ 1285 w 3165"/>
                    <a:gd name="T73" fmla="*/ 3849 h 4661"/>
                    <a:gd name="T74" fmla="*/ 1481 w 3165"/>
                    <a:gd name="T75" fmla="*/ 3917 h 4661"/>
                    <a:gd name="T76" fmla="*/ 1774 w 3165"/>
                    <a:gd name="T77" fmla="*/ 3857 h 4661"/>
                    <a:gd name="T78" fmla="*/ 759 w 3165"/>
                    <a:gd name="T79" fmla="*/ 3263 h 4661"/>
                    <a:gd name="T80" fmla="*/ 413 w 3165"/>
                    <a:gd name="T81" fmla="*/ 2985 h 4661"/>
                    <a:gd name="T82" fmla="*/ 323 w 3165"/>
                    <a:gd name="T83" fmla="*/ 2774 h 4661"/>
                    <a:gd name="T84" fmla="*/ 218 w 3165"/>
                    <a:gd name="T85" fmla="*/ 2654 h 4661"/>
                    <a:gd name="T86" fmla="*/ 240 w 3165"/>
                    <a:gd name="T87" fmla="*/ 2345 h 4661"/>
                    <a:gd name="T88" fmla="*/ 285 w 3165"/>
                    <a:gd name="T89" fmla="*/ 2383 h 4661"/>
                    <a:gd name="T90" fmla="*/ 474 w 3165"/>
                    <a:gd name="T91" fmla="*/ 1338 h 4661"/>
                    <a:gd name="T92" fmla="*/ 315 w 3165"/>
                    <a:gd name="T93" fmla="*/ 0 h 4661"/>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165"/>
                    <a:gd name="T142" fmla="*/ 0 h 4661"/>
                    <a:gd name="T143" fmla="*/ 3165 w 3165"/>
                    <a:gd name="T144" fmla="*/ 4661 h 4661"/>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165" h="4661">
                      <a:moveTo>
                        <a:pt x="315" y="0"/>
                      </a:moveTo>
                      <a:lnTo>
                        <a:pt x="466" y="0"/>
                      </a:lnTo>
                      <a:lnTo>
                        <a:pt x="538" y="134"/>
                      </a:lnTo>
                      <a:lnTo>
                        <a:pt x="716" y="404"/>
                      </a:lnTo>
                      <a:lnTo>
                        <a:pt x="999" y="779"/>
                      </a:lnTo>
                      <a:lnTo>
                        <a:pt x="1147" y="946"/>
                      </a:lnTo>
                      <a:lnTo>
                        <a:pt x="1224" y="1018"/>
                      </a:lnTo>
                      <a:lnTo>
                        <a:pt x="1266" y="1050"/>
                      </a:lnTo>
                      <a:lnTo>
                        <a:pt x="1285" y="1059"/>
                      </a:lnTo>
                      <a:lnTo>
                        <a:pt x="1285" y="1049"/>
                      </a:lnTo>
                      <a:lnTo>
                        <a:pt x="1291" y="1025"/>
                      </a:lnTo>
                      <a:lnTo>
                        <a:pt x="1315" y="977"/>
                      </a:lnTo>
                      <a:lnTo>
                        <a:pt x="1362" y="914"/>
                      </a:lnTo>
                      <a:lnTo>
                        <a:pt x="1470" y="788"/>
                      </a:lnTo>
                      <a:lnTo>
                        <a:pt x="1516" y="715"/>
                      </a:lnTo>
                      <a:lnTo>
                        <a:pt x="1523" y="691"/>
                      </a:lnTo>
                      <a:lnTo>
                        <a:pt x="1525" y="680"/>
                      </a:lnTo>
                      <a:lnTo>
                        <a:pt x="1525" y="669"/>
                      </a:lnTo>
                      <a:lnTo>
                        <a:pt x="1541" y="669"/>
                      </a:lnTo>
                      <a:lnTo>
                        <a:pt x="2202" y="1165"/>
                      </a:lnTo>
                      <a:lnTo>
                        <a:pt x="2488" y="1443"/>
                      </a:lnTo>
                      <a:lnTo>
                        <a:pt x="2759" y="1969"/>
                      </a:lnTo>
                      <a:lnTo>
                        <a:pt x="2841" y="2277"/>
                      </a:lnTo>
                      <a:lnTo>
                        <a:pt x="2728" y="2999"/>
                      </a:lnTo>
                      <a:lnTo>
                        <a:pt x="2751" y="3022"/>
                      </a:lnTo>
                      <a:lnTo>
                        <a:pt x="2803" y="3014"/>
                      </a:lnTo>
                      <a:lnTo>
                        <a:pt x="2924" y="2849"/>
                      </a:lnTo>
                      <a:lnTo>
                        <a:pt x="2946" y="2736"/>
                      </a:lnTo>
                      <a:lnTo>
                        <a:pt x="3127" y="3277"/>
                      </a:lnTo>
                      <a:lnTo>
                        <a:pt x="3165" y="3548"/>
                      </a:lnTo>
                      <a:lnTo>
                        <a:pt x="3089" y="3834"/>
                      </a:lnTo>
                      <a:lnTo>
                        <a:pt x="3165" y="4113"/>
                      </a:lnTo>
                      <a:lnTo>
                        <a:pt x="3149" y="4240"/>
                      </a:lnTo>
                      <a:lnTo>
                        <a:pt x="2796" y="4510"/>
                      </a:lnTo>
                      <a:lnTo>
                        <a:pt x="2511" y="4661"/>
                      </a:lnTo>
                      <a:lnTo>
                        <a:pt x="2300" y="4661"/>
                      </a:lnTo>
                      <a:lnTo>
                        <a:pt x="1984" y="4601"/>
                      </a:lnTo>
                      <a:lnTo>
                        <a:pt x="1864" y="4556"/>
                      </a:lnTo>
                      <a:lnTo>
                        <a:pt x="1638" y="4548"/>
                      </a:lnTo>
                      <a:lnTo>
                        <a:pt x="1488" y="4601"/>
                      </a:lnTo>
                      <a:lnTo>
                        <a:pt x="1271" y="4601"/>
                      </a:lnTo>
                      <a:lnTo>
                        <a:pt x="1000" y="4526"/>
                      </a:lnTo>
                      <a:lnTo>
                        <a:pt x="856" y="4443"/>
                      </a:lnTo>
                      <a:lnTo>
                        <a:pt x="737" y="4398"/>
                      </a:lnTo>
                      <a:lnTo>
                        <a:pt x="571" y="4263"/>
                      </a:lnTo>
                      <a:lnTo>
                        <a:pt x="391" y="4067"/>
                      </a:lnTo>
                      <a:lnTo>
                        <a:pt x="22" y="3834"/>
                      </a:lnTo>
                      <a:lnTo>
                        <a:pt x="0" y="3834"/>
                      </a:lnTo>
                      <a:lnTo>
                        <a:pt x="82" y="3436"/>
                      </a:lnTo>
                      <a:lnTo>
                        <a:pt x="112" y="3391"/>
                      </a:lnTo>
                      <a:lnTo>
                        <a:pt x="172" y="2886"/>
                      </a:lnTo>
                      <a:lnTo>
                        <a:pt x="196" y="2796"/>
                      </a:lnTo>
                      <a:lnTo>
                        <a:pt x="196" y="2774"/>
                      </a:lnTo>
                      <a:lnTo>
                        <a:pt x="278" y="2849"/>
                      </a:lnTo>
                      <a:lnTo>
                        <a:pt x="368" y="3022"/>
                      </a:lnTo>
                      <a:lnTo>
                        <a:pt x="616" y="3255"/>
                      </a:lnTo>
                      <a:lnTo>
                        <a:pt x="481" y="3436"/>
                      </a:lnTo>
                      <a:lnTo>
                        <a:pt x="496" y="3563"/>
                      </a:lnTo>
                      <a:lnTo>
                        <a:pt x="541" y="3594"/>
                      </a:lnTo>
                      <a:lnTo>
                        <a:pt x="677" y="3495"/>
                      </a:lnTo>
                      <a:lnTo>
                        <a:pt x="714" y="3495"/>
                      </a:lnTo>
                      <a:lnTo>
                        <a:pt x="721" y="3480"/>
                      </a:lnTo>
                      <a:lnTo>
                        <a:pt x="721" y="3654"/>
                      </a:lnTo>
                      <a:lnTo>
                        <a:pt x="856" y="3857"/>
                      </a:lnTo>
                      <a:lnTo>
                        <a:pt x="1240" y="4248"/>
                      </a:lnTo>
                      <a:lnTo>
                        <a:pt x="1247" y="4263"/>
                      </a:lnTo>
                      <a:lnTo>
                        <a:pt x="1285" y="4263"/>
                      </a:lnTo>
                      <a:lnTo>
                        <a:pt x="1308" y="4240"/>
                      </a:lnTo>
                      <a:lnTo>
                        <a:pt x="1247" y="4120"/>
                      </a:lnTo>
                      <a:lnTo>
                        <a:pt x="1165" y="4029"/>
                      </a:lnTo>
                      <a:lnTo>
                        <a:pt x="1090" y="3811"/>
                      </a:lnTo>
                      <a:lnTo>
                        <a:pt x="1075" y="3707"/>
                      </a:lnTo>
                      <a:lnTo>
                        <a:pt x="1240" y="3789"/>
                      </a:lnTo>
                      <a:lnTo>
                        <a:pt x="1285" y="3849"/>
                      </a:lnTo>
                      <a:lnTo>
                        <a:pt x="1353" y="3894"/>
                      </a:lnTo>
                      <a:lnTo>
                        <a:pt x="1481" y="3917"/>
                      </a:lnTo>
                      <a:lnTo>
                        <a:pt x="1721" y="3901"/>
                      </a:lnTo>
                      <a:lnTo>
                        <a:pt x="1774" y="3857"/>
                      </a:lnTo>
                      <a:lnTo>
                        <a:pt x="1774" y="3834"/>
                      </a:lnTo>
                      <a:lnTo>
                        <a:pt x="759" y="3263"/>
                      </a:lnTo>
                      <a:lnTo>
                        <a:pt x="631" y="3180"/>
                      </a:lnTo>
                      <a:lnTo>
                        <a:pt x="413" y="2985"/>
                      </a:lnTo>
                      <a:lnTo>
                        <a:pt x="308" y="2782"/>
                      </a:lnTo>
                      <a:lnTo>
                        <a:pt x="323" y="2774"/>
                      </a:lnTo>
                      <a:lnTo>
                        <a:pt x="240" y="2654"/>
                      </a:lnTo>
                      <a:lnTo>
                        <a:pt x="218" y="2654"/>
                      </a:lnTo>
                      <a:lnTo>
                        <a:pt x="240" y="2533"/>
                      </a:lnTo>
                      <a:lnTo>
                        <a:pt x="240" y="2345"/>
                      </a:lnTo>
                      <a:lnTo>
                        <a:pt x="263" y="2383"/>
                      </a:lnTo>
                      <a:lnTo>
                        <a:pt x="285" y="2383"/>
                      </a:lnTo>
                      <a:lnTo>
                        <a:pt x="346" y="2262"/>
                      </a:lnTo>
                      <a:lnTo>
                        <a:pt x="474" y="1338"/>
                      </a:lnTo>
                      <a:lnTo>
                        <a:pt x="300" y="0"/>
                      </a:lnTo>
                      <a:lnTo>
                        <a:pt x="315" y="0"/>
                      </a:lnTo>
                      <a:close/>
                    </a:path>
                  </a:pathLst>
                </a:custGeom>
                <a:solidFill>
                  <a:srgbClr val="9E975F"/>
                </a:solidFill>
                <a:ln w="9525">
                  <a:noFill/>
                  <a:round/>
                  <a:headEnd/>
                  <a:tailEnd/>
                </a:ln>
              </p:spPr>
              <p:txBody>
                <a:bodyPr>
                  <a:prstTxWarp prst="textNoShape">
                    <a:avLst/>
                  </a:prstTxWarp>
                </a:bodyPr>
                <a:lstStyle/>
                <a:p>
                  <a:endParaRPr lang="en-US"/>
                </a:p>
              </p:txBody>
            </p:sp>
            <p:sp>
              <p:nvSpPr>
                <p:cNvPr id="45248" name="Freeform 229"/>
                <p:cNvSpPr>
                  <a:spLocks noChangeAspect="1"/>
                </p:cNvSpPr>
                <p:nvPr/>
              </p:nvSpPr>
              <p:spPr bwMode="auto">
                <a:xfrm>
                  <a:off x="1027" y="3740"/>
                  <a:ext cx="359" cy="110"/>
                </a:xfrm>
                <a:custGeom>
                  <a:avLst/>
                  <a:gdLst>
                    <a:gd name="T0" fmla="*/ 185 w 4666"/>
                    <a:gd name="T1" fmla="*/ 383 h 1437"/>
                    <a:gd name="T2" fmla="*/ 205 w 4666"/>
                    <a:gd name="T3" fmla="*/ 475 h 1437"/>
                    <a:gd name="T4" fmla="*/ 281 w 4666"/>
                    <a:gd name="T5" fmla="*/ 565 h 1437"/>
                    <a:gd name="T6" fmla="*/ 472 w 4666"/>
                    <a:gd name="T7" fmla="*/ 650 h 1437"/>
                    <a:gd name="T8" fmla="*/ 944 w 4666"/>
                    <a:gd name="T9" fmla="*/ 751 h 1437"/>
                    <a:gd name="T10" fmla="*/ 1103 w 4666"/>
                    <a:gd name="T11" fmla="*/ 813 h 1437"/>
                    <a:gd name="T12" fmla="*/ 843 w 4666"/>
                    <a:gd name="T13" fmla="*/ 790 h 1437"/>
                    <a:gd name="T14" fmla="*/ 178 w 4666"/>
                    <a:gd name="T15" fmla="*/ 671 h 1437"/>
                    <a:gd name="T16" fmla="*/ 148 w 4666"/>
                    <a:gd name="T17" fmla="*/ 737 h 1437"/>
                    <a:gd name="T18" fmla="*/ 80 w 4666"/>
                    <a:gd name="T19" fmla="*/ 761 h 1437"/>
                    <a:gd name="T20" fmla="*/ 42 w 4666"/>
                    <a:gd name="T21" fmla="*/ 737 h 1437"/>
                    <a:gd name="T22" fmla="*/ 0 w 4666"/>
                    <a:gd name="T23" fmla="*/ 969 h 1437"/>
                    <a:gd name="T24" fmla="*/ 10 w 4666"/>
                    <a:gd name="T25" fmla="*/ 1031 h 1437"/>
                    <a:gd name="T26" fmla="*/ 35 w 4666"/>
                    <a:gd name="T27" fmla="*/ 1076 h 1437"/>
                    <a:gd name="T28" fmla="*/ 779 w 4666"/>
                    <a:gd name="T29" fmla="*/ 1242 h 1437"/>
                    <a:gd name="T30" fmla="*/ 1035 w 4666"/>
                    <a:gd name="T31" fmla="*/ 1317 h 1437"/>
                    <a:gd name="T32" fmla="*/ 3710 w 4666"/>
                    <a:gd name="T33" fmla="*/ 1437 h 1437"/>
                    <a:gd name="T34" fmla="*/ 4478 w 4666"/>
                    <a:gd name="T35" fmla="*/ 1099 h 1437"/>
                    <a:gd name="T36" fmla="*/ 4470 w 4666"/>
                    <a:gd name="T37" fmla="*/ 1054 h 1437"/>
                    <a:gd name="T38" fmla="*/ 4493 w 4666"/>
                    <a:gd name="T39" fmla="*/ 1008 h 1437"/>
                    <a:gd name="T40" fmla="*/ 4470 w 4666"/>
                    <a:gd name="T41" fmla="*/ 609 h 1437"/>
                    <a:gd name="T42" fmla="*/ 4057 w 4666"/>
                    <a:gd name="T43" fmla="*/ 805 h 1437"/>
                    <a:gd name="T44" fmla="*/ 3951 w 4666"/>
                    <a:gd name="T45" fmla="*/ 790 h 1437"/>
                    <a:gd name="T46" fmla="*/ 4072 w 4666"/>
                    <a:gd name="T47" fmla="*/ 693 h 1437"/>
                    <a:gd name="T48" fmla="*/ 4079 w 4666"/>
                    <a:gd name="T49" fmla="*/ 723 h 1437"/>
                    <a:gd name="T50" fmla="*/ 4455 w 4666"/>
                    <a:gd name="T51" fmla="*/ 549 h 1437"/>
                    <a:gd name="T52" fmla="*/ 4666 w 4666"/>
                    <a:gd name="T53" fmla="*/ 279 h 1437"/>
                    <a:gd name="T54" fmla="*/ 4553 w 4666"/>
                    <a:gd name="T55" fmla="*/ 39 h 1437"/>
                    <a:gd name="T56" fmla="*/ 4522 w 4666"/>
                    <a:gd name="T57" fmla="*/ 219 h 1437"/>
                    <a:gd name="T58" fmla="*/ 4343 w 4666"/>
                    <a:gd name="T59" fmla="*/ 309 h 1437"/>
                    <a:gd name="T60" fmla="*/ 3989 w 4666"/>
                    <a:gd name="T61" fmla="*/ 331 h 1437"/>
                    <a:gd name="T62" fmla="*/ 3643 w 4666"/>
                    <a:gd name="T63" fmla="*/ 452 h 1437"/>
                    <a:gd name="T64" fmla="*/ 3598 w 4666"/>
                    <a:gd name="T65" fmla="*/ 474 h 1437"/>
                    <a:gd name="T66" fmla="*/ 2215 w 4666"/>
                    <a:gd name="T67" fmla="*/ 790 h 1437"/>
                    <a:gd name="T68" fmla="*/ 1178 w 4666"/>
                    <a:gd name="T69" fmla="*/ 693 h 1437"/>
                    <a:gd name="T70" fmla="*/ 298 w 4666"/>
                    <a:gd name="T71" fmla="*/ 377 h 143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666"/>
                    <a:gd name="T109" fmla="*/ 0 h 1437"/>
                    <a:gd name="T110" fmla="*/ 4666 w 4666"/>
                    <a:gd name="T111" fmla="*/ 1437 h 143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666" h="1437">
                      <a:moveTo>
                        <a:pt x="192" y="309"/>
                      </a:moveTo>
                      <a:lnTo>
                        <a:pt x="185" y="383"/>
                      </a:lnTo>
                      <a:lnTo>
                        <a:pt x="195" y="447"/>
                      </a:lnTo>
                      <a:lnTo>
                        <a:pt x="205" y="475"/>
                      </a:lnTo>
                      <a:lnTo>
                        <a:pt x="237" y="524"/>
                      </a:lnTo>
                      <a:lnTo>
                        <a:pt x="281" y="565"/>
                      </a:lnTo>
                      <a:lnTo>
                        <a:pt x="336" y="599"/>
                      </a:lnTo>
                      <a:lnTo>
                        <a:pt x="472" y="650"/>
                      </a:lnTo>
                      <a:lnTo>
                        <a:pt x="668" y="694"/>
                      </a:lnTo>
                      <a:lnTo>
                        <a:pt x="944" y="751"/>
                      </a:lnTo>
                      <a:lnTo>
                        <a:pt x="1075" y="798"/>
                      </a:lnTo>
                      <a:lnTo>
                        <a:pt x="1103" y="813"/>
                      </a:lnTo>
                      <a:lnTo>
                        <a:pt x="1071" y="813"/>
                      </a:lnTo>
                      <a:lnTo>
                        <a:pt x="843" y="790"/>
                      </a:lnTo>
                      <a:lnTo>
                        <a:pt x="503" y="727"/>
                      </a:lnTo>
                      <a:lnTo>
                        <a:pt x="178" y="671"/>
                      </a:lnTo>
                      <a:lnTo>
                        <a:pt x="57" y="662"/>
                      </a:lnTo>
                      <a:lnTo>
                        <a:pt x="148" y="737"/>
                      </a:lnTo>
                      <a:lnTo>
                        <a:pt x="103" y="783"/>
                      </a:lnTo>
                      <a:lnTo>
                        <a:pt x="80" y="761"/>
                      </a:lnTo>
                      <a:lnTo>
                        <a:pt x="66" y="761"/>
                      </a:lnTo>
                      <a:lnTo>
                        <a:pt x="42" y="737"/>
                      </a:lnTo>
                      <a:lnTo>
                        <a:pt x="6" y="901"/>
                      </a:lnTo>
                      <a:lnTo>
                        <a:pt x="0" y="969"/>
                      </a:lnTo>
                      <a:lnTo>
                        <a:pt x="4" y="1011"/>
                      </a:lnTo>
                      <a:lnTo>
                        <a:pt x="10" y="1031"/>
                      </a:lnTo>
                      <a:lnTo>
                        <a:pt x="18" y="1050"/>
                      </a:lnTo>
                      <a:lnTo>
                        <a:pt x="35" y="1076"/>
                      </a:lnTo>
                      <a:lnTo>
                        <a:pt x="42" y="1083"/>
                      </a:lnTo>
                      <a:lnTo>
                        <a:pt x="779" y="1242"/>
                      </a:lnTo>
                      <a:lnTo>
                        <a:pt x="869" y="1249"/>
                      </a:lnTo>
                      <a:lnTo>
                        <a:pt x="1035" y="1317"/>
                      </a:lnTo>
                      <a:lnTo>
                        <a:pt x="1395" y="1392"/>
                      </a:lnTo>
                      <a:lnTo>
                        <a:pt x="3710" y="1437"/>
                      </a:lnTo>
                      <a:lnTo>
                        <a:pt x="4102" y="1370"/>
                      </a:lnTo>
                      <a:lnTo>
                        <a:pt x="4478" y="1099"/>
                      </a:lnTo>
                      <a:lnTo>
                        <a:pt x="4478" y="1068"/>
                      </a:lnTo>
                      <a:lnTo>
                        <a:pt x="4470" y="1054"/>
                      </a:lnTo>
                      <a:lnTo>
                        <a:pt x="4500" y="1008"/>
                      </a:lnTo>
                      <a:lnTo>
                        <a:pt x="4493" y="1008"/>
                      </a:lnTo>
                      <a:lnTo>
                        <a:pt x="4447" y="768"/>
                      </a:lnTo>
                      <a:lnTo>
                        <a:pt x="4470" y="609"/>
                      </a:lnTo>
                      <a:lnTo>
                        <a:pt x="4312" y="700"/>
                      </a:lnTo>
                      <a:lnTo>
                        <a:pt x="4057" y="805"/>
                      </a:lnTo>
                      <a:lnTo>
                        <a:pt x="3951" y="813"/>
                      </a:lnTo>
                      <a:lnTo>
                        <a:pt x="3951" y="790"/>
                      </a:lnTo>
                      <a:lnTo>
                        <a:pt x="3989" y="737"/>
                      </a:lnTo>
                      <a:lnTo>
                        <a:pt x="4072" y="693"/>
                      </a:lnTo>
                      <a:lnTo>
                        <a:pt x="4079" y="700"/>
                      </a:lnTo>
                      <a:lnTo>
                        <a:pt x="4079" y="723"/>
                      </a:lnTo>
                      <a:lnTo>
                        <a:pt x="4192" y="693"/>
                      </a:lnTo>
                      <a:lnTo>
                        <a:pt x="4455" y="549"/>
                      </a:lnTo>
                      <a:lnTo>
                        <a:pt x="4643" y="406"/>
                      </a:lnTo>
                      <a:lnTo>
                        <a:pt x="4666" y="279"/>
                      </a:lnTo>
                      <a:lnTo>
                        <a:pt x="4621" y="114"/>
                      </a:lnTo>
                      <a:lnTo>
                        <a:pt x="4553" y="39"/>
                      </a:lnTo>
                      <a:lnTo>
                        <a:pt x="4553" y="0"/>
                      </a:lnTo>
                      <a:lnTo>
                        <a:pt x="4522" y="219"/>
                      </a:lnTo>
                      <a:lnTo>
                        <a:pt x="4493" y="256"/>
                      </a:lnTo>
                      <a:lnTo>
                        <a:pt x="4343" y="309"/>
                      </a:lnTo>
                      <a:lnTo>
                        <a:pt x="4125" y="309"/>
                      </a:lnTo>
                      <a:lnTo>
                        <a:pt x="3989" y="331"/>
                      </a:lnTo>
                      <a:lnTo>
                        <a:pt x="3688" y="452"/>
                      </a:lnTo>
                      <a:lnTo>
                        <a:pt x="3643" y="452"/>
                      </a:lnTo>
                      <a:lnTo>
                        <a:pt x="3621" y="474"/>
                      </a:lnTo>
                      <a:lnTo>
                        <a:pt x="3598" y="474"/>
                      </a:lnTo>
                      <a:lnTo>
                        <a:pt x="3350" y="587"/>
                      </a:lnTo>
                      <a:lnTo>
                        <a:pt x="2215" y="790"/>
                      </a:lnTo>
                      <a:lnTo>
                        <a:pt x="1937" y="805"/>
                      </a:lnTo>
                      <a:lnTo>
                        <a:pt x="1178" y="693"/>
                      </a:lnTo>
                      <a:lnTo>
                        <a:pt x="1110" y="655"/>
                      </a:lnTo>
                      <a:lnTo>
                        <a:pt x="298" y="377"/>
                      </a:lnTo>
                      <a:lnTo>
                        <a:pt x="192" y="309"/>
                      </a:lnTo>
                      <a:close/>
                    </a:path>
                  </a:pathLst>
                </a:custGeom>
                <a:solidFill>
                  <a:srgbClr val="9C7D4E"/>
                </a:solidFill>
                <a:ln w="9525">
                  <a:noFill/>
                  <a:round/>
                  <a:headEnd/>
                  <a:tailEnd/>
                </a:ln>
              </p:spPr>
              <p:txBody>
                <a:bodyPr>
                  <a:prstTxWarp prst="textNoShape">
                    <a:avLst/>
                  </a:prstTxWarp>
                </a:bodyPr>
                <a:lstStyle/>
                <a:p>
                  <a:endParaRPr lang="en-US"/>
                </a:p>
              </p:txBody>
            </p:sp>
          </p:grpSp>
        </p:grpSp>
      </p:gr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grpId="0" nodeType="afterEffect">
                                  <p:stCondLst>
                                    <p:cond delay="500"/>
                                  </p:stCondLst>
                                  <p:childTnLst>
                                    <p:set>
                                      <p:cBhvr>
                                        <p:cTn id="6" dur="1" fill="hold">
                                          <p:stCondLst>
                                            <p:cond delay="0"/>
                                          </p:stCondLst>
                                        </p:cTn>
                                        <p:tgtEl>
                                          <p:spTgt spid="153602"/>
                                        </p:tgtEl>
                                        <p:attrNameLst>
                                          <p:attrName>style.visibility</p:attrName>
                                        </p:attrNameLst>
                                      </p:cBhvr>
                                      <p:to>
                                        <p:strVal val="visible"/>
                                      </p:to>
                                    </p:set>
                                    <p:animEffect transition="in" filter="blinds(horizontal)">
                                      <p:cBhvr>
                                        <p:cTn id="7" dur="500"/>
                                        <p:tgtEl>
                                          <p:spTgt spid="1536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02" grpId="0" autoUpdateAnimBg="0"/>
    </p:bld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grpSp>
        <p:nvGrpSpPr>
          <p:cNvPr id="2" name="Group 2"/>
          <p:cNvGrpSpPr>
            <a:grpSpLocks/>
          </p:cNvGrpSpPr>
          <p:nvPr/>
        </p:nvGrpSpPr>
        <p:grpSpPr bwMode="auto">
          <a:xfrm>
            <a:off x="898525" y="1484313"/>
            <a:ext cx="7308850" cy="4910137"/>
            <a:chOff x="793" y="1352"/>
            <a:chExt cx="4274" cy="2788"/>
          </a:xfrm>
        </p:grpSpPr>
        <p:sp>
          <p:nvSpPr>
            <p:cNvPr id="47442" name="Freeform 3"/>
            <p:cNvSpPr>
              <a:spLocks/>
            </p:cNvSpPr>
            <p:nvPr/>
          </p:nvSpPr>
          <p:spPr bwMode="auto">
            <a:xfrm>
              <a:off x="913" y="3227"/>
              <a:ext cx="4154" cy="913"/>
            </a:xfrm>
            <a:custGeom>
              <a:avLst/>
              <a:gdLst>
                <a:gd name="T0" fmla="*/ 0 w 2850"/>
                <a:gd name="T1" fmla="*/ 15 h 637"/>
                <a:gd name="T2" fmla="*/ 149 w 2850"/>
                <a:gd name="T3" fmla="*/ 55 h 637"/>
                <a:gd name="T4" fmla="*/ 298 w 2850"/>
                <a:gd name="T5" fmla="*/ 115 h 637"/>
                <a:gd name="T6" fmla="*/ 343 w 2850"/>
                <a:gd name="T7" fmla="*/ 150 h 637"/>
                <a:gd name="T8" fmla="*/ 358 w 2850"/>
                <a:gd name="T9" fmla="*/ 179 h 637"/>
                <a:gd name="T10" fmla="*/ 338 w 2850"/>
                <a:gd name="T11" fmla="*/ 204 h 637"/>
                <a:gd name="T12" fmla="*/ 308 w 2850"/>
                <a:gd name="T13" fmla="*/ 224 h 637"/>
                <a:gd name="T14" fmla="*/ 109 w 2850"/>
                <a:gd name="T15" fmla="*/ 329 h 637"/>
                <a:gd name="T16" fmla="*/ 74 w 2850"/>
                <a:gd name="T17" fmla="*/ 363 h 637"/>
                <a:gd name="T18" fmla="*/ 55 w 2850"/>
                <a:gd name="T19" fmla="*/ 393 h 637"/>
                <a:gd name="T20" fmla="*/ 70 w 2850"/>
                <a:gd name="T21" fmla="*/ 423 h 637"/>
                <a:gd name="T22" fmla="*/ 119 w 2850"/>
                <a:gd name="T23" fmla="*/ 448 h 637"/>
                <a:gd name="T24" fmla="*/ 204 w 2850"/>
                <a:gd name="T25" fmla="*/ 478 h 637"/>
                <a:gd name="T26" fmla="*/ 313 w 2850"/>
                <a:gd name="T27" fmla="*/ 503 h 637"/>
                <a:gd name="T28" fmla="*/ 527 w 2850"/>
                <a:gd name="T29" fmla="*/ 538 h 637"/>
                <a:gd name="T30" fmla="*/ 826 w 2850"/>
                <a:gd name="T31" fmla="*/ 552 h 637"/>
                <a:gd name="T32" fmla="*/ 1010 w 2850"/>
                <a:gd name="T33" fmla="*/ 552 h 637"/>
                <a:gd name="T34" fmla="*/ 1273 w 2850"/>
                <a:gd name="T35" fmla="*/ 552 h 637"/>
                <a:gd name="T36" fmla="*/ 1328 w 2850"/>
                <a:gd name="T37" fmla="*/ 567 h 637"/>
                <a:gd name="T38" fmla="*/ 1333 w 2850"/>
                <a:gd name="T39" fmla="*/ 577 h 637"/>
                <a:gd name="T40" fmla="*/ 1318 w 2850"/>
                <a:gd name="T41" fmla="*/ 592 h 637"/>
                <a:gd name="T42" fmla="*/ 1303 w 2850"/>
                <a:gd name="T43" fmla="*/ 612 h 637"/>
                <a:gd name="T44" fmla="*/ 1333 w 2850"/>
                <a:gd name="T45" fmla="*/ 627 h 637"/>
                <a:gd name="T46" fmla="*/ 1562 w 2850"/>
                <a:gd name="T47" fmla="*/ 637 h 637"/>
                <a:gd name="T48" fmla="*/ 1865 w 2850"/>
                <a:gd name="T49" fmla="*/ 632 h 637"/>
                <a:gd name="T50" fmla="*/ 2049 w 2850"/>
                <a:gd name="T51" fmla="*/ 622 h 637"/>
                <a:gd name="T52" fmla="*/ 2218 w 2850"/>
                <a:gd name="T53" fmla="*/ 602 h 637"/>
                <a:gd name="T54" fmla="*/ 2502 w 2850"/>
                <a:gd name="T55" fmla="*/ 533 h 637"/>
                <a:gd name="T56" fmla="*/ 2696 w 2850"/>
                <a:gd name="T57" fmla="*/ 458 h 637"/>
                <a:gd name="T58" fmla="*/ 2765 w 2850"/>
                <a:gd name="T59" fmla="*/ 408 h 637"/>
                <a:gd name="T60" fmla="*/ 2770 w 2850"/>
                <a:gd name="T61" fmla="*/ 398 h 637"/>
                <a:gd name="T62" fmla="*/ 2805 w 2850"/>
                <a:gd name="T63" fmla="*/ 319 h 637"/>
                <a:gd name="T64" fmla="*/ 2850 w 2850"/>
                <a:gd name="T65" fmla="*/ 204 h 637"/>
                <a:gd name="T66" fmla="*/ 2850 w 2850"/>
                <a:gd name="T67" fmla="*/ 150 h 637"/>
                <a:gd name="T68" fmla="*/ 2830 w 2850"/>
                <a:gd name="T69" fmla="*/ 100 h 637"/>
                <a:gd name="T70" fmla="*/ 2780 w 2850"/>
                <a:gd name="T71" fmla="*/ 60 h 637"/>
                <a:gd name="T72" fmla="*/ 2686 w 2850"/>
                <a:gd name="T73" fmla="*/ 45 h 637"/>
                <a:gd name="T74" fmla="*/ 2313 w 2850"/>
                <a:gd name="T75" fmla="*/ 30 h 637"/>
                <a:gd name="T76" fmla="*/ 1209 w 2850"/>
                <a:gd name="T77" fmla="*/ 5 h 637"/>
                <a:gd name="T78" fmla="*/ 811 w 2850"/>
                <a:gd name="T79" fmla="*/ 0 h 637"/>
                <a:gd name="T80" fmla="*/ 273 w 2850"/>
                <a:gd name="T81" fmla="*/ 10 h 637"/>
                <a:gd name="T82" fmla="*/ 0 w 2850"/>
                <a:gd name="T83" fmla="*/ 15 h 6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850"/>
                <a:gd name="T127" fmla="*/ 0 h 637"/>
                <a:gd name="T128" fmla="*/ 2850 w 2850"/>
                <a:gd name="T129" fmla="*/ 637 h 6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850" h="637">
                  <a:moveTo>
                    <a:pt x="0" y="15"/>
                  </a:moveTo>
                  <a:lnTo>
                    <a:pt x="0" y="15"/>
                  </a:lnTo>
                  <a:lnTo>
                    <a:pt x="74" y="35"/>
                  </a:lnTo>
                  <a:lnTo>
                    <a:pt x="149" y="55"/>
                  </a:lnTo>
                  <a:lnTo>
                    <a:pt x="229" y="80"/>
                  </a:lnTo>
                  <a:lnTo>
                    <a:pt x="298" y="115"/>
                  </a:lnTo>
                  <a:lnTo>
                    <a:pt x="328" y="130"/>
                  </a:lnTo>
                  <a:lnTo>
                    <a:pt x="343" y="150"/>
                  </a:lnTo>
                  <a:lnTo>
                    <a:pt x="353" y="169"/>
                  </a:lnTo>
                  <a:lnTo>
                    <a:pt x="358" y="179"/>
                  </a:lnTo>
                  <a:lnTo>
                    <a:pt x="353" y="189"/>
                  </a:lnTo>
                  <a:lnTo>
                    <a:pt x="338" y="204"/>
                  </a:lnTo>
                  <a:lnTo>
                    <a:pt x="308" y="224"/>
                  </a:lnTo>
                  <a:lnTo>
                    <a:pt x="169" y="299"/>
                  </a:lnTo>
                  <a:lnTo>
                    <a:pt x="109" y="329"/>
                  </a:lnTo>
                  <a:lnTo>
                    <a:pt x="89" y="349"/>
                  </a:lnTo>
                  <a:lnTo>
                    <a:pt x="74" y="363"/>
                  </a:lnTo>
                  <a:lnTo>
                    <a:pt x="60" y="378"/>
                  </a:lnTo>
                  <a:lnTo>
                    <a:pt x="55" y="393"/>
                  </a:lnTo>
                  <a:lnTo>
                    <a:pt x="60" y="408"/>
                  </a:lnTo>
                  <a:lnTo>
                    <a:pt x="70" y="423"/>
                  </a:lnTo>
                  <a:lnTo>
                    <a:pt x="89" y="433"/>
                  </a:lnTo>
                  <a:lnTo>
                    <a:pt x="119" y="448"/>
                  </a:lnTo>
                  <a:lnTo>
                    <a:pt x="154" y="463"/>
                  </a:lnTo>
                  <a:lnTo>
                    <a:pt x="204" y="478"/>
                  </a:lnTo>
                  <a:lnTo>
                    <a:pt x="313" y="503"/>
                  </a:lnTo>
                  <a:lnTo>
                    <a:pt x="423" y="523"/>
                  </a:lnTo>
                  <a:lnTo>
                    <a:pt x="527" y="538"/>
                  </a:lnTo>
                  <a:lnTo>
                    <a:pt x="627" y="543"/>
                  </a:lnTo>
                  <a:lnTo>
                    <a:pt x="826" y="552"/>
                  </a:lnTo>
                  <a:lnTo>
                    <a:pt x="1010" y="552"/>
                  </a:lnTo>
                  <a:lnTo>
                    <a:pt x="1164" y="552"/>
                  </a:lnTo>
                  <a:lnTo>
                    <a:pt x="1273" y="552"/>
                  </a:lnTo>
                  <a:lnTo>
                    <a:pt x="1308" y="557"/>
                  </a:lnTo>
                  <a:lnTo>
                    <a:pt x="1328" y="567"/>
                  </a:lnTo>
                  <a:lnTo>
                    <a:pt x="1333" y="572"/>
                  </a:lnTo>
                  <a:lnTo>
                    <a:pt x="1333" y="577"/>
                  </a:lnTo>
                  <a:lnTo>
                    <a:pt x="1318" y="592"/>
                  </a:lnTo>
                  <a:lnTo>
                    <a:pt x="1303" y="607"/>
                  </a:lnTo>
                  <a:lnTo>
                    <a:pt x="1303" y="612"/>
                  </a:lnTo>
                  <a:lnTo>
                    <a:pt x="1308" y="617"/>
                  </a:lnTo>
                  <a:lnTo>
                    <a:pt x="1333" y="627"/>
                  </a:lnTo>
                  <a:lnTo>
                    <a:pt x="1383" y="632"/>
                  </a:lnTo>
                  <a:lnTo>
                    <a:pt x="1562" y="637"/>
                  </a:lnTo>
                  <a:lnTo>
                    <a:pt x="1865" y="632"/>
                  </a:lnTo>
                  <a:lnTo>
                    <a:pt x="1960" y="632"/>
                  </a:lnTo>
                  <a:lnTo>
                    <a:pt x="2049" y="622"/>
                  </a:lnTo>
                  <a:lnTo>
                    <a:pt x="2134" y="612"/>
                  </a:lnTo>
                  <a:lnTo>
                    <a:pt x="2218" y="602"/>
                  </a:lnTo>
                  <a:lnTo>
                    <a:pt x="2368" y="572"/>
                  </a:lnTo>
                  <a:lnTo>
                    <a:pt x="2502" y="533"/>
                  </a:lnTo>
                  <a:lnTo>
                    <a:pt x="2611" y="493"/>
                  </a:lnTo>
                  <a:lnTo>
                    <a:pt x="2696" y="458"/>
                  </a:lnTo>
                  <a:lnTo>
                    <a:pt x="2751" y="423"/>
                  </a:lnTo>
                  <a:lnTo>
                    <a:pt x="2765" y="408"/>
                  </a:lnTo>
                  <a:lnTo>
                    <a:pt x="2770" y="398"/>
                  </a:lnTo>
                  <a:lnTo>
                    <a:pt x="2785" y="368"/>
                  </a:lnTo>
                  <a:lnTo>
                    <a:pt x="2805" y="319"/>
                  </a:lnTo>
                  <a:lnTo>
                    <a:pt x="2830" y="264"/>
                  </a:lnTo>
                  <a:lnTo>
                    <a:pt x="2850" y="204"/>
                  </a:lnTo>
                  <a:lnTo>
                    <a:pt x="2850" y="174"/>
                  </a:lnTo>
                  <a:lnTo>
                    <a:pt x="2850" y="150"/>
                  </a:lnTo>
                  <a:lnTo>
                    <a:pt x="2845" y="120"/>
                  </a:lnTo>
                  <a:lnTo>
                    <a:pt x="2830" y="100"/>
                  </a:lnTo>
                  <a:lnTo>
                    <a:pt x="2810" y="80"/>
                  </a:lnTo>
                  <a:lnTo>
                    <a:pt x="2780" y="60"/>
                  </a:lnTo>
                  <a:lnTo>
                    <a:pt x="2736" y="50"/>
                  </a:lnTo>
                  <a:lnTo>
                    <a:pt x="2686" y="45"/>
                  </a:lnTo>
                  <a:lnTo>
                    <a:pt x="2313" y="30"/>
                  </a:lnTo>
                  <a:lnTo>
                    <a:pt x="1766" y="20"/>
                  </a:lnTo>
                  <a:lnTo>
                    <a:pt x="1209" y="5"/>
                  </a:lnTo>
                  <a:lnTo>
                    <a:pt x="811" y="0"/>
                  </a:lnTo>
                  <a:lnTo>
                    <a:pt x="532" y="5"/>
                  </a:lnTo>
                  <a:lnTo>
                    <a:pt x="273" y="10"/>
                  </a:lnTo>
                  <a:lnTo>
                    <a:pt x="0" y="15"/>
                  </a:lnTo>
                  <a:close/>
                </a:path>
              </a:pathLst>
            </a:custGeom>
            <a:solidFill>
              <a:srgbClr val="009240"/>
            </a:solidFill>
            <a:ln w="9525">
              <a:noFill/>
              <a:round/>
              <a:headEnd/>
              <a:tailEnd/>
            </a:ln>
          </p:spPr>
          <p:txBody>
            <a:bodyPr>
              <a:prstTxWarp prst="textNoShape">
                <a:avLst/>
              </a:prstTxWarp>
            </a:bodyPr>
            <a:lstStyle/>
            <a:p>
              <a:endParaRPr lang="en-US"/>
            </a:p>
          </p:txBody>
        </p:sp>
        <p:sp>
          <p:nvSpPr>
            <p:cNvPr id="47443" name="Freeform 4"/>
            <p:cNvSpPr>
              <a:spLocks/>
            </p:cNvSpPr>
            <p:nvPr/>
          </p:nvSpPr>
          <p:spPr bwMode="auto">
            <a:xfrm>
              <a:off x="1101" y="3213"/>
              <a:ext cx="3808" cy="706"/>
            </a:xfrm>
            <a:custGeom>
              <a:avLst/>
              <a:gdLst>
                <a:gd name="T0" fmla="*/ 199 w 2612"/>
                <a:gd name="T1" fmla="*/ 45 h 493"/>
                <a:gd name="T2" fmla="*/ 503 w 2612"/>
                <a:gd name="T3" fmla="*/ 70 h 493"/>
                <a:gd name="T4" fmla="*/ 652 w 2612"/>
                <a:gd name="T5" fmla="*/ 70 h 493"/>
                <a:gd name="T6" fmla="*/ 662 w 2612"/>
                <a:gd name="T7" fmla="*/ 85 h 493"/>
                <a:gd name="T8" fmla="*/ 587 w 2612"/>
                <a:gd name="T9" fmla="*/ 105 h 493"/>
                <a:gd name="T10" fmla="*/ 478 w 2612"/>
                <a:gd name="T11" fmla="*/ 130 h 493"/>
                <a:gd name="T12" fmla="*/ 478 w 2612"/>
                <a:gd name="T13" fmla="*/ 140 h 493"/>
                <a:gd name="T14" fmla="*/ 527 w 2612"/>
                <a:gd name="T15" fmla="*/ 165 h 493"/>
                <a:gd name="T16" fmla="*/ 562 w 2612"/>
                <a:gd name="T17" fmla="*/ 194 h 493"/>
                <a:gd name="T18" fmla="*/ 547 w 2612"/>
                <a:gd name="T19" fmla="*/ 204 h 493"/>
                <a:gd name="T20" fmla="*/ 458 w 2612"/>
                <a:gd name="T21" fmla="*/ 219 h 493"/>
                <a:gd name="T22" fmla="*/ 483 w 2612"/>
                <a:gd name="T23" fmla="*/ 234 h 493"/>
                <a:gd name="T24" fmla="*/ 652 w 2612"/>
                <a:gd name="T25" fmla="*/ 254 h 493"/>
                <a:gd name="T26" fmla="*/ 811 w 2612"/>
                <a:gd name="T27" fmla="*/ 269 h 493"/>
                <a:gd name="T28" fmla="*/ 1025 w 2612"/>
                <a:gd name="T29" fmla="*/ 319 h 493"/>
                <a:gd name="T30" fmla="*/ 1219 w 2612"/>
                <a:gd name="T31" fmla="*/ 369 h 493"/>
                <a:gd name="T32" fmla="*/ 1284 w 2612"/>
                <a:gd name="T33" fmla="*/ 388 h 493"/>
                <a:gd name="T34" fmla="*/ 1284 w 2612"/>
                <a:gd name="T35" fmla="*/ 408 h 493"/>
                <a:gd name="T36" fmla="*/ 1264 w 2612"/>
                <a:gd name="T37" fmla="*/ 473 h 493"/>
                <a:gd name="T38" fmla="*/ 1293 w 2612"/>
                <a:gd name="T39" fmla="*/ 493 h 493"/>
                <a:gd name="T40" fmla="*/ 1413 w 2612"/>
                <a:gd name="T41" fmla="*/ 493 h 493"/>
                <a:gd name="T42" fmla="*/ 1602 w 2612"/>
                <a:gd name="T43" fmla="*/ 483 h 493"/>
                <a:gd name="T44" fmla="*/ 1686 w 2612"/>
                <a:gd name="T45" fmla="*/ 463 h 493"/>
                <a:gd name="T46" fmla="*/ 1726 w 2612"/>
                <a:gd name="T47" fmla="*/ 433 h 493"/>
                <a:gd name="T48" fmla="*/ 1706 w 2612"/>
                <a:gd name="T49" fmla="*/ 398 h 493"/>
                <a:gd name="T50" fmla="*/ 1647 w 2612"/>
                <a:gd name="T51" fmla="*/ 314 h 493"/>
                <a:gd name="T52" fmla="*/ 1642 w 2612"/>
                <a:gd name="T53" fmla="*/ 304 h 493"/>
                <a:gd name="T54" fmla="*/ 1547 w 2612"/>
                <a:gd name="T55" fmla="*/ 274 h 493"/>
                <a:gd name="T56" fmla="*/ 1582 w 2612"/>
                <a:gd name="T57" fmla="*/ 264 h 493"/>
                <a:gd name="T58" fmla="*/ 1721 w 2612"/>
                <a:gd name="T59" fmla="*/ 254 h 493"/>
                <a:gd name="T60" fmla="*/ 1821 w 2612"/>
                <a:gd name="T61" fmla="*/ 239 h 493"/>
                <a:gd name="T62" fmla="*/ 1870 w 2612"/>
                <a:gd name="T63" fmla="*/ 244 h 493"/>
                <a:gd name="T64" fmla="*/ 1890 w 2612"/>
                <a:gd name="T65" fmla="*/ 284 h 493"/>
                <a:gd name="T66" fmla="*/ 1910 w 2612"/>
                <a:gd name="T67" fmla="*/ 324 h 493"/>
                <a:gd name="T68" fmla="*/ 1890 w 2612"/>
                <a:gd name="T69" fmla="*/ 344 h 493"/>
                <a:gd name="T70" fmla="*/ 1955 w 2612"/>
                <a:gd name="T71" fmla="*/ 349 h 493"/>
                <a:gd name="T72" fmla="*/ 1905 w 2612"/>
                <a:gd name="T73" fmla="*/ 369 h 493"/>
                <a:gd name="T74" fmla="*/ 1841 w 2612"/>
                <a:gd name="T75" fmla="*/ 393 h 493"/>
                <a:gd name="T76" fmla="*/ 1826 w 2612"/>
                <a:gd name="T77" fmla="*/ 433 h 493"/>
                <a:gd name="T78" fmla="*/ 1836 w 2612"/>
                <a:gd name="T79" fmla="*/ 468 h 493"/>
                <a:gd name="T80" fmla="*/ 1890 w 2612"/>
                <a:gd name="T81" fmla="*/ 478 h 493"/>
                <a:gd name="T82" fmla="*/ 2144 w 2612"/>
                <a:gd name="T83" fmla="*/ 488 h 493"/>
                <a:gd name="T84" fmla="*/ 2283 w 2612"/>
                <a:gd name="T85" fmla="*/ 483 h 493"/>
                <a:gd name="T86" fmla="*/ 2472 w 2612"/>
                <a:gd name="T87" fmla="*/ 458 h 493"/>
                <a:gd name="T88" fmla="*/ 2532 w 2612"/>
                <a:gd name="T89" fmla="*/ 428 h 493"/>
                <a:gd name="T90" fmla="*/ 2507 w 2612"/>
                <a:gd name="T91" fmla="*/ 408 h 493"/>
                <a:gd name="T92" fmla="*/ 2343 w 2612"/>
                <a:gd name="T93" fmla="*/ 344 h 493"/>
                <a:gd name="T94" fmla="*/ 2303 w 2612"/>
                <a:gd name="T95" fmla="*/ 314 h 493"/>
                <a:gd name="T96" fmla="*/ 2343 w 2612"/>
                <a:gd name="T97" fmla="*/ 289 h 493"/>
                <a:gd name="T98" fmla="*/ 2408 w 2612"/>
                <a:gd name="T99" fmla="*/ 269 h 493"/>
                <a:gd name="T100" fmla="*/ 2433 w 2612"/>
                <a:gd name="T101" fmla="*/ 224 h 493"/>
                <a:gd name="T102" fmla="*/ 2428 w 2612"/>
                <a:gd name="T103" fmla="*/ 199 h 493"/>
                <a:gd name="T104" fmla="*/ 2527 w 2612"/>
                <a:gd name="T105" fmla="*/ 199 h 493"/>
                <a:gd name="T106" fmla="*/ 2547 w 2612"/>
                <a:gd name="T107" fmla="*/ 184 h 493"/>
                <a:gd name="T108" fmla="*/ 2547 w 2612"/>
                <a:gd name="T109" fmla="*/ 115 h 493"/>
                <a:gd name="T110" fmla="*/ 2557 w 2612"/>
                <a:gd name="T111" fmla="*/ 100 h 493"/>
                <a:gd name="T112" fmla="*/ 2368 w 2612"/>
                <a:gd name="T113" fmla="*/ 55 h 493"/>
                <a:gd name="T114" fmla="*/ 1696 w 2612"/>
                <a:gd name="T115" fmla="*/ 20 h 493"/>
                <a:gd name="T116" fmla="*/ 1045 w 2612"/>
                <a:gd name="T117" fmla="*/ 0 h 493"/>
                <a:gd name="T118" fmla="*/ 90 w 2612"/>
                <a:gd name="T119" fmla="*/ 5 h 493"/>
                <a:gd name="T120" fmla="*/ 0 w 2612"/>
                <a:gd name="T121" fmla="*/ 15 h 493"/>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612"/>
                <a:gd name="T184" fmla="*/ 0 h 493"/>
                <a:gd name="T185" fmla="*/ 2612 w 2612"/>
                <a:gd name="T186" fmla="*/ 493 h 493"/>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612" h="493">
                  <a:moveTo>
                    <a:pt x="0" y="15"/>
                  </a:moveTo>
                  <a:lnTo>
                    <a:pt x="0" y="15"/>
                  </a:lnTo>
                  <a:lnTo>
                    <a:pt x="199" y="45"/>
                  </a:lnTo>
                  <a:lnTo>
                    <a:pt x="363" y="65"/>
                  </a:lnTo>
                  <a:lnTo>
                    <a:pt x="438" y="70"/>
                  </a:lnTo>
                  <a:lnTo>
                    <a:pt x="503" y="70"/>
                  </a:lnTo>
                  <a:lnTo>
                    <a:pt x="597" y="70"/>
                  </a:lnTo>
                  <a:lnTo>
                    <a:pt x="652" y="70"/>
                  </a:lnTo>
                  <a:lnTo>
                    <a:pt x="667" y="75"/>
                  </a:lnTo>
                  <a:lnTo>
                    <a:pt x="662" y="85"/>
                  </a:lnTo>
                  <a:lnTo>
                    <a:pt x="642" y="90"/>
                  </a:lnTo>
                  <a:lnTo>
                    <a:pt x="587" y="105"/>
                  </a:lnTo>
                  <a:lnTo>
                    <a:pt x="527" y="115"/>
                  </a:lnTo>
                  <a:lnTo>
                    <a:pt x="488" y="125"/>
                  </a:lnTo>
                  <a:lnTo>
                    <a:pt x="478" y="130"/>
                  </a:lnTo>
                  <a:lnTo>
                    <a:pt x="473" y="135"/>
                  </a:lnTo>
                  <a:lnTo>
                    <a:pt x="478" y="140"/>
                  </a:lnTo>
                  <a:lnTo>
                    <a:pt x="488" y="145"/>
                  </a:lnTo>
                  <a:lnTo>
                    <a:pt x="498" y="155"/>
                  </a:lnTo>
                  <a:lnTo>
                    <a:pt x="527" y="165"/>
                  </a:lnTo>
                  <a:lnTo>
                    <a:pt x="552" y="179"/>
                  </a:lnTo>
                  <a:lnTo>
                    <a:pt x="562" y="184"/>
                  </a:lnTo>
                  <a:lnTo>
                    <a:pt x="562" y="194"/>
                  </a:lnTo>
                  <a:lnTo>
                    <a:pt x="557" y="199"/>
                  </a:lnTo>
                  <a:lnTo>
                    <a:pt x="547" y="204"/>
                  </a:lnTo>
                  <a:lnTo>
                    <a:pt x="527" y="209"/>
                  </a:lnTo>
                  <a:lnTo>
                    <a:pt x="473" y="219"/>
                  </a:lnTo>
                  <a:lnTo>
                    <a:pt x="458" y="219"/>
                  </a:lnTo>
                  <a:lnTo>
                    <a:pt x="458" y="224"/>
                  </a:lnTo>
                  <a:lnTo>
                    <a:pt x="483" y="234"/>
                  </a:lnTo>
                  <a:lnTo>
                    <a:pt x="537" y="239"/>
                  </a:lnTo>
                  <a:lnTo>
                    <a:pt x="652" y="254"/>
                  </a:lnTo>
                  <a:lnTo>
                    <a:pt x="716" y="259"/>
                  </a:lnTo>
                  <a:lnTo>
                    <a:pt x="756" y="264"/>
                  </a:lnTo>
                  <a:lnTo>
                    <a:pt x="811" y="269"/>
                  </a:lnTo>
                  <a:lnTo>
                    <a:pt x="905" y="289"/>
                  </a:lnTo>
                  <a:lnTo>
                    <a:pt x="1025" y="319"/>
                  </a:lnTo>
                  <a:lnTo>
                    <a:pt x="1139" y="349"/>
                  </a:lnTo>
                  <a:lnTo>
                    <a:pt x="1219" y="369"/>
                  </a:lnTo>
                  <a:lnTo>
                    <a:pt x="1259" y="373"/>
                  </a:lnTo>
                  <a:lnTo>
                    <a:pt x="1279" y="383"/>
                  </a:lnTo>
                  <a:lnTo>
                    <a:pt x="1284" y="388"/>
                  </a:lnTo>
                  <a:lnTo>
                    <a:pt x="1284" y="393"/>
                  </a:lnTo>
                  <a:lnTo>
                    <a:pt x="1284" y="408"/>
                  </a:lnTo>
                  <a:lnTo>
                    <a:pt x="1274" y="438"/>
                  </a:lnTo>
                  <a:lnTo>
                    <a:pt x="1264" y="463"/>
                  </a:lnTo>
                  <a:lnTo>
                    <a:pt x="1264" y="473"/>
                  </a:lnTo>
                  <a:lnTo>
                    <a:pt x="1269" y="483"/>
                  </a:lnTo>
                  <a:lnTo>
                    <a:pt x="1279" y="488"/>
                  </a:lnTo>
                  <a:lnTo>
                    <a:pt x="1293" y="493"/>
                  </a:lnTo>
                  <a:lnTo>
                    <a:pt x="1413" y="493"/>
                  </a:lnTo>
                  <a:lnTo>
                    <a:pt x="1502" y="493"/>
                  </a:lnTo>
                  <a:lnTo>
                    <a:pt x="1542" y="493"/>
                  </a:lnTo>
                  <a:lnTo>
                    <a:pt x="1602" y="483"/>
                  </a:lnTo>
                  <a:lnTo>
                    <a:pt x="1662" y="473"/>
                  </a:lnTo>
                  <a:lnTo>
                    <a:pt x="1686" y="463"/>
                  </a:lnTo>
                  <a:lnTo>
                    <a:pt x="1706" y="458"/>
                  </a:lnTo>
                  <a:lnTo>
                    <a:pt x="1721" y="448"/>
                  </a:lnTo>
                  <a:lnTo>
                    <a:pt x="1726" y="433"/>
                  </a:lnTo>
                  <a:lnTo>
                    <a:pt x="1721" y="418"/>
                  </a:lnTo>
                  <a:lnTo>
                    <a:pt x="1706" y="398"/>
                  </a:lnTo>
                  <a:lnTo>
                    <a:pt x="1657" y="349"/>
                  </a:lnTo>
                  <a:lnTo>
                    <a:pt x="1647" y="334"/>
                  </a:lnTo>
                  <a:lnTo>
                    <a:pt x="1647" y="314"/>
                  </a:lnTo>
                  <a:lnTo>
                    <a:pt x="1647" y="309"/>
                  </a:lnTo>
                  <a:lnTo>
                    <a:pt x="1642" y="304"/>
                  </a:lnTo>
                  <a:lnTo>
                    <a:pt x="1622" y="294"/>
                  </a:lnTo>
                  <a:lnTo>
                    <a:pt x="1567" y="279"/>
                  </a:lnTo>
                  <a:lnTo>
                    <a:pt x="1547" y="274"/>
                  </a:lnTo>
                  <a:lnTo>
                    <a:pt x="1537" y="269"/>
                  </a:lnTo>
                  <a:lnTo>
                    <a:pt x="1547" y="269"/>
                  </a:lnTo>
                  <a:lnTo>
                    <a:pt x="1582" y="264"/>
                  </a:lnTo>
                  <a:lnTo>
                    <a:pt x="1667" y="264"/>
                  </a:lnTo>
                  <a:lnTo>
                    <a:pt x="1721" y="254"/>
                  </a:lnTo>
                  <a:lnTo>
                    <a:pt x="1771" y="244"/>
                  </a:lnTo>
                  <a:lnTo>
                    <a:pt x="1821" y="239"/>
                  </a:lnTo>
                  <a:lnTo>
                    <a:pt x="1846" y="234"/>
                  </a:lnTo>
                  <a:lnTo>
                    <a:pt x="1861" y="239"/>
                  </a:lnTo>
                  <a:lnTo>
                    <a:pt x="1870" y="244"/>
                  </a:lnTo>
                  <a:lnTo>
                    <a:pt x="1875" y="249"/>
                  </a:lnTo>
                  <a:lnTo>
                    <a:pt x="1885" y="264"/>
                  </a:lnTo>
                  <a:lnTo>
                    <a:pt x="1890" y="284"/>
                  </a:lnTo>
                  <a:lnTo>
                    <a:pt x="1910" y="324"/>
                  </a:lnTo>
                  <a:lnTo>
                    <a:pt x="1905" y="329"/>
                  </a:lnTo>
                  <a:lnTo>
                    <a:pt x="1890" y="339"/>
                  </a:lnTo>
                  <a:lnTo>
                    <a:pt x="1890" y="344"/>
                  </a:lnTo>
                  <a:lnTo>
                    <a:pt x="1900" y="349"/>
                  </a:lnTo>
                  <a:lnTo>
                    <a:pt x="1955" y="349"/>
                  </a:lnTo>
                  <a:lnTo>
                    <a:pt x="1985" y="354"/>
                  </a:lnTo>
                  <a:lnTo>
                    <a:pt x="1940" y="359"/>
                  </a:lnTo>
                  <a:lnTo>
                    <a:pt x="1905" y="369"/>
                  </a:lnTo>
                  <a:lnTo>
                    <a:pt x="1875" y="373"/>
                  </a:lnTo>
                  <a:lnTo>
                    <a:pt x="1851" y="388"/>
                  </a:lnTo>
                  <a:lnTo>
                    <a:pt x="1841" y="393"/>
                  </a:lnTo>
                  <a:lnTo>
                    <a:pt x="1836" y="403"/>
                  </a:lnTo>
                  <a:lnTo>
                    <a:pt x="1826" y="433"/>
                  </a:lnTo>
                  <a:lnTo>
                    <a:pt x="1826" y="448"/>
                  </a:lnTo>
                  <a:lnTo>
                    <a:pt x="1826" y="458"/>
                  </a:lnTo>
                  <a:lnTo>
                    <a:pt x="1836" y="468"/>
                  </a:lnTo>
                  <a:lnTo>
                    <a:pt x="1846" y="473"/>
                  </a:lnTo>
                  <a:lnTo>
                    <a:pt x="1866" y="478"/>
                  </a:lnTo>
                  <a:lnTo>
                    <a:pt x="1890" y="478"/>
                  </a:lnTo>
                  <a:lnTo>
                    <a:pt x="2030" y="483"/>
                  </a:lnTo>
                  <a:lnTo>
                    <a:pt x="2144" y="488"/>
                  </a:lnTo>
                  <a:lnTo>
                    <a:pt x="2189" y="493"/>
                  </a:lnTo>
                  <a:lnTo>
                    <a:pt x="2283" y="483"/>
                  </a:lnTo>
                  <a:lnTo>
                    <a:pt x="2378" y="473"/>
                  </a:lnTo>
                  <a:lnTo>
                    <a:pt x="2472" y="458"/>
                  </a:lnTo>
                  <a:lnTo>
                    <a:pt x="2507" y="443"/>
                  </a:lnTo>
                  <a:lnTo>
                    <a:pt x="2527" y="433"/>
                  </a:lnTo>
                  <a:lnTo>
                    <a:pt x="2532" y="428"/>
                  </a:lnTo>
                  <a:lnTo>
                    <a:pt x="2527" y="418"/>
                  </a:lnTo>
                  <a:lnTo>
                    <a:pt x="2522" y="413"/>
                  </a:lnTo>
                  <a:lnTo>
                    <a:pt x="2507" y="408"/>
                  </a:lnTo>
                  <a:lnTo>
                    <a:pt x="2423" y="378"/>
                  </a:lnTo>
                  <a:lnTo>
                    <a:pt x="2343" y="344"/>
                  </a:lnTo>
                  <a:lnTo>
                    <a:pt x="2318" y="329"/>
                  </a:lnTo>
                  <a:lnTo>
                    <a:pt x="2308" y="319"/>
                  </a:lnTo>
                  <a:lnTo>
                    <a:pt x="2303" y="314"/>
                  </a:lnTo>
                  <a:lnTo>
                    <a:pt x="2308" y="304"/>
                  </a:lnTo>
                  <a:lnTo>
                    <a:pt x="2313" y="299"/>
                  </a:lnTo>
                  <a:lnTo>
                    <a:pt x="2343" y="289"/>
                  </a:lnTo>
                  <a:lnTo>
                    <a:pt x="2383" y="284"/>
                  </a:lnTo>
                  <a:lnTo>
                    <a:pt x="2408" y="269"/>
                  </a:lnTo>
                  <a:lnTo>
                    <a:pt x="2423" y="254"/>
                  </a:lnTo>
                  <a:lnTo>
                    <a:pt x="2433" y="239"/>
                  </a:lnTo>
                  <a:lnTo>
                    <a:pt x="2433" y="224"/>
                  </a:lnTo>
                  <a:lnTo>
                    <a:pt x="2433" y="209"/>
                  </a:lnTo>
                  <a:lnTo>
                    <a:pt x="2428" y="199"/>
                  </a:lnTo>
                  <a:lnTo>
                    <a:pt x="2472" y="204"/>
                  </a:lnTo>
                  <a:lnTo>
                    <a:pt x="2512" y="199"/>
                  </a:lnTo>
                  <a:lnTo>
                    <a:pt x="2527" y="199"/>
                  </a:lnTo>
                  <a:lnTo>
                    <a:pt x="2537" y="189"/>
                  </a:lnTo>
                  <a:lnTo>
                    <a:pt x="2547" y="184"/>
                  </a:lnTo>
                  <a:lnTo>
                    <a:pt x="2547" y="170"/>
                  </a:lnTo>
                  <a:lnTo>
                    <a:pt x="2547" y="145"/>
                  </a:lnTo>
                  <a:lnTo>
                    <a:pt x="2547" y="115"/>
                  </a:lnTo>
                  <a:lnTo>
                    <a:pt x="2552" y="105"/>
                  </a:lnTo>
                  <a:lnTo>
                    <a:pt x="2557" y="100"/>
                  </a:lnTo>
                  <a:lnTo>
                    <a:pt x="2612" y="75"/>
                  </a:lnTo>
                  <a:lnTo>
                    <a:pt x="2368" y="55"/>
                  </a:lnTo>
                  <a:lnTo>
                    <a:pt x="2094" y="35"/>
                  </a:lnTo>
                  <a:lnTo>
                    <a:pt x="1696" y="20"/>
                  </a:lnTo>
                  <a:lnTo>
                    <a:pt x="1363" y="5"/>
                  </a:lnTo>
                  <a:lnTo>
                    <a:pt x="1045" y="0"/>
                  </a:lnTo>
                  <a:lnTo>
                    <a:pt x="199" y="0"/>
                  </a:lnTo>
                  <a:lnTo>
                    <a:pt x="90" y="5"/>
                  </a:lnTo>
                  <a:lnTo>
                    <a:pt x="30" y="10"/>
                  </a:lnTo>
                  <a:lnTo>
                    <a:pt x="5" y="15"/>
                  </a:lnTo>
                  <a:lnTo>
                    <a:pt x="0" y="15"/>
                  </a:lnTo>
                  <a:close/>
                </a:path>
              </a:pathLst>
            </a:custGeom>
            <a:solidFill>
              <a:srgbClr val="A6BC4D"/>
            </a:solidFill>
            <a:ln w="9525">
              <a:noFill/>
              <a:round/>
              <a:headEnd/>
              <a:tailEnd/>
            </a:ln>
          </p:spPr>
          <p:txBody>
            <a:bodyPr>
              <a:prstTxWarp prst="textNoShape">
                <a:avLst/>
              </a:prstTxWarp>
            </a:bodyPr>
            <a:lstStyle/>
            <a:p>
              <a:endParaRPr lang="en-US"/>
            </a:p>
          </p:txBody>
        </p:sp>
        <p:sp>
          <p:nvSpPr>
            <p:cNvPr id="47444" name="Freeform 5"/>
            <p:cNvSpPr>
              <a:spLocks/>
            </p:cNvSpPr>
            <p:nvPr/>
          </p:nvSpPr>
          <p:spPr bwMode="auto">
            <a:xfrm>
              <a:off x="891" y="1616"/>
              <a:ext cx="4148" cy="1718"/>
            </a:xfrm>
            <a:custGeom>
              <a:avLst/>
              <a:gdLst>
                <a:gd name="T0" fmla="*/ 5 w 2845"/>
                <a:gd name="T1" fmla="*/ 1114 h 1199"/>
                <a:gd name="T2" fmla="*/ 20 w 2845"/>
                <a:gd name="T3" fmla="*/ 1100 h 1199"/>
                <a:gd name="T4" fmla="*/ 65 w 2845"/>
                <a:gd name="T5" fmla="*/ 1045 h 1199"/>
                <a:gd name="T6" fmla="*/ 149 w 2845"/>
                <a:gd name="T7" fmla="*/ 910 h 1199"/>
                <a:gd name="T8" fmla="*/ 189 w 2845"/>
                <a:gd name="T9" fmla="*/ 846 h 1199"/>
                <a:gd name="T10" fmla="*/ 214 w 2845"/>
                <a:gd name="T11" fmla="*/ 856 h 1199"/>
                <a:gd name="T12" fmla="*/ 244 w 2845"/>
                <a:gd name="T13" fmla="*/ 866 h 1199"/>
                <a:gd name="T14" fmla="*/ 264 w 2845"/>
                <a:gd name="T15" fmla="*/ 791 h 1199"/>
                <a:gd name="T16" fmla="*/ 264 w 2845"/>
                <a:gd name="T17" fmla="*/ 761 h 1199"/>
                <a:gd name="T18" fmla="*/ 288 w 2845"/>
                <a:gd name="T19" fmla="*/ 731 h 1199"/>
                <a:gd name="T20" fmla="*/ 398 w 2845"/>
                <a:gd name="T21" fmla="*/ 707 h 1199"/>
                <a:gd name="T22" fmla="*/ 472 w 2845"/>
                <a:gd name="T23" fmla="*/ 687 h 1199"/>
                <a:gd name="T24" fmla="*/ 537 w 2845"/>
                <a:gd name="T25" fmla="*/ 622 h 1199"/>
                <a:gd name="T26" fmla="*/ 607 w 2845"/>
                <a:gd name="T27" fmla="*/ 547 h 1199"/>
                <a:gd name="T28" fmla="*/ 587 w 2845"/>
                <a:gd name="T29" fmla="*/ 458 h 1199"/>
                <a:gd name="T30" fmla="*/ 622 w 2845"/>
                <a:gd name="T31" fmla="*/ 448 h 1199"/>
                <a:gd name="T32" fmla="*/ 721 w 2845"/>
                <a:gd name="T33" fmla="*/ 413 h 1199"/>
                <a:gd name="T34" fmla="*/ 761 w 2845"/>
                <a:gd name="T35" fmla="*/ 294 h 1199"/>
                <a:gd name="T36" fmla="*/ 856 w 2845"/>
                <a:gd name="T37" fmla="*/ 209 h 1199"/>
                <a:gd name="T38" fmla="*/ 940 w 2845"/>
                <a:gd name="T39" fmla="*/ 259 h 1199"/>
                <a:gd name="T40" fmla="*/ 1015 w 2845"/>
                <a:gd name="T41" fmla="*/ 314 h 1199"/>
                <a:gd name="T42" fmla="*/ 1049 w 2845"/>
                <a:gd name="T43" fmla="*/ 284 h 1199"/>
                <a:gd name="T44" fmla="*/ 1079 w 2845"/>
                <a:gd name="T45" fmla="*/ 214 h 1199"/>
                <a:gd name="T46" fmla="*/ 1149 w 2845"/>
                <a:gd name="T47" fmla="*/ 120 h 1199"/>
                <a:gd name="T48" fmla="*/ 1164 w 2845"/>
                <a:gd name="T49" fmla="*/ 55 h 1199"/>
                <a:gd name="T50" fmla="*/ 1179 w 2845"/>
                <a:gd name="T51" fmla="*/ 90 h 1199"/>
                <a:gd name="T52" fmla="*/ 1204 w 2845"/>
                <a:gd name="T53" fmla="*/ 130 h 1199"/>
                <a:gd name="T54" fmla="*/ 1263 w 2845"/>
                <a:gd name="T55" fmla="*/ 130 h 1199"/>
                <a:gd name="T56" fmla="*/ 1353 w 2845"/>
                <a:gd name="T57" fmla="*/ 30 h 1199"/>
                <a:gd name="T58" fmla="*/ 1398 w 2845"/>
                <a:gd name="T59" fmla="*/ 10 h 1199"/>
                <a:gd name="T60" fmla="*/ 1447 w 2845"/>
                <a:gd name="T61" fmla="*/ 15 h 1199"/>
                <a:gd name="T62" fmla="*/ 1542 w 2845"/>
                <a:gd name="T63" fmla="*/ 20 h 1199"/>
                <a:gd name="T64" fmla="*/ 1557 w 2845"/>
                <a:gd name="T65" fmla="*/ 70 h 1199"/>
                <a:gd name="T66" fmla="*/ 1636 w 2845"/>
                <a:gd name="T67" fmla="*/ 115 h 1199"/>
                <a:gd name="T68" fmla="*/ 2263 w 2845"/>
                <a:gd name="T69" fmla="*/ 184 h 1199"/>
                <a:gd name="T70" fmla="*/ 2328 w 2845"/>
                <a:gd name="T71" fmla="*/ 159 h 1199"/>
                <a:gd name="T72" fmla="*/ 2393 w 2845"/>
                <a:gd name="T73" fmla="*/ 90 h 1199"/>
                <a:gd name="T74" fmla="*/ 2467 w 2845"/>
                <a:gd name="T75" fmla="*/ 140 h 1199"/>
                <a:gd name="T76" fmla="*/ 2606 w 2845"/>
                <a:gd name="T77" fmla="*/ 264 h 1199"/>
                <a:gd name="T78" fmla="*/ 2711 w 2845"/>
                <a:gd name="T79" fmla="*/ 304 h 1199"/>
                <a:gd name="T80" fmla="*/ 2820 w 2845"/>
                <a:gd name="T81" fmla="*/ 319 h 1199"/>
                <a:gd name="T82" fmla="*/ 2845 w 2845"/>
                <a:gd name="T83" fmla="*/ 348 h 1199"/>
                <a:gd name="T84" fmla="*/ 2800 w 2845"/>
                <a:gd name="T85" fmla="*/ 473 h 1199"/>
                <a:gd name="T86" fmla="*/ 2726 w 2845"/>
                <a:gd name="T87" fmla="*/ 562 h 1199"/>
                <a:gd name="T88" fmla="*/ 2711 w 2845"/>
                <a:gd name="T89" fmla="*/ 652 h 1199"/>
                <a:gd name="T90" fmla="*/ 2825 w 2845"/>
                <a:gd name="T91" fmla="*/ 1000 h 1199"/>
                <a:gd name="T92" fmla="*/ 2835 w 2845"/>
                <a:gd name="T93" fmla="*/ 1100 h 1199"/>
                <a:gd name="T94" fmla="*/ 2785 w 2845"/>
                <a:gd name="T95" fmla="*/ 1169 h 1199"/>
                <a:gd name="T96" fmla="*/ 2681 w 2845"/>
                <a:gd name="T97" fmla="*/ 1189 h 1199"/>
                <a:gd name="T98" fmla="*/ 2159 w 2845"/>
                <a:gd name="T99" fmla="*/ 1189 h 1199"/>
                <a:gd name="T100" fmla="*/ 1467 w 2845"/>
                <a:gd name="T101" fmla="*/ 1194 h 1199"/>
                <a:gd name="T102" fmla="*/ 681 w 2845"/>
                <a:gd name="T103" fmla="*/ 1114 h 1199"/>
                <a:gd name="T104" fmla="*/ 244 w 2845"/>
                <a:gd name="T105" fmla="*/ 1090 h 1199"/>
                <a:gd name="T106" fmla="*/ 94 w 2845"/>
                <a:gd name="T107" fmla="*/ 1109 h 1199"/>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2845"/>
                <a:gd name="T163" fmla="*/ 0 h 1199"/>
                <a:gd name="T164" fmla="*/ 2845 w 2845"/>
                <a:gd name="T165" fmla="*/ 1199 h 1199"/>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2845" h="1199">
                  <a:moveTo>
                    <a:pt x="50" y="1124"/>
                  </a:moveTo>
                  <a:lnTo>
                    <a:pt x="50" y="1124"/>
                  </a:lnTo>
                  <a:lnTo>
                    <a:pt x="20" y="1124"/>
                  </a:lnTo>
                  <a:lnTo>
                    <a:pt x="5" y="1114"/>
                  </a:lnTo>
                  <a:lnTo>
                    <a:pt x="0" y="1114"/>
                  </a:lnTo>
                  <a:lnTo>
                    <a:pt x="5" y="1109"/>
                  </a:lnTo>
                  <a:lnTo>
                    <a:pt x="20" y="1100"/>
                  </a:lnTo>
                  <a:lnTo>
                    <a:pt x="30" y="1085"/>
                  </a:lnTo>
                  <a:lnTo>
                    <a:pt x="40" y="1070"/>
                  </a:lnTo>
                  <a:lnTo>
                    <a:pt x="65" y="1045"/>
                  </a:lnTo>
                  <a:lnTo>
                    <a:pt x="104" y="1000"/>
                  </a:lnTo>
                  <a:lnTo>
                    <a:pt x="134" y="950"/>
                  </a:lnTo>
                  <a:lnTo>
                    <a:pt x="149" y="910"/>
                  </a:lnTo>
                  <a:lnTo>
                    <a:pt x="164" y="881"/>
                  </a:lnTo>
                  <a:lnTo>
                    <a:pt x="174" y="856"/>
                  </a:lnTo>
                  <a:lnTo>
                    <a:pt x="179" y="851"/>
                  </a:lnTo>
                  <a:lnTo>
                    <a:pt x="189" y="846"/>
                  </a:lnTo>
                  <a:lnTo>
                    <a:pt x="194" y="841"/>
                  </a:lnTo>
                  <a:lnTo>
                    <a:pt x="204" y="846"/>
                  </a:lnTo>
                  <a:lnTo>
                    <a:pt x="214" y="856"/>
                  </a:lnTo>
                  <a:lnTo>
                    <a:pt x="224" y="866"/>
                  </a:lnTo>
                  <a:lnTo>
                    <a:pt x="239" y="871"/>
                  </a:lnTo>
                  <a:lnTo>
                    <a:pt x="244" y="866"/>
                  </a:lnTo>
                  <a:lnTo>
                    <a:pt x="249" y="861"/>
                  </a:lnTo>
                  <a:lnTo>
                    <a:pt x="254" y="836"/>
                  </a:lnTo>
                  <a:lnTo>
                    <a:pt x="259" y="811"/>
                  </a:lnTo>
                  <a:lnTo>
                    <a:pt x="264" y="791"/>
                  </a:lnTo>
                  <a:lnTo>
                    <a:pt x="269" y="781"/>
                  </a:lnTo>
                  <a:lnTo>
                    <a:pt x="269" y="776"/>
                  </a:lnTo>
                  <a:lnTo>
                    <a:pt x="264" y="761"/>
                  </a:lnTo>
                  <a:lnTo>
                    <a:pt x="264" y="751"/>
                  </a:lnTo>
                  <a:lnTo>
                    <a:pt x="269" y="746"/>
                  </a:lnTo>
                  <a:lnTo>
                    <a:pt x="274" y="736"/>
                  </a:lnTo>
                  <a:lnTo>
                    <a:pt x="288" y="731"/>
                  </a:lnTo>
                  <a:lnTo>
                    <a:pt x="343" y="717"/>
                  </a:lnTo>
                  <a:lnTo>
                    <a:pt x="368" y="712"/>
                  </a:lnTo>
                  <a:lnTo>
                    <a:pt x="398" y="707"/>
                  </a:lnTo>
                  <a:lnTo>
                    <a:pt x="428" y="707"/>
                  </a:lnTo>
                  <a:lnTo>
                    <a:pt x="453" y="702"/>
                  </a:lnTo>
                  <a:lnTo>
                    <a:pt x="472" y="687"/>
                  </a:lnTo>
                  <a:lnTo>
                    <a:pt x="492" y="667"/>
                  </a:lnTo>
                  <a:lnTo>
                    <a:pt x="507" y="642"/>
                  </a:lnTo>
                  <a:lnTo>
                    <a:pt x="537" y="622"/>
                  </a:lnTo>
                  <a:lnTo>
                    <a:pt x="597" y="577"/>
                  </a:lnTo>
                  <a:lnTo>
                    <a:pt x="607" y="567"/>
                  </a:lnTo>
                  <a:lnTo>
                    <a:pt x="607" y="547"/>
                  </a:lnTo>
                  <a:lnTo>
                    <a:pt x="607" y="528"/>
                  </a:lnTo>
                  <a:lnTo>
                    <a:pt x="602" y="508"/>
                  </a:lnTo>
                  <a:lnTo>
                    <a:pt x="587" y="473"/>
                  </a:lnTo>
                  <a:lnTo>
                    <a:pt x="587" y="458"/>
                  </a:lnTo>
                  <a:lnTo>
                    <a:pt x="592" y="453"/>
                  </a:lnTo>
                  <a:lnTo>
                    <a:pt x="607" y="448"/>
                  </a:lnTo>
                  <a:lnTo>
                    <a:pt x="622" y="448"/>
                  </a:lnTo>
                  <a:lnTo>
                    <a:pt x="647" y="448"/>
                  </a:lnTo>
                  <a:lnTo>
                    <a:pt x="671" y="443"/>
                  </a:lnTo>
                  <a:lnTo>
                    <a:pt x="696" y="433"/>
                  </a:lnTo>
                  <a:lnTo>
                    <a:pt x="721" y="413"/>
                  </a:lnTo>
                  <a:lnTo>
                    <a:pt x="736" y="383"/>
                  </a:lnTo>
                  <a:lnTo>
                    <a:pt x="751" y="338"/>
                  </a:lnTo>
                  <a:lnTo>
                    <a:pt x="761" y="294"/>
                  </a:lnTo>
                  <a:lnTo>
                    <a:pt x="781" y="259"/>
                  </a:lnTo>
                  <a:lnTo>
                    <a:pt x="801" y="229"/>
                  </a:lnTo>
                  <a:lnTo>
                    <a:pt x="826" y="214"/>
                  </a:lnTo>
                  <a:lnTo>
                    <a:pt x="856" y="209"/>
                  </a:lnTo>
                  <a:lnTo>
                    <a:pt x="885" y="214"/>
                  </a:lnTo>
                  <a:lnTo>
                    <a:pt x="910" y="234"/>
                  </a:lnTo>
                  <a:lnTo>
                    <a:pt x="940" y="259"/>
                  </a:lnTo>
                  <a:lnTo>
                    <a:pt x="965" y="289"/>
                  </a:lnTo>
                  <a:lnTo>
                    <a:pt x="985" y="304"/>
                  </a:lnTo>
                  <a:lnTo>
                    <a:pt x="1000" y="314"/>
                  </a:lnTo>
                  <a:lnTo>
                    <a:pt x="1015" y="314"/>
                  </a:lnTo>
                  <a:lnTo>
                    <a:pt x="1025" y="309"/>
                  </a:lnTo>
                  <a:lnTo>
                    <a:pt x="1035" y="299"/>
                  </a:lnTo>
                  <a:lnTo>
                    <a:pt x="1049" y="284"/>
                  </a:lnTo>
                  <a:lnTo>
                    <a:pt x="1054" y="269"/>
                  </a:lnTo>
                  <a:lnTo>
                    <a:pt x="1059" y="254"/>
                  </a:lnTo>
                  <a:lnTo>
                    <a:pt x="1064" y="239"/>
                  </a:lnTo>
                  <a:lnTo>
                    <a:pt x="1079" y="214"/>
                  </a:lnTo>
                  <a:lnTo>
                    <a:pt x="1124" y="149"/>
                  </a:lnTo>
                  <a:lnTo>
                    <a:pt x="1149" y="120"/>
                  </a:lnTo>
                  <a:lnTo>
                    <a:pt x="1149" y="85"/>
                  </a:lnTo>
                  <a:lnTo>
                    <a:pt x="1154" y="65"/>
                  </a:lnTo>
                  <a:lnTo>
                    <a:pt x="1159" y="55"/>
                  </a:lnTo>
                  <a:lnTo>
                    <a:pt x="1164" y="55"/>
                  </a:lnTo>
                  <a:lnTo>
                    <a:pt x="1174" y="60"/>
                  </a:lnTo>
                  <a:lnTo>
                    <a:pt x="1179" y="65"/>
                  </a:lnTo>
                  <a:lnTo>
                    <a:pt x="1179" y="90"/>
                  </a:lnTo>
                  <a:lnTo>
                    <a:pt x="1179" y="100"/>
                  </a:lnTo>
                  <a:lnTo>
                    <a:pt x="1184" y="115"/>
                  </a:lnTo>
                  <a:lnTo>
                    <a:pt x="1189" y="120"/>
                  </a:lnTo>
                  <a:lnTo>
                    <a:pt x="1204" y="130"/>
                  </a:lnTo>
                  <a:lnTo>
                    <a:pt x="1234" y="135"/>
                  </a:lnTo>
                  <a:lnTo>
                    <a:pt x="1248" y="130"/>
                  </a:lnTo>
                  <a:lnTo>
                    <a:pt x="1263" y="130"/>
                  </a:lnTo>
                  <a:lnTo>
                    <a:pt x="1298" y="95"/>
                  </a:lnTo>
                  <a:lnTo>
                    <a:pt x="1353" y="30"/>
                  </a:lnTo>
                  <a:lnTo>
                    <a:pt x="1383" y="5"/>
                  </a:lnTo>
                  <a:lnTo>
                    <a:pt x="1393" y="0"/>
                  </a:lnTo>
                  <a:lnTo>
                    <a:pt x="1398" y="10"/>
                  </a:lnTo>
                  <a:lnTo>
                    <a:pt x="1408" y="25"/>
                  </a:lnTo>
                  <a:lnTo>
                    <a:pt x="1413" y="40"/>
                  </a:lnTo>
                  <a:lnTo>
                    <a:pt x="1423" y="50"/>
                  </a:lnTo>
                  <a:lnTo>
                    <a:pt x="1447" y="15"/>
                  </a:lnTo>
                  <a:lnTo>
                    <a:pt x="1497" y="15"/>
                  </a:lnTo>
                  <a:lnTo>
                    <a:pt x="1527" y="20"/>
                  </a:lnTo>
                  <a:lnTo>
                    <a:pt x="1542" y="20"/>
                  </a:lnTo>
                  <a:lnTo>
                    <a:pt x="1542" y="30"/>
                  </a:lnTo>
                  <a:lnTo>
                    <a:pt x="1547" y="50"/>
                  </a:lnTo>
                  <a:lnTo>
                    <a:pt x="1557" y="70"/>
                  </a:lnTo>
                  <a:lnTo>
                    <a:pt x="1572" y="90"/>
                  </a:lnTo>
                  <a:lnTo>
                    <a:pt x="1597" y="105"/>
                  </a:lnTo>
                  <a:lnTo>
                    <a:pt x="1636" y="115"/>
                  </a:lnTo>
                  <a:lnTo>
                    <a:pt x="1716" y="125"/>
                  </a:lnTo>
                  <a:lnTo>
                    <a:pt x="1950" y="154"/>
                  </a:lnTo>
                  <a:lnTo>
                    <a:pt x="2179" y="179"/>
                  </a:lnTo>
                  <a:lnTo>
                    <a:pt x="2263" y="184"/>
                  </a:lnTo>
                  <a:lnTo>
                    <a:pt x="2303" y="179"/>
                  </a:lnTo>
                  <a:lnTo>
                    <a:pt x="2313" y="174"/>
                  </a:lnTo>
                  <a:lnTo>
                    <a:pt x="2328" y="159"/>
                  </a:lnTo>
                  <a:lnTo>
                    <a:pt x="2353" y="135"/>
                  </a:lnTo>
                  <a:lnTo>
                    <a:pt x="2373" y="105"/>
                  </a:lnTo>
                  <a:lnTo>
                    <a:pt x="2383" y="95"/>
                  </a:lnTo>
                  <a:lnTo>
                    <a:pt x="2393" y="90"/>
                  </a:lnTo>
                  <a:lnTo>
                    <a:pt x="2407" y="95"/>
                  </a:lnTo>
                  <a:lnTo>
                    <a:pt x="2437" y="110"/>
                  </a:lnTo>
                  <a:lnTo>
                    <a:pt x="2467" y="140"/>
                  </a:lnTo>
                  <a:lnTo>
                    <a:pt x="2507" y="179"/>
                  </a:lnTo>
                  <a:lnTo>
                    <a:pt x="2552" y="224"/>
                  </a:lnTo>
                  <a:lnTo>
                    <a:pt x="2606" y="264"/>
                  </a:lnTo>
                  <a:lnTo>
                    <a:pt x="2631" y="279"/>
                  </a:lnTo>
                  <a:lnTo>
                    <a:pt x="2661" y="294"/>
                  </a:lnTo>
                  <a:lnTo>
                    <a:pt x="2686" y="299"/>
                  </a:lnTo>
                  <a:lnTo>
                    <a:pt x="2711" y="304"/>
                  </a:lnTo>
                  <a:lnTo>
                    <a:pt x="2761" y="309"/>
                  </a:lnTo>
                  <a:lnTo>
                    <a:pt x="2800" y="314"/>
                  </a:lnTo>
                  <a:lnTo>
                    <a:pt x="2820" y="319"/>
                  </a:lnTo>
                  <a:lnTo>
                    <a:pt x="2835" y="329"/>
                  </a:lnTo>
                  <a:lnTo>
                    <a:pt x="2840" y="338"/>
                  </a:lnTo>
                  <a:lnTo>
                    <a:pt x="2845" y="348"/>
                  </a:lnTo>
                  <a:lnTo>
                    <a:pt x="2845" y="363"/>
                  </a:lnTo>
                  <a:lnTo>
                    <a:pt x="2840" y="383"/>
                  </a:lnTo>
                  <a:lnTo>
                    <a:pt x="2815" y="443"/>
                  </a:lnTo>
                  <a:lnTo>
                    <a:pt x="2800" y="473"/>
                  </a:lnTo>
                  <a:lnTo>
                    <a:pt x="2780" y="503"/>
                  </a:lnTo>
                  <a:lnTo>
                    <a:pt x="2756" y="532"/>
                  </a:lnTo>
                  <a:lnTo>
                    <a:pt x="2726" y="562"/>
                  </a:lnTo>
                  <a:lnTo>
                    <a:pt x="2716" y="577"/>
                  </a:lnTo>
                  <a:lnTo>
                    <a:pt x="2706" y="597"/>
                  </a:lnTo>
                  <a:lnTo>
                    <a:pt x="2706" y="622"/>
                  </a:lnTo>
                  <a:lnTo>
                    <a:pt x="2711" y="652"/>
                  </a:lnTo>
                  <a:lnTo>
                    <a:pt x="2726" y="721"/>
                  </a:lnTo>
                  <a:lnTo>
                    <a:pt x="2751" y="796"/>
                  </a:lnTo>
                  <a:lnTo>
                    <a:pt x="2805" y="940"/>
                  </a:lnTo>
                  <a:lnTo>
                    <a:pt x="2825" y="1000"/>
                  </a:lnTo>
                  <a:lnTo>
                    <a:pt x="2840" y="1045"/>
                  </a:lnTo>
                  <a:lnTo>
                    <a:pt x="2840" y="1075"/>
                  </a:lnTo>
                  <a:lnTo>
                    <a:pt x="2835" y="1100"/>
                  </a:lnTo>
                  <a:lnTo>
                    <a:pt x="2825" y="1119"/>
                  </a:lnTo>
                  <a:lnTo>
                    <a:pt x="2815" y="1139"/>
                  </a:lnTo>
                  <a:lnTo>
                    <a:pt x="2800" y="1154"/>
                  </a:lnTo>
                  <a:lnTo>
                    <a:pt x="2785" y="1169"/>
                  </a:lnTo>
                  <a:lnTo>
                    <a:pt x="2751" y="1184"/>
                  </a:lnTo>
                  <a:lnTo>
                    <a:pt x="2726" y="1189"/>
                  </a:lnTo>
                  <a:lnTo>
                    <a:pt x="2681" y="1189"/>
                  </a:lnTo>
                  <a:lnTo>
                    <a:pt x="2547" y="1189"/>
                  </a:lnTo>
                  <a:lnTo>
                    <a:pt x="2363" y="1189"/>
                  </a:lnTo>
                  <a:lnTo>
                    <a:pt x="2159" y="1189"/>
                  </a:lnTo>
                  <a:lnTo>
                    <a:pt x="1950" y="1194"/>
                  </a:lnTo>
                  <a:lnTo>
                    <a:pt x="1746" y="1199"/>
                  </a:lnTo>
                  <a:lnTo>
                    <a:pt x="1557" y="1199"/>
                  </a:lnTo>
                  <a:lnTo>
                    <a:pt x="1467" y="1194"/>
                  </a:lnTo>
                  <a:lnTo>
                    <a:pt x="1378" y="1184"/>
                  </a:lnTo>
                  <a:lnTo>
                    <a:pt x="1054" y="1149"/>
                  </a:lnTo>
                  <a:lnTo>
                    <a:pt x="681" y="1114"/>
                  </a:lnTo>
                  <a:lnTo>
                    <a:pt x="487" y="1100"/>
                  </a:lnTo>
                  <a:lnTo>
                    <a:pt x="343" y="1095"/>
                  </a:lnTo>
                  <a:lnTo>
                    <a:pt x="244" y="1090"/>
                  </a:lnTo>
                  <a:lnTo>
                    <a:pt x="184" y="1090"/>
                  </a:lnTo>
                  <a:lnTo>
                    <a:pt x="134" y="1100"/>
                  </a:lnTo>
                  <a:lnTo>
                    <a:pt x="94" y="1109"/>
                  </a:lnTo>
                  <a:lnTo>
                    <a:pt x="50" y="1124"/>
                  </a:lnTo>
                  <a:close/>
                </a:path>
              </a:pathLst>
            </a:custGeom>
            <a:solidFill>
              <a:srgbClr val="416A3A"/>
            </a:solidFill>
            <a:ln w="9525">
              <a:noFill/>
              <a:round/>
              <a:headEnd/>
              <a:tailEnd/>
            </a:ln>
          </p:spPr>
          <p:txBody>
            <a:bodyPr>
              <a:prstTxWarp prst="textNoShape">
                <a:avLst/>
              </a:prstTxWarp>
            </a:bodyPr>
            <a:lstStyle/>
            <a:p>
              <a:endParaRPr lang="en-US"/>
            </a:p>
          </p:txBody>
        </p:sp>
        <p:sp>
          <p:nvSpPr>
            <p:cNvPr id="47445" name="Freeform 6"/>
            <p:cNvSpPr>
              <a:spLocks/>
            </p:cNvSpPr>
            <p:nvPr/>
          </p:nvSpPr>
          <p:spPr bwMode="auto">
            <a:xfrm>
              <a:off x="2632" y="1716"/>
              <a:ext cx="1137" cy="878"/>
            </a:xfrm>
            <a:custGeom>
              <a:avLst/>
              <a:gdLst>
                <a:gd name="T0" fmla="*/ 248 w 781"/>
                <a:gd name="T1" fmla="*/ 25 h 612"/>
                <a:gd name="T2" fmla="*/ 189 w 781"/>
                <a:gd name="T3" fmla="*/ 50 h 612"/>
                <a:gd name="T4" fmla="*/ 109 w 781"/>
                <a:gd name="T5" fmla="*/ 94 h 612"/>
                <a:gd name="T6" fmla="*/ 54 w 781"/>
                <a:gd name="T7" fmla="*/ 144 h 612"/>
                <a:gd name="T8" fmla="*/ 30 w 781"/>
                <a:gd name="T9" fmla="*/ 189 h 612"/>
                <a:gd name="T10" fmla="*/ 20 w 781"/>
                <a:gd name="T11" fmla="*/ 214 h 612"/>
                <a:gd name="T12" fmla="*/ 0 w 781"/>
                <a:gd name="T13" fmla="*/ 318 h 612"/>
                <a:gd name="T14" fmla="*/ 5 w 781"/>
                <a:gd name="T15" fmla="*/ 348 h 612"/>
                <a:gd name="T16" fmla="*/ 40 w 781"/>
                <a:gd name="T17" fmla="*/ 388 h 612"/>
                <a:gd name="T18" fmla="*/ 45 w 781"/>
                <a:gd name="T19" fmla="*/ 398 h 612"/>
                <a:gd name="T20" fmla="*/ 40 w 781"/>
                <a:gd name="T21" fmla="*/ 418 h 612"/>
                <a:gd name="T22" fmla="*/ 15 w 781"/>
                <a:gd name="T23" fmla="*/ 433 h 612"/>
                <a:gd name="T24" fmla="*/ 5 w 781"/>
                <a:gd name="T25" fmla="*/ 448 h 612"/>
                <a:gd name="T26" fmla="*/ 35 w 781"/>
                <a:gd name="T27" fmla="*/ 462 h 612"/>
                <a:gd name="T28" fmla="*/ 84 w 781"/>
                <a:gd name="T29" fmla="*/ 477 h 612"/>
                <a:gd name="T30" fmla="*/ 194 w 781"/>
                <a:gd name="T31" fmla="*/ 492 h 612"/>
                <a:gd name="T32" fmla="*/ 303 w 781"/>
                <a:gd name="T33" fmla="*/ 487 h 612"/>
                <a:gd name="T34" fmla="*/ 353 w 781"/>
                <a:gd name="T35" fmla="*/ 502 h 612"/>
                <a:gd name="T36" fmla="*/ 373 w 781"/>
                <a:gd name="T37" fmla="*/ 527 h 612"/>
                <a:gd name="T38" fmla="*/ 388 w 781"/>
                <a:gd name="T39" fmla="*/ 572 h 612"/>
                <a:gd name="T40" fmla="*/ 398 w 781"/>
                <a:gd name="T41" fmla="*/ 602 h 612"/>
                <a:gd name="T42" fmla="*/ 477 w 781"/>
                <a:gd name="T43" fmla="*/ 607 h 612"/>
                <a:gd name="T44" fmla="*/ 592 w 781"/>
                <a:gd name="T45" fmla="*/ 612 h 612"/>
                <a:gd name="T46" fmla="*/ 656 w 781"/>
                <a:gd name="T47" fmla="*/ 607 h 612"/>
                <a:gd name="T48" fmla="*/ 701 w 781"/>
                <a:gd name="T49" fmla="*/ 602 h 612"/>
                <a:gd name="T50" fmla="*/ 741 w 781"/>
                <a:gd name="T51" fmla="*/ 592 h 612"/>
                <a:gd name="T52" fmla="*/ 766 w 781"/>
                <a:gd name="T53" fmla="*/ 562 h 612"/>
                <a:gd name="T54" fmla="*/ 781 w 781"/>
                <a:gd name="T55" fmla="*/ 497 h 612"/>
                <a:gd name="T56" fmla="*/ 771 w 781"/>
                <a:gd name="T57" fmla="*/ 398 h 612"/>
                <a:gd name="T58" fmla="*/ 756 w 781"/>
                <a:gd name="T59" fmla="*/ 288 h 612"/>
                <a:gd name="T60" fmla="*/ 726 w 781"/>
                <a:gd name="T61" fmla="*/ 189 h 612"/>
                <a:gd name="T62" fmla="*/ 686 w 781"/>
                <a:gd name="T63" fmla="*/ 114 h 612"/>
                <a:gd name="T64" fmla="*/ 656 w 781"/>
                <a:gd name="T65" fmla="*/ 94 h 612"/>
                <a:gd name="T66" fmla="*/ 572 w 781"/>
                <a:gd name="T67" fmla="*/ 50 h 612"/>
                <a:gd name="T68" fmla="*/ 447 w 781"/>
                <a:gd name="T69" fmla="*/ 5 h 612"/>
                <a:gd name="T70" fmla="*/ 248 w 781"/>
                <a:gd name="T71" fmla="*/ 25 h 61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781"/>
                <a:gd name="T109" fmla="*/ 0 h 612"/>
                <a:gd name="T110" fmla="*/ 781 w 781"/>
                <a:gd name="T111" fmla="*/ 612 h 612"/>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781" h="612">
                  <a:moveTo>
                    <a:pt x="248" y="25"/>
                  </a:moveTo>
                  <a:lnTo>
                    <a:pt x="248" y="25"/>
                  </a:lnTo>
                  <a:lnTo>
                    <a:pt x="219" y="35"/>
                  </a:lnTo>
                  <a:lnTo>
                    <a:pt x="189" y="50"/>
                  </a:lnTo>
                  <a:lnTo>
                    <a:pt x="149" y="70"/>
                  </a:lnTo>
                  <a:lnTo>
                    <a:pt x="109" y="94"/>
                  </a:lnTo>
                  <a:lnTo>
                    <a:pt x="69" y="129"/>
                  </a:lnTo>
                  <a:lnTo>
                    <a:pt x="54" y="144"/>
                  </a:lnTo>
                  <a:lnTo>
                    <a:pt x="40" y="169"/>
                  </a:lnTo>
                  <a:lnTo>
                    <a:pt x="30" y="189"/>
                  </a:lnTo>
                  <a:lnTo>
                    <a:pt x="20" y="214"/>
                  </a:lnTo>
                  <a:lnTo>
                    <a:pt x="0" y="293"/>
                  </a:lnTo>
                  <a:lnTo>
                    <a:pt x="0" y="318"/>
                  </a:lnTo>
                  <a:lnTo>
                    <a:pt x="0" y="333"/>
                  </a:lnTo>
                  <a:lnTo>
                    <a:pt x="5" y="348"/>
                  </a:lnTo>
                  <a:lnTo>
                    <a:pt x="15" y="358"/>
                  </a:lnTo>
                  <a:lnTo>
                    <a:pt x="40" y="388"/>
                  </a:lnTo>
                  <a:lnTo>
                    <a:pt x="45" y="398"/>
                  </a:lnTo>
                  <a:lnTo>
                    <a:pt x="49" y="403"/>
                  </a:lnTo>
                  <a:lnTo>
                    <a:pt x="40" y="418"/>
                  </a:lnTo>
                  <a:lnTo>
                    <a:pt x="30" y="428"/>
                  </a:lnTo>
                  <a:lnTo>
                    <a:pt x="15" y="433"/>
                  </a:lnTo>
                  <a:lnTo>
                    <a:pt x="5" y="443"/>
                  </a:lnTo>
                  <a:lnTo>
                    <a:pt x="5" y="448"/>
                  </a:lnTo>
                  <a:lnTo>
                    <a:pt x="10" y="453"/>
                  </a:lnTo>
                  <a:lnTo>
                    <a:pt x="35" y="462"/>
                  </a:lnTo>
                  <a:lnTo>
                    <a:pt x="84" y="477"/>
                  </a:lnTo>
                  <a:lnTo>
                    <a:pt x="144" y="487"/>
                  </a:lnTo>
                  <a:lnTo>
                    <a:pt x="194" y="492"/>
                  </a:lnTo>
                  <a:lnTo>
                    <a:pt x="273" y="487"/>
                  </a:lnTo>
                  <a:lnTo>
                    <a:pt x="303" y="487"/>
                  </a:lnTo>
                  <a:lnTo>
                    <a:pt x="333" y="492"/>
                  </a:lnTo>
                  <a:lnTo>
                    <a:pt x="353" y="502"/>
                  </a:lnTo>
                  <a:lnTo>
                    <a:pt x="373" y="527"/>
                  </a:lnTo>
                  <a:lnTo>
                    <a:pt x="388" y="552"/>
                  </a:lnTo>
                  <a:lnTo>
                    <a:pt x="388" y="572"/>
                  </a:lnTo>
                  <a:lnTo>
                    <a:pt x="393" y="597"/>
                  </a:lnTo>
                  <a:lnTo>
                    <a:pt x="398" y="602"/>
                  </a:lnTo>
                  <a:lnTo>
                    <a:pt x="408" y="607"/>
                  </a:lnTo>
                  <a:lnTo>
                    <a:pt x="477" y="607"/>
                  </a:lnTo>
                  <a:lnTo>
                    <a:pt x="592" y="612"/>
                  </a:lnTo>
                  <a:lnTo>
                    <a:pt x="622" y="612"/>
                  </a:lnTo>
                  <a:lnTo>
                    <a:pt x="656" y="607"/>
                  </a:lnTo>
                  <a:lnTo>
                    <a:pt x="701" y="602"/>
                  </a:lnTo>
                  <a:lnTo>
                    <a:pt x="721" y="602"/>
                  </a:lnTo>
                  <a:lnTo>
                    <a:pt x="741" y="592"/>
                  </a:lnTo>
                  <a:lnTo>
                    <a:pt x="756" y="582"/>
                  </a:lnTo>
                  <a:lnTo>
                    <a:pt x="766" y="562"/>
                  </a:lnTo>
                  <a:lnTo>
                    <a:pt x="776" y="537"/>
                  </a:lnTo>
                  <a:lnTo>
                    <a:pt x="781" y="497"/>
                  </a:lnTo>
                  <a:lnTo>
                    <a:pt x="771" y="398"/>
                  </a:lnTo>
                  <a:lnTo>
                    <a:pt x="766" y="343"/>
                  </a:lnTo>
                  <a:lnTo>
                    <a:pt x="756" y="288"/>
                  </a:lnTo>
                  <a:lnTo>
                    <a:pt x="741" y="234"/>
                  </a:lnTo>
                  <a:lnTo>
                    <a:pt x="726" y="189"/>
                  </a:lnTo>
                  <a:lnTo>
                    <a:pt x="706" y="149"/>
                  </a:lnTo>
                  <a:lnTo>
                    <a:pt x="686" y="114"/>
                  </a:lnTo>
                  <a:lnTo>
                    <a:pt x="656" y="94"/>
                  </a:lnTo>
                  <a:lnTo>
                    <a:pt x="617" y="70"/>
                  </a:lnTo>
                  <a:lnTo>
                    <a:pt x="572" y="50"/>
                  </a:lnTo>
                  <a:lnTo>
                    <a:pt x="527" y="35"/>
                  </a:lnTo>
                  <a:lnTo>
                    <a:pt x="447" y="5"/>
                  </a:lnTo>
                  <a:lnTo>
                    <a:pt x="413" y="0"/>
                  </a:lnTo>
                  <a:lnTo>
                    <a:pt x="248" y="25"/>
                  </a:lnTo>
                  <a:close/>
                </a:path>
              </a:pathLst>
            </a:custGeom>
            <a:solidFill>
              <a:srgbClr val="265B2B"/>
            </a:solidFill>
            <a:ln w="9525">
              <a:noFill/>
              <a:round/>
              <a:headEnd/>
              <a:tailEnd/>
            </a:ln>
          </p:spPr>
          <p:txBody>
            <a:bodyPr>
              <a:prstTxWarp prst="textNoShape">
                <a:avLst/>
              </a:prstTxWarp>
            </a:bodyPr>
            <a:lstStyle/>
            <a:p>
              <a:endParaRPr lang="en-US"/>
            </a:p>
          </p:txBody>
        </p:sp>
        <p:sp>
          <p:nvSpPr>
            <p:cNvPr id="47446" name="Freeform 7"/>
            <p:cNvSpPr>
              <a:spLocks/>
            </p:cNvSpPr>
            <p:nvPr/>
          </p:nvSpPr>
          <p:spPr bwMode="auto">
            <a:xfrm>
              <a:off x="1724" y="2279"/>
              <a:ext cx="233" cy="128"/>
            </a:xfrm>
            <a:custGeom>
              <a:avLst/>
              <a:gdLst>
                <a:gd name="T0" fmla="*/ 40 w 159"/>
                <a:gd name="T1" fmla="*/ 10 h 89"/>
                <a:gd name="T2" fmla="*/ 40 w 159"/>
                <a:gd name="T3" fmla="*/ 10 h 89"/>
                <a:gd name="T4" fmla="*/ 25 w 159"/>
                <a:gd name="T5" fmla="*/ 15 h 89"/>
                <a:gd name="T6" fmla="*/ 5 w 159"/>
                <a:gd name="T7" fmla="*/ 25 h 89"/>
                <a:gd name="T8" fmla="*/ 0 w 159"/>
                <a:gd name="T9" fmla="*/ 30 h 89"/>
                <a:gd name="T10" fmla="*/ 0 w 159"/>
                <a:gd name="T11" fmla="*/ 40 h 89"/>
                <a:gd name="T12" fmla="*/ 5 w 159"/>
                <a:gd name="T13" fmla="*/ 50 h 89"/>
                <a:gd name="T14" fmla="*/ 25 w 159"/>
                <a:gd name="T15" fmla="*/ 60 h 89"/>
                <a:gd name="T16" fmla="*/ 25 w 159"/>
                <a:gd name="T17" fmla="*/ 60 h 89"/>
                <a:gd name="T18" fmla="*/ 99 w 159"/>
                <a:gd name="T19" fmla="*/ 84 h 89"/>
                <a:gd name="T20" fmla="*/ 114 w 159"/>
                <a:gd name="T21" fmla="*/ 89 h 89"/>
                <a:gd name="T22" fmla="*/ 139 w 159"/>
                <a:gd name="T23" fmla="*/ 69 h 89"/>
                <a:gd name="T24" fmla="*/ 154 w 159"/>
                <a:gd name="T25" fmla="*/ 35 h 89"/>
                <a:gd name="T26" fmla="*/ 159 w 159"/>
                <a:gd name="T27" fmla="*/ 10 h 89"/>
                <a:gd name="T28" fmla="*/ 134 w 159"/>
                <a:gd name="T29" fmla="*/ 5 h 89"/>
                <a:gd name="T30" fmla="*/ 70 w 159"/>
                <a:gd name="T31" fmla="*/ 0 h 89"/>
                <a:gd name="T32" fmla="*/ 40 w 159"/>
                <a:gd name="T33" fmla="*/ 10 h 89"/>
                <a:gd name="T34" fmla="*/ 40 w 159"/>
                <a:gd name="T35" fmla="*/ 10 h 89"/>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59"/>
                <a:gd name="T55" fmla="*/ 0 h 89"/>
                <a:gd name="T56" fmla="*/ 159 w 159"/>
                <a:gd name="T57" fmla="*/ 89 h 89"/>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59" h="89">
                  <a:moveTo>
                    <a:pt x="40" y="10"/>
                  </a:moveTo>
                  <a:lnTo>
                    <a:pt x="40" y="10"/>
                  </a:lnTo>
                  <a:lnTo>
                    <a:pt x="25" y="15"/>
                  </a:lnTo>
                  <a:lnTo>
                    <a:pt x="5" y="25"/>
                  </a:lnTo>
                  <a:lnTo>
                    <a:pt x="0" y="30"/>
                  </a:lnTo>
                  <a:lnTo>
                    <a:pt x="0" y="40"/>
                  </a:lnTo>
                  <a:lnTo>
                    <a:pt x="5" y="50"/>
                  </a:lnTo>
                  <a:lnTo>
                    <a:pt x="25" y="60"/>
                  </a:lnTo>
                  <a:lnTo>
                    <a:pt x="99" y="84"/>
                  </a:lnTo>
                  <a:lnTo>
                    <a:pt x="114" y="89"/>
                  </a:lnTo>
                  <a:lnTo>
                    <a:pt x="139" y="69"/>
                  </a:lnTo>
                  <a:lnTo>
                    <a:pt x="154" y="35"/>
                  </a:lnTo>
                  <a:lnTo>
                    <a:pt x="159" y="10"/>
                  </a:lnTo>
                  <a:lnTo>
                    <a:pt x="134" y="5"/>
                  </a:lnTo>
                  <a:lnTo>
                    <a:pt x="70" y="0"/>
                  </a:lnTo>
                  <a:lnTo>
                    <a:pt x="40" y="10"/>
                  </a:lnTo>
                  <a:close/>
                </a:path>
              </a:pathLst>
            </a:custGeom>
            <a:solidFill>
              <a:srgbClr val="FF5E00"/>
            </a:solidFill>
            <a:ln w="9525">
              <a:noFill/>
              <a:round/>
              <a:headEnd/>
              <a:tailEnd/>
            </a:ln>
          </p:spPr>
          <p:txBody>
            <a:bodyPr>
              <a:prstTxWarp prst="textNoShape">
                <a:avLst/>
              </a:prstTxWarp>
            </a:bodyPr>
            <a:lstStyle/>
            <a:p>
              <a:endParaRPr lang="en-US"/>
            </a:p>
          </p:txBody>
        </p:sp>
        <p:sp>
          <p:nvSpPr>
            <p:cNvPr id="47447" name="Freeform 8"/>
            <p:cNvSpPr>
              <a:spLocks/>
            </p:cNvSpPr>
            <p:nvPr/>
          </p:nvSpPr>
          <p:spPr bwMode="auto">
            <a:xfrm>
              <a:off x="1732" y="2185"/>
              <a:ext cx="159" cy="115"/>
            </a:xfrm>
            <a:custGeom>
              <a:avLst/>
              <a:gdLst>
                <a:gd name="T0" fmla="*/ 20 w 109"/>
                <a:gd name="T1" fmla="*/ 0 h 80"/>
                <a:gd name="T2" fmla="*/ 0 w 109"/>
                <a:gd name="T3" fmla="*/ 15 h 80"/>
                <a:gd name="T4" fmla="*/ 15 w 109"/>
                <a:gd name="T5" fmla="*/ 35 h 80"/>
                <a:gd name="T6" fmla="*/ 15 w 109"/>
                <a:gd name="T7" fmla="*/ 35 h 80"/>
                <a:gd name="T8" fmla="*/ 10 w 109"/>
                <a:gd name="T9" fmla="*/ 40 h 80"/>
                <a:gd name="T10" fmla="*/ 5 w 109"/>
                <a:gd name="T11" fmla="*/ 55 h 80"/>
                <a:gd name="T12" fmla="*/ 5 w 109"/>
                <a:gd name="T13" fmla="*/ 65 h 80"/>
                <a:gd name="T14" fmla="*/ 10 w 109"/>
                <a:gd name="T15" fmla="*/ 70 h 80"/>
                <a:gd name="T16" fmla="*/ 15 w 109"/>
                <a:gd name="T17" fmla="*/ 75 h 80"/>
                <a:gd name="T18" fmla="*/ 25 w 109"/>
                <a:gd name="T19" fmla="*/ 80 h 80"/>
                <a:gd name="T20" fmla="*/ 25 w 109"/>
                <a:gd name="T21" fmla="*/ 80 h 80"/>
                <a:gd name="T22" fmla="*/ 50 w 109"/>
                <a:gd name="T23" fmla="*/ 80 h 80"/>
                <a:gd name="T24" fmla="*/ 65 w 109"/>
                <a:gd name="T25" fmla="*/ 80 h 80"/>
                <a:gd name="T26" fmla="*/ 85 w 109"/>
                <a:gd name="T27" fmla="*/ 65 h 80"/>
                <a:gd name="T28" fmla="*/ 85 w 109"/>
                <a:gd name="T29" fmla="*/ 65 h 80"/>
                <a:gd name="T30" fmla="*/ 109 w 109"/>
                <a:gd name="T31" fmla="*/ 60 h 80"/>
                <a:gd name="T32" fmla="*/ 109 w 109"/>
                <a:gd name="T33" fmla="*/ 25 h 80"/>
                <a:gd name="T34" fmla="*/ 55 w 109"/>
                <a:gd name="T35" fmla="*/ 0 h 80"/>
                <a:gd name="T36" fmla="*/ 20 w 109"/>
                <a:gd name="T37" fmla="*/ 0 h 80"/>
                <a:gd name="T38" fmla="*/ 20 w 109"/>
                <a:gd name="T39" fmla="*/ 0 h 80"/>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09"/>
                <a:gd name="T61" fmla="*/ 0 h 80"/>
                <a:gd name="T62" fmla="*/ 109 w 109"/>
                <a:gd name="T63" fmla="*/ 80 h 80"/>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09" h="80">
                  <a:moveTo>
                    <a:pt x="20" y="0"/>
                  </a:moveTo>
                  <a:lnTo>
                    <a:pt x="0" y="15"/>
                  </a:lnTo>
                  <a:lnTo>
                    <a:pt x="15" y="35"/>
                  </a:lnTo>
                  <a:lnTo>
                    <a:pt x="10" y="40"/>
                  </a:lnTo>
                  <a:lnTo>
                    <a:pt x="5" y="55"/>
                  </a:lnTo>
                  <a:lnTo>
                    <a:pt x="5" y="65"/>
                  </a:lnTo>
                  <a:lnTo>
                    <a:pt x="10" y="70"/>
                  </a:lnTo>
                  <a:lnTo>
                    <a:pt x="15" y="75"/>
                  </a:lnTo>
                  <a:lnTo>
                    <a:pt x="25" y="80"/>
                  </a:lnTo>
                  <a:lnTo>
                    <a:pt x="50" y="80"/>
                  </a:lnTo>
                  <a:lnTo>
                    <a:pt x="65" y="80"/>
                  </a:lnTo>
                  <a:lnTo>
                    <a:pt x="85" y="65"/>
                  </a:lnTo>
                  <a:lnTo>
                    <a:pt x="109" y="60"/>
                  </a:lnTo>
                  <a:lnTo>
                    <a:pt x="109" y="25"/>
                  </a:lnTo>
                  <a:lnTo>
                    <a:pt x="55" y="0"/>
                  </a:lnTo>
                  <a:lnTo>
                    <a:pt x="20" y="0"/>
                  </a:lnTo>
                  <a:close/>
                </a:path>
              </a:pathLst>
            </a:custGeom>
            <a:solidFill>
              <a:srgbClr val="FEB835"/>
            </a:solidFill>
            <a:ln w="9525">
              <a:noFill/>
              <a:round/>
              <a:headEnd/>
              <a:tailEnd/>
            </a:ln>
          </p:spPr>
          <p:txBody>
            <a:bodyPr>
              <a:prstTxWarp prst="textNoShape">
                <a:avLst/>
              </a:prstTxWarp>
            </a:bodyPr>
            <a:lstStyle/>
            <a:p>
              <a:endParaRPr lang="en-US"/>
            </a:p>
          </p:txBody>
        </p:sp>
        <p:sp>
          <p:nvSpPr>
            <p:cNvPr id="47448" name="Freeform 9"/>
            <p:cNvSpPr>
              <a:spLocks/>
            </p:cNvSpPr>
            <p:nvPr/>
          </p:nvSpPr>
          <p:spPr bwMode="auto">
            <a:xfrm>
              <a:off x="1747" y="2051"/>
              <a:ext cx="210" cy="164"/>
            </a:xfrm>
            <a:custGeom>
              <a:avLst/>
              <a:gdLst>
                <a:gd name="T0" fmla="*/ 144 w 144"/>
                <a:gd name="T1" fmla="*/ 10 h 114"/>
                <a:gd name="T2" fmla="*/ 94 w 144"/>
                <a:gd name="T3" fmla="*/ 5 h 114"/>
                <a:gd name="T4" fmla="*/ 94 w 144"/>
                <a:gd name="T5" fmla="*/ 5 h 114"/>
                <a:gd name="T6" fmla="*/ 75 w 144"/>
                <a:gd name="T7" fmla="*/ 0 h 114"/>
                <a:gd name="T8" fmla="*/ 55 w 144"/>
                <a:gd name="T9" fmla="*/ 0 h 114"/>
                <a:gd name="T10" fmla="*/ 35 w 144"/>
                <a:gd name="T11" fmla="*/ 5 h 114"/>
                <a:gd name="T12" fmla="*/ 35 w 144"/>
                <a:gd name="T13" fmla="*/ 5 h 114"/>
                <a:gd name="T14" fmla="*/ 20 w 144"/>
                <a:gd name="T15" fmla="*/ 10 h 114"/>
                <a:gd name="T16" fmla="*/ 15 w 144"/>
                <a:gd name="T17" fmla="*/ 20 h 114"/>
                <a:gd name="T18" fmla="*/ 15 w 144"/>
                <a:gd name="T19" fmla="*/ 25 h 114"/>
                <a:gd name="T20" fmla="*/ 0 w 144"/>
                <a:gd name="T21" fmla="*/ 44 h 114"/>
                <a:gd name="T22" fmla="*/ 30 w 144"/>
                <a:gd name="T23" fmla="*/ 59 h 114"/>
                <a:gd name="T24" fmla="*/ 30 w 144"/>
                <a:gd name="T25" fmla="*/ 59 h 114"/>
                <a:gd name="T26" fmla="*/ 30 w 144"/>
                <a:gd name="T27" fmla="*/ 59 h 114"/>
                <a:gd name="T28" fmla="*/ 30 w 144"/>
                <a:gd name="T29" fmla="*/ 84 h 114"/>
                <a:gd name="T30" fmla="*/ 30 w 144"/>
                <a:gd name="T31" fmla="*/ 84 h 114"/>
                <a:gd name="T32" fmla="*/ 35 w 144"/>
                <a:gd name="T33" fmla="*/ 94 h 114"/>
                <a:gd name="T34" fmla="*/ 40 w 144"/>
                <a:gd name="T35" fmla="*/ 99 h 114"/>
                <a:gd name="T36" fmla="*/ 55 w 144"/>
                <a:gd name="T37" fmla="*/ 109 h 114"/>
                <a:gd name="T38" fmla="*/ 75 w 144"/>
                <a:gd name="T39" fmla="*/ 114 h 114"/>
                <a:gd name="T40" fmla="*/ 94 w 144"/>
                <a:gd name="T41" fmla="*/ 114 h 114"/>
                <a:gd name="T42" fmla="*/ 94 w 144"/>
                <a:gd name="T43" fmla="*/ 114 h 114"/>
                <a:gd name="T44" fmla="*/ 104 w 144"/>
                <a:gd name="T45" fmla="*/ 104 h 114"/>
                <a:gd name="T46" fmla="*/ 109 w 144"/>
                <a:gd name="T47" fmla="*/ 94 h 114"/>
                <a:gd name="T48" fmla="*/ 109 w 144"/>
                <a:gd name="T49" fmla="*/ 84 h 114"/>
                <a:gd name="T50" fmla="*/ 134 w 144"/>
                <a:gd name="T51" fmla="*/ 74 h 114"/>
                <a:gd name="T52" fmla="*/ 134 w 144"/>
                <a:gd name="T53" fmla="*/ 74 h 114"/>
                <a:gd name="T54" fmla="*/ 139 w 144"/>
                <a:gd name="T55" fmla="*/ 54 h 114"/>
                <a:gd name="T56" fmla="*/ 139 w 144"/>
                <a:gd name="T57" fmla="*/ 39 h 114"/>
                <a:gd name="T58" fmla="*/ 134 w 144"/>
                <a:gd name="T59" fmla="*/ 34 h 114"/>
                <a:gd name="T60" fmla="*/ 129 w 144"/>
                <a:gd name="T61" fmla="*/ 34 h 114"/>
                <a:gd name="T62" fmla="*/ 129 w 144"/>
                <a:gd name="T63" fmla="*/ 34 h 114"/>
                <a:gd name="T64" fmla="*/ 119 w 144"/>
                <a:gd name="T65" fmla="*/ 34 h 114"/>
                <a:gd name="T66" fmla="*/ 119 w 144"/>
                <a:gd name="T67" fmla="*/ 30 h 114"/>
                <a:gd name="T68" fmla="*/ 124 w 144"/>
                <a:gd name="T69" fmla="*/ 25 h 114"/>
                <a:gd name="T70" fmla="*/ 144 w 144"/>
                <a:gd name="T71" fmla="*/ 10 h 114"/>
                <a:gd name="T72" fmla="*/ 144 w 144"/>
                <a:gd name="T73" fmla="*/ 10 h 114"/>
                <a:gd name="T74" fmla="*/ 144 w 144"/>
                <a:gd name="T75" fmla="*/ 10 h 11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44"/>
                <a:gd name="T115" fmla="*/ 0 h 114"/>
                <a:gd name="T116" fmla="*/ 144 w 144"/>
                <a:gd name="T117" fmla="*/ 114 h 114"/>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44" h="114">
                  <a:moveTo>
                    <a:pt x="144" y="10"/>
                  </a:moveTo>
                  <a:lnTo>
                    <a:pt x="94" y="5"/>
                  </a:lnTo>
                  <a:lnTo>
                    <a:pt x="75" y="0"/>
                  </a:lnTo>
                  <a:lnTo>
                    <a:pt x="55" y="0"/>
                  </a:lnTo>
                  <a:lnTo>
                    <a:pt x="35" y="5"/>
                  </a:lnTo>
                  <a:lnTo>
                    <a:pt x="20" y="10"/>
                  </a:lnTo>
                  <a:lnTo>
                    <a:pt x="15" y="20"/>
                  </a:lnTo>
                  <a:lnTo>
                    <a:pt x="15" y="25"/>
                  </a:lnTo>
                  <a:lnTo>
                    <a:pt x="0" y="44"/>
                  </a:lnTo>
                  <a:lnTo>
                    <a:pt x="30" y="59"/>
                  </a:lnTo>
                  <a:lnTo>
                    <a:pt x="30" y="84"/>
                  </a:lnTo>
                  <a:lnTo>
                    <a:pt x="35" y="94"/>
                  </a:lnTo>
                  <a:lnTo>
                    <a:pt x="40" y="99"/>
                  </a:lnTo>
                  <a:lnTo>
                    <a:pt x="55" y="109"/>
                  </a:lnTo>
                  <a:lnTo>
                    <a:pt x="75" y="114"/>
                  </a:lnTo>
                  <a:lnTo>
                    <a:pt x="94" y="114"/>
                  </a:lnTo>
                  <a:lnTo>
                    <a:pt x="104" y="104"/>
                  </a:lnTo>
                  <a:lnTo>
                    <a:pt x="109" y="94"/>
                  </a:lnTo>
                  <a:lnTo>
                    <a:pt x="109" y="84"/>
                  </a:lnTo>
                  <a:lnTo>
                    <a:pt x="134" y="74"/>
                  </a:lnTo>
                  <a:lnTo>
                    <a:pt x="139" y="54"/>
                  </a:lnTo>
                  <a:lnTo>
                    <a:pt x="139" y="39"/>
                  </a:lnTo>
                  <a:lnTo>
                    <a:pt x="134" y="34"/>
                  </a:lnTo>
                  <a:lnTo>
                    <a:pt x="129" y="34"/>
                  </a:lnTo>
                  <a:lnTo>
                    <a:pt x="119" y="34"/>
                  </a:lnTo>
                  <a:lnTo>
                    <a:pt x="119" y="30"/>
                  </a:lnTo>
                  <a:lnTo>
                    <a:pt x="124" y="25"/>
                  </a:lnTo>
                  <a:lnTo>
                    <a:pt x="144" y="10"/>
                  </a:lnTo>
                  <a:close/>
                </a:path>
              </a:pathLst>
            </a:custGeom>
            <a:solidFill>
              <a:srgbClr val="EAC55B"/>
            </a:solidFill>
            <a:ln w="9525">
              <a:noFill/>
              <a:round/>
              <a:headEnd/>
              <a:tailEnd/>
            </a:ln>
          </p:spPr>
          <p:txBody>
            <a:bodyPr>
              <a:prstTxWarp prst="textNoShape">
                <a:avLst/>
              </a:prstTxWarp>
            </a:bodyPr>
            <a:lstStyle/>
            <a:p>
              <a:endParaRPr lang="en-US"/>
            </a:p>
          </p:txBody>
        </p:sp>
        <p:sp>
          <p:nvSpPr>
            <p:cNvPr id="47449" name="Freeform 10"/>
            <p:cNvSpPr>
              <a:spLocks/>
            </p:cNvSpPr>
            <p:nvPr/>
          </p:nvSpPr>
          <p:spPr bwMode="auto">
            <a:xfrm>
              <a:off x="1979" y="1787"/>
              <a:ext cx="195" cy="99"/>
            </a:xfrm>
            <a:custGeom>
              <a:avLst/>
              <a:gdLst>
                <a:gd name="T0" fmla="*/ 134 w 134"/>
                <a:gd name="T1" fmla="*/ 44 h 69"/>
                <a:gd name="T2" fmla="*/ 10 w 134"/>
                <a:gd name="T3" fmla="*/ 69 h 69"/>
                <a:gd name="T4" fmla="*/ 10 w 134"/>
                <a:gd name="T5" fmla="*/ 69 h 69"/>
                <a:gd name="T6" fmla="*/ 0 w 134"/>
                <a:gd name="T7" fmla="*/ 64 h 69"/>
                <a:gd name="T8" fmla="*/ 0 w 134"/>
                <a:gd name="T9" fmla="*/ 54 h 69"/>
                <a:gd name="T10" fmla="*/ 5 w 134"/>
                <a:gd name="T11" fmla="*/ 44 h 69"/>
                <a:gd name="T12" fmla="*/ 5 w 134"/>
                <a:gd name="T13" fmla="*/ 44 h 69"/>
                <a:gd name="T14" fmla="*/ 15 w 134"/>
                <a:gd name="T15" fmla="*/ 34 h 69"/>
                <a:gd name="T16" fmla="*/ 15 w 134"/>
                <a:gd name="T17" fmla="*/ 29 h 69"/>
                <a:gd name="T18" fmla="*/ 20 w 134"/>
                <a:gd name="T19" fmla="*/ 20 h 69"/>
                <a:gd name="T20" fmla="*/ 35 w 134"/>
                <a:gd name="T21" fmla="*/ 10 h 69"/>
                <a:gd name="T22" fmla="*/ 35 w 134"/>
                <a:gd name="T23" fmla="*/ 10 h 69"/>
                <a:gd name="T24" fmla="*/ 65 w 134"/>
                <a:gd name="T25" fmla="*/ 0 h 69"/>
                <a:gd name="T26" fmla="*/ 80 w 134"/>
                <a:gd name="T27" fmla="*/ 0 h 69"/>
                <a:gd name="T28" fmla="*/ 100 w 134"/>
                <a:gd name="T29" fmla="*/ 20 h 69"/>
                <a:gd name="T30" fmla="*/ 134 w 134"/>
                <a:gd name="T31" fmla="*/ 44 h 69"/>
                <a:gd name="T32" fmla="*/ 134 w 134"/>
                <a:gd name="T33" fmla="*/ 44 h 6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34"/>
                <a:gd name="T52" fmla="*/ 0 h 69"/>
                <a:gd name="T53" fmla="*/ 134 w 134"/>
                <a:gd name="T54" fmla="*/ 69 h 6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34" h="69">
                  <a:moveTo>
                    <a:pt x="134" y="44"/>
                  </a:moveTo>
                  <a:lnTo>
                    <a:pt x="10" y="69"/>
                  </a:lnTo>
                  <a:lnTo>
                    <a:pt x="0" y="64"/>
                  </a:lnTo>
                  <a:lnTo>
                    <a:pt x="0" y="54"/>
                  </a:lnTo>
                  <a:lnTo>
                    <a:pt x="5" y="44"/>
                  </a:lnTo>
                  <a:lnTo>
                    <a:pt x="15" y="34"/>
                  </a:lnTo>
                  <a:lnTo>
                    <a:pt x="15" y="29"/>
                  </a:lnTo>
                  <a:lnTo>
                    <a:pt x="20" y="20"/>
                  </a:lnTo>
                  <a:lnTo>
                    <a:pt x="35" y="10"/>
                  </a:lnTo>
                  <a:lnTo>
                    <a:pt x="65" y="0"/>
                  </a:lnTo>
                  <a:lnTo>
                    <a:pt x="80" y="0"/>
                  </a:lnTo>
                  <a:lnTo>
                    <a:pt x="100" y="20"/>
                  </a:lnTo>
                  <a:lnTo>
                    <a:pt x="134" y="44"/>
                  </a:lnTo>
                  <a:close/>
                </a:path>
              </a:pathLst>
            </a:custGeom>
            <a:solidFill>
              <a:srgbClr val="EAC55B"/>
            </a:solidFill>
            <a:ln w="9525">
              <a:noFill/>
              <a:round/>
              <a:headEnd/>
              <a:tailEnd/>
            </a:ln>
          </p:spPr>
          <p:txBody>
            <a:bodyPr>
              <a:prstTxWarp prst="textNoShape">
                <a:avLst/>
              </a:prstTxWarp>
            </a:bodyPr>
            <a:lstStyle/>
            <a:p>
              <a:endParaRPr lang="en-US"/>
            </a:p>
          </p:txBody>
        </p:sp>
        <p:sp>
          <p:nvSpPr>
            <p:cNvPr id="47450" name="Freeform 11"/>
            <p:cNvSpPr>
              <a:spLocks/>
            </p:cNvSpPr>
            <p:nvPr/>
          </p:nvSpPr>
          <p:spPr bwMode="auto">
            <a:xfrm>
              <a:off x="3551" y="2479"/>
              <a:ext cx="1190" cy="976"/>
            </a:xfrm>
            <a:custGeom>
              <a:avLst/>
              <a:gdLst>
                <a:gd name="T0" fmla="*/ 0 w 816"/>
                <a:gd name="T1" fmla="*/ 204 h 682"/>
                <a:gd name="T2" fmla="*/ 55 w 816"/>
                <a:gd name="T3" fmla="*/ 184 h 682"/>
                <a:gd name="T4" fmla="*/ 75 w 816"/>
                <a:gd name="T5" fmla="*/ 169 h 682"/>
                <a:gd name="T6" fmla="*/ 135 w 816"/>
                <a:gd name="T7" fmla="*/ 100 h 682"/>
                <a:gd name="T8" fmla="*/ 160 w 816"/>
                <a:gd name="T9" fmla="*/ 90 h 682"/>
                <a:gd name="T10" fmla="*/ 224 w 816"/>
                <a:gd name="T11" fmla="*/ 80 h 682"/>
                <a:gd name="T12" fmla="*/ 219 w 816"/>
                <a:gd name="T13" fmla="*/ 70 h 682"/>
                <a:gd name="T14" fmla="*/ 229 w 816"/>
                <a:gd name="T15" fmla="*/ 45 h 682"/>
                <a:gd name="T16" fmla="*/ 249 w 816"/>
                <a:gd name="T17" fmla="*/ 25 h 682"/>
                <a:gd name="T18" fmla="*/ 264 w 816"/>
                <a:gd name="T19" fmla="*/ 20 h 682"/>
                <a:gd name="T20" fmla="*/ 339 w 816"/>
                <a:gd name="T21" fmla="*/ 0 h 682"/>
                <a:gd name="T22" fmla="*/ 364 w 816"/>
                <a:gd name="T23" fmla="*/ 0 h 682"/>
                <a:gd name="T24" fmla="*/ 403 w 816"/>
                <a:gd name="T25" fmla="*/ 20 h 682"/>
                <a:gd name="T26" fmla="*/ 448 w 816"/>
                <a:gd name="T27" fmla="*/ 40 h 682"/>
                <a:gd name="T28" fmla="*/ 458 w 816"/>
                <a:gd name="T29" fmla="*/ 60 h 682"/>
                <a:gd name="T30" fmla="*/ 478 w 816"/>
                <a:gd name="T31" fmla="*/ 95 h 682"/>
                <a:gd name="T32" fmla="*/ 493 w 816"/>
                <a:gd name="T33" fmla="*/ 105 h 682"/>
                <a:gd name="T34" fmla="*/ 538 w 816"/>
                <a:gd name="T35" fmla="*/ 124 h 682"/>
                <a:gd name="T36" fmla="*/ 553 w 816"/>
                <a:gd name="T37" fmla="*/ 129 h 682"/>
                <a:gd name="T38" fmla="*/ 572 w 816"/>
                <a:gd name="T39" fmla="*/ 139 h 682"/>
                <a:gd name="T40" fmla="*/ 577 w 816"/>
                <a:gd name="T41" fmla="*/ 154 h 682"/>
                <a:gd name="T42" fmla="*/ 587 w 816"/>
                <a:gd name="T43" fmla="*/ 174 h 682"/>
                <a:gd name="T44" fmla="*/ 622 w 816"/>
                <a:gd name="T45" fmla="*/ 219 h 682"/>
                <a:gd name="T46" fmla="*/ 622 w 816"/>
                <a:gd name="T47" fmla="*/ 239 h 682"/>
                <a:gd name="T48" fmla="*/ 607 w 816"/>
                <a:gd name="T49" fmla="*/ 269 h 682"/>
                <a:gd name="T50" fmla="*/ 617 w 816"/>
                <a:gd name="T51" fmla="*/ 274 h 682"/>
                <a:gd name="T52" fmla="*/ 647 w 816"/>
                <a:gd name="T53" fmla="*/ 279 h 682"/>
                <a:gd name="T54" fmla="*/ 697 w 816"/>
                <a:gd name="T55" fmla="*/ 318 h 682"/>
                <a:gd name="T56" fmla="*/ 702 w 816"/>
                <a:gd name="T57" fmla="*/ 328 h 682"/>
                <a:gd name="T58" fmla="*/ 727 w 816"/>
                <a:gd name="T59" fmla="*/ 333 h 682"/>
                <a:gd name="T60" fmla="*/ 737 w 816"/>
                <a:gd name="T61" fmla="*/ 323 h 682"/>
                <a:gd name="T62" fmla="*/ 752 w 816"/>
                <a:gd name="T63" fmla="*/ 318 h 682"/>
                <a:gd name="T64" fmla="*/ 762 w 816"/>
                <a:gd name="T65" fmla="*/ 323 h 682"/>
                <a:gd name="T66" fmla="*/ 786 w 816"/>
                <a:gd name="T67" fmla="*/ 368 h 682"/>
                <a:gd name="T68" fmla="*/ 791 w 816"/>
                <a:gd name="T69" fmla="*/ 393 h 682"/>
                <a:gd name="T70" fmla="*/ 816 w 816"/>
                <a:gd name="T71" fmla="*/ 403 h 682"/>
                <a:gd name="T72" fmla="*/ 811 w 816"/>
                <a:gd name="T73" fmla="*/ 408 h 682"/>
                <a:gd name="T74" fmla="*/ 776 w 816"/>
                <a:gd name="T75" fmla="*/ 413 h 682"/>
                <a:gd name="T76" fmla="*/ 513 w 816"/>
                <a:gd name="T77" fmla="*/ 512 h 682"/>
                <a:gd name="T78" fmla="*/ 175 w 816"/>
                <a:gd name="T79" fmla="*/ 682 h 682"/>
                <a:gd name="T80" fmla="*/ 105 w 816"/>
                <a:gd name="T81" fmla="*/ 647 h 682"/>
                <a:gd name="T82" fmla="*/ 40 w 816"/>
                <a:gd name="T83" fmla="*/ 602 h 682"/>
                <a:gd name="T84" fmla="*/ 30 w 816"/>
                <a:gd name="T85" fmla="*/ 587 h 682"/>
                <a:gd name="T86" fmla="*/ 20 w 816"/>
                <a:gd name="T87" fmla="*/ 463 h 682"/>
                <a:gd name="T88" fmla="*/ 0 w 816"/>
                <a:gd name="T89" fmla="*/ 204 h 68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816"/>
                <a:gd name="T136" fmla="*/ 0 h 682"/>
                <a:gd name="T137" fmla="*/ 816 w 816"/>
                <a:gd name="T138" fmla="*/ 682 h 68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816" h="682">
                  <a:moveTo>
                    <a:pt x="0" y="204"/>
                  </a:moveTo>
                  <a:lnTo>
                    <a:pt x="0" y="204"/>
                  </a:lnTo>
                  <a:lnTo>
                    <a:pt x="30" y="194"/>
                  </a:lnTo>
                  <a:lnTo>
                    <a:pt x="55" y="184"/>
                  </a:lnTo>
                  <a:lnTo>
                    <a:pt x="75" y="169"/>
                  </a:lnTo>
                  <a:lnTo>
                    <a:pt x="115" y="124"/>
                  </a:lnTo>
                  <a:lnTo>
                    <a:pt x="135" y="100"/>
                  </a:lnTo>
                  <a:lnTo>
                    <a:pt x="150" y="95"/>
                  </a:lnTo>
                  <a:lnTo>
                    <a:pt x="160" y="90"/>
                  </a:lnTo>
                  <a:lnTo>
                    <a:pt x="224" y="80"/>
                  </a:lnTo>
                  <a:lnTo>
                    <a:pt x="219" y="70"/>
                  </a:lnTo>
                  <a:lnTo>
                    <a:pt x="224" y="55"/>
                  </a:lnTo>
                  <a:lnTo>
                    <a:pt x="229" y="45"/>
                  </a:lnTo>
                  <a:lnTo>
                    <a:pt x="234" y="35"/>
                  </a:lnTo>
                  <a:lnTo>
                    <a:pt x="249" y="25"/>
                  </a:lnTo>
                  <a:lnTo>
                    <a:pt x="264" y="20"/>
                  </a:lnTo>
                  <a:lnTo>
                    <a:pt x="319" y="5"/>
                  </a:lnTo>
                  <a:lnTo>
                    <a:pt x="339" y="0"/>
                  </a:lnTo>
                  <a:lnTo>
                    <a:pt x="364" y="0"/>
                  </a:lnTo>
                  <a:lnTo>
                    <a:pt x="383" y="10"/>
                  </a:lnTo>
                  <a:lnTo>
                    <a:pt x="403" y="20"/>
                  </a:lnTo>
                  <a:lnTo>
                    <a:pt x="423" y="35"/>
                  </a:lnTo>
                  <a:lnTo>
                    <a:pt x="448" y="40"/>
                  </a:lnTo>
                  <a:lnTo>
                    <a:pt x="458" y="60"/>
                  </a:lnTo>
                  <a:lnTo>
                    <a:pt x="468" y="80"/>
                  </a:lnTo>
                  <a:lnTo>
                    <a:pt x="478" y="95"/>
                  </a:lnTo>
                  <a:lnTo>
                    <a:pt x="493" y="105"/>
                  </a:lnTo>
                  <a:lnTo>
                    <a:pt x="508" y="110"/>
                  </a:lnTo>
                  <a:lnTo>
                    <a:pt x="538" y="124"/>
                  </a:lnTo>
                  <a:lnTo>
                    <a:pt x="553" y="129"/>
                  </a:lnTo>
                  <a:lnTo>
                    <a:pt x="563" y="134"/>
                  </a:lnTo>
                  <a:lnTo>
                    <a:pt x="572" y="139"/>
                  </a:lnTo>
                  <a:lnTo>
                    <a:pt x="577" y="154"/>
                  </a:lnTo>
                  <a:lnTo>
                    <a:pt x="577" y="164"/>
                  </a:lnTo>
                  <a:lnTo>
                    <a:pt x="587" y="174"/>
                  </a:lnTo>
                  <a:lnTo>
                    <a:pt x="607" y="194"/>
                  </a:lnTo>
                  <a:lnTo>
                    <a:pt x="622" y="219"/>
                  </a:lnTo>
                  <a:lnTo>
                    <a:pt x="627" y="229"/>
                  </a:lnTo>
                  <a:lnTo>
                    <a:pt x="622" y="239"/>
                  </a:lnTo>
                  <a:lnTo>
                    <a:pt x="607" y="269"/>
                  </a:lnTo>
                  <a:lnTo>
                    <a:pt x="607" y="274"/>
                  </a:lnTo>
                  <a:lnTo>
                    <a:pt x="617" y="274"/>
                  </a:lnTo>
                  <a:lnTo>
                    <a:pt x="647" y="279"/>
                  </a:lnTo>
                  <a:lnTo>
                    <a:pt x="667" y="274"/>
                  </a:lnTo>
                  <a:lnTo>
                    <a:pt x="697" y="318"/>
                  </a:lnTo>
                  <a:lnTo>
                    <a:pt x="702" y="328"/>
                  </a:lnTo>
                  <a:lnTo>
                    <a:pt x="712" y="333"/>
                  </a:lnTo>
                  <a:lnTo>
                    <a:pt x="727" y="333"/>
                  </a:lnTo>
                  <a:lnTo>
                    <a:pt x="737" y="323"/>
                  </a:lnTo>
                  <a:lnTo>
                    <a:pt x="747" y="318"/>
                  </a:lnTo>
                  <a:lnTo>
                    <a:pt x="752" y="318"/>
                  </a:lnTo>
                  <a:lnTo>
                    <a:pt x="762" y="323"/>
                  </a:lnTo>
                  <a:lnTo>
                    <a:pt x="781" y="343"/>
                  </a:lnTo>
                  <a:lnTo>
                    <a:pt x="786" y="368"/>
                  </a:lnTo>
                  <a:lnTo>
                    <a:pt x="791" y="393"/>
                  </a:lnTo>
                  <a:lnTo>
                    <a:pt x="801" y="398"/>
                  </a:lnTo>
                  <a:lnTo>
                    <a:pt x="816" y="403"/>
                  </a:lnTo>
                  <a:lnTo>
                    <a:pt x="811" y="408"/>
                  </a:lnTo>
                  <a:lnTo>
                    <a:pt x="776" y="413"/>
                  </a:lnTo>
                  <a:lnTo>
                    <a:pt x="513" y="418"/>
                  </a:lnTo>
                  <a:lnTo>
                    <a:pt x="513" y="512"/>
                  </a:lnTo>
                  <a:lnTo>
                    <a:pt x="423" y="652"/>
                  </a:lnTo>
                  <a:lnTo>
                    <a:pt x="175" y="682"/>
                  </a:lnTo>
                  <a:lnTo>
                    <a:pt x="105" y="647"/>
                  </a:lnTo>
                  <a:lnTo>
                    <a:pt x="55" y="617"/>
                  </a:lnTo>
                  <a:lnTo>
                    <a:pt x="40" y="602"/>
                  </a:lnTo>
                  <a:lnTo>
                    <a:pt x="30" y="587"/>
                  </a:lnTo>
                  <a:lnTo>
                    <a:pt x="25" y="542"/>
                  </a:lnTo>
                  <a:lnTo>
                    <a:pt x="20" y="463"/>
                  </a:lnTo>
                  <a:lnTo>
                    <a:pt x="20" y="363"/>
                  </a:lnTo>
                  <a:lnTo>
                    <a:pt x="0" y="204"/>
                  </a:lnTo>
                  <a:close/>
                </a:path>
              </a:pathLst>
            </a:custGeom>
            <a:solidFill>
              <a:srgbClr val="127026"/>
            </a:solidFill>
            <a:ln w="9525">
              <a:noFill/>
              <a:round/>
              <a:headEnd/>
              <a:tailEnd/>
            </a:ln>
          </p:spPr>
          <p:txBody>
            <a:bodyPr>
              <a:prstTxWarp prst="textNoShape">
                <a:avLst/>
              </a:prstTxWarp>
            </a:bodyPr>
            <a:lstStyle/>
            <a:p>
              <a:endParaRPr lang="en-US"/>
            </a:p>
          </p:txBody>
        </p:sp>
        <p:sp>
          <p:nvSpPr>
            <p:cNvPr id="47451" name="Freeform 12"/>
            <p:cNvSpPr>
              <a:spLocks/>
            </p:cNvSpPr>
            <p:nvPr/>
          </p:nvSpPr>
          <p:spPr bwMode="auto">
            <a:xfrm>
              <a:off x="3558" y="2663"/>
              <a:ext cx="1168" cy="757"/>
            </a:xfrm>
            <a:custGeom>
              <a:avLst/>
              <a:gdLst>
                <a:gd name="T0" fmla="*/ 135 w 801"/>
                <a:gd name="T1" fmla="*/ 0 h 528"/>
                <a:gd name="T2" fmla="*/ 180 w 801"/>
                <a:gd name="T3" fmla="*/ 15 h 528"/>
                <a:gd name="T4" fmla="*/ 209 w 801"/>
                <a:gd name="T5" fmla="*/ 30 h 528"/>
                <a:gd name="T6" fmla="*/ 204 w 801"/>
                <a:gd name="T7" fmla="*/ 40 h 528"/>
                <a:gd name="T8" fmla="*/ 175 w 801"/>
                <a:gd name="T9" fmla="*/ 65 h 528"/>
                <a:gd name="T10" fmla="*/ 170 w 801"/>
                <a:gd name="T11" fmla="*/ 80 h 528"/>
                <a:gd name="T12" fmla="*/ 180 w 801"/>
                <a:gd name="T13" fmla="*/ 100 h 528"/>
                <a:gd name="T14" fmla="*/ 204 w 801"/>
                <a:gd name="T15" fmla="*/ 115 h 528"/>
                <a:gd name="T16" fmla="*/ 274 w 801"/>
                <a:gd name="T17" fmla="*/ 130 h 528"/>
                <a:gd name="T18" fmla="*/ 294 w 801"/>
                <a:gd name="T19" fmla="*/ 135 h 528"/>
                <a:gd name="T20" fmla="*/ 309 w 801"/>
                <a:gd name="T21" fmla="*/ 165 h 528"/>
                <a:gd name="T22" fmla="*/ 314 w 801"/>
                <a:gd name="T23" fmla="*/ 209 h 528"/>
                <a:gd name="T24" fmla="*/ 314 w 801"/>
                <a:gd name="T25" fmla="*/ 244 h 528"/>
                <a:gd name="T26" fmla="*/ 304 w 801"/>
                <a:gd name="T27" fmla="*/ 314 h 528"/>
                <a:gd name="T28" fmla="*/ 309 w 801"/>
                <a:gd name="T29" fmla="*/ 339 h 528"/>
                <a:gd name="T30" fmla="*/ 329 w 801"/>
                <a:gd name="T31" fmla="*/ 359 h 528"/>
                <a:gd name="T32" fmla="*/ 369 w 801"/>
                <a:gd name="T33" fmla="*/ 364 h 528"/>
                <a:gd name="T34" fmla="*/ 393 w 801"/>
                <a:gd name="T35" fmla="*/ 354 h 528"/>
                <a:gd name="T36" fmla="*/ 423 w 801"/>
                <a:gd name="T37" fmla="*/ 314 h 528"/>
                <a:gd name="T38" fmla="*/ 428 w 801"/>
                <a:gd name="T39" fmla="*/ 264 h 528"/>
                <a:gd name="T40" fmla="*/ 438 w 801"/>
                <a:gd name="T41" fmla="*/ 249 h 528"/>
                <a:gd name="T42" fmla="*/ 473 w 801"/>
                <a:gd name="T43" fmla="*/ 224 h 528"/>
                <a:gd name="T44" fmla="*/ 463 w 801"/>
                <a:gd name="T45" fmla="*/ 219 h 528"/>
                <a:gd name="T46" fmla="*/ 443 w 801"/>
                <a:gd name="T47" fmla="*/ 204 h 528"/>
                <a:gd name="T48" fmla="*/ 453 w 801"/>
                <a:gd name="T49" fmla="*/ 199 h 528"/>
                <a:gd name="T50" fmla="*/ 473 w 801"/>
                <a:gd name="T51" fmla="*/ 194 h 528"/>
                <a:gd name="T52" fmla="*/ 677 w 801"/>
                <a:gd name="T53" fmla="*/ 219 h 528"/>
                <a:gd name="T54" fmla="*/ 732 w 801"/>
                <a:gd name="T55" fmla="*/ 229 h 528"/>
                <a:gd name="T56" fmla="*/ 796 w 801"/>
                <a:gd name="T57" fmla="*/ 259 h 528"/>
                <a:gd name="T58" fmla="*/ 791 w 801"/>
                <a:gd name="T59" fmla="*/ 264 h 528"/>
                <a:gd name="T60" fmla="*/ 637 w 801"/>
                <a:gd name="T61" fmla="*/ 264 h 528"/>
                <a:gd name="T62" fmla="*/ 503 w 801"/>
                <a:gd name="T63" fmla="*/ 264 h 528"/>
                <a:gd name="T64" fmla="*/ 488 w 801"/>
                <a:gd name="T65" fmla="*/ 334 h 528"/>
                <a:gd name="T66" fmla="*/ 483 w 801"/>
                <a:gd name="T67" fmla="*/ 364 h 528"/>
                <a:gd name="T68" fmla="*/ 473 w 801"/>
                <a:gd name="T69" fmla="*/ 388 h 528"/>
                <a:gd name="T70" fmla="*/ 448 w 801"/>
                <a:gd name="T71" fmla="*/ 403 h 528"/>
                <a:gd name="T72" fmla="*/ 369 w 801"/>
                <a:gd name="T73" fmla="*/ 418 h 528"/>
                <a:gd name="T74" fmla="*/ 349 w 801"/>
                <a:gd name="T75" fmla="*/ 428 h 528"/>
                <a:gd name="T76" fmla="*/ 274 w 801"/>
                <a:gd name="T77" fmla="*/ 478 h 528"/>
                <a:gd name="T78" fmla="*/ 219 w 801"/>
                <a:gd name="T79" fmla="*/ 528 h 528"/>
                <a:gd name="T80" fmla="*/ 199 w 801"/>
                <a:gd name="T81" fmla="*/ 428 h 528"/>
                <a:gd name="T82" fmla="*/ 175 w 801"/>
                <a:gd name="T83" fmla="*/ 279 h 528"/>
                <a:gd name="T84" fmla="*/ 150 w 801"/>
                <a:gd name="T85" fmla="*/ 184 h 528"/>
                <a:gd name="T86" fmla="*/ 140 w 801"/>
                <a:gd name="T87" fmla="*/ 170 h 528"/>
                <a:gd name="T88" fmla="*/ 60 w 801"/>
                <a:gd name="T89" fmla="*/ 130 h 528"/>
                <a:gd name="T90" fmla="*/ 25 w 801"/>
                <a:gd name="T91" fmla="*/ 35 h 528"/>
                <a:gd name="T92" fmla="*/ 75 w 801"/>
                <a:gd name="T93" fmla="*/ 15 h 528"/>
                <a:gd name="T94" fmla="*/ 125 w 801"/>
                <a:gd name="T95" fmla="*/ 0 h 528"/>
                <a:gd name="T96" fmla="*/ 135 w 801"/>
                <a:gd name="T97" fmla="*/ 0 h 52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801"/>
                <a:gd name="T148" fmla="*/ 0 h 528"/>
                <a:gd name="T149" fmla="*/ 801 w 801"/>
                <a:gd name="T150" fmla="*/ 528 h 528"/>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801" h="528">
                  <a:moveTo>
                    <a:pt x="135" y="0"/>
                  </a:moveTo>
                  <a:lnTo>
                    <a:pt x="135" y="0"/>
                  </a:lnTo>
                  <a:lnTo>
                    <a:pt x="150" y="10"/>
                  </a:lnTo>
                  <a:lnTo>
                    <a:pt x="180" y="15"/>
                  </a:lnTo>
                  <a:lnTo>
                    <a:pt x="204" y="25"/>
                  </a:lnTo>
                  <a:lnTo>
                    <a:pt x="209" y="30"/>
                  </a:lnTo>
                  <a:lnTo>
                    <a:pt x="204" y="40"/>
                  </a:lnTo>
                  <a:lnTo>
                    <a:pt x="189" y="55"/>
                  </a:lnTo>
                  <a:lnTo>
                    <a:pt x="175" y="65"/>
                  </a:lnTo>
                  <a:lnTo>
                    <a:pt x="170" y="70"/>
                  </a:lnTo>
                  <a:lnTo>
                    <a:pt x="170" y="80"/>
                  </a:lnTo>
                  <a:lnTo>
                    <a:pt x="180" y="100"/>
                  </a:lnTo>
                  <a:lnTo>
                    <a:pt x="189" y="110"/>
                  </a:lnTo>
                  <a:lnTo>
                    <a:pt x="204" y="115"/>
                  </a:lnTo>
                  <a:lnTo>
                    <a:pt x="239" y="125"/>
                  </a:lnTo>
                  <a:lnTo>
                    <a:pt x="274" y="130"/>
                  </a:lnTo>
                  <a:lnTo>
                    <a:pt x="294" y="135"/>
                  </a:lnTo>
                  <a:lnTo>
                    <a:pt x="304" y="150"/>
                  </a:lnTo>
                  <a:lnTo>
                    <a:pt x="309" y="165"/>
                  </a:lnTo>
                  <a:lnTo>
                    <a:pt x="314" y="184"/>
                  </a:lnTo>
                  <a:lnTo>
                    <a:pt x="314" y="209"/>
                  </a:lnTo>
                  <a:lnTo>
                    <a:pt x="314" y="244"/>
                  </a:lnTo>
                  <a:lnTo>
                    <a:pt x="304" y="284"/>
                  </a:lnTo>
                  <a:lnTo>
                    <a:pt x="304" y="314"/>
                  </a:lnTo>
                  <a:lnTo>
                    <a:pt x="304" y="329"/>
                  </a:lnTo>
                  <a:lnTo>
                    <a:pt x="309" y="339"/>
                  </a:lnTo>
                  <a:lnTo>
                    <a:pt x="329" y="359"/>
                  </a:lnTo>
                  <a:lnTo>
                    <a:pt x="349" y="364"/>
                  </a:lnTo>
                  <a:lnTo>
                    <a:pt x="369" y="364"/>
                  </a:lnTo>
                  <a:lnTo>
                    <a:pt x="393" y="354"/>
                  </a:lnTo>
                  <a:lnTo>
                    <a:pt x="413" y="339"/>
                  </a:lnTo>
                  <a:lnTo>
                    <a:pt x="423" y="314"/>
                  </a:lnTo>
                  <a:lnTo>
                    <a:pt x="423" y="289"/>
                  </a:lnTo>
                  <a:lnTo>
                    <a:pt x="428" y="264"/>
                  </a:lnTo>
                  <a:lnTo>
                    <a:pt x="438" y="249"/>
                  </a:lnTo>
                  <a:lnTo>
                    <a:pt x="453" y="234"/>
                  </a:lnTo>
                  <a:lnTo>
                    <a:pt x="473" y="224"/>
                  </a:lnTo>
                  <a:lnTo>
                    <a:pt x="463" y="219"/>
                  </a:lnTo>
                  <a:lnTo>
                    <a:pt x="448" y="209"/>
                  </a:lnTo>
                  <a:lnTo>
                    <a:pt x="443" y="204"/>
                  </a:lnTo>
                  <a:lnTo>
                    <a:pt x="443" y="199"/>
                  </a:lnTo>
                  <a:lnTo>
                    <a:pt x="453" y="199"/>
                  </a:lnTo>
                  <a:lnTo>
                    <a:pt x="473" y="194"/>
                  </a:lnTo>
                  <a:lnTo>
                    <a:pt x="572" y="199"/>
                  </a:lnTo>
                  <a:lnTo>
                    <a:pt x="677" y="219"/>
                  </a:lnTo>
                  <a:lnTo>
                    <a:pt x="732" y="229"/>
                  </a:lnTo>
                  <a:lnTo>
                    <a:pt x="771" y="244"/>
                  </a:lnTo>
                  <a:lnTo>
                    <a:pt x="796" y="259"/>
                  </a:lnTo>
                  <a:lnTo>
                    <a:pt x="801" y="259"/>
                  </a:lnTo>
                  <a:lnTo>
                    <a:pt x="791" y="264"/>
                  </a:lnTo>
                  <a:lnTo>
                    <a:pt x="637" y="264"/>
                  </a:lnTo>
                  <a:lnTo>
                    <a:pt x="503" y="264"/>
                  </a:lnTo>
                  <a:lnTo>
                    <a:pt x="493" y="304"/>
                  </a:lnTo>
                  <a:lnTo>
                    <a:pt x="488" y="334"/>
                  </a:lnTo>
                  <a:lnTo>
                    <a:pt x="483" y="364"/>
                  </a:lnTo>
                  <a:lnTo>
                    <a:pt x="483" y="378"/>
                  </a:lnTo>
                  <a:lnTo>
                    <a:pt x="473" y="388"/>
                  </a:lnTo>
                  <a:lnTo>
                    <a:pt x="463" y="398"/>
                  </a:lnTo>
                  <a:lnTo>
                    <a:pt x="448" y="403"/>
                  </a:lnTo>
                  <a:lnTo>
                    <a:pt x="408" y="413"/>
                  </a:lnTo>
                  <a:lnTo>
                    <a:pt x="369" y="418"/>
                  </a:lnTo>
                  <a:lnTo>
                    <a:pt x="349" y="428"/>
                  </a:lnTo>
                  <a:lnTo>
                    <a:pt x="324" y="443"/>
                  </a:lnTo>
                  <a:lnTo>
                    <a:pt x="274" y="478"/>
                  </a:lnTo>
                  <a:lnTo>
                    <a:pt x="219" y="528"/>
                  </a:lnTo>
                  <a:lnTo>
                    <a:pt x="214" y="508"/>
                  </a:lnTo>
                  <a:lnTo>
                    <a:pt x="199" y="428"/>
                  </a:lnTo>
                  <a:lnTo>
                    <a:pt x="175" y="279"/>
                  </a:lnTo>
                  <a:lnTo>
                    <a:pt x="160" y="209"/>
                  </a:lnTo>
                  <a:lnTo>
                    <a:pt x="150" y="184"/>
                  </a:lnTo>
                  <a:lnTo>
                    <a:pt x="140" y="170"/>
                  </a:lnTo>
                  <a:lnTo>
                    <a:pt x="110" y="150"/>
                  </a:lnTo>
                  <a:lnTo>
                    <a:pt x="60" y="130"/>
                  </a:lnTo>
                  <a:lnTo>
                    <a:pt x="0" y="115"/>
                  </a:lnTo>
                  <a:lnTo>
                    <a:pt x="25" y="35"/>
                  </a:lnTo>
                  <a:lnTo>
                    <a:pt x="75" y="15"/>
                  </a:lnTo>
                  <a:lnTo>
                    <a:pt x="115" y="5"/>
                  </a:lnTo>
                  <a:lnTo>
                    <a:pt x="125" y="0"/>
                  </a:lnTo>
                  <a:lnTo>
                    <a:pt x="135" y="0"/>
                  </a:lnTo>
                  <a:close/>
                </a:path>
              </a:pathLst>
            </a:custGeom>
            <a:solidFill>
              <a:srgbClr val="095921"/>
            </a:solidFill>
            <a:ln w="9525">
              <a:noFill/>
              <a:round/>
              <a:headEnd/>
              <a:tailEnd/>
            </a:ln>
          </p:spPr>
          <p:txBody>
            <a:bodyPr>
              <a:prstTxWarp prst="textNoShape">
                <a:avLst/>
              </a:prstTxWarp>
            </a:bodyPr>
            <a:lstStyle/>
            <a:p>
              <a:endParaRPr lang="en-US"/>
            </a:p>
          </p:txBody>
        </p:sp>
        <p:sp>
          <p:nvSpPr>
            <p:cNvPr id="47452" name="Freeform 13"/>
            <p:cNvSpPr>
              <a:spLocks/>
            </p:cNvSpPr>
            <p:nvPr/>
          </p:nvSpPr>
          <p:spPr bwMode="auto">
            <a:xfrm>
              <a:off x="3908" y="2500"/>
              <a:ext cx="528" cy="371"/>
            </a:xfrm>
            <a:custGeom>
              <a:avLst/>
              <a:gdLst>
                <a:gd name="T0" fmla="*/ 0 w 363"/>
                <a:gd name="T1" fmla="*/ 204 h 259"/>
                <a:gd name="T2" fmla="*/ 15 w 363"/>
                <a:gd name="T3" fmla="*/ 209 h 259"/>
                <a:gd name="T4" fmla="*/ 45 w 363"/>
                <a:gd name="T5" fmla="*/ 204 h 259"/>
                <a:gd name="T6" fmla="*/ 85 w 363"/>
                <a:gd name="T7" fmla="*/ 224 h 259"/>
                <a:gd name="T8" fmla="*/ 130 w 363"/>
                <a:gd name="T9" fmla="*/ 229 h 259"/>
                <a:gd name="T10" fmla="*/ 154 w 363"/>
                <a:gd name="T11" fmla="*/ 209 h 259"/>
                <a:gd name="T12" fmla="*/ 164 w 363"/>
                <a:gd name="T13" fmla="*/ 174 h 259"/>
                <a:gd name="T14" fmla="*/ 144 w 363"/>
                <a:gd name="T15" fmla="*/ 144 h 259"/>
                <a:gd name="T16" fmla="*/ 110 w 363"/>
                <a:gd name="T17" fmla="*/ 119 h 259"/>
                <a:gd name="T18" fmla="*/ 95 w 363"/>
                <a:gd name="T19" fmla="*/ 100 h 259"/>
                <a:gd name="T20" fmla="*/ 130 w 363"/>
                <a:gd name="T21" fmla="*/ 104 h 259"/>
                <a:gd name="T22" fmla="*/ 184 w 363"/>
                <a:gd name="T23" fmla="*/ 114 h 259"/>
                <a:gd name="T24" fmla="*/ 254 w 363"/>
                <a:gd name="T25" fmla="*/ 134 h 259"/>
                <a:gd name="T26" fmla="*/ 279 w 363"/>
                <a:gd name="T27" fmla="*/ 159 h 259"/>
                <a:gd name="T28" fmla="*/ 279 w 363"/>
                <a:gd name="T29" fmla="*/ 179 h 259"/>
                <a:gd name="T30" fmla="*/ 264 w 363"/>
                <a:gd name="T31" fmla="*/ 209 h 259"/>
                <a:gd name="T32" fmla="*/ 224 w 363"/>
                <a:gd name="T33" fmla="*/ 229 h 259"/>
                <a:gd name="T34" fmla="*/ 189 w 363"/>
                <a:gd name="T35" fmla="*/ 244 h 259"/>
                <a:gd name="T36" fmla="*/ 194 w 363"/>
                <a:gd name="T37" fmla="*/ 244 h 259"/>
                <a:gd name="T38" fmla="*/ 239 w 363"/>
                <a:gd name="T39" fmla="*/ 259 h 259"/>
                <a:gd name="T40" fmla="*/ 294 w 363"/>
                <a:gd name="T41" fmla="*/ 259 h 259"/>
                <a:gd name="T42" fmla="*/ 328 w 363"/>
                <a:gd name="T43" fmla="*/ 249 h 259"/>
                <a:gd name="T44" fmla="*/ 358 w 363"/>
                <a:gd name="T45" fmla="*/ 214 h 259"/>
                <a:gd name="T46" fmla="*/ 363 w 363"/>
                <a:gd name="T47" fmla="*/ 199 h 259"/>
                <a:gd name="T48" fmla="*/ 353 w 363"/>
                <a:gd name="T49" fmla="*/ 164 h 259"/>
                <a:gd name="T50" fmla="*/ 328 w 363"/>
                <a:gd name="T51" fmla="*/ 149 h 259"/>
                <a:gd name="T52" fmla="*/ 304 w 363"/>
                <a:gd name="T53" fmla="*/ 154 h 259"/>
                <a:gd name="T54" fmla="*/ 274 w 363"/>
                <a:gd name="T55" fmla="*/ 159 h 259"/>
                <a:gd name="T56" fmla="*/ 264 w 363"/>
                <a:gd name="T57" fmla="*/ 149 h 259"/>
                <a:gd name="T58" fmla="*/ 259 w 363"/>
                <a:gd name="T59" fmla="*/ 139 h 259"/>
                <a:gd name="T60" fmla="*/ 244 w 363"/>
                <a:gd name="T61" fmla="*/ 95 h 259"/>
                <a:gd name="T62" fmla="*/ 184 w 363"/>
                <a:gd name="T63" fmla="*/ 75 h 259"/>
                <a:gd name="T64" fmla="*/ 189 w 363"/>
                <a:gd name="T65" fmla="*/ 70 h 259"/>
                <a:gd name="T66" fmla="*/ 189 w 363"/>
                <a:gd name="T67" fmla="*/ 40 h 259"/>
                <a:gd name="T68" fmla="*/ 174 w 363"/>
                <a:gd name="T69" fmla="*/ 25 h 259"/>
                <a:gd name="T70" fmla="*/ 144 w 363"/>
                <a:gd name="T71" fmla="*/ 15 h 259"/>
                <a:gd name="T72" fmla="*/ 75 w 363"/>
                <a:gd name="T73" fmla="*/ 0 h 259"/>
                <a:gd name="T74" fmla="*/ 50 w 363"/>
                <a:gd name="T75" fmla="*/ 10 h 259"/>
                <a:gd name="T76" fmla="*/ 25 w 363"/>
                <a:gd name="T77" fmla="*/ 30 h 259"/>
                <a:gd name="T78" fmla="*/ 20 w 363"/>
                <a:gd name="T79" fmla="*/ 40 h 259"/>
                <a:gd name="T80" fmla="*/ 30 w 363"/>
                <a:gd name="T81" fmla="*/ 109 h 259"/>
                <a:gd name="T82" fmla="*/ 0 w 363"/>
                <a:gd name="T83" fmla="*/ 204 h 259"/>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63"/>
                <a:gd name="T127" fmla="*/ 0 h 259"/>
                <a:gd name="T128" fmla="*/ 363 w 363"/>
                <a:gd name="T129" fmla="*/ 259 h 259"/>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63" h="259">
                  <a:moveTo>
                    <a:pt x="0" y="204"/>
                  </a:moveTo>
                  <a:lnTo>
                    <a:pt x="0" y="204"/>
                  </a:lnTo>
                  <a:lnTo>
                    <a:pt x="5" y="209"/>
                  </a:lnTo>
                  <a:lnTo>
                    <a:pt x="15" y="209"/>
                  </a:lnTo>
                  <a:lnTo>
                    <a:pt x="25" y="204"/>
                  </a:lnTo>
                  <a:lnTo>
                    <a:pt x="45" y="204"/>
                  </a:lnTo>
                  <a:lnTo>
                    <a:pt x="85" y="224"/>
                  </a:lnTo>
                  <a:lnTo>
                    <a:pt x="105" y="229"/>
                  </a:lnTo>
                  <a:lnTo>
                    <a:pt x="130" y="229"/>
                  </a:lnTo>
                  <a:lnTo>
                    <a:pt x="144" y="224"/>
                  </a:lnTo>
                  <a:lnTo>
                    <a:pt x="154" y="209"/>
                  </a:lnTo>
                  <a:lnTo>
                    <a:pt x="164" y="194"/>
                  </a:lnTo>
                  <a:lnTo>
                    <a:pt x="164" y="174"/>
                  </a:lnTo>
                  <a:lnTo>
                    <a:pt x="159" y="159"/>
                  </a:lnTo>
                  <a:lnTo>
                    <a:pt x="144" y="144"/>
                  </a:lnTo>
                  <a:lnTo>
                    <a:pt x="110" y="119"/>
                  </a:lnTo>
                  <a:lnTo>
                    <a:pt x="95" y="104"/>
                  </a:lnTo>
                  <a:lnTo>
                    <a:pt x="95" y="100"/>
                  </a:lnTo>
                  <a:lnTo>
                    <a:pt x="100" y="95"/>
                  </a:lnTo>
                  <a:lnTo>
                    <a:pt x="130" y="104"/>
                  </a:lnTo>
                  <a:lnTo>
                    <a:pt x="184" y="114"/>
                  </a:lnTo>
                  <a:lnTo>
                    <a:pt x="234" y="129"/>
                  </a:lnTo>
                  <a:lnTo>
                    <a:pt x="254" y="134"/>
                  </a:lnTo>
                  <a:lnTo>
                    <a:pt x="269" y="149"/>
                  </a:lnTo>
                  <a:lnTo>
                    <a:pt x="279" y="159"/>
                  </a:lnTo>
                  <a:lnTo>
                    <a:pt x="279" y="179"/>
                  </a:lnTo>
                  <a:lnTo>
                    <a:pt x="274" y="199"/>
                  </a:lnTo>
                  <a:lnTo>
                    <a:pt x="264" y="209"/>
                  </a:lnTo>
                  <a:lnTo>
                    <a:pt x="244" y="219"/>
                  </a:lnTo>
                  <a:lnTo>
                    <a:pt x="224" y="229"/>
                  </a:lnTo>
                  <a:lnTo>
                    <a:pt x="194" y="239"/>
                  </a:lnTo>
                  <a:lnTo>
                    <a:pt x="189" y="244"/>
                  </a:lnTo>
                  <a:lnTo>
                    <a:pt x="194" y="244"/>
                  </a:lnTo>
                  <a:lnTo>
                    <a:pt x="219" y="254"/>
                  </a:lnTo>
                  <a:lnTo>
                    <a:pt x="239" y="259"/>
                  </a:lnTo>
                  <a:lnTo>
                    <a:pt x="264" y="259"/>
                  </a:lnTo>
                  <a:lnTo>
                    <a:pt x="294" y="259"/>
                  </a:lnTo>
                  <a:lnTo>
                    <a:pt x="328" y="249"/>
                  </a:lnTo>
                  <a:lnTo>
                    <a:pt x="348" y="234"/>
                  </a:lnTo>
                  <a:lnTo>
                    <a:pt x="358" y="214"/>
                  </a:lnTo>
                  <a:lnTo>
                    <a:pt x="363" y="199"/>
                  </a:lnTo>
                  <a:lnTo>
                    <a:pt x="358" y="179"/>
                  </a:lnTo>
                  <a:lnTo>
                    <a:pt x="353" y="164"/>
                  </a:lnTo>
                  <a:lnTo>
                    <a:pt x="343" y="154"/>
                  </a:lnTo>
                  <a:lnTo>
                    <a:pt x="328" y="149"/>
                  </a:lnTo>
                  <a:lnTo>
                    <a:pt x="304" y="154"/>
                  </a:lnTo>
                  <a:lnTo>
                    <a:pt x="284" y="159"/>
                  </a:lnTo>
                  <a:lnTo>
                    <a:pt x="274" y="159"/>
                  </a:lnTo>
                  <a:lnTo>
                    <a:pt x="269" y="154"/>
                  </a:lnTo>
                  <a:lnTo>
                    <a:pt x="264" y="149"/>
                  </a:lnTo>
                  <a:lnTo>
                    <a:pt x="259" y="139"/>
                  </a:lnTo>
                  <a:lnTo>
                    <a:pt x="254" y="114"/>
                  </a:lnTo>
                  <a:lnTo>
                    <a:pt x="244" y="95"/>
                  </a:lnTo>
                  <a:lnTo>
                    <a:pt x="234" y="80"/>
                  </a:lnTo>
                  <a:lnTo>
                    <a:pt x="184" y="75"/>
                  </a:lnTo>
                  <a:lnTo>
                    <a:pt x="189" y="70"/>
                  </a:lnTo>
                  <a:lnTo>
                    <a:pt x="194" y="55"/>
                  </a:lnTo>
                  <a:lnTo>
                    <a:pt x="189" y="40"/>
                  </a:lnTo>
                  <a:lnTo>
                    <a:pt x="184" y="30"/>
                  </a:lnTo>
                  <a:lnTo>
                    <a:pt x="174" y="25"/>
                  </a:lnTo>
                  <a:lnTo>
                    <a:pt x="144" y="15"/>
                  </a:lnTo>
                  <a:lnTo>
                    <a:pt x="115" y="5"/>
                  </a:lnTo>
                  <a:lnTo>
                    <a:pt x="75" y="0"/>
                  </a:lnTo>
                  <a:lnTo>
                    <a:pt x="50" y="10"/>
                  </a:lnTo>
                  <a:lnTo>
                    <a:pt x="30" y="25"/>
                  </a:lnTo>
                  <a:lnTo>
                    <a:pt x="25" y="30"/>
                  </a:lnTo>
                  <a:lnTo>
                    <a:pt x="20" y="40"/>
                  </a:lnTo>
                  <a:lnTo>
                    <a:pt x="15" y="80"/>
                  </a:lnTo>
                  <a:lnTo>
                    <a:pt x="30" y="109"/>
                  </a:lnTo>
                  <a:lnTo>
                    <a:pt x="0" y="149"/>
                  </a:lnTo>
                  <a:lnTo>
                    <a:pt x="0" y="204"/>
                  </a:lnTo>
                  <a:close/>
                </a:path>
              </a:pathLst>
            </a:custGeom>
            <a:solidFill>
              <a:srgbClr val="569A1C"/>
            </a:solidFill>
            <a:ln w="9525">
              <a:noFill/>
              <a:round/>
              <a:headEnd/>
              <a:tailEnd/>
            </a:ln>
          </p:spPr>
          <p:txBody>
            <a:bodyPr>
              <a:prstTxWarp prst="textNoShape">
                <a:avLst/>
              </a:prstTxWarp>
            </a:bodyPr>
            <a:lstStyle/>
            <a:p>
              <a:endParaRPr lang="en-US"/>
            </a:p>
          </p:txBody>
        </p:sp>
        <p:sp>
          <p:nvSpPr>
            <p:cNvPr id="47453" name="Freeform 14"/>
            <p:cNvSpPr>
              <a:spLocks/>
            </p:cNvSpPr>
            <p:nvPr/>
          </p:nvSpPr>
          <p:spPr bwMode="auto">
            <a:xfrm>
              <a:off x="1282" y="2236"/>
              <a:ext cx="377" cy="386"/>
            </a:xfrm>
            <a:custGeom>
              <a:avLst/>
              <a:gdLst>
                <a:gd name="T0" fmla="*/ 129 w 258"/>
                <a:gd name="T1" fmla="*/ 259 h 269"/>
                <a:gd name="T2" fmla="*/ 129 w 258"/>
                <a:gd name="T3" fmla="*/ 259 h 269"/>
                <a:gd name="T4" fmla="*/ 79 w 258"/>
                <a:gd name="T5" fmla="*/ 234 h 269"/>
                <a:gd name="T6" fmla="*/ 34 w 258"/>
                <a:gd name="T7" fmla="*/ 219 h 269"/>
                <a:gd name="T8" fmla="*/ 34 w 258"/>
                <a:gd name="T9" fmla="*/ 219 h 269"/>
                <a:gd name="T10" fmla="*/ 24 w 258"/>
                <a:gd name="T11" fmla="*/ 214 h 269"/>
                <a:gd name="T12" fmla="*/ 10 w 258"/>
                <a:gd name="T13" fmla="*/ 214 h 269"/>
                <a:gd name="T14" fmla="*/ 0 w 258"/>
                <a:gd name="T15" fmla="*/ 209 h 269"/>
                <a:gd name="T16" fmla="*/ 0 w 258"/>
                <a:gd name="T17" fmla="*/ 204 h 269"/>
                <a:gd name="T18" fmla="*/ 0 w 258"/>
                <a:gd name="T19" fmla="*/ 194 h 269"/>
                <a:gd name="T20" fmla="*/ 5 w 258"/>
                <a:gd name="T21" fmla="*/ 184 h 269"/>
                <a:gd name="T22" fmla="*/ 5 w 258"/>
                <a:gd name="T23" fmla="*/ 184 h 269"/>
                <a:gd name="T24" fmla="*/ 24 w 258"/>
                <a:gd name="T25" fmla="*/ 154 h 269"/>
                <a:gd name="T26" fmla="*/ 34 w 258"/>
                <a:gd name="T27" fmla="*/ 124 h 269"/>
                <a:gd name="T28" fmla="*/ 39 w 258"/>
                <a:gd name="T29" fmla="*/ 99 h 269"/>
                <a:gd name="T30" fmla="*/ 44 w 258"/>
                <a:gd name="T31" fmla="*/ 85 h 269"/>
                <a:gd name="T32" fmla="*/ 44 w 258"/>
                <a:gd name="T33" fmla="*/ 85 h 269"/>
                <a:gd name="T34" fmla="*/ 44 w 258"/>
                <a:gd name="T35" fmla="*/ 70 h 269"/>
                <a:gd name="T36" fmla="*/ 44 w 258"/>
                <a:gd name="T37" fmla="*/ 60 h 269"/>
                <a:gd name="T38" fmla="*/ 54 w 258"/>
                <a:gd name="T39" fmla="*/ 45 h 269"/>
                <a:gd name="T40" fmla="*/ 69 w 258"/>
                <a:gd name="T41" fmla="*/ 40 h 269"/>
                <a:gd name="T42" fmla="*/ 69 w 258"/>
                <a:gd name="T43" fmla="*/ 40 h 269"/>
                <a:gd name="T44" fmla="*/ 79 w 258"/>
                <a:gd name="T45" fmla="*/ 35 h 269"/>
                <a:gd name="T46" fmla="*/ 84 w 258"/>
                <a:gd name="T47" fmla="*/ 30 h 269"/>
                <a:gd name="T48" fmla="*/ 89 w 258"/>
                <a:gd name="T49" fmla="*/ 20 h 269"/>
                <a:gd name="T50" fmla="*/ 94 w 258"/>
                <a:gd name="T51" fmla="*/ 5 h 269"/>
                <a:gd name="T52" fmla="*/ 99 w 258"/>
                <a:gd name="T53" fmla="*/ 0 h 269"/>
                <a:gd name="T54" fmla="*/ 109 w 258"/>
                <a:gd name="T55" fmla="*/ 0 h 269"/>
                <a:gd name="T56" fmla="*/ 109 w 258"/>
                <a:gd name="T57" fmla="*/ 0 h 269"/>
                <a:gd name="T58" fmla="*/ 134 w 258"/>
                <a:gd name="T59" fmla="*/ 0 h 269"/>
                <a:gd name="T60" fmla="*/ 149 w 258"/>
                <a:gd name="T61" fmla="*/ 10 h 269"/>
                <a:gd name="T62" fmla="*/ 164 w 258"/>
                <a:gd name="T63" fmla="*/ 25 h 269"/>
                <a:gd name="T64" fmla="*/ 179 w 258"/>
                <a:gd name="T65" fmla="*/ 35 h 269"/>
                <a:gd name="T66" fmla="*/ 179 w 258"/>
                <a:gd name="T67" fmla="*/ 35 h 269"/>
                <a:gd name="T68" fmla="*/ 194 w 258"/>
                <a:gd name="T69" fmla="*/ 35 h 269"/>
                <a:gd name="T70" fmla="*/ 203 w 258"/>
                <a:gd name="T71" fmla="*/ 35 h 269"/>
                <a:gd name="T72" fmla="*/ 218 w 258"/>
                <a:gd name="T73" fmla="*/ 35 h 269"/>
                <a:gd name="T74" fmla="*/ 233 w 258"/>
                <a:gd name="T75" fmla="*/ 45 h 269"/>
                <a:gd name="T76" fmla="*/ 233 w 258"/>
                <a:gd name="T77" fmla="*/ 45 h 269"/>
                <a:gd name="T78" fmla="*/ 238 w 258"/>
                <a:gd name="T79" fmla="*/ 50 h 269"/>
                <a:gd name="T80" fmla="*/ 243 w 258"/>
                <a:gd name="T81" fmla="*/ 65 h 269"/>
                <a:gd name="T82" fmla="*/ 248 w 258"/>
                <a:gd name="T83" fmla="*/ 90 h 269"/>
                <a:gd name="T84" fmla="*/ 243 w 258"/>
                <a:gd name="T85" fmla="*/ 119 h 269"/>
                <a:gd name="T86" fmla="*/ 243 w 258"/>
                <a:gd name="T87" fmla="*/ 119 h 269"/>
                <a:gd name="T88" fmla="*/ 243 w 258"/>
                <a:gd name="T89" fmla="*/ 114 h 269"/>
                <a:gd name="T90" fmla="*/ 253 w 258"/>
                <a:gd name="T91" fmla="*/ 114 h 269"/>
                <a:gd name="T92" fmla="*/ 258 w 258"/>
                <a:gd name="T93" fmla="*/ 124 h 269"/>
                <a:gd name="T94" fmla="*/ 258 w 258"/>
                <a:gd name="T95" fmla="*/ 154 h 269"/>
                <a:gd name="T96" fmla="*/ 258 w 258"/>
                <a:gd name="T97" fmla="*/ 154 h 269"/>
                <a:gd name="T98" fmla="*/ 258 w 258"/>
                <a:gd name="T99" fmla="*/ 184 h 269"/>
                <a:gd name="T100" fmla="*/ 258 w 258"/>
                <a:gd name="T101" fmla="*/ 214 h 269"/>
                <a:gd name="T102" fmla="*/ 248 w 258"/>
                <a:gd name="T103" fmla="*/ 239 h 269"/>
                <a:gd name="T104" fmla="*/ 243 w 258"/>
                <a:gd name="T105" fmla="*/ 244 h 269"/>
                <a:gd name="T106" fmla="*/ 238 w 258"/>
                <a:gd name="T107" fmla="*/ 249 h 269"/>
                <a:gd name="T108" fmla="*/ 238 w 258"/>
                <a:gd name="T109" fmla="*/ 249 h 269"/>
                <a:gd name="T110" fmla="*/ 218 w 258"/>
                <a:gd name="T111" fmla="*/ 254 h 269"/>
                <a:gd name="T112" fmla="*/ 199 w 258"/>
                <a:gd name="T113" fmla="*/ 259 h 269"/>
                <a:gd name="T114" fmla="*/ 179 w 258"/>
                <a:gd name="T115" fmla="*/ 269 h 269"/>
                <a:gd name="T116" fmla="*/ 179 w 258"/>
                <a:gd name="T117" fmla="*/ 269 h 269"/>
                <a:gd name="T118" fmla="*/ 159 w 258"/>
                <a:gd name="T119" fmla="*/ 264 h 269"/>
                <a:gd name="T120" fmla="*/ 129 w 258"/>
                <a:gd name="T121" fmla="*/ 259 h 269"/>
                <a:gd name="T122" fmla="*/ 129 w 258"/>
                <a:gd name="T123" fmla="*/ 259 h 269"/>
                <a:gd name="T124" fmla="*/ 129 w 258"/>
                <a:gd name="T125" fmla="*/ 259 h 26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258"/>
                <a:gd name="T190" fmla="*/ 0 h 269"/>
                <a:gd name="T191" fmla="*/ 258 w 258"/>
                <a:gd name="T192" fmla="*/ 269 h 26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258" h="269">
                  <a:moveTo>
                    <a:pt x="129" y="259"/>
                  </a:moveTo>
                  <a:lnTo>
                    <a:pt x="129" y="259"/>
                  </a:lnTo>
                  <a:lnTo>
                    <a:pt x="79" y="234"/>
                  </a:lnTo>
                  <a:lnTo>
                    <a:pt x="34" y="219"/>
                  </a:lnTo>
                  <a:lnTo>
                    <a:pt x="24" y="214"/>
                  </a:lnTo>
                  <a:lnTo>
                    <a:pt x="10" y="214"/>
                  </a:lnTo>
                  <a:lnTo>
                    <a:pt x="0" y="209"/>
                  </a:lnTo>
                  <a:lnTo>
                    <a:pt x="0" y="204"/>
                  </a:lnTo>
                  <a:lnTo>
                    <a:pt x="0" y="194"/>
                  </a:lnTo>
                  <a:lnTo>
                    <a:pt x="5" y="184"/>
                  </a:lnTo>
                  <a:lnTo>
                    <a:pt x="24" y="154"/>
                  </a:lnTo>
                  <a:lnTo>
                    <a:pt x="34" y="124"/>
                  </a:lnTo>
                  <a:lnTo>
                    <a:pt x="39" y="99"/>
                  </a:lnTo>
                  <a:lnTo>
                    <a:pt x="44" y="85"/>
                  </a:lnTo>
                  <a:lnTo>
                    <a:pt x="44" y="70"/>
                  </a:lnTo>
                  <a:lnTo>
                    <a:pt x="44" y="60"/>
                  </a:lnTo>
                  <a:lnTo>
                    <a:pt x="54" y="45"/>
                  </a:lnTo>
                  <a:lnTo>
                    <a:pt x="69" y="40"/>
                  </a:lnTo>
                  <a:lnTo>
                    <a:pt x="79" y="35"/>
                  </a:lnTo>
                  <a:lnTo>
                    <a:pt x="84" y="30"/>
                  </a:lnTo>
                  <a:lnTo>
                    <a:pt x="89" y="20"/>
                  </a:lnTo>
                  <a:lnTo>
                    <a:pt x="94" y="5"/>
                  </a:lnTo>
                  <a:lnTo>
                    <a:pt x="99" y="0"/>
                  </a:lnTo>
                  <a:lnTo>
                    <a:pt x="109" y="0"/>
                  </a:lnTo>
                  <a:lnTo>
                    <a:pt x="134" y="0"/>
                  </a:lnTo>
                  <a:lnTo>
                    <a:pt x="149" y="10"/>
                  </a:lnTo>
                  <a:lnTo>
                    <a:pt x="164" y="25"/>
                  </a:lnTo>
                  <a:lnTo>
                    <a:pt x="179" y="35"/>
                  </a:lnTo>
                  <a:lnTo>
                    <a:pt x="194" y="35"/>
                  </a:lnTo>
                  <a:lnTo>
                    <a:pt x="203" y="35"/>
                  </a:lnTo>
                  <a:lnTo>
                    <a:pt x="218" y="35"/>
                  </a:lnTo>
                  <a:lnTo>
                    <a:pt x="233" y="45"/>
                  </a:lnTo>
                  <a:lnTo>
                    <a:pt x="238" y="50"/>
                  </a:lnTo>
                  <a:lnTo>
                    <a:pt x="243" y="65"/>
                  </a:lnTo>
                  <a:lnTo>
                    <a:pt x="248" y="90"/>
                  </a:lnTo>
                  <a:lnTo>
                    <a:pt x="243" y="119"/>
                  </a:lnTo>
                  <a:lnTo>
                    <a:pt x="243" y="114"/>
                  </a:lnTo>
                  <a:lnTo>
                    <a:pt x="253" y="114"/>
                  </a:lnTo>
                  <a:lnTo>
                    <a:pt x="258" y="124"/>
                  </a:lnTo>
                  <a:lnTo>
                    <a:pt x="258" y="154"/>
                  </a:lnTo>
                  <a:lnTo>
                    <a:pt x="258" y="184"/>
                  </a:lnTo>
                  <a:lnTo>
                    <a:pt x="258" y="214"/>
                  </a:lnTo>
                  <a:lnTo>
                    <a:pt x="248" y="239"/>
                  </a:lnTo>
                  <a:lnTo>
                    <a:pt x="243" y="244"/>
                  </a:lnTo>
                  <a:lnTo>
                    <a:pt x="238" y="249"/>
                  </a:lnTo>
                  <a:lnTo>
                    <a:pt x="218" y="254"/>
                  </a:lnTo>
                  <a:lnTo>
                    <a:pt x="199" y="259"/>
                  </a:lnTo>
                  <a:lnTo>
                    <a:pt x="179" y="269"/>
                  </a:lnTo>
                  <a:lnTo>
                    <a:pt x="159" y="264"/>
                  </a:lnTo>
                  <a:lnTo>
                    <a:pt x="129" y="259"/>
                  </a:lnTo>
                  <a:close/>
                </a:path>
              </a:pathLst>
            </a:custGeom>
            <a:solidFill>
              <a:srgbClr val="006027"/>
            </a:solidFill>
            <a:ln w="9525">
              <a:noFill/>
              <a:round/>
              <a:headEnd/>
              <a:tailEnd/>
            </a:ln>
          </p:spPr>
          <p:txBody>
            <a:bodyPr>
              <a:prstTxWarp prst="textNoShape">
                <a:avLst/>
              </a:prstTxWarp>
            </a:bodyPr>
            <a:lstStyle/>
            <a:p>
              <a:endParaRPr lang="en-US"/>
            </a:p>
          </p:txBody>
        </p:sp>
        <p:sp>
          <p:nvSpPr>
            <p:cNvPr id="47454" name="Freeform 15"/>
            <p:cNvSpPr>
              <a:spLocks/>
            </p:cNvSpPr>
            <p:nvPr/>
          </p:nvSpPr>
          <p:spPr bwMode="auto">
            <a:xfrm>
              <a:off x="1992" y="2115"/>
              <a:ext cx="210" cy="341"/>
            </a:xfrm>
            <a:custGeom>
              <a:avLst/>
              <a:gdLst>
                <a:gd name="T0" fmla="*/ 80 w 144"/>
                <a:gd name="T1" fmla="*/ 214 h 239"/>
                <a:gd name="T2" fmla="*/ 80 w 144"/>
                <a:gd name="T3" fmla="*/ 214 h 239"/>
                <a:gd name="T4" fmla="*/ 70 w 144"/>
                <a:gd name="T5" fmla="*/ 180 h 239"/>
                <a:gd name="T6" fmla="*/ 40 w 144"/>
                <a:gd name="T7" fmla="*/ 130 h 239"/>
                <a:gd name="T8" fmla="*/ 0 w 144"/>
                <a:gd name="T9" fmla="*/ 65 h 239"/>
                <a:gd name="T10" fmla="*/ 0 w 144"/>
                <a:gd name="T11" fmla="*/ 65 h 239"/>
                <a:gd name="T12" fmla="*/ 35 w 144"/>
                <a:gd name="T13" fmla="*/ 95 h 239"/>
                <a:gd name="T14" fmla="*/ 55 w 144"/>
                <a:gd name="T15" fmla="*/ 115 h 239"/>
                <a:gd name="T16" fmla="*/ 65 w 144"/>
                <a:gd name="T17" fmla="*/ 115 h 239"/>
                <a:gd name="T18" fmla="*/ 70 w 144"/>
                <a:gd name="T19" fmla="*/ 115 h 239"/>
                <a:gd name="T20" fmla="*/ 70 w 144"/>
                <a:gd name="T21" fmla="*/ 115 h 239"/>
                <a:gd name="T22" fmla="*/ 70 w 144"/>
                <a:gd name="T23" fmla="*/ 90 h 239"/>
                <a:gd name="T24" fmla="*/ 70 w 144"/>
                <a:gd name="T25" fmla="*/ 90 h 239"/>
                <a:gd name="T26" fmla="*/ 75 w 144"/>
                <a:gd name="T27" fmla="*/ 100 h 239"/>
                <a:gd name="T28" fmla="*/ 85 w 144"/>
                <a:gd name="T29" fmla="*/ 105 h 239"/>
                <a:gd name="T30" fmla="*/ 95 w 144"/>
                <a:gd name="T31" fmla="*/ 100 h 239"/>
                <a:gd name="T32" fmla="*/ 95 w 144"/>
                <a:gd name="T33" fmla="*/ 100 h 239"/>
                <a:gd name="T34" fmla="*/ 109 w 144"/>
                <a:gd name="T35" fmla="*/ 80 h 239"/>
                <a:gd name="T36" fmla="*/ 124 w 144"/>
                <a:gd name="T37" fmla="*/ 45 h 239"/>
                <a:gd name="T38" fmla="*/ 134 w 144"/>
                <a:gd name="T39" fmla="*/ 0 h 239"/>
                <a:gd name="T40" fmla="*/ 139 w 144"/>
                <a:gd name="T41" fmla="*/ 120 h 239"/>
                <a:gd name="T42" fmla="*/ 144 w 144"/>
                <a:gd name="T43" fmla="*/ 239 h 239"/>
                <a:gd name="T44" fmla="*/ 80 w 144"/>
                <a:gd name="T45" fmla="*/ 214 h 239"/>
                <a:gd name="T46" fmla="*/ 80 w 144"/>
                <a:gd name="T47" fmla="*/ 214 h 23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44"/>
                <a:gd name="T73" fmla="*/ 0 h 239"/>
                <a:gd name="T74" fmla="*/ 144 w 144"/>
                <a:gd name="T75" fmla="*/ 239 h 239"/>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44" h="239">
                  <a:moveTo>
                    <a:pt x="80" y="214"/>
                  </a:moveTo>
                  <a:lnTo>
                    <a:pt x="80" y="214"/>
                  </a:lnTo>
                  <a:lnTo>
                    <a:pt x="70" y="180"/>
                  </a:lnTo>
                  <a:lnTo>
                    <a:pt x="40" y="130"/>
                  </a:lnTo>
                  <a:lnTo>
                    <a:pt x="0" y="65"/>
                  </a:lnTo>
                  <a:lnTo>
                    <a:pt x="35" y="95"/>
                  </a:lnTo>
                  <a:lnTo>
                    <a:pt x="55" y="115"/>
                  </a:lnTo>
                  <a:lnTo>
                    <a:pt x="65" y="115"/>
                  </a:lnTo>
                  <a:lnTo>
                    <a:pt x="70" y="115"/>
                  </a:lnTo>
                  <a:lnTo>
                    <a:pt x="70" y="90"/>
                  </a:lnTo>
                  <a:lnTo>
                    <a:pt x="75" y="100"/>
                  </a:lnTo>
                  <a:lnTo>
                    <a:pt x="85" y="105"/>
                  </a:lnTo>
                  <a:lnTo>
                    <a:pt x="95" y="100"/>
                  </a:lnTo>
                  <a:lnTo>
                    <a:pt x="109" y="80"/>
                  </a:lnTo>
                  <a:lnTo>
                    <a:pt x="124" y="45"/>
                  </a:lnTo>
                  <a:lnTo>
                    <a:pt x="134" y="0"/>
                  </a:lnTo>
                  <a:lnTo>
                    <a:pt x="139" y="120"/>
                  </a:lnTo>
                  <a:lnTo>
                    <a:pt x="144" y="239"/>
                  </a:lnTo>
                  <a:lnTo>
                    <a:pt x="80" y="214"/>
                  </a:lnTo>
                  <a:close/>
                </a:path>
              </a:pathLst>
            </a:custGeom>
            <a:solidFill>
              <a:srgbClr val="8E3216"/>
            </a:solidFill>
            <a:ln w="9525">
              <a:noFill/>
              <a:round/>
              <a:headEnd/>
              <a:tailEnd/>
            </a:ln>
          </p:spPr>
          <p:txBody>
            <a:bodyPr>
              <a:prstTxWarp prst="textNoShape">
                <a:avLst/>
              </a:prstTxWarp>
            </a:bodyPr>
            <a:lstStyle/>
            <a:p>
              <a:endParaRPr lang="en-US"/>
            </a:p>
          </p:txBody>
        </p:sp>
        <p:sp>
          <p:nvSpPr>
            <p:cNvPr id="47455" name="Freeform 16"/>
            <p:cNvSpPr>
              <a:spLocks/>
            </p:cNvSpPr>
            <p:nvPr/>
          </p:nvSpPr>
          <p:spPr bwMode="auto">
            <a:xfrm>
              <a:off x="2110" y="2058"/>
              <a:ext cx="253" cy="127"/>
            </a:xfrm>
            <a:custGeom>
              <a:avLst/>
              <a:gdLst>
                <a:gd name="T0" fmla="*/ 159 w 174"/>
                <a:gd name="T1" fmla="*/ 39 h 89"/>
                <a:gd name="T2" fmla="*/ 159 w 174"/>
                <a:gd name="T3" fmla="*/ 39 h 89"/>
                <a:gd name="T4" fmla="*/ 169 w 174"/>
                <a:gd name="T5" fmla="*/ 49 h 89"/>
                <a:gd name="T6" fmla="*/ 174 w 174"/>
                <a:gd name="T7" fmla="*/ 64 h 89"/>
                <a:gd name="T8" fmla="*/ 174 w 174"/>
                <a:gd name="T9" fmla="*/ 74 h 89"/>
                <a:gd name="T10" fmla="*/ 169 w 174"/>
                <a:gd name="T11" fmla="*/ 79 h 89"/>
                <a:gd name="T12" fmla="*/ 164 w 174"/>
                <a:gd name="T13" fmla="*/ 79 h 89"/>
                <a:gd name="T14" fmla="*/ 164 w 174"/>
                <a:gd name="T15" fmla="*/ 79 h 89"/>
                <a:gd name="T16" fmla="*/ 119 w 174"/>
                <a:gd name="T17" fmla="*/ 84 h 89"/>
                <a:gd name="T18" fmla="*/ 94 w 174"/>
                <a:gd name="T19" fmla="*/ 89 h 89"/>
                <a:gd name="T20" fmla="*/ 74 w 174"/>
                <a:gd name="T21" fmla="*/ 84 h 89"/>
                <a:gd name="T22" fmla="*/ 74 w 174"/>
                <a:gd name="T23" fmla="*/ 84 h 89"/>
                <a:gd name="T24" fmla="*/ 39 w 174"/>
                <a:gd name="T25" fmla="*/ 64 h 89"/>
                <a:gd name="T26" fmla="*/ 24 w 174"/>
                <a:gd name="T27" fmla="*/ 54 h 89"/>
                <a:gd name="T28" fmla="*/ 24 w 174"/>
                <a:gd name="T29" fmla="*/ 54 h 89"/>
                <a:gd name="T30" fmla="*/ 5 w 174"/>
                <a:gd name="T31" fmla="*/ 49 h 89"/>
                <a:gd name="T32" fmla="*/ 0 w 174"/>
                <a:gd name="T33" fmla="*/ 44 h 89"/>
                <a:gd name="T34" fmla="*/ 0 w 174"/>
                <a:gd name="T35" fmla="*/ 44 h 89"/>
                <a:gd name="T36" fmla="*/ 5 w 174"/>
                <a:gd name="T37" fmla="*/ 34 h 89"/>
                <a:gd name="T38" fmla="*/ 20 w 174"/>
                <a:gd name="T39" fmla="*/ 29 h 89"/>
                <a:gd name="T40" fmla="*/ 20 w 174"/>
                <a:gd name="T41" fmla="*/ 29 h 89"/>
                <a:gd name="T42" fmla="*/ 64 w 174"/>
                <a:gd name="T43" fmla="*/ 5 h 89"/>
                <a:gd name="T44" fmla="*/ 74 w 174"/>
                <a:gd name="T45" fmla="*/ 0 h 89"/>
                <a:gd name="T46" fmla="*/ 89 w 174"/>
                <a:gd name="T47" fmla="*/ 0 h 89"/>
                <a:gd name="T48" fmla="*/ 89 w 174"/>
                <a:gd name="T49" fmla="*/ 0 h 89"/>
                <a:gd name="T50" fmla="*/ 139 w 174"/>
                <a:gd name="T51" fmla="*/ 0 h 89"/>
                <a:gd name="T52" fmla="*/ 139 w 174"/>
                <a:gd name="T53" fmla="*/ 0 h 89"/>
                <a:gd name="T54" fmla="*/ 144 w 174"/>
                <a:gd name="T55" fmla="*/ 20 h 89"/>
                <a:gd name="T56" fmla="*/ 149 w 174"/>
                <a:gd name="T57" fmla="*/ 34 h 89"/>
                <a:gd name="T58" fmla="*/ 159 w 174"/>
                <a:gd name="T59" fmla="*/ 39 h 89"/>
                <a:gd name="T60" fmla="*/ 159 w 174"/>
                <a:gd name="T61" fmla="*/ 39 h 89"/>
                <a:gd name="T62" fmla="*/ 159 w 174"/>
                <a:gd name="T63" fmla="*/ 39 h 8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74"/>
                <a:gd name="T97" fmla="*/ 0 h 89"/>
                <a:gd name="T98" fmla="*/ 174 w 174"/>
                <a:gd name="T99" fmla="*/ 89 h 8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74" h="89">
                  <a:moveTo>
                    <a:pt x="159" y="39"/>
                  </a:moveTo>
                  <a:lnTo>
                    <a:pt x="159" y="39"/>
                  </a:lnTo>
                  <a:lnTo>
                    <a:pt x="169" y="49"/>
                  </a:lnTo>
                  <a:lnTo>
                    <a:pt x="174" y="64"/>
                  </a:lnTo>
                  <a:lnTo>
                    <a:pt x="174" y="74"/>
                  </a:lnTo>
                  <a:lnTo>
                    <a:pt x="169" y="79"/>
                  </a:lnTo>
                  <a:lnTo>
                    <a:pt x="164" y="79"/>
                  </a:lnTo>
                  <a:lnTo>
                    <a:pt x="119" y="84"/>
                  </a:lnTo>
                  <a:lnTo>
                    <a:pt x="94" y="89"/>
                  </a:lnTo>
                  <a:lnTo>
                    <a:pt x="74" y="84"/>
                  </a:lnTo>
                  <a:lnTo>
                    <a:pt x="39" y="64"/>
                  </a:lnTo>
                  <a:lnTo>
                    <a:pt x="24" y="54"/>
                  </a:lnTo>
                  <a:lnTo>
                    <a:pt x="5" y="49"/>
                  </a:lnTo>
                  <a:lnTo>
                    <a:pt x="0" y="44"/>
                  </a:lnTo>
                  <a:lnTo>
                    <a:pt x="5" y="34"/>
                  </a:lnTo>
                  <a:lnTo>
                    <a:pt x="20" y="29"/>
                  </a:lnTo>
                  <a:lnTo>
                    <a:pt x="64" y="5"/>
                  </a:lnTo>
                  <a:lnTo>
                    <a:pt x="74" y="0"/>
                  </a:lnTo>
                  <a:lnTo>
                    <a:pt x="89" y="0"/>
                  </a:lnTo>
                  <a:lnTo>
                    <a:pt x="139" y="0"/>
                  </a:lnTo>
                  <a:lnTo>
                    <a:pt x="144" y="20"/>
                  </a:lnTo>
                  <a:lnTo>
                    <a:pt x="149" y="34"/>
                  </a:lnTo>
                  <a:lnTo>
                    <a:pt x="159" y="39"/>
                  </a:lnTo>
                  <a:close/>
                </a:path>
              </a:pathLst>
            </a:custGeom>
            <a:solidFill>
              <a:srgbClr val="EAC55B"/>
            </a:solidFill>
            <a:ln w="9525">
              <a:noFill/>
              <a:round/>
              <a:headEnd/>
              <a:tailEnd/>
            </a:ln>
          </p:spPr>
          <p:txBody>
            <a:bodyPr>
              <a:prstTxWarp prst="textNoShape">
                <a:avLst/>
              </a:prstTxWarp>
            </a:bodyPr>
            <a:lstStyle/>
            <a:p>
              <a:endParaRPr lang="en-US"/>
            </a:p>
          </p:txBody>
        </p:sp>
        <p:sp>
          <p:nvSpPr>
            <p:cNvPr id="47456" name="Freeform 17"/>
            <p:cNvSpPr>
              <a:spLocks/>
            </p:cNvSpPr>
            <p:nvPr/>
          </p:nvSpPr>
          <p:spPr bwMode="auto">
            <a:xfrm>
              <a:off x="2174" y="2550"/>
              <a:ext cx="123" cy="321"/>
            </a:xfrm>
            <a:custGeom>
              <a:avLst/>
              <a:gdLst>
                <a:gd name="T0" fmla="*/ 0 w 85"/>
                <a:gd name="T1" fmla="*/ 204 h 224"/>
                <a:gd name="T2" fmla="*/ 0 w 85"/>
                <a:gd name="T3" fmla="*/ 204 h 224"/>
                <a:gd name="T4" fmla="*/ 0 w 85"/>
                <a:gd name="T5" fmla="*/ 169 h 224"/>
                <a:gd name="T6" fmla="*/ 0 w 85"/>
                <a:gd name="T7" fmla="*/ 99 h 224"/>
                <a:gd name="T8" fmla="*/ 0 w 85"/>
                <a:gd name="T9" fmla="*/ 99 h 224"/>
                <a:gd name="T10" fmla="*/ 0 w 85"/>
                <a:gd name="T11" fmla="*/ 65 h 224"/>
                <a:gd name="T12" fmla="*/ 0 w 85"/>
                <a:gd name="T13" fmla="*/ 35 h 224"/>
                <a:gd name="T14" fmla="*/ 0 w 85"/>
                <a:gd name="T15" fmla="*/ 15 h 224"/>
                <a:gd name="T16" fmla="*/ 0 w 85"/>
                <a:gd name="T17" fmla="*/ 15 h 224"/>
                <a:gd name="T18" fmla="*/ 15 w 85"/>
                <a:gd name="T19" fmla="*/ 5 h 224"/>
                <a:gd name="T20" fmla="*/ 45 w 85"/>
                <a:gd name="T21" fmla="*/ 0 h 224"/>
                <a:gd name="T22" fmla="*/ 45 w 85"/>
                <a:gd name="T23" fmla="*/ 0 h 224"/>
                <a:gd name="T24" fmla="*/ 50 w 85"/>
                <a:gd name="T25" fmla="*/ 0 h 224"/>
                <a:gd name="T26" fmla="*/ 55 w 85"/>
                <a:gd name="T27" fmla="*/ 5 h 224"/>
                <a:gd name="T28" fmla="*/ 65 w 85"/>
                <a:gd name="T29" fmla="*/ 20 h 224"/>
                <a:gd name="T30" fmla="*/ 75 w 85"/>
                <a:gd name="T31" fmla="*/ 60 h 224"/>
                <a:gd name="T32" fmla="*/ 75 w 85"/>
                <a:gd name="T33" fmla="*/ 60 h 224"/>
                <a:gd name="T34" fmla="*/ 85 w 85"/>
                <a:gd name="T35" fmla="*/ 109 h 224"/>
                <a:gd name="T36" fmla="*/ 85 w 85"/>
                <a:gd name="T37" fmla="*/ 159 h 224"/>
                <a:gd name="T38" fmla="*/ 85 w 85"/>
                <a:gd name="T39" fmla="*/ 159 h 224"/>
                <a:gd name="T40" fmla="*/ 85 w 85"/>
                <a:gd name="T41" fmla="*/ 204 h 224"/>
                <a:gd name="T42" fmla="*/ 80 w 85"/>
                <a:gd name="T43" fmla="*/ 224 h 224"/>
                <a:gd name="T44" fmla="*/ 0 w 85"/>
                <a:gd name="T45" fmla="*/ 204 h 224"/>
                <a:gd name="T46" fmla="*/ 0 w 85"/>
                <a:gd name="T47" fmla="*/ 204 h 22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85"/>
                <a:gd name="T73" fmla="*/ 0 h 224"/>
                <a:gd name="T74" fmla="*/ 85 w 85"/>
                <a:gd name="T75" fmla="*/ 224 h 224"/>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85" h="224">
                  <a:moveTo>
                    <a:pt x="0" y="204"/>
                  </a:moveTo>
                  <a:lnTo>
                    <a:pt x="0" y="204"/>
                  </a:lnTo>
                  <a:lnTo>
                    <a:pt x="0" y="169"/>
                  </a:lnTo>
                  <a:lnTo>
                    <a:pt x="0" y="99"/>
                  </a:lnTo>
                  <a:lnTo>
                    <a:pt x="0" y="65"/>
                  </a:lnTo>
                  <a:lnTo>
                    <a:pt x="0" y="35"/>
                  </a:lnTo>
                  <a:lnTo>
                    <a:pt x="0" y="15"/>
                  </a:lnTo>
                  <a:lnTo>
                    <a:pt x="15" y="5"/>
                  </a:lnTo>
                  <a:lnTo>
                    <a:pt x="45" y="0"/>
                  </a:lnTo>
                  <a:lnTo>
                    <a:pt x="50" y="0"/>
                  </a:lnTo>
                  <a:lnTo>
                    <a:pt x="55" y="5"/>
                  </a:lnTo>
                  <a:lnTo>
                    <a:pt x="65" y="20"/>
                  </a:lnTo>
                  <a:lnTo>
                    <a:pt x="75" y="60"/>
                  </a:lnTo>
                  <a:lnTo>
                    <a:pt x="85" y="109"/>
                  </a:lnTo>
                  <a:lnTo>
                    <a:pt x="85" y="159"/>
                  </a:lnTo>
                  <a:lnTo>
                    <a:pt x="85" y="204"/>
                  </a:lnTo>
                  <a:lnTo>
                    <a:pt x="80" y="224"/>
                  </a:lnTo>
                  <a:lnTo>
                    <a:pt x="0" y="204"/>
                  </a:lnTo>
                  <a:close/>
                </a:path>
              </a:pathLst>
            </a:custGeom>
            <a:solidFill>
              <a:srgbClr val="8E3216"/>
            </a:solidFill>
            <a:ln w="9525">
              <a:noFill/>
              <a:round/>
              <a:headEnd/>
              <a:tailEnd/>
            </a:ln>
          </p:spPr>
          <p:txBody>
            <a:bodyPr>
              <a:prstTxWarp prst="textNoShape">
                <a:avLst/>
              </a:prstTxWarp>
            </a:bodyPr>
            <a:lstStyle/>
            <a:p>
              <a:endParaRPr lang="en-US"/>
            </a:p>
          </p:txBody>
        </p:sp>
        <p:sp>
          <p:nvSpPr>
            <p:cNvPr id="47457" name="Freeform 18"/>
            <p:cNvSpPr>
              <a:spLocks/>
            </p:cNvSpPr>
            <p:nvPr/>
          </p:nvSpPr>
          <p:spPr bwMode="auto">
            <a:xfrm>
              <a:off x="1979" y="2373"/>
              <a:ext cx="333" cy="270"/>
            </a:xfrm>
            <a:custGeom>
              <a:avLst/>
              <a:gdLst>
                <a:gd name="T0" fmla="*/ 229 w 229"/>
                <a:gd name="T1" fmla="*/ 94 h 189"/>
                <a:gd name="T2" fmla="*/ 189 w 229"/>
                <a:gd name="T3" fmla="*/ 54 h 189"/>
                <a:gd name="T4" fmla="*/ 189 w 229"/>
                <a:gd name="T5" fmla="*/ 54 h 189"/>
                <a:gd name="T6" fmla="*/ 194 w 229"/>
                <a:gd name="T7" fmla="*/ 44 h 189"/>
                <a:gd name="T8" fmla="*/ 194 w 229"/>
                <a:gd name="T9" fmla="*/ 24 h 189"/>
                <a:gd name="T10" fmla="*/ 194 w 229"/>
                <a:gd name="T11" fmla="*/ 24 h 189"/>
                <a:gd name="T12" fmla="*/ 189 w 229"/>
                <a:gd name="T13" fmla="*/ 9 h 189"/>
                <a:gd name="T14" fmla="*/ 174 w 229"/>
                <a:gd name="T15" fmla="*/ 4 h 189"/>
                <a:gd name="T16" fmla="*/ 154 w 229"/>
                <a:gd name="T17" fmla="*/ 0 h 189"/>
                <a:gd name="T18" fmla="*/ 129 w 229"/>
                <a:gd name="T19" fmla="*/ 0 h 189"/>
                <a:gd name="T20" fmla="*/ 129 w 229"/>
                <a:gd name="T21" fmla="*/ 0 h 189"/>
                <a:gd name="T22" fmla="*/ 105 w 229"/>
                <a:gd name="T23" fmla="*/ 0 h 189"/>
                <a:gd name="T24" fmla="*/ 80 w 229"/>
                <a:gd name="T25" fmla="*/ 4 h 189"/>
                <a:gd name="T26" fmla="*/ 55 w 229"/>
                <a:gd name="T27" fmla="*/ 9 h 189"/>
                <a:gd name="T28" fmla="*/ 40 w 229"/>
                <a:gd name="T29" fmla="*/ 24 h 189"/>
                <a:gd name="T30" fmla="*/ 40 w 229"/>
                <a:gd name="T31" fmla="*/ 24 h 189"/>
                <a:gd name="T32" fmla="*/ 15 w 229"/>
                <a:gd name="T33" fmla="*/ 74 h 189"/>
                <a:gd name="T34" fmla="*/ 0 w 229"/>
                <a:gd name="T35" fmla="*/ 109 h 189"/>
                <a:gd name="T36" fmla="*/ 50 w 229"/>
                <a:gd name="T37" fmla="*/ 124 h 189"/>
                <a:gd name="T38" fmla="*/ 50 w 229"/>
                <a:gd name="T39" fmla="*/ 124 h 189"/>
                <a:gd name="T40" fmla="*/ 40 w 229"/>
                <a:gd name="T41" fmla="*/ 129 h 189"/>
                <a:gd name="T42" fmla="*/ 30 w 229"/>
                <a:gd name="T43" fmla="*/ 139 h 189"/>
                <a:gd name="T44" fmla="*/ 25 w 229"/>
                <a:gd name="T45" fmla="*/ 149 h 189"/>
                <a:gd name="T46" fmla="*/ 25 w 229"/>
                <a:gd name="T47" fmla="*/ 154 h 189"/>
                <a:gd name="T48" fmla="*/ 25 w 229"/>
                <a:gd name="T49" fmla="*/ 164 h 189"/>
                <a:gd name="T50" fmla="*/ 35 w 229"/>
                <a:gd name="T51" fmla="*/ 169 h 189"/>
                <a:gd name="T52" fmla="*/ 35 w 229"/>
                <a:gd name="T53" fmla="*/ 169 h 189"/>
                <a:gd name="T54" fmla="*/ 60 w 229"/>
                <a:gd name="T55" fmla="*/ 179 h 189"/>
                <a:gd name="T56" fmla="*/ 90 w 229"/>
                <a:gd name="T57" fmla="*/ 189 h 189"/>
                <a:gd name="T58" fmla="*/ 114 w 229"/>
                <a:gd name="T59" fmla="*/ 189 h 189"/>
                <a:gd name="T60" fmla="*/ 134 w 229"/>
                <a:gd name="T61" fmla="*/ 184 h 189"/>
                <a:gd name="T62" fmla="*/ 134 w 229"/>
                <a:gd name="T63" fmla="*/ 184 h 189"/>
                <a:gd name="T64" fmla="*/ 154 w 229"/>
                <a:gd name="T65" fmla="*/ 164 h 189"/>
                <a:gd name="T66" fmla="*/ 169 w 229"/>
                <a:gd name="T67" fmla="*/ 149 h 189"/>
                <a:gd name="T68" fmla="*/ 189 w 229"/>
                <a:gd name="T69" fmla="*/ 139 h 189"/>
                <a:gd name="T70" fmla="*/ 189 w 229"/>
                <a:gd name="T71" fmla="*/ 139 h 189"/>
                <a:gd name="T72" fmla="*/ 229 w 229"/>
                <a:gd name="T73" fmla="*/ 114 h 189"/>
                <a:gd name="T74" fmla="*/ 229 w 229"/>
                <a:gd name="T75" fmla="*/ 94 h 189"/>
                <a:gd name="T76" fmla="*/ 229 w 229"/>
                <a:gd name="T77" fmla="*/ 94 h 189"/>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229"/>
                <a:gd name="T118" fmla="*/ 0 h 189"/>
                <a:gd name="T119" fmla="*/ 229 w 229"/>
                <a:gd name="T120" fmla="*/ 189 h 189"/>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229" h="189">
                  <a:moveTo>
                    <a:pt x="229" y="94"/>
                  </a:moveTo>
                  <a:lnTo>
                    <a:pt x="189" y="54"/>
                  </a:lnTo>
                  <a:lnTo>
                    <a:pt x="194" y="44"/>
                  </a:lnTo>
                  <a:lnTo>
                    <a:pt x="194" y="24"/>
                  </a:lnTo>
                  <a:lnTo>
                    <a:pt x="189" y="9"/>
                  </a:lnTo>
                  <a:lnTo>
                    <a:pt x="174" y="4"/>
                  </a:lnTo>
                  <a:lnTo>
                    <a:pt x="154" y="0"/>
                  </a:lnTo>
                  <a:lnTo>
                    <a:pt x="129" y="0"/>
                  </a:lnTo>
                  <a:lnTo>
                    <a:pt x="105" y="0"/>
                  </a:lnTo>
                  <a:lnTo>
                    <a:pt x="80" y="4"/>
                  </a:lnTo>
                  <a:lnTo>
                    <a:pt x="55" y="9"/>
                  </a:lnTo>
                  <a:lnTo>
                    <a:pt x="40" y="24"/>
                  </a:lnTo>
                  <a:lnTo>
                    <a:pt x="15" y="74"/>
                  </a:lnTo>
                  <a:lnTo>
                    <a:pt x="0" y="109"/>
                  </a:lnTo>
                  <a:lnTo>
                    <a:pt x="50" y="124"/>
                  </a:lnTo>
                  <a:lnTo>
                    <a:pt x="40" y="129"/>
                  </a:lnTo>
                  <a:lnTo>
                    <a:pt x="30" y="139"/>
                  </a:lnTo>
                  <a:lnTo>
                    <a:pt x="25" y="149"/>
                  </a:lnTo>
                  <a:lnTo>
                    <a:pt x="25" y="154"/>
                  </a:lnTo>
                  <a:lnTo>
                    <a:pt x="25" y="164"/>
                  </a:lnTo>
                  <a:lnTo>
                    <a:pt x="35" y="169"/>
                  </a:lnTo>
                  <a:lnTo>
                    <a:pt x="60" y="179"/>
                  </a:lnTo>
                  <a:lnTo>
                    <a:pt x="90" y="189"/>
                  </a:lnTo>
                  <a:lnTo>
                    <a:pt x="114" y="189"/>
                  </a:lnTo>
                  <a:lnTo>
                    <a:pt x="134" y="184"/>
                  </a:lnTo>
                  <a:lnTo>
                    <a:pt x="154" y="164"/>
                  </a:lnTo>
                  <a:lnTo>
                    <a:pt x="169" y="149"/>
                  </a:lnTo>
                  <a:lnTo>
                    <a:pt x="189" y="139"/>
                  </a:lnTo>
                  <a:lnTo>
                    <a:pt x="229" y="114"/>
                  </a:lnTo>
                  <a:lnTo>
                    <a:pt x="229" y="94"/>
                  </a:lnTo>
                  <a:close/>
                </a:path>
              </a:pathLst>
            </a:custGeom>
            <a:solidFill>
              <a:srgbClr val="EAC55B"/>
            </a:solidFill>
            <a:ln w="9525">
              <a:noFill/>
              <a:round/>
              <a:headEnd/>
              <a:tailEnd/>
            </a:ln>
          </p:spPr>
          <p:txBody>
            <a:bodyPr>
              <a:prstTxWarp prst="textNoShape">
                <a:avLst/>
              </a:prstTxWarp>
            </a:bodyPr>
            <a:lstStyle/>
            <a:p>
              <a:endParaRPr lang="en-US"/>
            </a:p>
          </p:txBody>
        </p:sp>
        <p:sp>
          <p:nvSpPr>
            <p:cNvPr id="47458" name="Freeform 19"/>
            <p:cNvSpPr>
              <a:spLocks/>
            </p:cNvSpPr>
            <p:nvPr/>
          </p:nvSpPr>
          <p:spPr bwMode="auto">
            <a:xfrm>
              <a:off x="1537" y="2578"/>
              <a:ext cx="528" cy="449"/>
            </a:xfrm>
            <a:custGeom>
              <a:avLst/>
              <a:gdLst>
                <a:gd name="T0" fmla="*/ 184 w 363"/>
                <a:gd name="T1" fmla="*/ 293 h 313"/>
                <a:gd name="T2" fmla="*/ 89 w 363"/>
                <a:gd name="T3" fmla="*/ 303 h 313"/>
                <a:gd name="T4" fmla="*/ 34 w 363"/>
                <a:gd name="T5" fmla="*/ 293 h 313"/>
                <a:gd name="T6" fmla="*/ 0 w 363"/>
                <a:gd name="T7" fmla="*/ 273 h 313"/>
                <a:gd name="T8" fmla="*/ 0 w 363"/>
                <a:gd name="T9" fmla="*/ 263 h 313"/>
                <a:gd name="T10" fmla="*/ 20 w 363"/>
                <a:gd name="T11" fmla="*/ 243 h 313"/>
                <a:gd name="T12" fmla="*/ 34 w 363"/>
                <a:gd name="T13" fmla="*/ 224 h 313"/>
                <a:gd name="T14" fmla="*/ 39 w 363"/>
                <a:gd name="T15" fmla="*/ 179 h 313"/>
                <a:gd name="T16" fmla="*/ 59 w 363"/>
                <a:gd name="T17" fmla="*/ 154 h 313"/>
                <a:gd name="T18" fmla="*/ 69 w 363"/>
                <a:gd name="T19" fmla="*/ 139 h 313"/>
                <a:gd name="T20" fmla="*/ 84 w 363"/>
                <a:gd name="T21" fmla="*/ 104 h 313"/>
                <a:gd name="T22" fmla="*/ 89 w 363"/>
                <a:gd name="T23" fmla="*/ 89 h 313"/>
                <a:gd name="T24" fmla="*/ 89 w 363"/>
                <a:gd name="T25" fmla="*/ 74 h 313"/>
                <a:gd name="T26" fmla="*/ 99 w 363"/>
                <a:gd name="T27" fmla="*/ 45 h 313"/>
                <a:gd name="T28" fmla="*/ 114 w 363"/>
                <a:gd name="T29" fmla="*/ 20 h 313"/>
                <a:gd name="T30" fmla="*/ 149 w 363"/>
                <a:gd name="T31" fmla="*/ 0 h 313"/>
                <a:gd name="T32" fmla="*/ 194 w 363"/>
                <a:gd name="T33" fmla="*/ 0 h 313"/>
                <a:gd name="T34" fmla="*/ 238 w 363"/>
                <a:gd name="T35" fmla="*/ 5 h 313"/>
                <a:gd name="T36" fmla="*/ 258 w 363"/>
                <a:gd name="T37" fmla="*/ 20 h 313"/>
                <a:gd name="T38" fmla="*/ 273 w 363"/>
                <a:gd name="T39" fmla="*/ 59 h 313"/>
                <a:gd name="T40" fmla="*/ 283 w 363"/>
                <a:gd name="T41" fmla="*/ 74 h 313"/>
                <a:gd name="T42" fmla="*/ 303 w 363"/>
                <a:gd name="T43" fmla="*/ 79 h 313"/>
                <a:gd name="T44" fmla="*/ 323 w 363"/>
                <a:gd name="T45" fmla="*/ 89 h 313"/>
                <a:gd name="T46" fmla="*/ 343 w 363"/>
                <a:gd name="T47" fmla="*/ 149 h 313"/>
                <a:gd name="T48" fmla="*/ 353 w 363"/>
                <a:gd name="T49" fmla="*/ 184 h 313"/>
                <a:gd name="T50" fmla="*/ 363 w 363"/>
                <a:gd name="T51" fmla="*/ 219 h 313"/>
                <a:gd name="T52" fmla="*/ 363 w 363"/>
                <a:gd name="T53" fmla="*/ 234 h 313"/>
                <a:gd name="T54" fmla="*/ 333 w 363"/>
                <a:gd name="T55" fmla="*/ 258 h 313"/>
                <a:gd name="T56" fmla="*/ 338 w 363"/>
                <a:gd name="T57" fmla="*/ 273 h 313"/>
                <a:gd name="T58" fmla="*/ 333 w 363"/>
                <a:gd name="T59" fmla="*/ 293 h 313"/>
                <a:gd name="T60" fmla="*/ 328 w 363"/>
                <a:gd name="T61" fmla="*/ 298 h 313"/>
                <a:gd name="T62" fmla="*/ 258 w 363"/>
                <a:gd name="T63" fmla="*/ 313 h 313"/>
                <a:gd name="T64" fmla="*/ 233 w 363"/>
                <a:gd name="T65" fmla="*/ 313 h 313"/>
                <a:gd name="T66" fmla="*/ 184 w 363"/>
                <a:gd name="T67" fmla="*/ 293 h 313"/>
                <a:gd name="T68" fmla="*/ 184 w 363"/>
                <a:gd name="T69" fmla="*/ 293 h 313"/>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63"/>
                <a:gd name="T106" fmla="*/ 0 h 313"/>
                <a:gd name="T107" fmla="*/ 363 w 363"/>
                <a:gd name="T108" fmla="*/ 313 h 313"/>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63" h="313">
                  <a:moveTo>
                    <a:pt x="184" y="293"/>
                  </a:moveTo>
                  <a:lnTo>
                    <a:pt x="184" y="293"/>
                  </a:lnTo>
                  <a:lnTo>
                    <a:pt x="89" y="303"/>
                  </a:lnTo>
                  <a:lnTo>
                    <a:pt x="69" y="303"/>
                  </a:lnTo>
                  <a:lnTo>
                    <a:pt x="34" y="293"/>
                  </a:lnTo>
                  <a:lnTo>
                    <a:pt x="10" y="283"/>
                  </a:lnTo>
                  <a:lnTo>
                    <a:pt x="0" y="273"/>
                  </a:lnTo>
                  <a:lnTo>
                    <a:pt x="0" y="263"/>
                  </a:lnTo>
                  <a:lnTo>
                    <a:pt x="10" y="248"/>
                  </a:lnTo>
                  <a:lnTo>
                    <a:pt x="20" y="243"/>
                  </a:lnTo>
                  <a:lnTo>
                    <a:pt x="29" y="238"/>
                  </a:lnTo>
                  <a:lnTo>
                    <a:pt x="34" y="224"/>
                  </a:lnTo>
                  <a:lnTo>
                    <a:pt x="39" y="179"/>
                  </a:lnTo>
                  <a:lnTo>
                    <a:pt x="44" y="164"/>
                  </a:lnTo>
                  <a:lnTo>
                    <a:pt x="59" y="154"/>
                  </a:lnTo>
                  <a:lnTo>
                    <a:pt x="69" y="139"/>
                  </a:lnTo>
                  <a:lnTo>
                    <a:pt x="79" y="119"/>
                  </a:lnTo>
                  <a:lnTo>
                    <a:pt x="84" y="104"/>
                  </a:lnTo>
                  <a:lnTo>
                    <a:pt x="89" y="89"/>
                  </a:lnTo>
                  <a:lnTo>
                    <a:pt x="94" y="79"/>
                  </a:lnTo>
                  <a:lnTo>
                    <a:pt x="89" y="74"/>
                  </a:lnTo>
                  <a:lnTo>
                    <a:pt x="89" y="64"/>
                  </a:lnTo>
                  <a:lnTo>
                    <a:pt x="99" y="45"/>
                  </a:lnTo>
                  <a:lnTo>
                    <a:pt x="114" y="20"/>
                  </a:lnTo>
                  <a:lnTo>
                    <a:pt x="124" y="10"/>
                  </a:lnTo>
                  <a:lnTo>
                    <a:pt x="149" y="0"/>
                  </a:lnTo>
                  <a:lnTo>
                    <a:pt x="194" y="0"/>
                  </a:lnTo>
                  <a:lnTo>
                    <a:pt x="219" y="5"/>
                  </a:lnTo>
                  <a:lnTo>
                    <a:pt x="238" y="5"/>
                  </a:lnTo>
                  <a:lnTo>
                    <a:pt x="248" y="15"/>
                  </a:lnTo>
                  <a:lnTo>
                    <a:pt x="258" y="20"/>
                  </a:lnTo>
                  <a:lnTo>
                    <a:pt x="268" y="40"/>
                  </a:lnTo>
                  <a:lnTo>
                    <a:pt x="273" y="59"/>
                  </a:lnTo>
                  <a:lnTo>
                    <a:pt x="283" y="74"/>
                  </a:lnTo>
                  <a:lnTo>
                    <a:pt x="293" y="74"/>
                  </a:lnTo>
                  <a:lnTo>
                    <a:pt x="303" y="79"/>
                  </a:lnTo>
                  <a:lnTo>
                    <a:pt x="323" y="89"/>
                  </a:lnTo>
                  <a:lnTo>
                    <a:pt x="333" y="114"/>
                  </a:lnTo>
                  <a:lnTo>
                    <a:pt x="343" y="149"/>
                  </a:lnTo>
                  <a:lnTo>
                    <a:pt x="353" y="184"/>
                  </a:lnTo>
                  <a:lnTo>
                    <a:pt x="363" y="219"/>
                  </a:lnTo>
                  <a:lnTo>
                    <a:pt x="363" y="229"/>
                  </a:lnTo>
                  <a:lnTo>
                    <a:pt x="363" y="234"/>
                  </a:lnTo>
                  <a:lnTo>
                    <a:pt x="348" y="248"/>
                  </a:lnTo>
                  <a:lnTo>
                    <a:pt x="333" y="258"/>
                  </a:lnTo>
                  <a:lnTo>
                    <a:pt x="338" y="273"/>
                  </a:lnTo>
                  <a:lnTo>
                    <a:pt x="338" y="288"/>
                  </a:lnTo>
                  <a:lnTo>
                    <a:pt x="333" y="293"/>
                  </a:lnTo>
                  <a:lnTo>
                    <a:pt x="328" y="298"/>
                  </a:lnTo>
                  <a:lnTo>
                    <a:pt x="293" y="308"/>
                  </a:lnTo>
                  <a:lnTo>
                    <a:pt x="258" y="313"/>
                  </a:lnTo>
                  <a:lnTo>
                    <a:pt x="233" y="313"/>
                  </a:lnTo>
                  <a:lnTo>
                    <a:pt x="209" y="303"/>
                  </a:lnTo>
                  <a:lnTo>
                    <a:pt x="184" y="293"/>
                  </a:lnTo>
                  <a:close/>
                </a:path>
              </a:pathLst>
            </a:custGeom>
            <a:solidFill>
              <a:srgbClr val="5C7A28"/>
            </a:solidFill>
            <a:ln w="9525">
              <a:noFill/>
              <a:round/>
              <a:headEnd/>
              <a:tailEnd/>
            </a:ln>
          </p:spPr>
          <p:txBody>
            <a:bodyPr>
              <a:prstTxWarp prst="textNoShape">
                <a:avLst/>
              </a:prstTxWarp>
            </a:bodyPr>
            <a:lstStyle/>
            <a:p>
              <a:endParaRPr lang="en-US"/>
            </a:p>
          </p:txBody>
        </p:sp>
        <p:sp>
          <p:nvSpPr>
            <p:cNvPr id="47459" name="Freeform 20"/>
            <p:cNvSpPr>
              <a:spLocks/>
            </p:cNvSpPr>
            <p:nvPr/>
          </p:nvSpPr>
          <p:spPr bwMode="auto">
            <a:xfrm>
              <a:off x="1478" y="3070"/>
              <a:ext cx="254" cy="221"/>
            </a:xfrm>
            <a:custGeom>
              <a:avLst/>
              <a:gdLst>
                <a:gd name="T0" fmla="*/ 169 w 174"/>
                <a:gd name="T1" fmla="*/ 119 h 154"/>
                <a:gd name="T2" fmla="*/ 169 w 174"/>
                <a:gd name="T3" fmla="*/ 119 h 154"/>
                <a:gd name="T4" fmla="*/ 154 w 174"/>
                <a:gd name="T5" fmla="*/ 134 h 154"/>
                <a:gd name="T6" fmla="*/ 149 w 174"/>
                <a:gd name="T7" fmla="*/ 144 h 154"/>
                <a:gd name="T8" fmla="*/ 139 w 174"/>
                <a:gd name="T9" fmla="*/ 149 h 154"/>
                <a:gd name="T10" fmla="*/ 134 w 174"/>
                <a:gd name="T11" fmla="*/ 154 h 154"/>
                <a:gd name="T12" fmla="*/ 119 w 174"/>
                <a:gd name="T13" fmla="*/ 154 h 154"/>
                <a:gd name="T14" fmla="*/ 104 w 174"/>
                <a:gd name="T15" fmla="*/ 149 h 154"/>
                <a:gd name="T16" fmla="*/ 104 w 174"/>
                <a:gd name="T17" fmla="*/ 149 h 154"/>
                <a:gd name="T18" fmla="*/ 89 w 174"/>
                <a:gd name="T19" fmla="*/ 144 h 154"/>
                <a:gd name="T20" fmla="*/ 74 w 174"/>
                <a:gd name="T21" fmla="*/ 134 h 154"/>
                <a:gd name="T22" fmla="*/ 65 w 174"/>
                <a:gd name="T23" fmla="*/ 119 h 154"/>
                <a:gd name="T24" fmla="*/ 60 w 174"/>
                <a:gd name="T25" fmla="*/ 109 h 154"/>
                <a:gd name="T26" fmla="*/ 55 w 174"/>
                <a:gd name="T27" fmla="*/ 109 h 154"/>
                <a:gd name="T28" fmla="*/ 45 w 174"/>
                <a:gd name="T29" fmla="*/ 109 h 154"/>
                <a:gd name="T30" fmla="*/ 45 w 174"/>
                <a:gd name="T31" fmla="*/ 109 h 154"/>
                <a:gd name="T32" fmla="*/ 25 w 174"/>
                <a:gd name="T33" fmla="*/ 109 h 154"/>
                <a:gd name="T34" fmla="*/ 10 w 174"/>
                <a:gd name="T35" fmla="*/ 109 h 154"/>
                <a:gd name="T36" fmla="*/ 5 w 174"/>
                <a:gd name="T37" fmla="*/ 109 h 154"/>
                <a:gd name="T38" fmla="*/ 0 w 174"/>
                <a:gd name="T39" fmla="*/ 109 h 154"/>
                <a:gd name="T40" fmla="*/ 5 w 174"/>
                <a:gd name="T41" fmla="*/ 94 h 154"/>
                <a:gd name="T42" fmla="*/ 5 w 174"/>
                <a:gd name="T43" fmla="*/ 94 h 154"/>
                <a:gd name="T44" fmla="*/ 5 w 174"/>
                <a:gd name="T45" fmla="*/ 55 h 154"/>
                <a:gd name="T46" fmla="*/ 10 w 174"/>
                <a:gd name="T47" fmla="*/ 45 h 154"/>
                <a:gd name="T48" fmla="*/ 25 w 174"/>
                <a:gd name="T49" fmla="*/ 35 h 154"/>
                <a:gd name="T50" fmla="*/ 25 w 174"/>
                <a:gd name="T51" fmla="*/ 35 h 154"/>
                <a:gd name="T52" fmla="*/ 35 w 174"/>
                <a:gd name="T53" fmla="*/ 30 h 154"/>
                <a:gd name="T54" fmla="*/ 45 w 174"/>
                <a:gd name="T55" fmla="*/ 20 h 154"/>
                <a:gd name="T56" fmla="*/ 50 w 174"/>
                <a:gd name="T57" fmla="*/ 10 h 154"/>
                <a:gd name="T58" fmla="*/ 55 w 174"/>
                <a:gd name="T59" fmla="*/ 5 h 154"/>
                <a:gd name="T60" fmla="*/ 60 w 174"/>
                <a:gd name="T61" fmla="*/ 0 h 154"/>
                <a:gd name="T62" fmla="*/ 79 w 174"/>
                <a:gd name="T63" fmla="*/ 5 h 154"/>
                <a:gd name="T64" fmla="*/ 79 w 174"/>
                <a:gd name="T65" fmla="*/ 5 h 154"/>
                <a:gd name="T66" fmla="*/ 119 w 174"/>
                <a:gd name="T67" fmla="*/ 15 h 154"/>
                <a:gd name="T68" fmla="*/ 129 w 174"/>
                <a:gd name="T69" fmla="*/ 20 h 154"/>
                <a:gd name="T70" fmla="*/ 129 w 174"/>
                <a:gd name="T71" fmla="*/ 35 h 154"/>
                <a:gd name="T72" fmla="*/ 129 w 174"/>
                <a:gd name="T73" fmla="*/ 35 h 154"/>
                <a:gd name="T74" fmla="*/ 139 w 174"/>
                <a:gd name="T75" fmla="*/ 55 h 154"/>
                <a:gd name="T76" fmla="*/ 144 w 174"/>
                <a:gd name="T77" fmla="*/ 60 h 154"/>
                <a:gd name="T78" fmla="*/ 154 w 174"/>
                <a:gd name="T79" fmla="*/ 60 h 154"/>
                <a:gd name="T80" fmla="*/ 154 w 174"/>
                <a:gd name="T81" fmla="*/ 60 h 154"/>
                <a:gd name="T82" fmla="*/ 164 w 174"/>
                <a:gd name="T83" fmla="*/ 65 h 154"/>
                <a:gd name="T84" fmla="*/ 169 w 174"/>
                <a:gd name="T85" fmla="*/ 75 h 154"/>
                <a:gd name="T86" fmla="*/ 174 w 174"/>
                <a:gd name="T87" fmla="*/ 85 h 154"/>
                <a:gd name="T88" fmla="*/ 169 w 174"/>
                <a:gd name="T89" fmla="*/ 119 h 154"/>
                <a:gd name="T90" fmla="*/ 169 w 174"/>
                <a:gd name="T91" fmla="*/ 119 h 154"/>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74"/>
                <a:gd name="T139" fmla="*/ 0 h 154"/>
                <a:gd name="T140" fmla="*/ 174 w 174"/>
                <a:gd name="T141" fmla="*/ 154 h 154"/>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74" h="154">
                  <a:moveTo>
                    <a:pt x="169" y="119"/>
                  </a:moveTo>
                  <a:lnTo>
                    <a:pt x="169" y="119"/>
                  </a:lnTo>
                  <a:lnTo>
                    <a:pt x="154" y="134"/>
                  </a:lnTo>
                  <a:lnTo>
                    <a:pt x="149" y="144"/>
                  </a:lnTo>
                  <a:lnTo>
                    <a:pt x="139" y="149"/>
                  </a:lnTo>
                  <a:lnTo>
                    <a:pt x="134" y="154"/>
                  </a:lnTo>
                  <a:lnTo>
                    <a:pt x="119" y="154"/>
                  </a:lnTo>
                  <a:lnTo>
                    <a:pt x="104" y="149"/>
                  </a:lnTo>
                  <a:lnTo>
                    <a:pt x="89" y="144"/>
                  </a:lnTo>
                  <a:lnTo>
                    <a:pt x="74" y="134"/>
                  </a:lnTo>
                  <a:lnTo>
                    <a:pt x="65" y="119"/>
                  </a:lnTo>
                  <a:lnTo>
                    <a:pt x="60" y="109"/>
                  </a:lnTo>
                  <a:lnTo>
                    <a:pt x="55" y="109"/>
                  </a:lnTo>
                  <a:lnTo>
                    <a:pt x="45" y="109"/>
                  </a:lnTo>
                  <a:lnTo>
                    <a:pt x="25" y="109"/>
                  </a:lnTo>
                  <a:lnTo>
                    <a:pt x="10" y="109"/>
                  </a:lnTo>
                  <a:lnTo>
                    <a:pt x="5" y="109"/>
                  </a:lnTo>
                  <a:lnTo>
                    <a:pt x="0" y="109"/>
                  </a:lnTo>
                  <a:lnTo>
                    <a:pt x="5" y="94"/>
                  </a:lnTo>
                  <a:lnTo>
                    <a:pt x="5" y="55"/>
                  </a:lnTo>
                  <a:lnTo>
                    <a:pt x="10" y="45"/>
                  </a:lnTo>
                  <a:lnTo>
                    <a:pt x="25" y="35"/>
                  </a:lnTo>
                  <a:lnTo>
                    <a:pt x="35" y="30"/>
                  </a:lnTo>
                  <a:lnTo>
                    <a:pt x="45" y="20"/>
                  </a:lnTo>
                  <a:lnTo>
                    <a:pt x="50" y="10"/>
                  </a:lnTo>
                  <a:lnTo>
                    <a:pt x="55" y="5"/>
                  </a:lnTo>
                  <a:lnTo>
                    <a:pt x="60" y="0"/>
                  </a:lnTo>
                  <a:lnTo>
                    <a:pt x="79" y="5"/>
                  </a:lnTo>
                  <a:lnTo>
                    <a:pt x="119" y="15"/>
                  </a:lnTo>
                  <a:lnTo>
                    <a:pt x="129" y="20"/>
                  </a:lnTo>
                  <a:lnTo>
                    <a:pt x="129" y="35"/>
                  </a:lnTo>
                  <a:lnTo>
                    <a:pt x="139" y="55"/>
                  </a:lnTo>
                  <a:lnTo>
                    <a:pt x="144" y="60"/>
                  </a:lnTo>
                  <a:lnTo>
                    <a:pt x="154" y="60"/>
                  </a:lnTo>
                  <a:lnTo>
                    <a:pt x="164" y="65"/>
                  </a:lnTo>
                  <a:lnTo>
                    <a:pt x="169" y="75"/>
                  </a:lnTo>
                  <a:lnTo>
                    <a:pt x="174" y="85"/>
                  </a:lnTo>
                  <a:lnTo>
                    <a:pt x="169" y="119"/>
                  </a:lnTo>
                  <a:close/>
                </a:path>
              </a:pathLst>
            </a:custGeom>
            <a:solidFill>
              <a:srgbClr val="485D1E"/>
            </a:solidFill>
            <a:ln w="9525">
              <a:noFill/>
              <a:round/>
              <a:headEnd/>
              <a:tailEnd/>
            </a:ln>
          </p:spPr>
          <p:txBody>
            <a:bodyPr>
              <a:prstTxWarp prst="textNoShape">
                <a:avLst/>
              </a:prstTxWarp>
            </a:bodyPr>
            <a:lstStyle/>
            <a:p>
              <a:endParaRPr lang="en-US"/>
            </a:p>
          </p:txBody>
        </p:sp>
        <p:sp>
          <p:nvSpPr>
            <p:cNvPr id="47460" name="Freeform 21"/>
            <p:cNvSpPr>
              <a:spLocks/>
            </p:cNvSpPr>
            <p:nvPr/>
          </p:nvSpPr>
          <p:spPr bwMode="auto">
            <a:xfrm>
              <a:off x="1876" y="3063"/>
              <a:ext cx="371" cy="207"/>
            </a:xfrm>
            <a:custGeom>
              <a:avLst/>
              <a:gdLst>
                <a:gd name="T0" fmla="*/ 184 w 254"/>
                <a:gd name="T1" fmla="*/ 134 h 144"/>
                <a:gd name="T2" fmla="*/ 184 w 254"/>
                <a:gd name="T3" fmla="*/ 134 h 144"/>
                <a:gd name="T4" fmla="*/ 155 w 254"/>
                <a:gd name="T5" fmla="*/ 134 h 144"/>
                <a:gd name="T6" fmla="*/ 135 w 254"/>
                <a:gd name="T7" fmla="*/ 139 h 144"/>
                <a:gd name="T8" fmla="*/ 105 w 254"/>
                <a:gd name="T9" fmla="*/ 144 h 144"/>
                <a:gd name="T10" fmla="*/ 75 w 254"/>
                <a:gd name="T11" fmla="*/ 144 h 144"/>
                <a:gd name="T12" fmla="*/ 75 w 254"/>
                <a:gd name="T13" fmla="*/ 144 h 144"/>
                <a:gd name="T14" fmla="*/ 40 w 254"/>
                <a:gd name="T15" fmla="*/ 134 h 144"/>
                <a:gd name="T16" fmla="*/ 15 w 254"/>
                <a:gd name="T17" fmla="*/ 124 h 144"/>
                <a:gd name="T18" fmla="*/ 0 w 254"/>
                <a:gd name="T19" fmla="*/ 109 h 144"/>
                <a:gd name="T20" fmla="*/ 0 w 254"/>
                <a:gd name="T21" fmla="*/ 99 h 144"/>
                <a:gd name="T22" fmla="*/ 5 w 254"/>
                <a:gd name="T23" fmla="*/ 90 h 144"/>
                <a:gd name="T24" fmla="*/ 5 w 254"/>
                <a:gd name="T25" fmla="*/ 90 h 144"/>
                <a:gd name="T26" fmla="*/ 10 w 254"/>
                <a:gd name="T27" fmla="*/ 80 h 144"/>
                <a:gd name="T28" fmla="*/ 15 w 254"/>
                <a:gd name="T29" fmla="*/ 70 h 144"/>
                <a:gd name="T30" fmla="*/ 20 w 254"/>
                <a:gd name="T31" fmla="*/ 45 h 144"/>
                <a:gd name="T32" fmla="*/ 20 w 254"/>
                <a:gd name="T33" fmla="*/ 45 h 144"/>
                <a:gd name="T34" fmla="*/ 25 w 254"/>
                <a:gd name="T35" fmla="*/ 30 h 144"/>
                <a:gd name="T36" fmla="*/ 35 w 254"/>
                <a:gd name="T37" fmla="*/ 15 h 144"/>
                <a:gd name="T38" fmla="*/ 50 w 254"/>
                <a:gd name="T39" fmla="*/ 10 h 144"/>
                <a:gd name="T40" fmla="*/ 75 w 254"/>
                <a:gd name="T41" fmla="*/ 5 h 144"/>
                <a:gd name="T42" fmla="*/ 75 w 254"/>
                <a:gd name="T43" fmla="*/ 5 h 144"/>
                <a:gd name="T44" fmla="*/ 120 w 254"/>
                <a:gd name="T45" fmla="*/ 0 h 144"/>
                <a:gd name="T46" fmla="*/ 140 w 254"/>
                <a:gd name="T47" fmla="*/ 0 h 144"/>
                <a:gd name="T48" fmla="*/ 160 w 254"/>
                <a:gd name="T49" fmla="*/ 5 h 144"/>
                <a:gd name="T50" fmla="*/ 160 w 254"/>
                <a:gd name="T51" fmla="*/ 5 h 144"/>
                <a:gd name="T52" fmla="*/ 184 w 254"/>
                <a:gd name="T53" fmla="*/ 10 h 144"/>
                <a:gd name="T54" fmla="*/ 199 w 254"/>
                <a:gd name="T55" fmla="*/ 10 h 144"/>
                <a:gd name="T56" fmla="*/ 219 w 254"/>
                <a:gd name="T57" fmla="*/ 15 h 144"/>
                <a:gd name="T58" fmla="*/ 224 w 254"/>
                <a:gd name="T59" fmla="*/ 20 h 144"/>
                <a:gd name="T60" fmla="*/ 229 w 254"/>
                <a:gd name="T61" fmla="*/ 30 h 144"/>
                <a:gd name="T62" fmla="*/ 229 w 254"/>
                <a:gd name="T63" fmla="*/ 30 h 144"/>
                <a:gd name="T64" fmla="*/ 244 w 254"/>
                <a:gd name="T65" fmla="*/ 50 h 144"/>
                <a:gd name="T66" fmla="*/ 249 w 254"/>
                <a:gd name="T67" fmla="*/ 60 h 144"/>
                <a:gd name="T68" fmla="*/ 254 w 254"/>
                <a:gd name="T69" fmla="*/ 70 h 144"/>
                <a:gd name="T70" fmla="*/ 244 w 254"/>
                <a:gd name="T71" fmla="*/ 85 h 144"/>
                <a:gd name="T72" fmla="*/ 244 w 254"/>
                <a:gd name="T73" fmla="*/ 85 h 144"/>
                <a:gd name="T74" fmla="*/ 229 w 254"/>
                <a:gd name="T75" fmla="*/ 104 h 144"/>
                <a:gd name="T76" fmla="*/ 209 w 254"/>
                <a:gd name="T77" fmla="*/ 119 h 144"/>
                <a:gd name="T78" fmla="*/ 184 w 254"/>
                <a:gd name="T79" fmla="*/ 134 h 144"/>
                <a:gd name="T80" fmla="*/ 184 w 254"/>
                <a:gd name="T81" fmla="*/ 134 h 144"/>
                <a:gd name="T82" fmla="*/ 184 w 254"/>
                <a:gd name="T83" fmla="*/ 134 h 1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54"/>
                <a:gd name="T127" fmla="*/ 0 h 144"/>
                <a:gd name="T128" fmla="*/ 254 w 254"/>
                <a:gd name="T129" fmla="*/ 144 h 1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54" h="144">
                  <a:moveTo>
                    <a:pt x="184" y="134"/>
                  </a:moveTo>
                  <a:lnTo>
                    <a:pt x="184" y="134"/>
                  </a:lnTo>
                  <a:lnTo>
                    <a:pt x="155" y="134"/>
                  </a:lnTo>
                  <a:lnTo>
                    <a:pt x="135" y="139"/>
                  </a:lnTo>
                  <a:lnTo>
                    <a:pt x="105" y="144"/>
                  </a:lnTo>
                  <a:lnTo>
                    <a:pt x="75" y="144"/>
                  </a:lnTo>
                  <a:lnTo>
                    <a:pt x="40" y="134"/>
                  </a:lnTo>
                  <a:lnTo>
                    <a:pt x="15" y="124"/>
                  </a:lnTo>
                  <a:lnTo>
                    <a:pt x="0" y="109"/>
                  </a:lnTo>
                  <a:lnTo>
                    <a:pt x="0" y="99"/>
                  </a:lnTo>
                  <a:lnTo>
                    <a:pt x="5" y="90"/>
                  </a:lnTo>
                  <a:lnTo>
                    <a:pt x="10" y="80"/>
                  </a:lnTo>
                  <a:lnTo>
                    <a:pt x="15" y="70"/>
                  </a:lnTo>
                  <a:lnTo>
                    <a:pt x="20" y="45"/>
                  </a:lnTo>
                  <a:lnTo>
                    <a:pt x="25" y="30"/>
                  </a:lnTo>
                  <a:lnTo>
                    <a:pt x="35" y="15"/>
                  </a:lnTo>
                  <a:lnTo>
                    <a:pt x="50" y="10"/>
                  </a:lnTo>
                  <a:lnTo>
                    <a:pt x="75" y="5"/>
                  </a:lnTo>
                  <a:lnTo>
                    <a:pt x="120" y="0"/>
                  </a:lnTo>
                  <a:lnTo>
                    <a:pt x="140" y="0"/>
                  </a:lnTo>
                  <a:lnTo>
                    <a:pt x="160" y="5"/>
                  </a:lnTo>
                  <a:lnTo>
                    <a:pt x="184" y="10"/>
                  </a:lnTo>
                  <a:lnTo>
                    <a:pt x="199" y="10"/>
                  </a:lnTo>
                  <a:lnTo>
                    <a:pt x="219" y="15"/>
                  </a:lnTo>
                  <a:lnTo>
                    <a:pt x="224" y="20"/>
                  </a:lnTo>
                  <a:lnTo>
                    <a:pt x="229" y="30"/>
                  </a:lnTo>
                  <a:lnTo>
                    <a:pt x="244" y="50"/>
                  </a:lnTo>
                  <a:lnTo>
                    <a:pt x="249" y="60"/>
                  </a:lnTo>
                  <a:lnTo>
                    <a:pt x="254" y="70"/>
                  </a:lnTo>
                  <a:lnTo>
                    <a:pt x="244" y="85"/>
                  </a:lnTo>
                  <a:lnTo>
                    <a:pt x="229" y="104"/>
                  </a:lnTo>
                  <a:lnTo>
                    <a:pt x="209" y="119"/>
                  </a:lnTo>
                  <a:lnTo>
                    <a:pt x="184" y="134"/>
                  </a:lnTo>
                  <a:close/>
                </a:path>
              </a:pathLst>
            </a:custGeom>
            <a:solidFill>
              <a:srgbClr val="716023"/>
            </a:solidFill>
            <a:ln w="9525">
              <a:noFill/>
              <a:round/>
              <a:headEnd/>
              <a:tailEnd/>
            </a:ln>
          </p:spPr>
          <p:txBody>
            <a:bodyPr>
              <a:prstTxWarp prst="textNoShape">
                <a:avLst/>
              </a:prstTxWarp>
            </a:bodyPr>
            <a:lstStyle/>
            <a:p>
              <a:endParaRPr lang="en-US"/>
            </a:p>
          </p:txBody>
        </p:sp>
        <p:sp>
          <p:nvSpPr>
            <p:cNvPr id="47461" name="Freeform 22"/>
            <p:cNvSpPr>
              <a:spLocks/>
            </p:cNvSpPr>
            <p:nvPr/>
          </p:nvSpPr>
          <p:spPr bwMode="auto">
            <a:xfrm>
              <a:off x="1957" y="2428"/>
              <a:ext cx="1153" cy="1141"/>
            </a:xfrm>
            <a:custGeom>
              <a:avLst/>
              <a:gdLst>
                <a:gd name="T0" fmla="*/ 70 w 791"/>
                <a:gd name="T1" fmla="*/ 796 h 796"/>
                <a:gd name="T2" fmla="*/ 55 w 791"/>
                <a:gd name="T3" fmla="*/ 791 h 796"/>
                <a:gd name="T4" fmla="*/ 10 w 791"/>
                <a:gd name="T5" fmla="*/ 781 h 796"/>
                <a:gd name="T6" fmla="*/ 0 w 791"/>
                <a:gd name="T7" fmla="*/ 756 h 796"/>
                <a:gd name="T8" fmla="*/ 10 w 791"/>
                <a:gd name="T9" fmla="*/ 746 h 796"/>
                <a:gd name="T10" fmla="*/ 90 w 791"/>
                <a:gd name="T11" fmla="*/ 652 h 796"/>
                <a:gd name="T12" fmla="*/ 169 w 791"/>
                <a:gd name="T13" fmla="*/ 498 h 796"/>
                <a:gd name="T14" fmla="*/ 134 w 791"/>
                <a:gd name="T15" fmla="*/ 468 h 796"/>
                <a:gd name="T16" fmla="*/ 105 w 791"/>
                <a:gd name="T17" fmla="*/ 428 h 796"/>
                <a:gd name="T18" fmla="*/ 100 w 791"/>
                <a:gd name="T19" fmla="*/ 413 h 796"/>
                <a:gd name="T20" fmla="*/ 105 w 791"/>
                <a:gd name="T21" fmla="*/ 373 h 796"/>
                <a:gd name="T22" fmla="*/ 129 w 791"/>
                <a:gd name="T23" fmla="*/ 329 h 796"/>
                <a:gd name="T24" fmla="*/ 134 w 791"/>
                <a:gd name="T25" fmla="*/ 309 h 796"/>
                <a:gd name="T26" fmla="*/ 169 w 791"/>
                <a:gd name="T27" fmla="*/ 274 h 796"/>
                <a:gd name="T28" fmla="*/ 219 w 791"/>
                <a:gd name="T29" fmla="*/ 224 h 796"/>
                <a:gd name="T30" fmla="*/ 224 w 791"/>
                <a:gd name="T31" fmla="*/ 204 h 796"/>
                <a:gd name="T32" fmla="*/ 224 w 791"/>
                <a:gd name="T33" fmla="*/ 179 h 796"/>
                <a:gd name="T34" fmla="*/ 209 w 791"/>
                <a:gd name="T35" fmla="*/ 159 h 796"/>
                <a:gd name="T36" fmla="*/ 239 w 791"/>
                <a:gd name="T37" fmla="*/ 145 h 796"/>
                <a:gd name="T38" fmla="*/ 309 w 791"/>
                <a:gd name="T39" fmla="*/ 130 h 796"/>
                <a:gd name="T40" fmla="*/ 373 w 791"/>
                <a:gd name="T41" fmla="*/ 80 h 796"/>
                <a:gd name="T42" fmla="*/ 368 w 791"/>
                <a:gd name="T43" fmla="*/ 75 h 796"/>
                <a:gd name="T44" fmla="*/ 363 w 791"/>
                <a:gd name="T45" fmla="*/ 50 h 796"/>
                <a:gd name="T46" fmla="*/ 368 w 791"/>
                <a:gd name="T47" fmla="*/ 30 h 796"/>
                <a:gd name="T48" fmla="*/ 383 w 791"/>
                <a:gd name="T49" fmla="*/ 20 h 796"/>
                <a:gd name="T50" fmla="*/ 428 w 791"/>
                <a:gd name="T51" fmla="*/ 5 h 796"/>
                <a:gd name="T52" fmla="*/ 478 w 791"/>
                <a:gd name="T53" fmla="*/ 0 h 796"/>
                <a:gd name="T54" fmla="*/ 527 w 791"/>
                <a:gd name="T55" fmla="*/ 0 h 796"/>
                <a:gd name="T56" fmla="*/ 542 w 791"/>
                <a:gd name="T57" fmla="*/ 0 h 796"/>
                <a:gd name="T58" fmla="*/ 557 w 791"/>
                <a:gd name="T59" fmla="*/ 35 h 796"/>
                <a:gd name="T60" fmla="*/ 577 w 791"/>
                <a:gd name="T61" fmla="*/ 50 h 796"/>
                <a:gd name="T62" fmla="*/ 607 w 791"/>
                <a:gd name="T63" fmla="*/ 55 h 796"/>
                <a:gd name="T64" fmla="*/ 652 w 791"/>
                <a:gd name="T65" fmla="*/ 55 h 796"/>
                <a:gd name="T66" fmla="*/ 682 w 791"/>
                <a:gd name="T67" fmla="*/ 65 h 796"/>
                <a:gd name="T68" fmla="*/ 687 w 791"/>
                <a:gd name="T69" fmla="*/ 80 h 796"/>
                <a:gd name="T70" fmla="*/ 702 w 791"/>
                <a:gd name="T71" fmla="*/ 130 h 796"/>
                <a:gd name="T72" fmla="*/ 702 w 791"/>
                <a:gd name="T73" fmla="*/ 150 h 796"/>
                <a:gd name="T74" fmla="*/ 756 w 791"/>
                <a:gd name="T75" fmla="*/ 204 h 796"/>
                <a:gd name="T76" fmla="*/ 786 w 791"/>
                <a:gd name="T77" fmla="*/ 264 h 796"/>
                <a:gd name="T78" fmla="*/ 791 w 791"/>
                <a:gd name="T79" fmla="*/ 314 h 796"/>
                <a:gd name="T80" fmla="*/ 786 w 791"/>
                <a:gd name="T81" fmla="*/ 329 h 796"/>
                <a:gd name="T82" fmla="*/ 766 w 791"/>
                <a:gd name="T83" fmla="*/ 358 h 796"/>
                <a:gd name="T84" fmla="*/ 736 w 791"/>
                <a:gd name="T85" fmla="*/ 383 h 796"/>
                <a:gd name="T86" fmla="*/ 652 w 791"/>
                <a:gd name="T87" fmla="*/ 408 h 796"/>
                <a:gd name="T88" fmla="*/ 572 w 791"/>
                <a:gd name="T89" fmla="*/ 438 h 796"/>
                <a:gd name="T90" fmla="*/ 542 w 791"/>
                <a:gd name="T91" fmla="*/ 458 h 796"/>
                <a:gd name="T92" fmla="*/ 527 w 791"/>
                <a:gd name="T93" fmla="*/ 483 h 796"/>
                <a:gd name="T94" fmla="*/ 512 w 791"/>
                <a:gd name="T95" fmla="*/ 547 h 796"/>
                <a:gd name="T96" fmla="*/ 473 w 791"/>
                <a:gd name="T97" fmla="*/ 662 h 796"/>
                <a:gd name="T98" fmla="*/ 199 w 791"/>
                <a:gd name="T99" fmla="*/ 766 h 79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791"/>
                <a:gd name="T151" fmla="*/ 0 h 796"/>
                <a:gd name="T152" fmla="*/ 791 w 791"/>
                <a:gd name="T153" fmla="*/ 796 h 79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791" h="796">
                  <a:moveTo>
                    <a:pt x="199" y="766"/>
                  </a:moveTo>
                  <a:lnTo>
                    <a:pt x="70" y="796"/>
                  </a:lnTo>
                  <a:lnTo>
                    <a:pt x="55" y="791"/>
                  </a:lnTo>
                  <a:lnTo>
                    <a:pt x="25" y="786"/>
                  </a:lnTo>
                  <a:lnTo>
                    <a:pt x="10" y="781"/>
                  </a:lnTo>
                  <a:lnTo>
                    <a:pt x="5" y="771"/>
                  </a:lnTo>
                  <a:lnTo>
                    <a:pt x="0" y="756"/>
                  </a:lnTo>
                  <a:lnTo>
                    <a:pt x="10" y="746"/>
                  </a:lnTo>
                  <a:lnTo>
                    <a:pt x="65" y="682"/>
                  </a:lnTo>
                  <a:lnTo>
                    <a:pt x="90" y="652"/>
                  </a:lnTo>
                  <a:lnTo>
                    <a:pt x="90" y="567"/>
                  </a:lnTo>
                  <a:lnTo>
                    <a:pt x="169" y="498"/>
                  </a:lnTo>
                  <a:lnTo>
                    <a:pt x="134" y="468"/>
                  </a:lnTo>
                  <a:lnTo>
                    <a:pt x="115" y="443"/>
                  </a:lnTo>
                  <a:lnTo>
                    <a:pt x="105" y="428"/>
                  </a:lnTo>
                  <a:lnTo>
                    <a:pt x="100" y="413"/>
                  </a:lnTo>
                  <a:lnTo>
                    <a:pt x="100" y="393"/>
                  </a:lnTo>
                  <a:lnTo>
                    <a:pt x="105" y="373"/>
                  </a:lnTo>
                  <a:lnTo>
                    <a:pt x="115" y="353"/>
                  </a:lnTo>
                  <a:lnTo>
                    <a:pt x="129" y="329"/>
                  </a:lnTo>
                  <a:lnTo>
                    <a:pt x="134" y="309"/>
                  </a:lnTo>
                  <a:lnTo>
                    <a:pt x="169" y="274"/>
                  </a:lnTo>
                  <a:lnTo>
                    <a:pt x="209" y="239"/>
                  </a:lnTo>
                  <a:lnTo>
                    <a:pt x="219" y="224"/>
                  </a:lnTo>
                  <a:lnTo>
                    <a:pt x="224" y="204"/>
                  </a:lnTo>
                  <a:lnTo>
                    <a:pt x="229" y="189"/>
                  </a:lnTo>
                  <a:lnTo>
                    <a:pt x="224" y="179"/>
                  </a:lnTo>
                  <a:lnTo>
                    <a:pt x="209" y="164"/>
                  </a:lnTo>
                  <a:lnTo>
                    <a:pt x="209" y="159"/>
                  </a:lnTo>
                  <a:lnTo>
                    <a:pt x="209" y="154"/>
                  </a:lnTo>
                  <a:lnTo>
                    <a:pt x="239" y="145"/>
                  </a:lnTo>
                  <a:lnTo>
                    <a:pt x="309" y="130"/>
                  </a:lnTo>
                  <a:lnTo>
                    <a:pt x="328" y="130"/>
                  </a:lnTo>
                  <a:lnTo>
                    <a:pt x="373" y="80"/>
                  </a:lnTo>
                  <a:lnTo>
                    <a:pt x="368" y="75"/>
                  </a:lnTo>
                  <a:lnTo>
                    <a:pt x="363" y="60"/>
                  </a:lnTo>
                  <a:lnTo>
                    <a:pt x="363" y="50"/>
                  </a:lnTo>
                  <a:lnTo>
                    <a:pt x="363" y="40"/>
                  </a:lnTo>
                  <a:lnTo>
                    <a:pt x="368" y="30"/>
                  </a:lnTo>
                  <a:lnTo>
                    <a:pt x="383" y="20"/>
                  </a:lnTo>
                  <a:lnTo>
                    <a:pt x="403" y="10"/>
                  </a:lnTo>
                  <a:lnTo>
                    <a:pt x="428" y="5"/>
                  </a:lnTo>
                  <a:lnTo>
                    <a:pt x="478" y="0"/>
                  </a:lnTo>
                  <a:lnTo>
                    <a:pt x="508" y="0"/>
                  </a:lnTo>
                  <a:lnTo>
                    <a:pt x="527" y="0"/>
                  </a:lnTo>
                  <a:lnTo>
                    <a:pt x="542" y="0"/>
                  </a:lnTo>
                  <a:lnTo>
                    <a:pt x="547" y="20"/>
                  </a:lnTo>
                  <a:lnTo>
                    <a:pt x="557" y="35"/>
                  </a:lnTo>
                  <a:lnTo>
                    <a:pt x="577" y="50"/>
                  </a:lnTo>
                  <a:lnTo>
                    <a:pt x="592" y="55"/>
                  </a:lnTo>
                  <a:lnTo>
                    <a:pt x="607" y="55"/>
                  </a:lnTo>
                  <a:lnTo>
                    <a:pt x="637" y="55"/>
                  </a:lnTo>
                  <a:lnTo>
                    <a:pt x="652" y="55"/>
                  </a:lnTo>
                  <a:lnTo>
                    <a:pt x="667" y="60"/>
                  </a:lnTo>
                  <a:lnTo>
                    <a:pt x="682" y="65"/>
                  </a:lnTo>
                  <a:lnTo>
                    <a:pt x="687" y="80"/>
                  </a:lnTo>
                  <a:lnTo>
                    <a:pt x="702" y="110"/>
                  </a:lnTo>
                  <a:lnTo>
                    <a:pt x="702" y="130"/>
                  </a:lnTo>
                  <a:lnTo>
                    <a:pt x="702" y="150"/>
                  </a:lnTo>
                  <a:lnTo>
                    <a:pt x="721" y="164"/>
                  </a:lnTo>
                  <a:lnTo>
                    <a:pt x="756" y="204"/>
                  </a:lnTo>
                  <a:lnTo>
                    <a:pt x="771" y="234"/>
                  </a:lnTo>
                  <a:lnTo>
                    <a:pt x="786" y="264"/>
                  </a:lnTo>
                  <a:lnTo>
                    <a:pt x="791" y="294"/>
                  </a:lnTo>
                  <a:lnTo>
                    <a:pt x="791" y="314"/>
                  </a:lnTo>
                  <a:lnTo>
                    <a:pt x="786" y="329"/>
                  </a:lnTo>
                  <a:lnTo>
                    <a:pt x="781" y="348"/>
                  </a:lnTo>
                  <a:lnTo>
                    <a:pt x="766" y="358"/>
                  </a:lnTo>
                  <a:lnTo>
                    <a:pt x="751" y="373"/>
                  </a:lnTo>
                  <a:lnTo>
                    <a:pt x="736" y="383"/>
                  </a:lnTo>
                  <a:lnTo>
                    <a:pt x="697" y="398"/>
                  </a:lnTo>
                  <a:lnTo>
                    <a:pt x="652" y="408"/>
                  </a:lnTo>
                  <a:lnTo>
                    <a:pt x="607" y="423"/>
                  </a:lnTo>
                  <a:lnTo>
                    <a:pt x="572" y="438"/>
                  </a:lnTo>
                  <a:lnTo>
                    <a:pt x="552" y="448"/>
                  </a:lnTo>
                  <a:lnTo>
                    <a:pt x="542" y="458"/>
                  </a:lnTo>
                  <a:lnTo>
                    <a:pt x="532" y="468"/>
                  </a:lnTo>
                  <a:lnTo>
                    <a:pt x="527" y="483"/>
                  </a:lnTo>
                  <a:lnTo>
                    <a:pt x="512" y="547"/>
                  </a:lnTo>
                  <a:lnTo>
                    <a:pt x="493" y="607"/>
                  </a:lnTo>
                  <a:lnTo>
                    <a:pt x="473" y="662"/>
                  </a:lnTo>
                  <a:lnTo>
                    <a:pt x="323" y="746"/>
                  </a:lnTo>
                  <a:lnTo>
                    <a:pt x="199" y="766"/>
                  </a:lnTo>
                  <a:close/>
                </a:path>
              </a:pathLst>
            </a:custGeom>
            <a:solidFill>
              <a:srgbClr val="145059"/>
            </a:solidFill>
            <a:ln w="9525">
              <a:noFill/>
              <a:round/>
              <a:headEnd/>
              <a:tailEnd/>
            </a:ln>
          </p:spPr>
          <p:txBody>
            <a:bodyPr>
              <a:prstTxWarp prst="textNoShape">
                <a:avLst/>
              </a:prstTxWarp>
            </a:bodyPr>
            <a:lstStyle/>
            <a:p>
              <a:endParaRPr lang="en-US"/>
            </a:p>
          </p:txBody>
        </p:sp>
        <p:sp>
          <p:nvSpPr>
            <p:cNvPr id="47462" name="Freeform 23"/>
            <p:cNvSpPr>
              <a:spLocks/>
            </p:cNvSpPr>
            <p:nvPr/>
          </p:nvSpPr>
          <p:spPr bwMode="auto">
            <a:xfrm>
              <a:off x="2958" y="1366"/>
              <a:ext cx="1493" cy="1263"/>
            </a:xfrm>
            <a:custGeom>
              <a:avLst/>
              <a:gdLst>
                <a:gd name="T0" fmla="*/ 487 w 1024"/>
                <a:gd name="T1" fmla="*/ 741 h 881"/>
                <a:gd name="T2" fmla="*/ 417 w 1024"/>
                <a:gd name="T3" fmla="*/ 761 h 881"/>
                <a:gd name="T4" fmla="*/ 318 w 1024"/>
                <a:gd name="T5" fmla="*/ 771 h 881"/>
                <a:gd name="T6" fmla="*/ 253 w 1024"/>
                <a:gd name="T7" fmla="*/ 761 h 881"/>
                <a:gd name="T8" fmla="*/ 223 w 1024"/>
                <a:gd name="T9" fmla="*/ 741 h 881"/>
                <a:gd name="T10" fmla="*/ 233 w 1024"/>
                <a:gd name="T11" fmla="*/ 702 h 881"/>
                <a:gd name="T12" fmla="*/ 199 w 1024"/>
                <a:gd name="T13" fmla="*/ 706 h 881"/>
                <a:gd name="T14" fmla="*/ 154 w 1024"/>
                <a:gd name="T15" fmla="*/ 741 h 881"/>
                <a:gd name="T16" fmla="*/ 114 w 1024"/>
                <a:gd name="T17" fmla="*/ 751 h 881"/>
                <a:gd name="T18" fmla="*/ 54 w 1024"/>
                <a:gd name="T19" fmla="*/ 731 h 881"/>
                <a:gd name="T20" fmla="*/ 44 w 1024"/>
                <a:gd name="T21" fmla="*/ 682 h 881"/>
                <a:gd name="T22" fmla="*/ 10 w 1024"/>
                <a:gd name="T23" fmla="*/ 642 h 881"/>
                <a:gd name="T24" fmla="*/ 0 w 1024"/>
                <a:gd name="T25" fmla="*/ 597 h 881"/>
                <a:gd name="T26" fmla="*/ 39 w 1024"/>
                <a:gd name="T27" fmla="*/ 503 h 881"/>
                <a:gd name="T28" fmla="*/ 54 w 1024"/>
                <a:gd name="T29" fmla="*/ 443 h 881"/>
                <a:gd name="T30" fmla="*/ 24 w 1024"/>
                <a:gd name="T31" fmla="*/ 408 h 881"/>
                <a:gd name="T32" fmla="*/ 29 w 1024"/>
                <a:gd name="T33" fmla="*/ 373 h 881"/>
                <a:gd name="T34" fmla="*/ 124 w 1024"/>
                <a:gd name="T35" fmla="*/ 259 h 881"/>
                <a:gd name="T36" fmla="*/ 154 w 1024"/>
                <a:gd name="T37" fmla="*/ 244 h 881"/>
                <a:gd name="T38" fmla="*/ 169 w 1024"/>
                <a:gd name="T39" fmla="*/ 224 h 881"/>
                <a:gd name="T40" fmla="*/ 189 w 1024"/>
                <a:gd name="T41" fmla="*/ 174 h 881"/>
                <a:gd name="T42" fmla="*/ 243 w 1024"/>
                <a:gd name="T43" fmla="*/ 120 h 881"/>
                <a:gd name="T44" fmla="*/ 308 w 1024"/>
                <a:gd name="T45" fmla="*/ 45 h 881"/>
                <a:gd name="T46" fmla="*/ 368 w 1024"/>
                <a:gd name="T47" fmla="*/ 5 h 881"/>
                <a:gd name="T48" fmla="*/ 472 w 1024"/>
                <a:gd name="T49" fmla="*/ 5 h 881"/>
                <a:gd name="T50" fmla="*/ 557 w 1024"/>
                <a:gd name="T51" fmla="*/ 35 h 881"/>
                <a:gd name="T52" fmla="*/ 631 w 1024"/>
                <a:gd name="T53" fmla="*/ 45 h 881"/>
                <a:gd name="T54" fmla="*/ 751 w 1024"/>
                <a:gd name="T55" fmla="*/ 75 h 881"/>
                <a:gd name="T56" fmla="*/ 781 w 1024"/>
                <a:gd name="T57" fmla="*/ 120 h 881"/>
                <a:gd name="T58" fmla="*/ 776 w 1024"/>
                <a:gd name="T59" fmla="*/ 149 h 881"/>
                <a:gd name="T60" fmla="*/ 800 w 1024"/>
                <a:gd name="T61" fmla="*/ 154 h 881"/>
                <a:gd name="T62" fmla="*/ 895 w 1024"/>
                <a:gd name="T63" fmla="*/ 164 h 881"/>
                <a:gd name="T64" fmla="*/ 930 w 1024"/>
                <a:gd name="T65" fmla="*/ 219 h 881"/>
                <a:gd name="T66" fmla="*/ 930 w 1024"/>
                <a:gd name="T67" fmla="*/ 304 h 881"/>
                <a:gd name="T68" fmla="*/ 905 w 1024"/>
                <a:gd name="T69" fmla="*/ 353 h 881"/>
                <a:gd name="T70" fmla="*/ 895 w 1024"/>
                <a:gd name="T71" fmla="*/ 398 h 881"/>
                <a:gd name="T72" fmla="*/ 925 w 1024"/>
                <a:gd name="T73" fmla="*/ 413 h 881"/>
                <a:gd name="T74" fmla="*/ 989 w 1024"/>
                <a:gd name="T75" fmla="*/ 498 h 881"/>
                <a:gd name="T76" fmla="*/ 1024 w 1024"/>
                <a:gd name="T77" fmla="*/ 587 h 881"/>
                <a:gd name="T78" fmla="*/ 1004 w 1024"/>
                <a:gd name="T79" fmla="*/ 622 h 881"/>
                <a:gd name="T80" fmla="*/ 925 w 1024"/>
                <a:gd name="T81" fmla="*/ 667 h 881"/>
                <a:gd name="T82" fmla="*/ 885 w 1024"/>
                <a:gd name="T83" fmla="*/ 682 h 881"/>
                <a:gd name="T84" fmla="*/ 920 w 1024"/>
                <a:gd name="T85" fmla="*/ 716 h 881"/>
                <a:gd name="T86" fmla="*/ 920 w 1024"/>
                <a:gd name="T87" fmla="*/ 756 h 881"/>
                <a:gd name="T88" fmla="*/ 890 w 1024"/>
                <a:gd name="T89" fmla="*/ 796 h 881"/>
                <a:gd name="T90" fmla="*/ 776 w 1024"/>
                <a:gd name="T91" fmla="*/ 786 h 881"/>
                <a:gd name="T92" fmla="*/ 731 w 1024"/>
                <a:gd name="T93" fmla="*/ 796 h 881"/>
                <a:gd name="T94" fmla="*/ 671 w 1024"/>
                <a:gd name="T95" fmla="*/ 856 h 881"/>
                <a:gd name="T96" fmla="*/ 651 w 1024"/>
                <a:gd name="T97" fmla="*/ 876 h 881"/>
                <a:gd name="T98" fmla="*/ 606 w 1024"/>
                <a:gd name="T99" fmla="*/ 876 h 881"/>
                <a:gd name="T100" fmla="*/ 572 w 1024"/>
                <a:gd name="T101" fmla="*/ 856 h 881"/>
                <a:gd name="T102" fmla="*/ 487 w 1024"/>
                <a:gd name="T103" fmla="*/ 756 h 881"/>
                <a:gd name="T104" fmla="*/ 487 w 1024"/>
                <a:gd name="T105" fmla="*/ 741 h 881"/>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024"/>
                <a:gd name="T160" fmla="*/ 0 h 881"/>
                <a:gd name="T161" fmla="*/ 1024 w 1024"/>
                <a:gd name="T162" fmla="*/ 881 h 881"/>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024" h="881">
                  <a:moveTo>
                    <a:pt x="487" y="741"/>
                  </a:moveTo>
                  <a:lnTo>
                    <a:pt x="487" y="741"/>
                  </a:lnTo>
                  <a:lnTo>
                    <a:pt x="482" y="741"/>
                  </a:lnTo>
                  <a:lnTo>
                    <a:pt x="457" y="751"/>
                  </a:lnTo>
                  <a:lnTo>
                    <a:pt x="417" y="761"/>
                  </a:lnTo>
                  <a:lnTo>
                    <a:pt x="353" y="771"/>
                  </a:lnTo>
                  <a:lnTo>
                    <a:pt x="318" y="771"/>
                  </a:lnTo>
                  <a:lnTo>
                    <a:pt x="293" y="771"/>
                  </a:lnTo>
                  <a:lnTo>
                    <a:pt x="268" y="766"/>
                  </a:lnTo>
                  <a:lnTo>
                    <a:pt x="253" y="761"/>
                  </a:lnTo>
                  <a:lnTo>
                    <a:pt x="233" y="751"/>
                  </a:lnTo>
                  <a:lnTo>
                    <a:pt x="223" y="741"/>
                  </a:lnTo>
                  <a:lnTo>
                    <a:pt x="228" y="731"/>
                  </a:lnTo>
                  <a:lnTo>
                    <a:pt x="233" y="711"/>
                  </a:lnTo>
                  <a:lnTo>
                    <a:pt x="233" y="702"/>
                  </a:lnTo>
                  <a:lnTo>
                    <a:pt x="228" y="697"/>
                  </a:lnTo>
                  <a:lnTo>
                    <a:pt x="218" y="702"/>
                  </a:lnTo>
                  <a:lnTo>
                    <a:pt x="199" y="706"/>
                  </a:lnTo>
                  <a:lnTo>
                    <a:pt x="169" y="731"/>
                  </a:lnTo>
                  <a:lnTo>
                    <a:pt x="154" y="741"/>
                  </a:lnTo>
                  <a:lnTo>
                    <a:pt x="144" y="746"/>
                  </a:lnTo>
                  <a:lnTo>
                    <a:pt x="114" y="751"/>
                  </a:lnTo>
                  <a:lnTo>
                    <a:pt x="79" y="751"/>
                  </a:lnTo>
                  <a:lnTo>
                    <a:pt x="59" y="746"/>
                  </a:lnTo>
                  <a:lnTo>
                    <a:pt x="54" y="731"/>
                  </a:lnTo>
                  <a:lnTo>
                    <a:pt x="49" y="702"/>
                  </a:lnTo>
                  <a:lnTo>
                    <a:pt x="44" y="682"/>
                  </a:lnTo>
                  <a:lnTo>
                    <a:pt x="39" y="672"/>
                  </a:lnTo>
                  <a:lnTo>
                    <a:pt x="19" y="652"/>
                  </a:lnTo>
                  <a:lnTo>
                    <a:pt x="10" y="642"/>
                  </a:lnTo>
                  <a:lnTo>
                    <a:pt x="5" y="627"/>
                  </a:lnTo>
                  <a:lnTo>
                    <a:pt x="0" y="612"/>
                  </a:lnTo>
                  <a:lnTo>
                    <a:pt x="0" y="597"/>
                  </a:lnTo>
                  <a:lnTo>
                    <a:pt x="19" y="547"/>
                  </a:lnTo>
                  <a:lnTo>
                    <a:pt x="39" y="503"/>
                  </a:lnTo>
                  <a:lnTo>
                    <a:pt x="64" y="448"/>
                  </a:lnTo>
                  <a:lnTo>
                    <a:pt x="54" y="443"/>
                  </a:lnTo>
                  <a:lnTo>
                    <a:pt x="34" y="428"/>
                  </a:lnTo>
                  <a:lnTo>
                    <a:pt x="29" y="418"/>
                  </a:lnTo>
                  <a:lnTo>
                    <a:pt x="24" y="408"/>
                  </a:lnTo>
                  <a:lnTo>
                    <a:pt x="24" y="388"/>
                  </a:lnTo>
                  <a:lnTo>
                    <a:pt x="29" y="373"/>
                  </a:lnTo>
                  <a:lnTo>
                    <a:pt x="54" y="328"/>
                  </a:lnTo>
                  <a:lnTo>
                    <a:pt x="89" y="289"/>
                  </a:lnTo>
                  <a:lnTo>
                    <a:pt x="124" y="259"/>
                  </a:lnTo>
                  <a:lnTo>
                    <a:pt x="139" y="249"/>
                  </a:lnTo>
                  <a:lnTo>
                    <a:pt x="154" y="244"/>
                  </a:lnTo>
                  <a:lnTo>
                    <a:pt x="174" y="244"/>
                  </a:lnTo>
                  <a:lnTo>
                    <a:pt x="169" y="234"/>
                  </a:lnTo>
                  <a:lnTo>
                    <a:pt x="169" y="224"/>
                  </a:lnTo>
                  <a:lnTo>
                    <a:pt x="169" y="214"/>
                  </a:lnTo>
                  <a:lnTo>
                    <a:pt x="179" y="194"/>
                  </a:lnTo>
                  <a:lnTo>
                    <a:pt x="189" y="174"/>
                  </a:lnTo>
                  <a:lnTo>
                    <a:pt x="223" y="139"/>
                  </a:lnTo>
                  <a:lnTo>
                    <a:pt x="243" y="120"/>
                  </a:lnTo>
                  <a:lnTo>
                    <a:pt x="273" y="95"/>
                  </a:lnTo>
                  <a:lnTo>
                    <a:pt x="308" y="45"/>
                  </a:lnTo>
                  <a:lnTo>
                    <a:pt x="323" y="35"/>
                  </a:lnTo>
                  <a:lnTo>
                    <a:pt x="338" y="20"/>
                  </a:lnTo>
                  <a:lnTo>
                    <a:pt x="368" y="5"/>
                  </a:lnTo>
                  <a:lnTo>
                    <a:pt x="402" y="0"/>
                  </a:lnTo>
                  <a:lnTo>
                    <a:pt x="437" y="0"/>
                  </a:lnTo>
                  <a:lnTo>
                    <a:pt x="472" y="5"/>
                  </a:lnTo>
                  <a:lnTo>
                    <a:pt x="507" y="15"/>
                  </a:lnTo>
                  <a:lnTo>
                    <a:pt x="557" y="35"/>
                  </a:lnTo>
                  <a:lnTo>
                    <a:pt x="587" y="50"/>
                  </a:lnTo>
                  <a:lnTo>
                    <a:pt x="631" y="45"/>
                  </a:lnTo>
                  <a:lnTo>
                    <a:pt x="681" y="50"/>
                  </a:lnTo>
                  <a:lnTo>
                    <a:pt x="721" y="60"/>
                  </a:lnTo>
                  <a:lnTo>
                    <a:pt x="751" y="75"/>
                  </a:lnTo>
                  <a:lnTo>
                    <a:pt x="776" y="105"/>
                  </a:lnTo>
                  <a:lnTo>
                    <a:pt x="781" y="120"/>
                  </a:lnTo>
                  <a:lnTo>
                    <a:pt x="781" y="129"/>
                  </a:lnTo>
                  <a:lnTo>
                    <a:pt x="776" y="144"/>
                  </a:lnTo>
                  <a:lnTo>
                    <a:pt x="776" y="149"/>
                  </a:lnTo>
                  <a:lnTo>
                    <a:pt x="800" y="154"/>
                  </a:lnTo>
                  <a:lnTo>
                    <a:pt x="840" y="154"/>
                  </a:lnTo>
                  <a:lnTo>
                    <a:pt x="870" y="154"/>
                  </a:lnTo>
                  <a:lnTo>
                    <a:pt x="895" y="164"/>
                  </a:lnTo>
                  <a:lnTo>
                    <a:pt x="915" y="189"/>
                  </a:lnTo>
                  <a:lnTo>
                    <a:pt x="930" y="219"/>
                  </a:lnTo>
                  <a:lnTo>
                    <a:pt x="940" y="254"/>
                  </a:lnTo>
                  <a:lnTo>
                    <a:pt x="935" y="289"/>
                  </a:lnTo>
                  <a:lnTo>
                    <a:pt x="930" y="304"/>
                  </a:lnTo>
                  <a:lnTo>
                    <a:pt x="920" y="323"/>
                  </a:lnTo>
                  <a:lnTo>
                    <a:pt x="905" y="353"/>
                  </a:lnTo>
                  <a:lnTo>
                    <a:pt x="895" y="373"/>
                  </a:lnTo>
                  <a:lnTo>
                    <a:pt x="895" y="398"/>
                  </a:lnTo>
                  <a:lnTo>
                    <a:pt x="905" y="398"/>
                  </a:lnTo>
                  <a:lnTo>
                    <a:pt x="925" y="413"/>
                  </a:lnTo>
                  <a:lnTo>
                    <a:pt x="955" y="448"/>
                  </a:lnTo>
                  <a:lnTo>
                    <a:pt x="989" y="498"/>
                  </a:lnTo>
                  <a:lnTo>
                    <a:pt x="1019" y="547"/>
                  </a:lnTo>
                  <a:lnTo>
                    <a:pt x="1024" y="567"/>
                  </a:lnTo>
                  <a:lnTo>
                    <a:pt x="1024" y="587"/>
                  </a:lnTo>
                  <a:lnTo>
                    <a:pt x="1019" y="607"/>
                  </a:lnTo>
                  <a:lnTo>
                    <a:pt x="1004" y="622"/>
                  </a:lnTo>
                  <a:lnTo>
                    <a:pt x="984" y="637"/>
                  </a:lnTo>
                  <a:lnTo>
                    <a:pt x="965" y="652"/>
                  </a:lnTo>
                  <a:lnTo>
                    <a:pt x="925" y="667"/>
                  </a:lnTo>
                  <a:lnTo>
                    <a:pt x="880" y="682"/>
                  </a:lnTo>
                  <a:lnTo>
                    <a:pt x="885" y="682"/>
                  </a:lnTo>
                  <a:lnTo>
                    <a:pt x="905" y="697"/>
                  </a:lnTo>
                  <a:lnTo>
                    <a:pt x="910" y="706"/>
                  </a:lnTo>
                  <a:lnTo>
                    <a:pt x="920" y="716"/>
                  </a:lnTo>
                  <a:lnTo>
                    <a:pt x="920" y="736"/>
                  </a:lnTo>
                  <a:lnTo>
                    <a:pt x="920" y="756"/>
                  </a:lnTo>
                  <a:lnTo>
                    <a:pt x="915" y="776"/>
                  </a:lnTo>
                  <a:lnTo>
                    <a:pt x="905" y="786"/>
                  </a:lnTo>
                  <a:lnTo>
                    <a:pt x="890" y="796"/>
                  </a:lnTo>
                  <a:lnTo>
                    <a:pt x="870" y="796"/>
                  </a:lnTo>
                  <a:lnTo>
                    <a:pt x="820" y="791"/>
                  </a:lnTo>
                  <a:lnTo>
                    <a:pt x="776" y="786"/>
                  </a:lnTo>
                  <a:lnTo>
                    <a:pt x="751" y="786"/>
                  </a:lnTo>
                  <a:lnTo>
                    <a:pt x="731" y="796"/>
                  </a:lnTo>
                  <a:lnTo>
                    <a:pt x="711" y="811"/>
                  </a:lnTo>
                  <a:lnTo>
                    <a:pt x="696" y="826"/>
                  </a:lnTo>
                  <a:lnTo>
                    <a:pt x="671" y="856"/>
                  </a:lnTo>
                  <a:lnTo>
                    <a:pt x="661" y="871"/>
                  </a:lnTo>
                  <a:lnTo>
                    <a:pt x="651" y="876"/>
                  </a:lnTo>
                  <a:lnTo>
                    <a:pt x="636" y="881"/>
                  </a:lnTo>
                  <a:lnTo>
                    <a:pt x="621" y="881"/>
                  </a:lnTo>
                  <a:lnTo>
                    <a:pt x="606" y="876"/>
                  </a:lnTo>
                  <a:lnTo>
                    <a:pt x="587" y="871"/>
                  </a:lnTo>
                  <a:lnTo>
                    <a:pt x="572" y="856"/>
                  </a:lnTo>
                  <a:lnTo>
                    <a:pt x="537" y="816"/>
                  </a:lnTo>
                  <a:lnTo>
                    <a:pt x="507" y="781"/>
                  </a:lnTo>
                  <a:lnTo>
                    <a:pt x="487" y="756"/>
                  </a:lnTo>
                  <a:lnTo>
                    <a:pt x="487" y="746"/>
                  </a:lnTo>
                  <a:lnTo>
                    <a:pt x="487" y="741"/>
                  </a:lnTo>
                  <a:close/>
                </a:path>
              </a:pathLst>
            </a:custGeom>
            <a:solidFill>
              <a:srgbClr val="799233"/>
            </a:solidFill>
            <a:ln w="9525">
              <a:noFill/>
              <a:round/>
              <a:headEnd/>
              <a:tailEnd/>
            </a:ln>
          </p:spPr>
          <p:txBody>
            <a:bodyPr>
              <a:prstTxWarp prst="textNoShape">
                <a:avLst/>
              </a:prstTxWarp>
            </a:bodyPr>
            <a:lstStyle/>
            <a:p>
              <a:endParaRPr lang="en-US"/>
            </a:p>
          </p:txBody>
        </p:sp>
        <p:sp>
          <p:nvSpPr>
            <p:cNvPr id="47463" name="Freeform 24"/>
            <p:cNvSpPr>
              <a:spLocks/>
            </p:cNvSpPr>
            <p:nvPr/>
          </p:nvSpPr>
          <p:spPr bwMode="auto">
            <a:xfrm>
              <a:off x="3205" y="1430"/>
              <a:ext cx="1014" cy="421"/>
            </a:xfrm>
            <a:custGeom>
              <a:avLst/>
              <a:gdLst>
                <a:gd name="T0" fmla="*/ 134 w 696"/>
                <a:gd name="T1" fmla="*/ 50 h 293"/>
                <a:gd name="T2" fmla="*/ 54 w 696"/>
                <a:gd name="T3" fmla="*/ 70 h 293"/>
                <a:gd name="T4" fmla="*/ 10 w 696"/>
                <a:gd name="T5" fmla="*/ 89 h 293"/>
                <a:gd name="T6" fmla="*/ 0 w 696"/>
                <a:gd name="T7" fmla="*/ 109 h 293"/>
                <a:gd name="T8" fmla="*/ 5 w 696"/>
                <a:gd name="T9" fmla="*/ 119 h 293"/>
                <a:gd name="T10" fmla="*/ 30 w 696"/>
                <a:gd name="T11" fmla="*/ 139 h 293"/>
                <a:gd name="T12" fmla="*/ 69 w 696"/>
                <a:gd name="T13" fmla="*/ 149 h 293"/>
                <a:gd name="T14" fmla="*/ 174 w 696"/>
                <a:gd name="T15" fmla="*/ 149 h 293"/>
                <a:gd name="T16" fmla="*/ 219 w 696"/>
                <a:gd name="T17" fmla="*/ 149 h 293"/>
                <a:gd name="T18" fmla="*/ 233 w 696"/>
                <a:gd name="T19" fmla="*/ 159 h 293"/>
                <a:gd name="T20" fmla="*/ 229 w 696"/>
                <a:gd name="T21" fmla="*/ 184 h 293"/>
                <a:gd name="T22" fmla="*/ 233 w 696"/>
                <a:gd name="T23" fmla="*/ 194 h 293"/>
                <a:gd name="T24" fmla="*/ 268 w 696"/>
                <a:gd name="T25" fmla="*/ 199 h 293"/>
                <a:gd name="T26" fmla="*/ 333 w 696"/>
                <a:gd name="T27" fmla="*/ 184 h 293"/>
                <a:gd name="T28" fmla="*/ 348 w 696"/>
                <a:gd name="T29" fmla="*/ 179 h 293"/>
                <a:gd name="T30" fmla="*/ 403 w 696"/>
                <a:gd name="T31" fmla="*/ 189 h 293"/>
                <a:gd name="T32" fmla="*/ 423 w 696"/>
                <a:gd name="T33" fmla="*/ 204 h 293"/>
                <a:gd name="T34" fmla="*/ 408 w 696"/>
                <a:gd name="T35" fmla="*/ 224 h 293"/>
                <a:gd name="T36" fmla="*/ 363 w 696"/>
                <a:gd name="T37" fmla="*/ 244 h 293"/>
                <a:gd name="T38" fmla="*/ 298 w 696"/>
                <a:gd name="T39" fmla="*/ 269 h 293"/>
                <a:gd name="T40" fmla="*/ 303 w 696"/>
                <a:gd name="T41" fmla="*/ 278 h 293"/>
                <a:gd name="T42" fmla="*/ 328 w 696"/>
                <a:gd name="T43" fmla="*/ 283 h 293"/>
                <a:gd name="T44" fmla="*/ 492 w 696"/>
                <a:gd name="T45" fmla="*/ 293 h 293"/>
                <a:gd name="T46" fmla="*/ 547 w 696"/>
                <a:gd name="T47" fmla="*/ 288 h 293"/>
                <a:gd name="T48" fmla="*/ 671 w 696"/>
                <a:gd name="T49" fmla="*/ 264 h 293"/>
                <a:gd name="T50" fmla="*/ 696 w 696"/>
                <a:gd name="T51" fmla="*/ 244 h 293"/>
                <a:gd name="T52" fmla="*/ 661 w 696"/>
                <a:gd name="T53" fmla="*/ 229 h 293"/>
                <a:gd name="T54" fmla="*/ 582 w 696"/>
                <a:gd name="T55" fmla="*/ 224 h 293"/>
                <a:gd name="T56" fmla="*/ 477 w 696"/>
                <a:gd name="T57" fmla="*/ 214 h 293"/>
                <a:gd name="T58" fmla="*/ 457 w 696"/>
                <a:gd name="T59" fmla="*/ 209 h 293"/>
                <a:gd name="T60" fmla="*/ 472 w 696"/>
                <a:gd name="T61" fmla="*/ 194 h 293"/>
                <a:gd name="T62" fmla="*/ 537 w 696"/>
                <a:gd name="T63" fmla="*/ 159 h 293"/>
                <a:gd name="T64" fmla="*/ 557 w 696"/>
                <a:gd name="T65" fmla="*/ 124 h 293"/>
                <a:gd name="T66" fmla="*/ 572 w 696"/>
                <a:gd name="T67" fmla="*/ 109 h 293"/>
                <a:gd name="T68" fmla="*/ 641 w 696"/>
                <a:gd name="T69" fmla="*/ 65 h 293"/>
                <a:gd name="T70" fmla="*/ 651 w 696"/>
                <a:gd name="T71" fmla="*/ 50 h 293"/>
                <a:gd name="T72" fmla="*/ 607 w 696"/>
                <a:gd name="T73" fmla="*/ 40 h 293"/>
                <a:gd name="T74" fmla="*/ 537 w 696"/>
                <a:gd name="T75" fmla="*/ 40 h 293"/>
                <a:gd name="T76" fmla="*/ 308 w 696"/>
                <a:gd name="T77" fmla="*/ 60 h 293"/>
                <a:gd name="T78" fmla="*/ 263 w 696"/>
                <a:gd name="T79" fmla="*/ 60 h 293"/>
                <a:gd name="T80" fmla="*/ 263 w 696"/>
                <a:gd name="T81" fmla="*/ 50 h 293"/>
                <a:gd name="T82" fmla="*/ 164 w 696"/>
                <a:gd name="T83" fmla="*/ 20 h 293"/>
                <a:gd name="T84" fmla="*/ 134 w 696"/>
                <a:gd name="T85" fmla="*/ 50 h 293"/>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696"/>
                <a:gd name="T130" fmla="*/ 0 h 293"/>
                <a:gd name="T131" fmla="*/ 696 w 696"/>
                <a:gd name="T132" fmla="*/ 293 h 293"/>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696" h="293">
                  <a:moveTo>
                    <a:pt x="134" y="50"/>
                  </a:moveTo>
                  <a:lnTo>
                    <a:pt x="134" y="50"/>
                  </a:lnTo>
                  <a:lnTo>
                    <a:pt x="109" y="55"/>
                  </a:lnTo>
                  <a:lnTo>
                    <a:pt x="54" y="70"/>
                  </a:lnTo>
                  <a:lnTo>
                    <a:pt x="30" y="80"/>
                  </a:lnTo>
                  <a:lnTo>
                    <a:pt x="10" y="89"/>
                  </a:lnTo>
                  <a:lnTo>
                    <a:pt x="0" y="104"/>
                  </a:lnTo>
                  <a:lnTo>
                    <a:pt x="0" y="109"/>
                  </a:lnTo>
                  <a:lnTo>
                    <a:pt x="5" y="119"/>
                  </a:lnTo>
                  <a:lnTo>
                    <a:pt x="20" y="129"/>
                  </a:lnTo>
                  <a:lnTo>
                    <a:pt x="30" y="139"/>
                  </a:lnTo>
                  <a:lnTo>
                    <a:pt x="49" y="149"/>
                  </a:lnTo>
                  <a:lnTo>
                    <a:pt x="69" y="149"/>
                  </a:lnTo>
                  <a:lnTo>
                    <a:pt x="114" y="154"/>
                  </a:lnTo>
                  <a:lnTo>
                    <a:pt x="174" y="149"/>
                  </a:lnTo>
                  <a:lnTo>
                    <a:pt x="219" y="149"/>
                  </a:lnTo>
                  <a:lnTo>
                    <a:pt x="229" y="154"/>
                  </a:lnTo>
                  <a:lnTo>
                    <a:pt x="233" y="159"/>
                  </a:lnTo>
                  <a:lnTo>
                    <a:pt x="233" y="169"/>
                  </a:lnTo>
                  <a:lnTo>
                    <a:pt x="229" y="184"/>
                  </a:lnTo>
                  <a:lnTo>
                    <a:pt x="233" y="194"/>
                  </a:lnTo>
                  <a:lnTo>
                    <a:pt x="243" y="194"/>
                  </a:lnTo>
                  <a:lnTo>
                    <a:pt x="268" y="199"/>
                  </a:lnTo>
                  <a:lnTo>
                    <a:pt x="298" y="194"/>
                  </a:lnTo>
                  <a:lnTo>
                    <a:pt x="333" y="184"/>
                  </a:lnTo>
                  <a:lnTo>
                    <a:pt x="348" y="179"/>
                  </a:lnTo>
                  <a:lnTo>
                    <a:pt x="368" y="179"/>
                  </a:lnTo>
                  <a:lnTo>
                    <a:pt x="403" y="189"/>
                  </a:lnTo>
                  <a:lnTo>
                    <a:pt x="418" y="194"/>
                  </a:lnTo>
                  <a:lnTo>
                    <a:pt x="423" y="204"/>
                  </a:lnTo>
                  <a:lnTo>
                    <a:pt x="423" y="214"/>
                  </a:lnTo>
                  <a:lnTo>
                    <a:pt x="408" y="224"/>
                  </a:lnTo>
                  <a:lnTo>
                    <a:pt x="363" y="244"/>
                  </a:lnTo>
                  <a:lnTo>
                    <a:pt x="318" y="264"/>
                  </a:lnTo>
                  <a:lnTo>
                    <a:pt x="298" y="269"/>
                  </a:lnTo>
                  <a:lnTo>
                    <a:pt x="293" y="274"/>
                  </a:lnTo>
                  <a:lnTo>
                    <a:pt x="303" y="278"/>
                  </a:lnTo>
                  <a:lnTo>
                    <a:pt x="328" y="283"/>
                  </a:lnTo>
                  <a:lnTo>
                    <a:pt x="442" y="293"/>
                  </a:lnTo>
                  <a:lnTo>
                    <a:pt x="492" y="293"/>
                  </a:lnTo>
                  <a:lnTo>
                    <a:pt x="547" y="288"/>
                  </a:lnTo>
                  <a:lnTo>
                    <a:pt x="616" y="278"/>
                  </a:lnTo>
                  <a:lnTo>
                    <a:pt x="671" y="264"/>
                  </a:lnTo>
                  <a:lnTo>
                    <a:pt x="686" y="254"/>
                  </a:lnTo>
                  <a:lnTo>
                    <a:pt x="696" y="244"/>
                  </a:lnTo>
                  <a:lnTo>
                    <a:pt x="686" y="239"/>
                  </a:lnTo>
                  <a:lnTo>
                    <a:pt x="661" y="229"/>
                  </a:lnTo>
                  <a:lnTo>
                    <a:pt x="582" y="224"/>
                  </a:lnTo>
                  <a:lnTo>
                    <a:pt x="507" y="219"/>
                  </a:lnTo>
                  <a:lnTo>
                    <a:pt x="477" y="214"/>
                  </a:lnTo>
                  <a:lnTo>
                    <a:pt x="462" y="209"/>
                  </a:lnTo>
                  <a:lnTo>
                    <a:pt x="457" y="209"/>
                  </a:lnTo>
                  <a:lnTo>
                    <a:pt x="457" y="204"/>
                  </a:lnTo>
                  <a:lnTo>
                    <a:pt x="472" y="194"/>
                  </a:lnTo>
                  <a:lnTo>
                    <a:pt x="537" y="159"/>
                  </a:lnTo>
                  <a:lnTo>
                    <a:pt x="552" y="144"/>
                  </a:lnTo>
                  <a:lnTo>
                    <a:pt x="557" y="124"/>
                  </a:lnTo>
                  <a:lnTo>
                    <a:pt x="572" y="109"/>
                  </a:lnTo>
                  <a:lnTo>
                    <a:pt x="592" y="94"/>
                  </a:lnTo>
                  <a:lnTo>
                    <a:pt x="641" y="65"/>
                  </a:lnTo>
                  <a:lnTo>
                    <a:pt x="651" y="55"/>
                  </a:lnTo>
                  <a:lnTo>
                    <a:pt x="651" y="50"/>
                  </a:lnTo>
                  <a:lnTo>
                    <a:pt x="641" y="45"/>
                  </a:lnTo>
                  <a:lnTo>
                    <a:pt x="607" y="40"/>
                  </a:lnTo>
                  <a:lnTo>
                    <a:pt x="537" y="40"/>
                  </a:lnTo>
                  <a:lnTo>
                    <a:pt x="393" y="50"/>
                  </a:lnTo>
                  <a:lnTo>
                    <a:pt x="308" y="60"/>
                  </a:lnTo>
                  <a:lnTo>
                    <a:pt x="273" y="65"/>
                  </a:lnTo>
                  <a:lnTo>
                    <a:pt x="263" y="60"/>
                  </a:lnTo>
                  <a:lnTo>
                    <a:pt x="263" y="50"/>
                  </a:lnTo>
                  <a:lnTo>
                    <a:pt x="263" y="0"/>
                  </a:lnTo>
                  <a:lnTo>
                    <a:pt x="164" y="20"/>
                  </a:lnTo>
                  <a:lnTo>
                    <a:pt x="134" y="50"/>
                  </a:lnTo>
                  <a:close/>
                </a:path>
              </a:pathLst>
            </a:custGeom>
            <a:solidFill>
              <a:srgbClr val="9EB239"/>
            </a:solidFill>
            <a:ln w="9525">
              <a:noFill/>
              <a:round/>
              <a:headEnd/>
              <a:tailEnd/>
            </a:ln>
          </p:spPr>
          <p:txBody>
            <a:bodyPr>
              <a:prstTxWarp prst="textNoShape">
                <a:avLst/>
              </a:prstTxWarp>
            </a:bodyPr>
            <a:lstStyle/>
            <a:p>
              <a:endParaRPr lang="en-US"/>
            </a:p>
          </p:txBody>
        </p:sp>
        <p:sp>
          <p:nvSpPr>
            <p:cNvPr id="47464" name="Freeform 25"/>
            <p:cNvSpPr>
              <a:spLocks/>
            </p:cNvSpPr>
            <p:nvPr/>
          </p:nvSpPr>
          <p:spPr bwMode="auto">
            <a:xfrm>
              <a:off x="2980" y="1701"/>
              <a:ext cx="688" cy="806"/>
            </a:xfrm>
            <a:custGeom>
              <a:avLst/>
              <a:gdLst>
                <a:gd name="T0" fmla="*/ 203 w 472"/>
                <a:gd name="T1" fmla="*/ 0 h 562"/>
                <a:gd name="T2" fmla="*/ 144 w 472"/>
                <a:gd name="T3" fmla="*/ 50 h 562"/>
                <a:gd name="T4" fmla="*/ 89 w 472"/>
                <a:gd name="T5" fmla="*/ 104 h 562"/>
                <a:gd name="T6" fmla="*/ 74 w 472"/>
                <a:gd name="T7" fmla="*/ 134 h 562"/>
                <a:gd name="T8" fmla="*/ 84 w 472"/>
                <a:gd name="T9" fmla="*/ 154 h 562"/>
                <a:gd name="T10" fmla="*/ 114 w 472"/>
                <a:gd name="T11" fmla="*/ 164 h 562"/>
                <a:gd name="T12" fmla="*/ 189 w 472"/>
                <a:gd name="T13" fmla="*/ 169 h 562"/>
                <a:gd name="T14" fmla="*/ 243 w 472"/>
                <a:gd name="T15" fmla="*/ 174 h 562"/>
                <a:gd name="T16" fmla="*/ 243 w 472"/>
                <a:gd name="T17" fmla="*/ 189 h 562"/>
                <a:gd name="T18" fmla="*/ 228 w 472"/>
                <a:gd name="T19" fmla="*/ 204 h 562"/>
                <a:gd name="T20" fmla="*/ 164 w 472"/>
                <a:gd name="T21" fmla="*/ 274 h 562"/>
                <a:gd name="T22" fmla="*/ 198 w 472"/>
                <a:gd name="T23" fmla="*/ 293 h 562"/>
                <a:gd name="T24" fmla="*/ 218 w 472"/>
                <a:gd name="T25" fmla="*/ 313 h 562"/>
                <a:gd name="T26" fmla="*/ 223 w 472"/>
                <a:gd name="T27" fmla="*/ 343 h 562"/>
                <a:gd name="T28" fmla="*/ 218 w 472"/>
                <a:gd name="T29" fmla="*/ 368 h 562"/>
                <a:gd name="T30" fmla="*/ 228 w 472"/>
                <a:gd name="T31" fmla="*/ 398 h 562"/>
                <a:gd name="T32" fmla="*/ 248 w 472"/>
                <a:gd name="T33" fmla="*/ 403 h 562"/>
                <a:gd name="T34" fmla="*/ 268 w 472"/>
                <a:gd name="T35" fmla="*/ 403 h 562"/>
                <a:gd name="T36" fmla="*/ 328 w 472"/>
                <a:gd name="T37" fmla="*/ 403 h 562"/>
                <a:gd name="T38" fmla="*/ 373 w 472"/>
                <a:gd name="T39" fmla="*/ 413 h 562"/>
                <a:gd name="T40" fmla="*/ 397 w 472"/>
                <a:gd name="T41" fmla="*/ 408 h 562"/>
                <a:gd name="T42" fmla="*/ 422 w 472"/>
                <a:gd name="T43" fmla="*/ 403 h 562"/>
                <a:gd name="T44" fmla="*/ 442 w 472"/>
                <a:gd name="T45" fmla="*/ 403 h 562"/>
                <a:gd name="T46" fmla="*/ 467 w 472"/>
                <a:gd name="T47" fmla="*/ 428 h 562"/>
                <a:gd name="T48" fmla="*/ 472 w 472"/>
                <a:gd name="T49" fmla="*/ 448 h 562"/>
                <a:gd name="T50" fmla="*/ 472 w 472"/>
                <a:gd name="T51" fmla="*/ 502 h 562"/>
                <a:gd name="T52" fmla="*/ 467 w 472"/>
                <a:gd name="T53" fmla="*/ 522 h 562"/>
                <a:gd name="T54" fmla="*/ 452 w 472"/>
                <a:gd name="T55" fmla="*/ 542 h 562"/>
                <a:gd name="T56" fmla="*/ 412 w 472"/>
                <a:gd name="T57" fmla="*/ 562 h 562"/>
                <a:gd name="T58" fmla="*/ 387 w 472"/>
                <a:gd name="T59" fmla="*/ 552 h 562"/>
                <a:gd name="T60" fmla="*/ 323 w 472"/>
                <a:gd name="T61" fmla="*/ 542 h 562"/>
                <a:gd name="T62" fmla="*/ 283 w 472"/>
                <a:gd name="T63" fmla="*/ 547 h 562"/>
                <a:gd name="T64" fmla="*/ 238 w 472"/>
                <a:gd name="T65" fmla="*/ 552 h 562"/>
                <a:gd name="T66" fmla="*/ 223 w 472"/>
                <a:gd name="T67" fmla="*/ 537 h 562"/>
                <a:gd name="T68" fmla="*/ 218 w 472"/>
                <a:gd name="T69" fmla="*/ 517 h 562"/>
                <a:gd name="T70" fmla="*/ 233 w 472"/>
                <a:gd name="T71" fmla="*/ 477 h 562"/>
                <a:gd name="T72" fmla="*/ 263 w 472"/>
                <a:gd name="T73" fmla="*/ 438 h 562"/>
                <a:gd name="T74" fmla="*/ 263 w 472"/>
                <a:gd name="T75" fmla="*/ 428 h 562"/>
                <a:gd name="T76" fmla="*/ 218 w 472"/>
                <a:gd name="T77" fmla="*/ 418 h 562"/>
                <a:gd name="T78" fmla="*/ 139 w 472"/>
                <a:gd name="T79" fmla="*/ 423 h 562"/>
                <a:gd name="T80" fmla="*/ 54 w 472"/>
                <a:gd name="T81" fmla="*/ 433 h 562"/>
                <a:gd name="T82" fmla="*/ 29 w 472"/>
                <a:gd name="T83" fmla="*/ 428 h 562"/>
                <a:gd name="T84" fmla="*/ 24 w 472"/>
                <a:gd name="T85" fmla="*/ 418 h 562"/>
                <a:gd name="T86" fmla="*/ 34 w 472"/>
                <a:gd name="T87" fmla="*/ 388 h 562"/>
                <a:gd name="T88" fmla="*/ 34 w 472"/>
                <a:gd name="T89" fmla="*/ 358 h 562"/>
                <a:gd name="T90" fmla="*/ 29 w 472"/>
                <a:gd name="T91" fmla="*/ 343 h 562"/>
                <a:gd name="T92" fmla="*/ 14 w 472"/>
                <a:gd name="T93" fmla="*/ 308 h 562"/>
                <a:gd name="T94" fmla="*/ 9 w 472"/>
                <a:gd name="T95" fmla="*/ 298 h 562"/>
                <a:gd name="T96" fmla="*/ 29 w 472"/>
                <a:gd name="T97" fmla="*/ 283 h 562"/>
                <a:gd name="T98" fmla="*/ 64 w 472"/>
                <a:gd name="T99" fmla="*/ 264 h 562"/>
                <a:gd name="T100" fmla="*/ 104 w 472"/>
                <a:gd name="T101" fmla="*/ 239 h 562"/>
                <a:gd name="T102" fmla="*/ 99 w 472"/>
                <a:gd name="T103" fmla="*/ 234 h 562"/>
                <a:gd name="T104" fmla="*/ 69 w 472"/>
                <a:gd name="T105" fmla="*/ 224 h 562"/>
                <a:gd name="T106" fmla="*/ 19 w 472"/>
                <a:gd name="T107" fmla="*/ 204 h 562"/>
                <a:gd name="T108" fmla="*/ 0 w 472"/>
                <a:gd name="T109" fmla="*/ 184 h 562"/>
                <a:gd name="T110" fmla="*/ 0 w 472"/>
                <a:gd name="T111" fmla="*/ 169 h 562"/>
                <a:gd name="T112" fmla="*/ 19 w 472"/>
                <a:gd name="T113" fmla="*/ 134 h 562"/>
                <a:gd name="T114" fmla="*/ 109 w 472"/>
                <a:gd name="T115" fmla="*/ 60 h 562"/>
                <a:gd name="T116" fmla="*/ 203 w 472"/>
                <a:gd name="T117" fmla="*/ 0 h 562"/>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472"/>
                <a:gd name="T178" fmla="*/ 0 h 562"/>
                <a:gd name="T179" fmla="*/ 472 w 472"/>
                <a:gd name="T180" fmla="*/ 562 h 562"/>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472" h="562">
                  <a:moveTo>
                    <a:pt x="203" y="0"/>
                  </a:moveTo>
                  <a:lnTo>
                    <a:pt x="203" y="0"/>
                  </a:lnTo>
                  <a:lnTo>
                    <a:pt x="174" y="25"/>
                  </a:lnTo>
                  <a:lnTo>
                    <a:pt x="144" y="50"/>
                  </a:lnTo>
                  <a:lnTo>
                    <a:pt x="114" y="80"/>
                  </a:lnTo>
                  <a:lnTo>
                    <a:pt x="89" y="104"/>
                  </a:lnTo>
                  <a:lnTo>
                    <a:pt x="79" y="119"/>
                  </a:lnTo>
                  <a:lnTo>
                    <a:pt x="74" y="134"/>
                  </a:lnTo>
                  <a:lnTo>
                    <a:pt x="74" y="144"/>
                  </a:lnTo>
                  <a:lnTo>
                    <a:pt x="84" y="154"/>
                  </a:lnTo>
                  <a:lnTo>
                    <a:pt x="94" y="159"/>
                  </a:lnTo>
                  <a:lnTo>
                    <a:pt x="114" y="164"/>
                  </a:lnTo>
                  <a:lnTo>
                    <a:pt x="189" y="169"/>
                  </a:lnTo>
                  <a:lnTo>
                    <a:pt x="233" y="169"/>
                  </a:lnTo>
                  <a:lnTo>
                    <a:pt x="243" y="174"/>
                  </a:lnTo>
                  <a:lnTo>
                    <a:pt x="248" y="179"/>
                  </a:lnTo>
                  <a:lnTo>
                    <a:pt x="243" y="189"/>
                  </a:lnTo>
                  <a:lnTo>
                    <a:pt x="228" y="204"/>
                  </a:lnTo>
                  <a:lnTo>
                    <a:pt x="164" y="274"/>
                  </a:lnTo>
                  <a:lnTo>
                    <a:pt x="174" y="278"/>
                  </a:lnTo>
                  <a:lnTo>
                    <a:pt x="198" y="293"/>
                  </a:lnTo>
                  <a:lnTo>
                    <a:pt x="208" y="303"/>
                  </a:lnTo>
                  <a:lnTo>
                    <a:pt x="218" y="313"/>
                  </a:lnTo>
                  <a:lnTo>
                    <a:pt x="223" y="328"/>
                  </a:lnTo>
                  <a:lnTo>
                    <a:pt x="223" y="343"/>
                  </a:lnTo>
                  <a:lnTo>
                    <a:pt x="218" y="368"/>
                  </a:lnTo>
                  <a:lnTo>
                    <a:pt x="223" y="388"/>
                  </a:lnTo>
                  <a:lnTo>
                    <a:pt x="228" y="398"/>
                  </a:lnTo>
                  <a:lnTo>
                    <a:pt x="233" y="403"/>
                  </a:lnTo>
                  <a:lnTo>
                    <a:pt x="248" y="403"/>
                  </a:lnTo>
                  <a:lnTo>
                    <a:pt x="268" y="403"/>
                  </a:lnTo>
                  <a:lnTo>
                    <a:pt x="298" y="398"/>
                  </a:lnTo>
                  <a:lnTo>
                    <a:pt x="328" y="403"/>
                  </a:lnTo>
                  <a:lnTo>
                    <a:pt x="373" y="413"/>
                  </a:lnTo>
                  <a:lnTo>
                    <a:pt x="387" y="413"/>
                  </a:lnTo>
                  <a:lnTo>
                    <a:pt x="397" y="408"/>
                  </a:lnTo>
                  <a:lnTo>
                    <a:pt x="402" y="403"/>
                  </a:lnTo>
                  <a:lnTo>
                    <a:pt x="422" y="403"/>
                  </a:lnTo>
                  <a:lnTo>
                    <a:pt x="442" y="403"/>
                  </a:lnTo>
                  <a:lnTo>
                    <a:pt x="457" y="413"/>
                  </a:lnTo>
                  <a:lnTo>
                    <a:pt x="467" y="428"/>
                  </a:lnTo>
                  <a:lnTo>
                    <a:pt x="472" y="448"/>
                  </a:lnTo>
                  <a:lnTo>
                    <a:pt x="472" y="487"/>
                  </a:lnTo>
                  <a:lnTo>
                    <a:pt x="472" y="502"/>
                  </a:lnTo>
                  <a:lnTo>
                    <a:pt x="467" y="522"/>
                  </a:lnTo>
                  <a:lnTo>
                    <a:pt x="462" y="532"/>
                  </a:lnTo>
                  <a:lnTo>
                    <a:pt x="452" y="542"/>
                  </a:lnTo>
                  <a:lnTo>
                    <a:pt x="432" y="552"/>
                  </a:lnTo>
                  <a:lnTo>
                    <a:pt x="412" y="562"/>
                  </a:lnTo>
                  <a:lnTo>
                    <a:pt x="387" y="552"/>
                  </a:lnTo>
                  <a:lnTo>
                    <a:pt x="358" y="547"/>
                  </a:lnTo>
                  <a:lnTo>
                    <a:pt x="323" y="542"/>
                  </a:lnTo>
                  <a:lnTo>
                    <a:pt x="283" y="547"/>
                  </a:lnTo>
                  <a:lnTo>
                    <a:pt x="253" y="552"/>
                  </a:lnTo>
                  <a:lnTo>
                    <a:pt x="238" y="552"/>
                  </a:lnTo>
                  <a:lnTo>
                    <a:pt x="228" y="547"/>
                  </a:lnTo>
                  <a:lnTo>
                    <a:pt x="223" y="537"/>
                  </a:lnTo>
                  <a:lnTo>
                    <a:pt x="218" y="517"/>
                  </a:lnTo>
                  <a:lnTo>
                    <a:pt x="223" y="497"/>
                  </a:lnTo>
                  <a:lnTo>
                    <a:pt x="233" y="477"/>
                  </a:lnTo>
                  <a:lnTo>
                    <a:pt x="258" y="448"/>
                  </a:lnTo>
                  <a:lnTo>
                    <a:pt x="263" y="438"/>
                  </a:lnTo>
                  <a:lnTo>
                    <a:pt x="263" y="433"/>
                  </a:lnTo>
                  <a:lnTo>
                    <a:pt x="263" y="428"/>
                  </a:lnTo>
                  <a:lnTo>
                    <a:pt x="248" y="423"/>
                  </a:lnTo>
                  <a:lnTo>
                    <a:pt x="218" y="418"/>
                  </a:lnTo>
                  <a:lnTo>
                    <a:pt x="139" y="423"/>
                  </a:lnTo>
                  <a:lnTo>
                    <a:pt x="79" y="433"/>
                  </a:lnTo>
                  <a:lnTo>
                    <a:pt x="54" y="433"/>
                  </a:lnTo>
                  <a:lnTo>
                    <a:pt x="39" y="433"/>
                  </a:lnTo>
                  <a:lnTo>
                    <a:pt x="29" y="428"/>
                  </a:lnTo>
                  <a:lnTo>
                    <a:pt x="24" y="418"/>
                  </a:lnTo>
                  <a:lnTo>
                    <a:pt x="24" y="398"/>
                  </a:lnTo>
                  <a:lnTo>
                    <a:pt x="34" y="388"/>
                  </a:lnTo>
                  <a:lnTo>
                    <a:pt x="34" y="378"/>
                  </a:lnTo>
                  <a:lnTo>
                    <a:pt x="34" y="358"/>
                  </a:lnTo>
                  <a:lnTo>
                    <a:pt x="29" y="343"/>
                  </a:lnTo>
                  <a:lnTo>
                    <a:pt x="24" y="328"/>
                  </a:lnTo>
                  <a:lnTo>
                    <a:pt x="14" y="308"/>
                  </a:lnTo>
                  <a:lnTo>
                    <a:pt x="9" y="303"/>
                  </a:lnTo>
                  <a:lnTo>
                    <a:pt x="9" y="298"/>
                  </a:lnTo>
                  <a:lnTo>
                    <a:pt x="19" y="288"/>
                  </a:lnTo>
                  <a:lnTo>
                    <a:pt x="29" y="283"/>
                  </a:lnTo>
                  <a:lnTo>
                    <a:pt x="64" y="264"/>
                  </a:lnTo>
                  <a:lnTo>
                    <a:pt x="94" y="249"/>
                  </a:lnTo>
                  <a:lnTo>
                    <a:pt x="104" y="239"/>
                  </a:lnTo>
                  <a:lnTo>
                    <a:pt x="104" y="234"/>
                  </a:lnTo>
                  <a:lnTo>
                    <a:pt x="99" y="234"/>
                  </a:lnTo>
                  <a:lnTo>
                    <a:pt x="69" y="224"/>
                  </a:lnTo>
                  <a:lnTo>
                    <a:pt x="34" y="214"/>
                  </a:lnTo>
                  <a:lnTo>
                    <a:pt x="19" y="204"/>
                  </a:lnTo>
                  <a:lnTo>
                    <a:pt x="9" y="194"/>
                  </a:lnTo>
                  <a:lnTo>
                    <a:pt x="0" y="184"/>
                  </a:lnTo>
                  <a:lnTo>
                    <a:pt x="0" y="169"/>
                  </a:lnTo>
                  <a:lnTo>
                    <a:pt x="4" y="154"/>
                  </a:lnTo>
                  <a:lnTo>
                    <a:pt x="19" y="134"/>
                  </a:lnTo>
                  <a:lnTo>
                    <a:pt x="54" y="99"/>
                  </a:lnTo>
                  <a:lnTo>
                    <a:pt x="109" y="60"/>
                  </a:lnTo>
                  <a:lnTo>
                    <a:pt x="203" y="0"/>
                  </a:lnTo>
                  <a:close/>
                </a:path>
              </a:pathLst>
            </a:custGeom>
            <a:solidFill>
              <a:srgbClr val="59832D"/>
            </a:solidFill>
            <a:ln w="9525">
              <a:noFill/>
              <a:round/>
              <a:headEnd/>
              <a:tailEnd/>
            </a:ln>
          </p:spPr>
          <p:txBody>
            <a:bodyPr>
              <a:prstTxWarp prst="textNoShape">
                <a:avLst/>
              </a:prstTxWarp>
            </a:bodyPr>
            <a:lstStyle/>
            <a:p>
              <a:endParaRPr lang="en-US"/>
            </a:p>
          </p:txBody>
        </p:sp>
        <p:sp>
          <p:nvSpPr>
            <p:cNvPr id="47465" name="Freeform 26"/>
            <p:cNvSpPr>
              <a:spLocks/>
            </p:cNvSpPr>
            <p:nvPr/>
          </p:nvSpPr>
          <p:spPr bwMode="auto">
            <a:xfrm>
              <a:off x="3558" y="1623"/>
              <a:ext cx="436" cy="1054"/>
            </a:xfrm>
            <a:custGeom>
              <a:avLst/>
              <a:gdLst>
                <a:gd name="T0" fmla="*/ 70 w 299"/>
                <a:gd name="T1" fmla="*/ 736 h 736"/>
                <a:gd name="T2" fmla="*/ 75 w 299"/>
                <a:gd name="T3" fmla="*/ 587 h 736"/>
                <a:gd name="T4" fmla="*/ 70 w 299"/>
                <a:gd name="T5" fmla="*/ 532 h 736"/>
                <a:gd name="T6" fmla="*/ 50 w 299"/>
                <a:gd name="T7" fmla="*/ 488 h 736"/>
                <a:gd name="T8" fmla="*/ 30 w 299"/>
                <a:gd name="T9" fmla="*/ 453 h 736"/>
                <a:gd name="T10" fmla="*/ 0 w 299"/>
                <a:gd name="T11" fmla="*/ 403 h 736"/>
                <a:gd name="T12" fmla="*/ 45 w 299"/>
                <a:gd name="T13" fmla="*/ 418 h 736"/>
                <a:gd name="T14" fmla="*/ 85 w 299"/>
                <a:gd name="T15" fmla="*/ 438 h 736"/>
                <a:gd name="T16" fmla="*/ 90 w 299"/>
                <a:gd name="T17" fmla="*/ 448 h 736"/>
                <a:gd name="T18" fmla="*/ 90 w 299"/>
                <a:gd name="T19" fmla="*/ 378 h 736"/>
                <a:gd name="T20" fmla="*/ 95 w 299"/>
                <a:gd name="T21" fmla="*/ 324 h 736"/>
                <a:gd name="T22" fmla="*/ 95 w 299"/>
                <a:gd name="T23" fmla="*/ 284 h 736"/>
                <a:gd name="T24" fmla="*/ 105 w 299"/>
                <a:gd name="T25" fmla="*/ 378 h 736"/>
                <a:gd name="T26" fmla="*/ 125 w 299"/>
                <a:gd name="T27" fmla="*/ 393 h 736"/>
                <a:gd name="T28" fmla="*/ 135 w 299"/>
                <a:gd name="T29" fmla="*/ 393 h 736"/>
                <a:gd name="T30" fmla="*/ 150 w 299"/>
                <a:gd name="T31" fmla="*/ 373 h 736"/>
                <a:gd name="T32" fmla="*/ 199 w 299"/>
                <a:gd name="T33" fmla="*/ 0 h 736"/>
                <a:gd name="T34" fmla="*/ 199 w 299"/>
                <a:gd name="T35" fmla="*/ 120 h 736"/>
                <a:gd name="T36" fmla="*/ 204 w 299"/>
                <a:gd name="T37" fmla="*/ 239 h 736"/>
                <a:gd name="T38" fmla="*/ 209 w 299"/>
                <a:gd name="T39" fmla="*/ 259 h 736"/>
                <a:gd name="T40" fmla="*/ 224 w 299"/>
                <a:gd name="T41" fmla="*/ 289 h 736"/>
                <a:gd name="T42" fmla="*/ 229 w 299"/>
                <a:gd name="T43" fmla="*/ 319 h 736"/>
                <a:gd name="T44" fmla="*/ 224 w 299"/>
                <a:gd name="T45" fmla="*/ 483 h 736"/>
                <a:gd name="T46" fmla="*/ 234 w 299"/>
                <a:gd name="T47" fmla="*/ 503 h 736"/>
                <a:gd name="T48" fmla="*/ 234 w 299"/>
                <a:gd name="T49" fmla="*/ 503 h 736"/>
                <a:gd name="T50" fmla="*/ 274 w 299"/>
                <a:gd name="T51" fmla="*/ 458 h 736"/>
                <a:gd name="T52" fmla="*/ 299 w 299"/>
                <a:gd name="T53" fmla="*/ 423 h 736"/>
                <a:gd name="T54" fmla="*/ 239 w 299"/>
                <a:gd name="T55" fmla="*/ 557 h 736"/>
                <a:gd name="T56" fmla="*/ 229 w 299"/>
                <a:gd name="T57" fmla="*/ 607 h 736"/>
                <a:gd name="T58" fmla="*/ 229 w 299"/>
                <a:gd name="T59" fmla="*/ 677 h 736"/>
                <a:gd name="T60" fmla="*/ 209 w 299"/>
                <a:gd name="T61" fmla="*/ 667 h 736"/>
                <a:gd name="T62" fmla="*/ 170 w 299"/>
                <a:gd name="T63" fmla="*/ 677 h 736"/>
                <a:gd name="T64" fmla="*/ 125 w 299"/>
                <a:gd name="T65" fmla="*/ 707 h 736"/>
                <a:gd name="T66" fmla="*/ 70 w 299"/>
                <a:gd name="T67" fmla="*/ 736 h 7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99"/>
                <a:gd name="T103" fmla="*/ 0 h 736"/>
                <a:gd name="T104" fmla="*/ 299 w 299"/>
                <a:gd name="T105" fmla="*/ 736 h 7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99" h="736">
                  <a:moveTo>
                    <a:pt x="70" y="736"/>
                  </a:moveTo>
                  <a:lnTo>
                    <a:pt x="70" y="736"/>
                  </a:lnTo>
                  <a:lnTo>
                    <a:pt x="75" y="652"/>
                  </a:lnTo>
                  <a:lnTo>
                    <a:pt x="75" y="587"/>
                  </a:lnTo>
                  <a:lnTo>
                    <a:pt x="75" y="557"/>
                  </a:lnTo>
                  <a:lnTo>
                    <a:pt x="70" y="532"/>
                  </a:lnTo>
                  <a:lnTo>
                    <a:pt x="50" y="488"/>
                  </a:lnTo>
                  <a:lnTo>
                    <a:pt x="30" y="453"/>
                  </a:lnTo>
                  <a:lnTo>
                    <a:pt x="10" y="413"/>
                  </a:lnTo>
                  <a:lnTo>
                    <a:pt x="0" y="403"/>
                  </a:lnTo>
                  <a:lnTo>
                    <a:pt x="45" y="418"/>
                  </a:lnTo>
                  <a:lnTo>
                    <a:pt x="75" y="433"/>
                  </a:lnTo>
                  <a:lnTo>
                    <a:pt x="85" y="438"/>
                  </a:lnTo>
                  <a:lnTo>
                    <a:pt x="90" y="448"/>
                  </a:lnTo>
                  <a:lnTo>
                    <a:pt x="90" y="433"/>
                  </a:lnTo>
                  <a:lnTo>
                    <a:pt x="90" y="378"/>
                  </a:lnTo>
                  <a:lnTo>
                    <a:pt x="95" y="324"/>
                  </a:lnTo>
                  <a:lnTo>
                    <a:pt x="95" y="284"/>
                  </a:lnTo>
                  <a:lnTo>
                    <a:pt x="100" y="338"/>
                  </a:lnTo>
                  <a:lnTo>
                    <a:pt x="105" y="378"/>
                  </a:lnTo>
                  <a:lnTo>
                    <a:pt x="115" y="388"/>
                  </a:lnTo>
                  <a:lnTo>
                    <a:pt x="125" y="393"/>
                  </a:lnTo>
                  <a:lnTo>
                    <a:pt x="135" y="393"/>
                  </a:lnTo>
                  <a:lnTo>
                    <a:pt x="140" y="388"/>
                  </a:lnTo>
                  <a:lnTo>
                    <a:pt x="150" y="373"/>
                  </a:lnTo>
                  <a:lnTo>
                    <a:pt x="155" y="358"/>
                  </a:lnTo>
                  <a:lnTo>
                    <a:pt x="199" y="0"/>
                  </a:lnTo>
                  <a:lnTo>
                    <a:pt x="199" y="120"/>
                  </a:lnTo>
                  <a:lnTo>
                    <a:pt x="199" y="209"/>
                  </a:lnTo>
                  <a:lnTo>
                    <a:pt x="204" y="239"/>
                  </a:lnTo>
                  <a:lnTo>
                    <a:pt x="209" y="259"/>
                  </a:lnTo>
                  <a:lnTo>
                    <a:pt x="219" y="274"/>
                  </a:lnTo>
                  <a:lnTo>
                    <a:pt x="224" y="289"/>
                  </a:lnTo>
                  <a:lnTo>
                    <a:pt x="229" y="319"/>
                  </a:lnTo>
                  <a:lnTo>
                    <a:pt x="224" y="428"/>
                  </a:lnTo>
                  <a:lnTo>
                    <a:pt x="224" y="483"/>
                  </a:lnTo>
                  <a:lnTo>
                    <a:pt x="229" y="498"/>
                  </a:lnTo>
                  <a:lnTo>
                    <a:pt x="234" y="503"/>
                  </a:lnTo>
                  <a:lnTo>
                    <a:pt x="254" y="483"/>
                  </a:lnTo>
                  <a:lnTo>
                    <a:pt x="274" y="458"/>
                  </a:lnTo>
                  <a:lnTo>
                    <a:pt x="299" y="423"/>
                  </a:lnTo>
                  <a:lnTo>
                    <a:pt x="264" y="498"/>
                  </a:lnTo>
                  <a:lnTo>
                    <a:pt x="239" y="557"/>
                  </a:lnTo>
                  <a:lnTo>
                    <a:pt x="229" y="582"/>
                  </a:lnTo>
                  <a:lnTo>
                    <a:pt x="229" y="607"/>
                  </a:lnTo>
                  <a:lnTo>
                    <a:pt x="229" y="677"/>
                  </a:lnTo>
                  <a:lnTo>
                    <a:pt x="209" y="667"/>
                  </a:lnTo>
                  <a:lnTo>
                    <a:pt x="189" y="667"/>
                  </a:lnTo>
                  <a:lnTo>
                    <a:pt x="170" y="677"/>
                  </a:lnTo>
                  <a:lnTo>
                    <a:pt x="125" y="707"/>
                  </a:lnTo>
                  <a:lnTo>
                    <a:pt x="70" y="736"/>
                  </a:lnTo>
                  <a:close/>
                </a:path>
              </a:pathLst>
            </a:custGeom>
            <a:solidFill>
              <a:srgbClr val="944F1C"/>
            </a:solidFill>
            <a:ln w="9525">
              <a:noFill/>
              <a:round/>
              <a:headEnd/>
              <a:tailEnd/>
            </a:ln>
          </p:spPr>
          <p:txBody>
            <a:bodyPr>
              <a:prstTxWarp prst="textNoShape">
                <a:avLst/>
              </a:prstTxWarp>
            </a:bodyPr>
            <a:lstStyle/>
            <a:p>
              <a:endParaRPr lang="en-US"/>
            </a:p>
          </p:txBody>
        </p:sp>
        <p:sp>
          <p:nvSpPr>
            <p:cNvPr id="47466" name="Freeform 27"/>
            <p:cNvSpPr>
              <a:spLocks/>
            </p:cNvSpPr>
            <p:nvPr/>
          </p:nvSpPr>
          <p:spPr bwMode="auto">
            <a:xfrm>
              <a:off x="3646" y="2244"/>
              <a:ext cx="110" cy="470"/>
            </a:xfrm>
            <a:custGeom>
              <a:avLst/>
              <a:gdLst>
                <a:gd name="T0" fmla="*/ 45 w 75"/>
                <a:gd name="T1" fmla="*/ 0 h 328"/>
                <a:gd name="T2" fmla="*/ 45 w 75"/>
                <a:gd name="T3" fmla="*/ 0 h 328"/>
                <a:gd name="T4" fmla="*/ 50 w 75"/>
                <a:gd name="T5" fmla="*/ 70 h 328"/>
                <a:gd name="T6" fmla="*/ 55 w 75"/>
                <a:gd name="T7" fmla="*/ 119 h 328"/>
                <a:gd name="T8" fmla="*/ 75 w 75"/>
                <a:gd name="T9" fmla="*/ 114 h 328"/>
                <a:gd name="T10" fmla="*/ 75 w 75"/>
                <a:gd name="T11" fmla="*/ 184 h 328"/>
                <a:gd name="T12" fmla="*/ 75 w 75"/>
                <a:gd name="T13" fmla="*/ 184 h 328"/>
                <a:gd name="T14" fmla="*/ 65 w 75"/>
                <a:gd name="T15" fmla="*/ 199 h 328"/>
                <a:gd name="T16" fmla="*/ 60 w 75"/>
                <a:gd name="T17" fmla="*/ 219 h 328"/>
                <a:gd name="T18" fmla="*/ 55 w 75"/>
                <a:gd name="T19" fmla="*/ 244 h 328"/>
                <a:gd name="T20" fmla="*/ 55 w 75"/>
                <a:gd name="T21" fmla="*/ 244 h 328"/>
                <a:gd name="T22" fmla="*/ 55 w 75"/>
                <a:gd name="T23" fmla="*/ 279 h 328"/>
                <a:gd name="T24" fmla="*/ 50 w 75"/>
                <a:gd name="T25" fmla="*/ 298 h 328"/>
                <a:gd name="T26" fmla="*/ 40 w 75"/>
                <a:gd name="T27" fmla="*/ 318 h 328"/>
                <a:gd name="T28" fmla="*/ 0 w 75"/>
                <a:gd name="T29" fmla="*/ 328 h 328"/>
                <a:gd name="T30" fmla="*/ 35 w 75"/>
                <a:gd name="T31" fmla="*/ 94 h 328"/>
                <a:gd name="T32" fmla="*/ 45 w 75"/>
                <a:gd name="T33" fmla="*/ 0 h 328"/>
                <a:gd name="T34" fmla="*/ 45 w 75"/>
                <a:gd name="T35" fmla="*/ 0 h 32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75"/>
                <a:gd name="T55" fmla="*/ 0 h 328"/>
                <a:gd name="T56" fmla="*/ 75 w 75"/>
                <a:gd name="T57" fmla="*/ 328 h 328"/>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75" h="328">
                  <a:moveTo>
                    <a:pt x="45" y="0"/>
                  </a:moveTo>
                  <a:lnTo>
                    <a:pt x="45" y="0"/>
                  </a:lnTo>
                  <a:lnTo>
                    <a:pt x="50" y="70"/>
                  </a:lnTo>
                  <a:lnTo>
                    <a:pt x="55" y="119"/>
                  </a:lnTo>
                  <a:lnTo>
                    <a:pt x="75" y="114"/>
                  </a:lnTo>
                  <a:lnTo>
                    <a:pt x="75" y="184"/>
                  </a:lnTo>
                  <a:lnTo>
                    <a:pt x="65" y="199"/>
                  </a:lnTo>
                  <a:lnTo>
                    <a:pt x="60" y="219"/>
                  </a:lnTo>
                  <a:lnTo>
                    <a:pt x="55" y="244"/>
                  </a:lnTo>
                  <a:lnTo>
                    <a:pt x="55" y="279"/>
                  </a:lnTo>
                  <a:lnTo>
                    <a:pt x="50" y="298"/>
                  </a:lnTo>
                  <a:lnTo>
                    <a:pt x="40" y="318"/>
                  </a:lnTo>
                  <a:lnTo>
                    <a:pt x="0" y="328"/>
                  </a:lnTo>
                  <a:lnTo>
                    <a:pt x="35" y="94"/>
                  </a:lnTo>
                  <a:lnTo>
                    <a:pt x="45" y="0"/>
                  </a:lnTo>
                  <a:close/>
                </a:path>
              </a:pathLst>
            </a:custGeom>
            <a:solidFill>
              <a:srgbClr val="702A0E"/>
            </a:solidFill>
            <a:ln w="9525">
              <a:noFill/>
              <a:round/>
              <a:headEnd/>
              <a:tailEnd/>
            </a:ln>
          </p:spPr>
          <p:txBody>
            <a:bodyPr>
              <a:prstTxWarp prst="textNoShape">
                <a:avLst/>
              </a:prstTxWarp>
            </a:bodyPr>
            <a:lstStyle/>
            <a:p>
              <a:endParaRPr lang="en-US"/>
            </a:p>
          </p:txBody>
        </p:sp>
        <p:sp>
          <p:nvSpPr>
            <p:cNvPr id="47467" name="Freeform 28"/>
            <p:cNvSpPr>
              <a:spLocks/>
            </p:cNvSpPr>
            <p:nvPr/>
          </p:nvSpPr>
          <p:spPr bwMode="auto">
            <a:xfrm>
              <a:off x="3748" y="2044"/>
              <a:ext cx="136" cy="513"/>
            </a:xfrm>
            <a:custGeom>
              <a:avLst/>
              <a:gdLst>
                <a:gd name="T0" fmla="*/ 0 w 94"/>
                <a:gd name="T1" fmla="*/ 119 h 358"/>
                <a:gd name="T2" fmla="*/ 0 w 94"/>
                <a:gd name="T3" fmla="*/ 119 h 358"/>
                <a:gd name="T4" fmla="*/ 5 w 94"/>
                <a:gd name="T5" fmla="*/ 119 h 358"/>
                <a:gd name="T6" fmla="*/ 10 w 94"/>
                <a:gd name="T7" fmla="*/ 114 h 358"/>
                <a:gd name="T8" fmla="*/ 20 w 94"/>
                <a:gd name="T9" fmla="*/ 104 h 358"/>
                <a:gd name="T10" fmla="*/ 25 w 94"/>
                <a:gd name="T11" fmla="*/ 104 h 358"/>
                <a:gd name="T12" fmla="*/ 25 w 94"/>
                <a:gd name="T13" fmla="*/ 109 h 358"/>
                <a:gd name="T14" fmla="*/ 30 w 94"/>
                <a:gd name="T15" fmla="*/ 164 h 358"/>
                <a:gd name="T16" fmla="*/ 30 w 94"/>
                <a:gd name="T17" fmla="*/ 164 h 358"/>
                <a:gd name="T18" fmla="*/ 25 w 94"/>
                <a:gd name="T19" fmla="*/ 293 h 358"/>
                <a:gd name="T20" fmla="*/ 30 w 94"/>
                <a:gd name="T21" fmla="*/ 313 h 358"/>
                <a:gd name="T22" fmla="*/ 35 w 94"/>
                <a:gd name="T23" fmla="*/ 278 h 358"/>
                <a:gd name="T24" fmla="*/ 35 w 94"/>
                <a:gd name="T25" fmla="*/ 278 h 358"/>
                <a:gd name="T26" fmla="*/ 40 w 94"/>
                <a:gd name="T27" fmla="*/ 219 h 358"/>
                <a:gd name="T28" fmla="*/ 50 w 94"/>
                <a:gd name="T29" fmla="*/ 243 h 358"/>
                <a:gd name="T30" fmla="*/ 50 w 94"/>
                <a:gd name="T31" fmla="*/ 243 h 358"/>
                <a:gd name="T32" fmla="*/ 54 w 94"/>
                <a:gd name="T33" fmla="*/ 303 h 358"/>
                <a:gd name="T34" fmla="*/ 54 w 94"/>
                <a:gd name="T35" fmla="*/ 343 h 358"/>
                <a:gd name="T36" fmla="*/ 79 w 94"/>
                <a:gd name="T37" fmla="*/ 358 h 358"/>
                <a:gd name="T38" fmla="*/ 94 w 94"/>
                <a:gd name="T39" fmla="*/ 214 h 358"/>
                <a:gd name="T40" fmla="*/ 79 w 94"/>
                <a:gd name="T41" fmla="*/ 0 h 358"/>
                <a:gd name="T42" fmla="*/ 79 w 94"/>
                <a:gd name="T43" fmla="*/ 0 h 358"/>
                <a:gd name="T44" fmla="*/ 74 w 94"/>
                <a:gd name="T45" fmla="*/ 25 h 358"/>
                <a:gd name="T46" fmla="*/ 69 w 94"/>
                <a:gd name="T47" fmla="*/ 59 h 358"/>
                <a:gd name="T48" fmla="*/ 69 w 94"/>
                <a:gd name="T49" fmla="*/ 109 h 358"/>
                <a:gd name="T50" fmla="*/ 69 w 94"/>
                <a:gd name="T51" fmla="*/ 109 h 358"/>
                <a:gd name="T52" fmla="*/ 64 w 94"/>
                <a:gd name="T53" fmla="*/ 149 h 358"/>
                <a:gd name="T54" fmla="*/ 59 w 94"/>
                <a:gd name="T55" fmla="*/ 159 h 358"/>
                <a:gd name="T56" fmla="*/ 54 w 94"/>
                <a:gd name="T57" fmla="*/ 159 h 358"/>
                <a:gd name="T58" fmla="*/ 50 w 94"/>
                <a:gd name="T59" fmla="*/ 159 h 358"/>
                <a:gd name="T60" fmla="*/ 45 w 94"/>
                <a:gd name="T61" fmla="*/ 149 h 358"/>
                <a:gd name="T62" fmla="*/ 45 w 94"/>
                <a:gd name="T63" fmla="*/ 129 h 358"/>
                <a:gd name="T64" fmla="*/ 45 w 94"/>
                <a:gd name="T65" fmla="*/ 129 h 358"/>
                <a:gd name="T66" fmla="*/ 40 w 94"/>
                <a:gd name="T67" fmla="*/ 94 h 358"/>
                <a:gd name="T68" fmla="*/ 40 w 94"/>
                <a:gd name="T69" fmla="*/ 84 h 358"/>
                <a:gd name="T70" fmla="*/ 0 w 94"/>
                <a:gd name="T71" fmla="*/ 119 h 358"/>
                <a:gd name="T72" fmla="*/ 0 w 94"/>
                <a:gd name="T73" fmla="*/ 119 h 35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94"/>
                <a:gd name="T112" fmla="*/ 0 h 358"/>
                <a:gd name="T113" fmla="*/ 94 w 94"/>
                <a:gd name="T114" fmla="*/ 358 h 358"/>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94" h="358">
                  <a:moveTo>
                    <a:pt x="0" y="119"/>
                  </a:moveTo>
                  <a:lnTo>
                    <a:pt x="0" y="119"/>
                  </a:lnTo>
                  <a:lnTo>
                    <a:pt x="5" y="119"/>
                  </a:lnTo>
                  <a:lnTo>
                    <a:pt x="10" y="114"/>
                  </a:lnTo>
                  <a:lnTo>
                    <a:pt x="20" y="104"/>
                  </a:lnTo>
                  <a:lnTo>
                    <a:pt x="25" y="104"/>
                  </a:lnTo>
                  <a:lnTo>
                    <a:pt x="25" y="109"/>
                  </a:lnTo>
                  <a:lnTo>
                    <a:pt x="30" y="164"/>
                  </a:lnTo>
                  <a:lnTo>
                    <a:pt x="25" y="293"/>
                  </a:lnTo>
                  <a:lnTo>
                    <a:pt x="30" y="313"/>
                  </a:lnTo>
                  <a:lnTo>
                    <a:pt x="35" y="278"/>
                  </a:lnTo>
                  <a:lnTo>
                    <a:pt x="40" y="219"/>
                  </a:lnTo>
                  <a:lnTo>
                    <a:pt x="50" y="243"/>
                  </a:lnTo>
                  <a:lnTo>
                    <a:pt x="54" y="303"/>
                  </a:lnTo>
                  <a:lnTo>
                    <a:pt x="54" y="343"/>
                  </a:lnTo>
                  <a:lnTo>
                    <a:pt x="79" y="358"/>
                  </a:lnTo>
                  <a:lnTo>
                    <a:pt x="94" y="214"/>
                  </a:lnTo>
                  <a:lnTo>
                    <a:pt x="79" y="0"/>
                  </a:lnTo>
                  <a:lnTo>
                    <a:pt x="74" y="25"/>
                  </a:lnTo>
                  <a:lnTo>
                    <a:pt x="69" y="59"/>
                  </a:lnTo>
                  <a:lnTo>
                    <a:pt x="69" y="109"/>
                  </a:lnTo>
                  <a:lnTo>
                    <a:pt x="64" y="149"/>
                  </a:lnTo>
                  <a:lnTo>
                    <a:pt x="59" y="159"/>
                  </a:lnTo>
                  <a:lnTo>
                    <a:pt x="54" y="159"/>
                  </a:lnTo>
                  <a:lnTo>
                    <a:pt x="50" y="159"/>
                  </a:lnTo>
                  <a:lnTo>
                    <a:pt x="45" y="149"/>
                  </a:lnTo>
                  <a:lnTo>
                    <a:pt x="45" y="129"/>
                  </a:lnTo>
                  <a:lnTo>
                    <a:pt x="40" y="94"/>
                  </a:lnTo>
                  <a:lnTo>
                    <a:pt x="40" y="84"/>
                  </a:lnTo>
                  <a:lnTo>
                    <a:pt x="0" y="119"/>
                  </a:lnTo>
                  <a:close/>
                </a:path>
              </a:pathLst>
            </a:custGeom>
            <a:solidFill>
              <a:srgbClr val="BB833C"/>
            </a:solidFill>
            <a:ln w="9525">
              <a:noFill/>
              <a:round/>
              <a:headEnd/>
              <a:tailEnd/>
            </a:ln>
          </p:spPr>
          <p:txBody>
            <a:bodyPr>
              <a:prstTxWarp prst="textNoShape">
                <a:avLst/>
              </a:prstTxWarp>
            </a:bodyPr>
            <a:lstStyle/>
            <a:p>
              <a:endParaRPr lang="en-US"/>
            </a:p>
          </p:txBody>
        </p:sp>
        <p:sp>
          <p:nvSpPr>
            <p:cNvPr id="47468" name="Freeform 29"/>
            <p:cNvSpPr>
              <a:spLocks/>
            </p:cNvSpPr>
            <p:nvPr/>
          </p:nvSpPr>
          <p:spPr bwMode="auto">
            <a:xfrm>
              <a:off x="3733" y="3171"/>
              <a:ext cx="1117" cy="435"/>
            </a:xfrm>
            <a:custGeom>
              <a:avLst/>
              <a:gdLst>
                <a:gd name="T0" fmla="*/ 184 w 766"/>
                <a:gd name="T1" fmla="*/ 303 h 303"/>
                <a:gd name="T2" fmla="*/ 134 w 766"/>
                <a:gd name="T3" fmla="*/ 303 h 303"/>
                <a:gd name="T4" fmla="*/ 79 w 766"/>
                <a:gd name="T5" fmla="*/ 283 h 303"/>
                <a:gd name="T6" fmla="*/ 64 w 766"/>
                <a:gd name="T7" fmla="*/ 273 h 303"/>
                <a:gd name="T8" fmla="*/ 10 w 766"/>
                <a:gd name="T9" fmla="*/ 243 h 303"/>
                <a:gd name="T10" fmla="*/ 0 w 766"/>
                <a:gd name="T11" fmla="*/ 233 h 303"/>
                <a:gd name="T12" fmla="*/ 15 w 766"/>
                <a:gd name="T13" fmla="*/ 213 h 303"/>
                <a:gd name="T14" fmla="*/ 35 w 766"/>
                <a:gd name="T15" fmla="*/ 174 h 303"/>
                <a:gd name="T16" fmla="*/ 55 w 766"/>
                <a:gd name="T17" fmla="*/ 144 h 303"/>
                <a:gd name="T18" fmla="*/ 79 w 766"/>
                <a:gd name="T19" fmla="*/ 124 h 303"/>
                <a:gd name="T20" fmla="*/ 104 w 766"/>
                <a:gd name="T21" fmla="*/ 114 h 303"/>
                <a:gd name="T22" fmla="*/ 134 w 766"/>
                <a:gd name="T23" fmla="*/ 99 h 303"/>
                <a:gd name="T24" fmla="*/ 154 w 766"/>
                <a:gd name="T25" fmla="*/ 84 h 303"/>
                <a:gd name="T26" fmla="*/ 164 w 766"/>
                <a:gd name="T27" fmla="*/ 84 h 303"/>
                <a:gd name="T28" fmla="*/ 174 w 766"/>
                <a:gd name="T29" fmla="*/ 59 h 303"/>
                <a:gd name="T30" fmla="*/ 179 w 766"/>
                <a:gd name="T31" fmla="*/ 19 h 303"/>
                <a:gd name="T32" fmla="*/ 189 w 766"/>
                <a:gd name="T33" fmla="*/ 5 h 303"/>
                <a:gd name="T34" fmla="*/ 214 w 766"/>
                <a:gd name="T35" fmla="*/ 5 h 303"/>
                <a:gd name="T36" fmla="*/ 263 w 766"/>
                <a:gd name="T37" fmla="*/ 10 h 303"/>
                <a:gd name="T38" fmla="*/ 293 w 766"/>
                <a:gd name="T39" fmla="*/ 24 h 303"/>
                <a:gd name="T40" fmla="*/ 303 w 766"/>
                <a:gd name="T41" fmla="*/ 29 h 303"/>
                <a:gd name="T42" fmla="*/ 318 w 766"/>
                <a:gd name="T43" fmla="*/ 15 h 303"/>
                <a:gd name="T44" fmla="*/ 328 w 766"/>
                <a:gd name="T45" fmla="*/ 5 h 303"/>
                <a:gd name="T46" fmla="*/ 373 w 766"/>
                <a:gd name="T47" fmla="*/ 5 h 303"/>
                <a:gd name="T48" fmla="*/ 413 w 766"/>
                <a:gd name="T49" fmla="*/ 10 h 303"/>
                <a:gd name="T50" fmla="*/ 428 w 766"/>
                <a:gd name="T51" fmla="*/ 5 h 303"/>
                <a:gd name="T52" fmla="*/ 447 w 766"/>
                <a:gd name="T53" fmla="*/ 0 h 303"/>
                <a:gd name="T54" fmla="*/ 462 w 766"/>
                <a:gd name="T55" fmla="*/ 5 h 303"/>
                <a:gd name="T56" fmla="*/ 497 w 766"/>
                <a:gd name="T57" fmla="*/ 29 h 303"/>
                <a:gd name="T58" fmla="*/ 537 w 766"/>
                <a:gd name="T59" fmla="*/ 39 h 303"/>
                <a:gd name="T60" fmla="*/ 552 w 766"/>
                <a:gd name="T61" fmla="*/ 54 h 303"/>
                <a:gd name="T62" fmla="*/ 582 w 766"/>
                <a:gd name="T63" fmla="*/ 99 h 303"/>
                <a:gd name="T64" fmla="*/ 617 w 766"/>
                <a:gd name="T65" fmla="*/ 99 h 303"/>
                <a:gd name="T66" fmla="*/ 637 w 766"/>
                <a:gd name="T67" fmla="*/ 99 h 303"/>
                <a:gd name="T68" fmla="*/ 656 w 766"/>
                <a:gd name="T69" fmla="*/ 109 h 303"/>
                <a:gd name="T70" fmla="*/ 666 w 766"/>
                <a:gd name="T71" fmla="*/ 109 h 303"/>
                <a:gd name="T72" fmla="*/ 706 w 766"/>
                <a:gd name="T73" fmla="*/ 124 h 303"/>
                <a:gd name="T74" fmla="*/ 751 w 766"/>
                <a:gd name="T75" fmla="*/ 144 h 303"/>
                <a:gd name="T76" fmla="*/ 766 w 766"/>
                <a:gd name="T77" fmla="*/ 159 h 303"/>
                <a:gd name="T78" fmla="*/ 761 w 766"/>
                <a:gd name="T79" fmla="*/ 174 h 303"/>
                <a:gd name="T80" fmla="*/ 751 w 766"/>
                <a:gd name="T81" fmla="*/ 194 h 303"/>
                <a:gd name="T82" fmla="*/ 706 w 766"/>
                <a:gd name="T83" fmla="*/ 213 h 303"/>
                <a:gd name="T84" fmla="*/ 646 w 766"/>
                <a:gd name="T85" fmla="*/ 213 h 303"/>
                <a:gd name="T86" fmla="*/ 577 w 766"/>
                <a:gd name="T87" fmla="*/ 213 h 303"/>
                <a:gd name="T88" fmla="*/ 577 w 766"/>
                <a:gd name="T89" fmla="*/ 228 h 303"/>
                <a:gd name="T90" fmla="*/ 577 w 766"/>
                <a:gd name="T91" fmla="*/ 238 h 303"/>
                <a:gd name="T92" fmla="*/ 492 w 766"/>
                <a:gd name="T93" fmla="*/ 263 h 303"/>
                <a:gd name="T94" fmla="*/ 383 w 766"/>
                <a:gd name="T95" fmla="*/ 288 h 303"/>
                <a:gd name="T96" fmla="*/ 308 w 766"/>
                <a:gd name="T97" fmla="*/ 303 h 303"/>
                <a:gd name="T98" fmla="*/ 229 w 766"/>
                <a:gd name="T99" fmla="*/ 303 h 303"/>
                <a:gd name="T100" fmla="*/ 184 w 766"/>
                <a:gd name="T101" fmla="*/ 303 h 303"/>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766"/>
                <a:gd name="T154" fmla="*/ 0 h 303"/>
                <a:gd name="T155" fmla="*/ 766 w 766"/>
                <a:gd name="T156" fmla="*/ 303 h 303"/>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766" h="303">
                  <a:moveTo>
                    <a:pt x="184" y="303"/>
                  </a:moveTo>
                  <a:lnTo>
                    <a:pt x="184" y="303"/>
                  </a:lnTo>
                  <a:lnTo>
                    <a:pt x="164" y="303"/>
                  </a:lnTo>
                  <a:lnTo>
                    <a:pt x="134" y="303"/>
                  </a:lnTo>
                  <a:lnTo>
                    <a:pt x="99" y="293"/>
                  </a:lnTo>
                  <a:lnTo>
                    <a:pt x="79" y="283"/>
                  </a:lnTo>
                  <a:lnTo>
                    <a:pt x="64" y="273"/>
                  </a:lnTo>
                  <a:lnTo>
                    <a:pt x="30" y="253"/>
                  </a:lnTo>
                  <a:lnTo>
                    <a:pt x="10" y="243"/>
                  </a:lnTo>
                  <a:lnTo>
                    <a:pt x="5" y="238"/>
                  </a:lnTo>
                  <a:lnTo>
                    <a:pt x="0" y="233"/>
                  </a:lnTo>
                  <a:lnTo>
                    <a:pt x="15" y="213"/>
                  </a:lnTo>
                  <a:lnTo>
                    <a:pt x="30" y="194"/>
                  </a:lnTo>
                  <a:lnTo>
                    <a:pt x="35" y="174"/>
                  </a:lnTo>
                  <a:lnTo>
                    <a:pt x="45" y="159"/>
                  </a:lnTo>
                  <a:lnTo>
                    <a:pt x="55" y="144"/>
                  </a:lnTo>
                  <a:lnTo>
                    <a:pt x="79" y="124"/>
                  </a:lnTo>
                  <a:lnTo>
                    <a:pt x="104" y="114"/>
                  </a:lnTo>
                  <a:lnTo>
                    <a:pt x="124" y="104"/>
                  </a:lnTo>
                  <a:lnTo>
                    <a:pt x="134" y="99"/>
                  </a:lnTo>
                  <a:lnTo>
                    <a:pt x="144" y="89"/>
                  </a:lnTo>
                  <a:lnTo>
                    <a:pt x="154" y="84"/>
                  </a:lnTo>
                  <a:lnTo>
                    <a:pt x="164" y="84"/>
                  </a:lnTo>
                  <a:lnTo>
                    <a:pt x="174" y="59"/>
                  </a:lnTo>
                  <a:lnTo>
                    <a:pt x="179" y="39"/>
                  </a:lnTo>
                  <a:lnTo>
                    <a:pt x="179" y="19"/>
                  </a:lnTo>
                  <a:lnTo>
                    <a:pt x="184" y="10"/>
                  </a:lnTo>
                  <a:lnTo>
                    <a:pt x="189" y="5"/>
                  </a:lnTo>
                  <a:lnTo>
                    <a:pt x="199" y="5"/>
                  </a:lnTo>
                  <a:lnTo>
                    <a:pt x="214" y="5"/>
                  </a:lnTo>
                  <a:lnTo>
                    <a:pt x="263" y="10"/>
                  </a:lnTo>
                  <a:lnTo>
                    <a:pt x="278" y="15"/>
                  </a:lnTo>
                  <a:lnTo>
                    <a:pt x="293" y="24"/>
                  </a:lnTo>
                  <a:lnTo>
                    <a:pt x="303" y="29"/>
                  </a:lnTo>
                  <a:lnTo>
                    <a:pt x="308" y="24"/>
                  </a:lnTo>
                  <a:lnTo>
                    <a:pt x="318" y="15"/>
                  </a:lnTo>
                  <a:lnTo>
                    <a:pt x="328" y="5"/>
                  </a:lnTo>
                  <a:lnTo>
                    <a:pt x="348" y="0"/>
                  </a:lnTo>
                  <a:lnTo>
                    <a:pt x="373" y="5"/>
                  </a:lnTo>
                  <a:lnTo>
                    <a:pt x="413" y="10"/>
                  </a:lnTo>
                  <a:lnTo>
                    <a:pt x="418" y="5"/>
                  </a:lnTo>
                  <a:lnTo>
                    <a:pt x="428" y="5"/>
                  </a:lnTo>
                  <a:lnTo>
                    <a:pt x="433" y="0"/>
                  </a:lnTo>
                  <a:lnTo>
                    <a:pt x="447" y="0"/>
                  </a:lnTo>
                  <a:lnTo>
                    <a:pt x="462" y="5"/>
                  </a:lnTo>
                  <a:lnTo>
                    <a:pt x="482" y="15"/>
                  </a:lnTo>
                  <a:lnTo>
                    <a:pt x="497" y="29"/>
                  </a:lnTo>
                  <a:lnTo>
                    <a:pt x="537" y="39"/>
                  </a:lnTo>
                  <a:lnTo>
                    <a:pt x="552" y="54"/>
                  </a:lnTo>
                  <a:lnTo>
                    <a:pt x="567" y="69"/>
                  </a:lnTo>
                  <a:lnTo>
                    <a:pt x="582" y="99"/>
                  </a:lnTo>
                  <a:lnTo>
                    <a:pt x="617" y="99"/>
                  </a:lnTo>
                  <a:lnTo>
                    <a:pt x="637" y="99"/>
                  </a:lnTo>
                  <a:lnTo>
                    <a:pt x="646" y="104"/>
                  </a:lnTo>
                  <a:lnTo>
                    <a:pt x="656" y="109"/>
                  </a:lnTo>
                  <a:lnTo>
                    <a:pt x="666" y="109"/>
                  </a:lnTo>
                  <a:lnTo>
                    <a:pt x="681" y="114"/>
                  </a:lnTo>
                  <a:lnTo>
                    <a:pt x="706" y="124"/>
                  </a:lnTo>
                  <a:lnTo>
                    <a:pt x="751" y="144"/>
                  </a:lnTo>
                  <a:lnTo>
                    <a:pt x="761" y="149"/>
                  </a:lnTo>
                  <a:lnTo>
                    <a:pt x="766" y="159"/>
                  </a:lnTo>
                  <a:lnTo>
                    <a:pt x="766" y="164"/>
                  </a:lnTo>
                  <a:lnTo>
                    <a:pt x="761" y="174"/>
                  </a:lnTo>
                  <a:lnTo>
                    <a:pt x="751" y="194"/>
                  </a:lnTo>
                  <a:lnTo>
                    <a:pt x="736" y="204"/>
                  </a:lnTo>
                  <a:lnTo>
                    <a:pt x="706" y="213"/>
                  </a:lnTo>
                  <a:lnTo>
                    <a:pt x="646" y="213"/>
                  </a:lnTo>
                  <a:lnTo>
                    <a:pt x="577" y="208"/>
                  </a:lnTo>
                  <a:lnTo>
                    <a:pt x="577" y="213"/>
                  </a:lnTo>
                  <a:lnTo>
                    <a:pt x="577" y="218"/>
                  </a:lnTo>
                  <a:lnTo>
                    <a:pt x="577" y="228"/>
                  </a:lnTo>
                  <a:lnTo>
                    <a:pt x="577" y="238"/>
                  </a:lnTo>
                  <a:lnTo>
                    <a:pt x="567" y="243"/>
                  </a:lnTo>
                  <a:lnTo>
                    <a:pt x="492" y="263"/>
                  </a:lnTo>
                  <a:lnTo>
                    <a:pt x="383" y="288"/>
                  </a:lnTo>
                  <a:lnTo>
                    <a:pt x="343" y="298"/>
                  </a:lnTo>
                  <a:lnTo>
                    <a:pt x="308" y="303"/>
                  </a:lnTo>
                  <a:lnTo>
                    <a:pt x="229" y="303"/>
                  </a:lnTo>
                  <a:lnTo>
                    <a:pt x="184" y="303"/>
                  </a:lnTo>
                  <a:close/>
                </a:path>
              </a:pathLst>
            </a:custGeom>
            <a:solidFill>
              <a:srgbClr val="5E6F16"/>
            </a:solidFill>
            <a:ln w="9525">
              <a:noFill/>
              <a:round/>
              <a:headEnd/>
              <a:tailEnd/>
            </a:ln>
          </p:spPr>
          <p:txBody>
            <a:bodyPr>
              <a:prstTxWarp prst="textNoShape">
                <a:avLst/>
              </a:prstTxWarp>
            </a:bodyPr>
            <a:lstStyle/>
            <a:p>
              <a:endParaRPr lang="en-US"/>
            </a:p>
          </p:txBody>
        </p:sp>
        <p:sp>
          <p:nvSpPr>
            <p:cNvPr id="47469" name="Freeform 30"/>
            <p:cNvSpPr>
              <a:spLocks/>
            </p:cNvSpPr>
            <p:nvPr/>
          </p:nvSpPr>
          <p:spPr bwMode="auto">
            <a:xfrm>
              <a:off x="3799" y="3312"/>
              <a:ext cx="362" cy="165"/>
            </a:xfrm>
            <a:custGeom>
              <a:avLst/>
              <a:gdLst>
                <a:gd name="T0" fmla="*/ 0 w 248"/>
                <a:gd name="T1" fmla="*/ 100 h 114"/>
                <a:gd name="T2" fmla="*/ 0 w 248"/>
                <a:gd name="T3" fmla="*/ 100 h 114"/>
                <a:gd name="T4" fmla="*/ 0 w 248"/>
                <a:gd name="T5" fmla="*/ 100 h 114"/>
                <a:gd name="T6" fmla="*/ 10 w 248"/>
                <a:gd name="T7" fmla="*/ 109 h 114"/>
                <a:gd name="T8" fmla="*/ 15 w 248"/>
                <a:gd name="T9" fmla="*/ 109 h 114"/>
                <a:gd name="T10" fmla="*/ 24 w 248"/>
                <a:gd name="T11" fmla="*/ 109 h 114"/>
                <a:gd name="T12" fmla="*/ 39 w 248"/>
                <a:gd name="T13" fmla="*/ 105 h 114"/>
                <a:gd name="T14" fmla="*/ 49 w 248"/>
                <a:gd name="T15" fmla="*/ 100 h 114"/>
                <a:gd name="T16" fmla="*/ 49 w 248"/>
                <a:gd name="T17" fmla="*/ 100 h 114"/>
                <a:gd name="T18" fmla="*/ 94 w 248"/>
                <a:gd name="T19" fmla="*/ 55 h 114"/>
                <a:gd name="T20" fmla="*/ 104 w 248"/>
                <a:gd name="T21" fmla="*/ 50 h 114"/>
                <a:gd name="T22" fmla="*/ 109 w 248"/>
                <a:gd name="T23" fmla="*/ 50 h 114"/>
                <a:gd name="T24" fmla="*/ 119 w 248"/>
                <a:gd name="T25" fmla="*/ 50 h 114"/>
                <a:gd name="T26" fmla="*/ 124 w 248"/>
                <a:gd name="T27" fmla="*/ 60 h 114"/>
                <a:gd name="T28" fmla="*/ 124 w 248"/>
                <a:gd name="T29" fmla="*/ 60 h 114"/>
                <a:gd name="T30" fmla="*/ 134 w 248"/>
                <a:gd name="T31" fmla="*/ 75 h 114"/>
                <a:gd name="T32" fmla="*/ 134 w 248"/>
                <a:gd name="T33" fmla="*/ 85 h 114"/>
                <a:gd name="T34" fmla="*/ 124 w 248"/>
                <a:gd name="T35" fmla="*/ 95 h 114"/>
                <a:gd name="T36" fmla="*/ 169 w 248"/>
                <a:gd name="T37" fmla="*/ 90 h 114"/>
                <a:gd name="T38" fmla="*/ 169 w 248"/>
                <a:gd name="T39" fmla="*/ 90 h 114"/>
                <a:gd name="T40" fmla="*/ 164 w 248"/>
                <a:gd name="T41" fmla="*/ 90 h 114"/>
                <a:gd name="T42" fmla="*/ 169 w 248"/>
                <a:gd name="T43" fmla="*/ 85 h 114"/>
                <a:gd name="T44" fmla="*/ 174 w 248"/>
                <a:gd name="T45" fmla="*/ 85 h 114"/>
                <a:gd name="T46" fmla="*/ 194 w 248"/>
                <a:gd name="T47" fmla="*/ 90 h 114"/>
                <a:gd name="T48" fmla="*/ 194 w 248"/>
                <a:gd name="T49" fmla="*/ 90 h 114"/>
                <a:gd name="T50" fmla="*/ 213 w 248"/>
                <a:gd name="T51" fmla="*/ 105 h 114"/>
                <a:gd name="T52" fmla="*/ 223 w 248"/>
                <a:gd name="T53" fmla="*/ 109 h 114"/>
                <a:gd name="T54" fmla="*/ 228 w 248"/>
                <a:gd name="T55" fmla="*/ 114 h 114"/>
                <a:gd name="T56" fmla="*/ 228 w 248"/>
                <a:gd name="T57" fmla="*/ 109 h 114"/>
                <a:gd name="T58" fmla="*/ 238 w 248"/>
                <a:gd name="T59" fmla="*/ 95 h 114"/>
                <a:gd name="T60" fmla="*/ 238 w 248"/>
                <a:gd name="T61" fmla="*/ 95 h 114"/>
                <a:gd name="T62" fmla="*/ 243 w 248"/>
                <a:gd name="T63" fmla="*/ 65 h 114"/>
                <a:gd name="T64" fmla="*/ 248 w 248"/>
                <a:gd name="T65" fmla="*/ 40 h 114"/>
                <a:gd name="T66" fmla="*/ 243 w 248"/>
                <a:gd name="T67" fmla="*/ 15 h 114"/>
                <a:gd name="T68" fmla="*/ 179 w 248"/>
                <a:gd name="T69" fmla="*/ 0 h 114"/>
                <a:gd name="T70" fmla="*/ 129 w 248"/>
                <a:gd name="T71" fmla="*/ 0 h 114"/>
                <a:gd name="T72" fmla="*/ 39 w 248"/>
                <a:gd name="T73" fmla="*/ 10 h 114"/>
                <a:gd name="T74" fmla="*/ 15 w 248"/>
                <a:gd name="T75" fmla="*/ 30 h 114"/>
                <a:gd name="T76" fmla="*/ 0 w 248"/>
                <a:gd name="T77" fmla="*/ 60 h 114"/>
                <a:gd name="T78" fmla="*/ 0 w 248"/>
                <a:gd name="T79" fmla="*/ 100 h 114"/>
                <a:gd name="T80" fmla="*/ 0 w 248"/>
                <a:gd name="T81" fmla="*/ 100 h 114"/>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48"/>
                <a:gd name="T124" fmla="*/ 0 h 114"/>
                <a:gd name="T125" fmla="*/ 248 w 248"/>
                <a:gd name="T126" fmla="*/ 114 h 114"/>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48" h="114">
                  <a:moveTo>
                    <a:pt x="0" y="100"/>
                  </a:moveTo>
                  <a:lnTo>
                    <a:pt x="0" y="100"/>
                  </a:lnTo>
                  <a:lnTo>
                    <a:pt x="10" y="109"/>
                  </a:lnTo>
                  <a:lnTo>
                    <a:pt x="15" y="109"/>
                  </a:lnTo>
                  <a:lnTo>
                    <a:pt x="24" y="109"/>
                  </a:lnTo>
                  <a:lnTo>
                    <a:pt x="39" y="105"/>
                  </a:lnTo>
                  <a:lnTo>
                    <a:pt x="49" y="100"/>
                  </a:lnTo>
                  <a:lnTo>
                    <a:pt x="94" y="55"/>
                  </a:lnTo>
                  <a:lnTo>
                    <a:pt x="104" y="50"/>
                  </a:lnTo>
                  <a:lnTo>
                    <a:pt x="109" y="50"/>
                  </a:lnTo>
                  <a:lnTo>
                    <a:pt x="119" y="50"/>
                  </a:lnTo>
                  <a:lnTo>
                    <a:pt x="124" y="60"/>
                  </a:lnTo>
                  <a:lnTo>
                    <a:pt x="134" y="75"/>
                  </a:lnTo>
                  <a:lnTo>
                    <a:pt x="134" y="85"/>
                  </a:lnTo>
                  <a:lnTo>
                    <a:pt x="124" y="95"/>
                  </a:lnTo>
                  <a:lnTo>
                    <a:pt x="169" y="90"/>
                  </a:lnTo>
                  <a:lnTo>
                    <a:pt x="164" y="90"/>
                  </a:lnTo>
                  <a:lnTo>
                    <a:pt x="169" y="85"/>
                  </a:lnTo>
                  <a:lnTo>
                    <a:pt x="174" y="85"/>
                  </a:lnTo>
                  <a:lnTo>
                    <a:pt x="194" y="90"/>
                  </a:lnTo>
                  <a:lnTo>
                    <a:pt x="213" y="105"/>
                  </a:lnTo>
                  <a:lnTo>
                    <a:pt x="223" y="109"/>
                  </a:lnTo>
                  <a:lnTo>
                    <a:pt x="228" y="114"/>
                  </a:lnTo>
                  <a:lnTo>
                    <a:pt x="228" y="109"/>
                  </a:lnTo>
                  <a:lnTo>
                    <a:pt x="238" y="95"/>
                  </a:lnTo>
                  <a:lnTo>
                    <a:pt x="243" y="65"/>
                  </a:lnTo>
                  <a:lnTo>
                    <a:pt x="248" y="40"/>
                  </a:lnTo>
                  <a:lnTo>
                    <a:pt x="243" y="15"/>
                  </a:lnTo>
                  <a:lnTo>
                    <a:pt x="179" y="0"/>
                  </a:lnTo>
                  <a:lnTo>
                    <a:pt x="129" y="0"/>
                  </a:lnTo>
                  <a:lnTo>
                    <a:pt x="39" y="10"/>
                  </a:lnTo>
                  <a:lnTo>
                    <a:pt x="15" y="30"/>
                  </a:lnTo>
                  <a:lnTo>
                    <a:pt x="0" y="60"/>
                  </a:lnTo>
                  <a:lnTo>
                    <a:pt x="0" y="100"/>
                  </a:lnTo>
                  <a:close/>
                </a:path>
              </a:pathLst>
            </a:custGeom>
            <a:solidFill>
              <a:srgbClr val="7D9222"/>
            </a:solidFill>
            <a:ln w="9525">
              <a:noFill/>
              <a:round/>
              <a:headEnd/>
              <a:tailEnd/>
            </a:ln>
          </p:spPr>
          <p:txBody>
            <a:bodyPr>
              <a:prstTxWarp prst="textNoShape">
                <a:avLst/>
              </a:prstTxWarp>
            </a:bodyPr>
            <a:lstStyle/>
            <a:p>
              <a:endParaRPr lang="en-US"/>
            </a:p>
          </p:txBody>
        </p:sp>
        <p:sp>
          <p:nvSpPr>
            <p:cNvPr id="47470" name="Freeform 31"/>
            <p:cNvSpPr>
              <a:spLocks/>
            </p:cNvSpPr>
            <p:nvPr/>
          </p:nvSpPr>
          <p:spPr bwMode="auto">
            <a:xfrm>
              <a:off x="4038" y="3171"/>
              <a:ext cx="638" cy="192"/>
            </a:xfrm>
            <a:custGeom>
              <a:avLst/>
              <a:gdLst>
                <a:gd name="T0" fmla="*/ 40 w 437"/>
                <a:gd name="T1" fmla="*/ 69 h 134"/>
                <a:gd name="T2" fmla="*/ 40 w 437"/>
                <a:gd name="T3" fmla="*/ 69 h 134"/>
                <a:gd name="T4" fmla="*/ 49 w 437"/>
                <a:gd name="T5" fmla="*/ 79 h 134"/>
                <a:gd name="T6" fmla="*/ 69 w 437"/>
                <a:gd name="T7" fmla="*/ 99 h 134"/>
                <a:gd name="T8" fmla="*/ 79 w 437"/>
                <a:gd name="T9" fmla="*/ 114 h 134"/>
                <a:gd name="T10" fmla="*/ 94 w 437"/>
                <a:gd name="T11" fmla="*/ 119 h 134"/>
                <a:gd name="T12" fmla="*/ 109 w 437"/>
                <a:gd name="T13" fmla="*/ 124 h 134"/>
                <a:gd name="T14" fmla="*/ 124 w 437"/>
                <a:gd name="T15" fmla="*/ 124 h 134"/>
                <a:gd name="T16" fmla="*/ 124 w 437"/>
                <a:gd name="T17" fmla="*/ 124 h 134"/>
                <a:gd name="T18" fmla="*/ 184 w 437"/>
                <a:gd name="T19" fmla="*/ 99 h 134"/>
                <a:gd name="T20" fmla="*/ 209 w 437"/>
                <a:gd name="T21" fmla="*/ 94 h 134"/>
                <a:gd name="T22" fmla="*/ 219 w 437"/>
                <a:gd name="T23" fmla="*/ 94 h 134"/>
                <a:gd name="T24" fmla="*/ 229 w 437"/>
                <a:gd name="T25" fmla="*/ 99 h 134"/>
                <a:gd name="T26" fmla="*/ 229 w 437"/>
                <a:gd name="T27" fmla="*/ 99 h 134"/>
                <a:gd name="T28" fmla="*/ 234 w 437"/>
                <a:gd name="T29" fmla="*/ 109 h 134"/>
                <a:gd name="T30" fmla="*/ 234 w 437"/>
                <a:gd name="T31" fmla="*/ 109 h 134"/>
                <a:gd name="T32" fmla="*/ 229 w 437"/>
                <a:gd name="T33" fmla="*/ 114 h 134"/>
                <a:gd name="T34" fmla="*/ 238 w 437"/>
                <a:gd name="T35" fmla="*/ 114 h 134"/>
                <a:gd name="T36" fmla="*/ 268 w 437"/>
                <a:gd name="T37" fmla="*/ 109 h 134"/>
                <a:gd name="T38" fmla="*/ 268 w 437"/>
                <a:gd name="T39" fmla="*/ 109 h 134"/>
                <a:gd name="T40" fmla="*/ 313 w 437"/>
                <a:gd name="T41" fmla="*/ 99 h 134"/>
                <a:gd name="T42" fmla="*/ 343 w 437"/>
                <a:gd name="T43" fmla="*/ 94 h 134"/>
                <a:gd name="T44" fmla="*/ 358 w 437"/>
                <a:gd name="T45" fmla="*/ 94 h 134"/>
                <a:gd name="T46" fmla="*/ 363 w 437"/>
                <a:gd name="T47" fmla="*/ 99 h 134"/>
                <a:gd name="T48" fmla="*/ 363 w 437"/>
                <a:gd name="T49" fmla="*/ 109 h 134"/>
                <a:gd name="T50" fmla="*/ 363 w 437"/>
                <a:gd name="T51" fmla="*/ 109 h 134"/>
                <a:gd name="T52" fmla="*/ 363 w 437"/>
                <a:gd name="T53" fmla="*/ 124 h 134"/>
                <a:gd name="T54" fmla="*/ 363 w 437"/>
                <a:gd name="T55" fmla="*/ 134 h 134"/>
                <a:gd name="T56" fmla="*/ 363 w 437"/>
                <a:gd name="T57" fmla="*/ 134 h 134"/>
                <a:gd name="T58" fmla="*/ 373 w 437"/>
                <a:gd name="T59" fmla="*/ 134 h 134"/>
                <a:gd name="T60" fmla="*/ 373 w 437"/>
                <a:gd name="T61" fmla="*/ 134 h 134"/>
                <a:gd name="T62" fmla="*/ 437 w 437"/>
                <a:gd name="T63" fmla="*/ 134 h 134"/>
                <a:gd name="T64" fmla="*/ 413 w 437"/>
                <a:gd name="T65" fmla="*/ 114 h 134"/>
                <a:gd name="T66" fmla="*/ 348 w 437"/>
                <a:gd name="T67" fmla="*/ 89 h 134"/>
                <a:gd name="T68" fmla="*/ 353 w 437"/>
                <a:gd name="T69" fmla="*/ 49 h 134"/>
                <a:gd name="T70" fmla="*/ 273 w 437"/>
                <a:gd name="T71" fmla="*/ 44 h 134"/>
                <a:gd name="T72" fmla="*/ 263 w 437"/>
                <a:gd name="T73" fmla="*/ 0 h 134"/>
                <a:gd name="T74" fmla="*/ 263 w 437"/>
                <a:gd name="T75" fmla="*/ 0 h 134"/>
                <a:gd name="T76" fmla="*/ 224 w 437"/>
                <a:gd name="T77" fmla="*/ 0 h 134"/>
                <a:gd name="T78" fmla="*/ 189 w 437"/>
                <a:gd name="T79" fmla="*/ 0 h 134"/>
                <a:gd name="T80" fmla="*/ 159 w 437"/>
                <a:gd name="T81" fmla="*/ 0 h 134"/>
                <a:gd name="T82" fmla="*/ 159 w 437"/>
                <a:gd name="T83" fmla="*/ 0 h 134"/>
                <a:gd name="T84" fmla="*/ 149 w 437"/>
                <a:gd name="T85" fmla="*/ 5 h 134"/>
                <a:gd name="T86" fmla="*/ 139 w 437"/>
                <a:gd name="T87" fmla="*/ 15 h 134"/>
                <a:gd name="T88" fmla="*/ 124 w 437"/>
                <a:gd name="T89" fmla="*/ 29 h 134"/>
                <a:gd name="T90" fmla="*/ 119 w 437"/>
                <a:gd name="T91" fmla="*/ 44 h 134"/>
                <a:gd name="T92" fmla="*/ 119 w 437"/>
                <a:gd name="T93" fmla="*/ 49 h 134"/>
                <a:gd name="T94" fmla="*/ 99 w 437"/>
                <a:gd name="T95" fmla="*/ 49 h 134"/>
                <a:gd name="T96" fmla="*/ 54 w 437"/>
                <a:gd name="T97" fmla="*/ 19 h 134"/>
                <a:gd name="T98" fmla="*/ 54 w 437"/>
                <a:gd name="T99" fmla="*/ 19 h 134"/>
                <a:gd name="T100" fmla="*/ 40 w 437"/>
                <a:gd name="T101" fmla="*/ 10 h 134"/>
                <a:gd name="T102" fmla="*/ 30 w 437"/>
                <a:gd name="T103" fmla="*/ 10 h 134"/>
                <a:gd name="T104" fmla="*/ 25 w 437"/>
                <a:gd name="T105" fmla="*/ 10 h 134"/>
                <a:gd name="T106" fmla="*/ 15 w 437"/>
                <a:gd name="T107" fmla="*/ 19 h 134"/>
                <a:gd name="T108" fmla="*/ 15 w 437"/>
                <a:gd name="T109" fmla="*/ 19 h 134"/>
                <a:gd name="T110" fmla="*/ 10 w 437"/>
                <a:gd name="T111" fmla="*/ 39 h 134"/>
                <a:gd name="T112" fmla="*/ 5 w 437"/>
                <a:gd name="T113" fmla="*/ 64 h 134"/>
                <a:gd name="T114" fmla="*/ 0 w 437"/>
                <a:gd name="T115" fmla="*/ 89 h 134"/>
                <a:gd name="T116" fmla="*/ 0 w 437"/>
                <a:gd name="T117" fmla="*/ 89 h 134"/>
                <a:gd name="T118" fmla="*/ 40 w 437"/>
                <a:gd name="T119" fmla="*/ 69 h 134"/>
                <a:gd name="T120" fmla="*/ 40 w 437"/>
                <a:gd name="T121" fmla="*/ 69 h 134"/>
                <a:gd name="T122" fmla="*/ 40 w 437"/>
                <a:gd name="T123" fmla="*/ 69 h 134"/>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437"/>
                <a:gd name="T187" fmla="*/ 0 h 134"/>
                <a:gd name="T188" fmla="*/ 437 w 437"/>
                <a:gd name="T189" fmla="*/ 134 h 134"/>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437" h="134">
                  <a:moveTo>
                    <a:pt x="40" y="69"/>
                  </a:moveTo>
                  <a:lnTo>
                    <a:pt x="40" y="69"/>
                  </a:lnTo>
                  <a:lnTo>
                    <a:pt x="49" y="79"/>
                  </a:lnTo>
                  <a:lnTo>
                    <a:pt x="69" y="99"/>
                  </a:lnTo>
                  <a:lnTo>
                    <a:pt x="79" y="114"/>
                  </a:lnTo>
                  <a:lnTo>
                    <a:pt x="94" y="119"/>
                  </a:lnTo>
                  <a:lnTo>
                    <a:pt x="109" y="124"/>
                  </a:lnTo>
                  <a:lnTo>
                    <a:pt x="124" y="124"/>
                  </a:lnTo>
                  <a:lnTo>
                    <a:pt x="184" y="99"/>
                  </a:lnTo>
                  <a:lnTo>
                    <a:pt x="209" y="94"/>
                  </a:lnTo>
                  <a:lnTo>
                    <a:pt x="219" y="94"/>
                  </a:lnTo>
                  <a:lnTo>
                    <a:pt x="229" y="99"/>
                  </a:lnTo>
                  <a:lnTo>
                    <a:pt x="234" y="109"/>
                  </a:lnTo>
                  <a:lnTo>
                    <a:pt x="229" y="114"/>
                  </a:lnTo>
                  <a:lnTo>
                    <a:pt x="238" y="114"/>
                  </a:lnTo>
                  <a:lnTo>
                    <a:pt x="268" y="109"/>
                  </a:lnTo>
                  <a:lnTo>
                    <a:pt x="313" y="99"/>
                  </a:lnTo>
                  <a:lnTo>
                    <a:pt x="343" y="94"/>
                  </a:lnTo>
                  <a:lnTo>
                    <a:pt x="358" y="94"/>
                  </a:lnTo>
                  <a:lnTo>
                    <a:pt x="363" y="99"/>
                  </a:lnTo>
                  <a:lnTo>
                    <a:pt x="363" y="109"/>
                  </a:lnTo>
                  <a:lnTo>
                    <a:pt x="363" y="124"/>
                  </a:lnTo>
                  <a:lnTo>
                    <a:pt x="363" y="134"/>
                  </a:lnTo>
                  <a:lnTo>
                    <a:pt x="373" y="134"/>
                  </a:lnTo>
                  <a:lnTo>
                    <a:pt x="437" y="134"/>
                  </a:lnTo>
                  <a:lnTo>
                    <a:pt x="413" y="114"/>
                  </a:lnTo>
                  <a:lnTo>
                    <a:pt x="348" y="89"/>
                  </a:lnTo>
                  <a:lnTo>
                    <a:pt x="353" y="49"/>
                  </a:lnTo>
                  <a:lnTo>
                    <a:pt x="273" y="44"/>
                  </a:lnTo>
                  <a:lnTo>
                    <a:pt x="263" y="0"/>
                  </a:lnTo>
                  <a:lnTo>
                    <a:pt x="224" y="0"/>
                  </a:lnTo>
                  <a:lnTo>
                    <a:pt x="189" y="0"/>
                  </a:lnTo>
                  <a:lnTo>
                    <a:pt x="159" y="0"/>
                  </a:lnTo>
                  <a:lnTo>
                    <a:pt x="149" y="5"/>
                  </a:lnTo>
                  <a:lnTo>
                    <a:pt x="139" y="15"/>
                  </a:lnTo>
                  <a:lnTo>
                    <a:pt x="124" y="29"/>
                  </a:lnTo>
                  <a:lnTo>
                    <a:pt x="119" y="44"/>
                  </a:lnTo>
                  <a:lnTo>
                    <a:pt x="119" y="49"/>
                  </a:lnTo>
                  <a:lnTo>
                    <a:pt x="99" y="49"/>
                  </a:lnTo>
                  <a:lnTo>
                    <a:pt x="54" y="19"/>
                  </a:lnTo>
                  <a:lnTo>
                    <a:pt x="40" y="10"/>
                  </a:lnTo>
                  <a:lnTo>
                    <a:pt x="30" y="10"/>
                  </a:lnTo>
                  <a:lnTo>
                    <a:pt x="25" y="10"/>
                  </a:lnTo>
                  <a:lnTo>
                    <a:pt x="15" y="19"/>
                  </a:lnTo>
                  <a:lnTo>
                    <a:pt x="10" y="39"/>
                  </a:lnTo>
                  <a:lnTo>
                    <a:pt x="5" y="64"/>
                  </a:lnTo>
                  <a:lnTo>
                    <a:pt x="0" y="89"/>
                  </a:lnTo>
                  <a:lnTo>
                    <a:pt x="40" y="69"/>
                  </a:lnTo>
                  <a:close/>
                </a:path>
              </a:pathLst>
            </a:custGeom>
            <a:solidFill>
              <a:srgbClr val="7D9222"/>
            </a:solidFill>
            <a:ln w="9525">
              <a:noFill/>
              <a:round/>
              <a:headEnd/>
              <a:tailEnd/>
            </a:ln>
          </p:spPr>
          <p:txBody>
            <a:bodyPr>
              <a:prstTxWarp prst="textNoShape">
                <a:avLst/>
              </a:prstTxWarp>
            </a:bodyPr>
            <a:lstStyle/>
            <a:p>
              <a:endParaRPr lang="en-US"/>
            </a:p>
          </p:txBody>
        </p:sp>
        <p:sp>
          <p:nvSpPr>
            <p:cNvPr id="47471" name="Freeform 32"/>
            <p:cNvSpPr>
              <a:spLocks/>
            </p:cNvSpPr>
            <p:nvPr/>
          </p:nvSpPr>
          <p:spPr bwMode="auto">
            <a:xfrm>
              <a:off x="3863" y="3427"/>
              <a:ext cx="878" cy="506"/>
            </a:xfrm>
            <a:custGeom>
              <a:avLst/>
              <a:gdLst>
                <a:gd name="T0" fmla="*/ 160 w 602"/>
                <a:gd name="T1" fmla="*/ 323 h 353"/>
                <a:gd name="T2" fmla="*/ 70 w 602"/>
                <a:gd name="T3" fmla="*/ 318 h 353"/>
                <a:gd name="T4" fmla="*/ 30 w 602"/>
                <a:gd name="T5" fmla="*/ 303 h 353"/>
                <a:gd name="T6" fmla="*/ 10 w 602"/>
                <a:gd name="T7" fmla="*/ 268 h 353"/>
                <a:gd name="T8" fmla="*/ 25 w 602"/>
                <a:gd name="T9" fmla="*/ 248 h 353"/>
                <a:gd name="T10" fmla="*/ 5 w 602"/>
                <a:gd name="T11" fmla="*/ 219 h 353"/>
                <a:gd name="T12" fmla="*/ 5 w 602"/>
                <a:gd name="T13" fmla="*/ 199 h 353"/>
                <a:gd name="T14" fmla="*/ 65 w 602"/>
                <a:gd name="T15" fmla="*/ 179 h 353"/>
                <a:gd name="T16" fmla="*/ 95 w 602"/>
                <a:gd name="T17" fmla="*/ 154 h 353"/>
                <a:gd name="T18" fmla="*/ 95 w 602"/>
                <a:gd name="T19" fmla="*/ 119 h 353"/>
                <a:gd name="T20" fmla="*/ 135 w 602"/>
                <a:gd name="T21" fmla="*/ 104 h 353"/>
                <a:gd name="T22" fmla="*/ 174 w 602"/>
                <a:gd name="T23" fmla="*/ 89 h 353"/>
                <a:gd name="T24" fmla="*/ 184 w 602"/>
                <a:gd name="T25" fmla="*/ 64 h 353"/>
                <a:gd name="T26" fmla="*/ 214 w 602"/>
                <a:gd name="T27" fmla="*/ 59 h 353"/>
                <a:gd name="T28" fmla="*/ 239 w 602"/>
                <a:gd name="T29" fmla="*/ 49 h 353"/>
                <a:gd name="T30" fmla="*/ 244 w 602"/>
                <a:gd name="T31" fmla="*/ 39 h 353"/>
                <a:gd name="T32" fmla="*/ 254 w 602"/>
                <a:gd name="T33" fmla="*/ 15 h 353"/>
                <a:gd name="T34" fmla="*/ 274 w 602"/>
                <a:gd name="T35" fmla="*/ 5 h 353"/>
                <a:gd name="T36" fmla="*/ 349 w 602"/>
                <a:gd name="T37" fmla="*/ 10 h 353"/>
                <a:gd name="T38" fmla="*/ 358 w 602"/>
                <a:gd name="T39" fmla="*/ 25 h 353"/>
                <a:gd name="T40" fmla="*/ 339 w 602"/>
                <a:gd name="T41" fmla="*/ 39 h 353"/>
                <a:gd name="T42" fmla="*/ 368 w 602"/>
                <a:gd name="T43" fmla="*/ 49 h 353"/>
                <a:gd name="T44" fmla="*/ 443 w 602"/>
                <a:gd name="T45" fmla="*/ 74 h 353"/>
                <a:gd name="T46" fmla="*/ 443 w 602"/>
                <a:gd name="T47" fmla="*/ 104 h 353"/>
                <a:gd name="T48" fmla="*/ 438 w 602"/>
                <a:gd name="T49" fmla="*/ 119 h 353"/>
                <a:gd name="T50" fmla="*/ 483 w 602"/>
                <a:gd name="T51" fmla="*/ 119 h 353"/>
                <a:gd name="T52" fmla="*/ 528 w 602"/>
                <a:gd name="T53" fmla="*/ 124 h 353"/>
                <a:gd name="T54" fmla="*/ 548 w 602"/>
                <a:gd name="T55" fmla="*/ 144 h 353"/>
                <a:gd name="T56" fmla="*/ 557 w 602"/>
                <a:gd name="T57" fmla="*/ 174 h 353"/>
                <a:gd name="T58" fmla="*/ 587 w 602"/>
                <a:gd name="T59" fmla="*/ 209 h 353"/>
                <a:gd name="T60" fmla="*/ 597 w 602"/>
                <a:gd name="T61" fmla="*/ 233 h 353"/>
                <a:gd name="T62" fmla="*/ 597 w 602"/>
                <a:gd name="T63" fmla="*/ 248 h 353"/>
                <a:gd name="T64" fmla="*/ 587 w 602"/>
                <a:gd name="T65" fmla="*/ 293 h 353"/>
                <a:gd name="T66" fmla="*/ 567 w 602"/>
                <a:gd name="T67" fmla="*/ 328 h 353"/>
                <a:gd name="T68" fmla="*/ 533 w 602"/>
                <a:gd name="T69" fmla="*/ 313 h 353"/>
                <a:gd name="T70" fmla="*/ 488 w 602"/>
                <a:gd name="T71" fmla="*/ 303 h 353"/>
                <a:gd name="T72" fmla="*/ 403 w 602"/>
                <a:gd name="T73" fmla="*/ 323 h 353"/>
                <a:gd name="T74" fmla="*/ 344 w 602"/>
                <a:gd name="T75" fmla="*/ 318 h 353"/>
                <a:gd name="T76" fmla="*/ 309 w 602"/>
                <a:gd name="T77" fmla="*/ 313 h 353"/>
                <a:gd name="T78" fmla="*/ 284 w 602"/>
                <a:gd name="T79" fmla="*/ 343 h 353"/>
                <a:gd name="T80" fmla="*/ 244 w 602"/>
                <a:gd name="T81" fmla="*/ 353 h 353"/>
                <a:gd name="T82" fmla="*/ 194 w 602"/>
                <a:gd name="T83" fmla="*/ 338 h 353"/>
                <a:gd name="T84" fmla="*/ 184 w 602"/>
                <a:gd name="T85" fmla="*/ 323 h 353"/>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602"/>
                <a:gd name="T130" fmla="*/ 0 h 353"/>
                <a:gd name="T131" fmla="*/ 602 w 602"/>
                <a:gd name="T132" fmla="*/ 353 h 353"/>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602" h="353">
                  <a:moveTo>
                    <a:pt x="184" y="323"/>
                  </a:moveTo>
                  <a:lnTo>
                    <a:pt x="184" y="323"/>
                  </a:lnTo>
                  <a:lnTo>
                    <a:pt x="160" y="323"/>
                  </a:lnTo>
                  <a:lnTo>
                    <a:pt x="115" y="328"/>
                  </a:lnTo>
                  <a:lnTo>
                    <a:pt x="90" y="323"/>
                  </a:lnTo>
                  <a:lnTo>
                    <a:pt x="70" y="318"/>
                  </a:lnTo>
                  <a:lnTo>
                    <a:pt x="45" y="313"/>
                  </a:lnTo>
                  <a:lnTo>
                    <a:pt x="30" y="303"/>
                  </a:lnTo>
                  <a:lnTo>
                    <a:pt x="10" y="278"/>
                  </a:lnTo>
                  <a:lnTo>
                    <a:pt x="10" y="273"/>
                  </a:lnTo>
                  <a:lnTo>
                    <a:pt x="10" y="268"/>
                  </a:lnTo>
                  <a:lnTo>
                    <a:pt x="20" y="258"/>
                  </a:lnTo>
                  <a:lnTo>
                    <a:pt x="25" y="248"/>
                  </a:lnTo>
                  <a:lnTo>
                    <a:pt x="25" y="238"/>
                  </a:lnTo>
                  <a:lnTo>
                    <a:pt x="20" y="233"/>
                  </a:lnTo>
                  <a:lnTo>
                    <a:pt x="5" y="219"/>
                  </a:lnTo>
                  <a:lnTo>
                    <a:pt x="0" y="209"/>
                  </a:lnTo>
                  <a:lnTo>
                    <a:pt x="0" y="204"/>
                  </a:lnTo>
                  <a:lnTo>
                    <a:pt x="5" y="199"/>
                  </a:lnTo>
                  <a:lnTo>
                    <a:pt x="15" y="194"/>
                  </a:lnTo>
                  <a:lnTo>
                    <a:pt x="65" y="179"/>
                  </a:lnTo>
                  <a:lnTo>
                    <a:pt x="85" y="169"/>
                  </a:lnTo>
                  <a:lnTo>
                    <a:pt x="95" y="154"/>
                  </a:lnTo>
                  <a:lnTo>
                    <a:pt x="95" y="139"/>
                  </a:lnTo>
                  <a:lnTo>
                    <a:pt x="95" y="124"/>
                  </a:lnTo>
                  <a:lnTo>
                    <a:pt x="95" y="119"/>
                  </a:lnTo>
                  <a:lnTo>
                    <a:pt x="105" y="114"/>
                  </a:lnTo>
                  <a:lnTo>
                    <a:pt x="135" y="104"/>
                  </a:lnTo>
                  <a:lnTo>
                    <a:pt x="155" y="99"/>
                  </a:lnTo>
                  <a:lnTo>
                    <a:pt x="164" y="94"/>
                  </a:lnTo>
                  <a:lnTo>
                    <a:pt x="174" y="89"/>
                  </a:lnTo>
                  <a:lnTo>
                    <a:pt x="174" y="84"/>
                  </a:lnTo>
                  <a:lnTo>
                    <a:pt x="179" y="74"/>
                  </a:lnTo>
                  <a:lnTo>
                    <a:pt x="184" y="64"/>
                  </a:lnTo>
                  <a:lnTo>
                    <a:pt x="194" y="59"/>
                  </a:lnTo>
                  <a:lnTo>
                    <a:pt x="214" y="59"/>
                  </a:lnTo>
                  <a:lnTo>
                    <a:pt x="224" y="59"/>
                  </a:lnTo>
                  <a:lnTo>
                    <a:pt x="229" y="59"/>
                  </a:lnTo>
                  <a:lnTo>
                    <a:pt x="239" y="49"/>
                  </a:lnTo>
                  <a:lnTo>
                    <a:pt x="244" y="44"/>
                  </a:lnTo>
                  <a:lnTo>
                    <a:pt x="244" y="39"/>
                  </a:lnTo>
                  <a:lnTo>
                    <a:pt x="244" y="25"/>
                  </a:lnTo>
                  <a:lnTo>
                    <a:pt x="249" y="20"/>
                  </a:lnTo>
                  <a:lnTo>
                    <a:pt x="254" y="15"/>
                  </a:lnTo>
                  <a:lnTo>
                    <a:pt x="259" y="10"/>
                  </a:lnTo>
                  <a:lnTo>
                    <a:pt x="274" y="5"/>
                  </a:lnTo>
                  <a:lnTo>
                    <a:pt x="309" y="0"/>
                  </a:lnTo>
                  <a:lnTo>
                    <a:pt x="329" y="0"/>
                  </a:lnTo>
                  <a:lnTo>
                    <a:pt x="349" y="10"/>
                  </a:lnTo>
                  <a:lnTo>
                    <a:pt x="358" y="20"/>
                  </a:lnTo>
                  <a:lnTo>
                    <a:pt x="358" y="25"/>
                  </a:lnTo>
                  <a:lnTo>
                    <a:pt x="354" y="29"/>
                  </a:lnTo>
                  <a:lnTo>
                    <a:pt x="344" y="39"/>
                  </a:lnTo>
                  <a:lnTo>
                    <a:pt x="339" y="39"/>
                  </a:lnTo>
                  <a:lnTo>
                    <a:pt x="344" y="39"/>
                  </a:lnTo>
                  <a:lnTo>
                    <a:pt x="368" y="49"/>
                  </a:lnTo>
                  <a:lnTo>
                    <a:pt x="403" y="54"/>
                  </a:lnTo>
                  <a:lnTo>
                    <a:pt x="428" y="64"/>
                  </a:lnTo>
                  <a:lnTo>
                    <a:pt x="443" y="74"/>
                  </a:lnTo>
                  <a:lnTo>
                    <a:pt x="448" y="89"/>
                  </a:lnTo>
                  <a:lnTo>
                    <a:pt x="443" y="104"/>
                  </a:lnTo>
                  <a:lnTo>
                    <a:pt x="433" y="114"/>
                  </a:lnTo>
                  <a:lnTo>
                    <a:pt x="433" y="119"/>
                  </a:lnTo>
                  <a:lnTo>
                    <a:pt x="438" y="119"/>
                  </a:lnTo>
                  <a:lnTo>
                    <a:pt x="453" y="124"/>
                  </a:lnTo>
                  <a:lnTo>
                    <a:pt x="483" y="119"/>
                  </a:lnTo>
                  <a:lnTo>
                    <a:pt x="498" y="114"/>
                  </a:lnTo>
                  <a:lnTo>
                    <a:pt x="513" y="114"/>
                  </a:lnTo>
                  <a:lnTo>
                    <a:pt x="528" y="124"/>
                  </a:lnTo>
                  <a:lnTo>
                    <a:pt x="543" y="134"/>
                  </a:lnTo>
                  <a:lnTo>
                    <a:pt x="548" y="144"/>
                  </a:lnTo>
                  <a:lnTo>
                    <a:pt x="548" y="159"/>
                  </a:lnTo>
                  <a:lnTo>
                    <a:pt x="557" y="174"/>
                  </a:lnTo>
                  <a:lnTo>
                    <a:pt x="567" y="179"/>
                  </a:lnTo>
                  <a:lnTo>
                    <a:pt x="577" y="194"/>
                  </a:lnTo>
                  <a:lnTo>
                    <a:pt x="587" y="209"/>
                  </a:lnTo>
                  <a:lnTo>
                    <a:pt x="592" y="223"/>
                  </a:lnTo>
                  <a:lnTo>
                    <a:pt x="597" y="233"/>
                  </a:lnTo>
                  <a:lnTo>
                    <a:pt x="602" y="238"/>
                  </a:lnTo>
                  <a:lnTo>
                    <a:pt x="597" y="248"/>
                  </a:lnTo>
                  <a:lnTo>
                    <a:pt x="592" y="258"/>
                  </a:lnTo>
                  <a:lnTo>
                    <a:pt x="592" y="268"/>
                  </a:lnTo>
                  <a:lnTo>
                    <a:pt x="587" y="293"/>
                  </a:lnTo>
                  <a:lnTo>
                    <a:pt x="572" y="323"/>
                  </a:lnTo>
                  <a:lnTo>
                    <a:pt x="567" y="328"/>
                  </a:lnTo>
                  <a:lnTo>
                    <a:pt x="562" y="333"/>
                  </a:lnTo>
                  <a:lnTo>
                    <a:pt x="552" y="323"/>
                  </a:lnTo>
                  <a:lnTo>
                    <a:pt x="533" y="313"/>
                  </a:lnTo>
                  <a:lnTo>
                    <a:pt x="513" y="303"/>
                  </a:lnTo>
                  <a:lnTo>
                    <a:pt x="488" y="303"/>
                  </a:lnTo>
                  <a:lnTo>
                    <a:pt x="458" y="308"/>
                  </a:lnTo>
                  <a:lnTo>
                    <a:pt x="428" y="318"/>
                  </a:lnTo>
                  <a:lnTo>
                    <a:pt x="403" y="323"/>
                  </a:lnTo>
                  <a:lnTo>
                    <a:pt x="373" y="323"/>
                  </a:lnTo>
                  <a:lnTo>
                    <a:pt x="344" y="318"/>
                  </a:lnTo>
                  <a:lnTo>
                    <a:pt x="324" y="313"/>
                  </a:lnTo>
                  <a:lnTo>
                    <a:pt x="309" y="313"/>
                  </a:lnTo>
                  <a:lnTo>
                    <a:pt x="299" y="323"/>
                  </a:lnTo>
                  <a:lnTo>
                    <a:pt x="289" y="338"/>
                  </a:lnTo>
                  <a:lnTo>
                    <a:pt x="284" y="343"/>
                  </a:lnTo>
                  <a:lnTo>
                    <a:pt x="274" y="348"/>
                  </a:lnTo>
                  <a:lnTo>
                    <a:pt x="259" y="353"/>
                  </a:lnTo>
                  <a:lnTo>
                    <a:pt x="244" y="353"/>
                  </a:lnTo>
                  <a:lnTo>
                    <a:pt x="214" y="348"/>
                  </a:lnTo>
                  <a:lnTo>
                    <a:pt x="194" y="338"/>
                  </a:lnTo>
                  <a:lnTo>
                    <a:pt x="184" y="328"/>
                  </a:lnTo>
                  <a:lnTo>
                    <a:pt x="184" y="323"/>
                  </a:lnTo>
                  <a:close/>
                </a:path>
              </a:pathLst>
            </a:custGeom>
            <a:solidFill>
              <a:srgbClr val="59AB21"/>
            </a:solidFill>
            <a:ln w="9525">
              <a:noFill/>
              <a:round/>
              <a:headEnd/>
              <a:tailEnd/>
            </a:ln>
          </p:spPr>
          <p:txBody>
            <a:bodyPr>
              <a:prstTxWarp prst="textNoShape">
                <a:avLst/>
              </a:prstTxWarp>
            </a:bodyPr>
            <a:lstStyle/>
            <a:p>
              <a:endParaRPr lang="en-US"/>
            </a:p>
          </p:txBody>
        </p:sp>
        <p:sp>
          <p:nvSpPr>
            <p:cNvPr id="47472" name="Freeform 33"/>
            <p:cNvSpPr>
              <a:spLocks/>
            </p:cNvSpPr>
            <p:nvPr/>
          </p:nvSpPr>
          <p:spPr bwMode="auto">
            <a:xfrm>
              <a:off x="3863" y="3655"/>
              <a:ext cx="588" cy="271"/>
            </a:xfrm>
            <a:custGeom>
              <a:avLst/>
              <a:gdLst>
                <a:gd name="T0" fmla="*/ 130 w 403"/>
                <a:gd name="T1" fmla="*/ 0 h 189"/>
                <a:gd name="T2" fmla="*/ 130 w 403"/>
                <a:gd name="T3" fmla="*/ 0 h 189"/>
                <a:gd name="T4" fmla="*/ 130 w 403"/>
                <a:gd name="T5" fmla="*/ 10 h 189"/>
                <a:gd name="T6" fmla="*/ 140 w 403"/>
                <a:gd name="T7" fmla="*/ 20 h 189"/>
                <a:gd name="T8" fmla="*/ 155 w 403"/>
                <a:gd name="T9" fmla="*/ 25 h 189"/>
                <a:gd name="T10" fmla="*/ 155 w 403"/>
                <a:gd name="T11" fmla="*/ 25 h 189"/>
                <a:gd name="T12" fmla="*/ 184 w 403"/>
                <a:gd name="T13" fmla="*/ 30 h 189"/>
                <a:gd name="T14" fmla="*/ 194 w 403"/>
                <a:gd name="T15" fmla="*/ 30 h 189"/>
                <a:gd name="T16" fmla="*/ 194 w 403"/>
                <a:gd name="T17" fmla="*/ 30 h 189"/>
                <a:gd name="T18" fmla="*/ 189 w 403"/>
                <a:gd name="T19" fmla="*/ 25 h 189"/>
                <a:gd name="T20" fmla="*/ 184 w 403"/>
                <a:gd name="T21" fmla="*/ 35 h 189"/>
                <a:gd name="T22" fmla="*/ 189 w 403"/>
                <a:gd name="T23" fmla="*/ 60 h 189"/>
                <a:gd name="T24" fmla="*/ 189 w 403"/>
                <a:gd name="T25" fmla="*/ 60 h 189"/>
                <a:gd name="T26" fmla="*/ 194 w 403"/>
                <a:gd name="T27" fmla="*/ 89 h 189"/>
                <a:gd name="T28" fmla="*/ 194 w 403"/>
                <a:gd name="T29" fmla="*/ 104 h 189"/>
                <a:gd name="T30" fmla="*/ 194 w 403"/>
                <a:gd name="T31" fmla="*/ 109 h 189"/>
                <a:gd name="T32" fmla="*/ 209 w 403"/>
                <a:gd name="T33" fmla="*/ 114 h 189"/>
                <a:gd name="T34" fmla="*/ 209 w 403"/>
                <a:gd name="T35" fmla="*/ 114 h 189"/>
                <a:gd name="T36" fmla="*/ 249 w 403"/>
                <a:gd name="T37" fmla="*/ 129 h 189"/>
                <a:gd name="T38" fmla="*/ 269 w 403"/>
                <a:gd name="T39" fmla="*/ 129 h 189"/>
                <a:gd name="T40" fmla="*/ 279 w 403"/>
                <a:gd name="T41" fmla="*/ 129 h 189"/>
                <a:gd name="T42" fmla="*/ 284 w 403"/>
                <a:gd name="T43" fmla="*/ 119 h 189"/>
                <a:gd name="T44" fmla="*/ 284 w 403"/>
                <a:gd name="T45" fmla="*/ 119 h 189"/>
                <a:gd name="T46" fmla="*/ 294 w 403"/>
                <a:gd name="T47" fmla="*/ 99 h 189"/>
                <a:gd name="T48" fmla="*/ 309 w 403"/>
                <a:gd name="T49" fmla="*/ 89 h 189"/>
                <a:gd name="T50" fmla="*/ 319 w 403"/>
                <a:gd name="T51" fmla="*/ 84 h 189"/>
                <a:gd name="T52" fmla="*/ 329 w 403"/>
                <a:gd name="T53" fmla="*/ 84 h 189"/>
                <a:gd name="T54" fmla="*/ 334 w 403"/>
                <a:gd name="T55" fmla="*/ 84 h 189"/>
                <a:gd name="T56" fmla="*/ 344 w 403"/>
                <a:gd name="T57" fmla="*/ 89 h 189"/>
                <a:gd name="T58" fmla="*/ 344 w 403"/>
                <a:gd name="T59" fmla="*/ 89 h 189"/>
                <a:gd name="T60" fmla="*/ 358 w 403"/>
                <a:gd name="T61" fmla="*/ 109 h 189"/>
                <a:gd name="T62" fmla="*/ 373 w 403"/>
                <a:gd name="T63" fmla="*/ 119 h 189"/>
                <a:gd name="T64" fmla="*/ 393 w 403"/>
                <a:gd name="T65" fmla="*/ 129 h 189"/>
                <a:gd name="T66" fmla="*/ 393 w 403"/>
                <a:gd name="T67" fmla="*/ 129 h 189"/>
                <a:gd name="T68" fmla="*/ 403 w 403"/>
                <a:gd name="T69" fmla="*/ 139 h 189"/>
                <a:gd name="T70" fmla="*/ 403 w 403"/>
                <a:gd name="T71" fmla="*/ 149 h 189"/>
                <a:gd name="T72" fmla="*/ 398 w 403"/>
                <a:gd name="T73" fmla="*/ 149 h 189"/>
                <a:gd name="T74" fmla="*/ 393 w 403"/>
                <a:gd name="T75" fmla="*/ 154 h 189"/>
                <a:gd name="T76" fmla="*/ 393 w 403"/>
                <a:gd name="T77" fmla="*/ 154 h 189"/>
                <a:gd name="T78" fmla="*/ 299 w 403"/>
                <a:gd name="T79" fmla="*/ 154 h 189"/>
                <a:gd name="T80" fmla="*/ 299 w 403"/>
                <a:gd name="T81" fmla="*/ 154 h 189"/>
                <a:gd name="T82" fmla="*/ 279 w 403"/>
                <a:gd name="T83" fmla="*/ 174 h 189"/>
                <a:gd name="T84" fmla="*/ 259 w 403"/>
                <a:gd name="T85" fmla="*/ 184 h 189"/>
                <a:gd name="T86" fmla="*/ 249 w 403"/>
                <a:gd name="T87" fmla="*/ 189 h 189"/>
                <a:gd name="T88" fmla="*/ 244 w 403"/>
                <a:gd name="T89" fmla="*/ 189 h 189"/>
                <a:gd name="T90" fmla="*/ 244 w 403"/>
                <a:gd name="T91" fmla="*/ 189 h 189"/>
                <a:gd name="T92" fmla="*/ 209 w 403"/>
                <a:gd name="T93" fmla="*/ 169 h 189"/>
                <a:gd name="T94" fmla="*/ 189 w 403"/>
                <a:gd name="T95" fmla="*/ 154 h 189"/>
                <a:gd name="T96" fmla="*/ 155 w 403"/>
                <a:gd name="T97" fmla="*/ 154 h 189"/>
                <a:gd name="T98" fmla="*/ 155 w 403"/>
                <a:gd name="T99" fmla="*/ 154 h 189"/>
                <a:gd name="T100" fmla="*/ 50 w 403"/>
                <a:gd name="T101" fmla="*/ 154 h 189"/>
                <a:gd name="T102" fmla="*/ 50 w 403"/>
                <a:gd name="T103" fmla="*/ 154 h 189"/>
                <a:gd name="T104" fmla="*/ 35 w 403"/>
                <a:gd name="T105" fmla="*/ 144 h 189"/>
                <a:gd name="T106" fmla="*/ 15 w 403"/>
                <a:gd name="T107" fmla="*/ 129 h 189"/>
                <a:gd name="T108" fmla="*/ 0 w 403"/>
                <a:gd name="T109" fmla="*/ 109 h 189"/>
                <a:gd name="T110" fmla="*/ 40 w 403"/>
                <a:gd name="T111" fmla="*/ 79 h 189"/>
                <a:gd name="T112" fmla="*/ 30 w 403"/>
                <a:gd name="T113" fmla="*/ 40 h 189"/>
                <a:gd name="T114" fmla="*/ 70 w 403"/>
                <a:gd name="T115" fmla="*/ 30 h 189"/>
                <a:gd name="T116" fmla="*/ 130 w 403"/>
                <a:gd name="T117" fmla="*/ 0 h 189"/>
                <a:gd name="T118" fmla="*/ 130 w 403"/>
                <a:gd name="T119" fmla="*/ 0 h 189"/>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403"/>
                <a:gd name="T181" fmla="*/ 0 h 189"/>
                <a:gd name="T182" fmla="*/ 403 w 403"/>
                <a:gd name="T183" fmla="*/ 189 h 189"/>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403" h="189">
                  <a:moveTo>
                    <a:pt x="130" y="0"/>
                  </a:moveTo>
                  <a:lnTo>
                    <a:pt x="130" y="0"/>
                  </a:lnTo>
                  <a:lnTo>
                    <a:pt x="130" y="10"/>
                  </a:lnTo>
                  <a:lnTo>
                    <a:pt x="140" y="20"/>
                  </a:lnTo>
                  <a:lnTo>
                    <a:pt x="155" y="25"/>
                  </a:lnTo>
                  <a:lnTo>
                    <a:pt x="184" y="30"/>
                  </a:lnTo>
                  <a:lnTo>
                    <a:pt x="194" y="30"/>
                  </a:lnTo>
                  <a:lnTo>
                    <a:pt x="189" y="25"/>
                  </a:lnTo>
                  <a:lnTo>
                    <a:pt x="184" y="35"/>
                  </a:lnTo>
                  <a:lnTo>
                    <a:pt x="189" y="60"/>
                  </a:lnTo>
                  <a:lnTo>
                    <a:pt x="194" y="89"/>
                  </a:lnTo>
                  <a:lnTo>
                    <a:pt x="194" y="104"/>
                  </a:lnTo>
                  <a:lnTo>
                    <a:pt x="194" y="109"/>
                  </a:lnTo>
                  <a:lnTo>
                    <a:pt x="209" y="114"/>
                  </a:lnTo>
                  <a:lnTo>
                    <a:pt x="249" y="129"/>
                  </a:lnTo>
                  <a:lnTo>
                    <a:pt x="269" y="129"/>
                  </a:lnTo>
                  <a:lnTo>
                    <a:pt x="279" y="129"/>
                  </a:lnTo>
                  <a:lnTo>
                    <a:pt x="284" y="119"/>
                  </a:lnTo>
                  <a:lnTo>
                    <a:pt x="294" y="99"/>
                  </a:lnTo>
                  <a:lnTo>
                    <a:pt x="309" y="89"/>
                  </a:lnTo>
                  <a:lnTo>
                    <a:pt x="319" y="84"/>
                  </a:lnTo>
                  <a:lnTo>
                    <a:pt x="329" y="84"/>
                  </a:lnTo>
                  <a:lnTo>
                    <a:pt x="334" y="84"/>
                  </a:lnTo>
                  <a:lnTo>
                    <a:pt x="344" y="89"/>
                  </a:lnTo>
                  <a:lnTo>
                    <a:pt x="358" y="109"/>
                  </a:lnTo>
                  <a:lnTo>
                    <a:pt x="373" y="119"/>
                  </a:lnTo>
                  <a:lnTo>
                    <a:pt x="393" y="129"/>
                  </a:lnTo>
                  <a:lnTo>
                    <a:pt x="403" y="139"/>
                  </a:lnTo>
                  <a:lnTo>
                    <a:pt x="403" y="149"/>
                  </a:lnTo>
                  <a:lnTo>
                    <a:pt x="398" y="149"/>
                  </a:lnTo>
                  <a:lnTo>
                    <a:pt x="393" y="154"/>
                  </a:lnTo>
                  <a:lnTo>
                    <a:pt x="299" y="154"/>
                  </a:lnTo>
                  <a:lnTo>
                    <a:pt x="279" y="174"/>
                  </a:lnTo>
                  <a:lnTo>
                    <a:pt x="259" y="184"/>
                  </a:lnTo>
                  <a:lnTo>
                    <a:pt x="249" y="189"/>
                  </a:lnTo>
                  <a:lnTo>
                    <a:pt x="244" y="189"/>
                  </a:lnTo>
                  <a:lnTo>
                    <a:pt x="209" y="169"/>
                  </a:lnTo>
                  <a:lnTo>
                    <a:pt x="189" y="154"/>
                  </a:lnTo>
                  <a:lnTo>
                    <a:pt x="155" y="154"/>
                  </a:lnTo>
                  <a:lnTo>
                    <a:pt x="50" y="154"/>
                  </a:lnTo>
                  <a:lnTo>
                    <a:pt x="35" y="144"/>
                  </a:lnTo>
                  <a:lnTo>
                    <a:pt x="15" y="129"/>
                  </a:lnTo>
                  <a:lnTo>
                    <a:pt x="0" y="109"/>
                  </a:lnTo>
                  <a:lnTo>
                    <a:pt x="40" y="79"/>
                  </a:lnTo>
                  <a:lnTo>
                    <a:pt x="30" y="40"/>
                  </a:lnTo>
                  <a:lnTo>
                    <a:pt x="70" y="30"/>
                  </a:lnTo>
                  <a:lnTo>
                    <a:pt x="130" y="0"/>
                  </a:lnTo>
                  <a:close/>
                </a:path>
              </a:pathLst>
            </a:custGeom>
            <a:solidFill>
              <a:srgbClr val="409222"/>
            </a:solidFill>
            <a:ln w="9525">
              <a:noFill/>
              <a:round/>
              <a:headEnd/>
              <a:tailEnd/>
            </a:ln>
          </p:spPr>
          <p:txBody>
            <a:bodyPr>
              <a:prstTxWarp prst="textNoShape">
                <a:avLst/>
              </a:prstTxWarp>
            </a:bodyPr>
            <a:lstStyle/>
            <a:p>
              <a:endParaRPr lang="en-US"/>
            </a:p>
          </p:txBody>
        </p:sp>
        <p:sp>
          <p:nvSpPr>
            <p:cNvPr id="47473" name="Freeform 34"/>
            <p:cNvSpPr>
              <a:spLocks/>
            </p:cNvSpPr>
            <p:nvPr/>
          </p:nvSpPr>
          <p:spPr bwMode="auto">
            <a:xfrm>
              <a:off x="4161" y="3491"/>
              <a:ext cx="521" cy="256"/>
            </a:xfrm>
            <a:custGeom>
              <a:avLst/>
              <a:gdLst>
                <a:gd name="T0" fmla="*/ 159 w 358"/>
                <a:gd name="T1" fmla="*/ 10 h 179"/>
                <a:gd name="T2" fmla="*/ 95 w 358"/>
                <a:gd name="T3" fmla="*/ 0 h 179"/>
                <a:gd name="T4" fmla="*/ 75 w 358"/>
                <a:gd name="T5" fmla="*/ 5 h 179"/>
                <a:gd name="T6" fmla="*/ 55 w 358"/>
                <a:gd name="T7" fmla="*/ 15 h 179"/>
                <a:gd name="T8" fmla="*/ 10 w 358"/>
                <a:gd name="T9" fmla="*/ 30 h 179"/>
                <a:gd name="T10" fmla="*/ 0 w 358"/>
                <a:gd name="T11" fmla="*/ 45 h 179"/>
                <a:gd name="T12" fmla="*/ 0 w 358"/>
                <a:gd name="T13" fmla="*/ 70 h 179"/>
                <a:gd name="T14" fmla="*/ 25 w 358"/>
                <a:gd name="T15" fmla="*/ 80 h 179"/>
                <a:gd name="T16" fmla="*/ 55 w 358"/>
                <a:gd name="T17" fmla="*/ 85 h 179"/>
                <a:gd name="T18" fmla="*/ 120 w 358"/>
                <a:gd name="T19" fmla="*/ 95 h 179"/>
                <a:gd name="T20" fmla="*/ 35 w 358"/>
                <a:gd name="T21" fmla="*/ 120 h 179"/>
                <a:gd name="T22" fmla="*/ 40 w 358"/>
                <a:gd name="T23" fmla="*/ 130 h 179"/>
                <a:gd name="T24" fmla="*/ 60 w 358"/>
                <a:gd name="T25" fmla="*/ 140 h 179"/>
                <a:gd name="T26" fmla="*/ 105 w 358"/>
                <a:gd name="T27" fmla="*/ 135 h 179"/>
                <a:gd name="T28" fmla="*/ 249 w 358"/>
                <a:gd name="T29" fmla="*/ 125 h 179"/>
                <a:gd name="T30" fmla="*/ 254 w 358"/>
                <a:gd name="T31" fmla="*/ 130 h 179"/>
                <a:gd name="T32" fmla="*/ 224 w 358"/>
                <a:gd name="T33" fmla="*/ 140 h 179"/>
                <a:gd name="T34" fmla="*/ 154 w 358"/>
                <a:gd name="T35" fmla="*/ 155 h 179"/>
                <a:gd name="T36" fmla="*/ 164 w 358"/>
                <a:gd name="T37" fmla="*/ 160 h 179"/>
                <a:gd name="T38" fmla="*/ 229 w 358"/>
                <a:gd name="T39" fmla="*/ 179 h 179"/>
                <a:gd name="T40" fmla="*/ 279 w 358"/>
                <a:gd name="T41" fmla="*/ 170 h 179"/>
                <a:gd name="T42" fmla="*/ 344 w 358"/>
                <a:gd name="T43" fmla="*/ 145 h 179"/>
                <a:gd name="T44" fmla="*/ 358 w 358"/>
                <a:gd name="T45" fmla="*/ 135 h 179"/>
                <a:gd name="T46" fmla="*/ 329 w 358"/>
                <a:gd name="T47" fmla="*/ 125 h 179"/>
                <a:gd name="T48" fmla="*/ 264 w 358"/>
                <a:gd name="T49" fmla="*/ 120 h 179"/>
                <a:gd name="T50" fmla="*/ 164 w 358"/>
                <a:gd name="T51" fmla="*/ 110 h 179"/>
                <a:gd name="T52" fmla="*/ 164 w 358"/>
                <a:gd name="T53" fmla="*/ 95 h 179"/>
                <a:gd name="T54" fmla="*/ 184 w 358"/>
                <a:gd name="T55" fmla="*/ 85 h 179"/>
                <a:gd name="T56" fmla="*/ 229 w 358"/>
                <a:gd name="T57" fmla="*/ 70 h 179"/>
                <a:gd name="T58" fmla="*/ 234 w 358"/>
                <a:gd name="T59" fmla="*/ 60 h 179"/>
                <a:gd name="T60" fmla="*/ 229 w 358"/>
                <a:gd name="T61" fmla="*/ 55 h 179"/>
                <a:gd name="T62" fmla="*/ 194 w 358"/>
                <a:gd name="T63" fmla="*/ 30 h 179"/>
                <a:gd name="T64" fmla="*/ 159 w 358"/>
                <a:gd name="T65" fmla="*/ 10 h 17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58"/>
                <a:gd name="T100" fmla="*/ 0 h 179"/>
                <a:gd name="T101" fmla="*/ 358 w 358"/>
                <a:gd name="T102" fmla="*/ 179 h 17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58" h="179">
                  <a:moveTo>
                    <a:pt x="159" y="10"/>
                  </a:moveTo>
                  <a:lnTo>
                    <a:pt x="159" y="10"/>
                  </a:lnTo>
                  <a:lnTo>
                    <a:pt x="125" y="0"/>
                  </a:lnTo>
                  <a:lnTo>
                    <a:pt x="95" y="0"/>
                  </a:lnTo>
                  <a:lnTo>
                    <a:pt x="85" y="0"/>
                  </a:lnTo>
                  <a:lnTo>
                    <a:pt x="75" y="5"/>
                  </a:lnTo>
                  <a:lnTo>
                    <a:pt x="55" y="15"/>
                  </a:lnTo>
                  <a:lnTo>
                    <a:pt x="30" y="20"/>
                  </a:lnTo>
                  <a:lnTo>
                    <a:pt x="10" y="30"/>
                  </a:lnTo>
                  <a:lnTo>
                    <a:pt x="5" y="35"/>
                  </a:lnTo>
                  <a:lnTo>
                    <a:pt x="0" y="45"/>
                  </a:lnTo>
                  <a:lnTo>
                    <a:pt x="0" y="70"/>
                  </a:lnTo>
                  <a:lnTo>
                    <a:pt x="5" y="80"/>
                  </a:lnTo>
                  <a:lnTo>
                    <a:pt x="25" y="80"/>
                  </a:lnTo>
                  <a:lnTo>
                    <a:pt x="55" y="85"/>
                  </a:lnTo>
                  <a:lnTo>
                    <a:pt x="90" y="90"/>
                  </a:lnTo>
                  <a:lnTo>
                    <a:pt x="120" y="95"/>
                  </a:lnTo>
                  <a:lnTo>
                    <a:pt x="35" y="120"/>
                  </a:lnTo>
                  <a:lnTo>
                    <a:pt x="40" y="130"/>
                  </a:lnTo>
                  <a:lnTo>
                    <a:pt x="50" y="135"/>
                  </a:lnTo>
                  <a:lnTo>
                    <a:pt x="60" y="140"/>
                  </a:lnTo>
                  <a:lnTo>
                    <a:pt x="105" y="135"/>
                  </a:lnTo>
                  <a:lnTo>
                    <a:pt x="219" y="125"/>
                  </a:lnTo>
                  <a:lnTo>
                    <a:pt x="249" y="125"/>
                  </a:lnTo>
                  <a:lnTo>
                    <a:pt x="254" y="130"/>
                  </a:lnTo>
                  <a:lnTo>
                    <a:pt x="224" y="140"/>
                  </a:lnTo>
                  <a:lnTo>
                    <a:pt x="179" y="145"/>
                  </a:lnTo>
                  <a:lnTo>
                    <a:pt x="154" y="155"/>
                  </a:lnTo>
                  <a:lnTo>
                    <a:pt x="164" y="160"/>
                  </a:lnTo>
                  <a:lnTo>
                    <a:pt x="229" y="179"/>
                  </a:lnTo>
                  <a:lnTo>
                    <a:pt x="254" y="179"/>
                  </a:lnTo>
                  <a:lnTo>
                    <a:pt x="279" y="170"/>
                  </a:lnTo>
                  <a:lnTo>
                    <a:pt x="344" y="145"/>
                  </a:lnTo>
                  <a:lnTo>
                    <a:pt x="353" y="140"/>
                  </a:lnTo>
                  <a:lnTo>
                    <a:pt x="358" y="135"/>
                  </a:lnTo>
                  <a:lnTo>
                    <a:pt x="348" y="130"/>
                  </a:lnTo>
                  <a:lnTo>
                    <a:pt x="329" y="125"/>
                  </a:lnTo>
                  <a:lnTo>
                    <a:pt x="264" y="120"/>
                  </a:lnTo>
                  <a:lnTo>
                    <a:pt x="204" y="115"/>
                  </a:lnTo>
                  <a:lnTo>
                    <a:pt x="164" y="110"/>
                  </a:lnTo>
                  <a:lnTo>
                    <a:pt x="159" y="105"/>
                  </a:lnTo>
                  <a:lnTo>
                    <a:pt x="164" y="95"/>
                  </a:lnTo>
                  <a:lnTo>
                    <a:pt x="184" y="85"/>
                  </a:lnTo>
                  <a:lnTo>
                    <a:pt x="209" y="75"/>
                  </a:lnTo>
                  <a:lnTo>
                    <a:pt x="229" y="70"/>
                  </a:lnTo>
                  <a:lnTo>
                    <a:pt x="234" y="65"/>
                  </a:lnTo>
                  <a:lnTo>
                    <a:pt x="234" y="60"/>
                  </a:lnTo>
                  <a:lnTo>
                    <a:pt x="229" y="55"/>
                  </a:lnTo>
                  <a:lnTo>
                    <a:pt x="224" y="45"/>
                  </a:lnTo>
                  <a:lnTo>
                    <a:pt x="194" y="30"/>
                  </a:lnTo>
                  <a:lnTo>
                    <a:pt x="159" y="10"/>
                  </a:lnTo>
                  <a:close/>
                </a:path>
              </a:pathLst>
            </a:custGeom>
            <a:solidFill>
              <a:srgbClr val="85C34A"/>
            </a:solidFill>
            <a:ln w="9525">
              <a:noFill/>
              <a:round/>
              <a:headEnd/>
              <a:tailEnd/>
            </a:ln>
          </p:spPr>
          <p:txBody>
            <a:bodyPr>
              <a:prstTxWarp prst="textNoShape">
                <a:avLst/>
              </a:prstTxWarp>
            </a:bodyPr>
            <a:lstStyle/>
            <a:p>
              <a:endParaRPr lang="en-US"/>
            </a:p>
          </p:txBody>
        </p:sp>
        <p:sp>
          <p:nvSpPr>
            <p:cNvPr id="47474" name="Freeform 35"/>
            <p:cNvSpPr>
              <a:spLocks/>
            </p:cNvSpPr>
            <p:nvPr/>
          </p:nvSpPr>
          <p:spPr bwMode="auto">
            <a:xfrm>
              <a:off x="3000" y="3464"/>
              <a:ext cx="545" cy="405"/>
            </a:xfrm>
            <a:custGeom>
              <a:avLst/>
              <a:gdLst>
                <a:gd name="T0" fmla="*/ 115 w 373"/>
                <a:gd name="T1" fmla="*/ 248 h 283"/>
                <a:gd name="T2" fmla="*/ 85 w 373"/>
                <a:gd name="T3" fmla="*/ 253 h 283"/>
                <a:gd name="T4" fmla="*/ 55 w 373"/>
                <a:gd name="T5" fmla="*/ 268 h 283"/>
                <a:gd name="T6" fmla="*/ 35 w 373"/>
                <a:gd name="T7" fmla="*/ 268 h 283"/>
                <a:gd name="T8" fmla="*/ 0 w 373"/>
                <a:gd name="T9" fmla="*/ 263 h 283"/>
                <a:gd name="T10" fmla="*/ 0 w 373"/>
                <a:gd name="T11" fmla="*/ 253 h 283"/>
                <a:gd name="T12" fmla="*/ 15 w 373"/>
                <a:gd name="T13" fmla="*/ 228 h 283"/>
                <a:gd name="T14" fmla="*/ 30 w 373"/>
                <a:gd name="T15" fmla="*/ 203 h 283"/>
                <a:gd name="T16" fmla="*/ 35 w 373"/>
                <a:gd name="T17" fmla="*/ 169 h 283"/>
                <a:gd name="T18" fmla="*/ 50 w 373"/>
                <a:gd name="T19" fmla="*/ 154 h 283"/>
                <a:gd name="T20" fmla="*/ 75 w 373"/>
                <a:gd name="T21" fmla="*/ 134 h 283"/>
                <a:gd name="T22" fmla="*/ 75 w 373"/>
                <a:gd name="T23" fmla="*/ 109 h 283"/>
                <a:gd name="T24" fmla="*/ 70 w 373"/>
                <a:gd name="T25" fmla="*/ 94 h 283"/>
                <a:gd name="T26" fmla="*/ 65 w 373"/>
                <a:gd name="T27" fmla="*/ 84 h 283"/>
                <a:gd name="T28" fmla="*/ 75 w 373"/>
                <a:gd name="T29" fmla="*/ 74 h 283"/>
                <a:gd name="T30" fmla="*/ 85 w 373"/>
                <a:gd name="T31" fmla="*/ 59 h 283"/>
                <a:gd name="T32" fmla="*/ 85 w 373"/>
                <a:gd name="T33" fmla="*/ 34 h 283"/>
                <a:gd name="T34" fmla="*/ 100 w 373"/>
                <a:gd name="T35" fmla="*/ 24 h 283"/>
                <a:gd name="T36" fmla="*/ 120 w 373"/>
                <a:gd name="T37" fmla="*/ 14 h 283"/>
                <a:gd name="T38" fmla="*/ 140 w 373"/>
                <a:gd name="T39" fmla="*/ 14 h 283"/>
                <a:gd name="T40" fmla="*/ 179 w 373"/>
                <a:gd name="T41" fmla="*/ 4 h 283"/>
                <a:gd name="T42" fmla="*/ 199 w 373"/>
                <a:gd name="T43" fmla="*/ 0 h 283"/>
                <a:gd name="T44" fmla="*/ 239 w 373"/>
                <a:gd name="T45" fmla="*/ 14 h 283"/>
                <a:gd name="T46" fmla="*/ 254 w 373"/>
                <a:gd name="T47" fmla="*/ 24 h 283"/>
                <a:gd name="T48" fmla="*/ 279 w 373"/>
                <a:gd name="T49" fmla="*/ 49 h 283"/>
                <a:gd name="T50" fmla="*/ 314 w 373"/>
                <a:gd name="T51" fmla="*/ 44 h 283"/>
                <a:gd name="T52" fmla="*/ 329 w 373"/>
                <a:gd name="T53" fmla="*/ 49 h 283"/>
                <a:gd name="T54" fmla="*/ 339 w 373"/>
                <a:gd name="T55" fmla="*/ 69 h 283"/>
                <a:gd name="T56" fmla="*/ 344 w 373"/>
                <a:gd name="T57" fmla="*/ 99 h 283"/>
                <a:gd name="T58" fmla="*/ 344 w 373"/>
                <a:gd name="T59" fmla="*/ 114 h 283"/>
                <a:gd name="T60" fmla="*/ 354 w 373"/>
                <a:gd name="T61" fmla="*/ 129 h 283"/>
                <a:gd name="T62" fmla="*/ 364 w 373"/>
                <a:gd name="T63" fmla="*/ 134 h 283"/>
                <a:gd name="T64" fmla="*/ 373 w 373"/>
                <a:gd name="T65" fmla="*/ 144 h 283"/>
                <a:gd name="T66" fmla="*/ 369 w 373"/>
                <a:gd name="T67" fmla="*/ 159 h 283"/>
                <a:gd name="T68" fmla="*/ 349 w 373"/>
                <a:gd name="T69" fmla="*/ 184 h 283"/>
                <a:gd name="T70" fmla="*/ 339 w 373"/>
                <a:gd name="T71" fmla="*/ 203 h 283"/>
                <a:gd name="T72" fmla="*/ 349 w 373"/>
                <a:gd name="T73" fmla="*/ 218 h 283"/>
                <a:gd name="T74" fmla="*/ 364 w 373"/>
                <a:gd name="T75" fmla="*/ 228 h 283"/>
                <a:gd name="T76" fmla="*/ 349 w 373"/>
                <a:gd name="T77" fmla="*/ 238 h 283"/>
                <a:gd name="T78" fmla="*/ 319 w 373"/>
                <a:gd name="T79" fmla="*/ 268 h 283"/>
                <a:gd name="T80" fmla="*/ 279 w 373"/>
                <a:gd name="T81" fmla="*/ 278 h 283"/>
                <a:gd name="T82" fmla="*/ 219 w 373"/>
                <a:gd name="T83" fmla="*/ 268 h 283"/>
                <a:gd name="T84" fmla="*/ 204 w 373"/>
                <a:gd name="T85" fmla="*/ 278 h 283"/>
                <a:gd name="T86" fmla="*/ 155 w 373"/>
                <a:gd name="T87" fmla="*/ 278 h 283"/>
                <a:gd name="T88" fmla="*/ 155 w 373"/>
                <a:gd name="T89" fmla="*/ 278 h 28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73"/>
                <a:gd name="T136" fmla="*/ 0 h 283"/>
                <a:gd name="T137" fmla="*/ 373 w 373"/>
                <a:gd name="T138" fmla="*/ 283 h 283"/>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73" h="283">
                  <a:moveTo>
                    <a:pt x="155" y="278"/>
                  </a:moveTo>
                  <a:lnTo>
                    <a:pt x="115" y="248"/>
                  </a:lnTo>
                  <a:lnTo>
                    <a:pt x="85" y="253"/>
                  </a:lnTo>
                  <a:lnTo>
                    <a:pt x="70" y="263"/>
                  </a:lnTo>
                  <a:lnTo>
                    <a:pt x="55" y="268"/>
                  </a:lnTo>
                  <a:lnTo>
                    <a:pt x="35" y="268"/>
                  </a:lnTo>
                  <a:lnTo>
                    <a:pt x="15" y="268"/>
                  </a:lnTo>
                  <a:lnTo>
                    <a:pt x="0" y="263"/>
                  </a:lnTo>
                  <a:lnTo>
                    <a:pt x="0" y="258"/>
                  </a:lnTo>
                  <a:lnTo>
                    <a:pt x="0" y="253"/>
                  </a:lnTo>
                  <a:lnTo>
                    <a:pt x="15" y="228"/>
                  </a:lnTo>
                  <a:lnTo>
                    <a:pt x="25" y="213"/>
                  </a:lnTo>
                  <a:lnTo>
                    <a:pt x="30" y="203"/>
                  </a:lnTo>
                  <a:lnTo>
                    <a:pt x="35" y="184"/>
                  </a:lnTo>
                  <a:lnTo>
                    <a:pt x="35" y="169"/>
                  </a:lnTo>
                  <a:lnTo>
                    <a:pt x="40" y="159"/>
                  </a:lnTo>
                  <a:lnTo>
                    <a:pt x="50" y="154"/>
                  </a:lnTo>
                  <a:lnTo>
                    <a:pt x="75" y="134"/>
                  </a:lnTo>
                  <a:lnTo>
                    <a:pt x="75" y="124"/>
                  </a:lnTo>
                  <a:lnTo>
                    <a:pt x="75" y="109"/>
                  </a:lnTo>
                  <a:lnTo>
                    <a:pt x="70" y="94"/>
                  </a:lnTo>
                  <a:lnTo>
                    <a:pt x="65" y="89"/>
                  </a:lnTo>
                  <a:lnTo>
                    <a:pt x="65" y="84"/>
                  </a:lnTo>
                  <a:lnTo>
                    <a:pt x="75" y="74"/>
                  </a:lnTo>
                  <a:lnTo>
                    <a:pt x="80" y="69"/>
                  </a:lnTo>
                  <a:lnTo>
                    <a:pt x="85" y="59"/>
                  </a:lnTo>
                  <a:lnTo>
                    <a:pt x="80" y="44"/>
                  </a:lnTo>
                  <a:lnTo>
                    <a:pt x="85" y="34"/>
                  </a:lnTo>
                  <a:lnTo>
                    <a:pt x="100" y="24"/>
                  </a:lnTo>
                  <a:lnTo>
                    <a:pt x="110" y="14"/>
                  </a:lnTo>
                  <a:lnTo>
                    <a:pt x="120" y="14"/>
                  </a:lnTo>
                  <a:lnTo>
                    <a:pt x="140" y="14"/>
                  </a:lnTo>
                  <a:lnTo>
                    <a:pt x="165" y="9"/>
                  </a:lnTo>
                  <a:lnTo>
                    <a:pt x="179" y="4"/>
                  </a:lnTo>
                  <a:lnTo>
                    <a:pt x="199" y="0"/>
                  </a:lnTo>
                  <a:lnTo>
                    <a:pt x="219" y="4"/>
                  </a:lnTo>
                  <a:lnTo>
                    <a:pt x="239" y="14"/>
                  </a:lnTo>
                  <a:lnTo>
                    <a:pt x="254" y="24"/>
                  </a:lnTo>
                  <a:lnTo>
                    <a:pt x="279" y="49"/>
                  </a:lnTo>
                  <a:lnTo>
                    <a:pt x="299" y="44"/>
                  </a:lnTo>
                  <a:lnTo>
                    <a:pt x="314" y="44"/>
                  </a:lnTo>
                  <a:lnTo>
                    <a:pt x="324" y="44"/>
                  </a:lnTo>
                  <a:lnTo>
                    <a:pt x="329" y="49"/>
                  </a:lnTo>
                  <a:lnTo>
                    <a:pt x="339" y="69"/>
                  </a:lnTo>
                  <a:lnTo>
                    <a:pt x="344" y="84"/>
                  </a:lnTo>
                  <a:lnTo>
                    <a:pt x="344" y="99"/>
                  </a:lnTo>
                  <a:lnTo>
                    <a:pt x="344" y="114"/>
                  </a:lnTo>
                  <a:lnTo>
                    <a:pt x="349" y="119"/>
                  </a:lnTo>
                  <a:lnTo>
                    <a:pt x="354" y="129"/>
                  </a:lnTo>
                  <a:lnTo>
                    <a:pt x="364" y="134"/>
                  </a:lnTo>
                  <a:lnTo>
                    <a:pt x="369" y="134"/>
                  </a:lnTo>
                  <a:lnTo>
                    <a:pt x="373" y="144"/>
                  </a:lnTo>
                  <a:lnTo>
                    <a:pt x="369" y="159"/>
                  </a:lnTo>
                  <a:lnTo>
                    <a:pt x="359" y="174"/>
                  </a:lnTo>
                  <a:lnTo>
                    <a:pt x="349" y="184"/>
                  </a:lnTo>
                  <a:lnTo>
                    <a:pt x="339" y="194"/>
                  </a:lnTo>
                  <a:lnTo>
                    <a:pt x="339" y="203"/>
                  </a:lnTo>
                  <a:lnTo>
                    <a:pt x="349" y="218"/>
                  </a:lnTo>
                  <a:lnTo>
                    <a:pt x="359" y="223"/>
                  </a:lnTo>
                  <a:lnTo>
                    <a:pt x="364" y="228"/>
                  </a:lnTo>
                  <a:lnTo>
                    <a:pt x="349" y="238"/>
                  </a:lnTo>
                  <a:lnTo>
                    <a:pt x="319" y="268"/>
                  </a:lnTo>
                  <a:lnTo>
                    <a:pt x="304" y="273"/>
                  </a:lnTo>
                  <a:lnTo>
                    <a:pt x="279" y="278"/>
                  </a:lnTo>
                  <a:lnTo>
                    <a:pt x="219" y="268"/>
                  </a:lnTo>
                  <a:lnTo>
                    <a:pt x="204" y="278"/>
                  </a:lnTo>
                  <a:lnTo>
                    <a:pt x="179" y="283"/>
                  </a:lnTo>
                  <a:lnTo>
                    <a:pt x="155" y="278"/>
                  </a:lnTo>
                  <a:close/>
                </a:path>
              </a:pathLst>
            </a:custGeom>
            <a:solidFill>
              <a:srgbClr val="5E6F16"/>
            </a:solidFill>
            <a:ln w="9525">
              <a:noFill/>
              <a:round/>
              <a:headEnd/>
              <a:tailEnd/>
            </a:ln>
          </p:spPr>
          <p:txBody>
            <a:bodyPr>
              <a:prstTxWarp prst="textNoShape">
                <a:avLst/>
              </a:prstTxWarp>
            </a:bodyPr>
            <a:lstStyle/>
            <a:p>
              <a:endParaRPr lang="en-US"/>
            </a:p>
          </p:txBody>
        </p:sp>
        <p:sp>
          <p:nvSpPr>
            <p:cNvPr id="47475" name="Freeform 36"/>
            <p:cNvSpPr>
              <a:spLocks/>
            </p:cNvSpPr>
            <p:nvPr/>
          </p:nvSpPr>
          <p:spPr bwMode="auto">
            <a:xfrm>
              <a:off x="3000" y="3677"/>
              <a:ext cx="436" cy="178"/>
            </a:xfrm>
            <a:custGeom>
              <a:avLst/>
              <a:gdLst>
                <a:gd name="T0" fmla="*/ 130 w 299"/>
                <a:gd name="T1" fmla="*/ 0 h 124"/>
                <a:gd name="T2" fmla="*/ 130 w 299"/>
                <a:gd name="T3" fmla="*/ 0 h 124"/>
                <a:gd name="T4" fmla="*/ 125 w 299"/>
                <a:gd name="T5" fmla="*/ 5 h 124"/>
                <a:gd name="T6" fmla="*/ 120 w 299"/>
                <a:gd name="T7" fmla="*/ 10 h 124"/>
                <a:gd name="T8" fmla="*/ 125 w 299"/>
                <a:gd name="T9" fmla="*/ 15 h 124"/>
                <a:gd name="T10" fmla="*/ 140 w 299"/>
                <a:gd name="T11" fmla="*/ 25 h 124"/>
                <a:gd name="T12" fmla="*/ 140 w 299"/>
                <a:gd name="T13" fmla="*/ 25 h 124"/>
                <a:gd name="T14" fmla="*/ 160 w 299"/>
                <a:gd name="T15" fmla="*/ 25 h 124"/>
                <a:gd name="T16" fmla="*/ 160 w 299"/>
                <a:gd name="T17" fmla="*/ 25 h 124"/>
                <a:gd name="T18" fmla="*/ 160 w 299"/>
                <a:gd name="T19" fmla="*/ 35 h 124"/>
                <a:gd name="T20" fmla="*/ 179 w 299"/>
                <a:gd name="T21" fmla="*/ 54 h 124"/>
                <a:gd name="T22" fmla="*/ 179 w 299"/>
                <a:gd name="T23" fmla="*/ 54 h 124"/>
                <a:gd name="T24" fmla="*/ 199 w 299"/>
                <a:gd name="T25" fmla="*/ 79 h 124"/>
                <a:gd name="T26" fmla="*/ 219 w 299"/>
                <a:gd name="T27" fmla="*/ 94 h 124"/>
                <a:gd name="T28" fmla="*/ 229 w 299"/>
                <a:gd name="T29" fmla="*/ 99 h 124"/>
                <a:gd name="T30" fmla="*/ 229 w 299"/>
                <a:gd name="T31" fmla="*/ 99 h 124"/>
                <a:gd name="T32" fmla="*/ 229 w 299"/>
                <a:gd name="T33" fmla="*/ 79 h 124"/>
                <a:gd name="T34" fmla="*/ 234 w 299"/>
                <a:gd name="T35" fmla="*/ 69 h 124"/>
                <a:gd name="T36" fmla="*/ 239 w 299"/>
                <a:gd name="T37" fmla="*/ 64 h 124"/>
                <a:gd name="T38" fmla="*/ 249 w 299"/>
                <a:gd name="T39" fmla="*/ 64 h 124"/>
                <a:gd name="T40" fmla="*/ 249 w 299"/>
                <a:gd name="T41" fmla="*/ 64 h 124"/>
                <a:gd name="T42" fmla="*/ 259 w 299"/>
                <a:gd name="T43" fmla="*/ 74 h 124"/>
                <a:gd name="T44" fmla="*/ 259 w 299"/>
                <a:gd name="T45" fmla="*/ 84 h 124"/>
                <a:gd name="T46" fmla="*/ 259 w 299"/>
                <a:gd name="T47" fmla="*/ 94 h 124"/>
                <a:gd name="T48" fmla="*/ 269 w 299"/>
                <a:gd name="T49" fmla="*/ 99 h 124"/>
                <a:gd name="T50" fmla="*/ 269 w 299"/>
                <a:gd name="T51" fmla="*/ 99 h 124"/>
                <a:gd name="T52" fmla="*/ 299 w 299"/>
                <a:gd name="T53" fmla="*/ 114 h 124"/>
                <a:gd name="T54" fmla="*/ 299 w 299"/>
                <a:gd name="T55" fmla="*/ 114 h 124"/>
                <a:gd name="T56" fmla="*/ 274 w 299"/>
                <a:gd name="T57" fmla="*/ 109 h 124"/>
                <a:gd name="T58" fmla="*/ 249 w 299"/>
                <a:gd name="T59" fmla="*/ 109 h 124"/>
                <a:gd name="T60" fmla="*/ 229 w 299"/>
                <a:gd name="T61" fmla="*/ 114 h 124"/>
                <a:gd name="T62" fmla="*/ 229 w 299"/>
                <a:gd name="T63" fmla="*/ 114 h 124"/>
                <a:gd name="T64" fmla="*/ 184 w 299"/>
                <a:gd name="T65" fmla="*/ 124 h 124"/>
                <a:gd name="T66" fmla="*/ 155 w 299"/>
                <a:gd name="T67" fmla="*/ 124 h 124"/>
                <a:gd name="T68" fmla="*/ 135 w 299"/>
                <a:gd name="T69" fmla="*/ 119 h 124"/>
                <a:gd name="T70" fmla="*/ 135 w 299"/>
                <a:gd name="T71" fmla="*/ 119 h 124"/>
                <a:gd name="T72" fmla="*/ 110 w 299"/>
                <a:gd name="T73" fmla="*/ 99 h 124"/>
                <a:gd name="T74" fmla="*/ 100 w 299"/>
                <a:gd name="T75" fmla="*/ 89 h 124"/>
                <a:gd name="T76" fmla="*/ 100 w 299"/>
                <a:gd name="T77" fmla="*/ 89 h 124"/>
                <a:gd name="T78" fmla="*/ 90 w 299"/>
                <a:gd name="T79" fmla="*/ 94 h 124"/>
                <a:gd name="T80" fmla="*/ 60 w 299"/>
                <a:gd name="T81" fmla="*/ 99 h 124"/>
                <a:gd name="T82" fmla="*/ 60 w 299"/>
                <a:gd name="T83" fmla="*/ 99 h 124"/>
                <a:gd name="T84" fmla="*/ 40 w 299"/>
                <a:gd name="T85" fmla="*/ 109 h 124"/>
                <a:gd name="T86" fmla="*/ 25 w 299"/>
                <a:gd name="T87" fmla="*/ 114 h 124"/>
                <a:gd name="T88" fmla="*/ 15 w 299"/>
                <a:gd name="T89" fmla="*/ 114 h 124"/>
                <a:gd name="T90" fmla="*/ 5 w 299"/>
                <a:gd name="T91" fmla="*/ 104 h 124"/>
                <a:gd name="T92" fmla="*/ 5 w 299"/>
                <a:gd name="T93" fmla="*/ 104 h 124"/>
                <a:gd name="T94" fmla="*/ 0 w 299"/>
                <a:gd name="T95" fmla="*/ 74 h 124"/>
                <a:gd name="T96" fmla="*/ 0 w 299"/>
                <a:gd name="T97" fmla="*/ 64 h 124"/>
                <a:gd name="T98" fmla="*/ 0 w 299"/>
                <a:gd name="T99" fmla="*/ 64 h 124"/>
                <a:gd name="T100" fmla="*/ 10 w 299"/>
                <a:gd name="T101" fmla="*/ 35 h 124"/>
                <a:gd name="T102" fmla="*/ 20 w 299"/>
                <a:gd name="T103" fmla="*/ 20 h 124"/>
                <a:gd name="T104" fmla="*/ 25 w 299"/>
                <a:gd name="T105" fmla="*/ 10 h 124"/>
                <a:gd name="T106" fmla="*/ 35 w 299"/>
                <a:gd name="T107" fmla="*/ 5 h 124"/>
                <a:gd name="T108" fmla="*/ 35 w 299"/>
                <a:gd name="T109" fmla="*/ 5 h 124"/>
                <a:gd name="T110" fmla="*/ 60 w 299"/>
                <a:gd name="T111" fmla="*/ 5 h 124"/>
                <a:gd name="T112" fmla="*/ 90 w 299"/>
                <a:gd name="T113" fmla="*/ 0 h 124"/>
                <a:gd name="T114" fmla="*/ 130 w 299"/>
                <a:gd name="T115" fmla="*/ 0 h 124"/>
                <a:gd name="T116" fmla="*/ 130 w 299"/>
                <a:gd name="T117" fmla="*/ 0 h 124"/>
                <a:gd name="T118" fmla="*/ 130 w 299"/>
                <a:gd name="T119" fmla="*/ 0 h 124"/>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299"/>
                <a:gd name="T181" fmla="*/ 0 h 124"/>
                <a:gd name="T182" fmla="*/ 299 w 299"/>
                <a:gd name="T183" fmla="*/ 124 h 124"/>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299" h="124">
                  <a:moveTo>
                    <a:pt x="130" y="0"/>
                  </a:moveTo>
                  <a:lnTo>
                    <a:pt x="130" y="0"/>
                  </a:lnTo>
                  <a:lnTo>
                    <a:pt x="125" y="5"/>
                  </a:lnTo>
                  <a:lnTo>
                    <a:pt x="120" y="10"/>
                  </a:lnTo>
                  <a:lnTo>
                    <a:pt x="125" y="15"/>
                  </a:lnTo>
                  <a:lnTo>
                    <a:pt x="140" y="25"/>
                  </a:lnTo>
                  <a:lnTo>
                    <a:pt x="160" y="25"/>
                  </a:lnTo>
                  <a:lnTo>
                    <a:pt x="160" y="35"/>
                  </a:lnTo>
                  <a:lnTo>
                    <a:pt x="179" y="54"/>
                  </a:lnTo>
                  <a:lnTo>
                    <a:pt x="199" y="79"/>
                  </a:lnTo>
                  <a:lnTo>
                    <a:pt x="219" y="94"/>
                  </a:lnTo>
                  <a:lnTo>
                    <a:pt x="229" y="99"/>
                  </a:lnTo>
                  <a:lnTo>
                    <a:pt x="229" y="79"/>
                  </a:lnTo>
                  <a:lnTo>
                    <a:pt x="234" y="69"/>
                  </a:lnTo>
                  <a:lnTo>
                    <a:pt x="239" y="64"/>
                  </a:lnTo>
                  <a:lnTo>
                    <a:pt x="249" y="64"/>
                  </a:lnTo>
                  <a:lnTo>
                    <a:pt x="259" y="74"/>
                  </a:lnTo>
                  <a:lnTo>
                    <a:pt x="259" y="84"/>
                  </a:lnTo>
                  <a:lnTo>
                    <a:pt x="259" y="94"/>
                  </a:lnTo>
                  <a:lnTo>
                    <a:pt x="269" y="99"/>
                  </a:lnTo>
                  <a:lnTo>
                    <a:pt x="299" y="114"/>
                  </a:lnTo>
                  <a:lnTo>
                    <a:pt x="274" y="109"/>
                  </a:lnTo>
                  <a:lnTo>
                    <a:pt x="249" y="109"/>
                  </a:lnTo>
                  <a:lnTo>
                    <a:pt x="229" y="114"/>
                  </a:lnTo>
                  <a:lnTo>
                    <a:pt x="184" y="124"/>
                  </a:lnTo>
                  <a:lnTo>
                    <a:pt x="155" y="124"/>
                  </a:lnTo>
                  <a:lnTo>
                    <a:pt x="135" y="119"/>
                  </a:lnTo>
                  <a:lnTo>
                    <a:pt x="110" y="99"/>
                  </a:lnTo>
                  <a:lnTo>
                    <a:pt x="100" y="89"/>
                  </a:lnTo>
                  <a:lnTo>
                    <a:pt x="90" y="94"/>
                  </a:lnTo>
                  <a:lnTo>
                    <a:pt x="60" y="99"/>
                  </a:lnTo>
                  <a:lnTo>
                    <a:pt x="40" y="109"/>
                  </a:lnTo>
                  <a:lnTo>
                    <a:pt x="25" y="114"/>
                  </a:lnTo>
                  <a:lnTo>
                    <a:pt x="15" y="114"/>
                  </a:lnTo>
                  <a:lnTo>
                    <a:pt x="5" y="104"/>
                  </a:lnTo>
                  <a:lnTo>
                    <a:pt x="0" y="74"/>
                  </a:lnTo>
                  <a:lnTo>
                    <a:pt x="0" y="64"/>
                  </a:lnTo>
                  <a:lnTo>
                    <a:pt x="10" y="35"/>
                  </a:lnTo>
                  <a:lnTo>
                    <a:pt x="20" y="20"/>
                  </a:lnTo>
                  <a:lnTo>
                    <a:pt x="25" y="10"/>
                  </a:lnTo>
                  <a:lnTo>
                    <a:pt x="35" y="5"/>
                  </a:lnTo>
                  <a:lnTo>
                    <a:pt x="60" y="5"/>
                  </a:lnTo>
                  <a:lnTo>
                    <a:pt x="90" y="0"/>
                  </a:lnTo>
                  <a:lnTo>
                    <a:pt x="130" y="0"/>
                  </a:lnTo>
                  <a:close/>
                </a:path>
              </a:pathLst>
            </a:custGeom>
            <a:solidFill>
              <a:srgbClr val="4D5415"/>
            </a:solidFill>
            <a:ln w="9525">
              <a:noFill/>
              <a:round/>
              <a:headEnd/>
              <a:tailEnd/>
            </a:ln>
          </p:spPr>
          <p:txBody>
            <a:bodyPr>
              <a:prstTxWarp prst="textNoShape">
                <a:avLst/>
              </a:prstTxWarp>
            </a:bodyPr>
            <a:lstStyle/>
            <a:p>
              <a:endParaRPr lang="en-US"/>
            </a:p>
          </p:txBody>
        </p:sp>
        <p:sp>
          <p:nvSpPr>
            <p:cNvPr id="47476" name="Freeform 37"/>
            <p:cNvSpPr>
              <a:spLocks/>
            </p:cNvSpPr>
            <p:nvPr/>
          </p:nvSpPr>
          <p:spPr bwMode="auto">
            <a:xfrm>
              <a:off x="3116" y="3491"/>
              <a:ext cx="378" cy="251"/>
            </a:xfrm>
            <a:custGeom>
              <a:avLst/>
              <a:gdLst>
                <a:gd name="T0" fmla="*/ 0 w 259"/>
                <a:gd name="T1" fmla="*/ 50 h 175"/>
                <a:gd name="T2" fmla="*/ 0 w 259"/>
                <a:gd name="T3" fmla="*/ 50 h 175"/>
                <a:gd name="T4" fmla="*/ 10 w 259"/>
                <a:gd name="T5" fmla="*/ 50 h 175"/>
                <a:gd name="T6" fmla="*/ 10 w 259"/>
                <a:gd name="T7" fmla="*/ 45 h 175"/>
                <a:gd name="T8" fmla="*/ 20 w 259"/>
                <a:gd name="T9" fmla="*/ 45 h 175"/>
                <a:gd name="T10" fmla="*/ 50 w 259"/>
                <a:gd name="T11" fmla="*/ 60 h 175"/>
                <a:gd name="T12" fmla="*/ 50 w 259"/>
                <a:gd name="T13" fmla="*/ 60 h 175"/>
                <a:gd name="T14" fmla="*/ 80 w 259"/>
                <a:gd name="T15" fmla="*/ 75 h 175"/>
                <a:gd name="T16" fmla="*/ 99 w 259"/>
                <a:gd name="T17" fmla="*/ 85 h 175"/>
                <a:gd name="T18" fmla="*/ 109 w 259"/>
                <a:gd name="T19" fmla="*/ 95 h 175"/>
                <a:gd name="T20" fmla="*/ 80 w 259"/>
                <a:gd name="T21" fmla="*/ 120 h 175"/>
                <a:gd name="T22" fmla="*/ 159 w 259"/>
                <a:gd name="T23" fmla="*/ 130 h 175"/>
                <a:gd name="T24" fmla="*/ 204 w 259"/>
                <a:gd name="T25" fmla="*/ 130 h 175"/>
                <a:gd name="T26" fmla="*/ 204 w 259"/>
                <a:gd name="T27" fmla="*/ 155 h 175"/>
                <a:gd name="T28" fmla="*/ 204 w 259"/>
                <a:gd name="T29" fmla="*/ 155 h 175"/>
                <a:gd name="T30" fmla="*/ 214 w 259"/>
                <a:gd name="T31" fmla="*/ 170 h 175"/>
                <a:gd name="T32" fmla="*/ 219 w 259"/>
                <a:gd name="T33" fmla="*/ 175 h 175"/>
                <a:gd name="T34" fmla="*/ 219 w 259"/>
                <a:gd name="T35" fmla="*/ 160 h 175"/>
                <a:gd name="T36" fmla="*/ 219 w 259"/>
                <a:gd name="T37" fmla="*/ 160 h 175"/>
                <a:gd name="T38" fmla="*/ 219 w 259"/>
                <a:gd name="T39" fmla="*/ 130 h 175"/>
                <a:gd name="T40" fmla="*/ 209 w 259"/>
                <a:gd name="T41" fmla="*/ 105 h 175"/>
                <a:gd name="T42" fmla="*/ 194 w 259"/>
                <a:gd name="T43" fmla="*/ 75 h 175"/>
                <a:gd name="T44" fmla="*/ 194 w 259"/>
                <a:gd name="T45" fmla="*/ 75 h 175"/>
                <a:gd name="T46" fmla="*/ 154 w 259"/>
                <a:gd name="T47" fmla="*/ 65 h 175"/>
                <a:gd name="T48" fmla="*/ 149 w 259"/>
                <a:gd name="T49" fmla="*/ 60 h 175"/>
                <a:gd name="T50" fmla="*/ 144 w 259"/>
                <a:gd name="T51" fmla="*/ 60 h 175"/>
                <a:gd name="T52" fmla="*/ 149 w 259"/>
                <a:gd name="T53" fmla="*/ 55 h 175"/>
                <a:gd name="T54" fmla="*/ 174 w 259"/>
                <a:gd name="T55" fmla="*/ 55 h 175"/>
                <a:gd name="T56" fmla="*/ 174 w 259"/>
                <a:gd name="T57" fmla="*/ 55 h 175"/>
                <a:gd name="T58" fmla="*/ 244 w 259"/>
                <a:gd name="T59" fmla="*/ 50 h 175"/>
                <a:gd name="T60" fmla="*/ 259 w 259"/>
                <a:gd name="T61" fmla="*/ 45 h 175"/>
                <a:gd name="T62" fmla="*/ 259 w 259"/>
                <a:gd name="T63" fmla="*/ 45 h 175"/>
                <a:gd name="T64" fmla="*/ 259 w 259"/>
                <a:gd name="T65" fmla="*/ 40 h 175"/>
                <a:gd name="T66" fmla="*/ 259 w 259"/>
                <a:gd name="T67" fmla="*/ 30 h 175"/>
                <a:gd name="T68" fmla="*/ 249 w 259"/>
                <a:gd name="T69" fmla="*/ 30 h 175"/>
                <a:gd name="T70" fmla="*/ 249 w 259"/>
                <a:gd name="T71" fmla="*/ 30 h 175"/>
                <a:gd name="T72" fmla="*/ 179 w 259"/>
                <a:gd name="T73" fmla="*/ 25 h 175"/>
                <a:gd name="T74" fmla="*/ 134 w 259"/>
                <a:gd name="T75" fmla="*/ 0 h 175"/>
                <a:gd name="T76" fmla="*/ 60 w 259"/>
                <a:gd name="T77" fmla="*/ 0 h 175"/>
                <a:gd name="T78" fmla="*/ 15 w 259"/>
                <a:gd name="T79" fmla="*/ 0 h 175"/>
                <a:gd name="T80" fmla="*/ 0 w 259"/>
                <a:gd name="T81" fmla="*/ 50 h 175"/>
                <a:gd name="T82" fmla="*/ 0 w 259"/>
                <a:gd name="T83" fmla="*/ 50 h 17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59"/>
                <a:gd name="T127" fmla="*/ 0 h 175"/>
                <a:gd name="T128" fmla="*/ 259 w 259"/>
                <a:gd name="T129" fmla="*/ 175 h 17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59" h="175">
                  <a:moveTo>
                    <a:pt x="0" y="50"/>
                  </a:moveTo>
                  <a:lnTo>
                    <a:pt x="0" y="50"/>
                  </a:lnTo>
                  <a:lnTo>
                    <a:pt x="10" y="50"/>
                  </a:lnTo>
                  <a:lnTo>
                    <a:pt x="10" y="45"/>
                  </a:lnTo>
                  <a:lnTo>
                    <a:pt x="20" y="45"/>
                  </a:lnTo>
                  <a:lnTo>
                    <a:pt x="50" y="60"/>
                  </a:lnTo>
                  <a:lnTo>
                    <a:pt x="80" y="75"/>
                  </a:lnTo>
                  <a:lnTo>
                    <a:pt x="99" y="85"/>
                  </a:lnTo>
                  <a:lnTo>
                    <a:pt x="109" y="95"/>
                  </a:lnTo>
                  <a:lnTo>
                    <a:pt x="80" y="120"/>
                  </a:lnTo>
                  <a:lnTo>
                    <a:pt x="159" y="130"/>
                  </a:lnTo>
                  <a:lnTo>
                    <a:pt x="204" y="130"/>
                  </a:lnTo>
                  <a:lnTo>
                    <a:pt x="204" y="155"/>
                  </a:lnTo>
                  <a:lnTo>
                    <a:pt x="214" y="170"/>
                  </a:lnTo>
                  <a:lnTo>
                    <a:pt x="219" y="175"/>
                  </a:lnTo>
                  <a:lnTo>
                    <a:pt x="219" y="160"/>
                  </a:lnTo>
                  <a:lnTo>
                    <a:pt x="219" y="130"/>
                  </a:lnTo>
                  <a:lnTo>
                    <a:pt x="209" y="105"/>
                  </a:lnTo>
                  <a:lnTo>
                    <a:pt x="194" y="75"/>
                  </a:lnTo>
                  <a:lnTo>
                    <a:pt x="154" y="65"/>
                  </a:lnTo>
                  <a:lnTo>
                    <a:pt x="149" y="60"/>
                  </a:lnTo>
                  <a:lnTo>
                    <a:pt x="144" y="60"/>
                  </a:lnTo>
                  <a:lnTo>
                    <a:pt x="149" y="55"/>
                  </a:lnTo>
                  <a:lnTo>
                    <a:pt x="174" y="55"/>
                  </a:lnTo>
                  <a:lnTo>
                    <a:pt x="244" y="50"/>
                  </a:lnTo>
                  <a:lnTo>
                    <a:pt x="259" y="45"/>
                  </a:lnTo>
                  <a:lnTo>
                    <a:pt x="259" y="40"/>
                  </a:lnTo>
                  <a:lnTo>
                    <a:pt x="259" y="30"/>
                  </a:lnTo>
                  <a:lnTo>
                    <a:pt x="249" y="30"/>
                  </a:lnTo>
                  <a:lnTo>
                    <a:pt x="179" y="25"/>
                  </a:lnTo>
                  <a:lnTo>
                    <a:pt x="134" y="0"/>
                  </a:lnTo>
                  <a:lnTo>
                    <a:pt x="60" y="0"/>
                  </a:lnTo>
                  <a:lnTo>
                    <a:pt x="15" y="0"/>
                  </a:lnTo>
                  <a:lnTo>
                    <a:pt x="0" y="50"/>
                  </a:lnTo>
                  <a:close/>
                </a:path>
              </a:pathLst>
            </a:custGeom>
            <a:solidFill>
              <a:srgbClr val="8A9340"/>
            </a:solidFill>
            <a:ln w="9525">
              <a:noFill/>
              <a:round/>
              <a:headEnd/>
              <a:tailEnd/>
            </a:ln>
          </p:spPr>
          <p:txBody>
            <a:bodyPr>
              <a:prstTxWarp prst="textNoShape">
                <a:avLst/>
              </a:prstTxWarp>
            </a:bodyPr>
            <a:lstStyle/>
            <a:p>
              <a:endParaRPr lang="en-US"/>
            </a:p>
          </p:txBody>
        </p:sp>
        <p:sp>
          <p:nvSpPr>
            <p:cNvPr id="47477" name="Freeform 38"/>
            <p:cNvSpPr>
              <a:spLocks/>
            </p:cNvSpPr>
            <p:nvPr/>
          </p:nvSpPr>
          <p:spPr bwMode="auto">
            <a:xfrm>
              <a:off x="913" y="2799"/>
              <a:ext cx="558" cy="364"/>
            </a:xfrm>
            <a:custGeom>
              <a:avLst/>
              <a:gdLst>
                <a:gd name="T0" fmla="*/ 40 w 383"/>
                <a:gd name="T1" fmla="*/ 224 h 254"/>
                <a:gd name="T2" fmla="*/ 40 w 383"/>
                <a:gd name="T3" fmla="*/ 199 h 254"/>
                <a:gd name="T4" fmla="*/ 55 w 383"/>
                <a:gd name="T5" fmla="*/ 189 h 254"/>
                <a:gd name="T6" fmla="*/ 74 w 383"/>
                <a:gd name="T7" fmla="*/ 159 h 254"/>
                <a:gd name="T8" fmla="*/ 89 w 383"/>
                <a:gd name="T9" fmla="*/ 114 h 254"/>
                <a:gd name="T10" fmla="*/ 114 w 383"/>
                <a:gd name="T11" fmla="*/ 99 h 254"/>
                <a:gd name="T12" fmla="*/ 144 w 383"/>
                <a:gd name="T13" fmla="*/ 65 h 254"/>
                <a:gd name="T14" fmla="*/ 139 w 383"/>
                <a:gd name="T15" fmla="*/ 40 h 254"/>
                <a:gd name="T16" fmla="*/ 149 w 383"/>
                <a:gd name="T17" fmla="*/ 25 h 254"/>
                <a:gd name="T18" fmla="*/ 174 w 383"/>
                <a:gd name="T19" fmla="*/ 10 h 254"/>
                <a:gd name="T20" fmla="*/ 174 w 383"/>
                <a:gd name="T21" fmla="*/ 0 h 254"/>
                <a:gd name="T22" fmla="*/ 234 w 383"/>
                <a:gd name="T23" fmla="*/ 35 h 254"/>
                <a:gd name="T24" fmla="*/ 254 w 383"/>
                <a:gd name="T25" fmla="*/ 25 h 254"/>
                <a:gd name="T26" fmla="*/ 273 w 383"/>
                <a:gd name="T27" fmla="*/ 35 h 254"/>
                <a:gd name="T28" fmla="*/ 293 w 383"/>
                <a:gd name="T29" fmla="*/ 65 h 254"/>
                <a:gd name="T30" fmla="*/ 318 w 383"/>
                <a:gd name="T31" fmla="*/ 50 h 254"/>
                <a:gd name="T32" fmla="*/ 333 w 383"/>
                <a:gd name="T33" fmla="*/ 60 h 254"/>
                <a:gd name="T34" fmla="*/ 368 w 383"/>
                <a:gd name="T35" fmla="*/ 80 h 254"/>
                <a:gd name="T36" fmla="*/ 383 w 383"/>
                <a:gd name="T37" fmla="*/ 109 h 254"/>
                <a:gd name="T38" fmla="*/ 368 w 383"/>
                <a:gd name="T39" fmla="*/ 109 h 254"/>
                <a:gd name="T40" fmla="*/ 353 w 383"/>
                <a:gd name="T41" fmla="*/ 94 h 254"/>
                <a:gd name="T42" fmla="*/ 323 w 383"/>
                <a:gd name="T43" fmla="*/ 94 h 254"/>
                <a:gd name="T44" fmla="*/ 318 w 383"/>
                <a:gd name="T45" fmla="*/ 80 h 254"/>
                <a:gd name="T46" fmla="*/ 308 w 383"/>
                <a:gd name="T47" fmla="*/ 80 h 254"/>
                <a:gd name="T48" fmla="*/ 278 w 383"/>
                <a:gd name="T49" fmla="*/ 75 h 254"/>
                <a:gd name="T50" fmla="*/ 244 w 383"/>
                <a:gd name="T51" fmla="*/ 65 h 254"/>
                <a:gd name="T52" fmla="*/ 219 w 383"/>
                <a:gd name="T53" fmla="*/ 65 h 254"/>
                <a:gd name="T54" fmla="*/ 194 w 383"/>
                <a:gd name="T55" fmla="*/ 55 h 254"/>
                <a:gd name="T56" fmla="*/ 179 w 383"/>
                <a:gd name="T57" fmla="*/ 65 h 254"/>
                <a:gd name="T58" fmla="*/ 169 w 383"/>
                <a:gd name="T59" fmla="*/ 70 h 254"/>
                <a:gd name="T60" fmla="*/ 199 w 383"/>
                <a:gd name="T61" fmla="*/ 80 h 254"/>
                <a:gd name="T62" fmla="*/ 194 w 383"/>
                <a:gd name="T63" fmla="*/ 89 h 254"/>
                <a:gd name="T64" fmla="*/ 189 w 383"/>
                <a:gd name="T65" fmla="*/ 104 h 254"/>
                <a:gd name="T66" fmla="*/ 154 w 383"/>
                <a:gd name="T67" fmla="*/ 109 h 254"/>
                <a:gd name="T68" fmla="*/ 144 w 383"/>
                <a:gd name="T69" fmla="*/ 119 h 254"/>
                <a:gd name="T70" fmla="*/ 154 w 383"/>
                <a:gd name="T71" fmla="*/ 139 h 254"/>
                <a:gd name="T72" fmla="*/ 114 w 383"/>
                <a:gd name="T73" fmla="*/ 154 h 254"/>
                <a:gd name="T74" fmla="*/ 119 w 383"/>
                <a:gd name="T75" fmla="*/ 174 h 254"/>
                <a:gd name="T76" fmla="*/ 99 w 383"/>
                <a:gd name="T77" fmla="*/ 199 h 254"/>
                <a:gd name="T78" fmla="*/ 65 w 383"/>
                <a:gd name="T79" fmla="*/ 219 h 254"/>
                <a:gd name="T80" fmla="*/ 65 w 383"/>
                <a:gd name="T81" fmla="*/ 244 h 254"/>
                <a:gd name="T82" fmla="*/ 60 w 383"/>
                <a:gd name="T83" fmla="*/ 244 h 254"/>
                <a:gd name="T84" fmla="*/ 25 w 383"/>
                <a:gd name="T85" fmla="*/ 254 h 254"/>
                <a:gd name="T86" fmla="*/ 0 w 383"/>
                <a:gd name="T87" fmla="*/ 254 h 254"/>
                <a:gd name="T88" fmla="*/ 35 w 383"/>
                <a:gd name="T89" fmla="*/ 234 h 254"/>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83"/>
                <a:gd name="T136" fmla="*/ 0 h 254"/>
                <a:gd name="T137" fmla="*/ 383 w 383"/>
                <a:gd name="T138" fmla="*/ 254 h 254"/>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83" h="254">
                  <a:moveTo>
                    <a:pt x="35" y="234"/>
                  </a:moveTo>
                  <a:lnTo>
                    <a:pt x="35" y="234"/>
                  </a:lnTo>
                  <a:lnTo>
                    <a:pt x="40" y="224"/>
                  </a:lnTo>
                  <a:lnTo>
                    <a:pt x="40" y="219"/>
                  </a:lnTo>
                  <a:lnTo>
                    <a:pt x="35" y="209"/>
                  </a:lnTo>
                  <a:lnTo>
                    <a:pt x="40" y="199"/>
                  </a:lnTo>
                  <a:lnTo>
                    <a:pt x="50" y="194"/>
                  </a:lnTo>
                  <a:lnTo>
                    <a:pt x="55" y="189"/>
                  </a:lnTo>
                  <a:lnTo>
                    <a:pt x="74" y="179"/>
                  </a:lnTo>
                  <a:lnTo>
                    <a:pt x="74" y="159"/>
                  </a:lnTo>
                  <a:lnTo>
                    <a:pt x="74" y="144"/>
                  </a:lnTo>
                  <a:lnTo>
                    <a:pt x="79" y="129"/>
                  </a:lnTo>
                  <a:lnTo>
                    <a:pt x="89" y="114"/>
                  </a:lnTo>
                  <a:lnTo>
                    <a:pt x="114" y="109"/>
                  </a:lnTo>
                  <a:lnTo>
                    <a:pt x="114" y="99"/>
                  </a:lnTo>
                  <a:lnTo>
                    <a:pt x="114" y="89"/>
                  </a:lnTo>
                  <a:lnTo>
                    <a:pt x="129" y="70"/>
                  </a:lnTo>
                  <a:lnTo>
                    <a:pt x="144" y="65"/>
                  </a:lnTo>
                  <a:lnTo>
                    <a:pt x="139" y="50"/>
                  </a:lnTo>
                  <a:lnTo>
                    <a:pt x="139" y="40"/>
                  </a:lnTo>
                  <a:lnTo>
                    <a:pt x="139" y="30"/>
                  </a:lnTo>
                  <a:lnTo>
                    <a:pt x="149" y="25"/>
                  </a:lnTo>
                  <a:lnTo>
                    <a:pt x="164" y="20"/>
                  </a:lnTo>
                  <a:lnTo>
                    <a:pt x="174" y="15"/>
                  </a:lnTo>
                  <a:lnTo>
                    <a:pt x="174" y="10"/>
                  </a:lnTo>
                  <a:lnTo>
                    <a:pt x="169" y="0"/>
                  </a:lnTo>
                  <a:lnTo>
                    <a:pt x="174" y="0"/>
                  </a:lnTo>
                  <a:lnTo>
                    <a:pt x="184" y="0"/>
                  </a:lnTo>
                  <a:lnTo>
                    <a:pt x="234" y="35"/>
                  </a:lnTo>
                  <a:lnTo>
                    <a:pt x="239" y="30"/>
                  </a:lnTo>
                  <a:lnTo>
                    <a:pt x="249" y="25"/>
                  </a:lnTo>
                  <a:lnTo>
                    <a:pt x="254" y="25"/>
                  </a:lnTo>
                  <a:lnTo>
                    <a:pt x="264" y="30"/>
                  </a:lnTo>
                  <a:lnTo>
                    <a:pt x="273" y="35"/>
                  </a:lnTo>
                  <a:lnTo>
                    <a:pt x="278" y="45"/>
                  </a:lnTo>
                  <a:lnTo>
                    <a:pt x="283" y="60"/>
                  </a:lnTo>
                  <a:lnTo>
                    <a:pt x="293" y="65"/>
                  </a:lnTo>
                  <a:lnTo>
                    <a:pt x="308" y="55"/>
                  </a:lnTo>
                  <a:lnTo>
                    <a:pt x="318" y="50"/>
                  </a:lnTo>
                  <a:lnTo>
                    <a:pt x="328" y="45"/>
                  </a:lnTo>
                  <a:lnTo>
                    <a:pt x="333" y="60"/>
                  </a:lnTo>
                  <a:lnTo>
                    <a:pt x="338" y="70"/>
                  </a:lnTo>
                  <a:lnTo>
                    <a:pt x="358" y="75"/>
                  </a:lnTo>
                  <a:lnTo>
                    <a:pt x="368" y="80"/>
                  </a:lnTo>
                  <a:lnTo>
                    <a:pt x="378" y="84"/>
                  </a:lnTo>
                  <a:lnTo>
                    <a:pt x="383" y="94"/>
                  </a:lnTo>
                  <a:lnTo>
                    <a:pt x="383" y="109"/>
                  </a:lnTo>
                  <a:lnTo>
                    <a:pt x="378" y="109"/>
                  </a:lnTo>
                  <a:lnTo>
                    <a:pt x="368" y="109"/>
                  </a:lnTo>
                  <a:lnTo>
                    <a:pt x="358" y="94"/>
                  </a:lnTo>
                  <a:lnTo>
                    <a:pt x="353" y="94"/>
                  </a:lnTo>
                  <a:lnTo>
                    <a:pt x="343" y="99"/>
                  </a:lnTo>
                  <a:lnTo>
                    <a:pt x="333" y="99"/>
                  </a:lnTo>
                  <a:lnTo>
                    <a:pt x="323" y="94"/>
                  </a:lnTo>
                  <a:lnTo>
                    <a:pt x="318" y="84"/>
                  </a:lnTo>
                  <a:lnTo>
                    <a:pt x="318" y="80"/>
                  </a:lnTo>
                  <a:lnTo>
                    <a:pt x="313" y="75"/>
                  </a:lnTo>
                  <a:lnTo>
                    <a:pt x="308" y="80"/>
                  </a:lnTo>
                  <a:lnTo>
                    <a:pt x="303" y="84"/>
                  </a:lnTo>
                  <a:lnTo>
                    <a:pt x="288" y="80"/>
                  </a:lnTo>
                  <a:lnTo>
                    <a:pt x="278" y="75"/>
                  </a:lnTo>
                  <a:lnTo>
                    <a:pt x="268" y="80"/>
                  </a:lnTo>
                  <a:lnTo>
                    <a:pt x="244" y="65"/>
                  </a:lnTo>
                  <a:lnTo>
                    <a:pt x="229" y="65"/>
                  </a:lnTo>
                  <a:lnTo>
                    <a:pt x="219" y="65"/>
                  </a:lnTo>
                  <a:lnTo>
                    <a:pt x="209" y="55"/>
                  </a:lnTo>
                  <a:lnTo>
                    <a:pt x="204" y="55"/>
                  </a:lnTo>
                  <a:lnTo>
                    <a:pt x="194" y="55"/>
                  </a:lnTo>
                  <a:lnTo>
                    <a:pt x="189" y="60"/>
                  </a:lnTo>
                  <a:lnTo>
                    <a:pt x="179" y="65"/>
                  </a:lnTo>
                  <a:lnTo>
                    <a:pt x="174" y="65"/>
                  </a:lnTo>
                  <a:lnTo>
                    <a:pt x="169" y="70"/>
                  </a:lnTo>
                  <a:lnTo>
                    <a:pt x="184" y="70"/>
                  </a:lnTo>
                  <a:lnTo>
                    <a:pt x="194" y="75"/>
                  </a:lnTo>
                  <a:lnTo>
                    <a:pt x="199" y="80"/>
                  </a:lnTo>
                  <a:lnTo>
                    <a:pt x="199" y="89"/>
                  </a:lnTo>
                  <a:lnTo>
                    <a:pt x="194" y="89"/>
                  </a:lnTo>
                  <a:lnTo>
                    <a:pt x="194" y="94"/>
                  </a:lnTo>
                  <a:lnTo>
                    <a:pt x="194" y="99"/>
                  </a:lnTo>
                  <a:lnTo>
                    <a:pt x="189" y="104"/>
                  </a:lnTo>
                  <a:lnTo>
                    <a:pt x="164" y="104"/>
                  </a:lnTo>
                  <a:lnTo>
                    <a:pt x="154" y="109"/>
                  </a:lnTo>
                  <a:lnTo>
                    <a:pt x="149" y="119"/>
                  </a:lnTo>
                  <a:lnTo>
                    <a:pt x="144" y="119"/>
                  </a:lnTo>
                  <a:lnTo>
                    <a:pt x="154" y="139"/>
                  </a:lnTo>
                  <a:lnTo>
                    <a:pt x="124" y="149"/>
                  </a:lnTo>
                  <a:lnTo>
                    <a:pt x="119" y="149"/>
                  </a:lnTo>
                  <a:lnTo>
                    <a:pt x="114" y="154"/>
                  </a:lnTo>
                  <a:lnTo>
                    <a:pt x="114" y="164"/>
                  </a:lnTo>
                  <a:lnTo>
                    <a:pt x="119" y="174"/>
                  </a:lnTo>
                  <a:lnTo>
                    <a:pt x="109" y="184"/>
                  </a:lnTo>
                  <a:lnTo>
                    <a:pt x="99" y="199"/>
                  </a:lnTo>
                  <a:lnTo>
                    <a:pt x="89" y="204"/>
                  </a:lnTo>
                  <a:lnTo>
                    <a:pt x="74" y="209"/>
                  </a:lnTo>
                  <a:lnTo>
                    <a:pt x="65" y="219"/>
                  </a:lnTo>
                  <a:lnTo>
                    <a:pt x="65" y="224"/>
                  </a:lnTo>
                  <a:lnTo>
                    <a:pt x="65" y="234"/>
                  </a:lnTo>
                  <a:lnTo>
                    <a:pt x="65" y="244"/>
                  </a:lnTo>
                  <a:lnTo>
                    <a:pt x="60" y="244"/>
                  </a:lnTo>
                  <a:lnTo>
                    <a:pt x="55" y="239"/>
                  </a:lnTo>
                  <a:lnTo>
                    <a:pt x="25" y="254"/>
                  </a:lnTo>
                  <a:lnTo>
                    <a:pt x="10" y="254"/>
                  </a:lnTo>
                  <a:lnTo>
                    <a:pt x="0" y="254"/>
                  </a:lnTo>
                  <a:lnTo>
                    <a:pt x="5" y="249"/>
                  </a:lnTo>
                  <a:lnTo>
                    <a:pt x="15" y="244"/>
                  </a:lnTo>
                  <a:lnTo>
                    <a:pt x="35" y="234"/>
                  </a:lnTo>
                  <a:close/>
                </a:path>
              </a:pathLst>
            </a:custGeom>
            <a:solidFill>
              <a:srgbClr val="000000"/>
            </a:solidFill>
            <a:ln w="9525">
              <a:noFill/>
              <a:round/>
              <a:headEnd/>
              <a:tailEnd/>
            </a:ln>
          </p:spPr>
          <p:txBody>
            <a:bodyPr>
              <a:prstTxWarp prst="textNoShape">
                <a:avLst/>
              </a:prstTxWarp>
            </a:bodyPr>
            <a:lstStyle/>
            <a:p>
              <a:endParaRPr lang="en-US"/>
            </a:p>
          </p:txBody>
        </p:sp>
        <p:sp>
          <p:nvSpPr>
            <p:cNvPr id="47478" name="Freeform 39"/>
            <p:cNvSpPr>
              <a:spLocks/>
            </p:cNvSpPr>
            <p:nvPr/>
          </p:nvSpPr>
          <p:spPr bwMode="auto">
            <a:xfrm>
              <a:off x="919" y="3227"/>
              <a:ext cx="428" cy="57"/>
            </a:xfrm>
            <a:custGeom>
              <a:avLst/>
              <a:gdLst>
                <a:gd name="T0" fmla="*/ 60 w 293"/>
                <a:gd name="T1" fmla="*/ 10 h 40"/>
                <a:gd name="T2" fmla="*/ 60 w 293"/>
                <a:gd name="T3" fmla="*/ 10 h 40"/>
                <a:gd name="T4" fmla="*/ 119 w 293"/>
                <a:gd name="T5" fmla="*/ 0 h 40"/>
                <a:gd name="T6" fmla="*/ 179 w 293"/>
                <a:gd name="T7" fmla="*/ 0 h 40"/>
                <a:gd name="T8" fmla="*/ 239 w 293"/>
                <a:gd name="T9" fmla="*/ 0 h 40"/>
                <a:gd name="T10" fmla="*/ 293 w 293"/>
                <a:gd name="T11" fmla="*/ 5 h 40"/>
                <a:gd name="T12" fmla="*/ 293 w 293"/>
                <a:gd name="T13" fmla="*/ 15 h 40"/>
                <a:gd name="T14" fmla="*/ 293 w 293"/>
                <a:gd name="T15" fmla="*/ 15 h 40"/>
                <a:gd name="T16" fmla="*/ 234 w 293"/>
                <a:gd name="T17" fmla="*/ 10 h 40"/>
                <a:gd name="T18" fmla="*/ 169 w 293"/>
                <a:gd name="T19" fmla="*/ 15 h 40"/>
                <a:gd name="T20" fmla="*/ 45 w 293"/>
                <a:gd name="T21" fmla="*/ 25 h 40"/>
                <a:gd name="T22" fmla="*/ 45 w 293"/>
                <a:gd name="T23" fmla="*/ 25 h 40"/>
                <a:gd name="T24" fmla="*/ 35 w 293"/>
                <a:gd name="T25" fmla="*/ 30 h 40"/>
                <a:gd name="T26" fmla="*/ 20 w 293"/>
                <a:gd name="T27" fmla="*/ 40 h 40"/>
                <a:gd name="T28" fmla="*/ 10 w 293"/>
                <a:gd name="T29" fmla="*/ 40 h 40"/>
                <a:gd name="T30" fmla="*/ 5 w 293"/>
                <a:gd name="T31" fmla="*/ 40 h 40"/>
                <a:gd name="T32" fmla="*/ 0 w 293"/>
                <a:gd name="T33" fmla="*/ 30 h 40"/>
                <a:gd name="T34" fmla="*/ 0 w 293"/>
                <a:gd name="T35" fmla="*/ 30 h 40"/>
                <a:gd name="T36" fmla="*/ 15 w 293"/>
                <a:gd name="T37" fmla="*/ 20 h 40"/>
                <a:gd name="T38" fmla="*/ 30 w 293"/>
                <a:gd name="T39" fmla="*/ 15 h 40"/>
                <a:gd name="T40" fmla="*/ 60 w 293"/>
                <a:gd name="T41" fmla="*/ 10 h 40"/>
                <a:gd name="T42" fmla="*/ 60 w 293"/>
                <a:gd name="T43" fmla="*/ 10 h 40"/>
                <a:gd name="T44" fmla="*/ 60 w 293"/>
                <a:gd name="T45" fmla="*/ 10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93"/>
                <a:gd name="T70" fmla="*/ 0 h 40"/>
                <a:gd name="T71" fmla="*/ 293 w 293"/>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93" h="40">
                  <a:moveTo>
                    <a:pt x="60" y="10"/>
                  </a:moveTo>
                  <a:lnTo>
                    <a:pt x="60" y="10"/>
                  </a:lnTo>
                  <a:lnTo>
                    <a:pt x="119" y="0"/>
                  </a:lnTo>
                  <a:lnTo>
                    <a:pt x="179" y="0"/>
                  </a:lnTo>
                  <a:lnTo>
                    <a:pt x="239" y="0"/>
                  </a:lnTo>
                  <a:lnTo>
                    <a:pt x="293" y="5"/>
                  </a:lnTo>
                  <a:lnTo>
                    <a:pt x="293" y="15"/>
                  </a:lnTo>
                  <a:lnTo>
                    <a:pt x="234" y="10"/>
                  </a:lnTo>
                  <a:lnTo>
                    <a:pt x="169" y="15"/>
                  </a:lnTo>
                  <a:lnTo>
                    <a:pt x="45" y="25"/>
                  </a:lnTo>
                  <a:lnTo>
                    <a:pt x="35" y="30"/>
                  </a:lnTo>
                  <a:lnTo>
                    <a:pt x="20" y="40"/>
                  </a:lnTo>
                  <a:lnTo>
                    <a:pt x="10" y="40"/>
                  </a:lnTo>
                  <a:lnTo>
                    <a:pt x="5" y="40"/>
                  </a:lnTo>
                  <a:lnTo>
                    <a:pt x="0" y="30"/>
                  </a:lnTo>
                  <a:lnTo>
                    <a:pt x="15" y="20"/>
                  </a:lnTo>
                  <a:lnTo>
                    <a:pt x="30" y="15"/>
                  </a:lnTo>
                  <a:lnTo>
                    <a:pt x="60" y="10"/>
                  </a:lnTo>
                  <a:close/>
                </a:path>
              </a:pathLst>
            </a:custGeom>
            <a:solidFill>
              <a:srgbClr val="000000"/>
            </a:solidFill>
            <a:ln w="9525">
              <a:noFill/>
              <a:round/>
              <a:headEnd/>
              <a:tailEnd/>
            </a:ln>
          </p:spPr>
          <p:txBody>
            <a:bodyPr>
              <a:prstTxWarp prst="textNoShape">
                <a:avLst/>
              </a:prstTxWarp>
            </a:bodyPr>
            <a:lstStyle/>
            <a:p>
              <a:endParaRPr lang="en-US"/>
            </a:p>
          </p:txBody>
        </p:sp>
        <p:sp>
          <p:nvSpPr>
            <p:cNvPr id="47479" name="Freeform 40"/>
            <p:cNvSpPr>
              <a:spLocks/>
            </p:cNvSpPr>
            <p:nvPr/>
          </p:nvSpPr>
          <p:spPr bwMode="auto">
            <a:xfrm>
              <a:off x="993" y="3006"/>
              <a:ext cx="419" cy="207"/>
            </a:xfrm>
            <a:custGeom>
              <a:avLst/>
              <a:gdLst>
                <a:gd name="T0" fmla="*/ 39 w 288"/>
                <a:gd name="T1" fmla="*/ 110 h 144"/>
                <a:gd name="T2" fmla="*/ 39 w 288"/>
                <a:gd name="T3" fmla="*/ 100 h 144"/>
                <a:gd name="T4" fmla="*/ 39 w 288"/>
                <a:gd name="T5" fmla="*/ 90 h 144"/>
                <a:gd name="T6" fmla="*/ 109 w 288"/>
                <a:gd name="T7" fmla="*/ 65 h 144"/>
                <a:gd name="T8" fmla="*/ 129 w 288"/>
                <a:gd name="T9" fmla="*/ 60 h 144"/>
                <a:gd name="T10" fmla="*/ 139 w 288"/>
                <a:gd name="T11" fmla="*/ 50 h 144"/>
                <a:gd name="T12" fmla="*/ 139 w 288"/>
                <a:gd name="T13" fmla="*/ 40 h 144"/>
                <a:gd name="T14" fmla="*/ 149 w 288"/>
                <a:gd name="T15" fmla="*/ 30 h 144"/>
                <a:gd name="T16" fmla="*/ 194 w 288"/>
                <a:gd name="T17" fmla="*/ 25 h 144"/>
                <a:gd name="T18" fmla="*/ 218 w 288"/>
                <a:gd name="T19" fmla="*/ 25 h 144"/>
                <a:gd name="T20" fmla="*/ 238 w 288"/>
                <a:gd name="T21" fmla="*/ 0 h 144"/>
                <a:gd name="T22" fmla="*/ 253 w 288"/>
                <a:gd name="T23" fmla="*/ 0 h 144"/>
                <a:gd name="T24" fmla="*/ 288 w 288"/>
                <a:gd name="T25" fmla="*/ 20 h 144"/>
                <a:gd name="T26" fmla="*/ 283 w 288"/>
                <a:gd name="T27" fmla="*/ 30 h 144"/>
                <a:gd name="T28" fmla="*/ 263 w 288"/>
                <a:gd name="T29" fmla="*/ 25 h 144"/>
                <a:gd name="T30" fmla="*/ 238 w 288"/>
                <a:gd name="T31" fmla="*/ 20 h 144"/>
                <a:gd name="T32" fmla="*/ 233 w 288"/>
                <a:gd name="T33" fmla="*/ 40 h 144"/>
                <a:gd name="T34" fmla="*/ 209 w 288"/>
                <a:gd name="T35" fmla="*/ 40 h 144"/>
                <a:gd name="T36" fmla="*/ 184 w 288"/>
                <a:gd name="T37" fmla="*/ 40 h 144"/>
                <a:gd name="T38" fmla="*/ 179 w 288"/>
                <a:gd name="T39" fmla="*/ 55 h 144"/>
                <a:gd name="T40" fmla="*/ 159 w 288"/>
                <a:gd name="T41" fmla="*/ 65 h 144"/>
                <a:gd name="T42" fmla="*/ 174 w 288"/>
                <a:gd name="T43" fmla="*/ 70 h 144"/>
                <a:gd name="T44" fmla="*/ 184 w 288"/>
                <a:gd name="T45" fmla="*/ 85 h 144"/>
                <a:gd name="T46" fmla="*/ 174 w 288"/>
                <a:gd name="T47" fmla="*/ 90 h 144"/>
                <a:gd name="T48" fmla="*/ 154 w 288"/>
                <a:gd name="T49" fmla="*/ 90 h 144"/>
                <a:gd name="T50" fmla="*/ 144 w 288"/>
                <a:gd name="T51" fmla="*/ 100 h 144"/>
                <a:gd name="T52" fmla="*/ 114 w 288"/>
                <a:gd name="T53" fmla="*/ 105 h 144"/>
                <a:gd name="T54" fmla="*/ 89 w 288"/>
                <a:gd name="T55" fmla="*/ 110 h 144"/>
                <a:gd name="T56" fmla="*/ 104 w 288"/>
                <a:gd name="T57" fmla="*/ 125 h 144"/>
                <a:gd name="T58" fmla="*/ 104 w 288"/>
                <a:gd name="T59" fmla="*/ 130 h 144"/>
                <a:gd name="T60" fmla="*/ 49 w 288"/>
                <a:gd name="T61" fmla="*/ 144 h 144"/>
                <a:gd name="T62" fmla="*/ 0 w 288"/>
                <a:gd name="T63" fmla="*/ 139 h 144"/>
                <a:gd name="T64" fmla="*/ 0 w 288"/>
                <a:gd name="T65" fmla="*/ 130 h 144"/>
                <a:gd name="T66" fmla="*/ 19 w 288"/>
                <a:gd name="T67" fmla="*/ 125 h 144"/>
                <a:gd name="T68" fmla="*/ 39 w 288"/>
                <a:gd name="T69" fmla="*/ 115 h 144"/>
                <a:gd name="T70" fmla="*/ 39 w 288"/>
                <a:gd name="T71" fmla="*/ 110 h 14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88"/>
                <a:gd name="T109" fmla="*/ 0 h 144"/>
                <a:gd name="T110" fmla="*/ 288 w 288"/>
                <a:gd name="T111" fmla="*/ 144 h 144"/>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88" h="144">
                  <a:moveTo>
                    <a:pt x="39" y="110"/>
                  </a:moveTo>
                  <a:lnTo>
                    <a:pt x="39" y="110"/>
                  </a:lnTo>
                  <a:lnTo>
                    <a:pt x="34" y="105"/>
                  </a:lnTo>
                  <a:lnTo>
                    <a:pt x="39" y="100"/>
                  </a:lnTo>
                  <a:lnTo>
                    <a:pt x="39" y="90"/>
                  </a:lnTo>
                  <a:lnTo>
                    <a:pt x="84" y="70"/>
                  </a:lnTo>
                  <a:lnTo>
                    <a:pt x="109" y="65"/>
                  </a:lnTo>
                  <a:lnTo>
                    <a:pt x="129" y="60"/>
                  </a:lnTo>
                  <a:lnTo>
                    <a:pt x="134" y="60"/>
                  </a:lnTo>
                  <a:lnTo>
                    <a:pt x="139" y="50"/>
                  </a:lnTo>
                  <a:lnTo>
                    <a:pt x="139" y="45"/>
                  </a:lnTo>
                  <a:lnTo>
                    <a:pt x="139" y="40"/>
                  </a:lnTo>
                  <a:lnTo>
                    <a:pt x="149" y="30"/>
                  </a:lnTo>
                  <a:lnTo>
                    <a:pt x="164" y="25"/>
                  </a:lnTo>
                  <a:lnTo>
                    <a:pt x="194" y="25"/>
                  </a:lnTo>
                  <a:lnTo>
                    <a:pt x="209" y="25"/>
                  </a:lnTo>
                  <a:lnTo>
                    <a:pt x="218" y="25"/>
                  </a:lnTo>
                  <a:lnTo>
                    <a:pt x="233" y="15"/>
                  </a:lnTo>
                  <a:lnTo>
                    <a:pt x="238" y="0"/>
                  </a:lnTo>
                  <a:lnTo>
                    <a:pt x="253" y="0"/>
                  </a:lnTo>
                  <a:lnTo>
                    <a:pt x="263" y="0"/>
                  </a:lnTo>
                  <a:lnTo>
                    <a:pt x="288" y="20"/>
                  </a:lnTo>
                  <a:lnTo>
                    <a:pt x="283" y="30"/>
                  </a:lnTo>
                  <a:lnTo>
                    <a:pt x="278" y="30"/>
                  </a:lnTo>
                  <a:lnTo>
                    <a:pt x="263" y="25"/>
                  </a:lnTo>
                  <a:lnTo>
                    <a:pt x="243" y="20"/>
                  </a:lnTo>
                  <a:lnTo>
                    <a:pt x="238" y="20"/>
                  </a:lnTo>
                  <a:lnTo>
                    <a:pt x="233" y="30"/>
                  </a:lnTo>
                  <a:lnTo>
                    <a:pt x="233" y="40"/>
                  </a:lnTo>
                  <a:lnTo>
                    <a:pt x="209" y="40"/>
                  </a:lnTo>
                  <a:lnTo>
                    <a:pt x="184" y="40"/>
                  </a:lnTo>
                  <a:lnTo>
                    <a:pt x="189" y="50"/>
                  </a:lnTo>
                  <a:lnTo>
                    <a:pt x="179" y="55"/>
                  </a:lnTo>
                  <a:lnTo>
                    <a:pt x="169" y="60"/>
                  </a:lnTo>
                  <a:lnTo>
                    <a:pt x="159" y="65"/>
                  </a:lnTo>
                  <a:lnTo>
                    <a:pt x="174" y="70"/>
                  </a:lnTo>
                  <a:lnTo>
                    <a:pt x="179" y="75"/>
                  </a:lnTo>
                  <a:lnTo>
                    <a:pt x="184" y="85"/>
                  </a:lnTo>
                  <a:lnTo>
                    <a:pt x="174" y="90"/>
                  </a:lnTo>
                  <a:lnTo>
                    <a:pt x="164" y="90"/>
                  </a:lnTo>
                  <a:lnTo>
                    <a:pt x="154" y="90"/>
                  </a:lnTo>
                  <a:lnTo>
                    <a:pt x="144" y="95"/>
                  </a:lnTo>
                  <a:lnTo>
                    <a:pt x="144" y="100"/>
                  </a:lnTo>
                  <a:lnTo>
                    <a:pt x="114" y="105"/>
                  </a:lnTo>
                  <a:lnTo>
                    <a:pt x="89" y="110"/>
                  </a:lnTo>
                  <a:lnTo>
                    <a:pt x="99" y="120"/>
                  </a:lnTo>
                  <a:lnTo>
                    <a:pt x="104" y="125"/>
                  </a:lnTo>
                  <a:lnTo>
                    <a:pt x="104" y="130"/>
                  </a:lnTo>
                  <a:lnTo>
                    <a:pt x="79" y="139"/>
                  </a:lnTo>
                  <a:lnTo>
                    <a:pt x="49" y="144"/>
                  </a:lnTo>
                  <a:lnTo>
                    <a:pt x="24" y="144"/>
                  </a:lnTo>
                  <a:lnTo>
                    <a:pt x="0" y="139"/>
                  </a:lnTo>
                  <a:lnTo>
                    <a:pt x="0" y="130"/>
                  </a:lnTo>
                  <a:lnTo>
                    <a:pt x="5" y="130"/>
                  </a:lnTo>
                  <a:lnTo>
                    <a:pt x="19" y="125"/>
                  </a:lnTo>
                  <a:lnTo>
                    <a:pt x="34" y="120"/>
                  </a:lnTo>
                  <a:lnTo>
                    <a:pt x="39" y="115"/>
                  </a:lnTo>
                  <a:lnTo>
                    <a:pt x="39" y="110"/>
                  </a:lnTo>
                  <a:close/>
                </a:path>
              </a:pathLst>
            </a:custGeom>
            <a:solidFill>
              <a:srgbClr val="000000"/>
            </a:solidFill>
            <a:ln w="9525">
              <a:noFill/>
              <a:round/>
              <a:headEnd/>
              <a:tailEnd/>
            </a:ln>
          </p:spPr>
          <p:txBody>
            <a:bodyPr>
              <a:prstTxWarp prst="textNoShape">
                <a:avLst/>
              </a:prstTxWarp>
            </a:bodyPr>
            <a:lstStyle/>
            <a:p>
              <a:endParaRPr lang="en-US"/>
            </a:p>
          </p:txBody>
        </p:sp>
        <p:sp>
          <p:nvSpPr>
            <p:cNvPr id="47480" name="Freeform 41"/>
            <p:cNvSpPr>
              <a:spLocks/>
            </p:cNvSpPr>
            <p:nvPr/>
          </p:nvSpPr>
          <p:spPr bwMode="auto">
            <a:xfrm>
              <a:off x="1232" y="2622"/>
              <a:ext cx="202" cy="177"/>
            </a:xfrm>
            <a:custGeom>
              <a:avLst/>
              <a:gdLst>
                <a:gd name="T0" fmla="*/ 20 w 139"/>
                <a:gd name="T1" fmla="*/ 84 h 124"/>
                <a:gd name="T2" fmla="*/ 20 w 139"/>
                <a:gd name="T3" fmla="*/ 84 h 124"/>
                <a:gd name="T4" fmla="*/ 25 w 139"/>
                <a:gd name="T5" fmla="*/ 79 h 124"/>
                <a:gd name="T6" fmla="*/ 30 w 139"/>
                <a:gd name="T7" fmla="*/ 79 h 124"/>
                <a:gd name="T8" fmla="*/ 30 w 139"/>
                <a:gd name="T9" fmla="*/ 64 h 124"/>
                <a:gd name="T10" fmla="*/ 25 w 139"/>
                <a:gd name="T11" fmla="*/ 49 h 124"/>
                <a:gd name="T12" fmla="*/ 25 w 139"/>
                <a:gd name="T13" fmla="*/ 44 h 124"/>
                <a:gd name="T14" fmla="*/ 30 w 139"/>
                <a:gd name="T15" fmla="*/ 34 h 124"/>
                <a:gd name="T16" fmla="*/ 30 w 139"/>
                <a:gd name="T17" fmla="*/ 34 h 124"/>
                <a:gd name="T18" fmla="*/ 35 w 139"/>
                <a:gd name="T19" fmla="*/ 24 h 124"/>
                <a:gd name="T20" fmla="*/ 45 w 139"/>
                <a:gd name="T21" fmla="*/ 15 h 124"/>
                <a:gd name="T22" fmla="*/ 69 w 139"/>
                <a:gd name="T23" fmla="*/ 0 h 124"/>
                <a:gd name="T24" fmla="*/ 69 w 139"/>
                <a:gd name="T25" fmla="*/ 0 h 124"/>
                <a:gd name="T26" fmla="*/ 89 w 139"/>
                <a:gd name="T27" fmla="*/ 0 h 124"/>
                <a:gd name="T28" fmla="*/ 104 w 139"/>
                <a:gd name="T29" fmla="*/ 5 h 124"/>
                <a:gd name="T30" fmla="*/ 139 w 139"/>
                <a:gd name="T31" fmla="*/ 24 h 124"/>
                <a:gd name="T32" fmla="*/ 139 w 139"/>
                <a:gd name="T33" fmla="*/ 34 h 124"/>
                <a:gd name="T34" fmla="*/ 139 w 139"/>
                <a:gd name="T35" fmla="*/ 34 h 124"/>
                <a:gd name="T36" fmla="*/ 124 w 139"/>
                <a:gd name="T37" fmla="*/ 34 h 124"/>
                <a:gd name="T38" fmla="*/ 109 w 139"/>
                <a:gd name="T39" fmla="*/ 34 h 124"/>
                <a:gd name="T40" fmla="*/ 94 w 139"/>
                <a:gd name="T41" fmla="*/ 34 h 124"/>
                <a:gd name="T42" fmla="*/ 89 w 139"/>
                <a:gd name="T43" fmla="*/ 39 h 124"/>
                <a:gd name="T44" fmla="*/ 79 w 139"/>
                <a:gd name="T45" fmla="*/ 49 h 124"/>
                <a:gd name="T46" fmla="*/ 79 w 139"/>
                <a:gd name="T47" fmla="*/ 49 h 124"/>
                <a:gd name="T48" fmla="*/ 74 w 139"/>
                <a:gd name="T49" fmla="*/ 59 h 124"/>
                <a:gd name="T50" fmla="*/ 74 w 139"/>
                <a:gd name="T51" fmla="*/ 64 h 124"/>
                <a:gd name="T52" fmla="*/ 84 w 139"/>
                <a:gd name="T53" fmla="*/ 84 h 124"/>
                <a:gd name="T54" fmla="*/ 84 w 139"/>
                <a:gd name="T55" fmla="*/ 84 h 124"/>
                <a:gd name="T56" fmla="*/ 99 w 139"/>
                <a:gd name="T57" fmla="*/ 89 h 124"/>
                <a:gd name="T58" fmla="*/ 114 w 139"/>
                <a:gd name="T59" fmla="*/ 99 h 124"/>
                <a:gd name="T60" fmla="*/ 114 w 139"/>
                <a:gd name="T61" fmla="*/ 99 h 124"/>
                <a:gd name="T62" fmla="*/ 89 w 139"/>
                <a:gd name="T63" fmla="*/ 104 h 124"/>
                <a:gd name="T64" fmla="*/ 64 w 139"/>
                <a:gd name="T65" fmla="*/ 104 h 124"/>
                <a:gd name="T66" fmla="*/ 40 w 139"/>
                <a:gd name="T67" fmla="*/ 109 h 124"/>
                <a:gd name="T68" fmla="*/ 30 w 139"/>
                <a:gd name="T69" fmla="*/ 114 h 124"/>
                <a:gd name="T70" fmla="*/ 20 w 139"/>
                <a:gd name="T71" fmla="*/ 124 h 124"/>
                <a:gd name="T72" fmla="*/ 20 w 139"/>
                <a:gd name="T73" fmla="*/ 124 h 124"/>
                <a:gd name="T74" fmla="*/ 10 w 139"/>
                <a:gd name="T75" fmla="*/ 124 h 124"/>
                <a:gd name="T76" fmla="*/ 5 w 139"/>
                <a:gd name="T77" fmla="*/ 119 h 124"/>
                <a:gd name="T78" fmla="*/ 0 w 139"/>
                <a:gd name="T79" fmla="*/ 109 h 124"/>
                <a:gd name="T80" fmla="*/ 5 w 139"/>
                <a:gd name="T81" fmla="*/ 94 h 124"/>
                <a:gd name="T82" fmla="*/ 20 w 139"/>
                <a:gd name="T83" fmla="*/ 84 h 124"/>
                <a:gd name="T84" fmla="*/ 20 w 139"/>
                <a:gd name="T85" fmla="*/ 84 h 124"/>
                <a:gd name="T86" fmla="*/ 20 w 139"/>
                <a:gd name="T87" fmla="*/ 84 h 124"/>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39"/>
                <a:gd name="T133" fmla="*/ 0 h 124"/>
                <a:gd name="T134" fmla="*/ 139 w 139"/>
                <a:gd name="T135" fmla="*/ 124 h 124"/>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39" h="124">
                  <a:moveTo>
                    <a:pt x="20" y="84"/>
                  </a:moveTo>
                  <a:lnTo>
                    <a:pt x="20" y="84"/>
                  </a:lnTo>
                  <a:lnTo>
                    <a:pt x="25" y="79"/>
                  </a:lnTo>
                  <a:lnTo>
                    <a:pt x="30" y="79"/>
                  </a:lnTo>
                  <a:lnTo>
                    <a:pt x="30" y="64"/>
                  </a:lnTo>
                  <a:lnTo>
                    <a:pt x="25" y="49"/>
                  </a:lnTo>
                  <a:lnTo>
                    <a:pt x="25" y="44"/>
                  </a:lnTo>
                  <a:lnTo>
                    <a:pt x="30" y="34"/>
                  </a:lnTo>
                  <a:lnTo>
                    <a:pt x="35" y="24"/>
                  </a:lnTo>
                  <a:lnTo>
                    <a:pt x="45" y="15"/>
                  </a:lnTo>
                  <a:lnTo>
                    <a:pt x="69" y="0"/>
                  </a:lnTo>
                  <a:lnTo>
                    <a:pt x="89" y="0"/>
                  </a:lnTo>
                  <a:lnTo>
                    <a:pt x="104" y="5"/>
                  </a:lnTo>
                  <a:lnTo>
                    <a:pt x="139" y="24"/>
                  </a:lnTo>
                  <a:lnTo>
                    <a:pt x="139" y="34"/>
                  </a:lnTo>
                  <a:lnTo>
                    <a:pt x="124" y="34"/>
                  </a:lnTo>
                  <a:lnTo>
                    <a:pt x="109" y="34"/>
                  </a:lnTo>
                  <a:lnTo>
                    <a:pt x="94" y="34"/>
                  </a:lnTo>
                  <a:lnTo>
                    <a:pt x="89" y="39"/>
                  </a:lnTo>
                  <a:lnTo>
                    <a:pt x="79" y="49"/>
                  </a:lnTo>
                  <a:lnTo>
                    <a:pt x="74" y="59"/>
                  </a:lnTo>
                  <a:lnTo>
                    <a:pt x="74" y="64"/>
                  </a:lnTo>
                  <a:lnTo>
                    <a:pt x="84" y="84"/>
                  </a:lnTo>
                  <a:lnTo>
                    <a:pt x="99" y="89"/>
                  </a:lnTo>
                  <a:lnTo>
                    <a:pt x="114" y="99"/>
                  </a:lnTo>
                  <a:lnTo>
                    <a:pt x="89" y="104"/>
                  </a:lnTo>
                  <a:lnTo>
                    <a:pt x="64" y="104"/>
                  </a:lnTo>
                  <a:lnTo>
                    <a:pt x="40" y="109"/>
                  </a:lnTo>
                  <a:lnTo>
                    <a:pt x="30" y="114"/>
                  </a:lnTo>
                  <a:lnTo>
                    <a:pt x="20" y="124"/>
                  </a:lnTo>
                  <a:lnTo>
                    <a:pt x="10" y="124"/>
                  </a:lnTo>
                  <a:lnTo>
                    <a:pt x="5" y="119"/>
                  </a:lnTo>
                  <a:lnTo>
                    <a:pt x="0" y="109"/>
                  </a:lnTo>
                  <a:lnTo>
                    <a:pt x="5" y="94"/>
                  </a:lnTo>
                  <a:lnTo>
                    <a:pt x="20" y="84"/>
                  </a:lnTo>
                  <a:close/>
                </a:path>
              </a:pathLst>
            </a:custGeom>
            <a:solidFill>
              <a:srgbClr val="000000"/>
            </a:solidFill>
            <a:ln w="9525">
              <a:noFill/>
              <a:round/>
              <a:headEnd/>
              <a:tailEnd/>
            </a:ln>
          </p:spPr>
          <p:txBody>
            <a:bodyPr>
              <a:prstTxWarp prst="textNoShape">
                <a:avLst/>
              </a:prstTxWarp>
            </a:bodyPr>
            <a:lstStyle/>
            <a:p>
              <a:endParaRPr lang="en-US"/>
            </a:p>
          </p:txBody>
        </p:sp>
        <p:sp>
          <p:nvSpPr>
            <p:cNvPr id="47481" name="Freeform 42"/>
            <p:cNvSpPr>
              <a:spLocks/>
            </p:cNvSpPr>
            <p:nvPr/>
          </p:nvSpPr>
          <p:spPr bwMode="auto">
            <a:xfrm>
              <a:off x="1254" y="2465"/>
              <a:ext cx="158" cy="122"/>
            </a:xfrm>
            <a:custGeom>
              <a:avLst/>
              <a:gdLst>
                <a:gd name="T0" fmla="*/ 25 w 109"/>
                <a:gd name="T1" fmla="*/ 10 h 85"/>
                <a:gd name="T2" fmla="*/ 25 w 109"/>
                <a:gd name="T3" fmla="*/ 10 h 85"/>
                <a:gd name="T4" fmla="*/ 34 w 109"/>
                <a:gd name="T5" fmla="*/ 15 h 85"/>
                <a:gd name="T6" fmla="*/ 39 w 109"/>
                <a:gd name="T7" fmla="*/ 20 h 85"/>
                <a:gd name="T8" fmla="*/ 49 w 109"/>
                <a:gd name="T9" fmla="*/ 40 h 85"/>
                <a:gd name="T10" fmla="*/ 54 w 109"/>
                <a:gd name="T11" fmla="*/ 45 h 85"/>
                <a:gd name="T12" fmla="*/ 64 w 109"/>
                <a:gd name="T13" fmla="*/ 50 h 85"/>
                <a:gd name="T14" fmla="*/ 74 w 109"/>
                <a:gd name="T15" fmla="*/ 50 h 85"/>
                <a:gd name="T16" fmla="*/ 84 w 109"/>
                <a:gd name="T17" fmla="*/ 45 h 85"/>
                <a:gd name="T18" fmla="*/ 84 w 109"/>
                <a:gd name="T19" fmla="*/ 45 h 85"/>
                <a:gd name="T20" fmla="*/ 94 w 109"/>
                <a:gd name="T21" fmla="*/ 40 h 85"/>
                <a:gd name="T22" fmla="*/ 104 w 109"/>
                <a:gd name="T23" fmla="*/ 40 h 85"/>
                <a:gd name="T24" fmla="*/ 104 w 109"/>
                <a:gd name="T25" fmla="*/ 40 h 85"/>
                <a:gd name="T26" fmla="*/ 109 w 109"/>
                <a:gd name="T27" fmla="*/ 50 h 85"/>
                <a:gd name="T28" fmla="*/ 109 w 109"/>
                <a:gd name="T29" fmla="*/ 55 h 85"/>
                <a:gd name="T30" fmla="*/ 109 w 109"/>
                <a:gd name="T31" fmla="*/ 65 h 85"/>
                <a:gd name="T32" fmla="*/ 109 w 109"/>
                <a:gd name="T33" fmla="*/ 65 h 85"/>
                <a:gd name="T34" fmla="*/ 99 w 109"/>
                <a:gd name="T35" fmla="*/ 75 h 85"/>
                <a:gd name="T36" fmla="*/ 94 w 109"/>
                <a:gd name="T37" fmla="*/ 80 h 85"/>
                <a:gd name="T38" fmla="*/ 69 w 109"/>
                <a:gd name="T39" fmla="*/ 85 h 85"/>
                <a:gd name="T40" fmla="*/ 69 w 109"/>
                <a:gd name="T41" fmla="*/ 85 h 85"/>
                <a:gd name="T42" fmla="*/ 49 w 109"/>
                <a:gd name="T43" fmla="*/ 85 h 85"/>
                <a:gd name="T44" fmla="*/ 30 w 109"/>
                <a:gd name="T45" fmla="*/ 75 h 85"/>
                <a:gd name="T46" fmla="*/ 10 w 109"/>
                <a:gd name="T47" fmla="*/ 60 h 85"/>
                <a:gd name="T48" fmla="*/ 0 w 109"/>
                <a:gd name="T49" fmla="*/ 40 h 85"/>
                <a:gd name="T50" fmla="*/ 0 w 109"/>
                <a:gd name="T51" fmla="*/ 40 h 85"/>
                <a:gd name="T52" fmla="*/ 0 w 109"/>
                <a:gd name="T53" fmla="*/ 30 h 85"/>
                <a:gd name="T54" fmla="*/ 0 w 109"/>
                <a:gd name="T55" fmla="*/ 20 h 85"/>
                <a:gd name="T56" fmla="*/ 15 w 109"/>
                <a:gd name="T57" fmla="*/ 0 h 85"/>
                <a:gd name="T58" fmla="*/ 15 w 109"/>
                <a:gd name="T59" fmla="*/ 0 h 85"/>
                <a:gd name="T60" fmla="*/ 20 w 109"/>
                <a:gd name="T61" fmla="*/ 0 h 85"/>
                <a:gd name="T62" fmla="*/ 30 w 109"/>
                <a:gd name="T63" fmla="*/ 5 h 85"/>
                <a:gd name="T64" fmla="*/ 25 w 109"/>
                <a:gd name="T65" fmla="*/ 10 h 85"/>
                <a:gd name="T66" fmla="*/ 25 w 109"/>
                <a:gd name="T67" fmla="*/ 10 h 85"/>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09"/>
                <a:gd name="T103" fmla="*/ 0 h 85"/>
                <a:gd name="T104" fmla="*/ 109 w 109"/>
                <a:gd name="T105" fmla="*/ 85 h 85"/>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09" h="85">
                  <a:moveTo>
                    <a:pt x="25" y="10"/>
                  </a:moveTo>
                  <a:lnTo>
                    <a:pt x="25" y="10"/>
                  </a:lnTo>
                  <a:lnTo>
                    <a:pt x="34" y="15"/>
                  </a:lnTo>
                  <a:lnTo>
                    <a:pt x="39" y="20"/>
                  </a:lnTo>
                  <a:lnTo>
                    <a:pt x="49" y="40"/>
                  </a:lnTo>
                  <a:lnTo>
                    <a:pt x="54" y="45"/>
                  </a:lnTo>
                  <a:lnTo>
                    <a:pt x="64" y="50"/>
                  </a:lnTo>
                  <a:lnTo>
                    <a:pt x="74" y="50"/>
                  </a:lnTo>
                  <a:lnTo>
                    <a:pt x="84" y="45"/>
                  </a:lnTo>
                  <a:lnTo>
                    <a:pt x="94" y="40"/>
                  </a:lnTo>
                  <a:lnTo>
                    <a:pt x="104" y="40"/>
                  </a:lnTo>
                  <a:lnTo>
                    <a:pt x="109" y="50"/>
                  </a:lnTo>
                  <a:lnTo>
                    <a:pt x="109" y="55"/>
                  </a:lnTo>
                  <a:lnTo>
                    <a:pt x="109" y="65"/>
                  </a:lnTo>
                  <a:lnTo>
                    <a:pt x="99" y="75"/>
                  </a:lnTo>
                  <a:lnTo>
                    <a:pt x="94" y="80"/>
                  </a:lnTo>
                  <a:lnTo>
                    <a:pt x="69" y="85"/>
                  </a:lnTo>
                  <a:lnTo>
                    <a:pt x="49" y="85"/>
                  </a:lnTo>
                  <a:lnTo>
                    <a:pt x="30" y="75"/>
                  </a:lnTo>
                  <a:lnTo>
                    <a:pt x="10" y="60"/>
                  </a:lnTo>
                  <a:lnTo>
                    <a:pt x="0" y="40"/>
                  </a:lnTo>
                  <a:lnTo>
                    <a:pt x="0" y="30"/>
                  </a:lnTo>
                  <a:lnTo>
                    <a:pt x="0" y="20"/>
                  </a:lnTo>
                  <a:lnTo>
                    <a:pt x="15" y="0"/>
                  </a:lnTo>
                  <a:lnTo>
                    <a:pt x="20" y="0"/>
                  </a:lnTo>
                  <a:lnTo>
                    <a:pt x="30" y="5"/>
                  </a:lnTo>
                  <a:lnTo>
                    <a:pt x="25" y="10"/>
                  </a:lnTo>
                  <a:close/>
                </a:path>
              </a:pathLst>
            </a:custGeom>
            <a:solidFill>
              <a:srgbClr val="000000"/>
            </a:solidFill>
            <a:ln w="9525">
              <a:noFill/>
              <a:round/>
              <a:headEnd/>
              <a:tailEnd/>
            </a:ln>
          </p:spPr>
          <p:txBody>
            <a:bodyPr>
              <a:prstTxWarp prst="textNoShape">
                <a:avLst/>
              </a:prstTxWarp>
            </a:bodyPr>
            <a:lstStyle/>
            <a:p>
              <a:endParaRPr lang="en-US"/>
            </a:p>
          </p:txBody>
        </p:sp>
        <p:sp>
          <p:nvSpPr>
            <p:cNvPr id="47482" name="Freeform 43"/>
            <p:cNvSpPr>
              <a:spLocks/>
            </p:cNvSpPr>
            <p:nvPr/>
          </p:nvSpPr>
          <p:spPr bwMode="auto">
            <a:xfrm>
              <a:off x="1303" y="2229"/>
              <a:ext cx="183" cy="264"/>
            </a:xfrm>
            <a:custGeom>
              <a:avLst/>
              <a:gdLst>
                <a:gd name="T0" fmla="*/ 10 w 125"/>
                <a:gd name="T1" fmla="*/ 129 h 184"/>
                <a:gd name="T2" fmla="*/ 0 w 125"/>
                <a:gd name="T3" fmla="*/ 95 h 184"/>
                <a:gd name="T4" fmla="*/ 5 w 125"/>
                <a:gd name="T5" fmla="*/ 85 h 184"/>
                <a:gd name="T6" fmla="*/ 35 w 125"/>
                <a:gd name="T7" fmla="*/ 55 h 184"/>
                <a:gd name="T8" fmla="*/ 70 w 125"/>
                <a:gd name="T9" fmla="*/ 50 h 184"/>
                <a:gd name="T10" fmla="*/ 75 w 125"/>
                <a:gd name="T11" fmla="*/ 20 h 184"/>
                <a:gd name="T12" fmla="*/ 95 w 125"/>
                <a:gd name="T13" fmla="*/ 0 h 184"/>
                <a:gd name="T14" fmla="*/ 115 w 125"/>
                <a:gd name="T15" fmla="*/ 5 h 184"/>
                <a:gd name="T16" fmla="*/ 125 w 125"/>
                <a:gd name="T17" fmla="*/ 20 h 184"/>
                <a:gd name="T18" fmla="*/ 110 w 125"/>
                <a:gd name="T19" fmla="*/ 15 h 184"/>
                <a:gd name="T20" fmla="*/ 95 w 125"/>
                <a:gd name="T21" fmla="*/ 10 h 184"/>
                <a:gd name="T22" fmla="*/ 85 w 125"/>
                <a:gd name="T23" fmla="*/ 35 h 184"/>
                <a:gd name="T24" fmla="*/ 85 w 125"/>
                <a:gd name="T25" fmla="*/ 45 h 184"/>
                <a:gd name="T26" fmla="*/ 95 w 125"/>
                <a:gd name="T27" fmla="*/ 60 h 184"/>
                <a:gd name="T28" fmla="*/ 90 w 125"/>
                <a:gd name="T29" fmla="*/ 65 h 184"/>
                <a:gd name="T30" fmla="*/ 75 w 125"/>
                <a:gd name="T31" fmla="*/ 70 h 184"/>
                <a:gd name="T32" fmla="*/ 55 w 125"/>
                <a:gd name="T33" fmla="*/ 75 h 184"/>
                <a:gd name="T34" fmla="*/ 55 w 125"/>
                <a:gd name="T35" fmla="*/ 104 h 184"/>
                <a:gd name="T36" fmla="*/ 65 w 125"/>
                <a:gd name="T37" fmla="*/ 109 h 184"/>
                <a:gd name="T38" fmla="*/ 80 w 125"/>
                <a:gd name="T39" fmla="*/ 119 h 184"/>
                <a:gd name="T40" fmla="*/ 90 w 125"/>
                <a:gd name="T41" fmla="*/ 114 h 184"/>
                <a:gd name="T42" fmla="*/ 75 w 125"/>
                <a:gd name="T43" fmla="*/ 134 h 184"/>
                <a:gd name="T44" fmla="*/ 55 w 125"/>
                <a:gd name="T45" fmla="*/ 134 h 184"/>
                <a:gd name="T46" fmla="*/ 45 w 125"/>
                <a:gd name="T47" fmla="*/ 144 h 184"/>
                <a:gd name="T48" fmla="*/ 45 w 125"/>
                <a:gd name="T49" fmla="*/ 159 h 184"/>
                <a:gd name="T50" fmla="*/ 50 w 125"/>
                <a:gd name="T51" fmla="*/ 169 h 184"/>
                <a:gd name="T52" fmla="*/ 55 w 125"/>
                <a:gd name="T53" fmla="*/ 169 h 184"/>
                <a:gd name="T54" fmla="*/ 50 w 125"/>
                <a:gd name="T55" fmla="*/ 184 h 184"/>
                <a:gd name="T56" fmla="*/ 35 w 125"/>
                <a:gd name="T57" fmla="*/ 184 h 184"/>
                <a:gd name="T58" fmla="*/ 10 w 125"/>
                <a:gd name="T59" fmla="*/ 174 h 184"/>
                <a:gd name="T60" fmla="*/ 0 w 125"/>
                <a:gd name="T61" fmla="*/ 159 h 184"/>
                <a:gd name="T62" fmla="*/ 5 w 125"/>
                <a:gd name="T63" fmla="*/ 139 h 184"/>
                <a:gd name="T64" fmla="*/ 10 w 125"/>
                <a:gd name="T65" fmla="*/ 129 h 18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25"/>
                <a:gd name="T100" fmla="*/ 0 h 184"/>
                <a:gd name="T101" fmla="*/ 125 w 125"/>
                <a:gd name="T102" fmla="*/ 184 h 18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25" h="184">
                  <a:moveTo>
                    <a:pt x="10" y="129"/>
                  </a:moveTo>
                  <a:lnTo>
                    <a:pt x="10" y="129"/>
                  </a:lnTo>
                  <a:lnTo>
                    <a:pt x="0" y="109"/>
                  </a:lnTo>
                  <a:lnTo>
                    <a:pt x="0" y="95"/>
                  </a:lnTo>
                  <a:lnTo>
                    <a:pt x="5" y="85"/>
                  </a:lnTo>
                  <a:lnTo>
                    <a:pt x="15" y="70"/>
                  </a:lnTo>
                  <a:lnTo>
                    <a:pt x="35" y="55"/>
                  </a:lnTo>
                  <a:lnTo>
                    <a:pt x="50" y="50"/>
                  </a:lnTo>
                  <a:lnTo>
                    <a:pt x="70" y="50"/>
                  </a:lnTo>
                  <a:lnTo>
                    <a:pt x="75" y="20"/>
                  </a:lnTo>
                  <a:lnTo>
                    <a:pt x="85" y="10"/>
                  </a:lnTo>
                  <a:lnTo>
                    <a:pt x="95" y="0"/>
                  </a:lnTo>
                  <a:lnTo>
                    <a:pt x="115" y="5"/>
                  </a:lnTo>
                  <a:lnTo>
                    <a:pt x="125" y="15"/>
                  </a:lnTo>
                  <a:lnTo>
                    <a:pt x="125" y="20"/>
                  </a:lnTo>
                  <a:lnTo>
                    <a:pt x="110" y="15"/>
                  </a:lnTo>
                  <a:lnTo>
                    <a:pt x="95" y="10"/>
                  </a:lnTo>
                  <a:lnTo>
                    <a:pt x="85" y="25"/>
                  </a:lnTo>
                  <a:lnTo>
                    <a:pt x="85" y="35"/>
                  </a:lnTo>
                  <a:lnTo>
                    <a:pt x="85" y="45"/>
                  </a:lnTo>
                  <a:lnTo>
                    <a:pt x="95" y="55"/>
                  </a:lnTo>
                  <a:lnTo>
                    <a:pt x="95" y="60"/>
                  </a:lnTo>
                  <a:lnTo>
                    <a:pt x="90" y="65"/>
                  </a:lnTo>
                  <a:lnTo>
                    <a:pt x="85" y="65"/>
                  </a:lnTo>
                  <a:lnTo>
                    <a:pt x="75" y="70"/>
                  </a:lnTo>
                  <a:lnTo>
                    <a:pt x="55" y="75"/>
                  </a:lnTo>
                  <a:lnTo>
                    <a:pt x="55" y="90"/>
                  </a:lnTo>
                  <a:lnTo>
                    <a:pt x="55" y="104"/>
                  </a:lnTo>
                  <a:lnTo>
                    <a:pt x="65" y="109"/>
                  </a:lnTo>
                  <a:lnTo>
                    <a:pt x="70" y="114"/>
                  </a:lnTo>
                  <a:lnTo>
                    <a:pt x="80" y="119"/>
                  </a:lnTo>
                  <a:lnTo>
                    <a:pt x="90" y="114"/>
                  </a:lnTo>
                  <a:lnTo>
                    <a:pt x="85" y="124"/>
                  </a:lnTo>
                  <a:lnTo>
                    <a:pt x="75" y="134"/>
                  </a:lnTo>
                  <a:lnTo>
                    <a:pt x="55" y="134"/>
                  </a:lnTo>
                  <a:lnTo>
                    <a:pt x="50" y="139"/>
                  </a:lnTo>
                  <a:lnTo>
                    <a:pt x="45" y="144"/>
                  </a:lnTo>
                  <a:lnTo>
                    <a:pt x="45" y="159"/>
                  </a:lnTo>
                  <a:lnTo>
                    <a:pt x="45" y="164"/>
                  </a:lnTo>
                  <a:lnTo>
                    <a:pt x="50" y="169"/>
                  </a:lnTo>
                  <a:lnTo>
                    <a:pt x="55" y="169"/>
                  </a:lnTo>
                  <a:lnTo>
                    <a:pt x="50" y="179"/>
                  </a:lnTo>
                  <a:lnTo>
                    <a:pt x="50" y="184"/>
                  </a:lnTo>
                  <a:lnTo>
                    <a:pt x="35" y="184"/>
                  </a:lnTo>
                  <a:lnTo>
                    <a:pt x="20" y="179"/>
                  </a:lnTo>
                  <a:lnTo>
                    <a:pt x="10" y="174"/>
                  </a:lnTo>
                  <a:lnTo>
                    <a:pt x="0" y="159"/>
                  </a:lnTo>
                  <a:lnTo>
                    <a:pt x="0" y="144"/>
                  </a:lnTo>
                  <a:lnTo>
                    <a:pt x="5" y="139"/>
                  </a:lnTo>
                  <a:lnTo>
                    <a:pt x="10" y="129"/>
                  </a:lnTo>
                  <a:close/>
                </a:path>
              </a:pathLst>
            </a:custGeom>
            <a:solidFill>
              <a:srgbClr val="000000"/>
            </a:solidFill>
            <a:ln w="9525">
              <a:noFill/>
              <a:round/>
              <a:headEnd/>
              <a:tailEnd/>
            </a:ln>
          </p:spPr>
          <p:txBody>
            <a:bodyPr>
              <a:prstTxWarp prst="textNoShape">
                <a:avLst/>
              </a:prstTxWarp>
            </a:bodyPr>
            <a:lstStyle/>
            <a:p>
              <a:endParaRPr lang="en-US"/>
            </a:p>
          </p:txBody>
        </p:sp>
        <p:sp>
          <p:nvSpPr>
            <p:cNvPr id="47483" name="Freeform 44"/>
            <p:cNvSpPr>
              <a:spLocks/>
            </p:cNvSpPr>
            <p:nvPr/>
          </p:nvSpPr>
          <p:spPr bwMode="auto">
            <a:xfrm>
              <a:off x="1406" y="2691"/>
              <a:ext cx="188" cy="145"/>
            </a:xfrm>
            <a:custGeom>
              <a:avLst/>
              <a:gdLst>
                <a:gd name="T0" fmla="*/ 105 w 129"/>
                <a:gd name="T1" fmla="*/ 5 h 100"/>
                <a:gd name="T2" fmla="*/ 105 w 129"/>
                <a:gd name="T3" fmla="*/ 5 h 100"/>
                <a:gd name="T4" fmla="*/ 119 w 129"/>
                <a:gd name="T5" fmla="*/ 0 h 100"/>
                <a:gd name="T6" fmla="*/ 124 w 129"/>
                <a:gd name="T7" fmla="*/ 5 h 100"/>
                <a:gd name="T8" fmla="*/ 129 w 129"/>
                <a:gd name="T9" fmla="*/ 10 h 100"/>
                <a:gd name="T10" fmla="*/ 129 w 129"/>
                <a:gd name="T11" fmla="*/ 10 h 100"/>
                <a:gd name="T12" fmla="*/ 129 w 129"/>
                <a:gd name="T13" fmla="*/ 15 h 100"/>
                <a:gd name="T14" fmla="*/ 119 w 129"/>
                <a:gd name="T15" fmla="*/ 20 h 100"/>
                <a:gd name="T16" fmla="*/ 115 w 129"/>
                <a:gd name="T17" fmla="*/ 20 h 100"/>
                <a:gd name="T18" fmla="*/ 105 w 129"/>
                <a:gd name="T19" fmla="*/ 25 h 100"/>
                <a:gd name="T20" fmla="*/ 105 w 129"/>
                <a:gd name="T21" fmla="*/ 25 h 100"/>
                <a:gd name="T22" fmla="*/ 105 w 129"/>
                <a:gd name="T23" fmla="*/ 40 h 100"/>
                <a:gd name="T24" fmla="*/ 100 w 129"/>
                <a:gd name="T25" fmla="*/ 50 h 100"/>
                <a:gd name="T26" fmla="*/ 95 w 129"/>
                <a:gd name="T27" fmla="*/ 60 h 100"/>
                <a:gd name="T28" fmla="*/ 100 w 129"/>
                <a:gd name="T29" fmla="*/ 75 h 100"/>
                <a:gd name="T30" fmla="*/ 100 w 129"/>
                <a:gd name="T31" fmla="*/ 75 h 100"/>
                <a:gd name="T32" fmla="*/ 95 w 129"/>
                <a:gd name="T33" fmla="*/ 75 h 100"/>
                <a:gd name="T34" fmla="*/ 90 w 129"/>
                <a:gd name="T35" fmla="*/ 75 h 100"/>
                <a:gd name="T36" fmla="*/ 75 w 129"/>
                <a:gd name="T37" fmla="*/ 70 h 100"/>
                <a:gd name="T38" fmla="*/ 65 w 129"/>
                <a:gd name="T39" fmla="*/ 60 h 100"/>
                <a:gd name="T40" fmla="*/ 55 w 129"/>
                <a:gd name="T41" fmla="*/ 60 h 100"/>
                <a:gd name="T42" fmla="*/ 50 w 129"/>
                <a:gd name="T43" fmla="*/ 65 h 100"/>
                <a:gd name="T44" fmla="*/ 50 w 129"/>
                <a:gd name="T45" fmla="*/ 65 h 100"/>
                <a:gd name="T46" fmla="*/ 25 w 129"/>
                <a:gd name="T47" fmla="*/ 80 h 100"/>
                <a:gd name="T48" fmla="*/ 15 w 129"/>
                <a:gd name="T49" fmla="*/ 90 h 100"/>
                <a:gd name="T50" fmla="*/ 10 w 129"/>
                <a:gd name="T51" fmla="*/ 100 h 100"/>
                <a:gd name="T52" fmla="*/ 0 w 129"/>
                <a:gd name="T53" fmla="*/ 100 h 100"/>
                <a:gd name="T54" fmla="*/ 0 w 129"/>
                <a:gd name="T55" fmla="*/ 100 h 100"/>
                <a:gd name="T56" fmla="*/ 0 w 129"/>
                <a:gd name="T57" fmla="*/ 80 h 100"/>
                <a:gd name="T58" fmla="*/ 10 w 129"/>
                <a:gd name="T59" fmla="*/ 65 h 100"/>
                <a:gd name="T60" fmla="*/ 25 w 129"/>
                <a:gd name="T61" fmla="*/ 50 h 100"/>
                <a:gd name="T62" fmla="*/ 40 w 129"/>
                <a:gd name="T63" fmla="*/ 40 h 100"/>
                <a:gd name="T64" fmla="*/ 40 w 129"/>
                <a:gd name="T65" fmla="*/ 40 h 100"/>
                <a:gd name="T66" fmla="*/ 50 w 129"/>
                <a:gd name="T67" fmla="*/ 40 h 100"/>
                <a:gd name="T68" fmla="*/ 60 w 129"/>
                <a:gd name="T69" fmla="*/ 40 h 100"/>
                <a:gd name="T70" fmla="*/ 75 w 129"/>
                <a:gd name="T71" fmla="*/ 30 h 100"/>
                <a:gd name="T72" fmla="*/ 90 w 129"/>
                <a:gd name="T73" fmla="*/ 15 h 100"/>
                <a:gd name="T74" fmla="*/ 105 w 129"/>
                <a:gd name="T75" fmla="*/ 5 h 100"/>
                <a:gd name="T76" fmla="*/ 105 w 129"/>
                <a:gd name="T77" fmla="*/ 5 h 100"/>
                <a:gd name="T78" fmla="*/ 105 w 129"/>
                <a:gd name="T79" fmla="*/ 5 h 10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29"/>
                <a:gd name="T121" fmla="*/ 0 h 100"/>
                <a:gd name="T122" fmla="*/ 129 w 129"/>
                <a:gd name="T123" fmla="*/ 100 h 10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29" h="100">
                  <a:moveTo>
                    <a:pt x="105" y="5"/>
                  </a:moveTo>
                  <a:lnTo>
                    <a:pt x="105" y="5"/>
                  </a:lnTo>
                  <a:lnTo>
                    <a:pt x="119" y="0"/>
                  </a:lnTo>
                  <a:lnTo>
                    <a:pt x="124" y="5"/>
                  </a:lnTo>
                  <a:lnTo>
                    <a:pt x="129" y="10"/>
                  </a:lnTo>
                  <a:lnTo>
                    <a:pt x="129" y="15"/>
                  </a:lnTo>
                  <a:lnTo>
                    <a:pt x="119" y="20"/>
                  </a:lnTo>
                  <a:lnTo>
                    <a:pt x="115" y="20"/>
                  </a:lnTo>
                  <a:lnTo>
                    <a:pt x="105" y="25"/>
                  </a:lnTo>
                  <a:lnTo>
                    <a:pt x="105" y="40"/>
                  </a:lnTo>
                  <a:lnTo>
                    <a:pt x="100" y="50"/>
                  </a:lnTo>
                  <a:lnTo>
                    <a:pt x="95" y="60"/>
                  </a:lnTo>
                  <a:lnTo>
                    <a:pt x="100" y="75"/>
                  </a:lnTo>
                  <a:lnTo>
                    <a:pt x="95" y="75"/>
                  </a:lnTo>
                  <a:lnTo>
                    <a:pt x="90" y="75"/>
                  </a:lnTo>
                  <a:lnTo>
                    <a:pt x="75" y="70"/>
                  </a:lnTo>
                  <a:lnTo>
                    <a:pt x="65" y="60"/>
                  </a:lnTo>
                  <a:lnTo>
                    <a:pt x="55" y="60"/>
                  </a:lnTo>
                  <a:lnTo>
                    <a:pt x="50" y="65"/>
                  </a:lnTo>
                  <a:lnTo>
                    <a:pt x="25" y="80"/>
                  </a:lnTo>
                  <a:lnTo>
                    <a:pt x="15" y="90"/>
                  </a:lnTo>
                  <a:lnTo>
                    <a:pt x="10" y="100"/>
                  </a:lnTo>
                  <a:lnTo>
                    <a:pt x="0" y="100"/>
                  </a:lnTo>
                  <a:lnTo>
                    <a:pt x="0" y="80"/>
                  </a:lnTo>
                  <a:lnTo>
                    <a:pt x="10" y="65"/>
                  </a:lnTo>
                  <a:lnTo>
                    <a:pt x="25" y="50"/>
                  </a:lnTo>
                  <a:lnTo>
                    <a:pt x="40" y="40"/>
                  </a:lnTo>
                  <a:lnTo>
                    <a:pt x="50" y="40"/>
                  </a:lnTo>
                  <a:lnTo>
                    <a:pt x="60" y="40"/>
                  </a:lnTo>
                  <a:lnTo>
                    <a:pt x="75" y="30"/>
                  </a:lnTo>
                  <a:lnTo>
                    <a:pt x="90" y="15"/>
                  </a:lnTo>
                  <a:lnTo>
                    <a:pt x="105" y="5"/>
                  </a:lnTo>
                  <a:close/>
                </a:path>
              </a:pathLst>
            </a:custGeom>
            <a:solidFill>
              <a:srgbClr val="000000"/>
            </a:solidFill>
            <a:ln w="9525">
              <a:noFill/>
              <a:round/>
              <a:headEnd/>
              <a:tailEnd/>
            </a:ln>
          </p:spPr>
          <p:txBody>
            <a:bodyPr>
              <a:prstTxWarp prst="textNoShape">
                <a:avLst/>
              </a:prstTxWarp>
            </a:bodyPr>
            <a:lstStyle/>
            <a:p>
              <a:endParaRPr lang="en-US"/>
            </a:p>
          </p:txBody>
        </p:sp>
        <p:sp>
          <p:nvSpPr>
            <p:cNvPr id="47484" name="Freeform 45"/>
            <p:cNvSpPr>
              <a:spLocks/>
            </p:cNvSpPr>
            <p:nvPr/>
          </p:nvSpPr>
          <p:spPr bwMode="auto">
            <a:xfrm>
              <a:off x="1434" y="3128"/>
              <a:ext cx="253" cy="177"/>
            </a:xfrm>
            <a:custGeom>
              <a:avLst/>
              <a:gdLst>
                <a:gd name="T0" fmla="*/ 15 w 174"/>
                <a:gd name="T1" fmla="*/ 15 h 124"/>
                <a:gd name="T2" fmla="*/ 15 w 174"/>
                <a:gd name="T3" fmla="*/ 15 h 124"/>
                <a:gd name="T4" fmla="*/ 35 w 174"/>
                <a:gd name="T5" fmla="*/ 0 h 124"/>
                <a:gd name="T6" fmla="*/ 45 w 174"/>
                <a:gd name="T7" fmla="*/ 0 h 124"/>
                <a:gd name="T8" fmla="*/ 60 w 174"/>
                <a:gd name="T9" fmla="*/ 0 h 124"/>
                <a:gd name="T10" fmla="*/ 60 w 174"/>
                <a:gd name="T11" fmla="*/ 0 h 124"/>
                <a:gd name="T12" fmla="*/ 70 w 174"/>
                <a:gd name="T13" fmla="*/ 5 h 124"/>
                <a:gd name="T14" fmla="*/ 70 w 174"/>
                <a:gd name="T15" fmla="*/ 10 h 124"/>
                <a:gd name="T16" fmla="*/ 70 w 174"/>
                <a:gd name="T17" fmla="*/ 15 h 124"/>
                <a:gd name="T18" fmla="*/ 70 w 174"/>
                <a:gd name="T19" fmla="*/ 15 h 124"/>
                <a:gd name="T20" fmla="*/ 55 w 174"/>
                <a:gd name="T21" fmla="*/ 25 h 124"/>
                <a:gd name="T22" fmla="*/ 50 w 174"/>
                <a:gd name="T23" fmla="*/ 35 h 124"/>
                <a:gd name="T24" fmla="*/ 50 w 174"/>
                <a:gd name="T25" fmla="*/ 49 h 124"/>
                <a:gd name="T26" fmla="*/ 55 w 174"/>
                <a:gd name="T27" fmla="*/ 59 h 124"/>
                <a:gd name="T28" fmla="*/ 55 w 174"/>
                <a:gd name="T29" fmla="*/ 59 h 124"/>
                <a:gd name="T30" fmla="*/ 65 w 174"/>
                <a:gd name="T31" fmla="*/ 54 h 124"/>
                <a:gd name="T32" fmla="*/ 75 w 174"/>
                <a:gd name="T33" fmla="*/ 49 h 124"/>
                <a:gd name="T34" fmla="*/ 99 w 174"/>
                <a:gd name="T35" fmla="*/ 49 h 124"/>
                <a:gd name="T36" fmla="*/ 99 w 174"/>
                <a:gd name="T37" fmla="*/ 49 h 124"/>
                <a:gd name="T38" fmla="*/ 104 w 174"/>
                <a:gd name="T39" fmla="*/ 54 h 124"/>
                <a:gd name="T40" fmla="*/ 104 w 174"/>
                <a:gd name="T41" fmla="*/ 59 h 124"/>
                <a:gd name="T42" fmla="*/ 104 w 174"/>
                <a:gd name="T43" fmla="*/ 59 h 124"/>
                <a:gd name="T44" fmla="*/ 99 w 174"/>
                <a:gd name="T45" fmla="*/ 64 h 124"/>
                <a:gd name="T46" fmla="*/ 95 w 174"/>
                <a:gd name="T47" fmla="*/ 64 h 124"/>
                <a:gd name="T48" fmla="*/ 90 w 174"/>
                <a:gd name="T49" fmla="*/ 64 h 124"/>
                <a:gd name="T50" fmla="*/ 90 w 174"/>
                <a:gd name="T51" fmla="*/ 69 h 124"/>
                <a:gd name="T52" fmla="*/ 90 w 174"/>
                <a:gd name="T53" fmla="*/ 69 h 124"/>
                <a:gd name="T54" fmla="*/ 95 w 174"/>
                <a:gd name="T55" fmla="*/ 79 h 124"/>
                <a:gd name="T56" fmla="*/ 99 w 174"/>
                <a:gd name="T57" fmla="*/ 89 h 124"/>
                <a:gd name="T58" fmla="*/ 114 w 174"/>
                <a:gd name="T59" fmla="*/ 99 h 124"/>
                <a:gd name="T60" fmla="*/ 114 w 174"/>
                <a:gd name="T61" fmla="*/ 99 h 124"/>
                <a:gd name="T62" fmla="*/ 129 w 174"/>
                <a:gd name="T63" fmla="*/ 104 h 124"/>
                <a:gd name="T64" fmla="*/ 144 w 174"/>
                <a:gd name="T65" fmla="*/ 99 h 124"/>
                <a:gd name="T66" fmla="*/ 174 w 174"/>
                <a:gd name="T67" fmla="*/ 89 h 124"/>
                <a:gd name="T68" fmla="*/ 174 w 174"/>
                <a:gd name="T69" fmla="*/ 89 h 124"/>
                <a:gd name="T70" fmla="*/ 164 w 174"/>
                <a:gd name="T71" fmla="*/ 104 h 124"/>
                <a:gd name="T72" fmla="*/ 149 w 174"/>
                <a:gd name="T73" fmla="*/ 114 h 124"/>
                <a:gd name="T74" fmla="*/ 114 w 174"/>
                <a:gd name="T75" fmla="*/ 124 h 124"/>
                <a:gd name="T76" fmla="*/ 114 w 174"/>
                <a:gd name="T77" fmla="*/ 124 h 124"/>
                <a:gd name="T78" fmla="*/ 104 w 174"/>
                <a:gd name="T79" fmla="*/ 124 h 124"/>
                <a:gd name="T80" fmla="*/ 95 w 174"/>
                <a:gd name="T81" fmla="*/ 119 h 124"/>
                <a:gd name="T82" fmla="*/ 75 w 174"/>
                <a:gd name="T83" fmla="*/ 109 h 124"/>
                <a:gd name="T84" fmla="*/ 60 w 174"/>
                <a:gd name="T85" fmla="*/ 99 h 124"/>
                <a:gd name="T86" fmla="*/ 50 w 174"/>
                <a:gd name="T87" fmla="*/ 94 h 124"/>
                <a:gd name="T88" fmla="*/ 35 w 174"/>
                <a:gd name="T89" fmla="*/ 94 h 124"/>
                <a:gd name="T90" fmla="*/ 35 w 174"/>
                <a:gd name="T91" fmla="*/ 94 h 124"/>
                <a:gd name="T92" fmla="*/ 25 w 174"/>
                <a:gd name="T93" fmla="*/ 89 h 124"/>
                <a:gd name="T94" fmla="*/ 15 w 174"/>
                <a:gd name="T95" fmla="*/ 79 h 124"/>
                <a:gd name="T96" fmla="*/ 5 w 174"/>
                <a:gd name="T97" fmla="*/ 64 h 124"/>
                <a:gd name="T98" fmla="*/ 0 w 174"/>
                <a:gd name="T99" fmla="*/ 54 h 124"/>
                <a:gd name="T100" fmla="*/ 0 w 174"/>
                <a:gd name="T101" fmla="*/ 54 h 124"/>
                <a:gd name="T102" fmla="*/ 5 w 174"/>
                <a:gd name="T103" fmla="*/ 35 h 124"/>
                <a:gd name="T104" fmla="*/ 10 w 174"/>
                <a:gd name="T105" fmla="*/ 25 h 124"/>
                <a:gd name="T106" fmla="*/ 15 w 174"/>
                <a:gd name="T107" fmla="*/ 15 h 124"/>
                <a:gd name="T108" fmla="*/ 15 w 174"/>
                <a:gd name="T109" fmla="*/ 15 h 124"/>
                <a:gd name="T110" fmla="*/ 15 w 174"/>
                <a:gd name="T111" fmla="*/ 15 h 124"/>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74"/>
                <a:gd name="T169" fmla="*/ 0 h 124"/>
                <a:gd name="T170" fmla="*/ 174 w 174"/>
                <a:gd name="T171" fmla="*/ 124 h 124"/>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74" h="124">
                  <a:moveTo>
                    <a:pt x="15" y="15"/>
                  </a:moveTo>
                  <a:lnTo>
                    <a:pt x="15" y="15"/>
                  </a:lnTo>
                  <a:lnTo>
                    <a:pt x="35" y="0"/>
                  </a:lnTo>
                  <a:lnTo>
                    <a:pt x="45" y="0"/>
                  </a:lnTo>
                  <a:lnTo>
                    <a:pt x="60" y="0"/>
                  </a:lnTo>
                  <a:lnTo>
                    <a:pt x="70" y="5"/>
                  </a:lnTo>
                  <a:lnTo>
                    <a:pt x="70" y="10"/>
                  </a:lnTo>
                  <a:lnTo>
                    <a:pt x="70" y="15"/>
                  </a:lnTo>
                  <a:lnTo>
                    <a:pt x="55" y="25"/>
                  </a:lnTo>
                  <a:lnTo>
                    <a:pt x="50" y="35"/>
                  </a:lnTo>
                  <a:lnTo>
                    <a:pt x="50" y="49"/>
                  </a:lnTo>
                  <a:lnTo>
                    <a:pt x="55" y="59"/>
                  </a:lnTo>
                  <a:lnTo>
                    <a:pt x="65" y="54"/>
                  </a:lnTo>
                  <a:lnTo>
                    <a:pt x="75" y="49"/>
                  </a:lnTo>
                  <a:lnTo>
                    <a:pt x="99" y="49"/>
                  </a:lnTo>
                  <a:lnTo>
                    <a:pt x="104" y="54"/>
                  </a:lnTo>
                  <a:lnTo>
                    <a:pt x="104" y="59"/>
                  </a:lnTo>
                  <a:lnTo>
                    <a:pt x="99" y="64"/>
                  </a:lnTo>
                  <a:lnTo>
                    <a:pt x="95" y="64"/>
                  </a:lnTo>
                  <a:lnTo>
                    <a:pt x="90" y="64"/>
                  </a:lnTo>
                  <a:lnTo>
                    <a:pt x="90" y="69"/>
                  </a:lnTo>
                  <a:lnTo>
                    <a:pt x="95" y="79"/>
                  </a:lnTo>
                  <a:lnTo>
                    <a:pt x="99" y="89"/>
                  </a:lnTo>
                  <a:lnTo>
                    <a:pt x="114" y="99"/>
                  </a:lnTo>
                  <a:lnTo>
                    <a:pt x="129" y="104"/>
                  </a:lnTo>
                  <a:lnTo>
                    <a:pt x="144" y="99"/>
                  </a:lnTo>
                  <a:lnTo>
                    <a:pt x="174" y="89"/>
                  </a:lnTo>
                  <a:lnTo>
                    <a:pt x="164" y="104"/>
                  </a:lnTo>
                  <a:lnTo>
                    <a:pt x="149" y="114"/>
                  </a:lnTo>
                  <a:lnTo>
                    <a:pt x="114" y="124"/>
                  </a:lnTo>
                  <a:lnTo>
                    <a:pt x="104" y="124"/>
                  </a:lnTo>
                  <a:lnTo>
                    <a:pt x="95" y="119"/>
                  </a:lnTo>
                  <a:lnTo>
                    <a:pt x="75" y="109"/>
                  </a:lnTo>
                  <a:lnTo>
                    <a:pt x="60" y="99"/>
                  </a:lnTo>
                  <a:lnTo>
                    <a:pt x="50" y="94"/>
                  </a:lnTo>
                  <a:lnTo>
                    <a:pt x="35" y="94"/>
                  </a:lnTo>
                  <a:lnTo>
                    <a:pt x="25" y="89"/>
                  </a:lnTo>
                  <a:lnTo>
                    <a:pt x="15" y="79"/>
                  </a:lnTo>
                  <a:lnTo>
                    <a:pt x="5" y="64"/>
                  </a:lnTo>
                  <a:lnTo>
                    <a:pt x="0" y="54"/>
                  </a:lnTo>
                  <a:lnTo>
                    <a:pt x="5" y="35"/>
                  </a:lnTo>
                  <a:lnTo>
                    <a:pt x="10" y="25"/>
                  </a:lnTo>
                  <a:lnTo>
                    <a:pt x="15" y="15"/>
                  </a:lnTo>
                  <a:close/>
                </a:path>
              </a:pathLst>
            </a:custGeom>
            <a:solidFill>
              <a:srgbClr val="000000"/>
            </a:solidFill>
            <a:ln w="9525">
              <a:noFill/>
              <a:round/>
              <a:headEnd/>
              <a:tailEnd/>
            </a:ln>
          </p:spPr>
          <p:txBody>
            <a:bodyPr>
              <a:prstTxWarp prst="textNoShape">
                <a:avLst/>
              </a:prstTxWarp>
            </a:bodyPr>
            <a:lstStyle/>
            <a:p>
              <a:endParaRPr lang="en-US"/>
            </a:p>
          </p:txBody>
        </p:sp>
        <p:sp>
          <p:nvSpPr>
            <p:cNvPr id="47485" name="Freeform 46"/>
            <p:cNvSpPr>
              <a:spLocks/>
            </p:cNvSpPr>
            <p:nvPr/>
          </p:nvSpPr>
          <p:spPr bwMode="auto">
            <a:xfrm>
              <a:off x="1456" y="2399"/>
              <a:ext cx="58" cy="300"/>
            </a:xfrm>
            <a:custGeom>
              <a:avLst/>
              <a:gdLst>
                <a:gd name="T0" fmla="*/ 25 w 40"/>
                <a:gd name="T1" fmla="*/ 0 h 209"/>
                <a:gd name="T2" fmla="*/ 25 w 40"/>
                <a:gd name="T3" fmla="*/ 0 h 209"/>
                <a:gd name="T4" fmla="*/ 30 w 40"/>
                <a:gd name="T5" fmla="*/ 0 h 209"/>
                <a:gd name="T6" fmla="*/ 35 w 40"/>
                <a:gd name="T7" fmla="*/ 5 h 209"/>
                <a:gd name="T8" fmla="*/ 35 w 40"/>
                <a:gd name="T9" fmla="*/ 5 h 209"/>
                <a:gd name="T10" fmla="*/ 30 w 40"/>
                <a:gd name="T11" fmla="*/ 20 h 209"/>
                <a:gd name="T12" fmla="*/ 30 w 40"/>
                <a:gd name="T13" fmla="*/ 40 h 209"/>
                <a:gd name="T14" fmla="*/ 25 w 40"/>
                <a:gd name="T15" fmla="*/ 80 h 209"/>
                <a:gd name="T16" fmla="*/ 25 w 40"/>
                <a:gd name="T17" fmla="*/ 80 h 209"/>
                <a:gd name="T18" fmla="*/ 30 w 40"/>
                <a:gd name="T19" fmla="*/ 140 h 209"/>
                <a:gd name="T20" fmla="*/ 40 w 40"/>
                <a:gd name="T21" fmla="*/ 199 h 209"/>
                <a:gd name="T22" fmla="*/ 40 w 40"/>
                <a:gd name="T23" fmla="*/ 199 h 209"/>
                <a:gd name="T24" fmla="*/ 30 w 40"/>
                <a:gd name="T25" fmla="*/ 204 h 209"/>
                <a:gd name="T26" fmla="*/ 20 w 40"/>
                <a:gd name="T27" fmla="*/ 209 h 209"/>
                <a:gd name="T28" fmla="*/ 20 w 40"/>
                <a:gd name="T29" fmla="*/ 209 h 209"/>
                <a:gd name="T30" fmla="*/ 20 w 40"/>
                <a:gd name="T31" fmla="*/ 204 h 209"/>
                <a:gd name="T32" fmla="*/ 15 w 40"/>
                <a:gd name="T33" fmla="*/ 194 h 209"/>
                <a:gd name="T34" fmla="*/ 15 w 40"/>
                <a:gd name="T35" fmla="*/ 184 h 209"/>
                <a:gd name="T36" fmla="*/ 15 w 40"/>
                <a:gd name="T37" fmla="*/ 170 h 209"/>
                <a:gd name="T38" fmla="*/ 10 w 40"/>
                <a:gd name="T39" fmla="*/ 165 h 209"/>
                <a:gd name="T40" fmla="*/ 5 w 40"/>
                <a:gd name="T41" fmla="*/ 165 h 209"/>
                <a:gd name="T42" fmla="*/ 5 w 40"/>
                <a:gd name="T43" fmla="*/ 165 h 209"/>
                <a:gd name="T44" fmla="*/ 0 w 40"/>
                <a:gd name="T45" fmla="*/ 115 h 209"/>
                <a:gd name="T46" fmla="*/ 5 w 40"/>
                <a:gd name="T47" fmla="*/ 65 h 209"/>
                <a:gd name="T48" fmla="*/ 5 w 40"/>
                <a:gd name="T49" fmla="*/ 65 h 209"/>
                <a:gd name="T50" fmla="*/ 10 w 40"/>
                <a:gd name="T51" fmla="*/ 40 h 209"/>
                <a:gd name="T52" fmla="*/ 15 w 40"/>
                <a:gd name="T53" fmla="*/ 10 h 209"/>
                <a:gd name="T54" fmla="*/ 15 w 40"/>
                <a:gd name="T55" fmla="*/ 10 h 209"/>
                <a:gd name="T56" fmla="*/ 20 w 40"/>
                <a:gd name="T57" fmla="*/ 5 h 209"/>
                <a:gd name="T58" fmla="*/ 25 w 40"/>
                <a:gd name="T59" fmla="*/ 0 h 209"/>
                <a:gd name="T60" fmla="*/ 25 w 40"/>
                <a:gd name="T61" fmla="*/ 0 h 209"/>
                <a:gd name="T62" fmla="*/ 25 w 40"/>
                <a:gd name="T63" fmla="*/ 0 h 20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0"/>
                <a:gd name="T97" fmla="*/ 0 h 209"/>
                <a:gd name="T98" fmla="*/ 40 w 40"/>
                <a:gd name="T99" fmla="*/ 209 h 20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0" h="209">
                  <a:moveTo>
                    <a:pt x="25" y="0"/>
                  </a:moveTo>
                  <a:lnTo>
                    <a:pt x="25" y="0"/>
                  </a:lnTo>
                  <a:lnTo>
                    <a:pt x="30" y="0"/>
                  </a:lnTo>
                  <a:lnTo>
                    <a:pt x="35" y="5"/>
                  </a:lnTo>
                  <a:lnTo>
                    <a:pt x="30" y="20"/>
                  </a:lnTo>
                  <a:lnTo>
                    <a:pt x="30" y="40"/>
                  </a:lnTo>
                  <a:lnTo>
                    <a:pt x="25" y="80"/>
                  </a:lnTo>
                  <a:lnTo>
                    <a:pt x="30" y="140"/>
                  </a:lnTo>
                  <a:lnTo>
                    <a:pt x="40" y="199"/>
                  </a:lnTo>
                  <a:lnTo>
                    <a:pt x="30" y="204"/>
                  </a:lnTo>
                  <a:lnTo>
                    <a:pt x="20" y="209"/>
                  </a:lnTo>
                  <a:lnTo>
                    <a:pt x="20" y="204"/>
                  </a:lnTo>
                  <a:lnTo>
                    <a:pt x="15" y="194"/>
                  </a:lnTo>
                  <a:lnTo>
                    <a:pt x="15" y="184"/>
                  </a:lnTo>
                  <a:lnTo>
                    <a:pt x="15" y="170"/>
                  </a:lnTo>
                  <a:lnTo>
                    <a:pt x="10" y="165"/>
                  </a:lnTo>
                  <a:lnTo>
                    <a:pt x="5" y="165"/>
                  </a:lnTo>
                  <a:lnTo>
                    <a:pt x="0" y="115"/>
                  </a:lnTo>
                  <a:lnTo>
                    <a:pt x="5" y="65"/>
                  </a:lnTo>
                  <a:lnTo>
                    <a:pt x="10" y="40"/>
                  </a:lnTo>
                  <a:lnTo>
                    <a:pt x="15" y="10"/>
                  </a:lnTo>
                  <a:lnTo>
                    <a:pt x="20" y="5"/>
                  </a:lnTo>
                  <a:lnTo>
                    <a:pt x="25" y="0"/>
                  </a:lnTo>
                  <a:close/>
                </a:path>
              </a:pathLst>
            </a:custGeom>
            <a:solidFill>
              <a:srgbClr val="000000"/>
            </a:solidFill>
            <a:ln w="9525">
              <a:noFill/>
              <a:round/>
              <a:headEnd/>
              <a:tailEnd/>
            </a:ln>
          </p:spPr>
          <p:txBody>
            <a:bodyPr>
              <a:prstTxWarp prst="textNoShape">
                <a:avLst/>
              </a:prstTxWarp>
            </a:bodyPr>
            <a:lstStyle/>
            <a:p>
              <a:endParaRPr lang="en-US"/>
            </a:p>
          </p:txBody>
        </p:sp>
        <p:sp>
          <p:nvSpPr>
            <p:cNvPr id="47486" name="Freeform 47"/>
            <p:cNvSpPr>
              <a:spLocks/>
            </p:cNvSpPr>
            <p:nvPr/>
          </p:nvSpPr>
          <p:spPr bwMode="auto">
            <a:xfrm>
              <a:off x="1529" y="3056"/>
              <a:ext cx="123" cy="72"/>
            </a:xfrm>
            <a:custGeom>
              <a:avLst/>
              <a:gdLst>
                <a:gd name="T0" fmla="*/ 84 w 84"/>
                <a:gd name="T1" fmla="*/ 20 h 50"/>
                <a:gd name="T2" fmla="*/ 84 w 84"/>
                <a:gd name="T3" fmla="*/ 20 h 50"/>
                <a:gd name="T4" fmla="*/ 84 w 84"/>
                <a:gd name="T5" fmla="*/ 30 h 50"/>
                <a:gd name="T6" fmla="*/ 79 w 84"/>
                <a:gd name="T7" fmla="*/ 30 h 50"/>
                <a:gd name="T8" fmla="*/ 74 w 84"/>
                <a:gd name="T9" fmla="*/ 30 h 50"/>
                <a:gd name="T10" fmla="*/ 74 w 84"/>
                <a:gd name="T11" fmla="*/ 30 h 50"/>
                <a:gd name="T12" fmla="*/ 59 w 84"/>
                <a:gd name="T13" fmla="*/ 15 h 50"/>
                <a:gd name="T14" fmla="*/ 49 w 84"/>
                <a:gd name="T15" fmla="*/ 15 h 50"/>
                <a:gd name="T16" fmla="*/ 39 w 84"/>
                <a:gd name="T17" fmla="*/ 20 h 50"/>
                <a:gd name="T18" fmla="*/ 30 w 84"/>
                <a:gd name="T19" fmla="*/ 30 h 50"/>
                <a:gd name="T20" fmla="*/ 44 w 84"/>
                <a:gd name="T21" fmla="*/ 45 h 50"/>
                <a:gd name="T22" fmla="*/ 44 w 84"/>
                <a:gd name="T23" fmla="*/ 45 h 50"/>
                <a:gd name="T24" fmla="*/ 39 w 84"/>
                <a:gd name="T25" fmla="*/ 50 h 50"/>
                <a:gd name="T26" fmla="*/ 34 w 84"/>
                <a:gd name="T27" fmla="*/ 50 h 50"/>
                <a:gd name="T28" fmla="*/ 25 w 84"/>
                <a:gd name="T29" fmla="*/ 45 h 50"/>
                <a:gd name="T30" fmla="*/ 15 w 84"/>
                <a:gd name="T31" fmla="*/ 40 h 50"/>
                <a:gd name="T32" fmla="*/ 0 w 84"/>
                <a:gd name="T33" fmla="*/ 40 h 50"/>
                <a:gd name="T34" fmla="*/ 0 w 84"/>
                <a:gd name="T35" fmla="*/ 40 h 50"/>
                <a:gd name="T36" fmla="*/ 0 w 84"/>
                <a:gd name="T37" fmla="*/ 30 h 50"/>
                <a:gd name="T38" fmla="*/ 5 w 84"/>
                <a:gd name="T39" fmla="*/ 20 h 50"/>
                <a:gd name="T40" fmla="*/ 10 w 84"/>
                <a:gd name="T41" fmla="*/ 10 h 50"/>
                <a:gd name="T42" fmla="*/ 20 w 84"/>
                <a:gd name="T43" fmla="*/ 5 h 50"/>
                <a:gd name="T44" fmla="*/ 20 w 84"/>
                <a:gd name="T45" fmla="*/ 5 h 50"/>
                <a:gd name="T46" fmla="*/ 34 w 84"/>
                <a:gd name="T47" fmla="*/ 0 h 50"/>
                <a:gd name="T48" fmla="*/ 54 w 84"/>
                <a:gd name="T49" fmla="*/ 5 h 50"/>
                <a:gd name="T50" fmla="*/ 69 w 84"/>
                <a:gd name="T51" fmla="*/ 10 h 50"/>
                <a:gd name="T52" fmla="*/ 84 w 84"/>
                <a:gd name="T53" fmla="*/ 20 h 50"/>
                <a:gd name="T54" fmla="*/ 84 w 84"/>
                <a:gd name="T55" fmla="*/ 20 h 50"/>
                <a:gd name="T56" fmla="*/ 84 w 84"/>
                <a:gd name="T57" fmla="*/ 20 h 50"/>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84"/>
                <a:gd name="T88" fmla="*/ 0 h 50"/>
                <a:gd name="T89" fmla="*/ 84 w 84"/>
                <a:gd name="T90" fmla="*/ 50 h 50"/>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84" h="50">
                  <a:moveTo>
                    <a:pt x="84" y="20"/>
                  </a:moveTo>
                  <a:lnTo>
                    <a:pt x="84" y="20"/>
                  </a:lnTo>
                  <a:lnTo>
                    <a:pt x="84" y="30"/>
                  </a:lnTo>
                  <a:lnTo>
                    <a:pt x="79" y="30"/>
                  </a:lnTo>
                  <a:lnTo>
                    <a:pt x="74" y="30"/>
                  </a:lnTo>
                  <a:lnTo>
                    <a:pt x="59" y="15"/>
                  </a:lnTo>
                  <a:lnTo>
                    <a:pt x="49" y="15"/>
                  </a:lnTo>
                  <a:lnTo>
                    <a:pt x="39" y="20"/>
                  </a:lnTo>
                  <a:lnTo>
                    <a:pt x="30" y="30"/>
                  </a:lnTo>
                  <a:lnTo>
                    <a:pt x="44" y="45"/>
                  </a:lnTo>
                  <a:lnTo>
                    <a:pt x="39" y="50"/>
                  </a:lnTo>
                  <a:lnTo>
                    <a:pt x="34" y="50"/>
                  </a:lnTo>
                  <a:lnTo>
                    <a:pt x="25" y="45"/>
                  </a:lnTo>
                  <a:lnTo>
                    <a:pt x="15" y="40"/>
                  </a:lnTo>
                  <a:lnTo>
                    <a:pt x="0" y="40"/>
                  </a:lnTo>
                  <a:lnTo>
                    <a:pt x="0" y="30"/>
                  </a:lnTo>
                  <a:lnTo>
                    <a:pt x="5" y="20"/>
                  </a:lnTo>
                  <a:lnTo>
                    <a:pt x="10" y="10"/>
                  </a:lnTo>
                  <a:lnTo>
                    <a:pt x="20" y="5"/>
                  </a:lnTo>
                  <a:lnTo>
                    <a:pt x="34" y="0"/>
                  </a:lnTo>
                  <a:lnTo>
                    <a:pt x="54" y="5"/>
                  </a:lnTo>
                  <a:lnTo>
                    <a:pt x="69" y="10"/>
                  </a:lnTo>
                  <a:lnTo>
                    <a:pt x="84" y="20"/>
                  </a:lnTo>
                  <a:close/>
                </a:path>
              </a:pathLst>
            </a:custGeom>
            <a:solidFill>
              <a:srgbClr val="000000"/>
            </a:solidFill>
            <a:ln w="9525">
              <a:noFill/>
              <a:round/>
              <a:headEnd/>
              <a:tailEnd/>
            </a:ln>
          </p:spPr>
          <p:txBody>
            <a:bodyPr>
              <a:prstTxWarp prst="textNoShape">
                <a:avLst/>
              </a:prstTxWarp>
            </a:bodyPr>
            <a:lstStyle/>
            <a:p>
              <a:endParaRPr lang="en-US"/>
            </a:p>
          </p:txBody>
        </p:sp>
        <p:sp>
          <p:nvSpPr>
            <p:cNvPr id="47487" name="Freeform 48"/>
            <p:cNvSpPr>
              <a:spLocks/>
            </p:cNvSpPr>
            <p:nvPr/>
          </p:nvSpPr>
          <p:spPr bwMode="auto">
            <a:xfrm>
              <a:off x="1522" y="2684"/>
              <a:ext cx="247" cy="329"/>
            </a:xfrm>
            <a:custGeom>
              <a:avLst/>
              <a:gdLst>
                <a:gd name="T0" fmla="*/ 25 w 169"/>
                <a:gd name="T1" fmla="*/ 120 h 229"/>
                <a:gd name="T2" fmla="*/ 30 w 169"/>
                <a:gd name="T3" fmla="*/ 105 h 229"/>
                <a:gd name="T4" fmla="*/ 49 w 169"/>
                <a:gd name="T5" fmla="*/ 95 h 229"/>
                <a:gd name="T6" fmla="*/ 54 w 169"/>
                <a:gd name="T7" fmla="*/ 80 h 229"/>
                <a:gd name="T8" fmla="*/ 44 w 169"/>
                <a:gd name="T9" fmla="*/ 70 h 229"/>
                <a:gd name="T10" fmla="*/ 74 w 169"/>
                <a:gd name="T11" fmla="*/ 35 h 229"/>
                <a:gd name="T12" fmla="*/ 114 w 169"/>
                <a:gd name="T13" fmla="*/ 5 h 229"/>
                <a:gd name="T14" fmla="*/ 124 w 169"/>
                <a:gd name="T15" fmla="*/ 0 h 229"/>
                <a:gd name="T16" fmla="*/ 149 w 169"/>
                <a:gd name="T17" fmla="*/ 10 h 229"/>
                <a:gd name="T18" fmla="*/ 159 w 169"/>
                <a:gd name="T19" fmla="*/ 10 h 229"/>
                <a:gd name="T20" fmla="*/ 169 w 169"/>
                <a:gd name="T21" fmla="*/ 30 h 229"/>
                <a:gd name="T22" fmla="*/ 149 w 169"/>
                <a:gd name="T23" fmla="*/ 30 h 229"/>
                <a:gd name="T24" fmla="*/ 124 w 169"/>
                <a:gd name="T25" fmla="*/ 40 h 229"/>
                <a:gd name="T26" fmla="*/ 104 w 169"/>
                <a:gd name="T27" fmla="*/ 65 h 229"/>
                <a:gd name="T28" fmla="*/ 99 w 169"/>
                <a:gd name="T29" fmla="*/ 75 h 229"/>
                <a:gd name="T30" fmla="*/ 119 w 169"/>
                <a:gd name="T31" fmla="*/ 90 h 229"/>
                <a:gd name="T32" fmla="*/ 129 w 169"/>
                <a:gd name="T33" fmla="*/ 105 h 229"/>
                <a:gd name="T34" fmla="*/ 124 w 169"/>
                <a:gd name="T35" fmla="*/ 105 h 229"/>
                <a:gd name="T36" fmla="*/ 104 w 169"/>
                <a:gd name="T37" fmla="*/ 110 h 229"/>
                <a:gd name="T38" fmla="*/ 94 w 169"/>
                <a:gd name="T39" fmla="*/ 115 h 229"/>
                <a:gd name="T40" fmla="*/ 69 w 169"/>
                <a:gd name="T41" fmla="*/ 110 h 229"/>
                <a:gd name="T42" fmla="*/ 59 w 169"/>
                <a:gd name="T43" fmla="*/ 115 h 229"/>
                <a:gd name="T44" fmla="*/ 49 w 169"/>
                <a:gd name="T45" fmla="*/ 135 h 229"/>
                <a:gd name="T46" fmla="*/ 49 w 169"/>
                <a:gd name="T47" fmla="*/ 140 h 229"/>
                <a:gd name="T48" fmla="*/ 89 w 169"/>
                <a:gd name="T49" fmla="*/ 164 h 229"/>
                <a:gd name="T50" fmla="*/ 109 w 169"/>
                <a:gd name="T51" fmla="*/ 164 h 229"/>
                <a:gd name="T52" fmla="*/ 104 w 169"/>
                <a:gd name="T53" fmla="*/ 174 h 229"/>
                <a:gd name="T54" fmla="*/ 99 w 169"/>
                <a:gd name="T55" fmla="*/ 179 h 229"/>
                <a:gd name="T56" fmla="*/ 69 w 169"/>
                <a:gd name="T57" fmla="*/ 179 h 229"/>
                <a:gd name="T58" fmla="*/ 35 w 169"/>
                <a:gd name="T59" fmla="*/ 169 h 229"/>
                <a:gd name="T60" fmla="*/ 20 w 169"/>
                <a:gd name="T61" fmla="*/ 179 h 229"/>
                <a:gd name="T62" fmla="*/ 15 w 169"/>
                <a:gd name="T63" fmla="*/ 194 h 229"/>
                <a:gd name="T64" fmla="*/ 54 w 169"/>
                <a:gd name="T65" fmla="*/ 214 h 229"/>
                <a:gd name="T66" fmla="*/ 99 w 169"/>
                <a:gd name="T67" fmla="*/ 219 h 229"/>
                <a:gd name="T68" fmla="*/ 99 w 169"/>
                <a:gd name="T69" fmla="*/ 224 h 229"/>
                <a:gd name="T70" fmla="*/ 84 w 169"/>
                <a:gd name="T71" fmla="*/ 229 h 229"/>
                <a:gd name="T72" fmla="*/ 59 w 169"/>
                <a:gd name="T73" fmla="*/ 229 h 229"/>
                <a:gd name="T74" fmla="*/ 20 w 169"/>
                <a:gd name="T75" fmla="*/ 214 h 229"/>
                <a:gd name="T76" fmla="*/ 5 w 169"/>
                <a:gd name="T77" fmla="*/ 199 h 229"/>
                <a:gd name="T78" fmla="*/ 0 w 169"/>
                <a:gd name="T79" fmla="*/ 174 h 229"/>
                <a:gd name="T80" fmla="*/ 15 w 169"/>
                <a:gd name="T81" fmla="*/ 160 h 229"/>
                <a:gd name="T82" fmla="*/ 30 w 169"/>
                <a:gd name="T83" fmla="*/ 145 h 229"/>
                <a:gd name="T84" fmla="*/ 25 w 169"/>
                <a:gd name="T85" fmla="*/ 120 h 229"/>
                <a:gd name="T86" fmla="*/ 25 w 169"/>
                <a:gd name="T87" fmla="*/ 120 h 229"/>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69"/>
                <a:gd name="T133" fmla="*/ 0 h 229"/>
                <a:gd name="T134" fmla="*/ 169 w 169"/>
                <a:gd name="T135" fmla="*/ 229 h 229"/>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69" h="229">
                  <a:moveTo>
                    <a:pt x="25" y="120"/>
                  </a:moveTo>
                  <a:lnTo>
                    <a:pt x="25" y="120"/>
                  </a:lnTo>
                  <a:lnTo>
                    <a:pt x="25" y="110"/>
                  </a:lnTo>
                  <a:lnTo>
                    <a:pt x="30" y="105"/>
                  </a:lnTo>
                  <a:lnTo>
                    <a:pt x="44" y="95"/>
                  </a:lnTo>
                  <a:lnTo>
                    <a:pt x="49" y="95"/>
                  </a:lnTo>
                  <a:lnTo>
                    <a:pt x="54" y="85"/>
                  </a:lnTo>
                  <a:lnTo>
                    <a:pt x="54" y="80"/>
                  </a:lnTo>
                  <a:lnTo>
                    <a:pt x="44" y="70"/>
                  </a:lnTo>
                  <a:lnTo>
                    <a:pt x="59" y="50"/>
                  </a:lnTo>
                  <a:lnTo>
                    <a:pt x="74" y="35"/>
                  </a:lnTo>
                  <a:lnTo>
                    <a:pt x="94" y="20"/>
                  </a:lnTo>
                  <a:lnTo>
                    <a:pt x="114" y="5"/>
                  </a:lnTo>
                  <a:lnTo>
                    <a:pt x="124" y="0"/>
                  </a:lnTo>
                  <a:lnTo>
                    <a:pt x="139" y="5"/>
                  </a:lnTo>
                  <a:lnTo>
                    <a:pt x="149" y="10"/>
                  </a:lnTo>
                  <a:lnTo>
                    <a:pt x="159" y="10"/>
                  </a:lnTo>
                  <a:lnTo>
                    <a:pt x="169" y="20"/>
                  </a:lnTo>
                  <a:lnTo>
                    <a:pt x="169" y="30"/>
                  </a:lnTo>
                  <a:lnTo>
                    <a:pt x="149" y="30"/>
                  </a:lnTo>
                  <a:lnTo>
                    <a:pt x="124" y="40"/>
                  </a:lnTo>
                  <a:lnTo>
                    <a:pt x="109" y="55"/>
                  </a:lnTo>
                  <a:lnTo>
                    <a:pt x="104" y="65"/>
                  </a:lnTo>
                  <a:lnTo>
                    <a:pt x="99" y="75"/>
                  </a:lnTo>
                  <a:lnTo>
                    <a:pt x="109" y="85"/>
                  </a:lnTo>
                  <a:lnTo>
                    <a:pt x="119" y="90"/>
                  </a:lnTo>
                  <a:lnTo>
                    <a:pt x="124" y="95"/>
                  </a:lnTo>
                  <a:lnTo>
                    <a:pt x="129" y="105"/>
                  </a:lnTo>
                  <a:lnTo>
                    <a:pt x="124" y="105"/>
                  </a:lnTo>
                  <a:lnTo>
                    <a:pt x="114" y="110"/>
                  </a:lnTo>
                  <a:lnTo>
                    <a:pt x="104" y="110"/>
                  </a:lnTo>
                  <a:lnTo>
                    <a:pt x="94" y="115"/>
                  </a:lnTo>
                  <a:lnTo>
                    <a:pt x="79" y="110"/>
                  </a:lnTo>
                  <a:lnTo>
                    <a:pt x="69" y="110"/>
                  </a:lnTo>
                  <a:lnTo>
                    <a:pt x="59" y="115"/>
                  </a:lnTo>
                  <a:lnTo>
                    <a:pt x="49" y="125"/>
                  </a:lnTo>
                  <a:lnTo>
                    <a:pt x="49" y="135"/>
                  </a:lnTo>
                  <a:lnTo>
                    <a:pt x="49" y="140"/>
                  </a:lnTo>
                  <a:lnTo>
                    <a:pt x="79" y="160"/>
                  </a:lnTo>
                  <a:lnTo>
                    <a:pt x="89" y="164"/>
                  </a:lnTo>
                  <a:lnTo>
                    <a:pt x="109" y="164"/>
                  </a:lnTo>
                  <a:lnTo>
                    <a:pt x="109" y="169"/>
                  </a:lnTo>
                  <a:lnTo>
                    <a:pt x="104" y="174"/>
                  </a:lnTo>
                  <a:lnTo>
                    <a:pt x="99" y="179"/>
                  </a:lnTo>
                  <a:lnTo>
                    <a:pt x="84" y="179"/>
                  </a:lnTo>
                  <a:lnTo>
                    <a:pt x="69" y="179"/>
                  </a:lnTo>
                  <a:lnTo>
                    <a:pt x="44" y="169"/>
                  </a:lnTo>
                  <a:lnTo>
                    <a:pt x="35" y="169"/>
                  </a:lnTo>
                  <a:lnTo>
                    <a:pt x="30" y="169"/>
                  </a:lnTo>
                  <a:lnTo>
                    <a:pt x="20" y="179"/>
                  </a:lnTo>
                  <a:lnTo>
                    <a:pt x="15" y="194"/>
                  </a:lnTo>
                  <a:lnTo>
                    <a:pt x="35" y="209"/>
                  </a:lnTo>
                  <a:lnTo>
                    <a:pt x="54" y="214"/>
                  </a:lnTo>
                  <a:lnTo>
                    <a:pt x="74" y="219"/>
                  </a:lnTo>
                  <a:lnTo>
                    <a:pt x="99" y="219"/>
                  </a:lnTo>
                  <a:lnTo>
                    <a:pt x="99" y="224"/>
                  </a:lnTo>
                  <a:lnTo>
                    <a:pt x="94" y="229"/>
                  </a:lnTo>
                  <a:lnTo>
                    <a:pt x="84" y="229"/>
                  </a:lnTo>
                  <a:lnTo>
                    <a:pt x="59" y="229"/>
                  </a:lnTo>
                  <a:lnTo>
                    <a:pt x="39" y="224"/>
                  </a:lnTo>
                  <a:lnTo>
                    <a:pt x="20" y="214"/>
                  </a:lnTo>
                  <a:lnTo>
                    <a:pt x="5" y="199"/>
                  </a:lnTo>
                  <a:lnTo>
                    <a:pt x="0" y="184"/>
                  </a:lnTo>
                  <a:lnTo>
                    <a:pt x="0" y="174"/>
                  </a:lnTo>
                  <a:lnTo>
                    <a:pt x="5" y="164"/>
                  </a:lnTo>
                  <a:lnTo>
                    <a:pt x="15" y="160"/>
                  </a:lnTo>
                  <a:lnTo>
                    <a:pt x="25" y="150"/>
                  </a:lnTo>
                  <a:lnTo>
                    <a:pt x="30" y="145"/>
                  </a:lnTo>
                  <a:lnTo>
                    <a:pt x="30" y="135"/>
                  </a:lnTo>
                  <a:lnTo>
                    <a:pt x="25" y="120"/>
                  </a:lnTo>
                  <a:close/>
                </a:path>
              </a:pathLst>
            </a:custGeom>
            <a:solidFill>
              <a:srgbClr val="000000"/>
            </a:solidFill>
            <a:ln w="9525">
              <a:noFill/>
              <a:round/>
              <a:headEnd/>
              <a:tailEnd/>
            </a:ln>
          </p:spPr>
          <p:txBody>
            <a:bodyPr>
              <a:prstTxWarp prst="textNoShape">
                <a:avLst/>
              </a:prstTxWarp>
            </a:bodyPr>
            <a:lstStyle/>
            <a:p>
              <a:endParaRPr lang="en-US"/>
            </a:p>
          </p:txBody>
        </p:sp>
        <p:sp>
          <p:nvSpPr>
            <p:cNvPr id="47488" name="Freeform 49"/>
            <p:cNvSpPr>
              <a:spLocks/>
            </p:cNvSpPr>
            <p:nvPr/>
          </p:nvSpPr>
          <p:spPr bwMode="auto">
            <a:xfrm>
              <a:off x="1529" y="2095"/>
              <a:ext cx="123" cy="297"/>
            </a:xfrm>
            <a:custGeom>
              <a:avLst/>
              <a:gdLst>
                <a:gd name="T0" fmla="*/ 25 w 84"/>
                <a:gd name="T1" fmla="*/ 0 h 208"/>
                <a:gd name="T2" fmla="*/ 34 w 84"/>
                <a:gd name="T3" fmla="*/ 44 h 208"/>
                <a:gd name="T4" fmla="*/ 34 w 84"/>
                <a:gd name="T5" fmla="*/ 44 h 208"/>
                <a:gd name="T6" fmla="*/ 44 w 84"/>
                <a:gd name="T7" fmla="*/ 29 h 208"/>
                <a:gd name="T8" fmla="*/ 49 w 84"/>
                <a:gd name="T9" fmla="*/ 9 h 208"/>
                <a:gd name="T10" fmla="*/ 49 w 84"/>
                <a:gd name="T11" fmla="*/ 9 h 208"/>
                <a:gd name="T12" fmla="*/ 54 w 84"/>
                <a:gd name="T13" fmla="*/ 24 h 208"/>
                <a:gd name="T14" fmla="*/ 49 w 84"/>
                <a:gd name="T15" fmla="*/ 39 h 208"/>
                <a:gd name="T16" fmla="*/ 30 w 84"/>
                <a:gd name="T17" fmla="*/ 69 h 208"/>
                <a:gd name="T18" fmla="*/ 30 w 84"/>
                <a:gd name="T19" fmla="*/ 69 h 208"/>
                <a:gd name="T20" fmla="*/ 25 w 84"/>
                <a:gd name="T21" fmla="*/ 79 h 208"/>
                <a:gd name="T22" fmla="*/ 20 w 84"/>
                <a:gd name="T23" fmla="*/ 89 h 208"/>
                <a:gd name="T24" fmla="*/ 10 w 84"/>
                <a:gd name="T25" fmla="*/ 114 h 208"/>
                <a:gd name="T26" fmla="*/ 10 w 84"/>
                <a:gd name="T27" fmla="*/ 114 h 208"/>
                <a:gd name="T28" fmla="*/ 25 w 84"/>
                <a:gd name="T29" fmla="*/ 114 h 208"/>
                <a:gd name="T30" fmla="*/ 39 w 84"/>
                <a:gd name="T31" fmla="*/ 114 h 208"/>
                <a:gd name="T32" fmla="*/ 69 w 84"/>
                <a:gd name="T33" fmla="*/ 129 h 208"/>
                <a:gd name="T34" fmla="*/ 69 w 84"/>
                <a:gd name="T35" fmla="*/ 129 h 208"/>
                <a:gd name="T36" fmla="*/ 79 w 84"/>
                <a:gd name="T37" fmla="*/ 139 h 208"/>
                <a:gd name="T38" fmla="*/ 84 w 84"/>
                <a:gd name="T39" fmla="*/ 154 h 208"/>
                <a:gd name="T40" fmla="*/ 84 w 84"/>
                <a:gd name="T41" fmla="*/ 169 h 208"/>
                <a:gd name="T42" fmla="*/ 84 w 84"/>
                <a:gd name="T43" fmla="*/ 184 h 208"/>
                <a:gd name="T44" fmla="*/ 84 w 84"/>
                <a:gd name="T45" fmla="*/ 184 h 208"/>
                <a:gd name="T46" fmla="*/ 74 w 84"/>
                <a:gd name="T47" fmla="*/ 198 h 208"/>
                <a:gd name="T48" fmla="*/ 69 w 84"/>
                <a:gd name="T49" fmla="*/ 203 h 208"/>
                <a:gd name="T50" fmla="*/ 59 w 84"/>
                <a:gd name="T51" fmla="*/ 208 h 208"/>
                <a:gd name="T52" fmla="*/ 59 w 84"/>
                <a:gd name="T53" fmla="*/ 208 h 208"/>
                <a:gd name="T54" fmla="*/ 54 w 84"/>
                <a:gd name="T55" fmla="*/ 198 h 208"/>
                <a:gd name="T56" fmla="*/ 54 w 84"/>
                <a:gd name="T57" fmla="*/ 194 h 208"/>
                <a:gd name="T58" fmla="*/ 59 w 84"/>
                <a:gd name="T59" fmla="*/ 184 h 208"/>
                <a:gd name="T60" fmla="*/ 69 w 84"/>
                <a:gd name="T61" fmla="*/ 169 h 208"/>
                <a:gd name="T62" fmla="*/ 74 w 84"/>
                <a:gd name="T63" fmla="*/ 159 h 208"/>
                <a:gd name="T64" fmla="*/ 74 w 84"/>
                <a:gd name="T65" fmla="*/ 159 h 208"/>
                <a:gd name="T66" fmla="*/ 69 w 84"/>
                <a:gd name="T67" fmla="*/ 144 h 208"/>
                <a:gd name="T68" fmla="*/ 64 w 84"/>
                <a:gd name="T69" fmla="*/ 139 h 208"/>
                <a:gd name="T70" fmla="*/ 59 w 84"/>
                <a:gd name="T71" fmla="*/ 139 h 208"/>
                <a:gd name="T72" fmla="*/ 59 w 84"/>
                <a:gd name="T73" fmla="*/ 139 h 208"/>
                <a:gd name="T74" fmla="*/ 39 w 84"/>
                <a:gd name="T75" fmla="*/ 134 h 208"/>
                <a:gd name="T76" fmla="*/ 34 w 84"/>
                <a:gd name="T77" fmla="*/ 129 h 208"/>
                <a:gd name="T78" fmla="*/ 25 w 84"/>
                <a:gd name="T79" fmla="*/ 134 h 208"/>
                <a:gd name="T80" fmla="*/ 25 w 84"/>
                <a:gd name="T81" fmla="*/ 134 h 208"/>
                <a:gd name="T82" fmla="*/ 20 w 84"/>
                <a:gd name="T83" fmla="*/ 139 h 208"/>
                <a:gd name="T84" fmla="*/ 15 w 84"/>
                <a:gd name="T85" fmla="*/ 144 h 208"/>
                <a:gd name="T86" fmla="*/ 10 w 84"/>
                <a:gd name="T87" fmla="*/ 149 h 208"/>
                <a:gd name="T88" fmla="*/ 5 w 84"/>
                <a:gd name="T89" fmla="*/ 154 h 208"/>
                <a:gd name="T90" fmla="*/ 5 w 84"/>
                <a:gd name="T91" fmla="*/ 154 h 208"/>
                <a:gd name="T92" fmla="*/ 0 w 84"/>
                <a:gd name="T93" fmla="*/ 144 h 208"/>
                <a:gd name="T94" fmla="*/ 5 w 84"/>
                <a:gd name="T95" fmla="*/ 139 h 208"/>
                <a:gd name="T96" fmla="*/ 10 w 84"/>
                <a:gd name="T97" fmla="*/ 124 h 208"/>
                <a:gd name="T98" fmla="*/ 0 w 84"/>
                <a:gd name="T99" fmla="*/ 114 h 208"/>
                <a:gd name="T100" fmla="*/ 0 w 84"/>
                <a:gd name="T101" fmla="*/ 114 h 208"/>
                <a:gd name="T102" fmla="*/ 10 w 84"/>
                <a:gd name="T103" fmla="*/ 84 h 208"/>
                <a:gd name="T104" fmla="*/ 20 w 84"/>
                <a:gd name="T105" fmla="*/ 59 h 208"/>
                <a:gd name="T106" fmla="*/ 25 w 84"/>
                <a:gd name="T107" fmla="*/ 29 h 208"/>
                <a:gd name="T108" fmla="*/ 25 w 84"/>
                <a:gd name="T109" fmla="*/ 0 h 208"/>
                <a:gd name="T110" fmla="*/ 25 w 84"/>
                <a:gd name="T111" fmla="*/ 0 h 208"/>
                <a:gd name="T112" fmla="*/ 25 w 84"/>
                <a:gd name="T113" fmla="*/ 0 h 20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84"/>
                <a:gd name="T172" fmla="*/ 0 h 208"/>
                <a:gd name="T173" fmla="*/ 84 w 84"/>
                <a:gd name="T174" fmla="*/ 208 h 20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84" h="208">
                  <a:moveTo>
                    <a:pt x="25" y="0"/>
                  </a:moveTo>
                  <a:lnTo>
                    <a:pt x="34" y="44"/>
                  </a:lnTo>
                  <a:lnTo>
                    <a:pt x="44" y="29"/>
                  </a:lnTo>
                  <a:lnTo>
                    <a:pt x="49" y="9"/>
                  </a:lnTo>
                  <a:lnTo>
                    <a:pt x="54" y="24"/>
                  </a:lnTo>
                  <a:lnTo>
                    <a:pt x="49" y="39"/>
                  </a:lnTo>
                  <a:lnTo>
                    <a:pt x="30" y="69"/>
                  </a:lnTo>
                  <a:lnTo>
                    <a:pt x="25" y="79"/>
                  </a:lnTo>
                  <a:lnTo>
                    <a:pt x="20" y="89"/>
                  </a:lnTo>
                  <a:lnTo>
                    <a:pt x="10" y="114"/>
                  </a:lnTo>
                  <a:lnTo>
                    <a:pt x="25" y="114"/>
                  </a:lnTo>
                  <a:lnTo>
                    <a:pt x="39" y="114"/>
                  </a:lnTo>
                  <a:lnTo>
                    <a:pt x="69" y="129"/>
                  </a:lnTo>
                  <a:lnTo>
                    <a:pt x="79" y="139"/>
                  </a:lnTo>
                  <a:lnTo>
                    <a:pt x="84" y="154"/>
                  </a:lnTo>
                  <a:lnTo>
                    <a:pt x="84" y="169"/>
                  </a:lnTo>
                  <a:lnTo>
                    <a:pt x="84" y="184"/>
                  </a:lnTo>
                  <a:lnTo>
                    <a:pt x="74" y="198"/>
                  </a:lnTo>
                  <a:lnTo>
                    <a:pt x="69" y="203"/>
                  </a:lnTo>
                  <a:lnTo>
                    <a:pt x="59" y="208"/>
                  </a:lnTo>
                  <a:lnTo>
                    <a:pt x="54" y="198"/>
                  </a:lnTo>
                  <a:lnTo>
                    <a:pt x="54" y="194"/>
                  </a:lnTo>
                  <a:lnTo>
                    <a:pt x="59" y="184"/>
                  </a:lnTo>
                  <a:lnTo>
                    <a:pt x="69" y="169"/>
                  </a:lnTo>
                  <a:lnTo>
                    <a:pt x="74" y="159"/>
                  </a:lnTo>
                  <a:lnTo>
                    <a:pt x="69" y="144"/>
                  </a:lnTo>
                  <a:lnTo>
                    <a:pt x="64" y="139"/>
                  </a:lnTo>
                  <a:lnTo>
                    <a:pt x="59" y="139"/>
                  </a:lnTo>
                  <a:lnTo>
                    <a:pt x="39" y="134"/>
                  </a:lnTo>
                  <a:lnTo>
                    <a:pt x="34" y="129"/>
                  </a:lnTo>
                  <a:lnTo>
                    <a:pt x="25" y="134"/>
                  </a:lnTo>
                  <a:lnTo>
                    <a:pt x="20" y="139"/>
                  </a:lnTo>
                  <a:lnTo>
                    <a:pt x="15" y="144"/>
                  </a:lnTo>
                  <a:lnTo>
                    <a:pt x="10" y="149"/>
                  </a:lnTo>
                  <a:lnTo>
                    <a:pt x="5" y="154"/>
                  </a:lnTo>
                  <a:lnTo>
                    <a:pt x="0" y="144"/>
                  </a:lnTo>
                  <a:lnTo>
                    <a:pt x="5" y="139"/>
                  </a:lnTo>
                  <a:lnTo>
                    <a:pt x="10" y="124"/>
                  </a:lnTo>
                  <a:lnTo>
                    <a:pt x="0" y="114"/>
                  </a:lnTo>
                  <a:lnTo>
                    <a:pt x="10" y="84"/>
                  </a:lnTo>
                  <a:lnTo>
                    <a:pt x="20" y="59"/>
                  </a:lnTo>
                  <a:lnTo>
                    <a:pt x="25" y="29"/>
                  </a:lnTo>
                  <a:lnTo>
                    <a:pt x="25" y="0"/>
                  </a:lnTo>
                  <a:close/>
                </a:path>
              </a:pathLst>
            </a:custGeom>
            <a:solidFill>
              <a:srgbClr val="000000"/>
            </a:solidFill>
            <a:ln w="9525">
              <a:noFill/>
              <a:round/>
              <a:headEnd/>
              <a:tailEnd/>
            </a:ln>
          </p:spPr>
          <p:txBody>
            <a:bodyPr>
              <a:prstTxWarp prst="textNoShape">
                <a:avLst/>
              </a:prstTxWarp>
            </a:bodyPr>
            <a:lstStyle/>
            <a:p>
              <a:endParaRPr lang="en-US"/>
            </a:p>
          </p:txBody>
        </p:sp>
        <p:sp>
          <p:nvSpPr>
            <p:cNvPr id="47489" name="Freeform 50"/>
            <p:cNvSpPr>
              <a:spLocks/>
            </p:cNvSpPr>
            <p:nvPr/>
          </p:nvSpPr>
          <p:spPr bwMode="auto">
            <a:xfrm>
              <a:off x="1529" y="2399"/>
              <a:ext cx="181" cy="165"/>
            </a:xfrm>
            <a:custGeom>
              <a:avLst/>
              <a:gdLst>
                <a:gd name="T0" fmla="*/ 10 w 124"/>
                <a:gd name="T1" fmla="*/ 65 h 115"/>
                <a:gd name="T2" fmla="*/ 15 w 124"/>
                <a:gd name="T3" fmla="*/ 65 h 115"/>
                <a:gd name="T4" fmla="*/ 15 w 124"/>
                <a:gd name="T5" fmla="*/ 65 h 115"/>
                <a:gd name="T6" fmla="*/ 10 w 124"/>
                <a:gd name="T7" fmla="*/ 75 h 115"/>
                <a:gd name="T8" fmla="*/ 15 w 124"/>
                <a:gd name="T9" fmla="*/ 80 h 115"/>
                <a:gd name="T10" fmla="*/ 15 w 124"/>
                <a:gd name="T11" fmla="*/ 80 h 115"/>
                <a:gd name="T12" fmla="*/ 25 w 124"/>
                <a:gd name="T13" fmla="*/ 80 h 115"/>
                <a:gd name="T14" fmla="*/ 34 w 124"/>
                <a:gd name="T15" fmla="*/ 75 h 115"/>
                <a:gd name="T16" fmla="*/ 44 w 124"/>
                <a:gd name="T17" fmla="*/ 60 h 115"/>
                <a:gd name="T18" fmla="*/ 44 w 124"/>
                <a:gd name="T19" fmla="*/ 60 h 115"/>
                <a:gd name="T20" fmla="*/ 44 w 124"/>
                <a:gd name="T21" fmla="*/ 55 h 115"/>
                <a:gd name="T22" fmla="*/ 34 w 124"/>
                <a:gd name="T23" fmla="*/ 50 h 115"/>
                <a:gd name="T24" fmla="*/ 25 w 124"/>
                <a:gd name="T25" fmla="*/ 45 h 115"/>
                <a:gd name="T26" fmla="*/ 25 w 124"/>
                <a:gd name="T27" fmla="*/ 35 h 115"/>
                <a:gd name="T28" fmla="*/ 25 w 124"/>
                <a:gd name="T29" fmla="*/ 35 h 115"/>
                <a:gd name="T30" fmla="*/ 34 w 124"/>
                <a:gd name="T31" fmla="*/ 25 h 115"/>
                <a:gd name="T32" fmla="*/ 44 w 124"/>
                <a:gd name="T33" fmla="*/ 25 h 115"/>
                <a:gd name="T34" fmla="*/ 44 w 124"/>
                <a:gd name="T35" fmla="*/ 25 h 115"/>
                <a:gd name="T36" fmla="*/ 44 w 124"/>
                <a:gd name="T37" fmla="*/ 25 h 115"/>
                <a:gd name="T38" fmla="*/ 59 w 124"/>
                <a:gd name="T39" fmla="*/ 10 h 115"/>
                <a:gd name="T40" fmla="*/ 74 w 124"/>
                <a:gd name="T41" fmla="*/ 5 h 115"/>
                <a:gd name="T42" fmla="*/ 94 w 124"/>
                <a:gd name="T43" fmla="*/ 0 h 115"/>
                <a:gd name="T44" fmla="*/ 114 w 124"/>
                <a:gd name="T45" fmla="*/ 0 h 115"/>
                <a:gd name="T46" fmla="*/ 114 w 124"/>
                <a:gd name="T47" fmla="*/ 0 h 115"/>
                <a:gd name="T48" fmla="*/ 124 w 124"/>
                <a:gd name="T49" fmla="*/ 15 h 115"/>
                <a:gd name="T50" fmla="*/ 124 w 124"/>
                <a:gd name="T51" fmla="*/ 30 h 115"/>
                <a:gd name="T52" fmla="*/ 124 w 124"/>
                <a:gd name="T53" fmla="*/ 45 h 115"/>
                <a:gd name="T54" fmla="*/ 119 w 124"/>
                <a:gd name="T55" fmla="*/ 60 h 115"/>
                <a:gd name="T56" fmla="*/ 104 w 124"/>
                <a:gd name="T57" fmla="*/ 85 h 115"/>
                <a:gd name="T58" fmla="*/ 89 w 124"/>
                <a:gd name="T59" fmla="*/ 110 h 115"/>
                <a:gd name="T60" fmla="*/ 89 w 124"/>
                <a:gd name="T61" fmla="*/ 110 h 115"/>
                <a:gd name="T62" fmla="*/ 84 w 124"/>
                <a:gd name="T63" fmla="*/ 115 h 115"/>
                <a:gd name="T64" fmla="*/ 79 w 124"/>
                <a:gd name="T65" fmla="*/ 115 h 115"/>
                <a:gd name="T66" fmla="*/ 79 w 124"/>
                <a:gd name="T67" fmla="*/ 115 h 115"/>
                <a:gd name="T68" fmla="*/ 79 w 124"/>
                <a:gd name="T69" fmla="*/ 105 h 115"/>
                <a:gd name="T70" fmla="*/ 79 w 124"/>
                <a:gd name="T71" fmla="*/ 105 h 115"/>
                <a:gd name="T72" fmla="*/ 64 w 124"/>
                <a:gd name="T73" fmla="*/ 100 h 115"/>
                <a:gd name="T74" fmla="*/ 64 w 124"/>
                <a:gd name="T75" fmla="*/ 100 h 115"/>
                <a:gd name="T76" fmla="*/ 69 w 124"/>
                <a:gd name="T77" fmla="*/ 85 h 115"/>
                <a:gd name="T78" fmla="*/ 74 w 124"/>
                <a:gd name="T79" fmla="*/ 80 h 115"/>
                <a:gd name="T80" fmla="*/ 79 w 124"/>
                <a:gd name="T81" fmla="*/ 75 h 115"/>
                <a:gd name="T82" fmla="*/ 79 w 124"/>
                <a:gd name="T83" fmla="*/ 75 h 115"/>
                <a:gd name="T84" fmla="*/ 79 w 124"/>
                <a:gd name="T85" fmla="*/ 65 h 115"/>
                <a:gd name="T86" fmla="*/ 74 w 124"/>
                <a:gd name="T87" fmla="*/ 55 h 115"/>
                <a:gd name="T88" fmla="*/ 64 w 124"/>
                <a:gd name="T89" fmla="*/ 35 h 115"/>
                <a:gd name="T90" fmla="*/ 64 w 124"/>
                <a:gd name="T91" fmla="*/ 35 h 115"/>
                <a:gd name="T92" fmla="*/ 59 w 124"/>
                <a:gd name="T93" fmla="*/ 65 h 115"/>
                <a:gd name="T94" fmla="*/ 54 w 124"/>
                <a:gd name="T95" fmla="*/ 85 h 115"/>
                <a:gd name="T96" fmla="*/ 44 w 124"/>
                <a:gd name="T97" fmla="*/ 95 h 115"/>
                <a:gd name="T98" fmla="*/ 44 w 124"/>
                <a:gd name="T99" fmla="*/ 95 h 115"/>
                <a:gd name="T100" fmla="*/ 39 w 124"/>
                <a:gd name="T101" fmla="*/ 95 h 115"/>
                <a:gd name="T102" fmla="*/ 39 w 124"/>
                <a:gd name="T103" fmla="*/ 95 h 115"/>
                <a:gd name="T104" fmla="*/ 39 w 124"/>
                <a:gd name="T105" fmla="*/ 90 h 115"/>
                <a:gd name="T106" fmla="*/ 39 w 124"/>
                <a:gd name="T107" fmla="*/ 85 h 115"/>
                <a:gd name="T108" fmla="*/ 39 w 124"/>
                <a:gd name="T109" fmla="*/ 85 h 115"/>
                <a:gd name="T110" fmla="*/ 20 w 124"/>
                <a:gd name="T111" fmla="*/ 90 h 115"/>
                <a:gd name="T112" fmla="*/ 0 w 124"/>
                <a:gd name="T113" fmla="*/ 85 h 115"/>
                <a:gd name="T114" fmla="*/ 0 w 124"/>
                <a:gd name="T115" fmla="*/ 85 h 115"/>
                <a:gd name="T116" fmla="*/ 5 w 124"/>
                <a:gd name="T117" fmla="*/ 75 h 115"/>
                <a:gd name="T118" fmla="*/ 10 w 124"/>
                <a:gd name="T119" fmla="*/ 65 h 115"/>
                <a:gd name="T120" fmla="*/ 10 w 124"/>
                <a:gd name="T121" fmla="*/ 65 h 115"/>
                <a:gd name="T122" fmla="*/ 10 w 124"/>
                <a:gd name="T123" fmla="*/ 65 h 115"/>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24"/>
                <a:gd name="T187" fmla="*/ 0 h 115"/>
                <a:gd name="T188" fmla="*/ 124 w 124"/>
                <a:gd name="T189" fmla="*/ 115 h 115"/>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24" h="115">
                  <a:moveTo>
                    <a:pt x="10" y="65"/>
                  </a:moveTo>
                  <a:lnTo>
                    <a:pt x="15" y="65"/>
                  </a:lnTo>
                  <a:lnTo>
                    <a:pt x="10" y="75"/>
                  </a:lnTo>
                  <a:lnTo>
                    <a:pt x="15" y="80"/>
                  </a:lnTo>
                  <a:lnTo>
                    <a:pt x="25" y="80"/>
                  </a:lnTo>
                  <a:lnTo>
                    <a:pt x="34" y="75"/>
                  </a:lnTo>
                  <a:lnTo>
                    <a:pt x="44" y="60"/>
                  </a:lnTo>
                  <a:lnTo>
                    <a:pt x="44" y="55"/>
                  </a:lnTo>
                  <a:lnTo>
                    <a:pt x="34" y="50"/>
                  </a:lnTo>
                  <a:lnTo>
                    <a:pt x="25" y="45"/>
                  </a:lnTo>
                  <a:lnTo>
                    <a:pt x="25" y="35"/>
                  </a:lnTo>
                  <a:lnTo>
                    <a:pt x="34" y="25"/>
                  </a:lnTo>
                  <a:lnTo>
                    <a:pt x="44" y="25"/>
                  </a:lnTo>
                  <a:lnTo>
                    <a:pt x="59" y="10"/>
                  </a:lnTo>
                  <a:lnTo>
                    <a:pt x="74" y="5"/>
                  </a:lnTo>
                  <a:lnTo>
                    <a:pt x="94" y="0"/>
                  </a:lnTo>
                  <a:lnTo>
                    <a:pt x="114" y="0"/>
                  </a:lnTo>
                  <a:lnTo>
                    <a:pt x="124" y="15"/>
                  </a:lnTo>
                  <a:lnTo>
                    <a:pt x="124" y="30"/>
                  </a:lnTo>
                  <a:lnTo>
                    <a:pt x="124" y="45"/>
                  </a:lnTo>
                  <a:lnTo>
                    <a:pt x="119" y="60"/>
                  </a:lnTo>
                  <a:lnTo>
                    <a:pt x="104" y="85"/>
                  </a:lnTo>
                  <a:lnTo>
                    <a:pt x="89" y="110"/>
                  </a:lnTo>
                  <a:lnTo>
                    <a:pt x="84" y="115"/>
                  </a:lnTo>
                  <a:lnTo>
                    <a:pt x="79" y="115"/>
                  </a:lnTo>
                  <a:lnTo>
                    <a:pt x="79" y="105"/>
                  </a:lnTo>
                  <a:lnTo>
                    <a:pt x="64" y="100"/>
                  </a:lnTo>
                  <a:lnTo>
                    <a:pt x="69" y="85"/>
                  </a:lnTo>
                  <a:lnTo>
                    <a:pt x="74" y="80"/>
                  </a:lnTo>
                  <a:lnTo>
                    <a:pt x="79" y="75"/>
                  </a:lnTo>
                  <a:lnTo>
                    <a:pt x="79" y="65"/>
                  </a:lnTo>
                  <a:lnTo>
                    <a:pt x="74" y="55"/>
                  </a:lnTo>
                  <a:lnTo>
                    <a:pt x="64" y="35"/>
                  </a:lnTo>
                  <a:lnTo>
                    <a:pt x="59" y="65"/>
                  </a:lnTo>
                  <a:lnTo>
                    <a:pt x="54" y="85"/>
                  </a:lnTo>
                  <a:lnTo>
                    <a:pt x="44" y="95"/>
                  </a:lnTo>
                  <a:lnTo>
                    <a:pt x="39" y="95"/>
                  </a:lnTo>
                  <a:lnTo>
                    <a:pt x="39" y="90"/>
                  </a:lnTo>
                  <a:lnTo>
                    <a:pt x="39" y="85"/>
                  </a:lnTo>
                  <a:lnTo>
                    <a:pt x="20" y="90"/>
                  </a:lnTo>
                  <a:lnTo>
                    <a:pt x="0" y="85"/>
                  </a:lnTo>
                  <a:lnTo>
                    <a:pt x="5" y="75"/>
                  </a:lnTo>
                  <a:lnTo>
                    <a:pt x="10" y="65"/>
                  </a:lnTo>
                  <a:close/>
                </a:path>
              </a:pathLst>
            </a:custGeom>
            <a:solidFill>
              <a:srgbClr val="000000"/>
            </a:solidFill>
            <a:ln w="9525">
              <a:noFill/>
              <a:round/>
              <a:headEnd/>
              <a:tailEnd/>
            </a:ln>
          </p:spPr>
          <p:txBody>
            <a:bodyPr>
              <a:prstTxWarp prst="textNoShape">
                <a:avLst/>
              </a:prstTxWarp>
            </a:bodyPr>
            <a:lstStyle/>
            <a:p>
              <a:endParaRPr lang="en-US"/>
            </a:p>
          </p:txBody>
        </p:sp>
        <p:sp>
          <p:nvSpPr>
            <p:cNvPr id="47490" name="Freeform 51"/>
            <p:cNvSpPr>
              <a:spLocks/>
            </p:cNvSpPr>
            <p:nvPr/>
          </p:nvSpPr>
          <p:spPr bwMode="auto">
            <a:xfrm>
              <a:off x="1637" y="1994"/>
              <a:ext cx="260" cy="228"/>
            </a:xfrm>
            <a:custGeom>
              <a:avLst/>
              <a:gdLst>
                <a:gd name="T0" fmla="*/ 20 w 179"/>
                <a:gd name="T1" fmla="*/ 25 h 159"/>
                <a:gd name="T2" fmla="*/ 20 w 179"/>
                <a:gd name="T3" fmla="*/ 20 h 159"/>
                <a:gd name="T4" fmla="*/ 15 w 179"/>
                <a:gd name="T5" fmla="*/ 10 h 159"/>
                <a:gd name="T6" fmla="*/ 15 w 179"/>
                <a:gd name="T7" fmla="*/ 0 h 159"/>
                <a:gd name="T8" fmla="*/ 30 w 179"/>
                <a:gd name="T9" fmla="*/ 0 h 159"/>
                <a:gd name="T10" fmla="*/ 40 w 179"/>
                <a:gd name="T11" fmla="*/ 30 h 159"/>
                <a:gd name="T12" fmla="*/ 50 w 179"/>
                <a:gd name="T13" fmla="*/ 40 h 159"/>
                <a:gd name="T14" fmla="*/ 85 w 179"/>
                <a:gd name="T15" fmla="*/ 60 h 159"/>
                <a:gd name="T16" fmla="*/ 95 w 179"/>
                <a:gd name="T17" fmla="*/ 45 h 159"/>
                <a:gd name="T18" fmla="*/ 115 w 179"/>
                <a:gd name="T19" fmla="*/ 30 h 159"/>
                <a:gd name="T20" fmla="*/ 140 w 179"/>
                <a:gd name="T21" fmla="*/ 25 h 159"/>
                <a:gd name="T22" fmla="*/ 164 w 179"/>
                <a:gd name="T23" fmla="*/ 45 h 159"/>
                <a:gd name="T24" fmla="*/ 164 w 179"/>
                <a:gd name="T25" fmla="*/ 50 h 159"/>
                <a:gd name="T26" fmla="*/ 159 w 179"/>
                <a:gd name="T27" fmla="*/ 55 h 159"/>
                <a:gd name="T28" fmla="*/ 140 w 179"/>
                <a:gd name="T29" fmla="*/ 40 h 159"/>
                <a:gd name="T30" fmla="*/ 120 w 179"/>
                <a:gd name="T31" fmla="*/ 45 h 159"/>
                <a:gd name="T32" fmla="*/ 120 w 179"/>
                <a:gd name="T33" fmla="*/ 79 h 159"/>
                <a:gd name="T34" fmla="*/ 120 w 179"/>
                <a:gd name="T35" fmla="*/ 79 h 159"/>
                <a:gd name="T36" fmla="*/ 105 w 179"/>
                <a:gd name="T37" fmla="*/ 79 h 159"/>
                <a:gd name="T38" fmla="*/ 90 w 179"/>
                <a:gd name="T39" fmla="*/ 84 h 159"/>
                <a:gd name="T40" fmla="*/ 90 w 179"/>
                <a:gd name="T41" fmla="*/ 89 h 159"/>
                <a:gd name="T42" fmla="*/ 80 w 179"/>
                <a:gd name="T43" fmla="*/ 94 h 159"/>
                <a:gd name="T44" fmla="*/ 100 w 179"/>
                <a:gd name="T45" fmla="*/ 104 h 159"/>
                <a:gd name="T46" fmla="*/ 115 w 179"/>
                <a:gd name="T47" fmla="*/ 114 h 159"/>
                <a:gd name="T48" fmla="*/ 135 w 179"/>
                <a:gd name="T49" fmla="*/ 114 h 159"/>
                <a:gd name="T50" fmla="*/ 110 w 179"/>
                <a:gd name="T51" fmla="*/ 134 h 159"/>
                <a:gd name="T52" fmla="*/ 100 w 179"/>
                <a:gd name="T53" fmla="*/ 134 h 159"/>
                <a:gd name="T54" fmla="*/ 125 w 179"/>
                <a:gd name="T55" fmla="*/ 144 h 159"/>
                <a:gd name="T56" fmla="*/ 150 w 179"/>
                <a:gd name="T57" fmla="*/ 139 h 159"/>
                <a:gd name="T58" fmla="*/ 159 w 179"/>
                <a:gd name="T59" fmla="*/ 134 h 159"/>
                <a:gd name="T60" fmla="*/ 174 w 179"/>
                <a:gd name="T61" fmla="*/ 129 h 159"/>
                <a:gd name="T62" fmla="*/ 179 w 179"/>
                <a:gd name="T63" fmla="*/ 139 h 159"/>
                <a:gd name="T64" fmla="*/ 179 w 179"/>
                <a:gd name="T65" fmla="*/ 144 h 159"/>
                <a:gd name="T66" fmla="*/ 145 w 179"/>
                <a:gd name="T67" fmla="*/ 159 h 159"/>
                <a:gd name="T68" fmla="*/ 105 w 179"/>
                <a:gd name="T69" fmla="*/ 159 h 159"/>
                <a:gd name="T70" fmla="*/ 95 w 179"/>
                <a:gd name="T71" fmla="*/ 154 h 159"/>
                <a:gd name="T72" fmla="*/ 75 w 179"/>
                <a:gd name="T73" fmla="*/ 129 h 159"/>
                <a:gd name="T74" fmla="*/ 50 w 179"/>
                <a:gd name="T75" fmla="*/ 119 h 159"/>
                <a:gd name="T76" fmla="*/ 40 w 179"/>
                <a:gd name="T77" fmla="*/ 99 h 159"/>
                <a:gd name="T78" fmla="*/ 40 w 179"/>
                <a:gd name="T79" fmla="*/ 89 h 159"/>
                <a:gd name="T80" fmla="*/ 60 w 179"/>
                <a:gd name="T81" fmla="*/ 70 h 159"/>
                <a:gd name="T82" fmla="*/ 0 w 179"/>
                <a:gd name="T83" fmla="*/ 30 h 159"/>
                <a:gd name="T84" fmla="*/ 5 w 179"/>
                <a:gd name="T85" fmla="*/ 20 h 15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79"/>
                <a:gd name="T130" fmla="*/ 0 h 159"/>
                <a:gd name="T131" fmla="*/ 179 w 179"/>
                <a:gd name="T132" fmla="*/ 159 h 159"/>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79" h="159">
                  <a:moveTo>
                    <a:pt x="5" y="20"/>
                  </a:moveTo>
                  <a:lnTo>
                    <a:pt x="20" y="25"/>
                  </a:lnTo>
                  <a:lnTo>
                    <a:pt x="20" y="20"/>
                  </a:lnTo>
                  <a:lnTo>
                    <a:pt x="20" y="15"/>
                  </a:lnTo>
                  <a:lnTo>
                    <a:pt x="15" y="10"/>
                  </a:lnTo>
                  <a:lnTo>
                    <a:pt x="15" y="0"/>
                  </a:lnTo>
                  <a:lnTo>
                    <a:pt x="20" y="0"/>
                  </a:lnTo>
                  <a:lnTo>
                    <a:pt x="30" y="0"/>
                  </a:lnTo>
                  <a:lnTo>
                    <a:pt x="35" y="15"/>
                  </a:lnTo>
                  <a:lnTo>
                    <a:pt x="40" y="30"/>
                  </a:lnTo>
                  <a:lnTo>
                    <a:pt x="50" y="40"/>
                  </a:lnTo>
                  <a:lnTo>
                    <a:pt x="65" y="55"/>
                  </a:lnTo>
                  <a:lnTo>
                    <a:pt x="85" y="60"/>
                  </a:lnTo>
                  <a:lnTo>
                    <a:pt x="95" y="45"/>
                  </a:lnTo>
                  <a:lnTo>
                    <a:pt x="115" y="30"/>
                  </a:lnTo>
                  <a:lnTo>
                    <a:pt x="125" y="25"/>
                  </a:lnTo>
                  <a:lnTo>
                    <a:pt x="140" y="25"/>
                  </a:lnTo>
                  <a:lnTo>
                    <a:pt x="154" y="35"/>
                  </a:lnTo>
                  <a:lnTo>
                    <a:pt x="164" y="45"/>
                  </a:lnTo>
                  <a:lnTo>
                    <a:pt x="164" y="50"/>
                  </a:lnTo>
                  <a:lnTo>
                    <a:pt x="159" y="55"/>
                  </a:lnTo>
                  <a:lnTo>
                    <a:pt x="150" y="45"/>
                  </a:lnTo>
                  <a:lnTo>
                    <a:pt x="140" y="40"/>
                  </a:lnTo>
                  <a:lnTo>
                    <a:pt x="130" y="40"/>
                  </a:lnTo>
                  <a:lnTo>
                    <a:pt x="120" y="45"/>
                  </a:lnTo>
                  <a:lnTo>
                    <a:pt x="105" y="60"/>
                  </a:lnTo>
                  <a:lnTo>
                    <a:pt x="120" y="79"/>
                  </a:lnTo>
                  <a:lnTo>
                    <a:pt x="115" y="84"/>
                  </a:lnTo>
                  <a:lnTo>
                    <a:pt x="105" y="79"/>
                  </a:lnTo>
                  <a:lnTo>
                    <a:pt x="95" y="79"/>
                  </a:lnTo>
                  <a:lnTo>
                    <a:pt x="90" y="84"/>
                  </a:lnTo>
                  <a:lnTo>
                    <a:pt x="90" y="89"/>
                  </a:lnTo>
                  <a:lnTo>
                    <a:pt x="80" y="94"/>
                  </a:lnTo>
                  <a:lnTo>
                    <a:pt x="90" y="99"/>
                  </a:lnTo>
                  <a:lnTo>
                    <a:pt x="100" y="104"/>
                  </a:lnTo>
                  <a:lnTo>
                    <a:pt x="110" y="104"/>
                  </a:lnTo>
                  <a:lnTo>
                    <a:pt x="115" y="114"/>
                  </a:lnTo>
                  <a:lnTo>
                    <a:pt x="135" y="114"/>
                  </a:lnTo>
                  <a:lnTo>
                    <a:pt x="120" y="129"/>
                  </a:lnTo>
                  <a:lnTo>
                    <a:pt x="110" y="134"/>
                  </a:lnTo>
                  <a:lnTo>
                    <a:pt x="100" y="134"/>
                  </a:lnTo>
                  <a:lnTo>
                    <a:pt x="110" y="144"/>
                  </a:lnTo>
                  <a:lnTo>
                    <a:pt x="125" y="144"/>
                  </a:lnTo>
                  <a:lnTo>
                    <a:pt x="150" y="139"/>
                  </a:lnTo>
                  <a:lnTo>
                    <a:pt x="154" y="134"/>
                  </a:lnTo>
                  <a:lnTo>
                    <a:pt x="159" y="134"/>
                  </a:lnTo>
                  <a:lnTo>
                    <a:pt x="174" y="129"/>
                  </a:lnTo>
                  <a:lnTo>
                    <a:pt x="179" y="134"/>
                  </a:lnTo>
                  <a:lnTo>
                    <a:pt x="179" y="139"/>
                  </a:lnTo>
                  <a:lnTo>
                    <a:pt x="179" y="144"/>
                  </a:lnTo>
                  <a:lnTo>
                    <a:pt x="159" y="154"/>
                  </a:lnTo>
                  <a:lnTo>
                    <a:pt x="145" y="159"/>
                  </a:lnTo>
                  <a:lnTo>
                    <a:pt x="125" y="159"/>
                  </a:lnTo>
                  <a:lnTo>
                    <a:pt x="105" y="159"/>
                  </a:lnTo>
                  <a:lnTo>
                    <a:pt x="95" y="154"/>
                  </a:lnTo>
                  <a:lnTo>
                    <a:pt x="85" y="144"/>
                  </a:lnTo>
                  <a:lnTo>
                    <a:pt x="75" y="129"/>
                  </a:lnTo>
                  <a:lnTo>
                    <a:pt x="50" y="119"/>
                  </a:lnTo>
                  <a:lnTo>
                    <a:pt x="45" y="114"/>
                  </a:lnTo>
                  <a:lnTo>
                    <a:pt x="40" y="99"/>
                  </a:lnTo>
                  <a:lnTo>
                    <a:pt x="40" y="89"/>
                  </a:lnTo>
                  <a:lnTo>
                    <a:pt x="45" y="79"/>
                  </a:lnTo>
                  <a:lnTo>
                    <a:pt x="60" y="70"/>
                  </a:lnTo>
                  <a:lnTo>
                    <a:pt x="0" y="30"/>
                  </a:lnTo>
                  <a:lnTo>
                    <a:pt x="5" y="20"/>
                  </a:lnTo>
                  <a:close/>
                </a:path>
              </a:pathLst>
            </a:custGeom>
            <a:solidFill>
              <a:srgbClr val="000000"/>
            </a:solidFill>
            <a:ln w="9525">
              <a:noFill/>
              <a:round/>
              <a:headEnd/>
              <a:tailEnd/>
            </a:ln>
          </p:spPr>
          <p:txBody>
            <a:bodyPr>
              <a:prstTxWarp prst="textNoShape">
                <a:avLst/>
              </a:prstTxWarp>
            </a:bodyPr>
            <a:lstStyle/>
            <a:p>
              <a:endParaRPr lang="en-US"/>
            </a:p>
          </p:txBody>
        </p:sp>
        <p:sp>
          <p:nvSpPr>
            <p:cNvPr id="47491" name="Freeform 52"/>
            <p:cNvSpPr>
              <a:spLocks/>
            </p:cNvSpPr>
            <p:nvPr/>
          </p:nvSpPr>
          <p:spPr bwMode="auto">
            <a:xfrm>
              <a:off x="1652" y="2564"/>
              <a:ext cx="282" cy="113"/>
            </a:xfrm>
            <a:custGeom>
              <a:avLst/>
              <a:gdLst>
                <a:gd name="T0" fmla="*/ 174 w 194"/>
                <a:gd name="T1" fmla="*/ 25 h 79"/>
                <a:gd name="T2" fmla="*/ 174 w 194"/>
                <a:gd name="T3" fmla="*/ 25 h 79"/>
                <a:gd name="T4" fmla="*/ 189 w 194"/>
                <a:gd name="T5" fmla="*/ 45 h 79"/>
                <a:gd name="T6" fmla="*/ 194 w 194"/>
                <a:gd name="T7" fmla="*/ 55 h 79"/>
                <a:gd name="T8" fmla="*/ 194 w 194"/>
                <a:gd name="T9" fmla="*/ 69 h 79"/>
                <a:gd name="T10" fmla="*/ 194 w 194"/>
                <a:gd name="T11" fmla="*/ 69 h 79"/>
                <a:gd name="T12" fmla="*/ 174 w 194"/>
                <a:gd name="T13" fmla="*/ 45 h 79"/>
                <a:gd name="T14" fmla="*/ 154 w 194"/>
                <a:gd name="T15" fmla="*/ 30 h 79"/>
                <a:gd name="T16" fmla="*/ 125 w 194"/>
                <a:gd name="T17" fmla="*/ 20 h 79"/>
                <a:gd name="T18" fmla="*/ 95 w 194"/>
                <a:gd name="T19" fmla="*/ 15 h 79"/>
                <a:gd name="T20" fmla="*/ 95 w 194"/>
                <a:gd name="T21" fmla="*/ 15 h 79"/>
                <a:gd name="T22" fmla="*/ 95 w 194"/>
                <a:gd name="T23" fmla="*/ 20 h 79"/>
                <a:gd name="T24" fmla="*/ 95 w 194"/>
                <a:gd name="T25" fmla="*/ 25 h 79"/>
                <a:gd name="T26" fmla="*/ 95 w 194"/>
                <a:gd name="T27" fmla="*/ 25 h 79"/>
                <a:gd name="T28" fmla="*/ 80 w 194"/>
                <a:gd name="T29" fmla="*/ 25 h 79"/>
                <a:gd name="T30" fmla="*/ 65 w 194"/>
                <a:gd name="T31" fmla="*/ 25 h 79"/>
                <a:gd name="T32" fmla="*/ 50 w 194"/>
                <a:gd name="T33" fmla="*/ 35 h 79"/>
                <a:gd name="T34" fmla="*/ 45 w 194"/>
                <a:gd name="T35" fmla="*/ 45 h 79"/>
                <a:gd name="T36" fmla="*/ 45 w 194"/>
                <a:gd name="T37" fmla="*/ 45 h 79"/>
                <a:gd name="T38" fmla="*/ 45 w 194"/>
                <a:gd name="T39" fmla="*/ 55 h 79"/>
                <a:gd name="T40" fmla="*/ 55 w 194"/>
                <a:gd name="T41" fmla="*/ 55 h 79"/>
                <a:gd name="T42" fmla="*/ 55 w 194"/>
                <a:gd name="T43" fmla="*/ 55 h 79"/>
                <a:gd name="T44" fmla="*/ 40 w 194"/>
                <a:gd name="T45" fmla="*/ 69 h 79"/>
                <a:gd name="T46" fmla="*/ 30 w 194"/>
                <a:gd name="T47" fmla="*/ 79 h 79"/>
                <a:gd name="T48" fmla="*/ 20 w 194"/>
                <a:gd name="T49" fmla="*/ 79 h 79"/>
                <a:gd name="T50" fmla="*/ 0 w 194"/>
                <a:gd name="T51" fmla="*/ 74 h 79"/>
                <a:gd name="T52" fmla="*/ 0 w 194"/>
                <a:gd name="T53" fmla="*/ 74 h 79"/>
                <a:gd name="T54" fmla="*/ 5 w 194"/>
                <a:gd name="T55" fmla="*/ 55 h 79"/>
                <a:gd name="T56" fmla="*/ 10 w 194"/>
                <a:gd name="T57" fmla="*/ 35 h 79"/>
                <a:gd name="T58" fmla="*/ 25 w 194"/>
                <a:gd name="T59" fmla="*/ 20 h 79"/>
                <a:gd name="T60" fmla="*/ 45 w 194"/>
                <a:gd name="T61" fmla="*/ 10 h 79"/>
                <a:gd name="T62" fmla="*/ 45 w 194"/>
                <a:gd name="T63" fmla="*/ 10 h 79"/>
                <a:gd name="T64" fmla="*/ 75 w 194"/>
                <a:gd name="T65" fmla="*/ 5 h 79"/>
                <a:gd name="T66" fmla="*/ 110 w 194"/>
                <a:gd name="T67" fmla="*/ 0 h 79"/>
                <a:gd name="T68" fmla="*/ 144 w 194"/>
                <a:gd name="T69" fmla="*/ 10 h 79"/>
                <a:gd name="T70" fmla="*/ 174 w 194"/>
                <a:gd name="T71" fmla="*/ 25 h 79"/>
                <a:gd name="T72" fmla="*/ 174 w 194"/>
                <a:gd name="T73" fmla="*/ 25 h 79"/>
                <a:gd name="T74" fmla="*/ 174 w 194"/>
                <a:gd name="T75" fmla="*/ 25 h 79"/>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94"/>
                <a:gd name="T115" fmla="*/ 0 h 79"/>
                <a:gd name="T116" fmla="*/ 194 w 194"/>
                <a:gd name="T117" fmla="*/ 79 h 79"/>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94" h="79">
                  <a:moveTo>
                    <a:pt x="174" y="25"/>
                  </a:moveTo>
                  <a:lnTo>
                    <a:pt x="174" y="25"/>
                  </a:lnTo>
                  <a:lnTo>
                    <a:pt x="189" y="45"/>
                  </a:lnTo>
                  <a:lnTo>
                    <a:pt x="194" y="55"/>
                  </a:lnTo>
                  <a:lnTo>
                    <a:pt x="194" y="69"/>
                  </a:lnTo>
                  <a:lnTo>
                    <a:pt x="174" y="45"/>
                  </a:lnTo>
                  <a:lnTo>
                    <a:pt x="154" y="30"/>
                  </a:lnTo>
                  <a:lnTo>
                    <a:pt x="125" y="20"/>
                  </a:lnTo>
                  <a:lnTo>
                    <a:pt x="95" y="15"/>
                  </a:lnTo>
                  <a:lnTo>
                    <a:pt x="95" y="20"/>
                  </a:lnTo>
                  <a:lnTo>
                    <a:pt x="95" y="25"/>
                  </a:lnTo>
                  <a:lnTo>
                    <a:pt x="80" y="25"/>
                  </a:lnTo>
                  <a:lnTo>
                    <a:pt x="65" y="25"/>
                  </a:lnTo>
                  <a:lnTo>
                    <a:pt x="50" y="35"/>
                  </a:lnTo>
                  <a:lnTo>
                    <a:pt x="45" y="45"/>
                  </a:lnTo>
                  <a:lnTo>
                    <a:pt x="45" y="55"/>
                  </a:lnTo>
                  <a:lnTo>
                    <a:pt x="55" y="55"/>
                  </a:lnTo>
                  <a:lnTo>
                    <a:pt x="40" y="69"/>
                  </a:lnTo>
                  <a:lnTo>
                    <a:pt x="30" y="79"/>
                  </a:lnTo>
                  <a:lnTo>
                    <a:pt x="20" y="79"/>
                  </a:lnTo>
                  <a:lnTo>
                    <a:pt x="0" y="74"/>
                  </a:lnTo>
                  <a:lnTo>
                    <a:pt x="5" y="55"/>
                  </a:lnTo>
                  <a:lnTo>
                    <a:pt x="10" y="35"/>
                  </a:lnTo>
                  <a:lnTo>
                    <a:pt x="25" y="20"/>
                  </a:lnTo>
                  <a:lnTo>
                    <a:pt x="45" y="10"/>
                  </a:lnTo>
                  <a:lnTo>
                    <a:pt x="75" y="5"/>
                  </a:lnTo>
                  <a:lnTo>
                    <a:pt x="110" y="0"/>
                  </a:lnTo>
                  <a:lnTo>
                    <a:pt x="144" y="10"/>
                  </a:lnTo>
                  <a:lnTo>
                    <a:pt x="174" y="25"/>
                  </a:lnTo>
                  <a:close/>
                </a:path>
              </a:pathLst>
            </a:custGeom>
            <a:solidFill>
              <a:srgbClr val="000000"/>
            </a:solidFill>
            <a:ln w="9525">
              <a:noFill/>
              <a:round/>
              <a:headEnd/>
              <a:tailEnd/>
            </a:ln>
          </p:spPr>
          <p:txBody>
            <a:bodyPr>
              <a:prstTxWarp prst="textNoShape">
                <a:avLst/>
              </a:prstTxWarp>
            </a:bodyPr>
            <a:lstStyle/>
            <a:p>
              <a:endParaRPr lang="en-US"/>
            </a:p>
          </p:txBody>
        </p:sp>
        <p:sp>
          <p:nvSpPr>
            <p:cNvPr id="47492" name="Freeform 53"/>
            <p:cNvSpPr>
              <a:spLocks/>
            </p:cNvSpPr>
            <p:nvPr/>
          </p:nvSpPr>
          <p:spPr bwMode="auto">
            <a:xfrm>
              <a:off x="1666" y="3163"/>
              <a:ext cx="81" cy="71"/>
            </a:xfrm>
            <a:custGeom>
              <a:avLst/>
              <a:gdLst>
                <a:gd name="T0" fmla="*/ 55 w 55"/>
                <a:gd name="T1" fmla="*/ 29 h 49"/>
                <a:gd name="T2" fmla="*/ 55 w 55"/>
                <a:gd name="T3" fmla="*/ 29 h 49"/>
                <a:gd name="T4" fmla="*/ 45 w 55"/>
                <a:gd name="T5" fmla="*/ 34 h 49"/>
                <a:gd name="T6" fmla="*/ 40 w 55"/>
                <a:gd name="T7" fmla="*/ 44 h 49"/>
                <a:gd name="T8" fmla="*/ 35 w 55"/>
                <a:gd name="T9" fmla="*/ 49 h 49"/>
                <a:gd name="T10" fmla="*/ 30 w 55"/>
                <a:gd name="T11" fmla="*/ 49 h 49"/>
                <a:gd name="T12" fmla="*/ 30 w 55"/>
                <a:gd name="T13" fmla="*/ 49 h 49"/>
                <a:gd name="T14" fmla="*/ 20 w 55"/>
                <a:gd name="T15" fmla="*/ 39 h 49"/>
                <a:gd name="T16" fmla="*/ 25 w 55"/>
                <a:gd name="T17" fmla="*/ 34 h 49"/>
                <a:gd name="T18" fmla="*/ 30 w 55"/>
                <a:gd name="T19" fmla="*/ 29 h 49"/>
                <a:gd name="T20" fmla="*/ 35 w 55"/>
                <a:gd name="T21" fmla="*/ 20 h 49"/>
                <a:gd name="T22" fmla="*/ 35 w 55"/>
                <a:gd name="T23" fmla="*/ 20 h 49"/>
                <a:gd name="T24" fmla="*/ 25 w 55"/>
                <a:gd name="T25" fmla="*/ 20 h 49"/>
                <a:gd name="T26" fmla="*/ 15 w 55"/>
                <a:gd name="T27" fmla="*/ 20 h 49"/>
                <a:gd name="T28" fmla="*/ 10 w 55"/>
                <a:gd name="T29" fmla="*/ 20 h 49"/>
                <a:gd name="T30" fmla="*/ 0 w 55"/>
                <a:gd name="T31" fmla="*/ 15 h 49"/>
                <a:gd name="T32" fmla="*/ 0 w 55"/>
                <a:gd name="T33" fmla="*/ 15 h 49"/>
                <a:gd name="T34" fmla="*/ 10 w 55"/>
                <a:gd name="T35" fmla="*/ 5 h 49"/>
                <a:gd name="T36" fmla="*/ 20 w 55"/>
                <a:gd name="T37" fmla="*/ 0 h 49"/>
                <a:gd name="T38" fmla="*/ 45 w 55"/>
                <a:gd name="T39" fmla="*/ 5 h 49"/>
                <a:gd name="T40" fmla="*/ 45 w 55"/>
                <a:gd name="T41" fmla="*/ 5 h 49"/>
                <a:gd name="T42" fmla="*/ 50 w 55"/>
                <a:gd name="T43" fmla="*/ 10 h 49"/>
                <a:gd name="T44" fmla="*/ 55 w 55"/>
                <a:gd name="T45" fmla="*/ 15 h 49"/>
                <a:gd name="T46" fmla="*/ 55 w 55"/>
                <a:gd name="T47" fmla="*/ 29 h 49"/>
                <a:gd name="T48" fmla="*/ 55 w 55"/>
                <a:gd name="T49" fmla="*/ 29 h 49"/>
                <a:gd name="T50" fmla="*/ 55 w 55"/>
                <a:gd name="T51" fmla="*/ 29 h 49"/>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5"/>
                <a:gd name="T79" fmla="*/ 0 h 49"/>
                <a:gd name="T80" fmla="*/ 55 w 55"/>
                <a:gd name="T81" fmla="*/ 49 h 49"/>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5" h="49">
                  <a:moveTo>
                    <a:pt x="55" y="29"/>
                  </a:moveTo>
                  <a:lnTo>
                    <a:pt x="55" y="29"/>
                  </a:lnTo>
                  <a:lnTo>
                    <a:pt x="45" y="34"/>
                  </a:lnTo>
                  <a:lnTo>
                    <a:pt x="40" y="44"/>
                  </a:lnTo>
                  <a:lnTo>
                    <a:pt x="35" y="49"/>
                  </a:lnTo>
                  <a:lnTo>
                    <a:pt x="30" y="49"/>
                  </a:lnTo>
                  <a:lnTo>
                    <a:pt x="20" y="39"/>
                  </a:lnTo>
                  <a:lnTo>
                    <a:pt x="25" y="34"/>
                  </a:lnTo>
                  <a:lnTo>
                    <a:pt x="30" y="29"/>
                  </a:lnTo>
                  <a:lnTo>
                    <a:pt x="35" y="20"/>
                  </a:lnTo>
                  <a:lnTo>
                    <a:pt x="25" y="20"/>
                  </a:lnTo>
                  <a:lnTo>
                    <a:pt x="15" y="20"/>
                  </a:lnTo>
                  <a:lnTo>
                    <a:pt x="10" y="20"/>
                  </a:lnTo>
                  <a:lnTo>
                    <a:pt x="0" y="15"/>
                  </a:lnTo>
                  <a:lnTo>
                    <a:pt x="10" y="5"/>
                  </a:lnTo>
                  <a:lnTo>
                    <a:pt x="20" y="0"/>
                  </a:lnTo>
                  <a:lnTo>
                    <a:pt x="45" y="5"/>
                  </a:lnTo>
                  <a:lnTo>
                    <a:pt x="50" y="10"/>
                  </a:lnTo>
                  <a:lnTo>
                    <a:pt x="55" y="15"/>
                  </a:lnTo>
                  <a:lnTo>
                    <a:pt x="55" y="29"/>
                  </a:lnTo>
                  <a:close/>
                </a:path>
              </a:pathLst>
            </a:custGeom>
            <a:solidFill>
              <a:srgbClr val="000000"/>
            </a:solidFill>
            <a:ln w="9525">
              <a:noFill/>
              <a:round/>
              <a:headEnd/>
              <a:tailEnd/>
            </a:ln>
          </p:spPr>
          <p:txBody>
            <a:bodyPr>
              <a:prstTxWarp prst="textNoShape">
                <a:avLst/>
              </a:prstTxWarp>
            </a:bodyPr>
            <a:lstStyle/>
            <a:p>
              <a:endParaRPr lang="en-US"/>
            </a:p>
          </p:txBody>
        </p:sp>
        <p:sp>
          <p:nvSpPr>
            <p:cNvPr id="47493" name="Freeform 54"/>
            <p:cNvSpPr>
              <a:spLocks/>
            </p:cNvSpPr>
            <p:nvPr/>
          </p:nvSpPr>
          <p:spPr bwMode="auto">
            <a:xfrm>
              <a:off x="1681" y="2742"/>
              <a:ext cx="334" cy="521"/>
            </a:xfrm>
            <a:custGeom>
              <a:avLst/>
              <a:gdLst>
                <a:gd name="T0" fmla="*/ 25 w 229"/>
                <a:gd name="T1" fmla="*/ 194 h 363"/>
                <a:gd name="T2" fmla="*/ 65 w 229"/>
                <a:gd name="T3" fmla="*/ 179 h 363"/>
                <a:gd name="T4" fmla="*/ 70 w 229"/>
                <a:gd name="T5" fmla="*/ 149 h 363"/>
                <a:gd name="T6" fmla="*/ 50 w 229"/>
                <a:gd name="T7" fmla="*/ 65 h 363"/>
                <a:gd name="T8" fmla="*/ 60 w 229"/>
                <a:gd name="T9" fmla="*/ 45 h 363"/>
                <a:gd name="T10" fmla="*/ 75 w 229"/>
                <a:gd name="T11" fmla="*/ 105 h 363"/>
                <a:gd name="T12" fmla="*/ 80 w 229"/>
                <a:gd name="T13" fmla="*/ 70 h 363"/>
                <a:gd name="T14" fmla="*/ 95 w 229"/>
                <a:gd name="T15" fmla="*/ 120 h 363"/>
                <a:gd name="T16" fmla="*/ 100 w 229"/>
                <a:gd name="T17" fmla="*/ 179 h 363"/>
                <a:gd name="T18" fmla="*/ 115 w 229"/>
                <a:gd name="T19" fmla="*/ 144 h 363"/>
                <a:gd name="T20" fmla="*/ 110 w 229"/>
                <a:gd name="T21" fmla="*/ 25 h 363"/>
                <a:gd name="T22" fmla="*/ 124 w 229"/>
                <a:gd name="T23" fmla="*/ 35 h 363"/>
                <a:gd name="T24" fmla="*/ 129 w 229"/>
                <a:gd name="T25" fmla="*/ 55 h 363"/>
                <a:gd name="T26" fmla="*/ 134 w 229"/>
                <a:gd name="T27" fmla="*/ 0 h 363"/>
                <a:gd name="T28" fmla="*/ 139 w 229"/>
                <a:gd name="T29" fmla="*/ 0 h 363"/>
                <a:gd name="T30" fmla="*/ 149 w 229"/>
                <a:gd name="T31" fmla="*/ 25 h 363"/>
                <a:gd name="T32" fmla="*/ 129 w 229"/>
                <a:gd name="T33" fmla="*/ 70 h 363"/>
                <a:gd name="T34" fmla="*/ 129 w 229"/>
                <a:gd name="T35" fmla="*/ 124 h 363"/>
                <a:gd name="T36" fmla="*/ 144 w 229"/>
                <a:gd name="T37" fmla="*/ 179 h 363"/>
                <a:gd name="T38" fmla="*/ 189 w 229"/>
                <a:gd name="T39" fmla="*/ 184 h 363"/>
                <a:gd name="T40" fmla="*/ 224 w 229"/>
                <a:gd name="T41" fmla="*/ 164 h 363"/>
                <a:gd name="T42" fmla="*/ 204 w 229"/>
                <a:gd name="T43" fmla="*/ 189 h 363"/>
                <a:gd name="T44" fmla="*/ 159 w 229"/>
                <a:gd name="T45" fmla="*/ 199 h 363"/>
                <a:gd name="T46" fmla="*/ 129 w 229"/>
                <a:gd name="T47" fmla="*/ 209 h 363"/>
                <a:gd name="T48" fmla="*/ 149 w 229"/>
                <a:gd name="T49" fmla="*/ 259 h 363"/>
                <a:gd name="T50" fmla="*/ 159 w 229"/>
                <a:gd name="T51" fmla="*/ 259 h 363"/>
                <a:gd name="T52" fmla="*/ 179 w 229"/>
                <a:gd name="T53" fmla="*/ 229 h 363"/>
                <a:gd name="T54" fmla="*/ 219 w 229"/>
                <a:gd name="T55" fmla="*/ 224 h 363"/>
                <a:gd name="T56" fmla="*/ 229 w 229"/>
                <a:gd name="T57" fmla="*/ 239 h 363"/>
                <a:gd name="T58" fmla="*/ 179 w 229"/>
                <a:gd name="T59" fmla="*/ 244 h 363"/>
                <a:gd name="T60" fmla="*/ 174 w 229"/>
                <a:gd name="T61" fmla="*/ 254 h 363"/>
                <a:gd name="T62" fmla="*/ 174 w 229"/>
                <a:gd name="T63" fmla="*/ 284 h 363"/>
                <a:gd name="T64" fmla="*/ 159 w 229"/>
                <a:gd name="T65" fmla="*/ 284 h 363"/>
                <a:gd name="T66" fmla="*/ 154 w 229"/>
                <a:gd name="T67" fmla="*/ 294 h 363"/>
                <a:gd name="T68" fmla="*/ 179 w 229"/>
                <a:gd name="T69" fmla="*/ 294 h 363"/>
                <a:gd name="T70" fmla="*/ 199 w 229"/>
                <a:gd name="T71" fmla="*/ 304 h 363"/>
                <a:gd name="T72" fmla="*/ 179 w 229"/>
                <a:gd name="T73" fmla="*/ 318 h 363"/>
                <a:gd name="T74" fmla="*/ 164 w 229"/>
                <a:gd name="T75" fmla="*/ 328 h 363"/>
                <a:gd name="T76" fmla="*/ 194 w 229"/>
                <a:gd name="T77" fmla="*/ 348 h 363"/>
                <a:gd name="T78" fmla="*/ 189 w 229"/>
                <a:gd name="T79" fmla="*/ 358 h 363"/>
                <a:gd name="T80" fmla="*/ 159 w 229"/>
                <a:gd name="T81" fmla="*/ 363 h 363"/>
                <a:gd name="T82" fmla="*/ 120 w 229"/>
                <a:gd name="T83" fmla="*/ 338 h 363"/>
                <a:gd name="T84" fmla="*/ 115 w 229"/>
                <a:gd name="T85" fmla="*/ 318 h 363"/>
                <a:gd name="T86" fmla="*/ 100 w 229"/>
                <a:gd name="T87" fmla="*/ 314 h 363"/>
                <a:gd name="T88" fmla="*/ 75 w 229"/>
                <a:gd name="T89" fmla="*/ 323 h 363"/>
                <a:gd name="T90" fmla="*/ 70 w 229"/>
                <a:gd name="T91" fmla="*/ 299 h 363"/>
                <a:gd name="T92" fmla="*/ 65 w 229"/>
                <a:gd name="T93" fmla="*/ 274 h 363"/>
                <a:gd name="T94" fmla="*/ 65 w 229"/>
                <a:gd name="T95" fmla="*/ 209 h 363"/>
                <a:gd name="T96" fmla="*/ 45 w 229"/>
                <a:gd name="T97" fmla="*/ 209 h 363"/>
                <a:gd name="T98" fmla="*/ 20 w 229"/>
                <a:gd name="T99" fmla="*/ 209 h 363"/>
                <a:gd name="T100" fmla="*/ 5 w 229"/>
                <a:gd name="T101" fmla="*/ 169 h 363"/>
                <a:gd name="T102" fmla="*/ 20 w 229"/>
                <a:gd name="T103" fmla="*/ 174 h 363"/>
                <a:gd name="T104" fmla="*/ 20 w 229"/>
                <a:gd name="T105" fmla="*/ 184 h 363"/>
                <a:gd name="T106" fmla="*/ 20 w 229"/>
                <a:gd name="T107" fmla="*/ 189 h 363"/>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229"/>
                <a:gd name="T163" fmla="*/ 0 h 363"/>
                <a:gd name="T164" fmla="*/ 229 w 229"/>
                <a:gd name="T165" fmla="*/ 363 h 363"/>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229" h="363">
                  <a:moveTo>
                    <a:pt x="20" y="189"/>
                  </a:moveTo>
                  <a:lnTo>
                    <a:pt x="20" y="189"/>
                  </a:lnTo>
                  <a:lnTo>
                    <a:pt x="25" y="194"/>
                  </a:lnTo>
                  <a:lnTo>
                    <a:pt x="30" y="199"/>
                  </a:lnTo>
                  <a:lnTo>
                    <a:pt x="45" y="194"/>
                  </a:lnTo>
                  <a:lnTo>
                    <a:pt x="65" y="179"/>
                  </a:lnTo>
                  <a:lnTo>
                    <a:pt x="70" y="164"/>
                  </a:lnTo>
                  <a:lnTo>
                    <a:pt x="70" y="149"/>
                  </a:lnTo>
                  <a:lnTo>
                    <a:pt x="65" y="115"/>
                  </a:lnTo>
                  <a:lnTo>
                    <a:pt x="55" y="85"/>
                  </a:lnTo>
                  <a:lnTo>
                    <a:pt x="50" y="65"/>
                  </a:lnTo>
                  <a:lnTo>
                    <a:pt x="55" y="45"/>
                  </a:lnTo>
                  <a:lnTo>
                    <a:pt x="60" y="45"/>
                  </a:lnTo>
                  <a:lnTo>
                    <a:pt x="65" y="75"/>
                  </a:lnTo>
                  <a:lnTo>
                    <a:pt x="75" y="105"/>
                  </a:lnTo>
                  <a:lnTo>
                    <a:pt x="80" y="90"/>
                  </a:lnTo>
                  <a:lnTo>
                    <a:pt x="80" y="70"/>
                  </a:lnTo>
                  <a:lnTo>
                    <a:pt x="90" y="80"/>
                  </a:lnTo>
                  <a:lnTo>
                    <a:pt x="95" y="95"/>
                  </a:lnTo>
                  <a:lnTo>
                    <a:pt x="95" y="120"/>
                  </a:lnTo>
                  <a:lnTo>
                    <a:pt x="95" y="149"/>
                  </a:lnTo>
                  <a:lnTo>
                    <a:pt x="95" y="164"/>
                  </a:lnTo>
                  <a:lnTo>
                    <a:pt x="100" y="179"/>
                  </a:lnTo>
                  <a:lnTo>
                    <a:pt x="110" y="159"/>
                  </a:lnTo>
                  <a:lnTo>
                    <a:pt x="115" y="144"/>
                  </a:lnTo>
                  <a:lnTo>
                    <a:pt x="115" y="105"/>
                  </a:lnTo>
                  <a:lnTo>
                    <a:pt x="110" y="65"/>
                  </a:lnTo>
                  <a:lnTo>
                    <a:pt x="110" y="25"/>
                  </a:lnTo>
                  <a:lnTo>
                    <a:pt x="120" y="25"/>
                  </a:lnTo>
                  <a:lnTo>
                    <a:pt x="124" y="35"/>
                  </a:lnTo>
                  <a:lnTo>
                    <a:pt x="124" y="45"/>
                  </a:lnTo>
                  <a:lnTo>
                    <a:pt x="129" y="55"/>
                  </a:lnTo>
                  <a:lnTo>
                    <a:pt x="134" y="40"/>
                  </a:lnTo>
                  <a:lnTo>
                    <a:pt x="134" y="25"/>
                  </a:lnTo>
                  <a:lnTo>
                    <a:pt x="134" y="0"/>
                  </a:lnTo>
                  <a:lnTo>
                    <a:pt x="139" y="0"/>
                  </a:lnTo>
                  <a:lnTo>
                    <a:pt x="144" y="5"/>
                  </a:lnTo>
                  <a:lnTo>
                    <a:pt x="149" y="25"/>
                  </a:lnTo>
                  <a:lnTo>
                    <a:pt x="139" y="40"/>
                  </a:lnTo>
                  <a:lnTo>
                    <a:pt x="134" y="55"/>
                  </a:lnTo>
                  <a:lnTo>
                    <a:pt x="129" y="70"/>
                  </a:lnTo>
                  <a:lnTo>
                    <a:pt x="124" y="75"/>
                  </a:lnTo>
                  <a:lnTo>
                    <a:pt x="129" y="124"/>
                  </a:lnTo>
                  <a:lnTo>
                    <a:pt x="129" y="174"/>
                  </a:lnTo>
                  <a:lnTo>
                    <a:pt x="144" y="179"/>
                  </a:lnTo>
                  <a:lnTo>
                    <a:pt x="159" y="184"/>
                  </a:lnTo>
                  <a:lnTo>
                    <a:pt x="174" y="189"/>
                  </a:lnTo>
                  <a:lnTo>
                    <a:pt x="189" y="184"/>
                  </a:lnTo>
                  <a:lnTo>
                    <a:pt x="204" y="174"/>
                  </a:lnTo>
                  <a:lnTo>
                    <a:pt x="224" y="164"/>
                  </a:lnTo>
                  <a:lnTo>
                    <a:pt x="214" y="179"/>
                  </a:lnTo>
                  <a:lnTo>
                    <a:pt x="204" y="189"/>
                  </a:lnTo>
                  <a:lnTo>
                    <a:pt x="194" y="194"/>
                  </a:lnTo>
                  <a:lnTo>
                    <a:pt x="184" y="199"/>
                  </a:lnTo>
                  <a:lnTo>
                    <a:pt x="159" y="199"/>
                  </a:lnTo>
                  <a:lnTo>
                    <a:pt x="134" y="189"/>
                  </a:lnTo>
                  <a:lnTo>
                    <a:pt x="129" y="209"/>
                  </a:lnTo>
                  <a:lnTo>
                    <a:pt x="134" y="224"/>
                  </a:lnTo>
                  <a:lnTo>
                    <a:pt x="139" y="244"/>
                  </a:lnTo>
                  <a:lnTo>
                    <a:pt x="149" y="259"/>
                  </a:lnTo>
                  <a:lnTo>
                    <a:pt x="154" y="259"/>
                  </a:lnTo>
                  <a:lnTo>
                    <a:pt x="159" y="259"/>
                  </a:lnTo>
                  <a:lnTo>
                    <a:pt x="164" y="249"/>
                  </a:lnTo>
                  <a:lnTo>
                    <a:pt x="169" y="234"/>
                  </a:lnTo>
                  <a:lnTo>
                    <a:pt x="179" y="229"/>
                  </a:lnTo>
                  <a:lnTo>
                    <a:pt x="209" y="224"/>
                  </a:lnTo>
                  <a:lnTo>
                    <a:pt x="219" y="224"/>
                  </a:lnTo>
                  <a:lnTo>
                    <a:pt x="229" y="234"/>
                  </a:lnTo>
                  <a:lnTo>
                    <a:pt x="229" y="239"/>
                  </a:lnTo>
                  <a:lnTo>
                    <a:pt x="214" y="234"/>
                  </a:lnTo>
                  <a:lnTo>
                    <a:pt x="204" y="234"/>
                  </a:lnTo>
                  <a:lnTo>
                    <a:pt x="179" y="244"/>
                  </a:lnTo>
                  <a:lnTo>
                    <a:pt x="174" y="249"/>
                  </a:lnTo>
                  <a:lnTo>
                    <a:pt x="174" y="254"/>
                  </a:lnTo>
                  <a:lnTo>
                    <a:pt x="174" y="269"/>
                  </a:lnTo>
                  <a:lnTo>
                    <a:pt x="179" y="279"/>
                  </a:lnTo>
                  <a:lnTo>
                    <a:pt x="174" y="284"/>
                  </a:lnTo>
                  <a:lnTo>
                    <a:pt x="164" y="284"/>
                  </a:lnTo>
                  <a:lnTo>
                    <a:pt x="159" y="284"/>
                  </a:lnTo>
                  <a:lnTo>
                    <a:pt x="159" y="289"/>
                  </a:lnTo>
                  <a:lnTo>
                    <a:pt x="154" y="294"/>
                  </a:lnTo>
                  <a:lnTo>
                    <a:pt x="164" y="294"/>
                  </a:lnTo>
                  <a:lnTo>
                    <a:pt x="174" y="294"/>
                  </a:lnTo>
                  <a:lnTo>
                    <a:pt x="179" y="294"/>
                  </a:lnTo>
                  <a:lnTo>
                    <a:pt x="189" y="294"/>
                  </a:lnTo>
                  <a:lnTo>
                    <a:pt x="199" y="304"/>
                  </a:lnTo>
                  <a:lnTo>
                    <a:pt x="199" y="314"/>
                  </a:lnTo>
                  <a:lnTo>
                    <a:pt x="179" y="318"/>
                  </a:lnTo>
                  <a:lnTo>
                    <a:pt x="169" y="318"/>
                  </a:lnTo>
                  <a:lnTo>
                    <a:pt x="164" y="328"/>
                  </a:lnTo>
                  <a:lnTo>
                    <a:pt x="169" y="338"/>
                  </a:lnTo>
                  <a:lnTo>
                    <a:pt x="179" y="348"/>
                  </a:lnTo>
                  <a:lnTo>
                    <a:pt x="194" y="348"/>
                  </a:lnTo>
                  <a:lnTo>
                    <a:pt x="194" y="353"/>
                  </a:lnTo>
                  <a:lnTo>
                    <a:pt x="189" y="358"/>
                  </a:lnTo>
                  <a:lnTo>
                    <a:pt x="174" y="363"/>
                  </a:lnTo>
                  <a:lnTo>
                    <a:pt x="159" y="363"/>
                  </a:lnTo>
                  <a:lnTo>
                    <a:pt x="144" y="358"/>
                  </a:lnTo>
                  <a:lnTo>
                    <a:pt x="129" y="348"/>
                  </a:lnTo>
                  <a:lnTo>
                    <a:pt x="120" y="338"/>
                  </a:lnTo>
                  <a:lnTo>
                    <a:pt x="115" y="328"/>
                  </a:lnTo>
                  <a:lnTo>
                    <a:pt x="115" y="318"/>
                  </a:lnTo>
                  <a:lnTo>
                    <a:pt x="110" y="318"/>
                  </a:lnTo>
                  <a:lnTo>
                    <a:pt x="100" y="314"/>
                  </a:lnTo>
                  <a:lnTo>
                    <a:pt x="95" y="314"/>
                  </a:lnTo>
                  <a:lnTo>
                    <a:pt x="90" y="323"/>
                  </a:lnTo>
                  <a:lnTo>
                    <a:pt x="75" y="323"/>
                  </a:lnTo>
                  <a:lnTo>
                    <a:pt x="85" y="299"/>
                  </a:lnTo>
                  <a:lnTo>
                    <a:pt x="70" y="299"/>
                  </a:lnTo>
                  <a:lnTo>
                    <a:pt x="70" y="294"/>
                  </a:lnTo>
                  <a:lnTo>
                    <a:pt x="65" y="274"/>
                  </a:lnTo>
                  <a:lnTo>
                    <a:pt x="70" y="259"/>
                  </a:lnTo>
                  <a:lnTo>
                    <a:pt x="70" y="239"/>
                  </a:lnTo>
                  <a:lnTo>
                    <a:pt x="65" y="209"/>
                  </a:lnTo>
                  <a:lnTo>
                    <a:pt x="55" y="209"/>
                  </a:lnTo>
                  <a:lnTo>
                    <a:pt x="45" y="209"/>
                  </a:lnTo>
                  <a:lnTo>
                    <a:pt x="30" y="209"/>
                  </a:lnTo>
                  <a:lnTo>
                    <a:pt x="20" y="209"/>
                  </a:lnTo>
                  <a:lnTo>
                    <a:pt x="5" y="189"/>
                  </a:lnTo>
                  <a:lnTo>
                    <a:pt x="0" y="179"/>
                  </a:lnTo>
                  <a:lnTo>
                    <a:pt x="5" y="169"/>
                  </a:lnTo>
                  <a:lnTo>
                    <a:pt x="15" y="174"/>
                  </a:lnTo>
                  <a:lnTo>
                    <a:pt x="20" y="174"/>
                  </a:lnTo>
                  <a:lnTo>
                    <a:pt x="20" y="179"/>
                  </a:lnTo>
                  <a:lnTo>
                    <a:pt x="20" y="184"/>
                  </a:lnTo>
                  <a:lnTo>
                    <a:pt x="20" y="189"/>
                  </a:lnTo>
                  <a:close/>
                </a:path>
              </a:pathLst>
            </a:custGeom>
            <a:solidFill>
              <a:srgbClr val="000000"/>
            </a:solidFill>
            <a:ln w="9525">
              <a:noFill/>
              <a:round/>
              <a:headEnd/>
              <a:tailEnd/>
            </a:ln>
          </p:spPr>
          <p:txBody>
            <a:bodyPr>
              <a:prstTxWarp prst="textNoShape">
                <a:avLst/>
              </a:prstTxWarp>
            </a:bodyPr>
            <a:lstStyle/>
            <a:p>
              <a:endParaRPr lang="en-US"/>
            </a:p>
          </p:txBody>
        </p:sp>
        <p:sp>
          <p:nvSpPr>
            <p:cNvPr id="47494" name="Freeform 55"/>
            <p:cNvSpPr>
              <a:spLocks/>
            </p:cNvSpPr>
            <p:nvPr/>
          </p:nvSpPr>
          <p:spPr bwMode="auto">
            <a:xfrm>
              <a:off x="1739" y="2236"/>
              <a:ext cx="152" cy="78"/>
            </a:xfrm>
            <a:custGeom>
              <a:avLst/>
              <a:gdLst>
                <a:gd name="T0" fmla="*/ 15 w 104"/>
                <a:gd name="T1" fmla="*/ 25 h 55"/>
                <a:gd name="T2" fmla="*/ 15 w 104"/>
                <a:gd name="T3" fmla="*/ 25 h 55"/>
                <a:gd name="T4" fmla="*/ 20 w 104"/>
                <a:gd name="T5" fmla="*/ 35 h 55"/>
                <a:gd name="T6" fmla="*/ 25 w 104"/>
                <a:gd name="T7" fmla="*/ 40 h 55"/>
                <a:gd name="T8" fmla="*/ 25 w 104"/>
                <a:gd name="T9" fmla="*/ 40 h 55"/>
                <a:gd name="T10" fmla="*/ 40 w 104"/>
                <a:gd name="T11" fmla="*/ 40 h 55"/>
                <a:gd name="T12" fmla="*/ 60 w 104"/>
                <a:gd name="T13" fmla="*/ 35 h 55"/>
                <a:gd name="T14" fmla="*/ 80 w 104"/>
                <a:gd name="T15" fmla="*/ 30 h 55"/>
                <a:gd name="T16" fmla="*/ 94 w 104"/>
                <a:gd name="T17" fmla="*/ 15 h 55"/>
                <a:gd name="T18" fmla="*/ 94 w 104"/>
                <a:gd name="T19" fmla="*/ 15 h 55"/>
                <a:gd name="T20" fmla="*/ 104 w 104"/>
                <a:gd name="T21" fmla="*/ 20 h 55"/>
                <a:gd name="T22" fmla="*/ 104 w 104"/>
                <a:gd name="T23" fmla="*/ 30 h 55"/>
                <a:gd name="T24" fmla="*/ 104 w 104"/>
                <a:gd name="T25" fmla="*/ 35 h 55"/>
                <a:gd name="T26" fmla="*/ 104 w 104"/>
                <a:gd name="T27" fmla="*/ 35 h 55"/>
                <a:gd name="T28" fmla="*/ 65 w 104"/>
                <a:gd name="T29" fmla="*/ 55 h 55"/>
                <a:gd name="T30" fmla="*/ 45 w 104"/>
                <a:gd name="T31" fmla="*/ 55 h 55"/>
                <a:gd name="T32" fmla="*/ 20 w 104"/>
                <a:gd name="T33" fmla="*/ 55 h 55"/>
                <a:gd name="T34" fmla="*/ 20 w 104"/>
                <a:gd name="T35" fmla="*/ 55 h 55"/>
                <a:gd name="T36" fmla="*/ 15 w 104"/>
                <a:gd name="T37" fmla="*/ 50 h 55"/>
                <a:gd name="T38" fmla="*/ 10 w 104"/>
                <a:gd name="T39" fmla="*/ 45 h 55"/>
                <a:gd name="T40" fmla="*/ 0 w 104"/>
                <a:gd name="T41" fmla="*/ 30 h 55"/>
                <a:gd name="T42" fmla="*/ 0 w 104"/>
                <a:gd name="T43" fmla="*/ 30 h 55"/>
                <a:gd name="T44" fmla="*/ 5 w 104"/>
                <a:gd name="T45" fmla="*/ 15 h 55"/>
                <a:gd name="T46" fmla="*/ 20 w 104"/>
                <a:gd name="T47" fmla="*/ 0 h 55"/>
                <a:gd name="T48" fmla="*/ 20 w 104"/>
                <a:gd name="T49" fmla="*/ 0 h 55"/>
                <a:gd name="T50" fmla="*/ 25 w 104"/>
                <a:gd name="T51" fmla="*/ 0 h 55"/>
                <a:gd name="T52" fmla="*/ 30 w 104"/>
                <a:gd name="T53" fmla="*/ 5 h 55"/>
                <a:gd name="T54" fmla="*/ 35 w 104"/>
                <a:gd name="T55" fmla="*/ 5 h 55"/>
                <a:gd name="T56" fmla="*/ 35 w 104"/>
                <a:gd name="T57" fmla="*/ 15 h 55"/>
                <a:gd name="T58" fmla="*/ 35 w 104"/>
                <a:gd name="T59" fmla="*/ 15 h 55"/>
                <a:gd name="T60" fmla="*/ 25 w 104"/>
                <a:gd name="T61" fmla="*/ 15 h 55"/>
                <a:gd name="T62" fmla="*/ 25 w 104"/>
                <a:gd name="T63" fmla="*/ 20 h 55"/>
                <a:gd name="T64" fmla="*/ 15 w 104"/>
                <a:gd name="T65" fmla="*/ 25 h 55"/>
                <a:gd name="T66" fmla="*/ 15 w 104"/>
                <a:gd name="T67" fmla="*/ 25 h 55"/>
                <a:gd name="T68" fmla="*/ 15 w 104"/>
                <a:gd name="T69" fmla="*/ 25 h 5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04"/>
                <a:gd name="T106" fmla="*/ 0 h 55"/>
                <a:gd name="T107" fmla="*/ 104 w 104"/>
                <a:gd name="T108" fmla="*/ 55 h 5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04" h="55">
                  <a:moveTo>
                    <a:pt x="15" y="25"/>
                  </a:moveTo>
                  <a:lnTo>
                    <a:pt x="15" y="25"/>
                  </a:lnTo>
                  <a:lnTo>
                    <a:pt x="20" y="35"/>
                  </a:lnTo>
                  <a:lnTo>
                    <a:pt x="25" y="40"/>
                  </a:lnTo>
                  <a:lnTo>
                    <a:pt x="40" y="40"/>
                  </a:lnTo>
                  <a:lnTo>
                    <a:pt x="60" y="35"/>
                  </a:lnTo>
                  <a:lnTo>
                    <a:pt x="80" y="30"/>
                  </a:lnTo>
                  <a:lnTo>
                    <a:pt x="94" y="15"/>
                  </a:lnTo>
                  <a:lnTo>
                    <a:pt x="104" y="20"/>
                  </a:lnTo>
                  <a:lnTo>
                    <a:pt x="104" y="30"/>
                  </a:lnTo>
                  <a:lnTo>
                    <a:pt x="104" y="35"/>
                  </a:lnTo>
                  <a:lnTo>
                    <a:pt x="65" y="55"/>
                  </a:lnTo>
                  <a:lnTo>
                    <a:pt x="45" y="55"/>
                  </a:lnTo>
                  <a:lnTo>
                    <a:pt x="20" y="55"/>
                  </a:lnTo>
                  <a:lnTo>
                    <a:pt x="15" y="50"/>
                  </a:lnTo>
                  <a:lnTo>
                    <a:pt x="10" y="45"/>
                  </a:lnTo>
                  <a:lnTo>
                    <a:pt x="0" y="30"/>
                  </a:lnTo>
                  <a:lnTo>
                    <a:pt x="5" y="15"/>
                  </a:lnTo>
                  <a:lnTo>
                    <a:pt x="20" y="0"/>
                  </a:lnTo>
                  <a:lnTo>
                    <a:pt x="25" y="0"/>
                  </a:lnTo>
                  <a:lnTo>
                    <a:pt x="30" y="5"/>
                  </a:lnTo>
                  <a:lnTo>
                    <a:pt x="35" y="5"/>
                  </a:lnTo>
                  <a:lnTo>
                    <a:pt x="35" y="15"/>
                  </a:lnTo>
                  <a:lnTo>
                    <a:pt x="25" y="15"/>
                  </a:lnTo>
                  <a:lnTo>
                    <a:pt x="25" y="20"/>
                  </a:lnTo>
                  <a:lnTo>
                    <a:pt x="15" y="25"/>
                  </a:lnTo>
                  <a:close/>
                </a:path>
              </a:pathLst>
            </a:custGeom>
            <a:solidFill>
              <a:srgbClr val="000000"/>
            </a:solidFill>
            <a:ln w="9525">
              <a:noFill/>
              <a:round/>
              <a:headEnd/>
              <a:tailEnd/>
            </a:ln>
          </p:spPr>
          <p:txBody>
            <a:bodyPr>
              <a:prstTxWarp prst="textNoShape">
                <a:avLst/>
              </a:prstTxWarp>
            </a:bodyPr>
            <a:lstStyle/>
            <a:p>
              <a:endParaRPr lang="en-US"/>
            </a:p>
          </p:txBody>
        </p:sp>
        <p:sp>
          <p:nvSpPr>
            <p:cNvPr id="47495" name="Freeform 56"/>
            <p:cNvSpPr>
              <a:spLocks/>
            </p:cNvSpPr>
            <p:nvPr/>
          </p:nvSpPr>
          <p:spPr bwMode="auto">
            <a:xfrm>
              <a:off x="1754" y="2272"/>
              <a:ext cx="246" cy="207"/>
            </a:xfrm>
            <a:custGeom>
              <a:avLst/>
              <a:gdLst>
                <a:gd name="T0" fmla="*/ 30 w 169"/>
                <a:gd name="T1" fmla="*/ 55 h 144"/>
                <a:gd name="T2" fmla="*/ 30 w 169"/>
                <a:gd name="T3" fmla="*/ 55 h 144"/>
                <a:gd name="T4" fmla="*/ 65 w 169"/>
                <a:gd name="T5" fmla="*/ 40 h 144"/>
                <a:gd name="T6" fmla="*/ 84 w 169"/>
                <a:gd name="T7" fmla="*/ 35 h 144"/>
                <a:gd name="T8" fmla="*/ 104 w 169"/>
                <a:gd name="T9" fmla="*/ 35 h 144"/>
                <a:gd name="T10" fmla="*/ 104 w 169"/>
                <a:gd name="T11" fmla="*/ 35 h 144"/>
                <a:gd name="T12" fmla="*/ 109 w 169"/>
                <a:gd name="T13" fmla="*/ 35 h 144"/>
                <a:gd name="T14" fmla="*/ 114 w 169"/>
                <a:gd name="T15" fmla="*/ 30 h 144"/>
                <a:gd name="T16" fmla="*/ 114 w 169"/>
                <a:gd name="T17" fmla="*/ 15 h 144"/>
                <a:gd name="T18" fmla="*/ 114 w 169"/>
                <a:gd name="T19" fmla="*/ 5 h 144"/>
                <a:gd name="T20" fmla="*/ 119 w 169"/>
                <a:gd name="T21" fmla="*/ 0 h 144"/>
                <a:gd name="T22" fmla="*/ 124 w 169"/>
                <a:gd name="T23" fmla="*/ 0 h 144"/>
                <a:gd name="T24" fmla="*/ 124 w 169"/>
                <a:gd name="T25" fmla="*/ 0 h 144"/>
                <a:gd name="T26" fmla="*/ 139 w 169"/>
                <a:gd name="T27" fmla="*/ 5 h 144"/>
                <a:gd name="T28" fmla="*/ 154 w 169"/>
                <a:gd name="T29" fmla="*/ 15 h 144"/>
                <a:gd name="T30" fmla="*/ 164 w 169"/>
                <a:gd name="T31" fmla="*/ 30 h 144"/>
                <a:gd name="T32" fmla="*/ 169 w 169"/>
                <a:gd name="T33" fmla="*/ 45 h 144"/>
                <a:gd name="T34" fmla="*/ 169 w 169"/>
                <a:gd name="T35" fmla="*/ 45 h 144"/>
                <a:gd name="T36" fmla="*/ 159 w 169"/>
                <a:gd name="T37" fmla="*/ 50 h 144"/>
                <a:gd name="T38" fmla="*/ 154 w 169"/>
                <a:gd name="T39" fmla="*/ 60 h 144"/>
                <a:gd name="T40" fmla="*/ 154 w 169"/>
                <a:gd name="T41" fmla="*/ 60 h 144"/>
                <a:gd name="T42" fmla="*/ 154 w 169"/>
                <a:gd name="T43" fmla="*/ 65 h 144"/>
                <a:gd name="T44" fmla="*/ 154 w 169"/>
                <a:gd name="T45" fmla="*/ 74 h 144"/>
                <a:gd name="T46" fmla="*/ 139 w 169"/>
                <a:gd name="T47" fmla="*/ 79 h 144"/>
                <a:gd name="T48" fmla="*/ 119 w 169"/>
                <a:gd name="T49" fmla="*/ 84 h 144"/>
                <a:gd name="T50" fmla="*/ 109 w 169"/>
                <a:gd name="T51" fmla="*/ 94 h 144"/>
                <a:gd name="T52" fmla="*/ 109 w 169"/>
                <a:gd name="T53" fmla="*/ 94 h 144"/>
                <a:gd name="T54" fmla="*/ 99 w 169"/>
                <a:gd name="T55" fmla="*/ 109 h 144"/>
                <a:gd name="T56" fmla="*/ 89 w 169"/>
                <a:gd name="T57" fmla="*/ 124 h 144"/>
                <a:gd name="T58" fmla="*/ 60 w 169"/>
                <a:gd name="T59" fmla="*/ 144 h 144"/>
                <a:gd name="T60" fmla="*/ 60 w 169"/>
                <a:gd name="T61" fmla="*/ 144 h 144"/>
                <a:gd name="T62" fmla="*/ 55 w 169"/>
                <a:gd name="T63" fmla="*/ 139 h 144"/>
                <a:gd name="T64" fmla="*/ 55 w 169"/>
                <a:gd name="T65" fmla="*/ 129 h 144"/>
                <a:gd name="T66" fmla="*/ 55 w 169"/>
                <a:gd name="T67" fmla="*/ 119 h 144"/>
                <a:gd name="T68" fmla="*/ 45 w 169"/>
                <a:gd name="T69" fmla="*/ 114 h 144"/>
                <a:gd name="T70" fmla="*/ 45 w 169"/>
                <a:gd name="T71" fmla="*/ 114 h 144"/>
                <a:gd name="T72" fmla="*/ 40 w 169"/>
                <a:gd name="T73" fmla="*/ 94 h 144"/>
                <a:gd name="T74" fmla="*/ 35 w 169"/>
                <a:gd name="T75" fmla="*/ 89 h 144"/>
                <a:gd name="T76" fmla="*/ 30 w 169"/>
                <a:gd name="T77" fmla="*/ 89 h 144"/>
                <a:gd name="T78" fmla="*/ 30 w 169"/>
                <a:gd name="T79" fmla="*/ 89 h 144"/>
                <a:gd name="T80" fmla="*/ 20 w 169"/>
                <a:gd name="T81" fmla="*/ 89 h 144"/>
                <a:gd name="T82" fmla="*/ 20 w 169"/>
                <a:gd name="T83" fmla="*/ 89 h 144"/>
                <a:gd name="T84" fmla="*/ 15 w 169"/>
                <a:gd name="T85" fmla="*/ 94 h 144"/>
                <a:gd name="T86" fmla="*/ 15 w 169"/>
                <a:gd name="T87" fmla="*/ 99 h 144"/>
                <a:gd name="T88" fmla="*/ 15 w 169"/>
                <a:gd name="T89" fmla="*/ 99 h 144"/>
                <a:gd name="T90" fmla="*/ 5 w 169"/>
                <a:gd name="T91" fmla="*/ 94 h 144"/>
                <a:gd name="T92" fmla="*/ 0 w 169"/>
                <a:gd name="T93" fmla="*/ 89 h 144"/>
                <a:gd name="T94" fmla="*/ 5 w 169"/>
                <a:gd name="T95" fmla="*/ 84 h 144"/>
                <a:gd name="T96" fmla="*/ 5 w 169"/>
                <a:gd name="T97" fmla="*/ 74 h 144"/>
                <a:gd name="T98" fmla="*/ 20 w 169"/>
                <a:gd name="T99" fmla="*/ 65 h 144"/>
                <a:gd name="T100" fmla="*/ 30 w 169"/>
                <a:gd name="T101" fmla="*/ 55 h 144"/>
                <a:gd name="T102" fmla="*/ 30 w 169"/>
                <a:gd name="T103" fmla="*/ 55 h 144"/>
                <a:gd name="T104" fmla="*/ 30 w 169"/>
                <a:gd name="T105" fmla="*/ 55 h 144"/>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69"/>
                <a:gd name="T160" fmla="*/ 0 h 144"/>
                <a:gd name="T161" fmla="*/ 169 w 169"/>
                <a:gd name="T162" fmla="*/ 144 h 144"/>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69" h="144">
                  <a:moveTo>
                    <a:pt x="30" y="55"/>
                  </a:moveTo>
                  <a:lnTo>
                    <a:pt x="30" y="55"/>
                  </a:lnTo>
                  <a:lnTo>
                    <a:pt x="65" y="40"/>
                  </a:lnTo>
                  <a:lnTo>
                    <a:pt x="84" y="35"/>
                  </a:lnTo>
                  <a:lnTo>
                    <a:pt x="104" y="35"/>
                  </a:lnTo>
                  <a:lnTo>
                    <a:pt x="109" y="35"/>
                  </a:lnTo>
                  <a:lnTo>
                    <a:pt x="114" y="30"/>
                  </a:lnTo>
                  <a:lnTo>
                    <a:pt x="114" y="15"/>
                  </a:lnTo>
                  <a:lnTo>
                    <a:pt x="114" y="5"/>
                  </a:lnTo>
                  <a:lnTo>
                    <a:pt x="119" y="0"/>
                  </a:lnTo>
                  <a:lnTo>
                    <a:pt x="124" y="0"/>
                  </a:lnTo>
                  <a:lnTo>
                    <a:pt x="139" y="5"/>
                  </a:lnTo>
                  <a:lnTo>
                    <a:pt x="154" y="15"/>
                  </a:lnTo>
                  <a:lnTo>
                    <a:pt x="164" y="30"/>
                  </a:lnTo>
                  <a:lnTo>
                    <a:pt x="169" y="45"/>
                  </a:lnTo>
                  <a:lnTo>
                    <a:pt x="159" y="50"/>
                  </a:lnTo>
                  <a:lnTo>
                    <a:pt x="154" y="60"/>
                  </a:lnTo>
                  <a:lnTo>
                    <a:pt x="154" y="65"/>
                  </a:lnTo>
                  <a:lnTo>
                    <a:pt x="154" y="74"/>
                  </a:lnTo>
                  <a:lnTo>
                    <a:pt x="139" y="79"/>
                  </a:lnTo>
                  <a:lnTo>
                    <a:pt x="119" y="84"/>
                  </a:lnTo>
                  <a:lnTo>
                    <a:pt x="109" y="94"/>
                  </a:lnTo>
                  <a:lnTo>
                    <a:pt x="99" y="109"/>
                  </a:lnTo>
                  <a:lnTo>
                    <a:pt x="89" y="124"/>
                  </a:lnTo>
                  <a:lnTo>
                    <a:pt x="60" y="144"/>
                  </a:lnTo>
                  <a:lnTo>
                    <a:pt x="55" y="139"/>
                  </a:lnTo>
                  <a:lnTo>
                    <a:pt x="55" y="129"/>
                  </a:lnTo>
                  <a:lnTo>
                    <a:pt x="55" y="119"/>
                  </a:lnTo>
                  <a:lnTo>
                    <a:pt x="45" y="114"/>
                  </a:lnTo>
                  <a:lnTo>
                    <a:pt x="40" y="94"/>
                  </a:lnTo>
                  <a:lnTo>
                    <a:pt x="35" y="89"/>
                  </a:lnTo>
                  <a:lnTo>
                    <a:pt x="30" y="89"/>
                  </a:lnTo>
                  <a:lnTo>
                    <a:pt x="20" y="89"/>
                  </a:lnTo>
                  <a:lnTo>
                    <a:pt x="15" y="94"/>
                  </a:lnTo>
                  <a:lnTo>
                    <a:pt x="15" y="99"/>
                  </a:lnTo>
                  <a:lnTo>
                    <a:pt x="5" y="94"/>
                  </a:lnTo>
                  <a:lnTo>
                    <a:pt x="0" y="89"/>
                  </a:lnTo>
                  <a:lnTo>
                    <a:pt x="5" y="84"/>
                  </a:lnTo>
                  <a:lnTo>
                    <a:pt x="5" y="74"/>
                  </a:lnTo>
                  <a:lnTo>
                    <a:pt x="20" y="65"/>
                  </a:lnTo>
                  <a:lnTo>
                    <a:pt x="30" y="55"/>
                  </a:lnTo>
                  <a:close/>
                </a:path>
              </a:pathLst>
            </a:custGeom>
            <a:solidFill>
              <a:srgbClr val="000000"/>
            </a:solidFill>
            <a:ln w="9525">
              <a:noFill/>
              <a:round/>
              <a:headEnd/>
              <a:tailEnd/>
            </a:ln>
          </p:spPr>
          <p:txBody>
            <a:bodyPr>
              <a:prstTxWarp prst="textNoShape">
                <a:avLst/>
              </a:prstTxWarp>
            </a:bodyPr>
            <a:lstStyle/>
            <a:p>
              <a:endParaRPr lang="en-US"/>
            </a:p>
          </p:txBody>
        </p:sp>
        <p:sp>
          <p:nvSpPr>
            <p:cNvPr id="47496" name="Freeform 57"/>
            <p:cNvSpPr>
              <a:spLocks/>
            </p:cNvSpPr>
            <p:nvPr/>
          </p:nvSpPr>
          <p:spPr bwMode="auto">
            <a:xfrm>
              <a:off x="1834" y="3034"/>
              <a:ext cx="28" cy="129"/>
            </a:xfrm>
            <a:custGeom>
              <a:avLst/>
              <a:gdLst>
                <a:gd name="T0" fmla="*/ 0 w 19"/>
                <a:gd name="T1" fmla="*/ 0 h 90"/>
                <a:gd name="T2" fmla="*/ 0 w 19"/>
                <a:gd name="T3" fmla="*/ 0 h 90"/>
                <a:gd name="T4" fmla="*/ 0 w 19"/>
                <a:gd name="T5" fmla="*/ 10 h 90"/>
                <a:gd name="T6" fmla="*/ 5 w 19"/>
                <a:gd name="T7" fmla="*/ 25 h 90"/>
                <a:gd name="T8" fmla="*/ 15 w 19"/>
                <a:gd name="T9" fmla="*/ 45 h 90"/>
                <a:gd name="T10" fmla="*/ 19 w 19"/>
                <a:gd name="T11" fmla="*/ 55 h 90"/>
                <a:gd name="T12" fmla="*/ 19 w 19"/>
                <a:gd name="T13" fmla="*/ 65 h 90"/>
                <a:gd name="T14" fmla="*/ 19 w 19"/>
                <a:gd name="T15" fmla="*/ 75 h 90"/>
                <a:gd name="T16" fmla="*/ 10 w 19"/>
                <a:gd name="T17" fmla="*/ 90 h 90"/>
                <a:gd name="T18" fmla="*/ 10 w 19"/>
                <a:gd name="T19" fmla="*/ 90 h 90"/>
                <a:gd name="T20" fmla="*/ 5 w 19"/>
                <a:gd name="T21" fmla="*/ 65 h 90"/>
                <a:gd name="T22" fmla="*/ 0 w 19"/>
                <a:gd name="T23" fmla="*/ 40 h 90"/>
                <a:gd name="T24" fmla="*/ 0 w 19"/>
                <a:gd name="T25" fmla="*/ 0 h 90"/>
                <a:gd name="T26" fmla="*/ 0 w 19"/>
                <a:gd name="T27" fmla="*/ 0 h 90"/>
                <a:gd name="T28" fmla="*/ 0 w 19"/>
                <a:gd name="T29" fmla="*/ 0 h 9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9"/>
                <a:gd name="T46" fmla="*/ 0 h 90"/>
                <a:gd name="T47" fmla="*/ 19 w 19"/>
                <a:gd name="T48" fmla="*/ 90 h 9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9" h="90">
                  <a:moveTo>
                    <a:pt x="0" y="0"/>
                  </a:moveTo>
                  <a:lnTo>
                    <a:pt x="0" y="0"/>
                  </a:lnTo>
                  <a:lnTo>
                    <a:pt x="0" y="10"/>
                  </a:lnTo>
                  <a:lnTo>
                    <a:pt x="5" y="25"/>
                  </a:lnTo>
                  <a:lnTo>
                    <a:pt x="15" y="45"/>
                  </a:lnTo>
                  <a:lnTo>
                    <a:pt x="19" y="55"/>
                  </a:lnTo>
                  <a:lnTo>
                    <a:pt x="19" y="65"/>
                  </a:lnTo>
                  <a:lnTo>
                    <a:pt x="19" y="75"/>
                  </a:lnTo>
                  <a:lnTo>
                    <a:pt x="10" y="90"/>
                  </a:lnTo>
                  <a:lnTo>
                    <a:pt x="5" y="65"/>
                  </a:lnTo>
                  <a:lnTo>
                    <a:pt x="0" y="40"/>
                  </a:lnTo>
                  <a:lnTo>
                    <a:pt x="0" y="0"/>
                  </a:lnTo>
                  <a:close/>
                </a:path>
              </a:pathLst>
            </a:custGeom>
            <a:solidFill>
              <a:srgbClr val="793118"/>
            </a:solidFill>
            <a:ln w="9525">
              <a:noFill/>
              <a:round/>
              <a:headEnd/>
              <a:tailEnd/>
            </a:ln>
          </p:spPr>
          <p:txBody>
            <a:bodyPr>
              <a:prstTxWarp prst="textNoShape">
                <a:avLst/>
              </a:prstTxWarp>
            </a:bodyPr>
            <a:lstStyle/>
            <a:p>
              <a:endParaRPr lang="en-US"/>
            </a:p>
          </p:txBody>
        </p:sp>
        <p:sp>
          <p:nvSpPr>
            <p:cNvPr id="47497" name="Freeform 58"/>
            <p:cNvSpPr>
              <a:spLocks/>
            </p:cNvSpPr>
            <p:nvPr/>
          </p:nvSpPr>
          <p:spPr bwMode="auto">
            <a:xfrm>
              <a:off x="1912" y="1766"/>
              <a:ext cx="451" cy="870"/>
            </a:xfrm>
            <a:custGeom>
              <a:avLst/>
              <a:gdLst>
                <a:gd name="T0" fmla="*/ 55 w 309"/>
                <a:gd name="T1" fmla="*/ 293 h 607"/>
                <a:gd name="T2" fmla="*/ 110 w 309"/>
                <a:gd name="T3" fmla="*/ 328 h 607"/>
                <a:gd name="T4" fmla="*/ 35 w 309"/>
                <a:gd name="T5" fmla="*/ 229 h 607"/>
                <a:gd name="T6" fmla="*/ 50 w 309"/>
                <a:gd name="T7" fmla="*/ 199 h 607"/>
                <a:gd name="T8" fmla="*/ 35 w 309"/>
                <a:gd name="T9" fmla="*/ 94 h 607"/>
                <a:gd name="T10" fmla="*/ 50 w 309"/>
                <a:gd name="T11" fmla="*/ 129 h 607"/>
                <a:gd name="T12" fmla="*/ 55 w 309"/>
                <a:gd name="T13" fmla="*/ 79 h 607"/>
                <a:gd name="T14" fmla="*/ 25 w 309"/>
                <a:gd name="T15" fmla="*/ 54 h 607"/>
                <a:gd name="T16" fmla="*/ 55 w 309"/>
                <a:gd name="T17" fmla="*/ 10 h 607"/>
                <a:gd name="T18" fmla="*/ 125 w 309"/>
                <a:gd name="T19" fmla="*/ 0 h 607"/>
                <a:gd name="T20" fmla="*/ 110 w 309"/>
                <a:gd name="T21" fmla="*/ 20 h 607"/>
                <a:gd name="T22" fmla="*/ 80 w 309"/>
                <a:gd name="T23" fmla="*/ 30 h 607"/>
                <a:gd name="T24" fmla="*/ 95 w 309"/>
                <a:gd name="T25" fmla="*/ 64 h 607"/>
                <a:gd name="T26" fmla="*/ 150 w 309"/>
                <a:gd name="T27" fmla="*/ 59 h 607"/>
                <a:gd name="T28" fmla="*/ 110 w 309"/>
                <a:gd name="T29" fmla="*/ 84 h 607"/>
                <a:gd name="T30" fmla="*/ 65 w 309"/>
                <a:gd name="T31" fmla="*/ 189 h 607"/>
                <a:gd name="T32" fmla="*/ 150 w 309"/>
                <a:gd name="T33" fmla="*/ 328 h 607"/>
                <a:gd name="T34" fmla="*/ 169 w 309"/>
                <a:gd name="T35" fmla="*/ 283 h 607"/>
                <a:gd name="T36" fmla="*/ 130 w 309"/>
                <a:gd name="T37" fmla="*/ 258 h 607"/>
                <a:gd name="T38" fmla="*/ 184 w 309"/>
                <a:gd name="T39" fmla="*/ 199 h 607"/>
                <a:gd name="T40" fmla="*/ 249 w 309"/>
                <a:gd name="T41" fmla="*/ 204 h 607"/>
                <a:gd name="T42" fmla="*/ 239 w 309"/>
                <a:gd name="T43" fmla="*/ 214 h 607"/>
                <a:gd name="T44" fmla="*/ 209 w 309"/>
                <a:gd name="T45" fmla="*/ 214 h 607"/>
                <a:gd name="T46" fmla="*/ 199 w 309"/>
                <a:gd name="T47" fmla="*/ 238 h 607"/>
                <a:gd name="T48" fmla="*/ 214 w 309"/>
                <a:gd name="T49" fmla="*/ 258 h 607"/>
                <a:gd name="T50" fmla="*/ 244 w 309"/>
                <a:gd name="T51" fmla="*/ 268 h 607"/>
                <a:gd name="T52" fmla="*/ 249 w 309"/>
                <a:gd name="T53" fmla="*/ 283 h 607"/>
                <a:gd name="T54" fmla="*/ 294 w 309"/>
                <a:gd name="T55" fmla="*/ 263 h 607"/>
                <a:gd name="T56" fmla="*/ 284 w 309"/>
                <a:gd name="T57" fmla="*/ 243 h 607"/>
                <a:gd name="T58" fmla="*/ 309 w 309"/>
                <a:gd name="T59" fmla="*/ 278 h 607"/>
                <a:gd name="T60" fmla="*/ 264 w 309"/>
                <a:gd name="T61" fmla="*/ 298 h 607"/>
                <a:gd name="T62" fmla="*/ 229 w 309"/>
                <a:gd name="T63" fmla="*/ 283 h 607"/>
                <a:gd name="T64" fmla="*/ 184 w 309"/>
                <a:gd name="T65" fmla="*/ 288 h 607"/>
                <a:gd name="T66" fmla="*/ 184 w 309"/>
                <a:gd name="T67" fmla="*/ 358 h 607"/>
                <a:gd name="T68" fmla="*/ 179 w 309"/>
                <a:gd name="T69" fmla="*/ 323 h 607"/>
                <a:gd name="T70" fmla="*/ 150 w 309"/>
                <a:gd name="T71" fmla="*/ 348 h 607"/>
                <a:gd name="T72" fmla="*/ 140 w 309"/>
                <a:gd name="T73" fmla="*/ 368 h 607"/>
                <a:gd name="T74" fmla="*/ 135 w 309"/>
                <a:gd name="T75" fmla="*/ 403 h 607"/>
                <a:gd name="T76" fmla="*/ 169 w 309"/>
                <a:gd name="T77" fmla="*/ 393 h 607"/>
                <a:gd name="T78" fmla="*/ 189 w 309"/>
                <a:gd name="T79" fmla="*/ 452 h 607"/>
                <a:gd name="T80" fmla="*/ 169 w 309"/>
                <a:gd name="T81" fmla="*/ 462 h 607"/>
                <a:gd name="T82" fmla="*/ 140 w 309"/>
                <a:gd name="T83" fmla="*/ 452 h 607"/>
                <a:gd name="T84" fmla="*/ 90 w 309"/>
                <a:gd name="T85" fmla="*/ 467 h 607"/>
                <a:gd name="T86" fmla="*/ 75 w 309"/>
                <a:gd name="T87" fmla="*/ 507 h 607"/>
                <a:gd name="T88" fmla="*/ 174 w 309"/>
                <a:gd name="T89" fmla="*/ 517 h 607"/>
                <a:gd name="T90" fmla="*/ 164 w 309"/>
                <a:gd name="T91" fmla="*/ 542 h 607"/>
                <a:gd name="T92" fmla="*/ 100 w 309"/>
                <a:gd name="T93" fmla="*/ 577 h 607"/>
                <a:gd name="T94" fmla="*/ 125 w 309"/>
                <a:gd name="T95" fmla="*/ 582 h 607"/>
                <a:gd name="T96" fmla="*/ 159 w 309"/>
                <a:gd name="T97" fmla="*/ 592 h 607"/>
                <a:gd name="T98" fmla="*/ 214 w 309"/>
                <a:gd name="T99" fmla="*/ 572 h 607"/>
                <a:gd name="T100" fmla="*/ 150 w 309"/>
                <a:gd name="T101" fmla="*/ 607 h 607"/>
                <a:gd name="T102" fmla="*/ 60 w 309"/>
                <a:gd name="T103" fmla="*/ 572 h 607"/>
                <a:gd name="T104" fmla="*/ 60 w 309"/>
                <a:gd name="T105" fmla="*/ 537 h 607"/>
                <a:gd name="T106" fmla="*/ 30 w 309"/>
                <a:gd name="T107" fmla="*/ 482 h 607"/>
                <a:gd name="T108" fmla="*/ 85 w 309"/>
                <a:gd name="T109" fmla="*/ 423 h 607"/>
                <a:gd name="T110" fmla="*/ 90 w 309"/>
                <a:gd name="T111" fmla="*/ 378 h 607"/>
                <a:gd name="T112" fmla="*/ 35 w 309"/>
                <a:gd name="T113" fmla="*/ 313 h 607"/>
                <a:gd name="T114" fmla="*/ 15 w 309"/>
                <a:gd name="T115" fmla="*/ 298 h 607"/>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309"/>
                <a:gd name="T175" fmla="*/ 0 h 607"/>
                <a:gd name="T176" fmla="*/ 309 w 309"/>
                <a:gd name="T177" fmla="*/ 607 h 607"/>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309" h="607">
                  <a:moveTo>
                    <a:pt x="15" y="278"/>
                  </a:moveTo>
                  <a:lnTo>
                    <a:pt x="15" y="278"/>
                  </a:lnTo>
                  <a:lnTo>
                    <a:pt x="30" y="278"/>
                  </a:lnTo>
                  <a:lnTo>
                    <a:pt x="45" y="283"/>
                  </a:lnTo>
                  <a:lnTo>
                    <a:pt x="55" y="293"/>
                  </a:lnTo>
                  <a:lnTo>
                    <a:pt x="65" y="303"/>
                  </a:lnTo>
                  <a:lnTo>
                    <a:pt x="105" y="358"/>
                  </a:lnTo>
                  <a:lnTo>
                    <a:pt x="120" y="363"/>
                  </a:lnTo>
                  <a:lnTo>
                    <a:pt x="110" y="328"/>
                  </a:lnTo>
                  <a:lnTo>
                    <a:pt x="90" y="293"/>
                  </a:lnTo>
                  <a:lnTo>
                    <a:pt x="70" y="263"/>
                  </a:lnTo>
                  <a:lnTo>
                    <a:pt x="40" y="238"/>
                  </a:lnTo>
                  <a:lnTo>
                    <a:pt x="35" y="229"/>
                  </a:lnTo>
                  <a:lnTo>
                    <a:pt x="30" y="224"/>
                  </a:lnTo>
                  <a:lnTo>
                    <a:pt x="30" y="219"/>
                  </a:lnTo>
                  <a:lnTo>
                    <a:pt x="45" y="219"/>
                  </a:lnTo>
                  <a:lnTo>
                    <a:pt x="50" y="199"/>
                  </a:lnTo>
                  <a:lnTo>
                    <a:pt x="50" y="184"/>
                  </a:lnTo>
                  <a:lnTo>
                    <a:pt x="40" y="154"/>
                  </a:lnTo>
                  <a:lnTo>
                    <a:pt x="35" y="124"/>
                  </a:lnTo>
                  <a:lnTo>
                    <a:pt x="30" y="109"/>
                  </a:lnTo>
                  <a:lnTo>
                    <a:pt x="35" y="94"/>
                  </a:lnTo>
                  <a:lnTo>
                    <a:pt x="40" y="99"/>
                  </a:lnTo>
                  <a:lnTo>
                    <a:pt x="40" y="109"/>
                  </a:lnTo>
                  <a:lnTo>
                    <a:pt x="45" y="119"/>
                  </a:lnTo>
                  <a:lnTo>
                    <a:pt x="50" y="129"/>
                  </a:lnTo>
                  <a:lnTo>
                    <a:pt x="55" y="99"/>
                  </a:lnTo>
                  <a:lnTo>
                    <a:pt x="55" y="89"/>
                  </a:lnTo>
                  <a:lnTo>
                    <a:pt x="55" y="79"/>
                  </a:lnTo>
                  <a:lnTo>
                    <a:pt x="45" y="79"/>
                  </a:lnTo>
                  <a:lnTo>
                    <a:pt x="40" y="79"/>
                  </a:lnTo>
                  <a:lnTo>
                    <a:pt x="25" y="64"/>
                  </a:lnTo>
                  <a:lnTo>
                    <a:pt x="25" y="54"/>
                  </a:lnTo>
                  <a:lnTo>
                    <a:pt x="25" y="49"/>
                  </a:lnTo>
                  <a:lnTo>
                    <a:pt x="40" y="40"/>
                  </a:lnTo>
                  <a:lnTo>
                    <a:pt x="50" y="30"/>
                  </a:lnTo>
                  <a:lnTo>
                    <a:pt x="55" y="20"/>
                  </a:lnTo>
                  <a:lnTo>
                    <a:pt x="55" y="10"/>
                  </a:lnTo>
                  <a:lnTo>
                    <a:pt x="70" y="5"/>
                  </a:lnTo>
                  <a:lnTo>
                    <a:pt x="85" y="0"/>
                  </a:lnTo>
                  <a:lnTo>
                    <a:pt x="125" y="0"/>
                  </a:lnTo>
                  <a:lnTo>
                    <a:pt x="125" y="15"/>
                  </a:lnTo>
                  <a:lnTo>
                    <a:pt x="125" y="25"/>
                  </a:lnTo>
                  <a:lnTo>
                    <a:pt x="120" y="25"/>
                  </a:lnTo>
                  <a:lnTo>
                    <a:pt x="110" y="20"/>
                  </a:lnTo>
                  <a:lnTo>
                    <a:pt x="105" y="20"/>
                  </a:lnTo>
                  <a:lnTo>
                    <a:pt x="100" y="30"/>
                  </a:lnTo>
                  <a:lnTo>
                    <a:pt x="85" y="25"/>
                  </a:lnTo>
                  <a:lnTo>
                    <a:pt x="80" y="30"/>
                  </a:lnTo>
                  <a:lnTo>
                    <a:pt x="70" y="35"/>
                  </a:lnTo>
                  <a:lnTo>
                    <a:pt x="80" y="35"/>
                  </a:lnTo>
                  <a:lnTo>
                    <a:pt x="85" y="44"/>
                  </a:lnTo>
                  <a:lnTo>
                    <a:pt x="95" y="64"/>
                  </a:lnTo>
                  <a:lnTo>
                    <a:pt x="125" y="64"/>
                  </a:lnTo>
                  <a:lnTo>
                    <a:pt x="140" y="64"/>
                  </a:lnTo>
                  <a:lnTo>
                    <a:pt x="150" y="59"/>
                  </a:lnTo>
                  <a:lnTo>
                    <a:pt x="155" y="64"/>
                  </a:lnTo>
                  <a:lnTo>
                    <a:pt x="150" y="74"/>
                  </a:lnTo>
                  <a:lnTo>
                    <a:pt x="135" y="79"/>
                  </a:lnTo>
                  <a:lnTo>
                    <a:pt x="110" y="84"/>
                  </a:lnTo>
                  <a:lnTo>
                    <a:pt x="75" y="79"/>
                  </a:lnTo>
                  <a:lnTo>
                    <a:pt x="70" y="89"/>
                  </a:lnTo>
                  <a:lnTo>
                    <a:pt x="65" y="154"/>
                  </a:lnTo>
                  <a:lnTo>
                    <a:pt x="65" y="189"/>
                  </a:lnTo>
                  <a:lnTo>
                    <a:pt x="65" y="224"/>
                  </a:lnTo>
                  <a:lnTo>
                    <a:pt x="105" y="278"/>
                  </a:lnTo>
                  <a:lnTo>
                    <a:pt x="125" y="303"/>
                  </a:lnTo>
                  <a:lnTo>
                    <a:pt x="150" y="328"/>
                  </a:lnTo>
                  <a:lnTo>
                    <a:pt x="155" y="318"/>
                  </a:lnTo>
                  <a:lnTo>
                    <a:pt x="159" y="308"/>
                  </a:lnTo>
                  <a:lnTo>
                    <a:pt x="164" y="293"/>
                  </a:lnTo>
                  <a:lnTo>
                    <a:pt x="169" y="283"/>
                  </a:lnTo>
                  <a:lnTo>
                    <a:pt x="150" y="273"/>
                  </a:lnTo>
                  <a:lnTo>
                    <a:pt x="140" y="268"/>
                  </a:lnTo>
                  <a:lnTo>
                    <a:pt x="130" y="258"/>
                  </a:lnTo>
                  <a:lnTo>
                    <a:pt x="135" y="248"/>
                  </a:lnTo>
                  <a:lnTo>
                    <a:pt x="135" y="238"/>
                  </a:lnTo>
                  <a:lnTo>
                    <a:pt x="150" y="224"/>
                  </a:lnTo>
                  <a:lnTo>
                    <a:pt x="169" y="214"/>
                  </a:lnTo>
                  <a:lnTo>
                    <a:pt x="184" y="199"/>
                  </a:lnTo>
                  <a:lnTo>
                    <a:pt x="214" y="194"/>
                  </a:lnTo>
                  <a:lnTo>
                    <a:pt x="234" y="194"/>
                  </a:lnTo>
                  <a:lnTo>
                    <a:pt x="249" y="204"/>
                  </a:lnTo>
                  <a:lnTo>
                    <a:pt x="249" y="209"/>
                  </a:lnTo>
                  <a:lnTo>
                    <a:pt x="249" y="214"/>
                  </a:lnTo>
                  <a:lnTo>
                    <a:pt x="244" y="214"/>
                  </a:lnTo>
                  <a:lnTo>
                    <a:pt x="239" y="214"/>
                  </a:lnTo>
                  <a:lnTo>
                    <a:pt x="234" y="204"/>
                  </a:lnTo>
                  <a:lnTo>
                    <a:pt x="229" y="209"/>
                  </a:lnTo>
                  <a:lnTo>
                    <a:pt x="224" y="214"/>
                  </a:lnTo>
                  <a:lnTo>
                    <a:pt x="209" y="214"/>
                  </a:lnTo>
                  <a:lnTo>
                    <a:pt x="194" y="219"/>
                  </a:lnTo>
                  <a:lnTo>
                    <a:pt x="194" y="224"/>
                  </a:lnTo>
                  <a:lnTo>
                    <a:pt x="189" y="229"/>
                  </a:lnTo>
                  <a:lnTo>
                    <a:pt x="199" y="238"/>
                  </a:lnTo>
                  <a:lnTo>
                    <a:pt x="209" y="238"/>
                  </a:lnTo>
                  <a:lnTo>
                    <a:pt x="214" y="243"/>
                  </a:lnTo>
                  <a:lnTo>
                    <a:pt x="219" y="253"/>
                  </a:lnTo>
                  <a:lnTo>
                    <a:pt x="214" y="258"/>
                  </a:lnTo>
                  <a:lnTo>
                    <a:pt x="219" y="263"/>
                  </a:lnTo>
                  <a:lnTo>
                    <a:pt x="224" y="268"/>
                  </a:lnTo>
                  <a:lnTo>
                    <a:pt x="234" y="258"/>
                  </a:lnTo>
                  <a:lnTo>
                    <a:pt x="244" y="268"/>
                  </a:lnTo>
                  <a:lnTo>
                    <a:pt x="239" y="273"/>
                  </a:lnTo>
                  <a:lnTo>
                    <a:pt x="244" y="278"/>
                  </a:lnTo>
                  <a:lnTo>
                    <a:pt x="249" y="283"/>
                  </a:lnTo>
                  <a:lnTo>
                    <a:pt x="254" y="283"/>
                  </a:lnTo>
                  <a:lnTo>
                    <a:pt x="274" y="283"/>
                  </a:lnTo>
                  <a:lnTo>
                    <a:pt x="284" y="273"/>
                  </a:lnTo>
                  <a:lnTo>
                    <a:pt x="294" y="263"/>
                  </a:lnTo>
                  <a:lnTo>
                    <a:pt x="284" y="258"/>
                  </a:lnTo>
                  <a:lnTo>
                    <a:pt x="284" y="253"/>
                  </a:lnTo>
                  <a:lnTo>
                    <a:pt x="284" y="243"/>
                  </a:lnTo>
                  <a:lnTo>
                    <a:pt x="299" y="248"/>
                  </a:lnTo>
                  <a:lnTo>
                    <a:pt x="309" y="258"/>
                  </a:lnTo>
                  <a:lnTo>
                    <a:pt x="309" y="263"/>
                  </a:lnTo>
                  <a:lnTo>
                    <a:pt x="309" y="278"/>
                  </a:lnTo>
                  <a:lnTo>
                    <a:pt x="299" y="283"/>
                  </a:lnTo>
                  <a:lnTo>
                    <a:pt x="284" y="288"/>
                  </a:lnTo>
                  <a:lnTo>
                    <a:pt x="274" y="298"/>
                  </a:lnTo>
                  <a:lnTo>
                    <a:pt x="264" y="298"/>
                  </a:lnTo>
                  <a:lnTo>
                    <a:pt x="249" y="298"/>
                  </a:lnTo>
                  <a:lnTo>
                    <a:pt x="239" y="293"/>
                  </a:lnTo>
                  <a:lnTo>
                    <a:pt x="229" y="283"/>
                  </a:lnTo>
                  <a:lnTo>
                    <a:pt x="204" y="278"/>
                  </a:lnTo>
                  <a:lnTo>
                    <a:pt x="194" y="278"/>
                  </a:lnTo>
                  <a:lnTo>
                    <a:pt x="184" y="283"/>
                  </a:lnTo>
                  <a:lnTo>
                    <a:pt x="184" y="288"/>
                  </a:lnTo>
                  <a:lnTo>
                    <a:pt x="184" y="298"/>
                  </a:lnTo>
                  <a:lnTo>
                    <a:pt x="194" y="298"/>
                  </a:lnTo>
                  <a:lnTo>
                    <a:pt x="189" y="323"/>
                  </a:lnTo>
                  <a:lnTo>
                    <a:pt x="184" y="358"/>
                  </a:lnTo>
                  <a:lnTo>
                    <a:pt x="189" y="408"/>
                  </a:lnTo>
                  <a:lnTo>
                    <a:pt x="174" y="368"/>
                  </a:lnTo>
                  <a:lnTo>
                    <a:pt x="174" y="348"/>
                  </a:lnTo>
                  <a:lnTo>
                    <a:pt x="179" y="323"/>
                  </a:lnTo>
                  <a:lnTo>
                    <a:pt x="174" y="323"/>
                  </a:lnTo>
                  <a:lnTo>
                    <a:pt x="164" y="338"/>
                  </a:lnTo>
                  <a:lnTo>
                    <a:pt x="159" y="348"/>
                  </a:lnTo>
                  <a:lnTo>
                    <a:pt x="150" y="348"/>
                  </a:lnTo>
                  <a:lnTo>
                    <a:pt x="145" y="353"/>
                  </a:lnTo>
                  <a:lnTo>
                    <a:pt x="145" y="358"/>
                  </a:lnTo>
                  <a:lnTo>
                    <a:pt x="145" y="363"/>
                  </a:lnTo>
                  <a:lnTo>
                    <a:pt x="140" y="368"/>
                  </a:lnTo>
                  <a:lnTo>
                    <a:pt x="125" y="368"/>
                  </a:lnTo>
                  <a:lnTo>
                    <a:pt x="120" y="373"/>
                  </a:lnTo>
                  <a:lnTo>
                    <a:pt x="115" y="378"/>
                  </a:lnTo>
                  <a:lnTo>
                    <a:pt x="135" y="403"/>
                  </a:lnTo>
                  <a:lnTo>
                    <a:pt x="145" y="403"/>
                  </a:lnTo>
                  <a:lnTo>
                    <a:pt x="155" y="398"/>
                  </a:lnTo>
                  <a:lnTo>
                    <a:pt x="159" y="393"/>
                  </a:lnTo>
                  <a:lnTo>
                    <a:pt x="169" y="393"/>
                  </a:lnTo>
                  <a:lnTo>
                    <a:pt x="184" y="423"/>
                  </a:lnTo>
                  <a:lnTo>
                    <a:pt x="194" y="452"/>
                  </a:lnTo>
                  <a:lnTo>
                    <a:pt x="189" y="452"/>
                  </a:lnTo>
                  <a:lnTo>
                    <a:pt x="184" y="452"/>
                  </a:lnTo>
                  <a:lnTo>
                    <a:pt x="179" y="452"/>
                  </a:lnTo>
                  <a:lnTo>
                    <a:pt x="179" y="462"/>
                  </a:lnTo>
                  <a:lnTo>
                    <a:pt x="169" y="462"/>
                  </a:lnTo>
                  <a:lnTo>
                    <a:pt x="164" y="452"/>
                  </a:lnTo>
                  <a:lnTo>
                    <a:pt x="155" y="447"/>
                  </a:lnTo>
                  <a:lnTo>
                    <a:pt x="150" y="452"/>
                  </a:lnTo>
                  <a:lnTo>
                    <a:pt x="140" y="452"/>
                  </a:lnTo>
                  <a:lnTo>
                    <a:pt x="135" y="447"/>
                  </a:lnTo>
                  <a:lnTo>
                    <a:pt x="130" y="442"/>
                  </a:lnTo>
                  <a:lnTo>
                    <a:pt x="100" y="452"/>
                  </a:lnTo>
                  <a:lnTo>
                    <a:pt x="90" y="467"/>
                  </a:lnTo>
                  <a:lnTo>
                    <a:pt x="75" y="477"/>
                  </a:lnTo>
                  <a:lnTo>
                    <a:pt x="75" y="492"/>
                  </a:lnTo>
                  <a:lnTo>
                    <a:pt x="75" y="507"/>
                  </a:lnTo>
                  <a:lnTo>
                    <a:pt x="100" y="517"/>
                  </a:lnTo>
                  <a:lnTo>
                    <a:pt x="125" y="517"/>
                  </a:lnTo>
                  <a:lnTo>
                    <a:pt x="150" y="517"/>
                  </a:lnTo>
                  <a:lnTo>
                    <a:pt x="174" y="517"/>
                  </a:lnTo>
                  <a:lnTo>
                    <a:pt x="184" y="527"/>
                  </a:lnTo>
                  <a:lnTo>
                    <a:pt x="189" y="532"/>
                  </a:lnTo>
                  <a:lnTo>
                    <a:pt x="189" y="542"/>
                  </a:lnTo>
                  <a:lnTo>
                    <a:pt x="164" y="542"/>
                  </a:lnTo>
                  <a:lnTo>
                    <a:pt x="145" y="547"/>
                  </a:lnTo>
                  <a:lnTo>
                    <a:pt x="120" y="552"/>
                  </a:lnTo>
                  <a:lnTo>
                    <a:pt x="100" y="567"/>
                  </a:lnTo>
                  <a:lnTo>
                    <a:pt x="100" y="577"/>
                  </a:lnTo>
                  <a:lnTo>
                    <a:pt x="105" y="577"/>
                  </a:lnTo>
                  <a:lnTo>
                    <a:pt x="110" y="587"/>
                  </a:lnTo>
                  <a:lnTo>
                    <a:pt x="120" y="587"/>
                  </a:lnTo>
                  <a:lnTo>
                    <a:pt x="125" y="582"/>
                  </a:lnTo>
                  <a:lnTo>
                    <a:pt x="130" y="592"/>
                  </a:lnTo>
                  <a:lnTo>
                    <a:pt x="135" y="592"/>
                  </a:lnTo>
                  <a:lnTo>
                    <a:pt x="150" y="587"/>
                  </a:lnTo>
                  <a:lnTo>
                    <a:pt x="159" y="592"/>
                  </a:lnTo>
                  <a:lnTo>
                    <a:pt x="189" y="577"/>
                  </a:lnTo>
                  <a:lnTo>
                    <a:pt x="219" y="562"/>
                  </a:lnTo>
                  <a:lnTo>
                    <a:pt x="214" y="572"/>
                  </a:lnTo>
                  <a:lnTo>
                    <a:pt x="209" y="577"/>
                  </a:lnTo>
                  <a:lnTo>
                    <a:pt x="189" y="592"/>
                  </a:lnTo>
                  <a:lnTo>
                    <a:pt x="169" y="602"/>
                  </a:lnTo>
                  <a:lnTo>
                    <a:pt x="150" y="607"/>
                  </a:lnTo>
                  <a:lnTo>
                    <a:pt x="130" y="607"/>
                  </a:lnTo>
                  <a:lnTo>
                    <a:pt x="110" y="602"/>
                  </a:lnTo>
                  <a:lnTo>
                    <a:pt x="75" y="587"/>
                  </a:lnTo>
                  <a:lnTo>
                    <a:pt x="60" y="572"/>
                  </a:lnTo>
                  <a:lnTo>
                    <a:pt x="55" y="562"/>
                  </a:lnTo>
                  <a:lnTo>
                    <a:pt x="55" y="552"/>
                  </a:lnTo>
                  <a:lnTo>
                    <a:pt x="60" y="547"/>
                  </a:lnTo>
                  <a:lnTo>
                    <a:pt x="60" y="537"/>
                  </a:lnTo>
                  <a:lnTo>
                    <a:pt x="55" y="527"/>
                  </a:lnTo>
                  <a:lnTo>
                    <a:pt x="40" y="517"/>
                  </a:lnTo>
                  <a:lnTo>
                    <a:pt x="30" y="507"/>
                  </a:lnTo>
                  <a:lnTo>
                    <a:pt x="30" y="482"/>
                  </a:lnTo>
                  <a:lnTo>
                    <a:pt x="35" y="462"/>
                  </a:lnTo>
                  <a:lnTo>
                    <a:pt x="45" y="447"/>
                  </a:lnTo>
                  <a:lnTo>
                    <a:pt x="60" y="432"/>
                  </a:lnTo>
                  <a:lnTo>
                    <a:pt x="85" y="423"/>
                  </a:lnTo>
                  <a:lnTo>
                    <a:pt x="95" y="418"/>
                  </a:lnTo>
                  <a:lnTo>
                    <a:pt x="110" y="418"/>
                  </a:lnTo>
                  <a:lnTo>
                    <a:pt x="100" y="398"/>
                  </a:lnTo>
                  <a:lnTo>
                    <a:pt x="90" y="378"/>
                  </a:lnTo>
                  <a:lnTo>
                    <a:pt x="75" y="358"/>
                  </a:lnTo>
                  <a:lnTo>
                    <a:pt x="65" y="338"/>
                  </a:lnTo>
                  <a:lnTo>
                    <a:pt x="50" y="323"/>
                  </a:lnTo>
                  <a:lnTo>
                    <a:pt x="35" y="313"/>
                  </a:lnTo>
                  <a:lnTo>
                    <a:pt x="15" y="308"/>
                  </a:lnTo>
                  <a:lnTo>
                    <a:pt x="0" y="303"/>
                  </a:lnTo>
                  <a:lnTo>
                    <a:pt x="5" y="298"/>
                  </a:lnTo>
                  <a:lnTo>
                    <a:pt x="15" y="298"/>
                  </a:lnTo>
                  <a:lnTo>
                    <a:pt x="25" y="298"/>
                  </a:lnTo>
                  <a:lnTo>
                    <a:pt x="30" y="298"/>
                  </a:lnTo>
                  <a:lnTo>
                    <a:pt x="15" y="278"/>
                  </a:lnTo>
                  <a:close/>
                </a:path>
              </a:pathLst>
            </a:custGeom>
            <a:solidFill>
              <a:srgbClr val="000000"/>
            </a:solidFill>
            <a:ln w="9525">
              <a:noFill/>
              <a:round/>
              <a:headEnd/>
              <a:tailEnd/>
            </a:ln>
          </p:spPr>
          <p:txBody>
            <a:bodyPr>
              <a:prstTxWarp prst="textNoShape">
                <a:avLst/>
              </a:prstTxWarp>
            </a:bodyPr>
            <a:lstStyle/>
            <a:p>
              <a:endParaRPr lang="en-US"/>
            </a:p>
          </p:txBody>
        </p:sp>
        <p:sp>
          <p:nvSpPr>
            <p:cNvPr id="47498" name="Freeform 59"/>
            <p:cNvSpPr>
              <a:spLocks/>
            </p:cNvSpPr>
            <p:nvPr/>
          </p:nvSpPr>
          <p:spPr bwMode="auto">
            <a:xfrm>
              <a:off x="1927" y="2677"/>
              <a:ext cx="147" cy="294"/>
            </a:xfrm>
            <a:custGeom>
              <a:avLst/>
              <a:gdLst>
                <a:gd name="T0" fmla="*/ 55 w 100"/>
                <a:gd name="T1" fmla="*/ 15 h 204"/>
                <a:gd name="T2" fmla="*/ 55 w 100"/>
                <a:gd name="T3" fmla="*/ 15 h 204"/>
                <a:gd name="T4" fmla="*/ 70 w 100"/>
                <a:gd name="T5" fmla="*/ 25 h 204"/>
                <a:gd name="T6" fmla="*/ 80 w 100"/>
                <a:gd name="T7" fmla="*/ 45 h 204"/>
                <a:gd name="T8" fmla="*/ 90 w 100"/>
                <a:gd name="T9" fmla="*/ 80 h 204"/>
                <a:gd name="T10" fmla="*/ 90 w 100"/>
                <a:gd name="T11" fmla="*/ 80 h 204"/>
                <a:gd name="T12" fmla="*/ 85 w 100"/>
                <a:gd name="T13" fmla="*/ 100 h 204"/>
                <a:gd name="T14" fmla="*/ 80 w 100"/>
                <a:gd name="T15" fmla="*/ 110 h 204"/>
                <a:gd name="T16" fmla="*/ 75 w 100"/>
                <a:gd name="T17" fmla="*/ 115 h 204"/>
                <a:gd name="T18" fmla="*/ 75 w 100"/>
                <a:gd name="T19" fmla="*/ 115 h 204"/>
                <a:gd name="T20" fmla="*/ 90 w 100"/>
                <a:gd name="T21" fmla="*/ 135 h 204"/>
                <a:gd name="T22" fmla="*/ 100 w 100"/>
                <a:gd name="T23" fmla="*/ 140 h 204"/>
                <a:gd name="T24" fmla="*/ 100 w 100"/>
                <a:gd name="T25" fmla="*/ 150 h 204"/>
                <a:gd name="T26" fmla="*/ 100 w 100"/>
                <a:gd name="T27" fmla="*/ 150 h 204"/>
                <a:gd name="T28" fmla="*/ 100 w 100"/>
                <a:gd name="T29" fmla="*/ 160 h 204"/>
                <a:gd name="T30" fmla="*/ 100 w 100"/>
                <a:gd name="T31" fmla="*/ 169 h 204"/>
                <a:gd name="T32" fmla="*/ 85 w 100"/>
                <a:gd name="T33" fmla="*/ 184 h 204"/>
                <a:gd name="T34" fmla="*/ 55 w 100"/>
                <a:gd name="T35" fmla="*/ 204 h 204"/>
                <a:gd name="T36" fmla="*/ 55 w 100"/>
                <a:gd name="T37" fmla="*/ 204 h 204"/>
                <a:gd name="T38" fmla="*/ 45 w 100"/>
                <a:gd name="T39" fmla="*/ 204 h 204"/>
                <a:gd name="T40" fmla="*/ 40 w 100"/>
                <a:gd name="T41" fmla="*/ 204 h 204"/>
                <a:gd name="T42" fmla="*/ 35 w 100"/>
                <a:gd name="T43" fmla="*/ 199 h 204"/>
                <a:gd name="T44" fmla="*/ 35 w 100"/>
                <a:gd name="T45" fmla="*/ 199 h 204"/>
                <a:gd name="T46" fmla="*/ 65 w 100"/>
                <a:gd name="T47" fmla="*/ 189 h 204"/>
                <a:gd name="T48" fmla="*/ 75 w 100"/>
                <a:gd name="T49" fmla="*/ 184 h 204"/>
                <a:gd name="T50" fmla="*/ 85 w 100"/>
                <a:gd name="T51" fmla="*/ 169 h 204"/>
                <a:gd name="T52" fmla="*/ 85 w 100"/>
                <a:gd name="T53" fmla="*/ 169 h 204"/>
                <a:gd name="T54" fmla="*/ 90 w 100"/>
                <a:gd name="T55" fmla="*/ 160 h 204"/>
                <a:gd name="T56" fmla="*/ 85 w 100"/>
                <a:gd name="T57" fmla="*/ 150 h 204"/>
                <a:gd name="T58" fmla="*/ 75 w 100"/>
                <a:gd name="T59" fmla="*/ 140 h 204"/>
                <a:gd name="T60" fmla="*/ 65 w 100"/>
                <a:gd name="T61" fmla="*/ 130 h 204"/>
                <a:gd name="T62" fmla="*/ 65 w 100"/>
                <a:gd name="T63" fmla="*/ 130 h 204"/>
                <a:gd name="T64" fmla="*/ 55 w 100"/>
                <a:gd name="T65" fmla="*/ 130 h 204"/>
                <a:gd name="T66" fmla="*/ 55 w 100"/>
                <a:gd name="T67" fmla="*/ 130 h 204"/>
                <a:gd name="T68" fmla="*/ 65 w 100"/>
                <a:gd name="T69" fmla="*/ 115 h 204"/>
                <a:gd name="T70" fmla="*/ 70 w 100"/>
                <a:gd name="T71" fmla="*/ 100 h 204"/>
                <a:gd name="T72" fmla="*/ 75 w 100"/>
                <a:gd name="T73" fmla="*/ 80 h 204"/>
                <a:gd name="T74" fmla="*/ 70 w 100"/>
                <a:gd name="T75" fmla="*/ 65 h 204"/>
                <a:gd name="T76" fmla="*/ 70 w 100"/>
                <a:gd name="T77" fmla="*/ 65 h 204"/>
                <a:gd name="T78" fmla="*/ 55 w 100"/>
                <a:gd name="T79" fmla="*/ 35 h 204"/>
                <a:gd name="T80" fmla="*/ 35 w 100"/>
                <a:gd name="T81" fmla="*/ 15 h 204"/>
                <a:gd name="T82" fmla="*/ 0 w 100"/>
                <a:gd name="T83" fmla="*/ 15 h 204"/>
                <a:gd name="T84" fmla="*/ 0 w 100"/>
                <a:gd name="T85" fmla="*/ 15 h 204"/>
                <a:gd name="T86" fmla="*/ 0 w 100"/>
                <a:gd name="T87" fmla="*/ 10 h 204"/>
                <a:gd name="T88" fmla="*/ 0 w 100"/>
                <a:gd name="T89" fmla="*/ 5 h 204"/>
                <a:gd name="T90" fmla="*/ 10 w 100"/>
                <a:gd name="T91" fmla="*/ 0 h 204"/>
                <a:gd name="T92" fmla="*/ 10 w 100"/>
                <a:gd name="T93" fmla="*/ 0 h 204"/>
                <a:gd name="T94" fmla="*/ 35 w 100"/>
                <a:gd name="T95" fmla="*/ 0 h 204"/>
                <a:gd name="T96" fmla="*/ 55 w 100"/>
                <a:gd name="T97" fmla="*/ 15 h 204"/>
                <a:gd name="T98" fmla="*/ 55 w 100"/>
                <a:gd name="T99" fmla="*/ 15 h 204"/>
                <a:gd name="T100" fmla="*/ 55 w 100"/>
                <a:gd name="T101" fmla="*/ 15 h 204"/>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00"/>
                <a:gd name="T154" fmla="*/ 0 h 204"/>
                <a:gd name="T155" fmla="*/ 100 w 100"/>
                <a:gd name="T156" fmla="*/ 204 h 204"/>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00" h="204">
                  <a:moveTo>
                    <a:pt x="55" y="15"/>
                  </a:moveTo>
                  <a:lnTo>
                    <a:pt x="55" y="15"/>
                  </a:lnTo>
                  <a:lnTo>
                    <a:pt x="70" y="25"/>
                  </a:lnTo>
                  <a:lnTo>
                    <a:pt x="80" y="45"/>
                  </a:lnTo>
                  <a:lnTo>
                    <a:pt x="90" y="80"/>
                  </a:lnTo>
                  <a:lnTo>
                    <a:pt x="85" y="100"/>
                  </a:lnTo>
                  <a:lnTo>
                    <a:pt x="80" y="110"/>
                  </a:lnTo>
                  <a:lnTo>
                    <a:pt x="75" y="115"/>
                  </a:lnTo>
                  <a:lnTo>
                    <a:pt x="90" y="135"/>
                  </a:lnTo>
                  <a:lnTo>
                    <a:pt x="100" y="140"/>
                  </a:lnTo>
                  <a:lnTo>
                    <a:pt x="100" y="150"/>
                  </a:lnTo>
                  <a:lnTo>
                    <a:pt x="100" y="160"/>
                  </a:lnTo>
                  <a:lnTo>
                    <a:pt x="100" y="169"/>
                  </a:lnTo>
                  <a:lnTo>
                    <a:pt x="85" y="184"/>
                  </a:lnTo>
                  <a:lnTo>
                    <a:pt x="55" y="204"/>
                  </a:lnTo>
                  <a:lnTo>
                    <a:pt x="45" y="204"/>
                  </a:lnTo>
                  <a:lnTo>
                    <a:pt x="40" y="204"/>
                  </a:lnTo>
                  <a:lnTo>
                    <a:pt x="35" y="199"/>
                  </a:lnTo>
                  <a:lnTo>
                    <a:pt x="65" y="189"/>
                  </a:lnTo>
                  <a:lnTo>
                    <a:pt x="75" y="184"/>
                  </a:lnTo>
                  <a:lnTo>
                    <a:pt x="85" y="169"/>
                  </a:lnTo>
                  <a:lnTo>
                    <a:pt x="90" y="160"/>
                  </a:lnTo>
                  <a:lnTo>
                    <a:pt x="85" y="150"/>
                  </a:lnTo>
                  <a:lnTo>
                    <a:pt x="75" y="140"/>
                  </a:lnTo>
                  <a:lnTo>
                    <a:pt x="65" y="130"/>
                  </a:lnTo>
                  <a:lnTo>
                    <a:pt x="55" y="130"/>
                  </a:lnTo>
                  <a:lnTo>
                    <a:pt x="65" y="115"/>
                  </a:lnTo>
                  <a:lnTo>
                    <a:pt x="70" y="100"/>
                  </a:lnTo>
                  <a:lnTo>
                    <a:pt x="75" y="80"/>
                  </a:lnTo>
                  <a:lnTo>
                    <a:pt x="70" y="65"/>
                  </a:lnTo>
                  <a:lnTo>
                    <a:pt x="55" y="35"/>
                  </a:lnTo>
                  <a:lnTo>
                    <a:pt x="35" y="15"/>
                  </a:lnTo>
                  <a:lnTo>
                    <a:pt x="0" y="15"/>
                  </a:lnTo>
                  <a:lnTo>
                    <a:pt x="0" y="10"/>
                  </a:lnTo>
                  <a:lnTo>
                    <a:pt x="0" y="5"/>
                  </a:lnTo>
                  <a:lnTo>
                    <a:pt x="10" y="0"/>
                  </a:lnTo>
                  <a:lnTo>
                    <a:pt x="35" y="0"/>
                  </a:lnTo>
                  <a:lnTo>
                    <a:pt x="55" y="15"/>
                  </a:lnTo>
                  <a:close/>
                </a:path>
              </a:pathLst>
            </a:custGeom>
            <a:solidFill>
              <a:srgbClr val="000000"/>
            </a:solidFill>
            <a:ln w="9525">
              <a:noFill/>
              <a:round/>
              <a:headEnd/>
              <a:tailEnd/>
            </a:ln>
          </p:spPr>
          <p:txBody>
            <a:bodyPr>
              <a:prstTxWarp prst="textNoShape">
                <a:avLst/>
              </a:prstTxWarp>
            </a:bodyPr>
            <a:lstStyle/>
            <a:p>
              <a:endParaRPr lang="en-US"/>
            </a:p>
          </p:txBody>
        </p:sp>
        <p:sp>
          <p:nvSpPr>
            <p:cNvPr id="47499" name="Freeform 60"/>
            <p:cNvSpPr>
              <a:spLocks/>
            </p:cNvSpPr>
            <p:nvPr/>
          </p:nvSpPr>
          <p:spPr bwMode="auto">
            <a:xfrm>
              <a:off x="1934" y="3305"/>
              <a:ext cx="218" cy="243"/>
            </a:xfrm>
            <a:custGeom>
              <a:avLst/>
              <a:gdLst>
                <a:gd name="T0" fmla="*/ 60 w 149"/>
                <a:gd name="T1" fmla="*/ 55 h 169"/>
                <a:gd name="T2" fmla="*/ 80 w 149"/>
                <a:gd name="T3" fmla="*/ 50 h 169"/>
                <a:gd name="T4" fmla="*/ 90 w 149"/>
                <a:gd name="T5" fmla="*/ 15 h 169"/>
                <a:gd name="T6" fmla="*/ 105 w 149"/>
                <a:gd name="T7" fmla="*/ 0 h 169"/>
                <a:gd name="T8" fmla="*/ 130 w 149"/>
                <a:gd name="T9" fmla="*/ 0 h 169"/>
                <a:gd name="T10" fmla="*/ 149 w 149"/>
                <a:gd name="T11" fmla="*/ 10 h 169"/>
                <a:gd name="T12" fmla="*/ 149 w 149"/>
                <a:gd name="T13" fmla="*/ 15 h 169"/>
                <a:gd name="T14" fmla="*/ 125 w 149"/>
                <a:gd name="T15" fmla="*/ 10 h 169"/>
                <a:gd name="T16" fmla="*/ 105 w 149"/>
                <a:gd name="T17" fmla="*/ 25 h 169"/>
                <a:gd name="T18" fmla="*/ 100 w 149"/>
                <a:gd name="T19" fmla="*/ 30 h 169"/>
                <a:gd name="T20" fmla="*/ 90 w 149"/>
                <a:gd name="T21" fmla="*/ 50 h 169"/>
                <a:gd name="T22" fmla="*/ 100 w 149"/>
                <a:gd name="T23" fmla="*/ 50 h 169"/>
                <a:gd name="T24" fmla="*/ 115 w 149"/>
                <a:gd name="T25" fmla="*/ 60 h 169"/>
                <a:gd name="T26" fmla="*/ 120 w 149"/>
                <a:gd name="T27" fmla="*/ 60 h 169"/>
                <a:gd name="T28" fmla="*/ 110 w 149"/>
                <a:gd name="T29" fmla="*/ 70 h 169"/>
                <a:gd name="T30" fmla="*/ 105 w 149"/>
                <a:gd name="T31" fmla="*/ 70 h 169"/>
                <a:gd name="T32" fmla="*/ 85 w 149"/>
                <a:gd name="T33" fmla="*/ 70 h 169"/>
                <a:gd name="T34" fmla="*/ 80 w 149"/>
                <a:gd name="T35" fmla="*/ 80 h 169"/>
                <a:gd name="T36" fmla="*/ 70 w 149"/>
                <a:gd name="T37" fmla="*/ 90 h 169"/>
                <a:gd name="T38" fmla="*/ 65 w 149"/>
                <a:gd name="T39" fmla="*/ 100 h 169"/>
                <a:gd name="T40" fmla="*/ 75 w 149"/>
                <a:gd name="T41" fmla="*/ 114 h 169"/>
                <a:gd name="T42" fmla="*/ 70 w 149"/>
                <a:gd name="T43" fmla="*/ 119 h 169"/>
                <a:gd name="T44" fmla="*/ 55 w 149"/>
                <a:gd name="T45" fmla="*/ 119 h 169"/>
                <a:gd name="T46" fmla="*/ 40 w 149"/>
                <a:gd name="T47" fmla="*/ 124 h 169"/>
                <a:gd name="T48" fmla="*/ 35 w 149"/>
                <a:gd name="T49" fmla="*/ 129 h 169"/>
                <a:gd name="T50" fmla="*/ 45 w 149"/>
                <a:gd name="T51" fmla="*/ 144 h 169"/>
                <a:gd name="T52" fmla="*/ 50 w 149"/>
                <a:gd name="T53" fmla="*/ 149 h 169"/>
                <a:gd name="T54" fmla="*/ 65 w 149"/>
                <a:gd name="T55" fmla="*/ 149 h 169"/>
                <a:gd name="T56" fmla="*/ 75 w 149"/>
                <a:gd name="T57" fmla="*/ 154 h 169"/>
                <a:gd name="T58" fmla="*/ 75 w 149"/>
                <a:gd name="T59" fmla="*/ 159 h 169"/>
                <a:gd name="T60" fmla="*/ 50 w 149"/>
                <a:gd name="T61" fmla="*/ 169 h 169"/>
                <a:gd name="T62" fmla="*/ 35 w 149"/>
                <a:gd name="T63" fmla="*/ 169 h 169"/>
                <a:gd name="T64" fmla="*/ 0 w 149"/>
                <a:gd name="T65" fmla="*/ 139 h 169"/>
                <a:gd name="T66" fmla="*/ 0 w 149"/>
                <a:gd name="T67" fmla="*/ 124 h 169"/>
                <a:gd name="T68" fmla="*/ 20 w 149"/>
                <a:gd name="T69" fmla="*/ 100 h 169"/>
                <a:gd name="T70" fmla="*/ 35 w 149"/>
                <a:gd name="T71" fmla="*/ 95 h 169"/>
                <a:gd name="T72" fmla="*/ 50 w 149"/>
                <a:gd name="T73" fmla="*/ 60 h 169"/>
                <a:gd name="T74" fmla="*/ 60 w 149"/>
                <a:gd name="T75" fmla="*/ 55 h 169"/>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49"/>
                <a:gd name="T115" fmla="*/ 0 h 169"/>
                <a:gd name="T116" fmla="*/ 149 w 149"/>
                <a:gd name="T117" fmla="*/ 169 h 169"/>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49" h="169">
                  <a:moveTo>
                    <a:pt x="60" y="55"/>
                  </a:moveTo>
                  <a:lnTo>
                    <a:pt x="60" y="55"/>
                  </a:lnTo>
                  <a:lnTo>
                    <a:pt x="70" y="55"/>
                  </a:lnTo>
                  <a:lnTo>
                    <a:pt x="80" y="50"/>
                  </a:lnTo>
                  <a:lnTo>
                    <a:pt x="85" y="30"/>
                  </a:lnTo>
                  <a:lnTo>
                    <a:pt x="90" y="15"/>
                  </a:lnTo>
                  <a:lnTo>
                    <a:pt x="95" y="5"/>
                  </a:lnTo>
                  <a:lnTo>
                    <a:pt x="105" y="0"/>
                  </a:lnTo>
                  <a:lnTo>
                    <a:pt x="130" y="0"/>
                  </a:lnTo>
                  <a:lnTo>
                    <a:pt x="140" y="0"/>
                  </a:lnTo>
                  <a:lnTo>
                    <a:pt x="149" y="10"/>
                  </a:lnTo>
                  <a:lnTo>
                    <a:pt x="149" y="15"/>
                  </a:lnTo>
                  <a:lnTo>
                    <a:pt x="140" y="10"/>
                  </a:lnTo>
                  <a:lnTo>
                    <a:pt x="125" y="10"/>
                  </a:lnTo>
                  <a:lnTo>
                    <a:pt x="115" y="15"/>
                  </a:lnTo>
                  <a:lnTo>
                    <a:pt x="105" y="25"/>
                  </a:lnTo>
                  <a:lnTo>
                    <a:pt x="100" y="30"/>
                  </a:lnTo>
                  <a:lnTo>
                    <a:pt x="95" y="35"/>
                  </a:lnTo>
                  <a:lnTo>
                    <a:pt x="90" y="50"/>
                  </a:lnTo>
                  <a:lnTo>
                    <a:pt x="100" y="50"/>
                  </a:lnTo>
                  <a:lnTo>
                    <a:pt x="105" y="55"/>
                  </a:lnTo>
                  <a:lnTo>
                    <a:pt x="115" y="60"/>
                  </a:lnTo>
                  <a:lnTo>
                    <a:pt x="120" y="60"/>
                  </a:lnTo>
                  <a:lnTo>
                    <a:pt x="115" y="65"/>
                  </a:lnTo>
                  <a:lnTo>
                    <a:pt x="110" y="70"/>
                  </a:lnTo>
                  <a:lnTo>
                    <a:pt x="105" y="70"/>
                  </a:lnTo>
                  <a:lnTo>
                    <a:pt x="95" y="70"/>
                  </a:lnTo>
                  <a:lnTo>
                    <a:pt x="85" y="70"/>
                  </a:lnTo>
                  <a:lnTo>
                    <a:pt x="80" y="80"/>
                  </a:lnTo>
                  <a:lnTo>
                    <a:pt x="70" y="85"/>
                  </a:lnTo>
                  <a:lnTo>
                    <a:pt x="70" y="90"/>
                  </a:lnTo>
                  <a:lnTo>
                    <a:pt x="65" y="100"/>
                  </a:lnTo>
                  <a:lnTo>
                    <a:pt x="75" y="110"/>
                  </a:lnTo>
                  <a:lnTo>
                    <a:pt x="75" y="114"/>
                  </a:lnTo>
                  <a:lnTo>
                    <a:pt x="70" y="119"/>
                  </a:lnTo>
                  <a:lnTo>
                    <a:pt x="65" y="124"/>
                  </a:lnTo>
                  <a:lnTo>
                    <a:pt x="55" y="119"/>
                  </a:lnTo>
                  <a:lnTo>
                    <a:pt x="50" y="114"/>
                  </a:lnTo>
                  <a:lnTo>
                    <a:pt x="40" y="124"/>
                  </a:lnTo>
                  <a:lnTo>
                    <a:pt x="35" y="129"/>
                  </a:lnTo>
                  <a:lnTo>
                    <a:pt x="40" y="139"/>
                  </a:lnTo>
                  <a:lnTo>
                    <a:pt x="45" y="144"/>
                  </a:lnTo>
                  <a:lnTo>
                    <a:pt x="50" y="149"/>
                  </a:lnTo>
                  <a:lnTo>
                    <a:pt x="55" y="149"/>
                  </a:lnTo>
                  <a:lnTo>
                    <a:pt x="65" y="149"/>
                  </a:lnTo>
                  <a:lnTo>
                    <a:pt x="70" y="154"/>
                  </a:lnTo>
                  <a:lnTo>
                    <a:pt x="75" y="154"/>
                  </a:lnTo>
                  <a:lnTo>
                    <a:pt x="75" y="159"/>
                  </a:lnTo>
                  <a:lnTo>
                    <a:pt x="65" y="164"/>
                  </a:lnTo>
                  <a:lnTo>
                    <a:pt x="50" y="169"/>
                  </a:lnTo>
                  <a:lnTo>
                    <a:pt x="35" y="169"/>
                  </a:lnTo>
                  <a:lnTo>
                    <a:pt x="20" y="164"/>
                  </a:lnTo>
                  <a:lnTo>
                    <a:pt x="0" y="139"/>
                  </a:lnTo>
                  <a:lnTo>
                    <a:pt x="0" y="124"/>
                  </a:lnTo>
                  <a:lnTo>
                    <a:pt x="5" y="110"/>
                  </a:lnTo>
                  <a:lnTo>
                    <a:pt x="20" y="100"/>
                  </a:lnTo>
                  <a:lnTo>
                    <a:pt x="35" y="95"/>
                  </a:lnTo>
                  <a:lnTo>
                    <a:pt x="40" y="70"/>
                  </a:lnTo>
                  <a:lnTo>
                    <a:pt x="50" y="60"/>
                  </a:lnTo>
                  <a:lnTo>
                    <a:pt x="60" y="55"/>
                  </a:lnTo>
                  <a:close/>
                </a:path>
              </a:pathLst>
            </a:custGeom>
            <a:solidFill>
              <a:srgbClr val="000000"/>
            </a:solidFill>
            <a:ln w="9525">
              <a:noFill/>
              <a:round/>
              <a:headEnd/>
              <a:tailEnd/>
            </a:ln>
          </p:spPr>
          <p:txBody>
            <a:bodyPr>
              <a:prstTxWarp prst="textNoShape">
                <a:avLst/>
              </a:prstTxWarp>
            </a:bodyPr>
            <a:lstStyle/>
            <a:p>
              <a:endParaRPr lang="en-US"/>
            </a:p>
          </p:txBody>
        </p:sp>
        <p:sp>
          <p:nvSpPr>
            <p:cNvPr id="47500" name="Freeform 61"/>
            <p:cNvSpPr>
              <a:spLocks/>
            </p:cNvSpPr>
            <p:nvPr/>
          </p:nvSpPr>
          <p:spPr bwMode="auto">
            <a:xfrm>
              <a:off x="2037" y="3056"/>
              <a:ext cx="152" cy="221"/>
            </a:xfrm>
            <a:custGeom>
              <a:avLst/>
              <a:gdLst>
                <a:gd name="T0" fmla="*/ 0 w 104"/>
                <a:gd name="T1" fmla="*/ 0 h 154"/>
                <a:gd name="T2" fmla="*/ 0 w 104"/>
                <a:gd name="T3" fmla="*/ 0 h 154"/>
                <a:gd name="T4" fmla="*/ 10 w 104"/>
                <a:gd name="T5" fmla="*/ 0 h 154"/>
                <a:gd name="T6" fmla="*/ 20 w 104"/>
                <a:gd name="T7" fmla="*/ 0 h 154"/>
                <a:gd name="T8" fmla="*/ 35 w 104"/>
                <a:gd name="T9" fmla="*/ 10 h 154"/>
                <a:gd name="T10" fmla="*/ 55 w 104"/>
                <a:gd name="T11" fmla="*/ 20 h 154"/>
                <a:gd name="T12" fmla="*/ 65 w 104"/>
                <a:gd name="T13" fmla="*/ 20 h 154"/>
                <a:gd name="T14" fmla="*/ 79 w 104"/>
                <a:gd name="T15" fmla="*/ 20 h 154"/>
                <a:gd name="T16" fmla="*/ 79 w 104"/>
                <a:gd name="T17" fmla="*/ 20 h 154"/>
                <a:gd name="T18" fmla="*/ 94 w 104"/>
                <a:gd name="T19" fmla="*/ 30 h 154"/>
                <a:gd name="T20" fmla="*/ 104 w 104"/>
                <a:gd name="T21" fmla="*/ 45 h 154"/>
                <a:gd name="T22" fmla="*/ 104 w 104"/>
                <a:gd name="T23" fmla="*/ 45 h 154"/>
                <a:gd name="T24" fmla="*/ 104 w 104"/>
                <a:gd name="T25" fmla="*/ 60 h 154"/>
                <a:gd name="T26" fmla="*/ 99 w 104"/>
                <a:gd name="T27" fmla="*/ 80 h 154"/>
                <a:gd name="T28" fmla="*/ 94 w 104"/>
                <a:gd name="T29" fmla="*/ 99 h 154"/>
                <a:gd name="T30" fmla="*/ 89 w 104"/>
                <a:gd name="T31" fmla="*/ 114 h 154"/>
                <a:gd name="T32" fmla="*/ 89 w 104"/>
                <a:gd name="T33" fmla="*/ 114 h 154"/>
                <a:gd name="T34" fmla="*/ 79 w 104"/>
                <a:gd name="T35" fmla="*/ 119 h 154"/>
                <a:gd name="T36" fmla="*/ 70 w 104"/>
                <a:gd name="T37" fmla="*/ 124 h 154"/>
                <a:gd name="T38" fmla="*/ 55 w 104"/>
                <a:gd name="T39" fmla="*/ 144 h 154"/>
                <a:gd name="T40" fmla="*/ 50 w 104"/>
                <a:gd name="T41" fmla="*/ 149 h 154"/>
                <a:gd name="T42" fmla="*/ 40 w 104"/>
                <a:gd name="T43" fmla="*/ 154 h 154"/>
                <a:gd name="T44" fmla="*/ 35 w 104"/>
                <a:gd name="T45" fmla="*/ 149 h 154"/>
                <a:gd name="T46" fmla="*/ 20 w 104"/>
                <a:gd name="T47" fmla="*/ 139 h 154"/>
                <a:gd name="T48" fmla="*/ 20 w 104"/>
                <a:gd name="T49" fmla="*/ 139 h 154"/>
                <a:gd name="T50" fmla="*/ 25 w 104"/>
                <a:gd name="T51" fmla="*/ 134 h 154"/>
                <a:gd name="T52" fmla="*/ 30 w 104"/>
                <a:gd name="T53" fmla="*/ 129 h 154"/>
                <a:gd name="T54" fmla="*/ 30 w 104"/>
                <a:gd name="T55" fmla="*/ 129 h 154"/>
                <a:gd name="T56" fmla="*/ 25 w 104"/>
                <a:gd name="T57" fmla="*/ 124 h 154"/>
                <a:gd name="T58" fmla="*/ 25 w 104"/>
                <a:gd name="T59" fmla="*/ 119 h 154"/>
                <a:gd name="T60" fmla="*/ 25 w 104"/>
                <a:gd name="T61" fmla="*/ 119 h 154"/>
                <a:gd name="T62" fmla="*/ 40 w 104"/>
                <a:gd name="T63" fmla="*/ 109 h 154"/>
                <a:gd name="T64" fmla="*/ 45 w 104"/>
                <a:gd name="T65" fmla="*/ 104 h 154"/>
                <a:gd name="T66" fmla="*/ 50 w 104"/>
                <a:gd name="T67" fmla="*/ 95 h 154"/>
                <a:gd name="T68" fmla="*/ 50 w 104"/>
                <a:gd name="T69" fmla="*/ 95 h 154"/>
                <a:gd name="T70" fmla="*/ 55 w 104"/>
                <a:gd name="T71" fmla="*/ 95 h 154"/>
                <a:gd name="T72" fmla="*/ 60 w 104"/>
                <a:gd name="T73" fmla="*/ 90 h 154"/>
                <a:gd name="T74" fmla="*/ 60 w 104"/>
                <a:gd name="T75" fmla="*/ 80 h 154"/>
                <a:gd name="T76" fmla="*/ 65 w 104"/>
                <a:gd name="T77" fmla="*/ 75 h 154"/>
                <a:gd name="T78" fmla="*/ 70 w 104"/>
                <a:gd name="T79" fmla="*/ 80 h 154"/>
                <a:gd name="T80" fmla="*/ 70 w 104"/>
                <a:gd name="T81" fmla="*/ 80 h 154"/>
                <a:gd name="T82" fmla="*/ 79 w 104"/>
                <a:gd name="T83" fmla="*/ 80 h 154"/>
                <a:gd name="T84" fmla="*/ 84 w 104"/>
                <a:gd name="T85" fmla="*/ 75 h 154"/>
                <a:gd name="T86" fmla="*/ 94 w 104"/>
                <a:gd name="T87" fmla="*/ 65 h 154"/>
                <a:gd name="T88" fmla="*/ 94 w 104"/>
                <a:gd name="T89" fmla="*/ 65 h 154"/>
                <a:gd name="T90" fmla="*/ 94 w 104"/>
                <a:gd name="T91" fmla="*/ 55 h 154"/>
                <a:gd name="T92" fmla="*/ 89 w 104"/>
                <a:gd name="T93" fmla="*/ 45 h 154"/>
                <a:gd name="T94" fmla="*/ 79 w 104"/>
                <a:gd name="T95" fmla="*/ 35 h 154"/>
                <a:gd name="T96" fmla="*/ 79 w 104"/>
                <a:gd name="T97" fmla="*/ 35 h 154"/>
                <a:gd name="T98" fmla="*/ 40 w 104"/>
                <a:gd name="T99" fmla="*/ 40 h 154"/>
                <a:gd name="T100" fmla="*/ 35 w 104"/>
                <a:gd name="T101" fmla="*/ 40 h 154"/>
                <a:gd name="T102" fmla="*/ 25 w 104"/>
                <a:gd name="T103" fmla="*/ 35 h 154"/>
                <a:gd name="T104" fmla="*/ 20 w 104"/>
                <a:gd name="T105" fmla="*/ 30 h 154"/>
                <a:gd name="T106" fmla="*/ 20 w 104"/>
                <a:gd name="T107" fmla="*/ 20 h 154"/>
                <a:gd name="T108" fmla="*/ 20 w 104"/>
                <a:gd name="T109" fmla="*/ 20 h 154"/>
                <a:gd name="T110" fmla="*/ 5 w 104"/>
                <a:gd name="T111" fmla="*/ 15 h 154"/>
                <a:gd name="T112" fmla="*/ 0 w 104"/>
                <a:gd name="T113" fmla="*/ 10 h 154"/>
                <a:gd name="T114" fmla="*/ 0 w 104"/>
                <a:gd name="T115" fmla="*/ 0 h 154"/>
                <a:gd name="T116" fmla="*/ 0 w 104"/>
                <a:gd name="T117" fmla="*/ 0 h 154"/>
                <a:gd name="T118" fmla="*/ 0 w 104"/>
                <a:gd name="T119" fmla="*/ 0 h 154"/>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04"/>
                <a:gd name="T181" fmla="*/ 0 h 154"/>
                <a:gd name="T182" fmla="*/ 104 w 104"/>
                <a:gd name="T183" fmla="*/ 154 h 154"/>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04" h="154">
                  <a:moveTo>
                    <a:pt x="0" y="0"/>
                  </a:moveTo>
                  <a:lnTo>
                    <a:pt x="0" y="0"/>
                  </a:lnTo>
                  <a:lnTo>
                    <a:pt x="10" y="0"/>
                  </a:lnTo>
                  <a:lnTo>
                    <a:pt x="20" y="0"/>
                  </a:lnTo>
                  <a:lnTo>
                    <a:pt x="35" y="10"/>
                  </a:lnTo>
                  <a:lnTo>
                    <a:pt x="55" y="20"/>
                  </a:lnTo>
                  <a:lnTo>
                    <a:pt x="65" y="20"/>
                  </a:lnTo>
                  <a:lnTo>
                    <a:pt x="79" y="20"/>
                  </a:lnTo>
                  <a:lnTo>
                    <a:pt x="94" y="30"/>
                  </a:lnTo>
                  <a:lnTo>
                    <a:pt x="104" y="45"/>
                  </a:lnTo>
                  <a:lnTo>
                    <a:pt x="104" y="60"/>
                  </a:lnTo>
                  <a:lnTo>
                    <a:pt x="99" y="80"/>
                  </a:lnTo>
                  <a:lnTo>
                    <a:pt x="94" y="99"/>
                  </a:lnTo>
                  <a:lnTo>
                    <a:pt x="89" y="114"/>
                  </a:lnTo>
                  <a:lnTo>
                    <a:pt x="79" y="119"/>
                  </a:lnTo>
                  <a:lnTo>
                    <a:pt x="70" y="124"/>
                  </a:lnTo>
                  <a:lnTo>
                    <a:pt x="55" y="144"/>
                  </a:lnTo>
                  <a:lnTo>
                    <a:pt x="50" y="149"/>
                  </a:lnTo>
                  <a:lnTo>
                    <a:pt x="40" y="154"/>
                  </a:lnTo>
                  <a:lnTo>
                    <a:pt x="35" y="149"/>
                  </a:lnTo>
                  <a:lnTo>
                    <a:pt x="20" y="139"/>
                  </a:lnTo>
                  <a:lnTo>
                    <a:pt x="25" y="134"/>
                  </a:lnTo>
                  <a:lnTo>
                    <a:pt x="30" y="129"/>
                  </a:lnTo>
                  <a:lnTo>
                    <a:pt x="25" y="124"/>
                  </a:lnTo>
                  <a:lnTo>
                    <a:pt x="25" y="119"/>
                  </a:lnTo>
                  <a:lnTo>
                    <a:pt x="40" y="109"/>
                  </a:lnTo>
                  <a:lnTo>
                    <a:pt x="45" y="104"/>
                  </a:lnTo>
                  <a:lnTo>
                    <a:pt x="50" y="95"/>
                  </a:lnTo>
                  <a:lnTo>
                    <a:pt x="55" y="95"/>
                  </a:lnTo>
                  <a:lnTo>
                    <a:pt x="60" y="90"/>
                  </a:lnTo>
                  <a:lnTo>
                    <a:pt x="60" y="80"/>
                  </a:lnTo>
                  <a:lnTo>
                    <a:pt x="65" y="75"/>
                  </a:lnTo>
                  <a:lnTo>
                    <a:pt x="70" y="80"/>
                  </a:lnTo>
                  <a:lnTo>
                    <a:pt x="79" y="80"/>
                  </a:lnTo>
                  <a:lnTo>
                    <a:pt x="84" y="75"/>
                  </a:lnTo>
                  <a:lnTo>
                    <a:pt x="94" y="65"/>
                  </a:lnTo>
                  <a:lnTo>
                    <a:pt x="94" y="55"/>
                  </a:lnTo>
                  <a:lnTo>
                    <a:pt x="89" y="45"/>
                  </a:lnTo>
                  <a:lnTo>
                    <a:pt x="79" y="35"/>
                  </a:lnTo>
                  <a:lnTo>
                    <a:pt x="40" y="40"/>
                  </a:lnTo>
                  <a:lnTo>
                    <a:pt x="35" y="40"/>
                  </a:lnTo>
                  <a:lnTo>
                    <a:pt x="25" y="35"/>
                  </a:lnTo>
                  <a:lnTo>
                    <a:pt x="20" y="30"/>
                  </a:lnTo>
                  <a:lnTo>
                    <a:pt x="20" y="20"/>
                  </a:lnTo>
                  <a:lnTo>
                    <a:pt x="5" y="15"/>
                  </a:lnTo>
                  <a:lnTo>
                    <a:pt x="0" y="10"/>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47501" name="Freeform 62"/>
            <p:cNvSpPr>
              <a:spLocks/>
            </p:cNvSpPr>
            <p:nvPr/>
          </p:nvSpPr>
          <p:spPr bwMode="auto">
            <a:xfrm>
              <a:off x="2050" y="1679"/>
              <a:ext cx="30" cy="73"/>
            </a:xfrm>
            <a:custGeom>
              <a:avLst/>
              <a:gdLst>
                <a:gd name="T0" fmla="*/ 0 w 20"/>
                <a:gd name="T1" fmla="*/ 50 h 50"/>
                <a:gd name="T2" fmla="*/ 0 w 20"/>
                <a:gd name="T3" fmla="*/ 50 h 50"/>
                <a:gd name="T4" fmla="*/ 5 w 20"/>
                <a:gd name="T5" fmla="*/ 40 h 50"/>
                <a:gd name="T6" fmla="*/ 5 w 20"/>
                <a:gd name="T7" fmla="*/ 25 h 50"/>
                <a:gd name="T8" fmla="*/ 5 w 20"/>
                <a:gd name="T9" fmla="*/ 10 h 50"/>
                <a:gd name="T10" fmla="*/ 10 w 20"/>
                <a:gd name="T11" fmla="*/ 0 h 50"/>
                <a:gd name="T12" fmla="*/ 10 w 20"/>
                <a:gd name="T13" fmla="*/ 0 h 50"/>
                <a:gd name="T14" fmla="*/ 20 w 20"/>
                <a:gd name="T15" fmla="*/ 10 h 50"/>
                <a:gd name="T16" fmla="*/ 20 w 20"/>
                <a:gd name="T17" fmla="*/ 25 h 50"/>
                <a:gd name="T18" fmla="*/ 10 w 20"/>
                <a:gd name="T19" fmla="*/ 50 h 50"/>
                <a:gd name="T20" fmla="*/ 0 w 20"/>
                <a:gd name="T21" fmla="*/ 50 h 50"/>
                <a:gd name="T22" fmla="*/ 0 w 20"/>
                <a:gd name="T23" fmla="*/ 50 h 5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0"/>
                <a:gd name="T37" fmla="*/ 0 h 50"/>
                <a:gd name="T38" fmla="*/ 20 w 20"/>
                <a:gd name="T39" fmla="*/ 50 h 5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0" h="50">
                  <a:moveTo>
                    <a:pt x="0" y="50"/>
                  </a:moveTo>
                  <a:lnTo>
                    <a:pt x="0" y="50"/>
                  </a:lnTo>
                  <a:lnTo>
                    <a:pt x="5" y="40"/>
                  </a:lnTo>
                  <a:lnTo>
                    <a:pt x="5" y="25"/>
                  </a:lnTo>
                  <a:lnTo>
                    <a:pt x="5" y="10"/>
                  </a:lnTo>
                  <a:lnTo>
                    <a:pt x="10" y="0"/>
                  </a:lnTo>
                  <a:lnTo>
                    <a:pt x="20" y="10"/>
                  </a:lnTo>
                  <a:lnTo>
                    <a:pt x="20" y="25"/>
                  </a:lnTo>
                  <a:lnTo>
                    <a:pt x="10" y="50"/>
                  </a:lnTo>
                  <a:lnTo>
                    <a:pt x="0" y="50"/>
                  </a:lnTo>
                  <a:close/>
                </a:path>
              </a:pathLst>
            </a:custGeom>
            <a:solidFill>
              <a:srgbClr val="000000"/>
            </a:solidFill>
            <a:ln w="9525">
              <a:noFill/>
              <a:round/>
              <a:headEnd/>
              <a:tailEnd/>
            </a:ln>
          </p:spPr>
          <p:txBody>
            <a:bodyPr>
              <a:prstTxWarp prst="textNoShape">
                <a:avLst/>
              </a:prstTxWarp>
            </a:bodyPr>
            <a:lstStyle/>
            <a:p>
              <a:endParaRPr lang="en-US"/>
            </a:p>
          </p:txBody>
        </p:sp>
        <p:sp>
          <p:nvSpPr>
            <p:cNvPr id="47502" name="Freeform 63"/>
            <p:cNvSpPr>
              <a:spLocks/>
            </p:cNvSpPr>
            <p:nvPr/>
          </p:nvSpPr>
          <p:spPr bwMode="auto">
            <a:xfrm>
              <a:off x="2059" y="3526"/>
              <a:ext cx="180" cy="43"/>
            </a:xfrm>
            <a:custGeom>
              <a:avLst/>
              <a:gdLst>
                <a:gd name="T0" fmla="*/ 0 w 124"/>
                <a:gd name="T1" fmla="*/ 0 h 30"/>
                <a:gd name="T2" fmla="*/ 0 w 124"/>
                <a:gd name="T3" fmla="*/ 0 h 30"/>
                <a:gd name="T4" fmla="*/ 20 w 124"/>
                <a:gd name="T5" fmla="*/ 5 h 30"/>
                <a:gd name="T6" fmla="*/ 35 w 124"/>
                <a:gd name="T7" fmla="*/ 15 h 30"/>
                <a:gd name="T8" fmla="*/ 55 w 124"/>
                <a:gd name="T9" fmla="*/ 20 h 30"/>
                <a:gd name="T10" fmla="*/ 64 w 124"/>
                <a:gd name="T11" fmla="*/ 15 h 30"/>
                <a:gd name="T12" fmla="*/ 79 w 124"/>
                <a:gd name="T13" fmla="*/ 15 h 30"/>
                <a:gd name="T14" fmla="*/ 79 w 124"/>
                <a:gd name="T15" fmla="*/ 15 h 30"/>
                <a:gd name="T16" fmla="*/ 124 w 124"/>
                <a:gd name="T17" fmla="*/ 5 h 30"/>
                <a:gd name="T18" fmla="*/ 124 w 124"/>
                <a:gd name="T19" fmla="*/ 5 h 30"/>
                <a:gd name="T20" fmla="*/ 119 w 124"/>
                <a:gd name="T21" fmla="*/ 10 h 30"/>
                <a:gd name="T22" fmla="*/ 114 w 124"/>
                <a:gd name="T23" fmla="*/ 15 h 30"/>
                <a:gd name="T24" fmla="*/ 99 w 124"/>
                <a:gd name="T25" fmla="*/ 20 h 30"/>
                <a:gd name="T26" fmla="*/ 99 w 124"/>
                <a:gd name="T27" fmla="*/ 20 h 30"/>
                <a:gd name="T28" fmla="*/ 74 w 124"/>
                <a:gd name="T29" fmla="*/ 30 h 30"/>
                <a:gd name="T30" fmla="*/ 45 w 124"/>
                <a:gd name="T31" fmla="*/ 30 h 30"/>
                <a:gd name="T32" fmla="*/ 30 w 124"/>
                <a:gd name="T33" fmla="*/ 25 h 30"/>
                <a:gd name="T34" fmla="*/ 15 w 124"/>
                <a:gd name="T35" fmla="*/ 20 h 30"/>
                <a:gd name="T36" fmla="*/ 10 w 124"/>
                <a:gd name="T37" fmla="*/ 10 h 30"/>
                <a:gd name="T38" fmla="*/ 0 w 124"/>
                <a:gd name="T39" fmla="*/ 0 h 30"/>
                <a:gd name="T40" fmla="*/ 0 w 124"/>
                <a:gd name="T41" fmla="*/ 0 h 30"/>
                <a:gd name="T42" fmla="*/ 0 w 124"/>
                <a:gd name="T43" fmla="*/ 0 h 30"/>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24"/>
                <a:gd name="T67" fmla="*/ 0 h 30"/>
                <a:gd name="T68" fmla="*/ 124 w 124"/>
                <a:gd name="T69" fmla="*/ 30 h 30"/>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24" h="30">
                  <a:moveTo>
                    <a:pt x="0" y="0"/>
                  </a:moveTo>
                  <a:lnTo>
                    <a:pt x="0" y="0"/>
                  </a:lnTo>
                  <a:lnTo>
                    <a:pt x="20" y="5"/>
                  </a:lnTo>
                  <a:lnTo>
                    <a:pt x="35" y="15"/>
                  </a:lnTo>
                  <a:lnTo>
                    <a:pt x="55" y="20"/>
                  </a:lnTo>
                  <a:lnTo>
                    <a:pt x="64" y="15"/>
                  </a:lnTo>
                  <a:lnTo>
                    <a:pt x="79" y="15"/>
                  </a:lnTo>
                  <a:lnTo>
                    <a:pt x="124" y="5"/>
                  </a:lnTo>
                  <a:lnTo>
                    <a:pt x="119" y="10"/>
                  </a:lnTo>
                  <a:lnTo>
                    <a:pt x="114" y="15"/>
                  </a:lnTo>
                  <a:lnTo>
                    <a:pt x="99" y="20"/>
                  </a:lnTo>
                  <a:lnTo>
                    <a:pt x="74" y="30"/>
                  </a:lnTo>
                  <a:lnTo>
                    <a:pt x="45" y="30"/>
                  </a:lnTo>
                  <a:lnTo>
                    <a:pt x="30" y="25"/>
                  </a:lnTo>
                  <a:lnTo>
                    <a:pt x="15" y="20"/>
                  </a:lnTo>
                  <a:lnTo>
                    <a:pt x="10" y="10"/>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47503" name="Freeform 64"/>
            <p:cNvSpPr>
              <a:spLocks/>
            </p:cNvSpPr>
            <p:nvPr/>
          </p:nvSpPr>
          <p:spPr bwMode="auto">
            <a:xfrm>
              <a:off x="2102" y="2771"/>
              <a:ext cx="188" cy="306"/>
            </a:xfrm>
            <a:custGeom>
              <a:avLst/>
              <a:gdLst>
                <a:gd name="T0" fmla="*/ 25 w 129"/>
                <a:gd name="T1" fmla="*/ 65 h 214"/>
                <a:gd name="T2" fmla="*/ 25 w 129"/>
                <a:gd name="T3" fmla="*/ 65 h 214"/>
                <a:gd name="T4" fmla="*/ 34 w 129"/>
                <a:gd name="T5" fmla="*/ 40 h 214"/>
                <a:gd name="T6" fmla="*/ 49 w 129"/>
                <a:gd name="T7" fmla="*/ 25 h 214"/>
                <a:gd name="T8" fmla="*/ 69 w 129"/>
                <a:gd name="T9" fmla="*/ 10 h 214"/>
                <a:gd name="T10" fmla="*/ 89 w 129"/>
                <a:gd name="T11" fmla="*/ 0 h 214"/>
                <a:gd name="T12" fmla="*/ 89 w 129"/>
                <a:gd name="T13" fmla="*/ 0 h 214"/>
                <a:gd name="T14" fmla="*/ 104 w 129"/>
                <a:gd name="T15" fmla="*/ 5 h 214"/>
                <a:gd name="T16" fmla="*/ 114 w 129"/>
                <a:gd name="T17" fmla="*/ 5 h 214"/>
                <a:gd name="T18" fmla="*/ 124 w 129"/>
                <a:gd name="T19" fmla="*/ 10 h 214"/>
                <a:gd name="T20" fmla="*/ 129 w 129"/>
                <a:gd name="T21" fmla="*/ 15 h 214"/>
                <a:gd name="T22" fmla="*/ 129 w 129"/>
                <a:gd name="T23" fmla="*/ 25 h 214"/>
                <a:gd name="T24" fmla="*/ 129 w 129"/>
                <a:gd name="T25" fmla="*/ 25 h 214"/>
                <a:gd name="T26" fmla="*/ 114 w 129"/>
                <a:gd name="T27" fmla="*/ 25 h 214"/>
                <a:gd name="T28" fmla="*/ 99 w 129"/>
                <a:gd name="T29" fmla="*/ 30 h 214"/>
                <a:gd name="T30" fmla="*/ 84 w 129"/>
                <a:gd name="T31" fmla="*/ 40 h 214"/>
                <a:gd name="T32" fmla="*/ 79 w 129"/>
                <a:gd name="T33" fmla="*/ 50 h 214"/>
                <a:gd name="T34" fmla="*/ 79 w 129"/>
                <a:gd name="T35" fmla="*/ 50 h 214"/>
                <a:gd name="T36" fmla="*/ 74 w 129"/>
                <a:gd name="T37" fmla="*/ 70 h 214"/>
                <a:gd name="T38" fmla="*/ 69 w 129"/>
                <a:gd name="T39" fmla="*/ 80 h 214"/>
                <a:gd name="T40" fmla="*/ 74 w 129"/>
                <a:gd name="T41" fmla="*/ 90 h 214"/>
                <a:gd name="T42" fmla="*/ 74 w 129"/>
                <a:gd name="T43" fmla="*/ 90 h 214"/>
                <a:gd name="T44" fmla="*/ 89 w 129"/>
                <a:gd name="T45" fmla="*/ 104 h 214"/>
                <a:gd name="T46" fmla="*/ 99 w 129"/>
                <a:gd name="T47" fmla="*/ 104 h 214"/>
                <a:gd name="T48" fmla="*/ 114 w 129"/>
                <a:gd name="T49" fmla="*/ 104 h 214"/>
                <a:gd name="T50" fmla="*/ 114 w 129"/>
                <a:gd name="T51" fmla="*/ 104 h 214"/>
                <a:gd name="T52" fmla="*/ 109 w 129"/>
                <a:gd name="T53" fmla="*/ 114 h 214"/>
                <a:gd name="T54" fmla="*/ 109 w 129"/>
                <a:gd name="T55" fmla="*/ 119 h 214"/>
                <a:gd name="T56" fmla="*/ 104 w 129"/>
                <a:gd name="T57" fmla="*/ 124 h 214"/>
                <a:gd name="T58" fmla="*/ 99 w 129"/>
                <a:gd name="T59" fmla="*/ 129 h 214"/>
                <a:gd name="T60" fmla="*/ 99 w 129"/>
                <a:gd name="T61" fmla="*/ 129 h 214"/>
                <a:gd name="T62" fmla="*/ 89 w 129"/>
                <a:gd name="T63" fmla="*/ 129 h 214"/>
                <a:gd name="T64" fmla="*/ 79 w 129"/>
                <a:gd name="T65" fmla="*/ 129 h 214"/>
                <a:gd name="T66" fmla="*/ 69 w 129"/>
                <a:gd name="T67" fmla="*/ 134 h 214"/>
                <a:gd name="T68" fmla="*/ 64 w 129"/>
                <a:gd name="T69" fmla="*/ 139 h 214"/>
                <a:gd name="T70" fmla="*/ 64 w 129"/>
                <a:gd name="T71" fmla="*/ 139 h 214"/>
                <a:gd name="T72" fmla="*/ 54 w 129"/>
                <a:gd name="T73" fmla="*/ 144 h 214"/>
                <a:gd name="T74" fmla="*/ 49 w 129"/>
                <a:gd name="T75" fmla="*/ 149 h 214"/>
                <a:gd name="T76" fmla="*/ 49 w 129"/>
                <a:gd name="T77" fmla="*/ 149 h 214"/>
                <a:gd name="T78" fmla="*/ 44 w 129"/>
                <a:gd name="T79" fmla="*/ 164 h 214"/>
                <a:gd name="T80" fmla="*/ 49 w 129"/>
                <a:gd name="T81" fmla="*/ 179 h 214"/>
                <a:gd name="T82" fmla="*/ 64 w 129"/>
                <a:gd name="T83" fmla="*/ 204 h 214"/>
                <a:gd name="T84" fmla="*/ 79 w 129"/>
                <a:gd name="T85" fmla="*/ 199 h 214"/>
                <a:gd name="T86" fmla="*/ 79 w 129"/>
                <a:gd name="T87" fmla="*/ 199 h 214"/>
                <a:gd name="T88" fmla="*/ 79 w 129"/>
                <a:gd name="T89" fmla="*/ 214 h 214"/>
                <a:gd name="T90" fmla="*/ 79 w 129"/>
                <a:gd name="T91" fmla="*/ 214 h 214"/>
                <a:gd name="T92" fmla="*/ 34 w 129"/>
                <a:gd name="T93" fmla="*/ 209 h 214"/>
                <a:gd name="T94" fmla="*/ 15 w 129"/>
                <a:gd name="T95" fmla="*/ 204 h 214"/>
                <a:gd name="T96" fmla="*/ 10 w 129"/>
                <a:gd name="T97" fmla="*/ 194 h 214"/>
                <a:gd name="T98" fmla="*/ 0 w 129"/>
                <a:gd name="T99" fmla="*/ 184 h 214"/>
                <a:gd name="T100" fmla="*/ 0 w 129"/>
                <a:gd name="T101" fmla="*/ 184 h 214"/>
                <a:gd name="T102" fmla="*/ 0 w 129"/>
                <a:gd name="T103" fmla="*/ 164 h 214"/>
                <a:gd name="T104" fmla="*/ 5 w 129"/>
                <a:gd name="T105" fmla="*/ 144 h 214"/>
                <a:gd name="T106" fmla="*/ 20 w 129"/>
                <a:gd name="T107" fmla="*/ 129 h 214"/>
                <a:gd name="T108" fmla="*/ 34 w 129"/>
                <a:gd name="T109" fmla="*/ 119 h 214"/>
                <a:gd name="T110" fmla="*/ 34 w 129"/>
                <a:gd name="T111" fmla="*/ 119 h 214"/>
                <a:gd name="T112" fmla="*/ 25 w 129"/>
                <a:gd name="T113" fmla="*/ 104 h 214"/>
                <a:gd name="T114" fmla="*/ 20 w 129"/>
                <a:gd name="T115" fmla="*/ 95 h 214"/>
                <a:gd name="T116" fmla="*/ 20 w 129"/>
                <a:gd name="T117" fmla="*/ 80 h 214"/>
                <a:gd name="T118" fmla="*/ 25 w 129"/>
                <a:gd name="T119" fmla="*/ 65 h 214"/>
                <a:gd name="T120" fmla="*/ 25 w 129"/>
                <a:gd name="T121" fmla="*/ 65 h 214"/>
                <a:gd name="T122" fmla="*/ 25 w 129"/>
                <a:gd name="T123" fmla="*/ 65 h 214"/>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29"/>
                <a:gd name="T187" fmla="*/ 0 h 214"/>
                <a:gd name="T188" fmla="*/ 129 w 129"/>
                <a:gd name="T189" fmla="*/ 214 h 214"/>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29" h="214">
                  <a:moveTo>
                    <a:pt x="25" y="65"/>
                  </a:moveTo>
                  <a:lnTo>
                    <a:pt x="25" y="65"/>
                  </a:lnTo>
                  <a:lnTo>
                    <a:pt x="34" y="40"/>
                  </a:lnTo>
                  <a:lnTo>
                    <a:pt x="49" y="25"/>
                  </a:lnTo>
                  <a:lnTo>
                    <a:pt x="69" y="10"/>
                  </a:lnTo>
                  <a:lnTo>
                    <a:pt x="89" y="0"/>
                  </a:lnTo>
                  <a:lnTo>
                    <a:pt x="104" y="5"/>
                  </a:lnTo>
                  <a:lnTo>
                    <a:pt x="114" y="5"/>
                  </a:lnTo>
                  <a:lnTo>
                    <a:pt x="124" y="10"/>
                  </a:lnTo>
                  <a:lnTo>
                    <a:pt x="129" y="15"/>
                  </a:lnTo>
                  <a:lnTo>
                    <a:pt x="129" y="25"/>
                  </a:lnTo>
                  <a:lnTo>
                    <a:pt x="114" y="25"/>
                  </a:lnTo>
                  <a:lnTo>
                    <a:pt x="99" y="30"/>
                  </a:lnTo>
                  <a:lnTo>
                    <a:pt x="84" y="40"/>
                  </a:lnTo>
                  <a:lnTo>
                    <a:pt x="79" y="50"/>
                  </a:lnTo>
                  <a:lnTo>
                    <a:pt x="74" y="70"/>
                  </a:lnTo>
                  <a:lnTo>
                    <a:pt x="69" y="80"/>
                  </a:lnTo>
                  <a:lnTo>
                    <a:pt x="74" y="90"/>
                  </a:lnTo>
                  <a:lnTo>
                    <a:pt x="89" y="104"/>
                  </a:lnTo>
                  <a:lnTo>
                    <a:pt x="99" y="104"/>
                  </a:lnTo>
                  <a:lnTo>
                    <a:pt x="114" y="104"/>
                  </a:lnTo>
                  <a:lnTo>
                    <a:pt x="109" y="114"/>
                  </a:lnTo>
                  <a:lnTo>
                    <a:pt x="109" y="119"/>
                  </a:lnTo>
                  <a:lnTo>
                    <a:pt x="104" y="124"/>
                  </a:lnTo>
                  <a:lnTo>
                    <a:pt x="99" y="129"/>
                  </a:lnTo>
                  <a:lnTo>
                    <a:pt x="89" y="129"/>
                  </a:lnTo>
                  <a:lnTo>
                    <a:pt x="79" y="129"/>
                  </a:lnTo>
                  <a:lnTo>
                    <a:pt x="69" y="134"/>
                  </a:lnTo>
                  <a:lnTo>
                    <a:pt x="64" y="139"/>
                  </a:lnTo>
                  <a:lnTo>
                    <a:pt x="54" y="144"/>
                  </a:lnTo>
                  <a:lnTo>
                    <a:pt x="49" y="149"/>
                  </a:lnTo>
                  <a:lnTo>
                    <a:pt x="44" y="164"/>
                  </a:lnTo>
                  <a:lnTo>
                    <a:pt x="49" y="179"/>
                  </a:lnTo>
                  <a:lnTo>
                    <a:pt x="64" y="204"/>
                  </a:lnTo>
                  <a:lnTo>
                    <a:pt x="79" y="199"/>
                  </a:lnTo>
                  <a:lnTo>
                    <a:pt x="79" y="214"/>
                  </a:lnTo>
                  <a:lnTo>
                    <a:pt x="34" y="209"/>
                  </a:lnTo>
                  <a:lnTo>
                    <a:pt x="15" y="204"/>
                  </a:lnTo>
                  <a:lnTo>
                    <a:pt x="10" y="194"/>
                  </a:lnTo>
                  <a:lnTo>
                    <a:pt x="0" y="184"/>
                  </a:lnTo>
                  <a:lnTo>
                    <a:pt x="0" y="164"/>
                  </a:lnTo>
                  <a:lnTo>
                    <a:pt x="5" y="144"/>
                  </a:lnTo>
                  <a:lnTo>
                    <a:pt x="20" y="129"/>
                  </a:lnTo>
                  <a:lnTo>
                    <a:pt x="34" y="119"/>
                  </a:lnTo>
                  <a:lnTo>
                    <a:pt x="25" y="104"/>
                  </a:lnTo>
                  <a:lnTo>
                    <a:pt x="20" y="95"/>
                  </a:lnTo>
                  <a:lnTo>
                    <a:pt x="20" y="80"/>
                  </a:lnTo>
                  <a:lnTo>
                    <a:pt x="25" y="65"/>
                  </a:lnTo>
                  <a:close/>
                </a:path>
              </a:pathLst>
            </a:custGeom>
            <a:solidFill>
              <a:srgbClr val="000000"/>
            </a:solidFill>
            <a:ln w="9525">
              <a:noFill/>
              <a:round/>
              <a:headEnd/>
              <a:tailEnd/>
            </a:ln>
          </p:spPr>
          <p:txBody>
            <a:bodyPr>
              <a:prstTxWarp prst="textNoShape">
                <a:avLst/>
              </a:prstTxWarp>
            </a:bodyPr>
            <a:lstStyle/>
            <a:p>
              <a:endParaRPr lang="en-US"/>
            </a:p>
          </p:txBody>
        </p:sp>
        <p:sp>
          <p:nvSpPr>
            <p:cNvPr id="47504" name="Freeform 65"/>
            <p:cNvSpPr>
              <a:spLocks/>
            </p:cNvSpPr>
            <p:nvPr/>
          </p:nvSpPr>
          <p:spPr bwMode="auto">
            <a:xfrm>
              <a:off x="2166" y="2636"/>
              <a:ext cx="66" cy="135"/>
            </a:xfrm>
            <a:custGeom>
              <a:avLst/>
              <a:gdLst>
                <a:gd name="T0" fmla="*/ 5 w 45"/>
                <a:gd name="T1" fmla="*/ 94 h 94"/>
                <a:gd name="T2" fmla="*/ 5 w 45"/>
                <a:gd name="T3" fmla="*/ 94 h 94"/>
                <a:gd name="T4" fmla="*/ 5 w 45"/>
                <a:gd name="T5" fmla="*/ 74 h 94"/>
                <a:gd name="T6" fmla="*/ 5 w 45"/>
                <a:gd name="T7" fmla="*/ 54 h 94"/>
                <a:gd name="T8" fmla="*/ 0 w 45"/>
                <a:gd name="T9" fmla="*/ 9 h 94"/>
                <a:gd name="T10" fmla="*/ 5 w 45"/>
                <a:gd name="T11" fmla="*/ 5 h 94"/>
                <a:gd name="T12" fmla="*/ 5 w 45"/>
                <a:gd name="T13" fmla="*/ 5 h 94"/>
                <a:gd name="T14" fmla="*/ 10 w 45"/>
                <a:gd name="T15" fmla="*/ 9 h 94"/>
                <a:gd name="T16" fmla="*/ 15 w 45"/>
                <a:gd name="T17" fmla="*/ 5 h 94"/>
                <a:gd name="T18" fmla="*/ 25 w 45"/>
                <a:gd name="T19" fmla="*/ 5 h 94"/>
                <a:gd name="T20" fmla="*/ 35 w 45"/>
                <a:gd name="T21" fmla="*/ 0 h 94"/>
                <a:gd name="T22" fmla="*/ 40 w 45"/>
                <a:gd name="T23" fmla="*/ 0 h 94"/>
                <a:gd name="T24" fmla="*/ 45 w 45"/>
                <a:gd name="T25" fmla="*/ 5 h 94"/>
                <a:gd name="T26" fmla="*/ 45 w 45"/>
                <a:gd name="T27" fmla="*/ 5 h 94"/>
                <a:gd name="T28" fmla="*/ 45 w 45"/>
                <a:gd name="T29" fmla="*/ 19 h 94"/>
                <a:gd name="T30" fmla="*/ 40 w 45"/>
                <a:gd name="T31" fmla="*/ 29 h 94"/>
                <a:gd name="T32" fmla="*/ 40 w 45"/>
                <a:gd name="T33" fmla="*/ 29 h 94"/>
                <a:gd name="T34" fmla="*/ 45 w 45"/>
                <a:gd name="T35" fmla="*/ 34 h 94"/>
                <a:gd name="T36" fmla="*/ 45 w 45"/>
                <a:gd name="T37" fmla="*/ 39 h 94"/>
                <a:gd name="T38" fmla="*/ 45 w 45"/>
                <a:gd name="T39" fmla="*/ 49 h 94"/>
                <a:gd name="T40" fmla="*/ 40 w 45"/>
                <a:gd name="T41" fmla="*/ 54 h 94"/>
                <a:gd name="T42" fmla="*/ 40 w 45"/>
                <a:gd name="T43" fmla="*/ 59 h 94"/>
                <a:gd name="T44" fmla="*/ 45 w 45"/>
                <a:gd name="T45" fmla="*/ 64 h 94"/>
                <a:gd name="T46" fmla="*/ 45 w 45"/>
                <a:gd name="T47" fmla="*/ 64 h 94"/>
                <a:gd name="T48" fmla="*/ 35 w 45"/>
                <a:gd name="T49" fmla="*/ 79 h 94"/>
                <a:gd name="T50" fmla="*/ 20 w 45"/>
                <a:gd name="T51" fmla="*/ 94 h 94"/>
                <a:gd name="T52" fmla="*/ 5 w 45"/>
                <a:gd name="T53" fmla="*/ 94 h 94"/>
                <a:gd name="T54" fmla="*/ 5 w 45"/>
                <a:gd name="T55" fmla="*/ 94 h 9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45"/>
                <a:gd name="T85" fmla="*/ 0 h 94"/>
                <a:gd name="T86" fmla="*/ 45 w 45"/>
                <a:gd name="T87" fmla="*/ 94 h 9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45" h="94">
                  <a:moveTo>
                    <a:pt x="5" y="94"/>
                  </a:moveTo>
                  <a:lnTo>
                    <a:pt x="5" y="94"/>
                  </a:lnTo>
                  <a:lnTo>
                    <a:pt x="5" y="74"/>
                  </a:lnTo>
                  <a:lnTo>
                    <a:pt x="5" y="54"/>
                  </a:lnTo>
                  <a:lnTo>
                    <a:pt x="0" y="9"/>
                  </a:lnTo>
                  <a:lnTo>
                    <a:pt x="5" y="5"/>
                  </a:lnTo>
                  <a:lnTo>
                    <a:pt x="10" y="9"/>
                  </a:lnTo>
                  <a:lnTo>
                    <a:pt x="15" y="5"/>
                  </a:lnTo>
                  <a:lnTo>
                    <a:pt x="25" y="5"/>
                  </a:lnTo>
                  <a:lnTo>
                    <a:pt x="35" y="0"/>
                  </a:lnTo>
                  <a:lnTo>
                    <a:pt x="40" y="0"/>
                  </a:lnTo>
                  <a:lnTo>
                    <a:pt x="45" y="5"/>
                  </a:lnTo>
                  <a:lnTo>
                    <a:pt x="45" y="19"/>
                  </a:lnTo>
                  <a:lnTo>
                    <a:pt x="40" y="29"/>
                  </a:lnTo>
                  <a:lnTo>
                    <a:pt x="45" y="34"/>
                  </a:lnTo>
                  <a:lnTo>
                    <a:pt x="45" y="39"/>
                  </a:lnTo>
                  <a:lnTo>
                    <a:pt x="45" y="49"/>
                  </a:lnTo>
                  <a:lnTo>
                    <a:pt x="40" y="54"/>
                  </a:lnTo>
                  <a:lnTo>
                    <a:pt x="40" y="59"/>
                  </a:lnTo>
                  <a:lnTo>
                    <a:pt x="45" y="64"/>
                  </a:lnTo>
                  <a:lnTo>
                    <a:pt x="35" y="79"/>
                  </a:lnTo>
                  <a:lnTo>
                    <a:pt x="20" y="94"/>
                  </a:lnTo>
                  <a:lnTo>
                    <a:pt x="5" y="94"/>
                  </a:lnTo>
                  <a:close/>
                </a:path>
              </a:pathLst>
            </a:custGeom>
            <a:solidFill>
              <a:srgbClr val="000000"/>
            </a:solidFill>
            <a:ln w="9525">
              <a:noFill/>
              <a:round/>
              <a:headEnd/>
              <a:tailEnd/>
            </a:ln>
          </p:spPr>
          <p:txBody>
            <a:bodyPr>
              <a:prstTxWarp prst="textNoShape">
                <a:avLst/>
              </a:prstTxWarp>
            </a:bodyPr>
            <a:lstStyle/>
            <a:p>
              <a:endParaRPr lang="en-US"/>
            </a:p>
          </p:txBody>
        </p:sp>
        <p:sp>
          <p:nvSpPr>
            <p:cNvPr id="47505" name="Freeform 66"/>
            <p:cNvSpPr>
              <a:spLocks/>
            </p:cNvSpPr>
            <p:nvPr/>
          </p:nvSpPr>
          <p:spPr bwMode="auto">
            <a:xfrm>
              <a:off x="2202" y="2378"/>
              <a:ext cx="132" cy="143"/>
            </a:xfrm>
            <a:custGeom>
              <a:avLst/>
              <a:gdLst>
                <a:gd name="T0" fmla="*/ 15 w 90"/>
                <a:gd name="T1" fmla="*/ 0 h 100"/>
                <a:gd name="T2" fmla="*/ 15 w 90"/>
                <a:gd name="T3" fmla="*/ 0 h 100"/>
                <a:gd name="T4" fmla="*/ 30 w 90"/>
                <a:gd name="T5" fmla="*/ 0 h 100"/>
                <a:gd name="T6" fmla="*/ 40 w 90"/>
                <a:gd name="T7" fmla="*/ 5 h 100"/>
                <a:gd name="T8" fmla="*/ 50 w 90"/>
                <a:gd name="T9" fmla="*/ 25 h 100"/>
                <a:gd name="T10" fmla="*/ 50 w 90"/>
                <a:gd name="T11" fmla="*/ 25 h 100"/>
                <a:gd name="T12" fmla="*/ 50 w 90"/>
                <a:gd name="T13" fmla="*/ 35 h 100"/>
                <a:gd name="T14" fmla="*/ 55 w 90"/>
                <a:gd name="T15" fmla="*/ 45 h 100"/>
                <a:gd name="T16" fmla="*/ 75 w 90"/>
                <a:gd name="T17" fmla="*/ 55 h 100"/>
                <a:gd name="T18" fmla="*/ 85 w 90"/>
                <a:gd name="T19" fmla="*/ 70 h 100"/>
                <a:gd name="T20" fmla="*/ 90 w 90"/>
                <a:gd name="T21" fmla="*/ 80 h 100"/>
                <a:gd name="T22" fmla="*/ 85 w 90"/>
                <a:gd name="T23" fmla="*/ 90 h 100"/>
                <a:gd name="T24" fmla="*/ 85 w 90"/>
                <a:gd name="T25" fmla="*/ 90 h 100"/>
                <a:gd name="T26" fmla="*/ 80 w 90"/>
                <a:gd name="T27" fmla="*/ 95 h 100"/>
                <a:gd name="T28" fmla="*/ 75 w 90"/>
                <a:gd name="T29" fmla="*/ 100 h 100"/>
                <a:gd name="T30" fmla="*/ 65 w 90"/>
                <a:gd name="T31" fmla="*/ 100 h 100"/>
                <a:gd name="T32" fmla="*/ 60 w 90"/>
                <a:gd name="T33" fmla="*/ 95 h 100"/>
                <a:gd name="T34" fmla="*/ 55 w 90"/>
                <a:gd name="T35" fmla="*/ 85 h 100"/>
                <a:gd name="T36" fmla="*/ 55 w 90"/>
                <a:gd name="T37" fmla="*/ 85 h 100"/>
                <a:gd name="T38" fmla="*/ 65 w 90"/>
                <a:gd name="T39" fmla="*/ 80 h 100"/>
                <a:gd name="T40" fmla="*/ 75 w 90"/>
                <a:gd name="T41" fmla="*/ 70 h 100"/>
                <a:gd name="T42" fmla="*/ 75 w 90"/>
                <a:gd name="T43" fmla="*/ 70 h 100"/>
                <a:gd name="T44" fmla="*/ 65 w 90"/>
                <a:gd name="T45" fmla="*/ 65 h 100"/>
                <a:gd name="T46" fmla="*/ 50 w 90"/>
                <a:gd name="T47" fmla="*/ 65 h 100"/>
                <a:gd name="T48" fmla="*/ 40 w 90"/>
                <a:gd name="T49" fmla="*/ 60 h 100"/>
                <a:gd name="T50" fmla="*/ 35 w 90"/>
                <a:gd name="T51" fmla="*/ 55 h 100"/>
                <a:gd name="T52" fmla="*/ 35 w 90"/>
                <a:gd name="T53" fmla="*/ 55 h 100"/>
                <a:gd name="T54" fmla="*/ 35 w 90"/>
                <a:gd name="T55" fmla="*/ 30 h 100"/>
                <a:gd name="T56" fmla="*/ 35 w 90"/>
                <a:gd name="T57" fmla="*/ 25 h 100"/>
                <a:gd name="T58" fmla="*/ 25 w 90"/>
                <a:gd name="T59" fmla="*/ 15 h 100"/>
                <a:gd name="T60" fmla="*/ 25 w 90"/>
                <a:gd name="T61" fmla="*/ 15 h 100"/>
                <a:gd name="T62" fmla="*/ 15 w 90"/>
                <a:gd name="T63" fmla="*/ 20 h 100"/>
                <a:gd name="T64" fmla="*/ 10 w 90"/>
                <a:gd name="T65" fmla="*/ 20 h 100"/>
                <a:gd name="T66" fmla="*/ 0 w 90"/>
                <a:gd name="T67" fmla="*/ 15 h 100"/>
                <a:gd name="T68" fmla="*/ 0 w 90"/>
                <a:gd name="T69" fmla="*/ 15 h 100"/>
                <a:gd name="T70" fmla="*/ 0 w 90"/>
                <a:gd name="T71" fmla="*/ 10 h 100"/>
                <a:gd name="T72" fmla="*/ 5 w 90"/>
                <a:gd name="T73" fmla="*/ 5 h 100"/>
                <a:gd name="T74" fmla="*/ 15 w 90"/>
                <a:gd name="T75" fmla="*/ 0 h 100"/>
                <a:gd name="T76" fmla="*/ 15 w 90"/>
                <a:gd name="T77" fmla="*/ 0 h 100"/>
                <a:gd name="T78" fmla="*/ 15 w 90"/>
                <a:gd name="T79" fmla="*/ 0 h 10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90"/>
                <a:gd name="T121" fmla="*/ 0 h 100"/>
                <a:gd name="T122" fmla="*/ 90 w 90"/>
                <a:gd name="T123" fmla="*/ 100 h 10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90" h="100">
                  <a:moveTo>
                    <a:pt x="15" y="0"/>
                  </a:moveTo>
                  <a:lnTo>
                    <a:pt x="15" y="0"/>
                  </a:lnTo>
                  <a:lnTo>
                    <a:pt x="30" y="0"/>
                  </a:lnTo>
                  <a:lnTo>
                    <a:pt x="40" y="5"/>
                  </a:lnTo>
                  <a:lnTo>
                    <a:pt x="50" y="25"/>
                  </a:lnTo>
                  <a:lnTo>
                    <a:pt x="50" y="35"/>
                  </a:lnTo>
                  <a:lnTo>
                    <a:pt x="55" y="45"/>
                  </a:lnTo>
                  <a:lnTo>
                    <a:pt x="75" y="55"/>
                  </a:lnTo>
                  <a:lnTo>
                    <a:pt x="85" y="70"/>
                  </a:lnTo>
                  <a:lnTo>
                    <a:pt x="90" y="80"/>
                  </a:lnTo>
                  <a:lnTo>
                    <a:pt x="85" y="90"/>
                  </a:lnTo>
                  <a:lnTo>
                    <a:pt x="80" y="95"/>
                  </a:lnTo>
                  <a:lnTo>
                    <a:pt x="75" y="100"/>
                  </a:lnTo>
                  <a:lnTo>
                    <a:pt x="65" y="100"/>
                  </a:lnTo>
                  <a:lnTo>
                    <a:pt x="60" y="95"/>
                  </a:lnTo>
                  <a:lnTo>
                    <a:pt x="55" y="85"/>
                  </a:lnTo>
                  <a:lnTo>
                    <a:pt x="65" y="80"/>
                  </a:lnTo>
                  <a:lnTo>
                    <a:pt x="75" y="70"/>
                  </a:lnTo>
                  <a:lnTo>
                    <a:pt x="65" y="65"/>
                  </a:lnTo>
                  <a:lnTo>
                    <a:pt x="50" y="65"/>
                  </a:lnTo>
                  <a:lnTo>
                    <a:pt x="40" y="60"/>
                  </a:lnTo>
                  <a:lnTo>
                    <a:pt x="35" y="55"/>
                  </a:lnTo>
                  <a:lnTo>
                    <a:pt x="35" y="30"/>
                  </a:lnTo>
                  <a:lnTo>
                    <a:pt x="35" y="25"/>
                  </a:lnTo>
                  <a:lnTo>
                    <a:pt x="25" y="15"/>
                  </a:lnTo>
                  <a:lnTo>
                    <a:pt x="15" y="20"/>
                  </a:lnTo>
                  <a:lnTo>
                    <a:pt x="10" y="20"/>
                  </a:lnTo>
                  <a:lnTo>
                    <a:pt x="0" y="15"/>
                  </a:lnTo>
                  <a:lnTo>
                    <a:pt x="0" y="10"/>
                  </a:lnTo>
                  <a:lnTo>
                    <a:pt x="5" y="5"/>
                  </a:lnTo>
                  <a:lnTo>
                    <a:pt x="15" y="0"/>
                  </a:lnTo>
                  <a:close/>
                </a:path>
              </a:pathLst>
            </a:custGeom>
            <a:solidFill>
              <a:srgbClr val="000000"/>
            </a:solidFill>
            <a:ln w="9525">
              <a:noFill/>
              <a:round/>
              <a:headEnd/>
              <a:tailEnd/>
            </a:ln>
          </p:spPr>
          <p:txBody>
            <a:bodyPr>
              <a:prstTxWarp prst="textNoShape">
                <a:avLst/>
              </a:prstTxWarp>
            </a:bodyPr>
            <a:lstStyle/>
            <a:p>
              <a:endParaRPr lang="en-US"/>
            </a:p>
          </p:txBody>
        </p:sp>
        <p:sp>
          <p:nvSpPr>
            <p:cNvPr id="47506" name="Freeform 67"/>
            <p:cNvSpPr>
              <a:spLocks/>
            </p:cNvSpPr>
            <p:nvPr/>
          </p:nvSpPr>
          <p:spPr bwMode="auto">
            <a:xfrm>
              <a:off x="2217" y="3178"/>
              <a:ext cx="73" cy="19"/>
            </a:xfrm>
            <a:custGeom>
              <a:avLst/>
              <a:gdLst>
                <a:gd name="T0" fmla="*/ 50 w 50"/>
                <a:gd name="T1" fmla="*/ 5 h 14"/>
                <a:gd name="T2" fmla="*/ 50 w 50"/>
                <a:gd name="T3" fmla="*/ 5 h 14"/>
                <a:gd name="T4" fmla="*/ 40 w 50"/>
                <a:gd name="T5" fmla="*/ 14 h 14"/>
                <a:gd name="T6" fmla="*/ 30 w 50"/>
                <a:gd name="T7" fmla="*/ 14 h 14"/>
                <a:gd name="T8" fmla="*/ 5 w 50"/>
                <a:gd name="T9" fmla="*/ 14 h 14"/>
                <a:gd name="T10" fmla="*/ 5 w 50"/>
                <a:gd name="T11" fmla="*/ 14 h 14"/>
                <a:gd name="T12" fmla="*/ 0 w 50"/>
                <a:gd name="T13" fmla="*/ 5 h 14"/>
                <a:gd name="T14" fmla="*/ 0 w 50"/>
                <a:gd name="T15" fmla="*/ 0 h 14"/>
                <a:gd name="T16" fmla="*/ 5 w 50"/>
                <a:gd name="T17" fmla="*/ 0 h 14"/>
                <a:gd name="T18" fmla="*/ 15 w 50"/>
                <a:gd name="T19" fmla="*/ 0 h 14"/>
                <a:gd name="T20" fmla="*/ 35 w 50"/>
                <a:gd name="T21" fmla="*/ 5 h 14"/>
                <a:gd name="T22" fmla="*/ 50 w 50"/>
                <a:gd name="T23" fmla="*/ 5 h 14"/>
                <a:gd name="T24" fmla="*/ 50 w 50"/>
                <a:gd name="T25" fmla="*/ 5 h 14"/>
                <a:gd name="T26" fmla="*/ 50 w 50"/>
                <a:gd name="T27" fmla="*/ 5 h 14"/>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50"/>
                <a:gd name="T43" fmla="*/ 0 h 14"/>
                <a:gd name="T44" fmla="*/ 50 w 50"/>
                <a:gd name="T45" fmla="*/ 14 h 14"/>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50" h="14">
                  <a:moveTo>
                    <a:pt x="50" y="5"/>
                  </a:moveTo>
                  <a:lnTo>
                    <a:pt x="50" y="5"/>
                  </a:lnTo>
                  <a:lnTo>
                    <a:pt x="40" y="14"/>
                  </a:lnTo>
                  <a:lnTo>
                    <a:pt x="30" y="14"/>
                  </a:lnTo>
                  <a:lnTo>
                    <a:pt x="5" y="14"/>
                  </a:lnTo>
                  <a:lnTo>
                    <a:pt x="0" y="5"/>
                  </a:lnTo>
                  <a:lnTo>
                    <a:pt x="0" y="0"/>
                  </a:lnTo>
                  <a:lnTo>
                    <a:pt x="5" y="0"/>
                  </a:lnTo>
                  <a:lnTo>
                    <a:pt x="15" y="0"/>
                  </a:lnTo>
                  <a:lnTo>
                    <a:pt x="35" y="5"/>
                  </a:lnTo>
                  <a:lnTo>
                    <a:pt x="50" y="5"/>
                  </a:lnTo>
                  <a:close/>
                </a:path>
              </a:pathLst>
            </a:custGeom>
            <a:solidFill>
              <a:srgbClr val="000000"/>
            </a:solidFill>
            <a:ln w="9525">
              <a:noFill/>
              <a:round/>
              <a:headEnd/>
              <a:tailEnd/>
            </a:ln>
          </p:spPr>
          <p:txBody>
            <a:bodyPr>
              <a:prstTxWarp prst="textNoShape">
                <a:avLst/>
              </a:prstTxWarp>
            </a:bodyPr>
            <a:lstStyle/>
            <a:p>
              <a:endParaRPr lang="en-US"/>
            </a:p>
          </p:txBody>
        </p:sp>
        <p:sp>
          <p:nvSpPr>
            <p:cNvPr id="47507" name="Freeform 68"/>
            <p:cNvSpPr>
              <a:spLocks/>
            </p:cNvSpPr>
            <p:nvPr/>
          </p:nvSpPr>
          <p:spPr bwMode="auto">
            <a:xfrm>
              <a:off x="2225" y="3070"/>
              <a:ext cx="138" cy="101"/>
            </a:xfrm>
            <a:custGeom>
              <a:avLst/>
              <a:gdLst>
                <a:gd name="T0" fmla="*/ 20 w 95"/>
                <a:gd name="T1" fmla="*/ 5 h 70"/>
                <a:gd name="T2" fmla="*/ 20 w 95"/>
                <a:gd name="T3" fmla="*/ 5 h 70"/>
                <a:gd name="T4" fmla="*/ 35 w 95"/>
                <a:gd name="T5" fmla="*/ 0 h 70"/>
                <a:gd name="T6" fmla="*/ 45 w 95"/>
                <a:gd name="T7" fmla="*/ 5 h 70"/>
                <a:gd name="T8" fmla="*/ 65 w 95"/>
                <a:gd name="T9" fmla="*/ 10 h 70"/>
                <a:gd name="T10" fmla="*/ 65 w 95"/>
                <a:gd name="T11" fmla="*/ 20 h 70"/>
                <a:gd name="T12" fmla="*/ 50 w 95"/>
                <a:gd name="T13" fmla="*/ 25 h 70"/>
                <a:gd name="T14" fmla="*/ 50 w 95"/>
                <a:gd name="T15" fmla="*/ 25 h 70"/>
                <a:gd name="T16" fmla="*/ 45 w 95"/>
                <a:gd name="T17" fmla="*/ 30 h 70"/>
                <a:gd name="T18" fmla="*/ 50 w 95"/>
                <a:gd name="T19" fmla="*/ 40 h 70"/>
                <a:gd name="T20" fmla="*/ 60 w 95"/>
                <a:gd name="T21" fmla="*/ 55 h 70"/>
                <a:gd name="T22" fmla="*/ 60 w 95"/>
                <a:gd name="T23" fmla="*/ 55 h 70"/>
                <a:gd name="T24" fmla="*/ 80 w 95"/>
                <a:gd name="T25" fmla="*/ 55 h 70"/>
                <a:gd name="T26" fmla="*/ 95 w 95"/>
                <a:gd name="T27" fmla="*/ 50 h 70"/>
                <a:gd name="T28" fmla="*/ 95 w 95"/>
                <a:gd name="T29" fmla="*/ 50 h 70"/>
                <a:gd name="T30" fmla="*/ 95 w 95"/>
                <a:gd name="T31" fmla="*/ 60 h 70"/>
                <a:gd name="T32" fmla="*/ 90 w 95"/>
                <a:gd name="T33" fmla="*/ 65 h 70"/>
                <a:gd name="T34" fmla="*/ 80 w 95"/>
                <a:gd name="T35" fmla="*/ 70 h 70"/>
                <a:gd name="T36" fmla="*/ 80 w 95"/>
                <a:gd name="T37" fmla="*/ 70 h 70"/>
                <a:gd name="T38" fmla="*/ 55 w 95"/>
                <a:gd name="T39" fmla="*/ 70 h 70"/>
                <a:gd name="T40" fmla="*/ 35 w 95"/>
                <a:gd name="T41" fmla="*/ 65 h 70"/>
                <a:gd name="T42" fmla="*/ 15 w 95"/>
                <a:gd name="T43" fmla="*/ 55 h 70"/>
                <a:gd name="T44" fmla="*/ 0 w 95"/>
                <a:gd name="T45" fmla="*/ 40 h 70"/>
                <a:gd name="T46" fmla="*/ 0 w 95"/>
                <a:gd name="T47" fmla="*/ 40 h 70"/>
                <a:gd name="T48" fmla="*/ 0 w 95"/>
                <a:gd name="T49" fmla="*/ 25 h 70"/>
                <a:gd name="T50" fmla="*/ 0 w 95"/>
                <a:gd name="T51" fmla="*/ 15 h 70"/>
                <a:gd name="T52" fmla="*/ 10 w 95"/>
                <a:gd name="T53" fmla="*/ 10 h 70"/>
                <a:gd name="T54" fmla="*/ 20 w 95"/>
                <a:gd name="T55" fmla="*/ 5 h 70"/>
                <a:gd name="T56" fmla="*/ 20 w 95"/>
                <a:gd name="T57" fmla="*/ 5 h 70"/>
                <a:gd name="T58" fmla="*/ 20 w 95"/>
                <a:gd name="T59" fmla="*/ 5 h 70"/>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95"/>
                <a:gd name="T91" fmla="*/ 0 h 70"/>
                <a:gd name="T92" fmla="*/ 95 w 95"/>
                <a:gd name="T93" fmla="*/ 70 h 70"/>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95" h="70">
                  <a:moveTo>
                    <a:pt x="20" y="5"/>
                  </a:moveTo>
                  <a:lnTo>
                    <a:pt x="20" y="5"/>
                  </a:lnTo>
                  <a:lnTo>
                    <a:pt x="35" y="0"/>
                  </a:lnTo>
                  <a:lnTo>
                    <a:pt x="45" y="5"/>
                  </a:lnTo>
                  <a:lnTo>
                    <a:pt x="65" y="10"/>
                  </a:lnTo>
                  <a:lnTo>
                    <a:pt x="65" y="20"/>
                  </a:lnTo>
                  <a:lnTo>
                    <a:pt x="50" y="25"/>
                  </a:lnTo>
                  <a:lnTo>
                    <a:pt x="45" y="30"/>
                  </a:lnTo>
                  <a:lnTo>
                    <a:pt x="50" y="40"/>
                  </a:lnTo>
                  <a:lnTo>
                    <a:pt x="60" y="55"/>
                  </a:lnTo>
                  <a:lnTo>
                    <a:pt x="80" y="55"/>
                  </a:lnTo>
                  <a:lnTo>
                    <a:pt x="95" y="50"/>
                  </a:lnTo>
                  <a:lnTo>
                    <a:pt x="95" y="60"/>
                  </a:lnTo>
                  <a:lnTo>
                    <a:pt x="90" y="65"/>
                  </a:lnTo>
                  <a:lnTo>
                    <a:pt x="80" y="70"/>
                  </a:lnTo>
                  <a:lnTo>
                    <a:pt x="55" y="70"/>
                  </a:lnTo>
                  <a:lnTo>
                    <a:pt x="35" y="65"/>
                  </a:lnTo>
                  <a:lnTo>
                    <a:pt x="15" y="55"/>
                  </a:lnTo>
                  <a:lnTo>
                    <a:pt x="0" y="40"/>
                  </a:lnTo>
                  <a:lnTo>
                    <a:pt x="0" y="25"/>
                  </a:lnTo>
                  <a:lnTo>
                    <a:pt x="0" y="15"/>
                  </a:lnTo>
                  <a:lnTo>
                    <a:pt x="10" y="10"/>
                  </a:lnTo>
                  <a:lnTo>
                    <a:pt x="20" y="5"/>
                  </a:lnTo>
                  <a:close/>
                </a:path>
              </a:pathLst>
            </a:custGeom>
            <a:solidFill>
              <a:srgbClr val="000000"/>
            </a:solidFill>
            <a:ln w="9525">
              <a:noFill/>
              <a:round/>
              <a:headEnd/>
              <a:tailEnd/>
            </a:ln>
          </p:spPr>
          <p:txBody>
            <a:bodyPr>
              <a:prstTxWarp prst="textNoShape">
                <a:avLst/>
              </a:prstTxWarp>
            </a:bodyPr>
            <a:lstStyle/>
            <a:p>
              <a:endParaRPr lang="en-US"/>
            </a:p>
          </p:txBody>
        </p:sp>
        <p:sp>
          <p:nvSpPr>
            <p:cNvPr id="47508" name="Freeform 69"/>
            <p:cNvSpPr>
              <a:spLocks/>
            </p:cNvSpPr>
            <p:nvPr/>
          </p:nvSpPr>
          <p:spPr bwMode="auto">
            <a:xfrm>
              <a:off x="2239" y="2392"/>
              <a:ext cx="429" cy="358"/>
            </a:xfrm>
            <a:custGeom>
              <a:avLst/>
              <a:gdLst>
                <a:gd name="T0" fmla="*/ 15 w 294"/>
                <a:gd name="T1" fmla="*/ 125 h 249"/>
                <a:gd name="T2" fmla="*/ 25 w 294"/>
                <a:gd name="T3" fmla="*/ 170 h 249"/>
                <a:gd name="T4" fmla="*/ 50 w 294"/>
                <a:gd name="T5" fmla="*/ 150 h 249"/>
                <a:gd name="T6" fmla="*/ 110 w 294"/>
                <a:gd name="T7" fmla="*/ 120 h 249"/>
                <a:gd name="T8" fmla="*/ 144 w 294"/>
                <a:gd name="T9" fmla="*/ 120 h 249"/>
                <a:gd name="T10" fmla="*/ 164 w 294"/>
                <a:gd name="T11" fmla="*/ 85 h 249"/>
                <a:gd name="T12" fmla="*/ 194 w 294"/>
                <a:gd name="T13" fmla="*/ 65 h 249"/>
                <a:gd name="T14" fmla="*/ 189 w 294"/>
                <a:gd name="T15" fmla="*/ 60 h 249"/>
                <a:gd name="T16" fmla="*/ 189 w 294"/>
                <a:gd name="T17" fmla="*/ 30 h 249"/>
                <a:gd name="T18" fmla="*/ 199 w 294"/>
                <a:gd name="T19" fmla="*/ 15 h 249"/>
                <a:gd name="T20" fmla="*/ 234 w 294"/>
                <a:gd name="T21" fmla="*/ 0 h 249"/>
                <a:gd name="T22" fmla="*/ 259 w 294"/>
                <a:gd name="T23" fmla="*/ 0 h 249"/>
                <a:gd name="T24" fmla="*/ 269 w 294"/>
                <a:gd name="T25" fmla="*/ 10 h 249"/>
                <a:gd name="T26" fmla="*/ 269 w 294"/>
                <a:gd name="T27" fmla="*/ 20 h 249"/>
                <a:gd name="T28" fmla="*/ 234 w 294"/>
                <a:gd name="T29" fmla="*/ 30 h 249"/>
                <a:gd name="T30" fmla="*/ 224 w 294"/>
                <a:gd name="T31" fmla="*/ 40 h 249"/>
                <a:gd name="T32" fmla="*/ 229 w 294"/>
                <a:gd name="T33" fmla="*/ 55 h 249"/>
                <a:gd name="T34" fmla="*/ 239 w 294"/>
                <a:gd name="T35" fmla="*/ 65 h 249"/>
                <a:gd name="T36" fmla="*/ 269 w 294"/>
                <a:gd name="T37" fmla="*/ 70 h 249"/>
                <a:gd name="T38" fmla="*/ 294 w 294"/>
                <a:gd name="T39" fmla="*/ 85 h 249"/>
                <a:gd name="T40" fmla="*/ 274 w 294"/>
                <a:gd name="T41" fmla="*/ 90 h 249"/>
                <a:gd name="T42" fmla="*/ 234 w 294"/>
                <a:gd name="T43" fmla="*/ 85 h 249"/>
                <a:gd name="T44" fmla="*/ 209 w 294"/>
                <a:gd name="T45" fmla="*/ 90 h 249"/>
                <a:gd name="T46" fmla="*/ 189 w 294"/>
                <a:gd name="T47" fmla="*/ 105 h 249"/>
                <a:gd name="T48" fmla="*/ 189 w 294"/>
                <a:gd name="T49" fmla="*/ 115 h 249"/>
                <a:gd name="T50" fmla="*/ 189 w 294"/>
                <a:gd name="T51" fmla="*/ 130 h 249"/>
                <a:gd name="T52" fmla="*/ 199 w 294"/>
                <a:gd name="T53" fmla="*/ 145 h 249"/>
                <a:gd name="T54" fmla="*/ 179 w 294"/>
                <a:gd name="T55" fmla="*/ 150 h 249"/>
                <a:gd name="T56" fmla="*/ 164 w 294"/>
                <a:gd name="T57" fmla="*/ 140 h 249"/>
                <a:gd name="T58" fmla="*/ 134 w 294"/>
                <a:gd name="T59" fmla="*/ 145 h 249"/>
                <a:gd name="T60" fmla="*/ 80 w 294"/>
                <a:gd name="T61" fmla="*/ 175 h 249"/>
                <a:gd name="T62" fmla="*/ 65 w 294"/>
                <a:gd name="T63" fmla="*/ 199 h 249"/>
                <a:gd name="T64" fmla="*/ 65 w 294"/>
                <a:gd name="T65" fmla="*/ 209 h 249"/>
                <a:gd name="T66" fmla="*/ 90 w 294"/>
                <a:gd name="T67" fmla="*/ 224 h 249"/>
                <a:gd name="T68" fmla="*/ 100 w 294"/>
                <a:gd name="T69" fmla="*/ 234 h 249"/>
                <a:gd name="T70" fmla="*/ 95 w 294"/>
                <a:gd name="T71" fmla="*/ 244 h 249"/>
                <a:gd name="T72" fmla="*/ 60 w 294"/>
                <a:gd name="T73" fmla="*/ 249 h 249"/>
                <a:gd name="T74" fmla="*/ 30 w 294"/>
                <a:gd name="T75" fmla="*/ 234 h 249"/>
                <a:gd name="T76" fmla="*/ 20 w 294"/>
                <a:gd name="T77" fmla="*/ 224 h 249"/>
                <a:gd name="T78" fmla="*/ 15 w 294"/>
                <a:gd name="T79" fmla="*/ 194 h 249"/>
                <a:gd name="T80" fmla="*/ 25 w 294"/>
                <a:gd name="T81" fmla="*/ 175 h 249"/>
                <a:gd name="T82" fmla="*/ 15 w 294"/>
                <a:gd name="T83" fmla="*/ 175 h 249"/>
                <a:gd name="T84" fmla="*/ 10 w 294"/>
                <a:gd name="T85" fmla="*/ 160 h 249"/>
                <a:gd name="T86" fmla="*/ 0 w 294"/>
                <a:gd name="T87" fmla="*/ 135 h 249"/>
                <a:gd name="T88" fmla="*/ 5 w 294"/>
                <a:gd name="T89" fmla="*/ 125 h 249"/>
                <a:gd name="T90" fmla="*/ 15 w 294"/>
                <a:gd name="T91" fmla="*/ 125 h 249"/>
                <a:gd name="T92" fmla="*/ 15 w 294"/>
                <a:gd name="T93" fmla="*/ 125 h 249"/>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94"/>
                <a:gd name="T142" fmla="*/ 0 h 249"/>
                <a:gd name="T143" fmla="*/ 294 w 294"/>
                <a:gd name="T144" fmla="*/ 249 h 249"/>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94" h="249">
                  <a:moveTo>
                    <a:pt x="15" y="125"/>
                  </a:moveTo>
                  <a:lnTo>
                    <a:pt x="15" y="125"/>
                  </a:lnTo>
                  <a:lnTo>
                    <a:pt x="20" y="145"/>
                  </a:lnTo>
                  <a:lnTo>
                    <a:pt x="25" y="170"/>
                  </a:lnTo>
                  <a:lnTo>
                    <a:pt x="50" y="150"/>
                  </a:lnTo>
                  <a:lnTo>
                    <a:pt x="75" y="130"/>
                  </a:lnTo>
                  <a:lnTo>
                    <a:pt x="110" y="120"/>
                  </a:lnTo>
                  <a:lnTo>
                    <a:pt x="144" y="120"/>
                  </a:lnTo>
                  <a:lnTo>
                    <a:pt x="149" y="105"/>
                  </a:lnTo>
                  <a:lnTo>
                    <a:pt x="164" y="85"/>
                  </a:lnTo>
                  <a:lnTo>
                    <a:pt x="174" y="75"/>
                  </a:lnTo>
                  <a:lnTo>
                    <a:pt x="194" y="65"/>
                  </a:lnTo>
                  <a:lnTo>
                    <a:pt x="189" y="60"/>
                  </a:lnTo>
                  <a:lnTo>
                    <a:pt x="184" y="50"/>
                  </a:lnTo>
                  <a:lnTo>
                    <a:pt x="189" y="30"/>
                  </a:lnTo>
                  <a:lnTo>
                    <a:pt x="199" y="15"/>
                  </a:lnTo>
                  <a:lnTo>
                    <a:pt x="219" y="5"/>
                  </a:lnTo>
                  <a:lnTo>
                    <a:pt x="234" y="0"/>
                  </a:lnTo>
                  <a:lnTo>
                    <a:pt x="259" y="0"/>
                  </a:lnTo>
                  <a:lnTo>
                    <a:pt x="264" y="5"/>
                  </a:lnTo>
                  <a:lnTo>
                    <a:pt x="269" y="10"/>
                  </a:lnTo>
                  <a:lnTo>
                    <a:pt x="269" y="20"/>
                  </a:lnTo>
                  <a:lnTo>
                    <a:pt x="244" y="25"/>
                  </a:lnTo>
                  <a:lnTo>
                    <a:pt x="234" y="30"/>
                  </a:lnTo>
                  <a:lnTo>
                    <a:pt x="224" y="40"/>
                  </a:lnTo>
                  <a:lnTo>
                    <a:pt x="224" y="50"/>
                  </a:lnTo>
                  <a:lnTo>
                    <a:pt x="229" y="55"/>
                  </a:lnTo>
                  <a:lnTo>
                    <a:pt x="234" y="65"/>
                  </a:lnTo>
                  <a:lnTo>
                    <a:pt x="239" y="65"/>
                  </a:lnTo>
                  <a:lnTo>
                    <a:pt x="269" y="70"/>
                  </a:lnTo>
                  <a:lnTo>
                    <a:pt x="284" y="75"/>
                  </a:lnTo>
                  <a:lnTo>
                    <a:pt x="294" y="85"/>
                  </a:lnTo>
                  <a:lnTo>
                    <a:pt x="274" y="90"/>
                  </a:lnTo>
                  <a:lnTo>
                    <a:pt x="254" y="85"/>
                  </a:lnTo>
                  <a:lnTo>
                    <a:pt x="234" y="85"/>
                  </a:lnTo>
                  <a:lnTo>
                    <a:pt x="209" y="90"/>
                  </a:lnTo>
                  <a:lnTo>
                    <a:pt x="194" y="100"/>
                  </a:lnTo>
                  <a:lnTo>
                    <a:pt x="189" y="105"/>
                  </a:lnTo>
                  <a:lnTo>
                    <a:pt x="189" y="115"/>
                  </a:lnTo>
                  <a:lnTo>
                    <a:pt x="189" y="120"/>
                  </a:lnTo>
                  <a:lnTo>
                    <a:pt x="189" y="130"/>
                  </a:lnTo>
                  <a:lnTo>
                    <a:pt x="194" y="135"/>
                  </a:lnTo>
                  <a:lnTo>
                    <a:pt x="199" y="145"/>
                  </a:lnTo>
                  <a:lnTo>
                    <a:pt x="179" y="150"/>
                  </a:lnTo>
                  <a:lnTo>
                    <a:pt x="169" y="145"/>
                  </a:lnTo>
                  <a:lnTo>
                    <a:pt x="164" y="140"/>
                  </a:lnTo>
                  <a:lnTo>
                    <a:pt x="134" y="145"/>
                  </a:lnTo>
                  <a:lnTo>
                    <a:pt x="105" y="160"/>
                  </a:lnTo>
                  <a:lnTo>
                    <a:pt x="80" y="175"/>
                  </a:lnTo>
                  <a:lnTo>
                    <a:pt x="70" y="184"/>
                  </a:lnTo>
                  <a:lnTo>
                    <a:pt x="65" y="199"/>
                  </a:lnTo>
                  <a:lnTo>
                    <a:pt x="65" y="209"/>
                  </a:lnTo>
                  <a:lnTo>
                    <a:pt x="75" y="214"/>
                  </a:lnTo>
                  <a:lnTo>
                    <a:pt x="90" y="224"/>
                  </a:lnTo>
                  <a:lnTo>
                    <a:pt x="100" y="229"/>
                  </a:lnTo>
                  <a:lnTo>
                    <a:pt x="100" y="234"/>
                  </a:lnTo>
                  <a:lnTo>
                    <a:pt x="95" y="244"/>
                  </a:lnTo>
                  <a:lnTo>
                    <a:pt x="80" y="249"/>
                  </a:lnTo>
                  <a:lnTo>
                    <a:pt x="60" y="249"/>
                  </a:lnTo>
                  <a:lnTo>
                    <a:pt x="45" y="244"/>
                  </a:lnTo>
                  <a:lnTo>
                    <a:pt x="30" y="234"/>
                  </a:lnTo>
                  <a:lnTo>
                    <a:pt x="20" y="224"/>
                  </a:lnTo>
                  <a:lnTo>
                    <a:pt x="15" y="209"/>
                  </a:lnTo>
                  <a:lnTo>
                    <a:pt x="15" y="194"/>
                  </a:lnTo>
                  <a:lnTo>
                    <a:pt x="20" y="179"/>
                  </a:lnTo>
                  <a:lnTo>
                    <a:pt x="25" y="175"/>
                  </a:lnTo>
                  <a:lnTo>
                    <a:pt x="15" y="175"/>
                  </a:lnTo>
                  <a:lnTo>
                    <a:pt x="10" y="170"/>
                  </a:lnTo>
                  <a:lnTo>
                    <a:pt x="10" y="160"/>
                  </a:lnTo>
                  <a:lnTo>
                    <a:pt x="5" y="145"/>
                  </a:lnTo>
                  <a:lnTo>
                    <a:pt x="0" y="135"/>
                  </a:lnTo>
                  <a:lnTo>
                    <a:pt x="5" y="125"/>
                  </a:lnTo>
                  <a:lnTo>
                    <a:pt x="10" y="125"/>
                  </a:lnTo>
                  <a:lnTo>
                    <a:pt x="15" y="125"/>
                  </a:lnTo>
                  <a:close/>
                </a:path>
              </a:pathLst>
            </a:custGeom>
            <a:solidFill>
              <a:srgbClr val="000000"/>
            </a:solidFill>
            <a:ln w="9525">
              <a:noFill/>
              <a:round/>
              <a:headEnd/>
              <a:tailEnd/>
            </a:ln>
          </p:spPr>
          <p:txBody>
            <a:bodyPr>
              <a:prstTxWarp prst="textNoShape">
                <a:avLst/>
              </a:prstTxWarp>
            </a:bodyPr>
            <a:lstStyle/>
            <a:p>
              <a:endParaRPr lang="en-US"/>
            </a:p>
          </p:txBody>
        </p:sp>
        <p:sp>
          <p:nvSpPr>
            <p:cNvPr id="47509" name="Freeform 70"/>
            <p:cNvSpPr>
              <a:spLocks/>
            </p:cNvSpPr>
            <p:nvPr/>
          </p:nvSpPr>
          <p:spPr bwMode="auto">
            <a:xfrm>
              <a:off x="2290" y="1950"/>
              <a:ext cx="80" cy="108"/>
            </a:xfrm>
            <a:custGeom>
              <a:avLst/>
              <a:gdLst>
                <a:gd name="T0" fmla="*/ 10 w 55"/>
                <a:gd name="T1" fmla="*/ 5 h 75"/>
                <a:gd name="T2" fmla="*/ 10 w 55"/>
                <a:gd name="T3" fmla="*/ 5 h 75"/>
                <a:gd name="T4" fmla="*/ 20 w 55"/>
                <a:gd name="T5" fmla="*/ 5 h 75"/>
                <a:gd name="T6" fmla="*/ 20 w 55"/>
                <a:gd name="T7" fmla="*/ 5 h 75"/>
                <a:gd name="T8" fmla="*/ 25 w 55"/>
                <a:gd name="T9" fmla="*/ 20 h 75"/>
                <a:gd name="T10" fmla="*/ 25 w 55"/>
                <a:gd name="T11" fmla="*/ 20 h 75"/>
                <a:gd name="T12" fmla="*/ 40 w 55"/>
                <a:gd name="T13" fmla="*/ 5 h 75"/>
                <a:gd name="T14" fmla="*/ 50 w 55"/>
                <a:gd name="T15" fmla="*/ 0 h 75"/>
                <a:gd name="T16" fmla="*/ 55 w 55"/>
                <a:gd name="T17" fmla="*/ 0 h 75"/>
                <a:gd name="T18" fmla="*/ 55 w 55"/>
                <a:gd name="T19" fmla="*/ 0 h 75"/>
                <a:gd name="T20" fmla="*/ 45 w 55"/>
                <a:gd name="T21" fmla="*/ 15 h 75"/>
                <a:gd name="T22" fmla="*/ 30 w 55"/>
                <a:gd name="T23" fmla="*/ 35 h 75"/>
                <a:gd name="T24" fmla="*/ 15 w 55"/>
                <a:gd name="T25" fmla="*/ 50 h 75"/>
                <a:gd name="T26" fmla="*/ 10 w 55"/>
                <a:gd name="T27" fmla="*/ 70 h 75"/>
                <a:gd name="T28" fmla="*/ 0 w 55"/>
                <a:gd name="T29" fmla="*/ 75 h 75"/>
                <a:gd name="T30" fmla="*/ 0 w 55"/>
                <a:gd name="T31" fmla="*/ 75 h 75"/>
                <a:gd name="T32" fmla="*/ 0 w 55"/>
                <a:gd name="T33" fmla="*/ 55 h 75"/>
                <a:gd name="T34" fmla="*/ 5 w 55"/>
                <a:gd name="T35" fmla="*/ 40 h 75"/>
                <a:gd name="T36" fmla="*/ 10 w 55"/>
                <a:gd name="T37" fmla="*/ 25 h 75"/>
                <a:gd name="T38" fmla="*/ 10 w 55"/>
                <a:gd name="T39" fmla="*/ 5 h 75"/>
                <a:gd name="T40" fmla="*/ 10 w 55"/>
                <a:gd name="T41" fmla="*/ 5 h 75"/>
                <a:gd name="T42" fmla="*/ 10 w 55"/>
                <a:gd name="T43" fmla="*/ 5 h 75"/>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55"/>
                <a:gd name="T67" fmla="*/ 0 h 75"/>
                <a:gd name="T68" fmla="*/ 55 w 55"/>
                <a:gd name="T69" fmla="*/ 75 h 75"/>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55" h="75">
                  <a:moveTo>
                    <a:pt x="10" y="5"/>
                  </a:moveTo>
                  <a:lnTo>
                    <a:pt x="10" y="5"/>
                  </a:lnTo>
                  <a:lnTo>
                    <a:pt x="20" y="5"/>
                  </a:lnTo>
                  <a:lnTo>
                    <a:pt x="25" y="20"/>
                  </a:lnTo>
                  <a:lnTo>
                    <a:pt x="40" y="5"/>
                  </a:lnTo>
                  <a:lnTo>
                    <a:pt x="50" y="0"/>
                  </a:lnTo>
                  <a:lnTo>
                    <a:pt x="55" y="0"/>
                  </a:lnTo>
                  <a:lnTo>
                    <a:pt x="45" y="15"/>
                  </a:lnTo>
                  <a:lnTo>
                    <a:pt x="30" y="35"/>
                  </a:lnTo>
                  <a:lnTo>
                    <a:pt x="15" y="50"/>
                  </a:lnTo>
                  <a:lnTo>
                    <a:pt x="10" y="70"/>
                  </a:lnTo>
                  <a:lnTo>
                    <a:pt x="0" y="75"/>
                  </a:lnTo>
                  <a:lnTo>
                    <a:pt x="0" y="55"/>
                  </a:lnTo>
                  <a:lnTo>
                    <a:pt x="5" y="40"/>
                  </a:lnTo>
                  <a:lnTo>
                    <a:pt x="10" y="25"/>
                  </a:lnTo>
                  <a:lnTo>
                    <a:pt x="10" y="5"/>
                  </a:lnTo>
                  <a:close/>
                </a:path>
              </a:pathLst>
            </a:custGeom>
            <a:solidFill>
              <a:srgbClr val="000000"/>
            </a:solidFill>
            <a:ln w="9525">
              <a:noFill/>
              <a:round/>
              <a:headEnd/>
              <a:tailEnd/>
            </a:ln>
          </p:spPr>
          <p:txBody>
            <a:bodyPr>
              <a:prstTxWarp prst="textNoShape">
                <a:avLst/>
              </a:prstTxWarp>
            </a:bodyPr>
            <a:lstStyle/>
            <a:p>
              <a:endParaRPr lang="en-US"/>
            </a:p>
          </p:txBody>
        </p:sp>
        <p:sp>
          <p:nvSpPr>
            <p:cNvPr id="47510" name="Freeform 71"/>
            <p:cNvSpPr>
              <a:spLocks/>
            </p:cNvSpPr>
            <p:nvPr/>
          </p:nvSpPr>
          <p:spPr bwMode="auto">
            <a:xfrm>
              <a:off x="2355" y="1437"/>
              <a:ext cx="581" cy="635"/>
            </a:xfrm>
            <a:custGeom>
              <a:avLst/>
              <a:gdLst>
                <a:gd name="T0" fmla="*/ 49 w 398"/>
                <a:gd name="T1" fmla="*/ 353 h 443"/>
                <a:gd name="T2" fmla="*/ 69 w 398"/>
                <a:gd name="T3" fmla="*/ 328 h 443"/>
                <a:gd name="T4" fmla="*/ 64 w 398"/>
                <a:gd name="T5" fmla="*/ 318 h 443"/>
                <a:gd name="T6" fmla="*/ 99 w 398"/>
                <a:gd name="T7" fmla="*/ 273 h 443"/>
                <a:gd name="T8" fmla="*/ 89 w 398"/>
                <a:gd name="T9" fmla="*/ 244 h 443"/>
                <a:gd name="T10" fmla="*/ 94 w 398"/>
                <a:gd name="T11" fmla="*/ 229 h 443"/>
                <a:gd name="T12" fmla="*/ 129 w 398"/>
                <a:gd name="T13" fmla="*/ 199 h 443"/>
                <a:gd name="T14" fmla="*/ 144 w 398"/>
                <a:gd name="T15" fmla="*/ 149 h 443"/>
                <a:gd name="T16" fmla="*/ 109 w 398"/>
                <a:gd name="T17" fmla="*/ 144 h 443"/>
                <a:gd name="T18" fmla="*/ 124 w 398"/>
                <a:gd name="T19" fmla="*/ 124 h 443"/>
                <a:gd name="T20" fmla="*/ 149 w 398"/>
                <a:gd name="T21" fmla="*/ 99 h 443"/>
                <a:gd name="T22" fmla="*/ 159 w 398"/>
                <a:gd name="T23" fmla="*/ 35 h 443"/>
                <a:gd name="T24" fmla="*/ 169 w 398"/>
                <a:gd name="T25" fmla="*/ 40 h 443"/>
                <a:gd name="T26" fmla="*/ 174 w 398"/>
                <a:gd name="T27" fmla="*/ 114 h 443"/>
                <a:gd name="T28" fmla="*/ 189 w 398"/>
                <a:gd name="T29" fmla="*/ 129 h 443"/>
                <a:gd name="T30" fmla="*/ 194 w 398"/>
                <a:gd name="T31" fmla="*/ 159 h 443"/>
                <a:gd name="T32" fmla="*/ 184 w 398"/>
                <a:gd name="T33" fmla="*/ 174 h 443"/>
                <a:gd name="T34" fmla="*/ 194 w 398"/>
                <a:gd name="T35" fmla="*/ 189 h 443"/>
                <a:gd name="T36" fmla="*/ 184 w 398"/>
                <a:gd name="T37" fmla="*/ 214 h 443"/>
                <a:gd name="T38" fmla="*/ 169 w 398"/>
                <a:gd name="T39" fmla="*/ 219 h 443"/>
                <a:gd name="T40" fmla="*/ 209 w 398"/>
                <a:gd name="T41" fmla="*/ 249 h 443"/>
                <a:gd name="T42" fmla="*/ 234 w 398"/>
                <a:gd name="T43" fmla="*/ 239 h 443"/>
                <a:gd name="T44" fmla="*/ 258 w 398"/>
                <a:gd name="T45" fmla="*/ 229 h 443"/>
                <a:gd name="T46" fmla="*/ 253 w 398"/>
                <a:gd name="T47" fmla="*/ 219 h 443"/>
                <a:gd name="T48" fmla="*/ 293 w 398"/>
                <a:gd name="T49" fmla="*/ 179 h 443"/>
                <a:gd name="T50" fmla="*/ 278 w 398"/>
                <a:gd name="T51" fmla="*/ 134 h 443"/>
                <a:gd name="T52" fmla="*/ 323 w 398"/>
                <a:gd name="T53" fmla="*/ 114 h 443"/>
                <a:gd name="T54" fmla="*/ 323 w 398"/>
                <a:gd name="T55" fmla="*/ 94 h 443"/>
                <a:gd name="T56" fmla="*/ 318 w 398"/>
                <a:gd name="T57" fmla="*/ 79 h 443"/>
                <a:gd name="T58" fmla="*/ 338 w 398"/>
                <a:gd name="T59" fmla="*/ 40 h 443"/>
                <a:gd name="T60" fmla="*/ 353 w 398"/>
                <a:gd name="T61" fmla="*/ 0 h 443"/>
                <a:gd name="T62" fmla="*/ 358 w 398"/>
                <a:gd name="T63" fmla="*/ 60 h 443"/>
                <a:gd name="T64" fmla="*/ 363 w 398"/>
                <a:gd name="T65" fmla="*/ 79 h 443"/>
                <a:gd name="T66" fmla="*/ 358 w 398"/>
                <a:gd name="T67" fmla="*/ 99 h 443"/>
                <a:gd name="T68" fmla="*/ 398 w 398"/>
                <a:gd name="T69" fmla="*/ 149 h 443"/>
                <a:gd name="T70" fmla="*/ 383 w 398"/>
                <a:gd name="T71" fmla="*/ 154 h 443"/>
                <a:gd name="T72" fmla="*/ 348 w 398"/>
                <a:gd name="T73" fmla="*/ 164 h 443"/>
                <a:gd name="T74" fmla="*/ 358 w 398"/>
                <a:gd name="T75" fmla="*/ 184 h 443"/>
                <a:gd name="T76" fmla="*/ 378 w 398"/>
                <a:gd name="T77" fmla="*/ 204 h 443"/>
                <a:gd name="T78" fmla="*/ 368 w 398"/>
                <a:gd name="T79" fmla="*/ 219 h 443"/>
                <a:gd name="T80" fmla="*/ 318 w 398"/>
                <a:gd name="T81" fmla="*/ 244 h 443"/>
                <a:gd name="T82" fmla="*/ 318 w 398"/>
                <a:gd name="T83" fmla="*/ 259 h 443"/>
                <a:gd name="T84" fmla="*/ 293 w 398"/>
                <a:gd name="T85" fmla="*/ 259 h 443"/>
                <a:gd name="T86" fmla="*/ 243 w 398"/>
                <a:gd name="T87" fmla="*/ 254 h 443"/>
                <a:gd name="T88" fmla="*/ 214 w 398"/>
                <a:gd name="T89" fmla="*/ 264 h 443"/>
                <a:gd name="T90" fmla="*/ 159 w 398"/>
                <a:gd name="T91" fmla="*/ 224 h 443"/>
                <a:gd name="T92" fmla="*/ 129 w 398"/>
                <a:gd name="T93" fmla="*/ 254 h 443"/>
                <a:gd name="T94" fmla="*/ 149 w 398"/>
                <a:gd name="T95" fmla="*/ 264 h 443"/>
                <a:gd name="T96" fmla="*/ 139 w 398"/>
                <a:gd name="T97" fmla="*/ 278 h 443"/>
                <a:gd name="T98" fmla="*/ 159 w 398"/>
                <a:gd name="T99" fmla="*/ 298 h 443"/>
                <a:gd name="T100" fmla="*/ 129 w 398"/>
                <a:gd name="T101" fmla="*/ 308 h 443"/>
                <a:gd name="T102" fmla="*/ 129 w 398"/>
                <a:gd name="T103" fmla="*/ 323 h 443"/>
                <a:gd name="T104" fmla="*/ 74 w 398"/>
                <a:gd name="T105" fmla="*/ 358 h 443"/>
                <a:gd name="T106" fmla="*/ 84 w 398"/>
                <a:gd name="T107" fmla="*/ 368 h 443"/>
                <a:gd name="T108" fmla="*/ 89 w 398"/>
                <a:gd name="T109" fmla="*/ 408 h 443"/>
                <a:gd name="T110" fmla="*/ 40 w 398"/>
                <a:gd name="T111" fmla="*/ 428 h 443"/>
                <a:gd name="T112" fmla="*/ 25 w 398"/>
                <a:gd name="T113" fmla="*/ 428 h 443"/>
                <a:gd name="T114" fmla="*/ 5 w 398"/>
                <a:gd name="T115" fmla="*/ 438 h 443"/>
                <a:gd name="T116" fmla="*/ 5 w 398"/>
                <a:gd name="T117" fmla="*/ 423 h 443"/>
                <a:gd name="T118" fmla="*/ 59 w 398"/>
                <a:gd name="T119" fmla="*/ 393 h 443"/>
                <a:gd name="T120" fmla="*/ 54 w 398"/>
                <a:gd name="T121" fmla="*/ 363 h 443"/>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398"/>
                <a:gd name="T184" fmla="*/ 0 h 443"/>
                <a:gd name="T185" fmla="*/ 398 w 398"/>
                <a:gd name="T186" fmla="*/ 443 h 443"/>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398" h="443">
                  <a:moveTo>
                    <a:pt x="54" y="363"/>
                  </a:moveTo>
                  <a:lnTo>
                    <a:pt x="54" y="363"/>
                  </a:lnTo>
                  <a:lnTo>
                    <a:pt x="49" y="353"/>
                  </a:lnTo>
                  <a:lnTo>
                    <a:pt x="54" y="348"/>
                  </a:lnTo>
                  <a:lnTo>
                    <a:pt x="59" y="338"/>
                  </a:lnTo>
                  <a:lnTo>
                    <a:pt x="69" y="328"/>
                  </a:lnTo>
                  <a:lnTo>
                    <a:pt x="69" y="323"/>
                  </a:lnTo>
                  <a:lnTo>
                    <a:pt x="64" y="318"/>
                  </a:lnTo>
                  <a:lnTo>
                    <a:pt x="94" y="293"/>
                  </a:lnTo>
                  <a:lnTo>
                    <a:pt x="99" y="278"/>
                  </a:lnTo>
                  <a:lnTo>
                    <a:pt x="99" y="273"/>
                  </a:lnTo>
                  <a:lnTo>
                    <a:pt x="99" y="264"/>
                  </a:lnTo>
                  <a:lnTo>
                    <a:pt x="89" y="244"/>
                  </a:lnTo>
                  <a:lnTo>
                    <a:pt x="89" y="239"/>
                  </a:lnTo>
                  <a:lnTo>
                    <a:pt x="94" y="229"/>
                  </a:lnTo>
                  <a:lnTo>
                    <a:pt x="104" y="224"/>
                  </a:lnTo>
                  <a:lnTo>
                    <a:pt x="119" y="219"/>
                  </a:lnTo>
                  <a:lnTo>
                    <a:pt x="129" y="199"/>
                  </a:lnTo>
                  <a:lnTo>
                    <a:pt x="139" y="174"/>
                  </a:lnTo>
                  <a:lnTo>
                    <a:pt x="144" y="149"/>
                  </a:lnTo>
                  <a:lnTo>
                    <a:pt x="124" y="149"/>
                  </a:lnTo>
                  <a:lnTo>
                    <a:pt x="114" y="149"/>
                  </a:lnTo>
                  <a:lnTo>
                    <a:pt x="109" y="144"/>
                  </a:lnTo>
                  <a:lnTo>
                    <a:pt x="114" y="134"/>
                  </a:lnTo>
                  <a:lnTo>
                    <a:pt x="124" y="124"/>
                  </a:lnTo>
                  <a:lnTo>
                    <a:pt x="144" y="119"/>
                  </a:lnTo>
                  <a:lnTo>
                    <a:pt x="149" y="99"/>
                  </a:lnTo>
                  <a:lnTo>
                    <a:pt x="149" y="70"/>
                  </a:lnTo>
                  <a:lnTo>
                    <a:pt x="154" y="45"/>
                  </a:lnTo>
                  <a:lnTo>
                    <a:pt x="159" y="35"/>
                  </a:lnTo>
                  <a:lnTo>
                    <a:pt x="159" y="30"/>
                  </a:lnTo>
                  <a:lnTo>
                    <a:pt x="169" y="40"/>
                  </a:lnTo>
                  <a:lnTo>
                    <a:pt x="174" y="55"/>
                  </a:lnTo>
                  <a:lnTo>
                    <a:pt x="174" y="84"/>
                  </a:lnTo>
                  <a:lnTo>
                    <a:pt x="174" y="114"/>
                  </a:lnTo>
                  <a:lnTo>
                    <a:pt x="179" y="129"/>
                  </a:lnTo>
                  <a:lnTo>
                    <a:pt x="189" y="129"/>
                  </a:lnTo>
                  <a:lnTo>
                    <a:pt x="199" y="139"/>
                  </a:lnTo>
                  <a:lnTo>
                    <a:pt x="199" y="144"/>
                  </a:lnTo>
                  <a:lnTo>
                    <a:pt x="194" y="159"/>
                  </a:lnTo>
                  <a:lnTo>
                    <a:pt x="184" y="164"/>
                  </a:lnTo>
                  <a:lnTo>
                    <a:pt x="184" y="169"/>
                  </a:lnTo>
                  <a:lnTo>
                    <a:pt x="184" y="174"/>
                  </a:lnTo>
                  <a:lnTo>
                    <a:pt x="194" y="179"/>
                  </a:lnTo>
                  <a:lnTo>
                    <a:pt x="194" y="189"/>
                  </a:lnTo>
                  <a:lnTo>
                    <a:pt x="189" y="209"/>
                  </a:lnTo>
                  <a:lnTo>
                    <a:pt x="184" y="214"/>
                  </a:lnTo>
                  <a:lnTo>
                    <a:pt x="179" y="214"/>
                  </a:lnTo>
                  <a:lnTo>
                    <a:pt x="174" y="214"/>
                  </a:lnTo>
                  <a:lnTo>
                    <a:pt x="169" y="219"/>
                  </a:lnTo>
                  <a:lnTo>
                    <a:pt x="189" y="234"/>
                  </a:lnTo>
                  <a:lnTo>
                    <a:pt x="209" y="249"/>
                  </a:lnTo>
                  <a:lnTo>
                    <a:pt x="219" y="239"/>
                  </a:lnTo>
                  <a:lnTo>
                    <a:pt x="234" y="239"/>
                  </a:lnTo>
                  <a:lnTo>
                    <a:pt x="243" y="234"/>
                  </a:lnTo>
                  <a:lnTo>
                    <a:pt x="258" y="229"/>
                  </a:lnTo>
                  <a:lnTo>
                    <a:pt x="253" y="224"/>
                  </a:lnTo>
                  <a:lnTo>
                    <a:pt x="253" y="219"/>
                  </a:lnTo>
                  <a:lnTo>
                    <a:pt x="273" y="199"/>
                  </a:lnTo>
                  <a:lnTo>
                    <a:pt x="293" y="179"/>
                  </a:lnTo>
                  <a:lnTo>
                    <a:pt x="288" y="154"/>
                  </a:lnTo>
                  <a:lnTo>
                    <a:pt x="278" y="134"/>
                  </a:lnTo>
                  <a:lnTo>
                    <a:pt x="293" y="129"/>
                  </a:lnTo>
                  <a:lnTo>
                    <a:pt x="308" y="124"/>
                  </a:lnTo>
                  <a:lnTo>
                    <a:pt x="323" y="114"/>
                  </a:lnTo>
                  <a:lnTo>
                    <a:pt x="333" y="104"/>
                  </a:lnTo>
                  <a:lnTo>
                    <a:pt x="323" y="94"/>
                  </a:lnTo>
                  <a:lnTo>
                    <a:pt x="318" y="89"/>
                  </a:lnTo>
                  <a:lnTo>
                    <a:pt x="318" y="79"/>
                  </a:lnTo>
                  <a:lnTo>
                    <a:pt x="323" y="75"/>
                  </a:lnTo>
                  <a:lnTo>
                    <a:pt x="328" y="65"/>
                  </a:lnTo>
                  <a:lnTo>
                    <a:pt x="338" y="40"/>
                  </a:lnTo>
                  <a:lnTo>
                    <a:pt x="348" y="0"/>
                  </a:lnTo>
                  <a:lnTo>
                    <a:pt x="353" y="0"/>
                  </a:lnTo>
                  <a:lnTo>
                    <a:pt x="353" y="5"/>
                  </a:lnTo>
                  <a:lnTo>
                    <a:pt x="358" y="25"/>
                  </a:lnTo>
                  <a:lnTo>
                    <a:pt x="358" y="60"/>
                  </a:lnTo>
                  <a:lnTo>
                    <a:pt x="363" y="70"/>
                  </a:lnTo>
                  <a:lnTo>
                    <a:pt x="363" y="79"/>
                  </a:lnTo>
                  <a:lnTo>
                    <a:pt x="358" y="89"/>
                  </a:lnTo>
                  <a:lnTo>
                    <a:pt x="358" y="99"/>
                  </a:lnTo>
                  <a:lnTo>
                    <a:pt x="383" y="124"/>
                  </a:lnTo>
                  <a:lnTo>
                    <a:pt x="393" y="134"/>
                  </a:lnTo>
                  <a:lnTo>
                    <a:pt x="398" y="149"/>
                  </a:lnTo>
                  <a:lnTo>
                    <a:pt x="393" y="154"/>
                  </a:lnTo>
                  <a:lnTo>
                    <a:pt x="383" y="154"/>
                  </a:lnTo>
                  <a:lnTo>
                    <a:pt x="363" y="154"/>
                  </a:lnTo>
                  <a:lnTo>
                    <a:pt x="348" y="159"/>
                  </a:lnTo>
                  <a:lnTo>
                    <a:pt x="348" y="164"/>
                  </a:lnTo>
                  <a:lnTo>
                    <a:pt x="348" y="174"/>
                  </a:lnTo>
                  <a:lnTo>
                    <a:pt x="358" y="184"/>
                  </a:lnTo>
                  <a:lnTo>
                    <a:pt x="368" y="194"/>
                  </a:lnTo>
                  <a:lnTo>
                    <a:pt x="373" y="199"/>
                  </a:lnTo>
                  <a:lnTo>
                    <a:pt x="378" y="204"/>
                  </a:lnTo>
                  <a:lnTo>
                    <a:pt x="373" y="209"/>
                  </a:lnTo>
                  <a:lnTo>
                    <a:pt x="368" y="219"/>
                  </a:lnTo>
                  <a:lnTo>
                    <a:pt x="358" y="224"/>
                  </a:lnTo>
                  <a:lnTo>
                    <a:pt x="348" y="224"/>
                  </a:lnTo>
                  <a:lnTo>
                    <a:pt x="318" y="244"/>
                  </a:lnTo>
                  <a:lnTo>
                    <a:pt x="318" y="249"/>
                  </a:lnTo>
                  <a:lnTo>
                    <a:pt x="318" y="259"/>
                  </a:lnTo>
                  <a:lnTo>
                    <a:pt x="308" y="259"/>
                  </a:lnTo>
                  <a:lnTo>
                    <a:pt x="293" y="259"/>
                  </a:lnTo>
                  <a:lnTo>
                    <a:pt x="273" y="254"/>
                  </a:lnTo>
                  <a:lnTo>
                    <a:pt x="253" y="249"/>
                  </a:lnTo>
                  <a:lnTo>
                    <a:pt x="243" y="254"/>
                  </a:lnTo>
                  <a:lnTo>
                    <a:pt x="238" y="259"/>
                  </a:lnTo>
                  <a:lnTo>
                    <a:pt x="214" y="264"/>
                  </a:lnTo>
                  <a:lnTo>
                    <a:pt x="199" y="264"/>
                  </a:lnTo>
                  <a:lnTo>
                    <a:pt x="184" y="264"/>
                  </a:lnTo>
                  <a:lnTo>
                    <a:pt x="159" y="224"/>
                  </a:lnTo>
                  <a:lnTo>
                    <a:pt x="144" y="239"/>
                  </a:lnTo>
                  <a:lnTo>
                    <a:pt x="129" y="254"/>
                  </a:lnTo>
                  <a:lnTo>
                    <a:pt x="144" y="259"/>
                  </a:lnTo>
                  <a:lnTo>
                    <a:pt x="149" y="264"/>
                  </a:lnTo>
                  <a:lnTo>
                    <a:pt x="149" y="269"/>
                  </a:lnTo>
                  <a:lnTo>
                    <a:pt x="139" y="278"/>
                  </a:lnTo>
                  <a:lnTo>
                    <a:pt x="154" y="288"/>
                  </a:lnTo>
                  <a:lnTo>
                    <a:pt x="154" y="293"/>
                  </a:lnTo>
                  <a:lnTo>
                    <a:pt x="159" y="298"/>
                  </a:lnTo>
                  <a:lnTo>
                    <a:pt x="139" y="303"/>
                  </a:lnTo>
                  <a:lnTo>
                    <a:pt x="129" y="308"/>
                  </a:lnTo>
                  <a:lnTo>
                    <a:pt x="124" y="318"/>
                  </a:lnTo>
                  <a:lnTo>
                    <a:pt x="129" y="323"/>
                  </a:lnTo>
                  <a:lnTo>
                    <a:pt x="99" y="338"/>
                  </a:lnTo>
                  <a:lnTo>
                    <a:pt x="84" y="348"/>
                  </a:lnTo>
                  <a:lnTo>
                    <a:pt x="74" y="358"/>
                  </a:lnTo>
                  <a:lnTo>
                    <a:pt x="79" y="363"/>
                  </a:lnTo>
                  <a:lnTo>
                    <a:pt x="84" y="368"/>
                  </a:lnTo>
                  <a:lnTo>
                    <a:pt x="89" y="378"/>
                  </a:lnTo>
                  <a:lnTo>
                    <a:pt x="89" y="408"/>
                  </a:lnTo>
                  <a:lnTo>
                    <a:pt x="69" y="413"/>
                  </a:lnTo>
                  <a:lnTo>
                    <a:pt x="54" y="423"/>
                  </a:lnTo>
                  <a:lnTo>
                    <a:pt x="40" y="428"/>
                  </a:lnTo>
                  <a:lnTo>
                    <a:pt x="30" y="428"/>
                  </a:lnTo>
                  <a:lnTo>
                    <a:pt x="25" y="428"/>
                  </a:lnTo>
                  <a:lnTo>
                    <a:pt x="15" y="428"/>
                  </a:lnTo>
                  <a:lnTo>
                    <a:pt x="10" y="433"/>
                  </a:lnTo>
                  <a:lnTo>
                    <a:pt x="5" y="438"/>
                  </a:lnTo>
                  <a:lnTo>
                    <a:pt x="0" y="443"/>
                  </a:lnTo>
                  <a:lnTo>
                    <a:pt x="5" y="423"/>
                  </a:lnTo>
                  <a:lnTo>
                    <a:pt x="15" y="413"/>
                  </a:lnTo>
                  <a:lnTo>
                    <a:pt x="44" y="398"/>
                  </a:lnTo>
                  <a:lnTo>
                    <a:pt x="59" y="393"/>
                  </a:lnTo>
                  <a:lnTo>
                    <a:pt x="64" y="388"/>
                  </a:lnTo>
                  <a:lnTo>
                    <a:pt x="64" y="378"/>
                  </a:lnTo>
                  <a:lnTo>
                    <a:pt x="54" y="363"/>
                  </a:lnTo>
                  <a:close/>
                </a:path>
              </a:pathLst>
            </a:custGeom>
            <a:solidFill>
              <a:srgbClr val="000000"/>
            </a:solidFill>
            <a:ln w="9525">
              <a:noFill/>
              <a:round/>
              <a:headEnd/>
              <a:tailEnd/>
            </a:ln>
          </p:spPr>
          <p:txBody>
            <a:bodyPr>
              <a:prstTxWarp prst="textNoShape">
                <a:avLst/>
              </a:prstTxWarp>
            </a:bodyPr>
            <a:lstStyle/>
            <a:p>
              <a:endParaRPr lang="en-US"/>
            </a:p>
          </p:txBody>
        </p:sp>
        <p:sp>
          <p:nvSpPr>
            <p:cNvPr id="47511" name="Freeform 72"/>
            <p:cNvSpPr>
              <a:spLocks/>
            </p:cNvSpPr>
            <p:nvPr/>
          </p:nvSpPr>
          <p:spPr bwMode="auto">
            <a:xfrm>
              <a:off x="2668" y="2407"/>
              <a:ext cx="130" cy="93"/>
            </a:xfrm>
            <a:custGeom>
              <a:avLst/>
              <a:gdLst>
                <a:gd name="T0" fmla="*/ 74 w 89"/>
                <a:gd name="T1" fmla="*/ 15 h 65"/>
                <a:gd name="T2" fmla="*/ 74 w 89"/>
                <a:gd name="T3" fmla="*/ 15 h 65"/>
                <a:gd name="T4" fmla="*/ 84 w 89"/>
                <a:gd name="T5" fmla="*/ 25 h 65"/>
                <a:gd name="T6" fmla="*/ 89 w 89"/>
                <a:gd name="T7" fmla="*/ 45 h 65"/>
                <a:gd name="T8" fmla="*/ 89 w 89"/>
                <a:gd name="T9" fmla="*/ 60 h 65"/>
                <a:gd name="T10" fmla="*/ 84 w 89"/>
                <a:gd name="T11" fmla="*/ 65 h 65"/>
                <a:gd name="T12" fmla="*/ 74 w 89"/>
                <a:gd name="T13" fmla="*/ 65 h 65"/>
                <a:gd name="T14" fmla="*/ 74 w 89"/>
                <a:gd name="T15" fmla="*/ 65 h 65"/>
                <a:gd name="T16" fmla="*/ 74 w 89"/>
                <a:gd name="T17" fmla="*/ 35 h 65"/>
                <a:gd name="T18" fmla="*/ 69 w 89"/>
                <a:gd name="T19" fmla="*/ 25 h 65"/>
                <a:gd name="T20" fmla="*/ 54 w 89"/>
                <a:gd name="T21" fmla="*/ 15 h 65"/>
                <a:gd name="T22" fmla="*/ 54 w 89"/>
                <a:gd name="T23" fmla="*/ 15 h 65"/>
                <a:gd name="T24" fmla="*/ 44 w 89"/>
                <a:gd name="T25" fmla="*/ 15 h 65"/>
                <a:gd name="T26" fmla="*/ 29 w 89"/>
                <a:gd name="T27" fmla="*/ 20 h 65"/>
                <a:gd name="T28" fmla="*/ 10 w 89"/>
                <a:gd name="T29" fmla="*/ 35 h 65"/>
                <a:gd name="T30" fmla="*/ 10 w 89"/>
                <a:gd name="T31" fmla="*/ 35 h 65"/>
                <a:gd name="T32" fmla="*/ 0 w 89"/>
                <a:gd name="T33" fmla="*/ 30 h 65"/>
                <a:gd name="T34" fmla="*/ 0 w 89"/>
                <a:gd name="T35" fmla="*/ 25 h 65"/>
                <a:gd name="T36" fmla="*/ 5 w 89"/>
                <a:gd name="T37" fmla="*/ 20 h 65"/>
                <a:gd name="T38" fmla="*/ 24 w 89"/>
                <a:gd name="T39" fmla="*/ 5 h 65"/>
                <a:gd name="T40" fmla="*/ 24 w 89"/>
                <a:gd name="T41" fmla="*/ 5 h 65"/>
                <a:gd name="T42" fmla="*/ 49 w 89"/>
                <a:gd name="T43" fmla="*/ 0 h 65"/>
                <a:gd name="T44" fmla="*/ 64 w 89"/>
                <a:gd name="T45" fmla="*/ 5 h 65"/>
                <a:gd name="T46" fmla="*/ 74 w 89"/>
                <a:gd name="T47" fmla="*/ 15 h 65"/>
                <a:gd name="T48" fmla="*/ 74 w 89"/>
                <a:gd name="T49" fmla="*/ 15 h 65"/>
                <a:gd name="T50" fmla="*/ 74 w 89"/>
                <a:gd name="T51" fmla="*/ 15 h 6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89"/>
                <a:gd name="T79" fmla="*/ 0 h 65"/>
                <a:gd name="T80" fmla="*/ 89 w 89"/>
                <a:gd name="T81" fmla="*/ 65 h 6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89" h="65">
                  <a:moveTo>
                    <a:pt x="74" y="15"/>
                  </a:moveTo>
                  <a:lnTo>
                    <a:pt x="74" y="15"/>
                  </a:lnTo>
                  <a:lnTo>
                    <a:pt x="84" y="25"/>
                  </a:lnTo>
                  <a:lnTo>
                    <a:pt x="89" y="45"/>
                  </a:lnTo>
                  <a:lnTo>
                    <a:pt x="89" y="60"/>
                  </a:lnTo>
                  <a:lnTo>
                    <a:pt x="84" y="65"/>
                  </a:lnTo>
                  <a:lnTo>
                    <a:pt x="74" y="65"/>
                  </a:lnTo>
                  <a:lnTo>
                    <a:pt x="74" y="35"/>
                  </a:lnTo>
                  <a:lnTo>
                    <a:pt x="69" y="25"/>
                  </a:lnTo>
                  <a:lnTo>
                    <a:pt x="54" y="15"/>
                  </a:lnTo>
                  <a:lnTo>
                    <a:pt x="44" y="15"/>
                  </a:lnTo>
                  <a:lnTo>
                    <a:pt x="29" y="20"/>
                  </a:lnTo>
                  <a:lnTo>
                    <a:pt x="10" y="35"/>
                  </a:lnTo>
                  <a:lnTo>
                    <a:pt x="0" y="30"/>
                  </a:lnTo>
                  <a:lnTo>
                    <a:pt x="0" y="25"/>
                  </a:lnTo>
                  <a:lnTo>
                    <a:pt x="5" y="20"/>
                  </a:lnTo>
                  <a:lnTo>
                    <a:pt x="24" y="5"/>
                  </a:lnTo>
                  <a:lnTo>
                    <a:pt x="49" y="0"/>
                  </a:lnTo>
                  <a:lnTo>
                    <a:pt x="64" y="5"/>
                  </a:lnTo>
                  <a:lnTo>
                    <a:pt x="74" y="15"/>
                  </a:lnTo>
                  <a:close/>
                </a:path>
              </a:pathLst>
            </a:custGeom>
            <a:solidFill>
              <a:srgbClr val="000000"/>
            </a:solidFill>
            <a:ln w="9525">
              <a:noFill/>
              <a:round/>
              <a:headEnd/>
              <a:tailEnd/>
            </a:ln>
          </p:spPr>
          <p:txBody>
            <a:bodyPr>
              <a:prstTxWarp prst="textNoShape">
                <a:avLst/>
              </a:prstTxWarp>
            </a:bodyPr>
            <a:lstStyle/>
            <a:p>
              <a:endParaRPr lang="en-US"/>
            </a:p>
          </p:txBody>
        </p:sp>
        <p:sp>
          <p:nvSpPr>
            <p:cNvPr id="47512" name="Freeform 73"/>
            <p:cNvSpPr>
              <a:spLocks/>
            </p:cNvSpPr>
            <p:nvPr/>
          </p:nvSpPr>
          <p:spPr bwMode="auto">
            <a:xfrm>
              <a:off x="2805" y="2493"/>
              <a:ext cx="180" cy="115"/>
            </a:xfrm>
            <a:custGeom>
              <a:avLst/>
              <a:gdLst>
                <a:gd name="T0" fmla="*/ 15 w 124"/>
                <a:gd name="T1" fmla="*/ 0 h 80"/>
                <a:gd name="T2" fmla="*/ 15 w 124"/>
                <a:gd name="T3" fmla="*/ 0 h 80"/>
                <a:gd name="T4" fmla="*/ 45 w 124"/>
                <a:gd name="T5" fmla="*/ 5 h 80"/>
                <a:gd name="T6" fmla="*/ 75 w 124"/>
                <a:gd name="T7" fmla="*/ 5 h 80"/>
                <a:gd name="T8" fmla="*/ 100 w 124"/>
                <a:gd name="T9" fmla="*/ 15 h 80"/>
                <a:gd name="T10" fmla="*/ 120 w 124"/>
                <a:gd name="T11" fmla="*/ 35 h 80"/>
                <a:gd name="T12" fmla="*/ 120 w 124"/>
                <a:gd name="T13" fmla="*/ 35 h 80"/>
                <a:gd name="T14" fmla="*/ 124 w 124"/>
                <a:gd name="T15" fmla="*/ 50 h 80"/>
                <a:gd name="T16" fmla="*/ 120 w 124"/>
                <a:gd name="T17" fmla="*/ 60 h 80"/>
                <a:gd name="T18" fmla="*/ 110 w 124"/>
                <a:gd name="T19" fmla="*/ 70 h 80"/>
                <a:gd name="T20" fmla="*/ 100 w 124"/>
                <a:gd name="T21" fmla="*/ 75 h 80"/>
                <a:gd name="T22" fmla="*/ 100 w 124"/>
                <a:gd name="T23" fmla="*/ 75 h 80"/>
                <a:gd name="T24" fmla="*/ 80 w 124"/>
                <a:gd name="T25" fmla="*/ 75 h 80"/>
                <a:gd name="T26" fmla="*/ 70 w 124"/>
                <a:gd name="T27" fmla="*/ 80 h 80"/>
                <a:gd name="T28" fmla="*/ 70 w 124"/>
                <a:gd name="T29" fmla="*/ 80 h 80"/>
                <a:gd name="T30" fmla="*/ 65 w 124"/>
                <a:gd name="T31" fmla="*/ 70 h 80"/>
                <a:gd name="T32" fmla="*/ 65 w 124"/>
                <a:gd name="T33" fmla="*/ 65 h 80"/>
                <a:gd name="T34" fmla="*/ 70 w 124"/>
                <a:gd name="T35" fmla="*/ 60 h 80"/>
                <a:gd name="T36" fmla="*/ 70 w 124"/>
                <a:gd name="T37" fmla="*/ 60 h 80"/>
                <a:gd name="T38" fmla="*/ 80 w 124"/>
                <a:gd name="T39" fmla="*/ 65 h 80"/>
                <a:gd name="T40" fmla="*/ 90 w 124"/>
                <a:gd name="T41" fmla="*/ 60 h 80"/>
                <a:gd name="T42" fmla="*/ 110 w 124"/>
                <a:gd name="T43" fmla="*/ 45 h 80"/>
                <a:gd name="T44" fmla="*/ 110 w 124"/>
                <a:gd name="T45" fmla="*/ 45 h 80"/>
                <a:gd name="T46" fmla="*/ 105 w 124"/>
                <a:gd name="T47" fmla="*/ 35 h 80"/>
                <a:gd name="T48" fmla="*/ 95 w 124"/>
                <a:gd name="T49" fmla="*/ 30 h 80"/>
                <a:gd name="T50" fmla="*/ 85 w 124"/>
                <a:gd name="T51" fmla="*/ 25 h 80"/>
                <a:gd name="T52" fmla="*/ 75 w 124"/>
                <a:gd name="T53" fmla="*/ 20 h 80"/>
                <a:gd name="T54" fmla="*/ 75 w 124"/>
                <a:gd name="T55" fmla="*/ 20 h 80"/>
                <a:gd name="T56" fmla="*/ 35 w 124"/>
                <a:gd name="T57" fmla="*/ 15 h 80"/>
                <a:gd name="T58" fmla="*/ 20 w 124"/>
                <a:gd name="T59" fmla="*/ 20 h 80"/>
                <a:gd name="T60" fmla="*/ 10 w 124"/>
                <a:gd name="T61" fmla="*/ 25 h 80"/>
                <a:gd name="T62" fmla="*/ 10 w 124"/>
                <a:gd name="T63" fmla="*/ 30 h 80"/>
                <a:gd name="T64" fmla="*/ 10 w 124"/>
                <a:gd name="T65" fmla="*/ 30 h 80"/>
                <a:gd name="T66" fmla="*/ 0 w 124"/>
                <a:gd name="T67" fmla="*/ 30 h 80"/>
                <a:gd name="T68" fmla="*/ 0 w 124"/>
                <a:gd name="T69" fmla="*/ 25 h 80"/>
                <a:gd name="T70" fmla="*/ 0 w 124"/>
                <a:gd name="T71" fmla="*/ 15 h 80"/>
                <a:gd name="T72" fmla="*/ 5 w 124"/>
                <a:gd name="T73" fmla="*/ 5 h 80"/>
                <a:gd name="T74" fmla="*/ 15 w 124"/>
                <a:gd name="T75" fmla="*/ 0 h 80"/>
                <a:gd name="T76" fmla="*/ 15 w 124"/>
                <a:gd name="T77" fmla="*/ 0 h 80"/>
                <a:gd name="T78" fmla="*/ 15 w 124"/>
                <a:gd name="T79" fmla="*/ 0 h 8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24"/>
                <a:gd name="T121" fmla="*/ 0 h 80"/>
                <a:gd name="T122" fmla="*/ 124 w 124"/>
                <a:gd name="T123" fmla="*/ 80 h 8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24" h="80">
                  <a:moveTo>
                    <a:pt x="15" y="0"/>
                  </a:moveTo>
                  <a:lnTo>
                    <a:pt x="15" y="0"/>
                  </a:lnTo>
                  <a:lnTo>
                    <a:pt x="45" y="5"/>
                  </a:lnTo>
                  <a:lnTo>
                    <a:pt x="75" y="5"/>
                  </a:lnTo>
                  <a:lnTo>
                    <a:pt x="100" y="15"/>
                  </a:lnTo>
                  <a:lnTo>
                    <a:pt x="120" y="35"/>
                  </a:lnTo>
                  <a:lnTo>
                    <a:pt x="124" y="50"/>
                  </a:lnTo>
                  <a:lnTo>
                    <a:pt x="120" y="60"/>
                  </a:lnTo>
                  <a:lnTo>
                    <a:pt x="110" y="70"/>
                  </a:lnTo>
                  <a:lnTo>
                    <a:pt x="100" y="75"/>
                  </a:lnTo>
                  <a:lnTo>
                    <a:pt x="80" y="75"/>
                  </a:lnTo>
                  <a:lnTo>
                    <a:pt x="70" y="80"/>
                  </a:lnTo>
                  <a:lnTo>
                    <a:pt x="65" y="70"/>
                  </a:lnTo>
                  <a:lnTo>
                    <a:pt x="65" y="65"/>
                  </a:lnTo>
                  <a:lnTo>
                    <a:pt x="70" y="60"/>
                  </a:lnTo>
                  <a:lnTo>
                    <a:pt x="80" y="65"/>
                  </a:lnTo>
                  <a:lnTo>
                    <a:pt x="90" y="60"/>
                  </a:lnTo>
                  <a:lnTo>
                    <a:pt x="110" y="45"/>
                  </a:lnTo>
                  <a:lnTo>
                    <a:pt x="105" y="35"/>
                  </a:lnTo>
                  <a:lnTo>
                    <a:pt x="95" y="30"/>
                  </a:lnTo>
                  <a:lnTo>
                    <a:pt x="85" y="25"/>
                  </a:lnTo>
                  <a:lnTo>
                    <a:pt x="75" y="20"/>
                  </a:lnTo>
                  <a:lnTo>
                    <a:pt x="35" y="15"/>
                  </a:lnTo>
                  <a:lnTo>
                    <a:pt x="20" y="20"/>
                  </a:lnTo>
                  <a:lnTo>
                    <a:pt x="10" y="25"/>
                  </a:lnTo>
                  <a:lnTo>
                    <a:pt x="10" y="30"/>
                  </a:lnTo>
                  <a:lnTo>
                    <a:pt x="0" y="30"/>
                  </a:lnTo>
                  <a:lnTo>
                    <a:pt x="0" y="25"/>
                  </a:lnTo>
                  <a:lnTo>
                    <a:pt x="0" y="15"/>
                  </a:lnTo>
                  <a:lnTo>
                    <a:pt x="5" y="5"/>
                  </a:lnTo>
                  <a:lnTo>
                    <a:pt x="15" y="0"/>
                  </a:lnTo>
                  <a:close/>
                </a:path>
              </a:pathLst>
            </a:custGeom>
            <a:solidFill>
              <a:srgbClr val="000000"/>
            </a:solidFill>
            <a:ln w="9525">
              <a:noFill/>
              <a:round/>
              <a:headEnd/>
              <a:tailEnd/>
            </a:ln>
          </p:spPr>
          <p:txBody>
            <a:bodyPr>
              <a:prstTxWarp prst="textNoShape">
                <a:avLst/>
              </a:prstTxWarp>
            </a:bodyPr>
            <a:lstStyle/>
            <a:p>
              <a:endParaRPr lang="en-US"/>
            </a:p>
          </p:txBody>
        </p:sp>
        <p:sp>
          <p:nvSpPr>
            <p:cNvPr id="47513" name="Freeform 74"/>
            <p:cNvSpPr>
              <a:spLocks/>
            </p:cNvSpPr>
            <p:nvPr/>
          </p:nvSpPr>
          <p:spPr bwMode="auto">
            <a:xfrm>
              <a:off x="2928" y="1994"/>
              <a:ext cx="493" cy="462"/>
            </a:xfrm>
            <a:custGeom>
              <a:avLst/>
              <a:gdLst>
                <a:gd name="T0" fmla="*/ 149 w 338"/>
                <a:gd name="T1" fmla="*/ 0 h 323"/>
                <a:gd name="T2" fmla="*/ 99 w 338"/>
                <a:gd name="T3" fmla="*/ 20 h 323"/>
                <a:gd name="T4" fmla="*/ 49 w 338"/>
                <a:gd name="T5" fmla="*/ 70 h 323"/>
                <a:gd name="T6" fmla="*/ 35 w 338"/>
                <a:gd name="T7" fmla="*/ 104 h 323"/>
                <a:gd name="T8" fmla="*/ 30 w 338"/>
                <a:gd name="T9" fmla="*/ 149 h 323"/>
                <a:gd name="T10" fmla="*/ 49 w 338"/>
                <a:gd name="T11" fmla="*/ 194 h 323"/>
                <a:gd name="T12" fmla="*/ 59 w 338"/>
                <a:gd name="T13" fmla="*/ 204 h 323"/>
                <a:gd name="T14" fmla="*/ 84 w 338"/>
                <a:gd name="T15" fmla="*/ 214 h 323"/>
                <a:gd name="T16" fmla="*/ 99 w 338"/>
                <a:gd name="T17" fmla="*/ 209 h 323"/>
                <a:gd name="T18" fmla="*/ 119 w 338"/>
                <a:gd name="T19" fmla="*/ 209 h 323"/>
                <a:gd name="T20" fmla="*/ 124 w 338"/>
                <a:gd name="T21" fmla="*/ 224 h 323"/>
                <a:gd name="T22" fmla="*/ 104 w 338"/>
                <a:gd name="T23" fmla="*/ 234 h 323"/>
                <a:gd name="T24" fmla="*/ 99 w 338"/>
                <a:gd name="T25" fmla="*/ 244 h 323"/>
                <a:gd name="T26" fmla="*/ 94 w 338"/>
                <a:gd name="T27" fmla="*/ 259 h 323"/>
                <a:gd name="T28" fmla="*/ 104 w 338"/>
                <a:gd name="T29" fmla="*/ 283 h 323"/>
                <a:gd name="T30" fmla="*/ 114 w 338"/>
                <a:gd name="T31" fmla="*/ 288 h 323"/>
                <a:gd name="T32" fmla="*/ 149 w 338"/>
                <a:gd name="T33" fmla="*/ 288 h 323"/>
                <a:gd name="T34" fmla="*/ 204 w 338"/>
                <a:gd name="T35" fmla="*/ 264 h 323"/>
                <a:gd name="T36" fmla="*/ 238 w 338"/>
                <a:gd name="T37" fmla="*/ 254 h 323"/>
                <a:gd name="T38" fmla="*/ 243 w 338"/>
                <a:gd name="T39" fmla="*/ 259 h 323"/>
                <a:gd name="T40" fmla="*/ 268 w 338"/>
                <a:gd name="T41" fmla="*/ 254 h 323"/>
                <a:gd name="T42" fmla="*/ 258 w 338"/>
                <a:gd name="T43" fmla="*/ 273 h 323"/>
                <a:gd name="T44" fmla="*/ 258 w 338"/>
                <a:gd name="T45" fmla="*/ 293 h 323"/>
                <a:gd name="T46" fmla="*/ 268 w 338"/>
                <a:gd name="T47" fmla="*/ 303 h 323"/>
                <a:gd name="T48" fmla="*/ 293 w 338"/>
                <a:gd name="T49" fmla="*/ 308 h 323"/>
                <a:gd name="T50" fmla="*/ 328 w 338"/>
                <a:gd name="T51" fmla="*/ 288 h 323"/>
                <a:gd name="T52" fmla="*/ 338 w 338"/>
                <a:gd name="T53" fmla="*/ 268 h 323"/>
                <a:gd name="T54" fmla="*/ 338 w 338"/>
                <a:gd name="T55" fmla="*/ 288 h 323"/>
                <a:gd name="T56" fmla="*/ 318 w 338"/>
                <a:gd name="T57" fmla="*/ 308 h 323"/>
                <a:gd name="T58" fmla="*/ 288 w 338"/>
                <a:gd name="T59" fmla="*/ 318 h 323"/>
                <a:gd name="T60" fmla="*/ 253 w 338"/>
                <a:gd name="T61" fmla="*/ 313 h 323"/>
                <a:gd name="T62" fmla="*/ 238 w 338"/>
                <a:gd name="T63" fmla="*/ 308 h 323"/>
                <a:gd name="T64" fmla="*/ 219 w 338"/>
                <a:gd name="T65" fmla="*/ 288 h 323"/>
                <a:gd name="T66" fmla="*/ 169 w 338"/>
                <a:gd name="T67" fmla="*/ 318 h 323"/>
                <a:gd name="T68" fmla="*/ 104 w 338"/>
                <a:gd name="T69" fmla="*/ 323 h 323"/>
                <a:gd name="T70" fmla="*/ 64 w 338"/>
                <a:gd name="T71" fmla="*/ 308 h 323"/>
                <a:gd name="T72" fmla="*/ 49 w 338"/>
                <a:gd name="T73" fmla="*/ 288 h 323"/>
                <a:gd name="T74" fmla="*/ 49 w 338"/>
                <a:gd name="T75" fmla="*/ 259 h 323"/>
                <a:gd name="T76" fmla="*/ 59 w 338"/>
                <a:gd name="T77" fmla="*/ 229 h 323"/>
                <a:gd name="T78" fmla="*/ 39 w 338"/>
                <a:gd name="T79" fmla="*/ 219 h 323"/>
                <a:gd name="T80" fmla="*/ 10 w 338"/>
                <a:gd name="T81" fmla="*/ 174 h 323"/>
                <a:gd name="T82" fmla="*/ 0 w 338"/>
                <a:gd name="T83" fmla="*/ 149 h 323"/>
                <a:gd name="T84" fmla="*/ 15 w 338"/>
                <a:gd name="T85" fmla="*/ 65 h 323"/>
                <a:gd name="T86" fmla="*/ 44 w 338"/>
                <a:gd name="T87" fmla="*/ 25 h 323"/>
                <a:gd name="T88" fmla="*/ 89 w 338"/>
                <a:gd name="T89" fmla="*/ 10 h 323"/>
                <a:gd name="T90" fmla="*/ 149 w 338"/>
                <a:gd name="T91" fmla="*/ 0 h 323"/>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338"/>
                <a:gd name="T139" fmla="*/ 0 h 323"/>
                <a:gd name="T140" fmla="*/ 338 w 338"/>
                <a:gd name="T141" fmla="*/ 323 h 323"/>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338" h="323">
                  <a:moveTo>
                    <a:pt x="149" y="0"/>
                  </a:moveTo>
                  <a:lnTo>
                    <a:pt x="149" y="0"/>
                  </a:lnTo>
                  <a:lnTo>
                    <a:pt x="124" y="5"/>
                  </a:lnTo>
                  <a:lnTo>
                    <a:pt x="99" y="20"/>
                  </a:lnTo>
                  <a:lnTo>
                    <a:pt x="74" y="45"/>
                  </a:lnTo>
                  <a:lnTo>
                    <a:pt x="49" y="70"/>
                  </a:lnTo>
                  <a:lnTo>
                    <a:pt x="39" y="89"/>
                  </a:lnTo>
                  <a:lnTo>
                    <a:pt x="35" y="104"/>
                  </a:lnTo>
                  <a:lnTo>
                    <a:pt x="30" y="124"/>
                  </a:lnTo>
                  <a:lnTo>
                    <a:pt x="30" y="149"/>
                  </a:lnTo>
                  <a:lnTo>
                    <a:pt x="39" y="169"/>
                  </a:lnTo>
                  <a:lnTo>
                    <a:pt x="49" y="194"/>
                  </a:lnTo>
                  <a:lnTo>
                    <a:pt x="59" y="204"/>
                  </a:lnTo>
                  <a:lnTo>
                    <a:pt x="64" y="209"/>
                  </a:lnTo>
                  <a:lnTo>
                    <a:pt x="84" y="214"/>
                  </a:lnTo>
                  <a:lnTo>
                    <a:pt x="99" y="209"/>
                  </a:lnTo>
                  <a:lnTo>
                    <a:pt x="119" y="209"/>
                  </a:lnTo>
                  <a:lnTo>
                    <a:pt x="124" y="219"/>
                  </a:lnTo>
                  <a:lnTo>
                    <a:pt x="124" y="224"/>
                  </a:lnTo>
                  <a:lnTo>
                    <a:pt x="114" y="229"/>
                  </a:lnTo>
                  <a:lnTo>
                    <a:pt x="104" y="234"/>
                  </a:lnTo>
                  <a:lnTo>
                    <a:pt x="99" y="239"/>
                  </a:lnTo>
                  <a:lnTo>
                    <a:pt x="99" y="244"/>
                  </a:lnTo>
                  <a:lnTo>
                    <a:pt x="94" y="259"/>
                  </a:lnTo>
                  <a:lnTo>
                    <a:pt x="99" y="268"/>
                  </a:lnTo>
                  <a:lnTo>
                    <a:pt x="104" y="283"/>
                  </a:lnTo>
                  <a:lnTo>
                    <a:pt x="114" y="288"/>
                  </a:lnTo>
                  <a:lnTo>
                    <a:pt x="134" y="288"/>
                  </a:lnTo>
                  <a:lnTo>
                    <a:pt x="149" y="288"/>
                  </a:lnTo>
                  <a:lnTo>
                    <a:pt x="179" y="278"/>
                  </a:lnTo>
                  <a:lnTo>
                    <a:pt x="204" y="264"/>
                  </a:lnTo>
                  <a:lnTo>
                    <a:pt x="233" y="259"/>
                  </a:lnTo>
                  <a:lnTo>
                    <a:pt x="238" y="254"/>
                  </a:lnTo>
                  <a:lnTo>
                    <a:pt x="243" y="259"/>
                  </a:lnTo>
                  <a:lnTo>
                    <a:pt x="253" y="259"/>
                  </a:lnTo>
                  <a:lnTo>
                    <a:pt x="268" y="254"/>
                  </a:lnTo>
                  <a:lnTo>
                    <a:pt x="258" y="273"/>
                  </a:lnTo>
                  <a:lnTo>
                    <a:pt x="258" y="283"/>
                  </a:lnTo>
                  <a:lnTo>
                    <a:pt x="258" y="293"/>
                  </a:lnTo>
                  <a:lnTo>
                    <a:pt x="268" y="303"/>
                  </a:lnTo>
                  <a:lnTo>
                    <a:pt x="278" y="308"/>
                  </a:lnTo>
                  <a:lnTo>
                    <a:pt x="293" y="308"/>
                  </a:lnTo>
                  <a:lnTo>
                    <a:pt x="303" y="303"/>
                  </a:lnTo>
                  <a:lnTo>
                    <a:pt x="328" y="288"/>
                  </a:lnTo>
                  <a:lnTo>
                    <a:pt x="333" y="278"/>
                  </a:lnTo>
                  <a:lnTo>
                    <a:pt x="338" y="268"/>
                  </a:lnTo>
                  <a:lnTo>
                    <a:pt x="338" y="288"/>
                  </a:lnTo>
                  <a:lnTo>
                    <a:pt x="333" y="303"/>
                  </a:lnTo>
                  <a:lnTo>
                    <a:pt x="318" y="308"/>
                  </a:lnTo>
                  <a:lnTo>
                    <a:pt x="303" y="318"/>
                  </a:lnTo>
                  <a:lnTo>
                    <a:pt x="288" y="318"/>
                  </a:lnTo>
                  <a:lnTo>
                    <a:pt x="268" y="318"/>
                  </a:lnTo>
                  <a:lnTo>
                    <a:pt x="253" y="313"/>
                  </a:lnTo>
                  <a:lnTo>
                    <a:pt x="238" y="308"/>
                  </a:lnTo>
                  <a:lnTo>
                    <a:pt x="219" y="288"/>
                  </a:lnTo>
                  <a:lnTo>
                    <a:pt x="199" y="303"/>
                  </a:lnTo>
                  <a:lnTo>
                    <a:pt x="169" y="318"/>
                  </a:lnTo>
                  <a:lnTo>
                    <a:pt x="134" y="323"/>
                  </a:lnTo>
                  <a:lnTo>
                    <a:pt x="104" y="323"/>
                  </a:lnTo>
                  <a:lnTo>
                    <a:pt x="79" y="318"/>
                  </a:lnTo>
                  <a:lnTo>
                    <a:pt x="64" y="308"/>
                  </a:lnTo>
                  <a:lnTo>
                    <a:pt x="59" y="303"/>
                  </a:lnTo>
                  <a:lnTo>
                    <a:pt x="49" y="288"/>
                  </a:lnTo>
                  <a:lnTo>
                    <a:pt x="49" y="278"/>
                  </a:lnTo>
                  <a:lnTo>
                    <a:pt x="49" y="259"/>
                  </a:lnTo>
                  <a:lnTo>
                    <a:pt x="49" y="239"/>
                  </a:lnTo>
                  <a:lnTo>
                    <a:pt x="59" y="229"/>
                  </a:lnTo>
                  <a:lnTo>
                    <a:pt x="39" y="219"/>
                  </a:lnTo>
                  <a:lnTo>
                    <a:pt x="20" y="199"/>
                  </a:lnTo>
                  <a:lnTo>
                    <a:pt x="10" y="174"/>
                  </a:lnTo>
                  <a:lnTo>
                    <a:pt x="0" y="149"/>
                  </a:lnTo>
                  <a:lnTo>
                    <a:pt x="5" y="99"/>
                  </a:lnTo>
                  <a:lnTo>
                    <a:pt x="15" y="65"/>
                  </a:lnTo>
                  <a:lnTo>
                    <a:pt x="30" y="45"/>
                  </a:lnTo>
                  <a:lnTo>
                    <a:pt x="44" y="25"/>
                  </a:lnTo>
                  <a:lnTo>
                    <a:pt x="64" y="20"/>
                  </a:lnTo>
                  <a:lnTo>
                    <a:pt x="89" y="10"/>
                  </a:lnTo>
                  <a:lnTo>
                    <a:pt x="149" y="0"/>
                  </a:lnTo>
                  <a:close/>
                </a:path>
              </a:pathLst>
            </a:custGeom>
            <a:solidFill>
              <a:srgbClr val="000000"/>
            </a:solidFill>
            <a:ln w="9525">
              <a:noFill/>
              <a:round/>
              <a:headEnd/>
              <a:tailEnd/>
            </a:ln>
          </p:spPr>
          <p:txBody>
            <a:bodyPr>
              <a:prstTxWarp prst="textNoShape">
                <a:avLst/>
              </a:prstTxWarp>
            </a:bodyPr>
            <a:lstStyle/>
            <a:p>
              <a:endParaRPr lang="en-US"/>
            </a:p>
          </p:txBody>
        </p:sp>
        <p:sp>
          <p:nvSpPr>
            <p:cNvPr id="47514" name="Freeform 75"/>
            <p:cNvSpPr>
              <a:spLocks/>
            </p:cNvSpPr>
            <p:nvPr/>
          </p:nvSpPr>
          <p:spPr bwMode="auto">
            <a:xfrm>
              <a:off x="2943" y="1423"/>
              <a:ext cx="137" cy="329"/>
            </a:xfrm>
            <a:custGeom>
              <a:avLst/>
              <a:gdLst>
                <a:gd name="T0" fmla="*/ 49 w 94"/>
                <a:gd name="T1" fmla="*/ 65 h 229"/>
                <a:gd name="T2" fmla="*/ 49 w 94"/>
                <a:gd name="T3" fmla="*/ 65 h 229"/>
                <a:gd name="T4" fmla="*/ 49 w 94"/>
                <a:gd name="T5" fmla="*/ 50 h 229"/>
                <a:gd name="T6" fmla="*/ 44 w 94"/>
                <a:gd name="T7" fmla="*/ 30 h 229"/>
                <a:gd name="T8" fmla="*/ 44 w 94"/>
                <a:gd name="T9" fmla="*/ 10 h 229"/>
                <a:gd name="T10" fmla="*/ 44 w 94"/>
                <a:gd name="T11" fmla="*/ 5 h 229"/>
                <a:gd name="T12" fmla="*/ 49 w 94"/>
                <a:gd name="T13" fmla="*/ 0 h 229"/>
                <a:gd name="T14" fmla="*/ 49 w 94"/>
                <a:gd name="T15" fmla="*/ 0 h 229"/>
                <a:gd name="T16" fmla="*/ 59 w 94"/>
                <a:gd name="T17" fmla="*/ 55 h 229"/>
                <a:gd name="T18" fmla="*/ 64 w 94"/>
                <a:gd name="T19" fmla="*/ 89 h 229"/>
                <a:gd name="T20" fmla="*/ 59 w 94"/>
                <a:gd name="T21" fmla="*/ 109 h 229"/>
                <a:gd name="T22" fmla="*/ 59 w 94"/>
                <a:gd name="T23" fmla="*/ 109 h 229"/>
                <a:gd name="T24" fmla="*/ 69 w 94"/>
                <a:gd name="T25" fmla="*/ 119 h 229"/>
                <a:gd name="T26" fmla="*/ 79 w 94"/>
                <a:gd name="T27" fmla="*/ 119 h 229"/>
                <a:gd name="T28" fmla="*/ 89 w 94"/>
                <a:gd name="T29" fmla="*/ 119 h 229"/>
                <a:gd name="T30" fmla="*/ 94 w 94"/>
                <a:gd name="T31" fmla="*/ 129 h 229"/>
                <a:gd name="T32" fmla="*/ 84 w 94"/>
                <a:gd name="T33" fmla="*/ 134 h 229"/>
                <a:gd name="T34" fmla="*/ 84 w 94"/>
                <a:gd name="T35" fmla="*/ 134 h 229"/>
                <a:gd name="T36" fmla="*/ 89 w 94"/>
                <a:gd name="T37" fmla="*/ 139 h 229"/>
                <a:gd name="T38" fmla="*/ 89 w 94"/>
                <a:gd name="T39" fmla="*/ 144 h 229"/>
                <a:gd name="T40" fmla="*/ 84 w 94"/>
                <a:gd name="T41" fmla="*/ 159 h 229"/>
                <a:gd name="T42" fmla="*/ 84 w 94"/>
                <a:gd name="T43" fmla="*/ 159 h 229"/>
                <a:gd name="T44" fmla="*/ 79 w 94"/>
                <a:gd name="T45" fmla="*/ 159 h 229"/>
                <a:gd name="T46" fmla="*/ 69 w 94"/>
                <a:gd name="T47" fmla="*/ 169 h 229"/>
                <a:gd name="T48" fmla="*/ 64 w 94"/>
                <a:gd name="T49" fmla="*/ 174 h 229"/>
                <a:gd name="T50" fmla="*/ 54 w 94"/>
                <a:gd name="T51" fmla="*/ 184 h 229"/>
                <a:gd name="T52" fmla="*/ 54 w 94"/>
                <a:gd name="T53" fmla="*/ 184 h 229"/>
                <a:gd name="T54" fmla="*/ 59 w 94"/>
                <a:gd name="T55" fmla="*/ 189 h 229"/>
                <a:gd name="T56" fmla="*/ 74 w 94"/>
                <a:gd name="T57" fmla="*/ 194 h 229"/>
                <a:gd name="T58" fmla="*/ 79 w 94"/>
                <a:gd name="T59" fmla="*/ 199 h 229"/>
                <a:gd name="T60" fmla="*/ 84 w 94"/>
                <a:gd name="T61" fmla="*/ 204 h 229"/>
                <a:gd name="T62" fmla="*/ 84 w 94"/>
                <a:gd name="T63" fmla="*/ 204 h 229"/>
                <a:gd name="T64" fmla="*/ 64 w 94"/>
                <a:gd name="T65" fmla="*/ 214 h 229"/>
                <a:gd name="T66" fmla="*/ 44 w 94"/>
                <a:gd name="T67" fmla="*/ 219 h 229"/>
                <a:gd name="T68" fmla="*/ 5 w 94"/>
                <a:gd name="T69" fmla="*/ 229 h 229"/>
                <a:gd name="T70" fmla="*/ 5 w 94"/>
                <a:gd name="T71" fmla="*/ 229 h 229"/>
                <a:gd name="T72" fmla="*/ 0 w 94"/>
                <a:gd name="T73" fmla="*/ 219 h 229"/>
                <a:gd name="T74" fmla="*/ 0 w 94"/>
                <a:gd name="T75" fmla="*/ 214 h 229"/>
                <a:gd name="T76" fmla="*/ 0 w 94"/>
                <a:gd name="T77" fmla="*/ 204 h 229"/>
                <a:gd name="T78" fmla="*/ 0 w 94"/>
                <a:gd name="T79" fmla="*/ 199 h 229"/>
                <a:gd name="T80" fmla="*/ 0 w 94"/>
                <a:gd name="T81" fmla="*/ 199 h 229"/>
                <a:gd name="T82" fmla="*/ 15 w 94"/>
                <a:gd name="T83" fmla="*/ 184 h 229"/>
                <a:gd name="T84" fmla="*/ 20 w 94"/>
                <a:gd name="T85" fmla="*/ 179 h 229"/>
                <a:gd name="T86" fmla="*/ 20 w 94"/>
                <a:gd name="T87" fmla="*/ 169 h 229"/>
                <a:gd name="T88" fmla="*/ 20 w 94"/>
                <a:gd name="T89" fmla="*/ 169 h 229"/>
                <a:gd name="T90" fmla="*/ 10 w 94"/>
                <a:gd name="T91" fmla="*/ 169 h 229"/>
                <a:gd name="T92" fmla="*/ 5 w 94"/>
                <a:gd name="T93" fmla="*/ 164 h 229"/>
                <a:gd name="T94" fmla="*/ 5 w 94"/>
                <a:gd name="T95" fmla="*/ 164 h 229"/>
                <a:gd name="T96" fmla="*/ 15 w 94"/>
                <a:gd name="T97" fmla="*/ 154 h 229"/>
                <a:gd name="T98" fmla="*/ 25 w 94"/>
                <a:gd name="T99" fmla="*/ 144 h 229"/>
                <a:gd name="T100" fmla="*/ 29 w 94"/>
                <a:gd name="T101" fmla="*/ 134 h 229"/>
                <a:gd name="T102" fmla="*/ 29 w 94"/>
                <a:gd name="T103" fmla="*/ 129 h 229"/>
                <a:gd name="T104" fmla="*/ 25 w 94"/>
                <a:gd name="T105" fmla="*/ 119 h 229"/>
                <a:gd name="T106" fmla="*/ 25 w 94"/>
                <a:gd name="T107" fmla="*/ 119 h 229"/>
                <a:gd name="T108" fmla="*/ 29 w 94"/>
                <a:gd name="T109" fmla="*/ 109 h 229"/>
                <a:gd name="T110" fmla="*/ 39 w 94"/>
                <a:gd name="T111" fmla="*/ 94 h 229"/>
                <a:gd name="T112" fmla="*/ 44 w 94"/>
                <a:gd name="T113" fmla="*/ 80 h 229"/>
                <a:gd name="T114" fmla="*/ 49 w 94"/>
                <a:gd name="T115" fmla="*/ 65 h 229"/>
                <a:gd name="T116" fmla="*/ 49 w 94"/>
                <a:gd name="T117" fmla="*/ 65 h 229"/>
                <a:gd name="T118" fmla="*/ 49 w 94"/>
                <a:gd name="T119" fmla="*/ 65 h 229"/>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94"/>
                <a:gd name="T181" fmla="*/ 0 h 229"/>
                <a:gd name="T182" fmla="*/ 94 w 94"/>
                <a:gd name="T183" fmla="*/ 229 h 229"/>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94" h="229">
                  <a:moveTo>
                    <a:pt x="49" y="65"/>
                  </a:moveTo>
                  <a:lnTo>
                    <a:pt x="49" y="65"/>
                  </a:lnTo>
                  <a:lnTo>
                    <a:pt x="49" y="50"/>
                  </a:lnTo>
                  <a:lnTo>
                    <a:pt x="44" y="30"/>
                  </a:lnTo>
                  <a:lnTo>
                    <a:pt x="44" y="10"/>
                  </a:lnTo>
                  <a:lnTo>
                    <a:pt x="44" y="5"/>
                  </a:lnTo>
                  <a:lnTo>
                    <a:pt x="49" y="0"/>
                  </a:lnTo>
                  <a:lnTo>
                    <a:pt x="59" y="55"/>
                  </a:lnTo>
                  <a:lnTo>
                    <a:pt x="64" y="89"/>
                  </a:lnTo>
                  <a:lnTo>
                    <a:pt x="59" y="109"/>
                  </a:lnTo>
                  <a:lnTo>
                    <a:pt x="69" y="119"/>
                  </a:lnTo>
                  <a:lnTo>
                    <a:pt x="79" y="119"/>
                  </a:lnTo>
                  <a:lnTo>
                    <a:pt x="89" y="119"/>
                  </a:lnTo>
                  <a:lnTo>
                    <a:pt x="94" y="129"/>
                  </a:lnTo>
                  <a:lnTo>
                    <a:pt x="84" y="134"/>
                  </a:lnTo>
                  <a:lnTo>
                    <a:pt x="89" y="139"/>
                  </a:lnTo>
                  <a:lnTo>
                    <a:pt x="89" y="144"/>
                  </a:lnTo>
                  <a:lnTo>
                    <a:pt x="84" y="159"/>
                  </a:lnTo>
                  <a:lnTo>
                    <a:pt x="79" y="159"/>
                  </a:lnTo>
                  <a:lnTo>
                    <a:pt x="69" y="169"/>
                  </a:lnTo>
                  <a:lnTo>
                    <a:pt x="64" y="174"/>
                  </a:lnTo>
                  <a:lnTo>
                    <a:pt x="54" y="184"/>
                  </a:lnTo>
                  <a:lnTo>
                    <a:pt x="59" y="189"/>
                  </a:lnTo>
                  <a:lnTo>
                    <a:pt x="74" y="194"/>
                  </a:lnTo>
                  <a:lnTo>
                    <a:pt x="79" y="199"/>
                  </a:lnTo>
                  <a:lnTo>
                    <a:pt x="84" y="204"/>
                  </a:lnTo>
                  <a:lnTo>
                    <a:pt x="64" y="214"/>
                  </a:lnTo>
                  <a:lnTo>
                    <a:pt x="44" y="219"/>
                  </a:lnTo>
                  <a:lnTo>
                    <a:pt x="5" y="229"/>
                  </a:lnTo>
                  <a:lnTo>
                    <a:pt x="0" y="219"/>
                  </a:lnTo>
                  <a:lnTo>
                    <a:pt x="0" y="214"/>
                  </a:lnTo>
                  <a:lnTo>
                    <a:pt x="0" y="204"/>
                  </a:lnTo>
                  <a:lnTo>
                    <a:pt x="0" y="199"/>
                  </a:lnTo>
                  <a:lnTo>
                    <a:pt x="15" y="184"/>
                  </a:lnTo>
                  <a:lnTo>
                    <a:pt x="20" y="179"/>
                  </a:lnTo>
                  <a:lnTo>
                    <a:pt x="20" y="169"/>
                  </a:lnTo>
                  <a:lnTo>
                    <a:pt x="10" y="169"/>
                  </a:lnTo>
                  <a:lnTo>
                    <a:pt x="5" y="164"/>
                  </a:lnTo>
                  <a:lnTo>
                    <a:pt x="15" y="154"/>
                  </a:lnTo>
                  <a:lnTo>
                    <a:pt x="25" y="144"/>
                  </a:lnTo>
                  <a:lnTo>
                    <a:pt x="29" y="134"/>
                  </a:lnTo>
                  <a:lnTo>
                    <a:pt x="29" y="129"/>
                  </a:lnTo>
                  <a:lnTo>
                    <a:pt x="25" y="119"/>
                  </a:lnTo>
                  <a:lnTo>
                    <a:pt x="29" y="109"/>
                  </a:lnTo>
                  <a:lnTo>
                    <a:pt x="39" y="94"/>
                  </a:lnTo>
                  <a:lnTo>
                    <a:pt x="44" y="80"/>
                  </a:lnTo>
                  <a:lnTo>
                    <a:pt x="49" y="65"/>
                  </a:lnTo>
                  <a:close/>
                </a:path>
              </a:pathLst>
            </a:custGeom>
            <a:solidFill>
              <a:srgbClr val="000000"/>
            </a:solidFill>
            <a:ln w="9525">
              <a:noFill/>
              <a:round/>
              <a:headEnd/>
              <a:tailEnd/>
            </a:ln>
          </p:spPr>
          <p:txBody>
            <a:bodyPr>
              <a:prstTxWarp prst="textNoShape">
                <a:avLst/>
              </a:prstTxWarp>
            </a:bodyPr>
            <a:lstStyle/>
            <a:p>
              <a:endParaRPr lang="en-US"/>
            </a:p>
          </p:txBody>
        </p:sp>
        <p:sp>
          <p:nvSpPr>
            <p:cNvPr id="47515" name="Freeform 76"/>
            <p:cNvSpPr>
              <a:spLocks/>
            </p:cNvSpPr>
            <p:nvPr/>
          </p:nvSpPr>
          <p:spPr bwMode="auto">
            <a:xfrm>
              <a:off x="2951" y="1481"/>
              <a:ext cx="449" cy="492"/>
            </a:xfrm>
            <a:custGeom>
              <a:avLst/>
              <a:gdLst>
                <a:gd name="T0" fmla="*/ 74 w 308"/>
                <a:gd name="T1" fmla="*/ 189 h 343"/>
                <a:gd name="T2" fmla="*/ 114 w 308"/>
                <a:gd name="T3" fmla="*/ 169 h 343"/>
                <a:gd name="T4" fmla="*/ 154 w 308"/>
                <a:gd name="T5" fmla="*/ 154 h 343"/>
                <a:gd name="T6" fmla="*/ 159 w 308"/>
                <a:gd name="T7" fmla="*/ 114 h 343"/>
                <a:gd name="T8" fmla="*/ 179 w 308"/>
                <a:gd name="T9" fmla="*/ 74 h 343"/>
                <a:gd name="T10" fmla="*/ 243 w 308"/>
                <a:gd name="T11" fmla="*/ 15 h 343"/>
                <a:gd name="T12" fmla="*/ 268 w 308"/>
                <a:gd name="T13" fmla="*/ 5 h 343"/>
                <a:gd name="T14" fmla="*/ 298 w 308"/>
                <a:gd name="T15" fmla="*/ 0 h 343"/>
                <a:gd name="T16" fmla="*/ 308 w 308"/>
                <a:gd name="T17" fmla="*/ 25 h 343"/>
                <a:gd name="T18" fmla="*/ 278 w 308"/>
                <a:gd name="T19" fmla="*/ 25 h 343"/>
                <a:gd name="T20" fmla="*/ 233 w 308"/>
                <a:gd name="T21" fmla="*/ 54 h 343"/>
                <a:gd name="T22" fmla="*/ 213 w 308"/>
                <a:gd name="T23" fmla="*/ 74 h 343"/>
                <a:gd name="T24" fmla="*/ 213 w 308"/>
                <a:gd name="T25" fmla="*/ 109 h 343"/>
                <a:gd name="T26" fmla="*/ 223 w 308"/>
                <a:gd name="T27" fmla="*/ 144 h 343"/>
                <a:gd name="T28" fmla="*/ 248 w 308"/>
                <a:gd name="T29" fmla="*/ 159 h 343"/>
                <a:gd name="T30" fmla="*/ 268 w 308"/>
                <a:gd name="T31" fmla="*/ 174 h 343"/>
                <a:gd name="T32" fmla="*/ 273 w 308"/>
                <a:gd name="T33" fmla="*/ 184 h 343"/>
                <a:gd name="T34" fmla="*/ 258 w 308"/>
                <a:gd name="T35" fmla="*/ 184 h 343"/>
                <a:gd name="T36" fmla="*/ 253 w 308"/>
                <a:gd name="T37" fmla="*/ 189 h 343"/>
                <a:gd name="T38" fmla="*/ 154 w 308"/>
                <a:gd name="T39" fmla="*/ 179 h 343"/>
                <a:gd name="T40" fmla="*/ 129 w 308"/>
                <a:gd name="T41" fmla="*/ 189 h 343"/>
                <a:gd name="T42" fmla="*/ 114 w 308"/>
                <a:gd name="T43" fmla="*/ 209 h 343"/>
                <a:gd name="T44" fmla="*/ 59 w 308"/>
                <a:gd name="T45" fmla="*/ 263 h 343"/>
                <a:gd name="T46" fmla="*/ 39 w 308"/>
                <a:gd name="T47" fmla="*/ 303 h 343"/>
                <a:gd name="T48" fmla="*/ 49 w 308"/>
                <a:gd name="T49" fmla="*/ 323 h 343"/>
                <a:gd name="T50" fmla="*/ 94 w 308"/>
                <a:gd name="T51" fmla="*/ 338 h 343"/>
                <a:gd name="T52" fmla="*/ 64 w 308"/>
                <a:gd name="T53" fmla="*/ 343 h 343"/>
                <a:gd name="T54" fmla="*/ 20 w 308"/>
                <a:gd name="T55" fmla="*/ 333 h 343"/>
                <a:gd name="T56" fmla="*/ 5 w 308"/>
                <a:gd name="T57" fmla="*/ 303 h 343"/>
                <a:gd name="T58" fmla="*/ 10 w 308"/>
                <a:gd name="T59" fmla="*/ 263 h 343"/>
                <a:gd name="T60" fmla="*/ 74 w 308"/>
                <a:gd name="T61" fmla="*/ 189 h 343"/>
                <a:gd name="T62" fmla="*/ 74 w 308"/>
                <a:gd name="T63" fmla="*/ 189 h 34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08"/>
                <a:gd name="T97" fmla="*/ 0 h 343"/>
                <a:gd name="T98" fmla="*/ 308 w 308"/>
                <a:gd name="T99" fmla="*/ 343 h 343"/>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08" h="343">
                  <a:moveTo>
                    <a:pt x="74" y="189"/>
                  </a:moveTo>
                  <a:lnTo>
                    <a:pt x="74" y="189"/>
                  </a:lnTo>
                  <a:lnTo>
                    <a:pt x="94" y="174"/>
                  </a:lnTo>
                  <a:lnTo>
                    <a:pt x="114" y="169"/>
                  </a:lnTo>
                  <a:lnTo>
                    <a:pt x="154" y="154"/>
                  </a:lnTo>
                  <a:lnTo>
                    <a:pt x="154" y="134"/>
                  </a:lnTo>
                  <a:lnTo>
                    <a:pt x="159" y="114"/>
                  </a:lnTo>
                  <a:lnTo>
                    <a:pt x="169" y="94"/>
                  </a:lnTo>
                  <a:lnTo>
                    <a:pt x="179" y="74"/>
                  </a:lnTo>
                  <a:lnTo>
                    <a:pt x="209" y="40"/>
                  </a:lnTo>
                  <a:lnTo>
                    <a:pt x="243" y="15"/>
                  </a:lnTo>
                  <a:lnTo>
                    <a:pt x="268" y="5"/>
                  </a:lnTo>
                  <a:lnTo>
                    <a:pt x="283" y="0"/>
                  </a:lnTo>
                  <a:lnTo>
                    <a:pt x="298" y="0"/>
                  </a:lnTo>
                  <a:lnTo>
                    <a:pt x="308" y="25"/>
                  </a:lnTo>
                  <a:lnTo>
                    <a:pt x="278" y="25"/>
                  </a:lnTo>
                  <a:lnTo>
                    <a:pt x="253" y="40"/>
                  </a:lnTo>
                  <a:lnTo>
                    <a:pt x="233" y="54"/>
                  </a:lnTo>
                  <a:lnTo>
                    <a:pt x="213" y="74"/>
                  </a:lnTo>
                  <a:lnTo>
                    <a:pt x="213" y="94"/>
                  </a:lnTo>
                  <a:lnTo>
                    <a:pt x="213" y="109"/>
                  </a:lnTo>
                  <a:lnTo>
                    <a:pt x="223" y="144"/>
                  </a:lnTo>
                  <a:lnTo>
                    <a:pt x="233" y="154"/>
                  </a:lnTo>
                  <a:lnTo>
                    <a:pt x="248" y="159"/>
                  </a:lnTo>
                  <a:lnTo>
                    <a:pt x="263" y="169"/>
                  </a:lnTo>
                  <a:lnTo>
                    <a:pt x="268" y="174"/>
                  </a:lnTo>
                  <a:lnTo>
                    <a:pt x="273" y="184"/>
                  </a:lnTo>
                  <a:lnTo>
                    <a:pt x="263" y="184"/>
                  </a:lnTo>
                  <a:lnTo>
                    <a:pt x="258" y="184"/>
                  </a:lnTo>
                  <a:lnTo>
                    <a:pt x="253" y="189"/>
                  </a:lnTo>
                  <a:lnTo>
                    <a:pt x="204" y="184"/>
                  </a:lnTo>
                  <a:lnTo>
                    <a:pt x="154" y="179"/>
                  </a:lnTo>
                  <a:lnTo>
                    <a:pt x="129" y="189"/>
                  </a:lnTo>
                  <a:lnTo>
                    <a:pt x="119" y="199"/>
                  </a:lnTo>
                  <a:lnTo>
                    <a:pt x="114" y="209"/>
                  </a:lnTo>
                  <a:lnTo>
                    <a:pt x="59" y="263"/>
                  </a:lnTo>
                  <a:lnTo>
                    <a:pt x="44" y="283"/>
                  </a:lnTo>
                  <a:lnTo>
                    <a:pt x="39" y="303"/>
                  </a:lnTo>
                  <a:lnTo>
                    <a:pt x="39" y="313"/>
                  </a:lnTo>
                  <a:lnTo>
                    <a:pt x="49" y="323"/>
                  </a:lnTo>
                  <a:lnTo>
                    <a:pt x="69" y="333"/>
                  </a:lnTo>
                  <a:lnTo>
                    <a:pt x="94" y="338"/>
                  </a:lnTo>
                  <a:lnTo>
                    <a:pt x="64" y="343"/>
                  </a:lnTo>
                  <a:lnTo>
                    <a:pt x="39" y="343"/>
                  </a:lnTo>
                  <a:lnTo>
                    <a:pt x="20" y="333"/>
                  </a:lnTo>
                  <a:lnTo>
                    <a:pt x="5" y="313"/>
                  </a:lnTo>
                  <a:lnTo>
                    <a:pt x="5" y="303"/>
                  </a:lnTo>
                  <a:lnTo>
                    <a:pt x="0" y="293"/>
                  </a:lnTo>
                  <a:lnTo>
                    <a:pt x="10" y="263"/>
                  </a:lnTo>
                  <a:lnTo>
                    <a:pt x="34" y="229"/>
                  </a:lnTo>
                  <a:lnTo>
                    <a:pt x="74" y="189"/>
                  </a:lnTo>
                  <a:close/>
                </a:path>
              </a:pathLst>
            </a:custGeom>
            <a:solidFill>
              <a:srgbClr val="000000"/>
            </a:solidFill>
            <a:ln w="9525">
              <a:noFill/>
              <a:round/>
              <a:headEnd/>
              <a:tailEnd/>
            </a:ln>
          </p:spPr>
          <p:txBody>
            <a:bodyPr>
              <a:prstTxWarp prst="textNoShape">
                <a:avLst/>
              </a:prstTxWarp>
            </a:bodyPr>
            <a:lstStyle/>
            <a:p>
              <a:endParaRPr lang="en-US"/>
            </a:p>
          </p:txBody>
        </p:sp>
        <p:sp>
          <p:nvSpPr>
            <p:cNvPr id="47516" name="Freeform 77"/>
            <p:cNvSpPr>
              <a:spLocks/>
            </p:cNvSpPr>
            <p:nvPr/>
          </p:nvSpPr>
          <p:spPr bwMode="auto">
            <a:xfrm>
              <a:off x="2958" y="3455"/>
              <a:ext cx="587" cy="393"/>
            </a:xfrm>
            <a:custGeom>
              <a:avLst/>
              <a:gdLst>
                <a:gd name="T0" fmla="*/ 34 w 402"/>
                <a:gd name="T1" fmla="*/ 179 h 273"/>
                <a:gd name="T2" fmla="*/ 64 w 402"/>
                <a:gd name="T3" fmla="*/ 144 h 273"/>
                <a:gd name="T4" fmla="*/ 59 w 402"/>
                <a:gd name="T5" fmla="*/ 124 h 273"/>
                <a:gd name="T6" fmla="*/ 79 w 402"/>
                <a:gd name="T7" fmla="*/ 89 h 273"/>
                <a:gd name="T8" fmla="*/ 99 w 402"/>
                <a:gd name="T9" fmla="*/ 79 h 273"/>
                <a:gd name="T10" fmla="*/ 104 w 402"/>
                <a:gd name="T11" fmla="*/ 39 h 273"/>
                <a:gd name="T12" fmla="*/ 119 w 402"/>
                <a:gd name="T13" fmla="*/ 19 h 273"/>
                <a:gd name="T14" fmla="*/ 189 w 402"/>
                <a:gd name="T15" fmla="*/ 14 h 273"/>
                <a:gd name="T16" fmla="*/ 204 w 402"/>
                <a:gd name="T17" fmla="*/ 5 h 273"/>
                <a:gd name="T18" fmla="*/ 253 w 402"/>
                <a:gd name="T19" fmla="*/ 5 h 273"/>
                <a:gd name="T20" fmla="*/ 283 w 402"/>
                <a:gd name="T21" fmla="*/ 29 h 273"/>
                <a:gd name="T22" fmla="*/ 318 w 402"/>
                <a:gd name="T23" fmla="*/ 39 h 273"/>
                <a:gd name="T24" fmla="*/ 378 w 402"/>
                <a:gd name="T25" fmla="*/ 69 h 273"/>
                <a:gd name="T26" fmla="*/ 383 w 402"/>
                <a:gd name="T27" fmla="*/ 89 h 273"/>
                <a:gd name="T28" fmla="*/ 378 w 402"/>
                <a:gd name="T29" fmla="*/ 114 h 273"/>
                <a:gd name="T30" fmla="*/ 402 w 402"/>
                <a:gd name="T31" fmla="*/ 134 h 273"/>
                <a:gd name="T32" fmla="*/ 388 w 402"/>
                <a:gd name="T33" fmla="*/ 189 h 273"/>
                <a:gd name="T34" fmla="*/ 398 w 402"/>
                <a:gd name="T35" fmla="*/ 154 h 273"/>
                <a:gd name="T36" fmla="*/ 363 w 402"/>
                <a:gd name="T37" fmla="*/ 134 h 273"/>
                <a:gd name="T38" fmla="*/ 348 w 402"/>
                <a:gd name="T39" fmla="*/ 114 h 273"/>
                <a:gd name="T40" fmla="*/ 368 w 402"/>
                <a:gd name="T41" fmla="*/ 74 h 273"/>
                <a:gd name="T42" fmla="*/ 333 w 402"/>
                <a:gd name="T43" fmla="*/ 59 h 273"/>
                <a:gd name="T44" fmla="*/ 298 w 402"/>
                <a:gd name="T45" fmla="*/ 59 h 273"/>
                <a:gd name="T46" fmla="*/ 278 w 402"/>
                <a:gd name="T47" fmla="*/ 74 h 273"/>
                <a:gd name="T48" fmla="*/ 273 w 402"/>
                <a:gd name="T49" fmla="*/ 69 h 273"/>
                <a:gd name="T50" fmla="*/ 278 w 402"/>
                <a:gd name="T51" fmla="*/ 54 h 273"/>
                <a:gd name="T52" fmla="*/ 283 w 402"/>
                <a:gd name="T53" fmla="*/ 44 h 273"/>
                <a:gd name="T54" fmla="*/ 238 w 402"/>
                <a:gd name="T55" fmla="*/ 14 h 273"/>
                <a:gd name="T56" fmla="*/ 208 w 402"/>
                <a:gd name="T57" fmla="*/ 24 h 273"/>
                <a:gd name="T58" fmla="*/ 204 w 402"/>
                <a:gd name="T59" fmla="*/ 39 h 273"/>
                <a:gd name="T60" fmla="*/ 189 w 402"/>
                <a:gd name="T61" fmla="*/ 34 h 273"/>
                <a:gd name="T62" fmla="*/ 174 w 402"/>
                <a:gd name="T63" fmla="*/ 29 h 273"/>
                <a:gd name="T64" fmla="*/ 114 w 402"/>
                <a:gd name="T65" fmla="*/ 54 h 273"/>
                <a:gd name="T66" fmla="*/ 124 w 402"/>
                <a:gd name="T67" fmla="*/ 74 h 273"/>
                <a:gd name="T68" fmla="*/ 169 w 402"/>
                <a:gd name="T69" fmla="*/ 89 h 273"/>
                <a:gd name="T70" fmla="*/ 184 w 402"/>
                <a:gd name="T71" fmla="*/ 104 h 273"/>
                <a:gd name="T72" fmla="*/ 114 w 402"/>
                <a:gd name="T73" fmla="*/ 119 h 273"/>
                <a:gd name="T74" fmla="*/ 119 w 402"/>
                <a:gd name="T75" fmla="*/ 129 h 273"/>
                <a:gd name="T76" fmla="*/ 154 w 402"/>
                <a:gd name="T77" fmla="*/ 139 h 273"/>
                <a:gd name="T78" fmla="*/ 159 w 402"/>
                <a:gd name="T79" fmla="*/ 169 h 273"/>
                <a:gd name="T80" fmla="*/ 114 w 402"/>
                <a:gd name="T81" fmla="*/ 169 h 273"/>
                <a:gd name="T82" fmla="*/ 84 w 402"/>
                <a:gd name="T83" fmla="*/ 194 h 273"/>
                <a:gd name="T84" fmla="*/ 104 w 402"/>
                <a:gd name="T85" fmla="*/ 208 h 273"/>
                <a:gd name="T86" fmla="*/ 79 w 402"/>
                <a:gd name="T87" fmla="*/ 223 h 273"/>
                <a:gd name="T88" fmla="*/ 54 w 402"/>
                <a:gd name="T89" fmla="*/ 233 h 273"/>
                <a:gd name="T90" fmla="*/ 49 w 402"/>
                <a:gd name="T91" fmla="*/ 268 h 273"/>
                <a:gd name="T92" fmla="*/ 69 w 402"/>
                <a:gd name="T93" fmla="*/ 268 h 273"/>
                <a:gd name="T94" fmla="*/ 74 w 402"/>
                <a:gd name="T95" fmla="*/ 268 h 273"/>
                <a:gd name="T96" fmla="*/ 44 w 402"/>
                <a:gd name="T97" fmla="*/ 273 h 273"/>
                <a:gd name="T98" fmla="*/ 0 w 402"/>
                <a:gd name="T99" fmla="*/ 238 h 273"/>
                <a:gd name="T100" fmla="*/ 10 w 402"/>
                <a:gd name="T101" fmla="*/ 213 h 273"/>
                <a:gd name="T102" fmla="*/ 39 w 402"/>
                <a:gd name="T103" fmla="*/ 203 h 273"/>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402"/>
                <a:gd name="T157" fmla="*/ 0 h 273"/>
                <a:gd name="T158" fmla="*/ 402 w 402"/>
                <a:gd name="T159" fmla="*/ 273 h 273"/>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402" h="273">
                  <a:moveTo>
                    <a:pt x="39" y="203"/>
                  </a:moveTo>
                  <a:lnTo>
                    <a:pt x="39" y="203"/>
                  </a:lnTo>
                  <a:lnTo>
                    <a:pt x="34" y="179"/>
                  </a:lnTo>
                  <a:lnTo>
                    <a:pt x="39" y="169"/>
                  </a:lnTo>
                  <a:lnTo>
                    <a:pt x="44" y="159"/>
                  </a:lnTo>
                  <a:lnTo>
                    <a:pt x="64" y="144"/>
                  </a:lnTo>
                  <a:lnTo>
                    <a:pt x="59" y="134"/>
                  </a:lnTo>
                  <a:lnTo>
                    <a:pt x="59" y="124"/>
                  </a:lnTo>
                  <a:lnTo>
                    <a:pt x="64" y="104"/>
                  </a:lnTo>
                  <a:lnTo>
                    <a:pt x="79" y="89"/>
                  </a:lnTo>
                  <a:lnTo>
                    <a:pt x="89" y="84"/>
                  </a:lnTo>
                  <a:lnTo>
                    <a:pt x="99" y="79"/>
                  </a:lnTo>
                  <a:lnTo>
                    <a:pt x="99" y="59"/>
                  </a:lnTo>
                  <a:lnTo>
                    <a:pt x="99" y="49"/>
                  </a:lnTo>
                  <a:lnTo>
                    <a:pt x="104" y="39"/>
                  </a:lnTo>
                  <a:lnTo>
                    <a:pt x="109" y="29"/>
                  </a:lnTo>
                  <a:lnTo>
                    <a:pt x="119" y="19"/>
                  </a:lnTo>
                  <a:lnTo>
                    <a:pt x="139" y="14"/>
                  </a:lnTo>
                  <a:lnTo>
                    <a:pt x="164" y="9"/>
                  </a:lnTo>
                  <a:lnTo>
                    <a:pt x="189" y="14"/>
                  </a:lnTo>
                  <a:lnTo>
                    <a:pt x="194" y="19"/>
                  </a:lnTo>
                  <a:lnTo>
                    <a:pt x="204" y="5"/>
                  </a:lnTo>
                  <a:lnTo>
                    <a:pt x="218" y="0"/>
                  </a:lnTo>
                  <a:lnTo>
                    <a:pt x="238" y="0"/>
                  </a:lnTo>
                  <a:lnTo>
                    <a:pt x="253" y="5"/>
                  </a:lnTo>
                  <a:lnTo>
                    <a:pt x="273" y="19"/>
                  </a:lnTo>
                  <a:lnTo>
                    <a:pt x="283" y="29"/>
                  </a:lnTo>
                  <a:lnTo>
                    <a:pt x="293" y="39"/>
                  </a:lnTo>
                  <a:lnTo>
                    <a:pt x="318" y="39"/>
                  </a:lnTo>
                  <a:lnTo>
                    <a:pt x="343" y="44"/>
                  </a:lnTo>
                  <a:lnTo>
                    <a:pt x="363" y="54"/>
                  </a:lnTo>
                  <a:lnTo>
                    <a:pt x="378" y="69"/>
                  </a:lnTo>
                  <a:lnTo>
                    <a:pt x="383" y="79"/>
                  </a:lnTo>
                  <a:lnTo>
                    <a:pt x="383" y="89"/>
                  </a:lnTo>
                  <a:lnTo>
                    <a:pt x="378" y="99"/>
                  </a:lnTo>
                  <a:lnTo>
                    <a:pt x="373" y="109"/>
                  </a:lnTo>
                  <a:lnTo>
                    <a:pt x="378" y="114"/>
                  </a:lnTo>
                  <a:lnTo>
                    <a:pt x="388" y="119"/>
                  </a:lnTo>
                  <a:lnTo>
                    <a:pt x="402" y="134"/>
                  </a:lnTo>
                  <a:lnTo>
                    <a:pt x="402" y="154"/>
                  </a:lnTo>
                  <a:lnTo>
                    <a:pt x="402" y="174"/>
                  </a:lnTo>
                  <a:lnTo>
                    <a:pt x="388" y="189"/>
                  </a:lnTo>
                  <a:lnTo>
                    <a:pt x="398" y="169"/>
                  </a:lnTo>
                  <a:lnTo>
                    <a:pt x="398" y="154"/>
                  </a:lnTo>
                  <a:lnTo>
                    <a:pt x="393" y="149"/>
                  </a:lnTo>
                  <a:lnTo>
                    <a:pt x="363" y="134"/>
                  </a:lnTo>
                  <a:lnTo>
                    <a:pt x="353" y="129"/>
                  </a:lnTo>
                  <a:lnTo>
                    <a:pt x="348" y="114"/>
                  </a:lnTo>
                  <a:lnTo>
                    <a:pt x="363" y="94"/>
                  </a:lnTo>
                  <a:lnTo>
                    <a:pt x="368" y="84"/>
                  </a:lnTo>
                  <a:lnTo>
                    <a:pt x="368" y="74"/>
                  </a:lnTo>
                  <a:lnTo>
                    <a:pt x="353" y="64"/>
                  </a:lnTo>
                  <a:lnTo>
                    <a:pt x="333" y="59"/>
                  </a:lnTo>
                  <a:lnTo>
                    <a:pt x="318" y="59"/>
                  </a:lnTo>
                  <a:lnTo>
                    <a:pt x="298" y="59"/>
                  </a:lnTo>
                  <a:lnTo>
                    <a:pt x="288" y="64"/>
                  </a:lnTo>
                  <a:lnTo>
                    <a:pt x="278" y="74"/>
                  </a:lnTo>
                  <a:lnTo>
                    <a:pt x="273" y="74"/>
                  </a:lnTo>
                  <a:lnTo>
                    <a:pt x="273" y="69"/>
                  </a:lnTo>
                  <a:lnTo>
                    <a:pt x="273" y="59"/>
                  </a:lnTo>
                  <a:lnTo>
                    <a:pt x="278" y="54"/>
                  </a:lnTo>
                  <a:lnTo>
                    <a:pt x="283" y="49"/>
                  </a:lnTo>
                  <a:lnTo>
                    <a:pt x="283" y="44"/>
                  </a:lnTo>
                  <a:lnTo>
                    <a:pt x="273" y="34"/>
                  </a:lnTo>
                  <a:lnTo>
                    <a:pt x="263" y="24"/>
                  </a:lnTo>
                  <a:lnTo>
                    <a:pt x="238" y="14"/>
                  </a:lnTo>
                  <a:lnTo>
                    <a:pt x="223" y="14"/>
                  </a:lnTo>
                  <a:lnTo>
                    <a:pt x="208" y="24"/>
                  </a:lnTo>
                  <a:lnTo>
                    <a:pt x="208" y="29"/>
                  </a:lnTo>
                  <a:lnTo>
                    <a:pt x="204" y="39"/>
                  </a:lnTo>
                  <a:lnTo>
                    <a:pt x="194" y="39"/>
                  </a:lnTo>
                  <a:lnTo>
                    <a:pt x="189" y="34"/>
                  </a:lnTo>
                  <a:lnTo>
                    <a:pt x="184" y="29"/>
                  </a:lnTo>
                  <a:lnTo>
                    <a:pt x="174" y="29"/>
                  </a:lnTo>
                  <a:lnTo>
                    <a:pt x="139" y="29"/>
                  </a:lnTo>
                  <a:lnTo>
                    <a:pt x="124" y="39"/>
                  </a:lnTo>
                  <a:lnTo>
                    <a:pt x="114" y="54"/>
                  </a:lnTo>
                  <a:lnTo>
                    <a:pt x="114" y="69"/>
                  </a:lnTo>
                  <a:lnTo>
                    <a:pt x="124" y="74"/>
                  </a:lnTo>
                  <a:lnTo>
                    <a:pt x="134" y="79"/>
                  </a:lnTo>
                  <a:lnTo>
                    <a:pt x="144" y="84"/>
                  </a:lnTo>
                  <a:lnTo>
                    <a:pt x="169" y="89"/>
                  </a:lnTo>
                  <a:lnTo>
                    <a:pt x="179" y="94"/>
                  </a:lnTo>
                  <a:lnTo>
                    <a:pt x="184" y="104"/>
                  </a:lnTo>
                  <a:lnTo>
                    <a:pt x="144" y="104"/>
                  </a:lnTo>
                  <a:lnTo>
                    <a:pt x="124" y="109"/>
                  </a:lnTo>
                  <a:lnTo>
                    <a:pt x="114" y="119"/>
                  </a:lnTo>
                  <a:lnTo>
                    <a:pt x="109" y="124"/>
                  </a:lnTo>
                  <a:lnTo>
                    <a:pt x="119" y="129"/>
                  </a:lnTo>
                  <a:lnTo>
                    <a:pt x="124" y="134"/>
                  </a:lnTo>
                  <a:lnTo>
                    <a:pt x="144" y="139"/>
                  </a:lnTo>
                  <a:lnTo>
                    <a:pt x="154" y="139"/>
                  </a:lnTo>
                  <a:lnTo>
                    <a:pt x="159" y="144"/>
                  </a:lnTo>
                  <a:lnTo>
                    <a:pt x="164" y="154"/>
                  </a:lnTo>
                  <a:lnTo>
                    <a:pt x="159" y="169"/>
                  </a:lnTo>
                  <a:lnTo>
                    <a:pt x="139" y="169"/>
                  </a:lnTo>
                  <a:lnTo>
                    <a:pt x="114" y="169"/>
                  </a:lnTo>
                  <a:lnTo>
                    <a:pt x="94" y="174"/>
                  </a:lnTo>
                  <a:lnTo>
                    <a:pt x="89" y="184"/>
                  </a:lnTo>
                  <a:lnTo>
                    <a:pt x="84" y="194"/>
                  </a:lnTo>
                  <a:lnTo>
                    <a:pt x="99" y="203"/>
                  </a:lnTo>
                  <a:lnTo>
                    <a:pt x="104" y="208"/>
                  </a:lnTo>
                  <a:lnTo>
                    <a:pt x="109" y="218"/>
                  </a:lnTo>
                  <a:lnTo>
                    <a:pt x="79" y="223"/>
                  </a:lnTo>
                  <a:lnTo>
                    <a:pt x="64" y="228"/>
                  </a:lnTo>
                  <a:lnTo>
                    <a:pt x="54" y="233"/>
                  </a:lnTo>
                  <a:lnTo>
                    <a:pt x="44" y="243"/>
                  </a:lnTo>
                  <a:lnTo>
                    <a:pt x="44" y="253"/>
                  </a:lnTo>
                  <a:lnTo>
                    <a:pt x="49" y="268"/>
                  </a:lnTo>
                  <a:lnTo>
                    <a:pt x="54" y="273"/>
                  </a:lnTo>
                  <a:lnTo>
                    <a:pt x="59" y="273"/>
                  </a:lnTo>
                  <a:lnTo>
                    <a:pt x="69" y="268"/>
                  </a:lnTo>
                  <a:lnTo>
                    <a:pt x="74" y="263"/>
                  </a:lnTo>
                  <a:lnTo>
                    <a:pt x="74" y="268"/>
                  </a:lnTo>
                  <a:lnTo>
                    <a:pt x="74" y="273"/>
                  </a:lnTo>
                  <a:lnTo>
                    <a:pt x="64" y="273"/>
                  </a:lnTo>
                  <a:lnTo>
                    <a:pt x="44" y="273"/>
                  </a:lnTo>
                  <a:lnTo>
                    <a:pt x="24" y="268"/>
                  </a:lnTo>
                  <a:lnTo>
                    <a:pt x="10" y="253"/>
                  </a:lnTo>
                  <a:lnTo>
                    <a:pt x="0" y="238"/>
                  </a:lnTo>
                  <a:lnTo>
                    <a:pt x="0" y="233"/>
                  </a:lnTo>
                  <a:lnTo>
                    <a:pt x="0" y="223"/>
                  </a:lnTo>
                  <a:lnTo>
                    <a:pt x="10" y="213"/>
                  </a:lnTo>
                  <a:lnTo>
                    <a:pt x="19" y="203"/>
                  </a:lnTo>
                  <a:lnTo>
                    <a:pt x="39" y="203"/>
                  </a:lnTo>
                  <a:close/>
                </a:path>
              </a:pathLst>
            </a:custGeom>
            <a:solidFill>
              <a:srgbClr val="000000"/>
            </a:solidFill>
            <a:ln w="9525">
              <a:noFill/>
              <a:round/>
              <a:headEnd/>
              <a:tailEnd/>
            </a:ln>
          </p:spPr>
          <p:txBody>
            <a:bodyPr>
              <a:prstTxWarp prst="textNoShape">
                <a:avLst/>
              </a:prstTxWarp>
            </a:bodyPr>
            <a:lstStyle/>
            <a:p>
              <a:endParaRPr lang="en-US"/>
            </a:p>
          </p:txBody>
        </p:sp>
        <p:sp>
          <p:nvSpPr>
            <p:cNvPr id="47517" name="Freeform 78"/>
            <p:cNvSpPr>
              <a:spLocks/>
            </p:cNvSpPr>
            <p:nvPr/>
          </p:nvSpPr>
          <p:spPr bwMode="auto">
            <a:xfrm>
              <a:off x="3131" y="3754"/>
              <a:ext cx="204" cy="137"/>
            </a:xfrm>
            <a:custGeom>
              <a:avLst/>
              <a:gdLst>
                <a:gd name="T0" fmla="*/ 35 w 139"/>
                <a:gd name="T1" fmla="*/ 0 h 95"/>
                <a:gd name="T2" fmla="*/ 50 w 139"/>
                <a:gd name="T3" fmla="*/ 0 h 95"/>
                <a:gd name="T4" fmla="*/ 50 w 139"/>
                <a:gd name="T5" fmla="*/ 0 h 95"/>
                <a:gd name="T6" fmla="*/ 30 w 139"/>
                <a:gd name="T7" fmla="*/ 15 h 95"/>
                <a:gd name="T8" fmla="*/ 25 w 139"/>
                <a:gd name="T9" fmla="*/ 20 h 95"/>
                <a:gd name="T10" fmla="*/ 25 w 139"/>
                <a:gd name="T11" fmla="*/ 30 h 95"/>
                <a:gd name="T12" fmla="*/ 25 w 139"/>
                <a:gd name="T13" fmla="*/ 35 h 95"/>
                <a:gd name="T14" fmla="*/ 30 w 139"/>
                <a:gd name="T15" fmla="*/ 45 h 95"/>
                <a:gd name="T16" fmla="*/ 55 w 139"/>
                <a:gd name="T17" fmla="*/ 60 h 95"/>
                <a:gd name="T18" fmla="*/ 55 w 139"/>
                <a:gd name="T19" fmla="*/ 60 h 95"/>
                <a:gd name="T20" fmla="*/ 94 w 139"/>
                <a:gd name="T21" fmla="*/ 65 h 95"/>
                <a:gd name="T22" fmla="*/ 119 w 139"/>
                <a:gd name="T23" fmla="*/ 65 h 95"/>
                <a:gd name="T24" fmla="*/ 129 w 139"/>
                <a:gd name="T25" fmla="*/ 65 h 95"/>
                <a:gd name="T26" fmla="*/ 134 w 139"/>
                <a:gd name="T27" fmla="*/ 60 h 95"/>
                <a:gd name="T28" fmla="*/ 134 w 139"/>
                <a:gd name="T29" fmla="*/ 60 h 95"/>
                <a:gd name="T30" fmla="*/ 139 w 139"/>
                <a:gd name="T31" fmla="*/ 60 h 95"/>
                <a:gd name="T32" fmla="*/ 139 w 139"/>
                <a:gd name="T33" fmla="*/ 60 h 95"/>
                <a:gd name="T34" fmla="*/ 134 w 139"/>
                <a:gd name="T35" fmla="*/ 70 h 95"/>
                <a:gd name="T36" fmla="*/ 119 w 139"/>
                <a:gd name="T37" fmla="*/ 80 h 95"/>
                <a:gd name="T38" fmla="*/ 94 w 139"/>
                <a:gd name="T39" fmla="*/ 90 h 95"/>
                <a:gd name="T40" fmla="*/ 70 w 139"/>
                <a:gd name="T41" fmla="*/ 95 h 95"/>
                <a:gd name="T42" fmla="*/ 45 w 139"/>
                <a:gd name="T43" fmla="*/ 95 h 95"/>
                <a:gd name="T44" fmla="*/ 35 w 139"/>
                <a:gd name="T45" fmla="*/ 90 h 95"/>
                <a:gd name="T46" fmla="*/ 20 w 139"/>
                <a:gd name="T47" fmla="*/ 80 h 95"/>
                <a:gd name="T48" fmla="*/ 10 w 139"/>
                <a:gd name="T49" fmla="*/ 65 h 95"/>
                <a:gd name="T50" fmla="*/ 5 w 139"/>
                <a:gd name="T51" fmla="*/ 45 h 95"/>
                <a:gd name="T52" fmla="*/ 5 w 139"/>
                <a:gd name="T53" fmla="*/ 45 h 95"/>
                <a:gd name="T54" fmla="*/ 0 w 139"/>
                <a:gd name="T55" fmla="*/ 30 h 95"/>
                <a:gd name="T56" fmla="*/ 10 w 139"/>
                <a:gd name="T57" fmla="*/ 20 h 95"/>
                <a:gd name="T58" fmla="*/ 20 w 139"/>
                <a:gd name="T59" fmla="*/ 5 h 95"/>
                <a:gd name="T60" fmla="*/ 35 w 139"/>
                <a:gd name="T61" fmla="*/ 0 h 95"/>
                <a:gd name="T62" fmla="*/ 35 w 139"/>
                <a:gd name="T63" fmla="*/ 0 h 95"/>
                <a:gd name="T64" fmla="*/ 35 w 139"/>
                <a:gd name="T65" fmla="*/ 0 h 9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39"/>
                <a:gd name="T100" fmla="*/ 0 h 95"/>
                <a:gd name="T101" fmla="*/ 139 w 139"/>
                <a:gd name="T102" fmla="*/ 95 h 9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39" h="95">
                  <a:moveTo>
                    <a:pt x="35" y="0"/>
                  </a:moveTo>
                  <a:lnTo>
                    <a:pt x="50" y="0"/>
                  </a:lnTo>
                  <a:lnTo>
                    <a:pt x="30" y="15"/>
                  </a:lnTo>
                  <a:lnTo>
                    <a:pt x="25" y="20"/>
                  </a:lnTo>
                  <a:lnTo>
                    <a:pt x="25" y="30"/>
                  </a:lnTo>
                  <a:lnTo>
                    <a:pt x="25" y="35"/>
                  </a:lnTo>
                  <a:lnTo>
                    <a:pt x="30" y="45"/>
                  </a:lnTo>
                  <a:lnTo>
                    <a:pt x="55" y="60"/>
                  </a:lnTo>
                  <a:lnTo>
                    <a:pt x="94" y="65"/>
                  </a:lnTo>
                  <a:lnTo>
                    <a:pt x="119" y="65"/>
                  </a:lnTo>
                  <a:lnTo>
                    <a:pt x="129" y="65"/>
                  </a:lnTo>
                  <a:lnTo>
                    <a:pt x="134" y="60"/>
                  </a:lnTo>
                  <a:lnTo>
                    <a:pt x="139" y="60"/>
                  </a:lnTo>
                  <a:lnTo>
                    <a:pt x="134" y="70"/>
                  </a:lnTo>
                  <a:lnTo>
                    <a:pt x="119" y="80"/>
                  </a:lnTo>
                  <a:lnTo>
                    <a:pt x="94" y="90"/>
                  </a:lnTo>
                  <a:lnTo>
                    <a:pt x="70" y="95"/>
                  </a:lnTo>
                  <a:lnTo>
                    <a:pt x="45" y="95"/>
                  </a:lnTo>
                  <a:lnTo>
                    <a:pt x="35" y="90"/>
                  </a:lnTo>
                  <a:lnTo>
                    <a:pt x="20" y="80"/>
                  </a:lnTo>
                  <a:lnTo>
                    <a:pt x="10" y="65"/>
                  </a:lnTo>
                  <a:lnTo>
                    <a:pt x="5" y="45"/>
                  </a:lnTo>
                  <a:lnTo>
                    <a:pt x="0" y="30"/>
                  </a:lnTo>
                  <a:lnTo>
                    <a:pt x="10" y="20"/>
                  </a:lnTo>
                  <a:lnTo>
                    <a:pt x="20" y="5"/>
                  </a:lnTo>
                  <a:lnTo>
                    <a:pt x="35" y="0"/>
                  </a:lnTo>
                  <a:close/>
                </a:path>
              </a:pathLst>
            </a:custGeom>
            <a:solidFill>
              <a:srgbClr val="000000"/>
            </a:solidFill>
            <a:ln w="9525">
              <a:noFill/>
              <a:round/>
              <a:headEnd/>
              <a:tailEnd/>
            </a:ln>
          </p:spPr>
          <p:txBody>
            <a:bodyPr>
              <a:prstTxWarp prst="textNoShape">
                <a:avLst/>
              </a:prstTxWarp>
            </a:bodyPr>
            <a:lstStyle/>
            <a:p>
              <a:endParaRPr lang="en-US"/>
            </a:p>
          </p:txBody>
        </p:sp>
        <p:sp>
          <p:nvSpPr>
            <p:cNvPr id="47518" name="Freeform 79"/>
            <p:cNvSpPr>
              <a:spLocks/>
            </p:cNvSpPr>
            <p:nvPr/>
          </p:nvSpPr>
          <p:spPr bwMode="auto">
            <a:xfrm>
              <a:off x="3205" y="2044"/>
              <a:ext cx="274" cy="256"/>
            </a:xfrm>
            <a:custGeom>
              <a:avLst/>
              <a:gdLst>
                <a:gd name="T0" fmla="*/ 114 w 189"/>
                <a:gd name="T1" fmla="*/ 114 h 179"/>
                <a:gd name="T2" fmla="*/ 114 w 189"/>
                <a:gd name="T3" fmla="*/ 114 h 179"/>
                <a:gd name="T4" fmla="*/ 129 w 189"/>
                <a:gd name="T5" fmla="*/ 109 h 179"/>
                <a:gd name="T6" fmla="*/ 139 w 189"/>
                <a:gd name="T7" fmla="*/ 109 h 179"/>
                <a:gd name="T8" fmla="*/ 139 w 189"/>
                <a:gd name="T9" fmla="*/ 109 h 179"/>
                <a:gd name="T10" fmla="*/ 144 w 189"/>
                <a:gd name="T11" fmla="*/ 114 h 179"/>
                <a:gd name="T12" fmla="*/ 144 w 189"/>
                <a:gd name="T13" fmla="*/ 129 h 179"/>
                <a:gd name="T14" fmla="*/ 144 w 189"/>
                <a:gd name="T15" fmla="*/ 129 h 179"/>
                <a:gd name="T16" fmla="*/ 134 w 189"/>
                <a:gd name="T17" fmla="*/ 129 h 179"/>
                <a:gd name="T18" fmla="*/ 129 w 189"/>
                <a:gd name="T19" fmla="*/ 129 h 179"/>
                <a:gd name="T20" fmla="*/ 124 w 189"/>
                <a:gd name="T21" fmla="*/ 134 h 179"/>
                <a:gd name="T22" fmla="*/ 124 w 189"/>
                <a:gd name="T23" fmla="*/ 134 h 179"/>
                <a:gd name="T24" fmla="*/ 129 w 189"/>
                <a:gd name="T25" fmla="*/ 144 h 179"/>
                <a:gd name="T26" fmla="*/ 129 w 189"/>
                <a:gd name="T27" fmla="*/ 154 h 179"/>
                <a:gd name="T28" fmla="*/ 144 w 189"/>
                <a:gd name="T29" fmla="*/ 164 h 179"/>
                <a:gd name="T30" fmla="*/ 144 w 189"/>
                <a:gd name="T31" fmla="*/ 164 h 179"/>
                <a:gd name="T32" fmla="*/ 169 w 189"/>
                <a:gd name="T33" fmla="*/ 159 h 179"/>
                <a:gd name="T34" fmla="*/ 189 w 189"/>
                <a:gd name="T35" fmla="*/ 149 h 179"/>
                <a:gd name="T36" fmla="*/ 189 w 189"/>
                <a:gd name="T37" fmla="*/ 149 h 179"/>
                <a:gd name="T38" fmla="*/ 189 w 189"/>
                <a:gd name="T39" fmla="*/ 159 h 179"/>
                <a:gd name="T40" fmla="*/ 184 w 189"/>
                <a:gd name="T41" fmla="*/ 164 h 179"/>
                <a:gd name="T42" fmla="*/ 169 w 189"/>
                <a:gd name="T43" fmla="*/ 174 h 179"/>
                <a:gd name="T44" fmla="*/ 169 w 189"/>
                <a:gd name="T45" fmla="*/ 174 h 179"/>
                <a:gd name="T46" fmla="*/ 154 w 189"/>
                <a:gd name="T47" fmla="*/ 179 h 179"/>
                <a:gd name="T48" fmla="*/ 139 w 189"/>
                <a:gd name="T49" fmla="*/ 174 h 179"/>
                <a:gd name="T50" fmla="*/ 124 w 189"/>
                <a:gd name="T51" fmla="*/ 169 h 179"/>
                <a:gd name="T52" fmla="*/ 114 w 189"/>
                <a:gd name="T53" fmla="*/ 154 h 179"/>
                <a:gd name="T54" fmla="*/ 109 w 189"/>
                <a:gd name="T55" fmla="*/ 134 h 179"/>
                <a:gd name="T56" fmla="*/ 109 w 189"/>
                <a:gd name="T57" fmla="*/ 134 h 179"/>
                <a:gd name="T58" fmla="*/ 69 w 189"/>
                <a:gd name="T59" fmla="*/ 144 h 179"/>
                <a:gd name="T60" fmla="*/ 49 w 189"/>
                <a:gd name="T61" fmla="*/ 149 h 179"/>
                <a:gd name="T62" fmla="*/ 30 w 189"/>
                <a:gd name="T63" fmla="*/ 144 h 179"/>
                <a:gd name="T64" fmla="*/ 30 w 189"/>
                <a:gd name="T65" fmla="*/ 144 h 179"/>
                <a:gd name="T66" fmla="*/ 20 w 189"/>
                <a:gd name="T67" fmla="*/ 139 h 179"/>
                <a:gd name="T68" fmla="*/ 10 w 189"/>
                <a:gd name="T69" fmla="*/ 129 h 179"/>
                <a:gd name="T70" fmla="*/ 5 w 189"/>
                <a:gd name="T71" fmla="*/ 114 h 179"/>
                <a:gd name="T72" fmla="*/ 0 w 189"/>
                <a:gd name="T73" fmla="*/ 99 h 179"/>
                <a:gd name="T74" fmla="*/ 0 w 189"/>
                <a:gd name="T75" fmla="*/ 99 h 179"/>
                <a:gd name="T76" fmla="*/ 0 w 189"/>
                <a:gd name="T77" fmla="*/ 84 h 179"/>
                <a:gd name="T78" fmla="*/ 5 w 189"/>
                <a:gd name="T79" fmla="*/ 69 h 179"/>
                <a:gd name="T80" fmla="*/ 15 w 189"/>
                <a:gd name="T81" fmla="*/ 54 h 179"/>
                <a:gd name="T82" fmla="*/ 30 w 189"/>
                <a:gd name="T83" fmla="*/ 35 h 179"/>
                <a:gd name="T84" fmla="*/ 44 w 189"/>
                <a:gd name="T85" fmla="*/ 20 h 179"/>
                <a:gd name="T86" fmla="*/ 64 w 189"/>
                <a:gd name="T87" fmla="*/ 10 h 179"/>
                <a:gd name="T88" fmla="*/ 84 w 189"/>
                <a:gd name="T89" fmla="*/ 0 h 179"/>
                <a:gd name="T90" fmla="*/ 109 w 189"/>
                <a:gd name="T91" fmla="*/ 0 h 179"/>
                <a:gd name="T92" fmla="*/ 109 w 189"/>
                <a:gd name="T93" fmla="*/ 0 h 179"/>
                <a:gd name="T94" fmla="*/ 74 w 189"/>
                <a:gd name="T95" fmla="*/ 15 h 179"/>
                <a:gd name="T96" fmla="*/ 59 w 189"/>
                <a:gd name="T97" fmla="*/ 25 h 179"/>
                <a:gd name="T98" fmla="*/ 49 w 189"/>
                <a:gd name="T99" fmla="*/ 35 h 179"/>
                <a:gd name="T100" fmla="*/ 44 w 189"/>
                <a:gd name="T101" fmla="*/ 49 h 179"/>
                <a:gd name="T102" fmla="*/ 39 w 189"/>
                <a:gd name="T103" fmla="*/ 59 h 179"/>
                <a:gd name="T104" fmla="*/ 44 w 189"/>
                <a:gd name="T105" fmla="*/ 69 h 179"/>
                <a:gd name="T106" fmla="*/ 54 w 189"/>
                <a:gd name="T107" fmla="*/ 84 h 179"/>
                <a:gd name="T108" fmla="*/ 54 w 189"/>
                <a:gd name="T109" fmla="*/ 84 h 179"/>
                <a:gd name="T110" fmla="*/ 64 w 189"/>
                <a:gd name="T111" fmla="*/ 99 h 179"/>
                <a:gd name="T112" fmla="*/ 79 w 189"/>
                <a:gd name="T113" fmla="*/ 114 h 179"/>
                <a:gd name="T114" fmla="*/ 99 w 189"/>
                <a:gd name="T115" fmla="*/ 119 h 179"/>
                <a:gd name="T116" fmla="*/ 114 w 189"/>
                <a:gd name="T117" fmla="*/ 114 h 179"/>
                <a:gd name="T118" fmla="*/ 114 w 189"/>
                <a:gd name="T119" fmla="*/ 114 h 179"/>
                <a:gd name="T120" fmla="*/ 114 w 189"/>
                <a:gd name="T121" fmla="*/ 114 h 179"/>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89"/>
                <a:gd name="T184" fmla="*/ 0 h 179"/>
                <a:gd name="T185" fmla="*/ 189 w 189"/>
                <a:gd name="T186" fmla="*/ 179 h 179"/>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89" h="179">
                  <a:moveTo>
                    <a:pt x="114" y="114"/>
                  </a:moveTo>
                  <a:lnTo>
                    <a:pt x="114" y="114"/>
                  </a:lnTo>
                  <a:lnTo>
                    <a:pt x="129" y="109"/>
                  </a:lnTo>
                  <a:lnTo>
                    <a:pt x="139" y="109"/>
                  </a:lnTo>
                  <a:lnTo>
                    <a:pt x="144" y="114"/>
                  </a:lnTo>
                  <a:lnTo>
                    <a:pt x="144" y="129"/>
                  </a:lnTo>
                  <a:lnTo>
                    <a:pt x="134" y="129"/>
                  </a:lnTo>
                  <a:lnTo>
                    <a:pt x="129" y="129"/>
                  </a:lnTo>
                  <a:lnTo>
                    <a:pt x="124" y="134"/>
                  </a:lnTo>
                  <a:lnTo>
                    <a:pt x="129" y="144"/>
                  </a:lnTo>
                  <a:lnTo>
                    <a:pt x="129" y="154"/>
                  </a:lnTo>
                  <a:lnTo>
                    <a:pt x="144" y="164"/>
                  </a:lnTo>
                  <a:lnTo>
                    <a:pt x="169" y="159"/>
                  </a:lnTo>
                  <a:lnTo>
                    <a:pt x="189" y="149"/>
                  </a:lnTo>
                  <a:lnTo>
                    <a:pt x="189" y="159"/>
                  </a:lnTo>
                  <a:lnTo>
                    <a:pt x="184" y="164"/>
                  </a:lnTo>
                  <a:lnTo>
                    <a:pt x="169" y="174"/>
                  </a:lnTo>
                  <a:lnTo>
                    <a:pt x="154" y="179"/>
                  </a:lnTo>
                  <a:lnTo>
                    <a:pt x="139" y="174"/>
                  </a:lnTo>
                  <a:lnTo>
                    <a:pt x="124" y="169"/>
                  </a:lnTo>
                  <a:lnTo>
                    <a:pt x="114" y="154"/>
                  </a:lnTo>
                  <a:lnTo>
                    <a:pt x="109" y="134"/>
                  </a:lnTo>
                  <a:lnTo>
                    <a:pt x="69" y="144"/>
                  </a:lnTo>
                  <a:lnTo>
                    <a:pt x="49" y="149"/>
                  </a:lnTo>
                  <a:lnTo>
                    <a:pt x="30" y="144"/>
                  </a:lnTo>
                  <a:lnTo>
                    <a:pt x="20" y="139"/>
                  </a:lnTo>
                  <a:lnTo>
                    <a:pt x="10" y="129"/>
                  </a:lnTo>
                  <a:lnTo>
                    <a:pt x="5" y="114"/>
                  </a:lnTo>
                  <a:lnTo>
                    <a:pt x="0" y="99"/>
                  </a:lnTo>
                  <a:lnTo>
                    <a:pt x="0" y="84"/>
                  </a:lnTo>
                  <a:lnTo>
                    <a:pt x="5" y="69"/>
                  </a:lnTo>
                  <a:lnTo>
                    <a:pt x="15" y="54"/>
                  </a:lnTo>
                  <a:lnTo>
                    <a:pt x="30" y="35"/>
                  </a:lnTo>
                  <a:lnTo>
                    <a:pt x="44" y="20"/>
                  </a:lnTo>
                  <a:lnTo>
                    <a:pt x="64" y="10"/>
                  </a:lnTo>
                  <a:lnTo>
                    <a:pt x="84" y="0"/>
                  </a:lnTo>
                  <a:lnTo>
                    <a:pt x="109" y="0"/>
                  </a:lnTo>
                  <a:lnTo>
                    <a:pt x="74" y="15"/>
                  </a:lnTo>
                  <a:lnTo>
                    <a:pt x="59" y="25"/>
                  </a:lnTo>
                  <a:lnTo>
                    <a:pt x="49" y="35"/>
                  </a:lnTo>
                  <a:lnTo>
                    <a:pt x="44" y="49"/>
                  </a:lnTo>
                  <a:lnTo>
                    <a:pt x="39" y="59"/>
                  </a:lnTo>
                  <a:lnTo>
                    <a:pt x="44" y="69"/>
                  </a:lnTo>
                  <a:lnTo>
                    <a:pt x="54" y="84"/>
                  </a:lnTo>
                  <a:lnTo>
                    <a:pt x="64" y="99"/>
                  </a:lnTo>
                  <a:lnTo>
                    <a:pt x="79" y="114"/>
                  </a:lnTo>
                  <a:lnTo>
                    <a:pt x="99" y="119"/>
                  </a:lnTo>
                  <a:lnTo>
                    <a:pt x="114" y="114"/>
                  </a:lnTo>
                  <a:close/>
                </a:path>
              </a:pathLst>
            </a:custGeom>
            <a:solidFill>
              <a:srgbClr val="000000"/>
            </a:solidFill>
            <a:ln w="9525">
              <a:noFill/>
              <a:round/>
              <a:headEnd/>
              <a:tailEnd/>
            </a:ln>
          </p:spPr>
          <p:txBody>
            <a:bodyPr>
              <a:prstTxWarp prst="textNoShape">
                <a:avLst/>
              </a:prstTxWarp>
            </a:bodyPr>
            <a:lstStyle/>
            <a:p>
              <a:endParaRPr lang="en-US"/>
            </a:p>
          </p:txBody>
        </p:sp>
        <p:sp>
          <p:nvSpPr>
            <p:cNvPr id="47519" name="Freeform 80"/>
            <p:cNvSpPr>
              <a:spLocks/>
            </p:cNvSpPr>
            <p:nvPr/>
          </p:nvSpPr>
          <p:spPr bwMode="auto">
            <a:xfrm>
              <a:off x="3370" y="3754"/>
              <a:ext cx="161" cy="108"/>
            </a:xfrm>
            <a:custGeom>
              <a:avLst/>
              <a:gdLst>
                <a:gd name="T0" fmla="*/ 15 w 110"/>
                <a:gd name="T1" fmla="*/ 45 h 75"/>
                <a:gd name="T2" fmla="*/ 15 w 110"/>
                <a:gd name="T3" fmla="*/ 45 h 75"/>
                <a:gd name="T4" fmla="*/ 25 w 110"/>
                <a:gd name="T5" fmla="*/ 55 h 75"/>
                <a:gd name="T6" fmla="*/ 40 w 110"/>
                <a:gd name="T7" fmla="*/ 55 h 75"/>
                <a:gd name="T8" fmla="*/ 55 w 110"/>
                <a:gd name="T9" fmla="*/ 60 h 75"/>
                <a:gd name="T10" fmla="*/ 65 w 110"/>
                <a:gd name="T11" fmla="*/ 55 h 75"/>
                <a:gd name="T12" fmla="*/ 65 w 110"/>
                <a:gd name="T13" fmla="*/ 55 h 75"/>
                <a:gd name="T14" fmla="*/ 85 w 110"/>
                <a:gd name="T15" fmla="*/ 40 h 75"/>
                <a:gd name="T16" fmla="*/ 95 w 110"/>
                <a:gd name="T17" fmla="*/ 25 h 75"/>
                <a:gd name="T18" fmla="*/ 95 w 110"/>
                <a:gd name="T19" fmla="*/ 25 h 75"/>
                <a:gd name="T20" fmla="*/ 95 w 110"/>
                <a:gd name="T21" fmla="*/ 15 h 75"/>
                <a:gd name="T22" fmla="*/ 95 w 110"/>
                <a:gd name="T23" fmla="*/ 5 h 75"/>
                <a:gd name="T24" fmla="*/ 95 w 110"/>
                <a:gd name="T25" fmla="*/ 5 h 75"/>
                <a:gd name="T26" fmla="*/ 95 w 110"/>
                <a:gd name="T27" fmla="*/ 5 h 75"/>
                <a:gd name="T28" fmla="*/ 105 w 110"/>
                <a:gd name="T29" fmla="*/ 0 h 75"/>
                <a:gd name="T30" fmla="*/ 105 w 110"/>
                <a:gd name="T31" fmla="*/ 0 h 75"/>
                <a:gd name="T32" fmla="*/ 110 w 110"/>
                <a:gd name="T33" fmla="*/ 10 h 75"/>
                <a:gd name="T34" fmla="*/ 110 w 110"/>
                <a:gd name="T35" fmla="*/ 20 h 75"/>
                <a:gd name="T36" fmla="*/ 105 w 110"/>
                <a:gd name="T37" fmla="*/ 40 h 75"/>
                <a:gd name="T38" fmla="*/ 105 w 110"/>
                <a:gd name="T39" fmla="*/ 40 h 75"/>
                <a:gd name="T40" fmla="*/ 90 w 110"/>
                <a:gd name="T41" fmla="*/ 60 h 75"/>
                <a:gd name="T42" fmla="*/ 70 w 110"/>
                <a:gd name="T43" fmla="*/ 70 h 75"/>
                <a:gd name="T44" fmla="*/ 50 w 110"/>
                <a:gd name="T45" fmla="*/ 75 h 75"/>
                <a:gd name="T46" fmla="*/ 25 w 110"/>
                <a:gd name="T47" fmla="*/ 75 h 75"/>
                <a:gd name="T48" fmla="*/ 25 w 110"/>
                <a:gd name="T49" fmla="*/ 75 h 75"/>
                <a:gd name="T50" fmla="*/ 15 w 110"/>
                <a:gd name="T51" fmla="*/ 70 h 75"/>
                <a:gd name="T52" fmla="*/ 10 w 110"/>
                <a:gd name="T53" fmla="*/ 70 h 75"/>
                <a:gd name="T54" fmla="*/ 0 w 110"/>
                <a:gd name="T55" fmla="*/ 55 h 75"/>
                <a:gd name="T56" fmla="*/ 0 w 110"/>
                <a:gd name="T57" fmla="*/ 45 h 75"/>
                <a:gd name="T58" fmla="*/ 5 w 110"/>
                <a:gd name="T59" fmla="*/ 45 h 75"/>
                <a:gd name="T60" fmla="*/ 15 w 110"/>
                <a:gd name="T61" fmla="*/ 45 h 75"/>
                <a:gd name="T62" fmla="*/ 15 w 110"/>
                <a:gd name="T63" fmla="*/ 45 h 75"/>
                <a:gd name="T64" fmla="*/ 15 w 110"/>
                <a:gd name="T65" fmla="*/ 45 h 7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10"/>
                <a:gd name="T100" fmla="*/ 0 h 75"/>
                <a:gd name="T101" fmla="*/ 110 w 110"/>
                <a:gd name="T102" fmla="*/ 75 h 7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10" h="75">
                  <a:moveTo>
                    <a:pt x="15" y="45"/>
                  </a:moveTo>
                  <a:lnTo>
                    <a:pt x="15" y="45"/>
                  </a:lnTo>
                  <a:lnTo>
                    <a:pt x="25" y="55"/>
                  </a:lnTo>
                  <a:lnTo>
                    <a:pt x="40" y="55"/>
                  </a:lnTo>
                  <a:lnTo>
                    <a:pt x="55" y="60"/>
                  </a:lnTo>
                  <a:lnTo>
                    <a:pt x="65" y="55"/>
                  </a:lnTo>
                  <a:lnTo>
                    <a:pt x="85" y="40"/>
                  </a:lnTo>
                  <a:lnTo>
                    <a:pt x="95" y="25"/>
                  </a:lnTo>
                  <a:lnTo>
                    <a:pt x="95" y="15"/>
                  </a:lnTo>
                  <a:lnTo>
                    <a:pt x="95" y="5"/>
                  </a:lnTo>
                  <a:lnTo>
                    <a:pt x="105" y="0"/>
                  </a:lnTo>
                  <a:lnTo>
                    <a:pt x="110" y="10"/>
                  </a:lnTo>
                  <a:lnTo>
                    <a:pt x="110" y="20"/>
                  </a:lnTo>
                  <a:lnTo>
                    <a:pt x="105" y="40"/>
                  </a:lnTo>
                  <a:lnTo>
                    <a:pt x="90" y="60"/>
                  </a:lnTo>
                  <a:lnTo>
                    <a:pt x="70" y="70"/>
                  </a:lnTo>
                  <a:lnTo>
                    <a:pt x="50" y="75"/>
                  </a:lnTo>
                  <a:lnTo>
                    <a:pt x="25" y="75"/>
                  </a:lnTo>
                  <a:lnTo>
                    <a:pt x="15" y="70"/>
                  </a:lnTo>
                  <a:lnTo>
                    <a:pt x="10" y="70"/>
                  </a:lnTo>
                  <a:lnTo>
                    <a:pt x="0" y="55"/>
                  </a:lnTo>
                  <a:lnTo>
                    <a:pt x="0" y="45"/>
                  </a:lnTo>
                  <a:lnTo>
                    <a:pt x="5" y="45"/>
                  </a:lnTo>
                  <a:lnTo>
                    <a:pt x="15" y="45"/>
                  </a:lnTo>
                  <a:close/>
                </a:path>
              </a:pathLst>
            </a:custGeom>
            <a:solidFill>
              <a:srgbClr val="000000"/>
            </a:solidFill>
            <a:ln w="9525">
              <a:noFill/>
              <a:round/>
              <a:headEnd/>
              <a:tailEnd/>
            </a:ln>
          </p:spPr>
          <p:txBody>
            <a:bodyPr>
              <a:prstTxWarp prst="textNoShape">
                <a:avLst/>
              </a:prstTxWarp>
            </a:bodyPr>
            <a:lstStyle/>
            <a:p>
              <a:endParaRPr lang="en-US"/>
            </a:p>
          </p:txBody>
        </p:sp>
        <p:sp>
          <p:nvSpPr>
            <p:cNvPr id="47520" name="Freeform 81"/>
            <p:cNvSpPr>
              <a:spLocks/>
            </p:cNvSpPr>
            <p:nvPr/>
          </p:nvSpPr>
          <p:spPr bwMode="auto">
            <a:xfrm>
              <a:off x="3429" y="1352"/>
              <a:ext cx="246" cy="99"/>
            </a:xfrm>
            <a:custGeom>
              <a:avLst/>
              <a:gdLst>
                <a:gd name="T0" fmla="*/ 40 w 169"/>
                <a:gd name="T1" fmla="*/ 10 h 70"/>
                <a:gd name="T2" fmla="*/ 40 w 169"/>
                <a:gd name="T3" fmla="*/ 10 h 70"/>
                <a:gd name="T4" fmla="*/ 55 w 169"/>
                <a:gd name="T5" fmla="*/ 5 h 70"/>
                <a:gd name="T6" fmla="*/ 70 w 169"/>
                <a:gd name="T7" fmla="*/ 0 h 70"/>
                <a:gd name="T8" fmla="*/ 104 w 169"/>
                <a:gd name="T9" fmla="*/ 5 h 70"/>
                <a:gd name="T10" fmla="*/ 139 w 169"/>
                <a:gd name="T11" fmla="*/ 10 h 70"/>
                <a:gd name="T12" fmla="*/ 169 w 169"/>
                <a:gd name="T13" fmla="*/ 25 h 70"/>
                <a:gd name="T14" fmla="*/ 169 w 169"/>
                <a:gd name="T15" fmla="*/ 30 h 70"/>
                <a:gd name="T16" fmla="*/ 169 w 169"/>
                <a:gd name="T17" fmla="*/ 30 h 70"/>
                <a:gd name="T18" fmla="*/ 144 w 169"/>
                <a:gd name="T19" fmla="*/ 25 h 70"/>
                <a:gd name="T20" fmla="*/ 109 w 169"/>
                <a:gd name="T21" fmla="*/ 15 h 70"/>
                <a:gd name="T22" fmla="*/ 79 w 169"/>
                <a:gd name="T23" fmla="*/ 15 h 70"/>
                <a:gd name="T24" fmla="*/ 65 w 169"/>
                <a:gd name="T25" fmla="*/ 15 h 70"/>
                <a:gd name="T26" fmla="*/ 50 w 169"/>
                <a:gd name="T27" fmla="*/ 25 h 70"/>
                <a:gd name="T28" fmla="*/ 50 w 169"/>
                <a:gd name="T29" fmla="*/ 25 h 70"/>
                <a:gd name="T30" fmla="*/ 30 w 169"/>
                <a:gd name="T31" fmla="*/ 40 h 70"/>
                <a:gd name="T32" fmla="*/ 25 w 169"/>
                <a:gd name="T33" fmla="*/ 50 h 70"/>
                <a:gd name="T34" fmla="*/ 25 w 169"/>
                <a:gd name="T35" fmla="*/ 60 h 70"/>
                <a:gd name="T36" fmla="*/ 25 w 169"/>
                <a:gd name="T37" fmla="*/ 60 h 70"/>
                <a:gd name="T38" fmla="*/ 20 w 169"/>
                <a:gd name="T39" fmla="*/ 70 h 70"/>
                <a:gd name="T40" fmla="*/ 15 w 169"/>
                <a:gd name="T41" fmla="*/ 70 h 70"/>
                <a:gd name="T42" fmla="*/ 15 w 169"/>
                <a:gd name="T43" fmla="*/ 70 h 70"/>
                <a:gd name="T44" fmla="*/ 5 w 169"/>
                <a:gd name="T45" fmla="*/ 70 h 70"/>
                <a:gd name="T46" fmla="*/ 0 w 169"/>
                <a:gd name="T47" fmla="*/ 65 h 70"/>
                <a:gd name="T48" fmla="*/ 0 w 169"/>
                <a:gd name="T49" fmla="*/ 60 h 70"/>
                <a:gd name="T50" fmla="*/ 0 w 169"/>
                <a:gd name="T51" fmla="*/ 60 h 70"/>
                <a:gd name="T52" fmla="*/ 5 w 169"/>
                <a:gd name="T53" fmla="*/ 45 h 70"/>
                <a:gd name="T54" fmla="*/ 15 w 169"/>
                <a:gd name="T55" fmla="*/ 35 h 70"/>
                <a:gd name="T56" fmla="*/ 40 w 169"/>
                <a:gd name="T57" fmla="*/ 10 h 70"/>
                <a:gd name="T58" fmla="*/ 40 w 169"/>
                <a:gd name="T59" fmla="*/ 10 h 70"/>
                <a:gd name="T60" fmla="*/ 40 w 169"/>
                <a:gd name="T61" fmla="*/ 10 h 70"/>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9"/>
                <a:gd name="T94" fmla="*/ 0 h 70"/>
                <a:gd name="T95" fmla="*/ 169 w 169"/>
                <a:gd name="T96" fmla="*/ 70 h 70"/>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9" h="70">
                  <a:moveTo>
                    <a:pt x="40" y="10"/>
                  </a:moveTo>
                  <a:lnTo>
                    <a:pt x="40" y="10"/>
                  </a:lnTo>
                  <a:lnTo>
                    <a:pt x="55" y="5"/>
                  </a:lnTo>
                  <a:lnTo>
                    <a:pt x="70" y="0"/>
                  </a:lnTo>
                  <a:lnTo>
                    <a:pt x="104" y="5"/>
                  </a:lnTo>
                  <a:lnTo>
                    <a:pt x="139" y="10"/>
                  </a:lnTo>
                  <a:lnTo>
                    <a:pt x="169" y="25"/>
                  </a:lnTo>
                  <a:lnTo>
                    <a:pt x="169" y="30"/>
                  </a:lnTo>
                  <a:lnTo>
                    <a:pt x="144" y="25"/>
                  </a:lnTo>
                  <a:lnTo>
                    <a:pt x="109" y="15"/>
                  </a:lnTo>
                  <a:lnTo>
                    <a:pt x="79" y="15"/>
                  </a:lnTo>
                  <a:lnTo>
                    <a:pt x="65" y="15"/>
                  </a:lnTo>
                  <a:lnTo>
                    <a:pt x="50" y="25"/>
                  </a:lnTo>
                  <a:lnTo>
                    <a:pt x="30" y="40"/>
                  </a:lnTo>
                  <a:lnTo>
                    <a:pt x="25" y="50"/>
                  </a:lnTo>
                  <a:lnTo>
                    <a:pt x="25" y="60"/>
                  </a:lnTo>
                  <a:lnTo>
                    <a:pt x="20" y="70"/>
                  </a:lnTo>
                  <a:lnTo>
                    <a:pt x="15" y="70"/>
                  </a:lnTo>
                  <a:lnTo>
                    <a:pt x="5" y="70"/>
                  </a:lnTo>
                  <a:lnTo>
                    <a:pt x="0" y="65"/>
                  </a:lnTo>
                  <a:lnTo>
                    <a:pt x="0" y="60"/>
                  </a:lnTo>
                  <a:lnTo>
                    <a:pt x="5" y="45"/>
                  </a:lnTo>
                  <a:lnTo>
                    <a:pt x="15" y="35"/>
                  </a:lnTo>
                  <a:lnTo>
                    <a:pt x="40" y="10"/>
                  </a:lnTo>
                  <a:close/>
                </a:path>
              </a:pathLst>
            </a:custGeom>
            <a:solidFill>
              <a:srgbClr val="000000"/>
            </a:solidFill>
            <a:ln w="9525">
              <a:noFill/>
              <a:round/>
              <a:headEnd/>
              <a:tailEnd/>
            </a:ln>
          </p:spPr>
          <p:txBody>
            <a:bodyPr>
              <a:prstTxWarp prst="textNoShape">
                <a:avLst/>
              </a:prstTxWarp>
            </a:bodyPr>
            <a:lstStyle/>
            <a:p>
              <a:endParaRPr lang="en-US"/>
            </a:p>
          </p:txBody>
        </p:sp>
        <p:sp>
          <p:nvSpPr>
            <p:cNvPr id="47521" name="Freeform 82"/>
            <p:cNvSpPr>
              <a:spLocks/>
            </p:cNvSpPr>
            <p:nvPr/>
          </p:nvSpPr>
          <p:spPr bwMode="auto">
            <a:xfrm>
              <a:off x="3458" y="1929"/>
              <a:ext cx="710" cy="898"/>
            </a:xfrm>
            <a:custGeom>
              <a:avLst/>
              <a:gdLst>
                <a:gd name="T0" fmla="*/ 35 w 487"/>
                <a:gd name="T1" fmla="*/ 139 h 627"/>
                <a:gd name="T2" fmla="*/ 45 w 487"/>
                <a:gd name="T3" fmla="*/ 129 h 627"/>
                <a:gd name="T4" fmla="*/ 55 w 487"/>
                <a:gd name="T5" fmla="*/ 119 h 627"/>
                <a:gd name="T6" fmla="*/ 119 w 487"/>
                <a:gd name="T7" fmla="*/ 209 h 627"/>
                <a:gd name="T8" fmla="*/ 99 w 487"/>
                <a:gd name="T9" fmla="*/ 214 h 627"/>
                <a:gd name="T10" fmla="*/ 144 w 487"/>
                <a:gd name="T11" fmla="*/ 244 h 627"/>
                <a:gd name="T12" fmla="*/ 154 w 487"/>
                <a:gd name="T13" fmla="*/ 75 h 627"/>
                <a:gd name="T14" fmla="*/ 124 w 487"/>
                <a:gd name="T15" fmla="*/ 0 h 627"/>
                <a:gd name="T16" fmla="*/ 164 w 487"/>
                <a:gd name="T17" fmla="*/ 35 h 627"/>
                <a:gd name="T18" fmla="*/ 174 w 487"/>
                <a:gd name="T19" fmla="*/ 25 h 627"/>
                <a:gd name="T20" fmla="*/ 189 w 487"/>
                <a:gd name="T21" fmla="*/ 184 h 627"/>
                <a:gd name="T22" fmla="*/ 184 w 487"/>
                <a:gd name="T23" fmla="*/ 189 h 627"/>
                <a:gd name="T24" fmla="*/ 164 w 487"/>
                <a:gd name="T25" fmla="*/ 264 h 627"/>
                <a:gd name="T26" fmla="*/ 164 w 487"/>
                <a:gd name="T27" fmla="*/ 279 h 627"/>
                <a:gd name="T28" fmla="*/ 169 w 487"/>
                <a:gd name="T29" fmla="*/ 294 h 627"/>
                <a:gd name="T30" fmla="*/ 174 w 487"/>
                <a:gd name="T31" fmla="*/ 309 h 627"/>
                <a:gd name="T32" fmla="*/ 184 w 487"/>
                <a:gd name="T33" fmla="*/ 323 h 627"/>
                <a:gd name="T34" fmla="*/ 169 w 487"/>
                <a:gd name="T35" fmla="*/ 358 h 627"/>
                <a:gd name="T36" fmla="*/ 159 w 487"/>
                <a:gd name="T37" fmla="*/ 408 h 627"/>
                <a:gd name="T38" fmla="*/ 154 w 487"/>
                <a:gd name="T39" fmla="*/ 473 h 627"/>
                <a:gd name="T40" fmla="*/ 209 w 487"/>
                <a:gd name="T41" fmla="*/ 453 h 627"/>
                <a:gd name="T42" fmla="*/ 273 w 487"/>
                <a:gd name="T43" fmla="*/ 403 h 627"/>
                <a:gd name="T44" fmla="*/ 293 w 487"/>
                <a:gd name="T45" fmla="*/ 383 h 627"/>
                <a:gd name="T46" fmla="*/ 318 w 487"/>
                <a:gd name="T47" fmla="*/ 423 h 627"/>
                <a:gd name="T48" fmla="*/ 403 w 487"/>
                <a:gd name="T49" fmla="*/ 373 h 627"/>
                <a:gd name="T50" fmla="*/ 487 w 487"/>
                <a:gd name="T51" fmla="*/ 413 h 627"/>
                <a:gd name="T52" fmla="*/ 442 w 487"/>
                <a:gd name="T53" fmla="*/ 398 h 627"/>
                <a:gd name="T54" fmla="*/ 368 w 487"/>
                <a:gd name="T55" fmla="*/ 413 h 627"/>
                <a:gd name="T56" fmla="*/ 343 w 487"/>
                <a:gd name="T57" fmla="*/ 448 h 627"/>
                <a:gd name="T58" fmla="*/ 343 w 487"/>
                <a:gd name="T59" fmla="*/ 507 h 627"/>
                <a:gd name="T60" fmla="*/ 363 w 487"/>
                <a:gd name="T61" fmla="*/ 542 h 627"/>
                <a:gd name="T62" fmla="*/ 308 w 487"/>
                <a:gd name="T63" fmla="*/ 577 h 627"/>
                <a:gd name="T64" fmla="*/ 373 w 487"/>
                <a:gd name="T65" fmla="*/ 612 h 627"/>
                <a:gd name="T66" fmla="*/ 388 w 487"/>
                <a:gd name="T67" fmla="*/ 617 h 627"/>
                <a:gd name="T68" fmla="*/ 273 w 487"/>
                <a:gd name="T69" fmla="*/ 592 h 627"/>
                <a:gd name="T70" fmla="*/ 263 w 487"/>
                <a:gd name="T71" fmla="*/ 542 h 627"/>
                <a:gd name="T72" fmla="*/ 303 w 487"/>
                <a:gd name="T73" fmla="*/ 478 h 627"/>
                <a:gd name="T74" fmla="*/ 263 w 487"/>
                <a:gd name="T75" fmla="*/ 473 h 627"/>
                <a:gd name="T76" fmla="*/ 219 w 487"/>
                <a:gd name="T77" fmla="*/ 478 h 627"/>
                <a:gd name="T78" fmla="*/ 179 w 487"/>
                <a:gd name="T79" fmla="*/ 542 h 627"/>
                <a:gd name="T80" fmla="*/ 134 w 487"/>
                <a:gd name="T81" fmla="*/ 562 h 627"/>
                <a:gd name="T82" fmla="*/ 114 w 487"/>
                <a:gd name="T83" fmla="*/ 587 h 627"/>
                <a:gd name="T84" fmla="*/ 89 w 487"/>
                <a:gd name="T85" fmla="*/ 542 h 627"/>
                <a:gd name="T86" fmla="*/ 104 w 487"/>
                <a:gd name="T87" fmla="*/ 517 h 627"/>
                <a:gd name="T88" fmla="*/ 124 w 487"/>
                <a:gd name="T89" fmla="*/ 353 h 627"/>
                <a:gd name="T90" fmla="*/ 74 w 487"/>
                <a:gd name="T91" fmla="*/ 234 h 627"/>
                <a:gd name="T92" fmla="*/ 79 w 487"/>
                <a:gd name="T93" fmla="*/ 209 h 627"/>
                <a:gd name="T94" fmla="*/ 99 w 487"/>
                <a:gd name="T95" fmla="*/ 214 h 627"/>
                <a:gd name="T96" fmla="*/ 89 w 487"/>
                <a:gd name="T97" fmla="*/ 194 h 627"/>
                <a:gd name="T98" fmla="*/ 30 w 487"/>
                <a:gd name="T99" fmla="*/ 159 h 627"/>
                <a:gd name="T100" fmla="*/ 5 w 487"/>
                <a:gd name="T101" fmla="*/ 115 h 627"/>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487"/>
                <a:gd name="T154" fmla="*/ 0 h 627"/>
                <a:gd name="T155" fmla="*/ 487 w 487"/>
                <a:gd name="T156" fmla="*/ 627 h 627"/>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487" h="627">
                  <a:moveTo>
                    <a:pt x="5" y="115"/>
                  </a:moveTo>
                  <a:lnTo>
                    <a:pt x="5" y="115"/>
                  </a:lnTo>
                  <a:lnTo>
                    <a:pt x="15" y="119"/>
                  </a:lnTo>
                  <a:lnTo>
                    <a:pt x="25" y="129"/>
                  </a:lnTo>
                  <a:lnTo>
                    <a:pt x="35" y="139"/>
                  </a:lnTo>
                  <a:lnTo>
                    <a:pt x="50" y="154"/>
                  </a:lnTo>
                  <a:lnTo>
                    <a:pt x="50" y="149"/>
                  </a:lnTo>
                  <a:lnTo>
                    <a:pt x="50" y="139"/>
                  </a:lnTo>
                  <a:lnTo>
                    <a:pt x="45" y="129"/>
                  </a:lnTo>
                  <a:lnTo>
                    <a:pt x="40" y="115"/>
                  </a:lnTo>
                  <a:lnTo>
                    <a:pt x="45" y="110"/>
                  </a:lnTo>
                  <a:lnTo>
                    <a:pt x="50" y="110"/>
                  </a:lnTo>
                  <a:lnTo>
                    <a:pt x="55" y="119"/>
                  </a:lnTo>
                  <a:lnTo>
                    <a:pt x="74" y="139"/>
                  </a:lnTo>
                  <a:lnTo>
                    <a:pt x="94" y="159"/>
                  </a:lnTo>
                  <a:lnTo>
                    <a:pt x="114" y="179"/>
                  </a:lnTo>
                  <a:lnTo>
                    <a:pt x="119" y="194"/>
                  </a:lnTo>
                  <a:lnTo>
                    <a:pt x="119" y="209"/>
                  </a:lnTo>
                  <a:lnTo>
                    <a:pt x="119" y="214"/>
                  </a:lnTo>
                  <a:lnTo>
                    <a:pt x="109" y="214"/>
                  </a:lnTo>
                  <a:lnTo>
                    <a:pt x="104" y="214"/>
                  </a:lnTo>
                  <a:lnTo>
                    <a:pt x="99" y="214"/>
                  </a:lnTo>
                  <a:lnTo>
                    <a:pt x="114" y="239"/>
                  </a:lnTo>
                  <a:lnTo>
                    <a:pt x="124" y="249"/>
                  </a:lnTo>
                  <a:lnTo>
                    <a:pt x="134" y="254"/>
                  </a:lnTo>
                  <a:lnTo>
                    <a:pt x="144" y="244"/>
                  </a:lnTo>
                  <a:lnTo>
                    <a:pt x="144" y="174"/>
                  </a:lnTo>
                  <a:lnTo>
                    <a:pt x="149" y="105"/>
                  </a:lnTo>
                  <a:lnTo>
                    <a:pt x="154" y="75"/>
                  </a:lnTo>
                  <a:lnTo>
                    <a:pt x="154" y="50"/>
                  </a:lnTo>
                  <a:lnTo>
                    <a:pt x="144" y="20"/>
                  </a:lnTo>
                  <a:lnTo>
                    <a:pt x="134" y="10"/>
                  </a:lnTo>
                  <a:lnTo>
                    <a:pt x="124" y="0"/>
                  </a:lnTo>
                  <a:lnTo>
                    <a:pt x="134" y="0"/>
                  </a:lnTo>
                  <a:lnTo>
                    <a:pt x="149" y="10"/>
                  </a:lnTo>
                  <a:lnTo>
                    <a:pt x="154" y="25"/>
                  </a:lnTo>
                  <a:lnTo>
                    <a:pt x="164" y="35"/>
                  </a:lnTo>
                  <a:lnTo>
                    <a:pt x="169" y="30"/>
                  </a:lnTo>
                  <a:lnTo>
                    <a:pt x="164" y="25"/>
                  </a:lnTo>
                  <a:lnTo>
                    <a:pt x="174" y="25"/>
                  </a:lnTo>
                  <a:lnTo>
                    <a:pt x="174" y="30"/>
                  </a:lnTo>
                  <a:lnTo>
                    <a:pt x="184" y="85"/>
                  </a:lnTo>
                  <a:lnTo>
                    <a:pt x="184" y="134"/>
                  </a:lnTo>
                  <a:lnTo>
                    <a:pt x="189" y="184"/>
                  </a:lnTo>
                  <a:lnTo>
                    <a:pt x="194" y="209"/>
                  </a:lnTo>
                  <a:lnTo>
                    <a:pt x="204" y="229"/>
                  </a:lnTo>
                  <a:lnTo>
                    <a:pt x="194" y="209"/>
                  </a:lnTo>
                  <a:lnTo>
                    <a:pt x="184" y="189"/>
                  </a:lnTo>
                  <a:lnTo>
                    <a:pt x="179" y="209"/>
                  </a:lnTo>
                  <a:lnTo>
                    <a:pt x="174" y="224"/>
                  </a:lnTo>
                  <a:lnTo>
                    <a:pt x="169" y="244"/>
                  </a:lnTo>
                  <a:lnTo>
                    <a:pt x="164" y="264"/>
                  </a:lnTo>
                  <a:lnTo>
                    <a:pt x="169" y="264"/>
                  </a:lnTo>
                  <a:lnTo>
                    <a:pt x="169" y="269"/>
                  </a:lnTo>
                  <a:lnTo>
                    <a:pt x="164" y="279"/>
                  </a:lnTo>
                  <a:lnTo>
                    <a:pt x="159" y="284"/>
                  </a:lnTo>
                  <a:lnTo>
                    <a:pt x="159" y="294"/>
                  </a:lnTo>
                  <a:lnTo>
                    <a:pt x="164" y="294"/>
                  </a:lnTo>
                  <a:lnTo>
                    <a:pt x="169" y="294"/>
                  </a:lnTo>
                  <a:lnTo>
                    <a:pt x="179" y="294"/>
                  </a:lnTo>
                  <a:lnTo>
                    <a:pt x="184" y="294"/>
                  </a:lnTo>
                  <a:lnTo>
                    <a:pt x="179" y="304"/>
                  </a:lnTo>
                  <a:lnTo>
                    <a:pt x="174" y="309"/>
                  </a:lnTo>
                  <a:lnTo>
                    <a:pt x="184" y="313"/>
                  </a:lnTo>
                  <a:lnTo>
                    <a:pt x="184" y="318"/>
                  </a:lnTo>
                  <a:lnTo>
                    <a:pt x="184" y="323"/>
                  </a:lnTo>
                  <a:lnTo>
                    <a:pt x="169" y="338"/>
                  </a:lnTo>
                  <a:lnTo>
                    <a:pt x="159" y="343"/>
                  </a:lnTo>
                  <a:lnTo>
                    <a:pt x="159" y="353"/>
                  </a:lnTo>
                  <a:lnTo>
                    <a:pt x="169" y="358"/>
                  </a:lnTo>
                  <a:lnTo>
                    <a:pt x="174" y="368"/>
                  </a:lnTo>
                  <a:lnTo>
                    <a:pt x="174" y="383"/>
                  </a:lnTo>
                  <a:lnTo>
                    <a:pt x="164" y="393"/>
                  </a:lnTo>
                  <a:lnTo>
                    <a:pt x="159" y="408"/>
                  </a:lnTo>
                  <a:lnTo>
                    <a:pt x="159" y="413"/>
                  </a:lnTo>
                  <a:lnTo>
                    <a:pt x="164" y="423"/>
                  </a:lnTo>
                  <a:lnTo>
                    <a:pt x="159" y="458"/>
                  </a:lnTo>
                  <a:lnTo>
                    <a:pt x="154" y="473"/>
                  </a:lnTo>
                  <a:lnTo>
                    <a:pt x="154" y="493"/>
                  </a:lnTo>
                  <a:lnTo>
                    <a:pt x="164" y="478"/>
                  </a:lnTo>
                  <a:lnTo>
                    <a:pt x="179" y="468"/>
                  </a:lnTo>
                  <a:lnTo>
                    <a:pt x="209" y="453"/>
                  </a:lnTo>
                  <a:lnTo>
                    <a:pt x="239" y="448"/>
                  </a:lnTo>
                  <a:lnTo>
                    <a:pt x="273" y="448"/>
                  </a:lnTo>
                  <a:lnTo>
                    <a:pt x="273" y="428"/>
                  </a:lnTo>
                  <a:lnTo>
                    <a:pt x="273" y="403"/>
                  </a:lnTo>
                  <a:lnTo>
                    <a:pt x="278" y="383"/>
                  </a:lnTo>
                  <a:lnTo>
                    <a:pt x="283" y="373"/>
                  </a:lnTo>
                  <a:lnTo>
                    <a:pt x="288" y="368"/>
                  </a:lnTo>
                  <a:lnTo>
                    <a:pt x="293" y="383"/>
                  </a:lnTo>
                  <a:lnTo>
                    <a:pt x="298" y="403"/>
                  </a:lnTo>
                  <a:lnTo>
                    <a:pt x="298" y="428"/>
                  </a:lnTo>
                  <a:lnTo>
                    <a:pt x="303" y="448"/>
                  </a:lnTo>
                  <a:lnTo>
                    <a:pt x="318" y="423"/>
                  </a:lnTo>
                  <a:lnTo>
                    <a:pt x="338" y="403"/>
                  </a:lnTo>
                  <a:lnTo>
                    <a:pt x="363" y="388"/>
                  </a:lnTo>
                  <a:lnTo>
                    <a:pt x="388" y="378"/>
                  </a:lnTo>
                  <a:lnTo>
                    <a:pt x="403" y="373"/>
                  </a:lnTo>
                  <a:lnTo>
                    <a:pt x="418" y="373"/>
                  </a:lnTo>
                  <a:lnTo>
                    <a:pt x="442" y="383"/>
                  </a:lnTo>
                  <a:lnTo>
                    <a:pt x="462" y="398"/>
                  </a:lnTo>
                  <a:lnTo>
                    <a:pt x="487" y="413"/>
                  </a:lnTo>
                  <a:lnTo>
                    <a:pt x="487" y="418"/>
                  </a:lnTo>
                  <a:lnTo>
                    <a:pt x="482" y="423"/>
                  </a:lnTo>
                  <a:lnTo>
                    <a:pt x="462" y="413"/>
                  </a:lnTo>
                  <a:lnTo>
                    <a:pt x="442" y="398"/>
                  </a:lnTo>
                  <a:lnTo>
                    <a:pt x="418" y="393"/>
                  </a:lnTo>
                  <a:lnTo>
                    <a:pt x="403" y="393"/>
                  </a:lnTo>
                  <a:lnTo>
                    <a:pt x="393" y="398"/>
                  </a:lnTo>
                  <a:lnTo>
                    <a:pt x="368" y="413"/>
                  </a:lnTo>
                  <a:lnTo>
                    <a:pt x="353" y="423"/>
                  </a:lnTo>
                  <a:lnTo>
                    <a:pt x="348" y="433"/>
                  </a:lnTo>
                  <a:lnTo>
                    <a:pt x="353" y="438"/>
                  </a:lnTo>
                  <a:lnTo>
                    <a:pt x="343" y="448"/>
                  </a:lnTo>
                  <a:lnTo>
                    <a:pt x="343" y="463"/>
                  </a:lnTo>
                  <a:lnTo>
                    <a:pt x="333" y="493"/>
                  </a:lnTo>
                  <a:lnTo>
                    <a:pt x="333" y="502"/>
                  </a:lnTo>
                  <a:lnTo>
                    <a:pt x="343" y="507"/>
                  </a:lnTo>
                  <a:lnTo>
                    <a:pt x="363" y="517"/>
                  </a:lnTo>
                  <a:lnTo>
                    <a:pt x="368" y="522"/>
                  </a:lnTo>
                  <a:lnTo>
                    <a:pt x="373" y="527"/>
                  </a:lnTo>
                  <a:lnTo>
                    <a:pt x="373" y="532"/>
                  </a:lnTo>
                  <a:lnTo>
                    <a:pt x="363" y="542"/>
                  </a:lnTo>
                  <a:lnTo>
                    <a:pt x="333" y="547"/>
                  </a:lnTo>
                  <a:lnTo>
                    <a:pt x="308" y="562"/>
                  </a:lnTo>
                  <a:lnTo>
                    <a:pt x="308" y="577"/>
                  </a:lnTo>
                  <a:lnTo>
                    <a:pt x="318" y="592"/>
                  </a:lnTo>
                  <a:lnTo>
                    <a:pt x="328" y="597"/>
                  </a:lnTo>
                  <a:lnTo>
                    <a:pt x="343" y="607"/>
                  </a:lnTo>
                  <a:lnTo>
                    <a:pt x="358" y="607"/>
                  </a:lnTo>
                  <a:lnTo>
                    <a:pt x="373" y="612"/>
                  </a:lnTo>
                  <a:lnTo>
                    <a:pt x="388" y="607"/>
                  </a:lnTo>
                  <a:lnTo>
                    <a:pt x="393" y="602"/>
                  </a:lnTo>
                  <a:lnTo>
                    <a:pt x="393" y="612"/>
                  </a:lnTo>
                  <a:lnTo>
                    <a:pt x="388" y="617"/>
                  </a:lnTo>
                  <a:lnTo>
                    <a:pt x="368" y="627"/>
                  </a:lnTo>
                  <a:lnTo>
                    <a:pt x="343" y="627"/>
                  </a:lnTo>
                  <a:lnTo>
                    <a:pt x="318" y="622"/>
                  </a:lnTo>
                  <a:lnTo>
                    <a:pt x="293" y="607"/>
                  </a:lnTo>
                  <a:lnTo>
                    <a:pt x="273" y="592"/>
                  </a:lnTo>
                  <a:lnTo>
                    <a:pt x="258" y="572"/>
                  </a:lnTo>
                  <a:lnTo>
                    <a:pt x="258" y="562"/>
                  </a:lnTo>
                  <a:lnTo>
                    <a:pt x="258" y="552"/>
                  </a:lnTo>
                  <a:lnTo>
                    <a:pt x="263" y="542"/>
                  </a:lnTo>
                  <a:lnTo>
                    <a:pt x="273" y="537"/>
                  </a:lnTo>
                  <a:lnTo>
                    <a:pt x="288" y="527"/>
                  </a:lnTo>
                  <a:lnTo>
                    <a:pt x="303" y="522"/>
                  </a:lnTo>
                  <a:lnTo>
                    <a:pt x="318" y="517"/>
                  </a:lnTo>
                  <a:lnTo>
                    <a:pt x="303" y="478"/>
                  </a:lnTo>
                  <a:lnTo>
                    <a:pt x="283" y="468"/>
                  </a:lnTo>
                  <a:lnTo>
                    <a:pt x="258" y="463"/>
                  </a:lnTo>
                  <a:lnTo>
                    <a:pt x="263" y="473"/>
                  </a:lnTo>
                  <a:lnTo>
                    <a:pt x="258" y="478"/>
                  </a:lnTo>
                  <a:lnTo>
                    <a:pt x="249" y="478"/>
                  </a:lnTo>
                  <a:lnTo>
                    <a:pt x="234" y="478"/>
                  </a:lnTo>
                  <a:lnTo>
                    <a:pt x="224" y="478"/>
                  </a:lnTo>
                  <a:lnTo>
                    <a:pt x="219" y="478"/>
                  </a:lnTo>
                  <a:lnTo>
                    <a:pt x="204" y="488"/>
                  </a:lnTo>
                  <a:lnTo>
                    <a:pt x="194" y="502"/>
                  </a:lnTo>
                  <a:lnTo>
                    <a:pt x="184" y="527"/>
                  </a:lnTo>
                  <a:lnTo>
                    <a:pt x="179" y="542"/>
                  </a:lnTo>
                  <a:lnTo>
                    <a:pt x="169" y="552"/>
                  </a:lnTo>
                  <a:lnTo>
                    <a:pt x="159" y="557"/>
                  </a:lnTo>
                  <a:lnTo>
                    <a:pt x="139" y="557"/>
                  </a:lnTo>
                  <a:lnTo>
                    <a:pt x="134" y="562"/>
                  </a:lnTo>
                  <a:lnTo>
                    <a:pt x="129" y="567"/>
                  </a:lnTo>
                  <a:lnTo>
                    <a:pt x="129" y="577"/>
                  </a:lnTo>
                  <a:lnTo>
                    <a:pt x="129" y="587"/>
                  </a:lnTo>
                  <a:lnTo>
                    <a:pt x="124" y="592"/>
                  </a:lnTo>
                  <a:lnTo>
                    <a:pt x="114" y="587"/>
                  </a:lnTo>
                  <a:lnTo>
                    <a:pt x="99" y="572"/>
                  </a:lnTo>
                  <a:lnTo>
                    <a:pt x="89" y="547"/>
                  </a:lnTo>
                  <a:lnTo>
                    <a:pt x="89" y="542"/>
                  </a:lnTo>
                  <a:lnTo>
                    <a:pt x="94" y="542"/>
                  </a:lnTo>
                  <a:lnTo>
                    <a:pt x="104" y="537"/>
                  </a:lnTo>
                  <a:lnTo>
                    <a:pt x="104" y="527"/>
                  </a:lnTo>
                  <a:lnTo>
                    <a:pt x="104" y="517"/>
                  </a:lnTo>
                  <a:lnTo>
                    <a:pt x="109" y="507"/>
                  </a:lnTo>
                  <a:lnTo>
                    <a:pt x="119" y="488"/>
                  </a:lnTo>
                  <a:lnTo>
                    <a:pt x="124" y="423"/>
                  </a:lnTo>
                  <a:lnTo>
                    <a:pt x="124" y="353"/>
                  </a:lnTo>
                  <a:lnTo>
                    <a:pt x="124" y="323"/>
                  </a:lnTo>
                  <a:lnTo>
                    <a:pt x="119" y="289"/>
                  </a:lnTo>
                  <a:lnTo>
                    <a:pt x="104" y="259"/>
                  </a:lnTo>
                  <a:lnTo>
                    <a:pt x="84" y="234"/>
                  </a:lnTo>
                  <a:lnTo>
                    <a:pt x="74" y="234"/>
                  </a:lnTo>
                  <a:lnTo>
                    <a:pt x="74" y="229"/>
                  </a:lnTo>
                  <a:lnTo>
                    <a:pt x="79" y="224"/>
                  </a:lnTo>
                  <a:lnTo>
                    <a:pt x="84" y="219"/>
                  </a:lnTo>
                  <a:lnTo>
                    <a:pt x="79" y="209"/>
                  </a:lnTo>
                  <a:lnTo>
                    <a:pt x="89" y="209"/>
                  </a:lnTo>
                  <a:lnTo>
                    <a:pt x="94" y="209"/>
                  </a:lnTo>
                  <a:lnTo>
                    <a:pt x="99" y="214"/>
                  </a:lnTo>
                  <a:lnTo>
                    <a:pt x="99" y="209"/>
                  </a:lnTo>
                  <a:lnTo>
                    <a:pt x="99" y="204"/>
                  </a:lnTo>
                  <a:lnTo>
                    <a:pt x="94" y="199"/>
                  </a:lnTo>
                  <a:lnTo>
                    <a:pt x="89" y="194"/>
                  </a:lnTo>
                  <a:lnTo>
                    <a:pt x="64" y="184"/>
                  </a:lnTo>
                  <a:lnTo>
                    <a:pt x="55" y="179"/>
                  </a:lnTo>
                  <a:lnTo>
                    <a:pt x="45" y="174"/>
                  </a:lnTo>
                  <a:lnTo>
                    <a:pt x="30" y="159"/>
                  </a:lnTo>
                  <a:lnTo>
                    <a:pt x="15" y="144"/>
                  </a:lnTo>
                  <a:lnTo>
                    <a:pt x="5" y="129"/>
                  </a:lnTo>
                  <a:lnTo>
                    <a:pt x="0" y="119"/>
                  </a:lnTo>
                  <a:lnTo>
                    <a:pt x="5" y="115"/>
                  </a:lnTo>
                  <a:close/>
                </a:path>
              </a:pathLst>
            </a:custGeom>
            <a:solidFill>
              <a:srgbClr val="000000"/>
            </a:solidFill>
            <a:ln w="9525">
              <a:noFill/>
              <a:round/>
              <a:headEnd/>
              <a:tailEnd/>
            </a:ln>
          </p:spPr>
          <p:txBody>
            <a:bodyPr>
              <a:prstTxWarp prst="textNoShape">
                <a:avLst/>
              </a:prstTxWarp>
            </a:bodyPr>
            <a:lstStyle/>
            <a:p>
              <a:endParaRPr lang="en-US"/>
            </a:p>
          </p:txBody>
        </p:sp>
        <p:sp>
          <p:nvSpPr>
            <p:cNvPr id="47522" name="Freeform 83"/>
            <p:cNvSpPr>
              <a:spLocks/>
            </p:cNvSpPr>
            <p:nvPr/>
          </p:nvSpPr>
          <p:spPr bwMode="auto">
            <a:xfrm>
              <a:off x="3711" y="2955"/>
              <a:ext cx="478" cy="636"/>
            </a:xfrm>
            <a:custGeom>
              <a:avLst/>
              <a:gdLst>
                <a:gd name="T0" fmla="*/ 25 w 328"/>
                <a:gd name="T1" fmla="*/ 319 h 443"/>
                <a:gd name="T2" fmla="*/ 35 w 328"/>
                <a:gd name="T3" fmla="*/ 294 h 443"/>
                <a:gd name="T4" fmla="*/ 70 w 328"/>
                <a:gd name="T5" fmla="*/ 264 h 443"/>
                <a:gd name="T6" fmla="*/ 114 w 328"/>
                <a:gd name="T7" fmla="*/ 264 h 443"/>
                <a:gd name="T8" fmla="*/ 109 w 328"/>
                <a:gd name="T9" fmla="*/ 5 h 443"/>
                <a:gd name="T10" fmla="*/ 124 w 328"/>
                <a:gd name="T11" fmla="*/ 5 h 443"/>
                <a:gd name="T12" fmla="*/ 134 w 328"/>
                <a:gd name="T13" fmla="*/ 244 h 443"/>
                <a:gd name="T14" fmla="*/ 189 w 328"/>
                <a:gd name="T15" fmla="*/ 229 h 443"/>
                <a:gd name="T16" fmla="*/ 184 w 328"/>
                <a:gd name="T17" fmla="*/ 199 h 443"/>
                <a:gd name="T18" fmla="*/ 199 w 328"/>
                <a:gd name="T19" fmla="*/ 160 h 443"/>
                <a:gd name="T20" fmla="*/ 239 w 328"/>
                <a:gd name="T21" fmla="*/ 140 h 443"/>
                <a:gd name="T22" fmla="*/ 278 w 328"/>
                <a:gd name="T23" fmla="*/ 155 h 443"/>
                <a:gd name="T24" fmla="*/ 308 w 328"/>
                <a:gd name="T25" fmla="*/ 189 h 443"/>
                <a:gd name="T26" fmla="*/ 308 w 328"/>
                <a:gd name="T27" fmla="*/ 199 h 443"/>
                <a:gd name="T28" fmla="*/ 288 w 328"/>
                <a:gd name="T29" fmla="*/ 174 h 443"/>
                <a:gd name="T30" fmla="*/ 264 w 328"/>
                <a:gd name="T31" fmla="*/ 160 h 443"/>
                <a:gd name="T32" fmla="*/ 244 w 328"/>
                <a:gd name="T33" fmla="*/ 160 h 443"/>
                <a:gd name="T34" fmla="*/ 229 w 328"/>
                <a:gd name="T35" fmla="*/ 189 h 443"/>
                <a:gd name="T36" fmla="*/ 244 w 328"/>
                <a:gd name="T37" fmla="*/ 209 h 443"/>
                <a:gd name="T38" fmla="*/ 303 w 328"/>
                <a:gd name="T39" fmla="*/ 234 h 443"/>
                <a:gd name="T40" fmla="*/ 328 w 328"/>
                <a:gd name="T41" fmla="*/ 244 h 443"/>
                <a:gd name="T42" fmla="*/ 308 w 328"/>
                <a:gd name="T43" fmla="*/ 284 h 443"/>
                <a:gd name="T44" fmla="*/ 313 w 328"/>
                <a:gd name="T45" fmla="*/ 299 h 443"/>
                <a:gd name="T46" fmla="*/ 313 w 328"/>
                <a:gd name="T47" fmla="*/ 324 h 443"/>
                <a:gd name="T48" fmla="*/ 293 w 328"/>
                <a:gd name="T49" fmla="*/ 344 h 443"/>
                <a:gd name="T50" fmla="*/ 278 w 328"/>
                <a:gd name="T51" fmla="*/ 344 h 443"/>
                <a:gd name="T52" fmla="*/ 303 w 328"/>
                <a:gd name="T53" fmla="*/ 314 h 443"/>
                <a:gd name="T54" fmla="*/ 293 w 328"/>
                <a:gd name="T55" fmla="*/ 289 h 443"/>
                <a:gd name="T56" fmla="*/ 249 w 328"/>
                <a:gd name="T57" fmla="*/ 279 h 443"/>
                <a:gd name="T58" fmla="*/ 224 w 328"/>
                <a:gd name="T59" fmla="*/ 289 h 443"/>
                <a:gd name="T60" fmla="*/ 214 w 328"/>
                <a:gd name="T61" fmla="*/ 274 h 443"/>
                <a:gd name="T62" fmla="*/ 209 w 328"/>
                <a:gd name="T63" fmla="*/ 259 h 443"/>
                <a:gd name="T64" fmla="*/ 179 w 328"/>
                <a:gd name="T65" fmla="*/ 244 h 443"/>
                <a:gd name="T66" fmla="*/ 154 w 328"/>
                <a:gd name="T67" fmla="*/ 249 h 443"/>
                <a:gd name="T68" fmla="*/ 139 w 328"/>
                <a:gd name="T69" fmla="*/ 274 h 443"/>
                <a:gd name="T70" fmla="*/ 139 w 328"/>
                <a:gd name="T71" fmla="*/ 289 h 443"/>
                <a:gd name="T72" fmla="*/ 104 w 328"/>
                <a:gd name="T73" fmla="*/ 279 h 443"/>
                <a:gd name="T74" fmla="*/ 84 w 328"/>
                <a:gd name="T75" fmla="*/ 299 h 443"/>
                <a:gd name="T76" fmla="*/ 94 w 328"/>
                <a:gd name="T77" fmla="*/ 314 h 443"/>
                <a:gd name="T78" fmla="*/ 109 w 328"/>
                <a:gd name="T79" fmla="*/ 339 h 443"/>
                <a:gd name="T80" fmla="*/ 94 w 328"/>
                <a:gd name="T81" fmla="*/ 349 h 443"/>
                <a:gd name="T82" fmla="*/ 50 w 328"/>
                <a:gd name="T83" fmla="*/ 358 h 443"/>
                <a:gd name="T84" fmla="*/ 50 w 328"/>
                <a:gd name="T85" fmla="*/ 373 h 443"/>
                <a:gd name="T86" fmla="*/ 79 w 328"/>
                <a:gd name="T87" fmla="*/ 383 h 443"/>
                <a:gd name="T88" fmla="*/ 84 w 328"/>
                <a:gd name="T89" fmla="*/ 398 h 443"/>
                <a:gd name="T90" fmla="*/ 70 w 328"/>
                <a:gd name="T91" fmla="*/ 403 h 443"/>
                <a:gd name="T92" fmla="*/ 84 w 328"/>
                <a:gd name="T93" fmla="*/ 423 h 443"/>
                <a:gd name="T94" fmla="*/ 114 w 328"/>
                <a:gd name="T95" fmla="*/ 428 h 443"/>
                <a:gd name="T96" fmla="*/ 99 w 328"/>
                <a:gd name="T97" fmla="*/ 443 h 443"/>
                <a:gd name="T98" fmla="*/ 40 w 328"/>
                <a:gd name="T99" fmla="*/ 423 h 443"/>
                <a:gd name="T100" fmla="*/ 30 w 328"/>
                <a:gd name="T101" fmla="*/ 403 h 443"/>
                <a:gd name="T102" fmla="*/ 0 w 328"/>
                <a:gd name="T103" fmla="*/ 368 h 443"/>
                <a:gd name="T104" fmla="*/ 15 w 328"/>
                <a:gd name="T105" fmla="*/ 324 h 443"/>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328"/>
                <a:gd name="T160" fmla="*/ 0 h 443"/>
                <a:gd name="T161" fmla="*/ 328 w 328"/>
                <a:gd name="T162" fmla="*/ 443 h 443"/>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328" h="443">
                  <a:moveTo>
                    <a:pt x="15" y="324"/>
                  </a:moveTo>
                  <a:lnTo>
                    <a:pt x="15" y="324"/>
                  </a:lnTo>
                  <a:lnTo>
                    <a:pt x="25" y="319"/>
                  </a:lnTo>
                  <a:lnTo>
                    <a:pt x="30" y="314"/>
                  </a:lnTo>
                  <a:lnTo>
                    <a:pt x="30" y="299"/>
                  </a:lnTo>
                  <a:lnTo>
                    <a:pt x="35" y="294"/>
                  </a:lnTo>
                  <a:lnTo>
                    <a:pt x="50" y="274"/>
                  </a:lnTo>
                  <a:lnTo>
                    <a:pt x="70" y="264"/>
                  </a:lnTo>
                  <a:lnTo>
                    <a:pt x="94" y="259"/>
                  </a:lnTo>
                  <a:lnTo>
                    <a:pt x="114" y="264"/>
                  </a:lnTo>
                  <a:lnTo>
                    <a:pt x="114" y="135"/>
                  </a:lnTo>
                  <a:lnTo>
                    <a:pt x="109" y="5"/>
                  </a:lnTo>
                  <a:lnTo>
                    <a:pt x="114" y="0"/>
                  </a:lnTo>
                  <a:lnTo>
                    <a:pt x="124" y="5"/>
                  </a:lnTo>
                  <a:lnTo>
                    <a:pt x="129" y="125"/>
                  </a:lnTo>
                  <a:lnTo>
                    <a:pt x="134" y="244"/>
                  </a:lnTo>
                  <a:lnTo>
                    <a:pt x="149" y="234"/>
                  </a:lnTo>
                  <a:lnTo>
                    <a:pt x="159" y="229"/>
                  </a:lnTo>
                  <a:lnTo>
                    <a:pt x="189" y="229"/>
                  </a:lnTo>
                  <a:lnTo>
                    <a:pt x="184" y="214"/>
                  </a:lnTo>
                  <a:lnTo>
                    <a:pt x="184" y="199"/>
                  </a:lnTo>
                  <a:lnTo>
                    <a:pt x="189" y="169"/>
                  </a:lnTo>
                  <a:lnTo>
                    <a:pt x="199" y="160"/>
                  </a:lnTo>
                  <a:lnTo>
                    <a:pt x="209" y="150"/>
                  </a:lnTo>
                  <a:lnTo>
                    <a:pt x="239" y="140"/>
                  </a:lnTo>
                  <a:lnTo>
                    <a:pt x="249" y="140"/>
                  </a:lnTo>
                  <a:lnTo>
                    <a:pt x="259" y="140"/>
                  </a:lnTo>
                  <a:lnTo>
                    <a:pt x="278" y="155"/>
                  </a:lnTo>
                  <a:lnTo>
                    <a:pt x="293" y="169"/>
                  </a:lnTo>
                  <a:lnTo>
                    <a:pt x="308" y="189"/>
                  </a:lnTo>
                  <a:lnTo>
                    <a:pt x="308" y="194"/>
                  </a:lnTo>
                  <a:lnTo>
                    <a:pt x="308" y="199"/>
                  </a:lnTo>
                  <a:lnTo>
                    <a:pt x="303" y="199"/>
                  </a:lnTo>
                  <a:lnTo>
                    <a:pt x="298" y="189"/>
                  </a:lnTo>
                  <a:lnTo>
                    <a:pt x="288" y="174"/>
                  </a:lnTo>
                  <a:lnTo>
                    <a:pt x="278" y="165"/>
                  </a:lnTo>
                  <a:lnTo>
                    <a:pt x="264" y="160"/>
                  </a:lnTo>
                  <a:lnTo>
                    <a:pt x="254" y="160"/>
                  </a:lnTo>
                  <a:lnTo>
                    <a:pt x="244" y="160"/>
                  </a:lnTo>
                  <a:lnTo>
                    <a:pt x="234" y="169"/>
                  </a:lnTo>
                  <a:lnTo>
                    <a:pt x="229" y="179"/>
                  </a:lnTo>
                  <a:lnTo>
                    <a:pt x="229" y="189"/>
                  </a:lnTo>
                  <a:lnTo>
                    <a:pt x="234" y="199"/>
                  </a:lnTo>
                  <a:lnTo>
                    <a:pt x="244" y="209"/>
                  </a:lnTo>
                  <a:lnTo>
                    <a:pt x="254" y="219"/>
                  </a:lnTo>
                  <a:lnTo>
                    <a:pt x="278" y="229"/>
                  </a:lnTo>
                  <a:lnTo>
                    <a:pt x="303" y="234"/>
                  </a:lnTo>
                  <a:lnTo>
                    <a:pt x="318" y="234"/>
                  </a:lnTo>
                  <a:lnTo>
                    <a:pt x="328" y="244"/>
                  </a:lnTo>
                  <a:lnTo>
                    <a:pt x="323" y="254"/>
                  </a:lnTo>
                  <a:lnTo>
                    <a:pt x="313" y="269"/>
                  </a:lnTo>
                  <a:lnTo>
                    <a:pt x="308" y="284"/>
                  </a:lnTo>
                  <a:lnTo>
                    <a:pt x="308" y="289"/>
                  </a:lnTo>
                  <a:lnTo>
                    <a:pt x="313" y="299"/>
                  </a:lnTo>
                  <a:lnTo>
                    <a:pt x="318" y="309"/>
                  </a:lnTo>
                  <a:lnTo>
                    <a:pt x="313" y="324"/>
                  </a:lnTo>
                  <a:lnTo>
                    <a:pt x="303" y="334"/>
                  </a:lnTo>
                  <a:lnTo>
                    <a:pt x="293" y="344"/>
                  </a:lnTo>
                  <a:lnTo>
                    <a:pt x="288" y="344"/>
                  </a:lnTo>
                  <a:lnTo>
                    <a:pt x="278" y="344"/>
                  </a:lnTo>
                  <a:lnTo>
                    <a:pt x="283" y="334"/>
                  </a:lnTo>
                  <a:lnTo>
                    <a:pt x="293" y="324"/>
                  </a:lnTo>
                  <a:lnTo>
                    <a:pt x="303" y="314"/>
                  </a:lnTo>
                  <a:lnTo>
                    <a:pt x="303" y="304"/>
                  </a:lnTo>
                  <a:lnTo>
                    <a:pt x="293" y="289"/>
                  </a:lnTo>
                  <a:lnTo>
                    <a:pt x="278" y="284"/>
                  </a:lnTo>
                  <a:lnTo>
                    <a:pt x="264" y="279"/>
                  </a:lnTo>
                  <a:lnTo>
                    <a:pt x="249" y="279"/>
                  </a:lnTo>
                  <a:lnTo>
                    <a:pt x="229" y="289"/>
                  </a:lnTo>
                  <a:lnTo>
                    <a:pt x="224" y="289"/>
                  </a:lnTo>
                  <a:lnTo>
                    <a:pt x="214" y="284"/>
                  </a:lnTo>
                  <a:lnTo>
                    <a:pt x="214" y="274"/>
                  </a:lnTo>
                  <a:lnTo>
                    <a:pt x="219" y="269"/>
                  </a:lnTo>
                  <a:lnTo>
                    <a:pt x="209" y="259"/>
                  </a:lnTo>
                  <a:lnTo>
                    <a:pt x="199" y="254"/>
                  </a:lnTo>
                  <a:lnTo>
                    <a:pt x="189" y="254"/>
                  </a:lnTo>
                  <a:lnTo>
                    <a:pt x="179" y="244"/>
                  </a:lnTo>
                  <a:lnTo>
                    <a:pt x="164" y="244"/>
                  </a:lnTo>
                  <a:lnTo>
                    <a:pt x="154" y="249"/>
                  </a:lnTo>
                  <a:lnTo>
                    <a:pt x="134" y="269"/>
                  </a:lnTo>
                  <a:lnTo>
                    <a:pt x="139" y="274"/>
                  </a:lnTo>
                  <a:lnTo>
                    <a:pt x="139" y="279"/>
                  </a:lnTo>
                  <a:lnTo>
                    <a:pt x="139" y="289"/>
                  </a:lnTo>
                  <a:lnTo>
                    <a:pt x="129" y="289"/>
                  </a:lnTo>
                  <a:lnTo>
                    <a:pt x="119" y="284"/>
                  </a:lnTo>
                  <a:lnTo>
                    <a:pt x="104" y="279"/>
                  </a:lnTo>
                  <a:lnTo>
                    <a:pt x="94" y="284"/>
                  </a:lnTo>
                  <a:lnTo>
                    <a:pt x="84" y="299"/>
                  </a:lnTo>
                  <a:lnTo>
                    <a:pt x="84" y="314"/>
                  </a:lnTo>
                  <a:lnTo>
                    <a:pt x="94" y="314"/>
                  </a:lnTo>
                  <a:lnTo>
                    <a:pt x="99" y="319"/>
                  </a:lnTo>
                  <a:lnTo>
                    <a:pt x="104" y="329"/>
                  </a:lnTo>
                  <a:lnTo>
                    <a:pt x="109" y="339"/>
                  </a:lnTo>
                  <a:lnTo>
                    <a:pt x="99" y="344"/>
                  </a:lnTo>
                  <a:lnTo>
                    <a:pt x="94" y="349"/>
                  </a:lnTo>
                  <a:lnTo>
                    <a:pt x="75" y="349"/>
                  </a:lnTo>
                  <a:lnTo>
                    <a:pt x="60" y="354"/>
                  </a:lnTo>
                  <a:lnTo>
                    <a:pt x="50" y="358"/>
                  </a:lnTo>
                  <a:lnTo>
                    <a:pt x="50" y="368"/>
                  </a:lnTo>
                  <a:lnTo>
                    <a:pt x="50" y="373"/>
                  </a:lnTo>
                  <a:lnTo>
                    <a:pt x="55" y="378"/>
                  </a:lnTo>
                  <a:lnTo>
                    <a:pt x="70" y="383"/>
                  </a:lnTo>
                  <a:lnTo>
                    <a:pt x="79" y="383"/>
                  </a:lnTo>
                  <a:lnTo>
                    <a:pt x="84" y="388"/>
                  </a:lnTo>
                  <a:lnTo>
                    <a:pt x="84" y="398"/>
                  </a:lnTo>
                  <a:lnTo>
                    <a:pt x="75" y="398"/>
                  </a:lnTo>
                  <a:lnTo>
                    <a:pt x="70" y="403"/>
                  </a:lnTo>
                  <a:lnTo>
                    <a:pt x="70" y="408"/>
                  </a:lnTo>
                  <a:lnTo>
                    <a:pt x="75" y="413"/>
                  </a:lnTo>
                  <a:lnTo>
                    <a:pt x="84" y="423"/>
                  </a:lnTo>
                  <a:lnTo>
                    <a:pt x="114" y="423"/>
                  </a:lnTo>
                  <a:lnTo>
                    <a:pt x="114" y="428"/>
                  </a:lnTo>
                  <a:lnTo>
                    <a:pt x="109" y="438"/>
                  </a:lnTo>
                  <a:lnTo>
                    <a:pt x="99" y="443"/>
                  </a:lnTo>
                  <a:lnTo>
                    <a:pt x="84" y="443"/>
                  </a:lnTo>
                  <a:lnTo>
                    <a:pt x="70" y="438"/>
                  </a:lnTo>
                  <a:lnTo>
                    <a:pt x="40" y="423"/>
                  </a:lnTo>
                  <a:lnTo>
                    <a:pt x="35" y="413"/>
                  </a:lnTo>
                  <a:lnTo>
                    <a:pt x="30" y="403"/>
                  </a:lnTo>
                  <a:lnTo>
                    <a:pt x="10" y="388"/>
                  </a:lnTo>
                  <a:lnTo>
                    <a:pt x="5" y="378"/>
                  </a:lnTo>
                  <a:lnTo>
                    <a:pt x="0" y="368"/>
                  </a:lnTo>
                  <a:lnTo>
                    <a:pt x="0" y="358"/>
                  </a:lnTo>
                  <a:lnTo>
                    <a:pt x="5" y="344"/>
                  </a:lnTo>
                  <a:lnTo>
                    <a:pt x="15" y="324"/>
                  </a:lnTo>
                  <a:close/>
                </a:path>
              </a:pathLst>
            </a:custGeom>
            <a:solidFill>
              <a:srgbClr val="000000"/>
            </a:solidFill>
            <a:ln w="9525">
              <a:noFill/>
              <a:round/>
              <a:headEnd/>
              <a:tailEnd/>
            </a:ln>
          </p:spPr>
          <p:txBody>
            <a:bodyPr>
              <a:prstTxWarp prst="textNoShape">
                <a:avLst/>
              </a:prstTxWarp>
            </a:bodyPr>
            <a:lstStyle/>
            <a:p>
              <a:endParaRPr lang="en-US"/>
            </a:p>
          </p:txBody>
        </p:sp>
        <p:sp>
          <p:nvSpPr>
            <p:cNvPr id="47523" name="Freeform 84"/>
            <p:cNvSpPr>
              <a:spLocks/>
            </p:cNvSpPr>
            <p:nvPr/>
          </p:nvSpPr>
          <p:spPr bwMode="auto">
            <a:xfrm>
              <a:off x="3756" y="1524"/>
              <a:ext cx="92" cy="676"/>
            </a:xfrm>
            <a:custGeom>
              <a:avLst/>
              <a:gdLst>
                <a:gd name="T0" fmla="*/ 0 w 64"/>
                <a:gd name="T1" fmla="*/ 149 h 472"/>
                <a:gd name="T2" fmla="*/ 0 w 64"/>
                <a:gd name="T3" fmla="*/ 149 h 472"/>
                <a:gd name="T4" fmla="*/ 10 w 64"/>
                <a:gd name="T5" fmla="*/ 154 h 472"/>
                <a:gd name="T6" fmla="*/ 25 w 64"/>
                <a:gd name="T7" fmla="*/ 159 h 472"/>
                <a:gd name="T8" fmla="*/ 40 w 64"/>
                <a:gd name="T9" fmla="*/ 179 h 472"/>
                <a:gd name="T10" fmla="*/ 40 w 64"/>
                <a:gd name="T11" fmla="*/ 179 h 472"/>
                <a:gd name="T12" fmla="*/ 45 w 64"/>
                <a:gd name="T13" fmla="*/ 149 h 472"/>
                <a:gd name="T14" fmla="*/ 45 w 64"/>
                <a:gd name="T15" fmla="*/ 114 h 472"/>
                <a:gd name="T16" fmla="*/ 45 w 64"/>
                <a:gd name="T17" fmla="*/ 84 h 472"/>
                <a:gd name="T18" fmla="*/ 49 w 64"/>
                <a:gd name="T19" fmla="*/ 59 h 472"/>
                <a:gd name="T20" fmla="*/ 49 w 64"/>
                <a:gd name="T21" fmla="*/ 59 h 472"/>
                <a:gd name="T22" fmla="*/ 49 w 64"/>
                <a:gd name="T23" fmla="*/ 49 h 472"/>
                <a:gd name="T24" fmla="*/ 54 w 64"/>
                <a:gd name="T25" fmla="*/ 29 h 472"/>
                <a:gd name="T26" fmla="*/ 54 w 64"/>
                <a:gd name="T27" fmla="*/ 10 h 472"/>
                <a:gd name="T28" fmla="*/ 54 w 64"/>
                <a:gd name="T29" fmla="*/ 5 h 472"/>
                <a:gd name="T30" fmla="*/ 59 w 64"/>
                <a:gd name="T31" fmla="*/ 0 h 472"/>
                <a:gd name="T32" fmla="*/ 59 w 64"/>
                <a:gd name="T33" fmla="*/ 0 h 472"/>
                <a:gd name="T34" fmla="*/ 64 w 64"/>
                <a:gd name="T35" fmla="*/ 204 h 472"/>
                <a:gd name="T36" fmla="*/ 64 w 64"/>
                <a:gd name="T37" fmla="*/ 308 h 472"/>
                <a:gd name="T38" fmla="*/ 59 w 64"/>
                <a:gd name="T39" fmla="*/ 358 h 472"/>
                <a:gd name="T40" fmla="*/ 54 w 64"/>
                <a:gd name="T41" fmla="*/ 407 h 472"/>
                <a:gd name="T42" fmla="*/ 54 w 64"/>
                <a:gd name="T43" fmla="*/ 407 h 472"/>
                <a:gd name="T44" fmla="*/ 49 w 64"/>
                <a:gd name="T45" fmla="*/ 412 h 472"/>
                <a:gd name="T46" fmla="*/ 49 w 64"/>
                <a:gd name="T47" fmla="*/ 422 h 472"/>
                <a:gd name="T48" fmla="*/ 49 w 64"/>
                <a:gd name="T49" fmla="*/ 442 h 472"/>
                <a:gd name="T50" fmla="*/ 49 w 64"/>
                <a:gd name="T51" fmla="*/ 442 h 472"/>
                <a:gd name="T52" fmla="*/ 40 w 64"/>
                <a:gd name="T53" fmla="*/ 437 h 472"/>
                <a:gd name="T54" fmla="*/ 40 w 64"/>
                <a:gd name="T55" fmla="*/ 437 h 472"/>
                <a:gd name="T56" fmla="*/ 30 w 64"/>
                <a:gd name="T57" fmla="*/ 462 h 472"/>
                <a:gd name="T58" fmla="*/ 25 w 64"/>
                <a:gd name="T59" fmla="*/ 472 h 472"/>
                <a:gd name="T60" fmla="*/ 15 w 64"/>
                <a:gd name="T61" fmla="*/ 472 h 472"/>
                <a:gd name="T62" fmla="*/ 15 w 64"/>
                <a:gd name="T63" fmla="*/ 472 h 472"/>
                <a:gd name="T64" fmla="*/ 15 w 64"/>
                <a:gd name="T65" fmla="*/ 462 h 472"/>
                <a:gd name="T66" fmla="*/ 15 w 64"/>
                <a:gd name="T67" fmla="*/ 452 h 472"/>
                <a:gd name="T68" fmla="*/ 25 w 64"/>
                <a:gd name="T69" fmla="*/ 427 h 472"/>
                <a:gd name="T70" fmla="*/ 35 w 64"/>
                <a:gd name="T71" fmla="*/ 303 h 472"/>
                <a:gd name="T72" fmla="*/ 35 w 64"/>
                <a:gd name="T73" fmla="*/ 303 h 472"/>
                <a:gd name="T74" fmla="*/ 30 w 64"/>
                <a:gd name="T75" fmla="*/ 263 h 472"/>
                <a:gd name="T76" fmla="*/ 30 w 64"/>
                <a:gd name="T77" fmla="*/ 223 h 472"/>
                <a:gd name="T78" fmla="*/ 30 w 64"/>
                <a:gd name="T79" fmla="*/ 204 h 472"/>
                <a:gd name="T80" fmla="*/ 25 w 64"/>
                <a:gd name="T81" fmla="*/ 189 h 472"/>
                <a:gd name="T82" fmla="*/ 15 w 64"/>
                <a:gd name="T83" fmla="*/ 169 h 472"/>
                <a:gd name="T84" fmla="*/ 0 w 64"/>
                <a:gd name="T85" fmla="*/ 159 h 472"/>
                <a:gd name="T86" fmla="*/ 0 w 64"/>
                <a:gd name="T87" fmla="*/ 149 h 472"/>
                <a:gd name="T88" fmla="*/ 0 w 64"/>
                <a:gd name="T89" fmla="*/ 149 h 47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64"/>
                <a:gd name="T136" fmla="*/ 0 h 472"/>
                <a:gd name="T137" fmla="*/ 64 w 64"/>
                <a:gd name="T138" fmla="*/ 472 h 47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64" h="472">
                  <a:moveTo>
                    <a:pt x="0" y="149"/>
                  </a:moveTo>
                  <a:lnTo>
                    <a:pt x="0" y="149"/>
                  </a:lnTo>
                  <a:lnTo>
                    <a:pt x="10" y="154"/>
                  </a:lnTo>
                  <a:lnTo>
                    <a:pt x="25" y="159"/>
                  </a:lnTo>
                  <a:lnTo>
                    <a:pt x="40" y="179"/>
                  </a:lnTo>
                  <a:lnTo>
                    <a:pt x="45" y="149"/>
                  </a:lnTo>
                  <a:lnTo>
                    <a:pt x="45" y="114"/>
                  </a:lnTo>
                  <a:lnTo>
                    <a:pt x="45" y="84"/>
                  </a:lnTo>
                  <a:lnTo>
                    <a:pt x="49" y="59"/>
                  </a:lnTo>
                  <a:lnTo>
                    <a:pt x="49" y="49"/>
                  </a:lnTo>
                  <a:lnTo>
                    <a:pt x="54" y="29"/>
                  </a:lnTo>
                  <a:lnTo>
                    <a:pt x="54" y="10"/>
                  </a:lnTo>
                  <a:lnTo>
                    <a:pt x="54" y="5"/>
                  </a:lnTo>
                  <a:lnTo>
                    <a:pt x="59" y="0"/>
                  </a:lnTo>
                  <a:lnTo>
                    <a:pt x="64" y="204"/>
                  </a:lnTo>
                  <a:lnTo>
                    <a:pt x="64" y="308"/>
                  </a:lnTo>
                  <a:lnTo>
                    <a:pt x="59" y="358"/>
                  </a:lnTo>
                  <a:lnTo>
                    <a:pt x="54" y="407"/>
                  </a:lnTo>
                  <a:lnTo>
                    <a:pt x="49" y="412"/>
                  </a:lnTo>
                  <a:lnTo>
                    <a:pt x="49" y="422"/>
                  </a:lnTo>
                  <a:lnTo>
                    <a:pt x="49" y="442"/>
                  </a:lnTo>
                  <a:lnTo>
                    <a:pt x="40" y="437"/>
                  </a:lnTo>
                  <a:lnTo>
                    <a:pt x="30" y="462"/>
                  </a:lnTo>
                  <a:lnTo>
                    <a:pt x="25" y="472"/>
                  </a:lnTo>
                  <a:lnTo>
                    <a:pt x="15" y="472"/>
                  </a:lnTo>
                  <a:lnTo>
                    <a:pt x="15" y="462"/>
                  </a:lnTo>
                  <a:lnTo>
                    <a:pt x="15" y="452"/>
                  </a:lnTo>
                  <a:lnTo>
                    <a:pt x="25" y="427"/>
                  </a:lnTo>
                  <a:lnTo>
                    <a:pt x="35" y="303"/>
                  </a:lnTo>
                  <a:lnTo>
                    <a:pt x="30" y="263"/>
                  </a:lnTo>
                  <a:lnTo>
                    <a:pt x="30" y="223"/>
                  </a:lnTo>
                  <a:lnTo>
                    <a:pt x="30" y="204"/>
                  </a:lnTo>
                  <a:lnTo>
                    <a:pt x="25" y="189"/>
                  </a:lnTo>
                  <a:lnTo>
                    <a:pt x="15" y="169"/>
                  </a:lnTo>
                  <a:lnTo>
                    <a:pt x="0" y="159"/>
                  </a:lnTo>
                  <a:lnTo>
                    <a:pt x="0" y="149"/>
                  </a:lnTo>
                  <a:close/>
                </a:path>
              </a:pathLst>
            </a:custGeom>
            <a:solidFill>
              <a:srgbClr val="000000"/>
            </a:solidFill>
            <a:ln w="9525">
              <a:noFill/>
              <a:round/>
              <a:headEnd/>
              <a:tailEnd/>
            </a:ln>
          </p:spPr>
          <p:txBody>
            <a:bodyPr>
              <a:prstTxWarp prst="textNoShape">
                <a:avLst/>
              </a:prstTxWarp>
            </a:bodyPr>
            <a:lstStyle/>
            <a:p>
              <a:endParaRPr lang="en-US"/>
            </a:p>
          </p:txBody>
        </p:sp>
        <p:sp>
          <p:nvSpPr>
            <p:cNvPr id="47524" name="Freeform 85"/>
            <p:cNvSpPr>
              <a:spLocks/>
            </p:cNvSpPr>
            <p:nvPr/>
          </p:nvSpPr>
          <p:spPr bwMode="auto">
            <a:xfrm>
              <a:off x="3814" y="1402"/>
              <a:ext cx="485" cy="442"/>
            </a:xfrm>
            <a:custGeom>
              <a:avLst/>
              <a:gdLst>
                <a:gd name="T0" fmla="*/ 29 w 333"/>
                <a:gd name="T1" fmla="*/ 5 h 308"/>
                <a:gd name="T2" fmla="*/ 89 w 333"/>
                <a:gd name="T3" fmla="*/ 5 h 308"/>
                <a:gd name="T4" fmla="*/ 144 w 333"/>
                <a:gd name="T5" fmla="*/ 15 h 308"/>
                <a:gd name="T6" fmla="*/ 189 w 333"/>
                <a:gd name="T7" fmla="*/ 45 h 308"/>
                <a:gd name="T8" fmla="*/ 228 w 333"/>
                <a:gd name="T9" fmla="*/ 90 h 308"/>
                <a:gd name="T10" fmla="*/ 233 w 333"/>
                <a:gd name="T11" fmla="*/ 139 h 308"/>
                <a:gd name="T12" fmla="*/ 268 w 333"/>
                <a:gd name="T13" fmla="*/ 139 h 308"/>
                <a:gd name="T14" fmla="*/ 298 w 333"/>
                <a:gd name="T15" fmla="*/ 149 h 308"/>
                <a:gd name="T16" fmla="*/ 333 w 333"/>
                <a:gd name="T17" fmla="*/ 204 h 308"/>
                <a:gd name="T18" fmla="*/ 328 w 333"/>
                <a:gd name="T19" fmla="*/ 269 h 308"/>
                <a:gd name="T20" fmla="*/ 313 w 333"/>
                <a:gd name="T21" fmla="*/ 294 h 308"/>
                <a:gd name="T22" fmla="*/ 288 w 333"/>
                <a:gd name="T23" fmla="*/ 308 h 308"/>
                <a:gd name="T24" fmla="*/ 283 w 333"/>
                <a:gd name="T25" fmla="*/ 303 h 308"/>
                <a:gd name="T26" fmla="*/ 313 w 333"/>
                <a:gd name="T27" fmla="*/ 254 h 308"/>
                <a:gd name="T28" fmla="*/ 318 w 333"/>
                <a:gd name="T29" fmla="*/ 199 h 308"/>
                <a:gd name="T30" fmla="*/ 303 w 333"/>
                <a:gd name="T31" fmla="*/ 174 h 308"/>
                <a:gd name="T32" fmla="*/ 278 w 333"/>
                <a:gd name="T33" fmla="*/ 154 h 308"/>
                <a:gd name="T34" fmla="*/ 233 w 333"/>
                <a:gd name="T35" fmla="*/ 154 h 308"/>
                <a:gd name="T36" fmla="*/ 194 w 333"/>
                <a:gd name="T37" fmla="*/ 179 h 308"/>
                <a:gd name="T38" fmla="*/ 189 w 333"/>
                <a:gd name="T39" fmla="*/ 179 h 308"/>
                <a:gd name="T40" fmla="*/ 189 w 333"/>
                <a:gd name="T41" fmla="*/ 159 h 308"/>
                <a:gd name="T42" fmla="*/ 203 w 333"/>
                <a:gd name="T43" fmla="*/ 144 h 308"/>
                <a:gd name="T44" fmla="*/ 218 w 333"/>
                <a:gd name="T45" fmla="*/ 109 h 308"/>
                <a:gd name="T46" fmla="*/ 218 w 333"/>
                <a:gd name="T47" fmla="*/ 90 h 308"/>
                <a:gd name="T48" fmla="*/ 189 w 333"/>
                <a:gd name="T49" fmla="*/ 55 h 308"/>
                <a:gd name="T50" fmla="*/ 149 w 333"/>
                <a:gd name="T51" fmla="*/ 35 h 308"/>
                <a:gd name="T52" fmla="*/ 64 w 333"/>
                <a:gd name="T53" fmla="*/ 15 h 308"/>
                <a:gd name="T54" fmla="*/ 34 w 333"/>
                <a:gd name="T55" fmla="*/ 25 h 308"/>
                <a:gd name="T56" fmla="*/ 14 w 333"/>
                <a:gd name="T57" fmla="*/ 40 h 308"/>
                <a:gd name="T58" fmla="*/ 19 w 333"/>
                <a:gd name="T59" fmla="*/ 45 h 308"/>
                <a:gd name="T60" fmla="*/ 0 w 333"/>
                <a:gd name="T61" fmla="*/ 50 h 308"/>
                <a:gd name="T62" fmla="*/ 0 w 333"/>
                <a:gd name="T63" fmla="*/ 35 h 308"/>
                <a:gd name="T64" fmla="*/ 14 w 333"/>
                <a:gd name="T65" fmla="*/ 10 h 308"/>
                <a:gd name="T66" fmla="*/ 29 w 333"/>
                <a:gd name="T67" fmla="*/ 5 h 30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333"/>
                <a:gd name="T103" fmla="*/ 0 h 308"/>
                <a:gd name="T104" fmla="*/ 333 w 333"/>
                <a:gd name="T105" fmla="*/ 308 h 30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333" h="308">
                  <a:moveTo>
                    <a:pt x="29" y="5"/>
                  </a:moveTo>
                  <a:lnTo>
                    <a:pt x="29" y="5"/>
                  </a:lnTo>
                  <a:lnTo>
                    <a:pt x="59" y="0"/>
                  </a:lnTo>
                  <a:lnTo>
                    <a:pt x="89" y="5"/>
                  </a:lnTo>
                  <a:lnTo>
                    <a:pt x="114" y="5"/>
                  </a:lnTo>
                  <a:lnTo>
                    <a:pt x="144" y="15"/>
                  </a:lnTo>
                  <a:lnTo>
                    <a:pt x="169" y="25"/>
                  </a:lnTo>
                  <a:lnTo>
                    <a:pt x="189" y="45"/>
                  </a:lnTo>
                  <a:lnTo>
                    <a:pt x="213" y="65"/>
                  </a:lnTo>
                  <a:lnTo>
                    <a:pt x="228" y="90"/>
                  </a:lnTo>
                  <a:lnTo>
                    <a:pt x="233" y="139"/>
                  </a:lnTo>
                  <a:lnTo>
                    <a:pt x="248" y="134"/>
                  </a:lnTo>
                  <a:lnTo>
                    <a:pt x="268" y="139"/>
                  </a:lnTo>
                  <a:lnTo>
                    <a:pt x="298" y="149"/>
                  </a:lnTo>
                  <a:lnTo>
                    <a:pt x="318" y="174"/>
                  </a:lnTo>
                  <a:lnTo>
                    <a:pt x="333" y="204"/>
                  </a:lnTo>
                  <a:lnTo>
                    <a:pt x="333" y="239"/>
                  </a:lnTo>
                  <a:lnTo>
                    <a:pt x="328" y="269"/>
                  </a:lnTo>
                  <a:lnTo>
                    <a:pt x="313" y="294"/>
                  </a:lnTo>
                  <a:lnTo>
                    <a:pt x="303" y="303"/>
                  </a:lnTo>
                  <a:lnTo>
                    <a:pt x="288" y="308"/>
                  </a:lnTo>
                  <a:lnTo>
                    <a:pt x="283" y="303"/>
                  </a:lnTo>
                  <a:lnTo>
                    <a:pt x="303" y="279"/>
                  </a:lnTo>
                  <a:lnTo>
                    <a:pt x="313" y="254"/>
                  </a:lnTo>
                  <a:lnTo>
                    <a:pt x="318" y="224"/>
                  </a:lnTo>
                  <a:lnTo>
                    <a:pt x="318" y="199"/>
                  </a:lnTo>
                  <a:lnTo>
                    <a:pt x="303" y="174"/>
                  </a:lnTo>
                  <a:lnTo>
                    <a:pt x="278" y="154"/>
                  </a:lnTo>
                  <a:lnTo>
                    <a:pt x="253" y="149"/>
                  </a:lnTo>
                  <a:lnTo>
                    <a:pt x="233" y="154"/>
                  </a:lnTo>
                  <a:lnTo>
                    <a:pt x="213" y="164"/>
                  </a:lnTo>
                  <a:lnTo>
                    <a:pt x="194" y="179"/>
                  </a:lnTo>
                  <a:lnTo>
                    <a:pt x="189" y="179"/>
                  </a:lnTo>
                  <a:lnTo>
                    <a:pt x="189" y="174"/>
                  </a:lnTo>
                  <a:lnTo>
                    <a:pt x="189" y="159"/>
                  </a:lnTo>
                  <a:lnTo>
                    <a:pt x="203" y="144"/>
                  </a:lnTo>
                  <a:lnTo>
                    <a:pt x="213" y="129"/>
                  </a:lnTo>
                  <a:lnTo>
                    <a:pt x="218" y="109"/>
                  </a:lnTo>
                  <a:lnTo>
                    <a:pt x="218" y="90"/>
                  </a:lnTo>
                  <a:lnTo>
                    <a:pt x="203" y="70"/>
                  </a:lnTo>
                  <a:lnTo>
                    <a:pt x="189" y="55"/>
                  </a:lnTo>
                  <a:lnTo>
                    <a:pt x="169" y="45"/>
                  </a:lnTo>
                  <a:lnTo>
                    <a:pt x="149" y="35"/>
                  </a:lnTo>
                  <a:lnTo>
                    <a:pt x="109" y="20"/>
                  </a:lnTo>
                  <a:lnTo>
                    <a:pt x="64" y="15"/>
                  </a:lnTo>
                  <a:lnTo>
                    <a:pt x="34" y="25"/>
                  </a:lnTo>
                  <a:lnTo>
                    <a:pt x="24" y="30"/>
                  </a:lnTo>
                  <a:lnTo>
                    <a:pt x="14" y="40"/>
                  </a:lnTo>
                  <a:lnTo>
                    <a:pt x="19" y="45"/>
                  </a:lnTo>
                  <a:lnTo>
                    <a:pt x="9" y="50"/>
                  </a:lnTo>
                  <a:lnTo>
                    <a:pt x="0" y="50"/>
                  </a:lnTo>
                  <a:lnTo>
                    <a:pt x="0" y="35"/>
                  </a:lnTo>
                  <a:lnTo>
                    <a:pt x="5" y="20"/>
                  </a:lnTo>
                  <a:lnTo>
                    <a:pt x="14" y="10"/>
                  </a:lnTo>
                  <a:lnTo>
                    <a:pt x="29" y="5"/>
                  </a:lnTo>
                  <a:close/>
                </a:path>
              </a:pathLst>
            </a:custGeom>
            <a:solidFill>
              <a:srgbClr val="000000"/>
            </a:solidFill>
            <a:ln w="9525">
              <a:noFill/>
              <a:round/>
              <a:headEnd/>
              <a:tailEnd/>
            </a:ln>
          </p:spPr>
          <p:txBody>
            <a:bodyPr>
              <a:prstTxWarp prst="textNoShape">
                <a:avLst/>
              </a:prstTxWarp>
            </a:bodyPr>
            <a:lstStyle/>
            <a:p>
              <a:endParaRPr lang="en-US"/>
            </a:p>
          </p:txBody>
        </p:sp>
        <p:sp>
          <p:nvSpPr>
            <p:cNvPr id="47525" name="Freeform 86"/>
            <p:cNvSpPr>
              <a:spLocks/>
            </p:cNvSpPr>
            <p:nvPr/>
          </p:nvSpPr>
          <p:spPr bwMode="auto">
            <a:xfrm>
              <a:off x="3814" y="3484"/>
              <a:ext cx="434" cy="399"/>
            </a:xfrm>
            <a:custGeom>
              <a:avLst/>
              <a:gdLst>
                <a:gd name="T0" fmla="*/ 44 w 298"/>
                <a:gd name="T1" fmla="*/ 199 h 279"/>
                <a:gd name="T2" fmla="*/ 29 w 298"/>
                <a:gd name="T3" fmla="*/ 175 h 279"/>
                <a:gd name="T4" fmla="*/ 29 w 298"/>
                <a:gd name="T5" fmla="*/ 150 h 279"/>
                <a:gd name="T6" fmla="*/ 34 w 298"/>
                <a:gd name="T7" fmla="*/ 135 h 279"/>
                <a:gd name="T8" fmla="*/ 69 w 298"/>
                <a:gd name="T9" fmla="*/ 120 h 279"/>
                <a:gd name="T10" fmla="*/ 84 w 298"/>
                <a:gd name="T11" fmla="*/ 110 h 279"/>
                <a:gd name="T12" fmla="*/ 84 w 298"/>
                <a:gd name="T13" fmla="*/ 85 h 279"/>
                <a:gd name="T14" fmla="*/ 104 w 298"/>
                <a:gd name="T15" fmla="*/ 65 h 279"/>
                <a:gd name="T16" fmla="*/ 144 w 298"/>
                <a:gd name="T17" fmla="*/ 45 h 279"/>
                <a:gd name="T18" fmla="*/ 169 w 298"/>
                <a:gd name="T19" fmla="*/ 45 h 279"/>
                <a:gd name="T20" fmla="*/ 194 w 298"/>
                <a:gd name="T21" fmla="*/ 20 h 279"/>
                <a:gd name="T22" fmla="*/ 228 w 298"/>
                <a:gd name="T23" fmla="*/ 5 h 279"/>
                <a:gd name="T24" fmla="*/ 268 w 298"/>
                <a:gd name="T25" fmla="*/ 0 h 279"/>
                <a:gd name="T26" fmla="*/ 298 w 298"/>
                <a:gd name="T27" fmla="*/ 10 h 279"/>
                <a:gd name="T28" fmla="*/ 298 w 298"/>
                <a:gd name="T29" fmla="*/ 20 h 279"/>
                <a:gd name="T30" fmla="*/ 253 w 298"/>
                <a:gd name="T31" fmla="*/ 25 h 279"/>
                <a:gd name="T32" fmla="*/ 243 w 298"/>
                <a:gd name="T33" fmla="*/ 35 h 279"/>
                <a:gd name="T34" fmla="*/ 253 w 298"/>
                <a:gd name="T35" fmla="*/ 50 h 279"/>
                <a:gd name="T36" fmla="*/ 278 w 298"/>
                <a:gd name="T37" fmla="*/ 60 h 279"/>
                <a:gd name="T38" fmla="*/ 278 w 298"/>
                <a:gd name="T39" fmla="*/ 75 h 279"/>
                <a:gd name="T40" fmla="*/ 258 w 298"/>
                <a:gd name="T41" fmla="*/ 80 h 279"/>
                <a:gd name="T42" fmla="*/ 198 w 298"/>
                <a:gd name="T43" fmla="*/ 80 h 279"/>
                <a:gd name="T44" fmla="*/ 164 w 298"/>
                <a:gd name="T45" fmla="*/ 85 h 279"/>
                <a:gd name="T46" fmla="*/ 134 w 298"/>
                <a:gd name="T47" fmla="*/ 110 h 279"/>
                <a:gd name="T48" fmla="*/ 154 w 298"/>
                <a:gd name="T49" fmla="*/ 120 h 279"/>
                <a:gd name="T50" fmla="*/ 194 w 298"/>
                <a:gd name="T51" fmla="*/ 135 h 279"/>
                <a:gd name="T52" fmla="*/ 203 w 298"/>
                <a:gd name="T53" fmla="*/ 150 h 279"/>
                <a:gd name="T54" fmla="*/ 134 w 298"/>
                <a:gd name="T55" fmla="*/ 150 h 279"/>
                <a:gd name="T56" fmla="*/ 84 w 298"/>
                <a:gd name="T57" fmla="*/ 165 h 279"/>
                <a:gd name="T58" fmla="*/ 69 w 298"/>
                <a:gd name="T59" fmla="*/ 170 h 279"/>
                <a:gd name="T60" fmla="*/ 79 w 298"/>
                <a:gd name="T61" fmla="*/ 184 h 279"/>
                <a:gd name="T62" fmla="*/ 109 w 298"/>
                <a:gd name="T63" fmla="*/ 194 h 279"/>
                <a:gd name="T64" fmla="*/ 124 w 298"/>
                <a:gd name="T65" fmla="*/ 199 h 279"/>
                <a:gd name="T66" fmla="*/ 94 w 298"/>
                <a:gd name="T67" fmla="*/ 214 h 279"/>
                <a:gd name="T68" fmla="*/ 64 w 298"/>
                <a:gd name="T69" fmla="*/ 229 h 279"/>
                <a:gd name="T70" fmla="*/ 64 w 298"/>
                <a:gd name="T71" fmla="*/ 234 h 279"/>
                <a:gd name="T72" fmla="*/ 84 w 298"/>
                <a:gd name="T73" fmla="*/ 259 h 279"/>
                <a:gd name="T74" fmla="*/ 109 w 298"/>
                <a:gd name="T75" fmla="*/ 269 h 279"/>
                <a:gd name="T76" fmla="*/ 139 w 298"/>
                <a:gd name="T77" fmla="*/ 264 h 279"/>
                <a:gd name="T78" fmla="*/ 134 w 298"/>
                <a:gd name="T79" fmla="*/ 269 h 279"/>
                <a:gd name="T80" fmla="*/ 109 w 298"/>
                <a:gd name="T81" fmla="*/ 279 h 279"/>
                <a:gd name="T82" fmla="*/ 74 w 298"/>
                <a:gd name="T83" fmla="*/ 274 h 279"/>
                <a:gd name="T84" fmla="*/ 29 w 298"/>
                <a:gd name="T85" fmla="*/ 264 h 279"/>
                <a:gd name="T86" fmla="*/ 0 w 298"/>
                <a:gd name="T87" fmla="*/ 234 h 279"/>
                <a:gd name="T88" fmla="*/ 5 w 298"/>
                <a:gd name="T89" fmla="*/ 214 h 279"/>
                <a:gd name="T90" fmla="*/ 19 w 298"/>
                <a:gd name="T91" fmla="*/ 204 h 279"/>
                <a:gd name="T92" fmla="*/ 34 w 298"/>
                <a:gd name="T93" fmla="*/ 204 h 279"/>
                <a:gd name="T94" fmla="*/ 44 w 298"/>
                <a:gd name="T95" fmla="*/ 199 h 27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298"/>
                <a:gd name="T145" fmla="*/ 0 h 279"/>
                <a:gd name="T146" fmla="*/ 298 w 298"/>
                <a:gd name="T147" fmla="*/ 279 h 27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298" h="279">
                  <a:moveTo>
                    <a:pt x="44" y="199"/>
                  </a:moveTo>
                  <a:lnTo>
                    <a:pt x="44" y="199"/>
                  </a:lnTo>
                  <a:lnTo>
                    <a:pt x="34" y="189"/>
                  </a:lnTo>
                  <a:lnTo>
                    <a:pt x="29" y="175"/>
                  </a:lnTo>
                  <a:lnTo>
                    <a:pt x="24" y="160"/>
                  </a:lnTo>
                  <a:lnTo>
                    <a:pt x="29" y="150"/>
                  </a:lnTo>
                  <a:lnTo>
                    <a:pt x="34" y="135"/>
                  </a:lnTo>
                  <a:lnTo>
                    <a:pt x="44" y="125"/>
                  </a:lnTo>
                  <a:lnTo>
                    <a:pt x="69" y="120"/>
                  </a:lnTo>
                  <a:lnTo>
                    <a:pt x="79" y="115"/>
                  </a:lnTo>
                  <a:lnTo>
                    <a:pt x="84" y="110"/>
                  </a:lnTo>
                  <a:lnTo>
                    <a:pt x="89" y="100"/>
                  </a:lnTo>
                  <a:lnTo>
                    <a:pt x="84" y="85"/>
                  </a:lnTo>
                  <a:lnTo>
                    <a:pt x="104" y="65"/>
                  </a:lnTo>
                  <a:lnTo>
                    <a:pt x="124" y="55"/>
                  </a:lnTo>
                  <a:lnTo>
                    <a:pt x="144" y="45"/>
                  </a:lnTo>
                  <a:lnTo>
                    <a:pt x="169" y="45"/>
                  </a:lnTo>
                  <a:lnTo>
                    <a:pt x="179" y="35"/>
                  </a:lnTo>
                  <a:lnTo>
                    <a:pt x="194" y="20"/>
                  </a:lnTo>
                  <a:lnTo>
                    <a:pt x="208" y="10"/>
                  </a:lnTo>
                  <a:lnTo>
                    <a:pt x="228" y="5"/>
                  </a:lnTo>
                  <a:lnTo>
                    <a:pt x="248" y="0"/>
                  </a:lnTo>
                  <a:lnTo>
                    <a:pt x="268" y="0"/>
                  </a:lnTo>
                  <a:lnTo>
                    <a:pt x="283" y="0"/>
                  </a:lnTo>
                  <a:lnTo>
                    <a:pt x="298" y="10"/>
                  </a:lnTo>
                  <a:lnTo>
                    <a:pt x="298" y="20"/>
                  </a:lnTo>
                  <a:lnTo>
                    <a:pt x="268" y="20"/>
                  </a:lnTo>
                  <a:lnTo>
                    <a:pt x="253" y="25"/>
                  </a:lnTo>
                  <a:lnTo>
                    <a:pt x="243" y="35"/>
                  </a:lnTo>
                  <a:lnTo>
                    <a:pt x="248" y="45"/>
                  </a:lnTo>
                  <a:lnTo>
                    <a:pt x="253" y="50"/>
                  </a:lnTo>
                  <a:lnTo>
                    <a:pt x="263" y="55"/>
                  </a:lnTo>
                  <a:lnTo>
                    <a:pt x="278" y="60"/>
                  </a:lnTo>
                  <a:lnTo>
                    <a:pt x="278" y="65"/>
                  </a:lnTo>
                  <a:lnTo>
                    <a:pt x="278" y="75"/>
                  </a:lnTo>
                  <a:lnTo>
                    <a:pt x="258" y="80"/>
                  </a:lnTo>
                  <a:lnTo>
                    <a:pt x="243" y="80"/>
                  </a:lnTo>
                  <a:lnTo>
                    <a:pt x="198" y="80"/>
                  </a:lnTo>
                  <a:lnTo>
                    <a:pt x="179" y="80"/>
                  </a:lnTo>
                  <a:lnTo>
                    <a:pt x="164" y="85"/>
                  </a:lnTo>
                  <a:lnTo>
                    <a:pt x="149" y="95"/>
                  </a:lnTo>
                  <a:lnTo>
                    <a:pt x="134" y="110"/>
                  </a:lnTo>
                  <a:lnTo>
                    <a:pt x="154" y="120"/>
                  </a:lnTo>
                  <a:lnTo>
                    <a:pt x="174" y="125"/>
                  </a:lnTo>
                  <a:lnTo>
                    <a:pt x="194" y="135"/>
                  </a:lnTo>
                  <a:lnTo>
                    <a:pt x="198" y="140"/>
                  </a:lnTo>
                  <a:lnTo>
                    <a:pt x="203" y="150"/>
                  </a:lnTo>
                  <a:lnTo>
                    <a:pt x="134" y="150"/>
                  </a:lnTo>
                  <a:lnTo>
                    <a:pt x="99" y="155"/>
                  </a:lnTo>
                  <a:lnTo>
                    <a:pt x="84" y="165"/>
                  </a:lnTo>
                  <a:lnTo>
                    <a:pt x="69" y="170"/>
                  </a:lnTo>
                  <a:lnTo>
                    <a:pt x="74" y="180"/>
                  </a:lnTo>
                  <a:lnTo>
                    <a:pt x="79" y="184"/>
                  </a:lnTo>
                  <a:lnTo>
                    <a:pt x="94" y="189"/>
                  </a:lnTo>
                  <a:lnTo>
                    <a:pt x="109" y="194"/>
                  </a:lnTo>
                  <a:lnTo>
                    <a:pt x="124" y="199"/>
                  </a:lnTo>
                  <a:lnTo>
                    <a:pt x="109" y="209"/>
                  </a:lnTo>
                  <a:lnTo>
                    <a:pt x="94" y="214"/>
                  </a:lnTo>
                  <a:lnTo>
                    <a:pt x="79" y="219"/>
                  </a:lnTo>
                  <a:lnTo>
                    <a:pt x="64" y="229"/>
                  </a:lnTo>
                  <a:lnTo>
                    <a:pt x="64" y="234"/>
                  </a:lnTo>
                  <a:lnTo>
                    <a:pt x="64" y="244"/>
                  </a:lnTo>
                  <a:lnTo>
                    <a:pt x="84" y="259"/>
                  </a:lnTo>
                  <a:lnTo>
                    <a:pt x="94" y="269"/>
                  </a:lnTo>
                  <a:lnTo>
                    <a:pt x="109" y="269"/>
                  </a:lnTo>
                  <a:lnTo>
                    <a:pt x="129" y="269"/>
                  </a:lnTo>
                  <a:lnTo>
                    <a:pt x="139" y="264"/>
                  </a:lnTo>
                  <a:lnTo>
                    <a:pt x="134" y="269"/>
                  </a:lnTo>
                  <a:lnTo>
                    <a:pt x="129" y="274"/>
                  </a:lnTo>
                  <a:lnTo>
                    <a:pt x="109" y="279"/>
                  </a:lnTo>
                  <a:lnTo>
                    <a:pt x="74" y="274"/>
                  </a:lnTo>
                  <a:lnTo>
                    <a:pt x="49" y="269"/>
                  </a:lnTo>
                  <a:lnTo>
                    <a:pt x="29" y="264"/>
                  </a:lnTo>
                  <a:lnTo>
                    <a:pt x="9" y="254"/>
                  </a:lnTo>
                  <a:lnTo>
                    <a:pt x="0" y="234"/>
                  </a:lnTo>
                  <a:lnTo>
                    <a:pt x="5" y="214"/>
                  </a:lnTo>
                  <a:lnTo>
                    <a:pt x="9" y="209"/>
                  </a:lnTo>
                  <a:lnTo>
                    <a:pt x="19" y="204"/>
                  </a:lnTo>
                  <a:lnTo>
                    <a:pt x="34" y="204"/>
                  </a:lnTo>
                  <a:lnTo>
                    <a:pt x="44" y="199"/>
                  </a:lnTo>
                  <a:close/>
                </a:path>
              </a:pathLst>
            </a:custGeom>
            <a:solidFill>
              <a:srgbClr val="000000"/>
            </a:solidFill>
            <a:ln w="9525">
              <a:noFill/>
              <a:round/>
              <a:headEnd/>
              <a:tailEnd/>
            </a:ln>
          </p:spPr>
          <p:txBody>
            <a:bodyPr>
              <a:prstTxWarp prst="textNoShape">
                <a:avLst/>
              </a:prstTxWarp>
            </a:bodyPr>
            <a:lstStyle/>
            <a:p>
              <a:endParaRPr lang="en-US"/>
            </a:p>
          </p:txBody>
        </p:sp>
        <p:sp>
          <p:nvSpPr>
            <p:cNvPr id="47526" name="Freeform 87"/>
            <p:cNvSpPr>
              <a:spLocks/>
            </p:cNvSpPr>
            <p:nvPr/>
          </p:nvSpPr>
          <p:spPr bwMode="auto">
            <a:xfrm>
              <a:off x="3863" y="1908"/>
              <a:ext cx="298" cy="491"/>
            </a:xfrm>
            <a:custGeom>
              <a:avLst/>
              <a:gdLst>
                <a:gd name="T0" fmla="*/ 10 w 204"/>
                <a:gd name="T1" fmla="*/ 0 h 343"/>
                <a:gd name="T2" fmla="*/ 20 w 204"/>
                <a:gd name="T3" fmla="*/ 5 h 343"/>
                <a:gd name="T4" fmla="*/ 20 w 204"/>
                <a:gd name="T5" fmla="*/ 259 h 343"/>
                <a:gd name="T6" fmla="*/ 20 w 204"/>
                <a:gd name="T7" fmla="*/ 259 h 343"/>
                <a:gd name="T8" fmla="*/ 30 w 204"/>
                <a:gd name="T9" fmla="*/ 279 h 343"/>
                <a:gd name="T10" fmla="*/ 30 w 204"/>
                <a:gd name="T11" fmla="*/ 279 h 343"/>
                <a:gd name="T12" fmla="*/ 60 w 204"/>
                <a:gd name="T13" fmla="*/ 244 h 343"/>
                <a:gd name="T14" fmla="*/ 75 w 204"/>
                <a:gd name="T15" fmla="*/ 224 h 343"/>
                <a:gd name="T16" fmla="*/ 85 w 204"/>
                <a:gd name="T17" fmla="*/ 204 h 343"/>
                <a:gd name="T18" fmla="*/ 85 w 204"/>
                <a:gd name="T19" fmla="*/ 204 h 343"/>
                <a:gd name="T20" fmla="*/ 90 w 204"/>
                <a:gd name="T21" fmla="*/ 199 h 343"/>
                <a:gd name="T22" fmla="*/ 95 w 204"/>
                <a:gd name="T23" fmla="*/ 189 h 343"/>
                <a:gd name="T24" fmla="*/ 95 w 204"/>
                <a:gd name="T25" fmla="*/ 174 h 343"/>
                <a:gd name="T26" fmla="*/ 100 w 204"/>
                <a:gd name="T27" fmla="*/ 169 h 343"/>
                <a:gd name="T28" fmla="*/ 100 w 204"/>
                <a:gd name="T29" fmla="*/ 169 h 343"/>
                <a:gd name="T30" fmla="*/ 120 w 204"/>
                <a:gd name="T31" fmla="*/ 139 h 343"/>
                <a:gd name="T32" fmla="*/ 135 w 204"/>
                <a:gd name="T33" fmla="*/ 125 h 343"/>
                <a:gd name="T34" fmla="*/ 145 w 204"/>
                <a:gd name="T35" fmla="*/ 115 h 343"/>
                <a:gd name="T36" fmla="*/ 145 w 204"/>
                <a:gd name="T37" fmla="*/ 115 h 343"/>
                <a:gd name="T38" fmla="*/ 135 w 204"/>
                <a:gd name="T39" fmla="*/ 139 h 343"/>
                <a:gd name="T40" fmla="*/ 135 w 204"/>
                <a:gd name="T41" fmla="*/ 139 h 343"/>
                <a:gd name="T42" fmla="*/ 150 w 204"/>
                <a:gd name="T43" fmla="*/ 139 h 343"/>
                <a:gd name="T44" fmla="*/ 164 w 204"/>
                <a:gd name="T45" fmla="*/ 134 h 343"/>
                <a:gd name="T46" fmla="*/ 184 w 204"/>
                <a:gd name="T47" fmla="*/ 115 h 343"/>
                <a:gd name="T48" fmla="*/ 199 w 204"/>
                <a:gd name="T49" fmla="*/ 90 h 343"/>
                <a:gd name="T50" fmla="*/ 199 w 204"/>
                <a:gd name="T51" fmla="*/ 90 h 343"/>
                <a:gd name="T52" fmla="*/ 204 w 204"/>
                <a:gd name="T53" fmla="*/ 100 h 343"/>
                <a:gd name="T54" fmla="*/ 204 w 204"/>
                <a:gd name="T55" fmla="*/ 105 h 343"/>
                <a:gd name="T56" fmla="*/ 204 w 204"/>
                <a:gd name="T57" fmla="*/ 105 h 343"/>
                <a:gd name="T58" fmla="*/ 189 w 204"/>
                <a:gd name="T59" fmla="*/ 130 h 343"/>
                <a:gd name="T60" fmla="*/ 169 w 204"/>
                <a:gd name="T61" fmla="*/ 139 h 343"/>
                <a:gd name="T62" fmla="*/ 150 w 204"/>
                <a:gd name="T63" fmla="*/ 149 h 343"/>
                <a:gd name="T64" fmla="*/ 125 w 204"/>
                <a:gd name="T65" fmla="*/ 159 h 343"/>
                <a:gd name="T66" fmla="*/ 125 w 204"/>
                <a:gd name="T67" fmla="*/ 159 h 343"/>
                <a:gd name="T68" fmla="*/ 115 w 204"/>
                <a:gd name="T69" fmla="*/ 164 h 343"/>
                <a:gd name="T70" fmla="*/ 110 w 204"/>
                <a:gd name="T71" fmla="*/ 174 h 343"/>
                <a:gd name="T72" fmla="*/ 105 w 204"/>
                <a:gd name="T73" fmla="*/ 189 h 343"/>
                <a:gd name="T74" fmla="*/ 110 w 204"/>
                <a:gd name="T75" fmla="*/ 209 h 343"/>
                <a:gd name="T76" fmla="*/ 110 w 204"/>
                <a:gd name="T77" fmla="*/ 219 h 343"/>
                <a:gd name="T78" fmla="*/ 105 w 204"/>
                <a:gd name="T79" fmla="*/ 229 h 343"/>
                <a:gd name="T80" fmla="*/ 105 w 204"/>
                <a:gd name="T81" fmla="*/ 229 h 343"/>
                <a:gd name="T82" fmla="*/ 85 w 204"/>
                <a:gd name="T83" fmla="*/ 264 h 343"/>
                <a:gd name="T84" fmla="*/ 65 w 204"/>
                <a:gd name="T85" fmla="*/ 299 h 343"/>
                <a:gd name="T86" fmla="*/ 65 w 204"/>
                <a:gd name="T87" fmla="*/ 299 h 343"/>
                <a:gd name="T88" fmla="*/ 50 w 204"/>
                <a:gd name="T89" fmla="*/ 309 h 343"/>
                <a:gd name="T90" fmla="*/ 35 w 204"/>
                <a:gd name="T91" fmla="*/ 319 h 343"/>
                <a:gd name="T92" fmla="*/ 25 w 204"/>
                <a:gd name="T93" fmla="*/ 328 h 343"/>
                <a:gd name="T94" fmla="*/ 20 w 204"/>
                <a:gd name="T95" fmla="*/ 343 h 343"/>
                <a:gd name="T96" fmla="*/ 20 w 204"/>
                <a:gd name="T97" fmla="*/ 343 h 343"/>
                <a:gd name="T98" fmla="*/ 5 w 204"/>
                <a:gd name="T99" fmla="*/ 279 h 343"/>
                <a:gd name="T100" fmla="*/ 0 w 204"/>
                <a:gd name="T101" fmla="*/ 209 h 343"/>
                <a:gd name="T102" fmla="*/ 0 w 204"/>
                <a:gd name="T103" fmla="*/ 134 h 343"/>
                <a:gd name="T104" fmla="*/ 5 w 204"/>
                <a:gd name="T105" fmla="*/ 65 h 343"/>
                <a:gd name="T106" fmla="*/ 10 w 204"/>
                <a:gd name="T107" fmla="*/ 0 h 343"/>
                <a:gd name="T108" fmla="*/ 10 w 204"/>
                <a:gd name="T109" fmla="*/ 0 h 34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204"/>
                <a:gd name="T166" fmla="*/ 0 h 343"/>
                <a:gd name="T167" fmla="*/ 204 w 204"/>
                <a:gd name="T168" fmla="*/ 343 h 343"/>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204" h="343">
                  <a:moveTo>
                    <a:pt x="10" y="0"/>
                  </a:moveTo>
                  <a:lnTo>
                    <a:pt x="20" y="5"/>
                  </a:lnTo>
                  <a:lnTo>
                    <a:pt x="20" y="259"/>
                  </a:lnTo>
                  <a:lnTo>
                    <a:pt x="30" y="279"/>
                  </a:lnTo>
                  <a:lnTo>
                    <a:pt x="60" y="244"/>
                  </a:lnTo>
                  <a:lnTo>
                    <a:pt x="75" y="224"/>
                  </a:lnTo>
                  <a:lnTo>
                    <a:pt x="85" y="204"/>
                  </a:lnTo>
                  <a:lnTo>
                    <a:pt x="90" y="199"/>
                  </a:lnTo>
                  <a:lnTo>
                    <a:pt x="95" y="189"/>
                  </a:lnTo>
                  <a:lnTo>
                    <a:pt x="95" y="174"/>
                  </a:lnTo>
                  <a:lnTo>
                    <a:pt x="100" y="169"/>
                  </a:lnTo>
                  <a:lnTo>
                    <a:pt x="120" y="139"/>
                  </a:lnTo>
                  <a:lnTo>
                    <a:pt x="135" y="125"/>
                  </a:lnTo>
                  <a:lnTo>
                    <a:pt x="145" y="115"/>
                  </a:lnTo>
                  <a:lnTo>
                    <a:pt x="135" y="139"/>
                  </a:lnTo>
                  <a:lnTo>
                    <a:pt x="150" y="139"/>
                  </a:lnTo>
                  <a:lnTo>
                    <a:pt x="164" y="134"/>
                  </a:lnTo>
                  <a:lnTo>
                    <a:pt x="184" y="115"/>
                  </a:lnTo>
                  <a:lnTo>
                    <a:pt x="199" y="90"/>
                  </a:lnTo>
                  <a:lnTo>
                    <a:pt x="204" y="100"/>
                  </a:lnTo>
                  <a:lnTo>
                    <a:pt x="204" y="105"/>
                  </a:lnTo>
                  <a:lnTo>
                    <a:pt x="189" y="130"/>
                  </a:lnTo>
                  <a:lnTo>
                    <a:pt x="169" y="139"/>
                  </a:lnTo>
                  <a:lnTo>
                    <a:pt x="150" y="149"/>
                  </a:lnTo>
                  <a:lnTo>
                    <a:pt x="125" y="159"/>
                  </a:lnTo>
                  <a:lnTo>
                    <a:pt x="115" y="164"/>
                  </a:lnTo>
                  <a:lnTo>
                    <a:pt x="110" y="174"/>
                  </a:lnTo>
                  <a:lnTo>
                    <a:pt x="105" y="189"/>
                  </a:lnTo>
                  <a:lnTo>
                    <a:pt x="110" y="209"/>
                  </a:lnTo>
                  <a:lnTo>
                    <a:pt x="110" y="219"/>
                  </a:lnTo>
                  <a:lnTo>
                    <a:pt x="105" y="229"/>
                  </a:lnTo>
                  <a:lnTo>
                    <a:pt x="85" y="264"/>
                  </a:lnTo>
                  <a:lnTo>
                    <a:pt x="65" y="299"/>
                  </a:lnTo>
                  <a:lnTo>
                    <a:pt x="50" y="309"/>
                  </a:lnTo>
                  <a:lnTo>
                    <a:pt x="35" y="319"/>
                  </a:lnTo>
                  <a:lnTo>
                    <a:pt x="25" y="328"/>
                  </a:lnTo>
                  <a:lnTo>
                    <a:pt x="20" y="343"/>
                  </a:lnTo>
                  <a:lnTo>
                    <a:pt x="5" y="279"/>
                  </a:lnTo>
                  <a:lnTo>
                    <a:pt x="0" y="209"/>
                  </a:lnTo>
                  <a:lnTo>
                    <a:pt x="0" y="134"/>
                  </a:lnTo>
                  <a:lnTo>
                    <a:pt x="5" y="65"/>
                  </a:lnTo>
                  <a:lnTo>
                    <a:pt x="10" y="0"/>
                  </a:lnTo>
                  <a:close/>
                </a:path>
              </a:pathLst>
            </a:custGeom>
            <a:solidFill>
              <a:srgbClr val="000000"/>
            </a:solidFill>
            <a:ln w="9525">
              <a:noFill/>
              <a:round/>
              <a:headEnd/>
              <a:tailEnd/>
            </a:ln>
          </p:spPr>
          <p:txBody>
            <a:bodyPr>
              <a:prstTxWarp prst="textNoShape">
                <a:avLst/>
              </a:prstTxWarp>
            </a:bodyPr>
            <a:lstStyle/>
            <a:p>
              <a:endParaRPr lang="en-US"/>
            </a:p>
          </p:txBody>
        </p:sp>
        <p:sp>
          <p:nvSpPr>
            <p:cNvPr id="47527" name="Freeform 88"/>
            <p:cNvSpPr>
              <a:spLocks/>
            </p:cNvSpPr>
            <p:nvPr/>
          </p:nvSpPr>
          <p:spPr bwMode="auto">
            <a:xfrm>
              <a:off x="4024" y="2044"/>
              <a:ext cx="14" cy="35"/>
            </a:xfrm>
            <a:custGeom>
              <a:avLst/>
              <a:gdLst>
                <a:gd name="T0" fmla="*/ 5 w 10"/>
                <a:gd name="T1" fmla="*/ 0 h 25"/>
                <a:gd name="T2" fmla="*/ 5 w 10"/>
                <a:gd name="T3" fmla="*/ 0 h 25"/>
                <a:gd name="T4" fmla="*/ 10 w 10"/>
                <a:gd name="T5" fmla="*/ 5 h 25"/>
                <a:gd name="T6" fmla="*/ 10 w 10"/>
                <a:gd name="T7" fmla="*/ 10 h 25"/>
                <a:gd name="T8" fmla="*/ 5 w 10"/>
                <a:gd name="T9" fmla="*/ 25 h 25"/>
                <a:gd name="T10" fmla="*/ 5 w 10"/>
                <a:gd name="T11" fmla="*/ 25 h 25"/>
                <a:gd name="T12" fmla="*/ 5 w 10"/>
                <a:gd name="T13" fmla="*/ 20 h 25"/>
                <a:gd name="T14" fmla="*/ 0 w 10"/>
                <a:gd name="T15" fmla="*/ 10 h 25"/>
                <a:gd name="T16" fmla="*/ 0 w 10"/>
                <a:gd name="T17" fmla="*/ 5 h 25"/>
                <a:gd name="T18" fmla="*/ 5 w 10"/>
                <a:gd name="T19" fmla="*/ 0 h 25"/>
                <a:gd name="T20" fmla="*/ 5 w 10"/>
                <a:gd name="T21" fmla="*/ 0 h 25"/>
                <a:gd name="T22" fmla="*/ 5 w 10"/>
                <a:gd name="T23" fmla="*/ 0 h 2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0"/>
                <a:gd name="T37" fmla="*/ 0 h 25"/>
                <a:gd name="T38" fmla="*/ 10 w 10"/>
                <a:gd name="T39" fmla="*/ 25 h 2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0" h="25">
                  <a:moveTo>
                    <a:pt x="5" y="0"/>
                  </a:moveTo>
                  <a:lnTo>
                    <a:pt x="5" y="0"/>
                  </a:lnTo>
                  <a:lnTo>
                    <a:pt x="10" y="5"/>
                  </a:lnTo>
                  <a:lnTo>
                    <a:pt x="10" y="10"/>
                  </a:lnTo>
                  <a:lnTo>
                    <a:pt x="5" y="25"/>
                  </a:lnTo>
                  <a:lnTo>
                    <a:pt x="5" y="20"/>
                  </a:lnTo>
                  <a:lnTo>
                    <a:pt x="0" y="10"/>
                  </a:lnTo>
                  <a:lnTo>
                    <a:pt x="0" y="5"/>
                  </a:lnTo>
                  <a:lnTo>
                    <a:pt x="5" y="0"/>
                  </a:lnTo>
                  <a:close/>
                </a:path>
              </a:pathLst>
            </a:custGeom>
            <a:solidFill>
              <a:srgbClr val="000000"/>
            </a:solidFill>
            <a:ln w="9525">
              <a:noFill/>
              <a:round/>
              <a:headEnd/>
              <a:tailEnd/>
            </a:ln>
          </p:spPr>
          <p:txBody>
            <a:bodyPr>
              <a:prstTxWarp prst="textNoShape">
                <a:avLst/>
              </a:prstTxWarp>
            </a:bodyPr>
            <a:lstStyle/>
            <a:p>
              <a:endParaRPr lang="en-US"/>
            </a:p>
          </p:txBody>
        </p:sp>
        <p:sp>
          <p:nvSpPr>
            <p:cNvPr id="47528" name="Freeform 89"/>
            <p:cNvSpPr>
              <a:spLocks/>
            </p:cNvSpPr>
            <p:nvPr/>
          </p:nvSpPr>
          <p:spPr bwMode="auto">
            <a:xfrm>
              <a:off x="4052" y="2337"/>
              <a:ext cx="79" cy="21"/>
            </a:xfrm>
            <a:custGeom>
              <a:avLst/>
              <a:gdLst>
                <a:gd name="T0" fmla="*/ 30 w 54"/>
                <a:gd name="T1" fmla="*/ 10 h 15"/>
                <a:gd name="T2" fmla="*/ 54 w 54"/>
                <a:gd name="T3" fmla="*/ 15 h 15"/>
                <a:gd name="T4" fmla="*/ 54 w 54"/>
                <a:gd name="T5" fmla="*/ 15 h 15"/>
                <a:gd name="T6" fmla="*/ 25 w 54"/>
                <a:gd name="T7" fmla="*/ 15 h 15"/>
                <a:gd name="T8" fmla="*/ 10 w 54"/>
                <a:gd name="T9" fmla="*/ 10 h 15"/>
                <a:gd name="T10" fmla="*/ 0 w 54"/>
                <a:gd name="T11" fmla="*/ 5 h 15"/>
                <a:gd name="T12" fmla="*/ 0 w 54"/>
                <a:gd name="T13" fmla="*/ 5 h 15"/>
                <a:gd name="T14" fmla="*/ 5 w 54"/>
                <a:gd name="T15" fmla="*/ 0 h 15"/>
                <a:gd name="T16" fmla="*/ 15 w 54"/>
                <a:gd name="T17" fmla="*/ 0 h 15"/>
                <a:gd name="T18" fmla="*/ 30 w 54"/>
                <a:gd name="T19" fmla="*/ 10 h 15"/>
                <a:gd name="T20" fmla="*/ 30 w 54"/>
                <a:gd name="T21" fmla="*/ 10 h 15"/>
                <a:gd name="T22" fmla="*/ 30 w 54"/>
                <a:gd name="T23" fmla="*/ 10 h 1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54"/>
                <a:gd name="T37" fmla="*/ 0 h 15"/>
                <a:gd name="T38" fmla="*/ 54 w 54"/>
                <a:gd name="T39" fmla="*/ 15 h 1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54" h="15">
                  <a:moveTo>
                    <a:pt x="30" y="10"/>
                  </a:moveTo>
                  <a:lnTo>
                    <a:pt x="54" y="15"/>
                  </a:lnTo>
                  <a:lnTo>
                    <a:pt x="25" y="15"/>
                  </a:lnTo>
                  <a:lnTo>
                    <a:pt x="10" y="10"/>
                  </a:lnTo>
                  <a:lnTo>
                    <a:pt x="0" y="5"/>
                  </a:lnTo>
                  <a:lnTo>
                    <a:pt x="5" y="0"/>
                  </a:lnTo>
                  <a:lnTo>
                    <a:pt x="15" y="0"/>
                  </a:lnTo>
                  <a:lnTo>
                    <a:pt x="30" y="10"/>
                  </a:lnTo>
                  <a:close/>
                </a:path>
              </a:pathLst>
            </a:custGeom>
            <a:solidFill>
              <a:srgbClr val="000000"/>
            </a:solidFill>
            <a:ln w="9525">
              <a:noFill/>
              <a:round/>
              <a:headEnd/>
              <a:tailEnd/>
            </a:ln>
          </p:spPr>
          <p:txBody>
            <a:bodyPr>
              <a:prstTxWarp prst="textNoShape">
                <a:avLst/>
              </a:prstTxWarp>
            </a:bodyPr>
            <a:lstStyle/>
            <a:p>
              <a:endParaRPr lang="en-US"/>
            </a:p>
          </p:txBody>
        </p:sp>
        <p:sp>
          <p:nvSpPr>
            <p:cNvPr id="47529" name="Freeform 90"/>
            <p:cNvSpPr>
              <a:spLocks/>
            </p:cNvSpPr>
            <p:nvPr/>
          </p:nvSpPr>
          <p:spPr bwMode="auto">
            <a:xfrm>
              <a:off x="4096" y="3754"/>
              <a:ext cx="653" cy="193"/>
            </a:xfrm>
            <a:custGeom>
              <a:avLst/>
              <a:gdLst>
                <a:gd name="T0" fmla="*/ 109 w 447"/>
                <a:gd name="T1" fmla="*/ 5 h 135"/>
                <a:gd name="T2" fmla="*/ 74 w 447"/>
                <a:gd name="T3" fmla="*/ 15 h 135"/>
                <a:gd name="T4" fmla="*/ 54 w 447"/>
                <a:gd name="T5" fmla="*/ 30 h 135"/>
                <a:gd name="T6" fmla="*/ 54 w 447"/>
                <a:gd name="T7" fmla="*/ 55 h 135"/>
                <a:gd name="T8" fmla="*/ 69 w 447"/>
                <a:gd name="T9" fmla="*/ 75 h 135"/>
                <a:gd name="T10" fmla="*/ 109 w 447"/>
                <a:gd name="T11" fmla="*/ 95 h 135"/>
                <a:gd name="T12" fmla="*/ 154 w 447"/>
                <a:gd name="T13" fmla="*/ 85 h 135"/>
                <a:gd name="T14" fmla="*/ 169 w 447"/>
                <a:gd name="T15" fmla="*/ 75 h 135"/>
                <a:gd name="T16" fmla="*/ 179 w 447"/>
                <a:gd name="T17" fmla="*/ 60 h 135"/>
                <a:gd name="T18" fmla="*/ 189 w 447"/>
                <a:gd name="T19" fmla="*/ 70 h 135"/>
                <a:gd name="T20" fmla="*/ 203 w 447"/>
                <a:gd name="T21" fmla="*/ 80 h 135"/>
                <a:gd name="T22" fmla="*/ 238 w 447"/>
                <a:gd name="T23" fmla="*/ 80 h 135"/>
                <a:gd name="T24" fmla="*/ 308 w 447"/>
                <a:gd name="T25" fmla="*/ 70 h 135"/>
                <a:gd name="T26" fmla="*/ 338 w 447"/>
                <a:gd name="T27" fmla="*/ 55 h 135"/>
                <a:gd name="T28" fmla="*/ 353 w 447"/>
                <a:gd name="T29" fmla="*/ 60 h 135"/>
                <a:gd name="T30" fmla="*/ 402 w 447"/>
                <a:gd name="T31" fmla="*/ 70 h 135"/>
                <a:gd name="T32" fmla="*/ 432 w 447"/>
                <a:gd name="T33" fmla="*/ 60 h 135"/>
                <a:gd name="T34" fmla="*/ 442 w 447"/>
                <a:gd name="T35" fmla="*/ 35 h 135"/>
                <a:gd name="T36" fmla="*/ 442 w 447"/>
                <a:gd name="T37" fmla="*/ 35 h 135"/>
                <a:gd name="T38" fmla="*/ 442 w 447"/>
                <a:gd name="T39" fmla="*/ 50 h 135"/>
                <a:gd name="T40" fmla="*/ 422 w 447"/>
                <a:gd name="T41" fmla="*/ 85 h 135"/>
                <a:gd name="T42" fmla="*/ 392 w 447"/>
                <a:gd name="T43" fmla="*/ 110 h 135"/>
                <a:gd name="T44" fmla="*/ 363 w 447"/>
                <a:gd name="T45" fmla="*/ 110 h 135"/>
                <a:gd name="T46" fmla="*/ 353 w 447"/>
                <a:gd name="T47" fmla="*/ 100 h 135"/>
                <a:gd name="T48" fmla="*/ 338 w 447"/>
                <a:gd name="T49" fmla="*/ 90 h 135"/>
                <a:gd name="T50" fmla="*/ 328 w 447"/>
                <a:gd name="T51" fmla="*/ 95 h 135"/>
                <a:gd name="T52" fmla="*/ 313 w 447"/>
                <a:gd name="T53" fmla="*/ 115 h 135"/>
                <a:gd name="T54" fmla="*/ 303 w 447"/>
                <a:gd name="T55" fmla="*/ 115 h 135"/>
                <a:gd name="T56" fmla="*/ 278 w 447"/>
                <a:gd name="T57" fmla="*/ 130 h 135"/>
                <a:gd name="T58" fmla="*/ 218 w 447"/>
                <a:gd name="T59" fmla="*/ 120 h 135"/>
                <a:gd name="T60" fmla="*/ 189 w 447"/>
                <a:gd name="T61" fmla="*/ 115 h 135"/>
                <a:gd name="T62" fmla="*/ 179 w 447"/>
                <a:gd name="T63" fmla="*/ 95 h 135"/>
                <a:gd name="T64" fmla="*/ 129 w 447"/>
                <a:gd name="T65" fmla="*/ 130 h 135"/>
                <a:gd name="T66" fmla="*/ 69 w 447"/>
                <a:gd name="T67" fmla="*/ 135 h 135"/>
                <a:gd name="T68" fmla="*/ 24 w 447"/>
                <a:gd name="T69" fmla="*/ 120 h 135"/>
                <a:gd name="T70" fmla="*/ 4 w 447"/>
                <a:gd name="T71" fmla="*/ 105 h 135"/>
                <a:gd name="T72" fmla="*/ 0 w 447"/>
                <a:gd name="T73" fmla="*/ 95 h 135"/>
                <a:gd name="T74" fmla="*/ 4 w 447"/>
                <a:gd name="T75" fmla="*/ 55 h 135"/>
                <a:gd name="T76" fmla="*/ 24 w 447"/>
                <a:gd name="T77" fmla="*/ 25 h 135"/>
                <a:gd name="T78" fmla="*/ 44 w 447"/>
                <a:gd name="T79" fmla="*/ 15 h 135"/>
                <a:gd name="T80" fmla="*/ 89 w 447"/>
                <a:gd name="T81" fmla="*/ 0 h 135"/>
                <a:gd name="T82" fmla="*/ 109 w 447"/>
                <a:gd name="T83" fmla="*/ 5 h 135"/>
                <a:gd name="T84" fmla="*/ 109 w 447"/>
                <a:gd name="T85" fmla="*/ 5 h 135"/>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447"/>
                <a:gd name="T130" fmla="*/ 0 h 135"/>
                <a:gd name="T131" fmla="*/ 447 w 447"/>
                <a:gd name="T132" fmla="*/ 135 h 135"/>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447" h="135">
                  <a:moveTo>
                    <a:pt x="109" y="5"/>
                  </a:moveTo>
                  <a:lnTo>
                    <a:pt x="109" y="5"/>
                  </a:lnTo>
                  <a:lnTo>
                    <a:pt x="89" y="10"/>
                  </a:lnTo>
                  <a:lnTo>
                    <a:pt x="74" y="15"/>
                  </a:lnTo>
                  <a:lnTo>
                    <a:pt x="64" y="20"/>
                  </a:lnTo>
                  <a:lnTo>
                    <a:pt x="54" y="30"/>
                  </a:lnTo>
                  <a:lnTo>
                    <a:pt x="54" y="40"/>
                  </a:lnTo>
                  <a:lnTo>
                    <a:pt x="54" y="55"/>
                  </a:lnTo>
                  <a:lnTo>
                    <a:pt x="69" y="75"/>
                  </a:lnTo>
                  <a:lnTo>
                    <a:pt x="89" y="90"/>
                  </a:lnTo>
                  <a:lnTo>
                    <a:pt x="109" y="95"/>
                  </a:lnTo>
                  <a:lnTo>
                    <a:pt x="129" y="95"/>
                  </a:lnTo>
                  <a:lnTo>
                    <a:pt x="154" y="85"/>
                  </a:lnTo>
                  <a:lnTo>
                    <a:pt x="169" y="75"/>
                  </a:lnTo>
                  <a:lnTo>
                    <a:pt x="179" y="60"/>
                  </a:lnTo>
                  <a:lnTo>
                    <a:pt x="184" y="65"/>
                  </a:lnTo>
                  <a:lnTo>
                    <a:pt x="189" y="70"/>
                  </a:lnTo>
                  <a:lnTo>
                    <a:pt x="198" y="75"/>
                  </a:lnTo>
                  <a:lnTo>
                    <a:pt x="203" y="80"/>
                  </a:lnTo>
                  <a:lnTo>
                    <a:pt x="238" y="80"/>
                  </a:lnTo>
                  <a:lnTo>
                    <a:pt x="278" y="80"/>
                  </a:lnTo>
                  <a:lnTo>
                    <a:pt x="308" y="70"/>
                  </a:lnTo>
                  <a:lnTo>
                    <a:pt x="323" y="65"/>
                  </a:lnTo>
                  <a:lnTo>
                    <a:pt x="338" y="55"/>
                  </a:lnTo>
                  <a:lnTo>
                    <a:pt x="353" y="60"/>
                  </a:lnTo>
                  <a:lnTo>
                    <a:pt x="368" y="65"/>
                  </a:lnTo>
                  <a:lnTo>
                    <a:pt x="402" y="70"/>
                  </a:lnTo>
                  <a:lnTo>
                    <a:pt x="417" y="65"/>
                  </a:lnTo>
                  <a:lnTo>
                    <a:pt x="432" y="60"/>
                  </a:lnTo>
                  <a:lnTo>
                    <a:pt x="437" y="50"/>
                  </a:lnTo>
                  <a:lnTo>
                    <a:pt x="442" y="35"/>
                  </a:lnTo>
                  <a:lnTo>
                    <a:pt x="447" y="40"/>
                  </a:lnTo>
                  <a:lnTo>
                    <a:pt x="442" y="50"/>
                  </a:lnTo>
                  <a:lnTo>
                    <a:pt x="437" y="65"/>
                  </a:lnTo>
                  <a:lnTo>
                    <a:pt x="422" y="85"/>
                  </a:lnTo>
                  <a:lnTo>
                    <a:pt x="407" y="100"/>
                  </a:lnTo>
                  <a:lnTo>
                    <a:pt x="392" y="110"/>
                  </a:lnTo>
                  <a:lnTo>
                    <a:pt x="373" y="110"/>
                  </a:lnTo>
                  <a:lnTo>
                    <a:pt x="363" y="110"/>
                  </a:lnTo>
                  <a:lnTo>
                    <a:pt x="353" y="100"/>
                  </a:lnTo>
                  <a:lnTo>
                    <a:pt x="348" y="90"/>
                  </a:lnTo>
                  <a:lnTo>
                    <a:pt x="338" y="90"/>
                  </a:lnTo>
                  <a:lnTo>
                    <a:pt x="333" y="90"/>
                  </a:lnTo>
                  <a:lnTo>
                    <a:pt x="328" y="95"/>
                  </a:lnTo>
                  <a:lnTo>
                    <a:pt x="318" y="110"/>
                  </a:lnTo>
                  <a:lnTo>
                    <a:pt x="313" y="115"/>
                  </a:lnTo>
                  <a:lnTo>
                    <a:pt x="303" y="115"/>
                  </a:lnTo>
                  <a:lnTo>
                    <a:pt x="293" y="125"/>
                  </a:lnTo>
                  <a:lnTo>
                    <a:pt x="278" y="130"/>
                  </a:lnTo>
                  <a:lnTo>
                    <a:pt x="248" y="130"/>
                  </a:lnTo>
                  <a:lnTo>
                    <a:pt x="218" y="120"/>
                  </a:lnTo>
                  <a:lnTo>
                    <a:pt x="189" y="115"/>
                  </a:lnTo>
                  <a:lnTo>
                    <a:pt x="179" y="95"/>
                  </a:lnTo>
                  <a:lnTo>
                    <a:pt x="154" y="115"/>
                  </a:lnTo>
                  <a:lnTo>
                    <a:pt x="129" y="130"/>
                  </a:lnTo>
                  <a:lnTo>
                    <a:pt x="99" y="135"/>
                  </a:lnTo>
                  <a:lnTo>
                    <a:pt x="69" y="135"/>
                  </a:lnTo>
                  <a:lnTo>
                    <a:pt x="24" y="120"/>
                  </a:lnTo>
                  <a:lnTo>
                    <a:pt x="9" y="110"/>
                  </a:lnTo>
                  <a:lnTo>
                    <a:pt x="4" y="105"/>
                  </a:lnTo>
                  <a:lnTo>
                    <a:pt x="0" y="95"/>
                  </a:lnTo>
                  <a:lnTo>
                    <a:pt x="0" y="75"/>
                  </a:lnTo>
                  <a:lnTo>
                    <a:pt x="4" y="55"/>
                  </a:lnTo>
                  <a:lnTo>
                    <a:pt x="9" y="40"/>
                  </a:lnTo>
                  <a:lnTo>
                    <a:pt x="24" y="25"/>
                  </a:lnTo>
                  <a:lnTo>
                    <a:pt x="44" y="15"/>
                  </a:lnTo>
                  <a:lnTo>
                    <a:pt x="64" y="5"/>
                  </a:lnTo>
                  <a:lnTo>
                    <a:pt x="89" y="0"/>
                  </a:lnTo>
                  <a:lnTo>
                    <a:pt x="99" y="0"/>
                  </a:lnTo>
                  <a:lnTo>
                    <a:pt x="109" y="5"/>
                  </a:lnTo>
                  <a:close/>
                </a:path>
              </a:pathLst>
            </a:custGeom>
            <a:solidFill>
              <a:srgbClr val="000000"/>
            </a:solidFill>
            <a:ln w="9525">
              <a:noFill/>
              <a:round/>
              <a:headEnd/>
              <a:tailEnd/>
            </a:ln>
          </p:spPr>
          <p:txBody>
            <a:bodyPr>
              <a:prstTxWarp prst="textNoShape">
                <a:avLst/>
              </a:prstTxWarp>
            </a:bodyPr>
            <a:lstStyle/>
            <a:p>
              <a:endParaRPr lang="en-US"/>
            </a:p>
          </p:txBody>
        </p:sp>
        <p:sp>
          <p:nvSpPr>
            <p:cNvPr id="47530" name="Freeform 91"/>
            <p:cNvSpPr>
              <a:spLocks/>
            </p:cNvSpPr>
            <p:nvPr/>
          </p:nvSpPr>
          <p:spPr bwMode="auto">
            <a:xfrm>
              <a:off x="4161" y="2279"/>
              <a:ext cx="501" cy="628"/>
            </a:xfrm>
            <a:custGeom>
              <a:avLst/>
              <a:gdLst>
                <a:gd name="T0" fmla="*/ 35 w 344"/>
                <a:gd name="T1" fmla="*/ 194 h 438"/>
                <a:gd name="T2" fmla="*/ 70 w 344"/>
                <a:gd name="T3" fmla="*/ 219 h 438"/>
                <a:gd name="T4" fmla="*/ 95 w 344"/>
                <a:gd name="T5" fmla="*/ 254 h 438"/>
                <a:gd name="T6" fmla="*/ 169 w 344"/>
                <a:gd name="T7" fmla="*/ 273 h 438"/>
                <a:gd name="T8" fmla="*/ 214 w 344"/>
                <a:gd name="T9" fmla="*/ 268 h 438"/>
                <a:gd name="T10" fmla="*/ 179 w 344"/>
                <a:gd name="T11" fmla="*/ 254 h 438"/>
                <a:gd name="T12" fmla="*/ 174 w 344"/>
                <a:gd name="T13" fmla="*/ 234 h 438"/>
                <a:gd name="T14" fmla="*/ 154 w 344"/>
                <a:gd name="T15" fmla="*/ 229 h 438"/>
                <a:gd name="T16" fmla="*/ 204 w 344"/>
                <a:gd name="T17" fmla="*/ 194 h 438"/>
                <a:gd name="T18" fmla="*/ 209 w 344"/>
                <a:gd name="T19" fmla="*/ 174 h 438"/>
                <a:gd name="T20" fmla="*/ 189 w 344"/>
                <a:gd name="T21" fmla="*/ 164 h 438"/>
                <a:gd name="T22" fmla="*/ 199 w 344"/>
                <a:gd name="T23" fmla="*/ 149 h 438"/>
                <a:gd name="T24" fmla="*/ 214 w 344"/>
                <a:gd name="T25" fmla="*/ 94 h 438"/>
                <a:gd name="T26" fmla="*/ 219 w 344"/>
                <a:gd name="T27" fmla="*/ 79 h 438"/>
                <a:gd name="T28" fmla="*/ 244 w 344"/>
                <a:gd name="T29" fmla="*/ 154 h 438"/>
                <a:gd name="T30" fmla="*/ 269 w 344"/>
                <a:gd name="T31" fmla="*/ 179 h 438"/>
                <a:gd name="T32" fmla="*/ 264 w 344"/>
                <a:gd name="T33" fmla="*/ 179 h 438"/>
                <a:gd name="T34" fmla="*/ 249 w 344"/>
                <a:gd name="T35" fmla="*/ 174 h 438"/>
                <a:gd name="T36" fmla="*/ 239 w 344"/>
                <a:gd name="T37" fmla="*/ 189 h 438"/>
                <a:gd name="T38" fmla="*/ 264 w 344"/>
                <a:gd name="T39" fmla="*/ 214 h 438"/>
                <a:gd name="T40" fmla="*/ 289 w 344"/>
                <a:gd name="T41" fmla="*/ 229 h 438"/>
                <a:gd name="T42" fmla="*/ 269 w 344"/>
                <a:gd name="T43" fmla="*/ 239 h 438"/>
                <a:gd name="T44" fmla="*/ 254 w 344"/>
                <a:gd name="T45" fmla="*/ 239 h 438"/>
                <a:gd name="T46" fmla="*/ 279 w 344"/>
                <a:gd name="T47" fmla="*/ 263 h 438"/>
                <a:gd name="T48" fmla="*/ 314 w 344"/>
                <a:gd name="T49" fmla="*/ 273 h 438"/>
                <a:gd name="T50" fmla="*/ 319 w 344"/>
                <a:gd name="T51" fmla="*/ 293 h 438"/>
                <a:gd name="T52" fmla="*/ 284 w 344"/>
                <a:gd name="T53" fmla="*/ 293 h 438"/>
                <a:gd name="T54" fmla="*/ 279 w 344"/>
                <a:gd name="T55" fmla="*/ 288 h 438"/>
                <a:gd name="T56" fmla="*/ 294 w 344"/>
                <a:gd name="T57" fmla="*/ 323 h 438"/>
                <a:gd name="T58" fmla="*/ 319 w 344"/>
                <a:gd name="T59" fmla="*/ 333 h 438"/>
                <a:gd name="T60" fmla="*/ 334 w 344"/>
                <a:gd name="T61" fmla="*/ 338 h 438"/>
                <a:gd name="T62" fmla="*/ 344 w 344"/>
                <a:gd name="T63" fmla="*/ 353 h 438"/>
                <a:gd name="T64" fmla="*/ 334 w 344"/>
                <a:gd name="T65" fmla="*/ 363 h 438"/>
                <a:gd name="T66" fmla="*/ 314 w 344"/>
                <a:gd name="T67" fmla="*/ 368 h 438"/>
                <a:gd name="T68" fmla="*/ 304 w 344"/>
                <a:gd name="T69" fmla="*/ 383 h 438"/>
                <a:gd name="T70" fmla="*/ 259 w 344"/>
                <a:gd name="T71" fmla="*/ 378 h 438"/>
                <a:gd name="T72" fmla="*/ 254 w 344"/>
                <a:gd name="T73" fmla="*/ 378 h 438"/>
                <a:gd name="T74" fmla="*/ 229 w 344"/>
                <a:gd name="T75" fmla="*/ 383 h 438"/>
                <a:gd name="T76" fmla="*/ 214 w 344"/>
                <a:gd name="T77" fmla="*/ 373 h 438"/>
                <a:gd name="T78" fmla="*/ 204 w 344"/>
                <a:gd name="T79" fmla="*/ 363 h 438"/>
                <a:gd name="T80" fmla="*/ 229 w 344"/>
                <a:gd name="T81" fmla="*/ 313 h 438"/>
                <a:gd name="T82" fmla="*/ 209 w 344"/>
                <a:gd name="T83" fmla="*/ 298 h 438"/>
                <a:gd name="T84" fmla="*/ 204 w 344"/>
                <a:gd name="T85" fmla="*/ 293 h 438"/>
                <a:gd name="T86" fmla="*/ 204 w 344"/>
                <a:gd name="T87" fmla="*/ 318 h 438"/>
                <a:gd name="T88" fmla="*/ 184 w 344"/>
                <a:gd name="T89" fmla="*/ 383 h 438"/>
                <a:gd name="T90" fmla="*/ 130 w 344"/>
                <a:gd name="T91" fmla="*/ 423 h 438"/>
                <a:gd name="T92" fmla="*/ 55 w 344"/>
                <a:gd name="T93" fmla="*/ 428 h 438"/>
                <a:gd name="T94" fmla="*/ 95 w 344"/>
                <a:gd name="T95" fmla="*/ 418 h 438"/>
                <a:gd name="T96" fmla="*/ 130 w 344"/>
                <a:gd name="T97" fmla="*/ 403 h 438"/>
                <a:gd name="T98" fmla="*/ 184 w 344"/>
                <a:gd name="T99" fmla="*/ 343 h 438"/>
                <a:gd name="T100" fmla="*/ 179 w 344"/>
                <a:gd name="T101" fmla="*/ 328 h 438"/>
                <a:gd name="T102" fmla="*/ 159 w 344"/>
                <a:gd name="T103" fmla="*/ 303 h 438"/>
                <a:gd name="T104" fmla="*/ 150 w 344"/>
                <a:gd name="T105" fmla="*/ 283 h 438"/>
                <a:gd name="T106" fmla="*/ 105 w 344"/>
                <a:gd name="T107" fmla="*/ 283 h 438"/>
                <a:gd name="T108" fmla="*/ 85 w 344"/>
                <a:gd name="T109" fmla="*/ 293 h 438"/>
                <a:gd name="T110" fmla="*/ 70 w 344"/>
                <a:gd name="T111" fmla="*/ 293 h 438"/>
                <a:gd name="T112" fmla="*/ 80 w 344"/>
                <a:gd name="T113" fmla="*/ 249 h 438"/>
                <a:gd name="T114" fmla="*/ 65 w 344"/>
                <a:gd name="T115" fmla="*/ 229 h 438"/>
                <a:gd name="T116" fmla="*/ 30 w 344"/>
                <a:gd name="T117" fmla="*/ 219 h 438"/>
                <a:gd name="T118" fmla="*/ 15 w 344"/>
                <a:gd name="T119" fmla="*/ 229 h 438"/>
                <a:gd name="T120" fmla="*/ 5 w 344"/>
                <a:gd name="T121" fmla="*/ 278 h 438"/>
                <a:gd name="T122" fmla="*/ 0 w 344"/>
                <a:gd name="T123" fmla="*/ 258 h 438"/>
                <a:gd name="T124" fmla="*/ 20 w 344"/>
                <a:gd name="T125" fmla="*/ 199 h 438"/>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344"/>
                <a:gd name="T190" fmla="*/ 0 h 438"/>
                <a:gd name="T191" fmla="*/ 344 w 344"/>
                <a:gd name="T192" fmla="*/ 438 h 438"/>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344" h="438">
                  <a:moveTo>
                    <a:pt x="20" y="199"/>
                  </a:moveTo>
                  <a:lnTo>
                    <a:pt x="20" y="199"/>
                  </a:lnTo>
                  <a:lnTo>
                    <a:pt x="35" y="194"/>
                  </a:lnTo>
                  <a:lnTo>
                    <a:pt x="50" y="199"/>
                  </a:lnTo>
                  <a:lnTo>
                    <a:pt x="70" y="219"/>
                  </a:lnTo>
                  <a:lnTo>
                    <a:pt x="85" y="234"/>
                  </a:lnTo>
                  <a:lnTo>
                    <a:pt x="95" y="254"/>
                  </a:lnTo>
                  <a:lnTo>
                    <a:pt x="120" y="258"/>
                  </a:lnTo>
                  <a:lnTo>
                    <a:pt x="145" y="263"/>
                  </a:lnTo>
                  <a:lnTo>
                    <a:pt x="169" y="273"/>
                  </a:lnTo>
                  <a:lnTo>
                    <a:pt x="189" y="293"/>
                  </a:lnTo>
                  <a:lnTo>
                    <a:pt x="214" y="268"/>
                  </a:lnTo>
                  <a:lnTo>
                    <a:pt x="204" y="263"/>
                  </a:lnTo>
                  <a:lnTo>
                    <a:pt x="199" y="258"/>
                  </a:lnTo>
                  <a:lnTo>
                    <a:pt x="179" y="254"/>
                  </a:lnTo>
                  <a:lnTo>
                    <a:pt x="194" y="239"/>
                  </a:lnTo>
                  <a:lnTo>
                    <a:pt x="174" y="234"/>
                  </a:lnTo>
                  <a:lnTo>
                    <a:pt x="164" y="229"/>
                  </a:lnTo>
                  <a:lnTo>
                    <a:pt x="154" y="229"/>
                  </a:lnTo>
                  <a:lnTo>
                    <a:pt x="169" y="214"/>
                  </a:lnTo>
                  <a:lnTo>
                    <a:pt x="189" y="204"/>
                  </a:lnTo>
                  <a:lnTo>
                    <a:pt x="204" y="194"/>
                  </a:lnTo>
                  <a:lnTo>
                    <a:pt x="209" y="184"/>
                  </a:lnTo>
                  <a:lnTo>
                    <a:pt x="209" y="174"/>
                  </a:lnTo>
                  <a:lnTo>
                    <a:pt x="199" y="169"/>
                  </a:lnTo>
                  <a:lnTo>
                    <a:pt x="194" y="169"/>
                  </a:lnTo>
                  <a:lnTo>
                    <a:pt x="189" y="164"/>
                  </a:lnTo>
                  <a:lnTo>
                    <a:pt x="194" y="154"/>
                  </a:lnTo>
                  <a:lnTo>
                    <a:pt x="199" y="149"/>
                  </a:lnTo>
                  <a:lnTo>
                    <a:pt x="209" y="144"/>
                  </a:lnTo>
                  <a:lnTo>
                    <a:pt x="214" y="139"/>
                  </a:lnTo>
                  <a:lnTo>
                    <a:pt x="214" y="94"/>
                  </a:lnTo>
                  <a:lnTo>
                    <a:pt x="219" y="89"/>
                  </a:lnTo>
                  <a:lnTo>
                    <a:pt x="219" y="79"/>
                  </a:lnTo>
                  <a:lnTo>
                    <a:pt x="219" y="40"/>
                  </a:lnTo>
                  <a:lnTo>
                    <a:pt x="224" y="0"/>
                  </a:lnTo>
                  <a:lnTo>
                    <a:pt x="244" y="154"/>
                  </a:lnTo>
                  <a:lnTo>
                    <a:pt x="259" y="164"/>
                  </a:lnTo>
                  <a:lnTo>
                    <a:pt x="269" y="179"/>
                  </a:lnTo>
                  <a:lnTo>
                    <a:pt x="264" y="179"/>
                  </a:lnTo>
                  <a:lnTo>
                    <a:pt x="254" y="179"/>
                  </a:lnTo>
                  <a:lnTo>
                    <a:pt x="249" y="174"/>
                  </a:lnTo>
                  <a:lnTo>
                    <a:pt x="244" y="174"/>
                  </a:lnTo>
                  <a:lnTo>
                    <a:pt x="239" y="189"/>
                  </a:lnTo>
                  <a:lnTo>
                    <a:pt x="239" y="204"/>
                  </a:lnTo>
                  <a:lnTo>
                    <a:pt x="264" y="214"/>
                  </a:lnTo>
                  <a:lnTo>
                    <a:pt x="289" y="219"/>
                  </a:lnTo>
                  <a:lnTo>
                    <a:pt x="289" y="229"/>
                  </a:lnTo>
                  <a:lnTo>
                    <a:pt x="279" y="229"/>
                  </a:lnTo>
                  <a:lnTo>
                    <a:pt x="274" y="234"/>
                  </a:lnTo>
                  <a:lnTo>
                    <a:pt x="269" y="239"/>
                  </a:lnTo>
                  <a:lnTo>
                    <a:pt x="259" y="239"/>
                  </a:lnTo>
                  <a:lnTo>
                    <a:pt x="254" y="239"/>
                  </a:lnTo>
                  <a:lnTo>
                    <a:pt x="249" y="244"/>
                  </a:lnTo>
                  <a:lnTo>
                    <a:pt x="279" y="263"/>
                  </a:lnTo>
                  <a:lnTo>
                    <a:pt x="294" y="273"/>
                  </a:lnTo>
                  <a:lnTo>
                    <a:pt x="314" y="273"/>
                  </a:lnTo>
                  <a:lnTo>
                    <a:pt x="324" y="283"/>
                  </a:lnTo>
                  <a:lnTo>
                    <a:pt x="319" y="293"/>
                  </a:lnTo>
                  <a:lnTo>
                    <a:pt x="304" y="293"/>
                  </a:lnTo>
                  <a:lnTo>
                    <a:pt x="284" y="293"/>
                  </a:lnTo>
                  <a:lnTo>
                    <a:pt x="284" y="288"/>
                  </a:lnTo>
                  <a:lnTo>
                    <a:pt x="279" y="288"/>
                  </a:lnTo>
                  <a:lnTo>
                    <a:pt x="279" y="308"/>
                  </a:lnTo>
                  <a:lnTo>
                    <a:pt x="284" y="313"/>
                  </a:lnTo>
                  <a:lnTo>
                    <a:pt x="294" y="323"/>
                  </a:lnTo>
                  <a:lnTo>
                    <a:pt x="309" y="328"/>
                  </a:lnTo>
                  <a:lnTo>
                    <a:pt x="319" y="333"/>
                  </a:lnTo>
                  <a:lnTo>
                    <a:pt x="324" y="338"/>
                  </a:lnTo>
                  <a:lnTo>
                    <a:pt x="334" y="338"/>
                  </a:lnTo>
                  <a:lnTo>
                    <a:pt x="334" y="343"/>
                  </a:lnTo>
                  <a:lnTo>
                    <a:pt x="334" y="353"/>
                  </a:lnTo>
                  <a:lnTo>
                    <a:pt x="344" y="353"/>
                  </a:lnTo>
                  <a:lnTo>
                    <a:pt x="339" y="358"/>
                  </a:lnTo>
                  <a:lnTo>
                    <a:pt x="334" y="363"/>
                  </a:lnTo>
                  <a:lnTo>
                    <a:pt x="324" y="363"/>
                  </a:lnTo>
                  <a:lnTo>
                    <a:pt x="314" y="368"/>
                  </a:lnTo>
                  <a:lnTo>
                    <a:pt x="299" y="378"/>
                  </a:lnTo>
                  <a:lnTo>
                    <a:pt x="304" y="383"/>
                  </a:lnTo>
                  <a:lnTo>
                    <a:pt x="279" y="383"/>
                  </a:lnTo>
                  <a:lnTo>
                    <a:pt x="264" y="383"/>
                  </a:lnTo>
                  <a:lnTo>
                    <a:pt x="259" y="378"/>
                  </a:lnTo>
                  <a:lnTo>
                    <a:pt x="259" y="368"/>
                  </a:lnTo>
                  <a:lnTo>
                    <a:pt x="254" y="378"/>
                  </a:lnTo>
                  <a:lnTo>
                    <a:pt x="244" y="383"/>
                  </a:lnTo>
                  <a:lnTo>
                    <a:pt x="229" y="383"/>
                  </a:lnTo>
                  <a:lnTo>
                    <a:pt x="224" y="378"/>
                  </a:lnTo>
                  <a:lnTo>
                    <a:pt x="224" y="373"/>
                  </a:lnTo>
                  <a:lnTo>
                    <a:pt x="214" y="373"/>
                  </a:lnTo>
                  <a:lnTo>
                    <a:pt x="204" y="373"/>
                  </a:lnTo>
                  <a:lnTo>
                    <a:pt x="204" y="368"/>
                  </a:lnTo>
                  <a:lnTo>
                    <a:pt x="204" y="363"/>
                  </a:lnTo>
                  <a:lnTo>
                    <a:pt x="214" y="338"/>
                  </a:lnTo>
                  <a:lnTo>
                    <a:pt x="229" y="313"/>
                  </a:lnTo>
                  <a:lnTo>
                    <a:pt x="209" y="303"/>
                  </a:lnTo>
                  <a:lnTo>
                    <a:pt x="209" y="298"/>
                  </a:lnTo>
                  <a:lnTo>
                    <a:pt x="209" y="293"/>
                  </a:lnTo>
                  <a:lnTo>
                    <a:pt x="204" y="293"/>
                  </a:lnTo>
                  <a:lnTo>
                    <a:pt x="194" y="298"/>
                  </a:lnTo>
                  <a:lnTo>
                    <a:pt x="204" y="318"/>
                  </a:lnTo>
                  <a:lnTo>
                    <a:pt x="199" y="343"/>
                  </a:lnTo>
                  <a:lnTo>
                    <a:pt x="194" y="363"/>
                  </a:lnTo>
                  <a:lnTo>
                    <a:pt x="184" y="383"/>
                  </a:lnTo>
                  <a:lnTo>
                    <a:pt x="154" y="408"/>
                  </a:lnTo>
                  <a:lnTo>
                    <a:pt x="130" y="423"/>
                  </a:lnTo>
                  <a:lnTo>
                    <a:pt x="95" y="433"/>
                  </a:lnTo>
                  <a:lnTo>
                    <a:pt x="60" y="438"/>
                  </a:lnTo>
                  <a:lnTo>
                    <a:pt x="55" y="428"/>
                  </a:lnTo>
                  <a:lnTo>
                    <a:pt x="85" y="423"/>
                  </a:lnTo>
                  <a:lnTo>
                    <a:pt x="95" y="418"/>
                  </a:lnTo>
                  <a:lnTo>
                    <a:pt x="105" y="408"/>
                  </a:lnTo>
                  <a:lnTo>
                    <a:pt x="130" y="403"/>
                  </a:lnTo>
                  <a:lnTo>
                    <a:pt x="154" y="388"/>
                  </a:lnTo>
                  <a:lnTo>
                    <a:pt x="174" y="368"/>
                  </a:lnTo>
                  <a:lnTo>
                    <a:pt x="184" y="343"/>
                  </a:lnTo>
                  <a:lnTo>
                    <a:pt x="184" y="338"/>
                  </a:lnTo>
                  <a:lnTo>
                    <a:pt x="179" y="328"/>
                  </a:lnTo>
                  <a:lnTo>
                    <a:pt x="169" y="323"/>
                  </a:lnTo>
                  <a:lnTo>
                    <a:pt x="159" y="313"/>
                  </a:lnTo>
                  <a:lnTo>
                    <a:pt x="159" y="303"/>
                  </a:lnTo>
                  <a:lnTo>
                    <a:pt x="159" y="298"/>
                  </a:lnTo>
                  <a:lnTo>
                    <a:pt x="150" y="283"/>
                  </a:lnTo>
                  <a:lnTo>
                    <a:pt x="135" y="278"/>
                  </a:lnTo>
                  <a:lnTo>
                    <a:pt x="120" y="278"/>
                  </a:lnTo>
                  <a:lnTo>
                    <a:pt x="105" y="283"/>
                  </a:lnTo>
                  <a:lnTo>
                    <a:pt x="95" y="288"/>
                  </a:lnTo>
                  <a:lnTo>
                    <a:pt x="85" y="293"/>
                  </a:lnTo>
                  <a:lnTo>
                    <a:pt x="80" y="298"/>
                  </a:lnTo>
                  <a:lnTo>
                    <a:pt x="70" y="293"/>
                  </a:lnTo>
                  <a:lnTo>
                    <a:pt x="80" y="278"/>
                  </a:lnTo>
                  <a:lnTo>
                    <a:pt x="85" y="258"/>
                  </a:lnTo>
                  <a:lnTo>
                    <a:pt x="80" y="249"/>
                  </a:lnTo>
                  <a:lnTo>
                    <a:pt x="75" y="239"/>
                  </a:lnTo>
                  <a:lnTo>
                    <a:pt x="65" y="229"/>
                  </a:lnTo>
                  <a:lnTo>
                    <a:pt x="55" y="219"/>
                  </a:lnTo>
                  <a:lnTo>
                    <a:pt x="40" y="219"/>
                  </a:lnTo>
                  <a:lnTo>
                    <a:pt x="30" y="219"/>
                  </a:lnTo>
                  <a:lnTo>
                    <a:pt x="20" y="219"/>
                  </a:lnTo>
                  <a:lnTo>
                    <a:pt x="15" y="229"/>
                  </a:lnTo>
                  <a:lnTo>
                    <a:pt x="5" y="249"/>
                  </a:lnTo>
                  <a:lnTo>
                    <a:pt x="0" y="268"/>
                  </a:lnTo>
                  <a:lnTo>
                    <a:pt x="5" y="278"/>
                  </a:lnTo>
                  <a:lnTo>
                    <a:pt x="0" y="268"/>
                  </a:lnTo>
                  <a:lnTo>
                    <a:pt x="0" y="258"/>
                  </a:lnTo>
                  <a:lnTo>
                    <a:pt x="0" y="234"/>
                  </a:lnTo>
                  <a:lnTo>
                    <a:pt x="10" y="214"/>
                  </a:lnTo>
                  <a:lnTo>
                    <a:pt x="20" y="199"/>
                  </a:lnTo>
                  <a:close/>
                </a:path>
              </a:pathLst>
            </a:custGeom>
            <a:solidFill>
              <a:srgbClr val="000000"/>
            </a:solidFill>
            <a:ln w="9525">
              <a:noFill/>
              <a:round/>
              <a:headEnd/>
              <a:tailEnd/>
            </a:ln>
          </p:spPr>
          <p:txBody>
            <a:bodyPr>
              <a:prstTxWarp prst="textNoShape">
                <a:avLst/>
              </a:prstTxWarp>
            </a:bodyPr>
            <a:lstStyle/>
            <a:p>
              <a:endParaRPr lang="en-US"/>
            </a:p>
          </p:txBody>
        </p:sp>
        <p:sp>
          <p:nvSpPr>
            <p:cNvPr id="47531" name="Freeform 92"/>
            <p:cNvSpPr>
              <a:spLocks/>
            </p:cNvSpPr>
            <p:nvPr/>
          </p:nvSpPr>
          <p:spPr bwMode="auto">
            <a:xfrm>
              <a:off x="4168" y="2143"/>
              <a:ext cx="80" cy="129"/>
            </a:xfrm>
            <a:custGeom>
              <a:avLst/>
              <a:gdLst>
                <a:gd name="T0" fmla="*/ 30 w 55"/>
                <a:gd name="T1" fmla="*/ 10 h 90"/>
                <a:gd name="T2" fmla="*/ 30 w 55"/>
                <a:gd name="T3" fmla="*/ 10 h 90"/>
                <a:gd name="T4" fmla="*/ 20 w 55"/>
                <a:gd name="T5" fmla="*/ 5 h 90"/>
                <a:gd name="T6" fmla="*/ 15 w 55"/>
                <a:gd name="T7" fmla="*/ 5 h 90"/>
                <a:gd name="T8" fmla="*/ 10 w 55"/>
                <a:gd name="T9" fmla="*/ 5 h 90"/>
                <a:gd name="T10" fmla="*/ 10 w 55"/>
                <a:gd name="T11" fmla="*/ 5 h 90"/>
                <a:gd name="T12" fmla="*/ 10 w 55"/>
                <a:gd name="T13" fmla="*/ 5 h 90"/>
                <a:gd name="T14" fmla="*/ 25 w 55"/>
                <a:gd name="T15" fmla="*/ 0 h 90"/>
                <a:gd name="T16" fmla="*/ 35 w 55"/>
                <a:gd name="T17" fmla="*/ 5 h 90"/>
                <a:gd name="T18" fmla="*/ 45 w 55"/>
                <a:gd name="T19" fmla="*/ 15 h 90"/>
                <a:gd name="T20" fmla="*/ 50 w 55"/>
                <a:gd name="T21" fmla="*/ 25 h 90"/>
                <a:gd name="T22" fmla="*/ 50 w 55"/>
                <a:gd name="T23" fmla="*/ 25 h 90"/>
                <a:gd name="T24" fmla="*/ 55 w 55"/>
                <a:gd name="T25" fmla="*/ 40 h 90"/>
                <a:gd name="T26" fmla="*/ 55 w 55"/>
                <a:gd name="T27" fmla="*/ 55 h 90"/>
                <a:gd name="T28" fmla="*/ 50 w 55"/>
                <a:gd name="T29" fmla="*/ 65 h 90"/>
                <a:gd name="T30" fmla="*/ 40 w 55"/>
                <a:gd name="T31" fmla="*/ 80 h 90"/>
                <a:gd name="T32" fmla="*/ 40 w 55"/>
                <a:gd name="T33" fmla="*/ 80 h 90"/>
                <a:gd name="T34" fmla="*/ 20 w 55"/>
                <a:gd name="T35" fmla="*/ 90 h 90"/>
                <a:gd name="T36" fmla="*/ 0 w 55"/>
                <a:gd name="T37" fmla="*/ 90 h 90"/>
                <a:gd name="T38" fmla="*/ 0 w 55"/>
                <a:gd name="T39" fmla="*/ 90 h 90"/>
                <a:gd name="T40" fmla="*/ 25 w 55"/>
                <a:gd name="T41" fmla="*/ 80 h 90"/>
                <a:gd name="T42" fmla="*/ 45 w 55"/>
                <a:gd name="T43" fmla="*/ 60 h 90"/>
                <a:gd name="T44" fmla="*/ 45 w 55"/>
                <a:gd name="T45" fmla="*/ 60 h 90"/>
                <a:gd name="T46" fmla="*/ 45 w 55"/>
                <a:gd name="T47" fmla="*/ 45 h 90"/>
                <a:gd name="T48" fmla="*/ 40 w 55"/>
                <a:gd name="T49" fmla="*/ 30 h 90"/>
                <a:gd name="T50" fmla="*/ 30 w 55"/>
                <a:gd name="T51" fmla="*/ 10 h 90"/>
                <a:gd name="T52" fmla="*/ 30 w 55"/>
                <a:gd name="T53" fmla="*/ 10 h 90"/>
                <a:gd name="T54" fmla="*/ 30 w 55"/>
                <a:gd name="T55" fmla="*/ 10 h 90"/>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55"/>
                <a:gd name="T85" fmla="*/ 0 h 90"/>
                <a:gd name="T86" fmla="*/ 55 w 55"/>
                <a:gd name="T87" fmla="*/ 90 h 90"/>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55" h="90">
                  <a:moveTo>
                    <a:pt x="30" y="10"/>
                  </a:moveTo>
                  <a:lnTo>
                    <a:pt x="30" y="10"/>
                  </a:lnTo>
                  <a:lnTo>
                    <a:pt x="20" y="5"/>
                  </a:lnTo>
                  <a:lnTo>
                    <a:pt x="15" y="5"/>
                  </a:lnTo>
                  <a:lnTo>
                    <a:pt x="10" y="5"/>
                  </a:lnTo>
                  <a:lnTo>
                    <a:pt x="25" y="0"/>
                  </a:lnTo>
                  <a:lnTo>
                    <a:pt x="35" y="5"/>
                  </a:lnTo>
                  <a:lnTo>
                    <a:pt x="45" y="15"/>
                  </a:lnTo>
                  <a:lnTo>
                    <a:pt x="50" y="25"/>
                  </a:lnTo>
                  <a:lnTo>
                    <a:pt x="55" y="40"/>
                  </a:lnTo>
                  <a:lnTo>
                    <a:pt x="55" y="55"/>
                  </a:lnTo>
                  <a:lnTo>
                    <a:pt x="50" y="65"/>
                  </a:lnTo>
                  <a:lnTo>
                    <a:pt x="40" y="80"/>
                  </a:lnTo>
                  <a:lnTo>
                    <a:pt x="20" y="90"/>
                  </a:lnTo>
                  <a:lnTo>
                    <a:pt x="0" y="90"/>
                  </a:lnTo>
                  <a:lnTo>
                    <a:pt x="25" y="80"/>
                  </a:lnTo>
                  <a:lnTo>
                    <a:pt x="45" y="60"/>
                  </a:lnTo>
                  <a:lnTo>
                    <a:pt x="45" y="45"/>
                  </a:lnTo>
                  <a:lnTo>
                    <a:pt x="40" y="30"/>
                  </a:lnTo>
                  <a:lnTo>
                    <a:pt x="30" y="10"/>
                  </a:lnTo>
                  <a:close/>
                </a:path>
              </a:pathLst>
            </a:custGeom>
            <a:solidFill>
              <a:srgbClr val="000000"/>
            </a:solidFill>
            <a:ln w="9525">
              <a:noFill/>
              <a:round/>
              <a:headEnd/>
              <a:tailEnd/>
            </a:ln>
          </p:spPr>
          <p:txBody>
            <a:bodyPr>
              <a:prstTxWarp prst="textNoShape">
                <a:avLst/>
              </a:prstTxWarp>
            </a:bodyPr>
            <a:lstStyle/>
            <a:p>
              <a:endParaRPr lang="en-US"/>
            </a:p>
          </p:txBody>
        </p:sp>
        <p:sp>
          <p:nvSpPr>
            <p:cNvPr id="47532" name="Freeform 93"/>
            <p:cNvSpPr>
              <a:spLocks/>
            </p:cNvSpPr>
            <p:nvPr/>
          </p:nvSpPr>
          <p:spPr bwMode="auto">
            <a:xfrm>
              <a:off x="4197" y="1936"/>
              <a:ext cx="224" cy="415"/>
            </a:xfrm>
            <a:custGeom>
              <a:avLst/>
              <a:gdLst>
                <a:gd name="T0" fmla="*/ 55 w 154"/>
                <a:gd name="T1" fmla="*/ 0 h 289"/>
                <a:gd name="T2" fmla="*/ 55 w 154"/>
                <a:gd name="T3" fmla="*/ 0 h 289"/>
                <a:gd name="T4" fmla="*/ 75 w 154"/>
                <a:gd name="T5" fmla="*/ 10 h 289"/>
                <a:gd name="T6" fmla="*/ 95 w 154"/>
                <a:gd name="T7" fmla="*/ 25 h 289"/>
                <a:gd name="T8" fmla="*/ 110 w 154"/>
                <a:gd name="T9" fmla="*/ 40 h 289"/>
                <a:gd name="T10" fmla="*/ 125 w 154"/>
                <a:gd name="T11" fmla="*/ 60 h 289"/>
                <a:gd name="T12" fmla="*/ 134 w 154"/>
                <a:gd name="T13" fmla="*/ 80 h 289"/>
                <a:gd name="T14" fmla="*/ 144 w 154"/>
                <a:gd name="T15" fmla="*/ 105 h 289"/>
                <a:gd name="T16" fmla="*/ 154 w 154"/>
                <a:gd name="T17" fmla="*/ 149 h 289"/>
                <a:gd name="T18" fmla="*/ 154 w 154"/>
                <a:gd name="T19" fmla="*/ 149 h 289"/>
                <a:gd name="T20" fmla="*/ 154 w 154"/>
                <a:gd name="T21" fmla="*/ 164 h 289"/>
                <a:gd name="T22" fmla="*/ 149 w 154"/>
                <a:gd name="T23" fmla="*/ 184 h 289"/>
                <a:gd name="T24" fmla="*/ 134 w 154"/>
                <a:gd name="T25" fmla="*/ 219 h 289"/>
                <a:gd name="T26" fmla="*/ 115 w 154"/>
                <a:gd name="T27" fmla="*/ 249 h 289"/>
                <a:gd name="T28" fmla="*/ 85 w 154"/>
                <a:gd name="T29" fmla="*/ 269 h 289"/>
                <a:gd name="T30" fmla="*/ 85 w 154"/>
                <a:gd name="T31" fmla="*/ 269 h 289"/>
                <a:gd name="T32" fmla="*/ 65 w 154"/>
                <a:gd name="T33" fmla="*/ 279 h 289"/>
                <a:gd name="T34" fmla="*/ 45 w 154"/>
                <a:gd name="T35" fmla="*/ 284 h 289"/>
                <a:gd name="T36" fmla="*/ 5 w 154"/>
                <a:gd name="T37" fmla="*/ 289 h 289"/>
                <a:gd name="T38" fmla="*/ 5 w 154"/>
                <a:gd name="T39" fmla="*/ 289 h 289"/>
                <a:gd name="T40" fmla="*/ 45 w 154"/>
                <a:gd name="T41" fmla="*/ 279 h 289"/>
                <a:gd name="T42" fmla="*/ 80 w 154"/>
                <a:gd name="T43" fmla="*/ 264 h 289"/>
                <a:gd name="T44" fmla="*/ 110 w 154"/>
                <a:gd name="T45" fmla="*/ 239 h 289"/>
                <a:gd name="T46" fmla="*/ 129 w 154"/>
                <a:gd name="T47" fmla="*/ 209 h 289"/>
                <a:gd name="T48" fmla="*/ 129 w 154"/>
                <a:gd name="T49" fmla="*/ 209 h 289"/>
                <a:gd name="T50" fmla="*/ 144 w 154"/>
                <a:gd name="T51" fmla="*/ 179 h 289"/>
                <a:gd name="T52" fmla="*/ 144 w 154"/>
                <a:gd name="T53" fmla="*/ 144 h 289"/>
                <a:gd name="T54" fmla="*/ 134 w 154"/>
                <a:gd name="T55" fmla="*/ 110 h 289"/>
                <a:gd name="T56" fmla="*/ 125 w 154"/>
                <a:gd name="T57" fmla="*/ 75 h 289"/>
                <a:gd name="T58" fmla="*/ 100 w 154"/>
                <a:gd name="T59" fmla="*/ 45 h 289"/>
                <a:gd name="T60" fmla="*/ 75 w 154"/>
                <a:gd name="T61" fmla="*/ 25 h 289"/>
                <a:gd name="T62" fmla="*/ 45 w 154"/>
                <a:gd name="T63" fmla="*/ 10 h 289"/>
                <a:gd name="T64" fmla="*/ 30 w 154"/>
                <a:gd name="T65" fmla="*/ 10 h 289"/>
                <a:gd name="T66" fmla="*/ 15 w 154"/>
                <a:gd name="T67" fmla="*/ 10 h 289"/>
                <a:gd name="T68" fmla="*/ 5 w 154"/>
                <a:gd name="T69" fmla="*/ 20 h 289"/>
                <a:gd name="T70" fmla="*/ 0 w 154"/>
                <a:gd name="T71" fmla="*/ 15 h 289"/>
                <a:gd name="T72" fmla="*/ 0 w 154"/>
                <a:gd name="T73" fmla="*/ 15 h 289"/>
                <a:gd name="T74" fmla="*/ 10 w 154"/>
                <a:gd name="T75" fmla="*/ 5 h 289"/>
                <a:gd name="T76" fmla="*/ 25 w 154"/>
                <a:gd name="T77" fmla="*/ 0 h 289"/>
                <a:gd name="T78" fmla="*/ 40 w 154"/>
                <a:gd name="T79" fmla="*/ 0 h 289"/>
                <a:gd name="T80" fmla="*/ 55 w 154"/>
                <a:gd name="T81" fmla="*/ 0 h 289"/>
                <a:gd name="T82" fmla="*/ 55 w 154"/>
                <a:gd name="T83" fmla="*/ 0 h 289"/>
                <a:gd name="T84" fmla="*/ 55 w 154"/>
                <a:gd name="T85" fmla="*/ 0 h 28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54"/>
                <a:gd name="T130" fmla="*/ 0 h 289"/>
                <a:gd name="T131" fmla="*/ 154 w 154"/>
                <a:gd name="T132" fmla="*/ 289 h 289"/>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54" h="289">
                  <a:moveTo>
                    <a:pt x="55" y="0"/>
                  </a:moveTo>
                  <a:lnTo>
                    <a:pt x="55" y="0"/>
                  </a:lnTo>
                  <a:lnTo>
                    <a:pt x="75" y="10"/>
                  </a:lnTo>
                  <a:lnTo>
                    <a:pt x="95" y="25"/>
                  </a:lnTo>
                  <a:lnTo>
                    <a:pt x="110" y="40"/>
                  </a:lnTo>
                  <a:lnTo>
                    <a:pt x="125" y="60"/>
                  </a:lnTo>
                  <a:lnTo>
                    <a:pt x="134" y="80"/>
                  </a:lnTo>
                  <a:lnTo>
                    <a:pt x="144" y="105"/>
                  </a:lnTo>
                  <a:lnTo>
                    <a:pt x="154" y="149"/>
                  </a:lnTo>
                  <a:lnTo>
                    <a:pt x="154" y="164"/>
                  </a:lnTo>
                  <a:lnTo>
                    <a:pt x="149" y="184"/>
                  </a:lnTo>
                  <a:lnTo>
                    <a:pt x="134" y="219"/>
                  </a:lnTo>
                  <a:lnTo>
                    <a:pt x="115" y="249"/>
                  </a:lnTo>
                  <a:lnTo>
                    <a:pt x="85" y="269"/>
                  </a:lnTo>
                  <a:lnTo>
                    <a:pt x="65" y="279"/>
                  </a:lnTo>
                  <a:lnTo>
                    <a:pt x="45" y="284"/>
                  </a:lnTo>
                  <a:lnTo>
                    <a:pt x="5" y="289"/>
                  </a:lnTo>
                  <a:lnTo>
                    <a:pt x="45" y="279"/>
                  </a:lnTo>
                  <a:lnTo>
                    <a:pt x="80" y="264"/>
                  </a:lnTo>
                  <a:lnTo>
                    <a:pt x="110" y="239"/>
                  </a:lnTo>
                  <a:lnTo>
                    <a:pt x="129" y="209"/>
                  </a:lnTo>
                  <a:lnTo>
                    <a:pt x="144" y="179"/>
                  </a:lnTo>
                  <a:lnTo>
                    <a:pt x="144" y="144"/>
                  </a:lnTo>
                  <a:lnTo>
                    <a:pt x="134" y="110"/>
                  </a:lnTo>
                  <a:lnTo>
                    <a:pt x="125" y="75"/>
                  </a:lnTo>
                  <a:lnTo>
                    <a:pt x="100" y="45"/>
                  </a:lnTo>
                  <a:lnTo>
                    <a:pt x="75" y="25"/>
                  </a:lnTo>
                  <a:lnTo>
                    <a:pt x="45" y="10"/>
                  </a:lnTo>
                  <a:lnTo>
                    <a:pt x="30" y="10"/>
                  </a:lnTo>
                  <a:lnTo>
                    <a:pt x="15" y="10"/>
                  </a:lnTo>
                  <a:lnTo>
                    <a:pt x="5" y="20"/>
                  </a:lnTo>
                  <a:lnTo>
                    <a:pt x="0" y="15"/>
                  </a:lnTo>
                  <a:lnTo>
                    <a:pt x="10" y="5"/>
                  </a:lnTo>
                  <a:lnTo>
                    <a:pt x="25" y="0"/>
                  </a:lnTo>
                  <a:lnTo>
                    <a:pt x="40" y="0"/>
                  </a:lnTo>
                  <a:lnTo>
                    <a:pt x="55" y="0"/>
                  </a:lnTo>
                  <a:close/>
                </a:path>
              </a:pathLst>
            </a:custGeom>
            <a:solidFill>
              <a:srgbClr val="000000"/>
            </a:solidFill>
            <a:ln w="9525">
              <a:noFill/>
              <a:round/>
              <a:headEnd/>
              <a:tailEnd/>
            </a:ln>
          </p:spPr>
          <p:txBody>
            <a:bodyPr>
              <a:prstTxWarp prst="textNoShape">
                <a:avLst/>
              </a:prstTxWarp>
            </a:bodyPr>
            <a:lstStyle/>
            <a:p>
              <a:endParaRPr lang="en-US"/>
            </a:p>
          </p:txBody>
        </p:sp>
        <p:sp>
          <p:nvSpPr>
            <p:cNvPr id="47533" name="Freeform 94"/>
            <p:cNvSpPr>
              <a:spLocks/>
            </p:cNvSpPr>
            <p:nvPr/>
          </p:nvSpPr>
          <p:spPr bwMode="auto">
            <a:xfrm>
              <a:off x="4211" y="2365"/>
              <a:ext cx="81" cy="142"/>
            </a:xfrm>
            <a:custGeom>
              <a:avLst/>
              <a:gdLst>
                <a:gd name="T0" fmla="*/ 55 w 55"/>
                <a:gd name="T1" fmla="*/ 59 h 99"/>
                <a:gd name="T2" fmla="*/ 55 w 55"/>
                <a:gd name="T3" fmla="*/ 59 h 99"/>
                <a:gd name="T4" fmla="*/ 40 w 55"/>
                <a:gd name="T5" fmla="*/ 84 h 99"/>
                <a:gd name="T6" fmla="*/ 30 w 55"/>
                <a:gd name="T7" fmla="*/ 94 h 99"/>
                <a:gd name="T8" fmla="*/ 15 w 55"/>
                <a:gd name="T9" fmla="*/ 99 h 99"/>
                <a:gd name="T10" fmla="*/ 10 w 55"/>
                <a:gd name="T11" fmla="*/ 94 h 99"/>
                <a:gd name="T12" fmla="*/ 10 w 55"/>
                <a:gd name="T13" fmla="*/ 94 h 99"/>
                <a:gd name="T14" fmla="*/ 25 w 55"/>
                <a:gd name="T15" fmla="*/ 79 h 99"/>
                <a:gd name="T16" fmla="*/ 35 w 55"/>
                <a:gd name="T17" fmla="*/ 59 h 99"/>
                <a:gd name="T18" fmla="*/ 40 w 55"/>
                <a:gd name="T19" fmla="*/ 39 h 99"/>
                <a:gd name="T20" fmla="*/ 35 w 55"/>
                <a:gd name="T21" fmla="*/ 19 h 99"/>
                <a:gd name="T22" fmla="*/ 35 w 55"/>
                <a:gd name="T23" fmla="*/ 19 h 99"/>
                <a:gd name="T24" fmla="*/ 20 w 55"/>
                <a:gd name="T25" fmla="*/ 9 h 99"/>
                <a:gd name="T26" fmla="*/ 0 w 55"/>
                <a:gd name="T27" fmla="*/ 5 h 99"/>
                <a:gd name="T28" fmla="*/ 0 w 55"/>
                <a:gd name="T29" fmla="*/ 0 h 99"/>
                <a:gd name="T30" fmla="*/ 0 w 55"/>
                <a:gd name="T31" fmla="*/ 0 h 99"/>
                <a:gd name="T32" fmla="*/ 15 w 55"/>
                <a:gd name="T33" fmla="*/ 0 h 99"/>
                <a:gd name="T34" fmla="*/ 25 w 55"/>
                <a:gd name="T35" fmla="*/ 0 h 99"/>
                <a:gd name="T36" fmla="*/ 45 w 55"/>
                <a:gd name="T37" fmla="*/ 14 h 99"/>
                <a:gd name="T38" fmla="*/ 50 w 55"/>
                <a:gd name="T39" fmla="*/ 24 h 99"/>
                <a:gd name="T40" fmla="*/ 55 w 55"/>
                <a:gd name="T41" fmla="*/ 34 h 99"/>
                <a:gd name="T42" fmla="*/ 55 w 55"/>
                <a:gd name="T43" fmla="*/ 44 h 99"/>
                <a:gd name="T44" fmla="*/ 55 w 55"/>
                <a:gd name="T45" fmla="*/ 59 h 99"/>
                <a:gd name="T46" fmla="*/ 55 w 55"/>
                <a:gd name="T47" fmla="*/ 59 h 99"/>
                <a:gd name="T48" fmla="*/ 55 w 55"/>
                <a:gd name="T49" fmla="*/ 59 h 9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55"/>
                <a:gd name="T76" fmla="*/ 0 h 99"/>
                <a:gd name="T77" fmla="*/ 55 w 55"/>
                <a:gd name="T78" fmla="*/ 99 h 9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55" h="99">
                  <a:moveTo>
                    <a:pt x="55" y="59"/>
                  </a:moveTo>
                  <a:lnTo>
                    <a:pt x="55" y="59"/>
                  </a:lnTo>
                  <a:lnTo>
                    <a:pt x="40" y="84"/>
                  </a:lnTo>
                  <a:lnTo>
                    <a:pt x="30" y="94"/>
                  </a:lnTo>
                  <a:lnTo>
                    <a:pt x="15" y="99"/>
                  </a:lnTo>
                  <a:lnTo>
                    <a:pt x="10" y="94"/>
                  </a:lnTo>
                  <a:lnTo>
                    <a:pt x="25" y="79"/>
                  </a:lnTo>
                  <a:lnTo>
                    <a:pt x="35" y="59"/>
                  </a:lnTo>
                  <a:lnTo>
                    <a:pt x="40" y="39"/>
                  </a:lnTo>
                  <a:lnTo>
                    <a:pt x="35" y="19"/>
                  </a:lnTo>
                  <a:lnTo>
                    <a:pt x="20" y="9"/>
                  </a:lnTo>
                  <a:lnTo>
                    <a:pt x="0" y="5"/>
                  </a:lnTo>
                  <a:lnTo>
                    <a:pt x="0" y="0"/>
                  </a:lnTo>
                  <a:lnTo>
                    <a:pt x="15" y="0"/>
                  </a:lnTo>
                  <a:lnTo>
                    <a:pt x="25" y="0"/>
                  </a:lnTo>
                  <a:lnTo>
                    <a:pt x="45" y="14"/>
                  </a:lnTo>
                  <a:lnTo>
                    <a:pt x="50" y="24"/>
                  </a:lnTo>
                  <a:lnTo>
                    <a:pt x="55" y="34"/>
                  </a:lnTo>
                  <a:lnTo>
                    <a:pt x="55" y="44"/>
                  </a:lnTo>
                  <a:lnTo>
                    <a:pt x="55" y="59"/>
                  </a:lnTo>
                  <a:close/>
                </a:path>
              </a:pathLst>
            </a:custGeom>
            <a:solidFill>
              <a:srgbClr val="000000"/>
            </a:solidFill>
            <a:ln w="9525">
              <a:noFill/>
              <a:round/>
              <a:headEnd/>
              <a:tailEnd/>
            </a:ln>
          </p:spPr>
          <p:txBody>
            <a:bodyPr>
              <a:prstTxWarp prst="textNoShape">
                <a:avLst/>
              </a:prstTxWarp>
            </a:bodyPr>
            <a:lstStyle/>
            <a:p>
              <a:endParaRPr lang="en-US"/>
            </a:p>
          </p:txBody>
        </p:sp>
        <p:sp>
          <p:nvSpPr>
            <p:cNvPr id="47534" name="Freeform 95"/>
            <p:cNvSpPr>
              <a:spLocks/>
            </p:cNvSpPr>
            <p:nvPr/>
          </p:nvSpPr>
          <p:spPr bwMode="auto">
            <a:xfrm>
              <a:off x="4241" y="3413"/>
              <a:ext cx="151" cy="85"/>
            </a:xfrm>
            <a:custGeom>
              <a:avLst/>
              <a:gdLst>
                <a:gd name="T0" fmla="*/ 30 w 104"/>
                <a:gd name="T1" fmla="*/ 5 h 59"/>
                <a:gd name="T2" fmla="*/ 30 w 104"/>
                <a:gd name="T3" fmla="*/ 5 h 59"/>
                <a:gd name="T4" fmla="*/ 50 w 104"/>
                <a:gd name="T5" fmla="*/ 0 h 59"/>
                <a:gd name="T6" fmla="*/ 80 w 104"/>
                <a:gd name="T7" fmla="*/ 5 h 59"/>
                <a:gd name="T8" fmla="*/ 90 w 104"/>
                <a:gd name="T9" fmla="*/ 15 h 59"/>
                <a:gd name="T10" fmla="*/ 99 w 104"/>
                <a:gd name="T11" fmla="*/ 20 h 59"/>
                <a:gd name="T12" fmla="*/ 104 w 104"/>
                <a:gd name="T13" fmla="*/ 30 h 59"/>
                <a:gd name="T14" fmla="*/ 104 w 104"/>
                <a:gd name="T15" fmla="*/ 39 h 59"/>
                <a:gd name="T16" fmla="*/ 104 w 104"/>
                <a:gd name="T17" fmla="*/ 39 h 59"/>
                <a:gd name="T18" fmla="*/ 99 w 104"/>
                <a:gd name="T19" fmla="*/ 44 h 59"/>
                <a:gd name="T20" fmla="*/ 95 w 104"/>
                <a:gd name="T21" fmla="*/ 44 h 59"/>
                <a:gd name="T22" fmla="*/ 85 w 104"/>
                <a:gd name="T23" fmla="*/ 35 h 59"/>
                <a:gd name="T24" fmla="*/ 75 w 104"/>
                <a:gd name="T25" fmla="*/ 25 h 59"/>
                <a:gd name="T26" fmla="*/ 65 w 104"/>
                <a:gd name="T27" fmla="*/ 20 h 59"/>
                <a:gd name="T28" fmla="*/ 55 w 104"/>
                <a:gd name="T29" fmla="*/ 25 h 59"/>
                <a:gd name="T30" fmla="*/ 55 w 104"/>
                <a:gd name="T31" fmla="*/ 25 h 59"/>
                <a:gd name="T32" fmla="*/ 55 w 104"/>
                <a:gd name="T33" fmla="*/ 35 h 59"/>
                <a:gd name="T34" fmla="*/ 45 w 104"/>
                <a:gd name="T35" fmla="*/ 39 h 59"/>
                <a:gd name="T36" fmla="*/ 40 w 104"/>
                <a:gd name="T37" fmla="*/ 49 h 59"/>
                <a:gd name="T38" fmla="*/ 40 w 104"/>
                <a:gd name="T39" fmla="*/ 59 h 59"/>
                <a:gd name="T40" fmla="*/ 40 w 104"/>
                <a:gd name="T41" fmla="*/ 59 h 59"/>
                <a:gd name="T42" fmla="*/ 30 w 104"/>
                <a:gd name="T43" fmla="*/ 59 h 59"/>
                <a:gd name="T44" fmla="*/ 25 w 104"/>
                <a:gd name="T45" fmla="*/ 49 h 59"/>
                <a:gd name="T46" fmla="*/ 15 w 104"/>
                <a:gd name="T47" fmla="*/ 44 h 59"/>
                <a:gd name="T48" fmla="*/ 5 w 104"/>
                <a:gd name="T49" fmla="*/ 39 h 59"/>
                <a:gd name="T50" fmla="*/ 5 w 104"/>
                <a:gd name="T51" fmla="*/ 39 h 59"/>
                <a:gd name="T52" fmla="*/ 0 w 104"/>
                <a:gd name="T53" fmla="*/ 35 h 59"/>
                <a:gd name="T54" fmla="*/ 0 w 104"/>
                <a:gd name="T55" fmla="*/ 30 h 59"/>
                <a:gd name="T56" fmla="*/ 5 w 104"/>
                <a:gd name="T57" fmla="*/ 20 h 59"/>
                <a:gd name="T58" fmla="*/ 30 w 104"/>
                <a:gd name="T59" fmla="*/ 5 h 59"/>
                <a:gd name="T60" fmla="*/ 30 w 104"/>
                <a:gd name="T61" fmla="*/ 5 h 59"/>
                <a:gd name="T62" fmla="*/ 30 w 104"/>
                <a:gd name="T63" fmla="*/ 5 h 5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04"/>
                <a:gd name="T97" fmla="*/ 0 h 59"/>
                <a:gd name="T98" fmla="*/ 104 w 104"/>
                <a:gd name="T99" fmla="*/ 59 h 5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04" h="59">
                  <a:moveTo>
                    <a:pt x="30" y="5"/>
                  </a:moveTo>
                  <a:lnTo>
                    <a:pt x="30" y="5"/>
                  </a:lnTo>
                  <a:lnTo>
                    <a:pt x="50" y="0"/>
                  </a:lnTo>
                  <a:lnTo>
                    <a:pt x="80" y="5"/>
                  </a:lnTo>
                  <a:lnTo>
                    <a:pt x="90" y="15"/>
                  </a:lnTo>
                  <a:lnTo>
                    <a:pt x="99" y="20"/>
                  </a:lnTo>
                  <a:lnTo>
                    <a:pt x="104" y="30"/>
                  </a:lnTo>
                  <a:lnTo>
                    <a:pt x="104" y="39"/>
                  </a:lnTo>
                  <a:lnTo>
                    <a:pt x="99" y="44"/>
                  </a:lnTo>
                  <a:lnTo>
                    <a:pt x="95" y="44"/>
                  </a:lnTo>
                  <a:lnTo>
                    <a:pt x="85" y="35"/>
                  </a:lnTo>
                  <a:lnTo>
                    <a:pt x="75" y="25"/>
                  </a:lnTo>
                  <a:lnTo>
                    <a:pt x="65" y="20"/>
                  </a:lnTo>
                  <a:lnTo>
                    <a:pt x="55" y="25"/>
                  </a:lnTo>
                  <a:lnTo>
                    <a:pt x="55" y="35"/>
                  </a:lnTo>
                  <a:lnTo>
                    <a:pt x="45" y="39"/>
                  </a:lnTo>
                  <a:lnTo>
                    <a:pt x="40" y="49"/>
                  </a:lnTo>
                  <a:lnTo>
                    <a:pt x="40" y="59"/>
                  </a:lnTo>
                  <a:lnTo>
                    <a:pt x="30" y="59"/>
                  </a:lnTo>
                  <a:lnTo>
                    <a:pt x="25" y="49"/>
                  </a:lnTo>
                  <a:lnTo>
                    <a:pt x="15" y="44"/>
                  </a:lnTo>
                  <a:lnTo>
                    <a:pt x="5" y="39"/>
                  </a:lnTo>
                  <a:lnTo>
                    <a:pt x="0" y="35"/>
                  </a:lnTo>
                  <a:lnTo>
                    <a:pt x="0" y="30"/>
                  </a:lnTo>
                  <a:lnTo>
                    <a:pt x="5" y="20"/>
                  </a:lnTo>
                  <a:lnTo>
                    <a:pt x="30" y="5"/>
                  </a:lnTo>
                  <a:close/>
                </a:path>
              </a:pathLst>
            </a:custGeom>
            <a:solidFill>
              <a:srgbClr val="000000"/>
            </a:solidFill>
            <a:ln w="9525">
              <a:noFill/>
              <a:round/>
              <a:headEnd/>
              <a:tailEnd/>
            </a:ln>
          </p:spPr>
          <p:txBody>
            <a:bodyPr>
              <a:prstTxWarp prst="textNoShape">
                <a:avLst/>
              </a:prstTxWarp>
            </a:bodyPr>
            <a:lstStyle/>
            <a:p>
              <a:endParaRPr lang="en-US"/>
            </a:p>
          </p:txBody>
        </p:sp>
        <p:sp>
          <p:nvSpPr>
            <p:cNvPr id="47535" name="Freeform 96"/>
            <p:cNvSpPr>
              <a:spLocks/>
            </p:cNvSpPr>
            <p:nvPr/>
          </p:nvSpPr>
          <p:spPr bwMode="auto">
            <a:xfrm>
              <a:off x="4321" y="1474"/>
              <a:ext cx="731" cy="662"/>
            </a:xfrm>
            <a:custGeom>
              <a:avLst/>
              <a:gdLst>
                <a:gd name="T0" fmla="*/ 15 w 502"/>
                <a:gd name="T1" fmla="*/ 194 h 462"/>
                <a:gd name="T2" fmla="*/ 54 w 502"/>
                <a:gd name="T3" fmla="*/ 159 h 462"/>
                <a:gd name="T4" fmla="*/ 84 w 502"/>
                <a:gd name="T5" fmla="*/ 124 h 462"/>
                <a:gd name="T6" fmla="*/ 99 w 502"/>
                <a:gd name="T7" fmla="*/ 119 h 462"/>
                <a:gd name="T8" fmla="*/ 99 w 502"/>
                <a:gd name="T9" fmla="*/ 109 h 462"/>
                <a:gd name="T10" fmla="*/ 119 w 502"/>
                <a:gd name="T11" fmla="*/ 54 h 462"/>
                <a:gd name="T12" fmla="*/ 124 w 502"/>
                <a:gd name="T13" fmla="*/ 54 h 462"/>
                <a:gd name="T14" fmla="*/ 129 w 502"/>
                <a:gd name="T15" fmla="*/ 25 h 462"/>
                <a:gd name="T16" fmla="*/ 139 w 502"/>
                <a:gd name="T17" fmla="*/ 54 h 462"/>
                <a:gd name="T18" fmla="*/ 144 w 502"/>
                <a:gd name="T19" fmla="*/ 84 h 462"/>
                <a:gd name="T20" fmla="*/ 149 w 502"/>
                <a:gd name="T21" fmla="*/ 99 h 462"/>
                <a:gd name="T22" fmla="*/ 139 w 502"/>
                <a:gd name="T23" fmla="*/ 119 h 462"/>
                <a:gd name="T24" fmla="*/ 144 w 502"/>
                <a:gd name="T25" fmla="*/ 149 h 462"/>
                <a:gd name="T26" fmla="*/ 159 w 502"/>
                <a:gd name="T27" fmla="*/ 184 h 462"/>
                <a:gd name="T28" fmla="*/ 149 w 502"/>
                <a:gd name="T29" fmla="*/ 209 h 462"/>
                <a:gd name="T30" fmla="*/ 139 w 502"/>
                <a:gd name="T31" fmla="*/ 209 h 462"/>
                <a:gd name="T32" fmla="*/ 149 w 502"/>
                <a:gd name="T33" fmla="*/ 234 h 462"/>
                <a:gd name="T34" fmla="*/ 154 w 502"/>
                <a:gd name="T35" fmla="*/ 248 h 462"/>
                <a:gd name="T36" fmla="*/ 219 w 502"/>
                <a:gd name="T37" fmla="*/ 258 h 462"/>
                <a:gd name="T38" fmla="*/ 248 w 502"/>
                <a:gd name="T39" fmla="*/ 283 h 462"/>
                <a:gd name="T40" fmla="*/ 273 w 502"/>
                <a:gd name="T41" fmla="*/ 323 h 462"/>
                <a:gd name="T42" fmla="*/ 313 w 502"/>
                <a:gd name="T43" fmla="*/ 353 h 462"/>
                <a:gd name="T44" fmla="*/ 318 w 502"/>
                <a:gd name="T45" fmla="*/ 358 h 462"/>
                <a:gd name="T46" fmla="*/ 358 w 502"/>
                <a:gd name="T47" fmla="*/ 363 h 462"/>
                <a:gd name="T48" fmla="*/ 388 w 502"/>
                <a:gd name="T49" fmla="*/ 388 h 462"/>
                <a:gd name="T50" fmla="*/ 487 w 502"/>
                <a:gd name="T51" fmla="*/ 408 h 462"/>
                <a:gd name="T52" fmla="*/ 492 w 502"/>
                <a:gd name="T53" fmla="*/ 423 h 462"/>
                <a:gd name="T54" fmla="*/ 497 w 502"/>
                <a:gd name="T55" fmla="*/ 442 h 462"/>
                <a:gd name="T56" fmla="*/ 497 w 502"/>
                <a:gd name="T57" fmla="*/ 457 h 462"/>
                <a:gd name="T58" fmla="*/ 487 w 502"/>
                <a:gd name="T59" fmla="*/ 462 h 462"/>
                <a:gd name="T60" fmla="*/ 477 w 502"/>
                <a:gd name="T61" fmla="*/ 452 h 462"/>
                <a:gd name="T62" fmla="*/ 467 w 502"/>
                <a:gd name="T63" fmla="*/ 442 h 462"/>
                <a:gd name="T64" fmla="*/ 413 w 502"/>
                <a:gd name="T65" fmla="*/ 428 h 462"/>
                <a:gd name="T66" fmla="*/ 398 w 502"/>
                <a:gd name="T67" fmla="*/ 423 h 462"/>
                <a:gd name="T68" fmla="*/ 323 w 502"/>
                <a:gd name="T69" fmla="*/ 408 h 462"/>
                <a:gd name="T70" fmla="*/ 303 w 502"/>
                <a:gd name="T71" fmla="*/ 383 h 462"/>
                <a:gd name="T72" fmla="*/ 348 w 502"/>
                <a:gd name="T73" fmla="*/ 388 h 462"/>
                <a:gd name="T74" fmla="*/ 323 w 502"/>
                <a:gd name="T75" fmla="*/ 378 h 462"/>
                <a:gd name="T76" fmla="*/ 283 w 502"/>
                <a:gd name="T77" fmla="*/ 368 h 462"/>
                <a:gd name="T78" fmla="*/ 268 w 502"/>
                <a:gd name="T79" fmla="*/ 353 h 462"/>
                <a:gd name="T80" fmla="*/ 234 w 502"/>
                <a:gd name="T81" fmla="*/ 353 h 462"/>
                <a:gd name="T82" fmla="*/ 169 w 502"/>
                <a:gd name="T83" fmla="*/ 318 h 462"/>
                <a:gd name="T84" fmla="*/ 139 w 502"/>
                <a:gd name="T85" fmla="*/ 318 h 462"/>
                <a:gd name="T86" fmla="*/ 134 w 502"/>
                <a:gd name="T87" fmla="*/ 308 h 462"/>
                <a:gd name="T88" fmla="*/ 154 w 502"/>
                <a:gd name="T89" fmla="*/ 298 h 462"/>
                <a:gd name="T90" fmla="*/ 159 w 502"/>
                <a:gd name="T91" fmla="*/ 293 h 462"/>
                <a:gd name="T92" fmla="*/ 134 w 502"/>
                <a:gd name="T93" fmla="*/ 288 h 462"/>
                <a:gd name="T94" fmla="*/ 64 w 502"/>
                <a:gd name="T95" fmla="*/ 283 h 462"/>
                <a:gd name="T96" fmla="*/ 64 w 502"/>
                <a:gd name="T97" fmla="*/ 268 h 462"/>
                <a:gd name="T98" fmla="*/ 99 w 502"/>
                <a:gd name="T99" fmla="*/ 263 h 462"/>
                <a:gd name="T100" fmla="*/ 44 w 502"/>
                <a:gd name="T101" fmla="*/ 253 h 462"/>
                <a:gd name="T102" fmla="*/ 0 w 502"/>
                <a:gd name="T103" fmla="*/ 239 h 462"/>
                <a:gd name="T104" fmla="*/ 5 w 502"/>
                <a:gd name="T105" fmla="*/ 224 h 462"/>
                <a:gd name="T106" fmla="*/ 15 w 502"/>
                <a:gd name="T107" fmla="*/ 219 h 462"/>
                <a:gd name="T108" fmla="*/ 10 w 502"/>
                <a:gd name="T109" fmla="*/ 214 h 462"/>
                <a:gd name="T110" fmla="*/ 10 w 502"/>
                <a:gd name="T111" fmla="*/ 199 h 462"/>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02"/>
                <a:gd name="T169" fmla="*/ 0 h 462"/>
                <a:gd name="T170" fmla="*/ 502 w 502"/>
                <a:gd name="T171" fmla="*/ 462 h 462"/>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02" h="462">
                  <a:moveTo>
                    <a:pt x="10" y="199"/>
                  </a:moveTo>
                  <a:lnTo>
                    <a:pt x="10" y="199"/>
                  </a:lnTo>
                  <a:lnTo>
                    <a:pt x="15" y="194"/>
                  </a:lnTo>
                  <a:lnTo>
                    <a:pt x="15" y="184"/>
                  </a:lnTo>
                  <a:lnTo>
                    <a:pt x="54" y="159"/>
                  </a:lnTo>
                  <a:lnTo>
                    <a:pt x="69" y="144"/>
                  </a:lnTo>
                  <a:lnTo>
                    <a:pt x="84" y="124"/>
                  </a:lnTo>
                  <a:lnTo>
                    <a:pt x="89" y="124"/>
                  </a:lnTo>
                  <a:lnTo>
                    <a:pt x="94" y="119"/>
                  </a:lnTo>
                  <a:lnTo>
                    <a:pt x="99" y="119"/>
                  </a:lnTo>
                  <a:lnTo>
                    <a:pt x="99" y="109"/>
                  </a:lnTo>
                  <a:lnTo>
                    <a:pt x="104" y="99"/>
                  </a:lnTo>
                  <a:lnTo>
                    <a:pt x="119" y="94"/>
                  </a:lnTo>
                  <a:lnTo>
                    <a:pt x="119" y="54"/>
                  </a:lnTo>
                  <a:lnTo>
                    <a:pt x="124" y="54"/>
                  </a:lnTo>
                  <a:lnTo>
                    <a:pt x="124" y="0"/>
                  </a:lnTo>
                  <a:lnTo>
                    <a:pt x="129" y="25"/>
                  </a:lnTo>
                  <a:lnTo>
                    <a:pt x="129" y="45"/>
                  </a:lnTo>
                  <a:lnTo>
                    <a:pt x="139" y="54"/>
                  </a:lnTo>
                  <a:lnTo>
                    <a:pt x="139" y="69"/>
                  </a:lnTo>
                  <a:lnTo>
                    <a:pt x="139" y="79"/>
                  </a:lnTo>
                  <a:lnTo>
                    <a:pt x="144" y="84"/>
                  </a:lnTo>
                  <a:lnTo>
                    <a:pt x="154" y="84"/>
                  </a:lnTo>
                  <a:lnTo>
                    <a:pt x="149" y="99"/>
                  </a:lnTo>
                  <a:lnTo>
                    <a:pt x="139" y="104"/>
                  </a:lnTo>
                  <a:lnTo>
                    <a:pt x="139" y="119"/>
                  </a:lnTo>
                  <a:lnTo>
                    <a:pt x="134" y="139"/>
                  </a:lnTo>
                  <a:lnTo>
                    <a:pt x="144" y="149"/>
                  </a:lnTo>
                  <a:lnTo>
                    <a:pt x="149" y="159"/>
                  </a:lnTo>
                  <a:lnTo>
                    <a:pt x="159" y="184"/>
                  </a:lnTo>
                  <a:lnTo>
                    <a:pt x="154" y="194"/>
                  </a:lnTo>
                  <a:lnTo>
                    <a:pt x="149" y="199"/>
                  </a:lnTo>
                  <a:lnTo>
                    <a:pt x="149" y="209"/>
                  </a:lnTo>
                  <a:lnTo>
                    <a:pt x="144" y="209"/>
                  </a:lnTo>
                  <a:lnTo>
                    <a:pt x="139" y="209"/>
                  </a:lnTo>
                  <a:lnTo>
                    <a:pt x="149" y="219"/>
                  </a:lnTo>
                  <a:lnTo>
                    <a:pt x="149" y="234"/>
                  </a:lnTo>
                  <a:lnTo>
                    <a:pt x="139" y="244"/>
                  </a:lnTo>
                  <a:lnTo>
                    <a:pt x="154" y="248"/>
                  </a:lnTo>
                  <a:lnTo>
                    <a:pt x="174" y="253"/>
                  </a:lnTo>
                  <a:lnTo>
                    <a:pt x="219" y="258"/>
                  </a:lnTo>
                  <a:lnTo>
                    <a:pt x="238" y="263"/>
                  </a:lnTo>
                  <a:lnTo>
                    <a:pt x="243" y="273"/>
                  </a:lnTo>
                  <a:lnTo>
                    <a:pt x="248" y="283"/>
                  </a:lnTo>
                  <a:lnTo>
                    <a:pt x="234" y="293"/>
                  </a:lnTo>
                  <a:lnTo>
                    <a:pt x="273" y="323"/>
                  </a:lnTo>
                  <a:lnTo>
                    <a:pt x="303" y="353"/>
                  </a:lnTo>
                  <a:lnTo>
                    <a:pt x="313" y="353"/>
                  </a:lnTo>
                  <a:lnTo>
                    <a:pt x="318" y="348"/>
                  </a:lnTo>
                  <a:lnTo>
                    <a:pt x="318" y="358"/>
                  </a:lnTo>
                  <a:lnTo>
                    <a:pt x="328" y="363"/>
                  </a:lnTo>
                  <a:lnTo>
                    <a:pt x="358" y="363"/>
                  </a:lnTo>
                  <a:lnTo>
                    <a:pt x="388" y="378"/>
                  </a:lnTo>
                  <a:lnTo>
                    <a:pt x="388" y="388"/>
                  </a:lnTo>
                  <a:lnTo>
                    <a:pt x="393" y="393"/>
                  </a:lnTo>
                  <a:lnTo>
                    <a:pt x="487" y="408"/>
                  </a:lnTo>
                  <a:lnTo>
                    <a:pt x="492" y="413"/>
                  </a:lnTo>
                  <a:lnTo>
                    <a:pt x="492" y="418"/>
                  </a:lnTo>
                  <a:lnTo>
                    <a:pt x="492" y="423"/>
                  </a:lnTo>
                  <a:lnTo>
                    <a:pt x="487" y="428"/>
                  </a:lnTo>
                  <a:lnTo>
                    <a:pt x="497" y="442"/>
                  </a:lnTo>
                  <a:lnTo>
                    <a:pt x="502" y="447"/>
                  </a:lnTo>
                  <a:lnTo>
                    <a:pt x="497" y="457"/>
                  </a:lnTo>
                  <a:lnTo>
                    <a:pt x="492" y="462"/>
                  </a:lnTo>
                  <a:lnTo>
                    <a:pt x="487" y="462"/>
                  </a:lnTo>
                  <a:lnTo>
                    <a:pt x="487" y="457"/>
                  </a:lnTo>
                  <a:lnTo>
                    <a:pt x="487" y="452"/>
                  </a:lnTo>
                  <a:lnTo>
                    <a:pt x="477" y="452"/>
                  </a:lnTo>
                  <a:lnTo>
                    <a:pt x="467" y="452"/>
                  </a:lnTo>
                  <a:lnTo>
                    <a:pt x="467" y="447"/>
                  </a:lnTo>
                  <a:lnTo>
                    <a:pt x="467" y="442"/>
                  </a:lnTo>
                  <a:lnTo>
                    <a:pt x="413" y="433"/>
                  </a:lnTo>
                  <a:lnTo>
                    <a:pt x="413" y="428"/>
                  </a:lnTo>
                  <a:lnTo>
                    <a:pt x="408" y="428"/>
                  </a:lnTo>
                  <a:lnTo>
                    <a:pt x="398" y="423"/>
                  </a:lnTo>
                  <a:lnTo>
                    <a:pt x="358" y="423"/>
                  </a:lnTo>
                  <a:lnTo>
                    <a:pt x="338" y="418"/>
                  </a:lnTo>
                  <a:lnTo>
                    <a:pt x="323" y="408"/>
                  </a:lnTo>
                  <a:lnTo>
                    <a:pt x="303" y="403"/>
                  </a:lnTo>
                  <a:lnTo>
                    <a:pt x="303" y="383"/>
                  </a:lnTo>
                  <a:lnTo>
                    <a:pt x="318" y="383"/>
                  </a:lnTo>
                  <a:lnTo>
                    <a:pt x="333" y="388"/>
                  </a:lnTo>
                  <a:lnTo>
                    <a:pt x="348" y="388"/>
                  </a:lnTo>
                  <a:lnTo>
                    <a:pt x="363" y="383"/>
                  </a:lnTo>
                  <a:lnTo>
                    <a:pt x="323" y="378"/>
                  </a:lnTo>
                  <a:lnTo>
                    <a:pt x="288" y="378"/>
                  </a:lnTo>
                  <a:lnTo>
                    <a:pt x="283" y="368"/>
                  </a:lnTo>
                  <a:lnTo>
                    <a:pt x="278" y="363"/>
                  </a:lnTo>
                  <a:lnTo>
                    <a:pt x="268" y="363"/>
                  </a:lnTo>
                  <a:lnTo>
                    <a:pt x="268" y="353"/>
                  </a:lnTo>
                  <a:lnTo>
                    <a:pt x="243" y="353"/>
                  </a:lnTo>
                  <a:lnTo>
                    <a:pt x="234" y="353"/>
                  </a:lnTo>
                  <a:lnTo>
                    <a:pt x="234" y="338"/>
                  </a:lnTo>
                  <a:lnTo>
                    <a:pt x="174" y="338"/>
                  </a:lnTo>
                  <a:lnTo>
                    <a:pt x="169" y="318"/>
                  </a:lnTo>
                  <a:lnTo>
                    <a:pt x="149" y="318"/>
                  </a:lnTo>
                  <a:lnTo>
                    <a:pt x="139" y="318"/>
                  </a:lnTo>
                  <a:lnTo>
                    <a:pt x="134" y="313"/>
                  </a:lnTo>
                  <a:lnTo>
                    <a:pt x="134" y="308"/>
                  </a:lnTo>
                  <a:lnTo>
                    <a:pt x="134" y="303"/>
                  </a:lnTo>
                  <a:lnTo>
                    <a:pt x="144" y="298"/>
                  </a:lnTo>
                  <a:lnTo>
                    <a:pt x="154" y="298"/>
                  </a:lnTo>
                  <a:lnTo>
                    <a:pt x="159" y="298"/>
                  </a:lnTo>
                  <a:lnTo>
                    <a:pt x="159" y="293"/>
                  </a:lnTo>
                  <a:lnTo>
                    <a:pt x="154" y="293"/>
                  </a:lnTo>
                  <a:lnTo>
                    <a:pt x="144" y="293"/>
                  </a:lnTo>
                  <a:lnTo>
                    <a:pt x="134" y="288"/>
                  </a:lnTo>
                  <a:lnTo>
                    <a:pt x="129" y="283"/>
                  </a:lnTo>
                  <a:lnTo>
                    <a:pt x="64" y="283"/>
                  </a:lnTo>
                  <a:lnTo>
                    <a:pt x="59" y="278"/>
                  </a:lnTo>
                  <a:lnTo>
                    <a:pt x="64" y="268"/>
                  </a:lnTo>
                  <a:lnTo>
                    <a:pt x="84" y="268"/>
                  </a:lnTo>
                  <a:lnTo>
                    <a:pt x="99" y="263"/>
                  </a:lnTo>
                  <a:lnTo>
                    <a:pt x="79" y="258"/>
                  </a:lnTo>
                  <a:lnTo>
                    <a:pt x="59" y="258"/>
                  </a:lnTo>
                  <a:lnTo>
                    <a:pt x="44" y="253"/>
                  </a:lnTo>
                  <a:lnTo>
                    <a:pt x="35" y="248"/>
                  </a:lnTo>
                  <a:lnTo>
                    <a:pt x="30" y="239"/>
                  </a:lnTo>
                  <a:lnTo>
                    <a:pt x="0" y="239"/>
                  </a:lnTo>
                  <a:lnTo>
                    <a:pt x="0" y="229"/>
                  </a:lnTo>
                  <a:lnTo>
                    <a:pt x="5" y="224"/>
                  </a:lnTo>
                  <a:lnTo>
                    <a:pt x="10" y="224"/>
                  </a:lnTo>
                  <a:lnTo>
                    <a:pt x="15" y="219"/>
                  </a:lnTo>
                  <a:lnTo>
                    <a:pt x="10" y="219"/>
                  </a:lnTo>
                  <a:lnTo>
                    <a:pt x="10" y="214"/>
                  </a:lnTo>
                  <a:lnTo>
                    <a:pt x="10" y="199"/>
                  </a:lnTo>
                  <a:close/>
                </a:path>
              </a:pathLst>
            </a:custGeom>
            <a:solidFill>
              <a:srgbClr val="000000"/>
            </a:solidFill>
            <a:ln w="9525">
              <a:noFill/>
              <a:round/>
              <a:headEnd/>
              <a:tailEnd/>
            </a:ln>
          </p:spPr>
          <p:txBody>
            <a:bodyPr>
              <a:prstTxWarp prst="textNoShape">
                <a:avLst/>
              </a:prstTxWarp>
            </a:bodyPr>
            <a:lstStyle/>
            <a:p>
              <a:endParaRPr lang="en-US"/>
            </a:p>
          </p:txBody>
        </p:sp>
        <p:sp>
          <p:nvSpPr>
            <p:cNvPr id="47536" name="Freeform 97"/>
            <p:cNvSpPr>
              <a:spLocks/>
            </p:cNvSpPr>
            <p:nvPr/>
          </p:nvSpPr>
          <p:spPr bwMode="auto">
            <a:xfrm>
              <a:off x="4329" y="3491"/>
              <a:ext cx="195" cy="100"/>
            </a:xfrm>
            <a:custGeom>
              <a:avLst/>
              <a:gdLst>
                <a:gd name="T0" fmla="*/ 124 w 134"/>
                <a:gd name="T1" fmla="*/ 70 h 70"/>
                <a:gd name="T2" fmla="*/ 119 w 134"/>
                <a:gd name="T3" fmla="*/ 70 h 70"/>
                <a:gd name="T4" fmla="*/ 119 w 134"/>
                <a:gd name="T5" fmla="*/ 70 h 70"/>
                <a:gd name="T6" fmla="*/ 119 w 134"/>
                <a:gd name="T7" fmla="*/ 65 h 70"/>
                <a:gd name="T8" fmla="*/ 119 w 134"/>
                <a:gd name="T9" fmla="*/ 60 h 70"/>
                <a:gd name="T10" fmla="*/ 124 w 134"/>
                <a:gd name="T11" fmla="*/ 55 h 70"/>
                <a:gd name="T12" fmla="*/ 124 w 134"/>
                <a:gd name="T13" fmla="*/ 45 h 70"/>
                <a:gd name="T14" fmla="*/ 124 w 134"/>
                <a:gd name="T15" fmla="*/ 45 h 70"/>
                <a:gd name="T16" fmla="*/ 99 w 134"/>
                <a:gd name="T17" fmla="*/ 30 h 70"/>
                <a:gd name="T18" fmla="*/ 74 w 134"/>
                <a:gd name="T19" fmla="*/ 15 h 70"/>
                <a:gd name="T20" fmla="*/ 49 w 134"/>
                <a:gd name="T21" fmla="*/ 15 h 70"/>
                <a:gd name="T22" fmla="*/ 20 w 134"/>
                <a:gd name="T23" fmla="*/ 15 h 70"/>
                <a:gd name="T24" fmla="*/ 20 w 134"/>
                <a:gd name="T25" fmla="*/ 15 h 70"/>
                <a:gd name="T26" fmla="*/ 5 w 134"/>
                <a:gd name="T27" fmla="*/ 20 h 70"/>
                <a:gd name="T28" fmla="*/ 5 w 134"/>
                <a:gd name="T29" fmla="*/ 20 h 70"/>
                <a:gd name="T30" fmla="*/ 0 w 134"/>
                <a:gd name="T31" fmla="*/ 15 h 70"/>
                <a:gd name="T32" fmla="*/ 0 w 134"/>
                <a:gd name="T33" fmla="*/ 15 h 70"/>
                <a:gd name="T34" fmla="*/ 15 w 134"/>
                <a:gd name="T35" fmla="*/ 5 h 70"/>
                <a:gd name="T36" fmla="*/ 30 w 134"/>
                <a:gd name="T37" fmla="*/ 0 h 70"/>
                <a:gd name="T38" fmla="*/ 49 w 134"/>
                <a:gd name="T39" fmla="*/ 0 h 70"/>
                <a:gd name="T40" fmla="*/ 69 w 134"/>
                <a:gd name="T41" fmla="*/ 0 h 70"/>
                <a:gd name="T42" fmla="*/ 69 w 134"/>
                <a:gd name="T43" fmla="*/ 0 h 70"/>
                <a:gd name="T44" fmla="*/ 89 w 134"/>
                <a:gd name="T45" fmla="*/ 5 h 70"/>
                <a:gd name="T46" fmla="*/ 109 w 134"/>
                <a:gd name="T47" fmla="*/ 20 h 70"/>
                <a:gd name="T48" fmla="*/ 124 w 134"/>
                <a:gd name="T49" fmla="*/ 35 h 70"/>
                <a:gd name="T50" fmla="*/ 134 w 134"/>
                <a:gd name="T51" fmla="*/ 55 h 70"/>
                <a:gd name="T52" fmla="*/ 134 w 134"/>
                <a:gd name="T53" fmla="*/ 55 h 70"/>
                <a:gd name="T54" fmla="*/ 134 w 134"/>
                <a:gd name="T55" fmla="*/ 65 h 70"/>
                <a:gd name="T56" fmla="*/ 124 w 134"/>
                <a:gd name="T57" fmla="*/ 70 h 70"/>
                <a:gd name="T58" fmla="*/ 124 w 134"/>
                <a:gd name="T59" fmla="*/ 70 h 70"/>
                <a:gd name="T60" fmla="*/ 124 w 134"/>
                <a:gd name="T61" fmla="*/ 70 h 70"/>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34"/>
                <a:gd name="T94" fmla="*/ 0 h 70"/>
                <a:gd name="T95" fmla="*/ 134 w 134"/>
                <a:gd name="T96" fmla="*/ 70 h 70"/>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34" h="70">
                  <a:moveTo>
                    <a:pt x="124" y="70"/>
                  </a:moveTo>
                  <a:lnTo>
                    <a:pt x="119" y="70"/>
                  </a:lnTo>
                  <a:lnTo>
                    <a:pt x="119" y="65"/>
                  </a:lnTo>
                  <a:lnTo>
                    <a:pt x="119" y="60"/>
                  </a:lnTo>
                  <a:lnTo>
                    <a:pt x="124" y="55"/>
                  </a:lnTo>
                  <a:lnTo>
                    <a:pt x="124" y="45"/>
                  </a:lnTo>
                  <a:lnTo>
                    <a:pt x="99" y="30"/>
                  </a:lnTo>
                  <a:lnTo>
                    <a:pt x="74" y="15"/>
                  </a:lnTo>
                  <a:lnTo>
                    <a:pt x="49" y="15"/>
                  </a:lnTo>
                  <a:lnTo>
                    <a:pt x="20" y="15"/>
                  </a:lnTo>
                  <a:lnTo>
                    <a:pt x="5" y="20"/>
                  </a:lnTo>
                  <a:lnTo>
                    <a:pt x="0" y="15"/>
                  </a:lnTo>
                  <a:lnTo>
                    <a:pt x="15" y="5"/>
                  </a:lnTo>
                  <a:lnTo>
                    <a:pt x="30" y="0"/>
                  </a:lnTo>
                  <a:lnTo>
                    <a:pt x="49" y="0"/>
                  </a:lnTo>
                  <a:lnTo>
                    <a:pt x="69" y="0"/>
                  </a:lnTo>
                  <a:lnTo>
                    <a:pt x="89" y="5"/>
                  </a:lnTo>
                  <a:lnTo>
                    <a:pt x="109" y="20"/>
                  </a:lnTo>
                  <a:lnTo>
                    <a:pt x="124" y="35"/>
                  </a:lnTo>
                  <a:lnTo>
                    <a:pt x="134" y="55"/>
                  </a:lnTo>
                  <a:lnTo>
                    <a:pt x="134" y="65"/>
                  </a:lnTo>
                  <a:lnTo>
                    <a:pt x="124" y="70"/>
                  </a:lnTo>
                  <a:close/>
                </a:path>
              </a:pathLst>
            </a:custGeom>
            <a:solidFill>
              <a:srgbClr val="000000"/>
            </a:solidFill>
            <a:ln w="9525">
              <a:noFill/>
              <a:round/>
              <a:headEnd/>
              <a:tailEnd/>
            </a:ln>
          </p:spPr>
          <p:txBody>
            <a:bodyPr>
              <a:prstTxWarp prst="textNoShape">
                <a:avLst/>
              </a:prstTxWarp>
            </a:bodyPr>
            <a:lstStyle/>
            <a:p>
              <a:endParaRPr lang="en-US"/>
            </a:p>
          </p:txBody>
        </p:sp>
        <p:sp>
          <p:nvSpPr>
            <p:cNvPr id="47537" name="Freeform 98"/>
            <p:cNvSpPr>
              <a:spLocks/>
            </p:cNvSpPr>
            <p:nvPr/>
          </p:nvSpPr>
          <p:spPr bwMode="auto">
            <a:xfrm>
              <a:off x="4429" y="3305"/>
              <a:ext cx="413" cy="165"/>
            </a:xfrm>
            <a:custGeom>
              <a:avLst/>
              <a:gdLst>
                <a:gd name="T0" fmla="*/ 0 w 284"/>
                <a:gd name="T1" fmla="*/ 80 h 114"/>
                <a:gd name="T2" fmla="*/ 0 w 284"/>
                <a:gd name="T3" fmla="*/ 80 h 114"/>
                <a:gd name="T4" fmla="*/ 115 w 284"/>
                <a:gd name="T5" fmla="*/ 80 h 114"/>
                <a:gd name="T6" fmla="*/ 169 w 284"/>
                <a:gd name="T7" fmla="*/ 80 h 114"/>
                <a:gd name="T8" fmla="*/ 224 w 284"/>
                <a:gd name="T9" fmla="*/ 70 h 114"/>
                <a:gd name="T10" fmla="*/ 244 w 284"/>
                <a:gd name="T11" fmla="*/ 55 h 114"/>
                <a:gd name="T12" fmla="*/ 244 w 284"/>
                <a:gd name="T13" fmla="*/ 55 h 114"/>
                <a:gd name="T14" fmla="*/ 259 w 284"/>
                <a:gd name="T15" fmla="*/ 70 h 114"/>
                <a:gd name="T16" fmla="*/ 264 w 284"/>
                <a:gd name="T17" fmla="*/ 90 h 114"/>
                <a:gd name="T18" fmla="*/ 264 w 284"/>
                <a:gd name="T19" fmla="*/ 90 h 114"/>
                <a:gd name="T20" fmla="*/ 274 w 284"/>
                <a:gd name="T21" fmla="*/ 80 h 114"/>
                <a:gd name="T22" fmla="*/ 274 w 284"/>
                <a:gd name="T23" fmla="*/ 70 h 114"/>
                <a:gd name="T24" fmla="*/ 269 w 284"/>
                <a:gd name="T25" fmla="*/ 65 h 114"/>
                <a:gd name="T26" fmla="*/ 269 w 284"/>
                <a:gd name="T27" fmla="*/ 65 h 114"/>
                <a:gd name="T28" fmla="*/ 254 w 284"/>
                <a:gd name="T29" fmla="*/ 50 h 114"/>
                <a:gd name="T30" fmla="*/ 234 w 284"/>
                <a:gd name="T31" fmla="*/ 35 h 114"/>
                <a:gd name="T32" fmla="*/ 214 w 284"/>
                <a:gd name="T33" fmla="*/ 30 h 114"/>
                <a:gd name="T34" fmla="*/ 204 w 284"/>
                <a:gd name="T35" fmla="*/ 30 h 114"/>
                <a:gd name="T36" fmla="*/ 189 w 284"/>
                <a:gd name="T37" fmla="*/ 35 h 114"/>
                <a:gd name="T38" fmla="*/ 189 w 284"/>
                <a:gd name="T39" fmla="*/ 35 h 114"/>
                <a:gd name="T40" fmla="*/ 184 w 284"/>
                <a:gd name="T41" fmla="*/ 45 h 114"/>
                <a:gd name="T42" fmla="*/ 179 w 284"/>
                <a:gd name="T43" fmla="*/ 45 h 114"/>
                <a:gd name="T44" fmla="*/ 174 w 284"/>
                <a:gd name="T45" fmla="*/ 45 h 114"/>
                <a:gd name="T46" fmla="*/ 174 w 284"/>
                <a:gd name="T47" fmla="*/ 45 h 114"/>
                <a:gd name="T48" fmla="*/ 174 w 284"/>
                <a:gd name="T49" fmla="*/ 35 h 114"/>
                <a:gd name="T50" fmla="*/ 164 w 284"/>
                <a:gd name="T51" fmla="*/ 25 h 114"/>
                <a:gd name="T52" fmla="*/ 145 w 284"/>
                <a:gd name="T53" fmla="*/ 15 h 114"/>
                <a:gd name="T54" fmla="*/ 145 w 284"/>
                <a:gd name="T55" fmla="*/ 15 h 114"/>
                <a:gd name="T56" fmla="*/ 110 w 284"/>
                <a:gd name="T57" fmla="*/ 20 h 114"/>
                <a:gd name="T58" fmla="*/ 95 w 284"/>
                <a:gd name="T59" fmla="*/ 25 h 114"/>
                <a:gd name="T60" fmla="*/ 80 w 284"/>
                <a:gd name="T61" fmla="*/ 35 h 114"/>
                <a:gd name="T62" fmla="*/ 80 w 284"/>
                <a:gd name="T63" fmla="*/ 35 h 114"/>
                <a:gd name="T64" fmla="*/ 75 w 284"/>
                <a:gd name="T65" fmla="*/ 30 h 114"/>
                <a:gd name="T66" fmla="*/ 75 w 284"/>
                <a:gd name="T67" fmla="*/ 20 h 114"/>
                <a:gd name="T68" fmla="*/ 75 w 284"/>
                <a:gd name="T69" fmla="*/ 20 h 114"/>
                <a:gd name="T70" fmla="*/ 95 w 284"/>
                <a:gd name="T71" fmla="*/ 10 h 114"/>
                <a:gd name="T72" fmla="*/ 115 w 284"/>
                <a:gd name="T73" fmla="*/ 0 h 114"/>
                <a:gd name="T74" fmla="*/ 135 w 284"/>
                <a:gd name="T75" fmla="*/ 0 h 114"/>
                <a:gd name="T76" fmla="*/ 160 w 284"/>
                <a:gd name="T77" fmla="*/ 0 h 114"/>
                <a:gd name="T78" fmla="*/ 160 w 284"/>
                <a:gd name="T79" fmla="*/ 0 h 114"/>
                <a:gd name="T80" fmla="*/ 164 w 284"/>
                <a:gd name="T81" fmla="*/ 10 h 114"/>
                <a:gd name="T82" fmla="*/ 179 w 284"/>
                <a:gd name="T83" fmla="*/ 15 h 114"/>
                <a:gd name="T84" fmla="*/ 204 w 284"/>
                <a:gd name="T85" fmla="*/ 20 h 114"/>
                <a:gd name="T86" fmla="*/ 229 w 284"/>
                <a:gd name="T87" fmla="*/ 20 h 114"/>
                <a:gd name="T88" fmla="*/ 244 w 284"/>
                <a:gd name="T89" fmla="*/ 25 h 114"/>
                <a:gd name="T90" fmla="*/ 254 w 284"/>
                <a:gd name="T91" fmla="*/ 30 h 114"/>
                <a:gd name="T92" fmla="*/ 254 w 284"/>
                <a:gd name="T93" fmla="*/ 30 h 114"/>
                <a:gd name="T94" fmla="*/ 279 w 284"/>
                <a:gd name="T95" fmla="*/ 60 h 114"/>
                <a:gd name="T96" fmla="*/ 284 w 284"/>
                <a:gd name="T97" fmla="*/ 75 h 114"/>
                <a:gd name="T98" fmla="*/ 284 w 284"/>
                <a:gd name="T99" fmla="*/ 90 h 114"/>
                <a:gd name="T100" fmla="*/ 284 w 284"/>
                <a:gd name="T101" fmla="*/ 90 h 114"/>
                <a:gd name="T102" fmla="*/ 269 w 284"/>
                <a:gd name="T103" fmla="*/ 105 h 114"/>
                <a:gd name="T104" fmla="*/ 249 w 284"/>
                <a:gd name="T105" fmla="*/ 114 h 114"/>
                <a:gd name="T106" fmla="*/ 229 w 284"/>
                <a:gd name="T107" fmla="*/ 114 h 114"/>
                <a:gd name="T108" fmla="*/ 204 w 284"/>
                <a:gd name="T109" fmla="*/ 114 h 114"/>
                <a:gd name="T110" fmla="*/ 164 w 284"/>
                <a:gd name="T111" fmla="*/ 110 h 114"/>
                <a:gd name="T112" fmla="*/ 120 w 284"/>
                <a:gd name="T113" fmla="*/ 105 h 114"/>
                <a:gd name="T114" fmla="*/ 5 w 284"/>
                <a:gd name="T115" fmla="*/ 100 h 114"/>
                <a:gd name="T116" fmla="*/ 5 w 284"/>
                <a:gd name="T117" fmla="*/ 100 h 114"/>
                <a:gd name="T118" fmla="*/ 0 w 284"/>
                <a:gd name="T119" fmla="*/ 90 h 114"/>
                <a:gd name="T120" fmla="*/ 0 w 284"/>
                <a:gd name="T121" fmla="*/ 80 h 114"/>
                <a:gd name="T122" fmla="*/ 0 w 284"/>
                <a:gd name="T123" fmla="*/ 80 h 114"/>
                <a:gd name="T124" fmla="*/ 0 w 284"/>
                <a:gd name="T125" fmla="*/ 80 h 11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284"/>
                <a:gd name="T190" fmla="*/ 0 h 114"/>
                <a:gd name="T191" fmla="*/ 284 w 284"/>
                <a:gd name="T192" fmla="*/ 114 h 11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284" h="114">
                  <a:moveTo>
                    <a:pt x="0" y="80"/>
                  </a:moveTo>
                  <a:lnTo>
                    <a:pt x="0" y="80"/>
                  </a:lnTo>
                  <a:lnTo>
                    <a:pt x="115" y="80"/>
                  </a:lnTo>
                  <a:lnTo>
                    <a:pt x="169" y="80"/>
                  </a:lnTo>
                  <a:lnTo>
                    <a:pt x="224" y="70"/>
                  </a:lnTo>
                  <a:lnTo>
                    <a:pt x="244" y="55"/>
                  </a:lnTo>
                  <a:lnTo>
                    <a:pt x="259" y="70"/>
                  </a:lnTo>
                  <a:lnTo>
                    <a:pt x="264" y="90"/>
                  </a:lnTo>
                  <a:lnTo>
                    <a:pt x="274" y="80"/>
                  </a:lnTo>
                  <a:lnTo>
                    <a:pt x="274" y="70"/>
                  </a:lnTo>
                  <a:lnTo>
                    <a:pt x="269" y="65"/>
                  </a:lnTo>
                  <a:lnTo>
                    <a:pt x="254" y="50"/>
                  </a:lnTo>
                  <a:lnTo>
                    <a:pt x="234" y="35"/>
                  </a:lnTo>
                  <a:lnTo>
                    <a:pt x="214" y="30"/>
                  </a:lnTo>
                  <a:lnTo>
                    <a:pt x="204" y="30"/>
                  </a:lnTo>
                  <a:lnTo>
                    <a:pt x="189" y="35"/>
                  </a:lnTo>
                  <a:lnTo>
                    <a:pt x="184" y="45"/>
                  </a:lnTo>
                  <a:lnTo>
                    <a:pt x="179" y="45"/>
                  </a:lnTo>
                  <a:lnTo>
                    <a:pt x="174" y="45"/>
                  </a:lnTo>
                  <a:lnTo>
                    <a:pt x="174" y="35"/>
                  </a:lnTo>
                  <a:lnTo>
                    <a:pt x="164" y="25"/>
                  </a:lnTo>
                  <a:lnTo>
                    <a:pt x="145" y="15"/>
                  </a:lnTo>
                  <a:lnTo>
                    <a:pt x="110" y="20"/>
                  </a:lnTo>
                  <a:lnTo>
                    <a:pt x="95" y="25"/>
                  </a:lnTo>
                  <a:lnTo>
                    <a:pt x="80" y="35"/>
                  </a:lnTo>
                  <a:lnTo>
                    <a:pt x="75" y="30"/>
                  </a:lnTo>
                  <a:lnTo>
                    <a:pt x="75" y="20"/>
                  </a:lnTo>
                  <a:lnTo>
                    <a:pt x="95" y="10"/>
                  </a:lnTo>
                  <a:lnTo>
                    <a:pt x="115" y="0"/>
                  </a:lnTo>
                  <a:lnTo>
                    <a:pt x="135" y="0"/>
                  </a:lnTo>
                  <a:lnTo>
                    <a:pt x="160" y="0"/>
                  </a:lnTo>
                  <a:lnTo>
                    <a:pt x="164" y="10"/>
                  </a:lnTo>
                  <a:lnTo>
                    <a:pt x="179" y="15"/>
                  </a:lnTo>
                  <a:lnTo>
                    <a:pt x="204" y="20"/>
                  </a:lnTo>
                  <a:lnTo>
                    <a:pt x="229" y="20"/>
                  </a:lnTo>
                  <a:lnTo>
                    <a:pt x="244" y="25"/>
                  </a:lnTo>
                  <a:lnTo>
                    <a:pt x="254" y="30"/>
                  </a:lnTo>
                  <a:lnTo>
                    <a:pt x="279" y="60"/>
                  </a:lnTo>
                  <a:lnTo>
                    <a:pt x="284" y="75"/>
                  </a:lnTo>
                  <a:lnTo>
                    <a:pt x="284" y="90"/>
                  </a:lnTo>
                  <a:lnTo>
                    <a:pt x="269" y="105"/>
                  </a:lnTo>
                  <a:lnTo>
                    <a:pt x="249" y="114"/>
                  </a:lnTo>
                  <a:lnTo>
                    <a:pt x="229" y="114"/>
                  </a:lnTo>
                  <a:lnTo>
                    <a:pt x="204" y="114"/>
                  </a:lnTo>
                  <a:lnTo>
                    <a:pt x="164" y="110"/>
                  </a:lnTo>
                  <a:lnTo>
                    <a:pt x="120" y="105"/>
                  </a:lnTo>
                  <a:lnTo>
                    <a:pt x="5" y="100"/>
                  </a:lnTo>
                  <a:lnTo>
                    <a:pt x="0" y="90"/>
                  </a:lnTo>
                  <a:lnTo>
                    <a:pt x="0" y="80"/>
                  </a:lnTo>
                  <a:close/>
                </a:path>
              </a:pathLst>
            </a:custGeom>
            <a:solidFill>
              <a:srgbClr val="000000"/>
            </a:solidFill>
            <a:ln w="9525">
              <a:noFill/>
              <a:round/>
              <a:headEnd/>
              <a:tailEnd/>
            </a:ln>
          </p:spPr>
          <p:txBody>
            <a:bodyPr>
              <a:prstTxWarp prst="textNoShape">
                <a:avLst/>
              </a:prstTxWarp>
            </a:bodyPr>
            <a:lstStyle/>
            <a:p>
              <a:endParaRPr lang="en-US"/>
            </a:p>
          </p:txBody>
        </p:sp>
        <p:sp>
          <p:nvSpPr>
            <p:cNvPr id="47538" name="Freeform 99"/>
            <p:cNvSpPr>
              <a:spLocks/>
            </p:cNvSpPr>
            <p:nvPr/>
          </p:nvSpPr>
          <p:spPr bwMode="auto">
            <a:xfrm>
              <a:off x="4524" y="3576"/>
              <a:ext cx="188" cy="171"/>
            </a:xfrm>
            <a:custGeom>
              <a:avLst/>
              <a:gdLst>
                <a:gd name="T0" fmla="*/ 129 w 129"/>
                <a:gd name="T1" fmla="*/ 90 h 119"/>
                <a:gd name="T2" fmla="*/ 129 w 129"/>
                <a:gd name="T3" fmla="*/ 90 h 119"/>
                <a:gd name="T4" fmla="*/ 129 w 129"/>
                <a:gd name="T5" fmla="*/ 100 h 119"/>
                <a:gd name="T6" fmla="*/ 129 w 129"/>
                <a:gd name="T7" fmla="*/ 110 h 119"/>
                <a:gd name="T8" fmla="*/ 124 w 129"/>
                <a:gd name="T9" fmla="*/ 115 h 119"/>
                <a:gd name="T10" fmla="*/ 119 w 129"/>
                <a:gd name="T11" fmla="*/ 119 h 119"/>
                <a:gd name="T12" fmla="*/ 119 w 129"/>
                <a:gd name="T13" fmla="*/ 119 h 119"/>
                <a:gd name="T14" fmla="*/ 114 w 129"/>
                <a:gd name="T15" fmla="*/ 119 h 119"/>
                <a:gd name="T16" fmla="*/ 109 w 129"/>
                <a:gd name="T17" fmla="*/ 119 h 119"/>
                <a:gd name="T18" fmla="*/ 104 w 129"/>
                <a:gd name="T19" fmla="*/ 110 h 119"/>
                <a:gd name="T20" fmla="*/ 104 w 129"/>
                <a:gd name="T21" fmla="*/ 110 h 119"/>
                <a:gd name="T22" fmla="*/ 114 w 129"/>
                <a:gd name="T23" fmla="*/ 100 h 119"/>
                <a:gd name="T24" fmla="*/ 114 w 129"/>
                <a:gd name="T25" fmla="*/ 100 h 119"/>
                <a:gd name="T26" fmla="*/ 114 w 129"/>
                <a:gd name="T27" fmla="*/ 90 h 119"/>
                <a:gd name="T28" fmla="*/ 104 w 129"/>
                <a:gd name="T29" fmla="*/ 80 h 119"/>
                <a:gd name="T30" fmla="*/ 85 w 129"/>
                <a:gd name="T31" fmla="*/ 65 h 119"/>
                <a:gd name="T32" fmla="*/ 80 w 129"/>
                <a:gd name="T33" fmla="*/ 70 h 119"/>
                <a:gd name="T34" fmla="*/ 80 w 129"/>
                <a:gd name="T35" fmla="*/ 70 h 119"/>
                <a:gd name="T36" fmla="*/ 75 w 129"/>
                <a:gd name="T37" fmla="*/ 65 h 119"/>
                <a:gd name="T38" fmla="*/ 75 w 129"/>
                <a:gd name="T39" fmla="*/ 60 h 119"/>
                <a:gd name="T40" fmla="*/ 80 w 129"/>
                <a:gd name="T41" fmla="*/ 50 h 119"/>
                <a:gd name="T42" fmla="*/ 85 w 129"/>
                <a:gd name="T43" fmla="*/ 50 h 119"/>
                <a:gd name="T44" fmla="*/ 85 w 129"/>
                <a:gd name="T45" fmla="*/ 50 h 119"/>
                <a:gd name="T46" fmla="*/ 85 w 129"/>
                <a:gd name="T47" fmla="*/ 40 h 119"/>
                <a:gd name="T48" fmla="*/ 75 w 129"/>
                <a:gd name="T49" fmla="*/ 30 h 119"/>
                <a:gd name="T50" fmla="*/ 60 w 129"/>
                <a:gd name="T51" fmla="*/ 20 h 119"/>
                <a:gd name="T52" fmla="*/ 60 w 129"/>
                <a:gd name="T53" fmla="*/ 20 h 119"/>
                <a:gd name="T54" fmla="*/ 15 w 129"/>
                <a:gd name="T55" fmla="*/ 20 h 119"/>
                <a:gd name="T56" fmla="*/ 5 w 129"/>
                <a:gd name="T57" fmla="*/ 20 h 119"/>
                <a:gd name="T58" fmla="*/ 0 w 129"/>
                <a:gd name="T59" fmla="*/ 20 h 119"/>
                <a:gd name="T60" fmla="*/ 5 w 129"/>
                <a:gd name="T61" fmla="*/ 15 h 119"/>
                <a:gd name="T62" fmla="*/ 20 w 129"/>
                <a:gd name="T63" fmla="*/ 5 h 119"/>
                <a:gd name="T64" fmla="*/ 20 w 129"/>
                <a:gd name="T65" fmla="*/ 5 h 119"/>
                <a:gd name="T66" fmla="*/ 40 w 129"/>
                <a:gd name="T67" fmla="*/ 0 h 119"/>
                <a:gd name="T68" fmla="*/ 65 w 129"/>
                <a:gd name="T69" fmla="*/ 5 h 119"/>
                <a:gd name="T70" fmla="*/ 80 w 129"/>
                <a:gd name="T71" fmla="*/ 20 h 119"/>
                <a:gd name="T72" fmla="*/ 95 w 129"/>
                <a:gd name="T73" fmla="*/ 35 h 119"/>
                <a:gd name="T74" fmla="*/ 95 w 129"/>
                <a:gd name="T75" fmla="*/ 35 h 119"/>
                <a:gd name="T76" fmla="*/ 95 w 129"/>
                <a:gd name="T77" fmla="*/ 50 h 119"/>
                <a:gd name="T78" fmla="*/ 104 w 129"/>
                <a:gd name="T79" fmla="*/ 65 h 119"/>
                <a:gd name="T80" fmla="*/ 119 w 129"/>
                <a:gd name="T81" fmla="*/ 75 h 119"/>
                <a:gd name="T82" fmla="*/ 129 w 129"/>
                <a:gd name="T83" fmla="*/ 90 h 119"/>
                <a:gd name="T84" fmla="*/ 129 w 129"/>
                <a:gd name="T85" fmla="*/ 90 h 119"/>
                <a:gd name="T86" fmla="*/ 129 w 129"/>
                <a:gd name="T87" fmla="*/ 90 h 119"/>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29"/>
                <a:gd name="T133" fmla="*/ 0 h 119"/>
                <a:gd name="T134" fmla="*/ 129 w 129"/>
                <a:gd name="T135" fmla="*/ 119 h 119"/>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29" h="119">
                  <a:moveTo>
                    <a:pt x="129" y="90"/>
                  </a:moveTo>
                  <a:lnTo>
                    <a:pt x="129" y="90"/>
                  </a:lnTo>
                  <a:lnTo>
                    <a:pt x="129" y="100"/>
                  </a:lnTo>
                  <a:lnTo>
                    <a:pt x="129" y="110"/>
                  </a:lnTo>
                  <a:lnTo>
                    <a:pt x="124" y="115"/>
                  </a:lnTo>
                  <a:lnTo>
                    <a:pt x="119" y="119"/>
                  </a:lnTo>
                  <a:lnTo>
                    <a:pt x="114" y="119"/>
                  </a:lnTo>
                  <a:lnTo>
                    <a:pt x="109" y="119"/>
                  </a:lnTo>
                  <a:lnTo>
                    <a:pt x="104" y="110"/>
                  </a:lnTo>
                  <a:lnTo>
                    <a:pt x="114" y="100"/>
                  </a:lnTo>
                  <a:lnTo>
                    <a:pt x="114" y="90"/>
                  </a:lnTo>
                  <a:lnTo>
                    <a:pt x="104" y="80"/>
                  </a:lnTo>
                  <a:lnTo>
                    <a:pt x="85" y="65"/>
                  </a:lnTo>
                  <a:lnTo>
                    <a:pt x="80" y="70"/>
                  </a:lnTo>
                  <a:lnTo>
                    <a:pt x="75" y="65"/>
                  </a:lnTo>
                  <a:lnTo>
                    <a:pt x="75" y="60"/>
                  </a:lnTo>
                  <a:lnTo>
                    <a:pt x="80" y="50"/>
                  </a:lnTo>
                  <a:lnTo>
                    <a:pt x="85" y="50"/>
                  </a:lnTo>
                  <a:lnTo>
                    <a:pt x="85" y="40"/>
                  </a:lnTo>
                  <a:lnTo>
                    <a:pt x="75" y="30"/>
                  </a:lnTo>
                  <a:lnTo>
                    <a:pt x="60" y="20"/>
                  </a:lnTo>
                  <a:lnTo>
                    <a:pt x="15" y="20"/>
                  </a:lnTo>
                  <a:lnTo>
                    <a:pt x="5" y="20"/>
                  </a:lnTo>
                  <a:lnTo>
                    <a:pt x="0" y="20"/>
                  </a:lnTo>
                  <a:lnTo>
                    <a:pt x="5" y="15"/>
                  </a:lnTo>
                  <a:lnTo>
                    <a:pt x="20" y="5"/>
                  </a:lnTo>
                  <a:lnTo>
                    <a:pt x="40" y="0"/>
                  </a:lnTo>
                  <a:lnTo>
                    <a:pt x="65" y="5"/>
                  </a:lnTo>
                  <a:lnTo>
                    <a:pt x="80" y="20"/>
                  </a:lnTo>
                  <a:lnTo>
                    <a:pt x="95" y="35"/>
                  </a:lnTo>
                  <a:lnTo>
                    <a:pt x="95" y="50"/>
                  </a:lnTo>
                  <a:lnTo>
                    <a:pt x="104" y="65"/>
                  </a:lnTo>
                  <a:lnTo>
                    <a:pt x="119" y="75"/>
                  </a:lnTo>
                  <a:lnTo>
                    <a:pt x="129" y="90"/>
                  </a:lnTo>
                  <a:close/>
                </a:path>
              </a:pathLst>
            </a:custGeom>
            <a:solidFill>
              <a:srgbClr val="000000"/>
            </a:solidFill>
            <a:ln w="9525">
              <a:noFill/>
              <a:round/>
              <a:headEnd/>
              <a:tailEnd/>
            </a:ln>
          </p:spPr>
          <p:txBody>
            <a:bodyPr>
              <a:prstTxWarp prst="textNoShape">
                <a:avLst/>
              </a:prstTxWarp>
            </a:bodyPr>
            <a:lstStyle/>
            <a:p>
              <a:endParaRPr lang="en-US"/>
            </a:p>
          </p:txBody>
        </p:sp>
        <p:sp>
          <p:nvSpPr>
            <p:cNvPr id="47539" name="Freeform 100"/>
            <p:cNvSpPr>
              <a:spLocks/>
            </p:cNvSpPr>
            <p:nvPr/>
          </p:nvSpPr>
          <p:spPr bwMode="auto">
            <a:xfrm>
              <a:off x="1456" y="3533"/>
              <a:ext cx="1247" cy="393"/>
            </a:xfrm>
            <a:custGeom>
              <a:avLst/>
              <a:gdLst>
                <a:gd name="T0" fmla="*/ 30 w 855"/>
                <a:gd name="T1" fmla="*/ 5 h 274"/>
                <a:gd name="T2" fmla="*/ 204 w 855"/>
                <a:gd name="T3" fmla="*/ 0 h 274"/>
                <a:gd name="T4" fmla="*/ 254 w 855"/>
                <a:gd name="T5" fmla="*/ 5 h 274"/>
                <a:gd name="T6" fmla="*/ 269 w 855"/>
                <a:gd name="T7" fmla="*/ 20 h 274"/>
                <a:gd name="T8" fmla="*/ 259 w 855"/>
                <a:gd name="T9" fmla="*/ 40 h 274"/>
                <a:gd name="T10" fmla="*/ 249 w 855"/>
                <a:gd name="T11" fmla="*/ 55 h 274"/>
                <a:gd name="T12" fmla="*/ 189 w 855"/>
                <a:gd name="T13" fmla="*/ 120 h 274"/>
                <a:gd name="T14" fmla="*/ 194 w 855"/>
                <a:gd name="T15" fmla="*/ 130 h 274"/>
                <a:gd name="T16" fmla="*/ 249 w 855"/>
                <a:gd name="T17" fmla="*/ 140 h 274"/>
                <a:gd name="T18" fmla="*/ 373 w 855"/>
                <a:gd name="T19" fmla="*/ 154 h 274"/>
                <a:gd name="T20" fmla="*/ 487 w 855"/>
                <a:gd name="T21" fmla="*/ 169 h 274"/>
                <a:gd name="T22" fmla="*/ 527 w 855"/>
                <a:gd name="T23" fmla="*/ 184 h 274"/>
                <a:gd name="T24" fmla="*/ 522 w 855"/>
                <a:gd name="T25" fmla="*/ 199 h 274"/>
                <a:gd name="T26" fmla="*/ 512 w 855"/>
                <a:gd name="T27" fmla="*/ 204 h 274"/>
                <a:gd name="T28" fmla="*/ 472 w 855"/>
                <a:gd name="T29" fmla="*/ 219 h 274"/>
                <a:gd name="T30" fmla="*/ 453 w 855"/>
                <a:gd name="T31" fmla="*/ 234 h 274"/>
                <a:gd name="T32" fmla="*/ 463 w 855"/>
                <a:gd name="T33" fmla="*/ 239 h 274"/>
                <a:gd name="T34" fmla="*/ 557 w 855"/>
                <a:gd name="T35" fmla="*/ 249 h 274"/>
                <a:gd name="T36" fmla="*/ 796 w 855"/>
                <a:gd name="T37" fmla="*/ 259 h 274"/>
                <a:gd name="T38" fmla="*/ 855 w 855"/>
                <a:gd name="T39" fmla="*/ 264 h 274"/>
                <a:gd name="T40" fmla="*/ 851 w 855"/>
                <a:gd name="T41" fmla="*/ 264 h 274"/>
                <a:gd name="T42" fmla="*/ 547 w 855"/>
                <a:gd name="T43" fmla="*/ 274 h 274"/>
                <a:gd name="T44" fmla="*/ 269 w 855"/>
                <a:gd name="T45" fmla="*/ 269 h 274"/>
                <a:gd name="T46" fmla="*/ 219 w 855"/>
                <a:gd name="T47" fmla="*/ 264 h 274"/>
                <a:gd name="T48" fmla="*/ 179 w 855"/>
                <a:gd name="T49" fmla="*/ 259 h 274"/>
                <a:gd name="T50" fmla="*/ 219 w 855"/>
                <a:gd name="T51" fmla="*/ 249 h 274"/>
                <a:gd name="T52" fmla="*/ 274 w 855"/>
                <a:gd name="T53" fmla="*/ 239 h 274"/>
                <a:gd name="T54" fmla="*/ 328 w 855"/>
                <a:gd name="T55" fmla="*/ 214 h 274"/>
                <a:gd name="T56" fmla="*/ 283 w 855"/>
                <a:gd name="T57" fmla="*/ 199 h 274"/>
                <a:gd name="T58" fmla="*/ 219 w 855"/>
                <a:gd name="T59" fmla="*/ 189 h 274"/>
                <a:gd name="T60" fmla="*/ 45 w 855"/>
                <a:gd name="T61" fmla="*/ 164 h 274"/>
                <a:gd name="T62" fmla="*/ 0 w 855"/>
                <a:gd name="T63" fmla="*/ 149 h 274"/>
                <a:gd name="T64" fmla="*/ 10 w 855"/>
                <a:gd name="T65" fmla="*/ 140 h 274"/>
                <a:gd name="T66" fmla="*/ 40 w 855"/>
                <a:gd name="T67" fmla="*/ 125 h 274"/>
                <a:gd name="T68" fmla="*/ 219 w 855"/>
                <a:gd name="T69" fmla="*/ 95 h 274"/>
                <a:gd name="T70" fmla="*/ 249 w 855"/>
                <a:gd name="T71" fmla="*/ 85 h 274"/>
                <a:gd name="T72" fmla="*/ 229 w 855"/>
                <a:gd name="T73" fmla="*/ 75 h 274"/>
                <a:gd name="T74" fmla="*/ 179 w 855"/>
                <a:gd name="T75" fmla="*/ 65 h 274"/>
                <a:gd name="T76" fmla="*/ 89 w 855"/>
                <a:gd name="T77" fmla="*/ 50 h 274"/>
                <a:gd name="T78" fmla="*/ 70 w 855"/>
                <a:gd name="T79" fmla="*/ 35 h 274"/>
                <a:gd name="T80" fmla="*/ 94 w 855"/>
                <a:gd name="T81" fmla="*/ 30 h 274"/>
                <a:gd name="T82" fmla="*/ 129 w 855"/>
                <a:gd name="T83" fmla="*/ 25 h 274"/>
                <a:gd name="T84" fmla="*/ 134 w 855"/>
                <a:gd name="T85" fmla="*/ 20 h 274"/>
                <a:gd name="T86" fmla="*/ 30 w 855"/>
                <a:gd name="T87" fmla="*/ 5 h 274"/>
                <a:gd name="T88" fmla="*/ 30 w 855"/>
                <a:gd name="T89" fmla="*/ 5 h 274"/>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855"/>
                <a:gd name="T136" fmla="*/ 0 h 274"/>
                <a:gd name="T137" fmla="*/ 855 w 855"/>
                <a:gd name="T138" fmla="*/ 274 h 274"/>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855" h="274">
                  <a:moveTo>
                    <a:pt x="30" y="5"/>
                  </a:moveTo>
                  <a:lnTo>
                    <a:pt x="30" y="5"/>
                  </a:lnTo>
                  <a:lnTo>
                    <a:pt x="114" y="0"/>
                  </a:lnTo>
                  <a:lnTo>
                    <a:pt x="204" y="0"/>
                  </a:lnTo>
                  <a:lnTo>
                    <a:pt x="244" y="5"/>
                  </a:lnTo>
                  <a:lnTo>
                    <a:pt x="254" y="5"/>
                  </a:lnTo>
                  <a:lnTo>
                    <a:pt x="264" y="15"/>
                  </a:lnTo>
                  <a:lnTo>
                    <a:pt x="269" y="20"/>
                  </a:lnTo>
                  <a:lnTo>
                    <a:pt x="269" y="30"/>
                  </a:lnTo>
                  <a:lnTo>
                    <a:pt x="259" y="40"/>
                  </a:lnTo>
                  <a:lnTo>
                    <a:pt x="249" y="55"/>
                  </a:lnTo>
                  <a:lnTo>
                    <a:pt x="194" y="105"/>
                  </a:lnTo>
                  <a:lnTo>
                    <a:pt x="189" y="120"/>
                  </a:lnTo>
                  <a:lnTo>
                    <a:pt x="189" y="125"/>
                  </a:lnTo>
                  <a:lnTo>
                    <a:pt x="194" y="130"/>
                  </a:lnTo>
                  <a:lnTo>
                    <a:pt x="214" y="135"/>
                  </a:lnTo>
                  <a:lnTo>
                    <a:pt x="249" y="140"/>
                  </a:lnTo>
                  <a:lnTo>
                    <a:pt x="373" y="154"/>
                  </a:lnTo>
                  <a:lnTo>
                    <a:pt x="443" y="159"/>
                  </a:lnTo>
                  <a:lnTo>
                    <a:pt x="487" y="169"/>
                  </a:lnTo>
                  <a:lnTo>
                    <a:pt x="512" y="174"/>
                  </a:lnTo>
                  <a:lnTo>
                    <a:pt x="527" y="184"/>
                  </a:lnTo>
                  <a:lnTo>
                    <a:pt x="527" y="194"/>
                  </a:lnTo>
                  <a:lnTo>
                    <a:pt x="522" y="199"/>
                  </a:lnTo>
                  <a:lnTo>
                    <a:pt x="512" y="204"/>
                  </a:lnTo>
                  <a:lnTo>
                    <a:pt x="492" y="209"/>
                  </a:lnTo>
                  <a:lnTo>
                    <a:pt x="472" y="219"/>
                  </a:lnTo>
                  <a:lnTo>
                    <a:pt x="458" y="224"/>
                  </a:lnTo>
                  <a:lnTo>
                    <a:pt x="453" y="234"/>
                  </a:lnTo>
                  <a:lnTo>
                    <a:pt x="458" y="239"/>
                  </a:lnTo>
                  <a:lnTo>
                    <a:pt x="463" y="239"/>
                  </a:lnTo>
                  <a:lnTo>
                    <a:pt x="497" y="249"/>
                  </a:lnTo>
                  <a:lnTo>
                    <a:pt x="557" y="249"/>
                  </a:lnTo>
                  <a:lnTo>
                    <a:pt x="796" y="259"/>
                  </a:lnTo>
                  <a:lnTo>
                    <a:pt x="851" y="259"/>
                  </a:lnTo>
                  <a:lnTo>
                    <a:pt x="855" y="264"/>
                  </a:lnTo>
                  <a:lnTo>
                    <a:pt x="851" y="264"/>
                  </a:lnTo>
                  <a:lnTo>
                    <a:pt x="741" y="269"/>
                  </a:lnTo>
                  <a:lnTo>
                    <a:pt x="547" y="274"/>
                  </a:lnTo>
                  <a:lnTo>
                    <a:pt x="343" y="274"/>
                  </a:lnTo>
                  <a:lnTo>
                    <a:pt x="269" y="269"/>
                  </a:lnTo>
                  <a:lnTo>
                    <a:pt x="219" y="264"/>
                  </a:lnTo>
                  <a:lnTo>
                    <a:pt x="184" y="259"/>
                  </a:lnTo>
                  <a:lnTo>
                    <a:pt x="179" y="259"/>
                  </a:lnTo>
                  <a:lnTo>
                    <a:pt x="184" y="259"/>
                  </a:lnTo>
                  <a:lnTo>
                    <a:pt x="219" y="249"/>
                  </a:lnTo>
                  <a:lnTo>
                    <a:pt x="274" y="239"/>
                  </a:lnTo>
                  <a:lnTo>
                    <a:pt x="318" y="219"/>
                  </a:lnTo>
                  <a:lnTo>
                    <a:pt x="328" y="214"/>
                  </a:lnTo>
                  <a:lnTo>
                    <a:pt x="323" y="209"/>
                  </a:lnTo>
                  <a:lnTo>
                    <a:pt x="283" y="199"/>
                  </a:lnTo>
                  <a:lnTo>
                    <a:pt x="219" y="189"/>
                  </a:lnTo>
                  <a:lnTo>
                    <a:pt x="129" y="179"/>
                  </a:lnTo>
                  <a:lnTo>
                    <a:pt x="45" y="164"/>
                  </a:lnTo>
                  <a:lnTo>
                    <a:pt x="15" y="159"/>
                  </a:lnTo>
                  <a:lnTo>
                    <a:pt x="0" y="149"/>
                  </a:lnTo>
                  <a:lnTo>
                    <a:pt x="5" y="145"/>
                  </a:lnTo>
                  <a:lnTo>
                    <a:pt x="10" y="140"/>
                  </a:lnTo>
                  <a:lnTo>
                    <a:pt x="40" y="125"/>
                  </a:lnTo>
                  <a:lnTo>
                    <a:pt x="139" y="110"/>
                  </a:lnTo>
                  <a:lnTo>
                    <a:pt x="219" y="95"/>
                  </a:lnTo>
                  <a:lnTo>
                    <a:pt x="244" y="90"/>
                  </a:lnTo>
                  <a:lnTo>
                    <a:pt x="249" y="85"/>
                  </a:lnTo>
                  <a:lnTo>
                    <a:pt x="249" y="80"/>
                  </a:lnTo>
                  <a:lnTo>
                    <a:pt x="229" y="75"/>
                  </a:lnTo>
                  <a:lnTo>
                    <a:pt x="179" y="65"/>
                  </a:lnTo>
                  <a:lnTo>
                    <a:pt x="124" y="60"/>
                  </a:lnTo>
                  <a:lnTo>
                    <a:pt x="89" y="50"/>
                  </a:lnTo>
                  <a:lnTo>
                    <a:pt x="75" y="40"/>
                  </a:lnTo>
                  <a:lnTo>
                    <a:pt x="70" y="35"/>
                  </a:lnTo>
                  <a:lnTo>
                    <a:pt x="80" y="30"/>
                  </a:lnTo>
                  <a:lnTo>
                    <a:pt x="94" y="30"/>
                  </a:lnTo>
                  <a:lnTo>
                    <a:pt x="129" y="25"/>
                  </a:lnTo>
                  <a:lnTo>
                    <a:pt x="139" y="25"/>
                  </a:lnTo>
                  <a:lnTo>
                    <a:pt x="134" y="20"/>
                  </a:lnTo>
                  <a:lnTo>
                    <a:pt x="94" y="15"/>
                  </a:lnTo>
                  <a:lnTo>
                    <a:pt x="30" y="5"/>
                  </a:lnTo>
                  <a:close/>
                </a:path>
              </a:pathLst>
            </a:custGeom>
            <a:solidFill>
              <a:srgbClr val="DEE080"/>
            </a:solidFill>
            <a:ln w="9525">
              <a:noFill/>
              <a:round/>
              <a:headEnd/>
              <a:tailEnd/>
            </a:ln>
          </p:spPr>
          <p:txBody>
            <a:bodyPr>
              <a:prstTxWarp prst="textNoShape">
                <a:avLst/>
              </a:prstTxWarp>
            </a:bodyPr>
            <a:lstStyle/>
            <a:p>
              <a:endParaRPr lang="en-US"/>
            </a:p>
          </p:txBody>
        </p:sp>
        <p:sp>
          <p:nvSpPr>
            <p:cNvPr id="47540" name="Freeform 101"/>
            <p:cNvSpPr>
              <a:spLocks/>
            </p:cNvSpPr>
            <p:nvPr/>
          </p:nvSpPr>
          <p:spPr bwMode="auto">
            <a:xfrm flipH="1">
              <a:off x="841" y="3112"/>
              <a:ext cx="2563" cy="878"/>
            </a:xfrm>
            <a:custGeom>
              <a:avLst/>
              <a:gdLst>
                <a:gd name="T0" fmla="*/ 12669 w 12813"/>
                <a:gd name="T1" fmla="*/ 2402 h 4390"/>
                <a:gd name="T2" fmla="*/ 12355 w 12813"/>
                <a:gd name="T3" fmla="*/ 2527 h 4390"/>
                <a:gd name="T4" fmla="*/ 12362 w 12813"/>
                <a:gd name="T5" fmla="*/ 2775 h 4390"/>
                <a:gd name="T6" fmla="*/ 12366 w 12813"/>
                <a:gd name="T7" fmla="*/ 3132 h 4390"/>
                <a:gd name="T8" fmla="*/ 12345 w 12813"/>
                <a:gd name="T9" fmla="*/ 3298 h 4390"/>
                <a:gd name="T10" fmla="*/ 11472 w 12813"/>
                <a:gd name="T11" fmla="*/ 3794 h 4390"/>
                <a:gd name="T12" fmla="*/ 11636 w 12813"/>
                <a:gd name="T13" fmla="*/ 4261 h 4390"/>
                <a:gd name="T14" fmla="*/ 0 w 12813"/>
                <a:gd name="T15" fmla="*/ 4218 h 4390"/>
                <a:gd name="T16" fmla="*/ 282 w 12813"/>
                <a:gd name="T17" fmla="*/ 4269 h 4390"/>
                <a:gd name="T18" fmla="*/ 449 w 12813"/>
                <a:gd name="T19" fmla="*/ 4243 h 4390"/>
                <a:gd name="T20" fmla="*/ 1029 w 12813"/>
                <a:gd name="T21" fmla="*/ 3797 h 4390"/>
                <a:gd name="T22" fmla="*/ 2902 w 12813"/>
                <a:gd name="T23" fmla="*/ 3719 h 4390"/>
                <a:gd name="T24" fmla="*/ 2090 w 12813"/>
                <a:gd name="T25" fmla="*/ 3539 h 4390"/>
                <a:gd name="T26" fmla="*/ 1751 w 12813"/>
                <a:gd name="T27" fmla="*/ 3629 h 4390"/>
                <a:gd name="T28" fmla="*/ 837 w 12813"/>
                <a:gd name="T29" fmla="*/ 3294 h 4390"/>
                <a:gd name="T30" fmla="*/ 473 w 12813"/>
                <a:gd name="T31" fmla="*/ 3381 h 4390"/>
                <a:gd name="T32" fmla="*/ 203 w 12813"/>
                <a:gd name="T33" fmla="*/ 3077 h 4390"/>
                <a:gd name="T34" fmla="*/ 896 w 12813"/>
                <a:gd name="T35" fmla="*/ 2984 h 4390"/>
                <a:gd name="T36" fmla="*/ 1234 w 12813"/>
                <a:gd name="T37" fmla="*/ 2740 h 4390"/>
                <a:gd name="T38" fmla="*/ 1866 w 12813"/>
                <a:gd name="T39" fmla="*/ 2937 h 4390"/>
                <a:gd name="T40" fmla="*/ 1993 w 12813"/>
                <a:gd name="T41" fmla="*/ 2721 h 4390"/>
                <a:gd name="T42" fmla="*/ 3294 w 12813"/>
                <a:gd name="T43" fmla="*/ 2767 h 4390"/>
                <a:gd name="T44" fmla="*/ 3725 w 12813"/>
                <a:gd name="T45" fmla="*/ 2719 h 4390"/>
                <a:gd name="T46" fmla="*/ 3760 w 12813"/>
                <a:gd name="T47" fmla="*/ 2516 h 4390"/>
                <a:gd name="T48" fmla="*/ 4847 w 12813"/>
                <a:gd name="T49" fmla="*/ 2727 h 4390"/>
                <a:gd name="T50" fmla="*/ 5312 w 12813"/>
                <a:gd name="T51" fmla="*/ 2496 h 4390"/>
                <a:gd name="T52" fmla="*/ 3408 w 12813"/>
                <a:gd name="T53" fmla="*/ 2326 h 4390"/>
                <a:gd name="T54" fmla="*/ 3179 w 12813"/>
                <a:gd name="T55" fmla="*/ 2325 h 4390"/>
                <a:gd name="T56" fmla="*/ 3037 w 12813"/>
                <a:gd name="T57" fmla="*/ 2260 h 4390"/>
                <a:gd name="T58" fmla="*/ 2854 w 12813"/>
                <a:gd name="T59" fmla="*/ 1916 h 4390"/>
                <a:gd name="T60" fmla="*/ 2190 w 12813"/>
                <a:gd name="T61" fmla="*/ 2398 h 4390"/>
                <a:gd name="T62" fmla="*/ 1944 w 12813"/>
                <a:gd name="T63" fmla="*/ 1845 h 4390"/>
                <a:gd name="T64" fmla="*/ 1685 w 12813"/>
                <a:gd name="T65" fmla="*/ 1686 h 4390"/>
                <a:gd name="T66" fmla="*/ 1660 w 12813"/>
                <a:gd name="T67" fmla="*/ 2376 h 4390"/>
                <a:gd name="T68" fmla="*/ 767 w 12813"/>
                <a:gd name="T69" fmla="*/ 2046 h 4390"/>
                <a:gd name="T70" fmla="*/ 234 w 12813"/>
                <a:gd name="T71" fmla="*/ 2347 h 4390"/>
                <a:gd name="T72" fmla="*/ 37 w 12813"/>
                <a:gd name="T73" fmla="*/ 1892 h 4390"/>
                <a:gd name="T74" fmla="*/ 92 w 12813"/>
                <a:gd name="T75" fmla="*/ 583 h 4390"/>
                <a:gd name="T76" fmla="*/ 478 w 12813"/>
                <a:gd name="T77" fmla="*/ 518 h 4390"/>
                <a:gd name="T78" fmla="*/ 435 w 12813"/>
                <a:gd name="T79" fmla="*/ 339 h 4390"/>
                <a:gd name="T80" fmla="*/ 714 w 12813"/>
                <a:gd name="T81" fmla="*/ 466 h 4390"/>
                <a:gd name="T82" fmla="*/ 824 w 12813"/>
                <a:gd name="T83" fmla="*/ 336 h 4390"/>
                <a:gd name="T84" fmla="*/ 1771 w 12813"/>
                <a:gd name="T85" fmla="*/ 551 h 4390"/>
                <a:gd name="T86" fmla="*/ 1933 w 12813"/>
                <a:gd name="T87" fmla="*/ 0 h 4390"/>
                <a:gd name="T88" fmla="*/ 1983 w 12813"/>
                <a:gd name="T89" fmla="*/ 315 h 4390"/>
                <a:gd name="T90" fmla="*/ 2173 w 12813"/>
                <a:gd name="T91" fmla="*/ 285 h 4390"/>
                <a:gd name="T92" fmla="*/ 2193 w 12813"/>
                <a:gd name="T93" fmla="*/ 287 h 4390"/>
                <a:gd name="T94" fmla="*/ 2380 w 12813"/>
                <a:gd name="T95" fmla="*/ 472 h 4390"/>
                <a:gd name="T96" fmla="*/ 2557 w 12813"/>
                <a:gd name="T97" fmla="*/ 368 h 4390"/>
                <a:gd name="T98" fmla="*/ 3448 w 12813"/>
                <a:gd name="T99" fmla="*/ 673 h 4390"/>
                <a:gd name="T100" fmla="*/ 3874 w 12813"/>
                <a:gd name="T101" fmla="*/ 369 h 4390"/>
                <a:gd name="T102" fmla="*/ 4570 w 12813"/>
                <a:gd name="T103" fmla="*/ 640 h 4390"/>
                <a:gd name="T104" fmla="*/ 6494 w 12813"/>
                <a:gd name="T105" fmla="*/ 456 h 4390"/>
                <a:gd name="T106" fmla="*/ 6427 w 12813"/>
                <a:gd name="T107" fmla="*/ 384 h 4390"/>
                <a:gd name="T108" fmla="*/ 6565 w 12813"/>
                <a:gd name="T109" fmla="*/ 258 h 4390"/>
                <a:gd name="T110" fmla="*/ 6639 w 12813"/>
                <a:gd name="T111" fmla="*/ 104 h 4390"/>
                <a:gd name="T112" fmla="*/ 11244 w 12813"/>
                <a:gd name="T113" fmla="*/ 457 h 4390"/>
                <a:gd name="T114" fmla="*/ 12403 w 12813"/>
                <a:gd name="T115" fmla="*/ 768 h 4390"/>
                <a:gd name="T116" fmla="*/ 12505 w 12813"/>
                <a:gd name="T117" fmla="*/ 1140 h 4390"/>
                <a:gd name="T118" fmla="*/ 12601 w 12813"/>
                <a:gd name="T119" fmla="*/ 1692 h 4390"/>
                <a:gd name="T120" fmla="*/ 12812 w 12813"/>
                <a:gd name="T121" fmla="*/ 2007 h 4390"/>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2813"/>
                <a:gd name="T184" fmla="*/ 0 h 4390"/>
                <a:gd name="T185" fmla="*/ 12813 w 12813"/>
                <a:gd name="T186" fmla="*/ 4390 h 4390"/>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2813" h="4390">
                  <a:moveTo>
                    <a:pt x="12590" y="2183"/>
                  </a:moveTo>
                  <a:lnTo>
                    <a:pt x="12650" y="2277"/>
                  </a:lnTo>
                  <a:lnTo>
                    <a:pt x="12671" y="2324"/>
                  </a:lnTo>
                  <a:lnTo>
                    <a:pt x="12679" y="2361"/>
                  </a:lnTo>
                  <a:lnTo>
                    <a:pt x="12679" y="2376"/>
                  </a:lnTo>
                  <a:lnTo>
                    <a:pt x="12675" y="2389"/>
                  </a:lnTo>
                  <a:lnTo>
                    <a:pt x="12669" y="2402"/>
                  </a:lnTo>
                  <a:lnTo>
                    <a:pt x="12660" y="2411"/>
                  </a:lnTo>
                  <a:lnTo>
                    <a:pt x="12650" y="2420"/>
                  </a:lnTo>
                  <a:lnTo>
                    <a:pt x="12638" y="2427"/>
                  </a:lnTo>
                  <a:lnTo>
                    <a:pt x="12591" y="2445"/>
                  </a:lnTo>
                  <a:lnTo>
                    <a:pt x="12451" y="2479"/>
                  </a:lnTo>
                  <a:lnTo>
                    <a:pt x="12390" y="2504"/>
                  </a:lnTo>
                  <a:lnTo>
                    <a:pt x="12355" y="2527"/>
                  </a:lnTo>
                  <a:lnTo>
                    <a:pt x="12324" y="2558"/>
                  </a:lnTo>
                  <a:lnTo>
                    <a:pt x="12310" y="2577"/>
                  </a:lnTo>
                  <a:lnTo>
                    <a:pt x="12299" y="2597"/>
                  </a:lnTo>
                  <a:lnTo>
                    <a:pt x="12318" y="2623"/>
                  </a:lnTo>
                  <a:lnTo>
                    <a:pt x="12342" y="2676"/>
                  </a:lnTo>
                  <a:lnTo>
                    <a:pt x="12357" y="2727"/>
                  </a:lnTo>
                  <a:lnTo>
                    <a:pt x="12362" y="2775"/>
                  </a:lnTo>
                  <a:lnTo>
                    <a:pt x="12358" y="2845"/>
                  </a:lnTo>
                  <a:lnTo>
                    <a:pt x="12330" y="2993"/>
                  </a:lnTo>
                  <a:lnTo>
                    <a:pt x="12327" y="3031"/>
                  </a:lnTo>
                  <a:lnTo>
                    <a:pt x="12331" y="3067"/>
                  </a:lnTo>
                  <a:lnTo>
                    <a:pt x="12336" y="3084"/>
                  </a:lnTo>
                  <a:lnTo>
                    <a:pt x="12353" y="3116"/>
                  </a:lnTo>
                  <a:lnTo>
                    <a:pt x="12366" y="3132"/>
                  </a:lnTo>
                  <a:lnTo>
                    <a:pt x="12382" y="3147"/>
                  </a:lnTo>
                  <a:lnTo>
                    <a:pt x="12425" y="3174"/>
                  </a:lnTo>
                  <a:lnTo>
                    <a:pt x="12484" y="3200"/>
                  </a:lnTo>
                  <a:lnTo>
                    <a:pt x="12563" y="3222"/>
                  </a:lnTo>
                  <a:lnTo>
                    <a:pt x="12515" y="3253"/>
                  </a:lnTo>
                  <a:lnTo>
                    <a:pt x="12444" y="3280"/>
                  </a:lnTo>
                  <a:lnTo>
                    <a:pt x="12345" y="3298"/>
                  </a:lnTo>
                  <a:lnTo>
                    <a:pt x="12127" y="3319"/>
                  </a:lnTo>
                  <a:lnTo>
                    <a:pt x="12037" y="3334"/>
                  </a:lnTo>
                  <a:lnTo>
                    <a:pt x="11928" y="3371"/>
                  </a:lnTo>
                  <a:lnTo>
                    <a:pt x="11832" y="3428"/>
                  </a:lnTo>
                  <a:lnTo>
                    <a:pt x="11648" y="3567"/>
                  </a:lnTo>
                  <a:lnTo>
                    <a:pt x="11524" y="3704"/>
                  </a:lnTo>
                  <a:lnTo>
                    <a:pt x="11472" y="3794"/>
                  </a:lnTo>
                  <a:lnTo>
                    <a:pt x="11442" y="3880"/>
                  </a:lnTo>
                  <a:lnTo>
                    <a:pt x="11435" y="3961"/>
                  </a:lnTo>
                  <a:lnTo>
                    <a:pt x="11449" y="4039"/>
                  </a:lnTo>
                  <a:lnTo>
                    <a:pt x="11462" y="4076"/>
                  </a:lnTo>
                  <a:lnTo>
                    <a:pt x="11503" y="4145"/>
                  </a:lnTo>
                  <a:lnTo>
                    <a:pt x="11562" y="4206"/>
                  </a:lnTo>
                  <a:lnTo>
                    <a:pt x="11636" y="4261"/>
                  </a:lnTo>
                  <a:lnTo>
                    <a:pt x="11725" y="4306"/>
                  </a:lnTo>
                  <a:lnTo>
                    <a:pt x="11882" y="4358"/>
                  </a:lnTo>
                  <a:lnTo>
                    <a:pt x="12066" y="4385"/>
                  </a:lnTo>
                  <a:lnTo>
                    <a:pt x="12200" y="4389"/>
                  </a:lnTo>
                  <a:lnTo>
                    <a:pt x="12199" y="4390"/>
                  </a:lnTo>
                  <a:lnTo>
                    <a:pt x="0" y="4390"/>
                  </a:lnTo>
                  <a:lnTo>
                    <a:pt x="0" y="4218"/>
                  </a:lnTo>
                  <a:lnTo>
                    <a:pt x="12" y="4208"/>
                  </a:lnTo>
                  <a:lnTo>
                    <a:pt x="42" y="4194"/>
                  </a:lnTo>
                  <a:lnTo>
                    <a:pt x="76" y="4188"/>
                  </a:lnTo>
                  <a:lnTo>
                    <a:pt x="115" y="4190"/>
                  </a:lnTo>
                  <a:lnTo>
                    <a:pt x="156" y="4200"/>
                  </a:lnTo>
                  <a:lnTo>
                    <a:pt x="205" y="4221"/>
                  </a:lnTo>
                  <a:lnTo>
                    <a:pt x="282" y="4269"/>
                  </a:lnTo>
                  <a:lnTo>
                    <a:pt x="339" y="4315"/>
                  </a:lnTo>
                  <a:lnTo>
                    <a:pt x="360" y="4314"/>
                  </a:lnTo>
                  <a:lnTo>
                    <a:pt x="393" y="4305"/>
                  </a:lnTo>
                  <a:lnTo>
                    <a:pt x="407" y="4300"/>
                  </a:lnTo>
                  <a:lnTo>
                    <a:pt x="428" y="4285"/>
                  </a:lnTo>
                  <a:lnTo>
                    <a:pt x="441" y="4266"/>
                  </a:lnTo>
                  <a:lnTo>
                    <a:pt x="449" y="4243"/>
                  </a:lnTo>
                  <a:lnTo>
                    <a:pt x="451" y="4218"/>
                  </a:lnTo>
                  <a:lnTo>
                    <a:pt x="444" y="4160"/>
                  </a:lnTo>
                  <a:lnTo>
                    <a:pt x="404" y="3981"/>
                  </a:lnTo>
                  <a:lnTo>
                    <a:pt x="405" y="3935"/>
                  </a:lnTo>
                  <a:lnTo>
                    <a:pt x="412" y="3908"/>
                  </a:lnTo>
                  <a:lnTo>
                    <a:pt x="673" y="3836"/>
                  </a:lnTo>
                  <a:lnTo>
                    <a:pt x="1029" y="3797"/>
                  </a:lnTo>
                  <a:lnTo>
                    <a:pt x="1484" y="3821"/>
                  </a:lnTo>
                  <a:lnTo>
                    <a:pt x="2040" y="3905"/>
                  </a:lnTo>
                  <a:lnTo>
                    <a:pt x="2602" y="3995"/>
                  </a:lnTo>
                  <a:lnTo>
                    <a:pt x="3070" y="4029"/>
                  </a:lnTo>
                  <a:lnTo>
                    <a:pt x="3351" y="4017"/>
                  </a:lnTo>
                  <a:lnTo>
                    <a:pt x="3153" y="3870"/>
                  </a:lnTo>
                  <a:lnTo>
                    <a:pt x="2902" y="3719"/>
                  </a:lnTo>
                  <a:lnTo>
                    <a:pt x="2634" y="3589"/>
                  </a:lnTo>
                  <a:lnTo>
                    <a:pt x="2424" y="3520"/>
                  </a:lnTo>
                  <a:lnTo>
                    <a:pt x="2281" y="3499"/>
                  </a:lnTo>
                  <a:lnTo>
                    <a:pt x="2196" y="3503"/>
                  </a:lnTo>
                  <a:lnTo>
                    <a:pt x="2158" y="3510"/>
                  </a:lnTo>
                  <a:lnTo>
                    <a:pt x="2122" y="3523"/>
                  </a:lnTo>
                  <a:lnTo>
                    <a:pt x="2090" y="3539"/>
                  </a:lnTo>
                  <a:lnTo>
                    <a:pt x="2061" y="3561"/>
                  </a:lnTo>
                  <a:lnTo>
                    <a:pt x="2036" y="3587"/>
                  </a:lnTo>
                  <a:lnTo>
                    <a:pt x="2014" y="3619"/>
                  </a:lnTo>
                  <a:lnTo>
                    <a:pt x="1997" y="3656"/>
                  </a:lnTo>
                  <a:lnTo>
                    <a:pt x="1984" y="3698"/>
                  </a:lnTo>
                  <a:lnTo>
                    <a:pt x="1904" y="3683"/>
                  </a:lnTo>
                  <a:lnTo>
                    <a:pt x="1751" y="3629"/>
                  </a:lnTo>
                  <a:lnTo>
                    <a:pt x="1565" y="3530"/>
                  </a:lnTo>
                  <a:lnTo>
                    <a:pt x="1311" y="3382"/>
                  </a:lnTo>
                  <a:lnTo>
                    <a:pt x="1167" y="3316"/>
                  </a:lnTo>
                  <a:lnTo>
                    <a:pt x="1096" y="3292"/>
                  </a:lnTo>
                  <a:lnTo>
                    <a:pt x="986" y="3275"/>
                  </a:lnTo>
                  <a:lnTo>
                    <a:pt x="912" y="3278"/>
                  </a:lnTo>
                  <a:lnTo>
                    <a:pt x="837" y="3294"/>
                  </a:lnTo>
                  <a:lnTo>
                    <a:pt x="508" y="3428"/>
                  </a:lnTo>
                  <a:lnTo>
                    <a:pt x="495" y="3392"/>
                  </a:lnTo>
                  <a:lnTo>
                    <a:pt x="490" y="3383"/>
                  </a:lnTo>
                  <a:lnTo>
                    <a:pt x="477" y="3376"/>
                  </a:lnTo>
                  <a:lnTo>
                    <a:pt x="470" y="3376"/>
                  </a:lnTo>
                  <a:lnTo>
                    <a:pt x="452" y="3380"/>
                  </a:lnTo>
                  <a:lnTo>
                    <a:pt x="473" y="3381"/>
                  </a:lnTo>
                  <a:lnTo>
                    <a:pt x="479" y="3380"/>
                  </a:lnTo>
                  <a:lnTo>
                    <a:pt x="490" y="3374"/>
                  </a:lnTo>
                  <a:lnTo>
                    <a:pt x="495" y="3367"/>
                  </a:lnTo>
                  <a:lnTo>
                    <a:pt x="296" y="3206"/>
                  </a:lnTo>
                  <a:lnTo>
                    <a:pt x="228" y="3131"/>
                  </a:lnTo>
                  <a:lnTo>
                    <a:pt x="211" y="3101"/>
                  </a:lnTo>
                  <a:lnTo>
                    <a:pt x="203" y="3077"/>
                  </a:lnTo>
                  <a:lnTo>
                    <a:pt x="206" y="3057"/>
                  </a:lnTo>
                  <a:lnTo>
                    <a:pt x="217" y="3041"/>
                  </a:lnTo>
                  <a:lnTo>
                    <a:pt x="237" y="3027"/>
                  </a:lnTo>
                  <a:lnTo>
                    <a:pt x="298" y="3011"/>
                  </a:lnTo>
                  <a:lnTo>
                    <a:pt x="431" y="3003"/>
                  </a:lnTo>
                  <a:lnTo>
                    <a:pt x="598" y="3003"/>
                  </a:lnTo>
                  <a:lnTo>
                    <a:pt x="896" y="2984"/>
                  </a:lnTo>
                  <a:lnTo>
                    <a:pt x="1006" y="2961"/>
                  </a:lnTo>
                  <a:lnTo>
                    <a:pt x="1101" y="2924"/>
                  </a:lnTo>
                  <a:lnTo>
                    <a:pt x="1140" y="2898"/>
                  </a:lnTo>
                  <a:lnTo>
                    <a:pt x="1175" y="2867"/>
                  </a:lnTo>
                  <a:lnTo>
                    <a:pt x="1202" y="2832"/>
                  </a:lnTo>
                  <a:lnTo>
                    <a:pt x="1223" y="2788"/>
                  </a:lnTo>
                  <a:lnTo>
                    <a:pt x="1234" y="2740"/>
                  </a:lnTo>
                  <a:lnTo>
                    <a:pt x="1257" y="2739"/>
                  </a:lnTo>
                  <a:lnTo>
                    <a:pt x="1309" y="2744"/>
                  </a:lnTo>
                  <a:lnTo>
                    <a:pt x="1394" y="2769"/>
                  </a:lnTo>
                  <a:lnTo>
                    <a:pt x="1643" y="2878"/>
                  </a:lnTo>
                  <a:lnTo>
                    <a:pt x="1762" y="2923"/>
                  </a:lnTo>
                  <a:lnTo>
                    <a:pt x="1817" y="2935"/>
                  </a:lnTo>
                  <a:lnTo>
                    <a:pt x="1866" y="2937"/>
                  </a:lnTo>
                  <a:lnTo>
                    <a:pt x="1909" y="2928"/>
                  </a:lnTo>
                  <a:lnTo>
                    <a:pt x="1928" y="2917"/>
                  </a:lnTo>
                  <a:lnTo>
                    <a:pt x="1945" y="2903"/>
                  </a:lnTo>
                  <a:lnTo>
                    <a:pt x="1958" y="2884"/>
                  </a:lnTo>
                  <a:lnTo>
                    <a:pt x="1971" y="2862"/>
                  </a:lnTo>
                  <a:lnTo>
                    <a:pt x="1988" y="2802"/>
                  </a:lnTo>
                  <a:lnTo>
                    <a:pt x="1993" y="2721"/>
                  </a:lnTo>
                  <a:lnTo>
                    <a:pt x="2073" y="2777"/>
                  </a:lnTo>
                  <a:lnTo>
                    <a:pt x="2159" y="2818"/>
                  </a:lnTo>
                  <a:lnTo>
                    <a:pt x="2252" y="2845"/>
                  </a:lnTo>
                  <a:lnTo>
                    <a:pt x="2400" y="2865"/>
                  </a:lnTo>
                  <a:lnTo>
                    <a:pt x="2503" y="2866"/>
                  </a:lnTo>
                  <a:lnTo>
                    <a:pt x="2777" y="2840"/>
                  </a:lnTo>
                  <a:lnTo>
                    <a:pt x="3294" y="2767"/>
                  </a:lnTo>
                  <a:lnTo>
                    <a:pt x="3466" y="2759"/>
                  </a:lnTo>
                  <a:lnTo>
                    <a:pt x="3633" y="2769"/>
                  </a:lnTo>
                  <a:lnTo>
                    <a:pt x="3688" y="2777"/>
                  </a:lnTo>
                  <a:lnTo>
                    <a:pt x="3702" y="2765"/>
                  </a:lnTo>
                  <a:lnTo>
                    <a:pt x="3716" y="2744"/>
                  </a:lnTo>
                  <a:lnTo>
                    <a:pt x="3722" y="2728"/>
                  </a:lnTo>
                  <a:lnTo>
                    <a:pt x="3725" y="2719"/>
                  </a:lnTo>
                  <a:lnTo>
                    <a:pt x="3729" y="2685"/>
                  </a:lnTo>
                  <a:lnTo>
                    <a:pt x="3728" y="2594"/>
                  </a:lnTo>
                  <a:lnTo>
                    <a:pt x="3733" y="2559"/>
                  </a:lnTo>
                  <a:lnTo>
                    <a:pt x="3737" y="2552"/>
                  </a:lnTo>
                  <a:lnTo>
                    <a:pt x="3739" y="2543"/>
                  </a:lnTo>
                  <a:lnTo>
                    <a:pt x="3748" y="2528"/>
                  </a:lnTo>
                  <a:lnTo>
                    <a:pt x="3760" y="2516"/>
                  </a:lnTo>
                  <a:lnTo>
                    <a:pt x="3802" y="2577"/>
                  </a:lnTo>
                  <a:lnTo>
                    <a:pt x="3895" y="2740"/>
                  </a:lnTo>
                  <a:lnTo>
                    <a:pt x="3943" y="2802"/>
                  </a:lnTo>
                  <a:lnTo>
                    <a:pt x="3982" y="2835"/>
                  </a:lnTo>
                  <a:lnTo>
                    <a:pt x="4004" y="2849"/>
                  </a:lnTo>
                  <a:lnTo>
                    <a:pt x="4545" y="2758"/>
                  </a:lnTo>
                  <a:lnTo>
                    <a:pt x="4847" y="2727"/>
                  </a:lnTo>
                  <a:lnTo>
                    <a:pt x="5091" y="2717"/>
                  </a:lnTo>
                  <a:lnTo>
                    <a:pt x="5400" y="2728"/>
                  </a:lnTo>
                  <a:lnTo>
                    <a:pt x="5715" y="2770"/>
                  </a:lnTo>
                  <a:lnTo>
                    <a:pt x="5971" y="2832"/>
                  </a:lnTo>
                  <a:lnTo>
                    <a:pt x="5761" y="2678"/>
                  </a:lnTo>
                  <a:lnTo>
                    <a:pt x="5540" y="2568"/>
                  </a:lnTo>
                  <a:lnTo>
                    <a:pt x="5312" y="2496"/>
                  </a:lnTo>
                  <a:lnTo>
                    <a:pt x="4998" y="2442"/>
                  </a:lnTo>
                  <a:lnTo>
                    <a:pt x="4430" y="2408"/>
                  </a:lnTo>
                  <a:lnTo>
                    <a:pt x="4018" y="2376"/>
                  </a:lnTo>
                  <a:lnTo>
                    <a:pt x="3691" y="2317"/>
                  </a:lnTo>
                  <a:lnTo>
                    <a:pt x="3450" y="2236"/>
                  </a:lnTo>
                  <a:lnTo>
                    <a:pt x="3430" y="2289"/>
                  </a:lnTo>
                  <a:lnTo>
                    <a:pt x="3408" y="2326"/>
                  </a:lnTo>
                  <a:lnTo>
                    <a:pt x="3384" y="2350"/>
                  </a:lnTo>
                  <a:lnTo>
                    <a:pt x="3372" y="2358"/>
                  </a:lnTo>
                  <a:lnTo>
                    <a:pt x="3359" y="2363"/>
                  </a:lnTo>
                  <a:lnTo>
                    <a:pt x="3333" y="2367"/>
                  </a:lnTo>
                  <a:lnTo>
                    <a:pt x="3319" y="2367"/>
                  </a:lnTo>
                  <a:lnTo>
                    <a:pt x="3278" y="2357"/>
                  </a:lnTo>
                  <a:lnTo>
                    <a:pt x="3179" y="2325"/>
                  </a:lnTo>
                  <a:lnTo>
                    <a:pt x="3150" y="2323"/>
                  </a:lnTo>
                  <a:lnTo>
                    <a:pt x="3135" y="2324"/>
                  </a:lnTo>
                  <a:lnTo>
                    <a:pt x="3108" y="2333"/>
                  </a:lnTo>
                  <a:lnTo>
                    <a:pt x="3081" y="2351"/>
                  </a:lnTo>
                  <a:lnTo>
                    <a:pt x="3055" y="2382"/>
                  </a:lnTo>
                  <a:lnTo>
                    <a:pt x="3031" y="2426"/>
                  </a:lnTo>
                  <a:lnTo>
                    <a:pt x="3037" y="2260"/>
                  </a:lnTo>
                  <a:lnTo>
                    <a:pt x="3023" y="2129"/>
                  </a:lnTo>
                  <a:lnTo>
                    <a:pt x="2992" y="2032"/>
                  </a:lnTo>
                  <a:lnTo>
                    <a:pt x="2970" y="1995"/>
                  </a:lnTo>
                  <a:lnTo>
                    <a:pt x="2946" y="1965"/>
                  </a:lnTo>
                  <a:lnTo>
                    <a:pt x="2919" y="1942"/>
                  </a:lnTo>
                  <a:lnTo>
                    <a:pt x="2888" y="1926"/>
                  </a:lnTo>
                  <a:lnTo>
                    <a:pt x="2854" y="1916"/>
                  </a:lnTo>
                  <a:lnTo>
                    <a:pt x="2820" y="1912"/>
                  </a:lnTo>
                  <a:lnTo>
                    <a:pt x="2743" y="1920"/>
                  </a:lnTo>
                  <a:lnTo>
                    <a:pt x="2663" y="1947"/>
                  </a:lnTo>
                  <a:lnTo>
                    <a:pt x="2581" y="1990"/>
                  </a:lnTo>
                  <a:lnTo>
                    <a:pt x="2456" y="2080"/>
                  </a:lnTo>
                  <a:lnTo>
                    <a:pt x="2306" y="2232"/>
                  </a:lnTo>
                  <a:lnTo>
                    <a:pt x="2190" y="2398"/>
                  </a:lnTo>
                  <a:lnTo>
                    <a:pt x="2152" y="2480"/>
                  </a:lnTo>
                  <a:lnTo>
                    <a:pt x="2138" y="2520"/>
                  </a:lnTo>
                  <a:lnTo>
                    <a:pt x="2101" y="2467"/>
                  </a:lnTo>
                  <a:lnTo>
                    <a:pt x="2061" y="2377"/>
                  </a:lnTo>
                  <a:lnTo>
                    <a:pt x="2019" y="2208"/>
                  </a:lnTo>
                  <a:lnTo>
                    <a:pt x="1971" y="1936"/>
                  </a:lnTo>
                  <a:lnTo>
                    <a:pt x="1944" y="1845"/>
                  </a:lnTo>
                  <a:lnTo>
                    <a:pt x="1919" y="1790"/>
                  </a:lnTo>
                  <a:lnTo>
                    <a:pt x="1887" y="1742"/>
                  </a:lnTo>
                  <a:lnTo>
                    <a:pt x="1846" y="1703"/>
                  </a:lnTo>
                  <a:lnTo>
                    <a:pt x="1823" y="1687"/>
                  </a:lnTo>
                  <a:lnTo>
                    <a:pt x="1767" y="1661"/>
                  </a:lnTo>
                  <a:lnTo>
                    <a:pt x="1700" y="1646"/>
                  </a:lnTo>
                  <a:lnTo>
                    <a:pt x="1685" y="1686"/>
                  </a:lnTo>
                  <a:lnTo>
                    <a:pt x="1674" y="1751"/>
                  </a:lnTo>
                  <a:lnTo>
                    <a:pt x="1685" y="1922"/>
                  </a:lnTo>
                  <a:lnTo>
                    <a:pt x="1711" y="2133"/>
                  </a:lnTo>
                  <a:lnTo>
                    <a:pt x="1707" y="2235"/>
                  </a:lnTo>
                  <a:lnTo>
                    <a:pt x="1698" y="2285"/>
                  </a:lnTo>
                  <a:lnTo>
                    <a:pt x="1684" y="2331"/>
                  </a:lnTo>
                  <a:lnTo>
                    <a:pt x="1660" y="2376"/>
                  </a:lnTo>
                  <a:lnTo>
                    <a:pt x="1645" y="2398"/>
                  </a:lnTo>
                  <a:lnTo>
                    <a:pt x="1628" y="2418"/>
                  </a:lnTo>
                  <a:lnTo>
                    <a:pt x="1258" y="2181"/>
                  </a:lnTo>
                  <a:lnTo>
                    <a:pt x="1054" y="2084"/>
                  </a:lnTo>
                  <a:lnTo>
                    <a:pt x="932" y="2050"/>
                  </a:lnTo>
                  <a:lnTo>
                    <a:pt x="849" y="2042"/>
                  </a:lnTo>
                  <a:lnTo>
                    <a:pt x="767" y="2046"/>
                  </a:lnTo>
                  <a:lnTo>
                    <a:pt x="684" y="2063"/>
                  </a:lnTo>
                  <a:lnTo>
                    <a:pt x="601" y="2097"/>
                  </a:lnTo>
                  <a:lnTo>
                    <a:pt x="516" y="2148"/>
                  </a:lnTo>
                  <a:lnTo>
                    <a:pt x="389" y="2260"/>
                  </a:lnTo>
                  <a:lnTo>
                    <a:pt x="304" y="2361"/>
                  </a:lnTo>
                  <a:lnTo>
                    <a:pt x="255" y="2354"/>
                  </a:lnTo>
                  <a:lnTo>
                    <a:pt x="234" y="2347"/>
                  </a:lnTo>
                  <a:lnTo>
                    <a:pt x="196" y="2329"/>
                  </a:lnTo>
                  <a:lnTo>
                    <a:pt x="166" y="2303"/>
                  </a:lnTo>
                  <a:lnTo>
                    <a:pt x="142" y="2271"/>
                  </a:lnTo>
                  <a:lnTo>
                    <a:pt x="123" y="2234"/>
                  </a:lnTo>
                  <a:lnTo>
                    <a:pt x="102" y="2174"/>
                  </a:lnTo>
                  <a:lnTo>
                    <a:pt x="55" y="1941"/>
                  </a:lnTo>
                  <a:lnTo>
                    <a:pt x="37" y="1892"/>
                  </a:lnTo>
                  <a:lnTo>
                    <a:pt x="30" y="1878"/>
                  </a:lnTo>
                  <a:lnTo>
                    <a:pt x="11" y="1856"/>
                  </a:lnTo>
                  <a:lnTo>
                    <a:pt x="0" y="1848"/>
                  </a:lnTo>
                  <a:lnTo>
                    <a:pt x="0" y="593"/>
                  </a:lnTo>
                  <a:lnTo>
                    <a:pt x="9" y="589"/>
                  </a:lnTo>
                  <a:lnTo>
                    <a:pt x="36" y="586"/>
                  </a:lnTo>
                  <a:lnTo>
                    <a:pt x="92" y="583"/>
                  </a:lnTo>
                  <a:lnTo>
                    <a:pt x="269" y="586"/>
                  </a:lnTo>
                  <a:lnTo>
                    <a:pt x="367" y="577"/>
                  </a:lnTo>
                  <a:lnTo>
                    <a:pt x="410" y="567"/>
                  </a:lnTo>
                  <a:lnTo>
                    <a:pt x="445" y="552"/>
                  </a:lnTo>
                  <a:lnTo>
                    <a:pt x="458" y="542"/>
                  </a:lnTo>
                  <a:lnTo>
                    <a:pt x="470" y="531"/>
                  </a:lnTo>
                  <a:lnTo>
                    <a:pt x="478" y="518"/>
                  </a:lnTo>
                  <a:lnTo>
                    <a:pt x="484" y="487"/>
                  </a:lnTo>
                  <a:lnTo>
                    <a:pt x="474" y="448"/>
                  </a:lnTo>
                  <a:lnTo>
                    <a:pt x="449" y="398"/>
                  </a:lnTo>
                  <a:lnTo>
                    <a:pt x="402" y="338"/>
                  </a:lnTo>
                  <a:lnTo>
                    <a:pt x="413" y="337"/>
                  </a:lnTo>
                  <a:lnTo>
                    <a:pt x="423" y="337"/>
                  </a:lnTo>
                  <a:lnTo>
                    <a:pt x="435" y="339"/>
                  </a:lnTo>
                  <a:lnTo>
                    <a:pt x="488" y="365"/>
                  </a:lnTo>
                  <a:lnTo>
                    <a:pt x="622" y="453"/>
                  </a:lnTo>
                  <a:lnTo>
                    <a:pt x="652" y="466"/>
                  </a:lnTo>
                  <a:lnTo>
                    <a:pt x="679" y="472"/>
                  </a:lnTo>
                  <a:lnTo>
                    <a:pt x="691" y="472"/>
                  </a:lnTo>
                  <a:lnTo>
                    <a:pt x="702" y="471"/>
                  </a:lnTo>
                  <a:lnTo>
                    <a:pt x="714" y="466"/>
                  </a:lnTo>
                  <a:lnTo>
                    <a:pt x="725" y="459"/>
                  </a:lnTo>
                  <a:lnTo>
                    <a:pt x="733" y="449"/>
                  </a:lnTo>
                  <a:lnTo>
                    <a:pt x="742" y="435"/>
                  </a:lnTo>
                  <a:lnTo>
                    <a:pt x="749" y="419"/>
                  </a:lnTo>
                  <a:lnTo>
                    <a:pt x="760" y="375"/>
                  </a:lnTo>
                  <a:lnTo>
                    <a:pt x="767" y="276"/>
                  </a:lnTo>
                  <a:lnTo>
                    <a:pt x="824" y="336"/>
                  </a:lnTo>
                  <a:lnTo>
                    <a:pt x="942" y="419"/>
                  </a:lnTo>
                  <a:lnTo>
                    <a:pt x="1087" y="493"/>
                  </a:lnTo>
                  <a:lnTo>
                    <a:pt x="1250" y="552"/>
                  </a:lnTo>
                  <a:lnTo>
                    <a:pt x="1474" y="593"/>
                  </a:lnTo>
                  <a:lnTo>
                    <a:pt x="1581" y="595"/>
                  </a:lnTo>
                  <a:lnTo>
                    <a:pt x="1681" y="582"/>
                  </a:lnTo>
                  <a:lnTo>
                    <a:pt x="1771" y="551"/>
                  </a:lnTo>
                  <a:lnTo>
                    <a:pt x="1847" y="502"/>
                  </a:lnTo>
                  <a:lnTo>
                    <a:pt x="1880" y="470"/>
                  </a:lnTo>
                  <a:lnTo>
                    <a:pt x="1907" y="432"/>
                  </a:lnTo>
                  <a:lnTo>
                    <a:pt x="1929" y="388"/>
                  </a:lnTo>
                  <a:lnTo>
                    <a:pt x="1956" y="285"/>
                  </a:lnTo>
                  <a:lnTo>
                    <a:pt x="1958" y="157"/>
                  </a:lnTo>
                  <a:lnTo>
                    <a:pt x="1933" y="0"/>
                  </a:lnTo>
                  <a:lnTo>
                    <a:pt x="1950" y="26"/>
                  </a:lnTo>
                  <a:lnTo>
                    <a:pt x="1962" y="51"/>
                  </a:lnTo>
                  <a:lnTo>
                    <a:pt x="1972" y="88"/>
                  </a:lnTo>
                  <a:lnTo>
                    <a:pt x="1974" y="147"/>
                  </a:lnTo>
                  <a:lnTo>
                    <a:pt x="1966" y="239"/>
                  </a:lnTo>
                  <a:lnTo>
                    <a:pt x="1971" y="284"/>
                  </a:lnTo>
                  <a:lnTo>
                    <a:pt x="1983" y="315"/>
                  </a:lnTo>
                  <a:lnTo>
                    <a:pt x="1998" y="336"/>
                  </a:lnTo>
                  <a:lnTo>
                    <a:pt x="2006" y="345"/>
                  </a:lnTo>
                  <a:lnTo>
                    <a:pt x="2030" y="365"/>
                  </a:lnTo>
                  <a:lnTo>
                    <a:pt x="2062" y="359"/>
                  </a:lnTo>
                  <a:lnTo>
                    <a:pt x="2094" y="347"/>
                  </a:lnTo>
                  <a:lnTo>
                    <a:pt x="2138" y="318"/>
                  </a:lnTo>
                  <a:lnTo>
                    <a:pt x="2173" y="285"/>
                  </a:lnTo>
                  <a:lnTo>
                    <a:pt x="2188" y="262"/>
                  </a:lnTo>
                  <a:lnTo>
                    <a:pt x="2193" y="249"/>
                  </a:lnTo>
                  <a:lnTo>
                    <a:pt x="2196" y="233"/>
                  </a:lnTo>
                  <a:lnTo>
                    <a:pt x="2196" y="228"/>
                  </a:lnTo>
                  <a:lnTo>
                    <a:pt x="2194" y="218"/>
                  </a:lnTo>
                  <a:lnTo>
                    <a:pt x="2191" y="265"/>
                  </a:lnTo>
                  <a:lnTo>
                    <a:pt x="2193" y="287"/>
                  </a:lnTo>
                  <a:lnTo>
                    <a:pt x="2204" y="328"/>
                  </a:lnTo>
                  <a:lnTo>
                    <a:pt x="2222" y="365"/>
                  </a:lnTo>
                  <a:lnTo>
                    <a:pt x="2246" y="397"/>
                  </a:lnTo>
                  <a:lnTo>
                    <a:pt x="2275" y="425"/>
                  </a:lnTo>
                  <a:lnTo>
                    <a:pt x="2308" y="448"/>
                  </a:lnTo>
                  <a:lnTo>
                    <a:pt x="2344" y="464"/>
                  </a:lnTo>
                  <a:lnTo>
                    <a:pt x="2380" y="472"/>
                  </a:lnTo>
                  <a:lnTo>
                    <a:pt x="2417" y="476"/>
                  </a:lnTo>
                  <a:lnTo>
                    <a:pt x="2453" y="471"/>
                  </a:lnTo>
                  <a:lnTo>
                    <a:pt x="2486" y="457"/>
                  </a:lnTo>
                  <a:lnTo>
                    <a:pt x="2501" y="449"/>
                  </a:lnTo>
                  <a:lnTo>
                    <a:pt x="2528" y="423"/>
                  </a:lnTo>
                  <a:lnTo>
                    <a:pt x="2549" y="388"/>
                  </a:lnTo>
                  <a:lnTo>
                    <a:pt x="2557" y="368"/>
                  </a:lnTo>
                  <a:lnTo>
                    <a:pt x="2568" y="319"/>
                  </a:lnTo>
                  <a:lnTo>
                    <a:pt x="2571" y="290"/>
                  </a:lnTo>
                  <a:lnTo>
                    <a:pt x="2843" y="477"/>
                  </a:lnTo>
                  <a:lnTo>
                    <a:pt x="3026" y="573"/>
                  </a:lnTo>
                  <a:lnTo>
                    <a:pt x="3185" y="634"/>
                  </a:lnTo>
                  <a:lnTo>
                    <a:pt x="3349" y="668"/>
                  </a:lnTo>
                  <a:lnTo>
                    <a:pt x="3448" y="673"/>
                  </a:lnTo>
                  <a:lnTo>
                    <a:pt x="3550" y="664"/>
                  </a:lnTo>
                  <a:lnTo>
                    <a:pt x="3605" y="623"/>
                  </a:lnTo>
                  <a:lnTo>
                    <a:pt x="3768" y="429"/>
                  </a:lnTo>
                  <a:lnTo>
                    <a:pt x="3813" y="390"/>
                  </a:lnTo>
                  <a:lnTo>
                    <a:pt x="3837" y="377"/>
                  </a:lnTo>
                  <a:lnTo>
                    <a:pt x="3849" y="372"/>
                  </a:lnTo>
                  <a:lnTo>
                    <a:pt x="3874" y="369"/>
                  </a:lnTo>
                  <a:lnTo>
                    <a:pt x="3887" y="369"/>
                  </a:lnTo>
                  <a:lnTo>
                    <a:pt x="3914" y="375"/>
                  </a:lnTo>
                  <a:lnTo>
                    <a:pt x="3943" y="390"/>
                  </a:lnTo>
                  <a:lnTo>
                    <a:pt x="4068" y="490"/>
                  </a:lnTo>
                  <a:lnTo>
                    <a:pt x="4203" y="561"/>
                  </a:lnTo>
                  <a:lnTo>
                    <a:pt x="4345" y="608"/>
                  </a:lnTo>
                  <a:lnTo>
                    <a:pt x="4570" y="640"/>
                  </a:lnTo>
                  <a:lnTo>
                    <a:pt x="4648" y="641"/>
                  </a:lnTo>
                  <a:lnTo>
                    <a:pt x="4972" y="616"/>
                  </a:lnTo>
                  <a:lnTo>
                    <a:pt x="5567" y="508"/>
                  </a:lnTo>
                  <a:lnTo>
                    <a:pt x="5996" y="443"/>
                  </a:lnTo>
                  <a:lnTo>
                    <a:pt x="6165" y="433"/>
                  </a:lnTo>
                  <a:lnTo>
                    <a:pt x="6413" y="444"/>
                  </a:lnTo>
                  <a:lnTo>
                    <a:pt x="6494" y="456"/>
                  </a:lnTo>
                  <a:lnTo>
                    <a:pt x="6493" y="446"/>
                  </a:lnTo>
                  <a:lnTo>
                    <a:pt x="6485" y="423"/>
                  </a:lnTo>
                  <a:lnTo>
                    <a:pt x="6474" y="406"/>
                  </a:lnTo>
                  <a:lnTo>
                    <a:pt x="6471" y="402"/>
                  </a:lnTo>
                  <a:lnTo>
                    <a:pt x="6461" y="395"/>
                  </a:lnTo>
                  <a:lnTo>
                    <a:pt x="6451" y="390"/>
                  </a:lnTo>
                  <a:lnTo>
                    <a:pt x="6427" y="384"/>
                  </a:lnTo>
                  <a:lnTo>
                    <a:pt x="6372" y="379"/>
                  </a:lnTo>
                  <a:lnTo>
                    <a:pt x="6362" y="376"/>
                  </a:lnTo>
                  <a:lnTo>
                    <a:pt x="6355" y="372"/>
                  </a:lnTo>
                  <a:lnTo>
                    <a:pt x="6349" y="366"/>
                  </a:lnTo>
                  <a:lnTo>
                    <a:pt x="6394" y="340"/>
                  </a:lnTo>
                  <a:lnTo>
                    <a:pt x="6520" y="284"/>
                  </a:lnTo>
                  <a:lnTo>
                    <a:pt x="6565" y="258"/>
                  </a:lnTo>
                  <a:lnTo>
                    <a:pt x="6595" y="234"/>
                  </a:lnTo>
                  <a:lnTo>
                    <a:pt x="6611" y="216"/>
                  </a:lnTo>
                  <a:lnTo>
                    <a:pt x="6623" y="196"/>
                  </a:lnTo>
                  <a:lnTo>
                    <a:pt x="6633" y="174"/>
                  </a:lnTo>
                  <a:lnTo>
                    <a:pt x="6637" y="162"/>
                  </a:lnTo>
                  <a:lnTo>
                    <a:pt x="6641" y="120"/>
                  </a:lnTo>
                  <a:lnTo>
                    <a:pt x="6639" y="104"/>
                  </a:lnTo>
                  <a:lnTo>
                    <a:pt x="7189" y="258"/>
                  </a:lnTo>
                  <a:lnTo>
                    <a:pt x="7897" y="354"/>
                  </a:lnTo>
                  <a:lnTo>
                    <a:pt x="8618" y="379"/>
                  </a:lnTo>
                  <a:lnTo>
                    <a:pt x="9642" y="364"/>
                  </a:lnTo>
                  <a:lnTo>
                    <a:pt x="9788" y="363"/>
                  </a:lnTo>
                  <a:lnTo>
                    <a:pt x="10519" y="379"/>
                  </a:lnTo>
                  <a:lnTo>
                    <a:pt x="11244" y="457"/>
                  </a:lnTo>
                  <a:lnTo>
                    <a:pt x="11351" y="542"/>
                  </a:lnTo>
                  <a:lnTo>
                    <a:pt x="11467" y="600"/>
                  </a:lnTo>
                  <a:lnTo>
                    <a:pt x="11589" y="637"/>
                  </a:lnTo>
                  <a:lnTo>
                    <a:pt x="11804" y="668"/>
                  </a:lnTo>
                  <a:lnTo>
                    <a:pt x="12152" y="699"/>
                  </a:lnTo>
                  <a:lnTo>
                    <a:pt x="12321" y="737"/>
                  </a:lnTo>
                  <a:lnTo>
                    <a:pt x="12403" y="768"/>
                  </a:lnTo>
                  <a:lnTo>
                    <a:pt x="12481" y="809"/>
                  </a:lnTo>
                  <a:lnTo>
                    <a:pt x="12557" y="860"/>
                  </a:lnTo>
                  <a:lnTo>
                    <a:pt x="12523" y="916"/>
                  </a:lnTo>
                  <a:lnTo>
                    <a:pt x="12511" y="943"/>
                  </a:lnTo>
                  <a:lnTo>
                    <a:pt x="12497" y="1000"/>
                  </a:lnTo>
                  <a:lnTo>
                    <a:pt x="12494" y="1055"/>
                  </a:lnTo>
                  <a:lnTo>
                    <a:pt x="12505" y="1140"/>
                  </a:lnTo>
                  <a:lnTo>
                    <a:pt x="12552" y="1279"/>
                  </a:lnTo>
                  <a:lnTo>
                    <a:pt x="12624" y="1464"/>
                  </a:lnTo>
                  <a:lnTo>
                    <a:pt x="12642" y="1538"/>
                  </a:lnTo>
                  <a:lnTo>
                    <a:pt x="12643" y="1585"/>
                  </a:lnTo>
                  <a:lnTo>
                    <a:pt x="12636" y="1629"/>
                  </a:lnTo>
                  <a:lnTo>
                    <a:pt x="12616" y="1672"/>
                  </a:lnTo>
                  <a:lnTo>
                    <a:pt x="12601" y="1692"/>
                  </a:lnTo>
                  <a:lnTo>
                    <a:pt x="12695" y="1767"/>
                  </a:lnTo>
                  <a:lnTo>
                    <a:pt x="12754" y="1835"/>
                  </a:lnTo>
                  <a:lnTo>
                    <a:pt x="12787" y="1887"/>
                  </a:lnTo>
                  <a:lnTo>
                    <a:pt x="12802" y="1921"/>
                  </a:lnTo>
                  <a:lnTo>
                    <a:pt x="12811" y="1956"/>
                  </a:lnTo>
                  <a:lnTo>
                    <a:pt x="12813" y="1973"/>
                  </a:lnTo>
                  <a:lnTo>
                    <a:pt x="12812" y="2007"/>
                  </a:lnTo>
                  <a:lnTo>
                    <a:pt x="12803" y="2039"/>
                  </a:lnTo>
                  <a:lnTo>
                    <a:pt x="12796" y="2055"/>
                  </a:lnTo>
                  <a:lnTo>
                    <a:pt x="12774" y="2086"/>
                  </a:lnTo>
                  <a:lnTo>
                    <a:pt x="12743" y="2115"/>
                  </a:lnTo>
                  <a:lnTo>
                    <a:pt x="12679" y="2153"/>
                  </a:lnTo>
                  <a:lnTo>
                    <a:pt x="12590" y="2183"/>
                  </a:lnTo>
                  <a:close/>
                </a:path>
              </a:pathLst>
            </a:custGeom>
            <a:solidFill>
              <a:srgbClr val="009240"/>
            </a:solidFill>
            <a:ln w="9525">
              <a:noFill/>
              <a:round/>
              <a:headEnd/>
              <a:tailEnd/>
            </a:ln>
          </p:spPr>
          <p:txBody>
            <a:bodyPr>
              <a:prstTxWarp prst="textNoShape">
                <a:avLst/>
              </a:prstTxWarp>
            </a:bodyPr>
            <a:lstStyle/>
            <a:p>
              <a:endParaRPr lang="en-US"/>
            </a:p>
          </p:txBody>
        </p:sp>
        <p:sp>
          <p:nvSpPr>
            <p:cNvPr id="47541" name="Freeform 102"/>
            <p:cNvSpPr>
              <a:spLocks/>
            </p:cNvSpPr>
            <p:nvPr/>
          </p:nvSpPr>
          <p:spPr bwMode="auto">
            <a:xfrm>
              <a:off x="849" y="3287"/>
              <a:ext cx="2467" cy="807"/>
            </a:xfrm>
            <a:custGeom>
              <a:avLst/>
              <a:gdLst>
                <a:gd name="T0" fmla="*/ 2255 w 12334"/>
                <a:gd name="T1" fmla="*/ 484 h 4038"/>
                <a:gd name="T2" fmla="*/ 1721 w 12334"/>
                <a:gd name="T3" fmla="*/ 519 h 4038"/>
                <a:gd name="T4" fmla="*/ 214 w 12334"/>
                <a:gd name="T5" fmla="*/ 614 h 4038"/>
                <a:gd name="T6" fmla="*/ 131 w 12334"/>
                <a:gd name="T7" fmla="*/ 704 h 4038"/>
                <a:gd name="T8" fmla="*/ 0 w 12334"/>
                <a:gd name="T9" fmla="*/ 799 h 4038"/>
                <a:gd name="T10" fmla="*/ 731 w 12334"/>
                <a:gd name="T11" fmla="*/ 740 h 4038"/>
                <a:gd name="T12" fmla="*/ 991 w 12334"/>
                <a:gd name="T13" fmla="*/ 847 h 4038"/>
                <a:gd name="T14" fmla="*/ 4349 w 12334"/>
                <a:gd name="T15" fmla="*/ 863 h 4038"/>
                <a:gd name="T16" fmla="*/ 5640 w 12334"/>
                <a:gd name="T17" fmla="*/ 1025 h 4038"/>
                <a:gd name="T18" fmla="*/ 8565 w 12334"/>
                <a:gd name="T19" fmla="*/ 741 h 4038"/>
                <a:gd name="T20" fmla="*/ 9526 w 12334"/>
                <a:gd name="T21" fmla="*/ 1169 h 4038"/>
                <a:gd name="T22" fmla="*/ 8305 w 12334"/>
                <a:gd name="T23" fmla="*/ 1557 h 4038"/>
                <a:gd name="T24" fmla="*/ 5849 w 12334"/>
                <a:gd name="T25" fmla="*/ 1701 h 4038"/>
                <a:gd name="T26" fmla="*/ 5522 w 12334"/>
                <a:gd name="T27" fmla="*/ 1770 h 4038"/>
                <a:gd name="T28" fmla="*/ 5566 w 12334"/>
                <a:gd name="T29" fmla="*/ 1846 h 4038"/>
                <a:gd name="T30" fmla="*/ 6353 w 12334"/>
                <a:gd name="T31" fmla="*/ 2008 h 4038"/>
                <a:gd name="T32" fmla="*/ 8204 w 12334"/>
                <a:gd name="T33" fmla="*/ 2183 h 4038"/>
                <a:gd name="T34" fmla="*/ 10085 w 12334"/>
                <a:gd name="T35" fmla="*/ 2088 h 4038"/>
                <a:gd name="T36" fmla="*/ 10177 w 12334"/>
                <a:gd name="T37" fmla="*/ 2168 h 4038"/>
                <a:gd name="T38" fmla="*/ 9729 w 12334"/>
                <a:gd name="T39" fmla="*/ 2609 h 4038"/>
                <a:gd name="T40" fmla="*/ 8359 w 12334"/>
                <a:gd name="T41" fmla="*/ 3327 h 4038"/>
                <a:gd name="T42" fmla="*/ 6180 w 12334"/>
                <a:gd name="T43" fmla="*/ 3432 h 4038"/>
                <a:gd name="T44" fmla="*/ 3711 w 12334"/>
                <a:gd name="T45" fmla="*/ 3525 h 4038"/>
                <a:gd name="T46" fmla="*/ 4513 w 12334"/>
                <a:gd name="T47" fmla="*/ 3794 h 4038"/>
                <a:gd name="T48" fmla="*/ 4875 w 12334"/>
                <a:gd name="T49" fmla="*/ 4018 h 4038"/>
                <a:gd name="T50" fmla="*/ 9192 w 12334"/>
                <a:gd name="T51" fmla="*/ 4038 h 4038"/>
                <a:gd name="T52" fmla="*/ 11654 w 12334"/>
                <a:gd name="T53" fmla="*/ 4037 h 4038"/>
                <a:gd name="T54" fmla="*/ 11118 w 12334"/>
                <a:gd name="T55" fmla="*/ 3883 h 4038"/>
                <a:gd name="T56" fmla="*/ 10970 w 12334"/>
                <a:gd name="T57" fmla="*/ 3687 h 4038"/>
                <a:gd name="T58" fmla="*/ 11045 w 12334"/>
                <a:gd name="T59" fmla="*/ 3352 h 4038"/>
                <a:gd name="T60" fmla="*/ 11558 w 12334"/>
                <a:gd name="T61" fmla="*/ 2982 h 4038"/>
                <a:gd name="T62" fmla="*/ 12036 w 12334"/>
                <a:gd name="T63" fmla="*/ 2901 h 4038"/>
                <a:gd name="T64" fmla="*/ 11903 w 12334"/>
                <a:gd name="T65" fmla="*/ 2795 h 4038"/>
                <a:gd name="T66" fmla="*/ 11852 w 12334"/>
                <a:gd name="T67" fmla="*/ 2715 h 4038"/>
                <a:gd name="T68" fmla="*/ 11883 w 12334"/>
                <a:gd name="T69" fmla="*/ 2423 h 4038"/>
                <a:gd name="T70" fmla="*/ 11820 w 12334"/>
                <a:gd name="T71" fmla="*/ 2245 h 4038"/>
                <a:gd name="T72" fmla="*/ 11911 w 12334"/>
                <a:gd name="T73" fmla="*/ 2152 h 4038"/>
                <a:gd name="T74" fmla="*/ 12171 w 12334"/>
                <a:gd name="T75" fmla="*/ 2068 h 4038"/>
                <a:gd name="T76" fmla="*/ 12200 w 12334"/>
                <a:gd name="T77" fmla="*/ 2024 h 4038"/>
                <a:gd name="T78" fmla="*/ 12111 w 12334"/>
                <a:gd name="T79" fmla="*/ 1831 h 4038"/>
                <a:gd name="T80" fmla="*/ 12317 w 12334"/>
                <a:gd name="T81" fmla="*/ 1703 h 4038"/>
                <a:gd name="T82" fmla="*/ 12328 w 12334"/>
                <a:gd name="T83" fmla="*/ 1586 h 4038"/>
                <a:gd name="T84" fmla="*/ 12161 w 12334"/>
                <a:gd name="T85" fmla="*/ 1368 h 4038"/>
                <a:gd name="T86" fmla="*/ 12164 w 12334"/>
                <a:gd name="T87" fmla="*/ 1233 h 4038"/>
                <a:gd name="T88" fmla="*/ 12026 w 12334"/>
                <a:gd name="T89" fmla="*/ 788 h 4038"/>
                <a:gd name="T90" fmla="*/ 12059 w 12334"/>
                <a:gd name="T91" fmla="*/ 535 h 4038"/>
                <a:gd name="T92" fmla="*/ 11799 w 12334"/>
                <a:gd name="T93" fmla="*/ 393 h 4038"/>
                <a:gd name="T94" fmla="*/ 11014 w 12334"/>
                <a:gd name="T95" fmla="*/ 404 h 4038"/>
                <a:gd name="T96" fmla="*/ 10030 w 12334"/>
                <a:gd name="T97" fmla="*/ 193 h 4038"/>
                <a:gd name="T98" fmla="*/ 7759 w 12334"/>
                <a:gd name="T99" fmla="*/ 250 h 4038"/>
                <a:gd name="T100" fmla="*/ 6242 w 12334"/>
                <a:gd name="T101" fmla="*/ 24 h 4038"/>
                <a:gd name="T102" fmla="*/ 6229 w 12334"/>
                <a:gd name="T103" fmla="*/ 62 h 4038"/>
                <a:gd name="T104" fmla="*/ 6105 w 12334"/>
                <a:gd name="T105" fmla="*/ 49 h 4038"/>
                <a:gd name="T106" fmla="*/ 5905 w 12334"/>
                <a:gd name="T107" fmla="*/ 1 h 4038"/>
                <a:gd name="T108" fmla="*/ 5883 w 12334"/>
                <a:gd name="T109" fmla="*/ 24 h 4038"/>
                <a:gd name="T110" fmla="*/ 5982 w 12334"/>
                <a:gd name="T111" fmla="*/ 43 h 4038"/>
                <a:gd name="T112" fmla="*/ 6014 w 12334"/>
                <a:gd name="T113" fmla="*/ 94 h 4038"/>
                <a:gd name="T114" fmla="*/ 5002 w 12334"/>
                <a:gd name="T115" fmla="*/ 172 h 4038"/>
                <a:gd name="T116" fmla="*/ 3866 w 12334"/>
                <a:gd name="T117" fmla="*/ 256 h 4038"/>
                <a:gd name="T118" fmla="*/ 3435 w 12334"/>
                <a:gd name="T119" fmla="*/ 23 h 4038"/>
                <a:gd name="T120" fmla="*/ 3347 w 12334"/>
                <a:gd name="T121" fmla="*/ 30 h 4038"/>
                <a:gd name="T122" fmla="*/ 3071 w 12334"/>
                <a:gd name="T123" fmla="*/ 312 h 4038"/>
                <a:gd name="T124" fmla="*/ 2533 w 12334"/>
                <a:gd name="T125" fmla="*/ 215 h 4038"/>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2334"/>
                <a:gd name="T190" fmla="*/ 0 h 4038"/>
                <a:gd name="T191" fmla="*/ 12334 w 12334"/>
                <a:gd name="T192" fmla="*/ 4038 h 4038"/>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2334" h="4038">
                  <a:moveTo>
                    <a:pt x="2500" y="199"/>
                  </a:moveTo>
                  <a:lnTo>
                    <a:pt x="2437" y="277"/>
                  </a:lnTo>
                  <a:lnTo>
                    <a:pt x="2303" y="422"/>
                  </a:lnTo>
                  <a:lnTo>
                    <a:pt x="2255" y="484"/>
                  </a:lnTo>
                  <a:lnTo>
                    <a:pt x="2232" y="523"/>
                  </a:lnTo>
                  <a:lnTo>
                    <a:pt x="2225" y="540"/>
                  </a:lnTo>
                  <a:lnTo>
                    <a:pt x="2166" y="540"/>
                  </a:lnTo>
                  <a:lnTo>
                    <a:pt x="1721" y="519"/>
                  </a:lnTo>
                  <a:lnTo>
                    <a:pt x="1100" y="491"/>
                  </a:lnTo>
                  <a:lnTo>
                    <a:pt x="760" y="501"/>
                  </a:lnTo>
                  <a:lnTo>
                    <a:pt x="442" y="545"/>
                  </a:lnTo>
                  <a:lnTo>
                    <a:pt x="214" y="614"/>
                  </a:lnTo>
                  <a:lnTo>
                    <a:pt x="162" y="638"/>
                  </a:lnTo>
                  <a:lnTo>
                    <a:pt x="161" y="650"/>
                  </a:lnTo>
                  <a:lnTo>
                    <a:pt x="157" y="664"/>
                  </a:lnTo>
                  <a:lnTo>
                    <a:pt x="131" y="704"/>
                  </a:lnTo>
                  <a:lnTo>
                    <a:pt x="93" y="742"/>
                  </a:lnTo>
                  <a:lnTo>
                    <a:pt x="40" y="783"/>
                  </a:lnTo>
                  <a:lnTo>
                    <a:pt x="8" y="798"/>
                  </a:lnTo>
                  <a:lnTo>
                    <a:pt x="0" y="799"/>
                  </a:lnTo>
                  <a:lnTo>
                    <a:pt x="186" y="783"/>
                  </a:lnTo>
                  <a:lnTo>
                    <a:pt x="553" y="739"/>
                  </a:lnTo>
                  <a:lnTo>
                    <a:pt x="590" y="736"/>
                  </a:lnTo>
                  <a:lnTo>
                    <a:pt x="731" y="740"/>
                  </a:lnTo>
                  <a:lnTo>
                    <a:pt x="830" y="758"/>
                  </a:lnTo>
                  <a:lnTo>
                    <a:pt x="890" y="779"/>
                  </a:lnTo>
                  <a:lnTo>
                    <a:pt x="944" y="808"/>
                  </a:lnTo>
                  <a:lnTo>
                    <a:pt x="991" y="847"/>
                  </a:lnTo>
                  <a:lnTo>
                    <a:pt x="1032" y="895"/>
                  </a:lnTo>
                  <a:lnTo>
                    <a:pt x="2220" y="868"/>
                  </a:lnTo>
                  <a:lnTo>
                    <a:pt x="3380" y="853"/>
                  </a:lnTo>
                  <a:lnTo>
                    <a:pt x="4349" y="863"/>
                  </a:lnTo>
                  <a:lnTo>
                    <a:pt x="5144" y="908"/>
                  </a:lnTo>
                  <a:lnTo>
                    <a:pt x="5470" y="956"/>
                  </a:lnTo>
                  <a:lnTo>
                    <a:pt x="5603" y="999"/>
                  </a:lnTo>
                  <a:lnTo>
                    <a:pt x="5640" y="1025"/>
                  </a:lnTo>
                  <a:lnTo>
                    <a:pt x="6799" y="804"/>
                  </a:lnTo>
                  <a:lnTo>
                    <a:pt x="7683" y="710"/>
                  </a:lnTo>
                  <a:lnTo>
                    <a:pt x="7972" y="702"/>
                  </a:lnTo>
                  <a:lnTo>
                    <a:pt x="8565" y="741"/>
                  </a:lnTo>
                  <a:lnTo>
                    <a:pt x="8934" y="821"/>
                  </a:lnTo>
                  <a:lnTo>
                    <a:pt x="9308" y="960"/>
                  </a:lnTo>
                  <a:lnTo>
                    <a:pt x="9701" y="1153"/>
                  </a:lnTo>
                  <a:lnTo>
                    <a:pt x="9526" y="1169"/>
                  </a:lnTo>
                  <a:lnTo>
                    <a:pt x="9296" y="1223"/>
                  </a:lnTo>
                  <a:lnTo>
                    <a:pt x="8959" y="1339"/>
                  </a:lnTo>
                  <a:lnTo>
                    <a:pt x="8531" y="1495"/>
                  </a:lnTo>
                  <a:lnTo>
                    <a:pt x="8305" y="1557"/>
                  </a:lnTo>
                  <a:lnTo>
                    <a:pt x="7992" y="1605"/>
                  </a:lnTo>
                  <a:lnTo>
                    <a:pt x="7583" y="1647"/>
                  </a:lnTo>
                  <a:lnTo>
                    <a:pt x="6703" y="1690"/>
                  </a:lnTo>
                  <a:lnTo>
                    <a:pt x="5849" y="1701"/>
                  </a:lnTo>
                  <a:lnTo>
                    <a:pt x="5544" y="1701"/>
                  </a:lnTo>
                  <a:lnTo>
                    <a:pt x="5532" y="1726"/>
                  </a:lnTo>
                  <a:lnTo>
                    <a:pt x="5524" y="1749"/>
                  </a:lnTo>
                  <a:lnTo>
                    <a:pt x="5522" y="1770"/>
                  </a:lnTo>
                  <a:lnTo>
                    <a:pt x="5526" y="1791"/>
                  </a:lnTo>
                  <a:lnTo>
                    <a:pt x="5534" y="1811"/>
                  </a:lnTo>
                  <a:lnTo>
                    <a:pt x="5548" y="1829"/>
                  </a:lnTo>
                  <a:lnTo>
                    <a:pt x="5566" y="1846"/>
                  </a:lnTo>
                  <a:lnTo>
                    <a:pt x="5618" y="1878"/>
                  </a:lnTo>
                  <a:lnTo>
                    <a:pt x="5691" y="1907"/>
                  </a:lnTo>
                  <a:lnTo>
                    <a:pt x="5961" y="1963"/>
                  </a:lnTo>
                  <a:lnTo>
                    <a:pt x="6353" y="2008"/>
                  </a:lnTo>
                  <a:lnTo>
                    <a:pt x="7106" y="2058"/>
                  </a:lnTo>
                  <a:lnTo>
                    <a:pt x="7638" y="2088"/>
                  </a:lnTo>
                  <a:lnTo>
                    <a:pt x="7833" y="2139"/>
                  </a:lnTo>
                  <a:lnTo>
                    <a:pt x="8204" y="2183"/>
                  </a:lnTo>
                  <a:lnTo>
                    <a:pt x="8447" y="2188"/>
                  </a:lnTo>
                  <a:lnTo>
                    <a:pt x="8872" y="2172"/>
                  </a:lnTo>
                  <a:lnTo>
                    <a:pt x="9712" y="2106"/>
                  </a:lnTo>
                  <a:lnTo>
                    <a:pt x="10085" y="2088"/>
                  </a:lnTo>
                  <a:lnTo>
                    <a:pt x="10152" y="2088"/>
                  </a:lnTo>
                  <a:lnTo>
                    <a:pt x="10170" y="2111"/>
                  </a:lnTo>
                  <a:lnTo>
                    <a:pt x="10178" y="2138"/>
                  </a:lnTo>
                  <a:lnTo>
                    <a:pt x="10177" y="2168"/>
                  </a:lnTo>
                  <a:lnTo>
                    <a:pt x="10167" y="2201"/>
                  </a:lnTo>
                  <a:lnTo>
                    <a:pt x="10125" y="2271"/>
                  </a:lnTo>
                  <a:lnTo>
                    <a:pt x="10013" y="2391"/>
                  </a:lnTo>
                  <a:lnTo>
                    <a:pt x="9729" y="2609"/>
                  </a:lnTo>
                  <a:lnTo>
                    <a:pt x="9383" y="2829"/>
                  </a:lnTo>
                  <a:lnTo>
                    <a:pt x="8832" y="3144"/>
                  </a:lnTo>
                  <a:lnTo>
                    <a:pt x="8591" y="3264"/>
                  </a:lnTo>
                  <a:lnTo>
                    <a:pt x="8359" y="3327"/>
                  </a:lnTo>
                  <a:lnTo>
                    <a:pt x="8092" y="3368"/>
                  </a:lnTo>
                  <a:lnTo>
                    <a:pt x="7691" y="3397"/>
                  </a:lnTo>
                  <a:lnTo>
                    <a:pt x="7174" y="3408"/>
                  </a:lnTo>
                  <a:lnTo>
                    <a:pt x="6180" y="3432"/>
                  </a:lnTo>
                  <a:lnTo>
                    <a:pt x="5043" y="3463"/>
                  </a:lnTo>
                  <a:lnTo>
                    <a:pt x="3905" y="3492"/>
                  </a:lnTo>
                  <a:lnTo>
                    <a:pt x="3449" y="3505"/>
                  </a:lnTo>
                  <a:lnTo>
                    <a:pt x="3711" y="3525"/>
                  </a:lnTo>
                  <a:lnTo>
                    <a:pt x="3999" y="3582"/>
                  </a:lnTo>
                  <a:lnTo>
                    <a:pt x="4244" y="3661"/>
                  </a:lnTo>
                  <a:lnTo>
                    <a:pt x="4403" y="3731"/>
                  </a:lnTo>
                  <a:lnTo>
                    <a:pt x="4513" y="3794"/>
                  </a:lnTo>
                  <a:lnTo>
                    <a:pt x="4720" y="3949"/>
                  </a:lnTo>
                  <a:lnTo>
                    <a:pt x="4771" y="3981"/>
                  </a:lnTo>
                  <a:lnTo>
                    <a:pt x="4837" y="4010"/>
                  </a:lnTo>
                  <a:lnTo>
                    <a:pt x="4875" y="4018"/>
                  </a:lnTo>
                  <a:lnTo>
                    <a:pt x="4919" y="4024"/>
                  </a:lnTo>
                  <a:lnTo>
                    <a:pt x="4981" y="4038"/>
                  </a:lnTo>
                  <a:lnTo>
                    <a:pt x="7086" y="4038"/>
                  </a:lnTo>
                  <a:lnTo>
                    <a:pt x="9192" y="4038"/>
                  </a:lnTo>
                  <a:lnTo>
                    <a:pt x="11299" y="4038"/>
                  </a:lnTo>
                  <a:lnTo>
                    <a:pt x="11720" y="4038"/>
                  </a:lnTo>
                  <a:lnTo>
                    <a:pt x="11721" y="4037"/>
                  </a:lnTo>
                  <a:lnTo>
                    <a:pt x="11654" y="4037"/>
                  </a:lnTo>
                  <a:lnTo>
                    <a:pt x="11463" y="4017"/>
                  </a:lnTo>
                  <a:lnTo>
                    <a:pt x="11348" y="3991"/>
                  </a:lnTo>
                  <a:lnTo>
                    <a:pt x="11199" y="3933"/>
                  </a:lnTo>
                  <a:lnTo>
                    <a:pt x="11118" y="3883"/>
                  </a:lnTo>
                  <a:lnTo>
                    <a:pt x="11051" y="3825"/>
                  </a:lnTo>
                  <a:lnTo>
                    <a:pt x="11024" y="3793"/>
                  </a:lnTo>
                  <a:lnTo>
                    <a:pt x="10983" y="3724"/>
                  </a:lnTo>
                  <a:lnTo>
                    <a:pt x="10970" y="3687"/>
                  </a:lnTo>
                  <a:lnTo>
                    <a:pt x="10956" y="3609"/>
                  </a:lnTo>
                  <a:lnTo>
                    <a:pt x="10963" y="3528"/>
                  </a:lnTo>
                  <a:lnTo>
                    <a:pt x="10993" y="3442"/>
                  </a:lnTo>
                  <a:lnTo>
                    <a:pt x="11045" y="3352"/>
                  </a:lnTo>
                  <a:lnTo>
                    <a:pt x="11169" y="3215"/>
                  </a:lnTo>
                  <a:lnTo>
                    <a:pt x="11353" y="3076"/>
                  </a:lnTo>
                  <a:lnTo>
                    <a:pt x="11449" y="3019"/>
                  </a:lnTo>
                  <a:lnTo>
                    <a:pt x="11558" y="2982"/>
                  </a:lnTo>
                  <a:lnTo>
                    <a:pt x="11736" y="2958"/>
                  </a:lnTo>
                  <a:lnTo>
                    <a:pt x="11946" y="2933"/>
                  </a:lnTo>
                  <a:lnTo>
                    <a:pt x="12001" y="2916"/>
                  </a:lnTo>
                  <a:lnTo>
                    <a:pt x="12036" y="2901"/>
                  </a:lnTo>
                  <a:lnTo>
                    <a:pt x="12084" y="2870"/>
                  </a:lnTo>
                  <a:lnTo>
                    <a:pt x="11974" y="2836"/>
                  </a:lnTo>
                  <a:lnTo>
                    <a:pt x="11922" y="2808"/>
                  </a:lnTo>
                  <a:lnTo>
                    <a:pt x="11903" y="2795"/>
                  </a:lnTo>
                  <a:lnTo>
                    <a:pt x="11887" y="2780"/>
                  </a:lnTo>
                  <a:lnTo>
                    <a:pt x="11864" y="2748"/>
                  </a:lnTo>
                  <a:lnTo>
                    <a:pt x="11857" y="2732"/>
                  </a:lnTo>
                  <a:lnTo>
                    <a:pt x="11852" y="2715"/>
                  </a:lnTo>
                  <a:lnTo>
                    <a:pt x="11848" y="2679"/>
                  </a:lnTo>
                  <a:lnTo>
                    <a:pt x="11851" y="2641"/>
                  </a:lnTo>
                  <a:lnTo>
                    <a:pt x="11879" y="2493"/>
                  </a:lnTo>
                  <a:lnTo>
                    <a:pt x="11883" y="2423"/>
                  </a:lnTo>
                  <a:lnTo>
                    <a:pt x="11878" y="2375"/>
                  </a:lnTo>
                  <a:lnTo>
                    <a:pt x="11863" y="2324"/>
                  </a:lnTo>
                  <a:lnTo>
                    <a:pt x="11839" y="2271"/>
                  </a:lnTo>
                  <a:lnTo>
                    <a:pt x="11820" y="2245"/>
                  </a:lnTo>
                  <a:lnTo>
                    <a:pt x="11831" y="2225"/>
                  </a:lnTo>
                  <a:lnTo>
                    <a:pt x="11860" y="2190"/>
                  </a:lnTo>
                  <a:lnTo>
                    <a:pt x="11876" y="2175"/>
                  </a:lnTo>
                  <a:lnTo>
                    <a:pt x="11911" y="2152"/>
                  </a:lnTo>
                  <a:lnTo>
                    <a:pt x="11972" y="2127"/>
                  </a:lnTo>
                  <a:lnTo>
                    <a:pt x="12112" y="2093"/>
                  </a:lnTo>
                  <a:lnTo>
                    <a:pt x="12159" y="2075"/>
                  </a:lnTo>
                  <a:lnTo>
                    <a:pt x="12171" y="2068"/>
                  </a:lnTo>
                  <a:lnTo>
                    <a:pt x="12181" y="2059"/>
                  </a:lnTo>
                  <a:lnTo>
                    <a:pt x="12190" y="2050"/>
                  </a:lnTo>
                  <a:lnTo>
                    <a:pt x="12196" y="2037"/>
                  </a:lnTo>
                  <a:lnTo>
                    <a:pt x="12200" y="2024"/>
                  </a:lnTo>
                  <a:lnTo>
                    <a:pt x="12200" y="2009"/>
                  </a:lnTo>
                  <a:lnTo>
                    <a:pt x="12192" y="1972"/>
                  </a:lnTo>
                  <a:lnTo>
                    <a:pt x="12171" y="1925"/>
                  </a:lnTo>
                  <a:lnTo>
                    <a:pt x="12111" y="1831"/>
                  </a:lnTo>
                  <a:lnTo>
                    <a:pt x="12200" y="1801"/>
                  </a:lnTo>
                  <a:lnTo>
                    <a:pt x="12264" y="1763"/>
                  </a:lnTo>
                  <a:lnTo>
                    <a:pt x="12295" y="1734"/>
                  </a:lnTo>
                  <a:lnTo>
                    <a:pt x="12317" y="1703"/>
                  </a:lnTo>
                  <a:lnTo>
                    <a:pt x="12324" y="1687"/>
                  </a:lnTo>
                  <a:lnTo>
                    <a:pt x="12333" y="1655"/>
                  </a:lnTo>
                  <a:lnTo>
                    <a:pt x="12334" y="1621"/>
                  </a:lnTo>
                  <a:lnTo>
                    <a:pt x="12328" y="1586"/>
                  </a:lnTo>
                  <a:lnTo>
                    <a:pt x="12317" y="1552"/>
                  </a:lnTo>
                  <a:lnTo>
                    <a:pt x="12287" y="1500"/>
                  </a:lnTo>
                  <a:lnTo>
                    <a:pt x="12248" y="1448"/>
                  </a:lnTo>
                  <a:lnTo>
                    <a:pt x="12161" y="1368"/>
                  </a:lnTo>
                  <a:lnTo>
                    <a:pt x="12122" y="1340"/>
                  </a:lnTo>
                  <a:lnTo>
                    <a:pt x="12137" y="1320"/>
                  </a:lnTo>
                  <a:lnTo>
                    <a:pt x="12157" y="1277"/>
                  </a:lnTo>
                  <a:lnTo>
                    <a:pt x="12164" y="1233"/>
                  </a:lnTo>
                  <a:lnTo>
                    <a:pt x="12163" y="1186"/>
                  </a:lnTo>
                  <a:lnTo>
                    <a:pt x="12137" y="1086"/>
                  </a:lnTo>
                  <a:lnTo>
                    <a:pt x="12062" y="899"/>
                  </a:lnTo>
                  <a:lnTo>
                    <a:pt x="12026" y="788"/>
                  </a:lnTo>
                  <a:lnTo>
                    <a:pt x="12015" y="703"/>
                  </a:lnTo>
                  <a:lnTo>
                    <a:pt x="12018" y="648"/>
                  </a:lnTo>
                  <a:lnTo>
                    <a:pt x="12032" y="591"/>
                  </a:lnTo>
                  <a:lnTo>
                    <a:pt x="12059" y="535"/>
                  </a:lnTo>
                  <a:lnTo>
                    <a:pt x="12078" y="508"/>
                  </a:lnTo>
                  <a:lnTo>
                    <a:pt x="12002" y="458"/>
                  </a:lnTo>
                  <a:lnTo>
                    <a:pt x="11924" y="422"/>
                  </a:lnTo>
                  <a:lnTo>
                    <a:pt x="11799" y="393"/>
                  </a:lnTo>
                  <a:lnTo>
                    <a:pt x="11714" y="385"/>
                  </a:lnTo>
                  <a:lnTo>
                    <a:pt x="11403" y="404"/>
                  </a:lnTo>
                  <a:lnTo>
                    <a:pt x="11183" y="418"/>
                  </a:lnTo>
                  <a:lnTo>
                    <a:pt x="11014" y="404"/>
                  </a:lnTo>
                  <a:lnTo>
                    <a:pt x="10894" y="367"/>
                  </a:lnTo>
                  <a:lnTo>
                    <a:pt x="10819" y="325"/>
                  </a:lnTo>
                  <a:lnTo>
                    <a:pt x="10748" y="266"/>
                  </a:lnTo>
                  <a:lnTo>
                    <a:pt x="10030" y="193"/>
                  </a:lnTo>
                  <a:lnTo>
                    <a:pt x="9745" y="188"/>
                  </a:lnTo>
                  <a:lnTo>
                    <a:pt x="9031" y="206"/>
                  </a:lnTo>
                  <a:lnTo>
                    <a:pt x="8040" y="248"/>
                  </a:lnTo>
                  <a:lnTo>
                    <a:pt x="7759" y="250"/>
                  </a:lnTo>
                  <a:lnTo>
                    <a:pt x="7063" y="204"/>
                  </a:lnTo>
                  <a:lnTo>
                    <a:pt x="6513" y="96"/>
                  </a:lnTo>
                  <a:lnTo>
                    <a:pt x="6241" y="9"/>
                  </a:lnTo>
                  <a:lnTo>
                    <a:pt x="6242" y="24"/>
                  </a:lnTo>
                  <a:lnTo>
                    <a:pt x="6241" y="38"/>
                  </a:lnTo>
                  <a:lnTo>
                    <a:pt x="6238" y="48"/>
                  </a:lnTo>
                  <a:lnTo>
                    <a:pt x="6234" y="56"/>
                  </a:lnTo>
                  <a:lnTo>
                    <a:pt x="6229" y="62"/>
                  </a:lnTo>
                  <a:lnTo>
                    <a:pt x="6223" y="67"/>
                  </a:lnTo>
                  <a:lnTo>
                    <a:pt x="6216" y="71"/>
                  </a:lnTo>
                  <a:lnTo>
                    <a:pt x="6186" y="72"/>
                  </a:lnTo>
                  <a:lnTo>
                    <a:pt x="6105" y="49"/>
                  </a:lnTo>
                  <a:lnTo>
                    <a:pt x="5978" y="7"/>
                  </a:lnTo>
                  <a:lnTo>
                    <a:pt x="5947" y="1"/>
                  </a:lnTo>
                  <a:lnTo>
                    <a:pt x="5932" y="0"/>
                  </a:lnTo>
                  <a:lnTo>
                    <a:pt x="5905" y="1"/>
                  </a:lnTo>
                  <a:lnTo>
                    <a:pt x="5881" y="8"/>
                  </a:lnTo>
                  <a:lnTo>
                    <a:pt x="5870" y="14"/>
                  </a:lnTo>
                  <a:lnTo>
                    <a:pt x="5876" y="20"/>
                  </a:lnTo>
                  <a:lnTo>
                    <a:pt x="5883" y="24"/>
                  </a:lnTo>
                  <a:lnTo>
                    <a:pt x="5903" y="28"/>
                  </a:lnTo>
                  <a:lnTo>
                    <a:pt x="5961" y="34"/>
                  </a:lnTo>
                  <a:lnTo>
                    <a:pt x="5972" y="38"/>
                  </a:lnTo>
                  <a:lnTo>
                    <a:pt x="5982" y="43"/>
                  </a:lnTo>
                  <a:lnTo>
                    <a:pt x="5992" y="50"/>
                  </a:lnTo>
                  <a:lnTo>
                    <a:pt x="5995" y="54"/>
                  </a:lnTo>
                  <a:lnTo>
                    <a:pt x="6006" y="71"/>
                  </a:lnTo>
                  <a:lnTo>
                    <a:pt x="6014" y="94"/>
                  </a:lnTo>
                  <a:lnTo>
                    <a:pt x="6015" y="104"/>
                  </a:lnTo>
                  <a:lnTo>
                    <a:pt x="5770" y="81"/>
                  </a:lnTo>
                  <a:lnTo>
                    <a:pt x="5431" y="99"/>
                  </a:lnTo>
                  <a:lnTo>
                    <a:pt x="5002" y="172"/>
                  </a:lnTo>
                  <a:lnTo>
                    <a:pt x="4410" y="275"/>
                  </a:lnTo>
                  <a:lnTo>
                    <a:pt x="4169" y="289"/>
                  </a:lnTo>
                  <a:lnTo>
                    <a:pt x="4015" y="282"/>
                  </a:lnTo>
                  <a:lnTo>
                    <a:pt x="3866" y="256"/>
                  </a:lnTo>
                  <a:lnTo>
                    <a:pt x="3724" y="209"/>
                  </a:lnTo>
                  <a:lnTo>
                    <a:pt x="3589" y="138"/>
                  </a:lnTo>
                  <a:lnTo>
                    <a:pt x="3464" y="38"/>
                  </a:lnTo>
                  <a:lnTo>
                    <a:pt x="3435" y="23"/>
                  </a:lnTo>
                  <a:lnTo>
                    <a:pt x="3408" y="17"/>
                  </a:lnTo>
                  <a:lnTo>
                    <a:pt x="3382" y="18"/>
                  </a:lnTo>
                  <a:lnTo>
                    <a:pt x="3370" y="20"/>
                  </a:lnTo>
                  <a:lnTo>
                    <a:pt x="3347" y="30"/>
                  </a:lnTo>
                  <a:lnTo>
                    <a:pt x="3323" y="46"/>
                  </a:lnTo>
                  <a:lnTo>
                    <a:pt x="3289" y="77"/>
                  </a:lnTo>
                  <a:lnTo>
                    <a:pt x="3126" y="271"/>
                  </a:lnTo>
                  <a:lnTo>
                    <a:pt x="3071" y="312"/>
                  </a:lnTo>
                  <a:lnTo>
                    <a:pt x="2960" y="321"/>
                  </a:lnTo>
                  <a:lnTo>
                    <a:pt x="2851" y="314"/>
                  </a:lnTo>
                  <a:lnTo>
                    <a:pt x="2707" y="282"/>
                  </a:lnTo>
                  <a:lnTo>
                    <a:pt x="2533" y="215"/>
                  </a:lnTo>
                  <a:lnTo>
                    <a:pt x="2500" y="199"/>
                  </a:lnTo>
                  <a:close/>
                </a:path>
              </a:pathLst>
            </a:custGeom>
            <a:solidFill>
              <a:srgbClr val="007A39"/>
            </a:solidFill>
            <a:ln w="9525">
              <a:noFill/>
              <a:round/>
              <a:headEnd/>
              <a:tailEnd/>
            </a:ln>
          </p:spPr>
          <p:txBody>
            <a:bodyPr>
              <a:prstTxWarp prst="textNoShape">
                <a:avLst/>
              </a:prstTxWarp>
            </a:bodyPr>
            <a:lstStyle/>
            <a:p>
              <a:endParaRPr lang="en-US"/>
            </a:p>
          </p:txBody>
        </p:sp>
        <p:sp>
          <p:nvSpPr>
            <p:cNvPr id="47542" name="Freeform 103"/>
            <p:cNvSpPr>
              <a:spLocks/>
            </p:cNvSpPr>
            <p:nvPr/>
          </p:nvSpPr>
          <p:spPr bwMode="auto">
            <a:xfrm>
              <a:off x="906" y="2992"/>
              <a:ext cx="1065" cy="292"/>
            </a:xfrm>
            <a:custGeom>
              <a:avLst/>
              <a:gdLst>
                <a:gd name="T0" fmla="*/ 5 w 731"/>
                <a:gd name="T1" fmla="*/ 204 h 204"/>
                <a:gd name="T2" fmla="*/ 0 w 731"/>
                <a:gd name="T3" fmla="*/ 174 h 204"/>
                <a:gd name="T4" fmla="*/ 5 w 731"/>
                <a:gd name="T5" fmla="*/ 164 h 204"/>
                <a:gd name="T6" fmla="*/ 25 w 731"/>
                <a:gd name="T7" fmla="*/ 154 h 204"/>
                <a:gd name="T8" fmla="*/ 109 w 731"/>
                <a:gd name="T9" fmla="*/ 135 h 204"/>
                <a:gd name="T10" fmla="*/ 119 w 731"/>
                <a:gd name="T11" fmla="*/ 125 h 204"/>
                <a:gd name="T12" fmla="*/ 119 w 731"/>
                <a:gd name="T13" fmla="*/ 115 h 204"/>
                <a:gd name="T14" fmla="*/ 124 w 731"/>
                <a:gd name="T15" fmla="*/ 100 h 204"/>
                <a:gd name="T16" fmla="*/ 144 w 731"/>
                <a:gd name="T17" fmla="*/ 95 h 204"/>
                <a:gd name="T18" fmla="*/ 189 w 731"/>
                <a:gd name="T19" fmla="*/ 90 h 204"/>
                <a:gd name="T20" fmla="*/ 199 w 731"/>
                <a:gd name="T21" fmla="*/ 80 h 204"/>
                <a:gd name="T22" fmla="*/ 204 w 731"/>
                <a:gd name="T23" fmla="*/ 60 h 204"/>
                <a:gd name="T24" fmla="*/ 234 w 731"/>
                <a:gd name="T25" fmla="*/ 50 h 204"/>
                <a:gd name="T26" fmla="*/ 254 w 731"/>
                <a:gd name="T27" fmla="*/ 45 h 204"/>
                <a:gd name="T28" fmla="*/ 278 w 731"/>
                <a:gd name="T29" fmla="*/ 25 h 204"/>
                <a:gd name="T30" fmla="*/ 298 w 731"/>
                <a:gd name="T31" fmla="*/ 20 h 204"/>
                <a:gd name="T32" fmla="*/ 328 w 731"/>
                <a:gd name="T33" fmla="*/ 25 h 204"/>
                <a:gd name="T34" fmla="*/ 353 w 731"/>
                <a:gd name="T35" fmla="*/ 25 h 204"/>
                <a:gd name="T36" fmla="*/ 398 w 731"/>
                <a:gd name="T37" fmla="*/ 5 h 204"/>
                <a:gd name="T38" fmla="*/ 438 w 731"/>
                <a:gd name="T39" fmla="*/ 5 h 204"/>
                <a:gd name="T40" fmla="*/ 453 w 731"/>
                <a:gd name="T41" fmla="*/ 10 h 204"/>
                <a:gd name="T42" fmla="*/ 477 w 731"/>
                <a:gd name="T43" fmla="*/ 10 h 204"/>
                <a:gd name="T44" fmla="*/ 507 w 731"/>
                <a:gd name="T45" fmla="*/ 20 h 204"/>
                <a:gd name="T46" fmla="*/ 562 w 731"/>
                <a:gd name="T47" fmla="*/ 30 h 204"/>
                <a:gd name="T48" fmla="*/ 597 w 731"/>
                <a:gd name="T49" fmla="*/ 30 h 204"/>
                <a:gd name="T50" fmla="*/ 617 w 731"/>
                <a:gd name="T51" fmla="*/ 35 h 204"/>
                <a:gd name="T52" fmla="*/ 637 w 731"/>
                <a:gd name="T53" fmla="*/ 60 h 204"/>
                <a:gd name="T54" fmla="*/ 656 w 731"/>
                <a:gd name="T55" fmla="*/ 70 h 204"/>
                <a:gd name="T56" fmla="*/ 681 w 731"/>
                <a:gd name="T57" fmla="*/ 75 h 204"/>
                <a:gd name="T58" fmla="*/ 731 w 731"/>
                <a:gd name="T59" fmla="*/ 110 h 204"/>
                <a:gd name="T60" fmla="*/ 726 w 731"/>
                <a:gd name="T61" fmla="*/ 115 h 204"/>
                <a:gd name="T62" fmla="*/ 686 w 731"/>
                <a:gd name="T63" fmla="*/ 149 h 204"/>
                <a:gd name="T64" fmla="*/ 647 w 731"/>
                <a:gd name="T65" fmla="*/ 164 h 204"/>
                <a:gd name="T66" fmla="*/ 547 w 731"/>
                <a:gd name="T67" fmla="*/ 184 h 204"/>
                <a:gd name="T68" fmla="*/ 467 w 731"/>
                <a:gd name="T69" fmla="*/ 184 h 204"/>
                <a:gd name="T70" fmla="*/ 343 w 731"/>
                <a:gd name="T71" fmla="*/ 174 h 204"/>
                <a:gd name="T72" fmla="*/ 179 w 731"/>
                <a:gd name="T73" fmla="*/ 174 h 204"/>
                <a:gd name="T74" fmla="*/ 114 w 731"/>
                <a:gd name="T75" fmla="*/ 179 h 204"/>
                <a:gd name="T76" fmla="*/ 5 w 731"/>
                <a:gd name="T77" fmla="*/ 204 h 204"/>
                <a:gd name="T78" fmla="*/ 5 w 731"/>
                <a:gd name="T79" fmla="*/ 204 h 204"/>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31"/>
                <a:gd name="T121" fmla="*/ 0 h 204"/>
                <a:gd name="T122" fmla="*/ 731 w 731"/>
                <a:gd name="T123" fmla="*/ 204 h 204"/>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31" h="204">
                  <a:moveTo>
                    <a:pt x="5" y="204"/>
                  </a:moveTo>
                  <a:lnTo>
                    <a:pt x="5" y="204"/>
                  </a:lnTo>
                  <a:lnTo>
                    <a:pt x="0" y="189"/>
                  </a:lnTo>
                  <a:lnTo>
                    <a:pt x="0" y="174"/>
                  </a:lnTo>
                  <a:lnTo>
                    <a:pt x="0" y="169"/>
                  </a:lnTo>
                  <a:lnTo>
                    <a:pt x="5" y="164"/>
                  </a:lnTo>
                  <a:lnTo>
                    <a:pt x="25" y="154"/>
                  </a:lnTo>
                  <a:lnTo>
                    <a:pt x="89" y="140"/>
                  </a:lnTo>
                  <a:lnTo>
                    <a:pt x="109" y="135"/>
                  </a:lnTo>
                  <a:lnTo>
                    <a:pt x="119" y="130"/>
                  </a:lnTo>
                  <a:lnTo>
                    <a:pt x="119" y="125"/>
                  </a:lnTo>
                  <a:lnTo>
                    <a:pt x="119" y="115"/>
                  </a:lnTo>
                  <a:lnTo>
                    <a:pt x="119" y="105"/>
                  </a:lnTo>
                  <a:lnTo>
                    <a:pt x="124" y="100"/>
                  </a:lnTo>
                  <a:lnTo>
                    <a:pt x="144" y="95"/>
                  </a:lnTo>
                  <a:lnTo>
                    <a:pt x="179" y="95"/>
                  </a:lnTo>
                  <a:lnTo>
                    <a:pt x="189" y="90"/>
                  </a:lnTo>
                  <a:lnTo>
                    <a:pt x="199" y="80"/>
                  </a:lnTo>
                  <a:lnTo>
                    <a:pt x="204" y="65"/>
                  </a:lnTo>
                  <a:lnTo>
                    <a:pt x="204" y="60"/>
                  </a:lnTo>
                  <a:lnTo>
                    <a:pt x="214" y="55"/>
                  </a:lnTo>
                  <a:lnTo>
                    <a:pt x="234" y="50"/>
                  </a:lnTo>
                  <a:lnTo>
                    <a:pt x="254" y="45"/>
                  </a:lnTo>
                  <a:lnTo>
                    <a:pt x="269" y="35"/>
                  </a:lnTo>
                  <a:lnTo>
                    <a:pt x="278" y="25"/>
                  </a:lnTo>
                  <a:lnTo>
                    <a:pt x="298" y="20"/>
                  </a:lnTo>
                  <a:lnTo>
                    <a:pt x="318" y="20"/>
                  </a:lnTo>
                  <a:lnTo>
                    <a:pt x="328" y="25"/>
                  </a:lnTo>
                  <a:lnTo>
                    <a:pt x="333" y="30"/>
                  </a:lnTo>
                  <a:lnTo>
                    <a:pt x="353" y="25"/>
                  </a:lnTo>
                  <a:lnTo>
                    <a:pt x="398" y="5"/>
                  </a:lnTo>
                  <a:lnTo>
                    <a:pt x="418" y="0"/>
                  </a:lnTo>
                  <a:lnTo>
                    <a:pt x="438" y="5"/>
                  </a:lnTo>
                  <a:lnTo>
                    <a:pt x="453" y="10"/>
                  </a:lnTo>
                  <a:lnTo>
                    <a:pt x="462" y="5"/>
                  </a:lnTo>
                  <a:lnTo>
                    <a:pt x="477" y="10"/>
                  </a:lnTo>
                  <a:lnTo>
                    <a:pt x="507" y="20"/>
                  </a:lnTo>
                  <a:lnTo>
                    <a:pt x="542" y="30"/>
                  </a:lnTo>
                  <a:lnTo>
                    <a:pt x="562" y="30"/>
                  </a:lnTo>
                  <a:lnTo>
                    <a:pt x="597" y="30"/>
                  </a:lnTo>
                  <a:lnTo>
                    <a:pt x="612" y="30"/>
                  </a:lnTo>
                  <a:lnTo>
                    <a:pt x="617" y="35"/>
                  </a:lnTo>
                  <a:lnTo>
                    <a:pt x="627" y="45"/>
                  </a:lnTo>
                  <a:lnTo>
                    <a:pt x="637" y="60"/>
                  </a:lnTo>
                  <a:lnTo>
                    <a:pt x="647" y="65"/>
                  </a:lnTo>
                  <a:lnTo>
                    <a:pt x="656" y="70"/>
                  </a:lnTo>
                  <a:lnTo>
                    <a:pt x="681" y="75"/>
                  </a:lnTo>
                  <a:lnTo>
                    <a:pt x="706" y="90"/>
                  </a:lnTo>
                  <a:lnTo>
                    <a:pt x="731" y="110"/>
                  </a:lnTo>
                  <a:lnTo>
                    <a:pt x="726" y="115"/>
                  </a:lnTo>
                  <a:lnTo>
                    <a:pt x="711" y="130"/>
                  </a:lnTo>
                  <a:lnTo>
                    <a:pt x="686" y="149"/>
                  </a:lnTo>
                  <a:lnTo>
                    <a:pt x="647" y="164"/>
                  </a:lnTo>
                  <a:lnTo>
                    <a:pt x="597" y="179"/>
                  </a:lnTo>
                  <a:lnTo>
                    <a:pt x="547" y="184"/>
                  </a:lnTo>
                  <a:lnTo>
                    <a:pt x="502" y="189"/>
                  </a:lnTo>
                  <a:lnTo>
                    <a:pt x="467" y="184"/>
                  </a:lnTo>
                  <a:lnTo>
                    <a:pt x="343" y="174"/>
                  </a:lnTo>
                  <a:lnTo>
                    <a:pt x="259" y="174"/>
                  </a:lnTo>
                  <a:lnTo>
                    <a:pt x="179" y="174"/>
                  </a:lnTo>
                  <a:lnTo>
                    <a:pt x="114" y="179"/>
                  </a:lnTo>
                  <a:lnTo>
                    <a:pt x="60" y="189"/>
                  </a:lnTo>
                  <a:lnTo>
                    <a:pt x="5" y="204"/>
                  </a:lnTo>
                  <a:close/>
                </a:path>
              </a:pathLst>
            </a:custGeom>
            <a:solidFill>
              <a:srgbClr val="154F1C"/>
            </a:solidFill>
            <a:ln w="9525">
              <a:noFill/>
              <a:round/>
              <a:headEnd/>
              <a:tailEnd/>
            </a:ln>
          </p:spPr>
          <p:txBody>
            <a:bodyPr>
              <a:prstTxWarp prst="textNoShape">
                <a:avLst/>
              </a:prstTxWarp>
            </a:bodyPr>
            <a:lstStyle/>
            <a:p>
              <a:endParaRPr lang="en-US"/>
            </a:p>
          </p:txBody>
        </p:sp>
        <p:sp>
          <p:nvSpPr>
            <p:cNvPr id="47543" name="Freeform 104"/>
            <p:cNvSpPr>
              <a:spLocks/>
            </p:cNvSpPr>
            <p:nvPr/>
          </p:nvSpPr>
          <p:spPr bwMode="auto">
            <a:xfrm flipH="1">
              <a:off x="793" y="3143"/>
              <a:ext cx="2467" cy="807"/>
            </a:xfrm>
            <a:custGeom>
              <a:avLst/>
              <a:gdLst>
                <a:gd name="T0" fmla="*/ 2255 w 12334"/>
                <a:gd name="T1" fmla="*/ 484 h 4038"/>
                <a:gd name="T2" fmla="*/ 1721 w 12334"/>
                <a:gd name="T3" fmla="*/ 519 h 4038"/>
                <a:gd name="T4" fmla="*/ 214 w 12334"/>
                <a:gd name="T5" fmla="*/ 614 h 4038"/>
                <a:gd name="T6" fmla="*/ 131 w 12334"/>
                <a:gd name="T7" fmla="*/ 704 h 4038"/>
                <a:gd name="T8" fmla="*/ 0 w 12334"/>
                <a:gd name="T9" fmla="*/ 799 h 4038"/>
                <a:gd name="T10" fmla="*/ 731 w 12334"/>
                <a:gd name="T11" fmla="*/ 740 h 4038"/>
                <a:gd name="T12" fmla="*/ 991 w 12334"/>
                <a:gd name="T13" fmla="*/ 847 h 4038"/>
                <a:gd name="T14" fmla="*/ 4349 w 12334"/>
                <a:gd name="T15" fmla="*/ 863 h 4038"/>
                <a:gd name="T16" fmla="*/ 5640 w 12334"/>
                <a:gd name="T17" fmla="*/ 1025 h 4038"/>
                <a:gd name="T18" fmla="*/ 8565 w 12334"/>
                <a:gd name="T19" fmla="*/ 741 h 4038"/>
                <a:gd name="T20" fmla="*/ 9526 w 12334"/>
                <a:gd name="T21" fmla="*/ 1169 h 4038"/>
                <a:gd name="T22" fmla="*/ 8305 w 12334"/>
                <a:gd name="T23" fmla="*/ 1557 h 4038"/>
                <a:gd name="T24" fmla="*/ 5849 w 12334"/>
                <a:gd name="T25" fmla="*/ 1701 h 4038"/>
                <a:gd name="T26" fmla="*/ 5522 w 12334"/>
                <a:gd name="T27" fmla="*/ 1770 h 4038"/>
                <a:gd name="T28" fmla="*/ 5566 w 12334"/>
                <a:gd name="T29" fmla="*/ 1846 h 4038"/>
                <a:gd name="T30" fmla="*/ 6353 w 12334"/>
                <a:gd name="T31" fmla="*/ 2008 h 4038"/>
                <a:gd name="T32" fmla="*/ 8204 w 12334"/>
                <a:gd name="T33" fmla="*/ 2183 h 4038"/>
                <a:gd name="T34" fmla="*/ 10085 w 12334"/>
                <a:gd name="T35" fmla="*/ 2088 h 4038"/>
                <a:gd name="T36" fmla="*/ 10177 w 12334"/>
                <a:gd name="T37" fmla="*/ 2168 h 4038"/>
                <a:gd name="T38" fmla="*/ 9729 w 12334"/>
                <a:gd name="T39" fmla="*/ 2609 h 4038"/>
                <a:gd name="T40" fmla="*/ 8359 w 12334"/>
                <a:gd name="T41" fmla="*/ 3327 h 4038"/>
                <a:gd name="T42" fmla="*/ 6180 w 12334"/>
                <a:gd name="T43" fmla="*/ 3432 h 4038"/>
                <a:gd name="T44" fmla="*/ 3711 w 12334"/>
                <a:gd name="T45" fmla="*/ 3525 h 4038"/>
                <a:gd name="T46" fmla="*/ 4513 w 12334"/>
                <a:gd name="T47" fmla="*/ 3794 h 4038"/>
                <a:gd name="T48" fmla="*/ 4875 w 12334"/>
                <a:gd name="T49" fmla="*/ 4018 h 4038"/>
                <a:gd name="T50" fmla="*/ 9192 w 12334"/>
                <a:gd name="T51" fmla="*/ 4038 h 4038"/>
                <a:gd name="T52" fmla="*/ 11654 w 12334"/>
                <a:gd name="T53" fmla="*/ 4037 h 4038"/>
                <a:gd name="T54" fmla="*/ 11118 w 12334"/>
                <a:gd name="T55" fmla="*/ 3883 h 4038"/>
                <a:gd name="T56" fmla="*/ 10970 w 12334"/>
                <a:gd name="T57" fmla="*/ 3687 h 4038"/>
                <a:gd name="T58" fmla="*/ 11045 w 12334"/>
                <a:gd name="T59" fmla="*/ 3352 h 4038"/>
                <a:gd name="T60" fmla="*/ 11558 w 12334"/>
                <a:gd name="T61" fmla="*/ 2982 h 4038"/>
                <a:gd name="T62" fmla="*/ 12036 w 12334"/>
                <a:gd name="T63" fmla="*/ 2901 h 4038"/>
                <a:gd name="T64" fmla="*/ 11903 w 12334"/>
                <a:gd name="T65" fmla="*/ 2795 h 4038"/>
                <a:gd name="T66" fmla="*/ 11852 w 12334"/>
                <a:gd name="T67" fmla="*/ 2715 h 4038"/>
                <a:gd name="T68" fmla="*/ 11883 w 12334"/>
                <a:gd name="T69" fmla="*/ 2423 h 4038"/>
                <a:gd name="T70" fmla="*/ 11820 w 12334"/>
                <a:gd name="T71" fmla="*/ 2245 h 4038"/>
                <a:gd name="T72" fmla="*/ 11911 w 12334"/>
                <a:gd name="T73" fmla="*/ 2152 h 4038"/>
                <a:gd name="T74" fmla="*/ 12171 w 12334"/>
                <a:gd name="T75" fmla="*/ 2068 h 4038"/>
                <a:gd name="T76" fmla="*/ 12200 w 12334"/>
                <a:gd name="T77" fmla="*/ 2024 h 4038"/>
                <a:gd name="T78" fmla="*/ 12111 w 12334"/>
                <a:gd name="T79" fmla="*/ 1831 h 4038"/>
                <a:gd name="T80" fmla="*/ 12317 w 12334"/>
                <a:gd name="T81" fmla="*/ 1703 h 4038"/>
                <a:gd name="T82" fmla="*/ 12328 w 12334"/>
                <a:gd name="T83" fmla="*/ 1586 h 4038"/>
                <a:gd name="T84" fmla="*/ 12161 w 12334"/>
                <a:gd name="T85" fmla="*/ 1368 h 4038"/>
                <a:gd name="T86" fmla="*/ 12164 w 12334"/>
                <a:gd name="T87" fmla="*/ 1233 h 4038"/>
                <a:gd name="T88" fmla="*/ 12026 w 12334"/>
                <a:gd name="T89" fmla="*/ 788 h 4038"/>
                <a:gd name="T90" fmla="*/ 12059 w 12334"/>
                <a:gd name="T91" fmla="*/ 535 h 4038"/>
                <a:gd name="T92" fmla="*/ 11799 w 12334"/>
                <a:gd name="T93" fmla="*/ 393 h 4038"/>
                <a:gd name="T94" fmla="*/ 11014 w 12334"/>
                <a:gd name="T95" fmla="*/ 404 h 4038"/>
                <a:gd name="T96" fmla="*/ 10030 w 12334"/>
                <a:gd name="T97" fmla="*/ 193 h 4038"/>
                <a:gd name="T98" fmla="*/ 7759 w 12334"/>
                <a:gd name="T99" fmla="*/ 250 h 4038"/>
                <a:gd name="T100" fmla="*/ 6242 w 12334"/>
                <a:gd name="T101" fmla="*/ 24 h 4038"/>
                <a:gd name="T102" fmla="*/ 6229 w 12334"/>
                <a:gd name="T103" fmla="*/ 62 h 4038"/>
                <a:gd name="T104" fmla="*/ 6105 w 12334"/>
                <a:gd name="T105" fmla="*/ 49 h 4038"/>
                <a:gd name="T106" fmla="*/ 5905 w 12334"/>
                <a:gd name="T107" fmla="*/ 1 h 4038"/>
                <a:gd name="T108" fmla="*/ 5883 w 12334"/>
                <a:gd name="T109" fmla="*/ 24 h 4038"/>
                <a:gd name="T110" fmla="*/ 5982 w 12334"/>
                <a:gd name="T111" fmla="*/ 43 h 4038"/>
                <a:gd name="T112" fmla="*/ 6014 w 12334"/>
                <a:gd name="T113" fmla="*/ 94 h 4038"/>
                <a:gd name="T114" fmla="*/ 5002 w 12334"/>
                <a:gd name="T115" fmla="*/ 172 h 4038"/>
                <a:gd name="T116" fmla="*/ 3866 w 12334"/>
                <a:gd name="T117" fmla="*/ 256 h 4038"/>
                <a:gd name="T118" fmla="*/ 3435 w 12334"/>
                <a:gd name="T119" fmla="*/ 23 h 4038"/>
                <a:gd name="T120" fmla="*/ 3347 w 12334"/>
                <a:gd name="T121" fmla="*/ 30 h 4038"/>
                <a:gd name="T122" fmla="*/ 3071 w 12334"/>
                <a:gd name="T123" fmla="*/ 312 h 4038"/>
                <a:gd name="T124" fmla="*/ 2533 w 12334"/>
                <a:gd name="T125" fmla="*/ 215 h 4038"/>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2334"/>
                <a:gd name="T190" fmla="*/ 0 h 4038"/>
                <a:gd name="T191" fmla="*/ 12334 w 12334"/>
                <a:gd name="T192" fmla="*/ 4038 h 4038"/>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2334" h="4038">
                  <a:moveTo>
                    <a:pt x="2500" y="199"/>
                  </a:moveTo>
                  <a:lnTo>
                    <a:pt x="2437" y="277"/>
                  </a:lnTo>
                  <a:lnTo>
                    <a:pt x="2303" y="422"/>
                  </a:lnTo>
                  <a:lnTo>
                    <a:pt x="2255" y="484"/>
                  </a:lnTo>
                  <a:lnTo>
                    <a:pt x="2232" y="523"/>
                  </a:lnTo>
                  <a:lnTo>
                    <a:pt x="2225" y="540"/>
                  </a:lnTo>
                  <a:lnTo>
                    <a:pt x="2166" y="540"/>
                  </a:lnTo>
                  <a:lnTo>
                    <a:pt x="1721" y="519"/>
                  </a:lnTo>
                  <a:lnTo>
                    <a:pt x="1100" y="491"/>
                  </a:lnTo>
                  <a:lnTo>
                    <a:pt x="760" y="501"/>
                  </a:lnTo>
                  <a:lnTo>
                    <a:pt x="442" y="545"/>
                  </a:lnTo>
                  <a:lnTo>
                    <a:pt x="214" y="614"/>
                  </a:lnTo>
                  <a:lnTo>
                    <a:pt x="162" y="638"/>
                  </a:lnTo>
                  <a:lnTo>
                    <a:pt x="161" y="650"/>
                  </a:lnTo>
                  <a:lnTo>
                    <a:pt x="157" y="664"/>
                  </a:lnTo>
                  <a:lnTo>
                    <a:pt x="131" y="704"/>
                  </a:lnTo>
                  <a:lnTo>
                    <a:pt x="93" y="742"/>
                  </a:lnTo>
                  <a:lnTo>
                    <a:pt x="40" y="783"/>
                  </a:lnTo>
                  <a:lnTo>
                    <a:pt x="8" y="798"/>
                  </a:lnTo>
                  <a:lnTo>
                    <a:pt x="0" y="799"/>
                  </a:lnTo>
                  <a:lnTo>
                    <a:pt x="186" y="783"/>
                  </a:lnTo>
                  <a:lnTo>
                    <a:pt x="553" y="739"/>
                  </a:lnTo>
                  <a:lnTo>
                    <a:pt x="590" y="736"/>
                  </a:lnTo>
                  <a:lnTo>
                    <a:pt x="731" y="740"/>
                  </a:lnTo>
                  <a:lnTo>
                    <a:pt x="830" y="758"/>
                  </a:lnTo>
                  <a:lnTo>
                    <a:pt x="890" y="779"/>
                  </a:lnTo>
                  <a:lnTo>
                    <a:pt x="944" y="808"/>
                  </a:lnTo>
                  <a:lnTo>
                    <a:pt x="991" y="847"/>
                  </a:lnTo>
                  <a:lnTo>
                    <a:pt x="1032" y="895"/>
                  </a:lnTo>
                  <a:lnTo>
                    <a:pt x="2220" y="868"/>
                  </a:lnTo>
                  <a:lnTo>
                    <a:pt x="3380" y="853"/>
                  </a:lnTo>
                  <a:lnTo>
                    <a:pt x="4349" y="863"/>
                  </a:lnTo>
                  <a:lnTo>
                    <a:pt x="5144" y="908"/>
                  </a:lnTo>
                  <a:lnTo>
                    <a:pt x="5470" y="956"/>
                  </a:lnTo>
                  <a:lnTo>
                    <a:pt x="5603" y="999"/>
                  </a:lnTo>
                  <a:lnTo>
                    <a:pt x="5640" y="1025"/>
                  </a:lnTo>
                  <a:lnTo>
                    <a:pt x="6799" y="804"/>
                  </a:lnTo>
                  <a:lnTo>
                    <a:pt x="7683" y="710"/>
                  </a:lnTo>
                  <a:lnTo>
                    <a:pt x="7972" y="702"/>
                  </a:lnTo>
                  <a:lnTo>
                    <a:pt x="8565" y="741"/>
                  </a:lnTo>
                  <a:lnTo>
                    <a:pt x="8934" y="821"/>
                  </a:lnTo>
                  <a:lnTo>
                    <a:pt x="9308" y="960"/>
                  </a:lnTo>
                  <a:lnTo>
                    <a:pt x="9701" y="1153"/>
                  </a:lnTo>
                  <a:lnTo>
                    <a:pt x="9526" y="1169"/>
                  </a:lnTo>
                  <a:lnTo>
                    <a:pt x="9296" y="1223"/>
                  </a:lnTo>
                  <a:lnTo>
                    <a:pt x="8959" y="1339"/>
                  </a:lnTo>
                  <a:lnTo>
                    <a:pt x="8531" y="1495"/>
                  </a:lnTo>
                  <a:lnTo>
                    <a:pt x="8305" y="1557"/>
                  </a:lnTo>
                  <a:lnTo>
                    <a:pt x="7992" y="1605"/>
                  </a:lnTo>
                  <a:lnTo>
                    <a:pt x="7583" y="1647"/>
                  </a:lnTo>
                  <a:lnTo>
                    <a:pt x="6703" y="1690"/>
                  </a:lnTo>
                  <a:lnTo>
                    <a:pt x="5849" y="1701"/>
                  </a:lnTo>
                  <a:lnTo>
                    <a:pt x="5544" y="1701"/>
                  </a:lnTo>
                  <a:lnTo>
                    <a:pt x="5532" y="1726"/>
                  </a:lnTo>
                  <a:lnTo>
                    <a:pt x="5524" y="1749"/>
                  </a:lnTo>
                  <a:lnTo>
                    <a:pt x="5522" y="1770"/>
                  </a:lnTo>
                  <a:lnTo>
                    <a:pt x="5526" y="1791"/>
                  </a:lnTo>
                  <a:lnTo>
                    <a:pt x="5534" y="1811"/>
                  </a:lnTo>
                  <a:lnTo>
                    <a:pt x="5548" y="1829"/>
                  </a:lnTo>
                  <a:lnTo>
                    <a:pt x="5566" y="1846"/>
                  </a:lnTo>
                  <a:lnTo>
                    <a:pt x="5618" y="1878"/>
                  </a:lnTo>
                  <a:lnTo>
                    <a:pt x="5691" y="1907"/>
                  </a:lnTo>
                  <a:lnTo>
                    <a:pt x="5961" y="1963"/>
                  </a:lnTo>
                  <a:lnTo>
                    <a:pt x="6353" y="2008"/>
                  </a:lnTo>
                  <a:lnTo>
                    <a:pt x="7106" y="2058"/>
                  </a:lnTo>
                  <a:lnTo>
                    <a:pt x="7638" y="2088"/>
                  </a:lnTo>
                  <a:lnTo>
                    <a:pt x="7833" y="2139"/>
                  </a:lnTo>
                  <a:lnTo>
                    <a:pt x="8204" y="2183"/>
                  </a:lnTo>
                  <a:lnTo>
                    <a:pt x="8447" y="2188"/>
                  </a:lnTo>
                  <a:lnTo>
                    <a:pt x="8872" y="2172"/>
                  </a:lnTo>
                  <a:lnTo>
                    <a:pt x="9712" y="2106"/>
                  </a:lnTo>
                  <a:lnTo>
                    <a:pt x="10085" y="2088"/>
                  </a:lnTo>
                  <a:lnTo>
                    <a:pt x="10152" y="2088"/>
                  </a:lnTo>
                  <a:lnTo>
                    <a:pt x="10170" y="2111"/>
                  </a:lnTo>
                  <a:lnTo>
                    <a:pt x="10178" y="2138"/>
                  </a:lnTo>
                  <a:lnTo>
                    <a:pt x="10177" y="2168"/>
                  </a:lnTo>
                  <a:lnTo>
                    <a:pt x="10167" y="2201"/>
                  </a:lnTo>
                  <a:lnTo>
                    <a:pt x="10125" y="2271"/>
                  </a:lnTo>
                  <a:lnTo>
                    <a:pt x="10013" y="2391"/>
                  </a:lnTo>
                  <a:lnTo>
                    <a:pt x="9729" y="2609"/>
                  </a:lnTo>
                  <a:lnTo>
                    <a:pt x="9383" y="2829"/>
                  </a:lnTo>
                  <a:lnTo>
                    <a:pt x="8832" y="3144"/>
                  </a:lnTo>
                  <a:lnTo>
                    <a:pt x="8591" y="3264"/>
                  </a:lnTo>
                  <a:lnTo>
                    <a:pt x="8359" y="3327"/>
                  </a:lnTo>
                  <a:lnTo>
                    <a:pt x="8092" y="3368"/>
                  </a:lnTo>
                  <a:lnTo>
                    <a:pt x="7691" y="3397"/>
                  </a:lnTo>
                  <a:lnTo>
                    <a:pt x="7174" y="3408"/>
                  </a:lnTo>
                  <a:lnTo>
                    <a:pt x="6180" y="3432"/>
                  </a:lnTo>
                  <a:lnTo>
                    <a:pt x="5043" y="3463"/>
                  </a:lnTo>
                  <a:lnTo>
                    <a:pt x="3905" y="3492"/>
                  </a:lnTo>
                  <a:lnTo>
                    <a:pt x="3449" y="3505"/>
                  </a:lnTo>
                  <a:lnTo>
                    <a:pt x="3711" y="3525"/>
                  </a:lnTo>
                  <a:lnTo>
                    <a:pt x="3999" y="3582"/>
                  </a:lnTo>
                  <a:lnTo>
                    <a:pt x="4244" y="3661"/>
                  </a:lnTo>
                  <a:lnTo>
                    <a:pt x="4403" y="3731"/>
                  </a:lnTo>
                  <a:lnTo>
                    <a:pt x="4513" y="3794"/>
                  </a:lnTo>
                  <a:lnTo>
                    <a:pt x="4720" y="3949"/>
                  </a:lnTo>
                  <a:lnTo>
                    <a:pt x="4771" y="3981"/>
                  </a:lnTo>
                  <a:lnTo>
                    <a:pt x="4837" y="4010"/>
                  </a:lnTo>
                  <a:lnTo>
                    <a:pt x="4875" y="4018"/>
                  </a:lnTo>
                  <a:lnTo>
                    <a:pt x="4919" y="4024"/>
                  </a:lnTo>
                  <a:lnTo>
                    <a:pt x="4981" y="4038"/>
                  </a:lnTo>
                  <a:lnTo>
                    <a:pt x="7086" y="4038"/>
                  </a:lnTo>
                  <a:lnTo>
                    <a:pt x="9192" y="4038"/>
                  </a:lnTo>
                  <a:lnTo>
                    <a:pt x="11299" y="4038"/>
                  </a:lnTo>
                  <a:lnTo>
                    <a:pt x="11720" y="4038"/>
                  </a:lnTo>
                  <a:lnTo>
                    <a:pt x="11721" y="4037"/>
                  </a:lnTo>
                  <a:lnTo>
                    <a:pt x="11654" y="4037"/>
                  </a:lnTo>
                  <a:lnTo>
                    <a:pt x="11463" y="4017"/>
                  </a:lnTo>
                  <a:lnTo>
                    <a:pt x="11348" y="3991"/>
                  </a:lnTo>
                  <a:lnTo>
                    <a:pt x="11199" y="3933"/>
                  </a:lnTo>
                  <a:lnTo>
                    <a:pt x="11118" y="3883"/>
                  </a:lnTo>
                  <a:lnTo>
                    <a:pt x="11051" y="3825"/>
                  </a:lnTo>
                  <a:lnTo>
                    <a:pt x="11024" y="3793"/>
                  </a:lnTo>
                  <a:lnTo>
                    <a:pt x="10983" y="3724"/>
                  </a:lnTo>
                  <a:lnTo>
                    <a:pt x="10970" y="3687"/>
                  </a:lnTo>
                  <a:lnTo>
                    <a:pt x="10956" y="3609"/>
                  </a:lnTo>
                  <a:lnTo>
                    <a:pt x="10963" y="3528"/>
                  </a:lnTo>
                  <a:lnTo>
                    <a:pt x="10993" y="3442"/>
                  </a:lnTo>
                  <a:lnTo>
                    <a:pt x="11045" y="3352"/>
                  </a:lnTo>
                  <a:lnTo>
                    <a:pt x="11169" y="3215"/>
                  </a:lnTo>
                  <a:lnTo>
                    <a:pt x="11353" y="3076"/>
                  </a:lnTo>
                  <a:lnTo>
                    <a:pt x="11449" y="3019"/>
                  </a:lnTo>
                  <a:lnTo>
                    <a:pt x="11558" y="2982"/>
                  </a:lnTo>
                  <a:lnTo>
                    <a:pt x="11736" y="2958"/>
                  </a:lnTo>
                  <a:lnTo>
                    <a:pt x="11946" y="2933"/>
                  </a:lnTo>
                  <a:lnTo>
                    <a:pt x="12001" y="2916"/>
                  </a:lnTo>
                  <a:lnTo>
                    <a:pt x="12036" y="2901"/>
                  </a:lnTo>
                  <a:lnTo>
                    <a:pt x="12084" y="2870"/>
                  </a:lnTo>
                  <a:lnTo>
                    <a:pt x="11974" y="2836"/>
                  </a:lnTo>
                  <a:lnTo>
                    <a:pt x="11922" y="2808"/>
                  </a:lnTo>
                  <a:lnTo>
                    <a:pt x="11903" y="2795"/>
                  </a:lnTo>
                  <a:lnTo>
                    <a:pt x="11887" y="2780"/>
                  </a:lnTo>
                  <a:lnTo>
                    <a:pt x="11864" y="2748"/>
                  </a:lnTo>
                  <a:lnTo>
                    <a:pt x="11857" y="2732"/>
                  </a:lnTo>
                  <a:lnTo>
                    <a:pt x="11852" y="2715"/>
                  </a:lnTo>
                  <a:lnTo>
                    <a:pt x="11848" y="2679"/>
                  </a:lnTo>
                  <a:lnTo>
                    <a:pt x="11851" y="2641"/>
                  </a:lnTo>
                  <a:lnTo>
                    <a:pt x="11879" y="2493"/>
                  </a:lnTo>
                  <a:lnTo>
                    <a:pt x="11883" y="2423"/>
                  </a:lnTo>
                  <a:lnTo>
                    <a:pt x="11878" y="2375"/>
                  </a:lnTo>
                  <a:lnTo>
                    <a:pt x="11863" y="2324"/>
                  </a:lnTo>
                  <a:lnTo>
                    <a:pt x="11839" y="2271"/>
                  </a:lnTo>
                  <a:lnTo>
                    <a:pt x="11820" y="2245"/>
                  </a:lnTo>
                  <a:lnTo>
                    <a:pt x="11831" y="2225"/>
                  </a:lnTo>
                  <a:lnTo>
                    <a:pt x="11860" y="2190"/>
                  </a:lnTo>
                  <a:lnTo>
                    <a:pt x="11876" y="2175"/>
                  </a:lnTo>
                  <a:lnTo>
                    <a:pt x="11911" y="2152"/>
                  </a:lnTo>
                  <a:lnTo>
                    <a:pt x="11972" y="2127"/>
                  </a:lnTo>
                  <a:lnTo>
                    <a:pt x="12112" y="2093"/>
                  </a:lnTo>
                  <a:lnTo>
                    <a:pt x="12159" y="2075"/>
                  </a:lnTo>
                  <a:lnTo>
                    <a:pt x="12171" y="2068"/>
                  </a:lnTo>
                  <a:lnTo>
                    <a:pt x="12181" y="2059"/>
                  </a:lnTo>
                  <a:lnTo>
                    <a:pt x="12190" y="2050"/>
                  </a:lnTo>
                  <a:lnTo>
                    <a:pt x="12196" y="2037"/>
                  </a:lnTo>
                  <a:lnTo>
                    <a:pt x="12200" y="2024"/>
                  </a:lnTo>
                  <a:lnTo>
                    <a:pt x="12200" y="2009"/>
                  </a:lnTo>
                  <a:lnTo>
                    <a:pt x="12192" y="1972"/>
                  </a:lnTo>
                  <a:lnTo>
                    <a:pt x="12171" y="1925"/>
                  </a:lnTo>
                  <a:lnTo>
                    <a:pt x="12111" y="1831"/>
                  </a:lnTo>
                  <a:lnTo>
                    <a:pt x="12200" y="1801"/>
                  </a:lnTo>
                  <a:lnTo>
                    <a:pt x="12264" y="1763"/>
                  </a:lnTo>
                  <a:lnTo>
                    <a:pt x="12295" y="1734"/>
                  </a:lnTo>
                  <a:lnTo>
                    <a:pt x="12317" y="1703"/>
                  </a:lnTo>
                  <a:lnTo>
                    <a:pt x="12324" y="1687"/>
                  </a:lnTo>
                  <a:lnTo>
                    <a:pt x="12333" y="1655"/>
                  </a:lnTo>
                  <a:lnTo>
                    <a:pt x="12334" y="1621"/>
                  </a:lnTo>
                  <a:lnTo>
                    <a:pt x="12328" y="1586"/>
                  </a:lnTo>
                  <a:lnTo>
                    <a:pt x="12317" y="1552"/>
                  </a:lnTo>
                  <a:lnTo>
                    <a:pt x="12287" y="1500"/>
                  </a:lnTo>
                  <a:lnTo>
                    <a:pt x="12248" y="1448"/>
                  </a:lnTo>
                  <a:lnTo>
                    <a:pt x="12161" y="1368"/>
                  </a:lnTo>
                  <a:lnTo>
                    <a:pt x="12122" y="1340"/>
                  </a:lnTo>
                  <a:lnTo>
                    <a:pt x="12137" y="1320"/>
                  </a:lnTo>
                  <a:lnTo>
                    <a:pt x="12157" y="1277"/>
                  </a:lnTo>
                  <a:lnTo>
                    <a:pt x="12164" y="1233"/>
                  </a:lnTo>
                  <a:lnTo>
                    <a:pt x="12163" y="1186"/>
                  </a:lnTo>
                  <a:lnTo>
                    <a:pt x="12137" y="1086"/>
                  </a:lnTo>
                  <a:lnTo>
                    <a:pt x="12062" y="899"/>
                  </a:lnTo>
                  <a:lnTo>
                    <a:pt x="12026" y="788"/>
                  </a:lnTo>
                  <a:lnTo>
                    <a:pt x="12015" y="703"/>
                  </a:lnTo>
                  <a:lnTo>
                    <a:pt x="12018" y="648"/>
                  </a:lnTo>
                  <a:lnTo>
                    <a:pt x="12032" y="591"/>
                  </a:lnTo>
                  <a:lnTo>
                    <a:pt x="12059" y="535"/>
                  </a:lnTo>
                  <a:lnTo>
                    <a:pt x="12078" y="508"/>
                  </a:lnTo>
                  <a:lnTo>
                    <a:pt x="12002" y="458"/>
                  </a:lnTo>
                  <a:lnTo>
                    <a:pt x="11924" y="422"/>
                  </a:lnTo>
                  <a:lnTo>
                    <a:pt x="11799" y="393"/>
                  </a:lnTo>
                  <a:lnTo>
                    <a:pt x="11714" y="385"/>
                  </a:lnTo>
                  <a:lnTo>
                    <a:pt x="11403" y="404"/>
                  </a:lnTo>
                  <a:lnTo>
                    <a:pt x="11183" y="418"/>
                  </a:lnTo>
                  <a:lnTo>
                    <a:pt x="11014" y="404"/>
                  </a:lnTo>
                  <a:lnTo>
                    <a:pt x="10894" y="367"/>
                  </a:lnTo>
                  <a:lnTo>
                    <a:pt x="10819" y="325"/>
                  </a:lnTo>
                  <a:lnTo>
                    <a:pt x="10748" y="266"/>
                  </a:lnTo>
                  <a:lnTo>
                    <a:pt x="10030" y="193"/>
                  </a:lnTo>
                  <a:lnTo>
                    <a:pt x="9745" y="188"/>
                  </a:lnTo>
                  <a:lnTo>
                    <a:pt x="9031" y="206"/>
                  </a:lnTo>
                  <a:lnTo>
                    <a:pt x="8040" y="248"/>
                  </a:lnTo>
                  <a:lnTo>
                    <a:pt x="7759" y="250"/>
                  </a:lnTo>
                  <a:lnTo>
                    <a:pt x="7063" y="204"/>
                  </a:lnTo>
                  <a:lnTo>
                    <a:pt x="6513" y="96"/>
                  </a:lnTo>
                  <a:lnTo>
                    <a:pt x="6241" y="9"/>
                  </a:lnTo>
                  <a:lnTo>
                    <a:pt x="6242" y="24"/>
                  </a:lnTo>
                  <a:lnTo>
                    <a:pt x="6241" y="38"/>
                  </a:lnTo>
                  <a:lnTo>
                    <a:pt x="6238" y="48"/>
                  </a:lnTo>
                  <a:lnTo>
                    <a:pt x="6234" y="56"/>
                  </a:lnTo>
                  <a:lnTo>
                    <a:pt x="6229" y="62"/>
                  </a:lnTo>
                  <a:lnTo>
                    <a:pt x="6223" y="67"/>
                  </a:lnTo>
                  <a:lnTo>
                    <a:pt x="6216" y="71"/>
                  </a:lnTo>
                  <a:lnTo>
                    <a:pt x="6186" y="72"/>
                  </a:lnTo>
                  <a:lnTo>
                    <a:pt x="6105" y="49"/>
                  </a:lnTo>
                  <a:lnTo>
                    <a:pt x="5978" y="7"/>
                  </a:lnTo>
                  <a:lnTo>
                    <a:pt x="5947" y="1"/>
                  </a:lnTo>
                  <a:lnTo>
                    <a:pt x="5932" y="0"/>
                  </a:lnTo>
                  <a:lnTo>
                    <a:pt x="5905" y="1"/>
                  </a:lnTo>
                  <a:lnTo>
                    <a:pt x="5881" y="8"/>
                  </a:lnTo>
                  <a:lnTo>
                    <a:pt x="5870" y="14"/>
                  </a:lnTo>
                  <a:lnTo>
                    <a:pt x="5876" y="20"/>
                  </a:lnTo>
                  <a:lnTo>
                    <a:pt x="5883" y="24"/>
                  </a:lnTo>
                  <a:lnTo>
                    <a:pt x="5903" y="28"/>
                  </a:lnTo>
                  <a:lnTo>
                    <a:pt x="5961" y="34"/>
                  </a:lnTo>
                  <a:lnTo>
                    <a:pt x="5972" y="38"/>
                  </a:lnTo>
                  <a:lnTo>
                    <a:pt x="5982" y="43"/>
                  </a:lnTo>
                  <a:lnTo>
                    <a:pt x="5992" y="50"/>
                  </a:lnTo>
                  <a:lnTo>
                    <a:pt x="5995" y="54"/>
                  </a:lnTo>
                  <a:lnTo>
                    <a:pt x="6006" y="71"/>
                  </a:lnTo>
                  <a:lnTo>
                    <a:pt x="6014" y="94"/>
                  </a:lnTo>
                  <a:lnTo>
                    <a:pt x="6015" y="104"/>
                  </a:lnTo>
                  <a:lnTo>
                    <a:pt x="5770" y="81"/>
                  </a:lnTo>
                  <a:lnTo>
                    <a:pt x="5431" y="99"/>
                  </a:lnTo>
                  <a:lnTo>
                    <a:pt x="5002" y="172"/>
                  </a:lnTo>
                  <a:lnTo>
                    <a:pt x="4410" y="275"/>
                  </a:lnTo>
                  <a:lnTo>
                    <a:pt x="4169" y="289"/>
                  </a:lnTo>
                  <a:lnTo>
                    <a:pt x="4015" y="282"/>
                  </a:lnTo>
                  <a:lnTo>
                    <a:pt x="3866" y="256"/>
                  </a:lnTo>
                  <a:lnTo>
                    <a:pt x="3724" y="209"/>
                  </a:lnTo>
                  <a:lnTo>
                    <a:pt x="3589" y="138"/>
                  </a:lnTo>
                  <a:lnTo>
                    <a:pt x="3464" y="38"/>
                  </a:lnTo>
                  <a:lnTo>
                    <a:pt x="3435" y="23"/>
                  </a:lnTo>
                  <a:lnTo>
                    <a:pt x="3408" y="17"/>
                  </a:lnTo>
                  <a:lnTo>
                    <a:pt x="3382" y="18"/>
                  </a:lnTo>
                  <a:lnTo>
                    <a:pt x="3370" y="20"/>
                  </a:lnTo>
                  <a:lnTo>
                    <a:pt x="3347" y="30"/>
                  </a:lnTo>
                  <a:lnTo>
                    <a:pt x="3323" y="46"/>
                  </a:lnTo>
                  <a:lnTo>
                    <a:pt x="3289" y="77"/>
                  </a:lnTo>
                  <a:lnTo>
                    <a:pt x="3126" y="271"/>
                  </a:lnTo>
                  <a:lnTo>
                    <a:pt x="3071" y="312"/>
                  </a:lnTo>
                  <a:lnTo>
                    <a:pt x="2960" y="321"/>
                  </a:lnTo>
                  <a:lnTo>
                    <a:pt x="2851" y="314"/>
                  </a:lnTo>
                  <a:lnTo>
                    <a:pt x="2707" y="282"/>
                  </a:lnTo>
                  <a:lnTo>
                    <a:pt x="2533" y="215"/>
                  </a:lnTo>
                  <a:lnTo>
                    <a:pt x="2500" y="199"/>
                  </a:lnTo>
                  <a:close/>
                </a:path>
              </a:pathLst>
            </a:custGeom>
            <a:solidFill>
              <a:srgbClr val="007A39"/>
            </a:solidFill>
            <a:ln w="9525">
              <a:noFill/>
              <a:round/>
              <a:headEnd/>
              <a:tailEnd/>
            </a:ln>
          </p:spPr>
          <p:txBody>
            <a:bodyPr>
              <a:prstTxWarp prst="textNoShape">
                <a:avLst/>
              </a:prstTxWarp>
            </a:bodyPr>
            <a:lstStyle/>
            <a:p>
              <a:endParaRPr lang="en-US"/>
            </a:p>
          </p:txBody>
        </p:sp>
        <p:grpSp>
          <p:nvGrpSpPr>
            <p:cNvPr id="47544" name="Group 105"/>
            <p:cNvGrpSpPr>
              <a:grpSpLocks/>
            </p:cNvGrpSpPr>
            <p:nvPr/>
          </p:nvGrpSpPr>
          <p:grpSpPr bwMode="auto">
            <a:xfrm>
              <a:off x="2507" y="2357"/>
              <a:ext cx="1121" cy="1048"/>
              <a:chOff x="154" y="1318"/>
              <a:chExt cx="1121" cy="1048"/>
            </a:xfrm>
          </p:grpSpPr>
          <p:sp>
            <p:nvSpPr>
              <p:cNvPr id="47545" name="Freeform 106"/>
              <p:cNvSpPr>
                <a:spLocks/>
              </p:cNvSpPr>
              <p:nvPr/>
            </p:nvSpPr>
            <p:spPr bwMode="auto">
              <a:xfrm>
                <a:off x="1118" y="1726"/>
                <a:ext cx="50" cy="132"/>
              </a:xfrm>
              <a:custGeom>
                <a:avLst/>
                <a:gdLst>
                  <a:gd name="T0" fmla="*/ 24 w 95"/>
                  <a:gd name="T1" fmla="*/ 25 h 261"/>
                  <a:gd name="T2" fmla="*/ 0 w 95"/>
                  <a:gd name="T3" fmla="*/ 261 h 261"/>
                  <a:gd name="T4" fmla="*/ 95 w 95"/>
                  <a:gd name="T5" fmla="*/ 261 h 261"/>
                  <a:gd name="T6" fmla="*/ 44 w 95"/>
                  <a:gd name="T7" fmla="*/ 0 h 261"/>
                  <a:gd name="T8" fmla="*/ 24 w 95"/>
                  <a:gd name="T9" fmla="*/ 25 h 261"/>
                  <a:gd name="T10" fmla="*/ 0 60000 65536"/>
                  <a:gd name="T11" fmla="*/ 0 60000 65536"/>
                  <a:gd name="T12" fmla="*/ 0 60000 65536"/>
                  <a:gd name="T13" fmla="*/ 0 60000 65536"/>
                  <a:gd name="T14" fmla="*/ 0 60000 65536"/>
                  <a:gd name="T15" fmla="*/ 0 w 95"/>
                  <a:gd name="T16" fmla="*/ 0 h 261"/>
                  <a:gd name="T17" fmla="*/ 95 w 95"/>
                  <a:gd name="T18" fmla="*/ 261 h 261"/>
                </a:gdLst>
                <a:ahLst/>
                <a:cxnLst>
                  <a:cxn ang="T10">
                    <a:pos x="T0" y="T1"/>
                  </a:cxn>
                  <a:cxn ang="T11">
                    <a:pos x="T2" y="T3"/>
                  </a:cxn>
                  <a:cxn ang="T12">
                    <a:pos x="T4" y="T5"/>
                  </a:cxn>
                  <a:cxn ang="T13">
                    <a:pos x="T6" y="T7"/>
                  </a:cxn>
                  <a:cxn ang="T14">
                    <a:pos x="T8" y="T9"/>
                  </a:cxn>
                </a:cxnLst>
                <a:rect l="T15" t="T16" r="T17" b="T18"/>
                <a:pathLst>
                  <a:path w="95" h="261">
                    <a:moveTo>
                      <a:pt x="24" y="25"/>
                    </a:moveTo>
                    <a:lnTo>
                      <a:pt x="0" y="261"/>
                    </a:lnTo>
                    <a:lnTo>
                      <a:pt x="95" y="261"/>
                    </a:lnTo>
                    <a:lnTo>
                      <a:pt x="44" y="0"/>
                    </a:lnTo>
                    <a:lnTo>
                      <a:pt x="24" y="25"/>
                    </a:lnTo>
                    <a:close/>
                  </a:path>
                </a:pathLst>
              </a:custGeom>
              <a:solidFill>
                <a:srgbClr val="9E3F3F"/>
              </a:solidFill>
              <a:ln w="9525">
                <a:noFill/>
                <a:round/>
                <a:headEnd/>
                <a:tailEnd/>
              </a:ln>
            </p:spPr>
            <p:txBody>
              <a:bodyPr>
                <a:prstTxWarp prst="textNoShape">
                  <a:avLst/>
                </a:prstTxWarp>
              </a:bodyPr>
              <a:lstStyle/>
              <a:p>
                <a:endParaRPr lang="en-US"/>
              </a:p>
            </p:txBody>
          </p:sp>
          <p:sp>
            <p:nvSpPr>
              <p:cNvPr id="47546" name="Freeform 107"/>
              <p:cNvSpPr>
                <a:spLocks/>
              </p:cNvSpPr>
              <p:nvPr/>
            </p:nvSpPr>
            <p:spPr bwMode="auto">
              <a:xfrm>
                <a:off x="1135" y="1748"/>
                <a:ext cx="20" cy="103"/>
              </a:xfrm>
              <a:custGeom>
                <a:avLst/>
                <a:gdLst>
                  <a:gd name="T0" fmla="*/ 0 w 38"/>
                  <a:gd name="T1" fmla="*/ 0 h 204"/>
                  <a:gd name="T2" fmla="*/ 0 w 38"/>
                  <a:gd name="T3" fmla="*/ 204 h 204"/>
                  <a:gd name="T4" fmla="*/ 38 w 38"/>
                  <a:gd name="T5" fmla="*/ 204 h 204"/>
                  <a:gd name="T6" fmla="*/ 0 w 38"/>
                  <a:gd name="T7" fmla="*/ 0 h 204"/>
                  <a:gd name="T8" fmla="*/ 0 60000 65536"/>
                  <a:gd name="T9" fmla="*/ 0 60000 65536"/>
                  <a:gd name="T10" fmla="*/ 0 60000 65536"/>
                  <a:gd name="T11" fmla="*/ 0 60000 65536"/>
                  <a:gd name="T12" fmla="*/ 0 w 38"/>
                  <a:gd name="T13" fmla="*/ 0 h 204"/>
                  <a:gd name="T14" fmla="*/ 38 w 38"/>
                  <a:gd name="T15" fmla="*/ 204 h 204"/>
                </a:gdLst>
                <a:ahLst/>
                <a:cxnLst>
                  <a:cxn ang="T8">
                    <a:pos x="T0" y="T1"/>
                  </a:cxn>
                  <a:cxn ang="T9">
                    <a:pos x="T2" y="T3"/>
                  </a:cxn>
                  <a:cxn ang="T10">
                    <a:pos x="T4" y="T5"/>
                  </a:cxn>
                  <a:cxn ang="T11">
                    <a:pos x="T6" y="T7"/>
                  </a:cxn>
                </a:cxnLst>
                <a:rect l="T12" t="T13" r="T14" b="T15"/>
                <a:pathLst>
                  <a:path w="38" h="204">
                    <a:moveTo>
                      <a:pt x="0" y="0"/>
                    </a:moveTo>
                    <a:lnTo>
                      <a:pt x="0" y="204"/>
                    </a:lnTo>
                    <a:lnTo>
                      <a:pt x="38" y="204"/>
                    </a:lnTo>
                    <a:lnTo>
                      <a:pt x="0" y="0"/>
                    </a:lnTo>
                    <a:close/>
                  </a:path>
                </a:pathLst>
              </a:custGeom>
              <a:solidFill>
                <a:srgbClr val="7F0000"/>
              </a:solidFill>
              <a:ln w="9525">
                <a:noFill/>
                <a:round/>
                <a:headEnd/>
                <a:tailEnd/>
              </a:ln>
            </p:spPr>
            <p:txBody>
              <a:bodyPr>
                <a:prstTxWarp prst="textNoShape">
                  <a:avLst/>
                </a:prstTxWarp>
              </a:bodyPr>
              <a:lstStyle/>
              <a:p>
                <a:endParaRPr lang="en-US"/>
              </a:p>
            </p:txBody>
          </p:sp>
          <p:sp>
            <p:nvSpPr>
              <p:cNvPr id="47547" name="Freeform 108"/>
              <p:cNvSpPr>
                <a:spLocks/>
              </p:cNvSpPr>
              <p:nvPr/>
            </p:nvSpPr>
            <p:spPr bwMode="auto">
              <a:xfrm>
                <a:off x="154" y="1318"/>
                <a:ext cx="1000" cy="1048"/>
              </a:xfrm>
              <a:custGeom>
                <a:avLst/>
                <a:gdLst>
                  <a:gd name="T0" fmla="*/ 988 w 1883"/>
                  <a:gd name="T1" fmla="*/ 65 h 2090"/>
                  <a:gd name="T2" fmla="*/ 816 w 1883"/>
                  <a:gd name="T3" fmla="*/ 244 h 2090"/>
                  <a:gd name="T4" fmla="*/ 797 w 1883"/>
                  <a:gd name="T5" fmla="*/ 191 h 2090"/>
                  <a:gd name="T6" fmla="*/ 860 w 1883"/>
                  <a:gd name="T7" fmla="*/ 137 h 2090"/>
                  <a:gd name="T8" fmla="*/ 860 w 1883"/>
                  <a:gd name="T9" fmla="*/ 0 h 2090"/>
                  <a:gd name="T10" fmla="*/ 445 w 1883"/>
                  <a:gd name="T11" fmla="*/ 0 h 2090"/>
                  <a:gd name="T12" fmla="*/ 445 w 1883"/>
                  <a:gd name="T13" fmla="*/ 165 h 2090"/>
                  <a:gd name="T14" fmla="*/ 489 w 1883"/>
                  <a:gd name="T15" fmla="*/ 191 h 2090"/>
                  <a:gd name="T16" fmla="*/ 454 w 1883"/>
                  <a:gd name="T17" fmla="*/ 578 h 2090"/>
                  <a:gd name="T18" fmla="*/ 0 w 1883"/>
                  <a:gd name="T19" fmla="*/ 1049 h 2090"/>
                  <a:gd name="T20" fmla="*/ 191 w 1883"/>
                  <a:gd name="T21" fmla="*/ 1105 h 2090"/>
                  <a:gd name="T22" fmla="*/ 163 w 1883"/>
                  <a:gd name="T23" fmla="*/ 2090 h 2090"/>
                  <a:gd name="T24" fmla="*/ 1720 w 1883"/>
                  <a:gd name="T25" fmla="*/ 2072 h 2090"/>
                  <a:gd name="T26" fmla="*/ 1747 w 1883"/>
                  <a:gd name="T27" fmla="*/ 1176 h 2090"/>
                  <a:gd name="T28" fmla="*/ 1883 w 1883"/>
                  <a:gd name="T29" fmla="*/ 1113 h 2090"/>
                  <a:gd name="T30" fmla="*/ 988 w 1883"/>
                  <a:gd name="T31" fmla="*/ 65 h 209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883"/>
                  <a:gd name="T49" fmla="*/ 0 h 2090"/>
                  <a:gd name="T50" fmla="*/ 1883 w 1883"/>
                  <a:gd name="T51" fmla="*/ 2090 h 209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883" h="2090">
                    <a:moveTo>
                      <a:pt x="988" y="65"/>
                    </a:moveTo>
                    <a:lnTo>
                      <a:pt x="816" y="244"/>
                    </a:lnTo>
                    <a:lnTo>
                      <a:pt x="797" y="191"/>
                    </a:lnTo>
                    <a:lnTo>
                      <a:pt x="860" y="137"/>
                    </a:lnTo>
                    <a:lnTo>
                      <a:pt x="860" y="0"/>
                    </a:lnTo>
                    <a:lnTo>
                      <a:pt x="445" y="0"/>
                    </a:lnTo>
                    <a:lnTo>
                      <a:pt x="445" y="165"/>
                    </a:lnTo>
                    <a:lnTo>
                      <a:pt x="489" y="191"/>
                    </a:lnTo>
                    <a:lnTo>
                      <a:pt x="454" y="578"/>
                    </a:lnTo>
                    <a:lnTo>
                      <a:pt x="0" y="1049"/>
                    </a:lnTo>
                    <a:lnTo>
                      <a:pt x="191" y="1105"/>
                    </a:lnTo>
                    <a:lnTo>
                      <a:pt x="163" y="2090"/>
                    </a:lnTo>
                    <a:lnTo>
                      <a:pt x="1720" y="2072"/>
                    </a:lnTo>
                    <a:lnTo>
                      <a:pt x="1747" y="1176"/>
                    </a:lnTo>
                    <a:lnTo>
                      <a:pt x="1883" y="1113"/>
                    </a:lnTo>
                    <a:lnTo>
                      <a:pt x="988" y="65"/>
                    </a:lnTo>
                    <a:close/>
                  </a:path>
                </a:pathLst>
              </a:custGeom>
              <a:solidFill>
                <a:srgbClr val="000000"/>
              </a:solidFill>
              <a:ln w="9525">
                <a:noFill/>
                <a:round/>
                <a:headEnd/>
                <a:tailEnd/>
              </a:ln>
            </p:spPr>
            <p:txBody>
              <a:bodyPr>
                <a:prstTxWarp prst="textNoShape">
                  <a:avLst/>
                </a:prstTxWarp>
              </a:bodyPr>
              <a:lstStyle/>
              <a:p>
                <a:endParaRPr lang="en-US"/>
              </a:p>
            </p:txBody>
          </p:sp>
          <p:sp>
            <p:nvSpPr>
              <p:cNvPr id="47548" name="Freeform 109"/>
              <p:cNvSpPr>
                <a:spLocks/>
              </p:cNvSpPr>
              <p:nvPr/>
            </p:nvSpPr>
            <p:spPr bwMode="auto">
              <a:xfrm>
                <a:off x="678" y="1345"/>
                <a:ext cx="597" cy="1012"/>
              </a:xfrm>
              <a:custGeom>
                <a:avLst/>
                <a:gdLst>
                  <a:gd name="T0" fmla="*/ 0 w 1124"/>
                  <a:gd name="T1" fmla="*/ 10 h 2017"/>
                  <a:gd name="T2" fmla="*/ 245 w 1124"/>
                  <a:gd name="T3" fmla="*/ 0 h 2017"/>
                  <a:gd name="T4" fmla="*/ 1124 w 1124"/>
                  <a:gd name="T5" fmla="*/ 1013 h 2017"/>
                  <a:gd name="T6" fmla="*/ 1021 w 1124"/>
                  <a:gd name="T7" fmla="*/ 1058 h 2017"/>
                  <a:gd name="T8" fmla="*/ 1004 w 1124"/>
                  <a:gd name="T9" fmla="*/ 1837 h 2017"/>
                  <a:gd name="T10" fmla="*/ 732 w 1124"/>
                  <a:gd name="T11" fmla="*/ 2017 h 2017"/>
                  <a:gd name="T12" fmla="*/ 759 w 1124"/>
                  <a:gd name="T13" fmla="*/ 1121 h 2017"/>
                  <a:gd name="T14" fmla="*/ 895 w 1124"/>
                  <a:gd name="T15" fmla="*/ 1058 h 2017"/>
                  <a:gd name="T16" fmla="*/ 0 w 1124"/>
                  <a:gd name="T17" fmla="*/ 10 h 201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24"/>
                  <a:gd name="T28" fmla="*/ 0 h 2017"/>
                  <a:gd name="T29" fmla="*/ 1124 w 1124"/>
                  <a:gd name="T30" fmla="*/ 2017 h 201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24" h="2017">
                    <a:moveTo>
                      <a:pt x="0" y="10"/>
                    </a:moveTo>
                    <a:lnTo>
                      <a:pt x="245" y="0"/>
                    </a:lnTo>
                    <a:lnTo>
                      <a:pt x="1124" y="1013"/>
                    </a:lnTo>
                    <a:lnTo>
                      <a:pt x="1021" y="1058"/>
                    </a:lnTo>
                    <a:lnTo>
                      <a:pt x="1004" y="1837"/>
                    </a:lnTo>
                    <a:lnTo>
                      <a:pt x="732" y="2017"/>
                    </a:lnTo>
                    <a:lnTo>
                      <a:pt x="759" y="1121"/>
                    </a:lnTo>
                    <a:lnTo>
                      <a:pt x="895" y="1058"/>
                    </a:lnTo>
                    <a:lnTo>
                      <a:pt x="0" y="10"/>
                    </a:lnTo>
                    <a:close/>
                  </a:path>
                </a:pathLst>
              </a:custGeom>
              <a:solidFill>
                <a:srgbClr val="000000"/>
              </a:solidFill>
              <a:ln w="9525">
                <a:noFill/>
                <a:round/>
                <a:headEnd/>
                <a:tailEnd/>
              </a:ln>
            </p:spPr>
            <p:txBody>
              <a:bodyPr>
                <a:prstTxWarp prst="textNoShape">
                  <a:avLst/>
                </a:prstTxWarp>
              </a:bodyPr>
              <a:lstStyle/>
              <a:p>
                <a:endParaRPr lang="en-US"/>
              </a:p>
            </p:txBody>
          </p:sp>
          <p:sp>
            <p:nvSpPr>
              <p:cNvPr id="47549" name="Freeform 110"/>
              <p:cNvSpPr>
                <a:spLocks/>
              </p:cNvSpPr>
              <p:nvPr/>
            </p:nvSpPr>
            <p:spPr bwMode="auto">
              <a:xfrm>
                <a:off x="709" y="1364"/>
                <a:ext cx="517" cy="516"/>
              </a:xfrm>
              <a:custGeom>
                <a:avLst/>
                <a:gdLst>
                  <a:gd name="T0" fmla="*/ 0 w 974"/>
                  <a:gd name="T1" fmla="*/ 33 h 1030"/>
                  <a:gd name="T2" fmla="*/ 168 w 974"/>
                  <a:gd name="T3" fmla="*/ 0 h 1030"/>
                  <a:gd name="T4" fmla="*/ 974 w 974"/>
                  <a:gd name="T5" fmla="*/ 958 h 1030"/>
                  <a:gd name="T6" fmla="*/ 765 w 974"/>
                  <a:gd name="T7" fmla="*/ 1030 h 1030"/>
                  <a:gd name="T8" fmla="*/ 0 w 974"/>
                  <a:gd name="T9" fmla="*/ 33 h 1030"/>
                  <a:gd name="T10" fmla="*/ 0 60000 65536"/>
                  <a:gd name="T11" fmla="*/ 0 60000 65536"/>
                  <a:gd name="T12" fmla="*/ 0 60000 65536"/>
                  <a:gd name="T13" fmla="*/ 0 60000 65536"/>
                  <a:gd name="T14" fmla="*/ 0 60000 65536"/>
                  <a:gd name="T15" fmla="*/ 0 w 974"/>
                  <a:gd name="T16" fmla="*/ 0 h 1030"/>
                  <a:gd name="T17" fmla="*/ 974 w 974"/>
                  <a:gd name="T18" fmla="*/ 1030 h 1030"/>
                </a:gdLst>
                <a:ahLst/>
                <a:cxnLst>
                  <a:cxn ang="T10">
                    <a:pos x="T0" y="T1"/>
                  </a:cxn>
                  <a:cxn ang="T11">
                    <a:pos x="T2" y="T3"/>
                  </a:cxn>
                  <a:cxn ang="T12">
                    <a:pos x="T4" y="T5"/>
                  </a:cxn>
                  <a:cxn ang="T13">
                    <a:pos x="T6" y="T7"/>
                  </a:cxn>
                  <a:cxn ang="T14">
                    <a:pos x="T8" y="T9"/>
                  </a:cxn>
                </a:cxnLst>
                <a:rect l="T15" t="T16" r="T17" b="T18"/>
                <a:pathLst>
                  <a:path w="974" h="1030">
                    <a:moveTo>
                      <a:pt x="0" y="33"/>
                    </a:moveTo>
                    <a:lnTo>
                      <a:pt x="168" y="0"/>
                    </a:lnTo>
                    <a:lnTo>
                      <a:pt x="974" y="958"/>
                    </a:lnTo>
                    <a:lnTo>
                      <a:pt x="765" y="1030"/>
                    </a:lnTo>
                    <a:lnTo>
                      <a:pt x="0" y="33"/>
                    </a:lnTo>
                    <a:close/>
                  </a:path>
                </a:pathLst>
              </a:custGeom>
              <a:solidFill>
                <a:srgbClr val="CC9900"/>
              </a:solidFill>
              <a:ln w="9525">
                <a:noFill/>
                <a:round/>
                <a:headEnd/>
                <a:tailEnd/>
              </a:ln>
            </p:spPr>
            <p:txBody>
              <a:bodyPr>
                <a:prstTxWarp prst="textNoShape">
                  <a:avLst/>
                </a:prstTxWarp>
              </a:bodyPr>
              <a:lstStyle/>
              <a:p>
                <a:endParaRPr lang="en-US"/>
              </a:p>
            </p:txBody>
          </p:sp>
          <p:sp>
            <p:nvSpPr>
              <p:cNvPr id="47550" name="Freeform 111"/>
              <p:cNvSpPr>
                <a:spLocks/>
              </p:cNvSpPr>
              <p:nvPr/>
            </p:nvSpPr>
            <p:spPr bwMode="auto">
              <a:xfrm>
                <a:off x="1096" y="1908"/>
                <a:ext cx="91" cy="395"/>
              </a:xfrm>
              <a:custGeom>
                <a:avLst/>
                <a:gdLst>
                  <a:gd name="T0" fmla="*/ 27 w 172"/>
                  <a:gd name="T1" fmla="*/ 27 h 788"/>
                  <a:gd name="T2" fmla="*/ 163 w 172"/>
                  <a:gd name="T3" fmla="*/ 0 h 788"/>
                  <a:gd name="T4" fmla="*/ 172 w 172"/>
                  <a:gd name="T5" fmla="*/ 671 h 788"/>
                  <a:gd name="T6" fmla="*/ 0 w 172"/>
                  <a:gd name="T7" fmla="*/ 788 h 788"/>
                  <a:gd name="T8" fmla="*/ 27 w 172"/>
                  <a:gd name="T9" fmla="*/ 27 h 788"/>
                  <a:gd name="T10" fmla="*/ 0 60000 65536"/>
                  <a:gd name="T11" fmla="*/ 0 60000 65536"/>
                  <a:gd name="T12" fmla="*/ 0 60000 65536"/>
                  <a:gd name="T13" fmla="*/ 0 60000 65536"/>
                  <a:gd name="T14" fmla="*/ 0 60000 65536"/>
                  <a:gd name="T15" fmla="*/ 0 w 172"/>
                  <a:gd name="T16" fmla="*/ 0 h 788"/>
                  <a:gd name="T17" fmla="*/ 172 w 172"/>
                  <a:gd name="T18" fmla="*/ 788 h 788"/>
                </a:gdLst>
                <a:ahLst/>
                <a:cxnLst>
                  <a:cxn ang="T10">
                    <a:pos x="T0" y="T1"/>
                  </a:cxn>
                  <a:cxn ang="T11">
                    <a:pos x="T2" y="T3"/>
                  </a:cxn>
                  <a:cxn ang="T12">
                    <a:pos x="T4" y="T5"/>
                  </a:cxn>
                  <a:cxn ang="T13">
                    <a:pos x="T6" y="T7"/>
                  </a:cxn>
                  <a:cxn ang="T14">
                    <a:pos x="T8" y="T9"/>
                  </a:cxn>
                </a:cxnLst>
                <a:rect l="T15" t="T16" r="T17" b="T18"/>
                <a:pathLst>
                  <a:path w="172" h="788">
                    <a:moveTo>
                      <a:pt x="27" y="27"/>
                    </a:moveTo>
                    <a:lnTo>
                      <a:pt x="163" y="0"/>
                    </a:lnTo>
                    <a:lnTo>
                      <a:pt x="172" y="671"/>
                    </a:lnTo>
                    <a:lnTo>
                      <a:pt x="0" y="788"/>
                    </a:lnTo>
                    <a:lnTo>
                      <a:pt x="27" y="27"/>
                    </a:lnTo>
                    <a:close/>
                  </a:path>
                </a:pathLst>
              </a:custGeom>
              <a:solidFill>
                <a:srgbClr val="FFB871"/>
              </a:solidFill>
              <a:ln w="9525">
                <a:noFill/>
                <a:round/>
                <a:headEnd/>
                <a:tailEnd/>
              </a:ln>
            </p:spPr>
            <p:txBody>
              <a:bodyPr>
                <a:prstTxWarp prst="textNoShape">
                  <a:avLst/>
                </a:prstTxWarp>
              </a:bodyPr>
              <a:lstStyle/>
              <a:p>
                <a:endParaRPr lang="en-US"/>
              </a:p>
            </p:txBody>
          </p:sp>
          <p:sp>
            <p:nvSpPr>
              <p:cNvPr id="47551" name="Freeform 112"/>
              <p:cNvSpPr>
                <a:spLocks/>
              </p:cNvSpPr>
              <p:nvPr/>
            </p:nvSpPr>
            <p:spPr bwMode="auto">
              <a:xfrm>
                <a:off x="202" y="1386"/>
                <a:ext cx="898" cy="494"/>
              </a:xfrm>
              <a:custGeom>
                <a:avLst/>
                <a:gdLst>
                  <a:gd name="T0" fmla="*/ 897 w 1691"/>
                  <a:gd name="T1" fmla="*/ 0 h 984"/>
                  <a:gd name="T2" fmla="*/ 0 w 1691"/>
                  <a:gd name="T3" fmla="*/ 868 h 984"/>
                  <a:gd name="T4" fmla="*/ 63 w 1691"/>
                  <a:gd name="T5" fmla="*/ 912 h 984"/>
                  <a:gd name="T6" fmla="*/ 906 w 1691"/>
                  <a:gd name="T7" fmla="*/ 136 h 984"/>
                  <a:gd name="T8" fmla="*/ 1612 w 1691"/>
                  <a:gd name="T9" fmla="*/ 976 h 984"/>
                  <a:gd name="T10" fmla="*/ 1691 w 1691"/>
                  <a:gd name="T11" fmla="*/ 984 h 984"/>
                  <a:gd name="T12" fmla="*/ 897 w 1691"/>
                  <a:gd name="T13" fmla="*/ 0 h 984"/>
                  <a:gd name="T14" fmla="*/ 0 60000 65536"/>
                  <a:gd name="T15" fmla="*/ 0 60000 65536"/>
                  <a:gd name="T16" fmla="*/ 0 60000 65536"/>
                  <a:gd name="T17" fmla="*/ 0 60000 65536"/>
                  <a:gd name="T18" fmla="*/ 0 60000 65536"/>
                  <a:gd name="T19" fmla="*/ 0 60000 65536"/>
                  <a:gd name="T20" fmla="*/ 0 60000 65536"/>
                  <a:gd name="T21" fmla="*/ 0 w 1691"/>
                  <a:gd name="T22" fmla="*/ 0 h 984"/>
                  <a:gd name="T23" fmla="*/ 1691 w 1691"/>
                  <a:gd name="T24" fmla="*/ 984 h 98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91" h="984">
                    <a:moveTo>
                      <a:pt x="897" y="0"/>
                    </a:moveTo>
                    <a:lnTo>
                      <a:pt x="0" y="868"/>
                    </a:lnTo>
                    <a:lnTo>
                      <a:pt x="63" y="912"/>
                    </a:lnTo>
                    <a:lnTo>
                      <a:pt x="906" y="136"/>
                    </a:lnTo>
                    <a:lnTo>
                      <a:pt x="1612" y="976"/>
                    </a:lnTo>
                    <a:lnTo>
                      <a:pt x="1691" y="984"/>
                    </a:lnTo>
                    <a:lnTo>
                      <a:pt x="897" y="0"/>
                    </a:lnTo>
                    <a:close/>
                  </a:path>
                </a:pathLst>
              </a:custGeom>
              <a:solidFill>
                <a:srgbClr val="996633"/>
              </a:solidFill>
              <a:ln w="9525">
                <a:noFill/>
                <a:round/>
                <a:headEnd/>
                <a:tailEnd/>
              </a:ln>
            </p:spPr>
            <p:txBody>
              <a:bodyPr>
                <a:prstTxWarp prst="textNoShape">
                  <a:avLst/>
                </a:prstTxWarp>
              </a:bodyPr>
              <a:lstStyle/>
              <a:p>
                <a:endParaRPr lang="en-US"/>
              </a:p>
            </p:txBody>
          </p:sp>
          <p:sp>
            <p:nvSpPr>
              <p:cNvPr id="47552" name="Freeform 113"/>
              <p:cNvSpPr>
                <a:spLocks/>
              </p:cNvSpPr>
              <p:nvPr/>
            </p:nvSpPr>
            <p:spPr bwMode="auto">
              <a:xfrm>
                <a:off x="433" y="1414"/>
                <a:ext cx="91" cy="159"/>
              </a:xfrm>
              <a:custGeom>
                <a:avLst/>
                <a:gdLst>
                  <a:gd name="T0" fmla="*/ 9 w 172"/>
                  <a:gd name="T1" fmla="*/ 0 h 317"/>
                  <a:gd name="T2" fmla="*/ 163 w 172"/>
                  <a:gd name="T3" fmla="*/ 18 h 317"/>
                  <a:gd name="T4" fmla="*/ 172 w 172"/>
                  <a:gd name="T5" fmla="*/ 106 h 317"/>
                  <a:gd name="T6" fmla="*/ 0 w 172"/>
                  <a:gd name="T7" fmla="*/ 317 h 317"/>
                  <a:gd name="T8" fmla="*/ 9 w 172"/>
                  <a:gd name="T9" fmla="*/ 0 h 317"/>
                  <a:gd name="T10" fmla="*/ 0 60000 65536"/>
                  <a:gd name="T11" fmla="*/ 0 60000 65536"/>
                  <a:gd name="T12" fmla="*/ 0 60000 65536"/>
                  <a:gd name="T13" fmla="*/ 0 60000 65536"/>
                  <a:gd name="T14" fmla="*/ 0 60000 65536"/>
                  <a:gd name="T15" fmla="*/ 0 w 172"/>
                  <a:gd name="T16" fmla="*/ 0 h 317"/>
                  <a:gd name="T17" fmla="*/ 172 w 172"/>
                  <a:gd name="T18" fmla="*/ 317 h 317"/>
                </a:gdLst>
                <a:ahLst/>
                <a:cxnLst>
                  <a:cxn ang="T10">
                    <a:pos x="T0" y="T1"/>
                  </a:cxn>
                  <a:cxn ang="T11">
                    <a:pos x="T2" y="T3"/>
                  </a:cxn>
                  <a:cxn ang="T12">
                    <a:pos x="T4" y="T5"/>
                  </a:cxn>
                  <a:cxn ang="T13">
                    <a:pos x="T6" y="T7"/>
                  </a:cxn>
                  <a:cxn ang="T14">
                    <a:pos x="T8" y="T9"/>
                  </a:cxn>
                </a:cxnLst>
                <a:rect l="T15" t="T16" r="T17" b="T18"/>
                <a:pathLst>
                  <a:path w="172" h="317">
                    <a:moveTo>
                      <a:pt x="9" y="0"/>
                    </a:moveTo>
                    <a:lnTo>
                      <a:pt x="163" y="18"/>
                    </a:lnTo>
                    <a:lnTo>
                      <a:pt x="172" y="106"/>
                    </a:lnTo>
                    <a:lnTo>
                      <a:pt x="0" y="317"/>
                    </a:lnTo>
                    <a:lnTo>
                      <a:pt x="9" y="0"/>
                    </a:lnTo>
                    <a:close/>
                  </a:path>
                </a:pathLst>
              </a:custGeom>
              <a:solidFill>
                <a:srgbClr val="B00000"/>
              </a:solidFill>
              <a:ln w="9525">
                <a:noFill/>
                <a:round/>
                <a:headEnd/>
                <a:tailEnd/>
              </a:ln>
            </p:spPr>
            <p:txBody>
              <a:bodyPr>
                <a:prstTxWarp prst="textNoShape">
                  <a:avLst/>
                </a:prstTxWarp>
              </a:bodyPr>
              <a:lstStyle/>
              <a:p>
                <a:endParaRPr lang="en-US"/>
              </a:p>
            </p:txBody>
          </p:sp>
          <p:sp>
            <p:nvSpPr>
              <p:cNvPr id="47553" name="Freeform 114"/>
              <p:cNvSpPr>
                <a:spLocks/>
              </p:cNvSpPr>
              <p:nvPr/>
            </p:nvSpPr>
            <p:spPr bwMode="auto">
              <a:xfrm>
                <a:off x="405" y="1337"/>
                <a:ext cx="127" cy="52"/>
              </a:xfrm>
              <a:custGeom>
                <a:avLst/>
                <a:gdLst>
                  <a:gd name="T0" fmla="*/ 0 w 241"/>
                  <a:gd name="T1" fmla="*/ 0 h 106"/>
                  <a:gd name="T2" fmla="*/ 229 w 241"/>
                  <a:gd name="T3" fmla="*/ 16 h 106"/>
                  <a:gd name="T4" fmla="*/ 241 w 241"/>
                  <a:gd name="T5" fmla="*/ 106 h 106"/>
                  <a:gd name="T6" fmla="*/ 15 w 241"/>
                  <a:gd name="T7" fmla="*/ 82 h 106"/>
                  <a:gd name="T8" fmla="*/ 0 w 241"/>
                  <a:gd name="T9" fmla="*/ 0 h 106"/>
                  <a:gd name="T10" fmla="*/ 0 60000 65536"/>
                  <a:gd name="T11" fmla="*/ 0 60000 65536"/>
                  <a:gd name="T12" fmla="*/ 0 60000 65536"/>
                  <a:gd name="T13" fmla="*/ 0 60000 65536"/>
                  <a:gd name="T14" fmla="*/ 0 60000 65536"/>
                  <a:gd name="T15" fmla="*/ 0 w 241"/>
                  <a:gd name="T16" fmla="*/ 0 h 106"/>
                  <a:gd name="T17" fmla="*/ 241 w 241"/>
                  <a:gd name="T18" fmla="*/ 106 h 106"/>
                </a:gdLst>
                <a:ahLst/>
                <a:cxnLst>
                  <a:cxn ang="T10">
                    <a:pos x="T0" y="T1"/>
                  </a:cxn>
                  <a:cxn ang="T11">
                    <a:pos x="T2" y="T3"/>
                  </a:cxn>
                  <a:cxn ang="T12">
                    <a:pos x="T4" y="T5"/>
                  </a:cxn>
                  <a:cxn ang="T13">
                    <a:pos x="T6" y="T7"/>
                  </a:cxn>
                  <a:cxn ang="T14">
                    <a:pos x="T8" y="T9"/>
                  </a:cxn>
                </a:cxnLst>
                <a:rect l="T15" t="T16" r="T17" b="T18"/>
                <a:pathLst>
                  <a:path w="241" h="106">
                    <a:moveTo>
                      <a:pt x="0" y="0"/>
                    </a:moveTo>
                    <a:lnTo>
                      <a:pt x="229" y="16"/>
                    </a:lnTo>
                    <a:lnTo>
                      <a:pt x="241" y="106"/>
                    </a:lnTo>
                    <a:lnTo>
                      <a:pt x="15" y="82"/>
                    </a:lnTo>
                    <a:lnTo>
                      <a:pt x="0" y="0"/>
                    </a:lnTo>
                    <a:close/>
                  </a:path>
                </a:pathLst>
              </a:custGeom>
              <a:solidFill>
                <a:srgbClr val="B00000"/>
              </a:solidFill>
              <a:ln w="9525">
                <a:noFill/>
                <a:round/>
                <a:headEnd/>
                <a:tailEnd/>
              </a:ln>
            </p:spPr>
            <p:txBody>
              <a:bodyPr>
                <a:prstTxWarp prst="textNoShape">
                  <a:avLst/>
                </a:prstTxWarp>
              </a:bodyPr>
              <a:lstStyle/>
              <a:p>
                <a:endParaRPr lang="en-US"/>
              </a:p>
            </p:txBody>
          </p:sp>
          <p:sp>
            <p:nvSpPr>
              <p:cNvPr id="47554" name="Freeform 115"/>
              <p:cNvSpPr>
                <a:spLocks/>
              </p:cNvSpPr>
              <p:nvPr/>
            </p:nvSpPr>
            <p:spPr bwMode="auto">
              <a:xfrm>
                <a:off x="558" y="1597"/>
                <a:ext cx="240" cy="165"/>
              </a:xfrm>
              <a:custGeom>
                <a:avLst/>
                <a:gdLst>
                  <a:gd name="T0" fmla="*/ 452 w 452"/>
                  <a:gd name="T1" fmla="*/ 330 h 330"/>
                  <a:gd name="T2" fmla="*/ 428 w 452"/>
                  <a:gd name="T3" fmla="*/ 0 h 330"/>
                  <a:gd name="T4" fmla="*/ 11 w 452"/>
                  <a:gd name="T5" fmla="*/ 0 h 330"/>
                  <a:gd name="T6" fmla="*/ 0 w 452"/>
                  <a:gd name="T7" fmla="*/ 329 h 330"/>
                  <a:gd name="T8" fmla="*/ 452 w 452"/>
                  <a:gd name="T9" fmla="*/ 330 h 330"/>
                  <a:gd name="T10" fmla="*/ 0 60000 65536"/>
                  <a:gd name="T11" fmla="*/ 0 60000 65536"/>
                  <a:gd name="T12" fmla="*/ 0 60000 65536"/>
                  <a:gd name="T13" fmla="*/ 0 60000 65536"/>
                  <a:gd name="T14" fmla="*/ 0 60000 65536"/>
                  <a:gd name="T15" fmla="*/ 0 w 452"/>
                  <a:gd name="T16" fmla="*/ 0 h 330"/>
                  <a:gd name="T17" fmla="*/ 452 w 452"/>
                  <a:gd name="T18" fmla="*/ 330 h 330"/>
                </a:gdLst>
                <a:ahLst/>
                <a:cxnLst>
                  <a:cxn ang="T10">
                    <a:pos x="T0" y="T1"/>
                  </a:cxn>
                  <a:cxn ang="T11">
                    <a:pos x="T2" y="T3"/>
                  </a:cxn>
                  <a:cxn ang="T12">
                    <a:pos x="T4" y="T5"/>
                  </a:cxn>
                  <a:cxn ang="T13">
                    <a:pos x="T6" y="T7"/>
                  </a:cxn>
                  <a:cxn ang="T14">
                    <a:pos x="T8" y="T9"/>
                  </a:cxn>
                </a:cxnLst>
                <a:rect l="T15" t="T16" r="T17" b="T18"/>
                <a:pathLst>
                  <a:path w="452" h="330">
                    <a:moveTo>
                      <a:pt x="452" y="330"/>
                    </a:moveTo>
                    <a:lnTo>
                      <a:pt x="428" y="0"/>
                    </a:lnTo>
                    <a:lnTo>
                      <a:pt x="11" y="0"/>
                    </a:lnTo>
                    <a:lnTo>
                      <a:pt x="0" y="329"/>
                    </a:lnTo>
                    <a:lnTo>
                      <a:pt x="452" y="330"/>
                    </a:lnTo>
                    <a:close/>
                  </a:path>
                </a:pathLst>
              </a:custGeom>
              <a:solidFill>
                <a:srgbClr val="FFCC99"/>
              </a:solidFill>
              <a:ln w="9525">
                <a:noFill/>
                <a:round/>
                <a:headEnd/>
                <a:tailEnd/>
              </a:ln>
            </p:spPr>
            <p:txBody>
              <a:bodyPr>
                <a:prstTxWarp prst="textNoShape">
                  <a:avLst/>
                </a:prstTxWarp>
              </a:bodyPr>
              <a:lstStyle/>
              <a:p>
                <a:endParaRPr lang="en-US"/>
              </a:p>
            </p:txBody>
          </p:sp>
          <p:sp>
            <p:nvSpPr>
              <p:cNvPr id="47555" name="Rectangle 116"/>
              <p:cNvSpPr>
                <a:spLocks noChangeArrowheads="1"/>
              </p:cNvSpPr>
              <p:nvPr/>
            </p:nvSpPr>
            <p:spPr bwMode="auto">
              <a:xfrm>
                <a:off x="563" y="1799"/>
                <a:ext cx="250" cy="172"/>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47556" name="Rectangle 117"/>
              <p:cNvSpPr>
                <a:spLocks noChangeArrowheads="1"/>
              </p:cNvSpPr>
              <p:nvPr/>
            </p:nvSpPr>
            <p:spPr bwMode="auto">
              <a:xfrm>
                <a:off x="558" y="2017"/>
                <a:ext cx="255" cy="309"/>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47557" name="Rectangle 118"/>
              <p:cNvSpPr>
                <a:spLocks noChangeArrowheads="1"/>
              </p:cNvSpPr>
              <p:nvPr/>
            </p:nvSpPr>
            <p:spPr bwMode="auto">
              <a:xfrm>
                <a:off x="308" y="2004"/>
                <a:ext cx="197" cy="158"/>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47558" name="Rectangle 119"/>
              <p:cNvSpPr>
                <a:spLocks noChangeArrowheads="1"/>
              </p:cNvSpPr>
              <p:nvPr/>
            </p:nvSpPr>
            <p:spPr bwMode="auto">
              <a:xfrm>
                <a:off x="290" y="2199"/>
                <a:ext cx="220" cy="135"/>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47559" name="Rectangle 120"/>
              <p:cNvSpPr>
                <a:spLocks noChangeArrowheads="1"/>
              </p:cNvSpPr>
              <p:nvPr/>
            </p:nvSpPr>
            <p:spPr bwMode="auto">
              <a:xfrm>
                <a:off x="846" y="2008"/>
                <a:ext cx="192" cy="154"/>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47560" name="Rectangle 121"/>
              <p:cNvSpPr>
                <a:spLocks noChangeArrowheads="1"/>
              </p:cNvSpPr>
              <p:nvPr/>
            </p:nvSpPr>
            <p:spPr bwMode="auto">
              <a:xfrm>
                <a:off x="842" y="2194"/>
                <a:ext cx="192" cy="136"/>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47561" name="Freeform 122"/>
              <p:cNvSpPr>
                <a:spLocks/>
              </p:cNvSpPr>
              <p:nvPr/>
            </p:nvSpPr>
            <p:spPr bwMode="auto">
              <a:xfrm>
                <a:off x="285" y="1799"/>
                <a:ext cx="196" cy="136"/>
              </a:xfrm>
              <a:custGeom>
                <a:avLst/>
                <a:gdLst>
                  <a:gd name="T0" fmla="*/ 126 w 371"/>
                  <a:gd name="T1" fmla="*/ 0 h 272"/>
                  <a:gd name="T2" fmla="*/ 9 w 371"/>
                  <a:gd name="T3" fmla="*/ 109 h 272"/>
                  <a:gd name="T4" fmla="*/ 0 w 371"/>
                  <a:gd name="T5" fmla="*/ 272 h 272"/>
                  <a:gd name="T6" fmla="*/ 371 w 371"/>
                  <a:gd name="T7" fmla="*/ 0 h 272"/>
                  <a:gd name="T8" fmla="*/ 126 w 371"/>
                  <a:gd name="T9" fmla="*/ 0 h 272"/>
                  <a:gd name="T10" fmla="*/ 0 60000 65536"/>
                  <a:gd name="T11" fmla="*/ 0 60000 65536"/>
                  <a:gd name="T12" fmla="*/ 0 60000 65536"/>
                  <a:gd name="T13" fmla="*/ 0 60000 65536"/>
                  <a:gd name="T14" fmla="*/ 0 60000 65536"/>
                  <a:gd name="T15" fmla="*/ 0 w 371"/>
                  <a:gd name="T16" fmla="*/ 0 h 272"/>
                  <a:gd name="T17" fmla="*/ 371 w 371"/>
                  <a:gd name="T18" fmla="*/ 272 h 272"/>
                </a:gdLst>
                <a:ahLst/>
                <a:cxnLst>
                  <a:cxn ang="T10">
                    <a:pos x="T0" y="T1"/>
                  </a:cxn>
                  <a:cxn ang="T11">
                    <a:pos x="T2" y="T3"/>
                  </a:cxn>
                  <a:cxn ang="T12">
                    <a:pos x="T4" y="T5"/>
                  </a:cxn>
                  <a:cxn ang="T13">
                    <a:pos x="T6" y="T7"/>
                  </a:cxn>
                  <a:cxn ang="T14">
                    <a:pos x="T8" y="T9"/>
                  </a:cxn>
                </a:cxnLst>
                <a:rect l="T15" t="T16" r="T17" b="T18"/>
                <a:pathLst>
                  <a:path w="371" h="272">
                    <a:moveTo>
                      <a:pt x="126" y="0"/>
                    </a:moveTo>
                    <a:lnTo>
                      <a:pt x="9" y="109"/>
                    </a:lnTo>
                    <a:lnTo>
                      <a:pt x="0" y="272"/>
                    </a:lnTo>
                    <a:lnTo>
                      <a:pt x="371" y="0"/>
                    </a:lnTo>
                    <a:lnTo>
                      <a:pt x="126" y="0"/>
                    </a:lnTo>
                    <a:close/>
                  </a:path>
                </a:pathLst>
              </a:custGeom>
              <a:solidFill>
                <a:srgbClr val="FFCC99"/>
              </a:solidFill>
              <a:ln w="9525">
                <a:noFill/>
                <a:round/>
                <a:headEnd/>
                <a:tailEnd/>
              </a:ln>
            </p:spPr>
            <p:txBody>
              <a:bodyPr>
                <a:prstTxWarp prst="textNoShape">
                  <a:avLst/>
                </a:prstTxWarp>
              </a:bodyPr>
              <a:lstStyle/>
              <a:p>
                <a:endParaRPr lang="en-US"/>
              </a:p>
            </p:txBody>
          </p:sp>
          <p:sp>
            <p:nvSpPr>
              <p:cNvPr id="47562" name="Freeform 123"/>
              <p:cNvSpPr>
                <a:spLocks/>
              </p:cNvSpPr>
              <p:nvPr/>
            </p:nvSpPr>
            <p:spPr bwMode="auto">
              <a:xfrm>
                <a:off x="313" y="1816"/>
                <a:ext cx="197" cy="146"/>
              </a:xfrm>
              <a:custGeom>
                <a:avLst/>
                <a:gdLst>
                  <a:gd name="T0" fmla="*/ 372 w 372"/>
                  <a:gd name="T1" fmla="*/ 0 h 290"/>
                  <a:gd name="T2" fmla="*/ 0 w 372"/>
                  <a:gd name="T3" fmla="*/ 290 h 290"/>
                  <a:gd name="T4" fmla="*/ 335 w 372"/>
                  <a:gd name="T5" fmla="*/ 290 h 290"/>
                  <a:gd name="T6" fmla="*/ 372 w 372"/>
                  <a:gd name="T7" fmla="*/ 0 h 290"/>
                  <a:gd name="T8" fmla="*/ 0 60000 65536"/>
                  <a:gd name="T9" fmla="*/ 0 60000 65536"/>
                  <a:gd name="T10" fmla="*/ 0 60000 65536"/>
                  <a:gd name="T11" fmla="*/ 0 60000 65536"/>
                  <a:gd name="T12" fmla="*/ 0 w 372"/>
                  <a:gd name="T13" fmla="*/ 0 h 290"/>
                  <a:gd name="T14" fmla="*/ 372 w 372"/>
                  <a:gd name="T15" fmla="*/ 290 h 290"/>
                </a:gdLst>
                <a:ahLst/>
                <a:cxnLst>
                  <a:cxn ang="T8">
                    <a:pos x="T0" y="T1"/>
                  </a:cxn>
                  <a:cxn ang="T9">
                    <a:pos x="T2" y="T3"/>
                  </a:cxn>
                  <a:cxn ang="T10">
                    <a:pos x="T4" y="T5"/>
                  </a:cxn>
                  <a:cxn ang="T11">
                    <a:pos x="T6" y="T7"/>
                  </a:cxn>
                </a:cxnLst>
                <a:rect l="T12" t="T13" r="T14" b="T15"/>
                <a:pathLst>
                  <a:path w="372" h="290">
                    <a:moveTo>
                      <a:pt x="372" y="0"/>
                    </a:moveTo>
                    <a:lnTo>
                      <a:pt x="0" y="290"/>
                    </a:lnTo>
                    <a:lnTo>
                      <a:pt x="335" y="290"/>
                    </a:lnTo>
                    <a:lnTo>
                      <a:pt x="372" y="0"/>
                    </a:lnTo>
                    <a:close/>
                  </a:path>
                </a:pathLst>
              </a:custGeom>
              <a:solidFill>
                <a:srgbClr val="FFCC99"/>
              </a:solidFill>
              <a:ln w="9525">
                <a:noFill/>
                <a:round/>
                <a:headEnd/>
                <a:tailEnd/>
              </a:ln>
            </p:spPr>
            <p:txBody>
              <a:bodyPr>
                <a:prstTxWarp prst="textNoShape">
                  <a:avLst/>
                </a:prstTxWarp>
              </a:bodyPr>
              <a:lstStyle/>
              <a:p>
                <a:endParaRPr lang="en-US"/>
              </a:p>
            </p:txBody>
          </p:sp>
          <p:sp>
            <p:nvSpPr>
              <p:cNvPr id="47563" name="Freeform 124"/>
              <p:cNvSpPr>
                <a:spLocks/>
              </p:cNvSpPr>
              <p:nvPr/>
            </p:nvSpPr>
            <p:spPr bwMode="auto">
              <a:xfrm>
                <a:off x="846" y="1812"/>
                <a:ext cx="188" cy="159"/>
              </a:xfrm>
              <a:custGeom>
                <a:avLst/>
                <a:gdLst>
                  <a:gd name="T0" fmla="*/ 0 w 352"/>
                  <a:gd name="T1" fmla="*/ 0 h 317"/>
                  <a:gd name="T2" fmla="*/ 17 w 352"/>
                  <a:gd name="T3" fmla="*/ 308 h 317"/>
                  <a:gd name="T4" fmla="*/ 352 w 352"/>
                  <a:gd name="T5" fmla="*/ 317 h 317"/>
                  <a:gd name="T6" fmla="*/ 0 w 352"/>
                  <a:gd name="T7" fmla="*/ 0 h 317"/>
                  <a:gd name="T8" fmla="*/ 0 60000 65536"/>
                  <a:gd name="T9" fmla="*/ 0 60000 65536"/>
                  <a:gd name="T10" fmla="*/ 0 60000 65536"/>
                  <a:gd name="T11" fmla="*/ 0 60000 65536"/>
                  <a:gd name="T12" fmla="*/ 0 w 352"/>
                  <a:gd name="T13" fmla="*/ 0 h 317"/>
                  <a:gd name="T14" fmla="*/ 352 w 352"/>
                  <a:gd name="T15" fmla="*/ 317 h 317"/>
                </a:gdLst>
                <a:ahLst/>
                <a:cxnLst>
                  <a:cxn ang="T8">
                    <a:pos x="T0" y="T1"/>
                  </a:cxn>
                  <a:cxn ang="T9">
                    <a:pos x="T2" y="T3"/>
                  </a:cxn>
                  <a:cxn ang="T10">
                    <a:pos x="T4" y="T5"/>
                  </a:cxn>
                  <a:cxn ang="T11">
                    <a:pos x="T6" y="T7"/>
                  </a:cxn>
                </a:cxnLst>
                <a:rect l="T12" t="T13" r="T14" b="T15"/>
                <a:pathLst>
                  <a:path w="352" h="317">
                    <a:moveTo>
                      <a:pt x="0" y="0"/>
                    </a:moveTo>
                    <a:lnTo>
                      <a:pt x="17" y="308"/>
                    </a:lnTo>
                    <a:lnTo>
                      <a:pt x="352" y="317"/>
                    </a:lnTo>
                    <a:lnTo>
                      <a:pt x="0" y="0"/>
                    </a:lnTo>
                    <a:close/>
                  </a:path>
                </a:pathLst>
              </a:custGeom>
              <a:solidFill>
                <a:srgbClr val="FFCC99"/>
              </a:solidFill>
              <a:ln w="9525">
                <a:noFill/>
                <a:round/>
                <a:headEnd/>
                <a:tailEnd/>
              </a:ln>
            </p:spPr>
            <p:txBody>
              <a:bodyPr>
                <a:prstTxWarp prst="textNoShape">
                  <a:avLst/>
                </a:prstTxWarp>
              </a:bodyPr>
              <a:lstStyle/>
              <a:p>
                <a:endParaRPr lang="en-US"/>
              </a:p>
            </p:txBody>
          </p:sp>
          <p:sp>
            <p:nvSpPr>
              <p:cNvPr id="47564" name="Freeform 125"/>
              <p:cNvSpPr>
                <a:spLocks/>
              </p:cNvSpPr>
              <p:nvPr/>
            </p:nvSpPr>
            <p:spPr bwMode="auto">
              <a:xfrm>
                <a:off x="899" y="1794"/>
                <a:ext cx="153" cy="150"/>
              </a:xfrm>
              <a:custGeom>
                <a:avLst/>
                <a:gdLst>
                  <a:gd name="T0" fmla="*/ 0 w 287"/>
                  <a:gd name="T1" fmla="*/ 0 h 297"/>
                  <a:gd name="T2" fmla="*/ 89 w 287"/>
                  <a:gd name="T3" fmla="*/ 8 h 297"/>
                  <a:gd name="T4" fmla="*/ 287 w 287"/>
                  <a:gd name="T5" fmla="*/ 217 h 297"/>
                  <a:gd name="T6" fmla="*/ 270 w 287"/>
                  <a:gd name="T7" fmla="*/ 297 h 297"/>
                  <a:gd name="T8" fmla="*/ 0 w 287"/>
                  <a:gd name="T9" fmla="*/ 0 h 297"/>
                  <a:gd name="T10" fmla="*/ 0 60000 65536"/>
                  <a:gd name="T11" fmla="*/ 0 60000 65536"/>
                  <a:gd name="T12" fmla="*/ 0 60000 65536"/>
                  <a:gd name="T13" fmla="*/ 0 60000 65536"/>
                  <a:gd name="T14" fmla="*/ 0 60000 65536"/>
                  <a:gd name="T15" fmla="*/ 0 w 287"/>
                  <a:gd name="T16" fmla="*/ 0 h 297"/>
                  <a:gd name="T17" fmla="*/ 287 w 287"/>
                  <a:gd name="T18" fmla="*/ 297 h 297"/>
                </a:gdLst>
                <a:ahLst/>
                <a:cxnLst>
                  <a:cxn ang="T10">
                    <a:pos x="T0" y="T1"/>
                  </a:cxn>
                  <a:cxn ang="T11">
                    <a:pos x="T2" y="T3"/>
                  </a:cxn>
                  <a:cxn ang="T12">
                    <a:pos x="T4" y="T5"/>
                  </a:cxn>
                  <a:cxn ang="T13">
                    <a:pos x="T6" y="T7"/>
                  </a:cxn>
                  <a:cxn ang="T14">
                    <a:pos x="T8" y="T9"/>
                  </a:cxn>
                </a:cxnLst>
                <a:rect l="T15" t="T16" r="T17" b="T18"/>
                <a:pathLst>
                  <a:path w="287" h="297">
                    <a:moveTo>
                      <a:pt x="0" y="0"/>
                    </a:moveTo>
                    <a:lnTo>
                      <a:pt x="89" y="8"/>
                    </a:lnTo>
                    <a:lnTo>
                      <a:pt x="287" y="217"/>
                    </a:lnTo>
                    <a:lnTo>
                      <a:pt x="270" y="297"/>
                    </a:lnTo>
                    <a:lnTo>
                      <a:pt x="0" y="0"/>
                    </a:lnTo>
                    <a:close/>
                  </a:path>
                </a:pathLst>
              </a:custGeom>
              <a:solidFill>
                <a:srgbClr val="FFCC99"/>
              </a:solidFill>
              <a:ln w="9525">
                <a:noFill/>
                <a:round/>
                <a:headEnd/>
                <a:tailEnd/>
              </a:ln>
            </p:spPr>
            <p:txBody>
              <a:bodyPr>
                <a:prstTxWarp prst="textNoShape">
                  <a:avLst/>
                </a:prstTxWarp>
              </a:bodyPr>
              <a:lstStyle/>
              <a:p>
                <a:endParaRPr lang="en-US"/>
              </a:p>
            </p:txBody>
          </p:sp>
          <p:sp>
            <p:nvSpPr>
              <p:cNvPr id="47565" name="Freeform 126"/>
              <p:cNvSpPr>
                <a:spLocks/>
              </p:cNvSpPr>
              <p:nvPr/>
            </p:nvSpPr>
            <p:spPr bwMode="auto">
              <a:xfrm>
                <a:off x="366" y="1649"/>
                <a:ext cx="139" cy="123"/>
              </a:xfrm>
              <a:custGeom>
                <a:avLst/>
                <a:gdLst>
                  <a:gd name="T0" fmla="*/ 263 w 263"/>
                  <a:gd name="T1" fmla="*/ 0 h 245"/>
                  <a:gd name="T2" fmla="*/ 263 w 263"/>
                  <a:gd name="T3" fmla="*/ 217 h 245"/>
                  <a:gd name="T4" fmla="*/ 0 w 263"/>
                  <a:gd name="T5" fmla="*/ 245 h 245"/>
                  <a:gd name="T6" fmla="*/ 263 w 263"/>
                  <a:gd name="T7" fmla="*/ 0 h 245"/>
                  <a:gd name="T8" fmla="*/ 0 60000 65536"/>
                  <a:gd name="T9" fmla="*/ 0 60000 65536"/>
                  <a:gd name="T10" fmla="*/ 0 60000 65536"/>
                  <a:gd name="T11" fmla="*/ 0 60000 65536"/>
                  <a:gd name="T12" fmla="*/ 0 w 263"/>
                  <a:gd name="T13" fmla="*/ 0 h 245"/>
                  <a:gd name="T14" fmla="*/ 263 w 263"/>
                  <a:gd name="T15" fmla="*/ 245 h 245"/>
                </a:gdLst>
                <a:ahLst/>
                <a:cxnLst>
                  <a:cxn ang="T8">
                    <a:pos x="T0" y="T1"/>
                  </a:cxn>
                  <a:cxn ang="T9">
                    <a:pos x="T2" y="T3"/>
                  </a:cxn>
                  <a:cxn ang="T10">
                    <a:pos x="T4" y="T5"/>
                  </a:cxn>
                  <a:cxn ang="T11">
                    <a:pos x="T6" y="T7"/>
                  </a:cxn>
                </a:cxnLst>
                <a:rect l="T12" t="T13" r="T14" b="T15"/>
                <a:pathLst>
                  <a:path w="263" h="245">
                    <a:moveTo>
                      <a:pt x="263" y="0"/>
                    </a:moveTo>
                    <a:lnTo>
                      <a:pt x="263" y="217"/>
                    </a:lnTo>
                    <a:lnTo>
                      <a:pt x="0" y="245"/>
                    </a:lnTo>
                    <a:lnTo>
                      <a:pt x="263" y="0"/>
                    </a:lnTo>
                    <a:close/>
                  </a:path>
                </a:pathLst>
              </a:custGeom>
              <a:solidFill>
                <a:srgbClr val="FFCC99"/>
              </a:solidFill>
              <a:ln w="9525">
                <a:noFill/>
                <a:round/>
                <a:headEnd/>
                <a:tailEnd/>
              </a:ln>
            </p:spPr>
            <p:txBody>
              <a:bodyPr>
                <a:prstTxWarp prst="textNoShape">
                  <a:avLst/>
                </a:prstTxWarp>
              </a:bodyPr>
              <a:lstStyle/>
              <a:p>
                <a:endParaRPr lang="en-US"/>
              </a:p>
            </p:txBody>
          </p:sp>
          <p:sp>
            <p:nvSpPr>
              <p:cNvPr id="47566" name="Freeform 127"/>
              <p:cNvSpPr>
                <a:spLocks/>
              </p:cNvSpPr>
              <p:nvPr/>
            </p:nvSpPr>
            <p:spPr bwMode="auto">
              <a:xfrm>
                <a:off x="838" y="1667"/>
                <a:ext cx="90" cy="105"/>
              </a:xfrm>
              <a:custGeom>
                <a:avLst/>
                <a:gdLst>
                  <a:gd name="T0" fmla="*/ 0 w 170"/>
                  <a:gd name="T1" fmla="*/ 0 h 208"/>
                  <a:gd name="T2" fmla="*/ 0 w 170"/>
                  <a:gd name="T3" fmla="*/ 180 h 208"/>
                  <a:gd name="T4" fmla="*/ 170 w 170"/>
                  <a:gd name="T5" fmla="*/ 208 h 208"/>
                  <a:gd name="T6" fmla="*/ 0 w 170"/>
                  <a:gd name="T7" fmla="*/ 0 h 208"/>
                  <a:gd name="T8" fmla="*/ 0 60000 65536"/>
                  <a:gd name="T9" fmla="*/ 0 60000 65536"/>
                  <a:gd name="T10" fmla="*/ 0 60000 65536"/>
                  <a:gd name="T11" fmla="*/ 0 60000 65536"/>
                  <a:gd name="T12" fmla="*/ 0 w 170"/>
                  <a:gd name="T13" fmla="*/ 0 h 208"/>
                  <a:gd name="T14" fmla="*/ 170 w 170"/>
                  <a:gd name="T15" fmla="*/ 208 h 208"/>
                </a:gdLst>
                <a:ahLst/>
                <a:cxnLst>
                  <a:cxn ang="T8">
                    <a:pos x="T0" y="T1"/>
                  </a:cxn>
                  <a:cxn ang="T9">
                    <a:pos x="T2" y="T3"/>
                  </a:cxn>
                  <a:cxn ang="T10">
                    <a:pos x="T4" y="T5"/>
                  </a:cxn>
                  <a:cxn ang="T11">
                    <a:pos x="T6" y="T7"/>
                  </a:cxn>
                </a:cxnLst>
                <a:rect l="T12" t="T13" r="T14" b="T15"/>
                <a:pathLst>
                  <a:path w="170" h="208">
                    <a:moveTo>
                      <a:pt x="0" y="0"/>
                    </a:moveTo>
                    <a:lnTo>
                      <a:pt x="0" y="180"/>
                    </a:lnTo>
                    <a:lnTo>
                      <a:pt x="170" y="208"/>
                    </a:lnTo>
                    <a:lnTo>
                      <a:pt x="0" y="0"/>
                    </a:lnTo>
                    <a:close/>
                  </a:path>
                </a:pathLst>
              </a:custGeom>
              <a:solidFill>
                <a:srgbClr val="FFCC99"/>
              </a:solidFill>
              <a:ln w="9525">
                <a:noFill/>
                <a:round/>
                <a:headEnd/>
                <a:tailEnd/>
              </a:ln>
            </p:spPr>
            <p:txBody>
              <a:bodyPr>
                <a:prstTxWarp prst="textNoShape">
                  <a:avLst/>
                </a:prstTxWarp>
              </a:bodyPr>
              <a:lstStyle/>
              <a:p>
                <a:endParaRPr lang="en-US"/>
              </a:p>
            </p:txBody>
          </p:sp>
          <p:sp>
            <p:nvSpPr>
              <p:cNvPr id="47567" name="Rectangle 128"/>
              <p:cNvSpPr>
                <a:spLocks noChangeArrowheads="1"/>
              </p:cNvSpPr>
              <p:nvPr/>
            </p:nvSpPr>
            <p:spPr bwMode="auto">
              <a:xfrm>
                <a:off x="600" y="1629"/>
                <a:ext cx="150" cy="118"/>
              </a:xfrm>
              <a:prstGeom prst="rect">
                <a:avLst/>
              </a:prstGeom>
              <a:solidFill>
                <a:srgbClr val="000000"/>
              </a:solidFill>
              <a:ln w="9525">
                <a:noFill/>
                <a:miter lim="800000"/>
                <a:headEnd/>
                <a:tailEnd/>
              </a:ln>
            </p:spPr>
            <p:txBody>
              <a:bodyPr>
                <a:prstTxWarp prst="textNoShape">
                  <a:avLst/>
                </a:prstTxWarp>
              </a:bodyPr>
              <a:lstStyle/>
              <a:p>
                <a:endParaRPr lang="en-US"/>
              </a:p>
            </p:txBody>
          </p:sp>
          <p:sp>
            <p:nvSpPr>
              <p:cNvPr id="47568" name="Rectangle 129"/>
              <p:cNvSpPr>
                <a:spLocks noChangeArrowheads="1"/>
              </p:cNvSpPr>
              <p:nvPr/>
            </p:nvSpPr>
            <p:spPr bwMode="auto">
              <a:xfrm>
                <a:off x="591" y="2044"/>
                <a:ext cx="188" cy="186"/>
              </a:xfrm>
              <a:prstGeom prst="rect">
                <a:avLst/>
              </a:prstGeom>
              <a:solidFill>
                <a:srgbClr val="000000"/>
              </a:solidFill>
              <a:ln w="9525">
                <a:noFill/>
                <a:miter lim="800000"/>
                <a:headEnd/>
                <a:tailEnd/>
              </a:ln>
            </p:spPr>
            <p:txBody>
              <a:bodyPr>
                <a:prstTxWarp prst="textNoShape">
                  <a:avLst/>
                </a:prstTxWarp>
              </a:bodyPr>
              <a:lstStyle/>
              <a:p>
                <a:endParaRPr lang="en-US"/>
              </a:p>
            </p:txBody>
          </p:sp>
          <p:sp>
            <p:nvSpPr>
              <p:cNvPr id="47569" name="Rectangle 130"/>
              <p:cNvSpPr>
                <a:spLocks noChangeArrowheads="1"/>
              </p:cNvSpPr>
              <p:nvPr/>
            </p:nvSpPr>
            <p:spPr bwMode="auto">
              <a:xfrm>
                <a:off x="613" y="2061"/>
                <a:ext cx="53" cy="44"/>
              </a:xfrm>
              <a:prstGeom prst="rect">
                <a:avLst/>
              </a:prstGeom>
              <a:solidFill>
                <a:srgbClr val="FF7F00"/>
              </a:solidFill>
              <a:ln w="9525">
                <a:noFill/>
                <a:miter lim="800000"/>
                <a:headEnd/>
                <a:tailEnd/>
              </a:ln>
            </p:spPr>
            <p:txBody>
              <a:bodyPr>
                <a:prstTxWarp prst="textNoShape">
                  <a:avLst/>
                </a:prstTxWarp>
              </a:bodyPr>
              <a:lstStyle/>
              <a:p>
                <a:endParaRPr lang="en-US"/>
              </a:p>
            </p:txBody>
          </p:sp>
          <p:sp>
            <p:nvSpPr>
              <p:cNvPr id="47570" name="Rectangle 131"/>
              <p:cNvSpPr>
                <a:spLocks noChangeArrowheads="1"/>
              </p:cNvSpPr>
              <p:nvPr/>
            </p:nvSpPr>
            <p:spPr bwMode="auto">
              <a:xfrm>
                <a:off x="618" y="2131"/>
                <a:ext cx="55" cy="38"/>
              </a:xfrm>
              <a:prstGeom prst="rect">
                <a:avLst/>
              </a:prstGeom>
              <a:solidFill>
                <a:srgbClr val="FF7F00"/>
              </a:solidFill>
              <a:ln w="9525">
                <a:noFill/>
                <a:miter lim="800000"/>
                <a:headEnd/>
                <a:tailEnd/>
              </a:ln>
            </p:spPr>
            <p:txBody>
              <a:bodyPr>
                <a:prstTxWarp prst="textNoShape">
                  <a:avLst/>
                </a:prstTxWarp>
              </a:bodyPr>
              <a:lstStyle/>
              <a:p>
                <a:endParaRPr lang="en-US"/>
              </a:p>
            </p:txBody>
          </p:sp>
          <p:sp>
            <p:nvSpPr>
              <p:cNvPr id="47571" name="Rectangle 132"/>
              <p:cNvSpPr>
                <a:spLocks noChangeArrowheads="1"/>
              </p:cNvSpPr>
              <p:nvPr/>
            </p:nvSpPr>
            <p:spPr bwMode="auto">
              <a:xfrm>
                <a:off x="616" y="2182"/>
                <a:ext cx="53" cy="35"/>
              </a:xfrm>
              <a:prstGeom prst="rect">
                <a:avLst/>
              </a:prstGeom>
              <a:solidFill>
                <a:srgbClr val="FF7F00"/>
              </a:solidFill>
              <a:ln w="9525">
                <a:noFill/>
                <a:miter lim="800000"/>
                <a:headEnd/>
                <a:tailEnd/>
              </a:ln>
            </p:spPr>
            <p:txBody>
              <a:bodyPr>
                <a:prstTxWarp prst="textNoShape">
                  <a:avLst/>
                </a:prstTxWarp>
              </a:bodyPr>
              <a:lstStyle/>
              <a:p>
                <a:endParaRPr lang="en-US"/>
              </a:p>
            </p:txBody>
          </p:sp>
          <p:sp>
            <p:nvSpPr>
              <p:cNvPr id="47572" name="Rectangle 133"/>
              <p:cNvSpPr>
                <a:spLocks noChangeArrowheads="1"/>
              </p:cNvSpPr>
              <p:nvPr/>
            </p:nvSpPr>
            <p:spPr bwMode="auto">
              <a:xfrm>
                <a:off x="698" y="2058"/>
                <a:ext cx="53" cy="50"/>
              </a:xfrm>
              <a:prstGeom prst="rect">
                <a:avLst/>
              </a:prstGeom>
              <a:solidFill>
                <a:srgbClr val="FF7F00"/>
              </a:solidFill>
              <a:ln w="9525">
                <a:noFill/>
                <a:miter lim="800000"/>
                <a:headEnd/>
                <a:tailEnd/>
              </a:ln>
            </p:spPr>
            <p:txBody>
              <a:bodyPr>
                <a:prstTxWarp prst="textNoShape">
                  <a:avLst/>
                </a:prstTxWarp>
              </a:bodyPr>
              <a:lstStyle/>
              <a:p>
                <a:endParaRPr lang="en-US"/>
              </a:p>
            </p:txBody>
          </p:sp>
          <p:sp>
            <p:nvSpPr>
              <p:cNvPr id="47573" name="Rectangle 134"/>
              <p:cNvSpPr>
                <a:spLocks noChangeArrowheads="1"/>
              </p:cNvSpPr>
              <p:nvPr/>
            </p:nvSpPr>
            <p:spPr bwMode="auto">
              <a:xfrm>
                <a:off x="701" y="2131"/>
                <a:ext cx="53" cy="38"/>
              </a:xfrm>
              <a:prstGeom prst="rect">
                <a:avLst/>
              </a:prstGeom>
              <a:solidFill>
                <a:srgbClr val="FF7F00"/>
              </a:solidFill>
              <a:ln w="9525">
                <a:noFill/>
                <a:miter lim="800000"/>
                <a:headEnd/>
                <a:tailEnd/>
              </a:ln>
            </p:spPr>
            <p:txBody>
              <a:bodyPr>
                <a:prstTxWarp prst="textNoShape">
                  <a:avLst/>
                </a:prstTxWarp>
              </a:bodyPr>
              <a:lstStyle/>
              <a:p>
                <a:endParaRPr lang="en-US"/>
              </a:p>
            </p:txBody>
          </p:sp>
          <p:sp>
            <p:nvSpPr>
              <p:cNvPr id="47574" name="Rectangle 135"/>
              <p:cNvSpPr>
                <a:spLocks noChangeArrowheads="1"/>
              </p:cNvSpPr>
              <p:nvPr/>
            </p:nvSpPr>
            <p:spPr bwMode="auto">
              <a:xfrm>
                <a:off x="701" y="2190"/>
                <a:ext cx="53" cy="34"/>
              </a:xfrm>
              <a:prstGeom prst="rect">
                <a:avLst/>
              </a:prstGeom>
              <a:solidFill>
                <a:srgbClr val="FF7F00"/>
              </a:solidFill>
              <a:ln w="9525">
                <a:noFill/>
                <a:miter lim="800000"/>
                <a:headEnd/>
                <a:tailEnd/>
              </a:ln>
            </p:spPr>
            <p:txBody>
              <a:bodyPr>
                <a:prstTxWarp prst="textNoShape">
                  <a:avLst/>
                </a:prstTxWarp>
              </a:bodyPr>
              <a:lstStyle/>
              <a:p>
                <a:endParaRPr lang="en-US"/>
              </a:p>
            </p:txBody>
          </p:sp>
          <p:sp>
            <p:nvSpPr>
              <p:cNvPr id="47575" name="Freeform 136"/>
              <p:cNvSpPr>
                <a:spLocks/>
              </p:cNvSpPr>
              <p:nvPr/>
            </p:nvSpPr>
            <p:spPr bwMode="auto">
              <a:xfrm>
                <a:off x="1118" y="2042"/>
                <a:ext cx="58" cy="252"/>
              </a:xfrm>
              <a:custGeom>
                <a:avLst/>
                <a:gdLst>
                  <a:gd name="T0" fmla="*/ 0 w 109"/>
                  <a:gd name="T1" fmla="*/ 501 h 501"/>
                  <a:gd name="T2" fmla="*/ 12 w 109"/>
                  <a:gd name="T3" fmla="*/ 248 h 501"/>
                  <a:gd name="T4" fmla="*/ 12 w 109"/>
                  <a:gd name="T5" fmla="*/ 237 h 501"/>
                  <a:gd name="T6" fmla="*/ 13 w 109"/>
                  <a:gd name="T7" fmla="*/ 208 h 501"/>
                  <a:gd name="T8" fmla="*/ 16 w 109"/>
                  <a:gd name="T9" fmla="*/ 168 h 501"/>
                  <a:gd name="T10" fmla="*/ 21 w 109"/>
                  <a:gd name="T11" fmla="*/ 123 h 501"/>
                  <a:gd name="T12" fmla="*/ 26 w 109"/>
                  <a:gd name="T13" fmla="*/ 78 h 501"/>
                  <a:gd name="T14" fmla="*/ 35 w 109"/>
                  <a:gd name="T15" fmla="*/ 38 h 501"/>
                  <a:gd name="T16" fmla="*/ 45 w 109"/>
                  <a:gd name="T17" fmla="*/ 10 h 501"/>
                  <a:gd name="T18" fmla="*/ 59 w 109"/>
                  <a:gd name="T19" fmla="*/ 0 h 501"/>
                  <a:gd name="T20" fmla="*/ 79 w 109"/>
                  <a:gd name="T21" fmla="*/ 20 h 501"/>
                  <a:gd name="T22" fmla="*/ 94 w 109"/>
                  <a:gd name="T23" fmla="*/ 72 h 501"/>
                  <a:gd name="T24" fmla="*/ 103 w 109"/>
                  <a:gd name="T25" fmla="*/ 141 h 501"/>
                  <a:gd name="T26" fmla="*/ 107 w 109"/>
                  <a:gd name="T27" fmla="*/ 221 h 501"/>
                  <a:gd name="T28" fmla="*/ 109 w 109"/>
                  <a:gd name="T29" fmla="*/ 300 h 501"/>
                  <a:gd name="T30" fmla="*/ 107 w 109"/>
                  <a:gd name="T31" fmla="*/ 369 h 501"/>
                  <a:gd name="T32" fmla="*/ 106 w 109"/>
                  <a:gd name="T33" fmla="*/ 418 h 501"/>
                  <a:gd name="T34" fmla="*/ 106 w 109"/>
                  <a:gd name="T35" fmla="*/ 437 h 501"/>
                  <a:gd name="T36" fmla="*/ 0 w 109"/>
                  <a:gd name="T37" fmla="*/ 501 h 501"/>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09"/>
                  <a:gd name="T58" fmla="*/ 0 h 501"/>
                  <a:gd name="T59" fmla="*/ 109 w 109"/>
                  <a:gd name="T60" fmla="*/ 501 h 501"/>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09" h="501">
                    <a:moveTo>
                      <a:pt x="0" y="501"/>
                    </a:moveTo>
                    <a:lnTo>
                      <a:pt x="12" y="248"/>
                    </a:lnTo>
                    <a:lnTo>
                      <a:pt x="12" y="237"/>
                    </a:lnTo>
                    <a:lnTo>
                      <a:pt x="13" y="208"/>
                    </a:lnTo>
                    <a:lnTo>
                      <a:pt x="16" y="168"/>
                    </a:lnTo>
                    <a:lnTo>
                      <a:pt x="21" y="123"/>
                    </a:lnTo>
                    <a:lnTo>
                      <a:pt x="26" y="78"/>
                    </a:lnTo>
                    <a:lnTo>
                      <a:pt x="35" y="38"/>
                    </a:lnTo>
                    <a:lnTo>
                      <a:pt x="45" y="10"/>
                    </a:lnTo>
                    <a:lnTo>
                      <a:pt x="59" y="0"/>
                    </a:lnTo>
                    <a:lnTo>
                      <a:pt x="79" y="20"/>
                    </a:lnTo>
                    <a:lnTo>
                      <a:pt x="94" y="72"/>
                    </a:lnTo>
                    <a:lnTo>
                      <a:pt x="103" y="141"/>
                    </a:lnTo>
                    <a:lnTo>
                      <a:pt x="107" y="221"/>
                    </a:lnTo>
                    <a:lnTo>
                      <a:pt x="109" y="300"/>
                    </a:lnTo>
                    <a:lnTo>
                      <a:pt x="107" y="369"/>
                    </a:lnTo>
                    <a:lnTo>
                      <a:pt x="106" y="418"/>
                    </a:lnTo>
                    <a:lnTo>
                      <a:pt x="106" y="437"/>
                    </a:lnTo>
                    <a:lnTo>
                      <a:pt x="0" y="501"/>
                    </a:lnTo>
                    <a:close/>
                  </a:path>
                </a:pathLst>
              </a:custGeom>
              <a:solidFill>
                <a:srgbClr val="000000"/>
              </a:solidFill>
              <a:ln w="9525">
                <a:noFill/>
                <a:round/>
                <a:headEnd/>
                <a:tailEnd/>
              </a:ln>
            </p:spPr>
            <p:txBody>
              <a:bodyPr>
                <a:prstTxWarp prst="textNoShape">
                  <a:avLst/>
                </a:prstTxWarp>
              </a:bodyPr>
              <a:lstStyle/>
              <a:p>
                <a:endParaRPr lang="en-US"/>
              </a:p>
            </p:txBody>
          </p:sp>
          <p:sp>
            <p:nvSpPr>
              <p:cNvPr id="47576" name="Rectangle 137"/>
              <p:cNvSpPr>
                <a:spLocks noChangeArrowheads="1"/>
              </p:cNvSpPr>
              <p:nvPr/>
            </p:nvSpPr>
            <p:spPr bwMode="auto">
              <a:xfrm>
                <a:off x="618" y="1638"/>
                <a:ext cx="43" cy="47"/>
              </a:xfrm>
              <a:prstGeom prst="rect">
                <a:avLst/>
              </a:prstGeom>
              <a:solidFill>
                <a:srgbClr val="FF9E3F"/>
              </a:solidFill>
              <a:ln w="9525">
                <a:noFill/>
                <a:miter lim="800000"/>
                <a:headEnd/>
                <a:tailEnd/>
              </a:ln>
            </p:spPr>
            <p:txBody>
              <a:bodyPr>
                <a:prstTxWarp prst="textNoShape">
                  <a:avLst/>
                </a:prstTxWarp>
              </a:bodyPr>
              <a:lstStyle/>
              <a:p>
                <a:endParaRPr lang="en-US"/>
              </a:p>
            </p:txBody>
          </p:sp>
          <p:sp>
            <p:nvSpPr>
              <p:cNvPr id="47577" name="Rectangle 138"/>
              <p:cNvSpPr>
                <a:spLocks noChangeArrowheads="1"/>
              </p:cNvSpPr>
              <p:nvPr/>
            </p:nvSpPr>
            <p:spPr bwMode="auto">
              <a:xfrm>
                <a:off x="674" y="1644"/>
                <a:ext cx="56" cy="44"/>
              </a:xfrm>
              <a:prstGeom prst="rect">
                <a:avLst/>
              </a:prstGeom>
              <a:solidFill>
                <a:srgbClr val="FF9E3F"/>
              </a:solidFill>
              <a:ln w="9525">
                <a:noFill/>
                <a:miter lim="800000"/>
                <a:headEnd/>
                <a:tailEnd/>
              </a:ln>
            </p:spPr>
            <p:txBody>
              <a:bodyPr>
                <a:prstTxWarp prst="textNoShape">
                  <a:avLst/>
                </a:prstTxWarp>
              </a:bodyPr>
              <a:lstStyle/>
              <a:p>
                <a:endParaRPr lang="en-US"/>
              </a:p>
            </p:txBody>
          </p:sp>
          <p:sp>
            <p:nvSpPr>
              <p:cNvPr id="47578" name="Rectangle 139"/>
              <p:cNvSpPr>
                <a:spLocks noChangeArrowheads="1"/>
              </p:cNvSpPr>
              <p:nvPr/>
            </p:nvSpPr>
            <p:spPr bwMode="auto">
              <a:xfrm>
                <a:off x="618" y="1700"/>
                <a:ext cx="50" cy="32"/>
              </a:xfrm>
              <a:prstGeom prst="rect">
                <a:avLst/>
              </a:prstGeom>
              <a:solidFill>
                <a:srgbClr val="FF9E3F"/>
              </a:solidFill>
              <a:ln w="9525">
                <a:noFill/>
                <a:miter lim="800000"/>
                <a:headEnd/>
                <a:tailEnd/>
              </a:ln>
            </p:spPr>
            <p:txBody>
              <a:bodyPr>
                <a:prstTxWarp prst="textNoShape">
                  <a:avLst/>
                </a:prstTxWarp>
              </a:bodyPr>
              <a:lstStyle/>
              <a:p>
                <a:endParaRPr lang="en-US"/>
              </a:p>
            </p:txBody>
          </p:sp>
          <p:sp>
            <p:nvSpPr>
              <p:cNvPr id="47579" name="Rectangle 140"/>
              <p:cNvSpPr>
                <a:spLocks noChangeArrowheads="1"/>
              </p:cNvSpPr>
              <p:nvPr/>
            </p:nvSpPr>
            <p:spPr bwMode="auto">
              <a:xfrm>
                <a:off x="681" y="1703"/>
                <a:ext cx="43" cy="29"/>
              </a:xfrm>
              <a:prstGeom prst="rect">
                <a:avLst/>
              </a:prstGeom>
              <a:solidFill>
                <a:srgbClr val="FF9E3F"/>
              </a:solidFill>
              <a:ln w="9525">
                <a:noFill/>
                <a:miter lim="800000"/>
                <a:headEnd/>
                <a:tailEnd/>
              </a:ln>
            </p:spPr>
            <p:txBody>
              <a:bodyPr>
                <a:prstTxWarp prst="textNoShape">
                  <a:avLst/>
                </a:prstTxWarp>
              </a:bodyPr>
              <a:lstStyle/>
              <a:p>
                <a:endParaRPr lang="en-US"/>
              </a:p>
            </p:txBody>
          </p:sp>
          <p:sp>
            <p:nvSpPr>
              <p:cNvPr id="47580" name="Freeform 141"/>
              <p:cNvSpPr>
                <a:spLocks/>
              </p:cNvSpPr>
              <p:nvPr/>
            </p:nvSpPr>
            <p:spPr bwMode="auto">
              <a:xfrm>
                <a:off x="538" y="1414"/>
                <a:ext cx="24" cy="52"/>
              </a:xfrm>
              <a:custGeom>
                <a:avLst/>
                <a:gdLst>
                  <a:gd name="T0" fmla="*/ 0 w 44"/>
                  <a:gd name="T1" fmla="*/ 9 h 106"/>
                  <a:gd name="T2" fmla="*/ 44 w 44"/>
                  <a:gd name="T3" fmla="*/ 0 h 106"/>
                  <a:gd name="T4" fmla="*/ 44 w 44"/>
                  <a:gd name="T5" fmla="*/ 79 h 106"/>
                  <a:gd name="T6" fmla="*/ 0 w 44"/>
                  <a:gd name="T7" fmla="*/ 106 h 106"/>
                  <a:gd name="T8" fmla="*/ 0 w 44"/>
                  <a:gd name="T9" fmla="*/ 9 h 106"/>
                  <a:gd name="T10" fmla="*/ 0 60000 65536"/>
                  <a:gd name="T11" fmla="*/ 0 60000 65536"/>
                  <a:gd name="T12" fmla="*/ 0 60000 65536"/>
                  <a:gd name="T13" fmla="*/ 0 60000 65536"/>
                  <a:gd name="T14" fmla="*/ 0 60000 65536"/>
                  <a:gd name="T15" fmla="*/ 0 w 44"/>
                  <a:gd name="T16" fmla="*/ 0 h 106"/>
                  <a:gd name="T17" fmla="*/ 44 w 44"/>
                  <a:gd name="T18" fmla="*/ 106 h 106"/>
                </a:gdLst>
                <a:ahLst/>
                <a:cxnLst>
                  <a:cxn ang="T10">
                    <a:pos x="T0" y="T1"/>
                  </a:cxn>
                  <a:cxn ang="T11">
                    <a:pos x="T2" y="T3"/>
                  </a:cxn>
                  <a:cxn ang="T12">
                    <a:pos x="T4" y="T5"/>
                  </a:cxn>
                  <a:cxn ang="T13">
                    <a:pos x="T6" y="T7"/>
                  </a:cxn>
                  <a:cxn ang="T14">
                    <a:pos x="T8" y="T9"/>
                  </a:cxn>
                </a:cxnLst>
                <a:rect l="T15" t="T16" r="T17" b="T18"/>
                <a:pathLst>
                  <a:path w="44" h="106">
                    <a:moveTo>
                      <a:pt x="0" y="9"/>
                    </a:moveTo>
                    <a:lnTo>
                      <a:pt x="44" y="0"/>
                    </a:lnTo>
                    <a:lnTo>
                      <a:pt x="44" y="79"/>
                    </a:lnTo>
                    <a:lnTo>
                      <a:pt x="0" y="106"/>
                    </a:lnTo>
                    <a:lnTo>
                      <a:pt x="0" y="9"/>
                    </a:lnTo>
                    <a:close/>
                  </a:path>
                </a:pathLst>
              </a:custGeom>
              <a:solidFill>
                <a:srgbClr val="B00000"/>
              </a:solidFill>
              <a:ln w="9525">
                <a:noFill/>
                <a:round/>
                <a:headEnd/>
                <a:tailEnd/>
              </a:ln>
            </p:spPr>
            <p:txBody>
              <a:bodyPr>
                <a:prstTxWarp prst="textNoShape">
                  <a:avLst/>
                </a:prstTxWarp>
              </a:bodyPr>
              <a:lstStyle/>
              <a:p>
                <a:endParaRPr lang="en-US"/>
              </a:p>
            </p:txBody>
          </p:sp>
          <p:sp>
            <p:nvSpPr>
              <p:cNvPr id="47581" name="Freeform 142"/>
              <p:cNvSpPr>
                <a:spLocks/>
              </p:cNvSpPr>
              <p:nvPr/>
            </p:nvSpPr>
            <p:spPr bwMode="auto">
              <a:xfrm>
                <a:off x="552" y="1348"/>
                <a:ext cx="38" cy="39"/>
              </a:xfrm>
              <a:custGeom>
                <a:avLst/>
                <a:gdLst>
                  <a:gd name="T0" fmla="*/ 0 w 72"/>
                  <a:gd name="T1" fmla="*/ 0 h 79"/>
                  <a:gd name="T2" fmla="*/ 0 w 72"/>
                  <a:gd name="T3" fmla="*/ 79 h 79"/>
                  <a:gd name="T4" fmla="*/ 63 w 72"/>
                  <a:gd name="T5" fmla="*/ 44 h 79"/>
                  <a:gd name="T6" fmla="*/ 72 w 72"/>
                  <a:gd name="T7" fmla="*/ 0 h 79"/>
                  <a:gd name="T8" fmla="*/ 0 w 72"/>
                  <a:gd name="T9" fmla="*/ 0 h 79"/>
                  <a:gd name="T10" fmla="*/ 0 60000 65536"/>
                  <a:gd name="T11" fmla="*/ 0 60000 65536"/>
                  <a:gd name="T12" fmla="*/ 0 60000 65536"/>
                  <a:gd name="T13" fmla="*/ 0 60000 65536"/>
                  <a:gd name="T14" fmla="*/ 0 60000 65536"/>
                  <a:gd name="T15" fmla="*/ 0 w 72"/>
                  <a:gd name="T16" fmla="*/ 0 h 79"/>
                  <a:gd name="T17" fmla="*/ 72 w 72"/>
                  <a:gd name="T18" fmla="*/ 79 h 79"/>
                </a:gdLst>
                <a:ahLst/>
                <a:cxnLst>
                  <a:cxn ang="T10">
                    <a:pos x="T0" y="T1"/>
                  </a:cxn>
                  <a:cxn ang="T11">
                    <a:pos x="T2" y="T3"/>
                  </a:cxn>
                  <a:cxn ang="T12">
                    <a:pos x="T4" y="T5"/>
                  </a:cxn>
                  <a:cxn ang="T13">
                    <a:pos x="T6" y="T7"/>
                  </a:cxn>
                  <a:cxn ang="T14">
                    <a:pos x="T8" y="T9"/>
                  </a:cxn>
                </a:cxnLst>
                <a:rect l="T15" t="T16" r="T17" b="T18"/>
                <a:pathLst>
                  <a:path w="72" h="79">
                    <a:moveTo>
                      <a:pt x="0" y="0"/>
                    </a:moveTo>
                    <a:lnTo>
                      <a:pt x="0" y="79"/>
                    </a:lnTo>
                    <a:lnTo>
                      <a:pt x="63" y="44"/>
                    </a:lnTo>
                    <a:lnTo>
                      <a:pt x="72" y="0"/>
                    </a:lnTo>
                    <a:lnTo>
                      <a:pt x="0" y="0"/>
                    </a:lnTo>
                    <a:close/>
                  </a:path>
                </a:pathLst>
              </a:custGeom>
              <a:solidFill>
                <a:srgbClr val="B00000"/>
              </a:solidFill>
              <a:ln w="9525">
                <a:noFill/>
                <a:round/>
                <a:headEnd/>
                <a:tailEnd/>
              </a:ln>
            </p:spPr>
            <p:txBody>
              <a:bodyPr>
                <a:prstTxWarp prst="textNoShape">
                  <a:avLst/>
                </a:prstTxWarp>
              </a:bodyPr>
              <a:lstStyle/>
              <a:p>
                <a:endParaRPr lang="en-US"/>
              </a:p>
            </p:txBody>
          </p:sp>
        </p:grpSp>
      </p:grpSp>
      <p:sp>
        <p:nvSpPr>
          <p:cNvPr id="155791" name="Text Box 143"/>
          <p:cNvSpPr txBox="1">
            <a:spLocks noChangeArrowheads="1"/>
          </p:cNvSpPr>
          <p:nvPr/>
        </p:nvSpPr>
        <p:spPr bwMode="auto">
          <a:xfrm>
            <a:off x="782638" y="382588"/>
            <a:ext cx="7618412" cy="946150"/>
          </a:xfrm>
          <a:prstGeom prst="rect">
            <a:avLst/>
          </a:prstGeom>
          <a:noFill/>
          <a:ln w="9525">
            <a:noFill/>
            <a:miter lim="800000"/>
            <a:headEnd/>
            <a:tailEnd/>
          </a:ln>
        </p:spPr>
        <p:txBody>
          <a:bodyPr>
            <a:prstTxWarp prst="textNoShape">
              <a:avLst/>
            </a:prstTxWarp>
            <a:spAutoFit/>
          </a:bodyPr>
          <a:lstStyle/>
          <a:p>
            <a:pPr>
              <a:spcBef>
                <a:spcPct val="50000"/>
              </a:spcBef>
            </a:pPr>
            <a:r>
              <a:rPr lang="de-DE">
                <a:solidFill>
                  <a:srgbClr val="663300"/>
                </a:solidFill>
              </a:rPr>
              <a:t>Der Esel, der Hund, die Katze und der Hahn hatten Hunger und Durst. Sie hatten eine Idee. </a:t>
            </a:r>
            <a:endParaRPr lang="en-US"/>
          </a:p>
        </p:txBody>
      </p:sp>
      <p:grpSp>
        <p:nvGrpSpPr>
          <p:cNvPr id="47108" name="Group 144"/>
          <p:cNvGrpSpPr>
            <a:grpSpLocks noChangeAspect="1"/>
          </p:cNvGrpSpPr>
          <p:nvPr/>
        </p:nvGrpSpPr>
        <p:grpSpPr bwMode="auto">
          <a:xfrm flipH="1">
            <a:off x="2882900" y="5307013"/>
            <a:ext cx="466725" cy="555625"/>
            <a:chOff x="977" y="2352"/>
            <a:chExt cx="952" cy="1146"/>
          </a:xfrm>
        </p:grpSpPr>
        <p:sp>
          <p:nvSpPr>
            <p:cNvPr id="47403" name="AutoShape 145"/>
            <p:cNvSpPr>
              <a:spLocks noChangeAspect="1" noChangeArrowheads="1" noTextEdit="1"/>
            </p:cNvSpPr>
            <p:nvPr/>
          </p:nvSpPr>
          <p:spPr bwMode="auto">
            <a:xfrm>
              <a:off x="977" y="2352"/>
              <a:ext cx="952" cy="1146"/>
            </a:xfrm>
            <a:prstGeom prst="rect">
              <a:avLst/>
            </a:prstGeom>
            <a:noFill/>
            <a:ln w="9525">
              <a:noFill/>
              <a:miter lim="800000"/>
              <a:headEnd/>
              <a:tailEnd/>
            </a:ln>
          </p:spPr>
          <p:txBody>
            <a:bodyPr>
              <a:prstTxWarp prst="textNoShape">
                <a:avLst/>
              </a:prstTxWarp>
            </a:bodyPr>
            <a:lstStyle/>
            <a:p>
              <a:endParaRPr lang="en-US"/>
            </a:p>
          </p:txBody>
        </p:sp>
        <p:sp>
          <p:nvSpPr>
            <p:cNvPr id="47404" name="Freeform 146"/>
            <p:cNvSpPr>
              <a:spLocks noChangeAspect="1" noEditPoints="1"/>
            </p:cNvSpPr>
            <p:nvPr/>
          </p:nvSpPr>
          <p:spPr bwMode="auto">
            <a:xfrm>
              <a:off x="981" y="2358"/>
              <a:ext cx="880" cy="1062"/>
            </a:xfrm>
            <a:custGeom>
              <a:avLst/>
              <a:gdLst>
                <a:gd name="T0" fmla="*/ 836 w 880"/>
                <a:gd name="T1" fmla="*/ 386 h 1062"/>
                <a:gd name="T2" fmla="*/ 788 w 880"/>
                <a:gd name="T3" fmla="*/ 310 h 1062"/>
                <a:gd name="T4" fmla="*/ 720 w 880"/>
                <a:gd name="T5" fmla="*/ 220 h 1062"/>
                <a:gd name="T6" fmla="*/ 760 w 880"/>
                <a:gd name="T7" fmla="*/ 158 h 1062"/>
                <a:gd name="T8" fmla="*/ 750 w 880"/>
                <a:gd name="T9" fmla="*/ 122 h 1062"/>
                <a:gd name="T10" fmla="*/ 724 w 880"/>
                <a:gd name="T11" fmla="*/ 100 h 1062"/>
                <a:gd name="T12" fmla="*/ 716 w 880"/>
                <a:gd name="T13" fmla="*/ 56 h 1062"/>
                <a:gd name="T14" fmla="*/ 690 w 880"/>
                <a:gd name="T15" fmla="*/ 36 h 1062"/>
                <a:gd name="T16" fmla="*/ 642 w 880"/>
                <a:gd name="T17" fmla="*/ 0 h 1062"/>
                <a:gd name="T18" fmla="*/ 584 w 880"/>
                <a:gd name="T19" fmla="*/ 8 h 1062"/>
                <a:gd name="T20" fmla="*/ 538 w 880"/>
                <a:gd name="T21" fmla="*/ 40 h 1062"/>
                <a:gd name="T22" fmla="*/ 470 w 880"/>
                <a:gd name="T23" fmla="*/ 74 h 1062"/>
                <a:gd name="T24" fmla="*/ 470 w 880"/>
                <a:gd name="T25" fmla="*/ 106 h 1062"/>
                <a:gd name="T26" fmla="*/ 478 w 880"/>
                <a:gd name="T27" fmla="*/ 148 h 1062"/>
                <a:gd name="T28" fmla="*/ 552 w 880"/>
                <a:gd name="T29" fmla="*/ 148 h 1062"/>
                <a:gd name="T30" fmla="*/ 514 w 880"/>
                <a:gd name="T31" fmla="*/ 238 h 1062"/>
                <a:gd name="T32" fmla="*/ 514 w 880"/>
                <a:gd name="T33" fmla="*/ 334 h 1062"/>
                <a:gd name="T34" fmla="*/ 536 w 880"/>
                <a:gd name="T35" fmla="*/ 386 h 1062"/>
                <a:gd name="T36" fmla="*/ 550 w 880"/>
                <a:gd name="T37" fmla="*/ 416 h 1062"/>
                <a:gd name="T38" fmla="*/ 520 w 880"/>
                <a:gd name="T39" fmla="*/ 480 h 1062"/>
                <a:gd name="T40" fmla="*/ 416 w 880"/>
                <a:gd name="T41" fmla="*/ 534 h 1062"/>
                <a:gd name="T42" fmla="*/ 264 w 880"/>
                <a:gd name="T43" fmla="*/ 528 h 1062"/>
                <a:gd name="T44" fmla="*/ 218 w 880"/>
                <a:gd name="T45" fmla="*/ 550 h 1062"/>
                <a:gd name="T46" fmla="*/ 30 w 880"/>
                <a:gd name="T47" fmla="*/ 734 h 1062"/>
                <a:gd name="T48" fmla="*/ 44 w 880"/>
                <a:gd name="T49" fmla="*/ 792 h 1062"/>
                <a:gd name="T50" fmla="*/ 84 w 880"/>
                <a:gd name="T51" fmla="*/ 878 h 1062"/>
                <a:gd name="T52" fmla="*/ 112 w 880"/>
                <a:gd name="T53" fmla="*/ 914 h 1062"/>
                <a:gd name="T54" fmla="*/ 152 w 880"/>
                <a:gd name="T55" fmla="*/ 872 h 1062"/>
                <a:gd name="T56" fmla="*/ 202 w 880"/>
                <a:gd name="T57" fmla="*/ 896 h 1062"/>
                <a:gd name="T58" fmla="*/ 260 w 880"/>
                <a:gd name="T59" fmla="*/ 870 h 1062"/>
                <a:gd name="T60" fmla="*/ 290 w 880"/>
                <a:gd name="T61" fmla="*/ 838 h 1062"/>
                <a:gd name="T62" fmla="*/ 350 w 880"/>
                <a:gd name="T63" fmla="*/ 862 h 1062"/>
                <a:gd name="T64" fmla="*/ 356 w 880"/>
                <a:gd name="T65" fmla="*/ 838 h 1062"/>
                <a:gd name="T66" fmla="*/ 404 w 880"/>
                <a:gd name="T67" fmla="*/ 844 h 1062"/>
                <a:gd name="T68" fmla="*/ 398 w 880"/>
                <a:gd name="T69" fmla="*/ 802 h 1062"/>
                <a:gd name="T70" fmla="*/ 404 w 880"/>
                <a:gd name="T71" fmla="*/ 780 h 1062"/>
                <a:gd name="T72" fmla="*/ 448 w 880"/>
                <a:gd name="T73" fmla="*/ 774 h 1062"/>
                <a:gd name="T74" fmla="*/ 456 w 880"/>
                <a:gd name="T75" fmla="*/ 844 h 1062"/>
                <a:gd name="T76" fmla="*/ 452 w 880"/>
                <a:gd name="T77" fmla="*/ 890 h 1062"/>
                <a:gd name="T78" fmla="*/ 470 w 880"/>
                <a:gd name="T79" fmla="*/ 900 h 1062"/>
                <a:gd name="T80" fmla="*/ 520 w 880"/>
                <a:gd name="T81" fmla="*/ 924 h 1062"/>
                <a:gd name="T82" fmla="*/ 592 w 880"/>
                <a:gd name="T83" fmla="*/ 888 h 1062"/>
                <a:gd name="T84" fmla="*/ 598 w 880"/>
                <a:gd name="T85" fmla="*/ 902 h 1062"/>
                <a:gd name="T86" fmla="*/ 610 w 880"/>
                <a:gd name="T87" fmla="*/ 916 h 1062"/>
                <a:gd name="T88" fmla="*/ 604 w 880"/>
                <a:gd name="T89" fmla="*/ 982 h 1062"/>
                <a:gd name="T90" fmla="*/ 526 w 880"/>
                <a:gd name="T91" fmla="*/ 998 h 1062"/>
                <a:gd name="T92" fmla="*/ 466 w 880"/>
                <a:gd name="T93" fmla="*/ 984 h 1062"/>
                <a:gd name="T94" fmla="*/ 442 w 880"/>
                <a:gd name="T95" fmla="*/ 1036 h 1062"/>
                <a:gd name="T96" fmla="*/ 546 w 880"/>
                <a:gd name="T97" fmla="*/ 1042 h 1062"/>
                <a:gd name="T98" fmla="*/ 650 w 880"/>
                <a:gd name="T99" fmla="*/ 1058 h 1062"/>
                <a:gd name="T100" fmla="*/ 688 w 880"/>
                <a:gd name="T101" fmla="*/ 1046 h 1062"/>
                <a:gd name="T102" fmla="*/ 776 w 880"/>
                <a:gd name="T103" fmla="*/ 1038 h 1062"/>
                <a:gd name="T104" fmla="*/ 840 w 880"/>
                <a:gd name="T105" fmla="*/ 1018 h 1062"/>
                <a:gd name="T106" fmla="*/ 730 w 880"/>
                <a:gd name="T107" fmla="*/ 998 h 1062"/>
                <a:gd name="T108" fmla="*/ 654 w 880"/>
                <a:gd name="T109" fmla="*/ 918 h 1062"/>
                <a:gd name="T110" fmla="*/ 692 w 880"/>
                <a:gd name="T111" fmla="*/ 904 h 1062"/>
                <a:gd name="T112" fmla="*/ 778 w 880"/>
                <a:gd name="T113" fmla="*/ 790 h 1062"/>
                <a:gd name="T114" fmla="*/ 824 w 880"/>
                <a:gd name="T115" fmla="*/ 726 h 1062"/>
                <a:gd name="T116" fmla="*/ 880 w 880"/>
                <a:gd name="T117" fmla="*/ 568 h 1062"/>
                <a:gd name="T118" fmla="*/ 432 w 880"/>
                <a:gd name="T119" fmla="*/ 730 h 1062"/>
                <a:gd name="T120" fmla="*/ 458 w 880"/>
                <a:gd name="T121" fmla="*/ 722 h 1062"/>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880"/>
                <a:gd name="T184" fmla="*/ 0 h 1062"/>
                <a:gd name="T185" fmla="*/ 880 w 880"/>
                <a:gd name="T186" fmla="*/ 1062 h 1062"/>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880" h="1062">
                  <a:moveTo>
                    <a:pt x="878" y="542"/>
                  </a:moveTo>
                  <a:lnTo>
                    <a:pt x="876" y="516"/>
                  </a:lnTo>
                  <a:lnTo>
                    <a:pt x="876" y="502"/>
                  </a:lnTo>
                  <a:lnTo>
                    <a:pt x="874" y="486"/>
                  </a:lnTo>
                  <a:lnTo>
                    <a:pt x="872" y="472"/>
                  </a:lnTo>
                  <a:lnTo>
                    <a:pt x="868" y="460"/>
                  </a:lnTo>
                  <a:lnTo>
                    <a:pt x="864" y="446"/>
                  </a:lnTo>
                  <a:lnTo>
                    <a:pt x="858" y="434"/>
                  </a:lnTo>
                  <a:lnTo>
                    <a:pt x="852" y="422"/>
                  </a:lnTo>
                  <a:lnTo>
                    <a:pt x="846" y="410"/>
                  </a:lnTo>
                  <a:lnTo>
                    <a:pt x="844" y="404"/>
                  </a:lnTo>
                  <a:lnTo>
                    <a:pt x="842" y="396"/>
                  </a:lnTo>
                  <a:lnTo>
                    <a:pt x="838" y="392"/>
                  </a:lnTo>
                  <a:lnTo>
                    <a:pt x="836" y="386"/>
                  </a:lnTo>
                  <a:lnTo>
                    <a:pt x="834" y="380"/>
                  </a:lnTo>
                  <a:lnTo>
                    <a:pt x="830" y="374"/>
                  </a:lnTo>
                  <a:lnTo>
                    <a:pt x="826" y="368"/>
                  </a:lnTo>
                  <a:lnTo>
                    <a:pt x="822" y="364"/>
                  </a:lnTo>
                  <a:lnTo>
                    <a:pt x="820" y="358"/>
                  </a:lnTo>
                  <a:lnTo>
                    <a:pt x="818" y="354"/>
                  </a:lnTo>
                  <a:lnTo>
                    <a:pt x="818" y="348"/>
                  </a:lnTo>
                  <a:lnTo>
                    <a:pt x="814" y="344"/>
                  </a:lnTo>
                  <a:lnTo>
                    <a:pt x="810" y="338"/>
                  </a:lnTo>
                  <a:lnTo>
                    <a:pt x="808" y="332"/>
                  </a:lnTo>
                  <a:lnTo>
                    <a:pt x="804" y="326"/>
                  </a:lnTo>
                  <a:lnTo>
                    <a:pt x="798" y="320"/>
                  </a:lnTo>
                  <a:lnTo>
                    <a:pt x="792" y="314"/>
                  </a:lnTo>
                  <a:lnTo>
                    <a:pt x="788" y="310"/>
                  </a:lnTo>
                  <a:lnTo>
                    <a:pt x="782" y="304"/>
                  </a:lnTo>
                  <a:lnTo>
                    <a:pt x="776" y="300"/>
                  </a:lnTo>
                  <a:lnTo>
                    <a:pt x="770" y="288"/>
                  </a:lnTo>
                  <a:lnTo>
                    <a:pt x="762" y="278"/>
                  </a:lnTo>
                  <a:lnTo>
                    <a:pt x="750" y="268"/>
                  </a:lnTo>
                  <a:lnTo>
                    <a:pt x="740" y="260"/>
                  </a:lnTo>
                  <a:lnTo>
                    <a:pt x="728" y="250"/>
                  </a:lnTo>
                  <a:lnTo>
                    <a:pt x="720" y="240"/>
                  </a:lnTo>
                  <a:lnTo>
                    <a:pt x="714" y="230"/>
                  </a:lnTo>
                  <a:lnTo>
                    <a:pt x="710" y="216"/>
                  </a:lnTo>
                  <a:lnTo>
                    <a:pt x="712" y="218"/>
                  </a:lnTo>
                  <a:lnTo>
                    <a:pt x="714" y="218"/>
                  </a:lnTo>
                  <a:lnTo>
                    <a:pt x="718" y="218"/>
                  </a:lnTo>
                  <a:lnTo>
                    <a:pt x="720" y="220"/>
                  </a:lnTo>
                  <a:lnTo>
                    <a:pt x="722" y="220"/>
                  </a:lnTo>
                  <a:lnTo>
                    <a:pt x="724" y="220"/>
                  </a:lnTo>
                  <a:lnTo>
                    <a:pt x="728" y="220"/>
                  </a:lnTo>
                  <a:lnTo>
                    <a:pt x="730" y="220"/>
                  </a:lnTo>
                  <a:lnTo>
                    <a:pt x="736" y="216"/>
                  </a:lnTo>
                  <a:lnTo>
                    <a:pt x="742" y="210"/>
                  </a:lnTo>
                  <a:lnTo>
                    <a:pt x="748" y="206"/>
                  </a:lnTo>
                  <a:lnTo>
                    <a:pt x="752" y="200"/>
                  </a:lnTo>
                  <a:lnTo>
                    <a:pt x="756" y="194"/>
                  </a:lnTo>
                  <a:lnTo>
                    <a:pt x="758" y="186"/>
                  </a:lnTo>
                  <a:lnTo>
                    <a:pt x="760" y="180"/>
                  </a:lnTo>
                  <a:lnTo>
                    <a:pt x="762" y="172"/>
                  </a:lnTo>
                  <a:lnTo>
                    <a:pt x="762" y="166"/>
                  </a:lnTo>
                  <a:lnTo>
                    <a:pt x="760" y="158"/>
                  </a:lnTo>
                  <a:lnTo>
                    <a:pt x="756" y="152"/>
                  </a:lnTo>
                  <a:lnTo>
                    <a:pt x="754" y="146"/>
                  </a:lnTo>
                  <a:lnTo>
                    <a:pt x="748" y="140"/>
                  </a:lnTo>
                  <a:lnTo>
                    <a:pt x="744" y="136"/>
                  </a:lnTo>
                  <a:lnTo>
                    <a:pt x="738" y="132"/>
                  </a:lnTo>
                  <a:lnTo>
                    <a:pt x="732" y="128"/>
                  </a:lnTo>
                  <a:lnTo>
                    <a:pt x="732" y="126"/>
                  </a:lnTo>
                  <a:lnTo>
                    <a:pt x="734" y="126"/>
                  </a:lnTo>
                  <a:lnTo>
                    <a:pt x="736" y="124"/>
                  </a:lnTo>
                  <a:lnTo>
                    <a:pt x="738" y="124"/>
                  </a:lnTo>
                  <a:lnTo>
                    <a:pt x="740" y="122"/>
                  </a:lnTo>
                  <a:lnTo>
                    <a:pt x="744" y="122"/>
                  </a:lnTo>
                  <a:lnTo>
                    <a:pt x="746" y="122"/>
                  </a:lnTo>
                  <a:lnTo>
                    <a:pt x="750" y="122"/>
                  </a:lnTo>
                  <a:lnTo>
                    <a:pt x="752" y="122"/>
                  </a:lnTo>
                  <a:lnTo>
                    <a:pt x="754" y="122"/>
                  </a:lnTo>
                  <a:lnTo>
                    <a:pt x="756" y="120"/>
                  </a:lnTo>
                  <a:lnTo>
                    <a:pt x="758" y="118"/>
                  </a:lnTo>
                  <a:lnTo>
                    <a:pt x="756" y="112"/>
                  </a:lnTo>
                  <a:lnTo>
                    <a:pt x="752" y="110"/>
                  </a:lnTo>
                  <a:lnTo>
                    <a:pt x="748" y="108"/>
                  </a:lnTo>
                  <a:lnTo>
                    <a:pt x="742" y="106"/>
                  </a:lnTo>
                  <a:lnTo>
                    <a:pt x="736" y="106"/>
                  </a:lnTo>
                  <a:lnTo>
                    <a:pt x="730" y="106"/>
                  </a:lnTo>
                  <a:lnTo>
                    <a:pt x="724" y="106"/>
                  </a:lnTo>
                  <a:lnTo>
                    <a:pt x="720" y="104"/>
                  </a:lnTo>
                  <a:lnTo>
                    <a:pt x="722" y="102"/>
                  </a:lnTo>
                  <a:lnTo>
                    <a:pt x="724" y="100"/>
                  </a:lnTo>
                  <a:lnTo>
                    <a:pt x="728" y="96"/>
                  </a:lnTo>
                  <a:lnTo>
                    <a:pt x="726" y="92"/>
                  </a:lnTo>
                  <a:lnTo>
                    <a:pt x="694" y="92"/>
                  </a:lnTo>
                  <a:lnTo>
                    <a:pt x="698" y="86"/>
                  </a:lnTo>
                  <a:lnTo>
                    <a:pt x="700" y="80"/>
                  </a:lnTo>
                  <a:lnTo>
                    <a:pt x="704" y="76"/>
                  </a:lnTo>
                  <a:lnTo>
                    <a:pt x="710" y="72"/>
                  </a:lnTo>
                  <a:lnTo>
                    <a:pt x="714" y="70"/>
                  </a:lnTo>
                  <a:lnTo>
                    <a:pt x="720" y="66"/>
                  </a:lnTo>
                  <a:lnTo>
                    <a:pt x="726" y="66"/>
                  </a:lnTo>
                  <a:lnTo>
                    <a:pt x="732" y="64"/>
                  </a:lnTo>
                  <a:lnTo>
                    <a:pt x="732" y="62"/>
                  </a:lnTo>
                  <a:lnTo>
                    <a:pt x="724" y="58"/>
                  </a:lnTo>
                  <a:lnTo>
                    <a:pt x="716" y="56"/>
                  </a:lnTo>
                  <a:lnTo>
                    <a:pt x="710" y="56"/>
                  </a:lnTo>
                  <a:lnTo>
                    <a:pt x="702" y="56"/>
                  </a:lnTo>
                  <a:lnTo>
                    <a:pt x="694" y="58"/>
                  </a:lnTo>
                  <a:lnTo>
                    <a:pt x="686" y="60"/>
                  </a:lnTo>
                  <a:lnTo>
                    <a:pt x="680" y="62"/>
                  </a:lnTo>
                  <a:lnTo>
                    <a:pt x="672" y="66"/>
                  </a:lnTo>
                  <a:lnTo>
                    <a:pt x="670" y="64"/>
                  </a:lnTo>
                  <a:lnTo>
                    <a:pt x="674" y="60"/>
                  </a:lnTo>
                  <a:lnTo>
                    <a:pt x="678" y="58"/>
                  </a:lnTo>
                  <a:lnTo>
                    <a:pt x="682" y="54"/>
                  </a:lnTo>
                  <a:lnTo>
                    <a:pt x="684" y="50"/>
                  </a:lnTo>
                  <a:lnTo>
                    <a:pt x="686" y="46"/>
                  </a:lnTo>
                  <a:lnTo>
                    <a:pt x="688" y="40"/>
                  </a:lnTo>
                  <a:lnTo>
                    <a:pt x="690" y="36"/>
                  </a:lnTo>
                  <a:lnTo>
                    <a:pt x="690" y="32"/>
                  </a:lnTo>
                  <a:lnTo>
                    <a:pt x="690" y="28"/>
                  </a:lnTo>
                  <a:lnTo>
                    <a:pt x="688" y="22"/>
                  </a:lnTo>
                  <a:lnTo>
                    <a:pt x="686" y="20"/>
                  </a:lnTo>
                  <a:lnTo>
                    <a:pt x="682" y="16"/>
                  </a:lnTo>
                  <a:lnTo>
                    <a:pt x="678" y="12"/>
                  </a:lnTo>
                  <a:lnTo>
                    <a:pt x="676" y="10"/>
                  </a:lnTo>
                  <a:lnTo>
                    <a:pt x="672" y="6"/>
                  </a:lnTo>
                  <a:lnTo>
                    <a:pt x="668" y="6"/>
                  </a:lnTo>
                  <a:lnTo>
                    <a:pt x="664" y="4"/>
                  </a:lnTo>
                  <a:lnTo>
                    <a:pt x="658" y="2"/>
                  </a:lnTo>
                  <a:lnTo>
                    <a:pt x="652" y="2"/>
                  </a:lnTo>
                  <a:lnTo>
                    <a:pt x="648" y="0"/>
                  </a:lnTo>
                  <a:lnTo>
                    <a:pt x="642" y="0"/>
                  </a:lnTo>
                  <a:lnTo>
                    <a:pt x="638" y="0"/>
                  </a:lnTo>
                  <a:lnTo>
                    <a:pt x="632" y="0"/>
                  </a:lnTo>
                  <a:lnTo>
                    <a:pt x="628" y="0"/>
                  </a:lnTo>
                  <a:lnTo>
                    <a:pt x="624" y="2"/>
                  </a:lnTo>
                  <a:lnTo>
                    <a:pt x="620" y="6"/>
                  </a:lnTo>
                  <a:lnTo>
                    <a:pt x="618" y="10"/>
                  </a:lnTo>
                  <a:lnTo>
                    <a:pt x="620" y="14"/>
                  </a:lnTo>
                  <a:lnTo>
                    <a:pt x="614" y="14"/>
                  </a:lnTo>
                  <a:lnTo>
                    <a:pt x="610" y="12"/>
                  </a:lnTo>
                  <a:lnTo>
                    <a:pt x="604" y="12"/>
                  </a:lnTo>
                  <a:lnTo>
                    <a:pt x="600" y="12"/>
                  </a:lnTo>
                  <a:lnTo>
                    <a:pt x="594" y="10"/>
                  </a:lnTo>
                  <a:lnTo>
                    <a:pt x="590" y="8"/>
                  </a:lnTo>
                  <a:lnTo>
                    <a:pt x="584" y="8"/>
                  </a:lnTo>
                  <a:lnTo>
                    <a:pt x="580" y="6"/>
                  </a:lnTo>
                  <a:lnTo>
                    <a:pt x="572" y="6"/>
                  </a:lnTo>
                  <a:lnTo>
                    <a:pt x="566" y="6"/>
                  </a:lnTo>
                  <a:lnTo>
                    <a:pt x="560" y="8"/>
                  </a:lnTo>
                  <a:lnTo>
                    <a:pt x="554" y="10"/>
                  </a:lnTo>
                  <a:lnTo>
                    <a:pt x="548" y="12"/>
                  </a:lnTo>
                  <a:lnTo>
                    <a:pt x="542" y="16"/>
                  </a:lnTo>
                  <a:lnTo>
                    <a:pt x="538" y="20"/>
                  </a:lnTo>
                  <a:lnTo>
                    <a:pt x="534" y="26"/>
                  </a:lnTo>
                  <a:lnTo>
                    <a:pt x="532" y="30"/>
                  </a:lnTo>
                  <a:lnTo>
                    <a:pt x="534" y="32"/>
                  </a:lnTo>
                  <a:lnTo>
                    <a:pt x="538" y="36"/>
                  </a:lnTo>
                  <a:lnTo>
                    <a:pt x="540" y="38"/>
                  </a:lnTo>
                  <a:lnTo>
                    <a:pt x="538" y="40"/>
                  </a:lnTo>
                  <a:lnTo>
                    <a:pt x="534" y="40"/>
                  </a:lnTo>
                  <a:lnTo>
                    <a:pt x="532" y="42"/>
                  </a:lnTo>
                  <a:lnTo>
                    <a:pt x="528" y="42"/>
                  </a:lnTo>
                  <a:lnTo>
                    <a:pt x="526" y="42"/>
                  </a:lnTo>
                  <a:lnTo>
                    <a:pt x="522" y="44"/>
                  </a:lnTo>
                  <a:lnTo>
                    <a:pt x="520" y="44"/>
                  </a:lnTo>
                  <a:lnTo>
                    <a:pt x="516" y="46"/>
                  </a:lnTo>
                  <a:lnTo>
                    <a:pt x="510" y="48"/>
                  </a:lnTo>
                  <a:lnTo>
                    <a:pt x="502" y="52"/>
                  </a:lnTo>
                  <a:lnTo>
                    <a:pt x="496" y="54"/>
                  </a:lnTo>
                  <a:lnTo>
                    <a:pt x="488" y="58"/>
                  </a:lnTo>
                  <a:lnTo>
                    <a:pt x="482" y="62"/>
                  </a:lnTo>
                  <a:lnTo>
                    <a:pt x="476" y="68"/>
                  </a:lnTo>
                  <a:lnTo>
                    <a:pt x="470" y="74"/>
                  </a:lnTo>
                  <a:lnTo>
                    <a:pt x="466" y="82"/>
                  </a:lnTo>
                  <a:lnTo>
                    <a:pt x="468" y="84"/>
                  </a:lnTo>
                  <a:lnTo>
                    <a:pt x="470" y="86"/>
                  </a:lnTo>
                  <a:lnTo>
                    <a:pt x="472" y="86"/>
                  </a:lnTo>
                  <a:lnTo>
                    <a:pt x="474" y="88"/>
                  </a:lnTo>
                  <a:lnTo>
                    <a:pt x="478" y="88"/>
                  </a:lnTo>
                  <a:lnTo>
                    <a:pt x="480" y="88"/>
                  </a:lnTo>
                  <a:lnTo>
                    <a:pt x="482" y="88"/>
                  </a:lnTo>
                  <a:lnTo>
                    <a:pt x="484" y="88"/>
                  </a:lnTo>
                  <a:lnTo>
                    <a:pt x="482" y="92"/>
                  </a:lnTo>
                  <a:lnTo>
                    <a:pt x="478" y="96"/>
                  </a:lnTo>
                  <a:lnTo>
                    <a:pt x="474" y="100"/>
                  </a:lnTo>
                  <a:lnTo>
                    <a:pt x="472" y="102"/>
                  </a:lnTo>
                  <a:lnTo>
                    <a:pt x="470" y="106"/>
                  </a:lnTo>
                  <a:lnTo>
                    <a:pt x="466" y="110"/>
                  </a:lnTo>
                  <a:lnTo>
                    <a:pt x="464" y="116"/>
                  </a:lnTo>
                  <a:lnTo>
                    <a:pt x="462" y="120"/>
                  </a:lnTo>
                  <a:lnTo>
                    <a:pt x="460" y="128"/>
                  </a:lnTo>
                  <a:lnTo>
                    <a:pt x="458" y="134"/>
                  </a:lnTo>
                  <a:lnTo>
                    <a:pt x="456" y="142"/>
                  </a:lnTo>
                  <a:lnTo>
                    <a:pt x="460" y="150"/>
                  </a:lnTo>
                  <a:lnTo>
                    <a:pt x="466" y="150"/>
                  </a:lnTo>
                  <a:lnTo>
                    <a:pt x="470" y="148"/>
                  </a:lnTo>
                  <a:lnTo>
                    <a:pt x="474" y="146"/>
                  </a:lnTo>
                  <a:lnTo>
                    <a:pt x="478" y="142"/>
                  </a:lnTo>
                  <a:lnTo>
                    <a:pt x="478" y="144"/>
                  </a:lnTo>
                  <a:lnTo>
                    <a:pt x="478" y="146"/>
                  </a:lnTo>
                  <a:lnTo>
                    <a:pt x="478" y="148"/>
                  </a:lnTo>
                  <a:lnTo>
                    <a:pt x="476" y="150"/>
                  </a:lnTo>
                  <a:lnTo>
                    <a:pt x="476" y="160"/>
                  </a:lnTo>
                  <a:lnTo>
                    <a:pt x="476" y="170"/>
                  </a:lnTo>
                  <a:lnTo>
                    <a:pt x="478" y="180"/>
                  </a:lnTo>
                  <a:lnTo>
                    <a:pt x="486" y="188"/>
                  </a:lnTo>
                  <a:lnTo>
                    <a:pt x="498" y="188"/>
                  </a:lnTo>
                  <a:lnTo>
                    <a:pt x="508" y="184"/>
                  </a:lnTo>
                  <a:lnTo>
                    <a:pt x="516" y="176"/>
                  </a:lnTo>
                  <a:lnTo>
                    <a:pt x="524" y="168"/>
                  </a:lnTo>
                  <a:lnTo>
                    <a:pt x="530" y="160"/>
                  </a:lnTo>
                  <a:lnTo>
                    <a:pt x="538" y="150"/>
                  </a:lnTo>
                  <a:lnTo>
                    <a:pt x="548" y="144"/>
                  </a:lnTo>
                  <a:lnTo>
                    <a:pt x="558" y="142"/>
                  </a:lnTo>
                  <a:lnTo>
                    <a:pt x="552" y="148"/>
                  </a:lnTo>
                  <a:lnTo>
                    <a:pt x="548" y="154"/>
                  </a:lnTo>
                  <a:lnTo>
                    <a:pt x="542" y="160"/>
                  </a:lnTo>
                  <a:lnTo>
                    <a:pt x="538" y="166"/>
                  </a:lnTo>
                  <a:lnTo>
                    <a:pt x="534" y="174"/>
                  </a:lnTo>
                  <a:lnTo>
                    <a:pt x="530" y="180"/>
                  </a:lnTo>
                  <a:lnTo>
                    <a:pt x="526" y="186"/>
                  </a:lnTo>
                  <a:lnTo>
                    <a:pt x="522" y="194"/>
                  </a:lnTo>
                  <a:lnTo>
                    <a:pt x="520" y="198"/>
                  </a:lnTo>
                  <a:lnTo>
                    <a:pt x="520" y="204"/>
                  </a:lnTo>
                  <a:lnTo>
                    <a:pt x="520" y="210"/>
                  </a:lnTo>
                  <a:lnTo>
                    <a:pt x="524" y="212"/>
                  </a:lnTo>
                  <a:lnTo>
                    <a:pt x="520" y="220"/>
                  </a:lnTo>
                  <a:lnTo>
                    <a:pt x="516" y="230"/>
                  </a:lnTo>
                  <a:lnTo>
                    <a:pt x="514" y="238"/>
                  </a:lnTo>
                  <a:lnTo>
                    <a:pt x="512" y="246"/>
                  </a:lnTo>
                  <a:lnTo>
                    <a:pt x="514" y="244"/>
                  </a:lnTo>
                  <a:lnTo>
                    <a:pt x="516" y="244"/>
                  </a:lnTo>
                  <a:lnTo>
                    <a:pt x="516" y="242"/>
                  </a:lnTo>
                  <a:lnTo>
                    <a:pt x="518" y="240"/>
                  </a:lnTo>
                  <a:lnTo>
                    <a:pt x="516" y="252"/>
                  </a:lnTo>
                  <a:lnTo>
                    <a:pt x="514" y="264"/>
                  </a:lnTo>
                  <a:lnTo>
                    <a:pt x="512" y="276"/>
                  </a:lnTo>
                  <a:lnTo>
                    <a:pt x="512" y="290"/>
                  </a:lnTo>
                  <a:lnTo>
                    <a:pt x="514" y="290"/>
                  </a:lnTo>
                  <a:lnTo>
                    <a:pt x="514" y="300"/>
                  </a:lnTo>
                  <a:lnTo>
                    <a:pt x="514" y="312"/>
                  </a:lnTo>
                  <a:lnTo>
                    <a:pt x="514" y="322"/>
                  </a:lnTo>
                  <a:lnTo>
                    <a:pt x="514" y="334"/>
                  </a:lnTo>
                  <a:lnTo>
                    <a:pt x="516" y="334"/>
                  </a:lnTo>
                  <a:lnTo>
                    <a:pt x="518" y="334"/>
                  </a:lnTo>
                  <a:lnTo>
                    <a:pt x="520" y="338"/>
                  </a:lnTo>
                  <a:lnTo>
                    <a:pt x="520" y="346"/>
                  </a:lnTo>
                  <a:lnTo>
                    <a:pt x="520" y="350"/>
                  </a:lnTo>
                  <a:lnTo>
                    <a:pt x="520" y="356"/>
                  </a:lnTo>
                  <a:lnTo>
                    <a:pt x="524" y="358"/>
                  </a:lnTo>
                  <a:lnTo>
                    <a:pt x="526" y="362"/>
                  </a:lnTo>
                  <a:lnTo>
                    <a:pt x="528" y="366"/>
                  </a:lnTo>
                  <a:lnTo>
                    <a:pt x="528" y="372"/>
                  </a:lnTo>
                  <a:lnTo>
                    <a:pt x="530" y="372"/>
                  </a:lnTo>
                  <a:lnTo>
                    <a:pt x="534" y="376"/>
                  </a:lnTo>
                  <a:lnTo>
                    <a:pt x="534" y="380"/>
                  </a:lnTo>
                  <a:lnTo>
                    <a:pt x="536" y="386"/>
                  </a:lnTo>
                  <a:lnTo>
                    <a:pt x="538" y="390"/>
                  </a:lnTo>
                  <a:lnTo>
                    <a:pt x="540" y="390"/>
                  </a:lnTo>
                  <a:lnTo>
                    <a:pt x="540" y="388"/>
                  </a:lnTo>
                  <a:lnTo>
                    <a:pt x="542" y="388"/>
                  </a:lnTo>
                  <a:lnTo>
                    <a:pt x="544" y="392"/>
                  </a:lnTo>
                  <a:lnTo>
                    <a:pt x="544" y="398"/>
                  </a:lnTo>
                  <a:lnTo>
                    <a:pt x="544" y="404"/>
                  </a:lnTo>
                  <a:lnTo>
                    <a:pt x="544" y="410"/>
                  </a:lnTo>
                  <a:lnTo>
                    <a:pt x="546" y="410"/>
                  </a:lnTo>
                  <a:lnTo>
                    <a:pt x="548" y="410"/>
                  </a:lnTo>
                  <a:lnTo>
                    <a:pt x="548" y="408"/>
                  </a:lnTo>
                  <a:lnTo>
                    <a:pt x="548" y="406"/>
                  </a:lnTo>
                  <a:lnTo>
                    <a:pt x="550" y="416"/>
                  </a:lnTo>
                  <a:lnTo>
                    <a:pt x="548" y="424"/>
                  </a:lnTo>
                  <a:lnTo>
                    <a:pt x="544" y="432"/>
                  </a:lnTo>
                  <a:lnTo>
                    <a:pt x="542" y="440"/>
                  </a:lnTo>
                  <a:lnTo>
                    <a:pt x="544" y="440"/>
                  </a:lnTo>
                  <a:lnTo>
                    <a:pt x="546" y="438"/>
                  </a:lnTo>
                  <a:lnTo>
                    <a:pt x="548" y="436"/>
                  </a:lnTo>
                  <a:lnTo>
                    <a:pt x="548" y="440"/>
                  </a:lnTo>
                  <a:lnTo>
                    <a:pt x="548" y="444"/>
                  </a:lnTo>
                  <a:lnTo>
                    <a:pt x="546" y="446"/>
                  </a:lnTo>
                  <a:lnTo>
                    <a:pt x="544" y="450"/>
                  </a:lnTo>
                  <a:lnTo>
                    <a:pt x="536" y="460"/>
                  </a:lnTo>
                  <a:lnTo>
                    <a:pt x="530" y="470"/>
                  </a:lnTo>
                  <a:lnTo>
                    <a:pt x="520" y="480"/>
                  </a:lnTo>
                  <a:lnTo>
                    <a:pt x="512" y="490"/>
                  </a:lnTo>
                  <a:lnTo>
                    <a:pt x="504" y="500"/>
                  </a:lnTo>
                  <a:lnTo>
                    <a:pt x="494" y="510"/>
                  </a:lnTo>
                  <a:lnTo>
                    <a:pt x="484" y="518"/>
                  </a:lnTo>
                  <a:lnTo>
                    <a:pt x="474" y="526"/>
                  </a:lnTo>
                  <a:lnTo>
                    <a:pt x="472" y="528"/>
                  </a:lnTo>
                  <a:lnTo>
                    <a:pt x="468" y="528"/>
                  </a:lnTo>
                  <a:lnTo>
                    <a:pt x="466" y="530"/>
                  </a:lnTo>
                  <a:lnTo>
                    <a:pt x="464" y="532"/>
                  </a:lnTo>
                  <a:lnTo>
                    <a:pt x="454" y="532"/>
                  </a:lnTo>
                  <a:lnTo>
                    <a:pt x="446" y="532"/>
                  </a:lnTo>
                  <a:lnTo>
                    <a:pt x="436" y="534"/>
                  </a:lnTo>
                  <a:lnTo>
                    <a:pt x="426" y="534"/>
                  </a:lnTo>
                  <a:lnTo>
                    <a:pt x="416" y="534"/>
                  </a:lnTo>
                  <a:lnTo>
                    <a:pt x="406" y="534"/>
                  </a:lnTo>
                  <a:lnTo>
                    <a:pt x="394" y="536"/>
                  </a:lnTo>
                  <a:lnTo>
                    <a:pt x="384" y="536"/>
                  </a:lnTo>
                  <a:lnTo>
                    <a:pt x="372" y="536"/>
                  </a:lnTo>
                  <a:lnTo>
                    <a:pt x="362" y="536"/>
                  </a:lnTo>
                  <a:lnTo>
                    <a:pt x="352" y="536"/>
                  </a:lnTo>
                  <a:lnTo>
                    <a:pt x="340" y="536"/>
                  </a:lnTo>
                  <a:lnTo>
                    <a:pt x="330" y="536"/>
                  </a:lnTo>
                  <a:lnTo>
                    <a:pt x="318" y="534"/>
                  </a:lnTo>
                  <a:lnTo>
                    <a:pt x="308" y="534"/>
                  </a:lnTo>
                  <a:lnTo>
                    <a:pt x="298" y="532"/>
                  </a:lnTo>
                  <a:lnTo>
                    <a:pt x="288" y="532"/>
                  </a:lnTo>
                  <a:lnTo>
                    <a:pt x="276" y="530"/>
                  </a:lnTo>
                  <a:lnTo>
                    <a:pt x="264" y="528"/>
                  </a:lnTo>
                  <a:lnTo>
                    <a:pt x="252" y="526"/>
                  </a:lnTo>
                  <a:lnTo>
                    <a:pt x="242" y="526"/>
                  </a:lnTo>
                  <a:lnTo>
                    <a:pt x="230" y="528"/>
                  </a:lnTo>
                  <a:lnTo>
                    <a:pt x="220" y="530"/>
                  </a:lnTo>
                  <a:lnTo>
                    <a:pt x="210" y="536"/>
                  </a:lnTo>
                  <a:lnTo>
                    <a:pt x="210" y="538"/>
                  </a:lnTo>
                  <a:lnTo>
                    <a:pt x="210" y="540"/>
                  </a:lnTo>
                  <a:lnTo>
                    <a:pt x="212" y="540"/>
                  </a:lnTo>
                  <a:lnTo>
                    <a:pt x="214" y="540"/>
                  </a:lnTo>
                  <a:lnTo>
                    <a:pt x="212" y="542"/>
                  </a:lnTo>
                  <a:lnTo>
                    <a:pt x="210" y="544"/>
                  </a:lnTo>
                  <a:lnTo>
                    <a:pt x="210" y="546"/>
                  </a:lnTo>
                  <a:lnTo>
                    <a:pt x="208" y="548"/>
                  </a:lnTo>
                  <a:lnTo>
                    <a:pt x="218" y="550"/>
                  </a:lnTo>
                  <a:lnTo>
                    <a:pt x="204" y="560"/>
                  </a:lnTo>
                  <a:lnTo>
                    <a:pt x="188" y="570"/>
                  </a:lnTo>
                  <a:lnTo>
                    <a:pt x="172" y="580"/>
                  </a:lnTo>
                  <a:lnTo>
                    <a:pt x="156" y="592"/>
                  </a:lnTo>
                  <a:lnTo>
                    <a:pt x="142" y="604"/>
                  </a:lnTo>
                  <a:lnTo>
                    <a:pt x="126" y="616"/>
                  </a:lnTo>
                  <a:lnTo>
                    <a:pt x="112" y="630"/>
                  </a:lnTo>
                  <a:lnTo>
                    <a:pt x="98" y="644"/>
                  </a:lnTo>
                  <a:lnTo>
                    <a:pt x="86" y="658"/>
                  </a:lnTo>
                  <a:lnTo>
                    <a:pt x="74" y="672"/>
                  </a:lnTo>
                  <a:lnTo>
                    <a:pt x="62" y="688"/>
                  </a:lnTo>
                  <a:lnTo>
                    <a:pt x="50" y="702"/>
                  </a:lnTo>
                  <a:lnTo>
                    <a:pt x="40" y="718"/>
                  </a:lnTo>
                  <a:lnTo>
                    <a:pt x="30" y="734"/>
                  </a:lnTo>
                  <a:lnTo>
                    <a:pt x="22" y="750"/>
                  </a:lnTo>
                  <a:lnTo>
                    <a:pt x="14" y="768"/>
                  </a:lnTo>
                  <a:lnTo>
                    <a:pt x="8" y="784"/>
                  </a:lnTo>
                  <a:lnTo>
                    <a:pt x="4" y="798"/>
                  </a:lnTo>
                  <a:lnTo>
                    <a:pt x="2" y="814"/>
                  </a:lnTo>
                  <a:lnTo>
                    <a:pt x="0" y="828"/>
                  </a:lnTo>
                  <a:lnTo>
                    <a:pt x="4" y="844"/>
                  </a:lnTo>
                  <a:lnTo>
                    <a:pt x="8" y="844"/>
                  </a:lnTo>
                  <a:lnTo>
                    <a:pt x="12" y="844"/>
                  </a:lnTo>
                  <a:lnTo>
                    <a:pt x="16" y="840"/>
                  </a:lnTo>
                  <a:lnTo>
                    <a:pt x="18" y="838"/>
                  </a:lnTo>
                  <a:lnTo>
                    <a:pt x="26" y="822"/>
                  </a:lnTo>
                  <a:lnTo>
                    <a:pt x="36" y="806"/>
                  </a:lnTo>
                  <a:lnTo>
                    <a:pt x="44" y="792"/>
                  </a:lnTo>
                  <a:lnTo>
                    <a:pt x="54" y="776"/>
                  </a:lnTo>
                  <a:lnTo>
                    <a:pt x="66" y="762"/>
                  </a:lnTo>
                  <a:lnTo>
                    <a:pt x="78" y="748"/>
                  </a:lnTo>
                  <a:lnTo>
                    <a:pt x="90" y="734"/>
                  </a:lnTo>
                  <a:lnTo>
                    <a:pt x="102" y="722"/>
                  </a:lnTo>
                  <a:lnTo>
                    <a:pt x="98" y="740"/>
                  </a:lnTo>
                  <a:lnTo>
                    <a:pt x="92" y="758"/>
                  </a:lnTo>
                  <a:lnTo>
                    <a:pt x="88" y="776"/>
                  </a:lnTo>
                  <a:lnTo>
                    <a:pt x="84" y="794"/>
                  </a:lnTo>
                  <a:lnTo>
                    <a:pt x="82" y="814"/>
                  </a:lnTo>
                  <a:lnTo>
                    <a:pt x="80" y="834"/>
                  </a:lnTo>
                  <a:lnTo>
                    <a:pt x="80" y="854"/>
                  </a:lnTo>
                  <a:lnTo>
                    <a:pt x="82" y="874"/>
                  </a:lnTo>
                  <a:lnTo>
                    <a:pt x="84" y="878"/>
                  </a:lnTo>
                  <a:lnTo>
                    <a:pt x="84" y="880"/>
                  </a:lnTo>
                  <a:lnTo>
                    <a:pt x="86" y="882"/>
                  </a:lnTo>
                  <a:lnTo>
                    <a:pt x="88" y="882"/>
                  </a:lnTo>
                  <a:lnTo>
                    <a:pt x="92" y="880"/>
                  </a:lnTo>
                  <a:lnTo>
                    <a:pt x="94" y="878"/>
                  </a:lnTo>
                  <a:lnTo>
                    <a:pt x="94" y="874"/>
                  </a:lnTo>
                  <a:lnTo>
                    <a:pt x="96" y="870"/>
                  </a:lnTo>
                  <a:lnTo>
                    <a:pt x="98" y="876"/>
                  </a:lnTo>
                  <a:lnTo>
                    <a:pt x="100" y="884"/>
                  </a:lnTo>
                  <a:lnTo>
                    <a:pt x="102" y="890"/>
                  </a:lnTo>
                  <a:lnTo>
                    <a:pt x="104" y="896"/>
                  </a:lnTo>
                  <a:lnTo>
                    <a:pt x="106" y="902"/>
                  </a:lnTo>
                  <a:lnTo>
                    <a:pt x="110" y="908"/>
                  </a:lnTo>
                  <a:lnTo>
                    <a:pt x="112" y="914"/>
                  </a:lnTo>
                  <a:lnTo>
                    <a:pt x="116" y="918"/>
                  </a:lnTo>
                  <a:lnTo>
                    <a:pt x="118" y="920"/>
                  </a:lnTo>
                  <a:lnTo>
                    <a:pt x="122" y="920"/>
                  </a:lnTo>
                  <a:lnTo>
                    <a:pt x="124" y="920"/>
                  </a:lnTo>
                  <a:lnTo>
                    <a:pt x="126" y="918"/>
                  </a:lnTo>
                  <a:lnTo>
                    <a:pt x="130" y="894"/>
                  </a:lnTo>
                  <a:lnTo>
                    <a:pt x="132" y="868"/>
                  </a:lnTo>
                  <a:lnTo>
                    <a:pt x="136" y="844"/>
                  </a:lnTo>
                  <a:lnTo>
                    <a:pt x="140" y="820"/>
                  </a:lnTo>
                  <a:lnTo>
                    <a:pt x="142" y="816"/>
                  </a:lnTo>
                  <a:lnTo>
                    <a:pt x="144" y="830"/>
                  </a:lnTo>
                  <a:lnTo>
                    <a:pt x="146" y="844"/>
                  </a:lnTo>
                  <a:lnTo>
                    <a:pt x="148" y="858"/>
                  </a:lnTo>
                  <a:lnTo>
                    <a:pt x="152" y="872"/>
                  </a:lnTo>
                  <a:lnTo>
                    <a:pt x="156" y="884"/>
                  </a:lnTo>
                  <a:lnTo>
                    <a:pt x="162" y="898"/>
                  </a:lnTo>
                  <a:lnTo>
                    <a:pt x="168" y="910"/>
                  </a:lnTo>
                  <a:lnTo>
                    <a:pt x="176" y="922"/>
                  </a:lnTo>
                  <a:lnTo>
                    <a:pt x="180" y="924"/>
                  </a:lnTo>
                  <a:lnTo>
                    <a:pt x="182" y="928"/>
                  </a:lnTo>
                  <a:lnTo>
                    <a:pt x="186" y="932"/>
                  </a:lnTo>
                  <a:lnTo>
                    <a:pt x="190" y="936"/>
                  </a:lnTo>
                  <a:lnTo>
                    <a:pt x="194" y="940"/>
                  </a:lnTo>
                  <a:lnTo>
                    <a:pt x="198" y="942"/>
                  </a:lnTo>
                  <a:lnTo>
                    <a:pt x="202" y="942"/>
                  </a:lnTo>
                  <a:lnTo>
                    <a:pt x="206" y="942"/>
                  </a:lnTo>
                  <a:lnTo>
                    <a:pt x="204" y="920"/>
                  </a:lnTo>
                  <a:lnTo>
                    <a:pt x="202" y="896"/>
                  </a:lnTo>
                  <a:lnTo>
                    <a:pt x="200" y="874"/>
                  </a:lnTo>
                  <a:lnTo>
                    <a:pt x="200" y="850"/>
                  </a:lnTo>
                  <a:lnTo>
                    <a:pt x="200" y="836"/>
                  </a:lnTo>
                  <a:lnTo>
                    <a:pt x="202" y="818"/>
                  </a:lnTo>
                  <a:lnTo>
                    <a:pt x="204" y="804"/>
                  </a:lnTo>
                  <a:lnTo>
                    <a:pt x="210" y="788"/>
                  </a:lnTo>
                  <a:lnTo>
                    <a:pt x="212" y="796"/>
                  </a:lnTo>
                  <a:lnTo>
                    <a:pt x="216" y="804"/>
                  </a:lnTo>
                  <a:lnTo>
                    <a:pt x="220" y="812"/>
                  </a:lnTo>
                  <a:lnTo>
                    <a:pt x="224" y="820"/>
                  </a:lnTo>
                  <a:lnTo>
                    <a:pt x="232" y="832"/>
                  </a:lnTo>
                  <a:lnTo>
                    <a:pt x="242" y="846"/>
                  </a:lnTo>
                  <a:lnTo>
                    <a:pt x="250" y="858"/>
                  </a:lnTo>
                  <a:lnTo>
                    <a:pt x="260" y="870"/>
                  </a:lnTo>
                  <a:lnTo>
                    <a:pt x="270" y="880"/>
                  </a:lnTo>
                  <a:lnTo>
                    <a:pt x="282" y="890"/>
                  </a:lnTo>
                  <a:lnTo>
                    <a:pt x="294" y="900"/>
                  </a:lnTo>
                  <a:lnTo>
                    <a:pt x="308" y="906"/>
                  </a:lnTo>
                  <a:lnTo>
                    <a:pt x="312" y="906"/>
                  </a:lnTo>
                  <a:lnTo>
                    <a:pt x="316" y="906"/>
                  </a:lnTo>
                  <a:lnTo>
                    <a:pt x="320" y="904"/>
                  </a:lnTo>
                  <a:lnTo>
                    <a:pt x="322" y="900"/>
                  </a:lnTo>
                  <a:lnTo>
                    <a:pt x="316" y="890"/>
                  </a:lnTo>
                  <a:lnTo>
                    <a:pt x="310" y="880"/>
                  </a:lnTo>
                  <a:lnTo>
                    <a:pt x="304" y="870"/>
                  </a:lnTo>
                  <a:lnTo>
                    <a:pt x="300" y="858"/>
                  </a:lnTo>
                  <a:lnTo>
                    <a:pt x="294" y="848"/>
                  </a:lnTo>
                  <a:lnTo>
                    <a:pt x="290" y="838"/>
                  </a:lnTo>
                  <a:lnTo>
                    <a:pt x="288" y="826"/>
                  </a:lnTo>
                  <a:lnTo>
                    <a:pt x="284" y="814"/>
                  </a:lnTo>
                  <a:lnTo>
                    <a:pt x="284" y="806"/>
                  </a:lnTo>
                  <a:lnTo>
                    <a:pt x="284" y="798"/>
                  </a:lnTo>
                  <a:lnTo>
                    <a:pt x="284" y="790"/>
                  </a:lnTo>
                  <a:lnTo>
                    <a:pt x="284" y="782"/>
                  </a:lnTo>
                  <a:lnTo>
                    <a:pt x="290" y="794"/>
                  </a:lnTo>
                  <a:lnTo>
                    <a:pt x="296" y="804"/>
                  </a:lnTo>
                  <a:lnTo>
                    <a:pt x="302" y="816"/>
                  </a:lnTo>
                  <a:lnTo>
                    <a:pt x="310" y="828"/>
                  </a:lnTo>
                  <a:lnTo>
                    <a:pt x="318" y="838"/>
                  </a:lnTo>
                  <a:lnTo>
                    <a:pt x="328" y="846"/>
                  </a:lnTo>
                  <a:lnTo>
                    <a:pt x="338" y="856"/>
                  </a:lnTo>
                  <a:lnTo>
                    <a:pt x="350" y="862"/>
                  </a:lnTo>
                  <a:lnTo>
                    <a:pt x="354" y="864"/>
                  </a:lnTo>
                  <a:lnTo>
                    <a:pt x="358" y="866"/>
                  </a:lnTo>
                  <a:lnTo>
                    <a:pt x="362" y="868"/>
                  </a:lnTo>
                  <a:lnTo>
                    <a:pt x="366" y="870"/>
                  </a:lnTo>
                  <a:lnTo>
                    <a:pt x="370" y="870"/>
                  </a:lnTo>
                  <a:lnTo>
                    <a:pt x="374" y="870"/>
                  </a:lnTo>
                  <a:lnTo>
                    <a:pt x="378" y="870"/>
                  </a:lnTo>
                  <a:lnTo>
                    <a:pt x="380" y="866"/>
                  </a:lnTo>
                  <a:lnTo>
                    <a:pt x="376" y="862"/>
                  </a:lnTo>
                  <a:lnTo>
                    <a:pt x="372" y="858"/>
                  </a:lnTo>
                  <a:lnTo>
                    <a:pt x="368" y="852"/>
                  </a:lnTo>
                  <a:lnTo>
                    <a:pt x="364" y="846"/>
                  </a:lnTo>
                  <a:lnTo>
                    <a:pt x="360" y="842"/>
                  </a:lnTo>
                  <a:lnTo>
                    <a:pt x="356" y="838"/>
                  </a:lnTo>
                  <a:lnTo>
                    <a:pt x="352" y="832"/>
                  </a:lnTo>
                  <a:lnTo>
                    <a:pt x="350" y="826"/>
                  </a:lnTo>
                  <a:lnTo>
                    <a:pt x="350" y="824"/>
                  </a:lnTo>
                  <a:lnTo>
                    <a:pt x="354" y="828"/>
                  </a:lnTo>
                  <a:lnTo>
                    <a:pt x="360" y="832"/>
                  </a:lnTo>
                  <a:lnTo>
                    <a:pt x="368" y="836"/>
                  </a:lnTo>
                  <a:lnTo>
                    <a:pt x="374" y="838"/>
                  </a:lnTo>
                  <a:lnTo>
                    <a:pt x="380" y="840"/>
                  </a:lnTo>
                  <a:lnTo>
                    <a:pt x="388" y="842"/>
                  </a:lnTo>
                  <a:lnTo>
                    <a:pt x="394" y="846"/>
                  </a:lnTo>
                  <a:lnTo>
                    <a:pt x="400" y="848"/>
                  </a:lnTo>
                  <a:lnTo>
                    <a:pt x="402" y="846"/>
                  </a:lnTo>
                  <a:lnTo>
                    <a:pt x="404" y="846"/>
                  </a:lnTo>
                  <a:lnTo>
                    <a:pt x="404" y="844"/>
                  </a:lnTo>
                  <a:lnTo>
                    <a:pt x="404" y="842"/>
                  </a:lnTo>
                  <a:lnTo>
                    <a:pt x="398" y="834"/>
                  </a:lnTo>
                  <a:lnTo>
                    <a:pt x="394" y="828"/>
                  </a:lnTo>
                  <a:lnTo>
                    <a:pt x="390" y="822"/>
                  </a:lnTo>
                  <a:lnTo>
                    <a:pt x="384" y="814"/>
                  </a:lnTo>
                  <a:lnTo>
                    <a:pt x="380" y="808"/>
                  </a:lnTo>
                  <a:lnTo>
                    <a:pt x="374" y="800"/>
                  </a:lnTo>
                  <a:lnTo>
                    <a:pt x="370" y="794"/>
                  </a:lnTo>
                  <a:lnTo>
                    <a:pt x="364" y="786"/>
                  </a:lnTo>
                  <a:lnTo>
                    <a:pt x="366" y="786"/>
                  </a:lnTo>
                  <a:lnTo>
                    <a:pt x="374" y="790"/>
                  </a:lnTo>
                  <a:lnTo>
                    <a:pt x="382" y="794"/>
                  </a:lnTo>
                  <a:lnTo>
                    <a:pt x="390" y="798"/>
                  </a:lnTo>
                  <a:lnTo>
                    <a:pt x="398" y="802"/>
                  </a:lnTo>
                  <a:lnTo>
                    <a:pt x="406" y="804"/>
                  </a:lnTo>
                  <a:lnTo>
                    <a:pt x="414" y="808"/>
                  </a:lnTo>
                  <a:lnTo>
                    <a:pt x="424" y="808"/>
                  </a:lnTo>
                  <a:lnTo>
                    <a:pt x="432" y="810"/>
                  </a:lnTo>
                  <a:lnTo>
                    <a:pt x="434" y="810"/>
                  </a:lnTo>
                  <a:lnTo>
                    <a:pt x="436" y="808"/>
                  </a:lnTo>
                  <a:lnTo>
                    <a:pt x="436" y="806"/>
                  </a:lnTo>
                  <a:lnTo>
                    <a:pt x="436" y="804"/>
                  </a:lnTo>
                  <a:lnTo>
                    <a:pt x="432" y="802"/>
                  </a:lnTo>
                  <a:lnTo>
                    <a:pt x="426" y="798"/>
                  </a:lnTo>
                  <a:lnTo>
                    <a:pt x="420" y="794"/>
                  </a:lnTo>
                  <a:lnTo>
                    <a:pt x="414" y="788"/>
                  </a:lnTo>
                  <a:lnTo>
                    <a:pt x="410" y="784"/>
                  </a:lnTo>
                  <a:lnTo>
                    <a:pt x="404" y="780"/>
                  </a:lnTo>
                  <a:lnTo>
                    <a:pt x="398" y="774"/>
                  </a:lnTo>
                  <a:lnTo>
                    <a:pt x="394" y="770"/>
                  </a:lnTo>
                  <a:lnTo>
                    <a:pt x="398" y="770"/>
                  </a:lnTo>
                  <a:lnTo>
                    <a:pt x="402" y="772"/>
                  </a:lnTo>
                  <a:lnTo>
                    <a:pt x="406" y="774"/>
                  </a:lnTo>
                  <a:lnTo>
                    <a:pt x="410" y="774"/>
                  </a:lnTo>
                  <a:lnTo>
                    <a:pt x="416" y="776"/>
                  </a:lnTo>
                  <a:lnTo>
                    <a:pt x="420" y="776"/>
                  </a:lnTo>
                  <a:lnTo>
                    <a:pt x="424" y="776"/>
                  </a:lnTo>
                  <a:lnTo>
                    <a:pt x="430" y="776"/>
                  </a:lnTo>
                  <a:lnTo>
                    <a:pt x="434" y="776"/>
                  </a:lnTo>
                  <a:lnTo>
                    <a:pt x="440" y="774"/>
                  </a:lnTo>
                  <a:lnTo>
                    <a:pt x="444" y="774"/>
                  </a:lnTo>
                  <a:lnTo>
                    <a:pt x="448" y="774"/>
                  </a:lnTo>
                  <a:lnTo>
                    <a:pt x="454" y="774"/>
                  </a:lnTo>
                  <a:lnTo>
                    <a:pt x="458" y="772"/>
                  </a:lnTo>
                  <a:lnTo>
                    <a:pt x="462" y="770"/>
                  </a:lnTo>
                  <a:lnTo>
                    <a:pt x="466" y="768"/>
                  </a:lnTo>
                  <a:lnTo>
                    <a:pt x="466" y="776"/>
                  </a:lnTo>
                  <a:lnTo>
                    <a:pt x="470" y="782"/>
                  </a:lnTo>
                  <a:lnTo>
                    <a:pt x="472" y="790"/>
                  </a:lnTo>
                  <a:lnTo>
                    <a:pt x="474" y="798"/>
                  </a:lnTo>
                  <a:lnTo>
                    <a:pt x="470" y="806"/>
                  </a:lnTo>
                  <a:lnTo>
                    <a:pt x="466" y="814"/>
                  </a:lnTo>
                  <a:lnTo>
                    <a:pt x="464" y="822"/>
                  </a:lnTo>
                  <a:lnTo>
                    <a:pt x="462" y="828"/>
                  </a:lnTo>
                  <a:lnTo>
                    <a:pt x="458" y="838"/>
                  </a:lnTo>
                  <a:lnTo>
                    <a:pt x="456" y="844"/>
                  </a:lnTo>
                  <a:lnTo>
                    <a:pt x="454" y="852"/>
                  </a:lnTo>
                  <a:lnTo>
                    <a:pt x="450" y="860"/>
                  </a:lnTo>
                  <a:lnTo>
                    <a:pt x="450" y="864"/>
                  </a:lnTo>
                  <a:lnTo>
                    <a:pt x="448" y="868"/>
                  </a:lnTo>
                  <a:lnTo>
                    <a:pt x="444" y="872"/>
                  </a:lnTo>
                  <a:lnTo>
                    <a:pt x="442" y="876"/>
                  </a:lnTo>
                  <a:lnTo>
                    <a:pt x="438" y="882"/>
                  </a:lnTo>
                  <a:lnTo>
                    <a:pt x="440" y="886"/>
                  </a:lnTo>
                  <a:lnTo>
                    <a:pt x="444" y="892"/>
                  </a:lnTo>
                  <a:lnTo>
                    <a:pt x="444" y="896"/>
                  </a:lnTo>
                  <a:lnTo>
                    <a:pt x="448" y="896"/>
                  </a:lnTo>
                  <a:lnTo>
                    <a:pt x="448" y="894"/>
                  </a:lnTo>
                  <a:lnTo>
                    <a:pt x="450" y="892"/>
                  </a:lnTo>
                  <a:lnTo>
                    <a:pt x="452" y="890"/>
                  </a:lnTo>
                  <a:lnTo>
                    <a:pt x="454" y="892"/>
                  </a:lnTo>
                  <a:lnTo>
                    <a:pt x="452" y="896"/>
                  </a:lnTo>
                  <a:lnTo>
                    <a:pt x="450" y="900"/>
                  </a:lnTo>
                  <a:lnTo>
                    <a:pt x="450" y="902"/>
                  </a:lnTo>
                  <a:lnTo>
                    <a:pt x="452" y="904"/>
                  </a:lnTo>
                  <a:lnTo>
                    <a:pt x="454" y="902"/>
                  </a:lnTo>
                  <a:lnTo>
                    <a:pt x="456" y="902"/>
                  </a:lnTo>
                  <a:lnTo>
                    <a:pt x="458" y="900"/>
                  </a:lnTo>
                  <a:lnTo>
                    <a:pt x="460" y="902"/>
                  </a:lnTo>
                  <a:lnTo>
                    <a:pt x="462" y="902"/>
                  </a:lnTo>
                  <a:lnTo>
                    <a:pt x="464" y="902"/>
                  </a:lnTo>
                  <a:lnTo>
                    <a:pt x="466" y="902"/>
                  </a:lnTo>
                  <a:lnTo>
                    <a:pt x="468" y="900"/>
                  </a:lnTo>
                  <a:lnTo>
                    <a:pt x="470" y="900"/>
                  </a:lnTo>
                  <a:lnTo>
                    <a:pt x="474" y="900"/>
                  </a:lnTo>
                  <a:lnTo>
                    <a:pt x="476" y="900"/>
                  </a:lnTo>
                  <a:lnTo>
                    <a:pt x="478" y="902"/>
                  </a:lnTo>
                  <a:lnTo>
                    <a:pt x="482" y="902"/>
                  </a:lnTo>
                  <a:lnTo>
                    <a:pt x="486" y="902"/>
                  </a:lnTo>
                  <a:lnTo>
                    <a:pt x="488" y="904"/>
                  </a:lnTo>
                  <a:lnTo>
                    <a:pt x="486" y="914"/>
                  </a:lnTo>
                  <a:lnTo>
                    <a:pt x="484" y="922"/>
                  </a:lnTo>
                  <a:lnTo>
                    <a:pt x="482" y="930"/>
                  </a:lnTo>
                  <a:lnTo>
                    <a:pt x="480" y="940"/>
                  </a:lnTo>
                  <a:lnTo>
                    <a:pt x="514" y="940"/>
                  </a:lnTo>
                  <a:lnTo>
                    <a:pt x="516" y="934"/>
                  </a:lnTo>
                  <a:lnTo>
                    <a:pt x="518" y="930"/>
                  </a:lnTo>
                  <a:lnTo>
                    <a:pt x="520" y="924"/>
                  </a:lnTo>
                  <a:lnTo>
                    <a:pt x="524" y="918"/>
                  </a:lnTo>
                  <a:lnTo>
                    <a:pt x="526" y="914"/>
                  </a:lnTo>
                  <a:lnTo>
                    <a:pt x="528" y="908"/>
                  </a:lnTo>
                  <a:lnTo>
                    <a:pt x="532" y="902"/>
                  </a:lnTo>
                  <a:lnTo>
                    <a:pt x="536" y="898"/>
                  </a:lnTo>
                  <a:lnTo>
                    <a:pt x="542" y="896"/>
                  </a:lnTo>
                  <a:lnTo>
                    <a:pt x="548" y="894"/>
                  </a:lnTo>
                  <a:lnTo>
                    <a:pt x="554" y="892"/>
                  </a:lnTo>
                  <a:lnTo>
                    <a:pt x="562" y="890"/>
                  </a:lnTo>
                  <a:lnTo>
                    <a:pt x="568" y="888"/>
                  </a:lnTo>
                  <a:lnTo>
                    <a:pt x="574" y="888"/>
                  </a:lnTo>
                  <a:lnTo>
                    <a:pt x="582" y="888"/>
                  </a:lnTo>
                  <a:lnTo>
                    <a:pt x="588" y="886"/>
                  </a:lnTo>
                  <a:lnTo>
                    <a:pt x="592" y="888"/>
                  </a:lnTo>
                  <a:lnTo>
                    <a:pt x="596" y="888"/>
                  </a:lnTo>
                  <a:lnTo>
                    <a:pt x="600" y="888"/>
                  </a:lnTo>
                  <a:lnTo>
                    <a:pt x="602" y="888"/>
                  </a:lnTo>
                  <a:lnTo>
                    <a:pt x="598" y="888"/>
                  </a:lnTo>
                  <a:lnTo>
                    <a:pt x="594" y="890"/>
                  </a:lnTo>
                  <a:lnTo>
                    <a:pt x="590" y="892"/>
                  </a:lnTo>
                  <a:lnTo>
                    <a:pt x="588" y="896"/>
                  </a:lnTo>
                  <a:lnTo>
                    <a:pt x="592" y="896"/>
                  </a:lnTo>
                  <a:lnTo>
                    <a:pt x="596" y="898"/>
                  </a:lnTo>
                  <a:lnTo>
                    <a:pt x="600" y="898"/>
                  </a:lnTo>
                  <a:lnTo>
                    <a:pt x="604" y="900"/>
                  </a:lnTo>
                  <a:lnTo>
                    <a:pt x="602" y="902"/>
                  </a:lnTo>
                  <a:lnTo>
                    <a:pt x="600" y="902"/>
                  </a:lnTo>
                  <a:lnTo>
                    <a:pt x="598" y="902"/>
                  </a:lnTo>
                  <a:lnTo>
                    <a:pt x="596" y="904"/>
                  </a:lnTo>
                  <a:lnTo>
                    <a:pt x="592" y="904"/>
                  </a:lnTo>
                  <a:lnTo>
                    <a:pt x="590" y="906"/>
                  </a:lnTo>
                  <a:lnTo>
                    <a:pt x="588" y="906"/>
                  </a:lnTo>
                  <a:lnTo>
                    <a:pt x="586" y="908"/>
                  </a:lnTo>
                  <a:lnTo>
                    <a:pt x="588" y="910"/>
                  </a:lnTo>
                  <a:lnTo>
                    <a:pt x="622" y="908"/>
                  </a:lnTo>
                  <a:lnTo>
                    <a:pt x="620" y="910"/>
                  </a:lnTo>
                  <a:lnTo>
                    <a:pt x="618" y="910"/>
                  </a:lnTo>
                  <a:lnTo>
                    <a:pt x="616" y="910"/>
                  </a:lnTo>
                  <a:lnTo>
                    <a:pt x="612" y="912"/>
                  </a:lnTo>
                  <a:lnTo>
                    <a:pt x="610" y="912"/>
                  </a:lnTo>
                  <a:lnTo>
                    <a:pt x="608" y="914"/>
                  </a:lnTo>
                  <a:lnTo>
                    <a:pt x="610" y="916"/>
                  </a:lnTo>
                  <a:lnTo>
                    <a:pt x="612" y="918"/>
                  </a:lnTo>
                  <a:lnTo>
                    <a:pt x="614" y="918"/>
                  </a:lnTo>
                  <a:lnTo>
                    <a:pt x="616" y="918"/>
                  </a:lnTo>
                  <a:lnTo>
                    <a:pt x="618" y="918"/>
                  </a:lnTo>
                  <a:lnTo>
                    <a:pt x="620" y="916"/>
                  </a:lnTo>
                  <a:lnTo>
                    <a:pt x="620" y="926"/>
                  </a:lnTo>
                  <a:lnTo>
                    <a:pt x="618" y="936"/>
                  </a:lnTo>
                  <a:lnTo>
                    <a:pt x="616" y="946"/>
                  </a:lnTo>
                  <a:lnTo>
                    <a:pt x="614" y="956"/>
                  </a:lnTo>
                  <a:lnTo>
                    <a:pt x="612" y="962"/>
                  </a:lnTo>
                  <a:lnTo>
                    <a:pt x="610" y="966"/>
                  </a:lnTo>
                  <a:lnTo>
                    <a:pt x="608" y="972"/>
                  </a:lnTo>
                  <a:lnTo>
                    <a:pt x="606" y="976"/>
                  </a:lnTo>
                  <a:lnTo>
                    <a:pt x="604" y="982"/>
                  </a:lnTo>
                  <a:lnTo>
                    <a:pt x="602" y="986"/>
                  </a:lnTo>
                  <a:lnTo>
                    <a:pt x="600" y="992"/>
                  </a:lnTo>
                  <a:lnTo>
                    <a:pt x="598" y="996"/>
                  </a:lnTo>
                  <a:lnTo>
                    <a:pt x="594" y="1004"/>
                  </a:lnTo>
                  <a:lnTo>
                    <a:pt x="588" y="1008"/>
                  </a:lnTo>
                  <a:lnTo>
                    <a:pt x="582" y="1010"/>
                  </a:lnTo>
                  <a:lnTo>
                    <a:pt x="576" y="1008"/>
                  </a:lnTo>
                  <a:lnTo>
                    <a:pt x="568" y="1006"/>
                  </a:lnTo>
                  <a:lnTo>
                    <a:pt x="560" y="1006"/>
                  </a:lnTo>
                  <a:lnTo>
                    <a:pt x="552" y="1004"/>
                  </a:lnTo>
                  <a:lnTo>
                    <a:pt x="546" y="1004"/>
                  </a:lnTo>
                  <a:lnTo>
                    <a:pt x="540" y="1002"/>
                  </a:lnTo>
                  <a:lnTo>
                    <a:pt x="534" y="1000"/>
                  </a:lnTo>
                  <a:lnTo>
                    <a:pt x="526" y="998"/>
                  </a:lnTo>
                  <a:lnTo>
                    <a:pt x="520" y="996"/>
                  </a:lnTo>
                  <a:lnTo>
                    <a:pt x="514" y="994"/>
                  </a:lnTo>
                  <a:lnTo>
                    <a:pt x="510" y="990"/>
                  </a:lnTo>
                  <a:lnTo>
                    <a:pt x="504" y="986"/>
                  </a:lnTo>
                  <a:lnTo>
                    <a:pt x="502" y="980"/>
                  </a:lnTo>
                  <a:lnTo>
                    <a:pt x="504" y="972"/>
                  </a:lnTo>
                  <a:lnTo>
                    <a:pt x="508" y="962"/>
                  </a:lnTo>
                  <a:lnTo>
                    <a:pt x="510" y="954"/>
                  </a:lnTo>
                  <a:lnTo>
                    <a:pt x="512" y="946"/>
                  </a:lnTo>
                  <a:lnTo>
                    <a:pt x="478" y="946"/>
                  </a:lnTo>
                  <a:lnTo>
                    <a:pt x="476" y="956"/>
                  </a:lnTo>
                  <a:lnTo>
                    <a:pt x="472" y="964"/>
                  </a:lnTo>
                  <a:lnTo>
                    <a:pt x="470" y="974"/>
                  </a:lnTo>
                  <a:lnTo>
                    <a:pt x="466" y="984"/>
                  </a:lnTo>
                  <a:lnTo>
                    <a:pt x="466" y="992"/>
                  </a:lnTo>
                  <a:lnTo>
                    <a:pt x="462" y="998"/>
                  </a:lnTo>
                  <a:lnTo>
                    <a:pt x="458" y="1002"/>
                  </a:lnTo>
                  <a:lnTo>
                    <a:pt x="452" y="1006"/>
                  </a:lnTo>
                  <a:lnTo>
                    <a:pt x="446" y="1010"/>
                  </a:lnTo>
                  <a:lnTo>
                    <a:pt x="440" y="1016"/>
                  </a:lnTo>
                  <a:lnTo>
                    <a:pt x="436" y="1020"/>
                  </a:lnTo>
                  <a:lnTo>
                    <a:pt x="432" y="1026"/>
                  </a:lnTo>
                  <a:lnTo>
                    <a:pt x="430" y="1028"/>
                  </a:lnTo>
                  <a:lnTo>
                    <a:pt x="430" y="1032"/>
                  </a:lnTo>
                  <a:lnTo>
                    <a:pt x="432" y="1036"/>
                  </a:lnTo>
                  <a:lnTo>
                    <a:pt x="434" y="1036"/>
                  </a:lnTo>
                  <a:lnTo>
                    <a:pt x="438" y="1036"/>
                  </a:lnTo>
                  <a:lnTo>
                    <a:pt x="442" y="1036"/>
                  </a:lnTo>
                  <a:lnTo>
                    <a:pt x="448" y="1036"/>
                  </a:lnTo>
                  <a:lnTo>
                    <a:pt x="452" y="1036"/>
                  </a:lnTo>
                  <a:lnTo>
                    <a:pt x="456" y="1036"/>
                  </a:lnTo>
                  <a:lnTo>
                    <a:pt x="460" y="1036"/>
                  </a:lnTo>
                  <a:lnTo>
                    <a:pt x="466" y="1036"/>
                  </a:lnTo>
                  <a:lnTo>
                    <a:pt x="470" y="1034"/>
                  </a:lnTo>
                  <a:lnTo>
                    <a:pt x="480" y="1034"/>
                  </a:lnTo>
                  <a:lnTo>
                    <a:pt x="490" y="1036"/>
                  </a:lnTo>
                  <a:lnTo>
                    <a:pt x="500" y="1036"/>
                  </a:lnTo>
                  <a:lnTo>
                    <a:pt x="508" y="1036"/>
                  </a:lnTo>
                  <a:lnTo>
                    <a:pt x="518" y="1038"/>
                  </a:lnTo>
                  <a:lnTo>
                    <a:pt x="528" y="1040"/>
                  </a:lnTo>
                  <a:lnTo>
                    <a:pt x="538" y="1040"/>
                  </a:lnTo>
                  <a:lnTo>
                    <a:pt x="546" y="1042"/>
                  </a:lnTo>
                  <a:lnTo>
                    <a:pt x="556" y="1044"/>
                  </a:lnTo>
                  <a:lnTo>
                    <a:pt x="566" y="1046"/>
                  </a:lnTo>
                  <a:lnTo>
                    <a:pt x="576" y="1046"/>
                  </a:lnTo>
                  <a:lnTo>
                    <a:pt x="584" y="1048"/>
                  </a:lnTo>
                  <a:lnTo>
                    <a:pt x="594" y="1050"/>
                  </a:lnTo>
                  <a:lnTo>
                    <a:pt x="604" y="1052"/>
                  </a:lnTo>
                  <a:lnTo>
                    <a:pt x="614" y="1054"/>
                  </a:lnTo>
                  <a:lnTo>
                    <a:pt x="622" y="1054"/>
                  </a:lnTo>
                  <a:lnTo>
                    <a:pt x="626" y="1056"/>
                  </a:lnTo>
                  <a:lnTo>
                    <a:pt x="630" y="1056"/>
                  </a:lnTo>
                  <a:lnTo>
                    <a:pt x="636" y="1056"/>
                  </a:lnTo>
                  <a:lnTo>
                    <a:pt x="638" y="1058"/>
                  </a:lnTo>
                  <a:lnTo>
                    <a:pt x="644" y="1058"/>
                  </a:lnTo>
                  <a:lnTo>
                    <a:pt x="650" y="1058"/>
                  </a:lnTo>
                  <a:lnTo>
                    <a:pt x="654" y="1060"/>
                  </a:lnTo>
                  <a:lnTo>
                    <a:pt x="660" y="1060"/>
                  </a:lnTo>
                  <a:lnTo>
                    <a:pt x="664" y="1062"/>
                  </a:lnTo>
                  <a:lnTo>
                    <a:pt x="670" y="1060"/>
                  </a:lnTo>
                  <a:lnTo>
                    <a:pt x="674" y="1058"/>
                  </a:lnTo>
                  <a:lnTo>
                    <a:pt x="678" y="1054"/>
                  </a:lnTo>
                  <a:lnTo>
                    <a:pt x="678" y="1052"/>
                  </a:lnTo>
                  <a:lnTo>
                    <a:pt x="676" y="1050"/>
                  </a:lnTo>
                  <a:lnTo>
                    <a:pt x="674" y="1048"/>
                  </a:lnTo>
                  <a:lnTo>
                    <a:pt x="672" y="1048"/>
                  </a:lnTo>
                  <a:lnTo>
                    <a:pt x="676" y="1046"/>
                  </a:lnTo>
                  <a:lnTo>
                    <a:pt x="680" y="1046"/>
                  </a:lnTo>
                  <a:lnTo>
                    <a:pt x="684" y="1046"/>
                  </a:lnTo>
                  <a:lnTo>
                    <a:pt x="688" y="1046"/>
                  </a:lnTo>
                  <a:lnTo>
                    <a:pt x="692" y="1046"/>
                  </a:lnTo>
                  <a:lnTo>
                    <a:pt x="696" y="1044"/>
                  </a:lnTo>
                  <a:lnTo>
                    <a:pt x="700" y="1044"/>
                  </a:lnTo>
                  <a:lnTo>
                    <a:pt x="704" y="1042"/>
                  </a:lnTo>
                  <a:lnTo>
                    <a:pt x="710" y="1042"/>
                  </a:lnTo>
                  <a:lnTo>
                    <a:pt x="718" y="1042"/>
                  </a:lnTo>
                  <a:lnTo>
                    <a:pt x="724" y="1042"/>
                  </a:lnTo>
                  <a:lnTo>
                    <a:pt x="732" y="1042"/>
                  </a:lnTo>
                  <a:lnTo>
                    <a:pt x="738" y="1040"/>
                  </a:lnTo>
                  <a:lnTo>
                    <a:pt x="746" y="1040"/>
                  </a:lnTo>
                  <a:lnTo>
                    <a:pt x="754" y="1040"/>
                  </a:lnTo>
                  <a:lnTo>
                    <a:pt x="762" y="1040"/>
                  </a:lnTo>
                  <a:lnTo>
                    <a:pt x="768" y="1040"/>
                  </a:lnTo>
                  <a:lnTo>
                    <a:pt x="776" y="1038"/>
                  </a:lnTo>
                  <a:lnTo>
                    <a:pt x="784" y="1038"/>
                  </a:lnTo>
                  <a:lnTo>
                    <a:pt x="790" y="1036"/>
                  </a:lnTo>
                  <a:lnTo>
                    <a:pt x="798" y="1036"/>
                  </a:lnTo>
                  <a:lnTo>
                    <a:pt x="804" y="1034"/>
                  </a:lnTo>
                  <a:lnTo>
                    <a:pt x="812" y="1032"/>
                  </a:lnTo>
                  <a:lnTo>
                    <a:pt x="818" y="1032"/>
                  </a:lnTo>
                  <a:lnTo>
                    <a:pt x="820" y="1028"/>
                  </a:lnTo>
                  <a:lnTo>
                    <a:pt x="822" y="1026"/>
                  </a:lnTo>
                  <a:lnTo>
                    <a:pt x="824" y="1024"/>
                  </a:lnTo>
                  <a:lnTo>
                    <a:pt x="826" y="1022"/>
                  </a:lnTo>
                  <a:lnTo>
                    <a:pt x="830" y="1022"/>
                  </a:lnTo>
                  <a:lnTo>
                    <a:pt x="834" y="1020"/>
                  </a:lnTo>
                  <a:lnTo>
                    <a:pt x="838" y="1020"/>
                  </a:lnTo>
                  <a:lnTo>
                    <a:pt x="840" y="1018"/>
                  </a:lnTo>
                  <a:lnTo>
                    <a:pt x="842" y="1016"/>
                  </a:lnTo>
                  <a:lnTo>
                    <a:pt x="846" y="1014"/>
                  </a:lnTo>
                  <a:lnTo>
                    <a:pt x="848" y="1012"/>
                  </a:lnTo>
                  <a:lnTo>
                    <a:pt x="846" y="1010"/>
                  </a:lnTo>
                  <a:lnTo>
                    <a:pt x="834" y="1006"/>
                  </a:lnTo>
                  <a:lnTo>
                    <a:pt x="822" y="1004"/>
                  </a:lnTo>
                  <a:lnTo>
                    <a:pt x="812" y="1002"/>
                  </a:lnTo>
                  <a:lnTo>
                    <a:pt x="800" y="1000"/>
                  </a:lnTo>
                  <a:lnTo>
                    <a:pt x="788" y="1000"/>
                  </a:lnTo>
                  <a:lnTo>
                    <a:pt x="776" y="1000"/>
                  </a:lnTo>
                  <a:lnTo>
                    <a:pt x="764" y="998"/>
                  </a:lnTo>
                  <a:lnTo>
                    <a:pt x="752" y="998"/>
                  </a:lnTo>
                  <a:lnTo>
                    <a:pt x="742" y="998"/>
                  </a:lnTo>
                  <a:lnTo>
                    <a:pt x="730" y="998"/>
                  </a:lnTo>
                  <a:lnTo>
                    <a:pt x="718" y="998"/>
                  </a:lnTo>
                  <a:lnTo>
                    <a:pt x="706" y="998"/>
                  </a:lnTo>
                  <a:lnTo>
                    <a:pt x="694" y="998"/>
                  </a:lnTo>
                  <a:lnTo>
                    <a:pt x="682" y="996"/>
                  </a:lnTo>
                  <a:lnTo>
                    <a:pt x="670" y="994"/>
                  </a:lnTo>
                  <a:lnTo>
                    <a:pt x="660" y="990"/>
                  </a:lnTo>
                  <a:lnTo>
                    <a:pt x="654" y="990"/>
                  </a:lnTo>
                  <a:lnTo>
                    <a:pt x="650" y="990"/>
                  </a:lnTo>
                  <a:lnTo>
                    <a:pt x="646" y="988"/>
                  </a:lnTo>
                  <a:lnTo>
                    <a:pt x="644" y="984"/>
                  </a:lnTo>
                  <a:lnTo>
                    <a:pt x="646" y="968"/>
                  </a:lnTo>
                  <a:lnTo>
                    <a:pt x="648" y="950"/>
                  </a:lnTo>
                  <a:lnTo>
                    <a:pt x="652" y="934"/>
                  </a:lnTo>
                  <a:lnTo>
                    <a:pt x="654" y="918"/>
                  </a:lnTo>
                  <a:lnTo>
                    <a:pt x="654" y="914"/>
                  </a:lnTo>
                  <a:lnTo>
                    <a:pt x="656" y="910"/>
                  </a:lnTo>
                  <a:lnTo>
                    <a:pt x="658" y="908"/>
                  </a:lnTo>
                  <a:lnTo>
                    <a:pt x="660" y="908"/>
                  </a:lnTo>
                  <a:lnTo>
                    <a:pt x="660" y="910"/>
                  </a:lnTo>
                  <a:lnTo>
                    <a:pt x="664" y="912"/>
                  </a:lnTo>
                  <a:lnTo>
                    <a:pt x="668" y="910"/>
                  </a:lnTo>
                  <a:lnTo>
                    <a:pt x="672" y="910"/>
                  </a:lnTo>
                  <a:lnTo>
                    <a:pt x="676" y="906"/>
                  </a:lnTo>
                  <a:lnTo>
                    <a:pt x="680" y="904"/>
                  </a:lnTo>
                  <a:lnTo>
                    <a:pt x="684" y="902"/>
                  </a:lnTo>
                  <a:lnTo>
                    <a:pt x="688" y="900"/>
                  </a:lnTo>
                  <a:lnTo>
                    <a:pt x="692" y="900"/>
                  </a:lnTo>
                  <a:lnTo>
                    <a:pt x="692" y="904"/>
                  </a:lnTo>
                  <a:lnTo>
                    <a:pt x="698" y="902"/>
                  </a:lnTo>
                  <a:lnTo>
                    <a:pt x="702" y="900"/>
                  </a:lnTo>
                  <a:lnTo>
                    <a:pt x="706" y="896"/>
                  </a:lnTo>
                  <a:lnTo>
                    <a:pt x="710" y="892"/>
                  </a:lnTo>
                  <a:lnTo>
                    <a:pt x="714" y="888"/>
                  </a:lnTo>
                  <a:lnTo>
                    <a:pt x="716" y="884"/>
                  </a:lnTo>
                  <a:lnTo>
                    <a:pt x="720" y="878"/>
                  </a:lnTo>
                  <a:lnTo>
                    <a:pt x="722" y="874"/>
                  </a:lnTo>
                  <a:lnTo>
                    <a:pt x="730" y="860"/>
                  </a:lnTo>
                  <a:lnTo>
                    <a:pt x="738" y="846"/>
                  </a:lnTo>
                  <a:lnTo>
                    <a:pt x="748" y="832"/>
                  </a:lnTo>
                  <a:lnTo>
                    <a:pt x="758" y="818"/>
                  </a:lnTo>
                  <a:lnTo>
                    <a:pt x="768" y="804"/>
                  </a:lnTo>
                  <a:lnTo>
                    <a:pt x="778" y="790"/>
                  </a:lnTo>
                  <a:lnTo>
                    <a:pt x="786" y="776"/>
                  </a:lnTo>
                  <a:lnTo>
                    <a:pt x="792" y="760"/>
                  </a:lnTo>
                  <a:lnTo>
                    <a:pt x="796" y="758"/>
                  </a:lnTo>
                  <a:lnTo>
                    <a:pt x="798" y="756"/>
                  </a:lnTo>
                  <a:lnTo>
                    <a:pt x="800" y="752"/>
                  </a:lnTo>
                  <a:lnTo>
                    <a:pt x="802" y="750"/>
                  </a:lnTo>
                  <a:lnTo>
                    <a:pt x="804" y="748"/>
                  </a:lnTo>
                  <a:lnTo>
                    <a:pt x="808" y="744"/>
                  </a:lnTo>
                  <a:lnTo>
                    <a:pt x="808" y="740"/>
                  </a:lnTo>
                  <a:lnTo>
                    <a:pt x="812" y="738"/>
                  </a:lnTo>
                  <a:lnTo>
                    <a:pt x="814" y="736"/>
                  </a:lnTo>
                  <a:lnTo>
                    <a:pt x="818" y="732"/>
                  </a:lnTo>
                  <a:lnTo>
                    <a:pt x="820" y="728"/>
                  </a:lnTo>
                  <a:lnTo>
                    <a:pt x="824" y="726"/>
                  </a:lnTo>
                  <a:lnTo>
                    <a:pt x="826" y="722"/>
                  </a:lnTo>
                  <a:lnTo>
                    <a:pt x="830" y="718"/>
                  </a:lnTo>
                  <a:lnTo>
                    <a:pt x="834" y="716"/>
                  </a:lnTo>
                  <a:lnTo>
                    <a:pt x="836" y="714"/>
                  </a:lnTo>
                  <a:lnTo>
                    <a:pt x="842" y="704"/>
                  </a:lnTo>
                  <a:lnTo>
                    <a:pt x="846" y="690"/>
                  </a:lnTo>
                  <a:lnTo>
                    <a:pt x="848" y="678"/>
                  </a:lnTo>
                  <a:lnTo>
                    <a:pt x="852" y="666"/>
                  </a:lnTo>
                  <a:lnTo>
                    <a:pt x="856" y="654"/>
                  </a:lnTo>
                  <a:lnTo>
                    <a:pt x="860" y="642"/>
                  </a:lnTo>
                  <a:lnTo>
                    <a:pt x="864" y="630"/>
                  </a:lnTo>
                  <a:lnTo>
                    <a:pt x="868" y="618"/>
                  </a:lnTo>
                  <a:lnTo>
                    <a:pt x="876" y="594"/>
                  </a:lnTo>
                  <a:lnTo>
                    <a:pt x="880" y="568"/>
                  </a:lnTo>
                  <a:lnTo>
                    <a:pt x="878" y="542"/>
                  </a:lnTo>
                  <a:close/>
                  <a:moveTo>
                    <a:pt x="470" y="724"/>
                  </a:moveTo>
                  <a:lnTo>
                    <a:pt x="468" y="738"/>
                  </a:lnTo>
                  <a:lnTo>
                    <a:pt x="466" y="752"/>
                  </a:lnTo>
                  <a:lnTo>
                    <a:pt x="464" y="766"/>
                  </a:lnTo>
                  <a:lnTo>
                    <a:pt x="460" y="762"/>
                  </a:lnTo>
                  <a:lnTo>
                    <a:pt x="456" y="760"/>
                  </a:lnTo>
                  <a:lnTo>
                    <a:pt x="452" y="758"/>
                  </a:lnTo>
                  <a:lnTo>
                    <a:pt x="448" y="756"/>
                  </a:lnTo>
                  <a:lnTo>
                    <a:pt x="444" y="754"/>
                  </a:lnTo>
                  <a:lnTo>
                    <a:pt x="440" y="752"/>
                  </a:lnTo>
                  <a:lnTo>
                    <a:pt x="436" y="748"/>
                  </a:lnTo>
                  <a:lnTo>
                    <a:pt x="436" y="742"/>
                  </a:lnTo>
                  <a:lnTo>
                    <a:pt x="432" y="730"/>
                  </a:lnTo>
                  <a:lnTo>
                    <a:pt x="436" y="732"/>
                  </a:lnTo>
                  <a:lnTo>
                    <a:pt x="440" y="736"/>
                  </a:lnTo>
                  <a:lnTo>
                    <a:pt x="442" y="740"/>
                  </a:lnTo>
                  <a:lnTo>
                    <a:pt x="446" y="744"/>
                  </a:lnTo>
                  <a:lnTo>
                    <a:pt x="448" y="744"/>
                  </a:lnTo>
                  <a:lnTo>
                    <a:pt x="450" y="744"/>
                  </a:lnTo>
                  <a:lnTo>
                    <a:pt x="452" y="744"/>
                  </a:lnTo>
                  <a:lnTo>
                    <a:pt x="452" y="742"/>
                  </a:lnTo>
                  <a:lnTo>
                    <a:pt x="450" y="738"/>
                  </a:lnTo>
                  <a:lnTo>
                    <a:pt x="450" y="734"/>
                  </a:lnTo>
                  <a:lnTo>
                    <a:pt x="450" y="730"/>
                  </a:lnTo>
                  <a:lnTo>
                    <a:pt x="452" y="726"/>
                  </a:lnTo>
                  <a:lnTo>
                    <a:pt x="454" y="724"/>
                  </a:lnTo>
                  <a:lnTo>
                    <a:pt x="458" y="722"/>
                  </a:lnTo>
                  <a:lnTo>
                    <a:pt x="462" y="718"/>
                  </a:lnTo>
                  <a:lnTo>
                    <a:pt x="464" y="716"/>
                  </a:lnTo>
                  <a:lnTo>
                    <a:pt x="474" y="710"/>
                  </a:lnTo>
                  <a:lnTo>
                    <a:pt x="470" y="724"/>
                  </a:lnTo>
                  <a:close/>
                </a:path>
              </a:pathLst>
            </a:custGeom>
            <a:solidFill>
              <a:srgbClr val="000000"/>
            </a:solidFill>
            <a:ln w="9525">
              <a:noFill/>
              <a:round/>
              <a:headEnd/>
              <a:tailEnd/>
            </a:ln>
          </p:spPr>
          <p:txBody>
            <a:bodyPr>
              <a:prstTxWarp prst="textNoShape">
                <a:avLst/>
              </a:prstTxWarp>
            </a:bodyPr>
            <a:lstStyle/>
            <a:p>
              <a:endParaRPr lang="en-US"/>
            </a:p>
          </p:txBody>
        </p:sp>
        <p:sp>
          <p:nvSpPr>
            <p:cNvPr id="47405" name="Freeform 147"/>
            <p:cNvSpPr>
              <a:spLocks noChangeAspect="1"/>
            </p:cNvSpPr>
            <p:nvPr/>
          </p:nvSpPr>
          <p:spPr bwMode="auto">
            <a:xfrm>
              <a:off x="1459" y="3298"/>
              <a:ext cx="36" cy="6"/>
            </a:xfrm>
            <a:custGeom>
              <a:avLst/>
              <a:gdLst>
                <a:gd name="T0" fmla="*/ 36 w 36"/>
                <a:gd name="T1" fmla="*/ 0 h 6"/>
                <a:gd name="T2" fmla="*/ 2 w 36"/>
                <a:gd name="T3" fmla="*/ 0 h 6"/>
                <a:gd name="T4" fmla="*/ 2 w 36"/>
                <a:gd name="T5" fmla="*/ 2 h 6"/>
                <a:gd name="T6" fmla="*/ 0 w 36"/>
                <a:gd name="T7" fmla="*/ 2 h 6"/>
                <a:gd name="T8" fmla="*/ 0 w 36"/>
                <a:gd name="T9" fmla="*/ 4 h 6"/>
                <a:gd name="T10" fmla="*/ 0 w 36"/>
                <a:gd name="T11" fmla="*/ 6 h 6"/>
                <a:gd name="T12" fmla="*/ 34 w 36"/>
                <a:gd name="T13" fmla="*/ 6 h 6"/>
                <a:gd name="T14" fmla="*/ 34 w 36"/>
                <a:gd name="T15" fmla="*/ 4 h 6"/>
                <a:gd name="T16" fmla="*/ 36 w 36"/>
                <a:gd name="T17" fmla="*/ 2 h 6"/>
                <a:gd name="T18" fmla="*/ 36 w 36"/>
                <a:gd name="T19" fmla="*/ 2 h 6"/>
                <a:gd name="T20" fmla="*/ 36 w 36"/>
                <a:gd name="T21" fmla="*/ 0 h 6"/>
                <a:gd name="T22" fmla="*/ 36 w 36"/>
                <a:gd name="T23" fmla="*/ 0 h 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6"/>
                <a:gd name="T37" fmla="*/ 0 h 6"/>
                <a:gd name="T38" fmla="*/ 36 w 36"/>
                <a:gd name="T39" fmla="*/ 6 h 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6" h="6">
                  <a:moveTo>
                    <a:pt x="36" y="0"/>
                  </a:moveTo>
                  <a:lnTo>
                    <a:pt x="2" y="0"/>
                  </a:lnTo>
                  <a:lnTo>
                    <a:pt x="2" y="2"/>
                  </a:lnTo>
                  <a:lnTo>
                    <a:pt x="0" y="2"/>
                  </a:lnTo>
                  <a:lnTo>
                    <a:pt x="0" y="4"/>
                  </a:lnTo>
                  <a:lnTo>
                    <a:pt x="0" y="6"/>
                  </a:lnTo>
                  <a:lnTo>
                    <a:pt x="34" y="6"/>
                  </a:lnTo>
                  <a:lnTo>
                    <a:pt x="34" y="4"/>
                  </a:lnTo>
                  <a:lnTo>
                    <a:pt x="36" y="2"/>
                  </a:lnTo>
                  <a:lnTo>
                    <a:pt x="36" y="0"/>
                  </a:lnTo>
                  <a:close/>
                </a:path>
              </a:pathLst>
            </a:custGeom>
            <a:solidFill>
              <a:srgbClr val="000000"/>
            </a:solidFill>
            <a:ln w="9525">
              <a:noFill/>
              <a:round/>
              <a:headEnd/>
              <a:tailEnd/>
            </a:ln>
          </p:spPr>
          <p:txBody>
            <a:bodyPr>
              <a:prstTxWarp prst="textNoShape">
                <a:avLst/>
              </a:prstTxWarp>
            </a:bodyPr>
            <a:lstStyle/>
            <a:p>
              <a:endParaRPr lang="en-US"/>
            </a:p>
          </p:txBody>
        </p:sp>
        <p:sp>
          <p:nvSpPr>
            <p:cNvPr id="47406" name="Freeform 148"/>
            <p:cNvSpPr>
              <a:spLocks noChangeAspect="1"/>
            </p:cNvSpPr>
            <p:nvPr/>
          </p:nvSpPr>
          <p:spPr bwMode="auto">
            <a:xfrm>
              <a:off x="1447" y="2364"/>
              <a:ext cx="216" cy="174"/>
            </a:xfrm>
            <a:custGeom>
              <a:avLst/>
              <a:gdLst>
                <a:gd name="T0" fmla="*/ 216 w 216"/>
                <a:gd name="T1" fmla="*/ 22 h 174"/>
                <a:gd name="T2" fmla="*/ 214 w 216"/>
                <a:gd name="T3" fmla="*/ 32 h 174"/>
                <a:gd name="T4" fmla="*/ 208 w 216"/>
                <a:gd name="T5" fmla="*/ 40 h 174"/>
                <a:gd name="T6" fmla="*/ 202 w 216"/>
                <a:gd name="T7" fmla="*/ 48 h 174"/>
                <a:gd name="T8" fmla="*/ 186 w 216"/>
                <a:gd name="T9" fmla="*/ 52 h 174"/>
                <a:gd name="T10" fmla="*/ 164 w 216"/>
                <a:gd name="T11" fmla="*/ 56 h 174"/>
                <a:gd name="T12" fmla="*/ 144 w 216"/>
                <a:gd name="T13" fmla="*/ 64 h 174"/>
                <a:gd name="T14" fmla="*/ 124 w 216"/>
                <a:gd name="T15" fmla="*/ 74 h 174"/>
                <a:gd name="T16" fmla="*/ 112 w 216"/>
                <a:gd name="T17" fmla="*/ 84 h 174"/>
                <a:gd name="T18" fmla="*/ 108 w 216"/>
                <a:gd name="T19" fmla="*/ 96 h 174"/>
                <a:gd name="T20" fmla="*/ 106 w 216"/>
                <a:gd name="T21" fmla="*/ 106 h 174"/>
                <a:gd name="T22" fmla="*/ 100 w 216"/>
                <a:gd name="T23" fmla="*/ 118 h 174"/>
                <a:gd name="T24" fmla="*/ 86 w 216"/>
                <a:gd name="T25" fmla="*/ 126 h 174"/>
                <a:gd name="T26" fmla="*/ 68 w 216"/>
                <a:gd name="T27" fmla="*/ 136 h 174"/>
                <a:gd name="T28" fmla="*/ 52 w 216"/>
                <a:gd name="T29" fmla="*/ 154 h 174"/>
                <a:gd name="T30" fmla="*/ 36 w 216"/>
                <a:gd name="T31" fmla="*/ 168 h 174"/>
                <a:gd name="T32" fmla="*/ 26 w 216"/>
                <a:gd name="T33" fmla="*/ 174 h 174"/>
                <a:gd name="T34" fmla="*/ 20 w 216"/>
                <a:gd name="T35" fmla="*/ 170 h 174"/>
                <a:gd name="T36" fmla="*/ 18 w 216"/>
                <a:gd name="T37" fmla="*/ 156 h 174"/>
                <a:gd name="T38" fmla="*/ 22 w 216"/>
                <a:gd name="T39" fmla="*/ 136 h 174"/>
                <a:gd name="T40" fmla="*/ 26 w 216"/>
                <a:gd name="T41" fmla="*/ 124 h 174"/>
                <a:gd name="T42" fmla="*/ 24 w 216"/>
                <a:gd name="T43" fmla="*/ 122 h 174"/>
                <a:gd name="T44" fmla="*/ 20 w 216"/>
                <a:gd name="T45" fmla="*/ 120 h 174"/>
                <a:gd name="T46" fmla="*/ 12 w 216"/>
                <a:gd name="T47" fmla="*/ 124 h 174"/>
                <a:gd name="T48" fmla="*/ 8 w 216"/>
                <a:gd name="T49" fmla="*/ 128 h 174"/>
                <a:gd name="T50" fmla="*/ 2 w 216"/>
                <a:gd name="T51" fmla="*/ 134 h 174"/>
                <a:gd name="T52" fmla="*/ 0 w 216"/>
                <a:gd name="T53" fmla="*/ 128 h 174"/>
                <a:gd name="T54" fmla="*/ 4 w 216"/>
                <a:gd name="T55" fmla="*/ 116 h 174"/>
                <a:gd name="T56" fmla="*/ 12 w 216"/>
                <a:gd name="T57" fmla="*/ 106 h 174"/>
                <a:gd name="T58" fmla="*/ 20 w 216"/>
                <a:gd name="T59" fmla="*/ 94 h 174"/>
                <a:gd name="T60" fmla="*/ 36 w 216"/>
                <a:gd name="T61" fmla="*/ 76 h 174"/>
                <a:gd name="T62" fmla="*/ 32 w 216"/>
                <a:gd name="T63" fmla="*/ 72 h 174"/>
                <a:gd name="T64" fmla="*/ 26 w 216"/>
                <a:gd name="T65" fmla="*/ 70 h 174"/>
                <a:gd name="T66" fmla="*/ 22 w 216"/>
                <a:gd name="T67" fmla="*/ 72 h 174"/>
                <a:gd name="T68" fmla="*/ 16 w 216"/>
                <a:gd name="T69" fmla="*/ 72 h 174"/>
                <a:gd name="T70" fmla="*/ 14 w 216"/>
                <a:gd name="T71" fmla="*/ 74 h 174"/>
                <a:gd name="T72" fmla="*/ 12 w 216"/>
                <a:gd name="T73" fmla="*/ 74 h 174"/>
                <a:gd name="T74" fmla="*/ 26 w 216"/>
                <a:gd name="T75" fmla="*/ 60 h 174"/>
                <a:gd name="T76" fmla="*/ 42 w 216"/>
                <a:gd name="T77" fmla="*/ 52 h 174"/>
                <a:gd name="T78" fmla="*/ 60 w 216"/>
                <a:gd name="T79" fmla="*/ 44 h 174"/>
                <a:gd name="T80" fmla="*/ 78 w 216"/>
                <a:gd name="T81" fmla="*/ 40 h 174"/>
                <a:gd name="T82" fmla="*/ 82 w 216"/>
                <a:gd name="T83" fmla="*/ 38 h 174"/>
                <a:gd name="T84" fmla="*/ 86 w 216"/>
                <a:gd name="T85" fmla="*/ 34 h 174"/>
                <a:gd name="T86" fmla="*/ 82 w 216"/>
                <a:gd name="T87" fmla="*/ 26 h 174"/>
                <a:gd name="T88" fmla="*/ 76 w 216"/>
                <a:gd name="T89" fmla="*/ 20 h 174"/>
                <a:gd name="T90" fmla="*/ 98 w 216"/>
                <a:gd name="T91" fmla="*/ 10 h 174"/>
                <a:gd name="T92" fmla="*/ 120 w 216"/>
                <a:gd name="T93" fmla="*/ 10 h 174"/>
                <a:gd name="T94" fmla="*/ 142 w 216"/>
                <a:gd name="T95" fmla="*/ 16 h 174"/>
                <a:gd name="T96" fmla="*/ 164 w 216"/>
                <a:gd name="T97" fmla="*/ 14 h 174"/>
                <a:gd name="T98" fmla="*/ 168 w 216"/>
                <a:gd name="T99" fmla="*/ 10 h 174"/>
                <a:gd name="T100" fmla="*/ 164 w 216"/>
                <a:gd name="T101" fmla="*/ 6 h 174"/>
                <a:gd name="T102" fmla="*/ 164 w 216"/>
                <a:gd name="T103" fmla="*/ 4 h 174"/>
                <a:gd name="T104" fmla="*/ 164 w 216"/>
                <a:gd name="T105" fmla="*/ 2 h 174"/>
                <a:gd name="T106" fmla="*/ 174 w 216"/>
                <a:gd name="T107" fmla="*/ 0 h 174"/>
                <a:gd name="T108" fmla="*/ 182 w 216"/>
                <a:gd name="T109" fmla="*/ 0 h 174"/>
                <a:gd name="T110" fmla="*/ 192 w 216"/>
                <a:gd name="T111" fmla="*/ 4 h 174"/>
                <a:gd name="T112" fmla="*/ 202 w 216"/>
                <a:gd name="T113" fmla="*/ 6 h 174"/>
                <a:gd name="T114" fmla="*/ 214 w 216"/>
                <a:gd name="T115" fmla="*/ 18 h 174"/>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216"/>
                <a:gd name="T175" fmla="*/ 0 h 174"/>
                <a:gd name="T176" fmla="*/ 216 w 216"/>
                <a:gd name="T177" fmla="*/ 174 h 174"/>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216" h="174">
                  <a:moveTo>
                    <a:pt x="214" y="18"/>
                  </a:moveTo>
                  <a:lnTo>
                    <a:pt x="216" y="22"/>
                  </a:lnTo>
                  <a:lnTo>
                    <a:pt x="214" y="28"/>
                  </a:lnTo>
                  <a:lnTo>
                    <a:pt x="214" y="32"/>
                  </a:lnTo>
                  <a:lnTo>
                    <a:pt x="212" y="36"/>
                  </a:lnTo>
                  <a:lnTo>
                    <a:pt x="208" y="40"/>
                  </a:lnTo>
                  <a:lnTo>
                    <a:pt x="206" y="44"/>
                  </a:lnTo>
                  <a:lnTo>
                    <a:pt x="202" y="48"/>
                  </a:lnTo>
                  <a:lnTo>
                    <a:pt x="198" y="52"/>
                  </a:lnTo>
                  <a:lnTo>
                    <a:pt x="186" y="52"/>
                  </a:lnTo>
                  <a:lnTo>
                    <a:pt x="176" y="52"/>
                  </a:lnTo>
                  <a:lnTo>
                    <a:pt x="164" y="56"/>
                  </a:lnTo>
                  <a:lnTo>
                    <a:pt x="154" y="58"/>
                  </a:lnTo>
                  <a:lnTo>
                    <a:pt x="144" y="64"/>
                  </a:lnTo>
                  <a:lnTo>
                    <a:pt x="134" y="68"/>
                  </a:lnTo>
                  <a:lnTo>
                    <a:pt x="124" y="74"/>
                  </a:lnTo>
                  <a:lnTo>
                    <a:pt x="114" y="78"/>
                  </a:lnTo>
                  <a:lnTo>
                    <a:pt x="112" y="84"/>
                  </a:lnTo>
                  <a:lnTo>
                    <a:pt x="110" y="90"/>
                  </a:lnTo>
                  <a:lnTo>
                    <a:pt x="108" y="96"/>
                  </a:lnTo>
                  <a:lnTo>
                    <a:pt x="106" y="102"/>
                  </a:lnTo>
                  <a:lnTo>
                    <a:pt x="106" y="106"/>
                  </a:lnTo>
                  <a:lnTo>
                    <a:pt x="104" y="112"/>
                  </a:lnTo>
                  <a:lnTo>
                    <a:pt x="100" y="118"/>
                  </a:lnTo>
                  <a:lnTo>
                    <a:pt x="98" y="122"/>
                  </a:lnTo>
                  <a:lnTo>
                    <a:pt x="86" y="126"/>
                  </a:lnTo>
                  <a:lnTo>
                    <a:pt x="76" y="130"/>
                  </a:lnTo>
                  <a:lnTo>
                    <a:pt x="68" y="136"/>
                  </a:lnTo>
                  <a:lnTo>
                    <a:pt x="60" y="144"/>
                  </a:lnTo>
                  <a:lnTo>
                    <a:pt x="52" y="154"/>
                  </a:lnTo>
                  <a:lnTo>
                    <a:pt x="44" y="162"/>
                  </a:lnTo>
                  <a:lnTo>
                    <a:pt x="36" y="168"/>
                  </a:lnTo>
                  <a:lnTo>
                    <a:pt x="28" y="174"/>
                  </a:lnTo>
                  <a:lnTo>
                    <a:pt x="26" y="174"/>
                  </a:lnTo>
                  <a:lnTo>
                    <a:pt x="24" y="172"/>
                  </a:lnTo>
                  <a:lnTo>
                    <a:pt x="20" y="170"/>
                  </a:lnTo>
                  <a:lnTo>
                    <a:pt x="20" y="168"/>
                  </a:lnTo>
                  <a:lnTo>
                    <a:pt x="18" y="156"/>
                  </a:lnTo>
                  <a:lnTo>
                    <a:pt x="20" y="146"/>
                  </a:lnTo>
                  <a:lnTo>
                    <a:pt x="22" y="136"/>
                  </a:lnTo>
                  <a:lnTo>
                    <a:pt x="26" y="126"/>
                  </a:lnTo>
                  <a:lnTo>
                    <a:pt x="26" y="124"/>
                  </a:lnTo>
                  <a:lnTo>
                    <a:pt x="24" y="122"/>
                  </a:lnTo>
                  <a:lnTo>
                    <a:pt x="22" y="120"/>
                  </a:lnTo>
                  <a:lnTo>
                    <a:pt x="20" y="120"/>
                  </a:lnTo>
                  <a:lnTo>
                    <a:pt x="16" y="122"/>
                  </a:lnTo>
                  <a:lnTo>
                    <a:pt x="12" y="124"/>
                  </a:lnTo>
                  <a:lnTo>
                    <a:pt x="10" y="126"/>
                  </a:lnTo>
                  <a:lnTo>
                    <a:pt x="8" y="128"/>
                  </a:lnTo>
                  <a:lnTo>
                    <a:pt x="4" y="132"/>
                  </a:lnTo>
                  <a:lnTo>
                    <a:pt x="2" y="134"/>
                  </a:lnTo>
                  <a:lnTo>
                    <a:pt x="0" y="136"/>
                  </a:lnTo>
                  <a:lnTo>
                    <a:pt x="0" y="128"/>
                  </a:lnTo>
                  <a:lnTo>
                    <a:pt x="2" y="124"/>
                  </a:lnTo>
                  <a:lnTo>
                    <a:pt x="4" y="116"/>
                  </a:lnTo>
                  <a:lnTo>
                    <a:pt x="8" y="112"/>
                  </a:lnTo>
                  <a:lnTo>
                    <a:pt x="12" y="106"/>
                  </a:lnTo>
                  <a:lnTo>
                    <a:pt x="16" y="100"/>
                  </a:lnTo>
                  <a:lnTo>
                    <a:pt x="20" y="94"/>
                  </a:lnTo>
                  <a:lnTo>
                    <a:pt x="24" y="90"/>
                  </a:lnTo>
                  <a:lnTo>
                    <a:pt x="36" y="76"/>
                  </a:lnTo>
                  <a:lnTo>
                    <a:pt x="34" y="74"/>
                  </a:lnTo>
                  <a:lnTo>
                    <a:pt x="32" y="72"/>
                  </a:lnTo>
                  <a:lnTo>
                    <a:pt x="30" y="72"/>
                  </a:lnTo>
                  <a:lnTo>
                    <a:pt x="26" y="70"/>
                  </a:lnTo>
                  <a:lnTo>
                    <a:pt x="24" y="70"/>
                  </a:lnTo>
                  <a:lnTo>
                    <a:pt x="22" y="72"/>
                  </a:lnTo>
                  <a:lnTo>
                    <a:pt x="18" y="72"/>
                  </a:lnTo>
                  <a:lnTo>
                    <a:pt x="16" y="72"/>
                  </a:lnTo>
                  <a:lnTo>
                    <a:pt x="14" y="74"/>
                  </a:lnTo>
                  <a:lnTo>
                    <a:pt x="12" y="74"/>
                  </a:lnTo>
                  <a:lnTo>
                    <a:pt x="18" y="66"/>
                  </a:lnTo>
                  <a:lnTo>
                    <a:pt x="26" y="60"/>
                  </a:lnTo>
                  <a:lnTo>
                    <a:pt x="34" y="56"/>
                  </a:lnTo>
                  <a:lnTo>
                    <a:pt x="42" y="52"/>
                  </a:lnTo>
                  <a:lnTo>
                    <a:pt x="52" y="48"/>
                  </a:lnTo>
                  <a:lnTo>
                    <a:pt x="60" y="44"/>
                  </a:lnTo>
                  <a:lnTo>
                    <a:pt x="70" y="42"/>
                  </a:lnTo>
                  <a:lnTo>
                    <a:pt x="78" y="40"/>
                  </a:lnTo>
                  <a:lnTo>
                    <a:pt x="80" y="40"/>
                  </a:lnTo>
                  <a:lnTo>
                    <a:pt x="82" y="38"/>
                  </a:lnTo>
                  <a:lnTo>
                    <a:pt x="84" y="36"/>
                  </a:lnTo>
                  <a:lnTo>
                    <a:pt x="86" y="34"/>
                  </a:lnTo>
                  <a:lnTo>
                    <a:pt x="86" y="30"/>
                  </a:lnTo>
                  <a:lnTo>
                    <a:pt x="82" y="26"/>
                  </a:lnTo>
                  <a:lnTo>
                    <a:pt x="80" y="24"/>
                  </a:lnTo>
                  <a:lnTo>
                    <a:pt x="76" y="20"/>
                  </a:lnTo>
                  <a:lnTo>
                    <a:pt x="88" y="14"/>
                  </a:lnTo>
                  <a:lnTo>
                    <a:pt x="98" y="10"/>
                  </a:lnTo>
                  <a:lnTo>
                    <a:pt x="108" y="10"/>
                  </a:lnTo>
                  <a:lnTo>
                    <a:pt x="120" y="10"/>
                  </a:lnTo>
                  <a:lnTo>
                    <a:pt x="132" y="14"/>
                  </a:lnTo>
                  <a:lnTo>
                    <a:pt x="142" y="16"/>
                  </a:lnTo>
                  <a:lnTo>
                    <a:pt x="154" y="16"/>
                  </a:lnTo>
                  <a:lnTo>
                    <a:pt x="164" y="14"/>
                  </a:lnTo>
                  <a:lnTo>
                    <a:pt x="166" y="12"/>
                  </a:lnTo>
                  <a:lnTo>
                    <a:pt x="168" y="10"/>
                  </a:lnTo>
                  <a:lnTo>
                    <a:pt x="166" y="8"/>
                  </a:lnTo>
                  <a:lnTo>
                    <a:pt x="164" y="6"/>
                  </a:lnTo>
                  <a:lnTo>
                    <a:pt x="164" y="4"/>
                  </a:lnTo>
                  <a:lnTo>
                    <a:pt x="164" y="2"/>
                  </a:lnTo>
                  <a:lnTo>
                    <a:pt x="168" y="0"/>
                  </a:lnTo>
                  <a:lnTo>
                    <a:pt x="174" y="0"/>
                  </a:lnTo>
                  <a:lnTo>
                    <a:pt x="178" y="0"/>
                  </a:lnTo>
                  <a:lnTo>
                    <a:pt x="182" y="0"/>
                  </a:lnTo>
                  <a:lnTo>
                    <a:pt x="188" y="2"/>
                  </a:lnTo>
                  <a:lnTo>
                    <a:pt x="192" y="4"/>
                  </a:lnTo>
                  <a:lnTo>
                    <a:pt x="198" y="6"/>
                  </a:lnTo>
                  <a:lnTo>
                    <a:pt x="202" y="6"/>
                  </a:lnTo>
                  <a:lnTo>
                    <a:pt x="214" y="18"/>
                  </a:lnTo>
                  <a:close/>
                </a:path>
              </a:pathLst>
            </a:custGeom>
            <a:solidFill>
              <a:srgbClr val="FF0000"/>
            </a:solidFill>
            <a:ln w="9525">
              <a:noFill/>
              <a:round/>
              <a:headEnd/>
              <a:tailEnd/>
            </a:ln>
          </p:spPr>
          <p:txBody>
            <a:bodyPr>
              <a:prstTxWarp prst="textNoShape">
                <a:avLst/>
              </a:prstTxWarp>
            </a:bodyPr>
            <a:lstStyle/>
            <a:p>
              <a:endParaRPr lang="en-US"/>
            </a:p>
          </p:txBody>
        </p:sp>
        <p:sp>
          <p:nvSpPr>
            <p:cNvPr id="47407" name="Freeform 149"/>
            <p:cNvSpPr>
              <a:spLocks noChangeAspect="1"/>
            </p:cNvSpPr>
            <p:nvPr/>
          </p:nvSpPr>
          <p:spPr bwMode="auto">
            <a:xfrm>
              <a:off x="1657" y="2422"/>
              <a:ext cx="64" cy="58"/>
            </a:xfrm>
            <a:custGeom>
              <a:avLst/>
              <a:gdLst>
                <a:gd name="T0" fmla="*/ 34 w 64"/>
                <a:gd name="T1" fmla="*/ 0 h 58"/>
                <a:gd name="T2" fmla="*/ 30 w 64"/>
                <a:gd name="T3" fmla="*/ 2 h 58"/>
                <a:gd name="T4" fmla="*/ 26 w 64"/>
                <a:gd name="T5" fmla="*/ 4 h 58"/>
                <a:gd name="T6" fmla="*/ 22 w 64"/>
                <a:gd name="T7" fmla="*/ 6 h 58"/>
                <a:gd name="T8" fmla="*/ 18 w 64"/>
                <a:gd name="T9" fmla="*/ 10 h 58"/>
                <a:gd name="T10" fmla="*/ 16 w 64"/>
                <a:gd name="T11" fmla="*/ 12 h 58"/>
                <a:gd name="T12" fmla="*/ 14 w 64"/>
                <a:gd name="T13" fmla="*/ 16 h 58"/>
                <a:gd name="T14" fmla="*/ 10 w 64"/>
                <a:gd name="T15" fmla="*/ 20 h 58"/>
                <a:gd name="T16" fmla="*/ 10 w 64"/>
                <a:gd name="T17" fmla="*/ 24 h 58"/>
                <a:gd name="T18" fmla="*/ 10 w 64"/>
                <a:gd name="T19" fmla="*/ 34 h 58"/>
                <a:gd name="T20" fmla="*/ 12 w 64"/>
                <a:gd name="T21" fmla="*/ 40 h 58"/>
                <a:gd name="T22" fmla="*/ 16 w 64"/>
                <a:gd name="T23" fmla="*/ 46 h 58"/>
                <a:gd name="T24" fmla="*/ 22 w 64"/>
                <a:gd name="T25" fmla="*/ 50 h 58"/>
                <a:gd name="T26" fmla="*/ 28 w 64"/>
                <a:gd name="T27" fmla="*/ 50 h 58"/>
                <a:gd name="T28" fmla="*/ 34 w 64"/>
                <a:gd name="T29" fmla="*/ 50 h 58"/>
                <a:gd name="T30" fmla="*/ 38 w 64"/>
                <a:gd name="T31" fmla="*/ 50 h 58"/>
                <a:gd name="T32" fmla="*/ 44 w 64"/>
                <a:gd name="T33" fmla="*/ 50 h 58"/>
                <a:gd name="T34" fmla="*/ 48 w 64"/>
                <a:gd name="T35" fmla="*/ 50 h 58"/>
                <a:gd name="T36" fmla="*/ 54 w 64"/>
                <a:gd name="T37" fmla="*/ 50 h 58"/>
                <a:gd name="T38" fmla="*/ 60 w 64"/>
                <a:gd name="T39" fmla="*/ 50 h 58"/>
                <a:gd name="T40" fmla="*/ 64 w 64"/>
                <a:gd name="T41" fmla="*/ 52 h 58"/>
                <a:gd name="T42" fmla="*/ 64 w 64"/>
                <a:gd name="T43" fmla="*/ 52 h 58"/>
                <a:gd name="T44" fmla="*/ 62 w 64"/>
                <a:gd name="T45" fmla="*/ 52 h 58"/>
                <a:gd name="T46" fmla="*/ 60 w 64"/>
                <a:gd name="T47" fmla="*/ 54 h 58"/>
                <a:gd name="T48" fmla="*/ 58 w 64"/>
                <a:gd name="T49" fmla="*/ 54 h 58"/>
                <a:gd name="T50" fmla="*/ 54 w 64"/>
                <a:gd name="T51" fmla="*/ 54 h 58"/>
                <a:gd name="T52" fmla="*/ 52 w 64"/>
                <a:gd name="T53" fmla="*/ 56 h 58"/>
                <a:gd name="T54" fmla="*/ 48 w 64"/>
                <a:gd name="T55" fmla="*/ 58 h 58"/>
                <a:gd name="T56" fmla="*/ 46 w 64"/>
                <a:gd name="T57" fmla="*/ 58 h 58"/>
                <a:gd name="T58" fmla="*/ 44 w 64"/>
                <a:gd name="T59" fmla="*/ 58 h 58"/>
                <a:gd name="T60" fmla="*/ 40 w 64"/>
                <a:gd name="T61" fmla="*/ 58 h 58"/>
                <a:gd name="T62" fmla="*/ 36 w 64"/>
                <a:gd name="T63" fmla="*/ 58 h 58"/>
                <a:gd name="T64" fmla="*/ 32 w 64"/>
                <a:gd name="T65" fmla="*/ 58 h 58"/>
                <a:gd name="T66" fmla="*/ 30 w 64"/>
                <a:gd name="T67" fmla="*/ 58 h 58"/>
                <a:gd name="T68" fmla="*/ 26 w 64"/>
                <a:gd name="T69" fmla="*/ 58 h 58"/>
                <a:gd name="T70" fmla="*/ 22 w 64"/>
                <a:gd name="T71" fmla="*/ 58 h 58"/>
                <a:gd name="T72" fmla="*/ 20 w 64"/>
                <a:gd name="T73" fmla="*/ 56 h 58"/>
                <a:gd name="T74" fmla="*/ 16 w 64"/>
                <a:gd name="T75" fmla="*/ 56 h 58"/>
                <a:gd name="T76" fmla="*/ 12 w 64"/>
                <a:gd name="T77" fmla="*/ 54 h 58"/>
                <a:gd name="T78" fmla="*/ 8 w 64"/>
                <a:gd name="T79" fmla="*/ 50 h 58"/>
                <a:gd name="T80" fmla="*/ 6 w 64"/>
                <a:gd name="T81" fmla="*/ 48 h 58"/>
                <a:gd name="T82" fmla="*/ 6 w 64"/>
                <a:gd name="T83" fmla="*/ 40 h 58"/>
                <a:gd name="T84" fmla="*/ 6 w 64"/>
                <a:gd name="T85" fmla="*/ 32 h 58"/>
                <a:gd name="T86" fmla="*/ 4 w 64"/>
                <a:gd name="T87" fmla="*/ 26 h 58"/>
                <a:gd name="T88" fmla="*/ 0 w 64"/>
                <a:gd name="T89" fmla="*/ 20 h 58"/>
                <a:gd name="T90" fmla="*/ 2 w 64"/>
                <a:gd name="T91" fmla="*/ 16 h 58"/>
                <a:gd name="T92" fmla="*/ 2 w 64"/>
                <a:gd name="T93" fmla="*/ 12 h 58"/>
                <a:gd name="T94" fmla="*/ 4 w 64"/>
                <a:gd name="T95" fmla="*/ 8 h 58"/>
                <a:gd name="T96" fmla="*/ 6 w 64"/>
                <a:gd name="T97" fmla="*/ 6 h 58"/>
                <a:gd name="T98" fmla="*/ 10 w 64"/>
                <a:gd name="T99" fmla="*/ 4 h 58"/>
                <a:gd name="T100" fmla="*/ 14 w 64"/>
                <a:gd name="T101" fmla="*/ 4 h 58"/>
                <a:gd name="T102" fmla="*/ 16 w 64"/>
                <a:gd name="T103" fmla="*/ 2 h 58"/>
                <a:gd name="T104" fmla="*/ 20 w 64"/>
                <a:gd name="T105" fmla="*/ 2 h 58"/>
                <a:gd name="T106" fmla="*/ 24 w 64"/>
                <a:gd name="T107" fmla="*/ 0 h 58"/>
                <a:gd name="T108" fmla="*/ 26 w 64"/>
                <a:gd name="T109" fmla="*/ 0 h 58"/>
                <a:gd name="T110" fmla="*/ 30 w 64"/>
                <a:gd name="T111" fmla="*/ 0 h 58"/>
                <a:gd name="T112" fmla="*/ 34 w 64"/>
                <a:gd name="T113" fmla="*/ 0 h 58"/>
                <a:gd name="T114" fmla="*/ 34 w 64"/>
                <a:gd name="T115" fmla="*/ 0 h 58"/>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64"/>
                <a:gd name="T175" fmla="*/ 0 h 58"/>
                <a:gd name="T176" fmla="*/ 64 w 64"/>
                <a:gd name="T177" fmla="*/ 58 h 58"/>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64" h="58">
                  <a:moveTo>
                    <a:pt x="34" y="0"/>
                  </a:moveTo>
                  <a:lnTo>
                    <a:pt x="30" y="2"/>
                  </a:lnTo>
                  <a:lnTo>
                    <a:pt x="26" y="4"/>
                  </a:lnTo>
                  <a:lnTo>
                    <a:pt x="22" y="6"/>
                  </a:lnTo>
                  <a:lnTo>
                    <a:pt x="18" y="10"/>
                  </a:lnTo>
                  <a:lnTo>
                    <a:pt x="16" y="12"/>
                  </a:lnTo>
                  <a:lnTo>
                    <a:pt x="14" y="16"/>
                  </a:lnTo>
                  <a:lnTo>
                    <a:pt x="10" y="20"/>
                  </a:lnTo>
                  <a:lnTo>
                    <a:pt x="10" y="24"/>
                  </a:lnTo>
                  <a:lnTo>
                    <a:pt x="10" y="34"/>
                  </a:lnTo>
                  <a:lnTo>
                    <a:pt x="12" y="40"/>
                  </a:lnTo>
                  <a:lnTo>
                    <a:pt x="16" y="46"/>
                  </a:lnTo>
                  <a:lnTo>
                    <a:pt x="22" y="50"/>
                  </a:lnTo>
                  <a:lnTo>
                    <a:pt x="28" y="50"/>
                  </a:lnTo>
                  <a:lnTo>
                    <a:pt x="34" y="50"/>
                  </a:lnTo>
                  <a:lnTo>
                    <a:pt x="38" y="50"/>
                  </a:lnTo>
                  <a:lnTo>
                    <a:pt x="44" y="50"/>
                  </a:lnTo>
                  <a:lnTo>
                    <a:pt x="48" y="50"/>
                  </a:lnTo>
                  <a:lnTo>
                    <a:pt x="54" y="50"/>
                  </a:lnTo>
                  <a:lnTo>
                    <a:pt x="60" y="50"/>
                  </a:lnTo>
                  <a:lnTo>
                    <a:pt x="64" y="52"/>
                  </a:lnTo>
                  <a:lnTo>
                    <a:pt x="62" y="52"/>
                  </a:lnTo>
                  <a:lnTo>
                    <a:pt x="60" y="54"/>
                  </a:lnTo>
                  <a:lnTo>
                    <a:pt x="58" y="54"/>
                  </a:lnTo>
                  <a:lnTo>
                    <a:pt x="54" y="54"/>
                  </a:lnTo>
                  <a:lnTo>
                    <a:pt x="52" y="56"/>
                  </a:lnTo>
                  <a:lnTo>
                    <a:pt x="48" y="58"/>
                  </a:lnTo>
                  <a:lnTo>
                    <a:pt x="46" y="58"/>
                  </a:lnTo>
                  <a:lnTo>
                    <a:pt x="44" y="58"/>
                  </a:lnTo>
                  <a:lnTo>
                    <a:pt x="40" y="58"/>
                  </a:lnTo>
                  <a:lnTo>
                    <a:pt x="36" y="58"/>
                  </a:lnTo>
                  <a:lnTo>
                    <a:pt x="32" y="58"/>
                  </a:lnTo>
                  <a:lnTo>
                    <a:pt x="30" y="58"/>
                  </a:lnTo>
                  <a:lnTo>
                    <a:pt x="26" y="58"/>
                  </a:lnTo>
                  <a:lnTo>
                    <a:pt x="22" y="58"/>
                  </a:lnTo>
                  <a:lnTo>
                    <a:pt x="20" y="56"/>
                  </a:lnTo>
                  <a:lnTo>
                    <a:pt x="16" y="56"/>
                  </a:lnTo>
                  <a:lnTo>
                    <a:pt x="12" y="54"/>
                  </a:lnTo>
                  <a:lnTo>
                    <a:pt x="8" y="50"/>
                  </a:lnTo>
                  <a:lnTo>
                    <a:pt x="6" y="48"/>
                  </a:lnTo>
                  <a:lnTo>
                    <a:pt x="6" y="40"/>
                  </a:lnTo>
                  <a:lnTo>
                    <a:pt x="6" y="32"/>
                  </a:lnTo>
                  <a:lnTo>
                    <a:pt x="4" y="26"/>
                  </a:lnTo>
                  <a:lnTo>
                    <a:pt x="0" y="20"/>
                  </a:lnTo>
                  <a:lnTo>
                    <a:pt x="2" y="16"/>
                  </a:lnTo>
                  <a:lnTo>
                    <a:pt x="2" y="12"/>
                  </a:lnTo>
                  <a:lnTo>
                    <a:pt x="4" y="8"/>
                  </a:lnTo>
                  <a:lnTo>
                    <a:pt x="6" y="6"/>
                  </a:lnTo>
                  <a:lnTo>
                    <a:pt x="10" y="4"/>
                  </a:lnTo>
                  <a:lnTo>
                    <a:pt x="14" y="4"/>
                  </a:lnTo>
                  <a:lnTo>
                    <a:pt x="16" y="2"/>
                  </a:lnTo>
                  <a:lnTo>
                    <a:pt x="20" y="2"/>
                  </a:lnTo>
                  <a:lnTo>
                    <a:pt x="24" y="0"/>
                  </a:lnTo>
                  <a:lnTo>
                    <a:pt x="26" y="0"/>
                  </a:lnTo>
                  <a:lnTo>
                    <a:pt x="30" y="0"/>
                  </a:lnTo>
                  <a:lnTo>
                    <a:pt x="34" y="0"/>
                  </a:lnTo>
                  <a:close/>
                </a:path>
              </a:pathLst>
            </a:custGeom>
            <a:solidFill>
              <a:srgbClr val="FF7F00"/>
            </a:solidFill>
            <a:ln w="9525">
              <a:noFill/>
              <a:round/>
              <a:headEnd/>
              <a:tailEnd/>
            </a:ln>
          </p:spPr>
          <p:txBody>
            <a:bodyPr>
              <a:prstTxWarp prst="textNoShape">
                <a:avLst/>
              </a:prstTxWarp>
            </a:bodyPr>
            <a:lstStyle/>
            <a:p>
              <a:endParaRPr lang="en-US"/>
            </a:p>
          </p:txBody>
        </p:sp>
        <p:sp>
          <p:nvSpPr>
            <p:cNvPr id="47408" name="Freeform 150"/>
            <p:cNvSpPr>
              <a:spLocks noChangeAspect="1"/>
            </p:cNvSpPr>
            <p:nvPr/>
          </p:nvSpPr>
          <p:spPr bwMode="auto">
            <a:xfrm>
              <a:off x="991" y="2426"/>
              <a:ext cx="862" cy="860"/>
            </a:xfrm>
            <a:custGeom>
              <a:avLst/>
              <a:gdLst>
                <a:gd name="T0" fmla="*/ 856 w 862"/>
                <a:gd name="T1" fmla="*/ 404 h 860"/>
                <a:gd name="T2" fmla="*/ 824 w 862"/>
                <a:gd name="T3" fmla="*/ 332 h 860"/>
                <a:gd name="T4" fmla="*/ 774 w 862"/>
                <a:gd name="T5" fmla="*/ 272 h 860"/>
                <a:gd name="T6" fmla="*/ 788 w 862"/>
                <a:gd name="T7" fmla="*/ 272 h 860"/>
                <a:gd name="T8" fmla="*/ 718 w 862"/>
                <a:gd name="T9" fmla="*/ 198 h 860"/>
                <a:gd name="T10" fmla="*/ 726 w 862"/>
                <a:gd name="T11" fmla="*/ 198 h 860"/>
                <a:gd name="T12" fmla="*/ 668 w 862"/>
                <a:gd name="T13" fmla="*/ 120 h 860"/>
                <a:gd name="T14" fmla="*/ 628 w 862"/>
                <a:gd name="T15" fmla="*/ 82 h 860"/>
                <a:gd name="T16" fmla="*/ 614 w 862"/>
                <a:gd name="T17" fmla="*/ 10 h 860"/>
                <a:gd name="T18" fmla="*/ 572 w 862"/>
                <a:gd name="T19" fmla="*/ 44 h 860"/>
                <a:gd name="T20" fmla="*/ 526 w 862"/>
                <a:gd name="T21" fmla="*/ 126 h 860"/>
                <a:gd name="T22" fmla="*/ 510 w 862"/>
                <a:gd name="T23" fmla="*/ 206 h 860"/>
                <a:gd name="T24" fmla="*/ 520 w 862"/>
                <a:gd name="T25" fmla="*/ 232 h 860"/>
                <a:gd name="T26" fmla="*/ 526 w 862"/>
                <a:gd name="T27" fmla="*/ 274 h 860"/>
                <a:gd name="T28" fmla="*/ 536 w 862"/>
                <a:gd name="T29" fmla="*/ 310 h 860"/>
                <a:gd name="T30" fmla="*/ 548 w 862"/>
                <a:gd name="T31" fmla="*/ 326 h 860"/>
                <a:gd name="T32" fmla="*/ 516 w 862"/>
                <a:gd name="T33" fmla="*/ 420 h 860"/>
                <a:gd name="T34" fmla="*/ 332 w 862"/>
                <a:gd name="T35" fmla="*/ 474 h 860"/>
                <a:gd name="T36" fmla="*/ 240 w 862"/>
                <a:gd name="T37" fmla="*/ 478 h 860"/>
                <a:gd name="T38" fmla="*/ 188 w 862"/>
                <a:gd name="T39" fmla="*/ 504 h 860"/>
                <a:gd name="T40" fmla="*/ 100 w 862"/>
                <a:gd name="T41" fmla="*/ 574 h 860"/>
                <a:gd name="T42" fmla="*/ 6 w 862"/>
                <a:gd name="T43" fmla="*/ 714 h 860"/>
                <a:gd name="T44" fmla="*/ 62 w 862"/>
                <a:gd name="T45" fmla="*/ 674 h 860"/>
                <a:gd name="T46" fmla="*/ 108 w 862"/>
                <a:gd name="T47" fmla="*/ 644 h 860"/>
                <a:gd name="T48" fmla="*/ 82 w 862"/>
                <a:gd name="T49" fmla="*/ 792 h 860"/>
                <a:gd name="T50" fmla="*/ 130 w 862"/>
                <a:gd name="T51" fmla="*/ 720 h 860"/>
                <a:gd name="T52" fmla="*/ 156 w 862"/>
                <a:gd name="T53" fmla="*/ 816 h 860"/>
                <a:gd name="T54" fmla="*/ 194 w 862"/>
                <a:gd name="T55" fmla="*/ 710 h 860"/>
                <a:gd name="T56" fmla="*/ 286 w 862"/>
                <a:gd name="T57" fmla="*/ 822 h 860"/>
                <a:gd name="T58" fmla="*/ 268 w 862"/>
                <a:gd name="T59" fmla="*/ 706 h 860"/>
                <a:gd name="T60" fmla="*/ 338 w 862"/>
                <a:gd name="T61" fmla="*/ 784 h 860"/>
                <a:gd name="T62" fmla="*/ 326 w 862"/>
                <a:gd name="T63" fmla="*/ 728 h 860"/>
                <a:gd name="T64" fmla="*/ 336 w 862"/>
                <a:gd name="T65" fmla="*/ 704 h 860"/>
                <a:gd name="T66" fmla="*/ 392 w 862"/>
                <a:gd name="T67" fmla="*/ 724 h 860"/>
                <a:gd name="T68" fmla="*/ 382 w 862"/>
                <a:gd name="T69" fmla="*/ 692 h 860"/>
                <a:gd name="T70" fmla="*/ 406 w 862"/>
                <a:gd name="T71" fmla="*/ 682 h 860"/>
                <a:gd name="T72" fmla="*/ 380 w 862"/>
                <a:gd name="T73" fmla="*/ 628 h 860"/>
                <a:gd name="T74" fmla="*/ 428 w 862"/>
                <a:gd name="T75" fmla="*/ 654 h 860"/>
                <a:gd name="T76" fmla="*/ 444 w 862"/>
                <a:gd name="T77" fmla="*/ 582 h 860"/>
                <a:gd name="T78" fmla="*/ 470 w 862"/>
                <a:gd name="T79" fmla="*/ 632 h 860"/>
                <a:gd name="T80" fmla="*/ 468 w 862"/>
                <a:gd name="T81" fmla="*/ 664 h 860"/>
                <a:gd name="T82" fmla="*/ 534 w 862"/>
                <a:gd name="T83" fmla="*/ 678 h 860"/>
                <a:gd name="T84" fmla="*/ 688 w 862"/>
                <a:gd name="T85" fmla="*/ 570 h 860"/>
                <a:gd name="T86" fmla="*/ 656 w 862"/>
                <a:gd name="T87" fmla="*/ 412 h 860"/>
                <a:gd name="T88" fmla="*/ 642 w 862"/>
                <a:gd name="T89" fmla="*/ 402 h 860"/>
                <a:gd name="T90" fmla="*/ 722 w 862"/>
                <a:gd name="T91" fmla="*/ 448 h 860"/>
                <a:gd name="T92" fmla="*/ 684 w 862"/>
                <a:gd name="T93" fmla="*/ 610 h 860"/>
                <a:gd name="T94" fmla="*/ 678 w 862"/>
                <a:gd name="T95" fmla="*/ 706 h 860"/>
                <a:gd name="T96" fmla="*/ 602 w 862"/>
                <a:gd name="T97" fmla="*/ 802 h 860"/>
                <a:gd name="T98" fmla="*/ 622 w 862"/>
                <a:gd name="T99" fmla="*/ 806 h 860"/>
                <a:gd name="T100" fmla="*/ 634 w 862"/>
                <a:gd name="T101" fmla="*/ 814 h 860"/>
                <a:gd name="T102" fmla="*/ 616 w 862"/>
                <a:gd name="T103" fmla="*/ 826 h 860"/>
                <a:gd name="T104" fmla="*/ 640 w 862"/>
                <a:gd name="T105" fmla="*/ 828 h 860"/>
                <a:gd name="T106" fmla="*/ 672 w 862"/>
                <a:gd name="T107" fmla="*/ 824 h 860"/>
                <a:gd name="T108" fmla="*/ 692 w 862"/>
                <a:gd name="T109" fmla="*/ 816 h 860"/>
                <a:gd name="T110" fmla="*/ 766 w 862"/>
                <a:gd name="T111" fmla="*/ 676 h 860"/>
                <a:gd name="T112" fmla="*/ 790 w 862"/>
                <a:gd name="T113" fmla="*/ 634 h 860"/>
                <a:gd name="T114" fmla="*/ 794 w 862"/>
                <a:gd name="T115" fmla="*/ 640 h 860"/>
                <a:gd name="T116" fmla="*/ 810 w 862"/>
                <a:gd name="T117" fmla="*/ 628 h 860"/>
                <a:gd name="T118" fmla="*/ 830 w 862"/>
                <a:gd name="T119" fmla="*/ 566 h 860"/>
                <a:gd name="T120" fmla="*/ 840 w 862"/>
                <a:gd name="T121" fmla="*/ 524 h 860"/>
                <a:gd name="T122" fmla="*/ 846 w 862"/>
                <a:gd name="T123" fmla="*/ 472 h 860"/>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862"/>
                <a:gd name="T187" fmla="*/ 0 h 860"/>
                <a:gd name="T188" fmla="*/ 862 w 862"/>
                <a:gd name="T189" fmla="*/ 860 h 860"/>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862" h="860">
                  <a:moveTo>
                    <a:pt x="862" y="466"/>
                  </a:moveTo>
                  <a:lnTo>
                    <a:pt x="858" y="450"/>
                  </a:lnTo>
                  <a:lnTo>
                    <a:pt x="856" y="434"/>
                  </a:lnTo>
                  <a:lnTo>
                    <a:pt x="850" y="420"/>
                  </a:lnTo>
                  <a:lnTo>
                    <a:pt x="844" y="406"/>
                  </a:lnTo>
                  <a:lnTo>
                    <a:pt x="846" y="406"/>
                  </a:lnTo>
                  <a:lnTo>
                    <a:pt x="846" y="404"/>
                  </a:lnTo>
                  <a:lnTo>
                    <a:pt x="848" y="404"/>
                  </a:lnTo>
                  <a:lnTo>
                    <a:pt x="850" y="404"/>
                  </a:lnTo>
                  <a:lnTo>
                    <a:pt x="854" y="406"/>
                  </a:lnTo>
                  <a:lnTo>
                    <a:pt x="856" y="410"/>
                  </a:lnTo>
                  <a:lnTo>
                    <a:pt x="856" y="414"/>
                  </a:lnTo>
                  <a:lnTo>
                    <a:pt x="858" y="418"/>
                  </a:lnTo>
                  <a:lnTo>
                    <a:pt x="856" y="404"/>
                  </a:lnTo>
                  <a:lnTo>
                    <a:pt x="852" y="392"/>
                  </a:lnTo>
                  <a:lnTo>
                    <a:pt x="846" y="380"/>
                  </a:lnTo>
                  <a:lnTo>
                    <a:pt x="840" y="368"/>
                  </a:lnTo>
                  <a:lnTo>
                    <a:pt x="834" y="358"/>
                  </a:lnTo>
                  <a:lnTo>
                    <a:pt x="826" y="346"/>
                  </a:lnTo>
                  <a:lnTo>
                    <a:pt x="816" y="336"/>
                  </a:lnTo>
                  <a:lnTo>
                    <a:pt x="806" y="326"/>
                  </a:lnTo>
                  <a:lnTo>
                    <a:pt x="806" y="322"/>
                  </a:lnTo>
                  <a:lnTo>
                    <a:pt x="810" y="322"/>
                  </a:lnTo>
                  <a:lnTo>
                    <a:pt x="812" y="324"/>
                  </a:lnTo>
                  <a:lnTo>
                    <a:pt x="816" y="324"/>
                  </a:lnTo>
                  <a:lnTo>
                    <a:pt x="818" y="326"/>
                  </a:lnTo>
                  <a:lnTo>
                    <a:pt x="820" y="328"/>
                  </a:lnTo>
                  <a:lnTo>
                    <a:pt x="824" y="332"/>
                  </a:lnTo>
                  <a:lnTo>
                    <a:pt x="826" y="334"/>
                  </a:lnTo>
                  <a:lnTo>
                    <a:pt x="828" y="338"/>
                  </a:lnTo>
                  <a:lnTo>
                    <a:pt x="826" y="332"/>
                  </a:lnTo>
                  <a:lnTo>
                    <a:pt x="822" y="326"/>
                  </a:lnTo>
                  <a:lnTo>
                    <a:pt x="818" y="318"/>
                  </a:lnTo>
                  <a:lnTo>
                    <a:pt x="814" y="310"/>
                  </a:lnTo>
                  <a:lnTo>
                    <a:pt x="808" y="302"/>
                  </a:lnTo>
                  <a:lnTo>
                    <a:pt x="804" y="296"/>
                  </a:lnTo>
                  <a:lnTo>
                    <a:pt x="798" y="288"/>
                  </a:lnTo>
                  <a:lnTo>
                    <a:pt x="790" y="284"/>
                  </a:lnTo>
                  <a:lnTo>
                    <a:pt x="782" y="278"/>
                  </a:lnTo>
                  <a:lnTo>
                    <a:pt x="780" y="278"/>
                  </a:lnTo>
                  <a:lnTo>
                    <a:pt x="778" y="274"/>
                  </a:lnTo>
                  <a:lnTo>
                    <a:pt x="774" y="272"/>
                  </a:lnTo>
                  <a:lnTo>
                    <a:pt x="772" y="270"/>
                  </a:lnTo>
                  <a:lnTo>
                    <a:pt x="770" y="268"/>
                  </a:lnTo>
                  <a:lnTo>
                    <a:pt x="768" y="266"/>
                  </a:lnTo>
                  <a:lnTo>
                    <a:pt x="766" y="262"/>
                  </a:lnTo>
                  <a:lnTo>
                    <a:pt x="764" y="260"/>
                  </a:lnTo>
                  <a:lnTo>
                    <a:pt x="764" y="258"/>
                  </a:lnTo>
                  <a:lnTo>
                    <a:pt x="766" y="256"/>
                  </a:lnTo>
                  <a:lnTo>
                    <a:pt x="768" y="256"/>
                  </a:lnTo>
                  <a:lnTo>
                    <a:pt x="770" y="258"/>
                  </a:lnTo>
                  <a:lnTo>
                    <a:pt x="774" y="260"/>
                  </a:lnTo>
                  <a:lnTo>
                    <a:pt x="778" y="264"/>
                  </a:lnTo>
                  <a:lnTo>
                    <a:pt x="780" y="266"/>
                  </a:lnTo>
                  <a:lnTo>
                    <a:pt x="784" y="270"/>
                  </a:lnTo>
                  <a:lnTo>
                    <a:pt x="788" y="272"/>
                  </a:lnTo>
                  <a:lnTo>
                    <a:pt x="792" y="274"/>
                  </a:lnTo>
                  <a:lnTo>
                    <a:pt x="796" y="278"/>
                  </a:lnTo>
                  <a:lnTo>
                    <a:pt x="798" y="280"/>
                  </a:lnTo>
                  <a:lnTo>
                    <a:pt x="792" y="268"/>
                  </a:lnTo>
                  <a:lnTo>
                    <a:pt x="782" y="256"/>
                  </a:lnTo>
                  <a:lnTo>
                    <a:pt x="772" y="248"/>
                  </a:lnTo>
                  <a:lnTo>
                    <a:pt x="760" y="240"/>
                  </a:lnTo>
                  <a:lnTo>
                    <a:pt x="750" y="232"/>
                  </a:lnTo>
                  <a:lnTo>
                    <a:pt x="738" y="224"/>
                  </a:lnTo>
                  <a:lnTo>
                    <a:pt x="728" y="216"/>
                  </a:lnTo>
                  <a:lnTo>
                    <a:pt x="718" y="206"/>
                  </a:lnTo>
                  <a:lnTo>
                    <a:pt x="718" y="204"/>
                  </a:lnTo>
                  <a:lnTo>
                    <a:pt x="718" y="202"/>
                  </a:lnTo>
                  <a:lnTo>
                    <a:pt x="718" y="198"/>
                  </a:lnTo>
                  <a:lnTo>
                    <a:pt x="720" y="198"/>
                  </a:lnTo>
                  <a:lnTo>
                    <a:pt x="724" y="200"/>
                  </a:lnTo>
                  <a:lnTo>
                    <a:pt x="728" y="202"/>
                  </a:lnTo>
                  <a:lnTo>
                    <a:pt x="732" y="206"/>
                  </a:lnTo>
                  <a:lnTo>
                    <a:pt x="736" y="210"/>
                  </a:lnTo>
                  <a:lnTo>
                    <a:pt x="738" y="214"/>
                  </a:lnTo>
                  <a:lnTo>
                    <a:pt x="742" y="216"/>
                  </a:lnTo>
                  <a:lnTo>
                    <a:pt x="744" y="220"/>
                  </a:lnTo>
                  <a:lnTo>
                    <a:pt x="750" y="222"/>
                  </a:lnTo>
                  <a:lnTo>
                    <a:pt x="746" y="218"/>
                  </a:lnTo>
                  <a:lnTo>
                    <a:pt x="742" y="212"/>
                  </a:lnTo>
                  <a:lnTo>
                    <a:pt x="738" y="208"/>
                  </a:lnTo>
                  <a:lnTo>
                    <a:pt x="734" y="204"/>
                  </a:lnTo>
                  <a:lnTo>
                    <a:pt x="726" y="198"/>
                  </a:lnTo>
                  <a:lnTo>
                    <a:pt x="718" y="192"/>
                  </a:lnTo>
                  <a:lnTo>
                    <a:pt x="710" y="186"/>
                  </a:lnTo>
                  <a:lnTo>
                    <a:pt x="704" y="178"/>
                  </a:lnTo>
                  <a:lnTo>
                    <a:pt x="698" y="170"/>
                  </a:lnTo>
                  <a:lnTo>
                    <a:pt x="692" y="162"/>
                  </a:lnTo>
                  <a:lnTo>
                    <a:pt x="690" y="152"/>
                  </a:lnTo>
                  <a:lnTo>
                    <a:pt x="690" y="142"/>
                  </a:lnTo>
                  <a:lnTo>
                    <a:pt x="686" y="140"/>
                  </a:lnTo>
                  <a:lnTo>
                    <a:pt x="682" y="138"/>
                  </a:lnTo>
                  <a:lnTo>
                    <a:pt x="680" y="134"/>
                  </a:lnTo>
                  <a:lnTo>
                    <a:pt x="676" y="132"/>
                  </a:lnTo>
                  <a:lnTo>
                    <a:pt x="674" y="128"/>
                  </a:lnTo>
                  <a:lnTo>
                    <a:pt x="672" y="124"/>
                  </a:lnTo>
                  <a:lnTo>
                    <a:pt x="668" y="120"/>
                  </a:lnTo>
                  <a:lnTo>
                    <a:pt x="668" y="116"/>
                  </a:lnTo>
                  <a:lnTo>
                    <a:pt x="664" y="116"/>
                  </a:lnTo>
                  <a:lnTo>
                    <a:pt x="660" y="118"/>
                  </a:lnTo>
                  <a:lnTo>
                    <a:pt x="658" y="118"/>
                  </a:lnTo>
                  <a:lnTo>
                    <a:pt x="654" y="116"/>
                  </a:lnTo>
                  <a:lnTo>
                    <a:pt x="650" y="116"/>
                  </a:lnTo>
                  <a:lnTo>
                    <a:pt x="648" y="116"/>
                  </a:lnTo>
                  <a:lnTo>
                    <a:pt x="644" y="116"/>
                  </a:lnTo>
                  <a:lnTo>
                    <a:pt x="642" y="114"/>
                  </a:lnTo>
                  <a:lnTo>
                    <a:pt x="634" y="110"/>
                  </a:lnTo>
                  <a:lnTo>
                    <a:pt x="630" y="102"/>
                  </a:lnTo>
                  <a:lnTo>
                    <a:pt x="630" y="92"/>
                  </a:lnTo>
                  <a:lnTo>
                    <a:pt x="630" y="82"/>
                  </a:lnTo>
                  <a:lnTo>
                    <a:pt x="628" y="82"/>
                  </a:lnTo>
                  <a:lnTo>
                    <a:pt x="626" y="82"/>
                  </a:lnTo>
                  <a:lnTo>
                    <a:pt x="624" y="82"/>
                  </a:lnTo>
                  <a:lnTo>
                    <a:pt x="622" y="82"/>
                  </a:lnTo>
                  <a:lnTo>
                    <a:pt x="614" y="78"/>
                  </a:lnTo>
                  <a:lnTo>
                    <a:pt x="608" y="70"/>
                  </a:lnTo>
                  <a:lnTo>
                    <a:pt x="604" y="64"/>
                  </a:lnTo>
                  <a:lnTo>
                    <a:pt x="602" y="56"/>
                  </a:lnTo>
                  <a:lnTo>
                    <a:pt x="600" y="46"/>
                  </a:lnTo>
                  <a:lnTo>
                    <a:pt x="600" y="38"/>
                  </a:lnTo>
                  <a:lnTo>
                    <a:pt x="598" y="28"/>
                  </a:lnTo>
                  <a:lnTo>
                    <a:pt x="598" y="20"/>
                  </a:lnTo>
                  <a:lnTo>
                    <a:pt x="604" y="16"/>
                  </a:lnTo>
                  <a:lnTo>
                    <a:pt x="608" y="12"/>
                  </a:lnTo>
                  <a:lnTo>
                    <a:pt x="614" y="10"/>
                  </a:lnTo>
                  <a:lnTo>
                    <a:pt x="620" y="8"/>
                  </a:lnTo>
                  <a:lnTo>
                    <a:pt x="626" y="8"/>
                  </a:lnTo>
                  <a:lnTo>
                    <a:pt x="632" y="6"/>
                  </a:lnTo>
                  <a:lnTo>
                    <a:pt x="638" y="4"/>
                  </a:lnTo>
                  <a:lnTo>
                    <a:pt x="644" y="2"/>
                  </a:lnTo>
                  <a:lnTo>
                    <a:pt x="634" y="0"/>
                  </a:lnTo>
                  <a:lnTo>
                    <a:pt x="624" y="4"/>
                  </a:lnTo>
                  <a:lnTo>
                    <a:pt x="614" y="8"/>
                  </a:lnTo>
                  <a:lnTo>
                    <a:pt x="604" y="10"/>
                  </a:lnTo>
                  <a:lnTo>
                    <a:pt x="594" y="14"/>
                  </a:lnTo>
                  <a:lnTo>
                    <a:pt x="586" y="20"/>
                  </a:lnTo>
                  <a:lnTo>
                    <a:pt x="578" y="26"/>
                  </a:lnTo>
                  <a:lnTo>
                    <a:pt x="574" y="34"/>
                  </a:lnTo>
                  <a:lnTo>
                    <a:pt x="572" y="44"/>
                  </a:lnTo>
                  <a:lnTo>
                    <a:pt x="570" y="50"/>
                  </a:lnTo>
                  <a:lnTo>
                    <a:pt x="568" y="54"/>
                  </a:lnTo>
                  <a:lnTo>
                    <a:pt x="566" y="58"/>
                  </a:lnTo>
                  <a:lnTo>
                    <a:pt x="566" y="62"/>
                  </a:lnTo>
                  <a:lnTo>
                    <a:pt x="562" y="70"/>
                  </a:lnTo>
                  <a:lnTo>
                    <a:pt x="556" y="78"/>
                  </a:lnTo>
                  <a:lnTo>
                    <a:pt x="548" y="86"/>
                  </a:lnTo>
                  <a:lnTo>
                    <a:pt x="544" y="94"/>
                  </a:lnTo>
                  <a:lnTo>
                    <a:pt x="536" y="102"/>
                  </a:lnTo>
                  <a:lnTo>
                    <a:pt x="532" y="110"/>
                  </a:lnTo>
                  <a:lnTo>
                    <a:pt x="526" y="118"/>
                  </a:lnTo>
                  <a:lnTo>
                    <a:pt x="522" y="126"/>
                  </a:lnTo>
                  <a:lnTo>
                    <a:pt x="524" y="126"/>
                  </a:lnTo>
                  <a:lnTo>
                    <a:pt x="526" y="126"/>
                  </a:lnTo>
                  <a:lnTo>
                    <a:pt x="528" y="126"/>
                  </a:lnTo>
                  <a:lnTo>
                    <a:pt x="528" y="128"/>
                  </a:lnTo>
                  <a:lnTo>
                    <a:pt x="528" y="134"/>
                  </a:lnTo>
                  <a:lnTo>
                    <a:pt x="524" y="140"/>
                  </a:lnTo>
                  <a:lnTo>
                    <a:pt x="522" y="144"/>
                  </a:lnTo>
                  <a:lnTo>
                    <a:pt x="518" y="150"/>
                  </a:lnTo>
                  <a:lnTo>
                    <a:pt x="518" y="154"/>
                  </a:lnTo>
                  <a:lnTo>
                    <a:pt x="516" y="158"/>
                  </a:lnTo>
                  <a:lnTo>
                    <a:pt x="518" y="162"/>
                  </a:lnTo>
                  <a:lnTo>
                    <a:pt x="522" y="162"/>
                  </a:lnTo>
                  <a:lnTo>
                    <a:pt x="518" y="174"/>
                  </a:lnTo>
                  <a:lnTo>
                    <a:pt x="514" y="184"/>
                  </a:lnTo>
                  <a:lnTo>
                    <a:pt x="510" y="196"/>
                  </a:lnTo>
                  <a:lnTo>
                    <a:pt x="510" y="206"/>
                  </a:lnTo>
                  <a:lnTo>
                    <a:pt x="510" y="202"/>
                  </a:lnTo>
                  <a:lnTo>
                    <a:pt x="512" y="200"/>
                  </a:lnTo>
                  <a:lnTo>
                    <a:pt x="514" y="196"/>
                  </a:lnTo>
                  <a:lnTo>
                    <a:pt x="518" y="194"/>
                  </a:lnTo>
                  <a:lnTo>
                    <a:pt x="520" y="196"/>
                  </a:lnTo>
                  <a:lnTo>
                    <a:pt x="516" y="210"/>
                  </a:lnTo>
                  <a:lnTo>
                    <a:pt x="512" y="222"/>
                  </a:lnTo>
                  <a:lnTo>
                    <a:pt x="510" y="236"/>
                  </a:lnTo>
                  <a:lnTo>
                    <a:pt x="510" y="252"/>
                  </a:lnTo>
                  <a:lnTo>
                    <a:pt x="512" y="246"/>
                  </a:lnTo>
                  <a:lnTo>
                    <a:pt x="514" y="242"/>
                  </a:lnTo>
                  <a:lnTo>
                    <a:pt x="516" y="236"/>
                  </a:lnTo>
                  <a:lnTo>
                    <a:pt x="518" y="232"/>
                  </a:lnTo>
                  <a:lnTo>
                    <a:pt x="520" y="232"/>
                  </a:lnTo>
                  <a:lnTo>
                    <a:pt x="522" y="232"/>
                  </a:lnTo>
                  <a:lnTo>
                    <a:pt x="522" y="234"/>
                  </a:lnTo>
                  <a:lnTo>
                    <a:pt x="520" y="244"/>
                  </a:lnTo>
                  <a:lnTo>
                    <a:pt x="518" y="252"/>
                  </a:lnTo>
                  <a:lnTo>
                    <a:pt x="516" y="262"/>
                  </a:lnTo>
                  <a:lnTo>
                    <a:pt x="516" y="272"/>
                  </a:lnTo>
                  <a:lnTo>
                    <a:pt x="518" y="266"/>
                  </a:lnTo>
                  <a:lnTo>
                    <a:pt x="520" y="264"/>
                  </a:lnTo>
                  <a:lnTo>
                    <a:pt x="520" y="260"/>
                  </a:lnTo>
                  <a:lnTo>
                    <a:pt x="522" y="258"/>
                  </a:lnTo>
                  <a:lnTo>
                    <a:pt x="526" y="258"/>
                  </a:lnTo>
                  <a:lnTo>
                    <a:pt x="526" y="266"/>
                  </a:lnTo>
                  <a:lnTo>
                    <a:pt x="526" y="274"/>
                  </a:lnTo>
                  <a:lnTo>
                    <a:pt x="524" y="282"/>
                  </a:lnTo>
                  <a:lnTo>
                    <a:pt x="524" y="290"/>
                  </a:lnTo>
                  <a:lnTo>
                    <a:pt x="524" y="286"/>
                  </a:lnTo>
                  <a:lnTo>
                    <a:pt x="526" y="282"/>
                  </a:lnTo>
                  <a:lnTo>
                    <a:pt x="528" y="278"/>
                  </a:lnTo>
                  <a:lnTo>
                    <a:pt x="528" y="276"/>
                  </a:lnTo>
                  <a:lnTo>
                    <a:pt x="532" y="278"/>
                  </a:lnTo>
                  <a:lnTo>
                    <a:pt x="532" y="284"/>
                  </a:lnTo>
                  <a:lnTo>
                    <a:pt x="532" y="290"/>
                  </a:lnTo>
                  <a:lnTo>
                    <a:pt x="532" y="296"/>
                  </a:lnTo>
                  <a:lnTo>
                    <a:pt x="534" y="298"/>
                  </a:lnTo>
                  <a:lnTo>
                    <a:pt x="536" y="304"/>
                  </a:lnTo>
                  <a:lnTo>
                    <a:pt x="536" y="308"/>
                  </a:lnTo>
                  <a:lnTo>
                    <a:pt x="536" y="310"/>
                  </a:lnTo>
                  <a:lnTo>
                    <a:pt x="540" y="304"/>
                  </a:lnTo>
                  <a:lnTo>
                    <a:pt x="544" y="308"/>
                  </a:lnTo>
                  <a:lnTo>
                    <a:pt x="544" y="316"/>
                  </a:lnTo>
                  <a:lnTo>
                    <a:pt x="542" y="322"/>
                  </a:lnTo>
                  <a:lnTo>
                    <a:pt x="542" y="328"/>
                  </a:lnTo>
                  <a:lnTo>
                    <a:pt x="544" y="328"/>
                  </a:lnTo>
                  <a:lnTo>
                    <a:pt x="544" y="330"/>
                  </a:lnTo>
                  <a:lnTo>
                    <a:pt x="544" y="332"/>
                  </a:lnTo>
                  <a:lnTo>
                    <a:pt x="544" y="334"/>
                  </a:lnTo>
                  <a:lnTo>
                    <a:pt x="544" y="332"/>
                  </a:lnTo>
                  <a:lnTo>
                    <a:pt x="544" y="330"/>
                  </a:lnTo>
                  <a:lnTo>
                    <a:pt x="546" y="328"/>
                  </a:lnTo>
                  <a:lnTo>
                    <a:pt x="548" y="326"/>
                  </a:lnTo>
                  <a:lnTo>
                    <a:pt x="550" y="326"/>
                  </a:lnTo>
                  <a:lnTo>
                    <a:pt x="552" y="328"/>
                  </a:lnTo>
                  <a:lnTo>
                    <a:pt x="554" y="330"/>
                  </a:lnTo>
                  <a:lnTo>
                    <a:pt x="552" y="338"/>
                  </a:lnTo>
                  <a:lnTo>
                    <a:pt x="550" y="346"/>
                  </a:lnTo>
                  <a:lnTo>
                    <a:pt x="548" y="354"/>
                  </a:lnTo>
                  <a:lnTo>
                    <a:pt x="548" y="362"/>
                  </a:lnTo>
                  <a:lnTo>
                    <a:pt x="550" y="366"/>
                  </a:lnTo>
                  <a:lnTo>
                    <a:pt x="548" y="370"/>
                  </a:lnTo>
                  <a:lnTo>
                    <a:pt x="546" y="376"/>
                  </a:lnTo>
                  <a:lnTo>
                    <a:pt x="544" y="382"/>
                  </a:lnTo>
                  <a:lnTo>
                    <a:pt x="534" y="394"/>
                  </a:lnTo>
                  <a:lnTo>
                    <a:pt x="526" y="408"/>
                  </a:lnTo>
                  <a:lnTo>
                    <a:pt x="516" y="420"/>
                  </a:lnTo>
                  <a:lnTo>
                    <a:pt x="504" y="434"/>
                  </a:lnTo>
                  <a:lnTo>
                    <a:pt x="494" y="446"/>
                  </a:lnTo>
                  <a:lnTo>
                    <a:pt x="482" y="456"/>
                  </a:lnTo>
                  <a:lnTo>
                    <a:pt x="468" y="466"/>
                  </a:lnTo>
                  <a:lnTo>
                    <a:pt x="454" y="472"/>
                  </a:lnTo>
                  <a:lnTo>
                    <a:pt x="440" y="474"/>
                  </a:lnTo>
                  <a:lnTo>
                    <a:pt x="428" y="474"/>
                  </a:lnTo>
                  <a:lnTo>
                    <a:pt x="414" y="474"/>
                  </a:lnTo>
                  <a:lnTo>
                    <a:pt x="400" y="474"/>
                  </a:lnTo>
                  <a:lnTo>
                    <a:pt x="388" y="474"/>
                  </a:lnTo>
                  <a:lnTo>
                    <a:pt x="374" y="476"/>
                  </a:lnTo>
                  <a:lnTo>
                    <a:pt x="360" y="476"/>
                  </a:lnTo>
                  <a:lnTo>
                    <a:pt x="346" y="476"/>
                  </a:lnTo>
                  <a:lnTo>
                    <a:pt x="332" y="474"/>
                  </a:lnTo>
                  <a:lnTo>
                    <a:pt x="320" y="474"/>
                  </a:lnTo>
                  <a:lnTo>
                    <a:pt x="306" y="474"/>
                  </a:lnTo>
                  <a:lnTo>
                    <a:pt x="294" y="472"/>
                  </a:lnTo>
                  <a:lnTo>
                    <a:pt x="280" y="472"/>
                  </a:lnTo>
                  <a:lnTo>
                    <a:pt x="266" y="470"/>
                  </a:lnTo>
                  <a:lnTo>
                    <a:pt x="254" y="468"/>
                  </a:lnTo>
                  <a:lnTo>
                    <a:pt x="240" y="468"/>
                  </a:lnTo>
                  <a:lnTo>
                    <a:pt x="232" y="470"/>
                  </a:lnTo>
                  <a:lnTo>
                    <a:pt x="236" y="470"/>
                  </a:lnTo>
                  <a:lnTo>
                    <a:pt x="240" y="470"/>
                  </a:lnTo>
                  <a:lnTo>
                    <a:pt x="242" y="472"/>
                  </a:lnTo>
                  <a:lnTo>
                    <a:pt x="244" y="474"/>
                  </a:lnTo>
                  <a:lnTo>
                    <a:pt x="242" y="476"/>
                  </a:lnTo>
                  <a:lnTo>
                    <a:pt x="240" y="478"/>
                  </a:lnTo>
                  <a:lnTo>
                    <a:pt x="238" y="478"/>
                  </a:lnTo>
                  <a:lnTo>
                    <a:pt x="234" y="478"/>
                  </a:lnTo>
                  <a:lnTo>
                    <a:pt x="232" y="478"/>
                  </a:lnTo>
                  <a:lnTo>
                    <a:pt x="230" y="480"/>
                  </a:lnTo>
                  <a:lnTo>
                    <a:pt x="226" y="480"/>
                  </a:lnTo>
                  <a:lnTo>
                    <a:pt x="224" y="482"/>
                  </a:lnTo>
                  <a:lnTo>
                    <a:pt x="222" y="484"/>
                  </a:lnTo>
                  <a:lnTo>
                    <a:pt x="218" y="486"/>
                  </a:lnTo>
                  <a:lnTo>
                    <a:pt x="216" y="488"/>
                  </a:lnTo>
                  <a:lnTo>
                    <a:pt x="214" y="490"/>
                  </a:lnTo>
                  <a:lnTo>
                    <a:pt x="206" y="494"/>
                  </a:lnTo>
                  <a:lnTo>
                    <a:pt x="202" y="496"/>
                  </a:lnTo>
                  <a:lnTo>
                    <a:pt x="194" y="500"/>
                  </a:lnTo>
                  <a:lnTo>
                    <a:pt x="188" y="504"/>
                  </a:lnTo>
                  <a:lnTo>
                    <a:pt x="182" y="508"/>
                  </a:lnTo>
                  <a:lnTo>
                    <a:pt x="176" y="512"/>
                  </a:lnTo>
                  <a:lnTo>
                    <a:pt x="170" y="516"/>
                  </a:lnTo>
                  <a:lnTo>
                    <a:pt x="164" y="520"/>
                  </a:lnTo>
                  <a:lnTo>
                    <a:pt x="160" y="524"/>
                  </a:lnTo>
                  <a:lnTo>
                    <a:pt x="154" y="530"/>
                  </a:lnTo>
                  <a:lnTo>
                    <a:pt x="148" y="534"/>
                  </a:lnTo>
                  <a:lnTo>
                    <a:pt x="142" y="538"/>
                  </a:lnTo>
                  <a:lnTo>
                    <a:pt x="136" y="542"/>
                  </a:lnTo>
                  <a:lnTo>
                    <a:pt x="130" y="548"/>
                  </a:lnTo>
                  <a:lnTo>
                    <a:pt x="124" y="552"/>
                  </a:lnTo>
                  <a:lnTo>
                    <a:pt x="118" y="558"/>
                  </a:lnTo>
                  <a:lnTo>
                    <a:pt x="108" y="566"/>
                  </a:lnTo>
                  <a:lnTo>
                    <a:pt x="100" y="574"/>
                  </a:lnTo>
                  <a:lnTo>
                    <a:pt x="92" y="582"/>
                  </a:lnTo>
                  <a:lnTo>
                    <a:pt x="82" y="592"/>
                  </a:lnTo>
                  <a:lnTo>
                    <a:pt x="74" y="600"/>
                  </a:lnTo>
                  <a:lnTo>
                    <a:pt x="66" y="610"/>
                  </a:lnTo>
                  <a:lnTo>
                    <a:pt x="60" y="620"/>
                  </a:lnTo>
                  <a:lnTo>
                    <a:pt x="52" y="630"/>
                  </a:lnTo>
                  <a:lnTo>
                    <a:pt x="46" y="640"/>
                  </a:lnTo>
                  <a:lnTo>
                    <a:pt x="40" y="650"/>
                  </a:lnTo>
                  <a:lnTo>
                    <a:pt x="32" y="660"/>
                  </a:lnTo>
                  <a:lnTo>
                    <a:pt x="28" y="672"/>
                  </a:lnTo>
                  <a:lnTo>
                    <a:pt x="22" y="682"/>
                  </a:lnTo>
                  <a:lnTo>
                    <a:pt x="16" y="692"/>
                  </a:lnTo>
                  <a:lnTo>
                    <a:pt x="12" y="704"/>
                  </a:lnTo>
                  <a:lnTo>
                    <a:pt x="6" y="714"/>
                  </a:lnTo>
                  <a:lnTo>
                    <a:pt x="4" y="726"/>
                  </a:lnTo>
                  <a:lnTo>
                    <a:pt x="0" y="740"/>
                  </a:lnTo>
                  <a:lnTo>
                    <a:pt x="0" y="754"/>
                  </a:lnTo>
                  <a:lnTo>
                    <a:pt x="2" y="766"/>
                  </a:lnTo>
                  <a:lnTo>
                    <a:pt x="6" y="756"/>
                  </a:lnTo>
                  <a:lnTo>
                    <a:pt x="12" y="746"/>
                  </a:lnTo>
                  <a:lnTo>
                    <a:pt x="16" y="738"/>
                  </a:lnTo>
                  <a:lnTo>
                    <a:pt x="22" y="728"/>
                  </a:lnTo>
                  <a:lnTo>
                    <a:pt x="28" y="718"/>
                  </a:lnTo>
                  <a:lnTo>
                    <a:pt x="34" y="710"/>
                  </a:lnTo>
                  <a:lnTo>
                    <a:pt x="40" y="702"/>
                  </a:lnTo>
                  <a:lnTo>
                    <a:pt x="48" y="692"/>
                  </a:lnTo>
                  <a:lnTo>
                    <a:pt x="54" y="684"/>
                  </a:lnTo>
                  <a:lnTo>
                    <a:pt x="62" y="674"/>
                  </a:lnTo>
                  <a:lnTo>
                    <a:pt x="70" y="666"/>
                  </a:lnTo>
                  <a:lnTo>
                    <a:pt x="76" y="658"/>
                  </a:lnTo>
                  <a:lnTo>
                    <a:pt x="84" y="650"/>
                  </a:lnTo>
                  <a:lnTo>
                    <a:pt x="92" y="642"/>
                  </a:lnTo>
                  <a:lnTo>
                    <a:pt x="100" y="634"/>
                  </a:lnTo>
                  <a:lnTo>
                    <a:pt x="108" y="626"/>
                  </a:lnTo>
                  <a:lnTo>
                    <a:pt x="112" y="626"/>
                  </a:lnTo>
                  <a:lnTo>
                    <a:pt x="114" y="626"/>
                  </a:lnTo>
                  <a:lnTo>
                    <a:pt x="116" y="628"/>
                  </a:lnTo>
                  <a:lnTo>
                    <a:pt x="118" y="630"/>
                  </a:lnTo>
                  <a:lnTo>
                    <a:pt x="118" y="632"/>
                  </a:lnTo>
                  <a:lnTo>
                    <a:pt x="114" y="636"/>
                  </a:lnTo>
                  <a:lnTo>
                    <a:pt x="112" y="640"/>
                  </a:lnTo>
                  <a:lnTo>
                    <a:pt x="108" y="644"/>
                  </a:lnTo>
                  <a:lnTo>
                    <a:pt x="106" y="648"/>
                  </a:lnTo>
                  <a:lnTo>
                    <a:pt x="104" y="652"/>
                  </a:lnTo>
                  <a:lnTo>
                    <a:pt x="102" y="656"/>
                  </a:lnTo>
                  <a:lnTo>
                    <a:pt x="100" y="662"/>
                  </a:lnTo>
                  <a:lnTo>
                    <a:pt x="98" y="666"/>
                  </a:lnTo>
                  <a:lnTo>
                    <a:pt x="94" y="682"/>
                  </a:lnTo>
                  <a:lnTo>
                    <a:pt x="90" y="698"/>
                  </a:lnTo>
                  <a:lnTo>
                    <a:pt x="86" y="714"/>
                  </a:lnTo>
                  <a:lnTo>
                    <a:pt x="84" y="730"/>
                  </a:lnTo>
                  <a:lnTo>
                    <a:pt x="80" y="746"/>
                  </a:lnTo>
                  <a:lnTo>
                    <a:pt x="80" y="764"/>
                  </a:lnTo>
                  <a:lnTo>
                    <a:pt x="78" y="780"/>
                  </a:lnTo>
                  <a:lnTo>
                    <a:pt x="80" y="796"/>
                  </a:lnTo>
                  <a:lnTo>
                    <a:pt x="82" y="792"/>
                  </a:lnTo>
                  <a:lnTo>
                    <a:pt x="84" y="788"/>
                  </a:lnTo>
                  <a:lnTo>
                    <a:pt x="86" y="786"/>
                  </a:lnTo>
                  <a:lnTo>
                    <a:pt x="88" y="782"/>
                  </a:lnTo>
                  <a:lnTo>
                    <a:pt x="94" y="788"/>
                  </a:lnTo>
                  <a:lnTo>
                    <a:pt x="94" y="802"/>
                  </a:lnTo>
                  <a:lnTo>
                    <a:pt x="98" y="814"/>
                  </a:lnTo>
                  <a:lnTo>
                    <a:pt x="104" y="828"/>
                  </a:lnTo>
                  <a:lnTo>
                    <a:pt x="110" y="840"/>
                  </a:lnTo>
                  <a:lnTo>
                    <a:pt x="112" y="812"/>
                  </a:lnTo>
                  <a:lnTo>
                    <a:pt x="116" y="786"/>
                  </a:lnTo>
                  <a:lnTo>
                    <a:pt x="120" y="758"/>
                  </a:lnTo>
                  <a:lnTo>
                    <a:pt x="124" y="734"/>
                  </a:lnTo>
                  <a:lnTo>
                    <a:pt x="128" y="726"/>
                  </a:lnTo>
                  <a:lnTo>
                    <a:pt x="130" y="720"/>
                  </a:lnTo>
                  <a:lnTo>
                    <a:pt x="132" y="712"/>
                  </a:lnTo>
                  <a:lnTo>
                    <a:pt x="134" y="706"/>
                  </a:lnTo>
                  <a:lnTo>
                    <a:pt x="136" y="704"/>
                  </a:lnTo>
                  <a:lnTo>
                    <a:pt x="138" y="704"/>
                  </a:lnTo>
                  <a:lnTo>
                    <a:pt x="142" y="706"/>
                  </a:lnTo>
                  <a:lnTo>
                    <a:pt x="144" y="708"/>
                  </a:lnTo>
                  <a:lnTo>
                    <a:pt x="142" y="722"/>
                  </a:lnTo>
                  <a:lnTo>
                    <a:pt x="142" y="736"/>
                  </a:lnTo>
                  <a:lnTo>
                    <a:pt x="142" y="750"/>
                  </a:lnTo>
                  <a:lnTo>
                    <a:pt x="144" y="764"/>
                  </a:lnTo>
                  <a:lnTo>
                    <a:pt x="146" y="778"/>
                  </a:lnTo>
                  <a:lnTo>
                    <a:pt x="148" y="790"/>
                  </a:lnTo>
                  <a:lnTo>
                    <a:pt x="152" y="804"/>
                  </a:lnTo>
                  <a:lnTo>
                    <a:pt x="156" y="816"/>
                  </a:lnTo>
                  <a:lnTo>
                    <a:pt x="162" y="828"/>
                  </a:lnTo>
                  <a:lnTo>
                    <a:pt x="168" y="838"/>
                  </a:lnTo>
                  <a:lnTo>
                    <a:pt x="176" y="850"/>
                  </a:lnTo>
                  <a:lnTo>
                    <a:pt x="184" y="860"/>
                  </a:lnTo>
                  <a:lnTo>
                    <a:pt x="186" y="860"/>
                  </a:lnTo>
                  <a:lnTo>
                    <a:pt x="182" y="836"/>
                  </a:lnTo>
                  <a:lnTo>
                    <a:pt x="180" y="812"/>
                  </a:lnTo>
                  <a:lnTo>
                    <a:pt x="180" y="786"/>
                  </a:lnTo>
                  <a:lnTo>
                    <a:pt x="182" y="762"/>
                  </a:lnTo>
                  <a:lnTo>
                    <a:pt x="184" y="750"/>
                  </a:lnTo>
                  <a:lnTo>
                    <a:pt x="184" y="736"/>
                  </a:lnTo>
                  <a:lnTo>
                    <a:pt x="186" y="722"/>
                  </a:lnTo>
                  <a:lnTo>
                    <a:pt x="192" y="712"/>
                  </a:lnTo>
                  <a:lnTo>
                    <a:pt x="194" y="710"/>
                  </a:lnTo>
                  <a:lnTo>
                    <a:pt x="198" y="710"/>
                  </a:lnTo>
                  <a:lnTo>
                    <a:pt x="200" y="708"/>
                  </a:lnTo>
                  <a:lnTo>
                    <a:pt x="202" y="710"/>
                  </a:lnTo>
                  <a:lnTo>
                    <a:pt x="210" y="724"/>
                  </a:lnTo>
                  <a:lnTo>
                    <a:pt x="218" y="740"/>
                  </a:lnTo>
                  <a:lnTo>
                    <a:pt x="226" y="754"/>
                  </a:lnTo>
                  <a:lnTo>
                    <a:pt x="234" y="768"/>
                  </a:lnTo>
                  <a:lnTo>
                    <a:pt x="242" y="782"/>
                  </a:lnTo>
                  <a:lnTo>
                    <a:pt x="252" y="794"/>
                  </a:lnTo>
                  <a:lnTo>
                    <a:pt x="264" y="806"/>
                  </a:lnTo>
                  <a:lnTo>
                    <a:pt x="278" y="818"/>
                  </a:lnTo>
                  <a:lnTo>
                    <a:pt x="280" y="820"/>
                  </a:lnTo>
                  <a:lnTo>
                    <a:pt x="282" y="820"/>
                  </a:lnTo>
                  <a:lnTo>
                    <a:pt x="286" y="822"/>
                  </a:lnTo>
                  <a:lnTo>
                    <a:pt x="288" y="824"/>
                  </a:lnTo>
                  <a:lnTo>
                    <a:pt x="290" y="826"/>
                  </a:lnTo>
                  <a:lnTo>
                    <a:pt x="294" y="828"/>
                  </a:lnTo>
                  <a:lnTo>
                    <a:pt x="296" y="828"/>
                  </a:lnTo>
                  <a:lnTo>
                    <a:pt x="298" y="828"/>
                  </a:lnTo>
                  <a:lnTo>
                    <a:pt x="290" y="816"/>
                  </a:lnTo>
                  <a:lnTo>
                    <a:pt x="284" y="800"/>
                  </a:lnTo>
                  <a:lnTo>
                    <a:pt x="278" y="786"/>
                  </a:lnTo>
                  <a:lnTo>
                    <a:pt x="274" y="772"/>
                  </a:lnTo>
                  <a:lnTo>
                    <a:pt x="270" y="758"/>
                  </a:lnTo>
                  <a:lnTo>
                    <a:pt x="266" y="742"/>
                  </a:lnTo>
                  <a:lnTo>
                    <a:pt x="266" y="726"/>
                  </a:lnTo>
                  <a:lnTo>
                    <a:pt x="266" y="710"/>
                  </a:lnTo>
                  <a:lnTo>
                    <a:pt x="268" y="706"/>
                  </a:lnTo>
                  <a:lnTo>
                    <a:pt x="268" y="700"/>
                  </a:lnTo>
                  <a:lnTo>
                    <a:pt x="268" y="696"/>
                  </a:lnTo>
                  <a:lnTo>
                    <a:pt x="270" y="692"/>
                  </a:lnTo>
                  <a:lnTo>
                    <a:pt x="272" y="690"/>
                  </a:lnTo>
                  <a:lnTo>
                    <a:pt x="274" y="690"/>
                  </a:lnTo>
                  <a:lnTo>
                    <a:pt x="276" y="692"/>
                  </a:lnTo>
                  <a:lnTo>
                    <a:pt x="278" y="692"/>
                  </a:lnTo>
                  <a:lnTo>
                    <a:pt x="282" y="708"/>
                  </a:lnTo>
                  <a:lnTo>
                    <a:pt x="288" y="722"/>
                  </a:lnTo>
                  <a:lnTo>
                    <a:pt x="296" y="736"/>
                  </a:lnTo>
                  <a:lnTo>
                    <a:pt x="304" y="750"/>
                  </a:lnTo>
                  <a:lnTo>
                    <a:pt x="314" y="762"/>
                  </a:lnTo>
                  <a:lnTo>
                    <a:pt x="326" y="774"/>
                  </a:lnTo>
                  <a:lnTo>
                    <a:pt x="338" y="784"/>
                  </a:lnTo>
                  <a:lnTo>
                    <a:pt x="352" y="790"/>
                  </a:lnTo>
                  <a:lnTo>
                    <a:pt x="346" y="784"/>
                  </a:lnTo>
                  <a:lnTo>
                    <a:pt x="342" y="776"/>
                  </a:lnTo>
                  <a:lnTo>
                    <a:pt x="336" y="768"/>
                  </a:lnTo>
                  <a:lnTo>
                    <a:pt x="330" y="760"/>
                  </a:lnTo>
                  <a:lnTo>
                    <a:pt x="326" y="752"/>
                  </a:lnTo>
                  <a:lnTo>
                    <a:pt x="320" y="744"/>
                  </a:lnTo>
                  <a:lnTo>
                    <a:pt x="316" y="734"/>
                  </a:lnTo>
                  <a:lnTo>
                    <a:pt x="312" y="726"/>
                  </a:lnTo>
                  <a:lnTo>
                    <a:pt x="314" y="724"/>
                  </a:lnTo>
                  <a:lnTo>
                    <a:pt x="316" y="724"/>
                  </a:lnTo>
                  <a:lnTo>
                    <a:pt x="318" y="722"/>
                  </a:lnTo>
                  <a:lnTo>
                    <a:pt x="320" y="722"/>
                  </a:lnTo>
                  <a:lnTo>
                    <a:pt x="326" y="728"/>
                  </a:lnTo>
                  <a:lnTo>
                    <a:pt x="332" y="734"/>
                  </a:lnTo>
                  <a:lnTo>
                    <a:pt x="338" y="742"/>
                  </a:lnTo>
                  <a:lnTo>
                    <a:pt x="346" y="748"/>
                  </a:lnTo>
                  <a:lnTo>
                    <a:pt x="352" y="754"/>
                  </a:lnTo>
                  <a:lnTo>
                    <a:pt x="360" y="760"/>
                  </a:lnTo>
                  <a:lnTo>
                    <a:pt x="366" y="762"/>
                  </a:lnTo>
                  <a:lnTo>
                    <a:pt x="376" y="764"/>
                  </a:lnTo>
                  <a:lnTo>
                    <a:pt x="370" y="756"/>
                  </a:lnTo>
                  <a:lnTo>
                    <a:pt x="364" y="748"/>
                  </a:lnTo>
                  <a:lnTo>
                    <a:pt x="358" y="738"/>
                  </a:lnTo>
                  <a:lnTo>
                    <a:pt x="352" y="730"/>
                  </a:lnTo>
                  <a:lnTo>
                    <a:pt x="346" y="722"/>
                  </a:lnTo>
                  <a:lnTo>
                    <a:pt x="340" y="714"/>
                  </a:lnTo>
                  <a:lnTo>
                    <a:pt x="336" y="704"/>
                  </a:lnTo>
                  <a:lnTo>
                    <a:pt x="332" y="696"/>
                  </a:lnTo>
                  <a:lnTo>
                    <a:pt x="334" y="694"/>
                  </a:lnTo>
                  <a:lnTo>
                    <a:pt x="336" y="692"/>
                  </a:lnTo>
                  <a:lnTo>
                    <a:pt x="338" y="692"/>
                  </a:lnTo>
                  <a:lnTo>
                    <a:pt x="340" y="692"/>
                  </a:lnTo>
                  <a:lnTo>
                    <a:pt x="346" y="698"/>
                  </a:lnTo>
                  <a:lnTo>
                    <a:pt x="352" y="704"/>
                  </a:lnTo>
                  <a:lnTo>
                    <a:pt x="358" y="710"/>
                  </a:lnTo>
                  <a:lnTo>
                    <a:pt x="366" y="714"/>
                  </a:lnTo>
                  <a:lnTo>
                    <a:pt x="374" y="718"/>
                  </a:lnTo>
                  <a:lnTo>
                    <a:pt x="382" y="722"/>
                  </a:lnTo>
                  <a:lnTo>
                    <a:pt x="390" y="724"/>
                  </a:lnTo>
                  <a:lnTo>
                    <a:pt x="398" y="728"/>
                  </a:lnTo>
                  <a:lnTo>
                    <a:pt x="392" y="724"/>
                  </a:lnTo>
                  <a:lnTo>
                    <a:pt x="388" y="718"/>
                  </a:lnTo>
                  <a:lnTo>
                    <a:pt x="384" y="714"/>
                  </a:lnTo>
                  <a:lnTo>
                    <a:pt x="378" y="710"/>
                  </a:lnTo>
                  <a:lnTo>
                    <a:pt x="374" y="704"/>
                  </a:lnTo>
                  <a:lnTo>
                    <a:pt x="370" y="698"/>
                  </a:lnTo>
                  <a:lnTo>
                    <a:pt x="364" y="694"/>
                  </a:lnTo>
                  <a:lnTo>
                    <a:pt x="360" y="688"/>
                  </a:lnTo>
                  <a:lnTo>
                    <a:pt x="360" y="686"/>
                  </a:lnTo>
                  <a:lnTo>
                    <a:pt x="362" y="684"/>
                  </a:lnTo>
                  <a:lnTo>
                    <a:pt x="364" y="684"/>
                  </a:lnTo>
                  <a:lnTo>
                    <a:pt x="366" y="682"/>
                  </a:lnTo>
                  <a:lnTo>
                    <a:pt x="374" y="688"/>
                  </a:lnTo>
                  <a:lnTo>
                    <a:pt x="382" y="692"/>
                  </a:lnTo>
                  <a:lnTo>
                    <a:pt x="390" y="694"/>
                  </a:lnTo>
                  <a:lnTo>
                    <a:pt x="400" y="698"/>
                  </a:lnTo>
                  <a:lnTo>
                    <a:pt x="408" y="698"/>
                  </a:lnTo>
                  <a:lnTo>
                    <a:pt x="416" y="698"/>
                  </a:lnTo>
                  <a:lnTo>
                    <a:pt x="426" y="698"/>
                  </a:lnTo>
                  <a:lnTo>
                    <a:pt x="434" y="698"/>
                  </a:lnTo>
                  <a:lnTo>
                    <a:pt x="432" y="696"/>
                  </a:lnTo>
                  <a:lnTo>
                    <a:pt x="428" y="694"/>
                  </a:lnTo>
                  <a:lnTo>
                    <a:pt x="424" y="692"/>
                  </a:lnTo>
                  <a:lnTo>
                    <a:pt x="420" y="690"/>
                  </a:lnTo>
                  <a:lnTo>
                    <a:pt x="418" y="688"/>
                  </a:lnTo>
                  <a:lnTo>
                    <a:pt x="414" y="686"/>
                  </a:lnTo>
                  <a:lnTo>
                    <a:pt x="410" y="684"/>
                  </a:lnTo>
                  <a:lnTo>
                    <a:pt x="406" y="682"/>
                  </a:lnTo>
                  <a:lnTo>
                    <a:pt x="398" y="674"/>
                  </a:lnTo>
                  <a:lnTo>
                    <a:pt x="390" y="666"/>
                  </a:lnTo>
                  <a:lnTo>
                    <a:pt x="384" y="656"/>
                  </a:lnTo>
                  <a:lnTo>
                    <a:pt x="378" y="646"/>
                  </a:lnTo>
                  <a:lnTo>
                    <a:pt x="374" y="636"/>
                  </a:lnTo>
                  <a:lnTo>
                    <a:pt x="372" y="626"/>
                  </a:lnTo>
                  <a:lnTo>
                    <a:pt x="372" y="614"/>
                  </a:lnTo>
                  <a:lnTo>
                    <a:pt x="372" y="602"/>
                  </a:lnTo>
                  <a:lnTo>
                    <a:pt x="374" y="602"/>
                  </a:lnTo>
                  <a:lnTo>
                    <a:pt x="376" y="604"/>
                  </a:lnTo>
                  <a:lnTo>
                    <a:pt x="378" y="606"/>
                  </a:lnTo>
                  <a:lnTo>
                    <a:pt x="378" y="618"/>
                  </a:lnTo>
                  <a:lnTo>
                    <a:pt x="380" y="628"/>
                  </a:lnTo>
                  <a:lnTo>
                    <a:pt x="384" y="640"/>
                  </a:lnTo>
                  <a:lnTo>
                    <a:pt x="390" y="650"/>
                  </a:lnTo>
                  <a:lnTo>
                    <a:pt x="396" y="658"/>
                  </a:lnTo>
                  <a:lnTo>
                    <a:pt x="404" y="668"/>
                  </a:lnTo>
                  <a:lnTo>
                    <a:pt x="412" y="674"/>
                  </a:lnTo>
                  <a:lnTo>
                    <a:pt x="420" y="680"/>
                  </a:lnTo>
                  <a:lnTo>
                    <a:pt x="418" y="672"/>
                  </a:lnTo>
                  <a:lnTo>
                    <a:pt x="414" y="664"/>
                  </a:lnTo>
                  <a:lnTo>
                    <a:pt x="412" y="654"/>
                  </a:lnTo>
                  <a:lnTo>
                    <a:pt x="416" y="646"/>
                  </a:lnTo>
                  <a:lnTo>
                    <a:pt x="418" y="646"/>
                  </a:lnTo>
                  <a:lnTo>
                    <a:pt x="422" y="648"/>
                  </a:lnTo>
                  <a:lnTo>
                    <a:pt x="426" y="650"/>
                  </a:lnTo>
                  <a:lnTo>
                    <a:pt x="428" y="654"/>
                  </a:lnTo>
                  <a:lnTo>
                    <a:pt x="424" y="640"/>
                  </a:lnTo>
                  <a:lnTo>
                    <a:pt x="422" y="628"/>
                  </a:lnTo>
                  <a:lnTo>
                    <a:pt x="424" y="616"/>
                  </a:lnTo>
                  <a:lnTo>
                    <a:pt x="426" y="604"/>
                  </a:lnTo>
                  <a:lnTo>
                    <a:pt x="430" y="592"/>
                  </a:lnTo>
                  <a:lnTo>
                    <a:pt x="436" y="580"/>
                  </a:lnTo>
                  <a:lnTo>
                    <a:pt x="442" y="570"/>
                  </a:lnTo>
                  <a:lnTo>
                    <a:pt x="450" y="560"/>
                  </a:lnTo>
                  <a:lnTo>
                    <a:pt x="452" y="560"/>
                  </a:lnTo>
                  <a:lnTo>
                    <a:pt x="452" y="562"/>
                  </a:lnTo>
                  <a:lnTo>
                    <a:pt x="454" y="562"/>
                  </a:lnTo>
                  <a:lnTo>
                    <a:pt x="448" y="572"/>
                  </a:lnTo>
                  <a:lnTo>
                    <a:pt x="444" y="582"/>
                  </a:lnTo>
                  <a:lnTo>
                    <a:pt x="438" y="594"/>
                  </a:lnTo>
                  <a:lnTo>
                    <a:pt x="434" y="606"/>
                  </a:lnTo>
                  <a:lnTo>
                    <a:pt x="432" y="618"/>
                  </a:lnTo>
                  <a:lnTo>
                    <a:pt x="432" y="630"/>
                  </a:lnTo>
                  <a:lnTo>
                    <a:pt x="434" y="642"/>
                  </a:lnTo>
                  <a:lnTo>
                    <a:pt x="438" y="654"/>
                  </a:lnTo>
                  <a:lnTo>
                    <a:pt x="442" y="650"/>
                  </a:lnTo>
                  <a:lnTo>
                    <a:pt x="446" y="646"/>
                  </a:lnTo>
                  <a:lnTo>
                    <a:pt x="450" y="644"/>
                  </a:lnTo>
                  <a:lnTo>
                    <a:pt x="454" y="642"/>
                  </a:lnTo>
                  <a:lnTo>
                    <a:pt x="458" y="638"/>
                  </a:lnTo>
                  <a:lnTo>
                    <a:pt x="462" y="636"/>
                  </a:lnTo>
                  <a:lnTo>
                    <a:pt x="466" y="634"/>
                  </a:lnTo>
                  <a:lnTo>
                    <a:pt x="470" y="632"/>
                  </a:lnTo>
                  <a:lnTo>
                    <a:pt x="472" y="630"/>
                  </a:lnTo>
                  <a:lnTo>
                    <a:pt x="474" y="630"/>
                  </a:lnTo>
                  <a:lnTo>
                    <a:pt x="476" y="632"/>
                  </a:lnTo>
                  <a:lnTo>
                    <a:pt x="478" y="632"/>
                  </a:lnTo>
                  <a:lnTo>
                    <a:pt x="476" y="634"/>
                  </a:lnTo>
                  <a:lnTo>
                    <a:pt x="478" y="634"/>
                  </a:lnTo>
                  <a:lnTo>
                    <a:pt x="478" y="636"/>
                  </a:lnTo>
                  <a:lnTo>
                    <a:pt x="478" y="638"/>
                  </a:lnTo>
                  <a:lnTo>
                    <a:pt x="476" y="640"/>
                  </a:lnTo>
                  <a:lnTo>
                    <a:pt x="474" y="640"/>
                  </a:lnTo>
                  <a:lnTo>
                    <a:pt x="472" y="652"/>
                  </a:lnTo>
                  <a:lnTo>
                    <a:pt x="468" y="664"/>
                  </a:lnTo>
                  <a:lnTo>
                    <a:pt x="466" y="674"/>
                  </a:lnTo>
                  <a:lnTo>
                    <a:pt x="466" y="686"/>
                  </a:lnTo>
                  <a:lnTo>
                    <a:pt x="468" y="688"/>
                  </a:lnTo>
                  <a:lnTo>
                    <a:pt x="470" y="688"/>
                  </a:lnTo>
                  <a:lnTo>
                    <a:pt x="472" y="688"/>
                  </a:lnTo>
                  <a:lnTo>
                    <a:pt x="474" y="688"/>
                  </a:lnTo>
                  <a:lnTo>
                    <a:pt x="476" y="690"/>
                  </a:lnTo>
                  <a:lnTo>
                    <a:pt x="478" y="690"/>
                  </a:lnTo>
                  <a:lnTo>
                    <a:pt x="480" y="690"/>
                  </a:lnTo>
                  <a:lnTo>
                    <a:pt x="482" y="690"/>
                  </a:lnTo>
                  <a:lnTo>
                    <a:pt x="496" y="686"/>
                  </a:lnTo>
                  <a:lnTo>
                    <a:pt x="508" y="684"/>
                  </a:lnTo>
                  <a:lnTo>
                    <a:pt x="522" y="680"/>
                  </a:lnTo>
                  <a:lnTo>
                    <a:pt x="534" y="678"/>
                  </a:lnTo>
                  <a:lnTo>
                    <a:pt x="546" y="674"/>
                  </a:lnTo>
                  <a:lnTo>
                    <a:pt x="558" y="670"/>
                  </a:lnTo>
                  <a:lnTo>
                    <a:pt x="572" y="666"/>
                  </a:lnTo>
                  <a:lnTo>
                    <a:pt x="584" y="660"/>
                  </a:lnTo>
                  <a:lnTo>
                    <a:pt x="596" y="656"/>
                  </a:lnTo>
                  <a:lnTo>
                    <a:pt x="606" y="650"/>
                  </a:lnTo>
                  <a:lnTo>
                    <a:pt x="618" y="644"/>
                  </a:lnTo>
                  <a:lnTo>
                    <a:pt x="630" y="638"/>
                  </a:lnTo>
                  <a:lnTo>
                    <a:pt x="640" y="630"/>
                  </a:lnTo>
                  <a:lnTo>
                    <a:pt x="650" y="622"/>
                  </a:lnTo>
                  <a:lnTo>
                    <a:pt x="660" y="612"/>
                  </a:lnTo>
                  <a:lnTo>
                    <a:pt x="670" y="604"/>
                  </a:lnTo>
                  <a:lnTo>
                    <a:pt x="680" y="586"/>
                  </a:lnTo>
                  <a:lnTo>
                    <a:pt x="688" y="570"/>
                  </a:lnTo>
                  <a:lnTo>
                    <a:pt x="696" y="550"/>
                  </a:lnTo>
                  <a:lnTo>
                    <a:pt x="702" y="532"/>
                  </a:lnTo>
                  <a:lnTo>
                    <a:pt x="706" y="514"/>
                  </a:lnTo>
                  <a:lnTo>
                    <a:pt x="710" y="494"/>
                  </a:lnTo>
                  <a:lnTo>
                    <a:pt x="710" y="474"/>
                  </a:lnTo>
                  <a:lnTo>
                    <a:pt x="710" y="454"/>
                  </a:lnTo>
                  <a:lnTo>
                    <a:pt x="706" y="448"/>
                  </a:lnTo>
                  <a:lnTo>
                    <a:pt x="698" y="440"/>
                  </a:lnTo>
                  <a:lnTo>
                    <a:pt x="692" y="436"/>
                  </a:lnTo>
                  <a:lnTo>
                    <a:pt x="686" y="430"/>
                  </a:lnTo>
                  <a:lnTo>
                    <a:pt x="678" y="426"/>
                  </a:lnTo>
                  <a:lnTo>
                    <a:pt x="670" y="422"/>
                  </a:lnTo>
                  <a:lnTo>
                    <a:pt x="662" y="418"/>
                  </a:lnTo>
                  <a:lnTo>
                    <a:pt x="656" y="412"/>
                  </a:lnTo>
                  <a:lnTo>
                    <a:pt x="652" y="410"/>
                  </a:lnTo>
                  <a:lnTo>
                    <a:pt x="648" y="410"/>
                  </a:lnTo>
                  <a:lnTo>
                    <a:pt x="646" y="412"/>
                  </a:lnTo>
                  <a:lnTo>
                    <a:pt x="642" y="412"/>
                  </a:lnTo>
                  <a:lnTo>
                    <a:pt x="638" y="414"/>
                  </a:lnTo>
                  <a:lnTo>
                    <a:pt x="634" y="414"/>
                  </a:lnTo>
                  <a:lnTo>
                    <a:pt x="632" y="414"/>
                  </a:lnTo>
                  <a:lnTo>
                    <a:pt x="628" y="412"/>
                  </a:lnTo>
                  <a:lnTo>
                    <a:pt x="628" y="410"/>
                  </a:lnTo>
                  <a:lnTo>
                    <a:pt x="630" y="408"/>
                  </a:lnTo>
                  <a:lnTo>
                    <a:pt x="630" y="406"/>
                  </a:lnTo>
                  <a:lnTo>
                    <a:pt x="636" y="404"/>
                  </a:lnTo>
                  <a:lnTo>
                    <a:pt x="642" y="402"/>
                  </a:lnTo>
                  <a:lnTo>
                    <a:pt x="648" y="402"/>
                  </a:lnTo>
                  <a:lnTo>
                    <a:pt x="654" y="402"/>
                  </a:lnTo>
                  <a:lnTo>
                    <a:pt x="660" y="404"/>
                  </a:lnTo>
                  <a:lnTo>
                    <a:pt x="664" y="406"/>
                  </a:lnTo>
                  <a:lnTo>
                    <a:pt x="670" y="410"/>
                  </a:lnTo>
                  <a:lnTo>
                    <a:pt x="676" y="412"/>
                  </a:lnTo>
                  <a:lnTo>
                    <a:pt x="682" y="416"/>
                  </a:lnTo>
                  <a:lnTo>
                    <a:pt x="688" y="420"/>
                  </a:lnTo>
                  <a:lnTo>
                    <a:pt x="694" y="424"/>
                  </a:lnTo>
                  <a:lnTo>
                    <a:pt x="702" y="428"/>
                  </a:lnTo>
                  <a:lnTo>
                    <a:pt x="708" y="432"/>
                  </a:lnTo>
                  <a:lnTo>
                    <a:pt x="714" y="436"/>
                  </a:lnTo>
                  <a:lnTo>
                    <a:pt x="718" y="442"/>
                  </a:lnTo>
                  <a:lnTo>
                    <a:pt x="722" y="448"/>
                  </a:lnTo>
                  <a:lnTo>
                    <a:pt x="722" y="464"/>
                  </a:lnTo>
                  <a:lnTo>
                    <a:pt x="722" y="482"/>
                  </a:lnTo>
                  <a:lnTo>
                    <a:pt x="720" y="498"/>
                  </a:lnTo>
                  <a:lnTo>
                    <a:pt x="718" y="516"/>
                  </a:lnTo>
                  <a:lnTo>
                    <a:pt x="714" y="532"/>
                  </a:lnTo>
                  <a:lnTo>
                    <a:pt x="710" y="548"/>
                  </a:lnTo>
                  <a:lnTo>
                    <a:pt x="704" y="564"/>
                  </a:lnTo>
                  <a:lnTo>
                    <a:pt x="698" y="580"/>
                  </a:lnTo>
                  <a:lnTo>
                    <a:pt x="696" y="584"/>
                  </a:lnTo>
                  <a:lnTo>
                    <a:pt x="694" y="590"/>
                  </a:lnTo>
                  <a:lnTo>
                    <a:pt x="690" y="594"/>
                  </a:lnTo>
                  <a:lnTo>
                    <a:pt x="688" y="600"/>
                  </a:lnTo>
                  <a:lnTo>
                    <a:pt x="686" y="604"/>
                  </a:lnTo>
                  <a:lnTo>
                    <a:pt x="684" y="610"/>
                  </a:lnTo>
                  <a:lnTo>
                    <a:pt x="680" y="616"/>
                  </a:lnTo>
                  <a:lnTo>
                    <a:pt x="678" y="620"/>
                  </a:lnTo>
                  <a:lnTo>
                    <a:pt x="680" y="626"/>
                  </a:lnTo>
                  <a:lnTo>
                    <a:pt x="682" y="634"/>
                  </a:lnTo>
                  <a:lnTo>
                    <a:pt x="682" y="640"/>
                  </a:lnTo>
                  <a:lnTo>
                    <a:pt x="682" y="646"/>
                  </a:lnTo>
                  <a:lnTo>
                    <a:pt x="686" y="652"/>
                  </a:lnTo>
                  <a:lnTo>
                    <a:pt x="686" y="660"/>
                  </a:lnTo>
                  <a:lnTo>
                    <a:pt x="684" y="666"/>
                  </a:lnTo>
                  <a:lnTo>
                    <a:pt x="684" y="672"/>
                  </a:lnTo>
                  <a:lnTo>
                    <a:pt x="688" y="680"/>
                  </a:lnTo>
                  <a:lnTo>
                    <a:pt x="686" y="690"/>
                  </a:lnTo>
                  <a:lnTo>
                    <a:pt x="682" y="698"/>
                  </a:lnTo>
                  <a:lnTo>
                    <a:pt x="678" y="706"/>
                  </a:lnTo>
                  <a:lnTo>
                    <a:pt x="676" y="714"/>
                  </a:lnTo>
                  <a:lnTo>
                    <a:pt x="674" y="724"/>
                  </a:lnTo>
                  <a:lnTo>
                    <a:pt x="672" y="732"/>
                  </a:lnTo>
                  <a:lnTo>
                    <a:pt x="668" y="740"/>
                  </a:lnTo>
                  <a:lnTo>
                    <a:pt x="664" y="748"/>
                  </a:lnTo>
                  <a:lnTo>
                    <a:pt x="658" y="756"/>
                  </a:lnTo>
                  <a:lnTo>
                    <a:pt x="652" y="762"/>
                  </a:lnTo>
                  <a:lnTo>
                    <a:pt x="646" y="770"/>
                  </a:lnTo>
                  <a:lnTo>
                    <a:pt x="640" y="776"/>
                  </a:lnTo>
                  <a:lnTo>
                    <a:pt x="632" y="782"/>
                  </a:lnTo>
                  <a:lnTo>
                    <a:pt x="624" y="788"/>
                  </a:lnTo>
                  <a:lnTo>
                    <a:pt x="616" y="794"/>
                  </a:lnTo>
                  <a:lnTo>
                    <a:pt x="608" y="798"/>
                  </a:lnTo>
                  <a:lnTo>
                    <a:pt x="602" y="802"/>
                  </a:lnTo>
                  <a:lnTo>
                    <a:pt x="594" y="806"/>
                  </a:lnTo>
                  <a:lnTo>
                    <a:pt x="586" y="810"/>
                  </a:lnTo>
                  <a:lnTo>
                    <a:pt x="592" y="808"/>
                  </a:lnTo>
                  <a:lnTo>
                    <a:pt x="596" y="806"/>
                  </a:lnTo>
                  <a:lnTo>
                    <a:pt x="602" y="804"/>
                  </a:lnTo>
                  <a:lnTo>
                    <a:pt x="608" y="802"/>
                  </a:lnTo>
                  <a:lnTo>
                    <a:pt x="614" y="802"/>
                  </a:lnTo>
                  <a:lnTo>
                    <a:pt x="620" y="800"/>
                  </a:lnTo>
                  <a:lnTo>
                    <a:pt x="626" y="798"/>
                  </a:lnTo>
                  <a:lnTo>
                    <a:pt x="630" y="794"/>
                  </a:lnTo>
                  <a:lnTo>
                    <a:pt x="634" y="798"/>
                  </a:lnTo>
                  <a:lnTo>
                    <a:pt x="630" y="800"/>
                  </a:lnTo>
                  <a:lnTo>
                    <a:pt x="626" y="802"/>
                  </a:lnTo>
                  <a:lnTo>
                    <a:pt x="622" y="806"/>
                  </a:lnTo>
                  <a:lnTo>
                    <a:pt x="618" y="808"/>
                  </a:lnTo>
                  <a:lnTo>
                    <a:pt x="614" y="808"/>
                  </a:lnTo>
                  <a:lnTo>
                    <a:pt x="610" y="810"/>
                  </a:lnTo>
                  <a:lnTo>
                    <a:pt x="606" y="812"/>
                  </a:lnTo>
                  <a:lnTo>
                    <a:pt x="602" y="812"/>
                  </a:lnTo>
                  <a:lnTo>
                    <a:pt x="606" y="812"/>
                  </a:lnTo>
                  <a:lnTo>
                    <a:pt x="610" y="812"/>
                  </a:lnTo>
                  <a:lnTo>
                    <a:pt x="614" y="812"/>
                  </a:lnTo>
                  <a:lnTo>
                    <a:pt x="620" y="812"/>
                  </a:lnTo>
                  <a:lnTo>
                    <a:pt x="624" y="810"/>
                  </a:lnTo>
                  <a:lnTo>
                    <a:pt x="628" y="810"/>
                  </a:lnTo>
                  <a:lnTo>
                    <a:pt x="634" y="810"/>
                  </a:lnTo>
                  <a:lnTo>
                    <a:pt x="638" y="810"/>
                  </a:lnTo>
                  <a:lnTo>
                    <a:pt x="634" y="814"/>
                  </a:lnTo>
                  <a:lnTo>
                    <a:pt x="630" y="816"/>
                  </a:lnTo>
                  <a:lnTo>
                    <a:pt x="624" y="818"/>
                  </a:lnTo>
                  <a:lnTo>
                    <a:pt x="620" y="820"/>
                  </a:lnTo>
                  <a:lnTo>
                    <a:pt x="614" y="822"/>
                  </a:lnTo>
                  <a:lnTo>
                    <a:pt x="608" y="822"/>
                  </a:lnTo>
                  <a:lnTo>
                    <a:pt x="604" y="824"/>
                  </a:lnTo>
                  <a:lnTo>
                    <a:pt x="598" y="826"/>
                  </a:lnTo>
                  <a:lnTo>
                    <a:pt x="600" y="826"/>
                  </a:lnTo>
                  <a:lnTo>
                    <a:pt x="604" y="826"/>
                  </a:lnTo>
                  <a:lnTo>
                    <a:pt x="606" y="826"/>
                  </a:lnTo>
                  <a:lnTo>
                    <a:pt x="608" y="826"/>
                  </a:lnTo>
                  <a:lnTo>
                    <a:pt x="610" y="826"/>
                  </a:lnTo>
                  <a:lnTo>
                    <a:pt x="614" y="826"/>
                  </a:lnTo>
                  <a:lnTo>
                    <a:pt x="616" y="826"/>
                  </a:lnTo>
                  <a:lnTo>
                    <a:pt x="620" y="824"/>
                  </a:lnTo>
                  <a:lnTo>
                    <a:pt x="624" y="824"/>
                  </a:lnTo>
                  <a:lnTo>
                    <a:pt x="626" y="824"/>
                  </a:lnTo>
                  <a:lnTo>
                    <a:pt x="630" y="822"/>
                  </a:lnTo>
                  <a:lnTo>
                    <a:pt x="632" y="822"/>
                  </a:lnTo>
                  <a:lnTo>
                    <a:pt x="636" y="820"/>
                  </a:lnTo>
                  <a:lnTo>
                    <a:pt x="642" y="816"/>
                  </a:lnTo>
                  <a:lnTo>
                    <a:pt x="644" y="816"/>
                  </a:lnTo>
                  <a:lnTo>
                    <a:pt x="648" y="818"/>
                  </a:lnTo>
                  <a:lnTo>
                    <a:pt x="646" y="820"/>
                  </a:lnTo>
                  <a:lnTo>
                    <a:pt x="646" y="822"/>
                  </a:lnTo>
                  <a:lnTo>
                    <a:pt x="644" y="822"/>
                  </a:lnTo>
                  <a:lnTo>
                    <a:pt x="642" y="824"/>
                  </a:lnTo>
                  <a:lnTo>
                    <a:pt x="640" y="828"/>
                  </a:lnTo>
                  <a:lnTo>
                    <a:pt x="636" y="828"/>
                  </a:lnTo>
                  <a:lnTo>
                    <a:pt x="632" y="830"/>
                  </a:lnTo>
                  <a:lnTo>
                    <a:pt x="630" y="832"/>
                  </a:lnTo>
                  <a:lnTo>
                    <a:pt x="638" y="832"/>
                  </a:lnTo>
                  <a:lnTo>
                    <a:pt x="642" y="832"/>
                  </a:lnTo>
                  <a:lnTo>
                    <a:pt x="646" y="830"/>
                  </a:lnTo>
                  <a:lnTo>
                    <a:pt x="650" y="828"/>
                  </a:lnTo>
                  <a:lnTo>
                    <a:pt x="654" y="826"/>
                  </a:lnTo>
                  <a:lnTo>
                    <a:pt x="658" y="822"/>
                  </a:lnTo>
                  <a:lnTo>
                    <a:pt x="662" y="820"/>
                  </a:lnTo>
                  <a:lnTo>
                    <a:pt x="666" y="818"/>
                  </a:lnTo>
                  <a:lnTo>
                    <a:pt x="672" y="816"/>
                  </a:lnTo>
                  <a:lnTo>
                    <a:pt x="674" y="820"/>
                  </a:lnTo>
                  <a:lnTo>
                    <a:pt x="672" y="824"/>
                  </a:lnTo>
                  <a:lnTo>
                    <a:pt x="668" y="826"/>
                  </a:lnTo>
                  <a:lnTo>
                    <a:pt x="666" y="828"/>
                  </a:lnTo>
                  <a:lnTo>
                    <a:pt x="668" y="828"/>
                  </a:lnTo>
                  <a:lnTo>
                    <a:pt x="672" y="826"/>
                  </a:lnTo>
                  <a:lnTo>
                    <a:pt x="674" y="824"/>
                  </a:lnTo>
                  <a:lnTo>
                    <a:pt x="676" y="822"/>
                  </a:lnTo>
                  <a:lnTo>
                    <a:pt x="680" y="820"/>
                  </a:lnTo>
                  <a:lnTo>
                    <a:pt x="682" y="818"/>
                  </a:lnTo>
                  <a:lnTo>
                    <a:pt x="684" y="816"/>
                  </a:lnTo>
                  <a:lnTo>
                    <a:pt x="684" y="812"/>
                  </a:lnTo>
                  <a:lnTo>
                    <a:pt x="688" y="810"/>
                  </a:lnTo>
                  <a:lnTo>
                    <a:pt x="690" y="812"/>
                  </a:lnTo>
                  <a:lnTo>
                    <a:pt x="692" y="812"/>
                  </a:lnTo>
                  <a:lnTo>
                    <a:pt x="692" y="816"/>
                  </a:lnTo>
                  <a:lnTo>
                    <a:pt x="704" y="806"/>
                  </a:lnTo>
                  <a:lnTo>
                    <a:pt x="712" y="792"/>
                  </a:lnTo>
                  <a:lnTo>
                    <a:pt x="720" y="778"/>
                  </a:lnTo>
                  <a:lnTo>
                    <a:pt x="728" y="764"/>
                  </a:lnTo>
                  <a:lnTo>
                    <a:pt x="738" y="752"/>
                  </a:lnTo>
                  <a:lnTo>
                    <a:pt x="748" y="738"/>
                  </a:lnTo>
                  <a:lnTo>
                    <a:pt x="756" y="724"/>
                  </a:lnTo>
                  <a:lnTo>
                    <a:pt x="766" y="710"/>
                  </a:lnTo>
                  <a:lnTo>
                    <a:pt x="774" y="698"/>
                  </a:lnTo>
                  <a:lnTo>
                    <a:pt x="774" y="690"/>
                  </a:lnTo>
                  <a:lnTo>
                    <a:pt x="774" y="684"/>
                  </a:lnTo>
                  <a:lnTo>
                    <a:pt x="772" y="678"/>
                  </a:lnTo>
                  <a:lnTo>
                    <a:pt x="768" y="674"/>
                  </a:lnTo>
                  <a:lnTo>
                    <a:pt x="766" y="676"/>
                  </a:lnTo>
                  <a:lnTo>
                    <a:pt x="762" y="678"/>
                  </a:lnTo>
                  <a:lnTo>
                    <a:pt x="760" y="680"/>
                  </a:lnTo>
                  <a:lnTo>
                    <a:pt x="758" y="684"/>
                  </a:lnTo>
                  <a:lnTo>
                    <a:pt x="756" y="684"/>
                  </a:lnTo>
                  <a:lnTo>
                    <a:pt x="752" y="686"/>
                  </a:lnTo>
                  <a:lnTo>
                    <a:pt x="750" y="686"/>
                  </a:lnTo>
                  <a:lnTo>
                    <a:pt x="748" y="684"/>
                  </a:lnTo>
                  <a:lnTo>
                    <a:pt x="754" y="678"/>
                  </a:lnTo>
                  <a:lnTo>
                    <a:pt x="762" y="672"/>
                  </a:lnTo>
                  <a:lnTo>
                    <a:pt x="768" y="664"/>
                  </a:lnTo>
                  <a:lnTo>
                    <a:pt x="774" y="658"/>
                  </a:lnTo>
                  <a:lnTo>
                    <a:pt x="780" y="650"/>
                  </a:lnTo>
                  <a:lnTo>
                    <a:pt x="784" y="642"/>
                  </a:lnTo>
                  <a:lnTo>
                    <a:pt x="790" y="634"/>
                  </a:lnTo>
                  <a:lnTo>
                    <a:pt x="794" y="626"/>
                  </a:lnTo>
                  <a:lnTo>
                    <a:pt x="798" y="614"/>
                  </a:lnTo>
                  <a:lnTo>
                    <a:pt x="800" y="602"/>
                  </a:lnTo>
                  <a:lnTo>
                    <a:pt x="802" y="590"/>
                  </a:lnTo>
                  <a:lnTo>
                    <a:pt x="804" y="578"/>
                  </a:lnTo>
                  <a:lnTo>
                    <a:pt x="808" y="580"/>
                  </a:lnTo>
                  <a:lnTo>
                    <a:pt x="808" y="582"/>
                  </a:lnTo>
                  <a:lnTo>
                    <a:pt x="810" y="584"/>
                  </a:lnTo>
                  <a:lnTo>
                    <a:pt x="810" y="586"/>
                  </a:lnTo>
                  <a:lnTo>
                    <a:pt x="810" y="598"/>
                  </a:lnTo>
                  <a:lnTo>
                    <a:pt x="808" y="610"/>
                  </a:lnTo>
                  <a:lnTo>
                    <a:pt x="804" y="620"/>
                  </a:lnTo>
                  <a:lnTo>
                    <a:pt x="800" y="630"/>
                  </a:lnTo>
                  <a:lnTo>
                    <a:pt x="794" y="640"/>
                  </a:lnTo>
                  <a:lnTo>
                    <a:pt x="788" y="650"/>
                  </a:lnTo>
                  <a:lnTo>
                    <a:pt x="782" y="660"/>
                  </a:lnTo>
                  <a:lnTo>
                    <a:pt x="774" y="668"/>
                  </a:lnTo>
                  <a:lnTo>
                    <a:pt x="778" y="672"/>
                  </a:lnTo>
                  <a:lnTo>
                    <a:pt x="780" y="676"/>
                  </a:lnTo>
                  <a:lnTo>
                    <a:pt x="780" y="680"/>
                  </a:lnTo>
                  <a:lnTo>
                    <a:pt x="782" y="684"/>
                  </a:lnTo>
                  <a:lnTo>
                    <a:pt x="786" y="680"/>
                  </a:lnTo>
                  <a:lnTo>
                    <a:pt x="788" y="678"/>
                  </a:lnTo>
                  <a:lnTo>
                    <a:pt x="792" y="674"/>
                  </a:lnTo>
                  <a:lnTo>
                    <a:pt x="794" y="670"/>
                  </a:lnTo>
                  <a:lnTo>
                    <a:pt x="800" y="656"/>
                  </a:lnTo>
                  <a:lnTo>
                    <a:pt x="804" y="642"/>
                  </a:lnTo>
                  <a:lnTo>
                    <a:pt x="810" y="628"/>
                  </a:lnTo>
                  <a:lnTo>
                    <a:pt x="814" y="614"/>
                  </a:lnTo>
                  <a:lnTo>
                    <a:pt x="816" y="600"/>
                  </a:lnTo>
                  <a:lnTo>
                    <a:pt x="820" y="584"/>
                  </a:lnTo>
                  <a:lnTo>
                    <a:pt x="822" y="570"/>
                  </a:lnTo>
                  <a:lnTo>
                    <a:pt x="824" y="554"/>
                  </a:lnTo>
                  <a:lnTo>
                    <a:pt x="824" y="552"/>
                  </a:lnTo>
                  <a:lnTo>
                    <a:pt x="826" y="550"/>
                  </a:lnTo>
                  <a:lnTo>
                    <a:pt x="826" y="548"/>
                  </a:lnTo>
                  <a:lnTo>
                    <a:pt x="828" y="548"/>
                  </a:lnTo>
                  <a:lnTo>
                    <a:pt x="830" y="550"/>
                  </a:lnTo>
                  <a:lnTo>
                    <a:pt x="830" y="552"/>
                  </a:lnTo>
                  <a:lnTo>
                    <a:pt x="832" y="552"/>
                  </a:lnTo>
                  <a:lnTo>
                    <a:pt x="832" y="554"/>
                  </a:lnTo>
                  <a:lnTo>
                    <a:pt x="830" y="566"/>
                  </a:lnTo>
                  <a:lnTo>
                    <a:pt x="828" y="578"/>
                  </a:lnTo>
                  <a:lnTo>
                    <a:pt x="826" y="592"/>
                  </a:lnTo>
                  <a:lnTo>
                    <a:pt x="824" y="604"/>
                  </a:lnTo>
                  <a:lnTo>
                    <a:pt x="820" y="616"/>
                  </a:lnTo>
                  <a:lnTo>
                    <a:pt x="818" y="628"/>
                  </a:lnTo>
                  <a:lnTo>
                    <a:pt x="814" y="640"/>
                  </a:lnTo>
                  <a:lnTo>
                    <a:pt x="810" y="652"/>
                  </a:lnTo>
                  <a:lnTo>
                    <a:pt x="820" y="636"/>
                  </a:lnTo>
                  <a:lnTo>
                    <a:pt x="828" y="620"/>
                  </a:lnTo>
                  <a:lnTo>
                    <a:pt x="832" y="600"/>
                  </a:lnTo>
                  <a:lnTo>
                    <a:pt x="836" y="582"/>
                  </a:lnTo>
                  <a:lnTo>
                    <a:pt x="840" y="562"/>
                  </a:lnTo>
                  <a:lnTo>
                    <a:pt x="840" y="544"/>
                  </a:lnTo>
                  <a:lnTo>
                    <a:pt x="840" y="524"/>
                  </a:lnTo>
                  <a:lnTo>
                    <a:pt x="840" y="506"/>
                  </a:lnTo>
                  <a:lnTo>
                    <a:pt x="842" y="504"/>
                  </a:lnTo>
                  <a:lnTo>
                    <a:pt x="844" y="504"/>
                  </a:lnTo>
                  <a:lnTo>
                    <a:pt x="846" y="506"/>
                  </a:lnTo>
                  <a:lnTo>
                    <a:pt x="846" y="508"/>
                  </a:lnTo>
                  <a:lnTo>
                    <a:pt x="848" y="510"/>
                  </a:lnTo>
                  <a:lnTo>
                    <a:pt x="848" y="524"/>
                  </a:lnTo>
                  <a:lnTo>
                    <a:pt x="848" y="538"/>
                  </a:lnTo>
                  <a:lnTo>
                    <a:pt x="848" y="552"/>
                  </a:lnTo>
                  <a:lnTo>
                    <a:pt x="846" y="566"/>
                  </a:lnTo>
                  <a:lnTo>
                    <a:pt x="850" y="552"/>
                  </a:lnTo>
                  <a:lnTo>
                    <a:pt x="850" y="524"/>
                  </a:lnTo>
                  <a:lnTo>
                    <a:pt x="848" y="498"/>
                  </a:lnTo>
                  <a:lnTo>
                    <a:pt x="846" y="472"/>
                  </a:lnTo>
                  <a:lnTo>
                    <a:pt x="842" y="446"/>
                  </a:lnTo>
                  <a:lnTo>
                    <a:pt x="844" y="444"/>
                  </a:lnTo>
                  <a:lnTo>
                    <a:pt x="848" y="448"/>
                  </a:lnTo>
                  <a:lnTo>
                    <a:pt x="852" y="468"/>
                  </a:lnTo>
                  <a:lnTo>
                    <a:pt x="856" y="488"/>
                  </a:lnTo>
                  <a:lnTo>
                    <a:pt x="858" y="508"/>
                  </a:lnTo>
                  <a:lnTo>
                    <a:pt x="858" y="528"/>
                  </a:lnTo>
                  <a:lnTo>
                    <a:pt x="860" y="514"/>
                  </a:lnTo>
                  <a:lnTo>
                    <a:pt x="862" y="498"/>
                  </a:lnTo>
                  <a:lnTo>
                    <a:pt x="862" y="482"/>
                  </a:lnTo>
                  <a:lnTo>
                    <a:pt x="862" y="466"/>
                  </a:lnTo>
                  <a:close/>
                </a:path>
              </a:pathLst>
            </a:custGeom>
            <a:solidFill>
              <a:srgbClr val="7F2600"/>
            </a:solidFill>
            <a:ln w="9525">
              <a:noFill/>
              <a:round/>
              <a:headEnd/>
              <a:tailEnd/>
            </a:ln>
          </p:spPr>
          <p:txBody>
            <a:bodyPr>
              <a:prstTxWarp prst="textNoShape">
                <a:avLst/>
              </a:prstTxWarp>
            </a:bodyPr>
            <a:lstStyle/>
            <a:p>
              <a:endParaRPr lang="en-US"/>
            </a:p>
          </p:txBody>
        </p:sp>
        <p:sp>
          <p:nvSpPr>
            <p:cNvPr id="47409" name="Freeform 151"/>
            <p:cNvSpPr>
              <a:spLocks noChangeAspect="1"/>
            </p:cNvSpPr>
            <p:nvPr/>
          </p:nvSpPr>
          <p:spPr bwMode="auto">
            <a:xfrm>
              <a:off x="1597" y="2434"/>
              <a:ext cx="58" cy="66"/>
            </a:xfrm>
            <a:custGeom>
              <a:avLst/>
              <a:gdLst>
                <a:gd name="T0" fmla="*/ 50 w 58"/>
                <a:gd name="T1" fmla="*/ 0 h 66"/>
                <a:gd name="T2" fmla="*/ 50 w 58"/>
                <a:gd name="T3" fmla="*/ 6 h 66"/>
                <a:gd name="T4" fmla="*/ 50 w 58"/>
                <a:gd name="T5" fmla="*/ 12 h 66"/>
                <a:gd name="T6" fmla="*/ 54 w 58"/>
                <a:gd name="T7" fmla="*/ 16 h 66"/>
                <a:gd name="T8" fmla="*/ 56 w 58"/>
                <a:gd name="T9" fmla="*/ 20 h 66"/>
                <a:gd name="T10" fmla="*/ 54 w 58"/>
                <a:gd name="T11" fmla="*/ 28 h 66"/>
                <a:gd name="T12" fmla="*/ 54 w 58"/>
                <a:gd name="T13" fmla="*/ 34 h 66"/>
                <a:gd name="T14" fmla="*/ 54 w 58"/>
                <a:gd name="T15" fmla="*/ 40 h 66"/>
                <a:gd name="T16" fmla="*/ 58 w 58"/>
                <a:gd name="T17" fmla="*/ 46 h 66"/>
                <a:gd name="T18" fmla="*/ 54 w 58"/>
                <a:gd name="T19" fmla="*/ 50 h 66"/>
                <a:gd name="T20" fmla="*/ 50 w 58"/>
                <a:gd name="T21" fmla="*/ 52 h 66"/>
                <a:gd name="T22" fmla="*/ 44 w 58"/>
                <a:gd name="T23" fmla="*/ 54 h 66"/>
                <a:gd name="T24" fmla="*/ 40 w 58"/>
                <a:gd name="T25" fmla="*/ 58 h 66"/>
                <a:gd name="T26" fmla="*/ 34 w 58"/>
                <a:gd name="T27" fmla="*/ 58 h 66"/>
                <a:gd name="T28" fmla="*/ 30 w 58"/>
                <a:gd name="T29" fmla="*/ 60 h 66"/>
                <a:gd name="T30" fmla="*/ 24 w 58"/>
                <a:gd name="T31" fmla="*/ 62 h 66"/>
                <a:gd name="T32" fmla="*/ 20 w 58"/>
                <a:gd name="T33" fmla="*/ 66 h 66"/>
                <a:gd name="T34" fmla="*/ 14 w 58"/>
                <a:gd name="T35" fmla="*/ 62 h 66"/>
                <a:gd name="T36" fmla="*/ 10 w 58"/>
                <a:gd name="T37" fmla="*/ 60 h 66"/>
                <a:gd name="T38" fmla="*/ 6 w 58"/>
                <a:gd name="T39" fmla="*/ 56 h 66"/>
                <a:gd name="T40" fmla="*/ 4 w 58"/>
                <a:gd name="T41" fmla="*/ 50 h 66"/>
                <a:gd name="T42" fmla="*/ 2 w 58"/>
                <a:gd name="T43" fmla="*/ 42 h 66"/>
                <a:gd name="T44" fmla="*/ 2 w 58"/>
                <a:gd name="T45" fmla="*/ 32 h 66"/>
                <a:gd name="T46" fmla="*/ 0 w 58"/>
                <a:gd name="T47" fmla="*/ 24 h 66"/>
                <a:gd name="T48" fmla="*/ 0 w 58"/>
                <a:gd name="T49" fmla="*/ 14 h 66"/>
                <a:gd name="T50" fmla="*/ 6 w 58"/>
                <a:gd name="T51" fmla="*/ 12 h 66"/>
                <a:gd name="T52" fmla="*/ 10 w 58"/>
                <a:gd name="T53" fmla="*/ 10 h 66"/>
                <a:gd name="T54" fmla="*/ 16 w 58"/>
                <a:gd name="T55" fmla="*/ 8 h 66"/>
                <a:gd name="T56" fmla="*/ 20 w 58"/>
                <a:gd name="T57" fmla="*/ 8 h 66"/>
                <a:gd name="T58" fmla="*/ 26 w 58"/>
                <a:gd name="T59" fmla="*/ 6 h 66"/>
                <a:gd name="T60" fmla="*/ 32 w 58"/>
                <a:gd name="T61" fmla="*/ 6 h 66"/>
                <a:gd name="T62" fmla="*/ 36 w 58"/>
                <a:gd name="T63" fmla="*/ 4 h 66"/>
                <a:gd name="T64" fmla="*/ 40 w 58"/>
                <a:gd name="T65" fmla="*/ 0 h 66"/>
                <a:gd name="T66" fmla="*/ 50 w 58"/>
                <a:gd name="T67" fmla="*/ 0 h 66"/>
                <a:gd name="T68" fmla="*/ 50 w 58"/>
                <a:gd name="T69" fmla="*/ 0 h 6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58"/>
                <a:gd name="T106" fmla="*/ 0 h 66"/>
                <a:gd name="T107" fmla="*/ 58 w 58"/>
                <a:gd name="T108" fmla="*/ 66 h 6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58" h="66">
                  <a:moveTo>
                    <a:pt x="50" y="0"/>
                  </a:moveTo>
                  <a:lnTo>
                    <a:pt x="50" y="6"/>
                  </a:lnTo>
                  <a:lnTo>
                    <a:pt x="50" y="12"/>
                  </a:lnTo>
                  <a:lnTo>
                    <a:pt x="54" y="16"/>
                  </a:lnTo>
                  <a:lnTo>
                    <a:pt x="56" y="20"/>
                  </a:lnTo>
                  <a:lnTo>
                    <a:pt x="54" y="28"/>
                  </a:lnTo>
                  <a:lnTo>
                    <a:pt x="54" y="34"/>
                  </a:lnTo>
                  <a:lnTo>
                    <a:pt x="54" y="40"/>
                  </a:lnTo>
                  <a:lnTo>
                    <a:pt x="58" y="46"/>
                  </a:lnTo>
                  <a:lnTo>
                    <a:pt x="54" y="50"/>
                  </a:lnTo>
                  <a:lnTo>
                    <a:pt x="50" y="52"/>
                  </a:lnTo>
                  <a:lnTo>
                    <a:pt x="44" y="54"/>
                  </a:lnTo>
                  <a:lnTo>
                    <a:pt x="40" y="58"/>
                  </a:lnTo>
                  <a:lnTo>
                    <a:pt x="34" y="58"/>
                  </a:lnTo>
                  <a:lnTo>
                    <a:pt x="30" y="60"/>
                  </a:lnTo>
                  <a:lnTo>
                    <a:pt x="24" y="62"/>
                  </a:lnTo>
                  <a:lnTo>
                    <a:pt x="20" y="66"/>
                  </a:lnTo>
                  <a:lnTo>
                    <a:pt x="14" y="62"/>
                  </a:lnTo>
                  <a:lnTo>
                    <a:pt x="10" y="60"/>
                  </a:lnTo>
                  <a:lnTo>
                    <a:pt x="6" y="56"/>
                  </a:lnTo>
                  <a:lnTo>
                    <a:pt x="4" y="50"/>
                  </a:lnTo>
                  <a:lnTo>
                    <a:pt x="2" y="42"/>
                  </a:lnTo>
                  <a:lnTo>
                    <a:pt x="2" y="32"/>
                  </a:lnTo>
                  <a:lnTo>
                    <a:pt x="0" y="24"/>
                  </a:lnTo>
                  <a:lnTo>
                    <a:pt x="0" y="14"/>
                  </a:lnTo>
                  <a:lnTo>
                    <a:pt x="6" y="12"/>
                  </a:lnTo>
                  <a:lnTo>
                    <a:pt x="10" y="10"/>
                  </a:lnTo>
                  <a:lnTo>
                    <a:pt x="16" y="8"/>
                  </a:lnTo>
                  <a:lnTo>
                    <a:pt x="20" y="8"/>
                  </a:lnTo>
                  <a:lnTo>
                    <a:pt x="26" y="6"/>
                  </a:lnTo>
                  <a:lnTo>
                    <a:pt x="32" y="6"/>
                  </a:lnTo>
                  <a:lnTo>
                    <a:pt x="36" y="4"/>
                  </a:lnTo>
                  <a:lnTo>
                    <a:pt x="40" y="0"/>
                  </a:lnTo>
                  <a:lnTo>
                    <a:pt x="50" y="0"/>
                  </a:lnTo>
                  <a:close/>
                </a:path>
              </a:pathLst>
            </a:custGeom>
            <a:solidFill>
              <a:srgbClr val="FFFFBF"/>
            </a:solidFill>
            <a:ln w="9525">
              <a:noFill/>
              <a:round/>
              <a:headEnd/>
              <a:tailEnd/>
            </a:ln>
          </p:spPr>
          <p:txBody>
            <a:bodyPr>
              <a:prstTxWarp prst="textNoShape">
                <a:avLst/>
              </a:prstTxWarp>
            </a:bodyPr>
            <a:lstStyle/>
            <a:p>
              <a:endParaRPr lang="en-US"/>
            </a:p>
          </p:txBody>
        </p:sp>
        <p:sp>
          <p:nvSpPr>
            <p:cNvPr id="47410" name="Freeform 152"/>
            <p:cNvSpPr>
              <a:spLocks noChangeAspect="1"/>
            </p:cNvSpPr>
            <p:nvPr/>
          </p:nvSpPr>
          <p:spPr bwMode="auto">
            <a:xfrm>
              <a:off x="1677" y="2456"/>
              <a:ext cx="20" cy="8"/>
            </a:xfrm>
            <a:custGeom>
              <a:avLst/>
              <a:gdLst>
                <a:gd name="T0" fmla="*/ 20 w 20"/>
                <a:gd name="T1" fmla="*/ 0 h 8"/>
                <a:gd name="T2" fmla="*/ 16 w 20"/>
                <a:gd name="T3" fmla="*/ 2 h 8"/>
                <a:gd name="T4" fmla="*/ 14 w 20"/>
                <a:gd name="T5" fmla="*/ 6 h 8"/>
                <a:gd name="T6" fmla="*/ 10 w 20"/>
                <a:gd name="T7" fmla="*/ 8 h 8"/>
                <a:gd name="T8" fmla="*/ 4 w 20"/>
                <a:gd name="T9" fmla="*/ 6 h 8"/>
                <a:gd name="T10" fmla="*/ 4 w 20"/>
                <a:gd name="T11" fmla="*/ 6 h 8"/>
                <a:gd name="T12" fmla="*/ 2 w 20"/>
                <a:gd name="T13" fmla="*/ 4 h 8"/>
                <a:gd name="T14" fmla="*/ 2 w 20"/>
                <a:gd name="T15" fmla="*/ 4 h 8"/>
                <a:gd name="T16" fmla="*/ 0 w 20"/>
                <a:gd name="T17" fmla="*/ 4 h 8"/>
                <a:gd name="T18" fmla="*/ 0 w 20"/>
                <a:gd name="T19" fmla="*/ 2 h 8"/>
                <a:gd name="T20" fmla="*/ 2 w 20"/>
                <a:gd name="T21" fmla="*/ 0 h 8"/>
                <a:gd name="T22" fmla="*/ 6 w 20"/>
                <a:gd name="T23" fmla="*/ 0 h 8"/>
                <a:gd name="T24" fmla="*/ 8 w 20"/>
                <a:gd name="T25" fmla="*/ 0 h 8"/>
                <a:gd name="T26" fmla="*/ 10 w 20"/>
                <a:gd name="T27" fmla="*/ 0 h 8"/>
                <a:gd name="T28" fmla="*/ 12 w 20"/>
                <a:gd name="T29" fmla="*/ 0 h 8"/>
                <a:gd name="T30" fmla="*/ 16 w 20"/>
                <a:gd name="T31" fmla="*/ 0 h 8"/>
                <a:gd name="T32" fmla="*/ 18 w 20"/>
                <a:gd name="T33" fmla="*/ 0 h 8"/>
                <a:gd name="T34" fmla="*/ 20 w 20"/>
                <a:gd name="T35" fmla="*/ 0 h 8"/>
                <a:gd name="T36" fmla="*/ 20 w 20"/>
                <a:gd name="T37" fmla="*/ 0 h 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0"/>
                <a:gd name="T58" fmla="*/ 0 h 8"/>
                <a:gd name="T59" fmla="*/ 20 w 20"/>
                <a:gd name="T60" fmla="*/ 8 h 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0" h="8">
                  <a:moveTo>
                    <a:pt x="20" y="0"/>
                  </a:moveTo>
                  <a:lnTo>
                    <a:pt x="16" y="2"/>
                  </a:lnTo>
                  <a:lnTo>
                    <a:pt x="14" y="6"/>
                  </a:lnTo>
                  <a:lnTo>
                    <a:pt x="10" y="8"/>
                  </a:lnTo>
                  <a:lnTo>
                    <a:pt x="4" y="6"/>
                  </a:lnTo>
                  <a:lnTo>
                    <a:pt x="2" y="4"/>
                  </a:lnTo>
                  <a:lnTo>
                    <a:pt x="0" y="4"/>
                  </a:lnTo>
                  <a:lnTo>
                    <a:pt x="0" y="2"/>
                  </a:lnTo>
                  <a:lnTo>
                    <a:pt x="2" y="0"/>
                  </a:lnTo>
                  <a:lnTo>
                    <a:pt x="6" y="0"/>
                  </a:lnTo>
                  <a:lnTo>
                    <a:pt x="8" y="0"/>
                  </a:lnTo>
                  <a:lnTo>
                    <a:pt x="10" y="0"/>
                  </a:lnTo>
                  <a:lnTo>
                    <a:pt x="12" y="0"/>
                  </a:lnTo>
                  <a:lnTo>
                    <a:pt x="16" y="0"/>
                  </a:lnTo>
                  <a:lnTo>
                    <a:pt x="18" y="0"/>
                  </a:lnTo>
                  <a:lnTo>
                    <a:pt x="20" y="0"/>
                  </a:lnTo>
                  <a:close/>
                </a:path>
              </a:pathLst>
            </a:custGeom>
            <a:solidFill>
              <a:srgbClr val="FF7F7F"/>
            </a:solidFill>
            <a:ln w="9525">
              <a:noFill/>
              <a:round/>
              <a:headEnd/>
              <a:tailEnd/>
            </a:ln>
          </p:spPr>
          <p:txBody>
            <a:bodyPr>
              <a:prstTxWarp prst="textNoShape">
                <a:avLst/>
              </a:prstTxWarp>
            </a:bodyPr>
            <a:lstStyle/>
            <a:p>
              <a:endParaRPr lang="en-US"/>
            </a:p>
          </p:txBody>
        </p:sp>
        <p:sp>
          <p:nvSpPr>
            <p:cNvPr id="47411" name="Freeform 153"/>
            <p:cNvSpPr>
              <a:spLocks noChangeAspect="1"/>
            </p:cNvSpPr>
            <p:nvPr/>
          </p:nvSpPr>
          <p:spPr bwMode="auto">
            <a:xfrm>
              <a:off x="1651" y="2484"/>
              <a:ext cx="84" cy="86"/>
            </a:xfrm>
            <a:custGeom>
              <a:avLst/>
              <a:gdLst>
                <a:gd name="T0" fmla="*/ 68 w 84"/>
                <a:gd name="T1" fmla="*/ 16 h 86"/>
                <a:gd name="T2" fmla="*/ 74 w 84"/>
                <a:gd name="T3" fmla="*/ 22 h 86"/>
                <a:gd name="T4" fmla="*/ 78 w 84"/>
                <a:gd name="T5" fmla="*/ 28 h 86"/>
                <a:gd name="T6" fmla="*/ 82 w 84"/>
                <a:gd name="T7" fmla="*/ 36 h 86"/>
                <a:gd name="T8" fmla="*/ 84 w 84"/>
                <a:gd name="T9" fmla="*/ 44 h 86"/>
                <a:gd name="T10" fmla="*/ 82 w 84"/>
                <a:gd name="T11" fmla="*/ 50 h 86"/>
                <a:gd name="T12" fmla="*/ 80 w 84"/>
                <a:gd name="T13" fmla="*/ 56 h 86"/>
                <a:gd name="T14" fmla="*/ 78 w 84"/>
                <a:gd name="T15" fmla="*/ 62 h 86"/>
                <a:gd name="T16" fmla="*/ 76 w 84"/>
                <a:gd name="T17" fmla="*/ 68 h 86"/>
                <a:gd name="T18" fmla="*/ 72 w 84"/>
                <a:gd name="T19" fmla="*/ 72 h 86"/>
                <a:gd name="T20" fmla="*/ 68 w 84"/>
                <a:gd name="T21" fmla="*/ 78 h 86"/>
                <a:gd name="T22" fmla="*/ 64 w 84"/>
                <a:gd name="T23" fmla="*/ 82 h 86"/>
                <a:gd name="T24" fmla="*/ 58 w 84"/>
                <a:gd name="T25" fmla="*/ 86 h 86"/>
                <a:gd name="T26" fmla="*/ 52 w 84"/>
                <a:gd name="T27" fmla="*/ 84 h 86"/>
                <a:gd name="T28" fmla="*/ 46 w 84"/>
                <a:gd name="T29" fmla="*/ 82 h 86"/>
                <a:gd name="T30" fmla="*/ 40 w 84"/>
                <a:gd name="T31" fmla="*/ 80 h 86"/>
                <a:gd name="T32" fmla="*/ 34 w 84"/>
                <a:gd name="T33" fmla="*/ 76 h 86"/>
                <a:gd name="T34" fmla="*/ 28 w 84"/>
                <a:gd name="T35" fmla="*/ 72 h 86"/>
                <a:gd name="T36" fmla="*/ 24 w 84"/>
                <a:gd name="T37" fmla="*/ 68 h 86"/>
                <a:gd name="T38" fmla="*/ 20 w 84"/>
                <a:gd name="T39" fmla="*/ 62 h 86"/>
                <a:gd name="T40" fmla="*/ 16 w 84"/>
                <a:gd name="T41" fmla="*/ 56 h 86"/>
                <a:gd name="T42" fmla="*/ 14 w 84"/>
                <a:gd name="T43" fmla="*/ 50 h 86"/>
                <a:gd name="T44" fmla="*/ 12 w 84"/>
                <a:gd name="T45" fmla="*/ 44 h 86"/>
                <a:gd name="T46" fmla="*/ 12 w 84"/>
                <a:gd name="T47" fmla="*/ 38 h 86"/>
                <a:gd name="T48" fmla="*/ 10 w 84"/>
                <a:gd name="T49" fmla="*/ 32 h 86"/>
                <a:gd name="T50" fmla="*/ 8 w 84"/>
                <a:gd name="T51" fmla="*/ 26 h 86"/>
                <a:gd name="T52" fmla="*/ 6 w 84"/>
                <a:gd name="T53" fmla="*/ 20 h 86"/>
                <a:gd name="T54" fmla="*/ 4 w 84"/>
                <a:gd name="T55" fmla="*/ 16 h 86"/>
                <a:gd name="T56" fmla="*/ 0 w 84"/>
                <a:gd name="T57" fmla="*/ 10 h 86"/>
                <a:gd name="T58" fmla="*/ 4 w 84"/>
                <a:gd name="T59" fmla="*/ 4 h 86"/>
                <a:gd name="T60" fmla="*/ 10 w 84"/>
                <a:gd name="T61" fmla="*/ 2 h 86"/>
                <a:gd name="T62" fmla="*/ 16 w 84"/>
                <a:gd name="T63" fmla="*/ 0 h 86"/>
                <a:gd name="T64" fmla="*/ 22 w 84"/>
                <a:gd name="T65" fmla="*/ 2 h 86"/>
                <a:gd name="T66" fmla="*/ 30 w 84"/>
                <a:gd name="T67" fmla="*/ 4 h 86"/>
                <a:gd name="T68" fmla="*/ 36 w 84"/>
                <a:gd name="T69" fmla="*/ 4 h 86"/>
                <a:gd name="T70" fmla="*/ 44 w 84"/>
                <a:gd name="T71" fmla="*/ 6 h 86"/>
                <a:gd name="T72" fmla="*/ 50 w 84"/>
                <a:gd name="T73" fmla="*/ 4 h 86"/>
                <a:gd name="T74" fmla="*/ 68 w 84"/>
                <a:gd name="T75" fmla="*/ 16 h 86"/>
                <a:gd name="T76" fmla="*/ 68 w 84"/>
                <a:gd name="T77" fmla="*/ 16 h 8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84"/>
                <a:gd name="T118" fmla="*/ 0 h 86"/>
                <a:gd name="T119" fmla="*/ 84 w 84"/>
                <a:gd name="T120" fmla="*/ 86 h 8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84" h="86">
                  <a:moveTo>
                    <a:pt x="68" y="16"/>
                  </a:moveTo>
                  <a:lnTo>
                    <a:pt x="74" y="22"/>
                  </a:lnTo>
                  <a:lnTo>
                    <a:pt x="78" y="28"/>
                  </a:lnTo>
                  <a:lnTo>
                    <a:pt x="82" y="36"/>
                  </a:lnTo>
                  <a:lnTo>
                    <a:pt x="84" y="44"/>
                  </a:lnTo>
                  <a:lnTo>
                    <a:pt x="82" y="50"/>
                  </a:lnTo>
                  <a:lnTo>
                    <a:pt x="80" y="56"/>
                  </a:lnTo>
                  <a:lnTo>
                    <a:pt x="78" y="62"/>
                  </a:lnTo>
                  <a:lnTo>
                    <a:pt x="76" y="68"/>
                  </a:lnTo>
                  <a:lnTo>
                    <a:pt x="72" y="72"/>
                  </a:lnTo>
                  <a:lnTo>
                    <a:pt x="68" y="78"/>
                  </a:lnTo>
                  <a:lnTo>
                    <a:pt x="64" y="82"/>
                  </a:lnTo>
                  <a:lnTo>
                    <a:pt x="58" y="86"/>
                  </a:lnTo>
                  <a:lnTo>
                    <a:pt x="52" y="84"/>
                  </a:lnTo>
                  <a:lnTo>
                    <a:pt x="46" y="82"/>
                  </a:lnTo>
                  <a:lnTo>
                    <a:pt x="40" y="80"/>
                  </a:lnTo>
                  <a:lnTo>
                    <a:pt x="34" y="76"/>
                  </a:lnTo>
                  <a:lnTo>
                    <a:pt x="28" y="72"/>
                  </a:lnTo>
                  <a:lnTo>
                    <a:pt x="24" y="68"/>
                  </a:lnTo>
                  <a:lnTo>
                    <a:pt x="20" y="62"/>
                  </a:lnTo>
                  <a:lnTo>
                    <a:pt x="16" y="56"/>
                  </a:lnTo>
                  <a:lnTo>
                    <a:pt x="14" y="50"/>
                  </a:lnTo>
                  <a:lnTo>
                    <a:pt x="12" y="44"/>
                  </a:lnTo>
                  <a:lnTo>
                    <a:pt x="12" y="38"/>
                  </a:lnTo>
                  <a:lnTo>
                    <a:pt x="10" y="32"/>
                  </a:lnTo>
                  <a:lnTo>
                    <a:pt x="8" y="26"/>
                  </a:lnTo>
                  <a:lnTo>
                    <a:pt x="6" y="20"/>
                  </a:lnTo>
                  <a:lnTo>
                    <a:pt x="4" y="16"/>
                  </a:lnTo>
                  <a:lnTo>
                    <a:pt x="0" y="10"/>
                  </a:lnTo>
                  <a:lnTo>
                    <a:pt x="4" y="4"/>
                  </a:lnTo>
                  <a:lnTo>
                    <a:pt x="10" y="2"/>
                  </a:lnTo>
                  <a:lnTo>
                    <a:pt x="16" y="0"/>
                  </a:lnTo>
                  <a:lnTo>
                    <a:pt x="22" y="2"/>
                  </a:lnTo>
                  <a:lnTo>
                    <a:pt x="30" y="4"/>
                  </a:lnTo>
                  <a:lnTo>
                    <a:pt x="36" y="4"/>
                  </a:lnTo>
                  <a:lnTo>
                    <a:pt x="44" y="6"/>
                  </a:lnTo>
                  <a:lnTo>
                    <a:pt x="50" y="4"/>
                  </a:lnTo>
                  <a:lnTo>
                    <a:pt x="68" y="16"/>
                  </a:lnTo>
                  <a:close/>
                </a:path>
              </a:pathLst>
            </a:custGeom>
            <a:solidFill>
              <a:srgbClr val="7F0000"/>
            </a:solidFill>
            <a:ln w="9525">
              <a:noFill/>
              <a:round/>
              <a:headEnd/>
              <a:tailEnd/>
            </a:ln>
          </p:spPr>
          <p:txBody>
            <a:bodyPr>
              <a:prstTxWarp prst="textNoShape">
                <a:avLst/>
              </a:prstTxWarp>
            </a:bodyPr>
            <a:lstStyle/>
            <a:p>
              <a:endParaRPr lang="en-US"/>
            </a:p>
          </p:txBody>
        </p:sp>
        <p:sp>
          <p:nvSpPr>
            <p:cNvPr id="47412" name="Freeform 154"/>
            <p:cNvSpPr>
              <a:spLocks noChangeAspect="1"/>
            </p:cNvSpPr>
            <p:nvPr/>
          </p:nvSpPr>
          <p:spPr bwMode="auto">
            <a:xfrm>
              <a:off x="1629" y="2500"/>
              <a:ext cx="26" cy="34"/>
            </a:xfrm>
            <a:custGeom>
              <a:avLst/>
              <a:gdLst>
                <a:gd name="T0" fmla="*/ 26 w 26"/>
                <a:gd name="T1" fmla="*/ 32 h 34"/>
                <a:gd name="T2" fmla="*/ 24 w 26"/>
                <a:gd name="T3" fmla="*/ 34 h 34"/>
                <a:gd name="T4" fmla="*/ 22 w 26"/>
                <a:gd name="T5" fmla="*/ 34 h 34"/>
                <a:gd name="T6" fmla="*/ 18 w 26"/>
                <a:gd name="T7" fmla="*/ 34 h 34"/>
                <a:gd name="T8" fmla="*/ 16 w 26"/>
                <a:gd name="T9" fmla="*/ 34 h 34"/>
                <a:gd name="T10" fmla="*/ 14 w 26"/>
                <a:gd name="T11" fmla="*/ 34 h 34"/>
                <a:gd name="T12" fmla="*/ 10 w 26"/>
                <a:gd name="T13" fmla="*/ 34 h 34"/>
                <a:gd name="T14" fmla="*/ 8 w 26"/>
                <a:gd name="T15" fmla="*/ 32 h 34"/>
                <a:gd name="T16" fmla="*/ 6 w 26"/>
                <a:gd name="T17" fmla="*/ 32 h 34"/>
                <a:gd name="T18" fmla="*/ 2 w 26"/>
                <a:gd name="T19" fmla="*/ 26 h 34"/>
                <a:gd name="T20" fmla="*/ 2 w 26"/>
                <a:gd name="T21" fmla="*/ 18 h 34"/>
                <a:gd name="T22" fmla="*/ 0 w 26"/>
                <a:gd name="T23" fmla="*/ 10 h 34"/>
                <a:gd name="T24" fmla="*/ 0 w 26"/>
                <a:gd name="T25" fmla="*/ 4 h 34"/>
                <a:gd name="T26" fmla="*/ 2 w 26"/>
                <a:gd name="T27" fmla="*/ 2 h 34"/>
                <a:gd name="T28" fmla="*/ 6 w 26"/>
                <a:gd name="T29" fmla="*/ 0 h 34"/>
                <a:gd name="T30" fmla="*/ 10 w 26"/>
                <a:gd name="T31" fmla="*/ 0 h 34"/>
                <a:gd name="T32" fmla="*/ 14 w 26"/>
                <a:gd name="T33" fmla="*/ 0 h 34"/>
                <a:gd name="T34" fmla="*/ 18 w 26"/>
                <a:gd name="T35" fmla="*/ 6 h 34"/>
                <a:gd name="T36" fmla="*/ 22 w 26"/>
                <a:gd name="T37" fmla="*/ 14 h 34"/>
                <a:gd name="T38" fmla="*/ 24 w 26"/>
                <a:gd name="T39" fmla="*/ 22 h 34"/>
                <a:gd name="T40" fmla="*/ 26 w 26"/>
                <a:gd name="T41" fmla="*/ 32 h 34"/>
                <a:gd name="T42" fmla="*/ 26 w 26"/>
                <a:gd name="T43" fmla="*/ 32 h 3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6"/>
                <a:gd name="T67" fmla="*/ 0 h 34"/>
                <a:gd name="T68" fmla="*/ 26 w 26"/>
                <a:gd name="T69" fmla="*/ 34 h 34"/>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6" h="34">
                  <a:moveTo>
                    <a:pt x="26" y="32"/>
                  </a:moveTo>
                  <a:lnTo>
                    <a:pt x="24" y="34"/>
                  </a:lnTo>
                  <a:lnTo>
                    <a:pt x="22" y="34"/>
                  </a:lnTo>
                  <a:lnTo>
                    <a:pt x="18" y="34"/>
                  </a:lnTo>
                  <a:lnTo>
                    <a:pt x="16" y="34"/>
                  </a:lnTo>
                  <a:lnTo>
                    <a:pt x="14" y="34"/>
                  </a:lnTo>
                  <a:lnTo>
                    <a:pt x="10" y="34"/>
                  </a:lnTo>
                  <a:lnTo>
                    <a:pt x="8" y="32"/>
                  </a:lnTo>
                  <a:lnTo>
                    <a:pt x="6" y="32"/>
                  </a:lnTo>
                  <a:lnTo>
                    <a:pt x="2" y="26"/>
                  </a:lnTo>
                  <a:lnTo>
                    <a:pt x="2" y="18"/>
                  </a:lnTo>
                  <a:lnTo>
                    <a:pt x="0" y="10"/>
                  </a:lnTo>
                  <a:lnTo>
                    <a:pt x="0" y="4"/>
                  </a:lnTo>
                  <a:lnTo>
                    <a:pt x="2" y="2"/>
                  </a:lnTo>
                  <a:lnTo>
                    <a:pt x="6" y="0"/>
                  </a:lnTo>
                  <a:lnTo>
                    <a:pt x="10" y="0"/>
                  </a:lnTo>
                  <a:lnTo>
                    <a:pt x="14" y="0"/>
                  </a:lnTo>
                  <a:lnTo>
                    <a:pt x="18" y="6"/>
                  </a:lnTo>
                  <a:lnTo>
                    <a:pt x="22" y="14"/>
                  </a:lnTo>
                  <a:lnTo>
                    <a:pt x="24" y="22"/>
                  </a:lnTo>
                  <a:lnTo>
                    <a:pt x="26" y="32"/>
                  </a:lnTo>
                  <a:close/>
                </a:path>
              </a:pathLst>
            </a:custGeom>
            <a:solidFill>
              <a:srgbClr val="FF7F7F"/>
            </a:solidFill>
            <a:ln w="9525">
              <a:noFill/>
              <a:round/>
              <a:headEnd/>
              <a:tailEnd/>
            </a:ln>
          </p:spPr>
          <p:txBody>
            <a:bodyPr>
              <a:prstTxWarp prst="textNoShape">
                <a:avLst/>
              </a:prstTxWarp>
            </a:bodyPr>
            <a:lstStyle/>
            <a:p>
              <a:endParaRPr lang="en-US"/>
            </a:p>
          </p:txBody>
        </p:sp>
        <p:sp>
          <p:nvSpPr>
            <p:cNvPr id="47413" name="Freeform 155"/>
            <p:cNvSpPr>
              <a:spLocks noChangeAspect="1"/>
            </p:cNvSpPr>
            <p:nvPr/>
          </p:nvSpPr>
          <p:spPr bwMode="auto">
            <a:xfrm>
              <a:off x="1685" y="3020"/>
              <a:ext cx="100" cy="122"/>
            </a:xfrm>
            <a:custGeom>
              <a:avLst/>
              <a:gdLst>
                <a:gd name="T0" fmla="*/ 82 w 100"/>
                <a:gd name="T1" fmla="*/ 34 h 122"/>
                <a:gd name="T2" fmla="*/ 72 w 100"/>
                <a:gd name="T3" fmla="*/ 46 h 122"/>
                <a:gd name="T4" fmla="*/ 64 w 100"/>
                <a:gd name="T5" fmla="*/ 58 h 122"/>
                <a:gd name="T6" fmla="*/ 54 w 100"/>
                <a:gd name="T7" fmla="*/ 70 h 122"/>
                <a:gd name="T8" fmla="*/ 44 w 100"/>
                <a:gd name="T9" fmla="*/ 82 h 122"/>
                <a:gd name="T10" fmla="*/ 34 w 100"/>
                <a:gd name="T11" fmla="*/ 92 h 122"/>
                <a:gd name="T12" fmla="*/ 22 w 100"/>
                <a:gd name="T13" fmla="*/ 102 h 122"/>
                <a:gd name="T14" fmla="*/ 12 w 100"/>
                <a:gd name="T15" fmla="*/ 112 h 122"/>
                <a:gd name="T16" fmla="*/ 0 w 100"/>
                <a:gd name="T17" fmla="*/ 122 h 122"/>
                <a:gd name="T18" fmla="*/ 6 w 100"/>
                <a:gd name="T19" fmla="*/ 114 h 122"/>
                <a:gd name="T20" fmla="*/ 12 w 100"/>
                <a:gd name="T21" fmla="*/ 108 h 122"/>
                <a:gd name="T22" fmla="*/ 20 w 100"/>
                <a:gd name="T23" fmla="*/ 100 h 122"/>
                <a:gd name="T24" fmla="*/ 26 w 100"/>
                <a:gd name="T25" fmla="*/ 92 h 122"/>
                <a:gd name="T26" fmla="*/ 32 w 100"/>
                <a:gd name="T27" fmla="*/ 84 h 122"/>
                <a:gd name="T28" fmla="*/ 40 w 100"/>
                <a:gd name="T29" fmla="*/ 78 h 122"/>
                <a:gd name="T30" fmla="*/ 46 w 100"/>
                <a:gd name="T31" fmla="*/ 70 h 122"/>
                <a:gd name="T32" fmla="*/ 52 w 100"/>
                <a:gd name="T33" fmla="*/ 62 h 122"/>
                <a:gd name="T34" fmla="*/ 58 w 100"/>
                <a:gd name="T35" fmla="*/ 54 h 122"/>
                <a:gd name="T36" fmla="*/ 64 w 100"/>
                <a:gd name="T37" fmla="*/ 46 h 122"/>
                <a:gd name="T38" fmla="*/ 70 w 100"/>
                <a:gd name="T39" fmla="*/ 40 h 122"/>
                <a:gd name="T40" fmla="*/ 76 w 100"/>
                <a:gd name="T41" fmla="*/ 32 h 122"/>
                <a:gd name="T42" fmla="*/ 82 w 100"/>
                <a:gd name="T43" fmla="*/ 24 h 122"/>
                <a:gd name="T44" fmla="*/ 88 w 100"/>
                <a:gd name="T45" fmla="*/ 16 h 122"/>
                <a:gd name="T46" fmla="*/ 94 w 100"/>
                <a:gd name="T47" fmla="*/ 8 h 122"/>
                <a:gd name="T48" fmla="*/ 100 w 100"/>
                <a:gd name="T49" fmla="*/ 0 h 122"/>
                <a:gd name="T50" fmla="*/ 98 w 100"/>
                <a:gd name="T51" fmla="*/ 4 h 122"/>
                <a:gd name="T52" fmla="*/ 96 w 100"/>
                <a:gd name="T53" fmla="*/ 10 h 122"/>
                <a:gd name="T54" fmla="*/ 94 w 100"/>
                <a:gd name="T55" fmla="*/ 14 h 122"/>
                <a:gd name="T56" fmla="*/ 92 w 100"/>
                <a:gd name="T57" fmla="*/ 18 h 122"/>
                <a:gd name="T58" fmla="*/ 90 w 100"/>
                <a:gd name="T59" fmla="*/ 22 h 122"/>
                <a:gd name="T60" fmla="*/ 88 w 100"/>
                <a:gd name="T61" fmla="*/ 26 h 122"/>
                <a:gd name="T62" fmla="*/ 84 w 100"/>
                <a:gd name="T63" fmla="*/ 30 h 122"/>
                <a:gd name="T64" fmla="*/ 82 w 100"/>
                <a:gd name="T65" fmla="*/ 34 h 122"/>
                <a:gd name="T66" fmla="*/ 82 w 100"/>
                <a:gd name="T67" fmla="*/ 34 h 122"/>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00"/>
                <a:gd name="T103" fmla="*/ 0 h 122"/>
                <a:gd name="T104" fmla="*/ 100 w 100"/>
                <a:gd name="T105" fmla="*/ 122 h 122"/>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00" h="122">
                  <a:moveTo>
                    <a:pt x="82" y="34"/>
                  </a:moveTo>
                  <a:lnTo>
                    <a:pt x="72" y="46"/>
                  </a:lnTo>
                  <a:lnTo>
                    <a:pt x="64" y="58"/>
                  </a:lnTo>
                  <a:lnTo>
                    <a:pt x="54" y="70"/>
                  </a:lnTo>
                  <a:lnTo>
                    <a:pt x="44" y="82"/>
                  </a:lnTo>
                  <a:lnTo>
                    <a:pt x="34" y="92"/>
                  </a:lnTo>
                  <a:lnTo>
                    <a:pt x="22" y="102"/>
                  </a:lnTo>
                  <a:lnTo>
                    <a:pt x="12" y="112"/>
                  </a:lnTo>
                  <a:lnTo>
                    <a:pt x="0" y="122"/>
                  </a:lnTo>
                  <a:lnTo>
                    <a:pt x="6" y="114"/>
                  </a:lnTo>
                  <a:lnTo>
                    <a:pt x="12" y="108"/>
                  </a:lnTo>
                  <a:lnTo>
                    <a:pt x="20" y="100"/>
                  </a:lnTo>
                  <a:lnTo>
                    <a:pt x="26" y="92"/>
                  </a:lnTo>
                  <a:lnTo>
                    <a:pt x="32" y="84"/>
                  </a:lnTo>
                  <a:lnTo>
                    <a:pt x="40" y="78"/>
                  </a:lnTo>
                  <a:lnTo>
                    <a:pt x="46" y="70"/>
                  </a:lnTo>
                  <a:lnTo>
                    <a:pt x="52" y="62"/>
                  </a:lnTo>
                  <a:lnTo>
                    <a:pt x="58" y="54"/>
                  </a:lnTo>
                  <a:lnTo>
                    <a:pt x="64" y="46"/>
                  </a:lnTo>
                  <a:lnTo>
                    <a:pt x="70" y="40"/>
                  </a:lnTo>
                  <a:lnTo>
                    <a:pt x="76" y="32"/>
                  </a:lnTo>
                  <a:lnTo>
                    <a:pt x="82" y="24"/>
                  </a:lnTo>
                  <a:lnTo>
                    <a:pt x="88" y="16"/>
                  </a:lnTo>
                  <a:lnTo>
                    <a:pt x="94" y="8"/>
                  </a:lnTo>
                  <a:lnTo>
                    <a:pt x="100" y="0"/>
                  </a:lnTo>
                  <a:lnTo>
                    <a:pt x="98" y="4"/>
                  </a:lnTo>
                  <a:lnTo>
                    <a:pt x="96" y="10"/>
                  </a:lnTo>
                  <a:lnTo>
                    <a:pt x="94" y="14"/>
                  </a:lnTo>
                  <a:lnTo>
                    <a:pt x="92" y="18"/>
                  </a:lnTo>
                  <a:lnTo>
                    <a:pt x="90" y="22"/>
                  </a:lnTo>
                  <a:lnTo>
                    <a:pt x="88" y="26"/>
                  </a:lnTo>
                  <a:lnTo>
                    <a:pt x="84" y="30"/>
                  </a:lnTo>
                  <a:lnTo>
                    <a:pt x="82" y="34"/>
                  </a:lnTo>
                  <a:close/>
                </a:path>
              </a:pathLst>
            </a:custGeom>
            <a:solidFill>
              <a:srgbClr val="000000"/>
            </a:solidFill>
            <a:ln w="9525">
              <a:noFill/>
              <a:round/>
              <a:headEnd/>
              <a:tailEnd/>
            </a:ln>
          </p:spPr>
          <p:txBody>
            <a:bodyPr>
              <a:prstTxWarp prst="textNoShape">
                <a:avLst/>
              </a:prstTxWarp>
            </a:bodyPr>
            <a:lstStyle/>
            <a:p>
              <a:endParaRPr lang="en-US"/>
            </a:p>
          </p:txBody>
        </p:sp>
        <p:sp>
          <p:nvSpPr>
            <p:cNvPr id="47414" name="Freeform 156"/>
            <p:cNvSpPr>
              <a:spLocks noChangeAspect="1"/>
            </p:cNvSpPr>
            <p:nvPr/>
          </p:nvSpPr>
          <p:spPr bwMode="auto">
            <a:xfrm>
              <a:off x="1427" y="3052"/>
              <a:ext cx="242" cy="202"/>
            </a:xfrm>
            <a:custGeom>
              <a:avLst/>
              <a:gdLst>
                <a:gd name="T0" fmla="*/ 236 w 242"/>
                <a:gd name="T1" fmla="*/ 48 h 202"/>
                <a:gd name="T2" fmla="*/ 230 w 242"/>
                <a:gd name="T3" fmla="*/ 38 h 202"/>
                <a:gd name="T4" fmla="*/ 236 w 242"/>
                <a:gd name="T5" fmla="*/ 20 h 202"/>
                <a:gd name="T6" fmla="*/ 232 w 242"/>
                <a:gd name="T7" fmla="*/ 0 h 202"/>
                <a:gd name="T8" fmla="*/ 206 w 242"/>
                <a:gd name="T9" fmla="*/ 18 h 202"/>
                <a:gd name="T10" fmla="*/ 178 w 242"/>
                <a:gd name="T11" fmla="*/ 32 h 202"/>
                <a:gd name="T12" fmla="*/ 150 w 242"/>
                <a:gd name="T13" fmla="*/ 44 h 202"/>
                <a:gd name="T14" fmla="*/ 122 w 242"/>
                <a:gd name="T15" fmla="*/ 54 h 202"/>
                <a:gd name="T16" fmla="*/ 92 w 242"/>
                <a:gd name="T17" fmla="*/ 62 h 202"/>
                <a:gd name="T18" fmla="*/ 68 w 242"/>
                <a:gd name="T19" fmla="*/ 68 h 202"/>
                <a:gd name="T20" fmla="*/ 50 w 242"/>
                <a:gd name="T21" fmla="*/ 74 h 202"/>
                <a:gd name="T22" fmla="*/ 30 w 242"/>
                <a:gd name="T23" fmla="*/ 74 h 202"/>
                <a:gd name="T24" fmla="*/ 34 w 242"/>
                <a:gd name="T25" fmla="*/ 94 h 202"/>
                <a:gd name="T26" fmla="*/ 30 w 242"/>
                <a:gd name="T27" fmla="*/ 116 h 202"/>
                <a:gd name="T28" fmla="*/ 20 w 242"/>
                <a:gd name="T29" fmla="*/ 140 h 202"/>
                <a:gd name="T30" fmla="*/ 12 w 242"/>
                <a:gd name="T31" fmla="*/ 162 h 202"/>
                <a:gd name="T32" fmla="*/ 24 w 242"/>
                <a:gd name="T33" fmla="*/ 152 h 202"/>
                <a:gd name="T34" fmla="*/ 28 w 242"/>
                <a:gd name="T35" fmla="*/ 158 h 202"/>
                <a:gd name="T36" fmla="*/ 20 w 242"/>
                <a:gd name="T37" fmla="*/ 164 h 202"/>
                <a:gd name="T38" fmla="*/ 12 w 242"/>
                <a:gd name="T39" fmla="*/ 174 h 202"/>
                <a:gd name="T40" fmla="*/ 2 w 242"/>
                <a:gd name="T41" fmla="*/ 184 h 202"/>
                <a:gd name="T42" fmla="*/ 4 w 242"/>
                <a:gd name="T43" fmla="*/ 188 h 202"/>
                <a:gd name="T44" fmla="*/ 16 w 242"/>
                <a:gd name="T45" fmla="*/ 176 h 202"/>
                <a:gd name="T46" fmla="*/ 30 w 242"/>
                <a:gd name="T47" fmla="*/ 168 h 202"/>
                <a:gd name="T48" fmla="*/ 38 w 242"/>
                <a:gd name="T49" fmla="*/ 170 h 202"/>
                <a:gd name="T50" fmla="*/ 38 w 242"/>
                <a:gd name="T51" fmla="*/ 174 h 202"/>
                <a:gd name="T52" fmla="*/ 30 w 242"/>
                <a:gd name="T53" fmla="*/ 176 h 202"/>
                <a:gd name="T54" fmla="*/ 18 w 242"/>
                <a:gd name="T55" fmla="*/ 190 h 202"/>
                <a:gd name="T56" fmla="*/ 52 w 242"/>
                <a:gd name="T57" fmla="*/ 184 h 202"/>
                <a:gd name="T58" fmla="*/ 50 w 242"/>
                <a:gd name="T59" fmla="*/ 188 h 202"/>
                <a:gd name="T60" fmla="*/ 40 w 242"/>
                <a:gd name="T61" fmla="*/ 192 h 202"/>
                <a:gd name="T62" fmla="*/ 30 w 242"/>
                <a:gd name="T63" fmla="*/ 196 h 202"/>
                <a:gd name="T64" fmla="*/ 20 w 242"/>
                <a:gd name="T65" fmla="*/ 202 h 202"/>
                <a:gd name="T66" fmla="*/ 36 w 242"/>
                <a:gd name="T67" fmla="*/ 196 h 202"/>
                <a:gd name="T68" fmla="*/ 50 w 242"/>
                <a:gd name="T69" fmla="*/ 192 h 202"/>
                <a:gd name="T70" fmla="*/ 64 w 242"/>
                <a:gd name="T71" fmla="*/ 186 h 202"/>
                <a:gd name="T72" fmla="*/ 72 w 242"/>
                <a:gd name="T73" fmla="*/ 190 h 202"/>
                <a:gd name="T74" fmla="*/ 96 w 242"/>
                <a:gd name="T75" fmla="*/ 182 h 202"/>
                <a:gd name="T76" fmla="*/ 104 w 242"/>
                <a:gd name="T77" fmla="*/ 184 h 202"/>
                <a:gd name="T78" fmla="*/ 108 w 242"/>
                <a:gd name="T79" fmla="*/ 188 h 202"/>
                <a:gd name="T80" fmla="*/ 114 w 242"/>
                <a:gd name="T81" fmla="*/ 190 h 202"/>
                <a:gd name="T82" fmla="*/ 128 w 242"/>
                <a:gd name="T83" fmla="*/ 184 h 202"/>
                <a:gd name="T84" fmla="*/ 152 w 242"/>
                <a:gd name="T85" fmla="*/ 172 h 202"/>
                <a:gd name="T86" fmla="*/ 176 w 242"/>
                <a:gd name="T87" fmla="*/ 160 h 202"/>
                <a:gd name="T88" fmla="*/ 196 w 242"/>
                <a:gd name="T89" fmla="*/ 146 h 202"/>
                <a:gd name="T90" fmla="*/ 214 w 242"/>
                <a:gd name="T91" fmla="*/ 126 h 202"/>
                <a:gd name="T92" fmla="*/ 228 w 242"/>
                <a:gd name="T93" fmla="*/ 104 h 202"/>
                <a:gd name="T94" fmla="*/ 232 w 242"/>
                <a:gd name="T95" fmla="*/ 92 h 202"/>
                <a:gd name="T96" fmla="*/ 212 w 242"/>
                <a:gd name="T97" fmla="*/ 102 h 202"/>
                <a:gd name="T98" fmla="*/ 224 w 242"/>
                <a:gd name="T99" fmla="*/ 90 h 202"/>
                <a:gd name="T100" fmla="*/ 224 w 242"/>
                <a:gd name="T101" fmla="*/ 82 h 202"/>
                <a:gd name="T102" fmla="*/ 232 w 242"/>
                <a:gd name="T103" fmla="*/ 62 h 202"/>
                <a:gd name="T104" fmla="*/ 240 w 242"/>
                <a:gd name="T105" fmla="*/ 40 h 20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42"/>
                <a:gd name="T160" fmla="*/ 0 h 202"/>
                <a:gd name="T161" fmla="*/ 242 w 242"/>
                <a:gd name="T162" fmla="*/ 202 h 202"/>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42" h="202">
                  <a:moveTo>
                    <a:pt x="240" y="38"/>
                  </a:moveTo>
                  <a:lnTo>
                    <a:pt x="238" y="42"/>
                  </a:lnTo>
                  <a:lnTo>
                    <a:pt x="236" y="48"/>
                  </a:lnTo>
                  <a:lnTo>
                    <a:pt x="232" y="52"/>
                  </a:lnTo>
                  <a:lnTo>
                    <a:pt x="228" y="46"/>
                  </a:lnTo>
                  <a:lnTo>
                    <a:pt x="230" y="38"/>
                  </a:lnTo>
                  <a:lnTo>
                    <a:pt x="232" y="32"/>
                  </a:lnTo>
                  <a:lnTo>
                    <a:pt x="236" y="26"/>
                  </a:lnTo>
                  <a:lnTo>
                    <a:pt x="236" y="20"/>
                  </a:lnTo>
                  <a:lnTo>
                    <a:pt x="236" y="14"/>
                  </a:lnTo>
                  <a:lnTo>
                    <a:pt x="236" y="6"/>
                  </a:lnTo>
                  <a:lnTo>
                    <a:pt x="232" y="0"/>
                  </a:lnTo>
                  <a:lnTo>
                    <a:pt x="224" y="6"/>
                  </a:lnTo>
                  <a:lnTo>
                    <a:pt x="216" y="12"/>
                  </a:lnTo>
                  <a:lnTo>
                    <a:pt x="206" y="18"/>
                  </a:lnTo>
                  <a:lnTo>
                    <a:pt x="198" y="22"/>
                  </a:lnTo>
                  <a:lnTo>
                    <a:pt x="188" y="26"/>
                  </a:lnTo>
                  <a:lnTo>
                    <a:pt x="178" y="32"/>
                  </a:lnTo>
                  <a:lnTo>
                    <a:pt x="170" y="36"/>
                  </a:lnTo>
                  <a:lnTo>
                    <a:pt x="160" y="40"/>
                  </a:lnTo>
                  <a:lnTo>
                    <a:pt x="150" y="44"/>
                  </a:lnTo>
                  <a:lnTo>
                    <a:pt x="140" y="46"/>
                  </a:lnTo>
                  <a:lnTo>
                    <a:pt x="130" y="50"/>
                  </a:lnTo>
                  <a:lnTo>
                    <a:pt x="122" y="54"/>
                  </a:lnTo>
                  <a:lnTo>
                    <a:pt x="110" y="56"/>
                  </a:lnTo>
                  <a:lnTo>
                    <a:pt x="100" y="60"/>
                  </a:lnTo>
                  <a:lnTo>
                    <a:pt x="92" y="62"/>
                  </a:lnTo>
                  <a:lnTo>
                    <a:pt x="80" y="66"/>
                  </a:lnTo>
                  <a:lnTo>
                    <a:pt x="74" y="66"/>
                  </a:lnTo>
                  <a:lnTo>
                    <a:pt x="68" y="68"/>
                  </a:lnTo>
                  <a:lnTo>
                    <a:pt x="62" y="70"/>
                  </a:lnTo>
                  <a:lnTo>
                    <a:pt x="56" y="72"/>
                  </a:lnTo>
                  <a:lnTo>
                    <a:pt x="50" y="74"/>
                  </a:lnTo>
                  <a:lnTo>
                    <a:pt x="44" y="74"/>
                  </a:lnTo>
                  <a:lnTo>
                    <a:pt x="36" y="74"/>
                  </a:lnTo>
                  <a:lnTo>
                    <a:pt x="30" y="74"/>
                  </a:lnTo>
                  <a:lnTo>
                    <a:pt x="30" y="80"/>
                  </a:lnTo>
                  <a:lnTo>
                    <a:pt x="32" y="88"/>
                  </a:lnTo>
                  <a:lnTo>
                    <a:pt x="34" y="94"/>
                  </a:lnTo>
                  <a:lnTo>
                    <a:pt x="36" y="102"/>
                  </a:lnTo>
                  <a:lnTo>
                    <a:pt x="34" y="110"/>
                  </a:lnTo>
                  <a:lnTo>
                    <a:pt x="30" y="116"/>
                  </a:lnTo>
                  <a:lnTo>
                    <a:pt x="26" y="124"/>
                  </a:lnTo>
                  <a:lnTo>
                    <a:pt x="24" y="132"/>
                  </a:lnTo>
                  <a:lnTo>
                    <a:pt x="20" y="140"/>
                  </a:lnTo>
                  <a:lnTo>
                    <a:pt x="18" y="148"/>
                  </a:lnTo>
                  <a:lnTo>
                    <a:pt x="16" y="156"/>
                  </a:lnTo>
                  <a:lnTo>
                    <a:pt x="12" y="162"/>
                  </a:lnTo>
                  <a:lnTo>
                    <a:pt x="20" y="152"/>
                  </a:lnTo>
                  <a:lnTo>
                    <a:pt x="24" y="152"/>
                  </a:lnTo>
                  <a:lnTo>
                    <a:pt x="28" y="154"/>
                  </a:lnTo>
                  <a:lnTo>
                    <a:pt x="28" y="156"/>
                  </a:lnTo>
                  <a:lnTo>
                    <a:pt x="28" y="158"/>
                  </a:lnTo>
                  <a:lnTo>
                    <a:pt x="24" y="160"/>
                  </a:lnTo>
                  <a:lnTo>
                    <a:pt x="22" y="162"/>
                  </a:lnTo>
                  <a:lnTo>
                    <a:pt x="20" y="164"/>
                  </a:lnTo>
                  <a:lnTo>
                    <a:pt x="16" y="166"/>
                  </a:lnTo>
                  <a:lnTo>
                    <a:pt x="14" y="170"/>
                  </a:lnTo>
                  <a:lnTo>
                    <a:pt x="12" y="174"/>
                  </a:lnTo>
                  <a:lnTo>
                    <a:pt x="8" y="176"/>
                  </a:lnTo>
                  <a:lnTo>
                    <a:pt x="6" y="180"/>
                  </a:lnTo>
                  <a:lnTo>
                    <a:pt x="2" y="184"/>
                  </a:lnTo>
                  <a:lnTo>
                    <a:pt x="2" y="188"/>
                  </a:lnTo>
                  <a:lnTo>
                    <a:pt x="0" y="190"/>
                  </a:lnTo>
                  <a:lnTo>
                    <a:pt x="4" y="188"/>
                  </a:lnTo>
                  <a:lnTo>
                    <a:pt x="8" y="184"/>
                  </a:lnTo>
                  <a:lnTo>
                    <a:pt x="12" y="180"/>
                  </a:lnTo>
                  <a:lnTo>
                    <a:pt x="16" y="176"/>
                  </a:lnTo>
                  <a:lnTo>
                    <a:pt x="20" y="174"/>
                  </a:lnTo>
                  <a:lnTo>
                    <a:pt x="26" y="170"/>
                  </a:lnTo>
                  <a:lnTo>
                    <a:pt x="30" y="168"/>
                  </a:lnTo>
                  <a:lnTo>
                    <a:pt x="36" y="168"/>
                  </a:lnTo>
                  <a:lnTo>
                    <a:pt x="38" y="170"/>
                  </a:lnTo>
                  <a:lnTo>
                    <a:pt x="38" y="172"/>
                  </a:lnTo>
                  <a:lnTo>
                    <a:pt x="38" y="174"/>
                  </a:lnTo>
                  <a:lnTo>
                    <a:pt x="36" y="176"/>
                  </a:lnTo>
                  <a:lnTo>
                    <a:pt x="32" y="176"/>
                  </a:lnTo>
                  <a:lnTo>
                    <a:pt x="30" y="176"/>
                  </a:lnTo>
                  <a:lnTo>
                    <a:pt x="26" y="180"/>
                  </a:lnTo>
                  <a:lnTo>
                    <a:pt x="20" y="184"/>
                  </a:lnTo>
                  <a:lnTo>
                    <a:pt x="18" y="190"/>
                  </a:lnTo>
                  <a:lnTo>
                    <a:pt x="16" y="196"/>
                  </a:lnTo>
                  <a:lnTo>
                    <a:pt x="48" y="180"/>
                  </a:lnTo>
                  <a:lnTo>
                    <a:pt x="52" y="184"/>
                  </a:lnTo>
                  <a:lnTo>
                    <a:pt x="52" y="186"/>
                  </a:lnTo>
                  <a:lnTo>
                    <a:pt x="50" y="186"/>
                  </a:lnTo>
                  <a:lnTo>
                    <a:pt x="50" y="188"/>
                  </a:lnTo>
                  <a:lnTo>
                    <a:pt x="48" y="190"/>
                  </a:lnTo>
                  <a:lnTo>
                    <a:pt x="44" y="190"/>
                  </a:lnTo>
                  <a:lnTo>
                    <a:pt x="40" y="192"/>
                  </a:lnTo>
                  <a:lnTo>
                    <a:pt x="36" y="194"/>
                  </a:lnTo>
                  <a:lnTo>
                    <a:pt x="32" y="194"/>
                  </a:lnTo>
                  <a:lnTo>
                    <a:pt x="30" y="196"/>
                  </a:lnTo>
                  <a:lnTo>
                    <a:pt x="26" y="198"/>
                  </a:lnTo>
                  <a:lnTo>
                    <a:pt x="22" y="200"/>
                  </a:lnTo>
                  <a:lnTo>
                    <a:pt x="20" y="202"/>
                  </a:lnTo>
                  <a:lnTo>
                    <a:pt x="24" y="200"/>
                  </a:lnTo>
                  <a:lnTo>
                    <a:pt x="30" y="198"/>
                  </a:lnTo>
                  <a:lnTo>
                    <a:pt x="36" y="196"/>
                  </a:lnTo>
                  <a:lnTo>
                    <a:pt x="40" y="194"/>
                  </a:lnTo>
                  <a:lnTo>
                    <a:pt x="46" y="194"/>
                  </a:lnTo>
                  <a:lnTo>
                    <a:pt x="50" y="192"/>
                  </a:lnTo>
                  <a:lnTo>
                    <a:pt x="56" y="190"/>
                  </a:lnTo>
                  <a:lnTo>
                    <a:pt x="60" y="186"/>
                  </a:lnTo>
                  <a:lnTo>
                    <a:pt x="64" y="186"/>
                  </a:lnTo>
                  <a:lnTo>
                    <a:pt x="68" y="186"/>
                  </a:lnTo>
                  <a:lnTo>
                    <a:pt x="70" y="186"/>
                  </a:lnTo>
                  <a:lnTo>
                    <a:pt x="72" y="190"/>
                  </a:lnTo>
                  <a:lnTo>
                    <a:pt x="92" y="180"/>
                  </a:lnTo>
                  <a:lnTo>
                    <a:pt x="94" y="180"/>
                  </a:lnTo>
                  <a:lnTo>
                    <a:pt x="96" y="182"/>
                  </a:lnTo>
                  <a:lnTo>
                    <a:pt x="96" y="184"/>
                  </a:lnTo>
                  <a:lnTo>
                    <a:pt x="104" y="184"/>
                  </a:lnTo>
                  <a:lnTo>
                    <a:pt x="106" y="184"/>
                  </a:lnTo>
                  <a:lnTo>
                    <a:pt x="106" y="186"/>
                  </a:lnTo>
                  <a:lnTo>
                    <a:pt x="108" y="188"/>
                  </a:lnTo>
                  <a:lnTo>
                    <a:pt x="106" y="190"/>
                  </a:lnTo>
                  <a:lnTo>
                    <a:pt x="110" y="190"/>
                  </a:lnTo>
                  <a:lnTo>
                    <a:pt x="114" y="190"/>
                  </a:lnTo>
                  <a:lnTo>
                    <a:pt x="118" y="188"/>
                  </a:lnTo>
                  <a:lnTo>
                    <a:pt x="120" y="186"/>
                  </a:lnTo>
                  <a:lnTo>
                    <a:pt x="128" y="184"/>
                  </a:lnTo>
                  <a:lnTo>
                    <a:pt x="136" y="180"/>
                  </a:lnTo>
                  <a:lnTo>
                    <a:pt x="144" y="176"/>
                  </a:lnTo>
                  <a:lnTo>
                    <a:pt x="152" y="172"/>
                  </a:lnTo>
                  <a:lnTo>
                    <a:pt x="160" y="168"/>
                  </a:lnTo>
                  <a:lnTo>
                    <a:pt x="168" y="164"/>
                  </a:lnTo>
                  <a:lnTo>
                    <a:pt x="176" y="160"/>
                  </a:lnTo>
                  <a:lnTo>
                    <a:pt x="182" y="156"/>
                  </a:lnTo>
                  <a:lnTo>
                    <a:pt x="190" y="150"/>
                  </a:lnTo>
                  <a:lnTo>
                    <a:pt x="196" y="146"/>
                  </a:lnTo>
                  <a:lnTo>
                    <a:pt x="204" y="140"/>
                  </a:lnTo>
                  <a:lnTo>
                    <a:pt x="210" y="134"/>
                  </a:lnTo>
                  <a:lnTo>
                    <a:pt x="214" y="126"/>
                  </a:lnTo>
                  <a:lnTo>
                    <a:pt x="220" y="120"/>
                  </a:lnTo>
                  <a:lnTo>
                    <a:pt x="224" y="112"/>
                  </a:lnTo>
                  <a:lnTo>
                    <a:pt x="228" y="104"/>
                  </a:lnTo>
                  <a:lnTo>
                    <a:pt x="228" y="100"/>
                  </a:lnTo>
                  <a:lnTo>
                    <a:pt x="230" y="96"/>
                  </a:lnTo>
                  <a:lnTo>
                    <a:pt x="232" y="92"/>
                  </a:lnTo>
                  <a:lnTo>
                    <a:pt x="232" y="90"/>
                  </a:lnTo>
                  <a:lnTo>
                    <a:pt x="214" y="108"/>
                  </a:lnTo>
                  <a:lnTo>
                    <a:pt x="212" y="102"/>
                  </a:lnTo>
                  <a:lnTo>
                    <a:pt x="216" y="98"/>
                  </a:lnTo>
                  <a:lnTo>
                    <a:pt x="220" y="92"/>
                  </a:lnTo>
                  <a:lnTo>
                    <a:pt x="224" y="90"/>
                  </a:lnTo>
                  <a:lnTo>
                    <a:pt x="222" y="90"/>
                  </a:lnTo>
                  <a:lnTo>
                    <a:pt x="220" y="88"/>
                  </a:lnTo>
                  <a:lnTo>
                    <a:pt x="224" y="82"/>
                  </a:lnTo>
                  <a:lnTo>
                    <a:pt x="226" y="74"/>
                  </a:lnTo>
                  <a:lnTo>
                    <a:pt x="228" y="68"/>
                  </a:lnTo>
                  <a:lnTo>
                    <a:pt x="232" y="62"/>
                  </a:lnTo>
                  <a:lnTo>
                    <a:pt x="236" y="54"/>
                  </a:lnTo>
                  <a:lnTo>
                    <a:pt x="238" y="48"/>
                  </a:lnTo>
                  <a:lnTo>
                    <a:pt x="240" y="40"/>
                  </a:lnTo>
                  <a:lnTo>
                    <a:pt x="242" y="32"/>
                  </a:lnTo>
                  <a:lnTo>
                    <a:pt x="240" y="38"/>
                  </a:lnTo>
                  <a:close/>
                </a:path>
              </a:pathLst>
            </a:custGeom>
            <a:solidFill>
              <a:srgbClr val="7F2600"/>
            </a:solidFill>
            <a:ln w="9525">
              <a:noFill/>
              <a:round/>
              <a:headEnd/>
              <a:tailEnd/>
            </a:ln>
          </p:spPr>
          <p:txBody>
            <a:bodyPr>
              <a:prstTxWarp prst="textNoShape">
                <a:avLst/>
              </a:prstTxWarp>
            </a:bodyPr>
            <a:lstStyle/>
            <a:p>
              <a:endParaRPr lang="en-US"/>
            </a:p>
          </p:txBody>
        </p:sp>
        <p:sp>
          <p:nvSpPr>
            <p:cNvPr id="47415" name="Freeform 157"/>
            <p:cNvSpPr>
              <a:spLocks noChangeAspect="1"/>
            </p:cNvSpPr>
            <p:nvPr/>
          </p:nvSpPr>
          <p:spPr bwMode="auto">
            <a:xfrm>
              <a:off x="1653" y="3108"/>
              <a:ext cx="16" cy="32"/>
            </a:xfrm>
            <a:custGeom>
              <a:avLst/>
              <a:gdLst>
                <a:gd name="T0" fmla="*/ 0 w 16"/>
                <a:gd name="T1" fmla="*/ 32 h 32"/>
                <a:gd name="T2" fmla="*/ 16 w 16"/>
                <a:gd name="T3" fmla="*/ 0 h 32"/>
                <a:gd name="T4" fmla="*/ 16 w 16"/>
                <a:gd name="T5" fmla="*/ 4 h 32"/>
                <a:gd name="T6" fmla="*/ 14 w 16"/>
                <a:gd name="T7" fmla="*/ 10 h 32"/>
                <a:gd name="T8" fmla="*/ 14 w 16"/>
                <a:gd name="T9" fmla="*/ 14 h 32"/>
                <a:gd name="T10" fmla="*/ 12 w 16"/>
                <a:gd name="T11" fmla="*/ 18 h 32"/>
                <a:gd name="T12" fmla="*/ 10 w 16"/>
                <a:gd name="T13" fmla="*/ 22 h 32"/>
                <a:gd name="T14" fmla="*/ 6 w 16"/>
                <a:gd name="T15" fmla="*/ 26 h 32"/>
                <a:gd name="T16" fmla="*/ 2 w 16"/>
                <a:gd name="T17" fmla="*/ 28 h 32"/>
                <a:gd name="T18" fmla="*/ 0 w 16"/>
                <a:gd name="T19" fmla="*/ 32 h 32"/>
                <a:gd name="T20" fmla="*/ 0 w 16"/>
                <a:gd name="T21" fmla="*/ 32 h 3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6"/>
                <a:gd name="T34" fmla="*/ 0 h 32"/>
                <a:gd name="T35" fmla="*/ 16 w 16"/>
                <a:gd name="T36" fmla="*/ 32 h 3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6" h="32">
                  <a:moveTo>
                    <a:pt x="0" y="32"/>
                  </a:moveTo>
                  <a:lnTo>
                    <a:pt x="16" y="0"/>
                  </a:lnTo>
                  <a:lnTo>
                    <a:pt x="16" y="4"/>
                  </a:lnTo>
                  <a:lnTo>
                    <a:pt x="14" y="10"/>
                  </a:lnTo>
                  <a:lnTo>
                    <a:pt x="14" y="14"/>
                  </a:lnTo>
                  <a:lnTo>
                    <a:pt x="12" y="18"/>
                  </a:lnTo>
                  <a:lnTo>
                    <a:pt x="10" y="22"/>
                  </a:lnTo>
                  <a:lnTo>
                    <a:pt x="6" y="26"/>
                  </a:lnTo>
                  <a:lnTo>
                    <a:pt x="2" y="28"/>
                  </a:lnTo>
                  <a:lnTo>
                    <a:pt x="0" y="32"/>
                  </a:lnTo>
                  <a:close/>
                </a:path>
              </a:pathLst>
            </a:custGeom>
            <a:solidFill>
              <a:srgbClr val="7F2600"/>
            </a:solidFill>
            <a:ln w="9525">
              <a:noFill/>
              <a:round/>
              <a:headEnd/>
              <a:tailEnd/>
            </a:ln>
          </p:spPr>
          <p:txBody>
            <a:bodyPr>
              <a:prstTxWarp prst="textNoShape">
                <a:avLst/>
              </a:prstTxWarp>
            </a:bodyPr>
            <a:lstStyle/>
            <a:p>
              <a:endParaRPr lang="en-US"/>
            </a:p>
          </p:txBody>
        </p:sp>
        <p:sp>
          <p:nvSpPr>
            <p:cNvPr id="47416" name="Freeform 158"/>
            <p:cNvSpPr>
              <a:spLocks noChangeAspect="1"/>
            </p:cNvSpPr>
            <p:nvPr/>
          </p:nvSpPr>
          <p:spPr bwMode="auto">
            <a:xfrm>
              <a:off x="1519" y="3244"/>
              <a:ext cx="8" cy="2"/>
            </a:xfrm>
            <a:custGeom>
              <a:avLst/>
              <a:gdLst>
                <a:gd name="T0" fmla="*/ 0 w 8"/>
                <a:gd name="T1" fmla="*/ 2 h 2"/>
                <a:gd name="T2" fmla="*/ 4 w 8"/>
                <a:gd name="T3" fmla="*/ 0 h 2"/>
                <a:gd name="T4" fmla="*/ 8 w 8"/>
                <a:gd name="T5" fmla="*/ 0 h 2"/>
                <a:gd name="T6" fmla="*/ 0 w 8"/>
                <a:gd name="T7" fmla="*/ 2 h 2"/>
                <a:gd name="T8" fmla="*/ 0 w 8"/>
                <a:gd name="T9" fmla="*/ 2 h 2"/>
                <a:gd name="T10" fmla="*/ 0 60000 65536"/>
                <a:gd name="T11" fmla="*/ 0 60000 65536"/>
                <a:gd name="T12" fmla="*/ 0 60000 65536"/>
                <a:gd name="T13" fmla="*/ 0 60000 65536"/>
                <a:gd name="T14" fmla="*/ 0 60000 65536"/>
                <a:gd name="T15" fmla="*/ 0 w 8"/>
                <a:gd name="T16" fmla="*/ 0 h 2"/>
                <a:gd name="T17" fmla="*/ 8 w 8"/>
                <a:gd name="T18" fmla="*/ 2 h 2"/>
              </a:gdLst>
              <a:ahLst/>
              <a:cxnLst>
                <a:cxn ang="T10">
                  <a:pos x="T0" y="T1"/>
                </a:cxn>
                <a:cxn ang="T11">
                  <a:pos x="T2" y="T3"/>
                </a:cxn>
                <a:cxn ang="T12">
                  <a:pos x="T4" y="T5"/>
                </a:cxn>
                <a:cxn ang="T13">
                  <a:pos x="T6" y="T7"/>
                </a:cxn>
                <a:cxn ang="T14">
                  <a:pos x="T8" y="T9"/>
                </a:cxn>
              </a:cxnLst>
              <a:rect l="T15" t="T16" r="T17" b="T18"/>
              <a:pathLst>
                <a:path w="8" h="2">
                  <a:moveTo>
                    <a:pt x="0" y="2"/>
                  </a:moveTo>
                  <a:lnTo>
                    <a:pt x="4" y="0"/>
                  </a:lnTo>
                  <a:lnTo>
                    <a:pt x="8" y="0"/>
                  </a:lnTo>
                  <a:lnTo>
                    <a:pt x="0" y="2"/>
                  </a:lnTo>
                  <a:close/>
                </a:path>
              </a:pathLst>
            </a:custGeom>
            <a:solidFill>
              <a:srgbClr val="7F2600"/>
            </a:solidFill>
            <a:ln w="9525">
              <a:noFill/>
              <a:round/>
              <a:headEnd/>
              <a:tailEnd/>
            </a:ln>
          </p:spPr>
          <p:txBody>
            <a:bodyPr>
              <a:prstTxWarp prst="textNoShape">
                <a:avLst/>
              </a:prstTxWarp>
            </a:bodyPr>
            <a:lstStyle/>
            <a:p>
              <a:endParaRPr lang="en-US"/>
            </a:p>
          </p:txBody>
        </p:sp>
        <p:sp>
          <p:nvSpPr>
            <p:cNvPr id="47417" name="Freeform 159"/>
            <p:cNvSpPr>
              <a:spLocks noChangeAspect="1"/>
            </p:cNvSpPr>
            <p:nvPr/>
          </p:nvSpPr>
          <p:spPr bwMode="auto">
            <a:xfrm>
              <a:off x="1485" y="3246"/>
              <a:ext cx="4" cy="2"/>
            </a:xfrm>
            <a:custGeom>
              <a:avLst/>
              <a:gdLst>
                <a:gd name="T0" fmla="*/ 4 w 4"/>
                <a:gd name="T1" fmla="*/ 0 h 2"/>
                <a:gd name="T2" fmla="*/ 0 w 4"/>
                <a:gd name="T3" fmla="*/ 2 h 2"/>
                <a:gd name="T4" fmla="*/ 4 w 4"/>
                <a:gd name="T5" fmla="*/ 0 h 2"/>
                <a:gd name="T6" fmla="*/ 4 w 4"/>
                <a:gd name="T7" fmla="*/ 0 h 2"/>
                <a:gd name="T8" fmla="*/ 0 60000 65536"/>
                <a:gd name="T9" fmla="*/ 0 60000 65536"/>
                <a:gd name="T10" fmla="*/ 0 60000 65536"/>
                <a:gd name="T11" fmla="*/ 0 60000 65536"/>
                <a:gd name="T12" fmla="*/ 0 w 4"/>
                <a:gd name="T13" fmla="*/ 0 h 2"/>
                <a:gd name="T14" fmla="*/ 4 w 4"/>
                <a:gd name="T15" fmla="*/ 2 h 2"/>
              </a:gdLst>
              <a:ahLst/>
              <a:cxnLst>
                <a:cxn ang="T8">
                  <a:pos x="T0" y="T1"/>
                </a:cxn>
                <a:cxn ang="T9">
                  <a:pos x="T2" y="T3"/>
                </a:cxn>
                <a:cxn ang="T10">
                  <a:pos x="T4" y="T5"/>
                </a:cxn>
                <a:cxn ang="T11">
                  <a:pos x="T6" y="T7"/>
                </a:cxn>
              </a:cxnLst>
              <a:rect l="T12" t="T13" r="T14" b="T15"/>
              <a:pathLst>
                <a:path w="4" h="2">
                  <a:moveTo>
                    <a:pt x="4" y="0"/>
                  </a:moveTo>
                  <a:lnTo>
                    <a:pt x="0" y="2"/>
                  </a:lnTo>
                  <a:lnTo>
                    <a:pt x="4" y="0"/>
                  </a:lnTo>
                  <a:close/>
                </a:path>
              </a:pathLst>
            </a:custGeom>
            <a:solidFill>
              <a:srgbClr val="7F2600"/>
            </a:solidFill>
            <a:ln w="9525">
              <a:noFill/>
              <a:round/>
              <a:headEnd/>
              <a:tailEnd/>
            </a:ln>
          </p:spPr>
          <p:txBody>
            <a:bodyPr>
              <a:prstTxWarp prst="textNoShape">
                <a:avLst/>
              </a:prstTxWarp>
            </a:bodyPr>
            <a:lstStyle/>
            <a:p>
              <a:endParaRPr lang="en-US"/>
            </a:p>
          </p:txBody>
        </p:sp>
        <p:sp>
          <p:nvSpPr>
            <p:cNvPr id="47418" name="Freeform 160"/>
            <p:cNvSpPr>
              <a:spLocks noChangeAspect="1"/>
            </p:cNvSpPr>
            <p:nvPr/>
          </p:nvSpPr>
          <p:spPr bwMode="auto">
            <a:xfrm>
              <a:off x="1423" y="3250"/>
              <a:ext cx="208" cy="158"/>
            </a:xfrm>
            <a:custGeom>
              <a:avLst/>
              <a:gdLst>
                <a:gd name="T0" fmla="*/ 68 w 208"/>
                <a:gd name="T1" fmla="*/ 8 h 158"/>
                <a:gd name="T2" fmla="*/ 76 w 208"/>
                <a:gd name="T3" fmla="*/ 6 h 158"/>
                <a:gd name="T4" fmla="*/ 78 w 208"/>
                <a:gd name="T5" fmla="*/ 8 h 158"/>
                <a:gd name="T6" fmla="*/ 76 w 208"/>
                <a:gd name="T7" fmla="*/ 14 h 158"/>
                <a:gd name="T8" fmla="*/ 70 w 208"/>
                <a:gd name="T9" fmla="*/ 28 h 158"/>
                <a:gd name="T10" fmla="*/ 62 w 208"/>
                <a:gd name="T11" fmla="*/ 48 h 158"/>
                <a:gd name="T12" fmla="*/ 56 w 208"/>
                <a:gd name="T13" fmla="*/ 68 h 158"/>
                <a:gd name="T14" fmla="*/ 50 w 208"/>
                <a:gd name="T15" fmla="*/ 88 h 158"/>
                <a:gd name="T16" fmla="*/ 48 w 208"/>
                <a:gd name="T17" fmla="*/ 106 h 158"/>
                <a:gd name="T18" fmla="*/ 54 w 208"/>
                <a:gd name="T19" fmla="*/ 118 h 158"/>
                <a:gd name="T20" fmla="*/ 64 w 208"/>
                <a:gd name="T21" fmla="*/ 122 h 158"/>
                <a:gd name="T22" fmla="*/ 70 w 208"/>
                <a:gd name="T23" fmla="*/ 124 h 158"/>
                <a:gd name="T24" fmla="*/ 74 w 208"/>
                <a:gd name="T25" fmla="*/ 128 h 158"/>
                <a:gd name="T26" fmla="*/ 80 w 208"/>
                <a:gd name="T27" fmla="*/ 130 h 158"/>
                <a:gd name="T28" fmla="*/ 92 w 208"/>
                <a:gd name="T29" fmla="*/ 132 h 158"/>
                <a:gd name="T30" fmla="*/ 106 w 208"/>
                <a:gd name="T31" fmla="*/ 134 h 158"/>
                <a:gd name="T32" fmla="*/ 122 w 208"/>
                <a:gd name="T33" fmla="*/ 136 h 158"/>
                <a:gd name="T34" fmla="*/ 138 w 208"/>
                <a:gd name="T35" fmla="*/ 140 h 158"/>
                <a:gd name="T36" fmla="*/ 156 w 208"/>
                <a:gd name="T37" fmla="*/ 142 h 158"/>
                <a:gd name="T38" fmla="*/ 170 w 208"/>
                <a:gd name="T39" fmla="*/ 146 h 158"/>
                <a:gd name="T40" fmla="*/ 186 w 208"/>
                <a:gd name="T41" fmla="*/ 150 h 158"/>
                <a:gd name="T42" fmla="*/ 200 w 208"/>
                <a:gd name="T43" fmla="*/ 154 h 158"/>
                <a:gd name="T44" fmla="*/ 198 w 208"/>
                <a:gd name="T45" fmla="*/ 156 h 158"/>
                <a:gd name="T46" fmla="*/ 176 w 208"/>
                <a:gd name="T47" fmla="*/ 154 h 158"/>
                <a:gd name="T48" fmla="*/ 154 w 208"/>
                <a:gd name="T49" fmla="*/ 150 h 158"/>
                <a:gd name="T50" fmla="*/ 132 w 208"/>
                <a:gd name="T51" fmla="*/ 146 h 158"/>
                <a:gd name="T52" fmla="*/ 108 w 208"/>
                <a:gd name="T53" fmla="*/ 144 h 158"/>
                <a:gd name="T54" fmla="*/ 88 w 208"/>
                <a:gd name="T55" fmla="*/ 140 h 158"/>
                <a:gd name="T56" fmla="*/ 64 w 208"/>
                <a:gd name="T57" fmla="*/ 138 h 158"/>
                <a:gd name="T58" fmla="*/ 42 w 208"/>
                <a:gd name="T59" fmla="*/ 136 h 158"/>
                <a:gd name="T60" fmla="*/ 26 w 208"/>
                <a:gd name="T61" fmla="*/ 136 h 158"/>
                <a:gd name="T62" fmla="*/ 20 w 208"/>
                <a:gd name="T63" fmla="*/ 136 h 158"/>
                <a:gd name="T64" fmla="*/ 12 w 208"/>
                <a:gd name="T65" fmla="*/ 138 h 158"/>
                <a:gd name="T66" fmla="*/ 4 w 208"/>
                <a:gd name="T67" fmla="*/ 136 h 158"/>
                <a:gd name="T68" fmla="*/ 4 w 208"/>
                <a:gd name="T69" fmla="*/ 132 h 158"/>
                <a:gd name="T70" fmla="*/ 16 w 208"/>
                <a:gd name="T71" fmla="*/ 122 h 158"/>
                <a:gd name="T72" fmla="*/ 26 w 208"/>
                <a:gd name="T73" fmla="*/ 114 h 158"/>
                <a:gd name="T74" fmla="*/ 34 w 208"/>
                <a:gd name="T75" fmla="*/ 102 h 158"/>
                <a:gd name="T76" fmla="*/ 38 w 208"/>
                <a:gd name="T77" fmla="*/ 84 h 158"/>
                <a:gd name="T78" fmla="*/ 44 w 208"/>
                <a:gd name="T79" fmla="*/ 62 h 158"/>
                <a:gd name="T80" fmla="*/ 50 w 208"/>
                <a:gd name="T81" fmla="*/ 42 h 158"/>
                <a:gd name="T82" fmla="*/ 56 w 208"/>
                <a:gd name="T83" fmla="*/ 20 h 158"/>
                <a:gd name="T84" fmla="*/ 60 w 208"/>
                <a:gd name="T85" fmla="*/ 6 h 158"/>
                <a:gd name="T86" fmla="*/ 64 w 208"/>
                <a:gd name="T87" fmla="*/ 4 h 158"/>
                <a:gd name="T88" fmla="*/ 68 w 208"/>
                <a:gd name="T89" fmla="*/ 2 h 158"/>
                <a:gd name="T90" fmla="*/ 74 w 208"/>
                <a:gd name="T91" fmla="*/ 0 h 158"/>
                <a:gd name="T92" fmla="*/ 74 w 208"/>
                <a:gd name="T93" fmla="*/ 0 h 158"/>
                <a:gd name="T94" fmla="*/ 66 w 208"/>
                <a:gd name="T95" fmla="*/ 4 h 158"/>
                <a:gd name="T96" fmla="*/ 64 w 208"/>
                <a:gd name="T97" fmla="*/ 8 h 15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08"/>
                <a:gd name="T148" fmla="*/ 0 h 158"/>
                <a:gd name="T149" fmla="*/ 208 w 208"/>
                <a:gd name="T150" fmla="*/ 158 h 158"/>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08" h="158">
                  <a:moveTo>
                    <a:pt x="64" y="8"/>
                  </a:moveTo>
                  <a:lnTo>
                    <a:pt x="68" y="8"/>
                  </a:lnTo>
                  <a:lnTo>
                    <a:pt x="72" y="8"/>
                  </a:lnTo>
                  <a:lnTo>
                    <a:pt x="76" y="6"/>
                  </a:lnTo>
                  <a:lnTo>
                    <a:pt x="80" y="4"/>
                  </a:lnTo>
                  <a:lnTo>
                    <a:pt x="78" y="8"/>
                  </a:lnTo>
                  <a:lnTo>
                    <a:pt x="78" y="12"/>
                  </a:lnTo>
                  <a:lnTo>
                    <a:pt x="76" y="14"/>
                  </a:lnTo>
                  <a:lnTo>
                    <a:pt x="76" y="18"/>
                  </a:lnTo>
                  <a:lnTo>
                    <a:pt x="70" y="28"/>
                  </a:lnTo>
                  <a:lnTo>
                    <a:pt x="66" y="38"/>
                  </a:lnTo>
                  <a:lnTo>
                    <a:pt x="62" y="48"/>
                  </a:lnTo>
                  <a:lnTo>
                    <a:pt x="60" y="58"/>
                  </a:lnTo>
                  <a:lnTo>
                    <a:pt x="56" y="68"/>
                  </a:lnTo>
                  <a:lnTo>
                    <a:pt x="52" y="78"/>
                  </a:lnTo>
                  <a:lnTo>
                    <a:pt x="50" y="88"/>
                  </a:lnTo>
                  <a:lnTo>
                    <a:pt x="46" y="98"/>
                  </a:lnTo>
                  <a:lnTo>
                    <a:pt x="48" y="106"/>
                  </a:lnTo>
                  <a:lnTo>
                    <a:pt x="50" y="112"/>
                  </a:lnTo>
                  <a:lnTo>
                    <a:pt x="54" y="118"/>
                  </a:lnTo>
                  <a:lnTo>
                    <a:pt x="62" y="122"/>
                  </a:lnTo>
                  <a:lnTo>
                    <a:pt x="64" y="122"/>
                  </a:lnTo>
                  <a:lnTo>
                    <a:pt x="66" y="124"/>
                  </a:lnTo>
                  <a:lnTo>
                    <a:pt x="70" y="124"/>
                  </a:lnTo>
                  <a:lnTo>
                    <a:pt x="72" y="126"/>
                  </a:lnTo>
                  <a:lnTo>
                    <a:pt x="74" y="128"/>
                  </a:lnTo>
                  <a:lnTo>
                    <a:pt x="78" y="128"/>
                  </a:lnTo>
                  <a:lnTo>
                    <a:pt x="80" y="130"/>
                  </a:lnTo>
                  <a:lnTo>
                    <a:pt x="84" y="130"/>
                  </a:lnTo>
                  <a:lnTo>
                    <a:pt x="92" y="132"/>
                  </a:lnTo>
                  <a:lnTo>
                    <a:pt x="100" y="134"/>
                  </a:lnTo>
                  <a:lnTo>
                    <a:pt x="106" y="134"/>
                  </a:lnTo>
                  <a:lnTo>
                    <a:pt x="114" y="136"/>
                  </a:lnTo>
                  <a:lnTo>
                    <a:pt x="122" y="136"/>
                  </a:lnTo>
                  <a:lnTo>
                    <a:pt x="130" y="138"/>
                  </a:lnTo>
                  <a:lnTo>
                    <a:pt x="138" y="140"/>
                  </a:lnTo>
                  <a:lnTo>
                    <a:pt x="146" y="140"/>
                  </a:lnTo>
                  <a:lnTo>
                    <a:pt x="156" y="142"/>
                  </a:lnTo>
                  <a:lnTo>
                    <a:pt x="164" y="144"/>
                  </a:lnTo>
                  <a:lnTo>
                    <a:pt x="170" y="146"/>
                  </a:lnTo>
                  <a:lnTo>
                    <a:pt x="178" y="148"/>
                  </a:lnTo>
                  <a:lnTo>
                    <a:pt x="186" y="150"/>
                  </a:lnTo>
                  <a:lnTo>
                    <a:pt x="194" y="152"/>
                  </a:lnTo>
                  <a:lnTo>
                    <a:pt x="200" y="154"/>
                  </a:lnTo>
                  <a:lnTo>
                    <a:pt x="208" y="158"/>
                  </a:lnTo>
                  <a:lnTo>
                    <a:pt x="198" y="156"/>
                  </a:lnTo>
                  <a:lnTo>
                    <a:pt x="186" y="156"/>
                  </a:lnTo>
                  <a:lnTo>
                    <a:pt x="176" y="154"/>
                  </a:lnTo>
                  <a:lnTo>
                    <a:pt x="164" y="152"/>
                  </a:lnTo>
                  <a:lnTo>
                    <a:pt x="154" y="150"/>
                  </a:lnTo>
                  <a:lnTo>
                    <a:pt x="142" y="148"/>
                  </a:lnTo>
                  <a:lnTo>
                    <a:pt x="132" y="146"/>
                  </a:lnTo>
                  <a:lnTo>
                    <a:pt x="120" y="144"/>
                  </a:lnTo>
                  <a:lnTo>
                    <a:pt x="108" y="144"/>
                  </a:lnTo>
                  <a:lnTo>
                    <a:pt x="98" y="142"/>
                  </a:lnTo>
                  <a:lnTo>
                    <a:pt x="88" y="140"/>
                  </a:lnTo>
                  <a:lnTo>
                    <a:pt x="76" y="140"/>
                  </a:lnTo>
                  <a:lnTo>
                    <a:pt x="64" y="138"/>
                  </a:lnTo>
                  <a:lnTo>
                    <a:pt x="54" y="136"/>
                  </a:lnTo>
                  <a:lnTo>
                    <a:pt x="42" y="136"/>
                  </a:lnTo>
                  <a:lnTo>
                    <a:pt x="30" y="136"/>
                  </a:lnTo>
                  <a:lnTo>
                    <a:pt x="26" y="136"/>
                  </a:lnTo>
                  <a:lnTo>
                    <a:pt x="22" y="136"/>
                  </a:lnTo>
                  <a:lnTo>
                    <a:pt x="20" y="136"/>
                  </a:lnTo>
                  <a:lnTo>
                    <a:pt x="16" y="138"/>
                  </a:lnTo>
                  <a:lnTo>
                    <a:pt x="12" y="138"/>
                  </a:lnTo>
                  <a:lnTo>
                    <a:pt x="8" y="136"/>
                  </a:lnTo>
                  <a:lnTo>
                    <a:pt x="4" y="136"/>
                  </a:lnTo>
                  <a:lnTo>
                    <a:pt x="0" y="136"/>
                  </a:lnTo>
                  <a:lnTo>
                    <a:pt x="4" y="132"/>
                  </a:lnTo>
                  <a:lnTo>
                    <a:pt x="10" y="128"/>
                  </a:lnTo>
                  <a:lnTo>
                    <a:pt x="16" y="122"/>
                  </a:lnTo>
                  <a:lnTo>
                    <a:pt x="22" y="118"/>
                  </a:lnTo>
                  <a:lnTo>
                    <a:pt x="26" y="114"/>
                  </a:lnTo>
                  <a:lnTo>
                    <a:pt x="30" y="108"/>
                  </a:lnTo>
                  <a:lnTo>
                    <a:pt x="34" y="102"/>
                  </a:lnTo>
                  <a:lnTo>
                    <a:pt x="34" y="94"/>
                  </a:lnTo>
                  <a:lnTo>
                    <a:pt x="38" y="84"/>
                  </a:lnTo>
                  <a:lnTo>
                    <a:pt x="40" y="72"/>
                  </a:lnTo>
                  <a:lnTo>
                    <a:pt x="44" y="62"/>
                  </a:lnTo>
                  <a:lnTo>
                    <a:pt x="46" y="52"/>
                  </a:lnTo>
                  <a:lnTo>
                    <a:pt x="50" y="42"/>
                  </a:lnTo>
                  <a:lnTo>
                    <a:pt x="52" y="30"/>
                  </a:lnTo>
                  <a:lnTo>
                    <a:pt x="56" y="20"/>
                  </a:lnTo>
                  <a:lnTo>
                    <a:pt x="58" y="8"/>
                  </a:lnTo>
                  <a:lnTo>
                    <a:pt x="60" y="6"/>
                  </a:lnTo>
                  <a:lnTo>
                    <a:pt x="62" y="4"/>
                  </a:lnTo>
                  <a:lnTo>
                    <a:pt x="64" y="4"/>
                  </a:lnTo>
                  <a:lnTo>
                    <a:pt x="66" y="4"/>
                  </a:lnTo>
                  <a:lnTo>
                    <a:pt x="68" y="2"/>
                  </a:lnTo>
                  <a:lnTo>
                    <a:pt x="70" y="2"/>
                  </a:lnTo>
                  <a:lnTo>
                    <a:pt x="74" y="0"/>
                  </a:lnTo>
                  <a:lnTo>
                    <a:pt x="76" y="0"/>
                  </a:lnTo>
                  <a:lnTo>
                    <a:pt x="74" y="0"/>
                  </a:lnTo>
                  <a:lnTo>
                    <a:pt x="70" y="2"/>
                  </a:lnTo>
                  <a:lnTo>
                    <a:pt x="66" y="4"/>
                  </a:lnTo>
                  <a:lnTo>
                    <a:pt x="64" y="8"/>
                  </a:lnTo>
                  <a:close/>
                </a:path>
              </a:pathLst>
            </a:custGeom>
            <a:solidFill>
              <a:srgbClr val="FF7F00"/>
            </a:solidFill>
            <a:ln w="9525">
              <a:noFill/>
              <a:round/>
              <a:headEnd/>
              <a:tailEnd/>
            </a:ln>
          </p:spPr>
          <p:txBody>
            <a:bodyPr>
              <a:prstTxWarp prst="textNoShape">
                <a:avLst/>
              </a:prstTxWarp>
            </a:bodyPr>
            <a:lstStyle/>
            <a:p>
              <a:endParaRPr lang="en-US"/>
            </a:p>
          </p:txBody>
        </p:sp>
        <p:sp>
          <p:nvSpPr>
            <p:cNvPr id="47419" name="Freeform 161"/>
            <p:cNvSpPr>
              <a:spLocks noChangeAspect="1"/>
            </p:cNvSpPr>
            <p:nvPr/>
          </p:nvSpPr>
          <p:spPr bwMode="auto">
            <a:xfrm>
              <a:off x="1583" y="3268"/>
              <a:ext cx="190" cy="122"/>
            </a:xfrm>
            <a:custGeom>
              <a:avLst/>
              <a:gdLst>
                <a:gd name="T0" fmla="*/ 42 w 190"/>
                <a:gd name="T1" fmla="*/ 20 h 122"/>
                <a:gd name="T2" fmla="*/ 34 w 190"/>
                <a:gd name="T3" fmla="*/ 58 h 122"/>
                <a:gd name="T4" fmla="*/ 32 w 190"/>
                <a:gd name="T5" fmla="*/ 80 h 122"/>
                <a:gd name="T6" fmla="*/ 38 w 190"/>
                <a:gd name="T7" fmla="*/ 84 h 122"/>
                <a:gd name="T8" fmla="*/ 46 w 190"/>
                <a:gd name="T9" fmla="*/ 88 h 122"/>
                <a:gd name="T10" fmla="*/ 54 w 190"/>
                <a:gd name="T11" fmla="*/ 90 h 122"/>
                <a:gd name="T12" fmla="*/ 64 w 190"/>
                <a:gd name="T13" fmla="*/ 96 h 122"/>
                <a:gd name="T14" fmla="*/ 80 w 190"/>
                <a:gd name="T15" fmla="*/ 104 h 122"/>
                <a:gd name="T16" fmla="*/ 96 w 190"/>
                <a:gd name="T17" fmla="*/ 108 h 122"/>
                <a:gd name="T18" fmla="*/ 112 w 190"/>
                <a:gd name="T19" fmla="*/ 112 h 122"/>
                <a:gd name="T20" fmla="*/ 130 w 190"/>
                <a:gd name="T21" fmla="*/ 114 h 122"/>
                <a:gd name="T22" fmla="*/ 146 w 190"/>
                <a:gd name="T23" fmla="*/ 114 h 122"/>
                <a:gd name="T24" fmla="*/ 164 w 190"/>
                <a:gd name="T25" fmla="*/ 116 h 122"/>
                <a:gd name="T26" fmla="*/ 180 w 190"/>
                <a:gd name="T27" fmla="*/ 118 h 122"/>
                <a:gd name="T28" fmla="*/ 180 w 190"/>
                <a:gd name="T29" fmla="*/ 118 h 122"/>
                <a:gd name="T30" fmla="*/ 162 w 190"/>
                <a:gd name="T31" fmla="*/ 122 h 122"/>
                <a:gd name="T32" fmla="*/ 142 w 190"/>
                <a:gd name="T33" fmla="*/ 122 h 122"/>
                <a:gd name="T34" fmla="*/ 120 w 190"/>
                <a:gd name="T35" fmla="*/ 122 h 122"/>
                <a:gd name="T36" fmla="*/ 106 w 190"/>
                <a:gd name="T37" fmla="*/ 120 h 122"/>
                <a:gd name="T38" fmla="*/ 98 w 190"/>
                <a:gd name="T39" fmla="*/ 120 h 122"/>
                <a:gd name="T40" fmla="*/ 88 w 190"/>
                <a:gd name="T41" fmla="*/ 118 h 122"/>
                <a:gd name="T42" fmla="*/ 76 w 190"/>
                <a:gd name="T43" fmla="*/ 118 h 122"/>
                <a:gd name="T44" fmla="*/ 64 w 190"/>
                <a:gd name="T45" fmla="*/ 114 h 122"/>
                <a:gd name="T46" fmla="*/ 54 w 190"/>
                <a:gd name="T47" fmla="*/ 112 h 122"/>
                <a:gd name="T48" fmla="*/ 42 w 190"/>
                <a:gd name="T49" fmla="*/ 110 h 122"/>
                <a:gd name="T50" fmla="*/ 30 w 190"/>
                <a:gd name="T51" fmla="*/ 108 h 122"/>
                <a:gd name="T52" fmla="*/ 18 w 190"/>
                <a:gd name="T53" fmla="*/ 104 h 122"/>
                <a:gd name="T54" fmla="*/ 6 w 190"/>
                <a:gd name="T55" fmla="*/ 102 h 122"/>
                <a:gd name="T56" fmla="*/ 4 w 190"/>
                <a:gd name="T57" fmla="*/ 92 h 122"/>
                <a:gd name="T58" fmla="*/ 12 w 190"/>
                <a:gd name="T59" fmla="*/ 74 h 122"/>
                <a:gd name="T60" fmla="*/ 20 w 190"/>
                <a:gd name="T61" fmla="*/ 58 h 122"/>
                <a:gd name="T62" fmla="*/ 24 w 190"/>
                <a:gd name="T63" fmla="*/ 38 h 122"/>
                <a:gd name="T64" fmla="*/ 26 w 190"/>
                <a:gd name="T65" fmla="*/ 24 h 122"/>
                <a:gd name="T66" fmla="*/ 28 w 190"/>
                <a:gd name="T67" fmla="*/ 12 h 122"/>
                <a:gd name="T68" fmla="*/ 32 w 190"/>
                <a:gd name="T69" fmla="*/ 4 h 122"/>
                <a:gd name="T70" fmla="*/ 42 w 190"/>
                <a:gd name="T71" fmla="*/ 0 h 122"/>
                <a:gd name="T72" fmla="*/ 46 w 190"/>
                <a:gd name="T73" fmla="*/ 0 h 12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90"/>
                <a:gd name="T112" fmla="*/ 0 h 122"/>
                <a:gd name="T113" fmla="*/ 190 w 190"/>
                <a:gd name="T114" fmla="*/ 122 h 12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90" h="122">
                  <a:moveTo>
                    <a:pt x="46" y="0"/>
                  </a:moveTo>
                  <a:lnTo>
                    <a:pt x="42" y="20"/>
                  </a:lnTo>
                  <a:lnTo>
                    <a:pt x="38" y="38"/>
                  </a:lnTo>
                  <a:lnTo>
                    <a:pt x="34" y="58"/>
                  </a:lnTo>
                  <a:lnTo>
                    <a:pt x="30" y="76"/>
                  </a:lnTo>
                  <a:lnTo>
                    <a:pt x="32" y="80"/>
                  </a:lnTo>
                  <a:lnTo>
                    <a:pt x="36" y="82"/>
                  </a:lnTo>
                  <a:lnTo>
                    <a:pt x="38" y="84"/>
                  </a:lnTo>
                  <a:lnTo>
                    <a:pt x="42" y="86"/>
                  </a:lnTo>
                  <a:lnTo>
                    <a:pt x="46" y="88"/>
                  </a:lnTo>
                  <a:lnTo>
                    <a:pt x="50" y="90"/>
                  </a:lnTo>
                  <a:lnTo>
                    <a:pt x="54" y="90"/>
                  </a:lnTo>
                  <a:lnTo>
                    <a:pt x="58" y="92"/>
                  </a:lnTo>
                  <a:lnTo>
                    <a:pt x="64" y="96"/>
                  </a:lnTo>
                  <a:lnTo>
                    <a:pt x="72" y="100"/>
                  </a:lnTo>
                  <a:lnTo>
                    <a:pt x="80" y="104"/>
                  </a:lnTo>
                  <a:lnTo>
                    <a:pt x="88" y="106"/>
                  </a:lnTo>
                  <a:lnTo>
                    <a:pt x="96" y="108"/>
                  </a:lnTo>
                  <a:lnTo>
                    <a:pt x="104" y="110"/>
                  </a:lnTo>
                  <a:lnTo>
                    <a:pt x="112" y="112"/>
                  </a:lnTo>
                  <a:lnTo>
                    <a:pt x="120" y="112"/>
                  </a:lnTo>
                  <a:lnTo>
                    <a:pt x="130" y="114"/>
                  </a:lnTo>
                  <a:lnTo>
                    <a:pt x="138" y="114"/>
                  </a:lnTo>
                  <a:lnTo>
                    <a:pt x="146" y="114"/>
                  </a:lnTo>
                  <a:lnTo>
                    <a:pt x="154" y="116"/>
                  </a:lnTo>
                  <a:lnTo>
                    <a:pt x="164" y="116"/>
                  </a:lnTo>
                  <a:lnTo>
                    <a:pt x="172" y="116"/>
                  </a:lnTo>
                  <a:lnTo>
                    <a:pt x="180" y="118"/>
                  </a:lnTo>
                  <a:lnTo>
                    <a:pt x="190" y="118"/>
                  </a:lnTo>
                  <a:lnTo>
                    <a:pt x="180" y="118"/>
                  </a:lnTo>
                  <a:lnTo>
                    <a:pt x="172" y="120"/>
                  </a:lnTo>
                  <a:lnTo>
                    <a:pt x="162" y="122"/>
                  </a:lnTo>
                  <a:lnTo>
                    <a:pt x="152" y="122"/>
                  </a:lnTo>
                  <a:lnTo>
                    <a:pt x="142" y="122"/>
                  </a:lnTo>
                  <a:lnTo>
                    <a:pt x="130" y="122"/>
                  </a:lnTo>
                  <a:lnTo>
                    <a:pt x="120" y="122"/>
                  </a:lnTo>
                  <a:lnTo>
                    <a:pt x="110" y="120"/>
                  </a:lnTo>
                  <a:lnTo>
                    <a:pt x="106" y="120"/>
                  </a:lnTo>
                  <a:lnTo>
                    <a:pt x="102" y="120"/>
                  </a:lnTo>
                  <a:lnTo>
                    <a:pt x="98" y="120"/>
                  </a:lnTo>
                  <a:lnTo>
                    <a:pt x="94" y="120"/>
                  </a:lnTo>
                  <a:lnTo>
                    <a:pt x="88" y="118"/>
                  </a:lnTo>
                  <a:lnTo>
                    <a:pt x="82" y="118"/>
                  </a:lnTo>
                  <a:lnTo>
                    <a:pt x="76" y="118"/>
                  </a:lnTo>
                  <a:lnTo>
                    <a:pt x="70" y="116"/>
                  </a:lnTo>
                  <a:lnTo>
                    <a:pt x="64" y="114"/>
                  </a:lnTo>
                  <a:lnTo>
                    <a:pt x="58" y="114"/>
                  </a:lnTo>
                  <a:lnTo>
                    <a:pt x="54" y="112"/>
                  </a:lnTo>
                  <a:lnTo>
                    <a:pt x="48" y="110"/>
                  </a:lnTo>
                  <a:lnTo>
                    <a:pt x="42" y="110"/>
                  </a:lnTo>
                  <a:lnTo>
                    <a:pt x="36" y="108"/>
                  </a:lnTo>
                  <a:lnTo>
                    <a:pt x="30" y="108"/>
                  </a:lnTo>
                  <a:lnTo>
                    <a:pt x="24" y="106"/>
                  </a:lnTo>
                  <a:lnTo>
                    <a:pt x="18" y="104"/>
                  </a:lnTo>
                  <a:lnTo>
                    <a:pt x="12" y="102"/>
                  </a:lnTo>
                  <a:lnTo>
                    <a:pt x="6" y="102"/>
                  </a:lnTo>
                  <a:lnTo>
                    <a:pt x="0" y="100"/>
                  </a:lnTo>
                  <a:lnTo>
                    <a:pt x="4" y="92"/>
                  </a:lnTo>
                  <a:lnTo>
                    <a:pt x="8" y="84"/>
                  </a:lnTo>
                  <a:lnTo>
                    <a:pt x="12" y="74"/>
                  </a:lnTo>
                  <a:lnTo>
                    <a:pt x="16" y="66"/>
                  </a:lnTo>
                  <a:lnTo>
                    <a:pt x="20" y="58"/>
                  </a:lnTo>
                  <a:lnTo>
                    <a:pt x="22" y="48"/>
                  </a:lnTo>
                  <a:lnTo>
                    <a:pt x="24" y="38"/>
                  </a:lnTo>
                  <a:lnTo>
                    <a:pt x="24" y="28"/>
                  </a:lnTo>
                  <a:lnTo>
                    <a:pt x="26" y="24"/>
                  </a:lnTo>
                  <a:lnTo>
                    <a:pt x="28" y="18"/>
                  </a:lnTo>
                  <a:lnTo>
                    <a:pt x="28" y="12"/>
                  </a:lnTo>
                  <a:lnTo>
                    <a:pt x="28" y="6"/>
                  </a:lnTo>
                  <a:lnTo>
                    <a:pt x="32" y="4"/>
                  </a:lnTo>
                  <a:lnTo>
                    <a:pt x="38" y="2"/>
                  </a:lnTo>
                  <a:lnTo>
                    <a:pt x="42" y="0"/>
                  </a:lnTo>
                  <a:lnTo>
                    <a:pt x="46" y="0"/>
                  </a:lnTo>
                  <a:close/>
                </a:path>
              </a:pathLst>
            </a:custGeom>
            <a:solidFill>
              <a:srgbClr val="FF7F00"/>
            </a:solidFill>
            <a:ln w="9525">
              <a:noFill/>
              <a:round/>
              <a:headEnd/>
              <a:tailEnd/>
            </a:ln>
          </p:spPr>
          <p:txBody>
            <a:bodyPr>
              <a:prstTxWarp prst="textNoShape">
                <a:avLst/>
              </a:prstTxWarp>
            </a:bodyPr>
            <a:lstStyle/>
            <a:p>
              <a:endParaRPr lang="en-US"/>
            </a:p>
          </p:txBody>
        </p:sp>
        <p:sp>
          <p:nvSpPr>
            <p:cNvPr id="47420" name="Freeform 162"/>
            <p:cNvSpPr>
              <a:spLocks noChangeAspect="1"/>
            </p:cNvSpPr>
            <p:nvPr/>
          </p:nvSpPr>
          <p:spPr bwMode="auto">
            <a:xfrm>
              <a:off x="1479" y="3348"/>
              <a:ext cx="186" cy="50"/>
            </a:xfrm>
            <a:custGeom>
              <a:avLst/>
              <a:gdLst>
                <a:gd name="T0" fmla="*/ 110 w 186"/>
                <a:gd name="T1" fmla="*/ 32 h 50"/>
                <a:gd name="T2" fmla="*/ 120 w 186"/>
                <a:gd name="T3" fmla="*/ 34 h 50"/>
                <a:gd name="T4" fmla="*/ 128 w 186"/>
                <a:gd name="T5" fmla="*/ 36 h 50"/>
                <a:gd name="T6" fmla="*/ 138 w 186"/>
                <a:gd name="T7" fmla="*/ 38 h 50"/>
                <a:gd name="T8" fmla="*/ 148 w 186"/>
                <a:gd name="T9" fmla="*/ 40 h 50"/>
                <a:gd name="T10" fmla="*/ 158 w 186"/>
                <a:gd name="T11" fmla="*/ 42 h 50"/>
                <a:gd name="T12" fmla="*/ 166 w 186"/>
                <a:gd name="T13" fmla="*/ 42 h 50"/>
                <a:gd name="T14" fmla="*/ 176 w 186"/>
                <a:gd name="T15" fmla="*/ 44 h 50"/>
                <a:gd name="T16" fmla="*/ 186 w 186"/>
                <a:gd name="T17" fmla="*/ 46 h 50"/>
                <a:gd name="T18" fmla="*/ 182 w 186"/>
                <a:gd name="T19" fmla="*/ 46 h 50"/>
                <a:gd name="T20" fmla="*/ 176 w 186"/>
                <a:gd name="T21" fmla="*/ 46 h 50"/>
                <a:gd name="T22" fmla="*/ 172 w 186"/>
                <a:gd name="T23" fmla="*/ 46 h 50"/>
                <a:gd name="T24" fmla="*/ 168 w 186"/>
                <a:gd name="T25" fmla="*/ 46 h 50"/>
                <a:gd name="T26" fmla="*/ 164 w 186"/>
                <a:gd name="T27" fmla="*/ 46 h 50"/>
                <a:gd name="T28" fmla="*/ 160 w 186"/>
                <a:gd name="T29" fmla="*/ 48 h 50"/>
                <a:gd name="T30" fmla="*/ 156 w 186"/>
                <a:gd name="T31" fmla="*/ 48 h 50"/>
                <a:gd name="T32" fmla="*/ 154 w 186"/>
                <a:gd name="T33" fmla="*/ 50 h 50"/>
                <a:gd name="T34" fmla="*/ 146 w 186"/>
                <a:gd name="T35" fmla="*/ 46 h 50"/>
                <a:gd name="T36" fmla="*/ 138 w 186"/>
                <a:gd name="T37" fmla="*/ 44 h 50"/>
                <a:gd name="T38" fmla="*/ 132 w 186"/>
                <a:gd name="T39" fmla="*/ 42 h 50"/>
                <a:gd name="T40" fmla="*/ 124 w 186"/>
                <a:gd name="T41" fmla="*/ 40 h 50"/>
                <a:gd name="T42" fmla="*/ 116 w 186"/>
                <a:gd name="T43" fmla="*/ 38 h 50"/>
                <a:gd name="T44" fmla="*/ 110 w 186"/>
                <a:gd name="T45" fmla="*/ 36 h 50"/>
                <a:gd name="T46" fmla="*/ 102 w 186"/>
                <a:gd name="T47" fmla="*/ 34 h 50"/>
                <a:gd name="T48" fmla="*/ 94 w 186"/>
                <a:gd name="T49" fmla="*/ 34 h 50"/>
                <a:gd name="T50" fmla="*/ 86 w 186"/>
                <a:gd name="T51" fmla="*/ 32 h 50"/>
                <a:gd name="T52" fmla="*/ 78 w 186"/>
                <a:gd name="T53" fmla="*/ 32 h 50"/>
                <a:gd name="T54" fmla="*/ 70 w 186"/>
                <a:gd name="T55" fmla="*/ 30 h 50"/>
                <a:gd name="T56" fmla="*/ 62 w 186"/>
                <a:gd name="T57" fmla="*/ 30 h 50"/>
                <a:gd name="T58" fmla="*/ 56 w 186"/>
                <a:gd name="T59" fmla="*/ 28 h 50"/>
                <a:gd name="T60" fmla="*/ 48 w 186"/>
                <a:gd name="T61" fmla="*/ 28 h 50"/>
                <a:gd name="T62" fmla="*/ 40 w 186"/>
                <a:gd name="T63" fmla="*/ 26 h 50"/>
                <a:gd name="T64" fmla="*/ 32 w 186"/>
                <a:gd name="T65" fmla="*/ 24 h 50"/>
                <a:gd name="T66" fmla="*/ 28 w 186"/>
                <a:gd name="T67" fmla="*/ 22 h 50"/>
                <a:gd name="T68" fmla="*/ 22 w 186"/>
                <a:gd name="T69" fmla="*/ 20 h 50"/>
                <a:gd name="T70" fmla="*/ 18 w 186"/>
                <a:gd name="T71" fmla="*/ 20 h 50"/>
                <a:gd name="T72" fmla="*/ 12 w 186"/>
                <a:gd name="T73" fmla="*/ 16 h 50"/>
                <a:gd name="T74" fmla="*/ 6 w 186"/>
                <a:gd name="T75" fmla="*/ 14 h 50"/>
                <a:gd name="T76" fmla="*/ 4 w 186"/>
                <a:gd name="T77" fmla="*/ 10 h 50"/>
                <a:gd name="T78" fmla="*/ 2 w 186"/>
                <a:gd name="T79" fmla="*/ 4 h 50"/>
                <a:gd name="T80" fmla="*/ 0 w 186"/>
                <a:gd name="T81" fmla="*/ 0 h 50"/>
                <a:gd name="T82" fmla="*/ 6 w 186"/>
                <a:gd name="T83" fmla="*/ 4 h 50"/>
                <a:gd name="T84" fmla="*/ 12 w 186"/>
                <a:gd name="T85" fmla="*/ 8 h 50"/>
                <a:gd name="T86" fmla="*/ 18 w 186"/>
                <a:gd name="T87" fmla="*/ 12 h 50"/>
                <a:gd name="T88" fmla="*/ 24 w 186"/>
                <a:gd name="T89" fmla="*/ 16 h 50"/>
                <a:gd name="T90" fmla="*/ 30 w 186"/>
                <a:gd name="T91" fmla="*/ 18 h 50"/>
                <a:gd name="T92" fmla="*/ 38 w 186"/>
                <a:gd name="T93" fmla="*/ 20 h 50"/>
                <a:gd name="T94" fmla="*/ 44 w 186"/>
                <a:gd name="T95" fmla="*/ 22 h 50"/>
                <a:gd name="T96" fmla="*/ 52 w 186"/>
                <a:gd name="T97" fmla="*/ 24 h 50"/>
                <a:gd name="T98" fmla="*/ 60 w 186"/>
                <a:gd name="T99" fmla="*/ 24 h 50"/>
                <a:gd name="T100" fmla="*/ 66 w 186"/>
                <a:gd name="T101" fmla="*/ 24 h 50"/>
                <a:gd name="T102" fmla="*/ 74 w 186"/>
                <a:gd name="T103" fmla="*/ 26 h 50"/>
                <a:gd name="T104" fmla="*/ 82 w 186"/>
                <a:gd name="T105" fmla="*/ 26 h 50"/>
                <a:gd name="T106" fmla="*/ 88 w 186"/>
                <a:gd name="T107" fmla="*/ 28 h 50"/>
                <a:gd name="T108" fmla="*/ 96 w 186"/>
                <a:gd name="T109" fmla="*/ 28 h 50"/>
                <a:gd name="T110" fmla="*/ 104 w 186"/>
                <a:gd name="T111" fmla="*/ 30 h 50"/>
                <a:gd name="T112" fmla="*/ 110 w 186"/>
                <a:gd name="T113" fmla="*/ 32 h 50"/>
                <a:gd name="T114" fmla="*/ 110 w 186"/>
                <a:gd name="T115" fmla="*/ 32 h 50"/>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86"/>
                <a:gd name="T175" fmla="*/ 0 h 50"/>
                <a:gd name="T176" fmla="*/ 186 w 186"/>
                <a:gd name="T177" fmla="*/ 50 h 50"/>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86" h="50">
                  <a:moveTo>
                    <a:pt x="110" y="32"/>
                  </a:moveTo>
                  <a:lnTo>
                    <a:pt x="120" y="34"/>
                  </a:lnTo>
                  <a:lnTo>
                    <a:pt x="128" y="36"/>
                  </a:lnTo>
                  <a:lnTo>
                    <a:pt x="138" y="38"/>
                  </a:lnTo>
                  <a:lnTo>
                    <a:pt x="148" y="40"/>
                  </a:lnTo>
                  <a:lnTo>
                    <a:pt x="158" y="42"/>
                  </a:lnTo>
                  <a:lnTo>
                    <a:pt x="166" y="42"/>
                  </a:lnTo>
                  <a:lnTo>
                    <a:pt x="176" y="44"/>
                  </a:lnTo>
                  <a:lnTo>
                    <a:pt x="186" y="46"/>
                  </a:lnTo>
                  <a:lnTo>
                    <a:pt x="182" y="46"/>
                  </a:lnTo>
                  <a:lnTo>
                    <a:pt x="176" y="46"/>
                  </a:lnTo>
                  <a:lnTo>
                    <a:pt x="172" y="46"/>
                  </a:lnTo>
                  <a:lnTo>
                    <a:pt x="168" y="46"/>
                  </a:lnTo>
                  <a:lnTo>
                    <a:pt x="164" y="46"/>
                  </a:lnTo>
                  <a:lnTo>
                    <a:pt x="160" y="48"/>
                  </a:lnTo>
                  <a:lnTo>
                    <a:pt x="156" y="48"/>
                  </a:lnTo>
                  <a:lnTo>
                    <a:pt x="154" y="50"/>
                  </a:lnTo>
                  <a:lnTo>
                    <a:pt x="146" y="46"/>
                  </a:lnTo>
                  <a:lnTo>
                    <a:pt x="138" y="44"/>
                  </a:lnTo>
                  <a:lnTo>
                    <a:pt x="132" y="42"/>
                  </a:lnTo>
                  <a:lnTo>
                    <a:pt x="124" y="40"/>
                  </a:lnTo>
                  <a:lnTo>
                    <a:pt x="116" y="38"/>
                  </a:lnTo>
                  <a:lnTo>
                    <a:pt x="110" y="36"/>
                  </a:lnTo>
                  <a:lnTo>
                    <a:pt x="102" y="34"/>
                  </a:lnTo>
                  <a:lnTo>
                    <a:pt x="94" y="34"/>
                  </a:lnTo>
                  <a:lnTo>
                    <a:pt x="86" y="32"/>
                  </a:lnTo>
                  <a:lnTo>
                    <a:pt x="78" y="32"/>
                  </a:lnTo>
                  <a:lnTo>
                    <a:pt x="70" y="30"/>
                  </a:lnTo>
                  <a:lnTo>
                    <a:pt x="62" y="30"/>
                  </a:lnTo>
                  <a:lnTo>
                    <a:pt x="56" y="28"/>
                  </a:lnTo>
                  <a:lnTo>
                    <a:pt x="48" y="28"/>
                  </a:lnTo>
                  <a:lnTo>
                    <a:pt x="40" y="26"/>
                  </a:lnTo>
                  <a:lnTo>
                    <a:pt x="32" y="24"/>
                  </a:lnTo>
                  <a:lnTo>
                    <a:pt x="28" y="22"/>
                  </a:lnTo>
                  <a:lnTo>
                    <a:pt x="22" y="20"/>
                  </a:lnTo>
                  <a:lnTo>
                    <a:pt x="18" y="20"/>
                  </a:lnTo>
                  <a:lnTo>
                    <a:pt x="12" y="16"/>
                  </a:lnTo>
                  <a:lnTo>
                    <a:pt x="6" y="14"/>
                  </a:lnTo>
                  <a:lnTo>
                    <a:pt x="4" y="10"/>
                  </a:lnTo>
                  <a:lnTo>
                    <a:pt x="2" y="4"/>
                  </a:lnTo>
                  <a:lnTo>
                    <a:pt x="0" y="0"/>
                  </a:lnTo>
                  <a:lnTo>
                    <a:pt x="6" y="4"/>
                  </a:lnTo>
                  <a:lnTo>
                    <a:pt x="12" y="8"/>
                  </a:lnTo>
                  <a:lnTo>
                    <a:pt x="18" y="12"/>
                  </a:lnTo>
                  <a:lnTo>
                    <a:pt x="24" y="16"/>
                  </a:lnTo>
                  <a:lnTo>
                    <a:pt x="30" y="18"/>
                  </a:lnTo>
                  <a:lnTo>
                    <a:pt x="38" y="20"/>
                  </a:lnTo>
                  <a:lnTo>
                    <a:pt x="44" y="22"/>
                  </a:lnTo>
                  <a:lnTo>
                    <a:pt x="52" y="24"/>
                  </a:lnTo>
                  <a:lnTo>
                    <a:pt x="60" y="24"/>
                  </a:lnTo>
                  <a:lnTo>
                    <a:pt x="66" y="24"/>
                  </a:lnTo>
                  <a:lnTo>
                    <a:pt x="74" y="26"/>
                  </a:lnTo>
                  <a:lnTo>
                    <a:pt x="82" y="26"/>
                  </a:lnTo>
                  <a:lnTo>
                    <a:pt x="88" y="28"/>
                  </a:lnTo>
                  <a:lnTo>
                    <a:pt x="96" y="28"/>
                  </a:lnTo>
                  <a:lnTo>
                    <a:pt x="104" y="30"/>
                  </a:lnTo>
                  <a:lnTo>
                    <a:pt x="110" y="32"/>
                  </a:lnTo>
                  <a:close/>
                </a:path>
              </a:pathLst>
            </a:custGeom>
            <a:solidFill>
              <a:srgbClr val="C44400"/>
            </a:solidFill>
            <a:ln w="9525">
              <a:noFill/>
              <a:round/>
              <a:headEnd/>
              <a:tailEnd/>
            </a:ln>
          </p:spPr>
          <p:txBody>
            <a:bodyPr>
              <a:prstTxWarp prst="textNoShape">
                <a:avLst/>
              </a:prstTxWarp>
            </a:bodyPr>
            <a:lstStyle/>
            <a:p>
              <a:endParaRPr lang="en-US"/>
            </a:p>
          </p:txBody>
        </p:sp>
        <p:sp>
          <p:nvSpPr>
            <p:cNvPr id="47421" name="Freeform 163"/>
            <p:cNvSpPr>
              <a:spLocks noChangeAspect="1"/>
            </p:cNvSpPr>
            <p:nvPr/>
          </p:nvSpPr>
          <p:spPr bwMode="auto">
            <a:xfrm>
              <a:off x="1665" y="3360"/>
              <a:ext cx="140" cy="18"/>
            </a:xfrm>
            <a:custGeom>
              <a:avLst/>
              <a:gdLst>
                <a:gd name="T0" fmla="*/ 140 w 140"/>
                <a:gd name="T1" fmla="*/ 10 h 18"/>
                <a:gd name="T2" fmla="*/ 134 w 140"/>
                <a:gd name="T3" fmla="*/ 14 h 18"/>
                <a:gd name="T4" fmla="*/ 128 w 140"/>
                <a:gd name="T5" fmla="*/ 16 h 18"/>
                <a:gd name="T6" fmla="*/ 120 w 140"/>
                <a:gd name="T7" fmla="*/ 18 h 18"/>
                <a:gd name="T8" fmla="*/ 112 w 140"/>
                <a:gd name="T9" fmla="*/ 18 h 18"/>
                <a:gd name="T10" fmla="*/ 104 w 140"/>
                <a:gd name="T11" fmla="*/ 18 h 18"/>
                <a:gd name="T12" fmla="*/ 96 w 140"/>
                <a:gd name="T13" fmla="*/ 16 h 18"/>
                <a:gd name="T14" fmla="*/ 88 w 140"/>
                <a:gd name="T15" fmla="*/ 14 h 18"/>
                <a:gd name="T16" fmla="*/ 82 w 140"/>
                <a:gd name="T17" fmla="*/ 14 h 18"/>
                <a:gd name="T18" fmla="*/ 70 w 140"/>
                <a:gd name="T19" fmla="*/ 12 h 18"/>
                <a:gd name="T20" fmla="*/ 60 w 140"/>
                <a:gd name="T21" fmla="*/ 12 h 18"/>
                <a:gd name="T22" fmla="*/ 50 w 140"/>
                <a:gd name="T23" fmla="*/ 12 h 18"/>
                <a:gd name="T24" fmla="*/ 40 w 140"/>
                <a:gd name="T25" fmla="*/ 10 h 18"/>
                <a:gd name="T26" fmla="*/ 28 w 140"/>
                <a:gd name="T27" fmla="*/ 10 h 18"/>
                <a:gd name="T28" fmla="*/ 18 w 140"/>
                <a:gd name="T29" fmla="*/ 8 h 18"/>
                <a:gd name="T30" fmla="*/ 8 w 140"/>
                <a:gd name="T31" fmla="*/ 4 h 18"/>
                <a:gd name="T32" fmla="*/ 0 w 140"/>
                <a:gd name="T33" fmla="*/ 0 h 18"/>
                <a:gd name="T34" fmla="*/ 8 w 140"/>
                <a:gd name="T35" fmla="*/ 2 h 18"/>
                <a:gd name="T36" fmla="*/ 18 w 140"/>
                <a:gd name="T37" fmla="*/ 2 h 18"/>
                <a:gd name="T38" fmla="*/ 26 w 140"/>
                <a:gd name="T39" fmla="*/ 4 h 18"/>
                <a:gd name="T40" fmla="*/ 34 w 140"/>
                <a:gd name="T41" fmla="*/ 4 h 18"/>
                <a:gd name="T42" fmla="*/ 44 w 140"/>
                <a:gd name="T43" fmla="*/ 4 h 18"/>
                <a:gd name="T44" fmla="*/ 52 w 140"/>
                <a:gd name="T45" fmla="*/ 4 h 18"/>
                <a:gd name="T46" fmla="*/ 62 w 140"/>
                <a:gd name="T47" fmla="*/ 4 h 18"/>
                <a:gd name="T48" fmla="*/ 70 w 140"/>
                <a:gd name="T49" fmla="*/ 4 h 18"/>
                <a:gd name="T50" fmla="*/ 80 w 140"/>
                <a:gd name="T51" fmla="*/ 4 h 18"/>
                <a:gd name="T52" fmla="*/ 88 w 140"/>
                <a:gd name="T53" fmla="*/ 4 h 18"/>
                <a:gd name="T54" fmla="*/ 96 w 140"/>
                <a:gd name="T55" fmla="*/ 6 h 18"/>
                <a:gd name="T56" fmla="*/ 106 w 140"/>
                <a:gd name="T57" fmla="*/ 6 h 18"/>
                <a:gd name="T58" fmla="*/ 114 w 140"/>
                <a:gd name="T59" fmla="*/ 6 h 18"/>
                <a:gd name="T60" fmla="*/ 124 w 140"/>
                <a:gd name="T61" fmla="*/ 8 h 18"/>
                <a:gd name="T62" fmla="*/ 132 w 140"/>
                <a:gd name="T63" fmla="*/ 8 h 18"/>
                <a:gd name="T64" fmla="*/ 140 w 140"/>
                <a:gd name="T65" fmla="*/ 10 h 18"/>
                <a:gd name="T66" fmla="*/ 140 w 140"/>
                <a:gd name="T67" fmla="*/ 10 h 1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40"/>
                <a:gd name="T103" fmla="*/ 0 h 18"/>
                <a:gd name="T104" fmla="*/ 140 w 140"/>
                <a:gd name="T105" fmla="*/ 18 h 1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40" h="18">
                  <a:moveTo>
                    <a:pt x="140" y="10"/>
                  </a:moveTo>
                  <a:lnTo>
                    <a:pt x="134" y="14"/>
                  </a:lnTo>
                  <a:lnTo>
                    <a:pt x="128" y="16"/>
                  </a:lnTo>
                  <a:lnTo>
                    <a:pt x="120" y="18"/>
                  </a:lnTo>
                  <a:lnTo>
                    <a:pt x="112" y="18"/>
                  </a:lnTo>
                  <a:lnTo>
                    <a:pt x="104" y="18"/>
                  </a:lnTo>
                  <a:lnTo>
                    <a:pt x="96" y="16"/>
                  </a:lnTo>
                  <a:lnTo>
                    <a:pt x="88" y="14"/>
                  </a:lnTo>
                  <a:lnTo>
                    <a:pt x="82" y="14"/>
                  </a:lnTo>
                  <a:lnTo>
                    <a:pt x="70" y="12"/>
                  </a:lnTo>
                  <a:lnTo>
                    <a:pt x="60" y="12"/>
                  </a:lnTo>
                  <a:lnTo>
                    <a:pt x="50" y="12"/>
                  </a:lnTo>
                  <a:lnTo>
                    <a:pt x="40" y="10"/>
                  </a:lnTo>
                  <a:lnTo>
                    <a:pt x="28" y="10"/>
                  </a:lnTo>
                  <a:lnTo>
                    <a:pt x="18" y="8"/>
                  </a:lnTo>
                  <a:lnTo>
                    <a:pt x="8" y="4"/>
                  </a:lnTo>
                  <a:lnTo>
                    <a:pt x="0" y="0"/>
                  </a:lnTo>
                  <a:lnTo>
                    <a:pt x="8" y="2"/>
                  </a:lnTo>
                  <a:lnTo>
                    <a:pt x="18" y="2"/>
                  </a:lnTo>
                  <a:lnTo>
                    <a:pt x="26" y="4"/>
                  </a:lnTo>
                  <a:lnTo>
                    <a:pt x="34" y="4"/>
                  </a:lnTo>
                  <a:lnTo>
                    <a:pt x="44" y="4"/>
                  </a:lnTo>
                  <a:lnTo>
                    <a:pt x="52" y="4"/>
                  </a:lnTo>
                  <a:lnTo>
                    <a:pt x="62" y="4"/>
                  </a:lnTo>
                  <a:lnTo>
                    <a:pt x="70" y="4"/>
                  </a:lnTo>
                  <a:lnTo>
                    <a:pt x="80" y="4"/>
                  </a:lnTo>
                  <a:lnTo>
                    <a:pt x="88" y="4"/>
                  </a:lnTo>
                  <a:lnTo>
                    <a:pt x="96" y="6"/>
                  </a:lnTo>
                  <a:lnTo>
                    <a:pt x="106" y="6"/>
                  </a:lnTo>
                  <a:lnTo>
                    <a:pt x="114" y="6"/>
                  </a:lnTo>
                  <a:lnTo>
                    <a:pt x="124" y="8"/>
                  </a:lnTo>
                  <a:lnTo>
                    <a:pt x="132" y="8"/>
                  </a:lnTo>
                  <a:lnTo>
                    <a:pt x="140" y="10"/>
                  </a:lnTo>
                  <a:close/>
                </a:path>
              </a:pathLst>
            </a:custGeom>
            <a:solidFill>
              <a:srgbClr val="CE4F00"/>
            </a:solidFill>
            <a:ln w="9525">
              <a:noFill/>
              <a:round/>
              <a:headEnd/>
              <a:tailEnd/>
            </a:ln>
          </p:spPr>
          <p:txBody>
            <a:bodyPr>
              <a:prstTxWarp prst="textNoShape">
                <a:avLst/>
              </a:prstTxWarp>
            </a:bodyPr>
            <a:lstStyle/>
            <a:p>
              <a:endParaRPr lang="en-US"/>
            </a:p>
          </p:txBody>
        </p:sp>
        <p:sp>
          <p:nvSpPr>
            <p:cNvPr id="47422" name="Freeform 164"/>
            <p:cNvSpPr>
              <a:spLocks noChangeAspect="1"/>
            </p:cNvSpPr>
            <p:nvPr/>
          </p:nvSpPr>
          <p:spPr bwMode="auto">
            <a:xfrm>
              <a:off x="1609" y="2448"/>
              <a:ext cx="32" cy="30"/>
            </a:xfrm>
            <a:custGeom>
              <a:avLst/>
              <a:gdLst>
                <a:gd name="T0" fmla="*/ 16 w 32"/>
                <a:gd name="T1" fmla="*/ 30 h 30"/>
                <a:gd name="T2" fmla="*/ 22 w 32"/>
                <a:gd name="T3" fmla="*/ 28 h 30"/>
                <a:gd name="T4" fmla="*/ 28 w 32"/>
                <a:gd name="T5" fmla="*/ 26 h 30"/>
                <a:gd name="T6" fmla="*/ 30 w 32"/>
                <a:gd name="T7" fmla="*/ 20 h 30"/>
                <a:gd name="T8" fmla="*/ 32 w 32"/>
                <a:gd name="T9" fmla="*/ 14 h 30"/>
                <a:gd name="T10" fmla="*/ 30 w 32"/>
                <a:gd name="T11" fmla="*/ 8 h 30"/>
                <a:gd name="T12" fmla="*/ 28 w 32"/>
                <a:gd name="T13" fmla="*/ 4 h 30"/>
                <a:gd name="T14" fmla="*/ 22 w 32"/>
                <a:gd name="T15" fmla="*/ 0 h 30"/>
                <a:gd name="T16" fmla="*/ 16 w 32"/>
                <a:gd name="T17" fmla="*/ 0 h 30"/>
                <a:gd name="T18" fmla="*/ 10 w 32"/>
                <a:gd name="T19" fmla="*/ 0 h 30"/>
                <a:gd name="T20" fmla="*/ 6 w 32"/>
                <a:gd name="T21" fmla="*/ 4 h 30"/>
                <a:gd name="T22" fmla="*/ 2 w 32"/>
                <a:gd name="T23" fmla="*/ 8 h 30"/>
                <a:gd name="T24" fmla="*/ 0 w 32"/>
                <a:gd name="T25" fmla="*/ 14 h 30"/>
                <a:gd name="T26" fmla="*/ 2 w 32"/>
                <a:gd name="T27" fmla="*/ 20 h 30"/>
                <a:gd name="T28" fmla="*/ 6 w 32"/>
                <a:gd name="T29" fmla="*/ 26 h 30"/>
                <a:gd name="T30" fmla="*/ 10 w 32"/>
                <a:gd name="T31" fmla="*/ 28 h 30"/>
                <a:gd name="T32" fmla="*/ 16 w 32"/>
                <a:gd name="T33" fmla="*/ 30 h 30"/>
                <a:gd name="T34" fmla="*/ 16 w 32"/>
                <a:gd name="T35" fmla="*/ 30 h 3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2"/>
                <a:gd name="T55" fmla="*/ 0 h 30"/>
                <a:gd name="T56" fmla="*/ 32 w 32"/>
                <a:gd name="T57" fmla="*/ 30 h 30"/>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2" h="30">
                  <a:moveTo>
                    <a:pt x="16" y="30"/>
                  </a:moveTo>
                  <a:lnTo>
                    <a:pt x="22" y="28"/>
                  </a:lnTo>
                  <a:lnTo>
                    <a:pt x="28" y="26"/>
                  </a:lnTo>
                  <a:lnTo>
                    <a:pt x="30" y="20"/>
                  </a:lnTo>
                  <a:lnTo>
                    <a:pt x="32" y="14"/>
                  </a:lnTo>
                  <a:lnTo>
                    <a:pt x="30" y="8"/>
                  </a:lnTo>
                  <a:lnTo>
                    <a:pt x="28" y="4"/>
                  </a:lnTo>
                  <a:lnTo>
                    <a:pt x="22" y="0"/>
                  </a:lnTo>
                  <a:lnTo>
                    <a:pt x="16" y="0"/>
                  </a:lnTo>
                  <a:lnTo>
                    <a:pt x="10" y="0"/>
                  </a:lnTo>
                  <a:lnTo>
                    <a:pt x="6" y="4"/>
                  </a:lnTo>
                  <a:lnTo>
                    <a:pt x="2" y="8"/>
                  </a:lnTo>
                  <a:lnTo>
                    <a:pt x="0" y="14"/>
                  </a:lnTo>
                  <a:lnTo>
                    <a:pt x="2" y="20"/>
                  </a:lnTo>
                  <a:lnTo>
                    <a:pt x="6" y="26"/>
                  </a:lnTo>
                  <a:lnTo>
                    <a:pt x="10" y="28"/>
                  </a:lnTo>
                  <a:lnTo>
                    <a:pt x="16" y="30"/>
                  </a:lnTo>
                  <a:close/>
                </a:path>
              </a:pathLst>
            </a:custGeom>
            <a:solidFill>
              <a:srgbClr val="FFFF00"/>
            </a:solidFill>
            <a:ln w="9525">
              <a:noFill/>
              <a:round/>
              <a:headEnd/>
              <a:tailEnd/>
            </a:ln>
          </p:spPr>
          <p:txBody>
            <a:bodyPr>
              <a:prstTxWarp prst="textNoShape">
                <a:avLst/>
              </a:prstTxWarp>
            </a:bodyPr>
            <a:lstStyle/>
            <a:p>
              <a:endParaRPr lang="en-US"/>
            </a:p>
          </p:txBody>
        </p:sp>
        <p:sp>
          <p:nvSpPr>
            <p:cNvPr id="47423" name="Freeform 165"/>
            <p:cNvSpPr>
              <a:spLocks noChangeAspect="1"/>
            </p:cNvSpPr>
            <p:nvPr/>
          </p:nvSpPr>
          <p:spPr bwMode="auto">
            <a:xfrm>
              <a:off x="1621" y="2456"/>
              <a:ext cx="12" cy="14"/>
            </a:xfrm>
            <a:custGeom>
              <a:avLst/>
              <a:gdLst>
                <a:gd name="T0" fmla="*/ 6 w 12"/>
                <a:gd name="T1" fmla="*/ 14 h 14"/>
                <a:gd name="T2" fmla="*/ 8 w 12"/>
                <a:gd name="T3" fmla="*/ 14 h 14"/>
                <a:gd name="T4" fmla="*/ 12 w 12"/>
                <a:gd name="T5" fmla="*/ 12 h 14"/>
                <a:gd name="T6" fmla="*/ 12 w 12"/>
                <a:gd name="T7" fmla="*/ 10 h 14"/>
                <a:gd name="T8" fmla="*/ 12 w 12"/>
                <a:gd name="T9" fmla="*/ 6 h 14"/>
                <a:gd name="T10" fmla="*/ 12 w 12"/>
                <a:gd name="T11" fmla="*/ 4 h 14"/>
                <a:gd name="T12" fmla="*/ 12 w 12"/>
                <a:gd name="T13" fmla="*/ 2 h 14"/>
                <a:gd name="T14" fmla="*/ 8 w 12"/>
                <a:gd name="T15" fmla="*/ 0 h 14"/>
                <a:gd name="T16" fmla="*/ 6 w 12"/>
                <a:gd name="T17" fmla="*/ 0 h 14"/>
                <a:gd name="T18" fmla="*/ 4 w 12"/>
                <a:gd name="T19" fmla="*/ 0 h 14"/>
                <a:gd name="T20" fmla="*/ 2 w 12"/>
                <a:gd name="T21" fmla="*/ 2 h 14"/>
                <a:gd name="T22" fmla="*/ 0 w 12"/>
                <a:gd name="T23" fmla="*/ 4 h 14"/>
                <a:gd name="T24" fmla="*/ 0 w 12"/>
                <a:gd name="T25" fmla="*/ 6 h 14"/>
                <a:gd name="T26" fmla="*/ 0 w 12"/>
                <a:gd name="T27" fmla="*/ 10 h 14"/>
                <a:gd name="T28" fmla="*/ 2 w 12"/>
                <a:gd name="T29" fmla="*/ 12 h 14"/>
                <a:gd name="T30" fmla="*/ 4 w 12"/>
                <a:gd name="T31" fmla="*/ 14 h 14"/>
                <a:gd name="T32" fmla="*/ 6 w 12"/>
                <a:gd name="T33" fmla="*/ 14 h 14"/>
                <a:gd name="T34" fmla="*/ 6 w 12"/>
                <a:gd name="T35" fmla="*/ 14 h 1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
                <a:gd name="T55" fmla="*/ 0 h 14"/>
                <a:gd name="T56" fmla="*/ 12 w 12"/>
                <a:gd name="T57" fmla="*/ 14 h 1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 h="14">
                  <a:moveTo>
                    <a:pt x="6" y="14"/>
                  </a:moveTo>
                  <a:lnTo>
                    <a:pt x="8" y="14"/>
                  </a:lnTo>
                  <a:lnTo>
                    <a:pt x="12" y="12"/>
                  </a:lnTo>
                  <a:lnTo>
                    <a:pt x="12" y="10"/>
                  </a:lnTo>
                  <a:lnTo>
                    <a:pt x="12" y="6"/>
                  </a:lnTo>
                  <a:lnTo>
                    <a:pt x="12" y="4"/>
                  </a:lnTo>
                  <a:lnTo>
                    <a:pt x="12" y="2"/>
                  </a:lnTo>
                  <a:lnTo>
                    <a:pt x="8" y="0"/>
                  </a:lnTo>
                  <a:lnTo>
                    <a:pt x="6" y="0"/>
                  </a:lnTo>
                  <a:lnTo>
                    <a:pt x="4" y="0"/>
                  </a:lnTo>
                  <a:lnTo>
                    <a:pt x="2" y="2"/>
                  </a:lnTo>
                  <a:lnTo>
                    <a:pt x="0" y="4"/>
                  </a:lnTo>
                  <a:lnTo>
                    <a:pt x="0" y="6"/>
                  </a:lnTo>
                  <a:lnTo>
                    <a:pt x="0" y="10"/>
                  </a:lnTo>
                  <a:lnTo>
                    <a:pt x="2" y="12"/>
                  </a:lnTo>
                  <a:lnTo>
                    <a:pt x="4" y="14"/>
                  </a:lnTo>
                  <a:lnTo>
                    <a:pt x="6" y="14"/>
                  </a:lnTo>
                  <a:close/>
                </a:path>
              </a:pathLst>
            </a:custGeom>
            <a:solidFill>
              <a:srgbClr val="000000"/>
            </a:solidFill>
            <a:ln w="9525">
              <a:noFill/>
              <a:round/>
              <a:headEnd/>
              <a:tailEnd/>
            </a:ln>
          </p:spPr>
          <p:txBody>
            <a:bodyPr>
              <a:prstTxWarp prst="textNoShape">
                <a:avLst/>
              </a:prstTxWarp>
            </a:bodyPr>
            <a:lstStyle/>
            <a:p>
              <a:endParaRPr lang="en-US"/>
            </a:p>
          </p:txBody>
        </p:sp>
        <p:sp>
          <p:nvSpPr>
            <p:cNvPr id="47424" name="Freeform 166"/>
            <p:cNvSpPr>
              <a:spLocks noChangeAspect="1"/>
            </p:cNvSpPr>
            <p:nvPr/>
          </p:nvSpPr>
          <p:spPr bwMode="auto">
            <a:xfrm>
              <a:off x="1501" y="2390"/>
              <a:ext cx="144" cy="114"/>
            </a:xfrm>
            <a:custGeom>
              <a:avLst/>
              <a:gdLst>
                <a:gd name="T0" fmla="*/ 142 w 144"/>
                <a:gd name="T1" fmla="*/ 26 h 114"/>
                <a:gd name="T2" fmla="*/ 134 w 144"/>
                <a:gd name="T3" fmla="*/ 26 h 114"/>
                <a:gd name="T4" fmla="*/ 122 w 144"/>
                <a:gd name="T5" fmla="*/ 28 h 114"/>
                <a:gd name="T6" fmla="*/ 106 w 144"/>
                <a:gd name="T7" fmla="*/ 30 h 114"/>
                <a:gd name="T8" fmla="*/ 62 w 144"/>
                <a:gd name="T9" fmla="*/ 54 h 114"/>
                <a:gd name="T10" fmla="*/ 60 w 144"/>
                <a:gd name="T11" fmla="*/ 60 h 114"/>
                <a:gd name="T12" fmla="*/ 56 w 144"/>
                <a:gd name="T13" fmla="*/ 74 h 114"/>
                <a:gd name="T14" fmla="*/ 48 w 144"/>
                <a:gd name="T15" fmla="*/ 88 h 114"/>
                <a:gd name="T16" fmla="*/ 44 w 144"/>
                <a:gd name="T17" fmla="*/ 96 h 114"/>
                <a:gd name="T18" fmla="*/ 40 w 144"/>
                <a:gd name="T19" fmla="*/ 98 h 114"/>
                <a:gd name="T20" fmla="*/ 34 w 144"/>
                <a:gd name="T21" fmla="*/ 100 h 114"/>
                <a:gd name="T22" fmla="*/ 24 w 144"/>
                <a:gd name="T23" fmla="*/ 104 h 114"/>
                <a:gd name="T24" fmla="*/ 14 w 144"/>
                <a:gd name="T25" fmla="*/ 110 h 114"/>
                <a:gd name="T26" fmla="*/ 10 w 144"/>
                <a:gd name="T27" fmla="*/ 112 h 114"/>
                <a:gd name="T28" fmla="*/ 4 w 144"/>
                <a:gd name="T29" fmla="*/ 114 h 114"/>
                <a:gd name="T30" fmla="*/ 0 w 144"/>
                <a:gd name="T31" fmla="*/ 110 h 114"/>
                <a:gd name="T32" fmla="*/ 8 w 144"/>
                <a:gd name="T33" fmla="*/ 96 h 114"/>
                <a:gd name="T34" fmla="*/ 12 w 144"/>
                <a:gd name="T35" fmla="*/ 92 h 114"/>
                <a:gd name="T36" fmla="*/ 20 w 144"/>
                <a:gd name="T37" fmla="*/ 80 h 114"/>
                <a:gd name="T38" fmla="*/ 26 w 144"/>
                <a:gd name="T39" fmla="*/ 70 h 114"/>
                <a:gd name="T40" fmla="*/ 22 w 144"/>
                <a:gd name="T41" fmla="*/ 66 h 114"/>
                <a:gd name="T42" fmla="*/ 18 w 144"/>
                <a:gd name="T43" fmla="*/ 66 h 114"/>
                <a:gd name="T44" fmla="*/ 10 w 144"/>
                <a:gd name="T45" fmla="*/ 66 h 114"/>
                <a:gd name="T46" fmla="*/ 10 w 144"/>
                <a:gd name="T47" fmla="*/ 64 h 114"/>
                <a:gd name="T48" fmla="*/ 20 w 144"/>
                <a:gd name="T49" fmla="*/ 52 h 114"/>
                <a:gd name="T50" fmla="*/ 28 w 144"/>
                <a:gd name="T51" fmla="*/ 50 h 114"/>
                <a:gd name="T52" fmla="*/ 44 w 144"/>
                <a:gd name="T53" fmla="*/ 44 h 114"/>
                <a:gd name="T54" fmla="*/ 56 w 144"/>
                <a:gd name="T55" fmla="*/ 38 h 114"/>
                <a:gd name="T56" fmla="*/ 52 w 144"/>
                <a:gd name="T57" fmla="*/ 32 h 114"/>
                <a:gd name="T58" fmla="*/ 52 w 144"/>
                <a:gd name="T59" fmla="*/ 30 h 114"/>
                <a:gd name="T60" fmla="*/ 50 w 144"/>
                <a:gd name="T61" fmla="*/ 28 h 114"/>
                <a:gd name="T62" fmla="*/ 54 w 144"/>
                <a:gd name="T63" fmla="*/ 26 h 114"/>
                <a:gd name="T64" fmla="*/ 72 w 144"/>
                <a:gd name="T65" fmla="*/ 26 h 114"/>
                <a:gd name="T66" fmla="*/ 76 w 144"/>
                <a:gd name="T67" fmla="*/ 24 h 114"/>
                <a:gd name="T68" fmla="*/ 86 w 144"/>
                <a:gd name="T69" fmla="*/ 18 h 114"/>
                <a:gd name="T70" fmla="*/ 92 w 144"/>
                <a:gd name="T71" fmla="*/ 14 h 114"/>
                <a:gd name="T72" fmla="*/ 84 w 144"/>
                <a:gd name="T73" fmla="*/ 10 h 114"/>
                <a:gd name="T74" fmla="*/ 84 w 144"/>
                <a:gd name="T75" fmla="*/ 8 h 114"/>
                <a:gd name="T76" fmla="*/ 86 w 144"/>
                <a:gd name="T77" fmla="*/ 6 h 114"/>
                <a:gd name="T78" fmla="*/ 92 w 144"/>
                <a:gd name="T79" fmla="*/ 6 h 114"/>
                <a:gd name="T80" fmla="*/ 106 w 144"/>
                <a:gd name="T81" fmla="*/ 10 h 114"/>
                <a:gd name="T82" fmla="*/ 112 w 144"/>
                <a:gd name="T83" fmla="*/ 10 h 114"/>
                <a:gd name="T84" fmla="*/ 120 w 144"/>
                <a:gd name="T85" fmla="*/ 12 h 114"/>
                <a:gd name="T86" fmla="*/ 130 w 144"/>
                <a:gd name="T87" fmla="*/ 10 h 114"/>
                <a:gd name="T88" fmla="*/ 134 w 144"/>
                <a:gd name="T89" fmla="*/ 4 h 114"/>
                <a:gd name="T90" fmla="*/ 140 w 144"/>
                <a:gd name="T91" fmla="*/ 0 h 114"/>
                <a:gd name="T92" fmla="*/ 144 w 144"/>
                <a:gd name="T93" fmla="*/ 26 h 114"/>
                <a:gd name="T94" fmla="*/ 144 w 144"/>
                <a:gd name="T95" fmla="*/ 26 h 11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44"/>
                <a:gd name="T145" fmla="*/ 0 h 114"/>
                <a:gd name="T146" fmla="*/ 144 w 144"/>
                <a:gd name="T147" fmla="*/ 114 h 11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44" h="114">
                  <a:moveTo>
                    <a:pt x="144" y="26"/>
                  </a:moveTo>
                  <a:lnTo>
                    <a:pt x="142" y="26"/>
                  </a:lnTo>
                  <a:lnTo>
                    <a:pt x="140" y="26"/>
                  </a:lnTo>
                  <a:lnTo>
                    <a:pt x="134" y="26"/>
                  </a:lnTo>
                  <a:lnTo>
                    <a:pt x="128" y="26"/>
                  </a:lnTo>
                  <a:lnTo>
                    <a:pt x="122" y="28"/>
                  </a:lnTo>
                  <a:lnTo>
                    <a:pt x="114" y="28"/>
                  </a:lnTo>
                  <a:lnTo>
                    <a:pt x="106" y="30"/>
                  </a:lnTo>
                  <a:lnTo>
                    <a:pt x="98" y="34"/>
                  </a:lnTo>
                  <a:lnTo>
                    <a:pt x="62" y="54"/>
                  </a:lnTo>
                  <a:lnTo>
                    <a:pt x="60" y="56"/>
                  </a:lnTo>
                  <a:lnTo>
                    <a:pt x="60" y="60"/>
                  </a:lnTo>
                  <a:lnTo>
                    <a:pt x="58" y="66"/>
                  </a:lnTo>
                  <a:lnTo>
                    <a:pt x="56" y="74"/>
                  </a:lnTo>
                  <a:lnTo>
                    <a:pt x="52" y="82"/>
                  </a:lnTo>
                  <a:lnTo>
                    <a:pt x="48" y="88"/>
                  </a:lnTo>
                  <a:lnTo>
                    <a:pt x="46" y="94"/>
                  </a:lnTo>
                  <a:lnTo>
                    <a:pt x="44" y="96"/>
                  </a:lnTo>
                  <a:lnTo>
                    <a:pt x="42" y="96"/>
                  </a:lnTo>
                  <a:lnTo>
                    <a:pt x="40" y="98"/>
                  </a:lnTo>
                  <a:lnTo>
                    <a:pt x="38" y="98"/>
                  </a:lnTo>
                  <a:lnTo>
                    <a:pt x="34" y="100"/>
                  </a:lnTo>
                  <a:lnTo>
                    <a:pt x="28" y="102"/>
                  </a:lnTo>
                  <a:lnTo>
                    <a:pt x="24" y="104"/>
                  </a:lnTo>
                  <a:lnTo>
                    <a:pt x="18" y="106"/>
                  </a:lnTo>
                  <a:lnTo>
                    <a:pt x="14" y="110"/>
                  </a:lnTo>
                  <a:lnTo>
                    <a:pt x="12" y="112"/>
                  </a:lnTo>
                  <a:lnTo>
                    <a:pt x="10" y="112"/>
                  </a:lnTo>
                  <a:lnTo>
                    <a:pt x="6" y="114"/>
                  </a:lnTo>
                  <a:lnTo>
                    <a:pt x="4" y="114"/>
                  </a:lnTo>
                  <a:lnTo>
                    <a:pt x="0" y="112"/>
                  </a:lnTo>
                  <a:lnTo>
                    <a:pt x="0" y="110"/>
                  </a:lnTo>
                  <a:lnTo>
                    <a:pt x="2" y="104"/>
                  </a:lnTo>
                  <a:lnTo>
                    <a:pt x="8" y="96"/>
                  </a:lnTo>
                  <a:lnTo>
                    <a:pt x="12" y="92"/>
                  </a:lnTo>
                  <a:lnTo>
                    <a:pt x="16" y="86"/>
                  </a:lnTo>
                  <a:lnTo>
                    <a:pt x="20" y="80"/>
                  </a:lnTo>
                  <a:lnTo>
                    <a:pt x="24" y="74"/>
                  </a:lnTo>
                  <a:lnTo>
                    <a:pt x="26" y="70"/>
                  </a:lnTo>
                  <a:lnTo>
                    <a:pt x="26" y="66"/>
                  </a:lnTo>
                  <a:lnTo>
                    <a:pt x="22" y="66"/>
                  </a:lnTo>
                  <a:lnTo>
                    <a:pt x="20" y="66"/>
                  </a:lnTo>
                  <a:lnTo>
                    <a:pt x="18" y="66"/>
                  </a:lnTo>
                  <a:lnTo>
                    <a:pt x="14" y="68"/>
                  </a:lnTo>
                  <a:lnTo>
                    <a:pt x="10" y="66"/>
                  </a:lnTo>
                  <a:lnTo>
                    <a:pt x="8" y="66"/>
                  </a:lnTo>
                  <a:lnTo>
                    <a:pt x="10" y="64"/>
                  </a:lnTo>
                  <a:lnTo>
                    <a:pt x="12" y="60"/>
                  </a:lnTo>
                  <a:lnTo>
                    <a:pt x="20" y="52"/>
                  </a:lnTo>
                  <a:lnTo>
                    <a:pt x="22" y="52"/>
                  </a:lnTo>
                  <a:lnTo>
                    <a:pt x="28" y="50"/>
                  </a:lnTo>
                  <a:lnTo>
                    <a:pt x="34" y="48"/>
                  </a:lnTo>
                  <a:lnTo>
                    <a:pt x="44" y="44"/>
                  </a:lnTo>
                  <a:lnTo>
                    <a:pt x="50" y="40"/>
                  </a:lnTo>
                  <a:lnTo>
                    <a:pt x="56" y="38"/>
                  </a:lnTo>
                  <a:lnTo>
                    <a:pt x="56" y="34"/>
                  </a:lnTo>
                  <a:lnTo>
                    <a:pt x="52" y="32"/>
                  </a:lnTo>
                  <a:lnTo>
                    <a:pt x="52" y="30"/>
                  </a:lnTo>
                  <a:lnTo>
                    <a:pt x="50" y="30"/>
                  </a:lnTo>
                  <a:lnTo>
                    <a:pt x="50" y="28"/>
                  </a:lnTo>
                  <a:lnTo>
                    <a:pt x="52" y="28"/>
                  </a:lnTo>
                  <a:lnTo>
                    <a:pt x="54" y="26"/>
                  </a:lnTo>
                  <a:lnTo>
                    <a:pt x="60" y="26"/>
                  </a:lnTo>
                  <a:lnTo>
                    <a:pt x="72" y="26"/>
                  </a:lnTo>
                  <a:lnTo>
                    <a:pt x="76" y="24"/>
                  </a:lnTo>
                  <a:lnTo>
                    <a:pt x="82" y="22"/>
                  </a:lnTo>
                  <a:lnTo>
                    <a:pt x="86" y="18"/>
                  </a:lnTo>
                  <a:lnTo>
                    <a:pt x="90" y="16"/>
                  </a:lnTo>
                  <a:lnTo>
                    <a:pt x="92" y="14"/>
                  </a:lnTo>
                  <a:lnTo>
                    <a:pt x="90" y="10"/>
                  </a:lnTo>
                  <a:lnTo>
                    <a:pt x="84" y="10"/>
                  </a:lnTo>
                  <a:lnTo>
                    <a:pt x="84" y="8"/>
                  </a:lnTo>
                  <a:lnTo>
                    <a:pt x="86" y="6"/>
                  </a:lnTo>
                  <a:lnTo>
                    <a:pt x="88" y="6"/>
                  </a:lnTo>
                  <a:lnTo>
                    <a:pt x="92" y="6"/>
                  </a:lnTo>
                  <a:lnTo>
                    <a:pt x="98" y="6"/>
                  </a:lnTo>
                  <a:lnTo>
                    <a:pt x="106" y="10"/>
                  </a:lnTo>
                  <a:lnTo>
                    <a:pt x="108" y="10"/>
                  </a:lnTo>
                  <a:lnTo>
                    <a:pt x="112" y="10"/>
                  </a:lnTo>
                  <a:lnTo>
                    <a:pt x="116" y="12"/>
                  </a:lnTo>
                  <a:lnTo>
                    <a:pt x="120" y="12"/>
                  </a:lnTo>
                  <a:lnTo>
                    <a:pt x="126" y="12"/>
                  </a:lnTo>
                  <a:lnTo>
                    <a:pt x="130" y="10"/>
                  </a:lnTo>
                  <a:lnTo>
                    <a:pt x="134" y="8"/>
                  </a:lnTo>
                  <a:lnTo>
                    <a:pt x="134" y="4"/>
                  </a:lnTo>
                  <a:lnTo>
                    <a:pt x="136" y="2"/>
                  </a:lnTo>
                  <a:lnTo>
                    <a:pt x="140" y="0"/>
                  </a:lnTo>
                  <a:lnTo>
                    <a:pt x="144" y="6"/>
                  </a:lnTo>
                  <a:lnTo>
                    <a:pt x="144" y="26"/>
                  </a:lnTo>
                  <a:close/>
                </a:path>
              </a:pathLst>
            </a:custGeom>
            <a:solidFill>
              <a:srgbClr val="7F0000"/>
            </a:solidFill>
            <a:ln w="9525">
              <a:noFill/>
              <a:round/>
              <a:headEnd/>
              <a:tailEnd/>
            </a:ln>
          </p:spPr>
          <p:txBody>
            <a:bodyPr>
              <a:prstTxWarp prst="textNoShape">
                <a:avLst/>
              </a:prstTxWarp>
            </a:bodyPr>
            <a:lstStyle/>
            <a:p>
              <a:endParaRPr lang="en-US"/>
            </a:p>
          </p:txBody>
        </p:sp>
        <p:sp>
          <p:nvSpPr>
            <p:cNvPr id="47425" name="Freeform 167"/>
            <p:cNvSpPr>
              <a:spLocks noChangeAspect="1"/>
            </p:cNvSpPr>
            <p:nvPr/>
          </p:nvSpPr>
          <p:spPr bwMode="auto">
            <a:xfrm>
              <a:off x="1671" y="2490"/>
              <a:ext cx="52" cy="56"/>
            </a:xfrm>
            <a:custGeom>
              <a:avLst/>
              <a:gdLst>
                <a:gd name="T0" fmla="*/ 48 w 52"/>
                <a:gd name="T1" fmla="*/ 52 h 56"/>
                <a:gd name="T2" fmla="*/ 52 w 52"/>
                <a:gd name="T3" fmla="*/ 44 h 56"/>
                <a:gd name="T4" fmla="*/ 52 w 52"/>
                <a:gd name="T5" fmla="*/ 36 h 56"/>
                <a:gd name="T6" fmla="*/ 50 w 52"/>
                <a:gd name="T7" fmla="*/ 24 h 56"/>
                <a:gd name="T8" fmla="*/ 42 w 52"/>
                <a:gd name="T9" fmla="*/ 14 h 56"/>
                <a:gd name="T10" fmla="*/ 38 w 52"/>
                <a:gd name="T11" fmla="*/ 10 h 56"/>
                <a:gd name="T12" fmla="*/ 34 w 52"/>
                <a:gd name="T13" fmla="*/ 6 h 56"/>
                <a:gd name="T14" fmla="*/ 28 w 52"/>
                <a:gd name="T15" fmla="*/ 4 h 56"/>
                <a:gd name="T16" fmla="*/ 24 w 52"/>
                <a:gd name="T17" fmla="*/ 2 h 56"/>
                <a:gd name="T18" fmla="*/ 18 w 52"/>
                <a:gd name="T19" fmla="*/ 0 h 56"/>
                <a:gd name="T20" fmla="*/ 14 w 52"/>
                <a:gd name="T21" fmla="*/ 2 h 56"/>
                <a:gd name="T22" fmla="*/ 10 w 52"/>
                <a:gd name="T23" fmla="*/ 2 h 56"/>
                <a:gd name="T24" fmla="*/ 6 w 52"/>
                <a:gd name="T25" fmla="*/ 4 h 56"/>
                <a:gd name="T26" fmla="*/ 0 w 52"/>
                <a:gd name="T27" fmla="*/ 12 h 56"/>
                <a:gd name="T28" fmla="*/ 0 w 52"/>
                <a:gd name="T29" fmla="*/ 22 h 56"/>
                <a:gd name="T30" fmla="*/ 4 w 52"/>
                <a:gd name="T31" fmla="*/ 32 h 56"/>
                <a:gd name="T32" fmla="*/ 10 w 52"/>
                <a:gd name="T33" fmla="*/ 42 h 56"/>
                <a:gd name="T34" fmla="*/ 16 w 52"/>
                <a:gd name="T35" fmla="*/ 48 h 56"/>
                <a:gd name="T36" fmla="*/ 20 w 52"/>
                <a:gd name="T37" fmla="*/ 50 h 56"/>
                <a:gd name="T38" fmla="*/ 26 w 52"/>
                <a:gd name="T39" fmla="*/ 54 h 56"/>
                <a:gd name="T40" fmla="*/ 30 w 52"/>
                <a:gd name="T41" fmla="*/ 56 h 56"/>
                <a:gd name="T42" fmla="*/ 34 w 52"/>
                <a:gd name="T43" fmla="*/ 56 h 56"/>
                <a:gd name="T44" fmla="*/ 40 w 52"/>
                <a:gd name="T45" fmla="*/ 56 h 56"/>
                <a:gd name="T46" fmla="*/ 44 w 52"/>
                <a:gd name="T47" fmla="*/ 54 h 56"/>
                <a:gd name="T48" fmla="*/ 48 w 52"/>
                <a:gd name="T49" fmla="*/ 52 h 56"/>
                <a:gd name="T50" fmla="*/ 48 w 52"/>
                <a:gd name="T51" fmla="*/ 52 h 5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2"/>
                <a:gd name="T79" fmla="*/ 0 h 56"/>
                <a:gd name="T80" fmla="*/ 52 w 52"/>
                <a:gd name="T81" fmla="*/ 56 h 5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2" h="56">
                  <a:moveTo>
                    <a:pt x="48" y="52"/>
                  </a:moveTo>
                  <a:lnTo>
                    <a:pt x="52" y="44"/>
                  </a:lnTo>
                  <a:lnTo>
                    <a:pt x="52" y="36"/>
                  </a:lnTo>
                  <a:lnTo>
                    <a:pt x="50" y="24"/>
                  </a:lnTo>
                  <a:lnTo>
                    <a:pt x="42" y="14"/>
                  </a:lnTo>
                  <a:lnTo>
                    <a:pt x="38" y="10"/>
                  </a:lnTo>
                  <a:lnTo>
                    <a:pt x="34" y="6"/>
                  </a:lnTo>
                  <a:lnTo>
                    <a:pt x="28" y="4"/>
                  </a:lnTo>
                  <a:lnTo>
                    <a:pt x="24" y="2"/>
                  </a:lnTo>
                  <a:lnTo>
                    <a:pt x="18" y="0"/>
                  </a:lnTo>
                  <a:lnTo>
                    <a:pt x="14" y="2"/>
                  </a:lnTo>
                  <a:lnTo>
                    <a:pt x="10" y="2"/>
                  </a:lnTo>
                  <a:lnTo>
                    <a:pt x="6" y="4"/>
                  </a:lnTo>
                  <a:lnTo>
                    <a:pt x="0" y="12"/>
                  </a:lnTo>
                  <a:lnTo>
                    <a:pt x="0" y="22"/>
                  </a:lnTo>
                  <a:lnTo>
                    <a:pt x="4" y="32"/>
                  </a:lnTo>
                  <a:lnTo>
                    <a:pt x="10" y="42"/>
                  </a:lnTo>
                  <a:lnTo>
                    <a:pt x="16" y="48"/>
                  </a:lnTo>
                  <a:lnTo>
                    <a:pt x="20" y="50"/>
                  </a:lnTo>
                  <a:lnTo>
                    <a:pt x="26" y="54"/>
                  </a:lnTo>
                  <a:lnTo>
                    <a:pt x="30" y="56"/>
                  </a:lnTo>
                  <a:lnTo>
                    <a:pt x="34" y="56"/>
                  </a:lnTo>
                  <a:lnTo>
                    <a:pt x="40" y="56"/>
                  </a:lnTo>
                  <a:lnTo>
                    <a:pt x="44" y="54"/>
                  </a:lnTo>
                  <a:lnTo>
                    <a:pt x="48" y="52"/>
                  </a:lnTo>
                  <a:close/>
                </a:path>
              </a:pathLst>
            </a:custGeom>
            <a:solidFill>
              <a:srgbClr val="7F0000"/>
            </a:solidFill>
            <a:ln w="9525">
              <a:noFill/>
              <a:round/>
              <a:headEnd/>
              <a:tailEnd/>
            </a:ln>
          </p:spPr>
          <p:txBody>
            <a:bodyPr>
              <a:prstTxWarp prst="textNoShape">
                <a:avLst/>
              </a:prstTxWarp>
            </a:bodyPr>
            <a:lstStyle/>
            <a:p>
              <a:endParaRPr lang="en-US"/>
            </a:p>
          </p:txBody>
        </p:sp>
        <p:sp>
          <p:nvSpPr>
            <p:cNvPr id="47426" name="Freeform 168"/>
            <p:cNvSpPr>
              <a:spLocks noChangeAspect="1"/>
            </p:cNvSpPr>
            <p:nvPr/>
          </p:nvSpPr>
          <p:spPr bwMode="auto">
            <a:xfrm>
              <a:off x="1673" y="2492"/>
              <a:ext cx="50" cy="52"/>
            </a:xfrm>
            <a:custGeom>
              <a:avLst/>
              <a:gdLst>
                <a:gd name="T0" fmla="*/ 44 w 50"/>
                <a:gd name="T1" fmla="*/ 48 h 52"/>
                <a:gd name="T2" fmla="*/ 50 w 50"/>
                <a:gd name="T3" fmla="*/ 42 h 52"/>
                <a:gd name="T4" fmla="*/ 50 w 50"/>
                <a:gd name="T5" fmla="*/ 34 h 52"/>
                <a:gd name="T6" fmla="*/ 46 w 50"/>
                <a:gd name="T7" fmla="*/ 22 h 52"/>
                <a:gd name="T8" fmla="*/ 40 w 50"/>
                <a:gd name="T9" fmla="*/ 12 h 52"/>
                <a:gd name="T10" fmla="*/ 36 w 50"/>
                <a:gd name="T11" fmla="*/ 8 h 52"/>
                <a:gd name="T12" fmla="*/ 32 w 50"/>
                <a:gd name="T13" fmla="*/ 4 h 52"/>
                <a:gd name="T14" fmla="*/ 26 w 50"/>
                <a:gd name="T15" fmla="*/ 2 h 52"/>
                <a:gd name="T16" fmla="*/ 22 w 50"/>
                <a:gd name="T17" fmla="*/ 0 h 52"/>
                <a:gd name="T18" fmla="*/ 16 w 50"/>
                <a:gd name="T19" fmla="*/ 0 h 52"/>
                <a:gd name="T20" fmla="*/ 12 w 50"/>
                <a:gd name="T21" fmla="*/ 0 h 52"/>
                <a:gd name="T22" fmla="*/ 8 w 50"/>
                <a:gd name="T23" fmla="*/ 2 h 52"/>
                <a:gd name="T24" fmla="*/ 4 w 50"/>
                <a:gd name="T25" fmla="*/ 4 h 52"/>
                <a:gd name="T26" fmla="*/ 0 w 50"/>
                <a:gd name="T27" fmla="*/ 10 h 52"/>
                <a:gd name="T28" fmla="*/ 0 w 50"/>
                <a:gd name="T29" fmla="*/ 20 h 52"/>
                <a:gd name="T30" fmla="*/ 2 w 50"/>
                <a:gd name="T31" fmla="*/ 30 h 52"/>
                <a:gd name="T32" fmla="*/ 10 w 50"/>
                <a:gd name="T33" fmla="*/ 40 h 52"/>
                <a:gd name="T34" fmla="*/ 14 w 50"/>
                <a:gd name="T35" fmla="*/ 44 h 52"/>
                <a:gd name="T36" fmla="*/ 18 w 50"/>
                <a:gd name="T37" fmla="*/ 48 h 52"/>
                <a:gd name="T38" fmla="*/ 24 w 50"/>
                <a:gd name="T39" fmla="*/ 50 h 52"/>
                <a:gd name="T40" fmla="*/ 28 w 50"/>
                <a:gd name="T41" fmla="*/ 52 h 52"/>
                <a:gd name="T42" fmla="*/ 32 w 50"/>
                <a:gd name="T43" fmla="*/ 52 h 52"/>
                <a:gd name="T44" fmla="*/ 36 w 50"/>
                <a:gd name="T45" fmla="*/ 52 h 52"/>
                <a:gd name="T46" fmla="*/ 40 w 50"/>
                <a:gd name="T47" fmla="*/ 50 h 52"/>
                <a:gd name="T48" fmla="*/ 44 w 50"/>
                <a:gd name="T49" fmla="*/ 48 h 52"/>
                <a:gd name="T50" fmla="*/ 44 w 50"/>
                <a:gd name="T51" fmla="*/ 48 h 5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0"/>
                <a:gd name="T79" fmla="*/ 0 h 52"/>
                <a:gd name="T80" fmla="*/ 50 w 50"/>
                <a:gd name="T81" fmla="*/ 52 h 5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0" h="52">
                  <a:moveTo>
                    <a:pt x="44" y="48"/>
                  </a:moveTo>
                  <a:lnTo>
                    <a:pt x="50" y="42"/>
                  </a:lnTo>
                  <a:lnTo>
                    <a:pt x="50" y="34"/>
                  </a:lnTo>
                  <a:lnTo>
                    <a:pt x="46" y="22"/>
                  </a:lnTo>
                  <a:lnTo>
                    <a:pt x="40" y="12"/>
                  </a:lnTo>
                  <a:lnTo>
                    <a:pt x="36" y="8"/>
                  </a:lnTo>
                  <a:lnTo>
                    <a:pt x="32" y="4"/>
                  </a:lnTo>
                  <a:lnTo>
                    <a:pt x="26" y="2"/>
                  </a:lnTo>
                  <a:lnTo>
                    <a:pt x="22" y="0"/>
                  </a:lnTo>
                  <a:lnTo>
                    <a:pt x="16" y="0"/>
                  </a:lnTo>
                  <a:lnTo>
                    <a:pt x="12" y="0"/>
                  </a:lnTo>
                  <a:lnTo>
                    <a:pt x="8" y="2"/>
                  </a:lnTo>
                  <a:lnTo>
                    <a:pt x="4" y="4"/>
                  </a:lnTo>
                  <a:lnTo>
                    <a:pt x="0" y="10"/>
                  </a:lnTo>
                  <a:lnTo>
                    <a:pt x="0" y="20"/>
                  </a:lnTo>
                  <a:lnTo>
                    <a:pt x="2" y="30"/>
                  </a:lnTo>
                  <a:lnTo>
                    <a:pt x="10" y="40"/>
                  </a:lnTo>
                  <a:lnTo>
                    <a:pt x="14" y="44"/>
                  </a:lnTo>
                  <a:lnTo>
                    <a:pt x="18" y="48"/>
                  </a:lnTo>
                  <a:lnTo>
                    <a:pt x="24" y="50"/>
                  </a:lnTo>
                  <a:lnTo>
                    <a:pt x="28" y="52"/>
                  </a:lnTo>
                  <a:lnTo>
                    <a:pt x="32" y="52"/>
                  </a:lnTo>
                  <a:lnTo>
                    <a:pt x="36" y="52"/>
                  </a:lnTo>
                  <a:lnTo>
                    <a:pt x="40" y="50"/>
                  </a:lnTo>
                  <a:lnTo>
                    <a:pt x="44" y="48"/>
                  </a:lnTo>
                  <a:close/>
                </a:path>
              </a:pathLst>
            </a:custGeom>
            <a:solidFill>
              <a:srgbClr val="890505"/>
            </a:solidFill>
            <a:ln w="9525">
              <a:noFill/>
              <a:round/>
              <a:headEnd/>
              <a:tailEnd/>
            </a:ln>
          </p:spPr>
          <p:txBody>
            <a:bodyPr>
              <a:prstTxWarp prst="textNoShape">
                <a:avLst/>
              </a:prstTxWarp>
            </a:bodyPr>
            <a:lstStyle/>
            <a:p>
              <a:endParaRPr lang="en-US"/>
            </a:p>
          </p:txBody>
        </p:sp>
        <p:sp>
          <p:nvSpPr>
            <p:cNvPr id="47427" name="Freeform 169"/>
            <p:cNvSpPr>
              <a:spLocks noChangeAspect="1"/>
            </p:cNvSpPr>
            <p:nvPr/>
          </p:nvSpPr>
          <p:spPr bwMode="auto">
            <a:xfrm>
              <a:off x="1675" y="2494"/>
              <a:ext cx="46" cy="48"/>
            </a:xfrm>
            <a:custGeom>
              <a:avLst/>
              <a:gdLst>
                <a:gd name="T0" fmla="*/ 42 w 46"/>
                <a:gd name="T1" fmla="*/ 46 h 48"/>
                <a:gd name="T2" fmla="*/ 46 w 46"/>
                <a:gd name="T3" fmla="*/ 40 h 48"/>
                <a:gd name="T4" fmla="*/ 46 w 46"/>
                <a:gd name="T5" fmla="*/ 30 h 48"/>
                <a:gd name="T6" fmla="*/ 42 w 46"/>
                <a:gd name="T7" fmla="*/ 20 h 48"/>
                <a:gd name="T8" fmla="*/ 38 w 46"/>
                <a:gd name="T9" fmla="*/ 12 h 48"/>
                <a:gd name="T10" fmla="*/ 34 w 46"/>
                <a:gd name="T11" fmla="*/ 8 h 48"/>
                <a:gd name="T12" fmla="*/ 28 w 46"/>
                <a:gd name="T13" fmla="*/ 4 h 48"/>
                <a:gd name="T14" fmla="*/ 24 w 46"/>
                <a:gd name="T15" fmla="*/ 2 h 48"/>
                <a:gd name="T16" fmla="*/ 20 w 46"/>
                <a:gd name="T17" fmla="*/ 0 h 48"/>
                <a:gd name="T18" fmla="*/ 16 w 46"/>
                <a:gd name="T19" fmla="*/ 0 h 48"/>
                <a:gd name="T20" fmla="*/ 10 w 46"/>
                <a:gd name="T21" fmla="*/ 0 h 48"/>
                <a:gd name="T22" fmla="*/ 8 w 46"/>
                <a:gd name="T23" fmla="*/ 0 h 48"/>
                <a:gd name="T24" fmla="*/ 4 w 46"/>
                <a:gd name="T25" fmla="*/ 2 h 48"/>
                <a:gd name="T26" fmla="*/ 0 w 46"/>
                <a:gd name="T27" fmla="*/ 10 h 48"/>
                <a:gd name="T28" fmla="*/ 0 w 46"/>
                <a:gd name="T29" fmla="*/ 18 h 48"/>
                <a:gd name="T30" fmla="*/ 2 w 46"/>
                <a:gd name="T31" fmla="*/ 28 h 48"/>
                <a:gd name="T32" fmla="*/ 8 w 46"/>
                <a:gd name="T33" fmla="*/ 36 h 48"/>
                <a:gd name="T34" fmla="*/ 12 w 46"/>
                <a:gd name="T35" fmla="*/ 40 h 48"/>
                <a:gd name="T36" fmla="*/ 16 w 46"/>
                <a:gd name="T37" fmla="*/ 44 h 48"/>
                <a:gd name="T38" fmla="*/ 22 w 46"/>
                <a:gd name="T39" fmla="*/ 46 h 48"/>
                <a:gd name="T40" fmla="*/ 26 w 46"/>
                <a:gd name="T41" fmla="*/ 48 h 48"/>
                <a:gd name="T42" fmla="*/ 30 w 46"/>
                <a:gd name="T43" fmla="*/ 48 h 48"/>
                <a:gd name="T44" fmla="*/ 34 w 46"/>
                <a:gd name="T45" fmla="*/ 48 h 48"/>
                <a:gd name="T46" fmla="*/ 38 w 46"/>
                <a:gd name="T47" fmla="*/ 48 h 48"/>
                <a:gd name="T48" fmla="*/ 42 w 46"/>
                <a:gd name="T49" fmla="*/ 46 h 48"/>
                <a:gd name="T50" fmla="*/ 42 w 46"/>
                <a:gd name="T51" fmla="*/ 46 h 4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6"/>
                <a:gd name="T79" fmla="*/ 0 h 48"/>
                <a:gd name="T80" fmla="*/ 46 w 46"/>
                <a:gd name="T81" fmla="*/ 48 h 48"/>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6" h="48">
                  <a:moveTo>
                    <a:pt x="42" y="46"/>
                  </a:moveTo>
                  <a:lnTo>
                    <a:pt x="46" y="40"/>
                  </a:lnTo>
                  <a:lnTo>
                    <a:pt x="46" y="30"/>
                  </a:lnTo>
                  <a:lnTo>
                    <a:pt x="42" y="20"/>
                  </a:lnTo>
                  <a:lnTo>
                    <a:pt x="38" y="12"/>
                  </a:lnTo>
                  <a:lnTo>
                    <a:pt x="34" y="8"/>
                  </a:lnTo>
                  <a:lnTo>
                    <a:pt x="28" y="4"/>
                  </a:lnTo>
                  <a:lnTo>
                    <a:pt x="24" y="2"/>
                  </a:lnTo>
                  <a:lnTo>
                    <a:pt x="20" y="0"/>
                  </a:lnTo>
                  <a:lnTo>
                    <a:pt x="16" y="0"/>
                  </a:lnTo>
                  <a:lnTo>
                    <a:pt x="10" y="0"/>
                  </a:lnTo>
                  <a:lnTo>
                    <a:pt x="8" y="0"/>
                  </a:lnTo>
                  <a:lnTo>
                    <a:pt x="4" y="2"/>
                  </a:lnTo>
                  <a:lnTo>
                    <a:pt x="0" y="10"/>
                  </a:lnTo>
                  <a:lnTo>
                    <a:pt x="0" y="18"/>
                  </a:lnTo>
                  <a:lnTo>
                    <a:pt x="2" y="28"/>
                  </a:lnTo>
                  <a:lnTo>
                    <a:pt x="8" y="36"/>
                  </a:lnTo>
                  <a:lnTo>
                    <a:pt x="12" y="40"/>
                  </a:lnTo>
                  <a:lnTo>
                    <a:pt x="16" y="44"/>
                  </a:lnTo>
                  <a:lnTo>
                    <a:pt x="22" y="46"/>
                  </a:lnTo>
                  <a:lnTo>
                    <a:pt x="26" y="48"/>
                  </a:lnTo>
                  <a:lnTo>
                    <a:pt x="30" y="48"/>
                  </a:lnTo>
                  <a:lnTo>
                    <a:pt x="34" y="48"/>
                  </a:lnTo>
                  <a:lnTo>
                    <a:pt x="38" y="48"/>
                  </a:lnTo>
                  <a:lnTo>
                    <a:pt x="42" y="46"/>
                  </a:lnTo>
                  <a:close/>
                </a:path>
              </a:pathLst>
            </a:custGeom>
            <a:solidFill>
              <a:srgbClr val="930A0A"/>
            </a:solidFill>
            <a:ln w="9525">
              <a:noFill/>
              <a:round/>
              <a:headEnd/>
              <a:tailEnd/>
            </a:ln>
          </p:spPr>
          <p:txBody>
            <a:bodyPr>
              <a:prstTxWarp prst="textNoShape">
                <a:avLst/>
              </a:prstTxWarp>
            </a:bodyPr>
            <a:lstStyle/>
            <a:p>
              <a:endParaRPr lang="en-US"/>
            </a:p>
          </p:txBody>
        </p:sp>
        <p:sp>
          <p:nvSpPr>
            <p:cNvPr id="47428" name="Freeform 170"/>
            <p:cNvSpPr>
              <a:spLocks noChangeAspect="1"/>
            </p:cNvSpPr>
            <p:nvPr/>
          </p:nvSpPr>
          <p:spPr bwMode="auto">
            <a:xfrm>
              <a:off x="1675" y="2496"/>
              <a:ext cx="44" cy="46"/>
            </a:xfrm>
            <a:custGeom>
              <a:avLst/>
              <a:gdLst>
                <a:gd name="T0" fmla="*/ 40 w 44"/>
                <a:gd name="T1" fmla="*/ 42 h 46"/>
                <a:gd name="T2" fmla="*/ 44 w 44"/>
                <a:gd name="T3" fmla="*/ 36 h 46"/>
                <a:gd name="T4" fmla="*/ 44 w 44"/>
                <a:gd name="T5" fmla="*/ 28 h 46"/>
                <a:gd name="T6" fmla="*/ 42 w 44"/>
                <a:gd name="T7" fmla="*/ 20 h 46"/>
                <a:gd name="T8" fmla="*/ 36 w 44"/>
                <a:gd name="T9" fmla="*/ 10 h 46"/>
                <a:gd name="T10" fmla="*/ 32 w 44"/>
                <a:gd name="T11" fmla="*/ 6 h 46"/>
                <a:gd name="T12" fmla="*/ 28 w 44"/>
                <a:gd name="T13" fmla="*/ 4 h 46"/>
                <a:gd name="T14" fmla="*/ 24 w 44"/>
                <a:gd name="T15" fmla="*/ 2 h 46"/>
                <a:gd name="T16" fmla="*/ 20 w 44"/>
                <a:gd name="T17" fmla="*/ 0 h 46"/>
                <a:gd name="T18" fmla="*/ 16 w 44"/>
                <a:gd name="T19" fmla="*/ 0 h 46"/>
                <a:gd name="T20" fmla="*/ 12 w 44"/>
                <a:gd name="T21" fmla="*/ 0 h 46"/>
                <a:gd name="T22" fmla="*/ 8 w 44"/>
                <a:gd name="T23" fmla="*/ 0 h 46"/>
                <a:gd name="T24" fmla="*/ 4 w 44"/>
                <a:gd name="T25" fmla="*/ 2 h 46"/>
                <a:gd name="T26" fmla="*/ 0 w 44"/>
                <a:gd name="T27" fmla="*/ 8 h 46"/>
                <a:gd name="T28" fmla="*/ 0 w 44"/>
                <a:gd name="T29" fmla="*/ 16 h 46"/>
                <a:gd name="T30" fmla="*/ 4 w 44"/>
                <a:gd name="T31" fmla="*/ 26 h 46"/>
                <a:gd name="T32" fmla="*/ 8 w 44"/>
                <a:gd name="T33" fmla="*/ 34 h 46"/>
                <a:gd name="T34" fmla="*/ 14 w 44"/>
                <a:gd name="T35" fmla="*/ 38 h 46"/>
                <a:gd name="T36" fmla="*/ 18 w 44"/>
                <a:gd name="T37" fmla="*/ 42 h 46"/>
                <a:gd name="T38" fmla="*/ 22 w 44"/>
                <a:gd name="T39" fmla="*/ 44 h 46"/>
                <a:gd name="T40" fmla="*/ 26 w 44"/>
                <a:gd name="T41" fmla="*/ 44 h 46"/>
                <a:gd name="T42" fmla="*/ 30 w 44"/>
                <a:gd name="T43" fmla="*/ 46 h 46"/>
                <a:gd name="T44" fmla="*/ 34 w 44"/>
                <a:gd name="T45" fmla="*/ 46 h 46"/>
                <a:gd name="T46" fmla="*/ 38 w 44"/>
                <a:gd name="T47" fmla="*/ 44 h 46"/>
                <a:gd name="T48" fmla="*/ 40 w 44"/>
                <a:gd name="T49" fmla="*/ 42 h 46"/>
                <a:gd name="T50" fmla="*/ 40 w 44"/>
                <a:gd name="T51" fmla="*/ 42 h 4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4"/>
                <a:gd name="T79" fmla="*/ 0 h 46"/>
                <a:gd name="T80" fmla="*/ 44 w 44"/>
                <a:gd name="T81" fmla="*/ 46 h 4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4" h="46">
                  <a:moveTo>
                    <a:pt x="40" y="42"/>
                  </a:moveTo>
                  <a:lnTo>
                    <a:pt x="44" y="36"/>
                  </a:lnTo>
                  <a:lnTo>
                    <a:pt x="44" y="28"/>
                  </a:lnTo>
                  <a:lnTo>
                    <a:pt x="42" y="20"/>
                  </a:lnTo>
                  <a:lnTo>
                    <a:pt x="36" y="10"/>
                  </a:lnTo>
                  <a:lnTo>
                    <a:pt x="32" y="6"/>
                  </a:lnTo>
                  <a:lnTo>
                    <a:pt x="28" y="4"/>
                  </a:lnTo>
                  <a:lnTo>
                    <a:pt x="24" y="2"/>
                  </a:lnTo>
                  <a:lnTo>
                    <a:pt x="20" y="0"/>
                  </a:lnTo>
                  <a:lnTo>
                    <a:pt x="16" y="0"/>
                  </a:lnTo>
                  <a:lnTo>
                    <a:pt x="12" y="0"/>
                  </a:lnTo>
                  <a:lnTo>
                    <a:pt x="8" y="0"/>
                  </a:lnTo>
                  <a:lnTo>
                    <a:pt x="4" y="2"/>
                  </a:lnTo>
                  <a:lnTo>
                    <a:pt x="0" y="8"/>
                  </a:lnTo>
                  <a:lnTo>
                    <a:pt x="0" y="16"/>
                  </a:lnTo>
                  <a:lnTo>
                    <a:pt x="4" y="26"/>
                  </a:lnTo>
                  <a:lnTo>
                    <a:pt x="8" y="34"/>
                  </a:lnTo>
                  <a:lnTo>
                    <a:pt x="14" y="38"/>
                  </a:lnTo>
                  <a:lnTo>
                    <a:pt x="18" y="42"/>
                  </a:lnTo>
                  <a:lnTo>
                    <a:pt x="22" y="44"/>
                  </a:lnTo>
                  <a:lnTo>
                    <a:pt x="26" y="44"/>
                  </a:lnTo>
                  <a:lnTo>
                    <a:pt x="30" y="46"/>
                  </a:lnTo>
                  <a:lnTo>
                    <a:pt x="34" y="46"/>
                  </a:lnTo>
                  <a:lnTo>
                    <a:pt x="38" y="44"/>
                  </a:lnTo>
                  <a:lnTo>
                    <a:pt x="40" y="42"/>
                  </a:lnTo>
                  <a:close/>
                </a:path>
              </a:pathLst>
            </a:custGeom>
            <a:solidFill>
              <a:srgbClr val="9E0F0F"/>
            </a:solidFill>
            <a:ln w="9525">
              <a:noFill/>
              <a:round/>
              <a:headEnd/>
              <a:tailEnd/>
            </a:ln>
          </p:spPr>
          <p:txBody>
            <a:bodyPr>
              <a:prstTxWarp prst="textNoShape">
                <a:avLst/>
              </a:prstTxWarp>
            </a:bodyPr>
            <a:lstStyle/>
            <a:p>
              <a:endParaRPr lang="en-US"/>
            </a:p>
          </p:txBody>
        </p:sp>
        <p:sp>
          <p:nvSpPr>
            <p:cNvPr id="47429" name="Freeform 171"/>
            <p:cNvSpPr>
              <a:spLocks noChangeAspect="1"/>
            </p:cNvSpPr>
            <p:nvPr/>
          </p:nvSpPr>
          <p:spPr bwMode="auto">
            <a:xfrm>
              <a:off x="1677" y="2496"/>
              <a:ext cx="40" cy="44"/>
            </a:xfrm>
            <a:custGeom>
              <a:avLst/>
              <a:gdLst>
                <a:gd name="T0" fmla="*/ 36 w 40"/>
                <a:gd name="T1" fmla="*/ 42 h 44"/>
                <a:gd name="T2" fmla="*/ 40 w 40"/>
                <a:gd name="T3" fmla="*/ 36 h 44"/>
                <a:gd name="T4" fmla="*/ 40 w 40"/>
                <a:gd name="T5" fmla="*/ 28 h 44"/>
                <a:gd name="T6" fmla="*/ 38 w 40"/>
                <a:gd name="T7" fmla="*/ 20 h 44"/>
                <a:gd name="T8" fmla="*/ 34 w 40"/>
                <a:gd name="T9" fmla="*/ 12 h 44"/>
                <a:gd name="T10" fmla="*/ 30 w 40"/>
                <a:gd name="T11" fmla="*/ 8 h 44"/>
                <a:gd name="T12" fmla="*/ 26 w 40"/>
                <a:gd name="T13" fmla="*/ 4 h 44"/>
                <a:gd name="T14" fmla="*/ 22 w 40"/>
                <a:gd name="T15" fmla="*/ 2 h 44"/>
                <a:gd name="T16" fmla="*/ 18 w 40"/>
                <a:gd name="T17" fmla="*/ 2 h 44"/>
                <a:gd name="T18" fmla="*/ 14 w 40"/>
                <a:gd name="T19" fmla="*/ 0 h 44"/>
                <a:gd name="T20" fmla="*/ 10 w 40"/>
                <a:gd name="T21" fmla="*/ 0 h 44"/>
                <a:gd name="T22" fmla="*/ 6 w 40"/>
                <a:gd name="T23" fmla="*/ 2 h 44"/>
                <a:gd name="T24" fmla="*/ 4 w 40"/>
                <a:gd name="T25" fmla="*/ 4 h 44"/>
                <a:gd name="T26" fmla="*/ 0 w 40"/>
                <a:gd name="T27" fmla="*/ 10 h 44"/>
                <a:gd name="T28" fmla="*/ 0 w 40"/>
                <a:gd name="T29" fmla="*/ 18 h 44"/>
                <a:gd name="T30" fmla="*/ 2 w 40"/>
                <a:gd name="T31" fmla="*/ 26 h 44"/>
                <a:gd name="T32" fmla="*/ 8 w 40"/>
                <a:gd name="T33" fmla="*/ 34 h 44"/>
                <a:gd name="T34" fmla="*/ 12 w 40"/>
                <a:gd name="T35" fmla="*/ 36 h 44"/>
                <a:gd name="T36" fmla="*/ 16 w 40"/>
                <a:gd name="T37" fmla="*/ 40 h 44"/>
                <a:gd name="T38" fmla="*/ 20 w 40"/>
                <a:gd name="T39" fmla="*/ 42 h 44"/>
                <a:gd name="T40" fmla="*/ 24 w 40"/>
                <a:gd name="T41" fmla="*/ 42 h 44"/>
                <a:gd name="T42" fmla="*/ 28 w 40"/>
                <a:gd name="T43" fmla="*/ 44 h 44"/>
                <a:gd name="T44" fmla="*/ 30 w 40"/>
                <a:gd name="T45" fmla="*/ 44 h 44"/>
                <a:gd name="T46" fmla="*/ 34 w 40"/>
                <a:gd name="T47" fmla="*/ 42 h 44"/>
                <a:gd name="T48" fmla="*/ 36 w 40"/>
                <a:gd name="T49" fmla="*/ 42 h 44"/>
                <a:gd name="T50" fmla="*/ 36 w 40"/>
                <a:gd name="T51" fmla="*/ 42 h 4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0"/>
                <a:gd name="T79" fmla="*/ 0 h 44"/>
                <a:gd name="T80" fmla="*/ 40 w 40"/>
                <a:gd name="T81" fmla="*/ 44 h 44"/>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0" h="44">
                  <a:moveTo>
                    <a:pt x="36" y="42"/>
                  </a:moveTo>
                  <a:lnTo>
                    <a:pt x="40" y="36"/>
                  </a:lnTo>
                  <a:lnTo>
                    <a:pt x="40" y="28"/>
                  </a:lnTo>
                  <a:lnTo>
                    <a:pt x="38" y="20"/>
                  </a:lnTo>
                  <a:lnTo>
                    <a:pt x="34" y="12"/>
                  </a:lnTo>
                  <a:lnTo>
                    <a:pt x="30" y="8"/>
                  </a:lnTo>
                  <a:lnTo>
                    <a:pt x="26" y="4"/>
                  </a:lnTo>
                  <a:lnTo>
                    <a:pt x="22" y="2"/>
                  </a:lnTo>
                  <a:lnTo>
                    <a:pt x="18" y="2"/>
                  </a:lnTo>
                  <a:lnTo>
                    <a:pt x="14" y="0"/>
                  </a:lnTo>
                  <a:lnTo>
                    <a:pt x="10" y="0"/>
                  </a:lnTo>
                  <a:lnTo>
                    <a:pt x="6" y="2"/>
                  </a:lnTo>
                  <a:lnTo>
                    <a:pt x="4" y="4"/>
                  </a:lnTo>
                  <a:lnTo>
                    <a:pt x="0" y="10"/>
                  </a:lnTo>
                  <a:lnTo>
                    <a:pt x="0" y="18"/>
                  </a:lnTo>
                  <a:lnTo>
                    <a:pt x="2" y="26"/>
                  </a:lnTo>
                  <a:lnTo>
                    <a:pt x="8" y="34"/>
                  </a:lnTo>
                  <a:lnTo>
                    <a:pt x="12" y="36"/>
                  </a:lnTo>
                  <a:lnTo>
                    <a:pt x="16" y="40"/>
                  </a:lnTo>
                  <a:lnTo>
                    <a:pt x="20" y="42"/>
                  </a:lnTo>
                  <a:lnTo>
                    <a:pt x="24" y="42"/>
                  </a:lnTo>
                  <a:lnTo>
                    <a:pt x="28" y="44"/>
                  </a:lnTo>
                  <a:lnTo>
                    <a:pt x="30" y="44"/>
                  </a:lnTo>
                  <a:lnTo>
                    <a:pt x="34" y="42"/>
                  </a:lnTo>
                  <a:lnTo>
                    <a:pt x="36" y="42"/>
                  </a:lnTo>
                  <a:close/>
                </a:path>
              </a:pathLst>
            </a:custGeom>
            <a:solidFill>
              <a:srgbClr val="A51414"/>
            </a:solidFill>
            <a:ln w="9525">
              <a:noFill/>
              <a:round/>
              <a:headEnd/>
              <a:tailEnd/>
            </a:ln>
          </p:spPr>
          <p:txBody>
            <a:bodyPr>
              <a:prstTxWarp prst="textNoShape">
                <a:avLst/>
              </a:prstTxWarp>
            </a:bodyPr>
            <a:lstStyle/>
            <a:p>
              <a:endParaRPr lang="en-US"/>
            </a:p>
          </p:txBody>
        </p:sp>
        <p:sp>
          <p:nvSpPr>
            <p:cNvPr id="47430" name="Freeform 172"/>
            <p:cNvSpPr>
              <a:spLocks noChangeAspect="1"/>
            </p:cNvSpPr>
            <p:nvPr/>
          </p:nvSpPr>
          <p:spPr bwMode="auto">
            <a:xfrm>
              <a:off x="1679" y="2498"/>
              <a:ext cx="38" cy="40"/>
            </a:xfrm>
            <a:custGeom>
              <a:avLst/>
              <a:gdLst>
                <a:gd name="T0" fmla="*/ 34 w 38"/>
                <a:gd name="T1" fmla="*/ 38 h 40"/>
                <a:gd name="T2" fmla="*/ 38 w 38"/>
                <a:gd name="T3" fmla="*/ 32 h 40"/>
                <a:gd name="T4" fmla="*/ 38 w 38"/>
                <a:gd name="T5" fmla="*/ 26 h 40"/>
                <a:gd name="T6" fmla="*/ 36 w 38"/>
                <a:gd name="T7" fmla="*/ 18 h 40"/>
                <a:gd name="T8" fmla="*/ 30 w 38"/>
                <a:gd name="T9" fmla="*/ 10 h 40"/>
                <a:gd name="T10" fmla="*/ 26 w 38"/>
                <a:gd name="T11" fmla="*/ 6 h 40"/>
                <a:gd name="T12" fmla="*/ 24 w 38"/>
                <a:gd name="T13" fmla="*/ 4 h 40"/>
                <a:gd name="T14" fmla="*/ 20 w 38"/>
                <a:gd name="T15" fmla="*/ 2 h 40"/>
                <a:gd name="T16" fmla="*/ 16 w 38"/>
                <a:gd name="T17" fmla="*/ 0 h 40"/>
                <a:gd name="T18" fmla="*/ 12 w 38"/>
                <a:gd name="T19" fmla="*/ 0 h 40"/>
                <a:gd name="T20" fmla="*/ 10 w 38"/>
                <a:gd name="T21" fmla="*/ 0 h 40"/>
                <a:gd name="T22" fmla="*/ 6 w 38"/>
                <a:gd name="T23" fmla="*/ 2 h 40"/>
                <a:gd name="T24" fmla="*/ 4 w 38"/>
                <a:gd name="T25" fmla="*/ 2 h 40"/>
                <a:gd name="T26" fmla="*/ 0 w 38"/>
                <a:gd name="T27" fmla="*/ 8 h 40"/>
                <a:gd name="T28" fmla="*/ 0 w 38"/>
                <a:gd name="T29" fmla="*/ 16 h 40"/>
                <a:gd name="T30" fmla="*/ 2 w 38"/>
                <a:gd name="T31" fmla="*/ 24 h 40"/>
                <a:gd name="T32" fmla="*/ 6 w 38"/>
                <a:gd name="T33" fmla="*/ 30 h 40"/>
                <a:gd name="T34" fmla="*/ 10 w 38"/>
                <a:gd name="T35" fmla="*/ 34 h 40"/>
                <a:gd name="T36" fmla="*/ 14 w 38"/>
                <a:gd name="T37" fmla="*/ 36 h 40"/>
                <a:gd name="T38" fmla="*/ 18 w 38"/>
                <a:gd name="T39" fmla="*/ 38 h 40"/>
                <a:gd name="T40" fmla="*/ 22 w 38"/>
                <a:gd name="T41" fmla="*/ 40 h 40"/>
                <a:gd name="T42" fmla="*/ 24 w 38"/>
                <a:gd name="T43" fmla="*/ 40 h 40"/>
                <a:gd name="T44" fmla="*/ 28 w 38"/>
                <a:gd name="T45" fmla="*/ 40 h 40"/>
                <a:gd name="T46" fmla="*/ 30 w 38"/>
                <a:gd name="T47" fmla="*/ 40 h 40"/>
                <a:gd name="T48" fmla="*/ 34 w 38"/>
                <a:gd name="T49" fmla="*/ 38 h 40"/>
                <a:gd name="T50" fmla="*/ 34 w 38"/>
                <a:gd name="T51" fmla="*/ 38 h 4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8"/>
                <a:gd name="T79" fmla="*/ 0 h 40"/>
                <a:gd name="T80" fmla="*/ 38 w 38"/>
                <a:gd name="T81" fmla="*/ 40 h 40"/>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8" h="40">
                  <a:moveTo>
                    <a:pt x="34" y="38"/>
                  </a:moveTo>
                  <a:lnTo>
                    <a:pt x="38" y="32"/>
                  </a:lnTo>
                  <a:lnTo>
                    <a:pt x="38" y="26"/>
                  </a:lnTo>
                  <a:lnTo>
                    <a:pt x="36" y="18"/>
                  </a:lnTo>
                  <a:lnTo>
                    <a:pt x="30" y="10"/>
                  </a:lnTo>
                  <a:lnTo>
                    <a:pt x="26" y="6"/>
                  </a:lnTo>
                  <a:lnTo>
                    <a:pt x="24" y="4"/>
                  </a:lnTo>
                  <a:lnTo>
                    <a:pt x="20" y="2"/>
                  </a:lnTo>
                  <a:lnTo>
                    <a:pt x="16" y="0"/>
                  </a:lnTo>
                  <a:lnTo>
                    <a:pt x="12" y="0"/>
                  </a:lnTo>
                  <a:lnTo>
                    <a:pt x="10" y="0"/>
                  </a:lnTo>
                  <a:lnTo>
                    <a:pt x="6" y="2"/>
                  </a:lnTo>
                  <a:lnTo>
                    <a:pt x="4" y="2"/>
                  </a:lnTo>
                  <a:lnTo>
                    <a:pt x="0" y="8"/>
                  </a:lnTo>
                  <a:lnTo>
                    <a:pt x="0" y="16"/>
                  </a:lnTo>
                  <a:lnTo>
                    <a:pt x="2" y="24"/>
                  </a:lnTo>
                  <a:lnTo>
                    <a:pt x="6" y="30"/>
                  </a:lnTo>
                  <a:lnTo>
                    <a:pt x="10" y="34"/>
                  </a:lnTo>
                  <a:lnTo>
                    <a:pt x="14" y="36"/>
                  </a:lnTo>
                  <a:lnTo>
                    <a:pt x="18" y="38"/>
                  </a:lnTo>
                  <a:lnTo>
                    <a:pt x="22" y="40"/>
                  </a:lnTo>
                  <a:lnTo>
                    <a:pt x="24" y="40"/>
                  </a:lnTo>
                  <a:lnTo>
                    <a:pt x="28" y="40"/>
                  </a:lnTo>
                  <a:lnTo>
                    <a:pt x="30" y="40"/>
                  </a:lnTo>
                  <a:lnTo>
                    <a:pt x="34" y="38"/>
                  </a:lnTo>
                  <a:close/>
                </a:path>
              </a:pathLst>
            </a:custGeom>
            <a:solidFill>
              <a:srgbClr val="AF1919"/>
            </a:solidFill>
            <a:ln w="9525">
              <a:noFill/>
              <a:round/>
              <a:headEnd/>
              <a:tailEnd/>
            </a:ln>
          </p:spPr>
          <p:txBody>
            <a:bodyPr>
              <a:prstTxWarp prst="textNoShape">
                <a:avLst/>
              </a:prstTxWarp>
            </a:bodyPr>
            <a:lstStyle/>
            <a:p>
              <a:endParaRPr lang="en-US"/>
            </a:p>
          </p:txBody>
        </p:sp>
        <p:sp>
          <p:nvSpPr>
            <p:cNvPr id="47431" name="Freeform 173"/>
            <p:cNvSpPr>
              <a:spLocks noChangeAspect="1"/>
            </p:cNvSpPr>
            <p:nvPr/>
          </p:nvSpPr>
          <p:spPr bwMode="auto">
            <a:xfrm>
              <a:off x="1679" y="2500"/>
              <a:ext cx="36" cy="36"/>
            </a:xfrm>
            <a:custGeom>
              <a:avLst/>
              <a:gdLst>
                <a:gd name="T0" fmla="*/ 32 w 36"/>
                <a:gd name="T1" fmla="*/ 34 h 36"/>
                <a:gd name="T2" fmla="*/ 36 w 36"/>
                <a:gd name="T3" fmla="*/ 30 h 36"/>
                <a:gd name="T4" fmla="*/ 36 w 36"/>
                <a:gd name="T5" fmla="*/ 22 h 36"/>
                <a:gd name="T6" fmla="*/ 34 w 36"/>
                <a:gd name="T7" fmla="*/ 16 h 36"/>
                <a:gd name="T8" fmla="*/ 30 w 36"/>
                <a:gd name="T9" fmla="*/ 8 h 36"/>
                <a:gd name="T10" fmla="*/ 26 w 36"/>
                <a:gd name="T11" fmla="*/ 6 h 36"/>
                <a:gd name="T12" fmla="*/ 24 w 36"/>
                <a:gd name="T13" fmla="*/ 4 h 36"/>
                <a:gd name="T14" fmla="*/ 20 w 36"/>
                <a:gd name="T15" fmla="*/ 2 h 36"/>
                <a:gd name="T16" fmla="*/ 16 w 36"/>
                <a:gd name="T17" fmla="*/ 0 h 36"/>
                <a:gd name="T18" fmla="*/ 14 w 36"/>
                <a:gd name="T19" fmla="*/ 0 h 36"/>
                <a:gd name="T20" fmla="*/ 10 w 36"/>
                <a:gd name="T21" fmla="*/ 0 h 36"/>
                <a:gd name="T22" fmla="*/ 6 w 36"/>
                <a:gd name="T23" fmla="*/ 0 h 36"/>
                <a:gd name="T24" fmla="*/ 4 w 36"/>
                <a:gd name="T25" fmla="*/ 2 h 36"/>
                <a:gd name="T26" fmla="*/ 2 w 36"/>
                <a:gd name="T27" fmla="*/ 8 h 36"/>
                <a:gd name="T28" fmla="*/ 0 w 36"/>
                <a:gd name="T29" fmla="*/ 14 h 36"/>
                <a:gd name="T30" fmla="*/ 4 w 36"/>
                <a:gd name="T31" fmla="*/ 20 h 36"/>
                <a:gd name="T32" fmla="*/ 8 w 36"/>
                <a:gd name="T33" fmla="*/ 28 h 36"/>
                <a:gd name="T34" fmla="*/ 10 w 36"/>
                <a:gd name="T35" fmla="*/ 30 h 36"/>
                <a:gd name="T36" fmla="*/ 14 w 36"/>
                <a:gd name="T37" fmla="*/ 34 h 36"/>
                <a:gd name="T38" fmla="*/ 18 w 36"/>
                <a:gd name="T39" fmla="*/ 34 h 36"/>
                <a:gd name="T40" fmla="*/ 22 w 36"/>
                <a:gd name="T41" fmla="*/ 36 h 36"/>
                <a:gd name="T42" fmla="*/ 24 w 36"/>
                <a:gd name="T43" fmla="*/ 36 h 36"/>
                <a:gd name="T44" fmla="*/ 28 w 36"/>
                <a:gd name="T45" fmla="*/ 36 h 36"/>
                <a:gd name="T46" fmla="*/ 30 w 36"/>
                <a:gd name="T47" fmla="*/ 36 h 36"/>
                <a:gd name="T48" fmla="*/ 32 w 36"/>
                <a:gd name="T49" fmla="*/ 34 h 36"/>
                <a:gd name="T50" fmla="*/ 32 w 36"/>
                <a:gd name="T51" fmla="*/ 34 h 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6"/>
                <a:gd name="T79" fmla="*/ 0 h 36"/>
                <a:gd name="T80" fmla="*/ 36 w 36"/>
                <a:gd name="T81" fmla="*/ 36 h 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6" h="36">
                  <a:moveTo>
                    <a:pt x="32" y="34"/>
                  </a:moveTo>
                  <a:lnTo>
                    <a:pt x="36" y="30"/>
                  </a:lnTo>
                  <a:lnTo>
                    <a:pt x="36" y="22"/>
                  </a:lnTo>
                  <a:lnTo>
                    <a:pt x="34" y="16"/>
                  </a:lnTo>
                  <a:lnTo>
                    <a:pt x="30" y="8"/>
                  </a:lnTo>
                  <a:lnTo>
                    <a:pt x="26" y="6"/>
                  </a:lnTo>
                  <a:lnTo>
                    <a:pt x="24" y="4"/>
                  </a:lnTo>
                  <a:lnTo>
                    <a:pt x="20" y="2"/>
                  </a:lnTo>
                  <a:lnTo>
                    <a:pt x="16" y="0"/>
                  </a:lnTo>
                  <a:lnTo>
                    <a:pt x="14" y="0"/>
                  </a:lnTo>
                  <a:lnTo>
                    <a:pt x="10" y="0"/>
                  </a:lnTo>
                  <a:lnTo>
                    <a:pt x="6" y="0"/>
                  </a:lnTo>
                  <a:lnTo>
                    <a:pt x="4" y="2"/>
                  </a:lnTo>
                  <a:lnTo>
                    <a:pt x="2" y="8"/>
                  </a:lnTo>
                  <a:lnTo>
                    <a:pt x="0" y="14"/>
                  </a:lnTo>
                  <a:lnTo>
                    <a:pt x="4" y="20"/>
                  </a:lnTo>
                  <a:lnTo>
                    <a:pt x="8" y="28"/>
                  </a:lnTo>
                  <a:lnTo>
                    <a:pt x="10" y="30"/>
                  </a:lnTo>
                  <a:lnTo>
                    <a:pt x="14" y="34"/>
                  </a:lnTo>
                  <a:lnTo>
                    <a:pt x="18" y="34"/>
                  </a:lnTo>
                  <a:lnTo>
                    <a:pt x="22" y="36"/>
                  </a:lnTo>
                  <a:lnTo>
                    <a:pt x="24" y="36"/>
                  </a:lnTo>
                  <a:lnTo>
                    <a:pt x="28" y="36"/>
                  </a:lnTo>
                  <a:lnTo>
                    <a:pt x="30" y="36"/>
                  </a:lnTo>
                  <a:lnTo>
                    <a:pt x="32" y="34"/>
                  </a:lnTo>
                  <a:close/>
                </a:path>
              </a:pathLst>
            </a:custGeom>
            <a:solidFill>
              <a:srgbClr val="BA1C1C"/>
            </a:solidFill>
            <a:ln w="9525">
              <a:noFill/>
              <a:round/>
              <a:headEnd/>
              <a:tailEnd/>
            </a:ln>
          </p:spPr>
          <p:txBody>
            <a:bodyPr>
              <a:prstTxWarp prst="textNoShape">
                <a:avLst/>
              </a:prstTxWarp>
            </a:bodyPr>
            <a:lstStyle/>
            <a:p>
              <a:endParaRPr lang="en-US"/>
            </a:p>
          </p:txBody>
        </p:sp>
        <p:sp>
          <p:nvSpPr>
            <p:cNvPr id="47432" name="Freeform 174"/>
            <p:cNvSpPr>
              <a:spLocks noChangeAspect="1"/>
            </p:cNvSpPr>
            <p:nvPr/>
          </p:nvSpPr>
          <p:spPr bwMode="auto">
            <a:xfrm>
              <a:off x="1681" y="2500"/>
              <a:ext cx="32" cy="36"/>
            </a:xfrm>
            <a:custGeom>
              <a:avLst/>
              <a:gdLst>
                <a:gd name="T0" fmla="*/ 30 w 32"/>
                <a:gd name="T1" fmla="*/ 34 h 36"/>
                <a:gd name="T2" fmla="*/ 32 w 32"/>
                <a:gd name="T3" fmla="*/ 28 h 36"/>
                <a:gd name="T4" fmla="*/ 32 w 32"/>
                <a:gd name="T5" fmla="*/ 22 h 36"/>
                <a:gd name="T6" fmla="*/ 32 w 32"/>
                <a:gd name="T7" fmla="*/ 16 h 36"/>
                <a:gd name="T8" fmla="*/ 26 w 32"/>
                <a:gd name="T9" fmla="*/ 10 h 36"/>
                <a:gd name="T10" fmla="*/ 24 w 32"/>
                <a:gd name="T11" fmla="*/ 6 h 36"/>
                <a:gd name="T12" fmla="*/ 20 w 32"/>
                <a:gd name="T13" fmla="*/ 4 h 36"/>
                <a:gd name="T14" fmla="*/ 18 w 32"/>
                <a:gd name="T15" fmla="*/ 2 h 36"/>
                <a:gd name="T16" fmla="*/ 14 w 32"/>
                <a:gd name="T17" fmla="*/ 2 h 36"/>
                <a:gd name="T18" fmla="*/ 12 w 32"/>
                <a:gd name="T19" fmla="*/ 0 h 36"/>
                <a:gd name="T20" fmla="*/ 8 w 32"/>
                <a:gd name="T21" fmla="*/ 0 h 36"/>
                <a:gd name="T22" fmla="*/ 6 w 32"/>
                <a:gd name="T23" fmla="*/ 2 h 36"/>
                <a:gd name="T24" fmla="*/ 4 w 32"/>
                <a:gd name="T25" fmla="*/ 4 h 36"/>
                <a:gd name="T26" fmla="*/ 0 w 32"/>
                <a:gd name="T27" fmla="*/ 8 h 36"/>
                <a:gd name="T28" fmla="*/ 0 w 32"/>
                <a:gd name="T29" fmla="*/ 14 h 36"/>
                <a:gd name="T30" fmla="*/ 2 w 32"/>
                <a:gd name="T31" fmla="*/ 20 h 36"/>
                <a:gd name="T32" fmla="*/ 6 w 32"/>
                <a:gd name="T33" fmla="*/ 28 h 36"/>
                <a:gd name="T34" fmla="*/ 10 w 32"/>
                <a:gd name="T35" fmla="*/ 30 h 36"/>
                <a:gd name="T36" fmla="*/ 12 w 32"/>
                <a:gd name="T37" fmla="*/ 32 h 36"/>
                <a:gd name="T38" fmla="*/ 16 w 32"/>
                <a:gd name="T39" fmla="*/ 34 h 36"/>
                <a:gd name="T40" fmla="*/ 20 w 32"/>
                <a:gd name="T41" fmla="*/ 34 h 36"/>
                <a:gd name="T42" fmla="*/ 22 w 32"/>
                <a:gd name="T43" fmla="*/ 36 h 36"/>
                <a:gd name="T44" fmla="*/ 24 w 32"/>
                <a:gd name="T45" fmla="*/ 36 h 36"/>
                <a:gd name="T46" fmla="*/ 28 w 32"/>
                <a:gd name="T47" fmla="*/ 34 h 36"/>
                <a:gd name="T48" fmla="*/ 30 w 32"/>
                <a:gd name="T49" fmla="*/ 34 h 36"/>
                <a:gd name="T50" fmla="*/ 30 w 32"/>
                <a:gd name="T51" fmla="*/ 34 h 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2"/>
                <a:gd name="T79" fmla="*/ 0 h 36"/>
                <a:gd name="T80" fmla="*/ 32 w 32"/>
                <a:gd name="T81" fmla="*/ 36 h 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2" h="36">
                  <a:moveTo>
                    <a:pt x="30" y="34"/>
                  </a:moveTo>
                  <a:lnTo>
                    <a:pt x="32" y="28"/>
                  </a:lnTo>
                  <a:lnTo>
                    <a:pt x="32" y="22"/>
                  </a:lnTo>
                  <a:lnTo>
                    <a:pt x="32" y="16"/>
                  </a:lnTo>
                  <a:lnTo>
                    <a:pt x="26" y="10"/>
                  </a:lnTo>
                  <a:lnTo>
                    <a:pt x="24" y="6"/>
                  </a:lnTo>
                  <a:lnTo>
                    <a:pt x="20" y="4"/>
                  </a:lnTo>
                  <a:lnTo>
                    <a:pt x="18" y="2"/>
                  </a:lnTo>
                  <a:lnTo>
                    <a:pt x="14" y="2"/>
                  </a:lnTo>
                  <a:lnTo>
                    <a:pt x="12" y="0"/>
                  </a:lnTo>
                  <a:lnTo>
                    <a:pt x="8" y="0"/>
                  </a:lnTo>
                  <a:lnTo>
                    <a:pt x="6" y="2"/>
                  </a:lnTo>
                  <a:lnTo>
                    <a:pt x="4" y="4"/>
                  </a:lnTo>
                  <a:lnTo>
                    <a:pt x="0" y="8"/>
                  </a:lnTo>
                  <a:lnTo>
                    <a:pt x="0" y="14"/>
                  </a:lnTo>
                  <a:lnTo>
                    <a:pt x="2" y="20"/>
                  </a:lnTo>
                  <a:lnTo>
                    <a:pt x="6" y="28"/>
                  </a:lnTo>
                  <a:lnTo>
                    <a:pt x="10" y="30"/>
                  </a:lnTo>
                  <a:lnTo>
                    <a:pt x="12" y="32"/>
                  </a:lnTo>
                  <a:lnTo>
                    <a:pt x="16" y="34"/>
                  </a:lnTo>
                  <a:lnTo>
                    <a:pt x="20" y="34"/>
                  </a:lnTo>
                  <a:lnTo>
                    <a:pt x="22" y="36"/>
                  </a:lnTo>
                  <a:lnTo>
                    <a:pt x="24" y="36"/>
                  </a:lnTo>
                  <a:lnTo>
                    <a:pt x="28" y="34"/>
                  </a:lnTo>
                  <a:lnTo>
                    <a:pt x="30" y="34"/>
                  </a:lnTo>
                  <a:close/>
                </a:path>
              </a:pathLst>
            </a:custGeom>
            <a:solidFill>
              <a:srgbClr val="C42121"/>
            </a:solidFill>
            <a:ln w="9525">
              <a:noFill/>
              <a:round/>
              <a:headEnd/>
              <a:tailEnd/>
            </a:ln>
          </p:spPr>
          <p:txBody>
            <a:bodyPr>
              <a:prstTxWarp prst="textNoShape">
                <a:avLst/>
              </a:prstTxWarp>
            </a:bodyPr>
            <a:lstStyle/>
            <a:p>
              <a:endParaRPr lang="en-US"/>
            </a:p>
          </p:txBody>
        </p:sp>
        <p:sp>
          <p:nvSpPr>
            <p:cNvPr id="47433" name="Freeform 175"/>
            <p:cNvSpPr>
              <a:spLocks noChangeAspect="1"/>
            </p:cNvSpPr>
            <p:nvPr/>
          </p:nvSpPr>
          <p:spPr bwMode="auto">
            <a:xfrm>
              <a:off x="1683" y="2502"/>
              <a:ext cx="30" cy="32"/>
            </a:xfrm>
            <a:custGeom>
              <a:avLst/>
              <a:gdLst>
                <a:gd name="T0" fmla="*/ 26 w 30"/>
                <a:gd name="T1" fmla="*/ 30 h 32"/>
                <a:gd name="T2" fmla="*/ 30 w 30"/>
                <a:gd name="T3" fmla="*/ 26 h 32"/>
                <a:gd name="T4" fmla="*/ 30 w 30"/>
                <a:gd name="T5" fmla="*/ 20 h 32"/>
                <a:gd name="T6" fmla="*/ 28 w 30"/>
                <a:gd name="T7" fmla="*/ 14 h 32"/>
                <a:gd name="T8" fmla="*/ 24 w 30"/>
                <a:gd name="T9" fmla="*/ 8 h 32"/>
                <a:gd name="T10" fmla="*/ 22 w 30"/>
                <a:gd name="T11" fmla="*/ 6 h 32"/>
                <a:gd name="T12" fmla="*/ 18 w 30"/>
                <a:gd name="T13" fmla="*/ 4 h 32"/>
                <a:gd name="T14" fmla="*/ 16 w 30"/>
                <a:gd name="T15" fmla="*/ 2 h 32"/>
                <a:gd name="T16" fmla="*/ 12 w 30"/>
                <a:gd name="T17" fmla="*/ 2 h 32"/>
                <a:gd name="T18" fmla="*/ 10 w 30"/>
                <a:gd name="T19" fmla="*/ 0 h 32"/>
                <a:gd name="T20" fmla="*/ 8 w 30"/>
                <a:gd name="T21" fmla="*/ 0 h 32"/>
                <a:gd name="T22" fmla="*/ 6 w 30"/>
                <a:gd name="T23" fmla="*/ 2 h 32"/>
                <a:gd name="T24" fmla="*/ 2 w 30"/>
                <a:gd name="T25" fmla="*/ 2 h 32"/>
                <a:gd name="T26" fmla="*/ 0 w 30"/>
                <a:gd name="T27" fmla="*/ 6 h 32"/>
                <a:gd name="T28" fmla="*/ 0 w 30"/>
                <a:gd name="T29" fmla="*/ 12 h 32"/>
                <a:gd name="T30" fmla="*/ 2 w 30"/>
                <a:gd name="T31" fmla="*/ 18 h 32"/>
                <a:gd name="T32" fmla="*/ 6 w 30"/>
                <a:gd name="T33" fmla="*/ 24 h 32"/>
                <a:gd name="T34" fmla="*/ 8 w 30"/>
                <a:gd name="T35" fmla="*/ 26 h 32"/>
                <a:gd name="T36" fmla="*/ 10 w 30"/>
                <a:gd name="T37" fmla="*/ 28 h 32"/>
                <a:gd name="T38" fmla="*/ 14 w 30"/>
                <a:gd name="T39" fmla="*/ 30 h 32"/>
                <a:gd name="T40" fmla="*/ 16 w 30"/>
                <a:gd name="T41" fmla="*/ 32 h 32"/>
                <a:gd name="T42" fmla="*/ 20 w 30"/>
                <a:gd name="T43" fmla="*/ 32 h 32"/>
                <a:gd name="T44" fmla="*/ 22 w 30"/>
                <a:gd name="T45" fmla="*/ 32 h 32"/>
                <a:gd name="T46" fmla="*/ 24 w 30"/>
                <a:gd name="T47" fmla="*/ 32 h 32"/>
                <a:gd name="T48" fmla="*/ 26 w 30"/>
                <a:gd name="T49" fmla="*/ 30 h 32"/>
                <a:gd name="T50" fmla="*/ 26 w 30"/>
                <a:gd name="T51" fmla="*/ 30 h 3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0"/>
                <a:gd name="T79" fmla="*/ 0 h 32"/>
                <a:gd name="T80" fmla="*/ 30 w 30"/>
                <a:gd name="T81" fmla="*/ 32 h 3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0" h="32">
                  <a:moveTo>
                    <a:pt x="26" y="30"/>
                  </a:moveTo>
                  <a:lnTo>
                    <a:pt x="30" y="26"/>
                  </a:lnTo>
                  <a:lnTo>
                    <a:pt x="30" y="20"/>
                  </a:lnTo>
                  <a:lnTo>
                    <a:pt x="28" y="14"/>
                  </a:lnTo>
                  <a:lnTo>
                    <a:pt x="24" y="8"/>
                  </a:lnTo>
                  <a:lnTo>
                    <a:pt x="22" y="6"/>
                  </a:lnTo>
                  <a:lnTo>
                    <a:pt x="18" y="4"/>
                  </a:lnTo>
                  <a:lnTo>
                    <a:pt x="16" y="2"/>
                  </a:lnTo>
                  <a:lnTo>
                    <a:pt x="12" y="2"/>
                  </a:lnTo>
                  <a:lnTo>
                    <a:pt x="10" y="0"/>
                  </a:lnTo>
                  <a:lnTo>
                    <a:pt x="8" y="0"/>
                  </a:lnTo>
                  <a:lnTo>
                    <a:pt x="6" y="2"/>
                  </a:lnTo>
                  <a:lnTo>
                    <a:pt x="2" y="2"/>
                  </a:lnTo>
                  <a:lnTo>
                    <a:pt x="0" y="6"/>
                  </a:lnTo>
                  <a:lnTo>
                    <a:pt x="0" y="12"/>
                  </a:lnTo>
                  <a:lnTo>
                    <a:pt x="2" y="18"/>
                  </a:lnTo>
                  <a:lnTo>
                    <a:pt x="6" y="24"/>
                  </a:lnTo>
                  <a:lnTo>
                    <a:pt x="8" y="26"/>
                  </a:lnTo>
                  <a:lnTo>
                    <a:pt x="10" y="28"/>
                  </a:lnTo>
                  <a:lnTo>
                    <a:pt x="14" y="30"/>
                  </a:lnTo>
                  <a:lnTo>
                    <a:pt x="16" y="32"/>
                  </a:lnTo>
                  <a:lnTo>
                    <a:pt x="20" y="32"/>
                  </a:lnTo>
                  <a:lnTo>
                    <a:pt x="22" y="32"/>
                  </a:lnTo>
                  <a:lnTo>
                    <a:pt x="24" y="32"/>
                  </a:lnTo>
                  <a:lnTo>
                    <a:pt x="26" y="30"/>
                  </a:lnTo>
                  <a:close/>
                </a:path>
              </a:pathLst>
            </a:custGeom>
            <a:solidFill>
              <a:srgbClr val="CE2626"/>
            </a:solidFill>
            <a:ln w="9525">
              <a:noFill/>
              <a:round/>
              <a:headEnd/>
              <a:tailEnd/>
            </a:ln>
          </p:spPr>
          <p:txBody>
            <a:bodyPr>
              <a:prstTxWarp prst="textNoShape">
                <a:avLst/>
              </a:prstTxWarp>
            </a:bodyPr>
            <a:lstStyle/>
            <a:p>
              <a:endParaRPr lang="en-US"/>
            </a:p>
          </p:txBody>
        </p:sp>
        <p:sp>
          <p:nvSpPr>
            <p:cNvPr id="47434" name="Freeform 176"/>
            <p:cNvSpPr>
              <a:spLocks noChangeAspect="1"/>
            </p:cNvSpPr>
            <p:nvPr/>
          </p:nvSpPr>
          <p:spPr bwMode="auto">
            <a:xfrm>
              <a:off x="1683" y="2504"/>
              <a:ext cx="28" cy="28"/>
            </a:xfrm>
            <a:custGeom>
              <a:avLst/>
              <a:gdLst>
                <a:gd name="T0" fmla="*/ 26 w 28"/>
                <a:gd name="T1" fmla="*/ 26 h 28"/>
                <a:gd name="T2" fmla="*/ 28 w 28"/>
                <a:gd name="T3" fmla="*/ 22 h 28"/>
                <a:gd name="T4" fmla="*/ 28 w 28"/>
                <a:gd name="T5" fmla="*/ 18 h 28"/>
                <a:gd name="T6" fmla="*/ 26 w 28"/>
                <a:gd name="T7" fmla="*/ 12 h 28"/>
                <a:gd name="T8" fmla="*/ 22 w 28"/>
                <a:gd name="T9" fmla="*/ 8 h 28"/>
                <a:gd name="T10" fmla="*/ 20 w 28"/>
                <a:gd name="T11" fmla="*/ 4 h 28"/>
                <a:gd name="T12" fmla="*/ 18 w 28"/>
                <a:gd name="T13" fmla="*/ 4 h 28"/>
                <a:gd name="T14" fmla="*/ 16 w 28"/>
                <a:gd name="T15" fmla="*/ 2 h 28"/>
                <a:gd name="T16" fmla="*/ 14 w 28"/>
                <a:gd name="T17" fmla="*/ 0 h 28"/>
                <a:gd name="T18" fmla="*/ 10 w 28"/>
                <a:gd name="T19" fmla="*/ 0 h 28"/>
                <a:gd name="T20" fmla="*/ 8 w 28"/>
                <a:gd name="T21" fmla="*/ 0 h 28"/>
                <a:gd name="T22" fmla="*/ 6 w 28"/>
                <a:gd name="T23" fmla="*/ 0 h 28"/>
                <a:gd name="T24" fmla="*/ 4 w 28"/>
                <a:gd name="T25" fmla="*/ 2 h 28"/>
                <a:gd name="T26" fmla="*/ 2 w 28"/>
                <a:gd name="T27" fmla="*/ 6 h 28"/>
                <a:gd name="T28" fmla="*/ 0 w 28"/>
                <a:gd name="T29" fmla="*/ 10 h 28"/>
                <a:gd name="T30" fmla="*/ 2 w 28"/>
                <a:gd name="T31" fmla="*/ 16 h 28"/>
                <a:gd name="T32" fmla="*/ 6 w 28"/>
                <a:gd name="T33" fmla="*/ 22 h 28"/>
                <a:gd name="T34" fmla="*/ 8 w 28"/>
                <a:gd name="T35" fmla="*/ 24 h 28"/>
                <a:gd name="T36" fmla="*/ 10 w 28"/>
                <a:gd name="T37" fmla="*/ 26 h 28"/>
                <a:gd name="T38" fmla="*/ 14 w 28"/>
                <a:gd name="T39" fmla="*/ 28 h 28"/>
                <a:gd name="T40" fmla="*/ 16 w 28"/>
                <a:gd name="T41" fmla="*/ 28 h 28"/>
                <a:gd name="T42" fmla="*/ 18 w 28"/>
                <a:gd name="T43" fmla="*/ 28 h 28"/>
                <a:gd name="T44" fmla="*/ 22 w 28"/>
                <a:gd name="T45" fmla="*/ 28 h 28"/>
                <a:gd name="T46" fmla="*/ 24 w 28"/>
                <a:gd name="T47" fmla="*/ 28 h 28"/>
                <a:gd name="T48" fmla="*/ 26 w 28"/>
                <a:gd name="T49" fmla="*/ 26 h 28"/>
                <a:gd name="T50" fmla="*/ 26 w 28"/>
                <a:gd name="T51" fmla="*/ 26 h 2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8"/>
                <a:gd name="T79" fmla="*/ 0 h 28"/>
                <a:gd name="T80" fmla="*/ 28 w 28"/>
                <a:gd name="T81" fmla="*/ 28 h 28"/>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8" h="28">
                  <a:moveTo>
                    <a:pt x="26" y="26"/>
                  </a:moveTo>
                  <a:lnTo>
                    <a:pt x="28" y="22"/>
                  </a:lnTo>
                  <a:lnTo>
                    <a:pt x="28" y="18"/>
                  </a:lnTo>
                  <a:lnTo>
                    <a:pt x="26" y="12"/>
                  </a:lnTo>
                  <a:lnTo>
                    <a:pt x="22" y="8"/>
                  </a:lnTo>
                  <a:lnTo>
                    <a:pt x="20" y="4"/>
                  </a:lnTo>
                  <a:lnTo>
                    <a:pt x="18" y="4"/>
                  </a:lnTo>
                  <a:lnTo>
                    <a:pt x="16" y="2"/>
                  </a:lnTo>
                  <a:lnTo>
                    <a:pt x="14" y="0"/>
                  </a:lnTo>
                  <a:lnTo>
                    <a:pt x="10" y="0"/>
                  </a:lnTo>
                  <a:lnTo>
                    <a:pt x="8" y="0"/>
                  </a:lnTo>
                  <a:lnTo>
                    <a:pt x="6" y="0"/>
                  </a:lnTo>
                  <a:lnTo>
                    <a:pt x="4" y="2"/>
                  </a:lnTo>
                  <a:lnTo>
                    <a:pt x="2" y="6"/>
                  </a:lnTo>
                  <a:lnTo>
                    <a:pt x="0" y="10"/>
                  </a:lnTo>
                  <a:lnTo>
                    <a:pt x="2" y="16"/>
                  </a:lnTo>
                  <a:lnTo>
                    <a:pt x="6" y="22"/>
                  </a:lnTo>
                  <a:lnTo>
                    <a:pt x="8" y="24"/>
                  </a:lnTo>
                  <a:lnTo>
                    <a:pt x="10" y="26"/>
                  </a:lnTo>
                  <a:lnTo>
                    <a:pt x="14" y="28"/>
                  </a:lnTo>
                  <a:lnTo>
                    <a:pt x="16" y="28"/>
                  </a:lnTo>
                  <a:lnTo>
                    <a:pt x="18" y="28"/>
                  </a:lnTo>
                  <a:lnTo>
                    <a:pt x="22" y="28"/>
                  </a:lnTo>
                  <a:lnTo>
                    <a:pt x="24" y="28"/>
                  </a:lnTo>
                  <a:lnTo>
                    <a:pt x="26" y="26"/>
                  </a:lnTo>
                  <a:close/>
                </a:path>
              </a:pathLst>
            </a:custGeom>
            <a:solidFill>
              <a:srgbClr val="D82B2B"/>
            </a:solidFill>
            <a:ln w="9525">
              <a:noFill/>
              <a:round/>
              <a:headEnd/>
              <a:tailEnd/>
            </a:ln>
          </p:spPr>
          <p:txBody>
            <a:bodyPr>
              <a:prstTxWarp prst="textNoShape">
                <a:avLst/>
              </a:prstTxWarp>
            </a:bodyPr>
            <a:lstStyle/>
            <a:p>
              <a:endParaRPr lang="en-US"/>
            </a:p>
          </p:txBody>
        </p:sp>
        <p:sp>
          <p:nvSpPr>
            <p:cNvPr id="47435" name="Freeform 177"/>
            <p:cNvSpPr>
              <a:spLocks noChangeAspect="1"/>
            </p:cNvSpPr>
            <p:nvPr/>
          </p:nvSpPr>
          <p:spPr bwMode="auto">
            <a:xfrm>
              <a:off x="1685" y="2506"/>
              <a:ext cx="24" cy="24"/>
            </a:xfrm>
            <a:custGeom>
              <a:avLst/>
              <a:gdLst>
                <a:gd name="T0" fmla="*/ 22 w 24"/>
                <a:gd name="T1" fmla="*/ 24 h 24"/>
                <a:gd name="T2" fmla="*/ 24 w 24"/>
                <a:gd name="T3" fmla="*/ 20 h 24"/>
                <a:gd name="T4" fmla="*/ 24 w 24"/>
                <a:gd name="T5" fmla="*/ 16 h 24"/>
                <a:gd name="T6" fmla="*/ 24 w 24"/>
                <a:gd name="T7" fmla="*/ 10 h 24"/>
                <a:gd name="T8" fmla="*/ 20 w 24"/>
                <a:gd name="T9" fmla="*/ 6 h 24"/>
                <a:gd name="T10" fmla="*/ 16 w 24"/>
                <a:gd name="T11" fmla="*/ 2 h 24"/>
                <a:gd name="T12" fmla="*/ 12 w 24"/>
                <a:gd name="T13" fmla="*/ 0 h 24"/>
                <a:gd name="T14" fmla="*/ 6 w 24"/>
                <a:gd name="T15" fmla="*/ 0 h 24"/>
                <a:gd name="T16" fmla="*/ 4 w 24"/>
                <a:gd name="T17" fmla="*/ 2 h 24"/>
                <a:gd name="T18" fmla="*/ 0 w 24"/>
                <a:gd name="T19" fmla="*/ 4 h 24"/>
                <a:gd name="T20" fmla="*/ 0 w 24"/>
                <a:gd name="T21" fmla="*/ 10 h 24"/>
                <a:gd name="T22" fmla="*/ 2 w 24"/>
                <a:gd name="T23" fmla="*/ 14 h 24"/>
                <a:gd name="T24" fmla="*/ 6 w 24"/>
                <a:gd name="T25" fmla="*/ 20 h 24"/>
                <a:gd name="T26" fmla="*/ 10 w 24"/>
                <a:gd name="T27" fmla="*/ 22 h 24"/>
                <a:gd name="T28" fmla="*/ 14 w 24"/>
                <a:gd name="T29" fmla="*/ 24 h 24"/>
                <a:gd name="T30" fmla="*/ 18 w 24"/>
                <a:gd name="T31" fmla="*/ 24 h 24"/>
                <a:gd name="T32" fmla="*/ 22 w 24"/>
                <a:gd name="T33" fmla="*/ 24 h 24"/>
                <a:gd name="T34" fmla="*/ 22 w 24"/>
                <a:gd name="T35" fmla="*/ 24 h 2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4"/>
                <a:gd name="T55" fmla="*/ 0 h 24"/>
                <a:gd name="T56" fmla="*/ 24 w 24"/>
                <a:gd name="T57" fmla="*/ 24 h 2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4" h="24">
                  <a:moveTo>
                    <a:pt x="22" y="24"/>
                  </a:moveTo>
                  <a:lnTo>
                    <a:pt x="24" y="20"/>
                  </a:lnTo>
                  <a:lnTo>
                    <a:pt x="24" y="16"/>
                  </a:lnTo>
                  <a:lnTo>
                    <a:pt x="24" y="10"/>
                  </a:lnTo>
                  <a:lnTo>
                    <a:pt x="20" y="6"/>
                  </a:lnTo>
                  <a:lnTo>
                    <a:pt x="16" y="2"/>
                  </a:lnTo>
                  <a:lnTo>
                    <a:pt x="12" y="0"/>
                  </a:lnTo>
                  <a:lnTo>
                    <a:pt x="6" y="0"/>
                  </a:lnTo>
                  <a:lnTo>
                    <a:pt x="4" y="2"/>
                  </a:lnTo>
                  <a:lnTo>
                    <a:pt x="0" y="4"/>
                  </a:lnTo>
                  <a:lnTo>
                    <a:pt x="0" y="10"/>
                  </a:lnTo>
                  <a:lnTo>
                    <a:pt x="2" y="14"/>
                  </a:lnTo>
                  <a:lnTo>
                    <a:pt x="6" y="20"/>
                  </a:lnTo>
                  <a:lnTo>
                    <a:pt x="10" y="22"/>
                  </a:lnTo>
                  <a:lnTo>
                    <a:pt x="14" y="24"/>
                  </a:lnTo>
                  <a:lnTo>
                    <a:pt x="18" y="24"/>
                  </a:lnTo>
                  <a:lnTo>
                    <a:pt x="22" y="24"/>
                  </a:lnTo>
                  <a:close/>
                </a:path>
              </a:pathLst>
            </a:custGeom>
            <a:solidFill>
              <a:srgbClr val="E23030"/>
            </a:solidFill>
            <a:ln w="9525">
              <a:noFill/>
              <a:round/>
              <a:headEnd/>
              <a:tailEnd/>
            </a:ln>
          </p:spPr>
          <p:txBody>
            <a:bodyPr>
              <a:prstTxWarp prst="textNoShape">
                <a:avLst/>
              </a:prstTxWarp>
            </a:bodyPr>
            <a:lstStyle/>
            <a:p>
              <a:endParaRPr lang="en-US"/>
            </a:p>
          </p:txBody>
        </p:sp>
        <p:sp>
          <p:nvSpPr>
            <p:cNvPr id="47436" name="Freeform 178"/>
            <p:cNvSpPr>
              <a:spLocks noChangeAspect="1"/>
            </p:cNvSpPr>
            <p:nvPr/>
          </p:nvSpPr>
          <p:spPr bwMode="auto">
            <a:xfrm>
              <a:off x="1687" y="2508"/>
              <a:ext cx="22" cy="22"/>
            </a:xfrm>
            <a:custGeom>
              <a:avLst/>
              <a:gdLst>
                <a:gd name="T0" fmla="*/ 18 w 22"/>
                <a:gd name="T1" fmla="*/ 20 h 22"/>
                <a:gd name="T2" fmla="*/ 22 w 22"/>
                <a:gd name="T3" fmla="*/ 18 h 22"/>
                <a:gd name="T4" fmla="*/ 22 w 22"/>
                <a:gd name="T5" fmla="*/ 14 h 22"/>
                <a:gd name="T6" fmla="*/ 20 w 22"/>
                <a:gd name="T7" fmla="*/ 10 h 22"/>
                <a:gd name="T8" fmla="*/ 18 w 22"/>
                <a:gd name="T9" fmla="*/ 4 h 22"/>
                <a:gd name="T10" fmla="*/ 14 w 22"/>
                <a:gd name="T11" fmla="*/ 0 h 22"/>
                <a:gd name="T12" fmla="*/ 10 w 22"/>
                <a:gd name="T13" fmla="*/ 0 h 22"/>
                <a:gd name="T14" fmla="*/ 6 w 22"/>
                <a:gd name="T15" fmla="*/ 0 h 22"/>
                <a:gd name="T16" fmla="*/ 2 w 22"/>
                <a:gd name="T17" fmla="*/ 0 h 22"/>
                <a:gd name="T18" fmla="*/ 0 w 22"/>
                <a:gd name="T19" fmla="*/ 4 h 22"/>
                <a:gd name="T20" fmla="*/ 0 w 22"/>
                <a:gd name="T21" fmla="*/ 8 h 22"/>
                <a:gd name="T22" fmla="*/ 2 w 22"/>
                <a:gd name="T23" fmla="*/ 12 h 22"/>
                <a:gd name="T24" fmla="*/ 4 w 22"/>
                <a:gd name="T25" fmla="*/ 16 h 22"/>
                <a:gd name="T26" fmla="*/ 8 w 22"/>
                <a:gd name="T27" fmla="*/ 20 h 22"/>
                <a:gd name="T28" fmla="*/ 12 w 22"/>
                <a:gd name="T29" fmla="*/ 22 h 22"/>
                <a:gd name="T30" fmla="*/ 16 w 22"/>
                <a:gd name="T31" fmla="*/ 22 h 22"/>
                <a:gd name="T32" fmla="*/ 18 w 22"/>
                <a:gd name="T33" fmla="*/ 20 h 22"/>
                <a:gd name="T34" fmla="*/ 18 w 22"/>
                <a:gd name="T35" fmla="*/ 20 h 2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2"/>
                <a:gd name="T55" fmla="*/ 0 h 22"/>
                <a:gd name="T56" fmla="*/ 22 w 22"/>
                <a:gd name="T57" fmla="*/ 22 h 2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2" h="22">
                  <a:moveTo>
                    <a:pt x="18" y="20"/>
                  </a:moveTo>
                  <a:lnTo>
                    <a:pt x="22" y="18"/>
                  </a:lnTo>
                  <a:lnTo>
                    <a:pt x="22" y="14"/>
                  </a:lnTo>
                  <a:lnTo>
                    <a:pt x="20" y="10"/>
                  </a:lnTo>
                  <a:lnTo>
                    <a:pt x="18" y="4"/>
                  </a:lnTo>
                  <a:lnTo>
                    <a:pt x="14" y="0"/>
                  </a:lnTo>
                  <a:lnTo>
                    <a:pt x="10" y="0"/>
                  </a:lnTo>
                  <a:lnTo>
                    <a:pt x="6" y="0"/>
                  </a:lnTo>
                  <a:lnTo>
                    <a:pt x="2" y="0"/>
                  </a:lnTo>
                  <a:lnTo>
                    <a:pt x="0" y="4"/>
                  </a:lnTo>
                  <a:lnTo>
                    <a:pt x="0" y="8"/>
                  </a:lnTo>
                  <a:lnTo>
                    <a:pt x="2" y="12"/>
                  </a:lnTo>
                  <a:lnTo>
                    <a:pt x="4" y="16"/>
                  </a:lnTo>
                  <a:lnTo>
                    <a:pt x="8" y="20"/>
                  </a:lnTo>
                  <a:lnTo>
                    <a:pt x="12" y="22"/>
                  </a:lnTo>
                  <a:lnTo>
                    <a:pt x="16" y="22"/>
                  </a:lnTo>
                  <a:lnTo>
                    <a:pt x="18" y="20"/>
                  </a:lnTo>
                  <a:close/>
                </a:path>
              </a:pathLst>
            </a:custGeom>
            <a:solidFill>
              <a:srgbClr val="EA3535"/>
            </a:solidFill>
            <a:ln w="9525">
              <a:noFill/>
              <a:round/>
              <a:headEnd/>
              <a:tailEnd/>
            </a:ln>
          </p:spPr>
          <p:txBody>
            <a:bodyPr>
              <a:prstTxWarp prst="textNoShape">
                <a:avLst/>
              </a:prstTxWarp>
            </a:bodyPr>
            <a:lstStyle/>
            <a:p>
              <a:endParaRPr lang="en-US"/>
            </a:p>
          </p:txBody>
        </p:sp>
        <p:sp>
          <p:nvSpPr>
            <p:cNvPr id="47437" name="Freeform 179"/>
            <p:cNvSpPr>
              <a:spLocks noChangeAspect="1"/>
            </p:cNvSpPr>
            <p:nvPr/>
          </p:nvSpPr>
          <p:spPr bwMode="auto">
            <a:xfrm>
              <a:off x="1689" y="2508"/>
              <a:ext cx="18" cy="20"/>
            </a:xfrm>
            <a:custGeom>
              <a:avLst/>
              <a:gdLst>
                <a:gd name="T0" fmla="*/ 16 w 18"/>
                <a:gd name="T1" fmla="*/ 18 h 20"/>
                <a:gd name="T2" fmla="*/ 18 w 18"/>
                <a:gd name="T3" fmla="*/ 16 h 20"/>
                <a:gd name="T4" fmla="*/ 18 w 18"/>
                <a:gd name="T5" fmla="*/ 14 h 20"/>
                <a:gd name="T6" fmla="*/ 16 w 18"/>
                <a:gd name="T7" fmla="*/ 10 h 20"/>
                <a:gd name="T8" fmla="*/ 14 w 18"/>
                <a:gd name="T9" fmla="*/ 6 h 20"/>
                <a:gd name="T10" fmla="*/ 10 w 18"/>
                <a:gd name="T11" fmla="*/ 2 h 20"/>
                <a:gd name="T12" fmla="*/ 8 w 18"/>
                <a:gd name="T13" fmla="*/ 0 h 20"/>
                <a:gd name="T14" fmla="*/ 4 w 18"/>
                <a:gd name="T15" fmla="*/ 0 h 20"/>
                <a:gd name="T16" fmla="*/ 2 w 18"/>
                <a:gd name="T17" fmla="*/ 2 h 20"/>
                <a:gd name="T18" fmla="*/ 0 w 18"/>
                <a:gd name="T19" fmla="*/ 4 h 20"/>
                <a:gd name="T20" fmla="*/ 0 w 18"/>
                <a:gd name="T21" fmla="*/ 8 h 20"/>
                <a:gd name="T22" fmla="*/ 0 w 18"/>
                <a:gd name="T23" fmla="*/ 12 h 20"/>
                <a:gd name="T24" fmla="*/ 4 w 18"/>
                <a:gd name="T25" fmla="*/ 16 h 20"/>
                <a:gd name="T26" fmla="*/ 6 w 18"/>
                <a:gd name="T27" fmla="*/ 18 h 20"/>
                <a:gd name="T28" fmla="*/ 10 w 18"/>
                <a:gd name="T29" fmla="*/ 20 h 20"/>
                <a:gd name="T30" fmla="*/ 12 w 18"/>
                <a:gd name="T31" fmla="*/ 20 h 20"/>
                <a:gd name="T32" fmla="*/ 16 w 18"/>
                <a:gd name="T33" fmla="*/ 18 h 20"/>
                <a:gd name="T34" fmla="*/ 16 w 18"/>
                <a:gd name="T35" fmla="*/ 18 h 2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8"/>
                <a:gd name="T55" fmla="*/ 0 h 20"/>
                <a:gd name="T56" fmla="*/ 18 w 18"/>
                <a:gd name="T57" fmla="*/ 20 h 20"/>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8" h="20">
                  <a:moveTo>
                    <a:pt x="16" y="18"/>
                  </a:moveTo>
                  <a:lnTo>
                    <a:pt x="18" y="16"/>
                  </a:lnTo>
                  <a:lnTo>
                    <a:pt x="18" y="14"/>
                  </a:lnTo>
                  <a:lnTo>
                    <a:pt x="16" y="10"/>
                  </a:lnTo>
                  <a:lnTo>
                    <a:pt x="14" y="6"/>
                  </a:lnTo>
                  <a:lnTo>
                    <a:pt x="10" y="2"/>
                  </a:lnTo>
                  <a:lnTo>
                    <a:pt x="8" y="0"/>
                  </a:lnTo>
                  <a:lnTo>
                    <a:pt x="4" y="0"/>
                  </a:lnTo>
                  <a:lnTo>
                    <a:pt x="2" y="2"/>
                  </a:lnTo>
                  <a:lnTo>
                    <a:pt x="0" y="4"/>
                  </a:lnTo>
                  <a:lnTo>
                    <a:pt x="0" y="8"/>
                  </a:lnTo>
                  <a:lnTo>
                    <a:pt x="0" y="12"/>
                  </a:lnTo>
                  <a:lnTo>
                    <a:pt x="4" y="16"/>
                  </a:lnTo>
                  <a:lnTo>
                    <a:pt x="6" y="18"/>
                  </a:lnTo>
                  <a:lnTo>
                    <a:pt x="10" y="20"/>
                  </a:lnTo>
                  <a:lnTo>
                    <a:pt x="12" y="20"/>
                  </a:lnTo>
                  <a:lnTo>
                    <a:pt x="16" y="18"/>
                  </a:lnTo>
                  <a:close/>
                </a:path>
              </a:pathLst>
            </a:custGeom>
            <a:solidFill>
              <a:srgbClr val="F43A3A"/>
            </a:solidFill>
            <a:ln w="9525">
              <a:noFill/>
              <a:round/>
              <a:headEnd/>
              <a:tailEnd/>
            </a:ln>
          </p:spPr>
          <p:txBody>
            <a:bodyPr>
              <a:prstTxWarp prst="textNoShape">
                <a:avLst/>
              </a:prstTxWarp>
            </a:bodyPr>
            <a:lstStyle/>
            <a:p>
              <a:endParaRPr lang="en-US"/>
            </a:p>
          </p:txBody>
        </p:sp>
        <p:sp>
          <p:nvSpPr>
            <p:cNvPr id="47438" name="Freeform 180"/>
            <p:cNvSpPr>
              <a:spLocks noChangeAspect="1"/>
            </p:cNvSpPr>
            <p:nvPr/>
          </p:nvSpPr>
          <p:spPr bwMode="auto">
            <a:xfrm>
              <a:off x="1689" y="2510"/>
              <a:ext cx="16" cy="16"/>
            </a:xfrm>
            <a:custGeom>
              <a:avLst/>
              <a:gdLst>
                <a:gd name="T0" fmla="*/ 14 w 16"/>
                <a:gd name="T1" fmla="*/ 16 h 16"/>
                <a:gd name="T2" fmla="*/ 16 w 16"/>
                <a:gd name="T3" fmla="*/ 14 h 16"/>
                <a:gd name="T4" fmla="*/ 16 w 16"/>
                <a:gd name="T5" fmla="*/ 10 h 16"/>
                <a:gd name="T6" fmla="*/ 16 w 16"/>
                <a:gd name="T7" fmla="*/ 8 h 16"/>
                <a:gd name="T8" fmla="*/ 14 w 16"/>
                <a:gd name="T9" fmla="*/ 4 h 16"/>
                <a:gd name="T10" fmla="*/ 10 w 16"/>
                <a:gd name="T11" fmla="*/ 2 h 16"/>
                <a:gd name="T12" fmla="*/ 8 w 16"/>
                <a:gd name="T13" fmla="*/ 0 h 16"/>
                <a:gd name="T14" fmla="*/ 4 w 16"/>
                <a:gd name="T15" fmla="*/ 0 h 16"/>
                <a:gd name="T16" fmla="*/ 2 w 16"/>
                <a:gd name="T17" fmla="*/ 2 h 16"/>
                <a:gd name="T18" fmla="*/ 0 w 16"/>
                <a:gd name="T19" fmla="*/ 4 h 16"/>
                <a:gd name="T20" fmla="*/ 0 w 16"/>
                <a:gd name="T21" fmla="*/ 6 h 16"/>
                <a:gd name="T22" fmla="*/ 2 w 16"/>
                <a:gd name="T23" fmla="*/ 10 h 16"/>
                <a:gd name="T24" fmla="*/ 4 w 16"/>
                <a:gd name="T25" fmla="*/ 12 h 16"/>
                <a:gd name="T26" fmla="*/ 6 w 16"/>
                <a:gd name="T27" fmla="*/ 16 h 16"/>
                <a:gd name="T28" fmla="*/ 10 w 16"/>
                <a:gd name="T29" fmla="*/ 16 h 16"/>
                <a:gd name="T30" fmla="*/ 12 w 16"/>
                <a:gd name="T31" fmla="*/ 16 h 16"/>
                <a:gd name="T32" fmla="*/ 14 w 16"/>
                <a:gd name="T33" fmla="*/ 16 h 16"/>
                <a:gd name="T34" fmla="*/ 14 w 16"/>
                <a:gd name="T35" fmla="*/ 16 h 1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6"/>
                <a:gd name="T55" fmla="*/ 0 h 16"/>
                <a:gd name="T56" fmla="*/ 16 w 16"/>
                <a:gd name="T57" fmla="*/ 16 h 1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6" h="16">
                  <a:moveTo>
                    <a:pt x="14" y="16"/>
                  </a:moveTo>
                  <a:lnTo>
                    <a:pt x="16" y="14"/>
                  </a:lnTo>
                  <a:lnTo>
                    <a:pt x="16" y="10"/>
                  </a:lnTo>
                  <a:lnTo>
                    <a:pt x="16" y="8"/>
                  </a:lnTo>
                  <a:lnTo>
                    <a:pt x="14" y="4"/>
                  </a:lnTo>
                  <a:lnTo>
                    <a:pt x="10" y="2"/>
                  </a:lnTo>
                  <a:lnTo>
                    <a:pt x="8" y="0"/>
                  </a:lnTo>
                  <a:lnTo>
                    <a:pt x="4" y="0"/>
                  </a:lnTo>
                  <a:lnTo>
                    <a:pt x="2" y="2"/>
                  </a:lnTo>
                  <a:lnTo>
                    <a:pt x="0" y="4"/>
                  </a:lnTo>
                  <a:lnTo>
                    <a:pt x="0" y="6"/>
                  </a:lnTo>
                  <a:lnTo>
                    <a:pt x="2" y="10"/>
                  </a:lnTo>
                  <a:lnTo>
                    <a:pt x="4" y="12"/>
                  </a:lnTo>
                  <a:lnTo>
                    <a:pt x="6" y="16"/>
                  </a:lnTo>
                  <a:lnTo>
                    <a:pt x="10" y="16"/>
                  </a:lnTo>
                  <a:lnTo>
                    <a:pt x="12" y="16"/>
                  </a:lnTo>
                  <a:lnTo>
                    <a:pt x="14" y="16"/>
                  </a:lnTo>
                  <a:close/>
                </a:path>
              </a:pathLst>
            </a:custGeom>
            <a:solidFill>
              <a:srgbClr val="FF3F3F"/>
            </a:solidFill>
            <a:ln w="9525">
              <a:noFill/>
              <a:round/>
              <a:headEnd/>
              <a:tailEnd/>
            </a:ln>
          </p:spPr>
          <p:txBody>
            <a:bodyPr>
              <a:prstTxWarp prst="textNoShape">
                <a:avLst/>
              </a:prstTxWarp>
            </a:bodyPr>
            <a:lstStyle/>
            <a:p>
              <a:endParaRPr lang="en-US"/>
            </a:p>
          </p:txBody>
        </p:sp>
        <p:sp>
          <p:nvSpPr>
            <p:cNvPr id="47439" name="Freeform 181"/>
            <p:cNvSpPr>
              <a:spLocks noChangeAspect="1"/>
            </p:cNvSpPr>
            <p:nvPr/>
          </p:nvSpPr>
          <p:spPr bwMode="auto">
            <a:xfrm>
              <a:off x="1663" y="2430"/>
              <a:ext cx="10" cy="4"/>
            </a:xfrm>
            <a:custGeom>
              <a:avLst/>
              <a:gdLst>
                <a:gd name="T0" fmla="*/ 4 w 10"/>
                <a:gd name="T1" fmla="*/ 4 h 4"/>
                <a:gd name="T2" fmla="*/ 6 w 10"/>
                <a:gd name="T3" fmla="*/ 4 h 4"/>
                <a:gd name="T4" fmla="*/ 8 w 10"/>
                <a:gd name="T5" fmla="*/ 4 h 4"/>
                <a:gd name="T6" fmla="*/ 8 w 10"/>
                <a:gd name="T7" fmla="*/ 2 h 4"/>
                <a:gd name="T8" fmla="*/ 10 w 10"/>
                <a:gd name="T9" fmla="*/ 2 h 4"/>
                <a:gd name="T10" fmla="*/ 8 w 10"/>
                <a:gd name="T11" fmla="*/ 0 h 4"/>
                <a:gd name="T12" fmla="*/ 8 w 10"/>
                <a:gd name="T13" fmla="*/ 0 h 4"/>
                <a:gd name="T14" fmla="*/ 6 w 10"/>
                <a:gd name="T15" fmla="*/ 0 h 4"/>
                <a:gd name="T16" fmla="*/ 4 w 10"/>
                <a:gd name="T17" fmla="*/ 0 h 4"/>
                <a:gd name="T18" fmla="*/ 4 w 10"/>
                <a:gd name="T19" fmla="*/ 0 h 4"/>
                <a:gd name="T20" fmla="*/ 2 w 10"/>
                <a:gd name="T21" fmla="*/ 0 h 4"/>
                <a:gd name="T22" fmla="*/ 0 w 10"/>
                <a:gd name="T23" fmla="*/ 0 h 4"/>
                <a:gd name="T24" fmla="*/ 0 w 10"/>
                <a:gd name="T25" fmla="*/ 2 h 4"/>
                <a:gd name="T26" fmla="*/ 0 w 10"/>
                <a:gd name="T27" fmla="*/ 2 h 4"/>
                <a:gd name="T28" fmla="*/ 2 w 10"/>
                <a:gd name="T29" fmla="*/ 4 h 4"/>
                <a:gd name="T30" fmla="*/ 4 w 10"/>
                <a:gd name="T31" fmla="*/ 4 h 4"/>
                <a:gd name="T32" fmla="*/ 4 w 10"/>
                <a:gd name="T33" fmla="*/ 4 h 4"/>
                <a:gd name="T34" fmla="*/ 4 w 10"/>
                <a:gd name="T35" fmla="*/ 4 h 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0"/>
                <a:gd name="T55" fmla="*/ 0 h 4"/>
                <a:gd name="T56" fmla="*/ 10 w 10"/>
                <a:gd name="T57" fmla="*/ 4 h 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0" h="4">
                  <a:moveTo>
                    <a:pt x="4" y="4"/>
                  </a:moveTo>
                  <a:lnTo>
                    <a:pt x="6" y="4"/>
                  </a:lnTo>
                  <a:lnTo>
                    <a:pt x="8" y="4"/>
                  </a:lnTo>
                  <a:lnTo>
                    <a:pt x="8" y="2"/>
                  </a:lnTo>
                  <a:lnTo>
                    <a:pt x="10" y="2"/>
                  </a:lnTo>
                  <a:lnTo>
                    <a:pt x="8" y="0"/>
                  </a:lnTo>
                  <a:lnTo>
                    <a:pt x="6" y="0"/>
                  </a:lnTo>
                  <a:lnTo>
                    <a:pt x="4" y="0"/>
                  </a:lnTo>
                  <a:lnTo>
                    <a:pt x="2" y="0"/>
                  </a:lnTo>
                  <a:lnTo>
                    <a:pt x="0" y="0"/>
                  </a:lnTo>
                  <a:lnTo>
                    <a:pt x="0" y="2"/>
                  </a:lnTo>
                  <a:lnTo>
                    <a:pt x="2" y="4"/>
                  </a:lnTo>
                  <a:lnTo>
                    <a:pt x="4" y="4"/>
                  </a:lnTo>
                  <a:close/>
                </a:path>
              </a:pathLst>
            </a:custGeom>
            <a:solidFill>
              <a:srgbClr val="FF5900"/>
            </a:solidFill>
            <a:ln w="9525">
              <a:noFill/>
              <a:round/>
              <a:headEnd/>
              <a:tailEnd/>
            </a:ln>
          </p:spPr>
          <p:txBody>
            <a:bodyPr>
              <a:prstTxWarp prst="textNoShape">
                <a:avLst/>
              </a:prstTxWarp>
            </a:bodyPr>
            <a:lstStyle/>
            <a:p>
              <a:endParaRPr lang="en-US"/>
            </a:p>
          </p:txBody>
        </p:sp>
        <p:sp>
          <p:nvSpPr>
            <p:cNvPr id="47440" name="Freeform 182"/>
            <p:cNvSpPr>
              <a:spLocks noChangeAspect="1"/>
            </p:cNvSpPr>
            <p:nvPr/>
          </p:nvSpPr>
          <p:spPr bwMode="auto">
            <a:xfrm>
              <a:off x="1115" y="2904"/>
              <a:ext cx="304" cy="184"/>
            </a:xfrm>
            <a:custGeom>
              <a:avLst/>
              <a:gdLst>
                <a:gd name="T0" fmla="*/ 304 w 304"/>
                <a:gd name="T1" fmla="*/ 14 h 184"/>
                <a:gd name="T2" fmla="*/ 286 w 304"/>
                <a:gd name="T3" fmla="*/ 20 h 184"/>
                <a:gd name="T4" fmla="*/ 244 w 304"/>
                <a:gd name="T5" fmla="*/ 26 h 184"/>
                <a:gd name="T6" fmla="*/ 214 w 304"/>
                <a:gd name="T7" fmla="*/ 16 h 184"/>
                <a:gd name="T8" fmla="*/ 186 w 304"/>
                <a:gd name="T9" fmla="*/ 8 h 184"/>
                <a:gd name="T10" fmla="*/ 154 w 304"/>
                <a:gd name="T11" fmla="*/ 0 h 184"/>
                <a:gd name="T12" fmla="*/ 150 w 304"/>
                <a:gd name="T13" fmla="*/ 10 h 184"/>
                <a:gd name="T14" fmla="*/ 102 w 304"/>
                <a:gd name="T15" fmla="*/ 48 h 184"/>
                <a:gd name="T16" fmla="*/ 92 w 304"/>
                <a:gd name="T17" fmla="*/ 50 h 184"/>
                <a:gd name="T18" fmla="*/ 70 w 304"/>
                <a:gd name="T19" fmla="*/ 60 h 184"/>
                <a:gd name="T20" fmla="*/ 44 w 304"/>
                <a:gd name="T21" fmla="*/ 72 h 184"/>
                <a:gd name="T22" fmla="*/ 18 w 304"/>
                <a:gd name="T23" fmla="*/ 86 h 184"/>
                <a:gd name="T24" fmla="*/ 2 w 304"/>
                <a:gd name="T25" fmla="*/ 98 h 184"/>
                <a:gd name="T26" fmla="*/ 8 w 304"/>
                <a:gd name="T27" fmla="*/ 100 h 184"/>
                <a:gd name="T28" fmla="*/ 38 w 304"/>
                <a:gd name="T29" fmla="*/ 92 h 184"/>
                <a:gd name="T30" fmla="*/ 66 w 304"/>
                <a:gd name="T31" fmla="*/ 92 h 184"/>
                <a:gd name="T32" fmla="*/ 56 w 304"/>
                <a:gd name="T33" fmla="*/ 108 h 184"/>
                <a:gd name="T34" fmla="*/ 40 w 304"/>
                <a:gd name="T35" fmla="*/ 142 h 184"/>
                <a:gd name="T36" fmla="*/ 38 w 304"/>
                <a:gd name="T37" fmla="*/ 160 h 184"/>
                <a:gd name="T38" fmla="*/ 56 w 304"/>
                <a:gd name="T39" fmla="*/ 128 h 184"/>
                <a:gd name="T40" fmla="*/ 80 w 304"/>
                <a:gd name="T41" fmla="*/ 96 h 184"/>
                <a:gd name="T42" fmla="*/ 86 w 304"/>
                <a:gd name="T43" fmla="*/ 102 h 184"/>
                <a:gd name="T44" fmla="*/ 86 w 304"/>
                <a:gd name="T45" fmla="*/ 142 h 184"/>
                <a:gd name="T46" fmla="*/ 98 w 304"/>
                <a:gd name="T47" fmla="*/ 184 h 184"/>
                <a:gd name="T48" fmla="*/ 98 w 304"/>
                <a:gd name="T49" fmla="*/ 154 h 184"/>
                <a:gd name="T50" fmla="*/ 102 w 304"/>
                <a:gd name="T51" fmla="*/ 104 h 184"/>
                <a:gd name="T52" fmla="*/ 116 w 304"/>
                <a:gd name="T53" fmla="*/ 90 h 184"/>
                <a:gd name="T54" fmla="*/ 128 w 304"/>
                <a:gd name="T55" fmla="*/ 120 h 184"/>
                <a:gd name="T56" fmla="*/ 150 w 304"/>
                <a:gd name="T57" fmla="*/ 156 h 184"/>
                <a:gd name="T58" fmla="*/ 150 w 304"/>
                <a:gd name="T59" fmla="*/ 144 h 184"/>
                <a:gd name="T60" fmla="*/ 150 w 304"/>
                <a:gd name="T61" fmla="*/ 114 h 184"/>
                <a:gd name="T62" fmla="*/ 172 w 304"/>
                <a:gd name="T63" fmla="*/ 128 h 184"/>
                <a:gd name="T64" fmla="*/ 200 w 304"/>
                <a:gd name="T65" fmla="*/ 144 h 184"/>
                <a:gd name="T66" fmla="*/ 202 w 304"/>
                <a:gd name="T67" fmla="*/ 140 h 184"/>
                <a:gd name="T68" fmla="*/ 184 w 304"/>
                <a:gd name="T69" fmla="*/ 114 h 184"/>
                <a:gd name="T70" fmla="*/ 184 w 304"/>
                <a:gd name="T71" fmla="*/ 76 h 184"/>
                <a:gd name="T72" fmla="*/ 190 w 304"/>
                <a:gd name="T73" fmla="*/ 80 h 184"/>
                <a:gd name="T74" fmla="*/ 204 w 304"/>
                <a:gd name="T75" fmla="*/ 90 h 184"/>
                <a:gd name="T76" fmla="*/ 214 w 304"/>
                <a:gd name="T77" fmla="*/ 94 h 184"/>
                <a:gd name="T78" fmla="*/ 218 w 304"/>
                <a:gd name="T79" fmla="*/ 76 h 184"/>
                <a:gd name="T80" fmla="*/ 234 w 304"/>
                <a:gd name="T81" fmla="*/ 58 h 184"/>
                <a:gd name="T82" fmla="*/ 248 w 304"/>
                <a:gd name="T83" fmla="*/ 62 h 184"/>
                <a:gd name="T84" fmla="*/ 258 w 304"/>
                <a:gd name="T85" fmla="*/ 76 h 184"/>
                <a:gd name="T86" fmla="*/ 264 w 304"/>
                <a:gd name="T87" fmla="*/ 60 h 184"/>
                <a:gd name="T88" fmla="*/ 276 w 304"/>
                <a:gd name="T89" fmla="*/ 44 h 184"/>
                <a:gd name="T90" fmla="*/ 286 w 304"/>
                <a:gd name="T91" fmla="*/ 40 h 184"/>
                <a:gd name="T92" fmla="*/ 298 w 304"/>
                <a:gd name="T93" fmla="*/ 28 h 184"/>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04"/>
                <a:gd name="T142" fmla="*/ 0 h 184"/>
                <a:gd name="T143" fmla="*/ 304 w 304"/>
                <a:gd name="T144" fmla="*/ 184 h 184"/>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04" h="184">
                  <a:moveTo>
                    <a:pt x="302" y="24"/>
                  </a:moveTo>
                  <a:lnTo>
                    <a:pt x="304" y="20"/>
                  </a:lnTo>
                  <a:lnTo>
                    <a:pt x="304" y="14"/>
                  </a:lnTo>
                  <a:lnTo>
                    <a:pt x="302" y="16"/>
                  </a:lnTo>
                  <a:lnTo>
                    <a:pt x="296" y="18"/>
                  </a:lnTo>
                  <a:lnTo>
                    <a:pt x="286" y="20"/>
                  </a:lnTo>
                  <a:lnTo>
                    <a:pt x="272" y="24"/>
                  </a:lnTo>
                  <a:lnTo>
                    <a:pt x="260" y="24"/>
                  </a:lnTo>
                  <a:lnTo>
                    <a:pt x="244" y="26"/>
                  </a:lnTo>
                  <a:lnTo>
                    <a:pt x="230" y="24"/>
                  </a:lnTo>
                  <a:lnTo>
                    <a:pt x="216" y="18"/>
                  </a:lnTo>
                  <a:lnTo>
                    <a:pt x="214" y="16"/>
                  </a:lnTo>
                  <a:lnTo>
                    <a:pt x="206" y="14"/>
                  </a:lnTo>
                  <a:lnTo>
                    <a:pt x="196" y="12"/>
                  </a:lnTo>
                  <a:lnTo>
                    <a:pt x="186" y="8"/>
                  </a:lnTo>
                  <a:lnTo>
                    <a:pt x="174" y="4"/>
                  </a:lnTo>
                  <a:lnTo>
                    <a:pt x="162" y="2"/>
                  </a:lnTo>
                  <a:lnTo>
                    <a:pt x="154" y="0"/>
                  </a:lnTo>
                  <a:lnTo>
                    <a:pt x="148" y="2"/>
                  </a:lnTo>
                  <a:lnTo>
                    <a:pt x="148" y="4"/>
                  </a:lnTo>
                  <a:lnTo>
                    <a:pt x="150" y="10"/>
                  </a:lnTo>
                  <a:lnTo>
                    <a:pt x="150" y="16"/>
                  </a:lnTo>
                  <a:lnTo>
                    <a:pt x="146" y="22"/>
                  </a:lnTo>
                  <a:lnTo>
                    <a:pt x="102" y="48"/>
                  </a:lnTo>
                  <a:lnTo>
                    <a:pt x="100" y="48"/>
                  </a:lnTo>
                  <a:lnTo>
                    <a:pt x="98" y="50"/>
                  </a:lnTo>
                  <a:lnTo>
                    <a:pt x="92" y="50"/>
                  </a:lnTo>
                  <a:lnTo>
                    <a:pt x="86" y="54"/>
                  </a:lnTo>
                  <a:lnTo>
                    <a:pt x="78" y="56"/>
                  </a:lnTo>
                  <a:lnTo>
                    <a:pt x="70" y="60"/>
                  </a:lnTo>
                  <a:lnTo>
                    <a:pt x="62" y="64"/>
                  </a:lnTo>
                  <a:lnTo>
                    <a:pt x="52" y="68"/>
                  </a:lnTo>
                  <a:lnTo>
                    <a:pt x="44" y="72"/>
                  </a:lnTo>
                  <a:lnTo>
                    <a:pt x="34" y="76"/>
                  </a:lnTo>
                  <a:lnTo>
                    <a:pt x="26" y="80"/>
                  </a:lnTo>
                  <a:lnTo>
                    <a:pt x="18" y="86"/>
                  </a:lnTo>
                  <a:lnTo>
                    <a:pt x="12" y="90"/>
                  </a:lnTo>
                  <a:lnTo>
                    <a:pt x="6" y="94"/>
                  </a:lnTo>
                  <a:lnTo>
                    <a:pt x="2" y="98"/>
                  </a:lnTo>
                  <a:lnTo>
                    <a:pt x="0" y="102"/>
                  </a:lnTo>
                  <a:lnTo>
                    <a:pt x="2" y="100"/>
                  </a:lnTo>
                  <a:lnTo>
                    <a:pt x="8" y="100"/>
                  </a:lnTo>
                  <a:lnTo>
                    <a:pt x="16" y="98"/>
                  </a:lnTo>
                  <a:lnTo>
                    <a:pt x="26" y="96"/>
                  </a:lnTo>
                  <a:lnTo>
                    <a:pt x="38" y="92"/>
                  </a:lnTo>
                  <a:lnTo>
                    <a:pt x="50" y="92"/>
                  </a:lnTo>
                  <a:lnTo>
                    <a:pt x="60" y="90"/>
                  </a:lnTo>
                  <a:lnTo>
                    <a:pt x="66" y="92"/>
                  </a:lnTo>
                  <a:lnTo>
                    <a:pt x="66" y="94"/>
                  </a:lnTo>
                  <a:lnTo>
                    <a:pt x="62" y="100"/>
                  </a:lnTo>
                  <a:lnTo>
                    <a:pt x="56" y="108"/>
                  </a:lnTo>
                  <a:lnTo>
                    <a:pt x="52" y="118"/>
                  </a:lnTo>
                  <a:lnTo>
                    <a:pt x="46" y="130"/>
                  </a:lnTo>
                  <a:lnTo>
                    <a:pt x="40" y="142"/>
                  </a:lnTo>
                  <a:lnTo>
                    <a:pt x="36" y="152"/>
                  </a:lnTo>
                  <a:lnTo>
                    <a:pt x="36" y="162"/>
                  </a:lnTo>
                  <a:lnTo>
                    <a:pt x="38" y="160"/>
                  </a:lnTo>
                  <a:lnTo>
                    <a:pt x="42" y="152"/>
                  </a:lnTo>
                  <a:lnTo>
                    <a:pt x="48" y="140"/>
                  </a:lnTo>
                  <a:lnTo>
                    <a:pt x="56" y="128"/>
                  </a:lnTo>
                  <a:lnTo>
                    <a:pt x="64" y="116"/>
                  </a:lnTo>
                  <a:lnTo>
                    <a:pt x="72" y="104"/>
                  </a:lnTo>
                  <a:lnTo>
                    <a:pt x="80" y="96"/>
                  </a:lnTo>
                  <a:lnTo>
                    <a:pt x="88" y="92"/>
                  </a:lnTo>
                  <a:lnTo>
                    <a:pt x="88" y="96"/>
                  </a:lnTo>
                  <a:lnTo>
                    <a:pt x="86" y="102"/>
                  </a:lnTo>
                  <a:lnTo>
                    <a:pt x="86" y="114"/>
                  </a:lnTo>
                  <a:lnTo>
                    <a:pt x="86" y="128"/>
                  </a:lnTo>
                  <a:lnTo>
                    <a:pt x="86" y="142"/>
                  </a:lnTo>
                  <a:lnTo>
                    <a:pt x="88" y="158"/>
                  </a:lnTo>
                  <a:lnTo>
                    <a:pt x="92" y="172"/>
                  </a:lnTo>
                  <a:lnTo>
                    <a:pt x="98" y="184"/>
                  </a:lnTo>
                  <a:lnTo>
                    <a:pt x="98" y="180"/>
                  </a:lnTo>
                  <a:lnTo>
                    <a:pt x="98" y="168"/>
                  </a:lnTo>
                  <a:lnTo>
                    <a:pt x="98" y="154"/>
                  </a:lnTo>
                  <a:lnTo>
                    <a:pt x="98" y="136"/>
                  </a:lnTo>
                  <a:lnTo>
                    <a:pt x="100" y="120"/>
                  </a:lnTo>
                  <a:lnTo>
                    <a:pt x="102" y="104"/>
                  </a:lnTo>
                  <a:lnTo>
                    <a:pt x="108" y="92"/>
                  </a:lnTo>
                  <a:lnTo>
                    <a:pt x="114" y="88"/>
                  </a:lnTo>
                  <a:lnTo>
                    <a:pt x="116" y="90"/>
                  </a:lnTo>
                  <a:lnTo>
                    <a:pt x="118" y="96"/>
                  </a:lnTo>
                  <a:lnTo>
                    <a:pt x="122" y="108"/>
                  </a:lnTo>
                  <a:lnTo>
                    <a:pt x="128" y="120"/>
                  </a:lnTo>
                  <a:lnTo>
                    <a:pt x="134" y="134"/>
                  </a:lnTo>
                  <a:lnTo>
                    <a:pt x="142" y="146"/>
                  </a:lnTo>
                  <a:lnTo>
                    <a:pt x="150" y="156"/>
                  </a:lnTo>
                  <a:lnTo>
                    <a:pt x="158" y="164"/>
                  </a:lnTo>
                  <a:lnTo>
                    <a:pt x="156" y="158"/>
                  </a:lnTo>
                  <a:lnTo>
                    <a:pt x="150" y="144"/>
                  </a:lnTo>
                  <a:lnTo>
                    <a:pt x="148" y="128"/>
                  </a:lnTo>
                  <a:lnTo>
                    <a:pt x="148" y="114"/>
                  </a:lnTo>
                  <a:lnTo>
                    <a:pt x="150" y="114"/>
                  </a:lnTo>
                  <a:lnTo>
                    <a:pt x="156" y="118"/>
                  </a:lnTo>
                  <a:lnTo>
                    <a:pt x="162" y="124"/>
                  </a:lnTo>
                  <a:lnTo>
                    <a:pt x="172" y="128"/>
                  </a:lnTo>
                  <a:lnTo>
                    <a:pt x="182" y="134"/>
                  </a:lnTo>
                  <a:lnTo>
                    <a:pt x="192" y="140"/>
                  </a:lnTo>
                  <a:lnTo>
                    <a:pt x="200" y="144"/>
                  </a:lnTo>
                  <a:lnTo>
                    <a:pt x="208" y="146"/>
                  </a:lnTo>
                  <a:lnTo>
                    <a:pt x="206" y="144"/>
                  </a:lnTo>
                  <a:lnTo>
                    <a:pt x="202" y="140"/>
                  </a:lnTo>
                  <a:lnTo>
                    <a:pt x="196" y="132"/>
                  </a:lnTo>
                  <a:lnTo>
                    <a:pt x="190" y="124"/>
                  </a:lnTo>
                  <a:lnTo>
                    <a:pt x="184" y="114"/>
                  </a:lnTo>
                  <a:lnTo>
                    <a:pt x="180" y="102"/>
                  </a:lnTo>
                  <a:lnTo>
                    <a:pt x="180" y="88"/>
                  </a:lnTo>
                  <a:lnTo>
                    <a:pt x="184" y="76"/>
                  </a:lnTo>
                  <a:lnTo>
                    <a:pt x="186" y="78"/>
                  </a:lnTo>
                  <a:lnTo>
                    <a:pt x="190" y="80"/>
                  </a:lnTo>
                  <a:lnTo>
                    <a:pt x="194" y="84"/>
                  </a:lnTo>
                  <a:lnTo>
                    <a:pt x="200" y="86"/>
                  </a:lnTo>
                  <a:lnTo>
                    <a:pt x="204" y="90"/>
                  </a:lnTo>
                  <a:lnTo>
                    <a:pt x="208" y="92"/>
                  </a:lnTo>
                  <a:lnTo>
                    <a:pt x="214" y="96"/>
                  </a:lnTo>
                  <a:lnTo>
                    <a:pt x="214" y="94"/>
                  </a:lnTo>
                  <a:lnTo>
                    <a:pt x="214" y="90"/>
                  </a:lnTo>
                  <a:lnTo>
                    <a:pt x="214" y="84"/>
                  </a:lnTo>
                  <a:lnTo>
                    <a:pt x="218" y="76"/>
                  </a:lnTo>
                  <a:lnTo>
                    <a:pt x="220" y="70"/>
                  </a:lnTo>
                  <a:lnTo>
                    <a:pt x="226" y="62"/>
                  </a:lnTo>
                  <a:lnTo>
                    <a:pt x="234" y="58"/>
                  </a:lnTo>
                  <a:lnTo>
                    <a:pt x="244" y="56"/>
                  </a:lnTo>
                  <a:lnTo>
                    <a:pt x="246" y="58"/>
                  </a:lnTo>
                  <a:lnTo>
                    <a:pt x="248" y="62"/>
                  </a:lnTo>
                  <a:lnTo>
                    <a:pt x="252" y="68"/>
                  </a:lnTo>
                  <a:lnTo>
                    <a:pt x="258" y="76"/>
                  </a:lnTo>
                  <a:lnTo>
                    <a:pt x="260" y="72"/>
                  </a:lnTo>
                  <a:lnTo>
                    <a:pt x="262" y="66"/>
                  </a:lnTo>
                  <a:lnTo>
                    <a:pt x="264" y="60"/>
                  </a:lnTo>
                  <a:lnTo>
                    <a:pt x="268" y="54"/>
                  </a:lnTo>
                  <a:lnTo>
                    <a:pt x="272" y="48"/>
                  </a:lnTo>
                  <a:lnTo>
                    <a:pt x="276" y="44"/>
                  </a:lnTo>
                  <a:lnTo>
                    <a:pt x="282" y="42"/>
                  </a:lnTo>
                  <a:lnTo>
                    <a:pt x="284" y="42"/>
                  </a:lnTo>
                  <a:lnTo>
                    <a:pt x="286" y="40"/>
                  </a:lnTo>
                  <a:lnTo>
                    <a:pt x="290" y="36"/>
                  </a:lnTo>
                  <a:lnTo>
                    <a:pt x="294" y="34"/>
                  </a:lnTo>
                  <a:lnTo>
                    <a:pt x="298" y="28"/>
                  </a:lnTo>
                  <a:lnTo>
                    <a:pt x="302" y="24"/>
                  </a:lnTo>
                  <a:close/>
                </a:path>
              </a:pathLst>
            </a:custGeom>
            <a:solidFill>
              <a:srgbClr val="BF7F7F"/>
            </a:solidFill>
            <a:ln w="9525">
              <a:noFill/>
              <a:round/>
              <a:headEnd/>
              <a:tailEnd/>
            </a:ln>
          </p:spPr>
          <p:txBody>
            <a:bodyPr>
              <a:prstTxWarp prst="textNoShape">
                <a:avLst/>
              </a:prstTxWarp>
            </a:bodyPr>
            <a:lstStyle/>
            <a:p>
              <a:endParaRPr lang="en-US"/>
            </a:p>
          </p:txBody>
        </p:sp>
        <p:sp>
          <p:nvSpPr>
            <p:cNvPr id="47441" name="Freeform 183"/>
            <p:cNvSpPr>
              <a:spLocks noChangeAspect="1"/>
            </p:cNvSpPr>
            <p:nvPr/>
          </p:nvSpPr>
          <p:spPr bwMode="auto">
            <a:xfrm>
              <a:off x="1653" y="3090"/>
              <a:ext cx="112" cy="164"/>
            </a:xfrm>
            <a:custGeom>
              <a:avLst/>
              <a:gdLst>
                <a:gd name="T0" fmla="*/ 106 w 112"/>
                <a:gd name="T1" fmla="*/ 12 h 164"/>
                <a:gd name="T2" fmla="*/ 110 w 112"/>
                <a:gd name="T3" fmla="*/ 16 h 164"/>
                <a:gd name="T4" fmla="*/ 112 w 112"/>
                <a:gd name="T5" fmla="*/ 24 h 164"/>
                <a:gd name="T6" fmla="*/ 110 w 112"/>
                <a:gd name="T7" fmla="*/ 38 h 164"/>
                <a:gd name="T8" fmla="*/ 102 w 112"/>
                <a:gd name="T9" fmla="*/ 50 h 164"/>
                <a:gd name="T10" fmla="*/ 86 w 112"/>
                <a:gd name="T11" fmla="*/ 72 h 164"/>
                <a:gd name="T12" fmla="*/ 66 w 112"/>
                <a:gd name="T13" fmla="*/ 102 h 164"/>
                <a:gd name="T14" fmla="*/ 50 w 112"/>
                <a:gd name="T15" fmla="*/ 124 h 164"/>
                <a:gd name="T16" fmla="*/ 48 w 112"/>
                <a:gd name="T17" fmla="*/ 130 h 164"/>
                <a:gd name="T18" fmla="*/ 46 w 112"/>
                <a:gd name="T19" fmla="*/ 136 h 164"/>
                <a:gd name="T20" fmla="*/ 42 w 112"/>
                <a:gd name="T21" fmla="*/ 144 h 164"/>
                <a:gd name="T22" fmla="*/ 34 w 112"/>
                <a:gd name="T23" fmla="*/ 150 h 164"/>
                <a:gd name="T24" fmla="*/ 26 w 112"/>
                <a:gd name="T25" fmla="*/ 148 h 164"/>
                <a:gd name="T26" fmla="*/ 24 w 112"/>
                <a:gd name="T27" fmla="*/ 150 h 164"/>
                <a:gd name="T28" fmla="*/ 18 w 112"/>
                <a:gd name="T29" fmla="*/ 156 h 164"/>
                <a:gd name="T30" fmla="*/ 10 w 112"/>
                <a:gd name="T31" fmla="*/ 162 h 164"/>
                <a:gd name="T32" fmla="*/ 4 w 112"/>
                <a:gd name="T33" fmla="*/ 164 h 164"/>
                <a:gd name="T34" fmla="*/ 0 w 112"/>
                <a:gd name="T35" fmla="*/ 162 h 164"/>
                <a:gd name="T36" fmla="*/ 2 w 112"/>
                <a:gd name="T37" fmla="*/ 162 h 164"/>
                <a:gd name="T38" fmla="*/ 8 w 112"/>
                <a:gd name="T39" fmla="*/ 158 h 164"/>
                <a:gd name="T40" fmla="*/ 10 w 112"/>
                <a:gd name="T41" fmla="*/ 152 h 164"/>
                <a:gd name="T42" fmla="*/ 6 w 112"/>
                <a:gd name="T43" fmla="*/ 150 h 164"/>
                <a:gd name="T44" fmla="*/ 6 w 112"/>
                <a:gd name="T45" fmla="*/ 150 h 164"/>
                <a:gd name="T46" fmla="*/ 14 w 112"/>
                <a:gd name="T47" fmla="*/ 140 h 164"/>
                <a:gd name="T48" fmla="*/ 34 w 112"/>
                <a:gd name="T49" fmla="*/ 118 h 164"/>
                <a:gd name="T50" fmla="*/ 52 w 112"/>
                <a:gd name="T51" fmla="*/ 90 h 164"/>
                <a:gd name="T52" fmla="*/ 64 w 112"/>
                <a:gd name="T53" fmla="*/ 72 h 164"/>
                <a:gd name="T54" fmla="*/ 58 w 112"/>
                <a:gd name="T55" fmla="*/ 78 h 164"/>
                <a:gd name="T56" fmla="*/ 46 w 112"/>
                <a:gd name="T57" fmla="*/ 90 h 164"/>
                <a:gd name="T58" fmla="*/ 32 w 112"/>
                <a:gd name="T59" fmla="*/ 102 h 164"/>
                <a:gd name="T60" fmla="*/ 24 w 112"/>
                <a:gd name="T61" fmla="*/ 108 h 164"/>
                <a:gd name="T62" fmla="*/ 28 w 112"/>
                <a:gd name="T63" fmla="*/ 100 h 164"/>
                <a:gd name="T64" fmla="*/ 38 w 112"/>
                <a:gd name="T65" fmla="*/ 84 h 164"/>
                <a:gd name="T66" fmla="*/ 48 w 112"/>
                <a:gd name="T67" fmla="*/ 66 h 164"/>
                <a:gd name="T68" fmla="*/ 50 w 112"/>
                <a:gd name="T69" fmla="*/ 50 h 164"/>
                <a:gd name="T70" fmla="*/ 38 w 112"/>
                <a:gd name="T71" fmla="*/ 58 h 164"/>
                <a:gd name="T72" fmla="*/ 48 w 112"/>
                <a:gd name="T73" fmla="*/ 42 h 164"/>
                <a:gd name="T74" fmla="*/ 52 w 112"/>
                <a:gd name="T75" fmla="*/ 36 h 164"/>
                <a:gd name="T76" fmla="*/ 60 w 112"/>
                <a:gd name="T77" fmla="*/ 26 h 164"/>
                <a:gd name="T78" fmla="*/ 72 w 112"/>
                <a:gd name="T79" fmla="*/ 14 h 164"/>
                <a:gd name="T80" fmla="*/ 82 w 112"/>
                <a:gd name="T81" fmla="*/ 4 h 164"/>
                <a:gd name="T82" fmla="*/ 84 w 112"/>
                <a:gd name="T83" fmla="*/ 4 h 164"/>
                <a:gd name="T84" fmla="*/ 84 w 112"/>
                <a:gd name="T85" fmla="*/ 18 h 164"/>
                <a:gd name="T86" fmla="*/ 86 w 112"/>
                <a:gd name="T87" fmla="*/ 24 h 164"/>
                <a:gd name="T88" fmla="*/ 86 w 112"/>
                <a:gd name="T89" fmla="*/ 24 h 164"/>
                <a:gd name="T90" fmla="*/ 90 w 112"/>
                <a:gd name="T91" fmla="*/ 22 h 164"/>
                <a:gd name="T92" fmla="*/ 100 w 112"/>
                <a:gd name="T93" fmla="*/ 16 h 164"/>
                <a:gd name="T94" fmla="*/ 106 w 112"/>
                <a:gd name="T95" fmla="*/ 10 h 16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12"/>
                <a:gd name="T145" fmla="*/ 0 h 164"/>
                <a:gd name="T146" fmla="*/ 112 w 112"/>
                <a:gd name="T147" fmla="*/ 164 h 16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12" h="164">
                  <a:moveTo>
                    <a:pt x="106" y="10"/>
                  </a:moveTo>
                  <a:lnTo>
                    <a:pt x="106" y="12"/>
                  </a:lnTo>
                  <a:lnTo>
                    <a:pt x="108" y="12"/>
                  </a:lnTo>
                  <a:lnTo>
                    <a:pt x="110" y="16"/>
                  </a:lnTo>
                  <a:lnTo>
                    <a:pt x="112" y="18"/>
                  </a:lnTo>
                  <a:lnTo>
                    <a:pt x="112" y="24"/>
                  </a:lnTo>
                  <a:lnTo>
                    <a:pt x="112" y="30"/>
                  </a:lnTo>
                  <a:lnTo>
                    <a:pt x="110" y="38"/>
                  </a:lnTo>
                  <a:lnTo>
                    <a:pt x="104" y="46"/>
                  </a:lnTo>
                  <a:lnTo>
                    <a:pt x="102" y="50"/>
                  </a:lnTo>
                  <a:lnTo>
                    <a:pt x="96" y="58"/>
                  </a:lnTo>
                  <a:lnTo>
                    <a:pt x="86" y="72"/>
                  </a:lnTo>
                  <a:lnTo>
                    <a:pt x="76" y="86"/>
                  </a:lnTo>
                  <a:lnTo>
                    <a:pt x="66" y="102"/>
                  </a:lnTo>
                  <a:lnTo>
                    <a:pt x="56" y="114"/>
                  </a:lnTo>
                  <a:lnTo>
                    <a:pt x="50" y="124"/>
                  </a:lnTo>
                  <a:lnTo>
                    <a:pt x="48" y="130"/>
                  </a:lnTo>
                  <a:lnTo>
                    <a:pt x="48" y="132"/>
                  </a:lnTo>
                  <a:lnTo>
                    <a:pt x="46" y="136"/>
                  </a:lnTo>
                  <a:lnTo>
                    <a:pt x="44" y="138"/>
                  </a:lnTo>
                  <a:lnTo>
                    <a:pt x="42" y="144"/>
                  </a:lnTo>
                  <a:lnTo>
                    <a:pt x="38" y="146"/>
                  </a:lnTo>
                  <a:lnTo>
                    <a:pt x="34" y="150"/>
                  </a:lnTo>
                  <a:lnTo>
                    <a:pt x="30" y="152"/>
                  </a:lnTo>
                  <a:lnTo>
                    <a:pt x="26" y="148"/>
                  </a:lnTo>
                  <a:lnTo>
                    <a:pt x="24" y="150"/>
                  </a:lnTo>
                  <a:lnTo>
                    <a:pt x="22" y="152"/>
                  </a:lnTo>
                  <a:lnTo>
                    <a:pt x="18" y="156"/>
                  </a:lnTo>
                  <a:lnTo>
                    <a:pt x="14" y="160"/>
                  </a:lnTo>
                  <a:lnTo>
                    <a:pt x="10" y="162"/>
                  </a:lnTo>
                  <a:lnTo>
                    <a:pt x="6" y="164"/>
                  </a:lnTo>
                  <a:lnTo>
                    <a:pt x="4" y="164"/>
                  </a:lnTo>
                  <a:lnTo>
                    <a:pt x="0" y="164"/>
                  </a:lnTo>
                  <a:lnTo>
                    <a:pt x="0" y="162"/>
                  </a:lnTo>
                  <a:lnTo>
                    <a:pt x="2" y="162"/>
                  </a:lnTo>
                  <a:lnTo>
                    <a:pt x="4" y="162"/>
                  </a:lnTo>
                  <a:lnTo>
                    <a:pt x="8" y="158"/>
                  </a:lnTo>
                  <a:lnTo>
                    <a:pt x="10" y="154"/>
                  </a:lnTo>
                  <a:lnTo>
                    <a:pt x="10" y="152"/>
                  </a:lnTo>
                  <a:lnTo>
                    <a:pt x="6" y="150"/>
                  </a:lnTo>
                  <a:lnTo>
                    <a:pt x="10" y="148"/>
                  </a:lnTo>
                  <a:lnTo>
                    <a:pt x="14" y="140"/>
                  </a:lnTo>
                  <a:lnTo>
                    <a:pt x="24" y="130"/>
                  </a:lnTo>
                  <a:lnTo>
                    <a:pt x="34" y="118"/>
                  </a:lnTo>
                  <a:lnTo>
                    <a:pt x="44" y="104"/>
                  </a:lnTo>
                  <a:lnTo>
                    <a:pt x="52" y="90"/>
                  </a:lnTo>
                  <a:lnTo>
                    <a:pt x="60" y="80"/>
                  </a:lnTo>
                  <a:lnTo>
                    <a:pt x="64" y="72"/>
                  </a:lnTo>
                  <a:lnTo>
                    <a:pt x="62" y="74"/>
                  </a:lnTo>
                  <a:lnTo>
                    <a:pt x="58" y="78"/>
                  </a:lnTo>
                  <a:lnTo>
                    <a:pt x="52" y="84"/>
                  </a:lnTo>
                  <a:lnTo>
                    <a:pt x="46" y="90"/>
                  </a:lnTo>
                  <a:lnTo>
                    <a:pt x="38" y="96"/>
                  </a:lnTo>
                  <a:lnTo>
                    <a:pt x="32" y="102"/>
                  </a:lnTo>
                  <a:lnTo>
                    <a:pt x="26" y="106"/>
                  </a:lnTo>
                  <a:lnTo>
                    <a:pt x="24" y="108"/>
                  </a:lnTo>
                  <a:lnTo>
                    <a:pt x="24" y="106"/>
                  </a:lnTo>
                  <a:lnTo>
                    <a:pt x="28" y="100"/>
                  </a:lnTo>
                  <a:lnTo>
                    <a:pt x="34" y="94"/>
                  </a:lnTo>
                  <a:lnTo>
                    <a:pt x="38" y="84"/>
                  </a:lnTo>
                  <a:lnTo>
                    <a:pt x="44" y="74"/>
                  </a:lnTo>
                  <a:lnTo>
                    <a:pt x="48" y="66"/>
                  </a:lnTo>
                  <a:lnTo>
                    <a:pt x="50" y="58"/>
                  </a:lnTo>
                  <a:lnTo>
                    <a:pt x="50" y="50"/>
                  </a:lnTo>
                  <a:lnTo>
                    <a:pt x="36" y="62"/>
                  </a:lnTo>
                  <a:lnTo>
                    <a:pt x="38" y="58"/>
                  </a:lnTo>
                  <a:lnTo>
                    <a:pt x="44" y="50"/>
                  </a:lnTo>
                  <a:lnTo>
                    <a:pt x="48" y="42"/>
                  </a:lnTo>
                  <a:lnTo>
                    <a:pt x="50" y="38"/>
                  </a:lnTo>
                  <a:lnTo>
                    <a:pt x="52" y="36"/>
                  </a:lnTo>
                  <a:lnTo>
                    <a:pt x="54" y="32"/>
                  </a:lnTo>
                  <a:lnTo>
                    <a:pt x="60" y="26"/>
                  </a:lnTo>
                  <a:lnTo>
                    <a:pt x="66" y="20"/>
                  </a:lnTo>
                  <a:lnTo>
                    <a:pt x="72" y="14"/>
                  </a:lnTo>
                  <a:lnTo>
                    <a:pt x="78" y="8"/>
                  </a:lnTo>
                  <a:lnTo>
                    <a:pt x="82" y="4"/>
                  </a:lnTo>
                  <a:lnTo>
                    <a:pt x="84" y="0"/>
                  </a:lnTo>
                  <a:lnTo>
                    <a:pt x="84" y="4"/>
                  </a:lnTo>
                  <a:lnTo>
                    <a:pt x="82" y="12"/>
                  </a:lnTo>
                  <a:lnTo>
                    <a:pt x="84" y="18"/>
                  </a:lnTo>
                  <a:lnTo>
                    <a:pt x="86" y="24"/>
                  </a:lnTo>
                  <a:lnTo>
                    <a:pt x="88" y="22"/>
                  </a:lnTo>
                  <a:lnTo>
                    <a:pt x="90" y="22"/>
                  </a:lnTo>
                  <a:lnTo>
                    <a:pt x="94" y="20"/>
                  </a:lnTo>
                  <a:lnTo>
                    <a:pt x="100" y="16"/>
                  </a:lnTo>
                  <a:lnTo>
                    <a:pt x="106" y="10"/>
                  </a:lnTo>
                  <a:close/>
                </a:path>
              </a:pathLst>
            </a:custGeom>
            <a:solidFill>
              <a:srgbClr val="1E0000"/>
            </a:solidFill>
            <a:ln w="9525">
              <a:noFill/>
              <a:round/>
              <a:headEnd/>
              <a:tailEnd/>
            </a:ln>
          </p:spPr>
          <p:txBody>
            <a:bodyPr>
              <a:prstTxWarp prst="textNoShape">
                <a:avLst/>
              </a:prstTxWarp>
            </a:bodyPr>
            <a:lstStyle/>
            <a:p>
              <a:endParaRPr lang="en-US"/>
            </a:p>
          </p:txBody>
        </p:sp>
      </p:grpSp>
      <p:grpSp>
        <p:nvGrpSpPr>
          <p:cNvPr id="47109" name="Group 184"/>
          <p:cNvGrpSpPr>
            <a:grpSpLocks noChangeAspect="1"/>
          </p:cNvGrpSpPr>
          <p:nvPr/>
        </p:nvGrpSpPr>
        <p:grpSpPr bwMode="auto">
          <a:xfrm>
            <a:off x="2974975" y="5418138"/>
            <a:ext cx="785813" cy="638175"/>
            <a:chOff x="954" y="2360"/>
            <a:chExt cx="1656" cy="1345"/>
          </a:xfrm>
        </p:grpSpPr>
        <p:sp>
          <p:nvSpPr>
            <p:cNvPr id="47299" name="Freeform 185"/>
            <p:cNvSpPr>
              <a:spLocks noChangeAspect="1"/>
            </p:cNvSpPr>
            <p:nvPr/>
          </p:nvSpPr>
          <p:spPr bwMode="auto">
            <a:xfrm>
              <a:off x="954" y="2360"/>
              <a:ext cx="1656" cy="1345"/>
            </a:xfrm>
            <a:custGeom>
              <a:avLst/>
              <a:gdLst>
                <a:gd name="T0" fmla="*/ 5210 w 16560"/>
                <a:gd name="T1" fmla="*/ 3507 h 13451"/>
                <a:gd name="T2" fmla="*/ 5345 w 16560"/>
                <a:gd name="T3" fmla="*/ 4113 h 13451"/>
                <a:gd name="T4" fmla="*/ 5319 w 16560"/>
                <a:gd name="T5" fmla="*/ 4457 h 13451"/>
                <a:gd name="T6" fmla="*/ 6546 w 16560"/>
                <a:gd name="T7" fmla="*/ 5658 h 13451"/>
                <a:gd name="T8" fmla="*/ 7133 w 16560"/>
                <a:gd name="T9" fmla="*/ 6011 h 13451"/>
                <a:gd name="T10" fmla="*/ 8713 w 16560"/>
                <a:gd name="T11" fmla="*/ 6490 h 13451"/>
                <a:gd name="T12" fmla="*/ 11873 w 16560"/>
                <a:gd name="T13" fmla="*/ 5885 h 13451"/>
                <a:gd name="T14" fmla="*/ 13147 w 16560"/>
                <a:gd name="T15" fmla="*/ 4574 h 13451"/>
                <a:gd name="T16" fmla="*/ 13580 w 16560"/>
                <a:gd name="T17" fmla="*/ 3959 h 13451"/>
                <a:gd name="T18" fmla="*/ 14014 w 16560"/>
                <a:gd name="T19" fmla="*/ 3526 h 13451"/>
                <a:gd name="T20" fmla="*/ 14818 w 16560"/>
                <a:gd name="T21" fmla="*/ 3001 h 13451"/>
                <a:gd name="T22" fmla="*/ 15531 w 16560"/>
                <a:gd name="T23" fmla="*/ 2884 h 13451"/>
                <a:gd name="T24" fmla="*/ 15269 w 16560"/>
                <a:gd name="T25" fmla="*/ 3417 h 13451"/>
                <a:gd name="T26" fmla="*/ 15991 w 16560"/>
                <a:gd name="T27" fmla="*/ 3534 h 13451"/>
                <a:gd name="T28" fmla="*/ 15720 w 16560"/>
                <a:gd name="T29" fmla="*/ 3959 h 13451"/>
                <a:gd name="T30" fmla="*/ 15387 w 16560"/>
                <a:gd name="T31" fmla="*/ 4303 h 13451"/>
                <a:gd name="T32" fmla="*/ 15025 w 16560"/>
                <a:gd name="T33" fmla="*/ 4737 h 13451"/>
                <a:gd name="T34" fmla="*/ 14528 w 16560"/>
                <a:gd name="T35" fmla="*/ 5225 h 13451"/>
                <a:gd name="T36" fmla="*/ 14040 w 16560"/>
                <a:gd name="T37" fmla="*/ 5776 h 13451"/>
                <a:gd name="T38" fmla="*/ 13571 w 16560"/>
                <a:gd name="T39" fmla="*/ 6780 h 13451"/>
                <a:gd name="T40" fmla="*/ 13951 w 16560"/>
                <a:gd name="T41" fmla="*/ 7936 h 13451"/>
                <a:gd name="T42" fmla="*/ 14402 w 16560"/>
                <a:gd name="T43" fmla="*/ 9093 h 13451"/>
                <a:gd name="T44" fmla="*/ 15837 w 16560"/>
                <a:gd name="T45" fmla="*/ 11164 h 13451"/>
                <a:gd name="T46" fmla="*/ 15883 w 16560"/>
                <a:gd name="T47" fmla="*/ 12908 h 13451"/>
                <a:gd name="T48" fmla="*/ 14844 w 16560"/>
                <a:gd name="T49" fmla="*/ 11995 h 13451"/>
                <a:gd name="T50" fmla="*/ 12659 w 16560"/>
                <a:gd name="T51" fmla="*/ 9735 h 13451"/>
                <a:gd name="T52" fmla="*/ 12018 w 16560"/>
                <a:gd name="T53" fmla="*/ 10458 h 13451"/>
                <a:gd name="T54" fmla="*/ 12397 w 16560"/>
                <a:gd name="T55" fmla="*/ 12094 h 13451"/>
                <a:gd name="T56" fmla="*/ 11034 w 16560"/>
                <a:gd name="T57" fmla="*/ 13007 h 13451"/>
                <a:gd name="T58" fmla="*/ 10149 w 16560"/>
                <a:gd name="T59" fmla="*/ 13297 h 13451"/>
                <a:gd name="T60" fmla="*/ 9445 w 16560"/>
                <a:gd name="T61" fmla="*/ 12475 h 13451"/>
                <a:gd name="T62" fmla="*/ 11016 w 16560"/>
                <a:gd name="T63" fmla="*/ 11851 h 13451"/>
                <a:gd name="T64" fmla="*/ 9986 w 16560"/>
                <a:gd name="T65" fmla="*/ 9998 h 13451"/>
                <a:gd name="T66" fmla="*/ 8460 w 16560"/>
                <a:gd name="T67" fmla="*/ 10431 h 13451"/>
                <a:gd name="T68" fmla="*/ 7215 w 16560"/>
                <a:gd name="T69" fmla="*/ 10251 h 13451"/>
                <a:gd name="T70" fmla="*/ 6880 w 16560"/>
                <a:gd name="T71" fmla="*/ 10938 h 13451"/>
                <a:gd name="T72" fmla="*/ 7079 w 16560"/>
                <a:gd name="T73" fmla="*/ 12329 h 13451"/>
                <a:gd name="T74" fmla="*/ 6384 w 16560"/>
                <a:gd name="T75" fmla="*/ 13396 h 13451"/>
                <a:gd name="T76" fmla="*/ 4632 w 16560"/>
                <a:gd name="T77" fmla="*/ 13433 h 13451"/>
                <a:gd name="T78" fmla="*/ 4632 w 16560"/>
                <a:gd name="T79" fmla="*/ 12402 h 13451"/>
                <a:gd name="T80" fmla="*/ 5752 w 16560"/>
                <a:gd name="T81" fmla="*/ 12393 h 13451"/>
                <a:gd name="T82" fmla="*/ 5616 w 16560"/>
                <a:gd name="T83" fmla="*/ 11154 h 13451"/>
                <a:gd name="T84" fmla="*/ 5254 w 16560"/>
                <a:gd name="T85" fmla="*/ 10458 h 13451"/>
                <a:gd name="T86" fmla="*/ 4171 w 16560"/>
                <a:gd name="T87" fmla="*/ 9907 h 13451"/>
                <a:gd name="T88" fmla="*/ 2961 w 16560"/>
                <a:gd name="T89" fmla="*/ 10241 h 13451"/>
                <a:gd name="T90" fmla="*/ 2158 w 16560"/>
                <a:gd name="T91" fmla="*/ 10946 h 13451"/>
                <a:gd name="T92" fmla="*/ 1327 w 16560"/>
                <a:gd name="T93" fmla="*/ 9871 h 13451"/>
                <a:gd name="T94" fmla="*/ 3756 w 16560"/>
                <a:gd name="T95" fmla="*/ 8985 h 13451"/>
                <a:gd name="T96" fmla="*/ 4406 w 16560"/>
                <a:gd name="T97" fmla="*/ 8597 h 13451"/>
                <a:gd name="T98" fmla="*/ 4108 w 16560"/>
                <a:gd name="T99" fmla="*/ 8552 h 13451"/>
                <a:gd name="T100" fmla="*/ 3106 w 16560"/>
                <a:gd name="T101" fmla="*/ 7530 h 13451"/>
                <a:gd name="T102" fmla="*/ 1463 w 16560"/>
                <a:gd name="T103" fmla="*/ 7783 h 13451"/>
                <a:gd name="T104" fmla="*/ 217 w 16560"/>
                <a:gd name="T105" fmla="*/ 6363 h 13451"/>
                <a:gd name="T106" fmla="*/ 1183 w 16560"/>
                <a:gd name="T107" fmla="*/ 5180 h 13451"/>
                <a:gd name="T108" fmla="*/ 1815 w 16560"/>
                <a:gd name="T109" fmla="*/ 3815 h 13451"/>
                <a:gd name="T110" fmla="*/ 2185 w 16560"/>
                <a:gd name="T111" fmla="*/ 3228 h 13451"/>
                <a:gd name="T112" fmla="*/ 2447 w 16560"/>
                <a:gd name="T113" fmla="*/ 1139 h 13451"/>
                <a:gd name="T114" fmla="*/ 1400 w 16560"/>
                <a:gd name="T115" fmla="*/ 885 h 13451"/>
                <a:gd name="T116" fmla="*/ 3170 w 16560"/>
                <a:gd name="T117" fmla="*/ 425 h 13451"/>
                <a:gd name="T118" fmla="*/ 3549 w 16560"/>
                <a:gd name="T119" fmla="*/ 2323 h 13451"/>
                <a:gd name="T120" fmla="*/ 4162 w 16560"/>
                <a:gd name="T121" fmla="*/ 1085 h 13451"/>
                <a:gd name="T122" fmla="*/ 3512 w 16560"/>
                <a:gd name="T123" fmla="*/ 632 h 13451"/>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6560"/>
                <a:gd name="T187" fmla="*/ 0 h 13451"/>
                <a:gd name="T188" fmla="*/ 16560 w 16560"/>
                <a:gd name="T189" fmla="*/ 13451 h 13451"/>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6560" h="13451">
                  <a:moveTo>
                    <a:pt x="4894" y="0"/>
                  </a:moveTo>
                  <a:lnTo>
                    <a:pt x="4966" y="91"/>
                  </a:lnTo>
                  <a:lnTo>
                    <a:pt x="5029" y="180"/>
                  </a:lnTo>
                  <a:lnTo>
                    <a:pt x="5074" y="271"/>
                  </a:lnTo>
                  <a:lnTo>
                    <a:pt x="5120" y="371"/>
                  </a:lnTo>
                  <a:lnTo>
                    <a:pt x="5155" y="470"/>
                  </a:lnTo>
                  <a:lnTo>
                    <a:pt x="5183" y="579"/>
                  </a:lnTo>
                  <a:lnTo>
                    <a:pt x="5210" y="678"/>
                  </a:lnTo>
                  <a:lnTo>
                    <a:pt x="5219" y="786"/>
                  </a:lnTo>
                  <a:lnTo>
                    <a:pt x="5236" y="922"/>
                  </a:lnTo>
                  <a:lnTo>
                    <a:pt x="5246" y="1067"/>
                  </a:lnTo>
                  <a:lnTo>
                    <a:pt x="5246" y="1203"/>
                  </a:lnTo>
                  <a:lnTo>
                    <a:pt x="5246" y="1338"/>
                  </a:lnTo>
                  <a:lnTo>
                    <a:pt x="5236" y="1610"/>
                  </a:lnTo>
                  <a:lnTo>
                    <a:pt x="5201" y="1880"/>
                  </a:lnTo>
                  <a:lnTo>
                    <a:pt x="5155" y="2142"/>
                  </a:lnTo>
                  <a:lnTo>
                    <a:pt x="5092" y="2404"/>
                  </a:lnTo>
                  <a:lnTo>
                    <a:pt x="5011" y="2657"/>
                  </a:lnTo>
                  <a:lnTo>
                    <a:pt x="4920" y="2902"/>
                  </a:lnTo>
                  <a:lnTo>
                    <a:pt x="4894" y="3092"/>
                  </a:lnTo>
                  <a:lnTo>
                    <a:pt x="4939" y="3127"/>
                  </a:lnTo>
                  <a:lnTo>
                    <a:pt x="4984" y="3163"/>
                  </a:lnTo>
                  <a:lnTo>
                    <a:pt x="5020" y="3209"/>
                  </a:lnTo>
                  <a:lnTo>
                    <a:pt x="5056" y="3254"/>
                  </a:lnTo>
                  <a:lnTo>
                    <a:pt x="5092" y="3299"/>
                  </a:lnTo>
                  <a:lnTo>
                    <a:pt x="5129" y="3345"/>
                  </a:lnTo>
                  <a:lnTo>
                    <a:pt x="5155" y="3390"/>
                  </a:lnTo>
                  <a:lnTo>
                    <a:pt x="5183" y="3435"/>
                  </a:lnTo>
                  <a:lnTo>
                    <a:pt x="5201" y="3453"/>
                  </a:lnTo>
                  <a:lnTo>
                    <a:pt x="5210" y="3471"/>
                  </a:lnTo>
                  <a:lnTo>
                    <a:pt x="5219" y="3489"/>
                  </a:lnTo>
                  <a:lnTo>
                    <a:pt x="5210" y="3507"/>
                  </a:lnTo>
                  <a:lnTo>
                    <a:pt x="5210" y="3526"/>
                  </a:lnTo>
                  <a:lnTo>
                    <a:pt x="5210" y="3544"/>
                  </a:lnTo>
                  <a:lnTo>
                    <a:pt x="5219" y="3562"/>
                  </a:lnTo>
                  <a:lnTo>
                    <a:pt x="5236" y="3580"/>
                  </a:lnTo>
                  <a:lnTo>
                    <a:pt x="5236" y="3598"/>
                  </a:lnTo>
                  <a:lnTo>
                    <a:pt x="5219" y="3607"/>
                  </a:lnTo>
                  <a:lnTo>
                    <a:pt x="5192" y="3607"/>
                  </a:lnTo>
                  <a:lnTo>
                    <a:pt x="5173" y="3589"/>
                  </a:lnTo>
                  <a:lnTo>
                    <a:pt x="5155" y="3580"/>
                  </a:lnTo>
                  <a:lnTo>
                    <a:pt x="5137" y="3562"/>
                  </a:lnTo>
                  <a:lnTo>
                    <a:pt x="5120" y="3544"/>
                  </a:lnTo>
                  <a:lnTo>
                    <a:pt x="5102" y="3526"/>
                  </a:lnTo>
                  <a:lnTo>
                    <a:pt x="5084" y="3516"/>
                  </a:lnTo>
                  <a:lnTo>
                    <a:pt x="5066" y="3516"/>
                  </a:lnTo>
                  <a:lnTo>
                    <a:pt x="5056" y="3507"/>
                  </a:lnTo>
                  <a:lnTo>
                    <a:pt x="5038" y="3507"/>
                  </a:lnTo>
                  <a:lnTo>
                    <a:pt x="5029" y="3498"/>
                  </a:lnTo>
                  <a:lnTo>
                    <a:pt x="5011" y="3498"/>
                  </a:lnTo>
                  <a:lnTo>
                    <a:pt x="5003" y="3498"/>
                  </a:lnTo>
                  <a:lnTo>
                    <a:pt x="4984" y="3489"/>
                  </a:lnTo>
                  <a:lnTo>
                    <a:pt x="4975" y="3489"/>
                  </a:lnTo>
                  <a:lnTo>
                    <a:pt x="5038" y="3552"/>
                  </a:lnTo>
                  <a:lnTo>
                    <a:pt x="5102" y="3615"/>
                  </a:lnTo>
                  <a:lnTo>
                    <a:pt x="5155" y="3679"/>
                  </a:lnTo>
                  <a:lnTo>
                    <a:pt x="5201" y="3751"/>
                  </a:lnTo>
                  <a:lnTo>
                    <a:pt x="5246" y="3815"/>
                  </a:lnTo>
                  <a:lnTo>
                    <a:pt x="5291" y="3887"/>
                  </a:lnTo>
                  <a:lnTo>
                    <a:pt x="5327" y="3959"/>
                  </a:lnTo>
                  <a:lnTo>
                    <a:pt x="5354" y="4040"/>
                  </a:lnTo>
                  <a:lnTo>
                    <a:pt x="5345" y="4058"/>
                  </a:lnTo>
                  <a:lnTo>
                    <a:pt x="5345" y="4086"/>
                  </a:lnTo>
                  <a:lnTo>
                    <a:pt x="5345" y="4113"/>
                  </a:lnTo>
                  <a:lnTo>
                    <a:pt x="5354" y="4140"/>
                  </a:lnTo>
                  <a:lnTo>
                    <a:pt x="5363" y="4158"/>
                  </a:lnTo>
                  <a:lnTo>
                    <a:pt x="5354" y="4176"/>
                  </a:lnTo>
                  <a:lnTo>
                    <a:pt x="5337" y="4176"/>
                  </a:lnTo>
                  <a:lnTo>
                    <a:pt x="5300" y="4176"/>
                  </a:lnTo>
                  <a:lnTo>
                    <a:pt x="5291" y="4158"/>
                  </a:lnTo>
                  <a:lnTo>
                    <a:pt x="5273" y="4131"/>
                  </a:lnTo>
                  <a:lnTo>
                    <a:pt x="5264" y="4113"/>
                  </a:lnTo>
                  <a:lnTo>
                    <a:pt x="5246" y="4095"/>
                  </a:lnTo>
                  <a:lnTo>
                    <a:pt x="5228" y="4077"/>
                  </a:lnTo>
                  <a:lnTo>
                    <a:pt x="5210" y="4058"/>
                  </a:lnTo>
                  <a:lnTo>
                    <a:pt x="5192" y="4050"/>
                  </a:lnTo>
                  <a:lnTo>
                    <a:pt x="5173" y="4050"/>
                  </a:lnTo>
                  <a:lnTo>
                    <a:pt x="5219" y="4095"/>
                  </a:lnTo>
                  <a:lnTo>
                    <a:pt x="5246" y="4140"/>
                  </a:lnTo>
                  <a:lnTo>
                    <a:pt x="5282" y="4194"/>
                  </a:lnTo>
                  <a:lnTo>
                    <a:pt x="5309" y="4249"/>
                  </a:lnTo>
                  <a:lnTo>
                    <a:pt x="5337" y="4303"/>
                  </a:lnTo>
                  <a:lnTo>
                    <a:pt x="5363" y="4356"/>
                  </a:lnTo>
                  <a:lnTo>
                    <a:pt x="5390" y="4411"/>
                  </a:lnTo>
                  <a:lnTo>
                    <a:pt x="5418" y="4457"/>
                  </a:lnTo>
                  <a:lnTo>
                    <a:pt x="5418" y="4475"/>
                  </a:lnTo>
                  <a:lnTo>
                    <a:pt x="5408" y="4475"/>
                  </a:lnTo>
                  <a:lnTo>
                    <a:pt x="5400" y="4484"/>
                  </a:lnTo>
                  <a:lnTo>
                    <a:pt x="5390" y="4484"/>
                  </a:lnTo>
                  <a:lnTo>
                    <a:pt x="5382" y="4484"/>
                  </a:lnTo>
                  <a:lnTo>
                    <a:pt x="5372" y="4484"/>
                  </a:lnTo>
                  <a:lnTo>
                    <a:pt x="5363" y="4475"/>
                  </a:lnTo>
                  <a:lnTo>
                    <a:pt x="5354" y="4475"/>
                  </a:lnTo>
                  <a:lnTo>
                    <a:pt x="5345" y="4465"/>
                  </a:lnTo>
                  <a:lnTo>
                    <a:pt x="5337" y="4457"/>
                  </a:lnTo>
                  <a:lnTo>
                    <a:pt x="5319" y="4457"/>
                  </a:lnTo>
                  <a:lnTo>
                    <a:pt x="5300" y="4447"/>
                  </a:lnTo>
                  <a:lnTo>
                    <a:pt x="5282" y="4447"/>
                  </a:lnTo>
                  <a:lnTo>
                    <a:pt x="5273" y="4439"/>
                  </a:lnTo>
                  <a:lnTo>
                    <a:pt x="5254" y="4439"/>
                  </a:lnTo>
                  <a:lnTo>
                    <a:pt x="5236" y="4429"/>
                  </a:lnTo>
                  <a:lnTo>
                    <a:pt x="5291" y="4465"/>
                  </a:lnTo>
                  <a:lnTo>
                    <a:pt x="5327" y="4510"/>
                  </a:lnTo>
                  <a:lnTo>
                    <a:pt x="5363" y="4565"/>
                  </a:lnTo>
                  <a:lnTo>
                    <a:pt x="5400" y="4619"/>
                  </a:lnTo>
                  <a:lnTo>
                    <a:pt x="5426" y="4674"/>
                  </a:lnTo>
                  <a:lnTo>
                    <a:pt x="5445" y="4727"/>
                  </a:lnTo>
                  <a:lnTo>
                    <a:pt x="5463" y="4782"/>
                  </a:lnTo>
                  <a:lnTo>
                    <a:pt x="5471" y="4846"/>
                  </a:lnTo>
                  <a:lnTo>
                    <a:pt x="5526" y="4909"/>
                  </a:lnTo>
                  <a:lnTo>
                    <a:pt x="5589" y="4972"/>
                  </a:lnTo>
                  <a:lnTo>
                    <a:pt x="5653" y="5035"/>
                  </a:lnTo>
                  <a:lnTo>
                    <a:pt x="5716" y="5089"/>
                  </a:lnTo>
                  <a:lnTo>
                    <a:pt x="5787" y="5152"/>
                  </a:lnTo>
                  <a:lnTo>
                    <a:pt x="5851" y="5216"/>
                  </a:lnTo>
                  <a:lnTo>
                    <a:pt x="5914" y="5270"/>
                  </a:lnTo>
                  <a:lnTo>
                    <a:pt x="5977" y="5324"/>
                  </a:lnTo>
                  <a:lnTo>
                    <a:pt x="6050" y="5369"/>
                  </a:lnTo>
                  <a:lnTo>
                    <a:pt x="6113" y="5415"/>
                  </a:lnTo>
                  <a:lnTo>
                    <a:pt x="6176" y="5460"/>
                  </a:lnTo>
                  <a:lnTo>
                    <a:pt x="6248" y="5505"/>
                  </a:lnTo>
                  <a:lnTo>
                    <a:pt x="6311" y="5541"/>
                  </a:lnTo>
                  <a:lnTo>
                    <a:pt x="6374" y="5587"/>
                  </a:lnTo>
                  <a:lnTo>
                    <a:pt x="6447" y="5614"/>
                  </a:lnTo>
                  <a:lnTo>
                    <a:pt x="6528" y="5640"/>
                  </a:lnTo>
                  <a:lnTo>
                    <a:pt x="6537" y="5640"/>
                  </a:lnTo>
                  <a:lnTo>
                    <a:pt x="6546" y="5650"/>
                  </a:lnTo>
                  <a:lnTo>
                    <a:pt x="6546" y="5658"/>
                  </a:lnTo>
                  <a:lnTo>
                    <a:pt x="6546" y="5668"/>
                  </a:lnTo>
                  <a:lnTo>
                    <a:pt x="6546" y="5677"/>
                  </a:lnTo>
                  <a:lnTo>
                    <a:pt x="6546" y="5686"/>
                  </a:lnTo>
                  <a:lnTo>
                    <a:pt x="6546" y="5695"/>
                  </a:lnTo>
                  <a:lnTo>
                    <a:pt x="6537" y="5704"/>
                  </a:lnTo>
                  <a:lnTo>
                    <a:pt x="6528" y="5721"/>
                  </a:lnTo>
                  <a:lnTo>
                    <a:pt x="6520" y="5731"/>
                  </a:lnTo>
                  <a:lnTo>
                    <a:pt x="6501" y="5740"/>
                  </a:lnTo>
                  <a:lnTo>
                    <a:pt x="6492" y="5740"/>
                  </a:lnTo>
                  <a:lnTo>
                    <a:pt x="6474" y="5740"/>
                  </a:lnTo>
                  <a:lnTo>
                    <a:pt x="6455" y="5740"/>
                  </a:lnTo>
                  <a:lnTo>
                    <a:pt x="6447" y="5749"/>
                  </a:lnTo>
                  <a:lnTo>
                    <a:pt x="6429" y="5758"/>
                  </a:lnTo>
                  <a:lnTo>
                    <a:pt x="6465" y="5804"/>
                  </a:lnTo>
                  <a:lnTo>
                    <a:pt x="6520" y="5840"/>
                  </a:lnTo>
                  <a:lnTo>
                    <a:pt x="6573" y="5867"/>
                  </a:lnTo>
                  <a:lnTo>
                    <a:pt x="6627" y="5885"/>
                  </a:lnTo>
                  <a:lnTo>
                    <a:pt x="6690" y="5903"/>
                  </a:lnTo>
                  <a:lnTo>
                    <a:pt x="6745" y="5921"/>
                  </a:lnTo>
                  <a:lnTo>
                    <a:pt x="6808" y="5948"/>
                  </a:lnTo>
                  <a:lnTo>
                    <a:pt x="6853" y="5975"/>
                  </a:lnTo>
                  <a:lnTo>
                    <a:pt x="6871" y="5975"/>
                  </a:lnTo>
                  <a:lnTo>
                    <a:pt x="6889" y="5975"/>
                  </a:lnTo>
                  <a:lnTo>
                    <a:pt x="6907" y="5975"/>
                  </a:lnTo>
                  <a:lnTo>
                    <a:pt x="6925" y="5984"/>
                  </a:lnTo>
                  <a:lnTo>
                    <a:pt x="6943" y="5993"/>
                  </a:lnTo>
                  <a:lnTo>
                    <a:pt x="6962" y="5993"/>
                  </a:lnTo>
                  <a:lnTo>
                    <a:pt x="6980" y="6002"/>
                  </a:lnTo>
                  <a:lnTo>
                    <a:pt x="6998" y="6002"/>
                  </a:lnTo>
                  <a:lnTo>
                    <a:pt x="7043" y="6011"/>
                  </a:lnTo>
                  <a:lnTo>
                    <a:pt x="7087" y="6020"/>
                  </a:lnTo>
                  <a:lnTo>
                    <a:pt x="7133" y="6011"/>
                  </a:lnTo>
                  <a:lnTo>
                    <a:pt x="7178" y="6002"/>
                  </a:lnTo>
                  <a:lnTo>
                    <a:pt x="7223" y="5993"/>
                  </a:lnTo>
                  <a:lnTo>
                    <a:pt x="7269" y="5993"/>
                  </a:lnTo>
                  <a:lnTo>
                    <a:pt x="7314" y="5993"/>
                  </a:lnTo>
                  <a:lnTo>
                    <a:pt x="7359" y="6011"/>
                  </a:lnTo>
                  <a:lnTo>
                    <a:pt x="7386" y="6020"/>
                  </a:lnTo>
                  <a:lnTo>
                    <a:pt x="7403" y="6039"/>
                  </a:lnTo>
                  <a:lnTo>
                    <a:pt x="7413" y="6057"/>
                  </a:lnTo>
                  <a:lnTo>
                    <a:pt x="7413" y="6083"/>
                  </a:lnTo>
                  <a:lnTo>
                    <a:pt x="7403" y="6102"/>
                  </a:lnTo>
                  <a:lnTo>
                    <a:pt x="7403" y="6128"/>
                  </a:lnTo>
                  <a:lnTo>
                    <a:pt x="7395" y="6156"/>
                  </a:lnTo>
                  <a:lnTo>
                    <a:pt x="7395" y="6174"/>
                  </a:lnTo>
                  <a:lnTo>
                    <a:pt x="7468" y="6192"/>
                  </a:lnTo>
                  <a:lnTo>
                    <a:pt x="7549" y="6201"/>
                  </a:lnTo>
                  <a:lnTo>
                    <a:pt x="7620" y="6219"/>
                  </a:lnTo>
                  <a:lnTo>
                    <a:pt x="7693" y="6237"/>
                  </a:lnTo>
                  <a:lnTo>
                    <a:pt x="7765" y="6255"/>
                  </a:lnTo>
                  <a:lnTo>
                    <a:pt x="7837" y="6274"/>
                  </a:lnTo>
                  <a:lnTo>
                    <a:pt x="7909" y="6292"/>
                  </a:lnTo>
                  <a:lnTo>
                    <a:pt x="7982" y="6300"/>
                  </a:lnTo>
                  <a:lnTo>
                    <a:pt x="8037" y="6337"/>
                  </a:lnTo>
                  <a:lnTo>
                    <a:pt x="8118" y="6345"/>
                  </a:lnTo>
                  <a:lnTo>
                    <a:pt x="8189" y="6355"/>
                  </a:lnTo>
                  <a:lnTo>
                    <a:pt x="8270" y="6373"/>
                  </a:lnTo>
                  <a:lnTo>
                    <a:pt x="8343" y="6381"/>
                  </a:lnTo>
                  <a:lnTo>
                    <a:pt x="8416" y="6409"/>
                  </a:lnTo>
                  <a:lnTo>
                    <a:pt x="8497" y="6427"/>
                  </a:lnTo>
                  <a:lnTo>
                    <a:pt x="8569" y="6454"/>
                  </a:lnTo>
                  <a:lnTo>
                    <a:pt x="8641" y="6481"/>
                  </a:lnTo>
                  <a:lnTo>
                    <a:pt x="8677" y="6481"/>
                  </a:lnTo>
                  <a:lnTo>
                    <a:pt x="8713" y="6490"/>
                  </a:lnTo>
                  <a:lnTo>
                    <a:pt x="8758" y="6509"/>
                  </a:lnTo>
                  <a:lnTo>
                    <a:pt x="8794" y="6517"/>
                  </a:lnTo>
                  <a:lnTo>
                    <a:pt x="8839" y="6535"/>
                  </a:lnTo>
                  <a:lnTo>
                    <a:pt x="8885" y="6545"/>
                  </a:lnTo>
                  <a:lnTo>
                    <a:pt x="8930" y="6545"/>
                  </a:lnTo>
                  <a:lnTo>
                    <a:pt x="8966" y="6545"/>
                  </a:lnTo>
                  <a:lnTo>
                    <a:pt x="9029" y="6553"/>
                  </a:lnTo>
                  <a:lnTo>
                    <a:pt x="9084" y="6553"/>
                  </a:lnTo>
                  <a:lnTo>
                    <a:pt x="9137" y="6553"/>
                  </a:lnTo>
                  <a:lnTo>
                    <a:pt x="9183" y="6553"/>
                  </a:lnTo>
                  <a:lnTo>
                    <a:pt x="9236" y="6535"/>
                  </a:lnTo>
                  <a:lnTo>
                    <a:pt x="9291" y="6527"/>
                  </a:lnTo>
                  <a:lnTo>
                    <a:pt x="9345" y="6517"/>
                  </a:lnTo>
                  <a:lnTo>
                    <a:pt x="9400" y="6499"/>
                  </a:lnTo>
                  <a:lnTo>
                    <a:pt x="9607" y="6427"/>
                  </a:lnTo>
                  <a:lnTo>
                    <a:pt x="9815" y="6345"/>
                  </a:lnTo>
                  <a:lnTo>
                    <a:pt x="10022" y="6255"/>
                  </a:lnTo>
                  <a:lnTo>
                    <a:pt x="10221" y="6165"/>
                  </a:lnTo>
                  <a:lnTo>
                    <a:pt x="10429" y="6075"/>
                  </a:lnTo>
                  <a:lnTo>
                    <a:pt x="10636" y="6002"/>
                  </a:lnTo>
                  <a:lnTo>
                    <a:pt x="10745" y="5975"/>
                  </a:lnTo>
                  <a:lnTo>
                    <a:pt x="10862" y="5948"/>
                  </a:lnTo>
                  <a:lnTo>
                    <a:pt x="10970" y="5930"/>
                  </a:lnTo>
                  <a:lnTo>
                    <a:pt x="11088" y="5921"/>
                  </a:lnTo>
                  <a:lnTo>
                    <a:pt x="11187" y="5912"/>
                  </a:lnTo>
                  <a:lnTo>
                    <a:pt x="11286" y="5903"/>
                  </a:lnTo>
                  <a:lnTo>
                    <a:pt x="11387" y="5893"/>
                  </a:lnTo>
                  <a:lnTo>
                    <a:pt x="11486" y="5893"/>
                  </a:lnTo>
                  <a:lnTo>
                    <a:pt x="11585" y="5893"/>
                  </a:lnTo>
                  <a:lnTo>
                    <a:pt x="11675" y="5893"/>
                  </a:lnTo>
                  <a:lnTo>
                    <a:pt x="11774" y="5885"/>
                  </a:lnTo>
                  <a:lnTo>
                    <a:pt x="11873" y="5885"/>
                  </a:lnTo>
                  <a:lnTo>
                    <a:pt x="11991" y="5903"/>
                  </a:lnTo>
                  <a:lnTo>
                    <a:pt x="12100" y="5921"/>
                  </a:lnTo>
                  <a:lnTo>
                    <a:pt x="12217" y="5948"/>
                  </a:lnTo>
                  <a:lnTo>
                    <a:pt x="12325" y="5984"/>
                  </a:lnTo>
                  <a:lnTo>
                    <a:pt x="12434" y="6020"/>
                  </a:lnTo>
                  <a:lnTo>
                    <a:pt x="12542" y="6065"/>
                  </a:lnTo>
                  <a:lnTo>
                    <a:pt x="12641" y="6110"/>
                  </a:lnTo>
                  <a:lnTo>
                    <a:pt x="12740" y="6174"/>
                  </a:lnTo>
                  <a:lnTo>
                    <a:pt x="12776" y="6174"/>
                  </a:lnTo>
                  <a:lnTo>
                    <a:pt x="12803" y="6192"/>
                  </a:lnTo>
                  <a:lnTo>
                    <a:pt x="12831" y="6201"/>
                  </a:lnTo>
                  <a:lnTo>
                    <a:pt x="12858" y="6219"/>
                  </a:lnTo>
                  <a:lnTo>
                    <a:pt x="12885" y="6228"/>
                  </a:lnTo>
                  <a:lnTo>
                    <a:pt x="12921" y="6246"/>
                  </a:lnTo>
                  <a:lnTo>
                    <a:pt x="12948" y="6255"/>
                  </a:lnTo>
                  <a:lnTo>
                    <a:pt x="12975" y="6274"/>
                  </a:lnTo>
                  <a:lnTo>
                    <a:pt x="12993" y="6246"/>
                  </a:lnTo>
                  <a:lnTo>
                    <a:pt x="12966" y="6039"/>
                  </a:lnTo>
                  <a:lnTo>
                    <a:pt x="12948" y="5830"/>
                  </a:lnTo>
                  <a:lnTo>
                    <a:pt x="12939" y="5614"/>
                  </a:lnTo>
                  <a:lnTo>
                    <a:pt x="12939" y="5397"/>
                  </a:lnTo>
                  <a:lnTo>
                    <a:pt x="12948" y="5297"/>
                  </a:lnTo>
                  <a:lnTo>
                    <a:pt x="12966" y="5188"/>
                  </a:lnTo>
                  <a:lnTo>
                    <a:pt x="12985" y="5089"/>
                  </a:lnTo>
                  <a:lnTo>
                    <a:pt x="13003" y="4980"/>
                  </a:lnTo>
                  <a:lnTo>
                    <a:pt x="13029" y="4890"/>
                  </a:lnTo>
                  <a:lnTo>
                    <a:pt x="13066" y="4791"/>
                  </a:lnTo>
                  <a:lnTo>
                    <a:pt x="13102" y="4700"/>
                  </a:lnTo>
                  <a:lnTo>
                    <a:pt x="13155" y="4610"/>
                  </a:lnTo>
                  <a:lnTo>
                    <a:pt x="13147" y="4601"/>
                  </a:lnTo>
                  <a:lnTo>
                    <a:pt x="13147" y="4583"/>
                  </a:lnTo>
                  <a:lnTo>
                    <a:pt x="13147" y="4574"/>
                  </a:lnTo>
                  <a:lnTo>
                    <a:pt x="13155" y="4574"/>
                  </a:lnTo>
                  <a:lnTo>
                    <a:pt x="13165" y="4565"/>
                  </a:lnTo>
                  <a:lnTo>
                    <a:pt x="13174" y="4556"/>
                  </a:lnTo>
                  <a:lnTo>
                    <a:pt x="13183" y="4547"/>
                  </a:lnTo>
                  <a:lnTo>
                    <a:pt x="13192" y="4547"/>
                  </a:lnTo>
                  <a:lnTo>
                    <a:pt x="13228" y="4520"/>
                  </a:lnTo>
                  <a:lnTo>
                    <a:pt x="13228" y="4510"/>
                  </a:lnTo>
                  <a:lnTo>
                    <a:pt x="13246" y="4538"/>
                  </a:lnTo>
                  <a:lnTo>
                    <a:pt x="13255" y="4565"/>
                  </a:lnTo>
                  <a:lnTo>
                    <a:pt x="13255" y="4592"/>
                  </a:lnTo>
                  <a:lnTo>
                    <a:pt x="13255" y="4628"/>
                  </a:lnTo>
                  <a:lnTo>
                    <a:pt x="13246" y="4674"/>
                  </a:lnTo>
                  <a:lnTo>
                    <a:pt x="13246" y="4710"/>
                  </a:lnTo>
                  <a:lnTo>
                    <a:pt x="13255" y="4745"/>
                  </a:lnTo>
                  <a:lnTo>
                    <a:pt x="13273" y="4782"/>
                  </a:lnTo>
                  <a:lnTo>
                    <a:pt x="13291" y="4763"/>
                  </a:lnTo>
                  <a:lnTo>
                    <a:pt x="13301" y="4737"/>
                  </a:lnTo>
                  <a:lnTo>
                    <a:pt x="13309" y="4710"/>
                  </a:lnTo>
                  <a:lnTo>
                    <a:pt x="13319" y="4674"/>
                  </a:lnTo>
                  <a:lnTo>
                    <a:pt x="13319" y="4637"/>
                  </a:lnTo>
                  <a:lnTo>
                    <a:pt x="13327" y="4610"/>
                  </a:lnTo>
                  <a:lnTo>
                    <a:pt x="13327" y="4574"/>
                  </a:lnTo>
                  <a:lnTo>
                    <a:pt x="13336" y="4547"/>
                  </a:lnTo>
                  <a:lnTo>
                    <a:pt x="13354" y="4484"/>
                  </a:lnTo>
                  <a:lnTo>
                    <a:pt x="13382" y="4421"/>
                  </a:lnTo>
                  <a:lnTo>
                    <a:pt x="13400" y="4356"/>
                  </a:lnTo>
                  <a:lnTo>
                    <a:pt x="13427" y="4293"/>
                  </a:lnTo>
                  <a:lnTo>
                    <a:pt x="13453" y="4230"/>
                  </a:lnTo>
                  <a:lnTo>
                    <a:pt x="13481" y="4167"/>
                  </a:lnTo>
                  <a:lnTo>
                    <a:pt x="13508" y="4103"/>
                  </a:lnTo>
                  <a:lnTo>
                    <a:pt x="13535" y="4040"/>
                  </a:lnTo>
                  <a:lnTo>
                    <a:pt x="13580" y="3959"/>
                  </a:lnTo>
                  <a:lnTo>
                    <a:pt x="13625" y="3868"/>
                  </a:lnTo>
                  <a:lnTo>
                    <a:pt x="13680" y="3787"/>
                  </a:lnTo>
                  <a:lnTo>
                    <a:pt x="13734" y="3697"/>
                  </a:lnTo>
                  <a:lnTo>
                    <a:pt x="13797" y="3615"/>
                  </a:lnTo>
                  <a:lnTo>
                    <a:pt x="13860" y="3544"/>
                  </a:lnTo>
                  <a:lnTo>
                    <a:pt x="13933" y="3471"/>
                  </a:lnTo>
                  <a:lnTo>
                    <a:pt x="14004" y="3398"/>
                  </a:lnTo>
                  <a:lnTo>
                    <a:pt x="14014" y="3408"/>
                  </a:lnTo>
                  <a:lnTo>
                    <a:pt x="14022" y="3408"/>
                  </a:lnTo>
                  <a:lnTo>
                    <a:pt x="14032" y="3408"/>
                  </a:lnTo>
                  <a:lnTo>
                    <a:pt x="14050" y="3408"/>
                  </a:lnTo>
                  <a:lnTo>
                    <a:pt x="14059" y="3408"/>
                  </a:lnTo>
                  <a:lnTo>
                    <a:pt x="14068" y="3408"/>
                  </a:lnTo>
                  <a:lnTo>
                    <a:pt x="14077" y="3398"/>
                  </a:lnTo>
                  <a:lnTo>
                    <a:pt x="14077" y="3380"/>
                  </a:lnTo>
                  <a:lnTo>
                    <a:pt x="14077" y="3372"/>
                  </a:lnTo>
                  <a:lnTo>
                    <a:pt x="14086" y="3380"/>
                  </a:lnTo>
                  <a:lnTo>
                    <a:pt x="14086" y="3390"/>
                  </a:lnTo>
                  <a:lnTo>
                    <a:pt x="14086" y="3398"/>
                  </a:lnTo>
                  <a:lnTo>
                    <a:pt x="14077" y="3398"/>
                  </a:lnTo>
                  <a:lnTo>
                    <a:pt x="14077" y="3408"/>
                  </a:lnTo>
                  <a:lnTo>
                    <a:pt x="14068" y="3417"/>
                  </a:lnTo>
                  <a:lnTo>
                    <a:pt x="14068" y="3426"/>
                  </a:lnTo>
                  <a:lnTo>
                    <a:pt x="14068" y="3435"/>
                  </a:lnTo>
                  <a:lnTo>
                    <a:pt x="14059" y="3426"/>
                  </a:lnTo>
                  <a:lnTo>
                    <a:pt x="14040" y="3453"/>
                  </a:lnTo>
                  <a:lnTo>
                    <a:pt x="14040" y="3463"/>
                  </a:lnTo>
                  <a:lnTo>
                    <a:pt x="14040" y="3471"/>
                  </a:lnTo>
                  <a:lnTo>
                    <a:pt x="14040" y="3489"/>
                  </a:lnTo>
                  <a:lnTo>
                    <a:pt x="14032" y="3498"/>
                  </a:lnTo>
                  <a:lnTo>
                    <a:pt x="14022" y="3507"/>
                  </a:lnTo>
                  <a:lnTo>
                    <a:pt x="14014" y="3526"/>
                  </a:lnTo>
                  <a:lnTo>
                    <a:pt x="14004" y="3534"/>
                  </a:lnTo>
                  <a:lnTo>
                    <a:pt x="14004" y="3552"/>
                  </a:lnTo>
                  <a:lnTo>
                    <a:pt x="13996" y="3615"/>
                  </a:lnTo>
                  <a:lnTo>
                    <a:pt x="14032" y="3562"/>
                  </a:lnTo>
                  <a:lnTo>
                    <a:pt x="14068" y="3507"/>
                  </a:lnTo>
                  <a:lnTo>
                    <a:pt x="14113" y="3463"/>
                  </a:lnTo>
                  <a:lnTo>
                    <a:pt x="14158" y="3417"/>
                  </a:lnTo>
                  <a:lnTo>
                    <a:pt x="14203" y="3362"/>
                  </a:lnTo>
                  <a:lnTo>
                    <a:pt x="14249" y="3317"/>
                  </a:lnTo>
                  <a:lnTo>
                    <a:pt x="14303" y="3272"/>
                  </a:lnTo>
                  <a:lnTo>
                    <a:pt x="14356" y="3236"/>
                  </a:lnTo>
                  <a:lnTo>
                    <a:pt x="14393" y="3200"/>
                  </a:lnTo>
                  <a:lnTo>
                    <a:pt x="14438" y="3173"/>
                  </a:lnTo>
                  <a:lnTo>
                    <a:pt x="14474" y="3137"/>
                  </a:lnTo>
                  <a:lnTo>
                    <a:pt x="14520" y="3109"/>
                  </a:lnTo>
                  <a:lnTo>
                    <a:pt x="14555" y="3082"/>
                  </a:lnTo>
                  <a:lnTo>
                    <a:pt x="14601" y="3056"/>
                  </a:lnTo>
                  <a:lnTo>
                    <a:pt x="14646" y="3028"/>
                  </a:lnTo>
                  <a:lnTo>
                    <a:pt x="14691" y="3010"/>
                  </a:lnTo>
                  <a:lnTo>
                    <a:pt x="14709" y="3001"/>
                  </a:lnTo>
                  <a:lnTo>
                    <a:pt x="14727" y="2992"/>
                  </a:lnTo>
                  <a:lnTo>
                    <a:pt x="14736" y="2974"/>
                  </a:lnTo>
                  <a:lnTo>
                    <a:pt x="14754" y="2965"/>
                  </a:lnTo>
                  <a:lnTo>
                    <a:pt x="14763" y="2947"/>
                  </a:lnTo>
                  <a:lnTo>
                    <a:pt x="14781" y="2947"/>
                  </a:lnTo>
                  <a:lnTo>
                    <a:pt x="14799" y="2947"/>
                  </a:lnTo>
                  <a:lnTo>
                    <a:pt x="14818" y="2965"/>
                  </a:lnTo>
                  <a:lnTo>
                    <a:pt x="14808" y="2974"/>
                  </a:lnTo>
                  <a:lnTo>
                    <a:pt x="14808" y="2983"/>
                  </a:lnTo>
                  <a:lnTo>
                    <a:pt x="14808" y="2992"/>
                  </a:lnTo>
                  <a:lnTo>
                    <a:pt x="14818" y="2992"/>
                  </a:lnTo>
                  <a:lnTo>
                    <a:pt x="14818" y="3001"/>
                  </a:lnTo>
                  <a:lnTo>
                    <a:pt x="14808" y="2992"/>
                  </a:lnTo>
                  <a:lnTo>
                    <a:pt x="14799" y="2992"/>
                  </a:lnTo>
                  <a:lnTo>
                    <a:pt x="14799" y="3001"/>
                  </a:lnTo>
                  <a:lnTo>
                    <a:pt x="14790" y="3001"/>
                  </a:lnTo>
                  <a:lnTo>
                    <a:pt x="14781" y="3010"/>
                  </a:lnTo>
                  <a:lnTo>
                    <a:pt x="14781" y="3019"/>
                  </a:lnTo>
                  <a:lnTo>
                    <a:pt x="14781" y="3028"/>
                  </a:lnTo>
                  <a:lnTo>
                    <a:pt x="14781" y="3037"/>
                  </a:lnTo>
                  <a:lnTo>
                    <a:pt x="14736" y="3064"/>
                  </a:lnTo>
                  <a:lnTo>
                    <a:pt x="14700" y="3100"/>
                  </a:lnTo>
                  <a:lnTo>
                    <a:pt x="14664" y="3137"/>
                  </a:lnTo>
                  <a:lnTo>
                    <a:pt x="14628" y="3182"/>
                  </a:lnTo>
                  <a:lnTo>
                    <a:pt x="14601" y="3228"/>
                  </a:lnTo>
                  <a:lnTo>
                    <a:pt x="14565" y="3272"/>
                  </a:lnTo>
                  <a:lnTo>
                    <a:pt x="14546" y="3317"/>
                  </a:lnTo>
                  <a:lnTo>
                    <a:pt x="14520" y="3362"/>
                  </a:lnTo>
                  <a:lnTo>
                    <a:pt x="14619" y="3309"/>
                  </a:lnTo>
                  <a:lnTo>
                    <a:pt x="14727" y="3254"/>
                  </a:lnTo>
                  <a:lnTo>
                    <a:pt x="14826" y="3191"/>
                  </a:lnTo>
                  <a:lnTo>
                    <a:pt x="14935" y="3137"/>
                  </a:lnTo>
                  <a:lnTo>
                    <a:pt x="15043" y="3082"/>
                  </a:lnTo>
                  <a:lnTo>
                    <a:pt x="15142" y="3028"/>
                  </a:lnTo>
                  <a:lnTo>
                    <a:pt x="15251" y="2983"/>
                  </a:lnTo>
                  <a:lnTo>
                    <a:pt x="15368" y="2947"/>
                  </a:lnTo>
                  <a:lnTo>
                    <a:pt x="15387" y="2938"/>
                  </a:lnTo>
                  <a:lnTo>
                    <a:pt x="15404" y="2920"/>
                  </a:lnTo>
                  <a:lnTo>
                    <a:pt x="15422" y="2910"/>
                  </a:lnTo>
                  <a:lnTo>
                    <a:pt x="15440" y="2902"/>
                  </a:lnTo>
                  <a:lnTo>
                    <a:pt x="15468" y="2892"/>
                  </a:lnTo>
                  <a:lnTo>
                    <a:pt x="15486" y="2884"/>
                  </a:lnTo>
                  <a:lnTo>
                    <a:pt x="15513" y="2884"/>
                  </a:lnTo>
                  <a:lnTo>
                    <a:pt x="15531" y="2884"/>
                  </a:lnTo>
                  <a:lnTo>
                    <a:pt x="15539" y="2902"/>
                  </a:lnTo>
                  <a:lnTo>
                    <a:pt x="15539" y="2920"/>
                  </a:lnTo>
                  <a:lnTo>
                    <a:pt x="15531" y="2938"/>
                  </a:lnTo>
                  <a:lnTo>
                    <a:pt x="15521" y="2947"/>
                  </a:lnTo>
                  <a:lnTo>
                    <a:pt x="15503" y="2965"/>
                  </a:lnTo>
                  <a:lnTo>
                    <a:pt x="15486" y="2974"/>
                  </a:lnTo>
                  <a:lnTo>
                    <a:pt x="15468" y="2983"/>
                  </a:lnTo>
                  <a:lnTo>
                    <a:pt x="15458" y="2992"/>
                  </a:lnTo>
                  <a:lnTo>
                    <a:pt x="15387" y="3037"/>
                  </a:lnTo>
                  <a:lnTo>
                    <a:pt x="15323" y="3082"/>
                  </a:lnTo>
                  <a:lnTo>
                    <a:pt x="15269" y="3137"/>
                  </a:lnTo>
                  <a:lnTo>
                    <a:pt x="15205" y="3191"/>
                  </a:lnTo>
                  <a:lnTo>
                    <a:pt x="15152" y="3245"/>
                  </a:lnTo>
                  <a:lnTo>
                    <a:pt x="15097" y="3309"/>
                  </a:lnTo>
                  <a:lnTo>
                    <a:pt x="15052" y="3372"/>
                  </a:lnTo>
                  <a:lnTo>
                    <a:pt x="14998" y="3435"/>
                  </a:lnTo>
                  <a:lnTo>
                    <a:pt x="14988" y="3444"/>
                  </a:lnTo>
                  <a:lnTo>
                    <a:pt x="14980" y="3453"/>
                  </a:lnTo>
                  <a:lnTo>
                    <a:pt x="14980" y="3471"/>
                  </a:lnTo>
                  <a:lnTo>
                    <a:pt x="14970" y="3481"/>
                  </a:lnTo>
                  <a:lnTo>
                    <a:pt x="14962" y="3489"/>
                  </a:lnTo>
                  <a:lnTo>
                    <a:pt x="14953" y="3507"/>
                  </a:lnTo>
                  <a:lnTo>
                    <a:pt x="14953" y="3516"/>
                  </a:lnTo>
                  <a:lnTo>
                    <a:pt x="14953" y="3526"/>
                  </a:lnTo>
                  <a:lnTo>
                    <a:pt x="14998" y="3516"/>
                  </a:lnTo>
                  <a:lnTo>
                    <a:pt x="15034" y="3507"/>
                  </a:lnTo>
                  <a:lnTo>
                    <a:pt x="15079" y="3489"/>
                  </a:lnTo>
                  <a:lnTo>
                    <a:pt x="15115" y="3481"/>
                  </a:lnTo>
                  <a:lnTo>
                    <a:pt x="15152" y="3463"/>
                  </a:lnTo>
                  <a:lnTo>
                    <a:pt x="15197" y="3444"/>
                  </a:lnTo>
                  <a:lnTo>
                    <a:pt x="15233" y="3435"/>
                  </a:lnTo>
                  <a:lnTo>
                    <a:pt x="15269" y="3417"/>
                  </a:lnTo>
                  <a:lnTo>
                    <a:pt x="15296" y="3417"/>
                  </a:lnTo>
                  <a:lnTo>
                    <a:pt x="15314" y="3417"/>
                  </a:lnTo>
                  <a:lnTo>
                    <a:pt x="15332" y="3417"/>
                  </a:lnTo>
                  <a:lnTo>
                    <a:pt x="15350" y="3408"/>
                  </a:lnTo>
                  <a:lnTo>
                    <a:pt x="15368" y="3398"/>
                  </a:lnTo>
                  <a:lnTo>
                    <a:pt x="15387" y="3390"/>
                  </a:lnTo>
                  <a:lnTo>
                    <a:pt x="15404" y="3380"/>
                  </a:lnTo>
                  <a:lnTo>
                    <a:pt x="15422" y="3372"/>
                  </a:lnTo>
                  <a:lnTo>
                    <a:pt x="15521" y="3354"/>
                  </a:lnTo>
                  <a:lnTo>
                    <a:pt x="15630" y="3335"/>
                  </a:lnTo>
                  <a:lnTo>
                    <a:pt x="15729" y="3335"/>
                  </a:lnTo>
                  <a:lnTo>
                    <a:pt x="15837" y="3335"/>
                  </a:lnTo>
                  <a:lnTo>
                    <a:pt x="15946" y="3354"/>
                  </a:lnTo>
                  <a:lnTo>
                    <a:pt x="16045" y="3362"/>
                  </a:lnTo>
                  <a:lnTo>
                    <a:pt x="16153" y="3390"/>
                  </a:lnTo>
                  <a:lnTo>
                    <a:pt x="16244" y="3408"/>
                  </a:lnTo>
                  <a:lnTo>
                    <a:pt x="16253" y="3417"/>
                  </a:lnTo>
                  <a:lnTo>
                    <a:pt x="16262" y="3426"/>
                  </a:lnTo>
                  <a:lnTo>
                    <a:pt x="16271" y="3435"/>
                  </a:lnTo>
                  <a:lnTo>
                    <a:pt x="16271" y="3444"/>
                  </a:lnTo>
                  <a:lnTo>
                    <a:pt x="16280" y="3453"/>
                  </a:lnTo>
                  <a:lnTo>
                    <a:pt x="16280" y="3463"/>
                  </a:lnTo>
                  <a:lnTo>
                    <a:pt x="16280" y="3471"/>
                  </a:lnTo>
                  <a:lnTo>
                    <a:pt x="16280" y="3481"/>
                  </a:lnTo>
                  <a:lnTo>
                    <a:pt x="16244" y="3498"/>
                  </a:lnTo>
                  <a:lnTo>
                    <a:pt x="16208" y="3498"/>
                  </a:lnTo>
                  <a:lnTo>
                    <a:pt x="16171" y="3507"/>
                  </a:lnTo>
                  <a:lnTo>
                    <a:pt x="16136" y="3507"/>
                  </a:lnTo>
                  <a:lnTo>
                    <a:pt x="16100" y="3507"/>
                  </a:lnTo>
                  <a:lnTo>
                    <a:pt x="16054" y="3516"/>
                  </a:lnTo>
                  <a:lnTo>
                    <a:pt x="16027" y="3526"/>
                  </a:lnTo>
                  <a:lnTo>
                    <a:pt x="15991" y="3534"/>
                  </a:lnTo>
                  <a:lnTo>
                    <a:pt x="16027" y="3562"/>
                  </a:lnTo>
                  <a:lnTo>
                    <a:pt x="16063" y="3589"/>
                  </a:lnTo>
                  <a:lnTo>
                    <a:pt x="16108" y="3615"/>
                  </a:lnTo>
                  <a:lnTo>
                    <a:pt x="16153" y="3643"/>
                  </a:lnTo>
                  <a:lnTo>
                    <a:pt x="16199" y="3661"/>
                  </a:lnTo>
                  <a:lnTo>
                    <a:pt x="16244" y="3688"/>
                  </a:lnTo>
                  <a:lnTo>
                    <a:pt x="16280" y="3724"/>
                  </a:lnTo>
                  <a:lnTo>
                    <a:pt x="16325" y="3751"/>
                  </a:lnTo>
                  <a:lnTo>
                    <a:pt x="16353" y="3779"/>
                  </a:lnTo>
                  <a:lnTo>
                    <a:pt x="16388" y="3805"/>
                  </a:lnTo>
                  <a:lnTo>
                    <a:pt x="16424" y="3842"/>
                  </a:lnTo>
                  <a:lnTo>
                    <a:pt x="16461" y="3868"/>
                  </a:lnTo>
                  <a:lnTo>
                    <a:pt x="16497" y="3896"/>
                  </a:lnTo>
                  <a:lnTo>
                    <a:pt x="16524" y="3932"/>
                  </a:lnTo>
                  <a:lnTo>
                    <a:pt x="16542" y="3969"/>
                  </a:lnTo>
                  <a:lnTo>
                    <a:pt x="16560" y="4014"/>
                  </a:lnTo>
                  <a:lnTo>
                    <a:pt x="16533" y="4022"/>
                  </a:lnTo>
                  <a:lnTo>
                    <a:pt x="16505" y="4022"/>
                  </a:lnTo>
                  <a:lnTo>
                    <a:pt x="16487" y="4014"/>
                  </a:lnTo>
                  <a:lnTo>
                    <a:pt x="16461" y="3995"/>
                  </a:lnTo>
                  <a:lnTo>
                    <a:pt x="16442" y="3977"/>
                  </a:lnTo>
                  <a:lnTo>
                    <a:pt x="16416" y="3959"/>
                  </a:lnTo>
                  <a:lnTo>
                    <a:pt x="16388" y="3951"/>
                  </a:lnTo>
                  <a:lnTo>
                    <a:pt x="16361" y="3941"/>
                  </a:lnTo>
                  <a:lnTo>
                    <a:pt x="16289" y="3932"/>
                  </a:lnTo>
                  <a:lnTo>
                    <a:pt x="16208" y="3914"/>
                  </a:lnTo>
                  <a:lnTo>
                    <a:pt x="16126" y="3896"/>
                  </a:lnTo>
                  <a:lnTo>
                    <a:pt x="16045" y="3887"/>
                  </a:lnTo>
                  <a:lnTo>
                    <a:pt x="15964" y="3887"/>
                  </a:lnTo>
                  <a:lnTo>
                    <a:pt x="15873" y="3896"/>
                  </a:lnTo>
                  <a:lnTo>
                    <a:pt x="15792" y="3923"/>
                  </a:lnTo>
                  <a:lnTo>
                    <a:pt x="15720" y="3959"/>
                  </a:lnTo>
                  <a:lnTo>
                    <a:pt x="15784" y="3995"/>
                  </a:lnTo>
                  <a:lnTo>
                    <a:pt x="15847" y="4032"/>
                  </a:lnTo>
                  <a:lnTo>
                    <a:pt x="15910" y="4068"/>
                  </a:lnTo>
                  <a:lnTo>
                    <a:pt x="15973" y="4103"/>
                  </a:lnTo>
                  <a:lnTo>
                    <a:pt x="16037" y="4140"/>
                  </a:lnTo>
                  <a:lnTo>
                    <a:pt x="16090" y="4186"/>
                  </a:lnTo>
                  <a:lnTo>
                    <a:pt x="16145" y="4230"/>
                  </a:lnTo>
                  <a:lnTo>
                    <a:pt x="16189" y="4293"/>
                  </a:lnTo>
                  <a:lnTo>
                    <a:pt x="16199" y="4303"/>
                  </a:lnTo>
                  <a:lnTo>
                    <a:pt x="16199" y="4312"/>
                  </a:lnTo>
                  <a:lnTo>
                    <a:pt x="16199" y="4321"/>
                  </a:lnTo>
                  <a:lnTo>
                    <a:pt x="16199" y="4330"/>
                  </a:lnTo>
                  <a:lnTo>
                    <a:pt x="16189" y="4339"/>
                  </a:lnTo>
                  <a:lnTo>
                    <a:pt x="16181" y="4348"/>
                  </a:lnTo>
                  <a:lnTo>
                    <a:pt x="16171" y="4348"/>
                  </a:lnTo>
                  <a:lnTo>
                    <a:pt x="16126" y="4321"/>
                  </a:lnTo>
                  <a:lnTo>
                    <a:pt x="16072" y="4293"/>
                  </a:lnTo>
                  <a:lnTo>
                    <a:pt x="16019" y="4267"/>
                  </a:lnTo>
                  <a:lnTo>
                    <a:pt x="15955" y="4249"/>
                  </a:lnTo>
                  <a:lnTo>
                    <a:pt x="15901" y="4230"/>
                  </a:lnTo>
                  <a:lnTo>
                    <a:pt x="15847" y="4222"/>
                  </a:lnTo>
                  <a:lnTo>
                    <a:pt x="15784" y="4212"/>
                  </a:lnTo>
                  <a:lnTo>
                    <a:pt x="15729" y="4212"/>
                  </a:lnTo>
                  <a:lnTo>
                    <a:pt x="15693" y="4204"/>
                  </a:lnTo>
                  <a:lnTo>
                    <a:pt x="15657" y="4194"/>
                  </a:lnTo>
                  <a:lnTo>
                    <a:pt x="15630" y="4194"/>
                  </a:lnTo>
                  <a:lnTo>
                    <a:pt x="15594" y="4204"/>
                  </a:lnTo>
                  <a:lnTo>
                    <a:pt x="15557" y="4212"/>
                  </a:lnTo>
                  <a:lnTo>
                    <a:pt x="15521" y="4222"/>
                  </a:lnTo>
                  <a:lnTo>
                    <a:pt x="15494" y="4230"/>
                  </a:lnTo>
                  <a:lnTo>
                    <a:pt x="15458" y="4230"/>
                  </a:lnTo>
                  <a:lnTo>
                    <a:pt x="15387" y="4303"/>
                  </a:lnTo>
                  <a:lnTo>
                    <a:pt x="15468" y="4321"/>
                  </a:lnTo>
                  <a:lnTo>
                    <a:pt x="15539" y="4356"/>
                  </a:lnTo>
                  <a:lnTo>
                    <a:pt x="15603" y="4393"/>
                  </a:lnTo>
                  <a:lnTo>
                    <a:pt x="15675" y="4439"/>
                  </a:lnTo>
                  <a:lnTo>
                    <a:pt x="15738" y="4484"/>
                  </a:lnTo>
                  <a:lnTo>
                    <a:pt x="15792" y="4538"/>
                  </a:lnTo>
                  <a:lnTo>
                    <a:pt x="15855" y="4601"/>
                  </a:lnTo>
                  <a:lnTo>
                    <a:pt x="15910" y="4656"/>
                  </a:lnTo>
                  <a:lnTo>
                    <a:pt x="15910" y="4664"/>
                  </a:lnTo>
                  <a:lnTo>
                    <a:pt x="15901" y="4674"/>
                  </a:lnTo>
                  <a:lnTo>
                    <a:pt x="15892" y="4682"/>
                  </a:lnTo>
                  <a:lnTo>
                    <a:pt x="15883" y="4682"/>
                  </a:lnTo>
                  <a:lnTo>
                    <a:pt x="15873" y="4682"/>
                  </a:lnTo>
                  <a:lnTo>
                    <a:pt x="15865" y="4682"/>
                  </a:lnTo>
                  <a:lnTo>
                    <a:pt x="15855" y="4682"/>
                  </a:lnTo>
                  <a:lnTo>
                    <a:pt x="15847" y="4682"/>
                  </a:lnTo>
                  <a:lnTo>
                    <a:pt x="15774" y="4656"/>
                  </a:lnTo>
                  <a:lnTo>
                    <a:pt x="15684" y="4628"/>
                  </a:lnTo>
                  <a:lnTo>
                    <a:pt x="15603" y="4619"/>
                  </a:lnTo>
                  <a:lnTo>
                    <a:pt x="15513" y="4619"/>
                  </a:lnTo>
                  <a:lnTo>
                    <a:pt x="15431" y="4619"/>
                  </a:lnTo>
                  <a:lnTo>
                    <a:pt x="15341" y="4619"/>
                  </a:lnTo>
                  <a:lnTo>
                    <a:pt x="15260" y="4628"/>
                  </a:lnTo>
                  <a:lnTo>
                    <a:pt x="15178" y="4646"/>
                  </a:lnTo>
                  <a:lnTo>
                    <a:pt x="15160" y="4656"/>
                  </a:lnTo>
                  <a:lnTo>
                    <a:pt x="15134" y="4664"/>
                  </a:lnTo>
                  <a:lnTo>
                    <a:pt x="15115" y="4674"/>
                  </a:lnTo>
                  <a:lnTo>
                    <a:pt x="15097" y="4682"/>
                  </a:lnTo>
                  <a:lnTo>
                    <a:pt x="15079" y="4692"/>
                  </a:lnTo>
                  <a:lnTo>
                    <a:pt x="15061" y="4710"/>
                  </a:lnTo>
                  <a:lnTo>
                    <a:pt x="15043" y="4719"/>
                  </a:lnTo>
                  <a:lnTo>
                    <a:pt x="15025" y="4737"/>
                  </a:lnTo>
                  <a:lnTo>
                    <a:pt x="15079" y="4755"/>
                  </a:lnTo>
                  <a:lnTo>
                    <a:pt x="15134" y="4763"/>
                  </a:lnTo>
                  <a:lnTo>
                    <a:pt x="15178" y="4782"/>
                  </a:lnTo>
                  <a:lnTo>
                    <a:pt x="15233" y="4809"/>
                  </a:lnTo>
                  <a:lnTo>
                    <a:pt x="15286" y="4827"/>
                  </a:lnTo>
                  <a:lnTo>
                    <a:pt x="15332" y="4854"/>
                  </a:lnTo>
                  <a:lnTo>
                    <a:pt x="15387" y="4881"/>
                  </a:lnTo>
                  <a:lnTo>
                    <a:pt x="15431" y="4917"/>
                  </a:lnTo>
                  <a:lnTo>
                    <a:pt x="15431" y="4927"/>
                  </a:lnTo>
                  <a:lnTo>
                    <a:pt x="15422" y="4935"/>
                  </a:lnTo>
                  <a:lnTo>
                    <a:pt x="15413" y="4935"/>
                  </a:lnTo>
                  <a:lnTo>
                    <a:pt x="15404" y="4945"/>
                  </a:lnTo>
                  <a:lnTo>
                    <a:pt x="15395" y="4945"/>
                  </a:lnTo>
                  <a:lnTo>
                    <a:pt x="15387" y="4945"/>
                  </a:lnTo>
                  <a:lnTo>
                    <a:pt x="15377" y="4953"/>
                  </a:lnTo>
                  <a:lnTo>
                    <a:pt x="15368" y="4953"/>
                  </a:lnTo>
                  <a:lnTo>
                    <a:pt x="15314" y="4945"/>
                  </a:lnTo>
                  <a:lnTo>
                    <a:pt x="15260" y="4945"/>
                  </a:lnTo>
                  <a:lnTo>
                    <a:pt x="15205" y="4945"/>
                  </a:lnTo>
                  <a:lnTo>
                    <a:pt x="15142" y="4953"/>
                  </a:lnTo>
                  <a:lnTo>
                    <a:pt x="15088" y="4953"/>
                  </a:lnTo>
                  <a:lnTo>
                    <a:pt x="15034" y="4963"/>
                  </a:lnTo>
                  <a:lnTo>
                    <a:pt x="14980" y="4972"/>
                  </a:lnTo>
                  <a:lnTo>
                    <a:pt x="14925" y="4980"/>
                  </a:lnTo>
                  <a:lnTo>
                    <a:pt x="14862" y="4998"/>
                  </a:lnTo>
                  <a:lnTo>
                    <a:pt x="14808" y="5017"/>
                  </a:lnTo>
                  <a:lnTo>
                    <a:pt x="14754" y="5044"/>
                  </a:lnTo>
                  <a:lnTo>
                    <a:pt x="14709" y="5071"/>
                  </a:lnTo>
                  <a:lnTo>
                    <a:pt x="14664" y="5107"/>
                  </a:lnTo>
                  <a:lnTo>
                    <a:pt x="14619" y="5144"/>
                  </a:lnTo>
                  <a:lnTo>
                    <a:pt x="14573" y="5180"/>
                  </a:lnTo>
                  <a:lnTo>
                    <a:pt x="14528" y="5225"/>
                  </a:lnTo>
                  <a:lnTo>
                    <a:pt x="14591" y="5233"/>
                  </a:lnTo>
                  <a:lnTo>
                    <a:pt x="14654" y="5233"/>
                  </a:lnTo>
                  <a:lnTo>
                    <a:pt x="14718" y="5243"/>
                  </a:lnTo>
                  <a:lnTo>
                    <a:pt x="14790" y="5243"/>
                  </a:lnTo>
                  <a:lnTo>
                    <a:pt x="14853" y="5251"/>
                  </a:lnTo>
                  <a:lnTo>
                    <a:pt x="14925" y="5270"/>
                  </a:lnTo>
                  <a:lnTo>
                    <a:pt x="14988" y="5279"/>
                  </a:lnTo>
                  <a:lnTo>
                    <a:pt x="15052" y="5297"/>
                  </a:lnTo>
                  <a:lnTo>
                    <a:pt x="15043" y="5324"/>
                  </a:lnTo>
                  <a:lnTo>
                    <a:pt x="15034" y="5342"/>
                  </a:lnTo>
                  <a:lnTo>
                    <a:pt x="15016" y="5351"/>
                  </a:lnTo>
                  <a:lnTo>
                    <a:pt x="14998" y="5351"/>
                  </a:lnTo>
                  <a:lnTo>
                    <a:pt x="14970" y="5351"/>
                  </a:lnTo>
                  <a:lnTo>
                    <a:pt x="14953" y="5351"/>
                  </a:lnTo>
                  <a:lnTo>
                    <a:pt x="14925" y="5351"/>
                  </a:lnTo>
                  <a:lnTo>
                    <a:pt x="14907" y="5360"/>
                  </a:lnTo>
                  <a:lnTo>
                    <a:pt x="14853" y="5369"/>
                  </a:lnTo>
                  <a:lnTo>
                    <a:pt x="14808" y="5387"/>
                  </a:lnTo>
                  <a:lnTo>
                    <a:pt x="14754" y="5415"/>
                  </a:lnTo>
                  <a:lnTo>
                    <a:pt x="14709" y="5433"/>
                  </a:lnTo>
                  <a:lnTo>
                    <a:pt x="14664" y="5460"/>
                  </a:lnTo>
                  <a:lnTo>
                    <a:pt x="14619" y="5478"/>
                  </a:lnTo>
                  <a:lnTo>
                    <a:pt x="14565" y="5496"/>
                  </a:lnTo>
                  <a:lnTo>
                    <a:pt x="14510" y="5514"/>
                  </a:lnTo>
                  <a:lnTo>
                    <a:pt x="14456" y="5541"/>
                  </a:lnTo>
                  <a:lnTo>
                    <a:pt x="14393" y="5577"/>
                  </a:lnTo>
                  <a:lnTo>
                    <a:pt x="14330" y="5614"/>
                  </a:lnTo>
                  <a:lnTo>
                    <a:pt x="14275" y="5640"/>
                  </a:lnTo>
                  <a:lnTo>
                    <a:pt x="14212" y="5677"/>
                  </a:lnTo>
                  <a:lnTo>
                    <a:pt x="14158" y="5704"/>
                  </a:lnTo>
                  <a:lnTo>
                    <a:pt x="14095" y="5740"/>
                  </a:lnTo>
                  <a:lnTo>
                    <a:pt x="14040" y="5776"/>
                  </a:lnTo>
                  <a:lnTo>
                    <a:pt x="14040" y="5785"/>
                  </a:lnTo>
                  <a:lnTo>
                    <a:pt x="14032" y="5794"/>
                  </a:lnTo>
                  <a:lnTo>
                    <a:pt x="14022" y="5804"/>
                  </a:lnTo>
                  <a:lnTo>
                    <a:pt x="14014" y="5804"/>
                  </a:lnTo>
                  <a:lnTo>
                    <a:pt x="14014" y="5812"/>
                  </a:lnTo>
                  <a:lnTo>
                    <a:pt x="14014" y="5822"/>
                  </a:lnTo>
                  <a:lnTo>
                    <a:pt x="14032" y="5822"/>
                  </a:lnTo>
                  <a:lnTo>
                    <a:pt x="14050" y="5822"/>
                  </a:lnTo>
                  <a:lnTo>
                    <a:pt x="14068" y="5822"/>
                  </a:lnTo>
                  <a:lnTo>
                    <a:pt x="14086" y="5822"/>
                  </a:lnTo>
                  <a:lnTo>
                    <a:pt x="14103" y="5830"/>
                  </a:lnTo>
                  <a:lnTo>
                    <a:pt x="14122" y="5830"/>
                  </a:lnTo>
                  <a:lnTo>
                    <a:pt x="14131" y="5848"/>
                  </a:lnTo>
                  <a:lnTo>
                    <a:pt x="14131" y="5867"/>
                  </a:lnTo>
                  <a:lnTo>
                    <a:pt x="14131" y="5903"/>
                  </a:lnTo>
                  <a:lnTo>
                    <a:pt x="14040" y="5966"/>
                  </a:lnTo>
                  <a:lnTo>
                    <a:pt x="13951" y="6047"/>
                  </a:lnTo>
                  <a:lnTo>
                    <a:pt x="13870" y="6128"/>
                  </a:lnTo>
                  <a:lnTo>
                    <a:pt x="13797" y="6219"/>
                  </a:lnTo>
                  <a:lnTo>
                    <a:pt x="13734" y="6318"/>
                  </a:lnTo>
                  <a:lnTo>
                    <a:pt x="13680" y="6418"/>
                  </a:lnTo>
                  <a:lnTo>
                    <a:pt x="13643" y="6527"/>
                  </a:lnTo>
                  <a:lnTo>
                    <a:pt x="13617" y="6635"/>
                  </a:lnTo>
                  <a:lnTo>
                    <a:pt x="13598" y="6644"/>
                  </a:lnTo>
                  <a:lnTo>
                    <a:pt x="13589" y="6653"/>
                  </a:lnTo>
                  <a:lnTo>
                    <a:pt x="13589" y="6671"/>
                  </a:lnTo>
                  <a:lnTo>
                    <a:pt x="13589" y="6680"/>
                  </a:lnTo>
                  <a:lnTo>
                    <a:pt x="13589" y="6699"/>
                  </a:lnTo>
                  <a:lnTo>
                    <a:pt x="13589" y="6707"/>
                  </a:lnTo>
                  <a:lnTo>
                    <a:pt x="13580" y="6725"/>
                  </a:lnTo>
                  <a:lnTo>
                    <a:pt x="13562" y="6734"/>
                  </a:lnTo>
                  <a:lnTo>
                    <a:pt x="13571" y="6780"/>
                  </a:lnTo>
                  <a:lnTo>
                    <a:pt x="13589" y="6816"/>
                  </a:lnTo>
                  <a:lnTo>
                    <a:pt x="13607" y="6861"/>
                  </a:lnTo>
                  <a:lnTo>
                    <a:pt x="13625" y="6897"/>
                  </a:lnTo>
                  <a:lnTo>
                    <a:pt x="13653" y="6934"/>
                  </a:lnTo>
                  <a:lnTo>
                    <a:pt x="13670" y="6978"/>
                  </a:lnTo>
                  <a:lnTo>
                    <a:pt x="13688" y="7015"/>
                  </a:lnTo>
                  <a:lnTo>
                    <a:pt x="13698" y="7060"/>
                  </a:lnTo>
                  <a:lnTo>
                    <a:pt x="13716" y="7086"/>
                  </a:lnTo>
                  <a:lnTo>
                    <a:pt x="13724" y="7114"/>
                  </a:lnTo>
                  <a:lnTo>
                    <a:pt x="13734" y="7141"/>
                  </a:lnTo>
                  <a:lnTo>
                    <a:pt x="13734" y="7169"/>
                  </a:lnTo>
                  <a:lnTo>
                    <a:pt x="13743" y="7195"/>
                  </a:lnTo>
                  <a:lnTo>
                    <a:pt x="13743" y="7222"/>
                  </a:lnTo>
                  <a:lnTo>
                    <a:pt x="13743" y="7250"/>
                  </a:lnTo>
                  <a:lnTo>
                    <a:pt x="13743" y="7276"/>
                  </a:lnTo>
                  <a:lnTo>
                    <a:pt x="13743" y="7286"/>
                  </a:lnTo>
                  <a:lnTo>
                    <a:pt x="13734" y="7295"/>
                  </a:lnTo>
                  <a:lnTo>
                    <a:pt x="13734" y="7313"/>
                  </a:lnTo>
                  <a:lnTo>
                    <a:pt x="13734" y="7322"/>
                  </a:lnTo>
                  <a:lnTo>
                    <a:pt x="13734" y="7339"/>
                  </a:lnTo>
                  <a:lnTo>
                    <a:pt x="13734" y="7358"/>
                  </a:lnTo>
                  <a:lnTo>
                    <a:pt x="13743" y="7367"/>
                  </a:lnTo>
                  <a:lnTo>
                    <a:pt x="13743" y="7385"/>
                  </a:lnTo>
                  <a:lnTo>
                    <a:pt x="13761" y="7448"/>
                  </a:lnTo>
                  <a:lnTo>
                    <a:pt x="13769" y="7511"/>
                  </a:lnTo>
                  <a:lnTo>
                    <a:pt x="13787" y="7575"/>
                  </a:lnTo>
                  <a:lnTo>
                    <a:pt x="13797" y="7629"/>
                  </a:lnTo>
                  <a:lnTo>
                    <a:pt x="13824" y="7693"/>
                  </a:lnTo>
                  <a:lnTo>
                    <a:pt x="13842" y="7756"/>
                  </a:lnTo>
                  <a:lnTo>
                    <a:pt x="13870" y="7810"/>
                  </a:lnTo>
                  <a:lnTo>
                    <a:pt x="13905" y="7873"/>
                  </a:lnTo>
                  <a:lnTo>
                    <a:pt x="13951" y="7936"/>
                  </a:lnTo>
                  <a:lnTo>
                    <a:pt x="13986" y="7999"/>
                  </a:lnTo>
                  <a:lnTo>
                    <a:pt x="14022" y="8064"/>
                  </a:lnTo>
                  <a:lnTo>
                    <a:pt x="14059" y="8127"/>
                  </a:lnTo>
                  <a:lnTo>
                    <a:pt x="14095" y="8190"/>
                  </a:lnTo>
                  <a:lnTo>
                    <a:pt x="14131" y="8253"/>
                  </a:lnTo>
                  <a:lnTo>
                    <a:pt x="14158" y="8325"/>
                  </a:lnTo>
                  <a:lnTo>
                    <a:pt x="14186" y="8388"/>
                  </a:lnTo>
                  <a:lnTo>
                    <a:pt x="14203" y="8406"/>
                  </a:lnTo>
                  <a:lnTo>
                    <a:pt x="14212" y="8416"/>
                  </a:lnTo>
                  <a:lnTo>
                    <a:pt x="14221" y="8434"/>
                  </a:lnTo>
                  <a:lnTo>
                    <a:pt x="14230" y="8452"/>
                  </a:lnTo>
                  <a:lnTo>
                    <a:pt x="14230" y="8469"/>
                  </a:lnTo>
                  <a:lnTo>
                    <a:pt x="14239" y="8488"/>
                  </a:lnTo>
                  <a:lnTo>
                    <a:pt x="14239" y="8506"/>
                  </a:lnTo>
                  <a:lnTo>
                    <a:pt x="14249" y="8524"/>
                  </a:lnTo>
                  <a:lnTo>
                    <a:pt x="14239" y="8533"/>
                  </a:lnTo>
                  <a:lnTo>
                    <a:pt x="14230" y="8542"/>
                  </a:lnTo>
                  <a:lnTo>
                    <a:pt x="14221" y="8542"/>
                  </a:lnTo>
                  <a:lnTo>
                    <a:pt x="14212" y="8542"/>
                  </a:lnTo>
                  <a:lnTo>
                    <a:pt x="14203" y="8542"/>
                  </a:lnTo>
                  <a:lnTo>
                    <a:pt x="14194" y="8542"/>
                  </a:lnTo>
                  <a:lnTo>
                    <a:pt x="14186" y="8533"/>
                  </a:lnTo>
                  <a:lnTo>
                    <a:pt x="14176" y="8524"/>
                  </a:lnTo>
                  <a:lnTo>
                    <a:pt x="14176" y="8570"/>
                  </a:lnTo>
                  <a:lnTo>
                    <a:pt x="14212" y="8633"/>
                  </a:lnTo>
                  <a:lnTo>
                    <a:pt x="14239" y="8696"/>
                  </a:lnTo>
                  <a:lnTo>
                    <a:pt x="14267" y="8759"/>
                  </a:lnTo>
                  <a:lnTo>
                    <a:pt x="14293" y="8831"/>
                  </a:lnTo>
                  <a:lnTo>
                    <a:pt x="14312" y="8894"/>
                  </a:lnTo>
                  <a:lnTo>
                    <a:pt x="14338" y="8967"/>
                  </a:lnTo>
                  <a:lnTo>
                    <a:pt x="14375" y="9030"/>
                  </a:lnTo>
                  <a:lnTo>
                    <a:pt x="14402" y="9093"/>
                  </a:lnTo>
                  <a:lnTo>
                    <a:pt x="14429" y="9139"/>
                  </a:lnTo>
                  <a:lnTo>
                    <a:pt x="14447" y="9184"/>
                  </a:lnTo>
                  <a:lnTo>
                    <a:pt x="14474" y="9238"/>
                  </a:lnTo>
                  <a:lnTo>
                    <a:pt x="14502" y="9283"/>
                  </a:lnTo>
                  <a:lnTo>
                    <a:pt x="14537" y="9328"/>
                  </a:lnTo>
                  <a:lnTo>
                    <a:pt x="14573" y="9374"/>
                  </a:lnTo>
                  <a:lnTo>
                    <a:pt x="14609" y="9419"/>
                  </a:lnTo>
                  <a:lnTo>
                    <a:pt x="14646" y="9455"/>
                  </a:lnTo>
                  <a:lnTo>
                    <a:pt x="14664" y="9482"/>
                  </a:lnTo>
                  <a:lnTo>
                    <a:pt x="14691" y="9500"/>
                  </a:lnTo>
                  <a:lnTo>
                    <a:pt x="14718" y="9518"/>
                  </a:lnTo>
                  <a:lnTo>
                    <a:pt x="14745" y="9536"/>
                  </a:lnTo>
                  <a:lnTo>
                    <a:pt x="14763" y="9555"/>
                  </a:lnTo>
                  <a:lnTo>
                    <a:pt x="14772" y="9573"/>
                  </a:lnTo>
                  <a:lnTo>
                    <a:pt x="14772" y="9599"/>
                  </a:lnTo>
                  <a:lnTo>
                    <a:pt x="14754" y="9636"/>
                  </a:lnTo>
                  <a:lnTo>
                    <a:pt x="14754" y="9672"/>
                  </a:lnTo>
                  <a:lnTo>
                    <a:pt x="14871" y="9745"/>
                  </a:lnTo>
                  <a:lnTo>
                    <a:pt x="14988" y="9817"/>
                  </a:lnTo>
                  <a:lnTo>
                    <a:pt x="15106" y="9889"/>
                  </a:lnTo>
                  <a:lnTo>
                    <a:pt x="15223" y="9961"/>
                  </a:lnTo>
                  <a:lnTo>
                    <a:pt x="15332" y="10034"/>
                  </a:lnTo>
                  <a:lnTo>
                    <a:pt x="15440" y="10115"/>
                  </a:lnTo>
                  <a:lnTo>
                    <a:pt x="15539" y="10215"/>
                  </a:lnTo>
                  <a:lnTo>
                    <a:pt x="15620" y="10314"/>
                  </a:lnTo>
                  <a:lnTo>
                    <a:pt x="15675" y="10431"/>
                  </a:lnTo>
                  <a:lnTo>
                    <a:pt x="15720" y="10549"/>
                  </a:lnTo>
                  <a:lnTo>
                    <a:pt x="15756" y="10666"/>
                  </a:lnTo>
                  <a:lnTo>
                    <a:pt x="15784" y="10784"/>
                  </a:lnTo>
                  <a:lnTo>
                    <a:pt x="15810" y="10911"/>
                  </a:lnTo>
                  <a:lnTo>
                    <a:pt x="15820" y="11037"/>
                  </a:lnTo>
                  <a:lnTo>
                    <a:pt x="15837" y="11164"/>
                  </a:lnTo>
                  <a:lnTo>
                    <a:pt x="15837" y="11290"/>
                  </a:lnTo>
                  <a:lnTo>
                    <a:pt x="15855" y="11345"/>
                  </a:lnTo>
                  <a:lnTo>
                    <a:pt x="15865" y="11399"/>
                  </a:lnTo>
                  <a:lnTo>
                    <a:pt x="15873" y="11452"/>
                  </a:lnTo>
                  <a:lnTo>
                    <a:pt x="15883" y="11507"/>
                  </a:lnTo>
                  <a:lnTo>
                    <a:pt x="15901" y="11561"/>
                  </a:lnTo>
                  <a:lnTo>
                    <a:pt x="15928" y="11606"/>
                  </a:lnTo>
                  <a:lnTo>
                    <a:pt x="15955" y="11661"/>
                  </a:lnTo>
                  <a:lnTo>
                    <a:pt x="15991" y="11697"/>
                  </a:lnTo>
                  <a:lnTo>
                    <a:pt x="16037" y="11788"/>
                  </a:lnTo>
                  <a:lnTo>
                    <a:pt x="16090" y="11877"/>
                  </a:lnTo>
                  <a:lnTo>
                    <a:pt x="16136" y="11977"/>
                  </a:lnTo>
                  <a:lnTo>
                    <a:pt x="16171" y="12068"/>
                  </a:lnTo>
                  <a:lnTo>
                    <a:pt x="16208" y="12167"/>
                  </a:lnTo>
                  <a:lnTo>
                    <a:pt x="16226" y="12266"/>
                  </a:lnTo>
                  <a:lnTo>
                    <a:pt x="16226" y="12311"/>
                  </a:lnTo>
                  <a:lnTo>
                    <a:pt x="16217" y="12366"/>
                  </a:lnTo>
                  <a:lnTo>
                    <a:pt x="16208" y="12420"/>
                  </a:lnTo>
                  <a:lnTo>
                    <a:pt x="16189" y="12475"/>
                  </a:lnTo>
                  <a:lnTo>
                    <a:pt x="16163" y="12511"/>
                  </a:lnTo>
                  <a:lnTo>
                    <a:pt x="16136" y="12547"/>
                  </a:lnTo>
                  <a:lnTo>
                    <a:pt x="16100" y="12582"/>
                  </a:lnTo>
                  <a:lnTo>
                    <a:pt x="16072" y="12610"/>
                  </a:lnTo>
                  <a:lnTo>
                    <a:pt x="16037" y="12646"/>
                  </a:lnTo>
                  <a:lnTo>
                    <a:pt x="16009" y="12682"/>
                  </a:lnTo>
                  <a:lnTo>
                    <a:pt x="16000" y="12728"/>
                  </a:lnTo>
                  <a:lnTo>
                    <a:pt x="15991" y="12772"/>
                  </a:lnTo>
                  <a:lnTo>
                    <a:pt x="15973" y="12809"/>
                  </a:lnTo>
                  <a:lnTo>
                    <a:pt x="15955" y="12835"/>
                  </a:lnTo>
                  <a:lnTo>
                    <a:pt x="15936" y="12863"/>
                  </a:lnTo>
                  <a:lnTo>
                    <a:pt x="15910" y="12890"/>
                  </a:lnTo>
                  <a:lnTo>
                    <a:pt x="15883" y="12908"/>
                  </a:lnTo>
                  <a:lnTo>
                    <a:pt x="15855" y="12926"/>
                  </a:lnTo>
                  <a:lnTo>
                    <a:pt x="15829" y="12935"/>
                  </a:lnTo>
                  <a:lnTo>
                    <a:pt x="15792" y="12944"/>
                  </a:lnTo>
                  <a:lnTo>
                    <a:pt x="15766" y="12944"/>
                  </a:lnTo>
                  <a:lnTo>
                    <a:pt x="15729" y="12953"/>
                  </a:lnTo>
                  <a:lnTo>
                    <a:pt x="15703" y="12963"/>
                  </a:lnTo>
                  <a:lnTo>
                    <a:pt x="15666" y="12971"/>
                  </a:lnTo>
                  <a:lnTo>
                    <a:pt x="15639" y="12981"/>
                  </a:lnTo>
                  <a:lnTo>
                    <a:pt x="15603" y="12989"/>
                  </a:lnTo>
                  <a:lnTo>
                    <a:pt x="15567" y="12989"/>
                  </a:lnTo>
                  <a:lnTo>
                    <a:pt x="15531" y="12989"/>
                  </a:lnTo>
                  <a:lnTo>
                    <a:pt x="15395" y="12999"/>
                  </a:lnTo>
                  <a:lnTo>
                    <a:pt x="15359" y="12981"/>
                  </a:lnTo>
                  <a:lnTo>
                    <a:pt x="15314" y="12963"/>
                  </a:lnTo>
                  <a:lnTo>
                    <a:pt x="15278" y="12944"/>
                  </a:lnTo>
                  <a:lnTo>
                    <a:pt x="15241" y="12918"/>
                  </a:lnTo>
                  <a:lnTo>
                    <a:pt x="15205" y="12900"/>
                  </a:lnTo>
                  <a:lnTo>
                    <a:pt x="15170" y="12872"/>
                  </a:lnTo>
                  <a:lnTo>
                    <a:pt x="15134" y="12854"/>
                  </a:lnTo>
                  <a:lnTo>
                    <a:pt x="15097" y="12827"/>
                  </a:lnTo>
                  <a:lnTo>
                    <a:pt x="15052" y="12772"/>
                  </a:lnTo>
                  <a:lnTo>
                    <a:pt x="15025" y="12718"/>
                  </a:lnTo>
                  <a:lnTo>
                    <a:pt x="14988" y="12665"/>
                  </a:lnTo>
                  <a:lnTo>
                    <a:pt x="14970" y="12610"/>
                  </a:lnTo>
                  <a:lnTo>
                    <a:pt x="14944" y="12547"/>
                  </a:lnTo>
                  <a:lnTo>
                    <a:pt x="14925" y="12483"/>
                  </a:lnTo>
                  <a:lnTo>
                    <a:pt x="14917" y="12420"/>
                  </a:lnTo>
                  <a:lnTo>
                    <a:pt x="14907" y="12357"/>
                  </a:lnTo>
                  <a:lnTo>
                    <a:pt x="14889" y="12366"/>
                  </a:lnTo>
                  <a:lnTo>
                    <a:pt x="14881" y="12240"/>
                  </a:lnTo>
                  <a:lnTo>
                    <a:pt x="14871" y="12122"/>
                  </a:lnTo>
                  <a:lnTo>
                    <a:pt x="14844" y="11995"/>
                  </a:lnTo>
                  <a:lnTo>
                    <a:pt x="14826" y="11877"/>
                  </a:lnTo>
                  <a:lnTo>
                    <a:pt x="14790" y="11760"/>
                  </a:lnTo>
                  <a:lnTo>
                    <a:pt x="14754" y="11643"/>
                  </a:lnTo>
                  <a:lnTo>
                    <a:pt x="14709" y="11525"/>
                  </a:lnTo>
                  <a:lnTo>
                    <a:pt x="14664" y="11408"/>
                  </a:lnTo>
                  <a:lnTo>
                    <a:pt x="14609" y="11300"/>
                  </a:lnTo>
                  <a:lnTo>
                    <a:pt x="14546" y="11191"/>
                  </a:lnTo>
                  <a:lnTo>
                    <a:pt x="14483" y="11082"/>
                  </a:lnTo>
                  <a:lnTo>
                    <a:pt x="14419" y="10982"/>
                  </a:lnTo>
                  <a:lnTo>
                    <a:pt x="14338" y="10883"/>
                  </a:lnTo>
                  <a:lnTo>
                    <a:pt x="14267" y="10784"/>
                  </a:lnTo>
                  <a:lnTo>
                    <a:pt x="14176" y="10684"/>
                  </a:lnTo>
                  <a:lnTo>
                    <a:pt x="14095" y="10585"/>
                  </a:lnTo>
                  <a:lnTo>
                    <a:pt x="13688" y="10233"/>
                  </a:lnTo>
                  <a:lnTo>
                    <a:pt x="13661" y="10233"/>
                  </a:lnTo>
                  <a:lnTo>
                    <a:pt x="13562" y="10152"/>
                  </a:lnTo>
                  <a:lnTo>
                    <a:pt x="13463" y="10069"/>
                  </a:lnTo>
                  <a:lnTo>
                    <a:pt x="13354" y="9998"/>
                  </a:lnTo>
                  <a:lnTo>
                    <a:pt x="13255" y="9935"/>
                  </a:lnTo>
                  <a:lnTo>
                    <a:pt x="13147" y="9871"/>
                  </a:lnTo>
                  <a:lnTo>
                    <a:pt x="13038" y="9808"/>
                  </a:lnTo>
                  <a:lnTo>
                    <a:pt x="12930" y="9753"/>
                  </a:lnTo>
                  <a:lnTo>
                    <a:pt x="12821" y="9699"/>
                  </a:lnTo>
                  <a:lnTo>
                    <a:pt x="12786" y="9645"/>
                  </a:lnTo>
                  <a:lnTo>
                    <a:pt x="12768" y="9663"/>
                  </a:lnTo>
                  <a:lnTo>
                    <a:pt x="12758" y="9672"/>
                  </a:lnTo>
                  <a:lnTo>
                    <a:pt x="12740" y="9690"/>
                  </a:lnTo>
                  <a:lnTo>
                    <a:pt x="12732" y="9708"/>
                  </a:lnTo>
                  <a:lnTo>
                    <a:pt x="12713" y="9717"/>
                  </a:lnTo>
                  <a:lnTo>
                    <a:pt x="12704" y="9735"/>
                  </a:lnTo>
                  <a:lnTo>
                    <a:pt x="12687" y="9735"/>
                  </a:lnTo>
                  <a:lnTo>
                    <a:pt x="12659" y="9735"/>
                  </a:lnTo>
                  <a:lnTo>
                    <a:pt x="12578" y="9717"/>
                  </a:lnTo>
                  <a:lnTo>
                    <a:pt x="12497" y="9690"/>
                  </a:lnTo>
                  <a:lnTo>
                    <a:pt x="12424" y="9645"/>
                  </a:lnTo>
                  <a:lnTo>
                    <a:pt x="12353" y="9599"/>
                  </a:lnTo>
                  <a:lnTo>
                    <a:pt x="12280" y="9546"/>
                  </a:lnTo>
                  <a:lnTo>
                    <a:pt x="12207" y="9492"/>
                  </a:lnTo>
                  <a:lnTo>
                    <a:pt x="12136" y="9437"/>
                  </a:lnTo>
                  <a:lnTo>
                    <a:pt x="12063" y="9392"/>
                  </a:lnTo>
                  <a:lnTo>
                    <a:pt x="12045" y="9455"/>
                  </a:lnTo>
                  <a:lnTo>
                    <a:pt x="12027" y="9518"/>
                  </a:lnTo>
                  <a:lnTo>
                    <a:pt x="12018" y="9581"/>
                  </a:lnTo>
                  <a:lnTo>
                    <a:pt x="12009" y="9654"/>
                  </a:lnTo>
                  <a:lnTo>
                    <a:pt x="12009" y="9726"/>
                  </a:lnTo>
                  <a:lnTo>
                    <a:pt x="12009" y="9799"/>
                  </a:lnTo>
                  <a:lnTo>
                    <a:pt x="12009" y="9871"/>
                  </a:lnTo>
                  <a:lnTo>
                    <a:pt x="12009" y="9935"/>
                  </a:lnTo>
                  <a:lnTo>
                    <a:pt x="12009" y="9988"/>
                  </a:lnTo>
                  <a:lnTo>
                    <a:pt x="12018" y="10052"/>
                  </a:lnTo>
                  <a:lnTo>
                    <a:pt x="12018" y="10106"/>
                  </a:lnTo>
                  <a:lnTo>
                    <a:pt x="12027" y="10160"/>
                  </a:lnTo>
                  <a:lnTo>
                    <a:pt x="12027" y="10215"/>
                  </a:lnTo>
                  <a:lnTo>
                    <a:pt x="12037" y="10269"/>
                  </a:lnTo>
                  <a:lnTo>
                    <a:pt x="12054" y="10322"/>
                  </a:lnTo>
                  <a:lnTo>
                    <a:pt x="12072" y="10377"/>
                  </a:lnTo>
                  <a:lnTo>
                    <a:pt x="12054" y="10387"/>
                  </a:lnTo>
                  <a:lnTo>
                    <a:pt x="12054" y="10405"/>
                  </a:lnTo>
                  <a:lnTo>
                    <a:pt x="12054" y="10423"/>
                  </a:lnTo>
                  <a:lnTo>
                    <a:pt x="12063" y="10441"/>
                  </a:lnTo>
                  <a:lnTo>
                    <a:pt x="12063" y="10450"/>
                  </a:lnTo>
                  <a:lnTo>
                    <a:pt x="12063" y="10458"/>
                  </a:lnTo>
                  <a:lnTo>
                    <a:pt x="12045" y="10468"/>
                  </a:lnTo>
                  <a:lnTo>
                    <a:pt x="12018" y="10458"/>
                  </a:lnTo>
                  <a:lnTo>
                    <a:pt x="11910" y="10322"/>
                  </a:lnTo>
                  <a:lnTo>
                    <a:pt x="11901" y="10395"/>
                  </a:lnTo>
                  <a:lnTo>
                    <a:pt x="11901" y="10468"/>
                  </a:lnTo>
                  <a:lnTo>
                    <a:pt x="11919" y="10540"/>
                  </a:lnTo>
                  <a:lnTo>
                    <a:pt x="11936" y="10603"/>
                  </a:lnTo>
                  <a:lnTo>
                    <a:pt x="11964" y="10676"/>
                  </a:lnTo>
                  <a:lnTo>
                    <a:pt x="11991" y="10739"/>
                  </a:lnTo>
                  <a:lnTo>
                    <a:pt x="12018" y="10812"/>
                  </a:lnTo>
                  <a:lnTo>
                    <a:pt x="12037" y="10875"/>
                  </a:lnTo>
                  <a:lnTo>
                    <a:pt x="12009" y="10883"/>
                  </a:lnTo>
                  <a:lnTo>
                    <a:pt x="11991" y="10883"/>
                  </a:lnTo>
                  <a:lnTo>
                    <a:pt x="11964" y="10893"/>
                  </a:lnTo>
                  <a:lnTo>
                    <a:pt x="11946" y="10883"/>
                  </a:lnTo>
                  <a:lnTo>
                    <a:pt x="11919" y="10883"/>
                  </a:lnTo>
                  <a:lnTo>
                    <a:pt x="11901" y="10875"/>
                  </a:lnTo>
                  <a:lnTo>
                    <a:pt x="11883" y="10865"/>
                  </a:lnTo>
                  <a:lnTo>
                    <a:pt x="11865" y="10856"/>
                  </a:lnTo>
                  <a:lnTo>
                    <a:pt x="11873" y="10929"/>
                  </a:lnTo>
                  <a:lnTo>
                    <a:pt x="11891" y="10992"/>
                  </a:lnTo>
                  <a:lnTo>
                    <a:pt x="11910" y="11055"/>
                  </a:lnTo>
                  <a:lnTo>
                    <a:pt x="11936" y="11118"/>
                  </a:lnTo>
                  <a:lnTo>
                    <a:pt x="12009" y="11236"/>
                  </a:lnTo>
                  <a:lnTo>
                    <a:pt x="12090" y="11353"/>
                  </a:lnTo>
                  <a:lnTo>
                    <a:pt x="12171" y="11462"/>
                  </a:lnTo>
                  <a:lnTo>
                    <a:pt x="12253" y="11570"/>
                  </a:lnTo>
                  <a:lnTo>
                    <a:pt x="12334" y="11687"/>
                  </a:lnTo>
                  <a:lnTo>
                    <a:pt x="12397" y="11806"/>
                  </a:lnTo>
                  <a:lnTo>
                    <a:pt x="12416" y="11869"/>
                  </a:lnTo>
                  <a:lnTo>
                    <a:pt x="12416" y="11923"/>
                  </a:lnTo>
                  <a:lnTo>
                    <a:pt x="12416" y="11986"/>
                  </a:lnTo>
                  <a:lnTo>
                    <a:pt x="12406" y="12041"/>
                  </a:lnTo>
                  <a:lnTo>
                    <a:pt x="12397" y="12094"/>
                  </a:lnTo>
                  <a:lnTo>
                    <a:pt x="12379" y="12149"/>
                  </a:lnTo>
                  <a:lnTo>
                    <a:pt x="12361" y="12203"/>
                  </a:lnTo>
                  <a:lnTo>
                    <a:pt x="12343" y="12258"/>
                  </a:lnTo>
                  <a:lnTo>
                    <a:pt x="12334" y="12258"/>
                  </a:lnTo>
                  <a:lnTo>
                    <a:pt x="12325" y="12266"/>
                  </a:lnTo>
                  <a:lnTo>
                    <a:pt x="12325" y="12276"/>
                  </a:lnTo>
                  <a:lnTo>
                    <a:pt x="12325" y="12284"/>
                  </a:lnTo>
                  <a:lnTo>
                    <a:pt x="12325" y="12294"/>
                  </a:lnTo>
                  <a:lnTo>
                    <a:pt x="12325" y="12303"/>
                  </a:lnTo>
                  <a:lnTo>
                    <a:pt x="12316" y="12311"/>
                  </a:lnTo>
                  <a:lnTo>
                    <a:pt x="12316" y="12321"/>
                  </a:lnTo>
                  <a:lnTo>
                    <a:pt x="12244" y="12384"/>
                  </a:lnTo>
                  <a:lnTo>
                    <a:pt x="12171" y="12465"/>
                  </a:lnTo>
                  <a:lnTo>
                    <a:pt x="12108" y="12538"/>
                  </a:lnTo>
                  <a:lnTo>
                    <a:pt x="12037" y="12610"/>
                  </a:lnTo>
                  <a:lnTo>
                    <a:pt x="11964" y="12673"/>
                  </a:lnTo>
                  <a:lnTo>
                    <a:pt x="11883" y="12728"/>
                  </a:lnTo>
                  <a:lnTo>
                    <a:pt x="11837" y="12754"/>
                  </a:lnTo>
                  <a:lnTo>
                    <a:pt x="11792" y="12772"/>
                  </a:lnTo>
                  <a:lnTo>
                    <a:pt x="11747" y="12782"/>
                  </a:lnTo>
                  <a:lnTo>
                    <a:pt x="11702" y="12791"/>
                  </a:lnTo>
                  <a:lnTo>
                    <a:pt x="11630" y="12817"/>
                  </a:lnTo>
                  <a:lnTo>
                    <a:pt x="11557" y="12835"/>
                  </a:lnTo>
                  <a:lnTo>
                    <a:pt x="11486" y="12863"/>
                  </a:lnTo>
                  <a:lnTo>
                    <a:pt x="11413" y="12890"/>
                  </a:lnTo>
                  <a:lnTo>
                    <a:pt x="11341" y="12918"/>
                  </a:lnTo>
                  <a:lnTo>
                    <a:pt x="11269" y="12935"/>
                  </a:lnTo>
                  <a:lnTo>
                    <a:pt x="11196" y="12953"/>
                  </a:lnTo>
                  <a:lnTo>
                    <a:pt x="11124" y="12971"/>
                  </a:lnTo>
                  <a:lnTo>
                    <a:pt x="11097" y="12981"/>
                  </a:lnTo>
                  <a:lnTo>
                    <a:pt x="11069" y="12999"/>
                  </a:lnTo>
                  <a:lnTo>
                    <a:pt x="11034" y="13007"/>
                  </a:lnTo>
                  <a:lnTo>
                    <a:pt x="11006" y="13026"/>
                  </a:lnTo>
                  <a:lnTo>
                    <a:pt x="10980" y="13035"/>
                  </a:lnTo>
                  <a:lnTo>
                    <a:pt x="10953" y="13052"/>
                  </a:lnTo>
                  <a:lnTo>
                    <a:pt x="10925" y="13062"/>
                  </a:lnTo>
                  <a:lnTo>
                    <a:pt x="10889" y="13070"/>
                  </a:lnTo>
                  <a:lnTo>
                    <a:pt x="10880" y="13080"/>
                  </a:lnTo>
                  <a:lnTo>
                    <a:pt x="10862" y="13098"/>
                  </a:lnTo>
                  <a:lnTo>
                    <a:pt x="10844" y="13116"/>
                  </a:lnTo>
                  <a:lnTo>
                    <a:pt x="10826" y="13125"/>
                  </a:lnTo>
                  <a:lnTo>
                    <a:pt x="10808" y="13143"/>
                  </a:lnTo>
                  <a:lnTo>
                    <a:pt x="10790" y="13153"/>
                  </a:lnTo>
                  <a:lnTo>
                    <a:pt x="10772" y="13161"/>
                  </a:lnTo>
                  <a:lnTo>
                    <a:pt x="10753" y="13161"/>
                  </a:lnTo>
                  <a:lnTo>
                    <a:pt x="10709" y="13198"/>
                  </a:lnTo>
                  <a:lnTo>
                    <a:pt x="10664" y="13224"/>
                  </a:lnTo>
                  <a:lnTo>
                    <a:pt x="10619" y="13261"/>
                  </a:lnTo>
                  <a:lnTo>
                    <a:pt x="10564" y="13288"/>
                  </a:lnTo>
                  <a:lnTo>
                    <a:pt x="10510" y="13305"/>
                  </a:lnTo>
                  <a:lnTo>
                    <a:pt x="10456" y="13333"/>
                  </a:lnTo>
                  <a:lnTo>
                    <a:pt x="10402" y="13351"/>
                  </a:lnTo>
                  <a:lnTo>
                    <a:pt x="10348" y="13360"/>
                  </a:lnTo>
                  <a:lnTo>
                    <a:pt x="10330" y="13342"/>
                  </a:lnTo>
                  <a:lnTo>
                    <a:pt x="10311" y="13333"/>
                  </a:lnTo>
                  <a:lnTo>
                    <a:pt x="10293" y="13333"/>
                  </a:lnTo>
                  <a:lnTo>
                    <a:pt x="10275" y="13342"/>
                  </a:lnTo>
                  <a:lnTo>
                    <a:pt x="10248" y="13342"/>
                  </a:lnTo>
                  <a:lnTo>
                    <a:pt x="10230" y="13342"/>
                  </a:lnTo>
                  <a:lnTo>
                    <a:pt x="10212" y="13342"/>
                  </a:lnTo>
                  <a:lnTo>
                    <a:pt x="10186" y="13324"/>
                  </a:lnTo>
                  <a:lnTo>
                    <a:pt x="10176" y="13315"/>
                  </a:lnTo>
                  <a:lnTo>
                    <a:pt x="10158" y="13305"/>
                  </a:lnTo>
                  <a:lnTo>
                    <a:pt x="10149" y="13297"/>
                  </a:lnTo>
                  <a:lnTo>
                    <a:pt x="10140" y="13288"/>
                  </a:lnTo>
                  <a:lnTo>
                    <a:pt x="10131" y="13270"/>
                  </a:lnTo>
                  <a:lnTo>
                    <a:pt x="10121" y="13261"/>
                  </a:lnTo>
                  <a:lnTo>
                    <a:pt x="10113" y="13252"/>
                  </a:lnTo>
                  <a:lnTo>
                    <a:pt x="10095" y="13242"/>
                  </a:lnTo>
                  <a:lnTo>
                    <a:pt x="10058" y="13261"/>
                  </a:lnTo>
                  <a:lnTo>
                    <a:pt x="10022" y="13270"/>
                  </a:lnTo>
                  <a:lnTo>
                    <a:pt x="9986" y="13279"/>
                  </a:lnTo>
                  <a:lnTo>
                    <a:pt x="9959" y="13279"/>
                  </a:lnTo>
                  <a:lnTo>
                    <a:pt x="9923" y="13279"/>
                  </a:lnTo>
                  <a:lnTo>
                    <a:pt x="9887" y="13270"/>
                  </a:lnTo>
                  <a:lnTo>
                    <a:pt x="9851" y="13261"/>
                  </a:lnTo>
                  <a:lnTo>
                    <a:pt x="9815" y="13252"/>
                  </a:lnTo>
                  <a:lnTo>
                    <a:pt x="9761" y="13234"/>
                  </a:lnTo>
                  <a:lnTo>
                    <a:pt x="9706" y="13198"/>
                  </a:lnTo>
                  <a:lnTo>
                    <a:pt x="9653" y="13153"/>
                  </a:lnTo>
                  <a:lnTo>
                    <a:pt x="9598" y="13107"/>
                  </a:lnTo>
                  <a:lnTo>
                    <a:pt x="9554" y="13052"/>
                  </a:lnTo>
                  <a:lnTo>
                    <a:pt x="9499" y="13007"/>
                  </a:lnTo>
                  <a:lnTo>
                    <a:pt x="9453" y="12963"/>
                  </a:lnTo>
                  <a:lnTo>
                    <a:pt x="9400" y="12918"/>
                  </a:lnTo>
                  <a:lnTo>
                    <a:pt x="9372" y="12881"/>
                  </a:lnTo>
                  <a:lnTo>
                    <a:pt x="9354" y="12845"/>
                  </a:lnTo>
                  <a:lnTo>
                    <a:pt x="9337" y="12800"/>
                  </a:lnTo>
                  <a:lnTo>
                    <a:pt x="9319" y="12764"/>
                  </a:lnTo>
                  <a:lnTo>
                    <a:pt x="9309" y="12718"/>
                  </a:lnTo>
                  <a:lnTo>
                    <a:pt x="9309" y="12673"/>
                  </a:lnTo>
                  <a:lnTo>
                    <a:pt x="9319" y="12628"/>
                  </a:lnTo>
                  <a:lnTo>
                    <a:pt x="9345" y="12592"/>
                  </a:lnTo>
                  <a:lnTo>
                    <a:pt x="9372" y="12547"/>
                  </a:lnTo>
                  <a:lnTo>
                    <a:pt x="9408" y="12511"/>
                  </a:lnTo>
                  <a:lnTo>
                    <a:pt x="9445" y="12475"/>
                  </a:lnTo>
                  <a:lnTo>
                    <a:pt x="9489" y="12447"/>
                  </a:lnTo>
                  <a:lnTo>
                    <a:pt x="9580" y="12411"/>
                  </a:lnTo>
                  <a:lnTo>
                    <a:pt x="9670" y="12384"/>
                  </a:lnTo>
                  <a:lnTo>
                    <a:pt x="9779" y="12357"/>
                  </a:lnTo>
                  <a:lnTo>
                    <a:pt x="9878" y="12339"/>
                  </a:lnTo>
                  <a:lnTo>
                    <a:pt x="9977" y="12321"/>
                  </a:lnTo>
                  <a:lnTo>
                    <a:pt x="10077" y="12294"/>
                  </a:lnTo>
                  <a:lnTo>
                    <a:pt x="10103" y="12284"/>
                  </a:lnTo>
                  <a:lnTo>
                    <a:pt x="10131" y="12276"/>
                  </a:lnTo>
                  <a:lnTo>
                    <a:pt x="10158" y="12266"/>
                  </a:lnTo>
                  <a:lnTo>
                    <a:pt x="10186" y="12248"/>
                  </a:lnTo>
                  <a:lnTo>
                    <a:pt x="10212" y="12240"/>
                  </a:lnTo>
                  <a:lnTo>
                    <a:pt x="10239" y="12230"/>
                  </a:lnTo>
                  <a:lnTo>
                    <a:pt x="10267" y="12212"/>
                  </a:lnTo>
                  <a:lnTo>
                    <a:pt x="10293" y="12212"/>
                  </a:lnTo>
                  <a:lnTo>
                    <a:pt x="10330" y="12194"/>
                  </a:lnTo>
                  <a:lnTo>
                    <a:pt x="10356" y="12194"/>
                  </a:lnTo>
                  <a:lnTo>
                    <a:pt x="10393" y="12185"/>
                  </a:lnTo>
                  <a:lnTo>
                    <a:pt x="10419" y="12177"/>
                  </a:lnTo>
                  <a:lnTo>
                    <a:pt x="10447" y="12167"/>
                  </a:lnTo>
                  <a:lnTo>
                    <a:pt x="10474" y="12158"/>
                  </a:lnTo>
                  <a:lnTo>
                    <a:pt x="10502" y="12140"/>
                  </a:lnTo>
                  <a:lnTo>
                    <a:pt x="10528" y="12122"/>
                  </a:lnTo>
                  <a:lnTo>
                    <a:pt x="10564" y="12122"/>
                  </a:lnTo>
                  <a:lnTo>
                    <a:pt x="10619" y="12086"/>
                  </a:lnTo>
                  <a:lnTo>
                    <a:pt x="10672" y="12049"/>
                  </a:lnTo>
                  <a:lnTo>
                    <a:pt x="10736" y="12023"/>
                  </a:lnTo>
                  <a:lnTo>
                    <a:pt x="10790" y="11995"/>
                  </a:lnTo>
                  <a:lnTo>
                    <a:pt x="10853" y="11959"/>
                  </a:lnTo>
                  <a:lnTo>
                    <a:pt x="10907" y="11932"/>
                  </a:lnTo>
                  <a:lnTo>
                    <a:pt x="10962" y="11896"/>
                  </a:lnTo>
                  <a:lnTo>
                    <a:pt x="11016" y="11851"/>
                  </a:lnTo>
                  <a:lnTo>
                    <a:pt x="11025" y="11859"/>
                  </a:lnTo>
                  <a:lnTo>
                    <a:pt x="11034" y="11851"/>
                  </a:lnTo>
                  <a:lnTo>
                    <a:pt x="11052" y="11833"/>
                  </a:lnTo>
                  <a:lnTo>
                    <a:pt x="11061" y="11814"/>
                  </a:lnTo>
                  <a:lnTo>
                    <a:pt x="11069" y="11806"/>
                  </a:lnTo>
                  <a:lnTo>
                    <a:pt x="11079" y="11788"/>
                  </a:lnTo>
                  <a:lnTo>
                    <a:pt x="11088" y="11770"/>
                  </a:lnTo>
                  <a:lnTo>
                    <a:pt x="11079" y="11751"/>
                  </a:lnTo>
                  <a:lnTo>
                    <a:pt x="11069" y="11733"/>
                  </a:lnTo>
                  <a:lnTo>
                    <a:pt x="11025" y="11624"/>
                  </a:lnTo>
                  <a:lnTo>
                    <a:pt x="10970" y="11516"/>
                  </a:lnTo>
                  <a:lnTo>
                    <a:pt x="10917" y="11417"/>
                  </a:lnTo>
                  <a:lnTo>
                    <a:pt x="10853" y="11308"/>
                  </a:lnTo>
                  <a:lnTo>
                    <a:pt x="10790" y="11209"/>
                  </a:lnTo>
                  <a:lnTo>
                    <a:pt x="10718" y="11100"/>
                  </a:lnTo>
                  <a:lnTo>
                    <a:pt x="10664" y="10992"/>
                  </a:lnTo>
                  <a:lnTo>
                    <a:pt x="10609" y="10883"/>
                  </a:lnTo>
                  <a:lnTo>
                    <a:pt x="10528" y="10775"/>
                  </a:lnTo>
                  <a:lnTo>
                    <a:pt x="10465" y="10658"/>
                  </a:lnTo>
                  <a:lnTo>
                    <a:pt x="10411" y="10531"/>
                  </a:lnTo>
                  <a:lnTo>
                    <a:pt x="10374" y="10405"/>
                  </a:lnTo>
                  <a:lnTo>
                    <a:pt x="10348" y="10269"/>
                  </a:lnTo>
                  <a:lnTo>
                    <a:pt x="10330" y="10133"/>
                  </a:lnTo>
                  <a:lnTo>
                    <a:pt x="10320" y="9998"/>
                  </a:lnTo>
                  <a:lnTo>
                    <a:pt x="10320" y="9862"/>
                  </a:lnTo>
                  <a:lnTo>
                    <a:pt x="10267" y="9871"/>
                  </a:lnTo>
                  <a:lnTo>
                    <a:pt x="10221" y="9889"/>
                  </a:lnTo>
                  <a:lnTo>
                    <a:pt x="10176" y="9907"/>
                  </a:lnTo>
                  <a:lnTo>
                    <a:pt x="10131" y="9925"/>
                  </a:lnTo>
                  <a:lnTo>
                    <a:pt x="10077" y="9952"/>
                  </a:lnTo>
                  <a:lnTo>
                    <a:pt x="10032" y="9970"/>
                  </a:lnTo>
                  <a:lnTo>
                    <a:pt x="9986" y="9998"/>
                  </a:lnTo>
                  <a:lnTo>
                    <a:pt x="9941" y="10024"/>
                  </a:lnTo>
                  <a:lnTo>
                    <a:pt x="9833" y="10069"/>
                  </a:lnTo>
                  <a:lnTo>
                    <a:pt x="9734" y="10115"/>
                  </a:lnTo>
                  <a:lnTo>
                    <a:pt x="9635" y="10160"/>
                  </a:lnTo>
                  <a:lnTo>
                    <a:pt x="9526" y="10205"/>
                  </a:lnTo>
                  <a:lnTo>
                    <a:pt x="9426" y="10251"/>
                  </a:lnTo>
                  <a:lnTo>
                    <a:pt x="9319" y="10287"/>
                  </a:lnTo>
                  <a:lnTo>
                    <a:pt x="9201" y="10322"/>
                  </a:lnTo>
                  <a:lnTo>
                    <a:pt x="9092" y="10341"/>
                  </a:lnTo>
                  <a:lnTo>
                    <a:pt x="9074" y="10359"/>
                  </a:lnTo>
                  <a:lnTo>
                    <a:pt x="9056" y="10359"/>
                  </a:lnTo>
                  <a:lnTo>
                    <a:pt x="9029" y="10368"/>
                  </a:lnTo>
                  <a:lnTo>
                    <a:pt x="9011" y="10377"/>
                  </a:lnTo>
                  <a:lnTo>
                    <a:pt x="8985" y="10377"/>
                  </a:lnTo>
                  <a:lnTo>
                    <a:pt x="8966" y="10377"/>
                  </a:lnTo>
                  <a:lnTo>
                    <a:pt x="8939" y="10377"/>
                  </a:lnTo>
                  <a:lnTo>
                    <a:pt x="8912" y="10377"/>
                  </a:lnTo>
                  <a:lnTo>
                    <a:pt x="8894" y="10368"/>
                  </a:lnTo>
                  <a:lnTo>
                    <a:pt x="8876" y="10368"/>
                  </a:lnTo>
                  <a:lnTo>
                    <a:pt x="8857" y="10368"/>
                  </a:lnTo>
                  <a:lnTo>
                    <a:pt x="8839" y="10368"/>
                  </a:lnTo>
                  <a:lnTo>
                    <a:pt x="8831" y="10377"/>
                  </a:lnTo>
                  <a:lnTo>
                    <a:pt x="8813" y="10377"/>
                  </a:lnTo>
                  <a:lnTo>
                    <a:pt x="8794" y="10387"/>
                  </a:lnTo>
                  <a:lnTo>
                    <a:pt x="8776" y="10395"/>
                  </a:lnTo>
                  <a:lnTo>
                    <a:pt x="8786" y="10395"/>
                  </a:lnTo>
                  <a:lnTo>
                    <a:pt x="8786" y="10405"/>
                  </a:lnTo>
                  <a:lnTo>
                    <a:pt x="8794" y="10395"/>
                  </a:lnTo>
                  <a:lnTo>
                    <a:pt x="8803" y="10405"/>
                  </a:lnTo>
                  <a:lnTo>
                    <a:pt x="8695" y="10413"/>
                  </a:lnTo>
                  <a:lnTo>
                    <a:pt x="8578" y="10423"/>
                  </a:lnTo>
                  <a:lnTo>
                    <a:pt x="8460" y="10431"/>
                  </a:lnTo>
                  <a:lnTo>
                    <a:pt x="8343" y="10441"/>
                  </a:lnTo>
                  <a:lnTo>
                    <a:pt x="8225" y="10450"/>
                  </a:lnTo>
                  <a:lnTo>
                    <a:pt x="8108" y="10450"/>
                  </a:lnTo>
                  <a:lnTo>
                    <a:pt x="7991" y="10450"/>
                  </a:lnTo>
                  <a:lnTo>
                    <a:pt x="7873" y="10450"/>
                  </a:lnTo>
                  <a:lnTo>
                    <a:pt x="7847" y="10423"/>
                  </a:lnTo>
                  <a:lnTo>
                    <a:pt x="7820" y="10413"/>
                  </a:lnTo>
                  <a:lnTo>
                    <a:pt x="7784" y="10413"/>
                  </a:lnTo>
                  <a:lnTo>
                    <a:pt x="7756" y="10413"/>
                  </a:lnTo>
                  <a:lnTo>
                    <a:pt x="7719" y="10413"/>
                  </a:lnTo>
                  <a:lnTo>
                    <a:pt x="7693" y="10405"/>
                  </a:lnTo>
                  <a:lnTo>
                    <a:pt x="7666" y="10387"/>
                  </a:lnTo>
                  <a:lnTo>
                    <a:pt x="7648" y="10359"/>
                  </a:lnTo>
                  <a:lnTo>
                    <a:pt x="7612" y="10359"/>
                  </a:lnTo>
                  <a:lnTo>
                    <a:pt x="7585" y="10359"/>
                  </a:lnTo>
                  <a:lnTo>
                    <a:pt x="7549" y="10350"/>
                  </a:lnTo>
                  <a:lnTo>
                    <a:pt x="7512" y="10350"/>
                  </a:lnTo>
                  <a:lnTo>
                    <a:pt x="7486" y="10341"/>
                  </a:lnTo>
                  <a:lnTo>
                    <a:pt x="7449" y="10332"/>
                  </a:lnTo>
                  <a:lnTo>
                    <a:pt x="7422" y="10322"/>
                  </a:lnTo>
                  <a:lnTo>
                    <a:pt x="7395" y="10314"/>
                  </a:lnTo>
                  <a:lnTo>
                    <a:pt x="7368" y="10322"/>
                  </a:lnTo>
                  <a:lnTo>
                    <a:pt x="7368" y="10314"/>
                  </a:lnTo>
                  <a:lnTo>
                    <a:pt x="7359" y="10314"/>
                  </a:lnTo>
                  <a:lnTo>
                    <a:pt x="7359" y="10305"/>
                  </a:lnTo>
                  <a:lnTo>
                    <a:pt x="7340" y="10305"/>
                  </a:lnTo>
                  <a:lnTo>
                    <a:pt x="7322" y="10305"/>
                  </a:lnTo>
                  <a:lnTo>
                    <a:pt x="7304" y="10296"/>
                  </a:lnTo>
                  <a:lnTo>
                    <a:pt x="7278" y="10287"/>
                  </a:lnTo>
                  <a:lnTo>
                    <a:pt x="7259" y="10278"/>
                  </a:lnTo>
                  <a:lnTo>
                    <a:pt x="7241" y="10259"/>
                  </a:lnTo>
                  <a:lnTo>
                    <a:pt x="7215" y="10251"/>
                  </a:lnTo>
                  <a:lnTo>
                    <a:pt x="7196" y="10241"/>
                  </a:lnTo>
                  <a:lnTo>
                    <a:pt x="7160" y="10223"/>
                  </a:lnTo>
                  <a:lnTo>
                    <a:pt x="7124" y="10215"/>
                  </a:lnTo>
                  <a:lnTo>
                    <a:pt x="7087" y="10196"/>
                  </a:lnTo>
                  <a:lnTo>
                    <a:pt x="7043" y="10188"/>
                  </a:lnTo>
                  <a:lnTo>
                    <a:pt x="7006" y="10170"/>
                  </a:lnTo>
                  <a:lnTo>
                    <a:pt x="6970" y="10160"/>
                  </a:lnTo>
                  <a:lnTo>
                    <a:pt x="6935" y="10152"/>
                  </a:lnTo>
                  <a:lnTo>
                    <a:pt x="6889" y="10152"/>
                  </a:lnTo>
                  <a:lnTo>
                    <a:pt x="6880" y="10133"/>
                  </a:lnTo>
                  <a:lnTo>
                    <a:pt x="6871" y="10142"/>
                  </a:lnTo>
                  <a:lnTo>
                    <a:pt x="6862" y="10152"/>
                  </a:lnTo>
                  <a:lnTo>
                    <a:pt x="6844" y="10160"/>
                  </a:lnTo>
                  <a:lnTo>
                    <a:pt x="6836" y="10170"/>
                  </a:lnTo>
                  <a:lnTo>
                    <a:pt x="6817" y="10178"/>
                  </a:lnTo>
                  <a:lnTo>
                    <a:pt x="6799" y="10178"/>
                  </a:lnTo>
                  <a:lnTo>
                    <a:pt x="6790" y="10178"/>
                  </a:lnTo>
                  <a:lnTo>
                    <a:pt x="6771" y="10178"/>
                  </a:lnTo>
                  <a:lnTo>
                    <a:pt x="6790" y="10259"/>
                  </a:lnTo>
                  <a:lnTo>
                    <a:pt x="6808" y="10332"/>
                  </a:lnTo>
                  <a:lnTo>
                    <a:pt x="6826" y="10413"/>
                  </a:lnTo>
                  <a:lnTo>
                    <a:pt x="6836" y="10486"/>
                  </a:lnTo>
                  <a:lnTo>
                    <a:pt x="6844" y="10567"/>
                  </a:lnTo>
                  <a:lnTo>
                    <a:pt x="6853" y="10640"/>
                  </a:lnTo>
                  <a:lnTo>
                    <a:pt x="6871" y="10721"/>
                  </a:lnTo>
                  <a:lnTo>
                    <a:pt x="6880" y="10793"/>
                  </a:lnTo>
                  <a:lnTo>
                    <a:pt x="6880" y="10820"/>
                  </a:lnTo>
                  <a:lnTo>
                    <a:pt x="6871" y="10847"/>
                  </a:lnTo>
                  <a:lnTo>
                    <a:pt x="6871" y="10865"/>
                  </a:lnTo>
                  <a:lnTo>
                    <a:pt x="6880" y="10893"/>
                  </a:lnTo>
                  <a:lnTo>
                    <a:pt x="6880" y="10911"/>
                  </a:lnTo>
                  <a:lnTo>
                    <a:pt x="6880" y="10938"/>
                  </a:lnTo>
                  <a:lnTo>
                    <a:pt x="6880" y="10956"/>
                  </a:lnTo>
                  <a:lnTo>
                    <a:pt x="6880" y="10982"/>
                  </a:lnTo>
                  <a:lnTo>
                    <a:pt x="6871" y="10982"/>
                  </a:lnTo>
                  <a:lnTo>
                    <a:pt x="6853" y="10982"/>
                  </a:lnTo>
                  <a:lnTo>
                    <a:pt x="6844" y="10982"/>
                  </a:lnTo>
                  <a:lnTo>
                    <a:pt x="6836" y="10974"/>
                  </a:lnTo>
                  <a:lnTo>
                    <a:pt x="6826" y="10974"/>
                  </a:lnTo>
                  <a:lnTo>
                    <a:pt x="6817" y="10964"/>
                  </a:lnTo>
                  <a:lnTo>
                    <a:pt x="6817" y="10956"/>
                  </a:lnTo>
                  <a:lnTo>
                    <a:pt x="6808" y="10946"/>
                  </a:lnTo>
                  <a:lnTo>
                    <a:pt x="6799" y="10992"/>
                  </a:lnTo>
                  <a:lnTo>
                    <a:pt x="6799" y="11047"/>
                  </a:lnTo>
                  <a:lnTo>
                    <a:pt x="6799" y="11091"/>
                  </a:lnTo>
                  <a:lnTo>
                    <a:pt x="6808" y="11136"/>
                  </a:lnTo>
                  <a:lnTo>
                    <a:pt x="6826" y="11227"/>
                  </a:lnTo>
                  <a:lnTo>
                    <a:pt x="6862" y="11317"/>
                  </a:lnTo>
                  <a:lnTo>
                    <a:pt x="6899" y="11408"/>
                  </a:lnTo>
                  <a:lnTo>
                    <a:pt x="6943" y="11498"/>
                  </a:lnTo>
                  <a:lnTo>
                    <a:pt x="6980" y="11579"/>
                  </a:lnTo>
                  <a:lnTo>
                    <a:pt x="7006" y="11670"/>
                  </a:lnTo>
                  <a:lnTo>
                    <a:pt x="6962" y="11733"/>
                  </a:lnTo>
                  <a:lnTo>
                    <a:pt x="6980" y="11796"/>
                  </a:lnTo>
                  <a:lnTo>
                    <a:pt x="6998" y="11869"/>
                  </a:lnTo>
                  <a:lnTo>
                    <a:pt x="7006" y="11940"/>
                  </a:lnTo>
                  <a:lnTo>
                    <a:pt x="7016" y="12013"/>
                  </a:lnTo>
                  <a:lnTo>
                    <a:pt x="7024" y="12086"/>
                  </a:lnTo>
                  <a:lnTo>
                    <a:pt x="7043" y="12158"/>
                  </a:lnTo>
                  <a:lnTo>
                    <a:pt x="7052" y="12221"/>
                  </a:lnTo>
                  <a:lnTo>
                    <a:pt x="7079" y="12294"/>
                  </a:lnTo>
                  <a:lnTo>
                    <a:pt x="7079" y="12303"/>
                  </a:lnTo>
                  <a:lnTo>
                    <a:pt x="7079" y="12311"/>
                  </a:lnTo>
                  <a:lnTo>
                    <a:pt x="7079" y="12329"/>
                  </a:lnTo>
                  <a:lnTo>
                    <a:pt x="7069" y="12339"/>
                  </a:lnTo>
                  <a:lnTo>
                    <a:pt x="7069" y="12347"/>
                  </a:lnTo>
                  <a:lnTo>
                    <a:pt x="7069" y="12357"/>
                  </a:lnTo>
                  <a:lnTo>
                    <a:pt x="7069" y="12366"/>
                  </a:lnTo>
                  <a:lnTo>
                    <a:pt x="7052" y="12366"/>
                  </a:lnTo>
                  <a:lnTo>
                    <a:pt x="7034" y="12375"/>
                  </a:lnTo>
                  <a:lnTo>
                    <a:pt x="7016" y="12384"/>
                  </a:lnTo>
                  <a:lnTo>
                    <a:pt x="7006" y="12393"/>
                  </a:lnTo>
                  <a:lnTo>
                    <a:pt x="6998" y="12411"/>
                  </a:lnTo>
                  <a:lnTo>
                    <a:pt x="6988" y="12430"/>
                  </a:lnTo>
                  <a:lnTo>
                    <a:pt x="6988" y="12447"/>
                  </a:lnTo>
                  <a:lnTo>
                    <a:pt x="6988" y="12465"/>
                  </a:lnTo>
                  <a:lnTo>
                    <a:pt x="6988" y="12592"/>
                  </a:lnTo>
                  <a:lnTo>
                    <a:pt x="6980" y="12709"/>
                  </a:lnTo>
                  <a:lnTo>
                    <a:pt x="6962" y="12835"/>
                  </a:lnTo>
                  <a:lnTo>
                    <a:pt x="6935" y="12953"/>
                  </a:lnTo>
                  <a:lnTo>
                    <a:pt x="6917" y="13007"/>
                  </a:lnTo>
                  <a:lnTo>
                    <a:pt x="6889" y="13062"/>
                  </a:lnTo>
                  <a:lnTo>
                    <a:pt x="6862" y="13116"/>
                  </a:lnTo>
                  <a:lnTo>
                    <a:pt x="6836" y="13171"/>
                  </a:lnTo>
                  <a:lnTo>
                    <a:pt x="6790" y="13216"/>
                  </a:lnTo>
                  <a:lnTo>
                    <a:pt x="6753" y="13252"/>
                  </a:lnTo>
                  <a:lnTo>
                    <a:pt x="6700" y="13288"/>
                  </a:lnTo>
                  <a:lnTo>
                    <a:pt x="6646" y="13324"/>
                  </a:lnTo>
                  <a:lnTo>
                    <a:pt x="6609" y="13333"/>
                  </a:lnTo>
                  <a:lnTo>
                    <a:pt x="6573" y="13342"/>
                  </a:lnTo>
                  <a:lnTo>
                    <a:pt x="6537" y="13342"/>
                  </a:lnTo>
                  <a:lnTo>
                    <a:pt x="6510" y="13351"/>
                  </a:lnTo>
                  <a:lnTo>
                    <a:pt x="6474" y="13360"/>
                  </a:lnTo>
                  <a:lnTo>
                    <a:pt x="6447" y="13370"/>
                  </a:lnTo>
                  <a:lnTo>
                    <a:pt x="6411" y="13378"/>
                  </a:lnTo>
                  <a:lnTo>
                    <a:pt x="6384" y="13396"/>
                  </a:lnTo>
                  <a:lnTo>
                    <a:pt x="6338" y="13378"/>
                  </a:lnTo>
                  <a:lnTo>
                    <a:pt x="6285" y="13370"/>
                  </a:lnTo>
                  <a:lnTo>
                    <a:pt x="6239" y="13370"/>
                  </a:lnTo>
                  <a:lnTo>
                    <a:pt x="6185" y="13370"/>
                  </a:lnTo>
                  <a:lnTo>
                    <a:pt x="6139" y="13360"/>
                  </a:lnTo>
                  <a:lnTo>
                    <a:pt x="6086" y="13360"/>
                  </a:lnTo>
                  <a:lnTo>
                    <a:pt x="6040" y="13342"/>
                  </a:lnTo>
                  <a:lnTo>
                    <a:pt x="5995" y="13315"/>
                  </a:lnTo>
                  <a:lnTo>
                    <a:pt x="5951" y="13305"/>
                  </a:lnTo>
                  <a:lnTo>
                    <a:pt x="5914" y="13305"/>
                  </a:lnTo>
                  <a:lnTo>
                    <a:pt x="5869" y="13305"/>
                  </a:lnTo>
                  <a:lnTo>
                    <a:pt x="5833" y="13315"/>
                  </a:lnTo>
                  <a:lnTo>
                    <a:pt x="5787" y="13315"/>
                  </a:lnTo>
                  <a:lnTo>
                    <a:pt x="5752" y="13305"/>
                  </a:lnTo>
                  <a:lnTo>
                    <a:pt x="5706" y="13297"/>
                  </a:lnTo>
                  <a:lnTo>
                    <a:pt x="5670" y="13279"/>
                  </a:lnTo>
                  <a:lnTo>
                    <a:pt x="5616" y="13288"/>
                  </a:lnTo>
                  <a:lnTo>
                    <a:pt x="5562" y="13288"/>
                  </a:lnTo>
                  <a:lnTo>
                    <a:pt x="5508" y="13288"/>
                  </a:lnTo>
                  <a:lnTo>
                    <a:pt x="5453" y="13288"/>
                  </a:lnTo>
                  <a:lnTo>
                    <a:pt x="5400" y="13288"/>
                  </a:lnTo>
                  <a:lnTo>
                    <a:pt x="5337" y="13297"/>
                  </a:lnTo>
                  <a:lnTo>
                    <a:pt x="5282" y="13305"/>
                  </a:lnTo>
                  <a:lnTo>
                    <a:pt x="5228" y="13324"/>
                  </a:lnTo>
                  <a:lnTo>
                    <a:pt x="5147" y="13342"/>
                  </a:lnTo>
                  <a:lnTo>
                    <a:pt x="5056" y="13378"/>
                  </a:lnTo>
                  <a:lnTo>
                    <a:pt x="4975" y="13406"/>
                  </a:lnTo>
                  <a:lnTo>
                    <a:pt x="4885" y="13433"/>
                  </a:lnTo>
                  <a:lnTo>
                    <a:pt x="4803" y="13451"/>
                  </a:lnTo>
                  <a:lnTo>
                    <a:pt x="4713" y="13451"/>
                  </a:lnTo>
                  <a:lnTo>
                    <a:pt x="4677" y="13441"/>
                  </a:lnTo>
                  <a:lnTo>
                    <a:pt x="4632" y="13433"/>
                  </a:lnTo>
                  <a:lnTo>
                    <a:pt x="4586" y="13414"/>
                  </a:lnTo>
                  <a:lnTo>
                    <a:pt x="4541" y="13388"/>
                  </a:lnTo>
                  <a:lnTo>
                    <a:pt x="4487" y="13378"/>
                  </a:lnTo>
                  <a:lnTo>
                    <a:pt x="4442" y="13370"/>
                  </a:lnTo>
                  <a:lnTo>
                    <a:pt x="4397" y="13342"/>
                  </a:lnTo>
                  <a:lnTo>
                    <a:pt x="4361" y="13305"/>
                  </a:lnTo>
                  <a:lnTo>
                    <a:pt x="4325" y="13270"/>
                  </a:lnTo>
                  <a:lnTo>
                    <a:pt x="4288" y="13234"/>
                  </a:lnTo>
                  <a:lnTo>
                    <a:pt x="4244" y="13206"/>
                  </a:lnTo>
                  <a:lnTo>
                    <a:pt x="4207" y="13171"/>
                  </a:lnTo>
                  <a:lnTo>
                    <a:pt x="4181" y="13153"/>
                  </a:lnTo>
                  <a:lnTo>
                    <a:pt x="4162" y="13135"/>
                  </a:lnTo>
                  <a:lnTo>
                    <a:pt x="4144" y="13107"/>
                  </a:lnTo>
                  <a:lnTo>
                    <a:pt x="4118" y="13089"/>
                  </a:lnTo>
                  <a:lnTo>
                    <a:pt x="4108" y="13062"/>
                  </a:lnTo>
                  <a:lnTo>
                    <a:pt x="4090" y="13035"/>
                  </a:lnTo>
                  <a:lnTo>
                    <a:pt x="4081" y="13007"/>
                  </a:lnTo>
                  <a:lnTo>
                    <a:pt x="4081" y="12981"/>
                  </a:lnTo>
                  <a:lnTo>
                    <a:pt x="4090" y="12890"/>
                  </a:lnTo>
                  <a:lnTo>
                    <a:pt x="4108" y="12809"/>
                  </a:lnTo>
                  <a:lnTo>
                    <a:pt x="4153" y="12728"/>
                  </a:lnTo>
                  <a:lnTo>
                    <a:pt x="4207" y="12655"/>
                  </a:lnTo>
                  <a:lnTo>
                    <a:pt x="4262" y="12582"/>
                  </a:lnTo>
                  <a:lnTo>
                    <a:pt x="4334" y="12529"/>
                  </a:lnTo>
                  <a:lnTo>
                    <a:pt x="4406" y="12483"/>
                  </a:lnTo>
                  <a:lnTo>
                    <a:pt x="4487" y="12447"/>
                  </a:lnTo>
                  <a:lnTo>
                    <a:pt x="4505" y="12438"/>
                  </a:lnTo>
                  <a:lnTo>
                    <a:pt x="4533" y="12430"/>
                  </a:lnTo>
                  <a:lnTo>
                    <a:pt x="4560" y="12420"/>
                  </a:lnTo>
                  <a:lnTo>
                    <a:pt x="4586" y="12411"/>
                  </a:lnTo>
                  <a:lnTo>
                    <a:pt x="4614" y="12411"/>
                  </a:lnTo>
                  <a:lnTo>
                    <a:pt x="4632" y="12402"/>
                  </a:lnTo>
                  <a:lnTo>
                    <a:pt x="4659" y="12393"/>
                  </a:lnTo>
                  <a:lnTo>
                    <a:pt x="4668" y="12384"/>
                  </a:lnTo>
                  <a:lnTo>
                    <a:pt x="4695" y="12375"/>
                  </a:lnTo>
                  <a:lnTo>
                    <a:pt x="4722" y="12375"/>
                  </a:lnTo>
                  <a:lnTo>
                    <a:pt x="4750" y="12384"/>
                  </a:lnTo>
                  <a:lnTo>
                    <a:pt x="4786" y="12384"/>
                  </a:lnTo>
                  <a:lnTo>
                    <a:pt x="4813" y="12384"/>
                  </a:lnTo>
                  <a:lnTo>
                    <a:pt x="4839" y="12384"/>
                  </a:lnTo>
                  <a:lnTo>
                    <a:pt x="4867" y="12375"/>
                  </a:lnTo>
                  <a:lnTo>
                    <a:pt x="4894" y="12357"/>
                  </a:lnTo>
                  <a:lnTo>
                    <a:pt x="4939" y="12366"/>
                  </a:lnTo>
                  <a:lnTo>
                    <a:pt x="4975" y="12375"/>
                  </a:lnTo>
                  <a:lnTo>
                    <a:pt x="5020" y="12375"/>
                  </a:lnTo>
                  <a:lnTo>
                    <a:pt x="5066" y="12375"/>
                  </a:lnTo>
                  <a:lnTo>
                    <a:pt x="5110" y="12375"/>
                  </a:lnTo>
                  <a:lnTo>
                    <a:pt x="5147" y="12366"/>
                  </a:lnTo>
                  <a:lnTo>
                    <a:pt x="5192" y="12366"/>
                  </a:lnTo>
                  <a:lnTo>
                    <a:pt x="5236" y="12347"/>
                  </a:lnTo>
                  <a:lnTo>
                    <a:pt x="5273" y="12375"/>
                  </a:lnTo>
                  <a:lnTo>
                    <a:pt x="5319" y="12384"/>
                  </a:lnTo>
                  <a:lnTo>
                    <a:pt x="5354" y="12384"/>
                  </a:lnTo>
                  <a:lnTo>
                    <a:pt x="5400" y="12384"/>
                  </a:lnTo>
                  <a:lnTo>
                    <a:pt x="5445" y="12384"/>
                  </a:lnTo>
                  <a:lnTo>
                    <a:pt x="5481" y="12384"/>
                  </a:lnTo>
                  <a:lnTo>
                    <a:pt x="5526" y="12393"/>
                  </a:lnTo>
                  <a:lnTo>
                    <a:pt x="5562" y="12402"/>
                  </a:lnTo>
                  <a:lnTo>
                    <a:pt x="5589" y="12402"/>
                  </a:lnTo>
                  <a:lnTo>
                    <a:pt x="5625" y="12411"/>
                  </a:lnTo>
                  <a:lnTo>
                    <a:pt x="5661" y="12411"/>
                  </a:lnTo>
                  <a:lnTo>
                    <a:pt x="5688" y="12402"/>
                  </a:lnTo>
                  <a:lnTo>
                    <a:pt x="5724" y="12402"/>
                  </a:lnTo>
                  <a:lnTo>
                    <a:pt x="5752" y="12393"/>
                  </a:lnTo>
                  <a:lnTo>
                    <a:pt x="5779" y="12384"/>
                  </a:lnTo>
                  <a:lnTo>
                    <a:pt x="5805" y="12375"/>
                  </a:lnTo>
                  <a:lnTo>
                    <a:pt x="5860" y="12276"/>
                  </a:lnTo>
                  <a:lnTo>
                    <a:pt x="5896" y="12158"/>
                  </a:lnTo>
                  <a:lnTo>
                    <a:pt x="5923" y="12041"/>
                  </a:lnTo>
                  <a:lnTo>
                    <a:pt x="5941" y="11914"/>
                  </a:lnTo>
                  <a:lnTo>
                    <a:pt x="5932" y="11788"/>
                  </a:lnTo>
                  <a:lnTo>
                    <a:pt x="5923" y="11670"/>
                  </a:lnTo>
                  <a:lnTo>
                    <a:pt x="5896" y="11543"/>
                  </a:lnTo>
                  <a:lnTo>
                    <a:pt x="5860" y="11435"/>
                  </a:lnTo>
                  <a:lnTo>
                    <a:pt x="5842" y="11435"/>
                  </a:lnTo>
                  <a:lnTo>
                    <a:pt x="5833" y="11444"/>
                  </a:lnTo>
                  <a:lnTo>
                    <a:pt x="5815" y="11444"/>
                  </a:lnTo>
                  <a:lnTo>
                    <a:pt x="5797" y="11452"/>
                  </a:lnTo>
                  <a:lnTo>
                    <a:pt x="5779" y="11462"/>
                  </a:lnTo>
                  <a:lnTo>
                    <a:pt x="5770" y="11462"/>
                  </a:lnTo>
                  <a:lnTo>
                    <a:pt x="5752" y="11452"/>
                  </a:lnTo>
                  <a:lnTo>
                    <a:pt x="5734" y="11435"/>
                  </a:lnTo>
                  <a:lnTo>
                    <a:pt x="5742" y="11389"/>
                  </a:lnTo>
                  <a:lnTo>
                    <a:pt x="5742" y="11345"/>
                  </a:lnTo>
                  <a:lnTo>
                    <a:pt x="5752" y="11300"/>
                  </a:lnTo>
                  <a:lnTo>
                    <a:pt x="5752" y="11254"/>
                  </a:lnTo>
                  <a:lnTo>
                    <a:pt x="5752" y="11209"/>
                  </a:lnTo>
                  <a:lnTo>
                    <a:pt x="5742" y="11173"/>
                  </a:lnTo>
                  <a:lnTo>
                    <a:pt x="5734" y="11128"/>
                  </a:lnTo>
                  <a:lnTo>
                    <a:pt x="5716" y="11082"/>
                  </a:lnTo>
                  <a:lnTo>
                    <a:pt x="5698" y="11091"/>
                  </a:lnTo>
                  <a:lnTo>
                    <a:pt x="5679" y="11110"/>
                  </a:lnTo>
                  <a:lnTo>
                    <a:pt x="5670" y="11118"/>
                  </a:lnTo>
                  <a:lnTo>
                    <a:pt x="5653" y="11136"/>
                  </a:lnTo>
                  <a:lnTo>
                    <a:pt x="5635" y="11146"/>
                  </a:lnTo>
                  <a:lnTo>
                    <a:pt x="5616" y="11154"/>
                  </a:lnTo>
                  <a:lnTo>
                    <a:pt x="5598" y="11154"/>
                  </a:lnTo>
                  <a:lnTo>
                    <a:pt x="5570" y="11154"/>
                  </a:lnTo>
                  <a:lnTo>
                    <a:pt x="5570" y="11128"/>
                  </a:lnTo>
                  <a:lnTo>
                    <a:pt x="5562" y="11091"/>
                  </a:lnTo>
                  <a:lnTo>
                    <a:pt x="5570" y="11064"/>
                  </a:lnTo>
                  <a:lnTo>
                    <a:pt x="5570" y="11028"/>
                  </a:lnTo>
                  <a:lnTo>
                    <a:pt x="5570" y="10992"/>
                  </a:lnTo>
                  <a:lnTo>
                    <a:pt x="5570" y="10956"/>
                  </a:lnTo>
                  <a:lnTo>
                    <a:pt x="5570" y="10919"/>
                  </a:lnTo>
                  <a:lnTo>
                    <a:pt x="5570" y="10883"/>
                  </a:lnTo>
                  <a:lnTo>
                    <a:pt x="5562" y="10838"/>
                  </a:lnTo>
                  <a:lnTo>
                    <a:pt x="5553" y="10784"/>
                  </a:lnTo>
                  <a:lnTo>
                    <a:pt x="5544" y="10739"/>
                  </a:lnTo>
                  <a:lnTo>
                    <a:pt x="5526" y="10693"/>
                  </a:lnTo>
                  <a:lnTo>
                    <a:pt x="5508" y="10648"/>
                  </a:lnTo>
                  <a:lnTo>
                    <a:pt x="5489" y="10603"/>
                  </a:lnTo>
                  <a:lnTo>
                    <a:pt x="5463" y="10558"/>
                  </a:lnTo>
                  <a:lnTo>
                    <a:pt x="5445" y="10513"/>
                  </a:lnTo>
                  <a:lnTo>
                    <a:pt x="5426" y="10522"/>
                  </a:lnTo>
                  <a:lnTo>
                    <a:pt x="5418" y="10522"/>
                  </a:lnTo>
                  <a:lnTo>
                    <a:pt x="5400" y="10531"/>
                  </a:lnTo>
                  <a:lnTo>
                    <a:pt x="5382" y="10540"/>
                  </a:lnTo>
                  <a:lnTo>
                    <a:pt x="5363" y="10549"/>
                  </a:lnTo>
                  <a:lnTo>
                    <a:pt x="5345" y="10549"/>
                  </a:lnTo>
                  <a:lnTo>
                    <a:pt x="5327" y="10549"/>
                  </a:lnTo>
                  <a:lnTo>
                    <a:pt x="5309" y="10549"/>
                  </a:lnTo>
                  <a:lnTo>
                    <a:pt x="5300" y="10531"/>
                  </a:lnTo>
                  <a:lnTo>
                    <a:pt x="5291" y="10513"/>
                  </a:lnTo>
                  <a:lnTo>
                    <a:pt x="5282" y="10494"/>
                  </a:lnTo>
                  <a:lnTo>
                    <a:pt x="5273" y="10486"/>
                  </a:lnTo>
                  <a:lnTo>
                    <a:pt x="5264" y="10468"/>
                  </a:lnTo>
                  <a:lnTo>
                    <a:pt x="5254" y="10458"/>
                  </a:lnTo>
                  <a:lnTo>
                    <a:pt x="5246" y="10441"/>
                  </a:lnTo>
                  <a:lnTo>
                    <a:pt x="5236" y="10423"/>
                  </a:lnTo>
                  <a:lnTo>
                    <a:pt x="5219" y="10322"/>
                  </a:lnTo>
                  <a:lnTo>
                    <a:pt x="5192" y="10233"/>
                  </a:lnTo>
                  <a:lnTo>
                    <a:pt x="5165" y="10133"/>
                  </a:lnTo>
                  <a:lnTo>
                    <a:pt x="5129" y="10043"/>
                  </a:lnTo>
                  <a:lnTo>
                    <a:pt x="5084" y="9952"/>
                  </a:lnTo>
                  <a:lnTo>
                    <a:pt x="5047" y="9871"/>
                  </a:lnTo>
                  <a:lnTo>
                    <a:pt x="5011" y="9781"/>
                  </a:lnTo>
                  <a:lnTo>
                    <a:pt x="4966" y="9690"/>
                  </a:lnTo>
                  <a:lnTo>
                    <a:pt x="4912" y="9717"/>
                  </a:lnTo>
                  <a:lnTo>
                    <a:pt x="4857" y="9735"/>
                  </a:lnTo>
                  <a:lnTo>
                    <a:pt x="4803" y="9753"/>
                  </a:lnTo>
                  <a:lnTo>
                    <a:pt x="4750" y="9771"/>
                  </a:lnTo>
                  <a:lnTo>
                    <a:pt x="4695" y="9781"/>
                  </a:lnTo>
                  <a:lnTo>
                    <a:pt x="4641" y="9799"/>
                  </a:lnTo>
                  <a:lnTo>
                    <a:pt x="4578" y="9808"/>
                  </a:lnTo>
                  <a:lnTo>
                    <a:pt x="4523" y="9826"/>
                  </a:lnTo>
                  <a:lnTo>
                    <a:pt x="4515" y="9834"/>
                  </a:lnTo>
                  <a:lnTo>
                    <a:pt x="4505" y="9834"/>
                  </a:lnTo>
                  <a:lnTo>
                    <a:pt x="4505" y="9844"/>
                  </a:lnTo>
                  <a:lnTo>
                    <a:pt x="4497" y="9844"/>
                  </a:lnTo>
                  <a:lnTo>
                    <a:pt x="4487" y="9834"/>
                  </a:lnTo>
                  <a:lnTo>
                    <a:pt x="4442" y="9834"/>
                  </a:lnTo>
                  <a:lnTo>
                    <a:pt x="4406" y="9844"/>
                  </a:lnTo>
                  <a:lnTo>
                    <a:pt x="4361" y="9853"/>
                  </a:lnTo>
                  <a:lnTo>
                    <a:pt x="4325" y="9862"/>
                  </a:lnTo>
                  <a:lnTo>
                    <a:pt x="4288" y="9871"/>
                  </a:lnTo>
                  <a:lnTo>
                    <a:pt x="4253" y="9889"/>
                  </a:lnTo>
                  <a:lnTo>
                    <a:pt x="4217" y="9907"/>
                  </a:lnTo>
                  <a:lnTo>
                    <a:pt x="4181" y="9925"/>
                  </a:lnTo>
                  <a:lnTo>
                    <a:pt x="4171" y="9907"/>
                  </a:lnTo>
                  <a:lnTo>
                    <a:pt x="4027" y="9970"/>
                  </a:lnTo>
                  <a:lnTo>
                    <a:pt x="4036" y="9970"/>
                  </a:lnTo>
                  <a:lnTo>
                    <a:pt x="4045" y="9970"/>
                  </a:lnTo>
                  <a:lnTo>
                    <a:pt x="4036" y="9980"/>
                  </a:lnTo>
                  <a:lnTo>
                    <a:pt x="4027" y="9980"/>
                  </a:lnTo>
                  <a:lnTo>
                    <a:pt x="4018" y="9980"/>
                  </a:lnTo>
                  <a:lnTo>
                    <a:pt x="4009" y="9980"/>
                  </a:lnTo>
                  <a:lnTo>
                    <a:pt x="4000" y="9970"/>
                  </a:lnTo>
                  <a:lnTo>
                    <a:pt x="3919" y="9988"/>
                  </a:lnTo>
                  <a:lnTo>
                    <a:pt x="3837" y="10006"/>
                  </a:lnTo>
                  <a:lnTo>
                    <a:pt x="3756" y="10024"/>
                  </a:lnTo>
                  <a:lnTo>
                    <a:pt x="3675" y="10043"/>
                  </a:lnTo>
                  <a:lnTo>
                    <a:pt x="3593" y="10069"/>
                  </a:lnTo>
                  <a:lnTo>
                    <a:pt x="3521" y="10087"/>
                  </a:lnTo>
                  <a:lnTo>
                    <a:pt x="3440" y="10115"/>
                  </a:lnTo>
                  <a:lnTo>
                    <a:pt x="3368" y="10133"/>
                  </a:lnTo>
                  <a:lnTo>
                    <a:pt x="3322" y="10152"/>
                  </a:lnTo>
                  <a:lnTo>
                    <a:pt x="3277" y="10160"/>
                  </a:lnTo>
                  <a:lnTo>
                    <a:pt x="3241" y="10170"/>
                  </a:lnTo>
                  <a:lnTo>
                    <a:pt x="3196" y="10170"/>
                  </a:lnTo>
                  <a:lnTo>
                    <a:pt x="3151" y="10178"/>
                  </a:lnTo>
                  <a:lnTo>
                    <a:pt x="3115" y="10178"/>
                  </a:lnTo>
                  <a:lnTo>
                    <a:pt x="3069" y="10196"/>
                  </a:lnTo>
                  <a:lnTo>
                    <a:pt x="3024" y="10205"/>
                  </a:lnTo>
                  <a:lnTo>
                    <a:pt x="3024" y="10215"/>
                  </a:lnTo>
                  <a:lnTo>
                    <a:pt x="3016" y="10223"/>
                  </a:lnTo>
                  <a:lnTo>
                    <a:pt x="3006" y="10233"/>
                  </a:lnTo>
                  <a:lnTo>
                    <a:pt x="2998" y="10233"/>
                  </a:lnTo>
                  <a:lnTo>
                    <a:pt x="2988" y="10241"/>
                  </a:lnTo>
                  <a:lnTo>
                    <a:pt x="2980" y="10241"/>
                  </a:lnTo>
                  <a:lnTo>
                    <a:pt x="2970" y="10241"/>
                  </a:lnTo>
                  <a:lnTo>
                    <a:pt x="2961" y="10241"/>
                  </a:lnTo>
                  <a:lnTo>
                    <a:pt x="2907" y="10269"/>
                  </a:lnTo>
                  <a:lnTo>
                    <a:pt x="2862" y="10296"/>
                  </a:lnTo>
                  <a:lnTo>
                    <a:pt x="2817" y="10341"/>
                  </a:lnTo>
                  <a:lnTo>
                    <a:pt x="2771" y="10377"/>
                  </a:lnTo>
                  <a:lnTo>
                    <a:pt x="2736" y="10431"/>
                  </a:lnTo>
                  <a:lnTo>
                    <a:pt x="2708" y="10486"/>
                  </a:lnTo>
                  <a:lnTo>
                    <a:pt x="2690" y="10531"/>
                  </a:lnTo>
                  <a:lnTo>
                    <a:pt x="2672" y="10585"/>
                  </a:lnTo>
                  <a:lnTo>
                    <a:pt x="2664" y="10603"/>
                  </a:lnTo>
                  <a:lnTo>
                    <a:pt x="2654" y="10612"/>
                  </a:lnTo>
                  <a:lnTo>
                    <a:pt x="2645" y="10630"/>
                  </a:lnTo>
                  <a:lnTo>
                    <a:pt x="2645" y="10648"/>
                  </a:lnTo>
                  <a:lnTo>
                    <a:pt x="2637" y="10658"/>
                  </a:lnTo>
                  <a:lnTo>
                    <a:pt x="2637" y="10676"/>
                  </a:lnTo>
                  <a:lnTo>
                    <a:pt x="2627" y="10693"/>
                  </a:lnTo>
                  <a:lnTo>
                    <a:pt x="2627" y="10703"/>
                  </a:lnTo>
                  <a:lnTo>
                    <a:pt x="2609" y="10739"/>
                  </a:lnTo>
                  <a:lnTo>
                    <a:pt x="2591" y="10775"/>
                  </a:lnTo>
                  <a:lnTo>
                    <a:pt x="2564" y="10802"/>
                  </a:lnTo>
                  <a:lnTo>
                    <a:pt x="2546" y="10829"/>
                  </a:lnTo>
                  <a:lnTo>
                    <a:pt x="2519" y="10856"/>
                  </a:lnTo>
                  <a:lnTo>
                    <a:pt x="2483" y="10883"/>
                  </a:lnTo>
                  <a:lnTo>
                    <a:pt x="2455" y="10911"/>
                  </a:lnTo>
                  <a:lnTo>
                    <a:pt x="2429" y="10938"/>
                  </a:lnTo>
                  <a:lnTo>
                    <a:pt x="2392" y="10938"/>
                  </a:lnTo>
                  <a:lnTo>
                    <a:pt x="2366" y="10946"/>
                  </a:lnTo>
                  <a:lnTo>
                    <a:pt x="2329" y="10956"/>
                  </a:lnTo>
                  <a:lnTo>
                    <a:pt x="2293" y="10956"/>
                  </a:lnTo>
                  <a:lnTo>
                    <a:pt x="2257" y="10964"/>
                  </a:lnTo>
                  <a:lnTo>
                    <a:pt x="2230" y="10964"/>
                  </a:lnTo>
                  <a:lnTo>
                    <a:pt x="2194" y="10956"/>
                  </a:lnTo>
                  <a:lnTo>
                    <a:pt x="2158" y="10946"/>
                  </a:lnTo>
                  <a:lnTo>
                    <a:pt x="1995" y="10875"/>
                  </a:lnTo>
                  <a:lnTo>
                    <a:pt x="1851" y="10956"/>
                  </a:lnTo>
                  <a:lnTo>
                    <a:pt x="1815" y="10946"/>
                  </a:lnTo>
                  <a:lnTo>
                    <a:pt x="1770" y="10938"/>
                  </a:lnTo>
                  <a:lnTo>
                    <a:pt x="1734" y="10919"/>
                  </a:lnTo>
                  <a:lnTo>
                    <a:pt x="1697" y="10901"/>
                  </a:lnTo>
                  <a:lnTo>
                    <a:pt x="1661" y="10883"/>
                  </a:lnTo>
                  <a:lnTo>
                    <a:pt x="1625" y="10856"/>
                  </a:lnTo>
                  <a:lnTo>
                    <a:pt x="1589" y="10829"/>
                  </a:lnTo>
                  <a:lnTo>
                    <a:pt x="1553" y="10802"/>
                  </a:lnTo>
                  <a:lnTo>
                    <a:pt x="1507" y="10793"/>
                  </a:lnTo>
                  <a:lnTo>
                    <a:pt x="1463" y="10784"/>
                  </a:lnTo>
                  <a:lnTo>
                    <a:pt x="1418" y="10766"/>
                  </a:lnTo>
                  <a:lnTo>
                    <a:pt x="1381" y="10739"/>
                  </a:lnTo>
                  <a:lnTo>
                    <a:pt x="1337" y="10711"/>
                  </a:lnTo>
                  <a:lnTo>
                    <a:pt x="1300" y="10684"/>
                  </a:lnTo>
                  <a:lnTo>
                    <a:pt x="1264" y="10648"/>
                  </a:lnTo>
                  <a:lnTo>
                    <a:pt x="1236" y="10612"/>
                  </a:lnTo>
                  <a:lnTo>
                    <a:pt x="1210" y="10576"/>
                  </a:lnTo>
                  <a:lnTo>
                    <a:pt x="1191" y="10531"/>
                  </a:lnTo>
                  <a:lnTo>
                    <a:pt x="1173" y="10494"/>
                  </a:lnTo>
                  <a:lnTo>
                    <a:pt x="1165" y="10450"/>
                  </a:lnTo>
                  <a:lnTo>
                    <a:pt x="1155" y="10359"/>
                  </a:lnTo>
                  <a:lnTo>
                    <a:pt x="1165" y="10269"/>
                  </a:lnTo>
                  <a:lnTo>
                    <a:pt x="1183" y="10178"/>
                  </a:lnTo>
                  <a:lnTo>
                    <a:pt x="1210" y="10097"/>
                  </a:lnTo>
                  <a:lnTo>
                    <a:pt x="1236" y="10016"/>
                  </a:lnTo>
                  <a:lnTo>
                    <a:pt x="1273" y="9935"/>
                  </a:lnTo>
                  <a:lnTo>
                    <a:pt x="1291" y="9925"/>
                  </a:lnTo>
                  <a:lnTo>
                    <a:pt x="1309" y="9907"/>
                  </a:lnTo>
                  <a:lnTo>
                    <a:pt x="1318" y="9889"/>
                  </a:lnTo>
                  <a:lnTo>
                    <a:pt x="1327" y="9871"/>
                  </a:lnTo>
                  <a:lnTo>
                    <a:pt x="1337" y="9853"/>
                  </a:lnTo>
                  <a:lnTo>
                    <a:pt x="1345" y="9826"/>
                  </a:lnTo>
                  <a:lnTo>
                    <a:pt x="1354" y="9808"/>
                  </a:lnTo>
                  <a:lnTo>
                    <a:pt x="1372" y="9789"/>
                  </a:lnTo>
                  <a:lnTo>
                    <a:pt x="1643" y="9528"/>
                  </a:lnTo>
                  <a:lnTo>
                    <a:pt x="1742" y="9464"/>
                  </a:lnTo>
                  <a:lnTo>
                    <a:pt x="1851" y="9401"/>
                  </a:lnTo>
                  <a:lnTo>
                    <a:pt x="1959" y="9346"/>
                  </a:lnTo>
                  <a:lnTo>
                    <a:pt x="2068" y="9301"/>
                  </a:lnTo>
                  <a:lnTo>
                    <a:pt x="2176" y="9257"/>
                  </a:lnTo>
                  <a:lnTo>
                    <a:pt x="2293" y="9220"/>
                  </a:lnTo>
                  <a:lnTo>
                    <a:pt x="2402" y="9184"/>
                  </a:lnTo>
                  <a:lnTo>
                    <a:pt x="2519" y="9166"/>
                  </a:lnTo>
                  <a:lnTo>
                    <a:pt x="2763" y="9121"/>
                  </a:lnTo>
                  <a:lnTo>
                    <a:pt x="3006" y="9093"/>
                  </a:lnTo>
                  <a:lnTo>
                    <a:pt x="3251" y="9085"/>
                  </a:lnTo>
                  <a:lnTo>
                    <a:pt x="3503" y="9093"/>
                  </a:lnTo>
                  <a:lnTo>
                    <a:pt x="3539" y="9093"/>
                  </a:lnTo>
                  <a:lnTo>
                    <a:pt x="3575" y="9093"/>
                  </a:lnTo>
                  <a:lnTo>
                    <a:pt x="3612" y="9093"/>
                  </a:lnTo>
                  <a:lnTo>
                    <a:pt x="3648" y="9093"/>
                  </a:lnTo>
                  <a:lnTo>
                    <a:pt x="3684" y="9085"/>
                  </a:lnTo>
                  <a:lnTo>
                    <a:pt x="3719" y="9085"/>
                  </a:lnTo>
                  <a:lnTo>
                    <a:pt x="3756" y="9066"/>
                  </a:lnTo>
                  <a:lnTo>
                    <a:pt x="3792" y="9058"/>
                  </a:lnTo>
                  <a:lnTo>
                    <a:pt x="3792" y="9040"/>
                  </a:lnTo>
                  <a:lnTo>
                    <a:pt x="3792" y="9030"/>
                  </a:lnTo>
                  <a:lnTo>
                    <a:pt x="3774" y="9022"/>
                  </a:lnTo>
                  <a:lnTo>
                    <a:pt x="3765" y="9022"/>
                  </a:lnTo>
                  <a:lnTo>
                    <a:pt x="3756" y="9012"/>
                  </a:lnTo>
                  <a:lnTo>
                    <a:pt x="3747" y="8994"/>
                  </a:lnTo>
                  <a:lnTo>
                    <a:pt x="3756" y="8985"/>
                  </a:lnTo>
                  <a:lnTo>
                    <a:pt x="3774" y="8967"/>
                  </a:lnTo>
                  <a:lnTo>
                    <a:pt x="3883" y="8949"/>
                  </a:lnTo>
                  <a:lnTo>
                    <a:pt x="3991" y="8940"/>
                  </a:lnTo>
                  <a:lnTo>
                    <a:pt x="4099" y="8940"/>
                  </a:lnTo>
                  <a:lnTo>
                    <a:pt x="4207" y="8949"/>
                  </a:lnTo>
                  <a:lnTo>
                    <a:pt x="4316" y="8958"/>
                  </a:lnTo>
                  <a:lnTo>
                    <a:pt x="4424" y="8958"/>
                  </a:lnTo>
                  <a:lnTo>
                    <a:pt x="4533" y="8958"/>
                  </a:lnTo>
                  <a:lnTo>
                    <a:pt x="4650" y="8940"/>
                  </a:lnTo>
                  <a:lnTo>
                    <a:pt x="4641" y="8931"/>
                  </a:lnTo>
                  <a:lnTo>
                    <a:pt x="4641" y="8913"/>
                  </a:lnTo>
                  <a:lnTo>
                    <a:pt x="4623" y="8894"/>
                  </a:lnTo>
                  <a:lnTo>
                    <a:pt x="4614" y="8876"/>
                  </a:lnTo>
                  <a:lnTo>
                    <a:pt x="4604" y="8868"/>
                  </a:lnTo>
                  <a:lnTo>
                    <a:pt x="4586" y="8850"/>
                  </a:lnTo>
                  <a:lnTo>
                    <a:pt x="4578" y="8831"/>
                  </a:lnTo>
                  <a:lnTo>
                    <a:pt x="4569" y="8813"/>
                  </a:lnTo>
                  <a:lnTo>
                    <a:pt x="4551" y="8777"/>
                  </a:lnTo>
                  <a:lnTo>
                    <a:pt x="4541" y="8741"/>
                  </a:lnTo>
                  <a:lnTo>
                    <a:pt x="4523" y="8696"/>
                  </a:lnTo>
                  <a:lnTo>
                    <a:pt x="4515" y="8660"/>
                  </a:lnTo>
                  <a:lnTo>
                    <a:pt x="4505" y="8615"/>
                  </a:lnTo>
                  <a:lnTo>
                    <a:pt x="4497" y="8578"/>
                  </a:lnTo>
                  <a:lnTo>
                    <a:pt x="4487" y="8542"/>
                  </a:lnTo>
                  <a:lnTo>
                    <a:pt x="4478" y="8506"/>
                  </a:lnTo>
                  <a:lnTo>
                    <a:pt x="4460" y="8515"/>
                  </a:lnTo>
                  <a:lnTo>
                    <a:pt x="4452" y="8533"/>
                  </a:lnTo>
                  <a:lnTo>
                    <a:pt x="4442" y="8552"/>
                  </a:lnTo>
                  <a:lnTo>
                    <a:pt x="4434" y="8560"/>
                  </a:lnTo>
                  <a:lnTo>
                    <a:pt x="4424" y="8578"/>
                  </a:lnTo>
                  <a:lnTo>
                    <a:pt x="4415" y="8587"/>
                  </a:lnTo>
                  <a:lnTo>
                    <a:pt x="4406" y="8597"/>
                  </a:lnTo>
                  <a:lnTo>
                    <a:pt x="4388" y="8615"/>
                  </a:lnTo>
                  <a:lnTo>
                    <a:pt x="4352" y="8605"/>
                  </a:lnTo>
                  <a:lnTo>
                    <a:pt x="4334" y="8587"/>
                  </a:lnTo>
                  <a:lnTo>
                    <a:pt x="4316" y="8560"/>
                  </a:lnTo>
                  <a:lnTo>
                    <a:pt x="4298" y="8533"/>
                  </a:lnTo>
                  <a:lnTo>
                    <a:pt x="4288" y="8506"/>
                  </a:lnTo>
                  <a:lnTo>
                    <a:pt x="4280" y="8469"/>
                  </a:lnTo>
                  <a:lnTo>
                    <a:pt x="4270" y="8443"/>
                  </a:lnTo>
                  <a:lnTo>
                    <a:pt x="4262" y="8416"/>
                  </a:lnTo>
                  <a:lnTo>
                    <a:pt x="4253" y="8370"/>
                  </a:lnTo>
                  <a:lnTo>
                    <a:pt x="4244" y="8334"/>
                  </a:lnTo>
                  <a:lnTo>
                    <a:pt x="4244" y="8289"/>
                  </a:lnTo>
                  <a:lnTo>
                    <a:pt x="4244" y="8253"/>
                  </a:lnTo>
                  <a:lnTo>
                    <a:pt x="4235" y="8208"/>
                  </a:lnTo>
                  <a:lnTo>
                    <a:pt x="4235" y="8171"/>
                  </a:lnTo>
                  <a:lnTo>
                    <a:pt x="4235" y="8135"/>
                  </a:lnTo>
                  <a:lnTo>
                    <a:pt x="4225" y="8099"/>
                  </a:lnTo>
                  <a:lnTo>
                    <a:pt x="4207" y="8145"/>
                  </a:lnTo>
                  <a:lnTo>
                    <a:pt x="4199" y="8199"/>
                  </a:lnTo>
                  <a:lnTo>
                    <a:pt x="4189" y="8253"/>
                  </a:lnTo>
                  <a:lnTo>
                    <a:pt x="4189" y="8307"/>
                  </a:lnTo>
                  <a:lnTo>
                    <a:pt x="4189" y="8352"/>
                  </a:lnTo>
                  <a:lnTo>
                    <a:pt x="4199" y="8406"/>
                  </a:lnTo>
                  <a:lnTo>
                    <a:pt x="4207" y="8461"/>
                  </a:lnTo>
                  <a:lnTo>
                    <a:pt x="4217" y="8515"/>
                  </a:lnTo>
                  <a:lnTo>
                    <a:pt x="4207" y="8533"/>
                  </a:lnTo>
                  <a:lnTo>
                    <a:pt x="4199" y="8542"/>
                  </a:lnTo>
                  <a:lnTo>
                    <a:pt x="4181" y="8552"/>
                  </a:lnTo>
                  <a:lnTo>
                    <a:pt x="4162" y="8560"/>
                  </a:lnTo>
                  <a:lnTo>
                    <a:pt x="4144" y="8560"/>
                  </a:lnTo>
                  <a:lnTo>
                    <a:pt x="4126" y="8552"/>
                  </a:lnTo>
                  <a:lnTo>
                    <a:pt x="4108" y="8552"/>
                  </a:lnTo>
                  <a:lnTo>
                    <a:pt x="4099" y="8533"/>
                  </a:lnTo>
                  <a:lnTo>
                    <a:pt x="4063" y="8469"/>
                  </a:lnTo>
                  <a:lnTo>
                    <a:pt x="4036" y="8406"/>
                  </a:lnTo>
                  <a:lnTo>
                    <a:pt x="4009" y="8334"/>
                  </a:lnTo>
                  <a:lnTo>
                    <a:pt x="3982" y="8271"/>
                  </a:lnTo>
                  <a:lnTo>
                    <a:pt x="3964" y="8199"/>
                  </a:lnTo>
                  <a:lnTo>
                    <a:pt x="3946" y="8135"/>
                  </a:lnTo>
                  <a:lnTo>
                    <a:pt x="3936" y="8064"/>
                  </a:lnTo>
                  <a:lnTo>
                    <a:pt x="3936" y="7981"/>
                  </a:lnTo>
                  <a:lnTo>
                    <a:pt x="3846" y="7991"/>
                  </a:lnTo>
                  <a:lnTo>
                    <a:pt x="3810" y="7882"/>
                  </a:lnTo>
                  <a:lnTo>
                    <a:pt x="3783" y="7774"/>
                  </a:lnTo>
                  <a:lnTo>
                    <a:pt x="3765" y="7657"/>
                  </a:lnTo>
                  <a:lnTo>
                    <a:pt x="3756" y="7539"/>
                  </a:lnTo>
                  <a:lnTo>
                    <a:pt x="3747" y="7422"/>
                  </a:lnTo>
                  <a:lnTo>
                    <a:pt x="3747" y="7304"/>
                  </a:lnTo>
                  <a:lnTo>
                    <a:pt x="3756" y="7195"/>
                  </a:lnTo>
                  <a:lnTo>
                    <a:pt x="3756" y="7078"/>
                  </a:lnTo>
                  <a:lnTo>
                    <a:pt x="3729" y="7078"/>
                  </a:lnTo>
                  <a:lnTo>
                    <a:pt x="3711" y="7086"/>
                  </a:lnTo>
                  <a:lnTo>
                    <a:pt x="3693" y="7104"/>
                  </a:lnTo>
                  <a:lnTo>
                    <a:pt x="3684" y="7123"/>
                  </a:lnTo>
                  <a:lnTo>
                    <a:pt x="3666" y="7141"/>
                  </a:lnTo>
                  <a:lnTo>
                    <a:pt x="3656" y="7159"/>
                  </a:lnTo>
                  <a:lnTo>
                    <a:pt x="3638" y="7169"/>
                  </a:lnTo>
                  <a:lnTo>
                    <a:pt x="3612" y="7177"/>
                  </a:lnTo>
                  <a:lnTo>
                    <a:pt x="3178" y="7503"/>
                  </a:lnTo>
                  <a:lnTo>
                    <a:pt x="3160" y="7503"/>
                  </a:lnTo>
                  <a:lnTo>
                    <a:pt x="3151" y="7503"/>
                  </a:lnTo>
                  <a:lnTo>
                    <a:pt x="3133" y="7511"/>
                  </a:lnTo>
                  <a:lnTo>
                    <a:pt x="3115" y="7521"/>
                  </a:lnTo>
                  <a:lnTo>
                    <a:pt x="3106" y="7530"/>
                  </a:lnTo>
                  <a:lnTo>
                    <a:pt x="3087" y="7539"/>
                  </a:lnTo>
                  <a:lnTo>
                    <a:pt x="3079" y="7548"/>
                  </a:lnTo>
                  <a:lnTo>
                    <a:pt x="3061" y="7557"/>
                  </a:lnTo>
                  <a:lnTo>
                    <a:pt x="3024" y="7575"/>
                  </a:lnTo>
                  <a:lnTo>
                    <a:pt x="2980" y="7593"/>
                  </a:lnTo>
                  <a:lnTo>
                    <a:pt x="2943" y="7602"/>
                  </a:lnTo>
                  <a:lnTo>
                    <a:pt x="2898" y="7611"/>
                  </a:lnTo>
                  <a:lnTo>
                    <a:pt x="2862" y="7620"/>
                  </a:lnTo>
                  <a:lnTo>
                    <a:pt x="2817" y="7638"/>
                  </a:lnTo>
                  <a:lnTo>
                    <a:pt x="2781" y="7647"/>
                  </a:lnTo>
                  <a:lnTo>
                    <a:pt x="2745" y="7675"/>
                  </a:lnTo>
                  <a:lnTo>
                    <a:pt x="2672" y="7693"/>
                  </a:lnTo>
                  <a:lnTo>
                    <a:pt x="2601" y="7720"/>
                  </a:lnTo>
                  <a:lnTo>
                    <a:pt x="2528" y="7738"/>
                  </a:lnTo>
                  <a:lnTo>
                    <a:pt x="2455" y="7746"/>
                  </a:lnTo>
                  <a:lnTo>
                    <a:pt x="2384" y="7756"/>
                  </a:lnTo>
                  <a:lnTo>
                    <a:pt x="2303" y="7765"/>
                  </a:lnTo>
                  <a:lnTo>
                    <a:pt x="2230" y="7765"/>
                  </a:lnTo>
                  <a:lnTo>
                    <a:pt x="2149" y="7765"/>
                  </a:lnTo>
                  <a:lnTo>
                    <a:pt x="2086" y="7756"/>
                  </a:lnTo>
                  <a:lnTo>
                    <a:pt x="2032" y="7746"/>
                  </a:lnTo>
                  <a:lnTo>
                    <a:pt x="1977" y="7738"/>
                  </a:lnTo>
                  <a:lnTo>
                    <a:pt x="1914" y="7738"/>
                  </a:lnTo>
                  <a:lnTo>
                    <a:pt x="1860" y="7738"/>
                  </a:lnTo>
                  <a:lnTo>
                    <a:pt x="1805" y="7738"/>
                  </a:lnTo>
                  <a:lnTo>
                    <a:pt x="1752" y="7756"/>
                  </a:lnTo>
                  <a:lnTo>
                    <a:pt x="1706" y="7792"/>
                  </a:lnTo>
                  <a:lnTo>
                    <a:pt x="1653" y="7801"/>
                  </a:lnTo>
                  <a:lnTo>
                    <a:pt x="1607" y="7810"/>
                  </a:lnTo>
                  <a:lnTo>
                    <a:pt x="1553" y="7810"/>
                  </a:lnTo>
                  <a:lnTo>
                    <a:pt x="1507" y="7801"/>
                  </a:lnTo>
                  <a:lnTo>
                    <a:pt x="1463" y="7783"/>
                  </a:lnTo>
                  <a:lnTo>
                    <a:pt x="1418" y="7765"/>
                  </a:lnTo>
                  <a:lnTo>
                    <a:pt x="1372" y="7728"/>
                  </a:lnTo>
                  <a:lnTo>
                    <a:pt x="1337" y="7693"/>
                  </a:lnTo>
                  <a:lnTo>
                    <a:pt x="1309" y="7665"/>
                  </a:lnTo>
                  <a:lnTo>
                    <a:pt x="1300" y="7629"/>
                  </a:lnTo>
                  <a:lnTo>
                    <a:pt x="1300" y="7584"/>
                  </a:lnTo>
                  <a:lnTo>
                    <a:pt x="1300" y="7548"/>
                  </a:lnTo>
                  <a:lnTo>
                    <a:pt x="1300" y="7503"/>
                  </a:lnTo>
                  <a:lnTo>
                    <a:pt x="1300" y="7467"/>
                  </a:lnTo>
                  <a:lnTo>
                    <a:pt x="1282" y="7430"/>
                  </a:lnTo>
                  <a:lnTo>
                    <a:pt x="1254" y="7394"/>
                  </a:lnTo>
                  <a:lnTo>
                    <a:pt x="1228" y="7358"/>
                  </a:lnTo>
                  <a:lnTo>
                    <a:pt x="1191" y="7331"/>
                  </a:lnTo>
                  <a:lnTo>
                    <a:pt x="1155" y="7313"/>
                  </a:lnTo>
                  <a:lnTo>
                    <a:pt x="1120" y="7286"/>
                  </a:lnTo>
                  <a:lnTo>
                    <a:pt x="1038" y="7258"/>
                  </a:lnTo>
                  <a:lnTo>
                    <a:pt x="957" y="7232"/>
                  </a:lnTo>
                  <a:lnTo>
                    <a:pt x="875" y="7205"/>
                  </a:lnTo>
                  <a:lnTo>
                    <a:pt x="794" y="7177"/>
                  </a:lnTo>
                  <a:lnTo>
                    <a:pt x="758" y="7159"/>
                  </a:lnTo>
                  <a:lnTo>
                    <a:pt x="722" y="7132"/>
                  </a:lnTo>
                  <a:lnTo>
                    <a:pt x="686" y="7104"/>
                  </a:lnTo>
                  <a:lnTo>
                    <a:pt x="659" y="7069"/>
                  </a:lnTo>
                  <a:lnTo>
                    <a:pt x="586" y="6997"/>
                  </a:lnTo>
                  <a:lnTo>
                    <a:pt x="515" y="6924"/>
                  </a:lnTo>
                  <a:lnTo>
                    <a:pt x="452" y="6843"/>
                  </a:lnTo>
                  <a:lnTo>
                    <a:pt x="388" y="6762"/>
                  </a:lnTo>
                  <a:lnTo>
                    <a:pt x="343" y="6680"/>
                  </a:lnTo>
                  <a:lnTo>
                    <a:pt x="298" y="6590"/>
                  </a:lnTo>
                  <a:lnTo>
                    <a:pt x="270" y="6490"/>
                  </a:lnTo>
                  <a:lnTo>
                    <a:pt x="253" y="6391"/>
                  </a:lnTo>
                  <a:lnTo>
                    <a:pt x="217" y="6363"/>
                  </a:lnTo>
                  <a:lnTo>
                    <a:pt x="180" y="6345"/>
                  </a:lnTo>
                  <a:lnTo>
                    <a:pt x="144" y="6318"/>
                  </a:lnTo>
                  <a:lnTo>
                    <a:pt x="108" y="6292"/>
                  </a:lnTo>
                  <a:lnTo>
                    <a:pt x="72" y="6264"/>
                  </a:lnTo>
                  <a:lnTo>
                    <a:pt x="45" y="6237"/>
                  </a:lnTo>
                  <a:lnTo>
                    <a:pt x="18" y="6201"/>
                  </a:lnTo>
                  <a:lnTo>
                    <a:pt x="0" y="6165"/>
                  </a:lnTo>
                  <a:lnTo>
                    <a:pt x="0" y="6083"/>
                  </a:lnTo>
                  <a:lnTo>
                    <a:pt x="9" y="6011"/>
                  </a:lnTo>
                  <a:lnTo>
                    <a:pt x="27" y="5948"/>
                  </a:lnTo>
                  <a:lnTo>
                    <a:pt x="45" y="5875"/>
                  </a:lnTo>
                  <a:lnTo>
                    <a:pt x="81" y="5812"/>
                  </a:lnTo>
                  <a:lnTo>
                    <a:pt x="117" y="5758"/>
                  </a:lnTo>
                  <a:lnTo>
                    <a:pt x="171" y="5713"/>
                  </a:lnTo>
                  <a:lnTo>
                    <a:pt x="235" y="5668"/>
                  </a:lnTo>
                  <a:lnTo>
                    <a:pt x="288" y="5640"/>
                  </a:lnTo>
                  <a:lnTo>
                    <a:pt x="343" y="5622"/>
                  </a:lnTo>
                  <a:lnTo>
                    <a:pt x="397" y="5595"/>
                  </a:lnTo>
                  <a:lnTo>
                    <a:pt x="452" y="5569"/>
                  </a:lnTo>
                  <a:lnTo>
                    <a:pt x="505" y="5551"/>
                  </a:lnTo>
                  <a:lnTo>
                    <a:pt x="559" y="5532"/>
                  </a:lnTo>
                  <a:lnTo>
                    <a:pt x="622" y="5532"/>
                  </a:lnTo>
                  <a:lnTo>
                    <a:pt x="677" y="5532"/>
                  </a:lnTo>
                  <a:lnTo>
                    <a:pt x="722" y="5486"/>
                  </a:lnTo>
                  <a:lnTo>
                    <a:pt x="768" y="5442"/>
                  </a:lnTo>
                  <a:lnTo>
                    <a:pt x="812" y="5405"/>
                  </a:lnTo>
                  <a:lnTo>
                    <a:pt x="857" y="5369"/>
                  </a:lnTo>
                  <a:lnTo>
                    <a:pt x="912" y="5342"/>
                  </a:lnTo>
                  <a:lnTo>
                    <a:pt x="966" y="5316"/>
                  </a:lnTo>
                  <a:lnTo>
                    <a:pt x="1011" y="5288"/>
                  </a:lnTo>
                  <a:lnTo>
                    <a:pt x="1065" y="5261"/>
                  </a:lnTo>
                  <a:lnTo>
                    <a:pt x="1183" y="5180"/>
                  </a:lnTo>
                  <a:lnTo>
                    <a:pt x="1309" y="5098"/>
                  </a:lnTo>
                  <a:lnTo>
                    <a:pt x="1426" y="5017"/>
                  </a:lnTo>
                  <a:lnTo>
                    <a:pt x="1544" y="4927"/>
                  </a:lnTo>
                  <a:lnTo>
                    <a:pt x="1661" y="4846"/>
                  </a:lnTo>
                  <a:lnTo>
                    <a:pt x="1779" y="4755"/>
                  </a:lnTo>
                  <a:lnTo>
                    <a:pt x="1886" y="4664"/>
                  </a:lnTo>
                  <a:lnTo>
                    <a:pt x="2004" y="4574"/>
                  </a:lnTo>
                  <a:lnTo>
                    <a:pt x="2013" y="4510"/>
                  </a:lnTo>
                  <a:lnTo>
                    <a:pt x="2032" y="4457"/>
                  </a:lnTo>
                  <a:lnTo>
                    <a:pt x="2032" y="4402"/>
                  </a:lnTo>
                  <a:lnTo>
                    <a:pt x="2040" y="4348"/>
                  </a:lnTo>
                  <a:lnTo>
                    <a:pt x="2050" y="4293"/>
                  </a:lnTo>
                  <a:lnTo>
                    <a:pt x="2050" y="4239"/>
                  </a:lnTo>
                  <a:lnTo>
                    <a:pt x="2058" y="4176"/>
                  </a:lnTo>
                  <a:lnTo>
                    <a:pt x="2058" y="4121"/>
                  </a:lnTo>
                  <a:lnTo>
                    <a:pt x="2068" y="4086"/>
                  </a:lnTo>
                  <a:lnTo>
                    <a:pt x="2058" y="4050"/>
                  </a:lnTo>
                  <a:lnTo>
                    <a:pt x="2050" y="4022"/>
                  </a:lnTo>
                  <a:lnTo>
                    <a:pt x="2050" y="3986"/>
                  </a:lnTo>
                  <a:lnTo>
                    <a:pt x="2040" y="3959"/>
                  </a:lnTo>
                  <a:lnTo>
                    <a:pt x="2032" y="3923"/>
                  </a:lnTo>
                  <a:lnTo>
                    <a:pt x="2032" y="3887"/>
                  </a:lnTo>
                  <a:lnTo>
                    <a:pt x="2040" y="3860"/>
                  </a:lnTo>
                  <a:lnTo>
                    <a:pt x="2013" y="3851"/>
                  </a:lnTo>
                  <a:lnTo>
                    <a:pt x="1987" y="3851"/>
                  </a:lnTo>
                  <a:lnTo>
                    <a:pt x="1969" y="3842"/>
                  </a:lnTo>
                  <a:lnTo>
                    <a:pt x="1941" y="3833"/>
                  </a:lnTo>
                  <a:lnTo>
                    <a:pt x="1914" y="3833"/>
                  </a:lnTo>
                  <a:lnTo>
                    <a:pt x="1886" y="3824"/>
                  </a:lnTo>
                  <a:lnTo>
                    <a:pt x="1860" y="3824"/>
                  </a:lnTo>
                  <a:lnTo>
                    <a:pt x="1842" y="3824"/>
                  </a:lnTo>
                  <a:lnTo>
                    <a:pt x="1815" y="3815"/>
                  </a:lnTo>
                  <a:lnTo>
                    <a:pt x="1797" y="3797"/>
                  </a:lnTo>
                  <a:lnTo>
                    <a:pt x="1779" y="3779"/>
                  </a:lnTo>
                  <a:lnTo>
                    <a:pt x="1760" y="3751"/>
                  </a:lnTo>
                  <a:lnTo>
                    <a:pt x="1752" y="3724"/>
                  </a:lnTo>
                  <a:lnTo>
                    <a:pt x="1742" y="3706"/>
                  </a:lnTo>
                  <a:lnTo>
                    <a:pt x="1742" y="3679"/>
                  </a:lnTo>
                  <a:lnTo>
                    <a:pt x="1742" y="3643"/>
                  </a:lnTo>
                  <a:lnTo>
                    <a:pt x="1752" y="3615"/>
                  </a:lnTo>
                  <a:lnTo>
                    <a:pt x="1760" y="3598"/>
                  </a:lnTo>
                  <a:lnTo>
                    <a:pt x="1770" y="3570"/>
                  </a:lnTo>
                  <a:lnTo>
                    <a:pt x="1779" y="3544"/>
                  </a:lnTo>
                  <a:lnTo>
                    <a:pt x="1797" y="3516"/>
                  </a:lnTo>
                  <a:lnTo>
                    <a:pt x="1805" y="3498"/>
                  </a:lnTo>
                  <a:lnTo>
                    <a:pt x="1823" y="3471"/>
                  </a:lnTo>
                  <a:lnTo>
                    <a:pt x="1842" y="3453"/>
                  </a:lnTo>
                  <a:lnTo>
                    <a:pt x="1878" y="3426"/>
                  </a:lnTo>
                  <a:lnTo>
                    <a:pt x="1914" y="3408"/>
                  </a:lnTo>
                  <a:lnTo>
                    <a:pt x="1950" y="3380"/>
                  </a:lnTo>
                  <a:lnTo>
                    <a:pt x="1987" y="3354"/>
                  </a:lnTo>
                  <a:lnTo>
                    <a:pt x="2013" y="3327"/>
                  </a:lnTo>
                  <a:lnTo>
                    <a:pt x="2050" y="3309"/>
                  </a:lnTo>
                  <a:lnTo>
                    <a:pt x="2086" y="3281"/>
                  </a:lnTo>
                  <a:lnTo>
                    <a:pt x="2113" y="3254"/>
                  </a:lnTo>
                  <a:lnTo>
                    <a:pt x="2131" y="3263"/>
                  </a:lnTo>
                  <a:lnTo>
                    <a:pt x="2139" y="3263"/>
                  </a:lnTo>
                  <a:lnTo>
                    <a:pt x="2149" y="3263"/>
                  </a:lnTo>
                  <a:lnTo>
                    <a:pt x="2158" y="3263"/>
                  </a:lnTo>
                  <a:lnTo>
                    <a:pt x="2167" y="3263"/>
                  </a:lnTo>
                  <a:lnTo>
                    <a:pt x="2176" y="3263"/>
                  </a:lnTo>
                  <a:lnTo>
                    <a:pt x="2194" y="3254"/>
                  </a:lnTo>
                  <a:lnTo>
                    <a:pt x="2203" y="3254"/>
                  </a:lnTo>
                  <a:lnTo>
                    <a:pt x="2185" y="3228"/>
                  </a:lnTo>
                  <a:lnTo>
                    <a:pt x="2158" y="3209"/>
                  </a:lnTo>
                  <a:lnTo>
                    <a:pt x="2139" y="3200"/>
                  </a:lnTo>
                  <a:lnTo>
                    <a:pt x="2113" y="3182"/>
                  </a:lnTo>
                  <a:lnTo>
                    <a:pt x="2095" y="3173"/>
                  </a:lnTo>
                  <a:lnTo>
                    <a:pt x="2068" y="3155"/>
                  </a:lnTo>
                  <a:lnTo>
                    <a:pt x="2050" y="3137"/>
                  </a:lnTo>
                  <a:lnTo>
                    <a:pt x="2032" y="3119"/>
                  </a:lnTo>
                  <a:lnTo>
                    <a:pt x="2032" y="3100"/>
                  </a:lnTo>
                  <a:lnTo>
                    <a:pt x="2032" y="3092"/>
                  </a:lnTo>
                  <a:lnTo>
                    <a:pt x="2050" y="3082"/>
                  </a:lnTo>
                  <a:lnTo>
                    <a:pt x="2058" y="3082"/>
                  </a:lnTo>
                  <a:lnTo>
                    <a:pt x="2076" y="3074"/>
                  </a:lnTo>
                  <a:lnTo>
                    <a:pt x="2095" y="3074"/>
                  </a:lnTo>
                  <a:lnTo>
                    <a:pt x="2113" y="3082"/>
                  </a:lnTo>
                  <a:lnTo>
                    <a:pt x="2121" y="3074"/>
                  </a:lnTo>
                  <a:lnTo>
                    <a:pt x="2139" y="3074"/>
                  </a:lnTo>
                  <a:lnTo>
                    <a:pt x="2149" y="3056"/>
                  </a:lnTo>
                  <a:lnTo>
                    <a:pt x="2149" y="3037"/>
                  </a:lnTo>
                  <a:lnTo>
                    <a:pt x="2149" y="3019"/>
                  </a:lnTo>
                  <a:lnTo>
                    <a:pt x="2149" y="2992"/>
                  </a:lnTo>
                  <a:lnTo>
                    <a:pt x="2149" y="2965"/>
                  </a:lnTo>
                  <a:lnTo>
                    <a:pt x="2149" y="2947"/>
                  </a:lnTo>
                  <a:lnTo>
                    <a:pt x="2158" y="2929"/>
                  </a:lnTo>
                  <a:lnTo>
                    <a:pt x="2221" y="2721"/>
                  </a:lnTo>
                  <a:lnTo>
                    <a:pt x="2285" y="2503"/>
                  </a:lnTo>
                  <a:lnTo>
                    <a:pt x="2329" y="2287"/>
                  </a:lnTo>
                  <a:lnTo>
                    <a:pt x="2374" y="2070"/>
                  </a:lnTo>
                  <a:lnTo>
                    <a:pt x="2402" y="1844"/>
                  </a:lnTo>
                  <a:lnTo>
                    <a:pt x="2429" y="1618"/>
                  </a:lnTo>
                  <a:lnTo>
                    <a:pt x="2447" y="1383"/>
                  </a:lnTo>
                  <a:lnTo>
                    <a:pt x="2465" y="1157"/>
                  </a:lnTo>
                  <a:lnTo>
                    <a:pt x="2447" y="1139"/>
                  </a:lnTo>
                  <a:lnTo>
                    <a:pt x="2374" y="1139"/>
                  </a:lnTo>
                  <a:lnTo>
                    <a:pt x="2293" y="1139"/>
                  </a:lnTo>
                  <a:lnTo>
                    <a:pt x="2221" y="1130"/>
                  </a:lnTo>
                  <a:lnTo>
                    <a:pt x="2139" y="1120"/>
                  </a:lnTo>
                  <a:lnTo>
                    <a:pt x="2068" y="1112"/>
                  </a:lnTo>
                  <a:lnTo>
                    <a:pt x="1987" y="1103"/>
                  </a:lnTo>
                  <a:lnTo>
                    <a:pt x="1914" y="1103"/>
                  </a:lnTo>
                  <a:lnTo>
                    <a:pt x="1833" y="1103"/>
                  </a:lnTo>
                  <a:lnTo>
                    <a:pt x="1805" y="1094"/>
                  </a:lnTo>
                  <a:lnTo>
                    <a:pt x="1779" y="1085"/>
                  </a:lnTo>
                  <a:lnTo>
                    <a:pt x="1752" y="1075"/>
                  </a:lnTo>
                  <a:lnTo>
                    <a:pt x="1724" y="1067"/>
                  </a:lnTo>
                  <a:lnTo>
                    <a:pt x="1697" y="1057"/>
                  </a:lnTo>
                  <a:lnTo>
                    <a:pt x="1670" y="1049"/>
                  </a:lnTo>
                  <a:lnTo>
                    <a:pt x="1643" y="1039"/>
                  </a:lnTo>
                  <a:lnTo>
                    <a:pt x="1625" y="1031"/>
                  </a:lnTo>
                  <a:lnTo>
                    <a:pt x="1598" y="1031"/>
                  </a:lnTo>
                  <a:lnTo>
                    <a:pt x="1580" y="1031"/>
                  </a:lnTo>
                  <a:lnTo>
                    <a:pt x="1553" y="1031"/>
                  </a:lnTo>
                  <a:lnTo>
                    <a:pt x="1535" y="1021"/>
                  </a:lnTo>
                  <a:lnTo>
                    <a:pt x="1517" y="1012"/>
                  </a:lnTo>
                  <a:lnTo>
                    <a:pt x="1499" y="1003"/>
                  </a:lnTo>
                  <a:lnTo>
                    <a:pt x="1481" y="994"/>
                  </a:lnTo>
                  <a:lnTo>
                    <a:pt x="1471" y="986"/>
                  </a:lnTo>
                  <a:lnTo>
                    <a:pt x="1499" y="885"/>
                  </a:lnTo>
                  <a:lnTo>
                    <a:pt x="1489" y="885"/>
                  </a:lnTo>
                  <a:lnTo>
                    <a:pt x="1471" y="885"/>
                  </a:lnTo>
                  <a:lnTo>
                    <a:pt x="1453" y="895"/>
                  </a:lnTo>
                  <a:lnTo>
                    <a:pt x="1444" y="895"/>
                  </a:lnTo>
                  <a:lnTo>
                    <a:pt x="1426" y="895"/>
                  </a:lnTo>
                  <a:lnTo>
                    <a:pt x="1408" y="885"/>
                  </a:lnTo>
                  <a:lnTo>
                    <a:pt x="1400" y="885"/>
                  </a:lnTo>
                  <a:lnTo>
                    <a:pt x="1381" y="877"/>
                  </a:lnTo>
                  <a:lnTo>
                    <a:pt x="1390" y="859"/>
                  </a:lnTo>
                  <a:lnTo>
                    <a:pt x="1390" y="850"/>
                  </a:lnTo>
                  <a:lnTo>
                    <a:pt x="1390" y="841"/>
                  </a:lnTo>
                  <a:lnTo>
                    <a:pt x="1390" y="822"/>
                  </a:lnTo>
                  <a:lnTo>
                    <a:pt x="1390" y="814"/>
                  </a:lnTo>
                  <a:lnTo>
                    <a:pt x="1390" y="804"/>
                  </a:lnTo>
                  <a:lnTo>
                    <a:pt x="1381" y="796"/>
                  </a:lnTo>
                  <a:lnTo>
                    <a:pt x="1381" y="786"/>
                  </a:lnTo>
                  <a:lnTo>
                    <a:pt x="1453" y="723"/>
                  </a:lnTo>
                  <a:lnTo>
                    <a:pt x="1526" y="669"/>
                  </a:lnTo>
                  <a:lnTo>
                    <a:pt x="1607" y="624"/>
                  </a:lnTo>
                  <a:lnTo>
                    <a:pt x="1688" y="579"/>
                  </a:lnTo>
                  <a:lnTo>
                    <a:pt x="1760" y="533"/>
                  </a:lnTo>
                  <a:lnTo>
                    <a:pt x="1842" y="488"/>
                  </a:lnTo>
                  <a:lnTo>
                    <a:pt x="1923" y="443"/>
                  </a:lnTo>
                  <a:lnTo>
                    <a:pt x="2004" y="389"/>
                  </a:lnTo>
                  <a:lnTo>
                    <a:pt x="2131" y="344"/>
                  </a:lnTo>
                  <a:lnTo>
                    <a:pt x="2266" y="298"/>
                  </a:lnTo>
                  <a:lnTo>
                    <a:pt x="2411" y="262"/>
                  </a:lnTo>
                  <a:lnTo>
                    <a:pt x="2546" y="235"/>
                  </a:lnTo>
                  <a:lnTo>
                    <a:pt x="2682" y="199"/>
                  </a:lnTo>
                  <a:lnTo>
                    <a:pt x="2826" y="180"/>
                  </a:lnTo>
                  <a:lnTo>
                    <a:pt x="2970" y="162"/>
                  </a:lnTo>
                  <a:lnTo>
                    <a:pt x="3124" y="144"/>
                  </a:lnTo>
                  <a:lnTo>
                    <a:pt x="3142" y="180"/>
                  </a:lnTo>
                  <a:lnTo>
                    <a:pt x="3151" y="217"/>
                  </a:lnTo>
                  <a:lnTo>
                    <a:pt x="3151" y="262"/>
                  </a:lnTo>
                  <a:lnTo>
                    <a:pt x="3151" y="308"/>
                  </a:lnTo>
                  <a:lnTo>
                    <a:pt x="3151" y="344"/>
                  </a:lnTo>
                  <a:lnTo>
                    <a:pt x="3160" y="389"/>
                  </a:lnTo>
                  <a:lnTo>
                    <a:pt x="3170" y="425"/>
                  </a:lnTo>
                  <a:lnTo>
                    <a:pt x="3196" y="461"/>
                  </a:lnTo>
                  <a:lnTo>
                    <a:pt x="3205" y="650"/>
                  </a:lnTo>
                  <a:lnTo>
                    <a:pt x="3205" y="850"/>
                  </a:lnTo>
                  <a:lnTo>
                    <a:pt x="3214" y="1039"/>
                  </a:lnTo>
                  <a:lnTo>
                    <a:pt x="3214" y="1239"/>
                  </a:lnTo>
                  <a:lnTo>
                    <a:pt x="3205" y="1438"/>
                  </a:lnTo>
                  <a:lnTo>
                    <a:pt x="3196" y="1627"/>
                  </a:lnTo>
                  <a:lnTo>
                    <a:pt x="3187" y="1826"/>
                  </a:lnTo>
                  <a:lnTo>
                    <a:pt x="3170" y="2015"/>
                  </a:lnTo>
                  <a:lnTo>
                    <a:pt x="3160" y="2043"/>
                  </a:lnTo>
                  <a:lnTo>
                    <a:pt x="3160" y="2061"/>
                  </a:lnTo>
                  <a:lnTo>
                    <a:pt x="3151" y="2088"/>
                  </a:lnTo>
                  <a:lnTo>
                    <a:pt x="3142" y="2106"/>
                  </a:lnTo>
                  <a:lnTo>
                    <a:pt x="3133" y="2133"/>
                  </a:lnTo>
                  <a:lnTo>
                    <a:pt x="3133" y="2151"/>
                  </a:lnTo>
                  <a:lnTo>
                    <a:pt x="3124" y="2179"/>
                  </a:lnTo>
                  <a:lnTo>
                    <a:pt x="3133" y="2205"/>
                  </a:lnTo>
                  <a:lnTo>
                    <a:pt x="3187" y="2224"/>
                  </a:lnTo>
                  <a:lnTo>
                    <a:pt x="3251" y="2250"/>
                  </a:lnTo>
                  <a:lnTo>
                    <a:pt x="3304" y="2278"/>
                  </a:lnTo>
                  <a:lnTo>
                    <a:pt x="3359" y="2305"/>
                  </a:lnTo>
                  <a:lnTo>
                    <a:pt x="3403" y="2341"/>
                  </a:lnTo>
                  <a:lnTo>
                    <a:pt x="3458" y="2377"/>
                  </a:lnTo>
                  <a:lnTo>
                    <a:pt x="3503" y="2414"/>
                  </a:lnTo>
                  <a:lnTo>
                    <a:pt x="3557" y="2459"/>
                  </a:lnTo>
                  <a:lnTo>
                    <a:pt x="3567" y="2440"/>
                  </a:lnTo>
                  <a:lnTo>
                    <a:pt x="3567" y="2422"/>
                  </a:lnTo>
                  <a:lnTo>
                    <a:pt x="3567" y="2404"/>
                  </a:lnTo>
                  <a:lnTo>
                    <a:pt x="3567" y="2386"/>
                  </a:lnTo>
                  <a:lnTo>
                    <a:pt x="3557" y="2359"/>
                  </a:lnTo>
                  <a:lnTo>
                    <a:pt x="3557" y="2341"/>
                  </a:lnTo>
                  <a:lnTo>
                    <a:pt x="3549" y="2323"/>
                  </a:lnTo>
                  <a:lnTo>
                    <a:pt x="3539" y="2305"/>
                  </a:lnTo>
                  <a:lnTo>
                    <a:pt x="3557" y="2278"/>
                  </a:lnTo>
                  <a:lnTo>
                    <a:pt x="3593" y="2260"/>
                  </a:lnTo>
                  <a:lnTo>
                    <a:pt x="3630" y="2260"/>
                  </a:lnTo>
                  <a:lnTo>
                    <a:pt x="3666" y="2260"/>
                  </a:lnTo>
                  <a:lnTo>
                    <a:pt x="3702" y="2278"/>
                  </a:lnTo>
                  <a:lnTo>
                    <a:pt x="3738" y="2296"/>
                  </a:lnTo>
                  <a:lnTo>
                    <a:pt x="3783" y="2305"/>
                  </a:lnTo>
                  <a:lnTo>
                    <a:pt x="3820" y="2305"/>
                  </a:lnTo>
                  <a:lnTo>
                    <a:pt x="3873" y="2333"/>
                  </a:lnTo>
                  <a:lnTo>
                    <a:pt x="3919" y="2359"/>
                  </a:lnTo>
                  <a:lnTo>
                    <a:pt x="3964" y="2396"/>
                  </a:lnTo>
                  <a:lnTo>
                    <a:pt x="4009" y="2432"/>
                  </a:lnTo>
                  <a:lnTo>
                    <a:pt x="4045" y="2477"/>
                  </a:lnTo>
                  <a:lnTo>
                    <a:pt x="4090" y="2513"/>
                  </a:lnTo>
                  <a:lnTo>
                    <a:pt x="4126" y="2558"/>
                  </a:lnTo>
                  <a:lnTo>
                    <a:pt x="4162" y="2594"/>
                  </a:lnTo>
                  <a:lnTo>
                    <a:pt x="4235" y="2414"/>
                  </a:lnTo>
                  <a:lnTo>
                    <a:pt x="4298" y="2233"/>
                  </a:lnTo>
                  <a:lnTo>
                    <a:pt x="4361" y="2043"/>
                  </a:lnTo>
                  <a:lnTo>
                    <a:pt x="4406" y="1853"/>
                  </a:lnTo>
                  <a:lnTo>
                    <a:pt x="4452" y="1654"/>
                  </a:lnTo>
                  <a:lnTo>
                    <a:pt x="4487" y="1464"/>
                  </a:lnTo>
                  <a:lnTo>
                    <a:pt x="4505" y="1256"/>
                  </a:lnTo>
                  <a:lnTo>
                    <a:pt x="4515" y="1057"/>
                  </a:lnTo>
                  <a:lnTo>
                    <a:pt x="4505" y="1039"/>
                  </a:lnTo>
                  <a:lnTo>
                    <a:pt x="4452" y="1057"/>
                  </a:lnTo>
                  <a:lnTo>
                    <a:pt x="4397" y="1067"/>
                  </a:lnTo>
                  <a:lnTo>
                    <a:pt x="4334" y="1075"/>
                  </a:lnTo>
                  <a:lnTo>
                    <a:pt x="4280" y="1075"/>
                  </a:lnTo>
                  <a:lnTo>
                    <a:pt x="4225" y="1085"/>
                  </a:lnTo>
                  <a:lnTo>
                    <a:pt x="4162" y="1085"/>
                  </a:lnTo>
                  <a:lnTo>
                    <a:pt x="4108" y="1075"/>
                  </a:lnTo>
                  <a:lnTo>
                    <a:pt x="4054" y="1067"/>
                  </a:lnTo>
                  <a:lnTo>
                    <a:pt x="3972" y="1067"/>
                  </a:lnTo>
                  <a:lnTo>
                    <a:pt x="3901" y="1057"/>
                  </a:lnTo>
                  <a:lnTo>
                    <a:pt x="3828" y="1039"/>
                  </a:lnTo>
                  <a:lnTo>
                    <a:pt x="3765" y="1021"/>
                  </a:lnTo>
                  <a:lnTo>
                    <a:pt x="3693" y="994"/>
                  </a:lnTo>
                  <a:lnTo>
                    <a:pt x="3630" y="968"/>
                  </a:lnTo>
                  <a:lnTo>
                    <a:pt x="3567" y="931"/>
                  </a:lnTo>
                  <a:lnTo>
                    <a:pt x="3503" y="895"/>
                  </a:lnTo>
                  <a:lnTo>
                    <a:pt x="3503" y="868"/>
                  </a:lnTo>
                  <a:lnTo>
                    <a:pt x="3512" y="859"/>
                  </a:lnTo>
                  <a:lnTo>
                    <a:pt x="3530" y="841"/>
                  </a:lnTo>
                  <a:lnTo>
                    <a:pt x="3549" y="822"/>
                  </a:lnTo>
                  <a:lnTo>
                    <a:pt x="3557" y="814"/>
                  </a:lnTo>
                  <a:lnTo>
                    <a:pt x="3575" y="796"/>
                  </a:lnTo>
                  <a:lnTo>
                    <a:pt x="3585" y="778"/>
                  </a:lnTo>
                  <a:lnTo>
                    <a:pt x="3585" y="759"/>
                  </a:lnTo>
                  <a:lnTo>
                    <a:pt x="3567" y="759"/>
                  </a:lnTo>
                  <a:lnTo>
                    <a:pt x="3549" y="759"/>
                  </a:lnTo>
                  <a:lnTo>
                    <a:pt x="3521" y="759"/>
                  </a:lnTo>
                  <a:lnTo>
                    <a:pt x="3503" y="750"/>
                  </a:lnTo>
                  <a:lnTo>
                    <a:pt x="3476" y="750"/>
                  </a:lnTo>
                  <a:lnTo>
                    <a:pt x="3449" y="741"/>
                  </a:lnTo>
                  <a:lnTo>
                    <a:pt x="3431" y="723"/>
                  </a:lnTo>
                  <a:lnTo>
                    <a:pt x="3413" y="715"/>
                  </a:lnTo>
                  <a:lnTo>
                    <a:pt x="3422" y="696"/>
                  </a:lnTo>
                  <a:lnTo>
                    <a:pt x="3440" y="687"/>
                  </a:lnTo>
                  <a:lnTo>
                    <a:pt x="3458" y="669"/>
                  </a:lnTo>
                  <a:lnTo>
                    <a:pt x="3476" y="660"/>
                  </a:lnTo>
                  <a:lnTo>
                    <a:pt x="3494" y="642"/>
                  </a:lnTo>
                  <a:lnTo>
                    <a:pt x="3512" y="632"/>
                  </a:lnTo>
                  <a:lnTo>
                    <a:pt x="3539" y="624"/>
                  </a:lnTo>
                  <a:lnTo>
                    <a:pt x="3557" y="624"/>
                  </a:lnTo>
                  <a:lnTo>
                    <a:pt x="3593" y="587"/>
                  </a:lnTo>
                  <a:lnTo>
                    <a:pt x="3638" y="551"/>
                  </a:lnTo>
                  <a:lnTo>
                    <a:pt x="3675" y="524"/>
                  </a:lnTo>
                  <a:lnTo>
                    <a:pt x="3719" y="498"/>
                  </a:lnTo>
                  <a:lnTo>
                    <a:pt x="3765" y="461"/>
                  </a:lnTo>
                  <a:lnTo>
                    <a:pt x="3810" y="434"/>
                  </a:lnTo>
                  <a:lnTo>
                    <a:pt x="3855" y="397"/>
                  </a:lnTo>
                  <a:lnTo>
                    <a:pt x="3891" y="362"/>
                  </a:lnTo>
                  <a:lnTo>
                    <a:pt x="3991" y="316"/>
                  </a:lnTo>
                  <a:lnTo>
                    <a:pt x="4081" y="262"/>
                  </a:lnTo>
                  <a:lnTo>
                    <a:pt x="4171" y="208"/>
                  </a:lnTo>
                  <a:lnTo>
                    <a:pt x="4270" y="154"/>
                  </a:lnTo>
                  <a:lnTo>
                    <a:pt x="4369" y="109"/>
                  </a:lnTo>
                  <a:lnTo>
                    <a:pt x="4470" y="81"/>
                  </a:lnTo>
                  <a:lnTo>
                    <a:pt x="4578" y="54"/>
                  </a:lnTo>
                  <a:lnTo>
                    <a:pt x="4687" y="36"/>
                  </a:lnTo>
                  <a:lnTo>
                    <a:pt x="4713" y="36"/>
                  </a:lnTo>
                  <a:lnTo>
                    <a:pt x="4740" y="27"/>
                  </a:lnTo>
                  <a:lnTo>
                    <a:pt x="4768" y="27"/>
                  </a:lnTo>
                  <a:lnTo>
                    <a:pt x="4794" y="18"/>
                  </a:lnTo>
                  <a:lnTo>
                    <a:pt x="4813" y="18"/>
                  </a:lnTo>
                  <a:lnTo>
                    <a:pt x="4839" y="9"/>
                  </a:lnTo>
                  <a:lnTo>
                    <a:pt x="4867" y="0"/>
                  </a:lnTo>
                  <a:lnTo>
                    <a:pt x="4894" y="0"/>
                  </a:lnTo>
                  <a:close/>
                </a:path>
              </a:pathLst>
            </a:custGeom>
            <a:solidFill>
              <a:srgbClr val="000000"/>
            </a:solidFill>
            <a:ln w="9525">
              <a:noFill/>
              <a:round/>
              <a:headEnd/>
              <a:tailEnd/>
            </a:ln>
          </p:spPr>
          <p:txBody>
            <a:bodyPr>
              <a:prstTxWarp prst="textNoShape">
                <a:avLst/>
              </a:prstTxWarp>
            </a:bodyPr>
            <a:lstStyle/>
            <a:p>
              <a:endParaRPr lang="en-US"/>
            </a:p>
          </p:txBody>
        </p:sp>
        <p:sp>
          <p:nvSpPr>
            <p:cNvPr id="47300" name="Freeform 186"/>
            <p:cNvSpPr>
              <a:spLocks noChangeAspect="1" noEditPoints="1"/>
            </p:cNvSpPr>
            <p:nvPr/>
          </p:nvSpPr>
          <p:spPr bwMode="auto">
            <a:xfrm>
              <a:off x="1079" y="2366"/>
              <a:ext cx="1488" cy="1288"/>
            </a:xfrm>
            <a:custGeom>
              <a:avLst/>
              <a:gdLst>
                <a:gd name="T0" fmla="*/ 3611 w 14880"/>
                <a:gd name="T1" fmla="*/ 3100 h 12881"/>
                <a:gd name="T2" fmla="*/ 3864 w 14880"/>
                <a:gd name="T3" fmla="*/ 3842 h 12881"/>
                <a:gd name="T4" fmla="*/ 4036 w 14880"/>
                <a:gd name="T5" fmla="*/ 4312 h 12881"/>
                <a:gd name="T6" fmla="*/ 3964 w 14880"/>
                <a:gd name="T7" fmla="*/ 4439 h 12881"/>
                <a:gd name="T8" fmla="*/ 4162 w 14880"/>
                <a:gd name="T9" fmla="*/ 4827 h 12881"/>
                <a:gd name="T10" fmla="*/ 5092 w 14880"/>
                <a:gd name="T11" fmla="*/ 5749 h 12881"/>
                <a:gd name="T12" fmla="*/ 6050 w 14880"/>
                <a:gd name="T13" fmla="*/ 6065 h 12881"/>
                <a:gd name="T14" fmla="*/ 7305 w 14880"/>
                <a:gd name="T15" fmla="*/ 6454 h 12881"/>
                <a:gd name="T16" fmla="*/ 8415 w 14880"/>
                <a:gd name="T17" fmla="*/ 6707 h 12881"/>
                <a:gd name="T18" fmla="*/ 8695 w 14880"/>
                <a:gd name="T19" fmla="*/ 6282 h 12881"/>
                <a:gd name="T20" fmla="*/ 10601 w 14880"/>
                <a:gd name="T21" fmla="*/ 5885 h 12881"/>
                <a:gd name="T22" fmla="*/ 10943 w 14880"/>
                <a:gd name="T23" fmla="*/ 5957 h 12881"/>
                <a:gd name="T24" fmla="*/ 11820 w 14880"/>
                <a:gd name="T25" fmla="*/ 6391 h 12881"/>
                <a:gd name="T26" fmla="*/ 12379 w 14880"/>
                <a:gd name="T27" fmla="*/ 7241 h 12881"/>
                <a:gd name="T28" fmla="*/ 12857 w 14880"/>
                <a:gd name="T29" fmla="*/ 8380 h 12881"/>
                <a:gd name="T30" fmla="*/ 13426 w 14880"/>
                <a:gd name="T31" fmla="*/ 9600 h 12881"/>
                <a:gd name="T32" fmla="*/ 14700 w 14880"/>
                <a:gd name="T33" fmla="*/ 11715 h 12881"/>
                <a:gd name="T34" fmla="*/ 14393 w 14880"/>
                <a:gd name="T35" fmla="*/ 12213 h 12881"/>
                <a:gd name="T36" fmla="*/ 14474 w 14880"/>
                <a:gd name="T37" fmla="*/ 12529 h 12881"/>
                <a:gd name="T38" fmla="*/ 14411 w 14880"/>
                <a:gd name="T39" fmla="*/ 12791 h 12881"/>
                <a:gd name="T40" fmla="*/ 14077 w 14880"/>
                <a:gd name="T41" fmla="*/ 12122 h 12881"/>
                <a:gd name="T42" fmla="*/ 13779 w 14880"/>
                <a:gd name="T43" fmla="*/ 12493 h 12881"/>
                <a:gd name="T44" fmla="*/ 11657 w 14880"/>
                <a:gd name="T45" fmla="*/ 9564 h 12881"/>
                <a:gd name="T46" fmla="*/ 10645 w 14880"/>
                <a:gd name="T47" fmla="*/ 8913 h 12881"/>
                <a:gd name="T48" fmla="*/ 10122 w 14880"/>
                <a:gd name="T49" fmla="*/ 8597 h 12881"/>
                <a:gd name="T50" fmla="*/ 9977 w 14880"/>
                <a:gd name="T51" fmla="*/ 7702 h 12881"/>
                <a:gd name="T52" fmla="*/ 9454 w 14880"/>
                <a:gd name="T53" fmla="*/ 8714 h 12881"/>
                <a:gd name="T54" fmla="*/ 8867 w 14880"/>
                <a:gd name="T55" fmla="*/ 8660 h 12881"/>
                <a:gd name="T56" fmla="*/ 8308 w 14880"/>
                <a:gd name="T57" fmla="*/ 8660 h 12881"/>
                <a:gd name="T58" fmla="*/ 7864 w 14880"/>
                <a:gd name="T59" fmla="*/ 8724 h 12881"/>
                <a:gd name="T60" fmla="*/ 5851 w 14880"/>
                <a:gd name="T61" fmla="*/ 8136 h 12881"/>
                <a:gd name="T62" fmla="*/ 5363 w 14880"/>
                <a:gd name="T63" fmla="*/ 9320 h 12881"/>
                <a:gd name="T64" fmla="*/ 4713 w 14880"/>
                <a:gd name="T65" fmla="*/ 9492 h 12881"/>
                <a:gd name="T66" fmla="*/ 4099 w 14880"/>
                <a:gd name="T67" fmla="*/ 9483 h 12881"/>
                <a:gd name="T68" fmla="*/ 1381 w 14880"/>
                <a:gd name="T69" fmla="*/ 10477 h 12881"/>
                <a:gd name="T70" fmla="*/ 767 w 14880"/>
                <a:gd name="T71" fmla="*/ 10658 h 12881"/>
                <a:gd name="T72" fmla="*/ 640 w 14880"/>
                <a:gd name="T73" fmla="*/ 10567 h 12881"/>
                <a:gd name="T74" fmla="*/ 343 w 14880"/>
                <a:gd name="T75" fmla="*/ 10613 h 12881"/>
                <a:gd name="T76" fmla="*/ 379 w 14880"/>
                <a:gd name="T77" fmla="*/ 10142 h 12881"/>
                <a:gd name="T78" fmla="*/ 162 w 14880"/>
                <a:gd name="T79" fmla="*/ 9799 h 12881"/>
                <a:gd name="T80" fmla="*/ 1002 w 14880"/>
                <a:gd name="T81" fmla="*/ 9238 h 12881"/>
                <a:gd name="T82" fmla="*/ 2772 w 14880"/>
                <a:gd name="T83" fmla="*/ 8940 h 12881"/>
                <a:gd name="T84" fmla="*/ 4045 w 14880"/>
                <a:gd name="T85" fmla="*/ 8054 h 12881"/>
                <a:gd name="T86" fmla="*/ 3169 w 14880"/>
                <a:gd name="T87" fmla="*/ 7150 h 12881"/>
                <a:gd name="T88" fmla="*/ 2673 w 14880"/>
                <a:gd name="T89" fmla="*/ 6807 h 12881"/>
                <a:gd name="T90" fmla="*/ 1950 w 14880"/>
                <a:gd name="T91" fmla="*/ 4773 h 12881"/>
                <a:gd name="T92" fmla="*/ 1318 w 14880"/>
                <a:gd name="T93" fmla="*/ 3363 h 12881"/>
                <a:gd name="T94" fmla="*/ 1020 w 14880"/>
                <a:gd name="T95" fmla="*/ 2857 h 12881"/>
                <a:gd name="T96" fmla="*/ 1454 w 14880"/>
                <a:gd name="T97" fmla="*/ 2667 h 12881"/>
                <a:gd name="T98" fmla="*/ 1788 w 14880"/>
                <a:gd name="T99" fmla="*/ 2414 h 12881"/>
                <a:gd name="T100" fmla="*/ 1878 w 14880"/>
                <a:gd name="T101" fmla="*/ 2215 h 12881"/>
                <a:gd name="T102" fmla="*/ 2609 w 14880"/>
                <a:gd name="T103" fmla="*/ 2333 h 12881"/>
                <a:gd name="T104" fmla="*/ 3016 w 14880"/>
                <a:gd name="T105" fmla="*/ 2875 h 12881"/>
                <a:gd name="T106" fmla="*/ 3530 w 14880"/>
                <a:gd name="T107" fmla="*/ 1871 h 12881"/>
                <a:gd name="T108" fmla="*/ 3603 w 14880"/>
                <a:gd name="T109" fmla="*/ 822 h 12881"/>
                <a:gd name="T110" fmla="*/ 2420 w 14880"/>
                <a:gd name="T111" fmla="*/ 652 h 12881"/>
                <a:gd name="T112" fmla="*/ 3548 w 14880"/>
                <a:gd name="T113" fmla="*/ 0 h 12881"/>
                <a:gd name="T114" fmla="*/ 1815 w 14880"/>
                <a:gd name="T115" fmla="*/ 2025 h 12881"/>
                <a:gd name="T116" fmla="*/ 1499 w 14880"/>
                <a:gd name="T117" fmla="*/ 2333 h 12881"/>
                <a:gd name="T118" fmla="*/ 1553 w 14880"/>
                <a:gd name="T119" fmla="*/ 986 h 12881"/>
                <a:gd name="T120" fmla="*/ 324 w 14880"/>
                <a:gd name="T121" fmla="*/ 895 h 12881"/>
                <a:gd name="T122" fmla="*/ 840 w 14880"/>
                <a:gd name="T123" fmla="*/ 398 h 12881"/>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4880"/>
                <a:gd name="T187" fmla="*/ 0 h 12881"/>
                <a:gd name="T188" fmla="*/ 14880 w 14880"/>
                <a:gd name="T189" fmla="*/ 12881 h 12881"/>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4880" h="12881">
                  <a:moveTo>
                    <a:pt x="3720" y="163"/>
                  </a:moveTo>
                  <a:lnTo>
                    <a:pt x="3774" y="271"/>
                  </a:lnTo>
                  <a:lnTo>
                    <a:pt x="3810" y="380"/>
                  </a:lnTo>
                  <a:lnTo>
                    <a:pt x="3846" y="498"/>
                  </a:lnTo>
                  <a:lnTo>
                    <a:pt x="3874" y="615"/>
                  </a:lnTo>
                  <a:lnTo>
                    <a:pt x="3891" y="733"/>
                  </a:lnTo>
                  <a:lnTo>
                    <a:pt x="3909" y="859"/>
                  </a:lnTo>
                  <a:lnTo>
                    <a:pt x="3919" y="976"/>
                  </a:lnTo>
                  <a:lnTo>
                    <a:pt x="3927" y="1103"/>
                  </a:lnTo>
                  <a:lnTo>
                    <a:pt x="3927" y="1347"/>
                  </a:lnTo>
                  <a:lnTo>
                    <a:pt x="3909" y="1591"/>
                  </a:lnTo>
                  <a:lnTo>
                    <a:pt x="3883" y="1826"/>
                  </a:lnTo>
                  <a:lnTo>
                    <a:pt x="3838" y="2052"/>
                  </a:lnTo>
                  <a:lnTo>
                    <a:pt x="3810" y="2179"/>
                  </a:lnTo>
                  <a:lnTo>
                    <a:pt x="3774" y="2296"/>
                  </a:lnTo>
                  <a:lnTo>
                    <a:pt x="3738" y="2423"/>
                  </a:lnTo>
                  <a:lnTo>
                    <a:pt x="3693" y="2541"/>
                  </a:lnTo>
                  <a:lnTo>
                    <a:pt x="3657" y="2658"/>
                  </a:lnTo>
                  <a:lnTo>
                    <a:pt x="3621" y="2776"/>
                  </a:lnTo>
                  <a:lnTo>
                    <a:pt x="3585" y="2893"/>
                  </a:lnTo>
                  <a:lnTo>
                    <a:pt x="3557" y="3011"/>
                  </a:lnTo>
                  <a:lnTo>
                    <a:pt x="3557" y="3037"/>
                  </a:lnTo>
                  <a:lnTo>
                    <a:pt x="3567" y="3056"/>
                  </a:lnTo>
                  <a:lnTo>
                    <a:pt x="3575" y="3064"/>
                  </a:lnTo>
                  <a:lnTo>
                    <a:pt x="3585" y="3082"/>
                  </a:lnTo>
                  <a:lnTo>
                    <a:pt x="3603" y="3092"/>
                  </a:lnTo>
                  <a:lnTo>
                    <a:pt x="3611" y="3100"/>
                  </a:lnTo>
                  <a:lnTo>
                    <a:pt x="3630" y="3110"/>
                  </a:lnTo>
                  <a:lnTo>
                    <a:pt x="3648" y="3128"/>
                  </a:lnTo>
                  <a:lnTo>
                    <a:pt x="3674" y="3155"/>
                  </a:lnTo>
                  <a:lnTo>
                    <a:pt x="3702" y="3182"/>
                  </a:lnTo>
                  <a:lnTo>
                    <a:pt x="3738" y="3218"/>
                  </a:lnTo>
                  <a:lnTo>
                    <a:pt x="3765" y="3246"/>
                  </a:lnTo>
                  <a:lnTo>
                    <a:pt x="3792" y="3282"/>
                  </a:lnTo>
                  <a:lnTo>
                    <a:pt x="3820" y="3309"/>
                  </a:lnTo>
                  <a:lnTo>
                    <a:pt x="3838" y="3345"/>
                  </a:lnTo>
                  <a:lnTo>
                    <a:pt x="3856" y="3390"/>
                  </a:lnTo>
                  <a:lnTo>
                    <a:pt x="3512" y="3282"/>
                  </a:lnTo>
                  <a:lnTo>
                    <a:pt x="3504" y="3282"/>
                  </a:lnTo>
                  <a:lnTo>
                    <a:pt x="3494" y="3282"/>
                  </a:lnTo>
                  <a:lnTo>
                    <a:pt x="3494" y="3291"/>
                  </a:lnTo>
                  <a:lnTo>
                    <a:pt x="3485" y="3299"/>
                  </a:lnTo>
                  <a:lnTo>
                    <a:pt x="3485" y="3309"/>
                  </a:lnTo>
                  <a:lnTo>
                    <a:pt x="3557" y="3372"/>
                  </a:lnTo>
                  <a:lnTo>
                    <a:pt x="3630" y="3435"/>
                  </a:lnTo>
                  <a:lnTo>
                    <a:pt x="3702" y="3507"/>
                  </a:lnTo>
                  <a:lnTo>
                    <a:pt x="3765" y="3580"/>
                  </a:lnTo>
                  <a:lnTo>
                    <a:pt x="3828" y="3653"/>
                  </a:lnTo>
                  <a:lnTo>
                    <a:pt x="3883" y="3734"/>
                  </a:lnTo>
                  <a:lnTo>
                    <a:pt x="3927" y="3815"/>
                  </a:lnTo>
                  <a:lnTo>
                    <a:pt x="3973" y="3906"/>
                  </a:lnTo>
                  <a:lnTo>
                    <a:pt x="3937" y="3878"/>
                  </a:lnTo>
                  <a:lnTo>
                    <a:pt x="3901" y="3860"/>
                  </a:lnTo>
                  <a:lnTo>
                    <a:pt x="3864" y="3842"/>
                  </a:lnTo>
                  <a:lnTo>
                    <a:pt x="3828" y="3833"/>
                  </a:lnTo>
                  <a:lnTo>
                    <a:pt x="3792" y="3815"/>
                  </a:lnTo>
                  <a:lnTo>
                    <a:pt x="3747" y="3805"/>
                  </a:lnTo>
                  <a:lnTo>
                    <a:pt x="3711" y="3797"/>
                  </a:lnTo>
                  <a:lnTo>
                    <a:pt x="3674" y="3788"/>
                  </a:lnTo>
                  <a:lnTo>
                    <a:pt x="3666" y="3788"/>
                  </a:lnTo>
                  <a:lnTo>
                    <a:pt x="3657" y="3797"/>
                  </a:lnTo>
                  <a:lnTo>
                    <a:pt x="3657" y="3805"/>
                  </a:lnTo>
                  <a:lnTo>
                    <a:pt x="3657" y="3815"/>
                  </a:lnTo>
                  <a:lnTo>
                    <a:pt x="3657" y="3824"/>
                  </a:lnTo>
                  <a:lnTo>
                    <a:pt x="3666" y="3824"/>
                  </a:lnTo>
                  <a:lnTo>
                    <a:pt x="3674" y="3833"/>
                  </a:lnTo>
                  <a:lnTo>
                    <a:pt x="3684" y="3842"/>
                  </a:lnTo>
                  <a:lnTo>
                    <a:pt x="3693" y="3851"/>
                  </a:lnTo>
                  <a:lnTo>
                    <a:pt x="3702" y="3860"/>
                  </a:lnTo>
                  <a:lnTo>
                    <a:pt x="3711" y="3869"/>
                  </a:lnTo>
                  <a:lnTo>
                    <a:pt x="3711" y="3878"/>
                  </a:lnTo>
                  <a:lnTo>
                    <a:pt x="3720" y="3896"/>
                  </a:lnTo>
                  <a:lnTo>
                    <a:pt x="3711" y="3906"/>
                  </a:lnTo>
                  <a:lnTo>
                    <a:pt x="3765" y="3941"/>
                  </a:lnTo>
                  <a:lnTo>
                    <a:pt x="3820" y="3987"/>
                  </a:lnTo>
                  <a:lnTo>
                    <a:pt x="3864" y="4032"/>
                  </a:lnTo>
                  <a:lnTo>
                    <a:pt x="3901" y="4086"/>
                  </a:lnTo>
                  <a:lnTo>
                    <a:pt x="3946" y="4141"/>
                  </a:lnTo>
                  <a:lnTo>
                    <a:pt x="3982" y="4194"/>
                  </a:lnTo>
                  <a:lnTo>
                    <a:pt x="4008" y="4249"/>
                  </a:lnTo>
                  <a:lnTo>
                    <a:pt x="4036" y="4312"/>
                  </a:lnTo>
                  <a:lnTo>
                    <a:pt x="4008" y="4293"/>
                  </a:lnTo>
                  <a:lnTo>
                    <a:pt x="3982" y="4285"/>
                  </a:lnTo>
                  <a:lnTo>
                    <a:pt x="3955" y="4276"/>
                  </a:lnTo>
                  <a:lnTo>
                    <a:pt x="3927" y="4258"/>
                  </a:lnTo>
                  <a:lnTo>
                    <a:pt x="3891" y="4249"/>
                  </a:lnTo>
                  <a:lnTo>
                    <a:pt x="3864" y="4240"/>
                  </a:lnTo>
                  <a:lnTo>
                    <a:pt x="3838" y="4230"/>
                  </a:lnTo>
                  <a:lnTo>
                    <a:pt x="3810" y="4230"/>
                  </a:lnTo>
                  <a:lnTo>
                    <a:pt x="3801" y="4230"/>
                  </a:lnTo>
                  <a:lnTo>
                    <a:pt x="3792" y="4230"/>
                  </a:lnTo>
                  <a:lnTo>
                    <a:pt x="3792" y="4240"/>
                  </a:lnTo>
                  <a:lnTo>
                    <a:pt x="3783" y="4240"/>
                  </a:lnTo>
                  <a:lnTo>
                    <a:pt x="3774" y="4249"/>
                  </a:lnTo>
                  <a:lnTo>
                    <a:pt x="3765" y="4249"/>
                  </a:lnTo>
                  <a:lnTo>
                    <a:pt x="3765" y="4258"/>
                  </a:lnTo>
                  <a:lnTo>
                    <a:pt x="3774" y="4258"/>
                  </a:lnTo>
                  <a:lnTo>
                    <a:pt x="3783" y="4267"/>
                  </a:lnTo>
                  <a:lnTo>
                    <a:pt x="3792" y="4276"/>
                  </a:lnTo>
                  <a:lnTo>
                    <a:pt x="3810" y="4285"/>
                  </a:lnTo>
                  <a:lnTo>
                    <a:pt x="3820" y="4293"/>
                  </a:lnTo>
                  <a:lnTo>
                    <a:pt x="3828" y="4312"/>
                  </a:lnTo>
                  <a:lnTo>
                    <a:pt x="3828" y="4321"/>
                  </a:lnTo>
                  <a:lnTo>
                    <a:pt x="3828" y="4339"/>
                  </a:lnTo>
                  <a:lnTo>
                    <a:pt x="3856" y="4358"/>
                  </a:lnTo>
                  <a:lnTo>
                    <a:pt x="3891" y="4384"/>
                  </a:lnTo>
                  <a:lnTo>
                    <a:pt x="3927" y="4412"/>
                  </a:lnTo>
                  <a:lnTo>
                    <a:pt x="3964" y="4439"/>
                  </a:lnTo>
                  <a:lnTo>
                    <a:pt x="3990" y="4465"/>
                  </a:lnTo>
                  <a:lnTo>
                    <a:pt x="4018" y="4502"/>
                  </a:lnTo>
                  <a:lnTo>
                    <a:pt x="4045" y="4529"/>
                  </a:lnTo>
                  <a:lnTo>
                    <a:pt x="4073" y="4565"/>
                  </a:lnTo>
                  <a:lnTo>
                    <a:pt x="4054" y="4565"/>
                  </a:lnTo>
                  <a:lnTo>
                    <a:pt x="4036" y="4556"/>
                  </a:lnTo>
                  <a:lnTo>
                    <a:pt x="4018" y="4547"/>
                  </a:lnTo>
                  <a:lnTo>
                    <a:pt x="3990" y="4547"/>
                  </a:lnTo>
                  <a:lnTo>
                    <a:pt x="3973" y="4538"/>
                  </a:lnTo>
                  <a:lnTo>
                    <a:pt x="3955" y="4538"/>
                  </a:lnTo>
                  <a:lnTo>
                    <a:pt x="3927" y="4538"/>
                  </a:lnTo>
                  <a:lnTo>
                    <a:pt x="3909" y="4547"/>
                  </a:lnTo>
                  <a:lnTo>
                    <a:pt x="3909" y="4565"/>
                  </a:lnTo>
                  <a:lnTo>
                    <a:pt x="3919" y="4583"/>
                  </a:lnTo>
                  <a:lnTo>
                    <a:pt x="3927" y="4593"/>
                  </a:lnTo>
                  <a:lnTo>
                    <a:pt x="3946" y="4593"/>
                  </a:lnTo>
                  <a:lnTo>
                    <a:pt x="3973" y="4593"/>
                  </a:lnTo>
                  <a:lnTo>
                    <a:pt x="3982" y="4601"/>
                  </a:lnTo>
                  <a:lnTo>
                    <a:pt x="4000" y="4611"/>
                  </a:lnTo>
                  <a:lnTo>
                    <a:pt x="3990" y="4637"/>
                  </a:lnTo>
                  <a:lnTo>
                    <a:pt x="4018" y="4656"/>
                  </a:lnTo>
                  <a:lnTo>
                    <a:pt x="4045" y="4682"/>
                  </a:lnTo>
                  <a:lnTo>
                    <a:pt x="4073" y="4710"/>
                  </a:lnTo>
                  <a:lnTo>
                    <a:pt x="4091" y="4737"/>
                  </a:lnTo>
                  <a:lnTo>
                    <a:pt x="4108" y="4773"/>
                  </a:lnTo>
                  <a:lnTo>
                    <a:pt x="4136" y="4800"/>
                  </a:lnTo>
                  <a:lnTo>
                    <a:pt x="4162" y="4827"/>
                  </a:lnTo>
                  <a:lnTo>
                    <a:pt x="4190" y="4854"/>
                  </a:lnTo>
                  <a:lnTo>
                    <a:pt x="4253" y="4927"/>
                  </a:lnTo>
                  <a:lnTo>
                    <a:pt x="4316" y="4990"/>
                  </a:lnTo>
                  <a:lnTo>
                    <a:pt x="4379" y="5053"/>
                  </a:lnTo>
                  <a:lnTo>
                    <a:pt x="4452" y="5107"/>
                  </a:lnTo>
                  <a:lnTo>
                    <a:pt x="4515" y="5170"/>
                  </a:lnTo>
                  <a:lnTo>
                    <a:pt x="4587" y="5225"/>
                  </a:lnTo>
                  <a:lnTo>
                    <a:pt x="4659" y="5288"/>
                  </a:lnTo>
                  <a:lnTo>
                    <a:pt x="4731" y="5352"/>
                  </a:lnTo>
                  <a:lnTo>
                    <a:pt x="4786" y="5388"/>
                  </a:lnTo>
                  <a:lnTo>
                    <a:pt x="4840" y="5423"/>
                  </a:lnTo>
                  <a:lnTo>
                    <a:pt x="4893" y="5460"/>
                  </a:lnTo>
                  <a:lnTo>
                    <a:pt x="4948" y="5496"/>
                  </a:lnTo>
                  <a:lnTo>
                    <a:pt x="5002" y="5532"/>
                  </a:lnTo>
                  <a:lnTo>
                    <a:pt x="5057" y="5569"/>
                  </a:lnTo>
                  <a:lnTo>
                    <a:pt x="5110" y="5595"/>
                  </a:lnTo>
                  <a:lnTo>
                    <a:pt x="5173" y="5614"/>
                  </a:lnTo>
                  <a:lnTo>
                    <a:pt x="5147" y="5632"/>
                  </a:lnTo>
                  <a:lnTo>
                    <a:pt x="5128" y="5632"/>
                  </a:lnTo>
                  <a:lnTo>
                    <a:pt x="5102" y="5632"/>
                  </a:lnTo>
                  <a:lnTo>
                    <a:pt x="5074" y="5632"/>
                  </a:lnTo>
                  <a:lnTo>
                    <a:pt x="5047" y="5632"/>
                  </a:lnTo>
                  <a:lnTo>
                    <a:pt x="5029" y="5632"/>
                  </a:lnTo>
                  <a:lnTo>
                    <a:pt x="5002" y="5650"/>
                  </a:lnTo>
                  <a:lnTo>
                    <a:pt x="4984" y="5668"/>
                  </a:lnTo>
                  <a:lnTo>
                    <a:pt x="5039" y="5713"/>
                  </a:lnTo>
                  <a:lnTo>
                    <a:pt x="5092" y="5749"/>
                  </a:lnTo>
                  <a:lnTo>
                    <a:pt x="5147" y="5785"/>
                  </a:lnTo>
                  <a:lnTo>
                    <a:pt x="5209" y="5822"/>
                  </a:lnTo>
                  <a:lnTo>
                    <a:pt x="5274" y="5849"/>
                  </a:lnTo>
                  <a:lnTo>
                    <a:pt x="5337" y="5876"/>
                  </a:lnTo>
                  <a:lnTo>
                    <a:pt x="5400" y="5903"/>
                  </a:lnTo>
                  <a:lnTo>
                    <a:pt x="5462" y="5921"/>
                  </a:lnTo>
                  <a:lnTo>
                    <a:pt x="5517" y="5957"/>
                  </a:lnTo>
                  <a:lnTo>
                    <a:pt x="5571" y="5976"/>
                  </a:lnTo>
                  <a:lnTo>
                    <a:pt x="5625" y="5984"/>
                  </a:lnTo>
                  <a:lnTo>
                    <a:pt x="5689" y="5994"/>
                  </a:lnTo>
                  <a:lnTo>
                    <a:pt x="5742" y="5994"/>
                  </a:lnTo>
                  <a:lnTo>
                    <a:pt x="5797" y="6002"/>
                  </a:lnTo>
                  <a:lnTo>
                    <a:pt x="5860" y="6012"/>
                  </a:lnTo>
                  <a:lnTo>
                    <a:pt x="5914" y="6020"/>
                  </a:lnTo>
                  <a:lnTo>
                    <a:pt x="5932" y="6020"/>
                  </a:lnTo>
                  <a:lnTo>
                    <a:pt x="5950" y="6012"/>
                  </a:lnTo>
                  <a:lnTo>
                    <a:pt x="5969" y="6002"/>
                  </a:lnTo>
                  <a:lnTo>
                    <a:pt x="5987" y="5994"/>
                  </a:lnTo>
                  <a:lnTo>
                    <a:pt x="6005" y="5984"/>
                  </a:lnTo>
                  <a:lnTo>
                    <a:pt x="6023" y="5984"/>
                  </a:lnTo>
                  <a:lnTo>
                    <a:pt x="6040" y="5994"/>
                  </a:lnTo>
                  <a:lnTo>
                    <a:pt x="6058" y="6012"/>
                  </a:lnTo>
                  <a:lnTo>
                    <a:pt x="6068" y="6029"/>
                  </a:lnTo>
                  <a:lnTo>
                    <a:pt x="6076" y="6039"/>
                  </a:lnTo>
                  <a:lnTo>
                    <a:pt x="6068" y="6047"/>
                  </a:lnTo>
                  <a:lnTo>
                    <a:pt x="6058" y="6057"/>
                  </a:lnTo>
                  <a:lnTo>
                    <a:pt x="6050" y="6065"/>
                  </a:lnTo>
                  <a:lnTo>
                    <a:pt x="6040" y="6075"/>
                  </a:lnTo>
                  <a:lnTo>
                    <a:pt x="6023" y="6083"/>
                  </a:lnTo>
                  <a:lnTo>
                    <a:pt x="6013" y="6102"/>
                  </a:lnTo>
                  <a:lnTo>
                    <a:pt x="6068" y="6138"/>
                  </a:lnTo>
                  <a:lnTo>
                    <a:pt x="6113" y="6165"/>
                  </a:lnTo>
                  <a:lnTo>
                    <a:pt x="6167" y="6183"/>
                  </a:lnTo>
                  <a:lnTo>
                    <a:pt x="6222" y="6201"/>
                  </a:lnTo>
                  <a:lnTo>
                    <a:pt x="6275" y="6211"/>
                  </a:lnTo>
                  <a:lnTo>
                    <a:pt x="6339" y="6219"/>
                  </a:lnTo>
                  <a:lnTo>
                    <a:pt x="6392" y="6229"/>
                  </a:lnTo>
                  <a:lnTo>
                    <a:pt x="6456" y="6247"/>
                  </a:lnTo>
                  <a:lnTo>
                    <a:pt x="6492" y="6255"/>
                  </a:lnTo>
                  <a:lnTo>
                    <a:pt x="6538" y="6265"/>
                  </a:lnTo>
                  <a:lnTo>
                    <a:pt x="6574" y="6265"/>
                  </a:lnTo>
                  <a:lnTo>
                    <a:pt x="6609" y="6274"/>
                  </a:lnTo>
                  <a:lnTo>
                    <a:pt x="6645" y="6282"/>
                  </a:lnTo>
                  <a:lnTo>
                    <a:pt x="6682" y="6292"/>
                  </a:lnTo>
                  <a:lnTo>
                    <a:pt x="6718" y="6300"/>
                  </a:lnTo>
                  <a:lnTo>
                    <a:pt x="6745" y="6328"/>
                  </a:lnTo>
                  <a:lnTo>
                    <a:pt x="6817" y="6337"/>
                  </a:lnTo>
                  <a:lnTo>
                    <a:pt x="6890" y="6346"/>
                  </a:lnTo>
                  <a:lnTo>
                    <a:pt x="6953" y="6364"/>
                  </a:lnTo>
                  <a:lnTo>
                    <a:pt x="7024" y="6383"/>
                  </a:lnTo>
                  <a:lnTo>
                    <a:pt x="7088" y="6401"/>
                  </a:lnTo>
                  <a:lnTo>
                    <a:pt x="7160" y="6418"/>
                  </a:lnTo>
                  <a:lnTo>
                    <a:pt x="7232" y="6436"/>
                  </a:lnTo>
                  <a:lnTo>
                    <a:pt x="7305" y="6454"/>
                  </a:lnTo>
                  <a:lnTo>
                    <a:pt x="7323" y="6464"/>
                  </a:lnTo>
                  <a:lnTo>
                    <a:pt x="7332" y="6472"/>
                  </a:lnTo>
                  <a:lnTo>
                    <a:pt x="7350" y="6482"/>
                  </a:lnTo>
                  <a:lnTo>
                    <a:pt x="7377" y="6482"/>
                  </a:lnTo>
                  <a:lnTo>
                    <a:pt x="7395" y="6482"/>
                  </a:lnTo>
                  <a:lnTo>
                    <a:pt x="7413" y="6490"/>
                  </a:lnTo>
                  <a:lnTo>
                    <a:pt x="7431" y="6490"/>
                  </a:lnTo>
                  <a:lnTo>
                    <a:pt x="7441" y="6490"/>
                  </a:lnTo>
                  <a:lnTo>
                    <a:pt x="7548" y="6527"/>
                  </a:lnTo>
                  <a:lnTo>
                    <a:pt x="7657" y="6563"/>
                  </a:lnTo>
                  <a:lnTo>
                    <a:pt x="7765" y="6599"/>
                  </a:lnTo>
                  <a:lnTo>
                    <a:pt x="7883" y="6644"/>
                  </a:lnTo>
                  <a:lnTo>
                    <a:pt x="7990" y="6680"/>
                  </a:lnTo>
                  <a:lnTo>
                    <a:pt x="8099" y="6707"/>
                  </a:lnTo>
                  <a:lnTo>
                    <a:pt x="8207" y="6744"/>
                  </a:lnTo>
                  <a:lnTo>
                    <a:pt x="8325" y="6771"/>
                  </a:lnTo>
                  <a:lnTo>
                    <a:pt x="8334" y="6771"/>
                  </a:lnTo>
                  <a:lnTo>
                    <a:pt x="8352" y="6762"/>
                  </a:lnTo>
                  <a:lnTo>
                    <a:pt x="8361" y="6762"/>
                  </a:lnTo>
                  <a:lnTo>
                    <a:pt x="8379" y="6762"/>
                  </a:lnTo>
                  <a:lnTo>
                    <a:pt x="8397" y="6753"/>
                  </a:lnTo>
                  <a:lnTo>
                    <a:pt x="8407" y="6744"/>
                  </a:lnTo>
                  <a:lnTo>
                    <a:pt x="8415" y="6735"/>
                  </a:lnTo>
                  <a:lnTo>
                    <a:pt x="8424" y="6725"/>
                  </a:lnTo>
                  <a:lnTo>
                    <a:pt x="8424" y="6717"/>
                  </a:lnTo>
                  <a:lnTo>
                    <a:pt x="8424" y="6707"/>
                  </a:lnTo>
                  <a:lnTo>
                    <a:pt x="8415" y="6707"/>
                  </a:lnTo>
                  <a:lnTo>
                    <a:pt x="8415" y="6699"/>
                  </a:lnTo>
                  <a:lnTo>
                    <a:pt x="8407" y="6699"/>
                  </a:lnTo>
                  <a:lnTo>
                    <a:pt x="8397" y="6699"/>
                  </a:lnTo>
                  <a:lnTo>
                    <a:pt x="8389" y="6699"/>
                  </a:lnTo>
                  <a:lnTo>
                    <a:pt x="8325" y="6707"/>
                  </a:lnTo>
                  <a:lnTo>
                    <a:pt x="8271" y="6699"/>
                  </a:lnTo>
                  <a:lnTo>
                    <a:pt x="8217" y="6671"/>
                  </a:lnTo>
                  <a:lnTo>
                    <a:pt x="8162" y="6653"/>
                  </a:lnTo>
                  <a:lnTo>
                    <a:pt x="8117" y="6636"/>
                  </a:lnTo>
                  <a:lnTo>
                    <a:pt x="8063" y="6617"/>
                  </a:lnTo>
                  <a:lnTo>
                    <a:pt x="8009" y="6599"/>
                  </a:lnTo>
                  <a:lnTo>
                    <a:pt x="7955" y="6581"/>
                  </a:lnTo>
                  <a:lnTo>
                    <a:pt x="7901" y="6563"/>
                  </a:lnTo>
                  <a:lnTo>
                    <a:pt x="7982" y="6545"/>
                  </a:lnTo>
                  <a:lnTo>
                    <a:pt x="8073" y="6518"/>
                  </a:lnTo>
                  <a:lnTo>
                    <a:pt x="8162" y="6490"/>
                  </a:lnTo>
                  <a:lnTo>
                    <a:pt x="8253" y="6472"/>
                  </a:lnTo>
                  <a:lnTo>
                    <a:pt x="8352" y="6446"/>
                  </a:lnTo>
                  <a:lnTo>
                    <a:pt x="8442" y="6409"/>
                  </a:lnTo>
                  <a:lnTo>
                    <a:pt x="8523" y="6373"/>
                  </a:lnTo>
                  <a:lnTo>
                    <a:pt x="8614" y="6318"/>
                  </a:lnTo>
                  <a:lnTo>
                    <a:pt x="8624" y="6318"/>
                  </a:lnTo>
                  <a:lnTo>
                    <a:pt x="8641" y="6310"/>
                  </a:lnTo>
                  <a:lnTo>
                    <a:pt x="8659" y="6310"/>
                  </a:lnTo>
                  <a:lnTo>
                    <a:pt x="8668" y="6300"/>
                  </a:lnTo>
                  <a:lnTo>
                    <a:pt x="8687" y="6292"/>
                  </a:lnTo>
                  <a:lnTo>
                    <a:pt x="8695" y="6282"/>
                  </a:lnTo>
                  <a:lnTo>
                    <a:pt x="8713" y="6282"/>
                  </a:lnTo>
                  <a:lnTo>
                    <a:pt x="8731" y="6274"/>
                  </a:lnTo>
                  <a:lnTo>
                    <a:pt x="8831" y="6237"/>
                  </a:lnTo>
                  <a:lnTo>
                    <a:pt x="8930" y="6192"/>
                  </a:lnTo>
                  <a:lnTo>
                    <a:pt x="9029" y="6148"/>
                  </a:lnTo>
                  <a:lnTo>
                    <a:pt x="9128" y="6102"/>
                  </a:lnTo>
                  <a:lnTo>
                    <a:pt x="9237" y="6057"/>
                  </a:lnTo>
                  <a:lnTo>
                    <a:pt x="9337" y="6012"/>
                  </a:lnTo>
                  <a:lnTo>
                    <a:pt x="9436" y="5976"/>
                  </a:lnTo>
                  <a:lnTo>
                    <a:pt x="9544" y="5939"/>
                  </a:lnTo>
                  <a:lnTo>
                    <a:pt x="9634" y="5921"/>
                  </a:lnTo>
                  <a:lnTo>
                    <a:pt x="9724" y="5912"/>
                  </a:lnTo>
                  <a:lnTo>
                    <a:pt x="9815" y="5912"/>
                  </a:lnTo>
                  <a:lnTo>
                    <a:pt x="9906" y="5903"/>
                  </a:lnTo>
                  <a:lnTo>
                    <a:pt x="10005" y="5894"/>
                  </a:lnTo>
                  <a:lnTo>
                    <a:pt x="10095" y="5894"/>
                  </a:lnTo>
                  <a:lnTo>
                    <a:pt x="10194" y="5885"/>
                  </a:lnTo>
                  <a:lnTo>
                    <a:pt x="10285" y="5867"/>
                  </a:lnTo>
                  <a:lnTo>
                    <a:pt x="10321" y="5876"/>
                  </a:lnTo>
                  <a:lnTo>
                    <a:pt x="10357" y="5885"/>
                  </a:lnTo>
                  <a:lnTo>
                    <a:pt x="10402" y="5885"/>
                  </a:lnTo>
                  <a:lnTo>
                    <a:pt x="10438" y="5885"/>
                  </a:lnTo>
                  <a:lnTo>
                    <a:pt x="10483" y="5885"/>
                  </a:lnTo>
                  <a:lnTo>
                    <a:pt x="10519" y="5876"/>
                  </a:lnTo>
                  <a:lnTo>
                    <a:pt x="10556" y="5876"/>
                  </a:lnTo>
                  <a:lnTo>
                    <a:pt x="10591" y="5876"/>
                  </a:lnTo>
                  <a:lnTo>
                    <a:pt x="10601" y="5885"/>
                  </a:lnTo>
                  <a:lnTo>
                    <a:pt x="10609" y="5894"/>
                  </a:lnTo>
                  <a:lnTo>
                    <a:pt x="10619" y="5894"/>
                  </a:lnTo>
                  <a:lnTo>
                    <a:pt x="10627" y="5894"/>
                  </a:lnTo>
                  <a:lnTo>
                    <a:pt x="10637" y="5894"/>
                  </a:lnTo>
                  <a:lnTo>
                    <a:pt x="10655" y="5894"/>
                  </a:lnTo>
                  <a:lnTo>
                    <a:pt x="10664" y="5894"/>
                  </a:lnTo>
                  <a:lnTo>
                    <a:pt x="10673" y="5885"/>
                  </a:lnTo>
                  <a:lnTo>
                    <a:pt x="10673" y="5894"/>
                  </a:lnTo>
                  <a:lnTo>
                    <a:pt x="10673" y="5903"/>
                  </a:lnTo>
                  <a:lnTo>
                    <a:pt x="10682" y="5912"/>
                  </a:lnTo>
                  <a:lnTo>
                    <a:pt x="10708" y="5885"/>
                  </a:lnTo>
                  <a:lnTo>
                    <a:pt x="10708" y="5894"/>
                  </a:lnTo>
                  <a:lnTo>
                    <a:pt x="10708" y="5903"/>
                  </a:lnTo>
                  <a:lnTo>
                    <a:pt x="10718" y="5903"/>
                  </a:lnTo>
                  <a:lnTo>
                    <a:pt x="10718" y="5912"/>
                  </a:lnTo>
                  <a:lnTo>
                    <a:pt x="10727" y="5912"/>
                  </a:lnTo>
                  <a:lnTo>
                    <a:pt x="10745" y="5912"/>
                  </a:lnTo>
                  <a:lnTo>
                    <a:pt x="10763" y="5912"/>
                  </a:lnTo>
                  <a:lnTo>
                    <a:pt x="10781" y="5912"/>
                  </a:lnTo>
                  <a:lnTo>
                    <a:pt x="10799" y="5912"/>
                  </a:lnTo>
                  <a:lnTo>
                    <a:pt x="10817" y="5921"/>
                  </a:lnTo>
                  <a:lnTo>
                    <a:pt x="10835" y="5930"/>
                  </a:lnTo>
                  <a:lnTo>
                    <a:pt x="10854" y="5930"/>
                  </a:lnTo>
                  <a:lnTo>
                    <a:pt x="10862" y="5939"/>
                  </a:lnTo>
                  <a:lnTo>
                    <a:pt x="10890" y="5948"/>
                  </a:lnTo>
                  <a:lnTo>
                    <a:pt x="10917" y="5948"/>
                  </a:lnTo>
                  <a:lnTo>
                    <a:pt x="10943" y="5957"/>
                  </a:lnTo>
                  <a:lnTo>
                    <a:pt x="10971" y="5966"/>
                  </a:lnTo>
                  <a:lnTo>
                    <a:pt x="10998" y="5966"/>
                  </a:lnTo>
                  <a:lnTo>
                    <a:pt x="11024" y="5976"/>
                  </a:lnTo>
                  <a:lnTo>
                    <a:pt x="11052" y="5976"/>
                  </a:lnTo>
                  <a:lnTo>
                    <a:pt x="11079" y="5984"/>
                  </a:lnTo>
                  <a:lnTo>
                    <a:pt x="11133" y="6002"/>
                  </a:lnTo>
                  <a:lnTo>
                    <a:pt x="11196" y="6029"/>
                  </a:lnTo>
                  <a:lnTo>
                    <a:pt x="11259" y="6057"/>
                  </a:lnTo>
                  <a:lnTo>
                    <a:pt x="11314" y="6083"/>
                  </a:lnTo>
                  <a:lnTo>
                    <a:pt x="11377" y="6120"/>
                  </a:lnTo>
                  <a:lnTo>
                    <a:pt x="11431" y="6148"/>
                  </a:lnTo>
                  <a:lnTo>
                    <a:pt x="11486" y="6183"/>
                  </a:lnTo>
                  <a:lnTo>
                    <a:pt x="11549" y="6211"/>
                  </a:lnTo>
                  <a:lnTo>
                    <a:pt x="11557" y="6211"/>
                  </a:lnTo>
                  <a:lnTo>
                    <a:pt x="11575" y="6219"/>
                  </a:lnTo>
                  <a:lnTo>
                    <a:pt x="11585" y="6229"/>
                  </a:lnTo>
                  <a:lnTo>
                    <a:pt x="11593" y="6237"/>
                  </a:lnTo>
                  <a:lnTo>
                    <a:pt x="11612" y="6255"/>
                  </a:lnTo>
                  <a:lnTo>
                    <a:pt x="11630" y="6265"/>
                  </a:lnTo>
                  <a:lnTo>
                    <a:pt x="11639" y="6265"/>
                  </a:lnTo>
                  <a:lnTo>
                    <a:pt x="11657" y="6265"/>
                  </a:lnTo>
                  <a:lnTo>
                    <a:pt x="11684" y="6274"/>
                  </a:lnTo>
                  <a:lnTo>
                    <a:pt x="11711" y="6292"/>
                  </a:lnTo>
                  <a:lnTo>
                    <a:pt x="11739" y="6310"/>
                  </a:lnTo>
                  <a:lnTo>
                    <a:pt x="11765" y="6337"/>
                  </a:lnTo>
                  <a:lnTo>
                    <a:pt x="11792" y="6364"/>
                  </a:lnTo>
                  <a:lnTo>
                    <a:pt x="11820" y="6391"/>
                  </a:lnTo>
                  <a:lnTo>
                    <a:pt x="11846" y="6418"/>
                  </a:lnTo>
                  <a:lnTo>
                    <a:pt x="11873" y="6436"/>
                  </a:lnTo>
                  <a:lnTo>
                    <a:pt x="11891" y="6409"/>
                  </a:lnTo>
                  <a:lnTo>
                    <a:pt x="11909" y="6427"/>
                  </a:lnTo>
                  <a:lnTo>
                    <a:pt x="11928" y="6446"/>
                  </a:lnTo>
                  <a:lnTo>
                    <a:pt x="11946" y="6454"/>
                  </a:lnTo>
                  <a:lnTo>
                    <a:pt x="11964" y="6464"/>
                  </a:lnTo>
                  <a:lnTo>
                    <a:pt x="11982" y="6472"/>
                  </a:lnTo>
                  <a:lnTo>
                    <a:pt x="12009" y="6490"/>
                  </a:lnTo>
                  <a:lnTo>
                    <a:pt x="12027" y="6500"/>
                  </a:lnTo>
                  <a:lnTo>
                    <a:pt x="12045" y="6518"/>
                  </a:lnTo>
                  <a:lnTo>
                    <a:pt x="12118" y="6590"/>
                  </a:lnTo>
                  <a:lnTo>
                    <a:pt x="12172" y="6662"/>
                  </a:lnTo>
                  <a:lnTo>
                    <a:pt x="12225" y="6735"/>
                  </a:lnTo>
                  <a:lnTo>
                    <a:pt x="12280" y="6816"/>
                  </a:lnTo>
                  <a:lnTo>
                    <a:pt x="12316" y="6889"/>
                  </a:lnTo>
                  <a:lnTo>
                    <a:pt x="12352" y="6978"/>
                  </a:lnTo>
                  <a:lnTo>
                    <a:pt x="12379" y="7060"/>
                  </a:lnTo>
                  <a:lnTo>
                    <a:pt x="12407" y="7150"/>
                  </a:lnTo>
                  <a:lnTo>
                    <a:pt x="12397" y="7159"/>
                  </a:lnTo>
                  <a:lnTo>
                    <a:pt x="12389" y="7159"/>
                  </a:lnTo>
                  <a:lnTo>
                    <a:pt x="12389" y="7169"/>
                  </a:lnTo>
                  <a:lnTo>
                    <a:pt x="12379" y="7169"/>
                  </a:lnTo>
                  <a:lnTo>
                    <a:pt x="12371" y="7177"/>
                  </a:lnTo>
                  <a:lnTo>
                    <a:pt x="12361" y="7187"/>
                  </a:lnTo>
                  <a:lnTo>
                    <a:pt x="12361" y="7195"/>
                  </a:lnTo>
                  <a:lnTo>
                    <a:pt x="12379" y="7241"/>
                  </a:lnTo>
                  <a:lnTo>
                    <a:pt x="12407" y="7276"/>
                  </a:lnTo>
                  <a:lnTo>
                    <a:pt x="12424" y="7322"/>
                  </a:lnTo>
                  <a:lnTo>
                    <a:pt x="12442" y="7377"/>
                  </a:lnTo>
                  <a:lnTo>
                    <a:pt x="12452" y="7422"/>
                  </a:lnTo>
                  <a:lnTo>
                    <a:pt x="12460" y="7476"/>
                  </a:lnTo>
                  <a:lnTo>
                    <a:pt x="12460" y="7521"/>
                  </a:lnTo>
                  <a:lnTo>
                    <a:pt x="12470" y="7575"/>
                  </a:lnTo>
                  <a:lnTo>
                    <a:pt x="12506" y="7657"/>
                  </a:lnTo>
                  <a:lnTo>
                    <a:pt x="12551" y="7738"/>
                  </a:lnTo>
                  <a:lnTo>
                    <a:pt x="12587" y="7819"/>
                  </a:lnTo>
                  <a:lnTo>
                    <a:pt x="12632" y="7900"/>
                  </a:lnTo>
                  <a:lnTo>
                    <a:pt x="12668" y="7982"/>
                  </a:lnTo>
                  <a:lnTo>
                    <a:pt x="12713" y="8064"/>
                  </a:lnTo>
                  <a:lnTo>
                    <a:pt x="12758" y="8145"/>
                  </a:lnTo>
                  <a:lnTo>
                    <a:pt x="12804" y="8217"/>
                  </a:lnTo>
                  <a:lnTo>
                    <a:pt x="12813" y="8236"/>
                  </a:lnTo>
                  <a:lnTo>
                    <a:pt x="12822" y="8254"/>
                  </a:lnTo>
                  <a:lnTo>
                    <a:pt x="12831" y="8271"/>
                  </a:lnTo>
                  <a:lnTo>
                    <a:pt x="12840" y="8289"/>
                  </a:lnTo>
                  <a:lnTo>
                    <a:pt x="12849" y="8307"/>
                  </a:lnTo>
                  <a:lnTo>
                    <a:pt x="12849" y="8317"/>
                  </a:lnTo>
                  <a:lnTo>
                    <a:pt x="12840" y="8335"/>
                  </a:lnTo>
                  <a:lnTo>
                    <a:pt x="12831" y="8343"/>
                  </a:lnTo>
                  <a:lnTo>
                    <a:pt x="12831" y="8362"/>
                  </a:lnTo>
                  <a:lnTo>
                    <a:pt x="12831" y="8371"/>
                  </a:lnTo>
                  <a:lnTo>
                    <a:pt x="12840" y="8380"/>
                  </a:lnTo>
                  <a:lnTo>
                    <a:pt x="12857" y="8380"/>
                  </a:lnTo>
                  <a:lnTo>
                    <a:pt x="12867" y="8380"/>
                  </a:lnTo>
                  <a:lnTo>
                    <a:pt x="12885" y="8380"/>
                  </a:lnTo>
                  <a:lnTo>
                    <a:pt x="12894" y="8389"/>
                  </a:lnTo>
                  <a:lnTo>
                    <a:pt x="12903" y="8398"/>
                  </a:lnTo>
                  <a:lnTo>
                    <a:pt x="12894" y="8406"/>
                  </a:lnTo>
                  <a:lnTo>
                    <a:pt x="12885" y="8416"/>
                  </a:lnTo>
                  <a:lnTo>
                    <a:pt x="12876" y="8425"/>
                  </a:lnTo>
                  <a:lnTo>
                    <a:pt x="12867" y="8425"/>
                  </a:lnTo>
                  <a:lnTo>
                    <a:pt x="12857" y="8434"/>
                  </a:lnTo>
                  <a:lnTo>
                    <a:pt x="12849" y="8443"/>
                  </a:lnTo>
                  <a:lnTo>
                    <a:pt x="12840" y="8452"/>
                  </a:lnTo>
                  <a:lnTo>
                    <a:pt x="12840" y="8461"/>
                  </a:lnTo>
                  <a:lnTo>
                    <a:pt x="12912" y="8597"/>
                  </a:lnTo>
                  <a:lnTo>
                    <a:pt x="12975" y="8742"/>
                  </a:lnTo>
                  <a:lnTo>
                    <a:pt x="13029" y="8886"/>
                  </a:lnTo>
                  <a:lnTo>
                    <a:pt x="13092" y="9030"/>
                  </a:lnTo>
                  <a:lnTo>
                    <a:pt x="13156" y="9175"/>
                  </a:lnTo>
                  <a:lnTo>
                    <a:pt x="13228" y="9301"/>
                  </a:lnTo>
                  <a:lnTo>
                    <a:pt x="13274" y="9366"/>
                  </a:lnTo>
                  <a:lnTo>
                    <a:pt x="13327" y="9429"/>
                  </a:lnTo>
                  <a:lnTo>
                    <a:pt x="13390" y="9483"/>
                  </a:lnTo>
                  <a:lnTo>
                    <a:pt x="13454" y="9528"/>
                  </a:lnTo>
                  <a:lnTo>
                    <a:pt x="13454" y="9546"/>
                  </a:lnTo>
                  <a:lnTo>
                    <a:pt x="13445" y="9555"/>
                  </a:lnTo>
                  <a:lnTo>
                    <a:pt x="13445" y="9573"/>
                  </a:lnTo>
                  <a:lnTo>
                    <a:pt x="13436" y="9582"/>
                  </a:lnTo>
                  <a:lnTo>
                    <a:pt x="13426" y="9600"/>
                  </a:lnTo>
                  <a:lnTo>
                    <a:pt x="13426" y="9609"/>
                  </a:lnTo>
                  <a:lnTo>
                    <a:pt x="13436" y="9619"/>
                  </a:lnTo>
                  <a:lnTo>
                    <a:pt x="13445" y="9636"/>
                  </a:lnTo>
                  <a:lnTo>
                    <a:pt x="13562" y="9718"/>
                  </a:lnTo>
                  <a:lnTo>
                    <a:pt x="13679" y="9790"/>
                  </a:lnTo>
                  <a:lnTo>
                    <a:pt x="13797" y="9872"/>
                  </a:lnTo>
                  <a:lnTo>
                    <a:pt x="13914" y="9943"/>
                  </a:lnTo>
                  <a:lnTo>
                    <a:pt x="14032" y="10034"/>
                  </a:lnTo>
                  <a:lnTo>
                    <a:pt x="14131" y="10125"/>
                  </a:lnTo>
                  <a:lnTo>
                    <a:pt x="14185" y="10170"/>
                  </a:lnTo>
                  <a:lnTo>
                    <a:pt x="14230" y="10224"/>
                  </a:lnTo>
                  <a:lnTo>
                    <a:pt x="14267" y="10287"/>
                  </a:lnTo>
                  <a:lnTo>
                    <a:pt x="14303" y="10342"/>
                  </a:lnTo>
                  <a:lnTo>
                    <a:pt x="14357" y="10441"/>
                  </a:lnTo>
                  <a:lnTo>
                    <a:pt x="14402" y="10540"/>
                  </a:lnTo>
                  <a:lnTo>
                    <a:pt x="14438" y="10640"/>
                  </a:lnTo>
                  <a:lnTo>
                    <a:pt x="14465" y="10749"/>
                  </a:lnTo>
                  <a:lnTo>
                    <a:pt x="14492" y="10856"/>
                  </a:lnTo>
                  <a:lnTo>
                    <a:pt x="14501" y="10965"/>
                  </a:lnTo>
                  <a:lnTo>
                    <a:pt x="14510" y="11083"/>
                  </a:lnTo>
                  <a:lnTo>
                    <a:pt x="14520" y="11191"/>
                  </a:lnTo>
                  <a:lnTo>
                    <a:pt x="14528" y="11290"/>
                  </a:lnTo>
                  <a:lnTo>
                    <a:pt x="14546" y="11381"/>
                  </a:lnTo>
                  <a:lnTo>
                    <a:pt x="14574" y="11472"/>
                  </a:lnTo>
                  <a:lnTo>
                    <a:pt x="14609" y="11553"/>
                  </a:lnTo>
                  <a:lnTo>
                    <a:pt x="14655" y="11634"/>
                  </a:lnTo>
                  <a:lnTo>
                    <a:pt x="14700" y="11715"/>
                  </a:lnTo>
                  <a:lnTo>
                    <a:pt x="14745" y="11796"/>
                  </a:lnTo>
                  <a:lnTo>
                    <a:pt x="14791" y="11877"/>
                  </a:lnTo>
                  <a:lnTo>
                    <a:pt x="14817" y="11942"/>
                  </a:lnTo>
                  <a:lnTo>
                    <a:pt x="14836" y="12005"/>
                  </a:lnTo>
                  <a:lnTo>
                    <a:pt x="14854" y="12068"/>
                  </a:lnTo>
                  <a:lnTo>
                    <a:pt x="14872" y="12131"/>
                  </a:lnTo>
                  <a:lnTo>
                    <a:pt x="14880" y="12195"/>
                  </a:lnTo>
                  <a:lnTo>
                    <a:pt x="14880" y="12258"/>
                  </a:lnTo>
                  <a:lnTo>
                    <a:pt x="14880" y="12330"/>
                  </a:lnTo>
                  <a:lnTo>
                    <a:pt x="14862" y="12393"/>
                  </a:lnTo>
                  <a:lnTo>
                    <a:pt x="14854" y="12430"/>
                  </a:lnTo>
                  <a:lnTo>
                    <a:pt x="14826" y="12456"/>
                  </a:lnTo>
                  <a:lnTo>
                    <a:pt x="14799" y="12475"/>
                  </a:lnTo>
                  <a:lnTo>
                    <a:pt x="14773" y="12484"/>
                  </a:lnTo>
                  <a:lnTo>
                    <a:pt x="14745" y="12493"/>
                  </a:lnTo>
                  <a:lnTo>
                    <a:pt x="14709" y="12501"/>
                  </a:lnTo>
                  <a:lnTo>
                    <a:pt x="14673" y="12501"/>
                  </a:lnTo>
                  <a:lnTo>
                    <a:pt x="14646" y="12511"/>
                  </a:lnTo>
                  <a:lnTo>
                    <a:pt x="14591" y="12501"/>
                  </a:lnTo>
                  <a:lnTo>
                    <a:pt x="14546" y="12484"/>
                  </a:lnTo>
                  <a:lnTo>
                    <a:pt x="14510" y="12456"/>
                  </a:lnTo>
                  <a:lnTo>
                    <a:pt x="14483" y="12420"/>
                  </a:lnTo>
                  <a:lnTo>
                    <a:pt x="14457" y="12375"/>
                  </a:lnTo>
                  <a:lnTo>
                    <a:pt x="14438" y="12330"/>
                  </a:lnTo>
                  <a:lnTo>
                    <a:pt x="14411" y="12284"/>
                  </a:lnTo>
                  <a:lnTo>
                    <a:pt x="14393" y="12248"/>
                  </a:lnTo>
                  <a:lnTo>
                    <a:pt x="14393" y="12213"/>
                  </a:lnTo>
                  <a:lnTo>
                    <a:pt x="14393" y="12167"/>
                  </a:lnTo>
                  <a:lnTo>
                    <a:pt x="14393" y="12131"/>
                  </a:lnTo>
                  <a:lnTo>
                    <a:pt x="14393" y="12086"/>
                  </a:lnTo>
                  <a:lnTo>
                    <a:pt x="14402" y="12041"/>
                  </a:lnTo>
                  <a:lnTo>
                    <a:pt x="14402" y="12005"/>
                  </a:lnTo>
                  <a:lnTo>
                    <a:pt x="14411" y="11960"/>
                  </a:lnTo>
                  <a:lnTo>
                    <a:pt x="14420" y="11914"/>
                  </a:lnTo>
                  <a:lnTo>
                    <a:pt x="14411" y="11914"/>
                  </a:lnTo>
                  <a:lnTo>
                    <a:pt x="14411" y="11905"/>
                  </a:lnTo>
                  <a:lnTo>
                    <a:pt x="14402" y="11905"/>
                  </a:lnTo>
                  <a:lnTo>
                    <a:pt x="14393" y="11896"/>
                  </a:lnTo>
                  <a:lnTo>
                    <a:pt x="14384" y="11896"/>
                  </a:lnTo>
                  <a:lnTo>
                    <a:pt x="14374" y="11896"/>
                  </a:lnTo>
                  <a:lnTo>
                    <a:pt x="14366" y="11896"/>
                  </a:lnTo>
                  <a:lnTo>
                    <a:pt x="14348" y="11914"/>
                  </a:lnTo>
                  <a:lnTo>
                    <a:pt x="14330" y="11986"/>
                  </a:lnTo>
                  <a:lnTo>
                    <a:pt x="14321" y="12059"/>
                  </a:lnTo>
                  <a:lnTo>
                    <a:pt x="14311" y="12131"/>
                  </a:lnTo>
                  <a:lnTo>
                    <a:pt x="14311" y="12213"/>
                  </a:lnTo>
                  <a:lnTo>
                    <a:pt x="14321" y="12284"/>
                  </a:lnTo>
                  <a:lnTo>
                    <a:pt x="14339" y="12357"/>
                  </a:lnTo>
                  <a:lnTo>
                    <a:pt x="14357" y="12384"/>
                  </a:lnTo>
                  <a:lnTo>
                    <a:pt x="14374" y="12420"/>
                  </a:lnTo>
                  <a:lnTo>
                    <a:pt x="14393" y="12448"/>
                  </a:lnTo>
                  <a:lnTo>
                    <a:pt x="14420" y="12475"/>
                  </a:lnTo>
                  <a:lnTo>
                    <a:pt x="14447" y="12511"/>
                  </a:lnTo>
                  <a:lnTo>
                    <a:pt x="14474" y="12529"/>
                  </a:lnTo>
                  <a:lnTo>
                    <a:pt x="14501" y="12556"/>
                  </a:lnTo>
                  <a:lnTo>
                    <a:pt x="14538" y="12565"/>
                  </a:lnTo>
                  <a:lnTo>
                    <a:pt x="14574" y="12583"/>
                  </a:lnTo>
                  <a:lnTo>
                    <a:pt x="14609" y="12592"/>
                  </a:lnTo>
                  <a:lnTo>
                    <a:pt x="14655" y="12592"/>
                  </a:lnTo>
                  <a:lnTo>
                    <a:pt x="14690" y="12602"/>
                  </a:lnTo>
                  <a:lnTo>
                    <a:pt x="14700" y="12619"/>
                  </a:lnTo>
                  <a:lnTo>
                    <a:pt x="14700" y="12637"/>
                  </a:lnTo>
                  <a:lnTo>
                    <a:pt x="14690" y="12655"/>
                  </a:lnTo>
                  <a:lnTo>
                    <a:pt x="14682" y="12665"/>
                  </a:lnTo>
                  <a:lnTo>
                    <a:pt x="14673" y="12673"/>
                  </a:lnTo>
                  <a:lnTo>
                    <a:pt x="14664" y="12691"/>
                  </a:lnTo>
                  <a:lnTo>
                    <a:pt x="14655" y="12701"/>
                  </a:lnTo>
                  <a:lnTo>
                    <a:pt x="14673" y="12719"/>
                  </a:lnTo>
                  <a:lnTo>
                    <a:pt x="14664" y="12737"/>
                  </a:lnTo>
                  <a:lnTo>
                    <a:pt x="14655" y="12737"/>
                  </a:lnTo>
                  <a:lnTo>
                    <a:pt x="14646" y="12746"/>
                  </a:lnTo>
                  <a:lnTo>
                    <a:pt x="14637" y="12746"/>
                  </a:lnTo>
                  <a:lnTo>
                    <a:pt x="14627" y="12746"/>
                  </a:lnTo>
                  <a:lnTo>
                    <a:pt x="14619" y="12754"/>
                  </a:lnTo>
                  <a:lnTo>
                    <a:pt x="14619" y="12764"/>
                  </a:lnTo>
                  <a:lnTo>
                    <a:pt x="14619" y="12782"/>
                  </a:lnTo>
                  <a:lnTo>
                    <a:pt x="14583" y="12791"/>
                  </a:lnTo>
                  <a:lnTo>
                    <a:pt x="14546" y="12800"/>
                  </a:lnTo>
                  <a:lnTo>
                    <a:pt x="14501" y="12800"/>
                  </a:lnTo>
                  <a:lnTo>
                    <a:pt x="14457" y="12800"/>
                  </a:lnTo>
                  <a:lnTo>
                    <a:pt x="14411" y="12791"/>
                  </a:lnTo>
                  <a:lnTo>
                    <a:pt x="14366" y="12772"/>
                  </a:lnTo>
                  <a:lnTo>
                    <a:pt x="14330" y="12754"/>
                  </a:lnTo>
                  <a:lnTo>
                    <a:pt x="14293" y="12737"/>
                  </a:lnTo>
                  <a:lnTo>
                    <a:pt x="14267" y="12709"/>
                  </a:lnTo>
                  <a:lnTo>
                    <a:pt x="14240" y="12683"/>
                  </a:lnTo>
                  <a:lnTo>
                    <a:pt x="14222" y="12646"/>
                  </a:lnTo>
                  <a:lnTo>
                    <a:pt x="14204" y="12619"/>
                  </a:lnTo>
                  <a:lnTo>
                    <a:pt x="14185" y="12583"/>
                  </a:lnTo>
                  <a:lnTo>
                    <a:pt x="14167" y="12547"/>
                  </a:lnTo>
                  <a:lnTo>
                    <a:pt x="14149" y="12519"/>
                  </a:lnTo>
                  <a:lnTo>
                    <a:pt x="14131" y="12484"/>
                  </a:lnTo>
                  <a:lnTo>
                    <a:pt x="14122" y="12438"/>
                  </a:lnTo>
                  <a:lnTo>
                    <a:pt x="14113" y="12402"/>
                  </a:lnTo>
                  <a:lnTo>
                    <a:pt x="14104" y="12357"/>
                  </a:lnTo>
                  <a:lnTo>
                    <a:pt x="14104" y="12312"/>
                  </a:lnTo>
                  <a:lnTo>
                    <a:pt x="14095" y="12258"/>
                  </a:lnTo>
                  <a:lnTo>
                    <a:pt x="14104" y="12213"/>
                  </a:lnTo>
                  <a:lnTo>
                    <a:pt x="14113" y="12167"/>
                  </a:lnTo>
                  <a:lnTo>
                    <a:pt x="14131" y="12131"/>
                  </a:lnTo>
                  <a:lnTo>
                    <a:pt x="14122" y="12122"/>
                  </a:lnTo>
                  <a:lnTo>
                    <a:pt x="14113" y="12122"/>
                  </a:lnTo>
                  <a:lnTo>
                    <a:pt x="14113" y="12114"/>
                  </a:lnTo>
                  <a:lnTo>
                    <a:pt x="14104" y="12114"/>
                  </a:lnTo>
                  <a:lnTo>
                    <a:pt x="14095" y="12114"/>
                  </a:lnTo>
                  <a:lnTo>
                    <a:pt x="14086" y="12114"/>
                  </a:lnTo>
                  <a:lnTo>
                    <a:pt x="14077" y="12114"/>
                  </a:lnTo>
                  <a:lnTo>
                    <a:pt x="14077" y="12122"/>
                  </a:lnTo>
                  <a:lnTo>
                    <a:pt x="14040" y="12167"/>
                  </a:lnTo>
                  <a:lnTo>
                    <a:pt x="14023" y="12221"/>
                  </a:lnTo>
                  <a:lnTo>
                    <a:pt x="14014" y="12284"/>
                  </a:lnTo>
                  <a:lnTo>
                    <a:pt x="14014" y="12348"/>
                  </a:lnTo>
                  <a:lnTo>
                    <a:pt x="14023" y="12402"/>
                  </a:lnTo>
                  <a:lnTo>
                    <a:pt x="14032" y="12466"/>
                  </a:lnTo>
                  <a:lnTo>
                    <a:pt x="14050" y="12519"/>
                  </a:lnTo>
                  <a:lnTo>
                    <a:pt x="14068" y="12565"/>
                  </a:lnTo>
                  <a:lnTo>
                    <a:pt x="14086" y="12619"/>
                  </a:lnTo>
                  <a:lnTo>
                    <a:pt x="14113" y="12665"/>
                  </a:lnTo>
                  <a:lnTo>
                    <a:pt x="14149" y="12709"/>
                  </a:lnTo>
                  <a:lnTo>
                    <a:pt x="14185" y="12754"/>
                  </a:lnTo>
                  <a:lnTo>
                    <a:pt x="14230" y="12791"/>
                  </a:lnTo>
                  <a:lnTo>
                    <a:pt x="14275" y="12827"/>
                  </a:lnTo>
                  <a:lnTo>
                    <a:pt x="14321" y="12845"/>
                  </a:lnTo>
                  <a:lnTo>
                    <a:pt x="14374" y="12863"/>
                  </a:lnTo>
                  <a:lnTo>
                    <a:pt x="14303" y="12881"/>
                  </a:lnTo>
                  <a:lnTo>
                    <a:pt x="14240" y="12872"/>
                  </a:lnTo>
                  <a:lnTo>
                    <a:pt x="14176" y="12863"/>
                  </a:lnTo>
                  <a:lnTo>
                    <a:pt x="14122" y="12837"/>
                  </a:lnTo>
                  <a:lnTo>
                    <a:pt x="14068" y="12800"/>
                  </a:lnTo>
                  <a:lnTo>
                    <a:pt x="14014" y="12764"/>
                  </a:lnTo>
                  <a:lnTo>
                    <a:pt x="13969" y="12728"/>
                  </a:lnTo>
                  <a:lnTo>
                    <a:pt x="13914" y="12691"/>
                  </a:lnTo>
                  <a:lnTo>
                    <a:pt x="13851" y="12637"/>
                  </a:lnTo>
                  <a:lnTo>
                    <a:pt x="13815" y="12565"/>
                  </a:lnTo>
                  <a:lnTo>
                    <a:pt x="13779" y="12493"/>
                  </a:lnTo>
                  <a:lnTo>
                    <a:pt x="13761" y="12412"/>
                  </a:lnTo>
                  <a:lnTo>
                    <a:pt x="13742" y="12330"/>
                  </a:lnTo>
                  <a:lnTo>
                    <a:pt x="13734" y="12248"/>
                  </a:lnTo>
                  <a:lnTo>
                    <a:pt x="13724" y="12167"/>
                  </a:lnTo>
                  <a:lnTo>
                    <a:pt x="13707" y="12095"/>
                  </a:lnTo>
                  <a:lnTo>
                    <a:pt x="13689" y="11942"/>
                  </a:lnTo>
                  <a:lnTo>
                    <a:pt x="13661" y="11788"/>
                  </a:lnTo>
                  <a:lnTo>
                    <a:pt x="13616" y="11634"/>
                  </a:lnTo>
                  <a:lnTo>
                    <a:pt x="13562" y="11490"/>
                  </a:lnTo>
                  <a:lnTo>
                    <a:pt x="13508" y="11345"/>
                  </a:lnTo>
                  <a:lnTo>
                    <a:pt x="13436" y="11209"/>
                  </a:lnTo>
                  <a:lnTo>
                    <a:pt x="13363" y="11073"/>
                  </a:lnTo>
                  <a:lnTo>
                    <a:pt x="13291" y="10929"/>
                  </a:lnTo>
                  <a:lnTo>
                    <a:pt x="13156" y="10749"/>
                  </a:lnTo>
                  <a:lnTo>
                    <a:pt x="13011" y="10577"/>
                  </a:lnTo>
                  <a:lnTo>
                    <a:pt x="12849" y="10405"/>
                  </a:lnTo>
                  <a:lnTo>
                    <a:pt x="12677" y="10251"/>
                  </a:lnTo>
                  <a:lnTo>
                    <a:pt x="12497" y="10107"/>
                  </a:lnTo>
                  <a:lnTo>
                    <a:pt x="12307" y="9971"/>
                  </a:lnTo>
                  <a:lnTo>
                    <a:pt x="12118" y="9844"/>
                  </a:lnTo>
                  <a:lnTo>
                    <a:pt x="11928" y="9726"/>
                  </a:lnTo>
                  <a:lnTo>
                    <a:pt x="11873" y="9718"/>
                  </a:lnTo>
                  <a:lnTo>
                    <a:pt x="11828" y="9700"/>
                  </a:lnTo>
                  <a:lnTo>
                    <a:pt x="11783" y="9672"/>
                  </a:lnTo>
                  <a:lnTo>
                    <a:pt x="11739" y="9636"/>
                  </a:lnTo>
                  <a:lnTo>
                    <a:pt x="11693" y="9600"/>
                  </a:lnTo>
                  <a:lnTo>
                    <a:pt x="11657" y="9564"/>
                  </a:lnTo>
                  <a:lnTo>
                    <a:pt x="11621" y="9528"/>
                  </a:lnTo>
                  <a:lnTo>
                    <a:pt x="11575" y="9501"/>
                  </a:lnTo>
                  <a:lnTo>
                    <a:pt x="11549" y="9510"/>
                  </a:lnTo>
                  <a:lnTo>
                    <a:pt x="11512" y="9528"/>
                  </a:lnTo>
                  <a:lnTo>
                    <a:pt x="11494" y="9555"/>
                  </a:lnTo>
                  <a:lnTo>
                    <a:pt x="11467" y="9591"/>
                  </a:lnTo>
                  <a:lnTo>
                    <a:pt x="11441" y="9609"/>
                  </a:lnTo>
                  <a:lnTo>
                    <a:pt x="11423" y="9627"/>
                  </a:lnTo>
                  <a:lnTo>
                    <a:pt x="11404" y="9619"/>
                  </a:lnTo>
                  <a:lnTo>
                    <a:pt x="11395" y="9619"/>
                  </a:lnTo>
                  <a:lnTo>
                    <a:pt x="11377" y="9600"/>
                  </a:lnTo>
                  <a:lnTo>
                    <a:pt x="11359" y="9573"/>
                  </a:lnTo>
                  <a:lnTo>
                    <a:pt x="11296" y="9555"/>
                  </a:lnTo>
                  <a:lnTo>
                    <a:pt x="11233" y="9518"/>
                  </a:lnTo>
                  <a:lnTo>
                    <a:pt x="11170" y="9492"/>
                  </a:lnTo>
                  <a:lnTo>
                    <a:pt x="11115" y="9455"/>
                  </a:lnTo>
                  <a:lnTo>
                    <a:pt x="11052" y="9410"/>
                  </a:lnTo>
                  <a:lnTo>
                    <a:pt x="10998" y="9374"/>
                  </a:lnTo>
                  <a:lnTo>
                    <a:pt x="10935" y="9329"/>
                  </a:lnTo>
                  <a:lnTo>
                    <a:pt x="10880" y="9283"/>
                  </a:lnTo>
                  <a:lnTo>
                    <a:pt x="10835" y="9230"/>
                  </a:lnTo>
                  <a:lnTo>
                    <a:pt x="10791" y="9184"/>
                  </a:lnTo>
                  <a:lnTo>
                    <a:pt x="10754" y="9139"/>
                  </a:lnTo>
                  <a:lnTo>
                    <a:pt x="10718" y="9085"/>
                  </a:lnTo>
                  <a:lnTo>
                    <a:pt x="10682" y="9030"/>
                  </a:lnTo>
                  <a:lnTo>
                    <a:pt x="10664" y="8967"/>
                  </a:lnTo>
                  <a:lnTo>
                    <a:pt x="10645" y="8913"/>
                  </a:lnTo>
                  <a:lnTo>
                    <a:pt x="10637" y="8850"/>
                  </a:lnTo>
                  <a:lnTo>
                    <a:pt x="10627" y="8813"/>
                  </a:lnTo>
                  <a:lnTo>
                    <a:pt x="10619" y="8777"/>
                  </a:lnTo>
                  <a:lnTo>
                    <a:pt x="10609" y="8742"/>
                  </a:lnTo>
                  <a:lnTo>
                    <a:pt x="10601" y="8705"/>
                  </a:lnTo>
                  <a:lnTo>
                    <a:pt x="10601" y="8669"/>
                  </a:lnTo>
                  <a:lnTo>
                    <a:pt x="10591" y="8633"/>
                  </a:lnTo>
                  <a:lnTo>
                    <a:pt x="10591" y="8597"/>
                  </a:lnTo>
                  <a:lnTo>
                    <a:pt x="10591" y="8560"/>
                  </a:lnTo>
                  <a:lnTo>
                    <a:pt x="10591" y="8552"/>
                  </a:lnTo>
                  <a:lnTo>
                    <a:pt x="10574" y="8542"/>
                  </a:lnTo>
                  <a:lnTo>
                    <a:pt x="10564" y="8542"/>
                  </a:lnTo>
                  <a:lnTo>
                    <a:pt x="10556" y="8534"/>
                  </a:lnTo>
                  <a:lnTo>
                    <a:pt x="10546" y="8534"/>
                  </a:lnTo>
                  <a:lnTo>
                    <a:pt x="10528" y="8534"/>
                  </a:lnTo>
                  <a:lnTo>
                    <a:pt x="10519" y="8542"/>
                  </a:lnTo>
                  <a:lnTo>
                    <a:pt x="10510" y="8552"/>
                  </a:lnTo>
                  <a:lnTo>
                    <a:pt x="10483" y="8570"/>
                  </a:lnTo>
                  <a:lnTo>
                    <a:pt x="10465" y="8588"/>
                  </a:lnTo>
                  <a:lnTo>
                    <a:pt x="10438" y="8606"/>
                  </a:lnTo>
                  <a:lnTo>
                    <a:pt x="10429" y="8633"/>
                  </a:lnTo>
                  <a:lnTo>
                    <a:pt x="10411" y="8660"/>
                  </a:lnTo>
                  <a:lnTo>
                    <a:pt x="10402" y="8687"/>
                  </a:lnTo>
                  <a:lnTo>
                    <a:pt x="10392" y="8714"/>
                  </a:lnTo>
                  <a:lnTo>
                    <a:pt x="10384" y="8732"/>
                  </a:lnTo>
                  <a:lnTo>
                    <a:pt x="10339" y="8823"/>
                  </a:lnTo>
                  <a:lnTo>
                    <a:pt x="10122" y="8597"/>
                  </a:lnTo>
                  <a:lnTo>
                    <a:pt x="10095" y="8552"/>
                  </a:lnTo>
                  <a:lnTo>
                    <a:pt x="10076" y="8497"/>
                  </a:lnTo>
                  <a:lnTo>
                    <a:pt x="10058" y="8443"/>
                  </a:lnTo>
                  <a:lnTo>
                    <a:pt x="10040" y="8389"/>
                  </a:lnTo>
                  <a:lnTo>
                    <a:pt x="10023" y="8335"/>
                  </a:lnTo>
                  <a:lnTo>
                    <a:pt x="10013" y="8280"/>
                  </a:lnTo>
                  <a:lnTo>
                    <a:pt x="10005" y="8226"/>
                  </a:lnTo>
                  <a:lnTo>
                    <a:pt x="9995" y="8171"/>
                  </a:lnTo>
                  <a:lnTo>
                    <a:pt x="10005" y="8090"/>
                  </a:lnTo>
                  <a:lnTo>
                    <a:pt x="10013" y="8018"/>
                  </a:lnTo>
                  <a:lnTo>
                    <a:pt x="10013" y="7946"/>
                  </a:lnTo>
                  <a:lnTo>
                    <a:pt x="10023" y="7873"/>
                  </a:lnTo>
                  <a:lnTo>
                    <a:pt x="10032" y="7801"/>
                  </a:lnTo>
                  <a:lnTo>
                    <a:pt x="10040" y="7729"/>
                  </a:lnTo>
                  <a:lnTo>
                    <a:pt x="10058" y="7665"/>
                  </a:lnTo>
                  <a:lnTo>
                    <a:pt x="10086" y="7602"/>
                  </a:lnTo>
                  <a:lnTo>
                    <a:pt x="10086" y="7594"/>
                  </a:lnTo>
                  <a:lnTo>
                    <a:pt x="10076" y="7594"/>
                  </a:lnTo>
                  <a:lnTo>
                    <a:pt x="10068" y="7594"/>
                  </a:lnTo>
                  <a:lnTo>
                    <a:pt x="10058" y="7594"/>
                  </a:lnTo>
                  <a:lnTo>
                    <a:pt x="10050" y="7594"/>
                  </a:lnTo>
                  <a:lnTo>
                    <a:pt x="10040" y="7594"/>
                  </a:lnTo>
                  <a:lnTo>
                    <a:pt x="10032" y="7594"/>
                  </a:lnTo>
                  <a:lnTo>
                    <a:pt x="10023" y="7594"/>
                  </a:lnTo>
                  <a:lnTo>
                    <a:pt x="10005" y="7630"/>
                  </a:lnTo>
                  <a:lnTo>
                    <a:pt x="9987" y="7665"/>
                  </a:lnTo>
                  <a:lnTo>
                    <a:pt x="9977" y="7702"/>
                  </a:lnTo>
                  <a:lnTo>
                    <a:pt x="9969" y="7747"/>
                  </a:lnTo>
                  <a:lnTo>
                    <a:pt x="9959" y="7783"/>
                  </a:lnTo>
                  <a:lnTo>
                    <a:pt x="9959" y="7829"/>
                  </a:lnTo>
                  <a:lnTo>
                    <a:pt x="9950" y="7865"/>
                  </a:lnTo>
                  <a:lnTo>
                    <a:pt x="9950" y="7910"/>
                  </a:lnTo>
                  <a:lnTo>
                    <a:pt x="9941" y="7973"/>
                  </a:lnTo>
                  <a:lnTo>
                    <a:pt x="9932" y="8036"/>
                  </a:lnTo>
                  <a:lnTo>
                    <a:pt x="9932" y="8108"/>
                  </a:lnTo>
                  <a:lnTo>
                    <a:pt x="9932" y="8171"/>
                  </a:lnTo>
                  <a:lnTo>
                    <a:pt x="9932" y="8244"/>
                  </a:lnTo>
                  <a:lnTo>
                    <a:pt x="9941" y="8307"/>
                  </a:lnTo>
                  <a:lnTo>
                    <a:pt x="9950" y="8380"/>
                  </a:lnTo>
                  <a:lnTo>
                    <a:pt x="9969" y="8443"/>
                  </a:lnTo>
                  <a:lnTo>
                    <a:pt x="9914" y="8461"/>
                  </a:lnTo>
                  <a:lnTo>
                    <a:pt x="9869" y="8489"/>
                  </a:lnTo>
                  <a:lnTo>
                    <a:pt x="9823" y="8507"/>
                  </a:lnTo>
                  <a:lnTo>
                    <a:pt x="9779" y="8524"/>
                  </a:lnTo>
                  <a:lnTo>
                    <a:pt x="9734" y="8552"/>
                  </a:lnTo>
                  <a:lnTo>
                    <a:pt x="9689" y="8578"/>
                  </a:lnTo>
                  <a:lnTo>
                    <a:pt x="9643" y="8606"/>
                  </a:lnTo>
                  <a:lnTo>
                    <a:pt x="9598" y="8641"/>
                  </a:lnTo>
                  <a:lnTo>
                    <a:pt x="9580" y="8651"/>
                  </a:lnTo>
                  <a:lnTo>
                    <a:pt x="9553" y="8669"/>
                  </a:lnTo>
                  <a:lnTo>
                    <a:pt x="9526" y="8678"/>
                  </a:lnTo>
                  <a:lnTo>
                    <a:pt x="9499" y="8696"/>
                  </a:lnTo>
                  <a:lnTo>
                    <a:pt x="9472" y="8705"/>
                  </a:lnTo>
                  <a:lnTo>
                    <a:pt x="9454" y="8714"/>
                  </a:lnTo>
                  <a:lnTo>
                    <a:pt x="9426" y="8724"/>
                  </a:lnTo>
                  <a:lnTo>
                    <a:pt x="9400" y="8732"/>
                  </a:lnTo>
                  <a:lnTo>
                    <a:pt x="9390" y="8724"/>
                  </a:lnTo>
                  <a:lnTo>
                    <a:pt x="9381" y="8705"/>
                  </a:lnTo>
                  <a:lnTo>
                    <a:pt x="9381" y="8687"/>
                  </a:lnTo>
                  <a:lnTo>
                    <a:pt x="9381" y="8669"/>
                  </a:lnTo>
                  <a:lnTo>
                    <a:pt x="9381" y="8651"/>
                  </a:lnTo>
                  <a:lnTo>
                    <a:pt x="9381" y="8633"/>
                  </a:lnTo>
                  <a:lnTo>
                    <a:pt x="9381" y="8615"/>
                  </a:lnTo>
                  <a:lnTo>
                    <a:pt x="9373" y="8597"/>
                  </a:lnTo>
                  <a:lnTo>
                    <a:pt x="9318" y="8597"/>
                  </a:lnTo>
                  <a:lnTo>
                    <a:pt x="9256" y="8633"/>
                  </a:lnTo>
                  <a:lnTo>
                    <a:pt x="9183" y="8678"/>
                  </a:lnTo>
                  <a:lnTo>
                    <a:pt x="9120" y="8714"/>
                  </a:lnTo>
                  <a:lnTo>
                    <a:pt x="9047" y="8760"/>
                  </a:lnTo>
                  <a:lnTo>
                    <a:pt x="8984" y="8795"/>
                  </a:lnTo>
                  <a:lnTo>
                    <a:pt x="8912" y="8831"/>
                  </a:lnTo>
                  <a:lnTo>
                    <a:pt x="8840" y="8859"/>
                  </a:lnTo>
                  <a:lnTo>
                    <a:pt x="8768" y="8877"/>
                  </a:lnTo>
                  <a:lnTo>
                    <a:pt x="8776" y="8850"/>
                  </a:lnTo>
                  <a:lnTo>
                    <a:pt x="8794" y="8823"/>
                  </a:lnTo>
                  <a:lnTo>
                    <a:pt x="8804" y="8795"/>
                  </a:lnTo>
                  <a:lnTo>
                    <a:pt x="8822" y="8768"/>
                  </a:lnTo>
                  <a:lnTo>
                    <a:pt x="8840" y="8742"/>
                  </a:lnTo>
                  <a:lnTo>
                    <a:pt x="8849" y="8714"/>
                  </a:lnTo>
                  <a:lnTo>
                    <a:pt x="8857" y="8687"/>
                  </a:lnTo>
                  <a:lnTo>
                    <a:pt x="8867" y="8660"/>
                  </a:lnTo>
                  <a:lnTo>
                    <a:pt x="8875" y="8651"/>
                  </a:lnTo>
                  <a:lnTo>
                    <a:pt x="8885" y="8651"/>
                  </a:lnTo>
                  <a:lnTo>
                    <a:pt x="8894" y="8641"/>
                  </a:lnTo>
                  <a:lnTo>
                    <a:pt x="8894" y="8633"/>
                  </a:lnTo>
                  <a:lnTo>
                    <a:pt x="8903" y="8633"/>
                  </a:lnTo>
                  <a:lnTo>
                    <a:pt x="8903" y="8624"/>
                  </a:lnTo>
                  <a:lnTo>
                    <a:pt x="8903" y="8615"/>
                  </a:lnTo>
                  <a:lnTo>
                    <a:pt x="8903" y="8597"/>
                  </a:lnTo>
                  <a:lnTo>
                    <a:pt x="8857" y="8570"/>
                  </a:lnTo>
                  <a:lnTo>
                    <a:pt x="8786" y="8606"/>
                  </a:lnTo>
                  <a:lnTo>
                    <a:pt x="8723" y="8651"/>
                  </a:lnTo>
                  <a:lnTo>
                    <a:pt x="8659" y="8687"/>
                  </a:lnTo>
                  <a:lnTo>
                    <a:pt x="8587" y="8732"/>
                  </a:lnTo>
                  <a:lnTo>
                    <a:pt x="8523" y="8768"/>
                  </a:lnTo>
                  <a:lnTo>
                    <a:pt x="8452" y="8795"/>
                  </a:lnTo>
                  <a:lnTo>
                    <a:pt x="8379" y="8831"/>
                  </a:lnTo>
                  <a:lnTo>
                    <a:pt x="8308" y="8850"/>
                  </a:lnTo>
                  <a:lnTo>
                    <a:pt x="8325" y="8714"/>
                  </a:lnTo>
                  <a:lnTo>
                    <a:pt x="8334" y="8714"/>
                  </a:lnTo>
                  <a:lnTo>
                    <a:pt x="8334" y="8705"/>
                  </a:lnTo>
                  <a:lnTo>
                    <a:pt x="8343" y="8696"/>
                  </a:lnTo>
                  <a:lnTo>
                    <a:pt x="8334" y="8696"/>
                  </a:lnTo>
                  <a:lnTo>
                    <a:pt x="8334" y="8687"/>
                  </a:lnTo>
                  <a:lnTo>
                    <a:pt x="8325" y="8678"/>
                  </a:lnTo>
                  <a:lnTo>
                    <a:pt x="8325" y="8669"/>
                  </a:lnTo>
                  <a:lnTo>
                    <a:pt x="8316" y="8669"/>
                  </a:lnTo>
                  <a:lnTo>
                    <a:pt x="8308" y="8660"/>
                  </a:lnTo>
                  <a:lnTo>
                    <a:pt x="8271" y="8669"/>
                  </a:lnTo>
                  <a:lnTo>
                    <a:pt x="8243" y="8678"/>
                  </a:lnTo>
                  <a:lnTo>
                    <a:pt x="8207" y="8696"/>
                  </a:lnTo>
                  <a:lnTo>
                    <a:pt x="8180" y="8705"/>
                  </a:lnTo>
                  <a:lnTo>
                    <a:pt x="8154" y="8724"/>
                  </a:lnTo>
                  <a:lnTo>
                    <a:pt x="8117" y="8742"/>
                  </a:lnTo>
                  <a:lnTo>
                    <a:pt x="8091" y="8760"/>
                  </a:lnTo>
                  <a:lnTo>
                    <a:pt x="8063" y="8768"/>
                  </a:lnTo>
                  <a:lnTo>
                    <a:pt x="8027" y="8787"/>
                  </a:lnTo>
                  <a:lnTo>
                    <a:pt x="7990" y="8805"/>
                  </a:lnTo>
                  <a:lnTo>
                    <a:pt x="7946" y="8813"/>
                  </a:lnTo>
                  <a:lnTo>
                    <a:pt x="7909" y="8823"/>
                  </a:lnTo>
                  <a:lnTo>
                    <a:pt x="7874" y="8831"/>
                  </a:lnTo>
                  <a:lnTo>
                    <a:pt x="7828" y="8841"/>
                  </a:lnTo>
                  <a:lnTo>
                    <a:pt x="7792" y="8850"/>
                  </a:lnTo>
                  <a:lnTo>
                    <a:pt x="7747" y="8859"/>
                  </a:lnTo>
                  <a:lnTo>
                    <a:pt x="7757" y="8850"/>
                  </a:lnTo>
                  <a:lnTo>
                    <a:pt x="7765" y="8841"/>
                  </a:lnTo>
                  <a:lnTo>
                    <a:pt x="7774" y="8841"/>
                  </a:lnTo>
                  <a:lnTo>
                    <a:pt x="7783" y="8841"/>
                  </a:lnTo>
                  <a:lnTo>
                    <a:pt x="7792" y="8841"/>
                  </a:lnTo>
                  <a:lnTo>
                    <a:pt x="7802" y="8831"/>
                  </a:lnTo>
                  <a:lnTo>
                    <a:pt x="7810" y="8813"/>
                  </a:lnTo>
                  <a:lnTo>
                    <a:pt x="7828" y="8787"/>
                  </a:lnTo>
                  <a:lnTo>
                    <a:pt x="7838" y="8768"/>
                  </a:lnTo>
                  <a:lnTo>
                    <a:pt x="7856" y="8742"/>
                  </a:lnTo>
                  <a:lnTo>
                    <a:pt x="7864" y="8724"/>
                  </a:lnTo>
                  <a:lnTo>
                    <a:pt x="7864" y="8696"/>
                  </a:lnTo>
                  <a:lnTo>
                    <a:pt x="7864" y="8678"/>
                  </a:lnTo>
                  <a:lnTo>
                    <a:pt x="7856" y="8651"/>
                  </a:lnTo>
                  <a:lnTo>
                    <a:pt x="7657" y="8705"/>
                  </a:lnTo>
                  <a:lnTo>
                    <a:pt x="7441" y="8750"/>
                  </a:lnTo>
                  <a:lnTo>
                    <a:pt x="7224" y="8787"/>
                  </a:lnTo>
                  <a:lnTo>
                    <a:pt x="6998" y="8813"/>
                  </a:lnTo>
                  <a:lnTo>
                    <a:pt x="6772" y="8831"/>
                  </a:lnTo>
                  <a:lnTo>
                    <a:pt x="6546" y="8831"/>
                  </a:lnTo>
                  <a:lnTo>
                    <a:pt x="6329" y="8823"/>
                  </a:lnTo>
                  <a:lnTo>
                    <a:pt x="6113" y="8795"/>
                  </a:lnTo>
                  <a:lnTo>
                    <a:pt x="6058" y="8795"/>
                  </a:lnTo>
                  <a:lnTo>
                    <a:pt x="6005" y="8787"/>
                  </a:lnTo>
                  <a:lnTo>
                    <a:pt x="5959" y="8777"/>
                  </a:lnTo>
                  <a:lnTo>
                    <a:pt x="5906" y="8760"/>
                  </a:lnTo>
                  <a:lnTo>
                    <a:pt x="5851" y="8742"/>
                  </a:lnTo>
                  <a:lnTo>
                    <a:pt x="5806" y="8724"/>
                  </a:lnTo>
                  <a:lnTo>
                    <a:pt x="5760" y="8705"/>
                  </a:lnTo>
                  <a:lnTo>
                    <a:pt x="5716" y="8678"/>
                  </a:lnTo>
                  <a:lnTo>
                    <a:pt x="5716" y="8606"/>
                  </a:lnTo>
                  <a:lnTo>
                    <a:pt x="5724" y="8534"/>
                  </a:lnTo>
                  <a:lnTo>
                    <a:pt x="5742" y="8461"/>
                  </a:lnTo>
                  <a:lnTo>
                    <a:pt x="5760" y="8398"/>
                  </a:lnTo>
                  <a:lnTo>
                    <a:pt x="5778" y="8325"/>
                  </a:lnTo>
                  <a:lnTo>
                    <a:pt x="5806" y="8262"/>
                  </a:lnTo>
                  <a:lnTo>
                    <a:pt x="5823" y="8199"/>
                  </a:lnTo>
                  <a:lnTo>
                    <a:pt x="5851" y="8136"/>
                  </a:lnTo>
                  <a:lnTo>
                    <a:pt x="5851" y="8127"/>
                  </a:lnTo>
                  <a:lnTo>
                    <a:pt x="5841" y="8118"/>
                  </a:lnTo>
                  <a:lnTo>
                    <a:pt x="5841" y="8108"/>
                  </a:lnTo>
                  <a:lnTo>
                    <a:pt x="5833" y="8100"/>
                  </a:lnTo>
                  <a:lnTo>
                    <a:pt x="5823" y="8100"/>
                  </a:lnTo>
                  <a:lnTo>
                    <a:pt x="5806" y="8100"/>
                  </a:lnTo>
                  <a:lnTo>
                    <a:pt x="5797" y="8108"/>
                  </a:lnTo>
                  <a:lnTo>
                    <a:pt x="5760" y="8171"/>
                  </a:lnTo>
                  <a:lnTo>
                    <a:pt x="5724" y="8244"/>
                  </a:lnTo>
                  <a:lnTo>
                    <a:pt x="5697" y="8317"/>
                  </a:lnTo>
                  <a:lnTo>
                    <a:pt x="5671" y="8389"/>
                  </a:lnTo>
                  <a:lnTo>
                    <a:pt x="5653" y="8470"/>
                  </a:lnTo>
                  <a:lnTo>
                    <a:pt x="5634" y="8542"/>
                  </a:lnTo>
                  <a:lnTo>
                    <a:pt x="5616" y="8624"/>
                  </a:lnTo>
                  <a:lnTo>
                    <a:pt x="5598" y="8705"/>
                  </a:lnTo>
                  <a:lnTo>
                    <a:pt x="5625" y="8724"/>
                  </a:lnTo>
                  <a:lnTo>
                    <a:pt x="5625" y="8805"/>
                  </a:lnTo>
                  <a:lnTo>
                    <a:pt x="5616" y="8895"/>
                  </a:lnTo>
                  <a:lnTo>
                    <a:pt x="5607" y="8977"/>
                  </a:lnTo>
                  <a:lnTo>
                    <a:pt x="5590" y="9058"/>
                  </a:lnTo>
                  <a:lnTo>
                    <a:pt x="5571" y="9131"/>
                  </a:lnTo>
                  <a:lnTo>
                    <a:pt x="5525" y="9202"/>
                  </a:lnTo>
                  <a:lnTo>
                    <a:pt x="5499" y="9230"/>
                  </a:lnTo>
                  <a:lnTo>
                    <a:pt x="5472" y="9257"/>
                  </a:lnTo>
                  <a:lnTo>
                    <a:pt x="5436" y="9275"/>
                  </a:lnTo>
                  <a:lnTo>
                    <a:pt x="5400" y="9293"/>
                  </a:lnTo>
                  <a:lnTo>
                    <a:pt x="5363" y="9320"/>
                  </a:lnTo>
                  <a:lnTo>
                    <a:pt x="5318" y="9347"/>
                  </a:lnTo>
                  <a:lnTo>
                    <a:pt x="5274" y="9366"/>
                  </a:lnTo>
                  <a:lnTo>
                    <a:pt x="5237" y="9392"/>
                  </a:lnTo>
                  <a:lnTo>
                    <a:pt x="5191" y="9410"/>
                  </a:lnTo>
                  <a:lnTo>
                    <a:pt x="5147" y="9437"/>
                  </a:lnTo>
                  <a:lnTo>
                    <a:pt x="5102" y="9455"/>
                  </a:lnTo>
                  <a:lnTo>
                    <a:pt x="5057" y="9483"/>
                  </a:lnTo>
                  <a:lnTo>
                    <a:pt x="5047" y="9483"/>
                  </a:lnTo>
                  <a:lnTo>
                    <a:pt x="5039" y="9483"/>
                  </a:lnTo>
                  <a:lnTo>
                    <a:pt x="5029" y="9483"/>
                  </a:lnTo>
                  <a:lnTo>
                    <a:pt x="5021" y="9483"/>
                  </a:lnTo>
                  <a:lnTo>
                    <a:pt x="5011" y="9483"/>
                  </a:lnTo>
                  <a:lnTo>
                    <a:pt x="5011" y="9492"/>
                  </a:lnTo>
                  <a:lnTo>
                    <a:pt x="5002" y="9501"/>
                  </a:lnTo>
                  <a:lnTo>
                    <a:pt x="5002" y="9518"/>
                  </a:lnTo>
                  <a:lnTo>
                    <a:pt x="4993" y="9492"/>
                  </a:lnTo>
                  <a:lnTo>
                    <a:pt x="4984" y="9465"/>
                  </a:lnTo>
                  <a:lnTo>
                    <a:pt x="4984" y="9419"/>
                  </a:lnTo>
                  <a:lnTo>
                    <a:pt x="4984" y="9384"/>
                  </a:lnTo>
                  <a:lnTo>
                    <a:pt x="4984" y="9356"/>
                  </a:lnTo>
                  <a:lnTo>
                    <a:pt x="4966" y="9338"/>
                  </a:lnTo>
                  <a:lnTo>
                    <a:pt x="4939" y="9338"/>
                  </a:lnTo>
                  <a:lnTo>
                    <a:pt x="4903" y="9356"/>
                  </a:lnTo>
                  <a:lnTo>
                    <a:pt x="4857" y="9392"/>
                  </a:lnTo>
                  <a:lnTo>
                    <a:pt x="4812" y="9429"/>
                  </a:lnTo>
                  <a:lnTo>
                    <a:pt x="4758" y="9465"/>
                  </a:lnTo>
                  <a:lnTo>
                    <a:pt x="4713" y="9492"/>
                  </a:lnTo>
                  <a:lnTo>
                    <a:pt x="4668" y="9518"/>
                  </a:lnTo>
                  <a:lnTo>
                    <a:pt x="4614" y="9546"/>
                  </a:lnTo>
                  <a:lnTo>
                    <a:pt x="4559" y="9573"/>
                  </a:lnTo>
                  <a:lnTo>
                    <a:pt x="4515" y="9591"/>
                  </a:lnTo>
                  <a:lnTo>
                    <a:pt x="4506" y="9573"/>
                  </a:lnTo>
                  <a:lnTo>
                    <a:pt x="4506" y="9546"/>
                  </a:lnTo>
                  <a:lnTo>
                    <a:pt x="4506" y="9518"/>
                  </a:lnTo>
                  <a:lnTo>
                    <a:pt x="4506" y="9501"/>
                  </a:lnTo>
                  <a:lnTo>
                    <a:pt x="4506" y="9473"/>
                  </a:lnTo>
                  <a:lnTo>
                    <a:pt x="4496" y="9455"/>
                  </a:lnTo>
                  <a:lnTo>
                    <a:pt x="4488" y="9437"/>
                  </a:lnTo>
                  <a:lnTo>
                    <a:pt x="4470" y="9419"/>
                  </a:lnTo>
                  <a:lnTo>
                    <a:pt x="4433" y="9419"/>
                  </a:lnTo>
                  <a:lnTo>
                    <a:pt x="4397" y="9437"/>
                  </a:lnTo>
                  <a:lnTo>
                    <a:pt x="4361" y="9447"/>
                  </a:lnTo>
                  <a:lnTo>
                    <a:pt x="4324" y="9465"/>
                  </a:lnTo>
                  <a:lnTo>
                    <a:pt x="4298" y="9483"/>
                  </a:lnTo>
                  <a:lnTo>
                    <a:pt x="4262" y="9501"/>
                  </a:lnTo>
                  <a:lnTo>
                    <a:pt x="4225" y="9510"/>
                  </a:lnTo>
                  <a:lnTo>
                    <a:pt x="4190" y="9518"/>
                  </a:lnTo>
                  <a:lnTo>
                    <a:pt x="4180" y="9501"/>
                  </a:lnTo>
                  <a:lnTo>
                    <a:pt x="4172" y="9492"/>
                  </a:lnTo>
                  <a:lnTo>
                    <a:pt x="4162" y="9492"/>
                  </a:lnTo>
                  <a:lnTo>
                    <a:pt x="4144" y="9483"/>
                  </a:lnTo>
                  <a:lnTo>
                    <a:pt x="4136" y="9483"/>
                  </a:lnTo>
                  <a:lnTo>
                    <a:pt x="4117" y="9483"/>
                  </a:lnTo>
                  <a:lnTo>
                    <a:pt x="4099" y="9483"/>
                  </a:lnTo>
                  <a:lnTo>
                    <a:pt x="4091" y="9483"/>
                  </a:lnTo>
                  <a:lnTo>
                    <a:pt x="3964" y="9501"/>
                  </a:lnTo>
                  <a:lnTo>
                    <a:pt x="3846" y="9528"/>
                  </a:lnTo>
                  <a:lnTo>
                    <a:pt x="3738" y="9564"/>
                  </a:lnTo>
                  <a:lnTo>
                    <a:pt x="3621" y="9600"/>
                  </a:lnTo>
                  <a:lnTo>
                    <a:pt x="3512" y="9645"/>
                  </a:lnTo>
                  <a:lnTo>
                    <a:pt x="3395" y="9682"/>
                  </a:lnTo>
                  <a:lnTo>
                    <a:pt x="3277" y="9708"/>
                  </a:lnTo>
                  <a:lnTo>
                    <a:pt x="3151" y="9718"/>
                  </a:lnTo>
                  <a:lnTo>
                    <a:pt x="3007" y="9771"/>
                  </a:lnTo>
                  <a:lnTo>
                    <a:pt x="2862" y="9826"/>
                  </a:lnTo>
                  <a:lnTo>
                    <a:pt x="2718" y="9862"/>
                  </a:lnTo>
                  <a:lnTo>
                    <a:pt x="2564" y="9898"/>
                  </a:lnTo>
                  <a:lnTo>
                    <a:pt x="2420" y="9925"/>
                  </a:lnTo>
                  <a:lnTo>
                    <a:pt x="2275" y="9961"/>
                  </a:lnTo>
                  <a:lnTo>
                    <a:pt x="2122" y="9989"/>
                  </a:lnTo>
                  <a:lnTo>
                    <a:pt x="1977" y="10024"/>
                  </a:lnTo>
                  <a:lnTo>
                    <a:pt x="1887" y="10052"/>
                  </a:lnTo>
                  <a:lnTo>
                    <a:pt x="1797" y="10089"/>
                  </a:lnTo>
                  <a:lnTo>
                    <a:pt x="1707" y="10125"/>
                  </a:lnTo>
                  <a:lnTo>
                    <a:pt x="1616" y="10170"/>
                  </a:lnTo>
                  <a:lnTo>
                    <a:pt x="1535" y="10233"/>
                  </a:lnTo>
                  <a:lnTo>
                    <a:pt x="1472" y="10296"/>
                  </a:lnTo>
                  <a:lnTo>
                    <a:pt x="1444" y="10342"/>
                  </a:lnTo>
                  <a:lnTo>
                    <a:pt x="1418" y="10378"/>
                  </a:lnTo>
                  <a:lnTo>
                    <a:pt x="1399" y="10423"/>
                  </a:lnTo>
                  <a:lnTo>
                    <a:pt x="1381" y="10477"/>
                  </a:lnTo>
                  <a:lnTo>
                    <a:pt x="1373" y="10504"/>
                  </a:lnTo>
                  <a:lnTo>
                    <a:pt x="1363" y="10531"/>
                  </a:lnTo>
                  <a:lnTo>
                    <a:pt x="1345" y="10558"/>
                  </a:lnTo>
                  <a:lnTo>
                    <a:pt x="1336" y="10595"/>
                  </a:lnTo>
                  <a:lnTo>
                    <a:pt x="1318" y="10621"/>
                  </a:lnTo>
                  <a:lnTo>
                    <a:pt x="1300" y="10648"/>
                  </a:lnTo>
                  <a:lnTo>
                    <a:pt x="1282" y="10676"/>
                  </a:lnTo>
                  <a:lnTo>
                    <a:pt x="1255" y="10703"/>
                  </a:lnTo>
                  <a:lnTo>
                    <a:pt x="1228" y="10730"/>
                  </a:lnTo>
                  <a:lnTo>
                    <a:pt x="1201" y="10766"/>
                  </a:lnTo>
                  <a:lnTo>
                    <a:pt x="1174" y="10784"/>
                  </a:lnTo>
                  <a:lnTo>
                    <a:pt x="1146" y="10812"/>
                  </a:lnTo>
                  <a:lnTo>
                    <a:pt x="1110" y="10820"/>
                  </a:lnTo>
                  <a:lnTo>
                    <a:pt x="1074" y="10830"/>
                  </a:lnTo>
                  <a:lnTo>
                    <a:pt x="1029" y="10830"/>
                  </a:lnTo>
                  <a:lnTo>
                    <a:pt x="984" y="10820"/>
                  </a:lnTo>
                  <a:lnTo>
                    <a:pt x="966" y="10820"/>
                  </a:lnTo>
                  <a:lnTo>
                    <a:pt x="939" y="10812"/>
                  </a:lnTo>
                  <a:lnTo>
                    <a:pt x="921" y="10802"/>
                  </a:lnTo>
                  <a:lnTo>
                    <a:pt x="893" y="10793"/>
                  </a:lnTo>
                  <a:lnTo>
                    <a:pt x="875" y="10784"/>
                  </a:lnTo>
                  <a:lnTo>
                    <a:pt x="857" y="10775"/>
                  </a:lnTo>
                  <a:lnTo>
                    <a:pt x="849" y="10757"/>
                  </a:lnTo>
                  <a:lnTo>
                    <a:pt x="840" y="10739"/>
                  </a:lnTo>
                  <a:lnTo>
                    <a:pt x="804" y="10721"/>
                  </a:lnTo>
                  <a:lnTo>
                    <a:pt x="786" y="10694"/>
                  </a:lnTo>
                  <a:lnTo>
                    <a:pt x="767" y="10658"/>
                  </a:lnTo>
                  <a:lnTo>
                    <a:pt x="749" y="10621"/>
                  </a:lnTo>
                  <a:lnTo>
                    <a:pt x="749" y="10585"/>
                  </a:lnTo>
                  <a:lnTo>
                    <a:pt x="741" y="10540"/>
                  </a:lnTo>
                  <a:lnTo>
                    <a:pt x="731" y="10504"/>
                  </a:lnTo>
                  <a:lnTo>
                    <a:pt x="731" y="10468"/>
                  </a:lnTo>
                  <a:lnTo>
                    <a:pt x="741" y="10431"/>
                  </a:lnTo>
                  <a:lnTo>
                    <a:pt x="749" y="10387"/>
                  </a:lnTo>
                  <a:lnTo>
                    <a:pt x="758" y="10350"/>
                  </a:lnTo>
                  <a:lnTo>
                    <a:pt x="776" y="10314"/>
                  </a:lnTo>
                  <a:lnTo>
                    <a:pt x="794" y="10278"/>
                  </a:lnTo>
                  <a:lnTo>
                    <a:pt x="812" y="10251"/>
                  </a:lnTo>
                  <a:lnTo>
                    <a:pt x="849" y="10233"/>
                  </a:lnTo>
                  <a:lnTo>
                    <a:pt x="885" y="10215"/>
                  </a:lnTo>
                  <a:lnTo>
                    <a:pt x="885" y="10206"/>
                  </a:lnTo>
                  <a:lnTo>
                    <a:pt x="885" y="10196"/>
                  </a:lnTo>
                  <a:lnTo>
                    <a:pt x="885" y="10188"/>
                  </a:lnTo>
                  <a:lnTo>
                    <a:pt x="875" y="10188"/>
                  </a:lnTo>
                  <a:lnTo>
                    <a:pt x="867" y="10178"/>
                  </a:lnTo>
                  <a:lnTo>
                    <a:pt x="804" y="10196"/>
                  </a:lnTo>
                  <a:lnTo>
                    <a:pt x="758" y="10233"/>
                  </a:lnTo>
                  <a:lnTo>
                    <a:pt x="723" y="10269"/>
                  </a:lnTo>
                  <a:lnTo>
                    <a:pt x="695" y="10324"/>
                  </a:lnTo>
                  <a:lnTo>
                    <a:pt x="677" y="10378"/>
                  </a:lnTo>
                  <a:lnTo>
                    <a:pt x="668" y="10431"/>
                  </a:lnTo>
                  <a:lnTo>
                    <a:pt x="659" y="10495"/>
                  </a:lnTo>
                  <a:lnTo>
                    <a:pt x="650" y="10549"/>
                  </a:lnTo>
                  <a:lnTo>
                    <a:pt x="640" y="10567"/>
                  </a:lnTo>
                  <a:lnTo>
                    <a:pt x="640" y="10595"/>
                  </a:lnTo>
                  <a:lnTo>
                    <a:pt x="640" y="10613"/>
                  </a:lnTo>
                  <a:lnTo>
                    <a:pt x="650" y="10630"/>
                  </a:lnTo>
                  <a:lnTo>
                    <a:pt x="668" y="10676"/>
                  </a:lnTo>
                  <a:lnTo>
                    <a:pt x="686" y="10721"/>
                  </a:lnTo>
                  <a:lnTo>
                    <a:pt x="704" y="10757"/>
                  </a:lnTo>
                  <a:lnTo>
                    <a:pt x="695" y="10793"/>
                  </a:lnTo>
                  <a:lnTo>
                    <a:pt x="686" y="10802"/>
                  </a:lnTo>
                  <a:lnTo>
                    <a:pt x="668" y="10812"/>
                  </a:lnTo>
                  <a:lnTo>
                    <a:pt x="632" y="10820"/>
                  </a:lnTo>
                  <a:lnTo>
                    <a:pt x="596" y="10820"/>
                  </a:lnTo>
                  <a:lnTo>
                    <a:pt x="569" y="10812"/>
                  </a:lnTo>
                  <a:lnTo>
                    <a:pt x="541" y="10793"/>
                  </a:lnTo>
                  <a:lnTo>
                    <a:pt x="514" y="10784"/>
                  </a:lnTo>
                  <a:lnTo>
                    <a:pt x="496" y="10766"/>
                  </a:lnTo>
                  <a:lnTo>
                    <a:pt x="470" y="10749"/>
                  </a:lnTo>
                  <a:lnTo>
                    <a:pt x="451" y="10721"/>
                  </a:lnTo>
                  <a:lnTo>
                    <a:pt x="442" y="10694"/>
                  </a:lnTo>
                  <a:lnTo>
                    <a:pt x="433" y="10666"/>
                  </a:lnTo>
                  <a:lnTo>
                    <a:pt x="433" y="10658"/>
                  </a:lnTo>
                  <a:lnTo>
                    <a:pt x="424" y="10648"/>
                  </a:lnTo>
                  <a:lnTo>
                    <a:pt x="415" y="10640"/>
                  </a:lnTo>
                  <a:lnTo>
                    <a:pt x="397" y="10658"/>
                  </a:lnTo>
                  <a:lnTo>
                    <a:pt x="379" y="10658"/>
                  </a:lnTo>
                  <a:lnTo>
                    <a:pt x="361" y="10648"/>
                  </a:lnTo>
                  <a:lnTo>
                    <a:pt x="352" y="10630"/>
                  </a:lnTo>
                  <a:lnTo>
                    <a:pt x="343" y="10613"/>
                  </a:lnTo>
                  <a:lnTo>
                    <a:pt x="334" y="10595"/>
                  </a:lnTo>
                  <a:lnTo>
                    <a:pt x="324" y="10577"/>
                  </a:lnTo>
                  <a:lnTo>
                    <a:pt x="316" y="10558"/>
                  </a:lnTo>
                  <a:lnTo>
                    <a:pt x="307" y="10504"/>
                  </a:lnTo>
                  <a:lnTo>
                    <a:pt x="307" y="10450"/>
                  </a:lnTo>
                  <a:lnTo>
                    <a:pt x="307" y="10405"/>
                  </a:lnTo>
                  <a:lnTo>
                    <a:pt x="324" y="10360"/>
                  </a:lnTo>
                  <a:lnTo>
                    <a:pt x="343" y="10305"/>
                  </a:lnTo>
                  <a:lnTo>
                    <a:pt x="361" y="10259"/>
                  </a:lnTo>
                  <a:lnTo>
                    <a:pt x="388" y="10224"/>
                  </a:lnTo>
                  <a:lnTo>
                    <a:pt x="407" y="10178"/>
                  </a:lnTo>
                  <a:lnTo>
                    <a:pt x="424" y="10178"/>
                  </a:lnTo>
                  <a:lnTo>
                    <a:pt x="433" y="10178"/>
                  </a:lnTo>
                  <a:lnTo>
                    <a:pt x="451" y="10170"/>
                  </a:lnTo>
                  <a:lnTo>
                    <a:pt x="460" y="10170"/>
                  </a:lnTo>
                  <a:lnTo>
                    <a:pt x="470" y="10160"/>
                  </a:lnTo>
                  <a:lnTo>
                    <a:pt x="488" y="10160"/>
                  </a:lnTo>
                  <a:lnTo>
                    <a:pt x="488" y="10142"/>
                  </a:lnTo>
                  <a:lnTo>
                    <a:pt x="496" y="10133"/>
                  </a:lnTo>
                  <a:lnTo>
                    <a:pt x="478" y="10125"/>
                  </a:lnTo>
                  <a:lnTo>
                    <a:pt x="470" y="10125"/>
                  </a:lnTo>
                  <a:lnTo>
                    <a:pt x="451" y="10125"/>
                  </a:lnTo>
                  <a:lnTo>
                    <a:pt x="442" y="10125"/>
                  </a:lnTo>
                  <a:lnTo>
                    <a:pt x="424" y="10133"/>
                  </a:lnTo>
                  <a:lnTo>
                    <a:pt x="407" y="10133"/>
                  </a:lnTo>
                  <a:lnTo>
                    <a:pt x="397" y="10142"/>
                  </a:lnTo>
                  <a:lnTo>
                    <a:pt x="379" y="10142"/>
                  </a:lnTo>
                  <a:lnTo>
                    <a:pt x="334" y="10196"/>
                  </a:lnTo>
                  <a:lnTo>
                    <a:pt x="298" y="10251"/>
                  </a:lnTo>
                  <a:lnTo>
                    <a:pt x="271" y="10305"/>
                  </a:lnTo>
                  <a:lnTo>
                    <a:pt x="235" y="10368"/>
                  </a:lnTo>
                  <a:lnTo>
                    <a:pt x="217" y="10431"/>
                  </a:lnTo>
                  <a:lnTo>
                    <a:pt x="207" y="10495"/>
                  </a:lnTo>
                  <a:lnTo>
                    <a:pt x="207" y="10558"/>
                  </a:lnTo>
                  <a:lnTo>
                    <a:pt x="225" y="10630"/>
                  </a:lnTo>
                  <a:lnTo>
                    <a:pt x="180" y="10603"/>
                  </a:lnTo>
                  <a:lnTo>
                    <a:pt x="135" y="10577"/>
                  </a:lnTo>
                  <a:lnTo>
                    <a:pt x="99" y="10549"/>
                  </a:lnTo>
                  <a:lnTo>
                    <a:pt x="72" y="10513"/>
                  </a:lnTo>
                  <a:lnTo>
                    <a:pt x="45" y="10468"/>
                  </a:lnTo>
                  <a:lnTo>
                    <a:pt x="27" y="10423"/>
                  </a:lnTo>
                  <a:lnTo>
                    <a:pt x="8" y="10387"/>
                  </a:lnTo>
                  <a:lnTo>
                    <a:pt x="0" y="10342"/>
                  </a:lnTo>
                  <a:lnTo>
                    <a:pt x="0" y="10278"/>
                  </a:lnTo>
                  <a:lnTo>
                    <a:pt x="8" y="10206"/>
                  </a:lnTo>
                  <a:lnTo>
                    <a:pt x="18" y="10142"/>
                  </a:lnTo>
                  <a:lnTo>
                    <a:pt x="27" y="10079"/>
                  </a:lnTo>
                  <a:lnTo>
                    <a:pt x="45" y="10006"/>
                  </a:lnTo>
                  <a:lnTo>
                    <a:pt x="72" y="9943"/>
                  </a:lnTo>
                  <a:lnTo>
                    <a:pt x="99" y="9889"/>
                  </a:lnTo>
                  <a:lnTo>
                    <a:pt x="144" y="9844"/>
                  </a:lnTo>
                  <a:lnTo>
                    <a:pt x="144" y="9826"/>
                  </a:lnTo>
                  <a:lnTo>
                    <a:pt x="144" y="9808"/>
                  </a:lnTo>
                  <a:lnTo>
                    <a:pt x="162" y="9799"/>
                  </a:lnTo>
                  <a:lnTo>
                    <a:pt x="172" y="9790"/>
                  </a:lnTo>
                  <a:lnTo>
                    <a:pt x="190" y="9781"/>
                  </a:lnTo>
                  <a:lnTo>
                    <a:pt x="198" y="9771"/>
                  </a:lnTo>
                  <a:lnTo>
                    <a:pt x="207" y="9754"/>
                  </a:lnTo>
                  <a:lnTo>
                    <a:pt x="198" y="9736"/>
                  </a:lnTo>
                  <a:lnTo>
                    <a:pt x="253" y="9682"/>
                  </a:lnTo>
                  <a:lnTo>
                    <a:pt x="316" y="9627"/>
                  </a:lnTo>
                  <a:lnTo>
                    <a:pt x="370" y="9573"/>
                  </a:lnTo>
                  <a:lnTo>
                    <a:pt x="433" y="9528"/>
                  </a:lnTo>
                  <a:lnTo>
                    <a:pt x="496" y="9483"/>
                  </a:lnTo>
                  <a:lnTo>
                    <a:pt x="559" y="9447"/>
                  </a:lnTo>
                  <a:lnTo>
                    <a:pt x="632" y="9410"/>
                  </a:lnTo>
                  <a:lnTo>
                    <a:pt x="704" y="9392"/>
                  </a:lnTo>
                  <a:lnTo>
                    <a:pt x="713" y="9374"/>
                  </a:lnTo>
                  <a:lnTo>
                    <a:pt x="723" y="9356"/>
                  </a:lnTo>
                  <a:lnTo>
                    <a:pt x="741" y="9347"/>
                  </a:lnTo>
                  <a:lnTo>
                    <a:pt x="758" y="9329"/>
                  </a:lnTo>
                  <a:lnTo>
                    <a:pt x="776" y="9320"/>
                  </a:lnTo>
                  <a:lnTo>
                    <a:pt x="804" y="9311"/>
                  </a:lnTo>
                  <a:lnTo>
                    <a:pt x="822" y="9301"/>
                  </a:lnTo>
                  <a:lnTo>
                    <a:pt x="840" y="9283"/>
                  </a:lnTo>
                  <a:lnTo>
                    <a:pt x="867" y="9275"/>
                  </a:lnTo>
                  <a:lnTo>
                    <a:pt x="893" y="9275"/>
                  </a:lnTo>
                  <a:lnTo>
                    <a:pt x="921" y="9265"/>
                  </a:lnTo>
                  <a:lnTo>
                    <a:pt x="948" y="9257"/>
                  </a:lnTo>
                  <a:lnTo>
                    <a:pt x="975" y="9248"/>
                  </a:lnTo>
                  <a:lnTo>
                    <a:pt x="1002" y="9238"/>
                  </a:lnTo>
                  <a:lnTo>
                    <a:pt x="1029" y="9220"/>
                  </a:lnTo>
                  <a:lnTo>
                    <a:pt x="1057" y="9202"/>
                  </a:lnTo>
                  <a:lnTo>
                    <a:pt x="1156" y="9175"/>
                  </a:lnTo>
                  <a:lnTo>
                    <a:pt x="1255" y="9157"/>
                  </a:lnTo>
                  <a:lnTo>
                    <a:pt x="1363" y="9148"/>
                  </a:lnTo>
                  <a:lnTo>
                    <a:pt x="1462" y="9131"/>
                  </a:lnTo>
                  <a:lnTo>
                    <a:pt x="1671" y="9121"/>
                  </a:lnTo>
                  <a:lnTo>
                    <a:pt x="1887" y="9112"/>
                  </a:lnTo>
                  <a:lnTo>
                    <a:pt x="2094" y="9103"/>
                  </a:lnTo>
                  <a:lnTo>
                    <a:pt x="2303" y="9094"/>
                  </a:lnTo>
                  <a:lnTo>
                    <a:pt x="2410" y="9085"/>
                  </a:lnTo>
                  <a:lnTo>
                    <a:pt x="2510" y="9066"/>
                  </a:lnTo>
                  <a:lnTo>
                    <a:pt x="2609" y="9048"/>
                  </a:lnTo>
                  <a:lnTo>
                    <a:pt x="2708" y="9022"/>
                  </a:lnTo>
                  <a:lnTo>
                    <a:pt x="2708" y="9012"/>
                  </a:lnTo>
                  <a:lnTo>
                    <a:pt x="2718" y="9003"/>
                  </a:lnTo>
                  <a:lnTo>
                    <a:pt x="2718" y="8995"/>
                  </a:lnTo>
                  <a:lnTo>
                    <a:pt x="2708" y="8985"/>
                  </a:lnTo>
                  <a:lnTo>
                    <a:pt x="2708" y="8977"/>
                  </a:lnTo>
                  <a:lnTo>
                    <a:pt x="2700" y="8967"/>
                  </a:lnTo>
                  <a:lnTo>
                    <a:pt x="2700" y="8959"/>
                  </a:lnTo>
                  <a:lnTo>
                    <a:pt x="2708" y="8949"/>
                  </a:lnTo>
                  <a:lnTo>
                    <a:pt x="2718" y="8949"/>
                  </a:lnTo>
                  <a:lnTo>
                    <a:pt x="2736" y="8940"/>
                  </a:lnTo>
                  <a:lnTo>
                    <a:pt x="2745" y="8940"/>
                  </a:lnTo>
                  <a:lnTo>
                    <a:pt x="2754" y="8940"/>
                  </a:lnTo>
                  <a:lnTo>
                    <a:pt x="2772" y="8940"/>
                  </a:lnTo>
                  <a:lnTo>
                    <a:pt x="2781" y="8940"/>
                  </a:lnTo>
                  <a:lnTo>
                    <a:pt x="2799" y="8949"/>
                  </a:lnTo>
                  <a:lnTo>
                    <a:pt x="2890" y="8949"/>
                  </a:lnTo>
                  <a:lnTo>
                    <a:pt x="2979" y="8949"/>
                  </a:lnTo>
                  <a:lnTo>
                    <a:pt x="3070" y="8959"/>
                  </a:lnTo>
                  <a:lnTo>
                    <a:pt x="3169" y="8959"/>
                  </a:lnTo>
                  <a:lnTo>
                    <a:pt x="3259" y="8949"/>
                  </a:lnTo>
                  <a:lnTo>
                    <a:pt x="3358" y="8949"/>
                  </a:lnTo>
                  <a:lnTo>
                    <a:pt x="3449" y="8940"/>
                  </a:lnTo>
                  <a:lnTo>
                    <a:pt x="3540" y="8922"/>
                  </a:lnTo>
                  <a:lnTo>
                    <a:pt x="3783" y="8859"/>
                  </a:lnTo>
                  <a:lnTo>
                    <a:pt x="3810" y="8823"/>
                  </a:lnTo>
                  <a:lnTo>
                    <a:pt x="3846" y="8787"/>
                  </a:lnTo>
                  <a:lnTo>
                    <a:pt x="3883" y="8760"/>
                  </a:lnTo>
                  <a:lnTo>
                    <a:pt x="3919" y="8732"/>
                  </a:lnTo>
                  <a:lnTo>
                    <a:pt x="3955" y="8705"/>
                  </a:lnTo>
                  <a:lnTo>
                    <a:pt x="3990" y="8678"/>
                  </a:lnTo>
                  <a:lnTo>
                    <a:pt x="4027" y="8641"/>
                  </a:lnTo>
                  <a:lnTo>
                    <a:pt x="4054" y="8606"/>
                  </a:lnTo>
                  <a:lnTo>
                    <a:pt x="4091" y="8542"/>
                  </a:lnTo>
                  <a:lnTo>
                    <a:pt x="4108" y="8470"/>
                  </a:lnTo>
                  <a:lnTo>
                    <a:pt x="4117" y="8398"/>
                  </a:lnTo>
                  <a:lnTo>
                    <a:pt x="4117" y="8325"/>
                  </a:lnTo>
                  <a:lnTo>
                    <a:pt x="4117" y="8254"/>
                  </a:lnTo>
                  <a:lnTo>
                    <a:pt x="4099" y="8190"/>
                  </a:lnTo>
                  <a:lnTo>
                    <a:pt x="4073" y="8118"/>
                  </a:lnTo>
                  <a:lnTo>
                    <a:pt x="4045" y="8054"/>
                  </a:lnTo>
                  <a:lnTo>
                    <a:pt x="4036" y="7991"/>
                  </a:lnTo>
                  <a:lnTo>
                    <a:pt x="4018" y="7936"/>
                  </a:lnTo>
                  <a:lnTo>
                    <a:pt x="4000" y="7873"/>
                  </a:lnTo>
                  <a:lnTo>
                    <a:pt x="3982" y="7819"/>
                  </a:lnTo>
                  <a:lnTo>
                    <a:pt x="3946" y="7766"/>
                  </a:lnTo>
                  <a:lnTo>
                    <a:pt x="3909" y="7729"/>
                  </a:lnTo>
                  <a:lnTo>
                    <a:pt x="3856" y="7693"/>
                  </a:lnTo>
                  <a:lnTo>
                    <a:pt x="3801" y="7675"/>
                  </a:lnTo>
                  <a:lnTo>
                    <a:pt x="3774" y="7657"/>
                  </a:lnTo>
                  <a:lnTo>
                    <a:pt x="3747" y="7657"/>
                  </a:lnTo>
                  <a:lnTo>
                    <a:pt x="3720" y="7657"/>
                  </a:lnTo>
                  <a:lnTo>
                    <a:pt x="3693" y="7657"/>
                  </a:lnTo>
                  <a:lnTo>
                    <a:pt x="3666" y="7657"/>
                  </a:lnTo>
                  <a:lnTo>
                    <a:pt x="3639" y="7665"/>
                  </a:lnTo>
                  <a:lnTo>
                    <a:pt x="3603" y="7665"/>
                  </a:lnTo>
                  <a:lnTo>
                    <a:pt x="3585" y="7675"/>
                  </a:lnTo>
                  <a:lnTo>
                    <a:pt x="3530" y="7602"/>
                  </a:lnTo>
                  <a:lnTo>
                    <a:pt x="3485" y="7530"/>
                  </a:lnTo>
                  <a:lnTo>
                    <a:pt x="3441" y="7458"/>
                  </a:lnTo>
                  <a:lnTo>
                    <a:pt x="3404" y="7385"/>
                  </a:lnTo>
                  <a:lnTo>
                    <a:pt x="3358" y="7313"/>
                  </a:lnTo>
                  <a:lnTo>
                    <a:pt x="3314" y="7250"/>
                  </a:lnTo>
                  <a:lnTo>
                    <a:pt x="3277" y="7223"/>
                  </a:lnTo>
                  <a:lnTo>
                    <a:pt x="3251" y="7195"/>
                  </a:lnTo>
                  <a:lnTo>
                    <a:pt x="3214" y="7177"/>
                  </a:lnTo>
                  <a:lnTo>
                    <a:pt x="3169" y="7159"/>
                  </a:lnTo>
                  <a:lnTo>
                    <a:pt x="3169" y="7150"/>
                  </a:lnTo>
                  <a:lnTo>
                    <a:pt x="3178" y="7142"/>
                  </a:lnTo>
                  <a:lnTo>
                    <a:pt x="3178" y="7132"/>
                  </a:lnTo>
                  <a:lnTo>
                    <a:pt x="3188" y="7132"/>
                  </a:lnTo>
                  <a:lnTo>
                    <a:pt x="3188" y="7124"/>
                  </a:lnTo>
                  <a:lnTo>
                    <a:pt x="3178" y="7114"/>
                  </a:lnTo>
                  <a:lnTo>
                    <a:pt x="3169" y="7106"/>
                  </a:lnTo>
                  <a:lnTo>
                    <a:pt x="3070" y="7159"/>
                  </a:lnTo>
                  <a:lnTo>
                    <a:pt x="3070" y="7150"/>
                  </a:lnTo>
                  <a:lnTo>
                    <a:pt x="3061" y="7142"/>
                  </a:lnTo>
                  <a:lnTo>
                    <a:pt x="3061" y="7124"/>
                  </a:lnTo>
                  <a:lnTo>
                    <a:pt x="3052" y="7114"/>
                  </a:lnTo>
                  <a:lnTo>
                    <a:pt x="3042" y="7114"/>
                  </a:lnTo>
                  <a:lnTo>
                    <a:pt x="3034" y="7106"/>
                  </a:lnTo>
                  <a:lnTo>
                    <a:pt x="3016" y="7106"/>
                  </a:lnTo>
                  <a:lnTo>
                    <a:pt x="3007" y="7114"/>
                  </a:lnTo>
                  <a:lnTo>
                    <a:pt x="2862" y="7223"/>
                  </a:lnTo>
                  <a:lnTo>
                    <a:pt x="2835" y="7177"/>
                  </a:lnTo>
                  <a:lnTo>
                    <a:pt x="2808" y="7132"/>
                  </a:lnTo>
                  <a:lnTo>
                    <a:pt x="2781" y="7087"/>
                  </a:lnTo>
                  <a:lnTo>
                    <a:pt x="2754" y="7041"/>
                  </a:lnTo>
                  <a:lnTo>
                    <a:pt x="2726" y="6997"/>
                  </a:lnTo>
                  <a:lnTo>
                    <a:pt x="2690" y="6952"/>
                  </a:lnTo>
                  <a:lnTo>
                    <a:pt x="2663" y="6906"/>
                  </a:lnTo>
                  <a:lnTo>
                    <a:pt x="2637" y="6861"/>
                  </a:lnTo>
                  <a:lnTo>
                    <a:pt x="2655" y="6843"/>
                  </a:lnTo>
                  <a:lnTo>
                    <a:pt x="2673" y="6825"/>
                  </a:lnTo>
                  <a:lnTo>
                    <a:pt x="2673" y="6807"/>
                  </a:lnTo>
                  <a:lnTo>
                    <a:pt x="2673" y="6780"/>
                  </a:lnTo>
                  <a:lnTo>
                    <a:pt x="2673" y="6753"/>
                  </a:lnTo>
                  <a:lnTo>
                    <a:pt x="2673" y="6725"/>
                  </a:lnTo>
                  <a:lnTo>
                    <a:pt x="2673" y="6699"/>
                  </a:lnTo>
                  <a:lnTo>
                    <a:pt x="2682" y="6680"/>
                  </a:lnTo>
                  <a:lnTo>
                    <a:pt x="2708" y="6608"/>
                  </a:lnTo>
                  <a:lnTo>
                    <a:pt x="2736" y="6535"/>
                  </a:lnTo>
                  <a:lnTo>
                    <a:pt x="2754" y="6454"/>
                  </a:lnTo>
                  <a:lnTo>
                    <a:pt x="2763" y="6383"/>
                  </a:lnTo>
                  <a:lnTo>
                    <a:pt x="2772" y="6300"/>
                  </a:lnTo>
                  <a:lnTo>
                    <a:pt x="2772" y="6229"/>
                  </a:lnTo>
                  <a:lnTo>
                    <a:pt x="2763" y="6148"/>
                  </a:lnTo>
                  <a:lnTo>
                    <a:pt x="2754" y="6065"/>
                  </a:lnTo>
                  <a:lnTo>
                    <a:pt x="2718" y="5876"/>
                  </a:lnTo>
                  <a:lnTo>
                    <a:pt x="2655" y="5686"/>
                  </a:lnTo>
                  <a:lnTo>
                    <a:pt x="2619" y="5595"/>
                  </a:lnTo>
                  <a:lnTo>
                    <a:pt x="2582" y="5506"/>
                  </a:lnTo>
                  <a:lnTo>
                    <a:pt x="2537" y="5423"/>
                  </a:lnTo>
                  <a:lnTo>
                    <a:pt x="2492" y="5334"/>
                  </a:lnTo>
                  <a:lnTo>
                    <a:pt x="2447" y="5253"/>
                  </a:lnTo>
                  <a:lnTo>
                    <a:pt x="2392" y="5170"/>
                  </a:lnTo>
                  <a:lnTo>
                    <a:pt x="2329" y="5099"/>
                  </a:lnTo>
                  <a:lnTo>
                    <a:pt x="2266" y="5026"/>
                  </a:lnTo>
                  <a:lnTo>
                    <a:pt x="2194" y="4954"/>
                  </a:lnTo>
                  <a:lnTo>
                    <a:pt x="2122" y="4890"/>
                  </a:lnTo>
                  <a:lnTo>
                    <a:pt x="2040" y="4827"/>
                  </a:lnTo>
                  <a:lnTo>
                    <a:pt x="1950" y="4773"/>
                  </a:lnTo>
                  <a:lnTo>
                    <a:pt x="1869" y="4728"/>
                  </a:lnTo>
                  <a:lnTo>
                    <a:pt x="1778" y="4674"/>
                  </a:lnTo>
                  <a:lnTo>
                    <a:pt x="1689" y="4619"/>
                  </a:lnTo>
                  <a:lnTo>
                    <a:pt x="1607" y="4556"/>
                  </a:lnTo>
                  <a:lnTo>
                    <a:pt x="1525" y="4484"/>
                  </a:lnTo>
                  <a:lnTo>
                    <a:pt x="1472" y="4402"/>
                  </a:lnTo>
                  <a:lnTo>
                    <a:pt x="1444" y="4358"/>
                  </a:lnTo>
                  <a:lnTo>
                    <a:pt x="1426" y="4312"/>
                  </a:lnTo>
                  <a:lnTo>
                    <a:pt x="1418" y="4258"/>
                  </a:lnTo>
                  <a:lnTo>
                    <a:pt x="1408" y="4212"/>
                  </a:lnTo>
                  <a:lnTo>
                    <a:pt x="1381" y="4176"/>
                  </a:lnTo>
                  <a:lnTo>
                    <a:pt x="1363" y="4113"/>
                  </a:lnTo>
                  <a:lnTo>
                    <a:pt x="1345" y="4040"/>
                  </a:lnTo>
                  <a:lnTo>
                    <a:pt x="1336" y="3977"/>
                  </a:lnTo>
                  <a:lnTo>
                    <a:pt x="1327" y="3906"/>
                  </a:lnTo>
                  <a:lnTo>
                    <a:pt x="1318" y="3842"/>
                  </a:lnTo>
                  <a:lnTo>
                    <a:pt x="1318" y="3770"/>
                  </a:lnTo>
                  <a:lnTo>
                    <a:pt x="1318" y="3706"/>
                  </a:lnTo>
                  <a:lnTo>
                    <a:pt x="1327" y="3643"/>
                  </a:lnTo>
                  <a:lnTo>
                    <a:pt x="1336" y="3616"/>
                  </a:lnTo>
                  <a:lnTo>
                    <a:pt x="1345" y="3580"/>
                  </a:lnTo>
                  <a:lnTo>
                    <a:pt x="1345" y="3544"/>
                  </a:lnTo>
                  <a:lnTo>
                    <a:pt x="1345" y="3507"/>
                  </a:lnTo>
                  <a:lnTo>
                    <a:pt x="1336" y="3471"/>
                  </a:lnTo>
                  <a:lnTo>
                    <a:pt x="1336" y="3435"/>
                  </a:lnTo>
                  <a:lnTo>
                    <a:pt x="1327" y="3400"/>
                  </a:lnTo>
                  <a:lnTo>
                    <a:pt x="1318" y="3363"/>
                  </a:lnTo>
                  <a:lnTo>
                    <a:pt x="1291" y="3327"/>
                  </a:lnTo>
                  <a:lnTo>
                    <a:pt x="1255" y="3291"/>
                  </a:lnTo>
                  <a:lnTo>
                    <a:pt x="1219" y="3272"/>
                  </a:lnTo>
                  <a:lnTo>
                    <a:pt x="1183" y="3246"/>
                  </a:lnTo>
                  <a:lnTo>
                    <a:pt x="1146" y="3228"/>
                  </a:lnTo>
                  <a:lnTo>
                    <a:pt x="1110" y="3218"/>
                  </a:lnTo>
                  <a:lnTo>
                    <a:pt x="1065" y="3200"/>
                  </a:lnTo>
                  <a:lnTo>
                    <a:pt x="1029" y="3191"/>
                  </a:lnTo>
                  <a:lnTo>
                    <a:pt x="912" y="3056"/>
                  </a:lnTo>
                  <a:lnTo>
                    <a:pt x="939" y="3056"/>
                  </a:lnTo>
                  <a:lnTo>
                    <a:pt x="966" y="3056"/>
                  </a:lnTo>
                  <a:lnTo>
                    <a:pt x="993" y="3046"/>
                  </a:lnTo>
                  <a:lnTo>
                    <a:pt x="1020" y="3046"/>
                  </a:lnTo>
                  <a:lnTo>
                    <a:pt x="1047" y="3046"/>
                  </a:lnTo>
                  <a:lnTo>
                    <a:pt x="1065" y="3056"/>
                  </a:lnTo>
                  <a:lnTo>
                    <a:pt x="1092" y="3064"/>
                  </a:lnTo>
                  <a:lnTo>
                    <a:pt x="1110" y="3074"/>
                  </a:lnTo>
                  <a:lnTo>
                    <a:pt x="1120" y="3074"/>
                  </a:lnTo>
                  <a:lnTo>
                    <a:pt x="1128" y="3074"/>
                  </a:lnTo>
                  <a:lnTo>
                    <a:pt x="1138" y="3074"/>
                  </a:lnTo>
                  <a:lnTo>
                    <a:pt x="1146" y="3064"/>
                  </a:lnTo>
                  <a:lnTo>
                    <a:pt x="1156" y="3064"/>
                  </a:lnTo>
                  <a:lnTo>
                    <a:pt x="1156" y="3056"/>
                  </a:lnTo>
                  <a:lnTo>
                    <a:pt x="1165" y="3056"/>
                  </a:lnTo>
                  <a:lnTo>
                    <a:pt x="1174" y="3046"/>
                  </a:lnTo>
                  <a:lnTo>
                    <a:pt x="1174" y="3029"/>
                  </a:lnTo>
                  <a:lnTo>
                    <a:pt x="1020" y="2857"/>
                  </a:lnTo>
                  <a:lnTo>
                    <a:pt x="1057" y="2847"/>
                  </a:lnTo>
                  <a:lnTo>
                    <a:pt x="1092" y="2847"/>
                  </a:lnTo>
                  <a:lnTo>
                    <a:pt x="1128" y="2857"/>
                  </a:lnTo>
                  <a:lnTo>
                    <a:pt x="1165" y="2875"/>
                  </a:lnTo>
                  <a:lnTo>
                    <a:pt x="1201" y="2884"/>
                  </a:lnTo>
                  <a:lnTo>
                    <a:pt x="1237" y="2884"/>
                  </a:lnTo>
                  <a:lnTo>
                    <a:pt x="1273" y="2884"/>
                  </a:lnTo>
                  <a:lnTo>
                    <a:pt x="1309" y="2875"/>
                  </a:lnTo>
                  <a:lnTo>
                    <a:pt x="1300" y="2829"/>
                  </a:lnTo>
                  <a:lnTo>
                    <a:pt x="1291" y="2794"/>
                  </a:lnTo>
                  <a:lnTo>
                    <a:pt x="1282" y="2758"/>
                  </a:lnTo>
                  <a:lnTo>
                    <a:pt x="1264" y="2721"/>
                  </a:lnTo>
                  <a:lnTo>
                    <a:pt x="1246" y="2685"/>
                  </a:lnTo>
                  <a:lnTo>
                    <a:pt x="1219" y="2649"/>
                  </a:lnTo>
                  <a:lnTo>
                    <a:pt x="1201" y="2622"/>
                  </a:lnTo>
                  <a:lnTo>
                    <a:pt x="1174" y="2586"/>
                  </a:lnTo>
                  <a:lnTo>
                    <a:pt x="1355" y="2612"/>
                  </a:lnTo>
                  <a:lnTo>
                    <a:pt x="1355" y="2631"/>
                  </a:lnTo>
                  <a:lnTo>
                    <a:pt x="1355" y="2640"/>
                  </a:lnTo>
                  <a:lnTo>
                    <a:pt x="1363" y="2640"/>
                  </a:lnTo>
                  <a:lnTo>
                    <a:pt x="1373" y="2640"/>
                  </a:lnTo>
                  <a:lnTo>
                    <a:pt x="1381" y="2649"/>
                  </a:lnTo>
                  <a:lnTo>
                    <a:pt x="1391" y="2649"/>
                  </a:lnTo>
                  <a:lnTo>
                    <a:pt x="1399" y="2649"/>
                  </a:lnTo>
                  <a:lnTo>
                    <a:pt x="1408" y="2649"/>
                  </a:lnTo>
                  <a:lnTo>
                    <a:pt x="1426" y="2658"/>
                  </a:lnTo>
                  <a:lnTo>
                    <a:pt x="1454" y="2667"/>
                  </a:lnTo>
                  <a:lnTo>
                    <a:pt x="1472" y="2675"/>
                  </a:lnTo>
                  <a:lnTo>
                    <a:pt x="1499" y="2685"/>
                  </a:lnTo>
                  <a:lnTo>
                    <a:pt x="1525" y="2694"/>
                  </a:lnTo>
                  <a:lnTo>
                    <a:pt x="1544" y="2694"/>
                  </a:lnTo>
                  <a:lnTo>
                    <a:pt x="1571" y="2694"/>
                  </a:lnTo>
                  <a:lnTo>
                    <a:pt x="1589" y="2694"/>
                  </a:lnTo>
                  <a:lnTo>
                    <a:pt x="1589" y="2667"/>
                  </a:lnTo>
                  <a:lnTo>
                    <a:pt x="1580" y="2640"/>
                  </a:lnTo>
                  <a:lnTo>
                    <a:pt x="1571" y="2622"/>
                  </a:lnTo>
                  <a:lnTo>
                    <a:pt x="1562" y="2594"/>
                  </a:lnTo>
                  <a:lnTo>
                    <a:pt x="1553" y="2568"/>
                  </a:lnTo>
                  <a:lnTo>
                    <a:pt x="1544" y="2541"/>
                  </a:lnTo>
                  <a:lnTo>
                    <a:pt x="1535" y="2513"/>
                  </a:lnTo>
                  <a:lnTo>
                    <a:pt x="1517" y="2495"/>
                  </a:lnTo>
                  <a:lnTo>
                    <a:pt x="1525" y="2477"/>
                  </a:lnTo>
                  <a:lnTo>
                    <a:pt x="1517" y="2459"/>
                  </a:lnTo>
                  <a:lnTo>
                    <a:pt x="1507" y="2440"/>
                  </a:lnTo>
                  <a:lnTo>
                    <a:pt x="1507" y="2432"/>
                  </a:lnTo>
                  <a:lnTo>
                    <a:pt x="1499" y="2414"/>
                  </a:lnTo>
                  <a:lnTo>
                    <a:pt x="1499" y="2396"/>
                  </a:lnTo>
                  <a:lnTo>
                    <a:pt x="1507" y="2387"/>
                  </a:lnTo>
                  <a:lnTo>
                    <a:pt x="1517" y="2377"/>
                  </a:lnTo>
                  <a:lnTo>
                    <a:pt x="1571" y="2387"/>
                  </a:lnTo>
                  <a:lnTo>
                    <a:pt x="1625" y="2396"/>
                  </a:lnTo>
                  <a:lnTo>
                    <a:pt x="1679" y="2396"/>
                  </a:lnTo>
                  <a:lnTo>
                    <a:pt x="1734" y="2396"/>
                  </a:lnTo>
                  <a:lnTo>
                    <a:pt x="1788" y="2414"/>
                  </a:lnTo>
                  <a:lnTo>
                    <a:pt x="1823" y="2432"/>
                  </a:lnTo>
                  <a:lnTo>
                    <a:pt x="1841" y="2450"/>
                  </a:lnTo>
                  <a:lnTo>
                    <a:pt x="1860" y="2468"/>
                  </a:lnTo>
                  <a:lnTo>
                    <a:pt x="1878" y="2486"/>
                  </a:lnTo>
                  <a:lnTo>
                    <a:pt x="1887" y="2513"/>
                  </a:lnTo>
                  <a:lnTo>
                    <a:pt x="1887" y="2523"/>
                  </a:lnTo>
                  <a:lnTo>
                    <a:pt x="1896" y="2523"/>
                  </a:lnTo>
                  <a:lnTo>
                    <a:pt x="1896" y="2531"/>
                  </a:lnTo>
                  <a:lnTo>
                    <a:pt x="1905" y="2523"/>
                  </a:lnTo>
                  <a:lnTo>
                    <a:pt x="1914" y="2523"/>
                  </a:lnTo>
                  <a:lnTo>
                    <a:pt x="1924" y="2523"/>
                  </a:lnTo>
                  <a:lnTo>
                    <a:pt x="1924" y="2513"/>
                  </a:lnTo>
                  <a:lnTo>
                    <a:pt x="1932" y="2505"/>
                  </a:lnTo>
                  <a:lnTo>
                    <a:pt x="1941" y="2495"/>
                  </a:lnTo>
                  <a:lnTo>
                    <a:pt x="1950" y="2495"/>
                  </a:lnTo>
                  <a:lnTo>
                    <a:pt x="1959" y="2495"/>
                  </a:lnTo>
                  <a:lnTo>
                    <a:pt x="1977" y="2486"/>
                  </a:lnTo>
                  <a:lnTo>
                    <a:pt x="1987" y="2486"/>
                  </a:lnTo>
                  <a:lnTo>
                    <a:pt x="1987" y="2468"/>
                  </a:lnTo>
                  <a:lnTo>
                    <a:pt x="1959" y="2450"/>
                  </a:lnTo>
                  <a:lnTo>
                    <a:pt x="1932" y="2423"/>
                  </a:lnTo>
                  <a:lnTo>
                    <a:pt x="1914" y="2396"/>
                  </a:lnTo>
                  <a:lnTo>
                    <a:pt x="1905" y="2359"/>
                  </a:lnTo>
                  <a:lnTo>
                    <a:pt x="1896" y="2323"/>
                  </a:lnTo>
                  <a:lnTo>
                    <a:pt x="1887" y="2288"/>
                  </a:lnTo>
                  <a:lnTo>
                    <a:pt x="1887" y="2251"/>
                  </a:lnTo>
                  <a:lnTo>
                    <a:pt x="1878" y="2215"/>
                  </a:lnTo>
                  <a:lnTo>
                    <a:pt x="1914" y="2224"/>
                  </a:lnTo>
                  <a:lnTo>
                    <a:pt x="1950" y="2233"/>
                  </a:lnTo>
                  <a:lnTo>
                    <a:pt x="1995" y="2251"/>
                  </a:lnTo>
                  <a:lnTo>
                    <a:pt x="2031" y="2270"/>
                  </a:lnTo>
                  <a:lnTo>
                    <a:pt x="2076" y="2296"/>
                  </a:lnTo>
                  <a:lnTo>
                    <a:pt x="2113" y="2323"/>
                  </a:lnTo>
                  <a:lnTo>
                    <a:pt x="2149" y="2351"/>
                  </a:lnTo>
                  <a:lnTo>
                    <a:pt x="2185" y="2377"/>
                  </a:lnTo>
                  <a:lnTo>
                    <a:pt x="2203" y="2396"/>
                  </a:lnTo>
                  <a:lnTo>
                    <a:pt x="2221" y="2414"/>
                  </a:lnTo>
                  <a:lnTo>
                    <a:pt x="2240" y="2432"/>
                  </a:lnTo>
                  <a:lnTo>
                    <a:pt x="2257" y="2450"/>
                  </a:lnTo>
                  <a:lnTo>
                    <a:pt x="2275" y="2468"/>
                  </a:lnTo>
                  <a:lnTo>
                    <a:pt x="2293" y="2486"/>
                  </a:lnTo>
                  <a:lnTo>
                    <a:pt x="2311" y="2495"/>
                  </a:lnTo>
                  <a:lnTo>
                    <a:pt x="2339" y="2495"/>
                  </a:lnTo>
                  <a:lnTo>
                    <a:pt x="2366" y="2477"/>
                  </a:lnTo>
                  <a:lnTo>
                    <a:pt x="2384" y="2450"/>
                  </a:lnTo>
                  <a:lnTo>
                    <a:pt x="2392" y="2423"/>
                  </a:lnTo>
                  <a:lnTo>
                    <a:pt x="2392" y="2387"/>
                  </a:lnTo>
                  <a:lnTo>
                    <a:pt x="2392" y="2359"/>
                  </a:lnTo>
                  <a:lnTo>
                    <a:pt x="2392" y="2323"/>
                  </a:lnTo>
                  <a:lnTo>
                    <a:pt x="2392" y="2288"/>
                  </a:lnTo>
                  <a:lnTo>
                    <a:pt x="2392" y="2260"/>
                  </a:lnTo>
                  <a:lnTo>
                    <a:pt x="2473" y="2270"/>
                  </a:lnTo>
                  <a:lnTo>
                    <a:pt x="2546" y="2296"/>
                  </a:lnTo>
                  <a:lnTo>
                    <a:pt x="2609" y="2333"/>
                  </a:lnTo>
                  <a:lnTo>
                    <a:pt x="2663" y="2387"/>
                  </a:lnTo>
                  <a:lnTo>
                    <a:pt x="2718" y="2440"/>
                  </a:lnTo>
                  <a:lnTo>
                    <a:pt x="2772" y="2495"/>
                  </a:lnTo>
                  <a:lnTo>
                    <a:pt x="2817" y="2558"/>
                  </a:lnTo>
                  <a:lnTo>
                    <a:pt x="2862" y="2622"/>
                  </a:lnTo>
                  <a:lnTo>
                    <a:pt x="2844" y="2640"/>
                  </a:lnTo>
                  <a:lnTo>
                    <a:pt x="2835" y="2658"/>
                  </a:lnTo>
                  <a:lnTo>
                    <a:pt x="2835" y="2685"/>
                  </a:lnTo>
                  <a:lnTo>
                    <a:pt x="2835" y="2703"/>
                  </a:lnTo>
                  <a:lnTo>
                    <a:pt x="2844" y="2721"/>
                  </a:lnTo>
                  <a:lnTo>
                    <a:pt x="2844" y="2748"/>
                  </a:lnTo>
                  <a:lnTo>
                    <a:pt x="2844" y="2766"/>
                  </a:lnTo>
                  <a:lnTo>
                    <a:pt x="2844" y="2784"/>
                  </a:lnTo>
                  <a:lnTo>
                    <a:pt x="2862" y="2794"/>
                  </a:lnTo>
                  <a:lnTo>
                    <a:pt x="2880" y="2794"/>
                  </a:lnTo>
                  <a:lnTo>
                    <a:pt x="2898" y="2794"/>
                  </a:lnTo>
                  <a:lnTo>
                    <a:pt x="2916" y="2794"/>
                  </a:lnTo>
                  <a:lnTo>
                    <a:pt x="2943" y="2794"/>
                  </a:lnTo>
                  <a:lnTo>
                    <a:pt x="2961" y="2784"/>
                  </a:lnTo>
                  <a:lnTo>
                    <a:pt x="2979" y="2776"/>
                  </a:lnTo>
                  <a:lnTo>
                    <a:pt x="2998" y="2766"/>
                  </a:lnTo>
                  <a:lnTo>
                    <a:pt x="2998" y="2784"/>
                  </a:lnTo>
                  <a:lnTo>
                    <a:pt x="2998" y="2803"/>
                  </a:lnTo>
                  <a:lnTo>
                    <a:pt x="2998" y="2821"/>
                  </a:lnTo>
                  <a:lnTo>
                    <a:pt x="2998" y="2839"/>
                  </a:lnTo>
                  <a:lnTo>
                    <a:pt x="3007" y="2857"/>
                  </a:lnTo>
                  <a:lnTo>
                    <a:pt x="3016" y="2875"/>
                  </a:lnTo>
                  <a:lnTo>
                    <a:pt x="3024" y="2884"/>
                  </a:lnTo>
                  <a:lnTo>
                    <a:pt x="3042" y="2902"/>
                  </a:lnTo>
                  <a:lnTo>
                    <a:pt x="3052" y="2902"/>
                  </a:lnTo>
                  <a:lnTo>
                    <a:pt x="3070" y="2902"/>
                  </a:lnTo>
                  <a:lnTo>
                    <a:pt x="3088" y="2893"/>
                  </a:lnTo>
                  <a:lnTo>
                    <a:pt x="3097" y="2893"/>
                  </a:lnTo>
                  <a:lnTo>
                    <a:pt x="3115" y="2893"/>
                  </a:lnTo>
                  <a:lnTo>
                    <a:pt x="3133" y="2893"/>
                  </a:lnTo>
                  <a:lnTo>
                    <a:pt x="3142" y="2893"/>
                  </a:lnTo>
                  <a:lnTo>
                    <a:pt x="3151" y="2902"/>
                  </a:lnTo>
                  <a:lnTo>
                    <a:pt x="3169" y="2902"/>
                  </a:lnTo>
                  <a:lnTo>
                    <a:pt x="3188" y="2902"/>
                  </a:lnTo>
                  <a:lnTo>
                    <a:pt x="3196" y="2902"/>
                  </a:lnTo>
                  <a:lnTo>
                    <a:pt x="3206" y="2911"/>
                  </a:lnTo>
                  <a:lnTo>
                    <a:pt x="3224" y="2920"/>
                  </a:lnTo>
                  <a:lnTo>
                    <a:pt x="3232" y="2920"/>
                  </a:lnTo>
                  <a:lnTo>
                    <a:pt x="3251" y="2929"/>
                  </a:lnTo>
                  <a:lnTo>
                    <a:pt x="3269" y="2920"/>
                  </a:lnTo>
                  <a:lnTo>
                    <a:pt x="3305" y="2811"/>
                  </a:lnTo>
                  <a:lnTo>
                    <a:pt x="3350" y="2694"/>
                  </a:lnTo>
                  <a:lnTo>
                    <a:pt x="3395" y="2576"/>
                  </a:lnTo>
                  <a:lnTo>
                    <a:pt x="3441" y="2459"/>
                  </a:lnTo>
                  <a:lnTo>
                    <a:pt x="3467" y="2333"/>
                  </a:lnTo>
                  <a:lnTo>
                    <a:pt x="3504" y="2215"/>
                  </a:lnTo>
                  <a:lnTo>
                    <a:pt x="3512" y="2088"/>
                  </a:lnTo>
                  <a:lnTo>
                    <a:pt x="3522" y="1952"/>
                  </a:lnTo>
                  <a:lnTo>
                    <a:pt x="3530" y="1871"/>
                  </a:lnTo>
                  <a:lnTo>
                    <a:pt x="3548" y="1781"/>
                  </a:lnTo>
                  <a:lnTo>
                    <a:pt x="3548" y="1691"/>
                  </a:lnTo>
                  <a:lnTo>
                    <a:pt x="3548" y="1600"/>
                  </a:lnTo>
                  <a:lnTo>
                    <a:pt x="3557" y="1510"/>
                  </a:lnTo>
                  <a:lnTo>
                    <a:pt x="3557" y="1419"/>
                  </a:lnTo>
                  <a:lnTo>
                    <a:pt x="3557" y="1329"/>
                  </a:lnTo>
                  <a:lnTo>
                    <a:pt x="3557" y="1247"/>
                  </a:lnTo>
                  <a:lnTo>
                    <a:pt x="3548" y="1203"/>
                  </a:lnTo>
                  <a:lnTo>
                    <a:pt x="3540" y="1166"/>
                  </a:lnTo>
                  <a:lnTo>
                    <a:pt x="3540" y="1121"/>
                  </a:lnTo>
                  <a:lnTo>
                    <a:pt x="3540" y="1085"/>
                  </a:lnTo>
                  <a:lnTo>
                    <a:pt x="3540" y="1040"/>
                  </a:lnTo>
                  <a:lnTo>
                    <a:pt x="3540" y="1004"/>
                  </a:lnTo>
                  <a:lnTo>
                    <a:pt x="3540" y="958"/>
                  </a:lnTo>
                  <a:lnTo>
                    <a:pt x="3530" y="923"/>
                  </a:lnTo>
                  <a:lnTo>
                    <a:pt x="3548" y="923"/>
                  </a:lnTo>
                  <a:lnTo>
                    <a:pt x="3567" y="923"/>
                  </a:lnTo>
                  <a:lnTo>
                    <a:pt x="3585" y="913"/>
                  </a:lnTo>
                  <a:lnTo>
                    <a:pt x="3593" y="913"/>
                  </a:lnTo>
                  <a:lnTo>
                    <a:pt x="3603" y="895"/>
                  </a:lnTo>
                  <a:lnTo>
                    <a:pt x="3611" y="886"/>
                  </a:lnTo>
                  <a:lnTo>
                    <a:pt x="3621" y="868"/>
                  </a:lnTo>
                  <a:lnTo>
                    <a:pt x="3621" y="850"/>
                  </a:lnTo>
                  <a:lnTo>
                    <a:pt x="3621" y="841"/>
                  </a:lnTo>
                  <a:lnTo>
                    <a:pt x="3621" y="832"/>
                  </a:lnTo>
                  <a:lnTo>
                    <a:pt x="3611" y="822"/>
                  </a:lnTo>
                  <a:lnTo>
                    <a:pt x="3603" y="822"/>
                  </a:lnTo>
                  <a:lnTo>
                    <a:pt x="3593" y="814"/>
                  </a:lnTo>
                  <a:lnTo>
                    <a:pt x="3585" y="822"/>
                  </a:lnTo>
                  <a:lnTo>
                    <a:pt x="3548" y="832"/>
                  </a:lnTo>
                  <a:lnTo>
                    <a:pt x="3504" y="850"/>
                  </a:lnTo>
                  <a:lnTo>
                    <a:pt x="3458" y="868"/>
                  </a:lnTo>
                  <a:lnTo>
                    <a:pt x="3422" y="886"/>
                  </a:lnTo>
                  <a:lnTo>
                    <a:pt x="3377" y="905"/>
                  </a:lnTo>
                  <a:lnTo>
                    <a:pt x="3332" y="923"/>
                  </a:lnTo>
                  <a:lnTo>
                    <a:pt x="3277" y="923"/>
                  </a:lnTo>
                  <a:lnTo>
                    <a:pt x="3232" y="923"/>
                  </a:lnTo>
                  <a:lnTo>
                    <a:pt x="3115" y="940"/>
                  </a:lnTo>
                  <a:lnTo>
                    <a:pt x="3007" y="949"/>
                  </a:lnTo>
                  <a:lnTo>
                    <a:pt x="2890" y="949"/>
                  </a:lnTo>
                  <a:lnTo>
                    <a:pt x="2781" y="940"/>
                  </a:lnTo>
                  <a:lnTo>
                    <a:pt x="2673" y="931"/>
                  </a:lnTo>
                  <a:lnTo>
                    <a:pt x="2564" y="895"/>
                  </a:lnTo>
                  <a:lnTo>
                    <a:pt x="2465" y="859"/>
                  </a:lnTo>
                  <a:lnTo>
                    <a:pt x="2357" y="814"/>
                  </a:lnTo>
                  <a:lnTo>
                    <a:pt x="2374" y="796"/>
                  </a:lnTo>
                  <a:lnTo>
                    <a:pt x="2392" y="778"/>
                  </a:lnTo>
                  <a:lnTo>
                    <a:pt x="2402" y="759"/>
                  </a:lnTo>
                  <a:lnTo>
                    <a:pt x="2420" y="741"/>
                  </a:lnTo>
                  <a:lnTo>
                    <a:pt x="2429" y="723"/>
                  </a:lnTo>
                  <a:lnTo>
                    <a:pt x="2438" y="705"/>
                  </a:lnTo>
                  <a:lnTo>
                    <a:pt x="2438" y="678"/>
                  </a:lnTo>
                  <a:lnTo>
                    <a:pt x="2438" y="660"/>
                  </a:lnTo>
                  <a:lnTo>
                    <a:pt x="2420" y="652"/>
                  </a:lnTo>
                  <a:lnTo>
                    <a:pt x="2402" y="642"/>
                  </a:lnTo>
                  <a:lnTo>
                    <a:pt x="2384" y="642"/>
                  </a:lnTo>
                  <a:lnTo>
                    <a:pt x="2374" y="642"/>
                  </a:lnTo>
                  <a:lnTo>
                    <a:pt x="2357" y="642"/>
                  </a:lnTo>
                  <a:lnTo>
                    <a:pt x="2339" y="642"/>
                  </a:lnTo>
                  <a:lnTo>
                    <a:pt x="2321" y="642"/>
                  </a:lnTo>
                  <a:lnTo>
                    <a:pt x="2303" y="633"/>
                  </a:lnTo>
                  <a:lnTo>
                    <a:pt x="2329" y="633"/>
                  </a:lnTo>
                  <a:lnTo>
                    <a:pt x="2357" y="615"/>
                  </a:lnTo>
                  <a:lnTo>
                    <a:pt x="2374" y="597"/>
                  </a:lnTo>
                  <a:lnTo>
                    <a:pt x="2392" y="579"/>
                  </a:lnTo>
                  <a:lnTo>
                    <a:pt x="2410" y="552"/>
                  </a:lnTo>
                  <a:lnTo>
                    <a:pt x="2429" y="524"/>
                  </a:lnTo>
                  <a:lnTo>
                    <a:pt x="2447" y="506"/>
                  </a:lnTo>
                  <a:lnTo>
                    <a:pt x="2456" y="480"/>
                  </a:lnTo>
                  <a:lnTo>
                    <a:pt x="2582" y="407"/>
                  </a:lnTo>
                  <a:lnTo>
                    <a:pt x="2700" y="326"/>
                  </a:lnTo>
                  <a:lnTo>
                    <a:pt x="2826" y="245"/>
                  </a:lnTo>
                  <a:lnTo>
                    <a:pt x="2953" y="182"/>
                  </a:lnTo>
                  <a:lnTo>
                    <a:pt x="3079" y="117"/>
                  </a:lnTo>
                  <a:lnTo>
                    <a:pt x="3214" y="63"/>
                  </a:lnTo>
                  <a:lnTo>
                    <a:pt x="3358" y="28"/>
                  </a:lnTo>
                  <a:lnTo>
                    <a:pt x="3512" y="10"/>
                  </a:lnTo>
                  <a:lnTo>
                    <a:pt x="3522" y="0"/>
                  </a:lnTo>
                  <a:lnTo>
                    <a:pt x="3530" y="0"/>
                  </a:lnTo>
                  <a:lnTo>
                    <a:pt x="3540" y="0"/>
                  </a:lnTo>
                  <a:lnTo>
                    <a:pt x="3548" y="0"/>
                  </a:lnTo>
                  <a:lnTo>
                    <a:pt x="3567" y="0"/>
                  </a:lnTo>
                  <a:lnTo>
                    <a:pt x="3575" y="0"/>
                  </a:lnTo>
                  <a:lnTo>
                    <a:pt x="3593" y="0"/>
                  </a:lnTo>
                  <a:lnTo>
                    <a:pt x="3603" y="0"/>
                  </a:lnTo>
                  <a:lnTo>
                    <a:pt x="3720" y="163"/>
                  </a:lnTo>
                  <a:close/>
                  <a:moveTo>
                    <a:pt x="1815" y="163"/>
                  </a:moveTo>
                  <a:lnTo>
                    <a:pt x="1833" y="217"/>
                  </a:lnTo>
                  <a:lnTo>
                    <a:pt x="1841" y="281"/>
                  </a:lnTo>
                  <a:lnTo>
                    <a:pt x="1851" y="344"/>
                  </a:lnTo>
                  <a:lnTo>
                    <a:pt x="1860" y="407"/>
                  </a:lnTo>
                  <a:lnTo>
                    <a:pt x="1869" y="461"/>
                  </a:lnTo>
                  <a:lnTo>
                    <a:pt x="1869" y="524"/>
                  </a:lnTo>
                  <a:lnTo>
                    <a:pt x="1869" y="597"/>
                  </a:lnTo>
                  <a:lnTo>
                    <a:pt x="1878" y="660"/>
                  </a:lnTo>
                  <a:lnTo>
                    <a:pt x="1887" y="814"/>
                  </a:lnTo>
                  <a:lnTo>
                    <a:pt x="1887" y="968"/>
                  </a:lnTo>
                  <a:lnTo>
                    <a:pt x="1887" y="1121"/>
                  </a:lnTo>
                  <a:lnTo>
                    <a:pt x="1887" y="1266"/>
                  </a:lnTo>
                  <a:lnTo>
                    <a:pt x="1878" y="1419"/>
                  </a:lnTo>
                  <a:lnTo>
                    <a:pt x="1869" y="1573"/>
                  </a:lnTo>
                  <a:lnTo>
                    <a:pt x="1860" y="1717"/>
                  </a:lnTo>
                  <a:lnTo>
                    <a:pt x="1851" y="1853"/>
                  </a:lnTo>
                  <a:lnTo>
                    <a:pt x="1851" y="1889"/>
                  </a:lnTo>
                  <a:lnTo>
                    <a:pt x="1841" y="1926"/>
                  </a:lnTo>
                  <a:lnTo>
                    <a:pt x="1833" y="1962"/>
                  </a:lnTo>
                  <a:lnTo>
                    <a:pt x="1823" y="1989"/>
                  </a:lnTo>
                  <a:lnTo>
                    <a:pt x="1815" y="2025"/>
                  </a:lnTo>
                  <a:lnTo>
                    <a:pt x="1806" y="2061"/>
                  </a:lnTo>
                  <a:lnTo>
                    <a:pt x="1806" y="2098"/>
                  </a:lnTo>
                  <a:lnTo>
                    <a:pt x="1806" y="2134"/>
                  </a:lnTo>
                  <a:lnTo>
                    <a:pt x="1788" y="2142"/>
                  </a:lnTo>
                  <a:lnTo>
                    <a:pt x="1778" y="2161"/>
                  </a:lnTo>
                  <a:lnTo>
                    <a:pt x="1770" y="2170"/>
                  </a:lnTo>
                  <a:lnTo>
                    <a:pt x="1760" y="2187"/>
                  </a:lnTo>
                  <a:lnTo>
                    <a:pt x="1760" y="2205"/>
                  </a:lnTo>
                  <a:lnTo>
                    <a:pt x="1760" y="2224"/>
                  </a:lnTo>
                  <a:lnTo>
                    <a:pt x="1760" y="2242"/>
                  </a:lnTo>
                  <a:lnTo>
                    <a:pt x="1760" y="2260"/>
                  </a:lnTo>
                  <a:lnTo>
                    <a:pt x="1778" y="2260"/>
                  </a:lnTo>
                  <a:lnTo>
                    <a:pt x="1797" y="2270"/>
                  </a:lnTo>
                  <a:lnTo>
                    <a:pt x="1806" y="2278"/>
                  </a:lnTo>
                  <a:lnTo>
                    <a:pt x="1815" y="2296"/>
                  </a:lnTo>
                  <a:lnTo>
                    <a:pt x="1823" y="2305"/>
                  </a:lnTo>
                  <a:lnTo>
                    <a:pt x="1833" y="2323"/>
                  </a:lnTo>
                  <a:lnTo>
                    <a:pt x="1833" y="2341"/>
                  </a:lnTo>
                  <a:lnTo>
                    <a:pt x="1841" y="2359"/>
                  </a:lnTo>
                  <a:lnTo>
                    <a:pt x="1797" y="2351"/>
                  </a:lnTo>
                  <a:lnTo>
                    <a:pt x="1760" y="2351"/>
                  </a:lnTo>
                  <a:lnTo>
                    <a:pt x="1715" y="2341"/>
                  </a:lnTo>
                  <a:lnTo>
                    <a:pt x="1679" y="2333"/>
                  </a:lnTo>
                  <a:lnTo>
                    <a:pt x="1634" y="2333"/>
                  </a:lnTo>
                  <a:lnTo>
                    <a:pt x="1589" y="2333"/>
                  </a:lnTo>
                  <a:lnTo>
                    <a:pt x="1544" y="2333"/>
                  </a:lnTo>
                  <a:lnTo>
                    <a:pt x="1499" y="2333"/>
                  </a:lnTo>
                  <a:lnTo>
                    <a:pt x="1517" y="2187"/>
                  </a:lnTo>
                  <a:lnTo>
                    <a:pt x="1525" y="2043"/>
                  </a:lnTo>
                  <a:lnTo>
                    <a:pt x="1517" y="1899"/>
                  </a:lnTo>
                  <a:lnTo>
                    <a:pt x="1517" y="1754"/>
                  </a:lnTo>
                  <a:lnTo>
                    <a:pt x="1499" y="1610"/>
                  </a:lnTo>
                  <a:lnTo>
                    <a:pt x="1481" y="1464"/>
                  </a:lnTo>
                  <a:lnTo>
                    <a:pt x="1462" y="1329"/>
                  </a:lnTo>
                  <a:lnTo>
                    <a:pt x="1444" y="1193"/>
                  </a:lnTo>
                  <a:lnTo>
                    <a:pt x="1436" y="1184"/>
                  </a:lnTo>
                  <a:lnTo>
                    <a:pt x="1436" y="1166"/>
                  </a:lnTo>
                  <a:lnTo>
                    <a:pt x="1426" y="1148"/>
                  </a:lnTo>
                  <a:lnTo>
                    <a:pt x="1418" y="1140"/>
                  </a:lnTo>
                  <a:lnTo>
                    <a:pt x="1408" y="1121"/>
                  </a:lnTo>
                  <a:lnTo>
                    <a:pt x="1408" y="1112"/>
                  </a:lnTo>
                  <a:lnTo>
                    <a:pt x="1408" y="1094"/>
                  </a:lnTo>
                  <a:lnTo>
                    <a:pt x="1408" y="1076"/>
                  </a:lnTo>
                  <a:lnTo>
                    <a:pt x="1426" y="1057"/>
                  </a:lnTo>
                  <a:lnTo>
                    <a:pt x="1454" y="1057"/>
                  </a:lnTo>
                  <a:lnTo>
                    <a:pt x="1481" y="1049"/>
                  </a:lnTo>
                  <a:lnTo>
                    <a:pt x="1499" y="1049"/>
                  </a:lnTo>
                  <a:lnTo>
                    <a:pt x="1525" y="1049"/>
                  </a:lnTo>
                  <a:lnTo>
                    <a:pt x="1544" y="1040"/>
                  </a:lnTo>
                  <a:lnTo>
                    <a:pt x="1562" y="1031"/>
                  </a:lnTo>
                  <a:lnTo>
                    <a:pt x="1580" y="1004"/>
                  </a:lnTo>
                  <a:lnTo>
                    <a:pt x="1571" y="994"/>
                  </a:lnTo>
                  <a:lnTo>
                    <a:pt x="1562" y="986"/>
                  </a:lnTo>
                  <a:lnTo>
                    <a:pt x="1553" y="986"/>
                  </a:lnTo>
                  <a:lnTo>
                    <a:pt x="1544" y="976"/>
                  </a:lnTo>
                  <a:lnTo>
                    <a:pt x="1525" y="976"/>
                  </a:lnTo>
                  <a:lnTo>
                    <a:pt x="1507" y="976"/>
                  </a:lnTo>
                  <a:lnTo>
                    <a:pt x="1499" y="976"/>
                  </a:lnTo>
                  <a:lnTo>
                    <a:pt x="1490" y="976"/>
                  </a:lnTo>
                  <a:lnTo>
                    <a:pt x="1426" y="1004"/>
                  </a:lnTo>
                  <a:lnTo>
                    <a:pt x="1373" y="1012"/>
                  </a:lnTo>
                  <a:lnTo>
                    <a:pt x="1300" y="1022"/>
                  </a:lnTo>
                  <a:lnTo>
                    <a:pt x="1237" y="1022"/>
                  </a:lnTo>
                  <a:lnTo>
                    <a:pt x="1174" y="1012"/>
                  </a:lnTo>
                  <a:lnTo>
                    <a:pt x="1102" y="1012"/>
                  </a:lnTo>
                  <a:lnTo>
                    <a:pt x="1039" y="1004"/>
                  </a:lnTo>
                  <a:lnTo>
                    <a:pt x="975" y="1004"/>
                  </a:lnTo>
                  <a:lnTo>
                    <a:pt x="903" y="994"/>
                  </a:lnTo>
                  <a:lnTo>
                    <a:pt x="830" y="986"/>
                  </a:lnTo>
                  <a:lnTo>
                    <a:pt x="749" y="976"/>
                  </a:lnTo>
                  <a:lnTo>
                    <a:pt x="677" y="968"/>
                  </a:lnTo>
                  <a:lnTo>
                    <a:pt x="596" y="958"/>
                  </a:lnTo>
                  <a:lnTo>
                    <a:pt x="524" y="949"/>
                  </a:lnTo>
                  <a:lnTo>
                    <a:pt x="442" y="931"/>
                  </a:lnTo>
                  <a:lnTo>
                    <a:pt x="379" y="905"/>
                  </a:lnTo>
                  <a:lnTo>
                    <a:pt x="370" y="905"/>
                  </a:lnTo>
                  <a:lnTo>
                    <a:pt x="361" y="905"/>
                  </a:lnTo>
                  <a:lnTo>
                    <a:pt x="352" y="905"/>
                  </a:lnTo>
                  <a:lnTo>
                    <a:pt x="343" y="905"/>
                  </a:lnTo>
                  <a:lnTo>
                    <a:pt x="334" y="895"/>
                  </a:lnTo>
                  <a:lnTo>
                    <a:pt x="324" y="895"/>
                  </a:lnTo>
                  <a:lnTo>
                    <a:pt x="316" y="895"/>
                  </a:lnTo>
                  <a:lnTo>
                    <a:pt x="307" y="886"/>
                  </a:lnTo>
                  <a:lnTo>
                    <a:pt x="316" y="877"/>
                  </a:lnTo>
                  <a:lnTo>
                    <a:pt x="324" y="859"/>
                  </a:lnTo>
                  <a:lnTo>
                    <a:pt x="334" y="841"/>
                  </a:lnTo>
                  <a:lnTo>
                    <a:pt x="352" y="822"/>
                  </a:lnTo>
                  <a:lnTo>
                    <a:pt x="361" y="805"/>
                  </a:lnTo>
                  <a:lnTo>
                    <a:pt x="379" y="796"/>
                  </a:lnTo>
                  <a:lnTo>
                    <a:pt x="397" y="778"/>
                  </a:lnTo>
                  <a:lnTo>
                    <a:pt x="407" y="769"/>
                  </a:lnTo>
                  <a:lnTo>
                    <a:pt x="397" y="751"/>
                  </a:lnTo>
                  <a:lnTo>
                    <a:pt x="379" y="741"/>
                  </a:lnTo>
                  <a:lnTo>
                    <a:pt x="361" y="741"/>
                  </a:lnTo>
                  <a:lnTo>
                    <a:pt x="334" y="741"/>
                  </a:lnTo>
                  <a:lnTo>
                    <a:pt x="316" y="741"/>
                  </a:lnTo>
                  <a:lnTo>
                    <a:pt x="289" y="741"/>
                  </a:lnTo>
                  <a:lnTo>
                    <a:pt x="271" y="741"/>
                  </a:lnTo>
                  <a:lnTo>
                    <a:pt x="253" y="741"/>
                  </a:lnTo>
                  <a:lnTo>
                    <a:pt x="253" y="705"/>
                  </a:lnTo>
                  <a:lnTo>
                    <a:pt x="316" y="660"/>
                  </a:lnTo>
                  <a:lnTo>
                    <a:pt x="388" y="615"/>
                  </a:lnTo>
                  <a:lnTo>
                    <a:pt x="460" y="579"/>
                  </a:lnTo>
                  <a:lnTo>
                    <a:pt x="541" y="534"/>
                  </a:lnTo>
                  <a:lnTo>
                    <a:pt x="614" y="498"/>
                  </a:lnTo>
                  <a:lnTo>
                    <a:pt x="686" y="461"/>
                  </a:lnTo>
                  <a:lnTo>
                    <a:pt x="767" y="425"/>
                  </a:lnTo>
                  <a:lnTo>
                    <a:pt x="840" y="398"/>
                  </a:lnTo>
                  <a:lnTo>
                    <a:pt x="885" y="371"/>
                  </a:lnTo>
                  <a:lnTo>
                    <a:pt x="921" y="352"/>
                  </a:lnTo>
                  <a:lnTo>
                    <a:pt x="957" y="344"/>
                  </a:lnTo>
                  <a:lnTo>
                    <a:pt x="1002" y="334"/>
                  </a:lnTo>
                  <a:lnTo>
                    <a:pt x="1039" y="316"/>
                  </a:lnTo>
                  <a:lnTo>
                    <a:pt x="1074" y="308"/>
                  </a:lnTo>
                  <a:lnTo>
                    <a:pt x="1120" y="299"/>
                  </a:lnTo>
                  <a:lnTo>
                    <a:pt x="1156" y="281"/>
                  </a:lnTo>
                  <a:lnTo>
                    <a:pt x="1237" y="253"/>
                  </a:lnTo>
                  <a:lnTo>
                    <a:pt x="1318" y="235"/>
                  </a:lnTo>
                  <a:lnTo>
                    <a:pt x="1399" y="217"/>
                  </a:lnTo>
                  <a:lnTo>
                    <a:pt x="1481" y="199"/>
                  </a:lnTo>
                  <a:lnTo>
                    <a:pt x="1562" y="190"/>
                  </a:lnTo>
                  <a:lnTo>
                    <a:pt x="1643" y="182"/>
                  </a:lnTo>
                  <a:lnTo>
                    <a:pt x="1734" y="172"/>
                  </a:lnTo>
                  <a:lnTo>
                    <a:pt x="1815" y="163"/>
                  </a:lnTo>
                  <a:close/>
                </a:path>
              </a:pathLst>
            </a:custGeom>
            <a:solidFill>
              <a:srgbClr val="CC6633"/>
            </a:solidFill>
            <a:ln w="9525">
              <a:noFill/>
              <a:round/>
              <a:headEnd/>
              <a:tailEnd/>
            </a:ln>
          </p:spPr>
          <p:txBody>
            <a:bodyPr>
              <a:prstTxWarp prst="textNoShape">
                <a:avLst/>
              </a:prstTxWarp>
            </a:bodyPr>
            <a:lstStyle/>
            <a:p>
              <a:endParaRPr lang="en-US"/>
            </a:p>
          </p:txBody>
        </p:sp>
        <p:sp>
          <p:nvSpPr>
            <p:cNvPr id="47301" name="Freeform 187"/>
            <p:cNvSpPr>
              <a:spLocks noChangeAspect="1"/>
            </p:cNvSpPr>
            <p:nvPr/>
          </p:nvSpPr>
          <p:spPr bwMode="auto">
            <a:xfrm>
              <a:off x="1372" y="2462"/>
              <a:ext cx="54" cy="190"/>
            </a:xfrm>
            <a:custGeom>
              <a:avLst/>
              <a:gdLst>
                <a:gd name="T0" fmla="*/ 541 w 541"/>
                <a:gd name="T1" fmla="*/ 253 h 1899"/>
                <a:gd name="T2" fmla="*/ 541 w 541"/>
                <a:gd name="T3" fmla="*/ 534 h 1899"/>
                <a:gd name="T4" fmla="*/ 523 w 541"/>
                <a:gd name="T5" fmla="*/ 814 h 1899"/>
                <a:gd name="T6" fmla="*/ 496 w 541"/>
                <a:gd name="T7" fmla="*/ 1094 h 1899"/>
                <a:gd name="T8" fmla="*/ 451 w 541"/>
                <a:gd name="T9" fmla="*/ 1312 h 1899"/>
                <a:gd name="T10" fmla="*/ 405 w 541"/>
                <a:gd name="T11" fmla="*/ 1482 h 1899"/>
                <a:gd name="T12" fmla="*/ 360 w 541"/>
                <a:gd name="T13" fmla="*/ 1646 h 1899"/>
                <a:gd name="T14" fmla="*/ 306 w 541"/>
                <a:gd name="T15" fmla="*/ 1808 h 1899"/>
                <a:gd name="T16" fmla="*/ 261 w 541"/>
                <a:gd name="T17" fmla="*/ 1889 h 1899"/>
                <a:gd name="T18" fmla="*/ 234 w 541"/>
                <a:gd name="T19" fmla="*/ 1881 h 1899"/>
                <a:gd name="T20" fmla="*/ 198 w 541"/>
                <a:gd name="T21" fmla="*/ 1871 h 1899"/>
                <a:gd name="T22" fmla="*/ 162 w 541"/>
                <a:gd name="T23" fmla="*/ 1871 h 1899"/>
                <a:gd name="T24" fmla="*/ 135 w 541"/>
                <a:gd name="T25" fmla="*/ 1863 h 1899"/>
                <a:gd name="T26" fmla="*/ 135 w 541"/>
                <a:gd name="T27" fmla="*/ 1818 h 1899"/>
                <a:gd name="T28" fmla="*/ 144 w 541"/>
                <a:gd name="T29" fmla="*/ 1772 h 1899"/>
                <a:gd name="T30" fmla="*/ 126 w 541"/>
                <a:gd name="T31" fmla="*/ 1736 h 1899"/>
                <a:gd name="T32" fmla="*/ 81 w 541"/>
                <a:gd name="T33" fmla="*/ 1727 h 1899"/>
                <a:gd name="T34" fmla="*/ 54 w 541"/>
                <a:gd name="T35" fmla="*/ 1727 h 1899"/>
                <a:gd name="T36" fmla="*/ 36 w 541"/>
                <a:gd name="T37" fmla="*/ 1745 h 1899"/>
                <a:gd name="T38" fmla="*/ 8 w 541"/>
                <a:gd name="T39" fmla="*/ 1754 h 1899"/>
                <a:gd name="T40" fmla="*/ 0 w 541"/>
                <a:gd name="T41" fmla="*/ 1727 h 1899"/>
                <a:gd name="T42" fmla="*/ 18 w 541"/>
                <a:gd name="T43" fmla="*/ 1664 h 1899"/>
                <a:gd name="T44" fmla="*/ 54 w 541"/>
                <a:gd name="T45" fmla="*/ 1600 h 1899"/>
                <a:gd name="T46" fmla="*/ 89 w 541"/>
                <a:gd name="T47" fmla="*/ 1537 h 1899"/>
                <a:gd name="T48" fmla="*/ 153 w 541"/>
                <a:gd name="T49" fmla="*/ 1365 h 1899"/>
                <a:gd name="T50" fmla="*/ 243 w 541"/>
                <a:gd name="T51" fmla="*/ 1077 h 1899"/>
                <a:gd name="T52" fmla="*/ 316 w 541"/>
                <a:gd name="T53" fmla="*/ 787 h 1899"/>
                <a:gd name="T54" fmla="*/ 370 w 541"/>
                <a:gd name="T55" fmla="*/ 498 h 1899"/>
                <a:gd name="T56" fmla="*/ 405 w 541"/>
                <a:gd name="T57" fmla="*/ 299 h 1899"/>
                <a:gd name="T58" fmla="*/ 405 w 541"/>
                <a:gd name="T59" fmla="*/ 200 h 1899"/>
                <a:gd name="T60" fmla="*/ 397 w 541"/>
                <a:gd name="T61" fmla="*/ 99 h 1899"/>
                <a:gd name="T62" fmla="*/ 423 w 541"/>
                <a:gd name="T63" fmla="*/ 36 h 1899"/>
                <a:gd name="T64" fmla="*/ 451 w 541"/>
                <a:gd name="T65" fmla="*/ 10 h 1899"/>
                <a:gd name="T66" fmla="*/ 496 w 541"/>
                <a:gd name="T67" fmla="*/ 0 h 1899"/>
                <a:gd name="T68" fmla="*/ 523 w 541"/>
                <a:gd name="T69" fmla="*/ 18 h 1899"/>
                <a:gd name="T70" fmla="*/ 523 w 541"/>
                <a:gd name="T71" fmla="*/ 54 h 1899"/>
                <a:gd name="T72" fmla="*/ 532 w 541"/>
                <a:gd name="T73" fmla="*/ 91 h 1899"/>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541"/>
                <a:gd name="T112" fmla="*/ 0 h 1899"/>
                <a:gd name="T113" fmla="*/ 541 w 541"/>
                <a:gd name="T114" fmla="*/ 1899 h 1899"/>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541" h="1899">
                  <a:moveTo>
                    <a:pt x="532" y="109"/>
                  </a:moveTo>
                  <a:lnTo>
                    <a:pt x="541" y="253"/>
                  </a:lnTo>
                  <a:lnTo>
                    <a:pt x="541" y="389"/>
                  </a:lnTo>
                  <a:lnTo>
                    <a:pt x="541" y="534"/>
                  </a:lnTo>
                  <a:lnTo>
                    <a:pt x="532" y="678"/>
                  </a:lnTo>
                  <a:lnTo>
                    <a:pt x="523" y="814"/>
                  </a:lnTo>
                  <a:lnTo>
                    <a:pt x="514" y="950"/>
                  </a:lnTo>
                  <a:lnTo>
                    <a:pt x="496" y="1094"/>
                  </a:lnTo>
                  <a:lnTo>
                    <a:pt x="478" y="1229"/>
                  </a:lnTo>
                  <a:lnTo>
                    <a:pt x="451" y="1312"/>
                  </a:lnTo>
                  <a:lnTo>
                    <a:pt x="433" y="1393"/>
                  </a:lnTo>
                  <a:lnTo>
                    <a:pt x="405" y="1482"/>
                  </a:lnTo>
                  <a:lnTo>
                    <a:pt x="379" y="1565"/>
                  </a:lnTo>
                  <a:lnTo>
                    <a:pt x="360" y="1646"/>
                  </a:lnTo>
                  <a:lnTo>
                    <a:pt x="334" y="1727"/>
                  </a:lnTo>
                  <a:lnTo>
                    <a:pt x="306" y="1808"/>
                  </a:lnTo>
                  <a:lnTo>
                    <a:pt x="271" y="1899"/>
                  </a:lnTo>
                  <a:lnTo>
                    <a:pt x="261" y="1889"/>
                  </a:lnTo>
                  <a:lnTo>
                    <a:pt x="243" y="1881"/>
                  </a:lnTo>
                  <a:lnTo>
                    <a:pt x="234" y="1881"/>
                  </a:lnTo>
                  <a:lnTo>
                    <a:pt x="216" y="1871"/>
                  </a:lnTo>
                  <a:lnTo>
                    <a:pt x="198" y="1871"/>
                  </a:lnTo>
                  <a:lnTo>
                    <a:pt x="180" y="1871"/>
                  </a:lnTo>
                  <a:lnTo>
                    <a:pt x="162" y="1871"/>
                  </a:lnTo>
                  <a:lnTo>
                    <a:pt x="144" y="1881"/>
                  </a:lnTo>
                  <a:lnTo>
                    <a:pt x="135" y="1863"/>
                  </a:lnTo>
                  <a:lnTo>
                    <a:pt x="135" y="1836"/>
                  </a:lnTo>
                  <a:lnTo>
                    <a:pt x="135" y="1818"/>
                  </a:lnTo>
                  <a:lnTo>
                    <a:pt x="144" y="1790"/>
                  </a:lnTo>
                  <a:lnTo>
                    <a:pt x="144" y="1772"/>
                  </a:lnTo>
                  <a:lnTo>
                    <a:pt x="135" y="1754"/>
                  </a:lnTo>
                  <a:lnTo>
                    <a:pt x="126" y="1736"/>
                  </a:lnTo>
                  <a:lnTo>
                    <a:pt x="99" y="1727"/>
                  </a:lnTo>
                  <a:lnTo>
                    <a:pt x="81" y="1727"/>
                  </a:lnTo>
                  <a:lnTo>
                    <a:pt x="72" y="1727"/>
                  </a:lnTo>
                  <a:lnTo>
                    <a:pt x="54" y="1727"/>
                  </a:lnTo>
                  <a:lnTo>
                    <a:pt x="44" y="1736"/>
                  </a:lnTo>
                  <a:lnTo>
                    <a:pt x="36" y="1745"/>
                  </a:lnTo>
                  <a:lnTo>
                    <a:pt x="18" y="1745"/>
                  </a:lnTo>
                  <a:lnTo>
                    <a:pt x="8" y="1754"/>
                  </a:lnTo>
                  <a:lnTo>
                    <a:pt x="0" y="1763"/>
                  </a:lnTo>
                  <a:lnTo>
                    <a:pt x="0" y="1727"/>
                  </a:lnTo>
                  <a:lnTo>
                    <a:pt x="0" y="1691"/>
                  </a:lnTo>
                  <a:lnTo>
                    <a:pt x="18" y="1664"/>
                  </a:lnTo>
                  <a:lnTo>
                    <a:pt x="36" y="1628"/>
                  </a:lnTo>
                  <a:lnTo>
                    <a:pt x="54" y="1600"/>
                  </a:lnTo>
                  <a:lnTo>
                    <a:pt x="72" y="1565"/>
                  </a:lnTo>
                  <a:lnTo>
                    <a:pt x="89" y="1537"/>
                  </a:lnTo>
                  <a:lnTo>
                    <a:pt x="99" y="1501"/>
                  </a:lnTo>
                  <a:lnTo>
                    <a:pt x="153" y="1365"/>
                  </a:lnTo>
                  <a:lnTo>
                    <a:pt x="198" y="1221"/>
                  </a:lnTo>
                  <a:lnTo>
                    <a:pt x="243" y="1077"/>
                  </a:lnTo>
                  <a:lnTo>
                    <a:pt x="279" y="931"/>
                  </a:lnTo>
                  <a:lnTo>
                    <a:pt x="316" y="787"/>
                  </a:lnTo>
                  <a:lnTo>
                    <a:pt x="342" y="642"/>
                  </a:lnTo>
                  <a:lnTo>
                    <a:pt x="370" y="498"/>
                  </a:lnTo>
                  <a:lnTo>
                    <a:pt x="397" y="344"/>
                  </a:lnTo>
                  <a:lnTo>
                    <a:pt x="405" y="299"/>
                  </a:lnTo>
                  <a:lnTo>
                    <a:pt x="405" y="253"/>
                  </a:lnTo>
                  <a:lnTo>
                    <a:pt x="405" y="200"/>
                  </a:lnTo>
                  <a:lnTo>
                    <a:pt x="397" y="145"/>
                  </a:lnTo>
                  <a:lnTo>
                    <a:pt x="397" y="99"/>
                  </a:lnTo>
                  <a:lnTo>
                    <a:pt x="415" y="54"/>
                  </a:lnTo>
                  <a:lnTo>
                    <a:pt x="423" y="36"/>
                  </a:lnTo>
                  <a:lnTo>
                    <a:pt x="433" y="18"/>
                  </a:lnTo>
                  <a:lnTo>
                    <a:pt x="451" y="10"/>
                  </a:lnTo>
                  <a:lnTo>
                    <a:pt x="478" y="0"/>
                  </a:lnTo>
                  <a:lnTo>
                    <a:pt x="496" y="0"/>
                  </a:lnTo>
                  <a:lnTo>
                    <a:pt x="514" y="10"/>
                  </a:lnTo>
                  <a:lnTo>
                    <a:pt x="523" y="18"/>
                  </a:lnTo>
                  <a:lnTo>
                    <a:pt x="523" y="36"/>
                  </a:lnTo>
                  <a:lnTo>
                    <a:pt x="523" y="54"/>
                  </a:lnTo>
                  <a:lnTo>
                    <a:pt x="523" y="73"/>
                  </a:lnTo>
                  <a:lnTo>
                    <a:pt x="532" y="91"/>
                  </a:lnTo>
                  <a:lnTo>
                    <a:pt x="532" y="109"/>
                  </a:lnTo>
                  <a:close/>
                </a:path>
              </a:pathLst>
            </a:custGeom>
            <a:solidFill>
              <a:srgbClr val="EBBB92"/>
            </a:solidFill>
            <a:ln w="9525">
              <a:noFill/>
              <a:round/>
              <a:headEnd/>
              <a:tailEnd/>
            </a:ln>
          </p:spPr>
          <p:txBody>
            <a:bodyPr>
              <a:prstTxWarp prst="textNoShape">
                <a:avLst/>
              </a:prstTxWarp>
            </a:bodyPr>
            <a:lstStyle/>
            <a:p>
              <a:endParaRPr lang="en-US"/>
            </a:p>
          </p:txBody>
        </p:sp>
        <p:sp>
          <p:nvSpPr>
            <p:cNvPr id="47302" name="Freeform 188"/>
            <p:cNvSpPr>
              <a:spLocks noChangeAspect="1"/>
            </p:cNvSpPr>
            <p:nvPr/>
          </p:nvSpPr>
          <p:spPr bwMode="auto">
            <a:xfrm>
              <a:off x="1180" y="2477"/>
              <a:ext cx="42" cy="171"/>
            </a:xfrm>
            <a:custGeom>
              <a:avLst/>
              <a:gdLst>
                <a:gd name="T0" fmla="*/ 380 w 425"/>
                <a:gd name="T1" fmla="*/ 352 h 1709"/>
                <a:gd name="T2" fmla="*/ 397 w 425"/>
                <a:gd name="T3" fmla="*/ 470 h 1709"/>
                <a:gd name="T4" fmla="*/ 407 w 425"/>
                <a:gd name="T5" fmla="*/ 579 h 1709"/>
                <a:gd name="T6" fmla="*/ 415 w 425"/>
                <a:gd name="T7" fmla="*/ 696 h 1709"/>
                <a:gd name="T8" fmla="*/ 425 w 425"/>
                <a:gd name="T9" fmla="*/ 814 h 1709"/>
                <a:gd name="T10" fmla="*/ 425 w 425"/>
                <a:gd name="T11" fmla="*/ 931 h 1709"/>
                <a:gd name="T12" fmla="*/ 415 w 425"/>
                <a:gd name="T13" fmla="*/ 1049 h 1709"/>
                <a:gd name="T14" fmla="*/ 407 w 425"/>
                <a:gd name="T15" fmla="*/ 1166 h 1709"/>
                <a:gd name="T16" fmla="*/ 388 w 425"/>
                <a:gd name="T17" fmla="*/ 1284 h 1709"/>
                <a:gd name="T18" fmla="*/ 388 w 425"/>
                <a:gd name="T19" fmla="*/ 1302 h 1709"/>
                <a:gd name="T20" fmla="*/ 380 w 425"/>
                <a:gd name="T21" fmla="*/ 1328 h 1709"/>
                <a:gd name="T22" fmla="*/ 370 w 425"/>
                <a:gd name="T23" fmla="*/ 1347 h 1709"/>
                <a:gd name="T24" fmla="*/ 370 w 425"/>
                <a:gd name="T25" fmla="*/ 1365 h 1709"/>
                <a:gd name="T26" fmla="*/ 362 w 425"/>
                <a:gd name="T27" fmla="*/ 1393 h 1709"/>
                <a:gd name="T28" fmla="*/ 362 w 425"/>
                <a:gd name="T29" fmla="*/ 1411 h 1709"/>
                <a:gd name="T30" fmla="*/ 352 w 425"/>
                <a:gd name="T31" fmla="*/ 1429 h 1709"/>
                <a:gd name="T32" fmla="*/ 352 w 425"/>
                <a:gd name="T33" fmla="*/ 1456 h 1709"/>
                <a:gd name="T34" fmla="*/ 316 w 425"/>
                <a:gd name="T35" fmla="*/ 1456 h 1709"/>
                <a:gd name="T36" fmla="*/ 280 w 425"/>
                <a:gd name="T37" fmla="*/ 1446 h 1709"/>
                <a:gd name="T38" fmla="*/ 235 w 425"/>
                <a:gd name="T39" fmla="*/ 1429 h 1709"/>
                <a:gd name="T40" fmla="*/ 198 w 425"/>
                <a:gd name="T41" fmla="*/ 1419 h 1709"/>
                <a:gd name="T42" fmla="*/ 154 w 425"/>
                <a:gd name="T43" fmla="*/ 1411 h 1709"/>
                <a:gd name="T44" fmla="*/ 117 w 425"/>
                <a:gd name="T45" fmla="*/ 1419 h 1709"/>
                <a:gd name="T46" fmla="*/ 91 w 425"/>
                <a:gd name="T47" fmla="*/ 1437 h 1709"/>
                <a:gd name="T48" fmla="*/ 63 w 425"/>
                <a:gd name="T49" fmla="*/ 1474 h 1709"/>
                <a:gd name="T50" fmla="*/ 235 w 425"/>
                <a:gd name="T51" fmla="*/ 1709 h 1709"/>
                <a:gd name="T52" fmla="*/ 0 w 425"/>
                <a:gd name="T53" fmla="*/ 1682 h 1709"/>
                <a:gd name="T54" fmla="*/ 63 w 425"/>
                <a:gd name="T55" fmla="*/ 1482 h 1709"/>
                <a:gd name="T56" fmla="*/ 109 w 425"/>
                <a:gd name="T57" fmla="*/ 1275 h 1709"/>
                <a:gd name="T58" fmla="*/ 154 w 425"/>
                <a:gd name="T59" fmla="*/ 1058 h 1709"/>
                <a:gd name="T60" fmla="*/ 198 w 425"/>
                <a:gd name="T61" fmla="*/ 850 h 1709"/>
                <a:gd name="T62" fmla="*/ 226 w 425"/>
                <a:gd name="T63" fmla="*/ 633 h 1709"/>
                <a:gd name="T64" fmla="*/ 253 w 425"/>
                <a:gd name="T65" fmla="*/ 416 h 1709"/>
                <a:gd name="T66" fmla="*/ 271 w 425"/>
                <a:gd name="T67" fmla="*/ 208 h 1709"/>
                <a:gd name="T68" fmla="*/ 289 w 425"/>
                <a:gd name="T69" fmla="*/ 0 h 1709"/>
                <a:gd name="T70" fmla="*/ 316 w 425"/>
                <a:gd name="T71" fmla="*/ 28 h 1709"/>
                <a:gd name="T72" fmla="*/ 334 w 425"/>
                <a:gd name="T73" fmla="*/ 72 h 1709"/>
                <a:gd name="T74" fmla="*/ 352 w 425"/>
                <a:gd name="T75" fmla="*/ 109 h 1709"/>
                <a:gd name="T76" fmla="*/ 362 w 425"/>
                <a:gd name="T77" fmla="*/ 154 h 1709"/>
                <a:gd name="T78" fmla="*/ 370 w 425"/>
                <a:gd name="T79" fmla="*/ 208 h 1709"/>
                <a:gd name="T80" fmla="*/ 370 w 425"/>
                <a:gd name="T81" fmla="*/ 253 h 1709"/>
                <a:gd name="T82" fmla="*/ 380 w 425"/>
                <a:gd name="T83" fmla="*/ 299 h 1709"/>
                <a:gd name="T84" fmla="*/ 380 w 425"/>
                <a:gd name="T85" fmla="*/ 352 h 170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425"/>
                <a:gd name="T130" fmla="*/ 0 h 1709"/>
                <a:gd name="T131" fmla="*/ 425 w 425"/>
                <a:gd name="T132" fmla="*/ 1709 h 1709"/>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425" h="1709">
                  <a:moveTo>
                    <a:pt x="380" y="352"/>
                  </a:moveTo>
                  <a:lnTo>
                    <a:pt x="397" y="470"/>
                  </a:lnTo>
                  <a:lnTo>
                    <a:pt x="407" y="579"/>
                  </a:lnTo>
                  <a:lnTo>
                    <a:pt x="415" y="696"/>
                  </a:lnTo>
                  <a:lnTo>
                    <a:pt x="425" y="814"/>
                  </a:lnTo>
                  <a:lnTo>
                    <a:pt x="425" y="931"/>
                  </a:lnTo>
                  <a:lnTo>
                    <a:pt x="415" y="1049"/>
                  </a:lnTo>
                  <a:lnTo>
                    <a:pt x="407" y="1166"/>
                  </a:lnTo>
                  <a:lnTo>
                    <a:pt x="388" y="1284"/>
                  </a:lnTo>
                  <a:lnTo>
                    <a:pt x="388" y="1302"/>
                  </a:lnTo>
                  <a:lnTo>
                    <a:pt x="380" y="1328"/>
                  </a:lnTo>
                  <a:lnTo>
                    <a:pt x="370" y="1347"/>
                  </a:lnTo>
                  <a:lnTo>
                    <a:pt x="370" y="1365"/>
                  </a:lnTo>
                  <a:lnTo>
                    <a:pt x="362" y="1393"/>
                  </a:lnTo>
                  <a:lnTo>
                    <a:pt x="362" y="1411"/>
                  </a:lnTo>
                  <a:lnTo>
                    <a:pt x="352" y="1429"/>
                  </a:lnTo>
                  <a:lnTo>
                    <a:pt x="352" y="1456"/>
                  </a:lnTo>
                  <a:lnTo>
                    <a:pt x="316" y="1456"/>
                  </a:lnTo>
                  <a:lnTo>
                    <a:pt x="280" y="1446"/>
                  </a:lnTo>
                  <a:lnTo>
                    <a:pt x="235" y="1429"/>
                  </a:lnTo>
                  <a:lnTo>
                    <a:pt x="198" y="1419"/>
                  </a:lnTo>
                  <a:lnTo>
                    <a:pt x="154" y="1411"/>
                  </a:lnTo>
                  <a:lnTo>
                    <a:pt x="117" y="1419"/>
                  </a:lnTo>
                  <a:lnTo>
                    <a:pt x="91" y="1437"/>
                  </a:lnTo>
                  <a:lnTo>
                    <a:pt x="63" y="1474"/>
                  </a:lnTo>
                  <a:lnTo>
                    <a:pt x="235" y="1709"/>
                  </a:lnTo>
                  <a:lnTo>
                    <a:pt x="0" y="1682"/>
                  </a:lnTo>
                  <a:lnTo>
                    <a:pt x="63" y="1482"/>
                  </a:lnTo>
                  <a:lnTo>
                    <a:pt x="109" y="1275"/>
                  </a:lnTo>
                  <a:lnTo>
                    <a:pt x="154" y="1058"/>
                  </a:lnTo>
                  <a:lnTo>
                    <a:pt x="198" y="850"/>
                  </a:lnTo>
                  <a:lnTo>
                    <a:pt x="226" y="633"/>
                  </a:lnTo>
                  <a:lnTo>
                    <a:pt x="253" y="416"/>
                  </a:lnTo>
                  <a:lnTo>
                    <a:pt x="271" y="208"/>
                  </a:lnTo>
                  <a:lnTo>
                    <a:pt x="289" y="0"/>
                  </a:lnTo>
                  <a:lnTo>
                    <a:pt x="316" y="28"/>
                  </a:lnTo>
                  <a:lnTo>
                    <a:pt x="334" y="72"/>
                  </a:lnTo>
                  <a:lnTo>
                    <a:pt x="352" y="109"/>
                  </a:lnTo>
                  <a:lnTo>
                    <a:pt x="362" y="154"/>
                  </a:lnTo>
                  <a:lnTo>
                    <a:pt x="370" y="208"/>
                  </a:lnTo>
                  <a:lnTo>
                    <a:pt x="370" y="253"/>
                  </a:lnTo>
                  <a:lnTo>
                    <a:pt x="380" y="299"/>
                  </a:lnTo>
                  <a:lnTo>
                    <a:pt x="380" y="352"/>
                  </a:lnTo>
                  <a:close/>
                </a:path>
              </a:pathLst>
            </a:custGeom>
            <a:solidFill>
              <a:srgbClr val="EBBB92"/>
            </a:solidFill>
            <a:ln w="9525">
              <a:noFill/>
              <a:round/>
              <a:headEnd/>
              <a:tailEnd/>
            </a:ln>
          </p:spPr>
          <p:txBody>
            <a:bodyPr>
              <a:prstTxWarp prst="textNoShape">
                <a:avLst/>
              </a:prstTxWarp>
            </a:bodyPr>
            <a:lstStyle/>
            <a:p>
              <a:endParaRPr lang="en-US"/>
            </a:p>
          </p:txBody>
        </p:sp>
        <p:sp>
          <p:nvSpPr>
            <p:cNvPr id="47303" name="Freeform 189"/>
            <p:cNvSpPr>
              <a:spLocks noChangeAspect="1"/>
            </p:cNvSpPr>
            <p:nvPr/>
          </p:nvSpPr>
          <p:spPr bwMode="auto">
            <a:xfrm>
              <a:off x="1224" y="2621"/>
              <a:ext cx="2" cy="4"/>
            </a:xfrm>
            <a:custGeom>
              <a:avLst/>
              <a:gdLst>
                <a:gd name="T0" fmla="*/ 18 w 18"/>
                <a:gd name="T1" fmla="*/ 37 h 37"/>
                <a:gd name="T2" fmla="*/ 8 w 18"/>
                <a:gd name="T3" fmla="*/ 27 h 37"/>
                <a:gd name="T4" fmla="*/ 0 w 18"/>
                <a:gd name="T5" fmla="*/ 27 h 37"/>
                <a:gd name="T6" fmla="*/ 0 w 18"/>
                <a:gd name="T7" fmla="*/ 19 h 37"/>
                <a:gd name="T8" fmla="*/ 0 w 18"/>
                <a:gd name="T9" fmla="*/ 9 h 37"/>
                <a:gd name="T10" fmla="*/ 0 w 18"/>
                <a:gd name="T11" fmla="*/ 0 h 37"/>
                <a:gd name="T12" fmla="*/ 18 w 18"/>
                <a:gd name="T13" fmla="*/ 37 h 37"/>
                <a:gd name="T14" fmla="*/ 0 60000 65536"/>
                <a:gd name="T15" fmla="*/ 0 60000 65536"/>
                <a:gd name="T16" fmla="*/ 0 60000 65536"/>
                <a:gd name="T17" fmla="*/ 0 60000 65536"/>
                <a:gd name="T18" fmla="*/ 0 60000 65536"/>
                <a:gd name="T19" fmla="*/ 0 60000 65536"/>
                <a:gd name="T20" fmla="*/ 0 60000 65536"/>
                <a:gd name="T21" fmla="*/ 0 w 18"/>
                <a:gd name="T22" fmla="*/ 0 h 37"/>
                <a:gd name="T23" fmla="*/ 18 w 18"/>
                <a:gd name="T24" fmla="*/ 37 h 3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8" h="37">
                  <a:moveTo>
                    <a:pt x="18" y="37"/>
                  </a:moveTo>
                  <a:lnTo>
                    <a:pt x="8" y="27"/>
                  </a:lnTo>
                  <a:lnTo>
                    <a:pt x="0" y="27"/>
                  </a:lnTo>
                  <a:lnTo>
                    <a:pt x="0" y="19"/>
                  </a:lnTo>
                  <a:lnTo>
                    <a:pt x="0" y="9"/>
                  </a:lnTo>
                  <a:lnTo>
                    <a:pt x="0" y="0"/>
                  </a:lnTo>
                  <a:lnTo>
                    <a:pt x="18" y="37"/>
                  </a:lnTo>
                  <a:close/>
                </a:path>
              </a:pathLst>
            </a:custGeom>
            <a:solidFill>
              <a:srgbClr val="FFFFFF"/>
            </a:solidFill>
            <a:ln w="9525">
              <a:noFill/>
              <a:round/>
              <a:headEnd/>
              <a:tailEnd/>
            </a:ln>
          </p:spPr>
          <p:txBody>
            <a:bodyPr>
              <a:prstTxWarp prst="textNoShape">
                <a:avLst/>
              </a:prstTxWarp>
            </a:bodyPr>
            <a:lstStyle/>
            <a:p>
              <a:endParaRPr lang="en-US"/>
            </a:p>
          </p:txBody>
        </p:sp>
        <p:sp>
          <p:nvSpPr>
            <p:cNvPr id="47304" name="Freeform 190"/>
            <p:cNvSpPr>
              <a:spLocks noChangeAspect="1"/>
            </p:cNvSpPr>
            <p:nvPr/>
          </p:nvSpPr>
          <p:spPr bwMode="auto">
            <a:xfrm>
              <a:off x="1176" y="2661"/>
              <a:ext cx="7" cy="5"/>
            </a:xfrm>
            <a:custGeom>
              <a:avLst/>
              <a:gdLst>
                <a:gd name="T0" fmla="*/ 64 w 64"/>
                <a:gd name="T1" fmla="*/ 46 h 54"/>
                <a:gd name="T2" fmla="*/ 54 w 64"/>
                <a:gd name="T3" fmla="*/ 46 h 54"/>
                <a:gd name="T4" fmla="*/ 54 w 64"/>
                <a:gd name="T5" fmla="*/ 54 h 54"/>
                <a:gd name="T6" fmla="*/ 45 w 64"/>
                <a:gd name="T7" fmla="*/ 54 h 54"/>
                <a:gd name="T8" fmla="*/ 36 w 64"/>
                <a:gd name="T9" fmla="*/ 54 h 54"/>
                <a:gd name="T10" fmla="*/ 27 w 64"/>
                <a:gd name="T11" fmla="*/ 54 h 54"/>
                <a:gd name="T12" fmla="*/ 18 w 64"/>
                <a:gd name="T13" fmla="*/ 54 h 54"/>
                <a:gd name="T14" fmla="*/ 9 w 64"/>
                <a:gd name="T15" fmla="*/ 54 h 54"/>
                <a:gd name="T16" fmla="*/ 0 w 64"/>
                <a:gd name="T17" fmla="*/ 54 h 54"/>
                <a:gd name="T18" fmla="*/ 0 w 64"/>
                <a:gd name="T19" fmla="*/ 0 h 54"/>
                <a:gd name="T20" fmla="*/ 9 w 64"/>
                <a:gd name="T21" fmla="*/ 0 h 54"/>
                <a:gd name="T22" fmla="*/ 18 w 64"/>
                <a:gd name="T23" fmla="*/ 9 h 54"/>
                <a:gd name="T24" fmla="*/ 27 w 64"/>
                <a:gd name="T25" fmla="*/ 9 h 54"/>
                <a:gd name="T26" fmla="*/ 27 w 64"/>
                <a:gd name="T27" fmla="*/ 18 h 54"/>
                <a:gd name="T28" fmla="*/ 36 w 64"/>
                <a:gd name="T29" fmla="*/ 27 h 54"/>
                <a:gd name="T30" fmla="*/ 45 w 64"/>
                <a:gd name="T31" fmla="*/ 27 h 54"/>
                <a:gd name="T32" fmla="*/ 54 w 64"/>
                <a:gd name="T33" fmla="*/ 36 h 54"/>
                <a:gd name="T34" fmla="*/ 64 w 64"/>
                <a:gd name="T35" fmla="*/ 46 h 5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64"/>
                <a:gd name="T55" fmla="*/ 0 h 54"/>
                <a:gd name="T56" fmla="*/ 64 w 64"/>
                <a:gd name="T57" fmla="*/ 54 h 5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64" h="54">
                  <a:moveTo>
                    <a:pt x="64" y="46"/>
                  </a:moveTo>
                  <a:lnTo>
                    <a:pt x="54" y="46"/>
                  </a:lnTo>
                  <a:lnTo>
                    <a:pt x="54" y="54"/>
                  </a:lnTo>
                  <a:lnTo>
                    <a:pt x="45" y="54"/>
                  </a:lnTo>
                  <a:lnTo>
                    <a:pt x="36" y="54"/>
                  </a:lnTo>
                  <a:lnTo>
                    <a:pt x="27" y="54"/>
                  </a:lnTo>
                  <a:lnTo>
                    <a:pt x="18" y="54"/>
                  </a:lnTo>
                  <a:lnTo>
                    <a:pt x="9" y="54"/>
                  </a:lnTo>
                  <a:lnTo>
                    <a:pt x="0" y="54"/>
                  </a:lnTo>
                  <a:lnTo>
                    <a:pt x="0" y="0"/>
                  </a:lnTo>
                  <a:lnTo>
                    <a:pt x="9" y="0"/>
                  </a:lnTo>
                  <a:lnTo>
                    <a:pt x="18" y="9"/>
                  </a:lnTo>
                  <a:lnTo>
                    <a:pt x="27" y="9"/>
                  </a:lnTo>
                  <a:lnTo>
                    <a:pt x="27" y="18"/>
                  </a:lnTo>
                  <a:lnTo>
                    <a:pt x="36" y="27"/>
                  </a:lnTo>
                  <a:lnTo>
                    <a:pt x="45" y="27"/>
                  </a:lnTo>
                  <a:lnTo>
                    <a:pt x="54" y="36"/>
                  </a:lnTo>
                  <a:lnTo>
                    <a:pt x="64" y="46"/>
                  </a:lnTo>
                  <a:close/>
                </a:path>
              </a:pathLst>
            </a:custGeom>
            <a:solidFill>
              <a:srgbClr val="FFFFFF"/>
            </a:solidFill>
            <a:ln w="9525">
              <a:noFill/>
              <a:round/>
              <a:headEnd/>
              <a:tailEnd/>
            </a:ln>
          </p:spPr>
          <p:txBody>
            <a:bodyPr>
              <a:prstTxWarp prst="textNoShape">
                <a:avLst/>
              </a:prstTxWarp>
            </a:bodyPr>
            <a:lstStyle/>
            <a:p>
              <a:endParaRPr lang="en-US"/>
            </a:p>
          </p:txBody>
        </p:sp>
        <p:sp>
          <p:nvSpPr>
            <p:cNvPr id="47305" name="Freeform 191"/>
            <p:cNvSpPr>
              <a:spLocks noChangeAspect="1"/>
            </p:cNvSpPr>
            <p:nvPr/>
          </p:nvSpPr>
          <p:spPr bwMode="auto">
            <a:xfrm>
              <a:off x="2256" y="2662"/>
              <a:ext cx="333" cy="366"/>
            </a:xfrm>
            <a:custGeom>
              <a:avLst/>
              <a:gdLst>
                <a:gd name="T0" fmla="*/ 1960 w 3333"/>
                <a:gd name="T1" fmla="*/ 353 h 3661"/>
                <a:gd name="T2" fmla="*/ 1861 w 3333"/>
                <a:gd name="T3" fmla="*/ 606 h 3661"/>
                <a:gd name="T4" fmla="*/ 1960 w 3333"/>
                <a:gd name="T5" fmla="*/ 596 h 3661"/>
                <a:gd name="T6" fmla="*/ 2132 w 3333"/>
                <a:gd name="T7" fmla="*/ 533 h 3661"/>
                <a:gd name="T8" fmla="*/ 2339 w 3333"/>
                <a:gd name="T9" fmla="*/ 462 h 3661"/>
                <a:gd name="T10" fmla="*/ 2673 w 3333"/>
                <a:gd name="T11" fmla="*/ 379 h 3661"/>
                <a:gd name="T12" fmla="*/ 2782 w 3333"/>
                <a:gd name="T13" fmla="*/ 507 h 3661"/>
                <a:gd name="T14" fmla="*/ 2772 w 3333"/>
                <a:gd name="T15" fmla="*/ 561 h 3661"/>
                <a:gd name="T16" fmla="*/ 3070 w 3333"/>
                <a:gd name="T17" fmla="*/ 642 h 3661"/>
                <a:gd name="T18" fmla="*/ 3323 w 3333"/>
                <a:gd name="T19" fmla="*/ 832 h 3661"/>
                <a:gd name="T20" fmla="*/ 3305 w 3333"/>
                <a:gd name="T21" fmla="*/ 849 h 3661"/>
                <a:gd name="T22" fmla="*/ 3188 w 3333"/>
                <a:gd name="T23" fmla="*/ 823 h 3661"/>
                <a:gd name="T24" fmla="*/ 2673 w 3333"/>
                <a:gd name="T25" fmla="*/ 868 h 3661"/>
                <a:gd name="T26" fmla="*/ 2610 w 3333"/>
                <a:gd name="T27" fmla="*/ 976 h 3661"/>
                <a:gd name="T28" fmla="*/ 2916 w 3333"/>
                <a:gd name="T29" fmla="*/ 1148 h 3661"/>
                <a:gd name="T30" fmla="*/ 2746 w 3333"/>
                <a:gd name="T31" fmla="*/ 1139 h 3661"/>
                <a:gd name="T32" fmla="*/ 2466 w 3333"/>
                <a:gd name="T33" fmla="*/ 1139 h 3661"/>
                <a:gd name="T34" fmla="*/ 2266 w 3333"/>
                <a:gd name="T35" fmla="*/ 1248 h 3661"/>
                <a:gd name="T36" fmla="*/ 2213 w 3333"/>
                <a:gd name="T37" fmla="*/ 1284 h 3661"/>
                <a:gd name="T38" fmla="*/ 2384 w 3333"/>
                <a:gd name="T39" fmla="*/ 1356 h 3661"/>
                <a:gd name="T40" fmla="*/ 2565 w 3333"/>
                <a:gd name="T41" fmla="*/ 1438 h 3661"/>
                <a:gd name="T42" fmla="*/ 2574 w 3333"/>
                <a:gd name="T43" fmla="*/ 1537 h 3661"/>
                <a:gd name="T44" fmla="*/ 1960 w 3333"/>
                <a:gd name="T45" fmla="*/ 1655 h 3661"/>
                <a:gd name="T46" fmla="*/ 1833 w 3333"/>
                <a:gd name="T47" fmla="*/ 1772 h 3661"/>
                <a:gd name="T48" fmla="*/ 1968 w 3333"/>
                <a:gd name="T49" fmla="*/ 1790 h 3661"/>
                <a:gd name="T50" fmla="*/ 2185 w 3333"/>
                <a:gd name="T51" fmla="*/ 1844 h 3661"/>
                <a:gd name="T52" fmla="*/ 2221 w 3333"/>
                <a:gd name="T53" fmla="*/ 1862 h 3661"/>
                <a:gd name="T54" fmla="*/ 1526 w 3333"/>
                <a:gd name="T55" fmla="*/ 2088 h 3661"/>
                <a:gd name="T56" fmla="*/ 1409 w 3333"/>
                <a:gd name="T57" fmla="*/ 2287 h 3661"/>
                <a:gd name="T58" fmla="*/ 1581 w 3333"/>
                <a:gd name="T59" fmla="*/ 2242 h 3661"/>
                <a:gd name="T60" fmla="*/ 1833 w 3333"/>
                <a:gd name="T61" fmla="*/ 2287 h 3661"/>
                <a:gd name="T62" fmla="*/ 1083 w 3333"/>
                <a:gd name="T63" fmla="*/ 2667 h 3661"/>
                <a:gd name="T64" fmla="*/ 686 w 3333"/>
                <a:gd name="T65" fmla="*/ 3001 h 3661"/>
                <a:gd name="T66" fmla="*/ 813 w 3333"/>
                <a:gd name="T67" fmla="*/ 2965 h 3661"/>
                <a:gd name="T68" fmla="*/ 931 w 3333"/>
                <a:gd name="T69" fmla="*/ 2947 h 3661"/>
                <a:gd name="T70" fmla="*/ 551 w 3333"/>
                <a:gd name="T71" fmla="*/ 3490 h 3661"/>
                <a:gd name="T72" fmla="*/ 488 w 3333"/>
                <a:gd name="T73" fmla="*/ 3643 h 3661"/>
                <a:gd name="T74" fmla="*/ 433 w 3333"/>
                <a:gd name="T75" fmla="*/ 3597 h 3661"/>
                <a:gd name="T76" fmla="*/ 307 w 3333"/>
                <a:gd name="T77" fmla="*/ 3471 h 3661"/>
                <a:gd name="T78" fmla="*/ 91 w 3333"/>
                <a:gd name="T79" fmla="*/ 3336 h 3661"/>
                <a:gd name="T80" fmla="*/ 9 w 3333"/>
                <a:gd name="T81" fmla="*/ 2911 h 3661"/>
                <a:gd name="T82" fmla="*/ 9 w 3333"/>
                <a:gd name="T83" fmla="*/ 2287 h 3661"/>
                <a:gd name="T84" fmla="*/ 109 w 3333"/>
                <a:gd name="T85" fmla="*/ 1790 h 3661"/>
                <a:gd name="T86" fmla="*/ 154 w 3333"/>
                <a:gd name="T87" fmla="*/ 1708 h 3661"/>
                <a:gd name="T88" fmla="*/ 226 w 3333"/>
                <a:gd name="T89" fmla="*/ 1998 h 3661"/>
                <a:gd name="T90" fmla="*/ 344 w 3333"/>
                <a:gd name="T91" fmla="*/ 1763 h 3661"/>
                <a:gd name="T92" fmla="*/ 587 w 3333"/>
                <a:gd name="T93" fmla="*/ 1021 h 3661"/>
                <a:gd name="T94" fmla="*/ 804 w 3333"/>
                <a:gd name="T95" fmla="*/ 678 h 3661"/>
                <a:gd name="T96" fmla="*/ 867 w 3333"/>
                <a:gd name="T97" fmla="*/ 669 h 3661"/>
                <a:gd name="T98" fmla="*/ 858 w 3333"/>
                <a:gd name="T99" fmla="*/ 814 h 3661"/>
                <a:gd name="T100" fmla="*/ 921 w 3333"/>
                <a:gd name="T101" fmla="*/ 814 h 3661"/>
                <a:gd name="T102" fmla="*/ 1382 w 3333"/>
                <a:gd name="T103" fmla="*/ 244 h 3661"/>
                <a:gd name="T104" fmla="*/ 1373 w 3333"/>
                <a:gd name="T105" fmla="*/ 470 h 3661"/>
                <a:gd name="T106" fmla="*/ 1427 w 3333"/>
                <a:gd name="T107" fmla="*/ 515 h 3661"/>
                <a:gd name="T108" fmla="*/ 1490 w 3333"/>
                <a:gd name="T109" fmla="*/ 425 h 3661"/>
                <a:gd name="T110" fmla="*/ 1716 w 3333"/>
                <a:gd name="T111" fmla="*/ 280 h 3661"/>
                <a:gd name="T112" fmla="*/ 1996 w 3333"/>
                <a:gd name="T113" fmla="*/ 126 h 3661"/>
                <a:gd name="T114" fmla="*/ 2284 w 3333"/>
                <a:gd name="T115" fmla="*/ 0 h 3661"/>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3333"/>
                <a:gd name="T175" fmla="*/ 0 h 3661"/>
                <a:gd name="T176" fmla="*/ 3333 w 3333"/>
                <a:gd name="T177" fmla="*/ 3661 h 3661"/>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3333" h="3661">
                  <a:moveTo>
                    <a:pt x="2284" y="0"/>
                  </a:moveTo>
                  <a:lnTo>
                    <a:pt x="2213" y="73"/>
                  </a:lnTo>
                  <a:lnTo>
                    <a:pt x="2150" y="136"/>
                  </a:lnTo>
                  <a:lnTo>
                    <a:pt x="2077" y="209"/>
                  </a:lnTo>
                  <a:lnTo>
                    <a:pt x="2014" y="280"/>
                  </a:lnTo>
                  <a:lnTo>
                    <a:pt x="1960" y="353"/>
                  </a:lnTo>
                  <a:lnTo>
                    <a:pt x="1905" y="425"/>
                  </a:lnTo>
                  <a:lnTo>
                    <a:pt x="1861" y="507"/>
                  </a:lnTo>
                  <a:lnTo>
                    <a:pt x="1816" y="596"/>
                  </a:lnTo>
                  <a:lnTo>
                    <a:pt x="1833" y="596"/>
                  </a:lnTo>
                  <a:lnTo>
                    <a:pt x="1842" y="606"/>
                  </a:lnTo>
                  <a:lnTo>
                    <a:pt x="1861" y="606"/>
                  </a:lnTo>
                  <a:lnTo>
                    <a:pt x="1869" y="614"/>
                  </a:lnTo>
                  <a:lnTo>
                    <a:pt x="1887" y="614"/>
                  </a:lnTo>
                  <a:lnTo>
                    <a:pt x="1905" y="614"/>
                  </a:lnTo>
                  <a:lnTo>
                    <a:pt x="1924" y="614"/>
                  </a:lnTo>
                  <a:lnTo>
                    <a:pt x="1933" y="606"/>
                  </a:lnTo>
                  <a:lnTo>
                    <a:pt x="1960" y="596"/>
                  </a:lnTo>
                  <a:lnTo>
                    <a:pt x="1996" y="588"/>
                  </a:lnTo>
                  <a:lnTo>
                    <a:pt x="2023" y="579"/>
                  </a:lnTo>
                  <a:lnTo>
                    <a:pt x="2050" y="561"/>
                  </a:lnTo>
                  <a:lnTo>
                    <a:pt x="2077" y="551"/>
                  </a:lnTo>
                  <a:lnTo>
                    <a:pt x="2104" y="543"/>
                  </a:lnTo>
                  <a:lnTo>
                    <a:pt x="2132" y="533"/>
                  </a:lnTo>
                  <a:lnTo>
                    <a:pt x="2167" y="525"/>
                  </a:lnTo>
                  <a:lnTo>
                    <a:pt x="2195" y="497"/>
                  </a:lnTo>
                  <a:lnTo>
                    <a:pt x="2221" y="479"/>
                  </a:lnTo>
                  <a:lnTo>
                    <a:pt x="2258" y="470"/>
                  </a:lnTo>
                  <a:lnTo>
                    <a:pt x="2303" y="462"/>
                  </a:lnTo>
                  <a:lnTo>
                    <a:pt x="2339" y="462"/>
                  </a:lnTo>
                  <a:lnTo>
                    <a:pt x="2375" y="452"/>
                  </a:lnTo>
                  <a:lnTo>
                    <a:pt x="2411" y="444"/>
                  </a:lnTo>
                  <a:lnTo>
                    <a:pt x="2448" y="425"/>
                  </a:lnTo>
                  <a:lnTo>
                    <a:pt x="2519" y="407"/>
                  </a:lnTo>
                  <a:lnTo>
                    <a:pt x="2592" y="389"/>
                  </a:lnTo>
                  <a:lnTo>
                    <a:pt x="2673" y="379"/>
                  </a:lnTo>
                  <a:lnTo>
                    <a:pt x="2754" y="379"/>
                  </a:lnTo>
                  <a:lnTo>
                    <a:pt x="2835" y="379"/>
                  </a:lnTo>
                  <a:lnTo>
                    <a:pt x="2908" y="389"/>
                  </a:lnTo>
                  <a:lnTo>
                    <a:pt x="2989" y="398"/>
                  </a:lnTo>
                  <a:lnTo>
                    <a:pt x="3062" y="416"/>
                  </a:lnTo>
                  <a:lnTo>
                    <a:pt x="2782" y="507"/>
                  </a:lnTo>
                  <a:lnTo>
                    <a:pt x="2772" y="515"/>
                  </a:lnTo>
                  <a:lnTo>
                    <a:pt x="2772" y="525"/>
                  </a:lnTo>
                  <a:lnTo>
                    <a:pt x="2764" y="533"/>
                  </a:lnTo>
                  <a:lnTo>
                    <a:pt x="2764" y="543"/>
                  </a:lnTo>
                  <a:lnTo>
                    <a:pt x="2764" y="551"/>
                  </a:lnTo>
                  <a:lnTo>
                    <a:pt x="2772" y="561"/>
                  </a:lnTo>
                  <a:lnTo>
                    <a:pt x="2772" y="570"/>
                  </a:lnTo>
                  <a:lnTo>
                    <a:pt x="2790" y="579"/>
                  </a:lnTo>
                  <a:lnTo>
                    <a:pt x="2872" y="570"/>
                  </a:lnTo>
                  <a:lnTo>
                    <a:pt x="2944" y="588"/>
                  </a:lnTo>
                  <a:lnTo>
                    <a:pt x="3007" y="614"/>
                  </a:lnTo>
                  <a:lnTo>
                    <a:pt x="3070" y="642"/>
                  </a:lnTo>
                  <a:lnTo>
                    <a:pt x="3133" y="687"/>
                  </a:lnTo>
                  <a:lnTo>
                    <a:pt x="3197" y="732"/>
                  </a:lnTo>
                  <a:lnTo>
                    <a:pt x="3251" y="778"/>
                  </a:lnTo>
                  <a:lnTo>
                    <a:pt x="3315" y="823"/>
                  </a:lnTo>
                  <a:lnTo>
                    <a:pt x="3315" y="832"/>
                  </a:lnTo>
                  <a:lnTo>
                    <a:pt x="3323" y="832"/>
                  </a:lnTo>
                  <a:lnTo>
                    <a:pt x="3323" y="841"/>
                  </a:lnTo>
                  <a:lnTo>
                    <a:pt x="3333" y="841"/>
                  </a:lnTo>
                  <a:lnTo>
                    <a:pt x="3333" y="849"/>
                  </a:lnTo>
                  <a:lnTo>
                    <a:pt x="3333" y="859"/>
                  </a:lnTo>
                  <a:lnTo>
                    <a:pt x="3323" y="859"/>
                  </a:lnTo>
                  <a:lnTo>
                    <a:pt x="3305" y="849"/>
                  </a:lnTo>
                  <a:lnTo>
                    <a:pt x="3287" y="841"/>
                  </a:lnTo>
                  <a:lnTo>
                    <a:pt x="3269" y="832"/>
                  </a:lnTo>
                  <a:lnTo>
                    <a:pt x="3251" y="832"/>
                  </a:lnTo>
                  <a:lnTo>
                    <a:pt x="3224" y="823"/>
                  </a:lnTo>
                  <a:lnTo>
                    <a:pt x="3206" y="823"/>
                  </a:lnTo>
                  <a:lnTo>
                    <a:pt x="3188" y="823"/>
                  </a:lnTo>
                  <a:lnTo>
                    <a:pt x="3169" y="823"/>
                  </a:lnTo>
                  <a:lnTo>
                    <a:pt x="2809" y="814"/>
                  </a:lnTo>
                  <a:lnTo>
                    <a:pt x="2772" y="832"/>
                  </a:lnTo>
                  <a:lnTo>
                    <a:pt x="2746" y="841"/>
                  </a:lnTo>
                  <a:lnTo>
                    <a:pt x="2709" y="859"/>
                  </a:lnTo>
                  <a:lnTo>
                    <a:pt x="2673" y="868"/>
                  </a:lnTo>
                  <a:lnTo>
                    <a:pt x="2637" y="877"/>
                  </a:lnTo>
                  <a:lnTo>
                    <a:pt x="2610" y="895"/>
                  </a:lnTo>
                  <a:lnTo>
                    <a:pt x="2574" y="913"/>
                  </a:lnTo>
                  <a:lnTo>
                    <a:pt x="2547" y="932"/>
                  </a:lnTo>
                  <a:lnTo>
                    <a:pt x="2547" y="967"/>
                  </a:lnTo>
                  <a:lnTo>
                    <a:pt x="2610" y="976"/>
                  </a:lnTo>
                  <a:lnTo>
                    <a:pt x="2673" y="995"/>
                  </a:lnTo>
                  <a:lnTo>
                    <a:pt x="2718" y="1021"/>
                  </a:lnTo>
                  <a:lnTo>
                    <a:pt x="2772" y="1049"/>
                  </a:lnTo>
                  <a:lnTo>
                    <a:pt x="2817" y="1084"/>
                  </a:lnTo>
                  <a:lnTo>
                    <a:pt x="2872" y="1121"/>
                  </a:lnTo>
                  <a:lnTo>
                    <a:pt x="2916" y="1148"/>
                  </a:lnTo>
                  <a:lnTo>
                    <a:pt x="2980" y="1167"/>
                  </a:lnTo>
                  <a:lnTo>
                    <a:pt x="2935" y="1157"/>
                  </a:lnTo>
                  <a:lnTo>
                    <a:pt x="2890" y="1148"/>
                  </a:lnTo>
                  <a:lnTo>
                    <a:pt x="2845" y="1139"/>
                  </a:lnTo>
                  <a:lnTo>
                    <a:pt x="2790" y="1139"/>
                  </a:lnTo>
                  <a:lnTo>
                    <a:pt x="2746" y="1139"/>
                  </a:lnTo>
                  <a:lnTo>
                    <a:pt x="2691" y="1130"/>
                  </a:lnTo>
                  <a:lnTo>
                    <a:pt x="2646" y="1130"/>
                  </a:lnTo>
                  <a:lnTo>
                    <a:pt x="2600" y="1121"/>
                  </a:lnTo>
                  <a:lnTo>
                    <a:pt x="2556" y="1130"/>
                  </a:lnTo>
                  <a:lnTo>
                    <a:pt x="2511" y="1130"/>
                  </a:lnTo>
                  <a:lnTo>
                    <a:pt x="2466" y="1139"/>
                  </a:lnTo>
                  <a:lnTo>
                    <a:pt x="2420" y="1148"/>
                  </a:lnTo>
                  <a:lnTo>
                    <a:pt x="2375" y="1157"/>
                  </a:lnTo>
                  <a:lnTo>
                    <a:pt x="2339" y="1175"/>
                  </a:lnTo>
                  <a:lnTo>
                    <a:pt x="2303" y="1203"/>
                  </a:lnTo>
                  <a:lnTo>
                    <a:pt x="2276" y="1248"/>
                  </a:lnTo>
                  <a:lnTo>
                    <a:pt x="2266" y="1248"/>
                  </a:lnTo>
                  <a:lnTo>
                    <a:pt x="2258" y="1256"/>
                  </a:lnTo>
                  <a:lnTo>
                    <a:pt x="2249" y="1266"/>
                  </a:lnTo>
                  <a:lnTo>
                    <a:pt x="2240" y="1266"/>
                  </a:lnTo>
                  <a:lnTo>
                    <a:pt x="2231" y="1274"/>
                  </a:lnTo>
                  <a:lnTo>
                    <a:pt x="2221" y="1274"/>
                  </a:lnTo>
                  <a:lnTo>
                    <a:pt x="2213" y="1284"/>
                  </a:lnTo>
                  <a:lnTo>
                    <a:pt x="2203" y="1302"/>
                  </a:lnTo>
                  <a:lnTo>
                    <a:pt x="2240" y="1320"/>
                  </a:lnTo>
                  <a:lnTo>
                    <a:pt x="2266" y="1337"/>
                  </a:lnTo>
                  <a:lnTo>
                    <a:pt x="2303" y="1337"/>
                  </a:lnTo>
                  <a:lnTo>
                    <a:pt x="2339" y="1347"/>
                  </a:lnTo>
                  <a:lnTo>
                    <a:pt x="2384" y="1356"/>
                  </a:lnTo>
                  <a:lnTo>
                    <a:pt x="2420" y="1356"/>
                  </a:lnTo>
                  <a:lnTo>
                    <a:pt x="2456" y="1374"/>
                  </a:lnTo>
                  <a:lnTo>
                    <a:pt x="2493" y="1392"/>
                  </a:lnTo>
                  <a:lnTo>
                    <a:pt x="2519" y="1402"/>
                  </a:lnTo>
                  <a:lnTo>
                    <a:pt x="2537" y="1420"/>
                  </a:lnTo>
                  <a:lnTo>
                    <a:pt x="2565" y="1438"/>
                  </a:lnTo>
                  <a:lnTo>
                    <a:pt x="2592" y="1456"/>
                  </a:lnTo>
                  <a:lnTo>
                    <a:pt x="2610" y="1473"/>
                  </a:lnTo>
                  <a:lnTo>
                    <a:pt x="2637" y="1501"/>
                  </a:lnTo>
                  <a:lnTo>
                    <a:pt x="2664" y="1519"/>
                  </a:lnTo>
                  <a:lnTo>
                    <a:pt x="2683" y="1546"/>
                  </a:lnTo>
                  <a:lnTo>
                    <a:pt x="2574" y="1537"/>
                  </a:lnTo>
                  <a:lnTo>
                    <a:pt x="2456" y="1546"/>
                  </a:lnTo>
                  <a:lnTo>
                    <a:pt x="2348" y="1555"/>
                  </a:lnTo>
                  <a:lnTo>
                    <a:pt x="2231" y="1564"/>
                  </a:lnTo>
                  <a:lnTo>
                    <a:pt x="2122" y="1591"/>
                  </a:lnTo>
                  <a:lnTo>
                    <a:pt x="2014" y="1627"/>
                  </a:lnTo>
                  <a:lnTo>
                    <a:pt x="1960" y="1655"/>
                  </a:lnTo>
                  <a:lnTo>
                    <a:pt x="1915" y="1681"/>
                  </a:lnTo>
                  <a:lnTo>
                    <a:pt x="1869" y="1718"/>
                  </a:lnTo>
                  <a:lnTo>
                    <a:pt x="1824" y="1754"/>
                  </a:lnTo>
                  <a:lnTo>
                    <a:pt x="1824" y="1763"/>
                  </a:lnTo>
                  <a:lnTo>
                    <a:pt x="1833" y="1763"/>
                  </a:lnTo>
                  <a:lnTo>
                    <a:pt x="1833" y="1772"/>
                  </a:lnTo>
                  <a:lnTo>
                    <a:pt x="1833" y="1781"/>
                  </a:lnTo>
                  <a:lnTo>
                    <a:pt x="1842" y="1790"/>
                  </a:lnTo>
                  <a:lnTo>
                    <a:pt x="1851" y="1799"/>
                  </a:lnTo>
                  <a:lnTo>
                    <a:pt x="1897" y="1790"/>
                  </a:lnTo>
                  <a:lnTo>
                    <a:pt x="1933" y="1781"/>
                  </a:lnTo>
                  <a:lnTo>
                    <a:pt x="1968" y="1790"/>
                  </a:lnTo>
                  <a:lnTo>
                    <a:pt x="2014" y="1790"/>
                  </a:lnTo>
                  <a:lnTo>
                    <a:pt x="2050" y="1799"/>
                  </a:lnTo>
                  <a:lnTo>
                    <a:pt x="2095" y="1817"/>
                  </a:lnTo>
                  <a:lnTo>
                    <a:pt x="2132" y="1827"/>
                  </a:lnTo>
                  <a:lnTo>
                    <a:pt x="2177" y="1835"/>
                  </a:lnTo>
                  <a:lnTo>
                    <a:pt x="2185" y="1844"/>
                  </a:lnTo>
                  <a:lnTo>
                    <a:pt x="2185" y="1853"/>
                  </a:lnTo>
                  <a:lnTo>
                    <a:pt x="2195" y="1853"/>
                  </a:lnTo>
                  <a:lnTo>
                    <a:pt x="2195" y="1862"/>
                  </a:lnTo>
                  <a:lnTo>
                    <a:pt x="2203" y="1862"/>
                  </a:lnTo>
                  <a:lnTo>
                    <a:pt x="2213" y="1862"/>
                  </a:lnTo>
                  <a:lnTo>
                    <a:pt x="2221" y="1862"/>
                  </a:lnTo>
                  <a:lnTo>
                    <a:pt x="2095" y="1871"/>
                  </a:lnTo>
                  <a:lnTo>
                    <a:pt x="1968" y="1890"/>
                  </a:lnTo>
                  <a:lnTo>
                    <a:pt x="1851" y="1926"/>
                  </a:lnTo>
                  <a:lnTo>
                    <a:pt x="1734" y="1971"/>
                  </a:lnTo>
                  <a:lnTo>
                    <a:pt x="1626" y="2025"/>
                  </a:lnTo>
                  <a:lnTo>
                    <a:pt x="1526" y="2088"/>
                  </a:lnTo>
                  <a:lnTo>
                    <a:pt x="1427" y="2169"/>
                  </a:lnTo>
                  <a:lnTo>
                    <a:pt x="1346" y="2260"/>
                  </a:lnTo>
                  <a:lnTo>
                    <a:pt x="1355" y="2287"/>
                  </a:lnTo>
                  <a:lnTo>
                    <a:pt x="1373" y="2297"/>
                  </a:lnTo>
                  <a:lnTo>
                    <a:pt x="1391" y="2297"/>
                  </a:lnTo>
                  <a:lnTo>
                    <a:pt x="1409" y="2287"/>
                  </a:lnTo>
                  <a:lnTo>
                    <a:pt x="1436" y="2269"/>
                  </a:lnTo>
                  <a:lnTo>
                    <a:pt x="1454" y="2260"/>
                  </a:lnTo>
                  <a:lnTo>
                    <a:pt x="1482" y="2251"/>
                  </a:lnTo>
                  <a:lnTo>
                    <a:pt x="1500" y="2251"/>
                  </a:lnTo>
                  <a:lnTo>
                    <a:pt x="1545" y="2242"/>
                  </a:lnTo>
                  <a:lnTo>
                    <a:pt x="1581" y="2242"/>
                  </a:lnTo>
                  <a:lnTo>
                    <a:pt x="1626" y="2251"/>
                  </a:lnTo>
                  <a:lnTo>
                    <a:pt x="1671" y="2260"/>
                  </a:lnTo>
                  <a:lnTo>
                    <a:pt x="1707" y="2269"/>
                  </a:lnTo>
                  <a:lnTo>
                    <a:pt x="1752" y="2278"/>
                  </a:lnTo>
                  <a:lnTo>
                    <a:pt x="1798" y="2278"/>
                  </a:lnTo>
                  <a:lnTo>
                    <a:pt x="1833" y="2287"/>
                  </a:lnTo>
                  <a:lnTo>
                    <a:pt x="1851" y="2305"/>
                  </a:lnTo>
                  <a:lnTo>
                    <a:pt x="1698" y="2378"/>
                  </a:lnTo>
                  <a:lnTo>
                    <a:pt x="1545" y="2441"/>
                  </a:lnTo>
                  <a:lnTo>
                    <a:pt x="1391" y="2513"/>
                  </a:lnTo>
                  <a:lnTo>
                    <a:pt x="1237" y="2585"/>
                  </a:lnTo>
                  <a:lnTo>
                    <a:pt x="1083" y="2667"/>
                  </a:lnTo>
                  <a:lnTo>
                    <a:pt x="949" y="2757"/>
                  </a:lnTo>
                  <a:lnTo>
                    <a:pt x="876" y="2811"/>
                  </a:lnTo>
                  <a:lnTo>
                    <a:pt x="813" y="2866"/>
                  </a:lnTo>
                  <a:lnTo>
                    <a:pt x="741" y="2929"/>
                  </a:lnTo>
                  <a:lnTo>
                    <a:pt x="678" y="2992"/>
                  </a:lnTo>
                  <a:lnTo>
                    <a:pt x="686" y="3001"/>
                  </a:lnTo>
                  <a:lnTo>
                    <a:pt x="686" y="3010"/>
                  </a:lnTo>
                  <a:lnTo>
                    <a:pt x="696" y="3020"/>
                  </a:lnTo>
                  <a:lnTo>
                    <a:pt x="704" y="3028"/>
                  </a:lnTo>
                  <a:lnTo>
                    <a:pt x="741" y="3010"/>
                  </a:lnTo>
                  <a:lnTo>
                    <a:pt x="777" y="2992"/>
                  </a:lnTo>
                  <a:lnTo>
                    <a:pt x="813" y="2965"/>
                  </a:lnTo>
                  <a:lnTo>
                    <a:pt x="850" y="2938"/>
                  </a:lnTo>
                  <a:lnTo>
                    <a:pt x="885" y="2911"/>
                  </a:lnTo>
                  <a:lnTo>
                    <a:pt x="921" y="2893"/>
                  </a:lnTo>
                  <a:lnTo>
                    <a:pt x="966" y="2874"/>
                  </a:lnTo>
                  <a:lnTo>
                    <a:pt x="1002" y="2866"/>
                  </a:lnTo>
                  <a:lnTo>
                    <a:pt x="931" y="2947"/>
                  </a:lnTo>
                  <a:lnTo>
                    <a:pt x="850" y="3028"/>
                  </a:lnTo>
                  <a:lnTo>
                    <a:pt x="777" y="3109"/>
                  </a:lnTo>
                  <a:lnTo>
                    <a:pt x="714" y="3200"/>
                  </a:lnTo>
                  <a:lnTo>
                    <a:pt x="650" y="3291"/>
                  </a:lnTo>
                  <a:lnTo>
                    <a:pt x="597" y="3390"/>
                  </a:lnTo>
                  <a:lnTo>
                    <a:pt x="551" y="3490"/>
                  </a:lnTo>
                  <a:lnTo>
                    <a:pt x="515" y="3589"/>
                  </a:lnTo>
                  <a:lnTo>
                    <a:pt x="506" y="3597"/>
                  </a:lnTo>
                  <a:lnTo>
                    <a:pt x="497" y="3607"/>
                  </a:lnTo>
                  <a:lnTo>
                    <a:pt x="497" y="3616"/>
                  </a:lnTo>
                  <a:lnTo>
                    <a:pt x="488" y="3634"/>
                  </a:lnTo>
                  <a:lnTo>
                    <a:pt x="488" y="3643"/>
                  </a:lnTo>
                  <a:lnTo>
                    <a:pt x="488" y="3652"/>
                  </a:lnTo>
                  <a:lnTo>
                    <a:pt x="479" y="3661"/>
                  </a:lnTo>
                  <a:lnTo>
                    <a:pt x="470" y="3643"/>
                  </a:lnTo>
                  <a:lnTo>
                    <a:pt x="451" y="3634"/>
                  </a:lnTo>
                  <a:lnTo>
                    <a:pt x="443" y="3616"/>
                  </a:lnTo>
                  <a:lnTo>
                    <a:pt x="433" y="3597"/>
                  </a:lnTo>
                  <a:lnTo>
                    <a:pt x="416" y="3579"/>
                  </a:lnTo>
                  <a:lnTo>
                    <a:pt x="407" y="3562"/>
                  </a:lnTo>
                  <a:lnTo>
                    <a:pt x="388" y="3544"/>
                  </a:lnTo>
                  <a:lnTo>
                    <a:pt x="380" y="3526"/>
                  </a:lnTo>
                  <a:lnTo>
                    <a:pt x="344" y="3498"/>
                  </a:lnTo>
                  <a:lnTo>
                    <a:pt x="307" y="3471"/>
                  </a:lnTo>
                  <a:lnTo>
                    <a:pt x="271" y="3445"/>
                  </a:lnTo>
                  <a:lnTo>
                    <a:pt x="235" y="3417"/>
                  </a:lnTo>
                  <a:lnTo>
                    <a:pt x="208" y="3399"/>
                  </a:lnTo>
                  <a:lnTo>
                    <a:pt x="172" y="3372"/>
                  </a:lnTo>
                  <a:lnTo>
                    <a:pt x="135" y="3354"/>
                  </a:lnTo>
                  <a:lnTo>
                    <a:pt x="91" y="3336"/>
                  </a:lnTo>
                  <a:lnTo>
                    <a:pt x="72" y="3273"/>
                  </a:lnTo>
                  <a:lnTo>
                    <a:pt x="54" y="3200"/>
                  </a:lnTo>
                  <a:lnTo>
                    <a:pt x="36" y="3127"/>
                  </a:lnTo>
                  <a:lnTo>
                    <a:pt x="28" y="3064"/>
                  </a:lnTo>
                  <a:lnTo>
                    <a:pt x="18" y="2983"/>
                  </a:lnTo>
                  <a:lnTo>
                    <a:pt x="9" y="2911"/>
                  </a:lnTo>
                  <a:lnTo>
                    <a:pt x="0" y="2838"/>
                  </a:lnTo>
                  <a:lnTo>
                    <a:pt x="0" y="2766"/>
                  </a:lnTo>
                  <a:lnTo>
                    <a:pt x="0" y="2649"/>
                  </a:lnTo>
                  <a:lnTo>
                    <a:pt x="0" y="2532"/>
                  </a:lnTo>
                  <a:lnTo>
                    <a:pt x="0" y="2414"/>
                  </a:lnTo>
                  <a:lnTo>
                    <a:pt x="9" y="2287"/>
                  </a:lnTo>
                  <a:lnTo>
                    <a:pt x="18" y="2169"/>
                  </a:lnTo>
                  <a:lnTo>
                    <a:pt x="28" y="2052"/>
                  </a:lnTo>
                  <a:lnTo>
                    <a:pt x="54" y="1926"/>
                  </a:lnTo>
                  <a:lnTo>
                    <a:pt x="91" y="1817"/>
                  </a:lnTo>
                  <a:lnTo>
                    <a:pt x="99" y="1799"/>
                  </a:lnTo>
                  <a:lnTo>
                    <a:pt x="109" y="1790"/>
                  </a:lnTo>
                  <a:lnTo>
                    <a:pt x="117" y="1772"/>
                  </a:lnTo>
                  <a:lnTo>
                    <a:pt x="127" y="1763"/>
                  </a:lnTo>
                  <a:lnTo>
                    <a:pt x="135" y="1754"/>
                  </a:lnTo>
                  <a:lnTo>
                    <a:pt x="145" y="1736"/>
                  </a:lnTo>
                  <a:lnTo>
                    <a:pt x="145" y="1718"/>
                  </a:lnTo>
                  <a:lnTo>
                    <a:pt x="154" y="1708"/>
                  </a:lnTo>
                  <a:lnTo>
                    <a:pt x="163" y="1754"/>
                  </a:lnTo>
                  <a:lnTo>
                    <a:pt x="172" y="1808"/>
                  </a:lnTo>
                  <a:lnTo>
                    <a:pt x="181" y="1862"/>
                  </a:lnTo>
                  <a:lnTo>
                    <a:pt x="190" y="1916"/>
                  </a:lnTo>
                  <a:lnTo>
                    <a:pt x="199" y="1961"/>
                  </a:lnTo>
                  <a:lnTo>
                    <a:pt x="226" y="1998"/>
                  </a:lnTo>
                  <a:lnTo>
                    <a:pt x="235" y="2016"/>
                  </a:lnTo>
                  <a:lnTo>
                    <a:pt x="262" y="2025"/>
                  </a:lnTo>
                  <a:lnTo>
                    <a:pt x="281" y="2025"/>
                  </a:lnTo>
                  <a:lnTo>
                    <a:pt x="316" y="2025"/>
                  </a:lnTo>
                  <a:lnTo>
                    <a:pt x="325" y="1890"/>
                  </a:lnTo>
                  <a:lnTo>
                    <a:pt x="344" y="1763"/>
                  </a:lnTo>
                  <a:lnTo>
                    <a:pt x="370" y="1627"/>
                  </a:lnTo>
                  <a:lnTo>
                    <a:pt x="407" y="1501"/>
                  </a:lnTo>
                  <a:lnTo>
                    <a:pt x="443" y="1383"/>
                  </a:lnTo>
                  <a:lnTo>
                    <a:pt x="488" y="1256"/>
                  </a:lnTo>
                  <a:lnTo>
                    <a:pt x="533" y="1139"/>
                  </a:lnTo>
                  <a:lnTo>
                    <a:pt x="587" y="1021"/>
                  </a:lnTo>
                  <a:lnTo>
                    <a:pt x="633" y="967"/>
                  </a:lnTo>
                  <a:lnTo>
                    <a:pt x="660" y="904"/>
                  </a:lnTo>
                  <a:lnTo>
                    <a:pt x="696" y="849"/>
                  </a:lnTo>
                  <a:lnTo>
                    <a:pt x="732" y="796"/>
                  </a:lnTo>
                  <a:lnTo>
                    <a:pt x="767" y="732"/>
                  </a:lnTo>
                  <a:lnTo>
                    <a:pt x="804" y="678"/>
                  </a:lnTo>
                  <a:lnTo>
                    <a:pt x="850" y="624"/>
                  </a:lnTo>
                  <a:lnTo>
                    <a:pt x="885" y="579"/>
                  </a:lnTo>
                  <a:lnTo>
                    <a:pt x="885" y="596"/>
                  </a:lnTo>
                  <a:lnTo>
                    <a:pt x="885" y="624"/>
                  </a:lnTo>
                  <a:lnTo>
                    <a:pt x="876" y="642"/>
                  </a:lnTo>
                  <a:lnTo>
                    <a:pt x="867" y="669"/>
                  </a:lnTo>
                  <a:lnTo>
                    <a:pt x="850" y="705"/>
                  </a:lnTo>
                  <a:lnTo>
                    <a:pt x="850" y="732"/>
                  </a:lnTo>
                  <a:lnTo>
                    <a:pt x="840" y="768"/>
                  </a:lnTo>
                  <a:lnTo>
                    <a:pt x="840" y="796"/>
                  </a:lnTo>
                  <a:lnTo>
                    <a:pt x="850" y="805"/>
                  </a:lnTo>
                  <a:lnTo>
                    <a:pt x="858" y="814"/>
                  </a:lnTo>
                  <a:lnTo>
                    <a:pt x="867" y="823"/>
                  </a:lnTo>
                  <a:lnTo>
                    <a:pt x="876" y="823"/>
                  </a:lnTo>
                  <a:lnTo>
                    <a:pt x="885" y="823"/>
                  </a:lnTo>
                  <a:lnTo>
                    <a:pt x="903" y="823"/>
                  </a:lnTo>
                  <a:lnTo>
                    <a:pt x="913" y="823"/>
                  </a:lnTo>
                  <a:lnTo>
                    <a:pt x="921" y="814"/>
                  </a:lnTo>
                  <a:lnTo>
                    <a:pt x="984" y="705"/>
                  </a:lnTo>
                  <a:lnTo>
                    <a:pt x="1048" y="606"/>
                  </a:lnTo>
                  <a:lnTo>
                    <a:pt x="1120" y="507"/>
                  </a:lnTo>
                  <a:lnTo>
                    <a:pt x="1201" y="407"/>
                  </a:lnTo>
                  <a:lnTo>
                    <a:pt x="1292" y="326"/>
                  </a:lnTo>
                  <a:lnTo>
                    <a:pt x="1382" y="244"/>
                  </a:lnTo>
                  <a:lnTo>
                    <a:pt x="1482" y="163"/>
                  </a:lnTo>
                  <a:lnTo>
                    <a:pt x="1589" y="100"/>
                  </a:lnTo>
                  <a:lnTo>
                    <a:pt x="1382" y="444"/>
                  </a:lnTo>
                  <a:lnTo>
                    <a:pt x="1373" y="452"/>
                  </a:lnTo>
                  <a:lnTo>
                    <a:pt x="1373" y="462"/>
                  </a:lnTo>
                  <a:lnTo>
                    <a:pt x="1373" y="470"/>
                  </a:lnTo>
                  <a:lnTo>
                    <a:pt x="1373" y="479"/>
                  </a:lnTo>
                  <a:lnTo>
                    <a:pt x="1373" y="488"/>
                  </a:lnTo>
                  <a:lnTo>
                    <a:pt x="1382" y="497"/>
                  </a:lnTo>
                  <a:lnTo>
                    <a:pt x="1391" y="507"/>
                  </a:lnTo>
                  <a:lnTo>
                    <a:pt x="1399" y="507"/>
                  </a:lnTo>
                  <a:lnTo>
                    <a:pt x="1427" y="515"/>
                  </a:lnTo>
                  <a:lnTo>
                    <a:pt x="1445" y="507"/>
                  </a:lnTo>
                  <a:lnTo>
                    <a:pt x="1454" y="497"/>
                  </a:lnTo>
                  <a:lnTo>
                    <a:pt x="1454" y="479"/>
                  </a:lnTo>
                  <a:lnTo>
                    <a:pt x="1463" y="462"/>
                  </a:lnTo>
                  <a:lnTo>
                    <a:pt x="1472" y="444"/>
                  </a:lnTo>
                  <a:lnTo>
                    <a:pt x="1490" y="425"/>
                  </a:lnTo>
                  <a:lnTo>
                    <a:pt x="1517" y="425"/>
                  </a:lnTo>
                  <a:lnTo>
                    <a:pt x="1545" y="379"/>
                  </a:lnTo>
                  <a:lnTo>
                    <a:pt x="1581" y="343"/>
                  </a:lnTo>
                  <a:lnTo>
                    <a:pt x="1626" y="316"/>
                  </a:lnTo>
                  <a:lnTo>
                    <a:pt x="1671" y="298"/>
                  </a:lnTo>
                  <a:lnTo>
                    <a:pt x="1716" y="280"/>
                  </a:lnTo>
                  <a:lnTo>
                    <a:pt x="1761" y="253"/>
                  </a:lnTo>
                  <a:lnTo>
                    <a:pt x="1806" y="235"/>
                  </a:lnTo>
                  <a:lnTo>
                    <a:pt x="1851" y="209"/>
                  </a:lnTo>
                  <a:lnTo>
                    <a:pt x="1897" y="172"/>
                  </a:lnTo>
                  <a:lnTo>
                    <a:pt x="1950" y="144"/>
                  </a:lnTo>
                  <a:lnTo>
                    <a:pt x="1996" y="126"/>
                  </a:lnTo>
                  <a:lnTo>
                    <a:pt x="2050" y="100"/>
                  </a:lnTo>
                  <a:lnTo>
                    <a:pt x="2104" y="73"/>
                  </a:lnTo>
                  <a:lnTo>
                    <a:pt x="2150" y="55"/>
                  </a:lnTo>
                  <a:lnTo>
                    <a:pt x="2203" y="27"/>
                  </a:lnTo>
                  <a:lnTo>
                    <a:pt x="2249" y="0"/>
                  </a:lnTo>
                  <a:lnTo>
                    <a:pt x="2284" y="0"/>
                  </a:lnTo>
                  <a:close/>
                </a:path>
              </a:pathLst>
            </a:custGeom>
            <a:solidFill>
              <a:srgbClr val="CC3300"/>
            </a:solidFill>
            <a:ln w="9525">
              <a:noFill/>
              <a:round/>
              <a:headEnd/>
              <a:tailEnd/>
            </a:ln>
          </p:spPr>
          <p:txBody>
            <a:bodyPr>
              <a:prstTxWarp prst="textNoShape">
                <a:avLst/>
              </a:prstTxWarp>
            </a:bodyPr>
            <a:lstStyle/>
            <a:p>
              <a:endParaRPr lang="en-US"/>
            </a:p>
          </p:txBody>
        </p:sp>
        <p:sp>
          <p:nvSpPr>
            <p:cNvPr id="47306" name="Freeform 192"/>
            <p:cNvSpPr>
              <a:spLocks noChangeAspect="1"/>
            </p:cNvSpPr>
            <p:nvPr/>
          </p:nvSpPr>
          <p:spPr bwMode="auto">
            <a:xfrm>
              <a:off x="1247" y="2674"/>
              <a:ext cx="144" cy="70"/>
            </a:xfrm>
            <a:custGeom>
              <a:avLst/>
              <a:gdLst>
                <a:gd name="T0" fmla="*/ 1444 w 1444"/>
                <a:gd name="T1" fmla="*/ 344 h 705"/>
                <a:gd name="T2" fmla="*/ 1444 w 1444"/>
                <a:gd name="T3" fmla="*/ 389 h 705"/>
                <a:gd name="T4" fmla="*/ 1444 w 1444"/>
                <a:gd name="T5" fmla="*/ 443 h 705"/>
                <a:gd name="T6" fmla="*/ 1436 w 1444"/>
                <a:gd name="T7" fmla="*/ 496 h 705"/>
                <a:gd name="T8" fmla="*/ 1400 w 1444"/>
                <a:gd name="T9" fmla="*/ 551 h 705"/>
                <a:gd name="T10" fmla="*/ 1328 w 1444"/>
                <a:gd name="T11" fmla="*/ 587 h 705"/>
                <a:gd name="T12" fmla="*/ 1246 w 1444"/>
                <a:gd name="T13" fmla="*/ 605 h 705"/>
                <a:gd name="T14" fmla="*/ 1165 w 1444"/>
                <a:gd name="T15" fmla="*/ 614 h 705"/>
                <a:gd name="T16" fmla="*/ 1057 w 1444"/>
                <a:gd name="T17" fmla="*/ 632 h 705"/>
                <a:gd name="T18" fmla="*/ 921 w 1444"/>
                <a:gd name="T19" fmla="*/ 614 h 705"/>
                <a:gd name="T20" fmla="*/ 794 w 1444"/>
                <a:gd name="T21" fmla="*/ 579 h 705"/>
                <a:gd name="T22" fmla="*/ 660 w 1444"/>
                <a:gd name="T23" fmla="*/ 542 h 705"/>
                <a:gd name="T24" fmla="*/ 524 w 1444"/>
                <a:gd name="T25" fmla="*/ 524 h 705"/>
                <a:gd name="T26" fmla="*/ 397 w 1444"/>
                <a:gd name="T27" fmla="*/ 551 h 705"/>
                <a:gd name="T28" fmla="*/ 271 w 1444"/>
                <a:gd name="T29" fmla="*/ 605 h 705"/>
                <a:gd name="T30" fmla="*/ 144 w 1444"/>
                <a:gd name="T31" fmla="*/ 668 h 705"/>
                <a:gd name="T32" fmla="*/ 55 w 1444"/>
                <a:gd name="T33" fmla="*/ 705 h 705"/>
                <a:gd name="T34" fmla="*/ 18 w 1444"/>
                <a:gd name="T35" fmla="*/ 687 h 705"/>
                <a:gd name="T36" fmla="*/ 10 w 1444"/>
                <a:gd name="T37" fmla="*/ 650 h 705"/>
                <a:gd name="T38" fmla="*/ 0 w 1444"/>
                <a:gd name="T39" fmla="*/ 614 h 705"/>
                <a:gd name="T40" fmla="*/ 28 w 1444"/>
                <a:gd name="T41" fmla="*/ 533 h 705"/>
                <a:gd name="T42" fmla="*/ 99 w 1444"/>
                <a:gd name="T43" fmla="*/ 407 h 705"/>
                <a:gd name="T44" fmla="*/ 181 w 1444"/>
                <a:gd name="T45" fmla="*/ 289 h 705"/>
                <a:gd name="T46" fmla="*/ 280 w 1444"/>
                <a:gd name="T47" fmla="*/ 180 h 705"/>
                <a:gd name="T48" fmla="*/ 452 w 1444"/>
                <a:gd name="T49" fmla="*/ 91 h 705"/>
                <a:gd name="T50" fmla="*/ 687 w 1444"/>
                <a:gd name="T51" fmla="*/ 18 h 705"/>
                <a:gd name="T52" fmla="*/ 877 w 1444"/>
                <a:gd name="T53" fmla="*/ 0 h 705"/>
                <a:gd name="T54" fmla="*/ 1003 w 1444"/>
                <a:gd name="T55" fmla="*/ 0 h 705"/>
                <a:gd name="T56" fmla="*/ 1120 w 1444"/>
                <a:gd name="T57" fmla="*/ 26 h 705"/>
                <a:gd name="T58" fmla="*/ 1237 w 1444"/>
                <a:gd name="T59" fmla="*/ 81 h 705"/>
                <a:gd name="T60" fmla="*/ 1319 w 1444"/>
                <a:gd name="T61" fmla="*/ 126 h 705"/>
                <a:gd name="T62" fmla="*/ 1363 w 1444"/>
                <a:gd name="T63" fmla="*/ 172 h 705"/>
                <a:gd name="T64" fmla="*/ 1400 w 1444"/>
                <a:gd name="T65" fmla="*/ 225 h 705"/>
                <a:gd name="T66" fmla="*/ 1427 w 1444"/>
                <a:gd name="T67" fmla="*/ 280 h 705"/>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444"/>
                <a:gd name="T103" fmla="*/ 0 h 705"/>
                <a:gd name="T104" fmla="*/ 1444 w 1444"/>
                <a:gd name="T105" fmla="*/ 705 h 705"/>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444" h="705">
                  <a:moveTo>
                    <a:pt x="1444" y="316"/>
                  </a:moveTo>
                  <a:lnTo>
                    <a:pt x="1444" y="344"/>
                  </a:lnTo>
                  <a:lnTo>
                    <a:pt x="1444" y="370"/>
                  </a:lnTo>
                  <a:lnTo>
                    <a:pt x="1444" y="389"/>
                  </a:lnTo>
                  <a:lnTo>
                    <a:pt x="1444" y="415"/>
                  </a:lnTo>
                  <a:lnTo>
                    <a:pt x="1444" y="443"/>
                  </a:lnTo>
                  <a:lnTo>
                    <a:pt x="1436" y="470"/>
                  </a:lnTo>
                  <a:lnTo>
                    <a:pt x="1436" y="496"/>
                  </a:lnTo>
                  <a:lnTo>
                    <a:pt x="1427" y="515"/>
                  </a:lnTo>
                  <a:lnTo>
                    <a:pt x="1400" y="551"/>
                  </a:lnTo>
                  <a:lnTo>
                    <a:pt x="1373" y="579"/>
                  </a:lnTo>
                  <a:lnTo>
                    <a:pt x="1328" y="587"/>
                  </a:lnTo>
                  <a:lnTo>
                    <a:pt x="1292" y="596"/>
                  </a:lnTo>
                  <a:lnTo>
                    <a:pt x="1246" y="605"/>
                  </a:lnTo>
                  <a:lnTo>
                    <a:pt x="1211" y="605"/>
                  </a:lnTo>
                  <a:lnTo>
                    <a:pt x="1165" y="614"/>
                  </a:lnTo>
                  <a:lnTo>
                    <a:pt x="1129" y="632"/>
                  </a:lnTo>
                  <a:lnTo>
                    <a:pt x="1057" y="632"/>
                  </a:lnTo>
                  <a:lnTo>
                    <a:pt x="994" y="632"/>
                  </a:lnTo>
                  <a:lnTo>
                    <a:pt x="921" y="614"/>
                  </a:lnTo>
                  <a:lnTo>
                    <a:pt x="858" y="596"/>
                  </a:lnTo>
                  <a:lnTo>
                    <a:pt x="794" y="579"/>
                  </a:lnTo>
                  <a:lnTo>
                    <a:pt x="731" y="560"/>
                  </a:lnTo>
                  <a:lnTo>
                    <a:pt x="660" y="542"/>
                  </a:lnTo>
                  <a:lnTo>
                    <a:pt x="596" y="524"/>
                  </a:lnTo>
                  <a:lnTo>
                    <a:pt x="524" y="524"/>
                  </a:lnTo>
                  <a:lnTo>
                    <a:pt x="461" y="533"/>
                  </a:lnTo>
                  <a:lnTo>
                    <a:pt x="397" y="551"/>
                  </a:lnTo>
                  <a:lnTo>
                    <a:pt x="334" y="569"/>
                  </a:lnTo>
                  <a:lnTo>
                    <a:pt x="271" y="605"/>
                  </a:lnTo>
                  <a:lnTo>
                    <a:pt x="208" y="632"/>
                  </a:lnTo>
                  <a:lnTo>
                    <a:pt x="144" y="668"/>
                  </a:lnTo>
                  <a:lnTo>
                    <a:pt x="91" y="696"/>
                  </a:lnTo>
                  <a:lnTo>
                    <a:pt x="55" y="705"/>
                  </a:lnTo>
                  <a:lnTo>
                    <a:pt x="36" y="696"/>
                  </a:lnTo>
                  <a:lnTo>
                    <a:pt x="18" y="687"/>
                  </a:lnTo>
                  <a:lnTo>
                    <a:pt x="10" y="668"/>
                  </a:lnTo>
                  <a:lnTo>
                    <a:pt x="10" y="650"/>
                  </a:lnTo>
                  <a:lnTo>
                    <a:pt x="0" y="632"/>
                  </a:lnTo>
                  <a:lnTo>
                    <a:pt x="0" y="614"/>
                  </a:lnTo>
                  <a:lnTo>
                    <a:pt x="0" y="596"/>
                  </a:lnTo>
                  <a:lnTo>
                    <a:pt x="28" y="533"/>
                  </a:lnTo>
                  <a:lnTo>
                    <a:pt x="63" y="470"/>
                  </a:lnTo>
                  <a:lnTo>
                    <a:pt x="99" y="407"/>
                  </a:lnTo>
                  <a:lnTo>
                    <a:pt x="136" y="344"/>
                  </a:lnTo>
                  <a:lnTo>
                    <a:pt x="181" y="289"/>
                  </a:lnTo>
                  <a:lnTo>
                    <a:pt x="226" y="235"/>
                  </a:lnTo>
                  <a:lnTo>
                    <a:pt x="280" y="180"/>
                  </a:lnTo>
                  <a:lnTo>
                    <a:pt x="344" y="135"/>
                  </a:lnTo>
                  <a:lnTo>
                    <a:pt x="452" y="91"/>
                  </a:lnTo>
                  <a:lnTo>
                    <a:pt x="569" y="45"/>
                  </a:lnTo>
                  <a:lnTo>
                    <a:pt x="687" y="18"/>
                  </a:lnTo>
                  <a:lnTo>
                    <a:pt x="813" y="0"/>
                  </a:lnTo>
                  <a:lnTo>
                    <a:pt x="877" y="0"/>
                  </a:lnTo>
                  <a:lnTo>
                    <a:pt x="940" y="0"/>
                  </a:lnTo>
                  <a:lnTo>
                    <a:pt x="1003" y="0"/>
                  </a:lnTo>
                  <a:lnTo>
                    <a:pt x="1066" y="8"/>
                  </a:lnTo>
                  <a:lnTo>
                    <a:pt x="1120" y="26"/>
                  </a:lnTo>
                  <a:lnTo>
                    <a:pt x="1183" y="54"/>
                  </a:lnTo>
                  <a:lnTo>
                    <a:pt x="1237" y="81"/>
                  </a:lnTo>
                  <a:lnTo>
                    <a:pt x="1292" y="108"/>
                  </a:lnTo>
                  <a:lnTo>
                    <a:pt x="1319" y="126"/>
                  </a:lnTo>
                  <a:lnTo>
                    <a:pt x="1337" y="154"/>
                  </a:lnTo>
                  <a:lnTo>
                    <a:pt x="1363" y="172"/>
                  </a:lnTo>
                  <a:lnTo>
                    <a:pt x="1382" y="198"/>
                  </a:lnTo>
                  <a:lnTo>
                    <a:pt x="1400" y="225"/>
                  </a:lnTo>
                  <a:lnTo>
                    <a:pt x="1418" y="253"/>
                  </a:lnTo>
                  <a:lnTo>
                    <a:pt x="1427" y="280"/>
                  </a:lnTo>
                  <a:lnTo>
                    <a:pt x="1444" y="316"/>
                  </a:lnTo>
                  <a:close/>
                </a:path>
              </a:pathLst>
            </a:custGeom>
            <a:solidFill>
              <a:srgbClr val="000000"/>
            </a:solidFill>
            <a:ln w="9525">
              <a:noFill/>
              <a:round/>
              <a:headEnd/>
              <a:tailEnd/>
            </a:ln>
          </p:spPr>
          <p:txBody>
            <a:bodyPr>
              <a:prstTxWarp prst="textNoShape">
                <a:avLst/>
              </a:prstTxWarp>
            </a:bodyPr>
            <a:lstStyle/>
            <a:p>
              <a:endParaRPr lang="en-US"/>
            </a:p>
          </p:txBody>
        </p:sp>
        <p:sp>
          <p:nvSpPr>
            <p:cNvPr id="47307" name="Freeform 193"/>
            <p:cNvSpPr>
              <a:spLocks noChangeAspect="1"/>
            </p:cNvSpPr>
            <p:nvPr/>
          </p:nvSpPr>
          <p:spPr bwMode="auto">
            <a:xfrm>
              <a:off x="1254" y="2680"/>
              <a:ext cx="129" cy="56"/>
            </a:xfrm>
            <a:custGeom>
              <a:avLst/>
              <a:gdLst>
                <a:gd name="T0" fmla="*/ 1056 w 1290"/>
                <a:gd name="T1" fmla="*/ 72 h 561"/>
                <a:gd name="T2" fmla="*/ 1146 w 1290"/>
                <a:gd name="T3" fmla="*/ 109 h 561"/>
                <a:gd name="T4" fmla="*/ 1227 w 1290"/>
                <a:gd name="T5" fmla="*/ 180 h 561"/>
                <a:gd name="T6" fmla="*/ 1264 w 1290"/>
                <a:gd name="T7" fmla="*/ 271 h 561"/>
                <a:gd name="T8" fmla="*/ 1290 w 1290"/>
                <a:gd name="T9" fmla="*/ 362 h 561"/>
                <a:gd name="T10" fmla="*/ 1246 w 1290"/>
                <a:gd name="T11" fmla="*/ 425 h 561"/>
                <a:gd name="T12" fmla="*/ 1201 w 1290"/>
                <a:gd name="T13" fmla="*/ 452 h 561"/>
                <a:gd name="T14" fmla="*/ 1146 w 1290"/>
                <a:gd name="T15" fmla="*/ 488 h 561"/>
                <a:gd name="T16" fmla="*/ 1065 w 1290"/>
                <a:gd name="T17" fmla="*/ 516 h 561"/>
                <a:gd name="T18" fmla="*/ 948 w 1290"/>
                <a:gd name="T19" fmla="*/ 506 h 561"/>
                <a:gd name="T20" fmla="*/ 839 w 1290"/>
                <a:gd name="T21" fmla="*/ 479 h 561"/>
                <a:gd name="T22" fmla="*/ 875 w 1290"/>
                <a:gd name="T23" fmla="*/ 433 h 561"/>
                <a:gd name="T24" fmla="*/ 938 w 1290"/>
                <a:gd name="T25" fmla="*/ 425 h 561"/>
                <a:gd name="T26" fmla="*/ 956 w 1290"/>
                <a:gd name="T27" fmla="*/ 389 h 561"/>
                <a:gd name="T28" fmla="*/ 911 w 1290"/>
                <a:gd name="T29" fmla="*/ 380 h 561"/>
                <a:gd name="T30" fmla="*/ 848 w 1290"/>
                <a:gd name="T31" fmla="*/ 398 h 561"/>
                <a:gd name="T32" fmla="*/ 794 w 1290"/>
                <a:gd name="T33" fmla="*/ 452 h 561"/>
                <a:gd name="T34" fmla="*/ 713 w 1290"/>
                <a:gd name="T35" fmla="*/ 452 h 561"/>
                <a:gd name="T36" fmla="*/ 632 w 1290"/>
                <a:gd name="T37" fmla="*/ 415 h 561"/>
                <a:gd name="T38" fmla="*/ 677 w 1290"/>
                <a:gd name="T39" fmla="*/ 398 h 561"/>
                <a:gd name="T40" fmla="*/ 721 w 1290"/>
                <a:gd name="T41" fmla="*/ 380 h 561"/>
                <a:gd name="T42" fmla="*/ 704 w 1290"/>
                <a:gd name="T43" fmla="*/ 334 h 561"/>
                <a:gd name="T44" fmla="*/ 614 w 1290"/>
                <a:gd name="T45" fmla="*/ 370 h 561"/>
                <a:gd name="T46" fmla="*/ 514 w 1290"/>
                <a:gd name="T47" fmla="*/ 407 h 561"/>
                <a:gd name="T48" fmla="*/ 496 w 1290"/>
                <a:gd name="T49" fmla="*/ 380 h 561"/>
                <a:gd name="T50" fmla="*/ 541 w 1290"/>
                <a:gd name="T51" fmla="*/ 362 h 561"/>
                <a:gd name="T52" fmla="*/ 569 w 1290"/>
                <a:gd name="T53" fmla="*/ 326 h 561"/>
                <a:gd name="T54" fmla="*/ 496 w 1290"/>
                <a:gd name="T55" fmla="*/ 316 h 561"/>
                <a:gd name="T56" fmla="*/ 415 w 1290"/>
                <a:gd name="T57" fmla="*/ 370 h 561"/>
                <a:gd name="T58" fmla="*/ 324 w 1290"/>
                <a:gd name="T59" fmla="*/ 415 h 561"/>
                <a:gd name="T60" fmla="*/ 189 w 1290"/>
                <a:gd name="T61" fmla="*/ 479 h 561"/>
                <a:gd name="T62" fmla="*/ 54 w 1290"/>
                <a:gd name="T63" fmla="*/ 542 h 561"/>
                <a:gd name="T64" fmla="*/ 8 w 1290"/>
                <a:gd name="T65" fmla="*/ 516 h 561"/>
                <a:gd name="T66" fmla="*/ 45 w 1290"/>
                <a:gd name="T67" fmla="*/ 452 h 561"/>
                <a:gd name="T68" fmla="*/ 71 w 1290"/>
                <a:gd name="T69" fmla="*/ 380 h 561"/>
                <a:gd name="T70" fmla="*/ 198 w 1290"/>
                <a:gd name="T71" fmla="*/ 235 h 561"/>
                <a:gd name="T72" fmla="*/ 361 w 1290"/>
                <a:gd name="T73" fmla="*/ 117 h 561"/>
                <a:gd name="T74" fmla="*/ 496 w 1290"/>
                <a:gd name="T75" fmla="*/ 72 h 561"/>
                <a:gd name="T76" fmla="*/ 541 w 1290"/>
                <a:gd name="T77" fmla="*/ 54 h 561"/>
                <a:gd name="T78" fmla="*/ 587 w 1290"/>
                <a:gd name="T79" fmla="*/ 36 h 561"/>
                <a:gd name="T80" fmla="*/ 640 w 1290"/>
                <a:gd name="T81" fmla="*/ 36 h 561"/>
                <a:gd name="T82" fmla="*/ 731 w 1290"/>
                <a:gd name="T83" fmla="*/ 0 h 561"/>
                <a:gd name="T84" fmla="*/ 822 w 1290"/>
                <a:gd name="T85" fmla="*/ 0 h 561"/>
                <a:gd name="T86" fmla="*/ 885 w 1290"/>
                <a:gd name="T87" fmla="*/ 9 h 561"/>
                <a:gd name="T88" fmla="*/ 948 w 1290"/>
                <a:gd name="T89" fmla="*/ 9 h 561"/>
                <a:gd name="T90" fmla="*/ 993 w 1290"/>
                <a:gd name="T91" fmla="*/ 36 h 561"/>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290"/>
                <a:gd name="T139" fmla="*/ 0 h 561"/>
                <a:gd name="T140" fmla="*/ 1290 w 1290"/>
                <a:gd name="T141" fmla="*/ 561 h 561"/>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290" h="561">
                  <a:moveTo>
                    <a:pt x="993" y="36"/>
                  </a:moveTo>
                  <a:lnTo>
                    <a:pt x="1029" y="54"/>
                  </a:lnTo>
                  <a:lnTo>
                    <a:pt x="1056" y="72"/>
                  </a:lnTo>
                  <a:lnTo>
                    <a:pt x="1092" y="81"/>
                  </a:lnTo>
                  <a:lnTo>
                    <a:pt x="1120" y="91"/>
                  </a:lnTo>
                  <a:lnTo>
                    <a:pt x="1146" y="109"/>
                  </a:lnTo>
                  <a:lnTo>
                    <a:pt x="1173" y="127"/>
                  </a:lnTo>
                  <a:lnTo>
                    <a:pt x="1201" y="154"/>
                  </a:lnTo>
                  <a:lnTo>
                    <a:pt x="1227" y="180"/>
                  </a:lnTo>
                  <a:lnTo>
                    <a:pt x="1237" y="208"/>
                  </a:lnTo>
                  <a:lnTo>
                    <a:pt x="1255" y="235"/>
                  </a:lnTo>
                  <a:lnTo>
                    <a:pt x="1264" y="271"/>
                  </a:lnTo>
                  <a:lnTo>
                    <a:pt x="1272" y="298"/>
                  </a:lnTo>
                  <a:lnTo>
                    <a:pt x="1282" y="326"/>
                  </a:lnTo>
                  <a:lnTo>
                    <a:pt x="1290" y="362"/>
                  </a:lnTo>
                  <a:lnTo>
                    <a:pt x="1282" y="389"/>
                  </a:lnTo>
                  <a:lnTo>
                    <a:pt x="1264" y="415"/>
                  </a:lnTo>
                  <a:lnTo>
                    <a:pt x="1246" y="425"/>
                  </a:lnTo>
                  <a:lnTo>
                    <a:pt x="1227" y="425"/>
                  </a:lnTo>
                  <a:lnTo>
                    <a:pt x="1209" y="433"/>
                  </a:lnTo>
                  <a:lnTo>
                    <a:pt x="1201" y="452"/>
                  </a:lnTo>
                  <a:lnTo>
                    <a:pt x="1183" y="461"/>
                  </a:lnTo>
                  <a:lnTo>
                    <a:pt x="1164" y="479"/>
                  </a:lnTo>
                  <a:lnTo>
                    <a:pt x="1146" y="488"/>
                  </a:lnTo>
                  <a:lnTo>
                    <a:pt x="1128" y="488"/>
                  </a:lnTo>
                  <a:lnTo>
                    <a:pt x="1101" y="506"/>
                  </a:lnTo>
                  <a:lnTo>
                    <a:pt x="1065" y="516"/>
                  </a:lnTo>
                  <a:lnTo>
                    <a:pt x="1029" y="516"/>
                  </a:lnTo>
                  <a:lnTo>
                    <a:pt x="993" y="516"/>
                  </a:lnTo>
                  <a:lnTo>
                    <a:pt x="948" y="506"/>
                  </a:lnTo>
                  <a:lnTo>
                    <a:pt x="911" y="497"/>
                  </a:lnTo>
                  <a:lnTo>
                    <a:pt x="875" y="488"/>
                  </a:lnTo>
                  <a:lnTo>
                    <a:pt x="839" y="479"/>
                  </a:lnTo>
                  <a:lnTo>
                    <a:pt x="848" y="461"/>
                  </a:lnTo>
                  <a:lnTo>
                    <a:pt x="857" y="443"/>
                  </a:lnTo>
                  <a:lnTo>
                    <a:pt x="875" y="433"/>
                  </a:lnTo>
                  <a:lnTo>
                    <a:pt x="893" y="433"/>
                  </a:lnTo>
                  <a:lnTo>
                    <a:pt x="911" y="425"/>
                  </a:lnTo>
                  <a:lnTo>
                    <a:pt x="938" y="425"/>
                  </a:lnTo>
                  <a:lnTo>
                    <a:pt x="956" y="415"/>
                  </a:lnTo>
                  <a:lnTo>
                    <a:pt x="966" y="415"/>
                  </a:lnTo>
                  <a:lnTo>
                    <a:pt x="956" y="389"/>
                  </a:lnTo>
                  <a:lnTo>
                    <a:pt x="948" y="380"/>
                  </a:lnTo>
                  <a:lnTo>
                    <a:pt x="930" y="380"/>
                  </a:lnTo>
                  <a:lnTo>
                    <a:pt x="911" y="380"/>
                  </a:lnTo>
                  <a:lnTo>
                    <a:pt x="885" y="380"/>
                  </a:lnTo>
                  <a:lnTo>
                    <a:pt x="867" y="389"/>
                  </a:lnTo>
                  <a:lnTo>
                    <a:pt x="848" y="398"/>
                  </a:lnTo>
                  <a:lnTo>
                    <a:pt x="830" y="407"/>
                  </a:lnTo>
                  <a:lnTo>
                    <a:pt x="822" y="433"/>
                  </a:lnTo>
                  <a:lnTo>
                    <a:pt x="794" y="452"/>
                  </a:lnTo>
                  <a:lnTo>
                    <a:pt x="767" y="461"/>
                  </a:lnTo>
                  <a:lnTo>
                    <a:pt x="740" y="461"/>
                  </a:lnTo>
                  <a:lnTo>
                    <a:pt x="713" y="452"/>
                  </a:lnTo>
                  <a:lnTo>
                    <a:pt x="686" y="433"/>
                  </a:lnTo>
                  <a:lnTo>
                    <a:pt x="658" y="425"/>
                  </a:lnTo>
                  <a:lnTo>
                    <a:pt x="632" y="415"/>
                  </a:lnTo>
                  <a:lnTo>
                    <a:pt x="640" y="407"/>
                  </a:lnTo>
                  <a:lnTo>
                    <a:pt x="658" y="398"/>
                  </a:lnTo>
                  <a:lnTo>
                    <a:pt x="677" y="398"/>
                  </a:lnTo>
                  <a:lnTo>
                    <a:pt x="695" y="389"/>
                  </a:lnTo>
                  <a:lnTo>
                    <a:pt x="704" y="389"/>
                  </a:lnTo>
                  <a:lnTo>
                    <a:pt x="721" y="380"/>
                  </a:lnTo>
                  <a:lnTo>
                    <a:pt x="731" y="370"/>
                  </a:lnTo>
                  <a:lnTo>
                    <a:pt x="740" y="352"/>
                  </a:lnTo>
                  <a:lnTo>
                    <a:pt x="704" y="334"/>
                  </a:lnTo>
                  <a:lnTo>
                    <a:pt x="677" y="344"/>
                  </a:lnTo>
                  <a:lnTo>
                    <a:pt x="640" y="352"/>
                  </a:lnTo>
                  <a:lnTo>
                    <a:pt x="614" y="370"/>
                  </a:lnTo>
                  <a:lnTo>
                    <a:pt x="577" y="389"/>
                  </a:lnTo>
                  <a:lnTo>
                    <a:pt x="551" y="407"/>
                  </a:lnTo>
                  <a:lnTo>
                    <a:pt x="514" y="407"/>
                  </a:lnTo>
                  <a:lnTo>
                    <a:pt x="469" y="398"/>
                  </a:lnTo>
                  <a:lnTo>
                    <a:pt x="488" y="389"/>
                  </a:lnTo>
                  <a:lnTo>
                    <a:pt x="496" y="380"/>
                  </a:lnTo>
                  <a:lnTo>
                    <a:pt x="514" y="370"/>
                  </a:lnTo>
                  <a:lnTo>
                    <a:pt x="523" y="362"/>
                  </a:lnTo>
                  <a:lnTo>
                    <a:pt x="541" y="362"/>
                  </a:lnTo>
                  <a:lnTo>
                    <a:pt x="551" y="352"/>
                  </a:lnTo>
                  <a:lnTo>
                    <a:pt x="559" y="344"/>
                  </a:lnTo>
                  <a:lnTo>
                    <a:pt x="569" y="326"/>
                  </a:lnTo>
                  <a:lnTo>
                    <a:pt x="541" y="307"/>
                  </a:lnTo>
                  <a:lnTo>
                    <a:pt x="514" y="307"/>
                  </a:lnTo>
                  <a:lnTo>
                    <a:pt x="496" y="316"/>
                  </a:lnTo>
                  <a:lnTo>
                    <a:pt x="469" y="334"/>
                  </a:lnTo>
                  <a:lnTo>
                    <a:pt x="442" y="352"/>
                  </a:lnTo>
                  <a:lnTo>
                    <a:pt x="415" y="370"/>
                  </a:lnTo>
                  <a:lnTo>
                    <a:pt x="397" y="389"/>
                  </a:lnTo>
                  <a:lnTo>
                    <a:pt x="370" y="407"/>
                  </a:lnTo>
                  <a:lnTo>
                    <a:pt x="324" y="415"/>
                  </a:lnTo>
                  <a:lnTo>
                    <a:pt x="279" y="433"/>
                  </a:lnTo>
                  <a:lnTo>
                    <a:pt x="235" y="452"/>
                  </a:lnTo>
                  <a:lnTo>
                    <a:pt x="189" y="479"/>
                  </a:lnTo>
                  <a:lnTo>
                    <a:pt x="144" y="497"/>
                  </a:lnTo>
                  <a:lnTo>
                    <a:pt x="99" y="516"/>
                  </a:lnTo>
                  <a:lnTo>
                    <a:pt x="54" y="542"/>
                  </a:lnTo>
                  <a:lnTo>
                    <a:pt x="8" y="561"/>
                  </a:lnTo>
                  <a:lnTo>
                    <a:pt x="0" y="542"/>
                  </a:lnTo>
                  <a:lnTo>
                    <a:pt x="8" y="516"/>
                  </a:lnTo>
                  <a:lnTo>
                    <a:pt x="18" y="497"/>
                  </a:lnTo>
                  <a:lnTo>
                    <a:pt x="36" y="479"/>
                  </a:lnTo>
                  <a:lnTo>
                    <a:pt x="45" y="452"/>
                  </a:lnTo>
                  <a:lnTo>
                    <a:pt x="63" y="433"/>
                  </a:lnTo>
                  <a:lnTo>
                    <a:pt x="71" y="407"/>
                  </a:lnTo>
                  <a:lnTo>
                    <a:pt x="71" y="380"/>
                  </a:lnTo>
                  <a:lnTo>
                    <a:pt x="117" y="326"/>
                  </a:lnTo>
                  <a:lnTo>
                    <a:pt x="153" y="281"/>
                  </a:lnTo>
                  <a:lnTo>
                    <a:pt x="198" y="235"/>
                  </a:lnTo>
                  <a:lnTo>
                    <a:pt x="253" y="190"/>
                  </a:lnTo>
                  <a:lnTo>
                    <a:pt x="298" y="154"/>
                  </a:lnTo>
                  <a:lnTo>
                    <a:pt x="361" y="117"/>
                  </a:lnTo>
                  <a:lnTo>
                    <a:pt x="415" y="91"/>
                  </a:lnTo>
                  <a:lnTo>
                    <a:pt x="478" y="63"/>
                  </a:lnTo>
                  <a:lnTo>
                    <a:pt x="496" y="72"/>
                  </a:lnTo>
                  <a:lnTo>
                    <a:pt x="514" y="63"/>
                  </a:lnTo>
                  <a:lnTo>
                    <a:pt x="532" y="63"/>
                  </a:lnTo>
                  <a:lnTo>
                    <a:pt x="541" y="54"/>
                  </a:lnTo>
                  <a:lnTo>
                    <a:pt x="559" y="54"/>
                  </a:lnTo>
                  <a:lnTo>
                    <a:pt x="569" y="45"/>
                  </a:lnTo>
                  <a:lnTo>
                    <a:pt x="587" y="36"/>
                  </a:lnTo>
                  <a:lnTo>
                    <a:pt x="605" y="36"/>
                  </a:lnTo>
                  <a:lnTo>
                    <a:pt x="614" y="45"/>
                  </a:lnTo>
                  <a:lnTo>
                    <a:pt x="640" y="36"/>
                  </a:lnTo>
                  <a:lnTo>
                    <a:pt x="668" y="18"/>
                  </a:lnTo>
                  <a:lnTo>
                    <a:pt x="704" y="9"/>
                  </a:lnTo>
                  <a:lnTo>
                    <a:pt x="731" y="0"/>
                  </a:lnTo>
                  <a:lnTo>
                    <a:pt x="758" y="0"/>
                  </a:lnTo>
                  <a:lnTo>
                    <a:pt x="785" y="0"/>
                  </a:lnTo>
                  <a:lnTo>
                    <a:pt x="822" y="0"/>
                  </a:lnTo>
                  <a:lnTo>
                    <a:pt x="848" y="9"/>
                  </a:lnTo>
                  <a:lnTo>
                    <a:pt x="867" y="9"/>
                  </a:lnTo>
                  <a:lnTo>
                    <a:pt x="885" y="9"/>
                  </a:lnTo>
                  <a:lnTo>
                    <a:pt x="903" y="9"/>
                  </a:lnTo>
                  <a:lnTo>
                    <a:pt x="930" y="9"/>
                  </a:lnTo>
                  <a:lnTo>
                    <a:pt x="948" y="9"/>
                  </a:lnTo>
                  <a:lnTo>
                    <a:pt x="966" y="18"/>
                  </a:lnTo>
                  <a:lnTo>
                    <a:pt x="984" y="28"/>
                  </a:lnTo>
                  <a:lnTo>
                    <a:pt x="993" y="36"/>
                  </a:lnTo>
                  <a:close/>
                </a:path>
              </a:pathLst>
            </a:custGeom>
            <a:solidFill>
              <a:srgbClr val="FF6633"/>
            </a:solidFill>
            <a:ln w="9525">
              <a:noFill/>
              <a:round/>
              <a:headEnd/>
              <a:tailEnd/>
            </a:ln>
          </p:spPr>
          <p:txBody>
            <a:bodyPr>
              <a:prstTxWarp prst="textNoShape">
                <a:avLst/>
              </a:prstTxWarp>
            </a:bodyPr>
            <a:lstStyle/>
            <a:p>
              <a:endParaRPr lang="en-US"/>
            </a:p>
          </p:txBody>
        </p:sp>
        <p:sp>
          <p:nvSpPr>
            <p:cNvPr id="47308" name="Freeform 194"/>
            <p:cNvSpPr>
              <a:spLocks noChangeAspect="1"/>
            </p:cNvSpPr>
            <p:nvPr/>
          </p:nvSpPr>
          <p:spPr bwMode="auto">
            <a:xfrm>
              <a:off x="1137" y="2691"/>
              <a:ext cx="67" cy="48"/>
            </a:xfrm>
            <a:custGeom>
              <a:avLst/>
              <a:gdLst>
                <a:gd name="T0" fmla="*/ 678 w 678"/>
                <a:gd name="T1" fmla="*/ 189 h 478"/>
                <a:gd name="T2" fmla="*/ 678 w 678"/>
                <a:gd name="T3" fmla="*/ 243 h 478"/>
                <a:gd name="T4" fmla="*/ 678 w 678"/>
                <a:gd name="T5" fmla="*/ 298 h 478"/>
                <a:gd name="T6" fmla="*/ 669 w 678"/>
                <a:gd name="T7" fmla="*/ 352 h 478"/>
                <a:gd name="T8" fmla="*/ 624 w 678"/>
                <a:gd name="T9" fmla="*/ 361 h 478"/>
                <a:gd name="T10" fmla="*/ 543 w 678"/>
                <a:gd name="T11" fmla="*/ 361 h 478"/>
                <a:gd name="T12" fmla="*/ 470 w 678"/>
                <a:gd name="T13" fmla="*/ 379 h 478"/>
                <a:gd name="T14" fmla="*/ 398 w 678"/>
                <a:gd name="T15" fmla="*/ 407 h 478"/>
                <a:gd name="T16" fmla="*/ 335 w 678"/>
                <a:gd name="T17" fmla="*/ 397 h 478"/>
                <a:gd name="T18" fmla="*/ 290 w 678"/>
                <a:gd name="T19" fmla="*/ 370 h 478"/>
                <a:gd name="T20" fmla="*/ 245 w 678"/>
                <a:gd name="T21" fmla="*/ 334 h 478"/>
                <a:gd name="T22" fmla="*/ 209 w 678"/>
                <a:gd name="T23" fmla="*/ 306 h 478"/>
                <a:gd name="T24" fmla="*/ 172 w 678"/>
                <a:gd name="T25" fmla="*/ 316 h 478"/>
                <a:gd name="T26" fmla="*/ 190 w 678"/>
                <a:gd name="T27" fmla="*/ 352 h 478"/>
                <a:gd name="T28" fmla="*/ 235 w 678"/>
                <a:gd name="T29" fmla="*/ 388 h 478"/>
                <a:gd name="T30" fmla="*/ 280 w 678"/>
                <a:gd name="T31" fmla="*/ 415 h 478"/>
                <a:gd name="T32" fmla="*/ 272 w 678"/>
                <a:gd name="T33" fmla="*/ 442 h 478"/>
                <a:gd name="T34" fmla="*/ 209 w 678"/>
                <a:gd name="T35" fmla="*/ 470 h 478"/>
                <a:gd name="T36" fmla="*/ 154 w 678"/>
                <a:gd name="T37" fmla="*/ 478 h 478"/>
                <a:gd name="T38" fmla="*/ 91 w 678"/>
                <a:gd name="T39" fmla="*/ 478 h 478"/>
                <a:gd name="T40" fmla="*/ 37 w 678"/>
                <a:gd name="T41" fmla="*/ 452 h 478"/>
                <a:gd name="T42" fmla="*/ 10 w 678"/>
                <a:gd name="T43" fmla="*/ 407 h 478"/>
                <a:gd name="T44" fmla="*/ 0 w 678"/>
                <a:gd name="T45" fmla="*/ 352 h 478"/>
                <a:gd name="T46" fmla="*/ 10 w 678"/>
                <a:gd name="T47" fmla="*/ 298 h 478"/>
                <a:gd name="T48" fmla="*/ 28 w 678"/>
                <a:gd name="T49" fmla="*/ 253 h 478"/>
                <a:gd name="T50" fmla="*/ 46 w 678"/>
                <a:gd name="T51" fmla="*/ 198 h 478"/>
                <a:gd name="T52" fmla="*/ 73 w 678"/>
                <a:gd name="T53" fmla="*/ 154 h 478"/>
                <a:gd name="T54" fmla="*/ 109 w 678"/>
                <a:gd name="T55" fmla="*/ 126 h 478"/>
                <a:gd name="T56" fmla="*/ 181 w 678"/>
                <a:gd name="T57" fmla="*/ 89 h 478"/>
                <a:gd name="T58" fmla="*/ 272 w 678"/>
                <a:gd name="T59" fmla="*/ 36 h 478"/>
                <a:gd name="T60" fmla="*/ 371 w 678"/>
                <a:gd name="T61" fmla="*/ 0 h 478"/>
                <a:gd name="T62" fmla="*/ 470 w 678"/>
                <a:gd name="T63" fmla="*/ 0 h 478"/>
                <a:gd name="T64" fmla="*/ 543 w 678"/>
                <a:gd name="T65" fmla="*/ 26 h 478"/>
                <a:gd name="T66" fmla="*/ 588 w 678"/>
                <a:gd name="T67" fmla="*/ 53 h 478"/>
                <a:gd name="T68" fmla="*/ 632 w 678"/>
                <a:gd name="T69" fmla="*/ 89 h 478"/>
                <a:gd name="T70" fmla="*/ 660 w 678"/>
                <a:gd name="T71" fmla="*/ 135 h 47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678"/>
                <a:gd name="T109" fmla="*/ 0 h 478"/>
                <a:gd name="T110" fmla="*/ 678 w 678"/>
                <a:gd name="T111" fmla="*/ 478 h 47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678" h="478">
                  <a:moveTo>
                    <a:pt x="669" y="162"/>
                  </a:moveTo>
                  <a:lnTo>
                    <a:pt x="678" y="189"/>
                  </a:lnTo>
                  <a:lnTo>
                    <a:pt x="678" y="217"/>
                  </a:lnTo>
                  <a:lnTo>
                    <a:pt x="678" y="243"/>
                  </a:lnTo>
                  <a:lnTo>
                    <a:pt x="678" y="271"/>
                  </a:lnTo>
                  <a:lnTo>
                    <a:pt x="678" y="298"/>
                  </a:lnTo>
                  <a:lnTo>
                    <a:pt x="678" y="324"/>
                  </a:lnTo>
                  <a:lnTo>
                    <a:pt x="669" y="352"/>
                  </a:lnTo>
                  <a:lnTo>
                    <a:pt x="660" y="370"/>
                  </a:lnTo>
                  <a:lnTo>
                    <a:pt x="624" y="361"/>
                  </a:lnTo>
                  <a:lnTo>
                    <a:pt x="579" y="352"/>
                  </a:lnTo>
                  <a:lnTo>
                    <a:pt x="543" y="361"/>
                  </a:lnTo>
                  <a:lnTo>
                    <a:pt x="506" y="370"/>
                  </a:lnTo>
                  <a:lnTo>
                    <a:pt x="470" y="379"/>
                  </a:lnTo>
                  <a:lnTo>
                    <a:pt x="434" y="397"/>
                  </a:lnTo>
                  <a:lnTo>
                    <a:pt x="398" y="407"/>
                  </a:lnTo>
                  <a:lnTo>
                    <a:pt x="362" y="415"/>
                  </a:lnTo>
                  <a:lnTo>
                    <a:pt x="335" y="397"/>
                  </a:lnTo>
                  <a:lnTo>
                    <a:pt x="316" y="379"/>
                  </a:lnTo>
                  <a:lnTo>
                    <a:pt x="290" y="370"/>
                  </a:lnTo>
                  <a:lnTo>
                    <a:pt x="272" y="352"/>
                  </a:lnTo>
                  <a:lnTo>
                    <a:pt x="245" y="334"/>
                  </a:lnTo>
                  <a:lnTo>
                    <a:pt x="227" y="316"/>
                  </a:lnTo>
                  <a:lnTo>
                    <a:pt x="209" y="306"/>
                  </a:lnTo>
                  <a:lnTo>
                    <a:pt x="181" y="289"/>
                  </a:lnTo>
                  <a:lnTo>
                    <a:pt x="172" y="316"/>
                  </a:lnTo>
                  <a:lnTo>
                    <a:pt x="172" y="334"/>
                  </a:lnTo>
                  <a:lnTo>
                    <a:pt x="190" y="352"/>
                  </a:lnTo>
                  <a:lnTo>
                    <a:pt x="209" y="370"/>
                  </a:lnTo>
                  <a:lnTo>
                    <a:pt x="235" y="388"/>
                  </a:lnTo>
                  <a:lnTo>
                    <a:pt x="253" y="407"/>
                  </a:lnTo>
                  <a:lnTo>
                    <a:pt x="280" y="415"/>
                  </a:lnTo>
                  <a:lnTo>
                    <a:pt x="290" y="433"/>
                  </a:lnTo>
                  <a:lnTo>
                    <a:pt x="272" y="442"/>
                  </a:lnTo>
                  <a:lnTo>
                    <a:pt x="245" y="452"/>
                  </a:lnTo>
                  <a:lnTo>
                    <a:pt x="209" y="470"/>
                  </a:lnTo>
                  <a:lnTo>
                    <a:pt x="181" y="478"/>
                  </a:lnTo>
                  <a:lnTo>
                    <a:pt x="154" y="478"/>
                  </a:lnTo>
                  <a:lnTo>
                    <a:pt x="127" y="478"/>
                  </a:lnTo>
                  <a:lnTo>
                    <a:pt x="91" y="478"/>
                  </a:lnTo>
                  <a:lnTo>
                    <a:pt x="63" y="470"/>
                  </a:lnTo>
                  <a:lnTo>
                    <a:pt x="37" y="452"/>
                  </a:lnTo>
                  <a:lnTo>
                    <a:pt x="28" y="424"/>
                  </a:lnTo>
                  <a:lnTo>
                    <a:pt x="10" y="407"/>
                  </a:lnTo>
                  <a:lnTo>
                    <a:pt x="10" y="379"/>
                  </a:lnTo>
                  <a:lnTo>
                    <a:pt x="0" y="352"/>
                  </a:lnTo>
                  <a:lnTo>
                    <a:pt x="0" y="324"/>
                  </a:lnTo>
                  <a:lnTo>
                    <a:pt x="10" y="298"/>
                  </a:lnTo>
                  <a:lnTo>
                    <a:pt x="10" y="271"/>
                  </a:lnTo>
                  <a:lnTo>
                    <a:pt x="28" y="253"/>
                  </a:lnTo>
                  <a:lnTo>
                    <a:pt x="37" y="225"/>
                  </a:lnTo>
                  <a:lnTo>
                    <a:pt x="46" y="198"/>
                  </a:lnTo>
                  <a:lnTo>
                    <a:pt x="55" y="180"/>
                  </a:lnTo>
                  <a:lnTo>
                    <a:pt x="73" y="154"/>
                  </a:lnTo>
                  <a:lnTo>
                    <a:pt x="91" y="135"/>
                  </a:lnTo>
                  <a:lnTo>
                    <a:pt x="109" y="126"/>
                  </a:lnTo>
                  <a:lnTo>
                    <a:pt x="136" y="117"/>
                  </a:lnTo>
                  <a:lnTo>
                    <a:pt x="181" y="89"/>
                  </a:lnTo>
                  <a:lnTo>
                    <a:pt x="227" y="53"/>
                  </a:lnTo>
                  <a:lnTo>
                    <a:pt x="272" y="36"/>
                  </a:lnTo>
                  <a:lnTo>
                    <a:pt x="316" y="18"/>
                  </a:lnTo>
                  <a:lnTo>
                    <a:pt x="371" y="0"/>
                  </a:lnTo>
                  <a:lnTo>
                    <a:pt x="416" y="0"/>
                  </a:lnTo>
                  <a:lnTo>
                    <a:pt x="470" y="0"/>
                  </a:lnTo>
                  <a:lnTo>
                    <a:pt x="515" y="18"/>
                  </a:lnTo>
                  <a:lnTo>
                    <a:pt x="543" y="26"/>
                  </a:lnTo>
                  <a:lnTo>
                    <a:pt x="569" y="45"/>
                  </a:lnTo>
                  <a:lnTo>
                    <a:pt x="588" y="53"/>
                  </a:lnTo>
                  <a:lnTo>
                    <a:pt x="614" y="71"/>
                  </a:lnTo>
                  <a:lnTo>
                    <a:pt x="632" y="89"/>
                  </a:lnTo>
                  <a:lnTo>
                    <a:pt x="651" y="108"/>
                  </a:lnTo>
                  <a:lnTo>
                    <a:pt x="660" y="135"/>
                  </a:lnTo>
                  <a:lnTo>
                    <a:pt x="669" y="162"/>
                  </a:lnTo>
                  <a:close/>
                </a:path>
              </a:pathLst>
            </a:custGeom>
            <a:solidFill>
              <a:srgbClr val="FF6633"/>
            </a:solidFill>
            <a:ln w="9525">
              <a:noFill/>
              <a:round/>
              <a:headEnd/>
              <a:tailEnd/>
            </a:ln>
          </p:spPr>
          <p:txBody>
            <a:bodyPr>
              <a:prstTxWarp prst="textNoShape">
                <a:avLst/>
              </a:prstTxWarp>
            </a:bodyPr>
            <a:lstStyle/>
            <a:p>
              <a:endParaRPr lang="en-US"/>
            </a:p>
          </p:txBody>
        </p:sp>
        <p:sp>
          <p:nvSpPr>
            <p:cNvPr id="47309" name="Freeform 195"/>
            <p:cNvSpPr>
              <a:spLocks noChangeAspect="1"/>
            </p:cNvSpPr>
            <p:nvPr/>
          </p:nvSpPr>
          <p:spPr bwMode="auto">
            <a:xfrm>
              <a:off x="1174" y="2717"/>
              <a:ext cx="18" cy="8"/>
            </a:xfrm>
            <a:custGeom>
              <a:avLst/>
              <a:gdLst>
                <a:gd name="T0" fmla="*/ 180 w 180"/>
                <a:gd name="T1" fmla="*/ 55 h 82"/>
                <a:gd name="T2" fmla="*/ 162 w 180"/>
                <a:gd name="T3" fmla="*/ 73 h 82"/>
                <a:gd name="T4" fmla="*/ 144 w 180"/>
                <a:gd name="T5" fmla="*/ 82 h 82"/>
                <a:gd name="T6" fmla="*/ 126 w 180"/>
                <a:gd name="T7" fmla="*/ 82 h 82"/>
                <a:gd name="T8" fmla="*/ 109 w 180"/>
                <a:gd name="T9" fmla="*/ 73 h 82"/>
                <a:gd name="T10" fmla="*/ 81 w 180"/>
                <a:gd name="T11" fmla="*/ 63 h 82"/>
                <a:gd name="T12" fmla="*/ 63 w 180"/>
                <a:gd name="T13" fmla="*/ 55 h 82"/>
                <a:gd name="T14" fmla="*/ 36 w 180"/>
                <a:gd name="T15" fmla="*/ 55 h 82"/>
                <a:gd name="T16" fmla="*/ 18 w 180"/>
                <a:gd name="T17" fmla="*/ 45 h 82"/>
                <a:gd name="T18" fmla="*/ 9 w 180"/>
                <a:gd name="T19" fmla="*/ 37 h 82"/>
                <a:gd name="T20" fmla="*/ 0 w 180"/>
                <a:gd name="T21" fmla="*/ 37 h 82"/>
                <a:gd name="T22" fmla="*/ 0 w 180"/>
                <a:gd name="T23" fmla="*/ 28 h 82"/>
                <a:gd name="T24" fmla="*/ 0 w 180"/>
                <a:gd name="T25" fmla="*/ 19 h 82"/>
                <a:gd name="T26" fmla="*/ 0 w 180"/>
                <a:gd name="T27" fmla="*/ 10 h 82"/>
                <a:gd name="T28" fmla="*/ 9 w 180"/>
                <a:gd name="T29" fmla="*/ 0 h 82"/>
                <a:gd name="T30" fmla="*/ 27 w 180"/>
                <a:gd name="T31" fmla="*/ 10 h 82"/>
                <a:gd name="T32" fmla="*/ 45 w 180"/>
                <a:gd name="T33" fmla="*/ 19 h 82"/>
                <a:gd name="T34" fmla="*/ 72 w 180"/>
                <a:gd name="T35" fmla="*/ 19 h 82"/>
                <a:gd name="T36" fmla="*/ 91 w 180"/>
                <a:gd name="T37" fmla="*/ 28 h 82"/>
                <a:gd name="T38" fmla="*/ 117 w 180"/>
                <a:gd name="T39" fmla="*/ 37 h 82"/>
                <a:gd name="T40" fmla="*/ 135 w 180"/>
                <a:gd name="T41" fmla="*/ 45 h 82"/>
                <a:gd name="T42" fmla="*/ 162 w 180"/>
                <a:gd name="T43" fmla="*/ 55 h 82"/>
                <a:gd name="T44" fmla="*/ 180 w 180"/>
                <a:gd name="T45" fmla="*/ 55 h 8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80"/>
                <a:gd name="T70" fmla="*/ 0 h 82"/>
                <a:gd name="T71" fmla="*/ 180 w 180"/>
                <a:gd name="T72" fmla="*/ 82 h 8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80" h="82">
                  <a:moveTo>
                    <a:pt x="180" y="55"/>
                  </a:moveTo>
                  <a:lnTo>
                    <a:pt x="162" y="73"/>
                  </a:lnTo>
                  <a:lnTo>
                    <a:pt x="144" y="82"/>
                  </a:lnTo>
                  <a:lnTo>
                    <a:pt x="126" y="82"/>
                  </a:lnTo>
                  <a:lnTo>
                    <a:pt x="109" y="73"/>
                  </a:lnTo>
                  <a:lnTo>
                    <a:pt x="81" y="63"/>
                  </a:lnTo>
                  <a:lnTo>
                    <a:pt x="63" y="55"/>
                  </a:lnTo>
                  <a:lnTo>
                    <a:pt x="36" y="55"/>
                  </a:lnTo>
                  <a:lnTo>
                    <a:pt x="18" y="45"/>
                  </a:lnTo>
                  <a:lnTo>
                    <a:pt x="9" y="37"/>
                  </a:lnTo>
                  <a:lnTo>
                    <a:pt x="0" y="37"/>
                  </a:lnTo>
                  <a:lnTo>
                    <a:pt x="0" y="28"/>
                  </a:lnTo>
                  <a:lnTo>
                    <a:pt x="0" y="19"/>
                  </a:lnTo>
                  <a:lnTo>
                    <a:pt x="0" y="10"/>
                  </a:lnTo>
                  <a:lnTo>
                    <a:pt x="9" y="0"/>
                  </a:lnTo>
                  <a:lnTo>
                    <a:pt x="27" y="10"/>
                  </a:lnTo>
                  <a:lnTo>
                    <a:pt x="45" y="19"/>
                  </a:lnTo>
                  <a:lnTo>
                    <a:pt x="72" y="19"/>
                  </a:lnTo>
                  <a:lnTo>
                    <a:pt x="91" y="28"/>
                  </a:lnTo>
                  <a:lnTo>
                    <a:pt x="117" y="37"/>
                  </a:lnTo>
                  <a:lnTo>
                    <a:pt x="135" y="45"/>
                  </a:lnTo>
                  <a:lnTo>
                    <a:pt x="162" y="55"/>
                  </a:lnTo>
                  <a:lnTo>
                    <a:pt x="180" y="55"/>
                  </a:lnTo>
                  <a:close/>
                </a:path>
              </a:pathLst>
            </a:custGeom>
            <a:solidFill>
              <a:srgbClr val="000000"/>
            </a:solidFill>
            <a:ln w="9525">
              <a:noFill/>
              <a:round/>
              <a:headEnd/>
              <a:tailEnd/>
            </a:ln>
          </p:spPr>
          <p:txBody>
            <a:bodyPr>
              <a:prstTxWarp prst="textNoShape">
                <a:avLst/>
              </a:prstTxWarp>
            </a:bodyPr>
            <a:lstStyle/>
            <a:p>
              <a:endParaRPr lang="en-US"/>
            </a:p>
          </p:txBody>
        </p:sp>
        <p:sp>
          <p:nvSpPr>
            <p:cNvPr id="47310" name="Freeform 196"/>
            <p:cNvSpPr>
              <a:spLocks noChangeAspect="1"/>
            </p:cNvSpPr>
            <p:nvPr/>
          </p:nvSpPr>
          <p:spPr bwMode="auto">
            <a:xfrm>
              <a:off x="1193" y="2733"/>
              <a:ext cx="6" cy="2"/>
            </a:xfrm>
            <a:custGeom>
              <a:avLst/>
              <a:gdLst>
                <a:gd name="T0" fmla="*/ 55 w 55"/>
                <a:gd name="T1" fmla="*/ 18 h 18"/>
                <a:gd name="T2" fmla="*/ 28 w 55"/>
                <a:gd name="T3" fmla="*/ 9 h 18"/>
                <a:gd name="T4" fmla="*/ 0 w 55"/>
                <a:gd name="T5" fmla="*/ 0 h 18"/>
                <a:gd name="T6" fmla="*/ 10 w 55"/>
                <a:gd name="T7" fmla="*/ 0 h 18"/>
                <a:gd name="T8" fmla="*/ 19 w 55"/>
                <a:gd name="T9" fmla="*/ 0 h 18"/>
                <a:gd name="T10" fmla="*/ 28 w 55"/>
                <a:gd name="T11" fmla="*/ 0 h 18"/>
                <a:gd name="T12" fmla="*/ 37 w 55"/>
                <a:gd name="T13" fmla="*/ 0 h 18"/>
                <a:gd name="T14" fmla="*/ 37 w 55"/>
                <a:gd name="T15" fmla="*/ 9 h 18"/>
                <a:gd name="T16" fmla="*/ 45 w 55"/>
                <a:gd name="T17" fmla="*/ 9 h 18"/>
                <a:gd name="T18" fmla="*/ 45 w 55"/>
                <a:gd name="T19" fmla="*/ 18 h 18"/>
                <a:gd name="T20" fmla="*/ 55 w 55"/>
                <a:gd name="T21" fmla="*/ 18 h 1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5"/>
                <a:gd name="T34" fmla="*/ 0 h 18"/>
                <a:gd name="T35" fmla="*/ 55 w 55"/>
                <a:gd name="T36" fmla="*/ 18 h 1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5" h="18">
                  <a:moveTo>
                    <a:pt x="55" y="18"/>
                  </a:moveTo>
                  <a:lnTo>
                    <a:pt x="28" y="9"/>
                  </a:lnTo>
                  <a:lnTo>
                    <a:pt x="0" y="0"/>
                  </a:lnTo>
                  <a:lnTo>
                    <a:pt x="10" y="0"/>
                  </a:lnTo>
                  <a:lnTo>
                    <a:pt x="19" y="0"/>
                  </a:lnTo>
                  <a:lnTo>
                    <a:pt x="28" y="0"/>
                  </a:lnTo>
                  <a:lnTo>
                    <a:pt x="37" y="0"/>
                  </a:lnTo>
                  <a:lnTo>
                    <a:pt x="37" y="9"/>
                  </a:lnTo>
                  <a:lnTo>
                    <a:pt x="45" y="9"/>
                  </a:lnTo>
                  <a:lnTo>
                    <a:pt x="45" y="18"/>
                  </a:lnTo>
                  <a:lnTo>
                    <a:pt x="55" y="18"/>
                  </a:lnTo>
                  <a:close/>
                </a:path>
              </a:pathLst>
            </a:custGeom>
            <a:solidFill>
              <a:srgbClr val="29FFFF"/>
            </a:solidFill>
            <a:ln w="9525">
              <a:noFill/>
              <a:round/>
              <a:headEnd/>
              <a:tailEnd/>
            </a:ln>
          </p:spPr>
          <p:txBody>
            <a:bodyPr>
              <a:prstTxWarp prst="textNoShape">
                <a:avLst/>
              </a:prstTxWarp>
            </a:bodyPr>
            <a:lstStyle/>
            <a:p>
              <a:endParaRPr lang="en-US"/>
            </a:p>
          </p:txBody>
        </p:sp>
        <p:sp>
          <p:nvSpPr>
            <p:cNvPr id="47311" name="Freeform 197"/>
            <p:cNvSpPr>
              <a:spLocks noChangeAspect="1"/>
            </p:cNvSpPr>
            <p:nvPr/>
          </p:nvSpPr>
          <p:spPr bwMode="auto">
            <a:xfrm>
              <a:off x="1192" y="2733"/>
              <a:ext cx="8" cy="4"/>
            </a:xfrm>
            <a:custGeom>
              <a:avLst/>
              <a:gdLst>
                <a:gd name="T0" fmla="*/ 73 w 81"/>
                <a:gd name="T1" fmla="*/ 18 h 36"/>
                <a:gd name="T2" fmla="*/ 46 w 81"/>
                <a:gd name="T3" fmla="*/ 9 h 36"/>
                <a:gd name="T4" fmla="*/ 18 w 81"/>
                <a:gd name="T5" fmla="*/ 0 h 36"/>
                <a:gd name="T6" fmla="*/ 10 w 81"/>
                <a:gd name="T7" fmla="*/ 0 h 36"/>
                <a:gd name="T8" fmla="*/ 0 w 81"/>
                <a:gd name="T9" fmla="*/ 0 h 36"/>
                <a:gd name="T10" fmla="*/ 37 w 81"/>
                <a:gd name="T11" fmla="*/ 9 h 36"/>
                <a:gd name="T12" fmla="*/ 81 w 81"/>
                <a:gd name="T13" fmla="*/ 36 h 36"/>
                <a:gd name="T14" fmla="*/ 81 w 81"/>
                <a:gd name="T15" fmla="*/ 28 h 36"/>
                <a:gd name="T16" fmla="*/ 73 w 81"/>
                <a:gd name="T17" fmla="*/ 28 h 36"/>
                <a:gd name="T18" fmla="*/ 73 w 81"/>
                <a:gd name="T19" fmla="*/ 18 h 3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1"/>
                <a:gd name="T31" fmla="*/ 0 h 36"/>
                <a:gd name="T32" fmla="*/ 81 w 81"/>
                <a:gd name="T33" fmla="*/ 36 h 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1" h="36">
                  <a:moveTo>
                    <a:pt x="73" y="18"/>
                  </a:moveTo>
                  <a:lnTo>
                    <a:pt x="46" y="9"/>
                  </a:lnTo>
                  <a:lnTo>
                    <a:pt x="18" y="0"/>
                  </a:lnTo>
                  <a:lnTo>
                    <a:pt x="10" y="0"/>
                  </a:lnTo>
                  <a:lnTo>
                    <a:pt x="0" y="0"/>
                  </a:lnTo>
                  <a:lnTo>
                    <a:pt x="37" y="9"/>
                  </a:lnTo>
                  <a:lnTo>
                    <a:pt x="81" y="36"/>
                  </a:lnTo>
                  <a:lnTo>
                    <a:pt x="81" y="28"/>
                  </a:lnTo>
                  <a:lnTo>
                    <a:pt x="73" y="28"/>
                  </a:lnTo>
                  <a:lnTo>
                    <a:pt x="73" y="18"/>
                  </a:lnTo>
                  <a:close/>
                </a:path>
              </a:pathLst>
            </a:custGeom>
            <a:solidFill>
              <a:srgbClr val="2EFFFF"/>
            </a:solidFill>
            <a:ln w="9525">
              <a:noFill/>
              <a:round/>
              <a:headEnd/>
              <a:tailEnd/>
            </a:ln>
          </p:spPr>
          <p:txBody>
            <a:bodyPr>
              <a:prstTxWarp prst="textNoShape">
                <a:avLst/>
              </a:prstTxWarp>
            </a:bodyPr>
            <a:lstStyle/>
            <a:p>
              <a:endParaRPr lang="en-US"/>
            </a:p>
          </p:txBody>
        </p:sp>
        <p:sp>
          <p:nvSpPr>
            <p:cNvPr id="47312" name="Freeform 198"/>
            <p:cNvSpPr>
              <a:spLocks noChangeAspect="1"/>
            </p:cNvSpPr>
            <p:nvPr/>
          </p:nvSpPr>
          <p:spPr bwMode="auto">
            <a:xfrm>
              <a:off x="1190" y="2733"/>
              <a:ext cx="11" cy="6"/>
            </a:xfrm>
            <a:custGeom>
              <a:avLst/>
              <a:gdLst>
                <a:gd name="T0" fmla="*/ 99 w 109"/>
                <a:gd name="T1" fmla="*/ 36 h 54"/>
                <a:gd name="T2" fmla="*/ 55 w 109"/>
                <a:gd name="T3" fmla="*/ 9 h 54"/>
                <a:gd name="T4" fmla="*/ 18 w 109"/>
                <a:gd name="T5" fmla="*/ 0 h 54"/>
                <a:gd name="T6" fmla="*/ 10 w 109"/>
                <a:gd name="T7" fmla="*/ 0 h 54"/>
                <a:gd name="T8" fmla="*/ 0 w 109"/>
                <a:gd name="T9" fmla="*/ 0 h 54"/>
                <a:gd name="T10" fmla="*/ 55 w 109"/>
                <a:gd name="T11" fmla="*/ 18 h 54"/>
                <a:gd name="T12" fmla="*/ 99 w 109"/>
                <a:gd name="T13" fmla="*/ 46 h 54"/>
                <a:gd name="T14" fmla="*/ 109 w 109"/>
                <a:gd name="T15" fmla="*/ 54 h 54"/>
                <a:gd name="T16" fmla="*/ 109 w 109"/>
                <a:gd name="T17" fmla="*/ 46 h 54"/>
                <a:gd name="T18" fmla="*/ 99 w 109"/>
                <a:gd name="T19" fmla="*/ 36 h 5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9"/>
                <a:gd name="T31" fmla="*/ 0 h 54"/>
                <a:gd name="T32" fmla="*/ 109 w 109"/>
                <a:gd name="T33" fmla="*/ 54 h 5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9" h="54">
                  <a:moveTo>
                    <a:pt x="99" y="36"/>
                  </a:moveTo>
                  <a:lnTo>
                    <a:pt x="55" y="9"/>
                  </a:lnTo>
                  <a:lnTo>
                    <a:pt x="18" y="0"/>
                  </a:lnTo>
                  <a:lnTo>
                    <a:pt x="10" y="0"/>
                  </a:lnTo>
                  <a:lnTo>
                    <a:pt x="0" y="0"/>
                  </a:lnTo>
                  <a:lnTo>
                    <a:pt x="55" y="18"/>
                  </a:lnTo>
                  <a:lnTo>
                    <a:pt x="99" y="46"/>
                  </a:lnTo>
                  <a:lnTo>
                    <a:pt x="109" y="54"/>
                  </a:lnTo>
                  <a:lnTo>
                    <a:pt x="109" y="46"/>
                  </a:lnTo>
                  <a:lnTo>
                    <a:pt x="99" y="36"/>
                  </a:lnTo>
                  <a:close/>
                </a:path>
              </a:pathLst>
            </a:custGeom>
            <a:solidFill>
              <a:srgbClr val="34FFFF"/>
            </a:solidFill>
            <a:ln w="9525">
              <a:noFill/>
              <a:round/>
              <a:headEnd/>
              <a:tailEnd/>
            </a:ln>
          </p:spPr>
          <p:txBody>
            <a:bodyPr>
              <a:prstTxWarp prst="textNoShape">
                <a:avLst/>
              </a:prstTxWarp>
            </a:bodyPr>
            <a:lstStyle/>
            <a:p>
              <a:endParaRPr lang="en-US"/>
            </a:p>
          </p:txBody>
        </p:sp>
        <p:sp>
          <p:nvSpPr>
            <p:cNvPr id="47313" name="Freeform 199"/>
            <p:cNvSpPr>
              <a:spLocks noChangeAspect="1" noEditPoints="1"/>
            </p:cNvSpPr>
            <p:nvPr/>
          </p:nvSpPr>
          <p:spPr bwMode="auto">
            <a:xfrm>
              <a:off x="1176" y="2733"/>
              <a:ext cx="26" cy="57"/>
            </a:xfrm>
            <a:custGeom>
              <a:avLst/>
              <a:gdLst>
                <a:gd name="T0" fmla="*/ 244 w 253"/>
                <a:gd name="T1" fmla="*/ 54 h 570"/>
                <a:gd name="T2" fmla="*/ 234 w 253"/>
                <a:gd name="T3" fmla="*/ 46 h 570"/>
                <a:gd name="T4" fmla="*/ 190 w 253"/>
                <a:gd name="T5" fmla="*/ 18 h 570"/>
                <a:gd name="T6" fmla="*/ 135 w 253"/>
                <a:gd name="T7" fmla="*/ 0 h 570"/>
                <a:gd name="T8" fmla="*/ 127 w 253"/>
                <a:gd name="T9" fmla="*/ 9 h 570"/>
                <a:gd name="T10" fmla="*/ 117 w 253"/>
                <a:gd name="T11" fmla="*/ 9 h 570"/>
                <a:gd name="T12" fmla="*/ 135 w 253"/>
                <a:gd name="T13" fmla="*/ 9 h 570"/>
                <a:gd name="T14" fmla="*/ 190 w 253"/>
                <a:gd name="T15" fmla="*/ 28 h 570"/>
                <a:gd name="T16" fmla="*/ 234 w 253"/>
                <a:gd name="T17" fmla="*/ 54 h 570"/>
                <a:gd name="T18" fmla="*/ 253 w 253"/>
                <a:gd name="T19" fmla="*/ 64 h 570"/>
                <a:gd name="T20" fmla="*/ 253 w 253"/>
                <a:gd name="T21" fmla="*/ 54 h 570"/>
                <a:gd name="T22" fmla="*/ 244 w 253"/>
                <a:gd name="T23" fmla="*/ 54 h 570"/>
                <a:gd name="T24" fmla="*/ 0 w 253"/>
                <a:gd name="T25" fmla="*/ 552 h 570"/>
                <a:gd name="T26" fmla="*/ 27 w 253"/>
                <a:gd name="T27" fmla="*/ 552 h 570"/>
                <a:gd name="T28" fmla="*/ 72 w 253"/>
                <a:gd name="T29" fmla="*/ 560 h 570"/>
                <a:gd name="T30" fmla="*/ 64 w 253"/>
                <a:gd name="T31" fmla="*/ 560 h 570"/>
                <a:gd name="T32" fmla="*/ 54 w 253"/>
                <a:gd name="T33" fmla="*/ 570 h 570"/>
                <a:gd name="T34" fmla="*/ 45 w 253"/>
                <a:gd name="T35" fmla="*/ 560 h 570"/>
                <a:gd name="T36" fmla="*/ 36 w 253"/>
                <a:gd name="T37" fmla="*/ 560 h 570"/>
                <a:gd name="T38" fmla="*/ 27 w 253"/>
                <a:gd name="T39" fmla="*/ 560 h 570"/>
                <a:gd name="T40" fmla="*/ 18 w 253"/>
                <a:gd name="T41" fmla="*/ 560 h 570"/>
                <a:gd name="T42" fmla="*/ 9 w 253"/>
                <a:gd name="T43" fmla="*/ 552 h 570"/>
                <a:gd name="T44" fmla="*/ 0 w 253"/>
                <a:gd name="T45" fmla="*/ 552 h 57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53"/>
                <a:gd name="T70" fmla="*/ 0 h 570"/>
                <a:gd name="T71" fmla="*/ 253 w 253"/>
                <a:gd name="T72" fmla="*/ 570 h 57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53" h="570">
                  <a:moveTo>
                    <a:pt x="244" y="54"/>
                  </a:moveTo>
                  <a:lnTo>
                    <a:pt x="234" y="46"/>
                  </a:lnTo>
                  <a:lnTo>
                    <a:pt x="190" y="18"/>
                  </a:lnTo>
                  <a:lnTo>
                    <a:pt x="135" y="0"/>
                  </a:lnTo>
                  <a:lnTo>
                    <a:pt x="127" y="9"/>
                  </a:lnTo>
                  <a:lnTo>
                    <a:pt x="117" y="9"/>
                  </a:lnTo>
                  <a:lnTo>
                    <a:pt x="135" y="9"/>
                  </a:lnTo>
                  <a:lnTo>
                    <a:pt x="190" y="28"/>
                  </a:lnTo>
                  <a:lnTo>
                    <a:pt x="234" y="54"/>
                  </a:lnTo>
                  <a:lnTo>
                    <a:pt x="253" y="64"/>
                  </a:lnTo>
                  <a:lnTo>
                    <a:pt x="253" y="54"/>
                  </a:lnTo>
                  <a:lnTo>
                    <a:pt x="244" y="54"/>
                  </a:lnTo>
                  <a:close/>
                  <a:moveTo>
                    <a:pt x="0" y="552"/>
                  </a:moveTo>
                  <a:lnTo>
                    <a:pt x="27" y="552"/>
                  </a:lnTo>
                  <a:lnTo>
                    <a:pt x="72" y="560"/>
                  </a:lnTo>
                  <a:lnTo>
                    <a:pt x="64" y="560"/>
                  </a:lnTo>
                  <a:lnTo>
                    <a:pt x="54" y="570"/>
                  </a:lnTo>
                  <a:lnTo>
                    <a:pt x="45" y="560"/>
                  </a:lnTo>
                  <a:lnTo>
                    <a:pt x="36" y="560"/>
                  </a:lnTo>
                  <a:lnTo>
                    <a:pt x="27" y="560"/>
                  </a:lnTo>
                  <a:lnTo>
                    <a:pt x="18" y="560"/>
                  </a:lnTo>
                  <a:lnTo>
                    <a:pt x="9" y="552"/>
                  </a:lnTo>
                  <a:lnTo>
                    <a:pt x="0" y="552"/>
                  </a:lnTo>
                  <a:close/>
                </a:path>
              </a:pathLst>
            </a:custGeom>
            <a:solidFill>
              <a:srgbClr val="39FFFF"/>
            </a:solidFill>
            <a:ln w="9525">
              <a:noFill/>
              <a:round/>
              <a:headEnd/>
              <a:tailEnd/>
            </a:ln>
          </p:spPr>
          <p:txBody>
            <a:bodyPr>
              <a:prstTxWarp prst="textNoShape">
                <a:avLst/>
              </a:prstTxWarp>
            </a:bodyPr>
            <a:lstStyle/>
            <a:p>
              <a:endParaRPr lang="en-US"/>
            </a:p>
          </p:txBody>
        </p:sp>
        <p:sp>
          <p:nvSpPr>
            <p:cNvPr id="47314" name="Freeform 200"/>
            <p:cNvSpPr>
              <a:spLocks noChangeAspect="1" noEditPoints="1"/>
            </p:cNvSpPr>
            <p:nvPr/>
          </p:nvSpPr>
          <p:spPr bwMode="auto">
            <a:xfrm>
              <a:off x="1166" y="2734"/>
              <a:ext cx="36" cy="55"/>
            </a:xfrm>
            <a:custGeom>
              <a:avLst/>
              <a:gdLst>
                <a:gd name="T0" fmla="*/ 353 w 353"/>
                <a:gd name="T1" fmla="*/ 55 h 551"/>
                <a:gd name="T2" fmla="*/ 334 w 353"/>
                <a:gd name="T3" fmla="*/ 45 h 551"/>
                <a:gd name="T4" fmla="*/ 290 w 353"/>
                <a:gd name="T5" fmla="*/ 19 h 551"/>
                <a:gd name="T6" fmla="*/ 235 w 353"/>
                <a:gd name="T7" fmla="*/ 0 h 551"/>
                <a:gd name="T8" fmla="*/ 217 w 353"/>
                <a:gd name="T9" fmla="*/ 0 h 551"/>
                <a:gd name="T10" fmla="*/ 208 w 353"/>
                <a:gd name="T11" fmla="*/ 0 h 551"/>
                <a:gd name="T12" fmla="*/ 199 w 353"/>
                <a:gd name="T13" fmla="*/ 0 h 551"/>
                <a:gd name="T14" fmla="*/ 235 w 353"/>
                <a:gd name="T15" fmla="*/ 9 h 551"/>
                <a:gd name="T16" fmla="*/ 281 w 353"/>
                <a:gd name="T17" fmla="*/ 27 h 551"/>
                <a:gd name="T18" fmla="*/ 334 w 353"/>
                <a:gd name="T19" fmla="*/ 45 h 551"/>
                <a:gd name="T20" fmla="*/ 353 w 353"/>
                <a:gd name="T21" fmla="*/ 73 h 551"/>
                <a:gd name="T22" fmla="*/ 353 w 353"/>
                <a:gd name="T23" fmla="*/ 63 h 551"/>
                <a:gd name="T24" fmla="*/ 353 w 353"/>
                <a:gd name="T25" fmla="*/ 55 h 551"/>
                <a:gd name="T26" fmla="*/ 100 w 353"/>
                <a:gd name="T27" fmla="*/ 543 h 551"/>
                <a:gd name="T28" fmla="*/ 127 w 353"/>
                <a:gd name="T29" fmla="*/ 543 h 551"/>
                <a:gd name="T30" fmla="*/ 172 w 353"/>
                <a:gd name="T31" fmla="*/ 551 h 551"/>
                <a:gd name="T32" fmla="*/ 172 w 353"/>
                <a:gd name="T33" fmla="*/ 543 h 551"/>
                <a:gd name="T34" fmla="*/ 182 w 353"/>
                <a:gd name="T35" fmla="*/ 543 h 551"/>
                <a:gd name="T36" fmla="*/ 127 w 353"/>
                <a:gd name="T37" fmla="*/ 543 h 551"/>
                <a:gd name="T38" fmla="*/ 82 w 353"/>
                <a:gd name="T39" fmla="*/ 525 h 551"/>
                <a:gd name="T40" fmla="*/ 82 w 353"/>
                <a:gd name="T41" fmla="*/ 533 h 551"/>
                <a:gd name="T42" fmla="*/ 91 w 353"/>
                <a:gd name="T43" fmla="*/ 533 h 551"/>
                <a:gd name="T44" fmla="*/ 100 w 353"/>
                <a:gd name="T45" fmla="*/ 543 h 551"/>
                <a:gd name="T46" fmla="*/ 46 w 353"/>
                <a:gd name="T47" fmla="*/ 37 h 551"/>
                <a:gd name="T48" fmla="*/ 28 w 353"/>
                <a:gd name="T49" fmla="*/ 45 h 551"/>
                <a:gd name="T50" fmla="*/ 0 w 353"/>
                <a:gd name="T51" fmla="*/ 73 h 551"/>
                <a:gd name="T52" fmla="*/ 10 w 353"/>
                <a:gd name="T53" fmla="*/ 63 h 551"/>
                <a:gd name="T54" fmla="*/ 10 w 353"/>
                <a:gd name="T55" fmla="*/ 55 h 551"/>
                <a:gd name="T56" fmla="*/ 18 w 353"/>
                <a:gd name="T57" fmla="*/ 55 h 551"/>
                <a:gd name="T58" fmla="*/ 28 w 353"/>
                <a:gd name="T59" fmla="*/ 45 h 551"/>
                <a:gd name="T60" fmla="*/ 37 w 353"/>
                <a:gd name="T61" fmla="*/ 37 h 551"/>
                <a:gd name="T62" fmla="*/ 46 w 353"/>
                <a:gd name="T63" fmla="*/ 37 h 55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53"/>
                <a:gd name="T97" fmla="*/ 0 h 551"/>
                <a:gd name="T98" fmla="*/ 353 w 353"/>
                <a:gd name="T99" fmla="*/ 551 h 55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53" h="551">
                  <a:moveTo>
                    <a:pt x="353" y="55"/>
                  </a:moveTo>
                  <a:lnTo>
                    <a:pt x="334" y="45"/>
                  </a:lnTo>
                  <a:lnTo>
                    <a:pt x="290" y="19"/>
                  </a:lnTo>
                  <a:lnTo>
                    <a:pt x="235" y="0"/>
                  </a:lnTo>
                  <a:lnTo>
                    <a:pt x="217" y="0"/>
                  </a:lnTo>
                  <a:lnTo>
                    <a:pt x="208" y="0"/>
                  </a:lnTo>
                  <a:lnTo>
                    <a:pt x="199" y="0"/>
                  </a:lnTo>
                  <a:lnTo>
                    <a:pt x="235" y="9"/>
                  </a:lnTo>
                  <a:lnTo>
                    <a:pt x="281" y="27"/>
                  </a:lnTo>
                  <a:lnTo>
                    <a:pt x="334" y="45"/>
                  </a:lnTo>
                  <a:lnTo>
                    <a:pt x="353" y="73"/>
                  </a:lnTo>
                  <a:lnTo>
                    <a:pt x="353" y="63"/>
                  </a:lnTo>
                  <a:lnTo>
                    <a:pt x="353" y="55"/>
                  </a:lnTo>
                  <a:close/>
                  <a:moveTo>
                    <a:pt x="100" y="543"/>
                  </a:moveTo>
                  <a:lnTo>
                    <a:pt x="127" y="543"/>
                  </a:lnTo>
                  <a:lnTo>
                    <a:pt x="172" y="551"/>
                  </a:lnTo>
                  <a:lnTo>
                    <a:pt x="172" y="543"/>
                  </a:lnTo>
                  <a:lnTo>
                    <a:pt x="182" y="543"/>
                  </a:lnTo>
                  <a:lnTo>
                    <a:pt x="127" y="543"/>
                  </a:lnTo>
                  <a:lnTo>
                    <a:pt x="82" y="525"/>
                  </a:lnTo>
                  <a:lnTo>
                    <a:pt x="82" y="533"/>
                  </a:lnTo>
                  <a:lnTo>
                    <a:pt x="91" y="533"/>
                  </a:lnTo>
                  <a:lnTo>
                    <a:pt x="100" y="543"/>
                  </a:lnTo>
                  <a:close/>
                  <a:moveTo>
                    <a:pt x="46" y="37"/>
                  </a:moveTo>
                  <a:lnTo>
                    <a:pt x="28" y="45"/>
                  </a:lnTo>
                  <a:lnTo>
                    <a:pt x="0" y="73"/>
                  </a:lnTo>
                  <a:lnTo>
                    <a:pt x="10" y="63"/>
                  </a:lnTo>
                  <a:lnTo>
                    <a:pt x="10" y="55"/>
                  </a:lnTo>
                  <a:lnTo>
                    <a:pt x="18" y="55"/>
                  </a:lnTo>
                  <a:lnTo>
                    <a:pt x="28" y="45"/>
                  </a:lnTo>
                  <a:lnTo>
                    <a:pt x="37" y="37"/>
                  </a:lnTo>
                  <a:lnTo>
                    <a:pt x="46" y="37"/>
                  </a:lnTo>
                  <a:close/>
                </a:path>
              </a:pathLst>
            </a:custGeom>
            <a:solidFill>
              <a:srgbClr val="3EFFFF"/>
            </a:solidFill>
            <a:ln w="9525">
              <a:noFill/>
              <a:round/>
              <a:headEnd/>
              <a:tailEnd/>
            </a:ln>
          </p:spPr>
          <p:txBody>
            <a:bodyPr>
              <a:prstTxWarp prst="textNoShape">
                <a:avLst/>
              </a:prstTxWarp>
            </a:bodyPr>
            <a:lstStyle/>
            <a:p>
              <a:endParaRPr lang="en-US"/>
            </a:p>
          </p:txBody>
        </p:sp>
        <p:sp>
          <p:nvSpPr>
            <p:cNvPr id="47315" name="Freeform 201"/>
            <p:cNvSpPr>
              <a:spLocks noChangeAspect="1" noEditPoints="1"/>
            </p:cNvSpPr>
            <p:nvPr/>
          </p:nvSpPr>
          <p:spPr bwMode="auto">
            <a:xfrm>
              <a:off x="1166" y="2734"/>
              <a:ext cx="37" cy="54"/>
            </a:xfrm>
            <a:custGeom>
              <a:avLst/>
              <a:gdLst>
                <a:gd name="T0" fmla="*/ 353 w 362"/>
                <a:gd name="T1" fmla="*/ 73 h 543"/>
                <a:gd name="T2" fmla="*/ 334 w 362"/>
                <a:gd name="T3" fmla="*/ 45 h 543"/>
                <a:gd name="T4" fmla="*/ 281 w 362"/>
                <a:gd name="T5" fmla="*/ 27 h 543"/>
                <a:gd name="T6" fmla="*/ 235 w 362"/>
                <a:gd name="T7" fmla="*/ 9 h 543"/>
                <a:gd name="T8" fmla="*/ 199 w 362"/>
                <a:gd name="T9" fmla="*/ 0 h 543"/>
                <a:gd name="T10" fmla="*/ 190 w 362"/>
                <a:gd name="T11" fmla="*/ 9 h 543"/>
                <a:gd name="T12" fmla="*/ 182 w 362"/>
                <a:gd name="T13" fmla="*/ 9 h 543"/>
                <a:gd name="T14" fmla="*/ 235 w 362"/>
                <a:gd name="T15" fmla="*/ 19 h 543"/>
                <a:gd name="T16" fmla="*/ 281 w 362"/>
                <a:gd name="T17" fmla="*/ 27 h 543"/>
                <a:gd name="T18" fmla="*/ 326 w 362"/>
                <a:gd name="T19" fmla="*/ 55 h 543"/>
                <a:gd name="T20" fmla="*/ 362 w 362"/>
                <a:gd name="T21" fmla="*/ 82 h 543"/>
                <a:gd name="T22" fmla="*/ 362 w 362"/>
                <a:gd name="T23" fmla="*/ 73 h 543"/>
                <a:gd name="T24" fmla="*/ 353 w 362"/>
                <a:gd name="T25" fmla="*/ 73 h 543"/>
                <a:gd name="T26" fmla="*/ 46 w 362"/>
                <a:gd name="T27" fmla="*/ 37 h 543"/>
                <a:gd name="T28" fmla="*/ 28 w 362"/>
                <a:gd name="T29" fmla="*/ 45 h 543"/>
                <a:gd name="T30" fmla="*/ 0 w 362"/>
                <a:gd name="T31" fmla="*/ 73 h 543"/>
                <a:gd name="T32" fmla="*/ 0 w 362"/>
                <a:gd name="T33" fmla="*/ 82 h 543"/>
                <a:gd name="T34" fmla="*/ 28 w 362"/>
                <a:gd name="T35" fmla="*/ 55 h 543"/>
                <a:gd name="T36" fmla="*/ 73 w 362"/>
                <a:gd name="T37" fmla="*/ 37 h 543"/>
                <a:gd name="T38" fmla="*/ 64 w 362"/>
                <a:gd name="T39" fmla="*/ 37 h 543"/>
                <a:gd name="T40" fmla="*/ 55 w 362"/>
                <a:gd name="T41" fmla="*/ 37 h 543"/>
                <a:gd name="T42" fmla="*/ 46 w 362"/>
                <a:gd name="T43" fmla="*/ 37 h 543"/>
                <a:gd name="T44" fmla="*/ 82 w 362"/>
                <a:gd name="T45" fmla="*/ 525 h 543"/>
                <a:gd name="T46" fmla="*/ 127 w 362"/>
                <a:gd name="T47" fmla="*/ 543 h 543"/>
                <a:gd name="T48" fmla="*/ 182 w 362"/>
                <a:gd name="T49" fmla="*/ 543 h 543"/>
                <a:gd name="T50" fmla="*/ 182 w 362"/>
                <a:gd name="T51" fmla="*/ 533 h 543"/>
                <a:gd name="T52" fmla="*/ 127 w 362"/>
                <a:gd name="T53" fmla="*/ 533 h 543"/>
                <a:gd name="T54" fmla="*/ 73 w 362"/>
                <a:gd name="T55" fmla="*/ 515 h 543"/>
                <a:gd name="T56" fmla="*/ 55 w 362"/>
                <a:gd name="T57" fmla="*/ 507 h 543"/>
                <a:gd name="T58" fmla="*/ 64 w 362"/>
                <a:gd name="T59" fmla="*/ 515 h 543"/>
                <a:gd name="T60" fmla="*/ 73 w 362"/>
                <a:gd name="T61" fmla="*/ 515 h 543"/>
                <a:gd name="T62" fmla="*/ 73 w 362"/>
                <a:gd name="T63" fmla="*/ 525 h 543"/>
                <a:gd name="T64" fmla="*/ 82 w 362"/>
                <a:gd name="T65" fmla="*/ 525 h 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62"/>
                <a:gd name="T100" fmla="*/ 0 h 543"/>
                <a:gd name="T101" fmla="*/ 362 w 362"/>
                <a:gd name="T102" fmla="*/ 543 h 54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62" h="543">
                  <a:moveTo>
                    <a:pt x="353" y="73"/>
                  </a:moveTo>
                  <a:lnTo>
                    <a:pt x="334" y="45"/>
                  </a:lnTo>
                  <a:lnTo>
                    <a:pt x="281" y="27"/>
                  </a:lnTo>
                  <a:lnTo>
                    <a:pt x="235" y="9"/>
                  </a:lnTo>
                  <a:lnTo>
                    <a:pt x="199" y="0"/>
                  </a:lnTo>
                  <a:lnTo>
                    <a:pt x="190" y="9"/>
                  </a:lnTo>
                  <a:lnTo>
                    <a:pt x="182" y="9"/>
                  </a:lnTo>
                  <a:lnTo>
                    <a:pt x="235" y="19"/>
                  </a:lnTo>
                  <a:lnTo>
                    <a:pt x="281" y="27"/>
                  </a:lnTo>
                  <a:lnTo>
                    <a:pt x="326" y="55"/>
                  </a:lnTo>
                  <a:lnTo>
                    <a:pt x="362" y="82"/>
                  </a:lnTo>
                  <a:lnTo>
                    <a:pt x="362" y="73"/>
                  </a:lnTo>
                  <a:lnTo>
                    <a:pt x="353" y="73"/>
                  </a:lnTo>
                  <a:close/>
                  <a:moveTo>
                    <a:pt x="46" y="37"/>
                  </a:moveTo>
                  <a:lnTo>
                    <a:pt x="28" y="45"/>
                  </a:lnTo>
                  <a:lnTo>
                    <a:pt x="0" y="73"/>
                  </a:lnTo>
                  <a:lnTo>
                    <a:pt x="0" y="82"/>
                  </a:lnTo>
                  <a:lnTo>
                    <a:pt x="28" y="55"/>
                  </a:lnTo>
                  <a:lnTo>
                    <a:pt x="73" y="37"/>
                  </a:lnTo>
                  <a:lnTo>
                    <a:pt x="64" y="37"/>
                  </a:lnTo>
                  <a:lnTo>
                    <a:pt x="55" y="37"/>
                  </a:lnTo>
                  <a:lnTo>
                    <a:pt x="46" y="37"/>
                  </a:lnTo>
                  <a:close/>
                  <a:moveTo>
                    <a:pt x="82" y="525"/>
                  </a:moveTo>
                  <a:lnTo>
                    <a:pt x="127" y="543"/>
                  </a:lnTo>
                  <a:lnTo>
                    <a:pt x="182" y="543"/>
                  </a:lnTo>
                  <a:lnTo>
                    <a:pt x="182" y="533"/>
                  </a:lnTo>
                  <a:lnTo>
                    <a:pt x="127" y="533"/>
                  </a:lnTo>
                  <a:lnTo>
                    <a:pt x="73" y="515"/>
                  </a:lnTo>
                  <a:lnTo>
                    <a:pt x="55" y="507"/>
                  </a:lnTo>
                  <a:lnTo>
                    <a:pt x="64" y="515"/>
                  </a:lnTo>
                  <a:lnTo>
                    <a:pt x="73" y="515"/>
                  </a:lnTo>
                  <a:lnTo>
                    <a:pt x="73" y="525"/>
                  </a:lnTo>
                  <a:lnTo>
                    <a:pt x="82" y="525"/>
                  </a:lnTo>
                  <a:close/>
                </a:path>
              </a:pathLst>
            </a:custGeom>
            <a:solidFill>
              <a:srgbClr val="43FFFF"/>
            </a:solidFill>
            <a:ln w="9525">
              <a:noFill/>
              <a:round/>
              <a:headEnd/>
              <a:tailEnd/>
            </a:ln>
          </p:spPr>
          <p:txBody>
            <a:bodyPr>
              <a:prstTxWarp prst="textNoShape">
                <a:avLst/>
              </a:prstTxWarp>
            </a:bodyPr>
            <a:lstStyle/>
            <a:p>
              <a:endParaRPr lang="en-US"/>
            </a:p>
          </p:txBody>
        </p:sp>
        <p:sp>
          <p:nvSpPr>
            <p:cNvPr id="47316" name="Freeform 202"/>
            <p:cNvSpPr>
              <a:spLocks noChangeAspect="1" noEditPoints="1"/>
            </p:cNvSpPr>
            <p:nvPr/>
          </p:nvSpPr>
          <p:spPr bwMode="auto">
            <a:xfrm>
              <a:off x="1165" y="2735"/>
              <a:ext cx="38" cy="53"/>
            </a:xfrm>
            <a:custGeom>
              <a:avLst/>
              <a:gdLst>
                <a:gd name="T0" fmla="*/ 370 w 370"/>
                <a:gd name="T1" fmla="*/ 73 h 524"/>
                <a:gd name="T2" fmla="*/ 334 w 370"/>
                <a:gd name="T3" fmla="*/ 46 h 524"/>
                <a:gd name="T4" fmla="*/ 289 w 370"/>
                <a:gd name="T5" fmla="*/ 18 h 524"/>
                <a:gd name="T6" fmla="*/ 243 w 370"/>
                <a:gd name="T7" fmla="*/ 10 h 524"/>
                <a:gd name="T8" fmla="*/ 190 w 370"/>
                <a:gd name="T9" fmla="*/ 0 h 524"/>
                <a:gd name="T10" fmla="*/ 180 w 370"/>
                <a:gd name="T11" fmla="*/ 0 h 524"/>
                <a:gd name="T12" fmla="*/ 172 w 370"/>
                <a:gd name="T13" fmla="*/ 0 h 524"/>
                <a:gd name="T14" fmla="*/ 172 w 370"/>
                <a:gd name="T15" fmla="*/ 10 h 524"/>
                <a:gd name="T16" fmla="*/ 162 w 370"/>
                <a:gd name="T17" fmla="*/ 10 h 524"/>
                <a:gd name="T18" fmla="*/ 153 w 370"/>
                <a:gd name="T19" fmla="*/ 10 h 524"/>
                <a:gd name="T20" fmla="*/ 144 w 370"/>
                <a:gd name="T21" fmla="*/ 10 h 524"/>
                <a:gd name="T22" fmla="*/ 190 w 370"/>
                <a:gd name="T23" fmla="*/ 10 h 524"/>
                <a:gd name="T24" fmla="*/ 235 w 370"/>
                <a:gd name="T25" fmla="*/ 10 h 524"/>
                <a:gd name="T26" fmla="*/ 289 w 370"/>
                <a:gd name="T27" fmla="*/ 28 h 524"/>
                <a:gd name="T28" fmla="*/ 334 w 370"/>
                <a:gd name="T29" fmla="*/ 54 h 524"/>
                <a:gd name="T30" fmla="*/ 370 w 370"/>
                <a:gd name="T31" fmla="*/ 82 h 524"/>
                <a:gd name="T32" fmla="*/ 370 w 370"/>
                <a:gd name="T33" fmla="*/ 73 h 524"/>
                <a:gd name="T34" fmla="*/ 81 w 370"/>
                <a:gd name="T35" fmla="*/ 28 h 524"/>
                <a:gd name="T36" fmla="*/ 36 w 370"/>
                <a:gd name="T37" fmla="*/ 46 h 524"/>
                <a:gd name="T38" fmla="*/ 8 w 370"/>
                <a:gd name="T39" fmla="*/ 73 h 524"/>
                <a:gd name="T40" fmla="*/ 0 w 370"/>
                <a:gd name="T41" fmla="*/ 82 h 524"/>
                <a:gd name="T42" fmla="*/ 0 w 370"/>
                <a:gd name="T43" fmla="*/ 91 h 524"/>
                <a:gd name="T44" fmla="*/ 8 w 370"/>
                <a:gd name="T45" fmla="*/ 82 h 524"/>
                <a:gd name="T46" fmla="*/ 45 w 370"/>
                <a:gd name="T47" fmla="*/ 54 h 524"/>
                <a:gd name="T48" fmla="*/ 90 w 370"/>
                <a:gd name="T49" fmla="*/ 28 h 524"/>
                <a:gd name="T50" fmla="*/ 117 w 370"/>
                <a:gd name="T51" fmla="*/ 18 h 524"/>
                <a:gd name="T52" fmla="*/ 108 w 370"/>
                <a:gd name="T53" fmla="*/ 18 h 524"/>
                <a:gd name="T54" fmla="*/ 99 w 370"/>
                <a:gd name="T55" fmla="*/ 18 h 524"/>
                <a:gd name="T56" fmla="*/ 90 w 370"/>
                <a:gd name="T57" fmla="*/ 18 h 524"/>
                <a:gd name="T58" fmla="*/ 81 w 370"/>
                <a:gd name="T59" fmla="*/ 28 h 524"/>
                <a:gd name="T60" fmla="*/ 63 w 370"/>
                <a:gd name="T61" fmla="*/ 498 h 524"/>
                <a:gd name="T62" fmla="*/ 81 w 370"/>
                <a:gd name="T63" fmla="*/ 506 h 524"/>
                <a:gd name="T64" fmla="*/ 135 w 370"/>
                <a:gd name="T65" fmla="*/ 524 h 524"/>
                <a:gd name="T66" fmla="*/ 190 w 370"/>
                <a:gd name="T67" fmla="*/ 524 h 524"/>
                <a:gd name="T68" fmla="*/ 198 w 370"/>
                <a:gd name="T69" fmla="*/ 524 h 524"/>
                <a:gd name="T70" fmla="*/ 190 w 370"/>
                <a:gd name="T71" fmla="*/ 524 h 524"/>
                <a:gd name="T72" fmla="*/ 135 w 370"/>
                <a:gd name="T73" fmla="*/ 516 h 524"/>
                <a:gd name="T74" fmla="*/ 90 w 370"/>
                <a:gd name="T75" fmla="*/ 498 h 524"/>
                <a:gd name="T76" fmla="*/ 45 w 370"/>
                <a:gd name="T77" fmla="*/ 479 h 524"/>
                <a:gd name="T78" fmla="*/ 54 w 370"/>
                <a:gd name="T79" fmla="*/ 488 h 524"/>
                <a:gd name="T80" fmla="*/ 63 w 370"/>
                <a:gd name="T81" fmla="*/ 488 h 524"/>
                <a:gd name="T82" fmla="*/ 63 w 370"/>
                <a:gd name="T83" fmla="*/ 498 h 52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70"/>
                <a:gd name="T127" fmla="*/ 0 h 524"/>
                <a:gd name="T128" fmla="*/ 370 w 370"/>
                <a:gd name="T129" fmla="*/ 524 h 52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70" h="524">
                  <a:moveTo>
                    <a:pt x="370" y="73"/>
                  </a:moveTo>
                  <a:lnTo>
                    <a:pt x="334" y="46"/>
                  </a:lnTo>
                  <a:lnTo>
                    <a:pt x="289" y="18"/>
                  </a:lnTo>
                  <a:lnTo>
                    <a:pt x="243" y="10"/>
                  </a:lnTo>
                  <a:lnTo>
                    <a:pt x="190" y="0"/>
                  </a:lnTo>
                  <a:lnTo>
                    <a:pt x="180" y="0"/>
                  </a:lnTo>
                  <a:lnTo>
                    <a:pt x="172" y="0"/>
                  </a:lnTo>
                  <a:lnTo>
                    <a:pt x="172" y="10"/>
                  </a:lnTo>
                  <a:lnTo>
                    <a:pt x="162" y="10"/>
                  </a:lnTo>
                  <a:lnTo>
                    <a:pt x="153" y="10"/>
                  </a:lnTo>
                  <a:lnTo>
                    <a:pt x="144" y="10"/>
                  </a:lnTo>
                  <a:lnTo>
                    <a:pt x="190" y="10"/>
                  </a:lnTo>
                  <a:lnTo>
                    <a:pt x="235" y="10"/>
                  </a:lnTo>
                  <a:lnTo>
                    <a:pt x="289" y="28"/>
                  </a:lnTo>
                  <a:lnTo>
                    <a:pt x="334" y="54"/>
                  </a:lnTo>
                  <a:lnTo>
                    <a:pt x="370" y="82"/>
                  </a:lnTo>
                  <a:lnTo>
                    <a:pt x="370" y="73"/>
                  </a:lnTo>
                  <a:close/>
                  <a:moveTo>
                    <a:pt x="81" y="28"/>
                  </a:moveTo>
                  <a:lnTo>
                    <a:pt x="36" y="46"/>
                  </a:lnTo>
                  <a:lnTo>
                    <a:pt x="8" y="73"/>
                  </a:lnTo>
                  <a:lnTo>
                    <a:pt x="0" y="82"/>
                  </a:lnTo>
                  <a:lnTo>
                    <a:pt x="0" y="91"/>
                  </a:lnTo>
                  <a:lnTo>
                    <a:pt x="8" y="82"/>
                  </a:lnTo>
                  <a:lnTo>
                    <a:pt x="45" y="54"/>
                  </a:lnTo>
                  <a:lnTo>
                    <a:pt x="90" y="28"/>
                  </a:lnTo>
                  <a:lnTo>
                    <a:pt x="117" y="18"/>
                  </a:lnTo>
                  <a:lnTo>
                    <a:pt x="108" y="18"/>
                  </a:lnTo>
                  <a:lnTo>
                    <a:pt x="99" y="18"/>
                  </a:lnTo>
                  <a:lnTo>
                    <a:pt x="90" y="18"/>
                  </a:lnTo>
                  <a:lnTo>
                    <a:pt x="81" y="28"/>
                  </a:lnTo>
                  <a:close/>
                  <a:moveTo>
                    <a:pt x="63" y="498"/>
                  </a:moveTo>
                  <a:lnTo>
                    <a:pt x="81" y="506"/>
                  </a:lnTo>
                  <a:lnTo>
                    <a:pt x="135" y="524"/>
                  </a:lnTo>
                  <a:lnTo>
                    <a:pt x="190" y="524"/>
                  </a:lnTo>
                  <a:lnTo>
                    <a:pt x="198" y="524"/>
                  </a:lnTo>
                  <a:lnTo>
                    <a:pt x="190" y="524"/>
                  </a:lnTo>
                  <a:lnTo>
                    <a:pt x="135" y="516"/>
                  </a:lnTo>
                  <a:lnTo>
                    <a:pt x="90" y="498"/>
                  </a:lnTo>
                  <a:lnTo>
                    <a:pt x="45" y="479"/>
                  </a:lnTo>
                  <a:lnTo>
                    <a:pt x="54" y="488"/>
                  </a:lnTo>
                  <a:lnTo>
                    <a:pt x="63" y="488"/>
                  </a:lnTo>
                  <a:lnTo>
                    <a:pt x="63" y="498"/>
                  </a:lnTo>
                  <a:close/>
                </a:path>
              </a:pathLst>
            </a:custGeom>
            <a:solidFill>
              <a:srgbClr val="48FFFF"/>
            </a:solidFill>
            <a:ln w="9525">
              <a:noFill/>
              <a:round/>
              <a:headEnd/>
              <a:tailEnd/>
            </a:ln>
          </p:spPr>
          <p:txBody>
            <a:bodyPr>
              <a:prstTxWarp prst="textNoShape">
                <a:avLst/>
              </a:prstTxWarp>
            </a:bodyPr>
            <a:lstStyle/>
            <a:p>
              <a:endParaRPr lang="en-US"/>
            </a:p>
          </p:txBody>
        </p:sp>
        <p:sp>
          <p:nvSpPr>
            <p:cNvPr id="47317" name="Freeform 203"/>
            <p:cNvSpPr>
              <a:spLocks noChangeAspect="1" noEditPoints="1"/>
            </p:cNvSpPr>
            <p:nvPr/>
          </p:nvSpPr>
          <p:spPr bwMode="auto">
            <a:xfrm>
              <a:off x="1165" y="2736"/>
              <a:ext cx="38" cy="52"/>
            </a:xfrm>
            <a:custGeom>
              <a:avLst/>
              <a:gdLst>
                <a:gd name="T0" fmla="*/ 370 w 370"/>
                <a:gd name="T1" fmla="*/ 72 h 514"/>
                <a:gd name="T2" fmla="*/ 334 w 370"/>
                <a:gd name="T3" fmla="*/ 44 h 514"/>
                <a:gd name="T4" fmla="*/ 289 w 370"/>
                <a:gd name="T5" fmla="*/ 18 h 514"/>
                <a:gd name="T6" fmla="*/ 235 w 370"/>
                <a:gd name="T7" fmla="*/ 0 h 514"/>
                <a:gd name="T8" fmla="*/ 190 w 370"/>
                <a:gd name="T9" fmla="*/ 0 h 514"/>
                <a:gd name="T10" fmla="*/ 144 w 370"/>
                <a:gd name="T11" fmla="*/ 0 h 514"/>
                <a:gd name="T12" fmla="*/ 135 w 370"/>
                <a:gd name="T13" fmla="*/ 8 h 514"/>
                <a:gd name="T14" fmla="*/ 126 w 370"/>
                <a:gd name="T15" fmla="*/ 8 h 514"/>
                <a:gd name="T16" fmla="*/ 117 w 370"/>
                <a:gd name="T17" fmla="*/ 8 h 514"/>
                <a:gd name="T18" fmla="*/ 90 w 370"/>
                <a:gd name="T19" fmla="*/ 18 h 514"/>
                <a:gd name="T20" fmla="*/ 45 w 370"/>
                <a:gd name="T21" fmla="*/ 44 h 514"/>
                <a:gd name="T22" fmla="*/ 8 w 370"/>
                <a:gd name="T23" fmla="*/ 72 h 514"/>
                <a:gd name="T24" fmla="*/ 0 w 370"/>
                <a:gd name="T25" fmla="*/ 81 h 514"/>
                <a:gd name="T26" fmla="*/ 0 w 370"/>
                <a:gd name="T27" fmla="*/ 90 h 514"/>
                <a:gd name="T28" fmla="*/ 8 w 370"/>
                <a:gd name="T29" fmla="*/ 81 h 514"/>
                <a:gd name="T30" fmla="*/ 45 w 370"/>
                <a:gd name="T31" fmla="*/ 44 h 514"/>
                <a:gd name="T32" fmla="*/ 90 w 370"/>
                <a:gd name="T33" fmla="*/ 26 h 514"/>
                <a:gd name="T34" fmla="*/ 135 w 370"/>
                <a:gd name="T35" fmla="*/ 8 h 514"/>
                <a:gd name="T36" fmla="*/ 190 w 370"/>
                <a:gd name="T37" fmla="*/ 8 h 514"/>
                <a:gd name="T38" fmla="*/ 235 w 370"/>
                <a:gd name="T39" fmla="*/ 8 h 514"/>
                <a:gd name="T40" fmla="*/ 289 w 370"/>
                <a:gd name="T41" fmla="*/ 26 h 514"/>
                <a:gd name="T42" fmla="*/ 324 w 370"/>
                <a:gd name="T43" fmla="*/ 44 h 514"/>
                <a:gd name="T44" fmla="*/ 361 w 370"/>
                <a:gd name="T45" fmla="*/ 81 h 514"/>
                <a:gd name="T46" fmla="*/ 370 w 370"/>
                <a:gd name="T47" fmla="*/ 90 h 514"/>
                <a:gd name="T48" fmla="*/ 370 w 370"/>
                <a:gd name="T49" fmla="*/ 81 h 514"/>
                <a:gd name="T50" fmla="*/ 370 w 370"/>
                <a:gd name="T51" fmla="*/ 72 h 514"/>
                <a:gd name="T52" fmla="*/ 45 w 370"/>
                <a:gd name="T53" fmla="*/ 469 h 514"/>
                <a:gd name="T54" fmla="*/ 90 w 370"/>
                <a:gd name="T55" fmla="*/ 488 h 514"/>
                <a:gd name="T56" fmla="*/ 135 w 370"/>
                <a:gd name="T57" fmla="*/ 506 h 514"/>
                <a:gd name="T58" fmla="*/ 190 w 370"/>
                <a:gd name="T59" fmla="*/ 514 h 514"/>
                <a:gd name="T60" fmla="*/ 198 w 370"/>
                <a:gd name="T61" fmla="*/ 514 h 514"/>
                <a:gd name="T62" fmla="*/ 198 w 370"/>
                <a:gd name="T63" fmla="*/ 506 h 514"/>
                <a:gd name="T64" fmla="*/ 207 w 370"/>
                <a:gd name="T65" fmla="*/ 506 h 514"/>
                <a:gd name="T66" fmla="*/ 190 w 370"/>
                <a:gd name="T67" fmla="*/ 506 h 514"/>
                <a:gd name="T68" fmla="*/ 135 w 370"/>
                <a:gd name="T69" fmla="*/ 496 h 514"/>
                <a:gd name="T70" fmla="*/ 90 w 370"/>
                <a:gd name="T71" fmla="*/ 488 h 514"/>
                <a:gd name="T72" fmla="*/ 45 w 370"/>
                <a:gd name="T73" fmla="*/ 461 h 514"/>
                <a:gd name="T74" fmla="*/ 45 w 370"/>
                <a:gd name="T75" fmla="*/ 469 h 51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370"/>
                <a:gd name="T115" fmla="*/ 0 h 514"/>
                <a:gd name="T116" fmla="*/ 370 w 370"/>
                <a:gd name="T117" fmla="*/ 514 h 514"/>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370" h="514">
                  <a:moveTo>
                    <a:pt x="370" y="72"/>
                  </a:moveTo>
                  <a:lnTo>
                    <a:pt x="334" y="44"/>
                  </a:lnTo>
                  <a:lnTo>
                    <a:pt x="289" y="18"/>
                  </a:lnTo>
                  <a:lnTo>
                    <a:pt x="235" y="0"/>
                  </a:lnTo>
                  <a:lnTo>
                    <a:pt x="190" y="0"/>
                  </a:lnTo>
                  <a:lnTo>
                    <a:pt x="144" y="0"/>
                  </a:lnTo>
                  <a:lnTo>
                    <a:pt x="135" y="8"/>
                  </a:lnTo>
                  <a:lnTo>
                    <a:pt x="126" y="8"/>
                  </a:lnTo>
                  <a:lnTo>
                    <a:pt x="117" y="8"/>
                  </a:lnTo>
                  <a:lnTo>
                    <a:pt x="90" y="18"/>
                  </a:lnTo>
                  <a:lnTo>
                    <a:pt x="45" y="44"/>
                  </a:lnTo>
                  <a:lnTo>
                    <a:pt x="8" y="72"/>
                  </a:lnTo>
                  <a:lnTo>
                    <a:pt x="0" y="81"/>
                  </a:lnTo>
                  <a:lnTo>
                    <a:pt x="0" y="90"/>
                  </a:lnTo>
                  <a:lnTo>
                    <a:pt x="8" y="81"/>
                  </a:lnTo>
                  <a:lnTo>
                    <a:pt x="45" y="44"/>
                  </a:lnTo>
                  <a:lnTo>
                    <a:pt x="90" y="26"/>
                  </a:lnTo>
                  <a:lnTo>
                    <a:pt x="135" y="8"/>
                  </a:lnTo>
                  <a:lnTo>
                    <a:pt x="190" y="8"/>
                  </a:lnTo>
                  <a:lnTo>
                    <a:pt x="235" y="8"/>
                  </a:lnTo>
                  <a:lnTo>
                    <a:pt x="289" y="26"/>
                  </a:lnTo>
                  <a:lnTo>
                    <a:pt x="324" y="44"/>
                  </a:lnTo>
                  <a:lnTo>
                    <a:pt x="361" y="81"/>
                  </a:lnTo>
                  <a:lnTo>
                    <a:pt x="370" y="90"/>
                  </a:lnTo>
                  <a:lnTo>
                    <a:pt x="370" y="81"/>
                  </a:lnTo>
                  <a:lnTo>
                    <a:pt x="370" y="72"/>
                  </a:lnTo>
                  <a:close/>
                  <a:moveTo>
                    <a:pt x="45" y="469"/>
                  </a:moveTo>
                  <a:lnTo>
                    <a:pt x="90" y="488"/>
                  </a:lnTo>
                  <a:lnTo>
                    <a:pt x="135" y="506"/>
                  </a:lnTo>
                  <a:lnTo>
                    <a:pt x="190" y="514"/>
                  </a:lnTo>
                  <a:lnTo>
                    <a:pt x="198" y="514"/>
                  </a:lnTo>
                  <a:lnTo>
                    <a:pt x="198" y="506"/>
                  </a:lnTo>
                  <a:lnTo>
                    <a:pt x="207" y="506"/>
                  </a:lnTo>
                  <a:lnTo>
                    <a:pt x="190" y="506"/>
                  </a:lnTo>
                  <a:lnTo>
                    <a:pt x="135" y="496"/>
                  </a:lnTo>
                  <a:lnTo>
                    <a:pt x="90" y="488"/>
                  </a:lnTo>
                  <a:lnTo>
                    <a:pt x="45" y="461"/>
                  </a:lnTo>
                  <a:lnTo>
                    <a:pt x="45" y="469"/>
                  </a:lnTo>
                  <a:close/>
                </a:path>
              </a:pathLst>
            </a:custGeom>
            <a:solidFill>
              <a:srgbClr val="4EFFFF"/>
            </a:solidFill>
            <a:ln w="9525">
              <a:noFill/>
              <a:round/>
              <a:headEnd/>
              <a:tailEnd/>
            </a:ln>
          </p:spPr>
          <p:txBody>
            <a:bodyPr>
              <a:prstTxWarp prst="textNoShape">
                <a:avLst/>
              </a:prstTxWarp>
            </a:bodyPr>
            <a:lstStyle/>
            <a:p>
              <a:endParaRPr lang="en-US"/>
            </a:p>
          </p:txBody>
        </p:sp>
        <p:sp>
          <p:nvSpPr>
            <p:cNvPr id="47318" name="Freeform 204"/>
            <p:cNvSpPr>
              <a:spLocks noChangeAspect="1" noEditPoints="1"/>
            </p:cNvSpPr>
            <p:nvPr/>
          </p:nvSpPr>
          <p:spPr bwMode="auto">
            <a:xfrm>
              <a:off x="1165" y="2737"/>
              <a:ext cx="38" cy="50"/>
            </a:xfrm>
            <a:custGeom>
              <a:avLst/>
              <a:gdLst>
                <a:gd name="T0" fmla="*/ 370 w 370"/>
                <a:gd name="T1" fmla="*/ 82 h 498"/>
                <a:gd name="T2" fmla="*/ 361 w 370"/>
                <a:gd name="T3" fmla="*/ 73 h 498"/>
                <a:gd name="T4" fmla="*/ 324 w 370"/>
                <a:gd name="T5" fmla="*/ 36 h 498"/>
                <a:gd name="T6" fmla="*/ 289 w 370"/>
                <a:gd name="T7" fmla="*/ 18 h 498"/>
                <a:gd name="T8" fmla="*/ 235 w 370"/>
                <a:gd name="T9" fmla="*/ 0 h 498"/>
                <a:gd name="T10" fmla="*/ 190 w 370"/>
                <a:gd name="T11" fmla="*/ 0 h 498"/>
                <a:gd name="T12" fmla="*/ 135 w 370"/>
                <a:gd name="T13" fmla="*/ 0 h 498"/>
                <a:gd name="T14" fmla="*/ 90 w 370"/>
                <a:gd name="T15" fmla="*/ 18 h 498"/>
                <a:gd name="T16" fmla="*/ 45 w 370"/>
                <a:gd name="T17" fmla="*/ 36 h 498"/>
                <a:gd name="T18" fmla="*/ 8 w 370"/>
                <a:gd name="T19" fmla="*/ 73 h 498"/>
                <a:gd name="T20" fmla="*/ 0 w 370"/>
                <a:gd name="T21" fmla="*/ 82 h 498"/>
                <a:gd name="T22" fmla="*/ 0 w 370"/>
                <a:gd name="T23" fmla="*/ 91 h 498"/>
                <a:gd name="T24" fmla="*/ 18 w 370"/>
                <a:gd name="T25" fmla="*/ 73 h 498"/>
                <a:gd name="T26" fmla="*/ 54 w 370"/>
                <a:gd name="T27" fmla="*/ 46 h 498"/>
                <a:gd name="T28" fmla="*/ 90 w 370"/>
                <a:gd name="T29" fmla="*/ 28 h 498"/>
                <a:gd name="T30" fmla="*/ 135 w 370"/>
                <a:gd name="T31" fmla="*/ 10 h 498"/>
                <a:gd name="T32" fmla="*/ 190 w 370"/>
                <a:gd name="T33" fmla="*/ 0 h 498"/>
                <a:gd name="T34" fmla="*/ 235 w 370"/>
                <a:gd name="T35" fmla="*/ 10 h 498"/>
                <a:gd name="T36" fmla="*/ 279 w 370"/>
                <a:gd name="T37" fmla="*/ 28 h 498"/>
                <a:gd name="T38" fmla="*/ 324 w 370"/>
                <a:gd name="T39" fmla="*/ 46 h 498"/>
                <a:gd name="T40" fmla="*/ 361 w 370"/>
                <a:gd name="T41" fmla="*/ 73 h 498"/>
                <a:gd name="T42" fmla="*/ 370 w 370"/>
                <a:gd name="T43" fmla="*/ 91 h 498"/>
                <a:gd name="T44" fmla="*/ 370 w 370"/>
                <a:gd name="T45" fmla="*/ 82 h 498"/>
                <a:gd name="T46" fmla="*/ 45 w 370"/>
                <a:gd name="T47" fmla="*/ 453 h 498"/>
                <a:gd name="T48" fmla="*/ 90 w 370"/>
                <a:gd name="T49" fmla="*/ 480 h 498"/>
                <a:gd name="T50" fmla="*/ 135 w 370"/>
                <a:gd name="T51" fmla="*/ 488 h 498"/>
                <a:gd name="T52" fmla="*/ 190 w 370"/>
                <a:gd name="T53" fmla="*/ 498 h 498"/>
                <a:gd name="T54" fmla="*/ 207 w 370"/>
                <a:gd name="T55" fmla="*/ 498 h 498"/>
                <a:gd name="T56" fmla="*/ 207 w 370"/>
                <a:gd name="T57" fmla="*/ 488 h 498"/>
                <a:gd name="T58" fmla="*/ 216 w 370"/>
                <a:gd name="T59" fmla="*/ 488 h 498"/>
                <a:gd name="T60" fmla="*/ 190 w 370"/>
                <a:gd name="T61" fmla="*/ 488 h 498"/>
                <a:gd name="T62" fmla="*/ 135 w 370"/>
                <a:gd name="T63" fmla="*/ 488 h 498"/>
                <a:gd name="T64" fmla="*/ 90 w 370"/>
                <a:gd name="T65" fmla="*/ 470 h 498"/>
                <a:gd name="T66" fmla="*/ 54 w 370"/>
                <a:gd name="T67" fmla="*/ 443 h 498"/>
                <a:gd name="T68" fmla="*/ 54 w 370"/>
                <a:gd name="T69" fmla="*/ 453 h 498"/>
                <a:gd name="T70" fmla="*/ 45 w 370"/>
                <a:gd name="T71" fmla="*/ 453 h 49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70"/>
                <a:gd name="T109" fmla="*/ 0 h 498"/>
                <a:gd name="T110" fmla="*/ 370 w 370"/>
                <a:gd name="T111" fmla="*/ 498 h 49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70" h="498">
                  <a:moveTo>
                    <a:pt x="370" y="82"/>
                  </a:moveTo>
                  <a:lnTo>
                    <a:pt x="361" y="73"/>
                  </a:lnTo>
                  <a:lnTo>
                    <a:pt x="324" y="36"/>
                  </a:lnTo>
                  <a:lnTo>
                    <a:pt x="289" y="18"/>
                  </a:lnTo>
                  <a:lnTo>
                    <a:pt x="235" y="0"/>
                  </a:lnTo>
                  <a:lnTo>
                    <a:pt x="190" y="0"/>
                  </a:lnTo>
                  <a:lnTo>
                    <a:pt x="135" y="0"/>
                  </a:lnTo>
                  <a:lnTo>
                    <a:pt x="90" y="18"/>
                  </a:lnTo>
                  <a:lnTo>
                    <a:pt x="45" y="36"/>
                  </a:lnTo>
                  <a:lnTo>
                    <a:pt x="8" y="73"/>
                  </a:lnTo>
                  <a:lnTo>
                    <a:pt x="0" y="82"/>
                  </a:lnTo>
                  <a:lnTo>
                    <a:pt x="0" y="91"/>
                  </a:lnTo>
                  <a:lnTo>
                    <a:pt x="18" y="73"/>
                  </a:lnTo>
                  <a:lnTo>
                    <a:pt x="54" y="46"/>
                  </a:lnTo>
                  <a:lnTo>
                    <a:pt x="90" y="28"/>
                  </a:lnTo>
                  <a:lnTo>
                    <a:pt x="135" y="10"/>
                  </a:lnTo>
                  <a:lnTo>
                    <a:pt x="190" y="0"/>
                  </a:lnTo>
                  <a:lnTo>
                    <a:pt x="235" y="10"/>
                  </a:lnTo>
                  <a:lnTo>
                    <a:pt x="279" y="28"/>
                  </a:lnTo>
                  <a:lnTo>
                    <a:pt x="324" y="46"/>
                  </a:lnTo>
                  <a:lnTo>
                    <a:pt x="361" y="73"/>
                  </a:lnTo>
                  <a:lnTo>
                    <a:pt x="370" y="91"/>
                  </a:lnTo>
                  <a:lnTo>
                    <a:pt x="370" y="82"/>
                  </a:lnTo>
                  <a:close/>
                  <a:moveTo>
                    <a:pt x="45" y="453"/>
                  </a:moveTo>
                  <a:lnTo>
                    <a:pt x="90" y="480"/>
                  </a:lnTo>
                  <a:lnTo>
                    <a:pt x="135" y="488"/>
                  </a:lnTo>
                  <a:lnTo>
                    <a:pt x="190" y="498"/>
                  </a:lnTo>
                  <a:lnTo>
                    <a:pt x="207" y="498"/>
                  </a:lnTo>
                  <a:lnTo>
                    <a:pt x="207" y="488"/>
                  </a:lnTo>
                  <a:lnTo>
                    <a:pt x="216" y="488"/>
                  </a:lnTo>
                  <a:lnTo>
                    <a:pt x="190" y="488"/>
                  </a:lnTo>
                  <a:lnTo>
                    <a:pt x="135" y="488"/>
                  </a:lnTo>
                  <a:lnTo>
                    <a:pt x="90" y="470"/>
                  </a:lnTo>
                  <a:lnTo>
                    <a:pt x="54" y="443"/>
                  </a:lnTo>
                  <a:lnTo>
                    <a:pt x="54" y="453"/>
                  </a:lnTo>
                  <a:lnTo>
                    <a:pt x="45" y="453"/>
                  </a:lnTo>
                  <a:close/>
                </a:path>
              </a:pathLst>
            </a:custGeom>
            <a:solidFill>
              <a:srgbClr val="53FFFF"/>
            </a:solidFill>
            <a:ln w="9525">
              <a:noFill/>
              <a:round/>
              <a:headEnd/>
              <a:tailEnd/>
            </a:ln>
          </p:spPr>
          <p:txBody>
            <a:bodyPr>
              <a:prstTxWarp prst="textNoShape">
                <a:avLst/>
              </a:prstTxWarp>
            </a:bodyPr>
            <a:lstStyle/>
            <a:p>
              <a:endParaRPr lang="en-US"/>
            </a:p>
          </p:txBody>
        </p:sp>
        <p:sp>
          <p:nvSpPr>
            <p:cNvPr id="47319" name="Freeform 205"/>
            <p:cNvSpPr>
              <a:spLocks noChangeAspect="1" noEditPoints="1"/>
            </p:cNvSpPr>
            <p:nvPr/>
          </p:nvSpPr>
          <p:spPr bwMode="auto">
            <a:xfrm>
              <a:off x="1165" y="2737"/>
              <a:ext cx="38" cy="49"/>
            </a:xfrm>
            <a:custGeom>
              <a:avLst/>
              <a:gdLst>
                <a:gd name="T0" fmla="*/ 370 w 370"/>
                <a:gd name="T1" fmla="*/ 91 h 488"/>
                <a:gd name="T2" fmla="*/ 361 w 370"/>
                <a:gd name="T3" fmla="*/ 73 h 488"/>
                <a:gd name="T4" fmla="*/ 324 w 370"/>
                <a:gd name="T5" fmla="*/ 46 h 488"/>
                <a:gd name="T6" fmla="*/ 279 w 370"/>
                <a:gd name="T7" fmla="*/ 28 h 488"/>
                <a:gd name="T8" fmla="*/ 235 w 370"/>
                <a:gd name="T9" fmla="*/ 10 h 488"/>
                <a:gd name="T10" fmla="*/ 190 w 370"/>
                <a:gd name="T11" fmla="*/ 0 h 488"/>
                <a:gd name="T12" fmla="*/ 135 w 370"/>
                <a:gd name="T13" fmla="*/ 10 h 488"/>
                <a:gd name="T14" fmla="*/ 90 w 370"/>
                <a:gd name="T15" fmla="*/ 28 h 488"/>
                <a:gd name="T16" fmla="*/ 54 w 370"/>
                <a:gd name="T17" fmla="*/ 46 h 488"/>
                <a:gd name="T18" fmla="*/ 18 w 370"/>
                <a:gd name="T19" fmla="*/ 73 h 488"/>
                <a:gd name="T20" fmla="*/ 0 w 370"/>
                <a:gd name="T21" fmla="*/ 91 h 488"/>
                <a:gd name="T22" fmla="*/ 0 w 370"/>
                <a:gd name="T23" fmla="*/ 99 h 488"/>
                <a:gd name="T24" fmla="*/ 18 w 370"/>
                <a:gd name="T25" fmla="*/ 82 h 488"/>
                <a:gd name="T26" fmla="*/ 54 w 370"/>
                <a:gd name="T27" fmla="*/ 55 h 488"/>
                <a:gd name="T28" fmla="*/ 99 w 370"/>
                <a:gd name="T29" fmla="*/ 28 h 488"/>
                <a:gd name="T30" fmla="*/ 144 w 370"/>
                <a:gd name="T31" fmla="*/ 18 h 488"/>
                <a:gd name="T32" fmla="*/ 190 w 370"/>
                <a:gd name="T33" fmla="*/ 10 h 488"/>
                <a:gd name="T34" fmla="*/ 235 w 370"/>
                <a:gd name="T35" fmla="*/ 18 h 488"/>
                <a:gd name="T36" fmla="*/ 279 w 370"/>
                <a:gd name="T37" fmla="*/ 28 h 488"/>
                <a:gd name="T38" fmla="*/ 316 w 370"/>
                <a:gd name="T39" fmla="*/ 55 h 488"/>
                <a:gd name="T40" fmla="*/ 352 w 370"/>
                <a:gd name="T41" fmla="*/ 82 h 488"/>
                <a:gd name="T42" fmla="*/ 370 w 370"/>
                <a:gd name="T43" fmla="*/ 99 h 488"/>
                <a:gd name="T44" fmla="*/ 370 w 370"/>
                <a:gd name="T45" fmla="*/ 91 h 488"/>
                <a:gd name="T46" fmla="*/ 54 w 370"/>
                <a:gd name="T47" fmla="*/ 443 h 488"/>
                <a:gd name="T48" fmla="*/ 90 w 370"/>
                <a:gd name="T49" fmla="*/ 470 h 488"/>
                <a:gd name="T50" fmla="*/ 135 w 370"/>
                <a:gd name="T51" fmla="*/ 488 h 488"/>
                <a:gd name="T52" fmla="*/ 190 w 370"/>
                <a:gd name="T53" fmla="*/ 488 h 488"/>
                <a:gd name="T54" fmla="*/ 216 w 370"/>
                <a:gd name="T55" fmla="*/ 488 h 488"/>
                <a:gd name="T56" fmla="*/ 216 w 370"/>
                <a:gd name="T57" fmla="*/ 480 h 488"/>
                <a:gd name="T58" fmla="*/ 225 w 370"/>
                <a:gd name="T59" fmla="*/ 480 h 488"/>
                <a:gd name="T60" fmla="*/ 190 w 370"/>
                <a:gd name="T61" fmla="*/ 480 h 488"/>
                <a:gd name="T62" fmla="*/ 144 w 370"/>
                <a:gd name="T63" fmla="*/ 480 h 488"/>
                <a:gd name="T64" fmla="*/ 99 w 370"/>
                <a:gd name="T65" fmla="*/ 461 h 488"/>
                <a:gd name="T66" fmla="*/ 54 w 370"/>
                <a:gd name="T67" fmla="*/ 443 h 488"/>
                <a:gd name="T68" fmla="*/ 54 w 370"/>
                <a:gd name="T69" fmla="*/ 435 h 488"/>
                <a:gd name="T70" fmla="*/ 54 w 370"/>
                <a:gd name="T71" fmla="*/ 443 h 48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70"/>
                <a:gd name="T109" fmla="*/ 0 h 488"/>
                <a:gd name="T110" fmla="*/ 370 w 370"/>
                <a:gd name="T111" fmla="*/ 488 h 48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70" h="488">
                  <a:moveTo>
                    <a:pt x="370" y="91"/>
                  </a:moveTo>
                  <a:lnTo>
                    <a:pt x="361" y="73"/>
                  </a:lnTo>
                  <a:lnTo>
                    <a:pt x="324" y="46"/>
                  </a:lnTo>
                  <a:lnTo>
                    <a:pt x="279" y="28"/>
                  </a:lnTo>
                  <a:lnTo>
                    <a:pt x="235" y="10"/>
                  </a:lnTo>
                  <a:lnTo>
                    <a:pt x="190" y="0"/>
                  </a:lnTo>
                  <a:lnTo>
                    <a:pt x="135" y="10"/>
                  </a:lnTo>
                  <a:lnTo>
                    <a:pt x="90" y="28"/>
                  </a:lnTo>
                  <a:lnTo>
                    <a:pt x="54" y="46"/>
                  </a:lnTo>
                  <a:lnTo>
                    <a:pt x="18" y="73"/>
                  </a:lnTo>
                  <a:lnTo>
                    <a:pt x="0" y="91"/>
                  </a:lnTo>
                  <a:lnTo>
                    <a:pt x="0" y="99"/>
                  </a:lnTo>
                  <a:lnTo>
                    <a:pt x="18" y="82"/>
                  </a:lnTo>
                  <a:lnTo>
                    <a:pt x="54" y="55"/>
                  </a:lnTo>
                  <a:lnTo>
                    <a:pt x="99" y="28"/>
                  </a:lnTo>
                  <a:lnTo>
                    <a:pt x="144" y="18"/>
                  </a:lnTo>
                  <a:lnTo>
                    <a:pt x="190" y="10"/>
                  </a:lnTo>
                  <a:lnTo>
                    <a:pt x="235" y="18"/>
                  </a:lnTo>
                  <a:lnTo>
                    <a:pt x="279" y="28"/>
                  </a:lnTo>
                  <a:lnTo>
                    <a:pt x="316" y="55"/>
                  </a:lnTo>
                  <a:lnTo>
                    <a:pt x="352" y="82"/>
                  </a:lnTo>
                  <a:lnTo>
                    <a:pt x="370" y="99"/>
                  </a:lnTo>
                  <a:lnTo>
                    <a:pt x="370" y="91"/>
                  </a:lnTo>
                  <a:close/>
                  <a:moveTo>
                    <a:pt x="54" y="443"/>
                  </a:moveTo>
                  <a:lnTo>
                    <a:pt x="90" y="470"/>
                  </a:lnTo>
                  <a:lnTo>
                    <a:pt x="135" y="488"/>
                  </a:lnTo>
                  <a:lnTo>
                    <a:pt x="190" y="488"/>
                  </a:lnTo>
                  <a:lnTo>
                    <a:pt x="216" y="488"/>
                  </a:lnTo>
                  <a:lnTo>
                    <a:pt x="216" y="480"/>
                  </a:lnTo>
                  <a:lnTo>
                    <a:pt x="225" y="480"/>
                  </a:lnTo>
                  <a:lnTo>
                    <a:pt x="190" y="480"/>
                  </a:lnTo>
                  <a:lnTo>
                    <a:pt x="144" y="480"/>
                  </a:lnTo>
                  <a:lnTo>
                    <a:pt x="99" y="461"/>
                  </a:lnTo>
                  <a:lnTo>
                    <a:pt x="54" y="443"/>
                  </a:lnTo>
                  <a:lnTo>
                    <a:pt x="54" y="435"/>
                  </a:lnTo>
                  <a:lnTo>
                    <a:pt x="54" y="443"/>
                  </a:lnTo>
                  <a:close/>
                </a:path>
              </a:pathLst>
            </a:custGeom>
            <a:solidFill>
              <a:srgbClr val="58FFFF"/>
            </a:solidFill>
            <a:ln w="9525">
              <a:noFill/>
              <a:round/>
              <a:headEnd/>
              <a:tailEnd/>
            </a:ln>
          </p:spPr>
          <p:txBody>
            <a:bodyPr>
              <a:prstTxWarp prst="textNoShape">
                <a:avLst/>
              </a:prstTxWarp>
            </a:bodyPr>
            <a:lstStyle/>
            <a:p>
              <a:endParaRPr lang="en-US"/>
            </a:p>
          </p:txBody>
        </p:sp>
        <p:sp>
          <p:nvSpPr>
            <p:cNvPr id="47320" name="Freeform 206"/>
            <p:cNvSpPr>
              <a:spLocks noChangeAspect="1" noEditPoints="1"/>
            </p:cNvSpPr>
            <p:nvPr/>
          </p:nvSpPr>
          <p:spPr bwMode="auto">
            <a:xfrm>
              <a:off x="1165" y="2738"/>
              <a:ext cx="38" cy="47"/>
            </a:xfrm>
            <a:custGeom>
              <a:avLst/>
              <a:gdLst>
                <a:gd name="T0" fmla="*/ 370 w 370"/>
                <a:gd name="T1" fmla="*/ 89 h 470"/>
                <a:gd name="T2" fmla="*/ 352 w 370"/>
                <a:gd name="T3" fmla="*/ 72 h 470"/>
                <a:gd name="T4" fmla="*/ 316 w 370"/>
                <a:gd name="T5" fmla="*/ 45 h 470"/>
                <a:gd name="T6" fmla="*/ 279 w 370"/>
                <a:gd name="T7" fmla="*/ 18 h 470"/>
                <a:gd name="T8" fmla="*/ 235 w 370"/>
                <a:gd name="T9" fmla="*/ 8 h 470"/>
                <a:gd name="T10" fmla="*/ 190 w 370"/>
                <a:gd name="T11" fmla="*/ 0 h 470"/>
                <a:gd name="T12" fmla="*/ 144 w 370"/>
                <a:gd name="T13" fmla="*/ 8 h 470"/>
                <a:gd name="T14" fmla="*/ 99 w 370"/>
                <a:gd name="T15" fmla="*/ 18 h 470"/>
                <a:gd name="T16" fmla="*/ 54 w 370"/>
                <a:gd name="T17" fmla="*/ 45 h 470"/>
                <a:gd name="T18" fmla="*/ 18 w 370"/>
                <a:gd name="T19" fmla="*/ 72 h 470"/>
                <a:gd name="T20" fmla="*/ 0 w 370"/>
                <a:gd name="T21" fmla="*/ 89 h 470"/>
                <a:gd name="T22" fmla="*/ 0 w 370"/>
                <a:gd name="T23" fmla="*/ 99 h 470"/>
                <a:gd name="T24" fmla="*/ 26 w 370"/>
                <a:gd name="T25" fmla="*/ 72 h 470"/>
                <a:gd name="T26" fmla="*/ 63 w 370"/>
                <a:gd name="T27" fmla="*/ 45 h 470"/>
                <a:gd name="T28" fmla="*/ 99 w 370"/>
                <a:gd name="T29" fmla="*/ 26 h 470"/>
                <a:gd name="T30" fmla="*/ 144 w 370"/>
                <a:gd name="T31" fmla="*/ 18 h 470"/>
                <a:gd name="T32" fmla="*/ 190 w 370"/>
                <a:gd name="T33" fmla="*/ 8 h 470"/>
                <a:gd name="T34" fmla="*/ 235 w 370"/>
                <a:gd name="T35" fmla="*/ 18 h 470"/>
                <a:gd name="T36" fmla="*/ 279 w 370"/>
                <a:gd name="T37" fmla="*/ 26 h 470"/>
                <a:gd name="T38" fmla="*/ 316 w 370"/>
                <a:gd name="T39" fmla="*/ 45 h 470"/>
                <a:gd name="T40" fmla="*/ 352 w 370"/>
                <a:gd name="T41" fmla="*/ 72 h 470"/>
                <a:gd name="T42" fmla="*/ 370 w 370"/>
                <a:gd name="T43" fmla="*/ 108 h 470"/>
                <a:gd name="T44" fmla="*/ 370 w 370"/>
                <a:gd name="T45" fmla="*/ 99 h 470"/>
                <a:gd name="T46" fmla="*/ 370 w 370"/>
                <a:gd name="T47" fmla="*/ 89 h 470"/>
                <a:gd name="T48" fmla="*/ 54 w 370"/>
                <a:gd name="T49" fmla="*/ 425 h 470"/>
                <a:gd name="T50" fmla="*/ 54 w 370"/>
                <a:gd name="T51" fmla="*/ 433 h 470"/>
                <a:gd name="T52" fmla="*/ 99 w 370"/>
                <a:gd name="T53" fmla="*/ 451 h 470"/>
                <a:gd name="T54" fmla="*/ 144 w 370"/>
                <a:gd name="T55" fmla="*/ 470 h 470"/>
                <a:gd name="T56" fmla="*/ 190 w 370"/>
                <a:gd name="T57" fmla="*/ 470 h 470"/>
                <a:gd name="T58" fmla="*/ 225 w 370"/>
                <a:gd name="T59" fmla="*/ 470 h 470"/>
                <a:gd name="T60" fmla="*/ 225 w 370"/>
                <a:gd name="T61" fmla="*/ 460 h 470"/>
                <a:gd name="T62" fmla="*/ 235 w 370"/>
                <a:gd name="T63" fmla="*/ 460 h 470"/>
                <a:gd name="T64" fmla="*/ 190 w 370"/>
                <a:gd name="T65" fmla="*/ 460 h 470"/>
                <a:gd name="T66" fmla="*/ 144 w 370"/>
                <a:gd name="T67" fmla="*/ 460 h 470"/>
                <a:gd name="T68" fmla="*/ 99 w 370"/>
                <a:gd name="T69" fmla="*/ 443 h 470"/>
                <a:gd name="T70" fmla="*/ 63 w 370"/>
                <a:gd name="T71" fmla="*/ 425 h 470"/>
                <a:gd name="T72" fmla="*/ 54 w 370"/>
                <a:gd name="T73" fmla="*/ 415 h 470"/>
                <a:gd name="T74" fmla="*/ 54 w 370"/>
                <a:gd name="T75" fmla="*/ 425 h 470"/>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370"/>
                <a:gd name="T115" fmla="*/ 0 h 470"/>
                <a:gd name="T116" fmla="*/ 370 w 370"/>
                <a:gd name="T117" fmla="*/ 470 h 470"/>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370" h="470">
                  <a:moveTo>
                    <a:pt x="370" y="89"/>
                  </a:moveTo>
                  <a:lnTo>
                    <a:pt x="352" y="72"/>
                  </a:lnTo>
                  <a:lnTo>
                    <a:pt x="316" y="45"/>
                  </a:lnTo>
                  <a:lnTo>
                    <a:pt x="279" y="18"/>
                  </a:lnTo>
                  <a:lnTo>
                    <a:pt x="235" y="8"/>
                  </a:lnTo>
                  <a:lnTo>
                    <a:pt x="190" y="0"/>
                  </a:lnTo>
                  <a:lnTo>
                    <a:pt x="144" y="8"/>
                  </a:lnTo>
                  <a:lnTo>
                    <a:pt x="99" y="18"/>
                  </a:lnTo>
                  <a:lnTo>
                    <a:pt x="54" y="45"/>
                  </a:lnTo>
                  <a:lnTo>
                    <a:pt x="18" y="72"/>
                  </a:lnTo>
                  <a:lnTo>
                    <a:pt x="0" y="89"/>
                  </a:lnTo>
                  <a:lnTo>
                    <a:pt x="0" y="99"/>
                  </a:lnTo>
                  <a:lnTo>
                    <a:pt x="26" y="72"/>
                  </a:lnTo>
                  <a:lnTo>
                    <a:pt x="63" y="45"/>
                  </a:lnTo>
                  <a:lnTo>
                    <a:pt x="99" y="26"/>
                  </a:lnTo>
                  <a:lnTo>
                    <a:pt x="144" y="18"/>
                  </a:lnTo>
                  <a:lnTo>
                    <a:pt x="190" y="8"/>
                  </a:lnTo>
                  <a:lnTo>
                    <a:pt x="235" y="18"/>
                  </a:lnTo>
                  <a:lnTo>
                    <a:pt x="279" y="26"/>
                  </a:lnTo>
                  <a:lnTo>
                    <a:pt x="316" y="45"/>
                  </a:lnTo>
                  <a:lnTo>
                    <a:pt x="352" y="72"/>
                  </a:lnTo>
                  <a:lnTo>
                    <a:pt x="370" y="108"/>
                  </a:lnTo>
                  <a:lnTo>
                    <a:pt x="370" y="99"/>
                  </a:lnTo>
                  <a:lnTo>
                    <a:pt x="370" y="89"/>
                  </a:lnTo>
                  <a:close/>
                  <a:moveTo>
                    <a:pt x="54" y="425"/>
                  </a:moveTo>
                  <a:lnTo>
                    <a:pt x="54" y="433"/>
                  </a:lnTo>
                  <a:lnTo>
                    <a:pt x="99" y="451"/>
                  </a:lnTo>
                  <a:lnTo>
                    <a:pt x="144" y="470"/>
                  </a:lnTo>
                  <a:lnTo>
                    <a:pt x="190" y="470"/>
                  </a:lnTo>
                  <a:lnTo>
                    <a:pt x="225" y="470"/>
                  </a:lnTo>
                  <a:lnTo>
                    <a:pt x="225" y="460"/>
                  </a:lnTo>
                  <a:lnTo>
                    <a:pt x="235" y="460"/>
                  </a:lnTo>
                  <a:lnTo>
                    <a:pt x="190" y="460"/>
                  </a:lnTo>
                  <a:lnTo>
                    <a:pt x="144" y="460"/>
                  </a:lnTo>
                  <a:lnTo>
                    <a:pt x="99" y="443"/>
                  </a:lnTo>
                  <a:lnTo>
                    <a:pt x="63" y="425"/>
                  </a:lnTo>
                  <a:lnTo>
                    <a:pt x="54" y="415"/>
                  </a:lnTo>
                  <a:lnTo>
                    <a:pt x="54" y="425"/>
                  </a:lnTo>
                  <a:close/>
                </a:path>
              </a:pathLst>
            </a:custGeom>
            <a:solidFill>
              <a:srgbClr val="5DFFFF"/>
            </a:solidFill>
            <a:ln w="9525">
              <a:noFill/>
              <a:round/>
              <a:headEnd/>
              <a:tailEnd/>
            </a:ln>
          </p:spPr>
          <p:txBody>
            <a:bodyPr>
              <a:prstTxWarp prst="textNoShape">
                <a:avLst/>
              </a:prstTxWarp>
            </a:bodyPr>
            <a:lstStyle/>
            <a:p>
              <a:endParaRPr lang="en-US"/>
            </a:p>
          </p:txBody>
        </p:sp>
        <p:sp>
          <p:nvSpPr>
            <p:cNvPr id="47321" name="Freeform 207"/>
            <p:cNvSpPr>
              <a:spLocks noChangeAspect="1" noEditPoints="1"/>
            </p:cNvSpPr>
            <p:nvPr/>
          </p:nvSpPr>
          <p:spPr bwMode="auto">
            <a:xfrm>
              <a:off x="1165" y="2739"/>
              <a:ext cx="38" cy="45"/>
            </a:xfrm>
            <a:custGeom>
              <a:avLst/>
              <a:gdLst>
                <a:gd name="T0" fmla="*/ 370 w 370"/>
                <a:gd name="T1" fmla="*/ 100 h 452"/>
                <a:gd name="T2" fmla="*/ 352 w 370"/>
                <a:gd name="T3" fmla="*/ 64 h 452"/>
                <a:gd name="T4" fmla="*/ 316 w 370"/>
                <a:gd name="T5" fmla="*/ 37 h 452"/>
                <a:gd name="T6" fmla="*/ 279 w 370"/>
                <a:gd name="T7" fmla="*/ 18 h 452"/>
                <a:gd name="T8" fmla="*/ 235 w 370"/>
                <a:gd name="T9" fmla="*/ 10 h 452"/>
                <a:gd name="T10" fmla="*/ 190 w 370"/>
                <a:gd name="T11" fmla="*/ 0 h 452"/>
                <a:gd name="T12" fmla="*/ 144 w 370"/>
                <a:gd name="T13" fmla="*/ 10 h 452"/>
                <a:gd name="T14" fmla="*/ 99 w 370"/>
                <a:gd name="T15" fmla="*/ 18 h 452"/>
                <a:gd name="T16" fmla="*/ 63 w 370"/>
                <a:gd name="T17" fmla="*/ 37 h 452"/>
                <a:gd name="T18" fmla="*/ 26 w 370"/>
                <a:gd name="T19" fmla="*/ 64 h 452"/>
                <a:gd name="T20" fmla="*/ 0 w 370"/>
                <a:gd name="T21" fmla="*/ 91 h 452"/>
                <a:gd name="T22" fmla="*/ 0 w 370"/>
                <a:gd name="T23" fmla="*/ 100 h 452"/>
                <a:gd name="T24" fmla="*/ 8 w 370"/>
                <a:gd name="T25" fmla="*/ 100 h 452"/>
                <a:gd name="T26" fmla="*/ 8 w 370"/>
                <a:gd name="T27" fmla="*/ 109 h 452"/>
                <a:gd name="T28" fmla="*/ 36 w 370"/>
                <a:gd name="T29" fmla="*/ 73 h 452"/>
                <a:gd name="T30" fmla="*/ 63 w 370"/>
                <a:gd name="T31" fmla="*/ 46 h 452"/>
                <a:gd name="T32" fmla="*/ 99 w 370"/>
                <a:gd name="T33" fmla="*/ 28 h 452"/>
                <a:gd name="T34" fmla="*/ 144 w 370"/>
                <a:gd name="T35" fmla="*/ 10 h 452"/>
                <a:gd name="T36" fmla="*/ 190 w 370"/>
                <a:gd name="T37" fmla="*/ 10 h 452"/>
                <a:gd name="T38" fmla="*/ 235 w 370"/>
                <a:gd name="T39" fmla="*/ 10 h 452"/>
                <a:gd name="T40" fmla="*/ 271 w 370"/>
                <a:gd name="T41" fmla="*/ 28 h 452"/>
                <a:gd name="T42" fmla="*/ 307 w 370"/>
                <a:gd name="T43" fmla="*/ 46 h 452"/>
                <a:gd name="T44" fmla="*/ 342 w 370"/>
                <a:gd name="T45" fmla="*/ 73 h 452"/>
                <a:gd name="T46" fmla="*/ 370 w 370"/>
                <a:gd name="T47" fmla="*/ 109 h 452"/>
                <a:gd name="T48" fmla="*/ 370 w 370"/>
                <a:gd name="T49" fmla="*/ 100 h 452"/>
                <a:gd name="T50" fmla="*/ 54 w 370"/>
                <a:gd name="T51" fmla="*/ 407 h 452"/>
                <a:gd name="T52" fmla="*/ 63 w 370"/>
                <a:gd name="T53" fmla="*/ 417 h 452"/>
                <a:gd name="T54" fmla="*/ 99 w 370"/>
                <a:gd name="T55" fmla="*/ 435 h 452"/>
                <a:gd name="T56" fmla="*/ 144 w 370"/>
                <a:gd name="T57" fmla="*/ 452 h 452"/>
                <a:gd name="T58" fmla="*/ 190 w 370"/>
                <a:gd name="T59" fmla="*/ 452 h 452"/>
                <a:gd name="T60" fmla="*/ 235 w 370"/>
                <a:gd name="T61" fmla="*/ 452 h 452"/>
                <a:gd name="T62" fmla="*/ 235 w 370"/>
                <a:gd name="T63" fmla="*/ 443 h 452"/>
                <a:gd name="T64" fmla="*/ 190 w 370"/>
                <a:gd name="T65" fmla="*/ 452 h 452"/>
                <a:gd name="T66" fmla="*/ 144 w 370"/>
                <a:gd name="T67" fmla="*/ 443 h 452"/>
                <a:gd name="T68" fmla="*/ 99 w 370"/>
                <a:gd name="T69" fmla="*/ 435 h 452"/>
                <a:gd name="T70" fmla="*/ 63 w 370"/>
                <a:gd name="T71" fmla="*/ 407 h 452"/>
                <a:gd name="T72" fmla="*/ 54 w 370"/>
                <a:gd name="T73" fmla="*/ 399 h 452"/>
                <a:gd name="T74" fmla="*/ 54 w 370"/>
                <a:gd name="T75" fmla="*/ 407 h 452"/>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370"/>
                <a:gd name="T115" fmla="*/ 0 h 452"/>
                <a:gd name="T116" fmla="*/ 370 w 370"/>
                <a:gd name="T117" fmla="*/ 452 h 452"/>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370" h="452">
                  <a:moveTo>
                    <a:pt x="370" y="100"/>
                  </a:moveTo>
                  <a:lnTo>
                    <a:pt x="352" y="64"/>
                  </a:lnTo>
                  <a:lnTo>
                    <a:pt x="316" y="37"/>
                  </a:lnTo>
                  <a:lnTo>
                    <a:pt x="279" y="18"/>
                  </a:lnTo>
                  <a:lnTo>
                    <a:pt x="235" y="10"/>
                  </a:lnTo>
                  <a:lnTo>
                    <a:pt x="190" y="0"/>
                  </a:lnTo>
                  <a:lnTo>
                    <a:pt x="144" y="10"/>
                  </a:lnTo>
                  <a:lnTo>
                    <a:pt x="99" y="18"/>
                  </a:lnTo>
                  <a:lnTo>
                    <a:pt x="63" y="37"/>
                  </a:lnTo>
                  <a:lnTo>
                    <a:pt x="26" y="64"/>
                  </a:lnTo>
                  <a:lnTo>
                    <a:pt x="0" y="91"/>
                  </a:lnTo>
                  <a:lnTo>
                    <a:pt x="0" y="100"/>
                  </a:lnTo>
                  <a:lnTo>
                    <a:pt x="8" y="100"/>
                  </a:lnTo>
                  <a:lnTo>
                    <a:pt x="8" y="109"/>
                  </a:lnTo>
                  <a:lnTo>
                    <a:pt x="36" y="73"/>
                  </a:lnTo>
                  <a:lnTo>
                    <a:pt x="63" y="46"/>
                  </a:lnTo>
                  <a:lnTo>
                    <a:pt x="99" y="28"/>
                  </a:lnTo>
                  <a:lnTo>
                    <a:pt x="144" y="10"/>
                  </a:lnTo>
                  <a:lnTo>
                    <a:pt x="190" y="10"/>
                  </a:lnTo>
                  <a:lnTo>
                    <a:pt x="235" y="10"/>
                  </a:lnTo>
                  <a:lnTo>
                    <a:pt x="271" y="28"/>
                  </a:lnTo>
                  <a:lnTo>
                    <a:pt x="307" y="46"/>
                  </a:lnTo>
                  <a:lnTo>
                    <a:pt x="342" y="73"/>
                  </a:lnTo>
                  <a:lnTo>
                    <a:pt x="370" y="109"/>
                  </a:lnTo>
                  <a:lnTo>
                    <a:pt x="370" y="100"/>
                  </a:lnTo>
                  <a:close/>
                  <a:moveTo>
                    <a:pt x="54" y="407"/>
                  </a:moveTo>
                  <a:lnTo>
                    <a:pt x="63" y="417"/>
                  </a:lnTo>
                  <a:lnTo>
                    <a:pt x="99" y="435"/>
                  </a:lnTo>
                  <a:lnTo>
                    <a:pt x="144" y="452"/>
                  </a:lnTo>
                  <a:lnTo>
                    <a:pt x="190" y="452"/>
                  </a:lnTo>
                  <a:lnTo>
                    <a:pt x="235" y="452"/>
                  </a:lnTo>
                  <a:lnTo>
                    <a:pt x="235" y="443"/>
                  </a:lnTo>
                  <a:lnTo>
                    <a:pt x="190" y="452"/>
                  </a:lnTo>
                  <a:lnTo>
                    <a:pt x="144" y="443"/>
                  </a:lnTo>
                  <a:lnTo>
                    <a:pt x="99" y="435"/>
                  </a:lnTo>
                  <a:lnTo>
                    <a:pt x="63" y="407"/>
                  </a:lnTo>
                  <a:lnTo>
                    <a:pt x="54" y="399"/>
                  </a:lnTo>
                  <a:lnTo>
                    <a:pt x="54" y="407"/>
                  </a:lnTo>
                  <a:close/>
                </a:path>
              </a:pathLst>
            </a:custGeom>
            <a:solidFill>
              <a:srgbClr val="62FFFF"/>
            </a:solidFill>
            <a:ln w="9525">
              <a:noFill/>
              <a:round/>
              <a:headEnd/>
              <a:tailEnd/>
            </a:ln>
          </p:spPr>
          <p:txBody>
            <a:bodyPr>
              <a:prstTxWarp prst="textNoShape">
                <a:avLst/>
              </a:prstTxWarp>
            </a:bodyPr>
            <a:lstStyle/>
            <a:p>
              <a:endParaRPr lang="en-US"/>
            </a:p>
          </p:txBody>
        </p:sp>
        <p:sp>
          <p:nvSpPr>
            <p:cNvPr id="47322" name="Freeform 208"/>
            <p:cNvSpPr>
              <a:spLocks noChangeAspect="1" noEditPoints="1"/>
            </p:cNvSpPr>
            <p:nvPr/>
          </p:nvSpPr>
          <p:spPr bwMode="auto">
            <a:xfrm>
              <a:off x="1166" y="2740"/>
              <a:ext cx="37" cy="44"/>
            </a:xfrm>
            <a:custGeom>
              <a:avLst/>
              <a:gdLst>
                <a:gd name="T0" fmla="*/ 362 w 362"/>
                <a:gd name="T1" fmla="*/ 99 h 442"/>
                <a:gd name="T2" fmla="*/ 334 w 362"/>
                <a:gd name="T3" fmla="*/ 63 h 442"/>
                <a:gd name="T4" fmla="*/ 299 w 362"/>
                <a:gd name="T5" fmla="*/ 36 h 442"/>
                <a:gd name="T6" fmla="*/ 263 w 362"/>
                <a:gd name="T7" fmla="*/ 18 h 442"/>
                <a:gd name="T8" fmla="*/ 227 w 362"/>
                <a:gd name="T9" fmla="*/ 0 h 442"/>
                <a:gd name="T10" fmla="*/ 182 w 362"/>
                <a:gd name="T11" fmla="*/ 0 h 442"/>
                <a:gd name="T12" fmla="*/ 136 w 362"/>
                <a:gd name="T13" fmla="*/ 0 h 442"/>
                <a:gd name="T14" fmla="*/ 91 w 362"/>
                <a:gd name="T15" fmla="*/ 18 h 442"/>
                <a:gd name="T16" fmla="*/ 55 w 362"/>
                <a:gd name="T17" fmla="*/ 36 h 442"/>
                <a:gd name="T18" fmla="*/ 28 w 362"/>
                <a:gd name="T19" fmla="*/ 63 h 442"/>
                <a:gd name="T20" fmla="*/ 0 w 362"/>
                <a:gd name="T21" fmla="*/ 99 h 442"/>
                <a:gd name="T22" fmla="*/ 0 w 362"/>
                <a:gd name="T23" fmla="*/ 108 h 442"/>
                <a:gd name="T24" fmla="*/ 0 w 362"/>
                <a:gd name="T25" fmla="*/ 99 h 442"/>
                <a:gd name="T26" fmla="*/ 28 w 362"/>
                <a:gd name="T27" fmla="*/ 71 h 442"/>
                <a:gd name="T28" fmla="*/ 64 w 362"/>
                <a:gd name="T29" fmla="*/ 45 h 442"/>
                <a:gd name="T30" fmla="*/ 100 w 362"/>
                <a:gd name="T31" fmla="*/ 27 h 442"/>
                <a:gd name="T32" fmla="*/ 136 w 362"/>
                <a:gd name="T33" fmla="*/ 8 h 442"/>
                <a:gd name="T34" fmla="*/ 182 w 362"/>
                <a:gd name="T35" fmla="*/ 8 h 442"/>
                <a:gd name="T36" fmla="*/ 227 w 362"/>
                <a:gd name="T37" fmla="*/ 8 h 442"/>
                <a:gd name="T38" fmla="*/ 263 w 362"/>
                <a:gd name="T39" fmla="*/ 27 h 442"/>
                <a:gd name="T40" fmla="*/ 299 w 362"/>
                <a:gd name="T41" fmla="*/ 45 h 442"/>
                <a:gd name="T42" fmla="*/ 326 w 362"/>
                <a:gd name="T43" fmla="*/ 71 h 442"/>
                <a:gd name="T44" fmla="*/ 353 w 362"/>
                <a:gd name="T45" fmla="*/ 99 h 442"/>
                <a:gd name="T46" fmla="*/ 362 w 362"/>
                <a:gd name="T47" fmla="*/ 117 h 442"/>
                <a:gd name="T48" fmla="*/ 362 w 362"/>
                <a:gd name="T49" fmla="*/ 108 h 442"/>
                <a:gd name="T50" fmla="*/ 362 w 362"/>
                <a:gd name="T51" fmla="*/ 99 h 442"/>
                <a:gd name="T52" fmla="*/ 46 w 362"/>
                <a:gd name="T53" fmla="*/ 389 h 442"/>
                <a:gd name="T54" fmla="*/ 55 w 362"/>
                <a:gd name="T55" fmla="*/ 397 h 442"/>
                <a:gd name="T56" fmla="*/ 91 w 362"/>
                <a:gd name="T57" fmla="*/ 425 h 442"/>
                <a:gd name="T58" fmla="*/ 136 w 362"/>
                <a:gd name="T59" fmla="*/ 433 h 442"/>
                <a:gd name="T60" fmla="*/ 182 w 362"/>
                <a:gd name="T61" fmla="*/ 442 h 442"/>
                <a:gd name="T62" fmla="*/ 227 w 362"/>
                <a:gd name="T63" fmla="*/ 433 h 442"/>
                <a:gd name="T64" fmla="*/ 235 w 362"/>
                <a:gd name="T65" fmla="*/ 433 h 442"/>
                <a:gd name="T66" fmla="*/ 235 w 362"/>
                <a:gd name="T67" fmla="*/ 425 h 442"/>
                <a:gd name="T68" fmla="*/ 227 w 362"/>
                <a:gd name="T69" fmla="*/ 425 h 442"/>
                <a:gd name="T70" fmla="*/ 182 w 362"/>
                <a:gd name="T71" fmla="*/ 433 h 442"/>
                <a:gd name="T72" fmla="*/ 136 w 362"/>
                <a:gd name="T73" fmla="*/ 425 h 442"/>
                <a:gd name="T74" fmla="*/ 100 w 362"/>
                <a:gd name="T75" fmla="*/ 415 h 442"/>
                <a:gd name="T76" fmla="*/ 64 w 362"/>
                <a:gd name="T77" fmla="*/ 397 h 442"/>
                <a:gd name="T78" fmla="*/ 46 w 362"/>
                <a:gd name="T79" fmla="*/ 379 h 442"/>
                <a:gd name="T80" fmla="*/ 46 w 362"/>
                <a:gd name="T81" fmla="*/ 389 h 442"/>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362"/>
                <a:gd name="T124" fmla="*/ 0 h 442"/>
                <a:gd name="T125" fmla="*/ 362 w 362"/>
                <a:gd name="T126" fmla="*/ 442 h 442"/>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362" h="442">
                  <a:moveTo>
                    <a:pt x="362" y="99"/>
                  </a:moveTo>
                  <a:lnTo>
                    <a:pt x="334" y="63"/>
                  </a:lnTo>
                  <a:lnTo>
                    <a:pt x="299" y="36"/>
                  </a:lnTo>
                  <a:lnTo>
                    <a:pt x="263" y="18"/>
                  </a:lnTo>
                  <a:lnTo>
                    <a:pt x="227" y="0"/>
                  </a:lnTo>
                  <a:lnTo>
                    <a:pt x="182" y="0"/>
                  </a:lnTo>
                  <a:lnTo>
                    <a:pt x="136" y="0"/>
                  </a:lnTo>
                  <a:lnTo>
                    <a:pt x="91" y="18"/>
                  </a:lnTo>
                  <a:lnTo>
                    <a:pt x="55" y="36"/>
                  </a:lnTo>
                  <a:lnTo>
                    <a:pt x="28" y="63"/>
                  </a:lnTo>
                  <a:lnTo>
                    <a:pt x="0" y="99"/>
                  </a:lnTo>
                  <a:lnTo>
                    <a:pt x="0" y="108"/>
                  </a:lnTo>
                  <a:lnTo>
                    <a:pt x="0" y="99"/>
                  </a:lnTo>
                  <a:lnTo>
                    <a:pt x="28" y="71"/>
                  </a:lnTo>
                  <a:lnTo>
                    <a:pt x="64" y="45"/>
                  </a:lnTo>
                  <a:lnTo>
                    <a:pt x="100" y="27"/>
                  </a:lnTo>
                  <a:lnTo>
                    <a:pt x="136" y="8"/>
                  </a:lnTo>
                  <a:lnTo>
                    <a:pt x="182" y="8"/>
                  </a:lnTo>
                  <a:lnTo>
                    <a:pt x="227" y="8"/>
                  </a:lnTo>
                  <a:lnTo>
                    <a:pt x="263" y="27"/>
                  </a:lnTo>
                  <a:lnTo>
                    <a:pt x="299" y="45"/>
                  </a:lnTo>
                  <a:lnTo>
                    <a:pt x="326" y="71"/>
                  </a:lnTo>
                  <a:lnTo>
                    <a:pt x="353" y="99"/>
                  </a:lnTo>
                  <a:lnTo>
                    <a:pt x="362" y="117"/>
                  </a:lnTo>
                  <a:lnTo>
                    <a:pt x="362" y="108"/>
                  </a:lnTo>
                  <a:lnTo>
                    <a:pt x="362" y="99"/>
                  </a:lnTo>
                  <a:close/>
                  <a:moveTo>
                    <a:pt x="46" y="389"/>
                  </a:moveTo>
                  <a:lnTo>
                    <a:pt x="55" y="397"/>
                  </a:lnTo>
                  <a:lnTo>
                    <a:pt x="91" y="425"/>
                  </a:lnTo>
                  <a:lnTo>
                    <a:pt x="136" y="433"/>
                  </a:lnTo>
                  <a:lnTo>
                    <a:pt x="182" y="442"/>
                  </a:lnTo>
                  <a:lnTo>
                    <a:pt x="227" y="433"/>
                  </a:lnTo>
                  <a:lnTo>
                    <a:pt x="235" y="433"/>
                  </a:lnTo>
                  <a:lnTo>
                    <a:pt x="235" y="425"/>
                  </a:lnTo>
                  <a:lnTo>
                    <a:pt x="227" y="425"/>
                  </a:lnTo>
                  <a:lnTo>
                    <a:pt x="182" y="433"/>
                  </a:lnTo>
                  <a:lnTo>
                    <a:pt x="136" y="425"/>
                  </a:lnTo>
                  <a:lnTo>
                    <a:pt x="100" y="415"/>
                  </a:lnTo>
                  <a:lnTo>
                    <a:pt x="64" y="397"/>
                  </a:lnTo>
                  <a:lnTo>
                    <a:pt x="46" y="379"/>
                  </a:lnTo>
                  <a:lnTo>
                    <a:pt x="46" y="389"/>
                  </a:lnTo>
                  <a:close/>
                </a:path>
              </a:pathLst>
            </a:custGeom>
            <a:solidFill>
              <a:srgbClr val="68FFFF"/>
            </a:solidFill>
            <a:ln w="9525">
              <a:noFill/>
              <a:round/>
              <a:headEnd/>
              <a:tailEnd/>
            </a:ln>
          </p:spPr>
          <p:txBody>
            <a:bodyPr>
              <a:prstTxWarp prst="textNoShape">
                <a:avLst/>
              </a:prstTxWarp>
            </a:bodyPr>
            <a:lstStyle/>
            <a:p>
              <a:endParaRPr lang="en-US"/>
            </a:p>
          </p:txBody>
        </p:sp>
        <p:sp>
          <p:nvSpPr>
            <p:cNvPr id="47323" name="Freeform 209"/>
            <p:cNvSpPr>
              <a:spLocks noChangeAspect="1" noEditPoints="1"/>
            </p:cNvSpPr>
            <p:nvPr/>
          </p:nvSpPr>
          <p:spPr bwMode="auto">
            <a:xfrm>
              <a:off x="1166" y="2741"/>
              <a:ext cx="37" cy="42"/>
            </a:xfrm>
            <a:custGeom>
              <a:avLst/>
              <a:gdLst>
                <a:gd name="T0" fmla="*/ 362 w 362"/>
                <a:gd name="T1" fmla="*/ 109 h 425"/>
                <a:gd name="T2" fmla="*/ 353 w 362"/>
                <a:gd name="T3" fmla="*/ 91 h 425"/>
                <a:gd name="T4" fmla="*/ 326 w 362"/>
                <a:gd name="T5" fmla="*/ 63 h 425"/>
                <a:gd name="T6" fmla="*/ 299 w 362"/>
                <a:gd name="T7" fmla="*/ 37 h 425"/>
                <a:gd name="T8" fmla="*/ 263 w 362"/>
                <a:gd name="T9" fmla="*/ 19 h 425"/>
                <a:gd name="T10" fmla="*/ 227 w 362"/>
                <a:gd name="T11" fmla="*/ 0 h 425"/>
                <a:gd name="T12" fmla="*/ 182 w 362"/>
                <a:gd name="T13" fmla="*/ 0 h 425"/>
                <a:gd name="T14" fmla="*/ 136 w 362"/>
                <a:gd name="T15" fmla="*/ 0 h 425"/>
                <a:gd name="T16" fmla="*/ 100 w 362"/>
                <a:gd name="T17" fmla="*/ 19 h 425"/>
                <a:gd name="T18" fmla="*/ 64 w 362"/>
                <a:gd name="T19" fmla="*/ 37 h 425"/>
                <a:gd name="T20" fmla="*/ 28 w 362"/>
                <a:gd name="T21" fmla="*/ 63 h 425"/>
                <a:gd name="T22" fmla="*/ 0 w 362"/>
                <a:gd name="T23" fmla="*/ 91 h 425"/>
                <a:gd name="T24" fmla="*/ 0 w 362"/>
                <a:gd name="T25" fmla="*/ 100 h 425"/>
                <a:gd name="T26" fmla="*/ 0 w 362"/>
                <a:gd name="T27" fmla="*/ 109 h 425"/>
                <a:gd name="T28" fmla="*/ 10 w 362"/>
                <a:gd name="T29" fmla="*/ 100 h 425"/>
                <a:gd name="T30" fmla="*/ 37 w 362"/>
                <a:gd name="T31" fmla="*/ 63 h 425"/>
                <a:gd name="T32" fmla="*/ 64 w 362"/>
                <a:gd name="T33" fmla="*/ 37 h 425"/>
                <a:gd name="T34" fmla="*/ 100 w 362"/>
                <a:gd name="T35" fmla="*/ 19 h 425"/>
                <a:gd name="T36" fmla="*/ 136 w 362"/>
                <a:gd name="T37" fmla="*/ 10 h 425"/>
                <a:gd name="T38" fmla="*/ 182 w 362"/>
                <a:gd name="T39" fmla="*/ 0 h 425"/>
                <a:gd name="T40" fmla="*/ 217 w 362"/>
                <a:gd name="T41" fmla="*/ 10 h 425"/>
                <a:gd name="T42" fmla="*/ 263 w 362"/>
                <a:gd name="T43" fmla="*/ 19 h 425"/>
                <a:gd name="T44" fmla="*/ 290 w 362"/>
                <a:gd name="T45" fmla="*/ 37 h 425"/>
                <a:gd name="T46" fmla="*/ 326 w 362"/>
                <a:gd name="T47" fmla="*/ 63 h 425"/>
                <a:gd name="T48" fmla="*/ 353 w 362"/>
                <a:gd name="T49" fmla="*/ 100 h 425"/>
                <a:gd name="T50" fmla="*/ 362 w 362"/>
                <a:gd name="T51" fmla="*/ 118 h 425"/>
                <a:gd name="T52" fmla="*/ 362 w 362"/>
                <a:gd name="T53" fmla="*/ 109 h 425"/>
                <a:gd name="T54" fmla="*/ 46 w 362"/>
                <a:gd name="T55" fmla="*/ 371 h 425"/>
                <a:gd name="T56" fmla="*/ 64 w 362"/>
                <a:gd name="T57" fmla="*/ 389 h 425"/>
                <a:gd name="T58" fmla="*/ 100 w 362"/>
                <a:gd name="T59" fmla="*/ 407 h 425"/>
                <a:gd name="T60" fmla="*/ 136 w 362"/>
                <a:gd name="T61" fmla="*/ 417 h 425"/>
                <a:gd name="T62" fmla="*/ 182 w 362"/>
                <a:gd name="T63" fmla="*/ 425 h 425"/>
                <a:gd name="T64" fmla="*/ 227 w 362"/>
                <a:gd name="T65" fmla="*/ 417 h 425"/>
                <a:gd name="T66" fmla="*/ 235 w 362"/>
                <a:gd name="T67" fmla="*/ 417 h 425"/>
                <a:gd name="T68" fmla="*/ 235 w 362"/>
                <a:gd name="T69" fmla="*/ 407 h 425"/>
                <a:gd name="T70" fmla="*/ 245 w 362"/>
                <a:gd name="T71" fmla="*/ 407 h 425"/>
                <a:gd name="T72" fmla="*/ 217 w 362"/>
                <a:gd name="T73" fmla="*/ 417 h 425"/>
                <a:gd name="T74" fmla="*/ 182 w 362"/>
                <a:gd name="T75" fmla="*/ 417 h 425"/>
                <a:gd name="T76" fmla="*/ 136 w 362"/>
                <a:gd name="T77" fmla="*/ 417 h 425"/>
                <a:gd name="T78" fmla="*/ 100 w 362"/>
                <a:gd name="T79" fmla="*/ 399 h 425"/>
                <a:gd name="T80" fmla="*/ 64 w 362"/>
                <a:gd name="T81" fmla="*/ 381 h 425"/>
                <a:gd name="T82" fmla="*/ 46 w 362"/>
                <a:gd name="T83" fmla="*/ 371 h 42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62"/>
                <a:gd name="T127" fmla="*/ 0 h 425"/>
                <a:gd name="T128" fmla="*/ 362 w 362"/>
                <a:gd name="T129" fmla="*/ 425 h 42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62" h="425">
                  <a:moveTo>
                    <a:pt x="362" y="109"/>
                  </a:moveTo>
                  <a:lnTo>
                    <a:pt x="353" y="91"/>
                  </a:lnTo>
                  <a:lnTo>
                    <a:pt x="326" y="63"/>
                  </a:lnTo>
                  <a:lnTo>
                    <a:pt x="299" y="37"/>
                  </a:lnTo>
                  <a:lnTo>
                    <a:pt x="263" y="19"/>
                  </a:lnTo>
                  <a:lnTo>
                    <a:pt x="227" y="0"/>
                  </a:lnTo>
                  <a:lnTo>
                    <a:pt x="182" y="0"/>
                  </a:lnTo>
                  <a:lnTo>
                    <a:pt x="136" y="0"/>
                  </a:lnTo>
                  <a:lnTo>
                    <a:pt x="100" y="19"/>
                  </a:lnTo>
                  <a:lnTo>
                    <a:pt x="64" y="37"/>
                  </a:lnTo>
                  <a:lnTo>
                    <a:pt x="28" y="63"/>
                  </a:lnTo>
                  <a:lnTo>
                    <a:pt x="0" y="91"/>
                  </a:lnTo>
                  <a:lnTo>
                    <a:pt x="0" y="100"/>
                  </a:lnTo>
                  <a:lnTo>
                    <a:pt x="0" y="109"/>
                  </a:lnTo>
                  <a:lnTo>
                    <a:pt x="10" y="100"/>
                  </a:lnTo>
                  <a:lnTo>
                    <a:pt x="37" y="63"/>
                  </a:lnTo>
                  <a:lnTo>
                    <a:pt x="64" y="37"/>
                  </a:lnTo>
                  <a:lnTo>
                    <a:pt x="100" y="19"/>
                  </a:lnTo>
                  <a:lnTo>
                    <a:pt x="136" y="10"/>
                  </a:lnTo>
                  <a:lnTo>
                    <a:pt x="182" y="0"/>
                  </a:lnTo>
                  <a:lnTo>
                    <a:pt x="217" y="10"/>
                  </a:lnTo>
                  <a:lnTo>
                    <a:pt x="263" y="19"/>
                  </a:lnTo>
                  <a:lnTo>
                    <a:pt x="290" y="37"/>
                  </a:lnTo>
                  <a:lnTo>
                    <a:pt x="326" y="63"/>
                  </a:lnTo>
                  <a:lnTo>
                    <a:pt x="353" y="100"/>
                  </a:lnTo>
                  <a:lnTo>
                    <a:pt x="362" y="118"/>
                  </a:lnTo>
                  <a:lnTo>
                    <a:pt x="362" y="109"/>
                  </a:lnTo>
                  <a:close/>
                  <a:moveTo>
                    <a:pt x="46" y="371"/>
                  </a:moveTo>
                  <a:lnTo>
                    <a:pt x="64" y="389"/>
                  </a:lnTo>
                  <a:lnTo>
                    <a:pt x="100" y="407"/>
                  </a:lnTo>
                  <a:lnTo>
                    <a:pt x="136" y="417"/>
                  </a:lnTo>
                  <a:lnTo>
                    <a:pt x="182" y="425"/>
                  </a:lnTo>
                  <a:lnTo>
                    <a:pt x="227" y="417"/>
                  </a:lnTo>
                  <a:lnTo>
                    <a:pt x="235" y="417"/>
                  </a:lnTo>
                  <a:lnTo>
                    <a:pt x="235" y="407"/>
                  </a:lnTo>
                  <a:lnTo>
                    <a:pt x="245" y="407"/>
                  </a:lnTo>
                  <a:lnTo>
                    <a:pt x="217" y="417"/>
                  </a:lnTo>
                  <a:lnTo>
                    <a:pt x="182" y="417"/>
                  </a:lnTo>
                  <a:lnTo>
                    <a:pt x="136" y="417"/>
                  </a:lnTo>
                  <a:lnTo>
                    <a:pt x="100" y="399"/>
                  </a:lnTo>
                  <a:lnTo>
                    <a:pt x="64" y="381"/>
                  </a:lnTo>
                  <a:lnTo>
                    <a:pt x="46" y="371"/>
                  </a:lnTo>
                  <a:close/>
                </a:path>
              </a:pathLst>
            </a:custGeom>
            <a:solidFill>
              <a:srgbClr val="6DFFFF"/>
            </a:solidFill>
            <a:ln w="9525">
              <a:noFill/>
              <a:round/>
              <a:headEnd/>
              <a:tailEnd/>
            </a:ln>
          </p:spPr>
          <p:txBody>
            <a:bodyPr>
              <a:prstTxWarp prst="textNoShape">
                <a:avLst/>
              </a:prstTxWarp>
            </a:bodyPr>
            <a:lstStyle/>
            <a:p>
              <a:endParaRPr lang="en-US"/>
            </a:p>
          </p:txBody>
        </p:sp>
        <p:sp>
          <p:nvSpPr>
            <p:cNvPr id="47324" name="Freeform 210"/>
            <p:cNvSpPr>
              <a:spLocks noChangeAspect="1" noEditPoints="1"/>
            </p:cNvSpPr>
            <p:nvPr/>
          </p:nvSpPr>
          <p:spPr bwMode="auto">
            <a:xfrm>
              <a:off x="1166" y="2741"/>
              <a:ext cx="37" cy="41"/>
            </a:xfrm>
            <a:custGeom>
              <a:avLst/>
              <a:gdLst>
                <a:gd name="T0" fmla="*/ 362 w 362"/>
                <a:gd name="T1" fmla="*/ 118 h 417"/>
                <a:gd name="T2" fmla="*/ 353 w 362"/>
                <a:gd name="T3" fmla="*/ 100 h 417"/>
                <a:gd name="T4" fmla="*/ 326 w 362"/>
                <a:gd name="T5" fmla="*/ 63 h 417"/>
                <a:gd name="T6" fmla="*/ 290 w 362"/>
                <a:gd name="T7" fmla="*/ 37 h 417"/>
                <a:gd name="T8" fmla="*/ 263 w 362"/>
                <a:gd name="T9" fmla="*/ 19 h 417"/>
                <a:gd name="T10" fmla="*/ 217 w 362"/>
                <a:gd name="T11" fmla="*/ 10 h 417"/>
                <a:gd name="T12" fmla="*/ 182 w 362"/>
                <a:gd name="T13" fmla="*/ 0 h 417"/>
                <a:gd name="T14" fmla="*/ 136 w 362"/>
                <a:gd name="T15" fmla="*/ 10 h 417"/>
                <a:gd name="T16" fmla="*/ 100 w 362"/>
                <a:gd name="T17" fmla="*/ 19 h 417"/>
                <a:gd name="T18" fmla="*/ 64 w 362"/>
                <a:gd name="T19" fmla="*/ 37 h 417"/>
                <a:gd name="T20" fmla="*/ 37 w 362"/>
                <a:gd name="T21" fmla="*/ 63 h 417"/>
                <a:gd name="T22" fmla="*/ 10 w 362"/>
                <a:gd name="T23" fmla="*/ 100 h 417"/>
                <a:gd name="T24" fmla="*/ 0 w 362"/>
                <a:gd name="T25" fmla="*/ 109 h 417"/>
                <a:gd name="T26" fmla="*/ 0 w 362"/>
                <a:gd name="T27" fmla="*/ 118 h 417"/>
                <a:gd name="T28" fmla="*/ 0 w 362"/>
                <a:gd name="T29" fmla="*/ 127 h 417"/>
                <a:gd name="T30" fmla="*/ 18 w 362"/>
                <a:gd name="T31" fmla="*/ 100 h 417"/>
                <a:gd name="T32" fmla="*/ 37 w 362"/>
                <a:gd name="T33" fmla="*/ 73 h 417"/>
                <a:gd name="T34" fmla="*/ 64 w 362"/>
                <a:gd name="T35" fmla="*/ 46 h 417"/>
                <a:gd name="T36" fmla="*/ 100 w 362"/>
                <a:gd name="T37" fmla="*/ 28 h 417"/>
                <a:gd name="T38" fmla="*/ 136 w 362"/>
                <a:gd name="T39" fmla="*/ 19 h 417"/>
                <a:gd name="T40" fmla="*/ 182 w 362"/>
                <a:gd name="T41" fmla="*/ 10 h 417"/>
                <a:gd name="T42" fmla="*/ 217 w 362"/>
                <a:gd name="T43" fmla="*/ 19 h 417"/>
                <a:gd name="T44" fmla="*/ 253 w 362"/>
                <a:gd name="T45" fmla="*/ 28 h 417"/>
                <a:gd name="T46" fmla="*/ 290 w 362"/>
                <a:gd name="T47" fmla="*/ 46 h 417"/>
                <a:gd name="T48" fmla="*/ 316 w 362"/>
                <a:gd name="T49" fmla="*/ 73 h 417"/>
                <a:gd name="T50" fmla="*/ 344 w 362"/>
                <a:gd name="T51" fmla="*/ 100 h 417"/>
                <a:gd name="T52" fmla="*/ 362 w 362"/>
                <a:gd name="T53" fmla="*/ 136 h 417"/>
                <a:gd name="T54" fmla="*/ 362 w 362"/>
                <a:gd name="T55" fmla="*/ 127 h 417"/>
                <a:gd name="T56" fmla="*/ 362 w 362"/>
                <a:gd name="T57" fmla="*/ 118 h 417"/>
                <a:gd name="T58" fmla="*/ 46 w 362"/>
                <a:gd name="T59" fmla="*/ 371 h 417"/>
                <a:gd name="T60" fmla="*/ 64 w 362"/>
                <a:gd name="T61" fmla="*/ 381 h 417"/>
                <a:gd name="T62" fmla="*/ 100 w 362"/>
                <a:gd name="T63" fmla="*/ 399 h 417"/>
                <a:gd name="T64" fmla="*/ 136 w 362"/>
                <a:gd name="T65" fmla="*/ 417 h 417"/>
                <a:gd name="T66" fmla="*/ 182 w 362"/>
                <a:gd name="T67" fmla="*/ 417 h 417"/>
                <a:gd name="T68" fmla="*/ 217 w 362"/>
                <a:gd name="T69" fmla="*/ 417 h 417"/>
                <a:gd name="T70" fmla="*/ 245 w 362"/>
                <a:gd name="T71" fmla="*/ 407 h 417"/>
                <a:gd name="T72" fmla="*/ 245 w 362"/>
                <a:gd name="T73" fmla="*/ 399 h 417"/>
                <a:gd name="T74" fmla="*/ 253 w 362"/>
                <a:gd name="T75" fmla="*/ 399 h 417"/>
                <a:gd name="T76" fmla="*/ 217 w 362"/>
                <a:gd name="T77" fmla="*/ 407 h 417"/>
                <a:gd name="T78" fmla="*/ 182 w 362"/>
                <a:gd name="T79" fmla="*/ 407 h 417"/>
                <a:gd name="T80" fmla="*/ 136 w 362"/>
                <a:gd name="T81" fmla="*/ 407 h 417"/>
                <a:gd name="T82" fmla="*/ 100 w 362"/>
                <a:gd name="T83" fmla="*/ 389 h 417"/>
                <a:gd name="T84" fmla="*/ 64 w 362"/>
                <a:gd name="T85" fmla="*/ 371 h 417"/>
                <a:gd name="T86" fmla="*/ 55 w 362"/>
                <a:gd name="T87" fmla="*/ 362 h 417"/>
                <a:gd name="T88" fmla="*/ 55 w 362"/>
                <a:gd name="T89" fmla="*/ 371 h 417"/>
                <a:gd name="T90" fmla="*/ 46 w 362"/>
                <a:gd name="T91" fmla="*/ 371 h 417"/>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362"/>
                <a:gd name="T139" fmla="*/ 0 h 417"/>
                <a:gd name="T140" fmla="*/ 362 w 362"/>
                <a:gd name="T141" fmla="*/ 417 h 417"/>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362" h="417">
                  <a:moveTo>
                    <a:pt x="362" y="118"/>
                  </a:moveTo>
                  <a:lnTo>
                    <a:pt x="353" y="100"/>
                  </a:lnTo>
                  <a:lnTo>
                    <a:pt x="326" y="63"/>
                  </a:lnTo>
                  <a:lnTo>
                    <a:pt x="290" y="37"/>
                  </a:lnTo>
                  <a:lnTo>
                    <a:pt x="263" y="19"/>
                  </a:lnTo>
                  <a:lnTo>
                    <a:pt x="217" y="10"/>
                  </a:lnTo>
                  <a:lnTo>
                    <a:pt x="182" y="0"/>
                  </a:lnTo>
                  <a:lnTo>
                    <a:pt x="136" y="10"/>
                  </a:lnTo>
                  <a:lnTo>
                    <a:pt x="100" y="19"/>
                  </a:lnTo>
                  <a:lnTo>
                    <a:pt x="64" y="37"/>
                  </a:lnTo>
                  <a:lnTo>
                    <a:pt x="37" y="63"/>
                  </a:lnTo>
                  <a:lnTo>
                    <a:pt x="10" y="100"/>
                  </a:lnTo>
                  <a:lnTo>
                    <a:pt x="0" y="109"/>
                  </a:lnTo>
                  <a:lnTo>
                    <a:pt x="0" y="118"/>
                  </a:lnTo>
                  <a:lnTo>
                    <a:pt x="0" y="127"/>
                  </a:lnTo>
                  <a:lnTo>
                    <a:pt x="18" y="100"/>
                  </a:lnTo>
                  <a:lnTo>
                    <a:pt x="37" y="73"/>
                  </a:lnTo>
                  <a:lnTo>
                    <a:pt x="64" y="46"/>
                  </a:lnTo>
                  <a:lnTo>
                    <a:pt x="100" y="28"/>
                  </a:lnTo>
                  <a:lnTo>
                    <a:pt x="136" y="19"/>
                  </a:lnTo>
                  <a:lnTo>
                    <a:pt x="182" y="10"/>
                  </a:lnTo>
                  <a:lnTo>
                    <a:pt x="217" y="19"/>
                  </a:lnTo>
                  <a:lnTo>
                    <a:pt x="253" y="28"/>
                  </a:lnTo>
                  <a:lnTo>
                    <a:pt x="290" y="46"/>
                  </a:lnTo>
                  <a:lnTo>
                    <a:pt x="316" y="73"/>
                  </a:lnTo>
                  <a:lnTo>
                    <a:pt x="344" y="100"/>
                  </a:lnTo>
                  <a:lnTo>
                    <a:pt x="362" y="136"/>
                  </a:lnTo>
                  <a:lnTo>
                    <a:pt x="362" y="127"/>
                  </a:lnTo>
                  <a:lnTo>
                    <a:pt x="362" y="118"/>
                  </a:lnTo>
                  <a:close/>
                  <a:moveTo>
                    <a:pt x="46" y="371"/>
                  </a:moveTo>
                  <a:lnTo>
                    <a:pt x="64" y="381"/>
                  </a:lnTo>
                  <a:lnTo>
                    <a:pt x="100" y="399"/>
                  </a:lnTo>
                  <a:lnTo>
                    <a:pt x="136" y="417"/>
                  </a:lnTo>
                  <a:lnTo>
                    <a:pt x="182" y="417"/>
                  </a:lnTo>
                  <a:lnTo>
                    <a:pt x="217" y="417"/>
                  </a:lnTo>
                  <a:lnTo>
                    <a:pt x="245" y="407"/>
                  </a:lnTo>
                  <a:lnTo>
                    <a:pt x="245" y="399"/>
                  </a:lnTo>
                  <a:lnTo>
                    <a:pt x="253" y="399"/>
                  </a:lnTo>
                  <a:lnTo>
                    <a:pt x="217" y="407"/>
                  </a:lnTo>
                  <a:lnTo>
                    <a:pt x="182" y="407"/>
                  </a:lnTo>
                  <a:lnTo>
                    <a:pt x="136" y="407"/>
                  </a:lnTo>
                  <a:lnTo>
                    <a:pt x="100" y="389"/>
                  </a:lnTo>
                  <a:lnTo>
                    <a:pt x="64" y="371"/>
                  </a:lnTo>
                  <a:lnTo>
                    <a:pt x="55" y="362"/>
                  </a:lnTo>
                  <a:lnTo>
                    <a:pt x="55" y="371"/>
                  </a:lnTo>
                  <a:lnTo>
                    <a:pt x="46" y="371"/>
                  </a:lnTo>
                  <a:close/>
                </a:path>
              </a:pathLst>
            </a:custGeom>
            <a:solidFill>
              <a:srgbClr val="72FFFF"/>
            </a:solidFill>
            <a:ln w="9525">
              <a:noFill/>
              <a:round/>
              <a:headEnd/>
              <a:tailEnd/>
            </a:ln>
          </p:spPr>
          <p:txBody>
            <a:bodyPr>
              <a:prstTxWarp prst="textNoShape">
                <a:avLst/>
              </a:prstTxWarp>
            </a:bodyPr>
            <a:lstStyle/>
            <a:p>
              <a:endParaRPr lang="en-US"/>
            </a:p>
          </p:txBody>
        </p:sp>
        <p:sp>
          <p:nvSpPr>
            <p:cNvPr id="47325" name="Freeform 211"/>
            <p:cNvSpPr>
              <a:spLocks noChangeAspect="1" noEditPoints="1"/>
            </p:cNvSpPr>
            <p:nvPr/>
          </p:nvSpPr>
          <p:spPr bwMode="auto">
            <a:xfrm>
              <a:off x="1166" y="2741"/>
              <a:ext cx="37" cy="40"/>
            </a:xfrm>
            <a:custGeom>
              <a:avLst/>
              <a:gdLst>
                <a:gd name="T0" fmla="*/ 362 w 371"/>
                <a:gd name="T1" fmla="*/ 126 h 397"/>
                <a:gd name="T2" fmla="*/ 344 w 371"/>
                <a:gd name="T3" fmla="*/ 90 h 397"/>
                <a:gd name="T4" fmla="*/ 316 w 371"/>
                <a:gd name="T5" fmla="*/ 63 h 397"/>
                <a:gd name="T6" fmla="*/ 290 w 371"/>
                <a:gd name="T7" fmla="*/ 36 h 397"/>
                <a:gd name="T8" fmla="*/ 253 w 371"/>
                <a:gd name="T9" fmla="*/ 18 h 397"/>
                <a:gd name="T10" fmla="*/ 217 w 371"/>
                <a:gd name="T11" fmla="*/ 9 h 397"/>
                <a:gd name="T12" fmla="*/ 182 w 371"/>
                <a:gd name="T13" fmla="*/ 0 h 397"/>
                <a:gd name="T14" fmla="*/ 136 w 371"/>
                <a:gd name="T15" fmla="*/ 9 h 397"/>
                <a:gd name="T16" fmla="*/ 100 w 371"/>
                <a:gd name="T17" fmla="*/ 18 h 397"/>
                <a:gd name="T18" fmla="*/ 64 w 371"/>
                <a:gd name="T19" fmla="*/ 36 h 397"/>
                <a:gd name="T20" fmla="*/ 37 w 371"/>
                <a:gd name="T21" fmla="*/ 63 h 397"/>
                <a:gd name="T22" fmla="*/ 18 w 371"/>
                <a:gd name="T23" fmla="*/ 90 h 397"/>
                <a:gd name="T24" fmla="*/ 0 w 371"/>
                <a:gd name="T25" fmla="*/ 117 h 397"/>
                <a:gd name="T26" fmla="*/ 0 w 371"/>
                <a:gd name="T27" fmla="*/ 126 h 397"/>
                <a:gd name="T28" fmla="*/ 18 w 371"/>
                <a:gd name="T29" fmla="*/ 90 h 397"/>
                <a:gd name="T30" fmla="*/ 46 w 371"/>
                <a:gd name="T31" fmla="*/ 63 h 397"/>
                <a:gd name="T32" fmla="*/ 73 w 371"/>
                <a:gd name="T33" fmla="*/ 45 h 397"/>
                <a:gd name="T34" fmla="*/ 109 w 371"/>
                <a:gd name="T35" fmla="*/ 27 h 397"/>
                <a:gd name="T36" fmla="*/ 145 w 371"/>
                <a:gd name="T37" fmla="*/ 18 h 397"/>
                <a:gd name="T38" fmla="*/ 182 w 371"/>
                <a:gd name="T39" fmla="*/ 9 h 397"/>
                <a:gd name="T40" fmla="*/ 217 w 371"/>
                <a:gd name="T41" fmla="*/ 18 h 397"/>
                <a:gd name="T42" fmla="*/ 253 w 371"/>
                <a:gd name="T43" fmla="*/ 27 h 397"/>
                <a:gd name="T44" fmla="*/ 290 w 371"/>
                <a:gd name="T45" fmla="*/ 45 h 397"/>
                <a:gd name="T46" fmla="*/ 316 w 371"/>
                <a:gd name="T47" fmla="*/ 63 h 397"/>
                <a:gd name="T48" fmla="*/ 334 w 371"/>
                <a:gd name="T49" fmla="*/ 90 h 397"/>
                <a:gd name="T50" fmla="*/ 353 w 371"/>
                <a:gd name="T51" fmla="*/ 126 h 397"/>
                <a:gd name="T52" fmla="*/ 362 w 371"/>
                <a:gd name="T53" fmla="*/ 154 h 397"/>
                <a:gd name="T54" fmla="*/ 362 w 371"/>
                <a:gd name="T55" fmla="*/ 144 h 397"/>
                <a:gd name="T56" fmla="*/ 362 w 371"/>
                <a:gd name="T57" fmla="*/ 136 h 397"/>
                <a:gd name="T58" fmla="*/ 362 w 371"/>
                <a:gd name="T59" fmla="*/ 126 h 397"/>
                <a:gd name="T60" fmla="*/ 55 w 371"/>
                <a:gd name="T61" fmla="*/ 352 h 397"/>
                <a:gd name="T62" fmla="*/ 64 w 371"/>
                <a:gd name="T63" fmla="*/ 361 h 397"/>
                <a:gd name="T64" fmla="*/ 100 w 371"/>
                <a:gd name="T65" fmla="*/ 379 h 397"/>
                <a:gd name="T66" fmla="*/ 136 w 371"/>
                <a:gd name="T67" fmla="*/ 397 h 397"/>
                <a:gd name="T68" fmla="*/ 182 w 371"/>
                <a:gd name="T69" fmla="*/ 397 h 397"/>
                <a:gd name="T70" fmla="*/ 217 w 371"/>
                <a:gd name="T71" fmla="*/ 397 h 397"/>
                <a:gd name="T72" fmla="*/ 253 w 371"/>
                <a:gd name="T73" fmla="*/ 389 h 397"/>
                <a:gd name="T74" fmla="*/ 253 w 371"/>
                <a:gd name="T75" fmla="*/ 379 h 397"/>
                <a:gd name="T76" fmla="*/ 263 w 371"/>
                <a:gd name="T77" fmla="*/ 379 h 397"/>
                <a:gd name="T78" fmla="*/ 263 w 371"/>
                <a:gd name="T79" fmla="*/ 371 h 397"/>
                <a:gd name="T80" fmla="*/ 253 w 371"/>
                <a:gd name="T81" fmla="*/ 379 h 397"/>
                <a:gd name="T82" fmla="*/ 217 w 371"/>
                <a:gd name="T83" fmla="*/ 389 h 397"/>
                <a:gd name="T84" fmla="*/ 182 w 371"/>
                <a:gd name="T85" fmla="*/ 389 h 397"/>
                <a:gd name="T86" fmla="*/ 145 w 371"/>
                <a:gd name="T87" fmla="*/ 389 h 397"/>
                <a:gd name="T88" fmla="*/ 127 w 371"/>
                <a:gd name="T89" fmla="*/ 389 h 397"/>
                <a:gd name="T90" fmla="*/ 127 w 371"/>
                <a:gd name="T91" fmla="*/ 379 h 397"/>
                <a:gd name="T92" fmla="*/ 118 w 371"/>
                <a:gd name="T93" fmla="*/ 379 h 397"/>
                <a:gd name="T94" fmla="*/ 109 w 371"/>
                <a:gd name="T95" fmla="*/ 379 h 397"/>
                <a:gd name="T96" fmla="*/ 100 w 371"/>
                <a:gd name="T97" fmla="*/ 379 h 397"/>
                <a:gd name="T98" fmla="*/ 100 w 371"/>
                <a:gd name="T99" fmla="*/ 371 h 397"/>
                <a:gd name="T100" fmla="*/ 91 w 371"/>
                <a:gd name="T101" fmla="*/ 371 h 397"/>
                <a:gd name="T102" fmla="*/ 82 w 371"/>
                <a:gd name="T103" fmla="*/ 371 h 397"/>
                <a:gd name="T104" fmla="*/ 82 w 371"/>
                <a:gd name="T105" fmla="*/ 361 h 397"/>
                <a:gd name="T106" fmla="*/ 73 w 371"/>
                <a:gd name="T107" fmla="*/ 361 h 397"/>
                <a:gd name="T108" fmla="*/ 64 w 371"/>
                <a:gd name="T109" fmla="*/ 352 h 397"/>
                <a:gd name="T110" fmla="*/ 55 w 371"/>
                <a:gd name="T111" fmla="*/ 352 h 397"/>
                <a:gd name="T112" fmla="*/ 371 w 371"/>
                <a:gd name="T113" fmla="*/ 225 h 397"/>
                <a:gd name="T114" fmla="*/ 371 w 371"/>
                <a:gd name="T115" fmla="*/ 199 h 397"/>
                <a:gd name="T116" fmla="*/ 371 w 371"/>
                <a:gd name="T117" fmla="*/ 207 h 397"/>
                <a:gd name="T118" fmla="*/ 371 w 371"/>
                <a:gd name="T119" fmla="*/ 217 h 397"/>
                <a:gd name="T120" fmla="*/ 371 w 371"/>
                <a:gd name="T121" fmla="*/ 225 h 397"/>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371"/>
                <a:gd name="T184" fmla="*/ 0 h 397"/>
                <a:gd name="T185" fmla="*/ 371 w 371"/>
                <a:gd name="T186" fmla="*/ 397 h 397"/>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371" h="397">
                  <a:moveTo>
                    <a:pt x="362" y="126"/>
                  </a:moveTo>
                  <a:lnTo>
                    <a:pt x="344" y="90"/>
                  </a:lnTo>
                  <a:lnTo>
                    <a:pt x="316" y="63"/>
                  </a:lnTo>
                  <a:lnTo>
                    <a:pt x="290" y="36"/>
                  </a:lnTo>
                  <a:lnTo>
                    <a:pt x="253" y="18"/>
                  </a:lnTo>
                  <a:lnTo>
                    <a:pt x="217" y="9"/>
                  </a:lnTo>
                  <a:lnTo>
                    <a:pt x="182" y="0"/>
                  </a:lnTo>
                  <a:lnTo>
                    <a:pt x="136" y="9"/>
                  </a:lnTo>
                  <a:lnTo>
                    <a:pt x="100" y="18"/>
                  </a:lnTo>
                  <a:lnTo>
                    <a:pt x="64" y="36"/>
                  </a:lnTo>
                  <a:lnTo>
                    <a:pt x="37" y="63"/>
                  </a:lnTo>
                  <a:lnTo>
                    <a:pt x="18" y="90"/>
                  </a:lnTo>
                  <a:lnTo>
                    <a:pt x="0" y="117"/>
                  </a:lnTo>
                  <a:lnTo>
                    <a:pt x="0" y="126"/>
                  </a:lnTo>
                  <a:lnTo>
                    <a:pt x="18" y="90"/>
                  </a:lnTo>
                  <a:lnTo>
                    <a:pt x="46" y="63"/>
                  </a:lnTo>
                  <a:lnTo>
                    <a:pt x="73" y="45"/>
                  </a:lnTo>
                  <a:lnTo>
                    <a:pt x="109" y="27"/>
                  </a:lnTo>
                  <a:lnTo>
                    <a:pt x="145" y="18"/>
                  </a:lnTo>
                  <a:lnTo>
                    <a:pt x="182" y="9"/>
                  </a:lnTo>
                  <a:lnTo>
                    <a:pt x="217" y="18"/>
                  </a:lnTo>
                  <a:lnTo>
                    <a:pt x="253" y="27"/>
                  </a:lnTo>
                  <a:lnTo>
                    <a:pt x="290" y="45"/>
                  </a:lnTo>
                  <a:lnTo>
                    <a:pt x="316" y="63"/>
                  </a:lnTo>
                  <a:lnTo>
                    <a:pt x="334" y="90"/>
                  </a:lnTo>
                  <a:lnTo>
                    <a:pt x="353" y="126"/>
                  </a:lnTo>
                  <a:lnTo>
                    <a:pt x="362" y="154"/>
                  </a:lnTo>
                  <a:lnTo>
                    <a:pt x="362" y="144"/>
                  </a:lnTo>
                  <a:lnTo>
                    <a:pt x="362" y="136"/>
                  </a:lnTo>
                  <a:lnTo>
                    <a:pt x="362" y="126"/>
                  </a:lnTo>
                  <a:close/>
                  <a:moveTo>
                    <a:pt x="55" y="352"/>
                  </a:moveTo>
                  <a:lnTo>
                    <a:pt x="64" y="361"/>
                  </a:lnTo>
                  <a:lnTo>
                    <a:pt x="100" y="379"/>
                  </a:lnTo>
                  <a:lnTo>
                    <a:pt x="136" y="397"/>
                  </a:lnTo>
                  <a:lnTo>
                    <a:pt x="182" y="397"/>
                  </a:lnTo>
                  <a:lnTo>
                    <a:pt x="217" y="397"/>
                  </a:lnTo>
                  <a:lnTo>
                    <a:pt x="253" y="389"/>
                  </a:lnTo>
                  <a:lnTo>
                    <a:pt x="253" y="379"/>
                  </a:lnTo>
                  <a:lnTo>
                    <a:pt x="263" y="379"/>
                  </a:lnTo>
                  <a:lnTo>
                    <a:pt x="263" y="371"/>
                  </a:lnTo>
                  <a:lnTo>
                    <a:pt x="253" y="379"/>
                  </a:lnTo>
                  <a:lnTo>
                    <a:pt x="217" y="389"/>
                  </a:lnTo>
                  <a:lnTo>
                    <a:pt x="182" y="389"/>
                  </a:lnTo>
                  <a:lnTo>
                    <a:pt x="145" y="389"/>
                  </a:lnTo>
                  <a:lnTo>
                    <a:pt x="127" y="389"/>
                  </a:lnTo>
                  <a:lnTo>
                    <a:pt x="127" y="379"/>
                  </a:lnTo>
                  <a:lnTo>
                    <a:pt x="118" y="379"/>
                  </a:lnTo>
                  <a:lnTo>
                    <a:pt x="109" y="379"/>
                  </a:lnTo>
                  <a:lnTo>
                    <a:pt x="100" y="379"/>
                  </a:lnTo>
                  <a:lnTo>
                    <a:pt x="100" y="371"/>
                  </a:lnTo>
                  <a:lnTo>
                    <a:pt x="91" y="371"/>
                  </a:lnTo>
                  <a:lnTo>
                    <a:pt x="82" y="371"/>
                  </a:lnTo>
                  <a:lnTo>
                    <a:pt x="82" y="361"/>
                  </a:lnTo>
                  <a:lnTo>
                    <a:pt x="73" y="361"/>
                  </a:lnTo>
                  <a:lnTo>
                    <a:pt x="64" y="352"/>
                  </a:lnTo>
                  <a:lnTo>
                    <a:pt x="55" y="352"/>
                  </a:lnTo>
                  <a:close/>
                  <a:moveTo>
                    <a:pt x="371" y="225"/>
                  </a:moveTo>
                  <a:lnTo>
                    <a:pt x="371" y="199"/>
                  </a:lnTo>
                  <a:lnTo>
                    <a:pt x="371" y="207"/>
                  </a:lnTo>
                  <a:lnTo>
                    <a:pt x="371" y="217"/>
                  </a:lnTo>
                  <a:lnTo>
                    <a:pt x="371" y="225"/>
                  </a:lnTo>
                  <a:close/>
                </a:path>
              </a:pathLst>
            </a:custGeom>
            <a:solidFill>
              <a:srgbClr val="77FFFF"/>
            </a:solidFill>
            <a:ln w="9525">
              <a:noFill/>
              <a:round/>
              <a:headEnd/>
              <a:tailEnd/>
            </a:ln>
          </p:spPr>
          <p:txBody>
            <a:bodyPr>
              <a:prstTxWarp prst="textNoShape">
                <a:avLst/>
              </a:prstTxWarp>
            </a:bodyPr>
            <a:lstStyle/>
            <a:p>
              <a:endParaRPr lang="en-US"/>
            </a:p>
          </p:txBody>
        </p:sp>
        <p:sp>
          <p:nvSpPr>
            <p:cNvPr id="47326" name="Freeform 212"/>
            <p:cNvSpPr>
              <a:spLocks noChangeAspect="1" noEditPoints="1"/>
            </p:cNvSpPr>
            <p:nvPr/>
          </p:nvSpPr>
          <p:spPr bwMode="auto">
            <a:xfrm>
              <a:off x="1166" y="2742"/>
              <a:ext cx="37" cy="38"/>
            </a:xfrm>
            <a:custGeom>
              <a:avLst/>
              <a:gdLst>
                <a:gd name="T0" fmla="*/ 353 w 371"/>
                <a:gd name="T1" fmla="*/ 117 h 380"/>
                <a:gd name="T2" fmla="*/ 316 w 371"/>
                <a:gd name="T3" fmla="*/ 54 h 380"/>
                <a:gd name="T4" fmla="*/ 253 w 371"/>
                <a:gd name="T5" fmla="*/ 18 h 380"/>
                <a:gd name="T6" fmla="*/ 182 w 371"/>
                <a:gd name="T7" fmla="*/ 0 h 380"/>
                <a:gd name="T8" fmla="*/ 109 w 371"/>
                <a:gd name="T9" fmla="*/ 18 h 380"/>
                <a:gd name="T10" fmla="*/ 46 w 371"/>
                <a:gd name="T11" fmla="*/ 54 h 380"/>
                <a:gd name="T12" fmla="*/ 0 w 371"/>
                <a:gd name="T13" fmla="*/ 117 h 380"/>
                <a:gd name="T14" fmla="*/ 0 w 371"/>
                <a:gd name="T15" fmla="*/ 135 h 380"/>
                <a:gd name="T16" fmla="*/ 10 w 371"/>
                <a:gd name="T17" fmla="*/ 117 h 380"/>
                <a:gd name="T18" fmla="*/ 46 w 371"/>
                <a:gd name="T19" fmla="*/ 63 h 380"/>
                <a:gd name="T20" fmla="*/ 109 w 371"/>
                <a:gd name="T21" fmla="*/ 27 h 380"/>
                <a:gd name="T22" fmla="*/ 182 w 371"/>
                <a:gd name="T23" fmla="*/ 9 h 380"/>
                <a:gd name="T24" fmla="*/ 253 w 371"/>
                <a:gd name="T25" fmla="*/ 27 h 380"/>
                <a:gd name="T26" fmla="*/ 308 w 371"/>
                <a:gd name="T27" fmla="*/ 63 h 380"/>
                <a:gd name="T28" fmla="*/ 344 w 371"/>
                <a:gd name="T29" fmla="*/ 117 h 380"/>
                <a:gd name="T30" fmla="*/ 362 w 371"/>
                <a:gd name="T31" fmla="*/ 190 h 380"/>
                <a:gd name="T32" fmla="*/ 371 w 371"/>
                <a:gd name="T33" fmla="*/ 216 h 380"/>
                <a:gd name="T34" fmla="*/ 362 w 371"/>
                <a:gd name="T35" fmla="*/ 226 h 380"/>
                <a:gd name="T36" fmla="*/ 371 w 371"/>
                <a:gd name="T37" fmla="*/ 190 h 380"/>
                <a:gd name="T38" fmla="*/ 362 w 371"/>
                <a:gd name="T39" fmla="*/ 171 h 380"/>
                <a:gd name="T40" fmla="*/ 362 w 371"/>
                <a:gd name="T41" fmla="*/ 153 h 380"/>
                <a:gd name="T42" fmla="*/ 64 w 371"/>
                <a:gd name="T43" fmla="*/ 343 h 380"/>
                <a:gd name="T44" fmla="*/ 82 w 371"/>
                <a:gd name="T45" fmla="*/ 352 h 380"/>
                <a:gd name="T46" fmla="*/ 73 w 371"/>
                <a:gd name="T47" fmla="*/ 343 h 380"/>
                <a:gd name="T48" fmla="*/ 109 w 371"/>
                <a:gd name="T49" fmla="*/ 370 h 380"/>
                <a:gd name="T50" fmla="*/ 145 w 371"/>
                <a:gd name="T51" fmla="*/ 380 h 380"/>
                <a:gd name="T52" fmla="*/ 217 w 371"/>
                <a:gd name="T53" fmla="*/ 380 h 380"/>
                <a:gd name="T54" fmla="*/ 263 w 371"/>
                <a:gd name="T55" fmla="*/ 362 h 380"/>
                <a:gd name="T56" fmla="*/ 271 w 371"/>
                <a:gd name="T57" fmla="*/ 352 h 380"/>
                <a:gd name="T58" fmla="*/ 217 w 371"/>
                <a:gd name="T59" fmla="*/ 370 h 380"/>
                <a:gd name="T60" fmla="*/ 172 w 371"/>
                <a:gd name="T61" fmla="*/ 380 h 380"/>
                <a:gd name="T62" fmla="*/ 154 w 371"/>
                <a:gd name="T63" fmla="*/ 380 h 380"/>
                <a:gd name="T64" fmla="*/ 136 w 371"/>
                <a:gd name="T65" fmla="*/ 380 h 38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71"/>
                <a:gd name="T100" fmla="*/ 0 h 380"/>
                <a:gd name="T101" fmla="*/ 371 w 371"/>
                <a:gd name="T102" fmla="*/ 380 h 38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71" h="380">
                  <a:moveTo>
                    <a:pt x="362" y="145"/>
                  </a:moveTo>
                  <a:lnTo>
                    <a:pt x="353" y="117"/>
                  </a:lnTo>
                  <a:lnTo>
                    <a:pt x="334" y="81"/>
                  </a:lnTo>
                  <a:lnTo>
                    <a:pt x="316" y="54"/>
                  </a:lnTo>
                  <a:lnTo>
                    <a:pt x="290" y="36"/>
                  </a:lnTo>
                  <a:lnTo>
                    <a:pt x="253" y="18"/>
                  </a:lnTo>
                  <a:lnTo>
                    <a:pt x="217" y="9"/>
                  </a:lnTo>
                  <a:lnTo>
                    <a:pt x="182" y="0"/>
                  </a:lnTo>
                  <a:lnTo>
                    <a:pt x="145" y="9"/>
                  </a:lnTo>
                  <a:lnTo>
                    <a:pt x="109" y="18"/>
                  </a:lnTo>
                  <a:lnTo>
                    <a:pt x="73" y="36"/>
                  </a:lnTo>
                  <a:lnTo>
                    <a:pt x="46" y="54"/>
                  </a:lnTo>
                  <a:lnTo>
                    <a:pt x="18" y="81"/>
                  </a:lnTo>
                  <a:lnTo>
                    <a:pt x="0" y="117"/>
                  </a:lnTo>
                  <a:lnTo>
                    <a:pt x="0" y="127"/>
                  </a:lnTo>
                  <a:lnTo>
                    <a:pt x="0" y="135"/>
                  </a:lnTo>
                  <a:lnTo>
                    <a:pt x="0" y="145"/>
                  </a:lnTo>
                  <a:lnTo>
                    <a:pt x="10" y="117"/>
                  </a:lnTo>
                  <a:lnTo>
                    <a:pt x="28" y="90"/>
                  </a:lnTo>
                  <a:lnTo>
                    <a:pt x="46" y="63"/>
                  </a:lnTo>
                  <a:lnTo>
                    <a:pt x="73" y="36"/>
                  </a:lnTo>
                  <a:lnTo>
                    <a:pt x="109" y="27"/>
                  </a:lnTo>
                  <a:lnTo>
                    <a:pt x="145" y="9"/>
                  </a:lnTo>
                  <a:lnTo>
                    <a:pt x="182" y="9"/>
                  </a:lnTo>
                  <a:lnTo>
                    <a:pt x="217" y="9"/>
                  </a:lnTo>
                  <a:lnTo>
                    <a:pt x="253" y="27"/>
                  </a:lnTo>
                  <a:lnTo>
                    <a:pt x="281" y="36"/>
                  </a:lnTo>
                  <a:lnTo>
                    <a:pt x="308" y="63"/>
                  </a:lnTo>
                  <a:lnTo>
                    <a:pt x="334" y="90"/>
                  </a:lnTo>
                  <a:lnTo>
                    <a:pt x="344" y="117"/>
                  </a:lnTo>
                  <a:lnTo>
                    <a:pt x="362" y="153"/>
                  </a:lnTo>
                  <a:lnTo>
                    <a:pt x="362" y="190"/>
                  </a:lnTo>
                  <a:lnTo>
                    <a:pt x="371" y="190"/>
                  </a:lnTo>
                  <a:lnTo>
                    <a:pt x="371" y="216"/>
                  </a:lnTo>
                  <a:lnTo>
                    <a:pt x="362" y="216"/>
                  </a:lnTo>
                  <a:lnTo>
                    <a:pt x="362" y="226"/>
                  </a:lnTo>
                  <a:lnTo>
                    <a:pt x="362" y="190"/>
                  </a:lnTo>
                  <a:lnTo>
                    <a:pt x="371" y="190"/>
                  </a:lnTo>
                  <a:lnTo>
                    <a:pt x="371" y="180"/>
                  </a:lnTo>
                  <a:lnTo>
                    <a:pt x="362" y="171"/>
                  </a:lnTo>
                  <a:lnTo>
                    <a:pt x="362" y="162"/>
                  </a:lnTo>
                  <a:lnTo>
                    <a:pt x="362" y="153"/>
                  </a:lnTo>
                  <a:lnTo>
                    <a:pt x="362" y="145"/>
                  </a:lnTo>
                  <a:close/>
                  <a:moveTo>
                    <a:pt x="64" y="343"/>
                  </a:moveTo>
                  <a:lnTo>
                    <a:pt x="73" y="352"/>
                  </a:lnTo>
                  <a:lnTo>
                    <a:pt x="82" y="352"/>
                  </a:lnTo>
                  <a:lnTo>
                    <a:pt x="73" y="352"/>
                  </a:lnTo>
                  <a:lnTo>
                    <a:pt x="73" y="343"/>
                  </a:lnTo>
                  <a:lnTo>
                    <a:pt x="64" y="343"/>
                  </a:lnTo>
                  <a:close/>
                  <a:moveTo>
                    <a:pt x="109" y="370"/>
                  </a:moveTo>
                  <a:close/>
                  <a:moveTo>
                    <a:pt x="127" y="380"/>
                  </a:moveTo>
                  <a:lnTo>
                    <a:pt x="145" y="380"/>
                  </a:lnTo>
                  <a:lnTo>
                    <a:pt x="182" y="380"/>
                  </a:lnTo>
                  <a:lnTo>
                    <a:pt x="217" y="380"/>
                  </a:lnTo>
                  <a:lnTo>
                    <a:pt x="253" y="370"/>
                  </a:lnTo>
                  <a:lnTo>
                    <a:pt x="263" y="362"/>
                  </a:lnTo>
                  <a:lnTo>
                    <a:pt x="263" y="352"/>
                  </a:lnTo>
                  <a:lnTo>
                    <a:pt x="271" y="352"/>
                  </a:lnTo>
                  <a:lnTo>
                    <a:pt x="253" y="362"/>
                  </a:lnTo>
                  <a:lnTo>
                    <a:pt x="217" y="370"/>
                  </a:lnTo>
                  <a:lnTo>
                    <a:pt x="182" y="380"/>
                  </a:lnTo>
                  <a:lnTo>
                    <a:pt x="172" y="380"/>
                  </a:lnTo>
                  <a:lnTo>
                    <a:pt x="164" y="380"/>
                  </a:lnTo>
                  <a:lnTo>
                    <a:pt x="154" y="380"/>
                  </a:lnTo>
                  <a:lnTo>
                    <a:pt x="145" y="380"/>
                  </a:lnTo>
                  <a:lnTo>
                    <a:pt x="136" y="380"/>
                  </a:lnTo>
                  <a:lnTo>
                    <a:pt x="127" y="380"/>
                  </a:lnTo>
                  <a:close/>
                </a:path>
              </a:pathLst>
            </a:custGeom>
            <a:solidFill>
              <a:srgbClr val="7CFFFF"/>
            </a:solidFill>
            <a:ln w="9525">
              <a:noFill/>
              <a:round/>
              <a:headEnd/>
              <a:tailEnd/>
            </a:ln>
          </p:spPr>
          <p:txBody>
            <a:bodyPr>
              <a:prstTxWarp prst="textNoShape">
                <a:avLst/>
              </a:prstTxWarp>
            </a:bodyPr>
            <a:lstStyle/>
            <a:p>
              <a:endParaRPr lang="en-US"/>
            </a:p>
          </p:txBody>
        </p:sp>
        <p:sp>
          <p:nvSpPr>
            <p:cNvPr id="47327" name="Freeform 213"/>
            <p:cNvSpPr>
              <a:spLocks noChangeAspect="1" noEditPoints="1"/>
            </p:cNvSpPr>
            <p:nvPr/>
          </p:nvSpPr>
          <p:spPr bwMode="auto">
            <a:xfrm>
              <a:off x="1166" y="2743"/>
              <a:ext cx="37" cy="37"/>
            </a:xfrm>
            <a:custGeom>
              <a:avLst/>
              <a:gdLst>
                <a:gd name="T0" fmla="*/ 362 w 362"/>
                <a:gd name="T1" fmla="*/ 181 h 371"/>
                <a:gd name="T2" fmla="*/ 362 w 362"/>
                <a:gd name="T3" fmla="*/ 144 h 371"/>
                <a:gd name="T4" fmla="*/ 344 w 362"/>
                <a:gd name="T5" fmla="*/ 108 h 371"/>
                <a:gd name="T6" fmla="*/ 334 w 362"/>
                <a:gd name="T7" fmla="*/ 81 h 371"/>
                <a:gd name="T8" fmla="*/ 308 w 362"/>
                <a:gd name="T9" fmla="*/ 54 h 371"/>
                <a:gd name="T10" fmla="*/ 281 w 362"/>
                <a:gd name="T11" fmla="*/ 27 h 371"/>
                <a:gd name="T12" fmla="*/ 253 w 362"/>
                <a:gd name="T13" fmla="*/ 18 h 371"/>
                <a:gd name="T14" fmla="*/ 217 w 362"/>
                <a:gd name="T15" fmla="*/ 0 h 371"/>
                <a:gd name="T16" fmla="*/ 182 w 362"/>
                <a:gd name="T17" fmla="*/ 0 h 371"/>
                <a:gd name="T18" fmla="*/ 145 w 362"/>
                <a:gd name="T19" fmla="*/ 0 h 371"/>
                <a:gd name="T20" fmla="*/ 109 w 362"/>
                <a:gd name="T21" fmla="*/ 18 h 371"/>
                <a:gd name="T22" fmla="*/ 73 w 362"/>
                <a:gd name="T23" fmla="*/ 27 h 371"/>
                <a:gd name="T24" fmla="*/ 46 w 362"/>
                <a:gd name="T25" fmla="*/ 54 h 371"/>
                <a:gd name="T26" fmla="*/ 28 w 362"/>
                <a:gd name="T27" fmla="*/ 81 h 371"/>
                <a:gd name="T28" fmla="*/ 10 w 362"/>
                <a:gd name="T29" fmla="*/ 108 h 371"/>
                <a:gd name="T30" fmla="*/ 0 w 362"/>
                <a:gd name="T31" fmla="*/ 136 h 371"/>
                <a:gd name="T32" fmla="*/ 10 w 362"/>
                <a:gd name="T33" fmla="*/ 126 h 371"/>
                <a:gd name="T34" fmla="*/ 10 w 362"/>
                <a:gd name="T35" fmla="*/ 118 h 371"/>
                <a:gd name="T36" fmla="*/ 18 w 362"/>
                <a:gd name="T37" fmla="*/ 108 h 371"/>
                <a:gd name="T38" fmla="*/ 18 w 362"/>
                <a:gd name="T39" fmla="*/ 99 h 371"/>
                <a:gd name="T40" fmla="*/ 28 w 362"/>
                <a:gd name="T41" fmla="*/ 99 h 371"/>
                <a:gd name="T42" fmla="*/ 37 w 362"/>
                <a:gd name="T43" fmla="*/ 81 h 371"/>
                <a:gd name="T44" fmla="*/ 55 w 362"/>
                <a:gd name="T45" fmla="*/ 54 h 371"/>
                <a:gd name="T46" fmla="*/ 82 w 362"/>
                <a:gd name="T47" fmla="*/ 35 h 371"/>
                <a:gd name="T48" fmla="*/ 109 w 362"/>
                <a:gd name="T49" fmla="*/ 18 h 371"/>
                <a:gd name="T50" fmla="*/ 145 w 362"/>
                <a:gd name="T51" fmla="*/ 9 h 371"/>
                <a:gd name="T52" fmla="*/ 182 w 362"/>
                <a:gd name="T53" fmla="*/ 9 h 371"/>
                <a:gd name="T54" fmla="*/ 217 w 362"/>
                <a:gd name="T55" fmla="*/ 9 h 371"/>
                <a:gd name="T56" fmla="*/ 245 w 362"/>
                <a:gd name="T57" fmla="*/ 18 h 371"/>
                <a:gd name="T58" fmla="*/ 281 w 362"/>
                <a:gd name="T59" fmla="*/ 35 h 371"/>
                <a:gd name="T60" fmla="*/ 308 w 362"/>
                <a:gd name="T61" fmla="*/ 54 h 371"/>
                <a:gd name="T62" fmla="*/ 326 w 362"/>
                <a:gd name="T63" fmla="*/ 81 h 371"/>
                <a:gd name="T64" fmla="*/ 344 w 362"/>
                <a:gd name="T65" fmla="*/ 118 h 371"/>
                <a:gd name="T66" fmla="*/ 353 w 362"/>
                <a:gd name="T67" fmla="*/ 144 h 371"/>
                <a:gd name="T68" fmla="*/ 353 w 362"/>
                <a:gd name="T69" fmla="*/ 181 h 371"/>
                <a:gd name="T70" fmla="*/ 362 w 362"/>
                <a:gd name="T71" fmla="*/ 181 h 371"/>
                <a:gd name="T72" fmla="*/ 362 w 362"/>
                <a:gd name="T73" fmla="*/ 217 h 371"/>
                <a:gd name="T74" fmla="*/ 353 w 362"/>
                <a:gd name="T75" fmla="*/ 225 h 371"/>
                <a:gd name="T76" fmla="*/ 353 w 362"/>
                <a:gd name="T77" fmla="*/ 235 h 371"/>
                <a:gd name="T78" fmla="*/ 344 w 362"/>
                <a:gd name="T79" fmla="*/ 235 h 371"/>
                <a:gd name="T80" fmla="*/ 353 w 362"/>
                <a:gd name="T81" fmla="*/ 217 h 371"/>
                <a:gd name="T82" fmla="*/ 353 w 362"/>
                <a:gd name="T83" fmla="*/ 181 h 371"/>
                <a:gd name="T84" fmla="*/ 362 w 362"/>
                <a:gd name="T85" fmla="*/ 181 h 371"/>
                <a:gd name="T86" fmla="*/ 182 w 362"/>
                <a:gd name="T87" fmla="*/ 371 h 371"/>
                <a:gd name="T88" fmla="*/ 217 w 362"/>
                <a:gd name="T89" fmla="*/ 361 h 371"/>
                <a:gd name="T90" fmla="*/ 253 w 362"/>
                <a:gd name="T91" fmla="*/ 353 h 371"/>
                <a:gd name="T92" fmla="*/ 271 w 362"/>
                <a:gd name="T93" fmla="*/ 343 h 371"/>
                <a:gd name="T94" fmla="*/ 271 w 362"/>
                <a:gd name="T95" fmla="*/ 334 h 371"/>
                <a:gd name="T96" fmla="*/ 281 w 362"/>
                <a:gd name="T97" fmla="*/ 334 h 371"/>
                <a:gd name="T98" fmla="*/ 281 w 362"/>
                <a:gd name="T99" fmla="*/ 325 h 371"/>
                <a:gd name="T100" fmla="*/ 245 w 362"/>
                <a:gd name="T101" fmla="*/ 343 h 371"/>
                <a:gd name="T102" fmla="*/ 217 w 362"/>
                <a:gd name="T103" fmla="*/ 353 h 371"/>
                <a:gd name="T104" fmla="*/ 199 w 362"/>
                <a:gd name="T105" fmla="*/ 353 h 371"/>
                <a:gd name="T106" fmla="*/ 199 w 362"/>
                <a:gd name="T107" fmla="*/ 361 h 371"/>
                <a:gd name="T108" fmla="*/ 190 w 362"/>
                <a:gd name="T109" fmla="*/ 361 h 371"/>
                <a:gd name="T110" fmla="*/ 182 w 362"/>
                <a:gd name="T111" fmla="*/ 361 h 371"/>
                <a:gd name="T112" fmla="*/ 182 w 362"/>
                <a:gd name="T113" fmla="*/ 371 h 371"/>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362"/>
                <a:gd name="T172" fmla="*/ 0 h 371"/>
                <a:gd name="T173" fmla="*/ 362 w 362"/>
                <a:gd name="T174" fmla="*/ 371 h 371"/>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362" h="371">
                  <a:moveTo>
                    <a:pt x="362" y="181"/>
                  </a:moveTo>
                  <a:lnTo>
                    <a:pt x="362" y="144"/>
                  </a:lnTo>
                  <a:lnTo>
                    <a:pt x="344" y="108"/>
                  </a:lnTo>
                  <a:lnTo>
                    <a:pt x="334" y="81"/>
                  </a:lnTo>
                  <a:lnTo>
                    <a:pt x="308" y="54"/>
                  </a:lnTo>
                  <a:lnTo>
                    <a:pt x="281" y="27"/>
                  </a:lnTo>
                  <a:lnTo>
                    <a:pt x="253" y="18"/>
                  </a:lnTo>
                  <a:lnTo>
                    <a:pt x="217" y="0"/>
                  </a:lnTo>
                  <a:lnTo>
                    <a:pt x="182" y="0"/>
                  </a:lnTo>
                  <a:lnTo>
                    <a:pt x="145" y="0"/>
                  </a:lnTo>
                  <a:lnTo>
                    <a:pt x="109" y="18"/>
                  </a:lnTo>
                  <a:lnTo>
                    <a:pt x="73" y="27"/>
                  </a:lnTo>
                  <a:lnTo>
                    <a:pt x="46" y="54"/>
                  </a:lnTo>
                  <a:lnTo>
                    <a:pt x="28" y="81"/>
                  </a:lnTo>
                  <a:lnTo>
                    <a:pt x="10" y="108"/>
                  </a:lnTo>
                  <a:lnTo>
                    <a:pt x="0" y="136"/>
                  </a:lnTo>
                  <a:lnTo>
                    <a:pt x="10" y="126"/>
                  </a:lnTo>
                  <a:lnTo>
                    <a:pt x="10" y="118"/>
                  </a:lnTo>
                  <a:lnTo>
                    <a:pt x="18" y="108"/>
                  </a:lnTo>
                  <a:lnTo>
                    <a:pt x="18" y="99"/>
                  </a:lnTo>
                  <a:lnTo>
                    <a:pt x="28" y="99"/>
                  </a:lnTo>
                  <a:lnTo>
                    <a:pt x="37" y="81"/>
                  </a:lnTo>
                  <a:lnTo>
                    <a:pt x="55" y="54"/>
                  </a:lnTo>
                  <a:lnTo>
                    <a:pt x="82" y="35"/>
                  </a:lnTo>
                  <a:lnTo>
                    <a:pt x="109" y="18"/>
                  </a:lnTo>
                  <a:lnTo>
                    <a:pt x="145" y="9"/>
                  </a:lnTo>
                  <a:lnTo>
                    <a:pt x="182" y="9"/>
                  </a:lnTo>
                  <a:lnTo>
                    <a:pt x="217" y="9"/>
                  </a:lnTo>
                  <a:lnTo>
                    <a:pt x="245" y="18"/>
                  </a:lnTo>
                  <a:lnTo>
                    <a:pt x="281" y="35"/>
                  </a:lnTo>
                  <a:lnTo>
                    <a:pt x="308" y="54"/>
                  </a:lnTo>
                  <a:lnTo>
                    <a:pt x="326" y="81"/>
                  </a:lnTo>
                  <a:lnTo>
                    <a:pt x="344" y="118"/>
                  </a:lnTo>
                  <a:lnTo>
                    <a:pt x="353" y="144"/>
                  </a:lnTo>
                  <a:lnTo>
                    <a:pt x="353" y="181"/>
                  </a:lnTo>
                  <a:lnTo>
                    <a:pt x="362" y="181"/>
                  </a:lnTo>
                  <a:lnTo>
                    <a:pt x="362" y="217"/>
                  </a:lnTo>
                  <a:lnTo>
                    <a:pt x="353" y="225"/>
                  </a:lnTo>
                  <a:lnTo>
                    <a:pt x="353" y="235"/>
                  </a:lnTo>
                  <a:lnTo>
                    <a:pt x="344" y="235"/>
                  </a:lnTo>
                  <a:lnTo>
                    <a:pt x="353" y="217"/>
                  </a:lnTo>
                  <a:lnTo>
                    <a:pt x="353" y="181"/>
                  </a:lnTo>
                  <a:lnTo>
                    <a:pt x="362" y="181"/>
                  </a:lnTo>
                  <a:close/>
                  <a:moveTo>
                    <a:pt x="182" y="371"/>
                  </a:moveTo>
                  <a:lnTo>
                    <a:pt x="217" y="361"/>
                  </a:lnTo>
                  <a:lnTo>
                    <a:pt x="253" y="353"/>
                  </a:lnTo>
                  <a:lnTo>
                    <a:pt x="271" y="343"/>
                  </a:lnTo>
                  <a:lnTo>
                    <a:pt x="271" y="334"/>
                  </a:lnTo>
                  <a:lnTo>
                    <a:pt x="281" y="334"/>
                  </a:lnTo>
                  <a:lnTo>
                    <a:pt x="281" y="325"/>
                  </a:lnTo>
                  <a:lnTo>
                    <a:pt x="245" y="343"/>
                  </a:lnTo>
                  <a:lnTo>
                    <a:pt x="217" y="353"/>
                  </a:lnTo>
                  <a:lnTo>
                    <a:pt x="199" y="353"/>
                  </a:lnTo>
                  <a:lnTo>
                    <a:pt x="199" y="361"/>
                  </a:lnTo>
                  <a:lnTo>
                    <a:pt x="190" y="361"/>
                  </a:lnTo>
                  <a:lnTo>
                    <a:pt x="182" y="361"/>
                  </a:lnTo>
                  <a:lnTo>
                    <a:pt x="182" y="371"/>
                  </a:lnTo>
                  <a:close/>
                </a:path>
              </a:pathLst>
            </a:custGeom>
            <a:solidFill>
              <a:srgbClr val="82FFFF"/>
            </a:solidFill>
            <a:ln w="9525">
              <a:noFill/>
              <a:round/>
              <a:headEnd/>
              <a:tailEnd/>
            </a:ln>
          </p:spPr>
          <p:txBody>
            <a:bodyPr>
              <a:prstTxWarp prst="textNoShape">
                <a:avLst/>
              </a:prstTxWarp>
            </a:bodyPr>
            <a:lstStyle/>
            <a:p>
              <a:endParaRPr lang="en-US"/>
            </a:p>
          </p:txBody>
        </p:sp>
        <p:sp>
          <p:nvSpPr>
            <p:cNvPr id="47328" name="Freeform 214"/>
            <p:cNvSpPr>
              <a:spLocks noChangeAspect="1" noEditPoints="1"/>
            </p:cNvSpPr>
            <p:nvPr/>
          </p:nvSpPr>
          <p:spPr bwMode="auto">
            <a:xfrm>
              <a:off x="1169" y="2744"/>
              <a:ext cx="33" cy="35"/>
            </a:xfrm>
            <a:custGeom>
              <a:avLst/>
              <a:gdLst>
                <a:gd name="T0" fmla="*/ 325 w 325"/>
                <a:gd name="T1" fmla="*/ 172 h 344"/>
                <a:gd name="T2" fmla="*/ 325 w 325"/>
                <a:gd name="T3" fmla="*/ 135 h 344"/>
                <a:gd name="T4" fmla="*/ 316 w 325"/>
                <a:gd name="T5" fmla="*/ 109 h 344"/>
                <a:gd name="T6" fmla="*/ 298 w 325"/>
                <a:gd name="T7" fmla="*/ 72 h 344"/>
                <a:gd name="T8" fmla="*/ 280 w 325"/>
                <a:gd name="T9" fmla="*/ 45 h 344"/>
                <a:gd name="T10" fmla="*/ 253 w 325"/>
                <a:gd name="T11" fmla="*/ 26 h 344"/>
                <a:gd name="T12" fmla="*/ 217 w 325"/>
                <a:gd name="T13" fmla="*/ 9 h 344"/>
                <a:gd name="T14" fmla="*/ 189 w 325"/>
                <a:gd name="T15" fmla="*/ 0 h 344"/>
                <a:gd name="T16" fmla="*/ 154 w 325"/>
                <a:gd name="T17" fmla="*/ 0 h 344"/>
                <a:gd name="T18" fmla="*/ 117 w 325"/>
                <a:gd name="T19" fmla="*/ 0 h 344"/>
                <a:gd name="T20" fmla="*/ 81 w 325"/>
                <a:gd name="T21" fmla="*/ 9 h 344"/>
                <a:gd name="T22" fmla="*/ 54 w 325"/>
                <a:gd name="T23" fmla="*/ 26 h 344"/>
                <a:gd name="T24" fmla="*/ 27 w 325"/>
                <a:gd name="T25" fmla="*/ 45 h 344"/>
                <a:gd name="T26" fmla="*/ 9 w 325"/>
                <a:gd name="T27" fmla="*/ 72 h 344"/>
                <a:gd name="T28" fmla="*/ 0 w 325"/>
                <a:gd name="T29" fmla="*/ 90 h 344"/>
                <a:gd name="T30" fmla="*/ 0 w 325"/>
                <a:gd name="T31" fmla="*/ 81 h 344"/>
                <a:gd name="T32" fmla="*/ 9 w 325"/>
                <a:gd name="T33" fmla="*/ 81 h 344"/>
                <a:gd name="T34" fmla="*/ 18 w 325"/>
                <a:gd name="T35" fmla="*/ 72 h 344"/>
                <a:gd name="T36" fmla="*/ 36 w 325"/>
                <a:gd name="T37" fmla="*/ 54 h 344"/>
                <a:gd name="T38" fmla="*/ 54 w 325"/>
                <a:gd name="T39" fmla="*/ 36 h 344"/>
                <a:gd name="T40" fmla="*/ 81 w 325"/>
                <a:gd name="T41" fmla="*/ 18 h 344"/>
                <a:gd name="T42" fmla="*/ 117 w 325"/>
                <a:gd name="T43" fmla="*/ 9 h 344"/>
                <a:gd name="T44" fmla="*/ 154 w 325"/>
                <a:gd name="T45" fmla="*/ 9 h 344"/>
                <a:gd name="T46" fmla="*/ 189 w 325"/>
                <a:gd name="T47" fmla="*/ 9 h 344"/>
                <a:gd name="T48" fmla="*/ 217 w 325"/>
                <a:gd name="T49" fmla="*/ 18 h 344"/>
                <a:gd name="T50" fmla="*/ 243 w 325"/>
                <a:gd name="T51" fmla="*/ 36 h 344"/>
                <a:gd name="T52" fmla="*/ 271 w 325"/>
                <a:gd name="T53" fmla="*/ 54 h 344"/>
                <a:gd name="T54" fmla="*/ 288 w 325"/>
                <a:gd name="T55" fmla="*/ 81 h 344"/>
                <a:gd name="T56" fmla="*/ 306 w 325"/>
                <a:gd name="T57" fmla="*/ 109 h 344"/>
                <a:gd name="T58" fmla="*/ 316 w 325"/>
                <a:gd name="T59" fmla="*/ 135 h 344"/>
                <a:gd name="T60" fmla="*/ 316 w 325"/>
                <a:gd name="T61" fmla="*/ 172 h 344"/>
                <a:gd name="T62" fmla="*/ 325 w 325"/>
                <a:gd name="T63" fmla="*/ 172 h 344"/>
                <a:gd name="T64" fmla="*/ 325 w 325"/>
                <a:gd name="T65" fmla="*/ 208 h 344"/>
                <a:gd name="T66" fmla="*/ 316 w 325"/>
                <a:gd name="T67" fmla="*/ 226 h 344"/>
                <a:gd name="T68" fmla="*/ 316 w 325"/>
                <a:gd name="T69" fmla="*/ 235 h 344"/>
                <a:gd name="T70" fmla="*/ 306 w 325"/>
                <a:gd name="T71" fmla="*/ 235 h 344"/>
                <a:gd name="T72" fmla="*/ 306 w 325"/>
                <a:gd name="T73" fmla="*/ 244 h 344"/>
                <a:gd name="T74" fmla="*/ 316 w 325"/>
                <a:gd name="T75" fmla="*/ 208 h 344"/>
                <a:gd name="T76" fmla="*/ 316 w 325"/>
                <a:gd name="T77" fmla="*/ 172 h 344"/>
                <a:gd name="T78" fmla="*/ 325 w 325"/>
                <a:gd name="T79" fmla="*/ 172 h 344"/>
                <a:gd name="T80" fmla="*/ 171 w 325"/>
                <a:gd name="T81" fmla="*/ 344 h 344"/>
                <a:gd name="T82" fmla="*/ 189 w 325"/>
                <a:gd name="T83" fmla="*/ 344 h 344"/>
                <a:gd name="T84" fmla="*/ 217 w 325"/>
                <a:gd name="T85" fmla="*/ 334 h 344"/>
                <a:gd name="T86" fmla="*/ 253 w 325"/>
                <a:gd name="T87" fmla="*/ 316 h 344"/>
                <a:gd name="T88" fmla="*/ 262 w 325"/>
                <a:gd name="T89" fmla="*/ 307 h 344"/>
                <a:gd name="T90" fmla="*/ 262 w 325"/>
                <a:gd name="T91" fmla="*/ 298 h 344"/>
                <a:gd name="T92" fmla="*/ 271 w 325"/>
                <a:gd name="T93" fmla="*/ 298 h 344"/>
                <a:gd name="T94" fmla="*/ 243 w 325"/>
                <a:gd name="T95" fmla="*/ 316 h 344"/>
                <a:gd name="T96" fmla="*/ 217 w 325"/>
                <a:gd name="T97" fmla="*/ 325 h 344"/>
                <a:gd name="T98" fmla="*/ 189 w 325"/>
                <a:gd name="T99" fmla="*/ 334 h 344"/>
                <a:gd name="T100" fmla="*/ 189 w 325"/>
                <a:gd name="T101" fmla="*/ 344 h 344"/>
                <a:gd name="T102" fmla="*/ 180 w 325"/>
                <a:gd name="T103" fmla="*/ 344 h 344"/>
                <a:gd name="T104" fmla="*/ 171 w 325"/>
                <a:gd name="T105" fmla="*/ 344 h 344"/>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325"/>
                <a:gd name="T160" fmla="*/ 0 h 344"/>
                <a:gd name="T161" fmla="*/ 325 w 325"/>
                <a:gd name="T162" fmla="*/ 344 h 344"/>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325" h="344">
                  <a:moveTo>
                    <a:pt x="325" y="172"/>
                  </a:moveTo>
                  <a:lnTo>
                    <a:pt x="325" y="135"/>
                  </a:lnTo>
                  <a:lnTo>
                    <a:pt x="316" y="109"/>
                  </a:lnTo>
                  <a:lnTo>
                    <a:pt x="298" y="72"/>
                  </a:lnTo>
                  <a:lnTo>
                    <a:pt x="280" y="45"/>
                  </a:lnTo>
                  <a:lnTo>
                    <a:pt x="253" y="26"/>
                  </a:lnTo>
                  <a:lnTo>
                    <a:pt x="217" y="9"/>
                  </a:lnTo>
                  <a:lnTo>
                    <a:pt x="189" y="0"/>
                  </a:lnTo>
                  <a:lnTo>
                    <a:pt x="154" y="0"/>
                  </a:lnTo>
                  <a:lnTo>
                    <a:pt x="117" y="0"/>
                  </a:lnTo>
                  <a:lnTo>
                    <a:pt x="81" y="9"/>
                  </a:lnTo>
                  <a:lnTo>
                    <a:pt x="54" y="26"/>
                  </a:lnTo>
                  <a:lnTo>
                    <a:pt x="27" y="45"/>
                  </a:lnTo>
                  <a:lnTo>
                    <a:pt x="9" y="72"/>
                  </a:lnTo>
                  <a:lnTo>
                    <a:pt x="0" y="90"/>
                  </a:lnTo>
                  <a:lnTo>
                    <a:pt x="0" y="81"/>
                  </a:lnTo>
                  <a:lnTo>
                    <a:pt x="9" y="81"/>
                  </a:lnTo>
                  <a:lnTo>
                    <a:pt x="18" y="72"/>
                  </a:lnTo>
                  <a:lnTo>
                    <a:pt x="36" y="54"/>
                  </a:lnTo>
                  <a:lnTo>
                    <a:pt x="54" y="36"/>
                  </a:lnTo>
                  <a:lnTo>
                    <a:pt x="81" y="18"/>
                  </a:lnTo>
                  <a:lnTo>
                    <a:pt x="117" y="9"/>
                  </a:lnTo>
                  <a:lnTo>
                    <a:pt x="154" y="9"/>
                  </a:lnTo>
                  <a:lnTo>
                    <a:pt x="189" y="9"/>
                  </a:lnTo>
                  <a:lnTo>
                    <a:pt x="217" y="18"/>
                  </a:lnTo>
                  <a:lnTo>
                    <a:pt x="243" y="36"/>
                  </a:lnTo>
                  <a:lnTo>
                    <a:pt x="271" y="54"/>
                  </a:lnTo>
                  <a:lnTo>
                    <a:pt x="288" y="81"/>
                  </a:lnTo>
                  <a:lnTo>
                    <a:pt x="306" y="109"/>
                  </a:lnTo>
                  <a:lnTo>
                    <a:pt x="316" y="135"/>
                  </a:lnTo>
                  <a:lnTo>
                    <a:pt x="316" y="172"/>
                  </a:lnTo>
                  <a:lnTo>
                    <a:pt x="325" y="172"/>
                  </a:lnTo>
                  <a:lnTo>
                    <a:pt x="325" y="208"/>
                  </a:lnTo>
                  <a:lnTo>
                    <a:pt x="316" y="226"/>
                  </a:lnTo>
                  <a:lnTo>
                    <a:pt x="316" y="235"/>
                  </a:lnTo>
                  <a:lnTo>
                    <a:pt x="306" y="235"/>
                  </a:lnTo>
                  <a:lnTo>
                    <a:pt x="306" y="244"/>
                  </a:lnTo>
                  <a:lnTo>
                    <a:pt x="316" y="208"/>
                  </a:lnTo>
                  <a:lnTo>
                    <a:pt x="316" y="172"/>
                  </a:lnTo>
                  <a:lnTo>
                    <a:pt x="325" y="172"/>
                  </a:lnTo>
                  <a:close/>
                  <a:moveTo>
                    <a:pt x="171" y="344"/>
                  </a:moveTo>
                  <a:lnTo>
                    <a:pt x="189" y="344"/>
                  </a:lnTo>
                  <a:lnTo>
                    <a:pt x="217" y="334"/>
                  </a:lnTo>
                  <a:lnTo>
                    <a:pt x="253" y="316"/>
                  </a:lnTo>
                  <a:lnTo>
                    <a:pt x="262" y="307"/>
                  </a:lnTo>
                  <a:lnTo>
                    <a:pt x="262" y="298"/>
                  </a:lnTo>
                  <a:lnTo>
                    <a:pt x="271" y="298"/>
                  </a:lnTo>
                  <a:lnTo>
                    <a:pt x="243" y="316"/>
                  </a:lnTo>
                  <a:lnTo>
                    <a:pt x="217" y="325"/>
                  </a:lnTo>
                  <a:lnTo>
                    <a:pt x="189" y="334"/>
                  </a:lnTo>
                  <a:lnTo>
                    <a:pt x="189" y="344"/>
                  </a:lnTo>
                  <a:lnTo>
                    <a:pt x="180" y="344"/>
                  </a:lnTo>
                  <a:lnTo>
                    <a:pt x="171" y="344"/>
                  </a:lnTo>
                  <a:close/>
                </a:path>
              </a:pathLst>
            </a:custGeom>
            <a:solidFill>
              <a:srgbClr val="87FFFF"/>
            </a:solidFill>
            <a:ln w="9525">
              <a:noFill/>
              <a:round/>
              <a:headEnd/>
              <a:tailEnd/>
            </a:ln>
          </p:spPr>
          <p:txBody>
            <a:bodyPr>
              <a:prstTxWarp prst="textNoShape">
                <a:avLst/>
              </a:prstTxWarp>
            </a:bodyPr>
            <a:lstStyle/>
            <a:p>
              <a:endParaRPr lang="en-US"/>
            </a:p>
          </p:txBody>
        </p:sp>
        <p:sp>
          <p:nvSpPr>
            <p:cNvPr id="47329" name="Freeform 215"/>
            <p:cNvSpPr>
              <a:spLocks noChangeAspect="1"/>
            </p:cNvSpPr>
            <p:nvPr/>
          </p:nvSpPr>
          <p:spPr bwMode="auto">
            <a:xfrm>
              <a:off x="1171" y="2745"/>
              <a:ext cx="30" cy="33"/>
            </a:xfrm>
            <a:custGeom>
              <a:avLst/>
              <a:gdLst>
                <a:gd name="T0" fmla="*/ 298 w 298"/>
                <a:gd name="T1" fmla="*/ 163 h 325"/>
                <a:gd name="T2" fmla="*/ 298 w 298"/>
                <a:gd name="T3" fmla="*/ 126 h 325"/>
                <a:gd name="T4" fmla="*/ 288 w 298"/>
                <a:gd name="T5" fmla="*/ 100 h 325"/>
                <a:gd name="T6" fmla="*/ 270 w 298"/>
                <a:gd name="T7" fmla="*/ 72 h 325"/>
                <a:gd name="T8" fmla="*/ 253 w 298"/>
                <a:gd name="T9" fmla="*/ 45 h 325"/>
                <a:gd name="T10" fmla="*/ 225 w 298"/>
                <a:gd name="T11" fmla="*/ 27 h 325"/>
                <a:gd name="T12" fmla="*/ 199 w 298"/>
                <a:gd name="T13" fmla="*/ 9 h 325"/>
                <a:gd name="T14" fmla="*/ 171 w 298"/>
                <a:gd name="T15" fmla="*/ 0 h 325"/>
                <a:gd name="T16" fmla="*/ 136 w 298"/>
                <a:gd name="T17" fmla="*/ 0 h 325"/>
                <a:gd name="T18" fmla="*/ 99 w 298"/>
                <a:gd name="T19" fmla="*/ 0 h 325"/>
                <a:gd name="T20" fmla="*/ 63 w 298"/>
                <a:gd name="T21" fmla="*/ 9 h 325"/>
                <a:gd name="T22" fmla="*/ 36 w 298"/>
                <a:gd name="T23" fmla="*/ 27 h 325"/>
                <a:gd name="T24" fmla="*/ 18 w 298"/>
                <a:gd name="T25" fmla="*/ 45 h 325"/>
                <a:gd name="T26" fmla="*/ 0 w 298"/>
                <a:gd name="T27" fmla="*/ 63 h 325"/>
                <a:gd name="T28" fmla="*/ 9 w 298"/>
                <a:gd name="T29" fmla="*/ 63 h 325"/>
                <a:gd name="T30" fmla="*/ 18 w 298"/>
                <a:gd name="T31" fmla="*/ 54 h 325"/>
                <a:gd name="T32" fmla="*/ 45 w 298"/>
                <a:gd name="T33" fmla="*/ 27 h 325"/>
                <a:gd name="T34" fmla="*/ 72 w 298"/>
                <a:gd name="T35" fmla="*/ 17 h 325"/>
                <a:gd name="T36" fmla="*/ 99 w 298"/>
                <a:gd name="T37" fmla="*/ 9 h 325"/>
                <a:gd name="T38" fmla="*/ 136 w 298"/>
                <a:gd name="T39" fmla="*/ 0 h 325"/>
                <a:gd name="T40" fmla="*/ 162 w 298"/>
                <a:gd name="T41" fmla="*/ 9 h 325"/>
                <a:gd name="T42" fmla="*/ 199 w 298"/>
                <a:gd name="T43" fmla="*/ 17 h 325"/>
                <a:gd name="T44" fmla="*/ 225 w 298"/>
                <a:gd name="T45" fmla="*/ 27 h 325"/>
                <a:gd name="T46" fmla="*/ 244 w 298"/>
                <a:gd name="T47" fmla="*/ 54 h 325"/>
                <a:gd name="T48" fmla="*/ 270 w 298"/>
                <a:gd name="T49" fmla="*/ 72 h 325"/>
                <a:gd name="T50" fmla="*/ 280 w 298"/>
                <a:gd name="T51" fmla="*/ 100 h 325"/>
                <a:gd name="T52" fmla="*/ 288 w 298"/>
                <a:gd name="T53" fmla="*/ 135 h 325"/>
                <a:gd name="T54" fmla="*/ 298 w 298"/>
                <a:gd name="T55" fmla="*/ 163 h 325"/>
                <a:gd name="T56" fmla="*/ 298 w 298"/>
                <a:gd name="T57" fmla="*/ 199 h 325"/>
                <a:gd name="T58" fmla="*/ 288 w 298"/>
                <a:gd name="T59" fmla="*/ 235 h 325"/>
                <a:gd name="T60" fmla="*/ 280 w 298"/>
                <a:gd name="T61" fmla="*/ 244 h 325"/>
                <a:gd name="T62" fmla="*/ 270 w 298"/>
                <a:gd name="T63" fmla="*/ 252 h 325"/>
                <a:gd name="T64" fmla="*/ 270 w 298"/>
                <a:gd name="T65" fmla="*/ 262 h 325"/>
                <a:gd name="T66" fmla="*/ 262 w 298"/>
                <a:gd name="T67" fmla="*/ 270 h 325"/>
                <a:gd name="T68" fmla="*/ 253 w 298"/>
                <a:gd name="T69" fmla="*/ 280 h 325"/>
                <a:gd name="T70" fmla="*/ 253 w 298"/>
                <a:gd name="T71" fmla="*/ 289 h 325"/>
                <a:gd name="T72" fmla="*/ 225 w 298"/>
                <a:gd name="T73" fmla="*/ 307 h 325"/>
                <a:gd name="T74" fmla="*/ 199 w 298"/>
                <a:gd name="T75" fmla="*/ 316 h 325"/>
                <a:gd name="T76" fmla="*/ 171 w 298"/>
                <a:gd name="T77" fmla="*/ 325 h 325"/>
                <a:gd name="T78" fmla="*/ 181 w 298"/>
                <a:gd name="T79" fmla="*/ 325 h 325"/>
                <a:gd name="T80" fmla="*/ 181 w 298"/>
                <a:gd name="T81" fmla="*/ 316 h 325"/>
                <a:gd name="T82" fmla="*/ 189 w 298"/>
                <a:gd name="T83" fmla="*/ 316 h 325"/>
                <a:gd name="T84" fmla="*/ 199 w 298"/>
                <a:gd name="T85" fmla="*/ 316 h 325"/>
                <a:gd name="T86" fmla="*/ 225 w 298"/>
                <a:gd name="T87" fmla="*/ 298 h 325"/>
                <a:gd name="T88" fmla="*/ 244 w 298"/>
                <a:gd name="T89" fmla="*/ 280 h 325"/>
                <a:gd name="T90" fmla="*/ 270 w 298"/>
                <a:gd name="T91" fmla="*/ 252 h 325"/>
                <a:gd name="T92" fmla="*/ 280 w 298"/>
                <a:gd name="T93" fmla="*/ 226 h 325"/>
                <a:gd name="T94" fmla="*/ 288 w 298"/>
                <a:gd name="T95" fmla="*/ 199 h 325"/>
                <a:gd name="T96" fmla="*/ 298 w 298"/>
                <a:gd name="T97" fmla="*/ 163 h 325"/>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98"/>
                <a:gd name="T148" fmla="*/ 0 h 325"/>
                <a:gd name="T149" fmla="*/ 298 w 298"/>
                <a:gd name="T150" fmla="*/ 325 h 325"/>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98" h="325">
                  <a:moveTo>
                    <a:pt x="298" y="163"/>
                  </a:moveTo>
                  <a:lnTo>
                    <a:pt x="298" y="126"/>
                  </a:lnTo>
                  <a:lnTo>
                    <a:pt x="288" y="100"/>
                  </a:lnTo>
                  <a:lnTo>
                    <a:pt x="270" y="72"/>
                  </a:lnTo>
                  <a:lnTo>
                    <a:pt x="253" y="45"/>
                  </a:lnTo>
                  <a:lnTo>
                    <a:pt x="225" y="27"/>
                  </a:lnTo>
                  <a:lnTo>
                    <a:pt x="199" y="9"/>
                  </a:lnTo>
                  <a:lnTo>
                    <a:pt x="171" y="0"/>
                  </a:lnTo>
                  <a:lnTo>
                    <a:pt x="136" y="0"/>
                  </a:lnTo>
                  <a:lnTo>
                    <a:pt x="99" y="0"/>
                  </a:lnTo>
                  <a:lnTo>
                    <a:pt x="63" y="9"/>
                  </a:lnTo>
                  <a:lnTo>
                    <a:pt x="36" y="27"/>
                  </a:lnTo>
                  <a:lnTo>
                    <a:pt x="18" y="45"/>
                  </a:lnTo>
                  <a:lnTo>
                    <a:pt x="0" y="63"/>
                  </a:lnTo>
                  <a:lnTo>
                    <a:pt x="9" y="63"/>
                  </a:lnTo>
                  <a:lnTo>
                    <a:pt x="18" y="54"/>
                  </a:lnTo>
                  <a:lnTo>
                    <a:pt x="45" y="27"/>
                  </a:lnTo>
                  <a:lnTo>
                    <a:pt x="72" y="17"/>
                  </a:lnTo>
                  <a:lnTo>
                    <a:pt x="99" y="9"/>
                  </a:lnTo>
                  <a:lnTo>
                    <a:pt x="136" y="0"/>
                  </a:lnTo>
                  <a:lnTo>
                    <a:pt x="162" y="9"/>
                  </a:lnTo>
                  <a:lnTo>
                    <a:pt x="199" y="17"/>
                  </a:lnTo>
                  <a:lnTo>
                    <a:pt x="225" y="27"/>
                  </a:lnTo>
                  <a:lnTo>
                    <a:pt x="244" y="54"/>
                  </a:lnTo>
                  <a:lnTo>
                    <a:pt x="270" y="72"/>
                  </a:lnTo>
                  <a:lnTo>
                    <a:pt x="280" y="100"/>
                  </a:lnTo>
                  <a:lnTo>
                    <a:pt x="288" y="135"/>
                  </a:lnTo>
                  <a:lnTo>
                    <a:pt x="298" y="163"/>
                  </a:lnTo>
                  <a:lnTo>
                    <a:pt x="298" y="199"/>
                  </a:lnTo>
                  <a:lnTo>
                    <a:pt x="288" y="235"/>
                  </a:lnTo>
                  <a:lnTo>
                    <a:pt x="280" y="244"/>
                  </a:lnTo>
                  <a:lnTo>
                    <a:pt x="270" y="252"/>
                  </a:lnTo>
                  <a:lnTo>
                    <a:pt x="270" y="262"/>
                  </a:lnTo>
                  <a:lnTo>
                    <a:pt x="262" y="270"/>
                  </a:lnTo>
                  <a:lnTo>
                    <a:pt x="253" y="280"/>
                  </a:lnTo>
                  <a:lnTo>
                    <a:pt x="253" y="289"/>
                  </a:lnTo>
                  <a:lnTo>
                    <a:pt x="225" y="307"/>
                  </a:lnTo>
                  <a:lnTo>
                    <a:pt x="199" y="316"/>
                  </a:lnTo>
                  <a:lnTo>
                    <a:pt x="171" y="325"/>
                  </a:lnTo>
                  <a:lnTo>
                    <a:pt x="181" y="325"/>
                  </a:lnTo>
                  <a:lnTo>
                    <a:pt x="181" y="316"/>
                  </a:lnTo>
                  <a:lnTo>
                    <a:pt x="189" y="316"/>
                  </a:lnTo>
                  <a:lnTo>
                    <a:pt x="199" y="316"/>
                  </a:lnTo>
                  <a:lnTo>
                    <a:pt x="225" y="298"/>
                  </a:lnTo>
                  <a:lnTo>
                    <a:pt x="244" y="280"/>
                  </a:lnTo>
                  <a:lnTo>
                    <a:pt x="270" y="252"/>
                  </a:lnTo>
                  <a:lnTo>
                    <a:pt x="280" y="226"/>
                  </a:lnTo>
                  <a:lnTo>
                    <a:pt x="288" y="199"/>
                  </a:lnTo>
                  <a:lnTo>
                    <a:pt x="298" y="163"/>
                  </a:lnTo>
                  <a:close/>
                </a:path>
              </a:pathLst>
            </a:custGeom>
            <a:solidFill>
              <a:srgbClr val="8CFFFF"/>
            </a:solidFill>
            <a:ln w="9525">
              <a:noFill/>
              <a:round/>
              <a:headEnd/>
              <a:tailEnd/>
            </a:ln>
          </p:spPr>
          <p:txBody>
            <a:bodyPr>
              <a:prstTxWarp prst="textNoShape">
                <a:avLst/>
              </a:prstTxWarp>
            </a:bodyPr>
            <a:lstStyle/>
            <a:p>
              <a:endParaRPr lang="en-US"/>
            </a:p>
          </p:txBody>
        </p:sp>
        <p:sp>
          <p:nvSpPr>
            <p:cNvPr id="47330" name="Freeform 216"/>
            <p:cNvSpPr>
              <a:spLocks noChangeAspect="1"/>
            </p:cNvSpPr>
            <p:nvPr/>
          </p:nvSpPr>
          <p:spPr bwMode="auto">
            <a:xfrm>
              <a:off x="1172" y="2745"/>
              <a:ext cx="29" cy="32"/>
            </a:xfrm>
            <a:custGeom>
              <a:avLst/>
              <a:gdLst>
                <a:gd name="T0" fmla="*/ 289 w 289"/>
                <a:gd name="T1" fmla="*/ 163 h 316"/>
                <a:gd name="T2" fmla="*/ 279 w 289"/>
                <a:gd name="T3" fmla="*/ 135 h 316"/>
                <a:gd name="T4" fmla="*/ 271 w 289"/>
                <a:gd name="T5" fmla="*/ 100 h 316"/>
                <a:gd name="T6" fmla="*/ 261 w 289"/>
                <a:gd name="T7" fmla="*/ 72 h 316"/>
                <a:gd name="T8" fmla="*/ 235 w 289"/>
                <a:gd name="T9" fmla="*/ 54 h 316"/>
                <a:gd name="T10" fmla="*/ 216 w 289"/>
                <a:gd name="T11" fmla="*/ 27 h 316"/>
                <a:gd name="T12" fmla="*/ 190 w 289"/>
                <a:gd name="T13" fmla="*/ 17 h 316"/>
                <a:gd name="T14" fmla="*/ 153 w 289"/>
                <a:gd name="T15" fmla="*/ 9 h 316"/>
                <a:gd name="T16" fmla="*/ 127 w 289"/>
                <a:gd name="T17" fmla="*/ 0 h 316"/>
                <a:gd name="T18" fmla="*/ 90 w 289"/>
                <a:gd name="T19" fmla="*/ 9 h 316"/>
                <a:gd name="T20" fmla="*/ 63 w 289"/>
                <a:gd name="T21" fmla="*/ 17 h 316"/>
                <a:gd name="T22" fmla="*/ 36 w 289"/>
                <a:gd name="T23" fmla="*/ 27 h 316"/>
                <a:gd name="T24" fmla="*/ 9 w 289"/>
                <a:gd name="T25" fmla="*/ 54 h 316"/>
                <a:gd name="T26" fmla="*/ 0 w 289"/>
                <a:gd name="T27" fmla="*/ 63 h 316"/>
                <a:gd name="T28" fmla="*/ 9 w 289"/>
                <a:gd name="T29" fmla="*/ 54 h 316"/>
                <a:gd name="T30" fmla="*/ 18 w 289"/>
                <a:gd name="T31" fmla="*/ 54 h 316"/>
                <a:gd name="T32" fmla="*/ 36 w 289"/>
                <a:gd name="T33" fmla="*/ 36 h 316"/>
                <a:gd name="T34" fmla="*/ 63 w 289"/>
                <a:gd name="T35" fmla="*/ 27 h 316"/>
                <a:gd name="T36" fmla="*/ 90 w 289"/>
                <a:gd name="T37" fmla="*/ 17 h 316"/>
                <a:gd name="T38" fmla="*/ 127 w 289"/>
                <a:gd name="T39" fmla="*/ 9 h 316"/>
                <a:gd name="T40" fmla="*/ 153 w 289"/>
                <a:gd name="T41" fmla="*/ 17 h 316"/>
                <a:gd name="T42" fmla="*/ 180 w 289"/>
                <a:gd name="T43" fmla="*/ 27 h 316"/>
                <a:gd name="T44" fmla="*/ 208 w 289"/>
                <a:gd name="T45" fmla="*/ 36 h 316"/>
                <a:gd name="T46" fmla="*/ 235 w 289"/>
                <a:gd name="T47" fmla="*/ 54 h 316"/>
                <a:gd name="T48" fmla="*/ 253 w 289"/>
                <a:gd name="T49" fmla="*/ 81 h 316"/>
                <a:gd name="T50" fmla="*/ 261 w 289"/>
                <a:gd name="T51" fmla="*/ 108 h 316"/>
                <a:gd name="T52" fmla="*/ 271 w 289"/>
                <a:gd name="T53" fmla="*/ 135 h 316"/>
                <a:gd name="T54" fmla="*/ 279 w 289"/>
                <a:gd name="T55" fmla="*/ 163 h 316"/>
                <a:gd name="T56" fmla="*/ 289 w 289"/>
                <a:gd name="T57" fmla="*/ 163 h 316"/>
                <a:gd name="T58" fmla="*/ 279 w 289"/>
                <a:gd name="T59" fmla="*/ 199 h 316"/>
                <a:gd name="T60" fmla="*/ 271 w 289"/>
                <a:gd name="T61" fmla="*/ 226 h 316"/>
                <a:gd name="T62" fmla="*/ 261 w 289"/>
                <a:gd name="T63" fmla="*/ 252 h 316"/>
                <a:gd name="T64" fmla="*/ 235 w 289"/>
                <a:gd name="T65" fmla="*/ 280 h 316"/>
                <a:gd name="T66" fmla="*/ 216 w 289"/>
                <a:gd name="T67" fmla="*/ 298 h 316"/>
                <a:gd name="T68" fmla="*/ 190 w 289"/>
                <a:gd name="T69" fmla="*/ 316 h 316"/>
                <a:gd name="T70" fmla="*/ 180 w 289"/>
                <a:gd name="T71" fmla="*/ 316 h 316"/>
                <a:gd name="T72" fmla="*/ 180 w 289"/>
                <a:gd name="T73" fmla="*/ 307 h 316"/>
                <a:gd name="T74" fmla="*/ 190 w 289"/>
                <a:gd name="T75" fmla="*/ 307 h 316"/>
                <a:gd name="T76" fmla="*/ 208 w 289"/>
                <a:gd name="T77" fmla="*/ 289 h 316"/>
                <a:gd name="T78" fmla="*/ 235 w 289"/>
                <a:gd name="T79" fmla="*/ 270 h 316"/>
                <a:gd name="T80" fmla="*/ 253 w 289"/>
                <a:gd name="T81" fmla="*/ 252 h 316"/>
                <a:gd name="T82" fmla="*/ 261 w 289"/>
                <a:gd name="T83" fmla="*/ 226 h 316"/>
                <a:gd name="T84" fmla="*/ 271 w 289"/>
                <a:gd name="T85" fmla="*/ 199 h 316"/>
                <a:gd name="T86" fmla="*/ 279 w 289"/>
                <a:gd name="T87" fmla="*/ 163 h 316"/>
                <a:gd name="T88" fmla="*/ 289 w 289"/>
                <a:gd name="T89" fmla="*/ 163 h 31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289"/>
                <a:gd name="T136" fmla="*/ 0 h 316"/>
                <a:gd name="T137" fmla="*/ 289 w 289"/>
                <a:gd name="T138" fmla="*/ 316 h 31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289" h="316">
                  <a:moveTo>
                    <a:pt x="289" y="163"/>
                  </a:moveTo>
                  <a:lnTo>
                    <a:pt x="279" y="135"/>
                  </a:lnTo>
                  <a:lnTo>
                    <a:pt x="271" y="100"/>
                  </a:lnTo>
                  <a:lnTo>
                    <a:pt x="261" y="72"/>
                  </a:lnTo>
                  <a:lnTo>
                    <a:pt x="235" y="54"/>
                  </a:lnTo>
                  <a:lnTo>
                    <a:pt x="216" y="27"/>
                  </a:lnTo>
                  <a:lnTo>
                    <a:pt x="190" y="17"/>
                  </a:lnTo>
                  <a:lnTo>
                    <a:pt x="153" y="9"/>
                  </a:lnTo>
                  <a:lnTo>
                    <a:pt x="127" y="0"/>
                  </a:lnTo>
                  <a:lnTo>
                    <a:pt x="90" y="9"/>
                  </a:lnTo>
                  <a:lnTo>
                    <a:pt x="63" y="17"/>
                  </a:lnTo>
                  <a:lnTo>
                    <a:pt x="36" y="27"/>
                  </a:lnTo>
                  <a:lnTo>
                    <a:pt x="9" y="54"/>
                  </a:lnTo>
                  <a:lnTo>
                    <a:pt x="0" y="63"/>
                  </a:lnTo>
                  <a:lnTo>
                    <a:pt x="9" y="54"/>
                  </a:lnTo>
                  <a:lnTo>
                    <a:pt x="18" y="54"/>
                  </a:lnTo>
                  <a:lnTo>
                    <a:pt x="36" y="36"/>
                  </a:lnTo>
                  <a:lnTo>
                    <a:pt x="63" y="27"/>
                  </a:lnTo>
                  <a:lnTo>
                    <a:pt x="90" y="17"/>
                  </a:lnTo>
                  <a:lnTo>
                    <a:pt x="127" y="9"/>
                  </a:lnTo>
                  <a:lnTo>
                    <a:pt x="153" y="17"/>
                  </a:lnTo>
                  <a:lnTo>
                    <a:pt x="180" y="27"/>
                  </a:lnTo>
                  <a:lnTo>
                    <a:pt x="208" y="36"/>
                  </a:lnTo>
                  <a:lnTo>
                    <a:pt x="235" y="54"/>
                  </a:lnTo>
                  <a:lnTo>
                    <a:pt x="253" y="81"/>
                  </a:lnTo>
                  <a:lnTo>
                    <a:pt x="261" y="108"/>
                  </a:lnTo>
                  <a:lnTo>
                    <a:pt x="271" y="135"/>
                  </a:lnTo>
                  <a:lnTo>
                    <a:pt x="279" y="163"/>
                  </a:lnTo>
                  <a:lnTo>
                    <a:pt x="289" y="163"/>
                  </a:lnTo>
                  <a:lnTo>
                    <a:pt x="279" y="199"/>
                  </a:lnTo>
                  <a:lnTo>
                    <a:pt x="271" y="226"/>
                  </a:lnTo>
                  <a:lnTo>
                    <a:pt x="261" y="252"/>
                  </a:lnTo>
                  <a:lnTo>
                    <a:pt x="235" y="280"/>
                  </a:lnTo>
                  <a:lnTo>
                    <a:pt x="216" y="298"/>
                  </a:lnTo>
                  <a:lnTo>
                    <a:pt x="190" y="316"/>
                  </a:lnTo>
                  <a:lnTo>
                    <a:pt x="180" y="316"/>
                  </a:lnTo>
                  <a:lnTo>
                    <a:pt x="180" y="307"/>
                  </a:lnTo>
                  <a:lnTo>
                    <a:pt x="190" y="307"/>
                  </a:lnTo>
                  <a:lnTo>
                    <a:pt x="208" y="289"/>
                  </a:lnTo>
                  <a:lnTo>
                    <a:pt x="235" y="270"/>
                  </a:lnTo>
                  <a:lnTo>
                    <a:pt x="253" y="252"/>
                  </a:lnTo>
                  <a:lnTo>
                    <a:pt x="261" y="226"/>
                  </a:lnTo>
                  <a:lnTo>
                    <a:pt x="271" y="199"/>
                  </a:lnTo>
                  <a:lnTo>
                    <a:pt x="279" y="163"/>
                  </a:lnTo>
                  <a:lnTo>
                    <a:pt x="289" y="163"/>
                  </a:lnTo>
                  <a:close/>
                </a:path>
              </a:pathLst>
            </a:custGeom>
            <a:solidFill>
              <a:srgbClr val="91FFFF"/>
            </a:solidFill>
            <a:ln w="9525">
              <a:noFill/>
              <a:round/>
              <a:headEnd/>
              <a:tailEnd/>
            </a:ln>
          </p:spPr>
          <p:txBody>
            <a:bodyPr>
              <a:prstTxWarp prst="textNoShape">
                <a:avLst/>
              </a:prstTxWarp>
            </a:bodyPr>
            <a:lstStyle/>
            <a:p>
              <a:endParaRPr lang="en-US"/>
            </a:p>
          </p:txBody>
        </p:sp>
        <p:sp>
          <p:nvSpPr>
            <p:cNvPr id="47331" name="Freeform 217"/>
            <p:cNvSpPr>
              <a:spLocks noChangeAspect="1"/>
            </p:cNvSpPr>
            <p:nvPr/>
          </p:nvSpPr>
          <p:spPr bwMode="auto">
            <a:xfrm>
              <a:off x="1174" y="2746"/>
              <a:ext cx="26" cy="30"/>
            </a:xfrm>
            <a:custGeom>
              <a:avLst/>
              <a:gdLst>
                <a:gd name="T0" fmla="*/ 261 w 261"/>
                <a:gd name="T1" fmla="*/ 154 h 298"/>
                <a:gd name="T2" fmla="*/ 253 w 261"/>
                <a:gd name="T3" fmla="*/ 126 h 298"/>
                <a:gd name="T4" fmla="*/ 243 w 261"/>
                <a:gd name="T5" fmla="*/ 99 h 298"/>
                <a:gd name="T6" fmla="*/ 235 w 261"/>
                <a:gd name="T7" fmla="*/ 72 h 298"/>
                <a:gd name="T8" fmla="*/ 217 w 261"/>
                <a:gd name="T9" fmla="*/ 45 h 298"/>
                <a:gd name="T10" fmla="*/ 190 w 261"/>
                <a:gd name="T11" fmla="*/ 27 h 298"/>
                <a:gd name="T12" fmla="*/ 162 w 261"/>
                <a:gd name="T13" fmla="*/ 18 h 298"/>
                <a:gd name="T14" fmla="*/ 135 w 261"/>
                <a:gd name="T15" fmla="*/ 8 h 298"/>
                <a:gd name="T16" fmla="*/ 109 w 261"/>
                <a:gd name="T17" fmla="*/ 0 h 298"/>
                <a:gd name="T18" fmla="*/ 72 w 261"/>
                <a:gd name="T19" fmla="*/ 8 h 298"/>
                <a:gd name="T20" fmla="*/ 45 w 261"/>
                <a:gd name="T21" fmla="*/ 18 h 298"/>
                <a:gd name="T22" fmla="*/ 18 w 261"/>
                <a:gd name="T23" fmla="*/ 27 h 298"/>
                <a:gd name="T24" fmla="*/ 0 w 261"/>
                <a:gd name="T25" fmla="*/ 45 h 298"/>
                <a:gd name="T26" fmla="*/ 9 w 261"/>
                <a:gd name="T27" fmla="*/ 45 h 298"/>
                <a:gd name="T28" fmla="*/ 18 w 261"/>
                <a:gd name="T29" fmla="*/ 45 h 298"/>
                <a:gd name="T30" fmla="*/ 27 w 261"/>
                <a:gd name="T31" fmla="*/ 36 h 298"/>
                <a:gd name="T32" fmla="*/ 45 w 261"/>
                <a:gd name="T33" fmla="*/ 18 h 298"/>
                <a:gd name="T34" fmla="*/ 72 w 261"/>
                <a:gd name="T35" fmla="*/ 8 h 298"/>
                <a:gd name="T36" fmla="*/ 109 w 261"/>
                <a:gd name="T37" fmla="*/ 8 h 298"/>
                <a:gd name="T38" fmla="*/ 135 w 261"/>
                <a:gd name="T39" fmla="*/ 8 h 298"/>
                <a:gd name="T40" fmla="*/ 162 w 261"/>
                <a:gd name="T41" fmla="*/ 18 h 298"/>
                <a:gd name="T42" fmla="*/ 190 w 261"/>
                <a:gd name="T43" fmla="*/ 36 h 298"/>
                <a:gd name="T44" fmla="*/ 208 w 261"/>
                <a:gd name="T45" fmla="*/ 54 h 298"/>
                <a:gd name="T46" fmla="*/ 226 w 261"/>
                <a:gd name="T47" fmla="*/ 72 h 298"/>
                <a:gd name="T48" fmla="*/ 243 w 261"/>
                <a:gd name="T49" fmla="*/ 99 h 298"/>
                <a:gd name="T50" fmla="*/ 253 w 261"/>
                <a:gd name="T51" fmla="*/ 126 h 298"/>
                <a:gd name="T52" fmla="*/ 253 w 261"/>
                <a:gd name="T53" fmla="*/ 154 h 298"/>
                <a:gd name="T54" fmla="*/ 261 w 261"/>
                <a:gd name="T55" fmla="*/ 154 h 298"/>
                <a:gd name="T56" fmla="*/ 253 w 261"/>
                <a:gd name="T57" fmla="*/ 190 h 298"/>
                <a:gd name="T58" fmla="*/ 243 w 261"/>
                <a:gd name="T59" fmla="*/ 217 h 298"/>
                <a:gd name="T60" fmla="*/ 235 w 261"/>
                <a:gd name="T61" fmla="*/ 243 h 298"/>
                <a:gd name="T62" fmla="*/ 217 w 261"/>
                <a:gd name="T63" fmla="*/ 261 h 298"/>
                <a:gd name="T64" fmla="*/ 190 w 261"/>
                <a:gd name="T65" fmla="*/ 280 h 298"/>
                <a:gd name="T66" fmla="*/ 172 w 261"/>
                <a:gd name="T67" fmla="*/ 298 h 298"/>
                <a:gd name="T68" fmla="*/ 172 w 261"/>
                <a:gd name="T69" fmla="*/ 289 h 298"/>
                <a:gd name="T70" fmla="*/ 190 w 261"/>
                <a:gd name="T71" fmla="*/ 280 h 298"/>
                <a:gd name="T72" fmla="*/ 208 w 261"/>
                <a:gd name="T73" fmla="*/ 261 h 298"/>
                <a:gd name="T74" fmla="*/ 226 w 261"/>
                <a:gd name="T75" fmla="*/ 235 h 298"/>
                <a:gd name="T76" fmla="*/ 243 w 261"/>
                <a:gd name="T77" fmla="*/ 217 h 298"/>
                <a:gd name="T78" fmla="*/ 253 w 261"/>
                <a:gd name="T79" fmla="*/ 190 h 298"/>
                <a:gd name="T80" fmla="*/ 253 w 261"/>
                <a:gd name="T81" fmla="*/ 154 h 298"/>
                <a:gd name="T82" fmla="*/ 261 w 261"/>
                <a:gd name="T83" fmla="*/ 154 h 298"/>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61"/>
                <a:gd name="T127" fmla="*/ 0 h 298"/>
                <a:gd name="T128" fmla="*/ 261 w 261"/>
                <a:gd name="T129" fmla="*/ 298 h 298"/>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61" h="298">
                  <a:moveTo>
                    <a:pt x="261" y="154"/>
                  </a:moveTo>
                  <a:lnTo>
                    <a:pt x="253" y="126"/>
                  </a:lnTo>
                  <a:lnTo>
                    <a:pt x="243" y="99"/>
                  </a:lnTo>
                  <a:lnTo>
                    <a:pt x="235" y="72"/>
                  </a:lnTo>
                  <a:lnTo>
                    <a:pt x="217" y="45"/>
                  </a:lnTo>
                  <a:lnTo>
                    <a:pt x="190" y="27"/>
                  </a:lnTo>
                  <a:lnTo>
                    <a:pt x="162" y="18"/>
                  </a:lnTo>
                  <a:lnTo>
                    <a:pt x="135" y="8"/>
                  </a:lnTo>
                  <a:lnTo>
                    <a:pt x="109" y="0"/>
                  </a:lnTo>
                  <a:lnTo>
                    <a:pt x="72" y="8"/>
                  </a:lnTo>
                  <a:lnTo>
                    <a:pt x="45" y="18"/>
                  </a:lnTo>
                  <a:lnTo>
                    <a:pt x="18" y="27"/>
                  </a:lnTo>
                  <a:lnTo>
                    <a:pt x="0" y="45"/>
                  </a:lnTo>
                  <a:lnTo>
                    <a:pt x="9" y="45"/>
                  </a:lnTo>
                  <a:lnTo>
                    <a:pt x="18" y="45"/>
                  </a:lnTo>
                  <a:lnTo>
                    <a:pt x="27" y="36"/>
                  </a:lnTo>
                  <a:lnTo>
                    <a:pt x="45" y="18"/>
                  </a:lnTo>
                  <a:lnTo>
                    <a:pt x="72" y="8"/>
                  </a:lnTo>
                  <a:lnTo>
                    <a:pt x="109" y="8"/>
                  </a:lnTo>
                  <a:lnTo>
                    <a:pt x="135" y="8"/>
                  </a:lnTo>
                  <a:lnTo>
                    <a:pt x="162" y="18"/>
                  </a:lnTo>
                  <a:lnTo>
                    <a:pt x="190" y="36"/>
                  </a:lnTo>
                  <a:lnTo>
                    <a:pt x="208" y="54"/>
                  </a:lnTo>
                  <a:lnTo>
                    <a:pt x="226" y="72"/>
                  </a:lnTo>
                  <a:lnTo>
                    <a:pt x="243" y="99"/>
                  </a:lnTo>
                  <a:lnTo>
                    <a:pt x="253" y="126"/>
                  </a:lnTo>
                  <a:lnTo>
                    <a:pt x="253" y="154"/>
                  </a:lnTo>
                  <a:lnTo>
                    <a:pt x="261" y="154"/>
                  </a:lnTo>
                  <a:lnTo>
                    <a:pt x="253" y="190"/>
                  </a:lnTo>
                  <a:lnTo>
                    <a:pt x="243" y="217"/>
                  </a:lnTo>
                  <a:lnTo>
                    <a:pt x="235" y="243"/>
                  </a:lnTo>
                  <a:lnTo>
                    <a:pt x="217" y="261"/>
                  </a:lnTo>
                  <a:lnTo>
                    <a:pt x="190" y="280"/>
                  </a:lnTo>
                  <a:lnTo>
                    <a:pt x="172" y="298"/>
                  </a:lnTo>
                  <a:lnTo>
                    <a:pt x="172" y="289"/>
                  </a:lnTo>
                  <a:lnTo>
                    <a:pt x="190" y="280"/>
                  </a:lnTo>
                  <a:lnTo>
                    <a:pt x="208" y="261"/>
                  </a:lnTo>
                  <a:lnTo>
                    <a:pt x="226" y="235"/>
                  </a:lnTo>
                  <a:lnTo>
                    <a:pt x="243" y="217"/>
                  </a:lnTo>
                  <a:lnTo>
                    <a:pt x="253" y="190"/>
                  </a:lnTo>
                  <a:lnTo>
                    <a:pt x="253" y="154"/>
                  </a:lnTo>
                  <a:lnTo>
                    <a:pt x="261" y="154"/>
                  </a:lnTo>
                  <a:close/>
                </a:path>
              </a:pathLst>
            </a:custGeom>
            <a:solidFill>
              <a:srgbClr val="96FFFF"/>
            </a:solidFill>
            <a:ln w="9525">
              <a:noFill/>
              <a:round/>
              <a:headEnd/>
              <a:tailEnd/>
            </a:ln>
          </p:spPr>
          <p:txBody>
            <a:bodyPr>
              <a:prstTxWarp prst="textNoShape">
                <a:avLst/>
              </a:prstTxWarp>
            </a:bodyPr>
            <a:lstStyle/>
            <a:p>
              <a:endParaRPr lang="en-US"/>
            </a:p>
          </p:txBody>
        </p:sp>
        <p:sp>
          <p:nvSpPr>
            <p:cNvPr id="47332" name="Freeform 218"/>
            <p:cNvSpPr>
              <a:spLocks noChangeAspect="1"/>
            </p:cNvSpPr>
            <p:nvPr/>
          </p:nvSpPr>
          <p:spPr bwMode="auto">
            <a:xfrm>
              <a:off x="1175" y="2747"/>
              <a:ext cx="24" cy="28"/>
            </a:xfrm>
            <a:custGeom>
              <a:avLst/>
              <a:gdLst>
                <a:gd name="T0" fmla="*/ 235 w 235"/>
                <a:gd name="T1" fmla="*/ 146 h 281"/>
                <a:gd name="T2" fmla="*/ 235 w 235"/>
                <a:gd name="T3" fmla="*/ 118 h 281"/>
                <a:gd name="T4" fmla="*/ 225 w 235"/>
                <a:gd name="T5" fmla="*/ 91 h 281"/>
                <a:gd name="T6" fmla="*/ 208 w 235"/>
                <a:gd name="T7" fmla="*/ 64 h 281"/>
                <a:gd name="T8" fmla="*/ 190 w 235"/>
                <a:gd name="T9" fmla="*/ 46 h 281"/>
                <a:gd name="T10" fmla="*/ 172 w 235"/>
                <a:gd name="T11" fmla="*/ 28 h 281"/>
                <a:gd name="T12" fmla="*/ 144 w 235"/>
                <a:gd name="T13" fmla="*/ 10 h 281"/>
                <a:gd name="T14" fmla="*/ 117 w 235"/>
                <a:gd name="T15" fmla="*/ 0 h 281"/>
                <a:gd name="T16" fmla="*/ 91 w 235"/>
                <a:gd name="T17" fmla="*/ 0 h 281"/>
                <a:gd name="T18" fmla="*/ 54 w 235"/>
                <a:gd name="T19" fmla="*/ 0 h 281"/>
                <a:gd name="T20" fmla="*/ 27 w 235"/>
                <a:gd name="T21" fmla="*/ 10 h 281"/>
                <a:gd name="T22" fmla="*/ 9 w 235"/>
                <a:gd name="T23" fmla="*/ 28 h 281"/>
                <a:gd name="T24" fmla="*/ 0 w 235"/>
                <a:gd name="T25" fmla="*/ 37 h 281"/>
                <a:gd name="T26" fmla="*/ 9 w 235"/>
                <a:gd name="T27" fmla="*/ 28 h 281"/>
                <a:gd name="T28" fmla="*/ 36 w 235"/>
                <a:gd name="T29" fmla="*/ 19 h 281"/>
                <a:gd name="T30" fmla="*/ 63 w 235"/>
                <a:gd name="T31" fmla="*/ 10 h 281"/>
                <a:gd name="T32" fmla="*/ 91 w 235"/>
                <a:gd name="T33" fmla="*/ 10 h 281"/>
                <a:gd name="T34" fmla="*/ 117 w 235"/>
                <a:gd name="T35" fmla="*/ 10 h 281"/>
                <a:gd name="T36" fmla="*/ 144 w 235"/>
                <a:gd name="T37" fmla="*/ 19 h 281"/>
                <a:gd name="T38" fmla="*/ 162 w 235"/>
                <a:gd name="T39" fmla="*/ 28 h 281"/>
                <a:gd name="T40" fmla="*/ 190 w 235"/>
                <a:gd name="T41" fmla="*/ 46 h 281"/>
                <a:gd name="T42" fmla="*/ 208 w 235"/>
                <a:gd name="T43" fmla="*/ 73 h 281"/>
                <a:gd name="T44" fmla="*/ 217 w 235"/>
                <a:gd name="T45" fmla="*/ 91 h 281"/>
                <a:gd name="T46" fmla="*/ 225 w 235"/>
                <a:gd name="T47" fmla="*/ 118 h 281"/>
                <a:gd name="T48" fmla="*/ 225 w 235"/>
                <a:gd name="T49" fmla="*/ 146 h 281"/>
                <a:gd name="T50" fmla="*/ 235 w 235"/>
                <a:gd name="T51" fmla="*/ 146 h 281"/>
                <a:gd name="T52" fmla="*/ 235 w 235"/>
                <a:gd name="T53" fmla="*/ 182 h 281"/>
                <a:gd name="T54" fmla="*/ 225 w 235"/>
                <a:gd name="T55" fmla="*/ 209 h 281"/>
                <a:gd name="T56" fmla="*/ 208 w 235"/>
                <a:gd name="T57" fmla="*/ 227 h 281"/>
                <a:gd name="T58" fmla="*/ 190 w 235"/>
                <a:gd name="T59" fmla="*/ 253 h 281"/>
                <a:gd name="T60" fmla="*/ 172 w 235"/>
                <a:gd name="T61" fmla="*/ 272 h 281"/>
                <a:gd name="T62" fmla="*/ 154 w 235"/>
                <a:gd name="T63" fmla="*/ 281 h 281"/>
                <a:gd name="T64" fmla="*/ 154 w 235"/>
                <a:gd name="T65" fmla="*/ 272 h 281"/>
                <a:gd name="T66" fmla="*/ 162 w 235"/>
                <a:gd name="T67" fmla="*/ 272 h 281"/>
                <a:gd name="T68" fmla="*/ 162 w 235"/>
                <a:gd name="T69" fmla="*/ 263 h 281"/>
                <a:gd name="T70" fmla="*/ 190 w 235"/>
                <a:gd name="T71" fmla="*/ 245 h 281"/>
                <a:gd name="T72" fmla="*/ 208 w 235"/>
                <a:gd name="T73" fmla="*/ 227 h 281"/>
                <a:gd name="T74" fmla="*/ 217 w 235"/>
                <a:gd name="T75" fmla="*/ 200 h 281"/>
                <a:gd name="T76" fmla="*/ 225 w 235"/>
                <a:gd name="T77" fmla="*/ 172 h 281"/>
                <a:gd name="T78" fmla="*/ 225 w 235"/>
                <a:gd name="T79" fmla="*/ 146 h 281"/>
                <a:gd name="T80" fmla="*/ 235 w 235"/>
                <a:gd name="T81" fmla="*/ 146 h 28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35"/>
                <a:gd name="T124" fmla="*/ 0 h 281"/>
                <a:gd name="T125" fmla="*/ 235 w 235"/>
                <a:gd name="T126" fmla="*/ 281 h 281"/>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35" h="281">
                  <a:moveTo>
                    <a:pt x="235" y="146"/>
                  </a:moveTo>
                  <a:lnTo>
                    <a:pt x="235" y="118"/>
                  </a:lnTo>
                  <a:lnTo>
                    <a:pt x="225" y="91"/>
                  </a:lnTo>
                  <a:lnTo>
                    <a:pt x="208" y="64"/>
                  </a:lnTo>
                  <a:lnTo>
                    <a:pt x="190" y="46"/>
                  </a:lnTo>
                  <a:lnTo>
                    <a:pt x="172" y="28"/>
                  </a:lnTo>
                  <a:lnTo>
                    <a:pt x="144" y="10"/>
                  </a:lnTo>
                  <a:lnTo>
                    <a:pt x="117" y="0"/>
                  </a:lnTo>
                  <a:lnTo>
                    <a:pt x="91" y="0"/>
                  </a:lnTo>
                  <a:lnTo>
                    <a:pt x="54" y="0"/>
                  </a:lnTo>
                  <a:lnTo>
                    <a:pt x="27" y="10"/>
                  </a:lnTo>
                  <a:lnTo>
                    <a:pt x="9" y="28"/>
                  </a:lnTo>
                  <a:lnTo>
                    <a:pt x="0" y="37"/>
                  </a:lnTo>
                  <a:lnTo>
                    <a:pt x="9" y="28"/>
                  </a:lnTo>
                  <a:lnTo>
                    <a:pt x="36" y="19"/>
                  </a:lnTo>
                  <a:lnTo>
                    <a:pt x="63" y="10"/>
                  </a:lnTo>
                  <a:lnTo>
                    <a:pt x="91" y="10"/>
                  </a:lnTo>
                  <a:lnTo>
                    <a:pt x="117" y="10"/>
                  </a:lnTo>
                  <a:lnTo>
                    <a:pt x="144" y="19"/>
                  </a:lnTo>
                  <a:lnTo>
                    <a:pt x="162" y="28"/>
                  </a:lnTo>
                  <a:lnTo>
                    <a:pt x="190" y="46"/>
                  </a:lnTo>
                  <a:lnTo>
                    <a:pt x="208" y="73"/>
                  </a:lnTo>
                  <a:lnTo>
                    <a:pt x="217" y="91"/>
                  </a:lnTo>
                  <a:lnTo>
                    <a:pt x="225" y="118"/>
                  </a:lnTo>
                  <a:lnTo>
                    <a:pt x="225" y="146"/>
                  </a:lnTo>
                  <a:lnTo>
                    <a:pt x="235" y="146"/>
                  </a:lnTo>
                  <a:lnTo>
                    <a:pt x="235" y="182"/>
                  </a:lnTo>
                  <a:lnTo>
                    <a:pt x="225" y="209"/>
                  </a:lnTo>
                  <a:lnTo>
                    <a:pt x="208" y="227"/>
                  </a:lnTo>
                  <a:lnTo>
                    <a:pt x="190" y="253"/>
                  </a:lnTo>
                  <a:lnTo>
                    <a:pt x="172" y="272"/>
                  </a:lnTo>
                  <a:lnTo>
                    <a:pt x="154" y="281"/>
                  </a:lnTo>
                  <a:lnTo>
                    <a:pt x="154" y="272"/>
                  </a:lnTo>
                  <a:lnTo>
                    <a:pt x="162" y="272"/>
                  </a:lnTo>
                  <a:lnTo>
                    <a:pt x="162" y="263"/>
                  </a:lnTo>
                  <a:lnTo>
                    <a:pt x="190" y="245"/>
                  </a:lnTo>
                  <a:lnTo>
                    <a:pt x="208" y="227"/>
                  </a:lnTo>
                  <a:lnTo>
                    <a:pt x="217" y="200"/>
                  </a:lnTo>
                  <a:lnTo>
                    <a:pt x="225" y="172"/>
                  </a:lnTo>
                  <a:lnTo>
                    <a:pt x="225" y="146"/>
                  </a:lnTo>
                  <a:lnTo>
                    <a:pt x="235" y="146"/>
                  </a:lnTo>
                  <a:close/>
                </a:path>
              </a:pathLst>
            </a:custGeom>
            <a:solidFill>
              <a:srgbClr val="9CFFFF"/>
            </a:solidFill>
            <a:ln w="9525">
              <a:noFill/>
              <a:round/>
              <a:headEnd/>
              <a:tailEnd/>
            </a:ln>
          </p:spPr>
          <p:txBody>
            <a:bodyPr>
              <a:prstTxWarp prst="textNoShape">
                <a:avLst/>
              </a:prstTxWarp>
            </a:bodyPr>
            <a:lstStyle/>
            <a:p>
              <a:endParaRPr lang="en-US"/>
            </a:p>
          </p:txBody>
        </p:sp>
        <p:sp>
          <p:nvSpPr>
            <p:cNvPr id="47333" name="Freeform 219"/>
            <p:cNvSpPr>
              <a:spLocks noChangeAspect="1"/>
            </p:cNvSpPr>
            <p:nvPr/>
          </p:nvSpPr>
          <p:spPr bwMode="auto">
            <a:xfrm>
              <a:off x="1176" y="2748"/>
              <a:ext cx="22" cy="25"/>
            </a:xfrm>
            <a:custGeom>
              <a:avLst/>
              <a:gdLst>
                <a:gd name="T0" fmla="*/ 216 w 216"/>
                <a:gd name="T1" fmla="*/ 136 h 253"/>
                <a:gd name="T2" fmla="*/ 216 w 216"/>
                <a:gd name="T3" fmla="*/ 108 h 253"/>
                <a:gd name="T4" fmla="*/ 208 w 216"/>
                <a:gd name="T5" fmla="*/ 81 h 253"/>
                <a:gd name="T6" fmla="*/ 199 w 216"/>
                <a:gd name="T7" fmla="*/ 63 h 253"/>
                <a:gd name="T8" fmla="*/ 181 w 216"/>
                <a:gd name="T9" fmla="*/ 36 h 253"/>
                <a:gd name="T10" fmla="*/ 153 w 216"/>
                <a:gd name="T11" fmla="*/ 18 h 253"/>
                <a:gd name="T12" fmla="*/ 135 w 216"/>
                <a:gd name="T13" fmla="*/ 9 h 253"/>
                <a:gd name="T14" fmla="*/ 108 w 216"/>
                <a:gd name="T15" fmla="*/ 0 h 253"/>
                <a:gd name="T16" fmla="*/ 82 w 216"/>
                <a:gd name="T17" fmla="*/ 0 h 253"/>
                <a:gd name="T18" fmla="*/ 54 w 216"/>
                <a:gd name="T19" fmla="*/ 0 h 253"/>
                <a:gd name="T20" fmla="*/ 27 w 216"/>
                <a:gd name="T21" fmla="*/ 9 h 253"/>
                <a:gd name="T22" fmla="*/ 0 w 216"/>
                <a:gd name="T23" fmla="*/ 18 h 253"/>
                <a:gd name="T24" fmla="*/ 9 w 216"/>
                <a:gd name="T25" fmla="*/ 18 h 253"/>
                <a:gd name="T26" fmla="*/ 18 w 216"/>
                <a:gd name="T27" fmla="*/ 18 h 253"/>
                <a:gd name="T28" fmla="*/ 27 w 216"/>
                <a:gd name="T29" fmla="*/ 18 h 253"/>
                <a:gd name="T30" fmla="*/ 54 w 216"/>
                <a:gd name="T31" fmla="*/ 9 h 253"/>
                <a:gd name="T32" fmla="*/ 82 w 216"/>
                <a:gd name="T33" fmla="*/ 9 h 253"/>
                <a:gd name="T34" fmla="*/ 108 w 216"/>
                <a:gd name="T35" fmla="*/ 9 h 253"/>
                <a:gd name="T36" fmla="*/ 127 w 216"/>
                <a:gd name="T37" fmla="*/ 18 h 253"/>
                <a:gd name="T38" fmla="*/ 153 w 216"/>
                <a:gd name="T39" fmla="*/ 27 h 253"/>
                <a:gd name="T40" fmla="*/ 171 w 216"/>
                <a:gd name="T41" fmla="*/ 45 h 253"/>
                <a:gd name="T42" fmla="*/ 190 w 216"/>
                <a:gd name="T43" fmla="*/ 63 h 253"/>
                <a:gd name="T44" fmla="*/ 199 w 216"/>
                <a:gd name="T45" fmla="*/ 91 h 253"/>
                <a:gd name="T46" fmla="*/ 208 w 216"/>
                <a:gd name="T47" fmla="*/ 108 h 253"/>
                <a:gd name="T48" fmla="*/ 208 w 216"/>
                <a:gd name="T49" fmla="*/ 136 h 253"/>
                <a:gd name="T50" fmla="*/ 216 w 216"/>
                <a:gd name="T51" fmla="*/ 136 h 253"/>
                <a:gd name="T52" fmla="*/ 216 w 216"/>
                <a:gd name="T53" fmla="*/ 162 h 253"/>
                <a:gd name="T54" fmla="*/ 208 w 216"/>
                <a:gd name="T55" fmla="*/ 190 h 253"/>
                <a:gd name="T56" fmla="*/ 199 w 216"/>
                <a:gd name="T57" fmla="*/ 217 h 253"/>
                <a:gd name="T58" fmla="*/ 181 w 216"/>
                <a:gd name="T59" fmla="*/ 235 h 253"/>
                <a:gd name="T60" fmla="*/ 153 w 216"/>
                <a:gd name="T61" fmla="*/ 253 h 253"/>
                <a:gd name="T62" fmla="*/ 163 w 216"/>
                <a:gd name="T63" fmla="*/ 243 h 253"/>
                <a:gd name="T64" fmla="*/ 163 w 216"/>
                <a:gd name="T65" fmla="*/ 235 h 253"/>
                <a:gd name="T66" fmla="*/ 171 w 216"/>
                <a:gd name="T67" fmla="*/ 235 h 253"/>
                <a:gd name="T68" fmla="*/ 190 w 216"/>
                <a:gd name="T69" fmla="*/ 208 h 253"/>
                <a:gd name="T70" fmla="*/ 199 w 216"/>
                <a:gd name="T71" fmla="*/ 190 h 253"/>
                <a:gd name="T72" fmla="*/ 199 w 216"/>
                <a:gd name="T73" fmla="*/ 180 h 253"/>
                <a:gd name="T74" fmla="*/ 208 w 216"/>
                <a:gd name="T75" fmla="*/ 180 h 253"/>
                <a:gd name="T76" fmla="*/ 208 w 216"/>
                <a:gd name="T77" fmla="*/ 172 h 253"/>
                <a:gd name="T78" fmla="*/ 208 w 216"/>
                <a:gd name="T79" fmla="*/ 162 h 253"/>
                <a:gd name="T80" fmla="*/ 208 w 216"/>
                <a:gd name="T81" fmla="*/ 136 h 253"/>
                <a:gd name="T82" fmla="*/ 216 w 216"/>
                <a:gd name="T83" fmla="*/ 136 h 25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16"/>
                <a:gd name="T127" fmla="*/ 0 h 253"/>
                <a:gd name="T128" fmla="*/ 216 w 216"/>
                <a:gd name="T129" fmla="*/ 253 h 253"/>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16" h="253">
                  <a:moveTo>
                    <a:pt x="216" y="136"/>
                  </a:moveTo>
                  <a:lnTo>
                    <a:pt x="216" y="108"/>
                  </a:lnTo>
                  <a:lnTo>
                    <a:pt x="208" y="81"/>
                  </a:lnTo>
                  <a:lnTo>
                    <a:pt x="199" y="63"/>
                  </a:lnTo>
                  <a:lnTo>
                    <a:pt x="181" y="36"/>
                  </a:lnTo>
                  <a:lnTo>
                    <a:pt x="153" y="18"/>
                  </a:lnTo>
                  <a:lnTo>
                    <a:pt x="135" y="9"/>
                  </a:lnTo>
                  <a:lnTo>
                    <a:pt x="108" y="0"/>
                  </a:lnTo>
                  <a:lnTo>
                    <a:pt x="82" y="0"/>
                  </a:lnTo>
                  <a:lnTo>
                    <a:pt x="54" y="0"/>
                  </a:lnTo>
                  <a:lnTo>
                    <a:pt x="27" y="9"/>
                  </a:lnTo>
                  <a:lnTo>
                    <a:pt x="0" y="18"/>
                  </a:lnTo>
                  <a:lnTo>
                    <a:pt x="9" y="18"/>
                  </a:lnTo>
                  <a:lnTo>
                    <a:pt x="18" y="18"/>
                  </a:lnTo>
                  <a:lnTo>
                    <a:pt x="27" y="18"/>
                  </a:lnTo>
                  <a:lnTo>
                    <a:pt x="54" y="9"/>
                  </a:lnTo>
                  <a:lnTo>
                    <a:pt x="82" y="9"/>
                  </a:lnTo>
                  <a:lnTo>
                    <a:pt x="108" y="9"/>
                  </a:lnTo>
                  <a:lnTo>
                    <a:pt x="127" y="18"/>
                  </a:lnTo>
                  <a:lnTo>
                    <a:pt x="153" y="27"/>
                  </a:lnTo>
                  <a:lnTo>
                    <a:pt x="171" y="45"/>
                  </a:lnTo>
                  <a:lnTo>
                    <a:pt x="190" y="63"/>
                  </a:lnTo>
                  <a:lnTo>
                    <a:pt x="199" y="91"/>
                  </a:lnTo>
                  <a:lnTo>
                    <a:pt x="208" y="108"/>
                  </a:lnTo>
                  <a:lnTo>
                    <a:pt x="208" y="136"/>
                  </a:lnTo>
                  <a:lnTo>
                    <a:pt x="216" y="136"/>
                  </a:lnTo>
                  <a:lnTo>
                    <a:pt x="216" y="162"/>
                  </a:lnTo>
                  <a:lnTo>
                    <a:pt x="208" y="190"/>
                  </a:lnTo>
                  <a:lnTo>
                    <a:pt x="199" y="217"/>
                  </a:lnTo>
                  <a:lnTo>
                    <a:pt x="181" y="235"/>
                  </a:lnTo>
                  <a:lnTo>
                    <a:pt x="153" y="253"/>
                  </a:lnTo>
                  <a:lnTo>
                    <a:pt x="163" y="243"/>
                  </a:lnTo>
                  <a:lnTo>
                    <a:pt x="163" y="235"/>
                  </a:lnTo>
                  <a:lnTo>
                    <a:pt x="171" y="235"/>
                  </a:lnTo>
                  <a:lnTo>
                    <a:pt x="190" y="208"/>
                  </a:lnTo>
                  <a:lnTo>
                    <a:pt x="199" y="190"/>
                  </a:lnTo>
                  <a:lnTo>
                    <a:pt x="199" y="180"/>
                  </a:lnTo>
                  <a:lnTo>
                    <a:pt x="208" y="180"/>
                  </a:lnTo>
                  <a:lnTo>
                    <a:pt x="208" y="172"/>
                  </a:lnTo>
                  <a:lnTo>
                    <a:pt x="208" y="162"/>
                  </a:lnTo>
                  <a:lnTo>
                    <a:pt x="208" y="136"/>
                  </a:lnTo>
                  <a:lnTo>
                    <a:pt x="216" y="136"/>
                  </a:lnTo>
                  <a:close/>
                </a:path>
              </a:pathLst>
            </a:custGeom>
            <a:solidFill>
              <a:srgbClr val="A1FFFF"/>
            </a:solidFill>
            <a:ln w="9525">
              <a:noFill/>
              <a:round/>
              <a:headEnd/>
              <a:tailEnd/>
            </a:ln>
          </p:spPr>
          <p:txBody>
            <a:bodyPr>
              <a:prstTxWarp prst="textNoShape">
                <a:avLst/>
              </a:prstTxWarp>
            </a:bodyPr>
            <a:lstStyle/>
            <a:p>
              <a:endParaRPr lang="en-US"/>
            </a:p>
          </p:txBody>
        </p:sp>
        <p:sp>
          <p:nvSpPr>
            <p:cNvPr id="47334" name="Freeform 220"/>
            <p:cNvSpPr>
              <a:spLocks noChangeAspect="1" noEditPoints="1"/>
            </p:cNvSpPr>
            <p:nvPr/>
          </p:nvSpPr>
          <p:spPr bwMode="auto">
            <a:xfrm>
              <a:off x="1178" y="2749"/>
              <a:ext cx="19" cy="22"/>
            </a:xfrm>
            <a:custGeom>
              <a:avLst/>
              <a:gdLst>
                <a:gd name="T0" fmla="*/ 190 w 190"/>
                <a:gd name="T1" fmla="*/ 127 h 226"/>
                <a:gd name="T2" fmla="*/ 190 w 190"/>
                <a:gd name="T3" fmla="*/ 99 h 226"/>
                <a:gd name="T4" fmla="*/ 181 w 190"/>
                <a:gd name="T5" fmla="*/ 82 h 226"/>
                <a:gd name="T6" fmla="*/ 172 w 190"/>
                <a:gd name="T7" fmla="*/ 54 h 226"/>
                <a:gd name="T8" fmla="*/ 153 w 190"/>
                <a:gd name="T9" fmla="*/ 36 h 226"/>
                <a:gd name="T10" fmla="*/ 135 w 190"/>
                <a:gd name="T11" fmla="*/ 18 h 226"/>
                <a:gd name="T12" fmla="*/ 109 w 190"/>
                <a:gd name="T13" fmla="*/ 9 h 226"/>
                <a:gd name="T14" fmla="*/ 90 w 190"/>
                <a:gd name="T15" fmla="*/ 0 h 226"/>
                <a:gd name="T16" fmla="*/ 64 w 190"/>
                <a:gd name="T17" fmla="*/ 0 h 226"/>
                <a:gd name="T18" fmla="*/ 36 w 190"/>
                <a:gd name="T19" fmla="*/ 0 h 226"/>
                <a:gd name="T20" fmla="*/ 9 w 190"/>
                <a:gd name="T21" fmla="*/ 9 h 226"/>
                <a:gd name="T22" fmla="*/ 0 w 190"/>
                <a:gd name="T23" fmla="*/ 9 h 226"/>
                <a:gd name="T24" fmla="*/ 9 w 190"/>
                <a:gd name="T25" fmla="*/ 9 h 226"/>
                <a:gd name="T26" fmla="*/ 18 w 190"/>
                <a:gd name="T27" fmla="*/ 9 h 226"/>
                <a:gd name="T28" fmla="*/ 27 w 190"/>
                <a:gd name="T29" fmla="*/ 9 h 226"/>
                <a:gd name="T30" fmla="*/ 36 w 190"/>
                <a:gd name="T31" fmla="*/ 9 h 226"/>
                <a:gd name="T32" fmla="*/ 64 w 190"/>
                <a:gd name="T33" fmla="*/ 0 h 226"/>
                <a:gd name="T34" fmla="*/ 90 w 190"/>
                <a:gd name="T35" fmla="*/ 9 h 226"/>
                <a:gd name="T36" fmla="*/ 109 w 190"/>
                <a:gd name="T37" fmla="*/ 18 h 226"/>
                <a:gd name="T38" fmla="*/ 127 w 190"/>
                <a:gd name="T39" fmla="*/ 27 h 226"/>
                <a:gd name="T40" fmla="*/ 153 w 190"/>
                <a:gd name="T41" fmla="*/ 36 h 226"/>
                <a:gd name="T42" fmla="*/ 163 w 190"/>
                <a:gd name="T43" fmla="*/ 64 h 226"/>
                <a:gd name="T44" fmla="*/ 172 w 190"/>
                <a:gd name="T45" fmla="*/ 82 h 226"/>
                <a:gd name="T46" fmla="*/ 181 w 190"/>
                <a:gd name="T47" fmla="*/ 99 h 226"/>
                <a:gd name="T48" fmla="*/ 190 w 190"/>
                <a:gd name="T49" fmla="*/ 127 h 226"/>
                <a:gd name="T50" fmla="*/ 190 w 190"/>
                <a:gd name="T51" fmla="*/ 153 h 226"/>
                <a:gd name="T52" fmla="*/ 190 w 190"/>
                <a:gd name="T53" fmla="*/ 163 h 226"/>
                <a:gd name="T54" fmla="*/ 190 w 190"/>
                <a:gd name="T55" fmla="*/ 153 h 226"/>
                <a:gd name="T56" fmla="*/ 190 w 190"/>
                <a:gd name="T57" fmla="*/ 145 h 226"/>
                <a:gd name="T58" fmla="*/ 190 w 190"/>
                <a:gd name="T59" fmla="*/ 135 h 226"/>
                <a:gd name="T60" fmla="*/ 190 w 190"/>
                <a:gd name="T61" fmla="*/ 127 h 226"/>
                <a:gd name="T62" fmla="*/ 153 w 190"/>
                <a:gd name="T63" fmla="*/ 226 h 226"/>
                <a:gd name="T64" fmla="*/ 172 w 190"/>
                <a:gd name="T65" fmla="*/ 199 h 226"/>
                <a:gd name="T66" fmla="*/ 181 w 190"/>
                <a:gd name="T67" fmla="*/ 181 h 226"/>
                <a:gd name="T68" fmla="*/ 181 w 190"/>
                <a:gd name="T69" fmla="*/ 171 h 226"/>
                <a:gd name="T70" fmla="*/ 181 w 190"/>
                <a:gd name="T71" fmla="*/ 181 h 226"/>
                <a:gd name="T72" fmla="*/ 181 w 190"/>
                <a:gd name="T73" fmla="*/ 190 h 226"/>
                <a:gd name="T74" fmla="*/ 172 w 190"/>
                <a:gd name="T75" fmla="*/ 190 h 226"/>
                <a:gd name="T76" fmla="*/ 172 w 190"/>
                <a:gd name="T77" fmla="*/ 199 h 226"/>
                <a:gd name="T78" fmla="*/ 163 w 190"/>
                <a:gd name="T79" fmla="*/ 208 h 226"/>
                <a:gd name="T80" fmla="*/ 153 w 190"/>
                <a:gd name="T81" fmla="*/ 216 h 226"/>
                <a:gd name="T82" fmla="*/ 153 w 190"/>
                <a:gd name="T83" fmla="*/ 226 h 22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90"/>
                <a:gd name="T127" fmla="*/ 0 h 226"/>
                <a:gd name="T128" fmla="*/ 190 w 190"/>
                <a:gd name="T129" fmla="*/ 226 h 22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90" h="226">
                  <a:moveTo>
                    <a:pt x="190" y="127"/>
                  </a:moveTo>
                  <a:lnTo>
                    <a:pt x="190" y="99"/>
                  </a:lnTo>
                  <a:lnTo>
                    <a:pt x="181" y="82"/>
                  </a:lnTo>
                  <a:lnTo>
                    <a:pt x="172" y="54"/>
                  </a:lnTo>
                  <a:lnTo>
                    <a:pt x="153" y="36"/>
                  </a:lnTo>
                  <a:lnTo>
                    <a:pt x="135" y="18"/>
                  </a:lnTo>
                  <a:lnTo>
                    <a:pt x="109" y="9"/>
                  </a:lnTo>
                  <a:lnTo>
                    <a:pt x="90" y="0"/>
                  </a:lnTo>
                  <a:lnTo>
                    <a:pt x="64" y="0"/>
                  </a:lnTo>
                  <a:lnTo>
                    <a:pt x="36" y="0"/>
                  </a:lnTo>
                  <a:lnTo>
                    <a:pt x="9" y="9"/>
                  </a:lnTo>
                  <a:lnTo>
                    <a:pt x="0" y="9"/>
                  </a:lnTo>
                  <a:lnTo>
                    <a:pt x="9" y="9"/>
                  </a:lnTo>
                  <a:lnTo>
                    <a:pt x="18" y="9"/>
                  </a:lnTo>
                  <a:lnTo>
                    <a:pt x="27" y="9"/>
                  </a:lnTo>
                  <a:lnTo>
                    <a:pt x="36" y="9"/>
                  </a:lnTo>
                  <a:lnTo>
                    <a:pt x="64" y="0"/>
                  </a:lnTo>
                  <a:lnTo>
                    <a:pt x="90" y="9"/>
                  </a:lnTo>
                  <a:lnTo>
                    <a:pt x="109" y="18"/>
                  </a:lnTo>
                  <a:lnTo>
                    <a:pt x="127" y="27"/>
                  </a:lnTo>
                  <a:lnTo>
                    <a:pt x="153" y="36"/>
                  </a:lnTo>
                  <a:lnTo>
                    <a:pt x="163" y="64"/>
                  </a:lnTo>
                  <a:lnTo>
                    <a:pt x="172" y="82"/>
                  </a:lnTo>
                  <a:lnTo>
                    <a:pt x="181" y="99"/>
                  </a:lnTo>
                  <a:lnTo>
                    <a:pt x="190" y="127"/>
                  </a:lnTo>
                  <a:lnTo>
                    <a:pt x="190" y="153"/>
                  </a:lnTo>
                  <a:lnTo>
                    <a:pt x="190" y="163"/>
                  </a:lnTo>
                  <a:lnTo>
                    <a:pt x="190" y="153"/>
                  </a:lnTo>
                  <a:lnTo>
                    <a:pt x="190" y="145"/>
                  </a:lnTo>
                  <a:lnTo>
                    <a:pt x="190" y="135"/>
                  </a:lnTo>
                  <a:lnTo>
                    <a:pt x="190" y="127"/>
                  </a:lnTo>
                  <a:close/>
                  <a:moveTo>
                    <a:pt x="153" y="226"/>
                  </a:moveTo>
                  <a:lnTo>
                    <a:pt x="172" y="199"/>
                  </a:lnTo>
                  <a:lnTo>
                    <a:pt x="181" y="181"/>
                  </a:lnTo>
                  <a:lnTo>
                    <a:pt x="181" y="171"/>
                  </a:lnTo>
                  <a:lnTo>
                    <a:pt x="181" y="181"/>
                  </a:lnTo>
                  <a:lnTo>
                    <a:pt x="181" y="190"/>
                  </a:lnTo>
                  <a:lnTo>
                    <a:pt x="172" y="190"/>
                  </a:lnTo>
                  <a:lnTo>
                    <a:pt x="172" y="199"/>
                  </a:lnTo>
                  <a:lnTo>
                    <a:pt x="163" y="208"/>
                  </a:lnTo>
                  <a:lnTo>
                    <a:pt x="153" y="216"/>
                  </a:lnTo>
                  <a:lnTo>
                    <a:pt x="153" y="226"/>
                  </a:lnTo>
                  <a:close/>
                </a:path>
              </a:pathLst>
            </a:custGeom>
            <a:solidFill>
              <a:srgbClr val="A6FFFF"/>
            </a:solidFill>
            <a:ln w="9525">
              <a:noFill/>
              <a:round/>
              <a:headEnd/>
              <a:tailEnd/>
            </a:ln>
          </p:spPr>
          <p:txBody>
            <a:bodyPr>
              <a:prstTxWarp prst="textNoShape">
                <a:avLst/>
              </a:prstTxWarp>
            </a:bodyPr>
            <a:lstStyle/>
            <a:p>
              <a:endParaRPr lang="en-US"/>
            </a:p>
          </p:txBody>
        </p:sp>
        <p:sp>
          <p:nvSpPr>
            <p:cNvPr id="47335" name="Freeform 221"/>
            <p:cNvSpPr>
              <a:spLocks noChangeAspect="1"/>
            </p:cNvSpPr>
            <p:nvPr/>
          </p:nvSpPr>
          <p:spPr bwMode="auto">
            <a:xfrm>
              <a:off x="1181" y="2749"/>
              <a:ext cx="16" cy="13"/>
            </a:xfrm>
            <a:custGeom>
              <a:avLst/>
              <a:gdLst>
                <a:gd name="T0" fmla="*/ 163 w 163"/>
                <a:gd name="T1" fmla="*/ 127 h 135"/>
                <a:gd name="T2" fmla="*/ 154 w 163"/>
                <a:gd name="T3" fmla="*/ 99 h 135"/>
                <a:gd name="T4" fmla="*/ 145 w 163"/>
                <a:gd name="T5" fmla="*/ 82 h 135"/>
                <a:gd name="T6" fmla="*/ 136 w 163"/>
                <a:gd name="T7" fmla="*/ 64 h 135"/>
                <a:gd name="T8" fmla="*/ 126 w 163"/>
                <a:gd name="T9" fmla="*/ 36 h 135"/>
                <a:gd name="T10" fmla="*/ 100 w 163"/>
                <a:gd name="T11" fmla="*/ 27 h 135"/>
                <a:gd name="T12" fmla="*/ 82 w 163"/>
                <a:gd name="T13" fmla="*/ 18 h 135"/>
                <a:gd name="T14" fmla="*/ 63 w 163"/>
                <a:gd name="T15" fmla="*/ 9 h 135"/>
                <a:gd name="T16" fmla="*/ 37 w 163"/>
                <a:gd name="T17" fmla="*/ 0 h 135"/>
                <a:gd name="T18" fmla="*/ 9 w 163"/>
                <a:gd name="T19" fmla="*/ 9 h 135"/>
                <a:gd name="T20" fmla="*/ 0 w 163"/>
                <a:gd name="T21" fmla="*/ 9 h 135"/>
                <a:gd name="T22" fmla="*/ 9 w 163"/>
                <a:gd name="T23" fmla="*/ 9 h 135"/>
                <a:gd name="T24" fmla="*/ 19 w 163"/>
                <a:gd name="T25" fmla="*/ 9 h 135"/>
                <a:gd name="T26" fmla="*/ 27 w 163"/>
                <a:gd name="T27" fmla="*/ 9 h 135"/>
                <a:gd name="T28" fmla="*/ 37 w 163"/>
                <a:gd name="T29" fmla="*/ 9 h 135"/>
                <a:gd name="T30" fmla="*/ 45 w 163"/>
                <a:gd name="T31" fmla="*/ 9 h 135"/>
                <a:gd name="T32" fmla="*/ 54 w 163"/>
                <a:gd name="T33" fmla="*/ 18 h 135"/>
                <a:gd name="T34" fmla="*/ 82 w 163"/>
                <a:gd name="T35" fmla="*/ 18 h 135"/>
                <a:gd name="T36" fmla="*/ 100 w 163"/>
                <a:gd name="T37" fmla="*/ 27 h 135"/>
                <a:gd name="T38" fmla="*/ 118 w 163"/>
                <a:gd name="T39" fmla="*/ 45 h 135"/>
                <a:gd name="T40" fmla="*/ 136 w 163"/>
                <a:gd name="T41" fmla="*/ 64 h 135"/>
                <a:gd name="T42" fmla="*/ 145 w 163"/>
                <a:gd name="T43" fmla="*/ 82 h 135"/>
                <a:gd name="T44" fmla="*/ 154 w 163"/>
                <a:gd name="T45" fmla="*/ 108 h 135"/>
                <a:gd name="T46" fmla="*/ 154 w 163"/>
                <a:gd name="T47" fmla="*/ 117 h 135"/>
                <a:gd name="T48" fmla="*/ 154 w 163"/>
                <a:gd name="T49" fmla="*/ 127 h 135"/>
                <a:gd name="T50" fmla="*/ 163 w 163"/>
                <a:gd name="T51" fmla="*/ 127 h 135"/>
                <a:gd name="T52" fmla="*/ 163 w 163"/>
                <a:gd name="T53" fmla="*/ 135 h 135"/>
                <a:gd name="T54" fmla="*/ 154 w 163"/>
                <a:gd name="T55" fmla="*/ 135 h 135"/>
                <a:gd name="T56" fmla="*/ 154 w 163"/>
                <a:gd name="T57" fmla="*/ 127 h 135"/>
                <a:gd name="T58" fmla="*/ 163 w 163"/>
                <a:gd name="T59" fmla="*/ 127 h 135"/>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63"/>
                <a:gd name="T91" fmla="*/ 0 h 135"/>
                <a:gd name="T92" fmla="*/ 163 w 163"/>
                <a:gd name="T93" fmla="*/ 135 h 135"/>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63" h="135">
                  <a:moveTo>
                    <a:pt x="163" y="127"/>
                  </a:moveTo>
                  <a:lnTo>
                    <a:pt x="154" y="99"/>
                  </a:lnTo>
                  <a:lnTo>
                    <a:pt x="145" y="82"/>
                  </a:lnTo>
                  <a:lnTo>
                    <a:pt x="136" y="64"/>
                  </a:lnTo>
                  <a:lnTo>
                    <a:pt x="126" y="36"/>
                  </a:lnTo>
                  <a:lnTo>
                    <a:pt x="100" y="27"/>
                  </a:lnTo>
                  <a:lnTo>
                    <a:pt x="82" y="18"/>
                  </a:lnTo>
                  <a:lnTo>
                    <a:pt x="63" y="9"/>
                  </a:lnTo>
                  <a:lnTo>
                    <a:pt x="37" y="0"/>
                  </a:lnTo>
                  <a:lnTo>
                    <a:pt x="9" y="9"/>
                  </a:lnTo>
                  <a:lnTo>
                    <a:pt x="0" y="9"/>
                  </a:lnTo>
                  <a:lnTo>
                    <a:pt x="9" y="9"/>
                  </a:lnTo>
                  <a:lnTo>
                    <a:pt x="19" y="9"/>
                  </a:lnTo>
                  <a:lnTo>
                    <a:pt x="27" y="9"/>
                  </a:lnTo>
                  <a:lnTo>
                    <a:pt x="37" y="9"/>
                  </a:lnTo>
                  <a:lnTo>
                    <a:pt x="45" y="9"/>
                  </a:lnTo>
                  <a:lnTo>
                    <a:pt x="54" y="18"/>
                  </a:lnTo>
                  <a:lnTo>
                    <a:pt x="82" y="18"/>
                  </a:lnTo>
                  <a:lnTo>
                    <a:pt x="100" y="27"/>
                  </a:lnTo>
                  <a:lnTo>
                    <a:pt x="118" y="45"/>
                  </a:lnTo>
                  <a:lnTo>
                    <a:pt x="136" y="64"/>
                  </a:lnTo>
                  <a:lnTo>
                    <a:pt x="145" y="82"/>
                  </a:lnTo>
                  <a:lnTo>
                    <a:pt x="154" y="108"/>
                  </a:lnTo>
                  <a:lnTo>
                    <a:pt x="154" y="117"/>
                  </a:lnTo>
                  <a:lnTo>
                    <a:pt x="154" y="127"/>
                  </a:lnTo>
                  <a:lnTo>
                    <a:pt x="163" y="127"/>
                  </a:lnTo>
                  <a:lnTo>
                    <a:pt x="163" y="135"/>
                  </a:lnTo>
                  <a:lnTo>
                    <a:pt x="154" y="135"/>
                  </a:lnTo>
                  <a:lnTo>
                    <a:pt x="154" y="127"/>
                  </a:lnTo>
                  <a:lnTo>
                    <a:pt x="163" y="127"/>
                  </a:lnTo>
                  <a:close/>
                </a:path>
              </a:pathLst>
            </a:custGeom>
            <a:solidFill>
              <a:srgbClr val="ABFFFF"/>
            </a:solidFill>
            <a:ln w="9525">
              <a:noFill/>
              <a:round/>
              <a:headEnd/>
              <a:tailEnd/>
            </a:ln>
          </p:spPr>
          <p:txBody>
            <a:bodyPr>
              <a:prstTxWarp prst="textNoShape">
                <a:avLst/>
              </a:prstTxWarp>
            </a:bodyPr>
            <a:lstStyle/>
            <a:p>
              <a:endParaRPr lang="en-US"/>
            </a:p>
          </p:txBody>
        </p:sp>
        <p:sp>
          <p:nvSpPr>
            <p:cNvPr id="47336" name="Freeform 222"/>
            <p:cNvSpPr>
              <a:spLocks noChangeAspect="1" noEditPoints="1"/>
            </p:cNvSpPr>
            <p:nvPr/>
          </p:nvSpPr>
          <p:spPr bwMode="auto">
            <a:xfrm>
              <a:off x="1184" y="2750"/>
              <a:ext cx="12" cy="10"/>
            </a:xfrm>
            <a:custGeom>
              <a:avLst/>
              <a:gdLst>
                <a:gd name="T0" fmla="*/ 117 w 117"/>
                <a:gd name="T1" fmla="*/ 108 h 108"/>
                <a:gd name="T2" fmla="*/ 117 w 117"/>
                <a:gd name="T3" fmla="*/ 99 h 108"/>
                <a:gd name="T4" fmla="*/ 108 w 117"/>
                <a:gd name="T5" fmla="*/ 73 h 108"/>
                <a:gd name="T6" fmla="*/ 99 w 117"/>
                <a:gd name="T7" fmla="*/ 55 h 108"/>
                <a:gd name="T8" fmla="*/ 81 w 117"/>
                <a:gd name="T9" fmla="*/ 36 h 108"/>
                <a:gd name="T10" fmla="*/ 63 w 117"/>
                <a:gd name="T11" fmla="*/ 18 h 108"/>
                <a:gd name="T12" fmla="*/ 45 w 117"/>
                <a:gd name="T13" fmla="*/ 9 h 108"/>
                <a:gd name="T14" fmla="*/ 17 w 117"/>
                <a:gd name="T15" fmla="*/ 9 h 108"/>
                <a:gd name="T16" fmla="*/ 8 w 117"/>
                <a:gd name="T17" fmla="*/ 0 h 108"/>
                <a:gd name="T18" fmla="*/ 17 w 117"/>
                <a:gd name="T19" fmla="*/ 9 h 108"/>
                <a:gd name="T20" fmla="*/ 26 w 117"/>
                <a:gd name="T21" fmla="*/ 9 h 108"/>
                <a:gd name="T22" fmla="*/ 35 w 117"/>
                <a:gd name="T23" fmla="*/ 9 h 108"/>
                <a:gd name="T24" fmla="*/ 45 w 117"/>
                <a:gd name="T25" fmla="*/ 18 h 108"/>
                <a:gd name="T26" fmla="*/ 53 w 117"/>
                <a:gd name="T27" fmla="*/ 27 h 108"/>
                <a:gd name="T28" fmla="*/ 63 w 117"/>
                <a:gd name="T29" fmla="*/ 27 h 108"/>
                <a:gd name="T30" fmla="*/ 71 w 117"/>
                <a:gd name="T31" fmla="*/ 45 h 108"/>
                <a:gd name="T32" fmla="*/ 89 w 117"/>
                <a:gd name="T33" fmla="*/ 55 h 108"/>
                <a:gd name="T34" fmla="*/ 99 w 117"/>
                <a:gd name="T35" fmla="*/ 81 h 108"/>
                <a:gd name="T36" fmla="*/ 99 w 117"/>
                <a:gd name="T37" fmla="*/ 90 h 108"/>
                <a:gd name="T38" fmla="*/ 108 w 117"/>
                <a:gd name="T39" fmla="*/ 90 h 108"/>
                <a:gd name="T40" fmla="*/ 108 w 117"/>
                <a:gd name="T41" fmla="*/ 99 h 108"/>
                <a:gd name="T42" fmla="*/ 108 w 117"/>
                <a:gd name="T43" fmla="*/ 108 h 108"/>
                <a:gd name="T44" fmla="*/ 117 w 117"/>
                <a:gd name="T45" fmla="*/ 108 h 108"/>
                <a:gd name="T46" fmla="*/ 0 w 117"/>
                <a:gd name="T47" fmla="*/ 0 h 10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17"/>
                <a:gd name="T73" fmla="*/ 0 h 108"/>
                <a:gd name="T74" fmla="*/ 117 w 117"/>
                <a:gd name="T75" fmla="*/ 108 h 10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17" h="108">
                  <a:moveTo>
                    <a:pt x="117" y="108"/>
                  </a:moveTo>
                  <a:lnTo>
                    <a:pt x="117" y="99"/>
                  </a:lnTo>
                  <a:lnTo>
                    <a:pt x="108" y="73"/>
                  </a:lnTo>
                  <a:lnTo>
                    <a:pt x="99" y="55"/>
                  </a:lnTo>
                  <a:lnTo>
                    <a:pt x="81" y="36"/>
                  </a:lnTo>
                  <a:lnTo>
                    <a:pt x="63" y="18"/>
                  </a:lnTo>
                  <a:lnTo>
                    <a:pt x="45" y="9"/>
                  </a:lnTo>
                  <a:lnTo>
                    <a:pt x="17" y="9"/>
                  </a:lnTo>
                  <a:lnTo>
                    <a:pt x="8" y="0"/>
                  </a:lnTo>
                  <a:lnTo>
                    <a:pt x="17" y="9"/>
                  </a:lnTo>
                  <a:lnTo>
                    <a:pt x="26" y="9"/>
                  </a:lnTo>
                  <a:lnTo>
                    <a:pt x="35" y="9"/>
                  </a:lnTo>
                  <a:lnTo>
                    <a:pt x="45" y="18"/>
                  </a:lnTo>
                  <a:lnTo>
                    <a:pt x="53" y="27"/>
                  </a:lnTo>
                  <a:lnTo>
                    <a:pt x="63" y="27"/>
                  </a:lnTo>
                  <a:lnTo>
                    <a:pt x="71" y="45"/>
                  </a:lnTo>
                  <a:lnTo>
                    <a:pt x="89" y="55"/>
                  </a:lnTo>
                  <a:lnTo>
                    <a:pt x="99" y="81"/>
                  </a:lnTo>
                  <a:lnTo>
                    <a:pt x="99" y="90"/>
                  </a:lnTo>
                  <a:lnTo>
                    <a:pt x="108" y="90"/>
                  </a:lnTo>
                  <a:lnTo>
                    <a:pt x="108" y="99"/>
                  </a:lnTo>
                  <a:lnTo>
                    <a:pt x="108" y="108"/>
                  </a:lnTo>
                  <a:lnTo>
                    <a:pt x="117" y="108"/>
                  </a:lnTo>
                  <a:close/>
                  <a:moveTo>
                    <a:pt x="0" y="0"/>
                  </a:moveTo>
                  <a:close/>
                </a:path>
              </a:pathLst>
            </a:custGeom>
            <a:solidFill>
              <a:srgbClr val="B0FFFF"/>
            </a:solidFill>
            <a:ln w="9525">
              <a:noFill/>
              <a:round/>
              <a:headEnd/>
              <a:tailEnd/>
            </a:ln>
          </p:spPr>
          <p:txBody>
            <a:bodyPr>
              <a:prstTxWarp prst="textNoShape">
                <a:avLst/>
              </a:prstTxWarp>
            </a:bodyPr>
            <a:lstStyle/>
            <a:p>
              <a:endParaRPr lang="en-US"/>
            </a:p>
          </p:txBody>
        </p:sp>
        <p:sp>
          <p:nvSpPr>
            <p:cNvPr id="47337" name="Freeform 223"/>
            <p:cNvSpPr>
              <a:spLocks noChangeAspect="1"/>
            </p:cNvSpPr>
            <p:nvPr/>
          </p:nvSpPr>
          <p:spPr bwMode="auto">
            <a:xfrm>
              <a:off x="1190" y="2752"/>
              <a:ext cx="4" cy="7"/>
            </a:xfrm>
            <a:custGeom>
              <a:avLst/>
              <a:gdLst>
                <a:gd name="T0" fmla="*/ 46 w 46"/>
                <a:gd name="T1" fmla="*/ 63 h 63"/>
                <a:gd name="T2" fmla="*/ 46 w 46"/>
                <a:gd name="T3" fmla="*/ 54 h 63"/>
                <a:gd name="T4" fmla="*/ 36 w 46"/>
                <a:gd name="T5" fmla="*/ 28 h 63"/>
                <a:gd name="T6" fmla="*/ 18 w 46"/>
                <a:gd name="T7" fmla="*/ 18 h 63"/>
                <a:gd name="T8" fmla="*/ 10 w 46"/>
                <a:gd name="T9" fmla="*/ 0 h 63"/>
                <a:gd name="T10" fmla="*/ 0 w 46"/>
                <a:gd name="T11" fmla="*/ 0 h 63"/>
                <a:gd name="T12" fmla="*/ 10 w 46"/>
                <a:gd name="T13" fmla="*/ 9 h 63"/>
                <a:gd name="T14" fmla="*/ 18 w 46"/>
                <a:gd name="T15" fmla="*/ 18 h 63"/>
                <a:gd name="T16" fmla="*/ 28 w 46"/>
                <a:gd name="T17" fmla="*/ 18 h 63"/>
                <a:gd name="T18" fmla="*/ 28 w 46"/>
                <a:gd name="T19" fmla="*/ 28 h 63"/>
                <a:gd name="T20" fmla="*/ 36 w 46"/>
                <a:gd name="T21" fmla="*/ 36 h 63"/>
                <a:gd name="T22" fmla="*/ 36 w 46"/>
                <a:gd name="T23" fmla="*/ 46 h 63"/>
                <a:gd name="T24" fmla="*/ 46 w 46"/>
                <a:gd name="T25" fmla="*/ 54 h 63"/>
                <a:gd name="T26" fmla="*/ 46 w 46"/>
                <a:gd name="T27" fmla="*/ 63 h 6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6"/>
                <a:gd name="T43" fmla="*/ 0 h 63"/>
                <a:gd name="T44" fmla="*/ 46 w 46"/>
                <a:gd name="T45" fmla="*/ 63 h 6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6" h="63">
                  <a:moveTo>
                    <a:pt x="46" y="63"/>
                  </a:moveTo>
                  <a:lnTo>
                    <a:pt x="46" y="54"/>
                  </a:lnTo>
                  <a:lnTo>
                    <a:pt x="36" y="28"/>
                  </a:lnTo>
                  <a:lnTo>
                    <a:pt x="18" y="18"/>
                  </a:lnTo>
                  <a:lnTo>
                    <a:pt x="10" y="0"/>
                  </a:lnTo>
                  <a:lnTo>
                    <a:pt x="0" y="0"/>
                  </a:lnTo>
                  <a:lnTo>
                    <a:pt x="10" y="9"/>
                  </a:lnTo>
                  <a:lnTo>
                    <a:pt x="18" y="18"/>
                  </a:lnTo>
                  <a:lnTo>
                    <a:pt x="28" y="18"/>
                  </a:lnTo>
                  <a:lnTo>
                    <a:pt x="28" y="28"/>
                  </a:lnTo>
                  <a:lnTo>
                    <a:pt x="36" y="36"/>
                  </a:lnTo>
                  <a:lnTo>
                    <a:pt x="36" y="46"/>
                  </a:lnTo>
                  <a:lnTo>
                    <a:pt x="46" y="54"/>
                  </a:lnTo>
                  <a:lnTo>
                    <a:pt x="46" y="63"/>
                  </a:lnTo>
                  <a:close/>
                </a:path>
              </a:pathLst>
            </a:custGeom>
            <a:solidFill>
              <a:srgbClr val="B6FFFF"/>
            </a:solidFill>
            <a:ln w="9525">
              <a:noFill/>
              <a:round/>
              <a:headEnd/>
              <a:tailEnd/>
            </a:ln>
          </p:spPr>
          <p:txBody>
            <a:bodyPr>
              <a:prstTxWarp prst="textNoShape">
                <a:avLst/>
              </a:prstTxWarp>
            </a:bodyPr>
            <a:lstStyle/>
            <a:p>
              <a:endParaRPr lang="en-US"/>
            </a:p>
          </p:txBody>
        </p:sp>
        <p:sp>
          <p:nvSpPr>
            <p:cNvPr id="47338" name="Freeform 224"/>
            <p:cNvSpPr>
              <a:spLocks noChangeAspect="1"/>
            </p:cNvSpPr>
            <p:nvPr/>
          </p:nvSpPr>
          <p:spPr bwMode="auto">
            <a:xfrm>
              <a:off x="1269" y="2743"/>
              <a:ext cx="99" cy="102"/>
            </a:xfrm>
            <a:custGeom>
              <a:avLst/>
              <a:gdLst>
                <a:gd name="T0" fmla="*/ 930 w 985"/>
                <a:gd name="T1" fmla="*/ 253 h 1013"/>
                <a:gd name="T2" fmla="*/ 957 w 985"/>
                <a:gd name="T3" fmla="*/ 325 h 1013"/>
                <a:gd name="T4" fmla="*/ 975 w 985"/>
                <a:gd name="T5" fmla="*/ 397 h 1013"/>
                <a:gd name="T6" fmla="*/ 985 w 985"/>
                <a:gd name="T7" fmla="*/ 470 h 1013"/>
                <a:gd name="T8" fmla="*/ 985 w 985"/>
                <a:gd name="T9" fmla="*/ 551 h 1013"/>
                <a:gd name="T10" fmla="*/ 975 w 985"/>
                <a:gd name="T11" fmla="*/ 624 h 1013"/>
                <a:gd name="T12" fmla="*/ 957 w 985"/>
                <a:gd name="T13" fmla="*/ 695 h 1013"/>
                <a:gd name="T14" fmla="*/ 930 w 985"/>
                <a:gd name="T15" fmla="*/ 768 h 1013"/>
                <a:gd name="T16" fmla="*/ 894 w 985"/>
                <a:gd name="T17" fmla="*/ 831 h 1013"/>
                <a:gd name="T18" fmla="*/ 849 w 985"/>
                <a:gd name="T19" fmla="*/ 867 h 1013"/>
                <a:gd name="T20" fmla="*/ 803 w 985"/>
                <a:gd name="T21" fmla="*/ 912 h 1013"/>
                <a:gd name="T22" fmla="*/ 750 w 985"/>
                <a:gd name="T23" fmla="*/ 949 h 1013"/>
                <a:gd name="T24" fmla="*/ 695 w 985"/>
                <a:gd name="T25" fmla="*/ 976 h 1013"/>
                <a:gd name="T26" fmla="*/ 641 w 985"/>
                <a:gd name="T27" fmla="*/ 1003 h 1013"/>
                <a:gd name="T28" fmla="*/ 587 w 985"/>
                <a:gd name="T29" fmla="*/ 1013 h 1013"/>
                <a:gd name="T30" fmla="*/ 524 w 985"/>
                <a:gd name="T31" fmla="*/ 1003 h 1013"/>
                <a:gd name="T32" fmla="*/ 461 w 985"/>
                <a:gd name="T33" fmla="*/ 985 h 1013"/>
                <a:gd name="T34" fmla="*/ 388 w 985"/>
                <a:gd name="T35" fmla="*/ 967 h 1013"/>
                <a:gd name="T36" fmla="*/ 316 w 985"/>
                <a:gd name="T37" fmla="*/ 930 h 1013"/>
                <a:gd name="T38" fmla="*/ 244 w 985"/>
                <a:gd name="T39" fmla="*/ 894 h 1013"/>
                <a:gd name="T40" fmla="*/ 181 w 985"/>
                <a:gd name="T41" fmla="*/ 849 h 1013"/>
                <a:gd name="T42" fmla="*/ 118 w 985"/>
                <a:gd name="T43" fmla="*/ 795 h 1013"/>
                <a:gd name="T44" fmla="*/ 72 w 985"/>
                <a:gd name="T45" fmla="*/ 741 h 1013"/>
                <a:gd name="T46" fmla="*/ 27 w 985"/>
                <a:gd name="T47" fmla="*/ 669 h 1013"/>
                <a:gd name="T48" fmla="*/ 0 w 985"/>
                <a:gd name="T49" fmla="*/ 596 h 1013"/>
                <a:gd name="T50" fmla="*/ 0 w 985"/>
                <a:gd name="T51" fmla="*/ 523 h 1013"/>
                <a:gd name="T52" fmla="*/ 9 w 985"/>
                <a:gd name="T53" fmla="*/ 452 h 1013"/>
                <a:gd name="T54" fmla="*/ 27 w 985"/>
                <a:gd name="T55" fmla="*/ 389 h 1013"/>
                <a:gd name="T56" fmla="*/ 45 w 985"/>
                <a:gd name="T57" fmla="*/ 325 h 1013"/>
                <a:gd name="T58" fmla="*/ 82 w 985"/>
                <a:gd name="T59" fmla="*/ 270 h 1013"/>
                <a:gd name="T60" fmla="*/ 118 w 985"/>
                <a:gd name="T61" fmla="*/ 207 h 1013"/>
                <a:gd name="T62" fmla="*/ 163 w 985"/>
                <a:gd name="T63" fmla="*/ 162 h 1013"/>
                <a:gd name="T64" fmla="*/ 217 w 985"/>
                <a:gd name="T65" fmla="*/ 108 h 1013"/>
                <a:gd name="T66" fmla="*/ 262 w 985"/>
                <a:gd name="T67" fmla="*/ 81 h 1013"/>
                <a:gd name="T68" fmla="*/ 307 w 985"/>
                <a:gd name="T69" fmla="*/ 63 h 1013"/>
                <a:gd name="T70" fmla="*/ 352 w 985"/>
                <a:gd name="T71" fmla="*/ 35 h 1013"/>
                <a:gd name="T72" fmla="*/ 406 w 985"/>
                <a:gd name="T73" fmla="*/ 18 h 1013"/>
                <a:gd name="T74" fmla="*/ 461 w 985"/>
                <a:gd name="T75" fmla="*/ 9 h 1013"/>
                <a:gd name="T76" fmla="*/ 515 w 985"/>
                <a:gd name="T77" fmla="*/ 0 h 1013"/>
                <a:gd name="T78" fmla="*/ 568 w 985"/>
                <a:gd name="T79" fmla="*/ 0 h 1013"/>
                <a:gd name="T80" fmla="*/ 623 w 985"/>
                <a:gd name="T81" fmla="*/ 9 h 1013"/>
                <a:gd name="T82" fmla="*/ 677 w 985"/>
                <a:gd name="T83" fmla="*/ 27 h 1013"/>
                <a:gd name="T84" fmla="*/ 714 w 985"/>
                <a:gd name="T85" fmla="*/ 54 h 1013"/>
                <a:gd name="T86" fmla="*/ 758 w 985"/>
                <a:gd name="T87" fmla="*/ 81 h 1013"/>
                <a:gd name="T88" fmla="*/ 795 w 985"/>
                <a:gd name="T89" fmla="*/ 108 h 1013"/>
                <a:gd name="T90" fmla="*/ 831 w 985"/>
                <a:gd name="T91" fmla="*/ 136 h 1013"/>
                <a:gd name="T92" fmla="*/ 867 w 985"/>
                <a:gd name="T93" fmla="*/ 171 h 1013"/>
                <a:gd name="T94" fmla="*/ 903 w 985"/>
                <a:gd name="T95" fmla="*/ 207 h 1013"/>
                <a:gd name="T96" fmla="*/ 930 w 985"/>
                <a:gd name="T97" fmla="*/ 253 h 101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985"/>
                <a:gd name="T148" fmla="*/ 0 h 1013"/>
                <a:gd name="T149" fmla="*/ 985 w 985"/>
                <a:gd name="T150" fmla="*/ 1013 h 1013"/>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985" h="1013">
                  <a:moveTo>
                    <a:pt x="930" y="253"/>
                  </a:moveTo>
                  <a:lnTo>
                    <a:pt x="957" y="325"/>
                  </a:lnTo>
                  <a:lnTo>
                    <a:pt x="975" y="397"/>
                  </a:lnTo>
                  <a:lnTo>
                    <a:pt x="985" y="470"/>
                  </a:lnTo>
                  <a:lnTo>
                    <a:pt x="985" y="551"/>
                  </a:lnTo>
                  <a:lnTo>
                    <a:pt x="975" y="624"/>
                  </a:lnTo>
                  <a:lnTo>
                    <a:pt x="957" y="695"/>
                  </a:lnTo>
                  <a:lnTo>
                    <a:pt x="930" y="768"/>
                  </a:lnTo>
                  <a:lnTo>
                    <a:pt x="894" y="831"/>
                  </a:lnTo>
                  <a:lnTo>
                    <a:pt x="849" y="867"/>
                  </a:lnTo>
                  <a:lnTo>
                    <a:pt x="803" y="912"/>
                  </a:lnTo>
                  <a:lnTo>
                    <a:pt x="750" y="949"/>
                  </a:lnTo>
                  <a:lnTo>
                    <a:pt x="695" y="976"/>
                  </a:lnTo>
                  <a:lnTo>
                    <a:pt x="641" y="1003"/>
                  </a:lnTo>
                  <a:lnTo>
                    <a:pt x="587" y="1013"/>
                  </a:lnTo>
                  <a:lnTo>
                    <a:pt x="524" y="1003"/>
                  </a:lnTo>
                  <a:lnTo>
                    <a:pt x="461" y="985"/>
                  </a:lnTo>
                  <a:lnTo>
                    <a:pt x="388" y="967"/>
                  </a:lnTo>
                  <a:lnTo>
                    <a:pt x="316" y="930"/>
                  </a:lnTo>
                  <a:lnTo>
                    <a:pt x="244" y="894"/>
                  </a:lnTo>
                  <a:lnTo>
                    <a:pt x="181" y="849"/>
                  </a:lnTo>
                  <a:lnTo>
                    <a:pt x="118" y="795"/>
                  </a:lnTo>
                  <a:lnTo>
                    <a:pt x="72" y="741"/>
                  </a:lnTo>
                  <a:lnTo>
                    <a:pt x="27" y="669"/>
                  </a:lnTo>
                  <a:lnTo>
                    <a:pt x="0" y="596"/>
                  </a:lnTo>
                  <a:lnTo>
                    <a:pt x="0" y="523"/>
                  </a:lnTo>
                  <a:lnTo>
                    <a:pt x="9" y="452"/>
                  </a:lnTo>
                  <a:lnTo>
                    <a:pt x="27" y="389"/>
                  </a:lnTo>
                  <a:lnTo>
                    <a:pt x="45" y="325"/>
                  </a:lnTo>
                  <a:lnTo>
                    <a:pt x="82" y="270"/>
                  </a:lnTo>
                  <a:lnTo>
                    <a:pt x="118" y="207"/>
                  </a:lnTo>
                  <a:lnTo>
                    <a:pt x="163" y="162"/>
                  </a:lnTo>
                  <a:lnTo>
                    <a:pt x="217" y="108"/>
                  </a:lnTo>
                  <a:lnTo>
                    <a:pt x="262" y="81"/>
                  </a:lnTo>
                  <a:lnTo>
                    <a:pt x="307" y="63"/>
                  </a:lnTo>
                  <a:lnTo>
                    <a:pt x="352" y="35"/>
                  </a:lnTo>
                  <a:lnTo>
                    <a:pt x="406" y="18"/>
                  </a:lnTo>
                  <a:lnTo>
                    <a:pt x="461" y="9"/>
                  </a:lnTo>
                  <a:lnTo>
                    <a:pt x="515" y="0"/>
                  </a:lnTo>
                  <a:lnTo>
                    <a:pt x="568" y="0"/>
                  </a:lnTo>
                  <a:lnTo>
                    <a:pt x="623" y="9"/>
                  </a:lnTo>
                  <a:lnTo>
                    <a:pt x="677" y="27"/>
                  </a:lnTo>
                  <a:lnTo>
                    <a:pt x="714" y="54"/>
                  </a:lnTo>
                  <a:lnTo>
                    <a:pt x="758" y="81"/>
                  </a:lnTo>
                  <a:lnTo>
                    <a:pt x="795" y="108"/>
                  </a:lnTo>
                  <a:lnTo>
                    <a:pt x="831" y="136"/>
                  </a:lnTo>
                  <a:lnTo>
                    <a:pt x="867" y="171"/>
                  </a:lnTo>
                  <a:lnTo>
                    <a:pt x="903" y="207"/>
                  </a:lnTo>
                  <a:lnTo>
                    <a:pt x="930" y="253"/>
                  </a:lnTo>
                  <a:close/>
                </a:path>
              </a:pathLst>
            </a:custGeom>
            <a:solidFill>
              <a:srgbClr val="000000"/>
            </a:solidFill>
            <a:ln w="9525">
              <a:noFill/>
              <a:round/>
              <a:headEnd/>
              <a:tailEnd/>
            </a:ln>
          </p:spPr>
          <p:txBody>
            <a:bodyPr>
              <a:prstTxWarp prst="textNoShape">
                <a:avLst/>
              </a:prstTxWarp>
            </a:bodyPr>
            <a:lstStyle/>
            <a:p>
              <a:endParaRPr lang="en-US"/>
            </a:p>
          </p:txBody>
        </p:sp>
        <p:sp>
          <p:nvSpPr>
            <p:cNvPr id="47339" name="Freeform 225"/>
            <p:cNvSpPr>
              <a:spLocks noChangeAspect="1" noEditPoints="1"/>
            </p:cNvSpPr>
            <p:nvPr/>
          </p:nvSpPr>
          <p:spPr bwMode="auto">
            <a:xfrm>
              <a:off x="1329" y="2749"/>
              <a:ext cx="20" cy="88"/>
            </a:xfrm>
            <a:custGeom>
              <a:avLst/>
              <a:gdLst>
                <a:gd name="T0" fmla="*/ 63 w 199"/>
                <a:gd name="T1" fmla="*/ 27 h 886"/>
                <a:gd name="T2" fmla="*/ 0 w 199"/>
                <a:gd name="T3" fmla="*/ 9 h 886"/>
                <a:gd name="T4" fmla="*/ 9 w 199"/>
                <a:gd name="T5" fmla="*/ 9 h 886"/>
                <a:gd name="T6" fmla="*/ 9 w 199"/>
                <a:gd name="T7" fmla="*/ 0 h 886"/>
                <a:gd name="T8" fmla="*/ 18 w 199"/>
                <a:gd name="T9" fmla="*/ 9 h 886"/>
                <a:gd name="T10" fmla="*/ 27 w 199"/>
                <a:gd name="T11" fmla="*/ 9 h 886"/>
                <a:gd name="T12" fmla="*/ 36 w 199"/>
                <a:gd name="T13" fmla="*/ 9 h 886"/>
                <a:gd name="T14" fmla="*/ 45 w 199"/>
                <a:gd name="T15" fmla="*/ 18 h 886"/>
                <a:gd name="T16" fmla="*/ 55 w 199"/>
                <a:gd name="T17" fmla="*/ 18 h 886"/>
                <a:gd name="T18" fmla="*/ 63 w 199"/>
                <a:gd name="T19" fmla="*/ 27 h 886"/>
                <a:gd name="T20" fmla="*/ 0 w 199"/>
                <a:gd name="T21" fmla="*/ 886 h 886"/>
                <a:gd name="T22" fmla="*/ 81 w 199"/>
                <a:gd name="T23" fmla="*/ 858 h 886"/>
                <a:gd name="T24" fmla="*/ 162 w 199"/>
                <a:gd name="T25" fmla="*/ 823 h 886"/>
                <a:gd name="T26" fmla="*/ 189 w 199"/>
                <a:gd name="T27" fmla="*/ 787 h 886"/>
                <a:gd name="T28" fmla="*/ 189 w 199"/>
                <a:gd name="T29" fmla="*/ 795 h 886"/>
                <a:gd name="T30" fmla="*/ 199 w 199"/>
                <a:gd name="T31" fmla="*/ 795 h 886"/>
                <a:gd name="T32" fmla="*/ 172 w 199"/>
                <a:gd name="T33" fmla="*/ 813 h 886"/>
                <a:gd name="T34" fmla="*/ 154 w 199"/>
                <a:gd name="T35" fmla="*/ 823 h 886"/>
                <a:gd name="T36" fmla="*/ 126 w 199"/>
                <a:gd name="T37" fmla="*/ 840 h 886"/>
                <a:gd name="T38" fmla="*/ 108 w 199"/>
                <a:gd name="T39" fmla="*/ 858 h 886"/>
                <a:gd name="T40" fmla="*/ 81 w 199"/>
                <a:gd name="T41" fmla="*/ 868 h 886"/>
                <a:gd name="T42" fmla="*/ 55 w 199"/>
                <a:gd name="T43" fmla="*/ 876 h 886"/>
                <a:gd name="T44" fmla="*/ 27 w 199"/>
                <a:gd name="T45" fmla="*/ 876 h 886"/>
                <a:gd name="T46" fmla="*/ 0 w 199"/>
                <a:gd name="T47" fmla="*/ 886 h 88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99"/>
                <a:gd name="T73" fmla="*/ 0 h 886"/>
                <a:gd name="T74" fmla="*/ 199 w 199"/>
                <a:gd name="T75" fmla="*/ 886 h 88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99" h="886">
                  <a:moveTo>
                    <a:pt x="63" y="27"/>
                  </a:moveTo>
                  <a:lnTo>
                    <a:pt x="0" y="9"/>
                  </a:lnTo>
                  <a:lnTo>
                    <a:pt x="9" y="9"/>
                  </a:lnTo>
                  <a:lnTo>
                    <a:pt x="9" y="0"/>
                  </a:lnTo>
                  <a:lnTo>
                    <a:pt x="18" y="9"/>
                  </a:lnTo>
                  <a:lnTo>
                    <a:pt x="27" y="9"/>
                  </a:lnTo>
                  <a:lnTo>
                    <a:pt x="36" y="9"/>
                  </a:lnTo>
                  <a:lnTo>
                    <a:pt x="45" y="18"/>
                  </a:lnTo>
                  <a:lnTo>
                    <a:pt x="55" y="18"/>
                  </a:lnTo>
                  <a:lnTo>
                    <a:pt x="63" y="27"/>
                  </a:lnTo>
                  <a:close/>
                  <a:moveTo>
                    <a:pt x="0" y="886"/>
                  </a:moveTo>
                  <a:lnTo>
                    <a:pt x="81" y="858"/>
                  </a:lnTo>
                  <a:lnTo>
                    <a:pt x="162" y="823"/>
                  </a:lnTo>
                  <a:lnTo>
                    <a:pt x="189" y="787"/>
                  </a:lnTo>
                  <a:lnTo>
                    <a:pt x="189" y="795"/>
                  </a:lnTo>
                  <a:lnTo>
                    <a:pt x="199" y="795"/>
                  </a:lnTo>
                  <a:lnTo>
                    <a:pt x="172" y="813"/>
                  </a:lnTo>
                  <a:lnTo>
                    <a:pt x="154" y="823"/>
                  </a:lnTo>
                  <a:lnTo>
                    <a:pt x="126" y="840"/>
                  </a:lnTo>
                  <a:lnTo>
                    <a:pt x="108" y="858"/>
                  </a:lnTo>
                  <a:lnTo>
                    <a:pt x="81" y="868"/>
                  </a:lnTo>
                  <a:lnTo>
                    <a:pt x="55" y="876"/>
                  </a:lnTo>
                  <a:lnTo>
                    <a:pt x="27" y="876"/>
                  </a:lnTo>
                  <a:lnTo>
                    <a:pt x="0" y="886"/>
                  </a:lnTo>
                  <a:close/>
                </a:path>
              </a:pathLst>
            </a:custGeom>
            <a:solidFill>
              <a:srgbClr val="43FFFF"/>
            </a:solidFill>
            <a:ln w="9525">
              <a:noFill/>
              <a:round/>
              <a:headEnd/>
              <a:tailEnd/>
            </a:ln>
          </p:spPr>
          <p:txBody>
            <a:bodyPr>
              <a:prstTxWarp prst="textNoShape">
                <a:avLst/>
              </a:prstTxWarp>
            </a:bodyPr>
            <a:lstStyle/>
            <a:p>
              <a:endParaRPr lang="en-US"/>
            </a:p>
          </p:txBody>
        </p:sp>
        <p:sp>
          <p:nvSpPr>
            <p:cNvPr id="47340" name="Freeform 226"/>
            <p:cNvSpPr>
              <a:spLocks noChangeAspect="1" noEditPoints="1"/>
            </p:cNvSpPr>
            <p:nvPr/>
          </p:nvSpPr>
          <p:spPr bwMode="auto">
            <a:xfrm>
              <a:off x="1312" y="2750"/>
              <a:ext cx="36" cy="87"/>
            </a:xfrm>
            <a:custGeom>
              <a:avLst/>
              <a:gdLst>
                <a:gd name="T0" fmla="*/ 235 w 361"/>
                <a:gd name="T1" fmla="*/ 18 h 877"/>
                <a:gd name="T2" fmla="*/ 172 w 361"/>
                <a:gd name="T3" fmla="*/ 0 h 877"/>
                <a:gd name="T4" fmla="*/ 154 w 361"/>
                <a:gd name="T5" fmla="*/ 0 h 877"/>
                <a:gd name="T6" fmla="*/ 127 w 361"/>
                <a:gd name="T7" fmla="*/ 0 h 877"/>
                <a:gd name="T8" fmla="*/ 109 w 361"/>
                <a:gd name="T9" fmla="*/ 0 h 877"/>
                <a:gd name="T10" fmla="*/ 81 w 361"/>
                <a:gd name="T11" fmla="*/ 0 h 877"/>
                <a:gd name="T12" fmla="*/ 63 w 361"/>
                <a:gd name="T13" fmla="*/ 0 h 877"/>
                <a:gd name="T14" fmla="*/ 37 w 361"/>
                <a:gd name="T15" fmla="*/ 0 h 877"/>
                <a:gd name="T16" fmla="*/ 18 w 361"/>
                <a:gd name="T17" fmla="*/ 0 h 877"/>
                <a:gd name="T18" fmla="*/ 0 w 361"/>
                <a:gd name="T19" fmla="*/ 9 h 877"/>
                <a:gd name="T20" fmla="*/ 81 w 361"/>
                <a:gd name="T21" fmla="*/ 0 h 877"/>
                <a:gd name="T22" fmla="*/ 163 w 361"/>
                <a:gd name="T23" fmla="*/ 9 h 877"/>
                <a:gd name="T24" fmla="*/ 253 w 361"/>
                <a:gd name="T25" fmla="*/ 36 h 877"/>
                <a:gd name="T26" fmla="*/ 290 w 361"/>
                <a:gd name="T27" fmla="*/ 55 h 877"/>
                <a:gd name="T28" fmla="*/ 280 w 361"/>
                <a:gd name="T29" fmla="*/ 45 h 877"/>
                <a:gd name="T30" fmla="*/ 271 w 361"/>
                <a:gd name="T31" fmla="*/ 45 h 877"/>
                <a:gd name="T32" fmla="*/ 271 w 361"/>
                <a:gd name="T33" fmla="*/ 36 h 877"/>
                <a:gd name="T34" fmla="*/ 262 w 361"/>
                <a:gd name="T35" fmla="*/ 36 h 877"/>
                <a:gd name="T36" fmla="*/ 253 w 361"/>
                <a:gd name="T37" fmla="*/ 27 h 877"/>
                <a:gd name="T38" fmla="*/ 245 w 361"/>
                <a:gd name="T39" fmla="*/ 18 h 877"/>
                <a:gd name="T40" fmla="*/ 235 w 361"/>
                <a:gd name="T41" fmla="*/ 18 h 877"/>
                <a:gd name="T42" fmla="*/ 172 w 361"/>
                <a:gd name="T43" fmla="*/ 877 h 877"/>
                <a:gd name="T44" fmla="*/ 253 w 361"/>
                <a:gd name="T45" fmla="*/ 849 h 877"/>
                <a:gd name="T46" fmla="*/ 334 w 361"/>
                <a:gd name="T47" fmla="*/ 814 h 877"/>
                <a:gd name="T48" fmla="*/ 361 w 361"/>
                <a:gd name="T49" fmla="*/ 778 h 877"/>
                <a:gd name="T50" fmla="*/ 353 w 361"/>
                <a:gd name="T51" fmla="*/ 778 h 877"/>
                <a:gd name="T52" fmla="*/ 326 w 361"/>
                <a:gd name="T53" fmla="*/ 796 h 877"/>
                <a:gd name="T54" fmla="*/ 253 w 361"/>
                <a:gd name="T55" fmla="*/ 841 h 877"/>
                <a:gd name="T56" fmla="*/ 163 w 361"/>
                <a:gd name="T57" fmla="*/ 867 h 877"/>
                <a:gd name="T58" fmla="*/ 81 w 361"/>
                <a:gd name="T59" fmla="*/ 877 h 877"/>
                <a:gd name="T60" fmla="*/ 45 w 361"/>
                <a:gd name="T61" fmla="*/ 867 h 877"/>
                <a:gd name="T62" fmla="*/ 55 w 361"/>
                <a:gd name="T63" fmla="*/ 877 h 877"/>
                <a:gd name="T64" fmla="*/ 73 w 361"/>
                <a:gd name="T65" fmla="*/ 877 h 877"/>
                <a:gd name="T66" fmla="*/ 91 w 361"/>
                <a:gd name="T67" fmla="*/ 877 h 877"/>
                <a:gd name="T68" fmla="*/ 109 w 361"/>
                <a:gd name="T69" fmla="*/ 877 h 877"/>
                <a:gd name="T70" fmla="*/ 127 w 361"/>
                <a:gd name="T71" fmla="*/ 877 h 877"/>
                <a:gd name="T72" fmla="*/ 144 w 361"/>
                <a:gd name="T73" fmla="*/ 877 h 877"/>
                <a:gd name="T74" fmla="*/ 154 w 361"/>
                <a:gd name="T75" fmla="*/ 877 h 877"/>
                <a:gd name="T76" fmla="*/ 172 w 361"/>
                <a:gd name="T77" fmla="*/ 877 h 877"/>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361"/>
                <a:gd name="T118" fmla="*/ 0 h 877"/>
                <a:gd name="T119" fmla="*/ 361 w 361"/>
                <a:gd name="T120" fmla="*/ 877 h 877"/>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361" h="877">
                  <a:moveTo>
                    <a:pt x="235" y="18"/>
                  </a:moveTo>
                  <a:lnTo>
                    <a:pt x="172" y="0"/>
                  </a:lnTo>
                  <a:lnTo>
                    <a:pt x="154" y="0"/>
                  </a:lnTo>
                  <a:lnTo>
                    <a:pt x="127" y="0"/>
                  </a:lnTo>
                  <a:lnTo>
                    <a:pt x="109" y="0"/>
                  </a:lnTo>
                  <a:lnTo>
                    <a:pt x="81" y="0"/>
                  </a:lnTo>
                  <a:lnTo>
                    <a:pt x="63" y="0"/>
                  </a:lnTo>
                  <a:lnTo>
                    <a:pt x="37" y="0"/>
                  </a:lnTo>
                  <a:lnTo>
                    <a:pt x="18" y="0"/>
                  </a:lnTo>
                  <a:lnTo>
                    <a:pt x="0" y="9"/>
                  </a:lnTo>
                  <a:lnTo>
                    <a:pt x="81" y="0"/>
                  </a:lnTo>
                  <a:lnTo>
                    <a:pt x="163" y="9"/>
                  </a:lnTo>
                  <a:lnTo>
                    <a:pt x="253" y="36"/>
                  </a:lnTo>
                  <a:lnTo>
                    <a:pt x="290" y="55"/>
                  </a:lnTo>
                  <a:lnTo>
                    <a:pt x="280" y="45"/>
                  </a:lnTo>
                  <a:lnTo>
                    <a:pt x="271" y="45"/>
                  </a:lnTo>
                  <a:lnTo>
                    <a:pt x="271" y="36"/>
                  </a:lnTo>
                  <a:lnTo>
                    <a:pt x="262" y="36"/>
                  </a:lnTo>
                  <a:lnTo>
                    <a:pt x="253" y="27"/>
                  </a:lnTo>
                  <a:lnTo>
                    <a:pt x="245" y="18"/>
                  </a:lnTo>
                  <a:lnTo>
                    <a:pt x="235" y="18"/>
                  </a:lnTo>
                  <a:close/>
                  <a:moveTo>
                    <a:pt x="172" y="877"/>
                  </a:moveTo>
                  <a:lnTo>
                    <a:pt x="253" y="849"/>
                  </a:lnTo>
                  <a:lnTo>
                    <a:pt x="334" y="814"/>
                  </a:lnTo>
                  <a:lnTo>
                    <a:pt x="361" y="778"/>
                  </a:lnTo>
                  <a:lnTo>
                    <a:pt x="353" y="778"/>
                  </a:lnTo>
                  <a:lnTo>
                    <a:pt x="326" y="796"/>
                  </a:lnTo>
                  <a:lnTo>
                    <a:pt x="253" y="841"/>
                  </a:lnTo>
                  <a:lnTo>
                    <a:pt x="163" y="867"/>
                  </a:lnTo>
                  <a:lnTo>
                    <a:pt x="81" y="877"/>
                  </a:lnTo>
                  <a:lnTo>
                    <a:pt x="45" y="867"/>
                  </a:lnTo>
                  <a:lnTo>
                    <a:pt x="55" y="877"/>
                  </a:lnTo>
                  <a:lnTo>
                    <a:pt x="73" y="877"/>
                  </a:lnTo>
                  <a:lnTo>
                    <a:pt x="91" y="877"/>
                  </a:lnTo>
                  <a:lnTo>
                    <a:pt x="109" y="877"/>
                  </a:lnTo>
                  <a:lnTo>
                    <a:pt x="127" y="877"/>
                  </a:lnTo>
                  <a:lnTo>
                    <a:pt x="144" y="877"/>
                  </a:lnTo>
                  <a:lnTo>
                    <a:pt x="154" y="877"/>
                  </a:lnTo>
                  <a:lnTo>
                    <a:pt x="172" y="877"/>
                  </a:lnTo>
                  <a:close/>
                </a:path>
              </a:pathLst>
            </a:custGeom>
            <a:solidFill>
              <a:srgbClr val="48FFFF"/>
            </a:solidFill>
            <a:ln w="9525">
              <a:noFill/>
              <a:round/>
              <a:headEnd/>
              <a:tailEnd/>
            </a:ln>
          </p:spPr>
          <p:txBody>
            <a:bodyPr>
              <a:prstTxWarp prst="textNoShape">
                <a:avLst/>
              </a:prstTxWarp>
            </a:bodyPr>
            <a:lstStyle/>
            <a:p>
              <a:endParaRPr lang="en-US"/>
            </a:p>
          </p:txBody>
        </p:sp>
        <p:sp>
          <p:nvSpPr>
            <p:cNvPr id="47341" name="Freeform 227"/>
            <p:cNvSpPr>
              <a:spLocks noChangeAspect="1" noEditPoints="1"/>
            </p:cNvSpPr>
            <p:nvPr/>
          </p:nvSpPr>
          <p:spPr bwMode="auto">
            <a:xfrm>
              <a:off x="1307" y="2750"/>
              <a:ext cx="40" cy="87"/>
            </a:xfrm>
            <a:custGeom>
              <a:avLst/>
              <a:gdLst>
                <a:gd name="T0" fmla="*/ 335 w 398"/>
                <a:gd name="T1" fmla="*/ 55 h 877"/>
                <a:gd name="T2" fmla="*/ 298 w 398"/>
                <a:gd name="T3" fmla="*/ 36 h 877"/>
                <a:gd name="T4" fmla="*/ 208 w 398"/>
                <a:gd name="T5" fmla="*/ 9 h 877"/>
                <a:gd name="T6" fmla="*/ 126 w 398"/>
                <a:gd name="T7" fmla="*/ 0 h 877"/>
                <a:gd name="T8" fmla="*/ 45 w 398"/>
                <a:gd name="T9" fmla="*/ 9 h 877"/>
                <a:gd name="T10" fmla="*/ 37 w 398"/>
                <a:gd name="T11" fmla="*/ 9 h 877"/>
                <a:gd name="T12" fmla="*/ 27 w 398"/>
                <a:gd name="T13" fmla="*/ 9 h 877"/>
                <a:gd name="T14" fmla="*/ 27 w 398"/>
                <a:gd name="T15" fmla="*/ 18 h 877"/>
                <a:gd name="T16" fmla="*/ 19 w 398"/>
                <a:gd name="T17" fmla="*/ 18 h 877"/>
                <a:gd name="T18" fmla="*/ 9 w 398"/>
                <a:gd name="T19" fmla="*/ 27 h 877"/>
                <a:gd name="T20" fmla="*/ 37 w 398"/>
                <a:gd name="T21" fmla="*/ 18 h 877"/>
                <a:gd name="T22" fmla="*/ 126 w 398"/>
                <a:gd name="T23" fmla="*/ 9 h 877"/>
                <a:gd name="T24" fmla="*/ 208 w 398"/>
                <a:gd name="T25" fmla="*/ 18 h 877"/>
                <a:gd name="T26" fmla="*/ 290 w 398"/>
                <a:gd name="T27" fmla="*/ 45 h 877"/>
                <a:gd name="T28" fmla="*/ 361 w 398"/>
                <a:gd name="T29" fmla="*/ 81 h 877"/>
                <a:gd name="T30" fmla="*/ 371 w 398"/>
                <a:gd name="T31" fmla="*/ 90 h 877"/>
                <a:gd name="T32" fmla="*/ 361 w 398"/>
                <a:gd name="T33" fmla="*/ 81 h 877"/>
                <a:gd name="T34" fmla="*/ 353 w 398"/>
                <a:gd name="T35" fmla="*/ 73 h 877"/>
                <a:gd name="T36" fmla="*/ 343 w 398"/>
                <a:gd name="T37" fmla="*/ 63 h 877"/>
                <a:gd name="T38" fmla="*/ 335 w 398"/>
                <a:gd name="T39" fmla="*/ 55 h 877"/>
                <a:gd name="T40" fmla="*/ 90 w 398"/>
                <a:gd name="T41" fmla="*/ 867 h 877"/>
                <a:gd name="T42" fmla="*/ 126 w 398"/>
                <a:gd name="T43" fmla="*/ 877 h 877"/>
                <a:gd name="T44" fmla="*/ 208 w 398"/>
                <a:gd name="T45" fmla="*/ 867 h 877"/>
                <a:gd name="T46" fmla="*/ 298 w 398"/>
                <a:gd name="T47" fmla="*/ 841 h 877"/>
                <a:gd name="T48" fmla="*/ 371 w 398"/>
                <a:gd name="T49" fmla="*/ 796 h 877"/>
                <a:gd name="T50" fmla="*/ 398 w 398"/>
                <a:gd name="T51" fmla="*/ 778 h 877"/>
                <a:gd name="T52" fmla="*/ 389 w 398"/>
                <a:gd name="T53" fmla="*/ 778 h 877"/>
                <a:gd name="T54" fmla="*/ 389 w 398"/>
                <a:gd name="T55" fmla="*/ 768 h 877"/>
                <a:gd name="T56" fmla="*/ 379 w 398"/>
                <a:gd name="T57" fmla="*/ 768 h 877"/>
                <a:gd name="T58" fmla="*/ 361 w 398"/>
                <a:gd name="T59" fmla="*/ 786 h 877"/>
                <a:gd name="T60" fmla="*/ 290 w 398"/>
                <a:gd name="T61" fmla="*/ 831 h 877"/>
                <a:gd name="T62" fmla="*/ 208 w 398"/>
                <a:gd name="T63" fmla="*/ 849 h 877"/>
                <a:gd name="T64" fmla="*/ 126 w 398"/>
                <a:gd name="T65" fmla="*/ 859 h 877"/>
                <a:gd name="T66" fmla="*/ 37 w 398"/>
                <a:gd name="T67" fmla="*/ 849 h 877"/>
                <a:gd name="T68" fmla="*/ 0 w 398"/>
                <a:gd name="T69" fmla="*/ 841 h 877"/>
                <a:gd name="T70" fmla="*/ 9 w 398"/>
                <a:gd name="T71" fmla="*/ 841 h 877"/>
                <a:gd name="T72" fmla="*/ 9 w 398"/>
                <a:gd name="T73" fmla="*/ 849 h 877"/>
                <a:gd name="T74" fmla="*/ 19 w 398"/>
                <a:gd name="T75" fmla="*/ 849 h 877"/>
                <a:gd name="T76" fmla="*/ 27 w 398"/>
                <a:gd name="T77" fmla="*/ 849 h 877"/>
                <a:gd name="T78" fmla="*/ 37 w 398"/>
                <a:gd name="T79" fmla="*/ 859 h 877"/>
                <a:gd name="T80" fmla="*/ 45 w 398"/>
                <a:gd name="T81" fmla="*/ 859 h 877"/>
                <a:gd name="T82" fmla="*/ 55 w 398"/>
                <a:gd name="T83" fmla="*/ 859 h 877"/>
                <a:gd name="T84" fmla="*/ 63 w 398"/>
                <a:gd name="T85" fmla="*/ 867 h 877"/>
                <a:gd name="T86" fmla="*/ 73 w 398"/>
                <a:gd name="T87" fmla="*/ 867 h 877"/>
                <a:gd name="T88" fmla="*/ 82 w 398"/>
                <a:gd name="T89" fmla="*/ 867 h 877"/>
                <a:gd name="T90" fmla="*/ 90 w 398"/>
                <a:gd name="T91" fmla="*/ 867 h 877"/>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398"/>
                <a:gd name="T139" fmla="*/ 0 h 877"/>
                <a:gd name="T140" fmla="*/ 398 w 398"/>
                <a:gd name="T141" fmla="*/ 877 h 877"/>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398" h="877">
                  <a:moveTo>
                    <a:pt x="335" y="55"/>
                  </a:moveTo>
                  <a:lnTo>
                    <a:pt x="298" y="36"/>
                  </a:lnTo>
                  <a:lnTo>
                    <a:pt x="208" y="9"/>
                  </a:lnTo>
                  <a:lnTo>
                    <a:pt x="126" y="0"/>
                  </a:lnTo>
                  <a:lnTo>
                    <a:pt x="45" y="9"/>
                  </a:lnTo>
                  <a:lnTo>
                    <a:pt x="37" y="9"/>
                  </a:lnTo>
                  <a:lnTo>
                    <a:pt x="27" y="9"/>
                  </a:lnTo>
                  <a:lnTo>
                    <a:pt x="27" y="18"/>
                  </a:lnTo>
                  <a:lnTo>
                    <a:pt x="19" y="18"/>
                  </a:lnTo>
                  <a:lnTo>
                    <a:pt x="9" y="27"/>
                  </a:lnTo>
                  <a:lnTo>
                    <a:pt x="37" y="18"/>
                  </a:lnTo>
                  <a:lnTo>
                    <a:pt x="126" y="9"/>
                  </a:lnTo>
                  <a:lnTo>
                    <a:pt x="208" y="18"/>
                  </a:lnTo>
                  <a:lnTo>
                    <a:pt x="290" y="45"/>
                  </a:lnTo>
                  <a:lnTo>
                    <a:pt x="361" y="81"/>
                  </a:lnTo>
                  <a:lnTo>
                    <a:pt x="371" y="90"/>
                  </a:lnTo>
                  <a:lnTo>
                    <a:pt x="361" y="81"/>
                  </a:lnTo>
                  <a:lnTo>
                    <a:pt x="353" y="73"/>
                  </a:lnTo>
                  <a:lnTo>
                    <a:pt x="343" y="63"/>
                  </a:lnTo>
                  <a:lnTo>
                    <a:pt x="335" y="55"/>
                  </a:lnTo>
                  <a:close/>
                  <a:moveTo>
                    <a:pt x="90" y="867"/>
                  </a:moveTo>
                  <a:lnTo>
                    <a:pt x="126" y="877"/>
                  </a:lnTo>
                  <a:lnTo>
                    <a:pt x="208" y="867"/>
                  </a:lnTo>
                  <a:lnTo>
                    <a:pt x="298" y="841"/>
                  </a:lnTo>
                  <a:lnTo>
                    <a:pt x="371" y="796"/>
                  </a:lnTo>
                  <a:lnTo>
                    <a:pt x="398" y="778"/>
                  </a:lnTo>
                  <a:lnTo>
                    <a:pt x="389" y="778"/>
                  </a:lnTo>
                  <a:lnTo>
                    <a:pt x="389" y="768"/>
                  </a:lnTo>
                  <a:lnTo>
                    <a:pt x="379" y="768"/>
                  </a:lnTo>
                  <a:lnTo>
                    <a:pt x="361" y="786"/>
                  </a:lnTo>
                  <a:lnTo>
                    <a:pt x="290" y="831"/>
                  </a:lnTo>
                  <a:lnTo>
                    <a:pt x="208" y="849"/>
                  </a:lnTo>
                  <a:lnTo>
                    <a:pt x="126" y="859"/>
                  </a:lnTo>
                  <a:lnTo>
                    <a:pt x="37" y="849"/>
                  </a:lnTo>
                  <a:lnTo>
                    <a:pt x="0" y="841"/>
                  </a:lnTo>
                  <a:lnTo>
                    <a:pt x="9" y="841"/>
                  </a:lnTo>
                  <a:lnTo>
                    <a:pt x="9" y="849"/>
                  </a:lnTo>
                  <a:lnTo>
                    <a:pt x="19" y="849"/>
                  </a:lnTo>
                  <a:lnTo>
                    <a:pt x="27" y="849"/>
                  </a:lnTo>
                  <a:lnTo>
                    <a:pt x="37" y="859"/>
                  </a:lnTo>
                  <a:lnTo>
                    <a:pt x="45" y="859"/>
                  </a:lnTo>
                  <a:lnTo>
                    <a:pt x="55" y="859"/>
                  </a:lnTo>
                  <a:lnTo>
                    <a:pt x="63" y="867"/>
                  </a:lnTo>
                  <a:lnTo>
                    <a:pt x="73" y="867"/>
                  </a:lnTo>
                  <a:lnTo>
                    <a:pt x="82" y="867"/>
                  </a:lnTo>
                  <a:lnTo>
                    <a:pt x="90" y="867"/>
                  </a:lnTo>
                  <a:close/>
                </a:path>
              </a:pathLst>
            </a:custGeom>
            <a:solidFill>
              <a:srgbClr val="4EFFFF"/>
            </a:solidFill>
            <a:ln w="9525">
              <a:noFill/>
              <a:round/>
              <a:headEnd/>
              <a:tailEnd/>
            </a:ln>
          </p:spPr>
          <p:txBody>
            <a:bodyPr>
              <a:prstTxWarp prst="textNoShape">
                <a:avLst/>
              </a:prstTxWarp>
            </a:bodyPr>
            <a:lstStyle/>
            <a:p>
              <a:endParaRPr lang="en-US"/>
            </a:p>
          </p:txBody>
        </p:sp>
        <p:sp>
          <p:nvSpPr>
            <p:cNvPr id="47342" name="Freeform 228"/>
            <p:cNvSpPr>
              <a:spLocks noChangeAspect="1" noEditPoints="1"/>
            </p:cNvSpPr>
            <p:nvPr/>
          </p:nvSpPr>
          <p:spPr bwMode="auto">
            <a:xfrm>
              <a:off x="1278" y="2750"/>
              <a:ext cx="75" cy="85"/>
            </a:xfrm>
            <a:custGeom>
              <a:avLst/>
              <a:gdLst>
                <a:gd name="T0" fmla="*/ 650 w 750"/>
                <a:gd name="T1" fmla="*/ 72 h 850"/>
                <a:gd name="T2" fmla="*/ 497 w 750"/>
                <a:gd name="T3" fmla="*/ 9 h 850"/>
                <a:gd name="T4" fmla="*/ 326 w 750"/>
                <a:gd name="T5" fmla="*/ 9 h 850"/>
                <a:gd name="T6" fmla="*/ 298 w 750"/>
                <a:gd name="T7" fmla="*/ 27 h 850"/>
                <a:gd name="T8" fmla="*/ 289 w 750"/>
                <a:gd name="T9" fmla="*/ 36 h 850"/>
                <a:gd name="T10" fmla="*/ 415 w 750"/>
                <a:gd name="T11" fmla="*/ 18 h 850"/>
                <a:gd name="T12" fmla="*/ 569 w 750"/>
                <a:gd name="T13" fmla="*/ 46 h 850"/>
                <a:gd name="T14" fmla="*/ 695 w 750"/>
                <a:gd name="T15" fmla="*/ 127 h 850"/>
                <a:gd name="T16" fmla="*/ 678 w 750"/>
                <a:gd name="T17" fmla="*/ 109 h 850"/>
                <a:gd name="T18" fmla="*/ 668 w 750"/>
                <a:gd name="T19" fmla="*/ 99 h 850"/>
                <a:gd name="T20" fmla="*/ 660 w 750"/>
                <a:gd name="T21" fmla="*/ 90 h 850"/>
                <a:gd name="T22" fmla="*/ 289 w 750"/>
                <a:gd name="T23" fmla="*/ 832 h 850"/>
                <a:gd name="T24" fmla="*/ 415 w 750"/>
                <a:gd name="T25" fmla="*/ 850 h 850"/>
                <a:gd name="T26" fmla="*/ 579 w 750"/>
                <a:gd name="T27" fmla="*/ 822 h 850"/>
                <a:gd name="T28" fmla="*/ 668 w 750"/>
                <a:gd name="T29" fmla="*/ 759 h 850"/>
                <a:gd name="T30" fmla="*/ 642 w 750"/>
                <a:gd name="T31" fmla="*/ 769 h 850"/>
                <a:gd name="T32" fmla="*/ 497 w 750"/>
                <a:gd name="T33" fmla="*/ 832 h 850"/>
                <a:gd name="T34" fmla="*/ 326 w 750"/>
                <a:gd name="T35" fmla="*/ 832 h 850"/>
                <a:gd name="T36" fmla="*/ 226 w 750"/>
                <a:gd name="T37" fmla="*/ 795 h 850"/>
                <a:gd name="T38" fmla="*/ 245 w 750"/>
                <a:gd name="T39" fmla="*/ 805 h 850"/>
                <a:gd name="T40" fmla="*/ 262 w 750"/>
                <a:gd name="T41" fmla="*/ 822 h 850"/>
                <a:gd name="T42" fmla="*/ 280 w 750"/>
                <a:gd name="T43" fmla="*/ 832 h 850"/>
                <a:gd name="T44" fmla="*/ 245 w 750"/>
                <a:gd name="T45" fmla="*/ 46 h 850"/>
                <a:gd name="T46" fmla="*/ 136 w 750"/>
                <a:gd name="T47" fmla="*/ 127 h 850"/>
                <a:gd name="T48" fmla="*/ 154 w 750"/>
                <a:gd name="T49" fmla="*/ 99 h 850"/>
                <a:gd name="T50" fmla="*/ 181 w 750"/>
                <a:gd name="T51" fmla="*/ 81 h 850"/>
                <a:gd name="T52" fmla="*/ 217 w 750"/>
                <a:gd name="T53" fmla="*/ 64 h 850"/>
                <a:gd name="T54" fmla="*/ 245 w 750"/>
                <a:gd name="T55" fmla="*/ 46 h 850"/>
                <a:gd name="T56" fmla="*/ 73 w 750"/>
                <a:gd name="T57" fmla="*/ 198 h 850"/>
                <a:gd name="T58" fmla="*/ 10 w 750"/>
                <a:gd name="T59" fmla="*/ 497 h 850"/>
                <a:gd name="T60" fmla="*/ 36 w 750"/>
                <a:gd name="T61" fmla="*/ 587 h 850"/>
                <a:gd name="T62" fmla="*/ 91 w 750"/>
                <a:gd name="T63" fmla="*/ 687 h 850"/>
                <a:gd name="T64" fmla="*/ 73 w 750"/>
                <a:gd name="T65" fmla="*/ 678 h 850"/>
                <a:gd name="T66" fmla="*/ 55 w 750"/>
                <a:gd name="T67" fmla="*/ 633 h 850"/>
                <a:gd name="T68" fmla="*/ 28 w 750"/>
                <a:gd name="T69" fmla="*/ 587 h 850"/>
                <a:gd name="T70" fmla="*/ 10 w 750"/>
                <a:gd name="T71" fmla="*/ 542 h 850"/>
                <a:gd name="T72" fmla="*/ 0 w 750"/>
                <a:gd name="T73" fmla="*/ 497 h 850"/>
                <a:gd name="T74" fmla="*/ 705 w 750"/>
                <a:gd name="T75" fmla="*/ 723 h 850"/>
                <a:gd name="T76" fmla="*/ 741 w 750"/>
                <a:gd name="T77" fmla="*/ 678 h 850"/>
                <a:gd name="T78" fmla="*/ 731 w 750"/>
                <a:gd name="T79" fmla="*/ 687 h 850"/>
                <a:gd name="T80" fmla="*/ 723 w 750"/>
                <a:gd name="T81" fmla="*/ 705 h 850"/>
                <a:gd name="T82" fmla="*/ 713 w 750"/>
                <a:gd name="T83" fmla="*/ 714 h 850"/>
                <a:gd name="T84" fmla="*/ 705 w 750"/>
                <a:gd name="T85" fmla="*/ 723 h 850"/>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750"/>
                <a:gd name="T130" fmla="*/ 0 h 850"/>
                <a:gd name="T131" fmla="*/ 750 w 750"/>
                <a:gd name="T132" fmla="*/ 850 h 850"/>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750" h="850">
                  <a:moveTo>
                    <a:pt x="660" y="81"/>
                  </a:moveTo>
                  <a:lnTo>
                    <a:pt x="650" y="72"/>
                  </a:lnTo>
                  <a:lnTo>
                    <a:pt x="579" y="36"/>
                  </a:lnTo>
                  <a:lnTo>
                    <a:pt x="497" y="9"/>
                  </a:lnTo>
                  <a:lnTo>
                    <a:pt x="415" y="0"/>
                  </a:lnTo>
                  <a:lnTo>
                    <a:pt x="326" y="9"/>
                  </a:lnTo>
                  <a:lnTo>
                    <a:pt x="298" y="18"/>
                  </a:lnTo>
                  <a:lnTo>
                    <a:pt x="298" y="27"/>
                  </a:lnTo>
                  <a:lnTo>
                    <a:pt x="289" y="27"/>
                  </a:lnTo>
                  <a:lnTo>
                    <a:pt x="289" y="36"/>
                  </a:lnTo>
                  <a:lnTo>
                    <a:pt x="326" y="18"/>
                  </a:lnTo>
                  <a:lnTo>
                    <a:pt x="415" y="18"/>
                  </a:lnTo>
                  <a:lnTo>
                    <a:pt x="497" y="18"/>
                  </a:lnTo>
                  <a:lnTo>
                    <a:pt x="569" y="46"/>
                  </a:lnTo>
                  <a:lnTo>
                    <a:pt x="642" y="81"/>
                  </a:lnTo>
                  <a:lnTo>
                    <a:pt x="695" y="127"/>
                  </a:lnTo>
                  <a:lnTo>
                    <a:pt x="687" y="117"/>
                  </a:lnTo>
                  <a:lnTo>
                    <a:pt x="678" y="109"/>
                  </a:lnTo>
                  <a:lnTo>
                    <a:pt x="678" y="99"/>
                  </a:lnTo>
                  <a:lnTo>
                    <a:pt x="668" y="99"/>
                  </a:lnTo>
                  <a:lnTo>
                    <a:pt x="668" y="90"/>
                  </a:lnTo>
                  <a:lnTo>
                    <a:pt x="660" y="90"/>
                  </a:lnTo>
                  <a:lnTo>
                    <a:pt x="660" y="81"/>
                  </a:lnTo>
                  <a:close/>
                  <a:moveTo>
                    <a:pt x="289" y="832"/>
                  </a:moveTo>
                  <a:lnTo>
                    <a:pt x="326" y="840"/>
                  </a:lnTo>
                  <a:lnTo>
                    <a:pt x="415" y="850"/>
                  </a:lnTo>
                  <a:lnTo>
                    <a:pt x="497" y="840"/>
                  </a:lnTo>
                  <a:lnTo>
                    <a:pt x="579" y="822"/>
                  </a:lnTo>
                  <a:lnTo>
                    <a:pt x="650" y="777"/>
                  </a:lnTo>
                  <a:lnTo>
                    <a:pt x="668" y="759"/>
                  </a:lnTo>
                  <a:lnTo>
                    <a:pt x="660" y="759"/>
                  </a:lnTo>
                  <a:lnTo>
                    <a:pt x="642" y="769"/>
                  </a:lnTo>
                  <a:lnTo>
                    <a:pt x="569" y="805"/>
                  </a:lnTo>
                  <a:lnTo>
                    <a:pt x="497" y="832"/>
                  </a:lnTo>
                  <a:lnTo>
                    <a:pt x="415" y="840"/>
                  </a:lnTo>
                  <a:lnTo>
                    <a:pt x="326" y="832"/>
                  </a:lnTo>
                  <a:lnTo>
                    <a:pt x="253" y="805"/>
                  </a:lnTo>
                  <a:lnTo>
                    <a:pt x="226" y="795"/>
                  </a:lnTo>
                  <a:lnTo>
                    <a:pt x="235" y="805"/>
                  </a:lnTo>
                  <a:lnTo>
                    <a:pt x="245" y="805"/>
                  </a:lnTo>
                  <a:lnTo>
                    <a:pt x="253" y="814"/>
                  </a:lnTo>
                  <a:lnTo>
                    <a:pt x="262" y="822"/>
                  </a:lnTo>
                  <a:lnTo>
                    <a:pt x="271" y="822"/>
                  </a:lnTo>
                  <a:lnTo>
                    <a:pt x="280" y="832"/>
                  </a:lnTo>
                  <a:lnTo>
                    <a:pt x="289" y="832"/>
                  </a:lnTo>
                  <a:close/>
                  <a:moveTo>
                    <a:pt x="245" y="46"/>
                  </a:moveTo>
                  <a:lnTo>
                    <a:pt x="181" y="81"/>
                  </a:lnTo>
                  <a:lnTo>
                    <a:pt x="136" y="127"/>
                  </a:lnTo>
                  <a:lnTo>
                    <a:pt x="145" y="109"/>
                  </a:lnTo>
                  <a:lnTo>
                    <a:pt x="154" y="99"/>
                  </a:lnTo>
                  <a:lnTo>
                    <a:pt x="172" y="90"/>
                  </a:lnTo>
                  <a:lnTo>
                    <a:pt x="181" y="81"/>
                  </a:lnTo>
                  <a:lnTo>
                    <a:pt x="199" y="72"/>
                  </a:lnTo>
                  <a:lnTo>
                    <a:pt x="217" y="64"/>
                  </a:lnTo>
                  <a:lnTo>
                    <a:pt x="226" y="54"/>
                  </a:lnTo>
                  <a:lnTo>
                    <a:pt x="245" y="46"/>
                  </a:lnTo>
                  <a:close/>
                  <a:moveTo>
                    <a:pt x="73" y="190"/>
                  </a:moveTo>
                  <a:lnTo>
                    <a:pt x="73" y="198"/>
                  </a:lnTo>
                  <a:lnTo>
                    <a:pt x="73" y="190"/>
                  </a:lnTo>
                  <a:close/>
                  <a:moveTo>
                    <a:pt x="10" y="497"/>
                  </a:moveTo>
                  <a:lnTo>
                    <a:pt x="10" y="506"/>
                  </a:lnTo>
                  <a:lnTo>
                    <a:pt x="36" y="587"/>
                  </a:lnTo>
                  <a:lnTo>
                    <a:pt x="73" y="660"/>
                  </a:lnTo>
                  <a:lnTo>
                    <a:pt x="91" y="687"/>
                  </a:lnTo>
                  <a:lnTo>
                    <a:pt x="81" y="678"/>
                  </a:lnTo>
                  <a:lnTo>
                    <a:pt x="73" y="678"/>
                  </a:lnTo>
                  <a:lnTo>
                    <a:pt x="63" y="651"/>
                  </a:lnTo>
                  <a:lnTo>
                    <a:pt x="55" y="633"/>
                  </a:lnTo>
                  <a:lnTo>
                    <a:pt x="36" y="605"/>
                  </a:lnTo>
                  <a:lnTo>
                    <a:pt x="28" y="587"/>
                  </a:lnTo>
                  <a:lnTo>
                    <a:pt x="18" y="560"/>
                  </a:lnTo>
                  <a:lnTo>
                    <a:pt x="10" y="542"/>
                  </a:lnTo>
                  <a:lnTo>
                    <a:pt x="0" y="516"/>
                  </a:lnTo>
                  <a:lnTo>
                    <a:pt x="0" y="497"/>
                  </a:lnTo>
                  <a:lnTo>
                    <a:pt x="10" y="497"/>
                  </a:lnTo>
                  <a:close/>
                  <a:moveTo>
                    <a:pt x="705" y="723"/>
                  </a:moveTo>
                  <a:lnTo>
                    <a:pt x="750" y="669"/>
                  </a:lnTo>
                  <a:lnTo>
                    <a:pt x="741" y="678"/>
                  </a:lnTo>
                  <a:lnTo>
                    <a:pt x="741" y="687"/>
                  </a:lnTo>
                  <a:lnTo>
                    <a:pt x="731" y="687"/>
                  </a:lnTo>
                  <a:lnTo>
                    <a:pt x="731" y="696"/>
                  </a:lnTo>
                  <a:lnTo>
                    <a:pt x="723" y="705"/>
                  </a:lnTo>
                  <a:lnTo>
                    <a:pt x="723" y="714"/>
                  </a:lnTo>
                  <a:lnTo>
                    <a:pt x="713" y="714"/>
                  </a:lnTo>
                  <a:lnTo>
                    <a:pt x="713" y="723"/>
                  </a:lnTo>
                  <a:lnTo>
                    <a:pt x="705" y="723"/>
                  </a:lnTo>
                  <a:close/>
                </a:path>
              </a:pathLst>
            </a:custGeom>
            <a:solidFill>
              <a:srgbClr val="53FFFF"/>
            </a:solidFill>
            <a:ln w="9525">
              <a:noFill/>
              <a:round/>
              <a:headEnd/>
              <a:tailEnd/>
            </a:ln>
          </p:spPr>
          <p:txBody>
            <a:bodyPr>
              <a:prstTxWarp prst="textNoShape">
                <a:avLst/>
              </a:prstTxWarp>
            </a:bodyPr>
            <a:lstStyle/>
            <a:p>
              <a:endParaRPr lang="en-US"/>
            </a:p>
          </p:txBody>
        </p:sp>
        <p:sp>
          <p:nvSpPr>
            <p:cNvPr id="47343" name="Freeform 229"/>
            <p:cNvSpPr>
              <a:spLocks noChangeAspect="1" noEditPoints="1"/>
            </p:cNvSpPr>
            <p:nvPr/>
          </p:nvSpPr>
          <p:spPr bwMode="auto">
            <a:xfrm>
              <a:off x="1279" y="2752"/>
              <a:ext cx="81" cy="83"/>
            </a:xfrm>
            <a:custGeom>
              <a:avLst/>
              <a:gdLst>
                <a:gd name="T0" fmla="*/ 632 w 803"/>
                <a:gd name="T1" fmla="*/ 63 h 822"/>
                <a:gd name="T2" fmla="*/ 487 w 803"/>
                <a:gd name="T3" fmla="*/ 0 h 822"/>
                <a:gd name="T4" fmla="*/ 316 w 803"/>
                <a:gd name="T5" fmla="*/ 0 h 822"/>
                <a:gd name="T6" fmla="*/ 270 w 803"/>
                <a:gd name="T7" fmla="*/ 18 h 822"/>
                <a:gd name="T8" fmla="*/ 261 w 803"/>
                <a:gd name="T9" fmla="*/ 28 h 822"/>
                <a:gd name="T10" fmla="*/ 243 w 803"/>
                <a:gd name="T11" fmla="*/ 28 h 822"/>
                <a:gd name="T12" fmla="*/ 171 w 803"/>
                <a:gd name="T13" fmla="*/ 63 h 822"/>
                <a:gd name="T14" fmla="*/ 117 w 803"/>
                <a:gd name="T15" fmla="*/ 117 h 822"/>
                <a:gd name="T16" fmla="*/ 99 w 803"/>
                <a:gd name="T17" fmla="*/ 135 h 822"/>
                <a:gd name="T18" fmla="*/ 81 w 803"/>
                <a:gd name="T19" fmla="*/ 154 h 822"/>
                <a:gd name="T20" fmla="*/ 63 w 803"/>
                <a:gd name="T21" fmla="*/ 172 h 822"/>
                <a:gd name="T22" fmla="*/ 71 w 803"/>
                <a:gd name="T23" fmla="*/ 180 h 822"/>
                <a:gd name="T24" fmla="*/ 180 w 803"/>
                <a:gd name="T25" fmla="*/ 72 h 822"/>
                <a:gd name="T26" fmla="*/ 324 w 803"/>
                <a:gd name="T27" fmla="*/ 18 h 822"/>
                <a:gd name="T28" fmla="*/ 487 w 803"/>
                <a:gd name="T29" fmla="*/ 18 h 822"/>
                <a:gd name="T30" fmla="*/ 622 w 803"/>
                <a:gd name="T31" fmla="*/ 72 h 822"/>
                <a:gd name="T32" fmla="*/ 713 w 803"/>
                <a:gd name="T33" fmla="*/ 154 h 822"/>
                <a:gd name="T34" fmla="*/ 703 w 803"/>
                <a:gd name="T35" fmla="*/ 145 h 822"/>
                <a:gd name="T36" fmla="*/ 695 w 803"/>
                <a:gd name="T37" fmla="*/ 127 h 822"/>
                <a:gd name="T38" fmla="*/ 685 w 803"/>
                <a:gd name="T39" fmla="*/ 117 h 822"/>
                <a:gd name="T40" fmla="*/ 0 w 803"/>
                <a:gd name="T41" fmla="*/ 479 h 822"/>
                <a:gd name="T42" fmla="*/ 26 w 803"/>
                <a:gd name="T43" fmla="*/ 569 h 822"/>
                <a:gd name="T44" fmla="*/ 81 w 803"/>
                <a:gd name="T45" fmla="*/ 669 h 822"/>
                <a:gd name="T46" fmla="*/ 117 w 803"/>
                <a:gd name="T47" fmla="*/ 696 h 822"/>
                <a:gd name="T48" fmla="*/ 152 w 803"/>
                <a:gd name="T49" fmla="*/ 723 h 822"/>
                <a:gd name="T50" fmla="*/ 180 w 803"/>
                <a:gd name="T51" fmla="*/ 751 h 822"/>
                <a:gd name="T52" fmla="*/ 216 w 803"/>
                <a:gd name="T53" fmla="*/ 777 h 822"/>
                <a:gd name="T54" fmla="*/ 316 w 803"/>
                <a:gd name="T55" fmla="*/ 814 h 822"/>
                <a:gd name="T56" fmla="*/ 487 w 803"/>
                <a:gd name="T57" fmla="*/ 814 h 822"/>
                <a:gd name="T58" fmla="*/ 632 w 803"/>
                <a:gd name="T59" fmla="*/ 751 h 822"/>
                <a:gd name="T60" fmla="*/ 640 w 803"/>
                <a:gd name="T61" fmla="*/ 733 h 822"/>
                <a:gd name="T62" fmla="*/ 559 w 803"/>
                <a:gd name="T63" fmla="*/ 777 h 822"/>
                <a:gd name="T64" fmla="*/ 405 w 803"/>
                <a:gd name="T65" fmla="*/ 814 h 822"/>
                <a:gd name="T66" fmla="*/ 243 w 803"/>
                <a:gd name="T67" fmla="*/ 777 h 822"/>
                <a:gd name="T68" fmla="*/ 117 w 803"/>
                <a:gd name="T69" fmla="*/ 696 h 822"/>
                <a:gd name="T70" fmla="*/ 35 w 803"/>
                <a:gd name="T71" fmla="*/ 561 h 822"/>
                <a:gd name="T72" fmla="*/ 8 w 803"/>
                <a:gd name="T73" fmla="*/ 479 h 822"/>
                <a:gd name="T74" fmla="*/ 695 w 803"/>
                <a:gd name="T75" fmla="*/ 705 h 822"/>
                <a:gd name="T76" fmla="*/ 749 w 803"/>
                <a:gd name="T77" fmla="*/ 633 h 822"/>
                <a:gd name="T78" fmla="*/ 776 w 803"/>
                <a:gd name="T79" fmla="*/ 587 h 822"/>
                <a:gd name="T80" fmla="*/ 794 w 803"/>
                <a:gd name="T81" fmla="*/ 534 h 822"/>
                <a:gd name="T82" fmla="*/ 803 w 803"/>
                <a:gd name="T83" fmla="*/ 488 h 822"/>
                <a:gd name="T84" fmla="*/ 794 w 803"/>
                <a:gd name="T85" fmla="*/ 488 h 822"/>
                <a:gd name="T86" fmla="*/ 731 w 803"/>
                <a:gd name="T87" fmla="*/ 633 h 822"/>
                <a:gd name="T88" fmla="*/ 677 w 803"/>
                <a:gd name="T89" fmla="*/ 705 h 822"/>
                <a:gd name="T90" fmla="*/ 695 w 803"/>
                <a:gd name="T91" fmla="*/ 705 h 822"/>
                <a:gd name="T92" fmla="*/ 803 w 803"/>
                <a:gd name="T93" fmla="*/ 389 h 822"/>
                <a:gd name="T94" fmla="*/ 803 w 803"/>
                <a:gd name="T95" fmla="*/ 407 h 822"/>
                <a:gd name="T96" fmla="*/ 803 w 803"/>
                <a:gd name="T97" fmla="*/ 407 h 822"/>
                <a:gd name="T98" fmla="*/ 803 w 803"/>
                <a:gd name="T99" fmla="*/ 425 h 822"/>
                <a:gd name="T100" fmla="*/ 803 w 803"/>
                <a:gd name="T101" fmla="*/ 443 h 822"/>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803"/>
                <a:gd name="T154" fmla="*/ 0 h 822"/>
                <a:gd name="T155" fmla="*/ 803 w 803"/>
                <a:gd name="T156" fmla="*/ 822 h 822"/>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803" h="822">
                  <a:moveTo>
                    <a:pt x="685" y="109"/>
                  </a:moveTo>
                  <a:lnTo>
                    <a:pt x="632" y="63"/>
                  </a:lnTo>
                  <a:lnTo>
                    <a:pt x="559" y="28"/>
                  </a:lnTo>
                  <a:lnTo>
                    <a:pt x="487" y="0"/>
                  </a:lnTo>
                  <a:lnTo>
                    <a:pt x="405" y="0"/>
                  </a:lnTo>
                  <a:lnTo>
                    <a:pt x="316" y="0"/>
                  </a:lnTo>
                  <a:lnTo>
                    <a:pt x="279" y="18"/>
                  </a:lnTo>
                  <a:lnTo>
                    <a:pt x="270" y="18"/>
                  </a:lnTo>
                  <a:lnTo>
                    <a:pt x="270" y="28"/>
                  </a:lnTo>
                  <a:lnTo>
                    <a:pt x="261" y="28"/>
                  </a:lnTo>
                  <a:lnTo>
                    <a:pt x="252" y="28"/>
                  </a:lnTo>
                  <a:lnTo>
                    <a:pt x="243" y="28"/>
                  </a:lnTo>
                  <a:lnTo>
                    <a:pt x="235" y="28"/>
                  </a:lnTo>
                  <a:lnTo>
                    <a:pt x="171" y="63"/>
                  </a:lnTo>
                  <a:lnTo>
                    <a:pt x="126" y="109"/>
                  </a:lnTo>
                  <a:lnTo>
                    <a:pt x="117" y="117"/>
                  </a:lnTo>
                  <a:lnTo>
                    <a:pt x="108" y="127"/>
                  </a:lnTo>
                  <a:lnTo>
                    <a:pt x="99" y="135"/>
                  </a:lnTo>
                  <a:lnTo>
                    <a:pt x="89" y="145"/>
                  </a:lnTo>
                  <a:lnTo>
                    <a:pt x="81" y="154"/>
                  </a:lnTo>
                  <a:lnTo>
                    <a:pt x="71" y="163"/>
                  </a:lnTo>
                  <a:lnTo>
                    <a:pt x="63" y="172"/>
                  </a:lnTo>
                  <a:lnTo>
                    <a:pt x="63" y="180"/>
                  </a:lnTo>
                  <a:lnTo>
                    <a:pt x="71" y="180"/>
                  </a:lnTo>
                  <a:lnTo>
                    <a:pt x="117" y="127"/>
                  </a:lnTo>
                  <a:lnTo>
                    <a:pt x="180" y="72"/>
                  </a:lnTo>
                  <a:lnTo>
                    <a:pt x="243" y="36"/>
                  </a:lnTo>
                  <a:lnTo>
                    <a:pt x="324" y="18"/>
                  </a:lnTo>
                  <a:lnTo>
                    <a:pt x="405" y="9"/>
                  </a:lnTo>
                  <a:lnTo>
                    <a:pt x="487" y="18"/>
                  </a:lnTo>
                  <a:lnTo>
                    <a:pt x="559" y="36"/>
                  </a:lnTo>
                  <a:lnTo>
                    <a:pt x="622" y="72"/>
                  </a:lnTo>
                  <a:lnTo>
                    <a:pt x="685" y="127"/>
                  </a:lnTo>
                  <a:lnTo>
                    <a:pt x="713" y="154"/>
                  </a:lnTo>
                  <a:lnTo>
                    <a:pt x="703" y="154"/>
                  </a:lnTo>
                  <a:lnTo>
                    <a:pt x="703" y="145"/>
                  </a:lnTo>
                  <a:lnTo>
                    <a:pt x="703" y="135"/>
                  </a:lnTo>
                  <a:lnTo>
                    <a:pt x="695" y="127"/>
                  </a:lnTo>
                  <a:lnTo>
                    <a:pt x="695" y="117"/>
                  </a:lnTo>
                  <a:lnTo>
                    <a:pt x="685" y="117"/>
                  </a:lnTo>
                  <a:lnTo>
                    <a:pt x="685" y="109"/>
                  </a:lnTo>
                  <a:close/>
                  <a:moveTo>
                    <a:pt x="0" y="479"/>
                  </a:moveTo>
                  <a:lnTo>
                    <a:pt x="0" y="488"/>
                  </a:lnTo>
                  <a:lnTo>
                    <a:pt x="26" y="569"/>
                  </a:lnTo>
                  <a:lnTo>
                    <a:pt x="63" y="642"/>
                  </a:lnTo>
                  <a:lnTo>
                    <a:pt x="81" y="669"/>
                  </a:lnTo>
                  <a:lnTo>
                    <a:pt x="99" y="678"/>
                  </a:lnTo>
                  <a:lnTo>
                    <a:pt x="117" y="696"/>
                  </a:lnTo>
                  <a:lnTo>
                    <a:pt x="135" y="705"/>
                  </a:lnTo>
                  <a:lnTo>
                    <a:pt x="152" y="723"/>
                  </a:lnTo>
                  <a:lnTo>
                    <a:pt x="162" y="733"/>
                  </a:lnTo>
                  <a:lnTo>
                    <a:pt x="180" y="751"/>
                  </a:lnTo>
                  <a:lnTo>
                    <a:pt x="198" y="759"/>
                  </a:lnTo>
                  <a:lnTo>
                    <a:pt x="216" y="777"/>
                  </a:lnTo>
                  <a:lnTo>
                    <a:pt x="243" y="787"/>
                  </a:lnTo>
                  <a:lnTo>
                    <a:pt x="316" y="814"/>
                  </a:lnTo>
                  <a:lnTo>
                    <a:pt x="405" y="822"/>
                  </a:lnTo>
                  <a:lnTo>
                    <a:pt x="487" y="814"/>
                  </a:lnTo>
                  <a:lnTo>
                    <a:pt x="559" y="787"/>
                  </a:lnTo>
                  <a:lnTo>
                    <a:pt x="632" y="751"/>
                  </a:lnTo>
                  <a:lnTo>
                    <a:pt x="650" y="741"/>
                  </a:lnTo>
                  <a:lnTo>
                    <a:pt x="640" y="733"/>
                  </a:lnTo>
                  <a:lnTo>
                    <a:pt x="622" y="741"/>
                  </a:lnTo>
                  <a:lnTo>
                    <a:pt x="559" y="777"/>
                  </a:lnTo>
                  <a:lnTo>
                    <a:pt x="487" y="804"/>
                  </a:lnTo>
                  <a:lnTo>
                    <a:pt x="405" y="814"/>
                  </a:lnTo>
                  <a:lnTo>
                    <a:pt x="324" y="804"/>
                  </a:lnTo>
                  <a:lnTo>
                    <a:pt x="243" y="777"/>
                  </a:lnTo>
                  <a:lnTo>
                    <a:pt x="180" y="741"/>
                  </a:lnTo>
                  <a:lnTo>
                    <a:pt x="117" y="696"/>
                  </a:lnTo>
                  <a:lnTo>
                    <a:pt x="71" y="633"/>
                  </a:lnTo>
                  <a:lnTo>
                    <a:pt x="35" y="561"/>
                  </a:lnTo>
                  <a:lnTo>
                    <a:pt x="8" y="488"/>
                  </a:lnTo>
                  <a:lnTo>
                    <a:pt x="8" y="479"/>
                  </a:lnTo>
                  <a:lnTo>
                    <a:pt x="0" y="479"/>
                  </a:lnTo>
                  <a:close/>
                  <a:moveTo>
                    <a:pt x="695" y="705"/>
                  </a:moveTo>
                  <a:lnTo>
                    <a:pt x="740" y="651"/>
                  </a:lnTo>
                  <a:lnTo>
                    <a:pt x="749" y="633"/>
                  </a:lnTo>
                  <a:lnTo>
                    <a:pt x="758" y="605"/>
                  </a:lnTo>
                  <a:lnTo>
                    <a:pt x="776" y="587"/>
                  </a:lnTo>
                  <a:lnTo>
                    <a:pt x="785" y="561"/>
                  </a:lnTo>
                  <a:lnTo>
                    <a:pt x="794" y="534"/>
                  </a:lnTo>
                  <a:lnTo>
                    <a:pt x="794" y="516"/>
                  </a:lnTo>
                  <a:lnTo>
                    <a:pt x="803" y="488"/>
                  </a:lnTo>
                  <a:lnTo>
                    <a:pt x="794" y="461"/>
                  </a:lnTo>
                  <a:lnTo>
                    <a:pt x="794" y="488"/>
                  </a:lnTo>
                  <a:lnTo>
                    <a:pt x="776" y="561"/>
                  </a:lnTo>
                  <a:lnTo>
                    <a:pt x="731" y="633"/>
                  </a:lnTo>
                  <a:lnTo>
                    <a:pt x="685" y="696"/>
                  </a:lnTo>
                  <a:lnTo>
                    <a:pt x="677" y="705"/>
                  </a:lnTo>
                  <a:lnTo>
                    <a:pt x="685" y="705"/>
                  </a:lnTo>
                  <a:lnTo>
                    <a:pt x="695" y="705"/>
                  </a:lnTo>
                  <a:close/>
                  <a:moveTo>
                    <a:pt x="803" y="407"/>
                  </a:moveTo>
                  <a:lnTo>
                    <a:pt x="803" y="389"/>
                  </a:lnTo>
                  <a:lnTo>
                    <a:pt x="803" y="398"/>
                  </a:lnTo>
                  <a:lnTo>
                    <a:pt x="803" y="407"/>
                  </a:lnTo>
                  <a:close/>
                  <a:moveTo>
                    <a:pt x="803" y="452"/>
                  </a:moveTo>
                  <a:lnTo>
                    <a:pt x="803" y="407"/>
                  </a:lnTo>
                  <a:lnTo>
                    <a:pt x="803" y="416"/>
                  </a:lnTo>
                  <a:lnTo>
                    <a:pt x="803" y="425"/>
                  </a:lnTo>
                  <a:lnTo>
                    <a:pt x="803" y="433"/>
                  </a:lnTo>
                  <a:lnTo>
                    <a:pt x="803" y="443"/>
                  </a:lnTo>
                  <a:lnTo>
                    <a:pt x="803" y="452"/>
                  </a:lnTo>
                  <a:close/>
                </a:path>
              </a:pathLst>
            </a:custGeom>
            <a:solidFill>
              <a:srgbClr val="58FFFF"/>
            </a:solidFill>
            <a:ln w="9525">
              <a:noFill/>
              <a:round/>
              <a:headEnd/>
              <a:tailEnd/>
            </a:ln>
          </p:spPr>
          <p:txBody>
            <a:bodyPr>
              <a:prstTxWarp prst="textNoShape">
                <a:avLst/>
              </a:prstTxWarp>
            </a:bodyPr>
            <a:lstStyle/>
            <a:p>
              <a:endParaRPr lang="en-US"/>
            </a:p>
          </p:txBody>
        </p:sp>
        <p:sp>
          <p:nvSpPr>
            <p:cNvPr id="47344" name="Freeform 230"/>
            <p:cNvSpPr>
              <a:spLocks noChangeAspect="1" noEditPoints="1"/>
            </p:cNvSpPr>
            <p:nvPr/>
          </p:nvSpPr>
          <p:spPr bwMode="auto">
            <a:xfrm>
              <a:off x="1280" y="2753"/>
              <a:ext cx="80" cy="81"/>
            </a:xfrm>
            <a:custGeom>
              <a:avLst/>
              <a:gdLst>
                <a:gd name="T0" fmla="*/ 795 w 795"/>
                <a:gd name="T1" fmla="*/ 380 h 805"/>
                <a:gd name="T2" fmla="*/ 786 w 795"/>
                <a:gd name="T3" fmla="*/ 353 h 805"/>
                <a:gd name="T4" fmla="*/ 777 w 795"/>
                <a:gd name="T5" fmla="*/ 317 h 805"/>
                <a:gd name="T6" fmla="*/ 768 w 795"/>
                <a:gd name="T7" fmla="*/ 290 h 805"/>
                <a:gd name="T8" fmla="*/ 750 w 795"/>
                <a:gd name="T9" fmla="*/ 254 h 805"/>
                <a:gd name="T10" fmla="*/ 786 w 795"/>
                <a:gd name="T11" fmla="*/ 398 h 805"/>
                <a:gd name="T12" fmla="*/ 795 w 795"/>
                <a:gd name="T13" fmla="*/ 443 h 805"/>
                <a:gd name="T14" fmla="*/ 786 w 795"/>
                <a:gd name="T15" fmla="*/ 452 h 805"/>
                <a:gd name="T16" fmla="*/ 768 w 795"/>
                <a:gd name="T17" fmla="*/ 552 h 805"/>
                <a:gd name="T18" fmla="*/ 677 w 795"/>
                <a:gd name="T19" fmla="*/ 687 h 805"/>
                <a:gd name="T20" fmla="*/ 660 w 795"/>
                <a:gd name="T21" fmla="*/ 696 h 805"/>
                <a:gd name="T22" fmla="*/ 642 w 795"/>
                <a:gd name="T23" fmla="*/ 696 h 805"/>
                <a:gd name="T24" fmla="*/ 632 w 795"/>
                <a:gd name="T25" fmla="*/ 705 h 805"/>
                <a:gd name="T26" fmla="*/ 632 w 795"/>
                <a:gd name="T27" fmla="*/ 714 h 805"/>
                <a:gd name="T28" fmla="*/ 614 w 795"/>
                <a:gd name="T29" fmla="*/ 732 h 805"/>
                <a:gd name="T30" fmla="*/ 479 w 795"/>
                <a:gd name="T31" fmla="*/ 795 h 805"/>
                <a:gd name="T32" fmla="*/ 316 w 795"/>
                <a:gd name="T33" fmla="*/ 795 h 805"/>
                <a:gd name="T34" fmla="*/ 172 w 795"/>
                <a:gd name="T35" fmla="*/ 732 h 805"/>
                <a:gd name="T36" fmla="*/ 63 w 795"/>
                <a:gd name="T37" fmla="*/ 624 h 805"/>
                <a:gd name="T38" fmla="*/ 0 w 795"/>
                <a:gd name="T39" fmla="*/ 479 h 805"/>
                <a:gd name="T40" fmla="*/ 18 w 795"/>
                <a:gd name="T41" fmla="*/ 479 h 805"/>
                <a:gd name="T42" fmla="*/ 73 w 795"/>
                <a:gd name="T43" fmla="*/ 615 h 805"/>
                <a:gd name="T44" fmla="*/ 181 w 795"/>
                <a:gd name="T45" fmla="*/ 724 h 805"/>
                <a:gd name="T46" fmla="*/ 316 w 795"/>
                <a:gd name="T47" fmla="*/ 778 h 805"/>
                <a:gd name="T48" fmla="*/ 470 w 795"/>
                <a:gd name="T49" fmla="*/ 778 h 805"/>
                <a:gd name="T50" fmla="*/ 614 w 795"/>
                <a:gd name="T51" fmla="*/ 724 h 805"/>
                <a:gd name="T52" fmla="*/ 713 w 795"/>
                <a:gd name="T53" fmla="*/ 615 h 805"/>
                <a:gd name="T54" fmla="*/ 777 w 795"/>
                <a:gd name="T55" fmla="*/ 479 h 805"/>
                <a:gd name="T56" fmla="*/ 795 w 795"/>
                <a:gd name="T57" fmla="*/ 398 h 805"/>
                <a:gd name="T58" fmla="*/ 677 w 795"/>
                <a:gd name="T59" fmla="*/ 118 h 805"/>
                <a:gd name="T60" fmla="*/ 551 w 795"/>
                <a:gd name="T61" fmla="*/ 27 h 805"/>
                <a:gd name="T62" fmla="*/ 397 w 795"/>
                <a:gd name="T63" fmla="*/ 0 h 805"/>
                <a:gd name="T64" fmla="*/ 235 w 795"/>
                <a:gd name="T65" fmla="*/ 27 h 805"/>
                <a:gd name="T66" fmla="*/ 109 w 795"/>
                <a:gd name="T67" fmla="*/ 118 h 805"/>
                <a:gd name="T68" fmla="*/ 81 w 795"/>
                <a:gd name="T69" fmla="*/ 181 h 805"/>
                <a:gd name="T70" fmla="*/ 181 w 795"/>
                <a:gd name="T71" fmla="*/ 82 h 805"/>
                <a:gd name="T72" fmla="*/ 316 w 795"/>
                <a:gd name="T73" fmla="*/ 19 h 805"/>
                <a:gd name="T74" fmla="*/ 470 w 795"/>
                <a:gd name="T75" fmla="*/ 19 h 805"/>
                <a:gd name="T76" fmla="*/ 614 w 795"/>
                <a:gd name="T77" fmla="*/ 82 h 805"/>
                <a:gd name="T78" fmla="*/ 713 w 795"/>
                <a:gd name="T79" fmla="*/ 181 h 805"/>
                <a:gd name="T80" fmla="*/ 741 w 795"/>
                <a:gd name="T81" fmla="*/ 226 h 805"/>
                <a:gd name="T82" fmla="*/ 732 w 795"/>
                <a:gd name="T83" fmla="*/ 208 h 805"/>
                <a:gd name="T84" fmla="*/ 723 w 795"/>
                <a:gd name="T85" fmla="*/ 181 h 805"/>
                <a:gd name="T86" fmla="*/ 705 w 795"/>
                <a:gd name="T87" fmla="*/ 154 h 80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795"/>
                <a:gd name="T133" fmla="*/ 0 h 805"/>
                <a:gd name="T134" fmla="*/ 795 w 795"/>
                <a:gd name="T135" fmla="*/ 805 h 805"/>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795" h="805">
                  <a:moveTo>
                    <a:pt x="795" y="398"/>
                  </a:moveTo>
                  <a:lnTo>
                    <a:pt x="795" y="380"/>
                  </a:lnTo>
                  <a:lnTo>
                    <a:pt x="795" y="371"/>
                  </a:lnTo>
                  <a:lnTo>
                    <a:pt x="786" y="353"/>
                  </a:lnTo>
                  <a:lnTo>
                    <a:pt x="786" y="335"/>
                  </a:lnTo>
                  <a:lnTo>
                    <a:pt x="777" y="317"/>
                  </a:lnTo>
                  <a:lnTo>
                    <a:pt x="777" y="298"/>
                  </a:lnTo>
                  <a:lnTo>
                    <a:pt x="768" y="290"/>
                  </a:lnTo>
                  <a:lnTo>
                    <a:pt x="759" y="272"/>
                  </a:lnTo>
                  <a:lnTo>
                    <a:pt x="750" y="254"/>
                  </a:lnTo>
                  <a:lnTo>
                    <a:pt x="777" y="325"/>
                  </a:lnTo>
                  <a:lnTo>
                    <a:pt x="786" y="398"/>
                  </a:lnTo>
                  <a:lnTo>
                    <a:pt x="795" y="398"/>
                  </a:lnTo>
                  <a:lnTo>
                    <a:pt x="795" y="443"/>
                  </a:lnTo>
                  <a:lnTo>
                    <a:pt x="786" y="443"/>
                  </a:lnTo>
                  <a:lnTo>
                    <a:pt x="786" y="452"/>
                  </a:lnTo>
                  <a:lnTo>
                    <a:pt x="786" y="479"/>
                  </a:lnTo>
                  <a:lnTo>
                    <a:pt x="768" y="552"/>
                  </a:lnTo>
                  <a:lnTo>
                    <a:pt x="723" y="624"/>
                  </a:lnTo>
                  <a:lnTo>
                    <a:pt x="677" y="687"/>
                  </a:lnTo>
                  <a:lnTo>
                    <a:pt x="669" y="696"/>
                  </a:lnTo>
                  <a:lnTo>
                    <a:pt x="660" y="696"/>
                  </a:lnTo>
                  <a:lnTo>
                    <a:pt x="650" y="696"/>
                  </a:lnTo>
                  <a:lnTo>
                    <a:pt x="642" y="696"/>
                  </a:lnTo>
                  <a:lnTo>
                    <a:pt x="642" y="705"/>
                  </a:lnTo>
                  <a:lnTo>
                    <a:pt x="632" y="705"/>
                  </a:lnTo>
                  <a:lnTo>
                    <a:pt x="624" y="714"/>
                  </a:lnTo>
                  <a:lnTo>
                    <a:pt x="632" y="714"/>
                  </a:lnTo>
                  <a:lnTo>
                    <a:pt x="632" y="724"/>
                  </a:lnTo>
                  <a:lnTo>
                    <a:pt x="614" y="732"/>
                  </a:lnTo>
                  <a:lnTo>
                    <a:pt x="551" y="768"/>
                  </a:lnTo>
                  <a:lnTo>
                    <a:pt x="479" y="795"/>
                  </a:lnTo>
                  <a:lnTo>
                    <a:pt x="397" y="805"/>
                  </a:lnTo>
                  <a:lnTo>
                    <a:pt x="316" y="795"/>
                  </a:lnTo>
                  <a:lnTo>
                    <a:pt x="235" y="768"/>
                  </a:lnTo>
                  <a:lnTo>
                    <a:pt x="172" y="732"/>
                  </a:lnTo>
                  <a:lnTo>
                    <a:pt x="109" y="687"/>
                  </a:lnTo>
                  <a:lnTo>
                    <a:pt x="63" y="624"/>
                  </a:lnTo>
                  <a:lnTo>
                    <a:pt x="27" y="552"/>
                  </a:lnTo>
                  <a:lnTo>
                    <a:pt x="0" y="479"/>
                  </a:lnTo>
                  <a:lnTo>
                    <a:pt x="0" y="470"/>
                  </a:lnTo>
                  <a:lnTo>
                    <a:pt x="18" y="479"/>
                  </a:lnTo>
                  <a:lnTo>
                    <a:pt x="37" y="552"/>
                  </a:lnTo>
                  <a:lnTo>
                    <a:pt x="73" y="615"/>
                  </a:lnTo>
                  <a:lnTo>
                    <a:pt x="118" y="678"/>
                  </a:lnTo>
                  <a:lnTo>
                    <a:pt x="181" y="724"/>
                  </a:lnTo>
                  <a:lnTo>
                    <a:pt x="244" y="760"/>
                  </a:lnTo>
                  <a:lnTo>
                    <a:pt x="316" y="778"/>
                  </a:lnTo>
                  <a:lnTo>
                    <a:pt x="397" y="787"/>
                  </a:lnTo>
                  <a:lnTo>
                    <a:pt x="470" y="778"/>
                  </a:lnTo>
                  <a:lnTo>
                    <a:pt x="543" y="760"/>
                  </a:lnTo>
                  <a:lnTo>
                    <a:pt x="614" y="724"/>
                  </a:lnTo>
                  <a:lnTo>
                    <a:pt x="669" y="678"/>
                  </a:lnTo>
                  <a:lnTo>
                    <a:pt x="713" y="615"/>
                  </a:lnTo>
                  <a:lnTo>
                    <a:pt x="750" y="552"/>
                  </a:lnTo>
                  <a:lnTo>
                    <a:pt x="777" y="479"/>
                  </a:lnTo>
                  <a:lnTo>
                    <a:pt x="786" y="398"/>
                  </a:lnTo>
                  <a:lnTo>
                    <a:pt x="795" y="398"/>
                  </a:lnTo>
                  <a:close/>
                  <a:moveTo>
                    <a:pt x="705" y="145"/>
                  </a:moveTo>
                  <a:lnTo>
                    <a:pt x="677" y="118"/>
                  </a:lnTo>
                  <a:lnTo>
                    <a:pt x="614" y="63"/>
                  </a:lnTo>
                  <a:lnTo>
                    <a:pt x="551" y="27"/>
                  </a:lnTo>
                  <a:lnTo>
                    <a:pt x="479" y="9"/>
                  </a:lnTo>
                  <a:lnTo>
                    <a:pt x="397" y="0"/>
                  </a:lnTo>
                  <a:lnTo>
                    <a:pt x="316" y="9"/>
                  </a:lnTo>
                  <a:lnTo>
                    <a:pt x="235" y="27"/>
                  </a:lnTo>
                  <a:lnTo>
                    <a:pt x="172" y="63"/>
                  </a:lnTo>
                  <a:lnTo>
                    <a:pt x="109" y="118"/>
                  </a:lnTo>
                  <a:lnTo>
                    <a:pt x="63" y="171"/>
                  </a:lnTo>
                  <a:lnTo>
                    <a:pt x="81" y="181"/>
                  </a:lnTo>
                  <a:lnTo>
                    <a:pt x="118" y="126"/>
                  </a:lnTo>
                  <a:lnTo>
                    <a:pt x="181" y="82"/>
                  </a:lnTo>
                  <a:lnTo>
                    <a:pt x="244" y="45"/>
                  </a:lnTo>
                  <a:lnTo>
                    <a:pt x="316" y="19"/>
                  </a:lnTo>
                  <a:lnTo>
                    <a:pt x="397" y="9"/>
                  </a:lnTo>
                  <a:lnTo>
                    <a:pt x="470" y="19"/>
                  </a:lnTo>
                  <a:lnTo>
                    <a:pt x="543" y="45"/>
                  </a:lnTo>
                  <a:lnTo>
                    <a:pt x="614" y="82"/>
                  </a:lnTo>
                  <a:lnTo>
                    <a:pt x="669" y="126"/>
                  </a:lnTo>
                  <a:lnTo>
                    <a:pt x="713" y="181"/>
                  </a:lnTo>
                  <a:lnTo>
                    <a:pt x="750" y="235"/>
                  </a:lnTo>
                  <a:lnTo>
                    <a:pt x="741" y="226"/>
                  </a:lnTo>
                  <a:lnTo>
                    <a:pt x="732" y="217"/>
                  </a:lnTo>
                  <a:lnTo>
                    <a:pt x="732" y="208"/>
                  </a:lnTo>
                  <a:lnTo>
                    <a:pt x="723" y="189"/>
                  </a:lnTo>
                  <a:lnTo>
                    <a:pt x="723" y="181"/>
                  </a:lnTo>
                  <a:lnTo>
                    <a:pt x="713" y="171"/>
                  </a:lnTo>
                  <a:lnTo>
                    <a:pt x="705" y="154"/>
                  </a:lnTo>
                  <a:lnTo>
                    <a:pt x="705" y="145"/>
                  </a:lnTo>
                  <a:close/>
                </a:path>
              </a:pathLst>
            </a:custGeom>
            <a:solidFill>
              <a:srgbClr val="5DFFFF"/>
            </a:solidFill>
            <a:ln w="9525">
              <a:noFill/>
              <a:round/>
              <a:headEnd/>
              <a:tailEnd/>
            </a:ln>
          </p:spPr>
          <p:txBody>
            <a:bodyPr>
              <a:prstTxWarp prst="textNoShape">
                <a:avLst/>
              </a:prstTxWarp>
            </a:bodyPr>
            <a:lstStyle/>
            <a:p>
              <a:endParaRPr lang="en-US"/>
            </a:p>
          </p:txBody>
        </p:sp>
        <p:sp>
          <p:nvSpPr>
            <p:cNvPr id="47345" name="Freeform 231"/>
            <p:cNvSpPr>
              <a:spLocks noChangeAspect="1"/>
            </p:cNvSpPr>
            <p:nvPr/>
          </p:nvSpPr>
          <p:spPr bwMode="auto">
            <a:xfrm>
              <a:off x="1282" y="2754"/>
              <a:ext cx="77" cy="78"/>
            </a:xfrm>
            <a:custGeom>
              <a:avLst/>
              <a:gdLst>
                <a:gd name="T0" fmla="*/ 768 w 768"/>
                <a:gd name="T1" fmla="*/ 389 h 778"/>
                <a:gd name="T2" fmla="*/ 759 w 768"/>
                <a:gd name="T3" fmla="*/ 316 h 778"/>
                <a:gd name="T4" fmla="*/ 732 w 768"/>
                <a:gd name="T5" fmla="*/ 245 h 778"/>
                <a:gd name="T6" fmla="*/ 732 w 768"/>
                <a:gd name="T7" fmla="*/ 235 h 778"/>
                <a:gd name="T8" fmla="*/ 732 w 768"/>
                <a:gd name="T9" fmla="*/ 226 h 778"/>
                <a:gd name="T10" fmla="*/ 695 w 768"/>
                <a:gd name="T11" fmla="*/ 172 h 778"/>
                <a:gd name="T12" fmla="*/ 651 w 768"/>
                <a:gd name="T13" fmla="*/ 117 h 778"/>
                <a:gd name="T14" fmla="*/ 596 w 768"/>
                <a:gd name="T15" fmla="*/ 73 h 778"/>
                <a:gd name="T16" fmla="*/ 525 w 768"/>
                <a:gd name="T17" fmla="*/ 36 h 778"/>
                <a:gd name="T18" fmla="*/ 452 w 768"/>
                <a:gd name="T19" fmla="*/ 10 h 778"/>
                <a:gd name="T20" fmla="*/ 379 w 768"/>
                <a:gd name="T21" fmla="*/ 0 h 778"/>
                <a:gd name="T22" fmla="*/ 298 w 768"/>
                <a:gd name="T23" fmla="*/ 10 h 778"/>
                <a:gd name="T24" fmla="*/ 226 w 768"/>
                <a:gd name="T25" fmla="*/ 36 h 778"/>
                <a:gd name="T26" fmla="*/ 163 w 768"/>
                <a:gd name="T27" fmla="*/ 73 h 778"/>
                <a:gd name="T28" fmla="*/ 100 w 768"/>
                <a:gd name="T29" fmla="*/ 117 h 778"/>
                <a:gd name="T30" fmla="*/ 63 w 768"/>
                <a:gd name="T31" fmla="*/ 172 h 778"/>
                <a:gd name="T32" fmla="*/ 73 w 768"/>
                <a:gd name="T33" fmla="*/ 172 h 778"/>
                <a:gd name="T34" fmla="*/ 109 w 768"/>
                <a:gd name="T35" fmla="*/ 127 h 778"/>
                <a:gd name="T36" fmla="*/ 163 w 768"/>
                <a:gd name="T37" fmla="*/ 81 h 778"/>
                <a:gd name="T38" fmla="*/ 226 w 768"/>
                <a:gd name="T39" fmla="*/ 45 h 778"/>
                <a:gd name="T40" fmla="*/ 298 w 768"/>
                <a:gd name="T41" fmla="*/ 28 h 778"/>
                <a:gd name="T42" fmla="*/ 379 w 768"/>
                <a:gd name="T43" fmla="*/ 18 h 778"/>
                <a:gd name="T44" fmla="*/ 452 w 768"/>
                <a:gd name="T45" fmla="*/ 28 h 778"/>
                <a:gd name="T46" fmla="*/ 525 w 768"/>
                <a:gd name="T47" fmla="*/ 45 h 778"/>
                <a:gd name="T48" fmla="*/ 588 w 768"/>
                <a:gd name="T49" fmla="*/ 81 h 778"/>
                <a:gd name="T50" fmla="*/ 642 w 768"/>
                <a:gd name="T51" fmla="*/ 127 h 778"/>
                <a:gd name="T52" fmla="*/ 687 w 768"/>
                <a:gd name="T53" fmla="*/ 180 h 778"/>
                <a:gd name="T54" fmla="*/ 723 w 768"/>
                <a:gd name="T55" fmla="*/ 245 h 778"/>
                <a:gd name="T56" fmla="*/ 741 w 768"/>
                <a:gd name="T57" fmla="*/ 316 h 778"/>
                <a:gd name="T58" fmla="*/ 750 w 768"/>
                <a:gd name="T59" fmla="*/ 389 h 778"/>
                <a:gd name="T60" fmla="*/ 768 w 768"/>
                <a:gd name="T61" fmla="*/ 389 h 778"/>
                <a:gd name="T62" fmla="*/ 759 w 768"/>
                <a:gd name="T63" fmla="*/ 470 h 778"/>
                <a:gd name="T64" fmla="*/ 732 w 768"/>
                <a:gd name="T65" fmla="*/ 543 h 778"/>
                <a:gd name="T66" fmla="*/ 695 w 768"/>
                <a:gd name="T67" fmla="*/ 606 h 778"/>
                <a:gd name="T68" fmla="*/ 651 w 768"/>
                <a:gd name="T69" fmla="*/ 669 h 778"/>
                <a:gd name="T70" fmla="*/ 596 w 768"/>
                <a:gd name="T71" fmla="*/ 715 h 778"/>
                <a:gd name="T72" fmla="*/ 525 w 768"/>
                <a:gd name="T73" fmla="*/ 751 h 778"/>
                <a:gd name="T74" fmla="*/ 452 w 768"/>
                <a:gd name="T75" fmla="*/ 769 h 778"/>
                <a:gd name="T76" fmla="*/ 379 w 768"/>
                <a:gd name="T77" fmla="*/ 778 h 778"/>
                <a:gd name="T78" fmla="*/ 298 w 768"/>
                <a:gd name="T79" fmla="*/ 769 h 778"/>
                <a:gd name="T80" fmla="*/ 226 w 768"/>
                <a:gd name="T81" fmla="*/ 751 h 778"/>
                <a:gd name="T82" fmla="*/ 163 w 768"/>
                <a:gd name="T83" fmla="*/ 715 h 778"/>
                <a:gd name="T84" fmla="*/ 100 w 768"/>
                <a:gd name="T85" fmla="*/ 669 h 778"/>
                <a:gd name="T86" fmla="*/ 55 w 768"/>
                <a:gd name="T87" fmla="*/ 606 h 778"/>
                <a:gd name="T88" fmla="*/ 19 w 768"/>
                <a:gd name="T89" fmla="*/ 543 h 778"/>
                <a:gd name="T90" fmla="*/ 0 w 768"/>
                <a:gd name="T91" fmla="*/ 470 h 778"/>
                <a:gd name="T92" fmla="*/ 9 w 768"/>
                <a:gd name="T93" fmla="*/ 470 h 778"/>
                <a:gd name="T94" fmla="*/ 27 w 768"/>
                <a:gd name="T95" fmla="*/ 534 h 778"/>
                <a:gd name="T96" fmla="*/ 63 w 768"/>
                <a:gd name="T97" fmla="*/ 597 h 778"/>
                <a:gd name="T98" fmla="*/ 109 w 768"/>
                <a:gd name="T99" fmla="*/ 660 h 778"/>
                <a:gd name="T100" fmla="*/ 163 w 768"/>
                <a:gd name="T101" fmla="*/ 705 h 778"/>
                <a:gd name="T102" fmla="*/ 226 w 768"/>
                <a:gd name="T103" fmla="*/ 741 h 778"/>
                <a:gd name="T104" fmla="*/ 298 w 768"/>
                <a:gd name="T105" fmla="*/ 759 h 778"/>
                <a:gd name="T106" fmla="*/ 379 w 768"/>
                <a:gd name="T107" fmla="*/ 769 h 778"/>
                <a:gd name="T108" fmla="*/ 452 w 768"/>
                <a:gd name="T109" fmla="*/ 759 h 778"/>
                <a:gd name="T110" fmla="*/ 525 w 768"/>
                <a:gd name="T111" fmla="*/ 741 h 778"/>
                <a:gd name="T112" fmla="*/ 588 w 768"/>
                <a:gd name="T113" fmla="*/ 705 h 778"/>
                <a:gd name="T114" fmla="*/ 642 w 768"/>
                <a:gd name="T115" fmla="*/ 660 h 778"/>
                <a:gd name="T116" fmla="*/ 687 w 768"/>
                <a:gd name="T117" fmla="*/ 597 h 778"/>
                <a:gd name="T118" fmla="*/ 723 w 768"/>
                <a:gd name="T119" fmla="*/ 534 h 778"/>
                <a:gd name="T120" fmla="*/ 741 w 768"/>
                <a:gd name="T121" fmla="*/ 470 h 778"/>
                <a:gd name="T122" fmla="*/ 750 w 768"/>
                <a:gd name="T123" fmla="*/ 389 h 778"/>
                <a:gd name="T124" fmla="*/ 768 w 768"/>
                <a:gd name="T125" fmla="*/ 389 h 778"/>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768"/>
                <a:gd name="T190" fmla="*/ 0 h 778"/>
                <a:gd name="T191" fmla="*/ 768 w 768"/>
                <a:gd name="T192" fmla="*/ 778 h 778"/>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768" h="778">
                  <a:moveTo>
                    <a:pt x="768" y="389"/>
                  </a:moveTo>
                  <a:lnTo>
                    <a:pt x="759" y="316"/>
                  </a:lnTo>
                  <a:lnTo>
                    <a:pt x="732" y="245"/>
                  </a:lnTo>
                  <a:lnTo>
                    <a:pt x="732" y="235"/>
                  </a:lnTo>
                  <a:lnTo>
                    <a:pt x="732" y="226"/>
                  </a:lnTo>
                  <a:lnTo>
                    <a:pt x="695" y="172"/>
                  </a:lnTo>
                  <a:lnTo>
                    <a:pt x="651" y="117"/>
                  </a:lnTo>
                  <a:lnTo>
                    <a:pt x="596" y="73"/>
                  </a:lnTo>
                  <a:lnTo>
                    <a:pt x="525" y="36"/>
                  </a:lnTo>
                  <a:lnTo>
                    <a:pt x="452" y="10"/>
                  </a:lnTo>
                  <a:lnTo>
                    <a:pt x="379" y="0"/>
                  </a:lnTo>
                  <a:lnTo>
                    <a:pt x="298" y="10"/>
                  </a:lnTo>
                  <a:lnTo>
                    <a:pt x="226" y="36"/>
                  </a:lnTo>
                  <a:lnTo>
                    <a:pt x="163" y="73"/>
                  </a:lnTo>
                  <a:lnTo>
                    <a:pt x="100" y="117"/>
                  </a:lnTo>
                  <a:lnTo>
                    <a:pt x="63" y="172"/>
                  </a:lnTo>
                  <a:lnTo>
                    <a:pt x="73" y="172"/>
                  </a:lnTo>
                  <a:lnTo>
                    <a:pt x="109" y="127"/>
                  </a:lnTo>
                  <a:lnTo>
                    <a:pt x="163" y="81"/>
                  </a:lnTo>
                  <a:lnTo>
                    <a:pt x="226" y="45"/>
                  </a:lnTo>
                  <a:lnTo>
                    <a:pt x="298" y="28"/>
                  </a:lnTo>
                  <a:lnTo>
                    <a:pt x="379" y="18"/>
                  </a:lnTo>
                  <a:lnTo>
                    <a:pt x="452" y="28"/>
                  </a:lnTo>
                  <a:lnTo>
                    <a:pt x="525" y="45"/>
                  </a:lnTo>
                  <a:lnTo>
                    <a:pt x="588" y="81"/>
                  </a:lnTo>
                  <a:lnTo>
                    <a:pt x="642" y="127"/>
                  </a:lnTo>
                  <a:lnTo>
                    <a:pt x="687" y="180"/>
                  </a:lnTo>
                  <a:lnTo>
                    <a:pt x="723" y="245"/>
                  </a:lnTo>
                  <a:lnTo>
                    <a:pt x="741" y="316"/>
                  </a:lnTo>
                  <a:lnTo>
                    <a:pt x="750" y="389"/>
                  </a:lnTo>
                  <a:lnTo>
                    <a:pt x="768" y="389"/>
                  </a:lnTo>
                  <a:lnTo>
                    <a:pt x="759" y="470"/>
                  </a:lnTo>
                  <a:lnTo>
                    <a:pt x="732" y="543"/>
                  </a:lnTo>
                  <a:lnTo>
                    <a:pt x="695" y="606"/>
                  </a:lnTo>
                  <a:lnTo>
                    <a:pt x="651" y="669"/>
                  </a:lnTo>
                  <a:lnTo>
                    <a:pt x="596" y="715"/>
                  </a:lnTo>
                  <a:lnTo>
                    <a:pt x="525" y="751"/>
                  </a:lnTo>
                  <a:lnTo>
                    <a:pt x="452" y="769"/>
                  </a:lnTo>
                  <a:lnTo>
                    <a:pt x="379" y="778"/>
                  </a:lnTo>
                  <a:lnTo>
                    <a:pt x="298" y="769"/>
                  </a:lnTo>
                  <a:lnTo>
                    <a:pt x="226" y="751"/>
                  </a:lnTo>
                  <a:lnTo>
                    <a:pt x="163" y="715"/>
                  </a:lnTo>
                  <a:lnTo>
                    <a:pt x="100" y="669"/>
                  </a:lnTo>
                  <a:lnTo>
                    <a:pt x="55" y="606"/>
                  </a:lnTo>
                  <a:lnTo>
                    <a:pt x="19" y="543"/>
                  </a:lnTo>
                  <a:lnTo>
                    <a:pt x="0" y="470"/>
                  </a:lnTo>
                  <a:lnTo>
                    <a:pt x="9" y="470"/>
                  </a:lnTo>
                  <a:lnTo>
                    <a:pt x="27" y="534"/>
                  </a:lnTo>
                  <a:lnTo>
                    <a:pt x="63" y="597"/>
                  </a:lnTo>
                  <a:lnTo>
                    <a:pt x="109" y="660"/>
                  </a:lnTo>
                  <a:lnTo>
                    <a:pt x="163" y="705"/>
                  </a:lnTo>
                  <a:lnTo>
                    <a:pt x="226" y="741"/>
                  </a:lnTo>
                  <a:lnTo>
                    <a:pt x="298" y="759"/>
                  </a:lnTo>
                  <a:lnTo>
                    <a:pt x="379" y="769"/>
                  </a:lnTo>
                  <a:lnTo>
                    <a:pt x="452" y="759"/>
                  </a:lnTo>
                  <a:lnTo>
                    <a:pt x="525" y="741"/>
                  </a:lnTo>
                  <a:lnTo>
                    <a:pt x="588" y="705"/>
                  </a:lnTo>
                  <a:lnTo>
                    <a:pt x="642" y="660"/>
                  </a:lnTo>
                  <a:lnTo>
                    <a:pt x="687" y="597"/>
                  </a:lnTo>
                  <a:lnTo>
                    <a:pt x="723" y="534"/>
                  </a:lnTo>
                  <a:lnTo>
                    <a:pt x="741" y="470"/>
                  </a:lnTo>
                  <a:lnTo>
                    <a:pt x="750" y="389"/>
                  </a:lnTo>
                  <a:lnTo>
                    <a:pt x="768" y="389"/>
                  </a:lnTo>
                  <a:close/>
                </a:path>
              </a:pathLst>
            </a:custGeom>
            <a:solidFill>
              <a:srgbClr val="62FFFF"/>
            </a:solidFill>
            <a:ln w="9525">
              <a:noFill/>
              <a:round/>
              <a:headEnd/>
              <a:tailEnd/>
            </a:ln>
          </p:spPr>
          <p:txBody>
            <a:bodyPr>
              <a:prstTxWarp prst="textNoShape">
                <a:avLst/>
              </a:prstTxWarp>
            </a:bodyPr>
            <a:lstStyle/>
            <a:p>
              <a:endParaRPr lang="en-US"/>
            </a:p>
          </p:txBody>
        </p:sp>
        <p:sp>
          <p:nvSpPr>
            <p:cNvPr id="47346" name="Freeform 232"/>
            <p:cNvSpPr>
              <a:spLocks noChangeAspect="1"/>
            </p:cNvSpPr>
            <p:nvPr/>
          </p:nvSpPr>
          <p:spPr bwMode="auto">
            <a:xfrm>
              <a:off x="1283" y="2756"/>
              <a:ext cx="74" cy="75"/>
            </a:xfrm>
            <a:custGeom>
              <a:avLst/>
              <a:gdLst>
                <a:gd name="T0" fmla="*/ 741 w 741"/>
                <a:gd name="T1" fmla="*/ 371 h 751"/>
                <a:gd name="T2" fmla="*/ 732 w 741"/>
                <a:gd name="T3" fmla="*/ 298 h 751"/>
                <a:gd name="T4" fmla="*/ 714 w 741"/>
                <a:gd name="T5" fmla="*/ 227 h 751"/>
                <a:gd name="T6" fmla="*/ 678 w 741"/>
                <a:gd name="T7" fmla="*/ 162 h 751"/>
                <a:gd name="T8" fmla="*/ 633 w 741"/>
                <a:gd name="T9" fmla="*/ 109 h 751"/>
                <a:gd name="T10" fmla="*/ 579 w 741"/>
                <a:gd name="T11" fmla="*/ 63 h 751"/>
                <a:gd name="T12" fmla="*/ 516 w 741"/>
                <a:gd name="T13" fmla="*/ 27 h 751"/>
                <a:gd name="T14" fmla="*/ 443 w 741"/>
                <a:gd name="T15" fmla="*/ 10 h 751"/>
                <a:gd name="T16" fmla="*/ 370 w 741"/>
                <a:gd name="T17" fmla="*/ 0 h 751"/>
                <a:gd name="T18" fmla="*/ 289 w 741"/>
                <a:gd name="T19" fmla="*/ 10 h 751"/>
                <a:gd name="T20" fmla="*/ 217 w 741"/>
                <a:gd name="T21" fmla="*/ 27 h 751"/>
                <a:gd name="T22" fmla="*/ 154 w 741"/>
                <a:gd name="T23" fmla="*/ 63 h 751"/>
                <a:gd name="T24" fmla="*/ 100 w 741"/>
                <a:gd name="T25" fmla="*/ 109 h 751"/>
                <a:gd name="T26" fmla="*/ 64 w 741"/>
                <a:gd name="T27" fmla="*/ 154 h 751"/>
                <a:gd name="T28" fmla="*/ 82 w 741"/>
                <a:gd name="T29" fmla="*/ 154 h 751"/>
                <a:gd name="T30" fmla="*/ 109 w 741"/>
                <a:gd name="T31" fmla="*/ 118 h 751"/>
                <a:gd name="T32" fmla="*/ 163 w 741"/>
                <a:gd name="T33" fmla="*/ 73 h 751"/>
                <a:gd name="T34" fmla="*/ 226 w 741"/>
                <a:gd name="T35" fmla="*/ 36 h 751"/>
                <a:gd name="T36" fmla="*/ 299 w 741"/>
                <a:gd name="T37" fmla="*/ 18 h 751"/>
                <a:gd name="T38" fmla="*/ 370 w 741"/>
                <a:gd name="T39" fmla="*/ 10 h 751"/>
                <a:gd name="T40" fmla="*/ 443 w 741"/>
                <a:gd name="T41" fmla="*/ 18 h 751"/>
                <a:gd name="T42" fmla="*/ 506 w 741"/>
                <a:gd name="T43" fmla="*/ 36 h 751"/>
                <a:gd name="T44" fmla="*/ 569 w 741"/>
                <a:gd name="T45" fmla="*/ 73 h 751"/>
                <a:gd name="T46" fmla="*/ 623 w 741"/>
                <a:gd name="T47" fmla="*/ 118 h 751"/>
                <a:gd name="T48" fmla="*/ 668 w 741"/>
                <a:gd name="T49" fmla="*/ 172 h 751"/>
                <a:gd name="T50" fmla="*/ 705 w 741"/>
                <a:gd name="T51" fmla="*/ 235 h 751"/>
                <a:gd name="T52" fmla="*/ 723 w 741"/>
                <a:gd name="T53" fmla="*/ 298 h 751"/>
                <a:gd name="T54" fmla="*/ 732 w 741"/>
                <a:gd name="T55" fmla="*/ 371 h 751"/>
                <a:gd name="T56" fmla="*/ 741 w 741"/>
                <a:gd name="T57" fmla="*/ 371 h 751"/>
                <a:gd name="T58" fmla="*/ 732 w 741"/>
                <a:gd name="T59" fmla="*/ 452 h 751"/>
                <a:gd name="T60" fmla="*/ 714 w 741"/>
                <a:gd name="T61" fmla="*/ 516 h 751"/>
                <a:gd name="T62" fmla="*/ 678 w 741"/>
                <a:gd name="T63" fmla="*/ 579 h 751"/>
                <a:gd name="T64" fmla="*/ 633 w 741"/>
                <a:gd name="T65" fmla="*/ 642 h 751"/>
                <a:gd name="T66" fmla="*/ 579 w 741"/>
                <a:gd name="T67" fmla="*/ 687 h 751"/>
                <a:gd name="T68" fmla="*/ 516 w 741"/>
                <a:gd name="T69" fmla="*/ 723 h 751"/>
                <a:gd name="T70" fmla="*/ 443 w 741"/>
                <a:gd name="T71" fmla="*/ 741 h 751"/>
                <a:gd name="T72" fmla="*/ 370 w 741"/>
                <a:gd name="T73" fmla="*/ 751 h 751"/>
                <a:gd name="T74" fmla="*/ 289 w 741"/>
                <a:gd name="T75" fmla="*/ 741 h 751"/>
                <a:gd name="T76" fmla="*/ 217 w 741"/>
                <a:gd name="T77" fmla="*/ 723 h 751"/>
                <a:gd name="T78" fmla="*/ 154 w 741"/>
                <a:gd name="T79" fmla="*/ 687 h 751"/>
                <a:gd name="T80" fmla="*/ 100 w 741"/>
                <a:gd name="T81" fmla="*/ 642 h 751"/>
                <a:gd name="T82" fmla="*/ 54 w 741"/>
                <a:gd name="T83" fmla="*/ 579 h 751"/>
                <a:gd name="T84" fmla="*/ 18 w 741"/>
                <a:gd name="T85" fmla="*/ 516 h 751"/>
                <a:gd name="T86" fmla="*/ 0 w 741"/>
                <a:gd name="T87" fmla="*/ 452 h 751"/>
                <a:gd name="T88" fmla="*/ 18 w 741"/>
                <a:gd name="T89" fmla="*/ 452 h 751"/>
                <a:gd name="T90" fmla="*/ 36 w 741"/>
                <a:gd name="T91" fmla="*/ 516 h 751"/>
                <a:gd name="T92" fmla="*/ 64 w 741"/>
                <a:gd name="T93" fmla="*/ 579 h 751"/>
                <a:gd name="T94" fmla="*/ 109 w 741"/>
                <a:gd name="T95" fmla="*/ 633 h 751"/>
                <a:gd name="T96" fmla="*/ 163 w 741"/>
                <a:gd name="T97" fmla="*/ 678 h 751"/>
                <a:gd name="T98" fmla="*/ 226 w 741"/>
                <a:gd name="T99" fmla="*/ 705 h 751"/>
                <a:gd name="T100" fmla="*/ 299 w 741"/>
                <a:gd name="T101" fmla="*/ 733 h 751"/>
                <a:gd name="T102" fmla="*/ 370 w 741"/>
                <a:gd name="T103" fmla="*/ 733 h 751"/>
                <a:gd name="T104" fmla="*/ 443 w 741"/>
                <a:gd name="T105" fmla="*/ 733 h 751"/>
                <a:gd name="T106" fmla="*/ 506 w 741"/>
                <a:gd name="T107" fmla="*/ 705 h 751"/>
                <a:gd name="T108" fmla="*/ 569 w 741"/>
                <a:gd name="T109" fmla="*/ 678 h 751"/>
                <a:gd name="T110" fmla="*/ 623 w 741"/>
                <a:gd name="T111" fmla="*/ 633 h 751"/>
                <a:gd name="T112" fmla="*/ 668 w 741"/>
                <a:gd name="T113" fmla="*/ 579 h 751"/>
                <a:gd name="T114" fmla="*/ 705 w 741"/>
                <a:gd name="T115" fmla="*/ 516 h 751"/>
                <a:gd name="T116" fmla="*/ 723 w 741"/>
                <a:gd name="T117" fmla="*/ 443 h 751"/>
                <a:gd name="T118" fmla="*/ 732 w 741"/>
                <a:gd name="T119" fmla="*/ 371 h 751"/>
                <a:gd name="T120" fmla="*/ 741 w 741"/>
                <a:gd name="T121" fmla="*/ 371 h 75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41"/>
                <a:gd name="T184" fmla="*/ 0 h 751"/>
                <a:gd name="T185" fmla="*/ 741 w 741"/>
                <a:gd name="T186" fmla="*/ 751 h 751"/>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41" h="751">
                  <a:moveTo>
                    <a:pt x="741" y="371"/>
                  </a:moveTo>
                  <a:lnTo>
                    <a:pt x="732" y="298"/>
                  </a:lnTo>
                  <a:lnTo>
                    <a:pt x="714" y="227"/>
                  </a:lnTo>
                  <a:lnTo>
                    <a:pt x="678" y="162"/>
                  </a:lnTo>
                  <a:lnTo>
                    <a:pt x="633" y="109"/>
                  </a:lnTo>
                  <a:lnTo>
                    <a:pt x="579" y="63"/>
                  </a:lnTo>
                  <a:lnTo>
                    <a:pt x="516" y="27"/>
                  </a:lnTo>
                  <a:lnTo>
                    <a:pt x="443" y="10"/>
                  </a:lnTo>
                  <a:lnTo>
                    <a:pt x="370" y="0"/>
                  </a:lnTo>
                  <a:lnTo>
                    <a:pt x="289" y="10"/>
                  </a:lnTo>
                  <a:lnTo>
                    <a:pt x="217" y="27"/>
                  </a:lnTo>
                  <a:lnTo>
                    <a:pt x="154" y="63"/>
                  </a:lnTo>
                  <a:lnTo>
                    <a:pt x="100" y="109"/>
                  </a:lnTo>
                  <a:lnTo>
                    <a:pt x="64" y="154"/>
                  </a:lnTo>
                  <a:lnTo>
                    <a:pt x="82" y="154"/>
                  </a:lnTo>
                  <a:lnTo>
                    <a:pt x="109" y="118"/>
                  </a:lnTo>
                  <a:lnTo>
                    <a:pt x="163" y="73"/>
                  </a:lnTo>
                  <a:lnTo>
                    <a:pt x="226" y="36"/>
                  </a:lnTo>
                  <a:lnTo>
                    <a:pt x="299" y="18"/>
                  </a:lnTo>
                  <a:lnTo>
                    <a:pt x="370" y="10"/>
                  </a:lnTo>
                  <a:lnTo>
                    <a:pt x="443" y="18"/>
                  </a:lnTo>
                  <a:lnTo>
                    <a:pt x="506" y="36"/>
                  </a:lnTo>
                  <a:lnTo>
                    <a:pt x="569" y="73"/>
                  </a:lnTo>
                  <a:lnTo>
                    <a:pt x="623" y="118"/>
                  </a:lnTo>
                  <a:lnTo>
                    <a:pt x="668" y="172"/>
                  </a:lnTo>
                  <a:lnTo>
                    <a:pt x="705" y="235"/>
                  </a:lnTo>
                  <a:lnTo>
                    <a:pt x="723" y="298"/>
                  </a:lnTo>
                  <a:lnTo>
                    <a:pt x="732" y="371"/>
                  </a:lnTo>
                  <a:lnTo>
                    <a:pt x="741" y="371"/>
                  </a:lnTo>
                  <a:lnTo>
                    <a:pt x="732" y="452"/>
                  </a:lnTo>
                  <a:lnTo>
                    <a:pt x="714" y="516"/>
                  </a:lnTo>
                  <a:lnTo>
                    <a:pt x="678" y="579"/>
                  </a:lnTo>
                  <a:lnTo>
                    <a:pt x="633" y="642"/>
                  </a:lnTo>
                  <a:lnTo>
                    <a:pt x="579" y="687"/>
                  </a:lnTo>
                  <a:lnTo>
                    <a:pt x="516" y="723"/>
                  </a:lnTo>
                  <a:lnTo>
                    <a:pt x="443" y="741"/>
                  </a:lnTo>
                  <a:lnTo>
                    <a:pt x="370" y="751"/>
                  </a:lnTo>
                  <a:lnTo>
                    <a:pt x="289" y="741"/>
                  </a:lnTo>
                  <a:lnTo>
                    <a:pt x="217" y="723"/>
                  </a:lnTo>
                  <a:lnTo>
                    <a:pt x="154" y="687"/>
                  </a:lnTo>
                  <a:lnTo>
                    <a:pt x="100" y="642"/>
                  </a:lnTo>
                  <a:lnTo>
                    <a:pt x="54" y="579"/>
                  </a:lnTo>
                  <a:lnTo>
                    <a:pt x="18" y="516"/>
                  </a:lnTo>
                  <a:lnTo>
                    <a:pt x="0" y="452"/>
                  </a:lnTo>
                  <a:lnTo>
                    <a:pt x="18" y="452"/>
                  </a:lnTo>
                  <a:lnTo>
                    <a:pt x="36" y="516"/>
                  </a:lnTo>
                  <a:lnTo>
                    <a:pt x="64" y="579"/>
                  </a:lnTo>
                  <a:lnTo>
                    <a:pt x="109" y="633"/>
                  </a:lnTo>
                  <a:lnTo>
                    <a:pt x="163" y="678"/>
                  </a:lnTo>
                  <a:lnTo>
                    <a:pt x="226" y="705"/>
                  </a:lnTo>
                  <a:lnTo>
                    <a:pt x="299" y="733"/>
                  </a:lnTo>
                  <a:lnTo>
                    <a:pt x="370" y="733"/>
                  </a:lnTo>
                  <a:lnTo>
                    <a:pt x="443" y="733"/>
                  </a:lnTo>
                  <a:lnTo>
                    <a:pt x="506" y="705"/>
                  </a:lnTo>
                  <a:lnTo>
                    <a:pt x="569" y="678"/>
                  </a:lnTo>
                  <a:lnTo>
                    <a:pt x="623" y="633"/>
                  </a:lnTo>
                  <a:lnTo>
                    <a:pt x="668" y="579"/>
                  </a:lnTo>
                  <a:lnTo>
                    <a:pt x="705" y="516"/>
                  </a:lnTo>
                  <a:lnTo>
                    <a:pt x="723" y="443"/>
                  </a:lnTo>
                  <a:lnTo>
                    <a:pt x="732" y="371"/>
                  </a:lnTo>
                  <a:lnTo>
                    <a:pt x="741" y="371"/>
                  </a:lnTo>
                  <a:close/>
                </a:path>
              </a:pathLst>
            </a:custGeom>
            <a:solidFill>
              <a:srgbClr val="68FFFF"/>
            </a:solidFill>
            <a:ln w="9525">
              <a:noFill/>
              <a:round/>
              <a:headEnd/>
              <a:tailEnd/>
            </a:ln>
          </p:spPr>
          <p:txBody>
            <a:bodyPr>
              <a:prstTxWarp prst="textNoShape">
                <a:avLst/>
              </a:prstTxWarp>
            </a:bodyPr>
            <a:lstStyle/>
            <a:p>
              <a:endParaRPr lang="en-US"/>
            </a:p>
          </p:txBody>
        </p:sp>
        <p:sp>
          <p:nvSpPr>
            <p:cNvPr id="47347" name="Freeform 233"/>
            <p:cNvSpPr>
              <a:spLocks noChangeAspect="1"/>
            </p:cNvSpPr>
            <p:nvPr/>
          </p:nvSpPr>
          <p:spPr bwMode="auto">
            <a:xfrm>
              <a:off x="1285" y="2757"/>
              <a:ext cx="71" cy="72"/>
            </a:xfrm>
            <a:custGeom>
              <a:avLst/>
              <a:gdLst>
                <a:gd name="T0" fmla="*/ 714 w 714"/>
                <a:gd name="T1" fmla="*/ 361 h 723"/>
                <a:gd name="T2" fmla="*/ 705 w 714"/>
                <a:gd name="T3" fmla="*/ 288 h 723"/>
                <a:gd name="T4" fmla="*/ 687 w 714"/>
                <a:gd name="T5" fmla="*/ 225 h 723"/>
                <a:gd name="T6" fmla="*/ 650 w 714"/>
                <a:gd name="T7" fmla="*/ 162 h 723"/>
                <a:gd name="T8" fmla="*/ 605 w 714"/>
                <a:gd name="T9" fmla="*/ 108 h 723"/>
                <a:gd name="T10" fmla="*/ 551 w 714"/>
                <a:gd name="T11" fmla="*/ 63 h 723"/>
                <a:gd name="T12" fmla="*/ 488 w 714"/>
                <a:gd name="T13" fmla="*/ 26 h 723"/>
                <a:gd name="T14" fmla="*/ 425 w 714"/>
                <a:gd name="T15" fmla="*/ 8 h 723"/>
                <a:gd name="T16" fmla="*/ 352 w 714"/>
                <a:gd name="T17" fmla="*/ 0 h 723"/>
                <a:gd name="T18" fmla="*/ 281 w 714"/>
                <a:gd name="T19" fmla="*/ 8 h 723"/>
                <a:gd name="T20" fmla="*/ 208 w 714"/>
                <a:gd name="T21" fmla="*/ 26 h 723"/>
                <a:gd name="T22" fmla="*/ 145 w 714"/>
                <a:gd name="T23" fmla="*/ 63 h 723"/>
                <a:gd name="T24" fmla="*/ 91 w 714"/>
                <a:gd name="T25" fmla="*/ 108 h 723"/>
                <a:gd name="T26" fmla="*/ 64 w 714"/>
                <a:gd name="T27" fmla="*/ 144 h 723"/>
                <a:gd name="T28" fmla="*/ 73 w 714"/>
                <a:gd name="T29" fmla="*/ 152 h 723"/>
                <a:gd name="T30" fmla="*/ 99 w 714"/>
                <a:gd name="T31" fmla="*/ 117 h 723"/>
                <a:gd name="T32" fmla="*/ 154 w 714"/>
                <a:gd name="T33" fmla="*/ 71 h 723"/>
                <a:gd name="T34" fmla="*/ 217 w 714"/>
                <a:gd name="T35" fmla="*/ 45 h 723"/>
                <a:gd name="T36" fmla="*/ 281 w 714"/>
                <a:gd name="T37" fmla="*/ 17 h 723"/>
                <a:gd name="T38" fmla="*/ 352 w 714"/>
                <a:gd name="T39" fmla="*/ 8 h 723"/>
                <a:gd name="T40" fmla="*/ 415 w 714"/>
                <a:gd name="T41" fmla="*/ 17 h 723"/>
                <a:gd name="T42" fmla="*/ 488 w 714"/>
                <a:gd name="T43" fmla="*/ 45 h 723"/>
                <a:gd name="T44" fmla="*/ 542 w 714"/>
                <a:gd name="T45" fmla="*/ 71 h 723"/>
                <a:gd name="T46" fmla="*/ 597 w 714"/>
                <a:gd name="T47" fmla="*/ 117 h 723"/>
                <a:gd name="T48" fmla="*/ 642 w 714"/>
                <a:gd name="T49" fmla="*/ 171 h 723"/>
                <a:gd name="T50" fmla="*/ 668 w 714"/>
                <a:gd name="T51" fmla="*/ 225 h 723"/>
                <a:gd name="T52" fmla="*/ 696 w 714"/>
                <a:gd name="T53" fmla="*/ 288 h 723"/>
                <a:gd name="T54" fmla="*/ 696 w 714"/>
                <a:gd name="T55" fmla="*/ 361 h 723"/>
                <a:gd name="T56" fmla="*/ 714 w 714"/>
                <a:gd name="T57" fmla="*/ 361 h 723"/>
                <a:gd name="T58" fmla="*/ 705 w 714"/>
                <a:gd name="T59" fmla="*/ 433 h 723"/>
                <a:gd name="T60" fmla="*/ 687 w 714"/>
                <a:gd name="T61" fmla="*/ 506 h 723"/>
                <a:gd name="T62" fmla="*/ 650 w 714"/>
                <a:gd name="T63" fmla="*/ 569 h 723"/>
                <a:gd name="T64" fmla="*/ 605 w 714"/>
                <a:gd name="T65" fmla="*/ 623 h 723"/>
                <a:gd name="T66" fmla="*/ 551 w 714"/>
                <a:gd name="T67" fmla="*/ 668 h 723"/>
                <a:gd name="T68" fmla="*/ 488 w 714"/>
                <a:gd name="T69" fmla="*/ 695 h 723"/>
                <a:gd name="T70" fmla="*/ 425 w 714"/>
                <a:gd name="T71" fmla="*/ 723 h 723"/>
                <a:gd name="T72" fmla="*/ 352 w 714"/>
                <a:gd name="T73" fmla="*/ 723 h 723"/>
                <a:gd name="T74" fmla="*/ 281 w 714"/>
                <a:gd name="T75" fmla="*/ 723 h 723"/>
                <a:gd name="T76" fmla="*/ 208 w 714"/>
                <a:gd name="T77" fmla="*/ 695 h 723"/>
                <a:gd name="T78" fmla="*/ 145 w 714"/>
                <a:gd name="T79" fmla="*/ 668 h 723"/>
                <a:gd name="T80" fmla="*/ 91 w 714"/>
                <a:gd name="T81" fmla="*/ 623 h 723"/>
                <a:gd name="T82" fmla="*/ 46 w 714"/>
                <a:gd name="T83" fmla="*/ 569 h 723"/>
                <a:gd name="T84" fmla="*/ 18 w 714"/>
                <a:gd name="T85" fmla="*/ 506 h 723"/>
                <a:gd name="T86" fmla="*/ 0 w 714"/>
                <a:gd name="T87" fmla="*/ 442 h 723"/>
                <a:gd name="T88" fmla="*/ 10 w 714"/>
                <a:gd name="T89" fmla="*/ 452 h 723"/>
                <a:gd name="T90" fmla="*/ 28 w 714"/>
                <a:gd name="T91" fmla="*/ 496 h 723"/>
                <a:gd name="T92" fmla="*/ 55 w 714"/>
                <a:gd name="T93" fmla="*/ 559 h 723"/>
                <a:gd name="T94" fmla="*/ 99 w 714"/>
                <a:gd name="T95" fmla="*/ 614 h 723"/>
                <a:gd name="T96" fmla="*/ 154 w 714"/>
                <a:gd name="T97" fmla="*/ 650 h 723"/>
                <a:gd name="T98" fmla="*/ 217 w 714"/>
                <a:gd name="T99" fmla="*/ 687 h 723"/>
                <a:gd name="T100" fmla="*/ 281 w 714"/>
                <a:gd name="T101" fmla="*/ 705 h 723"/>
                <a:gd name="T102" fmla="*/ 352 w 714"/>
                <a:gd name="T103" fmla="*/ 713 h 723"/>
                <a:gd name="T104" fmla="*/ 415 w 714"/>
                <a:gd name="T105" fmla="*/ 705 h 723"/>
                <a:gd name="T106" fmla="*/ 488 w 714"/>
                <a:gd name="T107" fmla="*/ 687 h 723"/>
                <a:gd name="T108" fmla="*/ 542 w 714"/>
                <a:gd name="T109" fmla="*/ 650 h 723"/>
                <a:gd name="T110" fmla="*/ 597 w 714"/>
                <a:gd name="T111" fmla="*/ 614 h 723"/>
                <a:gd name="T112" fmla="*/ 642 w 714"/>
                <a:gd name="T113" fmla="*/ 559 h 723"/>
                <a:gd name="T114" fmla="*/ 668 w 714"/>
                <a:gd name="T115" fmla="*/ 496 h 723"/>
                <a:gd name="T116" fmla="*/ 696 w 714"/>
                <a:gd name="T117" fmla="*/ 433 h 723"/>
                <a:gd name="T118" fmla="*/ 696 w 714"/>
                <a:gd name="T119" fmla="*/ 361 h 723"/>
                <a:gd name="T120" fmla="*/ 714 w 714"/>
                <a:gd name="T121" fmla="*/ 361 h 723"/>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14"/>
                <a:gd name="T184" fmla="*/ 0 h 723"/>
                <a:gd name="T185" fmla="*/ 714 w 714"/>
                <a:gd name="T186" fmla="*/ 723 h 723"/>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14" h="723">
                  <a:moveTo>
                    <a:pt x="714" y="361"/>
                  </a:moveTo>
                  <a:lnTo>
                    <a:pt x="705" y="288"/>
                  </a:lnTo>
                  <a:lnTo>
                    <a:pt x="687" y="225"/>
                  </a:lnTo>
                  <a:lnTo>
                    <a:pt x="650" y="162"/>
                  </a:lnTo>
                  <a:lnTo>
                    <a:pt x="605" y="108"/>
                  </a:lnTo>
                  <a:lnTo>
                    <a:pt x="551" y="63"/>
                  </a:lnTo>
                  <a:lnTo>
                    <a:pt x="488" y="26"/>
                  </a:lnTo>
                  <a:lnTo>
                    <a:pt x="425" y="8"/>
                  </a:lnTo>
                  <a:lnTo>
                    <a:pt x="352" y="0"/>
                  </a:lnTo>
                  <a:lnTo>
                    <a:pt x="281" y="8"/>
                  </a:lnTo>
                  <a:lnTo>
                    <a:pt x="208" y="26"/>
                  </a:lnTo>
                  <a:lnTo>
                    <a:pt x="145" y="63"/>
                  </a:lnTo>
                  <a:lnTo>
                    <a:pt x="91" y="108"/>
                  </a:lnTo>
                  <a:lnTo>
                    <a:pt x="64" y="144"/>
                  </a:lnTo>
                  <a:lnTo>
                    <a:pt x="73" y="152"/>
                  </a:lnTo>
                  <a:lnTo>
                    <a:pt x="99" y="117"/>
                  </a:lnTo>
                  <a:lnTo>
                    <a:pt x="154" y="71"/>
                  </a:lnTo>
                  <a:lnTo>
                    <a:pt x="217" y="45"/>
                  </a:lnTo>
                  <a:lnTo>
                    <a:pt x="281" y="17"/>
                  </a:lnTo>
                  <a:lnTo>
                    <a:pt x="352" y="8"/>
                  </a:lnTo>
                  <a:lnTo>
                    <a:pt x="415" y="17"/>
                  </a:lnTo>
                  <a:lnTo>
                    <a:pt x="488" y="45"/>
                  </a:lnTo>
                  <a:lnTo>
                    <a:pt x="542" y="71"/>
                  </a:lnTo>
                  <a:lnTo>
                    <a:pt x="597" y="117"/>
                  </a:lnTo>
                  <a:lnTo>
                    <a:pt x="642" y="171"/>
                  </a:lnTo>
                  <a:lnTo>
                    <a:pt x="668" y="225"/>
                  </a:lnTo>
                  <a:lnTo>
                    <a:pt x="696" y="288"/>
                  </a:lnTo>
                  <a:lnTo>
                    <a:pt x="696" y="361"/>
                  </a:lnTo>
                  <a:lnTo>
                    <a:pt x="714" y="361"/>
                  </a:lnTo>
                  <a:lnTo>
                    <a:pt x="705" y="433"/>
                  </a:lnTo>
                  <a:lnTo>
                    <a:pt x="687" y="506"/>
                  </a:lnTo>
                  <a:lnTo>
                    <a:pt x="650" y="569"/>
                  </a:lnTo>
                  <a:lnTo>
                    <a:pt x="605" y="623"/>
                  </a:lnTo>
                  <a:lnTo>
                    <a:pt x="551" y="668"/>
                  </a:lnTo>
                  <a:lnTo>
                    <a:pt x="488" y="695"/>
                  </a:lnTo>
                  <a:lnTo>
                    <a:pt x="425" y="723"/>
                  </a:lnTo>
                  <a:lnTo>
                    <a:pt x="352" y="723"/>
                  </a:lnTo>
                  <a:lnTo>
                    <a:pt x="281" y="723"/>
                  </a:lnTo>
                  <a:lnTo>
                    <a:pt x="208" y="695"/>
                  </a:lnTo>
                  <a:lnTo>
                    <a:pt x="145" y="668"/>
                  </a:lnTo>
                  <a:lnTo>
                    <a:pt x="91" y="623"/>
                  </a:lnTo>
                  <a:lnTo>
                    <a:pt x="46" y="569"/>
                  </a:lnTo>
                  <a:lnTo>
                    <a:pt x="18" y="506"/>
                  </a:lnTo>
                  <a:lnTo>
                    <a:pt x="0" y="442"/>
                  </a:lnTo>
                  <a:lnTo>
                    <a:pt x="10" y="452"/>
                  </a:lnTo>
                  <a:lnTo>
                    <a:pt x="28" y="496"/>
                  </a:lnTo>
                  <a:lnTo>
                    <a:pt x="55" y="559"/>
                  </a:lnTo>
                  <a:lnTo>
                    <a:pt x="99" y="614"/>
                  </a:lnTo>
                  <a:lnTo>
                    <a:pt x="154" y="650"/>
                  </a:lnTo>
                  <a:lnTo>
                    <a:pt x="217" y="687"/>
                  </a:lnTo>
                  <a:lnTo>
                    <a:pt x="281" y="705"/>
                  </a:lnTo>
                  <a:lnTo>
                    <a:pt x="352" y="713"/>
                  </a:lnTo>
                  <a:lnTo>
                    <a:pt x="415" y="705"/>
                  </a:lnTo>
                  <a:lnTo>
                    <a:pt x="488" y="687"/>
                  </a:lnTo>
                  <a:lnTo>
                    <a:pt x="542" y="650"/>
                  </a:lnTo>
                  <a:lnTo>
                    <a:pt x="597" y="614"/>
                  </a:lnTo>
                  <a:lnTo>
                    <a:pt x="642" y="559"/>
                  </a:lnTo>
                  <a:lnTo>
                    <a:pt x="668" y="496"/>
                  </a:lnTo>
                  <a:lnTo>
                    <a:pt x="696" y="433"/>
                  </a:lnTo>
                  <a:lnTo>
                    <a:pt x="696" y="361"/>
                  </a:lnTo>
                  <a:lnTo>
                    <a:pt x="714" y="361"/>
                  </a:lnTo>
                  <a:close/>
                </a:path>
              </a:pathLst>
            </a:custGeom>
            <a:solidFill>
              <a:srgbClr val="6DFFFF"/>
            </a:solidFill>
            <a:ln w="9525">
              <a:noFill/>
              <a:round/>
              <a:headEnd/>
              <a:tailEnd/>
            </a:ln>
          </p:spPr>
          <p:txBody>
            <a:bodyPr>
              <a:prstTxWarp prst="textNoShape">
                <a:avLst/>
              </a:prstTxWarp>
            </a:bodyPr>
            <a:lstStyle/>
            <a:p>
              <a:endParaRPr lang="en-US"/>
            </a:p>
          </p:txBody>
        </p:sp>
        <p:sp>
          <p:nvSpPr>
            <p:cNvPr id="47348" name="Freeform 234"/>
            <p:cNvSpPr>
              <a:spLocks noChangeAspect="1"/>
            </p:cNvSpPr>
            <p:nvPr/>
          </p:nvSpPr>
          <p:spPr bwMode="auto">
            <a:xfrm>
              <a:off x="1286" y="2758"/>
              <a:ext cx="68" cy="70"/>
            </a:xfrm>
            <a:custGeom>
              <a:avLst/>
              <a:gdLst>
                <a:gd name="T0" fmla="*/ 686 w 686"/>
                <a:gd name="T1" fmla="*/ 353 h 705"/>
                <a:gd name="T2" fmla="*/ 686 w 686"/>
                <a:gd name="T3" fmla="*/ 280 h 705"/>
                <a:gd name="T4" fmla="*/ 658 w 686"/>
                <a:gd name="T5" fmla="*/ 217 h 705"/>
                <a:gd name="T6" fmla="*/ 632 w 686"/>
                <a:gd name="T7" fmla="*/ 163 h 705"/>
                <a:gd name="T8" fmla="*/ 587 w 686"/>
                <a:gd name="T9" fmla="*/ 109 h 705"/>
                <a:gd name="T10" fmla="*/ 532 w 686"/>
                <a:gd name="T11" fmla="*/ 63 h 705"/>
                <a:gd name="T12" fmla="*/ 478 w 686"/>
                <a:gd name="T13" fmla="*/ 37 h 705"/>
                <a:gd name="T14" fmla="*/ 405 w 686"/>
                <a:gd name="T15" fmla="*/ 9 h 705"/>
                <a:gd name="T16" fmla="*/ 342 w 686"/>
                <a:gd name="T17" fmla="*/ 0 h 705"/>
                <a:gd name="T18" fmla="*/ 271 w 686"/>
                <a:gd name="T19" fmla="*/ 9 h 705"/>
                <a:gd name="T20" fmla="*/ 207 w 686"/>
                <a:gd name="T21" fmla="*/ 37 h 705"/>
                <a:gd name="T22" fmla="*/ 144 w 686"/>
                <a:gd name="T23" fmla="*/ 63 h 705"/>
                <a:gd name="T24" fmla="*/ 89 w 686"/>
                <a:gd name="T25" fmla="*/ 109 h 705"/>
                <a:gd name="T26" fmla="*/ 63 w 686"/>
                <a:gd name="T27" fmla="*/ 144 h 705"/>
                <a:gd name="T28" fmla="*/ 72 w 686"/>
                <a:gd name="T29" fmla="*/ 144 h 705"/>
                <a:gd name="T30" fmla="*/ 99 w 686"/>
                <a:gd name="T31" fmla="*/ 118 h 705"/>
                <a:gd name="T32" fmla="*/ 153 w 686"/>
                <a:gd name="T33" fmla="*/ 73 h 705"/>
                <a:gd name="T34" fmla="*/ 207 w 686"/>
                <a:gd name="T35" fmla="*/ 45 h 705"/>
                <a:gd name="T36" fmla="*/ 271 w 686"/>
                <a:gd name="T37" fmla="*/ 27 h 705"/>
                <a:gd name="T38" fmla="*/ 342 w 686"/>
                <a:gd name="T39" fmla="*/ 18 h 705"/>
                <a:gd name="T40" fmla="*/ 405 w 686"/>
                <a:gd name="T41" fmla="*/ 27 h 705"/>
                <a:gd name="T42" fmla="*/ 469 w 686"/>
                <a:gd name="T43" fmla="*/ 45 h 705"/>
                <a:gd name="T44" fmla="*/ 532 w 686"/>
                <a:gd name="T45" fmla="*/ 73 h 705"/>
                <a:gd name="T46" fmla="*/ 577 w 686"/>
                <a:gd name="T47" fmla="*/ 118 h 705"/>
                <a:gd name="T48" fmla="*/ 622 w 686"/>
                <a:gd name="T49" fmla="*/ 163 h 705"/>
                <a:gd name="T50" fmla="*/ 650 w 686"/>
                <a:gd name="T51" fmla="*/ 227 h 705"/>
                <a:gd name="T52" fmla="*/ 668 w 686"/>
                <a:gd name="T53" fmla="*/ 290 h 705"/>
                <a:gd name="T54" fmla="*/ 677 w 686"/>
                <a:gd name="T55" fmla="*/ 353 h 705"/>
                <a:gd name="T56" fmla="*/ 686 w 686"/>
                <a:gd name="T57" fmla="*/ 353 h 705"/>
                <a:gd name="T58" fmla="*/ 686 w 686"/>
                <a:gd name="T59" fmla="*/ 425 h 705"/>
                <a:gd name="T60" fmla="*/ 658 w 686"/>
                <a:gd name="T61" fmla="*/ 488 h 705"/>
                <a:gd name="T62" fmla="*/ 632 w 686"/>
                <a:gd name="T63" fmla="*/ 551 h 705"/>
                <a:gd name="T64" fmla="*/ 587 w 686"/>
                <a:gd name="T65" fmla="*/ 606 h 705"/>
                <a:gd name="T66" fmla="*/ 532 w 686"/>
                <a:gd name="T67" fmla="*/ 642 h 705"/>
                <a:gd name="T68" fmla="*/ 478 w 686"/>
                <a:gd name="T69" fmla="*/ 679 h 705"/>
                <a:gd name="T70" fmla="*/ 405 w 686"/>
                <a:gd name="T71" fmla="*/ 697 h 705"/>
                <a:gd name="T72" fmla="*/ 342 w 686"/>
                <a:gd name="T73" fmla="*/ 705 h 705"/>
                <a:gd name="T74" fmla="*/ 271 w 686"/>
                <a:gd name="T75" fmla="*/ 697 h 705"/>
                <a:gd name="T76" fmla="*/ 207 w 686"/>
                <a:gd name="T77" fmla="*/ 679 h 705"/>
                <a:gd name="T78" fmla="*/ 144 w 686"/>
                <a:gd name="T79" fmla="*/ 642 h 705"/>
                <a:gd name="T80" fmla="*/ 89 w 686"/>
                <a:gd name="T81" fmla="*/ 606 h 705"/>
                <a:gd name="T82" fmla="*/ 45 w 686"/>
                <a:gd name="T83" fmla="*/ 551 h 705"/>
                <a:gd name="T84" fmla="*/ 18 w 686"/>
                <a:gd name="T85" fmla="*/ 488 h 705"/>
                <a:gd name="T86" fmla="*/ 0 w 686"/>
                <a:gd name="T87" fmla="*/ 444 h 705"/>
                <a:gd name="T88" fmla="*/ 18 w 686"/>
                <a:gd name="T89" fmla="*/ 444 h 705"/>
                <a:gd name="T90" fmla="*/ 26 w 686"/>
                <a:gd name="T91" fmla="*/ 488 h 705"/>
                <a:gd name="T92" fmla="*/ 63 w 686"/>
                <a:gd name="T93" fmla="*/ 543 h 705"/>
                <a:gd name="T94" fmla="*/ 99 w 686"/>
                <a:gd name="T95" fmla="*/ 597 h 705"/>
                <a:gd name="T96" fmla="*/ 153 w 686"/>
                <a:gd name="T97" fmla="*/ 633 h 705"/>
                <a:gd name="T98" fmla="*/ 207 w 686"/>
                <a:gd name="T99" fmla="*/ 669 h 705"/>
                <a:gd name="T100" fmla="*/ 271 w 686"/>
                <a:gd name="T101" fmla="*/ 687 h 705"/>
                <a:gd name="T102" fmla="*/ 342 w 686"/>
                <a:gd name="T103" fmla="*/ 697 h 705"/>
                <a:gd name="T104" fmla="*/ 405 w 686"/>
                <a:gd name="T105" fmla="*/ 687 h 705"/>
                <a:gd name="T106" fmla="*/ 469 w 686"/>
                <a:gd name="T107" fmla="*/ 669 h 705"/>
                <a:gd name="T108" fmla="*/ 532 w 686"/>
                <a:gd name="T109" fmla="*/ 633 h 705"/>
                <a:gd name="T110" fmla="*/ 577 w 686"/>
                <a:gd name="T111" fmla="*/ 597 h 705"/>
                <a:gd name="T112" fmla="*/ 622 w 686"/>
                <a:gd name="T113" fmla="*/ 543 h 705"/>
                <a:gd name="T114" fmla="*/ 650 w 686"/>
                <a:gd name="T115" fmla="*/ 488 h 705"/>
                <a:gd name="T116" fmla="*/ 668 w 686"/>
                <a:gd name="T117" fmla="*/ 425 h 705"/>
                <a:gd name="T118" fmla="*/ 677 w 686"/>
                <a:gd name="T119" fmla="*/ 353 h 705"/>
                <a:gd name="T120" fmla="*/ 686 w 686"/>
                <a:gd name="T121" fmla="*/ 353 h 705"/>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686"/>
                <a:gd name="T184" fmla="*/ 0 h 705"/>
                <a:gd name="T185" fmla="*/ 686 w 686"/>
                <a:gd name="T186" fmla="*/ 705 h 705"/>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686" h="705">
                  <a:moveTo>
                    <a:pt x="686" y="353"/>
                  </a:moveTo>
                  <a:lnTo>
                    <a:pt x="686" y="280"/>
                  </a:lnTo>
                  <a:lnTo>
                    <a:pt x="658" y="217"/>
                  </a:lnTo>
                  <a:lnTo>
                    <a:pt x="632" y="163"/>
                  </a:lnTo>
                  <a:lnTo>
                    <a:pt x="587" y="109"/>
                  </a:lnTo>
                  <a:lnTo>
                    <a:pt x="532" y="63"/>
                  </a:lnTo>
                  <a:lnTo>
                    <a:pt x="478" y="37"/>
                  </a:lnTo>
                  <a:lnTo>
                    <a:pt x="405" y="9"/>
                  </a:lnTo>
                  <a:lnTo>
                    <a:pt x="342" y="0"/>
                  </a:lnTo>
                  <a:lnTo>
                    <a:pt x="271" y="9"/>
                  </a:lnTo>
                  <a:lnTo>
                    <a:pt x="207" y="37"/>
                  </a:lnTo>
                  <a:lnTo>
                    <a:pt x="144" y="63"/>
                  </a:lnTo>
                  <a:lnTo>
                    <a:pt x="89" y="109"/>
                  </a:lnTo>
                  <a:lnTo>
                    <a:pt x="63" y="144"/>
                  </a:lnTo>
                  <a:lnTo>
                    <a:pt x="72" y="144"/>
                  </a:lnTo>
                  <a:lnTo>
                    <a:pt x="99" y="118"/>
                  </a:lnTo>
                  <a:lnTo>
                    <a:pt x="153" y="73"/>
                  </a:lnTo>
                  <a:lnTo>
                    <a:pt x="207" y="45"/>
                  </a:lnTo>
                  <a:lnTo>
                    <a:pt x="271" y="27"/>
                  </a:lnTo>
                  <a:lnTo>
                    <a:pt x="342" y="18"/>
                  </a:lnTo>
                  <a:lnTo>
                    <a:pt x="405" y="27"/>
                  </a:lnTo>
                  <a:lnTo>
                    <a:pt x="469" y="45"/>
                  </a:lnTo>
                  <a:lnTo>
                    <a:pt x="532" y="73"/>
                  </a:lnTo>
                  <a:lnTo>
                    <a:pt x="577" y="118"/>
                  </a:lnTo>
                  <a:lnTo>
                    <a:pt x="622" y="163"/>
                  </a:lnTo>
                  <a:lnTo>
                    <a:pt x="650" y="227"/>
                  </a:lnTo>
                  <a:lnTo>
                    <a:pt x="668" y="290"/>
                  </a:lnTo>
                  <a:lnTo>
                    <a:pt x="677" y="353"/>
                  </a:lnTo>
                  <a:lnTo>
                    <a:pt x="686" y="353"/>
                  </a:lnTo>
                  <a:lnTo>
                    <a:pt x="686" y="425"/>
                  </a:lnTo>
                  <a:lnTo>
                    <a:pt x="658" y="488"/>
                  </a:lnTo>
                  <a:lnTo>
                    <a:pt x="632" y="551"/>
                  </a:lnTo>
                  <a:lnTo>
                    <a:pt x="587" y="606"/>
                  </a:lnTo>
                  <a:lnTo>
                    <a:pt x="532" y="642"/>
                  </a:lnTo>
                  <a:lnTo>
                    <a:pt x="478" y="679"/>
                  </a:lnTo>
                  <a:lnTo>
                    <a:pt x="405" y="697"/>
                  </a:lnTo>
                  <a:lnTo>
                    <a:pt x="342" y="705"/>
                  </a:lnTo>
                  <a:lnTo>
                    <a:pt x="271" y="697"/>
                  </a:lnTo>
                  <a:lnTo>
                    <a:pt x="207" y="679"/>
                  </a:lnTo>
                  <a:lnTo>
                    <a:pt x="144" y="642"/>
                  </a:lnTo>
                  <a:lnTo>
                    <a:pt x="89" y="606"/>
                  </a:lnTo>
                  <a:lnTo>
                    <a:pt x="45" y="551"/>
                  </a:lnTo>
                  <a:lnTo>
                    <a:pt x="18" y="488"/>
                  </a:lnTo>
                  <a:lnTo>
                    <a:pt x="0" y="444"/>
                  </a:lnTo>
                  <a:lnTo>
                    <a:pt x="18" y="444"/>
                  </a:lnTo>
                  <a:lnTo>
                    <a:pt x="26" y="488"/>
                  </a:lnTo>
                  <a:lnTo>
                    <a:pt x="63" y="543"/>
                  </a:lnTo>
                  <a:lnTo>
                    <a:pt x="99" y="597"/>
                  </a:lnTo>
                  <a:lnTo>
                    <a:pt x="153" y="633"/>
                  </a:lnTo>
                  <a:lnTo>
                    <a:pt x="207" y="669"/>
                  </a:lnTo>
                  <a:lnTo>
                    <a:pt x="271" y="687"/>
                  </a:lnTo>
                  <a:lnTo>
                    <a:pt x="342" y="697"/>
                  </a:lnTo>
                  <a:lnTo>
                    <a:pt x="405" y="687"/>
                  </a:lnTo>
                  <a:lnTo>
                    <a:pt x="469" y="669"/>
                  </a:lnTo>
                  <a:lnTo>
                    <a:pt x="532" y="633"/>
                  </a:lnTo>
                  <a:lnTo>
                    <a:pt x="577" y="597"/>
                  </a:lnTo>
                  <a:lnTo>
                    <a:pt x="622" y="543"/>
                  </a:lnTo>
                  <a:lnTo>
                    <a:pt x="650" y="488"/>
                  </a:lnTo>
                  <a:lnTo>
                    <a:pt x="668" y="425"/>
                  </a:lnTo>
                  <a:lnTo>
                    <a:pt x="677" y="353"/>
                  </a:lnTo>
                  <a:lnTo>
                    <a:pt x="686" y="353"/>
                  </a:lnTo>
                  <a:close/>
                </a:path>
              </a:pathLst>
            </a:custGeom>
            <a:solidFill>
              <a:srgbClr val="72FFFF"/>
            </a:solidFill>
            <a:ln w="9525">
              <a:noFill/>
              <a:round/>
              <a:headEnd/>
              <a:tailEnd/>
            </a:ln>
          </p:spPr>
          <p:txBody>
            <a:bodyPr>
              <a:prstTxWarp prst="textNoShape">
                <a:avLst/>
              </a:prstTxWarp>
            </a:bodyPr>
            <a:lstStyle/>
            <a:p>
              <a:endParaRPr lang="en-US"/>
            </a:p>
          </p:txBody>
        </p:sp>
        <p:sp>
          <p:nvSpPr>
            <p:cNvPr id="47349" name="Freeform 235"/>
            <p:cNvSpPr>
              <a:spLocks noChangeAspect="1"/>
            </p:cNvSpPr>
            <p:nvPr/>
          </p:nvSpPr>
          <p:spPr bwMode="auto">
            <a:xfrm>
              <a:off x="1287" y="2760"/>
              <a:ext cx="66" cy="67"/>
            </a:xfrm>
            <a:custGeom>
              <a:avLst/>
              <a:gdLst>
                <a:gd name="T0" fmla="*/ 659 w 659"/>
                <a:gd name="T1" fmla="*/ 335 h 679"/>
                <a:gd name="T2" fmla="*/ 650 w 659"/>
                <a:gd name="T3" fmla="*/ 272 h 679"/>
                <a:gd name="T4" fmla="*/ 632 w 659"/>
                <a:gd name="T5" fmla="*/ 209 h 679"/>
                <a:gd name="T6" fmla="*/ 604 w 659"/>
                <a:gd name="T7" fmla="*/ 145 h 679"/>
                <a:gd name="T8" fmla="*/ 559 w 659"/>
                <a:gd name="T9" fmla="*/ 100 h 679"/>
                <a:gd name="T10" fmla="*/ 514 w 659"/>
                <a:gd name="T11" fmla="*/ 55 h 679"/>
                <a:gd name="T12" fmla="*/ 451 w 659"/>
                <a:gd name="T13" fmla="*/ 27 h 679"/>
                <a:gd name="T14" fmla="*/ 387 w 659"/>
                <a:gd name="T15" fmla="*/ 9 h 679"/>
                <a:gd name="T16" fmla="*/ 324 w 659"/>
                <a:gd name="T17" fmla="*/ 0 h 679"/>
                <a:gd name="T18" fmla="*/ 253 w 659"/>
                <a:gd name="T19" fmla="*/ 9 h 679"/>
                <a:gd name="T20" fmla="*/ 189 w 659"/>
                <a:gd name="T21" fmla="*/ 27 h 679"/>
                <a:gd name="T22" fmla="*/ 135 w 659"/>
                <a:gd name="T23" fmla="*/ 55 h 679"/>
                <a:gd name="T24" fmla="*/ 81 w 659"/>
                <a:gd name="T25" fmla="*/ 100 h 679"/>
                <a:gd name="T26" fmla="*/ 54 w 659"/>
                <a:gd name="T27" fmla="*/ 126 h 679"/>
                <a:gd name="T28" fmla="*/ 71 w 659"/>
                <a:gd name="T29" fmla="*/ 136 h 679"/>
                <a:gd name="T30" fmla="*/ 90 w 659"/>
                <a:gd name="T31" fmla="*/ 108 h 679"/>
                <a:gd name="T32" fmla="*/ 144 w 659"/>
                <a:gd name="T33" fmla="*/ 63 h 679"/>
                <a:gd name="T34" fmla="*/ 198 w 659"/>
                <a:gd name="T35" fmla="*/ 37 h 679"/>
                <a:gd name="T36" fmla="*/ 253 w 659"/>
                <a:gd name="T37" fmla="*/ 19 h 679"/>
                <a:gd name="T38" fmla="*/ 324 w 659"/>
                <a:gd name="T39" fmla="*/ 9 h 679"/>
                <a:gd name="T40" fmla="*/ 387 w 659"/>
                <a:gd name="T41" fmla="*/ 19 h 679"/>
                <a:gd name="T42" fmla="*/ 451 w 659"/>
                <a:gd name="T43" fmla="*/ 37 h 679"/>
                <a:gd name="T44" fmla="*/ 505 w 659"/>
                <a:gd name="T45" fmla="*/ 63 h 679"/>
                <a:gd name="T46" fmla="*/ 551 w 659"/>
                <a:gd name="T47" fmla="*/ 108 h 679"/>
                <a:gd name="T48" fmla="*/ 596 w 659"/>
                <a:gd name="T49" fmla="*/ 154 h 679"/>
                <a:gd name="T50" fmla="*/ 622 w 659"/>
                <a:gd name="T51" fmla="*/ 209 h 679"/>
                <a:gd name="T52" fmla="*/ 640 w 659"/>
                <a:gd name="T53" fmla="*/ 272 h 679"/>
                <a:gd name="T54" fmla="*/ 650 w 659"/>
                <a:gd name="T55" fmla="*/ 335 h 679"/>
                <a:gd name="T56" fmla="*/ 659 w 659"/>
                <a:gd name="T57" fmla="*/ 335 h 679"/>
                <a:gd name="T58" fmla="*/ 650 w 659"/>
                <a:gd name="T59" fmla="*/ 407 h 679"/>
                <a:gd name="T60" fmla="*/ 632 w 659"/>
                <a:gd name="T61" fmla="*/ 470 h 679"/>
                <a:gd name="T62" fmla="*/ 604 w 659"/>
                <a:gd name="T63" fmla="*/ 525 h 679"/>
                <a:gd name="T64" fmla="*/ 559 w 659"/>
                <a:gd name="T65" fmla="*/ 579 h 679"/>
                <a:gd name="T66" fmla="*/ 514 w 659"/>
                <a:gd name="T67" fmla="*/ 615 h 679"/>
                <a:gd name="T68" fmla="*/ 451 w 659"/>
                <a:gd name="T69" fmla="*/ 651 h 679"/>
                <a:gd name="T70" fmla="*/ 387 w 659"/>
                <a:gd name="T71" fmla="*/ 669 h 679"/>
                <a:gd name="T72" fmla="*/ 324 w 659"/>
                <a:gd name="T73" fmla="*/ 679 h 679"/>
                <a:gd name="T74" fmla="*/ 253 w 659"/>
                <a:gd name="T75" fmla="*/ 669 h 679"/>
                <a:gd name="T76" fmla="*/ 189 w 659"/>
                <a:gd name="T77" fmla="*/ 651 h 679"/>
                <a:gd name="T78" fmla="*/ 135 w 659"/>
                <a:gd name="T79" fmla="*/ 615 h 679"/>
                <a:gd name="T80" fmla="*/ 81 w 659"/>
                <a:gd name="T81" fmla="*/ 579 h 679"/>
                <a:gd name="T82" fmla="*/ 45 w 659"/>
                <a:gd name="T83" fmla="*/ 525 h 679"/>
                <a:gd name="T84" fmla="*/ 8 w 659"/>
                <a:gd name="T85" fmla="*/ 470 h 679"/>
                <a:gd name="T86" fmla="*/ 0 w 659"/>
                <a:gd name="T87" fmla="*/ 426 h 679"/>
                <a:gd name="T88" fmla="*/ 8 w 659"/>
                <a:gd name="T89" fmla="*/ 426 h 679"/>
                <a:gd name="T90" fmla="*/ 18 w 659"/>
                <a:gd name="T91" fmla="*/ 462 h 679"/>
                <a:gd name="T92" fmla="*/ 54 w 659"/>
                <a:gd name="T93" fmla="*/ 515 h 679"/>
                <a:gd name="T94" fmla="*/ 90 w 659"/>
                <a:gd name="T95" fmla="*/ 570 h 679"/>
                <a:gd name="T96" fmla="*/ 144 w 659"/>
                <a:gd name="T97" fmla="*/ 606 h 679"/>
                <a:gd name="T98" fmla="*/ 198 w 659"/>
                <a:gd name="T99" fmla="*/ 633 h 679"/>
                <a:gd name="T100" fmla="*/ 253 w 659"/>
                <a:gd name="T101" fmla="*/ 661 h 679"/>
                <a:gd name="T102" fmla="*/ 324 w 659"/>
                <a:gd name="T103" fmla="*/ 661 h 679"/>
                <a:gd name="T104" fmla="*/ 387 w 659"/>
                <a:gd name="T105" fmla="*/ 661 h 679"/>
                <a:gd name="T106" fmla="*/ 451 w 659"/>
                <a:gd name="T107" fmla="*/ 633 h 679"/>
                <a:gd name="T108" fmla="*/ 505 w 659"/>
                <a:gd name="T109" fmla="*/ 606 h 679"/>
                <a:gd name="T110" fmla="*/ 551 w 659"/>
                <a:gd name="T111" fmla="*/ 570 h 679"/>
                <a:gd name="T112" fmla="*/ 596 w 659"/>
                <a:gd name="T113" fmla="*/ 515 h 679"/>
                <a:gd name="T114" fmla="*/ 622 w 659"/>
                <a:gd name="T115" fmla="*/ 462 h 679"/>
                <a:gd name="T116" fmla="*/ 640 w 659"/>
                <a:gd name="T117" fmla="*/ 407 h 679"/>
                <a:gd name="T118" fmla="*/ 650 w 659"/>
                <a:gd name="T119" fmla="*/ 335 h 679"/>
                <a:gd name="T120" fmla="*/ 659 w 659"/>
                <a:gd name="T121" fmla="*/ 335 h 679"/>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659"/>
                <a:gd name="T184" fmla="*/ 0 h 679"/>
                <a:gd name="T185" fmla="*/ 659 w 659"/>
                <a:gd name="T186" fmla="*/ 679 h 679"/>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659" h="679">
                  <a:moveTo>
                    <a:pt x="659" y="335"/>
                  </a:moveTo>
                  <a:lnTo>
                    <a:pt x="650" y="272"/>
                  </a:lnTo>
                  <a:lnTo>
                    <a:pt x="632" y="209"/>
                  </a:lnTo>
                  <a:lnTo>
                    <a:pt x="604" y="145"/>
                  </a:lnTo>
                  <a:lnTo>
                    <a:pt x="559" y="100"/>
                  </a:lnTo>
                  <a:lnTo>
                    <a:pt x="514" y="55"/>
                  </a:lnTo>
                  <a:lnTo>
                    <a:pt x="451" y="27"/>
                  </a:lnTo>
                  <a:lnTo>
                    <a:pt x="387" y="9"/>
                  </a:lnTo>
                  <a:lnTo>
                    <a:pt x="324" y="0"/>
                  </a:lnTo>
                  <a:lnTo>
                    <a:pt x="253" y="9"/>
                  </a:lnTo>
                  <a:lnTo>
                    <a:pt x="189" y="27"/>
                  </a:lnTo>
                  <a:lnTo>
                    <a:pt x="135" y="55"/>
                  </a:lnTo>
                  <a:lnTo>
                    <a:pt x="81" y="100"/>
                  </a:lnTo>
                  <a:lnTo>
                    <a:pt x="54" y="126"/>
                  </a:lnTo>
                  <a:lnTo>
                    <a:pt x="71" y="136"/>
                  </a:lnTo>
                  <a:lnTo>
                    <a:pt x="90" y="108"/>
                  </a:lnTo>
                  <a:lnTo>
                    <a:pt x="144" y="63"/>
                  </a:lnTo>
                  <a:lnTo>
                    <a:pt x="198" y="37"/>
                  </a:lnTo>
                  <a:lnTo>
                    <a:pt x="253" y="19"/>
                  </a:lnTo>
                  <a:lnTo>
                    <a:pt x="324" y="9"/>
                  </a:lnTo>
                  <a:lnTo>
                    <a:pt x="387" y="19"/>
                  </a:lnTo>
                  <a:lnTo>
                    <a:pt x="451" y="37"/>
                  </a:lnTo>
                  <a:lnTo>
                    <a:pt x="505" y="63"/>
                  </a:lnTo>
                  <a:lnTo>
                    <a:pt x="551" y="108"/>
                  </a:lnTo>
                  <a:lnTo>
                    <a:pt x="596" y="154"/>
                  </a:lnTo>
                  <a:lnTo>
                    <a:pt x="622" y="209"/>
                  </a:lnTo>
                  <a:lnTo>
                    <a:pt x="640" y="272"/>
                  </a:lnTo>
                  <a:lnTo>
                    <a:pt x="650" y="335"/>
                  </a:lnTo>
                  <a:lnTo>
                    <a:pt x="659" y="335"/>
                  </a:lnTo>
                  <a:lnTo>
                    <a:pt x="650" y="407"/>
                  </a:lnTo>
                  <a:lnTo>
                    <a:pt x="632" y="470"/>
                  </a:lnTo>
                  <a:lnTo>
                    <a:pt x="604" y="525"/>
                  </a:lnTo>
                  <a:lnTo>
                    <a:pt x="559" y="579"/>
                  </a:lnTo>
                  <a:lnTo>
                    <a:pt x="514" y="615"/>
                  </a:lnTo>
                  <a:lnTo>
                    <a:pt x="451" y="651"/>
                  </a:lnTo>
                  <a:lnTo>
                    <a:pt x="387" y="669"/>
                  </a:lnTo>
                  <a:lnTo>
                    <a:pt x="324" y="679"/>
                  </a:lnTo>
                  <a:lnTo>
                    <a:pt x="253" y="669"/>
                  </a:lnTo>
                  <a:lnTo>
                    <a:pt x="189" y="651"/>
                  </a:lnTo>
                  <a:lnTo>
                    <a:pt x="135" y="615"/>
                  </a:lnTo>
                  <a:lnTo>
                    <a:pt x="81" y="579"/>
                  </a:lnTo>
                  <a:lnTo>
                    <a:pt x="45" y="525"/>
                  </a:lnTo>
                  <a:lnTo>
                    <a:pt x="8" y="470"/>
                  </a:lnTo>
                  <a:lnTo>
                    <a:pt x="0" y="426"/>
                  </a:lnTo>
                  <a:lnTo>
                    <a:pt x="8" y="426"/>
                  </a:lnTo>
                  <a:lnTo>
                    <a:pt x="18" y="462"/>
                  </a:lnTo>
                  <a:lnTo>
                    <a:pt x="54" y="515"/>
                  </a:lnTo>
                  <a:lnTo>
                    <a:pt x="90" y="570"/>
                  </a:lnTo>
                  <a:lnTo>
                    <a:pt x="144" y="606"/>
                  </a:lnTo>
                  <a:lnTo>
                    <a:pt x="198" y="633"/>
                  </a:lnTo>
                  <a:lnTo>
                    <a:pt x="253" y="661"/>
                  </a:lnTo>
                  <a:lnTo>
                    <a:pt x="324" y="661"/>
                  </a:lnTo>
                  <a:lnTo>
                    <a:pt x="387" y="661"/>
                  </a:lnTo>
                  <a:lnTo>
                    <a:pt x="451" y="633"/>
                  </a:lnTo>
                  <a:lnTo>
                    <a:pt x="505" y="606"/>
                  </a:lnTo>
                  <a:lnTo>
                    <a:pt x="551" y="570"/>
                  </a:lnTo>
                  <a:lnTo>
                    <a:pt x="596" y="515"/>
                  </a:lnTo>
                  <a:lnTo>
                    <a:pt x="622" y="462"/>
                  </a:lnTo>
                  <a:lnTo>
                    <a:pt x="640" y="407"/>
                  </a:lnTo>
                  <a:lnTo>
                    <a:pt x="650" y="335"/>
                  </a:lnTo>
                  <a:lnTo>
                    <a:pt x="659" y="335"/>
                  </a:lnTo>
                  <a:close/>
                </a:path>
              </a:pathLst>
            </a:custGeom>
            <a:solidFill>
              <a:srgbClr val="77FFFF"/>
            </a:solidFill>
            <a:ln w="9525">
              <a:noFill/>
              <a:round/>
              <a:headEnd/>
              <a:tailEnd/>
            </a:ln>
          </p:spPr>
          <p:txBody>
            <a:bodyPr>
              <a:prstTxWarp prst="textNoShape">
                <a:avLst/>
              </a:prstTxWarp>
            </a:bodyPr>
            <a:lstStyle/>
            <a:p>
              <a:endParaRPr lang="en-US"/>
            </a:p>
          </p:txBody>
        </p:sp>
        <p:sp>
          <p:nvSpPr>
            <p:cNvPr id="47350" name="Freeform 236"/>
            <p:cNvSpPr>
              <a:spLocks noChangeAspect="1"/>
            </p:cNvSpPr>
            <p:nvPr/>
          </p:nvSpPr>
          <p:spPr bwMode="auto">
            <a:xfrm>
              <a:off x="1288" y="2760"/>
              <a:ext cx="64" cy="66"/>
            </a:xfrm>
            <a:custGeom>
              <a:avLst/>
              <a:gdLst>
                <a:gd name="T0" fmla="*/ 642 w 642"/>
                <a:gd name="T1" fmla="*/ 326 h 652"/>
                <a:gd name="T2" fmla="*/ 632 w 642"/>
                <a:gd name="T3" fmla="*/ 263 h 652"/>
                <a:gd name="T4" fmla="*/ 614 w 642"/>
                <a:gd name="T5" fmla="*/ 200 h 652"/>
                <a:gd name="T6" fmla="*/ 588 w 642"/>
                <a:gd name="T7" fmla="*/ 145 h 652"/>
                <a:gd name="T8" fmla="*/ 543 w 642"/>
                <a:gd name="T9" fmla="*/ 99 h 652"/>
                <a:gd name="T10" fmla="*/ 497 w 642"/>
                <a:gd name="T11" fmla="*/ 54 h 652"/>
                <a:gd name="T12" fmla="*/ 443 w 642"/>
                <a:gd name="T13" fmla="*/ 28 h 652"/>
                <a:gd name="T14" fmla="*/ 379 w 642"/>
                <a:gd name="T15" fmla="*/ 10 h 652"/>
                <a:gd name="T16" fmla="*/ 316 w 642"/>
                <a:gd name="T17" fmla="*/ 0 h 652"/>
                <a:gd name="T18" fmla="*/ 245 w 642"/>
                <a:gd name="T19" fmla="*/ 10 h 652"/>
                <a:gd name="T20" fmla="*/ 190 w 642"/>
                <a:gd name="T21" fmla="*/ 28 h 652"/>
                <a:gd name="T22" fmla="*/ 136 w 642"/>
                <a:gd name="T23" fmla="*/ 54 h 652"/>
                <a:gd name="T24" fmla="*/ 82 w 642"/>
                <a:gd name="T25" fmla="*/ 99 h 652"/>
                <a:gd name="T26" fmla="*/ 63 w 642"/>
                <a:gd name="T27" fmla="*/ 127 h 652"/>
                <a:gd name="T28" fmla="*/ 73 w 642"/>
                <a:gd name="T29" fmla="*/ 127 h 652"/>
                <a:gd name="T30" fmla="*/ 91 w 642"/>
                <a:gd name="T31" fmla="*/ 109 h 652"/>
                <a:gd name="T32" fmla="*/ 136 w 642"/>
                <a:gd name="T33" fmla="*/ 73 h 652"/>
                <a:gd name="T34" fmla="*/ 190 w 642"/>
                <a:gd name="T35" fmla="*/ 36 h 652"/>
                <a:gd name="T36" fmla="*/ 253 w 642"/>
                <a:gd name="T37" fmla="*/ 18 h 652"/>
                <a:gd name="T38" fmla="*/ 316 w 642"/>
                <a:gd name="T39" fmla="*/ 18 h 652"/>
                <a:gd name="T40" fmla="*/ 379 w 642"/>
                <a:gd name="T41" fmla="*/ 18 h 652"/>
                <a:gd name="T42" fmla="*/ 434 w 642"/>
                <a:gd name="T43" fmla="*/ 36 h 652"/>
                <a:gd name="T44" fmla="*/ 488 w 642"/>
                <a:gd name="T45" fmla="*/ 73 h 652"/>
                <a:gd name="T46" fmla="*/ 533 w 642"/>
                <a:gd name="T47" fmla="*/ 109 h 652"/>
                <a:gd name="T48" fmla="*/ 569 w 642"/>
                <a:gd name="T49" fmla="*/ 154 h 652"/>
                <a:gd name="T50" fmla="*/ 606 w 642"/>
                <a:gd name="T51" fmla="*/ 208 h 652"/>
                <a:gd name="T52" fmla="*/ 624 w 642"/>
                <a:gd name="T53" fmla="*/ 263 h 652"/>
                <a:gd name="T54" fmla="*/ 624 w 642"/>
                <a:gd name="T55" fmla="*/ 326 h 652"/>
                <a:gd name="T56" fmla="*/ 642 w 642"/>
                <a:gd name="T57" fmla="*/ 326 h 652"/>
                <a:gd name="T58" fmla="*/ 632 w 642"/>
                <a:gd name="T59" fmla="*/ 398 h 652"/>
                <a:gd name="T60" fmla="*/ 614 w 642"/>
                <a:gd name="T61" fmla="*/ 453 h 652"/>
                <a:gd name="T62" fmla="*/ 588 w 642"/>
                <a:gd name="T63" fmla="*/ 506 h 652"/>
                <a:gd name="T64" fmla="*/ 543 w 642"/>
                <a:gd name="T65" fmla="*/ 561 h 652"/>
                <a:gd name="T66" fmla="*/ 497 w 642"/>
                <a:gd name="T67" fmla="*/ 597 h 652"/>
                <a:gd name="T68" fmla="*/ 443 w 642"/>
                <a:gd name="T69" fmla="*/ 624 h 652"/>
                <a:gd name="T70" fmla="*/ 379 w 642"/>
                <a:gd name="T71" fmla="*/ 652 h 652"/>
                <a:gd name="T72" fmla="*/ 316 w 642"/>
                <a:gd name="T73" fmla="*/ 652 h 652"/>
                <a:gd name="T74" fmla="*/ 245 w 642"/>
                <a:gd name="T75" fmla="*/ 652 h 652"/>
                <a:gd name="T76" fmla="*/ 190 w 642"/>
                <a:gd name="T77" fmla="*/ 624 h 652"/>
                <a:gd name="T78" fmla="*/ 136 w 642"/>
                <a:gd name="T79" fmla="*/ 597 h 652"/>
                <a:gd name="T80" fmla="*/ 82 w 642"/>
                <a:gd name="T81" fmla="*/ 561 h 652"/>
                <a:gd name="T82" fmla="*/ 46 w 642"/>
                <a:gd name="T83" fmla="*/ 506 h 652"/>
                <a:gd name="T84" fmla="*/ 10 w 642"/>
                <a:gd name="T85" fmla="*/ 453 h 652"/>
                <a:gd name="T86" fmla="*/ 0 w 642"/>
                <a:gd name="T87" fmla="*/ 417 h 652"/>
                <a:gd name="T88" fmla="*/ 19 w 642"/>
                <a:gd name="T89" fmla="*/ 425 h 652"/>
                <a:gd name="T90" fmla="*/ 28 w 642"/>
                <a:gd name="T91" fmla="*/ 453 h 652"/>
                <a:gd name="T92" fmla="*/ 55 w 642"/>
                <a:gd name="T93" fmla="*/ 506 h 652"/>
                <a:gd name="T94" fmla="*/ 91 w 642"/>
                <a:gd name="T95" fmla="*/ 552 h 652"/>
                <a:gd name="T96" fmla="*/ 136 w 642"/>
                <a:gd name="T97" fmla="*/ 588 h 652"/>
                <a:gd name="T98" fmla="*/ 190 w 642"/>
                <a:gd name="T99" fmla="*/ 615 h 652"/>
                <a:gd name="T100" fmla="*/ 253 w 642"/>
                <a:gd name="T101" fmla="*/ 633 h 652"/>
                <a:gd name="T102" fmla="*/ 316 w 642"/>
                <a:gd name="T103" fmla="*/ 642 h 652"/>
                <a:gd name="T104" fmla="*/ 379 w 642"/>
                <a:gd name="T105" fmla="*/ 633 h 652"/>
                <a:gd name="T106" fmla="*/ 434 w 642"/>
                <a:gd name="T107" fmla="*/ 615 h 652"/>
                <a:gd name="T108" fmla="*/ 488 w 642"/>
                <a:gd name="T109" fmla="*/ 588 h 652"/>
                <a:gd name="T110" fmla="*/ 533 w 642"/>
                <a:gd name="T111" fmla="*/ 552 h 652"/>
                <a:gd name="T112" fmla="*/ 569 w 642"/>
                <a:gd name="T113" fmla="*/ 506 h 652"/>
                <a:gd name="T114" fmla="*/ 606 w 642"/>
                <a:gd name="T115" fmla="*/ 453 h 652"/>
                <a:gd name="T116" fmla="*/ 624 w 642"/>
                <a:gd name="T117" fmla="*/ 389 h 652"/>
                <a:gd name="T118" fmla="*/ 624 w 642"/>
                <a:gd name="T119" fmla="*/ 326 h 652"/>
                <a:gd name="T120" fmla="*/ 642 w 642"/>
                <a:gd name="T121" fmla="*/ 326 h 652"/>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642"/>
                <a:gd name="T184" fmla="*/ 0 h 652"/>
                <a:gd name="T185" fmla="*/ 642 w 642"/>
                <a:gd name="T186" fmla="*/ 652 h 652"/>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642" h="652">
                  <a:moveTo>
                    <a:pt x="642" y="326"/>
                  </a:moveTo>
                  <a:lnTo>
                    <a:pt x="632" y="263"/>
                  </a:lnTo>
                  <a:lnTo>
                    <a:pt x="614" y="200"/>
                  </a:lnTo>
                  <a:lnTo>
                    <a:pt x="588" y="145"/>
                  </a:lnTo>
                  <a:lnTo>
                    <a:pt x="543" y="99"/>
                  </a:lnTo>
                  <a:lnTo>
                    <a:pt x="497" y="54"/>
                  </a:lnTo>
                  <a:lnTo>
                    <a:pt x="443" y="28"/>
                  </a:lnTo>
                  <a:lnTo>
                    <a:pt x="379" y="10"/>
                  </a:lnTo>
                  <a:lnTo>
                    <a:pt x="316" y="0"/>
                  </a:lnTo>
                  <a:lnTo>
                    <a:pt x="245" y="10"/>
                  </a:lnTo>
                  <a:lnTo>
                    <a:pt x="190" y="28"/>
                  </a:lnTo>
                  <a:lnTo>
                    <a:pt x="136" y="54"/>
                  </a:lnTo>
                  <a:lnTo>
                    <a:pt x="82" y="99"/>
                  </a:lnTo>
                  <a:lnTo>
                    <a:pt x="63" y="127"/>
                  </a:lnTo>
                  <a:lnTo>
                    <a:pt x="73" y="127"/>
                  </a:lnTo>
                  <a:lnTo>
                    <a:pt x="91" y="109"/>
                  </a:lnTo>
                  <a:lnTo>
                    <a:pt x="136" y="73"/>
                  </a:lnTo>
                  <a:lnTo>
                    <a:pt x="190" y="36"/>
                  </a:lnTo>
                  <a:lnTo>
                    <a:pt x="253" y="18"/>
                  </a:lnTo>
                  <a:lnTo>
                    <a:pt x="316" y="18"/>
                  </a:lnTo>
                  <a:lnTo>
                    <a:pt x="379" y="18"/>
                  </a:lnTo>
                  <a:lnTo>
                    <a:pt x="434" y="36"/>
                  </a:lnTo>
                  <a:lnTo>
                    <a:pt x="488" y="73"/>
                  </a:lnTo>
                  <a:lnTo>
                    <a:pt x="533" y="109"/>
                  </a:lnTo>
                  <a:lnTo>
                    <a:pt x="569" y="154"/>
                  </a:lnTo>
                  <a:lnTo>
                    <a:pt x="606" y="208"/>
                  </a:lnTo>
                  <a:lnTo>
                    <a:pt x="624" y="263"/>
                  </a:lnTo>
                  <a:lnTo>
                    <a:pt x="624" y="326"/>
                  </a:lnTo>
                  <a:lnTo>
                    <a:pt x="642" y="326"/>
                  </a:lnTo>
                  <a:lnTo>
                    <a:pt x="632" y="398"/>
                  </a:lnTo>
                  <a:lnTo>
                    <a:pt x="614" y="453"/>
                  </a:lnTo>
                  <a:lnTo>
                    <a:pt x="588" y="506"/>
                  </a:lnTo>
                  <a:lnTo>
                    <a:pt x="543" y="561"/>
                  </a:lnTo>
                  <a:lnTo>
                    <a:pt x="497" y="597"/>
                  </a:lnTo>
                  <a:lnTo>
                    <a:pt x="443" y="624"/>
                  </a:lnTo>
                  <a:lnTo>
                    <a:pt x="379" y="652"/>
                  </a:lnTo>
                  <a:lnTo>
                    <a:pt x="316" y="652"/>
                  </a:lnTo>
                  <a:lnTo>
                    <a:pt x="245" y="652"/>
                  </a:lnTo>
                  <a:lnTo>
                    <a:pt x="190" y="624"/>
                  </a:lnTo>
                  <a:lnTo>
                    <a:pt x="136" y="597"/>
                  </a:lnTo>
                  <a:lnTo>
                    <a:pt x="82" y="561"/>
                  </a:lnTo>
                  <a:lnTo>
                    <a:pt x="46" y="506"/>
                  </a:lnTo>
                  <a:lnTo>
                    <a:pt x="10" y="453"/>
                  </a:lnTo>
                  <a:lnTo>
                    <a:pt x="0" y="417"/>
                  </a:lnTo>
                  <a:lnTo>
                    <a:pt x="19" y="425"/>
                  </a:lnTo>
                  <a:lnTo>
                    <a:pt x="28" y="453"/>
                  </a:lnTo>
                  <a:lnTo>
                    <a:pt x="55" y="506"/>
                  </a:lnTo>
                  <a:lnTo>
                    <a:pt x="91" y="552"/>
                  </a:lnTo>
                  <a:lnTo>
                    <a:pt x="136" y="588"/>
                  </a:lnTo>
                  <a:lnTo>
                    <a:pt x="190" y="615"/>
                  </a:lnTo>
                  <a:lnTo>
                    <a:pt x="253" y="633"/>
                  </a:lnTo>
                  <a:lnTo>
                    <a:pt x="316" y="642"/>
                  </a:lnTo>
                  <a:lnTo>
                    <a:pt x="379" y="633"/>
                  </a:lnTo>
                  <a:lnTo>
                    <a:pt x="434" y="615"/>
                  </a:lnTo>
                  <a:lnTo>
                    <a:pt x="488" y="588"/>
                  </a:lnTo>
                  <a:lnTo>
                    <a:pt x="533" y="552"/>
                  </a:lnTo>
                  <a:lnTo>
                    <a:pt x="569" y="506"/>
                  </a:lnTo>
                  <a:lnTo>
                    <a:pt x="606" y="453"/>
                  </a:lnTo>
                  <a:lnTo>
                    <a:pt x="624" y="389"/>
                  </a:lnTo>
                  <a:lnTo>
                    <a:pt x="624" y="326"/>
                  </a:lnTo>
                  <a:lnTo>
                    <a:pt x="642" y="326"/>
                  </a:lnTo>
                  <a:close/>
                </a:path>
              </a:pathLst>
            </a:custGeom>
            <a:solidFill>
              <a:srgbClr val="7CFFFF"/>
            </a:solidFill>
            <a:ln w="9525">
              <a:noFill/>
              <a:round/>
              <a:headEnd/>
              <a:tailEnd/>
            </a:ln>
          </p:spPr>
          <p:txBody>
            <a:bodyPr>
              <a:prstTxWarp prst="textNoShape">
                <a:avLst/>
              </a:prstTxWarp>
            </a:bodyPr>
            <a:lstStyle/>
            <a:p>
              <a:endParaRPr lang="en-US"/>
            </a:p>
          </p:txBody>
        </p:sp>
        <p:sp>
          <p:nvSpPr>
            <p:cNvPr id="47351" name="Freeform 237"/>
            <p:cNvSpPr>
              <a:spLocks noChangeAspect="1"/>
            </p:cNvSpPr>
            <p:nvPr/>
          </p:nvSpPr>
          <p:spPr bwMode="auto">
            <a:xfrm>
              <a:off x="1290" y="2762"/>
              <a:ext cx="61" cy="63"/>
            </a:xfrm>
            <a:custGeom>
              <a:avLst/>
              <a:gdLst>
                <a:gd name="T0" fmla="*/ 605 w 605"/>
                <a:gd name="T1" fmla="*/ 308 h 624"/>
                <a:gd name="T2" fmla="*/ 605 w 605"/>
                <a:gd name="T3" fmla="*/ 245 h 624"/>
                <a:gd name="T4" fmla="*/ 587 w 605"/>
                <a:gd name="T5" fmla="*/ 190 h 624"/>
                <a:gd name="T6" fmla="*/ 550 w 605"/>
                <a:gd name="T7" fmla="*/ 136 h 624"/>
                <a:gd name="T8" fmla="*/ 514 w 605"/>
                <a:gd name="T9" fmla="*/ 91 h 624"/>
                <a:gd name="T10" fmla="*/ 469 w 605"/>
                <a:gd name="T11" fmla="*/ 55 h 624"/>
                <a:gd name="T12" fmla="*/ 415 w 605"/>
                <a:gd name="T13" fmla="*/ 18 h 624"/>
                <a:gd name="T14" fmla="*/ 360 w 605"/>
                <a:gd name="T15" fmla="*/ 0 h 624"/>
                <a:gd name="T16" fmla="*/ 297 w 605"/>
                <a:gd name="T17" fmla="*/ 0 h 624"/>
                <a:gd name="T18" fmla="*/ 234 w 605"/>
                <a:gd name="T19" fmla="*/ 0 h 624"/>
                <a:gd name="T20" fmla="*/ 171 w 605"/>
                <a:gd name="T21" fmla="*/ 18 h 624"/>
                <a:gd name="T22" fmla="*/ 117 w 605"/>
                <a:gd name="T23" fmla="*/ 55 h 624"/>
                <a:gd name="T24" fmla="*/ 72 w 605"/>
                <a:gd name="T25" fmla="*/ 91 h 624"/>
                <a:gd name="T26" fmla="*/ 54 w 605"/>
                <a:gd name="T27" fmla="*/ 109 h 624"/>
                <a:gd name="T28" fmla="*/ 63 w 605"/>
                <a:gd name="T29" fmla="*/ 109 h 624"/>
                <a:gd name="T30" fmla="*/ 72 w 605"/>
                <a:gd name="T31" fmla="*/ 109 h 624"/>
                <a:gd name="T32" fmla="*/ 81 w 605"/>
                <a:gd name="T33" fmla="*/ 99 h 624"/>
                <a:gd name="T34" fmla="*/ 127 w 605"/>
                <a:gd name="T35" fmla="*/ 64 h 624"/>
                <a:gd name="T36" fmla="*/ 180 w 605"/>
                <a:gd name="T37" fmla="*/ 36 h 624"/>
                <a:gd name="T38" fmla="*/ 234 w 605"/>
                <a:gd name="T39" fmla="*/ 18 h 624"/>
                <a:gd name="T40" fmla="*/ 297 w 605"/>
                <a:gd name="T41" fmla="*/ 10 h 624"/>
                <a:gd name="T42" fmla="*/ 352 w 605"/>
                <a:gd name="T43" fmla="*/ 18 h 624"/>
                <a:gd name="T44" fmla="*/ 415 w 605"/>
                <a:gd name="T45" fmla="*/ 36 h 624"/>
                <a:gd name="T46" fmla="*/ 461 w 605"/>
                <a:gd name="T47" fmla="*/ 64 h 624"/>
                <a:gd name="T48" fmla="*/ 506 w 605"/>
                <a:gd name="T49" fmla="*/ 99 h 624"/>
                <a:gd name="T50" fmla="*/ 542 w 605"/>
                <a:gd name="T51" fmla="*/ 145 h 624"/>
                <a:gd name="T52" fmla="*/ 569 w 605"/>
                <a:gd name="T53" fmla="*/ 190 h 624"/>
                <a:gd name="T54" fmla="*/ 587 w 605"/>
                <a:gd name="T55" fmla="*/ 253 h 624"/>
                <a:gd name="T56" fmla="*/ 595 w 605"/>
                <a:gd name="T57" fmla="*/ 308 h 624"/>
                <a:gd name="T58" fmla="*/ 605 w 605"/>
                <a:gd name="T59" fmla="*/ 308 h 624"/>
                <a:gd name="T60" fmla="*/ 605 w 605"/>
                <a:gd name="T61" fmla="*/ 371 h 624"/>
                <a:gd name="T62" fmla="*/ 587 w 605"/>
                <a:gd name="T63" fmla="*/ 435 h 624"/>
                <a:gd name="T64" fmla="*/ 550 w 605"/>
                <a:gd name="T65" fmla="*/ 488 h 624"/>
                <a:gd name="T66" fmla="*/ 514 w 605"/>
                <a:gd name="T67" fmla="*/ 534 h 624"/>
                <a:gd name="T68" fmla="*/ 469 w 605"/>
                <a:gd name="T69" fmla="*/ 570 h 624"/>
                <a:gd name="T70" fmla="*/ 415 w 605"/>
                <a:gd name="T71" fmla="*/ 597 h 624"/>
                <a:gd name="T72" fmla="*/ 360 w 605"/>
                <a:gd name="T73" fmla="*/ 615 h 624"/>
                <a:gd name="T74" fmla="*/ 297 w 605"/>
                <a:gd name="T75" fmla="*/ 624 h 624"/>
                <a:gd name="T76" fmla="*/ 234 w 605"/>
                <a:gd name="T77" fmla="*/ 615 h 624"/>
                <a:gd name="T78" fmla="*/ 171 w 605"/>
                <a:gd name="T79" fmla="*/ 597 h 624"/>
                <a:gd name="T80" fmla="*/ 117 w 605"/>
                <a:gd name="T81" fmla="*/ 570 h 624"/>
                <a:gd name="T82" fmla="*/ 72 w 605"/>
                <a:gd name="T83" fmla="*/ 534 h 624"/>
                <a:gd name="T84" fmla="*/ 36 w 605"/>
                <a:gd name="T85" fmla="*/ 488 h 624"/>
                <a:gd name="T86" fmla="*/ 9 w 605"/>
                <a:gd name="T87" fmla="*/ 435 h 624"/>
                <a:gd name="T88" fmla="*/ 0 w 605"/>
                <a:gd name="T89" fmla="*/ 407 h 624"/>
                <a:gd name="T90" fmla="*/ 0 w 605"/>
                <a:gd name="T91" fmla="*/ 399 h 624"/>
                <a:gd name="T92" fmla="*/ 9 w 605"/>
                <a:gd name="T93" fmla="*/ 399 h 624"/>
                <a:gd name="T94" fmla="*/ 18 w 605"/>
                <a:gd name="T95" fmla="*/ 425 h 624"/>
                <a:gd name="T96" fmla="*/ 44 w 605"/>
                <a:gd name="T97" fmla="*/ 480 h 624"/>
                <a:gd name="T98" fmla="*/ 81 w 605"/>
                <a:gd name="T99" fmla="*/ 525 h 624"/>
                <a:gd name="T100" fmla="*/ 127 w 605"/>
                <a:gd name="T101" fmla="*/ 561 h 624"/>
                <a:gd name="T102" fmla="*/ 180 w 605"/>
                <a:gd name="T103" fmla="*/ 588 h 624"/>
                <a:gd name="T104" fmla="*/ 234 w 605"/>
                <a:gd name="T105" fmla="*/ 606 h 624"/>
                <a:gd name="T106" fmla="*/ 297 w 605"/>
                <a:gd name="T107" fmla="*/ 606 h 624"/>
                <a:gd name="T108" fmla="*/ 352 w 605"/>
                <a:gd name="T109" fmla="*/ 606 h 624"/>
                <a:gd name="T110" fmla="*/ 415 w 605"/>
                <a:gd name="T111" fmla="*/ 588 h 624"/>
                <a:gd name="T112" fmla="*/ 461 w 605"/>
                <a:gd name="T113" fmla="*/ 561 h 624"/>
                <a:gd name="T114" fmla="*/ 506 w 605"/>
                <a:gd name="T115" fmla="*/ 525 h 624"/>
                <a:gd name="T116" fmla="*/ 542 w 605"/>
                <a:gd name="T117" fmla="*/ 480 h 624"/>
                <a:gd name="T118" fmla="*/ 569 w 605"/>
                <a:gd name="T119" fmla="*/ 425 h 624"/>
                <a:gd name="T120" fmla="*/ 587 w 605"/>
                <a:gd name="T121" fmla="*/ 371 h 624"/>
                <a:gd name="T122" fmla="*/ 595 w 605"/>
                <a:gd name="T123" fmla="*/ 308 h 624"/>
                <a:gd name="T124" fmla="*/ 605 w 605"/>
                <a:gd name="T125" fmla="*/ 308 h 62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605"/>
                <a:gd name="T190" fmla="*/ 0 h 624"/>
                <a:gd name="T191" fmla="*/ 605 w 605"/>
                <a:gd name="T192" fmla="*/ 624 h 62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605" h="624">
                  <a:moveTo>
                    <a:pt x="605" y="308"/>
                  </a:moveTo>
                  <a:lnTo>
                    <a:pt x="605" y="245"/>
                  </a:lnTo>
                  <a:lnTo>
                    <a:pt x="587" y="190"/>
                  </a:lnTo>
                  <a:lnTo>
                    <a:pt x="550" y="136"/>
                  </a:lnTo>
                  <a:lnTo>
                    <a:pt x="514" y="91"/>
                  </a:lnTo>
                  <a:lnTo>
                    <a:pt x="469" y="55"/>
                  </a:lnTo>
                  <a:lnTo>
                    <a:pt x="415" y="18"/>
                  </a:lnTo>
                  <a:lnTo>
                    <a:pt x="360" y="0"/>
                  </a:lnTo>
                  <a:lnTo>
                    <a:pt x="297" y="0"/>
                  </a:lnTo>
                  <a:lnTo>
                    <a:pt x="234" y="0"/>
                  </a:lnTo>
                  <a:lnTo>
                    <a:pt x="171" y="18"/>
                  </a:lnTo>
                  <a:lnTo>
                    <a:pt x="117" y="55"/>
                  </a:lnTo>
                  <a:lnTo>
                    <a:pt x="72" y="91"/>
                  </a:lnTo>
                  <a:lnTo>
                    <a:pt x="54" y="109"/>
                  </a:lnTo>
                  <a:lnTo>
                    <a:pt x="63" y="109"/>
                  </a:lnTo>
                  <a:lnTo>
                    <a:pt x="72" y="109"/>
                  </a:lnTo>
                  <a:lnTo>
                    <a:pt x="81" y="99"/>
                  </a:lnTo>
                  <a:lnTo>
                    <a:pt x="127" y="64"/>
                  </a:lnTo>
                  <a:lnTo>
                    <a:pt x="180" y="36"/>
                  </a:lnTo>
                  <a:lnTo>
                    <a:pt x="234" y="18"/>
                  </a:lnTo>
                  <a:lnTo>
                    <a:pt x="297" y="10"/>
                  </a:lnTo>
                  <a:lnTo>
                    <a:pt x="352" y="18"/>
                  </a:lnTo>
                  <a:lnTo>
                    <a:pt x="415" y="36"/>
                  </a:lnTo>
                  <a:lnTo>
                    <a:pt x="461" y="64"/>
                  </a:lnTo>
                  <a:lnTo>
                    <a:pt x="506" y="99"/>
                  </a:lnTo>
                  <a:lnTo>
                    <a:pt x="542" y="145"/>
                  </a:lnTo>
                  <a:lnTo>
                    <a:pt x="569" y="190"/>
                  </a:lnTo>
                  <a:lnTo>
                    <a:pt x="587" y="253"/>
                  </a:lnTo>
                  <a:lnTo>
                    <a:pt x="595" y="308"/>
                  </a:lnTo>
                  <a:lnTo>
                    <a:pt x="605" y="308"/>
                  </a:lnTo>
                  <a:lnTo>
                    <a:pt x="605" y="371"/>
                  </a:lnTo>
                  <a:lnTo>
                    <a:pt x="587" y="435"/>
                  </a:lnTo>
                  <a:lnTo>
                    <a:pt x="550" y="488"/>
                  </a:lnTo>
                  <a:lnTo>
                    <a:pt x="514" y="534"/>
                  </a:lnTo>
                  <a:lnTo>
                    <a:pt x="469" y="570"/>
                  </a:lnTo>
                  <a:lnTo>
                    <a:pt x="415" y="597"/>
                  </a:lnTo>
                  <a:lnTo>
                    <a:pt x="360" y="615"/>
                  </a:lnTo>
                  <a:lnTo>
                    <a:pt x="297" y="624"/>
                  </a:lnTo>
                  <a:lnTo>
                    <a:pt x="234" y="615"/>
                  </a:lnTo>
                  <a:lnTo>
                    <a:pt x="171" y="597"/>
                  </a:lnTo>
                  <a:lnTo>
                    <a:pt x="117" y="570"/>
                  </a:lnTo>
                  <a:lnTo>
                    <a:pt x="72" y="534"/>
                  </a:lnTo>
                  <a:lnTo>
                    <a:pt x="36" y="488"/>
                  </a:lnTo>
                  <a:lnTo>
                    <a:pt x="9" y="435"/>
                  </a:lnTo>
                  <a:lnTo>
                    <a:pt x="0" y="407"/>
                  </a:lnTo>
                  <a:lnTo>
                    <a:pt x="0" y="399"/>
                  </a:lnTo>
                  <a:lnTo>
                    <a:pt x="9" y="399"/>
                  </a:lnTo>
                  <a:lnTo>
                    <a:pt x="18" y="425"/>
                  </a:lnTo>
                  <a:lnTo>
                    <a:pt x="44" y="480"/>
                  </a:lnTo>
                  <a:lnTo>
                    <a:pt x="81" y="525"/>
                  </a:lnTo>
                  <a:lnTo>
                    <a:pt x="127" y="561"/>
                  </a:lnTo>
                  <a:lnTo>
                    <a:pt x="180" y="588"/>
                  </a:lnTo>
                  <a:lnTo>
                    <a:pt x="234" y="606"/>
                  </a:lnTo>
                  <a:lnTo>
                    <a:pt x="297" y="606"/>
                  </a:lnTo>
                  <a:lnTo>
                    <a:pt x="352" y="606"/>
                  </a:lnTo>
                  <a:lnTo>
                    <a:pt x="415" y="588"/>
                  </a:lnTo>
                  <a:lnTo>
                    <a:pt x="461" y="561"/>
                  </a:lnTo>
                  <a:lnTo>
                    <a:pt x="506" y="525"/>
                  </a:lnTo>
                  <a:lnTo>
                    <a:pt x="542" y="480"/>
                  </a:lnTo>
                  <a:lnTo>
                    <a:pt x="569" y="425"/>
                  </a:lnTo>
                  <a:lnTo>
                    <a:pt x="587" y="371"/>
                  </a:lnTo>
                  <a:lnTo>
                    <a:pt x="595" y="308"/>
                  </a:lnTo>
                  <a:lnTo>
                    <a:pt x="605" y="308"/>
                  </a:lnTo>
                  <a:close/>
                </a:path>
              </a:pathLst>
            </a:custGeom>
            <a:solidFill>
              <a:srgbClr val="82FFFF"/>
            </a:solidFill>
            <a:ln w="9525">
              <a:noFill/>
              <a:round/>
              <a:headEnd/>
              <a:tailEnd/>
            </a:ln>
          </p:spPr>
          <p:txBody>
            <a:bodyPr>
              <a:prstTxWarp prst="textNoShape">
                <a:avLst/>
              </a:prstTxWarp>
            </a:bodyPr>
            <a:lstStyle/>
            <a:p>
              <a:endParaRPr lang="en-US"/>
            </a:p>
          </p:txBody>
        </p:sp>
        <p:sp>
          <p:nvSpPr>
            <p:cNvPr id="47352" name="Freeform 238"/>
            <p:cNvSpPr>
              <a:spLocks noChangeAspect="1"/>
            </p:cNvSpPr>
            <p:nvPr/>
          </p:nvSpPr>
          <p:spPr bwMode="auto">
            <a:xfrm>
              <a:off x="1291" y="2763"/>
              <a:ext cx="59" cy="60"/>
            </a:xfrm>
            <a:custGeom>
              <a:avLst/>
              <a:gdLst>
                <a:gd name="T0" fmla="*/ 586 w 586"/>
                <a:gd name="T1" fmla="*/ 298 h 596"/>
                <a:gd name="T2" fmla="*/ 578 w 586"/>
                <a:gd name="T3" fmla="*/ 243 h 596"/>
                <a:gd name="T4" fmla="*/ 560 w 586"/>
                <a:gd name="T5" fmla="*/ 180 h 596"/>
                <a:gd name="T6" fmla="*/ 533 w 586"/>
                <a:gd name="T7" fmla="*/ 135 h 596"/>
                <a:gd name="T8" fmla="*/ 497 w 586"/>
                <a:gd name="T9" fmla="*/ 89 h 596"/>
                <a:gd name="T10" fmla="*/ 452 w 586"/>
                <a:gd name="T11" fmla="*/ 54 h 596"/>
                <a:gd name="T12" fmla="*/ 406 w 586"/>
                <a:gd name="T13" fmla="*/ 26 h 596"/>
                <a:gd name="T14" fmla="*/ 343 w 586"/>
                <a:gd name="T15" fmla="*/ 8 h 596"/>
                <a:gd name="T16" fmla="*/ 288 w 586"/>
                <a:gd name="T17" fmla="*/ 0 h 596"/>
                <a:gd name="T18" fmla="*/ 225 w 586"/>
                <a:gd name="T19" fmla="*/ 8 h 596"/>
                <a:gd name="T20" fmla="*/ 171 w 586"/>
                <a:gd name="T21" fmla="*/ 26 h 596"/>
                <a:gd name="T22" fmla="*/ 118 w 586"/>
                <a:gd name="T23" fmla="*/ 54 h 596"/>
                <a:gd name="T24" fmla="*/ 72 w 586"/>
                <a:gd name="T25" fmla="*/ 89 h 596"/>
                <a:gd name="T26" fmla="*/ 63 w 586"/>
                <a:gd name="T27" fmla="*/ 99 h 596"/>
                <a:gd name="T28" fmla="*/ 63 w 586"/>
                <a:gd name="T29" fmla="*/ 108 h 596"/>
                <a:gd name="T30" fmla="*/ 72 w 586"/>
                <a:gd name="T31" fmla="*/ 108 h 596"/>
                <a:gd name="T32" fmla="*/ 81 w 586"/>
                <a:gd name="T33" fmla="*/ 99 h 596"/>
                <a:gd name="T34" fmla="*/ 126 w 586"/>
                <a:gd name="T35" fmla="*/ 63 h 596"/>
                <a:gd name="T36" fmla="*/ 171 w 586"/>
                <a:gd name="T37" fmla="*/ 36 h 596"/>
                <a:gd name="T38" fmla="*/ 225 w 586"/>
                <a:gd name="T39" fmla="*/ 18 h 596"/>
                <a:gd name="T40" fmla="*/ 288 w 586"/>
                <a:gd name="T41" fmla="*/ 8 h 596"/>
                <a:gd name="T42" fmla="*/ 343 w 586"/>
                <a:gd name="T43" fmla="*/ 18 h 596"/>
                <a:gd name="T44" fmla="*/ 397 w 586"/>
                <a:gd name="T45" fmla="*/ 36 h 596"/>
                <a:gd name="T46" fmla="*/ 442 w 586"/>
                <a:gd name="T47" fmla="*/ 63 h 596"/>
                <a:gd name="T48" fmla="*/ 487 w 586"/>
                <a:gd name="T49" fmla="*/ 99 h 596"/>
                <a:gd name="T50" fmla="*/ 523 w 586"/>
                <a:gd name="T51" fmla="*/ 135 h 596"/>
                <a:gd name="T52" fmla="*/ 551 w 586"/>
                <a:gd name="T53" fmla="*/ 190 h 596"/>
                <a:gd name="T54" fmla="*/ 568 w 586"/>
                <a:gd name="T55" fmla="*/ 243 h 596"/>
                <a:gd name="T56" fmla="*/ 578 w 586"/>
                <a:gd name="T57" fmla="*/ 298 h 596"/>
                <a:gd name="T58" fmla="*/ 586 w 586"/>
                <a:gd name="T59" fmla="*/ 298 h 596"/>
                <a:gd name="T60" fmla="*/ 578 w 586"/>
                <a:gd name="T61" fmla="*/ 361 h 596"/>
                <a:gd name="T62" fmla="*/ 560 w 586"/>
                <a:gd name="T63" fmla="*/ 415 h 596"/>
                <a:gd name="T64" fmla="*/ 533 w 586"/>
                <a:gd name="T65" fmla="*/ 470 h 596"/>
                <a:gd name="T66" fmla="*/ 497 w 586"/>
                <a:gd name="T67" fmla="*/ 515 h 596"/>
                <a:gd name="T68" fmla="*/ 452 w 586"/>
                <a:gd name="T69" fmla="*/ 551 h 596"/>
                <a:gd name="T70" fmla="*/ 406 w 586"/>
                <a:gd name="T71" fmla="*/ 578 h 596"/>
                <a:gd name="T72" fmla="*/ 343 w 586"/>
                <a:gd name="T73" fmla="*/ 596 h 596"/>
                <a:gd name="T74" fmla="*/ 288 w 586"/>
                <a:gd name="T75" fmla="*/ 596 h 596"/>
                <a:gd name="T76" fmla="*/ 225 w 586"/>
                <a:gd name="T77" fmla="*/ 596 h 596"/>
                <a:gd name="T78" fmla="*/ 171 w 586"/>
                <a:gd name="T79" fmla="*/ 578 h 596"/>
                <a:gd name="T80" fmla="*/ 118 w 586"/>
                <a:gd name="T81" fmla="*/ 551 h 596"/>
                <a:gd name="T82" fmla="*/ 72 w 586"/>
                <a:gd name="T83" fmla="*/ 515 h 596"/>
                <a:gd name="T84" fmla="*/ 35 w 586"/>
                <a:gd name="T85" fmla="*/ 470 h 596"/>
                <a:gd name="T86" fmla="*/ 9 w 586"/>
                <a:gd name="T87" fmla="*/ 415 h 596"/>
                <a:gd name="T88" fmla="*/ 0 w 586"/>
                <a:gd name="T89" fmla="*/ 389 h 596"/>
                <a:gd name="T90" fmla="*/ 9 w 586"/>
                <a:gd name="T91" fmla="*/ 379 h 596"/>
                <a:gd name="T92" fmla="*/ 18 w 586"/>
                <a:gd name="T93" fmla="*/ 415 h 596"/>
                <a:gd name="T94" fmla="*/ 45 w 586"/>
                <a:gd name="T95" fmla="*/ 460 h 596"/>
                <a:gd name="T96" fmla="*/ 81 w 586"/>
                <a:gd name="T97" fmla="*/ 506 h 596"/>
                <a:gd name="T98" fmla="*/ 126 w 586"/>
                <a:gd name="T99" fmla="*/ 542 h 596"/>
                <a:gd name="T100" fmla="*/ 171 w 586"/>
                <a:gd name="T101" fmla="*/ 569 h 596"/>
                <a:gd name="T102" fmla="*/ 225 w 586"/>
                <a:gd name="T103" fmla="*/ 578 h 596"/>
                <a:gd name="T104" fmla="*/ 288 w 586"/>
                <a:gd name="T105" fmla="*/ 587 h 596"/>
                <a:gd name="T106" fmla="*/ 343 w 586"/>
                <a:gd name="T107" fmla="*/ 578 h 596"/>
                <a:gd name="T108" fmla="*/ 397 w 586"/>
                <a:gd name="T109" fmla="*/ 569 h 596"/>
                <a:gd name="T110" fmla="*/ 442 w 586"/>
                <a:gd name="T111" fmla="*/ 542 h 596"/>
                <a:gd name="T112" fmla="*/ 487 w 586"/>
                <a:gd name="T113" fmla="*/ 506 h 596"/>
                <a:gd name="T114" fmla="*/ 523 w 586"/>
                <a:gd name="T115" fmla="*/ 460 h 596"/>
                <a:gd name="T116" fmla="*/ 551 w 586"/>
                <a:gd name="T117" fmla="*/ 415 h 596"/>
                <a:gd name="T118" fmla="*/ 568 w 586"/>
                <a:gd name="T119" fmla="*/ 361 h 596"/>
                <a:gd name="T120" fmla="*/ 578 w 586"/>
                <a:gd name="T121" fmla="*/ 298 h 596"/>
                <a:gd name="T122" fmla="*/ 586 w 586"/>
                <a:gd name="T123" fmla="*/ 298 h 59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586"/>
                <a:gd name="T187" fmla="*/ 0 h 596"/>
                <a:gd name="T188" fmla="*/ 586 w 586"/>
                <a:gd name="T189" fmla="*/ 596 h 59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586" h="596">
                  <a:moveTo>
                    <a:pt x="586" y="298"/>
                  </a:moveTo>
                  <a:lnTo>
                    <a:pt x="578" y="243"/>
                  </a:lnTo>
                  <a:lnTo>
                    <a:pt x="560" y="180"/>
                  </a:lnTo>
                  <a:lnTo>
                    <a:pt x="533" y="135"/>
                  </a:lnTo>
                  <a:lnTo>
                    <a:pt x="497" y="89"/>
                  </a:lnTo>
                  <a:lnTo>
                    <a:pt x="452" y="54"/>
                  </a:lnTo>
                  <a:lnTo>
                    <a:pt x="406" y="26"/>
                  </a:lnTo>
                  <a:lnTo>
                    <a:pt x="343" y="8"/>
                  </a:lnTo>
                  <a:lnTo>
                    <a:pt x="288" y="0"/>
                  </a:lnTo>
                  <a:lnTo>
                    <a:pt x="225" y="8"/>
                  </a:lnTo>
                  <a:lnTo>
                    <a:pt x="171" y="26"/>
                  </a:lnTo>
                  <a:lnTo>
                    <a:pt x="118" y="54"/>
                  </a:lnTo>
                  <a:lnTo>
                    <a:pt x="72" y="89"/>
                  </a:lnTo>
                  <a:lnTo>
                    <a:pt x="63" y="99"/>
                  </a:lnTo>
                  <a:lnTo>
                    <a:pt x="63" y="108"/>
                  </a:lnTo>
                  <a:lnTo>
                    <a:pt x="72" y="108"/>
                  </a:lnTo>
                  <a:lnTo>
                    <a:pt x="81" y="99"/>
                  </a:lnTo>
                  <a:lnTo>
                    <a:pt x="126" y="63"/>
                  </a:lnTo>
                  <a:lnTo>
                    <a:pt x="171" y="36"/>
                  </a:lnTo>
                  <a:lnTo>
                    <a:pt x="225" y="18"/>
                  </a:lnTo>
                  <a:lnTo>
                    <a:pt x="288" y="8"/>
                  </a:lnTo>
                  <a:lnTo>
                    <a:pt x="343" y="18"/>
                  </a:lnTo>
                  <a:lnTo>
                    <a:pt x="397" y="36"/>
                  </a:lnTo>
                  <a:lnTo>
                    <a:pt x="442" y="63"/>
                  </a:lnTo>
                  <a:lnTo>
                    <a:pt x="487" y="99"/>
                  </a:lnTo>
                  <a:lnTo>
                    <a:pt x="523" y="135"/>
                  </a:lnTo>
                  <a:lnTo>
                    <a:pt x="551" y="190"/>
                  </a:lnTo>
                  <a:lnTo>
                    <a:pt x="568" y="243"/>
                  </a:lnTo>
                  <a:lnTo>
                    <a:pt x="578" y="298"/>
                  </a:lnTo>
                  <a:lnTo>
                    <a:pt x="586" y="298"/>
                  </a:lnTo>
                  <a:lnTo>
                    <a:pt x="578" y="361"/>
                  </a:lnTo>
                  <a:lnTo>
                    <a:pt x="560" y="415"/>
                  </a:lnTo>
                  <a:lnTo>
                    <a:pt x="533" y="470"/>
                  </a:lnTo>
                  <a:lnTo>
                    <a:pt x="497" y="515"/>
                  </a:lnTo>
                  <a:lnTo>
                    <a:pt x="452" y="551"/>
                  </a:lnTo>
                  <a:lnTo>
                    <a:pt x="406" y="578"/>
                  </a:lnTo>
                  <a:lnTo>
                    <a:pt x="343" y="596"/>
                  </a:lnTo>
                  <a:lnTo>
                    <a:pt x="288" y="596"/>
                  </a:lnTo>
                  <a:lnTo>
                    <a:pt x="225" y="596"/>
                  </a:lnTo>
                  <a:lnTo>
                    <a:pt x="171" y="578"/>
                  </a:lnTo>
                  <a:lnTo>
                    <a:pt x="118" y="551"/>
                  </a:lnTo>
                  <a:lnTo>
                    <a:pt x="72" y="515"/>
                  </a:lnTo>
                  <a:lnTo>
                    <a:pt x="35" y="470"/>
                  </a:lnTo>
                  <a:lnTo>
                    <a:pt x="9" y="415"/>
                  </a:lnTo>
                  <a:lnTo>
                    <a:pt x="0" y="389"/>
                  </a:lnTo>
                  <a:lnTo>
                    <a:pt x="9" y="379"/>
                  </a:lnTo>
                  <a:lnTo>
                    <a:pt x="18" y="415"/>
                  </a:lnTo>
                  <a:lnTo>
                    <a:pt x="45" y="460"/>
                  </a:lnTo>
                  <a:lnTo>
                    <a:pt x="81" y="506"/>
                  </a:lnTo>
                  <a:lnTo>
                    <a:pt x="126" y="542"/>
                  </a:lnTo>
                  <a:lnTo>
                    <a:pt x="171" y="569"/>
                  </a:lnTo>
                  <a:lnTo>
                    <a:pt x="225" y="578"/>
                  </a:lnTo>
                  <a:lnTo>
                    <a:pt x="288" y="587"/>
                  </a:lnTo>
                  <a:lnTo>
                    <a:pt x="343" y="578"/>
                  </a:lnTo>
                  <a:lnTo>
                    <a:pt x="397" y="569"/>
                  </a:lnTo>
                  <a:lnTo>
                    <a:pt x="442" y="542"/>
                  </a:lnTo>
                  <a:lnTo>
                    <a:pt x="487" y="506"/>
                  </a:lnTo>
                  <a:lnTo>
                    <a:pt x="523" y="460"/>
                  </a:lnTo>
                  <a:lnTo>
                    <a:pt x="551" y="415"/>
                  </a:lnTo>
                  <a:lnTo>
                    <a:pt x="568" y="361"/>
                  </a:lnTo>
                  <a:lnTo>
                    <a:pt x="578" y="298"/>
                  </a:lnTo>
                  <a:lnTo>
                    <a:pt x="586" y="298"/>
                  </a:lnTo>
                  <a:close/>
                </a:path>
              </a:pathLst>
            </a:custGeom>
            <a:solidFill>
              <a:srgbClr val="87FFFF"/>
            </a:solidFill>
            <a:ln w="9525">
              <a:noFill/>
              <a:round/>
              <a:headEnd/>
              <a:tailEnd/>
            </a:ln>
          </p:spPr>
          <p:txBody>
            <a:bodyPr>
              <a:prstTxWarp prst="textNoShape">
                <a:avLst/>
              </a:prstTxWarp>
            </a:bodyPr>
            <a:lstStyle/>
            <a:p>
              <a:endParaRPr lang="en-US"/>
            </a:p>
          </p:txBody>
        </p:sp>
        <p:sp>
          <p:nvSpPr>
            <p:cNvPr id="47353" name="Freeform 239"/>
            <p:cNvSpPr>
              <a:spLocks noChangeAspect="1"/>
            </p:cNvSpPr>
            <p:nvPr/>
          </p:nvSpPr>
          <p:spPr bwMode="auto">
            <a:xfrm>
              <a:off x="1292" y="2764"/>
              <a:ext cx="57" cy="58"/>
            </a:xfrm>
            <a:custGeom>
              <a:avLst/>
              <a:gdLst>
                <a:gd name="T0" fmla="*/ 569 w 569"/>
                <a:gd name="T1" fmla="*/ 290 h 579"/>
                <a:gd name="T2" fmla="*/ 559 w 569"/>
                <a:gd name="T3" fmla="*/ 235 h 579"/>
                <a:gd name="T4" fmla="*/ 542 w 569"/>
                <a:gd name="T5" fmla="*/ 182 h 579"/>
                <a:gd name="T6" fmla="*/ 514 w 569"/>
                <a:gd name="T7" fmla="*/ 127 h 579"/>
                <a:gd name="T8" fmla="*/ 478 w 569"/>
                <a:gd name="T9" fmla="*/ 91 h 579"/>
                <a:gd name="T10" fmla="*/ 433 w 569"/>
                <a:gd name="T11" fmla="*/ 55 h 579"/>
                <a:gd name="T12" fmla="*/ 388 w 569"/>
                <a:gd name="T13" fmla="*/ 28 h 579"/>
                <a:gd name="T14" fmla="*/ 334 w 569"/>
                <a:gd name="T15" fmla="*/ 10 h 579"/>
                <a:gd name="T16" fmla="*/ 279 w 569"/>
                <a:gd name="T17" fmla="*/ 0 h 579"/>
                <a:gd name="T18" fmla="*/ 216 w 569"/>
                <a:gd name="T19" fmla="*/ 10 h 579"/>
                <a:gd name="T20" fmla="*/ 162 w 569"/>
                <a:gd name="T21" fmla="*/ 28 h 579"/>
                <a:gd name="T22" fmla="*/ 117 w 569"/>
                <a:gd name="T23" fmla="*/ 55 h 579"/>
                <a:gd name="T24" fmla="*/ 72 w 569"/>
                <a:gd name="T25" fmla="*/ 91 h 579"/>
                <a:gd name="T26" fmla="*/ 63 w 569"/>
                <a:gd name="T27" fmla="*/ 100 h 579"/>
                <a:gd name="T28" fmla="*/ 72 w 569"/>
                <a:gd name="T29" fmla="*/ 100 h 579"/>
                <a:gd name="T30" fmla="*/ 72 w 569"/>
                <a:gd name="T31" fmla="*/ 109 h 579"/>
                <a:gd name="T32" fmla="*/ 81 w 569"/>
                <a:gd name="T33" fmla="*/ 100 h 579"/>
                <a:gd name="T34" fmla="*/ 126 w 569"/>
                <a:gd name="T35" fmla="*/ 63 h 579"/>
                <a:gd name="T36" fmla="*/ 172 w 569"/>
                <a:gd name="T37" fmla="*/ 37 h 579"/>
                <a:gd name="T38" fmla="*/ 226 w 569"/>
                <a:gd name="T39" fmla="*/ 18 h 579"/>
                <a:gd name="T40" fmla="*/ 279 w 569"/>
                <a:gd name="T41" fmla="*/ 18 h 579"/>
                <a:gd name="T42" fmla="*/ 334 w 569"/>
                <a:gd name="T43" fmla="*/ 18 h 579"/>
                <a:gd name="T44" fmla="*/ 388 w 569"/>
                <a:gd name="T45" fmla="*/ 37 h 579"/>
                <a:gd name="T46" fmla="*/ 433 w 569"/>
                <a:gd name="T47" fmla="*/ 63 h 579"/>
                <a:gd name="T48" fmla="*/ 469 w 569"/>
                <a:gd name="T49" fmla="*/ 100 h 579"/>
                <a:gd name="T50" fmla="*/ 506 w 569"/>
                <a:gd name="T51" fmla="*/ 136 h 579"/>
                <a:gd name="T52" fmla="*/ 532 w 569"/>
                <a:gd name="T53" fmla="*/ 182 h 579"/>
                <a:gd name="T54" fmla="*/ 551 w 569"/>
                <a:gd name="T55" fmla="*/ 235 h 579"/>
                <a:gd name="T56" fmla="*/ 551 w 569"/>
                <a:gd name="T57" fmla="*/ 290 h 579"/>
                <a:gd name="T58" fmla="*/ 569 w 569"/>
                <a:gd name="T59" fmla="*/ 290 h 579"/>
                <a:gd name="T60" fmla="*/ 559 w 569"/>
                <a:gd name="T61" fmla="*/ 353 h 579"/>
                <a:gd name="T62" fmla="*/ 542 w 569"/>
                <a:gd name="T63" fmla="*/ 407 h 579"/>
                <a:gd name="T64" fmla="*/ 514 w 569"/>
                <a:gd name="T65" fmla="*/ 452 h 579"/>
                <a:gd name="T66" fmla="*/ 478 w 569"/>
                <a:gd name="T67" fmla="*/ 498 h 579"/>
                <a:gd name="T68" fmla="*/ 433 w 569"/>
                <a:gd name="T69" fmla="*/ 534 h 579"/>
                <a:gd name="T70" fmla="*/ 388 w 569"/>
                <a:gd name="T71" fmla="*/ 561 h 579"/>
                <a:gd name="T72" fmla="*/ 334 w 569"/>
                <a:gd name="T73" fmla="*/ 570 h 579"/>
                <a:gd name="T74" fmla="*/ 279 w 569"/>
                <a:gd name="T75" fmla="*/ 579 h 579"/>
                <a:gd name="T76" fmla="*/ 216 w 569"/>
                <a:gd name="T77" fmla="*/ 570 h 579"/>
                <a:gd name="T78" fmla="*/ 162 w 569"/>
                <a:gd name="T79" fmla="*/ 561 h 579"/>
                <a:gd name="T80" fmla="*/ 117 w 569"/>
                <a:gd name="T81" fmla="*/ 534 h 579"/>
                <a:gd name="T82" fmla="*/ 72 w 569"/>
                <a:gd name="T83" fmla="*/ 498 h 579"/>
                <a:gd name="T84" fmla="*/ 36 w 569"/>
                <a:gd name="T85" fmla="*/ 452 h 579"/>
                <a:gd name="T86" fmla="*/ 9 w 569"/>
                <a:gd name="T87" fmla="*/ 407 h 579"/>
                <a:gd name="T88" fmla="*/ 0 w 569"/>
                <a:gd name="T89" fmla="*/ 371 h 579"/>
                <a:gd name="T90" fmla="*/ 9 w 569"/>
                <a:gd name="T91" fmla="*/ 371 h 579"/>
                <a:gd name="T92" fmla="*/ 9 w 569"/>
                <a:gd name="T93" fmla="*/ 362 h 579"/>
                <a:gd name="T94" fmla="*/ 26 w 569"/>
                <a:gd name="T95" fmla="*/ 399 h 579"/>
                <a:gd name="T96" fmla="*/ 45 w 569"/>
                <a:gd name="T97" fmla="*/ 444 h 579"/>
                <a:gd name="T98" fmla="*/ 81 w 569"/>
                <a:gd name="T99" fmla="*/ 488 h 579"/>
                <a:gd name="T100" fmla="*/ 126 w 569"/>
                <a:gd name="T101" fmla="*/ 525 h 579"/>
                <a:gd name="T102" fmla="*/ 172 w 569"/>
                <a:gd name="T103" fmla="*/ 543 h 579"/>
                <a:gd name="T104" fmla="*/ 226 w 569"/>
                <a:gd name="T105" fmla="*/ 561 h 579"/>
                <a:gd name="T106" fmla="*/ 279 w 569"/>
                <a:gd name="T107" fmla="*/ 570 h 579"/>
                <a:gd name="T108" fmla="*/ 334 w 569"/>
                <a:gd name="T109" fmla="*/ 561 h 579"/>
                <a:gd name="T110" fmla="*/ 388 w 569"/>
                <a:gd name="T111" fmla="*/ 543 h 579"/>
                <a:gd name="T112" fmla="*/ 433 w 569"/>
                <a:gd name="T113" fmla="*/ 525 h 579"/>
                <a:gd name="T114" fmla="*/ 469 w 569"/>
                <a:gd name="T115" fmla="*/ 488 h 579"/>
                <a:gd name="T116" fmla="*/ 506 w 569"/>
                <a:gd name="T117" fmla="*/ 444 h 579"/>
                <a:gd name="T118" fmla="*/ 532 w 569"/>
                <a:gd name="T119" fmla="*/ 399 h 579"/>
                <a:gd name="T120" fmla="*/ 551 w 569"/>
                <a:gd name="T121" fmla="*/ 344 h 579"/>
                <a:gd name="T122" fmla="*/ 551 w 569"/>
                <a:gd name="T123" fmla="*/ 290 h 579"/>
                <a:gd name="T124" fmla="*/ 569 w 569"/>
                <a:gd name="T125" fmla="*/ 290 h 57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569"/>
                <a:gd name="T190" fmla="*/ 0 h 579"/>
                <a:gd name="T191" fmla="*/ 569 w 569"/>
                <a:gd name="T192" fmla="*/ 579 h 57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569" h="579">
                  <a:moveTo>
                    <a:pt x="569" y="290"/>
                  </a:moveTo>
                  <a:lnTo>
                    <a:pt x="559" y="235"/>
                  </a:lnTo>
                  <a:lnTo>
                    <a:pt x="542" y="182"/>
                  </a:lnTo>
                  <a:lnTo>
                    <a:pt x="514" y="127"/>
                  </a:lnTo>
                  <a:lnTo>
                    <a:pt x="478" y="91"/>
                  </a:lnTo>
                  <a:lnTo>
                    <a:pt x="433" y="55"/>
                  </a:lnTo>
                  <a:lnTo>
                    <a:pt x="388" y="28"/>
                  </a:lnTo>
                  <a:lnTo>
                    <a:pt x="334" y="10"/>
                  </a:lnTo>
                  <a:lnTo>
                    <a:pt x="279" y="0"/>
                  </a:lnTo>
                  <a:lnTo>
                    <a:pt x="216" y="10"/>
                  </a:lnTo>
                  <a:lnTo>
                    <a:pt x="162" y="28"/>
                  </a:lnTo>
                  <a:lnTo>
                    <a:pt x="117" y="55"/>
                  </a:lnTo>
                  <a:lnTo>
                    <a:pt x="72" y="91"/>
                  </a:lnTo>
                  <a:lnTo>
                    <a:pt x="63" y="100"/>
                  </a:lnTo>
                  <a:lnTo>
                    <a:pt x="72" y="100"/>
                  </a:lnTo>
                  <a:lnTo>
                    <a:pt x="72" y="109"/>
                  </a:lnTo>
                  <a:lnTo>
                    <a:pt x="81" y="100"/>
                  </a:lnTo>
                  <a:lnTo>
                    <a:pt x="126" y="63"/>
                  </a:lnTo>
                  <a:lnTo>
                    <a:pt x="172" y="37"/>
                  </a:lnTo>
                  <a:lnTo>
                    <a:pt x="226" y="18"/>
                  </a:lnTo>
                  <a:lnTo>
                    <a:pt x="279" y="18"/>
                  </a:lnTo>
                  <a:lnTo>
                    <a:pt x="334" y="18"/>
                  </a:lnTo>
                  <a:lnTo>
                    <a:pt x="388" y="37"/>
                  </a:lnTo>
                  <a:lnTo>
                    <a:pt x="433" y="63"/>
                  </a:lnTo>
                  <a:lnTo>
                    <a:pt x="469" y="100"/>
                  </a:lnTo>
                  <a:lnTo>
                    <a:pt x="506" y="136"/>
                  </a:lnTo>
                  <a:lnTo>
                    <a:pt x="532" y="182"/>
                  </a:lnTo>
                  <a:lnTo>
                    <a:pt x="551" y="235"/>
                  </a:lnTo>
                  <a:lnTo>
                    <a:pt x="551" y="290"/>
                  </a:lnTo>
                  <a:lnTo>
                    <a:pt x="569" y="290"/>
                  </a:lnTo>
                  <a:lnTo>
                    <a:pt x="559" y="353"/>
                  </a:lnTo>
                  <a:lnTo>
                    <a:pt x="542" y="407"/>
                  </a:lnTo>
                  <a:lnTo>
                    <a:pt x="514" y="452"/>
                  </a:lnTo>
                  <a:lnTo>
                    <a:pt x="478" y="498"/>
                  </a:lnTo>
                  <a:lnTo>
                    <a:pt x="433" y="534"/>
                  </a:lnTo>
                  <a:lnTo>
                    <a:pt x="388" y="561"/>
                  </a:lnTo>
                  <a:lnTo>
                    <a:pt x="334" y="570"/>
                  </a:lnTo>
                  <a:lnTo>
                    <a:pt x="279" y="579"/>
                  </a:lnTo>
                  <a:lnTo>
                    <a:pt x="216" y="570"/>
                  </a:lnTo>
                  <a:lnTo>
                    <a:pt x="162" y="561"/>
                  </a:lnTo>
                  <a:lnTo>
                    <a:pt x="117" y="534"/>
                  </a:lnTo>
                  <a:lnTo>
                    <a:pt x="72" y="498"/>
                  </a:lnTo>
                  <a:lnTo>
                    <a:pt x="36" y="452"/>
                  </a:lnTo>
                  <a:lnTo>
                    <a:pt x="9" y="407"/>
                  </a:lnTo>
                  <a:lnTo>
                    <a:pt x="0" y="371"/>
                  </a:lnTo>
                  <a:lnTo>
                    <a:pt x="9" y="371"/>
                  </a:lnTo>
                  <a:lnTo>
                    <a:pt x="9" y="362"/>
                  </a:lnTo>
                  <a:lnTo>
                    <a:pt x="26" y="399"/>
                  </a:lnTo>
                  <a:lnTo>
                    <a:pt x="45" y="444"/>
                  </a:lnTo>
                  <a:lnTo>
                    <a:pt x="81" y="488"/>
                  </a:lnTo>
                  <a:lnTo>
                    <a:pt x="126" y="525"/>
                  </a:lnTo>
                  <a:lnTo>
                    <a:pt x="172" y="543"/>
                  </a:lnTo>
                  <a:lnTo>
                    <a:pt x="226" y="561"/>
                  </a:lnTo>
                  <a:lnTo>
                    <a:pt x="279" y="570"/>
                  </a:lnTo>
                  <a:lnTo>
                    <a:pt x="334" y="561"/>
                  </a:lnTo>
                  <a:lnTo>
                    <a:pt x="388" y="543"/>
                  </a:lnTo>
                  <a:lnTo>
                    <a:pt x="433" y="525"/>
                  </a:lnTo>
                  <a:lnTo>
                    <a:pt x="469" y="488"/>
                  </a:lnTo>
                  <a:lnTo>
                    <a:pt x="506" y="444"/>
                  </a:lnTo>
                  <a:lnTo>
                    <a:pt x="532" y="399"/>
                  </a:lnTo>
                  <a:lnTo>
                    <a:pt x="551" y="344"/>
                  </a:lnTo>
                  <a:lnTo>
                    <a:pt x="551" y="290"/>
                  </a:lnTo>
                  <a:lnTo>
                    <a:pt x="569" y="290"/>
                  </a:lnTo>
                  <a:close/>
                </a:path>
              </a:pathLst>
            </a:custGeom>
            <a:solidFill>
              <a:srgbClr val="8CFFFF"/>
            </a:solidFill>
            <a:ln w="9525">
              <a:noFill/>
              <a:round/>
              <a:headEnd/>
              <a:tailEnd/>
            </a:ln>
          </p:spPr>
          <p:txBody>
            <a:bodyPr>
              <a:prstTxWarp prst="textNoShape">
                <a:avLst/>
              </a:prstTxWarp>
            </a:bodyPr>
            <a:lstStyle/>
            <a:p>
              <a:endParaRPr lang="en-US"/>
            </a:p>
          </p:txBody>
        </p:sp>
        <p:sp>
          <p:nvSpPr>
            <p:cNvPr id="47354" name="Freeform 240"/>
            <p:cNvSpPr>
              <a:spLocks noChangeAspect="1"/>
            </p:cNvSpPr>
            <p:nvPr/>
          </p:nvSpPr>
          <p:spPr bwMode="auto">
            <a:xfrm>
              <a:off x="1293" y="2766"/>
              <a:ext cx="54" cy="55"/>
            </a:xfrm>
            <a:custGeom>
              <a:avLst/>
              <a:gdLst>
                <a:gd name="T0" fmla="*/ 542 w 542"/>
                <a:gd name="T1" fmla="*/ 272 h 552"/>
                <a:gd name="T2" fmla="*/ 542 w 542"/>
                <a:gd name="T3" fmla="*/ 217 h 552"/>
                <a:gd name="T4" fmla="*/ 523 w 542"/>
                <a:gd name="T5" fmla="*/ 164 h 552"/>
                <a:gd name="T6" fmla="*/ 497 w 542"/>
                <a:gd name="T7" fmla="*/ 118 h 552"/>
                <a:gd name="T8" fmla="*/ 460 w 542"/>
                <a:gd name="T9" fmla="*/ 82 h 552"/>
                <a:gd name="T10" fmla="*/ 424 w 542"/>
                <a:gd name="T11" fmla="*/ 45 h 552"/>
                <a:gd name="T12" fmla="*/ 379 w 542"/>
                <a:gd name="T13" fmla="*/ 19 h 552"/>
                <a:gd name="T14" fmla="*/ 325 w 542"/>
                <a:gd name="T15" fmla="*/ 0 h 552"/>
                <a:gd name="T16" fmla="*/ 270 w 542"/>
                <a:gd name="T17" fmla="*/ 0 h 552"/>
                <a:gd name="T18" fmla="*/ 217 w 542"/>
                <a:gd name="T19" fmla="*/ 0 h 552"/>
                <a:gd name="T20" fmla="*/ 163 w 542"/>
                <a:gd name="T21" fmla="*/ 19 h 552"/>
                <a:gd name="T22" fmla="*/ 117 w 542"/>
                <a:gd name="T23" fmla="*/ 45 h 552"/>
                <a:gd name="T24" fmla="*/ 72 w 542"/>
                <a:gd name="T25" fmla="*/ 82 h 552"/>
                <a:gd name="T26" fmla="*/ 63 w 542"/>
                <a:gd name="T27" fmla="*/ 91 h 552"/>
                <a:gd name="T28" fmla="*/ 72 w 542"/>
                <a:gd name="T29" fmla="*/ 91 h 552"/>
                <a:gd name="T30" fmla="*/ 72 w 542"/>
                <a:gd name="T31" fmla="*/ 100 h 552"/>
                <a:gd name="T32" fmla="*/ 81 w 542"/>
                <a:gd name="T33" fmla="*/ 91 h 552"/>
                <a:gd name="T34" fmla="*/ 117 w 542"/>
                <a:gd name="T35" fmla="*/ 55 h 552"/>
                <a:gd name="T36" fmla="*/ 163 w 542"/>
                <a:gd name="T37" fmla="*/ 28 h 552"/>
                <a:gd name="T38" fmla="*/ 217 w 542"/>
                <a:gd name="T39" fmla="*/ 19 h 552"/>
                <a:gd name="T40" fmla="*/ 270 w 542"/>
                <a:gd name="T41" fmla="*/ 10 h 552"/>
                <a:gd name="T42" fmla="*/ 325 w 542"/>
                <a:gd name="T43" fmla="*/ 19 h 552"/>
                <a:gd name="T44" fmla="*/ 370 w 542"/>
                <a:gd name="T45" fmla="*/ 28 h 552"/>
                <a:gd name="T46" fmla="*/ 416 w 542"/>
                <a:gd name="T47" fmla="*/ 55 h 552"/>
                <a:gd name="T48" fmla="*/ 451 w 542"/>
                <a:gd name="T49" fmla="*/ 91 h 552"/>
                <a:gd name="T50" fmla="*/ 487 w 542"/>
                <a:gd name="T51" fmla="*/ 128 h 552"/>
                <a:gd name="T52" fmla="*/ 505 w 542"/>
                <a:gd name="T53" fmla="*/ 172 h 552"/>
                <a:gd name="T54" fmla="*/ 523 w 542"/>
                <a:gd name="T55" fmla="*/ 217 h 552"/>
                <a:gd name="T56" fmla="*/ 533 w 542"/>
                <a:gd name="T57" fmla="*/ 272 h 552"/>
                <a:gd name="T58" fmla="*/ 542 w 542"/>
                <a:gd name="T59" fmla="*/ 272 h 552"/>
                <a:gd name="T60" fmla="*/ 542 w 542"/>
                <a:gd name="T61" fmla="*/ 326 h 552"/>
                <a:gd name="T62" fmla="*/ 523 w 542"/>
                <a:gd name="T63" fmla="*/ 381 h 552"/>
                <a:gd name="T64" fmla="*/ 497 w 542"/>
                <a:gd name="T65" fmla="*/ 426 h 552"/>
                <a:gd name="T66" fmla="*/ 460 w 542"/>
                <a:gd name="T67" fmla="*/ 470 h 552"/>
                <a:gd name="T68" fmla="*/ 424 w 542"/>
                <a:gd name="T69" fmla="*/ 507 h 552"/>
                <a:gd name="T70" fmla="*/ 379 w 542"/>
                <a:gd name="T71" fmla="*/ 525 h 552"/>
                <a:gd name="T72" fmla="*/ 325 w 542"/>
                <a:gd name="T73" fmla="*/ 543 h 552"/>
                <a:gd name="T74" fmla="*/ 270 w 542"/>
                <a:gd name="T75" fmla="*/ 552 h 552"/>
                <a:gd name="T76" fmla="*/ 217 w 542"/>
                <a:gd name="T77" fmla="*/ 543 h 552"/>
                <a:gd name="T78" fmla="*/ 163 w 542"/>
                <a:gd name="T79" fmla="*/ 525 h 552"/>
                <a:gd name="T80" fmla="*/ 117 w 542"/>
                <a:gd name="T81" fmla="*/ 507 h 552"/>
                <a:gd name="T82" fmla="*/ 72 w 542"/>
                <a:gd name="T83" fmla="*/ 470 h 552"/>
                <a:gd name="T84" fmla="*/ 36 w 542"/>
                <a:gd name="T85" fmla="*/ 426 h 552"/>
                <a:gd name="T86" fmla="*/ 17 w 542"/>
                <a:gd name="T87" fmla="*/ 381 h 552"/>
                <a:gd name="T88" fmla="*/ 0 w 542"/>
                <a:gd name="T89" fmla="*/ 344 h 552"/>
                <a:gd name="T90" fmla="*/ 9 w 542"/>
                <a:gd name="T91" fmla="*/ 344 h 552"/>
                <a:gd name="T92" fmla="*/ 17 w 542"/>
                <a:gd name="T93" fmla="*/ 344 h 552"/>
                <a:gd name="T94" fmla="*/ 27 w 542"/>
                <a:gd name="T95" fmla="*/ 381 h 552"/>
                <a:gd name="T96" fmla="*/ 54 w 542"/>
                <a:gd name="T97" fmla="*/ 426 h 552"/>
                <a:gd name="T98" fmla="*/ 81 w 542"/>
                <a:gd name="T99" fmla="*/ 462 h 552"/>
                <a:gd name="T100" fmla="*/ 117 w 542"/>
                <a:gd name="T101" fmla="*/ 489 h 552"/>
                <a:gd name="T102" fmla="*/ 163 w 542"/>
                <a:gd name="T103" fmla="*/ 516 h 552"/>
                <a:gd name="T104" fmla="*/ 217 w 542"/>
                <a:gd name="T105" fmla="*/ 534 h 552"/>
                <a:gd name="T106" fmla="*/ 270 w 542"/>
                <a:gd name="T107" fmla="*/ 534 h 552"/>
                <a:gd name="T108" fmla="*/ 325 w 542"/>
                <a:gd name="T109" fmla="*/ 534 h 552"/>
                <a:gd name="T110" fmla="*/ 370 w 542"/>
                <a:gd name="T111" fmla="*/ 516 h 552"/>
                <a:gd name="T112" fmla="*/ 416 w 542"/>
                <a:gd name="T113" fmla="*/ 489 h 552"/>
                <a:gd name="T114" fmla="*/ 451 w 542"/>
                <a:gd name="T115" fmla="*/ 462 h 552"/>
                <a:gd name="T116" fmla="*/ 487 w 542"/>
                <a:gd name="T117" fmla="*/ 426 h 552"/>
                <a:gd name="T118" fmla="*/ 505 w 542"/>
                <a:gd name="T119" fmla="*/ 381 h 552"/>
                <a:gd name="T120" fmla="*/ 523 w 542"/>
                <a:gd name="T121" fmla="*/ 326 h 552"/>
                <a:gd name="T122" fmla="*/ 533 w 542"/>
                <a:gd name="T123" fmla="*/ 272 h 552"/>
                <a:gd name="T124" fmla="*/ 542 w 542"/>
                <a:gd name="T125" fmla="*/ 272 h 552"/>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542"/>
                <a:gd name="T190" fmla="*/ 0 h 552"/>
                <a:gd name="T191" fmla="*/ 542 w 542"/>
                <a:gd name="T192" fmla="*/ 552 h 552"/>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542" h="552">
                  <a:moveTo>
                    <a:pt x="542" y="272"/>
                  </a:moveTo>
                  <a:lnTo>
                    <a:pt x="542" y="217"/>
                  </a:lnTo>
                  <a:lnTo>
                    <a:pt x="523" y="164"/>
                  </a:lnTo>
                  <a:lnTo>
                    <a:pt x="497" y="118"/>
                  </a:lnTo>
                  <a:lnTo>
                    <a:pt x="460" y="82"/>
                  </a:lnTo>
                  <a:lnTo>
                    <a:pt x="424" y="45"/>
                  </a:lnTo>
                  <a:lnTo>
                    <a:pt x="379" y="19"/>
                  </a:lnTo>
                  <a:lnTo>
                    <a:pt x="325" y="0"/>
                  </a:lnTo>
                  <a:lnTo>
                    <a:pt x="270" y="0"/>
                  </a:lnTo>
                  <a:lnTo>
                    <a:pt x="217" y="0"/>
                  </a:lnTo>
                  <a:lnTo>
                    <a:pt x="163" y="19"/>
                  </a:lnTo>
                  <a:lnTo>
                    <a:pt x="117" y="45"/>
                  </a:lnTo>
                  <a:lnTo>
                    <a:pt x="72" y="82"/>
                  </a:lnTo>
                  <a:lnTo>
                    <a:pt x="63" y="91"/>
                  </a:lnTo>
                  <a:lnTo>
                    <a:pt x="72" y="91"/>
                  </a:lnTo>
                  <a:lnTo>
                    <a:pt x="72" y="100"/>
                  </a:lnTo>
                  <a:lnTo>
                    <a:pt x="81" y="91"/>
                  </a:lnTo>
                  <a:lnTo>
                    <a:pt x="117" y="55"/>
                  </a:lnTo>
                  <a:lnTo>
                    <a:pt x="163" y="28"/>
                  </a:lnTo>
                  <a:lnTo>
                    <a:pt x="217" y="19"/>
                  </a:lnTo>
                  <a:lnTo>
                    <a:pt x="270" y="10"/>
                  </a:lnTo>
                  <a:lnTo>
                    <a:pt x="325" y="19"/>
                  </a:lnTo>
                  <a:lnTo>
                    <a:pt x="370" y="28"/>
                  </a:lnTo>
                  <a:lnTo>
                    <a:pt x="416" y="55"/>
                  </a:lnTo>
                  <a:lnTo>
                    <a:pt x="451" y="91"/>
                  </a:lnTo>
                  <a:lnTo>
                    <a:pt x="487" y="128"/>
                  </a:lnTo>
                  <a:lnTo>
                    <a:pt x="505" y="172"/>
                  </a:lnTo>
                  <a:lnTo>
                    <a:pt x="523" y="217"/>
                  </a:lnTo>
                  <a:lnTo>
                    <a:pt x="533" y="272"/>
                  </a:lnTo>
                  <a:lnTo>
                    <a:pt x="542" y="272"/>
                  </a:lnTo>
                  <a:lnTo>
                    <a:pt x="542" y="326"/>
                  </a:lnTo>
                  <a:lnTo>
                    <a:pt x="523" y="381"/>
                  </a:lnTo>
                  <a:lnTo>
                    <a:pt x="497" y="426"/>
                  </a:lnTo>
                  <a:lnTo>
                    <a:pt x="460" y="470"/>
                  </a:lnTo>
                  <a:lnTo>
                    <a:pt x="424" y="507"/>
                  </a:lnTo>
                  <a:lnTo>
                    <a:pt x="379" y="525"/>
                  </a:lnTo>
                  <a:lnTo>
                    <a:pt x="325" y="543"/>
                  </a:lnTo>
                  <a:lnTo>
                    <a:pt x="270" y="552"/>
                  </a:lnTo>
                  <a:lnTo>
                    <a:pt x="217" y="543"/>
                  </a:lnTo>
                  <a:lnTo>
                    <a:pt x="163" y="525"/>
                  </a:lnTo>
                  <a:lnTo>
                    <a:pt x="117" y="507"/>
                  </a:lnTo>
                  <a:lnTo>
                    <a:pt x="72" y="470"/>
                  </a:lnTo>
                  <a:lnTo>
                    <a:pt x="36" y="426"/>
                  </a:lnTo>
                  <a:lnTo>
                    <a:pt x="17" y="381"/>
                  </a:lnTo>
                  <a:lnTo>
                    <a:pt x="0" y="344"/>
                  </a:lnTo>
                  <a:lnTo>
                    <a:pt x="9" y="344"/>
                  </a:lnTo>
                  <a:lnTo>
                    <a:pt x="17" y="344"/>
                  </a:lnTo>
                  <a:lnTo>
                    <a:pt x="27" y="381"/>
                  </a:lnTo>
                  <a:lnTo>
                    <a:pt x="54" y="426"/>
                  </a:lnTo>
                  <a:lnTo>
                    <a:pt x="81" y="462"/>
                  </a:lnTo>
                  <a:lnTo>
                    <a:pt x="117" y="489"/>
                  </a:lnTo>
                  <a:lnTo>
                    <a:pt x="163" y="516"/>
                  </a:lnTo>
                  <a:lnTo>
                    <a:pt x="217" y="534"/>
                  </a:lnTo>
                  <a:lnTo>
                    <a:pt x="270" y="534"/>
                  </a:lnTo>
                  <a:lnTo>
                    <a:pt x="325" y="534"/>
                  </a:lnTo>
                  <a:lnTo>
                    <a:pt x="370" y="516"/>
                  </a:lnTo>
                  <a:lnTo>
                    <a:pt x="416" y="489"/>
                  </a:lnTo>
                  <a:lnTo>
                    <a:pt x="451" y="462"/>
                  </a:lnTo>
                  <a:lnTo>
                    <a:pt x="487" y="426"/>
                  </a:lnTo>
                  <a:lnTo>
                    <a:pt x="505" y="381"/>
                  </a:lnTo>
                  <a:lnTo>
                    <a:pt x="523" y="326"/>
                  </a:lnTo>
                  <a:lnTo>
                    <a:pt x="533" y="272"/>
                  </a:lnTo>
                  <a:lnTo>
                    <a:pt x="542" y="272"/>
                  </a:lnTo>
                  <a:close/>
                </a:path>
              </a:pathLst>
            </a:custGeom>
            <a:solidFill>
              <a:srgbClr val="91FFFF"/>
            </a:solidFill>
            <a:ln w="9525">
              <a:noFill/>
              <a:round/>
              <a:headEnd/>
              <a:tailEnd/>
            </a:ln>
          </p:spPr>
          <p:txBody>
            <a:bodyPr>
              <a:prstTxWarp prst="textNoShape">
                <a:avLst/>
              </a:prstTxWarp>
            </a:bodyPr>
            <a:lstStyle/>
            <a:p>
              <a:endParaRPr lang="en-US"/>
            </a:p>
          </p:txBody>
        </p:sp>
        <p:sp>
          <p:nvSpPr>
            <p:cNvPr id="47355" name="Freeform 241"/>
            <p:cNvSpPr>
              <a:spLocks noChangeAspect="1"/>
            </p:cNvSpPr>
            <p:nvPr/>
          </p:nvSpPr>
          <p:spPr bwMode="auto">
            <a:xfrm>
              <a:off x="1295" y="2767"/>
              <a:ext cx="51" cy="52"/>
            </a:xfrm>
            <a:custGeom>
              <a:avLst/>
              <a:gdLst>
                <a:gd name="T0" fmla="*/ 516 w 516"/>
                <a:gd name="T1" fmla="*/ 262 h 524"/>
                <a:gd name="T2" fmla="*/ 506 w 516"/>
                <a:gd name="T3" fmla="*/ 207 h 524"/>
                <a:gd name="T4" fmla="*/ 488 w 516"/>
                <a:gd name="T5" fmla="*/ 162 h 524"/>
                <a:gd name="T6" fmla="*/ 470 w 516"/>
                <a:gd name="T7" fmla="*/ 118 h 524"/>
                <a:gd name="T8" fmla="*/ 434 w 516"/>
                <a:gd name="T9" fmla="*/ 81 h 524"/>
                <a:gd name="T10" fmla="*/ 399 w 516"/>
                <a:gd name="T11" fmla="*/ 45 h 524"/>
                <a:gd name="T12" fmla="*/ 353 w 516"/>
                <a:gd name="T13" fmla="*/ 18 h 524"/>
                <a:gd name="T14" fmla="*/ 308 w 516"/>
                <a:gd name="T15" fmla="*/ 9 h 524"/>
                <a:gd name="T16" fmla="*/ 253 w 516"/>
                <a:gd name="T17" fmla="*/ 0 h 524"/>
                <a:gd name="T18" fmla="*/ 200 w 516"/>
                <a:gd name="T19" fmla="*/ 9 h 524"/>
                <a:gd name="T20" fmla="*/ 146 w 516"/>
                <a:gd name="T21" fmla="*/ 18 h 524"/>
                <a:gd name="T22" fmla="*/ 100 w 516"/>
                <a:gd name="T23" fmla="*/ 45 h 524"/>
                <a:gd name="T24" fmla="*/ 64 w 516"/>
                <a:gd name="T25" fmla="*/ 81 h 524"/>
                <a:gd name="T26" fmla="*/ 55 w 516"/>
                <a:gd name="T27" fmla="*/ 90 h 524"/>
                <a:gd name="T28" fmla="*/ 64 w 516"/>
                <a:gd name="T29" fmla="*/ 90 h 524"/>
                <a:gd name="T30" fmla="*/ 64 w 516"/>
                <a:gd name="T31" fmla="*/ 99 h 524"/>
                <a:gd name="T32" fmla="*/ 73 w 516"/>
                <a:gd name="T33" fmla="*/ 90 h 524"/>
                <a:gd name="T34" fmla="*/ 109 w 516"/>
                <a:gd name="T35" fmla="*/ 53 h 524"/>
                <a:gd name="T36" fmla="*/ 154 w 516"/>
                <a:gd name="T37" fmla="*/ 35 h 524"/>
                <a:gd name="T38" fmla="*/ 200 w 516"/>
                <a:gd name="T39" fmla="*/ 18 h 524"/>
                <a:gd name="T40" fmla="*/ 253 w 516"/>
                <a:gd name="T41" fmla="*/ 18 h 524"/>
                <a:gd name="T42" fmla="*/ 299 w 516"/>
                <a:gd name="T43" fmla="*/ 18 h 524"/>
                <a:gd name="T44" fmla="*/ 344 w 516"/>
                <a:gd name="T45" fmla="*/ 35 h 524"/>
                <a:gd name="T46" fmla="*/ 389 w 516"/>
                <a:gd name="T47" fmla="*/ 53 h 524"/>
                <a:gd name="T48" fmla="*/ 425 w 516"/>
                <a:gd name="T49" fmla="*/ 90 h 524"/>
                <a:gd name="T50" fmla="*/ 462 w 516"/>
                <a:gd name="T51" fmla="*/ 126 h 524"/>
                <a:gd name="T52" fmla="*/ 480 w 516"/>
                <a:gd name="T53" fmla="*/ 162 h 524"/>
                <a:gd name="T54" fmla="*/ 498 w 516"/>
                <a:gd name="T55" fmla="*/ 217 h 524"/>
                <a:gd name="T56" fmla="*/ 498 w 516"/>
                <a:gd name="T57" fmla="*/ 262 h 524"/>
                <a:gd name="T58" fmla="*/ 516 w 516"/>
                <a:gd name="T59" fmla="*/ 262 h 524"/>
                <a:gd name="T60" fmla="*/ 506 w 516"/>
                <a:gd name="T61" fmla="*/ 316 h 524"/>
                <a:gd name="T62" fmla="*/ 488 w 516"/>
                <a:gd name="T63" fmla="*/ 371 h 524"/>
                <a:gd name="T64" fmla="*/ 470 w 516"/>
                <a:gd name="T65" fmla="*/ 416 h 524"/>
                <a:gd name="T66" fmla="*/ 434 w 516"/>
                <a:gd name="T67" fmla="*/ 452 h 524"/>
                <a:gd name="T68" fmla="*/ 399 w 516"/>
                <a:gd name="T69" fmla="*/ 479 h 524"/>
                <a:gd name="T70" fmla="*/ 353 w 516"/>
                <a:gd name="T71" fmla="*/ 506 h 524"/>
                <a:gd name="T72" fmla="*/ 308 w 516"/>
                <a:gd name="T73" fmla="*/ 524 h 524"/>
                <a:gd name="T74" fmla="*/ 253 w 516"/>
                <a:gd name="T75" fmla="*/ 524 h 524"/>
                <a:gd name="T76" fmla="*/ 200 w 516"/>
                <a:gd name="T77" fmla="*/ 524 h 524"/>
                <a:gd name="T78" fmla="*/ 146 w 516"/>
                <a:gd name="T79" fmla="*/ 506 h 524"/>
                <a:gd name="T80" fmla="*/ 100 w 516"/>
                <a:gd name="T81" fmla="*/ 479 h 524"/>
                <a:gd name="T82" fmla="*/ 64 w 516"/>
                <a:gd name="T83" fmla="*/ 452 h 524"/>
                <a:gd name="T84" fmla="*/ 37 w 516"/>
                <a:gd name="T85" fmla="*/ 416 h 524"/>
                <a:gd name="T86" fmla="*/ 10 w 516"/>
                <a:gd name="T87" fmla="*/ 371 h 524"/>
                <a:gd name="T88" fmla="*/ 0 w 516"/>
                <a:gd name="T89" fmla="*/ 334 h 524"/>
                <a:gd name="T90" fmla="*/ 0 w 516"/>
                <a:gd name="T91" fmla="*/ 325 h 524"/>
                <a:gd name="T92" fmla="*/ 10 w 516"/>
                <a:gd name="T93" fmla="*/ 325 h 524"/>
                <a:gd name="T94" fmla="*/ 19 w 516"/>
                <a:gd name="T95" fmla="*/ 361 h 524"/>
                <a:gd name="T96" fmla="*/ 46 w 516"/>
                <a:gd name="T97" fmla="*/ 407 h 524"/>
                <a:gd name="T98" fmla="*/ 73 w 516"/>
                <a:gd name="T99" fmla="*/ 442 h 524"/>
                <a:gd name="T100" fmla="*/ 109 w 516"/>
                <a:gd name="T101" fmla="*/ 470 h 524"/>
                <a:gd name="T102" fmla="*/ 154 w 516"/>
                <a:gd name="T103" fmla="*/ 497 h 524"/>
                <a:gd name="T104" fmla="*/ 200 w 516"/>
                <a:gd name="T105" fmla="*/ 506 h 524"/>
                <a:gd name="T106" fmla="*/ 253 w 516"/>
                <a:gd name="T107" fmla="*/ 515 h 524"/>
                <a:gd name="T108" fmla="*/ 299 w 516"/>
                <a:gd name="T109" fmla="*/ 506 h 524"/>
                <a:gd name="T110" fmla="*/ 344 w 516"/>
                <a:gd name="T111" fmla="*/ 497 h 524"/>
                <a:gd name="T112" fmla="*/ 389 w 516"/>
                <a:gd name="T113" fmla="*/ 470 h 524"/>
                <a:gd name="T114" fmla="*/ 425 w 516"/>
                <a:gd name="T115" fmla="*/ 442 h 524"/>
                <a:gd name="T116" fmla="*/ 462 w 516"/>
                <a:gd name="T117" fmla="*/ 407 h 524"/>
                <a:gd name="T118" fmla="*/ 480 w 516"/>
                <a:gd name="T119" fmla="*/ 361 h 524"/>
                <a:gd name="T120" fmla="*/ 498 w 516"/>
                <a:gd name="T121" fmla="*/ 316 h 524"/>
                <a:gd name="T122" fmla="*/ 498 w 516"/>
                <a:gd name="T123" fmla="*/ 262 h 524"/>
                <a:gd name="T124" fmla="*/ 516 w 516"/>
                <a:gd name="T125" fmla="*/ 262 h 52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516"/>
                <a:gd name="T190" fmla="*/ 0 h 524"/>
                <a:gd name="T191" fmla="*/ 516 w 516"/>
                <a:gd name="T192" fmla="*/ 524 h 52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516" h="524">
                  <a:moveTo>
                    <a:pt x="516" y="262"/>
                  </a:moveTo>
                  <a:lnTo>
                    <a:pt x="506" y="207"/>
                  </a:lnTo>
                  <a:lnTo>
                    <a:pt x="488" y="162"/>
                  </a:lnTo>
                  <a:lnTo>
                    <a:pt x="470" y="118"/>
                  </a:lnTo>
                  <a:lnTo>
                    <a:pt x="434" y="81"/>
                  </a:lnTo>
                  <a:lnTo>
                    <a:pt x="399" y="45"/>
                  </a:lnTo>
                  <a:lnTo>
                    <a:pt x="353" y="18"/>
                  </a:lnTo>
                  <a:lnTo>
                    <a:pt x="308" y="9"/>
                  </a:lnTo>
                  <a:lnTo>
                    <a:pt x="253" y="0"/>
                  </a:lnTo>
                  <a:lnTo>
                    <a:pt x="200" y="9"/>
                  </a:lnTo>
                  <a:lnTo>
                    <a:pt x="146" y="18"/>
                  </a:lnTo>
                  <a:lnTo>
                    <a:pt x="100" y="45"/>
                  </a:lnTo>
                  <a:lnTo>
                    <a:pt x="64" y="81"/>
                  </a:lnTo>
                  <a:lnTo>
                    <a:pt x="55" y="90"/>
                  </a:lnTo>
                  <a:lnTo>
                    <a:pt x="64" y="90"/>
                  </a:lnTo>
                  <a:lnTo>
                    <a:pt x="64" y="99"/>
                  </a:lnTo>
                  <a:lnTo>
                    <a:pt x="73" y="90"/>
                  </a:lnTo>
                  <a:lnTo>
                    <a:pt x="109" y="53"/>
                  </a:lnTo>
                  <a:lnTo>
                    <a:pt x="154" y="35"/>
                  </a:lnTo>
                  <a:lnTo>
                    <a:pt x="200" y="18"/>
                  </a:lnTo>
                  <a:lnTo>
                    <a:pt x="253" y="18"/>
                  </a:lnTo>
                  <a:lnTo>
                    <a:pt x="299" y="18"/>
                  </a:lnTo>
                  <a:lnTo>
                    <a:pt x="344" y="35"/>
                  </a:lnTo>
                  <a:lnTo>
                    <a:pt x="389" y="53"/>
                  </a:lnTo>
                  <a:lnTo>
                    <a:pt x="425" y="90"/>
                  </a:lnTo>
                  <a:lnTo>
                    <a:pt x="462" y="126"/>
                  </a:lnTo>
                  <a:lnTo>
                    <a:pt x="480" y="162"/>
                  </a:lnTo>
                  <a:lnTo>
                    <a:pt x="498" y="217"/>
                  </a:lnTo>
                  <a:lnTo>
                    <a:pt x="498" y="262"/>
                  </a:lnTo>
                  <a:lnTo>
                    <a:pt x="516" y="262"/>
                  </a:lnTo>
                  <a:lnTo>
                    <a:pt x="506" y="316"/>
                  </a:lnTo>
                  <a:lnTo>
                    <a:pt x="488" y="371"/>
                  </a:lnTo>
                  <a:lnTo>
                    <a:pt x="470" y="416"/>
                  </a:lnTo>
                  <a:lnTo>
                    <a:pt x="434" y="452"/>
                  </a:lnTo>
                  <a:lnTo>
                    <a:pt x="399" y="479"/>
                  </a:lnTo>
                  <a:lnTo>
                    <a:pt x="353" y="506"/>
                  </a:lnTo>
                  <a:lnTo>
                    <a:pt x="308" y="524"/>
                  </a:lnTo>
                  <a:lnTo>
                    <a:pt x="253" y="524"/>
                  </a:lnTo>
                  <a:lnTo>
                    <a:pt x="200" y="524"/>
                  </a:lnTo>
                  <a:lnTo>
                    <a:pt x="146" y="506"/>
                  </a:lnTo>
                  <a:lnTo>
                    <a:pt x="100" y="479"/>
                  </a:lnTo>
                  <a:lnTo>
                    <a:pt x="64" y="452"/>
                  </a:lnTo>
                  <a:lnTo>
                    <a:pt x="37" y="416"/>
                  </a:lnTo>
                  <a:lnTo>
                    <a:pt x="10" y="371"/>
                  </a:lnTo>
                  <a:lnTo>
                    <a:pt x="0" y="334"/>
                  </a:lnTo>
                  <a:lnTo>
                    <a:pt x="0" y="325"/>
                  </a:lnTo>
                  <a:lnTo>
                    <a:pt x="10" y="325"/>
                  </a:lnTo>
                  <a:lnTo>
                    <a:pt x="19" y="361"/>
                  </a:lnTo>
                  <a:lnTo>
                    <a:pt x="46" y="407"/>
                  </a:lnTo>
                  <a:lnTo>
                    <a:pt x="73" y="442"/>
                  </a:lnTo>
                  <a:lnTo>
                    <a:pt x="109" y="470"/>
                  </a:lnTo>
                  <a:lnTo>
                    <a:pt x="154" y="497"/>
                  </a:lnTo>
                  <a:lnTo>
                    <a:pt x="200" y="506"/>
                  </a:lnTo>
                  <a:lnTo>
                    <a:pt x="253" y="515"/>
                  </a:lnTo>
                  <a:lnTo>
                    <a:pt x="299" y="506"/>
                  </a:lnTo>
                  <a:lnTo>
                    <a:pt x="344" y="497"/>
                  </a:lnTo>
                  <a:lnTo>
                    <a:pt x="389" y="470"/>
                  </a:lnTo>
                  <a:lnTo>
                    <a:pt x="425" y="442"/>
                  </a:lnTo>
                  <a:lnTo>
                    <a:pt x="462" y="407"/>
                  </a:lnTo>
                  <a:lnTo>
                    <a:pt x="480" y="361"/>
                  </a:lnTo>
                  <a:lnTo>
                    <a:pt x="498" y="316"/>
                  </a:lnTo>
                  <a:lnTo>
                    <a:pt x="498" y="262"/>
                  </a:lnTo>
                  <a:lnTo>
                    <a:pt x="516" y="262"/>
                  </a:lnTo>
                  <a:close/>
                </a:path>
              </a:pathLst>
            </a:custGeom>
            <a:solidFill>
              <a:srgbClr val="96FFFF"/>
            </a:solidFill>
            <a:ln w="9525">
              <a:noFill/>
              <a:round/>
              <a:headEnd/>
              <a:tailEnd/>
            </a:ln>
          </p:spPr>
          <p:txBody>
            <a:bodyPr>
              <a:prstTxWarp prst="textNoShape">
                <a:avLst/>
              </a:prstTxWarp>
            </a:bodyPr>
            <a:lstStyle/>
            <a:p>
              <a:endParaRPr lang="en-US"/>
            </a:p>
          </p:txBody>
        </p:sp>
        <p:sp>
          <p:nvSpPr>
            <p:cNvPr id="47356" name="Freeform 242"/>
            <p:cNvSpPr>
              <a:spLocks noChangeAspect="1"/>
            </p:cNvSpPr>
            <p:nvPr/>
          </p:nvSpPr>
          <p:spPr bwMode="auto">
            <a:xfrm>
              <a:off x="1295" y="2769"/>
              <a:ext cx="49" cy="49"/>
            </a:xfrm>
            <a:custGeom>
              <a:avLst/>
              <a:gdLst>
                <a:gd name="T0" fmla="*/ 488 w 488"/>
                <a:gd name="T1" fmla="*/ 244 h 497"/>
                <a:gd name="T2" fmla="*/ 488 w 488"/>
                <a:gd name="T3" fmla="*/ 199 h 497"/>
                <a:gd name="T4" fmla="*/ 470 w 488"/>
                <a:gd name="T5" fmla="*/ 144 h 497"/>
                <a:gd name="T6" fmla="*/ 452 w 488"/>
                <a:gd name="T7" fmla="*/ 108 h 497"/>
                <a:gd name="T8" fmla="*/ 415 w 488"/>
                <a:gd name="T9" fmla="*/ 72 h 497"/>
                <a:gd name="T10" fmla="*/ 379 w 488"/>
                <a:gd name="T11" fmla="*/ 35 h 497"/>
                <a:gd name="T12" fmla="*/ 334 w 488"/>
                <a:gd name="T13" fmla="*/ 17 h 497"/>
                <a:gd name="T14" fmla="*/ 289 w 488"/>
                <a:gd name="T15" fmla="*/ 0 h 497"/>
                <a:gd name="T16" fmla="*/ 243 w 488"/>
                <a:gd name="T17" fmla="*/ 0 h 497"/>
                <a:gd name="T18" fmla="*/ 190 w 488"/>
                <a:gd name="T19" fmla="*/ 0 h 497"/>
                <a:gd name="T20" fmla="*/ 144 w 488"/>
                <a:gd name="T21" fmla="*/ 17 h 497"/>
                <a:gd name="T22" fmla="*/ 99 w 488"/>
                <a:gd name="T23" fmla="*/ 35 h 497"/>
                <a:gd name="T24" fmla="*/ 63 w 488"/>
                <a:gd name="T25" fmla="*/ 72 h 497"/>
                <a:gd name="T26" fmla="*/ 54 w 488"/>
                <a:gd name="T27" fmla="*/ 81 h 497"/>
                <a:gd name="T28" fmla="*/ 63 w 488"/>
                <a:gd name="T29" fmla="*/ 81 h 497"/>
                <a:gd name="T30" fmla="*/ 63 w 488"/>
                <a:gd name="T31" fmla="*/ 90 h 497"/>
                <a:gd name="T32" fmla="*/ 73 w 488"/>
                <a:gd name="T33" fmla="*/ 81 h 497"/>
                <a:gd name="T34" fmla="*/ 108 w 488"/>
                <a:gd name="T35" fmla="*/ 45 h 497"/>
                <a:gd name="T36" fmla="*/ 144 w 488"/>
                <a:gd name="T37" fmla="*/ 27 h 497"/>
                <a:gd name="T38" fmla="*/ 190 w 488"/>
                <a:gd name="T39" fmla="*/ 9 h 497"/>
                <a:gd name="T40" fmla="*/ 243 w 488"/>
                <a:gd name="T41" fmla="*/ 9 h 497"/>
                <a:gd name="T42" fmla="*/ 289 w 488"/>
                <a:gd name="T43" fmla="*/ 9 h 497"/>
                <a:gd name="T44" fmla="*/ 334 w 488"/>
                <a:gd name="T45" fmla="*/ 27 h 497"/>
                <a:gd name="T46" fmla="*/ 370 w 488"/>
                <a:gd name="T47" fmla="*/ 45 h 497"/>
                <a:gd name="T48" fmla="*/ 407 w 488"/>
                <a:gd name="T49" fmla="*/ 81 h 497"/>
                <a:gd name="T50" fmla="*/ 442 w 488"/>
                <a:gd name="T51" fmla="*/ 118 h 497"/>
                <a:gd name="T52" fmla="*/ 460 w 488"/>
                <a:gd name="T53" fmla="*/ 153 h 497"/>
                <a:gd name="T54" fmla="*/ 470 w 488"/>
                <a:gd name="T55" fmla="*/ 199 h 497"/>
                <a:gd name="T56" fmla="*/ 478 w 488"/>
                <a:gd name="T57" fmla="*/ 244 h 497"/>
                <a:gd name="T58" fmla="*/ 488 w 488"/>
                <a:gd name="T59" fmla="*/ 244 h 497"/>
                <a:gd name="T60" fmla="*/ 488 w 488"/>
                <a:gd name="T61" fmla="*/ 298 h 497"/>
                <a:gd name="T62" fmla="*/ 470 w 488"/>
                <a:gd name="T63" fmla="*/ 343 h 497"/>
                <a:gd name="T64" fmla="*/ 452 w 488"/>
                <a:gd name="T65" fmla="*/ 389 h 497"/>
                <a:gd name="T66" fmla="*/ 415 w 488"/>
                <a:gd name="T67" fmla="*/ 424 h 497"/>
                <a:gd name="T68" fmla="*/ 379 w 488"/>
                <a:gd name="T69" fmla="*/ 452 h 497"/>
                <a:gd name="T70" fmla="*/ 334 w 488"/>
                <a:gd name="T71" fmla="*/ 479 h 497"/>
                <a:gd name="T72" fmla="*/ 289 w 488"/>
                <a:gd name="T73" fmla="*/ 488 h 497"/>
                <a:gd name="T74" fmla="*/ 243 w 488"/>
                <a:gd name="T75" fmla="*/ 497 h 497"/>
                <a:gd name="T76" fmla="*/ 190 w 488"/>
                <a:gd name="T77" fmla="*/ 488 h 497"/>
                <a:gd name="T78" fmla="*/ 144 w 488"/>
                <a:gd name="T79" fmla="*/ 479 h 497"/>
                <a:gd name="T80" fmla="*/ 99 w 488"/>
                <a:gd name="T81" fmla="*/ 452 h 497"/>
                <a:gd name="T82" fmla="*/ 63 w 488"/>
                <a:gd name="T83" fmla="*/ 424 h 497"/>
                <a:gd name="T84" fmla="*/ 36 w 488"/>
                <a:gd name="T85" fmla="*/ 389 h 497"/>
                <a:gd name="T86" fmla="*/ 9 w 488"/>
                <a:gd name="T87" fmla="*/ 343 h 497"/>
                <a:gd name="T88" fmla="*/ 0 w 488"/>
                <a:gd name="T89" fmla="*/ 307 h 497"/>
                <a:gd name="T90" fmla="*/ 0 w 488"/>
                <a:gd name="T91" fmla="*/ 298 h 497"/>
                <a:gd name="T92" fmla="*/ 9 w 488"/>
                <a:gd name="T93" fmla="*/ 298 h 497"/>
                <a:gd name="T94" fmla="*/ 18 w 488"/>
                <a:gd name="T95" fmla="*/ 335 h 497"/>
                <a:gd name="T96" fmla="*/ 45 w 488"/>
                <a:gd name="T97" fmla="*/ 379 h 497"/>
                <a:gd name="T98" fmla="*/ 73 w 488"/>
                <a:gd name="T99" fmla="*/ 416 h 497"/>
                <a:gd name="T100" fmla="*/ 108 w 488"/>
                <a:gd name="T101" fmla="*/ 442 h 497"/>
                <a:gd name="T102" fmla="*/ 144 w 488"/>
                <a:gd name="T103" fmla="*/ 461 h 497"/>
                <a:gd name="T104" fmla="*/ 190 w 488"/>
                <a:gd name="T105" fmla="*/ 479 h 497"/>
                <a:gd name="T106" fmla="*/ 243 w 488"/>
                <a:gd name="T107" fmla="*/ 488 h 497"/>
                <a:gd name="T108" fmla="*/ 289 w 488"/>
                <a:gd name="T109" fmla="*/ 479 h 497"/>
                <a:gd name="T110" fmla="*/ 334 w 488"/>
                <a:gd name="T111" fmla="*/ 461 h 497"/>
                <a:gd name="T112" fmla="*/ 370 w 488"/>
                <a:gd name="T113" fmla="*/ 442 h 497"/>
                <a:gd name="T114" fmla="*/ 407 w 488"/>
                <a:gd name="T115" fmla="*/ 416 h 497"/>
                <a:gd name="T116" fmla="*/ 442 w 488"/>
                <a:gd name="T117" fmla="*/ 379 h 497"/>
                <a:gd name="T118" fmla="*/ 460 w 488"/>
                <a:gd name="T119" fmla="*/ 335 h 497"/>
                <a:gd name="T120" fmla="*/ 470 w 488"/>
                <a:gd name="T121" fmla="*/ 298 h 497"/>
                <a:gd name="T122" fmla="*/ 478 w 488"/>
                <a:gd name="T123" fmla="*/ 244 h 497"/>
                <a:gd name="T124" fmla="*/ 488 w 488"/>
                <a:gd name="T125" fmla="*/ 244 h 497"/>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488"/>
                <a:gd name="T190" fmla="*/ 0 h 497"/>
                <a:gd name="T191" fmla="*/ 488 w 488"/>
                <a:gd name="T192" fmla="*/ 497 h 497"/>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488" h="497">
                  <a:moveTo>
                    <a:pt x="488" y="244"/>
                  </a:moveTo>
                  <a:lnTo>
                    <a:pt x="488" y="199"/>
                  </a:lnTo>
                  <a:lnTo>
                    <a:pt x="470" y="144"/>
                  </a:lnTo>
                  <a:lnTo>
                    <a:pt x="452" y="108"/>
                  </a:lnTo>
                  <a:lnTo>
                    <a:pt x="415" y="72"/>
                  </a:lnTo>
                  <a:lnTo>
                    <a:pt x="379" y="35"/>
                  </a:lnTo>
                  <a:lnTo>
                    <a:pt x="334" y="17"/>
                  </a:lnTo>
                  <a:lnTo>
                    <a:pt x="289" y="0"/>
                  </a:lnTo>
                  <a:lnTo>
                    <a:pt x="243" y="0"/>
                  </a:lnTo>
                  <a:lnTo>
                    <a:pt x="190" y="0"/>
                  </a:lnTo>
                  <a:lnTo>
                    <a:pt x="144" y="17"/>
                  </a:lnTo>
                  <a:lnTo>
                    <a:pt x="99" y="35"/>
                  </a:lnTo>
                  <a:lnTo>
                    <a:pt x="63" y="72"/>
                  </a:lnTo>
                  <a:lnTo>
                    <a:pt x="54" y="81"/>
                  </a:lnTo>
                  <a:lnTo>
                    <a:pt x="63" y="81"/>
                  </a:lnTo>
                  <a:lnTo>
                    <a:pt x="63" y="90"/>
                  </a:lnTo>
                  <a:lnTo>
                    <a:pt x="73" y="81"/>
                  </a:lnTo>
                  <a:lnTo>
                    <a:pt x="108" y="45"/>
                  </a:lnTo>
                  <a:lnTo>
                    <a:pt x="144" y="27"/>
                  </a:lnTo>
                  <a:lnTo>
                    <a:pt x="190" y="9"/>
                  </a:lnTo>
                  <a:lnTo>
                    <a:pt x="243" y="9"/>
                  </a:lnTo>
                  <a:lnTo>
                    <a:pt x="289" y="9"/>
                  </a:lnTo>
                  <a:lnTo>
                    <a:pt x="334" y="27"/>
                  </a:lnTo>
                  <a:lnTo>
                    <a:pt x="370" y="45"/>
                  </a:lnTo>
                  <a:lnTo>
                    <a:pt x="407" y="81"/>
                  </a:lnTo>
                  <a:lnTo>
                    <a:pt x="442" y="118"/>
                  </a:lnTo>
                  <a:lnTo>
                    <a:pt x="460" y="153"/>
                  </a:lnTo>
                  <a:lnTo>
                    <a:pt x="470" y="199"/>
                  </a:lnTo>
                  <a:lnTo>
                    <a:pt x="478" y="244"/>
                  </a:lnTo>
                  <a:lnTo>
                    <a:pt x="488" y="244"/>
                  </a:lnTo>
                  <a:lnTo>
                    <a:pt x="488" y="298"/>
                  </a:lnTo>
                  <a:lnTo>
                    <a:pt x="470" y="343"/>
                  </a:lnTo>
                  <a:lnTo>
                    <a:pt x="452" y="389"/>
                  </a:lnTo>
                  <a:lnTo>
                    <a:pt x="415" y="424"/>
                  </a:lnTo>
                  <a:lnTo>
                    <a:pt x="379" y="452"/>
                  </a:lnTo>
                  <a:lnTo>
                    <a:pt x="334" y="479"/>
                  </a:lnTo>
                  <a:lnTo>
                    <a:pt x="289" y="488"/>
                  </a:lnTo>
                  <a:lnTo>
                    <a:pt x="243" y="497"/>
                  </a:lnTo>
                  <a:lnTo>
                    <a:pt x="190" y="488"/>
                  </a:lnTo>
                  <a:lnTo>
                    <a:pt x="144" y="479"/>
                  </a:lnTo>
                  <a:lnTo>
                    <a:pt x="99" y="452"/>
                  </a:lnTo>
                  <a:lnTo>
                    <a:pt x="63" y="424"/>
                  </a:lnTo>
                  <a:lnTo>
                    <a:pt x="36" y="389"/>
                  </a:lnTo>
                  <a:lnTo>
                    <a:pt x="9" y="343"/>
                  </a:lnTo>
                  <a:lnTo>
                    <a:pt x="0" y="307"/>
                  </a:lnTo>
                  <a:lnTo>
                    <a:pt x="0" y="298"/>
                  </a:lnTo>
                  <a:lnTo>
                    <a:pt x="9" y="298"/>
                  </a:lnTo>
                  <a:lnTo>
                    <a:pt x="18" y="335"/>
                  </a:lnTo>
                  <a:lnTo>
                    <a:pt x="45" y="379"/>
                  </a:lnTo>
                  <a:lnTo>
                    <a:pt x="73" y="416"/>
                  </a:lnTo>
                  <a:lnTo>
                    <a:pt x="108" y="442"/>
                  </a:lnTo>
                  <a:lnTo>
                    <a:pt x="144" y="461"/>
                  </a:lnTo>
                  <a:lnTo>
                    <a:pt x="190" y="479"/>
                  </a:lnTo>
                  <a:lnTo>
                    <a:pt x="243" y="488"/>
                  </a:lnTo>
                  <a:lnTo>
                    <a:pt x="289" y="479"/>
                  </a:lnTo>
                  <a:lnTo>
                    <a:pt x="334" y="461"/>
                  </a:lnTo>
                  <a:lnTo>
                    <a:pt x="370" y="442"/>
                  </a:lnTo>
                  <a:lnTo>
                    <a:pt x="407" y="416"/>
                  </a:lnTo>
                  <a:lnTo>
                    <a:pt x="442" y="379"/>
                  </a:lnTo>
                  <a:lnTo>
                    <a:pt x="460" y="335"/>
                  </a:lnTo>
                  <a:lnTo>
                    <a:pt x="470" y="298"/>
                  </a:lnTo>
                  <a:lnTo>
                    <a:pt x="478" y="244"/>
                  </a:lnTo>
                  <a:lnTo>
                    <a:pt x="488" y="244"/>
                  </a:lnTo>
                  <a:close/>
                </a:path>
              </a:pathLst>
            </a:custGeom>
            <a:solidFill>
              <a:srgbClr val="9CFFFF"/>
            </a:solidFill>
            <a:ln w="9525">
              <a:noFill/>
              <a:round/>
              <a:headEnd/>
              <a:tailEnd/>
            </a:ln>
          </p:spPr>
          <p:txBody>
            <a:bodyPr>
              <a:prstTxWarp prst="textNoShape">
                <a:avLst/>
              </a:prstTxWarp>
            </a:bodyPr>
            <a:lstStyle/>
            <a:p>
              <a:endParaRPr lang="en-US"/>
            </a:p>
          </p:txBody>
        </p:sp>
        <p:sp>
          <p:nvSpPr>
            <p:cNvPr id="47357" name="Freeform 243"/>
            <p:cNvSpPr>
              <a:spLocks noChangeAspect="1"/>
            </p:cNvSpPr>
            <p:nvPr/>
          </p:nvSpPr>
          <p:spPr bwMode="auto">
            <a:xfrm>
              <a:off x="1296" y="2769"/>
              <a:ext cx="47" cy="48"/>
            </a:xfrm>
            <a:custGeom>
              <a:avLst/>
              <a:gdLst>
                <a:gd name="T0" fmla="*/ 469 w 469"/>
                <a:gd name="T1" fmla="*/ 235 h 479"/>
                <a:gd name="T2" fmla="*/ 461 w 469"/>
                <a:gd name="T3" fmla="*/ 190 h 479"/>
                <a:gd name="T4" fmla="*/ 451 w 469"/>
                <a:gd name="T5" fmla="*/ 144 h 479"/>
                <a:gd name="T6" fmla="*/ 433 w 469"/>
                <a:gd name="T7" fmla="*/ 109 h 479"/>
                <a:gd name="T8" fmla="*/ 398 w 469"/>
                <a:gd name="T9" fmla="*/ 72 h 479"/>
                <a:gd name="T10" fmla="*/ 361 w 469"/>
                <a:gd name="T11" fmla="*/ 36 h 479"/>
                <a:gd name="T12" fmla="*/ 325 w 469"/>
                <a:gd name="T13" fmla="*/ 18 h 479"/>
                <a:gd name="T14" fmla="*/ 280 w 469"/>
                <a:gd name="T15" fmla="*/ 0 h 479"/>
                <a:gd name="T16" fmla="*/ 234 w 469"/>
                <a:gd name="T17" fmla="*/ 0 h 479"/>
                <a:gd name="T18" fmla="*/ 181 w 469"/>
                <a:gd name="T19" fmla="*/ 0 h 479"/>
                <a:gd name="T20" fmla="*/ 135 w 469"/>
                <a:gd name="T21" fmla="*/ 18 h 479"/>
                <a:gd name="T22" fmla="*/ 99 w 469"/>
                <a:gd name="T23" fmla="*/ 36 h 479"/>
                <a:gd name="T24" fmla="*/ 64 w 469"/>
                <a:gd name="T25" fmla="*/ 72 h 479"/>
                <a:gd name="T26" fmla="*/ 54 w 469"/>
                <a:gd name="T27" fmla="*/ 81 h 479"/>
                <a:gd name="T28" fmla="*/ 54 w 469"/>
                <a:gd name="T29" fmla="*/ 91 h 479"/>
                <a:gd name="T30" fmla="*/ 64 w 469"/>
                <a:gd name="T31" fmla="*/ 91 h 479"/>
                <a:gd name="T32" fmla="*/ 72 w 469"/>
                <a:gd name="T33" fmla="*/ 81 h 479"/>
                <a:gd name="T34" fmla="*/ 108 w 469"/>
                <a:gd name="T35" fmla="*/ 54 h 479"/>
                <a:gd name="T36" fmla="*/ 145 w 469"/>
                <a:gd name="T37" fmla="*/ 26 h 479"/>
                <a:gd name="T38" fmla="*/ 190 w 469"/>
                <a:gd name="T39" fmla="*/ 18 h 479"/>
                <a:gd name="T40" fmla="*/ 234 w 469"/>
                <a:gd name="T41" fmla="*/ 8 h 479"/>
                <a:gd name="T42" fmla="*/ 280 w 469"/>
                <a:gd name="T43" fmla="*/ 18 h 479"/>
                <a:gd name="T44" fmla="*/ 316 w 469"/>
                <a:gd name="T45" fmla="*/ 26 h 479"/>
                <a:gd name="T46" fmla="*/ 361 w 469"/>
                <a:gd name="T47" fmla="*/ 54 h 479"/>
                <a:gd name="T48" fmla="*/ 388 w 469"/>
                <a:gd name="T49" fmla="*/ 81 h 479"/>
                <a:gd name="T50" fmla="*/ 415 w 469"/>
                <a:gd name="T51" fmla="*/ 109 h 479"/>
                <a:gd name="T52" fmla="*/ 443 w 469"/>
                <a:gd name="T53" fmla="*/ 154 h 479"/>
                <a:gd name="T54" fmla="*/ 451 w 469"/>
                <a:gd name="T55" fmla="*/ 190 h 479"/>
                <a:gd name="T56" fmla="*/ 461 w 469"/>
                <a:gd name="T57" fmla="*/ 235 h 479"/>
                <a:gd name="T58" fmla="*/ 469 w 469"/>
                <a:gd name="T59" fmla="*/ 235 h 479"/>
                <a:gd name="T60" fmla="*/ 461 w 469"/>
                <a:gd name="T61" fmla="*/ 289 h 479"/>
                <a:gd name="T62" fmla="*/ 451 w 469"/>
                <a:gd name="T63" fmla="*/ 326 h 479"/>
                <a:gd name="T64" fmla="*/ 433 w 469"/>
                <a:gd name="T65" fmla="*/ 370 h 479"/>
                <a:gd name="T66" fmla="*/ 398 w 469"/>
                <a:gd name="T67" fmla="*/ 407 h 479"/>
                <a:gd name="T68" fmla="*/ 361 w 469"/>
                <a:gd name="T69" fmla="*/ 433 h 479"/>
                <a:gd name="T70" fmla="*/ 325 w 469"/>
                <a:gd name="T71" fmla="*/ 452 h 479"/>
                <a:gd name="T72" fmla="*/ 280 w 469"/>
                <a:gd name="T73" fmla="*/ 470 h 479"/>
                <a:gd name="T74" fmla="*/ 234 w 469"/>
                <a:gd name="T75" fmla="*/ 479 h 479"/>
                <a:gd name="T76" fmla="*/ 181 w 469"/>
                <a:gd name="T77" fmla="*/ 470 h 479"/>
                <a:gd name="T78" fmla="*/ 135 w 469"/>
                <a:gd name="T79" fmla="*/ 452 h 479"/>
                <a:gd name="T80" fmla="*/ 99 w 469"/>
                <a:gd name="T81" fmla="*/ 433 h 479"/>
                <a:gd name="T82" fmla="*/ 64 w 469"/>
                <a:gd name="T83" fmla="*/ 407 h 479"/>
                <a:gd name="T84" fmla="*/ 36 w 469"/>
                <a:gd name="T85" fmla="*/ 370 h 479"/>
                <a:gd name="T86" fmla="*/ 9 w 469"/>
                <a:gd name="T87" fmla="*/ 326 h 479"/>
                <a:gd name="T88" fmla="*/ 0 w 469"/>
                <a:gd name="T89" fmla="*/ 289 h 479"/>
                <a:gd name="T90" fmla="*/ 9 w 469"/>
                <a:gd name="T91" fmla="*/ 289 h 479"/>
                <a:gd name="T92" fmla="*/ 9 w 469"/>
                <a:gd name="T93" fmla="*/ 280 h 479"/>
                <a:gd name="T94" fmla="*/ 27 w 469"/>
                <a:gd name="T95" fmla="*/ 326 h 479"/>
                <a:gd name="T96" fmla="*/ 45 w 469"/>
                <a:gd name="T97" fmla="*/ 362 h 479"/>
                <a:gd name="T98" fmla="*/ 72 w 469"/>
                <a:gd name="T99" fmla="*/ 397 h 479"/>
                <a:gd name="T100" fmla="*/ 108 w 469"/>
                <a:gd name="T101" fmla="*/ 425 h 479"/>
                <a:gd name="T102" fmla="*/ 145 w 469"/>
                <a:gd name="T103" fmla="*/ 443 h 479"/>
                <a:gd name="T104" fmla="*/ 190 w 469"/>
                <a:gd name="T105" fmla="*/ 461 h 479"/>
                <a:gd name="T106" fmla="*/ 234 w 469"/>
                <a:gd name="T107" fmla="*/ 461 h 479"/>
                <a:gd name="T108" fmla="*/ 280 w 469"/>
                <a:gd name="T109" fmla="*/ 461 h 479"/>
                <a:gd name="T110" fmla="*/ 316 w 469"/>
                <a:gd name="T111" fmla="*/ 443 h 479"/>
                <a:gd name="T112" fmla="*/ 361 w 469"/>
                <a:gd name="T113" fmla="*/ 425 h 479"/>
                <a:gd name="T114" fmla="*/ 388 w 469"/>
                <a:gd name="T115" fmla="*/ 397 h 479"/>
                <a:gd name="T116" fmla="*/ 415 w 469"/>
                <a:gd name="T117" fmla="*/ 362 h 479"/>
                <a:gd name="T118" fmla="*/ 443 w 469"/>
                <a:gd name="T119" fmla="*/ 326 h 479"/>
                <a:gd name="T120" fmla="*/ 451 w 469"/>
                <a:gd name="T121" fmla="*/ 280 h 479"/>
                <a:gd name="T122" fmla="*/ 461 w 469"/>
                <a:gd name="T123" fmla="*/ 235 h 479"/>
                <a:gd name="T124" fmla="*/ 469 w 469"/>
                <a:gd name="T125" fmla="*/ 235 h 47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469"/>
                <a:gd name="T190" fmla="*/ 0 h 479"/>
                <a:gd name="T191" fmla="*/ 469 w 469"/>
                <a:gd name="T192" fmla="*/ 479 h 47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469" h="479">
                  <a:moveTo>
                    <a:pt x="469" y="235"/>
                  </a:moveTo>
                  <a:lnTo>
                    <a:pt x="461" y="190"/>
                  </a:lnTo>
                  <a:lnTo>
                    <a:pt x="451" y="144"/>
                  </a:lnTo>
                  <a:lnTo>
                    <a:pt x="433" y="109"/>
                  </a:lnTo>
                  <a:lnTo>
                    <a:pt x="398" y="72"/>
                  </a:lnTo>
                  <a:lnTo>
                    <a:pt x="361" y="36"/>
                  </a:lnTo>
                  <a:lnTo>
                    <a:pt x="325" y="18"/>
                  </a:lnTo>
                  <a:lnTo>
                    <a:pt x="280" y="0"/>
                  </a:lnTo>
                  <a:lnTo>
                    <a:pt x="234" y="0"/>
                  </a:lnTo>
                  <a:lnTo>
                    <a:pt x="181" y="0"/>
                  </a:lnTo>
                  <a:lnTo>
                    <a:pt x="135" y="18"/>
                  </a:lnTo>
                  <a:lnTo>
                    <a:pt x="99" y="36"/>
                  </a:lnTo>
                  <a:lnTo>
                    <a:pt x="64" y="72"/>
                  </a:lnTo>
                  <a:lnTo>
                    <a:pt x="54" y="81"/>
                  </a:lnTo>
                  <a:lnTo>
                    <a:pt x="54" y="91"/>
                  </a:lnTo>
                  <a:lnTo>
                    <a:pt x="64" y="91"/>
                  </a:lnTo>
                  <a:lnTo>
                    <a:pt x="72" y="81"/>
                  </a:lnTo>
                  <a:lnTo>
                    <a:pt x="108" y="54"/>
                  </a:lnTo>
                  <a:lnTo>
                    <a:pt x="145" y="26"/>
                  </a:lnTo>
                  <a:lnTo>
                    <a:pt x="190" y="18"/>
                  </a:lnTo>
                  <a:lnTo>
                    <a:pt x="234" y="8"/>
                  </a:lnTo>
                  <a:lnTo>
                    <a:pt x="280" y="18"/>
                  </a:lnTo>
                  <a:lnTo>
                    <a:pt x="316" y="26"/>
                  </a:lnTo>
                  <a:lnTo>
                    <a:pt x="361" y="54"/>
                  </a:lnTo>
                  <a:lnTo>
                    <a:pt x="388" y="81"/>
                  </a:lnTo>
                  <a:lnTo>
                    <a:pt x="415" y="109"/>
                  </a:lnTo>
                  <a:lnTo>
                    <a:pt x="443" y="154"/>
                  </a:lnTo>
                  <a:lnTo>
                    <a:pt x="451" y="190"/>
                  </a:lnTo>
                  <a:lnTo>
                    <a:pt x="461" y="235"/>
                  </a:lnTo>
                  <a:lnTo>
                    <a:pt x="469" y="235"/>
                  </a:lnTo>
                  <a:lnTo>
                    <a:pt x="461" y="289"/>
                  </a:lnTo>
                  <a:lnTo>
                    <a:pt x="451" y="326"/>
                  </a:lnTo>
                  <a:lnTo>
                    <a:pt x="433" y="370"/>
                  </a:lnTo>
                  <a:lnTo>
                    <a:pt x="398" y="407"/>
                  </a:lnTo>
                  <a:lnTo>
                    <a:pt x="361" y="433"/>
                  </a:lnTo>
                  <a:lnTo>
                    <a:pt x="325" y="452"/>
                  </a:lnTo>
                  <a:lnTo>
                    <a:pt x="280" y="470"/>
                  </a:lnTo>
                  <a:lnTo>
                    <a:pt x="234" y="479"/>
                  </a:lnTo>
                  <a:lnTo>
                    <a:pt x="181" y="470"/>
                  </a:lnTo>
                  <a:lnTo>
                    <a:pt x="135" y="452"/>
                  </a:lnTo>
                  <a:lnTo>
                    <a:pt x="99" y="433"/>
                  </a:lnTo>
                  <a:lnTo>
                    <a:pt x="64" y="407"/>
                  </a:lnTo>
                  <a:lnTo>
                    <a:pt x="36" y="370"/>
                  </a:lnTo>
                  <a:lnTo>
                    <a:pt x="9" y="326"/>
                  </a:lnTo>
                  <a:lnTo>
                    <a:pt x="0" y="289"/>
                  </a:lnTo>
                  <a:lnTo>
                    <a:pt x="9" y="289"/>
                  </a:lnTo>
                  <a:lnTo>
                    <a:pt x="9" y="280"/>
                  </a:lnTo>
                  <a:lnTo>
                    <a:pt x="27" y="326"/>
                  </a:lnTo>
                  <a:lnTo>
                    <a:pt x="45" y="362"/>
                  </a:lnTo>
                  <a:lnTo>
                    <a:pt x="72" y="397"/>
                  </a:lnTo>
                  <a:lnTo>
                    <a:pt x="108" y="425"/>
                  </a:lnTo>
                  <a:lnTo>
                    <a:pt x="145" y="443"/>
                  </a:lnTo>
                  <a:lnTo>
                    <a:pt x="190" y="461"/>
                  </a:lnTo>
                  <a:lnTo>
                    <a:pt x="234" y="461"/>
                  </a:lnTo>
                  <a:lnTo>
                    <a:pt x="280" y="461"/>
                  </a:lnTo>
                  <a:lnTo>
                    <a:pt x="316" y="443"/>
                  </a:lnTo>
                  <a:lnTo>
                    <a:pt x="361" y="425"/>
                  </a:lnTo>
                  <a:lnTo>
                    <a:pt x="388" y="397"/>
                  </a:lnTo>
                  <a:lnTo>
                    <a:pt x="415" y="362"/>
                  </a:lnTo>
                  <a:lnTo>
                    <a:pt x="443" y="326"/>
                  </a:lnTo>
                  <a:lnTo>
                    <a:pt x="451" y="280"/>
                  </a:lnTo>
                  <a:lnTo>
                    <a:pt x="461" y="235"/>
                  </a:lnTo>
                  <a:lnTo>
                    <a:pt x="469" y="235"/>
                  </a:lnTo>
                  <a:close/>
                </a:path>
              </a:pathLst>
            </a:custGeom>
            <a:solidFill>
              <a:srgbClr val="A1FFFF"/>
            </a:solidFill>
            <a:ln w="9525">
              <a:noFill/>
              <a:round/>
              <a:headEnd/>
              <a:tailEnd/>
            </a:ln>
          </p:spPr>
          <p:txBody>
            <a:bodyPr>
              <a:prstTxWarp prst="textNoShape">
                <a:avLst/>
              </a:prstTxWarp>
            </a:bodyPr>
            <a:lstStyle/>
            <a:p>
              <a:endParaRPr lang="en-US"/>
            </a:p>
          </p:txBody>
        </p:sp>
        <p:sp>
          <p:nvSpPr>
            <p:cNvPr id="47358" name="Freeform 244"/>
            <p:cNvSpPr>
              <a:spLocks noChangeAspect="1"/>
            </p:cNvSpPr>
            <p:nvPr/>
          </p:nvSpPr>
          <p:spPr bwMode="auto">
            <a:xfrm>
              <a:off x="1297" y="2770"/>
              <a:ext cx="45" cy="46"/>
            </a:xfrm>
            <a:custGeom>
              <a:avLst/>
              <a:gdLst>
                <a:gd name="T0" fmla="*/ 442 w 452"/>
                <a:gd name="T1" fmla="*/ 182 h 453"/>
                <a:gd name="T2" fmla="*/ 406 w 452"/>
                <a:gd name="T3" fmla="*/ 101 h 453"/>
                <a:gd name="T4" fmla="*/ 352 w 452"/>
                <a:gd name="T5" fmla="*/ 46 h 453"/>
                <a:gd name="T6" fmla="*/ 271 w 452"/>
                <a:gd name="T7" fmla="*/ 10 h 453"/>
                <a:gd name="T8" fmla="*/ 181 w 452"/>
                <a:gd name="T9" fmla="*/ 10 h 453"/>
                <a:gd name="T10" fmla="*/ 99 w 452"/>
                <a:gd name="T11" fmla="*/ 46 h 453"/>
                <a:gd name="T12" fmla="*/ 55 w 452"/>
                <a:gd name="T13" fmla="*/ 83 h 453"/>
                <a:gd name="T14" fmla="*/ 55 w 452"/>
                <a:gd name="T15" fmla="*/ 101 h 453"/>
                <a:gd name="T16" fmla="*/ 99 w 452"/>
                <a:gd name="T17" fmla="*/ 55 h 453"/>
                <a:gd name="T18" fmla="*/ 181 w 452"/>
                <a:gd name="T19" fmla="*/ 18 h 453"/>
                <a:gd name="T20" fmla="*/ 262 w 452"/>
                <a:gd name="T21" fmla="*/ 18 h 453"/>
                <a:gd name="T22" fmla="*/ 343 w 452"/>
                <a:gd name="T23" fmla="*/ 55 h 453"/>
                <a:gd name="T24" fmla="*/ 397 w 452"/>
                <a:gd name="T25" fmla="*/ 109 h 453"/>
                <a:gd name="T26" fmla="*/ 434 w 452"/>
                <a:gd name="T27" fmla="*/ 190 h 453"/>
                <a:gd name="T28" fmla="*/ 452 w 452"/>
                <a:gd name="T29" fmla="*/ 227 h 453"/>
                <a:gd name="T30" fmla="*/ 434 w 452"/>
                <a:gd name="T31" fmla="*/ 318 h 453"/>
                <a:gd name="T32" fmla="*/ 379 w 452"/>
                <a:gd name="T33" fmla="*/ 389 h 453"/>
                <a:gd name="T34" fmla="*/ 307 w 452"/>
                <a:gd name="T35" fmla="*/ 435 h 453"/>
                <a:gd name="T36" fmla="*/ 225 w 452"/>
                <a:gd name="T37" fmla="*/ 453 h 453"/>
                <a:gd name="T38" fmla="*/ 136 w 452"/>
                <a:gd name="T39" fmla="*/ 435 h 453"/>
                <a:gd name="T40" fmla="*/ 63 w 452"/>
                <a:gd name="T41" fmla="*/ 389 h 453"/>
                <a:gd name="T42" fmla="*/ 18 w 452"/>
                <a:gd name="T43" fmla="*/ 318 h 453"/>
                <a:gd name="T44" fmla="*/ 9 w 452"/>
                <a:gd name="T45" fmla="*/ 272 h 453"/>
                <a:gd name="T46" fmla="*/ 18 w 452"/>
                <a:gd name="T47" fmla="*/ 263 h 453"/>
                <a:gd name="T48" fmla="*/ 27 w 452"/>
                <a:gd name="T49" fmla="*/ 308 h 453"/>
                <a:gd name="T50" fmla="*/ 72 w 452"/>
                <a:gd name="T51" fmla="*/ 381 h 453"/>
                <a:gd name="T52" fmla="*/ 144 w 452"/>
                <a:gd name="T53" fmla="*/ 425 h 453"/>
                <a:gd name="T54" fmla="*/ 225 w 452"/>
                <a:gd name="T55" fmla="*/ 444 h 453"/>
                <a:gd name="T56" fmla="*/ 307 w 452"/>
                <a:gd name="T57" fmla="*/ 425 h 453"/>
                <a:gd name="T58" fmla="*/ 371 w 452"/>
                <a:gd name="T59" fmla="*/ 381 h 453"/>
                <a:gd name="T60" fmla="*/ 415 w 452"/>
                <a:gd name="T61" fmla="*/ 308 h 453"/>
                <a:gd name="T62" fmla="*/ 434 w 452"/>
                <a:gd name="T63" fmla="*/ 227 h 45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52"/>
                <a:gd name="T97" fmla="*/ 0 h 453"/>
                <a:gd name="T98" fmla="*/ 452 w 452"/>
                <a:gd name="T99" fmla="*/ 453 h 453"/>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52" h="453">
                  <a:moveTo>
                    <a:pt x="452" y="227"/>
                  </a:moveTo>
                  <a:lnTo>
                    <a:pt x="442" y="182"/>
                  </a:lnTo>
                  <a:lnTo>
                    <a:pt x="434" y="146"/>
                  </a:lnTo>
                  <a:lnTo>
                    <a:pt x="406" y="101"/>
                  </a:lnTo>
                  <a:lnTo>
                    <a:pt x="379" y="73"/>
                  </a:lnTo>
                  <a:lnTo>
                    <a:pt x="352" y="46"/>
                  </a:lnTo>
                  <a:lnTo>
                    <a:pt x="307" y="18"/>
                  </a:lnTo>
                  <a:lnTo>
                    <a:pt x="271" y="10"/>
                  </a:lnTo>
                  <a:lnTo>
                    <a:pt x="225" y="0"/>
                  </a:lnTo>
                  <a:lnTo>
                    <a:pt x="181" y="10"/>
                  </a:lnTo>
                  <a:lnTo>
                    <a:pt x="136" y="18"/>
                  </a:lnTo>
                  <a:lnTo>
                    <a:pt x="99" y="46"/>
                  </a:lnTo>
                  <a:lnTo>
                    <a:pt x="63" y="73"/>
                  </a:lnTo>
                  <a:lnTo>
                    <a:pt x="55" y="83"/>
                  </a:lnTo>
                  <a:lnTo>
                    <a:pt x="55" y="91"/>
                  </a:lnTo>
                  <a:lnTo>
                    <a:pt x="55" y="101"/>
                  </a:lnTo>
                  <a:lnTo>
                    <a:pt x="72" y="83"/>
                  </a:lnTo>
                  <a:lnTo>
                    <a:pt x="99" y="55"/>
                  </a:lnTo>
                  <a:lnTo>
                    <a:pt x="144" y="37"/>
                  </a:lnTo>
                  <a:lnTo>
                    <a:pt x="181" y="18"/>
                  </a:lnTo>
                  <a:lnTo>
                    <a:pt x="225" y="18"/>
                  </a:lnTo>
                  <a:lnTo>
                    <a:pt x="262" y="18"/>
                  </a:lnTo>
                  <a:lnTo>
                    <a:pt x="307" y="37"/>
                  </a:lnTo>
                  <a:lnTo>
                    <a:pt x="343" y="55"/>
                  </a:lnTo>
                  <a:lnTo>
                    <a:pt x="371" y="83"/>
                  </a:lnTo>
                  <a:lnTo>
                    <a:pt x="397" y="109"/>
                  </a:lnTo>
                  <a:lnTo>
                    <a:pt x="415" y="146"/>
                  </a:lnTo>
                  <a:lnTo>
                    <a:pt x="434" y="190"/>
                  </a:lnTo>
                  <a:lnTo>
                    <a:pt x="434" y="227"/>
                  </a:lnTo>
                  <a:lnTo>
                    <a:pt x="452" y="227"/>
                  </a:lnTo>
                  <a:lnTo>
                    <a:pt x="442" y="272"/>
                  </a:lnTo>
                  <a:lnTo>
                    <a:pt x="434" y="318"/>
                  </a:lnTo>
                  <a:lnTo>
                    <a:pt x="406" y="354"/>
                  </a:lnTo>
                  <a:lnTo>
                    <a:pt x="379" y="389"/>
                  </a:lnTo>
                  <a:lnTo>
                    <a:pt x="352" y="417"/>
                  </a:lnTo>
                  <a:lnTo>
                    <a:pt x="307" y="435"/>
                  </a:lnTo>
                  <a:lnTo>
                    <a:pt x="271" y="453"/>
                  </a:lnTo>
                  <a:lnTo>
                    <a:pt x="225" y="453"/>
                  </a:lnTo>
                  <a:lnTo>
                    <a:pt x="181" y="453"/>
                  </a:lnTo>
                  <a:lnTo>
                    <a:pt x="136" y="435"/>
                  </a:lnTo>
                  <a:lnTo>
                    <a:pt x="99" y="417"/>
                  </a:lnTo>
                  <a:lnTo>
                    <a:pt x="63" y="389"/>
                  </a:lnTo>
                  <a:lnTo>
                    <a:pt x="36" y="354"/>
                  </a:lnTo>
                  <a:lnTo>
                    <a:pt x="18" y="318"/>
                  </a:lnTo>
                  <a:lnTo>
                    <a:pt x="0" y="272"/>
                  </a:lnTo>
                  <a:lnTo>
                    <a:pt x="9" y="272"/>
                  </a:lnTo>
                  <a:lnTo>
                    <a:pt x="9" y="263"/>
                  </a:lnTo>
                  <a:lnTo>
                    <a:pt x="18" y="263"/>
                  </a:lnTo>
                  <a:lnTo>
                    <a:pt x="18" y="272"/>
                  </a:lnTo>
                  <a:lnTo>
                    <a:pt x="27" y="308"/>
                  </a:lnTo>
                  <a:lnTo>
                    <a:pt x="45" y="344"/>
                  </a:lnTo>
                  <a:lnTo>
                    <a:pt x="72" y="381"/>
                  </a:lnTo>
                  <a:lnTo>
                    <a:pt x="99" y="407"/>
                  </a:lnTo>
                  <a:lnTo>
                    <a:pt x="144" y="425"/>
                  </a:lnTo>
                  <a:lnTo>
                    <a:pt x="181" y="435"/>
                  </a:lnTo>
                  <a:lnTo>
                    <a:pt x="225" y="444"/>
                  </a:lnTo>
                  <a:lnTo>
                    <a:pt x="262" y="435"/>
                  </a:lnTo>
                  <a:lnTo>
                    <a:pt x="307" y="425"/>
                  </a:lnTo>
                  <a:lnTo>
                    <a:pt x="343" y="407"/>
                  </a:lnTo>
                  <a:lnTo>
                    <a:pt x="371" y="381"/>
                  </a:lnTo>
                  <a:lnTo>
                    <a:pt x="397" y="344"/>
                  </a:lnTo>
                  <a:lnTo>
                    <a:pt x="415" y="308"/>
                  </a:lnTo>
                  <a:lnTo>
                    <a:pt x="434" y="272"/>
                  </a:lnTo>
                  <a:lnTo>
                    <a:pt x="434" y="227"/>
                  </a:lnTo>
                  <a:lnTo>
                    <a:pt x="452" y="227"/>
                  </a:lnTo>
                  <a:close/>
                </a:path>
              </a:pathLst>
            </a:custGeom>
            <a:solidFill>
              <a:srgbClr val="A6FFFF"/>
            </a:solidFill>
            <a:ln w="9525">
              <a:noFill/>
              <a:round/>
              <a:headEnd/>
              <a:tailEnd/>
            </a:ln>
          </p:spPr>
          <p:txBody>
            <a:bodyPr>
              <a:prstTxWarp prst="textNoShape">
                <a:avLst/>
              </a:prstTxWarp>
            </a:bodyPr>
            <a:lstStyle/>
            <a:p>
              <a:endParaRPr lang="en-US"/>
            </a:p>
          </p:txBody>
        </p:sp>
        <p:sp>
          <p:nvSpPr>
            <p:cNvPr id="47359" name="Freeform 245"/>
            <p:cNvSpPr>
              <a:spLocks noChangeAspect="1"/>
            </p:cNvSpPr>
            <p:nvPr/>
          </p:nvSpPr>
          <p:spPr bwMode="auto">
            <a:xfrm>
              <a:off x="1299" y="2772"/>
              <a:ext cx="42" cy="43"/>
            </a:xfrm>
            <a:custGeom>
              <a:avLst/>
              <a:gdLst>
                <a:gd name="T0" fmla="*/ 416 w 416"/>
                <a:gd name="T1" fmla="*/ 172 h 426"/>
                <a:gd name="T2" fmla="*/ 379 w 416"/>
                <a:gd name="T3" fmla="*/ 91 h 426"/>
                <a:gd name="T4" fmla="*/ 325 w 416"/>
                <a:gd name="T5" fmla="*/ 37 h 426"/>
                <a:gd name="T6" fmla="*/ 244 w 416"/>
                <a:gd name="T7" fmla="*/ 0 h 426"/>
                <a:gd name="T8" fmla="*/ 163 w 416"/>
                <a:gd name="T9" fmla="*/ 0 h 426"/>
                <a:gd name="T10" fmla="*/ 81 w 416"/>
                <a:gd name="T11" fmla="*/ 37 h 426"/>
                <a:gd name="T12" fmla="*/ 37 w 416"/>
                <a:gd name="T13" fmla="*/ 83 h 426"/>
                <a:gd name="T14" fmla="*/ 45 w 416"/>
                <a:gd name="T15" fmla="*/ 91 h 426"/>
                <a:gd name="T16" fmla="*/ 90 w 416"/>
                <a:gd name="T17" fmla="*/ 46 h 426"/>
                <a:gd name="T18" fmla="*/ 163 w 416"/>
                <a:gd name="T19" fmla="*/ 19 h 426"/>
                <a:gd name="T20" fmla="*/ 244 w 416"/>
                <a:gd name="T21" fmla="*/ 19 h 426"/>
                <a:gd name="T22" fmla="*/ 316 w 416"/>
                <a:gd name="T23" fmla="*/ 46 h 426"/>
                <a:gd name="T24" fmla="*/ 371 w 416"/>
                <a:gd name="T25" fmla="*/ 101 h 426"/>
                <a:gd name="T26" fmla="*/ 397 w 416"/>
                <a:gd name="T27" fmla="*/ 172 h 426"/>
                <a:gd name="T28" fmla="*/ 416 w 416"/>
                <a:gd name="T29" fmla="*/ 209 h 426"/>
                <a:gd name="T30" fmla="*/ 397 w 416"/>
                <a:gd name="T31" fmla="*/ 290 h 426"/>
                <a:gd name="T32" fmla="*/ 353 w 416"/>
                <a:gd name="T33" fmla="*/ 363 h 426"/>
                <a:gd name="T34" fmla="*/ 289 w 416"/>
                <a:gd name="T35" fmla="*/ 407 h 426"/>
                <a:gd name="T36" fmla="*/ 207 w 416"/>
                <a:gd name="T37" fmla="*/ 426 h 426"/>
                <a:gd name="T38" fmla="*/ 126 w 416"/>
                <a:gd name="T39" fmla="*/ 407 h 426"/>
                <a:gd name="T40" fmla="*/ 54 w 416"/>
                <a:gd name="T41" fmla="*/ 363 h 426"/>
                <a:gd name="T42" fmla="*/ 9 w 416"/>
                <a:gd name="T43" fmla="*/ 290 h 426"/>
                <a:gd name="T44" fmla="*/ 0 w 416"/>
                <a:gd name="T45" fmla="*/ 245 h 426"/>
                <a:gd name="T46" fmla="*/ 9 w 416"/>
                <a:gd name="T47" fmla="*/ 254 h 426"/>
                <a:gd name="T48" fmla="*/ 37 w 416"/>
                <a:gd name="T49" fmla="*/ 326 h 426"/>
                <a:gd name="T50" fmla="*/ 90 w 416"/>
                <a:gd name="T51" fmla="*/ 381 h 426"/>
                <a:gd name="T52" fmla="*/ 163 w 416"/>
                <a:gd name="T53" fmla="*/ 407 h 426"/>
                <a:gd name="T54" fmla="*/ 244 w 416"/>
                <a:gd name="T55" fmla="*/ 407 h 426"/>
                <a:gd name="T56" fmla="*/ 316 w 416"/>
                <a:gd name="T57" fmla="*/ 381 h 426"/>
                <a:gd name="T58" fmla="*/ 371 w 416"/>
                <a:gd name="T59" fmla="*/ 326 h 426"/>
                <a:gd name="T60" fmla="*/ 397 w 416"/>
                <a:gd name="T61" fmla="*/ 254 h 426"/>
                <a:gd name="T62" fmla="*/ 416 w 416"/>
                <a:gd name="T63" fmla="*/ 209 h 42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16"/>
                <a:gd name="T97" fmla="*/ 0 h 426"/>
                <a:gd name="T98" fmla="*/ 416 w 416"/>
                <a:gd name="T99" fmla="*/ 426 h 42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16" h="426">
                  <a:moveTo>
                    <a:pt x="416" y="209"/>
                  </a:moveTo>
                  <a:lnTo>
                    <a:pt x="416" y="172"/>
                  </a:lnTo>
                  <a:lnTo>
                    <a:pt x="397" y="128"/>
                  </a:lnTo>
                  <a:lnTo>
                    <a:pt x="379" y="91"/>
                  </a:lnTo>
                  <a:lnTo>
                    <a:pt x="353" y="65"/>
                  </a:lnTo>
                  <a:lnTo>
                    <a:pt x="325" y="37"/>
                  </a:lnTo>
                  <a:lnTo>
                    <a:pt x="289" y="19"/>
                  </a:lnTo>
                  <a:lnTo>
                    <a:pt x="244" y="0"/>
                  </a:lnTo>
                  <a:lnTo>
                    <a:pt x="207" y="0"/>
                  </a:lnTo>
                  <a:lnTo>
                    <a:pt x="163" y="0"/>
                  </a:lnTo>
                  <a:lnTo>
                    <a:pt x="126" y="19"/>
                  </a:lnTo>
                  <a:lnTo>
                    <a:pt x="81" y="37"/>
                  </a:lnTo>
                  <a:lnTo>
                    <a:pt x="54" y="65"/>
                  </a:lnTo>
                  <a:lnTo>
                    <a:pt x="37" y="83"/>
                  </a:lnTo>
                  <a:lnTo>
                    <a:pt x="45" y="83"/>
                  </a:lnTo>
                  <a:lnTo>
                    <a:pt x="45" y="91"/>
                  </a:lnTo>
                  <a:lnTo>
                    <a:pt x="63" y="73"/>
                  </a:lnTo>
                  <a:lnTo>
                    <a:pt x="90" y="46"/>
                  </a:lnTo>
                  <a:lnTo>
                    <a:pt x="126" y="28"/>
                  </a:lnTo>
                  <a:lnTo>
                    <a:pt x="163" y="19"/>
                  </a:lnTo>
                  <a:lnTo>
                    <a:pt x="207" y="10"/>
                  </a:lnTo>
                  <a:lnTo>
                    <a:pt x="244" y="19"/>
                  </a:lnTo>
                  <a:lnTo>
                    <a:pt x="280" y="28"/>
                  </a:lnTo>
                  <a:lnTo>
                    <a:pt x="316" y="46"/>
                  </a:lnTo>
                  <a:lnTo>
                    <a:pt x="343" y="73"/>
                  </a:lnTo>
                  <a:lnTo>
                    <a:pt x="371" y="101"/>
                  </a:lnTo>
                  <a:lnTo>
                    <a:pt x="388" y="136"/>
                  </a:lnTo>
                  <a:lnTo>
                    <a:pt x="397" y="172"/>
                  </a:lnTo>
                  <a:lnTo>
                    <a:pt x="406" y="209"/>
                  </a:lnTo>
                  <a:lnTo>
                    <a:pt x="416" y="209"/>
                  </a:lnTo>
                  <a:lnTo>
                    <a:pt x="416" y="254"/>
                  </a:lnTo>
                  <a:lnTo>
                    <a:pt x="397" y="290"/>
                  </a:lnTo>
                  <a:lnTo>
                    <a:pt x="379" y="326"/>
                  </a:lnTo>
                  <a:lnTo>
                    <a:pt x="353" y="363"/>
                  </a:lnTo>
                  <a:lnTo>
                    <a:pt x="325" y="389"/>
                  </a:lnTo>
                  <a:lnTo>
                    <a:pt x="289" y="407"/>
                  </a:lnTo>
                  <a:lnTo>
                    <a:pt x="244" y="417"/>
                  </a:lnTo>
                  <a:lnTo>
                    <a:pt x="207" y="426"/>
                  </a:lnTo>
                  <a:lnTo>
                    <a:pt x="163" y="417"/>
                  </a:lnTo>
                  <a:lnTo>
                    <a:pt x="126" y="407"/>
                  </a:lnTo>
                  <a:lnTo>
                    <a:pt x="81" y="389"/>
                  </a:lnTo>
                  <a:lnTo>
                    <a:pt x="54" y="363"/>
                  </a:lnTo>
                  <a:lnTo>
                    <a:pt x="27" y="326"/>
                  </a:lnTo>
                  <a:lnTo>
                    <a:pt x="9" y="290"/>
                  </a:lnTo>
                  <a:lnTo>
                    <a:pt x="0" y="254"/>
                  </a:lnTo>
                  <a:lnTo>
                    <a:pt x="0" y="245"/>
                  </a:lnTo>
                  <a:lnTo>
                    <a:pt x="9" y="235"/>
                  </a:lnTo>
                  <a:lnTo>
                    <a:pt x="9" y="254"/>
                  </a:lnTo>
                  <a:lnTo>
                    <a:pt x="18" y="290"/>
                  </a:lnTo>
                  <a:lnTo>
                    <a:pt x="37" y="326"/>
                  </a:lnTo>
                  <a:lnTo>
                    <a:pt x="63" y="354"/>
                  </a:lnTo>
                  <a:lnTo>
                    <a:pt x="90" y="381"/>
                  </a:lnTo>
                  <a:lnTo>
                    <a:pt x="126" y="399"/>
                  </a:lnTo>
                  <a:lnTo>
                    <a:pt x="163" y="407"/>
                  </a:lnTo>
                  <a:lnTo>
                    <a:pt x="207" y="407"/>
                  </a:lnTo>
                  <a:lnTo>
                    <a:pt x="244" y="407"/>
                  </a:lnTo>
                  <a:lnTo>
                    <a:pt x="280" y="399"/>
                  </a:lnTo>
                  <a:lnTo>
                    <a:pt x="316" y="381"/>
                  </a:lnTo>
                  <a:lnTo>
                    <a:pt x="343" y="354"/>
                  </a:lnTo>
                  <a:lnTo>
                    <a:pt x="371" y="326"/>
                  </a:lnTo>
                  <a:lnTo>
                    <a:pt x="388" y="290"/>
                  </a:lnTo>
                  <a:lnTo>
                    <a:pt x="397" y="254"/>
                  </a:lnTo>
                  <a:lnTo>
                    <a:pt x="406" y="209"/>
                  </a:lnTo>
                  <a:lnTo>
                    <a:pt x="416" y="209"/>
                  </a:lnTo>
                  <a:close/>
                </a:path>
              </a:pathLst>
            </a:custGeom>
            <a:solidFill>
              <a:srgbClr val="ABFFFF"/>
            </a:solidFill>
            <a:ln w="9525">
              <a:noFill/>
              <a:round/>
              <a:headEnd/>
              <a:tailEnd/>
            </a:ln>
          </p:spPr>
          <p:txBody>
            <a:bodyPr>
              <a:prstTxWarp prst="textNoShape">
                <a:avLst/>
              </a:prstTxWarp>
            </a:bodyPr>
            <a:lstStyle/>
            <a:p>
              <a:endParaRPr lang="en-US"/>
            </a:p>
          </p:txBody>
        </p:sp>
        <p:sp>
          <p:nvSpPr>
            <p:cNvPr id="47360" name="Freeform 246"/>
            <p:cNvSpPr>
              <a:spLocks noChangeAspect="1"/>
            </p:cNvSpPr>
            <p:nvPr/>
          </p:nvSpPr>
          <p:spPr bwMode="auto">
            <a:xfrm>
              <a:off x="1300" y="2773"/>
              <a:ext cx="40" cy="40"/>
            </a:xfrm>
            <a:custGeom>
              <a:avLst/>
              <a:gdLst>
                <a:gd name="T0" fmla="*/ 388 w 397"/>
                <a:gd name="T1" fmla="*/ 162 h 397"/>
                <a:gd name="T2" fmla="*/ 362 w 397"/>
                <a:gd name="T3" fmla="*/ 91 h 397"/>
                <a:gd name="T4" fmla="*/ 307 w 397"/>
                <a:gd name="T5" fmla="*/ 36 h 397"/>
                <a:gd name="T6" fmla="*/ 235 w 397"/>
                <a:gd name="T7" fmla="*/ 9 h 397"/>
                <a:gd name="T8" fmla="*/ 154 w 397"/>
                <a:gd name="T9" fmla="*/ 9 h 397"/>
                <a:gd name="T10" fmla="*/ 81 w 397"/>
                <a:gd name="T11" fmla="*/ 36 h 397"/>
                <a:gd name="T12" fmla="*/ 36 w 397"/>
                <a:gd name="T13" fmla="*/ 81 h 397"/>
                <a:gd name="T14" fmla="*/ 36 w 397"/>
                <a:gd name="T15" fmla="*/ 99 h 397"/>
                <a:gd name="T16" fmla="*/ 91 w 397"/>
                <a:gd name="T17" fmla="*/ 45 h 397"/>
                <a:gd name="T18" fmla="*/ 154 w 397"/>
                <a:gd name="T19" fmla="*/ 18 h 397"/>
                <a:gd name="T20" fmla="*/ 235 w 397"/>
                <a:gd name="T21" fmla="*/ 18 h 397"/>
                <a:gd name="T22" fmla="*/ 298 w 397"/>
                <a:gd name="T23" fmla="*/ 45 h 397"/>
                <a:gd name="T24" fmla="*/ 352 w 397"/>
                <a:gd name="T25" fmla="*/ 99 h 397"/>
                <a:gd name="T26" fmla="*/ 379 w 397"/>
                <a:gd name="T27" fmla="*/ 162 h 397"/>
                <a:gd name="T28" fmla="*/ 397 w 397"/>
                <a:gd name="T29" fmla="*/ 199 h 397"/>
                <a:gd name="T30" fmla="*/ 379 w 397"/>
                <a:gd name="T31" fmla="*/ 280 h 397"/>
                <a:gd name="T32" fmla="*/ 334 w 397"/>
                <a:gd name="T33" fmla="*/ 344 h 397"/>
                <a:gd name="T34" fmla="*/ 271 w 397"/>
                <a:gd name="T35" fmla="*/ 389 h 397"/>
                <a:gd name="T36" fmla="*/ 198 w 397"/>
                <a:gd name="T37" fmla="*/ 397 h 397"/>
                <a:gd name="T38" fmla="*/ 117 w 397"/>
                <a:gd name="T39" fmla="*/ 389 h 397"/>
                <a:gd name="T40" fmla="*/ 54 w 397"/>
                <a:gd name="T41" fmla="*/ 344 h 397"/>
                <a:gd name="T42" fmla="*/ 9 w 397"/>
                <a:gd name="T43" fmla="*/ 280 h 397"/>
                <a:gd name="T44" fmla="*/ 0 w 397"/>
                <a:gd name="T45" fmla="*/ 225 h 397"/>
                <a:gd name="T46" fmla="*/ 9 w 397"/>
                <a:gd name="T47" fmla="*/ 217 h 397"/>
                <a:gd name="T48" fmla="*/ 28 w 397"/>
                <a:gd name="T49" fmla="*/ 271 h 397"/>
                <a:gd name="T50" fmla="*/ 63 w 397"/>
                <a:gd name="T51" fmla="*/ 334 h 397"/>
                <a:gd name="T52" fmla="*/ 127 w 397"/>
                <a:gd name="T53" fmla="*/ 371 h 397"/>
                <a:gd name="T54" fmla="*/ 198 w 397"/>
                <a:gd name="T55" fmla="*/ 389 h 397"/>
                <a:gd name="T56" fmla="*/ 271 w 397"/>
                <a:gd name="T57" fmla="*/ 371 h 397"/>
                <a:gd name="T58" fmla="*/ 325 w 397"/>
                <a:gd name="T59" fmla="*/ 334 h 397"/>
                <a:gd name="T60" fmla="*/ 370 w 397"/>
                <a:gd name="T61" fmla="*/ 271 h 397"/>
                <a:gd name="T62" fmla="*/ 379 w 397"/>
                <a:gd name="T63" fmla="*/ 199 h 397"/>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97"/>
                <a:gd name="T97" fmla="*/ 0 h 397"/>
                <a:gd name="T98" fmla="*/ 397 w 397"/>
                <a:gd name="T99" fmla="*/ 397 h 397"/>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97" h="397">
                  <a:moveTo>
                    <a:pt x="397" y="199"/>
                  </a:moveTo>
                  <a:lnTo>
                    <a:pt x="388" y="162"/>
                  </a:lnTo>
                  <a:lnTo>
                    <a:pt x="379" y="126"/>
                  </a:lnTo>
                  <a:lnTo>
                    <a:pt x="362" y="91"/>
                  </a:lnTo>
                  <a:lnTo>
                    <a:pt x="334" y="63"/>
                  </a:lnTo>
                  <a:lnTo>
                    <a:pt x="307" y="36"/>
                  </a:lnTo>
                  <a:lnTo>
                    <a:pt x="271" y="18"/>
                  </a:lnTo>
                  <a:lnTo>
                    <a:pt x="235" y="9"/>
                  </a:lnTo>
                  <a:lnTo>
                    <a:pt x="198" y="0"/>
                  </a:lnTo>
                  <a:lnTo>
                    <a:pt x="154" y="9"/>
                  </a:lnTo>
                  <a:lnTo>
                    <a:pt x="117" y="18"/>
                  </a:lnTo>
                  <a:lnTo>
                    <a:pt x="81" y="36"/>
                  </a:lnTo>
                  <a:lnTo>
                    <a:pt x="54" y="63"/>
                  </a:lnTo>
                  <a:lnTo>
                    <a:pt x="36" y="81"/>
                  </a:lnTo>
                  <a:lnTo>
                    <a:pt x="36" y="91"/>
                  </a:lnTo>
                  <a:lnTo>
                    <a:pt x="36" y="99"/>
                  </a:lnTo>
                  <a:lnTo>
                    <a:pt x="63" y="73"/>
                  </a:lnTo>
                  <a:lnTo>
                    <a:pt x="91" y="45"/>
                  </a:lnTo>
                  <a:lnTo>
                    <a:pt x="127" y="27"/>
                  </a:lnTo>
                  <a:lnTo>
                    <a:pt x="154" y="18"/>
                  </a:lnTo>
                  <a:lnTo>
                    <a:pt x="198" y="9"/>
                  </a:lnTo>
                  <a:lnTo>
                    <a:pt x="235" y="18"/>
                  </a:lnTo>
                  <a:lnTo>
                    <a:pt x="271" y="27"/>
                  </a:lnTo>
                  <a:lnTo>
                    <a:pt x="298" y="45"/>
                  </a:lnTo>
                  <a:lnTo>
                    <a:pt x="325" y="73"/>
                  </a:lnTo>
                  <a:lnTo>
                    <a:pt x="352" y="99"/>
                  </a:lnTo>
                  <a:lnTo>
                    <a:pt x="370" y="126"/>
                  </a:lnTo>
                  <a:lnTo>
                    <a:pt x="379" y="162"/>
                  </a:lnTo>
                  <a:lnTo>
                    <a:pt x="379" y="199"/>
                  </a:lnTo>
                  <a:lnTo>
                    <a:pt x="397" y="199"/>
                  </a:lnTo>
                  <a:lnTo>
                    <a:pt x="388" y="244"/>
                  </a:lnTo>
                  <a:lnTo>
                    <a:pt x="379" y="280"/>
                  </a:lnTo>
                  <a:lnTo>
                    <a:pt x="362" y="316"/>
                  </a:lnTo>
                  <a:lnTo>
                    <a:pt x="334" y="344"/>
                  </a:lnTo>
                  <a:lnTo>
                    <a:pt x="307" y="371"/>
                  </a:lnTo>
                  <a:lnTo>
                    <a:pt x="271" y="389"/>
                  </a:lnTo>
                  <a:lnTo>
                    <a:pt x="235" y="397"/>
                  </a:lnTo>
                  <a:lnTo>
                    <a:pt x="198" y="397"/>
                  </a:lnTo>
                  <a:lnTo>
                    <a:pt x="154" y="397"/>
                  </a:lnTo>
                  <a:lnTo>
                    <a:pt x="117" y="389"/>
                  </a:lnTo>
                  <a:lnTo>
                    <a:pt x="81" y="371"/>
                  </a:lnTo>
                  <a:lnTo>
                    <a:pt x="54" y="344"/>
                  </a:lnTo>
                  <a:lnTo>
                    <a:pt x="28" y="316"/>
                  </a:lnTo>
                  <a:lnTo>
                    <a:pt x="9" y="280"/>
                  </a:lnTo>
                  <a:lnTo>
                    <a:pt x="0" y="244"/>
                  </a:lnTo>
                  <a:lnTo>
                    <a:pt x="0" y="225"/>
                  </a:lnTo>
                  <a:lnTo>
                    <a:pt x="9" y="225"/>
                  </a:lnTo>
                  <a:lnTo>
                    <a:pt x="9" y="217"/>
                  </a:lnTo>
                  <a:lnTo>
                    <a:pt x="9" y="235"/>
                  </a:lnTo>
                  <a:lnTo>
                    <a:pt x="28" y="271"/>
                  </a:lnTo>
                  <a:lnTo>
                    <a:pt x="36" y="308"/>
                  </a:lnTo>
                  <a:lnTo>
                    <a:pt x="63" y="334"/>
                  </a:lnTo>
                  <a:lnTo>
                    <a:pt x="91" y="353"/>
                  </a:lnTo>
                  <a:lnTo>
                    <a:pt x="127" y="371"/>
                  </a:lnTo>
                  <a:lnTo>
                    <a:pt x="154" y="389"/>
                  </a:lnTo>
                  <a:lnTo>
                    <a:pt x="198" y="389"/>
                  </a:lnTo>
                  <a:lnTo>
                    <a:pt x="235" y="389"/>
                  </a:lnTo>
                  <a:lnTo>
                    <a:pt x="271" y="371"/>
                  </a:lnTo>
                  <a:lnTo>
                    <a:pt x="298" y="353"/>
                  </a:lnTo>
                  <a:lnTo>
                    <a:pt x="325" y="334"/>
                  </a:lnTo>
                  <a:lnTo>
                    <a:pt x="352" y="308"/>
                  </a:lnTo>
                  <a:lnTo>
                    <a:pt x="370" y="271"/>
                  </a:lnTo>
                  <a:lnTo>
                    <a:pt x="379" y="235"/>
                  </a:lnTo>
                  <a:lnTo>
                    <a:pt x="379" y="199"/>
                  </a:lnTo>
                  <a:lnTo>
                    <a:pt x="397" y="199"/>
                  </a:lnTo>
                  <a:close/>
                </a:path>
              </a:pathLst>
            </a:custGeom>
            <a:solidFill>
              <a:srgbClr val="B0FFFF"/>
            </a:solidFill>
            <a:ln w="9525">
              <a:noFill/>
              <a:round/>
              <a:headEnd/>
              <a:tailEnd/>
            </a:ln>
          </p:spPr>
          <p:txBody>
            <a:bodyPr>
              <a:prstTxWarp prst="textNoShape">
                <a:avLst/>
              </a:prstTxWarp>
            </a:bodyPr>
            <a:lstStyle/>
            <a:p>
              <a:endParaRPr lang="en-US"/>
            </a:p>
          </p:txBody>
        </p:sp>
        <p:sp>
          <p:nvSpPr>
            <p:cNvPr id="47361" name="Freeform 247"/>
            <p:cNvSpPr>
              <a:spLocks noChangeAspect="1"/>
            </p:cNvSpPr>
            <p:nvPr/>
          </p:nvSpPr>
          <p:spPr bwMode="auto">
            <a:xfrm>
              <a:off x="1301" y="2774"/>
              <a:ext cx="37" cy="38"/>
            </a:xfrm>
            <a:custGeom>
              <a:avLst/>
              <a:gdLst>
                <a:gd name="T0" fmla="*/ 370 w 370"/>
                <a:gd name="T1" fmla="*/ 153 h 380"/>
                <a:gd name="T2" fmla="*/ 343 w 370"/>
                <a:gd name="T3" fmla="*/ 90 h 380"/>
                <a:gd name="T4" fmla="*/ 289 w 370"/>
                <a:gd name="T5" fmla="*/ 36 h 380"/>
                <a:gd name="T6" fmla="*/ 226 w 370"/>
                <a:gd name="T7" fmla="*/ 9 h 380"/>
                <a:gd name="T8" fmla="*/ 145 w 370"/>
                <a:gd name="T9" fmla="*/ 9 h 380"/>
                <a:gd name="T10" fmla="*/ 82 w 370"/>
                <a:gd name="T11" fmla="*/ 36 h 380"/>
                <a:gd name="T12" fmla="*/ 27 w 370"/>
                <a:gd name="T13" fmla="*/ 90 h 380"/>
                <a:gd name="T14" fmla="*/ 36 w 370"/>
                <a:gd name="T15" fmla="*/ 99 h 380"/>
                <a:gd name="T16" fmla="*/ 45 w 370"/>
                <a:gd name="T17" fmla="*/ 90 h 380"/>
                <a:gd name="T18" fmla="*/ 90 w 370"/>
                <a:gd name="T19" fmla="*/ 46 h 380"/>
                <a:gd name="T20" fmla="*/ 153 w 370"/>
                <a:gd name="T21" fmla="*/ 18 h 380"/>
                <a:gd name="T22" fmla="*/ 226 w 370"/>
                <a:gd name="T23" fmla="*/ 18 h 380"/>
                <a:gd name="T24" fmla="*/ 289 w 370"/>
                <a:gd name="T25" fmla="*/ 46 h 380"/>
                <a:gd name="T26" fmla="*/ 335 w 370"/>
                <a:gd name="T27" fmla="*/ 90 h 380"/>
                <a:gd name="T28" fmla="*/ 361 w 370"/>
                <a:gd name="T29" fmla="*/ 153 h 380"/>
                <a:gd name="T30" fmla="*/ 370 w 370"/>
                <a:gd name="T31" fmla="*/ 190 h 380"/>
                <a:gd name="T32" fmla="*/ 361 w 370"/>
                <a:gd name="T33" fmla="*/ 262 h 380"/>
                <a:gd name="T34" fmla="*/ 316 w 370"/>
                <a:gd name="T35" fmla="*/ 325 h 380"/>
                <a:gd name="T36" fmla="*/ 262 w 370"/>
                <a:gd name="T37" fmla="*/ 362 h 380"/>
                <a:gd name="T38" fmla="*/ 189 w 370"/>
                <a:gd name="T39" fmla="*/ 380 h 380"/>
                <a:gd name="T40" fmla="*/ 118 w 370"/>
                <a:gd name="T41" fmla="*/ 362 h 380"/>
                <a:gd name="T42" fmla="*/ 54 w 370"/>
                <a:gd name="T43" fmla="*/ 325 h 380"/>
                <a:gd name="T44" fmla="*/ 19 w 370"/>
                <a:gd name="T45" fmla="*/ 262 h 380"/>
                <a:gd name="T46" fmla="*/ 0 w 370"/>
                <a:gd name="T47" fmla="*/ 208 h 380"/>
                <a:gd name="T48" fmla="*/ 9 w 370"/>
                <a:gd name="T49" fmla="*/ 199 h 380"/>
                <a:gd name="T50" fmla="*/ 27 w 370"/>
                <a:gd name="T51" fmla="*/ 262 h 380"/>
                <a:gd name="T52" fmla="*/ 63 w 370"/>
                <a:gd name="T53" fmla="*/ 317 h 380"/>
                <a:gd name="T54" fmla="*/ 118 w 370"/>
                <a:gd name="T55" fmla="*/ 352 h 380"/>
                <a:gd name="T56" fmla="*/ 189 w 370"/>
                <a:gd name="T57" fmla="*/ 370 h 380"/>
                <a:gd name="T58" fmla="*/ 252 w 370"/>
                <a:gd name="T59" fmla="*/ 352 h 380"/>
                <a:gd name="T60" fmla="*/ 307 w 370"/>
                <a:gd name="T61" fmla="*/ 317 h 380"/>
                <a:gd name="T62" fmla="*/ 353 w 370"/>
                <a:gd name="T63" fmla="*/ 262 h 380"/>
                <a:gd name="T64" fmla="*/ 361 w 370"/>
                <a:gd name="T65" fmla="*/ 190 h 38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70"/>
                <a:gd name="T100" fmla="*/ 0 h 380"/>
                <a:gd name="T101" fmla="*/ 370 w 370"/>
                <a:gd name="T102" fmla="*/ 380 h 38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70" h="380">
                  <a:moveTo>
                    <a:pt x="370" y="190"/>
                  </a:moveTo>
                  <a:lnTo>
                    <a:pt x="370" y="153"/>
                  </a:lnTo>
                  <a:lnTo>
                    <a:pt x="361" y="117"/>
                  </a:lnTo>
                  <a:lnTo>
                    <a:pt x="343" y="90"/>
                  </a:lnTo>
                  <a:lnTo>
                    <a:pt x="316" y="64"/>
                  </a:lnTo>
                  <a:lnTo>
                    <a:pt x="289" y="36"/>
                  </a:lnTo>
                  <a:lnTo>
                    <a:pt x="262" y="18"/>
                  </a:lnTo>
                  <a:lnTo>
                    <a:pt x="226" y="9"/>
                  </a:lnTo>
                  <a:lnTo>
                    <a:pt x="189" y="0"/>
                  </a:lnTo>
                  <a:lnTo>
                    <a:pt x="145" y="9"/>
                  </a:lnTo>
                  <a:lnTo>
                    <a:pt x="118" y="18"/>
                  </a:lnTo>
                  <a:lnTo>
                    <a:pt x="82" y="36"/>
                  </a:lnTo>
                  <a:lnTo>
                    <a:pt x="54" y="64"/>
                  </a:lnTo>
                  <a:lnTo>
                    <a:pt x="27" y="90"/>
                  </a:lnTo>
                  <a:lnTo>
                    <a:pt x="36" y="90"/>
                  </a:lnTo>
                  <a:lnTo>
                    <a:pt x="36" y="99"/>
                  </a:lnTo>
                  <a:lnTo>
                    <a:pt x="36" y="109"/>
                  </a:lnTo>
                  <a:lnTo>
                    <a:pt x="45" y="90"/>
                  </a:lnTo>
                  <a:lnTo>
                    <a:pt x="63" y="72"/>
                  </a:lnTo>
                  <a:lnTo>
                    <a:pt x="90" y="46"/>
                  </a:lnTo>
                  <a:lnTo>
                    <a:pt x="118" y="27"/>
                  </a:lnTo>
                  <a:lnTo>
                    <a:pt x="153" y="18"/>
                  </a:lnTo>
                  <a:lnTo>
                    <a:pt x="189" y="18"/>
                  </a:lnTo>
                  <a:lnTo>
                    <a:pt x="226" y="18"/>
                  </a:lnTo>
                  <a:lnTo>
                    <a:pt x="252" y="27"/>
                  </a:lnTo>
                  <a:lnTo>
                    <a:pt x="289" y="46"/>
                  </a:lnTo>
                  <a:lnTo>
                    <a:pt x="307" y="72"/>
                  </a:lnTo>
                  <a:lnTo>
                    <a:pt x="335" y="90"/>
                  </a:lnTo>
                  <a:lnTo>
                    <a:pt x="353" y="127"/>
                  </a:lnTo>
                  <a:lnTo>
                    <a:pt x="361" y="153"/>
                  </a:lnTo>
                  <a:lnTo>
                    <a:pt x="361" y="190"/>
                  </a:lnTo>
                  <a:lnTo>
                    <a:pt x="370" y="190"/>
                  </a:lnTo>
                  <a:lnTo>
                    <a:pt x="370" y="226"/>
                  </a:lnTo>
                  <a:lnTo>
                    <a:pt x="361" y="262"/>
                  </a:lnTo>
                  <a:lnTo>
                    <a:pt x="343" y="299"/>
                  </a:lnTo>
                  <a:lnTo>
                    <a:pt x="316" y="325"/>
                  </a:lnTo>
                  <a:lnTo>
                    <a:pt x="289" y="344"/>
                  </a:lnTo>
                  <a:lnTo>
                    <a:pt x="262" y="362"/>
                  </a:lnTo>
                  <a:lnTo>
                    <a:pt x="226" y="380"/>
                  </a:lnTo>
                  <a:lnTo>
                    <a:pt x="189" y="380"/>
                  </a:lnTo>
                  <a:lnTo>
                    <a:pt x="145" y="380"/>
                  </a:lnTo>
                  <a:lnTo>
                    <a:pt x="118" y="362"/>
                  </a:lnTo>
                  <a:lnTo>
                    <a:pt x="82" y="344"/>
                  </a:lnTo>
                  <a:lnTo>
                    <a:pt x="54" y="325"/>
                  </a:lnTo>
                  <a:lnTo>
                    <a:pt x="27" y="299"/>
                  </a:lnTo>
                  <a:lnTo>
                    <a:pt x="19" y="262"/>
                  </a:lnTo>
                  <a:lnTo>
                    <a:pt x="0" y="226"/>
                  </a:lnTo>
                  <a:lnTo>
                    <a:pt x="0" y="208"/>
                  </a:lnTo>
                  <a:lnTo>
                    <a:pt x="9" y="208"/>
                  </a:lnTo>
                  <a:lnTo>
                    <a:pt x="9" y="199"/>
                  </a:lnTo>
                  <a:lnTo>
                    <a:pt x="19" y="226"/>
                  </a:lnTo>
                  <a:lnTo>
                    <a:pt x="27" y="262"/>
                  </a:lnTo>
                  <a:lnTo>
                    <a:pt x="45" y="289"/>
                  </a:lnTo>
                  <a:lnTo>
                    <a:pt x="63" y="317"/>
                  </a:lnTo>
                  <a:lnTo>
                    <a:pt x="90" y="335"/>
                  </a:lnTo>
                  <a:lnTo>
                    <a:pt x="118" y="352"/>
                  </a:lnTo>
                  <a:lnTo>
                    <a:pt x="153" y="362"/>
                  </a:lnTo>
                  <a:lnTo>
                    <a:pt x="189" y="370"/>
                  </a:lnTo>
                  <a:lnTo>
                    <a:pt x="226" y="362"/>
                  </a:lnTo>
                  <a:lnTo>
                    <a:pt x="252" y="352"/>
                  </a:lnTo>
                  <a:lnTo>
                    <a:pt x="289" y="335"/>
                  </a:lnTo>
                  <a:lnTo>
                    <a:pt x="307" y="317"/>
                  </a:lnTo>
                  <a:lnTo>
                    <a:pt x="335" y="289"/>
                  </a:lnTo>
                  <a:lnTo>
                    <a:pt x="353" y="262"/>
                  </a:lnTo>
                  <a:lnTo>
                    <a:pt x="361" y="226"/>
                  </a:lnTo>
                  <a:lnTo>
                    <a:pt x="361" y="190"/>
                  </a:lnTo>
                  <a:lnTo>
                    <a:pt x="370" y="190"/>
                  </a:lnTo>
                  <a:close/>
                </a:path>
              </a:pathLst>
            </a:custGeom>
            <a:solidFill>
              <a:srgbClr val="B6FFFF"/>
            </a:solidFill>
            <a:ln w="9525">
              <a:noFill/>
              <a:round/>
              <a:headEnd/>
              <a:tailEnd/>
            </a:ln>
          </p:spPr>
          <p:txBody>
            <a:bodyPr>
              <a:prstTxWarp prst="textNoShape">
                <a:avLst/>
              </a:prstTxWarp>
            </a:bodyPr>
            <a:lstStyle/>
            <a:p>
              <a:endParaRPr lang="en-US"/>
            </a:p>
          </p:txBody>
        </p:sp>
        <p:sp>
          <p:nvSpPr>
            <p:cNvPr id="47362" name="Freeform 248"/>
            <p:cNvSpPr>
              <a:spLocks noChangeAspect="1"/>
            </p:cNvSpPr>
            <p:nvPr/>
          </p:nvSpPr>
          <p:spPr bwMode="auto">
            <a:xfrm>
              <a:off x="1302" y="2776"/>
              <a:ext cx="35" cy="35"/>
            </a:xfrm>
            <a:custGeom>
              <a:avLst/>
              <a:gdLst>
                <a:gd name="T0" fmla="*/ 352 w 352"/>
                <a:gd name="T1" fmla="*/ 135 h 352"/>
                <a:gd name="T2" fmla="*/ 326 w 352"/>
                <a:gd name="T3" fmla="*/ 72 h 352"/>
                <a:gd name="T4" fmla="*/ 280 w 352"/>
                <a:gd name="T5" fmla="*/ 28 h 352"/>
                <a:gd name="T6" fmla="*/ 217 w 352"/>
                <a:gd name="T7" fmla="*/ 0 h 352"/>
                <a:gd name="T8" fmla="*/ 144 w 352"/>
                <a:gd name="T9" fmla="*/ 0 h 352"/>
                <a:gd name="T10" fmla="*/ 81 w 352"/>
                <a:gd name="T11" fmla="*/ 28 h 352"/>
                <a:gd name="T12" fmla="*/ 36 w 352"/>
                <a:gd name="T13" fmla="*/ 72 h 352"/>
                <a:gd name="T14" fmla="*/ 27 w 352"/>
                <a:gd name="T15" fmla="*/ 99 h 352"/>
                <a:gd name="T16" fmla="*/ 45 w 352"/>
                <a:gd name="T17" fmla="*/ 81 h 352"/>
                <a:gd name="T18" fmla="*/ 91 w 352"/>
                <a:gd name="T19" fmla="*/ 36 h 352"/>
                <a:gd name="T20" fmla="*/ 144 w 352"/>
                <a:gd name="T21" fmla="*/ 18 h 352"/>
                <a:gd name="T22" fmla="*/ 208 w 352"/>
                <a:gd name="T23" fmla="*/ 18 h 352"/>
                <a:gd name="T24" fmla="*/ 271 w 352"/>
                <a:gd name="T25" fmla="*/ 36 h 352"/>
                <a:gd name="T26" fmla="*/ 316 w 352"/>
                <a:gd name="T27" fmla="*/ 81 h 352"/>
                <a:gd name="T28" fmla="*/ 334 w 352"/>
                <a:gd name="T29" fmla="*/ 145 h 352"/>
                <a:gd name="T30" fmla="*/ 352 w 352"/>
                <a:gd name="T31" fmla="*/ 172 h 352"/>
                <a:gd name="T32" fmla="*/ 344 w 352"/>
                <a:gd name="T33" fmla="*/ 244 h 352"/>
                <a:gd name="T34" fmla="*/ 298 w 352"/>
                <a:gd name="T35" fmla="*/ 299 h 352"/>
                <a:gd name="T36" fmla="*/ 243 w 352"/>
                <a:gd name="T37" fmla="*/ 334 h 352"/>
                <a:gd name="T38" fmla="*/ 180 w 352"/>
                <a:gd name="T39" fmla="*/ 352 h 352"/>
                <a:gd name="T40" fmla="*/ 109 w 352"/>
                <a:gd name="T41" fmla="*/ 334 h 352"/>
                <a:gd name="T42" fmla="*/ 54 w 352"/>
                <a:gd name="T43" fmla="*/ 299 h 352"/>
                <a:gd name="T44" fmla="*/ 18 w 352"/>
                <a:gd name="T45" fmla="*/ 244 h 352"/>
                <a:gd name="T46" fmla="*/ 0 w 352"/>
                <a:gd name="T47" fmla="*/ 181 h 352"/>
                <a:gd name="T48" fmla="*/ 10 w 352"/>
                <a:gd name="T49" fmla="*/ 172 h 352"/>
                <a:gd name="T50" fmla="*/ 18 w 352"/>
                <a:gd name="T51" fmla="*/ 163 h 352"/>
                <a:gd name="T52" fmla="*/ 18 w 352"/>
                <a:gd name="T53" fmla="*/ 208 h 352"/>
                <a:gd name="T54" fmla="*/ 45 w 352"/>
                <a:gd name="T55" fmla="*/ 263 h 352"/>
                <a:gd name="T56" fmla="*/ 91 w 352"/>
                <a:gd name="T57" fmla="*/ 307 h 352"/>
                <a:gd name="T58" fmla="*/ 144 w 352"/>
                <a:gd name="T59" fmla="*/ 334 h 352"/>
                <a:gd name="T60" fmla="*/ 208 w 352"/>
                <a:gd name="T61" fmla="*/ 334 h 352"/>
                <a:gd name="T62" fmla="*/ 271 w 352"/>
                <a:gd name="T63" fmla="*/ 307 h 352"/>
                <a:gd name="T64" fmla="*/ 316 w 352"/>
                <a:gd name="T65" fmla="*/ 263 h 352"/>
                <a:gd name="T66" fmla="*/ 334 w 352"/>
                <a:gd name="T67" fmla="*/ 208 h 352"/>
                <a:gd name="T68" fmla="*/ 352 w 352"/>
                <a:gd name="T69" fmla="*/ 172 h 35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52"/>
                <a:gd name="T106" fmla="*/ 0 h 352"/>
                <a:gd name="T107" fmla="*/ 352 w 352"/>
                <a:gd name="T108" fmla="*/ 352 h 352"/>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52" h="352">
                  <a:moveTo>
                    <a:pt x="352" y="172"/>
                  </a:moveTo>
                  <a:lnTo>
                    <a:pt x="352" y="135"/>
                  </a:lnTo>
                  <a:lnTo>
                    <a:pt x="344" y="109"/>
                  </a:lnTo>
                  <a:lnTo>
                    <a:pt x="326" y="72"/>
                  </a:lnTo>
                  <a:lnTo>
                    <a:pt x="298" y="54"/>
                  </a:lnTo>
                  <a:lnTo>
                    <a:pt x="280" y="28"/>
                  </a:lnTo>
                  <a:lnTo>
                    <a:pt x="243" y="9"/>
                  </a:lnTo>
                  <a:lnTo>
                    <a:pt x="217" y="0"/>
                  </a:lnTo>
                  <a:lnTo>
                    <a:pt x="180" y="0"/>
                  </a:lnTo>
                  <a:lnTo>
                    <a:pt x="144" y="0"/>
                  </a:lnTo>
                  <a:lnTo>
                    <a:pt x="109" y="9"/>
                  </a:lnTo>
                  <a:lnTo>
                    <a:pt x="81" y="28"/>
                  </a:lnTo>
                  <a:lnTo>
                    <a:pt x="54" y="54"/>
                  </a:lnTo>
                  <a:lnTo>
                    <a:pt x="36" y="72"/>
                  </a:lnTo>
                  <a:lnTo>
                    <a:pt x="27" y="91"/>
                  </a:lnTo>
                  <a:lnTo>
                    <a:pt x="27" y="99"/>
                  </a:lnTo>
                  <a:lnTo>
                    <a:pt x="27" y="109"/>
                  </a:lnTo>
                  <a:lnTo>
                    <a:pt x="45" y="81"/>
                  </a:lnTo>
                  <a:lnTo>
                    <a:pt x="63" y="64"/>
                  </a:lnTo>
                  <a:lnTo>
                    <a:pt x="91" y="36"/>
                  </a:lnTo>
                  <a:lnTo>
                    <a:pt x="117" y="28"/>
                  </a:lnTo>
                  <a:lnTo>
                    <a:pt x="144" y="18"/>
                  </a:lnTo>
                  <a:lnTo>
                    <a:pt x="180" y="9"/>
                  </a:lnTo>
                  <a:lnTo>
                    <a:pt x="208" y="18"/>
                  </a:lnTo>
                  <a:lnTo>
                    <a:pt x="243" y="28"/>
                  </a:lnTo>
                  <a:lnTo>
                    <a:pt x="271" y="36"/>
                  </a:lnTo>
                  <a:lnTo>
                    <a:pt x="289" y="64"/>
                  </a:lnTo>
                  <a:lnTo>
                    <a:pt x="316" y="81"/>
                  </a:lnTo>
                  <a:lnTo>
                    <a:pt x="326" y="109"/>
                  </a:lnTo>
                  <a:lnTo>
                    <a:pt x="334" y="145"/>
                  </a:lnTo>
                  <a:lnTo>
                    <a:pt x="344" y="172"/>
                  </a:lnTo>
                  <a:lnTo>
                    <a:pt x="352" y="172"/>
                  </a:lnTo>
                  <a:lnTo>
                    <a:pt x="352" y="208"/>
                  </a:lnTo>
                  <a:lnTo>
                    <a:pt x="344" y="244"/>
                  </a:lnTo>
                  <a:lnTo>
                    <a:pt x="326" y="271"/>
                  </a:lnTo>
                  <a:lnTo>
                    <a:pt x="298" y="299"/>
                  </a:lnTo>
                  <a:lnTo>
                    <a:pt x="280" y="317"/>
                  </a:lnTo>
                  <a:lnTo>
                    <a:pt x="243" y="334"/>
                  </a:lnTo>
                  <a:lnTo>
                    <a:pt x="217" y="344"/>
                  </a:lnTo>
                  <a:lnTo>
                    <a:pt x="180" y="352"/>
                  </a:lnTo>
                  <a:lnTo>
                    <a:pt x="144" y="344"/>
                  </a:lnTo>
                  <a:lnTo>
                    <a:pt x="109" y="334"/>
                  </a:lnTo>
                  <a:lnTo>
                    <a:pt x="81" y="317"/>
                  </a:lnTo>
                  <a:lnTo>
                    <a:pt x="54" y="299"/>
                  </a:lnTo>
                  <a:lnTo>
                    <a:pt x="36" y="271"/>
                  </a:lnTo>
                  <a:lnTo>
                    <a:pt x="18" y="244"/>
                  </a:lnTo>
                  <a:lnTo>
                    <a:pt x="10" y="208"/>
                  </a:lnTo>
                  <a:lnTo>
                    <a:pt x="0" y="181"/>
                  </a:lnTo>
                  <a:lnTo>
                    <a:pt x="10" y="181"/>
                  </a:lnTo>
                  <a:lnTo>
                    <a:pt x="10" y="172"/>
                  </a:lnTo>
                  <a:lnTo>
                    <a:pt x="10" y="163"/>
                  </a:lnTo>
                  <a:lnTo>
                    <a:pt x="18" y="163"/>
                  </a:lnTo>
                  <a:lnTo>
                    <a:pt x="18" y="172"/>
                  </a:lnTo>
                  <a:lnTo>
                    <a:pt x="18" y="208"/>
                  </a:lnTo>
                  <a:lnTo>
                    <a:pt x="27" y="235"/>
                  </a:lnTo>
                  <a:lnTo>
                    <a:pt x="45" y="263"/>
                  </a:lnTo>
                  <a:lnTo>
                    <a:pt x="63" y="289"/>
                  </a:lnTo>
                  <a:lnTo>
                    <a:pt x="91" y="307"/>
                  </a:lnTo>
                  <a:lnTo>
                    <a:pt x="117" y="326"/>
                  </a:lnTo>
                  <a:lnTo>
                    <a:pt x="144" y="334"/>
                  </a:lnTo>
                  <a:lnTo>
                    <a:pt x="180" y="334"/>
                  </a:lnTo>
                  <a:lnTo>
                    <a:pt x="208" y="334"/>
                  </a:lnTo>
                  <a:lnTo>
                    <a:pt x="243" y="326"/>
                  </a:lnTo>
                  <a:lnTo>
                    <a:pt x="271" y="307"/>
                  </a:lnTo>
                  <a:lnTo>
                    <a:pt x="289" y="289"/>
                  </a:lnTo>
                  <a:lnTo>
                    <a:pt x="316" y="263"/>
                  </a:lnTo>
                  <a:lnTo>
                    <a:pt x="326" y="235"/>
                  </a:lnTo>
                  <a:lnTo>
                    <a:pt x="334" y="208"/>
                  </a:lnTo>
                  <a:lnTo>
                    <a:pt x="344" y="172"/>
                  </a:lnTo>
                  <a:lnTo>
                    <a:pt x="352" y="172"/>
                  </a:lnTo>
                  <a:close/>
                </a:path>
              </a:pathLst>
            </a:custGeom>
            <a:solidFill>
              <a:srgbClr val="BBFFFF"/>
            </a:solidFill>
            <a:ln w="9525">
              <a:noFill/>
              <a:round/>
              <a:headEnd/>
              <a:tailEnd/>
            </a:ln>
          </p:spPr>
          <p:txBody>
            <a:bodyPr>
              <a:prstTxWarp prst="textNoShape">
                <a:avLst/>
              </a:prstTxWarp>
            </a:bodyPr>
            <a:lstStyle/>
            <a:p>
              <a:endParaRPr lang="en-US"/>
            </a:p>
          </p:txBody>
        </p:sp>
        <p:sp>
          <p:nvSpPr>
            <p:cNvPr id="47363" name="Freeform 249"/>
            <p:cNvSpPr>
              <a:spLocks noChangeAspect="1"/>
            </p:cNvSpPr>
            <p:nvPr/>
          </p:nvSpPr>
          <p:spPr bwMode="auto">
            <a:xfrm>
              <a:off x="1304" y="2777"/>
              <a:ext cx="32" cy="32"/>
            </a:xfrm>
            <a:custGeom>
              <a:avLst/>
              <a:gdLst>
                <a:gd name="T0" fmla="*/ 316 w 326"/>
                <a:gd name="T1" fmla="*/ 136 h 325"/>
                <a:gd name="T2" fmla="*/ 298 w 326"/>
                <a:gd name="T3" fmla="*/ 72 h 325"/>
                <a:gd name="T4" fmla="*/ 253 w 326"/>
                <a:gd name="T5" fmla="*/ 27 h 325"/>
                <a:gd name="T6" fmla="*/ 190 w 326"/>
                <a:gd name="T7" fmla="*/ 9 h 325"/>
                <a:gd name="T8" fmla="*/ 126 w 326"/>
                <a:gd name="T9" fmla="*/ 9 h 325"/>
                <a:gd name="T10" fmla="*/ 73 w 326"/>
                <a:gd name="T11" fmla="*/ 27 h 325"/>
                <a:gd name="T12" fmla="*/ 27 w 326"/>
                <a:gd name="T13" fmla="*/ 72 h 325"/>
                <a:gd name="T14" fmla="*/ 9 w 326"/>
                <a:gd name="T15" fmla="*/ 108 h 325"/>
                <a:gd name="T16" fmla="*/ 9 w 326"/>
                <a:gd name="T17" fmla="*/ 126 h 325"/>
                <a:gd name="T18" fmla="*/ 0 w 326"/>
                <a:gd name="T19" fmla="*/ 145 h 325"/>
                <a:gd name="T20" fmla="*/ 0 w 326"/>
                <a:gd name="T21" fmla="*/ 163 h 325"/>
                <a:gd name="T22" fmla="*/ 9 w 326"/>
                <a:gd name="T23" fmla="*/ 226 h 325"/>
                <a:gd name="T24" fmla="*/ 45 w 326"/>
                <a:gd name="T25" fmla="*/ 280 h 325"/>
                <a:gd name="T26" fmla="*/ 99 w 326"/>
                <a:gd name="T27" fmla="*/ 317 h 325"/>
                <a:gd name="T28" fmla="*/ 162 w 326"/>
                <a:gd name="T29" fmla="*/ 325 h 325"/>
                <a:gd name="T30" fmla="*/ 225 w 326"/>
                <a:gd name="T31" fmla="*/ 317 h 325"/>
                <a:gd name="T32" fmla="*/ 271 w 326"/>
                <a:gd name="T33" fmla="*/ 280 h 325"/>
                <a:gd name="T34" fmla="*/ 308 w 326"/>
                <a:gd name="T35" fmla="*/ 226 h 325"/>
                <a:gd name="T36" fmla="*/ 326 w 326"/>
                <a:gd name="T37" fmla="*/ 163 h 325"/>
                <a:gd name="T38" fmla="*/ 308 w 326"/>
                <a:gd name="T39" fmla="*/ 136 h 325"/>
                <a:gd name="T40" fmla="*/ 280 w 326"/>
                <a:gd name="T41" fmla="*/ 82 h 325"/>
                <a:gd name="T42" fmla="*/ 244 w 326"/>
                <a:gd name="T43" fmla="*/ 37 h 325"/>
                <a:gd name="T44" fmla="*/ 190 w 326"/>
                <a:gd name="T45" fmla="*/ 19 h 325"/>
                <a:gd name="T46" fmla="*/ 126 w 326"/>
                <a:gd name="T47" fmla="*/ 19 h 325"/>
                <a:gd name="T48" fmla="*/ 73 w 326"/>
                <a:gd name="T49" fmla="*/ 37 h 325"/>
                <a:gd name="T50" fmla="*/ 36 w 326"/>
                <a:gd name="T51" fmla="*/ 82 h 325"/>
                <a:gd name="T52" fmla="*/ 9 w 326"/>
                <a:gd name="T53" fmla="*/ 136 h 325"/>
                <a:gd name="T54" fmla="*/ 9 w 326"/>
                <a:gd name="T55" fmla="*/ 199 h 325"/>
                <a:gd name="T56" fmla="*/ 36 w 326"/>
                <a:gd name="T57" fmla="*/ 254 h 325"/>
                <a:gd name="T58" fmla="*/ 73 w 326"/>
                <a:gd name="T59" fmla="*/ 290 h 325"/>
                <a:gd name="T60" fmla="*/ 126 w 326"/>
                <a:gd name="T61" fmla="*/ 317 h 325"/>
                <a:gd name="T62" fmla="*/ 190 w 326"/>
                <a:gd name="T63" fmla="*/ 317 h 325"/>
                <a:gd name="T64" fmla="*/ 244 w 326"/>
                <a:gd name="T65" fmla="*/ 290 h 325"/>
                <a:gd name="T66" fmla="*/ 280 w 326"/>
                <a:gd name="T67" fmla="*/ 254 h 325"/>
                <a:gd name="T68" fmla="*/ 308 w 326"/>
                <a:gd name="T69" fmla="*/ 199 h 325"/>
                <a:gd name="T70" fmla="*/ 326 w 326"/>
                <a:gd name="T71" fmla="*/ 163 h 325"/>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26"/>
                <a:gd name="T109" fmla="*/ 0 h 325"/>
                <a:gd name="T110" fmla="*/ 326 w 326"/>
                <a:gd name="T111" fmla="*/ 325 h 325"/>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26" h="325">
                  <a:moveTo>
                    <a:pt x="326" y="163"/>
                  </a:moveTo>
                  <a:lnTo>
                    <a:pt x="316" y="136"/>
                  </a:lnTo>
                  <a:lnTo>
                    <a:pt x="308" y="100"/>
                  </a:lnTo>
                  <a:lnTo>
                    <a:pt x="298" y="72"/>
                  </a:lnTo>
                  <a:lnTo>
                    <a:pt x="271" y="55"/>
                  </a:lnTo>
                  <a:lnTo>
                    <a:pt x="253" y="27"/>
                  </a:lnTo>
                  <a:lnTo>
                    <a:pt x="225" y="19"/>
                  </a:lnTo>
                  <a:lnTo>
                    <a:pt x="190" y="9"/>
                  </a:lnTo>
                  <a:lnTo>
                    <a:pt x="162" y="0"/>
                  </a:lnTo>
                  <a:lnTo>
                    <a:pt x="126" y="9"/>
                  </a:lnTo>
                  <a:lnTo>
                    <a:pt x="99" y="19"/>
                  </a:lnTo>
                  <a:lnTo>
                    <a:pt x="73" y="27"/>
                  </a:lnTo>
                  <a:lnTo>
                    <a:pt x="45" y="55"/>
                  </a:lnTo>
                  <a:lnTo>
                    <a:pt x="27" y="72"/>
                  </a:lnTo>
                  <a:lnTo>
                    <a:pt x="9" y="100"/>
                  </a:lnTo>
                  <a:lnTo>
                    <a:pt x="9" y="108"/>
                  </a:lnTo>
                  <a:lnTo>
                    <a:pt x="9" y="118"/>
                  </a:lnTo>
                  <a:lnTo>
                    <a:pt x="9" y="126"/>
                  </a:lnTo>
                  <a:lnTo>
                    <a:pt x="9" y="136"/>
                  </a:lnTo>
                  <a:lnTo>
                    <a:pt x="0" y="145"/>
                  </a:lnTo>
                  <a:lnTo>
                    <a:pt x="0" y="154"/>
                  </a:lnTo>
                  <a:lnTo>
                    <a:pt x="0" y="163"/>
                  </a:lnTo>
                  <a:lnTo>
                    <a:pt x="0" y="199"/>
                  </a:lnTo>
                  <a:lnTo>
                    <a:pt x="9" y="226"/>
                  </a:lnTo>
                  <a:lnTo>
                    <a:pt x="27" y="254"/>
                  </a:lnTo>
                  <a:lnTo>
                    <a:pt x="45" y="280"/>
                  </a:lnTo>
                  <a:lnTo>
                    <a:pt x="73" y="298"/>
                  </a:lnTo>
                  <a:lnTo>
                    <a:pt x="99" y="317"/>
                  </a:lnTo>
                  <a:lnTo>
                    <a:pt x="126" y="325"/>
                  </a:lnTo>
                  <a:lnTo>
                    <a:pt x="162" y="325"/>
                  </a:lnTo>
                  <a:lnTo>
                    <a:pt x="190" y="325"/>
                  </a:lnTo>
                  <a:lnTo>
                    <a:pt x="225" y="317"/>
                  </a:lnTo>
                  <a:lnTo>
                    <a:pt x="253" y="298"/>
                  </a:lnTo>
                  <a:lnTo>
                    <a:pt x="271" y="280"/>
                  </a:lnTo>
                  <a:lnTo>
                    <a:pt x="298" y="254"/>
                  </a:lnTo>
                  <a:lnTo>
                    <a:pt x="308" y="226"/>
                  </a:lnTo>
                  <a:lnTo>
                    <a:pt x="316" y="199"/>
                  </a:lnTo>
                  <a:lnTo>
                    <a:pt x="326" y="163"/>
                  </a:lnTo>
                  <a:lnTo>
                    <a:pt x="308" y="163"/>
                  </a:lnTo>
                  <a:lnTo>
                    <a:pt x="308" y="136"/>
                  </a:lnTo>
                  <a:lnTo>
                    <a:pt x="298" y="108"/>
                  </a:lnTo>
                  <a:lnTo>
                    <a:pt x="280" y="82"/>
                  </a:lnTo>
                  <a:lnTo>
                    <a:pt x="262" y="55"/>
                  </a:lnTo>
                  <a:lnTo>
                    <a:pt x="244" y="37"/>
                  </a:lnTo>
                  <a:lnTo>
                    <a:pt x="217" y="27"/>
                  </a:lnTo>
                  <a:lnTo>
                    <a:pt x="190" y="19"/>
                  </a:lnTo>
                  <a:lnTo>
                    <a:pt x="162" y="19"/>
                  </a:lnTo>
                  <a:lnTo>
                    <a:pt x="126" y="19"/>
                  </a:lnTo>
                  <a:lnTo>
                    <a:pt x="99" y="27"/>
                  </a:lnTo>
                  <a:lnTo>
                    <a:pt x="73" y="37"/>
                  </a:lnTo>
                  <a:lnTo>
                    <a:pt x="55" y="55"/>
                  </a:lnTo>
                  <a:lnTo>
                    <a:pt x="36" y="82"/>
                  </a:lnTo>
                  <a:lnTo>
                    <a:pt x="18" y="108"/>
                  </a:lnTo>
                  <a:lnTo>
                    <a:pt x="9" y="136"/>
                  </a:lnTo>
                  <a:lnTo>
                    <a:pt x="9" y="163"/>
                  </a:lnTo>
                  <a:lnTo>
                    <a:pt x="9" y="199"/>
                  </a:lnTo>
                  <a:lnTo>
                    <a:pt x="18" y="226"/>
                  </a:lnTo>
                  <a:lnTo>
                    <a:pt x="36" y="254"/>
                  </a:lnTo>
                  <a:lnTo>
                    <a:pt x="55" y="272"/>
                  </a:lnTo>
                  <a:lnTo>
                    <a:pt x="73" y="290"/>
                  </a:lnTo>
                  <a:lnTo>
                    <a:pt x="99" y="308"/>
                  </a:lnTo>
                  <a:lnTo>
                    <a:pt x="126" y="317"/>
                  </a:lnTo>
                  <a:lnTo>
                    <a:pt x="162" y="317"/>
                  </a:lnTo>
                  <a:lnTo>
                    <a:pt x="190" y="317"/>
                  </a:lnTo>
                  <a:lnTo>
                    <a:pt x="217" y="308"/>
                  </a:lnTo>
                  <a:lnTo>
                    <a:pt x="244" y="290"/>
                  </a:lnTo>
                  <a:lnTo>
                    <a:pt x="262" y="272"/>
                  </a:lnTo>
                  <a:lnTo>
                    <a:pt x="280" y="254"/>
                  </a:lnTo>
                  <a:lnTo>
                    <a:pt x="298" y="226"/>
                  </a:lnTo>
                  <a:lnTo>
                    <a:pt x="308" y="199"/>
                  </a:lnTo>
                  <a:lnTo>
                    <a:pt x="308" y="163"/>
                  </a:lnTo>
                  <a:lnTo>
                    <a:pt x="326" y="163"/>
                  </a:lnTo>
                  <a:close/>
                </a:path>
              </a:pathLst>
            </a:custGeom>
            <a:solidFill>
              <a:srgbClr val="C0FFFF"/>
            </a:solidFill>
            <a:ln w="9525">
              <a:noFill/>
              <a:round/>
              <a:headEnd/>
              <a:tailEnd/>
            </a:ln>
          </p:spPr>
          <p:txBody>
            <a:bodyPr>
              <a:prstTxWarp prst="textNoShape">
                <a:avLst/>
              </a:prstTxWarp>
            </a:bodyPr>
            <a:lstStyle/>
            <a:p>
              <a:endParaRPr lang="en-US"/>
            </a:p>
          </p:txBody>
        </p:sp>
        <p:sp>
          <p:nvSpPr>
            <p:cNvPr id="47364" name="Freeform 250"/>
            <p:cNvSpPr>
              <a:spLocks noChangeAspect="1"/>
            </p:cNvSpPr>
            <p:nvPr/>
          </p:nvSpPr>
          <p:spPr bwMode="auto">
            <a:xfrm>
              <a:off x="1304" y="2779"/>
              <a:ext cx="30" cy="29"/>
            </a:xfrm>
            <a:custGeom>
              <a:avLst/>
              <a:gdLst>
                <a:gd name="T0" fmla="*/ 299 w 299"/>
                <a:gd name="T1" fmla="*/ 117 h 298"/>
                <a:gd name="T2" fmla="*/ 271 w 299"/>
                <a:gd name="T3" fmla="*/ 63 h 298"/>
                <a:gd name="T4" fmla="*/ 235 w 299"/>
                <a:gd name="T5" fmla="*/ 18 h 298"/>
                <a:gd name="T6" fmla="*/ 181 w 299"/>
                <a:gd name="T7" fmla="*/ 0 h 298"/>
                <a:gd name="T8" fmla="*/ 117 w 299"/>
                <a:gd name="T9" fmla="*/ 0 h 298"/>
                <a:gd name="T10" fmla="*/ 64 w 299"/>
                <a:gd name="T11" fmla="*/ 18 h 298"/>
                <a:gd name="T12" fmla="*/ 27 w 299"/>
                <a:gd name="T13" fmla="*/ 63 h 298"/>
                <a:gd name="T14" fmla="*/ 0 w 299"/>
                <a:gd name="T15" fmla="*/ 117 h 298"/>
                <a:gd name="T16" fmla="*/ 0 w 299"/>
                <a:gd name="T17" fmla="*/ 180 h 298"/>
                <a:gd name="T18" fmla="*/ 27 w 299"/>
                <a:gd name="T19" fmla="*/ 235 h 298"/>
                <a:gd name="T20" fmla="*/ 64 w 299"/>
                <a:gd name="T21" fmla="*/ 271 h 298"/>
                <a:gd name="T22" fmla="*/ 117 w 299"/>
                <a:gd name="T23" fmla="*/ 298 h 298"/>
                <a:gd name="T24" fmla="*/ 181 w 299"/>
                <a:gd name="T25" fmla="*/ 298 h 298"/>
                <a:gd name="T26" fmla="*/ 235 w 299"/>
                <a:gd name="T27" fmla="*/ 271 h 298"/>
                <a:gd name="T28" fmla="*/ 271 w 299"/>
                <a:gd name="T29" fmla="*/ 235 h 298"/>
                <a:gd name="T30" fmla="*/ 299 w 299"/>
                <a:gd name="T31" fmla="*/ 180 h 298"/>
                <a:gd name="T32" fmla="*/ 289 w 299"/>
                <a:gd name="T33" fmla="*/ 144 h 298"/>
                <a:gd name="T34" fmla="*/ 280 w 299"/>
                <a:gd name="T35" fmla="*/ 89 h 298"/>
                <a:gd name="T36" fmla="*/ 244 w 299"/>
                <a:gd name="T37" fmla="*/ 44 h 298"/>
                <a:gd name="T38" fmla="*/ 208 w 299"/>
                <a:gd name="T39" fmla="*/ 18 h 298"/>
                <a:gd name="T40" fmla="*/ 153 w 299"/>
                <a:gd name="T41" fmla="*/ 8 h 298"/>
                <a:gd name="T42" fmla="*/ 100 w 299"/>
                <a:gd name="T43" fmla="*/ 18 h 298"/>
                <a:gd name="T44" fmla="*/ 54 w 299"/>
                <a:gd name="T45" fmla="*/ 44 h 298"/>
                <a:gd name="T46" fmla="*/ 27 w 299"/>
                <a:gd name="T47" fmla="*/ 89 h 298"/>
                <a:gd name="T48" fmla="*/ 9 w 299"/>
                <a:gd name="T49" fmla="*/ 144 h 298"/>
                <a:gd name="T50" fmla="*/ 27 w 299"/>
                <a:gd name="T51" fmla="*/ 198 h 298"/>
                <a:gd name="T52" fmla="*/ 54 w 299"/>
                <a:gd name="T53" fmla="*/ 243 h 298"/>
                <a:gd name="T54" fmla="*/ 100 w 299"/>
                <a:gd name="T55" fmla="*/ 271 h 298"/>
                <a:gd name="T56" fmla="*/ 153 w 299"/>
                <a:gd name="T57" fmla="*/ 279 h 298"/>
                <a:gd name="T58" fmla="*/ 208 w 299"/>
                <a:gd name="T59" fmla="*/ 271 h 298"/>
                <a:gd name="T60" fmla="*/ 244 w 299"/>
                <a:gd name="T61" fmla="*/ 243 h 298"/>
                <a:gd name="T62" fmla="*/ 280 w 299"/>
                <a:gd name="T63" fmla="*/ 198 h 298"/>
                <a:gd name="T64" fmla="*/ 289 w 299"/>
                <a:gd name="T65" fmla="*/ 144 h 29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99"/>
                <a:gd name="T100" fmla="*/ 0 h 298"/>
                <a:gd name="T101" fmla="*/ 299 w 299"/>
                <a:gd name="T102" fmla="*/ 298 h 298"/>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99" h="298">
                  <a:moveTo>
                    <a:pt x="299" y="144"/>
                  </a:moveTo>
                  <a:lnTo>
                    <a:pt x="299" y="117"/>
                  </a:lnTo>
                  <a:lnTo>
                    <a:pt x="289" y="89"/>
                  </a:lnTo>
                  <a:lnTo>
                    <a:pt x="271" y="63"/>
                  </a:lnTo>
                  <a:lnTo>
                    <a:pt x="253" y="36"/>
                  </a:lnTo>
                  <a:lnTo>
                    <a:pt x="235" y="18"/>
                  </a:lnTo>
                  <a:lnTo>
                    <a:pt x="208" y="8"/>
                  </a:lnTo>
                  <a:lnTo>
                    <a:pt x="181" y="0"/>
                  </a:lnTo>
                  <a:lnTo>
                    <a:pt x="153" y="0"/>
                  </a:lnTo>
                  <a:lnTo>
                    <a:pt x="117" y="0"/>
                  </a:lnTo>
                  <a:lnTo>
                    <a:pt x="90" y="8"/>
                  </a:lnTo>
                  <a:lnTo>
                    <a:pt x="64" y="18"/>
                  </a:lnTo>
                  <a:lnTo>
                    <a:pt x="46" y="36"/>
                  </a:lnTo>
                  <a:lnTo>
                    <a:pt x="27" y="63"/>
                  </a:lnTo>
                  <a:lnTo>
                    <a:pt x="9" y="89"/>
                  </a:lnTo>
                  <a:lnTo>
                    <a:pt x="0" y="117"/>
                  </a:lnTo>
                  <a:lnTo>
                    <a:pt x="0" y="144"/>
                  </a:lnTo>
                  <a:lnTo>
                    <a:pt x="0" y="180"/>
                  </a:lnTo>
                  <a:lnTo>
                    <a:pt x="9" y="207"/>
                  </a:lnTo>
                  <a:lnTo>
                    <a:pt x="27" y="235"/>
                  </a:lnTo>
                  <a:lnTo>
                    <a:pt x="46" y="253"/>
                  </a:lnTo>
                  <a:lnTo>
                    <a:pt x="64" y="271"/>
                  </a:lnTo>
                  <a:lnTo>
                    <a:pt x="90" y="289"/>
                  </a:lnTo>
                  <a:lnTo>
                    <a:pt x="117" y="298"/>
                  </a:lnTo>
                  <a:lnTo>
                    <a:pt x="153" y="298"/>
                  </a:lnTo>
                  <a:lnTo>
                    <a:pt x="181" y="298"/>
                  </a:lnTo>
                  <a:lnTo>
                    <a:pt x="208" y="289"/>
                  </a:lnTo>
                  <a:lnTo>
                    <a:pt x="235" y="271"/>
                  </a:lnTo>
                  <a:lnTo>
                    <a:pt x="253" y="253"/>
                  </a:lnTo>
                  <a:lnTo>
                    <a:pt x="271" y="235"/>
                  </a:lnTo>
                  <a:lnTo>
                    <a:pt x="289" y="207"/>
                  </a:lnTo>
                  <a:lnTo>
                    <a:pt x="299" y="180"/>
                  </a:lnTo>
                  <a:lnTo>
                    <a:pt x="299" y="144"/>
                  </a:lnTo>
                  <a:lnTo>
                    <a:pt x="289" y="144"/>
                  </a:lnTo>
                  <a:lnTo>
                    <a:pt x="289" y="117"/>
                  </a:lnTo>
                  <a:lnTo>
                    <a:pt x="280" y="89"/>
                  </a:lnTo>
                  <a:lnTo>
                    <a:pt x="262" y="71"/>
                  </a:lnTo>
                  <a:lnTo>
                    <a:pt x="244" y="44"/>
                  </a:lnTo>
                  <a:lnTo>
                    <a:pt x="226" y="36"/>
                  </a:lnTo>
                  <a:lnTo>
                    <a:pt x="208" y="18"/>
                  </a:lnTo>
                  <a:lnTo>
                    <a:pt x="181" y="8"/>
                  </a:lnTo>
                  <a:lnTo>
                    <a:pt x="153" y="8"/>
                  </a:lnTo>
                  <a:lnTo>
                    <a:pt x="127" y="8"/>
                  </a:lnTo>
                  <a:lnTo>
                    <a:pt x="100" y="18"/>
                  </a:lnTo>
                  <a:lnTo>
                    <a:pt x="72" y="36"/>
                  </a:lnTo>
                  <a:lnTo>
                    <a:pt x="54" y="44"/>
                  </a:lnTo>
                  <a:lnTo>
                    <a:pt x="36" y="71"/>
                  </a:lnTo>
                  <a:lnTo>
                    <a:pt x="27" y="89"/>
                  </a:lnTo>
                  <a:lnTo>
                    <a:pt x="18" y="117"/>
                  </a:lnTo>
                  <a:lnTo>
                    <a:pt x="9" y="144"/>
                  </a:lnTo>
                  <a:lnTo>
                    <a:pt x="18" y="170"/>
                  </a:lnTo>
                  <a:lnTo>
                    <a:pt x="27" y="198"/>
                  </a:lnTo>
                  <a:lnTo>
                    <a:pt x="36" y="225"/>
                  </a:lnTo>
                  <a:lnTo>
                    <a:pt x="54" y="243"/>
                  </a:lnTo>
                  <a:lnTo>
                    <a:pt x="72" y="261"/>
                  </a:lnTo>
                  <a:lnTo>
                    <a:pt x="100" y="271"/>
                  </a:lnTo>
                  <a:lnTo>
                    <a:pt x="127" y="279"/>
                  </a:lnTo>
                  <a:lnTo>
                    <a:pt x="153" y="279"/>
                  </a:lnTo>
                  <a:lnTo>
                    <a:pt x="181" y="279"/>
                  </a:lnTo>
                  <a:lnTo>
                    <a:pt x="208" y="271"/>
                  </a:lnTo>
                  <a:lnTo>
                    <a:pt x="226" y="261"/>
                  </a:lnTo>
                  <a:lnTo>
                    <a:pt x="244" y="243"/>
                  </a:lnTo>
                  <a:lnTo>
                    <a:pt x="262" y="225"/>
                  </a:lnTo>
                  <a:lnTo>
                    <a:pt x="280" y="198"/>
                  </a:lnTo>
                  <a:lnTo>
                    <a:pt x="289" y="170"/>
                  </a:lnTo>
                  <a:lnTo>
                    <a:pt x="289" y="144"/>
                  </a:lnTo>
                  <a:lnTo>
                    <a:pt x="299" y="144"/>
                  </a:lnTo>
                  <a:close/>
                </a:path>
              </a:pathLst>
            </a:custGeom>
            <a:solidFill>
              <a:srgbClr val="C5FFFF"/>
            </a:solidFill>
            <a:ln w="9525">
              <a:noFill/>
              <a:round/>
              <a:headEnd/>
              <a:tailEnd/>
            </a:ln>
          </p:spPr>
          <p:txBody>
            <a:bodyPr>
              <a:prstTxWarp prst="textNoShape">
                <a:avLst/>
              </a:prstTxWarp>
            </a:bodyPr>
            <a:lstStyle/>
            <a:p>
              <a:endParaRPr lang="en-US"/>
            </a:p>
          </p:txBody>
        </p:sp>
        <p:sp>
          <p:nvSpPr>
            <p:cNvPr id="47365" name="Freeform 251"/>
            <p:cNvSpPr>
              <a:spLocks noChangeAspect="1"/>
            </p:cNvSpPr>
            <p:nvPr/>
          </p:nvSpPr>
          <p:spPr bwMode="auto">
            <a:xfrm>
              <a:off x="1305" y="2779"/>
              <a:ext cx="28" cy="28"/>
            </a:xfrm>
            <a:custGeom>
              <a:avLst/>
              <a:gdLst>
                <a:gd name="T0" fmla="*/ 280 w 280"/>
                <a:gd name="T1" fmla="*/ 109 h 271"/>
                <a:gd name="T2" fmla="*/ 253 w 280"/>
                <a:gd name="T3" fmla="*/ 63 h 271"/>
                <a:gd name="T4" fmla="*/ 217 w 280"/>
                <a:gd name="T5" fmla="*/ 28 h 271"/>
                <a:gd name="T6" fmla="*/ 172 w 280"/>
                <a:gd name="T7" fmla="*/ 0 h 271"/>
                <a:gd name="T8" fmla="*/ 118 w 280"/>
                <a:gd name="T9" fmla="*/ 0 h 271"/>
                <a:gd name="T10" fmla="*/ 63 w 280"/>
                <a:gd name="T11" fmla="*/ 28 h 271"/>
                <a:gd name="T12" fmla="*/ 27 w 280"/>
                <a:gd name="T13" fmla="*/ 63 h 271"/>
                <a:gd name="T14" fmla="*/ 9 w 280"/>
                <a:gd name="T15" fmla="*/ 109 h 271"/>
                <a:gd name="T16" fmla="*/ 9 w 280"/>
                <a:gd name="T17" fmla="*/ 162 h 271"/>
                <a:gd name="T18" fmla="*/ 27 w 280"/>
                <a:gd name="T19" fmla="*/ 217 h 271"/>
                <a:gd name="T20" fmla="*/ 63 w 280"/>
                <a:gd name="T21" fmla="*/ 253 h 271"/>
                <a:gd name="T22" fmla="*/ 118 w 280"/>
                <a:gd name="T23" fmla="*/ 271 h 271"/>
                <a:gd name="T24" fmla="*/ 172 w 280"/>
                <a:gd name="T25" fmla="*/ 271 h 271"/>
                <a:gd name="T26" fmla="*/ 217 w 280"/>
                <a:gd name="T27" fmla="*/ 253 h 271"/>
                <a:gd name="T28" fmla="*/ 253 w 280"/>
                <a:gd name="T29" fmla="*/ 217 h 271"/>
                <a:gd name="T30" fmla="*/ 280 w 280"/>
                <a:gd name="T31" fmla="*/ 162 h 271"/>
                <a:gd name="T32" fmla="*/ 271 w 280"/>
                <a:gd name="T33" fmla="*/ 136 h 271"/>
                <a:gd name="T34" fmla="*/ 253 w 280"/>
                <a:gd name="T35" fmla="*/ 91 h 271"/>
                <a:gd name="T36" fmla="*/ 226 w 280"/>
                <a:gd name="T37" fmla="*/ 45 h 271"/>
                <a:gd name="T38" fmla="*/ 190 w 280"/>
                <a:gd name="T39" fmla="*/ 18 h 271"/>
                <a:gd name="T40" fmla="*/ 144 w 280"/>
                <a:gd name="T41" fmla="*/ 10 h 271"/>
                <a:gd name="T42" fmla="*/ 91 w 280"/>
                <a:gd name="T43" fmla="*/ 18 h 271"/>
                <a:gd name="T44" fmla="*/ 55 w 280"/>
                <a:gd name="T45" fmla="*/ 45 h 271"/>
                <a:gd name="T46" fmla="*/ 27 w 280"/>
                <a:gd name="T47" fmla="*/ 91 h 271"/>
                <a:gd name="T48" fmla="*/ 18 w 280"/>
                <a:gd name="T49" fmla="*/ 136 h 271"/>
                <a:gd name="T50" fmla="*/ 27 w 280"/>
                <a:gd name="T51" fmla="*/ 190 h 271"/>
                <a:gd name="T52" fmla="*/ 55 w 280"/>
                <a:gd name="T53" fmla="*/ 227 h 271"/>
                <a:gd name="T54" fmla="*/ 91 w 280"/>
                <a:gd name="T55" fmla="*/ 253 h 271"/>
                <a:gd name="T56" fmla="*/ 144 w 280"/>
                <a:gd name="T57" fmla="*/ 263 h 271"/>
                <a:gd name="T58" fmla="*/ 190 w 280"/>
                <a:gd name="T59" fmla="*/ 253 h 271"/>
                <a:gd name="T60" fmla="*/ 226 w 280"/>
                <a:gd name="T61" fmla="*/ 227 h 271"/>
                <a:gd name="T62" fmla="*/ 253 w 280"/>
                <a:gd name="T63" fmla="*/ 190 h 271"/>
                <a:gd name="T64" fmla="*/ 271 w 280"/>
                <a:gd name="T65" fmla="*/ 136 h 27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80"/>
                <a:gd name="T100" fmla="*/ 0 h 271"/>
                <a:gd name="T101" fmla="*/ 280 w 280"/>
                <a:gd name="T102" fmla="*/ 271 h 27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80" h="271">
                  <a:moveTo>
                    <a:pt x="280" y="136"/>
                  </a:moveTo>
                  <a:lnTo>
                    <a:pt x="280" y="109"/>
                  </a:lnTo>
                  <a:lnTo>
                    <a:pt x="271" y="81"/>
                  </a:lnTo>
                  <a:lnTo>
                    <a:pt x="253" y="63"/>
                  </a:lnTo>
                  <a:lnTo>
                    <a:pt x="235" y="36"/>
                  </a:lnTo>
                  <a:lnTo>
                    <a:pt x="217" y="28"/>
                  </a:lnTo>
                  <a:lnTo>
                    <a:pt x="199" y="10"/>
                  </a:lnTo>
                  <a:lnTo>
                    <a:pt x="172" y="0"/>
                  </a:lnTo>
                  <a:lnTo>
                    <a:pt x="144" y="0"/>
                  </a:lnTo>
                  <a:lnTo>
                    <a:pt x="118" y="0"/>
                  </a:lnTo>
                  <a:lnTo>
                    <a:pt x="91" y="10"/>
                  </a:lnTo>
                  <a:lnTo>
                    <a:pt x="63" y="28"/>
                  </a:lnTo>
                  <a:lnTo>
                    <a:pt x="45" y="36"/>
                  </a:lnTo>
                  <a:lnTo>
                    <a:pt x="27" y="63"/>
                  </a:lnTo>
                  <a:lnTo>
                    <a:pt x="18" y="81"/>
                  </a:lnTo>
                  <a:lnTo>
                    <a:pt x="9" y="109"/>
                  </a:lnTo>
                  <a:lnTo>
                    <a:pt x="0" y="136"/>
                  </a:lnTo>
                  <a:lnTo>
                    <a:pt x="9" y="162"/>
                  </a:lnTo>
                  <a:lnTo>
                    <a:pt x="18" y="190"/>
                  </a:lnTo>
                  <a:lnTo>
                    <a:pt x="27" y="217"/>
                  </a:lnTo>
                  <a:lnTo>
                    <a:pt x="45" y="235"/>
                  </a:lnTo>
                  <a:lnTo>
                    <a:pt x="63" y="253"/>
                  </a:lnTo>
                  <a:lnTo>
                    <a:pt x="91" y="263"/>
                  </a:lnTo>
                  <a:lnTo>
                    <a:pt x="118" y="271"/>
                  </a:lnTo>
                  <a:lnTo>
                    <a:pt x="144" y="271"/>
                  </a:lnTo>
                  <a:lnTo>
                    <a:pt x="172" y="271"/>
                  </a:lnTo>
                  <a:lnTo>
                    <a:pt x="199" y="263"/>
                  </a:lnTo>
                  <a:lnTo>
                    <a:pt x="217" y="253"/>
                  </a:lnTo>
                  <a:lnTo>
                    <a:pt x="235" y="235"/>
                  </a:lnTo>
                  <a:lnTo>
                    <a:pt x="253" y="217"/>
                  </a:lnTo>
                  <a:lnTo>
                    <a:pt x="271" y="190"/>
                  </a:lnTo>
                  <a:lnTo>
                    <a:pt x="280" y="162"/>
                  </a:lnTo>
                  <a:lnTo>
                    <a:pt x="280" y="136"/>
                  </a:lnTo>
                  <a:lnTo>
                    <a:pt x="271" y="136"/>
                  </a:lnTo>
                  <a:lnTo>
                    <a:pt x="262" y="109"/>
                  </a:lnTo>
                  <a:lnTo>
                    <a:pt x="253" y="91"/>
                  </a:lnTo>
                  <a:lnTo>
                    <a:pt x="244" y="73"/>
                  </a:lnTo>
                  <a:lnTo>
                    <a:pt x="226" y="45"/>
                  </a:lnTo>
                  <a:lnTo>
                    <a:pt x="207" y="36"/>
                  </a:lnTo>
                  <a:lnTo>
                    <a:pt x="190" y="18"/>
                  </a:lnTo>
                  <a:lnTo>
                    <a:pt x="163" y="18"/>
                  </a:lnTo>
                  <a:lnTo>
                    <a:pt x="144" y="10"/>
                  </a:lnTo>
                  <a:lnTo>
                    <a:pt x="118" y="18"/>
                  </a:lnTo>
                  <a:lnTo>
                    <a:pt x="91" y="18"/>
                  </a:lnTo>
                  <a:lnTo>
                    <a:pt x="73" y="36"/>
                  </a:lnTo>
                  <a:lnTo>
                    <a:pt x="55" y="45"/>
                  </a:lnTo>
                  <a:lnTo>
                    <a:pt x="37" y="73"/>
                  </a:lnTo>
                  <a:lnTo>
                    <a:pt x="27" y="91"/>
                  </a:lnTo>
                  <a:lnTo>
                    <a:pt x="18" y="109"/>
                  </a:lnTo>
                  <a:lnTo>
                    <a:pt x="18" y="136"/>
                  </a:lnTo>
                  <a:lnTo>
                    <a:pt x="18" y="162"/>
                  </a:lnTo>
                  <a:lnTo>
                    <a:pt x="27" y="190"/>
                  </a:lnTo>
                  <a:lnTo>
                    <a:pt x="37" y="208"/>
                  </a:lnTo>
                  <a:lnTo>
                    <a:pt x="55" y="227"/>
                  </a:lnTo>
                  <a:lnTo>
                    <a:pt x="73" y="245"/>
                  </a:lnTo>
                  <a:lnTo>
                    <a:pt x="91" y="253"/>
                  </a:lnTo>
                  <a:lnTo>
                    <a:pt x="118" y="263"/>
                  </a:lnTo>
                  <a:lnTo>
                    <a:pt x="144" y="263"/>
                  </a:lnTo>
                  <a:lnTo>
                    <a:pt x="163" y="263"/>
                  </a:lnTo>
                  <a:lnTo>
                    <a:pt x="190" y="253"/>
                  </a:lnTo>
                  <a:lnTo>
                    <a:pt x="207" y="245"/>
                  </a:lnTo>
                  <a:lnTo>
                    <a:pt x="226" y="227"/>
                  </a:lnTo>
                  <a:lnTo>
                    <a:pt x="244" y="208"/>
                  </a:lnTo>
                  <a:lnTo>
                    <a:pt x="253" y="190"/>
                  </a:lnTo>
                  <a:lnTo>
                    <a:pt x="262" y="162"/>
                  </a:lnTo>
                  <a:lnTo>
                    <a:pt x="271" y="136"/>
                  </a:lnTo>
                  <a:lnTo>
                    <a:pt x="280" y="136"/>
                  </a:lnTo>
                  <a:close/>
                </a:path>
              </a:pathLst>
            </a:custGeom>
            <a:solidFill>
              <a:srgbClr val="CAFFFF"/>
            </a:solidFill>
            <a:ln w="9525">
              <a:noFill/>
              <a:round/>
              <a:headEnd/>
              <a:tailEnd/>
            </a:ln>
          </p:spPr>
          <p:txBody>
            <a:bodyPr>
              <a:prstTxWarp prst="textNoShape">
                <a:avLst/>
              </a:prstTxWarp>
            </a:bodyPr>
            <a:lstStyle/>
            <a:p>
              <a:endParaRPr lang="en-US"/>
            </a:p>
          </p:txBody>
        </p:sp>
        <p:sp>
          <p:nvSpPr>
            <p:cNvPr id="47366" name="Freeform 252"/>
            <p:cNvSpPr>
              <a:spLocks noChangeAspect="1"/>
            </p:cNvSpPr>
            <p:nvPr/>
          </p:nvSpPr>
          <p:spPr bwMode="auto">
            <a:xfrm>
              <a:off x="1307" y="2780"/>
              <a:ext cx="26" cy="26"/>
            </a:xfrm>
            <a:custGeom>
              <a:avLst/>
              <a:gdLst>
                <a:gd name="T0" fmla="*/ 244 w 253"/>
                <a:gd name="T1" fmla="*/ 99 h 253"/>
                <a:gd name="T2" fmla="*/ 226 w 253"/>
                <a:gd name="T3" fmla="*/ 63 h 253"/>
                <a:gd name="T4" fmla="*/ 189 w 253"/>
                <a:gd name="T5" fmla="*/ 26 h 253"/>
                <a:gd name="T6" fmla="*/ 145 w 253"/>
                <a:gd name="T7" fmla="*/ 8 h 253"/>
                <a:gd name="T8" fmla="*/ 100 w 253"/>
                <a:gd name="T9" fmla="*/ 8 h 253"/>
                <a:gd name="T10" fmla="*/ 55 w 253"/>
                <a:gd name="T11" fmla="*/ 26 h 253"/>
                <a:gd name="T12" fmla="*/ 19 w 253"/>
                <a:gd name="T13" fmla="*/ 63 h 253"/>
                <a:gd name="T14" fmla="*/ 0 w 253"/>
                <a:gd name="T15" fmla="*/ 99 h 253"/>
                <a:gd name="T16" fmla="*/ 0 w 253"/>
                <a:gd name="T17" fmla="*/ 152 h 253"/>
                <a:gd name="T18" fmla="*/ 19 w 253"/>
                <a:gd name="T19" fmla="*/ 198 h 253"/>
                <a:gd name="T20" fmla="*/ 55 w 253"/>
                <a:gd name="T21" fmla="*/ 235 h 253"/>
                <a:gd name="T22" fmla="*/ 100 w 253"/>
                <a:gd name="T23" fmla="*/ 253 h 253"/>
                <a:gd name="T24" fmla="*/ 145 w 253"/>
                <a:gd name="T25" fmla="*/ 253 h 253"/>
                <a:gd name="T26" fmla="*/ 189 w 253"/>
                <a:gd name="T27" fmla="*/ 235 h 253"/>
                <a:gd name="T28" fmla="*/ 226 w 253"/>
                <a:gd name="T29" fmla="*/ 198 h 253"/>
                <a:gd name="T30" fmla="*/ 244 w 253"/>
                <a:gd name="T31" fmla="*/ 152 h 253"/>
                <a:gd name="T32" fmla="*/ 235 w 253"/>
                <a:gd name="T33" fmla="*/ 126 h 253"/>
                <a:gd name="T34" fmla="*/ 226 w 253"/>
                <a:gd name="T35" fmla="*/ 81 h 253"/>
                <a:gd name="T36" fmla="*/ 199 w 253"/>
                <a:gd name="T37" fmla="*/ 45 h 253"/>
                <a:gd name="T38" fmla="*/ 172 w 253"/>
                <a:gd name="T39" fmla="*/ 26 h 253"/>
                <a:gd name="T40" fmla="*/ 126 w 253"/>
                <a:gd name="T41" fmla="*/ 18 h 253"/>
                <a:gd name="T42" fmla="*/ 82 w 253"/>
                <a:gd name="T43" fmla="*/ 26 h 253"/>
                <a:gd name="T44" fmla="*/ 45 w 253"/>
                <a:gd name="T45" fmla="*/ 45 h 253"/>
                <a:gd name="T46" fmla="*/ 19 w 253"/>
                <a:gd name="T47" fmla="*/ 81 h 253"/>
                <a:gd name="T48" fmla="*/ 9 w 253"/>
                <a:gd name="T49" fmla="*/ 126 h 253"/>
                <a:gd name="T50" fmla="*/ 19 w 253"/>
                <a:gd name="T51" fmla="*/ 171 h 253"/>
                <a:gd name="T52" fmla="*/ 45 w 253"/>
                <a:gd name="T53" fmla="*/ 207 h 253"/>
                <a:gd name="T54" fmla="*/ 82 w 253"/>
                <a:gd name="T55" fmla="*/ 235 h 253"/>
                <a:gd name="T56" fmla="*/ 126 w 253"/>
                <a:gd name="T57" fmla="*/ 243 h 253"/>
                <a:gd name="T58" fmla="*/ 172 w 253"/>
                <a:gd name="T59" fmla="*/ 235 h 253"/>
                <a:gd name="T60" fmla="*/ 199 w 253"/>
                <a:gd name="T61" fmla="*/ 207 h 253"/>
                <a:gd name="T62" fmla="*/ 226 w 253"/>
                <a:gd name="T63" fmla="*/ 171 h 253"/>
                <a:gd name="T64" fmla="*/ 235 w 253"/>
                <a:gd name="T65" fmla="*/ 126 h 25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53"/>
                <a:gd name="T100" fmla="*/ 0 h 253"/>
                <a:gd name="T101" fmla="*/ 253 w 253"/>
                <a:gd name="T102" fmla="*/ 253 h 25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53" h="253">
                  <a:moveTo>
                    <a:pt x="253" y="126"/>
                  </a:moveTo>
                  <a:lnTo>
                    <a:pt x="244" y="99"/>
                  </a:lnTo>
                  <a:lnTo>
                    <a:pt x="235" y="81"/>
                  </a:lnTo>
                  <a:lnTo>
                    <a:pt x="226" y="63"/>
                  </a:lnTo>
                  <a:lnTo>
                    <a:pt x="208" y="35"/>
                  </a:lnTo>
                  <a:lnTo>
                    <a:pt x="189" y="26"/>
                  </a:lnTo>
                  <a:lnTo>
                    <a:pt x="172" y="8"/>
                  </a:lnTo>
                  <a:lnTo>
                    <a:pt x="145" y="8"/>
                  </a:lnTo>
                  <a:lnTo>
                    <a:pt x="126" y="0"/>
                  </a:lnTo>
                  <a:lnTo>
                    <a:pt x="100" y="8"/>
                  </a:lnTo>
                  <a:lnTo>
                    <a:pt x="73" y="8"/>
                  </a:lnTo>
                  <a:lnTo>
                    <a:pt x="55" y="26"/>
                  </a:lnTo>
                  <a:lnTo>
                    <a:pt x="37" y="35"/>
                  </a:lnTo>
                  <a:lnTo>
                    <a:pt x="19" y="63"/>
                  </a:lnTo>
                  <a:lnTo>
                    <a:pt x="9" y="81"/>
                  </a:lnTo>
                  <a:lnTo>
                    <a:pt x="0" y="99"/>
                  </a:lnTo>
                  <a:lnTo>
                    <a:pt x="0" y="126"/>
                  </a:lnTo>
                  <a:lnTo>
                    <a:pt x="0" y="152"/>
                  </a:lnTo>
                  <a:lnTo>
                    <a:pt x="9" y="180"/>
                  </a:lnTo>
                  <a:lnTo>
                    <a:pt x="19" y="198"/>
                  </a:lnTo>
                  <a:lnTo>
                    <a:pt x="37" y="217"/>
                  </a:lnTo>
                  <a:lnTo>
                    <a:pt x="55" y="235"/>
                  </a:lnTo>
                  <a:lnTo>
                    <a:pt x="73" y="243"/>
                  </a:lnTo>
                  <a:lnTo>
                    <a:pt x="100" y="253"/>
                  </a:lnTo>
                  <a:lnTo>
                    <a:pt x="126" y="253"/>
                  </a:lnTo>
                  <a:lnTo>
                    <a:pt x="145" y="253"/>
                  </a:lnTo>
                  <a:lnTo>
                    <a:pt x="172" y="243"/>
                  </a:lnTo>
                  <a:lnTo>
                    <a:pt x="189" y="235"/>
                  </a:lnTo>
                  <a:lnTo>
                    <a:pt x="208" y="217"/>
                  </a:lnTo>
                  <a:lnTo>
                    <a:pt x="226" y="198"/>
                  </a:lnTo>
                  <a:lnTo>
                    <a:pt x="235" y="180"/>
                  </a:lnTo>
                  <a:lnTo>
                    <a:pt x="244" y="152"/>
                  </a:lnTo>
                  <a:lnTo>
                    <a:pt x="253" y="126"/>
                  </a:lnTo>
                  <a:lnTo>
                    <a:pt x="235" y="126"/>
                  </a:lnTo>
                  <a:lnTo>
                    <a:pt x="235" y="108"/>
                  </a:lnTo>
                  <a:lnTo>
                    <a:pt x="226" y="81"/>
                  </a:lnTo>
                  <a:lnTo>
                    <a:pt x="217" y="63"/>
                  </a:lnTo>
                  <a:lnTo>
                    <a:pt x="199" y="45"/>
                  </a:lnTo>
                  <a:lnTo>
                    <a:pt x="189" y="35"/>
                  </a:lnTo>
                  <a:lnTo>
                    <a:pt x="172" y="26"/>
                  </a:lnTo>
                  <a:lnTo>
                    <a:pt x="145" y="18"/>
                  </a:lnTo>
                  <a:lnTo>
                    <a:pt x="126" y="18"/>
                  </a:lnTo>
                  <a:lnTo>
                    <a:pt x="100" y="18"/>
                  </a:lnTo>
                  <a:lnTo>
                    <a:pt x="82" y="26"/>
                  </a:lnTo>
                  <a:lnTo>
                    <a:pt x="63" y="35"/>
                  </a:lnTo>
                  <a:lnTo>
                    <a:pt x="45" y="45"/>
                  </a:lnTo>
                  <a:lnTo>
                    <a:pt x="27" y="63"/>
                  </a:lnTo>
                  <a:lnTo>
                    <a:pt x="19" y="81"/>
                  </a:lnTo>
                  <a:lnTo>
                    <a:pt x="9" y="108"/>
                  </a:lnTo>
                  <a:lnTo>
                    <a:pt x="9" y="126"/>
                  </a:lnTo>
                  <a:lnTo>
                    <a:pt x="9" y="152"/>
                  </a:lnTo>
                  <a:lnTo>
                    <a:pt x="19" y="171"/>
                  </a:lnTo>
                  <a:lnTo>
                    <a:pt x="27" y="189"/>
                  </a:lnTo>
                  <a:lnTo>
                    <a:pt x="45" y="207"/>
                  </a:lnTo>
                  <a:lnTo>
                    <a:pt x="63" y="225"/>
                  </a:lnTo>
                  <a:lnTo>
                    <a:pt x="82" y="235"/>
                  </a:lnTo>
                  <a:lnTo>
                    <a:pt x="100" y="235"/>
                  </a:lnTo>
                  <a:lnTo>
                    <a:pt x="126" y="243"/>
                  </a:lnTo>
                  <a:lnTo>
                    <a:pt x="145" y="235"/>
                  </a:lnTo>
                  <a:lnTo>
                    <a:pt x="172" y="235"/>
                  </a:lnTo>
                  <a:lnTo>
                    <a:pt x="189" y="225"/>
                  </a:lnTo>
                  <a:lnTo>
                    <a:pt x="199" y="207"/>
                  </a:lnTo>
                  <a:lnTo>
                    <a:pt x="217" y="189"/>
                  </a:lnTo>
                  <a:lnTo>
                    <a:pt x="226" y="171"/>
                  </a:lnTo>
                  <a:lnTo>
                    <a:pt x="235" y="152"/>
                  </a:lnTo>
                  <a:lnTo>
                    <a:pt x="235" y="126"/>
                  </a:lnTo>
                  <a:lnTo>
                    <a:pt x="253" y="126"/>
                  </a:lnTo>
                  <a:close/>
                </a:path>
              </a:pathLst>
            </a:custGeom>
            <a:solidFill>
              <a:srgbClr val="D0FFFF"/>
            </a:solidFill>
            <a:ln w="9525">
              <a:noFill/>
              <a:round/>
              <a:headEnd/>
              <a:tailEnd/>
            </a:ln>
          </p:spPr>
          <p:txBody>
            <a:bodyPr>
              <a:prstTxWarp prst="textNoShape">
                <a:avLst/>
              </a:prstTxWarp>
            </a:bodyPr>
            <a:lstStyle/>
            <a:p>
              <a:endParaRPr lang="en-US"/>
            </a:p>
          </p:txBody>
        </p:sp>
        <p:sp>
          <p:nvSpPr>
            <p:cNvPr id="47367" name="Freeform 253"/>
            <p:cNvSpPr>
              <a:spLocks noChangeAspect="1"/>
            </p:cNvSpPr>
            <p:nvPr/>
          </p:nvSpPr>
          <p:spPr bwMode="auto">
            <a:xfrm>
              <a:off x="1308" y="2782"/>
              <a:ext cx="23" cy="23"/>
            </a:xfrm>
            <a:custGeom>
              <a:avLst/>
              <a:gdLst>
                <a:gd name="T0" fmla="*/ 226 w 226"/>
                <a:gd name="T1" fmla="*/ 90 h 225"/>
                <a:gd name="T2" fmla="*/ 208 w 226"/>
                <a:gd name="T3" fmla="*/ 45 h 225"/>
                <a:gd name="T4" fmla="*/ 180 w 226"/>
                <a:gd name="T5" fmla="*/ 17 h 225"/>
                <a:gd name="T6" fmla="*/ 136 w 226"/>
                <a:gd name="T7" fmla="*/ 0 h 225"/>
                <a:gd name="T8" fmla="*/ 91 w 226"/>
                <a:gd name="T9" fmla="*/ 0 h 225"/>
                <a:gd name="T10" fmla="*/ 54 w 226"/>
                <a:gd name="T11" fmla="*/ 17 h 225"/>
                <a:gd name="T12" fmla="*/ 18 w 226"/>
                <a:gd name="T13" fmla="*/ 45 h 225"/>
                <a:gd name="T14" fmla="*/ 0 w 226"/>
                <a:gd name="T15" fmla="*/ 90 h 225"/>
                <a:gd name="T16" fmla="*/ 0 w 226"/>
                <a:gd name="T17" fmla="*/ 134 h 225"/>
                <a:gd name="T18" fmla="*/ 18 w 226"/>
                <a:gd name="T19" fmla="*/ 171 h 225"/>
                <a:gd name="T20" fmla="*/ 54 w 226"/>
                <a:gd name="T21" fmla="*/ 207 h 225"/>
                <a:gd name="T22" fmla="*/ 91 w 226"/>
                <a:gd name="T23" fmla="*/ 217 h 225"/>
                <a:gd name="T24" fmla="*/ 136 w 226"/>
                <a:gd name="T25" fmla="*/ 217 h 225"/>
                <a:gd name="T26" fmla="*/ 180 w 226"/>
                <a:gd name="T27" fmla="*/ 207 h 225"/>
                <a:gd name="T28" fmla="*/ 208 w 226"/>
                <a:gd name="T29" fmla="*/ 171 h 225"/>
                <a:gd name="T30" fmla="*/ 226 w 226"/>
                <a:gd name="T31" fmla="*/ 134 h 225"/>
                <a:gd name="T32" fmla="*/ 217 w 226"/>
                <a:gd name="T33" fmla="*/ 108 h 225"/>
                <a:gd name="T34" fmla="*/ 208 w 226"/>
                <a:gd name="T35" fmla="*/ 71 h 225"/>
                <a:gd name="T36" fmla="*/ 190 w 226"/>
                <a:gd name="T37" fmla="*/ 35 h 225"/>
                <a:gd name="T38" fmla="*/ 154 w 226"/>
                <a:gd name="T39" fmla="*/ 17 h 225"/>
                <a:gd name="T40" fmla="*/ 117 w 226"/>
                <a:gd name="T41" fmla="*/ 8 h 225"/>
                <a:gd name="T42" fmla="*/ 73 w 226"/>
                <a:gd name="T43" fmla="*/ 17 h 225"/>
                <a:gd name="T44" fmla="*/ 46 w 226"/>
                <a:gd name="T45" fmla="*/ 35 h 225"/>
                <a:gd name="T46" fmla="*/ 18 w 226"/>
                <a:gd name="T47" fmla="*/ 71 h 225"/>
                <a:gd name="T48" fmla="*/ 18 w 226"/>
                <a:gd name="T49" fmla="*/ 108 h 225"/>
                <a:gd name="T50" fmla="*/ 18 w 226"/>
                <a:gd name="T51" fmla="*/ 153 h 225"/>
                <a:gd name="T52" fmla="*/ 46 w 226"/>
                <a:gd name="T53" fmla="*/ 180 h 225"/>
                <a:gd name="T54" fmla="*/ 73 w 226"/>
                <a:gd name="T55" fmla="*/ 199 h 225"/>
                <a:gd name="T56" fmla="*/ 117 w 226"/>
                <a:gd name="T57" fmla="*/ 207 h 225"/>
                <a:gd name="T58" fmla="*/ 154 w 226"/>
                <a:gd name="T59" fmla="*/ 199 h 225"/>
                <a:gd name="T60" fmla="*/ 190 w 226"/>
                <a:gd name="T61" fmla="*/ 180 h 225"/>
                <a:gd name="T62" fmla="*/ 208 w 226"/>
                <a:gd name="T63" fmla="*/ 153 h 225"/>
                <a:gd name="T64" fmla="*/ 217 w 226"/>
                <a:gd name="T65" fmla="*/ 108 h 22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26"/>
                <a:gd name="T100" fmla="*/ 0 h 225"/>
                <a:gd name="T101" fmla="*/ 226 w 226"/>
                <a:gd name="T102" fmla="*/ 225 h 22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26" h="225">
                  <a:moveTo>
                    <a:pt x="226" y="108"/>
                  </a:moveTo>
                  <a:lnTo>
                    <a:pt x="226" y="90"/>
                  </a:lnTo>
                  <a:lnTo>
                    <a:pt x="217" y="63"/>
                  </a:lnTo>
                  <a:lnTo>
                    <a:pt x="208" y="45"/>
                  </a:lnTo>
                  <a:lnTo>
                    <a:pt x="190" y="27"/>
                  </a:lnTo>
                  <a:lnTo>
                    <a:pt x="180" y="17"/>
                  </a:lnTo>
                  <a:lnTo>
                    <a:pt x="163" y="8"/>
                  </a:lnTo>
                  <a:lnTo>
                    <a:pt x="136" y="0"/>
                  </a:lnTo>
                  <a:lnTo>
                    <a:pt x="117" y="0"/>
                  </a:lnTo>
                  <a:lnTo>
                    <a:pt x="91" y="0"/>
                  </a:lnTo>
                  <a:lnTo>
                    <a:pt x="73" y="8"/>
                  </a:lnTo>
                  <a:lnTo>
                    <a:pt x="54" y="17"/>
                  </a:lnTo>
                  <a:lnTo>
                    <a:pt x="36" y="27"/>
                  </a:lnTo>
                  <a:lnTo>
                    <a:pt x="18" y="45"/>
                  </a:lnTo>
                  <a:lnTo>
                    <a:pt x="10" y="63"/>
                  </a:lnTo>
                  <a:lnTo>
                    <a:pt x="0" y="90"/>
                  </a:lnTo>
                  <a:lnTo>
                    <a:pt x="0" y="108"/>
                  </a:lnTo>
                  <a:lnTo>
                    <a:pt x="0" y="134"/>
                  </a:lnTo>
                  <a:lnTo>
                    <a:pt x="10" y="153"/>
                  </a:lnTo>
                  <a:lnTo>
                    <a:pt x="18" y="171"/>
                  </a:lnTo>
                  <a:lnTo>
                    <a:pt x="36" y="189"/>
                  </a:lnTo>
                  <a:lnTo>
                    <a:pt x="54" y="207"/>
                  </a:lnTo>
                  <a:lnTo>
                    <a:pt x="73" y="217"/>
                  </a:lnTo>
                  <a:lnTo>
                    <a:pt x="91" y="217"/>
                  </a:lnTo>
                  <a:lnTo>
                    <a:pt x="117" y="225"/>
                  </a:lnTo>
                  <a:lnTo>
                    <a:pt x="136" y="217"/>
                  </a:lnTo>
                  <a:lnTo>
                    <a:pt x="163" y="217"/>
                  </a:lnTo>
                  <a:lnTo>
                    <a:pt x="180" y="207"/>
                  </a:lnTo>
                  <a:lnTo>
                    <a:pt x="190" y="189"/>
                  </a:lnTo>
                  <a:lnTo>
                    <a:pt x="208" y="171"/>
                  </a:lnTo>
                  <a:lnTo>
                    <a:pt x="217" y="153"/>
                  </a:lnTo>
                  <a:lnTo>
                    <a:pt x="226" y="134"/>
                  </a:lnTo>
                  <a:lnTo>
                    <a:pt x="226" y="108"/>
                  </a:lnTo>
                  <a:lnTo>
                    <a:pt x="217" y="108"/>
                  </a:lnTo>
                  <a:lnTo>
                    <a:pt x="217" y="90"/>
                  </a:lnTo>
                  <a:lnTo>
                    <a:pt x="208" y="71"/>
                  </a:lnTo>
                  <a:lnTo>
                    <a:pt x="199" y="53"/>
                  </a:lnTo>
                  <a:lnTo>
                    <a:pt x="190" y="35"/>
                  </a:lnTo>
                  <a:lnTo>
                    <a:pt x="172" y="27"/>
                  </a:lnTo>
                  <a:lnTo>
                    <a:pt x="154" y="17"/>
                  </a:lnTo>
                  <a:lnTo>
                    <a:pt x="136" y="8"/>
                  </a:lnTo>
                  <a:lnTo>
                    <a:pt x="117" y="8"/>
                  </a:lnTo>
                  <a:lnTo>
                    <a:pt x="91" y="8"/>
                  </a:lnTo>
                  <a:lnTo>
                    <a:pt x="73" y="17"/>
                  </a:lnTo>
                  <a:lnTo>
                    <a:pt x="54" y="27"/>
                  </a:lnTo>
                  <a:lnTo>
                    <a:pt x="46" y="35"/>
                  </a:lnTo>
                  <a:lnTo>
                    <a:pt x="28" y="53"/>
                  </a:lnTo>
                  <a:lnTo>
                    <a:pt x="18" y="71"/>
                  </a:lnTo>
                  <a:lnTo>
                    <a:pt x="18" y="90"/>
                  </a:lnTo>
                  <a:lnTo>
                    <a:pt x="18" y="108"/>
                  </a:lnTo>
                  <a:lnTo>
                    <a:pt x="18" y="126"/>
                  </a:lnTo>
                  <a:lnTo>
                    <a:pt x="18" y="153"/>
                  </a:lnTo>
                  <a:lnTo>
                    <a:pt x="28" y="162"/>
                  </a:lnTo>
                  <a:lnTo>
                    <a:pt x="46" y="180"/>
                  </a:lnTo>
                  <a:lnTo>
                    <a:pt x="54" y="189"/>
                  </a:lnTo>
                  <a:lnTo>
                    <a:pt x="73" y="199"/>
                  </a:lnTo>
                  <a:lnTo>
                    <a:pt x="91" y="207"/>
                  </a:lnTo>
                  <a:lnTo>
                    <a:pt x="117" y="207"/>
                  </a:lnTo>
                  <a:lnTo>
                    <a:pt x="136" y="207"/>
                  </a:lnTo>
                  <a:lnTo>
                    <a:pt x="154" y="199"/>
                  </a:lnTo>
                  <a:lnTo>
                    <a:pt x="172" y="189"/>
                  </a:lnTo>
                  <a:lnTo>
                    <a:pt x="190" y="180"/>
                  </a:lnTo>
                  <a:lnTo>
                    <a:pt x="199" y="162"/>
                  </a:lnTo>
                  <a:lnTo>
                    <a:pt x="208" y="153"/>
                  </a:lnTo>
                  <a:lnTo>
                    <a:pt x="217" y="126"/>
                  </a:lnTo>
                  <a:lnTo>
                    <a:pt x="217" y="108"/>
                  </a:lnTo>
                  <a:lnTo>
                    <a:pt x="226" y="108"/>
                  </a:lnTo>
                  <a:close/>
                </a:path>
              </a:pathLst>
            </a:custGeom>
            <a:solidFill>
              <a:srgbClr val="D5FFFF"/>
            </a:solidFill>
            <a:ln w="9525">
              <a:noFill/>
              <a:round/>
              <a:headEnd/>
              <a:tailEnd/>
            </a:ln>
          </p:spPr>
          <p:txBody>
            <a:bodyPr>
              <a:prstTxWarp prst="textNoShape">
                <a:avLst/>
              </a:prstTxWarp>
            </a:bodyPr>
            <a:lstStyle/>
            <a:p>
              <a:endParaRPr lang="en-US"/>
            </a:p>
          </p:txBody>
        </p:sp>
        <p:sp>
          <p:nvSpPr>
            <p:cNvPr id="47368" name="Freeform 254"/>
            <p:cNvSpPr>
              <a:spLocks noChangeAspect="1"/>
            </p:cNvSpPr>
            <p:nvPr/>
          </p:nvSpPr>
          <p:spPr bwMode="auto">
            <a:xfrm>
              <a:off x="1310" y="2783"/>
              <a:ext cx="20" cy="20"/>
            </a:xfrm>
            <a:custGeom>
              <a:avLst/>
              <a:gdLst>
                <a:gd name="T0" fmla="*/ 199 w 199"/>
                <a:gd name="T1" fmla="*/ 82 h 199"/>
                <a:gd name="T2" fmla="*/ 181 w 199"/>
                <a:gd name="T3" fmla="*/ 45 h 199"/>
                <a:gd name="T4" fmla="*/ 154 w 199"/>
                <a:gd name="T5" fmla="*/ 19 h 199"/>
                <a:gd name="T6" fmla="*/ 118 w 199"/>
                <a:gd name="T7" fmla="*/ 0 h 199"/>
                <a:gd name="T8" fmla="*/ 73 w 199"/>
                <a:gd name="T9" fmla="*/ 0 h 199"/>
                <a:gd name="T10" fmla="*/ 36 w 199"/>
                <a:gd name="T11" fmla="*/ 19 h 199"/>
                <a:gd name="T12" fmla="*/ 10 w 199"/>
                <a:gd name="T13" fmla="*/ 45 h 199"/>
                <a:gd name="T14" fmla="*/ 0 w 199"/>
                <a:gd name="T15" fmla="*/ 82 h 199"/>
                <a:gd name="T16" fmla="*/ 0 w 199"/>
                <a:gd name="T17" fmla="*/ 118 h 199"/>
                <a:gd name="T18" fmla="*/ 10 w 199"/>
                <a:gd name="T19" fmla="*/ 154 h 199"/>
                <a:gd name="T20" fmla="*/ 36 w 199"/>
                <a:gd name="T21" fmla="*/ 181 h 199"/>
                <a:gd name="T22" fmla="*/ 73 w 199"/>
                <a:gd name="T23" fmla="*/ 199 h 199"/>
                <a:gd name="T24" fmla="*/ 118 w 199"/>
                <a:gd name="T25" fmla="*/ 199 h 199"/>
                <a:gd name="T26" fmla="*/ 154 w 199"/>
                <a:gd name="T27" fmla="*/ 181 h 199"/>
                <a:gd name="T28" fmla="*/ 181 w 199"/>
                <a:gd name="T29" fmla="*/ 154 h 199"/>
                <a:gd name="T30" fmla="*/ 199 w 199"/>
                <a:gd name="T31" fmla="*/ 118 h 199"/>
                <a:gd name="T32" fmla="*/ 181 w 199"/>
                <a:gd name="T33" fmla="*/ 100 h 199"/>
                <a:gd name="T34" fmla="*/ 181 w 199"/>
                <a:gd name="T35" fmla="*/ 63 h 199"/>
                <a:gd name="T36" fmla="*/ 162 w 199"/>
                <a:gd name="T37" fmla="*/ 37 h 199"/>
                <a:gd name="T38" fmla="*/ 127 w 199"/>
                <a:gd name="T39" fmla="*/ 19 h 199"/>
                <a:gd name="T40" fmla="*/ 99 w 199"/>
                <a:gd name="T41" fmla="*/ 19 h 199"/>
                <a:gd name="T42" fmla="*/ 63 w 199"/>
                <a:gd name="T43" fmla="*/ 19 h 199"/>
                <a:gd name="T44" fmla="*/ 36 w 199"/>
                <a:gd name="T45" fmla="*/ 37 h 199"/>
                <a:gd name="T46" fmla="*/ 18 w 199"/>
                <a:gd name="T47" fmla="*/ 63 h 199"/>
                <a:gd name="T48" fmla="*/ 10 w 199"/>
                <a:gd name="T49" fmla="*/ 100 h 199"/>
                <a:gd name="T50" fmla="*/ 18 w 199"/>
                <a:gd name="T51" fmla="*/ 136 h 199"/>
                <a:gd name="T52" fmla="*/ 36 w 199"/>
                <a:gd name="T53" fmla="*/ 163 h 199"/>
                <a:gd name="T54" fmla="*/ 63 w 199"/>
                <a:gd name="T55" fmla="*/ 181 h 199"/>
                <a:gd name="T56" fmla="*/ 99 w 199"/>
                <a:gd name="T57" fmla="*/ 191 h 199"/>
                <a:gd name="T58" fmla="*/ 127 w 199"/>
                <a:gd name="T59" fmla="*/ 181 h 199"/>
                <a:gd name="T60" fmla="*/ 162 w 199"/>
                <a:gd name="T61" fmla="*/ 163 h 199"/>
                <a:gd name="T62" fmla="*/ 181 w 199"/>
                <a:gd name="T63" fmla="*/ 136 h 199"/>
                <a:gd name="T64" fmla="*/ 181 w 199"/>
                <a:gd name="T65" fmla="*/ 100 h 19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99"/>
                <a:gd name="T100" fmla="*/ 0 h 199"/>
                <a:gd name="T101" fmla="*/ 199 w 199"/>
                <a:gd name="T102" fmla="*/ 199 h 19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99" h="199">
                  <a:moveTo>
                    <a:pt x="199" y="100"/>
                  </a:moveTo>
                  <a:lnTo>
                    <a:pt x="199" y="82"/>
                  </a:lnTo>
                  <a:lnTo>
                    <a:pt x="190" y="63"/>
                  </a:lnTo>
                  <a:lnTo>
                    <a:pt x="181" y="45"/>
                  </a:lnTo>
                  <a:lnTo>
                    <a:pt x="172" y="27"/>
                  </a:lnTo>
                  <a:lnTo>
                    <a:pt x="154" y="19"/>
                  </a:lnTo>
                  <a:lnTo>
                    <a:pt x="136" y="9"/>
                  </a:lnTo>
                  <a:lnTo>
                    <a:pt x="118" y="0"/>
                  </a:lnTo>
                  <a:lnTo>
                    <a:pt x="99" y="0"/>
                  </a:lnTo>
                  <a:lnTo>
                    <a:pt x="73" y="0"/>
                  </a:lnTo>
                  <a:lnTo>
                    <a:pt x="55" y="9"/>
                  </a:lnTo>
                  <a:lnTo>
                    <a:pt x="36" y="19"/>
                  </a:lnTo>
                  <a:lnTo>
                    <a:pt x="28" y="27"/>
                  </a:lnTo>
                  <a:lnTo>
                    <a:pt x="10" y="45"/>
                  </a:lnTo>
                  <a:lnTo>
                    <a:pt x="0" y="63"/>
                  </a:lnTo>
                  <a:lnTo>
                    <a:pt x="0" y="82"/>
                  </a:lnTo>
                  <a:lnTo>
                    <a:pt x="0" y="100"/>
                  </a:lnTo>
                  <a:lnTo>
                    <a:pt x="0" y="118"/>
                  </a:lnTo>
                  <a:lnTo>
                    <a:pt x="0" y="145"/>
                  </a:lnTo>
                  <a:lnTo>
                    <a:pt x="10" y="154"/>
                  </a:lnTo>
                  <a:lnTo>
                    <a:pt x="28" y="172"/>
                  </a:lnTo>
                  <a:lnTo>
                    <a:pt x="36" y="181"/>
                  </a:lnTo>
                  <a:lnTo>
                    <a:pt x="55" y="191"/>
                  </a:lnTo>
                  <a:lnTo>
                    <a:pt x="73" y="199"/>
                  </a:lnTo>
                  <a:lnTo>
                    <a:pt x="99" y="199"/>
                  </a:lnTo>
                  <a:lnTo>
                    <a:pt x="118" y="199"/>
                  </a:lnTo>
                  <a:lnTo>
                    <a:pt x="136" y="191"/>
                  </a:lnTo>
                  <a:lnTo>
                    <a:pt x="154" y="181"/>
                  </a:lnTo>
                  <a:lnTo>
                    <a:pt x="172" y="172"/>
                  </a:lnTo>
                  <a:lnTo>
                    <a:pt x="181" y="154"/>
                  </a:lnTo>
                  <a:lnTo>
                    <a:pt x="190" y="145"/>
                  </a:lnTo>
                  <a:lnTo>
                    <a:pt x="199" y="118"/>
                  </a:lnTo>
                  <a:lnTo>
                    <a:pt x="199" y="100"/>
                  </a:lnTo>
                  <a:lnTo>
                    <a:pt x="181" y="100"/>
                  </a:lnTo>
                  <a:lnTo>
                    <a:pt x="181" y="82"/>
                  </a:lnTo>
                  <a:lnTo>
                    <a:pt x="181" y="63"/>
                  </a:lnTo>
                  <a:lnTo>
                    <a:pt x="172" y="55"/>
                  </a:lnTo>
                  <a:lnTo>
                    <a:pt x="162" y="37"/>
                  </a:lnTo>
                  <a:lnTo>
                    <a:pt x="145" y="27"/>
                  </a:lnTo>
                  <a:lnTo>
                    <a:pt x="127" y="19"/>
                  </a:lnTo>
                  <a:lnTo>
                    <a:pt x="118" y="19"/>
                  </a:lnTo>
                  <a:lnTo>
                    <a:pt x="99" y="19"/>
                  </a:lnTo>
                  <a:lnTo>
                    <a:pt x="81" y="19"/>
                  </a:lnTo>
                  <a:lnTo>
                    <a:pt x="63" y="19"/>
                  </a:lnTo>
                  <a:lnTo>
                    <a:pt x="46" y="27"/>
                  </a:lnTo>
                  <a:lnTo>
                    <a:pt x="36" y="37"/>
                  </a:lnTo>
                  <a:lnTo>
                    <a:pt x="28" y="55"/>
                  </a:lnTo>
                  <a:lnTo>
                    <a:pt x="18" y="63"/>
                  </a:lnTo>
                  <a:lnTo>
                    <a:pt x="10" y="82"/>
                  </a:lnTo>
                  <a:lnTo>
                    <a:pt x="10" y="100"/>
                  </a:lnTo>
                  <a:lnTo>
                    <a:pt x="10" y="118"/>
                  </a:lnTo>
                  <a:lnTo>
                    <a:pt x="18" y="136"/>
                  </a:lnTo>
                  <a:lnTo>
                    <a:pt x="28" y="154"/>
                  </a:lnTo>
                  <a:lnTo>
                    <a:pt x="36" y="163"/>
                  </a:lnTo>
                  <a:lnTo>
                    <a:pt x="46" y="172"/>
                  </a:lnTo>
                  <a:lnTo>
                    <a:pt x="63" y="181"/>
                  </a:lnTo>
                  <a:lnTo>
                    <a:pt x="81" y="191"/>
                  </a:lnTo>
                  <a:lnTo>
                    <a:pt x="99" y="191"/>
                  </a:lnTo>
                  <a:lnTo>
                    <a:pt x="118" y="191"/>
                  </a:lnTo>
                  <a:lnTo>
                    <a:pt x="127" y="181"/>
                  </a:lnTo>
                  <a:lnTo>
                    <a:pt x="145" y="172"/>
                  </a:lnTo>
                  <a:lnTo>
                    <a:pt x="162" y="163"/>
                  </a:lnTo>
                  <a:lnTo>
                    <a:pt x="172" y="154"/>
                  </a:lnTo>
                  <a:lnTo>
                    <a:pt x="181" y="136"/>
                  </a:lnTo>
                  <a:lnTo>
                    <a:pt x="181" y="118"/>
                  </a:lnTo>
                  <a:lnTo>
                    <a:pt x="181" y="100"/>
                  </a:lnTo>
                  <a:lnTo>
                    <a:pt x="199" y="100"/>
                  </a:lnTo>
                  <a:close/>
                </a:path>
              </a:pathLst>
            </a:custGeom>
            <a:solidFill>
              <a:srgbClr val="DAFFFF"/>
            </a:solidFill>
            <a:ln w="9525">
              <a:noFill/>
              <a:round/>
              <a:headEnd/>
              <a:tailEnd/>
            </a:ln>
          </p:spPr>
          <p:txBody>
            <a:bodyPr>
              <a:prstTxWarp prst="textNoShape">
                <a:avLst/>
              </a:prstTxWarp>
            </a:bodyPr>
            <a:lstStyle/>
            <a:p>
              <a:endParaRPr lang="en-US"/>
            </a:p>
          </p:txBody>
        </p:sp>
        <p:sp>
          <p:nvSpPr>
            <p:cNvPr id="47369" name="Freeform 255"/>
            <p:cNvSpPr>
              <a:spLocks noChangeAspect="1"/>
            </p:cNvSpPr>
            <p:nvPr/>
          </p:nvSpPr>
          <p:spPr bwMode="auto">
            <a:xfrm>
              <a:off x="1311" y="2785"/>
              <a:ext cx="17" cy="17"/>
            </a:xfrm>
            <a:custGeom>
              <a:avLst/>
              <a:gdLst>
                <a:gd name="T0" fmla="*/ 171 w 171"/>
                <a:gd name="T1" fmla="*/ 63 h 172"/>
                <a:gd name="T2" fmla="*/ 162 w 171"/>
                <a:gd name="T3" fmla="*/ 36 h 172"/>
                <a:gd name="T4" fmla="*/ 135 w 171"/>
                <a:gd name="T5" fmla="*/ 8 h 172"/>
                <a:gd name="T6" fmla="*/ 108 w 171"/>
                <a:gd name="T7" fmla="*/ 0 h 172"/>
                <a:gd name="T8" fmla="*/ 71 w 171"/>
                <a:gd name="T9" fmla="*/ 0 h 172"/>
                <a:gd name="T10" fmla="*/ 36 w 171"/>
                <a:gd name="T11" fmla="*/ 8 h 172"/>
                <a:gd name="T12" fmla="*/ 18 w 171"/>
                <a:gd name="T13" fmla="*/ 36 h 172"/>
                <a:gd name="T14" fmla="*/ 0 w 171"/>
                <a:gd name="T15" fmla="*/ 63 h 172"/>
                <a:gd name="T16" fmla="*/ 0 w 171"/>
                <a:gd name="T17" fmla="*/ 99 h 172"/>
                <a:gd name="T18" fmla="*/ 18 w 171"/>
                <a:gd name="T19" fmla="*/ 135 h 172"/>
                <a:gd name="T20" fmla="*/ 36 w 171"/>
                <a:gd name="T21" fmla="*/ 153 h 172"/>
                <a:gd name="T22" fmla="*/ 71 w 171"/>
                <a:gd name="T23" fmla="*/ 172 h 172"/>
                <a:gd name="T24" fmla="*/ 108 w 171"/>
                <a:gd name="T25" fmla="*/ 172 h 172"/>
                <a:gd name="T26" fmla="*/ 135 w 171"/>
                <a:gd name="T27" fmla="*/ 153 h 172"/>
                <a:gd name="T28" fmla="*/ 162 w 171"/>
                <a:gd name="T29" fmla="*/ 135 h 172"/>
                <a:gd name="T30" fmla="*/ 171 w 171"/>
                <a:gd name="T31" fmla="*/ 99 h 172"/>
                <a:gd name="T32" fmla="*/ 162 w 171"/>
                <a:gd name="T33" fmla="*/ 81 h 172"/>
                <a:gd name="T34" fmla="*/ 152 w 171"/>
                <a:gd name="T35" fmla="*/ 54 h 172"/>
                <a:gd name="T36" fmla="*/ 144 w 171"/>
                <a:gd name="T37" fmla="*/ 26 h 172"/>
                <a:gd name="T38" fmla="*/ 117 w 171"/>
                <a:gd name="T39" fmla="*/ 18 h 172"/>
                <a:gd name="T40" fmla="*/ 89 w 171"/>
                <a:gd name="T41" fmla="*/ 8 h 172"/>
                <a:gd name="T42" fmla="*/ 53 w 171"/>
                <a:gd name="T43" fmla="*/ 18 h 172"/>
                <a:gd name="T44" fmla="*/ 36 w 171"/>
                <a:gd name="T45" fmla="*/ 26 h 172"/>
                <a:gd name="T46" fmla="*/ 18 w 171"/>
                <a:gd name="T47" fmla="*/ 54 h 172"/>
                <a:gd name="T48" fmla="*/ 8 w 171"/>
                <a:gd name="T49" fmla="*/ 81 h 172"/>
                <a:gd name="T50" fmla="*/ 18 w 171"/>
                <a:gd name="T51" fmla="*/ 107 h 172"/>
                <a:gd name="T52" fmla="*/ 36 w 171"/>
                <a:gd name="T53" fmla="*/ 135 h 172"/>
                <a:gd name="T54" fmla="*/ 53 w 171"/>
                <a:gd name="T55" fmla="*/ 153 h 172"/>
                <a:gd name="T56" fmla="*/ 89 w 171"/>
                <a:gd name="T57" fmla="*/ 162 h 172"/>
                <a:gd name="T58" fmla="*/ 117 w 171"/>
                <a:gd name="T59" fmla="*/ 153 h 172"/>
                <a:gd name="T60" fmla="*/ 144 w 171"/>
                <a:gd name="T61" fmla="*/ 135 h 172"/>
                <a:gd name="T62" fmla="*/ 152 w 171"/>
                <a:gd name="T63" fmla="*/ 107 h 172"/>
                <a:gd name="T64" fmla="*/ 162 w 171"/>
                <a:gd name="T65" fmla="*/ 81 h 17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71"/>
                <a:gd name="T100" fmla="*/ 0 h 172"/>
                <a:gd name="T101" fmla="*/ 171 w 171"/>
                <a:gd name="T102" fmla="*/ 172 h 172"/>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71" h="172">
                  <a:moveTo>
                    <a:pt x="171" y="81"/>
                  </a:moveTo>
                  <a:lnTo>
                    <a:pt x="171" y="63"/>
                  </a:lnTo>
                  <a:lnTo>
                    <a:pt x="171" y="44"/>
                  </a:lnTo>
                  <a:lnTo>
                    <a:pt x="162" y="36"/>
                  </a:lnTo>
                  <a:lnTo>
                    <a:pt x="152" y="18"/>
                  </a:lnTo>
                  <a:lnTo>
                    <a:pt x="135" y="8"/>
                  </a:lnTo>
                  <a:lnTo>
                    <a:pt x="117" y="0"/>
                  </a:lnTo>
                  <a:lnTo>
                    <a:pt x="108" y="0"/>
                  </a:lnTo>
                  <a:lnTo>
                    <a:pt x="89" y="0"/>
                  </a:lnTo>
                  <a:lnTo>
                    <a:pt x="71" y="0"/>
                  </a:lnTo>
                  <a:lnTo>
                    <a:pt x="53" y="0"/>
                  </a:lnTo>
                  <a:lnTo>
                    <a:pt x="36" y="8"/>
                  </a:lnTo>
                  <a:lnTo>
                    <a:pt x="26" y="18"/>
                  </a:lnTo>
                  <a:lnTo>
                    <a:pt x="18" y="36"/>
                  </a:lnTo>
                  <a:lnTo>
                    <a:pt x="8" y="44"/>
                  </a:lnTo>
                  <a:lnTo>
                    <a:pt x="0" y="63"/>
                  </a:lnTo>
                  <a:lnTo>
                    <a:pt x="0" y="81"/>
                  </a:lnTo>
                  <a:lnTo>
                    <a:pt x="0" y="99"/>
                  </a:lnTo>
                  <a:lnTo>
                    <a:pt x="8" y="117"/>
                  </a:lnTo>
                  <a:lnTo>
                    <a:pt x="18" y="135"/>
                  </a:lnTo>
                  <a:lnTo>
                    <a:pt x="26" y="144"/>
                  </a:lnTo>
                  <a:lnTo>
                    <a:pt x="36" y="153"/>
                  </a:lnTo>
                  <a:lnTo>
                    <a:pt x="53" y="162"/>
                  </a:lnTo>
                  <a:lnTo>
                    <a:pt x="71" y="172"/>
                  </a:lnTo>
                  <a:lnTo>
                    <a:pt x="89" y="172"/>
                  </a:lnTo>
                  <a:lnTo>
                    <a:pt x="108" y="172"/>
                  </a:lnTo>
                  <a:lnTo>
                    <a:pt x="117" y="162"/>
                  </a:lnTo>
                  <a:lnTo>
                    <a:pt x="135" y="153"/>
                  </a:lnTo>
                  <a:lnTo>
                    <a:pt x="152" y="144"/>
                  </a:lnTo>
                  <a:lnTo>
                    <a:pt x="162" y="135"/>
                  </a:lnTo>
                  <a:lnTo>
                    <a:pt x="171" y="117"/>
                  </a:lnTo>
                  <a:lnTo>
                    <a:pt x="171" y="99"/>
                  </a:lnTo>
                  <a:lnTo>
                    <a:pt x="171" y="81"/>
                  </a:lnTo>
                  <a:lnTo>
                    <a:pt x="162" y="81"/>
                  </a:lnTo>
                  <a:lnTo>
                    <a:pt x="162" y="72"/>
                  </a:lnTo>
                  <a:lnTo>
                    <a:pt x="152" y="54"/>
                  </a:lnTo>
                  <a:lnTo>
                    <a:pt x="152" y="44"/>
                  </a:lnTo>
                  <a:lnTo>
                    <a:pt x="144" y="26"/>
                  </a:lnTo>
                  <a:lnTo>
                    <a:pt x="126" y="18"/>
                  </a:lnTo>
                  <a:lnTo>
                    <a:pt x="117" y="18"/>
                  </a:lnTo>
                  <a:lnTo>
                    <a:pt x="99" y="8"/>
                  </a:lnTo>
                  <a:lnTo>
                    <a:pt x="89" y="8"/>
                  </a:lnTo>
                  <a:lnTo>
                    <a:pt x="71" y="8"/>
                  </a:lnTo>
                  <a:lnTo>
                    <a:pt x="53" y="18"/>
                  </a:lnTo>
                  <a:lnTo>
                    <a:pt x="45" y="18"/>
                  </a:lnTo>
                  <a:lnTo>
                    <a:pt x="36" y="26"/>
                  </a:lnTo>
                  <a:lnTo>
                    <a:pt x="26" y="44"/>
                  </a:lnTo>
                  <a:lnTo>
                    <a:pt x="18" y="54"/>
                  </a:lnTo>
                  <a:lnTo>
                    <a:pt x="18" y="72"/>
                  </a:lnTo>
                  <a:lnTo>
                    <a:pt x="8" y="81"/>
                  </a:lnTo>
                  <a:lnTo>
                    <a:pt x="18" y="99"/>
                  </a:lnTo>
                  <a:lnTo>
                    <a:pt x="18" y="107"/>
                  </a:lnTo>
                  <a:lnTo>
                    <a:pt x="26" y="126"/>
                  </a:lnTo>
                  <a:lnTo>
                    <a:pt x="36" y="135"/>
                  </a:lnTo>
                  <a:lnTo>
                    <a:pt x="45" y="144"/>
                  </a:lnTo>
                  <a:lnTo>
                    <a:pt x="53" y="153"/>
                  </a:lnTo>
                  <a:lnTo>
                    <a:pt x="71" y="153"/>
                  </a:lnTo>
                  <a:lnTo>
                    <a:pt x="89" y="162"/>
                  </a:lnTo>
                  <a:lnTo>
                    <a:pt x="99" y="153"/>
                  </a:lnTo>
                  <a:lnTo>
                    <a:pt x="117" y="153"/>
                  </a:lnTo>
                  <a:lnTo>
                    <a:pt x="126" y="144"/>
                  </a:lnTo>
                  <a:lnTo>
                    <a:pt x="144" y="135"/>
                  </a:lnTo>
                  <a:lnTo>
                    <a:pt x="152" y="126"/>
                  </a:lnTo>
                  <a:lnTo>
                    <a:pt x="152" y="107"/>
                  </a:lnTo>
                  <a:lnTo>
                    <a:pt x="162" y="99"/>
                  </a:lnTo>
                  <a:lnTo>
                    <a:pt x="162" y="81"/>
                  </a:lnTo>
                  <a:lnTo>
                    <a:pt x="171" y="81"/>
                  </a:lnTo>
                  <a:close/>
                </a:path>
              </a:pathLst>
            </a:custGeom>
            <a:solidFill>
              <a:srgbClr val="DFFFFF"/>
            </a:solidFill>
            <a:ln w="9525">
              <a:noFill/>
              <a:round/>
              <a:headEnd/>
              <a:tailEnd/>
            </a:ln>
          </p:spPr>
          <p:txBody>
            <a:bodyPr>
              <a:prstTxWarp prst="textNoShape">
                <a:avLst/>
              </a:prstTxWarp>
            </a:bodyPr>
            <a:lstStyle/>
            <a:p>
              <a:endParaRPr lang="en-US"/>
            </a:p>
          </p:txBody>
        </p:sp>
        <p:sp>
          <p:nvSpPr>
            <p:cNvPr id="47370" name="Freeform 256"/>
            <p:cNvSpPr>
              <a:spLocks noChangeAspect="1"/>
            </p:cNvSpPr>
            <p:nvPr/>
          </p:nvSpPr>
          <p:spPr bwMode="auto">
            <a:xfrm>
              <a:off x="1312" y="2786"/>
              <a:ext cx="15" cy="15"/>
            </a:xfrm>
            <a:custGeom>
              <a:avLst/>
              <a:gdLst>
                <a:gd name="T0" fmla="*/ 154 w 154"/>
                <a:gd name="T1" fmla="*/ 64 h 154"/>
                <a:gd name="T2" fmla="*/ 144 w 154"/>
                <a:gd name="T3" fmla="*/ 36 h 154"/>
                <a:gd name="T4" fmla="*/ 118 w 154"/>
                <a:gd name="T5" fmla="*/ 10 h 154"/>
                <a:gd name="T6" fmla="*/ 91 w 154"/>
                <a:gd name="T7" fmla="*/ 0 h 154"/>
                <a:gd name="T8" fmla="*/ 63 w 154"/>
                <a:gd name="T9" fmla="*/ 0 h 154"/>
                <a:gd name="T10" fmla="*/ 37 w 154"/>
                <a:gd name="T11" fmla="*/ 10 h 154"/>
                <a:gd name="T12" fmla="*/ 18 w 154"/>
                <a:gd name="T13" fmla="*/ 36 h 154"/>
                <a:gd name="T14" fmla="*/ 10 w 154"/>
                <a:gd name="T15" fmla="*/ 64 h 154"/>
                <a:gd name="T16" fmla="*/ 10 w 154"/>
                <a:gd name="T17" fmla="*/ 91 h 154"/>
                <a:gd name="T18" fmla="*/ 18 w 154"/>
                <a:gd name="T19" fmla="*/ 118 h 154"/>
                <a:gd name="T20" fmla="*/ 37 w 154"/>
                <a:gd name="T21" fmla="*/ 136 h 154"/>
                <a:gd name="T22" fmla="*/ 63 w 154"/>
                <a:gd name="T23" fmla="*/ 145 h 154"/>
                <a:gd name="T24" fmla="*/ 91 w 154"/>
                <a:gd name="T25" fmla="*/ 145 h 154"/>
                <a:gd name="T26" fmla="*/ 118 w 154"/>
                <a:gd name="T27" fmla="*/ 136 h 154"/>
                <a:gd name="T28" fmla="*/ 144 w 154"/>
                <a:gd name="T29" fmla="*/ 118 h 154"/>
                <a:gd name="T30" fmla="*/ 154 w 154"/>
                <a:gd name="T31" fmla="*/ 91 h 154"/>
                <a:gd name="T32" fmla="*/ 144 w 154"/>
                <a:gd name="T33" fmla="*/ 73 h 154"/>
                <a:gd name="T34" fmla="*/ 136 w 154"/>
                <a:gd name="T35" fmla="*/ 55 h 154"/>
                <a:gd name="T36" fmla="*/ 127 w 154"/>
                <a:gd name="T37" fmla="*/ 28 h 154"/>
                <a:gd name="T38" fmla="*/ 100 w 154"/>
                <a:gd name="T39" fmla="*/ 18 h 154"/>
                <a:gd name="T40" fmla="*/ 81 w 154"/>
                <a:gd name="T41" fmla="*/ 10 h 154"/>
                <a:gd name="T42" fmla="*/ 55 w 154"/>
                <a:gd name="T43" fmla="*/ 18 h 154"/>
                <a:gd name="T44" fmla="*/ 37 w 154"/>
                <a:gd name="T45" fmla="*/ 28 h 154"/>
                <a:gd name="T46" fmla="*/ 18 w 154"/>
                <a:gd name="T47" fmla="*/ 55 h 154"/>
                <a:gd name="T48" fmla="*/ 18 w 154"/>
                <a:gd name="T49" fmla="*/ 73 h 154"/>
                <a:gd name="T50" fmla="*/ 18 w 154"/>
                <a:gd name="T51" fmla="*/ 99 h 154"/>
                <a:gd name="T52" fmla="*/ 37 w 154"/>
                <a:gd name="T53" fmla="*/ 118 h 154"/>
                <a:gd name="T54" fmla="*/ 55 w 154"/>
                <a:gd name="T55" fmla="*/ 136 h 154"/>
                <a:gd name="T56" fmla="*/ 81 w 154"/>
                <a:gd name="T57" fmla="*/ 136 h 154"/>
                <a:gd name="T58" fmla="*/ 100 w 154"/>
                <a:gd name="T59" fmla="*/ 136 h 154"/>
                <a:gd name="T60" fmla="*/ 127 w 154"/>
                <a:gd name="T61" fmla="*/ 118 h 154"/>
                <a:gd name="T62" fmla="*/ 136 w 154"/>
                <a:gd name="T63" fmla="*/ 99 h 154"/>
                <a:gd name="T64" fmla="*/ 144 w 154"/>
                <a:gd name="T65" fmla="*/ 73 h 15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54"/>
                <a:gd name="T100" fmla="*/ 0 h 154"/>
                <a:gd name="T101" fmla="*/ 154 w 154"/>
                <a:gd name="T102" fmla="*/ 154 h 15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54" h="154">
                  <a:moveTo>
                    <a:pt x="154" y="73"/>
                  </a:moveTo>
                  <a:lnTo>
                    <a:pt x="154" y="64"/>
                  </a:lnTo>
                  <a:lnTo>
                    <a:pt x="144" y="46"/>
                  </a:lnTo>
                  <a:lnTo>
                    <a:pt x="144" y="36"/>
                  </a:lnTo>
                  <a:lnTo>
                    <a:pt x="136" y="18"/>
                  </a:lnTo>
                  <a:lnTo>
                    <a:pt x="118" y="10"/>
                  </a:lnTo>
                  <a:lnTo>
                    <a:pt x="109" y="10"/>
                  </a:lnTo>
                  <a:lnTo>
                    <a:pt x="91" y="0"/>
                  </a:lnTo>
                  <a:lnTo>
                    <a:pt x="81" y="0"/>
                  </a:lnTo>
                  <a:lnTo>
                    <a:pt x="63" y="0"/>
                  </a:lnTo>
                  <a:lnTo>
                    <a:pt x="45" y="10"/>
                  </a:lnTo>
                  <a:lnTo>
                    <a:pt x="37" y="10"/>
                  </a:lnTo>
                  <a:lnTo>
                    <a:pt x="28" y="18"/>
                  </a:lnTo>
                  <a:lnTo>
                    <a:pt x="18" y="36"/>
                  </a:lnTo>
                  <a:lnTo>
                    <a:pt x="10" y="46"/>
                  </a:lnTo>
                  <a:lnTo>
                    <a:pt x="10" y="64"/>
                  </a:lnTo>
                  <a:lnTo>
                    <a:pt x="0" y="73"/>
                  </a:lnTo>
                  <a:lnTo>
                    <a:pt x="10" y="91"/>
                  </a:lnTo>
                  <a:lnTo>
                    <a:pt x="10" y="99"/>
                  </a:lnTo>
                  <a:lnTo>
                    <a:pt x="18" y="118"/>
                  </a:lnTo>
                  <a:lnTo>
                    <a:pt x="28" y="127"/>
                  </a:lnTo>
                  <a:lnTo>
                    <a:pt x="37" y="136"/>
                  </a:lnTo>
                  <a:lnTo>
                    <a:pt x="45" y="145"/>
                  </a:lnTo>
                  <a:lnTo>
                    <a:pt x="63" y="145"/>
                  </a:lnTo>
                  <a:lnTo>
                    <a:pt x="81" y="154"/>
                  </a:lnTo>
                  <a:lnTo>
                    <a:pt x="91" y="145"/>
                  </a:lnTo>
                  <a:lnTo>
                    <a:pt x="109" y="145"/>
                  </a:lnTo>
                  <a:lnTo>
                    <a:pt x="118" y="136"/>
                  </a:lnTo>
                  <a:lnTo>
                    <a:pt x="136" y="127"/>
                  </a:lnTo>
                  <a:lnTo>
                    <a:pt x="144" y="118"/>
                  </a:lnTo>
                  <a:lnTo>
                    <a:pt x="144" y="99"/>
                  </a:lnTo>
                  <a:lnTo>
                    <a:pt x="154" y="91"/>
                  </a:lnTo>
                  <a:lnTo>
                    <a:pt x="154" y="73"/>
                  </a:lnTo>
                  <a:lnTo>
                    <a:pt x="144" y="73"/>
                  </a:lnTo>
                  <a:lnTo>
                    <a:pt x="136" y="64"/>
                  </a:lnTo>
                  <a:lnTo>
                    <a:pt x="136" y="55"/>
                  </a:lnTo>
                  <a:lnTo>
                    <a:pt x="127" y="36"/>
                  </a:lnTo>
                  <a:lnTo>
                    <a:pt x="127" y="28"/>
                  </a:lnTo>
                  <a:lnTo>
                    <a:pt x="118" y="28"/>
                  </a:lnTo>
                  <a:lnTo>
                    <a:pt x="100" y="18"/>
                  </a:lnTo>
                  <a:lnTo>
                    <a:pt x="91" y="10"/>
                  </a:lnTo>
                  <a:lnTo>
                    <a:pt x="81" y="10"/>
                  </a:lnTo>
                  <a:lnTo>
                    <a:pt x="63" y="10"/>
                  </a:lnTo>
                  <a:lnTo>
                    <a:pt x="55" y="18"/>
                  </a:lnTo>
                  <a:lnTo>
                    <a:pt x="45" y="28"/>
                  </a:lnTo>
                  <a:lnTo>
                    <a:pt x="37" y="28"/>
                  </a:lnTo>
                  <a:lnTo>
                    <a:pt x="28" y="36"/>
                  </a:lnTo>
                  <a:lnTo>
                    <a:pt x="18" y="55"/>
                  </a:lnTo>
                  <a:lnTo>
                    <a:pt x="18" y="64"/>
                  </a:lnTo>
                  <a:lnTo>
                    <a:pt x="18" y="73"/>
                  </a:lnTo>
                  <a:lnTo>
                    <a:pt x="18" y="91"/>
                  </a:lnTo>
                  <a:lnTo>
                    <a:pt x="18" y="99"/>
                  </a:lnTo>
                  <a:lnTo>
                    <a:pt x="28" y="109"/>
                  </a:lnTo>
                  <a:lnTo>
                    <a:pt x="37" y="118"/>
                  </a:lnTo>
                  <a:lnTo>
                    <a:pt x="45" y="127"/>
                  </a:lnTo>
                  <a:lnTo>
                    <a:pt x="55" y="136"/>
                  </a:lnTo>
                  <a:lnTo>
                    <a:pt x="63" y="136"/>
                  </a:lnTo>
                  <a:lnTo>
                    <a:pt x="81" y="136"/>
                  </a:lnTo>
                  <a:lnTo>
                    <a:pt x="91" y="136"/>
                  </a:lnTo>
                  <a:lnTo>
                    <a:pt x="100" y="136"/>
                  </a:lnTo>
                  <a:lnTo>
                    <a:pt x="118" y="127"/>
                  </a:lnTo>
                  <a:lnTo>
                    <a:pt x="127" y="118"/>
                  </a:lnTo>
                  <a:lnTo>
                    <a:pt x="127" y="109"/>
                  </a:lnTo>
                  <a:lnTo>
                    <a:pt x="136" y="99"/>
                  </a:lnTo>
                  <a:lnTo>
                    <a:pt x="136" y="91"/>
                  </a:lnTo>
                  <a:lnTo>
                    <a:pt x="144" y="73"/>
                  </a:lnTo>
                  <a:lnTo>
                    <a:pt x="154" y="73"/>
                  </a:lnTo>
                  <a:close/>
                </a:path>
              </a:pathLst>
            </a:custGeom>
            <a:solidFill>
              <a:srgbClr val="E4FFFF"/>
            </a:solidFill>
            <a:ln w="9525">
              <a:noFill/>
              <a:round/>
              <a:headEnd/>
              <a:tailEnd/>
            </a:ln>
          </p:spPr>
          <p:txBody>
            <a:bodyPr>
              <a:prstTxWarp prst="textNoShape">
                <a:avLst/>
              </a:prstTxWarp>
            </a:bodyPr>
            <a:lstStyle/>
            <a:p>
              <a:endParaRPr lang="en-US"/>
            </a:p>
          </p:txBody>
        </p:sp>
        <p:sp>
          <p:nvSpPr>
            <p:cNvPr id="47371" name="Freeform 257"/>
            <p:cNvSpPr>
              <a:spLocks noChangeAspect="1"/>
            </p:cNvSpPr>
            <p:nvPr/>
          </p:nvSpPr>
          <p:spPr bwMode="auto">
            <a:xfrm>
              <a:off x="1314" y="2787"/>
              <a:ext cx="12" cy="12"/>
            </a:xfrm>
            <a:custGeom>
              <a:avLst/>
              <a:gdLst>
                <a:gd name="T0" fmla="*/ 118 w 126"/>
                <a:gd name="T1" fmla="*/ 54 h 126"/>
                <a:gd name="T2" fmla="*/ 109 w 126"/>
                <a:gd name="T3" fmla="*/ 26 h 126"/>
                <a:gd name="T4" fmla="*/ 100 w 126"/>
                <a:gd name="T5" fmla="*/ 18 h 126"/>
                <a:gd name="T6" fmla="*/ 73 w 126"/>
                <a:gd name="T7" fmla="*/ 0 h 126"/>
                <a:gd name="T8" fmla="*/ 45 w 126"/>
                <a:gd name="T9" fmla="*/ 0 h 126"/>
                <a:gd name="T10" fmla="*/ 27 w 126"/>
                <a:gd name="T11" fmla="*/ 18 h 126"/>
                <a:gd name="T12" fmla="*/ 10 w 126"/>
                <a:gd name="T13" fmla="*/ 26 h 126"/>
                <a:gd name="T14" fmla="*/ 0 w 126"/>
                <a:gd name="T15" fmla="*/ 54 h 126"/>
                <a:gd name="T16" fmla="*/ 0 w 126"/>
                <a:gd name="T17" fmla="*/ 81 h 126"/>
                <a:gd name="T18" fmla="*/ 10 w 126"/>
                <a:gd name="T19" fmla="*/ 99 h 126"/>
                <a:gd name="T20" fmla="*/ 27 w 126"/>
                <a:gd name="T21" fmla="*/ 117 h 126"/>
                <a:gd name="T22" fmla="*/ 45 w 126"/>
                <a:gd name="T23" fmla="*/ 126 h 126"/>
                <a:gd name="T24" fmla="*/ 73 w 126"/>
                <a:gd name="T25" fmla="*/ 126 h 126"/>
                <a:gd name="T26" fmla="*/ 100 w 126"/>
                <a:gd name="T27" fmla="*/ 117 h 126"/>
                <a:gd name="T28" fmla="*/ 109 w 126"/>
                <a:gd name="T29" fmla="*/ 99 h 126"/>
                <a:gd name="T30" fmla="*/ 118 w 126"/>
                <a:gd name="T31" fmla="*/ 81 h 126"/>
                <a:gd name="T32" fmla="*/ 109 w 126"/>
                <a:gd name="T33" fmla="*/ 63 h 126"/>
                <a:gd name="T34" fmla="*/ 109 w 126"/>
                <a:gd name="T35" fmla="*/ 45 h 126"/>
                <a:gd name="T36" fmla="*/ 100 w 126"/>
                <a:gd name="T37" fmla="*/ 26 h 126"/>
                <a:gd name="T38" fmla="*/ 82 w 126"/>
                <a:gd name="T39" fmla="*/ 18 h 126"/>
                <a:gd name="T40" fmla="*/ 63 w 126"/>
                <a:gd name="T41" fmla="*/ 18 h 126"/>
                <a:gd name="T42" fmla="*/ 45 w 126"/>
                <a:gd name="T43" fmla="*/ 18 h 126"/>
                <a:gd name="T44" fmla="*/ 27 w 126"/>
                <a:gd name="T45" fmla="*/ 26 h 126"/>
                <a:gd name="T46" fmla="*/ 19 w 126"/>
                <a:gd name="T47" fmla="*/ 45 h 126"/>
                <a:gd name="T48" fmla="*/ 10 w 126"/>
                <a:gd name="T49" fmla="*/ 63 h 126"/>
                <a:gd name="T50" fmla="*/ 19 w 126"/>
                <a:gd name="T51" fmla="*/ 81 h 126"/>
                <a:gd name="T52" fmla="*/ 27 w 126"/>
                <a:gd name="T53" fmla="*/ 99 h 126"/>
                <a:gd name="T54" fmla="*/ 45 w 126"/>
                <a:gd name="T55" fmla="*/ 108 h 126"/>
                <a:gd name="T56" fmla="*/ 63 w 126"/>
                <a:gd name="T57" fmla="*/ 117 h 126"/>
                <a:gd name="T58" fmla="*/ 82 w 126"/>
                <a:gd name="T59" fmla="*/ 108 h 126"/>
                <a:gd name="T60" fmla="*/ 100 w 126"/>
                <a:gd name="T61" fmla="*/ 99 h 126"/>
                <a:gd name="T62" fmla="*/ 109 w 126"/>
                <a:gd name="T63" fmla="*/ 81 h 126"/>
                <a:gd name="T64" fmla="*/ 109 w 126"/>
                <a:gd name="T65" fmla="*/ 63 h 12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26"/>
                <a:gd name="T100" fmla="*/ 0 h 126"/>
                <a:gd name="T101" fmla="*/ 126 w 126"/>
                <a:gd name="T102" fmla="*/ 126 h 12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26" h="126">
                  <a:moveTo>
                    <a:pt x="126" y="63"/>
                  </a:moveTo>
                  <a:lnTo>
                    <a:pt x="118" y="54"/>
                  </a:lnTo>
                  <a:lnTo>
                    <a:pt x="118" y="45"/>
                  </a:lnTo>
                  <a:lnTo>
                    <a:pt x="109" y="26"/>
                  </a:lnTo>
                  <a:lnTo>
                    <a:pt x="109" y="18"/>
                  </a:lnTo>
                  <a:lnTo>
                    <a:pt x="100" y="18"/>
                  </a:lnTo>
                  <a:lnTo>
                    <a:pt x="82" y="8"/>
                  </a:lnTo>
                  <a:lnTo>
                    <a:pt x="73" y="0"/>
                  </a:lnTo>
                  <a:lnTo>
                    <a:pt x="63" y="0"/>
                  </a:lnTo>
                  <a:lnTo>
                    <a:pt x="45" y="0"/>
                  </a:lnTo>
                  <a:lnTo>
                    <a:pt x="37" y="8"/>
                  </a:lnTo>
                  <a:lnTo>
                    <a:pt x="27" y="18"/>
                  </a:lnTo>
                  <a:lnTo>
                    <a:pt x="19" y="18"/>
                  </a:lnTo>
                  <a:lnTo>
                    <a:pt x="10" y="26"/>
                  </a:lnTo>
                  <a:lnTo>
                    <a:pt x="0" y="45"/>
                  </a:lnTo>
                  <a:lnTo>
                    <a:pt x="0" y="54"/>
                  </a:lnTo>
                  <a:lnTo>
                    <a:pt x="0" y="63"/>
                  </a:lnTo>
                  <a:lnTo>
                    <a:pt x="0" y="81"/>
                  </a:lnTo>
                  <a:lnTo>
                    <a:pt x="0" y="89"/>
                  </a:lnTo>
                  <a:lnTo>
                    <a:pt x="10" y="99"/>
                  </a:lnTo>
                  <a:lnTo>
                    <a:pt x="19" y="108"/>
                  </a:lnTo>
                  <a:lnTo>
                    <a:pt x="27" y="117"/>
                  </a:lnTo>
                  <a:lnTo>
                    <a:pt x="37" y="126"/>
                  </a:lnTo>
                  <a:lnTo>
                    <a:pt x="45" y="126"/>
                  </a:lnTo>
                  <a:lnTo>
                    <a:pt x="63" y="126"/>
                  </a:lnTo>
                  <a:lnTo>
                    <a:pt x="73" y="126"/>
                  </a:lnTo>
                  <a:lnTo>
                    <a:pt x="82" y="126"/>
                  </a:lnTo>
                  <a:lnTo>
                    <a:pt x="100" y="117"/>
                  </a:lnTo>
                  <a:lnTo>
                    <a:pt x="109" y="108"/>
                  </a:lnTo>
                  <a:lnTo>
                    <a:pt x="109" y="99"/>
                  </a:lnTo>
                  <a:lnTo>
                    <a:pt x="118" y="89"/>
                  </a:lnTo>
                  <a:lnTo>
                    <a:pt x="118" y="81"/>
                  </a:lnTo>
                  <a:lnTo>
                    <a:pt x="126" y="63"/>
                  </a:lnTo>
                  <a:lnTo>
                    <a:pt x="109" y="63"/>
                  </a:lnTo>
                  <a:lnTo>
                    <a:pt x="109" y="54"/>
                  </a:lnTo>
                  <a:lnTo>
                    <a:pt x="109" y="45"/>
                  </a:lnTo>
                  <a:lnTo>
                    <a:pt x="100" y="36"/>
                  </a:lnTo>
                  <a:lnTo>
                    <a:pt x="100" y="26"/>
                  </a:lnTo>
                  <a:lnTo>
                    <a:pt x="91" y="26"/>
                  </a:lnTo>
                  <a:lnTo>
                    <a:pt x="82" y="18"/>
                  </a:lnTo>
                  <a:lnTo>
                    <a:pt x="73" y="18"/>
                  </a:lnTo>
                  <a:lnTo>
                    <a:pt x="63" y="18"/>
                  </a:lnTo>
                  <a:lnTo>
                    <a:pt x="55" y="18"/>
                  </a:lnTo>
                  <a:lnTo>
                    <a:pt x="45" y="18"/>
                  </a:lnTo>
                  <a:lnTo>
                    <a:pt x="37" y="26"/>
                  </a:lnTo>
                  <a:lnTo>
                    <a:pt x="27" y="26"/>
                  </a:lnTo>
                  <a:lnTo>
                    <a:pt x="19" y="36"/>
                  </a:lnTo>
                  <a:lnTo>
                    <a:pt x="19" y="45"/>
                  </a:lnTo>
                  <a:lnTo>
                    <a:pt x="10" y="54"/>
                  </a:lnTo>
                  <a:lnTo>
                    <a:pt x="10" y="63"/>
                  </a:lnTo>
                  <a:lnTo>
                    <a:pt x="10" y="72"/>
                  </a:lnTo>
                  <a:lnTo>
                    <a:pt x="19" y="81"/>
                  </a:lnTo>
                  <a:lnTo>
                    <a:pt x="19" y="89"/>
                  </a:lnTo>
                  <a:lnTo>
                    <a:pt x="27" y="99"/>
                  </a:lnTo>
                  <a:lnTo>
                    <a:pt x="37" y="108"/>
                  </a:lnTo>
                  <a:lnTo>
                    <a:pt x="45" y="108"/>
                  </a:lnTo>
                  <a:lnTo>
                    <a:pt x="55" y="117"/>
                  </a:lnTo>
                  <a:lnTo>
                    <a:pt x="63" y="117"/>
                  </a:lnTo>
                  <a:lnTo>
                    <a:pt x="73" y="117"/>
                  </a:lnTo>
                  <a:lnTo>
                    <a:pt x="82" y="108"/>
                  </a:lnTo>
                  <a:lnTo>
                    <a:pt x="91" y="108"/>
                  </a:lnTo>
                  <a:lnTo>
                    <a:pt x="100" y="99"/>
                  </a:lnTo>
                  <a:lnTo>
                    <a:pt x="100" y="89"/>
                  </a:lnTo>
                  <a:lnTo>
                    <a:pt x="109" y="81"/>
                  </a:lnTo>
                  <a:lnTo>
                    <a:pt x="109" y="72"/>
                  </a:lnTo>
                  <a:lnTo>
                    <a:pt x="109" y="63"/>
                  </a:lnTo>
                  <a:lnTo>
                    <a:pt x="126" y="63"/>
                  </a:lnTo>
                  <a:close/>
                </a:path>
              </a:pathLst>
            </a:custGeom>
            <a:solidFill>
              <a:srgbClr val="EAFFFF"/>
            </a:solidFill>
            <a:ln w="9525">
              <a:noFill/>
              <a:round/>
              <a:headEnd/>
              <a:tailEnd/>
            </a:ln>
          </p:spPr>
          <p:txBody>
            <a:bodyPr>
              <a:prstTxWarp prst="textNoShape">
                <a:avLst/>
              </a:prstTxWarp>
            </a:bodyPr>
            <a:lstStyle/>
            <a:p>
              <a:endParaRPr lang="en-US"/>
            </a:p>
          </p:txBody>
        </p:sp>
        <p:sp>
          <p:nvSpPr>
            <p:cNvPr id="47372" name="Freeform 258"/>
            <p:cNvSpPr>
              <a:spLocks noChangeAspect="1"/>
            </p:cNvSpPr>
            <p:nvPr/>
          </p:nvSpPr>
          <p:spPr bwMode="auto">
            <a:xfrm>
              <a:off x="1314" y="2788"/>
              <a:ext cx="10" cy="10"/>
            </a:xfrm>
            <a:custGeom>
              <a:avLst/>
              <a:gdLst>
                <a:gd name="T0" fmla="*/ 99 w 99"/>
                <a:gd name="T1" fmla="*/ 45 h 99"/>
                <a:gd name="T2" fmla="*/ 99 w 99"/>
                <a:gd name="T3" fmla="*/ 36 h 99"/>
                <a:gd name="T4" fmla="*/ 99 w 99"/>
                <a:gd name="T5" fmla="*/ 27 h 99"/>
                <a:gd name="T6" fmla="*/ 90 w 99"/>
                <a:gd name="T7" fmla="*/ 18 h 99"/>
                <a:gd name="T8" fmla="*/ 90 w 99"/>
                <a:gd name="T9" fmla="*/ 8 h 99"/>
                <a:gd name="T10" fmla="*/ 81 w 99"/>
                <a:gd name="T11" fmla="*/ 8 h 99"/>
                <a:gd name="T12" fmla="*/ 72 w 99"/>
                <a:gd name="T13" fmla="*/ 0 h 99"/>
                <a:gd name="T14" fmla="*/ 63 w 99"/>
                <a:gd name="T15" fmla="*/ 0 h 99"/>
                <a:gd name="T16" fmla="*/ 53 w 99"/>
                <a:gd name="T17" fmla="*/ 0 h 99"/>
                <a:gd name="T18" fmla="*/ 45 w 99"/>
                <a:gd name="T19" fmla="*/ 0 h 99"/>
                <a:gd name="T20" fmla="*/ 35 w 99"/>
                <a:gd name="T21" fmla="*/ 0 h 99"/>
                <a:gd name="T22" fmla="*/ 27 w 99"/>
                <a:gd name="T23" fmla="*/ 8 h 99"/>
                <a:gd name="T24" fmla="*/ 17 w 99"/>
                <a:gd name="T25" fmla="*/ 8 h 99"/>
                <a:gd name="T26" fmla="*/ 9 w 99"/>
                <a:gd name="T27" fmla="*/ 18 h 99"/>
                <a:gd name="T28" fmla="*/ 9 w 99"/>
                <a:gd name="T29" fmla="*/ 27 h 99"/>
                <a:gd name="T30" fmla="*/ 0 w 99"/>
                <a:gd name="T31" fmla="*/ 36 h 99"/>
                <a:gd name="T32" fmla="*/ 0 w 99"/>
                <a:gd name="T33" fmla="*/ 45 h 99"/>
                <a:gd name="T34" fmla="*/ 0 w 99"/>
                <a:gd name="T35" fmla="*/ 54 h 99"/>
                <a:gd name="T36" fmla="*/ 9 w 99"/>
                <a:gd name="T37" fmla="*/ 63 h 99"/>
                <a:gd name="T38" fmla="*/ 9 w 99"/>
                <a:gd name="T39" fmla="*/ 71 h 99"/>
                <a:gd name="T40" fmla="*/ 17 w 99"/>
                <a:gd name="T41" fmla="*/ 81 h 99"/>
                <a:gd name="T42" fmla="*/ 27 w 99"/>
                <a:gd name="T43" fmla="*/ 90 h 99"/>
                <a:gd name="T44" fmla="*/ 35 w 99"/>
                <a:gd name="T45" fmla="*/ 90 h 99"/>
                <a:gd name="T46" fmla="*/ 45 w 99"/>
                <a:gd name="T47" fmla="*/ 99 h 99"/>
                <a:gd name="T48" fmla="*/ 53 w 99"/>
                <a:gd name="T49" fmla="*/ 99 h 99"/>
                <a:gd name="T50" fmla="*/ 63 w 99"/>
                <a:gd name="T51" fmla="*/ 99 h 99"/>
                <a:gd name="T52" fmla="*/ 72 w 99"/>
                <a:gd name="T53" fmla="*/ 90 h 99"/>
                <a:gd name="T54" fmla="*/ 81 w 99"/>
                <a:gd name="T55" fmla="*/ 90 h 99"/>
                <a:gd name="T56" fmla="*/ 90 w 99"/>
                <a:gd name="T57" fmla="*/ 81 h 99"/>
                <a:gd name="T58" fmla="*/ 90 w 99"/>
                <a:gd name="T59" fmla="*/ 71 h 99"/>
                <a:gd name="T60" fmla="*/ 99 w 99"/>
                <a:gd name="T61" fmla="*/ 63 h 99"/>
                <a:gd name="T62" fmla="*/ 99 w 99"/>
                <a:gd name="T63" fmla="*/ 54 h 99"/>
                <a:gd name="T64" fmla="*/ 99 w 99"/>
                <a:gd name="T65" fmla="*/ 45 h 99"/>
                <a:gd name="T66" fmla="*/ 90 w 99"/>
                <a:gd name="T67" fmla="*/ 45 h 99"/>
                <a:gd name="T68" fmla="*/ 90 w 99"/>
                <a:gd name="T69" fmla="*/ 36 h 99"/>
                <a:gd name="T70" fmla="*/ 81 w 99"/>
                <a:gd name="T71" fmla="*/ 27 h 99"/>
                <a:gd name="T72" fmla="*/ 81 w 99"/>
                <a:gd name="T73" fmla="*/ 18 h 99"/>
                <a:gd name="T74" fmla="*/ 72 w 99"/>
                <a:gd name="T75" fmla="*/ 18 h 99"/>
                <a:gd name="T76" fmla="*/ 63 w 99"/>
                <a:gd name="T77" fmla="*/ 8 h 99"/>
                <a:gd name="T78" fmla="*/ 53 w 99"/>
                <a:gd name="T79" fmla="*/ 8 h 99"/>
                <a:gd name="T80" fmla="*/ 45 w 99"/>
                <a:gd name="T81" fmla="*/ 8 h 99"/>
                <a:gd name="T82" fmla="*/ 35 w 99"/>
                <a:gd name="T83" fmla="*/ 8 h 99"/>
                <a:gd name="T84" fmla="*/ 27 w 99"/>
                <a:gd name="T85" fmla="*/ 18 h 99"/>
                <a:gd name="T86" fmla="*/ 17 w 99"/>
                <a:gd name="T87" fmla="*/ 27 h 99"/>
                <a:gd name="T88" fmla="*/ 17 w 99"/>
                <a:gd name="T89" fmla="*/ 36 h 99"/>
                <a:gd name="T90" fmla="*/ 17 w 99"/>
                <a:gd name="T91" fmla="*/ 45 h 99"/>
                <a:gd name="T92" fmla="*/ 17 w 99"/>
                <a:gd name="T93" fmla="*/ 54 h 99"/>
                <a:gd name="T94" fmla="*/ 17 w 99"/>
                <a:gd name="T95" fmla="*/ 63 h 99"/>
                <a:gd name="T96" fmla="*/ 17 w 99"/>
                <a:gd name="T97" fmla="*/ 71 h 99"/>
                <a:gd name="T98" fmla="*/ 27 w 99"/>
                <a:gd name="T99" fmla="*/ 71 h 99"/>
                <a:gd name="T100" fmla="*/ 27 w 99"/>
                <a:gd name="T101" fmla="*/ 81 h 99"/>
                <a:gd name="T102" fmla="*/ 35 w 99"/>
                <a:gd name="T103" fmla="*/ 81 h 99"/>
                <a:gd name="T104" fmla="*/ 45 w 99"/>
                <a:gd name="T105" fmla="*/ 81 h 99"/>
                <a:gd name="T106" fmla="*/ 53 w 99"/>
                <a:gd name="T107" fmla="*/ 81 h 99"/>
                <a:gd name="T108" fmla="*/ 63 w 99"/>
                <a:gd name="T109" fmla="*/ 81 h 99"/>
                <a:gd name="T110" fmla="*/ 72 w 99"/>
                <a:gd name="T111" fmla="*/ 81 h 99"/>
                <a:gd name="T112" fmla="*/ 81 w 99"/>
                <a:gd name="T113" fmla="*/ 71 h 99"/>
                <a:gd name="T114" fmla="*/ 90 w 99"/>
                <a:gd name="T115" fmla="*/ 63 h 99"/>
                <a:gd name="T116" fmla="*/ 90 w 99"/>
                <a:gd name="T117" fmla="*/ 54 h 99"/>
                <a:gd name="T118" fmla="*/ 90 w 99"/>
                <a:gd name="T119" fmla="*/ 45 h 99"/>
                <a:gd name="T120" fmla="*/ 99 w 99"/>
                <a:gd name="T121" fmla="*/ 45 h 99"/>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99"/>
                <a:gd name="T184" fmla="*/ 0 h 99"/>
                <a:gd name="T185" fmla="*/ 99 w 99"/>
                <a:gd name="T186" fmla="*/ 99 h 99"/>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99" h="99">
                  <a:moveTo>
                    <a:pt x="99" y="45"/>
                  </a:moveTo>
                  <a:lnTo>
                    <a:pt x="99" y="36"/>
                  </a:lnTo>
                  <a:lnTo>
                    <a:pt x="99" y="27"/>
                  </a:lnTo>
                  <a:lnTo>
                    <a:pt x="90" y="18"/>
                  </a:lnTo>
                  <a:lnTo>
                    <a:pt x="90" y="8"/>
                  </a:lnTo>
                  <a:lnTo>
                    <a:pt x="81" y="8"/>
                  </a:lnTo>
                  <a:lnTo>
                    <a:pt x="72" y="0"/>
                  </a:lnTo>
                  <a:lnTo>
                    <a:pt x="63" y="0"/>
                  </a:lnTo>
                  <a:lnTo>
                    <a:pt x="53" y="0"/>
                  </a:lnTo>
                  <a:lnTo>
                    <a:pt x="45" y="0"/>
                  </a:lnTo>
                  <a:lnTo>
                    <a:pt x="35" y="0"/>
                  </a:lnTo>
                  <a:lnTo>
                    <a:pt x="27" y="8"/>
                  </a:lnTo>
                  <a:lnTo>
                    <a:pt x="17" y="8"/>
                  </a:lnTo>
                  <a:lnTo>
                    <a:pt x="9" y="18"/>
                  </a:lnTo>
                  <a:lnTo>
                    <a:pt x="9" y="27"/>
                  </a:lnTo>
                  <a:lnTo>
                    <a:pt x="0" y="36"/>
                  </a:lnTo>
                  <a:lnTo>
                    <a:pt x="0" y="45"/>
                  </a:lnTo>
                  <a:lnTo>
                    <a:pt x="0" y="54"/>
                  </a:lnTo>
                  <a:lnTo>
                    <a:pt x="9" y="63"/>
                  </a:lnTo>
                  <a:lnTo>
                    <a:pt x="9" y="71"/>
                  </a:lnTo>
                  <a:lnTo>
                    <a:pt x="17" y="81"/>
                  </a:lnTo>
                  <a:lnTo>
                    <a:pt x="27" y="90"/>
                  </a:lnTo>
                  <a:lnTo>
                    <a:pt x="35" y="90"/>
                  </a:lnTo>
                  <a:lnTo>
                    <a:pt x="45" y="99"/>
                  </a:lnTo>
                  <a:lnTo>
                    <a:pt x="53" y="99"/>
                  </a:lnTo>
                  <a:lnTo>
                    <a:pt x="63" y="99"/>
                  </a:lnTo>
                  <a:lnTo>
                    <a:pt x="72" y="90"/>
                  </a:lnTo>
                  <a:lnTo>
                    <a:pt x="81" y="90"/>
                  </a:lnTo>
                  <a:lnTo>
                    <a:pt x="90" y="81"/>
                  </a:lnTo>
                  <a:lnTo>
                    <a:pt x="90" y="71"/>
                  </a:lnTo>
                  <a:lnTo>
                    <a:pt x="99" y="63"/>
                  </a:lnTo>
                  <a:lnTo>
                    <a:pt x="99" y="54"/>
                  </a:lnTo>
                  <a:lnTo>
                    <a:pt x="99" y="45"/>
                  </a:lnTo>
                  <a:lnTo>
                    <a:pt x="90" y="45"/>
                  </a:lnTo>
                  <a:lnTo>
                    <a:pt x="90" y="36"/>
                  </a:lnTo>
                  <a:lnTo>
                    <a:pt x="81" y="27"/>
                  </a:lnTo>
                  <a:lnTo>
                    <a:pt x="81" y="18"/>
                  </a:lnTo>
                  <a:lnTo>
                    <a:pt x="72" y="18"/>
                  </a:lnTo>
                  <a:lnTo>
                    <a:pt x="63" y="8"/>
                  </a:lnTo>
                  <a:lnTo>
                    <a:pt x="53" y="8"/>
                  </a:lnTo>
                  <a:lnTo>
                    <a:pt x="45" y="8"/>
                  </a:lnTo>
                  <a:lnTo>
                    <a:pt x="35" y="8"/>
                  </a:lnTo>
                  <a:lnTo>
                    <a:pt x="27" y="18"/>
                  </a:lnTo>
                  <a:lnTo>
                    <a:pt x="17" y="27"/>
                  </a:lnTo>
                  <a:lnTo>
                    <a:pt x="17" y="36"/>
                  </a:lnTo>
                  <a:lnTo>
                    <a:pt x="17" y="45"/>
                  </a:lnTo>
                  <a:lnTo>
                    <a:pt x="17" y="54"/>
                  </a:lnTo>
                  <a:lnTo>
                    <a:pt x="17" y="63"/>
                  </a:lnTo>
                  <a:lnTo>
                    <a:pt x="17" y="71"/>
                  </a:lnTo>
                  <a:lnTo>
                    <a:pt x="27" y="71"/>
                  </a:lnTo>
                  <a:lnTo>
                    <a:pt x="27" y="81"/>
                  </a:lnTo>
                  <a:lnTo>
                    <a:pt x="35" y="81"/>
                  </a:lnTo>
                  <a:lnTo>
                    <a:pt x="45" y="81"/>
                  </a:lnTo>
                  <a:lnTo>
                    <a:pt x="53" y="81"/>
                  </a:lnTo>
                  <a:lnTo>
                    <a:pt x="63" y="81"/>
                  </a:lnTo>
                  <a:lnTo>
                    <a:pt x="72" y="81"/>
                  </a:lnTo>
                  <a:lnTo>
                    <a:pt x="81" y="71"/>
                  </a:lnTo>
                  <a:lnTo>
                    <a:pt x="90" y="63"/>
                  </a:lnTo>
                  <a:lnTo>
                    <a:pt x="90" y="54"/>
                  </a:lnTo>
                  <a:lnTo>
                    <a:pt x="90" y="45"/>
                  </a:lnTo>
                  <a:lnTo>
                    <a:pt x="99" y="45"/>
                  </a:lnTo>
                  <a:close/>
                </a:path>
              </a:pathLst>
            </a:custGeom>
            <a:solidFill>
              <a:srgbClr val="EFFFFF"/>
            </a:solidFill>
            <a:ln w="9525">
              <a:noFill/>
              <a:round/>
              <a:headEnd/>
              <a:tailEnd/>
            </a:ln>
          </p:spPr>
          <p:txBody>
            <a:bodyPr>
              <a:prstTxWarp prst="textNoShape">
                <a:avLst/>
              </a:prstTxWarp>
            </a:bodyPr>
            <a:lstStyle/>
            <a:p>
              <a:endParaRPr lang="en-US"/>
            </a:p>
          </p:txBody>
        </p:sp>
        <p:sp>
          <p:nvSpPr>
            <p:cNvPr id="47373" name="Freeform 259"/>
            <p:cNvSpPr>
              <a:spLocks noChangeAspect="1"/>
            </p:cNvSpPr>
            <p:nvPr/>
          </p:nvSpPr>
          <p:spPr bwMode="auto">
            <a:xfrm>
              <a:off x="1316" y="2789"/>
              <a:ext cx="7" cy="8"/>
            </a:xfrm>
            <a:custGeom>
              <a:avLst/>
              <a:gdLst>
                <a:gd name="T0" fmla="*/ 73 w 73"/>
                <a:gd name="T1" fmla="*/ 37 h 73"/>
                <a:gd name="T2" fmla="*/ 73 w 73"/>
                <a:gd name="T3" fmla="*/ 28 h 73"/>
                <a:gd name="T4" fmla="*/ 64 w 73"/>
                <a:gd name="T5" fmla="*/ 19 h 73"/>
                <a:gd name="T6" fmla="*/ 64 w 73"/>
                <a:gd name="T7" fmla="*/ 10 h 73"/>
                <a:gd name="T8" fmla="*/ 55 w 73"/>
                <a:gd name="T9" fmla="*/ 10 h 73"/>
                <a:gd name="T10" fmla="*/ 46 w 73"/>
                <a:gd name="T11" fmla="*/ 0 h 73"/>
                <a:gd name="T12" fmla="*/ 36 w 73"/>
                <a:gd name="T13" fmla="*/ 0 h 73"/>
                <a:gd name="T14" fmla="*/ 28 w 73"/>
                <a:gd name="T15" fmla="*/ 0 h 73"/>
                <a:gd name="T16" fmla="*/ 18 w 73"/>
                <a:gd name="T17" fmla="*/ 0 h 73"/>
                <a:gd name="T18" fmla="*/ 10 w 73"/>
                <a:gd name="T19" fmla="*/ 10 h 73"/>
                <a:gd name="T20" fmla="*/ 0 w 73"/>
                <a:gd name="T21" fmla="*/ 19 h 73"/>
                <a:gd name="T22" fmla="*/ 0 w 73"/>
                <a:gd name="T23" fmla="*/ 28 h 73"/>
                <a:gd name="T24" fmla="*/ 0 w 73"/>
                <a:gd name="T25" fmla="*/ 37 h 73"/>
                <a:gd name="T26" fmla="*/ 0 w 73"/>
                <a:gd name="T27" fmla="*/ 46 h 73"/>
                <a:gd name="T28" fmla="*/ 0 w 73"/>
                <a:gd name="T29" fmla="*/ 55 h 73"/>
                <a:gd name="T30" fmla="*/ 0 w 73"/>
                <a:gd name="T31" fmla="*/ 63 h 73"/>
                <a:gd name="T32" fmla="*/ 10 w 73"/>
                <a:gd name="T33" fmla="*/ 63 h 73"/>
                <a:gd name="T34" fmla="*/ 10 w 73"/>
                <a:gd name="T35" fmla="*/ 73 h 73"/>
                <a:gd name="T36" fmla="*/ 18 w 73"/>
                <a:gd name="T37" fmla="*/ 73 h 73"/>
                <a:gd name="T38" fmla="*/ 28 w 73"/>
                <a:gd name="T39" fmla="*/ 73 h 73"/>
                <a:gd name="T40" fmla="*/ 36 w 73"/>
                <a:gd name="T41" fmla="*/ 73 h 73"/>
                <a:gd name="T42" fmla="*/ 46 w 73"/>
                <a:gd name="T43" fmla="*/ 73 h 73"/>
                <a:gd name="T44" fmla="*/ 55 w 73"/>
                <a:gd name="T45" fmla="*/ 73 h 73"/>
                <a:gd name="T46" fmla="*/ 64 w 73"/>
                <a:gd name="T47" fmla="*/ 63 h 73"/>
                <a:gd name="T48" fmla="*/ 73 w 73"/>
                <a:gd name="T49" fmla="*/ 55 h 73"/>
                <a:gd name="T50" fmla="*/ 73 w 73"/>
                <a:gd name="T51" fmla="*/ 46 h 73"/>
                <a:gd name="T52" fmla="*/ 73 w 73"/>
                <a:gd name="T53" fmla="*/ 37 h 73"/>
                <a:gd name="T54" fmla="*/ 55 w 73"/>
                <a:gd name="T55" fmla="*/ 37 h 73"/>
                <a:gd name="T56" fmla="*/ 55 w 73"/>
                <a:gd name="T57" fmla="*/ 28 h 73"/>
                <a:gd name="T58" fmla="*/ 55 w 73"/>
                <a:gd name="T59" fmla="*/ 19 h 73"/>
                <a:gd name="T60" fmla="*/ 46 w 73"/>
                <a:gd name="T61" fmla="*/ 19 h 73"/>
                <a:gd name="T62" fmla="*/ 36 w 73"/>
                <a:gd name="T63" fmla="*/ 19 h 73"/>
                <a:gd name="T64" fmla="*/ 36 w 73"/>
                <a:gd name="T65" fmla="*/ 10 h 73"/>
                <a:gd name="T66" fmla="*/ 28 w 73"/>
                <a:gd name="T67" fmla="*/ 19 h 73"/>
                <a:gd name="T68" fmla="*/ 18 w 73"/>
                <a:gd name="T69" fmla="*/ 19 h 73"/>
                <a:gd name="T70" fmla="*/ 10 w 73"/>
                <a:gd name="T71" fmla="*/ 28 h 73"/>
                <a:gd name="T72" fmla="*/ 10 w 73"/>
                <a:gd name="T73" fmla="*/ 37 h 73"/>
                <a:gd name="T74" fmla="*/ 10 w 73"/>
                <a:gd name="T75" fmla="*/ 46 h 73"/>
                <a:gd name="T76" fmla="*/ 10 w 73"/>
                <a:gd name="T77" fmla="*/ 55 h 73"/>
                <a:gd name="T78" fmla="*/ 18 w 73"/>
                <a:gd name="T79" fmla="*/ 55 h 73"/>
                <a:gd name="T80" fmla="*/ 18 w 73"/>
                <a:gd name="T81" fmla="*/ 63 h 73"/>
                <a:gd name="T82" fmla="*/ 28 w 73"/>
                <a:gd name="T83" fmla="*/ 63 h 73"/>
                <a:gd name="T84" fmla="*/ 36 w 73"/>
                <a:gd name="T85" fmla="*/ 63 h 73"/>
                <a:gd name="T86" fmla="*/ 46 w 73"/>
                <a:gd name="T87" fmla="*/ 63 h 73"/>
                <a:gd name="T88" fmla="*/ 55 w 73"/>
                <a:gd name="T89" fmla="*/ 55 h 73"/>
                <a:gd name="T90" fmla="*/ 55 w 73"/>
                <a:gd name="T91" fmla="*/ 46 h 73"/>
                <a:gd name="T92" fmla="*/ 55 w 73"/>
                <a:gd name="T93" fmla="*/ 37 h 73"/>
                <a:gd name="T94" fmla="*/ 73 w 73"/>
                <a:gd name="T95" fmla="*/ 37 h 73"/>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73"/>
                <a:gd name="T145" fmla="*/ 0 h 73"/>
                <a:gd name="T146" fmla="*/ 73 w 73"/>
                <a:gd name="T147" fmla="*/ 73 h 73"/>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73" h="73">
                  <a:moveTo>
                    <a:pt x="73" y="37"/>
                  </a:moveTo>
                  <a:lnTo>
                    <a:pt x="73" y="28"/>
                  </a:lnTo>
                  <a:lnTo>
                    <a:pt x="64" y="19"/>
                  </a:lnTo>
                  <a:lnTo>
                    <a:pt x="64" y="10"/>
                  </a:lnTo>
                  <a:lnTo>
                    <a:pt x="55" y="10"/>
                  </a:lnTo>
                  <a:lnTo>
                    <a:pt x="46" y="0"/>
                  </a:lnTo>
                  <a:lnTo>
                    <a:pt x="36" y="0"/>
                  </a:lnTo>
                  <a:lnTo>
                    <a:pt x="28" y="0"/>
                  </a:lnTo>
                  <a:lnTo>
                    <a:pt x="18" y="0"/>
                  </a:lnTo>
                  <a:lnTo>
                    <a:pt x="10" y="10"/>
                  </a:lnTo>
                  <a:lnTo>
                    <a:pt x="0" y="19"/>
                  </a:lnTo>
                  <a:lnTo>
                    <a:pt x="0" y="28"/>
                  </a:lnTo>
                  <a:lnTo>
                    <a:pt x="0" y="37"/>
                  </a:lnTo>
                  <a:lnTo>
                    <a:pt x="0" y="46"/>
                  </a:lnTo>
                  <a:lnTo>
                    <a:pt x="0" y="55"/>
                  </a:lnTo>
                  <a:lnTo>
                    <a:pt x="0" y="63"/>
                  </a:lnTo>
                  <a:lnTo>
                    <a:pt x="10" y="63"/>
                  </a:lnTo>
                  <a:lnTo>
                    <a:pt x="10" y="73"/>
                  </a:lnTo>
                  <a:lnTo>
                    <a:pt x="18" y="73"/>
                  </a:lnTo>
                  <a:lnTo>
                    <a:pt x="28" y="73"/>
                  </a:lnTo>
                  <a:lnTo>
                    <a:pt x="36" y="73"/>
                  </a:lnTo>
                  <a:lnTo>
                    <a:pt x="46" y="73"/>
                  </a:lnTo>
                  <a:lnTo>
                    <a:pt x="55" y="73"/>
                  </a:lnTo>
                  <a:lnTo>
                    <a:pt x="64" y="63"/>
                  </a:lnTo>
                  <a:lnTo>
                    <a:pt x="73" y="55"/>
                  </a:lnTo>
                  <a:lnTo>
                    <a:pt x="73" y="46"/>
                  </a:lnTo>
                  <a:lnTo>
                    <a:pt x="73" y="37"/>
                  </a:lnTo>
                  <a:lnTo>
                    <a:pt x="55" y="37"/>
                  </a:lnTo>
                  <a:lnTo>
                    <a:pt x="55" y="28"/>
                  </a:lnTo>
                  <a:lnTo>
                    <a:pt x="55" y="19"/>
                  </a:lnTo>
                  <a:lnTo>
                    <a:pt x="46" y="19"/>
                  </a:lnTo>
                  <a:lnTo>
                    <a:pt x="36" y="19"/>
                  </a:lnTo>
                  <a:lnTo>
                    <a:pt x="36" y="10"/>
                  </a:lnTo>
                  <a:lnTo>
                    <a:pt x="28" y="19"/>
                  </a:lnTo>
                  <a:lnTo>
                    <a:pt x="18" y="19"/>
                  </a:lnTo>
                  <a:lnTo>
                    <a:pt x="10" y="28"/>
                  </a:lnTo>
                  <a:lnTo>
                    <a:pt x="10" y="37"/>
                  </a:lnTo>
                  <a:lnTo>
                    <a:pt x="10" y="46"/>
                  </a:lnTo>
                  <a:lnTo>
                    <a:pt x="10" y="55"/>
                  </a:lnTo>
                  <a:lnTo>
                    <a:pt x="18" y="55"/>
                  </a:lnTo>
                  <a:lnTo>
                    <a:pt x="18" y="63"/>
                  </a:lnTo>
                  <a:lnTo>
                    <a:pt x="28" y="63"/>
                  </a:lnTo>
                  <a:lnTo>
                    <a:pt x="36" y="63"/>
                  </a:lnTo>
                  <a:lnTo>
                    <a:pt x="46" y="63"/>
                  </a:lnTo>
                  <a:lnTo>
                    <a:pt x="55" y="55"/>
                  </a:lnTo>
                  <a:lnTo>
                    <a:pt x="55" y="46"/>
                  </a:lnTo>
                  <a:lnTo>
                    <a:pt x="55" y="37"/>
                  </a:lnTo>
                  <a:lnTo>
                    <a:pt x="73" y="37"/>
                  </a:lnTo>
                  <a:close/>
                </a:path>
              </a:pathLst>
            </a:custGeom>
            <a:solidFill>
              <a:srgbClr val="F4FFFF"/>
            </a:solidFill>
            <a:ln w="9525">
              <a:noFill/>
              <a:round/>
              <a:headEnd/>
              <a:tailEnd/>
            </a:ln>
          </p:spPr>
          <p:txBody>
            <a:bodyPr>
              <a:prstTxWarp prst="textNoShape">
                <a:avLst/>
              </a:prstTxWarp>
            </a:bodyPr>
            <a:lstStyle/>
            <a:p>
              <a:endParaRPr lang="en-US"/>
            </a:p>
          </p:txBody>
        </p:sp>
        <p:sp>
          <p:nvSpPr>
            <p:cNvPr id="47374" name="Freeform 260"/>
            <p:cNvSpPr>
              <a:spLocks noChangeAspect="1"/>
            </p:cNvSpPr>
            <p:nvPr/>
          </p:nvSpPr>
          <p:spPr bwMode="auto">
            <a:xfrm>
              <a:off x="1317" y="2790"/>
              <a:ext cx="5" cy="6"/>
            </a:xfrm>
            <a:custGeom>
              <a:avLst/>
              <a:gdLst>
                <a:gd name="T0" fmla="*/ 45 w 45"/>
                <a:gd name="T1" fmla="*/ 27 h 53"/>
                <a:gd name="T2" fmla="*/ 45 w 45"/>
                <a:gd name="T3" fmla="*/ 18 h 53"/>
                <a:gd name="T4" fmla="*/ 45 w 45"/>
                <a:gd name="T5" fmla="*/ 9 h 53"/>
                <a:gd name="T6" fmla="*/ 36 w 45"/>
                <a:gd name="T7" fmla="*/ 9 h 53"/>
                <a:gd name="T8" fmla="*/ 26 w 45"/>
                <a:gd name="T9" fmla="*/ 9 h 53"/>
                <a:gd name="T10" fmla="*/ 26 w 45"/>
                <a:gd name="T11" fmla="*/ 0 h 53"/>
                <a:gd name="T12" fmla="*/ 18 w 45"/>
                <a:gd name="T13" fmla="*/ 9 h 53"/>
                <a:gd name="T14" fmla="*/ 8 w 45"/>
                <a:gd name="T15" fmla="*/ 9 h 53"/>
                <a:gd name="T16" fmla="*/ 0 w 45"/>
                <a:gd name="T17" fmla="*/ 18 h 53"/>
                <a:gd name="T18" fmla="*/ 0 w 45"/>
                <a:gd name="T19" fmla="*/ 27 h 53"/>
                <a:gd name="T20" fmla="*/ 0 w 45"/>
                <a:gd name="T21" fmla="*/ 36 h 53"/>
                <a:gd name="T22" fmla="*/ 0 w 45"/>
                <a:gd name="T23" fmla="*/ 45 h 53"/>
                <a:gd name="T24" fmla="*/ 8 w 45"/>
                <a:gd name="T25" fmla="*/ 45 h 53"/>
                <a:gd name="T26" fmla="*/ 8 w 45"/>
                <a:gd name="T27" fmla="*/ 53 h 53"/>
                <a:gd name="T28" fmla="*/ 18 w 45"/>
                <a:gd name="T29" fmla="*/ 53 h 53"/>
                <a:gd name="T30" fmla="*/ 26 w 45"/>
                <a:gd name="T31" fmla="*/ 53 h 53"/>
                <a:gd name="T32" fmla="*/ 36 w 45"/>
                <a:gd name="T33" fmla="*/ 53 h 53"/>
                <a:gd name="T34" fmla="*/ 45 w 45"/>
                <a:gd name="T35" fmla="*/ 45 h 53"/>
                <a:gd name="T36" fmla="*/ 45 w 45"/>
                <a:gd name="T37" fmla="*/ 36 h 53"/>
                <a:gd name="T38" fmla="*/ 45 w 45"/>
                <a:gd name="T39" fmla="*/ 27 h 5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5"/>
                <a:gd name="T61" fmla="*/ 0 h 53"/>
                <a:gd name="T62" fmla="*/ 45 w 45"/>
                <a:gd name="T63" fmla="*/ 53 h 5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5" h="53">
                  <a:moveTo>
                    <a:pt x="45" y="27"/>
                  </a:moveTo>
                  <a:lnTo>
                    <a:pt x="45" y="18"/>
                  </a:lnTo>
                  <a:lnTo>
                    <a:pt x="45" y="9"/>
                  </a:lnTo>
                  <a:lnTo>
                    <a:pt x="36" y="9"/>
                  </a:lnTo>
                  <a:lnTo>
                    <a:pt x="26" y="9"/>
                  </a:lnTo>
                  <a:lnTo>
                    <a:pt x="26" y="0"/>
                  </a:lnTo>
                  <a:lnTo>
                    <a:pt x="18" y="9"/>
                  </a:lnTo>
                  <a:lnTo>
                    <a:pt x="8" y="9"/>
                  </a:lnTo>
                  <a:lnTo>
                    <a:pt x="0" y="18"/>
                  </a:lnTo>
                  <a:lnTo>
                    <a:pt x="0" y="27"/>
                  </a:lnTo>
                  <a:lnTo>
                    <a:pt x="0" y="36"/>
                  </a:lnTo>
                  <a:lnTo>
                    <a:pt x="0" y="45"/>
                  </a:lnTo>
                  <a:lnTo>
                    <a:pt x="8" y="45"/>
                  </a:lnTo>
                  <a:lnTo>
                    <a:pt x="8" y="53"/>
                  </a:lnTo>
                  <a:lnTo>
                    <a:pt x="18" y="53"/>
                  </a:lnTo>
                  <a:lnTo>
                    <a:pt x="26" y="53"/>
                  </a:lnTo>
                  <a:lnTo>
                    <a:pt x="36" y="53"/>
                  </a:lnTo>
                  <a:lnTo>
                    <a:pt x="45" y="45"/>
                  </a:lnTo>
                  <a:lnTo>
                    <a:pt x="45" y="36"/>
                  </a:lnTo>
                  <a:lnTo>
                    <a:pt x="45" y="27"/>
                  </a:lnTo>
                  <a:close/>
                </a:path>
              </a:pathLst>
            </a:custGeom>
            <a:solidFill>
              <a:srgbClr val="F9FFFF"/>
            </a:solidFill>
            <a:ln w="9525">
              <a:noFill/>
              <a:round/>
              <a:headEnd/>
              <a:tailEnd/>
            </a:ln>
          </p:spPr>
          <p:txBody>
            <a:bodyPr>
              <a:prstTxWarp prst="textNoShape">
                <a:avLst/>
              </a:prstTxWarp>
            </a:bodyPr>
            <a:lstStyle/>
            <a:p>
              <a:endParaRPr lang="en-US"/>
            </a:p>
          </p:txBody>
        </p:sp>
        <p:sp>
          <p:nvSpPr>
            <p:cNvPr id="47375" name="Freeform 261"/>
            <p:cNvSpPr>
              <a:spLocks noChangeAspect="1"/>
            </p:cNvSpPr>
            <p:nvPr/>
          </p:nvSpPr>
          <p:spPr bwMode="auto">
            <a:xfrm>
              <a:off x="1318" y="2792"/>
              <a:ext cx="3" cy="3"/>
            </a:xfrm>
            <a:custGeom>
              <a:avLst/>
              <a:gdLst>
                <a:gd name="T0" fmla="*/ 28 w 28"/>
                <a:gd name="T1" fmla="*/ 9 h 27"/>
                <a:gd name="T2" fmla="*/ 28 w 28"/>
                <a:gd name="T3" fmla="*/ 0 h 27"/>
                <a:gd name="T4" fmla="*/ 18 w 28"/>
                <a:gd name="T5" fmla="*/ 0 h 27"/>
                <a:gd name="T6" fmla="*/ 10 w 28"/>
                <a:gd name="T7" fmla="*/ 0 h 27"/>
                <a:gd name="T8" fmla="*/ 0 w 28"/>
                <a:gd name="T9" fmla="*/ 9 h 27"/>
                <a:gd name="T10" fmla="*/ 0 w 28"/>
                <a:gd name="T11" fmla="*/ 18 h 27"/>
                <a:gd name="T12" fmla="*/ 10 w 28"/>
                <a:gd name="T13" fmla="*/ 18 h 27"/>
                <a:gd name="T14" fmla="*/ 10 w 28"/>
                <a:gd name="T15" fmla="*/ 27 h 27"/>
                <a:gd name="T16" fmla="*/ 18 w 28"/>
                <a:gd name="T17" fmla="*/ 27 h 27"/>
                <a:gd name="T18" fmla="*/ 18 w 28"/>
                <a:gd name="T19" fmla="*/ 18 h 27"/>
                <a:gd name="T20" fmla="*/ 28 w 28"/>
                <a:gd name="T21" fmla="*/ 18 h 27"/>
                <a:gd name="T22" fmla="*/ 28 w 28"/>
                <a:gd name="T23" fmla="*/ 9 h 2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8"/>
                <a:gd name="T37" fmla="*/ 0 h 27"/>
                <a:gd name="T38" fmla="*/ 28 w 28"/>
                <a:gd name="T39" fmla="*/ 27 h 2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8" h="27">
                  <a:moveTo>
                    <a:pt x="28" y="9"/>
                  </a:moveTo>
                  <a:lnTo>
                    <a:pt x="28" y="0"/>
                  </a:lnTo>
                  <a:lnTo>
                    <a:pt x="18" y="0"/>
                  </a:lnTo>
                  <a:lnTo>
                    <a:pt x="10" y="0"/>
                  </a:lnTo>
                  <a:lnTo>
                    <a:pt x="0" y="9"/>
                  </a:lnTo>
                  <a:lnTo>
                    <a:pt x="0" y="18"/>
                  </a:lnTo>
                  <a:lnTo>
                    <a:pt x="10" y="18"/>
                  </a:lnTo>
                  <a:lnTo>
                    <a:pt x="10" y="27"/>
                  </a:lnTo>
                  <a:lnTo>
                    <a:pt x="18" y="27"/>
                  </a:lnTo>
                  <a:lnTo>
                    <a:pt x="18" y="18"/>
                  </a:lnTo>
                  <a:lnTo>
                    <a:pt x="28" y="18"/>
                  </a:lnTo>
                  <a:lnTo>
                    <a:pt x="28" y="9"/>
                  </a:lnTo>
                  <a:close/>
                </a:path>
              </a:pathLst>
            </a:custGeom>
            <a:solidFill>
              <a:srgbClr val="FFFFFF"/>
            </a:solidFill>
            <a:ln w="9525">
              <a:noFill/>
              <a:round/>
              <a:headEnd/>
              <a:tailEnd/>
            </a:ln>
          </p:spPr>
          <p:txBody>
            <a:bodyPr>
              <a:prstTxWarp prst="textNoShape">
                <a:avLst/>
              </a:prstTxWarp>
            </a:bodyPr>
            <a:lstStyle/>
            <a:p>
              <a:endParaRPr lang="en-US"/>
            </a:p>
          </p:txBody>
        </p:sp>
        <p:sp>
          <p:nvSpPr>
            <p:cNvPr id="47376" name="Freeform 262"/>
            <p:cNvSpPr>
              <a:spLocks noChangeAspect="1"/>
            </p:cNvSpPr>
            <p:nvPr/>
          </p:nvSpPr>
          <p:spPr bwMode="auto">
            <a:xfrm>
              <a:off x="1178" y="2757"/>
              <a:ext cx="9" cy="13"/>
            </a:xfrm>
            <a:custGeom>
              <a:avLst/>
              <a:gdLst>
                <a:gd name="T0" fmla="*/ 90 w 90"/>
                <a:gd name="T1" fmla="*/ 71 h 134"/>
                <a:gd name="T2" fmla="*/ 81 w 90"/>
                <a:gd name="T3" fmla="*/ 81 h 134"/>
                <a:gd name="T4" fmla="*/ 81 w 90"/>
                <a:gd name="T5" fmla="*/ 89 h 134"/>
                <a:gd name="T6" fmla="*/ 81 w 90"/>
                <a:gd name="T7" fmla="*/ 99 h 134"/>
                <a:gd name="T8" fmla="*/ 72 w 90"/>
                <a:gd name="T9" fmla="*/ 108 h 134"/>
                <a:gd name="T10" fmla="*/ 72 w 90"/>
                <a:gd name="T11" fmla="*/ 117 h 134"/>
                <a:gd name="T12" fmla="*/ 64 w 90"/>
                <a:gd name="T13" fmla="*/ 126 h 134"/>
                <a:gd name="T14" fmla="*/ 54 w 90"/>
                <a:gd name="T15" fmla="*/ 134 h 134"/>
                <a:gd name="T16" fmla="*/ 46 w 90"/>
                <a:gd name="T17" fmla="*/ 134 h 134"/>
                <a:gd name="T18" fmla="*/ 27 w 90"/>
                <a:gd name="T19" fmla="*/ 134 h 134"/>
                <a:gd name="T20" fmla="*/ 9 w 90"/>
                <a:gd name="T21" fmla="*/ 126 h 134"/>
                <a:gd name="T22" fmla="*/ 0 w 90"/>
                <a:gd name="T23" fmla="*/ 117 h 134"/>
                <a:gd name="T24" fmla="*/ 0 w 90"/>
                <a:gd name="T25" fmla="*/ 99 h 134"/>
                <a:gd name="T26" fmla="*/ 0 w 90"/>
                <a:gd name="T27" fmla="*/ 81 h 134"/>
                <a:gd name="T28" fmla="*/ 0 w 90"/>
                <a:gd name="T29" fmla="*/ 53 h 134"/>
                <a:gd name="T30" fmla="*/ 9 w 90"/>
                <a:gd name="T31" fmla="*/ 35 h 134"/>
                <a:gd name="T32" fmla="*/ 9 w 90"/>
                <a:gd name="T33" fmla="*/ 26 h 134"/>
                <a:gd name="T34" fmla="*/ 9 w 90"/>
                <a:gd name="T35" fmla="*/ 0 h 134"/>
                <a:gd name="T36" fmla="*/ 27 w 90"/>
                <a:gd name="T37" fmla="*/ 8 h 134"/>
                <a:gd name="T38" fmla="*/ 36 w 90"/>
                <a:gd name="T39" fmla="*/ 17 h 134"/>
                <a:gd name="T40" fmla="*/ 46 w 90"/>
                <a:gd name="T41" fmla="*/ 17 h 134"/>
                <a:gd name="T42" fmla="*/ 54 w 90"/>
                <a:gd name="T43" fmla="*/ 26 h 134"/>
                <a:gd name="T44" fmla="*/ 64 w 90"/>
                <a:gd name="T45" fmla="*/ 35 h 134"/>
                <a:gd name="T46" fmla="*/ 72 w 90"/>
                <a:gd name="T47" fmla="*/ 45 h 134"/>
                <a:gd name="T48" fmla="*/ 81 w 90"/>
                <a:gd name="T49" fmla="*/ 63 h 134"/>
                <a:gd name="T50" fmla="*/ 90 w 90"/>
                <a:gd name="T51" fmla="*/ 71 h 13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90"/>
                <a:gd name="T79" fmla="*/ 0 h 134"/>
                <a:gd name="T80" fmla="*/ 90 w 90"/>
                <a:gd name="T81" fmla="*/ 134 h 134"/>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90" h="134">
                  <a:moveTo>
                    <a:pt x="90" y="71"/>
                  </a:moveTo>
                  <a:lnTo>
                    <a:pt x="81" y="81"/>
                  </a:lnTo>
                  <a:lnTo>
                    <a:pt x="81" y="89"/>
                  </a:lnTo>
                  <a:lnTo>
                    <a:pt x="81" y="99"/>
                  </a:lnTo>
                  <a:lnTo>
                    <a:pt x="72" y="108"/>
                  </a:lnTo>
                  <a:lnTo>
                    <a:pt x="72" y="117"/>
                  </a:lnTo>
                  <a:lnTo>
                    <a:pt x="64" y="126"/>
                  </a:lnTo>
                  <a:lnTo>
                    <a:pt x="54" y="134"/>
                  </a:lnTo>
                  <a:lnTo>
                    <a:pt x="46" y="134"/>
                  </a:lnTo>
                  <a:lnTo>
                    <a:pt x="27" y="134"/>
                  </a:lnTo>
                  <a:lnTo>
                    <a:pt x="9" y="126"/>
                  </a:lnTo>
                  <a:lnTo>
                    <a:pt x="0" y="117"/>
                  </a:lnTo>
                  <a:lnTo>
                    <a:pt x="0" y="99"/>
                  </a:lnTo>
                  <a:lnTo>
                    <a:pt x="0" y="81"/>
                  </a:lnTo>
                  <a:lnTo>
                    <a:pt x="0" y="53"/>
                  </a:lnTo>
                  <a:lnTo>
                    <a:pt x="9" y="35"/>
                  </a:lnTo>
                  <a:lnTo>
                    <a:pt x="9" y="26"/>
                  </a:lnTo>
                  <a:lnTo>
                    <a:pt x="9" y="0"/>
                  </a:lnTo>
                  <a:lnTo>
                    <a:pt x="27" y="8"/>
                  </a:lnTo>
                  <a:lnTo>
                    <a:pt x="36" y="17"/>
                  </a:lnTo>
                  <a:lnTo>
                    <a:pt x="46" y="17"/>
                  </a:lnTo>
                  <a:lnTo>
                    <a:pt x="54" y="26"/>
                  </a:lnTo>
                  <a:lnTo>
                    <a:pt x="64" y="35"/>
                  </a:lnTo>
                  <a:lnTo>
                    <a:pt x="72" y="45"/>
                  </a:lnTo>
                  <a:lnTo>
                    <a:pt x="81" y="63"/>
                  </a:lnTo>
                  <a:lnTo>
                    <a:pt x="90" y="71"/>
                  </a:lnTo>
                  <a:close/>
                </a:path>
              </a:pathLst>
            </a:custGeom>
            <a:solidFill>
              <a:srgbClr val="F2BF56"/>
            </a:solidFill>
            <a:ln w="9525">
              <a:noFill/>
              <a:round/>
              <a:headEnd/>
              <a:tailEnd/>
            </a:ln>
          </p:spPr>
          <p:txBody>
            <a:bodyPr>
              <a:prstTxWarp prst="textNoShape">
                <a:avLst/>
              </a:prstTxWarp>
            </a:bodyPr>
            <a:lstStyle/>
            <a:p>
              <a:endParaRPr lang="en-US"/>
            </a:p>
          </p:txBody>
        </p:sp>
        <p:sp>
          <p:nvSpPr>
            <p:cNvPr id="47377" name="Freeform 263"/>
            <p:cNvSpPr>
              <a:spLocks noChangeAspect="1"/>
            </p:cNvSpPr>
            <p:nvPr/>
          </p:nvSpPr>
          <p:spPr bwMode="auto">
            <a:xfrm>
              <a:off x="1349" y="2770"/>
              <a:ext cx="40" cy="90"/>
            </a:xfrm>
            <a:custGeom>
              <a:avLst/>
              <a:gdLst>
                <a:gd name="T0" fmla="*/ 379 w 406"/>
                <a:gd name="T1" fmla="*/ 64 h 895"/>
                <a:gd name="T2" fmla="*/ 397 w 406"/>
                <a:gd name="T3" fmla="*/ 127 h 895"/>
                <a:gd name="T4" fmla="*/ 406 w 406"/>
                <a:gd name="T5" fmla="*/ 182 h 895"/>
                <a:gd name="T6" fmla="*/ 406 w 406"/>
                <a:gd name="T7" fmla="*/ 236 h 895"/>
                <a:gd name="T8" fmla="*/ 406 w 406"/>
                <a:gd name="T9" fmla="*/ 290 h 895"/>
                <a:gd name="T10" fmla="*/ 388 w 406"/>
                <a:gd name="T11" fmla="*/ 399 h 895"/>
                <a:gd name="T12" fmla="*/ 352 w 406"/>
                <a:gd name="T13" fmla="*/ 498 h 895"/>
                <a:gd name="T14" fmla="*/ 307 w 406"/>
                <a:gd name="T15" fmla="*/ 597 h 895"/>
                <a:gd name="T16" fmla="*/ 243 w 406"/>
                <a:gd name="T17" fmla="*/ 688 h 895"/>
                <a:gd name="T18" fmla="*/ 172 w 406"/>
                <a:gd name="T19" fmla="*/ 769 h 895"/>
                <a:gd name="T20" fmla="*/ 90 w 406"/>
                <a:gd name="T21" fmla="*/ 842 h 895"/>
                <a:gd name="T22" fmla="*/ 90 w 406"/>
                <a:gd name="T23" fmla="*/ 850 h 895"/>
                <a:gd name="T24" fmla="*/ 90 w 406"/>
                <a:gd name="T25" fmla="*/ 860 h 895"/>
                <a:gd name="T26" fmla="*/ 90 w 406"/>
                <a:gd name="T27" fmla="*/ 869 h 895"/>
                <a:gd name="T28" fmla="*/ 81 w 406"/>
                <a:gd name="T29" fmla="*/ 877 h 895"/>
                <a:gd name="T30" fmla="*/ 72 w 406"/>
                <a:gd name="T31" fmla="*/ 887 h 895"/>
                <a:gd name="T32" fmla="*/ 63 w 406"/>
                <a:gd name="T33" fmla="*/ 895 h 895"/>
                <a:gd name="T34" fmla="*/ 54 w 406"/>
                <a:gd name="T35" fmla="*/ 895 h 895"/>
                <a:gd name="T36" fmla="*/ 45 w 406"/>
                <a:gd name="T37" fmla="*/ 895 h 895"/>
                <a:gd name="T38" fmla="*/ 36 w 406"/>
                <a:gd name="T39" fmla="*/ 887 h 895"/>
                <a:gd name="T40" fmla="*/ 26 w 406"/>
                <a:gd name="T41" fmla="*/ 877 h 895"/>
                <a:gd name="T42" fmla="*/ 18 w 406"/>
                <a:gd name="T43" fmla="*/ 869 h 895"/>
                <a:gd name="T44" fmla="*/ 8 w 406"/>
                <a:gd name="T45" fmla="*/ 860 h 895"/>
                <a:gd name="T46" fmla="*/ 0 w 406"/>
                <a:gd name="T47" fmla="*/ 842 h 895"/>
                <a:gd name="T48" fmla="*/ 0 w 406"/>
                <a:gd name="T49" fmla="*/ 832 h 895"/>
                <a:gd name="T50" fmla="*/ 8 w 406"/>
                <a:gd name="T51" fmla="*/ 814 h 895"/>
                <a:gd name="T52" fmla="*/ 18 w 406"/>
                <a:gd name="T53" fmla="*/ 806 h 895"/>
                <a:gd name="T54" fmla="*/ 81 w 406"/>
                <a:gd name="T55" fmla="*/ 760 h 895"/>
                <a:gd name="T56" fmla="*/ 135 w 406"/>
                <a:gd name="T57" fmla="*/ 706 h 895"/>
                <a:gd name="T58" fmla="*/ 190 w 406"/>
                <a:gd name="T59" fmla="*/ 652 h 895"/>
                <a:gd name="T60" fmla="*/ 235 w 406"/>
                <a:gd name="T61" fmla="*/ 597 h 895"/>
                <a:gd name="T62" fmla="*/ 271 w 406"/>
                <a:gd name="T63" fmla="*/ 525 h 895"/>
                <a:gd name="T64" fmla="*/ 298 w 406"/>
                <a:gd name="T65" fmla="*/ 462 h 895"/>
                <a:gd name="T66" fmla="*/ 316 w 406"/>
                <a:gd name="T67" fmla="*/ 389 h 895"/>
                <a:gd name="T68" fmla="*/ 316 w 406"/>
                <a:gd name="T69" fmla="*/ 318 h 895"/>
                <a:gd name="T70" fmla="*/ 324 w 406"/>
                <a:gd name="T71" fmla="*/ 272 h 895"/>
                <a:gd name="T72" fmla="*/ 324 w 406"/>
                <a:gd name="T73" fmla="*/ 227 h 895"/>
                <a:gd name="T74" fmla="*/ 307 w 406"/>
                <a:gd name="T75" fmla="*/ 190 h 895"/>
                <a:gd name="T76" fmla="*/ 298 w 406"/>
                <a:gd name="T77" fmla="*/ 154 h 895"/>
                <a:gd name="T78" fmla="*/ 279 w 406"/>
                <a:gd name="T79" fmla="*/ 109 h 895"/>
                <a:gd name="T80" fmla="*/ 279 w 406"/>
                <a:gd name="T81" fmla="*/ 73 h 895"/>
                <a:gd name="T82" fmla="*/ 279 w 406"/>
                <a:gd name="T83" fmla="*/ 37 h 895"/>
                <a:gd name="T84" fmla="*/ 298 w 406"/>
                <a:gd name="T85" fmla="*/ 0 h 895"/>
                <a:gd name="T86" fmla="*/ 316 w 406"/>
                <a:gd name="T87" fmla="*/ 0 h 895"/>
                <a:gd name="T88" fmla="*/ 324 w 406"/>
                <a:gd name="T89" fmla="*/ 10 h 895"/>
                <a:gd name="T90" fmla="*/ 334 w 406"/>
                <a:gd name="T91" fmla="*/ 10 h 895"/>
                <a:gd name="T92" fmla="*/ 352 w 406"/>
                <a:gd name="T93" fmla="*/ 18 h 895"/>
                <a:gd name="T94" fmla="*/ 361 w 406"/>
                <a:gd name="T95" fmla="*/ 28 h 895"/>
                <a:gd name="T96" fmla="*/ 370 w 406"/>
                <a:gd name="T97" fmla="*/ 46 h 895"/>
                <a:gd name="T98" fmla="*/ 379 w 406"/>
                <a:gd name="T99" fmla="*/ 55 h 895"/>
                <a:gd name="T100" fmla="*/ 379 w 406"/>
                <a:gd name="T101" fmla="*/ 64 h 895"/>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406"/>
                <a:gd name="T154" fmla="*/ 0 h 895"/>
                <a:gd name="T155" fmla="*/ 406 w 406"/>
                <a:gd name="T156" fmla="*/ 895 h 895"/>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406" h="895">
                  <a:moveTo>
                    <a:pt x="379" y="64"/>
                  </a:moveTo>
                  <a:lnTo>
                    <a:pt x="397" y="127"/>
                  </a:lnTo>
                  <a:lnTo>
                    <a:pt x="406" y="182"/>
                  </a:lnTo>
                  <a:lnTo>
                    <a:pt x="406" y="236"/>
                  </a:lnTo>
                  <a:lnTo>
                    <a:pt x="406" y="290"/>
                  </a:lnTo>
                  <a:lnTo>
                    <a:pt x="388" y="399"/>
                  </a:lnTo>
                  <a:lnTo>
                    <a:pt x="352" y="498"/>
                  </a:lnTo>
                  <a:lnTo>
                    <a:pt x="307" y="597"/>
                  </a:lnTo>
                  <a:lnTo>
                    <a:pt x="243" y="688"/>
                  </a:lnTo>
                  <a:lnTo>
                    <a:pt x="172" y="769"/>
                  </a:lnTo>
                  <a:lnTo>
                    <a:pt x="90" y="842"/>
                  </a:lnTo>
                  <a:lnTo>
                    <a:pt x="90" y="850"/>
                  </a:lnTo>
                  <a:lnTo>
                    <a:pt x="90" y="860"/>
                  </a:lnTo>
                  <a:lnTo>
                    <a:pt x="90" y="869"/>
                  </a:lnTo>
                  <a:lnTo>
                    <a:pt x="81" y="877"/>
                  </a:lnTo>
                  <a:lnTo>
                    <a:pt x="72" y="887"/>
                  </a:lnTo>
                  <a:lnTo>
                    <a:pt x="63" y="895"/>
                  </a:lnTo>
                  <a:lnTo>
                    <a:pt x="54" y="895"/>
                  </a:lnTo>
                  <a:lnTo>
                    <a:pt x="45" y="895"/>
                  </a:lnTo>
                  <a:lnTo>
                    <a:pt x="36" y="887"/>
                  </a:lnTo>
                  <a:lnTo>
                    <a:pt x="26" y="877"/>
                  </a:lnTo>
                  <a:lnTo>
                    <a:pt x="18" y="869"/>
                  </a:lnTo>
                  <a:lnTo>
                    <a:pt x="8" y="860"/>
                  </a:lnTo>
                  <a:lnTo>
                    <a:pt x="0" y="842"/>
                  </a:lnTo>
                  <a:lnTo>
                    <a:pt x="0" y="832"/>
                  </a:lnTo>
                  <a:lnTo>
                    <a:pt x="8" y="814"/>
                  </a:lnTo>
                  <a:lnTo>
                    <a:pt x="18" y="806"/>
                  </a:lnTo>
                  <a:lnTo>
                    <a:pt x="81" y="760"/>
                  </a:lnTo>
                  <a:lnTo>
                    <a:pt x="135" y="706"/>
                  </a:lnTo>
                  <a:lnTo>
                    <a:pt x="190" y="652"/>
                  </a:lnTo>
                  <a:lnTo>
                    <a:pt x="235" y="597"/>
                  </a:lnTo>
                  <a:lnTo>
                    <a:pt x="271" y="525"/>
                  </a:lnTo>
                  <a:lnTo>
                    <a:pt x="298" y="462"/>
                  </a:lnTo>
                  <a:lnTo>
                    <a:pt x="316" y="389"/>
                  </a:lnTo>
                  <a:lnTo>
                    <a:pt x="316" y="318"/>
                  </a:lnTo>
                  <a:lnTo>
                    <a:pt x="324" y="272"/>
                  </a:lnTo>
                  <a:lnTo>
                    <a:pt x="324" y="227"/>
                  </a:lnTo>
                  <a:lnTo>
                    <a:pt x="307" y="190"/>
                  </a:lnTo>
                  <a:lnTo>
                    <a:pt x="298" y="154"/>
                  </a:lnTo>
                  <a:lnTo>
                    <a:pt x="279" y="109"/>
                  </a:lnTo>
                  <a:lnTo>
                    <a:pt x="279" y="73"/>
                  </a:lnTo>
                  <a:lnTo>
                    <a:pt x="279" y="37"/>
                  </a:lnTo>
                  <a:lnTo>
                    <a:pt x="298" y="0"/>
                  </a:lnTo>
                  <a:lnTo>
                    <a:pt x="316" y="0"/>
                  </a:lnTo>
                  <a:lnTo>
                    <a:pt x="324" y="10"/>
                  </a:lnTo>
                  <a:lnTo>
                    <a:pt x="334" y="10"/>
                  </a:lnTo>
                  <a:lnTo>
                    <a:pt x="352" y="18"/>
                  </a:lnTo>
                  <a:lnTo>
                    <a:pt x="361" y="28"/>
                  </a:lnTo>
                  <a:lnTo>
                    <a:pt x="370" y="46"/>
                  </a:lnTo>
                  <a:lnTo>
                    <a:pt x="379" y="55"/>
                  </a:lnTo>
                  <a:lnTo>
                    <a:pt x="379" y="64"/>
                  </a:lnTo>
                  <a:close/>
                </a:path>
              </a:pathLst>
            </a:custGeom>
            <a:solidFill>
              <a:srgbClr val="000000"/>
            </a:solidFill>
            <a:ln w="9525">
              <a:noFill/>
              <a:round/>
              <a:headEnd/>
              <a:tailEnd/>
            </a:ln>
          </p:spPr>
          <p:txBody>
            <a:bodyPr>
              <a:prstTxWarp prst="textNoShape">
                <a:avLst/>
              </a:prstTxWarp>
            </a:bodyPr>
            <a:lstStyle/>
            <a:p>
              <a:endParaRPr lang="en-US"/>
            </a:p>
          </p:txBody>
        </p:sp>
        <p:sp>
          <p:nvSpPr>
            <p:cNvPr id="47378" name="Freeform 264"/>
            <p:cNvSpPr>
              <a:spLocks noChangeAspect="1"/>
            </p:cNvSpPr>
            <p:nvPr/>
          </p:nvSpPr>
          <p:spPr bwMode="auto">
            <a:xfrm>
              <a:off x="1277" y="2776"/>
              <a:ext cx="19" cy="19"/>
            </a:xfrm>
            <a:custGeom>
              <a:avLst/>
              <a:gdLst>
                <a:gd name="T0" fmla="*/ 189 w 189"/>
                <a:gd name="T1" fmla="*/ 99 h 190"/>
                <a:gd name="T2" fmla="*/ 180 w 189"/>
                <a:gd name="T3" fmla="*/ 109 h 190"/>
                <a:gd name="T4" fmla="*/ 180 w 189"/>
                <a:gd name="T5" fmla="*/ 117 h 190"/>
                <a:gd name="T6" fmla="*/ 180 w 189"/>
                <a:gd name="T7" fmla="*/ 127 h 190"/>
                <a:gd name="T8" fmla="*/ 170 w 189"/>
                <a:gd name="T9" fmla="*/ 145 h 190"/>
                <a:gd name="T10" fmla="*/ 170 w 189"/>
                <a:gd name="T11" fmla="*/ 154 h 190"/>
                <a:gd name="T12" fmla="*/ 162 w 189"/>
                <a:gd name="T13" fmla="*/ 163 h 190"/>
                <a:gd name="T14" fmla="*/ 153 w 189"/>
                <a:gd name="T15" fmla="*/ 163 h 190"/>
                <a:gd name="T16" fmla="*/ 144 w 189"/>
                <a:gd name="T17" fmla="*/ 172 h 190"/>
                <a:gd name="T18" fmla="*/ 126 w 189"/>
                <a:gd name="T19" fmla="*/ 190 h 190"/>
                <a:gd name="T20" fmla="*/ 107 w 189"/>
                <a:gd name="T21" fmla="*/ 190 h 190"/>
                <a:gd name="T22" fmla="*/ 89 w 189"/>
                <a:gd name="T23" fmla="*/ 190 h 190"/>
                <a:gd name="T24" fmla="*/ 71 w 189"/>
                <a:gd name="T25" fmla="*/ 190 h 190"/>
                <a:gd name="T26" fmla="*/ 53 w 189"/>
                <a:gd name="T27" fmla="*/ 181 h 190"/>
                <a:gd name="T28" fmla="*/ 36 w 189"/>
                <a:gd name="T29" fmla="*/ 172 h 190"/>
                <a:gd name="T30" fmla="*/ 18 w 189"/>
                <a:gd name="T31" fmla="*/ 163 h 190"/>
                <a:gd name="T32" fmla="*/ 0 w 189"/>
                <a:gd name="T33" fmla="*/ 163 h 190"/>
                <a:gd name="T34" fmla="*/ 0 w 189"/>
                <a:gd name="T35" fmla="*/ 135 h 190"/>
                <a:gd name="T36" fmla="*/ 0 w 189"/>
                <a:gd name="T37" fmla="*/ 117 h 190"/>
                <a:gd name="T38" fmla="*/ 8 w 189"/>
                <a:gd name="T39" fmla="*/ 91 h 190"/>
                <a:gd name="T40" fmla="*/ 18 w 189"/>
                <a:gd name="T41" fmla="*/ 72 h 190"/>
                <a:gd name="T42" fmla="*/ 18 w 189"/>
                <a:gd name="T43" fmla="*/ 54 h 190"/>
                <a:gd name="T44" fmla="*/ 36 w 189"/>
                <a:gd name="T45" fmla="*/ 36 h 190"/>
                <a:gd name="T46" fmla="*/ 44 w 189"/>
                <a:gd name="T47" fmla="*/ 28 h 190"/>
                <a:gd name="T48" fmla="*/ 71 w 189"/>
                <a:gd name="T49" fmla="*/ 28 h 190"/>
                <a:gd name="T50" fmla="*/ 71 w 189"/>
                <a:gd name="T51" fmla="*/ 9 h 190"/>
                <a:gd name="T52" fmla="*/ 81 w 189"/>
                <a:gd name="T53" fmla="*/ 9 h 190"/>
                <a:gd name="T54" fmla="*/ 99 w 189"/>
                <a:gd name="T55" fmla="*/ 0 h 190"/>
                <a:gd name="T56" fmla="*/ 107 w 189"/>
                <a:gd name="T57" fmla="*/ 9 h 190"/>
                <a:gd name="T58" fmla="*/ 117 w 189"/>
                <a:gd name="T59" fmla="*/ 9 h 190"/>
                <a:gd name="T60" fmla="*/ 135 w 189"/>
                <a:gd name="T61" fmla="*/ 9 h 190"/>
                <a:gd name="T62" fmla="*/ 144 w 189"/>
                <a:gd name="T63" fmla="*/ 18 h 190"/>
                <a:gd name="T64" fmla="*/ 162 w 189"/>
                <a:gd name="T65" fmla="*/ 18 h 190"/>
                <a:gd name="T66" fmla="*/ 189 w 189"/>
                <a:gd name="T67" fmla="*/ 99 h 19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89"/>
                <a:gd name="T103" fmla="*/ 0 h 190"/>
                <a:gd name="T104" fmla="*/ 189 w 189"/>
                <a:gd name="T105" fmla="*/ 190 h 19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89" h="190">
                  <a:moveTo>
                    <a:pt x="189" y="99"/>
                  </a:moveTo>
                  <a:lnTo>
                    <a:pt x="180" y="109"/>
                  </a:lnTo>
                  <a:lnTo>
                    <a:pt x="180" y="117"/>
                  </a:lnTo>
                  <a:lnTo>
                    <a:pt x="180" y="127"/>
                  </a:lnTo>
                  <a:lnTo>
                    <a:pt x="170" y="145"/>
                  </a:lnTo>
                  <a:lnTo>
                    <a:pt x="170" y="154"/>
                  </a:lnTo>
                  <a:lnTo>
                    <a:pt x="162" y="163"/>
                  </a:lnTo>
                  <a:lnTo>
                    <a:pt x="153" y="163"/>
                  </a:lnTo>
                  <a:lnTo>
                    <a:pt x="144" y="172"/>
                  </a:lnTo>
                  <a:lnTo>
                    <a:pt x="126" y="190"/>
                  </a:lnTo>
                  <a:lnTo>
                    <a:pt x="107" y="190"/>
                  </a:lnTo>
                  <a:lnTo>
                    <a:pt x="89" y="190"/>
                  </a:lnTo>
                  <a:lnTo>
                    <a:pt x="71" y="190"/>
                  </a:lnTo>
                  <a:lnTo>
                    <a:pt x="53" y="181"/>
                  </a:lnTo>
                  <a:lnTo>
                    <a:pt x="36" y="172"/>
                  </a:lnTo>
                  <a:lnTo>
                    <a:pt x="18" y="163"/>
                  </a:lnTo>
                  <a:lnTo>
                    <a:pt x="0" y="163"/>
                  </a:lnTo>
                  <a:lnTo>
                    <a:pt x="0" y="135"/>
                  </a:lnTo>
                  <a:lnTo>
                    <a:pt x="0" y="117"/>
                  </a:lnTo>
                  <a:lnTo>
                    <a:pt x="8" y="91"/>
                  </a:lnTo>
                  <a:lnTo>
                    <a:pt x="18" y="72"/>
                  </a:lnTo>
                  <a:lnTo>
                    <a:pt x="18" y="54"/>
                  </a:lnTo>
                  <a:lnTo>
                    <a:pt x="36" y="36"/>
                  </a:lnTo>
                  <a:lnTo>
                    <a:pt x="44" y="28"/>
                  </a:lnTo>
                  <a:lnTo>
                    <a:pt x="71" y="28"/>
                  </a:lnTo>
                  <a:lnTo>
                    <a:pt x="71" y="9"/>
                  </a:lnTo>
                  <a:lnTo>
                    <a:pt x="81" y="9"/>
                  </a:lnTo>
                  <a:lnTo>
                    <a:pt x="99" y="0"/>
                  </a:lnTo>
                  <a:lnTo>
                    <a:pt x="107" y="9"/>
                  </a:lnTo>
                  <a:lnTo>
                    <a:pt x="117" y="9"/>
                  </a:lnTo>
                  <a:lnTo>
                    <a:pt x="135" y="9"/>
                  </a:lnTo>
                  <a:lnTo>
                    <a:pt x="144" y="18"/>
                  </a:lnTo>
                  <a:lnTo>
                    <a:pt x="162" y="18"/>
                  </a:lnTo>
                  <a:lnTo>
                    <a:pt x="189" y="99"/>
                  </a:lnTo>
                  <a:close/>
                </a:path>
              </a:pathLst>
            </a:custGeom>
            <a:solidFill>
              <a:srgbClr val="F2BF56"/>
            </a:solidFill>
            <a:ln w="9525">
              <a:noFill/>
              <a:round/>
              <a:headEnd/>
              <a:tailEnd/>
            </a:ln>
          </p:spPr>
          <p:txBody>
            <a:bodyPr>
              <a:prstTxWarp prst="textNoShape">
                <a:avLst/>
              </a:prstTxWarp>
            </a:bodyPr>
            <a:lstStyle/>
            <a:p>
              <a:endParaRPr lang="en-US"/>
            </a:p>
          </p:txBody>
        </p:sp>
        <p:sp>
          <p:nvSpPr>
            <p:cNvPr id="47379" name="Freeform 265"/>
            <p:cNvSpPr>
              <a:spLocks noChangeAspect="1"/>
            </p:cNvSpPr>
            <p:nvPr/>
          </p:nvSpPr>
          <p:spPr bwMode="auto">
            <a:xfrm>
              <a:off x="988" y="2777"/>
              <a:ext cx="359" cy="359"/>
            </a:xfrm>
            <a:custGeom>
              <a:avLst/>
              <a:gdLst>
                <a:gd name="T0" fmla="*/ 2654 w 3594"/>
                <a:gd name="T1" fmla="*/ 633 h 3598"/>
                <a:gd name="T2" fmla="*/ 2790 w 3594"/>
                <a:gd name="T3" fmla="*/ 723 h 3598"/>
                <a:gd name="T4" fmla="*/ 3079 w 3594"/>
                <a:gd name="T5" fmla="*/ 949 h 3598"/>
                <a:gd name="T6" fmla="*/ 3332 w 3594"/>
                <a:gd name="T7" fmla="*/ 1293 h 3598"/>
                <a:gd name="T8" fmla="*/ 3494 w 3594"/>
                <a:gd name="T9" fmla="*/ 1690 h 3598"/>
                <a:gd name="T10" fmla="*/ 3575 w 3594"/>
                <a:gd name="T11" fmla="*/ 2260 h 3598"/>
                <a:gd name="T12" fmla="*/ 3539 w 3594"/>
                <a:gd name="T13" fmla="*/ 2477 h 3598"/>
                <a:gd name="T14" fmla="*/ 3494 w 3594"/>
                <a:gd name="T15" fmla="*/ 2640 h 3598"/>
                <a:gd name="T16" fmla="*/ 3486 w 3594"/>
                <a:gd name="T17" fmla="*/ 2684 h 3598"/>
                <a:gd name="T18" fmla="*/ 3431 w 3594"/>
                <a:gd name="T19" fmla="*/ 2802 h 3598"/>
                <a:gd name="T20" fmla="*/ 3079 w 3594"/>
                <a:gd name="T21" fmla="*/ 3091 h 3598"/>
                <a:gd name="T22" fmla="*/ 2772 w 3594"/>
                <a:gd name="T23" fmla="*/ 3300 h 3598"/>
                <a:gd name="T24" fmla="*/ 2672 w 3594"/>
                <a:gd name="T25" fmla="*/ 3354 h 3598"/>
                <a:gd name="T26" fmla="*/ 2573 w 3594"/>
                <a:gd name="T27" fmla="*/ 3390 h 3598"/>
                <a:gd name="T28" fmla="*/ 2492 w 3594"/>
                <a:gd name="T29" fmla="*/ 3417 h 3598"/>
                <a:gd name="T30" fmla="*/ 2330 w 3594"/>
                <a:gd name="T31" fmla="*/ 3471 h 3598"/>
                <a:gd name="T32" fmla="*/ 1959 w 3594"/>
                <a:gd name="T33" fmla="*/ 3535 h 3598"/>
                <a:gd name="T34" fmla="*/ 1625 w 3594"/>
                <a:gd name="T35" fmla="*/ 3490 h 3598"/>
                <a:gd name="T36" fmla="*/ 1436 w 3594"/>
                <a:gd name="T37" fmla="*/ 3535 h 3598"/>
                <a:gd name="T38" fmla="*/ 1255 w 3594"/>
                <a:gd name="T39" fmla="*/ 3598 h 3598"/>
                <a:gd name="T40" fmla="*/ 1119 w 3594"/>
                <a:gd name="T41" fmla="*/ 3543 h 3598"/>
                <a:gd name="T42" fmla="*/ 1038 w 3594"/>
                <a:gd name="T43" fmla="*/ 3381 h 3598"/>
                <a:gd name="T44" fmla="*/ 1011 w 3594"/>
                <a:gd name="T45" fmla="*/ 3209 h 3598"/>
                <a:gd name="T46" fmla="*/ 849 w 3594"/>
                <a:gd name="T47" fmla="*/ 3073 h 3598"/>
                <a:gd name="T48" fmla="*/ 650 w 3594"/>
                <a:gd name="T49" fmla="*/ 3002 h 3598"/>
                <a:gd name="T50" fmla="*/ 334 w 3594"/>
                <a:gd name="T51" fmla="*/ 2802 h 3598"/>
                <a:gd name="T52" fmla="*/ 72 w 3594"/>
                <a:gd name="T53" fmla="*/ 2459 h 3598"/>
                <a:gd name="T54" fmla="*/ 9 w 3594"/>
                <a:gd name="T55" fmla="*/ 2314 h 3598"/>
                <a:gd name="T56" fmla="*/ 9 w 3594"/>
                <a:gd name="T57" fmla="*/ 2260 h 3598"/>
                <a:gd name="T58" fmla="*/ 118 w 3594"/>
                <a:gd name="T59" fmla="*/ 2279 h 3598"/>
                <a:gd name="T60" fmla="*/ 217 w 3594"/>
                <a:gd name="T61" fmla="*/ 2360 h 3598"/>
                <a:gd name="T62" fmla="*/ 244 w 3594"/>
                <a:gd name="T63" fmla="*/ 2414 h 3598"/>
                <a:gd name="T64" fmla="*/ 217 w 3594"/>
                <a:gd name="T65" fmla="*/ 2459 h 3598"/>
                <a:gd name="T66" fmla="*/ 262 w 3594"/>
                <a:gd name="T67" fmla="*/ 2486 h 3598"/>
                <a:gd name="T68" fmla="*/ 316 w 3594"/>
                <a:gd name="T69" fmla="*/ 2459 h 3598"/>
                <a:gd name="T70" fmla="*/ 361 w 3594"/>
                <a:gd name="T71" fmla="*/ 2405 h 3598"/>
                <a:gd name="T72" fmla="*/ 434 w 3594"/>
                <a:gd name="T73" fmla="*/ 2368 h 3598"/>
                <a:gd name="T74" fmla="*/ 650 w 3594"/>
                <a:gd name="T75" fmla="*/ 2269 h 3598"/>
                <a:gd name="T76" fmla="*/ 857 w 3594"/>
                <a:gd name="T77" fmla="*/ 2079 h 3598"/>
                <a:gd name="T78" fmla="*/ 920 w 3594"/>
                <a:gd name="T79" fmla="*/ 1817 h 3598"/>
                <a:gd name="T80" fmla="*/ 821 w 3594"/>
                <a:gd name="T81" fmla="*/ 1573 h 3598"/>
                <a:gd name="T82" fmla="*/ 659 w 3594"/>
                <a:gd name="T83" fmla="*/ 1455 h 3598"/>
                <a:gd name="T84" fmla="*/ 497 w 3594"/>
                <a:gd name="T85" fmla="*/ 1402 h 3598"/>
                <a:gd name="T86" fmla="*/ 523 w 3594"/>
                <a:gd name="T87" fmla="*/ 1319 h 3598"/>
                <a:gd name="T88" fmla="*/ 659 w 3594"/>
                <a:gd name="T89" fmla="*/ 1329 h 3598"/>
                <a:gd name="T90" fmla="*/ 750 w 3594"/>
                <a:gd name="T91" fmla="*/ 1347 h 3598"/>
                <a:gd name="T92" fmla="*/ 821 w 3594"/>
                <a:gd name="T93" fmla="*/ 1356 h 3598"/>
                <a:gd name="T94" fmla="*/ 768 w 3594"/>
                <a:gd name="T95" fmla="*/ 1284 h 3598"/>
                <a:gd name="T96" fmla="*/ 641 w 3594"/>
                <a:gd name="T97" fmla="*/ 1256 h 3598"/>
                <a:gd name="T98" fmla="*/ 704 w 3594"/>
                <a:gd name="T99" fmla="*/ 1193 h 3598"/>
                <a:gd name="T100" fmla="*/ 831 w 3594"/>
                <a:gd name="T101" fmla="*/ 1121 h 3598"/>
                <a:gd name="T102" fmla="*/ 957 w 3594"/>
                <a:gd name="T103" fmla="*/ 1040 h 3598"/>
                <a:gd name="T104" fmla="*/ 1084 w 3594"/>
                <a:gd name="T105" fmla="*/ 949 h 3598"/>
                <a:gd name="T106" fmla="*/ 1345 w 3594"/>
                <a:gd name="T107" fmla="*/ 768 h 3598"/>
                <a:gd name="T108" fmla="*/ 1635 w 3594"/>
                <a:gd name="T109" fmla="*/ 552 h 3598"/>
                <a:gd name="T110" fmla="*/ 1742 w 3594"/>
                <a:gd name="T111" fmla="*/ 461 h 3598"/>
                <a:gd name="T112" fmla="*/ 1787 w 3594"/>
                <a:gd name="T113" fmla="*/ 407 h 3598"/>
                <a:gd name="T114" fmla="*/ 1932 w 3594"/>
                <a:gd name="T115" fmla="*/ 290 h 3598"/>
                <a:gd name="T116" fmla="*/ 2095 w 3594"/>
                <a:gd name="T117" fmla="*/ 136 h 3598"/>
                <a:gd name="T118" fmla="*/ 2140 w 3594"/>
                <a:gd name="T119" fmla="*/ 55 h 3598"/>
                <a:gd name="T120" fmla="*/ 2176 w 3594"/>
                <a:gd name="T121" fmla="*/ 9 h 3598"/>
                <a:gd name="T122" fmla="*/ 2267 w 3594"/>
                <a:gd name="T123" fmla="*/ 244 h 3598"/>
                <a:gd name="T124" fmla="*/ 2465 w 3594"/>
                <a:gd name="T125" fmla="*/ 515 h 3598"/>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3594"/>
                <a:gd name="T190" fmla="*/ 0 h 3598"/>
                <a:gd name="T191" fmla="*/ 3594 w 3594"/>
                <a:gd name="T192" fmla="*/ 3598 h 3598"/>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3594" h="3598">
                  <a:moveTo>
                    <a:pt x="2546" y="570"/>
                  </a:moveTo>
                  <a:lnTo>
                    <a:pt x="2583" y="588"/>
                  </a:lnTo>
                  <a:lnTo>
                    <a:pt x="2619" y="606"/>
                  </a:lnTo>
                  <a:lnTo>
                    <a:pt x="2654" y="633"/>
                  </a:lnTo>
                  <a:lnTo>
                    <a:pt x="2690" y="651"/>
                  </a:lnTo>
                  <a:lnTo>
                    <a:pt x="2718" y="679"/>
                  </a:lnTo>
                  <a:lnTo>
                    <a:pt x="2753" y="705"/>
                  </a:lnTo>
                  <a:lnTo>
                    <a:pt x="2790" y="723"/>
                  </a:lnTo>
                  <a:lnTo>
                    <a:pt x="2826" y="742"/>
                  </a:lnTo>
                  <a:lnTo>
                    <a:pt x="2917" y="805"/>
                  </a:lnTo>
                  <a:lnTo>
                    <a:pt x="2998" y="877"/>
                  </a:lnTo>
                  <a:lnTo>
                    <a:pt x="3079" y="949"/>
                  </a:lnTo>
                  <a:lnTo>
                    <a:pt x="3152" y="1031"/>
                  </a:lnTo>
                  <a:lnTo>
                    <a:pt x="3215" y="1112"/>
                  </a:lnTo>
                  <a:lnTo>
                    <a:pt x="3278" y="1202"/>
                  </a:lnTo>
                  <a:lnTo>
                    <a:pt x="3332" y="1293"/>
                  </a:lnTo>
                  <a:lnTo>
                    <a:pt x="3377" y="1392"/>
                  </a:lnTo>
                  <a:lnTo>
                    <a:pt x="3422" y="1491"/>
                  </a:lnTo>
                  <a:lnTo>
                    <a:pt x="3458" y="1591"/>
                  </a:lnTo>
                  <a:lnTo>
                    <a:pt x="3494" y="1690"/>
                  </a:lnTo>
                  <a:lnTo>
                    <a:pt x="3521" y="1790"/>
                  </a:lnTo>
                  <a:lnTo>
                    <a:pt x="3567" y="1998"/>
                  </a:lnTo>
                  <a:lnTo>
                    <a:pt x="3594" y="2214"/>
                  </a:lnTo>
                  <a:lnTo>
                    <a:pt x="3575" y="2260"/>
                  </a:lnTo>
                  <a:lnTo>
                    <a:pt x="3567" y="2314"/>
                  </a:lnTo>
                  <a:lnTo>
                    <a:pt x="3557" y="2368"/>
                  </a:lnTo>
                  <a:lnTo>
                    <a:pt x="3549" y="2423"/>
                  </a:lnTo>
                  <a:lnTo>
                    <a:pt x="3539" y="2477"/>
                  </a:lnTo>
                  <a:lnTo>
                    <a:pt x="3531" y="2522"/>
                  </a:lnTo>
                  <a:lnTo>
                    <a:pt x="3512" y="2576"/>
                  </a:lnTo>
                  <a:lnTo>
                    <a:pt x="3494" y="2621"/>
                  </a:lnTo>
                  <a:lnTo>
                    <a:pt x="3494" y="2640"/>
                  </a:lnTo>
                  <a:lnTo>
                    <a:pt x="3494" y="2649"/>
                  </a:lnTo>
                  <a:lnTo>
                    <a:pt x="3486" y="2658"/>
                  </a:lnTo>
                  <a:lnTo>
                    <a:pt x="3486" y="2676"/>
                  </a:lnTo>
                  <a:lnTo>
                    <a:pt x="3486" y="2684"/>
                  </a:lnTo>
                  <a:lnTo>
                    <a:pt x="3486" y="2694"/>
                  </a:lnTo>
                  <a:lnTo>
                    <a:pt x="3486" y="2703"/>
                  </a:lnTo>
                  <a:lnTo>
                    <a:pt x="3494" y="2712"/>
                  </a:lnTo>
                  <a:lnTo>
                    <a:pt x="3431" y="2802"/>
                  </a:lnTo>
                  <a:lnTo>
                    <a:pt x="3350" y="2874"/>
                  </a:lnTo>
                  <a:lnTo>
                    <a:pt x="3259" y="2956"/>
                  </a:lnTo>
                  <a:lnTo>
                    <a:pt x="3169" y="3020"/>
                  </a:lnTo>
                  <a:lnTo>
                    <a:pt x="3079" y="3091"/>
                  </a:lnTo>
                  <a:lnTo>
                    <a:pt x="2988" y="3164"/>
                  </a:lnTo>
                  <a:lnTo>
                    <a:pt x="2889" y="3227"/>
                  </a:lnTo>
                  <a:lnTo>
                    <a:pt x="2799" y="3300"/>
                  </a:lnTo>
                  <a:lnTo>
                    <a:pt x="2772" y="3300"/>
                  </a:lnTo>
                  <a:lnTo>
                    <a:pt x="2745" y="3308"/>
                  </a:lnTo>
                  <a:lnTo>
                    <a:pt x="2718" y="3326"/>
                  </a:lnTo>
                  <a:lnTo>
                    <a:pt x="2700" y="3336"/>
                  </a:lnTo>
                  <a:lnTo>
                    <a:pt x="2672" y="3354"/>
                  </a:lnTo>
                  <a:lnTo>
                    <a:pt x="2646" y="3363"/>
                  </a:lnTo>
                  <a:lnTo>
                    <a:pt x="2619" y="3372"/>
                  </a:lnTo>
                  <a:lnTo>
                    <a:pt x="2591" y="3372"/>
                  </a:lnTo>
                  <a:lnTo>
                    <a:pt x="2573" y="3390"/>
                  </a:lnTo>
                  <a:lnTo>
                    <a:pt x="2555" y="3399"/>
                  </a:lnTo>
                  <a:lnTo>
                    <a:pt x="2537" y="3408"/>
                  </a:lnTo>
                  <a:lnTo>
                    <a:pt x="2510" y="3417"/>
                  </a:lnTo>
                  <a:lnTo>
                    <a:pt x="2492" y="3417"/>
                  </a:lnTo>
                  <a:lnTo>
                    <a:pt x="2465" y="3417"/>
                  </a:lnTo>
                  <a:lnTo>
                    <a:pt x="2447" y="3426"/>
                  </a:lnTo>
                  <a:lnTo>
                    <a:pt x="2419" y="3435"/>
                  </a:lnTo>
                  <a:lnTo>
                    <a:pt x="2330" y="3471"/>
                  </a:lnTo>
                  <a:lnTo>
                    <a:pt x="2239" y="3498"/>
                  </a:lnTo>
                  <a:lnTo>
                    <a:pt x="2149" y="3516"/>
                  </a:lnTo>
                  <a:lnTo>
                    <a:pt x="2058" y="3535"/>
                  </a:lnTo>
                  <a:lnTo>
                    <a:pt x="1959" y="3535"/>
                  </a:lnTo>
                  <a:lnTo>
                    <a:pt x="1860" y="3535"/>
                  </a:lnTo>
                  <a:lnTo>
                    <a:pt x="1769" y="3526"/>
                  </a:lnTo>
                  <a:lnTo>
                    <a:pt x="1670" y="3508"/>
                  </a:lnTo>
                  <a:lnTo>
                    <a:pt x="1625" y="3490"/>
                  </a:lnTo>
                  <a:lnTo>
                    <a:pt x="1589" y="3490"/>
                  </a:lnTo>
                  <a:lnTo>
                    <a:pt x="1544" y="3490"/>
                  </a:lnTo>
                  <a:lnTo>
                    <a:pt x="1508" y="3498"/>
                  </a:lnTo>
                  <a:lnTo>
                    <a:pt x="1436" y="3535"/>
                  </a:lnTo>
                  <a:lnTo>
                    <a:pt x="1363" y="3561"/>
                  </a:lnTo>
                  <a:lnTo>
                    <a:pt x="1327" y="3579"/>
                  </a:lnTo>
                  <a:lnTo>
                    <a:pt x="1291" y="3589"/>
                  </a:lnTo>
                  <a:lnTo>
                    <a:pt x="1255" y="3598"/>
                  </a:lnTo>
                  <a:lnTo>
                    <a:pt x="1228" y="3598"/>
                  </a:lnTo>
                  <a:lnTo>
                    <a:pt x="1192" y="3589"/>
                  </a:lnTo>
                  <a:lnTo>
                    <a:pt x="1155" y="3571"/>
                  </a:lnTo>
                  <a:lnTo>
                    <a:pt x="1119" y="3543"/>
                  </a:lnTo>
                  <a:lnTo>
                    <a:pt x="1084" y="3498"/>
                  </a:lnTo>
                  <a:lnTo>
                    <a:pt x="1056" y="3462"/>
                  </a:lnTo>
                  <a:lnTo>
                    <a:pt x="1047" y="3426"/>
                  </a:lnTo>
                  <a:lnTo>
                    <a:pt x="1038" y="3381"/>
                  </a:lnTo>
                  <a:lnTo>
                    <a:pt x="1038" y="3336"/>
                  </a:lnTo>
                  <a:lnTo>
                    <a:pt x="1038" y="3291"/>
                  </a:lnTo>
                  <a:lnTo>
                    <a:pt x="1029" y="3255"/>
                  </a:lnTo>
                  <a:lnTo>
                    <a:pt x="1011" y="3209"/>
                  </a:lnTo>
                  <a:lnTo>
                    <a:pt x="984" y="3172"/>
                  </a:lnTo>
                  <a:lnTo>
                    <a:pt x="939" y="3137"/>
                  </a:lnTo>
                  <a:lnTo>
                    <a:pt x="902" y="3101"/>
                  </a:lnTo>
                  <a:lnTo>
                    <a:pt x="849" y="3073"/>
                  </a:lnTo>
                  <a:lnTo>
                    <a:pt x="803" y="3055"/>
                  </a:lnTo>
                  <a:lnTo>
                    <a:pt x="750" y="3038"/>
                  </a:lnTo>
                  <a:lnTo>
                    <a:pt x="704" y="3020"/>
                  </a:lnTo>
                  <a:lnTo>
                    <a:pt x="650" y="3002"/>
                  </a:lnTo>
                  <a:lnTo>
                    <a:pt x="604" y="2983"/>
                  </a:lnTo>
                  <a:lnTo>
                    <a:pt x="505" y="2929"/>
                  </a:lnTo>
                  <a:lnTo>
                    <a:pt x="415" y="2874"/>
                  </a:lnTo>
                  <a:lnTo>
                    <a:pt x="334" y="2802"/>
                  </a:lnTo>
                  <a:lnTo>
                    <a:pt x="262" y="2721"/>
                  </a:lnTo>
                  <a:lnTo>
                    <a:pt x="189" y="2640"/>
                  </a:lnTo>
                  <a:lnTo>
                    <a:pt x="126" y="2549"/>
                  </a:lnTo>
                  <a:lnTo>
                    <a:pt x="72" y="2459"/>
                  </a:lnTo>
                  <a:lnTo>
                    <a:pt x="18" y="2368"/>
                  </a:lnTo>
                  <a:lnTo>
                    <a:pt x="18" y="2350"/>
                  </a:lnTo>
                  <a:lnTo>
                    <a:pt x="18" y="2332"/>
                  </a:lnTo>
                  <a:lnTo>
                    <a:pt x="9" y="2314"/>
                  </a:lnTo>
                  <a:lnTo>
                    <a:pt x="9" y="2297"/>
                  </a:lnTo>
                  <a:lnTo>
                    <a:pt x="0" y="2287"/>
                  </a:lnTo>
                  <a:lnTo>
                    <a:pt x="0" y="2269"/>
                  </a:lnTo>
                  <a:lnTo>
                    <a:pt x="9" y="2260"/>
                  </a:lnTo>
                  <a:lnTo>
                    <a:pt x="27" y="2251"/>
                  </a:lnTo>
                  <a:lnTo>
                    <a:pt x="63" y="2251"/>
                  </a:lnTo>
                  <a:lnTo>
                    <a:pt x="90" y="2260"/>
                  </a:lnTo>
                  <a:lnTo>
                    <a:pt x="118" y="2279"/>
                  </a:lnTo>
                  <a:lnTo>
                    <a:pt x="144" y="2297"/>
                  </a:lnTo>
                  <a:lnTo>
                    <a:pt x="171" y="2323"/>
                  </a:lnTo>
                  <a:lnTo>
                    <a:pt x="189" y="2342"/>
                  </a:lnTo>
                  <a:lnTo>
                    <a:pt x="217" y="2360"/>
                  </a:lnTo>
                  <a:lnTo>
                    <a:pt x="244" y="2378"/>
                  </a:lnTo>
                  <a:lnTo>
                    <a:pt x="252" y="2396"/>
                  </a:lnTo>
                  <a:lnTo>
                    <a:pt x="244" y="2405"/>
                  </a:lnTo>
                  <a:lnTo>
                    <a:pt x="244" y="2414"/>
                  </a:lnTo>
                  <a:lnTo>
                    <a:pt x="235" y="2423"/>
                  </a:lnTo>
                  <a:lnTo>
                    <a:pt x="225" y="2431"/>
                  </a:lnTo>
                  <a:lnTo>
                    <a:pt x="217" y="2441"/>
                  </a:lnTo>
                  <a:lnTo>
                    <a:pt x="217" y="2459"/>
                  </a:lnTo>
                  <a:lnTo>
                    <a:pt x="217" y="2468"/>
                  </a:lnTo>
                  <a:lnTo>
                    <a:pt x="235" y="2477"/>
                  </a:lnTo>
                  <a:lnTo>
                    <a:pt x="252" y="2486"/>
                  </a:lnTo>
                  <a:lnTo>
                    <a:pt x="262" y="2486"/>
                  </a:lnTo>
                  <a:lnTo>
                    <a:pt x="280" y="2486"/>
                  </a:lnTo>
                  <a:lnTo>
                    <a:pt x="298" y="2486"/>
                  </a:lnTo>
                  <a:lnTo>
                    <a:pt x="307" y="2477"/>
                  </a:lnTo>
                  <a:lnTo>
                    <a:pt x="316" y="2459"/>
                  </a:lnTo>
                  <a:lnTo>
                    <a:pt x="325" y="2441"/>
                  </a:lnTo>
                  <a:lnTo>
                    <a:pt x="334" y="2431"/>
                  </a:lnTo>
                  <a:lnTo>
                    <a:pt x="343" y="2414"/>
                  </a:lnTo>
                  <a:lnTo>
                    <a:pt x="361" y="2405"/>
                  </a:lnTo>
                  <a:lnTo>
                    <a:pt x="379" y="2405"/>
                  </a:lnTo>
                  <a:lnTo>
                    <a:pt x="397" y="2396"/>
                  </a:lnTo>
                  <a:lnTo>
                    <a:pt x="415" y="2386"/>
                  </a:lnTo>
                  <a:lnTo>
                    <a:pt x="434" y="2368"/>
                  </a:lnTo>
                  <a:lnTo>
                    <a:pt x="452" y="2350"/>
                  </a:lnTo>
                  <a:lnTo>
                    <a:pt x="515" y="2332"/>
                  </a:lnTo>
                  <a:lnTo>
                    <a:pt x="586" y="2305"/>
                  </a:lnTo>
                  <a:lnTo>
                    <a:pt x="650" y="2269"/>
                  </a:lnTo>
                  <a:lnTo>
                    <a:pt x="713" y="2233"/>
                  </a:lnTo>
                  <a:lnTo>
                    <a:pt x="768" y="2188"/>
                  </a:lnTo>
                  <a:lnTo>
                    <a:pt x="821" y="2133"/>
                  </a:lnTo>
                  <a:lnTo>
                    <a:pt x="857" y="2079"/>
                  </a:lnTo>
                  <a:lnTo>
                    <a:pt x="894" y="2025"/>
                  </a:lnTo>
                  <a:lnTo>
                    <a:pt x="920" y="1953"/>
                  </a:lnTo>
                  <a:lnTo>
                    <a:pt x="920" y="1890"/>
                  </a:lnTo>
                  <a:lnTo>
                    <a:pt x="920" y="1817"/>
                  </a:lnTo>
                  <a:lnTo>
                    <a:pt x="912" y="1754"/>
                  </a:lnTo>
                  <a:lnTo>
                    <a:pt x="885" y="1690"/>
                  </a:lnTo>
                  <a:lnTo>
                    <a:pt x="857" y="1627"/>
                  </a:lnTo>
                  <a:lnTo>
                    <a:pt x="821" y="1573"/>
                  </a:lnTo>
                  <a:lnTo>
                    <a:pt x="776" y="1519"/>
                  </a:lnTo>
                  <a:lnTo>
                    <a:pt x="740" y="1501"/>
                  </a:lnTo>
                  <a:lnTo>
                    <a:pt x="695" y="1473"/>
                  </a:lnTo>
                  <a:lnTo>
                    <a:pt x="659" y="1455"/>
                  </a:lnTo>
                  <a:lnTo>
                    <a:pt x="614" y="1447"/>
                  </a:lnTo>
                  <a:lnTo>
                    <a:pt x="578" y="1428"/>
                  </a:lnTo>
                  <a:lnTo>
                    <a:pt x="533" y="1420"/>
                  </a:lnTo>
                  <a:lnTo>
                    <a:pt x="497" y="1402"/>
                  </a:lnTo>
                  <a:lnTo>
                    <a:pt x="460" y="1384"/>
                  </a:lnTo>
                  <a:lnTo>
                    <a:pt x="469" y="1347"/>
                  </a:lnTo>
                  <a:lnTo>
                    <a:pt x="497" y="1329"/>
                  </a:lnTo>
                  <a:lnTo>
                    <a:pt x="523" y="1319"/>
                  </a:lnTo>
                  <a:lnTo>
                    <a:pt x="560" y="1319"/>
                  </a:lnTo>
                  <a:lnTo>
                    <a:pt x="596" y="1319"/>
                  </a:lnTo>
                  <a:lnTo>
                    <a:pt x="623" y="1329"/>
                  </a:lnTo>
                  <a:lnTo>
                    <a:pt x="659" y="1329"/>
                  </a:lnTo>
                  <a:lnTo>
                    <a:pt x="695" y="1329"/>
                  </a:lnTo>
                  <a:lnTo>
                    <a:pt x="713" y="1329"/>
                  </a:lnTo>
                  <a:lnTo>
                    <a:pt x="731" y="1338"/>
                  </a:lnTo>
                  <a:lnTo>
                    <a:pt x="750" y="1347"/>
                  </a:lnTo>
                  <a:lnTo>
                    <a:pt x="768" y="1356"/>
                  </a:lnTo>
                  <a:lnTo>
                    <a:pt x="786" y="1365"/>
                  </a:lnTo>
                  <a:lnTo>
                    <a:pt x="803" y="1365"/>
                  </a:lnTo>
                  <a:lnTo>
                    <a:pt x="821" y="1356"/>
                  </a:lnTo>
                  <a:lnTo>
                    <a:pt x="839" y="1347"/>
                  </a:lnTo>
                  <a:lnTo>
                    <a:pt x="821" y="1319"/>
                  </a:lnTo>
                  <a:lnTo>
                    <a:pt x="794" y="1302"/>
                  </a:lnTo>
                  <a:lnTo>
                    <a:pt x="768" y="1284"/>
                  </a:lnTo>
                  <a:lnTo>
                    <a:pt x="740" y="1275"/>
                  </a:lnTo>
                  <a:lnTo>
                    <a:pt x="704" y="1266"/>
                  </a:lnTo>
                  <a:lnTo>
                    <a:pt x="677" y="1256"/>
                  </a:lnTo>
                  <a:lnTo>
                    <a:pt x="641" y="1256"/>
                  </a:lnTo>
                  <a:lnTo>
                    <a:pt x="614" y="1248"/>
                  </a:lnTo>
                  <a:lnTo>
                    <a:pt x="641" y="1230"/>
                  </a:lnTo>
                  <a:lnTo>
                    <a:pt x="668" y="1212"/>
                  </a:lnTo>
                  <a:lnTo>
                    <a:pt x="704" y="1193"/>
                  </a:lnTo>
                  <a:lnTo>
                    <a:pt x="731" y="1184"/>
                  </a:lnTo>
                  <a:lnTo>
                    <a:pt x="768" y="1167"/>
                  </a:lnTo>
                  <a:lnTo>
                    <a:pt x="803" y="1149"/>
                  </a:lnTo>
                  <a:lnTo>
                    <a:pt x="831" y="1121"/>
                  </a:lnTo>
                  <a:lnTo>
                    <a:pt x="849" y="1094"/>
                  </a:lnTo>
                  <a:lnTo>
                    <a:pt x="885" y="1076"/>
                  </a:lnTo>
                  <a:lnTo>
                    <a:pt x="920" y="1058"/>
                  </a:lnTo>
                  <a:lnTo>
                    <a:pt x="957" y="1040"/>
                  </a:lnTo>
                  <a:lnTo>
                    <a:pt x="984" y="1021"/>
                  </a:lnTo>
                  <a:lnTo>
                    <a:pt x="1020" y="995"/>
                  </a:lnTo>
                  <a:lnTo>
                    <a:pt x="1047" y="977"/>
                  </a:lnTo>
                  <a:lnTo>
                    <a:pt x="1084" y="949"/>
                  </a:lnTo>
                  <a:lnTo>
                    <a:pt x="1119" y="931"/>
                  </a:lnTo>
                  <a:lnTo>
                    <a:pt x="1192" y="877"/>
                  </a:lnTo>
                  <a:lnTo>
                    <a:pt x="1264" y="823"/>
                  </a:lnTo>
                  <a:lnTo>
                    <a:pt x="1345" y="768"/>
                  </a:lnTo>
                  <a:lnTo>
                    <a:pt x="1418" y="723"/>
                  </a:lnTo>
                  <a:lnTo>
                    <a:pt x="1489" y="669"/>
                  </a:lnTo>
                  <a:lnTo>
                    <a:pt x="1562" y="615"/>
                  </a:lnTo>
                  <a:lnTo>
                    <a:pt x="1635" y="552"/>
                  </a:lnTo>
                  <a:lnTo>
                    <a:pt x="1698" y="479"/>
                  </a:lnTo>
                  <a:lnTo>
                    <a:pt x="1716" y="479"/>
                  </a:lnTo>
                  <a:lnTo>
                    <a:pt x="1724" y="470"/>
                  </a:lnTo>
                  <a:lnTo>
                    <a:pt x="1742" y="461"/>
                  </a:lnTo>
                  <a:lnTo>
                    <a:pt x="1752" y="443"/>
                  </a:lnTo>
                  <a:lnTo>
                    <a:pt x="1761" y="434"/>
                  </a:lnTo>
                  <a:lnTo>
                    <a:pt x="1779" y="416"/>
                  </a:lnTo>
                  <a:lnTo>
                    <a:pt x="1787" y="407"/>
                  </a:lnTo>
                  <a:lnTo>
                    <a:pt x="1815" y="407"/>
                  </a:lnTo>
                  <a:lnTo>
                    <a:pt x="1851" y="361"/>
                  </a:lnTo>
                  <a:lnTo>
                    <a:pt x="1887" y="325"/>
                  </a:lnTo>
                  <a:lnTo>
                    <a:pt x="1932" y="290"/>
                  </a:lnTo>
                  <a:lnTo>
                    <a:pt x="1969" y="254"/>
                  </a:lnTo>
                  <a:lnTo>
                    <a:pt x="2014" y="217"/>
                  </a:lnTo>
                  <a:lnTo>
                    <a:pt x="2050" y="181"/>
                  </a:lnTo>
                  <a:lnTo>
                    <a:pt x="2095" y="136"/>
                  </a:lnTo>
                  <a:lnTo>
                    <a:pt x="2131" y="90"/>
                  </a:lnTo>
                  <a:lnTo>
                    <a:pt x="2131" y="72"/>
                  </a:lnTo>
                  <a:lnTo>
                    <a:pt x="2140" y="63"/>
                  </a:lnTo>
                  <a:lnTo>
                    <a:pt x="2140" y="55"/>
                  </a:lnTo>
                  <a:lnTo>
                    <a:pt x="2149" y="37"/>
                  </a:lnTo>
                  <a:lnTo>
                    <a:pt x="2158" y="27"/>
                  </a:lnTo>
                  <a:lnTo>
                    <a:pt x="2167" y="19"/>
                  </a:lnTo>
                  <a:lnTo>
                    <a:pt x="2176" y="9"/>
                  </a:lnTo>
                  <a:lnTo>
                    <a:pt x="2185" y="0"/>
                  </a:lnTo>
                  <a:lnTo>
                    <a:pt x="2212" y="90"/>
                  </a:lnTo>
                  <a:lnTo>
                    <a:pt x="2239" y="172"/>
                  </a:lnTo>
                  <a:lnTo>
                    <a:pt x="2267" y="244"/>
                  </a:lnTo>
                  <a:lnTo>
                    <a:pt x="2311" y="317"/>
                  </a:lnTo>
                  <a:lnTo>
                    <a:pt x="2356" y="389"/>
                  </a:lnTo>
                  <a:lnTo>
                    <a:pt x="2402" y="452"/>
                  </a:lnTo>
                  <a:lnTo>
                    <a:pt x="2465" y="515"/>
                  </a:lnTo>
                  <a:lnTo>
                    <a:pt x="2546" y="570"/>
                  </a:lnTo>
                  <a:close/>
                </a:path>
              </a:pathLst>
            </a:custGeom>
            <a:solidFill>
              <a:srgbClr val="F0AE6B"/>
            </a:solidFill>
            <a:ln w="9525">
              <a:noFill/>
              <a:round/>
              <a:headEnd/>
              <a:tailEnd/>
            </a:ln>
          </p:spPr>
          <p:txBody>
            <a:bodyPr>
              <a:prstTxWarp prst="textNoShape">
                <a:avLst/>
              </a:prstTxWarp>
            </a:bodyPr>
            <a:lstStyle/>
            <a:p>
              <a:endParaRPr lang="en-US"/>
            </a:p>
          </p:txBody>
        </p:sp>
        <p:sp>
          <p:nvSpPr>
            <p:cNvPr id="47380" name="Freeform 266"/>
            <p:cNvSpPr>
              <a:spLocks noChangeAspect="1"/>
            </p:cNvSpPr>
            <p:nvPr/>
          </p:nvSpPr>
          <p:spPr bwMode="auto">
            <a:xfrm>
              <a:off x="1165" y="2795"/>
              <a:ext cx="11" cy="10"/>
            </a:xfrm>
            <a:custGeom>
              <a:avLst/>
              <a:gdLst>
                <a:gd name="T0" fmla="*/ 0 w 108"/>
                <a:gd name="T1" fmla="*/ 99 h 99"/>
                <a:gd name="T2" fmla="*/ 36 w 108"/>
                <a:gd name="T3" fmla="*/ 0 h 99"/>
                <a:gd name="T4" fmla="*/ 108 w 108"/>
                <a:gd name="T5" fmla="*/ 27 h 99"/>
                <a:gd name="T6" fmla="*/ 0 w 108"/>
                <a:gd name="T7" fmla="*/ 99 h 99"/>
                <a:gd name="T8" fmla="*/ 0 60000 65536"/>
                <a:gd name="T9" fmla="*/ 0 60000 65536"/>
                <a:gd name="T10" fmla="*/ 0 60000 65536"/>
                <a:gd name="T11" fmla="*/ 0 60000 65536"/>
                <a:gd name="T12" fmla="*/ 0 w 108"/>
                <a:gd name="T13" fmla="*/ 0 h 99"/>
                <a:gd name="T14" fmla="*/ 108 w 108"/>
                <a:gd name="T15" fmla="*/ 99 h 99"/>
              </a:gdLst>
              <a:ahLst/>
              <a:cxnLst>
                <a:cxn ang="T8">
                  <a:pos x="T0" y="T1"/>
                </a:cxn>
                <a:cxn ang="T9">
                  <a:pos x="T2" y="T3"/>
                </a:cxn>
                <a:cxn ang="T10">
                  <a:pos x="T4" y="T5"/>
                </a:cxn>
                <a:cxn ang="T11">
                  <a:pos x="T6" y="T7"/>
                </a:cxn>
              </a:cxnLst>
              <a:rect l="T12" t="T13" r="T14" b="T15"/>
              <a:pathLst>
                <a:path w="108" h="99">
                  <a:moveTo>
                    <a:pt x="0" y="99"/>
                  </a:moveTo>
                  <a:lnTo>
                    <a:pt x="36" y="0"/>
                  </a:lnTo>
                  <a:lnTo>
                    <a:pt x="108" y="27"/>
                  </a:lnTo>
                  <a:lnTo>
                    <a:pt x="0" y="99"/>
                  </a:lnTo>
                  <a:close/>
                </a:path>
              </a:pathLst>
            </a:custGeom>
            <a:solidFill>
              <a:srgbClr val="FFFFFF"/>
            </a:solidFill>
            <a:ln w="9525">
              <a:noFill/>
              <a:round/>
              <a:headEnd/>
              <a:tailEnd/>
            </a:ln>
          </p:spPr>
          <p:txBody>
            <a:bodyPr>
              <a:prstTxWarp prst="textNoShape">
                <a:avLst/>
              </a:prstTxWarp>
            </a:bodyPr>
            <a:lstStyle/>
            <a:p>
              <a:endParaRPr lang="en-US"/>
            </a:p>
          </p:txBody>
        </p:sp>
        <p:sp>
          <p:nvSpPr>
            <p:cNvPr id="47381" name="Freeform 267"/>
            <p:cNvSpPr>
              <a:spLocks noChangeAspect="1"/>
            </p:cNvSpPr>
            <p:nvPr/>
          </p:nvSpPr>
          <p:spPr bwMode="auto">
            <a:xfrm>
              <a:off x="963" y="2922"/>
              <a:ext cx="108" cy="90"/>
            </a:xfrm>
            <a:custGeom>
              <a:avLst/>
              <a:gdLst>
                <a:gd name="T0" fmla="*/ 1057 w 1075"/>
                <a:gd name="T1" fmla="*/ 299 h 895"/>
                <a:gd name="T2" fmla="*/ 1075 w 1075"/>
                <a:gd name="T3" fmla="*/ 417 h 895"/>
                <a:gd name="T4" fmla="*/ 1057 w 1075"/>
                <a:gd name="T5" fmla="*/ 524 h 895"/>
                <a:gd name="T6" fmla="*/ 1012 w 1075"/>
                <a:gd name="T7" fmla="*/ 624 h 895"/>
                <a:gd name="T8" fmla="*/ 930 w 1075"/>
                <a:gd name="T9" fmla="*/ 696 h 895"/>
                <a:gd name="T10" fmla="*/ 830 w 1075"/>
                <a:gd name="T11" fmla="*/ 759 h 895"/>
                <a:gd name="T12" fmla="*/ 731 w 1075"/>
                <a:gd name="T13" fmla="*/ 824 h 895"/>
                <a:gd name="T14" fmla="*/ 623 w 1075"/>
                <a:gd name="T15" fmla="*/ 877 h 895"/>
                <a:gd name="T16" fmla="*/ 542 w 1075"/>
                <a:gd name="T17" fmla="*/ 859 h 895"/>
                <a:gd name="T18" fmla="*/ 479 w 1075"/>
                <a:gd name="T19" fmla="*/ 805 h 895"/>
                <a:gd name="T20" fmla="*/ 362 w 1075"/>
                <a:gd name="T21" fmla="*/ 751 h 895"/>
                <a:gd name="T22" fmla="*/ 198 w 1075"/>
                <a:gd name="T23" fmla="*/ 696 h 895"/>
                <a:gd name="T24" fmla="*/ 81 w 1075"/>
                <a:gd name="T25" fmla="*/ 633 h 895"/>
                <a:gd name="T26" fmla="*/ 27 w 1075"/>
                <a:gd name="T27" fmla="*/ 570 h 895"/>
                <a:gd name="T28" fmla="*/ 0 w 1075"/>
                <a:gd name="T29" fmla="*/ 470 h 895"/>
                <a:gd name="T30" fmla="*/ 9 w 1075"/>
                <a:gd name="T31" fmla="*/ 362 h 895"/>
                <a:gd name="T32" fmla="*/ 46 w 1075"/>
                <a:gd name="T33" fmla="*/ 263 h 895"/>
                <a:gd name="T34" fmla="*/ 109 w 1075"/>
                <a:gd name="T35" fmla="*/ 172 h 895"/>
                <a:gd name="T36" fmla="*/ 153 w 1075"/>
                <a:gd name="T37" fmla="*/ 163 h 895"/>
                <a:gd name="T38" fmla="*/ 198 w 1075"/>
                <a:gd name="T39" fmla="*/ 208 h 895"/>
                <a:gd name="T40" fmla="*/ 253 w 1075"/>
                <a:gd name="T41" fmla="*/ 235 h 895"/>
                <a:gd name="T42" fmla="*/ 307 w 1075"/>
                <a:gd name="T43" fmla="*/ 263 h 895"/>
                <a:gd name="T44" fmla="*/ 362 w 1075"/>
                <a:gd name="T45" fmla="*/ 281 h 895"/>
                <a:gd name="T46" fmla="*/ 406 w 1075"/>
                <a:gd name="T47" fmla="*/ 281 h 895"/>
                <a:gd name="T48" fmla="*/ 451 w 1075"/>
                <a:gd name="T49" fmla="*/ 263 h 895"/>
                <a:gd name="T50" fmla="*/ 496 w 1075"/>
                <a:gd name="T51" fmla="*/ 235 h 895"/>
                <a:gd name="T52" fmla="*/ 514 w 1075"/>
                <a:gd name="T53" fmla="*/ 226 h 895"/>
                <a:gd name="T54" fmla="*/ 532 w 1075"/>
                <a:gd name="T55" fmla="*/ 235 h 895"/>
                <a:gd name="T56" fmla="*/ 560 w 1075"/>
                <a:gd name="T57" fmla="*/ 226 h 895"/>
                <a:gd name="T58" fmla="*/ 578 w 1075"/>
                <a:gd name="T59" fmla="*/ 218 h 895"/>
                <a:gd name="T60" fmla="*/ 596 w 1075"/>
                <a:gd name="T61" fmla="*/ 190 h 895"/>
                <a:gd name="T62" fmla="*/ 623 w 1075"/>
                <a:gd name="T63" fmla="*/ 145 h 895"/>
                <a:gd name="T64" fmla="*/ 632 w 1075"/>
                <a:gd name="T65" fmla="*/ 91 h 895"/>
                <a:gd name="T66" fmla="*/ 641 w 1075"/>
                <a:gd name="T67" fmla="*/ 46 h 895"/>
                <a:gd name="T68" fmla="*/ 659 w 1075"/>
                <a:gd name="T69" fmla="*/ 10 h 895"/>
                <a:gd name="T70" fmla="*/ 686 w 1075"/>
                <a:gd name="T71" fmla="*/ 0 h 895"/>
                <a:gd name="T72" fmla="*/ 722 w 1075"/>
                <a:gd name="T73" fmla="*/ 0 h 895"/>
                <a:gd name="T74" fmla="*/ 749 w 1075"/>
                <a:gd name="T75" fmla="*/ 10 h 895"/>
                <a:gd name="T76" fmla="*/ 813 w 1075"/>
                <a:gd name="T77" fmla="*/ 28 h 895"/>
                <a:gd name="T78" fmla="*/ 894 w 1075"/>
                <a:gd name="T79" fmla="*/ 73 h 895"/>
                <a:gd name="T80" fmla="*/ 957 w 1075"/>
                <a:gd name="T81" fmla="*/ 136 h 895"/>
                <a:gd name="T82" fmla="*/ 1020 w 1075"/>
                <a:gd name="T83" fmla="*/ 208 h 89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075"/>
                <a:gd name="T127" fmla="*/ 0 h 895"/>
                <a:gd name="T128" fmla="*/ 1075 w 1075"/>
                <a:gd name="T129" fmla="*/ 895 h 89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075" h="895">
                  <a:moveTo>
                    <a:pt x="1038" y="245"/>
                  </a:moveTo>
                  <a:lnTo>
                    <a:pt x="1057" y="299"/>
                  </a:lnTo>
                  <a:lnTo>
                    <a:pt x="1065" y="353"/>
                  </a:lnTo>
                  <a:lnTo>
                    <a:pt x="1075" y="417"/>
                  </a:lnTo>
                  <a:lnTo>
                    <a:pt x="1065" y="470"/>
                  </a:lnTo>
                  <a:lnTo>
                    <a:pt x="1057" y="524"/>
                  </a:lnTo>
                  <a:lnTo>
                    <a:pt x="1038" y="579"/>
                  </a:lnTo>
                  <a:lnTo>
                    <a:pt x="1012" y="624"/>
                  </a:lnTo>
                  <a:lnTo>
                    <a:pt x="975" y="660"/>
                  </a:lnTo>
                  <a:lnTo>
                    <a:pt x="930" y="696"/>
                  </a:lnTo>
                  <a:lnTo>
                    <a:pt x="876" y="733"/>
                  </a:lnTo>
                  <a:lnTo>
                    <a:pt x="830" y="759"/>
                  </a:lnTo>
                  <a:lnTo>
                    <a:pt x="777" y="796"/>
                  </a:lnTo>
                  <a:lnTo>
                    <a:pt x="731" y="824"/>
                  </a:lnTo>
                  <a:lnTo>
                    <a:pt x="678" y="850"/>
                  </a:lnTo>
                  <a:lnTo>
                    <a:pt x="623" y="877"/>
                  </a:lnTo>
                  <a:lnTo>
                    <a:pt x="569" y="895"/>
                  </a:lnTo>
                  <a:lnTo>
                    <a:pt x="542" y="859"/>
                  </a:lnTo>
                  <a:lnTo>
                    <a:pt x="506" y="832"/>
                  </a:lnTo>
                  <a:lnTo>
                    <a:pt x="479" y="805"/>
                  </a:lnTo>
                  <a:lnTo>
                    <a:pt x="433" y="778"/>
                  </a:lnTo>
                  <a:lnTo>
                    <a:pt x="362" y="751"/>
                  </a:lnTo>
                  <a:lnTo>
                    <a:pt x="279" y="723"/>
                  </a:lnTo>
                  <a:lnTo>
                    <a:pt x="198" y="696"/>
                  </a:lnTo>
                  <a:lnTo>
                    <a:pt x="117" y="660"/>
                  </a:lnTo>
                  <a:lnTo>
                    <a:pt x="81" y="633"/>
                  </a:lnTo>
                  <a:lnTo>
                    <a:pt x="54" y="606"/>
                  </a:lnTo>
                  <a:lnTo>
                    <a:pt x="27" y="570"/>
                  </a:lnTo>
                  <a:lnTo>
                    <a:pt x="0" y="524"/>
                  </a:lnTo>
                  <a:lnTo>
                    <a:pt x="0" y="470"/>
                  </a:lnTo>
                  <a:lnTo>
                    <a:pt x="0" y="417"/>
                  </a:lnTo>
                  <a:lnTo>
                    <a:pt x="9" y="362"/>
                  </a:lnTo>
                  <a:lnTo>
                    <a:pt x="27" y="308"/>
                  </a:lnTo>
                  <a:lnTo>
                    <a:pt x="46" y="263"/>
                  </a:lnTo>
                  <a:lnTo>
                    <a:pt x="72" y="218"/>
                  </a:lnTo>
                  <a:lnTo>
                    <a:pt x="109" y="172"/>
                  </a:lnTo>
                  <a:lnTo>
                    <a:pt x="145" y="136"/>
                  </a:lnTo>
                  <a:lnTo>
                    <a:pt x="153" y="163"/>
                  </a:lnTo>
                  <a:lnTo>
                    <a:pt x="172" y="182"/>
                  </a:lnTo>
                  <a:lnTo>
                    <a:pt x="198" y="208"/>
                  </a:lnTo>
                  <a:lnTo>
                    <a:pt x="226" y="226"/>
                  </a:lnTo>
                  <a:lnTo>
                    <a:pt x="253" y="235"/>
                  </a:lnTo>
                  <a:lnTo>
                    <a:pt x="279" y="253"/>
                  </a:lnTo>
                  <a:lnTo>
                    <a:pt x="307" y="263"/>
                  </a:lnTo>
                  <a:lnTo>
                    <a:pt x="334" y="281"/>
                  </a:lnTo>
                  <a:lnTo>
                    <a:pt x="362" y="281"/>
                  </a:lnTo>
                  <a:lnTo>
                    <a:pt x="380" y="281"/>
                  </a:lnTo>
                  <a:lnTo>
                    <a:pt x="406" y="281"/>
                  </a:lnTo>
                  <a:lnTo>
                    <a:pt x="433" y="271"/>
                  </a:lnTo>
                  <a:lnTo>
                    <a:pt x="451" y="263"/>
                  </a:lnTo>
                  <a:lnTo>
                    <a:pt x="479" y="253"/>
                  </a:lnTo>
                  <a:lnTo>
                    <a:pt x="496" y="235"/>
                  </a:lnTo>
                  <a:lnTo>
                    <a:pt x="506" y="218"/>
                  </a:lnTo>
                  <a:lnTo>
                    <a:pt x="514" y="226"/>
                  </a:lnTo>
                  <a:lnTo>
                    <a:pt x="524" y="235"/>
                  </a:lnTo>
                  <a:lnTo>
                    <a:pt x="532" y="235"/>
                  </a:lnTo>
                  <a:lnTo>
                    <a:pt x="551" y="235"/>
                  </a:lnTo>
                  <a:lnTo>
                    <a:pt x="560" y="226"/>
                  </a:lnTo>
                  <a:lnTo>
                    <a:pt x="569" y="226"/>
                  </a:lnTo>
                  <a:lnTo>
                    <a:pt x="578" y="218"/>
                  </a:lnTo>
                  <a:lnTo>
                    <a:pt x="587" y="218"/>
                  </a:lnTo>
                  <a:lnTo>
                    <a:pt x="596" y="190"/>
                  </a:lnTo>
                  <a:lnTo>
                    <a:pt x="614" y="172"/>
                  </a:lnTo>
                  <a:lnTo>
                    <a:pt x="623" y="145"/>
                  </a:lnTo>
                  <a:lnTo>
                    <a:pt x="632" y="118"/>
                  </a:lnTo>
                  <a:lnTo>
                    <a:pt x="632" y="91"/>
                  </a:lnTo>
                  <a:lnTo>
                    <a:pt x="641" y="73"/>
                  </a:lnTo>
                  <a:lnTo>
                    <a:pt x="641" y="46"/>
                  </a:lnTo>
                  <a:lnTo>
                    <a:pt x="641" y="18"/>
                  </a:lnTo>
                  <a:lnTo>
                    <a:pt x="659" y="10"/>
                  </a:lnTo>
                  <a:lnTo>
                    <a:pt x="668" y="0"/>
                  </a:lnTo>
                  <a:lnTo>
                    <a:pt x="686" y="0"/>
                  </a:lnTo>
                  <a:lnTo>
                    <a:pt x="704" y="0"/>
                  </a:lnTo>
                  <a:lnTo>
                    <a:pt x="722" y="0"/>
                  </a:lnTo>
                  <a:lnTo>
                    <a:pt x="741" y="10"/>
                  </a:lnTo>
                  <a:lnTo>
                    <a:pt x="749" y="10"/>
                  </a:lnTo>
                  <a:lnTo>
                    <a:pt x="767" y="18"/>
                  </a:lnTo>
                  <a:lnTo>
                    <a:pt x="813" y="28"/>
                  </a:lnTo>
                  <a:lnTo>
                    <a:pt x="858" y="46"/>
                  </a:lnTo>
                  <a:lnTo>
                    <a:pt x="894" y="73"/>
                  </a:lnTo>
                  <a:lnTo>
                    <a:pt x="930" y="99"/>
                  </a:lnTo>
                  <a:lnTo>
                    <a:pt x="957" y="136"/>
                  </a:lnTo>
                  <a:lnTo>
                    <a:pt x="994" y="172"/>
                  </a:lnTo>
                  <a:lnTo>
                    <a:pt x="1020" y="208"/>
                  </a:lnTo>
                  <a:lnTo>
                    <a:pt x="1038" y="245"/>
                  </a:lnTo>
                  <a:close/>
                </a:path>
              </a:pathLst>
            </a:custGeom>
            <a:solidFill>
              <a:srgbClr val="FF6633"/>
            </a:solidFill>
            <a:ln w="9525">
              <a:noFill/>
              <a:round/>
              <a:headEnd/>
              <a:tailEnd/>
            </a:ln>
          </p:spPr>
          <p:txBody>
            <a:bodyPr>
              <a:prstTxWarp prst="textNoShape">
                <a:avLst/>
              </a:prstTxWarp>
            </a:bodyPr>
            <a:lstStyle/>
            <a:p>
              <a:endParaRPr lang="en-US"/>
            </a:p>
          </p:txBody>
        </p:sp>
        <p:sp>
          <p:nvSpPr>
            <p:cNvPr id="47382" name="Freeform 268"/>
            <p:cNvSpPr>
              <a:spLocks noChangeAspect="1"/>
            </p:cNvSpPr>
            <p:nvPr/>
          </p:nvSpPr>
          <p:spPr bwMode="auto">
            <a:xfrm>
              <a:off x="987" y="2922"/>
              <a:ext cx="32" cy="21"/>
            </a:xfrm>
            <a:custGeom>
              <a:avLst/>
              <a:gdLst>
                <a:gd name="T0" fmla="*/ 316 w 325"/>
                <a:gd name="T1" fmla="*/ 36 h 208"/>
                <a:gd name="T2" fmla="*/ 316 w 325"/>
                <a:gd name="T3" fmla="*/ 46 h 208"/>
                <a:gd name="T4" fmla="*/ 325 w 325"/>
                <a:gd name="T5" fmla="*/ 64 h 208"/>
                <a:gd name="T6" fmla="*/ 325 w 325"/>
                <a:gd name="T7" fmla="*/ 91 h 208"/>
                <a:gd name="T8" fmla="*/ 316 w 325"/>
                <a:gd name="T9" fmla="*/ 99 h 208"/>
                <a:gd name="T10" fmla="*/ 316 w 325"/>
                <a:gd name="T11" fmla="*/ 118 h 208"/>
                <a:gd name="T12" fmla="*/ 307 w 325"/>
                <a:gd name="T13" fmla="*/ 136 h 208"/>
                <a:gd name="T14" fmla="*/ 289 w 325"/>
                <a:gd name="T15" fmla="*/ 145 h 208"/>
                <a:gd name="T16" fmla="*/ 271 w 325"/>
                <a:gd name="T17" fmla="*/ 154 h 208"/>
                <a:gd name="T18" fmla="*/ 253 w 325"/>
                <a:gd name="T19" fmla="*/ 163 h 208"/>
                <a:gd name="T20" fmla="*/ 226 w 325"/>
                <a:gd name="T21" fmla="*/ 172 h 208"/>
                <a:gd name="T22" fmla="*/ 208 w 325"/>
                <a:gd name="T23" fmla="*/ 182 h 208"/>
                <a:gd name="T24" fmla="*/ 180 w 325"/>
                <a:gd name="T25" fmla="*/ 200 h 208"/>
                <a:gd name="T26" fmla="*/ 162 w 325"/>
                <a:gd name="T27" fmla="*/ 208 h 208"/>
                <a:gd name="T28" fmla="*/ 135 w 325"/>
                <a:gd name="T29" fmla="*/ 208 h 208"/>
                <a:gd name="T30" fmla="*/ 108 w 325"/>
                <a:gd name="T31" fmla="*/ 208 h 208"/>
                <a:gd name="T32" fmla="*/ 81 w 325"/>
                <a:gd name="T33" fmla="*/ 200 h 208"/>
                <a:gd name="T34" fmla="*/ 72 w 325"/>
                <a:gd name="T35" fmla="*/ 200 h 208"/>
                <a:gd name="T36" fmla="*/ 63 w 325"/>
                <a:gd name="T37" fmla="*/ 190 h 208"/>
                <a:gd name="T38" fmla="*/ 54 w 325"/>
                <a:gd name="T39" fmla="*/ 182 h 208"/>
                <a:gd name="T40" fmla="*/ 36 w 325"/>
                <a:gd name="T41" fmla="*/ 172 h 208"/>
                <a:gd name="T42" fmla="*/ 27 w 325"/>
                <a:gd name="T43" fmla="*/ 163 h 208"/>
                <a:gd name="T44" fmla="*/ 18 w 325"/>
                <a:gd name="T45" fmla="*/ 154 h 208"/>
                <a:gd name="T46" fmla="*/ 9 w 325"/>
                <a:gd name="T47" fmla="*/ 145 h 208"/>
                <a:gd name="T48" fmla="*/ 0 w 325"/>
                <a:gd name="T49" fmla="*/ 136 h 208"/>
                <a:gd name="T50" fmla="*/ 9 w 325"/>
                <a:gd name="T51" fmla="*/ 99 h 208"/>
                <a:gd name="T52" fmla="*/ 18 w 325"/>
                <a:gd name="T53" fmla="*/ 82 h 208"/>
                <a:gd name="T54" fmla="*/ 36 w 325"/>
                <a:gd name="T55" fmla="*/ 64 h 208"/>
                <a:gd name="T56" fmla="*/ 63 w 325"/>
                <a:gd name="T57" fmla="*/ 55 h 208"/>
                <a:gd name="T58" fmla="*/ 90 w 325"/>
                <a:gd name="T59" fmla="*/ 36 h 208"/>
                <a:gd name="T60" fmla="*/ 117 w 325"/>
                <a:gd name="T61" fmla="*/ 28 h 208"/>
                <a:gd name="T62" fmla="*/ 145 w 325"/>
                <a:gd name="T63" fmla="*/ 18 h 208"/>
                <a:gd name="T64" fmla="*/ 162 w 325"/>
                <a:gd name="T65" fmla="*/ 10 h 208"/>
                <a:gd name="T66" fmla="*/ 180 w 325"/>
                <a:gd name="T67" fmla="*/ 18 h 208"/>
                <a:gd name="T68" fmla="*/ 208 w 325"/>
                <a:gd name="T69" fmla="*/ 18 h 208"/>
                <a:gd name="T70" fmla="*/ 226 w 325"/>
                <a:gd name="T71" fmla="*/ 18 h 208"/>
                <a:gd name="T72" fmla="*/ 244 w 325"/>
                <a:gd name="T73" fmla="*/ 10 h 208"/>
                <a:gd name="T74" fmla="*/ 261 w 325"/>
                <a:gd name="T75" fmla="*/ 10 h 208"/>
                <a:gd name="T76" fmla="*/ 279 w 325"/>
                <a:gd name="T77" fmla="*/ 0 h 208"/>
                <a:gd name="T78" fmla="*/ 297 w 325"/>
                <a:gd name="T79" fmla="*/ 10 h 208"/>
                <a:gd name="T80" fmla="*/ 316 w 325"/>
                <a:gd name="T81" fmla="*/ 36 h 208"/>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325"/>
                <a:gd name="T124" fmla="*/ 0 h 208"/>
                <a:gd name="T125" fmla="*/ 325 w 325"/>
                <a:gd name="T126" fmla="*/ 208 h 208"/>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325" h="208">
                  <a:moveTo>
                    <a:pt x="316" y="36"/>
                  </a:moveTo>
                  <a:lnTo>
                    <a:pt x="316" y="46"/>
                  </a:lnTo>
                  <a:lnTo>
                    <a:pt x="325" y="64"/>
                  </a:lnTo>
                  <a:lnTo>
                    <a:pt x="325" y="91"/>
                  </a:lnTo>
                  <a:lnTo>
                    <a:pt x="316" y="99"/>
                  </a:lnTo>
                  <a:lnTo>
                    <a:pt x="316" y="118"/>
                  </a:lnTo>
                  <a:lnTo>
                    <a:pt x="307" y="136"/>
                  </a:lnTo>
                  <a:lnTo>
                    <a:pt x="289" y="145"/>
                  </a:lnTo>
                  <a:lnTo>
                    <a:pt x="271" y="154"/>
                  </a:lnTo>
                  <a:lnTo>
                    <a:pt x="253" y="163"/>
                  </a:lnTo>
                  <a:lnTo>
                    <a:pt x="226" y="172"/>
                  </a:lnTo>
                  <a:lnTo>
                    <a:pt x="208" y="182"/>
                  </a:lnTo>
                  <a:lnTo>
                    <a:pt x="180" y="200"/>
                  </a:lnTo>
                  <a:lnTo>
                    <a:pt x="162" y="208"/>
                  </a:lnTo>
                  <a:lnTo>
                    <a:pt x="135" y="208"/>
                  </a:lnTo>
                  <a:lnTo>
                    <a:pt x="108" y="208"/>
                  </a:lnTo>
                  <a:lnTo>
                    <a:pt x="81" y="200"/>
                  </a:lnTo>
                  <a:lnTo>
                    <a:pt x="72" y="200"/>
                  </a:lnTo>
                  <a:lnTo>
                    <a:pt x="63" y="190"/>
                  </a:lnTo>
                  <a:lnTo>
                    <a:pt x="54" y="182"/>
                  </a:lnTo>
                  <a:lnTo>
                    <a:pt x="36" y="172"/>
                  </a:lnTo>
                  <a:lnTo>
                    <a:pt x="27" y="163"/>
                  </a:lnTo>
                  <a:lnTo>
                    <a:pt x="18" y="154"/>
                  </a:lnTo>
                  <a:lnTo>
                    <a:pt x="9" y="145"/>
                  </a:lnTo>
                  <a:lnTo>
                    <a:pt x="0" y="136"/>
                  </a:lnTo>
                  <a:lnTo>
                    <a:pt x="9" y="99"/>
                  </a:lnTo>
                  <a:lnTo>
                    <a:pt x="18" y="82"/>
                  </a:lnTo>
                  <a:lnTo>
                    <a:pt x="36" y="64"/>
                  </a:lnTo>
                  <a:lnTo>
                    <a:pt x="63" y="55"/>
                  </a:lnTo>
                  <a:lnTo>
                    <a:pt x="90" y="36"/>
                  </a:lnTo>
                  <a:lnTo>
                    <a:pt x="117" y="28"/>
                  </a:lnTo>
                  <a:lnTo>
                    <a:pt x="145" y="18"/>
                  </a:lnTo>
                  <a:lnTo>
                    <a:pt x="162" y="10"/>
                  </a:lnTo>
                  <a:lnTo>
                    <a:pt x="180" y="18"/>
                  </a:lnTo>
                  <a:lnTo>
                    <a:pt x="208" y="18"/>
                  </a:lnTo>
                  <a:lnTo>
                    <a:pt x="226" y="18"/>
                  </a:lnTo>
                  <a:lnTo>
                    <a:pt x="244" y="10"/>
                  </a:lnTo>
                  <a:lnTo>
                    <a:pt x="261" y="10"/>
                  </a:lnTo>
                  <a:lnTo>
                    <a:pt x="279" y="0"/>
                  </a:lnTo>
                  <a:lnTo>
                    <a:pt x="297" y="10"/>
                  </a:lnTo>
                  <a:lnTo>
                    <a:pt x="316" y="36"/>
                  </a:lnTo>
                  <a:close/>
                </a:path>
              </a:pathLst>
            </a:custGeom>
            <a:solidFill>
              <a:srgbClr val="990000"/>
            </a:solidFill>
            <a:ln w="9525">
              <a:noFill/>
              <a:round/>
              <a:headEnd/>
              <a:tailEnd/>
            </a:ln>
          </p:spPr>
          <p:txBody>
            <a:bodyPr>
              <a:prstTxWarp prst="textNoShape">
                <a:avLst/>
              </a:prstTxWarp>
            </a:bodyPr>
            <a:lstStyle/>
            <a:p>
              <a:endParaRPr lang="en-US"/>
            </a:p>
          </p:txBody>
        </p:sp>
        <p:sp>
          <p:nvSpPr>
            <p:cNvPr id="47383" name="Freeform 269"/>
            <p:cNvSpPr>
              <a:spLocks noChangeAspect="1"/>
            </p:cNvSpPr>
            <p:nvPr/>
          </p:nvSpPr>
          <p:spPr bwMode="auto">
            <a:xfrm>
              <a:off x="1337" y="3063"/>
              <a:ext cx="145" cy="189"/>
            </a:xfrm>
            <a:custGeom>
              <a:avLst/>
              <a:gdLst>
                <a:gd name="T0" fmla="*/ 308 w 1454"/>
                <a:gd name="T1" fmla="*/ 325 h 1889"/>
                <a:gd name="T2" fmla="*/ 371 w 1454"/>
                <a:gd name="T3" fmla="*/ 280 h 1889"/>
                <a:gd name="T4" fmla="*/ 416 w 1454"/>
                <a:gd name="T5" fmla="*/ 207 h 1889"/>
                <a:gd name="T6" fmla="*/ 425 w 1454"/>
                <a:gd name="T7" fmla="*/ 235 h 1889"/>
                <a:gd name="T8" fmla="*/ 452 w 1454"/>
                <a:gd name="T9" fmla="*/ 253 h 1889"/>
                <a:gd name="T10" fmla="*/ 470 w 1454"/>
                <a:gd name="T11" fmla="*/ 243 h 1889"/>
                <a:gd name="T12" fmla="*/ 488 w 1454"/>
                <a:gd name="T13" fmla="*/ 235 h 1889"/>
                <a:gd name="T14" fmla="*/ 569 w 1454"/>
                <a:gd name="T15" fmla="*/ 253 h 1889"/>
                <a:gd name="T16" fmla="*/ 695 w 1454"/>
                <a:gd name="T17" fmla="*/ 379 h 1889"/>
                <a:gd name="T18" fmla="*/ 831 w 1454"/>
                <a:gd name="T19" fmla="*/ 614 h 1889"/>
                <a:gd name="T20" fmla="*/ 975 w 1454"/>
                <a:gd name="T21" fmla="*/ 759 h 1889"/>
                <a:gd name="T22" fmla="*/ 1048 w 1454"/>
                <a:gd name="T23" fmla="*/ 759 h 1889"/>
                <a:gd name="T24" fmla="*/ 1120 w 1454"/>
                <a:gd name="T25" fmla="*/ 741 h 1889"/>
                <a:gd name="T26" fmla="*/ 1219 w 1454"/>
                <a:gd name="T27" fmla="*/ 768 h 1889"/>
                <a:gd name="T28" fmla="*/ 1309 w 1454"/>
                <a:gd name="T29" fmla="*/ 885 h 1889"/>
                <a:gd name="T30" fmla="*/ 1382 w 1454"/>
                <a:gd name="T31" fmla="*/ 1094 h 1889"/>
                <a:gd name="T32" fmla="*/ 1445 w 1454"/>
                <a:gd name="T33" fmla="*/ 1274 h 1889"/>
                <a:gd name="T34" fmla="*/ 1445 w 1454"/>
                <a:gd name="T35" fmla="*/ 1436 h 1889"/>
                <a:gd name="T36" fmla="*/ 1400 w 1454"/>
                <a:gd name="T37" fmla="*/ 1590 h 1889"/>
                <a:gd name="T38" fmla="*/ 1274 w 1454"/>
                <a:gd name="T39" fmla="*/ 1726 h 1889"/>
                <a:gd name="T40" fmla="*/ 1102 w 1454"/>
                <a:gd name="T41" fmla="*/ 1843 h 1889"/>
                <a:gd name="T42" fmla="*/ 894 w 1454"/>
                <a:gd name="T43" fmla="*/ 1889 h 1889"/>
                <a:gd name="T44" fmla="*/ 804 w 1454"/>
                <a:gd name="T45" fmla="*/ 1726 h 1889"/>
                <a:gd name="T46" fmla="*/ 750 w 1454"/>
                <a:gd name="T47" fmla="*/ 1554 h 1889"/>
                <a:gd name="T48" fmla="*/ 705 w 1454"/>
                <a:gd name="T49" fmla="*/ 1428 h 1889"/>
                <a:gd name="T50" fmla="*/ 659 w 1454"/>
                <a:gd name="T51" fmla="*/ 1419 h 1889"/>
                <a:gd name="T52" fmla="*/ 614 w 1454"/>
                <a:gd name="T53" fmla="*/ 1428 h 1889"/>
                <a:gd name="T54" fmla="*/ 524 w 1454"/>
                <a:gd name="T55" fmla="*/ 1436 h 1889"/>
                <a:gd name="T56" fmla="*/ 488 w 1454"/>
                <a:gd name="T57" fmla="*/ 1274 h 1889"/>
                <a:gd name="T58" fmla="*/ 479 w 1454"/>
                <a:gd name="T59" fmla="*/ 1094 h 1889"/>
                <a:gd name="T60" fmla="*/ 434 w 1454"/>
                <a:gd name="T61" fmla="*/ 1012 h 1889"/>
                <a:gd name="T62" fmla="*/ 442 w 1454"/>
                <a:gd name="T63" fmla="*/ 958 h 1889"/>
                <a:gd name="T64" fmla="*/ 407 w 1454"/>
                <a:gd name="T65" fmla="*/ 930 h 1889"/>
                <a:gd name="T66" fmla="*/ 325 w 1454"/>
                <a:gd name="T67" fmla="*/ 1075 h 1889"/>
                <a:gd name="T68" fmla="*/ 298 w 1454"/>
                <a:gd name="T69" fmla="*/ 1256 h 1889"/>
                <a:gd name="T70" fmla="*/ 262 w 1454"/>
                <a:gd name="T71" fmla="*/ 1301 h 1889"/>
                <a:gd name="T72" fmla="*/ 181 w 1454"/>
                <a:gd name="T73" fmla="*/ 1039 h 1889"/>
                <a:gd name="T74" fmla="*/ 190 w 1454"/>
                <a:gd name="T75" fmla="*/ 768 h 1889"/>
                <a:gd name="T76" fmla="*/ 199 w 1454"/>
                <a:gd name="T77" fmla="*/ 660 h 1889"/>
                <a:gd name="T78" fmla="*/ 172 w 1454"/>
                <a:gd name="T79" fmla="*/ 660 h 1889"/>
                <a:gd name="T80" fmla="*/ 144 w 1454"/>
                <a:gd name="T81" fmla="*/ 695 h 1889"/>
                <a:gd name="T82" fmla="*/ 100 w 1454"/>
                <a:gd name="T83" fmla="*/ 750 h 1889"/>
                <a:gd name="T84" fmla="*/ 63 w 1454"/>
                <a:gd name="T85" fmla="*/ 804 h 1889"/>
                <a:gd name="T86" fmla="*/ 9 w 1454"/>
                <a:gd name="T87" fmla="*/ 506 h 1889"/>
                <a:gd name="T88" fmla="*/ 0 w 1454"/>
                <a:gd name="T89" fmla="*/ 199 h 1889"/>
                <a:gd name="T90" fmla="*/ 55 w 1454"/>
                <a:gd name="T91" fmla="*/ 36 h 1889"/>
                <a:gd name="T92" fmla="*/ 136 w 1454"/>
                <a:gd name="T93" fmla="*/ 172 h 1889"/>
                <a:gd name="T94" fmla="*/ 217 w 1454"/>
                <a:gd name="T95" fmla="*/ 306 h 188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454"/>
                <a:gd name="T145" fmla="*/ 0 h 1889"/>
                <a:gd name="T146" fmla="*/ 1454 w 1454"/>
                <a:gd name="T147" fmla="*/ 1889 h 188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454" h="1889">
                  <a:moveTo>
                    <a:pt x="262" y="343"/>
                  </a:moveTo>
                  <a:lnTo>
                    <a:pt x="290" y="334"/>
                  </a:lnTo>
                  <a:lnTo>
                    <a:pt x="308" y="325"/>
                  </a:lnTo>
                  <a:lnTo>
                    <a:pt x="334" y="316"/>
                  </a:lnTo>
                  <a:lnTo>
                    <a:pt x="353" y="298"/>
                  </a:lnTo>
                  <a:lnTo>
                    <a:pt x="371" y="280"/>
                  </a:lnTo>
                  <a:lnTo>
                    <a:pt x="389" y="253"/>
                  </a:lnTo>
                  <a:lnTo>
                    <a:pt x="397" y="235"/>
                  </a:lnTo>
                  <a:lnTo>
                    <a:pt x="416" y="207"/>
                  </a:lnTo>
                  <a:lnTo>
                    <a:pt x="416" y="217"/>
                  </a:lnTo>
                  <a:lnTo>
                    <a:pt x="416" y="225"/>
                  </a:lnTo>
                  <a:lnTo>
                    <a:pt x="425" y="235"/>
                  </a:lnTo>
                  <a:lnTo>
                    <a:pt x="434" y="243"/>
                  </a:lnTo>
                  <a:lnTo>
                    <a:pt x="442" y="253"/>
                  </a:lnTo>
                  <a:lnTo>
                    <a:pt x="452" y="253"/>
                  </a:lnTo>
                  <a:lnTo>
                    <a:pt x="460" y="253"/>
                  </a:lnTo>
                  <a:lnTo>
                    <a:pt x="470" y="253"/>
                  </a:lnTo>
                  <a:lnTo>
                    <a:pt x="470" y="243"/>
                  </a:lnTo>
                  <a:lnTo>
                    <a:pt x="479" y="243"/>
                  </a:lnTo>
                  <a:lnTo>
                    <a:pt x="479" y="235"/>
                  </a:lnTo>
                  <a:lnTo>
                    <a:pt x="488" y="235"/>
                  </a:lnTo>
                  <a:lnTo>
                    <a:pt x="488" y="217"/>
                  </a:lnTo>
                  <a:lnTo>
                    <a:pt x="533" y="235"/>
                  </a:lnTo>
                  <a:lnTo>
                    <a:pt x="569" y="253"/>
                  </a:lnTo>
                  <a:lnTo>
                    <a:pt x="606" y="280"/>
                  </a:lnTo>
                  <a:lnTo>
                    <a:pt x="642" y="306"/>
                  </a:lnTo>
                  <a:lnTo>
                    <a:pt x="695" y="379"/>
                  </a:lnTo>
                  <a:lnTo>
                    <a:pt x="741" y="452"/>
                  </a:lnTo>
                  <a:lnTo>
                    <a:pt x="786" y="533"/>
                  </a:lnTo>
                  <a:lnTo>
                    <a:pt x="831" y="614"/>
                  </a:lnTo>
                  <a:lnTo>
                    <a:pt x="885" y="695"/>
                  </a:lnTo>
                  <a:lnTo>
                    <a:pt x="948" y="759"/>
                  </a:lnTo>
                  <a:lnTo>
                    <a:pt x="975" y="759"/>
                  </a:lnTo>
                  <a:lnTo>
                    <a:pt x="993" y="768"/>
                  </a:lnTo>
                  <a:lnTo>
                    <a:pt x="1021" y="759"/>
                  </a:lnTo>
                  <a:lnTo>
                    <a:pt x="1048" y="759"/>
                  </a:lnTo>
                  <a:lnTo>
                    <a:pt x="1066" y="750"/>
                  </a:lnTo>
                  <a:lnTo>
                    <a:pt x="1092" y="741"/>
                  </a:lnTo>
                  <a:lnTo>
                    <a:pt x="1120" y="741"/>
                  </a:lnTo>
                  <a:lnTo>
                    <a:pt x="1138" y="732"/>
                  </a:lnTo>
                  <a:lnTo>
                    <a:pt x="1183" y="750"/>
                  </a:lnTo>
                  <a:lnTo>
                    <a:pt x="1219" y="768"/>
                  </a:lnTo>
                  <a:lnTo>
                    <a:pt x="1246" y="796"/>
                  </a:lnTo>
                  <a:lnTo>
                    <a:pt x="1264" y="822"/>
                  </a:lnTo>
                  <a:lnTo>
                    <a:pt x="1309" y="885"/>
                  </a:lnTo>
                  <a:lnTo>
                    <a:pt x="1337" y="948"/>
                  </a:lnTo>
                  <a:lnTo>
                    <a:pt x="1355" y="1021"/>
                  </a:lnTo>
                  <a:lnTo>
                    <a:pt x="1382" y="1094"/>
                  </a:lnTo>
                  <a:lnTo>
                    <a:pt x="1408" y="1166"/>
                  </a:lnTo>
                  <a:lnTo>
                    <a:pt x="1436" y="1220"/>
                  </a:lnTo>
                  <a:lnTo>
                    <a:pt x="1445" y="1274"/>
                  </a:lnTo>
                  <a:lnTo>
                    <a:pt x="1454" y="1337"/>
                  </a:lnTo>
                  <a:lnTo>
                    <a:pt x="1454" y="1392"/>
                  </a:lnTo>
                  <a:lnTo>
                    <a:pt x="1445" y="1436"/>
                  </a:lnTo>
                  <a:lnTo>
                    <a:pt x="1436" y="1491"/>
                  </a:lnTo>
                  <a:lnTo>
                    <a:pt x="1426" y="1545"/>
                  </a:lnTo>
                  <a:lnTo>
                    <a:pt x="1400" y="1590"/>
                  </a:lnTo>
                  <a:lnTo>
                    <a:pt x="1382" y="1636"/>
                  </a:lnTo>
                  <a:lnTo>
                    <a:pt x="1327" y="1681"/>
                  </a:lnTo>
                  <a:lnTo>
                    <a:pt x="1274" y="1726"/>
                  </a:lnTo>
                  <a:lnTo>
                    <a:pt x="1219" y="1772"/>
                  </a:lnTo>
                  <a:lnTo>
                    <a:pt x="1165" y="1817"/>
                  </a:lnTo>
                  <a:lnTo>
                    <a:pt x="1102" y="1843"/>
                  </a:lnTo>
                  <a:lnTo>
                    <a:pt x="1039" y="1871"/>
                  </a:lnTo>
                  <a:lnTo>
                    <a:pt x="966" y="1889"/>
                  </a:lnTo>
                  <a:lnTo>
                    <a:pt x="894" y="1889"/>
                  </a:lnTo>
                  <a:lnTo>
                    <a:pt x="859" y="1835"/>
                  </a:lnTo>
                  <a:lnTo>
                    <a:pt x="831" y="1780"/>
                  </a:lnTo>
                  <a:lnTo>
                    <a:pt x="804" y="1726"/>
                  </a:lnTo>
                  <a:lnTo>
                    <a:pt x="776" y="1671"/>
                  </a:lnTo>
                  <a:lnTo>
                    <a:pt x="758" y="1618"/>
                  </a:lnTo>
                  <a:lnTo>
                    <a:pt x="750" y="1554"/>
                  </a:lnTo>
                  <a:lnTo>
                    <a:pt x="732" y="1500"/>
                  </a:lnTo>
                  <a:lnTo>
                    <a:pt x="713" y="1436"/>
                  </a:lnTo>
                  <a:lnTo>
                    <a:pt x="705" y="1428"/>
                  </a:lnTo>
                  <a:lnTo>
                    <a:pt x="687" y="1419"/>
                  </a:lnTo>
                  <a:lnTo>
                    <a:pt x="677" y="1419"/>
                  </a:lnTo>
                  <a:lnTo>
                    <a:pt x="659" y="1419"/>
                  </a:lnTo>
                  <a:lnTo>
                    <a:pt x="642" y="1419"/>
                  </a:lnTo>
                  <a:lnTo>
                    <a:pt x="624" y="1419"/>
                  </a:lnTo>
                  <a:lnTo>
                    <a:pt x="614" y="1428"/>
                  </a:lnTo>
                  <a:lnTo>
                    <a:pt x="596" y="1436"/>
                  </a:lnTo>
                  <a:lnTo>
                    <a:pt x="560" y="1482"/>
                  </a:lnTo>
                  <a:lnTo>
                    <a:pt x="524" y="1436"/>
                  </a:lnTo>
                  <a:lnTo>
                    <a:pt x="506" y="1392"/>
                  </a:lnTo>
                  <a:lnTo>
                    <a:pt x="497" y="1337"/>
                  </a:lnTo>
                  <a:lnTo>
                    <a:pt x="488" y="1274"/>
                  </a:lnTo>
                  <a:lnTo>
                    <a:pt x="488" y="1211"/>
                  </a:lnTo>
                  <a:lnTo>
                    <a:pt x="479" y="1148"/>
                  </a:lnTo>
                  <a:lnTo>
                    <a:pt x="479" y="1094"/>
                  </a:lnTo>
                  <a:lnTo>
                    <a:pt x="460" y="1039"/>
                  </a:lnTo>
                  <a:lnTo>
                    <a:pt x="442" y="1031"/>
                  </a:lnTo>
                  <a:lnTo>
                    <a:pt x="434" y="1012"/>
                  </a:lnTo>
                  <a:lnTo>
                    <a:pt x="434" y="994"/>
                  </a:lnTo>
                  <a:lnTo>
                    <a:pt x="434" y="976"/>
                  </a:lnTo>
                  <a:lnTo>
                    <a:pt x="442" y="958"/>
                  </a:lnTo>
                  <a:lnTo>
                    <a:pt x="434" y="940"/>
                  </a:lnTo>
                  <a:lnTo>
                    <a:pt x="425" y="930"/>
                  </a:lnTo>
                  <a:lnTo>
                    <a:pt x="407" y="930"/>
                  </a:lnTo>
                  <a:lnTo>
                    <a:pt x="371" y="976"/>
                  </a:lnTo>
                  <a:lnTo>
                    <a:pt x="343" y="1021"/>
                  </a:lnTo>
                  <a:lnTo>
                    <a:pt x="325" y="1075"/>
                  </a:lnTo>
                  <a:lnTo>
                    <a:pt x="308" y="1138"/>
                  </a:lnTo>
                  <a:lnTo>
                    <a:pt x="308" y="1193"/>
                  </a:lnTo>
                  <a:lnTo>
                    <a:pt x="298" y="1256"/>
                  </a:lnTo>
                  <a:lnTo>
                    <a:pt x="298" y="1310"/>
                  </a:lnTo>
                  <a:lnTo>
                    <a:pt x="298" y="1383"/>
                  </a:lnTo>
                  <a:lnTo>
                    <a:pt x="262" y="1301"/>
                  </a:lnTo>
                  <a:lnTo>
                    <a:pt x="235" y="1211"/>
                  </a:lnTo>
                  <a:lnTo>
                    <a:pt x="208" y="1130"/>
                  </a:lnTo>
                  <a:lnTo>
                    <a:pt x="181" y="1039"/>
                  </a:lnTo>
                  <a:lnTo>
                    <a:pt x="172" y="948"/>
                  </a:lnTo>
                  <a:lnTo>
                    <a:pt x="172" y="859"/>
                  </a:lnTo>
                  <a:lnTo>
                    <a:pt x="190" y="768"/>
                  </a:lnTo>
                  <a:lnTo>
                    <a:pt x="217" y="677"/>
                  </a:lnTo>
                  <a:lnTo>
                    <a:pt x="208" y="669"/>
                  </a:lnTo>
                  <a:lnTo>
                    <a:pt x="199" y="660"/>
                  </a:lnTo>
                  <a:lnTo>
                    <a:pt x="190" y="660"/>
                  </a:lnTo>
                  <a:lnTo>
                    <a:pt x="181" y="660"/>
                  </a:lnTo>
                  <a:lnTo>
                    <a:pt x="172" y="660"/>
                  </a:lnTo>
                  <a:lnTo>
                    <a:pt x="163" y="660"/>
                  </a:lnTo>
                  <a:lnTo>
                    <a:pt x="154" y="677"/>
                  </a:lnTo>
                  <a:lnTo>
                    <a:pt x="144" y="695"/>
                  </a:lnTo>
                  <a:lnTo>
                    <a:pt x="126" y="713"/>
                  </a:lnTo>
                  <a:lnTo>
                    <a:pt x="118" y="732"/>
                  </a:lnTo>
                  <a:lnTo>
                    <a:pt x="100" y="750"/>
                  </a:lnTo>
                  <a:lnTo>
                    <a:pt x="91" y="768"/>
                  </a:lnTo>
                  <a:lnTo>
                    <a:pt x="73" y="786"/>
                  </a:lnTo>
                  <a:lnTo>
                    <a:pt x="63" y="804"/>
                  </a:lnTo>
                  <a:lnTo>
                    <a:pt x="37" y="705"/>
                  </a:lnTo>
                  <a:lnTo>
                    <a:pt x="18" y="605"/>
                  </a:lnTo>
                  <a:lnTo>
                    <a:pt x="9" y="506"/>
                  </a:lnTo>
                  <a:lnTo>
                    <a:pt x="0" y="407"/>
                  </a:lnTo>
                  <a:lnTo>
                    <a:pt x="0" y="306"/>
                  </a:lnTo>
                  <a:lnTo>
                    <a:pt x="0" y="199"/>
                  </a:lnTo>
                  <a:lnTo>
                    <a:pt x="9" y="99"/>
                  </a:lnTo>
                  <a:lnTo>
                    <a:pt x="18" y="0"/>
                  </a:lnTo>
                  <a:lnTo>
                    <a:pt x="55" y="36"/>
                  </a:lnTo>
                  <a:lnTo>
                    <a:pt x="81" y="81"/>
                  </a:lnTo>
                  <a:lnTo>
                    <a:pt x="108" y="126"/>
                  </a:lnTo>
                  <a:lnTo>
                    <a:pt x="136" y="172"/>
                  </a:lnTo>
                  <a:lnTo>
                    <a:pt x="163" y="217"/>
                  </a:lnTo>
                  <a:lnTo>
                    <a:pt x="190" y="262"/>
                  </a:lnTo>
                  <a:lnTo>
                    <a:pt x="217" y="306"/>
                  </a:lnTo>
                  <a:lnTo>
                    <a:pt x="262" y="343"/>
                  </a:lnTo>
                  <a:close/>
                </a:path>
              </a:pathLst>
            </a:custGeom>
            <a:solidFill>
              <a:srgbClr val="EBBB92"/>
            </a:solidFill>
            <a:ln w="9525">
              <a:noFill/>
              <a:round/>
              <a:headEnd/>
              <a:tailEnd/>
            </a:ln>
          </p:spPr>
          <p:txBody>
            <a:bodyPr>
              <a:prstTxWarp prst="textNoShape">
                <a:avLst/>
              </a:prstTxWarp>
            </a:bodyPr>
            <a:lstStyle/>
            <a:p>
              <a:endParaRPr lang="en-US"/>
            </a:p>
          </p:txBody>
        </p:sp>
        <p:sp>
          <p:nvSpPr>
            <p:cNvPr id="47384" name="Freeform 270"/>
            <p:cNvSpPr>
              <a:spLocks noChangeAspect="1"/>
            </p:cNvSpPr>
            <p:nvPr/>
          </p:nvSpPr>
          <p:spPr bwMode="auto">
            <a:xfrm>
              <a:off x="1079" y="3070"/>
              <a:ext cx="55" cy="52"/>
            </a:xfrm>
            <a:custGeom>
              <a:avLst/>
              <a:gdLst>
                <a:gd name="T0" fmla="*/ 207 w 551"/>
                <a:gd name="T1" fmla="*/ 73 h 524"/>
                <a:gd name="T2" fmla="*/ 253 w 551"/>
                <a:gd name="T3" fmla="*/ 81 h 524"/>
                <a:gd name="T4" fmla="*/ 298 w 551"/>
                <a:gd name="T5" fmla="*/ 91 h 524"/>
                <a:gd name="T6" fmla="*/ 334 w 551"/>
                <a:gd name="T7" fmla="*/ 109 h 524"/>
                <a:gd name="T8" fmla="*/ 379 w 551"/>
                <a:gd name="T9" fmla="*/ 117 h 524"/>
                <a:gd name="T10" fmla="*/ 424 w 551"/>
                <a:gd name="T11" fmla="*/ 136 h 524"/>
                <a:gd name="T12" fmla="*/ 460 w 551"/>
                <a:gd name="T13" fmla="*/ 162 h 524"/>
                <a:gd name="T14" fmla="*/ 496 w 551"/>
                <a:gd name="T15" fmla="*/ 190 h 524"/>
                <a:gd name="T16" fmla="*/ 524 w 551"/>
                <a:gd name="T17" fmla="*/ 235 h 524"/>
                <a:gd name="T18" fmla="*/ 541 w 551"/>
                <a:gd name="T19" fmla="*/ 271 h 524"/>
                <a:gd name="T20" fmla="*/ 551 w 551"/>
                <a:gd name="T21" fmla="*/ 308 h 524"/>
                <a:gd name="T22" fmla="*/ 541 w 551"/>
                <a:gd name="T23" fmla="*/ 344 h 524"/>
                <a:gd name="T24" fmla="*/ 533 w 551"/>
                <a:gd name="T25" fmla="*/ 379 h 524"/>
                <a:gd name="T26" fmla="*/ 524 w 551"/>
                <a:gd name="T27" fmla="*/ 415 h 524"/>
                <a:gd name="T28" fmla="*/ 506 w 551"/>
                <a:gd name="T29" fmla="*/ 452 h 524"/>
                <a:gd name="T30" fmla="*/ 488 w 551"/>
                <a:gd name="T31" fmla="*/ 488 h 524"/>
                <a:gd name="T32" fmla="*/ 460 w 551"/>
                <a:gd name="T33" fmla="*/ 515 h 524"/>
                <a:gd name="T34" fmla="*/ 433 w 551"/>
                <a:gd name="T35" fmla="*/ 524 h 524"/>
                <a:gd name="T36" fmla="*/ 397 w 551"/>
                <a:gd name="T37" fmla="*/ 524 h 524"/>
                <a:gd name="T38" fmla="*/ 361 w 551"/>
                <a:gd name="T39" fmla="*/ 524 h 524"/>
                <a:gd name="T40" fmla="*/ 324 w 551"/>
                <a:gd name="T41" fmla="*/ 515 h 524"/>
                <a:gd name="T42" fmla="*/ 289 w 551"/>
                <a:gd name="T43" fmla="*/ 515 h 524"/>
                <a:gd name="T44" fmla="*/ 261 w 551"/>
                <a:gd name="T45" fmla="*/ 506 h 524"/>
                <a:gd name="T46" fmla="*/ 225 w 551"/>
                <a:gd name="T47" fmla="*/ 488 h 524"/>
                <a:gd name="T48" fmla="*/ 198 w 551"/>
                <a:gd name="T49" fmla="*/ 470 h 524"/>
                <a:gd name="T50" fmla="*/ 190 w 551"/>
                <a:gd name="T51" fmla="*/ 434 h 524"/>
                <a:gd name="T52" fmla="*/ 190 w 551"/>
                <a:gd name="T53" fmla="*/ 397 h 524"/>
                <a:gd name="T54" fmla="*/ 190 w 551"/>
                <a:gd name="T55" fmla="*/ 362 h 524"/>
                <a:gd name="T56" fmla="*/ 190 w 551"/>
                <a:gd name="T57" fmla="*/ 316 h 524"/>
                <a:gd name="T58" fmla="*/ 190 w 551"/>
                <a:gd name="T59" fmla="*/ 280 h 524"/>
                <a:gd name="T60" fmla="*/ 180 w 551"/>
                <a:gd name="T61" fmla="*/ 243 h 524"/>
                <a:gd name="T62" fmla="*/ 172 w 551"/>
                <a:gd name="T63" fmla="*/ 208 h 524"/>
                <a:gd name="T64" fmla="*/ 144 w 551"/>
                <a:gd name="T65" fmla="*/ 180 h 524"/>
                <a:gd name="T66" fmla="*/ 126 w 551"/>
                <a:gd name="T67" fmla="*/ 162 h 524"/>
                <a:gd name="T68" fmla="*/ 108 w 551"/>
                <a:gd name="T69" fmla="*/ 144 h 524"/>
                <a:gd name="T70" fmla="*/ 91 w 551"/>
                <a:gd name="T71" fmla="*/ 126 h 524"/>
                <a:gd name="T72" fmla="*/ 72 w 551"/>
                <a:gd name="T73" fmla="*/ 109 h 524"/>
                <a:gd name="T74" fmla="*/ 54 w 551"/>
                <a:gd name="T75" fmla="*/ 99 h 524"/>
                <a:gd name="T76" fmla="*/ 36 w 551"/>
                <a:gd name="T77" fmla="*/ 81 h 524"/>
                <a:gd name="T78" fmla="*/ 18 w 551"/>
                <a:gd name="T79" fmla="*/ 73 h 524"/>
                <a:gd name="T80" fmla="*/ 0 w 551"/>
                <a:gd name="T81" fmla="*/ 73 h 524"/>
                <a:gd name="T82" fmla="*/ 0 w 551"/>
                <a:gd name="T83" fmla="*/ 45 h 524"/>
                <a:gd name="T84" fmla="*/ 18 w 551"/>
                <a:gd name="T85" fmla="*/ 45 h 524"/>
                <a:gd name="T86" fmla="*/ 36 w 551"/>
                <a:gd name="T87" fmla="*/ 45 h 524"/>
                <a:gd name="T88" fmla="*/ 54 w 551"/>
                <a:gd name="T89" fmla="*/ 36 h 524"/>
                <a:gd name="T90" fmla="*/ 72 w 551"/>
                <a:gd name="T91" fmla="*/ 18 h 524"/>
                <a:gd name="T92" fmla="*/ 81 w 551"/>
                <a:gd name="T93" fmla="*/ 8 h 524"/>
                <a:gd name="T94" fmla="*/ 99 w 551"/>
                <a:gd name="T95" fmla="*/ 0 h 524"/>
                <a:gd name="T96" fmla="*/ 117 w 551"/>
                <a:gd name="T97" fmla="*/ 0 h 524"/>
                <a:gd name="T98" fmla="*/ 135 w 551"/>
                <a:gd name="T99" fmla="*/ 18 h 524"/>
                <a:gd name="T100" fmla="*/ 207 w 551"/>
                <a:gd name="T101" fmla="*/ 73 h 524"/>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551"/>
                <a:gd name="T154" fmla="*/ 0 h 524"/>
                <a:gd name="T155" fmla="*/ 551 w 551"/>
                <a:gd name="T156" fmla="*/ 524 h 524"/>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551" h="524">
                  <a:moveTo>
                    <a:pt x="207" y="73"/>
                  </a:moveTo>
                  <a:lnTo>
                    <a:pt x="253" y="81"/>
                  </a:lnTo>
                  <a:lnTo>
                    <a:pt x="298" y="91"/>
                  </a:lnTo>
                  <a:lnTo>
                    <a:pt x="334" y="109"/>
                  </a:lnTo>
                  <a:lnTo>
                    <a:pt x="379" y="117"/>
                  </a:lnTo>
                  <a:lnTo>
                    <a:pt x="424" y="136"/>
                  </a:lnTo>
                  <a:lnTo>
                    <a:pt x="460" y="162"/>
                  </a:lnTo>
                  <a:lnTo>
                    <a:pt x="496" y="190"/>
                  </a:lnTo>
                  <a:lnTo>
                    <a:pt x="524" y="235"/>
                  </a:lnTo>
                  <a:lnTo>
                    <a:pt x="541" y="271"/>
                  </a:lnTo>
                  <a:lnTo>
                    <a:pt x="551" y="308"/>
                  </a:lnTo>
                  <a:lnTo>
                    <a:pt x="541" y="344"/>
                  </a:lnTo>
                  <a:lnTo>
                    <a:pt x="533" y="379"/>
                  </a:lnTo>
                  <a:lnTo>
                    <a:pt x="524" y="415"/>
                  </a:lnTo>
                  <a:lnTo>
                    <a:pt x="506" y="452"/>
                  </a:lnTo>
                  <a:lnTo>
                    <a:pt x="488" y="488"/>
                  </a:lnTo>
                  <a:lnTo>
                    <a:pt x="460" y="515"/>
                  </a:lnTo>
                  <a:lnTo>
                    <a:pt x="433" y="524"/>
                  </a:lnTo>
                  <a:lnTo>
                    <a:pt x="397" y="524"/>
                  </a:lnTo>
                  <a:lnTo>
                    <a:pt x="361" y="524"/>
                  </a:lnTo>
                  <a:lnTo>
                    <a:pt x="324" y="515"/>
                  </a:lnTo>
                  <a:lnTo>
                    <a:pt x="289" y="515"/>
                  </a:lnTo>
                  <a:lnTo>
                    <a:pt x="261" y="506"/>
                  </a:lnTo>
                  <a:lnTo>
                    <a:pt x="225" y="488"/>
                  </a:lnTo>
                  <a:lnTo>
                    <a:pt x="198" y="470"/>
                  </a:lnTo>
                  <a:lnTo>
                    <a:pt x="190" y="434"/>
                  </a:lnTo>
                  <a:lnTo>
                    <a:pt x="190" y="397"/>
                  </a:lnTo>
                  <a:lnTo>
                    <a:pt x="190" y="362"/>
                  </a:lnTo>
                  <a:lnTo>
                    <a:pt x="190" y="316"/>
                  </a:lnTo>
                  <a:lnTo>
                    <a:pt x="190" y="280"/>
                  </a:lnTo>
                  <a:lnTo>
                    <a:pt x="180" y="243"/>
                  </a:lnTo>
                  <a:lnTo>
                    <a:pt x="172" y="208"/>
                  </a:lnTo>
                  <a:lnTo>
                    <a:pt x="144" y="180"/>
                  </a:lnTo>
                  <a:lnTo>
                    <a:pt x="126" y="162"/>
                  </a:lnTo>
                  <a:lnTo>
                    <a:pt x="108" y="144"/>
                  </a:lnTo>
                  <a:lnTo>
                    <a:pt x="91" y="126"/>
                  </a:lnTo>
                  <a:lnTo>
                    <a:pt x="72" y="109"/>
                  </a:lnTo>
                  <a:lnTo>
                    <a:pt x="54" y="99"/>
                  </a:lnTo>
                  <a:lnTo>
                    <a:pt x="36" y="81"/>
                  </a:lnTo>
                  <a:lnTo>
                    <a:pt x="18" y="73"/>
                  </a:lnTo>
                  <a:lnTo>
                    <a:pt x="0" y="73"/>
                  </a:lnTo>
                  <a:lnTo>
                    <a:pt x="0" y="45"/>
                  </a:lnTo>
                  <a:lnTo>
                    <a:pt x="18" y="45"/>
                  </a:lnTo>
                  <a:lnTo>
                    <a:pt x="36" y="45"/>
                  </a:lnTo>
                  <a:lnTo>
                    <a:pt x="54" y="36"/>
                  </a:lnTo>
                  <a:lnTo>
                    <a:pt x="72" y="18"/>
                  </a:lnTo>
                  <a:lnTo>
                    <a:pt x="81" y="8"/>
                  </a:lnTo>
                  <a:lnTo>
                    <a:pt x="99" y="0"/>
                  </a:lnTo>
                  <a:lnTo>
                    <a:pt x="117" y="0"/>
                  </a:lnTo>
                  <a:lnTo>
                    <a:pt x="135" y="18"/>
                  </a:lnTo>
                  <a:lnTo>
                    <a:pt x="207" y="73"/>
                  </a:lnTo>
                  <a:close/>
                </a:path>
              </a:pathLst>
            </a:custGeom>
            <a:solidFill>
              <a:srgbClr val="000000"/>
            </a:solidFill>
            <a:ln w="9525">
              <a:noFill/>
              <a:round/>
              <a:headEnd/>
              <a:tailEnd/>
            </a:ln>
          </p:spPr>
          <p:txBody>
            <a:bodyPr>
              <a:prstTxWarp prst="textNoShape">
                <a:avLst/>
              </a:prstTxWarp>
            </a:bodyPr>
            <a:lstStyle/>
            <a:p>
              <a:endParaRPr lang="en-US"/>
            </a:p>
          </p:txBody>
        </p:sp>
        <p:sp>
          <p:nvSpPr>
            <p:cNvPr id="47385" name="Freeform 271"/>
            <p:cNvSpPr>
              <a:spLocks noChangeAspect="1"/>
            </p:cNvSpPr>
            <p:nvPr/>
          </p:nvSpPr>
          <p:spPr bwMode="auto">
            <a:xfrm>
              <a:off x="1101" y="3084"/>
              <a:ext cx="25" cy="33"/>
            </a:xfrm>
            <a:custGeom>
              <a:avLst/>
              <a:gdLst>
                <a:gd name="T0" fmla="*/ 226 w 245"/>
                <a:gd name="T1" fmla="*/ 127 h 326"/>
                <a:gd name="T2" fmla="*/ 235 w 245"/>
                <a:gd name="T3" fmla="*/ 145 h 326"/>
                <a:gd name="T4" fmla="*/ 235 w 245"/>
                <a:gd name="T5" fmla="*/ 164 h 326"/>
                <a:gd name="T6" fmla="*/ 245 w 245"/>
                <a:gd name="T7" fmla="*/ 182 h 326"/>
                <a:gd name="T8" fmla="*/ 245 w 245"/>
                <a:gd name="T9" fmla="*/ 200 h 326"/>
                <a:gd name="T10" fmla="*/ 245 w 245"/>
                <a:gd name="T11" fmla="*/ 218 h 326"/>
                <a:gd name="T12" fmla="*/ 245 w 245"/>
                <a:gd name="T13" fmla="*/ 235 h 326"/>
                <a:gd name="T14" fmla="*/ 245 w 245"/>
                <a:gd name="T15" fmla="*/ 245 h 326"/>
                <a:gd name="T16" fmla="*/ 235 w 245"/>
                <a:gd name="T17" fmla="*/ 263 h 326"/>
                <a:gd name="T18" fmla="*/ 217 w 245"/>
                <a:gd name="T19" fmla="*/ 281 h 326"/>
                <a:gd name="T20" fmla="*/ 199 w 245"/>
                <a:gd name="T21" fmla="*/ 299 h 326"/>
                <a:gd name="T22" fmla="*/ 182 w 245"/>
                <a:gd name="T23" fmla="*/ 308 h 326"/>
                <a:gd name="T24" fmla="*/ 163 w 245"/>
                <a:gd name="T25" fmla="*/ 317 h 326"/>
                <a:gd name="T26" fmla="*/ 145 w 245"/>
                <a:gd name="T27" fmla="*/ 326 h 326"/>
                <a:gd name="T28" fmla="*/ 127 w 245"/>
                <a:gd name="T29" fmla="*/ 326 h 326"/>
                <a:gd name="T30" fmla="*/ 109 w 245"/>
                <a:gd name="T31" fmla="*/ 317 h 326"/>
                <a:gd name="T32" fmla="*/ 82 w 245"/>
                <a:gd name="T33" fmla="*/ 308 h 326"/>
                <a:gd name="T34" fmla="*/ 55 w 245"/>
                <a:gd name="T35" fmla="*/ 281 h 326"/>
                <a:gd name="T36" fmla="*/ 36 w 245"/>
                <a:gd name="T37" fmla="*/ 245 h 326"/>
                <a:gd name="T38" fmla="*/ 36 w 245"/>
                <a:gd name="T39" fmla="*/ 200 h 326"/>
                <a:gd name="T40" fmla="*/ 36 w 245"/>
                <a:gd name="T41" fmla="*/ 164 h 326"/>
                <a:gd name="T42" fmla="*/ 36 w 245"/>
                <a:gd name="T43" fmla="*/ 118 h 326"/>
                <a:gd name="T44" fmla="*/ 36 w 245"/>
                <a:gd name="T45" fmla="*/ 73 h 326"/>
                <a:gd name="T46" fmla="*/ 18 w 245"/>
                <a:gd name="T47" fmla="*/ 36 h 326"/>
                <a:gd name="T48" fmla="*/ 0 w 245"/>
                <a:gd name="T49" fmla="*/ 0 h 326"/>
                <a:gd name="T50" fmla="*/ 28 w 245"/>
                <a:gd name="T51" fmla="*/ 0 h 326"/>
                <a:gd name="T52" fmla="*/ 64 w 245"/>
                <a:gd name="T53" fmla="*/ 10 h 326"/>
                <a:gd name="T54" fmla="*/ 99 w 245"/>
                <a:gd name="T55" fmla="*/ 18 h 326"/>
                <a:gd name="T56" fmla="*/ 127 w 245"/>
                <a:gd name="T57" fmla="*/ 36 h 326"/>
                <a:gd name="T58" fmla="*/ 154 w 245"/>
                <a:gd name="T59" fmla="*/ 55 h 326"/>
                <a:gd name="T60" fmla="*/ 182 w 245"/>
                <a:gd name="T61" fmla="*/ 73 h 326"/>
                <a:gd name="T62" fmla="*/ 208 w 245"/>
                <a:gd name="T63" fmla="*/ 99 h 326"/>
                <a:gd name="T64" fmla="*/ 226 w 245"/>
                <a:gd name="T65" fmla="*/ 127 h 32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45"/>
                <a:gd name="T100" fmla="*/ 0 h 326"/>
                <a:gd name="T101" fmla="*/ 245 w 245"/>
                <a:gd name="T102" fmla="*/ 326 h 32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45" h="326">
                  <a:moveTo>
                    <a:pt x="226" y="127"/>
                  </a:moveTo>
                  <a:lnTo>
                    <a:pt x="235" y="145"/>
                  </a:lnTo>
                  <a:lnTo>
                    <a:pt x="235" y="164"/>
                  </a:lnTo>
                  <a:lnTo>
                    <a:pt x="245" y="182"/>
                  </a:lnTo>
                  <a:lnTo>
                    <a:pt x="245" y="200"/>
                  </a:lnTo>
                  <a:lnTo>
                    <a:pt x="245" y="218"/>
                  </a:lnTo>
                  <a:lnTo>
                    <a:pt x="245" y="235"/>
                  </a:lnTo>
                  <a:lnTo>
                    <a:pt x="245" y="245"/>
                  </a:lnTo>
                  <a:lnTo>
                    <a:pt x="235" y="263"/>
                  </a:lnTo>
                  <a:lnTo>
                    <a:pt x="217" y="281"/>
                  </a:lnTo>
                  <a:lnTo>
                    <a:pt x="199" y="299"/>
                  </a:lnTo>
                  <a:lnTo>
                    <a:pt x="182" y="308"/>
                  </a:lnTo>
                  <a:lnTo>
                    <a:pt x="163" y="317"/>
                  </a:lnTo>
                  <a:lnTo>
                    <a:pt x="145" y="326"/>
                  </a:lnTo>
                  <a:lnTo>
                    <a:pt x="127" y="326"/>
                  </a:lnTo>
                  <a:lnTo>
                    <a:pt x="109" y="317"/>
                  </a:lnTo>
                  <a:lnTo>
                    <a:pt x="82" y="308"/>
                  </a:lnTo>
                  <a:lnTo>
                    <a:pt x="55" y="281"/>
                  </a:lnTo>
                  <a:lnTo>
                    <a:pt x="36" y="245"/>
                  </a:lnTo>
                  <a:lnTo>
                    <a:pt x="36" y="200"/>
                  </a:lnTo>
                  <a:lnTo>
                    <a:pt x="36" y="164"/>
                  </a:lnTo>
                  <a:lnTo>
                    <a:pt x="36" y="118"/>
                  </a:lnTo>
                  <a:lnTo>
                    <a:pt x="36" y="73"/>
                  </a:lnTo>
                  <a:lnTo>
                    <a:pt x="18" y="36"/>
                  </a:lnTo>
                  <a:lnTo>
                    <a:pt x="0" y="0"/>
                  </a:lnTo>
                  <a:lnTo>
                    <a:pt x="28" y="0"/>
                  </a:lnTo>
                  <a:lnTo>
                    <a:pt x="64" y="10"/>
                  </a:lnTo>
                  <a:lnTo>
                    <a:pt x="99" y="18"/>
                  </a:lnTo>
                  <a:lnTo>
                    <a:pt x="127" y="36"/>
                  </a:lnTo>
                  <a:lnTo>
                    <a:pt x="154" y="55"/>
                  </a:lnTo>
                  <a:lnTo>
                    <a:pt x="182" y="73"/>
                  </a:lnTo>
                  <a:lnTo>
                    <a:pt x="208" y="99"/>
                  </a:lnTo>
                  <a:lnTo>
                    <a:pt x="226" y="127"/>
                  </a:lnTo>
                  <a:close/>
                </a:path>
              </a:pathLst>
            </a:custGeom>
            <a:solidFill>
              <a:srgbClr val="FF6699"/>
            </a:solidFill>
            <a:ln w="9525">
              <a:noFill/>
              <a:round/>
              <a:headEnd/>
              <a:tailEnd/>
            </a:ln>
          </p:spPr>
          <p:txBody>
            <a:bodyPr>
              <a:prstTxWarp prst="textNoShape">
                <a:avLst/>
              </a:prstTxWarp>
            </a:bodyPr>
            <a:lstStyle/>
            <a:p>
              <a:endParaRPr lang="en-US"/>
            </a:p>
          </p:txBody>
        </p:sp>
        <p:sp>
          <p:nvSpPr>
            <p:cNvPr id="47386" name="Freeform 272"/>
            <p:cNvSpPr>
              <a:spLocks noChangeAspect="1"/>
            </p:cNvSpPr>
            <p:nvPr/>
          </p:nvSpPr>
          <p:spPr bwMode="auto">
            <a:xfrm>
              <a:off x="1577" y="3217"/>
              <a:ext cx="529" cy="182"/>
            </a:xfrm>
            <a:custGeom>
              <a:avLst/>
              <a:gdLst>
                <a:gd name="T0" fmla="*/ 5246 w 5291"/>
                <a:gd name="T1" fmla="*/ 452 h 1817"/>
                <a:gd name="T2" fmla="*/ 5174 w 5291"/>
                <a:gd name="T3" fmla="*/ 488 h 1817"/>
                <a:gd name="T4" fmla="*/ 4713 w 5291"/>
                <a:gd name="T5" fmla="*/ 822 h 1817"/>
                <a:gd name="T6" fmla="*/ 4081 w 5291"/>
                <a:gd name="T7" fmla="*/ 1193 h 1817"/>
                <a:gd name="T8" fmla="*/ 3539 w 5291"/>
                <a:gd name="T9" fmla="*/ 1446 h 1817"/>
                <a:gd name="T10" fmla="*/ 3016 w 5291"/>
                <a:gd name="T11" fmla="*/ 1663 h 1817"/>
                <a:gd name="T12" fmla="*/ 2492 w 5291"/>
                <a:gd name="T13" fmla="*/ 1762 h 1817"/>
                <a:gd name="T14" fmla="*/ 1951 w 5291"/>
                <a:gd name="T15" fmla="*/ 1807 h 1817"/>
                <a:gd name="T16" fmla="*/ 1761 w 5291"/>
                <a:gd name="T17" fmla="*/ 1807 h 1817"/>
                <a:gd name="T18" fmla="*/ 1679 w 5291"/>
                <a:gd name="T19" fmla="*/ 1798 h 1817"/>
                <a:gd name="T20" fmla="*/ 1481 w 5291"/>
                <a:gd name="T21" fmla="*/ 1744 h 1817"/>
                <a:gd name="T22" fmla="*/ 1238 w 5291"/>
                <a:gd name="T23" fmla="*/ 1717 h 1817"/>
                <a:gd name="T24" fmla="*/ 1084 w 5291"/>
                <a:gd name="T25" fmla="*/ 1671 h 1817"/>
                <a:gd name="T26" fmla="*/ 948 w 5291"/>
                <a:gd name="T27" fmla="*/ 1600 h 1817"/>
                <a:gd name="T28" fmla="*/ 786 w 5291"/>
                <a:gd name="T29" fmla="*/ 1527 h 1817"/>
                <a:gd name="T30" fmla="*/ 606 w 5291"/>
                <a:gd name="T31" fmla="*/ 1491 h 1817"/>
                <a:gd name="T32" fmla="*/ 343 w 5291"/>
                <a:gd name="T33" fmla="*/ 1382 h 1817"/>
                <a:gd name="T34" fmla="*/ 81 w 5291"/>
                <a:gd name="T35" fmla="*/ 1165 h 1817"/>
                <a:gd name="T36" fmla="*/ 100 w 5291"/>
                <a:gd name="T37" fmla="*/ 1057 h 1817"/>
                <a:gd name="T38" fmla="*/ 316 w 5291"/>
                <a:gd name="T39" fmla="*/ 940 h 1817"/>
                <a:gd name="T40" fmla="*/ 515 w 5291"/>
                <a:gd name="T41" fmla="*/ 831 h 1817"/>
                <a:gd name="T42" fmla="*/ 669 w 5291"/>
                <a:gd name="T43" fmla="*/ 677 h 1817"/>
                <a:gd name="T44" fmla="*/ 713 w 5291"/>
                <a:gd name="T45" fmla="*/ 488 h 1817"/>
                <a:gd name="T46" fmla="*/ 713 w 5291"/>
                <a:gd name="T47" fmla="*/ 334 h 1817"/>
                <a:gd name="T48" fmla="*/ 813 w 5291"/>
                <a:gd name="T49" fmla="*/ 298 h 1817"/>
                <a:gd name="T50" fmla="*/ 993 w 5291"/>
                <a:gd name="T51" fmla="*/ 352 h 1817"/>
                <a:gd name="T52" fmla="*/ 1454 w 5291"/>
                <a:gd name="T53" fmla="*/ 379 h 1817"/>
                <a:gd name="T54" fmla="*/ 2123 w 5291"/>
                <a:gd name="T55" fmla="*/ 379 h 1817"/>
                <a:gd name="T56" fmla="*/ 2520 w 5291"/>
                <a:gd name="T57" fmla="*/ 306 h 1817"/>
                <a:gd name="T58" fmla="*/ 2637 w 5291"/>
                <a:gd name="T59" fmla="*/ 270 h 1817"/>
                <a:gd name="T60" fmla="*/ 2690 w 5291"/>
                <a:gd name="T61" fmla="*/ 316 h 1817"/>
                <a:gd name="T62" fmla="*/ 2646 w 5291"/>
                <a:gd name="T63" fmla="*/ 361 h 1817"/>
                <a:gd name="T64" fmla="*/ 2609 w 5291"/>
                <a:gd name="T65" fmla="*/ 406 h 1817"/>
                <a:gd name="T66" fmla="*/ 2583 w 5291"/>
                <a:gd name="T67" fmla="*/ 424 h 1817"/>
                <a:gd name="T68" fmla="*/ 2601 w 5291"/>
                <a:gd name="T69" fmla="*/ 452 h 1817"/>
                <a:gd name="T70" fmla="*/ 2646 w 5291"/>
                <a:gd name="T71" fmla="*/ 442 h 1817"/>
                <a:gd name="T72" fmla="*/ 2700 w 5291"/>
                <a:gd name="T73" fmla="*/ 433 h 1817"/>
                <a:gd name="T74" fmla="*/ 2755 w 5291"/>
                <a:gd name="T75" fmla="*/ 433 h 1817"/>
                <a:gd name="T76" fmla="*/ 2890 w 5291"/>
                <a:gd name="T77" fmla="*/ 406 h 1817"/>
                <a:gd name="T78" fmla="*/ 3034 w 5291"/>
                <a:gd name="T79" fmla="*/ 352 h 1817"/>
                <a:gd name="T80" fmla="*/ 3142 w 5291"/>
                <a:gd name="T81" fmla="*/ 316 h 1817"/>
                <a:gd name="T82" fmla="*/ 3215 w 5291"/>
                <a:gd name="T83" fmla="*/ 261 h 1817"/>
                <a:gd name="T84" fmla="*/ 3223 w 5291"/>
                <a:gd name="T85" fmla="*/ 343 h 1817"/>
                <a:gd name="T86" fmla="*/ 3215 w 5291"/>
                <a:gd name="T87" fmla="*/ 433 h 1817"/>
                <a:gd name="T88" fmla="*/ 3387 w 5291"/>
                <a:gd name="T89" fmla="*/ 415 h 1817"/>
                <a:gd name="T90" fmla="*/ 3539 w 5291"/>
                <a:gd name="T91" fmla="*/ 343 h 1817"/>
                <a:gd name="T92" fmla="*/ 3657 w 5291"/>
                <a:gd name="T93" fmla="*/ 280 h 1817"/>
                <a:gd name="T94" fmla="*/ 3747 w 5291"/>
                <a:gd name="T95" fmla="*/ 217 h 1817"/>
                <a:gd name="T96" fmla="*/ 3703 w 5291"/>
                <a:gd name="T97" fmla="*/ 478 h 1817"/>
                <a:gd name="T98" fmla="*/ 3838 w 5291"/>
                <a:gd name="T99" fmla="*/ 424 h 1817"/>
                <a:gd name="T100" fmla="*/ 4000 w 5291"/>
                <a:gd name="T101" fmla="*/ 370 h 1817"/>
                <a:gd name="T102" fmla="*/ 4154 w 5291"/>
                <a:gd name="T103" fmla="*/ 270 h 1817"/>
                <a:gd name="T104" fmla="*/ 4253 w 5291"/>
                <a:gd name="T105" fmla="*/ 207 h 1817"/>
                <a:gd name="T106" fmla="*/ 4290 w 5291"/>
                <a:gd name="T107" fmla="*/ 198 h 1817"/>
                <a:gd name="T108" fmla="*/ 4307 w 5291"/>
                <a:gd name="T109" fmla="*/ 225 h 1817"/>
                <a:gd name="T110" fmla="*/ 4307 w 5291"/>
                <a:gd name="T111" fmla="*/ 306 h 1817"/>
                <a:gd name="T112" fmla="*/ 4371 w 5291"/>
                <a:gd name="T113" fmla="*/ 324 h 1817"/>
                <a:gd name="T114" fmla="*/ 4452 w 5291"/>
                <a:gd name="T115" fmla="*/ 288 h 1817"/>
                <a:gd name="T116" fmla="*/ 4623 w 5291"/>
                <a:gd name="T117" fmla="*/ 217 h 1817"/>
                <a:gd name="T118" fmla="*/ 4876 w 5291"/>
                <a:gd name="T119" fmla="*/ 63 h 1817"/>
                <a:gd name="T120" fmla="*/ 5056 w 5291"/>
                <a:gd name="T121" fmla="*/ 117 h 1817"/>
                <a:gd name="T122" fmla="*/ 5228 w 5291"/>
                <a:gd name="T123" fmla="*/ 316 h 1817"/>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5291"/>
                <a:gd name="T187" fmla="*/ 0 h 1817"/>
                <a:gd name="T188" fmla="*/ 5291 w 5291"/>
                <a:gd name="T189" fmla="*/ 1817 h 1817"/>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5291" h="1817">
                  <a:moveTo>
                    <a:pt x="5291" y="424"/>
                  </a:moveTo>
                  <a:lnTo>
                    <a:pt x="5273" y="433"/>
                  </a:lnTo>
                  <a:lnTo>
                    <a:pt x="5264" y="442"/>
                  </a:lnTo>
                  <a:lnTo>
                    <a:pt x="5246" y="452"/>
                  </a:lnTo>
                  <a:lnTo>
                    <a:pt x="5228" y="460"/>
                  </a:lnTo>
                  <a:lnTo>
                    <a:pt x="5210" y="470"/>
                  </a:lnTo>
                  <a:lnTo>
                    <a:pt x="5192" y="478"/>
                  </a:lnTo>
                  <a:lnTo>
                    <a:pt x="5174" y="488"/>
                  </a:lnTo>
                  <a:lnTo>
                    <a:pt x="5157" y="488"/>
                  </a:lnTo>
                  <a:lnTo>
                    <a:pt x="5011" y="605"/>
                  </a:lnTo>
                  <a:lnTo>
                    <a:pt x="4867" y="723"/>
                  </a:lnTo>
                  <a:lnTo>
                    <a:pt x="4713" y="822"/>
                  </a:lnTo>
                  <a:lnTo>
                    <a:pt x="4560" y="922"/>
                  </a:lnTo>
                  <a:lnTo>
                    <a:pt x="4397" y="1011"/>
                  </a:lnTo>
                  <a:lnTo>
                    <a:pt x="4244" y="1102"/>
                  </a:lnTo>
                  <a:lnTo>
                    <a:pt x="4081" y="1193"/>
                  </a:lnTo>
                  <a:lnTo>
                    <a:pt x="3928" y="1283"/>
                  </a:lnTo>
                  <a:lnTo>
                    <a:pt x="3792" y="1328"/>
                  </a:lnTo>
                  <a:lnTo>
                    <a:pt x="3666" y="1391"/>
                  </a:lnTo>
                  <a:lnTo>
                    <a:pt x="3539" y="1446"/>
                  </a:lnTo>
                  <a:lnTo>
                    <a:pt x="3413" y="1509"/>
                  </a:lnTo>
                  <a:lnTo>
                    <a:pt x="3287" y="1563"/>
                  </a:lnTo>
                  <a:lnTo>
                    <a:pt x="3152" y="1618"/>
                  </a:lnTo>
                  <a:lnTo>
                    <a:pt x="3016" y="1663"/>
                  </a:lnTo>
                  <a:lnTo>
                    <a:pt x="2880" y="1699"/>
                  </a:lnTo>
                  <a:lnTo>
                    <a:pt x="2755" y="1717"/>
                  </a:lnTo>
                  <a:lnTo>
                    <a:pt x="2627" y="1744"/>
                  </a:lnTo>
                  <a:lnTo>
                    <a:pt x="2492" y="1762"/>
                  </a:lnTo>
                  <a:lnTo>
                    <a:pt x="2356" y="1780"/>
                  </a:lnTo>
                  <a:lnTo>
                    <a:pt x="2222" y="1789"/>
                  </a:lnTo>
                  <a:lnTo>
                    <a:pt x="2086" y="1807"/>
                  </a:lnTo>
                  <a:lnTo>
                    <a:pt x="1951" y="1807"/>
                  </a:lnTo>
                  <a:lnTo>
                    <a:pt x="1815" y="1817"/>
                  </a:lnTo>
                  <a:lnTo>
                    <a:pt x="1797" y="1817"/>
                  </a:lnTo>
                  <a:lnTo>
                    <a:pt x="1779" y="1807"/>
                  </a:lnTo>
                  <a:lnTo>
                    <a:pt x="1761" y="1807"/>
                  </a:lnTo>
                  <a:lnTo>
                    <a:pt x="1742" y="1807"/>
                  </a:lnTo>
                  <a:lnTo>
                    <a:pt x="1716" y="1807"/>
                  </a:lnTo>
                  <a:lnTo>
                    <a:pt x="1698" y="1798"/>
                  </a:lnTo>
                  <a:lnTo>
                    <a:pt x="1679" y="1798"/>
                  </a:lnTo>
                  <a:lnTo>
                    <a:pt x="1653" y="1798"/>
                  </a:lnTo>
                  <a:lnTo>
                    <a:pt x="1598" y="1780"/>
                  </a:lnTo>
                  <a:lnTo>
                    <a:pt x="1544" y="1762"/>
                  </a:lnTo>
                  <a:lnTo>
                    <a:pt x="1481" y="1744"/>
                  </a:lnTo>
                  <a:lnTo>
                    <a:pt x="1418" y="1735"/>
                  </a:lnTo>
                  <a:lnTo>
                    <a:pt x="1363" y="1726"/>
                  </a:lnTo>
                  <a:lnTo>
                    <a:pt x="1301" y="1726"/>
                  </a:lnTo>
                  <a:lnTo>
                    <a:pt x="1238" y="1717"/>
                  </a:lnTo>
                  <a:lnTo>
                    <a:pt x="1183" y="1717"/>
                  </a:lnTo>
                  <a:lnTo>
                    <a:pt x="1147" y="1699"/>
                  </a:lnTo>
                  <a:lnTo>
                    <a:pt x="1110" y="1681"/>
                  </a:lnTo>
                  <a:lnTo>
                    <a:pt x="1084" y="1671"/>
                  </a:lnTo>
                  <a:lnTo>
                    <a:pt x="1048" y="1653"/>
                  </a:lnTo>
                  <a:lnTo>
                    <a:pt x="1011" y="1635"/>
                  </a:lnTo>
                  <a:lnTo>
                    <a:pt x="985" y="1618"/>
                  </a:lnTo>
                  <a:lnTo>
                    <a:pt x="948" y="1600"/>
                  </a:lnTo>
                  <a:lnTo>
                    <a:pt x="922" y="1582"/>
                  </a:lnTo>
                  <a:lnTo>
                    <a:pt x="876" y="1572"/>
                  </a:lnTo>
                  <a:lnTo>
                    <a:pt x="831" y="1554"/>
                  </a:lnTo>
                  <a:lnTo>
                    <a:pt x="786" y="1527"/>
                  </a:lnTo>
                  <a:lnTo>
                    <a:pt x="740" y="1509"/>
                  </a:lnTo>
                  <a:lnTo>
                    <a:pt x="695" y="1491"/>
                  </a:lnTo>
                  <a:lnTo>
                    <a:pt x="650" y="1491"/>
                  </a:lnTo>
                  <a:lnTo>
                    <a:pt x="606" y="1491"/>
                  </a:lnTo>
                  <a:lnTo>
                    <a:pt x="560" y="1517"/>
                  </a:lnTo>
                  <a:lnTo>
                    <a:pt x="488" y="1482"/>
                  </a:lnTo>
                  <a:lnTo>
                    <a:pt x="416" y="1428"/>
                  </a:lnTo>
                  <a:lnTo>
                    <a:pt x="343" y="1382"/>
                  </a:lnTo>
                  <a:lnTo>
                    <a:pt x="280" y="1328"/>
                  </a:lnTo>
                  <a:lnTo>
                    <a:pt x="217" y="1274"/>
                  </a:lnTo>
                  <a:lnTo>
                    <a:pt x="154" y="1219"/>
                  </a:lnTo>
                  <a:lnTo>
                    <a:pt x="81" y="1165"/>
                  </a:lnTo>
                  <a:lnTo>
                    <a:pt x="18" y="1120"/>
                  </a:lnTo>
                  <a:lnTo>
                    <a:pt x="0" y="1102"/>
                  </a:lnTo>
                  <a:lnTo>
                    <a:pt x="55" y="1084"/>
                  </a:lnTo>
                  <a:lnTo>
                    <a:pt x="100" y="1057"/>
                  </a:lnTo>
                  <a:lnTo>
                    <a:pt x="154" y="1021"/>
                  </a:lnTo>
                  <a:lnTo>
                    <a:pt x="207" y="994"/>
                  </a:lnTo>
                  <a:lnTo>
                    <a:pt x="262" y="966"/>
                  </a:lnTo>
                  <a:lnTo>
                    <a:pt x="316" y="940"/>
                  </a:lnTo>
                  <a:lnTo>
                    <a:pt x="371" y="912"/>
                  </a:lnTo>
                  <a:lnTo>
                    <a:pt x="424" y="894"/>
                  </a:lnTo>
                  <a:lnTo>
                    <a:pt x="470" y="859"/>
                  </a:lnTo>
                  <a:lnTo>
                    <a:pt x="515" y="831"/>
                  </a:lnTo>
                  <a:lnTo>
                    <a:pt x="560" y="794"/>
                  </a:lnTo>
                  <a:lnTo>
                    <a:pt x="606" y="758"/>
                  </a:lnTo>
                  <a:lnTo>
                    <a:pt x="641" y="723"/>
                  </a:lnTo>
                  <a:lnTo>
                    <a:pt x="669" y="677"/>
                  </a:lnTo>
                  <a:lnTo>
                    <a:pt x="687" y="624"/>
                  </a:lnTo>
                  <a:lnTo>
                    <a:pt x="695" y="559"/>
                  </a:lnTo>
                  <a:lnTo>
                    <a:pt x="705" y="523"/>
                  </a:lnTo>
                  <a:lnTo>
                    <a:pt x="713" y="488"/>
                  </a:lnTo>
                  <a:lnTo>
                    <a:pt x="713" y="452"/>
                  </a:lnTo>
                  <a:lnTo>
                    <a:pt x="713" y="415"/>
                  </a:lnTo>
                  <a:lnTo>
                    <a:pt x="713" y="379"/>
                  </a:lnTo>
                  <a:lnTo>
                    <a:pt x="713" y="334"/>
                  </a:lnTo>
                  <a:lnTo>
                    <a:pt x="723" y="306"/>
                  </a:lnTo>
                  <a:lnTo>
                    <a:pt x="732" y="270"/>
                  </a:lnTo>
                  <a:lnTo>
                    <a:pt x="768" y="280"/>
                  </a:lnTo>
                  <a:lnTo>
                    <a:pt x="813" y="298"/>
                  </a:lnTo>
                  <a:lnTo>
                    <a:pt x="857" y="306"/>
                  </a:lnTo>
                  <a:lnTo>
                    <a:pt x="903" y="324"/>
                  </a:lnTo>
                  <a:lnTo>
                    <a:pt x="948" y="334"/>
                  </a:lnTo>
                  <a:lnTo>
                    <a:pt x="993" y="352"/>
                  </a:lnTo>
                  <a:lnTo>
                    <a:pt x="1039" y="361"/>
                  </a:lnTo>
                  <a:lnTo>
                    <a:pt x="1084" y="370"/>
                  </a:lnTo>
                  <a:lnTo>
                    <a:pt x="1273" y="370"/>
                  </a:lnTo>
                  <a:lnTo>
                    <a:pt x="1454" y="379"/>
                  </a:lnTo>
                  <a:lnTo>
                    <a:pt x="1625" y="379"/>
                  </a:lnTo>
                  <a:lnTo>
                    <a:pt x="1788" y="388"/>
                  </a:lnTo>
                  <a:lnTo>
                    <a:pt x="1951" y="388"/>
                  </a:lnTo>
                  <a:lnTo>
                    <a:pt x="2123" y="379"/>
                  </a:lnTo>
                  <a:lnTo>
                    <a:pt x="2285" y="352"/>
                  </a:lnTo>
                  <a:lnTo>
                    <a:pt x="2457" y="316"/>
                  </a:lnTo>
                  <a:lnTo>
                    <a:pt x="2483" y="316"/>
                  </a:lnTo>
                  <a:lnTo>
                    <a:pt x="2520" y="306"/>
                  </a:lnTo>
                  <a:lnTo>
                    <a:pt x="2546" y="298"/>
                  </a:lnTo>
                  <a:lnTo>
                    <a:pt x="2583" y="288"/>
                  </a:lnTo>
                  <a:lnTo>
                    <a:pt x="2609" y="280"/>
                  </a:lnTo>
                  <a:lnTo>
                    <a:pt x="2637" y="270"/>
                  </a:lnTo>
                  <a:lnTo>
                    <a:pt x="2673" y="270"/>
                  </a:lnTo>
                  <a:lnTo>
                    <a:pt x="2709" y="288"/>
                  </a:lnTo>
                  <a:lnTo>
                    <a:pt x="2700" y="306"/>
                  </a:lnTo>
                  <a:lnTo>
                    <a:pt x="2690" y="316"/>
                  </a:lnTo>
                  <a:lnTo>
                    <a:pt x="2682" y="324"/>
                  </a:lnTo>
                  <a:lnTo>
                    <a:pt x="2664" y="334"/>
                  </a:lnTo>
                  <a:lnTo>
                    <a:pt x="2655" y="352"/>
                  </a:lnTo>
                  <a:lnTo>
                    <a:pt x="2646" y="361"/>
                  </a:lnTo>
                  <a:lnTo>
                    <a:pt x="2637" y="370"/>
                  </a:lnTo>
                  <a:lnTo>
                    <a:pt x="2627" y="388"/>
                  </a:lnTo>
                  <a:lnTo>
                    <a:pt x="2619" y="397"/>
                  </a:lnTo>
                  <a:lnTo>
                    <a:pt x="2609" y="406"/>
                  </a:lnTo>
                  <a:lnTo>
                    <a:pt x="2601" y="406"/>
                  </a:lnTo>
                  <a:lnTo>
                    <a:pt x="2591" y="415"/>
                  </a:lnTo>
                  <a:lnTo>
                    <a:pt x="2583" y="415"/>
                  </a:lnTo>
                  <a:lnTo>
                    <a:pt x="2583" y="424"/>
                  </a:lnTo>
                  <a:lnTo>
                    <a:pt x="2573" y="433"/>
                  </a:lnTo>
                  <a:lnTo>
                    <a:pt x="2583" y="442"/>
                  </a:lnTo>
                  <a:lnTo>
                    <a:pt x="2591" y="442"/>
                  </a:lnTo>
                  <a:lnTo>
                    <a:pt x="2601" y="452"/>
                  </a:lnTo>
                  <a:lnTo>
                    <a:pt x="2609" y="452"/>
                  </a:lnTo>
                  <a:lnTo>
                    <a:pt x="2627" y="452"/>
                  </a:lnTo>
                  <a:lnTo>
                    <a:pt x="2637" y="442"/>
                  </a:lnTo>
                  <a:lnTo>
                    <a:pt x="2646" y="442"/>
                  </a:lnTo>
                  <a:lnTo>
                    <a:pt x="2655" y="452"/>
                  </a:lnTo>
                  <a:lnTo>
                    <a:pt x="2673" y="442"/>
                  </a:lnTo>
                  <a:lnTo>
                    <a:pt x="2682" y="433"/>
                  </a:lnTo>
                  <a:lnTo>
                    <a:pt x="2700" y="433"/>
                  </a:lnTo>
                  <a:lnTo>
                    <a:pt x="2709" y="433"/>
                  </a:lnTo>
                  <a:lnTo>
                    <a:pt x="2727" y="433"/>
                  </a:lnTo>
                  <a:lnTo>
                    <a:pt x="2736" y="433"/>
                  </a:lnTo>
                  <a:lnTo>
                    <a:pt x="2755" y="433"/>
                  </a:lnTo>
                  <a:lnTo>
                    <a:pt x="2763" y="424"/>
                  </a:lnTo>
                  <a:lnTo>
                    <a:pt x="2808" y="424"/>
                  </a:lnTo>
                  <a:lnTo>
                    <a:pt x="2844" y="415"/>
                  </a:lnTo>
                  <a:lnTo>
                    <a:pt x="2890" y="406"/>
                  </a:lnTo>
                  <a:lnTo>
                    <a:pt x="2925" y="397"/>
                  </a:lnTo>
                  <a:lnTo>
                    <a:pt x="2962" y="379"/>
                  </a:lnTo>
                  <a:lnTo>
                    <a:pt x="2998" y="361"/>
                  </a:lnTo>
                  <a:lnTo>
                    <a:pt x="3034" y="352"/>
                  </a:lnTo>
                  <a:lnTo>
                    <a:pt x="3079" y="334"/>
                  </a:lnTo>
                  <a:lnTo>
                    <a:pt x="3107" y="334"/>
                  </a:lnTo>
                  <a:lnTo>
                    <a:pt x="3124" y="324"/>
                  </a:lnTo>
                  <a:lnTo>
                    <a:pt x="3142" y="316"/>
                  </a:lnTo>
                  <a:lnTo>
                    <a:pt x="3160" y="298"/>
                  </a:lnTo>
                  <a:lnTo>
                    <a:pt x="3178" y="288"/>
                  </a:lnTo>
                  <a:lnTo>
                    <a:pt x="3196" y="270"/>
                  </a:lnTo>
                  <a:lnTo>
                    <a:pt x="3215" y="261"/>
                  </a:lnTo>
                  <a:lnTo>
                    <a:pt x="3241" y="253"/>
                  </a:lnTo>
                  <a:lnTo>
                    <a:pt x="3241" y="288"/>
                  </a:lnTo>
                  <a:lnTo>
                    <a:pt x="3233" y="316"/>
                  </a:lnTo>
                  <a:lnTo>
                    <a:pt x="3223" y="343"/>
                  </a:lnTo>
                  <a:lnTo>
                    <a:pt x="3206" y="370"/>
                  </a:lnTo>
                  <a:lnTo>
                    <a:pt x="3196" y="397"/>
                  </a:lnTo>
                  <a:lnTo>
                    <a:pt x="3206" y="415"/>
                  </a:lnTo>
                  <a:lnTo>
                    <a:pt x="3215" y="433"/>
                  </a:lnTo>
                  <a:lnTo>
                    <a:pt x="3251" y="452"/>
                  </a:lnTo>
                  <a:lnTo>
                    <a:pt x="3296" y="442"/>
                  </a:lnTo>
                  <a:lnTo>
                    <a:pt x="3341" y="433"/>
                  </a:lnTo>
                  <a:lnTo>
                    <a:pt x="3387" y="415"/>
                  </a:lnTo>
                  <a:lnTo>
                    <a:pt x="3423" y="397"/>
                  </a:lnTo>
                  <a:lnTo>
                    <a:pt x="3458" y="379"/>
                  </a:lnTo>
                  <a:lnTo>
                    <a:pt x="3504" y="352"/>
                  </a:lnTo>
                  <a:lnTo>
                    <a:pt x="3539" y="343"/>
                  </a:lnTo>
                  <a:lnTo>
                    <a:pt x="3585" y="324"/>
                  </a:lnTo>
                  <a:lnTo>
                    <a:pt x="3612" y="316"/>
                  </a:lnTo>
                  <a:lnTo>
                    <a:pt x="3630" y="298"/>
                  </a:lnTo>
                  <a:lnTo>
                    <a:pt x="3657" y="280"/>
                  </a:lnTo>
                  <a:lnTo>
                    <a:pt x="3675" y="261"/>
                  </a:lnTo>
                  <a:lnTo>
                    <a:pt x="3703" y="243"/>
                  </a:lnTo>
                  <a:lnTo>
                    <a:pt x="3721" y="225"/>
                  </a:lnTo>
                  <a:lnTo>
                    <a:pt x="3747" y="217"/>
                  </a:lnTo>
                  <a:lnTo>
                    <a:pt x="3774" y="207"/>
                  </a:lnTo>
                  <a:lnTo>
                    <a:pt x="3640" y="442"/>
                  </a:lnTo>
                  <a:lnTo>
                    <a:pt x="3666" y="470"/>
                  </a:lnTo>
                  <a:lnTo>
                    <a:pt x="3703" y="478"/>
                  </a:lnTo>
                  <a:lnTo>
                    <a:pt x="3739" y="470"/>
                  </a:lnTo>
                  <a:lnTo>
                    <a:pt x="3765" y="460"/>
                  </a:lnTo>
                  <a:lnTo>
                    <a:pt x="3802" y="442"/>
                  </a:lnTo>
                  <a:lnTo>
                    <a:pt x="3838" y="424"/>
                  </a:lnTo>
                  <a:lnTo>
                    <a:pt x="3873" y="406"/>
                  </a:lnTo>
                  <a:lnTo>
                    <a:pt x="3910" y="397"/>
                  </a:lnTo>
                  <a:lnTo>
                    <a:pt x="3956" y="388"/>
                  </a:lnTo>
                  <a:lnTo>
                    <a:pt x="4000" y="370"/>
                  </a:lnTo>
                  <a:lnTo>
                    <a:pt x="4037" y="352"/>
                  </a:lnTo>
                  <a:lnTo>
                    <a:pt x="4081" y="324"/>
                  </a:lnTo>
                  <a:lnTo>
                    <a:pt x="4118" y="298"/>
                  </a:lnTo>
                  <a:lnTo>
                    <a:pt x="4154" y="270"/>
                  </a:lnTo>
                  <a:lnTo>
                    <a:pt x="4189" y="253"/>
                  </a:lnTo>
                  <a:lnTo>
                    <a:pt x="4235" y="225"/>
                  </a:lnTo>
                  <a:lnTo>
                    <a:pt x="4244" y="217"/>
                  </a:lnTo>
                  <a:lnTo>
                    <a:pt x="4253" y="207"/>
                  </a:lnTo>
                  <a:lnTo>
                    <a:pt x="4262" y="207"/>
                  </a:lnTo>
                  <a:lnTo>
                    <a:pt x="4272" y="198"/>
                  </a:lnTo>
                  <a:lnTo>
                    <a:pt x="4280" y="198"/>
                  </a:lnTo>
                  <a:lnTo>
                    <a:pt x="4290" y="198"/>
                  </a:lnTo>
                  <a:lnTo>
                    <a:pt x="4298" y="198"/>
                  </a:lnTo>
                  <a:lnTo>
                    <a:pt x="4307" y="198"/>
                  </a:lnTo>
                  <a:lnTo>
                    <a:pt x="4307" y="207"/>
                  </a:lnTo>
                  <a:lnTo>
                    <a:pt x="4307" y="225"/>
                  </a:lnTo>
                  <a:lnTo>
                    <a:pt x="4307" y="243"/>
                  </a:lnTo>
                  <a:lnTo>
                    <a:pt x="4298" y="270"/>
                  </a:lnTo>
                  <a:lnTo>
                    <a:pt x="4307" y="288"/>
                  </a:lnTo>
                  <a:lnTo>
                    <a:pt x="4307" y="306"/>
                  </a:lnTo>
                  <a:lnTo>
                    <a:pt x="4316" y="316"/>
                  </a:lnTo>
                  <a:lnTo>
                    <a:pt x="4334" y="324"/>
                  </a:lnTo>
                  <a:lnTo>
                    <a:pt x="4353" y="334"/>
                  </a:lnTo>
                  <a:lnTo>
                    <a:pt x="4371" y="324"/>
                  </a:lnTo>
                  <a:lnTo>
                    <a:pt x="4389" y="324"/>
                  </a:lnTo>
                  <a:lnTo>
                    <a:pt x="4416" y="316"/>
                  </a:lnTo>
                  <a:lnTo>
                    <a:pt x="4434" y="298"/>
                  </a:lnTo>
                  <a:lnTo>
                    <a:pt x="4452" y="288"/>
                  </a:lnTo>
                  <a:lnTo>
                    <a:pt x="4470" y="280"/>
                  </a:lnTo>
                  <a:lnTo>
                    <a:pt x="4488" y="280"/>
                  </a:lnTo>
                  <a:lnTo>
                    <a:pt x="4560" y="253"/>
                  </a:lnTo>
                  <a:lnTo>
                    <a:pt x="4623" y="217"/>
                  </a:lnTo>
                  <a:lnTo>
                    <a:pt x="4687" y="180"/>
                  </a:lnTo>
                  <a:lnTo>
                    <a:pt x="4750" y="134"/>
                  </a:lnTo>
                  <a:lnTo>
                    <a:pt x="4813" y="99"/>
                  </a:lnTo>
                  <a:lnTo>
                    <a:pt x="4876" y="63"/>
                  </a:lnTo>
                  <a:lnTo>
                    <a:pt x="4940" y="27"/>
                  </a:lnTo>
                  <a:lnTo>
                    <a:pt x="5011" y="0"/>
                  </a:lnTo>
                  <a:lnTo>
                    <a:pt x="5021" y="63"/>
                  </a:lnTo>
                  <a:lnTo>
                    <a:pt x="5056" y="117"/>
                  </a:lnTo>
                  <a:lnTo>
                    <a:pt x="5092" y="171"/>
                  </a:lnTo>
                  <a:lnTo>
                    <a:pt x="5138" y="217"/>
                  </a:lnTo>
                  <a:lnTo>
                    <a:pt x="5183" y="261"/>
                  </a:lnTo>
                  <a:lnTo>
                    <a:pt x="5228" y="316"/>
                  </a:lnTo>
                  <a:lnTo>
                    <a:pt x="5264" y="370"/>
                  </a:lnTo>
                  <a:lnTo>
                    <a:pt x="5291" y="424"/>
                  </a:lnTo>
                  <a:close/>
                </a:path>
              </a:pathLst>
            </a:custGeom>
            <a:solidFill>
              <a:srgbClr val="EBBB92"/>
            </a:solidFill>
            <a:ln w="9525">
              <a:noFill/>
              <a:round/>
              <a:headEnd/>
              <a:tailEnd/>
            </a:ln>
          </p:spPr>
          <p:txBody>
            <a:bodyPr>
              <a:prstTxWarp prst="textNoShape">
                <a:avLst/>
              </a:prstTxWarp>
            </a:bodyPr>
            <a:lstStyle/>
            <a:p>
              <a:endParaRPr lang="en-US"/>
            </a:p>
          </p:txBody>
        </p:sp>
        <p:sp>
          <p:nvSpPr>
            <p:cNvPr id="47387" name="Freeform 273"/>
            <p:cNvSpPr>
              <a:spLocks noChangeAspect="1"/>
            </p:cNvSpPr>
            <p:nvPr/>
          </p:nvSpPr>
          <p:spPr bwMode="auto">
            <a:xfrm>
              <a:off x="2122" y="3230"/>
              <a:ext cx="11" cy="22"/>
            </a:xfrm>
            <a:custGeom>
              <a:avLst/>
              <a:gdLst>
                <a:gd name="T0" fmla="*/ 109 w 109"/>
                <a:gd name="T1" fmla="*/ 172 h 226"/>
                <a:gd name="T2" fmla="*/ 109 w 109"/>
                <a:gd name="T3" fmla="*/ 190 h 226"/>
                <a:gd name="T4" fmla="*/ 99 w 109"/>
                <a:gd name="T5" fmla="*/ 198 h 226"/>
                <a:gd name="T6" fmla="*/ 81 w 109"/>
                <a:gd name="T7" fmla="*/ 208 h 226"/>
                <a:gd name="T8" fmla="*/ 63 w 109"/>
                <a:gd name="T9" fmla="*/ 208 h 226"/>
                <a:gd name="T10" fmla="*/ 45 w 109"/>
                <a:gd name="T11" fmla="*/ 208 h 226"/>
                <a:gd name="T12" fmla="*/ 27 w 109"/>
                <a:gd name="T13" fmla="*/ 208 h 226"/>
                <a:gd name="T14" fmla="*/ 9 w 109"/>
                <a:gd name="T15" fmla="*/ 217 h 226"/>
                <a:gd name="T16" fmla="*/ 0 w 109"/>
                <a:gd name="T17" fmla="*/ 226 h 226"/>
                <a:gd name="T18" fmla="*/ 0 w 109"/>
                <a:gd name="T19" fmla="*/ 208 h 226"/>
                <a:gd name="T20" fmla="*/ 9 w 109"/>
                <a:gd name="T21" fmla="*/ 180 h 226"/>
                <a:gd name="T22" fmla="*/ 18 w 109"/>
                <a:gd name="T23" fmla="*/ 162 h 226"/>
                <a:gd name="T24" fmla="*/ 36 w 109"/>
                <a:gd name="T25" fmla="*/ 135 h 226"/>
                <a:gd name="T26" fmla="*/ 54 w 109"/>
                <a:gd name="T27" fmla="*/ 109 h 226"/>
                <a:gd name="T28" fmla="*/ 63 w 109"/>
                <a:gd name="T29" fmla="*/ 81 h 226"/>
                <a:gd name="T30" fmla="*/ 63 w 109"/>
                <a:gd name="T31" fmla="*/ 54 h 226"/>
                <a:gd name="T32" fmla="*/ 63 w 109"/>
                <a:gd name="T33" fmla="*/ 18 h 226"/>
                <a:gd name="T34" fmla="*/ 72 w 109"/>
                <a:gd name="T35" fmla="*/ 0 h 226"/>
                <a:gd name="T36" fmla="*/ 72 w 109"/>
                <a:gd name="T37" fmla="*/ 18 h 226"/>
                <a:gd name="T38" fmla="*/ 81 w 109"/>
                <a:gd name="T39" fmla="*/ 36 h 226"/>
                <a:gd name="T40" fmla="*/ 81 w 109"/>
                <a:gd name="T41" fmla="*/ 54 h 226"/>
                <a:gd name="T42" fmla="*/ 81 w 109"/>
                <a:gd name="T43" fmla="*/ 81 h 226"/>
                <a:gd name="T44" fmla="*/ 81 w 109"/>
                <a:gd name="T45" fmla="*/ 99 h 226"/>
                <a:gd name="T46" fmla="*/ 90 w 109"/>
                <a:gd name="T47" fmla="*/ 127 h 226"/>
                <a:gd name="T48" fmla="*/ 99 w 109"/>
                <a:gd name="T49" fmla="*/ 154 h 226"/>
                <a:gd name="T50" fmla="*/ 109 w 109"/>
                <a:gd name="T51" fmla="*/ 172 h 2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09"/>
                <a:gd name="T79" fmla="*/ 0 h 226"/>
                <a:gd name="T80" fmla="*/ 109 w 109"/>
                <a:gd name="T81" fmla="*/ 226 h 22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09" h="226">
                  <a:moveTo>
                    <a:pt x="109" y="172"/>
                  </a:moveTo>
                  <a:lnTo>
                    <a:pt x="109" y="190"/>
                  </a:lnTo>
                  <a:lnTo>
                    <a:pt x="99" y="198"/>
                  </a:lnTo>
                  <a:lnTo>
                    <a:pt x="81" y="208"/>
                  </a:lnTo>
                  <a:lnTo>
                    <a:pt x="63" y="208"/>
                  </a:lnTo>
                  <a:lnTo>
                    <a:pt x="45" y="208"/>
                  </a:lnTo>
                  <a:lnTo>
                    <a:pt x="27" y="208"/>
                  </a:lnTo>
                  <a:lnTo>
                    <a:pt x="9" y="217"/>
                  </a:lnTo>
                  <a:lnTo>
                    <a:pt x="0" y="226"/>
                  </a:lnTo>
                  <a:lnTo>
                    <a:pt x="0" y="208"/>
                  </a:lnTo>
                  <a:lnTo>
                    <a:pt x="9" y="180"/>
                  </a:lnTo>
                  <a:lnTo>
                    <a:pt x="18" y="162"/>
                  </a:lnTo>
                  <a:lnTo>
                    <a:pt x="36" y="135"/>
                  </a:lnTo>
                  <a:lnTo>
                    <a:pt x="54" y="109"/>
                  </a:lnTo>
                  <a:lnTo>
                    <a:pt x="63" y="81"/>
                  </a:lnTo>
                  <a:lnTo>
                    <a:pt x="63" y="54"/>
                  </a:lnTo>
                  <a:lnTo>
                    <a:pt x="63" y="18"/>
                  </a:lnTo>
                  <a:lnTo>
                    <a:pt x="72" y="0"/>
                  </a:lnTo>
                  <a:lnTo>
                    <a:pt x="72" y="18"/>
                  </a:lnTo>
                  <a:lnTo>
                    <a:pt x="81" y="36"/>
                  </a:lnTo>
                  <a:lnTo>
                    <a:pt x="81" y="54"/>
                  </a:lnTo>
                  <a:lnTo>
                    <a:pt x="81" y="81"/>
                  </a:lnTo>
                  <a:lnTo>
                    <a:pt x="81" y="99"/>
                  </a:lnTo>
                  <a:lnTo>
                    <a:pt x="90" y="127"/>
                  </a:lnTo>
                  <a:lnTo>
                    <a:pt x="99" y="154"/>
                  </a:lnTo>
                  <a:lnTo>
                    <a:pt x="109" y="172"/>
                  </a:lnTo>
                  <a:close/>
                </a:path>
              </a:pathLst>
            </a:custGeom>
            <a:solidFill>
              <a:srgbClr val="CC6633"/>
            </a:solidFill>
            <a:ln w="9525">
              <a:noFill/>
              <a:round/>
              <a:headEnd/>
              <a:tailEnd/>
            </a:ln>
          </p:spPr>
          <p:txBody>
            <a:bodyPr>
              <a:prstTxWarp prst="textNoShape">
                <a:avLst/>
              </a:prstTxWarp>
            </a:bodyPr>
            <a:lstStyle/>
            <a:p>
              <a:endParaRPr lang="en-US"/>
            </a:p>
          </p:txBody>
        </p:sp>
        <p:sp>
          <p:nvSpPr>
            <p:cNvPr id="47388" name="Freeform 274"/>
            <p:cNvSpPr>
              <a:spLocks noChangeAspect="1"/>
            </p:cNvSpPr>
            <p:nvPr/>
          </p:nvSpPr>
          <p:spPr bwMode="auto">
            <a:xfrm>
              <a:off x="1894" y="3255"/>
              <a:ext cx="295" cy="432"/>
            </a:xfrm>
            <a:custGeom>
              <a:avLst/>
              <a:gdLst>
                <a:gd name="T0" fmla="*/ 2528 w 2943"/>
                <a:gd name="T1" fmla="*/ 931 h 4321"/>
                <a:gd name="T2" fmla="*/ 2519 w 2943"/>
                <a:gd name="T3" fmla="*/ 1229 h 4321"/>
                <a:gd name="T4" fmla="*/ 2420 w 2943"/>
                <a:gd name="T5" fmla="*/ 1175 h 4321"/>
                <a:gd name="T6" fmla="*/ 2402 w 2943"/>
                <a:gd name="T7" fmla="*/ 1266 h 4321"/>
                <a:gd name="T8" fmla="*/ 2473 w 2943"/>
                <a:gd name="T9" fmla="*/ 1754 h 4321"/>
                <a:gd name="T10" fmla="*/ 2437 w 2943"/>
                <a:gd name="T11" fmla="*/ 1808 h 4321"/>
                <a:gd name="T12" fmla="*/ 2392 w 2943"/>
                <a:gd name="T13" fmla="*/ 1735 h 4321"/>
                <a:gd name="T14" fmla="*/ 2384 w 2943"/>
                <a:gd name="T15" fmla="*/ 1681 h 4321"/>
                <a:gd name="T16" fmla="*/ 2257 w 2943"/>
                <a:gd name="T17" fmla="*/ 1691 h 4321"/>
                <a:gd name="T18" fmla="*/ 2275 w 2943"/>
                <a:gd name="T19" fmla="*/ 1735 h 4321"/>
                <a:gd name="T20" fmla="*/ 2329 w 2943"/>
                <a:gd name="T21" fmla="*/ 1871 h 4321"/>
                <a:gd name="T22" fmla="*/ 2519 w 2943"/>
                <a:gd name="T23" fmla="*/ 2305 h 4321"/>
                <a:gd name="T24" fmla="*/ 2853 w 2943"/>
                <a:gd name="T25" fmla="*/ 2784 h 4321"/>
                <a:gd name="T26" fmla="*/ 2907 w 2943"/>
                <a:gd name="T27" fmla="*/ 3209 h 4321"/>
                <a:gd name="T28" fmla="*/ 2618 w 2943"/>
                <a:gd name="T29" fmla="*/ 3526 h 4321"/>
                <a:gd name="T30" fmla="*/ 2131 w 2943"/>
                <a:gd name="T31" fmla="*/ 3805 h 4321"/>
                <a:gd name="T32" fmla="*/ 1543 w 2943"/>
                <a:gd name="T33" fmla="*/ 4004 h 4321"/>
                <a:gd name="T34" fmla="*/ 1002 w 2943"/>
                <a:gd name="T35" fmla="*/ 4312 h 4321"/>
                <a:gd name="T36" fmla="*/ 857 w 2943"/>
                <a:gd name="T37" fmla="*/ 4312 h 4321"/>
                <a:gd name="T38" fmla="*/ 767 w 2943"/>
                <a:gd name="T39" fmla="*/ 4257 h 4321"/>
                <a:gd name="T40" fmla="*/ 749 w 2943"/>
                <a:gd name="T41" fmla="*/ 4113 h 4321"/>
                <a:gd name="T42" fmla="*/ 893 w 2943"/>
                <a:gd name="T43" fmla="*/ 3951 h 4321"/>
                <a:gd name="T44" fmla="*/ 984 w 2943"/>
                <a:gd name="T45" fmla="*/ 3923 h 4321"/>
                <a:gd name="T46" fmla="*/ 1083 w 2943"/>
                <a:gd name="T47" fmla="*/ 3905 h 4321"/>
                <a:gd name="T48" fmla="*/ 1056 w 2943"/>
                <a:gd name="T49" fmla="*/ 3842 h 4321"/>
                <a:gd name="T50" fmla="*/ 938 w 2943"/>
                <a:gd name="T51" fmla="*/ 3851 h 4321"/>
                <a:gd name="T52" fmla="*/ 686 w 2943"/>
                <a:gd name="T53" fmla="*/ 4032 h 4321"/>
                <a:gd name="T54" fmla="*/ 640 w 2943"/>
                <a:gd name="T55" fmla="*/ 4186 h 4321"/>
                <a:gd name="T56" fmla="*/ 586 w 2943"/>
                <a:gd name="T57" fmla="*/ 4257 h 4321"/>
                <a:gd name="T58" fmla="*/ 369 w 2943"/>
                <a:gd name="T59" fmla="*/ 4212 h 4321"/>
                <a:gd name="T60" fmla="*/ 225 w 2943"/>
                <a:gd name="T61" fmla="*/ 4032 h 4321"/>
                <a:gd name="T62" fmla="*/ 405 w 2943"/>
                <a:gd name="T63" fmla="*/ 3779 h 4321"/>
                <a:gd name="T64" fmla="*/ 658 w 2943"/>
                <a:gd name="T65" fmla="*/ 3724 h 4321"/>
                <a:gd name="T66" fmla="*/ 749 w 2943"/>
                <a:gd name="T67" fmla="*/ 3716 h 4321"/>
                <a:gd name="T68" fmla="*/ 703 w 2943"/>
                <a:gd name="T69" fmla="*/ 3661 h 4321"/>
                <a:gd name="T70" fmla="*/ 541 w 2943"/>
                <a:gd name="T71" fmla="*/ 3633 h 4321"/>
                <a:gd name="T72" fmla="*/ 162 w 2943"/>
                <a:gd name="T73" fmla="*/ 3868 h 4321"/>
                <a:gd name="T74" fmla="*/ 108 w 2943"/>
                <a:gd name="T75" fmla="*/ 3923 h 4321"/>
                <a:gd name="T76" fmla="*/ 36 w 2943"/>
                <a:gd name="T77" fmla="*/ 3878 h 4321"/>
                <a:gd name="T78" fmla="*/ 26 w 2943"/>
                <a:gd name="T79" fmla="*/ 3688 h 4321"/>
                <a:gd name="T80" fmla="*/ 235 w 2943"/>
                <a:gd name="T81" fmla="*/ 3526 h 4321"/>
                <a:gd name="T82" fmla="*/ 514 w 2943"/>
                <a:gd name="T83" fmla="*/ 3462 h 4321"/>
                <a:gd name="T84" fmla="*/ 686 w 2943"/>
                <a:gd name="T85" fmla="*/ 3435 h 4321"/>
                <a:gd name="T86" fmla="*/ 776 w 2943"/>
                <a:gd name="T87" fmla="*/ 3408 h 4321"/>
                <a:gd name="T88" fmla="*/ 848 w 2943"/>
                <a:gd name="T89" fmla="*/ 3362 h 4321"/>
                <a:gd name="T90" fmla="*/ 948 w 2943"/>
                <a:gd name="T91" fmla="*/ 3309 h 4321"/>
                <a:gd name="T92" fmla="*/ 1128 w 2943"/>
                <a:gd name="T93" fmla="*/ 3245 h 4321"/>
                <a:gd name="T94" fmla="*/ 1372 w 2943"/>
                <a:gd name="T95" fmla="*/ 3119 h 4321"/>
                <a:gd name="T96" fmla="*/ 1715 w 2943"/>
                <a:gd name="T97" fmla="*/ 2910 h 4321"/>
                <a:gd name="T98" fmla="*/ 1770 w 2943"/>
                <a:gd name="T99" fmla="*/ 2910 h 4321"/>
                <a:gd name="T100" fmla="*/ 1562 w 2943"/>
                <a:gd name="T101" fmla="*/ 2377 h 4321"/>
                <a:gd name="T102" fmla="*/ 1201 w 2943"/>
                <a:gd name="T103" fmla="*/ 1817 h 4321"/>
                <a:gd name="T104" fmla="*/ 1029 w 2943"/>
                <a:gd name="T105" fmla="*/ 1329 h 4321"/>
                <a:gd name="T106" fmla="*/ 984 w 2943"/>
                <a:gd name="T107" fmla="*/ 976 h 4321"/>
                <a:gd name="T108" fmla="*/ 1083 w 2943"/>
                <a:gd name="T109" fmla="*/ 814 h 4321"/>
                <a:gd name="T110" fmla="*/ 1254 w 2943"/>
                <a:gd name="T111" fmla="*/ 705 h 4321"/>
                <a:gd name="T112" fmla="*/ 1570 w 2943"/>
                <a:gd name="T113" fmla="*/ 506 h 4321"/>
                <a:gd name="T114" fmla="*/ 1851 w 2943"/>
                <a:gd name="T115" fmla="*/ 316 h 4321"/>
                <a:gd name="T116" fmla="*/ 2103 w 2943"/>
                <a:gd name="T117" fmla="*/ 136 h 4321"/>
                <a:gd name="T118" fmla="*/ 2392 w 2943"/>
                <a:gd name="T119" fmla="*/ 0 h 4321"/>
                <a:gd name="T120" fmla="*/ 2519 w 2943"/>
                <a:gd name="T121" fmla="*/ 289 h 432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943"/>
                <a:gd name="T184" fmla="*/ 0 h 4321"/>
                <a:gd name="T185" fmla="*/ 2943 w 2943"/>
                <a:gd name="T186" fmla="*/ 4321 h 4321"/>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943" h="4321">
                  <a:moveTo>
                    <a:pt x="2591" y="371"/>
                  </a:moveTo>
                  <a:lnTo>
                    <a:pt x="2573" y="480"/>
                  </a:lnTo>
                  <a:lnTo>
                    <a:pt x="2554" y="587"/>
                  </a:lnTo>
                  <a:lnTo>
                    <a:pt x="2536" y="705"/>
                  </a:lnTo>
                  <a:lnTo>
                    <a:pt x="2536" y="814"/>
                  </a:lnTo>
                  <a:lnTo>
                    <a:pt x="2528" y="931"/>
                  </a:lnTo>
                  <a:lnTo>
                    <a:pt x="2528" y="1049"/>
                  </a:lnTo>
                  <a:lnTo>
                    <a:pt x="2536" y="1166"/>
                  </a:lnTo>
                  <a:lnTo>
                    <a:pt x="2554" y="1284"/>
                  </a:lnTo>
                  <a:lnTo>
                    <a:pt x="2536" y="1266"/>
                  </a:lnTo>
                  <a:lnTo>
                    <a:pt x="2528" y="1247"/>
                  </a:lnTo>
                  <a:lnTo>
                    <a:pt x="2519" y="1229"/>
                  </a:lnTo>
                  <a:lnTo>
                    <a:pt x="2501" y="1211"/>
                  </a:lnTo>
                  <a:lnTo>
                    <a:pt x="2483" y="1203"/>
                  </a:lnTo>
                  <a:lnTo>
                    <a:pt x="2465" y="1184"/>
                  </a:lnTo>
                  <a:lnTo>
                    <a:pt x="2447" y="1175"/>
                  </a:lnTo>
                  <a:lnTo>
                    <a:pt x="2428" y="1175"/>
                  </a:lnTo>
                  <a:lnTo>
                    <a:pt x="2420" y="1175"/>
                  </a:lnTo>
                  <a:lnTo>
                    <a:pt x="2410" y="1175"/>
                  </a:lnTo>
                  <a:lnTo>
                    <a:pt x="2402" y="1175"/>
                  </a:lnTo>
                  <a:lnTo>
                    <a:pt x="2392" y="1175"/>
                  </a:lnTo>
                  <a:lnTo>
                    <a:pt x="2384" y="1175"/>
                  </a:lnTo>
                  <a:lnTo>
                    <a:pt x="2384" y="1184"/>
                  </a:lnTo>
                  <a:lnTo>
                    <a:pt x="2402" y="1266"/>
                  </a:lnTo>
                  <a:lnTo>
                    <a:pt x="2420" y="1338"/>
                  </a:lnTo>
                  <a:lnTo>
                    <a:pt x="2420" y="1419"/>
                  </a:lnTo>
                  <a:lnTo>
                    <a:pt x="2428" y="1509"/>
                  </a:lnTo>
                  <a:lnTo>
                    <a:pt x="2437" y="1591"/>
                  </a:lnTo>
                  <a:lnTo>
                    <a:pt x="2447" y="1672"/>
                  </a:lnTo>
                  <a:lnTo>
                    <a:pt x="2473" y="1754"/>
                  </a:lnTo>
                  <a:lnTo>
                    <a:pt x="2510" y="1826"/>
                  </a:lnTo>
                  <a:lnTo>
                    <a:pt x="2510" y="1844"/>
                  </a:lnTo>
                  <a:lnTo>
                    <a:pt x="2491" y="1835"/>
                  </a:lnTo>
                  <a:lnTo>
                    <a:pt x="2473" y="1826"/>
                  </a:lnTo>
                  <a:lnTo>
                    <a:pt x="2455" y="1817"/>
                  </a:lnTo>
                  <a:lnTo>
                    <a:pt x="2437" y="1808"/>
                  </a:lnTo>
                  <a:lnTo>
                    <a:pt x="2428" y="1799"/>
                  </a:lnTo>
                  <a:lnTo>
                    <a:pt x="2410" y="1780"/>
                  </a:lnTo>
                  <a:lnTo>
                    <a:pt x="2402" y="1762"/>
                  </a:lnTo>
                  <a:lnTo>
                    <a:pt x="2392" y="1754"/>
                  </a:lnTo>
                  <a:lnTo>
                    <a:pt x="2392" y="1744"/>
                  </a:lnTo>
                  <a:lnTo>
                    <a:pt x="2392" y="1735"/>
                  </a:lnTo>
                  <a:lnTo>
                    <a:pt x="2392" y="1727"/>
                  </a:lnTo>
                  <a:lnTo>
                    <a:pt x="2402" y="1717"/>
                  </a:lnTo>
                  <a:lnTo>
                    <a:pt x="2402" y="1709"/>
                  </a:lnTo>
                  <a:lnTo>
                    <a:pt x="2402" y="1699"/>
                  </a:lnTo>
                  <a:lnTo>
                    <a:pt x="2392" y="1691"/>
                  </a:lnTo>
                  <a:lnTo>
                    <a:pt x="2384" y="1681"/>
                  </a:lnTo>
                  <a:lnTo>
                    <a:pt x="2356" y="1691"/>
                  </a:lnTo>
                  <a:lnTo>
                    <a:pt x="2338" y="1699"/>
                  </a:lnTo>
                  <a:lnTo>
                    <a:pt x="2311" y="1691"/>
                  </a:lnTo>
                  <a:lnTo>
                    <a:pt x="2293" y="1691"/>
                  </a:lnTo>
                  <a:lnTo>
                    <a:pt x="2275" y="1691"/>
                  </a:lnTo>
                  <a:lnTo>
                    <a:pt x="2257" y="1691"/>
                  </a:lnTo>
                  <a:lnTo>
                    <a:pt x="2248" y="1699"/>
                  </a:lnTo>
                  <a:lnTo>
                    <a:pt x="2248" y="1727"/>
                  </a:lnTo>
                  <a:lnTo>
                    <a:pt x="2248" y="1735"/>
                  </a:lnTo>
                  <a:lnTo>
                    <a:pt x="2257" y="1735"/>
                  </a:lnTo>
                  <a:lnTo>
                    <a:pt x="2266" y="1735"/>
                  </a:lnTo>
                  <a:lnTo>
                    <a:pt x="2275" y="1735"/>
                  </a:lnTo>
                  <a:lnTo>
                    <a:pt x="2284" y="1754"/>
                  </a:lnTo>
                  <a:lnTo>
                    <a:pt x="2293" y="1780"/>
                  </a:lnTo>
                  <a:lnTo>
                    <a:pt x="2302" y="1808"/>
                  </a:lnTo>
                  <a:lnTo>
                    <a:pt x="2311" y="1826"/>
                  </a:lnTo>
                  <a:lnTo>
                    <a:pt x="2320" y="1853"/>
                  </a:lnTo>
                  <a:lnTo>
                    <a:pt x="2329" y="1871"/>
                  </a:lnTo>
                  <a:lnTo>
                    <a:pt x="2338" y="1898"/>
                  </a:lnTo>
                  <a:lnTo>
                    <a:pt x="2356" y="1916"/>
                  </a:lnTo>
                  <a:lnTo>
                    <a:pt x="2392" y="2015"/>
                  </a:lnTo>
                  <a:lnTo>
                    <a:pt x="2428" y="2106"/>
                  </a:lnTo>
                  <a:lnTo>
                    <a:pt x="2473" y="2205"/>
                  </a:lnTo>
                  <a:lnTo>
                    <a:pt x="2519" y="2305"/>
                  </a:lnTo>
                  <a:lnTo>
                    <a:pt x="2573" y="2396"/>
                  </a:lnTo>
                  <a:lnTo>
                    <a:pt x="2637" y="2486"/>
                  </a:lnTo>
                  <a:lnTo>
                    <a:pt x="2700" y="2576"/>
                  </a:lnTo>
                  <a:lnTo>
                    <a:pt x="2781" y="2657"/>
                  </a:lnTo>
                  <a:lnTo>
                    <a:pt x="2817" y="2721"/>
                  </a:lnTo>
                  <a:lnTo>
                    <a:pt x="2853" y="2784"/>
                  </a:lnTo>
                  <a:lnTo>
                    <a:pt x="2889" y="2847"/>
                  </a:lnTo>
                  <a:lnTo>
                    <a:pt x="2916" y="2920"/>
                  </a:lnTo>
                  <a:lnTo>
                    <a:pt x="2934" y="2991"/>
                  </a:lnTo>
                  <a:lnTo>
                    <a:pt x="2943" y="3064"/>
                  </a:lnTo>
                  <a:lnTo>
                    <a:pt x="2934" y="3137"/>
                  </a:lnTo>
                  <a:lnTo>
                    <a:pt x="2907" y="3209"/>
                  </a:lnTo>
                  <a:lnTo>
                    <a:pt x="2862" y="3272"/>
                  </a:lnTo>
                  <a:lnTo>
                    <a:pt x="2826" y="3335"/>
                  </a:lnTo>
                  <a:lnTo>
                    <a:pt x="2771" y="3380"/>
                  </a:lnTo>
                  <a:lnTo>
                    <a:pt x="2726" y="3435"/>
                  </a:lnTo>
                  <a:lnTo>
                    <a:pt x="2672" y="3481"/>
                  </a:lnTo>
                  <a:lnTo>
                    <a:pt x="2618" y="3526"/>
                  </a:lnTo>
                  <a:lnTo>
                    <a:pt x="2564" y="3580"/>
                  </a:lnTo>
                  <a:lnTo>
                    <a:pt x="2510" y="3633"/>
                  </a:lnTo>
                  <a:lnTo>
                    <a:pt x="2420" y="3679"/>
                  </a:lnTo>
                  <a:lnTo>
                    <a:pt x="2320" y="3724"/>
                  </a:lnTo>
                  <a:lnTo>
                    <a:pt x="2230" y="3769"/>
                  </a:lnTo>
                  <a:lnTo>
                    <a:pt x="2131" y="3805"/>
                  </a:lnTo>
                  <a:lnTo>
                    <a:pt x="2031" y="3842"/>
                  </a:lnTo>
                  <a:lnTo>
                    <a:pt x="1932" y="3868"/>
                  </a:lnTo>
                  <a:lnTo>
                    <a:pt x="1833" y="3896"/>
                  </a:lnTo>
                  <a:lnTo>
                    <a:pt x="1733" y="3923"/>
                  </a:lnTo>
                  <a:lnTo>
                    <a:pt x="1634" y="3959"/>
                  </a:lnTo>
                  <a:lnTo>
                    <a:pt x="1543" y="4004"/>
                  </a:lnTo>
                  <a:lnTo>
                    <a:pt x="1453" y="4058"/>
                  </a:lnTo>
                  <a:lnTo>
                    <a:pt x="1363" y="4113"/>
                  </a:lnTo>
                  <a:lnTo>
                    <a:pt x="1272" y="4167"/>
                  </a:lnTo>
                  <a:lnTo>
                    <a:pt x="1183" y="4222"/>
                  </a:lnTo>
                  <a:lnTo>
                    <a:pt x="1092" y="4267"/>
                  </a:lnTo>
                  <a:lnTo>
                    <a:pt x="1002" y="4312"/>
                  </a:lnTo>
                  <a:lnTo>
                    <a:pt x="974" y="4321"/>
                  </a:lnTo>
                  <a:lnTo>
                    <a:pt x="948" y="4321"/>
                  </a:lnTo>
                  <a:lnTo>
                    <a:pt x="930" y="4321"/>
                  </a:lnTo>
                  <a:lnTo>
                    <a:pt x="903" y="4321"/>
                  </a:lnTo>
                  <a:lnTo>
                    <a:pt x="875" y="4321"/>
                  </a:lnTo>
                  <a:lnTo>
                    <a:pt x="857" y="4312"/>
                  </a:lnTo>
                  <a:lnTo>
                    <a:pt x="839" y="4312"/>
                  </a:lnTo>
                  <a:lnTo>
                    <a:pt x="821" y="4312"/>
                  </a:lnTo>
                  <a:lnTo>
                    <a:pt x="812" y="4303"/>
                  </a:lnTo>
                  <a:lnTo>
                    <a:pt x="794" y="4293"/>
                  </a:lnTo>
                  <a:lnTo>
                    <a:pt x="786" y="4275"/>
                  </a:lnTo>
                  <a:lnTo>
                    <a:pt x="767" y="4257"/>
                  </a:lnTo>
                  <a:lnTo>
                    <a:pt x="758" y="4239"/>
                  </a:lnTo>
                  <a:lnTo>
                    <a:pt x="749" y="4222"/>
                  </a:lnTo>
                  <a:lnTo>
                    <a:pt x="740" y="4204"/>
                  </a:lnTo>
                  <a:lnTo>
                    <a:pt x="740" y="4186"/>
                  </a:lnTo>
                  <a:lnTo>
                    <a:pt x="740" y="4149"/>
                  </a:lnTo>
                  <a:lnTo>
                    <a:pt x="749" y="4113"/>
                  </a:lnTo>
                  <a:lnTo>
                    <a:pt x="758" y="4077"/>
                  </a:lnTo>
                  <a:lnTo>
                    <a:pt x="786" y="4050"/>
                  </a:lnTo>
                  <a:lnTo>
                    <a:pt x="803" y="4014"/>
                  </a:lnTo>
                  <a:lnTo>
                    <a:pt x="839" y="3995"/>
                  </a:lnTo>
                  <a:lnTo>
                    <a:pt x="867" y="3969"/>
                  </a:lnTo>
                  <a:lnTo>
                    <a:pt x="893" y="3951"/>
                  </a:lnTo>
                  <a:lnTo>
                    <a:pt x="911" y="3951"/>
                  </a:lnTo>
                  <a:lnTo>
                    <a:pt x="930" y="3941"/>
                  </a:lnTo>
                  <a:lnTo>
                    <a:pt x="938" y="3941"/>
                  </a:lnTo>
                  <a:lnTo>
                    <a:pt x="956" y="3932"/>
                  </a:lnTo>
                  <a:lnTo>
                    <a:pt x="966" y="3923"/>
                  </a:lnTo>
                  <a:lnTo>
                    <a:pt x="984" y="3923"/>
                  </a:lnTo>
                  <a:lnTo>
                    <a:pt x="1002" y="3923"/>
                  </a:lnTo>
                  <a:lnTo>
                    <a:pt x="1011" y="3923"/>
                  </a:lnTo>
                  <a:lnTo>
                    <a:pt x="1029" y="3914"/>
                  </a:lnTo>
                  <a:lnTo>
                    <a:pt x="1047" y="3905"/>
                  </a:lnTo>
                  <a:lnTo>
                    <a:pt x="1065" y="3905"/>
                  </a:lnTo>
                  <a:lnTo>
                    <a:pt x="1083" y="3905"/>
                  </a:lnTo>
                  <a:lnTo>
                    <a:pt x="1102" y="3905"/>
                  </a:lnTo>
                  <a:lnTo>
                    <a:pt x="1110" y="3896"/>
                  </a:lnTo>
                  <a:lnTo>
                    <a:pt x="1110" y="3886"/>
                  </a:lnTo>
                  <a:lnTo>
                    <a:pt x="1092" y="3860"/>
                  </a:lnTo>
                  <a:lnTo>
                    <a:pt x="1074" y="3851"/>
                  </a:lnTo>
                  <a:lnTo>
                    <a:pt x="1056" y="3842"/>
                  </a:lnTo>
                  <a:lnTo>
                    <a:pt x="1037" y="3842"/>
                  </a:lnTo>
                  <a:lnTo>
                    <a:pt x="1019" y="3842"/>
                  </a:lnTo>
                  <a:lnTo>
                    <a:pt x="1002" y="3842"/>
                  </a:lnTo>
                  <a:lnTo>
                    <a:pt x="974" y="3851"/>
                  </a:lnTo>
                  <a:lnTo>
                    <a:pt x="956" y="3851"/>
                  </a:lnTo>
                  <a:lnTo>
                    <a:pt x="938" y="3851"/>
                  </a:lnTo>
                  <a:lnTo>
                    <a:pt x="885" y="3860"/>
                  </a:lnTo>
                  <a:lnTo>
                    <a:pt x="839" y="3878"/>
                  </a:lnTo>
                  <a:lnTo>
                    <a:pt x="794" y="3914"/>
                  </a:lnTo>
                  <a:lnTo>
                    <a:pt x="758" y="3951"/>
                  </a:lnTo>
                  <a:lnTo>
                    <a:pt x="721" y="3986"/>
                  </a:lnTo>
                  <a:lnTo>
                    <a:pt x="686" y="4032"/>
                  </a:lnTo>
                  <a:lnTo>
                    <a:pt x="658" y="4077"/>
                  </a:lnTo>
                  <a:lnTo>
                    <a:pt x="650" y="4121"/>
                  </a:lnTo>
                  <a:lnTo>
                    <a:pt x="640" y="4140"/>
                  </a:lnTo>
                  <a:lnTo>
                    <a:pt x="640" y="4158"/>
                  </a:lnTo>
                  <a:lnTo>
                    <a:pt x="640" y="4167"/>
                  </a:lnTo>
                  <a:lnTo>
                    <a:pt x="640" y="4186"/>
                  </a:lnTo>
                  <a:lnTo>
                    <a:pt x="640" y="4204"/>
                  </a:lnTo>
                  <a:lnTo>
                    <a:pt x="650" y="4212"/>
                  </a:lnTo>
                  <a:lnTo>
                    <a:pt x="658" y="4230"/>
                  </a:lnTo>
                  <a:lnTo>
                    <a:pt x="658" y="4239"/>
                  </a:lnTo>
                  <a:lnTo>
                    <a:pt x="622" y="4249"/>
                  </a:lnTo>
                  <a:lnTo>
                    <a:pt x="586" y="4257"/>
                  </a:lnTo>
                  <a:lnTo>
                    <a:pt x="551" y="4257"/>
                  </a:lnTo>
                  <a:lnTo>
                    <a:pt x="514" y="4257"/>
                  </a:lnTo>
                  <a:lnTo>
                    <a:pt x="478" y="4249"/>
                  </a:lnTo>
                  <a:lnTo>
                    <a:pt x="442" y="4239"/>
                  </a:lnTo>
                  <a:lnTo>
                    <a:pt x="405" y="4222"/>
                  </a:lnTo>
                  <a:lnTo>
                    <a:pt x="369" y="4212"/>
                  </a:lnTo>
                  <a:lnTo>
                    <a:pt x="334" y="4186"/>
                  </a:lnTo>
                  <a:lnTo>
                    <a:pt x="306" y="4158"/>
                  </a:lnTo>
                  <a:lnTo>
                    <a:pt x="279" y="4131"/>
                  </a:lnTo>
                  <a:lnTo>
                    <a:pt x="253" y="4103"/>
                  </a:lnTo>
                  <a:lnTo>
                    <a:pt x="235" y="4068"/>
                  </a:lnTo>
                  <a:lnTo>
                    <a:pt x="225" y="4032"/>
                  </a:lnTo>
                  <a:lnTo>
                    <a:pt x="225" y="3995"/>
                  </a:lnTo>
                  <a:lnTo>
                    <a:pt x="225" y="3951"/>
                  </a:lnTo>
                  <a:lnTo>
                    <a:pt x="261" y="3905"/>
                  </a:lnTo>
                  <a:lnTo>
                    <a:pt x="306" y="3860"/>
                  </a:lnTo>
                  <a:lnTo>
                    <a:pt x="352" y="3815"/>
                  </a:lnTo>
                  <a:lnTo>
                    <a:pt x="405" y="3779"/>
                  </a:lnTo>
                  <a:lnTo>
                    <a:pt x="460" y="3742"/>
                  </a:lnTo>
                  <a:lnTo>
                    <a:pt x="514" y="3724"/>
                  </a:lnTo>
                  <a:lnTo>
                    <a:pt x="569" y="3706"/>
                  </a:lnTo>
                  <a:lnTo>
                    <a:pt x="632" y="3706"/>
                  </a:lnTo>
                  <a:lnTo>
                    <a:pt x="650" y="3716"/>
                  </a:lnTo>
                  <a:lnTo>
                    <a:pt x="658" y="3724"/>
                  </a:lnTo>
                  <a:lnTo>
                    <a:pt x="677" y="3724"/>
                  </a:lnTo>
                  <a:lnTo>
                    <a:pt x="695" y="3724"/>
                  </a:lnTo>
                  <a:lnTo>
                    <a:pt x="713" y="3724"/>
                  </a:lnTo>
                  <a:lnTo>
                    <a:pt x="721" y="3724"/>
                  </a:lnTo>
                  <a:lnTo>
                    <a:pt x="740" y="3716"/>
                  </a:lnTo>
                  <a:lnTo>
                    <a:pt x="749" y="3716"/>
                  </a:lnTo>
                  <a:lnTo>
                    <a:pt x="749" y="3706"/>
                  </a:lnTo>
                  <a:lnTo>
                    <a:pt x="740" y="3688"/>
                  </a:lnTo>
                  <a:lnTo>
                    <a:pt x="740" y="3679"/>
                  </a:lnTo>
                  <a:lnTo>
                    <a:pt x="731" y="3679"/>
                  </a:lnTo>
                  <a:lnTo>
                    <a:pt x="713" y="3670"/>
                  </a:lnTo>
                  <a:lnTo>
                    <a:pt x="703" y="3661"/>
                  </a:lnTo>
                  <a:lnTo>
                    <a:pt x="695" y="3661"/>
                  </a:lnTo>
                  <a:lnTo>
                    <a:pt x="686" y="3652"/>
                  </a:lnTo>
                  <a:lnTo>
                    <a:pt x="650" y="3643"/>
                  </a:lnTo>
                  <a:lnTo>
                    <a:pt x="614" y="3633"/>
                  </a:lnTo>
                  <a:lnTo>
                    <a:pt x="577" y="3633"/>
                  </a:lnTo>
                  <a:lnTo>
                    <a:pt x="541" y="3633"/>
                  </a:lnTo>
                  <a:lnTo>
                    <a:pt x="470" y="3652"/>
                  </a:lnTo>
                  <a:lnTo>
                    <a:pt x="397" y="3679"/>
                  </a:lnTo>
                  <a:lnTo>
                    <a:pt x="334" y="3716"/>
                  </a:lnTo>
                  <a:lnTo>
                    <a:pt x="270" y="3760"/>
                  </a:lnTo>
                  <a:lnTo>
                    <a:pt x="217" y="3815"/>
                  </a:lnTo>
                  <a:lnTo>
                    <a:pt x="162" y="3868"/>
                  </a:lnTo>
                  <a:lnTo>
                    <a:pt x="154" y="3878"/>
                  </a:lnTo>
                  <a:lnTo>
                    <a:pt x="144" y="3886"/>
                  </a:lnTo>
                  <a:lnTo>
                    <a:pt x="135" y="3896"/>
                  </a:lnTo>
                  <a:lnTo>
                    <a:pt x="126" y="3905"/>
                  </a:lnTo>
                  <a:lnTo>
                    <a:pt x="117" y="3914"/>
                  </a:lnTo>
                  <a:lnTo>
                    <a:pt x="108" y="3923"/>
                  </a:lnTo>
                  <a:lnTo>
                    <a:pt x="108" y="3941"/>
                  </a:lnTo>
                  <a:lnTo>
                    <a:pt x="108" y="3951"/>
                  </a:lnTo>
                  <a:lnTo>
                    <a:pt x="89" y="3932"/>
                  </a:lnTo>
                  <a:lnTo>
                    <a:pt x="71" y="3914"/>
                  </a:lnTo>
                  <a:lnTo>
                    <a:pt x="53" y="3896"/>
                  </a:lnTo>
                  <a:lnTo>
                    <a:pt x="36" y="3878"/>
                  </a:lnTo>
                  <a:lnTo>
                    <a:pt x="26" y="3851"/>
                  </a:lnTo>
                  <a:lnTo>
                    <a:pt x="18" y="3823"/>
                  </a:lnTo>
                  <a:lnTo>
                    <a:pt x="8" y="3797"/>
                  </a:lnTo>
                  <a:lnTo>
                    <a:pt x="0" y="3769"/>
                  </a:lnTo>
                  <a:lnTo>
                    <a:pt x="8" y="3724"/>
                  </a:lnTo>
                  <a:lnTo>
                    <a:pt x="26" y="3688"/>
                  </a:lnTo>
                  <a:lnTo>
                    <a:pt x="53" y="3652"/>
                  </a:lnTo>
                  <a:lnTo>
                    <a:pt x="89" y="3625"/>
                  </a:lnTo>
                  <a:lnTo>
                    <a:pt x="117" y="3598"/>
                  </a:lnTo>
                  <a:lnTo>
                    <a:pt x="154" y="3570"/>
                  </a:lnTo>
                  <a:lnTo>
                    <a:pt x="198" y="3552"/>
                  </a:lnTo>
                  <a:lnTo>
                    <a:pt x="235" y="3526"/>
                  </a:lnTo>
                  <a:lnTo>
                    <a:pt x="288" y="3516"/>
                  </a:lnTo>
                  <a:lnTo>
                    <a:pt x="334" y="3507"/>
                  </a:lnTo>
                  <a:lnTo>
                    <a:pt x="379" y="3498"/>
                  </a:lnTo>
                  <a:lnTo>
                    <a:pt x="424" y="3481"/>
                  </a:lnTo>
                  <a:lnTo>
                    <a:pt x="470" y="3471"/>
                  </a:lnTo>
                  <a:lnTo>
                    <a:pt x="514" y="3462"/>
                  </a:lnTo>
                  <a:lnTo>
                    <a:pt x="559" y="3453"/>
                  </a:lnTo>
                  <a:lnTo>
                    <a:pt x="614" y="3444"/>
                  </a:lnTo>
                  <a:lnTo>
                    <a:pt x="632" y="3453"/>
                  </a:lnTo>
                  <a:lnTo>
                    <a:pt x="650" y="3453"/>
                  </a:lnTo>
                  <a:lnTo>
                    <a:pt x="668" y="3444"/>
                  </a:lnTo>
                  <a:lnTo>
                    <a:pt x="686" y="3435"/>
                  </a:lnTo>
                  <a:lnTo>
                    <a:pt x="695" y="3417"/>
                  </a:lnTo>
                  <a:lnTo>
                    <a:pt x="713" y="3417"/>
                  </a:lnTo>
                  <a:lnTo>
                    <a:pt x="731" y="3417"/>
                  </a:lnTo>
                  <a:lnTo>
                    <a:pt x="749" y="3426"/>
                  </a:lnTo>
                  <a:lnTo>
                    <a:pt x="758" y="3417"/>
                  </a:lnTo>
                  <a:lnTo>
                    <a:pt x="776" y="3408"/>
                  </a:lnTo>
                  <a:lnTo>
                    <a:pt x="786" y="3398"/>
                  </a:lnTo>
                  <a:lnTo>
                    <a:pt x="794" y="3380"/>
                  </a:lnTo>
                  <a:lnTo>
                    <a:pt x="803" y="3380"/>
                  </a:lnTo>
                  <a:lnTo>
                    <a:pt x="821" y="3372"/>
                  </a:lnTo>
                  <a:lnTo>
                    <a:pt x="830" y="3362"/>
                  </a:lnTo>
                  <a:lnTo>
                    <a:pt x="848" y="3362"/>
                  </a:lnTo>
                  <a:lnTo>
                    <a:pt x="857" y="3345"/>
                  </a:lnTo>
                  <a:lnTo>
                    <a:pt x="875" y="3327"/>
                  </a:lnTo>
                  <a:lnTo>
                    <a:pt x="885" y="3327"/>
                  </a:lnTo>
                  <a:lnTo>
                    <a:pt x="903" y="3317"/>
                  </a:lnTo>
                  <a:lnTo>
                    <a:pt x="930" y="3309"/>
                  </a:lnTo>
                  <a:lnTo>
                    <a:pt x="948" y="3309"/>
                  </a:lnTo>
                  <a:lnTo>
                    <a:pt x="966" y="3299"/>
                  </a:lnTo>
                  <a:lnTo>
                    <a:pt x="984" y="3291"/>
                  </a:lnTo>
                  <a:lnTo>
                    <a:pt x="1019" y="3272"/>
                  </a:lnTo>
                  <a:lnTo>
                    <a:pt x="1056" y="3263"/>
                  </a:lnTo>
                  <a:lnTo>
                    <a:pt x="1092" y="3254"/>
                  </a:lnTo>
                  <a:lnTo>
                    <a:pt x="1128" y="3245"/>
                  </a:lnTo>
                  <a:lnTo>
                    <a:pt x="1164" y="3236"/>
                  </a:lnTo>
                  <a:lnTo>
                    <a:pt x="1201" y="3228"/>
                  </a:lnTo>
                  <a:lnTo>
                    <a:pt x="1236" y="3209"/>
                  </a:lnTo>
                  <a:lnTo>
                    <a:pt x="1264" y="3182"/>
                  </a:lnTo>
                  <a:lnTo>
                    <a:pt x="1318" y="3145"/>
                  </a:lnTo>
                  <a:lnTo>
                    <a:pt x="1372" y="3119"/>
                  </a:lnTo>
                  <a:lnTo>
                    <a:pt x="1436" y="3082"/>
                  </a:lnTo>
                  <a:lnTo>
                    <a:pt x="1489" y="3046"/>
                  </a:lnTo>
                  <a:lnTo>
                    <a:pt x="1553" y="3019"/>
                  </a:lnTo>
                  <a:lnTo>
                    <a:pt x="1606" y="2983"/>
                  </a:lnTo>
                  <a:lnTo>
                    <a:pt x="1661" y="2947"/>
                  </a:lnTo>
                  <a:lnTo>
                    <a:pt x="1715" y="2910"/>
                  </a:lnTo>
                  <a:lnTo>
                    <a:pt x="1724" y="2910"/>
                  </a:lnTo>
                  <a:lnTo>
                    <a:pt x="1733" y="2910"/>
                  </a:lnTo>
                  <a:lnTo>
                    <a:pt x="1742" y="2910"/>
                  </a:lnTo>
                  <a:lnTo>
                    <a:pt x="1752" y="2920"/>
                  </a:lnTo>
                  <a:lnTo>
                    <a:pt x="1760" y="2920"/>
                  </a:lnTo>
                  <a:lnTo>
                    <a:pt x="1770" y="2910"/>
                  </a:lnTo>
                  <a:lnTo>
                    <a:pt x="1778" y="2910"/>
                  </a:lnTo>
                  <a:lnTo>
                    <a:pt x="1778" y="2892"/>
                  </a:lnTo>
                  <a:lnTo>
                    <a:pt x="1742" y="2757"/>
                  </a:lnTo>
                  <a:lnTo>
                    <a:pt x="1688" y="2630"/>
                  </a:lnTo>
                  <a:lnTo>
                    <a:pt x="1625" y="2503"/>
                  </a:lnTo>
                  <a:lnTo>
                    <a:pt x="1562" y="2377"/>
                  </a:lnTo>
                  <a:lnTo>
                    <a:pt x="1489" y="2260"/>
                  </a:lnTo>
                  <a:lnTo>
                    <a:pt x="1408" y="2142"/>
                  </a:lnTo>
                  <a:lnTo>
                    <a:pt x="1336" y="2025"/>
                  </a:lnTo>
                  <a:lnTo>
                    <a:pt x="1272" y="1898"/>
                  </a:lnTo>
                  <a:lnTo>
                    <a:pt x="1227" y="1863"/>
                  </a:lnTo>
                  <a:lnTo>
                    <a:pt x="1201" y="1817"/>
                  </a:lnTo>
                  <a:lnTo>
                    <a:pt x="1173" y="1772"/>
                  </a:lnTo>
                  <a:lnTo>
                    <a:pt x="1146" y="1727"/>
                  </a:lnTo>
                  <a:lnTo>
                    <a:pt x="1102" y="1627"/>
                  </a:lnTo>
                  <a:lnTo>
                    <a:pt x="1074" y="1527"/>
                  </a:lnTo>
                  <a:lnTo>
                    <a:pt x="1047" y="1428"/>
                  </a:lnTo>
                  <a:lnTo>
                    <a:pt x="1029" y="1329"/>
                  </a:lnTo>
                  <a:lnTo>
                    <a:pt x="1002" y="1221"/>
                  </a:lnTo>
                  <a:lnTo>
                    <a:pt x="984" y="1120"/>
                  </a:lnTo>
                  <a:lnTo>
                    <a:pt x="984" y="1085"/>
                  </a:lnTo>
                  <a:lnTo>
                    <a:pt x="984" y="1049"/>
                  </a:lnTo>
                  <a:lnTo>
                    <a:pt x="984" y="1012"/>
                  </a:lnTo>
                  <a:lnTo>
                    <a:pt x="984" y="976"/>
                  </a:lnTo>
                  <a:lnTo>
                    <a:pt x="984" y="940"/>
                  </a:lnTo>
                  <a:lnTo>
                    <a:pt x="993" y="913"/>
                  </a:lnTo>
                  <a:lnTo>
                    <a:pt x="1002" y="877"/>
                  </a:lnTo>
                  <a:lnTo>
                    <a:pt x="1029" y="850"/>
                  </a:lnTo>
                  <a:lnTo>
                    <a:pt x="1056" y="832"/>
                  </a:lnTo>
                  <a:lnTo>
                    <a:pt x="1083" y="814"/>
                  </a:lnTo>
                  <a:lnTo>
                    <a:pt x="1110" y="796"/>
                  </a:lnTo>
                  <a:lnTo>
                    <a:pt x="1146" y="777"/>
                  </a:lnTo>
                  <a:lnTo>
                    <a:pt x="1173" y="768"/>
                  </a:lnTo>
                  <a:lnTo>
                    <a:pt x="1201" y="750"/>
                  </a:lnTo>
                  <a:lnTo>
                    <a:pt x="1227" y="733"/>
                  </a:lnTo>
                  <a:lnTo>
                    <a:pt x="1254" y="705"/>
                  </a:lnTo>
                  <a:lnTo>
                    <a:pt x="1318" y="687"/>
                  </a:lnTo>
                  <a:lnTo>
                    <a:pt x="1372" y="660"/>
                  </a:lnTo>
                  <a:lnTo>
                    <a:pt x="1426" y="624"/>
                  </a:lnTo>
                  <a:lnTo>
                    <a:pt x="1471" y="579"/>
                  </a:lnTo>
                  <a:lnTo>
                    <a:pt x="1525" y="543"/>
                  </a:lnTo>
                  <a:lnTo>
                    <a:pt x="1570" y="506"/>
                  </a:lnTo>
                  <a:lnTo>
                    <a:pt x="1625" y="461"/>
                  </a:lnTo>
                  <a:lnTo>
                    <a:pt x="1688" y="434"/>
                  </a:lnTo>
                  <a:lnTo>
                    <a:pt x="1724" y="407"/>
                  </a:lnTo>
                  <a:lnTo>
                    <a:pt x="1770" y="379"/>
                  </a:lnTo>
                  <a:lnTo>
                    <a:pt x="1815" y="352"/>
                  </a:lnTo>
                  <a:lnTo>
                    <a:pt x="1851" y="316"/>
                  </a:lnTo>
                  <a:lnTo>
                    <a:pt x="1886" y="289"/>
                  </a:lnTo>
                  <a:lnTo>
                    <a:pt x="1932" y="253"/>
                  </a:lnTo>
                  <a:lnTo>
                    <a:pt x="1968" y="226"/>
                  </a:lnTo>
                  <a:lnTo>
                    <a:pt x="2013" y="208"/>
                  </a:lnTo>
                  <a:lnTo>
                    <a:pt x="2058" y="162"/>
                  </a:lnTo>
                  <a:lnTo>
                    <a:pt x="2103" y="136"/>
                  </a:lnTo>
                  <a:lnTo>
                    <a:pt x="2149" y="109"/>
                  </a:lnTo>
                  <a:lnTo>
                    <a:pt x="2194" y="81"/>
                  </a:lnTo>
                  <a:lnTo>
                    <a:pt x="2238" y="63"/>
                  </a:lnTo>
                  <a:lnTo>
                    <a:pt x="2293" y="45"/>
                  </a:lnTo>
                  <a:lnTo>
                    <a:pt x="2338" y="18"/>
                  </a:lnTo>
                  <a:lnTo>
                    <a:pt x="2392" y="0"/>
                  </a:lnTo>
                  <a:lnTo>
                    <a:pt x="2402" y="54"/>
                  </a:lnTo>
                  <a:lnTo>
                    <a:pt x="2420" y="99"/>
                  </a:lnTo>
                  <a:lnTo>
                    <a:pt x="2437" y="154"/>
                  </a:lnTo>
                  <a:lnTo>
                    <a:pt x="2465" y="199"/>
                  </a:lnTo>
                  <a:lnTo>
                    <a:pt x="2491" y="245"/>
                  </a:lnTo>
                  <a:lnTo>
                    <a:pt x="2519" y="289"/>
                  </a:lnTo>
                  <a:lnTo>
                    <a:pt x="2554" y="334"/>
                  </a:lnTo>
                  <a:lnTo>
                    <a:pt x="2591" y="371"/>
                  </a:lnTo>
                  <a:close/>
                </a:path>
              </a:pathLst>
            </a:custGeom>
            <a:solidFill>
              <a:srgbClr val="CC6633"/>
            </a:solidFill>
            <a:ln w="9525">
              <a:noFill/>
              <a:round/>
              <a:headEnd/>
              <a:tailEnd/>
            </a:ln>
          </p:spPr>
          <p:txBody>
            <a:bodyPr>
              <a:prstTxWarp prst="textNoShape">
                <a:avLst/>
              </a:prstTxWarp>
            </a:bodyPr>
            <a:lstStyle/>
            <a:p>
              <a:endParaRPr lang="en-US"/>
            </a:p>
          </p:txBody>
        </p:sp>
        <p:sp>
          <p:nvSpPr>
            <p:cNvPr id="47389" name="Freeform 275"/>
            <p:cNvSpPr>
              <a:spLocks noChangeAspect="1"/>
            </p:cNvSpPr>
            <p:nvPr/>
          </p:nvSpPr>
          <p:spPr bwMode="auto">
            <a:xfrm>
              <a:off x="1565" y="3312"/>
              <a:ext cx="2" cy="1"/>
            </a:xfrm>
            <a:custGeom>
              <a:avLst/>
              <a:gdLst>
                <a:gd name="T0" fmla="*/ 28 w 28"/>
                <a:gd name="T1" fmla="*/ 10 h 10"/>
                <a:gd name="T2" fmla="*/ 0 w 28"/>
                <a:gd name="T3" fmla="*/ 10 h 10"/>
                <a:gd name="T4" fmla="*/ 0 w 28"/>
                <a:gd name="T5" fmla="*/ 0 h 10"/>
                <a:gd name="T6" fmla="*/ 10 w 28"/>
                <a:gd name="T7" fmla="*/ 0 h 10"/>
                <a:gd name="T8" fmla="*/ 18 w 28"/>
                <a:gd name="T9" fmla="*/ 10 h 10"/>
                <a:gd name="T10" fmla="*/ 28 w 28"/>
                <a:gd name="T11" fmla="*/ 10 h 10"/>
                <a:gd name="T12" fmla="*/ 0 60000 65536"/>
                <a:gd name="T13" fmla="*/ 0 60000 65536"/>
                <a:gd name="T14" fmla="*/ 0 60000 65536"/>
                <a:gd name="T15" fmla="*/ 0 60000 65536"/>
                <a:gd name="T16" fmla="*/ 0 60000 65536"/>
                <a:gd name="T17" fmla="*/ 0 60000 65536"/>
                <a:gd name="T18" fmla="*/ 0 w 28"/>
                <a:gd name="T19" fmla="*/ 0 h 10"/>
                <a:gd name="T20" fmla="*/ 28 w 28"/>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28" h="10">
                  <a:moveTo>
                    <a:pt x="28" y="10"/>
                  </a:moveTo>
                  <a:lnTo>
                    <a:pt x="0" y="10"/>
                  </a:lnTo>
                  <a:lnTo>
                    <a:pt x="0" y="0"/>
                  </a:lnTo>
                  <a:lnTo>
                    <a:pt x="10" y="0"/>
                  </a:lnTo>
                  <a:lnTo>
                    <a:pt x="18" y="10"/>
                  </a:lnTo>
                  <a:lnTo>
                    <a:pt x="28" y="10"/>
                  </a:lnTo>
                  <a:close/>
                </a:path>
              </a:pathLst>
            </a:custGeom>
            <a:solidFill>
              <a:srgbClr val="FFFFFF"/>
            </a:solidFill>
            <a:ln w="9525">
              <a:noFill/>
              <a:round/>
              <a:headEnd/>
              <a:tailEnd/>
            </a:ln>
          </p:spPr>
          <p:txBody>
            <a:bodyPr>
              <a:prstTxWarp prst="textNoShape">
                <a:avLst/>
              </a:prstTxWarp>
            </a:bodyPr>
            <a:lstStyle/>
            <a:p>
              <a:endParaRPr lang="en-US"/>
            </a:p>
          </p:txBody>
        </p:sp>
        <p:sp>
          <p:nvSpPr>
            <p:cNvPr id="47390" name="Freeform 276"/>
            <p:cNvSpPr>
              <a:spLocks noChangeAspect="1"/>
            </p:cNvSpPr>
            <p:nvPr/>
          </p:nvSpPr>
          <p:spPr bwMode="auto">
            <a:xfrm>
              <a:off x="1373" y="3315"/>
              <a:ext cx="281" cy="383"/>
            </a:xfrm>
            <a:custGeom>
              <a:avLst/>
              <a:gdLst>
                <a:gd name="T0" fmla="*/ 1481 w 2809"/>
                <a:gd name="T1" fmla="*/ 127 h 3823"/>
                <a:gd name="T2" fmla="*/ 1697 w 2809"/>
                <a:gd name="T3" fmla="*/ 99 h 3823"/>
                <a:gd name="T4" fmla="*/ 1987 w 2809"/>
                <a:gd name="T5" fmla="*/ 190 h 3823"/>
                <a:gd name="T6" fmla="*/ 2276 w 2809"/>
                <a:gd name="T7" fmla="*/ 415 h 3823"/>
                <a:gd name="T8" fmla="*/ 2475 w 2809"/>
                <a:gd name="T9" fmla="*/ 605 h 3823"/>
                <a:gd name="T10" fmla="*/ 2519 w 2809"/>
                <a:gd name="T11" fmla="*/ 767 h 3823"/>
                <a:gd name="T12" fmla="*/ 2574 w 2809"/>
                <a:gd name="T13" fmla="*/ 1148 h 3823"/>
                <a:gd name="T14" fmla="*/ 2493 w 2809"/>
                <a:gd name="T15" fmla="*/ 1111 h 3823"/>
                <a:gd name="T16" fmla="*/ 2475 w 2809"/>
                <a:gd name="T17" fmla="*/ 1193 h 3823"/>
                <a:gd name="T18" fmla="*/ 2511 w 2809"/>
                <a:gd name="T19" fmla="*/ 1338 h 3823"/>
                <a:gd name="T20" fmla="*/ 2519 w 2809"/>
                <a:gd name="T21" fmla="*/ 1536 h 3823"/>
                <a:gd name="T22" fmla="*/ 2574 w 2809"/>
                <a:gd name="T23" fmla="*/ 1735 h 3823"/>
                <a:gd name="T24" fmla="*/ 2655 w 2809"/>
                <a:gd name="T25" fmla="*/ 2033 h 3823"/>
                <a:gd name="T26" fmla="*/ 2682 w 2809"/>
                <a:gd name="T27" fmla="*/ 2142 h 3823"/>
                <a:gd name="T28" fmla="*/ 2781 w 2809"/>
                <a:gd name="T29" fmla="*/ 2612 h 3823"/>
                <a:gd name="T30" fmla="*/ 2809 w 2809"/>
                <a:gd name="T31" fmla="*/ 2756 h 3823"/>
                <a:gd name="T32" fmla="*/ 2746 w 2809"/>
                <a:gd name="T33" fmla="*/ 2792 h 3823"/>
                <a:gd name="T34" fmla="*/ 2637 w 2809"/>
                <a:gd name="T35" fmla="*/ 3471 h 3823"/>
                <a:gd name="T36" fmla="*/ 2348 w 2809"/>
                <a:gd name="T37" fmla="*/ 3750 h 3823"/>
                <a:gd name="T38" fmla="*/ 2248 w 2809"/>
                <a:gd name="T39" fmla="*/ 3769 h 3823"/>
                <a:gd name="T40" fmla="*/ 1762 w 2809"/>
                <a:gd name="T41" fmla="*/ 3706 h 3823"/>
                <a:gd name="T42" fmla="*/ 1572 w 2809"/>
                <a:gd name="T43" fmla="*/ 3687 h 3823"/>
                <a:gd name="T44" fmla="*/ 1130 w 2809"/>
                <a:gd name="T45" fmla="*/ 3669 h 3823"/>
                <a:gd name="T46" fmla="*/ 705 w 2809"/>
                <a:gd name="T47" fmla="*/ 3778 h 3823"/>
                <a:gd name="T48" fmla="*/ 452 w 2809"/>
                <a:gd name="T49" fmla="*/ 3805 h 3823"/>
                <a:gd name="T50" fmla="*/ 415 w 2809"/>
                <a:gd name="T51" fmla="*/ 3616 h 3823"/>
                <a:gd name="T52" fmla="*/ 660 w 2809"/>
                <a:gd name="T53" fmla="*/ 3434 h 3823"/>
                <a:gd name="T54" fmla="*/ 849 w 2809"/>
                <a:gd name="T55" fmla="*/ 3398 h 3823"/>
                <a:gd name="T56" fmla="*/ 804 w 2809"/>
                <a:gd name="T57" fmla="*/ 3335 h 3823"/>
                <a:gd name="T58" fmla="*/ 344 w 2809"/>
                <a:gd name="T59" fmla="*/ 3534 h 3823"/>
                <a:gd name="T60" fmla="*/ 281 w 2809"/>
                <a:gd name="T61" fmla="*/ 3687 h 3823"/>
                <a:gd name="T62" fmla="*/ 199 w 2809"/>
                <a:gd name="T63" fmla="*/ 3669 h 3823"/>
                <a:gd name="T64" fmla="*/ 217 w 2809"/>
                <a:gd name="T65" fmla="*/ 3434 h 3823"/>
                <a:gd name="T66" fmla="*/ 461 w 2809"/>
                <a:gd name="T67" fmla="*/ 3245 h 3823"/>
                <a:gd name="T68" fmla="*/ 642 w 2809"/>
                <a:gd name="T69" fmla="*/ 3181 h 3823"/>
                <a:gd name="T70" fmla="*/ 506 w 2809"/>
                <a:gd name="T71" fmla="*/ 3154 h 3823"/>
                <a:gd name="T72" fmla="*/ 99 w 2809"/>
                <a:gd name="T73" fmla="*/ 3426 h 3823"/>
                <a:gd name="T74" fmla="*/ 10 w 2809"/>
                <a:gd name="T75" fmla="*/ 3345 h 3823"/>
                <a:gd name="T76" fmla="*/ 380 w 2809"/>
                <a:gd name="T77" fmla="*/ 2946 h 3823"/>
                <a:gd name="T78" fmla="*/ 885 w 2809"/>
                <a:gd name="T79" fmla="*/ 2883 h 3823"/>
                <a:gd name="T80" fmla="*/ 1264 w 2809"/>
                <a:gd name="T81" fmla="*/ 2910 h 3823"/>
                <a:gd name="T82" fmla="*/ 1581 w 2809"/>
                <a:gd name="T83" fmla="*/ 2928 h 3823"/>
                <a:gd name="T84" fmla="*/ 1716 w 2809"/>
                <a:gd name="T85" fmla="*/ 2856 h 3823"/>
                <a:gd name="T86" fmla="*/ 1806 w 2809"/>
                <a:gd name="T87" fmla="*/ 2603 h 3823"/>
                <a:gd name="T88" fmla="*/ 1770 w 2809"/>
                <a:gd name="T89" fmla="*/ 1916 h 3823"/>
                <a:gd name="T90" fmla="*/ 1707 w 2809"/>
                <a:gd name="T91" fmla="*/ 1780 h 3823"/>
                <a:gd name="T92" fmla="*/ 1626 w 2809"/>
                <a:gd name="T93" fmla="*/ 1816 h 3823"/>
                <a:gd name="T94" fmla="*/ 1616 w 2809"/>
                <a:gd name="T95" fmla="*/ 1527 h 3823"/>
                <a:gd name="T96" fmla="*/ 1527 w 2809"/>
                <a:gd name="T97" fmla="*/ 1419 h 3823"/>
                <a:gd name="T98" fmla="*/ 1472 w 2809"/>
                <a:gd name="T99" fmla="*/ 1492 h 3823"/>
                <a:gd name="T100" fmla="*/ 1454 w 2809"/>
                <a:gd name="T101" fmla="*/ 1482 h 3823"/>
                <a:gd name="T102" fmla="*/ 1409 w 2809"/>
                <a:gd name="T103" fmla="*/ 1111 h 3823"/>
                <a:gd name="T104" fmla="*/ 1264 w 2809"/>
                <a:gd name="T105" fmla="*/ 886 h 3823"/>
                <a:gd name="T106" fmla="*/ 1138 w 2809"/>
                <a:gd name="T107" fmla="*/ 850 h 3823"/>
                <a:gd name="T108" fmla="*/ 1047 w 2809"/>
                <a:gd name="T109" fmla="*/ 551 h 3823"/>
                <a:gd name="T110" fmla="*/ 867 w 2809"/>
                <a:gd name="T111" fmla="*/ 117 h 3823"/>
                <a:gd name="T112" fmla="*/ 1102 w 2809"/>
                <a:gd name="T113" fmla="*/ 63 h 3823"/>
                <a:gd name="T114" fmla="*/ 1165 w 2809"/>
                <a:gd name="T115" fmla="*/ 117 h 3823"/>
                <a:gd name="T116" fmla="*/ 1391 w 2809"/>
                <a:gd name="T117" fmla="*/ 26 h 3823"/>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2809"/>
                <a:gd name="T178" fmla="*/ 0 h 3823"/>
                <a:gd name="T179" fmla="*/ 2809 w 2809"/>
                <a:gd name="T180" fmla="*/ 3823 h 3823"/>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2809" h="3823">
                  <a:moveTo>
                    <a:pt x="1481" y="63"/>
                  </a:moveTo>
                  <a:lnTo>
                    <a:pt x="1481" y="72"/>
                  </a:lnTo>
                  <a:lnTo>
                    <a:pt x="1481" y="81"/>
                  </a:lnTo>
                  <a:lnTo>
                    <a:pt x="1481" y="90"/>
                  </a:lnTo>
                  <a:lnTo>
                    <a:pt x="1481" y="108"/>
                  </a:lnTo>
                  <a:lnTo>
                    <a:pt x="1481" y="117"/>
                  </a:lnTo>
                  <a:lnTo>
                    <a:pt x="1481" y="127"/>
                  </a:lnTo>
                  <a:lnTo>
                    <a:pt x="1481" y="144"/>
                  </a:lnTo>
                  <a:lnTo>
                    <a:pt x="1481" y="153"/>
                  </a:lnTo>
                  <a:lnTo>
                    <a:pt x="1527" y="162"/>
                  </a:lnTo>
                  <a:lnTo>
                    <a:pt x="1572" y="162"/>
                  </a:lnTo>
                  <a:lnTo>
                    <a:pt x="1616" y="144"/>
                  </a:lnTo>
                  <a:lnTo>
                    <a:pt x="1662" y="117"/>
                  </a:lnTo>
                  <a:lnTo>
                    <a:pt x="1697" y="99"/>
                  </a:lnTo>
                  <a:lnTo>
                    <a:pt x="1743" y="72"/>
                  </a:lnTo>
                  <a:lnTo>
                    <a:pt x="1788" y="44"/>
                  </a:lnTo>
                  <a:lnTo>
                    <a:pt x="1843" y="36"/>
                  </a:lnTo>
                  <a:lnTo>
                    <a:pt x="1879" y="81"/>
                  </a:lnTo>
                  <a:lnTo>
                    <a:pt x="1914" y="127"/>
                  </a:lnTo>
                  <a:lnTo>
                    <a:pt x="1950" y="153"/>
                  </a:lnTo>
                  <a:lnTo>
                    <a:pt x="1987" y="190"/>
                  </a:lnTo>
                  <a:lnTo>
                    <a:pt x="2032" y="216"/>
                  </a:lnTo>
                  <a:lnTo>
                    <a:pt x="2078" y="253"/>
                  </a:lnTo>
                  <a:lnTo>
                    <a:pt x="2122" y="289"/>
                  </a:lnTo>
                  <a:lnTo>
                    <a:pt x="2167" y="325"/>
                  </a:lnTo>
                  <a:lnTo>
                    <a:pt x="2204" y="352"/>
                  </a:lnTo>
                  <a:lnTo>
                    <a:pt x="2240" y="380"/>
                  </a:lnTo>
                  <a:lnTo>
                    <a:pt x="2276" y="415"/>
                  </a:lnTo>
                  <a:lnTo>
                    <a:pt x="2312" y="443"/>
                  </a:lnTo>
                  <a:lnTo>
                    <a:pt x="2357" y="479"/>
                  </a:lnTo>
                  <a:lnTo>
                    <a:pt x="2394" y="506"/>
                  </a:lnTo>
                  <a:lnTo>
                    <a:pt x="2430" y="532"/>
                  </a:lnTo>
                  <a:lnTo>
                    <a:pt x="2465" y="569"/>
                  </a:lnTo>
                  <a:lnTo>
                    <a:pt x="2465" y="587"/>
                  </a:lnTo>
                  <a:lnTo>
                    <a:pt x="2475" y="605"/>
                  </a:lnTo>
                  <a:lnTo>
                    <a:pt x="2475" y="633"/>
                  </a:lnTo>
                  <a:lnTo>
                    <a:pt x="2475" y="650"/>
                  </a:lnTo>
                  <a:lnTo>
                    <a:pt x="2475" y="678"/>
                  </a:lnTo>
                  <a:lnTo>
                    <a:pt x="2483" y="696"/>
                  </a:lnTo>
                  <a:lnTo>
                    <a:pt x="2493" y="704"/>
                  </a:lnTo>
                  <a:lnTo>
                    <a:pt x="2511" y="714"/>
                  </a:lnTo>
                  <a:lnTo>
                    <a:pt x="2519" y="767"/>
                  </a:lnTo>
                  <a:lnTo>
                    <a:pt x="2529" y="822"/>
                  </a:lnTo>
                  <a:lnTo>
                    <a:pt x="2538" y="876"/>
                  </a:lnTo>
                  <a:lnTo>
                    <a:pt x="2547" y="931"/>
                  </a:lnTo>
                  <a:lnTo>
                    <a:pt x="2556" y="985"/>
                  </a:lnTo>
                  <a:lnTo>
                    <a:pt x="2564" y="1039"/>
                  </a:lnTo>
                  <a:lnTo>
                    <a:pt x="2564" y="1093"/>
                  </a:lnTo>
                  <a:lnTo>
                    <a:pt x="2574" y="1148"/>
                  </a:lnTo>
                  <a:lnTo>
                    <a:pt x="2564" y="1138"/>
                  </a:lnTo>
                  <a:lnTo>
                    <a:pt x="2556" y="1129"/>
                  </a:lnTo>
                  <a:lnTo>
                    <a:pt x="2547" y="1121"/>
                  </a:lnTo>
                  <a:lnTo>
                    <a:pt x="2529" y="1121"/>
                  </a:lnTo>
                  <a:lnTo>
                    <a:pt x="2519" y="1121"/>
                  </a:lnTo>
                  <a:lnTo>
                    <a:pt x="2501" y="1111"/>
                  </a:lnTo>
                  <a:lnTo>
                    <a:pt x="2493" y="1111"/>
                  </a:lnTo>
                  <a:lnTo>
                    <a:pt x="2475" y="1121"/>
                  </a:lnTo>
                  <a:lnTo>
                    <a:pt x="2465" y="1129"/>
                  </a:lnTo>
                  <a:lnTo>
                    <a:pt x="2465" y="1138"/>
                  </a:lnTo>
                  <a:lnTo>
                    <a:pt x="2465" y="1156"/>
                  </a:lnTo>
                  <a:lnTo>
                    <a:pt x="2475" y="1166"/>
                  </a:lnTo>
                  <a:lnTo>
                    <a:pt x="2475" y="1184"/>
                  </a:lnTo>
                  <a:lnTo>
                    <a:pt x="2475" y="1193"/>
                  </a:lnTo>
                  <a:lnTo>
                    <a:pt x="2483" y="1211"/>
                  </a:lnTo>
                  <a:lnTo>
                    <a:pt x="2483" y="1220"/>
                  </a:lnTo>
                  <a:lnTo>
                    <a:pt x="2493" y="1211"/>
                  </a:lnTo>
                  <a:lnTo>
                    <a:pt x="2493" y="1238"/>
                  </a:lnTo>
                  <a:lnTo>
                    <a:pt x="2501" y="1274"/>
                  </a:lnTo>
                  <a:lnTo>
                    <a:pt x="2501" y="1301"/>
                  </a:lnTo>
                  <a:lnTo>
                    <a:pt x="2511" y="1338"/>
                  </a:lnTo>
                  <a:lnTo>
                    <a:pt x="2511" y="1374"/>
                  </a:lnTo>
                  <a:lnTo>
                    <a:pt x="2511" y="1409"/>
                  </a:lnTo>
                  <a:lnTo>
                    <a:pt x="2501" y="1437"/>
                  </a:lnTo>
                  <a:lnTo>
                    <a:pt x="2501" y="1464"/>
                  </a:lnTo>
                  <a:lnTo>
                    <a:pt x="2511" y="1492"/>
                  </a:lnTo>
                  <a:lnTo>
                    <a:pt x="2511" y="1509"/>
                  </a:lnTo>
                  <a:lnTo>
                    <a:pt x="2519" y="1536"/>
                  </a:lnTo>
                  <a:lnTo>
                    <a:pt x="2519" y="1555"/>
                  </a:lnTo>
                  <a:lnTo>
                    <a:pt x="2519" y="1581"/>
                  </a:lnTo>
                  <a:lnTo>
                    <a:pt x="2519" y="1599"/>
                  </a:lnTo>
                  <a:lnTo>
                    <a:pt x="2519" y="1627"/>
                  </a:lnTo>
                  <a:lnTo>
                    <a:pt x="2529" y="1644"/>
                  </a:lnTo>
                  <a:lnTo>
                    <a:pt x="2547" y="1690"/>
                  </a:lnTo>
                  <a:lnTo>
                    <a:pt x="2574" y="1735"/>
                  </a:lnTo>
                  <a:lnTo>
                    <a:pt x="2592" y="1790"/>
                  </a:lnTo>
                  <a:lnTo>
                    <a:pt x="2610" y="1834"/>
                  </a:lnTo>
                  <a:lnTo>
                    <a:pt x="2637" y="1880"/>
                  </a:lnTo>
                  <a:lnTo>
                    <a:pt x="2655" y="1925"/>
                  </a:lnTo>
                  <a:lnTo>
                    <a:pt x="2664" y="1980"/>
                  </a:lnTo>
                  <a:lnTo>
                    <a:pt x="2682" y="2024"/>
                  </a:lnTo>
                  <a:lnTo>
                    <a:pt x="2655" y="2033"/>
                  </a:lnTo>
                  <a:lnTo>
                    <a:pt x="2647" y="2051"/>
                  </a:lnTo>
                  <a:lnTo>
                    <a:pt x="2647" y="2061"/>
                  </a:lnTo>
                  <a:lnTo>
                    <a:pt x="2655" y="2079"/>
                  </a:lnTo>
                  <a:lnTo>
                    <a:pt x="2664" y="2097"/>
                  </a:lnTo>
                  <a:lnTo>
                    <a:pt x="2673" y="2115"/>
                  </a:lnTo>
                  <a:lnTo>
                    <a:pt x="2682" y="2132"/>
                  </a:lnTo>
                  <a:lnTo>
                    <a:pt x="2682" y="2142"/>
                  </a:lnTo>
                  <a:lnTo>
                    <a:pt x="2710" y="2215"/>
                  </a:lnTo>
                  <a:lnTo>
                    <a:pt x="2718" y="2278"/>
                  </a:lnTo>
                  <a:lnTo>
                    <a:pt x="2728" y="2350"/>
                  </a:lnTo>
                  <a:lnTo>
                    <a:pt x="2736" y="2413"/>
                  </a:lnTo>
                  <a:lnTo>
                    <a:pt x="2754" y="2476"/>
                  </a:lnTo>
                  <a:lnTo>
                    <a:pt x="2764" y="2549"/>
                  </a:lnTo>
                  <a:lnTo>
                    <a:pt x="2781" y="2612"/>
                  </a:lnTo>
                  <a:lnTo>
                    <a:pt x="2799" y="2675"/>
                  </a:lnTo>
                  <a:lnTo>
                    <a:pt x="2791" y="2693"/>
                  </a:lnTo>
                  <a:lnTo>
                    <a:pt x="2791" y="2703"/>
                  </a:lnTo>
                  <a:lnTo>
                    <a:pt x="2799" y="2721"/>
                  </a:lnTo>
                  <a:lnTo>
                    <a:pt x="2799" y="2729"/>
                  </a:lnTo>
                  <a:lnTo>
                    <a:pt x="2809" y="2748"/>
                  </a:lnTo>
                  <a:lnTo>
                    <a:pt x="2809" y="2756"/>
                  </a:lnTo>
                  <a:lnTo>
                    <a:pt x="2799" y="2766"/>
                  </a:lnTo>
                  <a:lnTo>
                    <a:pt x="2781" y="2774"/>
                  </a:lnTo>
                  <a:lnTo>
                    <a:pt x="2773" y="2774"/>
                  </a:lnTo>
                  <a:lnTo>
                    <a:pt x="2764" y="2774"/>
                  </a:lnTo>
                  <a:lnTo>
                    <a:pt x="2754" y="2784"/>
                  </a:lnTo>
                  <a:lnTo>
                    <a:pt x="2746" y="2784"/>
                  </a:lnTo>
                  <a:lnTo>
                    <a:pt x="2746" y="2792"/>
                  </a:lnTo>
                  <a:lnTo>
                    <a:pt x="2736" y="2802"/>
                  </a:lnTo>
                  <a:lnTo>
                    <a:pt x="2728" y="2938"/>
                  </a:lnTo>
                  <a:lnTo>
                    <a:pt x="2718" y="3073"/>
                  </a:lnTo>
                  <a:lnTo>
                    <a:pt x="2700" y="3209"/>
                  </a:lnTo>
                  <a:lnTo>
                    <a:pt x="2682" y="3345"/>
                  </a:lnTo>
                  <a:lnTo>
                    <a:pt x="2664" y="3408"/>
                  </a:lnTo>
                  <a:lnTo>
                    <a:pt x="2637" y="3471"/>
                  </a:lnTo>
                  <a:lnTo>
                    <a:pt x="2610" y="3534"/>
                  </a:lnTo>
                  <a:lnTo>
                    <a:pt x="2582" y="3580"/>
                  </a:lnTo>
                  <a:lnTo>
                    <a:pt x="2538" y="3633"/>
                  </a:lnTo>
                  <a:lnTo>
                    <a:pt x="2493" y="3669"/>
                  </a:lnTo>
                  <a:lnTo>
                    <a:pt x="2430" y="3706"/>
                  </a:lnTo>
                  <a:lnTo>
                    <a:pt x="2366" y="3733"/>
                  </a:lnTo>
                  <a:lnTo>
                    <a:pt x="2348" y="3750"/>
                  </a:lnTo>
                  <a:lnTo>
                    <a:pt x="2339" y="3750"/>
                  </a:lnTo>
                  <a:lnTo>
                    <a:pt x="2321" y="3750"/>
                  </a:lnTo>
                  <a:lnTo>
                    <a:pt x="2303" y="3750"/>
                  </a:lnTo>
                  <a:lnTo>
                    <a:pt x="2285" y="3750"/>
                  </a:lnTo>
                  <a:lnTo>
                    <a:pt x="2266" y="3750"/>
                  </a:lnTo>
                  <a:lnTo>
                    <a:pt x="2258" y="3760"/>
                  </a:lnTo>
                  <a:lnTo>
                    <a:pt x="2248" y="3769"/>
                  </a:lnTo>
                  <a:lnTo>
                    <a:pt x="2177" y="3778"/>
                  </a:lnTo>
                  <a:lnTo>
                    <a:pt x="2104" y="3769"/>
                  </a:lnTo>
                  <a:lnTo>
                    <a:pt x="2032" y="3750"/>
                  </a:lnTo>
                  <a:lnTo>
                    <a:pt x="1969" y="3742"/>
                  </a:lnTo>
                  <a:lnTo>
                    <a:pt x="1897" y="3724"/>
                  </a:lnTo>
                  <a:lnTo>
                    <a:pt x="1833" y="3706"/>
                  </a:lnTo>
                  <a:lnTo>
                    <a:pt x="1762" y="3706"/>
                  </a:lnTo>
                  <a:lnTo>
                    <a:pt x="1689" y="3706"/>
                  </a:lnTo>
                  <a:lnTo>
                    <a:pt x="1671" y="3697"/>
                  </a:lnTo>
                  <a:lnTo>
                    <a:pt x="1653" y="3697"/>
                  </a:lnTo>
                  <a:lnTo>
                    <a:pt x="1634" y="3697"/>
                  </a:lnTo>
                  <a:lnTo>
                    <a:pt x="1616" y="3697"/>
                  </a:lnTo>
                  <a:lnTo>
                    <a:pt x="1598" y="3697"/>
                  </a:lnTo>
                  <a:lnTo>
                    <a:pt x="1572" y="3687"/>
                  </a:lnTo>
                  <a:lnTo>
                    <a:pt x="1553" y="3687"/>
                  </a:lnTo>
                  <a:lnTo>
                    <a:pt x="1545" y="3669"/>
                  </a:lnTo>
                  <a:lnTo>
                    <a:pt x="1454" y="3669"/>
                  </a:lnTo>
                  <a:lnTo>
                    <a:pt x="1373" y="3669"/>
                  </a:lnTo>
                  <a:lnTo>
                    <a:pt x="1292" y="3669"/>
                  </a:lnTo>
                  <a:lnTo>
                    <a:pt x="1211" y="3669"/>
                  </a:lnTo>
                  <a:lnTo>
                    <a:pt x="1130" y="3669"/>
                  </a:lnTo>
                  <a:lnTo>
                    <a:pt x="1047" y="3679"/>
                  </a:lnTo>
                  <a:lnTo>
                    <a:pt x="966" y="3687"/>
                  </a:lnTo>
                  <a:lnTo>
                    <a:pt x="885" y="3715"/>
                  </a:lnTo>
                  <a:lnTo>
                    <a:pt x="840" y="3733"/>
                  </a:lnTo>
                  <a:lnTo>
                    <a:pt x="795" y="3750"/>
                  </a:lnTo>
                  <a:lnTo>
                    <a:pt x="750" y="3769"/>
                  </a:lnTo>
                  <a:lnTo>
                    <a:pt x="705" y="3778"/>
                  </a:lnTo>
                  <a:lnTo>
                    <a:pt x="660" y="3787"/>
                  </a:lnTo>
                  <a:lnTo>
                    <a:pt x="605" y="3796"/>
                  </a:lnTo>
                  <a:lnTo>
                    <a:pt x="561" y="3805"/>
                  </a:lnTo>
                  <a:lnTo>
                    <a:pt x="506" y="3823"/>
                  </a:lnTo>
                  <a:lnTo>
                    <a:pt x="488" y="3823"/>
                  </a:lnTo>
                  <a:lnTo>
                    <a:pt x="470" y="3815"/>
                  </a:lnTo>
                  <a:lnTo>
                    <a:pt x="452" y="3805"/>
                  </a:lnTo>
                  <a:lnTo>
                    <a:pt x="434" y="3787"/>
                  </a:lnTo>
                  <a:lnTo>
                    <a:pt x="425" y="3769"/>
                  </a:lnTo>
                  <a:lnTo>
                    <a:pt x="415" y="3750"/>
                  </a:lnTo>
                  <a:lnTo>
                    <a:pt x="407" y="3733"/>
                  </a:lnTo>
                  <a:lnTo>
                    <a:pt x="397" y="3715"/>
                  </a:lnTo>
                  <a:lnTo>
                    <a:pt x="407" y="3661"/>
                  </a:lnTo>
                  <a:lnTo>
                    <a:pt x="415" y="3616"/>
                  </a:lnTo>
                  <a:lnTo>
                    <a:pt x="443" y="3580"/>
                  </a:lnTo>
                  <a:lnTo>
                    <a:pt x="479" y="3543"/>
                  </a:lnTo>
                  <a:lnTo>
                    <a:pt x="515" y="3515"/>
                  </a:lnTo>
                  <a:lnTo>
                    <a:pt x="561" y="3489"/>
                  </a:lnTo>
                  <a:lnTo>
                    <a:pt x="597" y="3462"/>
                  </a:lnTo>
                  <a:lnTo>
                    <a:pt x="642" y="3444"/>
                  </a:lnTo>
                  <a:lnTo>
                    <a:pt x="660" y="3434"/>
                  </a:lnTo>
                  <a:lnTo>
                    <a:pt x="687" y="3426"/>
                  </a:lnTo>
                  <a:lnTo>
                    <a:pt x="714" y="3426"/>
                  </a:lnTo>
                  <a:lnTo>
                    <a:pt x="741" y="3426"/>
                  </a:lnTo>
                  <a:lnTo>
                    <a:pt x="777" y="3426"/>
                  </a:lnTo>
                  <a:lnTo>
                    <a:pt x="804" y="3416"/>
                  </a:lnTo>
                  <a:lnTo>
                    <a:pt x="822" y="3408"/>
                  </a:lnTo>
                  <a:lnTo>
                    <a:pt x="849" y="3398"/>
                  </a:lnTo>
                  <a:lnTo>
                    <a:pt x="849" y="3389"/>
                  </a:lnTo>
                  <a:lnTo>
                    <a:pt x="849" y="3380"/>
                  </a:lnTo>
                  <a:lnTo>
                    <a:pt x="840" y="3371"/>
                  </a:lnTo>
                  <a:lnTo>
                    <a:pt x="831" y="3363"/>
                  </a:lnTo>
                  <a:lnTo>
                    <a:pt x="822" y="3353"/>
                  </a:lnTo>
                  <a:lnTo>
                    <a:pt x="814" y="3345"/>
                  </a:lnTo>
                  <a:lnTo>
                    <a:pt x="804" y="3335"/>
                  </a:lnTo>
                  <a:lnTo>
                    <a:pt x="731" y="3335"/>
                  </a:lnTo>
                  <a:lnTo>
                    <a:pt x="650" y="3345"/>
                  </a:lnTo>
                  <a:lnTo>
                    <a:pt x="579" y="3371"/>
                  </a:lnTo>
                  <a:lnTo>
                    <a:pt x="515" y="3398"/>
                  </a:lnTo>
                  <a:lnTo>
                    <a:pt x="452" y="3434"/>
                  </a:lnTo>
                  <a:lnTo>
                    <a:pt x="389" y="3480"/>
                  </a:lnTo>
                  <a:lnTo>
                    <a:pt x="344" y="3534"/>
                  </a:lnTo>
                  <a:lnTo>
                    <a:pt x="298" y="3598"/>
                  </a:lnTo>
                  <a:lnTo>
                    <a:pt x="289" y="3616"/>
                  </a:lnTo>
                  <a:lnTo>
                    <a:pt x="281" y="3624"/>
                  </a:lnTo>
                  <a:lnTo>
                    <a:pt x="281" y="3643"/>
                  </a:lnTo>
                  <a:lnTo>
                    <a:pt x="281" y="3661"/>
                  </a:lnTo>
                  <a:lnTo>
                    <a:pt x="281" y="3679"/>
                  </a:lnTo>
                  <a:lnTo>
                    <a:pt x="281" y="3687"/>
                  </a:lnTo>
                  <a:lnTo>
                    <a:pt x="281" y="3706"/>
                  </a:lnTo>
                  <a:lnTo>
                    <a:pt x="289" y="3724"/>
                  </a:lnTo>
                  <a:lnTo>
                    <a:pt x="263" y="3724"/>
                  </a:lnTo>
                  <a:lnTo>
                    <a:pt x="245" y="3715"/>
                  </a:lnTo>
                  <a:lnTo>
                    <a:pt x="226" y="3706"/>
                  </a:lnTo>
                  <a:lnTo>
                    <a:pt x="208" y="3687"/>
                  </a:lnTo>
                  <a:lnTo>
                    <a:pt x="199" y="3669"/>
                  </a:lnTo>
                  <a:lnTo>
                    <a:pt x="190" y="3643"/>
                  </a:lnTo>
                  <a:lnTo>
                    <a:pt x="172" y="3624"/>
                  </a:lnTo>
                  <a:lnTo>
                    <a:pt x="163" y="3606"/>
                  </a:lnTo>
                  <a:lnTo>
                    <a:pt x="172" y="3561"/>
                  </a:lnTo>
                  <a:lnTo>
                    <a:pt x="180" y="3515"/>
                  </a:lnTo>
                  <a:lnTo>
                    <a:pt x="199" y="3471"/>
                  </a:lnTo>
                  <a:lnTo>
                    <a:pt x="217" y="3434"/>
                  </a:lnTo>
                  <a:lnTo>
                    <a:pt x="245" y="3389"/>
                  </a:lnTo>
                  <a:lnTo>
                    <a:pt x="281" y="3363"/>
                  </a:lnTo>
                  <a:lnTo>
                    <a:pt x="316" y="3326"/>
                  </a:lnTo>
                  <a:lnTo>
                    <a:pt x="352" y="3299"/>
                  </a:lnTo>
                  <a:lnTo>
                    <a:pt x="389" y="3272"/>
                  </a:lnTo>
                  <a:lnTo>
                    <a:pt x="425" y="3262"/>
                  </a:lnTo>
                  <a:lnTo>
                    <a:pt x="461" y="3245"/>
                  </a:lnTo>
                  <a:lnTo>
                    <a:pt x="498" y="3236"/>
                  </a:lnTo>
                  <a:lnTo>
                    <a:pt x="542" y="3236"/>
                  </a:lnTo>
                  <a:lnTo>
                    <a:pt x="579" y="3227"/>
                  </a:lnTo>
                  <a:lnTo>
                    <a:pt x="614" y="3217"/>
                  </a:lnTo>
                  <a:lnTo>
                    <a:pt x="650" y="3199"/>
                  </a:lnTo>
                  <a:lnTo>
                    <a:pt x="650" y="3191"/>
                  </a:lnTo>
                  <a:lnTo>
                    <a:pt x="642" y="3181"/>
                  </a:lnTo>
                  <a:lnTo>
                    <a:pt x="632" y="3173"/>
                  </a:lnTo>
                  <a:lnTo>
                    <a:pt x="624" y="3163"/>
                  </a:lnTo>
                  <a:lnTo>
                    <a:pt x="614" y="3154"/>
                  </a:lnTo>
                  <a:lnTo>
                    <a:pt x="605" y="3145"/>
                  </a:lnTo>
                  <a:lnTo>
                    <a:pt x="587" y="3136"/>
                  </a:lnTo>
                  <a:lnTo>
                    <a:pt x="579" y="3136"/>
                  </a:lnTo>
                  <a:lnTo>
                    <a:pt x="506" y="3154"/>
                  </a:lnTo>
                  <a:lnTo>
                    <a:pt x="434" y="3173"/>
                  </a:lnTo>
                  <a:lnTo>
                    <a:pt x="371" y="3191"/>
                  </a:lnTo>
                  <a:lnTo>
                    <a:pt x="298" y="3227"/>
                  </a:lnTo>
                  <a:lnTo>
                    <a:pt x="235" y="3262"/>
                  </a:lnTo>
                  <a:lnTo>
                    <a:pt x="180" y="3308"/>
                  </a:lnTo>
                  <a:lnTo>
                    <a:pt x="136" y="3363"/>
                  </a:lnTo>
                  <a:lnTo>
                    <a:pt x="99" y="3426"/>
                  </a:lnTo>
                  <a:lnTo>
                    <a:pt x="55" y="3525"/>
                  </a:lnTo>
                  <a:lnTo>
                    <a:pt x="28" y="3497"/>
                  </a:lnTo>
                  <a:lnTo>
                    <a:pt x="18" y="3471"/>
                  </a:lnTo>
                  <a:lnTo>
                    <a:pt x="10" y="3434"/>
                  </a:lnTo>
                  <a:lnTo>
                    <a:pt x="0" y="3408"/>
                  </a:lnTo>
                  <a:lnTo>
                    <a:pt x="0" y="3380"/>
                  </a:lnTo>
                  <a:lnTo>
                    <a:pt x="10" y="3345"/>
                  </a:lnTo>
                  <a:lnTo>
                    <a:pt x="10" y="3317"/>
                  </a:lnTo>
                  <a:lnTo>
                    <a:pt x="28" y="3280"/>
                  </a:lnTo>
                  <a:lnTo>
                    <a:pt x="73" y="3191"/>
                  </a:lnTo>
                  <a:lnTo>
                    <a:pt x="136" y="3110"/>
                  </a:lnTo>
                  <a:lnTo>
                    <a:pt x="208" y="3046"/>
                  </a:lnTo>
                  <a:lnTo>
                    <a:pt x="289" y="2992"/>
                  </a:lnTo>
                  <a:lnTo>
                    <a:pt x="380" y="2946"/>
                  </a:lnTo>
                  <a:lnTo>
                    <a:pt x="479" y="2920"/>
                  </a:lnTo>
                  <a:lnTo>
                    <a:pt x="579" y="2901"/>
                  </a:lnTo>
                  <a:lnTo>
                    <a:pt x="678" y="2892"/>
                  </a:lnTo>
                  <a:lnTo>
                    <a:pt x="731" y="2883"/>
                  </a:lnTo>
                  <a:lnTo>
                    <a:pt x="786" y="2875"/>
                  </a:lnTo>
                  <a:lnTo>
                    <a:pt x="831" y="2875"/>
                  </a:lnTo>
                  <a:lnTo>
                    <a:pt x="885" y="2883"/>
                  </a:lnTo>
                  <a:lnTo>
                    <a:pt x="940" y="2883"/>
                  </a:lnTo>
                  <a:lnTo>
                    <a:pt x="994" y="2883"/>
                  </a:lnTo>
                  <a:lnTo>
                    <a:pt x="1047" y="2892"/>
                  </a:lnTo>
                  <a:lnTo>
                    <a:pt x="1102" y="2892"/>
                  </a:lnTo>
                  <a:lnTo>
                    <a:pt x="1156" y="2901"/>
                  </a:lnTo>
                  <a:lnTo>
                    <a:pt x="1211" y="2910"/>
                  </a:lnTo>
                  <a:lnTo>
                    <a:pt x="1264" y="2910"/>
                  </a:lnTo>
                  <a:lnTo>
                    <a:pt x="1319" y="2920"/>
                  </a:lnTo>
                  <a:lnTo>
                    <a:pt x="1373" y="2928"/>
                  </a:lnTo>
                  <a:lnTo>
                    <a:pt x="1436" y="2928"/>
                  </a:lnTo>
                  <a:lnTo>
                    <a:pt x="1490" y="2938"/>
                  </a:lnTo>
                  <a:lnTo>
                    <a:pt x="1545" y="2938"/>
                  </a:lnTo>
                  <a:lnTo>
                    <a:pt x="1563" y="2938"/>
                  </a:lnTo>
                  <a:lnTo>
                    <a:pt x="1581" y="2928"/>
                  </a:lnTo>
                  <a:lnTo>
                    <a:pt x="1598" y="2928"/>
                  </a:lnTo>
                  <a:lnTo>
                    <a:pt x="1626" y="2920"/>
                  </a:lnTo>
                  <a:lnTo>
                    <a:pt x="1644" y="2920"/>
                  </a:lnTo>
                  <a:lnTo>
                    <a:pt x="1662" y="2910"/>
                  </a:lnTo>
                  <a:lnTo>
                    <a:pt x="1680" y="2901"/>
                  </a:lnTo>
                  <a:lnTo>
                    <a:pt x="1697" y="2883"/>
                  </a:lnTo>
                  <a:lnTo>
                    <a:pt x="1716" y="2856"/>
                  </a:lnTo>
                  <a:lnTo>
                    <a:pt x="1734" y="2811"/>
                  </a:lnTo>
                  <a:lnTo>
                    <a:pt x="1743" y="2774"/>
                  </a:lnTo>
                  <a:lnTo>
                    <a:pt x="1743" y="2739"/>
                  </a:lnTo>
                  <a:lnTo>
                    <a:pt x="1752" y="2703"/>
                  </a:lnTo>
                  <a:lnTo>
                    <a:pt x="1762" y="2666"/>
                  </a:lnTo>
                  <a:lnTo>
                    <a:pt x="1780" y="2630"/>
                  </a:lnTo>
                  <a:lnTo>
                    <a:pt x="1806" y="2603"/>
                  </a:lnTo>
                  <a:lnTo>
                    <a:pt x="1815" y="2513"/>
                  </a:lnTo>
                  <a:lnTo>
                    <a:pt x="1825" y="2413"/>
                  </a:lnTo>
                  <a:lnTo>
                    <a:pt x="1825" y="2314"/>
                  </a:lnTo>
                  <a:lnTo>
                    <a:pt x="1825" y="2215"/>
                  </a:lnTo>
                  <a:lnTo>
                    <a:pt x="1815" y="2106"/>
                  </a:lnTo>
                  <a:lnTo>
                    <a:pt x="1798" y="2006"/>
                  </a:lnTo>
                  <a:lnTo>
                    <a:pt x="1770" y="1916"/>
                  </a:lnTo>
                  <a:lnTo>
                    <a:pt x="1734" y="1826"/>
                  </a:lnTo>
                  <a:lnTo>
                    <a:pt x="1734" y="1816"/>
                  </a:lnTo>
                  <a:lnTo>
                    <a:pt x="1734" y="1808"/>
                  </a:lnTo>
                  <a:lnTo>
                    <a:pt x="1734" y="1798"/>
                  </a:lnTo>
                  <a:lnTo>
                    <a:pt x="1725" y="1790"/>
                  </a:lnTo>
                  <a:lnTo>
                    <a:pt x="1716" y="1780"/>
                  </a:lnTo>
                  <a:lnTo>
                    <a:pt x="1707" y="1780"/>
                  </a:lnTo>
                  <a:lnTo>
                    <a:pt x="1697" y="1780"/>
                  </a:lnTo>
                  <a:lnTo>
                    <a:pt x="1680" y="1790"/>
                  </a:lnTo>
                  <a:lnTo>
                    <a:pt x="1671" y="1790"/>
                  </a:lnTo>
                  <a:lnTo>
                    <a:pt x="1662" y="1798"/>
                  </a:lnTo>
                  <a:lnTo>
                    <a:pt x="1653" y="1798"/>
                  </a:lnTo>
                  <a:lnTo>
                    <a:pt x="1644" y="1808"/>
                  </a:lnTo>
                  <a:lnTo>
                    <a:pt x="1626" y="1816"/>
                  </a:lnTo>
                  <a:lnTo>
                    <a:pt x="1616" y="1826"/>
                  </a:lnTo>
                  <a:lnTo>
                    <a:pt x="1626" y="1780"/>
                  </a:lnTo>
                  <a:lnTo>
                    <a:pt x="1634" y="1727"/>
                  </a:lnTo>
                  <a:lnTo>
                    <a:pt x="1634" y="1681"/>
                  </a:lnTo>
                  <a:lnTo>
                    <a:pt x="1634" y="1627"/>
                  </a:lnTo>
                  <a:lnTo>
                    <a:pt x="1626" y="1573"/>
                  </a:lnTo>
                  <a:lnTo>
                    <a:pt x="1616" y="1527"/>
                  </a:lnTo>
                  <a:lnTo>
                    <a:pt x="1608" y="1482"/>
                  </a:lnTo>
                  <a:lnTo>
                    <a:pt x="1590" y="1437"/>
                  </a:lnTo>
                  <a:lnTo>
                    <a:pt x="1581" y="1419"/>
                  </a:lnTo>
                  <a:lnTo>
                    <a:pt x="1572" y="1409"/>
                  </a:lnTo>
                  <a:lnTo>
                    <a:pt x="1553" y="1409"/>
                  </a:lnTo>
                  <a:lnTo>
                    <a:pt x="1545" y="1409"/>
                  </a:lnTo>
                  <a:lnTo>
                    <a:pt x="1527" y="1419"/>
                  </a:lnTo>
                  <a:lnTo>
                    <a:pt x="1517" y="1437"/>
                  </a:lnTo>
                  <a:lnTo>
                    <a:pt x="1499" y="1446"/>
                  </a:lnTo>
                  <a:lnTo>
                    <a:pt x="1490" y="1455"/>
                  </a:lnTo>
                  <a:lnTo>
                    <a:pt x="1490" y="1464"/>
                  </a:lnTo>
                  <a:lnTo>
                    <a:pt x="1490" y="1473"/>
                  </a:lnTo>
                  <a:lnTo>
                    <a:pt x="1481" y="1482"/>
                  </a:lnTo>
                  <a:lnTo>
                    <a:pt x="1472" y="1492"/>
                  </a:lnTo>
                  <a:lnTo>
                    <a:pt x="1464" y="1500"/>
                  </a:lnTo>
                  <a:lnTo>
                    <a:pt x="1454" y="1509"/>
                  </a:lnTo>
                  <a:lnTo>
                    <a:pt x="1446" y="1518"/>
                  </a:lnTo>
                  <a:lnTo>
                    <a:pt x="1446" y="1509"/>
                  </a:lnTo>
                  <a:lnTo>
                    <a:pt x="1454" y="1500"/>
                  </a:lnTo>
                  <a:lnTo>
                    <a:pt x="1454" y="1492"/>
                  </a:lnTo>
                  <a:lnTo>
                    <a:pt x="1454" y="1482"/>
                  </a:lnTo>
                  <a:lnTo>
                    <a:pt x="1464" y="1482"/>
                  </a:lnTo>
                  <a:lnTo>
                    <a:pt x="1472" y="1482"/>
                  </a:lnTo>
                  <a:lnTo>
                    <a:pt x="1464" y="1409"/>
                  </a:lnTo>
                  <a:lnTo>
                    <a:pt x="1454" y="1338"/>
                  </a:lnTo>
                  <a:lnTo>
                    <a:pt x="1446" y="1265"/>
                  </a:lnTo>
                  <a:lnTo>
                    <a:pt x="1427" y="1184"/>
                  </a:lnTo>
                  <a:lnTo>
                    <a:pt x="1409" y="1111"/>
                  </a:lnTo>
                  <a:lnTo>
                    <a:pt x="1391" y="1048"/>
                  </a:lnTo>
                  <a:lnTo>
                    <a:pt x="1355" y="976"/>
                  </a:lnTo>
                  <a:lnTo>
                    <a:pt x="1319" y="913"/>
                  </a:lnTo>
                  <a:lnTo>
                    <a:pt x="1310" y="895"/>
                  </a:lnTo>
                  <a:lnTo>
                    <a:pt x="1292" y="886"/>
                  </a:lnTo>
                  <a:lnTo>
                    <a:pt x="1282" y="886"/>
                  </a:lnTo>
                  <a:lnTo>
                    <a:pt x="1264" y="886"/>
                  </a:lnTo>
                  <a:lnTo>
                    <a:pt x="1247" y="886"/>
                  </a:lnTo>
                  <a:lnTo>
                    <a:pt x="1229" y="886"/>
                  </a:lnTo>
                  <a:lnTo>
                    <a:pt x="1219" y="886"/>
                  </a:lnTo>
                  <a:lnTo>
                    <a:pt x="1201" y="895"/>
                  </a:lnTo>
                  <a:lnTo>
                    <a:pt x="1183" y="913"/>
                  </a:lnTo>
                  <a:lnTo>
                    <a:pt x="1156" y="886"/>
                  </a:lnTo>
                  <a:lnTo>
                    <a:pt x="1138" y="850"/>
                  </a:lnTo>
                  <a:lnTo>
                    <a:pt x="1130" y="813"/>
                  </a:lnTo>
                  <a:lnTo>
                    <a:pt x="1120" y="767"/>
                  </a:lnTo>
                  <a:lnTo>
                    <a:pt x="1111" y="732"/>
                  </a:lnTo>
                  <a:lnTo>
                    <a:pt x="1102" y="686"/>
                  </a:lnTo>
                  <a:lnTo>
                    <a:pt x="1084" y="650"/>
                  </a:lnTo>
                  <a:lnTo>
                    <a:pt x="1065" y="615"/>
                  </a:lnTo>
                  <a:lnTo>
                    <a:pt x="1047" y="551"/>
                  </a:lnTo>
                  <a:lnTo>
                    <a:pt x="1021" y="488"/>
                  </a:lnTo>
                  <a:lnTo>
                    <a:pt x="994" y="425"/>
                  </a:lnTo>
                  <a:lnTo>
                    <a:pt x="976" y="362"/>
                  </a:lnTo>
                  <a:lnTo>
                    <a:pt x="948" y="298"/>
                  </a:lnTo>
                  <a:lnTo>
                    <a:pt x="921" y="244"/>
                  </a:lnTo>
                  <a:lnTo>
                    <a:pt x="895" y="180"/>
                  </a:lnTo>
                  <a:lnTo>
                    <a:pt x="867" y="117"/>
                  </a:lnTo>
                  <a:lnTo>
                    <a:pt x="895" y="108"/>
                  </a:lnTo>
                  <a:lnTo>
                    <a:pt x="931" y="99"/>
                  </a:lnTo>
                  <a:lnTo>
                    <a:pt x="966" y="90"/>
                  </a:lnTo>
                  <a:lnTo>
                    <a:pt x="1003" y="81"/>
                  </a:lnTo>
                  <a:lnTo>
                    <a:pt x="1030" y="72"/>
                  </a:lnTo>
                  <a:lnTo>
                    <a:pt x="1065" y="72"/>
                  </a:lnTo>
                  <a:lnTo>
                    <a:pt x="1102" y="63"/>
                  </a:lnTo>
                  <a:lnTo>
                    <a:pt x="1138" y="63"/>
                  </a:lnTo>
                  <a:lnTo>
                    <a:pt x="1138" y="72"/>
                  </a:lnTo>
                  <a:lnTo>
                    <a:pt x="1138" y="81"/>
                  </a:lnTo>
                  <a:lnTo>
                    <a:pt x="1148" y="90"/>
                  </a:lnTo>
                  <a:lnTo>
                    <a:pt x="1148" y="99"/>
                  </a:lnTo>
                  <a:lnTo>
                    <a:pt x="1156" y="108"/>
                  </a:lnTo>
                  <a:lnTo>
                    <a:pt x="1165" y="117"/>
                  </a:lnTo>
                  <a:lnTo>
                    <a:pt x="1165" y="127"/>
                  </a:lnTo>
                  <a:lnTo>
                    <a:pt x="1211" y="117"/>
                  </a:lnTo>
                  <a:lnTo>
                    <a:pt x="1247" y="108"/>
                  </a:lnTo>
                  <a:lnTo>
                    <a:pt x="1292" y="90"/>
                  </a:lnTo>
                  <a:lnTo>
                    <a:pt x="1319" y="63"/>
                  </a:lnTo>
                  <a:lnTo>
                    <a:pt x="1355" y="44"/>
                  </a:lnTo>
                  <a:lnTo>
                    <a:pt x="1391" y="26"/>
                  </a:lnTo>
                  <a:lnTo>
                    <a:pt x="1436" y="9"/>
                  </a:lnTo>
                  <a:lnTo>
                    <a:pt x="1472" y="0"/>
                  </a:lnTo>
                  <a:lnTo>
                    <a:pt x="1481" y="63"/>
                  </a:lnTo>
                  <a:close/>
                </a:path>
              </a:pathLst>
            </a:custGeom>
            <a:solidFill>
              <a:srgbClr val="CC6633"/>
            </a:solidFill>
            <a:ln w="9525">
              <a:noFill/>
              <a:round/>
              <a:headEnd/>
              <a:tailEnd/>
            </a:ln>
          </p:spPr>
          <p:txBody>
            <a:bodyPr>
              <a:prstTxWarp prst="textNoShape">
                <a:avLst/>
              </a:prstTxWarp>
            </a:bodyPr>
            <a:lstStyle/>
            <a:p>
              <a:endParaRPr lang="en-US"/>
            </a:p>
          </p:txBody>
        </p:sp>
        <p:sp>
          <p:nvSpPr>
            <p:cNvPr id="47391" name="Freeform 277"/>
            <p:cNvSpPr>
              <a:spLocks noChangeAspect="1"/>
            </p:cNvSpPr>
            <p:nvPr/>
          </p:nvSpPr>
          <p:spPr bwMode="auto">
            <a:xfrm>
              <a:off x="1566" y="3315"/>
              <a:ext cx="2" cy="2"/>
            </a:xfrm>
            <a:custGeom>
              <a:avLst/>
              <a:gdLst>
                <a:gd name="T0" fmla="*/ 18 w 18"/>
                <a:gd name="T1" fmla="*/ 9 h 18"/>
                <a:gd name="T2" fmla="*/ 18 w 18"/>
                <a:gd name="T3" fmla="*/ 18 h 18"/>
                <a:gd name="T4" fmla="*/ 0 w 18"/>
                <a:gd name="T5" fmla="*/ 0 h 18"/>
                <a:gd name="T6" fmla="*/ 10 w 18"/>
                <a:gd name="T7" fmla="*/ 0 h 18"/>
                <a:gd name="T8" fmla="*/ 18 w 18"/>
                <a:gd name="T9" fmla="*/ 9 h 18"/>
                <a:gd name="T10" fmla="*/ 0 60000 65536"/>
                <a:gd name="T11" fmla="*/ 0 60000 65536"/>
                <a:gd name="T12" fmla="*/ 0 60000 65536"/>
                <a:gd name="T13" fmla="*/ 0 60000 65536"/>
                <a:gd name="T14" fmla="*/ 0 60000 65536"/>
                <a:gd name="T15" fmla="*/ 0 w 18"/>
                <a:gd name="T16" fmla="*/ 0 h 18"/>
                <a:gd name="T17" fmla="*/ 18 w 18"/>
                <a:gd name="T18" fmla="*/ 18 h 18"/>
              </a:gdLst>
              <a:ahLst/>
              <a:cxnLst>
                <a:cxn ang="T10">
                  <a:pos x="T0" y="T1"/>
                </a:cxn>
                <a:cxn ang="T11">
                  <a:pos x="T2" y="T3"/>
                </a:cxn>
                <a:cxn ang="T12">
                  <a:pos x="T4" y="T5"/>
                </a:cxn>
                <a:cxn ang="T13">
                  <a:pos x="T6" y="T7"/>
                </a:cxn>
                <a:cxn ang="T14">
                  <a:pos x="T8" y="T9"/>
                </a:cxn>
              </a:cxnLst>
              <a:rect l="T15" t="T16" r="T17" b="T18"/>
              <a:pathLst>
                <a:path w="18" h="18">
                  <a:moveTo>
                    <a:pt x="18" y="9"/>
                  </a:moveTo>
                  <a:lnTo>
                    <a:pt x="18" y="18"/>
                  </a:lnTo>
                  <a:lnTo>
                    <a:pt x="0" y="0"/>
                  </a:lnTo>
                  <a:lnTo>
                    <a:pt x="10" y="0"/>
                  </a:lnTo>
                  <a:lnTo>
                    <a:pt x="18" y="9"/>
                  </a:lnTo>
                  <a:close/>
                </a:path>
              </a:pathLst>
            </a:custGeom>
            <a:solidFill>
              <a:srgbClr val="FFFFFF"/>
            </a:solidFill>
            <a:ln w="9525">
              <a:noFill/>
              <a:round/>
              <a:headEnd/>
              <a:tailEnd/>
            </a:ln>
          </p:spPr>
          <p:txBody>
            <a:bodyPr>
              <a:prstTxWarp prst="textNoShape">
                <a:avLst/>
              </a:prstTxWarp>
            </a:bodyPr>
            <a:lstStyle/>
            <a:p>
              <a:endParaRPr lang="en-US"/>
            </a:p>
          </p:txBody>
        </p:sp>
        <p:sp>
          <p:nvSpPr>
            <p:cNvPr id="47392" name="Freeform 278"/>
            <p:cNvSpPr>
              <a:spLocks noChangeAspect="1"/>
            </p:cNvSpPr>
            <p:nvPr/>
          </p:nvSpPr>
          <p:spPr bwMode="auto">
            <a:xfrm>
              <a:off x="1034" y="2777"/>
              <a:ext cx="209" cy="204"/>
            </a:xfrm>
            <a:custGeom>
              <a:avLst/>
              <a:gdLst>
                <a:gd name="T0" fmla="*/ 1977 w 2095"/>
                <a:gd name="T1" fmla="*/ 596 h 2044"/>
                <a:gd name="T2" fmla="*/ 2068 w 2095"/>
                <a:gd name="T3" fmla="*/ 760 h 2044"/>
                <a:gd name="T4" fmla="*/ 2068 w 2095"/>
                <a:gd name="T5" fmla="*/ 813 h 2044"/>
                <a:gd name="T6" fmla="*/ 1851 w 2095"/>
                <a:gd name="T7" fmla="*/ 778 h 2044"/>
                <a:gd name="T8" fmla="*/ 1716 w 2095"/>
                <a:gd name="T9" fmla="*/ 1084 h 2044"/>
                <a:gd name="T10" fmla="*/ 1689 w 2095"/>
                <a:gd name="T11" fmla="*/ 1021 h 2044"/>
                <a:gd name="T12" fmla="*/ 1653 w 2095"/>
                <a:gd name="T13" fmla="*/ 958 h 2044"/>
                <a:gd name="T14" fmla="*/ 1535 w 2095"/>
                <a:gd name="T15" fmla="*/ 1275 h 2044"/>
                <a:gd name="T16" fmla="*/ 1391 w 2095"/>
                <a:gd name="T17" fmla="*/ 1220 h 2044"/>
                <a:gd name="T18" fmla="*/ 1292 w 2095"/>
                <a:gd name="T19" fmla="*/ 1284 h 2044"/>
                <a:gd name="T20" fmla="*/ 1228 w 2095"/>
                <a:gd name="T21" fmla="*/ 1175 h 2044"/>
                <a:gd name="T22" fmla="*/ 1210 w 2095"/>
                <a:gd name="T23" fmla="*/ 1167 h 2044"/>
                <a:gd name="T24" fmla="*/ 1238 w 2095"/>
                <a:gd name="T25" fmla="*/ 1256 h 2044"/>
                <a:gd name="T26" fmla="*/ 1228 w 2095"/>
                <a:gd name="T27" fmla="*/ 1284 h 2044"/>
                <a:gd name="T28" fmla="*/ 1193 w 2095"/>
                <a:gd name="T29" fmla="*/ 1238 h 2044"/>
                <a:gd name="T30" fmla="*/ 1183 w 2095"/>
                <a:gd name="T31" fmla="*/ 1537 h 2044"/>
                <a:gd name="T32" fmla="*/ 1165 w 2095"/>
                <a:gd name="T33" fmla="*/ 1600 h 2044"/>
                <a:gd name="T34" fmla="*/ 1084 w 2095"/>
                <a:gd name="T35" fmla="*/ 1420 h 2044"/>
                <a:gd name="T36" fmla="*/ 1057 w 2095"/>
                <a:gd name="T37" fmla="*/ 1609 h 2044"/>
                <a:gd name="T38" fmla="*/ 1029 w 2095"/>
                <a:gd name="T39" fmla="*/ 1690 h 2044"/>
                <a:gd name="T40" fmla="*/ 903 w 2095"/>
                <a:gd name="T41" fmla="*/ 1455 h 2044"/>
                <a:gd name="T42" fmla="*/ 795 w 2095"/>
                <a:gd name="T43" fmla="*/ 1690 h 2044"/>
                <a:gd name="T44" fmla="*/ 669 w 2095"/>
                <a:gd name="T45" fmla="*/ 1483 h 2044"/>
                <a:gd name="T46" fmla="*/ 687 w 2095"/>
                <a:gd name="T47" fmla="*/ 1736 h 2044"/>
                <a:gd name="T48" fmla="*/ 687 w 2095"/>
                <a:gd name="T49" fmla="*/ 1935 h 2044"/>
                <a:gd name="T50" fmla="*/ 624 w 2095"/>
                <a:gd name="T51" fmla="*/ 1700 h 2044"/>
                <a:gd name="T52" fmla="*/ 560 w 2095"/>
                <a:gd name="T53" fmla="*/ 1935 h 2044"/>
                <a:gd name="T54" fmla="*/ 506 w 2095"/>
                <a:gd name="T55" fmla="*/ 1862 h 2044"/>
                <a:gd name="T56" fmla="*/ 452 w 2095"/>
                <a:gd name="T57" fmla="*/ 1763 h 2044"/>
                <a:gd name="T58" fmla="*/ 389 w 2095"/>
                <a:gd name="T59" fmla="*/ 1609 h 2044"/>
                <a:gd name="T60" fmla="*/ 280 w 2095"/>
                <a:gd name="T61" fmla="*/ 1501 h 2044"/>
                <a:gd name="T62" fmla="*/ 118 w 2095"/>
                <a:gd name="T63" fmla="*/ 1428 h 2044"/>
                <a:gd name="T64" fmla="*/ 9 w 2095"/>
                <a:gd name="T65" fmla="*/ 1347 h 2044"/>
                <a:gd name="T66" fmla="*/ 136 w 2095"/>
                <a:gd name="T67" fmla="*/ 1319 h 2044"/>
                <a:gd name="T68" fmla="*/ 253 w 2095"/>
                <a:gd name="T69" fmla="*/ 1329 h 2044"/>
                <a:gd name="T70" fmla="*/ 326 w 2095"/>
                <a:gd name="T71" fmla="*/ 1365 h 2044"/>
                <a:gd name="T72" fmla="*/ 361 w 2095"/>
                <a:gd name="T73" fmla="*/ 1319 h 2044"/>
                <a:gd name="T74" fmla="*/ 244 w 2095"/>
                <a:gd name="T75" fmla="*/ 1266 h 2044"/>
                <a:gd name="T76" fmla="*/ 181 w 2095"/>
                <a:gd name="T77" fmla="*/ 1230 h 2044"/>
                <a:gd name="T78" fmla="*/ 308 w 2095"/>
                <a:gd name="T79" fmla="*/ 1167 h 2044"/>
                <a:gd name="T80" fmla="*/ 425 w 2095"/>
                <a:gd name="T81" fmla="*/ 1076 h 2044"/>
                <a:gd name="T82" fmla="*/ 560 w 2095"/>
                <a:gd name="T83" fmla="*/ 995 h 2044"/>
                <a:gd name="T84" fmla="*/ 732 w 2095"/>
                <a:gd name="T85" fmla="*/ 877 h 2044"/>
                <a:gd name="T86" fmla="*/ 1029 w 2095"/>
                <a:gd name="T87" fmla="*/ 669 h 2044"/>
                <a:gd name="T88" fmla="*/ 1256 w 2095"/>
                <a:gd name="T89" fmla="*/ 479 h 2044"/>
                <a:gd name="T90" fmla="*/ 1301 w 2095"/>
                <a:gd name="T91" fmla="*/ 434 h 2044"/>
                <a:gd name="T92" fmla="*/ 1391 w 2095"/>
                <a:gd name="T93" fmla="*/ 361 h 2044"/>
                <a:gd name="T94" fmla="*/ 1554 w 2095"/>
                <a:gd name="T95" fmla="*/ 217 h 2044"/>
                <a:gd name="T96" fmla="*/ 1671 w 2095"/>
                <a:gd name="T97" fmla="*/ 72 h 2044"/>
                <a:gd name="T98" fmla="*/ 1698 w 2095"/>
                <a:gd name="T99" fmla="*/ 27 h 2044"/>
                <a:gd name="T100" fmla="*/ 1743 w 2095"/>
                <a:gd name="T101" fmla="*/ 63 h 2044"/>
                <a:gd name="T102" fmla="*/ 1833 w 2095"/>
                <a:gd name="T103" fmla="*/ 298 h 2044"/>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2095"/>
                <a:gd name="T157" fmla="*/ 0 h 2044"/>
                <a:gd name="T158" fmla="*/ 2095 w 2095"/>
                <a:gd name="T159" fmla="*/ 2044 h 2044"/>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2095" h="2044">
                  <a:moveTo>
                    <a:pt x="1942" y="452"/>
                  </a:moveTo>
                  <a:lnTo>
                    <a:pt x="1951" y="497"/>
                  </a:lnTo>
                  <a:lnTo>
                    <a:pt x="1959" y="543"/>
                  </a:lnTo>
                  <a:lnTo>
                    <a:pt x="1977" y="596"/>
                  </a:lnTo>
                  <a:lnTo>
                    <a:pt x="1996" y="651"/>
                  </a:lnTo>
                  <a:lnTo>
                    <a:pt x="2014" y="696"/>
                  </a:lnTo>
                  <a:lnTo>
                    <a:pt x="2041" y="732"/>
                  </a:lnTo>
                  <a:lnTo>
                    <a:pt x="2068" y="760"/>
                  </a:lnTo>
                  <a:lnTo>
                    <a:pt x="2095" y="768"/>
                  </a:lnTo>
                  <a:lnTo>
                    <a:pt x="2095" y="786"/>
                  </a:lnTo>
                  <a:lnTo>
                    <a:pt x="2086" y="805"/>
                  </a:lnTo>
                  <a:lnTo>
                    <a:pt x="2068" y="813"/>
                  </a:lnTo>
                  <a:lnTo>
                    <a:pt x="2041" y="823"/>
                  </a:lnTo>
                  <a:lnTo>
                    <a:pt x="1987" y="823"/>
                  </a:lnTo>
                  <a:lnTo>
                    <a:pt x="1924" y="805"/>
                  </a:lnTo>
                  <a:lnTo>
                    <a:pt x="1851" y="778"/>
                  </a:lnTo>
                  <a:lnTo>
                    <a:pt x="1788" y="742"/>
                  </a:lnTo>
                  <a:lnTo>
                    <a:pt x="1743" y="705"/>
                  </a:lnTo>
                  <a:lnTo>
                    <a:pt x="1716" y="669"/>
                  </a:lnTo>
                  <a:lnTo>
                    <a:pt x="1716" y="1084"/>
                  </a:lnTo>
                  <a:lnTo>
                    <a:pt x="1716" y="1076"/>
                  </a:lnTo>
                  <a:lnTo>
                    <a:pt x="1707" y="1058"/>
                  </a:lnTo>
                  <a:lnTo>
                    <a:pt x="1698" y="1040"/>
                  </a:lnTo>
                  <a:lnTo>
                    <a:pt x="1689" y="1021"/>
                  </a:lnTo>
                  <a:lnTo>
                    <a:pt x="1671" y="1003"/>
                  </a:lnTo>
                  <a:lnTo>
                    <a:pt x="1661" y="985"/>
                  </a:lnTo>
                  <a:lnTo>
                    <a:pt x="1653" y="967"/>
                  </a:lnTo>
                  <a:lnTo>
                    <a:pt x="1653" y="958"/>
                  </a:lnTo>
                  <a:lnTo>
                    <a:pt x="1653" y="1311"/>
                  </a:lnTo>
                  <a:lnTo>
                    <a:pt x="1617" y="1302"/>
                  </a:lnTo>
                  <a:lnTo>
                    <a:pt x="1580" y="1293"/>
                  </a:lnTo>
                  <a:lnTo>
                    <a:pt x="1535" y="1275"/>
                  </a:lnTo>
                  <a:lnTo>
                    <a:pt x="1499" y="1256"/>
                  </a:lnTo>
                  <a:lnTo>
                    <a:pt x="1463" y="1238"/>
                  </a:lnTo>
                  <a:lnTo>
                    <a:pt x="1427" y="1230"/>
                  </a:lnTo>
                  <a:lnTo>
                    <a:pt x="1391" y="1220"/>
                  </a:lnTo>
                  <a:lnTo>
                    <a:pt x="1373" y="1212"/>
                  </a:lnTo>
                  <a:lnTo>
                    <a:pt x="1373" y="1311"/>
                  </a:lnTo>
                  <a:lnTo>
                    <a:pt x="1327" y="1302"/>
                  </a:lnTo>
                  <a:lnTo>
                    <a:pt x="1292" y="1284"/>
                  </a:lnTo>
                  <a:lnTo>
                    <a:pt x="1274" y="1266"/>
                  </a:lnTo>
                  <a:lnTo>
                    <a:pt x="1256" y="1238"/>
                  </a:lnTo>
                  <a:lnTo>
                    <a:pt x="1238" y="1202"/>
                  </a:lnTo>
                  <a:lnTo>
                    <a:pt x="1228" y="1175"/>
                  </a:lnTo>
                  <a:lnTo>
                    <a:pt x="1219" y="1149"/>
                  </a:lnTo>
                  <a:lnTo>
                    <a:pt x="1210" y="1121"/>
                  </a:lnTo>
                  <a:lnTo>
                    <a:pt x="1210" y="1139"/>
                  </a:lnTo>
                  <a:lnTo>
                    <a:pt x="1210" y="1167"/>
                  </a:lnTo>
                  <a:lnTo>
                    <a:pt x="1219" y="1184"/>
                  </a:lnTo>
                  <a:lnTo>
                    <a:pt x="1228" y="1212"/>
                  </a:lnTo>
                  <a:lnTo>
                    <a:pt x="1228" y="1238"/>
                  </a:lnTo>
                  <a:lnTo>
                    <a:pt x="1238" y="1256"/>
                  </a:lnTo>
                  <a:lnTo>
                    <a:pt x="1238" y="1284"/>
                  </a:lnTo>
                  <a:lnTo>
                    <a:pt x="1238" y="1311"/>
                  </a:lnTo>
                  <a:lnTo>
                    <a:pt x="1238" y="1293"/>
                  </a:lnTo>
                  <a:lnTo>
                    <a:pt x="1228" y="1284"/>
                  </a:lnTo>
                  <a:lnTo>
                    <a:pt x="1219" y="1275"/>
                  </a:lnTo>
                  <a:lnTo>
                    <a:pt x="1210" y="1256"/>
                  </a:lnTo>
                  <a:lnTo>
                    <a:pt x="1201" y="1248"/>
                  </a:lnTo>
                  <a:lnTo>
                    <a:pt x="1193" y="1238"/>
                  </a:lnTo>
                  <a:lnTo>
                    <a:pt x="1183" y="1220"/>
                  </a:lnTo>
                  <a:lnTo>
                    <a:pt x="1175" y="1212"/>
                  </a:lnTo>
                  <a:lnTo>
                    <a:pt x="1183" y="1392"/>
                  </a:lnTo>
                  <a:lnTo>
                    <a:pt x="1183" y="1537"/>
                  </a:lnTo>
                  <a:lnTo>
                    <a:pt x="1193" y="1627"/>
                  </a:lnTo>
                  <a:lnTo>
                    <a:pt x="1193" y="1673"/>
                  </a:lnTo>
                  <a:lnTo>
                    <a:pt x="1183" y="1663"/>
                  </a:lnTo>
                  <a:lnTo>
                    <a:pt x="1165" y="1600"/>
                  </a:lnTo>
                  <a:lnTo>
                    <a:pt x="1129" y="1465"/>
                  </a:lnTo>
                  <a:lnTo>
                    <a:pt x="1084" y="1275"/>
                  </a:lnTo>
                  <a:lnTo>
                    <a:pt x="1084" y="1374"/>
                  </a:lnTo>
                  <a:lnTo>
                    <a:pt x="1084" y="1420"/>
                  </a:lnTo>
                  <a:lnTo>
                    <a:pt x="1075" y="1465"/>
                  </a:lnTo>
                  <a:lnTo>
                    <a:pt x="1075" y="1519"/>
                  </a:lnTo>
                  <a:lnTo>
                    <a:pt x="1066" y="1564"/>
                  </a:lnTo>
                  <a:lnTo>
                    <a:pt x="1057" y="1609"/>
                  </a:lnTo>
                  <a:lnTo>
                    <a:pt x="1057" y="1655"/>
                  </a:lnTo>
                  <a:lnTo>
                    <a:pt x="1057" y="1708"/>
                  </a:lnTo>
                  <a:lnTo>
                    <a:pt x="1048" y="1754"/>
                  </a:lnTo>
                  <a:lnTo>
                    <a:pt x="1029" y="1690"/>
                  </a:lnTo>
                  <a:lnTo>
                    <a:pt x="993" y="1627"/>
                  </a:lnTo>
                  <a:lnTo>
                    <a:pt x="966" y="1573"/>
                  </a:lnTo>
                  <a:lnTo>
                    <a:pt x="940" y="1510"/>
                  </a:lnTo>
                  <a:lnTo>
                    <a:pt x="903" y="1455"/>
                  </a:lnTo>
                  <a:lnTo>
                    <a:pt x="867" y="1410"/>
                  </a:lnTo>
                  <a:lnTo>
                    <a:pt x="831" y="1365"/>
                  </a:lnTo>
                  <a:lnTo>
                    <a:pt x="795" y="1338"/>
                  </a:lnTo>
                  <a:lnTo>
                    <a:pt x="795" y="1690"/>
                  </a:lnTo>
                  <a:lnTo>
                    <a:pt x="732" y="1554"/>
                  </a:lnTo>
                  <a:lnTo>
                    <a:pt x="687" y="1491"/>
                  </a:lnTo>
                  <a:lnTo>
                    <a:pt x="677" y="1483"/>
                  </a:lnTo>
                  <a:lnTo>
                    <a:pt x="669" y="1483"/>
                  </a:lnTo>
                  <a:lnTo>
                    <a:pt x="669" y="1501"/>
                  </a:lnTo>
                  <a:lnTo>
                    <a:pt x="669" y="1528"/>
                  </a:lnTo>
                  <a:lnTo>
                    <a:pt x="677" y="1618"/>
                  </a:lnTo>
                  <a:lnTo>
                    <a:pt x="687" y="1736"/>
                  </a:lnTo>
                  <a:lnTo>
                    <a:pt x="695" y="1880"/>
                  </a:lnTo>
                  <a:lnTo>
                    <a:pt x="705" y="2044"/>
                  </a:lnTo>
                  <a:lnTo>
                    <a:pt x="695" y="1998"/>
                  </a:lnTo>
                  <a:lnTo>
                    <a:pt x="687" y="1935"/>
                  </a:lnTo>
                  <a:lnTo>
                    <a:pt x="669" y="1880"/>
                  </a:lnTo>
                  <a:lnTo>
                    <a:pt x="650" y="1808"/>
                  </a:lnTo>
                  <a:lnTo>
                    <a:pt x="632" y="1754"/>
                  </a:lnTo>
                  <a:lnTo>
                    <a:pt x="624" y="1700"/>
                  </a:lnTo>
                  <a:lnTo>
                    <a:pt x="614" y="1673"/>
                  </a:lnTo>
                  <a:lnTo>
                    <a:pt x="606" y="1655"/>
                  </a:lnTo>
                  <a:lnTo>
                    <a:pt x="578" y="1943"/>
                  </a:lnTo>
                  <a:lnTo>
                    <a:pt x="560" y="1935"/>
                  </a:lnTo>
                  <a:lnTo>
                    <a:pt x="551" y="1916"/>
                  </a:lnTo>
                  <a:lnTo>
                    <a:pt x="533" y="1898"/>
                  </a:lnTo>
                  <a:lnTo>
                    <a:pt x="524" y="1880"/>
                  </a:lnTo>
                  <a:lnTo>
                    <a:pt x="506" y="1862"/>
                  </a:lnTo>
                  <a:lnTo>
                    <a:pt x="488" y="1844"/>
                  </a:lnTo>
                  <a:lnTo>
                    <a:pt x="479" y="1817"/>
                  </a:lnTo>
                  <a:lnTo>
                    <a:pt x="460" y="1799"/>
                  </a:lnTo>
                  <a:lnTo>
                    <a:pt x="452" y="1763"/>
                  </a:lnTo>
                  <a:lnTo>
                    <a:pt x="442" y="1718"/>
                  </a:lnTo>
                  <a:lnTo>
                    <a:pt x="425" y="1681"/>
                  </a:lnTo>
                  <a:lnTo>
                    <a:pt x="407" y="1645"/>
                  </a:lnTo>
                  <a:lnTo>
                    <a:pt x="389" y="1609"/>
                  </a:lnTo>
                  <a:lnTo>
                    <a:pt x="361" y="1582"/>
                  </a:lnTo>
                  <a:lnTo>
                    <a:pt x="343" y="1546"/>
                  </a:lnTo>
                  <a:lnTo>
                    <a:pt x="316" y="1519"/>
                  </a:lnTo>
                  <a:lnTo>
                    <a:pt x="280" y="1501"/>
                  </a:lnTo>
                  <a:lnTo>
                    <a:pt x="235" y="1473"/>
                  </a:lnTo>
                  <a:lnTo>
                    <a:pt x="199" y="1455"/>
                  </a:lnTo>
                  <a:lnTo>
                    <a:pt x="154" y="1447"/>
                  </a:lnTo>
                  <a:lnTo>
                    <a:pt x="118" y="1428"/>
                  </a:lnTo>
                  <a:lnTo>
                    <a:pt x="73" y="1420"/>
                  </a:lnTo>
                  <a:lnTo>
                    <a:pt x="37" y="1402"/>
                  </a:lnTo>
                  <a:lnTo>
                    <a:pt x="0" y="1384"/>
                  </a:lnTo>
                  <a:lnTo>
                    <a:pt x="9" y="1347"/>
                  </a:lnTo>
                  <a:lnTo>
                    <a:pt x="37" y="1329"/>
                  </a:lnTo>
                  <a:lnTo>
                    <a:pt x="63" y="1319"/>
                  </a:lnTo>
                  <a:lnTo>
                    <a:pt x="100" y="1319"/>
                  </a:lnTo>
                  <a:lnTo>
                    <a:pt x="136" y="1319"/>
                  </a:lnTo>
                  <a:lnTo>
                    <a:pt x="163" y="1329"/>
                  </a:lnTo>
                  <a:lnTo>
                    <a:pt x="199" y="1329"/>
                  </a:lnTo>
                  <a:lnTo>
                    <a:pt x="235" y="1329"/>
                  </a:lnTo>
                  <a:lnTo>
                    <a:pt x="253" y="1329"/>
                  </a:lnTo>
                  <a:lnTo>
                    <a:pt x="271" y="1338"/>
                  </a:lnTo>
                  <a:lnTo>
                    <a:pt x="290" y="1347"/>
                  </a:lnTo>
                  <a:lnTo>
                    <a:pt x="308" y="1356"/>
                  </a:lnTo>
                  <a:lnTo>
                    <a:pt x="326" y="1365"/>
                  </a:lnTo>
                  <a:lnTo>
                    <a:pt x="343" y="1365"/>
                  </a:lnTo>
                  <a:lnTo>
                    <a:pt x="361" y="1356"/>
                  </a:lnTo>
                  <a:lnTo>
                    <a:pt x="379" y="1347"/>
                  </a:lnTo>
                  <a:lnTo>
                    <a:pt x="361" y="1319"/>
                  </a:lnTo>
                  <a:lnTo>
                    <a:pt x="334" y="1302"/>
                  </a:lnTo>
                  <a:lnTo>
                    <a:pt x="308" y="1284"/>
                  </a:lnTo>
                  <a:lnTo>
                    <a:pt x="280" y="1275"/>
                  </a:lnTo>
                  <a:lnTo>
                    <a:pt x="244" y="1266"/>
                  </a:lnTo>
                  <a:lnTo>
                    <a:pt x="217" y="1256"/>
                  </a:lnTo>
                  <a:lnTo>
                    <a:pt x="181" y="1256"/>
                  </a:lnTo>
                  <a:lnTo>
                    <a:pt x="154" y="1248"/>
                  </a:lnTo>
                  <a:lnTo>
                    <a:pt x="181" y="1230"/>
                  </a:lnTo>
                  <a:lnTo>
                    <a:pt x="208" y="1212"/>
                  </a:lnTo>
                  <a:lnTo>
                    <a:pt x="244" y="1193"/>
                  </a:lnTo>
                  <a:lnTo>
                    <a:pt x="271" y="1184"/>
                  </a:lnTo>
                  <a:lnTo>
                    <a:pt x="308" y="1167"/>
                  </a:lnTo>
                  <a:lnTo>
                    <a:pt x="343" y="1149"/>
                  </a:lnTo>
                  <a:lnTo>
                    <a:pt x="371" y="1121"/>
                  </a:lnTo>
                  <a:lnTo>
                    <a:pt x="389" y="1094"/>
                  </a:lnTo>
                  <a:lnTo>
                    <a:pt x="425" y="1076"/>
                  </a:lnTo>
                  <a:lnTo>
                    <a:pt x="460" y="1058"/>
                  </a:lnTo>
                  <a:lnTo>
                    <a:pt x="497" y="1040"/>
                  </a:lnTo>
                  <a:lnTo>
                    <a:pt x="524" y="1021"/>
                  </a:lnTo>
                  <a:lnTo>
                    <a:pt x="560" y="995"/>
                  </a:lnTo>
                  <a:lnTo>
                    <a:pt x="587" y="977"/>
                  </a:lnTo>
                  <a:lnTo>
                    <a:pt x="624" y="949"/>
                  </a:lnTo>
                  <a:lnTo>
                    <a:pt x="659" y="931"/>
                  </a:lnTo>
                  <a:lnTo>
                    <a:pt x="732" y="877"/>
                  </a:lnTo>
                  <a:lnTo>
                    <a:pt x="804" y="823"/>
                  </a:lnTo>
                  <a:lnTo>
                    <a:pt x="885" y="768"/>
                  </a:lnTo>
                  <a:lnTo>
                    <a:pt x="958" y="723"/>
                  </a:lnTo>
                  <a:lnTo>
                    <a:pt x="1029" y="669"/>
                  </a:lnTo>
                  <a:lnTo>
                    <a:pt x="1102" y="615"/>
                  </a:lnTo>
                  <a:lnTo>
                    <a:pt x="1175" y="552"/>
                  </a:lnTo>
                  <a:lnTo>
                    <a:pt x="1238" y="479"/>
                  </a:lnTo>
                  <a:lnTo>
                    <a:pt x="1256" y="479"/>
                  </a:lnTo>
                  <a:lnTo>
                    <a:pt x="1264" y="470"/>
                  </a:lnTo>
                  <a:lnTo>
                    <a:pt x="1282" y="461"/>
                  </a:lnTo>
                  <a:lnTo>
                    <a:pt x="1292" y="443"/>
                  </a:lnTo>
                  <a:lnTo>
                    <a:pt x="1301" y="434"/>
                  </a:lnTo>
                  <a:lnTo>
                    <a:pt x="1319" y="416"/>
                  </a:lnTo>
                  <a:lnTo>
                    <a:pt x="1327" y="407"/>
                  </a:lnTo>
                  <a:lnTo>
                    <a:pt x="1355" y="407"/>
                  </a:lnTo>
                  <a:lnTo>
                    <a:pt x="1391" y="361"/>
                  </a:lnTo>
                  <a:lnTo>
                    <a:pt x="1427" y="325"/>
                  </a:lnTo>
                  <a:lnTo>
                    <a:pt x="1472" y="290"/>
                  </a:lnTo>
                  <a:lnTo>
                    <a:pt x="1509" y="254"/>
                  </a:lnTo>
                  <a:lnTo>
                    <a:pt x="1554" y="217"/>
                  </a:lnTo>
                  <a:lnTo>
                    <a:pt x="1590" y="181"/>
                  </a:lnTo>
                  <a:lnTo>
                    <a:pt x="1635" y="136"/>
                  </a:lnTo>
                  <a:lnTo>
                    <a:pt x="1671" y="90"/>
                  </a:lnTo>
                  <a:lnTo>
                    <a:pt x="1671" y="72"/>
                  </a:lnTo>
                  <a:lnTo>
                    <a:pt x="1680" y="63"/>
                  </a:lnTo>
                  <a:lnTo>
                    <a:pt x="1680" y="55"/>
                  </a:lnTo>
                  <a:lnTo>
                    <a:pt x="1689" y="37"/>
                  </a:lnTo>
                  <a:lnTo>
                    <a:pt x="1698" y="27"/>
                  </a:lnTo>
                  <a:lnTo>
                    <a:pt x="1707" y="19"/>
                  </a:lnTo>
                  <a:lnTo>
                    <a:pt x="1716" y="9"/>
                  </a:lnTo>
                  <a:lnTo>
                    <a:pt x="1725" y="0"/>
                  </a:lnTo>
                  <a:lnTo>
                    <a:pt x="1743" y="63"/>
                  </a:lnTo>
                  <a:lnTo>
                    <a:pt x="1761" y="126"/>
                  </a:lnTo>
                  <a:lnTo>
                    <a:pt x="1788" y="189"/>
                  </a:lnTo>
                  <a:lnTo>
                    <a:pt x="1807" y="244"/>
                  </a:lnTo>
                  <a:lnTo>
                    <a:pt x="1833" y="298"/>
                  </a:lnTo>
                  <a:lnTo>
                    <a:pt x="1870" y="353"/>
                  </a:lnTo>
                  <a:lnTo>
                    <a:pt x="1906" y="407"/>
                  </a:lnTo>
                  <a:lnTo>
                    <a:pt x="1942" y="452"/>
                  </a:lnTo>
                  <a:close/>
                </a:path>
              </a:pathLst>
            </a:custGeom>
            <a:solidFill>
              <a:srgbClr val="FFCC99"/>
            </a:solidFill>
            <a:ln w="9525">
              <a:noFill/>
              <a:round/>
              <a:headEnd/>
              <a:tailEnd/>
            </a:ln>
          </p:spPr>
          <p:txBody>
            <a:bodyPr>
              <a:prstTxWarp prst="textNoShape">
                <a:avLst/>
              </a:prstTxWarp>
            </a:bodyPr>
            <a:lstStyle/>
            <a:p>
              <a:endParaRPr lang="en-US"/>
            </a:p>
          </p:txBody>
        </p:sp>
        <p:sp>
          <p:nvSpPr>
            <p:cNvPr id="47393" name="Freeform 279"/>
            <p:cNvSpPr>
              <a:spLocks noChangeAspect="1"/>
            </p:cNvSpPr>
            <p:nvPr/>
          </p:nvSpPr>
          <p:spPr bwMode="auto">
            <a:xfrm>
              <a:off x="1079" y="3263"/>
              <a:ext cx="560" cy="186"/>
            </a:xfrm>
            <a:custGeom>
              <a:avLst/>
              <a:gdLst>
                <a:gd name="T0" fmla="*/ 4713 w 5607"/>
                <a:gd name="T1" fmla="*/ 81 h 1863"/>
                <a:gd name="T2" fmla="*/ 3548 w 5607"/>
                <a:gd name="T3" fmla="*/ 308 h 1863"/>
                <a:gd name="T4" fmla="*/ 2663 w 5607"/>
                <a:gd name="T5" fmla="*/ 417 h 1863"/>
                <a:gd name="T6" fmla="*/ 2492 w 5607"/>
                <a:gd name="T7" fmla="*/ 615 h 1863"/>
                <a:gd name="T8" fmla="*/ 2221 w 5607"/>
                <a:gd name="T9" fmla="*/ 895 h 1863"/>
                <a:gd name="T10" fmla="*/ 1634 w 5607"/>
                <a:gd name="T11" fmla="*/ 994 h 1863"/>
                <a:gd name="T12" fmla="*/ 830 w 5607"/>
                <a:gd name="T13" fmla="*/ 950 h 1863"/>
                <a:gd name="T14" fmla="*/ 352 w 5607"/>
                <a:gd name="T15" fmla="*/ 759 h 1863"/>
                <a:gd name="T16" fmla="*/ 298 w 5607"/>
                <a:gd name="T17" fmla="*/ 669 h 1863"/>
                <a:gd name="T18" fmla="*/ 235 w 5607"/>
                <a:gd name="T19" fmla="*/ 733 h 1863"/>
                <a:gd name="T20" fmla="*/ 198 w 5607"/>
                <a:gd name="T21" fmla="*/ 804 h 1863"/>
                <a:gd name="T22" fmla="*/ 144 w 5607"/>
                <a:gd name="T23" fmla="*/ 859 h 1863"/>
                <a:gd name="T24" fmla="*/ 27 w 5607"/>
                <a:gd name="T25" fmla="*/ 1112 h 1863"/>
                <a:gd name="T26" fmla="*/ 8 w 5607"/>
                <a:gd name="T27" fmla="*/ 1420 h 1863"/>
                <a:gd name="T28" fmla="*/ 135 w 5607"/>
                <a:gd name="T29" fmla="*/ 1610 h 1863"/>
                <a:gd name="T30" fmla="*/ 217 w 5607"/>
                <a:gd name="T31" fmla="*/ 1464 h 1863"/>
                <a:gd name="T32" fmla="*/ 379 w 5607"/>
                <a:gd name="T33" fmla="*/ 1175 h 1863"/>
                <a:gd name="T34" fmla="*/ 451 w 5607"/>
                <a:gd name="T35" fmla="*/ 1158 h 1863"/>
                <a:gd name="T36" fmla="*/ 488 w 5607"/>
                <a:gd name="T37" fmla="*/ 1193 h 1863"/>
                <a:gd name="T38" fmla="*/ 424 w 5607"/>
                <a:gd name="T39" fmla="*/ 1211 h 1863"/>
                <a:gd name="T40" fmla="*/ 324 w 5607"/>
                <a:gd name="T41" fmla="*/ 1393 h 1863"/>
                <a:gd name="T42" fmla="*/ 324 w 5607"/>
                <a:gd name="T43" fmla="*/ 1610 h 1863"/>
                <a:gd name="T44" fmla="*/ 379 w 5607"/>
                <a:gd name="T45" fmla="*/ 1691 h 1863"/>
                <a:gd name="T46" fmla="*/ 433 w 5607"/>
                <a:gd name="T47" fmla="*/ 1699 h 1863"/>
                <a:gd name="T48" fmla="*/ 514 w 5607"/>
                <a:gd name="T49" fmla="*/ 1817 h 1863"/>
                <a:gd name="T50" fmla="*/ 668 w 5607"/>
                <a:gd name="T51" fmla="*/ 1845 h 1863"/>
                <a:gd name="T52" fmla="*/ 668 w 5607"/>
                <a:gd name="T53" fmla="*/ 1709 h 1863"/>
                <a:gd name="T54" fmla="*/ 650 w 5607"/>
                <a:gd name="T55" fmla="*/ 1582 h 1863"/>
                <a:gd name="T56" fmla="*/ 723 w 5607"/>
                <a:gd name="T57" fmla="*/ 1302 h 1863"/>
                <a:gd name="T58" fmla="*/ 885 w 5607"/>
                <a:gd name="T59" fmla="*/ 1221 h 1863"/>
                <a:gd name="T60" fmla="*/ 812 w 5607"/>
                <a:gd name="T61" fmla="*/ 1284 h 1863"/>
                <a:gd name="T62" fmla="*/ 741 w 5607"/>
                <a:gd name="T63" fmla="*/ 1464 h 1863"/>
                <a:gd name="T64" fmla="*/ 749 w 5607"/>
                <a:gd name="T65" fmla="*/ 1654 h 1863"/>
                <a:gd name="T66" fmla="*/ 849 w 5607"/>
                <a:gd name="T67" fmla="*/ 1790 h 1863"/>
                <a:gd name="T68" fmla="*/ 939 w 5607"/>
                <a:gd name="T69" fmla="*/ 1845 h 1863"/>
                <a:gd name="T70" fmla="*/ 1110 w 5607"/>
                <a:gd name="T71" fmla="*/ 1853 h 1863"/>
                <a:gd name="T72" fmla="*/ 1255 w 5607"/>
                <a:gd name="T73" fmla="*/ 1736 h 1863"/>
                <a:gd name="T74" fmla="*/ 1345 w 5607"/>
                <a:gd name="T75" fmla="*/ 1591 h 1863"/>
                <a:gd name="T76" fmla="*/ 1418 w 5607"/>
                <a:gd name="T77" fmla="*/ 1411 h 1863"/>
                <a:gd name="T78" fmla="*/ 1707 w 5607"/>
                <a:gd name="T79" fmla="*/ 1158 h 1863"/>
                <a:gd name="T80" fmla="*/ 2275 w 5607"/>
                <a:gd name="T81" fmla="*/ 994 h 1863"/>
                <a:gd name="T82" fmla="*/ 3007 w 5607"/>
                <a:gd name="T83" fmla="*/ 804 h 1863"/>
                <a:gd name="T84" fmla="*/ 3621 w 5607"/>
                <a:gd name="T85" fmla="*/ 633 h 1863"/>
                <a:gd name="T86" fmla="*/ 4099 w 5607"/>
                <a:gd name="T87" fmla="*/ 516 h 1863"/>
                <a:gd name="T88" fmla="*/ 4172 w 5607"/>
                <a:gd name="T89" fmla="*/ 525 h 1863"/>
                <a:gd name="T90" fmla="*/ 4298 w 5607"/>
                <a:gd name="T91" fmla="*/ 516 h 1863"/>
                <a:gd name="T92" fmla="*/ 4470 w 5607"/>
                <a:gd name="T93" fmla="*/ 452 h 1863"/>
                <a:gd name="T94" fmla="*/ 4506 w 5607"/>
                <a:gd name="T95" fmla="*/ 551 h 1863"/>
                <a:gd name="T96" fmla="*/ 4614 w 5607"/>
                <a:gd name="T97" fmla="*/ 579 h 1863"/>
                <a:gd name="T98" fmla="*/ 4857 w 5607"/>
                <a:gd name="T99" fmla="*/ 425 h 1863"/>
                <a:gd name="T100" fmla="*/ 4984 w 5607"/>
                <a:gd name="T101" fmla="*/ 417 h 1863"/>
                <a:gd name="T102" fmla="*/ 5002 w 5607"/>
                <a:gd name="T103" fmla="*/ 534 h 1863"/>
                <a:gd name="T104" fmla="*/ 5039 w 5607"/>
                <a:gd name="T105" fmla="*/ 516 h 1863"/>
                <a:gd name="T106" fmla="*/ 5191 w 5607"/>
                <a:gd name="T107" fmla="*/ 443 h 1863"/>
                <a:gd name="T108" fmla="*/ 5400 w 5607"/>
                <a:gd name="T109" fmla="*/ 326 h 1863"/>
                <a:gd name="T110" fmla="*/ 5562 w 5607"/>
                <a:gd name="T111" fmla="*/ 172 h 1863"/>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607"/>
                <a:gd name="T169" fmla="*/ 0 h 1863"/>
                <a:gd name="T170" fmla="*/ 5607 w 5607"/>
                <a:gd name="T171" fmla="*/ 1863 h 1863"/>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607" h="1863">
                  <a:moveTo>
                    <a:pt x="5590" y="0"/>
                  </a:moveTo>
                  <a:lnTo>
                    <a:pt x="5047" y="0"/>
                  </a:lnTo>
                  <a:lnTo>
                    <a:pt x="5011" y="63"/>
                  </a:lnTo>
                  <a:lnTo>
                    <a:pt x="4857" y="73"/>
                  </a:lnTo>
                  <a:lnTo>
                    <a:pt x="4713" y="81"/>
                  </a:lnTo>
                  <a:lnTo>
                    <a:pt x="4559" y="99"/>
                  </a:lnTo>
                  <a:lnTo>
                    <a:pt x="4415" y="118"/>
                  </a:lnTo>
                  <a:lnTo>
                    <a:pt x="4126" y="181"/>
                  </a:lnTo>
                  <a:lnTo>
                    <a:pt x="3838" y="245"/>
                  </a:lnTo>
                  <a:lnTo>
                    <a:pt x="3548" y="308"/>
                  </a:lnTo>
                  <a:lnTo>
                    <a:pt x="3259" y="362"/>
                  </a:lnTo>
                  <a:lnTo>
                    <a:pt x="3115" y="389"/>
                  </a:lnTo>
                  <a:lnTo>
                    <a:pt x="2971" y="399"/>
                  </a:lnTo>
                  <a:lnTo>
                    <a:pt x="2817" y="417"/>
                  </a:lnTo>
                  <a:lnTo>
                    <a:pt x="2663" y="417"/>
                  </a:lnTo>
                  <a:lnTo>
                    <a:pt x="2663" y="452"/>
                  </a:lnTo>
                  <a:lnTo>
                    <a:pt x="2663" y="480"/>
                  </a:lnTo>
                  <a:lnTo>
                    <a:pt x="2600" y="516"/>
                  </a:lnTo>
                  <a:lnTo>
                    <a:pt x="2537" y="561"/>
                  </a:lnTo>
                  <a:lnTo>
                    <a:pt x="2492" y="615"/>
                  </a:lnTo>
                  <a:lnTo>
                    <a:pt x="2438" y="678"/>
                  </a:lnTo>
                  <a:lnTo>
                    <a:pt x="2392" y="741"/>
                  </a:lnTo>
                  <a:lnTo>
                    <a:pt x="2339" y="796"/>
                  </a:lnTo>
                  <a:lnTo>
                    <a:pt x="2284" y="850"/>
                  </a:lnTo>
                  <a:lnTo>
                    <a:pt x="2221" y="895"/>
                  </a:lnTo>
                  <a:lnTo>
                    <a:pt x="2149" y="922"/>
                  </a:lnTo>
                  <a:lnTo>
                    <a:pt x="2050" y="950"/>
                  </a:lnTo>
                  <a:lnTo>
                    <a:pt x="1924" y="976"/>
                  </a:lnTo>
                  <a:lnTo>
                    <a:pt x="1788" y="986"/>
                  </a:lnTo>
                  <a:lnTo>
                    <a:pt x="1634" y="994"/>
                  </a:lnTo>
                  <a:lnTo>
                    <a:pt x="1481" y="1004"/>
                  </a:lnTo>
                  <a:lnTo>
                    <a:pt x="1309" y="994"/>
                  </a:lnTo>
                  <a:lnTo>
                    <a:pt x="1146" y="986"/>
                  </a:lnTo>
                  <a:lnTo>
                    <a:pt x="984" y="968"/>
                  </a:lnTo>
                  <a:lnTo>
                    <a:pt x="830" y="950"/>
                  </a:lnTo>
                  <a:lnTo>
                    <a:pt x="695" y="913"/>
                  </a:lnTo>
                  <a:lnTo>
                    <a:pt x="569" y="877"/>
                  </a:lnTo>
                  <a:lnTo>
                    <a:pt x="460" y="841"/>
                  </a:lnTo>
                  <a:lnTo>
                    <a:pt x="379" y="787"/>
                  </a:lnTo>
                  <a:lnTo>
                    <a:pt x="352" y="759"/>
                  </a:lnTo>
                  <a:lnTo>
                    <a:pt x="334" y="733"/>
                  </a:lnTo>
                  <a:lnTo>
                    <a:pt x="316" y="705"/>
                  </a:lnTo>
                  <a:lnTo>
                    <a:pt x="316" y="669"/>
                  </a:lnTo>
                  <a:lnTo>
                    <a:pt x="307" y="669"/>
                  </a:lnTo>
                  <a:lnTo>
                    <a:pt x="298" y="669"/>
                  </a:lnTo>
                  <a:lnTo>
                    <a:pt x="289" y="687"/>
                  </a:lnTo>
                  <a:lnTo>
                    <a:pt x="271" y="696"/>
                  </a:lnTo>
                  <a:lnTo>
                    <a:pt x="261" y="705"/>
                  </a:lnTo>
                  <a:lnTo>
                    <a:pt x="253" y="723"/>
                  </a:lnTo>
                  <a:lnTo>
                    <a:pt x="235" y="733"/>
                  </a:lnTo>
                  <a:lnTo>
                    <a:pt x="225" y="741"/>
                  </a:lnTo>
                  <a:lnTo>
                    <a:pt x="207" y="759"/>
                  </a:lnTo>
                  <a:lnTo>
                    <a:pt x="198" y="769"/>
                  </a:lnTo>
                  <a:lnTo>
                    <a:pt x="207" y="787"/>
                  </a:lnTo>
                  <a:lnTo>
                    <a:pt x="198" y="804"/>
                  </a:lnTo>
                  <a:lnTo>
                    <a:pt x="190" y="814"/>
                  </a:lnTo>
                  <a:lnTo>
                    <a:pt x="172" y="823"/>
                  </a:lnTo>
                  <a:lnTo>
                    <a:pt x="162" y="832"/>
                  </a:lnTo>
                  <a:lnTo>
                    <a:pt x="144" y="841"/>
                  </a:lnTo>
                  <a:lnTo>
                    <a:pt x="144" y="859"/>
                  </a:lnTo>
                  <a:lnTo>
                    <a:pt x="144" y="877"/>
                  </a:lnTo>
                  <a:lnTo>
                    <a:pt x="99" y="922"/>
                  </a:lnTo>
                  <a:lnTo>
                    <a:pt x="72" y="976"/>
                  </a:lnTo>
                  <a:lnTo>
                    <a:pt x="45" y="1039"/>
                  </a:lnTo>
                  <a:lnTo>
                    <a:pt x="27" y="1112"/>
                  </a:lnTo>
                  <a:lnTo>
                    <a:pt x="18" y="1175"/>
                  </a:lnTo>
                  <a:lnTo>
                    <a:pt x="8" y="1239"/>
                  </a:lnTo>
                  <a:lnTo>
                    <a:pt x="0" y="1311"/>
                  </a:lnTo>
                  <a:lnTo>
                    <a:pt x="0" y="1375"/>
                  </a:lnTo>
                  <a:lnTo>
                    <a:pt x="8" y="1420"/>
                  </a:lnTo>
                  <a:lnTo>
                    <a:pt x="27" y="1456"/>
                  </a:lnTo>
                  <a:lnTo>
                    <a:pt x="45" y="1501"/>
                  </a:lnTo>
                  <a:lnTo>
                    <a:pt x="72" y="1546"/>
                  </a:lnTo>
                  <a:lnTo>
                    <a:pt x="99" y="1582"/>
                  </a:lnTo>
                  <a:lnTo>
                    <a:pt x="135" y="1610"/>
                  </a:lnTo>
                  <a:lnTo>
                    <a:pt x="180" y="1636"/>
                  </a:lnTo>
                  <a:lnTo>
                    <a:pt x="225" y="1663"/>
                  </a:lnTo>
                  <a:lnTo>
                    <a:pt x="207" y="1591"/>
                  </a:lnTo>
                  <a:lnTo>
                    <a:pt x="207" y="1528"/>
                  </a:lnTo>
                  <a:lnTo>
                    <a:pt x="217" y="1464"/>
                  </a:lnTo>
                  <a:lnTo>
                    <a:pt x="235" y="1401"/>
                  </a:lnTo>
                  <a:lnTo>
                    <a:pt x="271" y="1338"/>
                  </a:lnTo>
                  <a:lnTo>
                    <a:pt x="298" y="1284"/>
                  </a:lnTo>
                  <a:lnTo>
                    <a:pt x="334" y="1229"/>
                  </a:lnTo>
                  <a:lnTo>
                    <a:pt x="379" y="1175"/>
                  </a:lnTo>
                  <a:lnTo>
                    <a:pt x="397" y="1175"/>
                  </a:lnTo>
                  <a:lnTo>
                    <a:pt x="407" y="1166"/>
                  </a:lnTo>
                  <a:lnTo>
                    <a:pt x="424" y="1166"/>
                  </a:lnTo>
                  <a:lnTo>
                    <a:pt x="442" y="1158"/>
                  </a:lnTo>
                  <a:lnTo>
                    <a:pt x="451" y="1158"/>
                  </a:lnTo>
                  <a:lnTo>
                    <a:pt x="470" y="1158"/>
                  </a:lnTo>
                  <a:lnTo>
                    <a:pt x="478" y="1158"/>
                  </a:lnTo>
                  <a:lnTo>
                    <a:pt x="496" y="1166"/>
                  </a:lnTo>
                  <a:lnTo>
                    <a:pt x="488" y="1175"/>
                  </a:lnTo>
                  <a:lnTo>
                    <a:pt x="488" y="1193"/>
                  </a:lnTo>
                  <a:lnTo>
                    <a:pt x="470" y="1193"/>
                  </a:lnTo>
                  <a:lnTo>
                    <a:pt x="460" y="1203"/>
                  </a:lnTo>
                  <a:lnTo>
                    <a:pt x="451" y="1203"/>
                  </a:lnTo>
                  <a:lnTo>
                    <a:pt x="433" y="1211"/>
                  </a:lnTo>
                  <a:lnTo>
                    <a:pt x="424" y="1211"/>
                  </a:lnTo>
                  <a:lnTo>
                    <a:pt x="407" y="1211"/>
                  </a:lnTo>
                  <a:lnTo>
                    <a:pt x="388" y="1257"/>
                  </a:lnTo>
                  <a:lnTo>
                    <a:pt x="361" y="1292"/>
                  </a:lnTo>
                  <a:lnTo>
                    <a:pt x="343" y="1338"/>
                  </a:lnTo>
                  <a:lnTo>
                    <a:pt x="324" y="1393"/>
                  </a:lnTo>
                  <a:lnTo>
                    <a:pt x="307" y="1438"/>
                  </a:lnTo>
                  <a:lnTo>
                    <a:pt x="307" y="1483"/>
                  </a:lnTo>
                  <a:lnTo>
                    <a:pt x="307" y="1537"/>
                  </a:lnTo>
                  <a:lnTo>
                    <a:pt x="316" y="1591"/>
                  </a:lnTo>
                  <a:lnTo>
                    <a:pt x="324" y="1610"/>
                  </a:lnTo>
                  <a:lnTo>
                    <a:pt x="334" y="1628"/>
                  </a:lnTo>
                  <a:lnTo>
                    <a:pt x="343" y="1646"/>
                  </a:lnTo>
                  <a:lnTo>
                    <a:pt x="352" y="1663"/>
                  </a:lnTo>
                  <a:lnTo>
                    <a:pt x="361" y="1681"/>
                  </a:lnTo>
                  <a:lnTo>
                    <a:pt x="379" y="1691"/>
                  </a:lnTo>
                  <a:lnTo>
                    <a:pt x="397" y="1691"/>
                  </a:lnTo>
                  <a:lnTo>
                    <a:pt x="415" y="1673"/>
                  </a:lnTo>
                  <a:lnTo>
                    <a:pt x="424" y="1681"/>
                  </a:lnTo>
                  <a:lnTo>
                    <a:pt x="433" y="1691"/>
                  </a:lnTo>
                  <a:lnTo>
                    <a:pt x="433" y="1699"/>
                  </a:lnTo>
                  <a:lnTo>
                    <a:pt x="442" y="1727"/>
                  </a:lnTo>
                  <a:lnTo>
                    <a:pt x="451" y="1754"/>
                  </a:lnTo>
                  <a:lnTo>
                    <a:pt x="470" y="1782"/>
                  </a:lnTo>
                  <a:lnTo>
                    <a:pt x="496" y="1799"/>
                  </a:lnTo>
                  <a:lnTo>
                    <a:pt x="514" y="1817"/>
                  </a:lnTo>
                  <a:lnTo>
                    <a:pt x="541" y="1826"/>
                  </a:lnTo>
                  <a:lnTo>
                    <a:pt x="569" y="1845"/>
                  </a:lnTo>
                  <a:lnTo>
                    <a:pt x="596" y="1853"/>
                  </a:lnTo>
                  <a:lnTo>
                    <a:pt x="632" y="1853"/>
                  </a:lnTo>
                  <a:lnTo>
                    <a:pt x="668" y="1845"/>
                  </a:lnTo>
                  <a:lnTo>
                    <a:pt x="686" y="1835"/>
                  </a:lnTo>
                  <a:lnTo>
                    <a:pt x="695" y="1826"/>
                  </a:lnTo>
                  <a:lnTo>
                    <a:pt x="704" y="1790"/>
                  </a:lnTo>
                  <a:lnTo>
                    <a:pt x="686" y="1754"/>
                  </a:lnTo>
                  <a:lnTo>
                    <a:pt x="668" y="1709"/>
                  </a:lnTo>
                  <a:lnTo>
                    <a:pt x="650" y="1663"/>
                  </a:lnTo>
                  <a:lnTo>
                    <a:pt x="640" y="1646"/>
                  </a:lnTo>
                  <a:lnTo>
                    <a:pt x="640" y="1628"/>
                  </a:lnTo>
                  <a:lnTo>
                    <a:pt x="640" y="1600"/>
                  </a:lnTo>
                  <a:lnTo>
                    <a:pt x="650" y="1582"/>
                  </a:lnTo>
                  <a:lnTo>
                    <a:pt x="659" y="1528"/>
                  </a:lnTo>
                  <a:lnTo>
                    <a:pt x="668" y="1464"/>
                  </a:lnTo>
                  <a:lnTo>
                    <a:pt x="677" y="1411"/>
                  </a:lnTo>
                  <a:lnTo>
                    <a:pt x="695" y="1357"/>
                  </a:lnTo>
                  <a:lnTo>
                    <a:pt x="723" y="1302"/>
                  </a:lnTo>
                  <a:lnTo>
                    <a:pt x="758" y="1266"/>
                  </a:lnTo>
                  <a:lnTo>
                    <a:pt x="804" y="1229"/>
                  </a:lnTo>
                  <a:lnTo>
                    <a:pt x="867" y="1211"/>
                  </a:lnTo>
                  <a:lnTo>
                    <a:pt x="875" y="1221"/>
                  </a:lnTo>
                  <a:lnTo>
                    <a:pt x="885" y="1221"/>
                  </a:lnTo>
                  <a:lnTo>
                    <a:pt x="885" y="1229"/>
                  </a:lnTo>
                  <a:lnTo>
                    <a:pt x="885" y="1239"/>
                  </a:lnTo>
                  <a:lnTo>
                    <a:pt x="885" y="1248"/>
                  </a:lnTo>
                  <a:lnTo>
                    <a:pt x="849" y="1266"/>
                  </a:lnTo>
                  <a:lnTo>
                    <a:pt x="812" y="1284"/>
                  </a:lnTo>
                  <a:lnTo>
                    <a:pt x="794" y="1311"/>
                  </a:lnTo>
                  <a:lnTo>
                    <a:pt x="776" y="1347"/>
                  </a:lnTo>
                  <a:lnTo>
                    <a:pt x="758" y="1383"/>
                  </a:lnTo>
                  <a:lnTo>
                    <a:pt x="749" y="1420"/>
                  </a:lnTo>
                  <a:lnTo>
                    <a:pt x="741" y="1464"/>
                  </a:lnTo>
                  <a:lnTo>
                    <a:pt x="731" y="1501"/>
                  </a:lnTo>
                  <a:lnTo>
                    <a:pt x="731" y="1537"/>
                  </a:lnTo>
                  <a:lnTo>
                    <a:pt x="741" y="1573"/>
                  </a:lnTo>
                  <a:lnTo>
                    <a:pt x="749" y="1618"/>
                  </a:lnTo>
                  <a:lnTo>
                    <a:pt x="749" y="1654"/>
                  </a:lnTo>
                  <a:lnTo>
                    <a:pt x="767" y="1691"/>
                  </a:lnTo>
                  <a:lnTo>
                    <a:pt x="786" y="1727"/>
                  </a:lnTo>
                  <a:lnTo>
                    <a:pt x="804" y="1754"/>
                  </a:lnTo>
                  <a:lnTo>
                    <a:pt x="840" y="1772"/>
                  </a:lnTo>
                  <a:lnTo>
                    <a:pt x="849" y="1790"/>
                  </a:lnTo>
                  <a:lnTo>
                    <a:pt x="857" y="1808"/>
                  </a:lnTo>
                  <a:lnTo>
                    <a:pt x="875" y="1817"/>
                  </a:lnTo>
                  <a:lnTo>
                    <a:pt x="893" y="1826"/>
                  </a:lnTo>
                  <a:lnTo>
                    <a:pt x="921" y="1835"/>
                  </a:lnTo>
                  <a:lnTo>
                    <a:pt x="939" y="1845"/>
                  </a:lnTo>
                  <a:lnTo>
                    <a:pt x="966" y="1853"/>
                  </a:lnTo>
                  <a:lnTo>
                    <a:pt x="984" y="1853"/>
                  </a:lnTo>
                  <a:lnTo>
                    <a:pt x="1029" y="1863"/>
                  </a:lnTo>
                  <a:lnTo>
                    <a:pt x="1074" y="1863"/>
                  </a:lnTo>
                  <a:lnTo>
                    <a:pt x="1110" y="1853"/>
                  </a:lnTo>
                  <a:lnTo>
                    <a:pt x="1146" y="1845"/>
                  </a:lnTo>
                  <a:lnTo>
                    <a:pt x="1174" y="1817"/>
                  </a:lnTo>
                  <a:lnTo>
                    <a:pt x="1201" y="1799"/>
                  </a:lnTo>
                  <a:lnTo>
                    <a:pt x="1228" y="1763"/>
                  </a:lnTo>
                  <a:lnTo>
                    <a:pt x="1255" y="1736"/>
                  </a:lnTo>
                  <a:lnTo>
                    <a:pt x="1282" y="1709"/>
                  </a:lnTo>
                  <a:lnTo>
                    <a:pt x="1300" y="1681"/>
                  </a:lnTo>
                  <a:lnTo>
                    <a:pt x="1318" y="1654"/>
                  </a:lnTo>
                  <a:lnTo>
                    <a:pt x="1336" y="1628"/>
                  </a:lnTo>
                  <a:lnTo>
                    <a:pt x="1345" y="1591"/>
                  </a:lnTo>
                  <a:lnTo>
                    <a:pt x="1363" y="1564"/>
                  </a:lnTo>
                  <a:lnTo>
                    <a:pt x="1373" y="1537"/>
                  </a:lnTo>
                  <a:lnTo>
                    <a:pt x="1381" y="1510"/>
                  </a:lnTo>
                  <a:lnTo>
                    <a:pt x="1399" y="1456"/>
                  </a:lnTo>
                  <a:lnTo>
                    <a:pt x="1418" y="1411"/>
                  </a:lnTo>
                  <a:lnTo>
                    <a:pt x="1444" y="1375"/>
                  </a:lnTo>
                  <a:lnTo>
                    <a:pt x="1472" y="1329"/>
                  </a:lnTo>
                  <a:lnTo>
                    <a:pt x="1535" y="1266"/>
                  </a:lnTo>
                  <a:lnTo>
                    <a:pt x="1616" y="1203"/>
                  </a:lnTo>
                  <a:lnTo>
                    <a:pt x="1707" y="1158"/>
                  </a:lnTo>
                  <a:lnTo>
                    <a:pt x="1797" y="1122"/>
                  </a:lnTo>
                  <a:lnTo>
                    <a:pt x="1887" y="1085"/>
                  </a:lnTo>
                  <a:lnTo>
                    <a:pt x="1977" y="1057"/>
                  </a:lnTo>
                  <a:lnTo>
                    <a:pt x="2122" y="1022"/>
                  </a:lnTo>
                  <a:lnTo>
                    <a:pt x="2275" y="994"/>
                  </a:lnTo>
                  <a:lnTo>
                    <a:pt x="2420" y="958"/>
                  </a:lnTo>
                  <a:lnTo>
                    <a:pt x="2564" y="931"/>
                  </a:lnTo>
                  <a:lnTo>
                    <a:pt x="2718" y="895"/>
                  </a:lnTo>
                  <a:lnTo>
                    <a:pt x="2862" y="859"/>
                  </a:lnTo>
                  <a:lnTo>
                    <a:pt x="3007" y="804"/>
                  </a:lnTo>
                  <a:lnTo>
                    <a:pt x="3151" y="751"/>
                  </a:lnTo>
                  <a:lnTo>
                    <a:pt x="3277" y="741"/>
                  </a:lnTo>
                  <a:lnTo>
                    <a:pt x="3395" y="715"/>
                  </a:lnTo>
                  <a:lnTo>
                    <a:pt x="3512" y="678"/>
                  </a:lnTo>
                  <a:lnTo>
                    <a:pt x="3621" y="633"/>
                  </a:lnTo>
                  <a:lnTo>
                    <a:pt x="3738" y="597"/>
                  </a:lnTo>
                  <a:lnTo>
                    <a:pt x="3846" y="561"/>
                  </a:lnTo>
                  <a:lnTo>
                    <a:pt x="3964" y="534"/>
                  </a:lnTo>
                  <a:lnTo>
                    <a:pt x="4091" y="516"/>
                  </a:lnTo>
                  <a:lnTo>
                    <a:pt x="4099" y="516"/>
                  </a:lnTo>
                  <a:lnTo>
                    <a:pt x="4117" y="516"/>
                  </a:lnTo>
                  <a:lnTo>
                    <a:pt x="4136" y="516"/>
                  </a:lnTo>
                  <a:lnTo>
                    <a:pt x="4144" y="516"/>
                  </a:lnTo>
                  <a:lnTo>
                    <a:pt x="4162" y="525"/>
                  </a:lnTo>
                  <a:lnTo>
                    <a:pt x="4172" y="525"/>
                  </a:lnTo>
                  <a:lnTo>
                    <a:pt x="4180" y="534"/>
                  </a:lnTo>
                  <a:lnTo>
                    <a:pt x="4190" y="551"/>
                  </a:lnTo>
                  <a:lnTo>
                    <a:pt x="4225" y="543"/>
                  </a:lnTo>
                  <a:lnTo>
                    <a:pt x="4262" y="534"/>
                  </a:lnTo>
                  <a:lnTo>
                    <a:pt x="4298" y="516"/>
                  </a:lnTo>
                  <a:lnTo>
                    <a:pt x="4324" y="498"/>
                  </a:lnTo>
                  <a:lnTo>
                    <a:pt x="4361" y="480"/>
                  </a:lnTo>
                  <a:lnTo>
                    <a:pt x="4397" y="470"/>
                  </a:lnTo>
                  <a:lnTo>
                    <a:pt x="4433" y="452"/>
                  </a:lnTo>
                  <a:lnTo>
                    <a:pt x="4470" y="452"/>
                  </a:lnTo>
                  <a:lnTo>
                    <a:pt x="4488" y="470"/>
                  </a:lnTo>
                  <a:lnTo>
                    <a:pt x="4496" y="488"/>
                  </a:lnTo>
                  <a:lnTo>
                    <a:pt x="4506" y="506"/>
                  </a:lnTo>
                  <a:lnTo>
                    <a:pt x="4506" y="534"/>
                  </a:lnTo>
                  <a:lnTo>
                    <a:pt x="4506" y="551"/>
                  </a:lnTo>
                  <a:lnTo>
                    <a:pt x="4506" y="579"/>
                  </a:lnTo>
                  <a:lnTo>
                    <a:pt x="4506" y="606"/>
                  </a:lnTo>
                  <a:lnTo>
                    <a:pt x="4515" y="624"/>
                  </a:lnTo>
                  <a:lnTo>
                    <a:pt x="4559" y="606"/>
                  </a:lnTo>
                  <a:lnTo>
                    <a:pt x="4614" y="579"/>
                  </a:lnTo>
                  <a:lnTo>
                    <a:pt x="4668" y="551"/>
                  </a:lnTo>
                  <a:lnTo>
                    <a:pt x="4713" y="525"/>
                  </a:lnTo>
                  <a:lnTo>
                    <a:pt x="4758" y="498"/>
                  </a:lnTo>
                  <a:lnTo>
                    <a:pt x="4812" y="462"/>
                  </a:lnTo>
                  <a:lnTo>
                    <a:pt x="4857" y="425"/>
                  </a:lnTo>
                  <a:lnTo>
                    <a:pt x="4903" y="389"/>
                  </a:lnTo>
                  <a:lnTo>
                    <a:pt x="4939" y="371"/>
                  </a:lnTo>
                  <a:lnTo>
                    <a:pt x="4966" y="371"/>
                  </a:lnTo>
                  <a:lnTo>
                    <a:pt x="4984" y="389"/>
                  </a:lnTo>
                  <a:lnTo>
                    <a:pt x="4984" y="417"/>
                  </a:lnTo>
                  <a:lnTo>
                    <a:pt x="4984" y="452"/>
                  </a:lnTo>
                  <a:lnTo>
                    <a:pt x="4984" y="498"/>
                  </a:lnTo>
                  <a:lnTo>
                    <a:pt x="4993" y="525"/>
                  </a:lnTo>
                  <a:lnTo>
                    <a:pt x="5002" y="551"/>
                  </a:lnTo>
                  <a:lnTo>
                    <a:pt x="5002" y="534"/>
                  </a:lnTo>
                  <a:lnTo>
                    <a:pt x="5011" y="525"/>
                  </a:lnTo>
                  <a:lnTo>
                    <a:pt x="5011" y="516"/>
                  </a:lnTo>
                  <a:lnTo>
                    <a:pt x="5021" y="516"/>
                  </a:lnTo>
                  <a:lnTo>
                    <a:pt x="5029" y="516"/>
                  </a:lnTo>
                  <a:lnTo>
                    <a:pt x="5039" y="516"/>
                  </a:lnTo>
                  <a:lnTo>
                    <a:pt x="5047" y="516"/>
                  </a:lnTo>
                  <a:lnTo>
                    <a:pt x="5057" y="516"/>
                  </a:lnTo>
                  <a:lnTo>
                    <a:pt x="5102" y="488"/>
                  </a:lnTo>
                  <a:lnTo>
                    <a:pt x="5147" y="470"/>
                  </a:lnTo>
                  <a:lnTo>
                    <a:pt x="5191" y="443"/>
                  </a:lnTo>
                  <a:lnTo>
                    <a:pt x="5237" y="425"/>
                  </a:lnTo>
                  <a:lnTo>
                    <a:pt x="5274" y="399"/>
                  </a:lnTo>
                  <a:lnTo>
                    <a:pt x="5318" y="380"/>
                  </a:lnTo>
                  <a:lnTo>
                    <a:pt x="5363" y="353"/>
                  </a:lnTo>
                  <a:lnTo>
                    <a:pt x="5400" y="326"/>
                  </a:lnTo>
                  <a:lnTo>
                    <a:pt x="5444" y="308"/>
                  </a:lnTo>
                  <a:lnTo>
                    <a:pt x="5481" y="281"/>
                  </a:lnTo>
                  <a:lnTo>
                    <a:pt x="5517" y="245"/>
                  </a:lnTo>
                  <a:lnTo>
                    <a:pt x="5544" y="217"/>
                  </a:lnTo>
                  <a:lnTo>
                    <a:pt x="5562" y="172"/>
                  </a:lnTo>
                  <a:lnTo>
                    <a:pt x="5580" y="136"/>
                  </a:lnTo>
                  <a:lnTo>
                    <a:pt x="5598" y="91"/>
                  </a:lnTo>
                  <a:lnTo>
                    <a:pt x="5607" y="45"/>
                  </a:lnTo>
                  <a:lnTo>
                    <a:pt x="5590" y="0"/>
                  </a:lnTo>
                  <a:close/>
                </a:path>
              </a:pathLst>
            </a:custGeom>
            <a:solidFill>
              <a:srgbClr val="9E4F2B"/>
            </a:solidFill>
            <a:ln w="9525">
              <a:noFill/>
              <a:round/>
              <a:headEnd/>
              <a:tailEnd/>
            </a:ln>
          </p:spPr>
          <p:txBody>
            <a:bodyPr>
              <a:prstTxWarp prst="textNoShape">
                <a:avLst/>
              </a:prstTxWarp>
            </a:bodyPr>
            <a:lstStyle/>
            <a:p>
              <a:endParaRPr lang="en-US"/>
            </a:p>
          </p:txBody>
        </p:sp>
        <p:sp>
          <p:nvSpPr>
            <p:cNvPr id="47394" name="Freeform 280"/>
            <p:cNvSpPr>
              <a:spLocks noChangeAspect="1"/>
            </p:cNvSpPr>
            <p:nvPr/>
          </p:nvSpPr>
          <p:spPr bwMode="auto">
            <a:xfrm>
              <a:off x="1373" y="3367"/>
              <a:ext cx="281" cy="331"/>
            </a:xfrm>
            <a:custGeom>
              <a:avLst/>
              <a:gdLst>
                <a:gd name="T0" fmla="*/ 2331 w 2809"/>
                <a:gd name="T1" fmla="*/ 525 h 3309"/>
                <a:gd name="T2" fmla="*/ 2167 w 2809"/>
                <a:gd name="T3" fmla="*/ 832 h 3309"/>
                <a:gd name="T4" fmla="*/ 2041 w 2809"/>
                <a:gd name="T5" fmla="*/ 2007 h 3309"/>
                <a:gd name="T6" fmla="*/ 2005 w 2809"/>
                <a:gd name="T7" fmla="*/ 2432 h 3309"/>
                <a:gd name="T8" fmla="*/ 1843 w 2809"/>
                <a:gd name="T9" fmla="*/ 2513 h 3309"/>
                <a:gd name="T10" fmla="*/ 1734 w 2809"/>
                <a:gd name="T11" fmla="*/ 2596 h 3309"/>
                <a:gd name="T12" fmla="*/ 1634 w 2809"/>
                <a:gd name="T13" fmla="*/ 2659 h 3309"/>
                <a:gd name="T14" fmla="*/ 1201 w 2809"/>
                <a:gd name="T15" fmla="*/ 2649 h 3309"/>
                <a:gd name="T16" fmla="*/ 1120 w 2809"/>
                <a:gd name="T17" fmla="*/ 2622 h 3309"/>
                <a:gd name="T18" fmla="*/ 994 w 2809"/>
                <a:gd name="T19" fmla="*/ 2460 h 3309"/>
                <a:gd name="T20" fmla="*/ 867 w 2809"/>
                <a:gd name="T21" fmla="*/ 2369 h 3309"/>
                <a:gd name="T22" fmla="*/ 714 w 2809"/>
                <a:gd name="T23" fmla="*/ 2369 h 3309"/>
                <a:gd name="T24" fmla="*/ 289 w 2809"/>
                <a:gd name="T25" fmla="*/ 2478 h 3309"/>
                <a:gd name="T26" fmla="*/ 10 w 2809"/>
                <a:gd name="T27" fmla="*/ 2803 h 3309"/>
                <a:gd name="T28" fmla="*/ 18 w 2809"/>
                <a:gd name="T29" fmla="*/ 2957 h 3309"/>
                <a:gd name="T30" fmla="*/ 180 w 2809"/>
                <a:gd name="T31" fmla="*/ 2794 h 3309"/>
                <a:gd name="T32" fmla="*/ 506 w 2809"/>
                <a:gd name="T33" fmla="*/ 2640 h 3309"/>
                <a:gd name="T34" fmla="*/ 624 w 2809"/>
                <a:gd name="T35" fmla="*/ 2649 h 3309"/>
                <a:gd name="T36" fmla="*/ 614 w 2809"/>
                <a:gd name="T37" fmla="*/ 2703 h 3309"/>
                <a:gd name="T38" fmla="*/ 425 w 2809"/>
                <a:gd name="T39" fmla="*/ 2748 h 3309"/>
                <a:gd name="T40" fmla="*/ 245 w 2809"/>
                <a:gd name="T41" fmla="*/ 2875 h 3309"/>
                <a:gd name="T42" fmla="*/ 163 w 2809"/>
                <a:gd name="T43" fmla="*/ 3092 h 3309"/>
                <a:gd name="T44" fmla="*/ 226 w 2809"/>
                <a:gd name="T45" fmla="*/ 3192 h 3309"/>
                <a:gd name="T46" fmla="*/ 281 w 2809"/>
                <a:gd name="T47" fmla="*/ 3173 h 3309"/>
                <a:gd name="T48" fmla="*/ 289 w 2809"/>
                <a:gd name="T49" fmla="*/ 3102 h 3309"/>
                <a:gd name="T50" fmla="*/ 515 w 2809"/>
                <a:gd name="T51" fmla="*/ 2884 h 3309"/>
                <a:gd name="T52" fmla="*/ 814 w 2809"/>
                <a:gd name="T53" fmla="*/ 2831 h 3309"/>
                <a:gd name="T54" fmla="*/ 849 w 2809"/>
                <a:gd name="T55" fmla="*/ 2875 h 3309"/>
                <a:gd name="T56" fmla="*/ 741 w 2809"/>
                <a:gd name="T57" fmla="*/ 2912 h 3309"/>
                <a:gd name="T58" fmla="*/ 597 w 2809"/>
                <a:gd name="T59" fmla="*/ 2948 h 3309"/>
                <a:gd name="T60" fmla="*/ 415 w 2809"/>
                <a:gd name="T61" fmla="*/ 3102 h 3309"/>
                <a:gd name="T62" fmla="*/ 425 w 2809"/>
                <a:gd name="T63" fmla="*/ 3255 h 3309"/>
                <a:gd name="T64" fmla="*/ 506 w 2809"/>
                <a:gd name="T65" fmla="*/ 3309 h 3309"/>
                <a:gd name="T66" fmla="*/ 750 w 2809"/>
                <a:gd name="T67" fmla="*/ 3255 h 3309"/>
                <a:gd name="T68" fmla="*/ 1047 w 2809"/>
                <a:gd name="T69" fmla="*/ 3165 h 3309"/>
                <a:gd name="T70" fmla="*/ 1454 w 2809"/>
                <a:gd name="T71" fmla="*/ 3155 h 3309"/>
                <a:gd name="T72" fmla="*/ 1616 w 2809"/>
                <a:gd name="T73" fmla="*/ 3183 h 3309"/>
                <a:gd name="T74" fmla="*/ 1762 w 2809"/>
                <a:gd name="T75" fmla="*/ 3192 h 3309"/>
                <a:gd name="T76" fmla="*/ 2104 w 2809"/>
                <a:gd name="T77" fmla="*/ 3255 h 3309"/>
                <a:gd name="T78" fmla="*/ 2285 w 2809"/>
                <a:gd name="T79" fmla="*/ 3236 h 3309"/>
                <a:gd name="T80" fmla="*/ 2366 w 2809"/>
                <a:gd name="T81" fmla="*/ 3219 h 3309"/>
                <a:gd name="T82" fmla="*/ 2610 w 2809"/>
                <a:gd name="T83" fmla="*/ 3020 h 3309"/>
                <a:gd name="T84" fmla="*/ 2718 w 2809"/>
                <a:gd name="T85" fmla="*/ 2559 h 3309"/>
                <a:gd name="T86" fmla="*/ 2754 w 2809"/>
                <a:gd name="T87" fmla="*/ 2270 h 3309"/>
                <a:gd name="T88" fmla="*/ 2809 w 2809"/>
                <a:gd name="T89" fmla="*/ 2242 h 3309"/>
                <a:gd name="T90" fmla="*/ 2791 w 2809"/>
                <a:gd name="T91" fmla="*/ 2179 h 3309"/>
                <a:gd name="T92" fmla="*/ 2736 w 2809"/>
                <a:gd name="T93" fmla="*/ 1899 h 3309"/>
                <a:gd name="T94" fmla="*/ 2682 w 2809"/>
                <a:gd name="T95" fmla="*/ 1618 h 3309"/>
                <a:gd name="T96" fmla="*/ 2647 w 2809"/>
                <a:gd name="T97" fmla="*/ 1537 h 3309"/>
                <a:gd name="T98" fmla="*/ 2637 w 2809"/>
                <a:gd name="T99" fmla="*/ 1366 h 3309"/>
                <a:gd name="T100" fmla="*/ 2529 w 2809"/>
                <a:gd name="T101" fmla="*/ 1130 h 3309"/>
                <a:gd name="T102" fmla="*/ 2519 w 2809"/>
                <a:gd name="T103" fmla="*/ 1022 h 3309"/>
                <a:gd name="T104" fmla="*/ 2511 w 2809"/>
                <a:gd name="T105" fmla="*/ 895 h 3309"/>
                <a:gd name="T106" fmla="*/ 2493 w 2809"/>
                <a:gd name="T107" fmla="*/ 724 h 3309"/>
                <a:gd name="T108" fmla="*/ 2475 w 2809"/>
                <a:gd name="T109" fmla="*/ 670 h 3309"/>
                <a:gd name="T110" fmla="*/ 2475 w 2809"/>
                <a:gd name="T111" fmla="*/ 607 h 3309"/>
                <a:gd name="T112" fmla="*/ 2547 w 2809"/>
                <a:gd name="T113" fmla="*/ 607 h 3309"/>
                <a:gd name="T114" fmla="*/ 2564 w 2809"/>
                <a:gd name="T115" fmla="*/ 525 h 3309"/>
                <a:gd name="T116" fmla="*/ 2519 w 2809"/>
                <a:gd name="T117" fmla="*/ 253 h 3309"/>
                <a:gd name="T118" fmla="*/ 2475 w 2809"/>
                <a:gd name="T119" fmla="*/ 136 h 3309"/>
                <a:gd name="T120" fmla="*/ 2457 w 2809"/>
                <a:gd name="T121" fmla="*/ 46 h 3309"/>
                <a:gd name="T122" fmla="*/ 2420 w 2809"/>
                <a:gd name="T123" fmla="*/ 18 h 3309"/>
                <a:gd name="T124" fmla="*/ 2384 w 2809"/>
                <a:gd name="T125" fmla="*/ 10 h 330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2809"/>
                <a:gd name="T190" fmla="*/ 0 h 3309"/>
                <a:gd name="T191" fmla="*/ 2809 w 2809"/>
                <a:gd name="T192" fmla="*/ 3309 h 330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2809" h="3309">
                  <a:moveTo>
                    <a:pt x="2384" y="109"/>
                  </a:moveTo>
                  <a:lnTo>
                    <a:pt x="2384" y="172"/>
                  </a:lnTo>
                  <a:lnTo>
                    <a:pt x="2375" y="281"/>
                  </a:lnTo>
                  <a:lnTo>
                    <a:pt x="2357" y="399"/>
                  </a:lnTo>
                  <a:lnTo>
                    <a:pt x="2331" y="525"/>
                  </a:lnTo>
                  <a:lnTo>
                    <a:pt x="2303" y="642"/>
                  </a:lnTo>
                  <a:lnTo>
                    <a:pt x="2258" y="743"/>
                  </a:lnTo>
                  <a:lnTo>
                    <a:pt x="2230" y="787"/>
                  </a:lnTo>
                  <a:lnTo>
                    <a:pt x="2204" y="814"/>
                  </a:lnTo>
                  <a:lnTo>
                    <a:pt x="2167" y="832"/>
                  </a:lnTo>
                  <a:lnTo>
                    <a:pt x="2131" y="842"/>
                  </a:lnTo>
                  <a:lnTo>
                    <a:pt x="2131" y="1790"/>
                  </a:lnTo>
                  <a:lnTo>
                    <a:pt x="2096" y="1854"/>
                  </a:lnTo>
                  <a:lnTo>
                    <a:pt x="2059" y="1926"/>
                  </a:lnTo>
                  <a:lnTo>
                    <a:pt x="2041" y="2007"/>
                  </a:lnTo>
                  <a:lnTo>
                    <a:pt x="2023" y="2098"/>
                  </a:lnTo>
                  <a:lnTo>
                    <a:pt x="2013" y="2189"/>
                  </a:lnTo>
                  <a:lnTo>
                    <a:pt x="2013" y="2278"/>
                  </a:lnTo>
                  <a:lnTo>
                    <a:pt x="2005" y="2361"/>
                  </a:lnTo>
                  <a:lnTo>
                    <a:pt x="2005" y="2432"/>
                  </a:lnTo>
                  <a:lnTo>
                    <a:pt x="1978" y="2432"/>
                  </a:lnTo>
                  <a:lnTo>
                    <a:pt x="1950" y="2450"/>
                  </a:lnTo>
                  <a:lnTo>
                    <a:pt x="1914" y="2469"/>
                  </a:lnTo>
                  <a:lnTo>
                    <a:pt x="1879" y="2495"/>
                  </a:lnTo>
                  <a:lnTo>
                    <a:pt x="1843" y="2513"/>
                  </a:lnTo>
                  <a:lnTo>
                    <a:pt x="1815" y="2532"/>
                  </a:lnTo>
                  <a:lnTo>
                    <a:pt x="1780" y="2550"/>
                  </a:lnTo>
                  <a:lnTo>
                    <a:pt x="1752" y="2559"/>
                  </a:lnTo>
                  <a:lnTo>
                    <a:pt x="1752" y="2577"/>
                  </a:lnTo>
                  <a:lnTo>
                    <a:pt x="1734" y="2596"/>
                  </a:lnTo>
                  <a:lnTo>
                    <a:pt x="1716" y="2604"/>
                  </a:lnTo>
                  <a:lnTo>
                    <a:pt x="1689" y="2622"/>
                  </a:lnTo>
                  <a:lnTo>
                    <a:pt x="1671" y="2631"/>
                  </a:lnTo>
                  <a:lnTo>
                    <a:pt x="1644" y="2649"/>
                  </a:lnTo>
                  <a:lnTo>
                    <a:pt x="1634" y="2659"/>
                  </a:lnTo>
                  <a:lnTo>
                    <a:pt x="1626" y="2685"/>
                  </a:lnTo>
                  <a:lnTo>
                    <a:pt x="1247" y="2685"/>
                  </a:lnTo>
                  <a:lnTo>
                    <a:pt x="1229" y="2667"/>
                  </a:lnTo>
                  <a:lnTo>
                    <a:pt x="1219" y="2659"/>
                  </a:lnTo>
                  <a:lnTo>
                    <a:pt x="1201" y="2649"/>
                  </a:lnTo>
                  <a:lnTo>
                    <a:pt x="1183" y="2640"/>
                  </a:lnTo>
                  <a:lnTo>
                    <a:pt x="1165" y="2631"/>
                  </a:lnTo>
                  <a:lnTo>
                    <a:pt x="1148" y="2622"/>
                  </a:lnTo>
                  <a:lnTo>
                    <a:pt x="1130" y="2622"/>
                  </a:lnTo>
                  <a:lnTo>
                    <a:pt x="1120" y="2622"/>
                  </a:lnTo>
                  <a:lnTo>
                    <a:pt x="1102" y="2596"/>
                  </a:lnTo>
                  <a:lnTo>
                    <a:pt x="1084" y="2559"/>
                  </a:lnTo>
                  <a:lnTo>
                    <a:pt x="1057" y="2532"/>
                  </a:lnTo>
                  <a:lnTo>
                    <a:pt x="1021" y="2495"/>
                  </a:lnTo>
                  <a:lnTo>
                    <a:pt x="994" y="2460"/>
                  </a:lnTo>
                  <a:lnTo>
                    <a:pt x="966" y="2424"/>
                  </a:lnTo>
                  <a:lnTo>
                    <a:pt x="948" y="2396"/>
                  </a:lnTo>
                  <a:lnTo>
                    <a:pt x="931" y="2369"/>
                  </a:lnTo>
                  <a:lnTo>
                    <a:pt x="895" y="2369"/>
                  </a:lnTo>
                  <a:lnTo>
                    <a:pt x="867" y="2369"/>
                  </a:lnTo>
                  <a:lnTo>
                    <a:pt x="831" y="2361"/>
                  </a:lnTo>
                  <a:lnTo>
                    <a:pt x="804" y="2361"/>
                  </a:lnTo>
                  <a:lnTo>
                    <a:pt x="768" y="2369"/>
                  </a:lnTo>
                  <a:lnTo>
                    <a:pt x="741" y="2369"/>
                  </a:lnTo>
                  <a:lnTo>
                    <a:pt x="714" y="2369"/>
                  </a:lnTo>
                  <a:lnTo>
                    <a:pt x="678" y="2378"/>
                  </a:lnTo>
                  <a:lnTo>
                    <a:pt x="579" y="2387"/>
                  </a:lnTo>
                  <a:lnTo>
                    <a:pt x="479" y="2406"/>
                  </a:lnTo>
                  <a:lnTo>
                    <a:pt x="380" y="2432"/>
                  </a:lnTo>
                  <a:lnTo>
                    <a:pt x="289" y="2478"/>
                  </a:lnTo>
                  <a:lnTo>
                    <a:pt x="208" y="2532"/>
                  </a:lnTo>
                  <a:lnTo>
                    <a:pt x="136" y="2596"/>
                  </a:lnTo>
                  <a:lnTo>
                    <a:pt x="73" y="2677"/>
                  </a:lnTo>
                  <a:lnTo>
                    <a:pt x="28" y="2766"/>
                  </a:lnTo>
                  <a:lnTo>
                    <a:pt x="10" y="2803"/>
                  </a:lnTo>
                  <a:lnTo>
                    <a:pt x="10" y="2831"/>
                  </a:lnTo>
                  <a:lnTo>
                    <a:pt x="0" y="2866"/>
                  </a:lnTo>
                  <a:lnTo>
                    <a:pt x="0" y="2894"/>
                  </a:lnTo>
                  <a:lnTo>
                    <a:pt x="10" y="2920"/>
                  </a:lnTo>
                  <a:lnTo>
                    <a:pt x="18" y="2957"/>
                  </a:lnTo>
                  <a:lnTo>
                    <a:pt x="28" y="2983"/>
                  </a:lnTo>
                  <a:lnTo>
                    <a:pt x="55" y="3011"/>
                  </a:lnTo>
                  <a:lnTo>
                    <a:pt x="99" y="2912"/>
                  </a:lnTo>
                  <a:lnTo>
                    <a:pt x="136" y="2849"/>
                  </a:lnTo>
                  <a:lnTo>
                    <a:pt x="180" y="2794"/>
                  </a:lnTo>
                  <a:lnTo>
                    <a:pt x="235" y="2748"/>
                  </a:lnTo>
                  <a:lnTo>
                    <a:pt x="298" y="2713"/>
                  </a:lnTo>
                  <a:lnTo>
                    <a:pt x="371" y="2677"/>
                  </a:lnTo>
                  <a:lnTo>
                    <a:pt x="434" y="2659"/>
                  </a:lnTo>
                  <a:lnTo>
                    <a:pt x="506" y="2640"/>
                  </a:lnTo>
                  <a:lnTo>
                    <a:pt x="579" y="2622"/>
                  </a:lnTo>
                  <a:lnTo>
                    <a:pt x="587" y="2622"/>
                  </a:lnTo>
                  <a:lnTo>
                    <a:pt x="605" y="2631"/>
                  </a:lnTo>
                  <a:lnTo>
                    <a:pt x="614" y="2640"/>
                  </a:lnTo>
                  <a:lnTo>
                    <a:pt x="624" y="2649"/>
                  </a:lnTo>
                  <a:lnTo>
                    <a:pt x="632" y="2659"/>
                  </a:lnTo>
                  <a:lnTo>
                    <a:pt x="642" y="2667"/>
                  </a:lnTo>
                  <a:lnTo>
                    <a:pt x="650" y="2677"/>
                  </a:lnTo>
                  <a:lnTo>
                    <a:pt x="650" y="2685"/>
                  </a:lnTo>
                  <a:lnTo>
                    <a:pt x="614" y="2703"/>
                  </a:lnTo>
                  <a:lnTo>
                    <a:pt x="579" y="2713"/>
                  </a:lnTo>
                  <a:lnTo>
                    <a:pt x="542" y="2722"/>
                  </a:lnTo>
                  <a:lnTo>
                    <a:pt x="498" y="2722"/>
                  </a:lnTo>
                  <a:lnTo>
                    <a:pt x="461" y="2731"/>
                  </a:lnTo>
                  <a:lnTo>
                    <a:pt x="425" y="2748"/>
                  </a:lnTo>
                  <a:lnTo>
                    <a:pt x="389" y="2758"/>
                  </a:lnTo>
                  <a:lnTo>
                    <a:pt x="352" y="2785"/>
                  </a:lnTo>
                  <a:lnTo>
                    <a:pt x="316" y="2812"/>
                  </a:lnTo>
                  <a:lnTo>
                    <a:pt x="281" y="2849"/>
                  </a:lnTo>
                  <a:lnTo>
                    <a:pt x="245" y="2875"/>
                  </a:lnTo>
                  <a:lnTo>
                    <a:pt x="217" y="2920"/>
                  </a:lnTo>
                  <a:lnTo>
                    <a:pt x="199" y="2957"/>
                  </a:lnTo>
                  <a:lnTo>
                    <a:pt x="180" y="3001"/>
                  </a:lnTo>
                  <a:lnTo>
                    <a:pt x="172" y="3047"/>
                  </a:lnTo>
                  <a:lnTo>
                    <a:pt x="163" y="3092"/>
                  </a:lnTo>
                  <a:lnTo>
                    <a:pt x="172" y="3110"/>
                  </a:lnTo>
                  <a:lnTo>
                    <a:pt x="190" y="3129"/>
                  </a:lnTo>
                  <a:lnTo>
                    <a:pt x="199" y="3155"/>
                  </a:lnTo>
                  <a:lnTo>
                    <a:pt x="208" y="3173"/>
                  </a:lnTo>
                  <a:lnTo>
                    <a:pt x="226" y="3192"/>
                  </a:lnTo>
                  <a:lnTo>
                    <a:pt x="245" y="3201"/>
                  </a:lnTo>
                  <a:lnTo>
                    <a:pt x="263" y="3210"/>
                  </a:lnTo>
                  <a:lnTo>
                    <a:pt x="289" y="3210"/>
                  </a:lnTo>
                  <a:lnTo>
                    <a:pt x="281" y="3192"/>
                  </a:lnTo>
                  <a:lnTo>
                    <a:pt x="281" y="3173"/>
                  </a:lnTo>
                  <a:lnTo>
                    <a:pt x="281" y="3165"/>
                  </a:lnTo>
                  <a:lnTo>
                    <a:pt x="281" y="3147"/>
                  </a:lnTo>
                  <a:lnTo>
                    <a:pt x="281" y="3129"/>
                  </a:lnTo>
                  <a:lnTo>
                    <a:pt x="281" y="3110"/>
                  </a:lnTo>
                  <a:lnTo>
                    <a:pt x="289" y="3102"/>
                  </a:lnTo>
                  <a:lnTo>
                    <a:pt x="298" y="3084"/>
                  </a:lnTo>
                  <a:lnTo>
                    <a:pt x="344" y="3020"/>
                  </a:lnTo>
                  <a:lnTo>
                    <a:pt x="389" y="2966"/>
                  </a:lnTo>
                  <a:lnTo>
                    <a:pt x="452" y="2920"/>
                  </a:lnTo>
                  <a:lnTo>
                    <a:pt x="515" y="2884"/>
                  </a:lnTo>
                  <a:lnTo>
                    <a:pt x="579" y="2857"/>
                  </a:lnTo>
                  <a:lnTo>
                    <a:pt x="650" y="2831"/>
                  </a:lnTo>
                  <a:lnTo>
                    <a:pt x="731" y="2821"/>
                  </a:lnTo>
                  <a:lnTo>
                    <a:pt x="804" y="2821"/>
                  </a:lnTo>
                  <a:lnTo>
                    <a:pt x="814" y="2831"/>
                  </a:lnTo>
                  <a:lnTo>
                    <a:pt x="822" y="2839"/>
                  </a:lnTo>
                  <a:lnTo>
                    <a:pt x="831" y="2849"/>
                  </a:lnTo>
                  <a:lnTo>
                    <a:pt x="840" y="2857"/>
                  </a:lnTo>
                  <a:lnTo>
                    <a:pt x="849" y="2866"/>
                  </a:lnTo>
                  <a:lnTo>
                    <a:pt x="849" y="2875"/>
                  </a:lnTo>
                  <a:lnTo>
                    <a:pt x="849" y="2884"/>
                  </a:lnTo>
                  <a:lnTo>
                    <a:pt x="822" y="2894"/>
                  </a:lnTo>
                  <a:lnTo>
                    <a:pt x="804" y="2902"/>
                  </a:lnTo>
                  <a:lnTo>
                    <a:pt x="777" y="2912"/>
                  </a:lnTo>
                  <a:lnTo>
                    <a:pt x="741" y="2912"/>
                  </a:lnTo>
                  <a:lnTo>
                    <a:pt x="714" y="2912"/>
                  </a:lnTo>
                  <a:lnTo>
                    <a:pt x="687" y="2912"/>
                  </a:lnTo>
                  <a:lnTo>
                    <a:pt x="660" y="2920"/>
                  </a:lnTo>
                  <a:lnTo>
                    <a:pt x="642" y="2930"/>
                  </a:lnTo>
                  <a:lnTo>
                    <a:pt x="597" y="2948"/>
                  </a:lnTo>
                  <a:lnTo>
                    <a:pt x="561" y="2975"/>
                  </a:lnTo>
                  <a:lnTo>
                    <a:pt x="515" y="3001"/>
                  </a:lnTo>
                  <a:lnTo>
                    <a:pt x="479" y="3029"/>
                  </a:lnTo>
                  <a:lnTo>
                    <a:pt x="443" y="3066"/>
                  </a:lnTo>
                  <a:lnTo>
                    <a:pt x="415" y="3102"/>
                  </a:lnTo>
                  <a:lnTo>
                    <a:pt x="407" y="3147"/>
                  </a:lnTo>
                  <a:lnTo>
                    <a:pt x="397" y="3201"/>
                  </a:lnTo>
                  <a:lnTo>
                    <a:pt x="407" y="3219"/>
                  </a:lnTo>
                  <a:lnTo>
                    <a:pt x="415" y="3236"/>
                  </a:lnTo>
                  <a:lnTo>
                    <a:pt x="425" y="3255"/>
                  </a:lnTo>
                  <a:lnTo>
                    <a:pt x="434" y="3273"/>
                  </a:lnTo>
                  <a:lnTo>
                    <a:pt x="452" y="3291"/>
                  </a:lnTo>
                  <a:lnTo>
                    <a:pt x="470" y="3301"/>
                  </a:lnTo>
                  <a:lnTo>
                    <a:pt x="488" y="3309"/>
                  </a:lnTo>
                  <a:lnTo>
                    <a:pt x="506" y="3309"/>
                  </a:lnTo>
                  <a:lnTo>
                    <a:pt x="561" y="3291"/>
                  </a:lnTo>
                  <a:lnTo>
                    <a:pt x="605" y="3282"/>
                  </a:lnTo>
                  <a:lnTo>
                    <a:pt x="660" y="3273"/>
                  </a:lnTo>
                  <a:lnTo>
                    <a:pt x="705" y="3264"/>
                  </a:lnTo>
                  <a:lnTo>
                    <a:pt x="750" y="3255"/>
                  </a:lnTo>
                  <a:lnTo>
                    <a:pt x="795" y="3236"/>
                  </a:lnTo>
                  <a:lnTo>
                    <a:pt x="840" y="3219"/>
                  </a:lnTo>
                  <a:lnTo>
                    <a:pt x="885" y="3201"/>
                  </a:lnTo>
                  <a:lnTo>
                    <a:pt x="966" y="3173"/>
                  </a:lnTo>
                  <a:lnTo>
                    <a:pt x="1047" y="3165"/>
                  </a:lnTo>
                  <a:lnTo>
                    <a:pt x="1130" y="3155"/>
                  </a:lnTo>
                  <a:lnTo>
                    <a:pt x="1211" y="3155"/>
                  </a:lnTo>
                  <a:lnTo>
                    <a:pt x="1292" y="3155"/>
                  </a:lnTo>
                  <a:lnTo>
                    <a:pt x="1373" y="3155"/>
                  </a:lnTo>
                  <a:lnTo>
                    <a:pt x="1454" y="3155"/>
                  </a:lnTo>
                  <a:lnTo>
                    <a:pt x="1545" y="3155"/>
                  </a:lnTo>
                  <a:lnTo>
                    <a:pt x="1553" y="3173"/>
                  </a:lnTo>
                  <a:lnTo>
                    <a:pt x="1572" y="3173"/>
                  </a:lnTo>
                  <a:lnTo>
                    <a:pt x="1598" y="3183"/>
                  </a:lnTo>
                  <a:lnTo>
                    <a:pt x="1616" y="3183"/>
                  </a:lnTo>
                  <a:lnTo>
                    <a:pt x="1634" y="3183"/>
                  </a:lnTo>
                  <a:lnTo>
                    <a:pt x="1653" y="3183"/>
                  </a:lnTo>
                  <a:lnTo>
                    <a:pt x="1671" y="3183"/>
                  </a:lnTo>
                  <a:lnTo>
                    <a:pt x="1689" y="3192"/>
                  </a:lnTo>
                  <a:lnTo>
                    <a:pt x="1762" y="3192"/>
                  </a:lnTo>
                  <a:lnTo>
                    <a:pt x="1833" y="3192"/>
                  </a:lnTo>
                  <a:lnTo>
                    <a:pt x="1897" y="3210"/>
                  </a:lnTo>
                  <a:lnTo>
                    <a:pt x="1969" y="3228"/>
                  </a:lnTo>
                  <a:lnTo>
                    <a:pt x="2032" y="3236"/>
                  </a:lnTo>
                  <a:lnTo>
                    <a:pt x="2104" y="3255"/>
                  </a:lnTo>
                  <a:lnTo>
                    <a:pt x="2177" y="3264"/>
                  </a:lnTo>
                  <a:lnTo>
                    <a:pt x="2248" y="3255"/>
                  </a:lnTo>
                  <a:lnTo>
                    <a:pt x="2258" y="3246"/>
                  </a:lnTo>
                  <a:lnTo>
                    <a:pt x="2266" y="3236"/>
                  </a:lnTo>
                  <a:lnTo>
                    <a:pt x="2285" y="3236"/>
                  </a:lnTo>
                  <a:lnTo>
                    <a:pt x="2303" y="3236"/>
                  </a:lnTo>
                  <a:lnTo>
                    <a:pt x="2321" y="3236"/>
                  </a:lnTo>
                  <a:lnTo>
                    <a:pt x="2339" y="3236"/>
                  </a:lnTo>
                  <a:lnTo>
                    <a:pt x="2348" y="3236"/>
                  </a:lnTo>
                  <a:lnTo>
                    <a:pt x="2366" y="3219"/>
                  </a:lnTo>
                  <a:lnTo>
                    <a:pt x="2430" y="3192"/>
                  </a:lnTo>
                  <a:lnTo>
                    <a:pt x="2493" y="3155"/>
                  </a:lnTo>
                  <a:lnTo>
                    <a:pt x="2538" y="3119"/>
                  </a:lnTo>
                  <a:lnTo>
                    <a:pt x="2582" y="3066"/>
                  </a:lnTo>
                  <a:lnTo>
                    <a:pt x="2610" y="3020"/>
                  </a:lnTo>
                  <a:lnTo>
                    <a:pt x="2637" y="2957"/>
                  </a:lnTo>
                  <a:lnTo>
                    <a:pt x="2664" y="2894"/>
                  </a:lnTo>
                  <a:lnTo>
                    <a:pt x="2682" y="2831"/>
                  </a:lnTo>
                  <a:lnTo>
                    <a:pt x="2700" y="2695"/>
                  </a:lnTo>
                  <a:lnTo>
                    <a:pt x="2718" y="2559"/>
                  </a:lnTo>
                  <a:lnTo>
                    <a:pt x="2728" y="2424"/>
                  </a:lnTo>
                  <a:lnTo>
                    <a:pt x="2736" y="2288"/>
                  </a:lnTo>
                  <a:lnTo>
                    <a:pt x="2746" y="2278"/>
                  </a:lnTo>
                  <a:lnTo>
                    <a:pt x="2746" y="2270"/>
                  </a:lnTo>
                  <a:lnTo>
                    <a:pt x="2754" y="2270"/>
                  </a:lnTo>
                  <a:lnTo>
                    <a:pt x="2764" y="2260"/>
                  </a:lnTo>
                  <a:lnTo>
                    <a:pt x="2773" y="2260"/>
                  </a:lnTo>
                  <a:lnTo>
                    <a:pt x="2781" y="2260"/>
                  </a:lnTo>
                  <a:lnTo>
                    <a:pt x="2799" y="2252"/>
                  </a:lnTo>
                  <a:lnTo>
                    <a:pt x="2809" y="2242"/>
                  </a:lnTo>
                  <a:lnTo>
                    <a:pt x="2809" y="2234"/>
                  </a:lnTo>
                  <a:lnTo>
                    <a:pt x="2799" y="2215"/>
                  </a:lnTo>
                  <a:lnTo>
                    <a:pt x="2799" y="2207"/>
                  </a:lnTo>
                  <a:lnTo>
                    <a:pt x="2791" y="2189"/>
                  </a:lnTo>
                  <a:lnTo>
                    <a:pt x="2791" y="2179"/>
                  </a:lnTo>
                  <a:lnTo>
                    <a:pt x="2799" y="2161"/>
                  </a:lnTo>
                  <a:lnTo>
                    <a:pt x="2781" y="2098"/>
                  </a:lnTo>
                  <a:lnTo>
                    <a:pt x="2764" y="2035"/>
                  </a:lnTo>
                  <a:lnTo>
                    <a:pt x="2754" y="1962"/>
                  </a:lnTo>
                  <a:lnTo>
                    <a:pt x="2736" y="1899"/>
                  </a:lnTo>
                  <a:lnTo>
                    <a:pt x="2728" y="1836"/>
                  </a:lnTo>
                  <a:lnTo>
                    <a:pt x="2718" y="1764"/>
                  </a:lnTo>
                  <a:lnTo>
                    <a:pt x="2710" y="1701"/>
                  </a:lnTo>
                  <a:lnTo>
                    <a:pt x="2682" y="1628"/>
                  </a:lnTo>
                  <a:lnTo>
                    <a:pt x="2682" y="1618"/>
                  </a:lnTo>
                  <a:lnTo>
                    <a:pt x="2673" y="1601"/>
                  </a:lnTo>
                  <a:lnTo>
                    <a:pt x="2664" y="1583"/>
                  </a:lnTo>
                  <a:lnTo>
                    <a:pt x="2655" y="1565"/>
                  </a:lnTo>
                  <a:lnTo>
                    <a:pt x="2647" y="1547"/>
                  </a:lnTo>
                  <a:lnTo>
                    <a:pt x="2647" y="1537"/>
                  </a:lnTo>
                  <a:lnTo>
                    <a:pt x="2655" y="1519"/>
                  </a:lnTo>
                  <a:lnTo>
                    <a:pt x="2682" y="1510"/>
                  </a:lnTo>
                  <a:lnTo>
                    <a:pt x="2664" y="1466"/>
                  </a:lnTo>
                  <a:lnTo>
                    <a:pt x="2655" y="1411"/>
                  </a:lnTo>
                  <a:lnTo>
                    <a:pt x="2637" y="1366"/>
                  </a:lnTo>
                  <a:lnTo>
                    <a:pt x="2610" y="1320"/>
                  </a:lnTo>
                  <a:lnTo>
                    <a:pt x="2592" y="1276"/>
                  </a:lnTo>
                  <a:lnTo>
                    <a:pt x="2574" y="1221"/>
                  </a:lnTo>
                  <a:lnTo>
                    <a:pt x="2547" y="1176"/>
                  </a:lnTo>
                  <a:lnTo>
                    <a:pt x="2529" y="1130"/>
                  </a:lnTo>
                  <a:lnTo>
                    <a:pt x="2519" y="1113"/>
                  </a:lnTo>
                  <a:lnTo>
                    <a:pt x="2519" y="1085"/>
                  </a:lnTo>
                  <a:lnTo>
                    <a:pt x="2519" y="1067"/>
                  </a:lnTo>
                  <a:lnTo>
                    <a:pt x="2519" y="1041"/>
                  </a:lnTo>
                  <a:lnTo>
                    <a:pt x="2519" y="1022"/>
                  </a:lnTo>
                  <a:lnTo>
                    <a:pt x="2511" y="995"/>
                  </a:lnTo>
                  <a:lnTo>
                    <a:pt x="2511" y="978"/>
                  </a:lnTo>
                  <a:lnTo>
                    <a:pt x="2501" y="950"/>
                  </a:lnTo>
                  <a:lnTo>
                    <a:pt x="2501" y="923"/>
                  </a:lnTo>
                  <a:lnTo>
                    <a:pt x="2511" y="895"/>
                  </a:lnTo>
                  <a:lnTo>
                    <a:pt x="2511" y="860"/>
                  </a:lnTo>
                  <a:lnTo>
                    <a:pt x="2511" y="824"/>
                  </a:lnTo>
                  <a:lnTo>
                    <a:pt x="2501" y="787"/>
                  </a:lnTo>
                  <a:lnTo>
                    <a:pt x="2501" y="760"/>
                  </a:lnTo>
                  <a:lnTo>
                    <a:pt x="2493" y="724"/>
                  </a:lnTo>
                  <a:lnTo>
                    <a:pt x="2493" y="697"/>
                  </a:lnTo>
                  <a:lnTo>
                    <a:pt x="2483" y="706"/>
                  </a:lnTo>
                  <a:lnTo>
                    <a:pt x="2483" y="697"/>
                  </a:lnTo>
                  <a:lnTo>
                    <a:pt x="2475" y="679"/>
                  </a:lnTo>
                  <a:lnTo>
                    <a:pt x="2475" y="670"/>
                  </a:lnTo>
                  <a:lnTo>
                    <a:pt x="2475" y="652"/>
                  </a:lnTo>
                  <a:lnTo>
                    <a:pt x="2465" y="642"/>
                  </a:lnTo>
                  <a:lnTo>
                    <a:pt x="2465" y="624"/>
                  </a:lnTo>
                  <a:lnTo>
                    <a:pt x="2465" y="615"/>
                  </a:lnTo>
                  <a:lnTo>
                    <a:pt x="2475" y="607"/>
                  </a:lnTo>
                  <a:lnTo>
                    <a:pt x="2493" y="597"/>
                  </a:lnTo>
                  <a:lnTo>
                    <a:pt x="2501" y="597"/>
                  </a:lnTo>
                  <a:lnTo>
                    <a:pt x="2519" y="607"/>
                  </a:lnTo>
                  <a:lnTo>
                    <a:pt x="2529" y="607"/>
                  </a:lnTo>
                  <a:lnTo>
                    <a:pt x="2547" y="607"/>
                  </a:lnTo>
                  <a:lnTo>
                    <a:pt x="2556" y="615"/>
                  </a:lnTo>
                  <a:lnTo>
                    <a:pt x="2564" y="624"/>
                  </a:lnTo>
                  <a:lnTo>
                    <a:pt x="2574" y="634"/>
                  </a:lnTo>
                  <a:lnTo>
                    <a:pt x="2564" y="579"/>
                  </a:lnTo>
                  <a:lnTo>
                    <a:pt x="2564" y="525"/>
                  </a:lnTo>
                  <a:lnTo>
                    <a:pt x="2556" y="471"/>
                  </a:lnTo>
                  <a:lnTo>
                    <a:pt x="2547" y="417"/>
                  </a:lnTo>
                  <a:lnTo>
                    <a:pt x="2538" y="362"/>
                  </a:lnTo>
                  <a:lnTo>
                    <a:pt x="2529" y="308"/>
                  </a:lnTo>
                  <a:lnTo>
                    <a:pt x="2519" y="253"/>
                  </a:lnTo>
                  <a:lnTo>
                    <a:pt x="2511" y="200"/>
                  </a:lnTo>
                  <a:lnTo>
                    <a:pt x="2493" y="190"/>
                  </a:lnTo>
                  <a:lnTo>
                    <a:pt x="2483" y="182"/>
                  </a:lnTo>
                  <a:lnTo>
                    <a:pt x="2475" y="164"/>
                  </a:lnTo>
                  <a:lnTo>
                    <a:pt x="2475" y="136"/>
                  </a:lnTo>
                  <a:lnTo>
                    <a:pt x="2475" y="119"/>
                  </a:lnTo>
                  <a:lnTo>
                    <a:pt x="2475" y="91"/>
                  </a:lnTo>
                  <a:lnTo>
                    <a:pt x="2465" y="73"/>
                  </a:lnTo>
                  <a:lnTo>
                    <a:pt x="2465" y="55"/>
                  </a:lnTo>
                  <a:lnTo>
                    <a:pt x="2457" y="46"/>
                  </a:lnTo>
                  <a:lnTo>
                    <a:pt x="2447" y="37"/>
                  </a:lnTo>
                  <a:lnTo>
                    <a:pt x="2438" y="37"/>
                  </a:lnTo>
                  <a:lnTo>
                    <a:pt x="2438" y="28"/>
                  </a:lnTo>
                  <a:lnTo>
                    <a:pt x="2430" y="18"/>
                  </a:lnTo>
                  <a:lnTo>
                    <a:pt x="2420" y="18"/>
                  </a:lnTo>
                  <a:lnTo>
                    <a:pt x="2412" y="10"/>
                  </a:lnTo>
                  <a:lnTo>
                    <a:pt x="2412" y="0"/>
                  </a:lnTo>
                  <a:lnTo>
                    <a:pt x="2402" y="10"/>
                  </a:lnTo>
                  <a:lnTo>
                    <a:pt x="2394" y="10"/>
                  </a:lnTo>
                  <a:lnTo>
                    <a:pt x="2384" y="10"/>
                  </a:lnTo>
                  <a:lnTo>
                    <a:pt x="2384" y="46"/>
                  </a:lnTo>
                  <a:lnTo>
                    <a:pt x="2384" y="73"/>
                  </a:lnTo>
                  <a:lnTo>
                    <a:pt x="2357" y="109"/>
                  </a:lnTo>
                  <a:lnTo>
                    <a:pt x="2384" y="109"/>
                  </a:lnTo>
                  <a:close/>
                </a:path>
              </a:pathLst>
            </a:custGeom>
            <a:solidFill>
              <a:srgbClr val="9E4F2B"/>
            </a:solidFill>
            <a:ln w="9525">
              <a:noFill/>
              <a:round/>
              <a:headEnd/>
              <a:tailEnd/>
            </a:ln>
          </p:spPr>
          <p:txBody>
            <a:bodyPr>
              <a:prstTxWarp prst="textNoShape">
                <a:avLst/>
              </a:prstTxWarp>
            </a:bodyPr>
            <a:lstStyle/>
            <a:p>
              <a:endParaRPr lang="en-US"/>
            </a:p>
          </p:txBody>
        </p:sp>
        <p:sp>
          <p:nvSpPr>
            <p:cNvPr id="47395" name="Freeform 281"/>
            <p:cNvSpPr>
              <a:spLocks noChangeAspect="1"/>
            </p:cNvSpPr>
            <p:nvPr/>
          </p:nvSpPr>
          <p:spPr bwMode="auto">
            <a:xfrm>
              <a:off x="1894" y="3255"/>
              <a:ext cx="295" cy="432"/>
            </a:xfrm>
            <a:custGeom>
              <a:avLst/>
              <a:gdLst>
                <a:gd name="T0" fmla="*/ 1859 w 2943"/>
                <a:gd name="T1" fmla="*/ 786 h 4321"/>
                <a:gd name="T2" fmla="*/ 1932 w 2943"/>
                <a:gd name="T3" fmla="*/ 1075 h 4321"/>
                <a:gd name="T4" fmla="*/ 1932 w 2943"/>
                <a:gd name="T5" fmla="*/ 1482 h 4321"/>
                <a:gd name="T6" fmla="*/ 1968 w 2943"/>
                <a:gd name="T7" fmla="*/ 2124 h 4321"/>
                <a:gd name="T8" fmla="*/ 2040 w 2943"/>
                <a:gd name="T9" fmla="*/ 3182 h 4321"/>
                <a:gd name="T10" fmla="*/ 1987 w 2943"/>
                <a:gd name="T11" fmla="*/ 3236 h 4321"/>
                <a:gd name="T12" fmla="*/ 1760 w 2943"/>
                <a:gd name="T13" fmla="*/ 3408 h 4321"/>
                <a:gd name="T14" fmla="*/ 1128 w 2943"/>
                <a:gd name="T15" fmla="*/ 3489 h 4321"/>
                <a:gd name="T16" fmla="*/ 713 w 2943"/>
                <a:gd name="T17" fmla="*/ 3489 h 4321"/>
                <a:gd name="T18" fmla="*/ 640 w 2943"/>
                <a:gd name="T19" fmla="*/ 3453 h 4321"/>
                <a:gd name="T20" fmla="*/ 514 w 2943"/>
                <a:gd name="T21" fmla="*/ 3462 h 4321"/>
                <a:gd name="T22" fmla="*/ 235 w 2943"/>
                <a:gd name="T23" fmla="*/ 3526 h 4321"/>
                <a:gd name="T24" fmla="*/ 26 w 2943"/>
                <a:gd name="T25" fmla="*/ 3688 h 4321"/>
                <a:gd name="T26" fmla="*/ 36 w 2943"/>
                <a:gd name="T27" fmla="*/ 3878 h 4321"/>
                <a:gd name="T28" fmla="*/ 108 w 2943"/>
                <a:gd name="T29" fmla="*/ 3923 h 4321"/>
                <a:gd name="T30" fmla="*/ 162 w 2943"/>
                <a:gd name="T31" fmla="*/ 3868 h 4321"/>
                <a:gd name="T32" fmla="*/ 541 w 2943"/>
                <a:gd name="T33" fmla="*/ 3633 h 4321"/>
                <a:gd name="T34" fmla="*/ 703 w 2943"/>
                <a:gd name="T35" fmla="*/ 3661 h 4321"/>
                <a:gd name="T36" fmla="*/ 749 w 2943"/>
                <a:gd name="T37" fmla="*/ 3716 h 4321"/>
                <a:gd name="T38" fmla="*/ 658 w 2943"/>
                <a:gd name="T39" fmla="*/ 3724 h 4321"/>
                <a:gd name="T40" fmla="*/ 405 w 2943"/>
                <a:gd name="T41" fmla="*/ 3779 h 4321"/>
                <a:gd name="T42" fmla="*/ 225 w 2943"/>
                <a:gd name="T43" fmla="*/ 4032 h 4321"/>
                <a:gd name="T44" fmla="*/ 369 w 2943"/>
                <a:gd name="T45" fmla="*/ 4212 h 4321"/>
                <a:gd name="T46" fmla="*/ 586 w 2943"/>
                <a:gd name="T47" fmla="*/ 4257 h 4321"/>
                <a:gd name="T48" fmla="*/ 640 w 2943"/>
                <a:gd name="T49" fmla="*/ 4186 h 4321"/>
                <a:gd name="T50" fmla="*/ 686 w 2943"/>
                <a:gd name="T51" fmla="*/ 4032 h 4321"/>
                <a:gd name="T52" fmla="*/ 938 w 2943"/>
                <a:gd name="T53" fmla="*/ 3851 h 4321"/>
                <a:gd name="T54" fmla="*/ 1056 w 2943"/>
                <a:gd name="T55" fmla="*/ 3842 h 4321"/>
                <a:gd name="T56" fmla="*/ 1083 w 2943"/>
                <a:gd name="T57" fmla="*/ 3905 h 4321"/>
                <a:gd name="T58" fmla="*/ 984 w 2943"/>
                <a:gd name="T59" fmla="*/ 3923 h 4321"/>
                <a:gd name="T60" fmla="*/ 893 w 2943"/>
                <a:gd name="T61" fmla="*/ 3951 h 4321"/>
                <a:gd name="T62" fmla="*/ 749 w 2943"/>
                <a:gd name="T63" fmla="*/ 4113 h 4321"/>
                <a:gd name="T64" fmla="*/ 767 w 2943"/>
                <a:gd name="T65" fmla="*/ 4257 h 4321"/>
                <a:gd name="T66" fmla="*/ 857 w 2943"/>
                <a:gd name="T67" fmla="*/ 4312 h 4321"/>
                <a:gd name="T68" fmla="*/ 1002 w 2943"/>
                <a:gd name="T69" fmla="*/ 4312 h 4321"/>
                <a:gd name="T70" fmla="*/ 1543 w 2943"/>
                <a:gd name="T71" fmla="*/ 4004 h 4321"/>
                <a:gd name="T72" fmla="*/ 2131 w 2943"/>
                <a:gd name="T73" fmla="*/ 3805 h 4321"/>
                <a:gd name="T74" fmla="*/ 2618 w 2943"/>
                <a:gd name="T75" fmla="*/ 3526 h 4321"/>
                <a:gd name="T76" fmla="*/ 2907 w 2943"/>
                <a:gd name="T77" fmla="*/ 3209 h 4321"/>
                <a:gd name="T78" fmla="*/ 2853 w 2943"/>
                <a:gd name="T79" fmla="*/ 2784 h 4321"/>
                <a:gd name="T80" fmla="*/ 2519 w 2943"/>
                <a:gd name="T81" fmla="*/ 2305 h 4321"/>
                <a:gd name="T82" fmla="*/ 2329 w 2943"/>
                <a:gd name="T83" fmla="*/ 1871 h 4321"/>
                <a:gd name="T84" fmla="*/ 2275 w 2943"/>
                <a:gd name="T85" fmla="*/ 1735 h 4321"/>
                <a:gd name="T86" fmla="*/ 2257 w 2943"/>
                <a:gd name="T87" fmla="*/ 1691 h 4321"/>
                <a:gd name="T88" fmla="*/ 2384 w 2943"/>
                <a:gd name="T89" fmla="*/ 1681 h 4321"/>
                <a:gd name="T90" fmla="*/ 2392 w 2943"/>
                <a:gd name="T91" fmla="*/ 1735 h 4321"/>
                <a:gd name="T92" fmla="*/ 2437 w 2943"/>
                <a:gd name="T93" fmla="*/ 1808 h 4321"/>
                <a:gd name="T94" fmla="*/ 2473 w 2943"/>
                <a:gd name="T95" fmla="*/ 1754 h 4321"/>
                <a:gd name="T96" fmla="*/ 2402 w 2943"/>
                <a:gd name="T97" fmla="*/ 1266 h 4321"/>
                <a:gd name="T98" fmla="*/ 2420 w 2943"/>
                <a:gd name="T99" fmla="*/ 1175 h 4321"/>
                <a:gd name="T100" fmla="*/ 2519 w 2943"/>
                <a:gd name="T101" fmla="*/ 1229 h 4321"/>
                <a:gd name="T102" fmla="*/ 2528 w 2943"/>
                <a:gd name="T103" fmla="*/ 931 h 4321"/>
                <a:gd name="T104" fmla="*/ 2554 w 2943"/>
                <a:gd name="T105" fmla="*/ 334 h 4321"/>
                <a:gd name="T106" fmla="*/ 2402 w 2943"/>
                <a:gd name="T107" fmla="*/ 54 h 4321"/>
                <a:gd name="T108" fmla="*/ 2149 w 2943"/>
                <a:gd name="T109" fmla="*/ 109 h 4321"/>
                <a:gd name="T110" fmla="*/ 1886 w 2943"/>
                <a:gd name="T111" fmla="*/ 289 h 4321"/>
                <a:gd name="T112" fmla="*/ 1679 w 2943"/>
                <a:gd name="T113" fmla="*/ 434 h 4321"/>
                <a:gd name="T114" fmla="*/ 1652 w 2943"/>
                <a:gd name="T115" fmla="*/ 461 h 4321"/>
                <a:gd name="T116" fmla="*/ 1706 w 2943"/>
                <a:gd name="T117" fmla="*/ 480 h 4321"/>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2943"/>
                <a:gd name="T178" fmla="*/ 0 h 4321"/>
                <a:gd name="T179" fmla="*/ 2943 w 2943"/>
                <a:gd name="T180" fmla="*/ 4321 h 4321"/>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2943" h="4321">
                  <a:moveTo>
                    <a:pt x="1724" y="470"/>
                  </a:moveTo>
                  <a:lnTo>
                    <a:pt x="1724" y="506"/>
                  </a:lnTo>
                  <a:lnTo>
                    <a:pt x="1752" y="561"/>
                  </a:lnTo>
                  <a:lnTo>
                    <a:pt x="1778" y="632"/>
                  </a:lnTo>
                  <a:lnTo>
                    <a:pt x="1823" y="714"/>
                  </a:lnTo>
                  <a:lnTo>
                    <a:pt x="1859" y="786"/>
                  </a:lnTo>
                  <a:lnTo>
                    <a:pt x="1896" y="850"/>
                  </a:lnTo>
                  <a:lnTo>
                    <a:pt x="1922" y="895"/>
                  </a:lnTo>
                  <a:lnTo>
                    <a:pt x="1941" y="913"/>
                  </a:lnTo>
                  <a:lnTo>
                    <a:pt x="1941" y="958"/>
                  </a:lnTo>
                  <a:lnTo>
                    <a:pt x="1941" y="1012"/>
                  </a:lnTo>
                  <a:lnTo>
                    <a:pt x="1932" y="1075"/>
                  </a:lnTo>
                  <a:lnTo>
                    <a:pt x="1922" y="1130"/>
                  </a:lnTo>
                  <a:lnTo>
                    <a:pt x="1922" y="1193"/>
                  </a:lnTo>
                  <a:lnTo>
                    <a:pt x="1914" y="1247"/>
                  </a:lnTo>
                  <a:lnTo>
                    <a:pt x="1914" y="1302"/>
                  </a:lnTo>
                  <a:lnTo>
                    <a:pt x="1914" y="1356"/>
                  </a:lnTo>
                  <a:lnTo>
                    <a:pt x="1932" y="1482"/>
                  </a:lnTo>
                  <a:lnTo>
                    <a:pt x="1941" y="1609"/>
                  </a:lnTo>
                  <a:lnTo>
                    <a:pt x="1932" y="1735"/>
                  </a:lnTo>
                  <a:lnTo>
                    <a:pt x="1932" y="1853"/>
                  </a:lnTo>
                  <a:lnTo>
                    <a:pt x="1932" y="1970"/>
                  </a:lnTo>
                  <a:lnTo>
                    <a:pt x="1950" y="2079"/>
                  </a:lnTo>
                  <a:lnTo>
                    <a:pt x="1968" y="2124"/>
                  </a:lnTo>
                  <a:lnTo>
                    <a:pt x="1995" y="2179"/>
                  </a:lnTo>
                  <a:lnTo>
                    <a:pt x="2031" y="2233"/>
                  </a:lnTo>
                  <a:lnTo>
                    <a:pt x="2068" y="2278"/>
                  </a:lnTo>
                  <a:lnTo>
                    <a:pt x="2103" y="3137"/>
                  </a:lnTo>
                  <a:lnTo>
                    <a:pt x="2040" y="3163"/>
                  </a:lnTo>
                  <a:lnTo>
                    <a:pt x="2040" y="3182"/>
                  </a:lnTo>
                  <a:lnTo>
                    <a:pt x="2031" y="3200"/>
                  </a:lnTo>
                  <a:lnTo>
                    <a:pt x="2022" y="3200"/>
                  </a:lnTo>
                  <a:lnTo>
                    <a:pt x="2013" y="3200"/>
                  </a:lnTo>
                  <a:lnTo>
                    <a:pt x="2004" y="3209"/>
                  </a:lnTo>
                  <a:lnTo>
                    <a:pt x="2004" y="3228"/>
                  </a:lnTo>
                  <a:lnTo>
                    <a:pt x="1987" y="3236"/>
                  </a:lnTo>
                  <a:lnTo>
                    <a:pt x="1950" y="3254"/>
                  </a:lnTo>
                  <a:lnTo>
                    <a:pt x="1914" y="3281"/>
                  </a:lnTo>
                  <a:lnTo>
                    <a:pt x="1869" y="3317"/>
                  </a:lnTo>
                  <a:lnTo>
                    <a:pt x="1823" y="3345"/>
                  </a:lnTo>
                  <a:lnTo>
                    <a:pt x="1787" y="3380"/>
                  </a:lnTo>
                  <a:lnTo>
                    <a:pt x="1760" y="3408"/>
                  </a:lnTo>
                  <a:lnTo>
                    <a:pt x="1752" y="3426"/>
                  </a:lnTo>
                  <a:lnTo>
                    <a:pt x="1652" y="3426"/>
                  </a:lnTo>
                  <a:lnTo>
                    <a:pt x="1535" y="3435"/>
                  </a:lnTo>
                  <a:lnTo>
                    <a:pt x="1399" y="3453"/>
                  </a:lnTo>
                  <a:lnTo>
                    <a:pt x="1264" y="3471"/>
                  </a:lnTo>
                  <a:lnTo>
                    <a:pt x="1128" y="3489"/>
                  </a:lnTo>
                  <a:lnTo>
                    <a:pt x="993" y="3498"/>
                  </a:lnTo>
                  <a:lnTo>
                    <a:pt x="857" y="3516"/>
                  </a:lnTo>
                  <a:lnTo>
                    <a:pt x="731" y="3516"/>
                  </a:lnTo>
                  <a:lnTo>
                    <a:pt x="731" y="3507"/>
                  </a:lnTo>
                  <a:lnTo>
                    <a:pt x="721" y="3498"/>
                  </a:lnTo>
                  <a:lnTo>
                    <a:pt x="713" y="3489"/>
                  </a:lnTo>
                  <a:lnTo>
                    <a:pt x="703" y="3481"/>
                  </a:lnTo>
                  <a:lnTo>
                    <a:pt x="695" y="3462"/>
                  </a:lnTo>
                  <a:lnTo>
                    <a:pt x="677" y="3453"/>
                  </a:lnTo>
                  <a:lnTo>
                    <a:pt x="658" y="3444"/>
                  </a:lnTo>
                  <a:lnTo>
                    <a:pt x="650" y="3453"/>
                  </a:lnTo>
                  <a:lnTo>
                    <a:pt x="640" y="3453"/>
                  </a:lnTo>
                  <a:lnTo>
                    <a:pt x="632" y="3453"/>
                  </a:lnTo>
                  <a:lnTo>
                    <a:pt x="622" y="3453"/>
                  </a:lnTo>
                  <a:lnTo>
                    <a:pt x="622" y="3444"/>
                  </a:lnTo>
                  <a:lnTo>
                    <a:pt x="614" y="3444"/>
                  </a:lnTo>
                  <a:lnTo>
                    <a:pt x="559" y="3453"/>
                  </a:lnTo>
                  <a:lnTo>
                    <a:pt x="514" y="3462"/>
                  </a:lnTo>
                  <a:lnTo>
                    <a:pt x="470" y="3471"/>
                  </a:lnTo>
                  <a:lnTo>
                    <a:pt x="424" y="3481"/>
                  </a:lnTo>
                  <a:lnTo>
                    <a:pt x="379" y="3498"/>
                  </a:lnTo>
                  <a:lnTo>
                    <a:pt x="334" y="3507"/>
                  </a:lnTo>
                  <a:lnTo>
                    <a:pt x="288" y="3516"/>
                  </a:lnTo>
                  <a:lnTo>
                    <a:pt x="235" y="3526"/>
                  </a:lnTo>
                  <a:lnTo>
                    <a:pt x="198" y="3552"/>
                  </a:lnTo>
                  <a:lnTo>
                    <a:pt x="154" y="3570"/>
                  </a:lnTo>
                  <a:lnTo>
                    <a:pt x="117" y="3598"/>
                  </a:lnTo>
                  <a:lnTo>
                    <a:pt x="89" y="3625"/>
                  </a:lnTo>
                  <a:lnTo>
                    <a:pt x="53" y="3652"/>
                  </a:lnTo>
                  <a:lnTo>
                    <a:pt x="26" y="3688"/>
                  </a:lnTo>
                  <a:lnTo>
                    <a:pt x="8" y="3724"/>
                  </a:lnTo>
                  <a:lnTo>
                    <a:pt x="0" y="3769"/>
                  </a:lnTo>
                  <a:lnTo>
                    <a:pt x="8" y="3797"/>
                  </a:lnTo>
                  <a:lnTo>
                    <a:pt x="18" y="3823"/>
                  </a:lnTo>
                  <a:lnTo>
                    <a:pt x="26" y="3851"/>
                  </a:lnTo>
                  <a:lnTo>
                    <a:pt x="36" y="3878"/>
                  </a:lnTo>
                  <a:lnTo>
                    <a:pt x="53" y="3896"/>
                  </a:lnTo>
                  <a:lnTo>
                    <a:pt x="71" y="3914"/>
                  </a:lnTo>
                  <a:lnTo>
                    <a:pt x="89" y="3932"/>
                  </a:lnTo>
                  <a:lnTo>
                    <a:pt x="108" y="3951"/>
                  </a:lnTo>
                  <a:lnTo>
                    <a:pt x="108" y="3941"/>
                  </a:lnTo>
                  <a:lnTo>
                    <a:pt x="108" y="3923"/>
                  </a:lnTo>
                  <a:lnTo>
                    <a:pt x="117" y="3914"/>
                  </a:lnTo>
                  <a:lnTo>
                    <a:pt x="126" y="3905"/>
                  </a:lnTo>
                  <a:lnTo>
                    <a:pt x="135" y="3896"/>
                  </a:lnTo>
                  <a:lnTo>
                    <a:pt x="144" y="3886"/>
                  </a:lnTo>
                  <a:lnTo>
                    <a:pt x="154" y="3878"/>
                  </a:lnTo>
                  <a:lnTo>
                    <a:pt x="162" y="3868"/>
                  </a:lnTo>
                  <a:lnTo>
                    <a:pt x="217" y="3815"/>
                  </a:lnTo>
                  <a:lnTo>
                    <a:pt x="270" y="3760"/>
                  </a:lnTo>
                  <a:lnTo>
                    <a:pt x="334" y="3716"/>
                  </a:lnTo>
                  <a:lnTo>
                    <a:pt x="397" y="3679"/>
                  </a:lnTo>
                  <a:lnTo>
                    <a:pt x="470" y="3652"/>
                  </a:lnTo>
                  <a:lnTo>
                    <a:pt x="541" y="3633"/>
                  </a:lnTo>
                  <a:lnTo>
                    <a:pt x="577" y="3633"/>
                  </a:lnTo>
                  <a:lnTo>
                    <a:pt x="614" y="3633"/>
                  </a:lnTo>
                  <a:lnTo>
                    <a:pt x="650" y="3643"/>
                  </a:lnTo>
                  <a:lnTo>
                    <a:pt x="686" y="3652"/>
                  </a:lnTo>
                  <a:lnTo>
                    <a:pt x="695" y="3661"/>
                  </a:lnTo>
                  <a:lnTo>
                    <a:pt x="703" y="3661"/>
                  </a:lnTo>
                  <a:lnTo>
                    <a:pt x="713" y="3670"/>
                  </a:lnTo>
                  <a:lnTo>
                    <a:pt x="731" y="3679"/>
                  </a:lnTo>
                  <a:lnTo>
                    <a:pt x="740" y="3679"/>
                  </a:lnTo>
                  <a:lnTo>
                    <a:pt x="740" y="3688"/>
                  </a:lnTo>
                  <a:lnTo>
                    <a:pt x="749" y="3706"/>
                  </a:lnTo>
                  <a:lnTo>
                    <a:pt x="749" y="3716"/>
                  </a:lnTo>
                  <a:lnTo>
                    <a:pt x="740" y="3716"/>
                  </a:lnTo>
                  <a:lnTo>
                    <a:pt x="721" y="3724"/>
                  </a:lnTo>
                  <a:lnTo>
                    <a:pt x="713" y="3724"/>
                  </a:lnTo>
                  <a:lnTo>
                    <a:pt x="695" y="3724"/>
                  </a:lnTo>
                  <a:lnTo>
                    <a:pt x="677" y="3724"/>
                  </a:lnTo>
                  <a:lnTo>
                    <a:pt x="658" y="3724"/>
                  </a:lnTo>
                  <a:lnTo>
                    <a:pt x="650" y="3716"/>
                  </a:lnTo>
                  <a:lnTo>
                    <a:pt x="632" y="3706"/>
                  </a:lnTo>
                  <a:lnTo>
                    <a:pt x="569" y="3706"/>
                  </a:lnTo>
                  <a:lnTo>
                    <a:pt x="514" y="3724"/>
                  </a:lnTo>
                  <a:lnTo>
                    <a:pt x="460" y="3742"/>
                  </a:lnTo>
                  <a:lnTo>
                    <a:pt x="405" y="3779"/>
                  </a:lnTo>
                  <a:lnTo>
                    <a:pt x="352" y="3815"/>
                  </a:lnTo>
                  <a:lnTo>
                    <a:pt x="306" y="3860"/>
                  </a:lnTo>
                  <a:lnTo>
                    <a:pt x="261" y="3905"/>
                  </a:lnTo>
                  <a:lnTo>
                    <a:pt x="225" y="3951"/>
                  </a:lnTo>
                  <a:lnTo>
                    <a:pt x="225" y="3995"/>
                  </a:lnTo>
                  <a:lnTo>
                    <a:pt x="225" y="4032"/>
                  </a:lnTo>
                  <a:lnTo>
                    <a:pt x="235" y="4068"/>
                  </a:lnTo>
                  <a:lnTo>
                    <a:pt x="253" y="4103"/>
                  </a:lnTo>
                  <a:lnTo>
                    <a:pt x="279" y="4131"/>
                  </a:lnTo>
                  <a:lnTo>
                    <a:pt x="306" y="4158"/>
                  </a:lnTo>
                  <a:lnTo>
                    <a:pt x="334" y="4186"/>
                  </a:lnTo>
                  <a:lnTo>
                    <a:pt x="369" y="4212"/>
                  </a:lnTo>
                  <a:lnTo>
                    <a:pt x="405" y="4222"/>
                  </a:lnTo>
                  <a:lnTo>
                    <a:pt x="442" y="4239"/>
                  </a:lnTo>
                  <a:lnTo>
                    <a:pt x="478" y="4249"/>
                  </a:lnTo>
                  <a:lnTo>
                    <a:pt x="514" y="4257"/>
                  </a:lnTo>
                  <a:lnTo>
                    <a:pt x="551" y="4257"/>
                  </a:lnTo>
                  <a:lnTo>
                    <a:pt x="586" y="4257"/>
                  </a:lnTo>
                  <a:lnTo>
                    <a:pt x="622" y="4249"/>
                  </a:lnTo>
                  <a:lnTo>
                    <a:pt x="658" y="4239"/>
                  </a:lnTo>
                  <a:lnTo>
                    <a:pt x="658" y="4230"/>
                  </a:lnTo>
                  <a:lnTo>
                    <a:pt x="650" y="4212"/>
                  </a:lnTo>
                  <a:lnTo>
                    <a:pt x="640" y="4204"/>
                  </a:lnTo>
                  <a:lnTo>
                    <a:pt x="640" y="4186"/>
                  </a:lnTo>
                  <a:lnTo>
                    <a:pt x="640" y="4167"/>
                  </a:lnTo>
                  <a:lnTo>
                    <a:pt x="640" y="4158"/>
                  </a:lnTo>
                  <a:lnTo>
                    <a:pt x="640" y="4140"/>
                  </a:lnTo>
                  <a:lnTo>
                    <a:pt x="650" y="4121"/>
                  </a:lnTo>
                  <a:lnTo>
                    <a:pt x="658" y="4077"/>
                  </a:lnTo>
                  <a:lnTo>
                    <a:pt x="686" y="4032"/>
                  </a:lnTo>
                  <a:lnTo>
                    <a:pt x="721" y="3986"/>
                  </a:lnTo>
                  <a:lnTo>
                    <a:pt x="758" y="3951"/>
                  </a:lnTo>
                  <a:lnTo>
                    <a:pt x="794" y="3914"/>
                  </a:lnTo>
                  <a:lnTo>
                    <a:pt x="839" y="3878"/>
                  </a:lnTo>
                  <a:lnTo>
                    <a:pt x="885" y="3860"/>
                  </a:lnTo>
                  <a:lnTo>
                    <a:pt x="938" y="3851"/>
                  </a:lnTo>
                  <a:lnTo>
                    <a:pt x="956" y="3851"/>
                  </a:lnTo>
                  <a:lnTo>
                    <a:pt x="974" y="3851"/>
                  </a:lnTo>
                  <a:lnTo>
                    <a:pt x="1002" y="3842"/>
                  </a:lnTo>
                  <a:lnTo>
                    <a:pt x="1019" y="3842"/>
                  </a:lnTo>
                  <a:lnTo>
                    <a:pt x="1037" y="3842"/>
                  </a:lnTo>
                  <a:lnTo>
                    <a:pt x="1056" y="3842"/>
                  </a:lnTo>
                  <a:lnTo>
                    <a:pt x="1074" y="3851"/>
                  </a:lnTo>
                  <a:lnTo>
                    <a:pt x="1092" y="3860"/>
                  </a:lnTo>
                  <a:lnTo>
                    <a:pt x="1110" y="3886"/>
                  </a:lnTo>
                  <a:lnTo>
                    <a:pt x="1110" y="3896"/>
                  </a:lnTo>
                  <a:lnTo>
                    <a:pt x="1102" y="3905"/>
                  </a:lnTo>
                  <a:lnTo>
                    <a:pt x="1083" y="3905"/>
                  </a:lnTo>
                  <a:lnTo>
                    <a:pt x="1065" y="3905"/>
                  </a:lnTo>
                  <a:lnTo>
                    <a:pt x="1047" y="3905"/>
                  </a:lnTo>
                  <a:lnTo>
                    <a:pt x="1029" y="3914"/>
                  </a:lnTo>
                  <a:lnTo>
                    <a:pt x="1011" y="3923"/>
                  </a:lnTo>
                  <a:lnTo>
                    <a:pt x="1002" y="3923"/>
                  </a:lnTo>
                  <a:lnTo>
                    <a:pt x="984" y="3923"/>
                  </a:lnTo>
                  <a:lnTo>
                    <a:pt x="966" y="3923"/>
                  </a:lnTo>
                  <a:lnTo>
                    <a:pt x="956" y="3932"/>
                  </a:lnTo>
                  <a:lnTo>
                    <a:pt x="938" y="3941"/>
                  </a:lnTo>
                  <a:lnTo>
                    <a:pt x="930" y="3941"/>
                  </a:lnTo>
                  <a:lnTo>
                    <a:pt x="911" y="3951"/>
                  </a:lnTo>
                  <a:lnTo>
                    <a:pt x="893" y="3951"/>
                  </a:lnTo>
                  <a:lnTo>
                    <a:pt x="867" y="3969"/>
                  </a:lnTo>
                  <a:lnTo>
                    <a:pt x="839" y="3995"/>
                  </a:lnTo>
                  <a:lnTo>
                    <a:pt x="803" y="4014"/>
                  </a:lnTo>
                  <a:lnTo>
                    <a:pt x="786" y="4050"/>
                  </a:lnTo>
                  <a:lnTo>
                    <a:pt x="758" y="4077"/>
                  </a:lnTo>
                  <a:lnTo>
                    <a:pt x="749" y="4113"/>
                  </a:lnTo>
                  <a:lnTo>
                    <a:pt x="740" y="4149"/>
                  </a:lnTo>
                  <a:lnTo>
                    <a:pt x="740" y="4186"/>
                  </a:lnTo>
                  <a:lnTo>
                    <a:pt x="740" y="4204"/>
                  </a:lnTo>
                  <a:lnTo>
                    <a:pt x="749" y="4222"/>
                  </a:lnTo>
                  <a:lnTo>
                    <a:pt x="758" y="4239"/>
                  </a:lnTo>
                  <a:lnTo>
                    <a:pt x="767" y="4257"/>
                  </a:lnTo>
                  <a:lnTo>
                    <a:pt x="786" y="4275"/>
                  </a:lnTo>
                  <a:lnTo>
                    <a:pt x="794" y="4293"/>
                  </a:lnTo>
                  <a:lnTo>
                    <a:pt x="812" y="4303"/>
                  </a:lnTo>
                  <a:lnTo>
                    <a:pt x="821" y="4312"/>
                  </a:lnTo>
                  <a:lnTo>
                    <a:pt x="839" y="4312"/>
                  </a:lnTo>
                  <a:lnTo>
                    <a:pt x="857" y="4312"/>
                  </a:lnTo>
                  <a:lnTo>
                    <a:pt x="875" y="4321"/>
                  </a:lnTo>
                  <a:lnTo>
                    <a:pt x="903" y="4321"/>
                  </a:lnTo>
                  <a:lnTo>
                    <a:pt x="930" y="4321"/>
                  </a:lnTo>
                  <a:lnTo>
                    <a:pt x="948" y="4321"/>
                  </a:lnTo>
                  <a:lnTo>
                    <a:pt x="974" y="4321"/>
                  </a:lnTo>
                  <a:lnTo>
                    <a:pt x="1002" y="4312"/>
                  </a:lnTo>
                  <a:lnTo>
                    <a:pt x="1092" y="4267"/>
                  </a:lnTo>
                  <a:lnTo>
                    <a:pt x="1183" y="4222"/>
                  </a:lnTo>
                  <a:lnTo>
                    <a:pt x="1272" y="4167"/>
                  </a:lnTo>
                  <a:lnTo>
                    <a:pt x="1363" y="4113"/>
                  </a:lnTo>
                  <a:lnTo>
                    <a:pt x="1453" y="4058"/>
                  </a:lnTo>
                  <a:lnTo>
                    <a:pt x="1543" y="4004"/>
                  </a:lnTo>
                  <a:lnTo>
                    <a:pt x="1634" y="3959"/>
                  </a:lnTo>
                  <a:lnTo>
                    <a:pt x="1733" y="3923"/>
                  </a:lnTo>
                  <a:lnTo>
                    <a:pt x="1833" y="3896"/>
                  </a:lnTo>
                  <a:lnTo>
                    <a:pt x="1932" y="3868"/>
                  </a:lnTo>
                  <a:lnTo>
                    <a:pt x="2031" y="3842"/>
                  </a:lnTo>
                  <a:lnTo>
                    <a:pt x="2131" y="3805"/>
                  </a:lnTo>
                  <a:lnTo>
                    <a:pt x="2230" y="3769"/>
                  </a:lnTo>
                  <a:lnTo>
                    <a:pt x="2320" y="3724"/>
                  </a:lnTo>
                  <a:lnTo>
                    <a:pt x="2420" y="3679"/>
                  </a:lnTo>
                  <a:lnTo>
                    <a:pt x="2510" y="3633"/>
                  </a:lnTo>
                  <a:lnTo>
                    <a:pt x="2564" y="3580"/>
                  </a:lnTo>
                  <a:lnTo>
                    <a:pt x="2618" y="3526"/>
                  </a:lnTo>
                  <a:lnTo>
                    <a:pt x="2672" y="3481"/>
                  </a:lnTo>
                  <a:lnTo>
                    <a:pt x="2726" y="3435"/>
                  </a:lnTo>
                  <a:lnTo>
                    <a:pt x="2771" y="3380"/>
                  </a:lnTo>
                  <a:lnTo>
                    <a:pt x="2826" y="3335"/>
                  </a:lnTo>
                  <a:lnTo>
                    <a:pt x="2862" y="3272"/>
                  </a:lnTo>
                  <a:lnTo>
                    <a:pt x="2907" y="3209"/>
                  </a:lnTo>
                  <a:lnTo>
                    <a:pt x="2934" y="3137"/>
                  </a:lnTo>
                  <a:lnTo>
                    <a:pt x="2943" y="3064"/>
                  </a:lnTo>
                  <a:lnTo>
                    <a:pt x="2934" y="2991"/>
                  </a:lnTo>
                  <a:lnTo>
                    <a:pt x="2916" y="2920"/>
                  </a:lnTo>
                  <a:lnTo>
                    <a:pt x="2889" y="2847"/>
                  </a:lnTo>
                  <a:lnTo>
                    <a:pt x="2853" y="2784"/>
                  </a:lnTo>
                  <a:lnTo>
                    <a:pt x="2817" y="2721"/>
                  </a:lnTo>
                  <a:lnTo>
                    <a:pt x="2781" y="2657"/>
                  </a:lnTo>
                  <a:lnTo>
                    <a:pt x="2700" y="2576"/>
                  </a:lnTo>
                  <a:lnTo>
                    <a:pt x="2637" y="2486"/>
                  </a:lnTo>
                  <a:lnTo>
                    <a:pt x="2573" y="2396"/>
                  </a:lnTo>
                  <a:lnTo>
                    <a:pt x="2519" y="2305"/>
                  </a:lnTo>
                  <a:lnTo>
                    <a:pt x="2473" y="2205"/>
                  </a:lnTo>
                  <a:lnTo>
                    <a:pt x="2428" y="2106"/>
                  </a:lnTo>
                  <a:lnTo>
                    <a:pt x="2392" y="2015"/>
                  </a:lnTo>
                  <a:lnTo>
                    <a:pt x="2356" y="1916"/>
                  </a:lnTo>
                  <a:lnTo>
                    <a:pt x="2338" y="1898"/>
                  </a:lnTo>
                  <a:lnTo>
                    <a:pt x="2329" y="1871"/>
                  </a:lnTo>
                  <a:lnTo>
                    <a:pt x="2320" y="1853"/>
                  </a:lnTo>
                  <a:lnTo>
                    <a:pt x="2311" y="1826"/>
                  </a:lnTo>
                  <a:lnTo>
                    <a:pt x="2302" y="1808"/>
                  </a:lnTo>
                  <a:lnTo>
                    <a:pt x="2293" y="1780"/>
                  </a:lnTo>
                  <a:lnTo>
                    <a:pt x="2284" y="1754"/>
                  </a:lnTo>
                  <a:lnTo>
                    <a:pt x="2275" y="1735"/>
                  </a:lnTo>
                  <a:lnTo>
                    <a:pt x="2266" y="1735"/>
                  </a:lnTo>
                  <a:lnTo>
                    <a:pt x="2257" y="1735"/>
                  </a:lnTo>
                  <a:lnTo>
                    <a:pt x="2248" y="1735"/>
                  </a:lnTo>
                  <a:lnTo>
                    <a:pt x="2248" y="1727"/>
                  </a:lnTo>
                  <a:lnTo>
                    <a:pt x="2248" y="1699"/>
                  </a:lnTo>
                  <a:lnTo>
                    <a:pt x="2257" y="1691"/>
                  </a:lnTo>
                  <a:lnTo>
                    <a:pt x="2275" y="1691"/>
                  </a:lnTo>
                  <a:lnTo>
                    <a:pt x="2293" y="1691"/>
                  </a:lnTo>
                  <a:lnTo>
                    <a:pt x="2311" y="1691"/>
                  </a:lnTo>
                  <a:lnTo>
                    <a:pt x="2338" y="1699"/>
                  </a:lnTo>
                  <a:lnTo>
                    <a:pt x="2356" y="1691"/>
                  </a:lnTo>
                  <a:lnTo>
                    <a:pt x="2384" y="1681"/>
                  </a:lnTo>
                  <a:lnTo>
                    <a:pt x="2392" y="1691"/>
                  </a:lnTo>
                  <a:lnTo>
                    <a:pt x="2402" y="1699"/>
                  </a:lnTo>
                  <a:lnTo>
                    <a:pt x="2402" y="1709"/>
                  </a:lnTo>
                  <a:lnTo>
                    <a:pt x="2402" y="1717"/>
                  </a:lnTo>
                  <a:lnTo>
                    <a:pt x="2392" y="1727"/>
                  </a:lnTo>
                  <a:lnTo>
                    <a:pt x="2392" y="1735"/>
                  </a:lnTo>
                  <a:lnTo>
                    <a:pt x="2392" y="1744"/>
                  </a:lnTo>
                  <a:lnTo>
                    <a:pt x="2392" y="1754"/>
                  </a:lnTo>
                  <a:lnTo>
                    <a:pt x="2402" y="1762"/>
                  </a:lnTo>
                  <a:lnTo>
                    <a:pt x="2410" y="1780"/>
                  </a:lnTo>
                  <a:lnTo>
                    <a:pt x="2428" y="1799"/>
                  </a:lnTo>
                  <a:lnTo>
                    <a:pt x="2437" y="1808"/>
                  </a:lnTo>
                  <a:lnTo>
                    <a:pt x="2455" y="1817"/>
                  </a:lnTo>
                  <a:lnTo>
                    <a:pt x="2473" y="1826"/>
                  </a:lnTo>
                  <a:lnTo>
                    <a:pt x="2491" y="1835"/>
                  </a:lnTo>
                  <a:lnTo>
                    <a:pt x="2510" y="1844"/>
                  </a:lnTo>
                  <a:lnTo>
                    <a:pt x="2510" y="1826"/>
                  </a:lnTo>
                  <a:lnTo>
                    <a:pt x="2473" y="1754"/>
                  </a:lnTo>
                  <a:lnTo>
                    <a:pt x="2447" y="1672"/>
                  </a:lnTo>
                  <a:lnTo>
                    <a:pt x="2437" y="1591"/>
                  </a:lnTo>
                  <a:lnTo>
                    <a:pt x="2428" y="1509"/>
                  </a:lnTo>
                  <a:lnTo>
                    <a:pt x="2420" y="1419"/>
                  </a:lnTo>
                  <a:lnTo>
                    <a:pt x="2420" y="1338"/>
                  </a:lnTo>
                  <a:lnTo>
                    <a:pt x="2402" y="1266"/>
                  </a:lnTo>
                  <a:lnTo>
                    <a:pt x="2384" y="1184"/>
                  </a:lnTo>
                  <a:lnTo>
                    <a:pt x="2384" y="1175"/>
                  </a:lnTo>
                  <a:lnTo>
                    <a:pt x="2392" y="1175"/>
                  </a:lnTo>
                  <a:lnTo>
                    <a:pt x="2402" y="1175"/>
                  </a:lnTo>
                  <a:lnTo>
                    <a:pt x="2410" y="1175"/>
                  </a:lnTo>
                  <a:lnTo>
                    <a:pt x="2420" y="1175"/>
                  </a:lnTo>
                  <a:lnTo>
                    <a:pt x="2428" y="1175"/>
                  </a:lnTo>
                  <a:lnTo>
                    <a:pt x="2447" y="1175"/>
                  </a:lnTo>
                  <a:lnTo>
                    <a:pt x="2465" y="1184"/>
                  </a:lnTo>
                  <a:lnTo>
                    <a:pt x="2483" y="1203"/>
                  </a:lnTo>
                  <a:lnTo>
                    <a:pt x="2501" y="1211"/>
                  </a:lnTo>
                  <a:lnTo>
                    <a:pt x="2519" y="1229"/>
                  </a:lnTo>
                  <a:lnTo>
                    <a:pt x="2528" y="1247"/>
                  </a:lnTo>
                  <a:lnTo>
                    <a:pt x="2536" y="1266"/>
                  </a:lnTo>
                  <a:lnTo>
                    <a:pt x="2554" y="1284"/>
                  </a:lnTo>
                  <a:lnTo>
                    <a:pt x="2536" y="1166"/>
                  </a:lnTo>
                  <a:lnTo>
                    <a:pt x="2528" y="1049"/>
                  </a:lnTo>
                  <a:lnTo>
                    <a:pt x="2528" y="931"/>
                  </a:lnTo>
                  <a:lnTo>
                    <a:pt x="2536" y="814"/>
                  </a:lnTo>
                  <a:lnTo>
                    <a:pt x="2536" y="705"/>
                  </a:lnTo>
                  <a:lnTo>
                    <a:pt x="2554" y="587"/>
                  </a:lnTo>
                  <a:lnTo>
                    <a:pt x="2573" y="480"/>
                  </a:lnTo>
                  <a:lnTo>
                    <a:pt x="2591" y="371"/>
                  </a:lnTo>
                  <a:lnTo>
                    <a:pt x="2554" y="334"/>
                  </a:lnTo>
                  <a:lnTo>
                    <a:pt x="2519" y="289"/>
                  </a:lnTo>
                  <a:lnTo>
                    <a:pt x="2491" y="245"/>
                  </a:lnTo>
                  <a:lnTo>
                    <a:pt x="2465" y="199"/>
                  </a:lnTo>
                  <a:lnTo>
                    <a:pt x="2437" y="154"/>
                  </a:lnTo>
                  <a:lnTo>
                    <a:pt x="2420" y="99"/>
                  </a:lnTo>
                  <a:lnTo>
                    <a:pt x="2402" y="54"/>
                  </a:lnTo>
                  <a:lnTo>
                    <a:pt x="2392" y="0"/>
                  </a:lnTo>
                  <a:lnTo>
                    <a:pt x="2338" y="18"/>
                  </a:lnTo>
                  <a:lnTo>
                    <a:pt x="2293" y="45"/>
                  </a:lnTo>
                  <a:lnTo>
                    <a:pt x="2238" y="63"/>
                  </a:lnTo>
                  <a:lnTo>
                    <a:pt x="2194" y="81"/>
                  </a:lnTo>
                  <a:lnTo>
                    <a:pt x="2149" y="109"/>
                  </a:lnTo>
                  <a:lnTo>
                    <a:pt x="2103" y="136"/>
                  </a:lnTo>
                  <a:lnTo>
                    <a:pt x="2058" y="162"/>
                  </a:lnTo>
                  <a:lnTo>
                    <a:pt x="2013" y="208"/>
                  </a:lnTo>
                  <a:lnTo>
                    <a:pt x="1968" y="226"/>
                  </a:lnTo>
                  <a:lnTo>
                    <a:pt x="1932" y="253"/>
                  </a:lnTo>
                  <a:lnTo>
                    <a:pt x="1886" y="289"/>
                  </a:lnTo>
                  <a:lnTo>
                    <a:pt x="1851" y="316"/>
                  </a:lnTo>
                  <a:lnTo>
                    <a:pt x="1815" y="352"/>
                  </a:lnTo>
                  <a:lnTo>
                    <a:pt x="1770" y="379"/>
                  </a:lnTo>
                  <a:lnTo>
                    <a:pt x="1724" y="407"/>
                  </a:lnTo>
                  <a:lnTo>
                    <a:pt x="1688" y="434"/>
                  </a:lnTo>
                  <a:lnTo>
                    <a:pt x="1679" y="434"/>
                  </a:lnTo>
                  <a:lnTo>
                    <a:pt x="1679" y="443"/>
                  </a:lnTo>
                  <a:lnTo>
                    <a:pt x="1669" y="443"/>
                  </a:lnTo>
                  <a:lnTo>
                    <a:pt x="1661" y="443"/>
                  </a:lnTo>
                  <a:lnTo>
                    <a:pt x="1661" y="452"/>
                  </a:lnTo>
                  <a:lnTo>
                    <a:pt x="1652" y="452"/>
                  </a:lnTo>
                  <a:lnTo>
                    <a:pt x="1652" y="461"/>
                  </a:lnTo>
                  <a:lnTo>
                    <a:pt x="1661" y="470"/>
                  </a:lnTo>
                  <a:lnTo>
                    <a:pt x="1669" y="480"/>
                  </a:lnTo>
                  <a:lnTo>
                    <a:pt x="1679" y="480"/>
                  </a:lnTo>
                  <a:lnTo>
                    <a:pt x="1688" y="488"/>
                  </a:lnTo>
                  <a:lnTo>
                    <a:pt x="1697" y="480"/>
                  </a:lnTo>
                  <a:lnTo>
                    <a:pt x="1706" y="480"/>
                  </a:lnTo>
                  <a:lnTo>
                    <a:pt x="1724" y="470"/>
                  </a:lnTo>
                  <a:close/>
                </a:path>
              </a:pathLst>
            </a:custGeom>
            <a:solidFill>
              <a:srgbClr val="9E4F2B"/>
            </a:solidFill>
            <a:ln w="9525">
              <a:noFill/>
              <a:round/>
              <a:headEnd/>
              <a:tailEnd/>
            </a:ln>
          </p:spPr>
          <p:txBody>
            <a:bodyPr>
              <a:prstTxWarp prst="textNoShape">
                <a:avLst/>
              </a:prstTxWarp>
            </a:bodyPr>
            <a:lstStyle/>
            <a:p>
              <a:endParaRPr lang="en-US"/>
            </a:p>
          </p:txBody>
        </p:sp>
        <p:sp>
          <p:nvSpPr>
            <p:cNvPr id="47396" name="Freeform 282"/>
            <p:cNvSpPr>
              <a:spLocks noChangeAspect="1" noEditPoints="1"/>
            </p:cNvSpPr>
            <p:nvPr/>
          </p:nvSpPr>
          <p:spPr bwMode="auto">
            <a:xfrm>
              <a:off x="2073" y="3127"/>
              <a:ext cx="494" cy="527"/>
            </a:xfrm>
            <a:custGeom>
              <a:avLst/>
              <a:gdLst>
                <a:gd name="T0" fmla="*/ 1020 w 4939"/>
                <a:gd name="T1" fmla="*/ 407 h 5279"/>
                <a:gd name="T2" fmla="*/ 2059 w 4939"/>
                <a:gd name="T3" fmla="*/ 705 h 5279"/>
                <a:gd name="T4" fmla="*/ 2221 w 4939"/>
                <a:gd name="T5" fmla="*/ 1122 h 5279"/>
                <a:gd name="T6" fmla="*/ 2493 w 4939"/>
                <a:gd name="T7" fmla="*/ 1681 h 5279"/>
                <a:gd name="T8" fmla="*/ 3296 w 4939"/>
                <a:gd name="T9" fmla="*/ 2613 h 5279"/>
                <a:gd name="T10" fmla="*/ 4597 w 4939"/>
                <a:gd name="T11" fmla="*/ 3724 h 5279"/>
                <a:gd name="T12" fmla="*/ 4741 w 4939"/>
                <a:gd name="T13" fmla="*/ 4077 h 5279"/>
                <a:gd name="T14" fmla="*/ 4895 w 4939"/>
                <a:gd name="T15" fmla="*/ 4403 h 5279"/>
                <a:gd name="T16" fmla="*/ 4939 w 4939"/>
                <a:gd name="T17" fmla="*/ 4728 h 5279"/>
                <a:gd name="T18" fmla="*/ 4832 w 4939"/>
                <a:gd name="T19" fmla="*/ 4882 h 5279"/>
                <a:gd name="T20" fmla="*/ 4650 w 4939"/>
                <a:gd name="T21" fmla="*/ 4899 h 5279"/>
                <a:gd name="T22" fmla="*/ 4497 w 4939"/>
                <a:gd name="T23" fmla="*/ 4728 h 5279"/>
                <a:gd name="T24" fmla="*/ 4452 w 4939"/>
                <a:gd name="T25" fmla="*/ 4529 h 5279"/>
                <a:gd name="T26" fmla="*/ 4479 w 4939"/>
                <a:gd name="T27" fmla="*/ 4312 h 5279"/>
                <a:gd name="T28" fmla="*/ 4443 w 4939"/>
                <a:gd name="T29" fmla="*/ 4294 h 5279"/>
                <a:gd name="T30" fmla="*/ 4380 w 4939"/>
                <a:gd name="T31" fmla="*/ 4457 h 5279"/>
                <a:gd name="T32" fmla="*/ 4416 w 4939"/>
                <a:gd name="T33" fmla="*/ 4782 h 5279"/>
                <a:gd name="T34" fmla="*/ 4533 w 4939"/>
                <a:gd name="T35" fmla="*/ 4927 h 5279"/>
                <a:gd name="T36" fmla="*/ 4714 w 4939"/>
                <a:gd name="T37" fmla="*/ 4990 h 5279"/>
                <a:gd name="T38" fmla="*/ 4741 w 4939"/>
                <a:gd name="T39" fmla="*/ 5063 h 5279"/>
                <a:gd name="T40" fmla="*/ 4723 w 4939"/>
                <a:gd name="T41" fmla="*/ 5135 h 5279"/>
                <a:gd name="T42" fmla="*/ 4678 w 4939"/>
                <a:gd name="T43" fmla="*/ 5152 h 5279"/>
                <a:gd name="T44" fmla="*/ 4560 w 4939"/>
                <a:gd name="T45" fmla="*/ 5198 h 5279"/>
                <a:gd name="T46" fmla="*/ 4352 w 4939"/>
                <a:gd name="T47" fmla="*/ 5135 h 5279"/>
                <a:gd name="T48" fmla="*/ 4244 w 4939"/>
                <a:gd name="T49" fmla="*/ 4981 h 5279"/>
                <a:gd name="T50" fmla="*/ 4172 w 4939"/>
                <a:gd name="T51" fmla="*/ 4800 h 5279"/>
                <a:gd name="T52" fmla="*/ 4172 w 4939"/>
                <a:gd name="T53" fmla="*/ 4565 h 5279"/>
                <a:gd name="T54" fmla="*/ 4163 w 4939"/>
                <a:gd name="T55" fmla="*/ 4512 h 5279"/>
                <a:gd name="T56" fmla="*/ 4099 w 4939"/>
                <a:gd name="T57" fmla="*/ 4565 h 5279"/>
                <a:gd name="T58" fmla="*/ 4091 w 4939"/>
                <a:gd name="T59" fmla="*/ 4864 h 5279"/>
                <a:gd name="T60" fmla="*/ 4208 w 4939"/>
                <a:gd name="T61" fmla="*/ 5107 h 5279"/>
                <a:gd name="T62" fmla="*/ 4433 w 4939"/>
                <a:gd name="T63" fmla="*/ 5261 h 5279"/>
                <a:gd name="T64" fmla="*/ 4127 w 4939"/>
                <a:gd name="T65" fmla="*/ 5198 h 5279"/>
                <a:gd name="T66" fmla="*/ 3874 w 4939"/>
                <a:gd name="T67" fmla="*/ 4963 h 5279"/>
                <a:gd name="T68" fmla="*/ 3783 w 4939"/>
                <a:gd name="T69" fmla="*/ 4565 h 5279"/>
                <a:gd name="T70" fmla="*/ 3549 w 4939"/>
                <a:gd name="T71" fmla="*/ 3724 h 5279"/>
                <a:gd name="T72" fmla="*/ 3007 w 4939"/>
                <a:gd name="T73" fmla="*/ 2929 h 5279"/>
                <a:gd name="T74" fmla="*/ 2294 w 4939"/>
                <a:gd name="T75" fmla="*/ 2315 h 5279"/>
                <a:gd name="T76" fmla="*/ 1842 w 4939"/>
                <a:gd name="T77" fmla="*/ 2070 h 5279"/>
                <a:gd name="T78" fmla="*/ 1634 w 4939"/>
                <a:gd name="T79" fmla="*/ 1899 h 5279"/>
                <a:gd name="T80" fmla="*/ 1500 w 4939"/>
                <a:gd name="T81" fmla="*/ 2007 h 5279"/>
                <a:gd name="T82" fmla="*/ 1418 w 4939"/>
                <a:gd name="T83" fmla="*/ 1971 h 5279"/>
                <a:gd name="T84" fmla="*/ 1111 w 4939"/>
                <a:gd name="T85" fmla="*/ 1808 h 5279"/>
                <a:gd name="T86" fmla="*/ 850 w 4939"/>
                <a:gd name="T87" fmla="*/ 1582 h 5279"/>
                <a:gd name="T88" fmla="*/ 704 w 4939"/>
                <a:gd name="T89" fmla="*/ 1311 h 5279"/>
                <a:gd name="T90" fmla="*/ 660 w 4939"/>
                <a:gd name="T91" fmla="*/ 1103 h 5279"/>
                <a:gd name="T92" fmla="*/ 650 w 4939"/>
                <a:gd name="T93" fmla="*/ 950 h 5279"/>
                <a:gd name="T94" fmla="*/ 587 w 4939"/>
                <a:gd name="T95" fmla="*/ 932 h 5279"/>
                <a:gd name="T96" fmla="*/ 497 w 4939"/>
                <a:gd name="T97" fmla="*/ 1004 h 5279"/>
                <a:gd name="T98" fmla="*/ 443 w 4939"/>
                <a:gd name="T99" fmla="*/ 1130 h 5279"/>
                <a:gd name="T100" fmla="*/ 117 w 4939"/>
                <a:gd name="T101" fmla="*/ 841 h 5279"/>
                <a:gd name="T102" fmla="*/ 54 w 4939"/>
                <a:gd name="T103" fmla="*/ 569 h 5279"/>
                <a:gd name="T104" fmla="*/ 82 w 4939"/>
                <a:gd name="T105" fmla="*/ 290 h 5279"/>
                <a:gd name="T106" fmla="*/ 217 w 4939"/>
                <a:gd name="T107" fmla="*/ 37 h 5279"/>
                <a:gd name="T108" fmla="*/ 0 w 4939"/>
                <a:gd name="T109" fmla="*/ 705 h 5279"/>
                <a:gd name="T110" fmla="*/ 9 w 4939"/>
                <a:gd name="T111" fmla="*/ 787 h 5279"/>
                <a:gd name="T112" fmla="*/ 9 w 4939"/>
                <a:gd name="T113" fmla="*/ 841 h 5279"/>
                <a:gd name="T114" fmla="*/ 28 w 4939"/>
                <a:gd name="T115" fmla="*/ 127 h 5279"/>
                <a:gd name="T116" fmla="*/ 18 w 4939"/>
                <a:gd name="T117" fmla="*/ 235 h 5279"/>
                <a:gd name="T118" fmla="*/ 0 w 4939"/>
                <a:gd name="T119" fmla="*/ 334 h 5279"/>
                <a:gd name="T120" fmla="*/ 0 w 4939"/>
                <a:gd name="T121" fmla="*/ 407 h 5279"/>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4939"/>
                <a:gd name="T184" fmla="*/ 0 h 5279"/>
                <a:gd name="T185" fmla="*/ 4939 w 4939"/>
                <a:gd name="T186" fmla="*/ 5279 h 5279"/>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4939" h="5279">
                  <a:moveTo>
                    <a:pt x="190" y="63"/>
                  </a:moveTo>
                  <a:lnTo>
                    <a:pt x="398" y="145"/>
                  </a:lnTo>
                  <a:lnTo>
                    <a:pt x="605" y="227"/>
                  </a:lnTo>
                  <a:lnTo>
                    <a:pt x="813" y="316"/>
                  </a:lnTo>
                  <a:lnTo>
                    <a:pt x="1020" y="407"/>
                  </a:lnTo>
                  <a:lnTo>
                    <a:pt x="1219" y="498"/>
                  </a:lnTo>
                  <a:lnTo>
                    <a:pt x="1436" y="579"/>
                  </a:lnTo>
                  <a:lnTo>
                    <a:pt x="1652" y="642"/>
                  </a:lnTo>
                  <a:lnTo>
                    <a:pt x="1869" y="705"/>
                  </a:lnTo>
                  <a:lnTo>
                    <a:pt x="2059" y="705"/>
                  </a:lnTo>
                  <a:lnTo>
                    <a:pt x="2059" y="733"/>
                  </a:lnTo>
                  <a:lnTo>
                    <a:pt x="2122" y="733"/>
                  </a:lnTo>
                  <a:lnTo>
                    <a:pt x="2149" y="868"/>
                  </a:lnTo>
                  <a:lnTo>
                    <a:pt x="2185" y="995"/>
                  </a:lnTo>
                  <a:lnTo>
                    <a:pt x="2221" y="1122"/>
                  </a:lnTo>
                  <a:lnTo>
                    <a:pt x="2266" y="1239"/>
                  </a:lnTo>
                  <a:lnTo>
                    <a:pt x="2321" y="1357"/>
                  </a:lnTo>
                  <a:lnTo>
                    <a:pt x="2375" y="1474"/>
                  </a:lnTo>
                  <a:lnTo>
                    <a:pt x="2430" y="1582"/>
                  </a:lnTo>
                  <a:lnTo>
                    <a:pt x="2493" y="1681"/>
                  </a:lnTo>
                  <a:lnTo>
                    <a:pt x="2628" y="1890"/>
                  </a:lnTo>
                  <a:lnTo>
                    <a:pt x="2782" y="2088"/>
                  </a:lnTo>
                  <a:lnTo>
                    <a:pt x="2944" y="2270"/>
                  </a:lnTo>
                  <a:lnTo>
                    <a:pt x="3116" y="2441"/>
                  </a:lnTo>
                  <a:lnTo>
                    <a:pt x="3296" y="2613"/>
                  </a:lnTo>
                  <a:lnTo>
                    <a:pt x="3477" y="2776"/>
                  </a:lnTo>
                  <a:lnTo>
                    <a:pt x="3666" y="2938"/>
                  </a:lnTo>
                  <a:lnTo>
                    <a:pt x="3856" y="3101"/>
                  </a:lnTo>
                  <a:lnTo>
                    <a:pt x="4235" y="3408"/>
                  </a:lnTo>
                  <a:lnTo>
                    <a:pt x="4597" y="3724"/>
                  </a:lnTo>
                  <a:lnTo>
                    <a:pt x="4615" y="3806"/>
                  </a:lnTo>
                  <a:lnTo>
                    <a:pt x="4642" y="3870"/>
                  </a:lnTo>
                  <a:lnTo>
                    <a:pt x="4668" y="3941"/>
                  </a:lnTo>
                  <a:lnTo>
                    <a:pt x="4705" y="4014"/>
                  </a:lnTo>
                  <a:lnTo>
                    <a:pt x="4741" y="4077"/>
                  </a:lnTo>
                  <a:lnTo>
                    <a:pt x="4777" y="4149"/>
                  </a:lnTo>
                  <a:lnTo>
                    <a:pt x="4813" y="4212"/>
                  </a:lnTo>
                  <a:lnTo>
                    <a:pt x="4850" y="4275"/>
                  </a:lnTo>
                  <a:lnTo>
                    <a:pt x="4876" y="4340"/>
                  </a:lnTo>
                  <a:lnTo>
                    <a:pt x="4895" y="4403"/>
                  </a:lnTo>
                  <a:lnTo>
                    <a:pt x="4913" y="4466"/>
                  </a:lnTo>
                  <a:lnTo>
                    <a:pt x="4931" y="4529"/>
                  </a:lnTo>
                  <a:lnTo>
                    <a:pt x="4939" y="4593"/>
                  </a:lnTo>
                  <a:lnTo>
                    <a:pt x="4939" y="4656"/>
                  </a:lnTo>
                  <a:lnTo>
                    <a:pt x="4939" y="4728"/>
                  </a:lnTo>
                  <a:lnTo>
                    <a:pt x="4921" y="4791"/>
                  </a:lnTo>
                  <a:lnTo>
                    <a:pt x="4913" y="4828"/>
                  </a:lnTo>
                  <a:lnTo>
                    <a:pt x="4885" y="4854"/>
                  </a:lnTo>
                  <a:lnTo>
                    <a:pt x="4858" y="4873"/>
                  </a:lnTo>
                  <a:lnTo>
                    <a:pt x="4832" y="4882"/>
                  </a:lnTo>
                  <a:lnTo>
                    <a:pt x="4804" y="4891"/>
                  </a:lnTo>
                  <a:lnTo>
                    <a:pt x="4768" y="4899"/>
                  </a:lnTo>
                  <a:lnTo>
                    <a:pt x="4732" y="4899"/>
                  </a:lnTo>
                  <a:lnTo>
                    <a:pt x="4705" y="4909"/>
                  </a:lnTo>
                  <a:lnTo>
                    <a:pt x="4650" y="4899"/>
                  </a:lnTo>
                  <a:lnTo>
                    <a:pt x="4605" y="4882"/>
                  </a:lnTo>
                  <a:lnTo>
                    <a:pt x="4569" y="4854"/>
                  </a:lnTo>
                  <a:lnTo>
                    <a:pt x="4542" y="4818"/>
                  </a:lnTo>
                  <a:lnTo>
                    <a:pt x="4516" y="4773"/>
                  </a:lnTo>
                  <a:lnTo>
                    <a:pt x="4497" y="4728"/>
                  </a:lnTo>
                  <a:lnTo>
                    <a:pt x="4470" y="4682"/>
                  </a:lnTo>
                  <a:lnTo>
                    <a:pt x="4452" y="4646"/>
                  </a:lnTo>
                  <a:lnTo>
                    <a:pt x="4452" y="4611"/>
                  </a:lnTo>
                  <a:lnTo>
                    <a:pt x="4452" y="4565"/>
                  </a:lnTo>
                  <a:lnTo>
                    <a:pt x="4452" y="4529"/>
                  </a:lnTo>
                  <a:lnTo>
                    <a:pt x="4452" y="4484"/>
                  </a:lnTo>
                  <a:lnTo>
                    <a:pt x="4461" y="4439"/>
                  </a:lnTo>
                  <a:lnTo>
                    <a:pt x="4461" y="4403"/>
                  </a:lnTo>
                  <a:lnTo>
                    <a:pt x="4470" y="4358"/>
                  </a:lnTo>
                  <a:lnTo>
                    <a:pt x="4479" y="4312"/>
                  </a:lnTo>
                  <a:lnTo>
                    <a:pt x="4470" y="4312"/>
                  </a:lnTo>
                  <a:lnTo>
                    <a:pt x="4470" y="4303"/>
                  </a:lnTo>
                  <a:lnTo>
                    <a:pt x="4461" y="4303"/>
                  </a:lnTo>
                  <a:lnTo>
                    <a:pt x="4452" y="4294"/>
                  </a:lnTo>
                  <a:lnTo>
                    <a:pt x="4443" y="4294"/>
                  </a:lnTo>
                  <a:lnTo>
                    <a:pt x="4433" y="4294"/>
                  </a:lnTo>
                  <a:lnTo>
                    <a:pt x="4425" y="4294"/>
                  </a:lnTo>
                  <a:lnTo>
                    <a:pt x="4407" y="4312"/>
                  </a:lnTo>
                  <a:lnTo>
                    <a:pt x="4389" y="4384"/>
                  </a:lnTo>
                  <a:lnTo>
                    <a:pt x="4380" y="4457"/>
                  </a:lnTo>
                  <a:lnTo>
                    <a:pt x="4370" y="4529"/>
                  </a:lnTo>
                  <a:lnTo>
                    <a:pt x="4370" y="4611"/>
                  </a:lnTo>
                  <a:lnTo>
                    <a:pt x="4380" y="4682"/>
                  </a:lnTo>
                  <a:lnTo>
                    <a:pt x="4398" y="4755"/>
                  </a:lnTo>
                  <a:lnTo>
                    <a:pt x="4416" y="4782"/>
                  </a:lnTo>
                  <a:lnTo>
                    <a:pt x="4433" y="4818"/>
                  </a:lnTo>
                  <a:lnTo>
                    <a:pt x="4452" y="4846"/>
                  </a:lnTo>
                  <a:lnTo>
                    <a:pt x="4479" y="4873"/>
                  </a:lnTo>
                  <a:lnTo>
                    <a:pt x="4506" y="4909"/>
                  </a:lnTo>
                  <a:lnTo>
                    <a:pt x="4533" y="4927"/>
                  </a:lnTo>
                  <a:lnTo>
                    <a:pt x="4560" y="4954"/>
                  </a:lnTo>
                  <a:lnTo>
                    <a:pt x="4597" y="4963"/>
                  </a:lnTo>
                  <a:lnTo>
                    <a:pt x="4633" y="4981"/>
                  </a:lnTo>
                  <a:lnTo>
                    <a:pt x="4668" y="4990"/>
                  </a:lnTo>
                  <a:lnTo>
                    <a:pt x="4714" y="4990"/>
                  </a:lnTo>
                  <a:lnTo>
                    <a:pt x="4749" y="5000"/>
                  </a:lnTo>
                  <a:lnTo>
                    <a:pt x="4759" y="5017"/>
                  </a:lnTo>
                  <a:lnTo>
                    <a:pt x="4759" y="5035"/>
                  </a:lnTo>
                  <a:lnTo>
                    <a:pt x="4749" y="5053"/>
                  </a:lnTo>
                  <a:lnTo>
                    <a:pt x="4741" y="5063"/>
                  </a:lnTo>
                  <a:lnTo>
                    <a:pt x="4732" y="5071"/>
                  </a:lnTo>
                  <a:lnTo>
                    <a:pt x="4723" y="5089"/>
                  </a:lnTo>
                  <a:lnTo>
                    <a:pt x="4714" y="5099"/>
                  </a:lnTo>
                  <a:lnTo>
                    <a:pt x="4732" y="5117"/>
                  </a:lnTo>
                  <a:lnTo>
                    <a:pt x="4723" y="5135"/>
                  </a:lnTo>
                  <a:lnTo>
                    <a:pt x="4714" y="5135"/>
                  </a:lnTo>
                  <a:lnTo>
                    <a:pt x="4705" y="5144"/>
                  </a:lnTo>
                  <a:lnTo>
                    <a:pt x="4696" y="5144"/>
                  </a:lnTo>
                  <a:lnTo>
                    <a:pt x="4686" y="5144"/>
                  </a:lnTo>
                  <a:lnTo>
                    <a:pt x="4678" y="5152"/>
                  </a:lnTo>
                  <a:lnTo>
                    <a:pt x="4678" y="5162"/>
                  </a:lnTo>
                  <a:lnTo>
                    <a:pt x="4678" y="5180"/>
                  </a:lnTo>
                  <a:lnTo>
                    <a:pt x="4642" y="5189"/>
                  </a:lnTo>
                  <a:lnTo>
                    <a:pt x="4605" y="5198"/>
                  </a:lnTo>
                  <a:lnTo>
                    <a:pt x="4560" y="5198"/>
                  </a:lnTo>
                  <a:lnTo>
                    <a:pt x="4516" y="5198"/>
                  </a:lnTo>
                  <a:lnTo>
                    <a:pt x="4470" y="5189"/>
                  </a:lnTo>
                  <a:lnTo>
                    <a:pt x="4425" y="5170"/>
                  </a:lnTo>
                  <a:lnTo>
                    <a:pt x="4389" y="5152"/>
                  </a:lnTo>
                  <a:lnTo>
                    <a:pt x="4352" y="5135"/>
                  </a:lnTo>
                  <a:lnTo>
                    <a:pt x="4326" y="5107"/>
                  </a:lnTo>
                  <a:lnTo>
                    <a:pt x="4299" y="5081"/>
                  </a:lnTo>
                  <a:lnTo>
                    <a:pt x="4281" y="5044"/>
                  </a:lnTo>
                  <a:lnTo>
                    <a:pt x="4263" y="5017"/>
                  </a:lnTo>
                  <a:lnTo>
                    <a:pt x="4244" y="4981"/>
                  </a:lnTo>
                  <a:lnTo>
                    <a:pt x="4226" y="4945"/>
                  </a:lnTo>
                  <a:lnTo>
                    <a:pt x="4208" y="4917"/>
                  </a:lnTo>
                  <a:lnTo>
                    <a:pt x="4190" y="4882"/>
                  </a:lnTo>
                  <a:lnTo>
                    <a:pt x="4181" y="4836"/>
                  </a:lnTo>
                  <a:lnTo>
                    <a:pt x="4172" y="4800"/>
                  </a:lnTo>
                  <a:lnTo>
                    <a:pt x="4163" y="4755"/>
                  </a:lnTo>
                  <a:lnTo>
                    <a:pt x="4163" y="4710"/>
                  </a:lnTo>
                  <a:lnTo>
                    <a:pt x="4154" y="4656"/>
                  </a:lnTo>
                  <a:lnTo>
                    <a:pt x="4163" y="4611"/>
                  </a:lnTo>
                  <a:lnTo>
                    <a:pt x="4172" y="4565"/>
                  </a:lnTo>
                  <a:lnTo>
                    <a:pt x="4190" y="4529"/>
                  </a:lnTo>
                  <a:lnTo>
                    <a:pt x="4181" y="4520"/>
                  </a:lnTo>
                  <a:lnTo>
                    <a:pt x="4172" y="4520"/>
                  </a:lnTo>
                  <a:lnTo>
                    <a:pt x="4172" y="4512"/>
                  </a:lnTo>
                  <a:lnTo>
                    <a:pt x="4163" y="4512"/>
                  </a:lnTo>
                  <a:lnTo>
                    <a:pt x="4154" y="4512"/>
                  </a:lnTo>
                  <a:lnTo>
                    <a:pt x="4145" y="4512"/>
                  </a:lnTo>
                  <a:lnTo>
                    <a:pt x="4136" y="4512"/>
                  </a:lnTo>
                  <a:lnTo>
                    <a:pt x="4136" y="4520"/>
                  </a:lnTo>
                  <a:lnTo>
                    <a:pt x="4099" y="4565"/>
                  </a:lnTo>
                  <a:lnTo>
                    <a:pt x="4082" y="4619"/>
                  </a:lnTo>
                  <a:lnTo>
                    <a:pt x="4073" y="4682"/>
                  </a:lnTo>
                  <a:lnTo>
                    <a:pt x="4073" y="4746"/>
                  </a:lnTo>
                  <a:lnTo>
                    <a:pt x="4082" y="4800"/>
                  </a:lnTo>
                  <a:lnTo>
                    <a:pt x="4091" y="4864"/>
                  </a:lnTo>
                  <a:lnTo>
                    <a:pt x="4109" y="4917"/>
                  </a:lnTo>
                  <a:lnTo>
                    <a:pt x="4127" y="4963"/>
                  </a:lnTo>
                  <a:lnTo>
                    <a:pt x="4145" y="5017"/>
                  </a:lnTo>
                  <a:lnTo>
                    <a:pt x="4172" y="5063"/>
                  </a:lnTo>
                  <a:lnTo>
                    <a:pt x="4208" y="5107"/>
                  </a:lnTo>
                  <a:lnTo>
                    <a:pt x="4244" y="5152"/>
                  </a:lnTo>
                  <a:lnTo>
                    <a:pt x="4289" y="5189"/>
                  </a:lnTo>
                  <a:lnTo>
                    <a:pt x="4334" y="5225"/>
                  </a:lnTo>
                  <a:lnTo>
                    <a:pt x="4380" y="5243"/>
                  </a:lnTo>
                  <a:lnTo>
                    <a:pt x="4433" y="5261"/>
                  </a:lnTo>
                  <a:lnTo>
                    <a:pt x="4362" y="5279"/>
                  </a:lnTo>
                  <a:lnTo>
                    <a:pt x="4299" y="5270"/>
                  </a:lnTo>
                  <a:lnTo>
                    <a:pt x="4235" y="5261"/>
                  </a:lnTo>
                  <a:lnTo>
                    <a:pt x="4181" y="5235"/>
                  </a:lnTo>
                  <a:lnTo>
                    <a:pt x="4127" y="5198"/>
                  </a:lnTo>
                  <a:lnTo>
                    <a:pt x="4073" y="5162"/>
                  </a:lnTo>
                  <a:lnTo>
                    <a:pt x="4028" y="5126"/>
                  </a:lnTo>
                  <a:lnTo>
                    <a:pt x="3973" y="5089"/>
                  </a:lnTo>
                  <a:lnTo>
                    <a:pt x="3910" y="5035"/>
                  </a:lnTo>
                  <a:lnTo>
                    <a:pt x="3874" y="4963"/>
                  </a:lnTo>
                  <a:lnTo>
                    <a:pt x="3838" y="4891"/>
                  </a:lnTo>
                  <a:lnTo>
                    <a:pt x="3820" y="4810"/>
                  </a:lnTo>
                  <a:lnTo>
                    <a:pt x="3801" y="4728"/>
                  </a:lnTo>
                  <a:lnTo>
                    <a:pt x="3793" y="4646"/>
                  </a:lnTo>
                  <a:lnTo>
                    <a:pt x="3783" y="4565"/>
                  </a:lnTo>
                  <a:lnTo>
                    <a:pt x="3766" y="4493"/>
                  </a:lnTo>
                  <a:lnTo>
                    <a:pt x="3730" y="4285"/>
                  </a:lnTo>
                  <a:lnTo>
                    <a:pt x="3684" y="4095"/>
                  </a:lnTo>
                  <a:lnTo>
                    <a:pt x="3621" y="3905"/>
                  </a:lnTo>
                  <a:lnTo>
                    <a:pt x="3549" y="3724"/>
                  </a:lnTo>
                  <a:lnTo>
                    <a:pt x="3459" y="3552"/>
                  </a:lnTo>
                  <a:lnTo>
                    <a:pt x="3359" y="3382"/>
                  </a:lnTo>
                  <a:lnTo>
                    <a:pt x="3251" y="3228"/>
                  </a:lnTo>
                  <a:lnTo>
                    <a:pt x="3133" y="3074"/>
                  </a:lnTo>
                  <a:lnTo>
                    <a:pt x="3007" y="2929"/>
                  </a:lnTo>
                  <a:lnTo>
                    <a:pt x="2872" y="2793"/>
                  </a:lnTo>
                  <a:lnTo>
                    <a:pt x="2736" y="2667"/>
                  </a:lnTo>
                  <a:lnTo>
                    <a:pt x="2592" y="2540"/>
                  </a:lnTo>
                  <a:lnTo>
                    <a:pt x="2438" y="2422"/>
                  </a:lnTo>
                  <a:lnTo>
                    <a:pt x="2294" y="2315"/>
                  </a:lnTo>
                  <a:lnTo>
                    <a:pt x="2140" y="2215"/>
                  </a:lnTo>
                  <a:lnTo>
                    <a:pt x="1987" y="2124"/>
                  </a:lnTo>
                  <a:lnTo>
                    <a:pt x="1932" y="2116"/>
                  </a:lnTo>
                  <a:lnTo>
                    <a:pt x="1887" y="2098"/>
                  </a:lnTo>
                  <a:lnTo>
                    <a:pt x="1842" y="2070"/>
                  </a:lnTo>
                  <a:lnTo>
                    <a:pt x="1798" y="2034"/>
                  </a:lnTo>
                  <a:lnTo>
                    <a:pt x="1752" y="1998"/>
                  </a:lnTo>
                  <a:lnTo>
                    <a:pt x="1716" y="1962"/>
                  </a:lnTo>
                  <a:lnTo>
                    <a:pt x="1680" y="1926"/>
                  </a:lnTo>
                  <a:lnTo>
                    <a:pt x="1634" y="1899"/>
                  </a:lnTo>
                  <a:lnTo>
                    <a:pt x="1608" y="1908"/>
                  </a:lnTo>
                  <a:lnTo>
                    <a:pt x="1571" y="1926"/>
                  </a:lnTo>
                  <a:lnTo>
                    <a:pt x="1553" y="1953"/>
                  </a:lnTo>
                  <a:lnTo>
                    <a:pt x="1526" y="1989"/>
                  </a:lnTo>
                  <a:lnTo>
                    <a:pt x="1500" y="2007"/>
                  </a:lnTo>
                  <a:lnTo>
                    <a:pt x="1482" y="2025"/>
                  </a:lnTo>
                  <a:lnTo>
                    <a:pt x="1463" y="2017"/>
                  </a:lnTo>
                  <a:lnTo>
                    <a:pt x="1454" y="2017"/>
                  </a:lnTo>
                  <a:lnTo>
                    <a:pt x="1436" y="1998"/>
                  </a:lnTo>
                  <a:lnTo>
                    <a:pt x="1418" y="1971"/>
                  </a:lnTo>
                  <a:lnTo>
                    <a:pt x="1355" y="1953"/>
                  </a:lnTo>
                  <a:lnTo>
                    <a:pt x="1292" y="1916"/>
                  </a:lnTo>
                  <a:lnTo>
                    <a:pt x="1229" y="1890"/>
                  </a:lnTo>
                  <a:lnTo>
                    <a:pt x="1174" y="1853"/>
                  </a:lnTo>
                  <a:lnTo>
                    <a:pt x="1111" y="1808"/>
                  </a:lnTo>
                  <a:lnTo>
                    <a:pt x="1057" y="1772"/>
                  </a:lnTo>
                  <a:lnTo>
                    <a:pt x="994" y="1727"/>
                  </a:lnTo>
                  <a:lnTo>
                    <a:pt x="939" y="1681"/>
                  </a:lnTo>
                  <a:lnTo>
                    <a:pt x="894" y="1628"/>
                  </a:lnTo>
                  <a:lnTo>
                    <a:pt x="850" y="1582"/>
                  </a:lnTo>
                  <a:lnTo>
                    <a:pt x="813" y="1537"/>
                  </a:lnTo>
                  <a:lnTo>
                    <a:pt x="777" y="1483"/>
                  </a:lnTo>
                  <a:lnTo>
                    <a:pt x="741" y="1428"/>
                  </a:lnTo>
                  <a:lnTo>
                    <a:pt x="723" y="1365"/>
                  </a:lnTo>
                  <a:lnTo>
                    <a:pt x="704" y="1311"/>
                  </a:lnTo>
                  <a:lnTo>
                    <a:pt x="696" y="1248"/>
                  </a:lnTo>
                  <a:lnTo>
                    <a:pt x="686" y="1211"/>
                  </a:lnTo>
                  <a:lnTo>
                    <a:pt x="678" y="1175"/>
                  </a:lnTo>
                  <a:lnTo>
                    <a:pt x="668" y="1140"/>
                  </a:lnTo>
                  <a:lnTo>
                    <a:pt x="660" y="1103"/>
                  </a:lnTo>
                  <a:lnTo>
                    <a:pt x="660" y="1067"/>
                  </a:lnTo>
                  <a:lnTo>
                    <a:pt x="650" y="1031"/>
                  </a:lnTo>
                  <a:lnTo>
                    <a:pt x="650" y="995"/>
                  </a:lnTo>
                  <a:lnTo>
                    <a:pt x="650" y="958"/>
                  </a:lnTo>
                  <a:lnTo>
                    <a:pt x="650" y="950"/>
                  </a:lnTo>
                  <a:lnTo>
                    <a:pt x="633" y="940"/>
                  </a:lnTo>
                  <a:lnTo>
                    <a:pt x="623" y="940"/>
                  </a:lnTo>
                  <a:lnTo>
                    <a:pt x="615" y="932"/>
                  </a:lnTo>
                  <a:lnTo>
                    <a:pt x="605" y="932"/>
                  </a:lnTo>
                  <a:lnTo>
                    <a:pt x="587" y="932"/>
                  </a:lnTo>
                  <a:lnTo>
                    <a:pt x="578" y="940"/>
                  </a:lnTo>
                  <a:lnTo>
                    <a:pt x="569" y="950"/>
                  </a:lnTo>
                  <a:lnTo>
                    <a:pt x="542" y="968"/>
                  </a:lnTo>
                  <a:lnTo>
                    <a:pt x="524" y="986"/>
                  </a:lnTo>
                  <a:lnTo>
                    <a:pt x="497" y="1004"/>
                  </a:lnTo>
                  <a:lnTo>
                    <a:pt x="488" y="1031"/>
                  </a:lnTo>
                  <a:lnTo>
                    <a:pt x="470" y="1058"/>
                  </a:lnTo>
                  <a:lnTo>
                    <a:pt x="461" y="1085"/>
                  </a:lnTo>
                  <a:lnTo>
                    <a:pt x="451" y="1112"/>
                  </a:lnTo>
                  <a:lnTo>
                    <a:pt x="443" y="1130"/>
                  </a:lnTo>
                  <a:lnTo>
                    <a:pt x="398" y="1221"/>
                  </a:lnTo>
                  <a:lnTo>
                    <a:pt x="181" y="995"/>
                  </a:lnTo>
                  <a:lnTo>
                    <a:pt x="154" y="950"/>
                  </a:lnTo>
                  <a:lnTo>
                    <a:pt x="135" y="895"/>
                  </a:lnTo>
                  <a:lnTo>
                    <a:pt x="117" y="841"/>
                  </a:lnTo>
                  <a:lnTo>
                    <a:pt x="99" y="787"/>
                  </a:lnTo>
                  <a:lnTo>
                    <a:pt x="82" y="733"/>
                  </a:lnTo>
                  <a:lnTo>
                    <a:pt x="72" y="678"/>
                  </a:lnTo>
                  <a:lnTo>
                    <a:pt x="64" y="624"/>
                  </a:lnTo>
                  <a:lnTo>
                    <a:pt x="54" y="569"/>
                  </a:lnTo>
                  <a:lnTo>
                    <a:pt x="64" y="506"/>
                  </a:lnTo>
                  <a:lnTo>
                    <a:pt x="64" y="452"/>
                  </a:lnTo>
                  <a:lnTo>
                    <a:pt x="72" y="399"/>
                  </a:lnTo>
                  <a:lnTo>
                    <a:pt x="72" y="344"/>
                  </a:lnTo>
                  <a:lnTo>
                    <a:pt x="82" y="290"/>
                  </a:lnTo>
                  <a:lnTo>
                    <a:pt x="82" y="235"/>
                  </a:lnTo>
                  <a:lnTo>
                    <a:pt x="91" y="181"/>
                  </a:lnTo>
                  <a:lnTo>
                    <a:pt x="99" y="127"/>
                  </a:lnTo>
                  <a:lnTo>
                    <a:pt x="217" y="127"/>
                  </a:lnTo>
                  <a:lnTo>
                    <a:pt x="217" y="37"/>
                  </a:lnTo>
                  <a:lnTo>
                    <a:pt x="190" y="0"/>
                  </a:lnTo>
                  <a:lnTo>
                    <a:pt x="154" y="0"/>
                  </a:lnTo>
                  <a:lnTo>
                    <a:pt x="190" y="63"/>
                  </a:lnTo>
                  <a:close/>
                  <a:moveTo>
                    <a:pt x="0" y="850"/>
                  </a:moveTo>
                  <a:lnTo>
                    <a:pt x="0" y="705"/>
                  </a:lnTo>
                  <a:lnTo>
                    <a:pt x="0" y="723"/>
                  </a:lnTo>
                  <a:lnTo>
                    <a:pt x="0" y="741"/>
                  </a:lnTo>
                  <a:lnTo>
                    <a:pt x="0" y="760"/>
                  </a:lnTo>
                  <a:lnTo>
                    <a:pt x="9" y="769"/>
                  </a:lnTo>
                  <a:lnTo>
                    <a:pt x="9" y="787"/>
                  </a:lnTo>
                  <a:lnTo>
                    <a:pt x="18" y="804"/>
                  </a:lnTo>
                  <a:lnTo>
                    <a:pt x="18" y="823"/>
                  </a:lnTo>
                  <a:lnTo>
                    <a:pt x="28" y="841"/>
                  </a:lnTo>
                  <a:lnTo>
                    <a:pt x="18" y="841"/>
                  </a:lnTo>
                  <a:lnTo>
                    <a:pt x="9" y="841"/>
                  </a:lnTo>
                  <a:lnTo>
                    <a:pt x="9" y="850"/>
                  </a:lnTo>
                  <a:lnTo>
                    <a:pt x="0" y="850"/>
                  </a:lnTo>
                  <a:close/>
                  <a:moveTo>
                    <a:pt x="0" y="425"/>
                  </a:moveTo>
                  <a:lnTo>
                    <a:pt x="0" y="127"/>
                  </a:lnTo>
                  <a:lnTo>
                    <a:pt x="28" y="127"/>
                  </a:lnTo>
                  <a:lnTo>
                    <a:pt x="28" y="154"/>
                  </a:lnTo>
                  <a:lnTo>
                    <a:pt x="28" y="172"/>
                  </a:lnTo>
                  <a:lnTo>
                    <a:pt x="18" y="199"/>
                  </a:lnTo>
                  <a:lnTo>
                    <a:pt x="18" y="217"/>
                  </a:lnTo>
                  <a:lnTo>
                    <a:pt x="18" y="235"/>
                  </a:lnTo>
                  <a:lnTo>
                    <a:pt x="9" y="263"/>
                  </a:lnTo>
                  <a:lnTo>
                    <a:pt x="9" y="281"/>
                  </a:lnTo>
                  <a:lnTo>
                    <a:pt x="9" y="308"/>
                  </a:lnTo>
                  <a:lnTo>
                    <a:pt x="9" y="316"/>
                  </a:lnTo>
                  <a:lnTo>
                    <a:pt x="0" y="334"/>
                  </a:lnTo>
                  <a:lnTo>
                    <a:pt x="0" y="353"/>
                  </a:lnTo>
                  <a:lnTo>
                    <a:pt x="0" y="362"/>
                  </a:lnTo>
                  <a:lnTo>
                    <a:pt x="0" y="380"/>
                  </a:lnTo>
                  <a:lnTo>
                    <a:pt x="0" y="389"/>
                  </a:lnTo>
                  <a:lnTo>
                    <a:pt x="0" y="407"/>
                  </a:lnTo>
                  <a:lnTo>
                    <a:pt x="0" y="425"/>
                  </a:lnTo>
                  <a:close/>
                </a:path>
              </a:pathLst>
            </a:custGeom>
            <a:solidFill>
              <a:srgbClr val="964C26"/>
            </a:solidFill>
            <a:ln w="9525">
              <a:noFill/>
              <a:round/>
              <a:headEnd/>
              <a:tailEnd/>
            </a:ln>
          </p:spPr>
          <p:txBody>
            <a:bodyPr>
              <a:prstTxWarp prst="textNoShape">
                <a:avLst/>
              </a:prstTxWarp>
            </a:bodyPr>
            <a:lstStyle/>
            <a:p>
              <a:endParaRPr lang="en-US"/>
            </a:p>
          </p:txBody>
        </p:sp>
        <p:sp>
          <p:nvSpPr>
            <p:cNvPr id="47397" name="Freeform 283"/>
            <p:cNvSpPr>
              <a:spLocks noChangeAspect="1"/>
            </p:cNvSpPr>
            <p:nvPr/>
          </p:nvSpPr>
          <p:spPr bwMode="auto">
            <a:xfrm>
              <a:off x="2256" y="2700"/>
              <a:ext cx="131" cy="328"/>
            </a:xfrm>
            <a:custGeom>
              <a:avLst/>
              <a:gdLst>
                <a:gd name="T0" fmla="*/ 1229 w 1310"/>
                <a:gd name="T1" fmla="*/ 344 h 3282"/>
                <a:gd name="T2" fmla="*/ 1156 w 1310"/>
                <a:gd name="T3" fmla="*/ 814 h 3282"/>
                <a:gd name="T4" fmla="*/ 1120 w 1310"/>
                <a:gd name="T5" fmla="*/ 1248 h 3282"/>
                <a:gd name="T6" fmla="*/ 1283 w 1310"/>
                <a:gd name="T7" fmla="*/ 1420 h 3282"/>
                <a:gd name="T8" fmla="*/ 1174 w 1310"/>
                <a:gd name="T9" fmla="*/ 1664 h 3282"/>
                <a:gd name="T10" fmla="*/ 1120 w 1310"/>
                <a:gd name="T11" fmla="*/ 1890 h 3282"/>
                <a:gd name="T12" fmla="*/ 813 w 1310"/>
                <a:gd name="T13" fmla="*/ 1981 h 3282"/>
                <a:gd name="T14" fmla="*/ 524 w 1310"/>
                <a:gd name="T15" fmla="*/ 2044 h 3282"/>
                <a:gd name="T16" fmla="*/ 578 w 1310"/>
                <a:gd name="T17" fmla="*/ 2080 h 3282"/>
                <a:gd name="T18" fmla="*/ 533 w 1310"/>
                <a:gd name="T19" fmla="*/ 2161 h 3282"/>
                <a:gd name="T20" fmla="*/ 370 w 1310"/>
                <a:gd name="T21" fmla="*/ 2224 h 3282"/>
                <a:gd name="T22" fmla="*/ 253 w 1310"/>
                <a:gd name="T23" fmla="*/ 2288 h 3282"/>
                <a:gd name="T24" fmla="*/ 226 w 1310"/>
                <a:gd name="T25" fmla="*/ 2333 h 3282"/>
                <a:gd name="T26" fmla="*/ 271 w 1310"/>
                <a:gd name="T27" fmla="*/ 2342 h 3282"/>
                <a:gd name="T28" fmla="*/ 325 w 1310"/>
                <a:gd name="T29" fmla="*/ 2360 h 3282"/>
                <a:gd name="T30" fmla="*/ 344 w 1310"/>
                <a:gd name="T31" fmla="*/ 2424 h 3282"/>
                <a:gd name="T32" fmla="*/ 235 w 1310"/>
                <a:gd name="T33" fmla="*/ 2704 h 3282"/>
                <a:gd name="T34" fmla="*/ 163 w 1310"/>
                <a:gd name="T35" fmla="*/ 2912 h 3282"/>
                <a:gd name="T36" fmla="*/ 163 w 1310"/>
                <a:gd name="T37" fmla="*/ 2965 h 3282"/>
                <a:gd name="T38" fmla="*/ 299 w 1310"/>
                <a:gd name="T39" fmla="*/ 3048 h 3282"/>
                <a:gd name="T40" fmla="*/ 433 w 1310"/>
                <a:gd name="T41" fmla="*/ 3119 h 3282"/>
                <a:gd name="T42" fmla="*/ 533 w 1310"/>
                <a:gd name="T43" fmla="*/ 3174 h 3282"/>
                <a:gd name="T44" fmla="*/ 524 w 1310"/>
                <a:gd name="T45" fmla="*/ 3192 h 3282"/>
                <a:gd name="T46" fmla="*/ 506 w 1310"/>
                <a:gd name="T47" fmla="*/ 3218 h 3282"/>
                <a:gd name="T48" fmla="*/ 488 w 1310"/>
                <a:gd name="T49" fmla="*/ 3255 h 3282"/>
                <a:gd name="T50" fmla="*/ 479 w 1310"/>
                <a:gd name="T51" fmla="*/ 3282 h 3282"/>
                <a:gd name="T52" fmla="*/ 443 w 1310"/>
                <a:gd name="T53" fmla="*/ 3237 h 3282"/>
                <a:gd name="T54" fmla="*/ 407 w 1310"/>
                <a:gd name="T55" fmla="*/ 3183 h 3282"/>
                <a:gd name="T56" fmla="*/ 344 w 1310"/>
                <a:gd name="T57" fmla="*/ 3119 h 3282"/>
                <a:gd name="T58" fmla="*/ 235 w 1310"/>
                <a:gd name="T59" fmla="*/ 3038 h 3282"/>
                <a:gd name="T60" fmla="*/ 135 w 1310"/>
                <a:gd name="T61" fmla="*/ 2975 h 3282"/>
                <a:gd name="T62" fmla="*/ 54 w 1310"/>
                <a:gd name="T63" fmla="*/ 2821 h 3282"/>
                <a:gd name="T64" fmla="*/ 18 w 1310"/>
                <a:gd name="T65" fmla="*/ 2604 h 3282"/>
                <a:gd name="T66" fmla="*/ 0 w 1310"/>
                <a:gd name="T67" fmla="*/ 2387 h 3282"/>
                <a:gd name="T68" fmla="*/ 0 w 1310"/>
                <a:gd name="T69" fmla="*/ 2035 h 3282"/>
                <a:gd name="T70" fmla="*/ 28 w 1310"/>
                <a:gd name="T71" fmla="*/ 1673 h 3282"/>
                <a:gd name="T72" fmla="*/ 99 w 1310"/>
                <a:gd name="T73" fmla="*/ 1420 h 3282"/>
                <a:gd name="T74" fmla="*/ 127 w 1310"/>
                <a:gd name="T75" fmla="*/ 1384 h 3282"/>
                <a:gd name="T76" fmla="*/ 145 w 1310"/>
                <a:gd name="T77" fmla="*/ 1339 h 3282"/>
                <a:gd name="T78" fmla="*/ 172 w 1310"/>
                <a:gd name="T79" fmla="*/ 1429 h 3282"/>
                <a:gd name="T80" fmla="*/ 199 w 1310"/>
                <a:gd name="T81" fmla="*/ 1582 h 3282"/>
                <a:gd name="T82" fmla="*/ 262 w 1310"/>
                <a:gd name="T83" fmla="*/ 1646 h 3282"/>
                <a:gd name="T84" fmla="*/ 325 w 1310"/>
                <a:gd name="T85" fmla="*/ 1511 h 3282"/>
                <a:gd name="T86" fmla="*/ 407 w 1310"/>
                <a:gd name="T87" fmla="*/ 1122 h 3282"/>
                <a:gd name="T88" fmla="*/ 533 w 1310"/>
                <a:gd name="T89" fmla="*/ 760 h 3282"/>
                <a:gd name="T90" fmla="*/ 660 w 1310"/>
                <a:gd name="T91" fmla="*/ 525 h 3282"/>
                <a:gd name="T92" fmla="*/ 767 w 1310"/>
                <a:gd name="T93" fmla="*/ 353 h 3282"/>
                <a:gd name="T94" fmla="*/ 885 w 1310"/>
                <a:gd name="T95" fmla="*/ 200 h 3282"/>
                <a:gd name="T96" fmla="*/ 876 w 1310"/>
                <a:gd name="T97" fmla="*/ 263 h 3282"/>
                <a:gd name="T98" fmla="*/ 850 w 1310"/>
                <a:gd name="T99" fmla="*/ 353 h 3282"/>
                <a:gd name="T100" fmla="*/ 850 w 1310"/>
                <a:gd name="T101" fmla="*/ 426 h 3282"/>
                <a:gd name="T102" fmla="*/ 876 w 1310"/>
                <a:gd name="T103" fmla="*/ 444 h 3282"/>
                <a:gd name="T104" fmla="*/ 913 w 1310"/>
                <a:gd name="T105" fmla="*/ 444 h 3282"/>
                <a:gd name="T106" fmla="*/ 984 w 1310"/>
                <a:gd name="T107" fmla="*/ 318 h 3282"/>
                <a:gd name="T108" fmla="*/ 1102 w 1310"/>
                <a:gd name="T109" fmla="*/ 154 h 3282"/>
                <a:gd name="T110" fmla="*/ 1229 w 1310"/>
                <a:gd name="T111" fmla="*/ 0 h 3282"/>
                <a:gd name="T112" fmla="*/ 1237 w 1310"/>
                <a:gd name="T113" fmla="*/ 19 h 3282"/>
                <a:gd name="T114" fmla="*/ 1247 w 1310"/>
                <a:gd name="T115" fmla="*/ 46 h 3282"/>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310"/>
                <a:gd name="T175" fmla="*/ 0 h 3282"/>
                <a:gd name="T176" fmla="*/ 1310 w 1310"/>
                <a:gd name="T177" fmla="*/ 3282 h 3282"/>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310" h="3282">
                  <a:moveTo>
                    <a:pt x="1247" y="46"/>
                  </a:moveTo>
                  <a:lnTo>
                    <a:pt x="1237" y="191"/>
                  </a:lnTo>
                  <a:lnTo>
                    <a:pt x="1229" y="344"/>
                  </a:lnTo>
                  <a:lnTo>
                    <a:pt x="1201" y="498"/>
                  </a:lnTo>
                  <a:lnTo>
                    <a:pt x="1183" y="660"/>
                  </a:lnTo>
                  <a:lnTo>
                    <a:pt x="1156" y="814"/>
                  </a:lnTo>
                  <a:lnTo>
                    <a:pt x="1138" y="968"/>
                  </a:lnTo>
                  <a:lnTo>
                    <a:pt x="1120" y="1112"/>
                  </a:lnTo>
                  <a:lnTo>
                    <a:pt x="1120" y="1248"/>
                  </a:lnTo>
                  <a:lnTo>
                    <a:pt x="1310" y="1248"/>
                  </a:lnTo>
                  <a:lnTo>
                    <a:pt x="1300" y="1329"/>
                  </a:lnTo>
                  <a:lnTo>
                    <a:pt x="1283" y="1420"/>
                  </a:lnTo>
                  <a:lnTo>
                    <a:pt x="1247" y="1501"/>
                  </a:lnTo>
                  <a:lnTo>
                    <a:pt x="1210" y="1582"/>
                  </a:lnTo>
                  <a:lnTo>
                    <a:pt x="1174" y="1664"/>
                  </a:lnTo>
                  <a:lnTo>
                    <a:pt x="1147" y="1736"/>
                  </a:lnTo>
                  <a:lnTo>
                    <a:pt x="1129" y="1818"/>
                  </a:lnTo>
                  <a:lnTo>
                    <a:pt x="1120" y="1890"/>
                  </a:lnTo>
                  <a:lnTo>
                    <a:pt x="1020" y="1918"/>
                  </a:lnTo>
                  <a:lnTo>
                    <a:pt x="921" y="1953"/>
                  </a:lnTo>
                  <a:lnTo>
                    <a:pt x="813" y="1981"/>
                  </a:lnTo>
                  <a:lnTo>
                    <a:pt x="704" y="2007"/>
                  </a:lnTo>
                  <a:lnTo>
                    <a:pt x="605" y="2025"/>
                  </a:lnTo>
                  <a:lnTo>
                    <a:pt x="524" y="2044"/>
                  </a:lnTo>
                  <a:lnTo>
                    <a:pt x="470" y="2062"/>
                  </a:lnTo>
                  <a:lnTo>
                    <a:pt x="451" y="2080"/>
                  </a:lnTo>
                  <a:lnTo>
                    <a:pt x="578" y="2080"/>
                  </a:lnTo>
                  <a:lnTo>
                    <a:pt x="578" y="2107"/>
                  </a:lnTo>
                  <a:lnTo>
                    <a:pt x="578" y="2143"/>
                  </a:lnTo>
                  <a:lnTo>
                    <a:pt x="533" y="2161"/>
                  </a:lnTo>
                  <a:lnTo>
                    <a:pt x="479" y="2179"/>
                  </a:lnTo>
                  <a:lnTo>
                    <a:pt x="425" y="2206"/>
                  </a:lnTo>
                  <a:lnTo>
                    <a:pt x="370" y="2224"/>
                  </a:lnTo>
                  <a:lnTo>
                    <a:pt x="316" y="2242"/>
                  </a:lnTo>
                  <a:lnTo>
                    <a:pt x="271" y="2270"/>
                  </a:lnTo>
                  <a:lnTo>
                    <a:pt x="253" y="2288"/>
                  </a:lnTo>
                  <a:lnTo>
                    <a:pt x="235" y="2297"/>
                  </a:lnTo>
                  <a:lnTo>
                    <a:pt x="235" y="2315"/>
                  </a:lnTo>
                  <a:lnTo>
                    <a:pt x="226" y="2333"/>
                  </a:lnTo>
                  <a:lnTo>
                    <a:pt x="244" y="2333"/>
                  </a:lnTo>
                  <a:lnTo>
                    <a:pt x="253" y="2333"/>
                  </a:lnTo>
                  <a:lnTo>
                    <a:pt x="271" y="2342"/>
                  </a:lnTo>
                  <a:lnTo>
                    <a:pt x="289" y="2351"/>
                  </a:lnTo>
                  <a:lnTo>
                    <a:pt x="307" y="2351"/>
                  </a:lnTo>
                  <a:lnTo>
                    <a:pt x="325" y="2360"/>
                  </a:lnTo>
                  <a:lnTo>
                    <a:pt x="344" y="2360"/>
                  </a:lnTo>
                  <a:lnTo>
                    <a:pt x="352" y="2360"/>
                  </a:lnTo>
                  <a:lnTo>
                    <a:pt x="344" y="2424"/>
                  </a:lnTo>
                  <a:lnTo>
                    <a:pt x="316" y="2505"/>
                  </a:lnTo>
                  <a:lnTo>
                    <a:pt x="281" y="2604"/>
                  </a:lnTo>
                  <a:lnTo>
                    <a:pt x="235" y="2704"/>
                  </a:lnTo>
                  <a:lnTo>
                    <a:pt x="199" y="2794"/>
                  </a:lnTo>
                  <a:lnTo>
                    <a:pt x="172" y="2876"/>
                  </a:lnTo>
                  <a:lnTo>
                    <a:pt x="163" y="2912"/>
                  </a:lnTo>
                  <a:lnTo>
                    <a:pt x="154" y="2939"/>
                  </a:lnTo>
                  <a:lnTo>
                    <a:pt x="154" y="2957"/>
                  </a:lnTo>
                  <a:lnTo>
                    <a:pt x="163" y="2965"/>
                  </a:lnTo>
                  <a:lnTo>
                    <a:pt x="208" y="2993"/>
                  </a:lnTo>
                  <a:lnTo>
                    <a:pt x="253" y="3020"/>
                  </a:lnTo>
                  <a:lnTo>
                    <a:pt x="299" y="3048"/>
                  </a:lnTo>
                  <a:lnTo>
                    <a:pt x="344" y="3074"/>
                  </a:lnTo>
                  <a:lnTo>
                    <a:pt x="388" y="3101"/>
                  </a:lnTo>
                  <a:lnTo>
                    <a:pt x="433" y="3119"/>
                  </a:lnTo>
                  <a:lnTo>
                    <a:pt x="488" y="3147"/>
                  </a:lnTo>
                  <a:lnTo>
                    <a:pt x="533" y="3165"/>
                  </a:lnTo>
                  <a:lnTo>
                    <a:pt x="533" y="3174"/>
                  </a:lnTo>
                  <a:lnTo>
                    <a:pt x="524" y="3174"/>
                  </a:lnTo>
                  <a:lnTo>
                    <a:pt x="524" y="3183"/>
                  </a:lnTo>
                  <a:lnTo>
                    <a:pt x="524" y="3192"/>
                  </a:lnTo>
                  <a:lnTo>
                    <a:pt x="515" y="3200"/>
                  </a:lnTo>
                  <a:lnTo>
                    <a:pt x="515" y="3210"/>
                  </a:lnTo>
                  <a:lnTo>
                    <a:pt x="506" y="3218"/>
                  </a:lnTo>
                  <a:lnTo>
                    <a:pt x="497" y="3228"/>
                  </a:lnTo>
                  <a:lnTo>
                    <a:pt x="497" y="3237"/>
                  </a:lnTo>
                  <a:lnTo>
                    <a:pt x="488" y="3255"/>
                  </a:lnTo>
                  <a:lnTo>
                    <a:pt x="488" y="3264"/>
                  </a:lnTo>
                  <a:lnTo>
                    <a:pt x="488" y="3273"/>
                  </a:lnTo>
                  <a:lnTo>
                    <a:pt x="479" y="3282"/>
                  </a:lnTo>
                  <a:lnTo>
                    <a:pt x="470" y="3264"/>
                  </a:lnTo>
                  <a:lnTo>
                    <a:pt x="451" y="3255"/>
                  </a:lnTo>
                  <a:lnTo>
                    <a:pt x="443" y="3237"/>
                  </a:lnTo>
                  <a:lnTo>
                    <a:pt x="433" y="3218"/>
                  </a:lnTo>
                  <a:lnTo>
                    <a:pt x="416" y="3200"/>
                  </a:lnTo>
                  <a:lnTo>
                    <a:pt x="407" y="3183"/>
                  </a:lnTo>
                  <a:lnTo>
                    <a:pt x="388" y="3165"/>
                  </a:lnTo>
                  <a:lnTo>
                    <a:pt x="380" y="3147"/>
                  </a:lnTo>
                  <a:lnTo>
                    <a:pt x="344" y="3119"/>
                  </a:lnTo>
                  <a:lnTo>
                    <a:pt x="307" y="3092"/>
                  </a:lnTo>
                  <a:lnTo>
                    <a:pt x="271" y="3066"/>
                  </a:lnTo>
                  <a:lnTo>
                    <a:pt x="235" y="3038"/>
                  </a:lnTo>
                  <a:lnTo>
                    <a:pt x="208" y="3020"/>
                  </a:lnTo>
                  <a:lnTo>
                    <a:pt x="172" y="2993"/>
                  </a:lnTo>
                  <a:lnTo>
                    <a:pt x="135" y="2975"/>
                  </a:lnTo>
                  <a:lnTo>
                    <a:pt x="91" y="2957"/>
                  </a:lnTo>
                  <a:lnTo>
                    <a:pt x="72" y="2894"/>
                  </a:lnTo>
                  <a:lnTo>
                    <a:pt x="54" y="2821"/>
                  </a:lnTo>
                  <a:lnTo>
                    <a:pt x="36" y="2748"/>
                  </a:lnTo>
                  <a:lnTo>
                    <a:pt x="28" y="2685"/>
                  </a:lnTo>
                  <a:lnTo>
                    <a:pt x="18" y="2604"/>
                  </a:lnTo>
                  <a:lnTo>
                    <a:pt x="9" y="2532"/>
                  </a:lnTo>
                  <a:lnTo>
                    <a:pt x="0" y="2459"/>
                  </a:lnTo>
                  <a:lnTo>
                    <a:pt x="0" y="2387"/>
                  </a:lnTo>
                  <a:lnTo>
                    <a:pt x="0" y="2270"/>
                  </a:lnTo>
                  <a:lnTo>
                    <a:pt x="0" y="2153"/>
                  </a:lnTo>
                  <a:lnTo>
                    <a:pt x="0" y="2035"/>
                  </a:lnTo>
                  <a:lnTo>
                    <a:pt x="9" y="1908"/>
                  </a:lnTo>
                  <a:lnTo>
                    <a:pt x="18" y="1790"/>
                  </a:lnTo>
                  <a:lnTo>
                    <a:pt x="28" y="1673"/>
                  </a:lnTo>
                  <a:lnTo>
                    <a:pt x="54" y="1547"/>
                  </a:lnTo>
                  <a:lnTo>
                    <a:pt x="91" y="1438"/>
                  </a:lnTo>
                  <a:lnTo>
                    <a:pt x="99" y="1420"/>
                  </a:lnTo>
                  <a:lnTo>
                    <a:pt x="109" y="1411"/>
                  </a:lnTo>
                  <a:lnTo>
                    <a:pt x="117" y="1393"/>
                  </a:lnTo>
                  <a:lnTo>
                    <a:pt x="127" y="1384"/>
                  </a:lnTo>
                  <a:lnTo>
                    <a:pt x="135" y="1375"/>
                  </a:lnTo>
                  <a:lnTo>
                    <a:pt x="145" y="1357"/>
                  </a:lnTo>
                  <a:lnTo>
                    <a:pt x="145" y="1339"/>
                  </a:lnTo>
                  <a:lnTo>
                    <a:pt x="154" y="1329"/>
                  </a:lnTo>
                  <a:lnTo>
                    <a:pt x="163" y="1375"/>
                  </a:lnTo>
                  <a:lnTo>
                    <a:pt x="172" y="1429"/>
                  </a:lnTo>
                  <a:lnTo>
                    <a:pt x="181" y="1483"/>
                  </a:lnTo>
                  <a:lnTo>
                    <a:pt x="190" y="1537"/>
                  </a:lnTo>
                  <a:lnTo>
                    <a:pt x="199" y="1582"/>
                  </a:lnTo>
                  <a:lnTo>
                    <a:pt x="226" y="1619"/>
                  </a:lnTo>
                  <a:lnTo>
                    <a:pt x="235" y="1637"/>
                  </a:lnTo>
                  <a:lnTo>
                    <a:pt x="262" y="1646"/>
                  </a:lnTo>
                  <a:lnTo>
                    <a:pt x="281" y="1646"/>
                  </a:lnTo>
                  <a:lnTo>
                    <a:pt x="316" y="1646"/>
                  </a:lnTo>
                  <a:lnTo>
                    <a:pt x="325" y="1511"/>
                  </a:lnTo>
                  <a:lnTo>
                    <a:pt x="344" y="1384"/>
                  </a:lnTo>
                  <a:lnTo>
                    <a:pt x="370" y="1248"/>
                  </a:lnTo>
                  <a:lnTo>
                    <a:pt x="407" y="1122"/>
                  </a:lnTo>
                  <a:lnTo>
                    <a:pt x="443" y="1004"/>
                  </a:lnTo>
                  <a:lnTo>
                    <a:pt x="488" y="877"/>
                  </a:lnTo>
                  <a:lnTo>
                    <a:pt x="533" y="760"/>
                  </a:lnTo>
                  <a:lnTo>
                    <a:pt x="587" y="642"/>
                  </a:lnTo>
                  <a:lnTo>
                    <a:pt x="633" y="588"/>
                  </a:lnTo>
                  <a:lnTo>
                    <a:pt x="660" y="525"/>
                  </a:lnTo>
                  <a:lnTo>
                    <a:pt x="696" y="470"/>
                  </a:lnTo>
                  <a:lnTo>
                    <a:pt x="732" y="417"/>
                  </a:lnTo>
                  <a:lnTo>
                    <a:pt x="767" y="353"/>
                  </a:lnTo>
                  <a:lnTo>
                    <a:pt x="804" y="299"/>
                  </a:lnTo>
                  <a:lnTo>
                    <a:pt x="850" y="245"/>
                  </a:lnTo>
                  <a:lnTo>
                    <a:pt x="885" y="200"/>
                  </a:lnTo>
                  <a:lnTo>
                    <a:pt x="885" y="217"/>
                  </a:lnTo>
                  <a:lnTo>
                    <a:pt x="885" y="245"/>
                  </a:lnTo>
                  <a:lnTo>
                    <a:pt x="876" y="263"/>
                  </a:lnTo>
                  <a:lnTo>
                    <a:pt x="867" y="290"/>
                  </a:lnTo>
                  <a:lnTo>
                    <a:pt x="850" y="326"/>
                  </a:lnTo>
                  <a:lnTo>
                    <a:pt x="850" y="353"/>
                  </a:lnTo>
                  <a:lnTo>
                    <a:pt x="840" y="389"/>
                  </a:lnTo>
                  <a:lnTo>
                    <a:pt x="840" y="417"/>
                  </a:lnTo>
                  <a:lnTo>
                    <a:pt x="850" y="426"/>
                  </a:lnTo>
                  <a:lnTo>
                    <a:pt x="858" y="435"/>
                  </a:lnTo>
                  <a:lnTo>
                    <a:pt x="867" y="444"/>
                  </a:lnTo>
                  <a:lnTo>
                    <a:pt x="876" y="444"/>
                  </a:lnTo>
                  <a:lnTo>
                    <a:pt x="885" y="444"/>
                  </a:lnTo>
                  <a:lnTo>
                    <a:pt x="903" y="444"/>
                  </a:lnTo>
                  <a:lnTo>
                    <a:pt x="913" y="444"/>
                  </a:lnTo>
                  <a:lnTo>
                    <a:pt x="921" y="435"/>
                  </a:lnTo>
                  <a:lnTo>
                    <a:pt x="957" y="381"/>
                  </a:lnTo>
                  <a:lnTo>
                    <a:pt x="984" y="318"/>
                  </a:lnTo>
                  <a:lnTo>
                    <a:pt x="1020" y="263"/>
                  </a:lnTo>
                  <a:lnTo>
                    <a:pt x="1066" y="209"/>
                  </a:lnTo>
                  <a:lnTo>
                    <a:pt x="1102" y="154"/>
                  </a:lnTo>
                  <a:lnTo>
                    <a:pt x="1147" y="100"/>
                  </a:lnTo>
                  <a:lnTo>
                    <a:pt x="1183" y="46"/>
                  </a:lnTo>
                  <a:lnTo>
                    <a:pt x="1229" y="0"/>
                  </a:lnTo>
                  <a:lnTo>
                    <a:pt x="1237" y="0"/>
                  </a:lnTo>
                  <a:lnTo>
                    <a:pt x="1237" y="10"/>
                  </a:lnTo>
                  <a:lnTo>
                    <a:pt x="1237" y="19"/>
                  </a:lnTo>
                  <a:lnTo>
                    <a:pt x="1237" y="28"/>
                  </a:lnTo>
                  <a:lnTo>
                    <a:pt x="1247" y="37"/>
                  </a:lnTo>
                  <a:lnTo>
                    <a:pt x="1247" y="46"/>
                  </a:lnTo>
                  <a:close/>
                </a:path>
              </a:pathLst>
            </a:custGeom>
            <a:solidFill>
              <a:srgbClr val="8C4726"/>
            </a:solidFill>
            <a:ln w="9525">
              <a:noFill/>
              <a:round/>
              <a:headEnd/>
              <a:tailEnd/>
            </a:ln>
          </p:spPr>
          <p:txBody>
            <a:bodyPr>
              <a:prstTxWarp prst="textNoShape">
                <a:avLst/>
              </a:prstTxWarp>
            </a:bodyPr>
            <a:lstStyle/>
            <a:p>
              <a:endParaRPr lang="en-US"/>
            </a:p>
          </p:txBody>
        </p:sp>
        <p:sp>
          <p:nvSpPr>
            <p:cNvPr id="47398" name="Freeform 284"/>
            <p:cNvSpPr>
              <a:spLocks noChangeAspect="1"/>
            </p:cNvSpPr>
            <p:nvPr/>
          </p:nvSpPr>
          <p:spPr bwMode="auto">
            <a:xfrm>
              <a:off x="1577" y="3213"/>
              <a:ext cx="530" cy="186"/>
            </a:xfrm>
            <a:custGeom>
              <a:avLst/>
              <a:gdLst>
                <a:gd name="T0" fmla="*/ 4632 w 5301"/>
                <a:gd name="T1" fmla="*/ 325 h 1854"/>
                <a:gd name="T2" fmla="*/ 4569 w 5301"/>
                <a:gd name="T3" fmla="*/ 361 h 1854"/>
                <a:gd name="T4" fmla="*/ 4515 w 5301"/>
                <a:gd name="T5" fmla="*/ 416 h 1854"/>
                <a:gd name="T6" fmla="*/ 4479 w 5301"/>
                <a:gd name="T7" fmla="*/ 489 h 1854"/>
                <a:gd name="T8" fmla="*/ 4460 w 5301"/>
                <a:gd name="T9" fmla="*/ 542 h 1854"/>
                <a:gd name="T10" fmla="*/ 4406 w 5301"/>
                <a:gd name="T11" fmla="*/ 588 h 1854"/>
                <a:gd name="T12" fmla="*/ 4343 w 5301"/>
                <a:gd name="T13" fmla="*/ 651 h 1854"/>
                <a:gd name="T14" fmla="*/ 4280 w 5301"/>
                <a:gd name="T15" fmla="*/ 705 h 1854"/>
                <a:gd name="T16" fmla="*/ 4235 w 5301"/>
                <a:gd name="T17" fmla="*/ 760 h 1854"/>
                <a:gd name="T18" fmla="*/ 4172 w 5301"/>
                <a:gd name="T19" fmla="*/ 823 h 1854"/>
                <a:gd name="T20" fmla="*/ 4055 w 5301"/>
                <a:gd name="T21" fmla="*/ 886 h 1854"/>
                <a:gd name="T22" fmla="*/ 3873 w 5301"/>
                <a:gd name="T23" fmla="*/ 940 h 1854"/>
                <a:gd name="T24" fmla="*/ 3711 w 5301"/>
                <a:gd name="T25" fmla="*/ 1003 h 1854"/>
                <a:gd name="T26" fmla="*/ 3476 w 5301"/>
                <a:gd name="T27" fmla="*/ 1048 h 1854"/>
                <a:gd name="T28" fmla="*/ 3124 w 5301"/>
                <a:gd name="T29" fmla="*/ 1076 h 1854"/>
                <a:gd name="T30" fmla="*/ 2583 w 5301"/>
                <a:gd name="T31" fmla="*/ 1157 h 1854"/>
                <a:gd name="T32" fmla="*/ 2032 w 5301"/>
                <a:gd name="T33" fmla="*/ 1248 h 1854"/>
                <a:gd name="T34" fmla="*/ 1661 w 5301"/>
                <a:gd name="T35" fmla="*/ 1284 h 1854"/>
                <a:gd name="T36" fmla="*/ 1282 w 5301"/>
                <a:gd name="T37" fmla="*/ 1293 h 1854"/>
                <a:gd name="T38" fmla="*/ 912 w 5301"/>
                <a:gd name="T39" fmla="*/ 1266 h 1854"/>
                <a:gd name="T40" fmla="*/ 732 w 5301"/>
                <a:gd name="T41" fmla="*/ 1166 h 1854"/>
                <a:gd name="T42" fmla="*/ 614 w 5301"/>
                <a:gd name="T43" fmla="*/ 1121 h 1854"/>
                <a:gd name="T44" fmla="*/ 497 w 5301"/>
                <a:gd name="T45" fmla="*/ 1076 h 1854"/>
                <a:gd name="T46" fmla="*/ 397 w 5301"/>
                <a:gd name="T47" fmla="*/ 1031 h 1854"/>
                <a:gd name="T48" fmla="*/ 298 w 5301"/>
                <a:gd name="T49" fmla="*/ 985 h 1854"/>
                <a:gd name="T50" fmla="*/ 217 w 5301"/>
                <a:gd name="T51" fmla="*/ 1031 h 1854"/>
                <a:gd name="T52" fmla="*/ 144 w 5301"/>
                <a:gd name="T53" fmla="*/ 1066 h 1854"/>
                <a:gd name="T54" fmla="*/ 73 w 5301"/>
                <a:gd name="T55" fmla="*/ 1103 h 1854"/>
                <a:gd name="T56" fmla="*/ 0 w 5301"/>
                <a:gd name="T57" fmla="*/ 1139 h 1854"/>
                <a:gd name="T58" fmla="*/ 81 w 5301"/>
                <a:gd name="T59" fmla="*/ 1202 h 1854"/>
                <a:gd name="T60" fmla="*/ 217 w 5301"/>
                <a:gd name="T61" fmla="*/ 1311 h 1854"/>
                <a:gd name="T62" fmla="*/ 343 w 5301"/>
                <a:gd name="T63" fmla="*/ 1419 h 1854"/>
                <a:gd name="T64" fmla="*/ 488 w 5301"/>
                <a:gd name="T65" fmla="*/ 1519 h 1854"/>
                <a:gd name="T66" fmla="*/ 606 w 5301"/>
                <a:gd name="T67" fmla="*/ 1528 h 1854"/>
                <a:gd name="T68" fmla="*/ 695 w 5301"/>
                <a:gd name="T69" fmla="*/ 1528 h 1854"/>
                <a:gd name="T70" fmla="*/ 786 w 5301"/>
                <a:gd name="T71" fmla="*/ 1564 h 1854"/>
                <a:gd name="T72" fmla="*/ 876 w 5301"/>
                <a:gd name="T73" fmla="*/ 1609 h 1854"/>
                <a:gd name="T74" fmla="*/ 966 w 5301"/>
                <a:gd name="T75" fmla="*/ 1645 h 1854"/>
                <a:gd name="T76" fmla="*/ 1048 w 5301"/>
                <a:gd name="T77" fmla="*/ 1700 h 1854"/>
                <a:gd name="T78" fmla="*/ 1183 w 5301"/>
                <a:gd name="T79" fmla="*/ 1745 h 1854"/>
                <a:gd name="T80" fmla="*/ 1373 w 5301"/>
                <a:gd name="T81" fmla="*/ 1772 h 1854"/>
                <a:gd name="T82" fmla="*/ 1562 w 5301"/>
                <a:gd name="T83" fmla="*/ 1808 h 1854"/>
                <a:gd name="T84" fmla="*/ 1807 w 5301"/>
                <a:gd name="T85" fmla="*/ 1844 h 1854"/>
                <a:gd name="T86" fmla="*/ 2113 w 5301"/>
                <a:gd name="T87" fmla="*/ 1844 h 1854"/>
                <a:gd name="T88" fmla="*/ 2429 w 5301"/>
                <a:gd name="T89" fmla="*/ 1808 h 1854"/>
                <a:gd name="T90" fmla="*/ 2736 w 5301"/>
                <a:gd name="T91" fmla="*/ 1763 h 1854"/>
                <a:gd name="T92" fmla="*/ 3016 w 5301"/>
                <a:gd name="T93" fmla="*/ 1700 h 1854"/>
                <a:gd name="T94" fmla="*/ 3287 w 5301"/>
                <a:gd name="T95" fmla="*/ 1600 h 1854"/>
                <a:gd name="T96" fmla="*/ 3539 w 5301"/>
                <a:gd name="T97" fmla="*/ 1483 h 1854"/>
                <a:gd name="T98" fmla="*/ 3792 w 5301"/>
                <a:gd name="T99" fmla="*/ 1365 h 1854"/>
                <a:gd name="T100" fmla="*/ 4081 w 5301"/>
                <a:gd name="T101" fmla="*/ 1256 h 1854"/>
                <a:gd name="T102" fmla="*/ 4460 w 5301"/>
                <a:gd name="T103" fmla="*/ 1031 h 1854"/>
                <a:gd name="T104" fmla="*/ 4867 w 5301"/>
                <a:gd name="T105" fmla="*/ 768 h 1854"/>
                <a:gd name="T106" fmla="*/ 5192 w 5301"/>
                <a:gd name="T107" fmla="*/ 542 h 1854"/>
                <a:gd name="T108" fmla="*/ 5273 w 5301"/>
                <a:gd name="T109" fmla="*/ 407 h 1854"/>
                <a:gd name="T110" fmla="*/ 5192 w 5301"/>
                <a:gd name="T111" fmla="*/ 290 h 1854"/>
                <a:gd name="T112" fmla="*/ 5102 w 5301"/>
                <a:gd name="T113" fmla="*/ 181 h 1854"/>
                <a:gd name="T114" fmla="*/ 5039 w 5301"/>
                <a:gd name="T115" fmla="*/ 64 h 1854"/>
                <a:gd name="T116" fmla="*/ 4975 w 5301"/>
                <a:gd name="T117" fmla="*/ 19 h 1854"/>
                <a:gd name="T118" fmla="*/ 4885 w 5301"/>
                <a:gd name="T119" fmla="*/ 64 h 1854"/>
                <a:gd name="T120" fmla="*/ 4786 w 5301"/>
                <a:gd name="T121" fmla="*/ 118 h 1854"/>
                <a:gd name="T122" fmla="*/ 4695 w 5301"/>
                <a:gd name="T123" fmla="*/ 181 h 1854"/>
                <a:gd name="T124" fmla="*/ 4669 w 5301"/>
                <a:gd name="T125" fmla="*/ 307 h 185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5301"/>
                <a:gd name="T190" fmla="*/ 0 h 1854"/>
                <a:gd name="T191" fmla="*/ 5301 w 5301"/>
                <a:gd name="T192" fmla="*/ 1854 h 185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5301" h="1854">
                  <a:moveTo>
                    <a:pt x="4669" y="307"/>
                  </a:moveTo>
                  <a:lnTo>
                    <a:pt x="4632" y="325"/>
                  </a:lnTo>
                  <a:lnTo>
                    <a:pt x="4596" y="343"/>
                  </a:lnTo>
                  <a:lnTo>
                    <a:pt x="4569" y="361"/>
                  </a:lnTo>
                  <a:lnTo>
                    <a:pt x="4533" y="389"/>
                  </a:lnTo>
                  <a:lnTo>
                    <a:pt x="4515" y="416"/>
                  </a:lnTo>
                  <a:lnTo>
                    <a:pt x="4497" y="452"/>
                  </a:lnTo>
                  <a:lnTo>
                    <a:pt x="4479" y="489"/>
                  </a:lnTo>
                  <a:lnTo>
                    <a:pt x="4479" y="533"/>
                  </a:lnTo>
                  <a:lnTo>
                    <a:pt x="4460" y="542"/>
                  </a:lnTo>
                  <a:lnTo>
                    <a:pt x="4434" y="560"/>
                  </a:lnTo>
                  <a:lnTo>
                    <a:pt x="4406" y="588"/>
                  </a:lnTo>
                  <a:lnTo>
                    <a:pt x="4379" y="615"/>
                  </a:lnTo>
                  <a:lnTo>
                    <a:pt x="4343" y="651"/>
                  </a:lnTo>
                  <a:lnTo>
                    <a:pt x="4307" y="678"/>
                  </a:lnTo>
                  <a:lnTo>
                    <a:pt x="4280" y="705"/>
                  </a:lnTo>
                  <a:lnTo>
                    <a:pt x="4253" y="724"/>
                  </a:lnTo>
                  <a:lnTo>
                    <a:pt x="4235" y="760"/>
                  </a:lnTo>
                  <a:lnTo>
                    <a:pt x="4207" y="795"/>
                  </a:lnTo>
                  <a:lnTo>
                    <a:pt x="4172" y="823"/>
                  </a:lnTo>
                  <a:lnTo>
                    <a:pt x="4136" y="850"/>
                  </a:lnTo>
                  <a:lnTo>
                    <a:pt x="4055" y="886"/>
                  </a:lnTo>
                  <a:lnTo>
                    <a:pt x="3964" y="922"/>
                  </a:lnTo>
                  <a:lnTo>
                    <a:pt x="3873" y="940"/>
                  </a:lnTo>
                  <a:lnTo>
                    <a:pt x="3784" y="967"/>
                  </a:lnTo>
                  <a:lnTo>
                    <a:pt x="3711" y="1003"/>
                  </a:lnTo>
                  <a:lnTo>
                    <a:pt x="3648" y="1040"/>
                  </a:lnTo>
                  <a:lnTo>
                    <a:pt x="3476" y="1048"/>
                  </a:lnTo>
                  <a:lnTo>
                    <a:pt x="3305" y="1058"/>
                  </a:lnTo>
                  <a:lnTo>
                    <a:pt x="3124" y="1076"/>
                  </a:lnTo>
                  <a:lnTo>
                    <a:pt x="2943" y="1103"/>
                  </a:lnTo>
                  <a:lnTo>
                    <a:pt x="2583" y="1157"/>
                  </a:lnTo>
                  <a:lnTo>
                    <a:pt x="2212" y="1220"/>
                  </a:lnTo>
                  <a:lnTo>
                    <a:pt x="2032" y="1248"/>
                  </a:lnTo>
                  <a:lnTo>
                    <a:pt x="1842" y="1266"/>
                  </a:lnTo>
                  <a:lnTo>
                    <a:pt x="1661" y="1284"/>
                  </a:lnTo>
                  <a:lnTo>
                    <a:pt x="1472" y="1293"/>
                  </a:lnTo>
                  <a:lnTo>
                    <a:pt x="1282" y="1293"/>
                  </a:lnTo>
                  <a:lnTo>
                    <a:pt x="1102" y="1284"/>
                  </a:lnTo>
                  <a:lnTo>
                    <a:pt x="912" y="1266"/>
                  </a:lnTo>
                  <a:lnTo>
                    <a:pt x="732" y="1230"/>
                  </a:lnTo>
                  <a:lnTo>
                    <a:pt x="732" y="1166"/>
                  </a:lnTo>
                  <a:lnTo>
                    <a:pt x="669" y="1149"/>
                  </a:lnTo>
                  <a:lnTo>
                    <a:pt x="614" y="1121"/>
                  </a:lnTo>
                  <a:lnTo>
                    <a:pt x="551" y="1103"/>
                  </a:lnTo>
                  <a:lnTo>
                    <a:pt x="497" y="1076"/>
                  </a:lnTo>
                  <a:lnTo>
                    <a:pt x="442" y="1058"/>
                  </a:lnTo>
                  <a:lnTo>
                    <a:pt x="397" y="1031"/>
                  </a:lnTo>
                  <a:lnTo>
                    <a:pt x="343" y="1013"/>
                  </a:lnTo>
                  <a:lnTo>
                    <a:pt x="298" y="985"/>
                  </a:lnTo>
                  <a:lnTo>
                    <a:pt x="253" y="1003"/>
                  </a:lnTo>
                  <a:lnTo>
                    <a:pt x="217" y="1031"/>
                  </a:lnTo>
                  <a:lnTo>
                    <a:pt x="181" y="1048"/>
                  </a:lnTo>
                  <a:lnTo>
                    <a:pt x="144" y="1066"/>
                  </a:lnTo>
                  <a:lnTo>
                    <a:pt x="108" y="1085"/>
                  </a:lnTo>
                  <a:lnTo>
                    <a:pt x="73" y="1103"/>
                  </a:lnTo>
                  <a:lnTo>
                    <a:pt x="37" y="1121"/>
                  </a:lnTo>
                  <a:lnTo>
                    <a:pt x="0" y="1139"/>
                  </a:lnTo>
                  <a:lnTo>
                    <a:pt x="18" y="1157"/>
                  </a:lnTo>
                  <a:lnTo>
                    <a:pt x="81" y="1202"/>
                  </a:lnTo>
                  <a:lnTo>
                    <a:pt x="154" y="1256"/>
                  </a:lnTo>
                  <a:lnTo>
                    <a:pt x="217" y="1311"/>
                  </a:lnTo>
                  <a:lnTo>
                    <a:pt x="280" y="1365"/>
                  </a:lnTo>
                  <a:lnTo>
                    <a:pt x="343" y="1419"/>
                  </a:lnTo>
                  <a:lnTo>
                    <a:pt x="416" y="1465"/>
                  </a:lnTo>
                  <a:lnTo>
                    <a:pt x="488" y="1519"/>
                  </a:lnTo>
                  <a:lnTo>
                    <a:pt x="560" y="1554"/>
                  </a:lnTo>
                  <a:lnTo>
                    <a:pt x="606" y="1528"/>
                  </a:lnTo>
                  <a:lnTo>
                    <a:pt x="650" y="1528"/>
                  </a:lnTo>
                  <a:lnTo>
                    <a:pt x="695" y="1528"/>
                  </a:lnTo>
                  <a:lnTo>
                    <a:pt x="740" y="1546"/>
                  </a:lnTo>
                  <a:lnTo>
                    <a:pt x="786" y="1564"/>
                  </a:lnTo>
                  <a:lnTo>
                    <a:pt x="831" y="1591"/>
                  </a:lnTo>
                  <a:lnTo>
                    <a:pt x="876" y="1609"/>
                  </a:lnTo>
                  <a:lnTo>
                    <a:pt x="922" y="1619"/>
                  </a:lnTo>
                  <a:lnTo>
                    <a:pt x="966" y="1645"/>
                  </a:lnTo>
                  <a:lnTo>
                    <a:pt x="1003" y="1672"/>
                  </a:lnTo>
                  <a:lnTo>
                    <a:pt x="1048" y="1700"/>
                  </a:lnTo>
                  <a:lnTo>
                    <a:pt x="1092" y="1718"/>
                  </a:lnTo>
                  <a:lnTo>
                    <a:pt x="1183" y="1745"/>
                  </a:lnTo>
                  <a:lnTo>
                    <a:pt x="1273" y="1763"/>
                  </a:lnTo>
                  <a:lnTo>
                    <a:pt x="1373" y="1772"/>
                  </a:lnTo>
                  <a:lnTo>
                    <a:pt x="1463" y="1781"/>
                  </a:lnTo>
                  <a:lnTo>
                    <a:pt x="1562" y="1808"/>
                  </a:lnTo>
                  <a:lnTo>
                    <a:pt x="1653" y="1835"/>
                  </a:lnTo>
                  <a:lnTo>
                    <a:pt x="1807" y="1844"/>
                  </a:lnTo>
                  <a:lnTo>
                    <a:pt x="1959" y="1854"/>
                  </a:lnTo>
                  <a:lnTo>
                    <a:pt x="2113" y="1844"/>
                  </a:lnTo>
                  <a:lnTo>
                    <a:pt x="2267" y="1835"/>
                  </a:lnTo>
                  <a:lnTo>
                    <a:pt x="2429" y="1808"/>
                  </a:lnTo>
                  <a:lnTo>
                    <a:pt x="2583" y="1789"/>
                  </a:lnTo>
                  <a:lnTo>
                    <a:pt x="2736" y="1763"/>
                  </a:lnTo>
                  <a:lnTo>
                    <a:pt x="2880" y="1736"/>
                  </a:lnTo>
                  <a:lnTo>
                    <a:pt x="3016" y="1700"/>
                  </a:lnTo>
                  <a:lnTo>
                    <a:pt x="3152" y="1655"/>
                  </a:lnTo>
                  <a:lnTo>
                    <a:pt x="3287" y="1600"/>
                  </a:lnTo>
                  <a:lnTo>
                    <a:pt x="3413" y="1546"/>
                  </a:lnTo>
                  <a:lnTo>
                    <a:pt x="3539" y="1483"/>
                  </a:lnTo>
                  <a:lnTo>
                    <a:pt x="3666" y="1428"/>
                  </a:lnTo>
                  <a:lnTo>
                    <a:pt x="3792" y="1365"/>
                  </a:lnTo>
                  <a:lnTo>
                    <a:pt x="3928" y="1320"/>
                  </a:lnTo>
                  <a:lnTo>
                    <a:pt x="4081" y="1256"/>
                  </a:lnTo>
                  <a:lnTo>
                    <a:pt x="4262" y="1157"/>
                  </a:lnTo>
                  <a:lnTo>
                    <a:pt x="4460" y="1031"/>
                  </a:lnTo>
                  <a:lnTo>
                    <a:pt x="4669" y="904"/>
                  </a:lnTo>
                  <a:lnTo>
                    <a:pt x="4867" y="768"/>
                  </a:lnTo>
                  <a:lnTo>
                    <a:pt x="5048" y="642"/>
                  </a:lnTo>
                  <a:lnTo>
                    <a:pt x="5192" y="542"/>
                  </a:lnTo>
                  <a:lnTo>
                    <a:pt x="5301" y="461"/>
                  </a:lnTo>
                  <a:lnTo>
                    <a:pt x="5273" y="407"/>
                  </a:lnTo>
                  <a:lnTo>
                    <a:pt x="5238" y="343"/>
                  </a:lnTo>
                  <a:lnTo>
                    <a:pt x="5192" y="290"/>
                  </a:lnTo>
                  <a:lnTo>
                    <a:pt x="5147" y="235"/>
                  </a:lnTo>
                  <a:lnTo>
                    <a:pt x="5102" y="181"/>
                  </a:lnTo>
                  <a:lnTo>
                    <a:pt x="5066" y="127"/>
                  </a:lnTo>
                  <a:lnTo>
                    <a:pt x="5039" y="64"/>
                  </a:lnTo>
                  <a:lnTo>
                    <a:pt x="5029" y="0"/>
                  </a:lnTo>
                  <a:lnTo>
                    <a:pt x="4975" y="19"/>
                  </a:lnTo>
                  <a:lnTo>
                    <a:pt x="4930" y="37"/>
                  </a:lnTo>
                  <a:lnTo>
                    <a:pt x="4885" y="64"/>
                  </a:lnTo>
                  <a:lnTo>
                    <a:pt x="4839" y="90"/>
                  </a:lnTo>
                  <a:lnTo>
                    <a:pt x="4786" y="118"/>
                  </a:lnTo>
                  <a:lnTo>
                    <a:pt x="4740" y="154"/>
                  </a:lnTo>
                  <a:lnTo>
                    <a:pt x="4695" y="181"/>
                  </a:lnTo>
                  <a:lnTo>
                    <a:pt x="4659" y="208"/>
                  </a:lnTo>
                  <a:lnTo>
                    <a:pt x="4669" y="307"/>
                  </a:lnTo>
                  <a:close/>
                </a:path>
              </a:pathLst>
            </a:custGeom>
            <a:solidFill>
              <a:srgbClr val="DADADA"/>
            </a:solidFill>
            <a:ln w="9525">
              <a:noFill/>
              <a:round/>
              <a:headEnd/>
              <a:tailEnd/>
            </a:ln>
          </p:spPr>
          <p:txBody>
            <a:bodyPr>
              <a:prstTxWarp prst="textNoShape">
                <a:avLst/>
              </a:prstTxWarp>
            </a:bodyPr>
            <a:lstStyle/>
            <a:p>
              <a:endParaRPr lang="en-US"/>
            </a:p>
          </p:txBody>
        </p:sp>
        <p:sp>
          <p:nvSpPr>
            <p:cNvPr id="47399" name="Freeform 285"/>
            <p:cNvSpPr>
              <a:spLocks noChangeAspect="1"/>
            </p:cNvSpPr>
            <p:nvPr/>
          </p:nvSpPr>
          <p:spPr bwMode="auto">
            <a:xfrm>
              <a:off x="1577" y="3213"/>
              <a:ext cx="530" cy="186"/>
            </a:xfrm>
            <a:custGeom>
              <a:avLst/>
              <a:gdLst>
                <a:gd name="T0" fmla="*/ 4632 w 5301"/>
                <a:gd name="T1" fmla="*/ 325 h 1854"/>
                <a:gd name="T2" fmla="*/ 4569 w 5301"/>
                <a:gd name="T3" fmla="*/ 361 h 1854"/>
                <a:gd name="T4" fmla="*/ 4515 w 5301"/>
                <a:gd name="T5" fmla="*/ 416 h 1854"/>
                <a:gd name="T6" fmla="*/ 4479 w 5301"/>
                <a:gd name="T7" fmla="*/ 489 h 1854"/>
                <a:gd name="T8" fmla="*/ 4460 w 5301"/>
                <a:gd name="T9" fmla="*/ 542 h 1854"/>
                <a:gd name="T10" fmla="*/ 4406 w 5301"/>
                <a:gd name="T11" fmla="*/ 588 h 1854"/>
                <a:gd name="T12" fmla="*/ 4343 w 5301"/>
                <a:gd name="T13" fmla="*/ 651 h 1854"/>
                <a:gd name="T14" fmla="*/ 4280 w 5301"/>
                <a:gd name="T15" fmla="*/ 705 h 1854"/>
                <a:gd name="T16" fmla="*/ 4235 w 5301"/>
                <a:gd name="T17" fmla="*/ 760 h 1854"/>
                <a:gd name="T18" fmla="*/ 4172 w 5301"/>
                <a:gd name="T19" fmla="*/ 823 h 1854"/>
                <a:gd name="T20" fmla="*/ 4055 w 5301"/>
                <a:gd name="T21" fmla="*/ 886 h 1854"/>
                <a:gd name="T22" fmla="*/ 3873 w 5301"/>
                <a:gd name="T23" fmla="*/ 940 h 1854"/>
                <a:gd name="T24" fmla="*/ 3711 w 5301"/>
                <a:gd name="T25" fmla="*/ 1003 h 1854"/>
                <a:gd name="T26" fmla="*/ 3476 w 5301"/>
                <a:gd name="T27" fmla="*/ 1048 h 1854"/>
                <a:gd name="T28" fmla="*/ 3124 w 5301"/>
                <a:gd name="T29" fmla="*/ 1076 h 1854"/>
                <a:gd name="T30" fmla="*/ 2583 w 5301"/>
                <a:gd name="T31" fmla="*/ 1157 h 1854"/>
                <a:gd name="T32" fmla="*/ 2032 w 5301"/>
                <a:gd name="T33" fmla="*/ 1248 h 1854"/>
                <a:gd name="T34" fmla="*/ 1661 w 5301"/>
                <a:gd name="T35" fmla="*/ 1284 h 1854"/>
                <a:gd name="T36" fmla="*/ 1282 w 5301"/>
                <a:gd name="T37" fmla="*/ 1293 h 1854"/>
                <a:gd name="T38" fmla="*/ 912 w 5301"/>
                <a:gd name="T39" fmla="*/ 1266 h 1854"/>
                <a:gd name="T40" fmla="*/ 732 w 5301"/>
                <a:gd name="T41" fmla="*/ 1166 h 1854"/>
                <a:gd name="T42" fmla="*/ 614 w 5301"/>
                <a:gd name="T43" fmla="*/ 1121 h 1854"/>
                <a:gd name="T44" fmla="*/ 497 w 5301"/>
                <a:gd name="T45" fmla="*/ 1076 h 1854"/>
                <a:gd name="T46" fmla="*/ 397 w 5301"/>
                <a:gd name="T47" fmla="*/ 1031 h 1854"/>
                <a:gd name="T48" fmla="*/ 298 w 5301"/>
                <a:gd name="T49" fmla="*/ 985 h 1854"/>
                <a:gd name="T50" fmla="*/ 217 w 5301"/>
                <a:gd name="T51" fmla="*/ 1031 h 1854"/>
                <a:gd name="T52" fmla="*/ 144 w 5301"/>
                <a:gd name="T53" fmla="*/ 1066 h 1854"/>
                <a:gd name="T54" fmla="*/ 73 w 5301"/>
                <a:gd name="T55" fmla="*/ 1103 h 1854"/>
                <a:gd name="T56" fmla="*/ 0 w 5301"/>
                <a:gd name="T57" fmla="*/ 1139 h 1854"/>
                <a:gd name="T58" fmla="*/ 81 w 5301"/>
                <a:gd name="T59" fmla="*/ 1202 h 1854"/>
                <a:gd name="T60" fmla="*/ 217 w 5301"/>
                <a:gd name="T61" fmla="*/ 1311 h 1854"/>
                <a:gd name="T62" fmla="*/ 343 w 5301"/>
                <a:gd name="T63" fmla="*/ 1419 h 1854"/>
                <a:gd name="T64" fmla="*/ 488 w 5301"/>
                <a:gd name="T65" fmla="*/ 1519 h 1854"/>
                <a:gd name="T66" fmla="*/ 606 w 5301"/>
                <a:gd name="T67" fmla="*/ 1528 h 1854"/>
                <a:gd name="T68" fmla="*/ 695 w 5301"/>
                <a:gd name="T69" fmla="*/ 1528 h 1854"/>
                <a:gd name="T70" fmla="*/ 786 w 5301"/>
                <a:gd name="T71" fmla="*/ 1564 h 1854"/>
                <a:gd name="T72" fmla="*/ 876 w 5301"/>
                <a:gd name="T73" fmla="*/ 1609 h 1854"/>
                <a:gd name="T74" fmla="*/ 966 w 5301"/>
                <a:gd name="T75" fmla="*/ 1645 h 1854"/>
                <a:gd name="T76" fmla="*/ 1048 w 5301"/>
                <a:gd name="T77" fmla="*/ 1700 h 1854"/>
                <a:gd name="T78" fmla="*/ 1183 w 5301"/>
                <a:gd name="T79" fmla="*/ 1745 h 1854"/>
                <a:gd name="T80" fmla="*/ 1373 w 5301"/>
                <a:gd name="T81" fmla="*/ 1772 h 1854"/>
                <a:gd name="T82" fmla="*/ 1562 w 5301"/>
                <a:gd name="T83" fmla="*/ 1808 h 1854"/>
                <a:gd name="T84" fmla="*/ 1807 w 5301"/>
                <a:gd name="T85" fmla="*/ 1844 h 1854"/>
                <a:gd name="T86" fmla="*/ 2113 w 5301"/>
                <a:gd name="T87" fmla="*/ 1844 h 1854"/>
                <a:gd name="T88" fmla="*/ 2429 w 5301"/>
                <a:gd name="T89" fmla="*/ 1808 h 1854"/>
                <a:gd name="T90" fmla="*/ 2736 w 5301"/>
                <a:gd name="T91" fmla="*/ 1763 h 1854"/>
                <a:gd name="T92" fmla="*/ 3016 w 5301"/>
                <a:gd name="T93" fmla="*/ 1700 h 1854"/>
                <a:gd name="T94" fmla="*/ 3287 w 5301"/>
                <a:gd name="T95" fmla="*/ 1600 h 1854"/>
                <a:gd name="T96" fmla="*/ 3539 w 5301"/>
                <a:gd name="T97" fmla="*/ 1483 h 1854"/>
                <a:gd name="T98" fmla="*/ 3792 w 5301"/>
                <a:gd name="T99" fmla="*/ 1365 h 1854"/>
                <a:gd name="T100" fmla="*/ 4081 w 5301"/>
                <a:gd name="T101" fmla="*/ 1256 h 1854"/>
                <a:gd name="T102" fmla="*/ 4460 w 5301"/>
                <a:gd name="T103" fmla="*/ 1031 h 1854"/>
                <a:gd name="T104" fmla="*/ 4867 w 5301"/>
                <a:gd name="T105" fmla="*/ 768 h 1854"/>
                <a:gd name="T106" fmla="*/ 5192 w 5301"/>
                <a:gd name="T107" fmla="*/ 542 h 1854"/>
                <a:gd name="T108" fmla="*/ 5273 w 5301"/>
                <a:gd name="T109" fmla="*/ 407 h 1854"/>
                <a:gd name="T110" fmla="*/ 5192 w 5301"/>
                <a:gd name="T111" fmla="*/ 290 h 1854"/>
                <a:gd name="T112" fmla="*/ 5102 w 5301"/>
                <a:gd name="T113" fmla="*/ 181 h 1854"/>
                <a:gd name="T114" fmla="*/ 5039 w 5301"/>
                <a:gd name="T115" fmla="*/ 64 h 1854"/>
                <a:gd name="T116" fmla="*/ 4975 w 5301"/>
                <a:gd name="T117" fmla="*/ 19 h 1854"/>
                <a:gd name="T118" fmla="*/ 4885 w 5301"/>
                <a:gd name="T119" fmla="*/ 64 h 1854"/>
                <a:gd name="T120" fmla="*/ 4786 w 5301"/>
                <a:gd name="T121" fmla="*/ 118 h 1854"/>
                <a:gd name="T122" fmla="*/ 4695 w 5301"/>
                <a:gd name="T123" fmla="*/ 181 h 1854"/>
                <a:gd name="T124" fmla="*/ 4669 w 5301"/>
                <a:gd name="T125" fmla="*/ 307 h 185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5301"/>
                <a:gd name="T190" fmla="*/ 0 h 1854"/>
                <a:gd name="T191" fmla="*/ 5301 w 5301"/>
                <a:gd name="T192" fmla="*/ 1854 h 185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5301" h="1854">
                  <a:moveTo>
                    <a:pt x="4669" y="307"/>
                  </a:moveTo>
                  <a:lnTo>
                    <a:pt x="4632" y="325"/>
                  </a:lnTo>
                  <a:lnTo>
                    <a:pt x="4596" y="343"/>
                  </a:lnTo>
                  <a:lnTo>
                    <a:pt x="4569" y="361"/>
                  </a:lnTo>
                  <a:lnTo>
                    <a:pt x="4533" y="389"/>
                  </a:lnTo>
                  <a:lnTo>
                    <a:pt x="4515" y="416"/>
                  </a:lnTo>
                  <a:lnTo>
                    <a:pt x="4497" y="452"/>
                  </a:lnTo>
                  <a:lnTo>
                    <a:pt x="4479" y="489"/>
                  </a:lnTo>
                  <a:lnTo>
                    <a:pt x="4479" y="533"/>
                  </a:lnTo>
                  <a:lnTo>
                    <a:pt x="4460" y="542"/>
                  </a:lnTo>
                  <a:lnTo>
                    <a:pt x="4434" y="560"/>
                  </a:lnTo>
                  <a:lnTo>
                    <a:pt x="4406" y="588"/>
                  </a:lnTo>
                  <a:lnTo>
                    <a:pt x="4379" y="615"/>
                  </a:lnTo>
                  <a:lnTo>
                    <a:pt x="4343" y="651"/>
                  </a:lnTo>
                  <a:lnTo>
                    <a:pt x="4307" y="678"/>
                  </a:lnTo>
                  <a:lnTo>
                    <a:pt x="4280" y="705"/>
                  </a:lnTo>
                  <a:lnTo>
                    <a:pt x="4253" y="724"/>
                  </a:lnTo>
                  <a:lnTo>
                    <a:pt x="4235" y="760"/>
                  </a:lnTo>
                  <a:lnTo>
                    <a:pt x="4207" y="795"/>
                  </a:lnTo>
                  <a:lnTo>
                    <a:pt x="4172" y="823"/>
                  </a:lnTo>
                  <a:lnTo>
                    <a:pt x="4136" y="850"/>
                  </a:lnTo>
                  <a:lnTo>
                    <a:pt x="4055" y="886"/>
                  </a:lnTo>
                  <a:lnTo>
                    <a:pt x="3964" y="922"/>
                  </a:lnTo>
                  <a:lnTo>
                    <a:pt x="3873" y="940"/>
                  </a:lnTo>
                  <a:lnTo>
                    <a:pt x="3784" y="967"/>
                  </a:lnTo>
                  <a:lnTo>
                    <a:pt x="3711" y="1003"/>
                  </a:lnTo>
                  <a:lnTo>
                    <a:pt x="3648" y="1040"/>
                  </a:lnTo>
                  <a:lnTo>
                    <a:pt x="3476" y="1048"/>
                  </a:lnTo>
                  <a:lnTo>
                    <a:pt x="3305" y="1058"/>
                  </a:lnTo>
                  <a:lnTo>
                    <a:pt x="3124" y="1076"/>
                  </a:lnTo>
                  <a:lnTo>
                    <a:pt x="2943" y="1103"/>
                  </a:lnTo>
                  <a:lnTo>
                    <a:pt x="2583" y="1157"/>
                  </a:lnTo>
                  <a:lnTo>
                    <a:pt x="2212" y="1220"/>
                  </a:lnTo>
                  <a:lnTo>
                    <a:pt x="2032" y="1248"/>
                  </a:lnTo>
                  <a:lnTo>
                    <a:pt x="1842" y="1266"/>
                  </a:lnTo>
                  <a:lnTo>
                    <a:pt x="1661" y="1284"/>
                  </a:lnTo>
                  <a:lnTo>
                    <a:pt x="1472" y="1293"/>
                  </a:lnTo>
                  <a:lnTo>
                    <a:pt x="1282" y="1293"/>
                  </a:lnTo>
                  <a:lnTo>
                    <a:pt x="1102" y="1284"/>
                  </a:lnTo>
                  <a:lnTo>
                    <a:pt x="912" y="1266"/>
                  </a:lnTo>
                  <a:lnTo>
                    <a:pt x="732" y="1230"/>
                  </a:lnTo>
                  <a:lnTo>
                    <a:pt x="732" y="1166"/>
                  </a:lnTo>
                  <a:lnTo>
                    <a:pt x="669" y="1149"/>
                  </a:lnTo>
                  <a:lnTo>
                    <a:pt x="614" y="1121"/>
                  </a:lnTo>
                  <a:lnTo>
                    <a:pt x="551" y="1103"/>
                  </a:lnTo>
                  <a:lnTo>
                    <a:pt x="497" y="1076"/>
                  </a:lnTo>
                  <a:lnTo>
                    <a:pt x="442" y="1058"/>
                  </a:lnTo>
                  <a:lnTo>
                    <a:pt x="397" y="1031"/>
                  </a:lnTo>
                  <a:lnTo>
                    <a:pt x="343" y="1013"/>
                  </a:lnTo>
                  <a:lnTo>
                    <a:pt x="298" y="985"/>
                  </a:lnTo>
                  <a:lnTo>
                    <a:pt x="253" y="1003"/>
                  </a:lnTo>
                  <a:lnTo>
                    <a:pt x="217" y="1031"/>
                  </a:lnTo>
                  <a:lnTo>
                    <a:pt x="181" y="1048"/>
                  </a:lnTo>
                  <a:lnTo>
                    <a:pt x="144" y="1066"/>
                  </a:lnTo>
                  <a:lnTo>
                    <a:pt x="108" y="1085"/>
                  </a:lnTo>
                  <a:lnTo>
                    <a:pt x="73" y="1103"/>
                  </a:lnTo>
                  <a:lnTo>
                    <a:pt x="37" y="1121"/>
                  </a:lnTo>
                  <a:lnTo>
                    <a:pt x="0" y="1139"/>
                  </a:lnTo>
                  <a:lnTo>
                    <a:pt x="18" y="1157"/>
                  </a:lnTo>
                  <a:lnTo>
                    <a:pt x="81" y="1202"/>
                  </a:lnTo>
                  <a:lnTo>
                    <a:pt x="154" y="1256"/>
                  </a:lnTo>
                  <a:lnTo>
                    <a:pt x="217" y="1311"/>
                  </a:lnTo>
                  <a:lnTo>
                    <a:pt x="280" y="1365"/>
                  </a:lnTo>
                  <a:lnTo>
                    <a:pt x="343" y="1419"/>
                  </a:lnTo>
                  <a:lnTo>
                    <a:pt x="416" y="1465"/>
                  </a:lnTo>
                  <a:lnTo>
                    <a:pt x="488" y="1519"/>
                  </a:lnTo>
                  <a:lnTo>
                    <a:pt x="560" y="1554"/>
                  </a:lnTo>
                  <a:lnTo>
                    <a:pt x="606" y="1528"/>
                  </a:lnTo>
                  <a:lnTo>
                    <a:pt x="650" y="1528"/>
                  </a:lnTo>
                  <a:lnTo>
                    <a:pt x="695" y="1528"/>
                  </a:lnTo>
                  <a:lnTo>
                    <a:pt x="740" y="1546"/>
                  </a:lnTo>
                  <a:lnTo>
                    <a:pt x="786" y="1564"/>
                  </a:lnTo>
                  <a:lnTo>
                    <a:pt x="831" y="1591"/>
                  </a:lnTo>
                  <a:lnTo>
                    <a:pt x="876" y="1609"/>
                  </a:lnTo>
                  <a:lnTo>
                    <a:pt x="922" y="1619"/>
                  </a:lnTo>
                  <a:lnTo>
                    <a:pt x="966" y="1645"/>
                  </a:lnTo>
                  <a:lnTo>
                    <a:pt x="1003" y="1672"/>
                  </a:lnTo>
                  <a:lnTo>
                    <a:pt x="1048" y="1700"/>
                  </a:lnTo>
                  <a:lnTo>
                    <a:pt x="1092" y="1718"/>
                  </a:lnTo>
                  <a:lnTo>
                    <a:pt x="1183" y="1745"/>
                  </a:lnTo>
                  <a:lnTo>
                    <a:pt x="1273" y="1763"/>
                  </a:lnTo>
                  <a:lnTo>
                    <a:pt x="1373" y="1772"/>
                  </a:lnTo>
                  <a:lnTo>
                    <a:pt x="1463" y="1781"/>
                  </a:lnTo>
                  <a:lnTo>
                    <a:pt x="1562" y="1808"/>
                  </a:lnTo>
                  <a:lnTo>
                    <a:pt x="1653" y="1835"/>
                  </a:lnTo>
                  <a:lnTo>
                    <a:pt x="1807" y="1844"/>
                  </a:lnTo>
                  <a:lnTo>
                    <a:pt x="1959" y="1854"/>
                  </a:lnTo>
                  <a:lnTo>
                    <a:pt x="2113" y="1844"/>
                  </a:lnTo>
                  <a:lnTo>
                    <a:pt x="2267" y="1835"/>
                  </a:lnTo>
                  <a:lnTo>
                    <a:pt x="2429" y="1808"/>
                  </a:lnTo>
                  <a:lnTo>
                    <a:pt x="2583" y="1789"/>
                  </a:lnTo>
                  <a:lnTo>
                    <a:pt x="2736" y="1763"/>
                  </a:lnTo>
                  <a:lnTo>
                    <a:pt x="2880" y="1736"/>
                  </a:lnTo>
                  <a:lnTo>
                    <a:pt x="3016" y="1700"/>
                  </a:lnTo>
                  <a:lnTo>
                    <a:pt x="3152" y="1655"/>
                  </a:lnTo>
                  <a:lnTo>
                    <a:pt x="3287" y="1600"/>
                  </a:lnTo>
                  <a:lnTo>
                    <a:pt x="3413" y="1546"/>
                  </a:lnTo>
                  <a:lnTo>
                    <a:pt x="3539" y="1483"/>
                  </a:lnTo>
                  <a:lnTo>
                    <a:pt x="3666" y="1428"/>
                  </a:lnTo>
                  <a:lnTo>
                    <a:pt x="3792" y="1365"/>
                  </a:lnTo>
                  <a:lnTo>
                    <a:pt x="3928" y="1320"/>
                  </a:lnTo>
                  <a:lnTo>
                    <a:pt x="4081" y="1256"/>
                  </a:lnTo>
                  <a:lnTo>
                    <a:pt x="4262" y="1157"/>
                  </a:lnTo>
                  <a:lnTo>
                    <a:pt x="4460" y="1031"/>
                  </a:lnTo>
                  <a:lnTo>
                    <a:pt x="4669" y="904"/>
                  </a:lnTo>
                  <a:lnTo>
                    <a:pt x="4867" y="768"/>
                  </a:lnTo>
                  <a:lnTo>
                    <a:pt x="5048" y="642"/>
                  </a:lnTo>
                  <a:lnTo>
                    <a:pt x="5192" y="542"/>
                  </a:lnTo>
                  <a:lnTo>
                    <a:pt x="5301" y="461"/>
                  </a:lnTo>
                  <a:lnTo>
                    <a:pt x="5273" y="407"/>
                  </a:lnTo>
                  <a:lnTo>
                    <a:pt x="5238" y="343"/>
                  </a:lnTo>
                  <a:lnTo>
                    <a:pt x="5192" y="290"/>
                  </a:lnTo>
                  <a:lnTo>
                    <a:pt x="5147" y="235"/>
                  </a:lnTo>
                  <a:lnTo>
                    <a:pt x="5102" y="181"/>
                  </a:lnTo>
                  <a:lnTo>
                    <a:pt x="5066" y="127"/>
                  </a:lnTo>
                  <a:lnTo>
                    <a:pt x="5039" y="64"/>
                  </a:lnTo>
                  <a:lnTo>
                    <a:pt x="5029" y="0"/>
                  </a:lnTo>
                  <a:lnTo>
                    <a:pt x="4975" y="19"/>
                  </a:lnTo>
                  <a:lnTo>
                    <a:pt x="4930" y="37"/>
                  </a:lnTo>
                  <a:lnTo>
                    <a:pt x="4885" y="64"/>
                  </a:lnTo>
                  <a:lnTo>
                    <a:pt x="4839" y="90"/>
                  </a:lnTo>
                  <a:lnTo>
                    <a:pt x="4786" y="118"/>
                  </a:lnTo>
                  <a:lnTo>
                    <a:pt x="4740" y="154"/>
                  </a:lnTo>
                  <a:lnTo>
                    <a:pt x="4695" y="181"/>
                  </a:lnTo>
                  <a:lnTo>
                    <a:pt x="4659" y="208"/>
                  </a:lnTo>
                  <a:lnTo>
                    <a:pt x="4669" y="307"/>
                  </a:lnTo>
                  <a:close/>
                </a:path>
              </a:pathLst>
            </a:custGeom>
            <a:solidFill>
              <a:srgbClr val="000000"/>
            </a:solidFill>
            <a:ln w="9525">
              <a:noFill/>
              <a:round/>
              <a:headEnd/>
              <a:tailEnd/>
            </a:ln>
          </p:spPr>
          <p:txBody>
            <a:bodyPr>
              <a:prstTxWarp prst="textNoShape">
                <a:avLst/>
              </a:prstTxWarp>
            </a:bodyPr>
            <a:lstStyle/>
            <a:p>
              <a:endParaRPr lang="en-US"/>
            </a:p>
          </p:txBody>
        </p:sp>
        <p:sp>
          <p:nvSpPr>
            <p:cNvPr id="47400" name="Freeform 286"/>
            <p:cNvSpPr>
              <a:spLocks noChangeAspect="1"/>
            </p:cNvSpPr>
            <p:nvPr/>
          </p:nvSpPr>
          <p:spPr bwMode="auto">
            <a:xfrm>
              <a:off x="1577" y="3217"/>
              <a:ext cx="529" cy="182"/>
            </a:xfrm>
            <a:custGeom>
              <a:avLst/>
              <a:gdLst>
                <a:gd name="T0" fmla="*/ 5264 w 5291"/>
                <a:gd name="T1" fmla="*/ 442 h 1817"/>
                <a:gd name="T2" fmla="*/ 5210 w 5291"/>
                <a:gd name="T3" fmla="*/ 470 h 1817"/>
                <a:gd name="T4" fmla="*/ 5157 w 5291"/>
                <a:gd name="T5" fmla="*/ 488 h 1817"/>
                <a:gd name="T6" fmla="*/ 4713 w 5291"/>
                <a:gd name="T7" fmla="*/ 822 h 1817"/>
                <a:gd name="T8" fmla="*/ 4244 w 5291"/>
                <a:gd name="T9" fmla="*/ 1102 h 1817"/>
                <a:gd name="T10" fmla="*/ 3792 w 5291"/>
                <a:gd name="T11" fmla="*/ 1328 h 1817"/>
                <a:gd name="T12" fmla="*/ 3413 w 5291"/>
                <a:gd name="T13" fmla="*/ 1509 h 1817"/>
                <a:gd name="T14" fmla="*/ 3016 w 5291"/>
                <a:gd name="T15" fmla="*/ 1663 h 1817"/>
                <a:gd name="T16" fmla="*/ 2637 w 5291"/>
                <a:gd name="T17" fmla="*/ 1735 h 1817"/>
                <a:gd name="T18" fmla="*/ 2267 w 5291"/>
                <a:gd name="T19" fmla="*/ 1789 h 1817"/>
                <a:gd name="T20" fmla="*/ 1888 w 5291"/>
                <a:gd name="T21" fmla="*/ 1817 h 1817"/>
                <a:gd name="T22" fmla="*/ 1824 w 5291"/>
                <a:gd name="T23" fmla="*/ 1817 h 1817"/>
                <a:gd name="T24" fmla="*/ 1770 w 5291"/>
                <a:gd name="T25" fmla="*/ 1807 h 1817"/>
                <a:gd name="T26" fmla="*/ 1724 w 5291"/>
                <a:gd name="T27" fmla="*/ 1807 h 1817"/>
                <a:gd name="T28" fmla="*/ 1698 w 5291"/>
                <a:gd name="T29" fmla="*/ 1798 h 1817"/>
                <a:gd name="T30" fmla="*/ 1671 w 5291"/>
                <a:gd name="T31" fmla="*/ 1798 h 1817"/>
                <a:gd name="T32" fmla="*/ 1607 w 5291"/>
                <a:gd name="T33" fmla="*/ 1780 h 1817"/>
                <a:gd name="T34" fmla="*/ 1454 w 5291"/>
                <a:gd name="T35" fmla="*/ 1744 h 1817"/>
                <a:gd name="T36" fmla="*/ 1301 w 5291"/>
                <a:gd name="T37" fmla="*/ 1726 h 1817"/>
                <a:gd name="T38" fmla="*/ 1228 w 5291"/>
                <a:gd name="T39" fmla="*/ 1717 h 1817"/>
                <a:gd name="T40" fmla="*/ 1183 w 5291"/>
                <a:gd name="T41" fmla="*/ 1708 h 1817"/>
                <a:gd name="T42" fmla="*/ 1147 w 5291"/>
                <a:gd name="T43" fmla="*/ 1699 h 1817"/>
                <a:gd name="T44" fmla="*/ 1056 w 5291"/>
                <a:gd name="T45" fmla="*/ 1663 h 1817"/>
                <a:gd name="T46" fmla="*/ 975 w 5291"/>
                <a:gd name="T47" fmla="*/ 1618 h 1817"/>
                <a:gd name="T48" fmla="*/ 922 w 5291"/>
                <a:gd name="T49" fmla="*/ 1582 h 1817"/>
                <a:gd name="T50" fmla="*/ 786 w 5291"/>
                <a:gd name="T51" fmla="*/ 1527 h 1817"/>
                <a:gd name="T52" fmla="*/ 650 w 5291"/>
                <a:gd name="T53" fmla="*/ 1491 h 1817"/>
                <a:gd name="T54" fmla="*/ 488 w 5291"/>
                <a:gd name="T55" fmla="*/ 1482 h 1817"/>
                <a:gd name="T56" fmla="*/ 280 w 5291"/>
                <a:gd name="T57" fmla="*/ 1328 h 1817"/>
                <a:gd name="T58" fmla="*/ 81 w 5291"/>
                <a:gd name="T59" fmla="*/ 1165 h 1817"/>
                <a:gd name="T60" fmla="*/ 37 w 5291"/>
                <a:gd name="T61" fmla="*/ 1084 h 1817"/>
                <a:gd name="T62" fmla="*/ 144 w 5291"/>
                <a:gd name="T63" fmla="*/ 1029 h 1817"/>
                <a:gd name="T64" fmla="*/ 244 w 5291"/>
                <a:gd name="T65" fmla="*/ 976 h 1817"/>
                <a:gd name="T66" fmla="*/ 290 w 5291"/>
                <a:gd name="T67" fmla="*/ 948 h 1817"/>
                <a:gd name="T68" fmla="*/ 397 w 5291"/>
                <a:gd name="T69" fmla="*/ 994 h 1817"/>
                <a:gd name="T70" fmla="*/ 551 w 5291"/>
                <a:gd name="T71" fmla="*/ 1066 h 1817"/>
                <a:gd name="T72" fmla="*/ 732 w 5291"/>
                <a:gd name="T73" fmla="*/ 1129 h 1817"/>
                <a:gd name="T74" fmla="*/ 1102 w 5291"/>
                <a:gd name="T75" fmla="*/ 1247 h 1817"/>
                <a:gd name="T76" fmla="*/ 1661 w 5291"/>
                <a:gd name="T77" fmla="*/ 1247 h 1817"/>
                <a:gd name="T78" fmla="*/ 2212 w 5291"/>
                <a:gd name="T79" fmla="*/ 1183 h 1817"/>
                <a:gd name="T80" fmla="*/ 3124 w 5291"/>
                <a:gd name="T81" fmla="*/ 1039 h 1817"/>
                <a:gd name="T82" fmla="*/ 3648 w 5291"/>
                <a:gd name="T83" fmla="*/ 1003 h 1817"/>
                <a:gd name="T84" fmla="*/ 3873 w 5291"/>
                <a:gd name="T85" fmla="*/ 903 h 1817"/>
                <a:gd name="T86" fmla="*/ 4136 w 5291"/>
                <a:gd name="T87" fmla="*/ 813 h 1817"/>
                <a:gd name="T88" fmla="*/ 4235 w 5291"/>
                <a:gd name="T89" fmla="*/ 723 h 1817"/>
                <a:gd name="T90" fmla="*/ 4307 w 5291"/>
                <a:gd name="T91" fmla="*/ 641 h 1817"/>
                <a:gd name="T92" fmla="*/ 4406 w 5291"/>
                <a:gd name="T93" fmla="*/ 551 h 1817"/>
                <a:gd name="T94" fmla="*/ 4479 w 5291"/>
                <a:gd name="T95" fmla="*/ 496 h 1817"/>
                <a:gd name="T96" fmla="*/ 4515 w 5291"/>
                <a:gd name="T97" fmla="*/ 379 h 1817"/>
                <a:gd name="T98" fmla="*/ 4596 w 5291"/>
                <a:gd name="T99" fmla="*/ 306 h 1817"/>
                <a:gd name="T100" fmla="*/ 4659 w 5291"/>
                <a:gd name="T101" fmla="*/ 189 h 1817"/>
                <a:gd name="T102" fmla="*/ 4786 w 5291"/>
                <a:gd name="T103" fmla="*/ 108 h 1817"/>
                <a:gd name="T104" fmla="*/ 4912 w 5291"/>
                <a:gd name="T105" fmla="*/ 35 h 1817"/>
                <a:gd name="T106" fmla="*/ 5021 w 5291"/>
                <a:gd name="T107" fmla="*/ 63 h 1817"/>
                <a:gd name="T108" fmla="*/ 5138 w 5291"/>
                <a:gd name="T109" fmla="*/ 217 h 1817"/>
                <a:gd name="T110" fmla="*/ 5264 w 5291"/>
                <a:gd name="T111" fmla="*/ 370 h 1817"/>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291"/>
                <a:gd name="T169" fmla="*/ 0 h 1817"/>
                <a:gd name="T170" fmla="*/ 5291 w 5291"/>
                <a:gd name="T171" fmla="*/ 1817 h 1817"/>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291" h="1817">
                  <a:moveTo>
                    <a:pt x="5291" y="424"/>
                  </a:moveTo>
                  <a:lnTo>
                    <a:pt x="5273" y="433"/>
                  </a:lnTo>
                  <a:lnTo>
                    <a:pt x="5264" y="442"/>
                  </a:lnTo>
                  <a:lnTo>
                    <a:pt x="5246" y="452"/>
                  </a:lnTo>
                  <a:lnTo>
                    <a:pt x="5228" y="460"/>
                  </a:lnTo>
                  <a:lnTo>
                    <a:pt x="5210" y="470"/>
                  </a:lnTo>
                  <a:lnTo>
                    <a:pt x="5192" y="478"/>
                  </a:lnTo>
                  <a:lnTo>
                    <a:pt x="5174" y="488"/>
                  </a:lnTo>
                  <a:lnTo>
                    <a:pt x="5157" y="488"/>
                  </a:lnTo>
                  <a:lnTo>
                    <a:pt x="5011" y="605"/>
                  </a:lnTo>
                  <a:lnTo>
                    <a:pt x="4867" y="723"/>
                  </a:lnTo>
                  <a:lnTo>
                    <a:pt x="4713" y="822"/>
                  </a:lnTo>
                  <a:lnTo>
                    <a:pt x="4560" y="922"/>
                  </a:lnTo>
                  <a:lnTo>
                    <a:pt x="4397" y="1011"/>
                  </a:lnTo>
                  <a:lnTo>
                    <a:pt x="4244" y="1102"/>
                  </a:lnTo>
                  <a:lnTo>
                    <a:pt x="4081" y="1193"/>
                  </a:lnTo>
                  <a:lnTo>
                    <a:pt x="3928" y="1283"/>
                  </a:lnTo>
                  <a:lnTo>
                    <a:pt x="3792" y="1328"/>
                  </a:lnTo>
                  <a:lnTo>
                    <a:pt x="3666" y="1391"/>
                  </a:lnTo>
                  <a:lnTo>
                    <a:pt x="3539" y="1446"/>
                  </a:lnTo>
                  <a:lnTo>
                    <a:pt x="3413" y="1509"/>
                  </a:lnTo>
                  <a:lnTo>
                    <a:pt x="3287" y="1563"/>
                  </a:lnTo>
                  <a:lnTo>
                    <a:pt x="3152" y="1618"/>
                  </a:lnTo>
                  <a:lnTo>
                    <a:pt x="3016" y="1663"/>
                  </a:lnTo>
                  <a:lnTo>
                    <a:pt x="2880" y="1699"/>
                  </a:lnTo>
                  <a:lnTo>
                    <a:pt x="2763" y="1717"/>
                  </a:lnTo>
                  <a:lnTo>
                    <a:pt x="2637" y="1735"/>
                  </a:lnTo>
                  <a:lnTo>
                    <a:pt x="2520" y="1762"/>
                  </a:lnTo>
                  <a:lnTo>
                    <a:pt x="2393" y="1771"/>
                  </a:lnTo>
                  <a:lnTo>
                    <a:pt x="2267" y="1789"/>
                  </a:lnTo>
                  <a:lnTo>
                    <a:pt x="2140" y="1798"/>
                  </a:lnTo>
                  <a:lnTo>
                    <a:pt x="2014" y="1807"/>
                  </a:lnTo>
                  <a:lnTo>
                    <a:pt x="1888" y="1817"/>
                  </a:lnTo>
                  <a:lnTo>
                    <a:pt x="1870" y="1817"/>
                  </a:lnTo>
                  <a:lnTo>
                    <a:pt x="1851" y="1817"/>
                  </a:lnTo>
                  <a:lnTo>
                    <a:pt x="1824" y="1817"/>
                  </a:lnTo>
                  <a:lnTo>
                    <a:pt x="1807" y="1807"/>
                  </a:lnTo>
                  <a:lnTo>
                    <a:pt x="1788" y="1807"/>
                  </a:lnTo>
                  <a:lnTo>
                    <a:pt x="1770" y="1807"/>
                  </a:lnTo>
                  <a:lnTo>
                    <a:pt x="1752" y="1807"/>
                  </a:lnTo>
                  <a:lnTo>
                    <a:pt x="1734" y="1807"/>
                  </a:lnTo>
                  <a:lnTo>
                    <a:pt x="1724" y="1807"/>
                  </a:lnTo>
                  <a:lnTo>
                    <a:pt x="1716" y="1807"/>
                  </a:lnTo>
                  <a:lnTo>
                    <a:pt x="1706" y="1807"/>
                  </a:lnTo>
                  <a:lnTo>
                    <a:pt x="1698" y="1798"/>
                  </a:lnTo>
                  <a:lnTo>
                    <a:pt x="1689" y="1798"/>
                  </a:lnTo>
                  <a:lnTo>
                    <a:pt x="1679" y="1798"/>
                  </a:lnTo>
                  <a:lnTo>
                    <a:pt x="1671" y="1798"/>
                  </a:lnTo>
                  <a:lnTo>
                    <a:pt x="1661" y="1798"/>
                  </a:lnTo>
                  <a:lnTo>
                    <a:pt x="1653" y="1798"/>
                  </a:lnTo>
                  <a:lnTo>
                    <a:pt x="1607" y="1780"/>
                  </a:lnTo>
                  <a:lnTo>
                    <a:pt x="1562" y="1762"/>
                  </a:lnTo>
                  <a:lnTo>
                    <a:pt x="1508" y="1752"/>
                  </a:lnTo>
                  <a:lnTo>
                    <a:pt x="1454" y="1744"/>
                  </a:lnTo>
                  <a:lnTo>
                    <a:pt x="1408" y="1735"/>
                  </a:lnTo>
                  <a:lnTo>
                    <a:pt x="1355" y="1726"/>
                  </a:lnTo>
                  <a:lnTo>
                    <a:pt x="1301" y="1726"/>
                  </a:lnTo>
                  <a:lnTo>
                    <a:pt x="1256" y="1717"/>
                  </a:lnTo>
                  <a:lnTo>
                    <a:pt x="1238" y="1717"/>
                  </a:lnTo>
                  <a:lnTo>
                    <a:pt x="1228" y="1717"/>
                  </a:lnTo>
                  <a:lnTo>
                    <a:pt x="1210" y="1717"/>
                  </a:lnTo>
                  <a:lnTo>
                    <a:pt x="1201" y="1708"/>
                  </a:lnTo>
                  <a:lnTo>
                    <a:pt x="1183" y="1708"/>
                  </a:lnTo>
                  <a:lnTo>
                    <a:pt x="1173" y="1708"/>
                  </a:lnTo>
                  <a:lnTo>
                    <a:pt x="1156" y="1699"/>
                  </a:lnTo>
                  <a:lnTo>
                    <a:pt x="1147" y="1699"/>
                  </a:lnTo>
                  <a:lnTo>
                    <a:pt x="1120" y="1681"/>
                  </a:lnTo>
                  <a:lnTo>
                    <a:pt x="1084" y="1671"/>
                  </a:lnTo>
                  <a:lnTo>
                    <a:pt x="1056" y="1663"/>
                  </a:lnTo>
                  <a:lnTo>
                    <a:pt x="1029" y="1645"/>
                  </a:lnTo>
                  <a:lnTo>
                    <a:pt x="1003" y="1635"/>
                  </a:lnTo>
                  <a:lnTo>
                    <a:pt x="975" y="1618"/>
                  </a:lnTo>
                  <a:lnTo>
                    <a:pt x="948" y="1600"/>
                  </a:lnTo>
                  <a:lnTo>
                    <a:pt x="930" y="1582"/>
                  </a:lnTo>
                  <a:lnTo>
                    <a:pt x="922" y="1582"/>
                  </a:lnTo>
                  <a:lnTo>
                    <a:pt x="876" y="1572"/>
                  </a:lnTo>
                  <a:lnTo>
                    <a:pt x="831" y="1554"/>
                  </a:lnTo>
                  <a:lnTo>
                    <a:pt x="786" y="1527"/>
                  </a:lnTo>
                  <a:lnTo>
                    <a:pt x="740" y="1509"/>
                  </a:lnTo>
                  <a:lnTo>
                    <a:pt x="695" y="1491"/>
                  </a:lnTo>
                  <a:lnTo>
                    <a:pt x="650" y="1491"/>
                  </a:lnTo>
                  <a:lnTo>
                    <a:pt x="606" y="1491"/>
                  </a:lnTo>
                  <a:lnTo>
                    <a:pt x="560" y="1517"/>
                  </a:lnTo>
                  <a:lnTo>
                    <a:pt x="488" y="1482"/>
                  </a:lnTo>
                  <a:lnTo>
                    <a:pt x="416" y="1428"/>
                  </a:lnTo>
                  <a:lnTo>
                    <a:pt x="343" y="1382"/>
                  </a:lnTo>
                  <a:lnTo>
                    <a:pt x="280" y="1328"/>
                  </a:lnTo>
                  <a:lnTo>
                    <a:pt x="217" y="1274"/>
                  </a:lnTo>
                  <a:lnTo>
                    <a:pt x="154" y="1219"/>
                  </a:lnTo>
                  <a:lnTo>
                    <a:pt x="81" y="1165"/>
                  </a:lnTo>
                  <a:lnTo>
                    <a:pt x="18" y="1120"/>
                  </a:lnTo>
                  <a:lnTo>
                    <a:pt x="0" y="1102"/>
                  </a:lnTo>
                  <a:lnTo>
                    <a:pt x="37" y="1084"/>
                  </a:lnTo>
                  <a:lnTo>
                    <a:pt x="73" y="1066"/>
                  </a:lnTo>
                  <a:lnTo>
                    <a:pt x="108" y="1048"/>
                  </a:lnTo>
                  <a:lnTo>
                    <a:pt x="144" y="1029"/>
                  </a:lnTo>
                  <a:lnTo>
                    <a:pt x="181" y="1011"/>
                  </a:lnTo>
                  <a:lnTo>
                    <a:pt x="207" y="994"/>
                  </a:lnTo>
                  <a:lnTo>
                    <a:pt x="244" y="976"/>
                  </a:lnTo>
                  <a:lnTo>
                    <a:pt x="280" y="958"/>
                  </a:lnTo>
                  <a:lnTo>
                    <a:pt x="290" y="958"/>
                  </a:lnTo>
                  <a:lnTo>
                    <a:pt x="290" y="948"/>
                  </a:lnTo>
                  <a:lnTo>
                    <a:pt x="298" y="948"/>
                  </a:lnTo>
                  <a:lnTo>
                    <a:pt x="343" y="976"/>
                  </a:lnTo>
                  <a:lnTo>
                    <a:pt x="397" y="994"/>
                  </a:lnTo>
                  <a:lnTo>
                    <a:pt x="442" y="1021"/>
                  </a:lnTo>
                  <a:lnTo>
                    <a:pt x="497" y="1039"/>
                  </a:lnTo>
                  <a:lnTo>
                    <a:pt x="551" y="1066"/>
                  </a:lnTo>
                  <a:lnTo>
                    <a:pt x="614" y="1084"/>
                  </a:lnTo>
                  <a:lnTo>
                    <a:pt x="669" y="1112"/>
                  </a:lnTo>
                  <a:lnTo>
                    <a:pt x="732" y="1129"/>
                  </a:lnTo>
                  <a:lnTo>
                    <a:pt x="732" y="1193"/>
                  </a:lnTo>
                  <a:lnTo>
                    <a:pt x="912" y="1229"/>
                  </a:lnTo>
                  <a:lnTo>
                    <a:pt x="1102" y="1247"/>
                  </a:lnTo>
                  <a:lnTo>
                    <a:pt x="1282" y="1256"/>
                  </a:lnTo>
                  <a:lnTo>
                    <a:pt x="1472" y="1256"/>
                  </a:lnTo>
                  <a:lnTo>
                    <a:pt x="1661" y="1247"/>
                  </a:lnTo>
                  <a:lnTo>
                    <a:pt x="1842" y="1229"/>
                  </a:lnTo>
                  <a:lnTo>
                    <a:pt x="2032" y="1211"/>
                  </a:lnTo>
                  <a:lnTo>
                    <a:pt x="2212" y="1183"/>
                  </a:lnTo>
                  <a:lnTo>
                    <a:pt x="2583" y="1120"/>
                  </a:lnTo>
                  <a:lnTo>
                    <a:pt x="2943" y="1066"/>
                  </a:lnTo>
                  <a:lnTo>
                    <a:pt x="3124" y="1039"/>
                  </a:lnTo>
                  <a:lnTo>
                    <a:pt x="3305" y="1021"/>
                  </a:lnTo>
                  <a:lnTo>
                    <a:pt x="3476" y="1011"/>
                  </a:lnTo>
                  <a:lnTo>
                    <a:pt x="3648" y="1003"/>
                  </a:lnTo>
                  <a:lnTo>
                    <a:pt x="3711" y="966"/>
                  </a:lnTo>
                  <a:lnTo>
                    <a:pt x="3784" y="930"/>
                  </a:lnTo>
                  <a:lnTo>
                    <a:pt x="3873" y="903"/>
                  </a:lnTo>
                  <a:lnTo>
                    <a:pt x="3964" y="885"/>
                  </a:lnTo>
                  <a:lnTo>
                    <a:pt x="4055" y="849"/>
                  </a:lnTo>
                  <a:lnTo>
                    <a:pt x="4136" y="813"/>
                  </a:lnTo>
                  <a:lnTo>
                    <a:pt x="4172" y="786"/>
                  </a:lnTo>
                  <a:lnTo>
                    <a:pt x="4207" y="758"/>
                  </a:lnTo>
                  <a:lnTo>
                    <a:pt x="4235" y="723"/>
                  </a:lnTo>
                  <a:lnTo>
                    <a:pt x="4253" y="687"/>
                  </a:lnTo>
                  <a:lnTo>
                    <a:pt x="4280" y="668"/>
                  </a:lnTo>
                  <a:lnTo>
                    <a:pt x="4307" y="641"/>
                  </a:lnTo>
                  <a:lnTo>
                    <a:pt x="4343" y="614"/>
                  </a:lnTo>
                  <a:lnTo>
                    <a:pt x="4379" y="578"/>
                  </a:lnTo>
                  <a:lnTo>
                    <a:pt x="4406" y="551"/>
                  </a:lnTo>
                  <a:lnTo>
                    <a:pt x="4434" y="523"/>
                  </a:lnTo>
                  <a:lnTo>
                    <a:pt x="4460" y="505"/>
                  </a:lnTo>
                  <a:lnTo>
                    <a:pt x="4479" y="496"/>
                  </a:lnTo>
                  <a:lnTo>
                    <a:pt x="4479" y="452"/>
                  </a:lnTo>
                  <a:lnTo>
                    <a:pt x="4497" y="415"/>
                  </a:lnTo>
                  <a:lnTo>
                    <a:pt x="4515" y="379"/>
                  </a:lnTo>
                  <a:lnTo>
                    <a:pt x="4533" y="352"/>
                  </a:lnTo>
                  <a:lnTo>
                    <a:pt x="4569" y="324"/>
                  </a:lnTo>
                  <a:lnTo>
                    <a:pt x="4596" y="306"/>
                  </a:lnTo>
                  <a:lnTo>
                    <a:pt x="4632" y="288"/>
                  </a:lnTo>
                  <a:lnTo>
                    <a:pt x="4669" y="270"/>
                  </a:lnTo>
                  <a:lnTo>
                    <a:pt x="4659" y="189"/>
                  </a:lnTo>
                  <a:lnTo>
                    <a:pt x="4705" y="162"/>
                  </a:lnTo>
                  <a:lnTo>
                    <a:pt x="4740" y="134"/>
                  </a:lnTo>
                  <a:lnTo>
                    <a:pt x="4786" y="108"/>
                  </a:lnTo>
                  <a:lnTo>
                    <a:pt x="4831" y="81"/>
                  </a:lnTo>
                  <a:lnTo>
                    <a:pt x="4876" y="63"/>
                  </a:lnTo>
                  <a:lnTo>
                    <a:pt x="4912" y="35"/>
                  </a:lnTo>
                  <a:lnTo>
                    <a:pt x="4966" y="17"/>
                  </a:lnTo>
                  <a:lnTo>
                    <a:pt x="5011" y="0"/>
                  </a:lnTo>
                  <a:lnTo>
                    <a:pt x="5021" y="63"/>
                  </a:lnTo>
                  <a:lnTo>
                    <a:pt x="5056" y="117"/>
                  </a:lnTo>
                  <a:lnTo>
                    <a:pt x="5092" y="171"/>
                  </a:lnTo>
                  <a:lnTo>
                    <a:pt x="5138" y="217"/>
                  </a:lnTo>
                  <a:lnTo>
                    <a:pt x="5183" y="261"/>
                  </a:lnTo>
                  <a:lnTo>
                    <a:pt x="5228" y="316"/>
                  </a:lnTo>
                  <a:lnTo>
                    <a:pt x="5264" y="370"/>
                  </a:lnTo>
                  <a:lnTo>
                    <a:pt x="5291" y="424"/>
                  </a:lnTo>
                  <a:close/>
                </a:path>
              </a:pathLst>
            </a:custGeom>
            <a:solidFill>
              <a:srgbClr val="C7976E"/>
            </a:solidFill>
            <a:ln w="9525">
              <a:noFill/>
              <a:round/>
              <a:headEnd/>
              <a:tailEnd/>
            </a:ln>
          </p:spPr>
          <p:txBody>
            <a:bodyPr>
              <a:prstTxWarp prst="textNoShape">
                <a:avLst/>
              </a:prstTxWarp>
            </a:bodyPr>
            <a:lstStyle/>
            <a:p>
              <a:endParaRPr lang="en-US"/>
            </a:p>
          </p:txBody>
        </p:sp>
        <p:sp>
          <p:nvSpPr>
            <p:cNvPr id="47401" name="Freeform 287"/>
            <p:cNvSpPr>
              <a:spLocks noChangeAspect="1"/>
            </p:cNvSpPr>
            <p:nvPr/>
          </p:nvSpPr>
          <p:spPr bwMode="auto">
            <a:xfrm>
              <a:off x="1527" y="2890"/>
              <a:ext cx="620" cy="180"/>
            </a:xfrm>
            <a:custGeom>
              <a:avLst/>
              <a:gdLst>
                <a:gd name="T0" fmla="*/ 326 w 6204"/>
                <a:gd name="T1" fmla="*/ 272 h 1799"/>
                <a:gd name="T2" fmla="*/ 10 w 6204"/>
                <a:gd name="T3" fmla="*/ 488 h 1799"/>
                <a:gd name="T4" fmla="*/ 271 w 6204"/>
                <a:gd name="T5" fmla="*/ 750 h 1799"/>
                <a:gd name="T6" fmla="*/ 669 w 6204"/>
                <a:gd name="T7" fmla="*/ 958 h 1799"/>
                <a:gd name="T8" fmla="*/ 984 w 6204"/>
                <a:gd name="T9" fmla="*/ 1084 h 1799"/>
                <a:gd name="T10" fmla="*/ 1047 w 6204"/>
                <a:gd name="T11" fmla="*/ 1130 h 1799"/>
                <a:gd name="T12" fmla="*/ 1418 w 6204"/>
                <a:gd name="T13" fmla="*/ 1130 h 1799"/>
                <a:gd name="T14" fmla="*/ 1707 w 6204"/>
                <a:gd name="T15" fmla="*/ 1220 h 1799"/>
                <a:gd name="T16" fmla="*/ 2222 w 6204"/>
                <a:gd name="T17" fmla="*/ 1374 h 1799"/>
                <a:gd name="T18" fmla="*/ 2113 w 6204"/>
                <a:gd name="T19" fmla="*/ 1338 h 1799"/>
                <a:gd name="T20" fmla="*/ 2384 w 6204"/>
                <a:gd name="T21" fmla="*/ 1428 h 1799"/>
                <a:gd name="T22" fmla="*/ 2746 w 6204"/>
                <a:gd name="T23" fmla="*/ 1483 h 1799"/>
                <a:gd name="T24" fmla="*/ 3107 w 6204"/>
                <a:gd name="T25" fmla="*/ 1564 h 1799"/>
                <a:gd name="T26" fmla="*/ 3603 w 6204"/>
                <a:gd name="T27" fmla="*/ 1672 h 1799"/>
                <a:gd name="T28" fmla="*/ 3937 w 6204"/>
                <a:gd name="T29" fmla="*/ 1754 h 1799"/>
                <a:gd name="T30" fmla="*/ 4181 w 6204"/>
                <a:gd name="T31" fmla="*/ 1772 h 1799"/>
                <a:gd name="T32" fmla="*/ 4063 w 6204"/>
                <a:gd name="T33" fmla="*/ 1672 h 1799"/>
                <a:gd name="T34" fmla="*/ 4452 w 6204"/>
                <a:gd name="T35" fmla="*/ 1600 h 1799"/>
                <a:gd name="T36" fmla="*/ 4732 w 6204"/>
                <a:gd name="T37" fmla="*/ 1573 h 1799"/>
                <a:gd name="T38" fmla="*/ 4606 w 6204"/>
                <a:gd name="T39" fmla="*/ 1483 h 1799"/>
                <a:gd name="T40" fmla="*/ 4353 w 6204"/>
                <a:gd name="T41" fmla="*/ 1301 h 1799"/>
                <a:gd name="T42" fmla="*/ 4750 w 6204"/>
                <a:gd name="T43" fmla="*/ 1212 h 1799"/>
                <a:gd name="T44" fmla="*/ 5256 w 6204"/>
                <a:gd name="T45" fmla="*/ 1157 h 1799"/>
                <a:gd name="T46" fmla="*/ 5752 w 6204"/>
                <a:gd name="T47" fmla="*/ 995 h 1799"/>
                <a:gd name="T48" fmla="*/ 5644 w 6204"/>
                <a:gd name="T49" fmla="*/ 886 h 1799"/>
                <a:gd name="T50" fmla="*/ 5744 w 6204"/>
                <a:gd name="T51" fmla="*/ 849 h 1799"/>
                <a:gd name="T52" fmla="*/ 6096 w 6204"/>
                <a:gd name="T53" fmla="*/ 742 h 1799"/>
                <a:gd name="T54" fmla="*/ 6141 w 6204"/>
                <a:gd name="T55" fmla="*/ 723 h 1799"/>
                <a:gd name="T56" fmla="*/ 6186 w 6204"/>
                <a:gd name="T57" fmla="*/ 687 h 1799"/>
                <a:gd name="T58" fmla="*/ 6186 w 6204"/>
                <a:gd name="T59" fmla="*/ 660 h 1799"/>
                <a:gd name="T60" fmla="*/ 6123 w 6204"/>
                <a:gd name="T61" fmla="*/ 651 h 1799"/>
                <a:gd name="T62" fmla="*/ 5924 w 6204"/>
                <a:gd name="T63" fmla="*/ 651 h 1799"/>
                <a:gd name="T64" fmla="*/ 5527 w 6204"/>
                <a:gd name="T65" fmla="*/ 660 h 1799"/>
                <a:gd name="T66" fmla="*/ 4958 w 6204"/>
                <a:gd name="T67" fmla="*/ 742 h 1799"/>
                <a:gd name="T68" fmla="*/ 4353 w 6204"/>
                <a:gd name="T69" fmla="*/ 1003 h 1799"/>
                <a:gd name="T70" fmla="*/ 4181 w 6204"/>
                <a:gd name="T71" fmla="*/ 1076 h 1799"/>
                <a:gd name="T72" fmla="*/ 3874 w 6204"/>
                <a:gd name="T73" fmla="*/ 1212 h 1799"/>
                <a:gd name="T74" fmla="*/ 3477 w 6204"/>
                <a:gd name="T75" fmla="*/ 1347 h 1799"/>
                <a:gd name="T76" fmla="*/ 3793 w 6204"/>
                <a:gd name="T77" fmla="*/ 1465 h 1799"/>
                <a:gd name="T78" fmla="*/ 3937 w 6204"/>
                <a:gd name="T79" fmla="*/ 1473 h 1799"/>
                <a:gd name="T80" fmla="*/ 3919 w 6204"/>
                <a:gd name="T81" fmla="*/ 1519 h 1799"/>
                <a:gd name="T82" fmla="*/ 3729 w 6204"/>
                <a:gd name="T83" fmla="*/ 1510 h 1799"/>
                <a:gd name="T84" fmla="*/ 3070 w 6204"/>
                <a:gd name="T85" fmla="*/ 1293 h 1799"/>
                <a:gd name="T86" fmla="*/ 2872 w 6204"/>
                <a:gd name="T87" fmla="*/ 1248 h 1799"/>
                <a:gd name="T88" fmla="*/ 2610 w 6204"/>
                <a:gd name="T89" fmla="*/ 1167 h 1799"/>
                <a:gd name="T90" fmla="*/ 2240 w 6204"/>
                <a:gd name="T91" fmla="*/ 1066 h 1799"/>
                <a:gd name="T92" fmla="*/ 2014 w 6204"/>
                <a:gd name="T93" fmla="*/ 1021 h 1799"/>
                <a:gd name="T94" fmla="*/ 1689 w 6204"/>
                <a:gd name="T95" fmla="*/ 949 h 1799"/>
                <a:gd name="T96" fmla="*/ 1572 w 6204"/>
                <a:gd name="T97" fmla="*/ 831 h 1799"/>
                <a:gd name="T98" fmla="*/ 1562 w 6204"/>
                <a:gd name="T99" fmla="*/ 760 h 1799"/>
                <a:gd name="T100" fmla="*/ 1454 w 6204"/>
                <a:gd name="T101" fmla="*/ 786 h 1799"/>
                <a:gd name="T102" fmla="*/ 1147 w 6204"/>
                <a:gd name="T103" fmla="*/ 750 h 1799"/>
                <a:gd name="T104" fmla="*/ 796 w 6204"/>
                <a:gd name="T105" fmla="*/ 615 h 1799"/>
                <a:gd name="T106" fmla="*/ 524 w 6204"/>
                <a:gd name="T107" fmla="*/ 416 h 1799"/>
                <a:gd name="T108" fmla="*/ 669 w 6204"/>
                <a:gd name="T109" fmla="*/ 398 h 1799"/>
                <a:gd name="T110" fmla="*/ 415 w 6204"/>
                <a:gd name="T111" fmla="*/ 226 h 1799"/>
                <a:gd name="T112" fmla="*/ 199 w 6204"/>
                <a:gd name="T113" fmla="*/ 72 h 1799"/>
                <a:gd name="T114" fmla="*/ 109 w 6204"/>
                <a:gd name="T115" fmla="*/ 0 h 1799"/>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6204"/>
                <a:gd name="T175" fmla="*/ 0 h 1799"/>
                <a:gd name="T176" fmla="*/ 6204 w 6204"/>
                <a:gd name="T177" fmla="*/ 1799 h 1799"/>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6204" h="1799">
                  <a:moveTo>
                    <a:pt x="109" y="0"/>
                  </a:moveTo>
                  <a:lnTo>
                    <a:pt x="145" y="45"/>
                  </a:lnTo>
                  <a:lnTo>
                    <a:pt x="190" y="100"/>
                  </a:lnTo>
                  <a:lnTo>
                    <a:pt x="235" y="154"/>
                  </a:lnTo>
                  <a:lnTo>
                    <a:pt x="280" y="208"/>
                  </a:lnTo>
                  <a:lnTo>
                    <a:pt x="326" y="272"/>
                  </a:lnTo>
                  <a:lnTo>
                    <a:pt x="362" y="325"/>
                  </a:lnTo>
                  <a:lnTo>
                    <a:pt x="379" y="389"/>
                  </a:lnTo>
                  <a:lnTo>
                    <a:pt x="389" y="434"/>
                  </a:lnTo>
                  <a:lnTo>
                    <a:pt x="0" y="434"/>
                  </a:lnTo>
                  <a:lnTo>
                    <a:pt x="0" y="461"/>
                  </a:lnTo>
                  <a:lnTo>
                    <a:pt x="10" y="488"/>
                  </a:lnTo>
                  <a:lnTo>
                    <a:pt x="28" y="515"/>
                  </a:lnTo>
                  <a:lnTo>
                    <a:pt x="46" y="543"/>
                  </a:lnTo>
                  <a:lnTo>
                    <a:pt x="91" y="596"/>
                  </a:lnTo>
                  <a:lnTo>
                    <a:pt x="145" y="651"/>
                  </a:lnTo>
                  <a:lnTo>
                    <a:pt x="208" y="705"/>
                  </a:lnTo>
                  <a:lnTo>
                    <a:pt x="271" y="750"/>
                  </a:lnTo>
                  <a:lnTo>
                    <a:pt x="334" y="786"/>
                  </a:lnTo>
                  <a:lnTo>
                    <a:pt x="379" y="823"/>
                  </a:lnTo>
                  <a:lnTo>
                    <a:pt x="452" y="859"/>
                  </a:lnTo>
                  <a:lnTo>
                    <a:pt x="515" y="895"/>
                  </a:lnTo>
                  <a:lnTo>
                    <a:pt x="596" y="931"/>
                  </a:lnTo>
                  <a:lnTo>
                    <a:pt x="669" y="958"/>
                  </a:lnTo>
                  <a:lnTo>
                    <a:pt x="741" y="995"/>
                  </a:lnTo>
                  <a:lnTo>
                    <a:pt x="813" y="1021"/>
                  </a:lnTo>
                  <a:lnTo>
                    <a:pt x="895" y="1040"/>
                  </a:lnTo>
                  <a:lnTo>
                    <a:pt x="966" y="1066"/>
                  </a:lnTo>
                  <a:lnTo>
                    <a:pt x="976" y="1076"/>
                  </a:lnTo>
                  <a:lnTo>
                    <a:pt x="984" y="1084"/>
                  </a:lnTo>
                  <a:lnTo>
                    <a:pt x="994" y="1094"/>
                  </a:lnTo>
                  <a:lnTo>
                    <a:pt x="1003" y="1103"/>
                  </a:lnTo>
                  <a:lnTo>
                    <a:pt x="1012" y="1103"/>
                  </a:lnTo>
                  <a:lnTo>
                    <a:pt x="1012" y="1112"/>
                  </a:lnTo>
                  <a:lnTo>
                    <a:pt x="1021" y="1121"/>
                  </a:lnTo>
                  <a:lnTo>
                    <a:pt x="1047" y="1130"/>
                  </a:lnTo>
                  <a:lnTo>
                    <a:pt x="1066" y="1121"/>
                  </a:lnTo>
                  <a:lnTo>
                    <a:pt x="1112" y="1112"/>
                  </a:lnTo>
                  <a:lnTo>
                    <a:pt x="1183" y="1112"/>
                  </a:lnTo>
                  <a:lnTo>
                    <a:pt x="1264" y="1121"/>
                  </a:lnTo>
                  <a:lnTo>
                    <a:pt x="1345" y="1121"/>
                  </a:lnTo>
                  <a:lnTo>
                    <a:pt x="1418" y="1130"/>
                  </a:lnTo>
                  <a:lnTo>
                    <a:pt x="1472" y="1130"/>
                  </a:lnTo>
                  <a:lnTo>
                    <a:pt x="1509" y="1130"/>
                  </a:lnTo>
                  <a:lnTo>
                    <a:pt x="1535" y="1157"/>
                  </a:lnTo>
                  <a:lnTo>
                    <a:pt x="1590" y="1184"/>
                  </a:lnTo>
                  <a:lnTo>
                    <a:pt x="1644" y="1202"/>
                  </a:lnTo>
                  <a:lnTo>
                    <a:pt x="1707" y="1220"/>
                  </a:lnTo>
                  <a:lnTo>
                    <a:pt x="1779" y="1238"/>
                  </a:lnTo>
                  <a:lnTo>
                    <a:pt x="1843" y="1248"/>
                  </a:lnTo>
                  <a:lnTo>
                    <a:pt x="1896" y="1256"/>
                  </a:lnTo>
                  <a:lnTo>
                    <a:pt x="1942" y="1266"/>
                  </a:lnTo>
                  <a:lnTo>
                    <a:pt x="2240" y="1374"/>
                  </a:lnTo>
                  <a:lnTo>
                    <a:pt x="2222" y="1374"/>
                  </a:lnTo>
                  <a:lnTo>
                    <a:pt x="2204" y="1374"/>
                  </a:lnTo>
                  <a:lnTo>
                    <a:pt x="2185" y="1365"/>
                  </a:lnTo>
                  <a:lnTo>
                    <a:pt x="2167" y="1356"/>
                  </a:lnTo>
                  <a:lnTo>
                    <a:pt x="2149" y="1347"/>
                  </a:lnTo>
                  <a:lnTo>
                    <a:pt x="2131" y="1338"/>
                  </a:lnTo>
                  <a:lnTo>
                    <a:pt x="2113" y="1338"/>
                  </a:lnTo>
                  <a:lnTo>
                    <a:pt x="2096" y="1338"/>
                  </a:lnTo>
                  <a:lnTo>
                    <a:pt x="2131" y="1365"/>
                  </a:lnTo>
                  <a:lnTo>
                    <a:pt x="2185" y="1392"/>
                  </a:lnTo>
                  <a:lnTo>
                    <a:pt x="2248" y="1410"/>
                  </a:lnTo>
                  <a:lnTo>
                    <a:pt x="2313" y="1419"/>
                  </a:lnTo>
                  <a:lnTo>
                    <a:pt x="2384" y="1428"/>
                  </a:lnTo>
                  <a:lnTo>
                    <a:pt x="2447" y="1437"/>
                  </a:lnTo>
                  <a:lnTo>
                    <a:pt x="2511" y="1437"/>
                  </a:lnTo>
                  <a:lnTo>
                    <a:pt x="2564" y="1446"/>
                  </a:lnTo>
                  <a:lnTo>
                    <a:pt x="2629" y="1455"/>
                  </a:lnTo>
                  <a:lnTo>
                    <a:pt x="2682" y="1473"/>
                  </a:lnTo>
                  <a:lnTo>
                    <a:pt x="2746" y="1483"/>
                  </a:lnTo>
                  <a:lnTo>
                    <a:pt x="2799" y="1501"/>
                  </a:lnTo>
                  <a:lnTo>
                    <a:pt x="2862" y="1519"/>
                  </a:lnTo>
                  <a:lnTo>
                    <a:pt x="2917" y="1528"/>
                  </a:lnTo>
                  <a:lnTo>
                    <a:pt x="2971" y="1546"/>
                  </a:lnTo>
                  <a:lnTo>
                    <a:pt x="3034" y="1554"/>
                  </a:lnTo>
                  <a:lnTo>
                    <a:pt x="3107" y="1564"/>
                  </a:lnTo>
                  <a:lnTo>
                    <a:pt x="3188" y="1582"/>
                  </a:lnTo>
                  <a:lnTo>
                    <a:pt x="3279" y="1591"/>
                  </a:lnTo>
                  <a:lnTo>
                    <a:pt x="3360" y="1609"/>
                  </a:lnTo>
                  <a:lnTo>
                    <a:pt x="3441" y="1627"/>
                  </a:lnTo>
                  <a:lnTo>
                    <a:pt x="3522" y="1645"/>
                  </a:lnTo>
                  <a:lnTo>
                    <a:pt x="3603" y="1672"/>
                  </a:lnTo>
                  <a:lnTo>
                    <a:pt x="3666" y="1700"/>
                  </a:lnTo>
                  <a:lnTo>
                    <a:pt x="3666" y="1718"/>
                  </a:lnTo>
                  <a:lnTo>
                    <a:pt x="3729" y="1718"/>
                  </a:lnTo>
                  <a:lnTo>
                    <a:pt x="3802" y="1726"/>
                  </a:lnTo>
                  <a:lnTo>
                    <a:pt x="3865" y="1744"/>
                  </a:lnTo>
                  <a:lnTo>
                    <a:pt x="3937" y="1754"/>
                  </a:lnTo>
                  <a:lnTo>
                    <a:pt x="4000" y="1772"/>
                  </a:lnTo>
                  <a:lnTo>
                    <a:pt x="4073" y="1789"/>
                  </a:lnTo>
                  <a:lnTo>
                    <a:pt x="4136" y="1799"/>
                  </a:lnTo>
                  <a:lnTo>
                    <a:pt x="4199" y="1799"/>
                  </a:lnTo>
                  <a:lnTo>
                    <a:pt x="4199" y="1781"/>
                  </a:lnTo>
                  <a:lnTo>
                    <a:pt x="4181" y="1772"/>
                  </a:lnTo>
                  <a:lnTo>
                    <a:pt x="4163" y="1763"/>
                  </a:lnTo>
                  <a:lnTo>
                    <a:pt x="4136" y="1744"/>
                  </a:lnTo>
                  <a:lnTo>
                    <a:pt x="4118" y="1736"/>
                  </a:lnTo>
                  <a:lnTo>
                    <a:pt x="4091" y="1718"/>
                  </a:lnTo>
                  <a:lnTo>
                    <a:pt x="4073" y="1700"/>
                  </a:lnTo>
                  <a:lnTo>
                    <a:pt x="4063" y="1672"/>
                  </a:lnTo>
                  <a:lnTo>
                    <a:pt x="4010" y="1618"/>
                  </a:lnTo>
                  <a:lnTo>
                    <a:pt x="4100" y="1618"/>
                  </a:lnTo>
                  <a:lnTo>
                    <a:pt x="4181" y="1618"/>
                  </a:lnTo>
                  <a:lnTo>
                    <a:pt x="4271" y="1609"/>
                  </a:lnTo>
                  <a:lnTo>
                    <a:pt x="4362" y="1609"/>
                  </a:lnTo>
                  <a:lnTo>
                    <a:pt x="4452" y="1600"/>
                  </a:lnTo>
                  <a:lnTo>
                    <a:pt x="4543" y="1600"/>
                  </a:lnTo>
                  <a:lnTo>
                    <a:pt x="4632" y="1600"/>
                  </a:lnTo>
                  <a:lnTo>
                    <a:pt x="4713" y="1591"/>
                  </a:lnTo>
                  <a:lnTo>
                    <a:pt x="4723" y="1582"/>
                  </a:lnTo>
                  <a:lnTo>
                    <a:pt x="4723" y="1573"/>
                  </a:lnTo>
                  <a:lnTo>
                    <a:pt x="4732" y="1573"/>
                  </a:lnTo>
                  <a:lnTo>
                    <a:pt x="4741" y="1564"/>
                  </a:lnTo>
                  <a:lnTo>
                    <a:pt x="4741" y="1554"/>
                  </a:lnTo>
                  <a:lnTo>
                    <a:pt x="4741" y="1537"/>
                  </a:lnTo>
                  <a:lnTo>
                    <a:pt x="4723" y="1528"/>
                  </a:lnTo>
                  <a:lnTo>
                    <a:pt x="4669" y="1510"/>
                  </a:lnTo>
                  <a:lnTo>
                    <a:pt x="4606" y="1483"/>
                  </a:lnTo>
                  <a:lnTo>
                    <a:pt x="4533" y="1446"/>
                  </a:lnTo>
                  <a:lnTo>
                    <a:pt x="4470" y="1410"/>
                  </a:lnTo>
                  <a:lnTo>
                    <a:pt x="4407" y="1365"/>
                  </a:lnTo>
                  <a:lnTo>
                    <a:pt x="4379" y="1347"/>
                  </a:lnTo>
                  <a:lnTo>
                    <a:pt x="4362" y="1319"/>
                  </a:lnTo>
                  <a:lnTo>
                    <a:pt x="4353" y="1301"/>
                  </a:lnTo>
                  <a:lnTo>
                    <a:pt x="4353" y="1284"/>
                  </a:lnTo>
                  <a:lnTo>
                    <a:pt x="4416" y="1248"/>
                  </a:lnTo>
                  <a:lnTo>
                    <a:pt x="4488" y="1230"/>
                  </a:lnTo>
                  <a:lnTo>
                    <a:pt x="4569" y="1220"/>
                  </a:lnTo>
                  <a:lnTo>
                    <a:pt x="4660" y="1212"/>
                  </a:lnTo>
                  <a:lnTo>
                    <a:pt x="4750" y="1212"/>
                  </a:lnTo>
                  <a:lnTo>
                    <a:pt x="4840" y="1212"/>
                  </a:lnTo>
                  <a:lnTo>
                    <a:pt x="4930" y="1212"/>
                  </a:lnTo>
                  <a:lnTo>
                    <a:pt x="5003" y="1202"/>
                  </a:lnTo>
                  <a:lnTo>
                    <a:pt x="5084" y="1184"/>
                  </a:lnTo>
                  <a:lnTo>
                    <a:pt x="5165" y="1175"/>
                  </a:lnTo>
                  <a:lnTo>
                    <a:pt x="5256" y="1157"/>
                  </a:lnTo>
                  <a:lnTo>
                    <a:pt x="5345" y="1139"/>
                  </a:lnTo>
                  <a:lnTo>
                    <a:pt x="5446" y="1121"/>
                  </a:lnTo>
                  <a:lnTo>
                    <a:pt x="5527" y="1103"/>
                  </a:lnTo>
                  <a:lnTo>
                    <a:pt x="5617" y="1084"/>
                  </a:lnTo>
                  <a:lnTo>
                    <a:pt x="5698" y="1066"/>
                  </a:lnTo>
                  <a:lnTo>
                    <a:pt x="5752" y="995"/>
                  </a:lnTo>
                  <a:lnTo>
                    <a:pt x="5752" y="914"/>
                  </a:lnTo>
                  <a:lnTo>
                    <a:pt x="5734" y="904"/>
                  </a:lnTo>
                  <a:lnTo>
                    <a:pt x="5716" y="904"/>
                  </a:lnTo>
                  <a:lnTo>
                    <a:pt x="5689" y="895"/>
                  </a:lnTo>
                  <a:lnTo>
                    <a:pt x="5671" y="886"/>
                  </a:lnTo>
                  <a:lnTo>
                    <a:pt x="5644" y="886"/>
                  </a:lnTo>
                  <a:lnTo>
                    <a:pt x="5617" y="877"/>
                  </a:lnTo>
                  <a:lnTo>
                    <a:pt x="5598" y="877"/>
                  </a:lnTo>
                  <a:lnTo>
                    <a:pt x="5572" y="877"/>
                  </a:lnTo>
                  <a:lnTo>
                    <a:pt x="5617" y="868"/>
                  </a:lnTo>
                  <a:lnTo>
                    <a:pt x="5671" y="868"/>
                  </a:lnTo>
                  <a:lnTo>
                    <a:pt x="5744" y="849"/>
                  </a:lnTo>
                  <a:lnTo>
                    <a:pt x="5825" y="831"/>
                  </a:lnTo>
                  <a:lnTo>
                    <a:pt x="5906" y="813"/>
                  </a:lnTo>
                  <a:lnTo>
                    <a:pt x="5978" y="795"/>
                  </a:lnTo>
                  <a:lnTo>
                    <a:pt x="6032" y="768"/>
                  </a:lnTo>
                  <a:lnTo>
                    <a:pt x="6078" y="742"/>
                  </a:lnTo>
                  <a:lnTo>
                    <a:pt x="6096" y="742"/>
                  </a:lnTo>
                  <a:lnTo>
                    <a:pt x="6104" y="742"/>
                  </a:lnTo>
                  <a:lnTo>
                    <a:pt x="6113" y="732"/>
                  </a:lnTo>
                  <a:lnTo>
                    <a:pt x="6123" y="732"/>
                  </a:lnTo>
                  <a:lnTo>
                    <a:pt x="6131" y="732"/>
                  </a:lnTo>
                  <a:lnTo>
                    <a:pt x="6131" y="723"/>
                  </a:lnTo>
                  <a:lnTo>
                    <a:pt x="6141" y="723"/>
                  </a:lnTo>
                  <a:lnTo>
                    <a:pt x="6141" y="714"/>
                  </a:lnTo>
                  <a:lnTo>
                    <a:pt x="6159" y="705"/>
                  </a:lnTo>
                  <a:lnTo>
                    <a:pt x="6167" y="705"/>
                  </a:lnTo>
                  <a:lnTo>
                    <a:pt x="6177" y="696"/>
                  </a:lnTo>
                  <a:lnTo>
                    <a:pt x="6186" y="696"/>
                  </a:lnTo>
                  <a:lnTo>
                    <a:pt x="6186" y="687"/>
                  </a:lnTo>
                  <a:lnTo>
                    <a:pt x="6195" y="678"/>
                  </a:lnTo>
                  <a:lnTo>
                    <a:pt x="6204" y="678"/>
                  </a:lnTo>
                  <a:lnTo>
                    <a:pt x="6195" y="669"/>
                  </a:lnTo>
                  <a:lnTo>
                    <a:pt x="6195" y="660"/>
                  </a:lnTo>
                  <a:lnTo>
                    <a:pt x="6195" y="651"/>
                  </a:lnTo>
                  <a:lnTo>
                    <a:pt x="6186" y="660"/>
                  </a:lnTo>
                  <a:lnTo>
                    <a:pt x="6177" y="660"/>
                  </a:lnTo>
                  <a:lnTo>
                    <a:pt x="6159" y="660"/>
                  </a:lnTo>
                  <a:lnTo>
                    <a:pt x="6149" y="660"/>
                  </a:lnTo>
                  <a:lnTo>
                    <a:pt x="6141" y="660"/>
                  </a:lnTo>
                  <a:lnTo>
                    <a:pt x="6131" y="660"/>
                  </a:lnTo>
                  <a:lnTo>
                    <a:pt x="6123" y="651"/>
                  </a:lnTo>
                  <a:lnTo>
                    <a:pt x="6113" y="642"/>
                  </a:lnTo>
                  <a:lnTo>
                    <a:pt x="6078" y="642"/>
                  </a:lnTo>
                  <a:lnTo>
                    <a:pt x="6041" y="642"/>
                  </a:lnTo>
                  <a:lnTo>
                    <a:pt x="6005" y="651"/>
                  </a:lnTo>
                  <a:lnTo>
                    <a:pt x="5960" y="651"/>
                  </a:lnTo>
                  <a:lnTo>
                    <a:pt x="5924" y="651"/>
                  </a:lnTo>
                  <a:lnTo>
                    <a:pt x="5879" y="651"/>
                  </a:lnTo>
                  <a:lnTo>
                    <a:pt x="5843" y="642"/>
                  </a:lnTo>
                  <a:lnTo>
                    <a:pt x="5807" y="633"/>
                  </a:lnTo>
                  <a:lnTo>
                    <a:pt x="5716" y="651"/>
                  </a:lnTo>
                  <a:lnTo>
                    <a:pt x="5617" y="660"/>
                  </a:lnTo>
                  <a:lnTo>
                    <a:pt x="5527" y="660"/>
                  </a:lnTo>
                  <a:lnTo>
                    <a:pt x="5428" y="669"/>
                  </a:lnTo>
                  <a:lnTo>
                    <a:pt x="5337" y="678"/>
                  </a:lnTo>
                  <a:lnTo>
                    <a:pt x="5246" y="678"/>
                  </a:lnTo>
                  <a:lnTo>
                    <a:pt x="5156" y="687"/>
                  </a:lnTo>
                  <a:lnTo>
                    <a:pt x="5066" y="705"/>
                  </a:lnTo>
                  <a:lnTo>
                    <a:pt x="4958" y="742"/>
                  </a:lnTo>
                  <a:lnTo>
                    <a:pt x="4859" y="778"/>
                  </a:lnTo>
                  <a:lnTo>
                    <a:pt x="4759" y="823"/>
                  </a:lnTo>
                  <a:lnTo>
                    <a:pt x="4650" y="868"/>
                  </a:lnTo>
                  <a:lnTo>
                    <a:pt x="4551" y="914"/>
                  </a:lnTo>
                  <a:lnTo>
                    <a:pt x="4452" y="958"/>
                  </a:lnTo>
                  <a:lnTo>
                    <a:pt x="4353" y="1003"/>
                  </a:lnTo>
                  <a:lnTo>
                    <a:pt x="4253" y="1040"/>
                  </a:lnTo>
                  <a:lnTo>
                    <a:pt x="4235" y="1048"/>
                  </a:lnTo>
                  <a:lnTo>
                    <a:pt x="4217" y="1048"/>
                  </a:lnTo>
                  <a:lnTo>
                    <a:pt x="4209" y="1058"/>
                  </a:lnTo>
                  <a:lnTo>
                    <a:pt x="4190" y="1066"/>
                  </a:lnTo>
                  <a:lnTo>
                    <a:pt x="4181" y="1076"/>
                  </a:lnTo>
                  <a:lnTo>
                    <a:pt x="4163" y="1076"/>
                  </a:lnTo>
                  <a:lnTo>
                    <a:pt x="4146" y="1084"/>
                  </a:lnTo>
                  <a:lnTo>
                    <a:pt x="4136" y="1084"/>
                  </a:lnTo>
                  <a:lnTo>
                    <a:pt x="4045" y="1139"/>
                  </a:lnTo>
                  <a:lnTo>
                    <a:pt x="3964" y="1175"/>
                  </a:lnTo>
                  <a:lnTo>
                    <a:pt x="3874" y="1212"/>
                  </a:lnTo>
                  <a:lnTo>
                    <a:pt x="3775" y="1238"/>
                  </a:lnTo>
                  <a:lnTo>
                    <a:pt x="3684" y="1256"/>
                  </a:lnTo>
                  <a:lnTo>
                    <a:pt x="3595" y="1284"/>
                  </a:lnTo>
                  <a:lnTo>
                    <a:pt x="3504" y="1311"/>
                  </a:lnTo>
                  <a:lnTo>
                    <a:pt x="3423" y="1329"/>
                  </a:lnTo>
                  <a:lnTo>
                    <a:pt x="3477" y="1347"/>
                  </a:lnTo>
                  <a:lnTo>
                    <a:pt x="3531" y="1365"/>
                  </a:lnTo>
                  <a:lnTo>
                    <a:pt x="3585" y="1383"/>
                  </a:lnTo>
                  <a:lnTo>
                    <a:pt x="3639" y="1402"/>
                  </a:lnTo>
                  <a:lnTo>
                    <a:pt x="3684" y="1419"/>
                  </a:lnTo>
                  <a:lnTo>
                    <a:pt x="3739" y="1437"/>
                  </a:lnTo>
                  <a:lnTo>
                    <a:pt x="3793" y="1465"/>
                  </a:lnTo>
                  <a:lnTo>
                    <a:pt x="3847" y="1473"/>
                  </a:lnTo>
                  <a:lnTo>
                    <a:pt x="3911" y="1465"/>
                  </a:lnTo>
                  <a:lnTo>
                    <a:pt x="3919" y="1465"/>
                  </a:lnTo>
                  <a:lnTo>
                    <a:pt x="3929" y="1465"/>
                  </a:lnTo>
                  <a:lnTo>
                    <a:pt x="3937" y="1465"/>
                  </a:lnTo>
                  <a:lnTo>
                    <a:pt x="3937" y="1473"/>
                  </a:lnTo>
                  <a:lnTo>
                    <a:pt x="3946" y="1473"/>
                  </a:lnTo>
                  <a:lnTo>
                    <a:pt x="3946" y="1483"/>
                  </a:lnTo>
                  <a:lnTo>
                    <a:pt x="3946" y="1491"/>
                  </a:lnTo>
                  <a:lnTo>
                    <a:pt x="3937" y="1501"/>
                  </a:lnTo>
                  <a:lnTo>
                    <a:pt x="3929" y="1510"/>
                  </a:lnTo>
                  <a:lnTo>
                    <a:pt x="3919" y="1519"/>
                  </a:lnTo>
                  <a:lnTo>
                    <a:pt x="3901" y="1528"/>
                  </a:lnTo>
                  <a:lnTo>
                    <a:pt x="3883" y="1528"/>
                  </a:lnTo>
                  <a:lnTo>
                    <a:pt x="3874" y="1528"/>
                  </a:lnTo>
                  <a:lnTo>
                    <a:pt x="3856" y="1537"/>
                  </a:lnTo>
                  <a:lnTo>
                    <a:pt x="3847" y="1537"/>
                  </a:lnTo>
                  <a:lnTo>
                    <a:pt x="3729" y="1510"/>
                  </a:lnTo>
                  <a:lnTo>
                    <a:pt x="3621" y="1473"/>
                  </a:lnTo>
                  <a:lnTo>
                    <a:pt x="3512" y="1446"/>
                  </a:lnTo>
                  <a:lnTo>
                    <a:pt x="3405" y="1410"/>
                  </a:lnTo>
                  <a:lnTo>
                    <a:pt x="3287" y="1365"/>
                  </a:lnTo>
                  <a:lnTo>
                    <a:pt x="3179" y="1329"/>
                  </a:lnTo>
                  <a:lnTo>
                    <a:pt x="3070" y="1293"/>
                  </a:lnTo>
                  <a:lnTo>
                    <a:pt x="2963" y="1256"/>
                  </a:lnTo>
                  <a:lnTo>
                    <a:pt x="2953" y="1256"/>
                  </a:lnTo>
                  <a:lnTo>
                    <a:pt x="2935" y="1256"/>
                  </a:lnTo>
                  <a:lnTo>
                    <a:pt x="2917" y="1248"/>
                  </a:lnTo>
                  <a:lnTo>
                    <a:pt x="2899" y="1248"/>
                  </a:lnTo>
                  <a:lnTo>
                    <a:pt x="2872" y="1248"/>
                  </a:lnTo>
                  <a:lnTo>
                    <a:pt x="2854" y="1238"/>
                  </a:lnTo>
                  <a:lnTo>
                    <a:pt x="2845" y="1230"/>
                  </a:lnTo>
                  <a:lnTo>
                    <a:pt x="2827" y="1220"/>
                  </a:lnTo>
                  <a:lnTo>
                    <a:pt x="2754" y="1202"/>
                  </a:lnTo>
                  <a:lnTo>
                    <a:pt x="2682" y="1184"/>
                  </a:lnTo>
                  <a:lnTo>
                    <a:pt x="2610" y="1167"/>
                  </a:lnTo>
                  <a:lnTo>
                    <a:pt x="2546" y="1149"/>
                  </a:lnTo>
                  <a:lnTo>
                    <a:pt x="2475" y="1130"/>
                  </a:lnTo>
                  <a:lnTo>
                    <a:pt x="2412" y="1112"/>
                  </a:lnTo>
                  <a:lnTo>
                    <a:pt x="2339" y="1103"/>
                  </a:lnTo>
                  <a:lnTo>
                    <a:pt x="2267" y="1094"/>
                  </a:lnTo>
                  <a:lnTo>
                    <a:pt x="2240" y="1066"/>
                  </a:lnTo>
                  <a:lnTo>
                    <a:pt x="2204" y="1058"/>
                  </a:lnTo>
                  <a:lnTo>
                    <a:pt x="2167" y="1048"/>
                  </a:lnTo>
                  <a:lnTo>
                    <a:pt x="2131" y="1040"/>
                  </a:lnTo>
                  <a:lnTo>
                    <a:pt x="2096" y="1031"/>
                  </a:lnTo>
                  <a:lnTo>
                    <a:pt x="2060" y="1031"/>
                  </a:lnTo>
                  <a:lnTo>
                    <a:pt x="2014" y="1021"/>
                  </a:lnTo>
                  <a:lnTo>
                    <a:pt x="1978" y="1013"/>
                  </a:lnTo>
                  <a:lnTo>
                    <a:pt x="1914" y="995"/>
                  </a:lnTo>
                  <a:lnTo>
                    <a:pt x="1861" y="985"/>
                  </a:lnTo>
                  <a:lnTo>
                    <a:pt x="1797" y="977"/>
                  </a:lnTo>
                  <a:lnTo>
                    <a:pt x="1744" y="967"/>
                  </a:lnTo>
                  <a:lnTo>
                    <a:pt x="1689" y="949"/>
                  </a:lnTo>
                  <a:lnTo>
                    <a:pt x="1635" y="931"/>
                  </a:lnTo>
                  <a:lnTo>
                    <a:pt x="1590" y="904"/>
                  </a:lnTo>
                  <a:lnTo>
                    <a:pt x="1535" y="868"/>
                  </a:lnTo>
                  <a:lnTo>
                    <a:pt x="1545" y="849"/>
                  </a:lnTo>
                  <a:lnTo>
                    <a:pt x="1562" y="841"/>
                  </a:lnTo>
                  <a:lnTo>
                    <a:pt x="1572" y="831"/>
                  </a:lnTo>
                  <a:lnTo>
                    <a:pt x="1580" y="823"/>
                  </a:lnTo>
                  <a:lnTo>
                    <a:pt x="1590" y="813"/>
                  </a:lnTo>
                  <a:lnTo>
                    <a:pt x="1598" y="805"/>
                  </a:lnTo>
                  <a:lnTo>
                    <a:pt x="1590" y="795"/>
                  </a:lnTo>
                  <a:lnTo>
                    <a:pt x="1580" y="778"/>
                  </a:lnTo>
                  <a:lnTo>
                    <a:pt x="1562" y="760"/>
                  </a:lnTo>
                  <a:lnTo>
                    <a:pt x="1545" y="750"/>
                  </a:lnTo>
                  <a:lnTo>
                    <a:pt x="1527" y="750"/>
                  </a:lnTo>
                  <a:lnTo>
                    <a:pt x="1509" y="760"/>
                  </a:lnTo>
                  <a:lnTo>
                    <a:pt x="1491" y="768"/>
                  </a:lnTo>
                  <a:lnTo>
                    <a:pt x="1472" y="778"/>
                  </a:lnTo>
                  <a:lnTo>
                    <a:pt x="1454" y="786"/>
                  </a:lnTo>
                  <a:lnTo>
                    <a:pt x="1436" y="786"/>
                  </a:lnTo>
                  <a:lnTo>
                    <a:pt x="1382" y="778"/>
                  </a:lnTo>
                  <a:lnTo>
                    <a:pt x="1319" y="768"/>
                  </a:lnTo>
                  <a:lnTo>
                    <a:pt x="1264" y="760"/>
                  </a:lnTo>
                  <a:lnTo>
                    <a:pt x="1211" y="760"/>
                  </a:lnTo>
                  <a:lnTo>
                    <a:pt x="1147" y="750"/>
                  </a:lnTo>
                  <a:lnTo>
                    <a:pt x="1093" y="742"/>
                  </a:lnTo>
                  <a:lnTo>
                    <a:pt x="1039" y="723"/>
                  </a:lnTo>
                  <a:lnTo>
                    <a:pt x="984" y="687"/>
                  </a:lnTo>
                  <a:lnTo>
                    <a:pt x="922" y="669"/>
                  </a:lnTo>
                  <a:lnTo>
                    <a:pt x="859" y="642"/>
                  </a:lnTo>
                  <a:lnTo>
                    <a:pt x="796" y="615"/>
                  </a:lnTo>
                  <a:lnTo>
                    <a:pt x="731" y="588"/>
                  </a:lnTo>
                  <a:lnTo>
                    <a:pt x="669" y="551"/>
                  </a:lnTo>
                  <a:lnTo>
                    <a:pt x="614" y="515"/>
                  </a:lnTo>
                  <a:lnTo>
                    <a:pt x="561" y="479"/>
                  </a:lnTo>
                  <a:lnTo>
                    <a:pt x="506" y="434"/>
                  </a:lnTo>
                  <a:lnTo>
                    <a:pt x="524" y="416"/>
                  </a:lnTo>
                  <a:lnTo>
                    <a:pt x="551" y="398"/>
                  </a:lnTo>
                  <a:lnTo>
                    <a:pt x="569" y="398"/>
                  </a:lnTo>
                  <a:lnTo>
                    <a:pt x="596" y="398"/>
                  </a:lnTo>
                  <a:lnTo>
                    <a:pt x="624" y="398"/>
                  </a:lnTo>
                  <a:lnTo>
                    <a:pt x="650" y="398"/>
                  </a:lnTo>
                  <a:lnTo>
                    <a:pt x="669" y="398"/>
                  </a:lnTo>
                  <a:lnTo>
                    <a:pt x="695" y="380"/>
                  </a:lnTo>
                  <a:lnTo>
                    <a:pt x="632" y="361"/>
                  </a:lnTo>
                  <a:lnTo>
                    <a:pt x="579" y="335"/>
                  </a:lnTo>
                  <a:lnTo>
                    <a:pt x="524" y="298"/>
                  </a:lnTo>
                  <a:lnTo>
                    <a:pt x="470" y="262"/>
                  </a:lnTo>
                  <a:lnTo>
                    <a:pt x="415" y="226"/>
                  </a:lnTo>
                  <a:lnTo>
                    <a:pt x="362" y="189"/>
                  </a:lnTo>
                  <a:lnTo>
                    <a:pt x="308" y="154"/>
                  </a:lnTo>
                  <a:lnTo>
                    <a:pt x="253" y="118"/>
                  </a:lnTo>
                  <a:lnTo>
                    <a:pt x="235" y="108"/>
                  </a:lnTo>
                  <a:lnTo>
                    <a:pt x="217" y="90"/>
                  </a:lnTo>
                  <a:lnTo>
                    <a:pt x="199" y="72"/>
                  </a:lnTo>
                  <a:lnTo>
                    <a:pt x="190" y="63"/>
                  </a:lnTo>
                  <a:lnTo>
                    <a:pt x="172" y="45"/>
                  </a:lnTo>
                  <a:lnTo>
                    <a:pt x="154" y="27"/>
                  </a:lnTo>
                  <a:lnTo>
                    <a:pt x="136" y="19"/>
                  </a:lnTo>
                  <a:lnTo>
                    <a:pt x="118" y="0"/>
                  </a:lnTo>
                  <a:lnTo>
                    <a:pt x="109" y="0"/>
                  </a:lnTo>
                  <a:close/>
                </a:path>
              </a:pathLst>
            </a:custGeom>
            <a:solidFill>
              <a:srgbClr val="E07038"/>
            </a:solidFill>
            <a:ln w="9525">
              <a:noFill/>
              <a:round/>
              <a:headEnd/>
              <a:tailEnd/>
            </a:ln>
          </p:spPr>
          <p:txBody>
            <a:bodyPr>
              <a:prstTxWarp prst="textNoShape">
                <a:avLst/>
              </a:prstTxWarp>
            </a:bodyPr>
            <a:lstStyle/>
            <a:p>
              <a:endParaRPr lang="en-US"/>
            </a:p>
          </p:txBody>
        </p:sp>
        <p:sp>
          <p:nvSpPr>
            <p:cNvPr id="47402" name="Freeform 288"/>
            <p:cNvSpPr>
              <a:spLocks noChangeAspect="1" noEditPoints="1"/>
            </p:cNvSpPr>
            <p:nvPr/>
          </p:nvSpPr>
          <p:spPr bwMode="auto">
            <a:xfrm>
              <a:off x="1104" y="2366"/>
              <a:ext cx="359" cy="92"/>
            </a:xfrm>
            <a:custGeom>
              <a:avLst/>
              <a:gdLst>
                <a:gd name="T0" fmla="*/ 144 w 3593"/>
                <a:gd name="T1" fmla="*/ 895 h 913"/>
                <a:gd name="T2" fmla="*/ 361 w 3593"/>
                <a:gd name="T3" fmla="*/ 832 h 913"/>
                <a:gd name="T4" fmla="*/ 713 w 3593"/>
                <a:gd name="T5" fmla="*/ 759 h 913"/>
                <a:gd name="T6" fmla="*/ 1029 w 3593"/>
                <a:gd name="T7" fmla="*/ 660 h 913"/>
                <a:gd name="T8" fmla="*/ 1138 w 3593"/>
                <a:gd name="T9" fmla="*/ 606 h 913"/>
                <a:gd name="T10" fmla="*/ 1254 w 3593"/>
                <a:gd name="T11" fmla="*/ 579 h 913"/>
                <a:gd name="T12" fmla="*/ 1336 w 3593"/>
                <a:gd name="T13" fmla="*/ 543 h 913"/>
                <a:gd name="T14" fmla="*/ 1462 w 3593"/>
                <a:gd name="T15" fmla="*/ 543 h 913"/>
                <a:gd name="T16" fmla="*/ 1553 w 3593"/>
                <a:gd name="T17" fmla="*/ 597 h 913"/>
                <a:gd name="T18" fmla="*/ 1598 w 3593"/>
                <a:gd name="T19" fmla="*/ 660 h 913"/>
                <a:gd name="T20" fmla="*/ 1607 w 3593"/>
                <a:gd name="T21" fmla="*/ 678 h 913"/>
                <a:gd name="T22" fmla="*/ 1625 w 3593"/>
                <a:gd name="T23" fmla="*/ 696 h 913"/>
                <a:gd name="T24" fmla="*/ 1625 w 3593"/>
                <a:gd name="T25" fmla="*/ 723 h 913"/>
                <a:gd name="T26" fmla="*/ 1625 w 3593"/>
                <a:gd name="T27" fmla="*/ 696 h 913"/>
                <a:gd name="T28" fmla="*/ 1625 w 3593"/>
                <a:gd name="T29" fmla="*/ 670 h 913"/>
                <a:gd name="T30" fmla="*/ 1616 w 3593"/>
                <a:gd name="T31" fmla="*/ 524 h 913"/>
                <a:gd name="T32" fmla="*/ 1598 w 3593"/>
                <a:gd name="T33" fmla="*/ 344 h 913"/>
                <a:gd name="T34" fmla="*/ 1562 w 3593"/>
                <a:gd name="T35" fmla="*/ 163 h 913"/>
                <a:gd name="T36" fmla="*/ 1309 w 3593"/>
                <a:gd name="T37" fmla="*/ 190 h 913"/>
                <a:gd name="T38" fmla="*/ 1065 w 3593"/>
                <a:gd name="T39" fmla="*/ 235 h 913"/>
                <a:gd name="T40" fmla="*/ 867 w 3593"/>
                <a:gd name="T41" fmla="*/ 299 h 913"/>
                <a:gd name="T42" fmla="*/ 749 w 3593"/>
                <a:gd name="T43" fmla="*/ 334 h 913"/>
                <a:gd name="T44" fmla="*/ 632 w 3593"/>
                <a:gd name="T45" fmla="*/ 371 h 913"/>
                <a:gd name="T46" fmla="*/ 433 w 3593"/>
                <a:gd name="T47" fmla="*/ 461 h 913"/>
                <a:gd name="T48" fmla="*/ 207 w 3593"/>
                <a:gd name="T49" fmla="*/ 579 h 913"/>
                <a:gd name="T50" fmla="*/ 0 w 3593"/>
                <a:gd name="T51" fmla="*/ 705 h 913"/>
                <a:gd name="T52" fmla="*/ 36 w 3593"/>
                <a:gd name="T53" fmla="*/ 741 h 913"/>
                <a:gd name="T54" fmla="*/ 108 w 3593"/>
                <a:gd name="T55" fmla="*/ 741 h 913"/>
                <a:gd name="T56" fmla="*/ 154 w 3593"/>
                <a:gd name="T57" fmla="*/ 769 h 913"/>
                <a:gd name="T58" fmla="*/ 108 w 3593"/>
                <a:gd name="T59" fmla="*/ 805 h 913"/>
                <a:gd name="T60" fmla="*/ 71 w 3593"/>
                <a:gd name="T61" fmla="*/ 859 h 913"/>
                <a:gd name="T62" fmla="*/ 63 w 3593"/>
                <a:gd name="T63" fmla="*/ 895 h 913"/>
                <a:gd name="T64" fmla="*/ 90 w 3593"/>
                <a:gd name="T65" fmla="*/ 905 h 913"/>
                <a:gd name="T66" fmla="*/ 117 w 3593"/>
                <a:gd name="T67" fmla="*/ 905 h 913"/>
                <a:gd name="T68" fmla="*/ 135 w 3593"/>
                <a:gd name="T69" fmla="*/ 913 h 913"/>
                <a:gd name="T70" fmla="*/ 2257 w 3593"/>
                <a:gd name="T71" fmla="*/ 633 h 913"/>
                <a:gd name="T72" fmla="*/ 2366 w 3593"/>
                <a:gd name="T73" fmla="*/ 597 h 913"/>
                <a:gd name="T74" fmla="*/ 2473 w 3593"/>
                <a:gd name="T75" fmla="*/ 552 h 913"/>
                <a:gd name="T76" fmla="*/ 2627 w 3593"/>
                <a:gd name="T77" fmla="*/ 516 h 913"/>
                <a:gd name="T78" fmla="*/ 2789 w 3593"/>
                <a:gd name="T79" fmla="*/ 480 h 913"/>
                <a:gd name="T80" fmla="*/ 2935 w 3593"/>
                <a:gd name="T81" fmla="*/ 443 h 913"/>
                <a:gd name="T82" fmla="*/ 3070 w 3593"/>
                <a:gd name="T83" fmla="*/ 389 h 913"/>
                <a:gd name="T84" fmla="*/ 3205 w 3593"/>
                <a:gd name="T85" fmla="*/ 352 h 913"/>
                <a:gd name="T86" fmla="*/ 3314 w 3593"/>
                <a:gd name="T87" fmla="*/ 389 h 913"/>
                <a:gd name="T88" fmla="*/ 3449 w 3593"/>
                <a:gd name="T89" fmla="*/ 435 h 913"/>
                <a:gd name="T90" fmla="*/ 3567 w 3593"/>
                <a:gd name="T91" fmla="*/ 452 h 913"/>
                <a:gd name="T92" fmla="*/ 3585 w 3593"/>
                <a:gd name="T93" fmla="*/ 480 h 913"/>
                <a:gd name="T94" fmla="*/ 3575 w 3593"/>
                <a:gd name="T95" fmla="*/ 443 h 913"/>
                <a:gd name="T96" fmla="*/ 3539 w 3593"/>
                <a:gd name="T97" fmla="*/ 326 h 913"/>
                <a:gd name="T98" fmla="*/ 3485 w 3593"/>
                <a:gd name="T99" fmla="*/ 208 h 913"/>
                <a:gd name="T100" fmla="*/ 3340 w 3593"/>
                <a:gd name="T101" fmla="*/ 0 h 913"/>
                <a:gd name="T102" fmla="*/ 3295 w 3593"/>
                <a:gd name="T103" fmla="*/ 0 h 913"/>
                <a:gd name="T104" fmla="*/ 3269 w 3593"/>
                <a:gd name="T105" fmla="*/ 0 h 913"/>
                <a:gd name="T106" fmla="*/ 2961 w 3593"/>
                <a:gd name="T107" fmla="*/ 63 h 913"/>
                <a:gd name="T108" fmla="*/ 2573 w 3593"/>
                <a:gd name="T109" fmla="*/ 245 h 913"/>
                <a:gd name="T110" fmla="*/ 2203 w 3593"/>
                <a:gd name="T111" fmla="*/ 480 h 913"/>
                <a:gd name="T112" fmla="*/ 2157 w 3593"/>
                <a:gd name="T113" fmla="*/ 552 h 913"/>
                <a:gd name="T114" fmla="*/ 2104 w 3593"/>
                <a:gd name="T115" fmla="*/ 615 h 913"/>
                <a:gd name="T116" fmla="*/ 2068 w 3593"/>
                <a:gd name="T117" fmla="*/ 642 h 913"/>
                <a:gd name="T118" fmla="*/ 2121 w 3593"/>
                <a:gd name="T119" fmla="*/ 642 h 913"/>
                <a:gd name="T120" fmla="*/ 2167 w 3593"/>
                <a:gd name="T121" fmla="*/ 652 h 913"/>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3593"/>
                <a:gd name="T184" fmla="*/ 0 h 913"/>
                <a:gd name="T185" fmla="*/ 3593 w 3593"/>
                <a:gd name="T186" fmla="*/ 913 h 913"/>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3593" h="913">
                  <a:moveTo>
                    <a:pt x="135" y="913"/>
                  </a:moveTo>
                  <a:lnTo>
                    <a:pt x="135" y="905"/>
                  </a:lnTo>
                  <a:lnTo>
                    <a:pt x="144" y="895"/>
                  </a:lnTo>
                  <a:lnTo>
                    <a:pt x="144" y="886"/>
                  </a:lnTo>
                  <a:lnTo>
                    <a:pt x="253" y="859"/>
                  </a:lnTo>
                  <a:lnTo>
                    <a:pt x="361" y="832"/>
                  </a:lnTo>
                  <a:lnTo>
                    <a:pt x="478" y="814"/>
                  </a:lnTo>
                  <a:lnTo>
                    <a:pt x="596" y="787"/>
                  </a:lnTo>
                  <a:lnTo>
                    <a:pt x="713" y="759"/>
                  </a:lnTo>
                  <a:lnTo>
                    <a:pt x="821" y="733"/>
                  </a:lnTo>
                  <a:lnTo>
                    <a:pt x="930" y="696"/>
                  </a:lnTo>
                  <a:lnTo>
                    <a:pt x="1029" y="660"/>
                  </a:lnTo>
                  <a:lnTo>
                    <a:pt x="1065" y="642"/>
                  </a:lnTo>
                  <a:lnTo>
                    <a:pt x="1102" y="624"/>
                  </a:lnTo>
                  <a:lnTo>
                    <a:pt x="1138" y="606"/>
                  </a:lnTo>
                  <a:lnTo>
                    <a:pt x="1173" y="597"/>
                  </a:lnTo>
                  <a:lnTo>
                    <a:pt x="1219" y="587"/>
                  </a:lnTo>
                  <a:lnTo>
                    <a:pt x="1254" y="579"/>
                  </a:lnTo>
                  <a:lnTo>
                    <a:pt x="1291" y="569"/>
                  </a:lnTo>
                  <a:lnTo>
                    <a:pt x="1327" y="552"/>
                  </a:lnTo>
                  <a:lnTo>
                    <a:pt x="1336" y="543"/>
                  </a:lnTo>
                  <a:lnTo>
                    <a:pt x="1381" y="534"/>
                  </a:lnTo>
                  <a:lnTo>
                    <a:pt x="1418" y="534"/>
                  </a:lnTo>
                  <a:lnTo>
                    <a:pt x="1462" y="543"/>
                  </a:lnTo>
                  <a:lnTo>
                    <a:pt x="1499" y="552"/>
                  </a:lnTo>
                  <a:lnTo>
                    <a:pt x="1525" y="569"/>
                  </a:lnTo>
                  <a:lnTo>
                    <a:pt x="1553" y="597"/>
                  </a:lnTo>
                  <a:lnTo>
                    <a:pt x="1580" y="624"/>
                  </a:lnTo>
                  <a:lnTo>
                    <a:pt x="1588" y="660"/>
                  </a:lnTo>
                  <a:lnTo>
                    <a:pt x="1598" y="660"/>
                  </a:lnTo>
                  <a:lnTo>
                    <a:pt x="1598" y="670"/>
                  </a:lnTo>
                  <a:lnTo>
                    <a:pt x="1598" y="678"/>
                  </a:lnTo>
                  <a:lnTo>
                    <a:pt x="1607" y="678"/>
                  </a:lnTo>
                  <a:lnTo>
                    <a:pt x="1607" y="687"/>
                  </a:lnTo>
                  <a:lnTo>
                    <a:pt x="1616" y="696"/>
                  </a:lnTo>
                  <a:lnTo>
                    <a:pt x="1625" y="696"/>
                  </a:lnTo>
                  <a:lnTo>
                    <a:pt x="1625" y="705"/>
                  </a:lnTo>
                  <a:lnTo>
                    <a:pt x="1625" y="715"/>
                  </a:lnTo>
                  <a:lnTo>
                    <a:pt x="1625" y="723"/>
                  </a:lnTo>
                  <a:lnTo>
                    <a:pt x="1625" y="715"/>
                  </a:lnTo>
                  <a:lnTo>
                    <a:pt x="1625" y="705"/>
                  </a:lnTo>
                  <a:lnTo>
                    <a:pt x="1625" y="696"/>
                  </a:lnTo>
                  <a:lnTo>
                    <a:pt x="1625" y="687"/>
                  </a:lnTo>
                  <a:lnTo>
                    <a:pt x="1625" y="678"/>
                  </a:lnTo>
                  <a:lnTo>
                    <a:pt x="1625" y="670"/>
                  </a:lnTo>
                  <a:lnTo>
                    <a:pt x="1625" y="660"/>
                  </a:lnTo>
                  <a:lnTo>
                    <a:pt x="1616" y="597"/>
                  </a:lnTo>
                  <a:lnTo>
                    <a:pt x="1616" y="524"/>
                  </a:lnTo>
                  <a:lnTo>
                    <a:pt x="1616" y="461"/>
                  </a:lnTo>
                  <a:lnTo>
                    <a:pt x="1607" y="407"/>
                  </a:lnTo>
                  <a:lnTo>
                    <a:pt x="1598" y="344"/>
                  </a:lnTo>
                  <a:lnTo>
                    <a:pt x="1588" y="281"/>
                  </a:lnTo>
                  <a:lnTo>
                    <a:pt x="1580" y="217"/>
                  </a:lnTo>
                  <a:lnTo>
                    <a:pt x="1562" y="163"/>
                  </a:lnTo>
                  <a:lnTo>
                    <a:pt x="1481" y="172"/>
                  </a:lnTo>
                  <a:lnTo>
                    <a:pt x="1390" y="182"/>
                  </a:lnTo>
                  <a:lnTo>
                    <a:pt x="1309" y="190"/>
                  </a:lnTo>
                  <a:lnTo>
                    <a:pt x="1228" y="199"/>
                  </a:lnTo>
                  <a:lnTo>
                    <a:pt x="1146" y="217"/>
                  </a:lnTo>
                  <a:lnTo>
                    <a:pt x="1065" y="235"/>
                  </a:lnTo>
                  <a:lnTo>
                    <a:pt x="984" y="253"/>
                  </a:lnTo>
                  <a:lnTo>
                    <a:pt x="903" y="281"/>
                  </a:lnTo>
                  <a:lnTo>
                    <a:pt x="867" y="299"/>
                  </a:lnTo>
                  <a:lnTo>
                    <a:pt x="821" y="308"/>
                  </a:lnTo>
                  <a:lnTo>
                    <a:pt x="786" y="316"/>
                  </a:lnTo>
                  <a:lnTo>
                    <a:pt x="749" y="334"/>
                  </a:lnTo>
                  <a:lnTo>
                    <a:pt x="704" y="344"/>
                  </a:lnTo>
                  <a:lnTo>
                    <a:pt x="668" y="352"/>
                  </a:lnTo>
                  <a:lnTo>
                    <a:pt x="632" y="371"/>
                  </a:lnTo>
                  <a:lnTo>
                    <a:pt x="587" y="398"/>
                  </a:lnTo>
                  <a:lnTo>
                    <a:pt x="514" y="425"/>
                  </a:lnTo>
                  <a:lnTo>
                    <a:pt x="433" y="461"/>
                  </a:lnTo>
                  <a:lnTo>
                    <a:pt x="361" y="498"/>
                  </a:lnTo>
                  <a:lnTo>
                    <a:pt x="288" y="534"/>
                  </a:lnTo>
                  <a:lnTo>
                    <a:pt x="207" y="579"/>
                  </a:lnTo>
                  <a:lnTo>
                    <a:pt x="135" y="615"/>
                  </a:lnTo>
                  <a:lnTo>
                    <a:pt x="63" y="660"/>
                  </a:lnTo>
                  <a:lnTo>
                    <a:pt x="0" y="705"/>
                  </a:lnTo>
                  <a:lnTo>
                    <a:pt x="0" y="741"/>
                  </a:lnTo>
                  <a:lnTo>
                    <a:pt x="18" y="741"/>
                  </a:lnTo>
                  <a:lnTo>
                    <a:pt x="36" y="741"/>
                  </a:lnTo>
                  <a:lnTo>
                    <a:pt x="63" y="741"/>
                  </a:lnTo>
                  <a:lnTo>
                    <a:pt x="81" y="741"/>
                  </a:lnTo>
                  <a:lnTo>
                    <a:pt x="108" y="741"/>
                  </a:lnTo>
                  <a:lnTo>
                    <a:pt x="126" y="741"/>
                  </a:lnTo>
                  <a:lnTo>
                    <a:pt x="144" y="751"/>
                  </a:lnTo>
                  <a:lnTo>
                    <a:pt x="154" y="769"/>
                  </a:lnTo>
                  <a:lnTo>
                    <a:pt x="144" y="778"/>
                  </a:lnTo>
                  <a:lnTo>
                    <a:pt x="126" y="796"/>
                  </a:lnTo>
                  <a:lnTo>
                    <a:pt x="108" y="805"/>
                  </a:lnTo>
                  <a:lnTo>
                    <a:pt x="99" y="822"/>
                  </a:lnTo>
                  <a:lnTo>
                    <a:pt x="81" y="841"/>
                  </a:lnTo>
                  <a:lnTo>
                    <a:pt x="71" y="859"/>
                  </a:lnTo>
                  <a:lnTo>
                    <a:pt x="63" y="877"/>
                  </a:lnTo>
                  <a:lnTo>
                    <a:pt x="54" y="886"/>
                  </a:lnTo>
                  <a:lnTo>
                    <a:pt x="63" y="895"/>
                  </a:lnTo>
                  <a:lnTo>
                    <a:pt x="71" y="895"/>
                  </a:lnTo>
                  <a:lnTo>
                    <a:pt x="81" y="895"/>
                  </a:lnTo>
                  <a:lnTo>
                    <a:pt x="90" y="905"/>
                  </a:lnTo>
                  <a:lnTo>
                    <a:pt x="99" y="905"/>
                  </a:lnTo>
                  <a:lnTo>
                    <a:pt x="108" y="905"/>
                  </a:lnTo>
                  <a:lnTo>
                    <a:pt x="117" y="905"/>
                  </a:lnTo>
                  <a:lnTo>
                    <a:pt x="126" y="905"/>
                  </a:lnTo>
                  <a:lnTo>
                    <a:pt x="135" y="905"/>
                  </a:lnTo>
                  <a:lnTo>
                    <a:pt x="135" y="913"/>
                  </a:lnTo>
                  <a:close/>
                  <a:moveTo>
                    <a:pt x="2185" y="670"/>
                  </a:moveTo>
                  <a:lnTo>
                    <a:pt x="2220" y="652"/>
                  </a:lnTo>
                  <a:lnTo>
                    <a:pt x="2257" y="633"/>
                  </a:lnTo>
                  <a:lnTo>
                    <a:pt x="2293" y="624"/>
                  </a:lnTo>
                  <a:lnTo>
                    <a:pt x="2329" y="606"/>
                  </a:lnTo>
                  <a:lnTo>
                    <a:pt x="2366" y="597"/>
                  </a:lnTo>
                  <a:lnTo>
                    <a:pt x="2402" y="579"/>
                  </a:lnTo>
                  <a:lnTo>
                    <a:pt x="2437" y="569"/>
                  </a:lnTo>
                  <a:lnTo>
                    <a:pt x="2473" y="552"/>
                  </a:lnTo>
                  <a:lnTo>
                    <a:pt x="2528" y="543"/>
                  </a:lnTo>
                  <a:lnTo>
                    <a:pt x="2573" y="524"/>
                  </a:lnTo>
                  <a:lnTo>
                    <a:pt x="2627" y="516"/>
                  </a:lnTo>
                  <a:lnTo>
                    <a:pt x="2682" y="506"/>
                  </a:lnTo>
                  <a:lnTo>
                    <a:pt x="2736" y="498"/>
                  </a:lnTo>
                  <a:lnTo>
                    <a:pt x="2789" y="480"/>
                  </a:lnTo>
                  <a:lnTo>
                    <a:pt x="2844" y="470"/>
                  </a:lnTo>
                  <a:lnTo>
                    <a:pt x="2889" y="452"/>
                  </a:lnTo>
                  <a:lnTo>
                    <a:pt x="2935" y="443"/>
                  </a:lnTo>
                  <a:lnTo>
                    <a:pt x="2979" y="425"/>
                  </a:lnTo>
                  <a:lnTo>
                    <a:pt x="3024" y="407"/>
                  </a:lnTo>
                  <a:lnTo>
                    <a:pt x="3070" y="389"/>
                  </a:lnTo>
                  <a:lnTo>
                    <a:pt x="3115" y="380"/>
                  </a:lnTo>
                  <a:lnTo>
                    <a:pt x="3160" y="362"/>
                  </a:lnTo>
                  <a:lnTo>
                    <a:pt x="3205" y="352"/>
                  </a:lnTo>
                  <a:lnTo>
                    <a:pt x="3259" y="352"/>
                  </a:lnTo>
                  <a:lnTo>
                    <a:pt x="3277" y="371"/>
                  </a:lnTo>
                  <a:lnTo>
                    <a:pt x="3314" y="389"/>
                  </a:lnTo>
                  <a:lnTo>
                    <a:pt x="3358" y="407"/>
                  </a:lnTo>
                  <a:lnTo>
                    <a:pt x="3404" y="417"/>
                  </a:lnTo>
                  <a:lnTo>
                    <a:pt x="3449" y="435"/>
                  </a:lnTo>
                  <a:lnTo>
                    <a:pt x="3504" y="443"/>
                  </a:lnTo>
                  <a:lnTo>
                    <a:pt x="3539" y="452"/>
                  </a:lnTo>
                  <a:lnTo>
                    <a:pt x="3567" y="452"/>
                  </a:lnTo>
                  <a:lnTo>
                    <a:pt x="3575" y="470"/>
                  </a:lnTo>
                  <a:lnTo>
                    <a:pt x="3575" y="480"/>
                  </a:lnTo>
                  <a:lnTo>
                    <a:pt x="3585" y="480"/>
                  </a:lnTo>
                  <a:lnTo>
                    <a:pt x="3585" y="488"/>
                  </a:lnTo>
                  <a:lnTo>
                    <a:pt x="3593" y="488"/>
                  </a:lnTo>
                  <a:lnTo>
                    <a:pt x="3575" y="443"/>
                  </a:lnTo>
                  <a:lnTo>
                    <a:pt x="3567" y="407"/>
                  </a:lnTo>
                  <a:lnTo>
                    <a:pt x="3548" y="362"/>
                  </a:lnTo>
                  <a:lnTo>
                    <a:pt x="3539" y="326"/>
                  </a:lnTo>
                  <a:lnTo>
                    <a:pt x="3521" y="281"/>
                  </a:lnTo>
                  <a:lnTo>
                    <a:pt x="3504" y="245"/>
                  </a:lnTo>
                  <a:lnTo>
                    <a:pt x="3485" y="208"/>
                  </a:lnTo>
                  <a:lnTo>
                    <a:pt x="3467" y="163"/>
                  </a:lnTo>
                  <a:lnTo>
                    <a:pt x="3350" y="0"/>
                  </a:lnTo>
                  <a:lnTo>
                    <a:pt x="3340" y="0"/>
                  </a:lnTo>
                  <a:lnTo>
                    <a:pt x="3322" y="0"/>
                  </a:lnTo>
                  <a:lnTo>
                    <a:pt x="3314" y="0"/>
                  </a:lnTo>
                  <a:lnTo>
                    <a:pt x="3295" y="0"/>
                  </a:lnTo>
                  <a:lnTo>
                    <a:pt x="3287" y="0"/>
                  </a:lnTo>
                  <a:lnTo>
                    <a:pt x="3277" y="0"/>
                  </a:lnTo>
                  <a:lnTo>
                    <a:pt x="3269" y="0"/>
                  </a:lnTo>
                  <a:lnTo>
                    <a:pt x="3259" y="10"/>
                  </a:lnTo>
                  <a:lnTo>
                    <a:pt x="3105" y="28"/>
                  </a:lnTo>
                  <a:lnTo>
                    <a:pt x="2961" y="63"/>
                  </a:lnTo>
                  <a:lnTo>
                    <a:pt x="2826" y="117"/>
                  </a:lnTo>
                  <a:lnTo>
                    <a:pt x="2700" y="182"/>
                  </a:lnTo>
                  <a:lnTo>
                    <a:pt x="2573" y="245"/>
                  </a:lnTo>
                  <a:lnTo>
                    <a:pt x="2447" y="326"/>
                  </a:lnTo>
                  <a:lnTo>
                    <a:pt x="2329" y="407"/>
                  </a:lnTo>
                  <a:lnTo>
                    <a:pt x="2203" y="480"/>
                  </a:lnTo>
                  <a:lnTo>
                    <a:pt x="2194" y="506"/>
                  </a:lnTo>
                  <a:lnTo>
                    <a:pt x="2176" y="524"/>
                  </a:lnTo>
                  <a:lnTo>
                    <a:pt x="2157" y="552"/>
                  </a:lnTo>
                  <a:lnTo>
                    <a:pt x="2139" y="579"/>
                  </a:lnTo>
                  <a:lnTo>
                    <a:pt x="2121" y="597"/>
                  </a:lnTo>
                  <a:lnTo>
                    <a:pt x="2104" y="615"/>
                  </a:lnTo>
                  <a:lnTo>
                    <a:pt x="2076" y="633"/>
                  </a:lnTo>
                  <a:lnTo>
                    <a:pt x="2050" y="633"/>
                  </a:lnTo>
                  <a:lnTo>
                    <a:pt x="2068" y="642"/>
                  </a:lnTo>
                  <a:lnTo>
                    <a:pt x="2086" y="642"/>
                  </a:lnTo>
                  <a:lnTo>
                    <a:pt x="2104" y="642"/>
                  </a:lnTo>
                  <a:lnTo>
                    <a:pt x="2121" y="642"/>
                  </a:lnTo>
                  <a:lnTo>
                    <a:pt x="2131" y="642"/>
                  </a:lnTo>
                  <a:lnTo>
                    <a:pt x="2149" y="642"/>
                  </a:lnTo>
                  <a:lnTo>
                    <a:pt x="2167" y="652"/>
                  </a:lnTo>
                  <a:lnTo>
                    <a:pt x="2185" y="660"/>
                  </a:lnTo>
                  <a:lnTo>
                    <a:pt x="2185" y="670"/>
                  </a:lnTo>
                  <a:close/>
                </a:path>
              </a:pathLst>
            </a:custGeom>
            <a:solidFill>
              <a:srgbClr val="E07038"/>
            </a:solidFill>
            <a:ln w="9525">
              <a:noFill/>
              <a:round/>
              <a:headEnd/>
              <a:tailEnd/>
            </a:ln>
          </p:spPr>
          <p:txBody>
            <a:bodyPr>
              <a:prstTxWarp prst="textNoShape">
                <a:avLst/>
              </a:prstTxWarp>
            </a:bodyPr>
            <a:lstStyle/>
            <a:p>
              <a:endParaRPr lang="en-US"/>
            </a:p>
          </p:txBody>
        </p:sp>
      </p:grpSp>
      <p:pic>
        <p:nvPicPr>
          <p:cNvPr id="47110" name="Picture 289" descr="donkey"/>
          <p:cNvPicPr preferRelativeResize="0">
            <a:picLocks noChangeAspect="1" noChangeArrowheads="1"/>
          </p:cNvPicPr>
          <p:nvPr/>
        </p:nvPicPr>
        <mc:AlternateContent>
          <mc:Choice xmlns:ma="http://schemas.microsoft.com/office/mac/drawingml/2008/main" Requires="ma">
            <p:blipFill>
              <a:blip r:embed="rId3"/>
              <a:srcRect/>
              <a:stretch>
                <a:fillRect/>
              </a:stretch>
            </p:blipFill>
          </mc:Choice>
          <mc:Fallback>
            <p:blipFill>
              <a:blip r:embed="rId4"/>
              <a:srcRect/>
              <a:stretch>
                <a:fillRect/>
              </a:stretch>
            </p:blipFill>
          </mc:Fallback>
        </mc:AlternateContent>
        <p:spPr bwMode="auto">
          <a:xfrm>
            <a:off x="1649413" y="4848225"/>
            <a:ext cx="1289050" cy="1120775"/>
          </a:xfrm>
          <a:prstGeom prst="rect">
            <a:avLst/>
          </a:prstGeom>
          <a:noFill/>
          <a:ln w="9525">
            <a:noFill/>
            <a:miter lim="800000"/>
            <a:headEnd/>
            <a:tailEnd/>
          </a:ln>
        </p:spPr>
      </p:pic>
      <p:pic>
        <p:nvPicPr>
          <p:cNvPr id="47111" name="Picture 290" descr="cat walking2"/>
          <p:cNvPicPr preferRelativeResize="0">
            <a:picLocks noChangeAspect="1" noChangeArrowheads="1"/>
          </p:cNvPicPr>
          <p:nvPr/>
        </p:nvPicPr>
        <mc:AlternateContent>
          <mc:Choice xmlns:ma="http://schemas.microsoft.com/office/mac/drawingml/2008/main" Requires="ma">
            <p:blipFill>
              <a:blip r:embed="rId5"/>
              <a:srcRect/>
              <a:stretch>
                <a:fillRect/>
              </a:stretch>
            </p:blipFill>
          </mc:Choice>
          <mc:Fallback>
            <p:blipFill>
              <a:blip r:embed="rId6"/>
              <a:srcRect/>
              <a:stretch>
                <a:fillRect/>
              </a:stretch>
            </p:blipFill>
          </mc:Fallback>
        </mc:AlternateContent>
        <p:spPr bwMode="auto">
          <a:xfrm flipH="1">
            <a:off x="2159000" y="5411788"/>
            <a:ext cx="673100" cy="466725"/>
          </a:xfrm>
          <a:prstGeom prst="rect">
            <a:avLst/>
          </a:prstGeom>
          <a:noFill/>
          <a:ln w="9525">
            <a:noFill/>
            <a:miter lim="800000"/>
            <a:headEnd/>
            <a:tailEnd/>
          </a:ln>
        </p:spPr>
      </p:pic>
      <p:grpSp>
        <p:nvGrpSpPr>
          <p:cNvPr id="47112" name="Group 291"/>
          <p:cNvGrpSpPr>
            <a:grpSpLocks noChangeAspect="1"/>
          </p:cNvGrpSpPr>
          <p:nvPr/>
        </p:nvGrpSpPr>
        <p:grpSpPr bwMode="auto">
          <a:xfrm>
            <a:off x="4532313" y="4483100"/>
            <a:ext cx="387350" cy="339725"/>
            <a:chOff x="410" y="2600"/>
            <a:chExt cx="1312" cy="1284"/>
          </a:xfrm>
        </p:grpSpPr>
        <p:sp>
          <p:nvSpPr>
            <p:cNvPr id="47114" name="AutoShape 292"/>
            <p:cNvSpPr>
              <a:spLocks noChangeAspect="1" noChangeArrowheads="1" noTextEdit="1"/>
            </p:cNvSpPr>
            <p:nvPr/>
          </p:nvSpPr>
          <p:spPr bwMode="auto">
            <a:xfrm>
              <a:off x="410" y="2600"/>
              <a:ext cx="1301" cy="1284"/>
            </a:xfrm>
            <a:prstGeom prst="rect">
              <a:avLst/>
            </a:prstGeom>
            <a:noFill/>
            <a:ln w="9525">
              <a:noFill/>
              <a:miter lim="800000"/>
              <a:headEnd/>
              <a:tailEnd/>
            </a:ln>
          </p:spPr>
          <p:txBody>
            <a:bodyPr>
              <a:prstTxWarp prst="textNoShape">
                <a:avLst/>
              </a:prstTxWarp>
            </a:bodyPr>
            <a:lstStyle/>
            <a:p>
              <a:endParaRPr lang="en-US"/>
            </a:p>
          </p:txBody>
        </p:sp>
        <p:sp>
          <p:nvSpPr>
            <p:cNvPr id="47115" name="Rectangle 293"/>
            <p:cNvSpPr>
              <a:spLocks noChangeAspect="1" noChangeArrowheads="1"/>
            </p:cNvSpPr>
            <p:nvPr/>
          </p:nvSpPr>
          <p:spPr bwMode="auto">
            <a:xfrm>
              <a:off x="410" y="2600"/>
              <a:ext cx="1080" cy="1284"/>
            </a:xfrm>
            <a:prstGeom prst="rect">
              <a:avLst/>
            </a:prstGeom>
            <a:solidFill>
              <a:srgbClr val="1F1A17"/>
            </a:solidFill>
            <a:ln w="9525">
              <a:noFill/>
              <a:miter lim="800000"/>
              <a:headEnd/>
              <a:tailEnd/>
            </a:ln>
          </p:spPr>
          <p:txBody>
            <a:bodyPr>
              <a:prstTxWarp prst="textNoShape">
                <a:avLst/>
              </a:prstTxWarp>
            </a:bodyPr>
            <a:lstStyle/>
            <a:p>
              <a:endParaRPr lang="en-US"/>
            </a:p>
          </p:txBody>
        </p:sp>
        <p:sp>
          <p:nvSpPr>
            <p:cNvPr id="47116" name="Rectangle 294"/>
            <p:cNvSpPr>
              <a:spLocks noChangeAspect="1" noChangeArrowheads="1"/>
            </p:cNvSpPr>
            <p:nvPr/>
          </p:nvSpPr>
          <p:spPr bwMode="auto">
            <a:xfrm>
              <a:off x="415" y="2605"/>
              <a:ext cx="1307" cy="1274"/>
            </a:xfrm>
            <a:prstGeom prst="rect">
              <a:avLst/>
            </a:prstGeom>
            <a:solidFill>
              <a:srgbClr val="FFCC00"/>
            </a:solidFill>
            <a:ln w="9525">
              <a:noFill/>
              <a:miter lim="800000"/>
              <a:headEnd/>
              <a:tailEnd/>
            </a:ln>
          </p:spPr>
          <p:txBody>
            <a:bodyPr>
              <a:prstTxWarp prst="textNoShape">
                <a:avLst/>
              </a:prstTxWarp>
            </a:bodyPr>
            <a:lstStyle/>
            <a:p>
              <a:endParaRPr lang="en-US"/>
            </a:p>
          </p:txBody>
        </p:sp>
        <p:sp>
          <p:nvSpPr>
            <p:cNvPr id="47117" name="Freeform 295"/>
            <p:cNvSpPr>
              <a:spLocks noChangeAspect="1"/>
            </p:cNvSpPr>
            <p:nvPr/>
          </p:nvSpPr>
          <p:spPr bwMode="auto">
            <a:xfrm>
              <a:off x="415" y="2727"/>
              <a:ext cx="1294" cy="1154"/>
            </a:xfrm>
            <a:custGeom>
              <a:avLst/>
              <a:gdLst>
                <a:gd name="T0" fmla="*/ 14018 w 16823"/>
                <a:gd name="T1" fmla="*/ 331 h 14993"/>
                <a:gd name="T2" fmla="*/ 14808 w 16823"/>
                <a:gd name="T3" fmla="*/ 1361 h 14993"/>
                <a:gd name="T4" fmla="*/ 15093 w 16823"/>
                <a:gd name="T5" fmla="*/ 2015 h 14993"/>
                <a:gd name="T6" fmla="*/ 15439 w 16823"/>
                <a:gd name="T7" fmla="*/ 3767 h 14993"/>
                <a:gd name="T8" fmla="*/ 15395 w 16823"/>
                <a:gd name="T9" fmla="*/ 4045 h 14993"/>
                <a:gd name="T10" fmla="*/ 16079 w 16823"/>
                <a:gd name="T11" fmla="*/ 4813 h 14993"/>
                <a:gd name="T12" fmla="*/ 16597 w 16823"/>
                <a:gd name="T13" fmla="*/ 7631 h 14993"/>
                <a:gd name="T14" fmla="*/ 16311 w 16823"/>
                <a:gd name="T15" fmla="*/ 9639 h 14993"/>
                <a:gd name="T16" fmla="*/ 16379 w 16823"/>
                <a:gd name="T17" fmla="*/ 11481 h 14993"/>
                <a:gd name="T18" fmla="*/ 16649 w 16823"/>
                <a:gd name="T19" fmla="*/ 12098 h 14993"/>
                <a:gd name="T20" fmla="*/ 16710 w 16823"/>
                <a:gd name="T21" fmla="*/ 12158 h 14993"/>
                <a:gd name="T22" fmla="*/ 16642 w 16823"/>
                <a:gd name="T23" fmla="*/ 13602 h 14993"/>
                <a:gd name="T24" fmla="*/ 16251 w 16823"/>
                <a:gd name="T25" fmla="*/ 13730 h 14993"/>
                <a:gd name="T26" fmla="*/ 601 w 16823"/>
                <a:gd name="T27" fmla="*/ 7865 h 14993"/>
                <a:gd name="T28" fmla="*/ 1676 w 16823"/>
                <a:gd name="T29" fmla="*/ 7346 h 14993"/>
                <a:gd name="T30" fmla="*/ 1894 w 16823"/>
                <a:gd name="T31" fmla="*/ 6234 h 14993"/>
                <a:gd name="T32" fmla="*/ 759 w 16823"/>
                <a:gd name="T33" fmla="*/ 7218 h 14993"/>
                <a:gd name="T34" fmla="*/ 308 w 16823"/>
                <a:gd name="T35" fmla="*/ 6850 h 14993"/>
                <a:gd name="T36" fmla="*/ 173 w 16823"/>
                <a:gd name="T37" fmla="*/ 6173 h 14993"/>
                <a:gd name="T38" fmla="*/ 165 w 16823"/>
                <a:gd name="T39" fmla="*/ 5587 h 14993"/>
                <a:gd name="T40" fmla="*/ 383 w 16823"/>
                <a:gd name="T41" fmla="*/ 5195 h 14993"/>
                <a:gd name="T42" fmla="*/ 932 w 16823"/>
                <a:gd name="T43" fmla="*/ 4383 h 14993"/>
                <a:gd name="T44" fmla="*/ 1466 w 16823"/>
                <a:gd name="T45" fmla="*/ 3443 h 14993"/>
                <a:gd name="T46" fmla="*/ 2210 w 16823"/>
                <a:gd name="T47" fmla="*/ 2631 h 14993"/>
                <a:gd name="T48" fmla="*/ 3668 w 16823"/>
                <a:gd name="T49" fmla="*/ 2241 h 14993"/>
                <a:gd name="T50" fmla="*/ 3871 w 16823"/>
                <a:gd name="T51" fmla="*/ 1993 h 14993"/>
                <a:gd name="T52" fmla="*/ 3773 w 16823"/>
                <a:gd name="T53" fmla="*/ 1828 h 14993"/>
                <a:gd name="T54" fmla="*/ 3691 w 16823"/>
                <a:gd name="T55" fmla="*/ 1210 h 14993"/>
                <a:gd name="T56" fmla="*/ 4134 w 16823"/>
                <a:gd name="T57" fmla="*/ 625 h 14993"/>
                <a:gd name="T58" fmla="*/ 4765 w 16823"/>
                <a:gd name="T59" fmla="*/ 226 h 14993"/>
                <a:gd name="T60" fmla="*/ 5983 w 16823"/>
                <a:gd name="T61" fmla="*/ 579 h 14993"/>
                <a:gd name="T62" fmla="*/ 6209 w 16823"/>
                <a:gd name="T63" fmla="*/ 1271 h 14993"/>
                <a:gd name="T64" fmla="*/ 5991 w 16823"/>
                <a:gd name="T65" fmla="*/ 1819 h 14993"/>
                <a:gd name="T66" fmla="*/ 6050 w 16823"/>
                <a:gd name="T67" fmla="*/ 2587 h 14993"/>
                <a:gd name="T68" fmla="*/ 7216 w 16823"/>
                <a:gd name="T69" fmla="*/ 3873 h 14993"/>
                <a:gd name="T70" fmla="*/ 8178 w 16823"/>
                <a:gd name="T71" fmla="*/ 5601 h 14993"/>
                <a:gd name="T72" fmla="*/ 8509 w 16823"/>
                <a:gd name="T73" fmla="*/ 5497 h 14993"/>
                <a:gd name="T74" fmla="*/ 8411 w 16823"/>
                <a:gd name="T75" fmla="*/ 4639 h 14993"/>
                <a:gd name="T76" fmla="*/ 8494 w 16823"/>
                <a:gd name="T77" fmla="*/ 3730 h 14993"/>
                <a:gd name="T78" fmla="*/ 8389 w 16823"/>
                <a:gd name="T79" fmla="*/ 3353 h 14993"/>
                <a:gd name="T80" fmla="*/ 8343 w 16823"/>
                <a:gd name="T81" fmla="*/ 2843 h 14993"/>
                <a:gd name="T82" fmla="*/ 8299 w 16823"/>
                <a:gd name="T83" fmla="*/ 2587 h 14993"/>
                <a:gd name="T84" fmla="*/ 8043 w 16823"/>
                <a:gd name="T85" fmla="*/ 2812 h 14993"/>
                <a:gd name="T86" fmla="*/ 8403 w 16823"/>
                <a:gd name="T87" fmla="*/ 2241 h 14993"/>
                <a:gd name="T88" fmla="*/ 9103 w 16823"/>
                <a:gd name="T89" fmla="*/ 1602 h 14993"/>
                <a:gd name="T90" fmla="*/ 10020 w 16823"/>
                <a:gd name="T91" fmla="*/ 1422 h 14993"/>
                <a:gd name="T92" fmla="*/ 10651 w 16823"/>
                <a:gd name="T93" fmla="*/ 1729 h 14993"/>
                <a:gd name="T94" fmla="*/ 11245 w 16823"/>
                <a:gd name="T95" fmla="*/ 2234 h 14993"/>
                <a:gd name="T96" fmla="*/ 11493 w 16823"/>
                <a:gd name="T97" fmla="*/ 3136 h 14993"/>
                <a:gd name="T98" fmla="*/ 11576 w 16823"/>
                <a:gd name="T99" fmla="*/ 4293 h 14993"/>
                <a:gd name="T100" fmla="*/ 11906 w 16823"/>
                <a:gd name="T101" fmla="*/ 4045 h 14993"/>
                <a:gd name="T102" fmla="*/ 12448 w 16823"/>
                <a:gd name="T103" fmla="*/ 3917 h 14993"/>
                <a:gd name="T104" fmla="*/ 12756 w 16823"/>
                <a:gd name="T105" fmla="*/ 3835 h 14993"/>
                <a:gd name="T106" fmla="*/ 12508 w 16823"/>
                <a:gd name="T107" fmla="*/ 3564 h 14993"/>
                <a:gd name="T108" fmla="*/ 12290 w 16823"/>
                <a:gd name="T109" fmla="*/ 2962 h 14993"/>
                <a:gd name="T110" fmla="*/ 12192 w 16823"/>
                <a:gd name="T111" fmla="*/ 2692 h 14993"/>
                <a:gd name="T112" fmla="*/ 12147 w 16823"/>
                <a:gd name="T113" fmla="*/ 2000 h 14993"/>
                <a:gd name="T114" fmla="*/ 11967 w 16823"/>
                <a:gd name="T115" fmla="*/ 1669 h 14993"/>
                <a:gd name="T116" fmla="*/ 11877 w 16823"/>
                <a:gd name="T117" fmla="*/ 1369 h 14993"/>
                <a:gd name="T118" fmla="*/ 11906 w 16823"/>
                <a:gd name="T119" fmla="*/ 1166 h 14993"/>
                <a:gd name="T120" fmla="*/ 12170 w 16823"/>
                <a:gd name="T121" fmla="*/ 549 h 14993"/>
                <a:gd name="T122" fmla="*/ 13786 w 16823"/>
                <a:gd name="T123" fmla="*/ 76 h 14993"/>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6823"/>
                <a:gd name="T187" fmla="*/ 0 h 14993"/>
                <a:gd name="T188" fmla="*/ 16823 w 16823"/>
                <a:gd name="T189" fmla="*/ 14993 h 14993"/>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6823" h="14993">
                  <a:moveTo>
                    <a:pt x="13786" y="76"/>
                  </a:moveTo>
                  <a:lnTo>
                    <a:pt x="13876" y="135"/>
                  </a:lnTo>
                  <a:lnTo>
                    <a:pt x="13951" y="203"/>
                  </a:lnTo>
                  <a:lnTo>
                    <a:pt x="13981" y="294"/>
                  </a:lnTo>
                  <a:lnTo>
                    <a:pt x="14018" y="331"/>
                  </a:lnTo>
                  <a:lnTo>
                    <a:pt x="14018" y="398"/>
                  </a:lnTo>
                  <a:lnTo>
                    <a:pt x="14199" y="625"/>
                  </a:lnTo>
                  <a:lnTo>
                    <a:pt x="14523" y="835"/>
                  </a:lnTo>
                  <a:lnTo>
                    <a:pt x="14598" y="925"/>
                  </a:lnTo>
                  <a:lnTo>
                    <a:pt x="14808" y="1361"/>
                  </a:lnTo>
                  <a:lnTo>
                    <a:pt x="15056" y="1729"/>
                  </a:lnTo>
                  <a:lnTo>
                    <a:pt x="15101" y="1865"/>
                  </a:lnTo>
                  <a:lnTo>
                    <a:pt x="15161" y="1978"/>
                  </a:lnTo>
                  <a:lnTo>
                    <a:pt x="15161" y="2015"/>
                  </a:lnTo>
                  <a:lnTo>
                    <a:pt x="15093" y="2015"/>
                  </a:lnTo>
                  <a:lnTo>
                    <a:pt x="15071" y="1993"/>
                  </a:lnTo>
                  <a:lnTo>
                    <a:pt x="15056" y="1993"/>
                  </a:lnTo>
                  <a:lnTo>
                    <a:pt x="15417" y="3000"/>
                  </a:lnTo>
                  <a:lnTo>
                    <a:pt x="15447" y="3752"/>
                  </a:lnTo>
                  <a:lnTo>
                    <a:pt x="15439" y="3767"/>
                  </a:lnTo>
                  <a:lnTo>
                    <a:pt x="15417" y="3767"/>
                  </a:lnTo>
                  <a:lnTo>
                    <a:pt x="15311" y="3489"/>
                  </a:lnTo>
                  <a:lnTo>
                    <a:pt x="15296" y="3489"/>
                  </a:lnTo>
                  <a:lnTo>
                    <a:pt x="15319" y="4023"/>
                  </a:lnTo>
                  <a:lnTo>
                    <a:pt x="15395" y="4045"/>
                  </a:lnTo>
                  <a:lnTo>
                    <a:pt x="15665" y="4293"/>
                  </a:lnTo>
                  <a:lnTo>
                    <a:pt x="15748" y="4339"/>
                  </a:lnTo>
                  <a:lnTo>
                    <a:pt x="15920" y="4511"/>
                  </a:lnTo>
                  <a:lnTo>
                    <a:pt x="15988" y="4617"/>
                  </a:lnTo>
                  <a:lnTo>
                    <a:pt x="16079" y="4813"/>
                  </a:lnTo>
                  <a:lnTo>
                    <a:pt x="16251" y="5030"/>
                  </a:lnTo>
                  <a:lnTo>
                    <a:pt x="16296" y="5053"/>
                  </a:lnTo>
                  <a:lnTo>
                    <a:pt x="16386" y="5301"/>
                  </a:lnTo>
                  <a:lnTo>
                    <a:pt x="16560" y="7278"/>
                  </a:lnTo>
                  <a:lnTo>
                    <a:pt x="16597" y="7631"/>
                  </a:lnTo>
                  <a:lnTo>
                    <a:pt x="16582" y="8249"/>
                  </a:lnTo>
                  <a:lnTo>
                    <a:pt x="16469" y="8662"/>
                  </a:lnTo>
                  <a:lnTo>
                    <a:pt x="16446" y="9120"/>
                  </a:lnTo>
                  <a:lnTo>
                    <a:pt x="16274" y="9504"/>
                  </a:lnTo>
                  <a:lnTo>
                    <a:pt x="16311" y="9639"/>
                  </a:lnTo>
                  <a:lnTo>
                    <a:pt x="16282" y="9685"/>
                  </a:lnTo>
                  <a:lnTo>
                    <a:pt x="16296" y="9880"/>
                  </a:lnTo>
                  <a:lnTo>
                    <a:pt x="16424" y="10557"/>
                  </a:lnTo>
                  <a:lnTo>
                    <a:pt x="16409" y="11369"/>
                  </a:lnTo>
                  <a:lnTo>
                    <a:pt x="16379" y="11481"/>
                  </a:lnTo>
                  <a:lnTo>
                    <a:pt x="16379" y="11655"/>
                  </a:lnTo>
                  <a:lnTo>
                    <a:pt x="16319" y="11790"/>
                  </a:lnTo>
                  <a:lnTo>
                    <a:pt x="16282" y="11850"/>
                  </a:lnTo>
                  <a:lnTo>
                    <a:pt x="16282" y="11872"/>
                  </a:lnTo>
                  <a:lnTo>
                    <a:pt x="16649" y="12098"/>
                  </a:lnTo>
                  <a:lnTo>
                    <a:pt x="16687" y="12136"/>
                  </a:lnTo>
                  <a:lnTo>
                    <a:pt x="16732" y="12136"/>
                  </a:lnTo>
                  <a:lnTo>
                    <a:pt x="16823" y="12286"/>
                  </a:lnTo>
                  <a:lnTo>
                    <a:pt x="16717" y="12174"/>
                  </a:lnTo>
                  <a:lnTo>
                    <a:pt x="16710" y="12158"/>
                  </a:lnTo>
                  <a:lnTo>
                    <a:pt x="16710" y="12218"/>
                  </a:lnTo>
                  <a:lnTo>
                    <a:pt x="16739" y="12271"/>
                  </a:lnTo>
                  <a:lnTo>
                    <a:pt x="16664" y="13520"/>
                  </a:lnTo>
                  <a:lnTo>
                    <a:pt x="16642" y="13571"/>
                  </a:lnTo>
                  <a:lnTo>
                    <a:pt x="16642" y="13602"/>
                  </a:lnTo>
                  <a:lnTo>
                    <a:pt x="16432" y="13602"/>
                  </a:lnTo>
                  <a:lnTo>
                    <a:pt x="16319" y="13617"/>
                  </a:lnTo>
                  <a:lnTo>
                    <a:pt x="16251" y="13647"/>
                  </a:lnTo>
                  <a:lnTo>
                    <a:pt x="16229" y="13685"/>
                  </a:lnTo>
                  <a:lnTo>
                    <a:pt x="16251" y="13730"/>
                  </a:lnTo>
                  <a:lnTo>
                    <a:pt x="16229" y="14956"/>
                  </a:lnTo>
                  <a:lnTo>
                    <a:pt x="16191" y="14993"/>
                  </a:lnTo>
                  <a:lnTo>
                    <a:pt x="0" y="14993"/>
                  </a:lnTo>
                  <a:lnTo>
                    <a:pt x="0" y="7790"/>
                  </a:lnTo>
                  <a:lnTo>
                    <a:pt x="601" y="7865"/>
                  </a:lnTo>
                  <a:lnTo>
                    <a:pt x="722" y="7843"/>
                  </a:lnTo>
                  <a:lnTo>
                    <a:pt x="1661" y="7850"/>
                  </a:lnTo>
                  <a:lnTo>
                    <a:pt x="1848" y="7843"/>
                  </a:lnTo>
                  <a:lnTo>
                    <a:pt x="1759" y="7474"/>
                  </a:lnTo>
                  <a:lnTo>
                    <a:pt x="1676" y="7346"/>
                  </a:lnTo>
                  <a:lnTo>
                    <a:pt x="1653" y="7263"/>
                  </a:lnTo>
                  <a:lnTo>
                    <a:pt x="1706" y="6903"/>
                  </a:lnTo>
                  <a:lnTo>
                    <a:pt x="1729" y="6903"/>
                  </a:lnTo>
                  <a:lnTo>
                    <a:pt x="1916" y="6256"/>
                  </a:lnTo>
                  <a:lnTo>
                    <a:pt x="1894" y="6234"/>
                  </a:lnTo>
                  <a:lnTo>
                    <a:pt x="1879" y="5978"/>
                  </a:lnTo>
                  <a:lnTo>
                    <a:pt x="1872" y="5970"/>
                  </a:lnTo>
                  <a:lnTo>
                    <a:pt x="1563" y="6481"/>
                  </a:lnTo>
                  <a:lnTo>
                    <a:pt x="1353" y="6715"/>
                  </a:lnTo>
                  <a:lnTo>
                    <a:pt x="759" y="7218"/>
                  </a:lnTo>
                  <a:lnTo>
                    <a:pt x="669" y="7256"/>
                  </a:lnTo>
                  <a:lnTo>
                    <a:pt x="541" y="7241"/>
                  </a:lnTo>
                  <a:lnTo>
                    <a:pt x="473" y="7211"/>
                  </a:lnTo>
                  <a:lnTo>
                    <a:pt x="345" y="7022"/>
                  </a:lnTo>
                  <a:lnTo>
                    <a:pt x="308" y="6850"/>
                  </a:lnTo>
                  <a:lnTo>
                    <a:pt x="263" y="6759"/>
                  </a:lnTo>
                  <a:lnTo>
                    <a:pt x="165" y="6647"/>
                  </a:lnTo>
                  <a:lnTo>
                    <a:pt x="128" y="6504"/>
                  </a:lnTo>
                  <a:lnTo>
                    <a:pt x="188" y="6241"/>
                  </a:lnTo>
                  <a:lnTo>
                    <a:pt x="173" y="6173"/>
                  </a:lnTo>
                  <a:lnTo>
                    <a:pt x="173" y="6135"/>
                  </a:lnTo>
                  <a:lnTo>
                    <a:pt x="128" y="6091"/>
                  </a:lnTo>
                  <a:lnTo>
                    <a:pt x="82" y="5947"/>
                  </a:lnTo>
                  <a:lnTo>
                    <a:pt x="150" y="5804"/>
                  </a:lnTo>
                  <a:lnTo>
                    <a:pt x="165" y="5587"/>
                  </a:lnTo>
                  <a:lnTo>
                    <a:pt x="255" y="5489"/>
                  </a:lnTo>
                  <a:lnTo>
                    <a:pt x="173" y="5466"/>
                  </a:lnTo>
                  <a:lnTo>
                    <a:pt x="210" y="5361"/>
                  </a:lnTo>
                  <a:lnTo>
                    <a:pt x="285" y="5256"/>
                  </a:lnTo>
                  <a:lnTo>
                    <a:pt x="383" y="5195"/>
                  </a:lnTo>
                  <a:lnTo>
                    <a:pt x="503" y="5188"/>
                  </a:lnTo>
                  <a:lnTo>
                    <a:pt x="541" y="5188"/>
                  </a:lnTo>
                  <a:lnTo>
                    <a:pt x="647" y="4888"/>
                  </a:lnTo>
                  <a:lnTo>
                    <a:pt x="872" y="4467"/>
                  </a:lnTo>
                  <a:lnTo>
                    <a:pt x="932" y="4383"/>
                  </a:lnTo>
                  <a:lnTo>
                    <a:pt x="1007" y="4332"/>
                  </a:lnTo>
                  <a:lnTo>
                    <a:pt x="1247" y="3985"/>
                  </a:lnTo>
                  <a:lnTo>
                    <a:pt x="1300" y="3707"/>
                  </a:lnTo>
                  <a:lnTo>
                    <a:pt x="1367" y="3542"/>
                  </a:lnTo>
                  <a:lnTo>
                    <a:pt x="1466" y="3443"/>
                  </a:lnTo>
                  <a:lnTo>
                    <a:pt x="1458" y="3436"/>
                  </a:lnTo>
                  <a:lnTo>
                    <a:pt x="1594" y="3308"/>
                  </a:lnTo>
                  <a:lnTo>
                    <a:pt x="1609" y="3264"/>
                  </a:lnTo>
                  <a:lnTo>
                    <a:pt x="2051" y="2744"/>
                  </a:lnTo>
                  <a:lnTo>
                    <a:pt x="2210" y="2631"/>
                  </a:lnTo>
                  <a:lnTo>
                    <a:pt x="2420" y="2519"/>
                  </a:lnTo>
                  <a:lnTo>
                    <a:pt x="3556" y="2286"/>
                  </a:lnTo>
                  <a:lnTo>
                    <a:pt x="3563" y="2234"/>
                  </a:lnTo>
                  <a:lnTo>
                    <a:pt x="3585" y="2263"/>
                  </a:lnTo>
                  <a:lnTo>
                    <a:pt x="3668" y="2241"/>
                  </a:lnTo>
                  <a:lnTo>
                    <a:pt x="3796" y="2121"/>
                  </a:lnTo>
                  <a:lnTo>
                    <a:pt x="3796" y="2060"/>
                  </a:lnTo>
                  <a:lnTo>
                    <a:pt x="3841" y="2068"/>
                  </a:lnTo>
                  <a:lnTo>
                    <a:pt x="3863" y="2038"/>
                  </a:lnTo>
                  <a:lnTo>
                    <a:pt x="3871" y="1993"/>
                  </a:lnTo>
                  <a:lnTo>
                    <a:pt x="3871" y="1955"/>
                  </a:lnTo>
                  <a:lnTo>
                    <a:pt x="3841" y="1925"/>
                  </a:lnTo>
                  <a:lnTo>
                    <a:pt x="3841" y="1865"/>
                  </a:lnTo>
                  <a:lnTo>
                    <a:pt x="3818" y="1828"/>
                  </a:lnTo>
                  <a:lnTo>
                    <a:pt x="3773" y="1828"/>
                  </a:lnTo>
                  <a:lnTo>
                    <a:pt x="3682" y="1707"/>
                  </a:lnTo>
                  <a:lnTo>
                    <a:pt x="3682" y="1669"/>
                  </a:lnTo>
                  <a:lnTo>
                    <a:pt x="3578" y="1541"/>
                  </a:lnTo>
                  <a:lnTo>
                    <a:pt x="3600" y="1361"/>
                  </a:lnTo>
                  <a:lnTo>
                    <a:pt x="3691" y="1210"/>
                  </a:lnTo>
                  <a:lnTo>
                    <a:pt x="3713" y="1007"/>
                  </a:lnTo>
                  <a:lnTo>
                    <a:pt x="3750" y="940"/>
                  </a:lnTo>
                  <a:lnTo>
                    <a:pt x="3953" y="685"/>
                  </a:lnTo>
                  <a:lnTo>
                    <a:pt x="4021" y="639"/>
                  </a:lnTo>
                  <a:lnTo>
                    <a:pt x="4134" y="625"/>
                  </a:lnTo>
                  <a:lnTo>
                    <a:pt x="4149" y="617"/>
                  </a:lnTo>
                  <a:lnTo>
                    <a:pt x="4149" y="594"/>
                  </a:lnTo>
                  <a:lnTo>
                    <a:pt x="4216" y="557"/>
                  </a:lnTo>
                  <a:lnTo>
                    <a:pt x="4540" y="316"/>
                  </a:lnTo>
                  <a:lnTo>
                    <a:pt x="4765" y="226"/>
                  </a:lnTo>
                  <a:lnTo>
                    <a:pt x="4916" y="188"/>
                  </a:lnTo>
                  <a:lnTo>
                    <a:pt x="5479" y="248"/>
                  </a:lnTo>
                  <a:lnTo>
                    <a:pt x="5682" y="316"/>
                  </a:lnTo>
                  <a:lnTo>
                    <a:pt x="5938" y="511"/>
                  </a:lnTo>
                  <a:lnTo>
                    <a:pt x="5983" y="579"/>
                  </a:lnTo>
                  <a:lnTo>
                    <a:pt x="6028" y="812"/>
                  </a:lnTo>
                  <a:lnTo>
                    <a:pt x="6028" y="903"/>
                  </a:lnTo>
                  <a:lnTo>
                    <a:pt x="6134" y="1098"/>
                  </a:lnTo>
                  <a:lnTo>
                    <a:pt x="6178" y="1158"/>
                  </a:lnTo>
                  <a:lnTo>
                    <a:pt x="6209" y="1271"/>
                  </a:lnTo>
                  <a:lnTo>
                    <a:pt x="6156" y="1384"/>
                  </a:lnTo>
                  <a:lnTo>
                    <a:pt x="6035" y="1489"/>
                  </a:lnTo>
                  <a:lnTo>
                    <a:pt x="6050" y="1497"/>
                  </a:lnTo>
                  <a:lnTo>
                    <a:pt x="6006" y="1541"/>
                  </a:lnTo>
                  <a:lnTo>
                    <a:pt x="5991" y="1819"/>
                  </a:lnTo>
                  <a:lnTo>
                    <a:pt x="5833" y="2263"/>
                  </a:lnTo>
                  <a:lnTo>
                    <a:pt x="5796" y="2504"/>
                  </a:lnTo>
                  <a:lnTo>
                    <a:pt x="5788" y="2519"/>
                  </a:lnTo>
                  <a:lnTo>
                    <a:pt x="5810" y="2541"/>
                  </a:lnTo>
                  <a:lnTo>
                    <a:pt x="6050" y="2587"/>
                  </a:lnTo>
                  <a:lnTo>
                    <a:pt x="6516" y="2783"/>
                  </a:lnTo>
                  <a:lnTo>
                    <a:pt x="6840" y="3068"/>
                  </a:lnTo>
                  <a:lnTo>
                    <a:pt x="6990" y="3286"/>
                  </a:lnTo>
                  <a:lnTo>
                    <a:pt x="7118" y="3549"/>
                  </a:lnTo>
                  <a:lnTo>
                    <a:pt x="7216" y="3873"/>
                  </a:lnTo>
                  <a:lnTo>
                    <a:pt x="7359" y="4180"/>
                  </a:lnTo>
                  <a:lnTo>
                    <a:pt x="7885" y="5008"/>
                  </a:lnTo>
                  <a:lnTo>
                    <a:pt x="8035" y="5384"/>
                  </a:lnTo>
                  <a:lnTo>
                    <a:pt x="8147" y="5534"/>
                  </a:lnTo>
                  <a:lnTo>
                    <a:pt x="8178" y="5601"/>
                  </a:lnTo>
                  <a:lnTo>
                    <a:pt x="8215" y="5632"/>
                  </a:lnTo>
                  <a:lnTo>
                    <a:pt x="8350" y="5557"/>
                  </a:lnTo>
                  <a:lnTo>
                    <a:pt x="8449" y="5541"/>
                  </a:lnTo>
                  <a:lnTo>
                    <a:pt x="8486" y="5541"/>
                  </a:lnTo>
                  <a:lnTo>
                    <a:pt x="8509" y="5497"/>
                  </a:lnTo>
                  <a:lnTo>
                    <a:pt x="8471" y="5323"/>
                  </a:lnTo>
                  <a:lnTo>
                    <a:pt x="8441" y="5248"/>
                  </a:lnTo>
                  <a:lnTo>
                    <a:pt x="8427" y="4902"/>
                  </a:lnTo>
                  <a:lnTo>
                    <a:pt x="8403" y="4820"/>
                  </a:lnTo>
                  <a:lnTo>
                    <a:pt x="8411" y="4639"/>
                  </a:lnTo>
                  <a:lnTo>
                    <a:pt x="8449" y="4489"/>
                  </a:lnTo>
                  <a:lnTo>
                    <a:pt x="8449" y="4383"/>
                  </a:lnTo>
                  <a:lnTo>
                    <a:pt x="8411" y="4293"/>
                  </a:lnTo>
                  <a:lnTo>
                    <a:pt x="8427" y="3940"/>
                  </a:lnTo>
                  <a:lnTo>
                    <a:pt x="8494" y="3730"/>
                  </a:lnTo>
                  <a:lnTo>
                    <a:pt x="8509" y="3723"/>
                  </a:lnTo>
                  <a:lnTo>
                    <a:pt x="8441" y="3587"/>
                  </a:lnTo>
                  <a:lnTo>
                    <a:pt x="8427" y="3511"/>
                  </a:lnTo>
                  <a:lnTo>
                    <a:pt x="8464" y="3489"/>
                  </a:lnTo>
                  <a:lnTo>
                    <a:pt x="8389" y="3353"/>
                  </a:lnTo>
                  <a:lnTo>
                    <a:pt x="8374" y="3128"/>
                  </a:lnTo>
                  <a:lnTo>
                    <a:pt x="8389" y="3083"/>
                  </a:lnTo>
                  <a:lnTo>
                    <a:pt x="8389" y="2850"/>
                  </a:lnTo>
                  <a:lnTo>
                    <a:pt x="8374" y="2790"/>
                  </a:lnTo>
                  <a:lnTo>
                    <a:pt x="8343" y="2843"/>
                  </a:lnTo>
                  <a:lnTo>
                    <a:pt x="8343" y="2940"/>
                  </a:lnTo>
                  <a:lnTo>
                    <a:pt x="8328" y="2955"/>
                  </a:lnTo>
                  <a:lnTo>
                    <a:pt x="8306" y="2955"/>
                  </a:lnTo>
                  <a:lnTo>
                    <a:pt x="8283" y="2669"/>
                  </a:lnTo>
                  <a:lnTo>
                    <a:pt x="8299" y="2587"/>
                  </a:lnTo>
                  <a:lnTo>
                    <a:pt x="8283" y="2572"/>
                  </a:lnTo>
                  <a:lnTo>
                    <a:pt x="8208" y="2631"/>
                  </a:lnTo>
                  <a:lnTo>
                    <a:pt x="8088" y="2805"/>
                  </a:lnTo>
                  <a:lnTo>
                    <a:pt x="8080" y="2812"/>
                  </a:lnTo>
                  <a:lnTo>
                    <a:pt x="8043" y="2812"/>
                  </a:lnTo>
                  <a:lnTo>
                    <a:pt x="8043" y="2722"/>
                  </a:lnTo>
                  <a:lnTo>
                    <a:pt x="8110" y="2549"/>
                  </a:lnTo>
                  <a:lnTo>
                    <a:pt x="8171" y="2474"/>
                  </a:lnTo>
                  <a:lnTo>
                    <a:pt x="8171" y="2437"/>
                  </a:lnTo>
                  <a:lnTo>
                    <a:pt x="8403" y="2241"/>
                  </a:lnTo>
                  <a:lnTo>
                    <a:pt x="8516" y="2060"/>
                  </a:lnTo>
                  <a:lnTo>
                    <a:pt x="8553" y="1971"/>
                  </a:lnTo>
                  <a:lnTo>
                    <a:pt x="8667" y="1850"/>
                  </a:lnTo>
                  <a:lnTo>
                    <a:pt x="8862" y="1752"/>
                  </a:lnTo>
                  <a:lnTo>
                    <a:pt x="9103" y="1602"/>
                  </a:lnTo>
                  <a:lnTo>
                    <a:pt x="9147" y="1602"/>
                  </a:lnTo>
                  <a:lnTo>
                    <a:pt x="9456" y="1489"/>
                  </a:lnTo>
                  <a:lnTo>
                    <a:pt x="9742" y="1474"/>
                  </a:lnTo>
                  <a:lnTo>
                    <a:pt x="9855" y="1422"/>
                  </a:lnTo>
                  <a:lnTo>
                    <a:pt x="10020" y="1422"/>
                  </a:lnTo>
                  <a:lnTo>
                    <a:pt x="10193" y="1474"/>
                  </a:lnTo>
                  <a:lnTo>
                    <a:pt x="10283" y="1474"/>
                  </a:lnTo>
                  <a:lnTo>
                    <a:pt x="10508" y="1587"/>
                  </a:lnTo>
                  <a:lnTo>
                    <a:pt x="10614" y="1729"/>
                  </a:lnTo>
                  <a:lnTo>
                    <a:pt x="10651" y="1729"/>
                  </a:lnTo>
                  <a:lnTo>
                    <a:pt x="10831" y="1880"/>
                  </a:lnTo>
                  <a:lnTo>
                    <a:pt x="10877" y="1850"/>
                  </a:lnTo>
                  <a:lnTo>
                    <a:pt x="11072" y="1910"/>
                  </a:lnTo>
                  <a:lnTo>
                    <a:pt x="11184" y="2068"/>
                  </a:lnTo>
                  <a:lnTo>
                    <a:pt x="11245" y="2234"/>
                  </a:lnTo>
                  <a:lnTo>
                    <a:pt x="11252" y="2301"/>
                  </a:lnTo>
                  <a:lnTo>
                    <a:pt x="11380" y="2572"/>
                  </a:lnTo>
                  <a:lnTo>
                    <a:pt x="11448" y="2655"/>
                  </a:lnTo>
                  <a:lnTo>
                    <a:pt x="11486" y="2812"/>
                  </a:lnTo>
                  <a:lnTo>
                    <a:pt x="11493" y="3136"/>
                  </a:lnTo>
                  <a:lnTo>
                    <a:pt x="11576" y="3414"/>
                  </a:lnTo>
                  <a:lnTo>
                    <a:pt x="11395" y="4429"/>
                  </a:lnTo>
                  <a:lnTo>
                    <a:pt x="11380" y="4444"/>
                  </a:lnTo>
                  <a:lnTo>
                    <a:pt x="11425" y="4444"/>
                  </a:lnTo>
                  <a:lnTo>
                    <a:pt x="11576" y="4293"/>
                  </a:lnTo>
                  <a:lnTo>
                    <a:pt x="11614" y="4226"/>
                  </a:lnTo>
                  <a:lnTo>
                    <a:pt x="11726" y="4136"/>
                  </a:lnTo>
                  <a:lnTo>
                    <a:pt x="11817" y="4098"/>
                  </a:lnTo>
                  <a:lnTo>
                    <a:pt x="11839" y="4068"/>
                  </a:lnTo>
                  <a:lnTo>
                    <a:pt x="11906" y="4045"/>
                  </a:lnTo>
                  <a:lnTo>
                    <a:pt x="11967" y="4045"/>
                  </a:lnTo>
                  <a:lnTo>
                    <a:pt x="12215" y="3963"/>
                  </a:lnTo>
                  <a:lnTo>
                    <a:pt x="12237" y="3940"/>
                  </a:lnTo>
                  <a:lnTo>
                    <a:pt x="12380" y="3948"/>
                  </a:lnTo>
                  <a:lnTo>
                    <a:pt x="12448" y="3917"/>
                  </a:lnTo>
                  <a:lnTo>
                    <a:pt x="12598" y="3880"/>
                  </a:lnTo>
                  <a:lnTo>
                    <a:pt x="12651" y="3849"/>
                  </a:lnTo>
                  <a:lnTo>
                    <a:pt x="12651" y="3812"/>
                  </a:lnTo>
                  <a:lnTo>
                    <a:pt x="12718" y="3849"/>
                  </a:lnTo>
                  <a:lnTo>
                    <a:pt x="12756" y="3835"/>
                  </a:lnTo>
                  <a:lnTo>
                    <a:pt x="12778" y="3835"/>
                  </a:lnTo>
                  <a:lnTo>
                    <a:pt x="12778" y="3677"/>
                  </a:lnTo>
                  <a:lnTo>
                    <a:pt x="12756" y="3655"/>
                  </a:lnTo>
                  <a:lnTo>
                    <a:pt x="12583" y="3632"/>
                  </a:lnTo>
                  <a:lnTo>
                    <a:pt x="12508" y="3564"/>
                  </a:lnTo>
                  <a:lnTo>
                    <a:pt x="12493" y="3467"/>
                  </a:lnTo>
                  <a:lnTo>
                    <a:pt x="12365" y="3128"/>
                  </a:lnTo>
                  <a:lnTo>
                    <a:pt x="12320" y="3090"/>
                  </a:lnTo>
                  <a:lnTo>
                    <a:pt x="12290" y="3053"/>
                  </a:lnTo>
                  <a:lnTo>
                    <a:pt x="12290" y="2962"/>
                  </a:lnTo>
                  <a:lnTo>
                    <a:pt x="12267" y="2918"/>
                  </a:lnTo>
                  <a:lnTo>
                    <a:pt x="12237" y="2918"/>
                  </a:lnTo>
                  <a:lnTo>
                    <a:pt x="12207" y="2872"/>
                  </a:lnTo>
                  <a:lnTo>
                    <a:pt x="12207" y="2759"/>
                  </a:lnTo>
                  <a:lnTo>
                    <a:pt x="12192" y="2692"/>
                  </a:lnTo>
                  <a:lnTo>
                    <a:pt x="12117" y="2677"/>
                  </a:lnTo>
                  <a:lnTo>
                    <a:pt x="12095" y="2677"/>
                  </a:lnTo>
                  <a:lnTo>
                    <a:pt x="12071" y="2602"/>
                  </a:lnTo>
                  <a:lnTo>
                    <a:pt x="12117" y="2038"/>
                  </a:lnTo>
                  <a:lnTo>
                    <a:pt x="12147" y="2000"/>
                  </a:lnTo>
                  <a:lnTo>
                    <a:pt x="12147" y="1978"/>
                  </a:lnTo>
                  <a:lnTo>
                    <a:pt x="12071" y="1932"/>
                  </a:lnTo>
                  <a:lnTo>
                    <a:pt x="12027" y="1819"/>
                  </a:lnTo>
                  <a:lnTo>
                    <a:pt x="12027" y="1752"/>
                  </a:lnTo>
                  <a:lnTo>
                    <a:pt x="11967" y="1669"/>
                  </a:lnTo>
                  <a:lnTo>
                    <a:pt x="12027" y="1406"/>
                  </a:lnTo>
                  <a:lnTo>
                    <a:pt x="12034" y="1398"/>
                  </a:lnTo>
                  <a:lnTo>
                    <a:pt x="11996" y="1338"/>
                  </a:lnTo>
                  <a:lnTo>
                    <a:pt x="11952" y="1294"/>
                  </a:lnTo>
                  <a:lnTo>
                    <a:pt x="11877" y="1369"/>
                  </a:lnTo>
                  <a:lnTo>
                    <a:pt x="11817" y="1512"/>
                  </a:lnTo>
                  <a:lnTo>
                    <a:pt x="11809" y="1579"/>
                  </a:lnTo>
                  <a:lnTo>
                    <a:pt x="11771" y="1587"/>
                  </a:lnTo>
                  <a:lnTo>
                    <a:pt x="11786" y="1451"/>
                  </a:lnTo>
                  <a:lnTo>
                    <a:pt x="11906" y="1166"/>
                  </a:lnTo>
                  <a:lnTo>
                    <a:pt x="11899" y="1158"/>
                  </a:lnTo>
                  <a:lnTo>
                    <a:pt x="11711" y="1301"/>
                  </a:lnTo>
                  <a:lnTo>
                    <a:pt x="11703" y="1301"/>
                  </a:lnTo>
                  <a:lnTo>
                    <a:pt x="11703" y="1234"/>
                  </a:lnTo>
                  <a:lnTo>
                    <a:pt x="12170" y="549"/>
                  </a:lnTo>
                  <a:lnTo>
                    <a:pt x="12387" y="354"/>
                  </a:lnTo>
                  <a:lnTo>
                    <a:pt x="12815" y="113"/>
                  </a:lnTo>
                  <a:lnTo>
                    <a:pt x="13214" y="0"/>
                  </a:lnTo>
                  <a:lnTo>
                    <a:pt x="13537" y="8"/>
                  </a:lnTo>
                  <a:lnTo>
                    <a:pt x="13786" y="76"/>
                  </a:lnTo>
                  <a:close/>
                </a:path>
              </a:pathLst>
            </a:custGeom>
            <a:solidFill>
              <a:srgbClr val="1F1A17"/>
            </a:solidFill>
            <a:ln w="9525">
              <a:noFill/>
              <a:round/>
              <a:headEnd/>
              <a:tailEnd/>
            </a:ln>
          </p:spPr>
          <p:txBody>
            <a:bodyPr>
              <a:prstTxWarp prst="textNoShape">
                <a:avLst/>
              </a:prstTxWarp>
            </a:bodyPr>
            <a:lstStyle/>
            <a:p>
              <a:endParaRPr lang="en-US"/>
            </a:p>
          </p:txBody>
        </p:sp>
        <p:sp>
          <p:nvSpPr>
            <p:cNvPr id="47118" name="Freeform 296"/>
            <p:cNvSpPr>
              <a:spLocks noChangeAspect="1"/>
            </p:cNvSpPr>
            <p:nvPr/>
          </p:nvSpPr>
          <p:spPr bwMode="auto">
            <a:xfrm>
              <a:off x="1327" y="2731"/>
              <a:ext cx="161" cy="159"/>
            </a:xfrm>
            <a:custGeom>
              <a:avLst/>
              <a:gdLst>
                <a:gd name="T0" fmla="*/ 1954 w 2097"/>
                <a:gd name="T1" fmla="*/ 98 h 2076"/>
                <a:gd name="T2" fmla="*/ 2075 w 2097"/>
                <a:gd name="T3" fmla="*/ 241 h 2076"/>
                <a:gd name="T4" fmla="*/ 2097 w 2097"/>
                <a:gd name="T5" fmla="*/ 286 h 2076"/>
                <a:gd name="T6" fmla="*/ 2097 w 2097"/>
                <a:gd name="T7" fmla="*/ 414 h 2076"/>
                <a:gd name="T8" fmla="*/ 1909 w 2097"/>
                <a:gd name="T9" fmla="*/ 722 h 2076"/>
                <a:gd name="T10" fmla="*/ 1714 w 2097"/>
                <a:gd name="T11" fmla="*/ 940 h 2076"/>
                <a:gd name="T12" fmla="*/ 1601 w 2097"/>
                <a:gd name="T13" fmla="*/ 1030 h 2076"/>
                <a:gd name="T14" fmla="*/ 1270 w 2097"/>
                <a:gd name="T15" fmla="*/ 1136 h 2076"/>
                <a:gd name="T16" fmla="*/ 1135 w 2097"/>
                <a:gd name="T17" fmla="*/ 1136 h 2076"/>
                <a:gd name="T18" fmla="*/ 1135 w 2097"/>
                <a:gd name="T19" fmla="*/ 1083 h 2076"/>
                <a:gd name="T20" fmla="*/ 1105 w 2097"/>
                <a:gd name="T21" fmla="*/ 1061 h 2076"/>
                <a:gd name="T22" fmla="*/ 1082 w 2097"/>
                <a:gd name="T23" fmla="*/ 1061 h 2076"/>
                <a:gd name="T24" fmla="*/ 1060 w 2097"/>
                <a:gd name="T25" fmla="*/ 1083 h 2076"/>
                <a:gd name="T26" fmla="*/ 1120 w 2097"/>
                <a:gd name="T27" fmla="*/ 1316 h 2076"/>
                <a:gd name="T28" fmla="*/ 1142 w 2097"/>
                <a:gd name="T29" fmla="*/ 1339 h 2076"/>
                <a:gd name="T30" fmla="*/ 1142 w 2097"/>
                <a:gd name="T31" fmla="*/ 1399 h 2076"/>
                <a:gd name="T32" fmla="*/ 1164 w 2097"/>
                <a:gd name="T33" fmla="*/ 1421 h 2076"/>
                <a:gd name="T34" fmla="*/ 1202 w 2097"/>
                <a:gd name="T35" fmla="*/ 1602 h 2076"/>
                <a:gd name="T36" fmla="*/ 1225 w 2097"/>
                <a:gd name="T37" fmla="*/ 2045 h 2076"/>
                <a:gd name="T38" fmla="*/ 1210 w 2097"/>
                <a:gd name="T39" fmla="*/ 2076 h 2076"/>
                <a:gd name="T40" fmla="*/ 1202 w 2097"/>
                <a:gd name="T41" fmla="*/ 1887 h 2076"/>
                <a:gd name="T42" fmla="*/ 1029 w 2097"/>
                <a:gd name="T43" fmla="*/ 1384 h 2076"/>
                <a:gd name="T44" fmla="*/ 857 w 2097"/>
                <a:gd name="T45" fmla="*/ 1075 h 2076"/>
                <a:gd name="T46" fmla="*/ 797 w 2097"/>
                <a:gd name="T47" fmla="*/ 1008 h 2076"/>
                <a:gd name="T48" fmla="*/ 774 w 2097"/>
                <a:gd name="T49" fmla="*/ 1008 h 2076"/>
                <a:gd name="T50" fmla="*/ 774 w 2097"/>
                <a:gd name="T51" fmla="*/ 1377 h 2076"/>
                <a:gd name="T52" fmla="*/ 744 w 2097"/>
                <a:gd name="T53" fmla="*/ 1301 h 2076"/>
                <a:gd name="T54" fmla="*/ 744 w 2097"/>
                <a:gd name="T55" fmla="*/ 1271 h 2076"/>
                <a:gd name="T56" fmla="*/ 751 w 2097"/>
                <a:gd name="T57" fmla="*/ 1271 h 2076"/>
                <a:gd name="T58" fmla="*/ 751 w 2097"/>
                <a:gd name="T59" fmla="*/ 1189 h 2076"/>
                <a:gd name="T60" fmla="*/ 556 w 2097"/>
                <a:gd name="T61" fmla="*/ 925 h 2076"/>
                <a:gd name="T62" fmla="*/ 533 w 2097"/>
                <a:gd name="T63" fmla="*/ 925 h 2076"/>
                <a:gd name="T64" fmla="*/ 511 w 2097"/>
                <a:gd name="T65" fmla="*/ 947 h 2076"/>
                <a:gd name="T66" fmla="*/ 571 w 2097"/>
                <a:gd name="T67" fmla="*/ 1061 h 2076"/>
                <a:gd name="T68" fmla="*/ 466 w 2097"/>
                <a:gd name="T69" fmla="*/ 1113 h 2076"/>
                <a:gd name="T70" fmla="*/ 376 w 2097"/>
                <a:gd name="T71" fmla="*/ 1075 h 2076"/>
                <a:gd name="T72" fmla="*/ 420 w 2097"/>
                <a:gd name="T73" fmla="*/ 1008 h 2076"/>
                <a:gd name="T74" fmla="*/ 398 w 2097"/>
                <a:gd name="T75" fmla="*/ 986 h 2076"/>
                <a:gd name="T76" fmla="*/ 241 w 2097"/>
                <a:gd name="T77" fmla="*/ 1030 h 2076"/>
                <a:gd name="T78" fmla="*/ 158 w 2097"/>
                <a:gd name="T79" fmla="*/ 1083 h 2076"/>
                <a:gd name="T80" fmla="*/ 195 w 2097"/>
                <a:gd name="T81" fmla="*/ 1015 h 2076"/>
                <a:gd name="T82" fmla="*/ 203 w 2097"/>
                <a:gd name="T83" fmla="*/ 1008 h 2076"/>
                <a:gd name="T84" fmla="*/ 173 w 2097"/>
                <a:gd name="T85" fmla="*/ 971 h 2076"/>
                <a:gd name="T86" fmla="*/ 30 w 2097"/>
                <a:gd name="T87" fmla="*/ 1038 h 2076"/>
                <a:gd name="T88" fmla="*/ 0 w 2097"/>
                <a:gd name="T89" fmla="*/ 1075 h 2076"/>
                <a:gd name="T90" fmla="*/ 90 w 2097"/>
                <a:gd name="T91" fmla="*/ 918 h 2076"/>
                <a:gd name="T92" fmla="*/ 203 w 2097"/>
                <a:gd name="T93" fmla="*/ 775 h 2076"/>
                <a:gd name="T94" fmla="*/ 241 w 2097"/>
                <a:gd name="T95" fmla="*/ 699 h 2076"/>
                <a:gd name="T96" fmla="*/ 458 w 2097"/>
                <a:gd name="T97" fmla="*/ 437 h 2076"/>
                <a:gd name="T98" fmla="*/ 947 w 2097"/>
                <a:gd name="T99" fmla="*/ 121 h 2076"/>
                <a:gd name="T100" fmla="*/ 1405 w 2097"/>
                <a:gd name="T101" fmla="*/ 0 h 2076"/>
                <a:gd name="T102" fmla="*/ 1751 w 2097"/>
                <a:gd name="T103" fmla="*/ 22 h 2076"/>
                <a:gd name="T104" fmla="*/ 1954 w 2097"/>
                <a:gd name="T105" fmla="*/ 98 h 207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097"/>
                <a:gd name="T160" fmla="*/ 0 h 2076"/>
                <a:gd name="T161" fmla="*/ 2097 w 2097"/>
                <a:gd name="T162" fmla="*/ 2076 h 207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097" h="2076">
                  <a:moveTo>
                    <a:pt x="1954" y="98"/>
                  </a:moveTo>
                  <a:lnTo>
                    <a:pt x="2075" y="241"/>
                  </a:lnTo>
                  <a:lnTo>
                    <a:pt x="2097" y="286"/>
                  </a:lnTo>
                  <a:lnTo>
                    <a:pt x="2097" y="414"/>
                  </a:lnTo>
                  <a:lnTo>
                    <a:pt x="1909" y="722"/>
                  </a:lnTo>
                  <a:lnTo>
                    <a:pt x="1714" y="940"/>
                  </a:lnTo>
                  <a:lnTo>
                    <a:pt x="1601" y="1030"/>
                  </a:lnTo>
                  <a:lnTo>
                    <a:pt x="1270" y="1136"/>
                  </a:lnTo>
                  <a:lnTo>
                    <a:pt x="1135" y="1136"/>
                  </a:lnTo>
                  <a:lnTo>
                    <a:pt x="1135" y="1083"/>
                  </a:lnTo>
                  <a:lnTo>
                    <a:pt x="1105" y="1061"/>
                  </a:lnTo>
                  <a:lnTo>
                    <a:pt x="1082" y="1061"/>
                  </a:lnTo>
                  <a:lnTo>
                    <a:pt x="1060" y="1083"/>
                  </a:lnTo>
                  <a:lnTo>
                    <a:pt x="1120" y="1316"/>
                  </a:lnTo>
                  <a:lnTo>
                    <a:pt x="1142" y="1339"/>
                  </a:lnTo>
                  <a:lnTo>
                    <a:pt x="1142" y="1399"/>
                  </a:lnTo>
                  <a:lnTo>
                    <a:pt x="1164" y="1421"/>
                  </a:lnTo>
                  <a:lnTo>
                    <a:pt x="1202" y="1602"/>
                  </a:lnTo>
                  <a:lnTo>
                    <a:pt x="1225" y="2045"/>
                  </a:lnTo>
                  <a:lnTo>
                    <a:pt x="1210" y="2076"/>
                  </a:lnTo>
                  <a:lnTo>
                    <a:pt x="1202" y="1887"/>
                  </a:lnTo>
                  <a:lnTo>
                    <a:pt x="1029" y="1384"/>
                  </a:lnTo>
                  <a:lnTo>
                    <a:pt x="857" y="1075"/>
                  </a:lnTo>
                  <a:lnTo>
                    <a:pt x="797" y="1008"/>
                  </a:lnTo>
                  <a:lnTo>
                    <a:pt x="774" y="1008"/>
                  </a:lnTo>
                  <a:lnTo>
                    <a:pt x="774" y="1377"/>
                  </a:lnTo>
                  <a:lnTo>
                    <a:pt x="744" y="1301"/>
                  </a:lnTo>
                  <a:lnTo>
                    <a:pt x="744" y="1271"/>
                  </a:lnTo>
                  <a:lnTo>
                    <a:pt x="751" y="1271"/>
                  </a:lnTo>
                  <a:lnTo>
                    <a:pt x="751" y="1189"/>
                  </a:lnTo>
                  <a:lnTo>
                    <a:pt x="556" y="925"/>
                  </a:lnTo>
                  <a:lnTo>
                    <a:pt x="533" y="925"/>
                  </a:lnTo>
                  <a:lnTo>
                    <a:pt x="511" y="947"/>
                  </a:lnTo>
                  <a:lnTo>
                    <a:pt x="571" y="1061"/>
                  </a:lnTo>
                  <a:lnTo>
                    <a:pt x="466" y="1113"/>
                  </a:lnTo>
                  <a:lnTo>
                    <a:pt x="376" y="1075"/>
                  </a:lnTo>
                  <a:lnTo>
                    <a:pt x="420" y="1008"/>
                  </a:lnTo>
                  <a:lnTo>
                    <a:pt x="398" y="986"/>
                  </a:lnTo>
                  <a:lnTo>
                    <a:pt x="241" y="1030"/>
                  </a:lnTo>
                  <a:lnTo>
                    <a:pt x="158" y="1083"/>
                  </a:lnTo>
                  <a:lnTo>
                    <a:pt x="195" y="1015"/>
                  </a:lnTo>
                  <a:lnTo>
                    <a:pt x="203" y="1008"/>
                  </a:lnTo>
                  <a:lnTo>
                    <a:pt x="173" y="971"/>
                  </a:lnTo>
                  <a:lnTo>
                    <a:pt x="30" y="1038"/>
                  </a:lnTo>
                  <a:lnTo>
                    <a:pt x="0" y="1075"/>
                  </a:lnTo>
                  <a:lnTo>
                    <a:pt x="90" y="918"/>
                  </a:lnTo>
                  <a:lnTo>
                    <a:pt x="203" y="775"/>
                  </a:lnTo>
                  <a:lnTo>
                    <a:pt x="241" y="699"/>
                  </a:lnTo>
                  <a:lnTo>
                    <a:pt x="458" y="437"/>
                  </a:lnTo>
                  <a:lnTo>
                    <a:pt x="947" y="121"/>
                  </a:lnTo>
                  <a:lnTo>
                    <a:pt x="1405" y="0"/>
                  </a:lnTo>
                  <a:lnTo>
                    <a:pt x="1751" y="22"/>
                  </a:lnTo>
                  <a:lnTo>
                    <a:pt x="1954" y="98"/>
                  </a:lnTo>
                  <a:close/>
                </a:path>
              </a:pathLst>
            </a:custGeom>
            <a:solidFill>
              <a:srgbClr val="605E5D"/>
            </a:solidFill>
            <a:ln w="9525">
              <a:noFill/>
              <a:round/>
              <a:headEnd/>
              <a:tailEnd/>
            </a:ln>
          </p:spPr>
          <p:txBody>
            <a:bodyPr>
              <a:prstTxWarp prst="textNoShape">
                <a:avLst/>
              </a:prstTxWarp>
            </a:bodyPr>
            <a:lstStyle/>
            <a:p>
              <a:endParaRPr lang="en-US"/>
            </a:p>
          </p:txBody>
        </p:sp>
        <p:sp>
          <p:nvSpPr>
            <p:cNvPr id="47119" name="Freeform 297"/>
            <p:cNvSpPr>
              <a:spLocks noChangeAspect="1"/>
            </p:cNvSpPr>
            <p:nvPr/>
          </p:nvSpPr>
          <p:spPr bwMode="auto">
            <a:xfrm>
              <a:off x="690" y="2746"/>
              <a:ext cx="199" cy="302"/>
            </a:xfrm>
            <a:custGeom>
              <a:avLst/>
              <a:gdLst>
                <a:gd name="T0" fmla="*/ 2104 w 2578"/>
                <a:gd name="T1" fmla="*/ 135 h 3925"/>
                <a:gd name="T2" fmla="*/ 2390 w 2578"/>
                <a:gd name="T3" fmla="*/ 481 h 3925"/>
                <a:gd name="T4" fmla="*/ 2269 w 2578"/>
                <a:gd name="T5" fmla="*/ 834 h 3925"/>
                <a:gd name="T6" fmla="*/ 2293 w 2578"/>
                <a:gd name="T7" fmla="*/ 879 h 3925"/>
                <a:gd name="T8" fmla="*/ 2488 w 2578"/>
                <a:gd name="T9" fmla="*/ 887 h 3925"/>
                <a:gd name="T10" fmla="*/ 2563 w 2578"/>
                <a:gd name="T11" fmla="*/ 940 h 3925"/>
                <a:gd name="T12" fmla="*/ 2300 w 2578"/>
                <a:gd name="T13" fmla="*/ 887 h 3925"/>
                <a:gd name="T14" fmla="*/ 2255 w 2578"/>
                <a:gd name="T15" fmla="*/ 865 h 3925"/>
                <a:gd name="T16" fmla="*/ 2337 w 2578"/>
                <a:gd name="T17" fmla="*/ 969 h 3925"/>
                <a:gd name="T18" fmla="*/ 2556 w 2578"/>
                <a:gd name="T19" fmla="*/ 1007 h 3925"/>
                <a:gd name="T20" fmla="*/ 2563 w 2578"/>
                <a:gd name="T21" fmla="*/ 1053 h 3925"/>
                <a:gd name="T22" fmla="*/ 2556 w 2578"/>
                <a:gd name="T23" fmla="*/ 1097 h 3925"/>
                <a:gd name="T24" fmla="*/ 2390 w 2578"/>
                <a:gd name="T25" fmla="*/ 1082 h 3925"/>
                <a:gd name="T26" fmla="*/ 2232 w 2578"/>
                <a:gd name="T27" fmla="*/ 1105 h 3925"/>
                <a:gd name="T28" fmla="*/ 2278 w 2578"/>
                <a:gd name="T29" fmla="*/ 1165 h 3925"/>
                <a:gd name="T30" fmla="*/ 2360 w 2578"/>
                <a:gd name="T31" fmla="*/ 1271 h 3925"/>
                <a:gd name="T32" fmla="*/ 2345 w 2578"/>
                <a:gd name="T33" fmla="*/ 1646 h 3925"/>
                <a:gd name="T34" fmla="*/ 2210 w 2578"/>
                <a:gd name="T35" fmla="*/ 2083 h 3925"/>
                <a:gd name="T36" fmla="*/ 2165 w 2578"/>
                <a:gd name="T37" fmla="*/ 2278 h 3925"/>
                <a:gd name="T38" fmla="*/ 1706 w 2578"/>
                <a:gd name="T39" fmla="*/ 2451 h 3925"/>
                <a:gd name="T40" fmla="*/ 1488 w 2578"/>
                <a:gd name="T41" fmla="*/ 2745 h 3925"/>
                <a:gd name="T42" fmla="*/ 1398 w 2578"/>
                <a:gd name="T43" fmla="*/ 2872 h 3925"/>
                <a:gd name="T44" fmla="*/ 1548 w 2578"/>
                <a:gd name="T45" fmla="*/ 2745 h 3925"/>
                <a:gd name="T46" fmla="*/ 1691 w 2578"/>
                <a:gd name="T47" fmla="*/ 2542 h 3925"/>
                <a:gd name="T48" fmla="*/ 1556 w 2578"/>
                <a:gd name="T49" fmla="*/ 2887 h 3925"/>
                <a:gd name="T50" fmla="*/ 1015 w 2578"/>
                <a:gd name="T51" fmla="*/ 3879 h 3925"/>
                <a:gd name="T52" fmla="*/ 947 w 2578"/>
                <a:gd name="T53" fmla="*/ 3789 h 3925"/>
                <a:gd name="T54" fmla="*/ 706 w 2578"/>
                <a:gd name="T55" fmla="*/ 2985 h 3925"/>
                <a:gd name="T56" fmla="*/ 218 w 2578"/>
                <a:gd name="T57" fmla="*/ 2699 h 3925"/>
                <a:gd name="T58" fmla="*/ 0 w 2578"/>
                <a:gd name="T59" fmla="*/ 2196 h 3925"/>
                <a:gd name="T60" fmla="*/ 331 w 2578"/>
                <a:gd name="T61" fmla="*/ 1819 h 3925"/>
                <a:gd name="T62" fmla="*/ 353 w 2578"/>
                <a:gd name="T63" fmla="*/ 1669 h 3925"/>
                <a:gd name="T64" fmla="*/ 534 w 2578"/>
                <a:gd name="T65" fmla="*/ 1534 h 3925"/>
                <a:gd name="T66" fmla="*/ 586 w 2578"/>
                <a:gd name="T67" fmla="*/ 1488 h 3925"/>
                <a:gd name="T68" fmla="*/ 435 w 2578"/>
                <a:gd name="T69" fmla="*/ 1466 h 3925"/>
                <a:gd name="T70" fmla="*/ 368 w 2578"/>
                <a:gd name="T71" fmla="*/ 1384 h 3925"/>
                <a:gd name="T72" fmla="*/ 435 w 2578"/>
                <a:gd name="T73" fmla="*/ 962 h 3925"/>
                <a:gd name="T74" fmla="*/ 594 w 2578"/>
                <a:gd name="T75" fmla="*/ 879 h 3925"/>
                <a:gd name="T76" fmla="*/ 699 w 2578"/>
                <a:gd name="T77" fmla="*/ 985 h 3925"/>
                <a:gd name="T78" fmla="*/ 751 w 2578"/>
                <a:gd name="T79" fmla="*/ 1188 h 3925"/>
                <a:gd name="T80" fmla="*/ 872 w 2578"/>
                <a:gd name="T81" fmla="*/ 962 h 3925"/>
                <a:gd name="T82" fmla="*/ 969 w 2578"/>
                <a:gd name="T83" fmla="*/ 684 h 3925"/>
                <a:gd name="T84" fmla="*/ 1067 w 2578"/>
                <a:gd name="T85" fmla="*/ 435 h 3925"/>
                <a:gd name="T86" fmla="*/ 947 w 2578"/>
                <a:gd name="T87" fmla="*/ 263 h 3925"/>
                <a:gd name="T88" fmla="*/ 684 w 2578"/>
                <a:gd name="T89" fmla="*/ 331 h 3925"/>
                <a:gd name="T90" fmla="*/ 1119 w 2578"/>
                <a:gd name="T91" fmla="*/ 53 h 3925"/>
                <a:gd name="T92" fmla="*/ 1879 w 2578"/>
                <a:gd name="T93" fmla="*/ 53 h 392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578"/>
                <a:gd name="T142" fmla="*/ 0 h 3925"/>
                <a:gd name="T143" fmla="*/ 2578 w 2578"/>
                <a:gd name="T144" fmla="*/ 3925 h 3925"/>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578" h="3925">
                  <a:moveTo>
                    <a:pt x="1879" y="53"/>
                  </a:moveTo>
                  <a:lnTo>
                    <a:pt x="2104" y="135"/>
                  </a:lnTo>
                  <a:lnTo>
                    <a:pt x="2345" y="338"/>
                  </a:lnTo>
                  <a:lnTo>
                    <a:pt x="2390" y="481"/>
                  </a:lnTo>
                  <a:lnTo>
                    <a:pt x="2413" y="819"/>
                  </a:lnTo>
                  <a:lnTo>
                    <a:pt x="2269" y="834"/>
                  </a:lnTo>
                  <a:lnTo>
                    <a:pt x="2255" y="842"/>
                  </a:lnTo>
                  <a:lnTo>
                    <a:pt x="2293" y="879"/>
                  </a:lnTo>
                  <a:lnTo>
                    <a:pt x="2488" y="879"/>
                  </a:lnTo>
                  <a:lnTo>
                    <a:pt x="2488" y="887"/>
                  </a:lnTo>
                  <a:lnTo>
                    <a:pt x="2540" y="902"/>
                  </a:lnTo>
                  <a:lnTo>
                    <a:pt x="2563" y="940"/>
                  </a:lnTo>
                  <a:lnTo>
                    <a:pt x="2472" y="902"/>
                  </a:lnTo>
                  <a:lnTo>
                    <a:pt x="2300" y="887"/>
                  </a:lnTo>
                  <a:lnTo>
                    <a:pt x="2278" y="865"/>
                  </a:lnTo>
                  <a:lnTo>
                    <a:pt x="2255" y="865"/>
                  </a:lnTo>
                  <a:lnTo>
                    <a:pt x="2255" y="917"/>
                  </a:lnTo>
                  <a:lnTo>
                    <a:pt x="2337" y="969"/>
                  </a:lnTo>
                  <a:lnTo>
                    <a:pt x="2496" y="969"/>
                  </a:lnTo>
                  <a:lnTo>
                    <a:pt x="2556" y="1007"/>
                  </a:lnTo>
                  <a:lnTo>
                    <a:pt x="2578" y="1053"/>
                  </a:lnTo>
                  <a:lnTo>
                    <a:pt x="2563" y="1053"/>
                  </a:lnTo>
                  <a:lnTo>
                    <a:pt x="2556" y="1060"/>
                  </a:lnTo>
                  <a:lnTo>
                    <a:pt x="2556" y="1097"/>
                  </a:lnTo>
                  <a:lnTo>
                    <a:pt x="2435" y="1165"/>
                  </a:lnTo>
                  <a:lnTo>
                    <a:pt x="2390" y="1082"/>
                  </a:lnTo>
                  <a:lnTo>
                    <a:pt x="2255" y="1082"/>
                  </a:lnTo>
                  <a:lnTo>
                    <a:pt x="2232" y="1105"/>
                  </a:lnTo>
                  <a:lnTo>
                    <a:pt x="2300" y="1120"/>
                  </a:lnTo>
                  <a:lnTo>
                    <a:pt x="2278" y="1165"/>
                  </a:lnTo>
                  <a:lnTo>
                    <a:pt x="2293" y="1233"/>
                  </a:lnTo>
                  <a:lnTo>
                    <a:pt x="2360" y="1271"/>
                  </a:lnTo>
                  <a:lnTo>
                    <a:pt x="2390" y="1428"/>
                  </a:lnTo>
                  <a:lnTo>
                    <a:pt x="2345" y="1646"/>
                  </a:lnTo>
                  <a:lnTo>
                    <a:pt x="2247" y="1902"/>
                  </a:lnTo>
                  <a:lnTo>
                    <a:pt x="2210" y="2083"/>
                  </a:lnTo>
                  <a:lnTo>
                    <a:pt x="2210" y="2143"/>
                  </a:lnTo>
                  <a:lnTo>
                    <a:pt x="2165" y="2278"/>
                  </a:lnTo>
                  <a:lnTo>
                    <a:pt x="2082" y="2331"/>
                  </a:lnTo>
                  <a:lnTo>
                    <a:pt x="1706" y="2451"/>
                  </a:lnTo>
                  <a:lnTo>
                    <a:pt x="1525" y="2654"/>
                  </a:lnTo>
                  <a:lnTo>
                    <a:pt x="1488" y="2745"/>
                  </a:lnTo>
                  <a:lnTo>
                    <a:pt x="1398" y="2849"/>
                  </a:lnTo>
                  <a:lnTo>
                    <a:pt x="1398" y="2872"/>
                  </a:lnTo>
                  <a:lnTo>
                    <a:pt x="1406" y="2887"/>
                  </a:lnTo>
                  <a:lnTo>
                    <a:pt x="1548" y="2745"/>
                  </a:lnTo>
                  <a:lnTo>
                    <a:pt x="1601" y="2631"/>
                  </a:lnTo>
                  <a:lnTo>
                    <a:pt x="1691" y="2542"/>
                  </a:lnTo>
                  <a:lnTo>
                    <a:pt x="1646" y="2692"/>
                  </a:lnTo>
                  <a:lnTo>
                    <a:pt x="1556" y="2887"/>
                  </a:lnTo>
                  <a:lnTo>
                    <a:pt x="1255" y="3052"/>
                  </a:lnTo>
                  <a:lnTo>
                    <a:pt x="1015" y="3879"/>
                  </a:lnTo>
                  <a:lnTo>
                    <a:pt x="1015" y="3925"/>
                  </a:lnTo>
                  <a:lnTo>
                    <a:pt x="947" y="3789"/>
                  </a:lnTo>
                  <a:lnTo>
                    <a:pt x="834" y="3023"/>
                  </a:lnTo>
                  <a:lnTo>
                    <a:pt x="706" y="2985"/>
                  </a:lnTo>
                  <a:lnTo>
                    <a:pt x="391" y="2827"/>
                  </a:lnTo>
                  <a:lnTo>
                    <a:pt x="218" y="2699"/>
                  </a:lnTo>
                  <a:lnTo>
                    <a:pt x="7" y="2211"/>
                  </a:lnTo>
                  <a:lnTo>
                    <a:pt x="0" y="2196"/>
                  </a:lnTo>
                  <a:lnTo>
                    <a:pt x="104" y="2128"/>
                  </a:lnTo>
                  <a:lnTo>
                    <a:pt x="331" y="1819"/>
                  </a:lnTo>
                  <a:lnTo>
                    <a:pt x="353" y="1706"/>
                  </a:lnTo>
                  <a:lnTo>
                    <a:pt x="353" y="1669"/>
                  </a:lnTo>
                  <a:lnTo>
                    <a:pt x="459" y="1646"/>
                  </a:lnTo>
                  <a:lnTo>
                    <a:pt x="534" y="1534"/>
                  </a:lnTo>
                  <a:lnTo>
                    <a:pt x="586" y="1511"/>
                  </a:lnTo>
                  <a:lnTo>
                    <a:pt x="586" y="1488"/>
                  </a:lnTo>
                  <a:lnTo>
                    <a:pt x="556" y="1466"/>
                  </a:lnTo>
                  <a:lnTo>
                    <a:pt x="435" y="1466"/>
                  </a:lnTo>
                  <a:lnTo>
                    <a:pt x="398" y="1443"/>
                  </a:lnTo>
                  <a:lnTo>
                    <a:pt x="368" y="1384"/>
                  </a:lnTo>
                  <a:lnTo>
                    <a:pt x="391" y="1082"/>
                  </a:lnTo>
                  <a:lnTo>
                    <a:pt x="435" y="962"/>
                  </a:lnTo>
                  <a:lnTo>
                    <a:pt x="488" y="879"/>
                  </a:lnTo>
                  <a:lnTo>
                    <a:pt x="594" y="879"/>
                  </a:lnTo>
                  <a:lnTo>
                    <a:pt x="654" y="917"/>
                  </a:lnTo>
                  <a:lnTo>
                    <a:pt x="699" y="985"/>
                  </a:lnTo>
                  <a:lnTo>
                    <a:pt x="729" y="1165"/>
                  </a:lnTo>
                  <a:lnTo>
                    <a:pt x="751" y="1188"/>
                  </a:lnTo>
                  <a:lnTo>
                    <a:pt x="834" y="1097"/>
                  </a:lnTo>
                  <a:lnTo>
                    <a:pt x="872" y="962"/>
                  </a:lnTo>
                  <a:lnTo>
                    <a:pt x="940" y="842"/>
                  </a:lnTo>
                  <a:lnTo>
                    <a:pt x="969" y="684"/>
                  </a:lnTo>
                  <a:lnTo>
                    <a:pt x="1052" y="556"/>
                  </a:lnTo>
                  <a:lnTo>
                    <a:pt x="1067" y="435"/>
                  </a:lnTo>
                  <a:lnTo>
                    <a:pt x="1029" y="316"/>
                  </a:lnTo>
                  <a:lnTo>
                    <a:pt x="947" y="263"/>
                  </a:lnTo>
                  <a:lnTo>
                    <a:pt x="774" y="285"/>
                  </a:lnTo>
                  <a:lnTo>
                    <a:pt x="684" y="331"/>
                  </a:lnTo>
                  <a:lnTo>
                    <a:pt x="940" y="142"/>
                  </a:lnTo>
                  <a:lnTo>
                    <a:pt x="1119" y="53"/>
                  </a:lnTo>
                  <a:lnTo>
                    <a:pt x="1331" y="0"/>
                  </a:lnTo>
                  <a:lnTo>
                    <a:pt x="1879" y="53"/>
                  </a:lnTo>
                  <a:close/>
                </a:path>
              </a:pathLst>
            </a:custGeom>
            <a:solidFill>
              <a:srgbClr val="F5C19F"/>
            </a:solidFill>
            <a:ln w="9525">
              <a:noFill/>
              <a:round/>
              <a:headEnd/>
              <a:tailEnd/>
            </a:ln>
          </p:spPr>
          <p:txBody>
            <a:bodyPr>
              <a:prstTxWarp prst="textNoShape">
                <a:avLst/>
              </a:prstTxWarp>
            </a:bodyPr>
            <a:lstStyle/>
            <a:p>
              <a:endParaRPr lang="en-US"/>
            </a:p>
          </p:txBody>
        </p:sp>
        <p:sp>
          <p:nvSpPr>
            <p:cNvPr id="47120" name="Freeform 298"/>
            <p:cNvSpPr>
              <a:spLocks noChangeAspect="1"/>
            </p:cNvSpPr>
            <p:nvPr/>
          </p:nvSpPr>
          <p:spPr bwMode="auto">
            <a:xfrm>
              <a:off x="724" y="2819"/>
              <a:ext cx="16" cy="36"/>
            </a:xfrm>
            <a:custGeom>
              <a:avLst/>
              <a:gdLst>
                <a:gd name="T0" fmla="*/ 191 w 216"/>
                <a:gd name="T1" fmla="*/ 271 h 474"/>
                <a:gd name="T2" fmla="*/ 186 w 216"/>
                <a:gd name="T3" fmla="*/ 202 h 474"/>
                <a:gd name="T4" fmla="*/ 158 w 216"/>
                <a:gd name="T5" fmla="*/ 40 h 474"/>
                <a:gd name="T6" fmla="*/ 154 w 216"/>
                <a:gd name="T7" fmla="*/ 12 h 474"/>
                <a:gd name="T8" fmla="*/ 154 w 216"/>
                <a:gd name="T9" fmla="*/ 0 h 474"/>
                <a:gd name="T10" fmla="*/ 113 w 216"/>
                <a:gd name="T11" fmla="*/ 3 h 474"/>
                <a:gd name="T12" fmla="*/ 79 w 216"/>
                <a:gd name="T13" fmla="*/ 13 h 474"/>
                <a:gd name="T14" fmla="*/ 53 w 216"/>
                <a:gd name="T15" fmla="*/ 29 h 474"/>
                <a:gd name="T16" fmla="*/ 33 w 216"/>
                <a:gd name="T17" fmla="*/ 49 h 474"/>
                <a:gd name="T18" fmla="*/ 24 w 216"/>
                <a:gd name="T19" fmla="*/ 60 h 474"/>
                <a:gd name="T20" fmla="*/ 12 w 216"/>
                <a:gd name="T21" fmla="*/ 87 h 474"/>
                <a:gd name="T22" fmla="*/ 4 w 216"/>
                <a:gd name="T23" fmla="*/ 117 h 474"/>
                <a:gd name="T24" fmla="*/ 0 w 216"/>
                <a:gd name="T25" fmla="*/ 150 h 474"/>
                <a:gd name="T26" fmla="*/ 8 w 216"/>
                <a:gd name="T27" fmla="*/ 279 h 474"/>
                <a:gd name="T28" fmla="*/ 27 w 216"/>
                <a:gd name="T29" fmla="*/ 459 h 474"/>
                <a:gd name="T30" fmla="*/ 41 w 216"/>
                <a:gd name="T31" fmla="*/ 474 h 474"/>
                <a:gd name="T32" fmla="*/ 63 w 216"/>
                <a:gd name="T33" fmla="*/ 471 h 474"/>
                <a:gd name="T34" fmla="*/ 84 w 216"/>
                <a:gd name="T35" fmla="*/ 463 h 474"/>
                <a:gd name="T36" fmla="*/ 113 w 216"/>
                <a:gd name="T37" fmla="*/ 443 h 474"/>
                <a:gd name="T38" fmla="*/ 150 w 216"/>
                <a:gd name="T39" fmla="*/ 406 h 474"/>
                <a:gd name="T40" fmla="*/ 187 w 216"/>
                <a:gd name="T41" fmla="*/ 352 h 474"/>
                <a:gd name="T42" fmla="*/ 206 w 216"/>
                <a:gd name="T43" fmla="*/ 312 h 474"/>
                <a:gd name="T44" fmla="*/ 213 w 216"/>
                <a:gd name="T45" fmla="*/ 295 h 474"/>
                <a:gd name="T46" fmla="*/ 216 w 216"/>
                <a:gd name="T47" fmla="*/ 280 h 474"/>
                <a:gd name="T48" fmla="*/ 216 w 216"/>
                <a:gd name="T49" fmla="*/ 270 h 474"/>
                <a:gd name="T50" fmla="*/ 214 w 216"/>
                <a:gd name="T51" fmla="*/ 267 h 474"/>
                <a:gd name="T52" fmla="*/ 212 w 216"/>
                <a:gd name="T53" fmla="*/ 264 h 474"/>
                <a:gd name="T54" fmla="*/ 208 w 216"/>
                <a:gd name="T55" fmla="*/ 263 h 474"/>
                <a:gd name="T56" fmla="*/ 203 w 216"/>
                <a:gd name="T57" fmla="*/ 264 h 474"/>
                <a:gd name="T58" fmla="*/ 198 w 216"/>
                <a:gd name="T59" fmla="*/ 267 h 474"/>
                <a:gd name="T60" fmla="*/ 191 w 216"/>
                <a:gd name="T61" fmla="*/ 271 h 474"/>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216"/>
                <a:gd name="T94" fmla="*/ 0 h 474"/>
                <a:gd name="T95" fmla="*/ 216 w 216"/>
                <a:gd name="T96" fmla="*/ 474 h 474"/>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216" h="474">
                  <a:moveTo>
                    <a:pt x="191" y="271"/>
                  </a:moveTo>
                  <a:lnTo>
                    <a:pt x="186" y="202"/>
                  </a:lnTo>
                  <a:lnTo>
                    <a:pt x="158" y="40"/>
                  </a:lnTo>
                  <a:lnTo>
                    <a:pt x="154" y="12"/>
                  </a:lnTo>
                  <a:lnTo>
                    <a:pt x="154" y="0"/>
                  </a:lnTo>
                  <a:lnTo>
                    <a:pt x="113" y="3"/>
                  </a:lnTo>
                  <a:lnTo>
                    <a:pt x="79" y="13"/>
                  </a:lnTo>
                  <a:lnTo>
                    <a:pt x="53" y="29"/>
                  </a:lnTo>
                  <a:lnTo>
                    <a:pt x="33" y="49"/>
                  </a:lnTo>
                  <a:lnTo>
                    <a:pt x="24" y="60"/>
                  </a:lnTo>
                  <a:lnTo>
                    <a:pt x="12" y="87"/>
                  </a:lnTo>
                  <a:lnTo>
                    <a:pt x="4" y="117"/>
                  </a:lnTo>
                  <a:lnTo>
                    <a:pt x="0" y="150"/>
                  </a:lnTo>
                  <a:lnTo>
                    <a:pt x="8" y="279"/>
                  </a:lnTo>
                  <a:lnTo>
                    <a:pt x="27" y="459"/>
                  </a:lnTo>
                  <a:lnTo>
                    <a:pt x="41" y="474"/>
                  </a:lnTo>
                  <a:lnTo>
                    <a:pt x="63" y="471"/>
                  </a:lnTo>
                  <a:lnTo>
                    <a:pt x="84" y="463"/>
                  </a:lnTo>
                  <a:lnTo>
                    <a:pt x="113" y="443"/>
                  </a:lnTo>
                  <a:lnTo>
                    <a:pt x="150" y="406"/>
                  </a:lnTo>
                  <a:lnTo>
                    <a:pt x="187" y="352"/>
                  </a:lnTo>
                  <a:lnTo>
                    <a:pt x="206" y="312"/>
                  </a:lnTo>
                  <a:lnTo>
                    <a:pt x="213" y="295"/>
                  </a:lnTo>
                  <a:lnTo>
                    <a:pt x="216" y="280"/>
                  </a:lnTo>
                  <a:lnTo>
                    <a:pt x="216" y="270"/>
                  </a:lnTo>
                  <a:lnTo>
                    <a:pt x="214" y="267"/>
                  </a:lnTo>
                  <a:lnTo>
                    <a:pt x="212" y="264"/>
                  </a:lnTo>
                  <a:lnTo>
                    <a:pt x="208" y="263"/>
                  </a:lnTo>
                  <a:lnTo>
                    <a:pt x="203" y="264"/>
                  </a:lnTo>
                  <a:lnTo>
                    <a:pt x="198" y="267"/>
                  </a:lnTo>
                  <a:lnTo>
                    <a:pt x="191" y="271"/>
                  </a:lnTo>
                  <a:close/>
                </a:path>
              </a:pathLst>
            </a:custGeom>
            <a:solidFill>
              <a:srgbClr val="E9A375"/>
            </a:solidFill>
            <a:ln w="9525">
              <a:noFill/>
              <a:round/>
              <a:headEnd/>
              <a:tailEnd/>
            </a:ln>
          </p:spPr>
          <p:txBody>
            <a:bodyPr>
              <a:prstTxWarp prst="textNoShape">
                <a:avLst/>
              </a:prstTxWarp>
            </a:bodyPr>
            <a:lstStyle/>
            <a:p>
              <a:endParaRPr lang="en-US"/>
            </a:p>
          </p:txBody>
        </p:sp>
        <p:sp>
          <p:nvSpPr>
            <p:cNvPr id="47121" name="Freeform 299"/>
            <p:cNvSpPr>
              <a:spLocks noChangeAspect="1"/>
            </p:cNvSpPr>
            <p:nvPr/>
          </p:nvSpPr>
          <p:spPr bwMode="auto">
            <a:xfrm>
              <a:off x="801" y="2860"/>
              <a:ext cx="20" cy="41"/>
            </a:xfrm>
            <a:custGeom>
              <a:avLst/>
              <a:gdLst>
                <a:gd name="T0" fmla="*/ 66 w 254"/>
                <a:gd name="T1" fmla="*/ 15 h 534"/>
                <a:gd name="T2" fmla="*/ 33 w 254"/>
                <a:gd name="T3" fmla="*/ 78 h 534"/>
                <a:gd name="T4" fmla="*/ 13 w 254"/>
                <a:gd name="T5" fmla="*/ 137 h 534"/>
                <a:gd name="T6" fmla="*/ 0 w 254"/>
                <a:gd name="T7" fmla="*/ 224 h 534"/>
                <a:gd name="T8" fmla="*/ 7 w 254"/>
                <a:gd name="T9" fmla="*/ 369 h 534"/>
                <a:gd name="T10" fmla="*/ 13 w 254"/>
                <a:gd name="T11" fmla="*/ 496 h 534"/>
                <a:gd name="T12" fmla="*/ 25 w 254"/>
                <a:gd name="T13" fmla="*/ 502 h 534"/>
                <a:gd name="T14" fmla="*/ 64 w 254"/>
                <a:gd name="T15" fmla="*/ 532 h 534"/>
                <a:gd name="T16" fmla="*/ 66 w 254"/>
                <a:gd name="T17" fmla="*/ 534 h 534"/>
                <a:gd name="T18" fmla="*/ 56 w 254"/>
                <a:gd name="T19" fmla="*/ 294 h 534"/>
                <a:gd name="T20" fmla="*/ 65 w 254"/>
                <a:gd name="T21" fmla="*/ 196 h 534"/>
                <a:gd name="T22" fmla="*/ 79 w 254"/>
                <a:gd name="T23" fmla="*/ 143 h 534"/>
                <a:gd name="T24" fmla="*/ 91 w 254"/>
                <a:gd name="T25" fmla="*/ 113 h 534"/>
                <a:gd name="T26" fmla="*/ 108 w 254"/>
                <a:gd name="T27" fmla="*/ 88 h 534"/>
                <a:gd name="T28" fmla="*/ 129 w 254"/>
                <a:gd name="T29" fmla="*/ 69 h 534"/>
                <a:gd name="T30" fmla="*/ 155 w 254"/>
                <a:gd name="T31" fmla="*/ 57 h 534"/>
                <a:gd name="T32" fmla="*/ 171 w 254"/>
                <a:gd name="T33" fmla="*/ 54 h 534"/>
                <a:gd name="T34" fmla="*/ 186 w 254"/>
                <a:gd name="T35" fmla="*/ 53 h 534"/>
                <a:gd name="T36" fmla="*/ 173 w 254"/>
                <a:gd name="T37" fmla="*/ 315 h 534"/>
                <a:gd name="T38" fmla="*/ 188 w 254"/>
                <a:gd name="T39" fmla="*/ 325 h 534"/>
                <a:gd name="T40" fmla="*/ 197 w 254"/>
                <a:gd name="T41" fmla="*/ 328 h 534"/>
                <a:gd name="T42" fmla="*/ 223 w 254"/>
                <a:gd name="T43" fmla="*/ 331 h 534"/>
                <a:gd name="T44" fmla="*/ 245 w 254"/>
                <a:gd name="T45" fmla="*/ 112 h 534"/>
                <a:gd name="T46" fmla="*/ 254 w 254"/>
                <a:gd name="T47" fmla="*/ 0 h 534"/>
                <a:gd name="T48" fmla="*/ 216 w 254"/>
                <a:gd name="T49" fmla="*/ 0 h 534"/>
                <a:gd name="T50" fmla="*/ 194 w 254"/>
                <a:gd name="T51" fmla="*/ 16 h 534"/>
                <a:gd name="T52" fmla="*/ 74 w 254"/>
                <a:gd name="T53" fmla="*/ 79 h 534"/>
                <a:gd name="T54" fmla="*/ 66 w 254"/>
                <a:gd name="T55" fmla="*/ 83 h 534"/>
                <a:gd name="T56" fmla="*/ 67 w 254"/>
                <a:gd name="T57" fmla="*/ 77 h 534"/>
                <a:gd name="T58" fmla="*/ 91 w 254"/>
                <a:gd name="T59" fmla="*/ 42 h 534"/>
                <a:gd name="T60" fmla="*/ 93 w 254"/>
                <a:gd name="T61" fmla="*/ 38 h 534"/>
                <a:gd name="T62" fmla="*/ 97 w 254"/>
                <a:gd name="T63" fmla="*/ 22 h 534"/>
                <a:gd name="T64" fmla="*/ 87 w 254"/>
                <a:gd name="T65" fmla="*/ 22 h 534"/>
                <a:gd name="T66" fmla="*/ 84 w 254"/>
                <a:gd name="T67" fmla="*/ 21 h 534"/>
                <a:gd name="T68" fmla="*/ 80 w 254"/>
                <a:gd name="T69" fmla="*/ 21 h 534"/>
                <a:gd name="T70" fmla="*/ 77 w 254"/>
                <a:gd name="T71" fmla="*/ 19 h 534"/>
                <a:gd name="T72" fmla="*/ 71 w 254"/>
                <a:gd name="T73" fmla="*/ 18 h 534"/>
                <a:gd name="T74" fmla="*/ 66 w 254"/>
                <a:gd name="T75" fmla="*/ 15 h 53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54"/>
                <a:gd name="T115" fmla="*/ 0 h 534"/>
                <a:gd name="T116" fmla="*/ 254 w 254"/>
                <a:gd name="T117" fmla="*/ 534 h 534"/>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54" h="534">
                  <a:moveTo>
                    <a:pt x="66" y="15"/>
                  </a:moveTo>
                  <a:lnTo>
                    <a:pt x="33" y="78"/>
                  </a:lnTo>
                  <a:lnTo>
                    <a:pt x="13" y="137"/>
                  </a:lnTo>
                  <a:lnTo>
                    <a:pt x="0" y="224"/>
                  </a:lnTo>
                  <a:lnTo>
                    <a:pt x="7" y="369"/>
                  </a:lnTo>
                  <a:lnTo>
                    <a:pt x="13" y="496"/>
                  </a:lnTo>
                  <a:lnTo>
                    <a:pt x="25" y="502"/>
                  </a:lnTo>
                  <a:lnTo>
                    <a:pt x="64" y="532"/>
                  </a:lnTo>
                  <a:lnTo>
                    <a:pt x="66" y="534"/>
                  </a:lnTo>
                  <a:lnTo>
                    <a:pt x="56" y="294"/>
                  </a:lnTo>
                  <a:lnTo>
                    <a:pt x="65" y="196"/>
                  </a:lnTo>
                  <a:lnTo>
                    <a:pt x="79" y="143"/>
                  </a:lnTo>
                  <a:lnTo>
                    <a:pt x="91" y="113"/>
                  </a:lnTo>
                  <a:lnTo>
                    <a:pt x="108" y="88"/>
                  </a:lnTo>
                  <a:lnTo>
                    <a:pt x="129" y="69"/>
                  </a:lnTo>
                  <a:lnTo>
                    <a:pt x="155" y="57"/>
                  </a:lnTo>
                  <a:lnTo>
                    <a:pt x="171" y="54"/>
                  </a:lnTo>
                  <a:lnTo>
                    <a:pt x="186" y="53"/>
                  </a:lnTo>
                  <a:lnTo>
                    <a:pt x="173" y="315"/>
                  </a:lnTo>
                  <a:lnTo>
                    <a:pt x="188" y="325"/>
                  </a:lnTo>
                  <a:lnTo>
                    <a:pt x="197" y="328"/>
                  </a:lnTo>
                  <a:lnTo>
                    <a:pt x="223" y="331"/>
                  </a:lnTo>
                  <a:lnTo>
                    <a:pt x="245" y="112"/>
                  </a:lnTo>
                  <a:lnTo>
                    <a:pt x="254" y="0"/>
                  </a:lnTo>
                  <a:lnTo>
                    <a:pt x="216" y="0"/>
                  </a:lnTo>
                  <a:lnTo>
                    <a:pt x="194" y="16"/>
                  </a:lnTo>
                  <a:lnTo>
                    <a:pt x="74" y="79"/>
                  </a:lnTo>
                  <a:lnTo>
                    <a:pt x="66" y="83"/>
                  </a:lnTo>
                  <a:lnTo>
                    <a:pt x="67" y="77"/>
                  </a:lnTo>
                  <a:lnTo>
                    <a:pt x="91" y="42"/>
                  </a:lnTo>
                  <a:lnTo>
                    <a:pt x="93" y="38"/>
                  </a:lnTo>
                  <a:lnTo>
                    <a:pt x="97" y="22"/>
                  </a:lnTo>
                  <a:lnTo>
                    <a:pt x="87" y="22"/>
                  </a:lnTo>
                  <a:lnTo>
                    <a:pt x="84" y="21"/>
                  </a:lnTo>
                  <a:lnTo>
                    <a:pt x="80" y="21"/>
                  </a:lnTo>
                  <a:lnTo>
                    <a:pt x="77" y="19"/>
                  </a:lnTo>
                  <a:lnTo>
                    <a:pt x="71" y="18"/>
                  </a:lnTo>
                  <a:lnTo>
                    <a:pt x="66" y="15"/>
                  </a:lnTo>
                  <a:close/>
                </a:path>
              </a:pathLst>
            </a:custGeom>
            <a:solidFill>
              <a:srgbClr val="E9A375"/>
            </a:solidFill>
            <a:ln w="9525">
              <a:noFill/>
              <a:round/>
              <a:headEnd/>
              <a:tailEnd/>
            </a:ln>
          </p:spPr>
          <p:txBody>
            <a:bodyPr>
              <a:prstTxWarp prst="textNoShape">
                <a:avLst/>
              </a:prstTxWarp>
            </a:bodyPr>
            <a:lstStyle/>
            <a:p>
              <a:endParaRPr lang="en-US"/>
            </a:p>
          </p:txBody>
        </p:sp>
        <p:sp>
          <p:nvSpPr>
            <p:cNvPr id="47122" name="Freeform 300"/>
            <p:cNvSpPr>
              <a:spLocks noChangeAspect="1"/>
            </p:cNvSpPr>
            <p:nvPr/>
          </p:nvSpPr>
          <p:spPr bwMode="auto">
            <a:xfrm>
              <a:off x="780" y="2865"/>
              <a:ext cx="15" cy="35"/>
            </a:xfrm>
            <a:custGeom>
              <a:avLst/>
              <a:gdLst>
                <a:gd name="T0" fmla="*/ 0 w 195"/>
                <a:gd name="T1" fmla="*/ 97 h 451"/>
                <a:gd name="T2" fmla="*/ 40 w 195"/>
                <a:gd name="T3" fmla="*/ 279 h 451"/>
                <a:gd name="T4" fmla="*/ 66 w 195"/>
                <a:gd name="T5" fmla="*/ 350 h 451"/>
                <a:gd name="T6" fmla="*/ 96 w 195"/>
                <a:gd name="T7" fmla="*/ 398 h 451"/>
                <a:gd name="T8" fmla="*/ 123 w 195"/>
                <a:gd name="T9" fmla="*/ 426 h 451"/>
                <a:gd name="T10" fmla="*/ 145 w 195"/>
                <a:gd name="T11" fmla="*/ 440 h 451"/>
                <a:gd name="T12" fmla="*/ 169 w 195"/>
                <a:gd name="T13" fmla="*/ 448 h 451"/>
                <a:gd name="T14" fmla="*/ 195 w 195"/>
                <a:gd name="T15" fmla="*/ 451 h 451"/>
                <a:gd name="T16" fmla="*/ 105 w 195"/>
                <a:gd name="T17" fmla="*/ 274 h 451"/>
                <a:gd name="T18" fmla="*/ 81 w 195"/>
                <a:gd name="T19" fmla="*/ 205 h 451"/>
                <a:gd name="T20" fmla="*/ 73 w 195"/>
                <a:gd name="T21" fmla="*/ 156 h 451"/>
                <a:gd name="T22" fmla="*/ 72 w 195"/>
                <a:gd name="T23" fmla="*/ 141 h 451"/>
                <a:gd name="T24" fmla="*/ 75 w 195"/>
                <a:gd name="T25" fmla="*/ 115 h 451"/>
                <a:gd name="T26" fmla="*/ 78 w 195"/>
                <a:gd name="T27" fmla="*/ 102 h 451"/>
                <a:gd name="T28" fmla="*/ 91 w 195"/>
                <a:gd name="T29" fmla="*/ 83 h 451"/>
                <a:gd name="T30" fmla="*/ 100 w 195"/>
                <a:gd name="T31" fmla="*/ 75 h 451"/>
                <a:gd name="T32" fmla="*/ 111 w 195"/>
                <a:gd name="T33" fmla="*/ 68 h 451"/>
                <a:gd name="T34" fmla="*/ 140 w 195"/>
                <a:gd name="T35" fmla="*/ 61 h 451"/>
                <a:gd name="T36" fmla="*/ 157 w 195"/>
                <a:gd name="T37" fmla="*/ 60 h 451"/>
                <a:gd name="T38" fmla="*/ 153 w 195"/>
                <a:gd name="T39" fmla="*/ 109 h 451"/>
                <a:gd name="T40" fmla="*/ 151 w 195"/>
                <a:gd name="T41" fmla="*/ 119 h 451"/>
                <a:gd name="T42" fmla="*/ 151 w 195"/>
                <a:gd name="T43" fmla="*/ 128 h 451"/>
                <a:gd name="T44" fmla="*/ 150 w 195"/>
                <a:gd name="T45" fmla="*/ 135 h 451"/>
                <a:gd name="T46" fmla="*/ 157 w 195"/>
                <a:gd name="T47" fmla="*/ 135 h 451"/>
                <a:gd name="T48" fmla="*/ 150 w 195"/>
                <a:gd name="T49" fmla="*/ 135 h 451"/>
                <a:gd name="T50" fmla="*/ 162 w 195"/>
                <a:gd name="T51" fmla="*/ 93 h 451"/>
                <a:gd name="T52" fmla="*/ 188 w 195"/>
                <a:gd name="T53" fmla="*/ 31 h 451"/>
                <a:gd name="T54" fmla="*/ 193 w 195"/>
                <a:gd name="T55" fmla="*/ 23 h 451"/>
                <a:gd name="T56" fmla="*/ 195 w 195"/>
                <a:gd name="T57" fmla="*/ 22 h 451"/>
                <a:gd name="T58" fmla="*/ 195 w 195"/>
                <a:gd name="T59" fmla="*/ 0 h 451"/>
                <a:gd name="T60" fmla="*/ 183 w 195"/>
                <a:gd name="T61" fmla="*/ 1 h 451"/>
                <a:gd name="T62" fmla="*/ 159 w 195"/>
                <a:gd name="T63" fmla="*/ 8 h 451"/>
                <a:gd name="T64" fmla="*/ 148 w 195"/>
                <a:gd name="T65" fmla="*/ 13 h 451"/>
                <a:gd name="T66" fmla="*/ 68 w 195"/>
                <a:gd name="T67" fmla="*/ 72 h 451"/>
                <a:gd name="T68" fmla="*/ 43 w 195"/>
                <a:gd name="T69" fmla="*/ 85 h 451"/>
                <a:gd name="T70" fmla="*/ 14 w 195"/>
                <a:gd name="T71" fmla="*/ 95 h 451"/>
                <a:gd name="T72" fmla="*/ 0 w 195"/>
                <a:gd name="T73" fmla="*/ 97 h 451"/>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95"/>
                <a:gd name="T112" fmla="*/ 0 h 451"/>
                <a:gd name="T113" fmla="*/ 195 w 195"/>
                <a:gd name="T114" fmla="*/ 451 h 451"/>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95" h="451">
                  <a:moveTo>
                    <a:pt x="0" y="97"/>
                  </a:moveTo>
                  <a:lnTo>
                    <a:pt x="40" y="279"/>
                  </a:lnTo>
                  <a:lnTo>
                    <a:pt x="66" y="350"/>
                  </a:lnTo>
                  <a:lnTo>
                    <a:pt x="96" y="398"/>
                  </a:lnTo>
                  <a:lnTo>
                    <a:pt x="123" y="426"/>
                  </a:lnTo>
                  <a:lnTo>
                    <a:pt x="145" y="440"/>
                  </a:lnTo>
                  <a:lnTo>
                    <a:pt x="169" y="448"/>
                  </a:lnTo>
                  <a:lnTo>
                    <a:pt x="195" y="451"/>
                  </a:lnTo>
                  <a:lnTo>
                    <a:pt x="105" y="274"/>
                  </a:lnTo>
                  <a:lnTo>
                    <a:pt x="81" y="205"/>
                  </a:lnTo>
                  <a:lnTo>
                    <a:pt x="73" y="156"/>
                  </a:lnTo>
                  <a:lnTo>
                    <a:pt x="72" y="141"/>
                  </a:lnTo>
                  <a:lnTo>
                    <a:pt x="75" y="115"/>
                  </a:lnTo>
                  <a:lnTo>
                    <a:pt x="78" y="102"/>
                  </a:lnTo>
                  <a:lnTo>
                    <a:pt x="91" y="83"/>
                  </a:lnTo>
                  <a:lnTo>
                    <a:pt x="100" y="75"/>
                  </a:lnTo>
                  <a:lnTo>
                    <a:pt x="111" y="68"/>
                  </a:lnTo>
                  <a:lnTo>
                    <a:pt x="140" y="61"/>
                  </a:lnTo>
                  <a:lnTo>
                    <a:pt x="157" y="60"/>
                  </a:lnTo>
                  <a:lnTo>
                    <a:pt x="153" y="109"/>
                  </a:lnTo>
                  <a:lnTo>
                    <a:pt x="151" y="119"/>
                  </a:lnTo>
                  <a:lnTo>
                    <a:pt x="151" y="128"/>
                  </a:lnTo>
                  <a:lnTo>
                    <a:pt x="150" y="135"/>
                  </a:lnTo>
                  <a:lnTo>
                    <a:pt x="157" y="135"/>
                  </a:lnTo>
                  <a:lnTo>
                    <a:pt x="150" y="135"/>
                  </a:lnTo>
                  <a:lnTo>
                    <a:pt x="162" y="93"/>
                  </a:lnTo>
                  <a:lnTo>
                    <a:pt x="188" y="31"/>
                  </a:lnTo>
                  <a:lnTo>
                    <a:pt x="193" y="23"/>
                  </a:lnTo>
                  <a:lnTo>
                    <a:pt x="195" y="22"/>
                  </a:lnTo>
                  <a:lnTo>
                    <a:pt x="195" y="0"/>
                  </a:lnTo>
                  <a:lnTo>
                    <a:pt x="183" y="1"/>
                  </a:lnTo>
                  <a:lnTo>
                    <a:pt x="159" y="8"/>
                  </a:lnTo>
                  <a:lnTo>
                    <a:pt x="148" y="13"/>
                  </a:lnTo>
                  <a:lnTo>
                    <a:pt x="68" y="72"/>
                  </a:lnTo>
                  <a:lnTo>
                    <a:pt x="43" y="85"/>
                  </a:lnTo>
                  <a:lnTo>
                    <a:pt x="14" y="95"/>
                  </a:lnTo>
                  <a:lnTo>
                    <a:pt x="0" y="97"/>
                  </a:lnTo>
                  <a:close/>
                </a:path>
              </a:pathLst>
            </a:custGeom>
            <a:solidFill>
              <a:srgbClr val="E9A375"/>
            </a:solidFill>
            <a:ln w="9525">
              <a:noFill/>
              <a:round/>
              <a:headEnd/>
              <a:tailEnd/>
            </a:ln>
          </p:spPr>
          <p:txBody>
            <a:bodyPr>
              <a:prstTxWarp prst="textNoShape">
                <a:avLst/>
              </a:prstTxWarp>
            </a:bodyPr>
            <a:lstStyle/>
            <a:p>
              <a:endParaRPr lang="en-US"/>
            </a:p>
          </p:txBody>
        </p:sp>
        <p:sp>
          <p:nvSpPr>
            <p:cNvPr id="47123" name="Freeform 301"/>
            <p:cNvSpPr>
              <a:spLocks noChangeAspect="1"/>
            </p:cNvSpPr>
            <p:nvPr/>
          </p:nvSpPr>
          <p:spPr bwMode="auto">
            <a:xfrm>
              <a:off x="754" y="2747"/>
              <a:ext cx="135" cy="301"/>
            </a:xfrm>
            <a:custGeom>
              <a:avLst/>
              <a:gdLst>
                <a:gd name="T0" fmla="*/ 1117 w 1748"/>
                <a:gd name="T1" fmla="*/ 233 h 3910"/>
                <a:gd name="T2" fmla="*/ 1195 w 1748"/>
                <a:gd name="T3" fmla="*/ 416 h 3910"/>
                <a:gd name="T4" fmla="*/ 1108 w 1748"/>
                <a:gd name="T5" fmla="*/ 578 h 3910"/>
                <a:gd name="T6" fmla="*/ 874 w 1748"/>
                <a:gd name="T7" fmla="*/ 581 h 3910"/>
                <a:gd name="T8" fmla="*/ 755 w 1748"/>
                <a:gd name="T9" fmla="*/ 601 h 3910"/>
                <a:gd name="T10" fmla="*/ 709 w 1748"/>
                <a:gd name="T11" fmla="*/ 633 h 3910"/>
                <a:gd name="T12" fmla="*/ 642 w 1748"/>
                <a:gd name="T13" fmla="*/ 705 h 3910"/>
                <a:gd name="T14" fmla="*/ 945 w 1748"/>
                <a:gd name="T15" fmla="*/ 830 h 3910"/>
                <a:gd name="T16" fmla="*/ 971 w 1748"/>
                <a:gd name="T17" fmla="*/ 879 h 3910"/>
                <a:gd name="T18" fmla="*/ 958 w 1748"/>
                <a:gd name="T19" fmla="*/ 899 h 3910"/>
                <a:gd name="T20" fmla="*/ 1041 w 1748"/>
                <a:gd name="T21" fmla="*/ 1048 h 3910"/>
                <a:gd name="T22" fmla="*/ 1058 w 1748"/>
                <a:gd name="T23" fmla="*/ 1077 h 3910"/>
                <a:gd name="T24" fmla="*/ 1088 w 1748"/>
                <a:gd name="T25" fmla="*/ 1077 h 3910"/>
                <a:gd name="T26" fmla="*/ 1170 w 1748"/>
                <a:gd name="T27" fmla="*/ 1008 h 3910"/>
                <a:gd name="T28" fmla="*/ 1249 w 1748"/>
                <a:gd name="T29" fmla="*/ 982 h 3910"/>
                <a:gd name="T30" fmla="*/ 1373 w 1748"/>
                <a:gd name="T31" fmla="*/ 1243 h 3910"/>
                <a:gd name="T32" fmla="*/ 1391 w 1748"/>
                <a:gd name="T33" fmla="*/ 1376 h 3910"/>
                <a:gd name="T34" fmla="*/ 1322 w 1748"/>
                <a:gd name="T35" fmla="*/ 1366 h 3910"/>
                <a:gd name="T36" fmla="*/ 1116 w 1748"/>
                <a:gd name="T37" fmla="*/ 1365 h 3910"/>
                <a:gd name="T38" fmla="*/ 1071 w 1748"/>
                <a:gd name="T39" fmla="*/ 1428 h 3910"/>
                <a:gd name="T40" fmla="*/ 1260 w 1748"/>
                <a:gd name="T41" fmla="*/ 1519 h 3910"/>
                <a:gd name="T42" fmla="*/ 1306 w 1748"/>
                <a:gd name="T43" fmla="*/ 1630 h 3910"/>
                <a:gd name="T44" fmla="*/ 1058 w 1748"/>
                <a:gd name="T45" fmla="*/ 1747 h 3910"/>
                <a:gd name="T46" fmla="*/ 1269 w 1748"/>
                <a:gd name="T47" fmla="*/ 1931 h 3910"/>
                <a:gd name="T48" fmla="*/ 1229 w 1748"/>
                <a:gd name="T49" fmla="*/ 1961 h 3910"/>
                <a:gd name="T50" fmla="*/ 1141 w 1748"/>
                <a:gd name="T51" fmla="*/ 1988 h 3910"/>
                <a:gd name="T52" fmla="*/ 1069 w 1748"/>
                <a:gd name="T53" fmla="*/ 2187 h 3910"/>
                <a:gd name="T54" fmla="*/ 880 w 1748"/>
                <a:gd name="T55" fmla="*/ 2276 h 3910"/>
                <a:gd name="T56" fmla="*/ 199 w 1748"/>
                <a:gd name="T57" fmla="*/ 1985 h 3910"/>
                <a:gd name="T58" fmla="*/ 168 w 1748"/>
                <a:gd name="T59" fmla="*/ 1984 h 3910"/>
                <a:gd name="T60" fmla="*/ 455 w 1748"/>
                <a:gd name="T61" fmla="*/ 2310 h 3910"/>
                <a:gd name="T62" fmla="*/ 477 w 1748"/>
                <a:gd name="T63" fmla="*/ 2480 h 3910"/>
                <a:gd name="T64" fmla="*/ 265 w 1748"/>
                <a:gd name="T65" fmla="*/ 2850 h 3910"/>
                <a:gd name="T66" fmla="*/ 194 w 1748"/>
                <a:gd name="T67" fmla="*/ 2840 h 3910"/>
                <a:gd name="T68" fmla="*/ 69 w 1748"/>
                <a:gd name="T69" fmla="*/ 2414 h 3910"/>
                <a:gd name="T70" fmla="*/ 27 w 1748"/>
                <a:gd name="T71" fmla="*/ 2361 h 3910"/>
                <a:gd name="T72" fmla="*/ 0 w 1748"/>
                <a:gd name="T73" fmla="*/ 2518 h 3910"/>
                <a:gd name="T74" fmla="*/ 76 w 1748"/>
                <a:gd name="T75" fmla="*/ 2771 h 3910"/>
                <a:gd name="T76" fmla="*/ 124 w 1748"/>
                <a:gd name="T77" fmla="*/ 2860 h 3910"/>
                <a:gd name="T78" fmla="*/ 141 w 1748"/>
                <a:gd name="T79" fmla="*/ 3174 h 3910"/>
                <a:gd name="T80" fmla="*/ 185 w 1748"/>
                <a:gd name="T81" fmla="*/ 3864 h 3910"/>
                <a:gd name="T82" fmla="*/ 771 w 1748"/>
                <a:gd name="T83" fmla="*/ 2616 h 3910"/>
                <a:gd name="T84" fmla="*/ 658 w 1748"/>
                <a:gd name="T85" fmla="*/ 2730 h 3910"/>
                <a:gd name="T86" fmla="*/ 1380 w 1748"/>
                <a:gd name="T87" fmla="*/ 2128 h 3910"/>
                <a:gd name="T88" fmla="*/ 1530 w 1748"/>
                <a:gd name="T89" fmla="*/ 1256 h 3910"/>
                <a:gd name="T90" fmla="*/ 1425 w 1748"/>
                <a:gd name="T91" fmla="*/ 1067 h 3910"/>
                <a:gd name="T92" fmla="*/ 1733 w 1748"/>
                <a:gd name="T93" fmla="*/ 1038 h 3910"/>
                <a:gd name="T94" fmla="*/ 1425 w 1748"/>
                <a:gd name="T95" fmla="*/ 902 h 3910"/>
                <a:gd name="T96" fmla="*/ 1733 w 1748"/>
                <a:gd name="T97" fmla="*/ 925 h 3910"/>
                <a:gd name="T98" fmla="*/ 1425 w 1748"/>
                <a:gd name="T99" fmla="*/ 827 h 3910"/>
                <a:gd name="T100" fmla="*/ 1274 w 1748"/>
                <a:gd name="T101" fmla="*/ 120 h 391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748"/>
                <a:gd name="T154" fmla="*/ 0 h 3910"/>
                <a:gd name="T155" fmla="*/ 1748 w 1748"/>
                <a:gd name="T156" fmla="*/ 3910 h 3910"/>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748" h="3910">
                  <a:moveTo>
                    <a:pt x="704" y="0"/>
                  </a:moveTo>
                  <a:lnTo>
                    <a:pt x="837" y="48"/>
                  </a:lnTo>
                  <a:lnTo>
                    <a:pt x="967" y="116"/>
                  </a:lnTo>
                  <a:lnTo>
                    <a:pt x="1038" y="162"/>
                  </a:lnTo>
                  <a:lnTo>
                    <a:pt x="1117" y="233"/>
                  </a:lnTo>
                  <a:lnTo>
                    <a:pt x="1148" y="271"/>
                  </a:lnTo>
                  <a:lnTo>
                    <a:pt x="1172" y="311"/>
                  </a:lnTo>
                  <a:lnTo>
                    <a:pt x="1188" y="352"/>
                  </a:lnTo>
                  <a:lnTo>
                    <a:pt x="1193" y="373"/>
                  </a:lnTo>
                  <a:lnTo>
                    <a:pt x="1195" y="416"/>
                  </a:lnTo>
                  <a:lnTo>
                    <a:pt x="1193" y="437"/>
                  </a:lnTo>
                  <a:lnTo>
                    <a:pt x="1180" y="482"/>
                  </a:lnTo>
                  <a:lnTo>
                    <a:pt x="1156" y="526"/>
                  </a:lnTo>
                  <a:lnTo>
                    <a:pt x="1129" y="560"/>
                  </a:lnTo>
                  <a:lnTo>
                    <a:pt x="1108" y="578"/>
                  </a:lnTo>
                  <a:lnTo>
                    <a:pt x="1086" y="591"/>
                  </a:lnTo>
                  <a:lnTo>
                    <a:pt x="1063" y="598"/>
                  </a:lnTo>
                  <a:lnTo>
                    <a:pt x="1039" y="602"/>
                  </a:lnTo>
                  <a:lnTo>
                    <a:pt x="1002" y="602"/>
                  </a:lnTo>
                  <a:lnTo>
                    <a:pt x="874" y="581"/>
                  </a:lnTo>
                  <a:lnTo>
                    <a:pt x="848" y="579"/>
                  </a:lnTo>
                  <a:lnTo>
                    <a:pt x="812" y="581"/>
                  </a:lnTo>
                  <a:lnTo>
                    <a:pt x="789" y="585"/>
                  </a:lnTo>
                  <a:lnTo>
                    <a:pt x="766" y="595"/>
                  </a:lnTo>
                  <a:lnTo>
                    <a:pt x="755" y="601"/>
                  </a:lnTo>
                  <a:lnTo>
                    <a:pt x="755" y="616"/>
                  </a:lnTo>
                  <a:lnTo>
                    <a:pt x="733" y="616"/>
                  </a:lnTo>
                  <a:lnTo>
                    <a:pt x="733" y="623"/>
                  </a:lnTo>
                  <a:lnTo>
                    <a:pt x="729" y="627"/>
                  </a:lnTo>
                  <a:lnTo>
                    <a:pt x="709" y="633"/>
                  </a:lnTo>
                  <a:lnTo>
                    <a:pt x="644" y="639"/>
                  </a:lnTo>
                  <a:lnTo>
                    <a:pt x="620" y="639"/>
                  </a:lnTo>
                  <a:lnTo>
                    <a:pt x="621" y="654"/>
                  </a:lnTo>
                  <a:lnTo>
                    <a:pt x="629" y="680"/>
                  </a:lnTo>
                  <a:lnTo>
                    <a:pt x="642" y="705"/>
                  </a:lnTo>
                  <a:lnTo>
                    <a:pt x="673" y="733"/>
                  </a:lnTo>
                  <a:lnTo>
                    <a:pt x="698" y="749"/>
                  </a:lnTo>
                  <a:lnTo>
                    <a:pt x="789" y="784"/>
                  </a:lnTo>
                  <a:lnTo>
                    <a:pt x="917" y="818"/>
                  </a:lnTo>
                  <a:lnTo>
                    <a:pt x="945" y="830"/>
                  </a:lnTo>
                  <a:lnTo>
                    <a:pt x="955" y="839"/>
                  </a:lnTo>
                  <a:lnTo>
                    <a:pt x="957" y="844"/>
                  </a:lnTo>
                  <a:lnTo>
                    <a:pt x="958" y="850"/>
                  </a:lnTo>
                  <a:lnTo>
                    <a:pt x="974" y="850"/>
                  </a:lnTo>
                  <a:lnTo>
                    <a:pt x="971" y="879"/>
                  </a:lnTo>
                  <a:lnTo>
                    <a:pt x="969" y="887"/>
                  </a:lnTo>
                  <a:lnTo>
                    <a:pt x="966" y="892"/>
                  </a:lnTo>
                  <a:lnTo>
                    <a:pt x="960" y="895"/>
                  </a:lnTo>
                  <a:lnTo>
                    <a:pt x="957" y="895"/>
                  </a:lnTo>
                  <a:lnTo>
                    <a:pt x="958" y="899"/>
                  </a:lnTo>
                  <a:lnTo>
                    <a:pt x="1019" y="992"/>
                  </a:lnTo>
                  <a:lnTo>
                    <a:pt x="1033" y="992"/>
                  </a:lnTo>
                  <a:lnTo>
                    <a:pt x="1037" y="999"/>
                  </a:lnTo>
                  <a:lnTo>
                    <a:pt x="1039" y="1011"/>
                  </a:lnTo>
                  <a:lnTo>
                    <a:pt x="1041" y="1048"/>
                  </a:lnTo>
                  <a:lnTo>
                    <a:pt x="1042" y="1056"/>
                  </a:lnTo>
                  <a:lnTo>
                    <a:pt x="1044" y="1062"/>
                  </a:lnTo>
                  <a:lnTo>
                    <a:pt x="1047" y="1067"/>
                  </a:lnTo>
                  <a:lnTo>
                    <a:pt x="1051" y="1073"/>
                  </a:lnTo>
                  <a:lnTo>
                    <a:pt x="1058" y="1077"/>
                  </a:lnTo>
                  <a:lnTo>
                    <a:pt x="1065" y="1080"/>
                  </a:lnTo>
                  <a:lnTo>
                    <a:pt x="1075" y="1082"/>
                  </a:lnTo>
                  <a:lnTo>
                    <a:pt x="1086" y="1082"/>
                  </a:lnTo>
                  <a:lnTo>
                    <a:pt x="1087" y="1080"/>
                  </a:lnTo>
                  <a:lnTo>
                    <a:pt x="1088" y="1077"/>
                  </a:lnTo>
                  <a:lnTo>
                    <a:pt x="1090" y="1074"/>
                  </a:lnTo>
                  <a:lnTo>
                    <a:pt x="1099" y="1066"/>
                  </a:lnTo>
                  <a:lnTo>
                    <a:pt x="1124" y="1052"/>
                  </a:lnTo>
                  <a:lnTo>
                    <a:pt x="1139" y="1045"/>
                  </a:lnTo>
                  <a:lnTo>
                    <a:pt x="1170" y="1008"/>
                  </a:lnTo>
                  <a:lnTo>
                    <a:pt x="1198" y="986"/>
                  </a:lnTo>
                  <a:lnTo>
                    <a:pt x="1212" y="981"/>
                  </a:lnTo>
                  <a:lnTo>
                    <a:pt x="1225" y="979"/>
                  </a:lnTo>
                  <a:lnTo>
                    <a:pt x="1237" y="979"/>
                  </a:lnTo>
                  <a:lnTo>
                    <a:pt x="1249" y="982"/>
                  </a:lnTo>
                  <a:lnTo>
                    <a:pt x="1260" y="988"/>
                  </a:lnTo>
                  <a:lnTo>
                    <a:pt x="1281" y="1007"/>
                  </a:lnTo>
                  <a:lnTo>
                    <a:pt x="1300" y="1033"/>
                  </a:lnTo>
                  <a:lnTo>
                    <a:pt x="1324" y="1083"/>
                  </a:lnTo>
                  <a:lnTo>
                    <a:pt x="1373" y="1243"/>
                  </a:lnTo>
                  <a:lnTo>
                    <a:pt x="1396" y="1336"/>
                  </a:lnTo>
                  <a:lnTo>
                    <a:pt x="1402" y="1353"/>
                  </a:lnTo>
                  <a:lnTo>
                    <a:pt x="1402" y="1360"/>
                  </a:lnTo>
                  <a:lnTo>
                    <a:pt x="1395" y="1376"/>
                  </a:lnTo>
                  <a:lnTo>
                    <a:pt x="1391" y="1376"/>
                  </a:lnTo>
                  <a:lnTo>
                    <a:pt x="1362" y="1383"/>
                  </a:lnTo>
                  <a:lnTo>
                    <a:pt x="1356" y="1383"/>
                  </a:lnTo>
                  <a:lnTo>
                    <a:pt x="1349" y="1384"/>
                  </a:lnTo>
                  <a:lnTo>
                    <a:pt x="1344" y="1378"/>
                  </a:lnTo>
                  <a:lnTo>
                    <a:pt x="1322" y="1366"/>
                  </a:lnTo>
                  <a:lnTo>
                    <a:pt x="1284" y="1353"/>
                  </a:lnTo>
                  <a:lnTo>
                    <a:pt x="1214" y="1346"/>
                  </a:lnTo>
                  <a:lnTo>
                    <a:pt x="1168" y="1350"/>
                  </a:lnTo>
                  <a:lnTo>
                    <a:pt x="1135" y="1357"/>
                  </a:lnTo>
                  <a:lnTo>
                    <a:pt x="1116" y="1365"/>
                  </a:lnTo>
                  <a:lnTo>
                    <a:pt x="1093" y="1380"/>
                  </a:lnTo>
                  <a:lnTo>
                    <a:pt x="1086" y="1387"/>
                  </a:lnTo>
                  <a:lnTo>
                    <a:pt x="1077" y="1402"/>
                  </a:lnTo>
                  <a:lnTo>
                    <a:pt x="1074" y="1410"/>
                  </a:lnTo>
                  <a:lnTo>
                    <a:pt x="1071" y="1428"/>
                  </a:lnTo>
                  <a:lnTo>
                    <a:pt x="1161" y="1436"/>
                  </a:lnTo>
                  <a:lnTo>
                    <a:pt x="1161" y="1451"/>
                  </a:lnTo>
                  <a:lnTo>
                    <a:pt x="1222" y="1451"/>
                  </a:lnTo>
                  <a:lnTo>
                    <a:pt x="1224" y="1457"/>
                  </a:lnTo>
                  <a:lnTo>
                    <a:pt x="1260" y="1519"/>
                  </a:lnTo>
                  <a:lnTo>
                    <a:pt x="1265" y="1528"/>
                  </a:lnTo>
                  <a:lnTo>
                    <a:pt x="1267" y="1534"/>
                  </a:lnTo>
                  <a:lnTo>
                    <a:pt x="1274" y="1534"/>
                  </a:lnTo>
                  <a:lnTo>
                    <a:pt x="1290" y="1570"/>
                  </a:lnTo>
                  <a:lnTo>
                    <a:pt x="1306" y="1630"/>
                  </a:lnTo>
                  <a:lnTo>
                    <a:pt x="1312" y="1691"/>
                  </a:lnTo>
                  <a:lnTo>
                    <a:pt x="921" y="1691"/>
                  </a:lnTo>
                  <a:lnTo>
                    <a:pt x="944" y="1694"/>
                  </a:lnTo>
                  <a:lnTo>
                    <a:pt x="984" y="1707"/>
                  </a:lnTo>
                  <a:lnTo>
                    <a:pt x="1058" y="1747"/>
                  </a:lnTo>
                  <a:lnTo>
                    <a:pt x="1175" y="1834"/>
                  </a:lnTo>
                  <a:lnTo>
                    <a:pt x="1242" y="1894"/>
                  </a:lnTo>
                  <a:lnTo>
                    <a:pt x="1268" y="1926"/>
                  </a:lnTo>
                  <a:lnTo>
                    <a:pt x="1269" y="1929"/>
                  </a:lnTo>
                  <a:lnTo>
                    <a:pt x="1269" y="1931"/>
                  </a:lnTo>
                  <a:lnTo>
                    <a:pt x="1267" y="1932"/>
                  </a:lnTo>
                  <a:lnTo>
                    <a:pt x="1265" y="1940"/>
                  </a:lnTo>
                  <a:lnTo>
                    <a:pt x="1263" y="1943"/>
                  </a:lnTo>
                  <a:lnTo>
                    <a:pt x="1252" y="1950"/>
                  </a:lnTo>
                  <a:lnTo>
                    <a:pt x="1229" y="1961"/>
                  </a:lnTo>
                  <a:lnTo>
                    <a:pt x="1226" y="1963"/>
                  </a:lnTo>
                  <a:lnTo>
                    <a:pt x="1224" y="1965"/>
                  </a:lnTo>
                  <a:lnTo>
                    <a:pt x="1222" y="1969"/>
                  </a:lnTo>
                  <a:lnTo>
                    <a:pt x="1210" y="1970"/>
                  </a:lnTo>
                  <a:lnTo>
                    <a:pt x="1141" y="1988"/>
                  </a:lnTo>
                  <a:lnTo>
                    <a:pt x="1129" y="1992"/>
                  </a:lnTo>
                  <a:lnTo>
                    <a:pt x="1117" y="1993"/>
                  </a:lnTo>
                  <a:lnTo>
                    <a:pt x="1108" y="2086"/>
                  </a:lnTo>
                  <a:lnTo>
                    <a:pt x="1099" y="2125"/>
                  </a:lnTo>
                  <a:lnTo>
                    <a:pt x="1069" y="2187"/>
                  </a:lnTo>
                  <a:lnTo>
                    <a:pt x="1049" y="2211"/>
                  </a:lnTo>
                  <a:lnTo>
                    <a:pt x="1027" y="2232"/>
                  </a:lnTo>
                  <a:lnTo>
                    <a:pt x="1002" y="2248"/>
                  </a:lnTo>
                  <a:lnTo>
                    <a:pt x="945" y="2269"/>
                  </a:lnTo>
                  <a:lnTo>
                    <a:pt x="880" y="2276"/>
                  </a:lnTo>
                  <a:lnTo>
                    <a:pt x="809" y="2272"/>
                  </a:lnTo>
                  <a:lnTo>
                    <a:pt x="695" y="2245"/>
                  </a:lnTo>
                  <a:lnTo>
                    <a:pt x="502" y="2169"/>
                  </a:lnTo>
                  <a:lnTo>
                    <a:pt x="327" y="2073"/>
                  </a:lnTo>
                  <a:lnTo>
                    <a:pt x="199" y="1985"/>
                  </a:lnTo>
                  <a:lnTo>
                    <a:pt x="199" y="1969"/>
                  </a:lnTo>
                  <a:lnTo>
                    <a:pt x="194" y="1970"/>
                  </a:lnTo>
                  <a:lnTo>
                    <a:pt x="185" y="1975"/>
                  </a:lnTo>
                  <a:lnTo>
                    <a:pt x="180" y="1978"/>
                  </a:lnTo>
                  <a:lnTo>
                    <a:pt x="168" y="1984"/>
                  </a:lnTo>
                  <a:lnTo>
                    <a:pt x="162" y="1985"/>
                  </a:lnTo>
                  <a:lnTo>
                    <a:pt x="193" y="2034"/>
                  </a:lnTo>
                  <a:lnTo>
                    <a:pt x="254" y="2104"/>
                  </a:lnTo>
                  <a:lnTo>
                    <a:pt x="414" y="2251"/>
                  </a:lnTo>
                  <a:lnTo>
                    <a:pt x="455" y="2310"/>
                  </a:lnTo>
                  <a:lnTo>
                    <a:pt x="477" y="2361"/>
                  </a:lnTo>
                  <a:lnTo>
                    <a:pt x="490" y="2421"/>
                  </a:lnTo>
                  <a:lnTo>
                    <a:pt x="492" y="2466"/>
                  </a:lnTo>
                  <a:lnTo>
                    <a:pt x="486" y="2469"/>
                  </a:lnTo>
                  <a:lnTo>
                    <a:pt x="477" y="2480"/>
                  </a:lnTo>
                  <a:lnTo>
                    <a:pt x="386" y="2670"/>
                  </a:lnTo>
                  <a:lnTo>
                    <a:pt x="324" y="2791"/>
                  </a:lnTo>
                  <a:lnTo>
                    <a:pt x="296" y="2830"/>
                  </a:lnTo>
                  <a:lnTo>
                    <a:pt x="288" y="2837"/>
                  </a:lnTo>
                  <a:lnTo>
                    <a:pt x="265" y="2850"/>
                  </a:lnTo>
                  <a:lnTo>
                    <a:pt x="248" y="2855"/>
                  </a:lnTo>
                  <a:lnTo>
                    <a:pt x="233" y="2856"/>
                  </a:lnTo>
                  <a:lnTo>
                    <a:pt x="219" y="2853"/>
                  </a:lnTo>
                  <a:lnTo>
                    <a:pt x="206" y="2848"/>
                  </a:lnTo>
                  <a:lnTo>
                    <a:pt x="194" y="2840"/>
                  </a:lnTo>
                  <a:lnTo>
                    <a:pt x="184" y="2828"/>
                  </a:lnTo>
                  <a:lnTo>
                    <a:pt x="165" y="2798"/>
                  </a:lnTo>
                  <a:lnTo>
                    <a:pt x="141" y="2739"/>
                  </a:lnTo>
                  <a:lnTo>
                    <a:pt x="99" y="2542"/>
                  </a:lnTo>
                  <a:lnTo>
                    <a:pt x="69" y="2414"/>
                  </a:lnTo>
                  <a:lnTo>
                    <a:pt x="58" y="2386"/>
                  </a:lnTo>
                  <a:lnTo>
                    <a:pt x="50" y="2375"/>
                  </a:lnTo>
                  <a:lnTo>
                    <a:pt x="43" y="2368"/>
                  </a:lnTo>
                  <a:lnTo>
                    <a:pt x="36" y="2363"/>
                  </a:lnTo>
                  <a:lnTo>
                    <a:pt x="27" y="2361"/>
                  </a:lnTo>
                  <a:lnTo>
                    <a:pt x="21" y="2367"/>
                  </a:lnTo>
                  <a:lnTo>
                    <a:pt x="15" y="2375"/>
                  </a:lnTo>
                  <a:lnTo>
                    <a:pt x="7" y="2395"/>
                  </a:lnTo>
                  <a:lnTo>
                    <a:pt x="0" y="2436"/>
                  </a:lnTo>
                  <a:lnTo>
                    <a:pt x="0" y="2518"/>
                  </a:lnTo>
                  <a:lnTo>
                    <a:pt x="15" y="2626"/>
                  </a:lnTo>
                  <a:lnTo>
                    <a:pt x="47" y="2731"/>
                  </a:lnTo>
                  <a:lnTo>
                    <a:pt x="64" y="2759"/>
                  </a:lnTo>
                  <a:lnTo>
                    <a:pt x="69" y="2765"/>
                  </a:lnTo>
                  <a:lnTo>
                    <a:pt x="76" y="2771"/>
                  </a:lnTo>
                  <a:lnTo>
                    <a:pt x="81" y="2773"/>
                  </a:lnTo>
                  <a:lnTo>
                    <a:pt x="86" y="2774"/>
                  </a:lnTo>
                  <a:lnTo>
                    <a:pt x="93" y="2799"/>
                  </a:lnTo>
                  <a:lnTo>
                    <a:pt x="107" y="2832"/>
                  </a:lnTo>
                  <a:lnTo>
                    <a:pt x="124" y="2860"/>
                  </a:lnTo>
                  <a:lnTo>
                    <a:pt x="133" y="2869"/>
                  </a:lnTo>
                  <a:lnTo>
                    <a:pt x="136" y="2871"/>
                  </a:lnTo>
                  <a:lnTo>
                    <a:pt x="139" y="2872"/>
                  </a:lnTo>
                  <a:lnTo>
                    <a:pt x="148" y="3062"/>
                  </a:lnTo>
                  <a:lnTo>
                    <a:pt x="141" y="3174"/>
                  </a:lnTo>
                  <a:lnTo>
                    <a:pt x="106" y="3286"/>
                  </a:lnTo>
                  <a:lnTo>
                    <a:pt x="64" y="3406"/>
                  </a:lnTo>
                  <a:lnTo>
                    <a:pt x="117" y="3774"/>
                  </a:lnTo>
                  <a:lnTo>
                    <a:pt x="185" y="3910"/>
                  </a:lnTo>
                  <a:lnTo>
                    <a:pt x="185" y="3864"/>
                  </a:lnTo>
                  <a:lnTo>
                    <a:pt x="425" y="3037"/>
                  </a:lnTo>
                  <a:lnTo>
                    <a:pt x="726" y="2872"/>
                  </a:lnTo>
                  <a:lnTo>
                    <a:pt x="816" y="2677"/>
                  </a:lnTo>
                  <a:lnTo>
                    <a:pt x="861" y="2527"/>
                  </a:lnTo>
                  <a:lnTo>
                    <a:pt x="771" y="2616"/>
                  </a:lnTo>
                  <a:lnTo>
                    <a:pt x="718" y="2730"/>
                  </a:lnTo>
                  <a:lnTo>
                    <a:pt x="576" y="2872"/>
                  </a:lnTo>
                  <a:lnTo>
                    <a:pt x="568" y="2857"/>
                  </a:lnTo>
                  <a:lnTo>
                    <a:pt x="568" y="2834"/>
                  </a:lnTo>
                  <a:lnTo>
                    <a:pt x="658" y="2730"/>
                  </a:lnTo>
                  <a:lnTo>
                    <a:pt x="695" y="2639"/>
                  </a:lnTo>
                  <a:lnTo>
                    <a:pt x="876" y="2436"/>
                  </a:lnTo>
                  <a:lnTo>
                    <a:pt x="1252" y="2316"/>
                  </a:lnTo>
                  <a:lnTo>
                    <a:pt x="1335" y="2263"/>
                  </a:lnTo>
                  <a:lnTo>
                    <a:pt x="1380" y="2128"/>
                  </a:lnTo>
                  <a:lnTo>
                    <a:pt x="1380" y="2068"/>
                  </a:lnTo>
                  <a:lnTo>
                    <a:pt x="1417" y="1887"/>
                  </a:lnTo>
                  <a:lnTo>
                    <a:pt x="1515" y="1631"/>
                  </a:lnTo>
                  <a:lnTo>
                    <a:pt x="1560" y="1413"/>
                  </a:lnTo>
                  <a:lnTo>
                    <a:pt x="1530" y="1256"/>
                  </a:lnTo>
                  <a:lnTo>
                    <a:pt x="1463" y="1218"/>
                  </a:lnTo>
                  <a:lnTo>
                    <a:pt x="1448" y="1150"/>
                  </a:lnTo>
                  <a:lnTo>
                    <a:pt x="1470" y="1105"/>
                  </a:lnTo>
                  <a:lnTo>
                    <a:pt x="1402" y="1090"/>
                  </a:lnTo>
                  <a:lnTo>
                    <a:pt x="1425" y="1067"/>
                  </a:lnTo>
                  <a:lnTo>
                    <a:pt x="1560" y="1067"/>
                  </a:lnTo>
                  <a:lnTo>
                    <a:pt x="1605" y="1150"/>
                  </a:lnTo>
                  <a:lnTo>
                    <a:pt x="1726" y="1082"/>
                  </a:lnTo>
                  <a:lnTo>
                    <a:pt x="1726" y="1045"/>
                  </a:lnTo>
                  <a:lnTo>
                    <a:pt x="1733" y="1038"/>
                  </a:lnTo>
                  <a:lnTo>
                    <a:pt x="1748" y="1038"/>
                  </a:lnTo>
                  <a:lnTo>
                    <a:pt x="1726" y="992"/>
                  </a:lnTo>
                  <a:lnTo>
                    <a:pt x="1666" y="954"/>
                  </a:lnTo>
                  <a:lnTo>
                    <a:pt x="1507" y="954"/>
                  </a:lnTo>
                  <a:lnTo>
                    <a:pt x="1425" y="902"/>
                  </a:lnTo>
                  <a:lnTo>
                    <a:pt x="1425" y="850"/>
                  </a:lnTo>
                  <a:lnTo>
                    <a:pt x="1448" y="850"/>
                  </a:lnTo>
                  <a:lnTo>
                    <a:pt x="1470" y="872"/>
                  </a:lnTo>
                  <a:lnTo>
                    <a:pt x="1642" y="887"/>
                  </a:lnTo>
                  <a:lnTo>
                    <a:pt x="1733" y="925"/>
                  </a:lnTo>
                  <a:lnTo>
                    <a:pt x="1710" y="887"/>
                  </a:lnTo>
                  <a:lnTo>
                    <a:pt x="1658" y="872"/>
                  </a:lnTo>
                  <a:lnTo>
                    <a:pt x="1658" y="864"/>
                  </a:lnTo>
                  <a:lnTo>
                    <a:pt x="1463" y="864"/>
                  </a:lnTo>
                  <a:lnTo>
                    <a:pt x="1425" y="827"/>
                  </a:lnTo>
                  <a:lnTo>
                    <a:pt x="1439" y="819"/>
                  </a:lnTo>
                  <a:lnTo>
                    <a:pt x="1583" y="804"/>
                  </a:lnTo>
                  <a:lnTo>
                    <a:pt x="1560" y="466"/>
                  </a:lnTo>
                  <a:lnTo>
                    <a:pt x="1515" y="323"/>
                  </a:lnTo>
                  <a:lnTo>
                    <a:pt x="1274" y="120"/>
                  </a:lnTo>
                  <a:lnTo>
                    <a:pt x="1049" y="38"/>
                  </a:lnTo>
                  <a:lnTo>
                    <a:pt x="704" y="0"/>
                  </a:lnTo>
                  <a:close/>
                </a:path>
              </a:pathLst>
            </a:custGeom>
            <a:solidFill>
              <a:srgbClr val="E9A375"/>
            </a:solidFill>
            <a:ln w="9525">
              <a:noFill/>
              <a:round/>
              <a:headEnd/>
              <a:tailEnd/>
            </a:ln>
          </p:spPr>
          <p:txBody>
            <a:bodyPr>
              <a:prstTxWarp prst="textNoShape">
                <a:avLst/>
              </a:prstTxWarp>
            </a:bodyPr>
            <a:lstStyle/>
            <a:p>
              <a:endParaRPr lang="en-US"/>
            </a:p>
          </p:txBody>
        </p:sp>
        <p:sp>
          <p:nvSpPr>
            <p:cNvPr id="47124" name="Freeform 302"/>
            <p:cNvSpPr>
              <a:spLocks noChangeAspect="1"/>
            </p:cNvSpPr>
            <p:nvPr/>
          </p:nvSpPr>
          <p:spPr bwMode="auto">
            <a:xfrm>
              <a:off x="1416" y="2761"/>
              <a:ext cx="85" cy="76"/>
            </a:xfrm>
            <a:custGeom>
              <a:avLst/>
              <a:gdLst>
                <a:gd name="T0" fmla="*/ 1106 w 1106"/>
                <a:gd name="T1" fmla="*/ 150 h 985"/>
                <a:gd name="T2" fmla="*/ 1082 w 1106"/>
                <a:gd name="T3" fmla="*/ 232 h 985"/>
                <a:gd name="T4" fmla="*/ 1082 w 1106"/>
                <a:gd name="T5" fmla="*/ 278 h 985"/>
                <a:gd name="T6" fmla="*/ 1098 w 1106"/>
                <a:gd name="T7" fmla="*/ 285 h 985"/>
                <a:gd name="T8" fmla="*/ 1106 w 1106"/>
                <a:gd name="T9" fmla="*/ 285 h 985"/>
                <a:gd name="T10" fmla="*/ 963 w 1106"/>
                <a:gd name="T11" fmla="*/ 548 h 985"/>
                <a:gd name="T12" fmla="*/ 647 w 1106"/>
                <a:gd name="T13" fmla="*/ 834 h 985"/>
                <a:gd name="T14" fmla="*/ 422 w 1106"/>
                <a:gd name="T15" fmla="*/ 917 h 985"/>
                <a:gd name="T16" fmla="*/ 53 w 1106"/>
                <a:gd name="T17" fmla="*/ 985 h 985"/>
                <a:gd name="T18" fmla="*/ 0 w 1106"/>
                <a:gd name="T19" fmla="*/ 827 h 985"/>
                <a:gd name="T20" fmla="*/ 0 w 1106"/>
                <a:gd name="T21" fmla="*/ 804 h 985"/>
                <a:gd name="T22" fmla="*/ 181 w 1106"/>
                <a:gd name="T23" fmla="*/ 790 h 985"/>
                <a:gd name="T24" fmla="*/ 512 w 1106"/>
                <a:gd name="T25" fmla="*/ 662 h 985"/>
                <a:gd name="T26" fmla="*/ 790 w 1106"/>
                <a:gd name="T27" fmla="*/ 376 h 985"/>
                <a:gd name="T28" fmla="*/ 985 w 1106"/>
                <a:gd name="T29" fmla="*/ 45 h 985"/>
                <a:gd name="T30" fmla="*/ 985 w 1106"/>
                <a:gd name="T31" fmla="*/ 0 h 985"/>
                <a:gd name="T32" fmla="*/ 1007 w 1106"/>
                <a:gd name="T33" fmla="*/ 0 h 985"/>
                <a:gd name="T34" fmla="*/ 1106 w 1106"/>
                <a:gd name="T35" fmla="*/ 150 h 985"/>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106"/>
                <a:gd name="T55" fmla="*/ 0 h 985"/>
                <a:gd name="T56" fmla="*/ 1106 w 1106"/>
                <a:gd name="T57" fmla="*/ 985 h 985"/>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106" h="985">
                  <a:moveTo>
                    <a:pt x="1106" y="150"/>
                  </a:moveTo>
                  <a:lnTo>
                    <a:pt x="1082" y="232"/>
                  </a:lnTo>
                  <a:lnTo>
                    <a:pt x="1082" y="278"/>
                  </a:lnTo>
                  <a:lnTo>
                    <a:pt x="1098" y="285"/>
                  </a:lnTo>
                  <a:lnTo>
                    <a:pt x="1106" y="285"/>
                  </a:lnTo>
                  <a:lnTo>
                    <a:pt x="963" y="548"/>
                  </a:lnTo>
                  <a:lnTo>
                    <a:pt x="647" y="834"/>
                  </a:lnTo>
                  <a:lnTo>
                    <a:pt x="422" y="917"/>
                  </a:lnTo>
                  <a:lnTo>
                    <a:pt x="53" y="985"/>
                  </a:lnTo>
                  <a:lnTo>
                    <a:pt x="0" y="827"/>
                  </a:lnTo>
                  <a:lnTo>
                    <a:pt x="0" y="804"/>
                  </a:lnTo>
                  <a:lnTo>
                    <a:pt x="181" y="790"/>
                  </a:lnTo>
                  <a:lnTo>
                    <a:pt x="512" y="662"/>
                  </a:lnTo>
                  <a:lnTo>
                    <a:pt x="790" y="376"/>
                  </a:lnTo>
                  <a:lnTo>
                    <a:pt x="985" y="45"/>
                  </a:lnTo>
                  <a:lnTo>
                    <a:pt x="985" y="0"/>
                  </a:lnTo>
                  <a:lnTo>
                    <a:pt x="1007" y="0"/>
                  </a:lnTo>
                  <a:lnTo>
                    <a:pt x="1106" y="150"/>
                  </a:lnTo>
                  <a:close/>
                </a:path>
              </a:pathLst>
            </a:custGeom>
            <a:solidFill>
              <a:srgbClr val="C55135"/>
            </a:solidFill>
            <a:ln w="9525">
              <a:noFill/>
              <a:round/>
              <a:headEnd/>
              <a:tailEnd/>
            </a:ln>
          </p:spPr>
          <p:txBody>
            <a:bodyPr>
              <a:prstTxWarp prst="textNoShape">
                <a:avLst/>
              </a:prstTxWarp>
            </a:bodyPr>
            <a:lstStyle/>
            <a:p>
              <a:endParaRPr lang="en-US"/>
            </a:p>
          </p:txBody>
        </p:sp>
        <p:sp>
          <p:nvSpPr>
            <p:cNvPr id="47125" name="Freeform 303"/>
            <p:cNvSpPr>
              <a:spLocks noChangeAspect="1"/>
            </p:cNvSpPr>
            <p:nvPr/>
          </p:nvSpPr>
          <p:spPr bwMode="auto">
            <a:xfrm>
              <a:off x="694" y="2770"/>
              <a:ext cx="74" cy="102"/>
            </a:xfrm>
            <a:custGeom>
              <a:avLst/>
              <a:gdLst>
                <a:gd name="T0" fmla="*/ 962 w 962"/>
                <a:gd name="T1" fmla="*/ 105 h 1323"/>
                <a:gd name="T2" fmla="*/ 924 w 962"/>
                <a:gd name="T3" fmla="*/ 263 h 1323"/>
                <a:gd name="T4" fmla="*/ 849 w 962"/>
                <a:gd name="T5" fmla="*/ 383 h 1323"/>
                <a:gd name="T6" fmla="*/ 812 w 962"/>
                <a:gd name="T7" fmla="*/ 571 h 1323"/>
                <a:gd name="T8" fmla="*/ 752 w 962"/>
                <a:gd name="T9" fmla="*/ 653 h 1323"/>
                <a:gd name="T10" fmla="*/ 729 w 962"/>
                <a:gd name="T11" fmla="*/ 759 h 1323"/>
                <a:gd name="T12" fmla="*/ 684 w 962"/>
                <a:gd name="T13" fmla="*/ 571 h 1323"/>
                <a:gd name="T14" fmla="*/ 593 w 962"/>
                <a:gd name="T15" fmla="*/ 518 h 1323"/>
                <a:gd name="T16" fmla="*/ 465 w 962"/>
                <a:gd name="T17" fmla="*/ 481 h 1323"/>
                <a:gd name="T18" fmla="*/ 390 w 962"/>
                <a:gd name="T19" fmla="*/ 541 h 1323"/>
                <a:gd name="T20" fmla="*/ 308 w 962"/>
                <a:gd name="T21" fmla="*/ 653 h 1323"/>
                <a:gd name="T22" fmla="*/ 262 w 962"/>
                <a:gd name="T23" fmla="*/ 977 h 1323"/>
                <a:gd name="T24" fmla="*/ 271 w 962"/>
                <a:gd name="T25" fmla="*/ 1105 h 1323"/>
                <a:gd name="T26" fmla="*/ 368 w 962"/>
                <a:gd name="T27" fmla="*/ 1203 h 1323"/>
                <a:gd name="T28" fmla="*/ 398 w 962"/>
                <a:gd name="T29" fmla="*/ 1203 h 1323"/>
                <a:gd name="T30" fmla="*/ 368 w 962"/>
                <a:gd name="T31" fmla="*/ 1262 h 1323"/>
                <a:gd name="T32" fmla="*/ 286 w 962"/>
                <a:gd name="T33" fmla="*/ 1323 h 1323"/>
                <a:gd name="T34" fmla="*/ 195 w 962"/>
                <a:gd name="T35" fmla="*/ 1195 h 1323"/>
                <a:gd name="T36" fmla="*/ 150 w 962"/>
                <a:gd name="T37" fmla="*/ 1195 h 1323"/>
                <a:gd name="T38" fmla="*/ 59 w 962"/>
                <a:gd name="T39" fmla="*/ 1030 h 1323"/>
                <a:gd name="T40" fmla="*/ 0 w 962"/>
                <a:gd name="T41" fmla="*/ 962 h 1323"/>
                <a:gd name="T42" fmla="*/ 22 w 962"/>
                <a:gd name="T43" fmla="*/ 812 h 1323"/>
                <a:gd name="T44" fmla="*/ 112 w 962"/>
                <a:gd name="T45" fmla="*/ 653 h 1323"/>
                <a:gd name="T46" fmla="*/ 136 w 962"/>
                <a:gd name="T47" fmla="*/ 526 h 1323"/>
                <a:gd name="T48" fmla="*/ 136 w 962"/>
                <a:gd name="T49" fmla="*/ 450 h 1323"/>
                <a:gd name="T50" fmla="*/ 353 w 962"/>
                <a:gd name="T51" fmla="*/ 172 h 1323"/>
                <a:gd name="T52" fmla="*/ 414 w 962"/>
                <a:gd name="T53" fmla="*/ 143 h 1323"/>
                <a:gd name="T54" fmla="*/ 631 w 962"/>
                <a:gd name="T55" fmla="*/ 90 h 1323"/>
                <a:gd name="T56" fmla="*/ 789 w 962"/>
                <a:gd name="T57" fmla="*/ 15 h 1323"/>
                <a:gd name="T58" fmla="*/ 849 w 962"/>
                <a:gd name="T59" fmla="*/ 0 h 1323"/>
                <a:gd name="T60" fmla="*/ 902 w 962"/>
                <a:gd name="T61" fmla="*/ 15 h 1323"/>
                <a:gd name="T62" fmla="*/ 962 w 962"/>
                <a:gd name="T63" fmla="*/ 105 h 132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962"/>
                <a:gd name="T97" fmla="*/ 0 h 1323"/>
                <a:gd name="T98" fmla="*/ 962 w 962"/>
                <a:gd name="T99" fmla="*/ 1323 h 1323"/>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962" h="1323">
                  <a:moveTo>
                    <a:pt x="962" y="105"/>
                  </a:moveTo>
                  <a:lnTo>
                    <a:pt x="924" y="263"/>
                  </a:lnTo>
                  <a:lnTo>
                    <a:pt x="849" y="383"/>
                  </a:lnTo>
                  <a:lnTo>
                    <a:pt x="812" y="571"/>
                  </a:lnTo>
                  <a:lnTo>
                    <a:pt x="752" y="653"/>
                  </a:lnTo>
                  <a:lnTo>
                    <a:pt x="729" y="759"/>
                  </a:lnTo>
                  <a:lnTo>
                    <a:pt x="684" y="571"/>
                  </a:lnTo>
                  <a:lnTo>
                    <a:pt x="593" y="518"/>
                  </a:lnTo>
                  <a:lnTo>
                    <a:pt x="465" y="481"/>
                  </a:lnTo>
                  <a:lnTo>
                    <a:pt x="390" y="541"/>
                  </a:lnTo>
                  <a:lnTo>
                    <a:pt x="308" y="653"/>
                  </a:lnTo>
                  <a:lnTo>
                    <a:pt x="262" y="977"/>
                  </a:lnTo>
                  <a:lnTo>
                    <a:pt x="271" y="1105"/>
                  </a:lnTo>
                  <a:lnTo>
                    <a:pt x="368" y="1203"/>
                  </a:lnTo>
                  <a:lnTo>
                    <a:pt x="398" y="1203"/>
                  </a:lnTo>
                  <a:lnTo>
                    <a:pt x="368" y="1262"/>
                  </a:lnTo>
                  <a:lnTo>
                    <a:pt x="286" y="1323"/>
                  </a:lnTo>
                  <a:lnTo>
                    <a:pt x="195" y="1195"/>
                  </a:lnTo>
                  <a:lnTo>
                    <a:pt x="150" y="1195"/>
                  </a:lnTo>
                  <a:lnTo>
                    <a:pt x="59" y="1030"/>
                  </a:lnTo>
                  <a:lnTo>
                    <a:pt x="0" y="962"/>
                  </a:lnTo>
                  <a:lnTo>
                    <a:pt x="22" y="812"/>
                  </a:lnTo>
                  <a:lnTo>
                    <a:pt x="112" y="653"/>
                  </a:lnTo>
                  <a:lnTo>
                    <a:pt x="136" y="526"/>
                  </a:lnTo>
                  <a:lnTo>
                    <a:pt x="136" y="450"/>
                  </a:lnTo>
                  <a:lnTo>
                    <a:pt x="353" y="172"/>
                  </a:lnTo>
                  <a:lnTo>
                    <a:pt x="414" y="143"/>
                  </a:lnTo>
                  <a:lnTo>
                    <a:pt x="631" y="90"/>
                  </a:lnTo>
                  <a:lnTo>
                    <a:pt x="789" y="15"/>
                  </a:lnTo>
                  <a:lnTo>
                    <a:pt x="849" y="0"/>
                  </a:lnTo>
                  <a:lnTo>
                    <a:pt x="902" y="15"/>
                  </a:lnTo>
                  <a:lnTo>
                    <a:pt x="962" y="105"/>
                  </a:lnTo>
                  <a:close/>
                </a:path>
              </a:pathLst>
            </a:custGeom>
            <a:solidFill>
              <a:srgbClr val="9097B7"/>
            </a:solidFill>
            <a:ln w="9525">
              <a:noFill/>
              <a:round/>
              <a:headEnd/>
              <a:tailEnd/>
            </a:ln>
          </p:spPr>
          <p:txBody>
            <a:bodyPr>
              <a:prstTxWarp prst="textNoShape">
                <a:avLst/>
              </a:prstTxWarp>
            </a:bodyPr>
            <a:lstStyle/>
            <a:p>
              <a:endParaRPr lang="en-US"/>
            </a:p>
          </p:txBody>
        </p:sp>
        <p:sp>
          <p:nvSpPr>
            <p:cNvPr id="47126" name="Freeform 304"/>
            <p:cNvSpPr>
              <a:spLocks noChangeAspect="1"/>
            </p:cNvSpPr>
            <p:nvPr/>
          </p:nvSpPr>
          <p:spPr bwMode="auto">
            <a:xfrm>
              <a:off x="1430" y="2783"/>
              <a:ext cx="170" cy="342"/>
            </a:xfrm>
            <a:custGeom>
              <a:avLst/>
              <a:gdLst>
                <a:gd name="T0" fmla="*/ 1360 w 2210"/>
                <a:gd name="T1" fmla="*/ 218 h 4444"/>
                <a:gd name="T2" fmla="*/ 1360 w 2210"/>
                <a:gd name="T3" fmla="*/ 248 h 4444"/>
                <a:gd name="T4" fmla="*/ 1420 w 2210"/>
                <a:gd name="T5" fmla="*/ 309 h 4444"/>
                <a:gd name="T6" fmla="*/ 1526 w 2210"/>
                <a:gd name="T7" fmla="*/ 579 h 4444"/>
                <a:gd name="T8" fmla="*/ 1834 w 2210"/>
                <a:gd name="T9" fmla="*/ 1060 h 4444"/>
                <a:gd name="T10" fmla="*/ 1887 w 2210"/>
                <a:gd name="T11" fmla="*/ 1203 h 4444"/>
                <a:gd name="T12" fmla="*/ 1887 w 2210"/>
                <a:gd name="T13" fmla="*/ 1210 h 4444"/>
                <a:gd name="T14" fmla="*/ 1729 w 2210"/>
                <a:gd name="T15" fmla="*/ 1075 h 4444"/>
                <a:gd name="T16" fmla="*/ 1698 w 2210"/>
                <a:gd name="T17" fmla="*/ 1121 h 4444"/>
                <a:gd name="T18" fmla="*/ 1856 w 2210"/>
                <a:gd name="T19" fmla="*/ 1384 h 4444"/>
                <a:gd name="T20" fmla="*/ 2203 w 2210"/>
                <a:gd name="T21" fmla="*/ 2383 h 4444"/>
                <a:gd name="T22" fmla="*/ 2210 w 2210"/>
                <a:gd name="T23" fmla="*/ 2827 h 4444"/>
                <a:gd name="T24" fmla="*/ 2097 w 2210"/>
                <a:gd name="T25" fmla="*/ 2624 h 4444"/>
                <a:gd name="T26" fmla="*/ 2097 w 2210"/>
                <a:gd name="T27" fmla="*/ 2602 h 4444"/>
                <a:gd name="T28" fmla="*/ 2059 w 2210"/>
                <a:gd name="T29" fmla="*/ 2564 h 4444"/>
                <a:gd name="T30" fmla="*/ 2029 w 2210"/>
                <a:gd name="T31" fmla="*/ 2609 h 4444"/>
                <a:gd name="T32" fmla="*/ 2075 w 2210"/>
                <a:gd name="T33" fmla="*/ 2955 h 4444"/>
                <a:gd name="T34" fmla="*/ 2037 w 2210"/>
                <a:gd name="T35" fmla="*/ 3542 h 4444"/>
                <a:gd name="T36" fmla="*/ 1984 w 2210"/>
                <a:gd name="T37" fmla="*/ 3850 h 4444"/>
                <a:gd name="T38" fmla="*/ 1947 w 2210"/>
                <a:gd name="T39" fmla="*/ 3917 h 4444"/>
                <a:gd name="T40" fmla="*/ 1901 w 2210"/>
                <a:gd name="T41" fmla="*/ 3872 h 4444"/>
                <a:gd name="T42" fmla="*/ 1841 w 2210"/>
                <a:gd name="T43" fmla="*/ 3880 h 4444"/>
                <a:gd name="T44" fmla="*/ 1571 w 2210"/>
                <a:gd name="T45" fmla="*/ 4444 h 4444"/>
                <a:gd name="T46" fmla="*/ 1534 w 2210"/>
                <a:gd name="T47" fmla="*/ 4248 h 4444"/>
                <a:gd name="T48" fmla="*/ 1443 w 2210"/>
                <a:gd name="T49" fmla="*/ 3992 h 4444"/>
                <a:gd name="T50" fmla="*/ 1406 w 2210"/>
                <a:gd name="T51" fmla="*/ 3963 h 4444"/>
                <a:gd name="T52" fmla="*/ 1360 w 2210"/>
                <a:gd name="T53" fmla="*/ 3963 h 4444"/>
                <a:gd name="T54" fmla="*/ 1331 w 2210"/>
                <a:gd name="T55" fmla="*/ 4007 h 4444"/>
                <a:gd name="T56" fmla="*/ 1307 w 2210"/>
                <a:gd name="T57" fmla="*/ 3925 h 4444"/>
                <a:gd name="T58" fmla="*/ 1225 w 2210"/>
                <a:gd name="T59" fmla="*/ 3835 h 4444"/>
                <a:gd name="T60" fmla="*/ 1120 w 2210"/>
                <a:gd name="T61" fmla="*/ 3639 h 4444"/>
                <a:gd name="T62" fmla="*/ 1044 w 2210"/>
                <a:gd name="T63" fmla="*/ 3218 h 4444"/>
                <a:gd name="T64" fmla="*/ 1044 w 2210"/>
                <a:gd name="T65" fmla="*/ 3001 h 4444"/>
                <a:gd name="T66" fmla="*/ 901 w 2210"/>
                <a:gd name="T67" fmla="*/ 2436 h 4444"/>
                <a:gd name="T68" fmla="*/ 879 w 2210"/>
                <a:gd name="T69" fmla="*/ 2414 h 4444"/>
                <a:gd name="T70" fmla="*/ 857 w 2210"/>
                <a:gd name="T71" fmla="*/ 2414 h 4444"/>
                <a:gd name="T72" fmla="*/ 789 w 2210"/>
                <a:gd name="T73" fmla="*/ 2496 h 4444"/>
                <a:gd name="T74" fmla="*/ 737 w 2210"/>
                <a:gd name="T75" fmla="*/ 2406 h 4444"/>
                <a:gd name="T76" fmla="*/ 541 w 2210"/>
                <a:gd name="T77" fmla="*/ 1782 h 4444"/>
                <a:gd name="T78" fmla="*/ 526 w 2210"/>
                <a:gd name="T79" fmla="*/ 1759 h 4444"/>
                <a:gd name="T80" fmla="*/ 503 w 2210"/>
                <a:gd name="T81" fmla="*/ 1737 h 4444"/>
                <a:gd name="T82" fmla="*/ 481 w 2210"/>
                <a:gd name="T83" fmla="*/ 1737 h 4444"/>
                <a:gd name="T84" fmla="*/ 459 w 2210"/>
                <a:gd name="T85" fmla="*/ 1782 h 4444"/>
                <a:gd name="T86" fmla="*/ 459 w 2210"/>
                <a:gd name="T87" fmla="*/ 1850 h 4444"/>
                <a:gd name="T88" fmla="*/ 135 w 2210"/>
                <a:gd name="T89" fmla="*/ 925 h 4444"/>
                <a:gd name="T90" fmla="*/ 67 w 2210"/>
                <a:gd name="T91" fmla="*/ 790 h 4444"/>
                <a:gd name="T92" fmla="*/ 0 w 2210"/>
                <a:gd name="T93" fmla="*/ 752 h 4444"/>
                <a:gd name="T94" fmla="*/ 368 w 2210"/>
                <a:gd name="T95" fmla="*/ 676 h 4444"/>
                <a:gd name="T96" fmla="*/ 519 w 2210"/>
                <a:gd name="T97" fmla="*/ 601 h 4444"/>
                <a:gd name="T98" fmla="*/ 834 w 2210"/>
                <a:gd name="T99" fmla="*/ 294 h 4444"/>
                <a:gd name="T100" fmla="*/ 1000 w 2210"/>
                <a:gd name="T101" fmla="*/ 22 h 4444"/>
                <a:gd name="T102" fmla="*/ 1044 w 2210"/>
                <a:gd name="T103" fmla="*/ 0 h 4444"/>
                <a:gd name="T104" fmla="*/ 1225 w 2210"/>
                <a:gd name="T105" fmla="*/ 75 h 4444"/>
                <a:gd name="T106" fmla="*/ 1360 w 2210"/>
                <a:gd name="T107" fmla="*/ 218 h 4444"/>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2210"/>
                <a:gd name="T163" fmla="*/ 0 h 4444"/>
                <a:gd name="T164" fmla="*/ 2210 w 2210"/>
                <a:gd name="T165" fmla="*/ 4444 h 4444"/>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2210" h="4444">
                  <a:moveTo>
                    <a:pt x="1360" y="218"/>
                  </a:moveTo>
                  <a:lnTo>
                    <a:pt x="1360" y="248"/>
                  </a:lnTo>
                  <a:lnTo>
                    <a:pt x="1420" y="309"/>
                  </a:lnTo>
                  <a:lnTo>
                    <a:pt x="1526" y="579"/>
                  </a:lnTo>
                  <a:lnTo>
                    <a:pt x="1834" y="1060"/>
                  </a:lnTo>
                  <a:lnTo>
                    <a:pt x="1887" y="1203"/>
                  </a:lnTo>
                  <a:lnTo>
                    <a:pt x="1887" y="1210"/>
                  </a:lnTo>
                  <a:lnTo>
                    <a:pt x="1729" y="1075"/>
                  </a:lnTo>
                  <a:lnTo>
                    <a:pt x="1698" y="1121"/>
                  </a:lnTo>
                  <a:lnTo>
                    <a:pt x="1856" y="1384"/>
                  </a:lnTo>
                  <a:lnTo>
                    <a:pt x="2203" y="2383"/>
                  </a:lnTo>
                  <a:lnTo>
                    <a:pt x="2210" y="2827"/>
                  </a:lnTo>
                  <a:lnTo>
                    <a:pt x="2097" y="2624"/>
                  </a:lnTo>
                  <a:lnTo>
                    <a:pt x="2097" y="2602"/>
                  </a:lnTo>
                  <a:lnTo>
                    <a:pt x="2059" y="2564"/>
                  </a:lnTo>
                  <a:lnTo>
                    <a:pt x="2029" y="2609"/>
                  </a:lnTo>
                  <a:lnTo>
                    <a:pt x="2075" y="2955"/>
                  </a:lnTo>
                  <a:lnTo>
                    <a:pt x="2037" y="3542"/>
                  </a:lnTo>
                  <a:lnTo>
                    <a:pt x="1984" y="3850"/>
                  </a:lnTo>
                  <a:lnTo>
                    <a:pt x="1947" y="3917"/>
                  </a:lnTo>
                  <a:lnTo>
                    <a:pt x="1901" y="3872"/>
                  </a:lnTo>
                  <a:lnTo>
                    <a:pt x="1841" y="3880"/>
                  </a:lnTo>
                  <a:lnTo>
                    <a:pt x="1571" y="4444"/>
                  </a:lnTo>
                  <a:lnTo>
                    <a:pt x="1534" y="4248"/>
                  </a:lnTo>
                  <a:lnTo>
                    <a:pt x="1443" y="3992"/>
                  </a:lnTo>
                  <a:lnTo>
                    <a:pt x="1406" y="3963"/>
                  </a:lnTo>
                  <a:lnTo>
                    <a:pt x="1360" y="3963"/>
                  </a:lnTo>
                  <a:lnTo>
                    <a:pt x="1331" y="4007"/>
                  </a:lnTo>
                  <a:lnTo>
                    <a:pt x="1307" y="3925"/>
                  </a:lnTo>
                  <a:lnTo>
                    <a:pt x="1225" y="3835"/>
                  </a:lnTo>
                  <a:lnTo>
                    <a:pt x="1120" y="3639"/>
                  </a:lnTo>
                  <a:lnTo>
                    <a:pt x="1044" y="3218"/>
                  </a:lnTo>
                  <a:lnTo>
                    <a:pt x="1044" y="3001"/>
                  </a:lnTo>
                  <a:lnTo>
                    <a:pt x="901" y="2436"/>
                  </a:lnTo>
                  <a:lnTo>
                    <a:pt x="879" y="2414"/>
                  </a:lnTo>
                  <a:lnTo>
                    <a:pt x="857" y="2414"/>
                  </a:lnTo>
                  <a:lnTo>
                    <a:pt x="789" y="2496"/>
                  </a:lnTo>
                  <a:lnTo>
                    <a:pt x="737" y="2406"/>
                  </a:lnTo>
                  <a:lnTo>
                    <a:pt x="541" y="1782"/>
                  </a:lnTo>
                  <a:lnTo>
                    <a:pt x="526" y="1759"/>
                  </a:lnTo>
                  <a:lnTo>
                    <a:pt x="503" y="1737"/>
                  </a:lnTo>
                  <a:lnTo>
                    <a:pt x="481" y="1737"/>
                  </a:lnTo>
                  <a:lnTo>
                    <a:pt x="459" y="1782"/>
                  </a:lnTo>
                  <a:lnTo>
                    <a:pt x="459" y="1850"/>
                  </a:lnTo>
                  <a:lnTo>
                    <a:pt x="135" y="925"/>
                  </a:lnTo>
                  <a:lnTo>
                    <a:pt x="67" y="790"/>
                  </a:lnTo>
                  <a:lnTo>
                    <a:pt x="0" y="752"/>
                  </a:lnTo>
                  <a:lnTo>
                    <a:pt x="368" y="676"/>
                  </a:lnTo>
                  <a:lnTo>
                    <a:pt x="519" y="601"/>
                  </a:lnTo>
                  <a:lnTo>
                    <a:pt x="834" y="294"/>
                  </a:lnTo>
                  <a:lnTo>
                    <a:pt x="1000" y="22"/>
                  </a:lnTo>
                  <a:lnTo>
                    <a:pt x="1044" y="0"/>
                  </a:lnTo>
                  <a:lnTo>
                    <a:pt x="1225" y="75"/>
                  </a:lnTo>
                  <a:lnTo>
                    <a:pt x="1360" y="218"/>
                  </a:lnTo>
                  <a:close/>
                </a:path>
              </a:pathLst>
            </a:custGeom>
            <a:solidFill>
              <a:srgbClr val="605E5D"/>
            </a:solidFill>
            <a:ln w="9525">
              <a:noFill/>
              <a:round/>
              <a:headEnd/>
              <a:tailEnd/>
            </a:ln>
          </p:spPr>
          <p:txBody>
            <a:bodyPr>
              <a:prstTxWarp prst="textNoShape">
                <a:avLst/>
              </a:prstTxWarp>
            </a:bodyPr>
            <a:lstStyle/>
            <a:p>
              <a:endParaRPr lang="en-US"/>
            </a:p>
          </p:txBody>
        </p:sp>
        <p:sp>
          <p:nvSpPr>
            <p:cNvPr id="47127" name="Freeform 305"/>
            <p:cNvSpPr>
              <a:spLocks noChangeAspect="1"/>
            </p:cNvSpPr>
            <p:nvPr/>
          </p:nvSpPr>
          <p:spPr bwMode="auto">
            <a:xfrm>
              <a:off x="808" y="2789"/>
              <a:ext cx="44" cy="31"/>
            </a:xfrm>
            <a:custGeom>
              <a:avLst/>
              <a:gdLst>
                <a:gd name="T0" fmla="*/ 406 w 572"/>
                <a:gd name="T1" fmla="*/ 106 h 413"/>
                <a:gd name="T2" fmla="*/ 482 w 572"/>
                <a:gd name="T3" fmla="*/ 219 h 413"/>
                <a:gd name="T4" fmla="*/ 557 w 572"/>
                <a:gd name="T5" fmla="*/ 286 h 413"/>
                <a:gd name="T6" fmla="*/ 572 w 572"/>
                <a:gd name="T7" fmla="*/ 369 h 413"/>
                <a:gd name="T8" fmla="*/ 572 w 572"/>
                <a:gd name="T9" fmla="*/ 406 h 413"/>
                <a:gd name="T10" fmla="*/ 557 w 572"/>
                <a:gd name="T11" fmla="*/ 413 h 413"/>
                <a:gd name="T12" fmla="*/ 527 w 572"/>
                <a:gd name="T13" fmla="*/ 413 h 413"/>
                <a:gd name="T14" fmla="*/ 504 w 572"/>
                <a:gd name="T15" fmla="*/ 384 h 413"/>
                <a:gd name="T16" fmla="*/ 512 w 572"/>
                <a:gd name="T17" fmla="*/ 369 h 413"/>
                <a:gd name="T18" fmla="*/ 362 w 572"/>
                <a:gd name="T19" fmla="*/ 278 h 413"/>
                <a:gd name="T20" fmla="*/ 249 w 572"/>
                <a:gd name="T21" fmla="*/ 173 h 413"/>
                <a:gd name="T22" fmla="*/ 0 w 572"/>
                <a:gd name="T23" fmla="*/ 60 h 413"/>
                <a:gd name="T24" fmla="*/ 0 w 572"/>
                <a:gd name="T25" fmla="*/ 38 h 413"/>
                <a:gd name="T26" fmla="*/ 135 w 572"/>
                <a:gd name="T27" fmla="*/ 0 h 413"/>
                <a:gd name="T28" fmla="*/ 294 w 572"/>
                <a:gd name="T29" fmla="*/ 15 h 413"/>
                <a:gd name="T30" fmla="*/ 406 w 572"/>
                <a:gd name="T31" fmla="*/ 106 h 413"/>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572"/>
                <a:gd name="T49" fmla="*/ 0 h 413"/>
                <a:gd name="T50" fmla="*/ 572 w 572"/>
                <a:gd name="T51" fmla="*/ 413 h 413"/>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572" h="413">
                  <a:moveTo>
                    <a:pt x="406" y="106"/>
                  </a:moveTo>
                  <a:lnTo>
                    <a:pt x="482" y="219"/>
                  </a:lnTo>
                  <a:lnTo>
                    <a:pt x="557" y="286"/>
                  </a:lnTo>
                  <a:lnTo>
                    <a:pt x="572" y="369"/>
                  </a:lnTo>
                  <a:lnTo>
                    <a:pt x="572" y="406"/>
                  </a:lnTo>
                  <a:lnTo>
                    <a:pt x="557" y="413"/>
                  </a:lnTo>
                  <a:lnTo>
                    <a:pt x="527" y="413"/>
                  </a:lnTo>
                  <a:lnTo>
                    <a:pt x="504" y="384"/>
                  </a:lnTo>
                  <a:lnTo>
                    <a:pt x="512" y="369"/>
                  </a:lnTo>
                  <a:lnTo>
                    <a:pt x="362" y="278"/>
                  </a:lnTo>
                  <a:lnTo>
                    <a:pt x="249" y="173"/>
                  </a:lnTo>
                  <a:lnTo>
                    <a:pt x="0" y="60"/>
                  </a:lnTo>
                  <a:lnTo>
                    <a:pt x="0" y="38"/>
                  </a:lnTo>
                  <a:lnTo>
                    <a:pt x="135" y="0"/>
                  </a:lnTo>
                  <a:lnTo>
                    <a:pt x="294" y="15"/>
                  </a:lnTo>
                  <a:lnTo>
                    <a:pt x="406" y="106"/>
                  </a:lnTo>
                  <a:close/>
                </a:path>
              </a:pathLst>
            </a:custGeom>
            <a:solidFill>
              <a:srgbClr val="1F1A17"/>
            </a:solidFill>
            <a:ln w="9525">
              <a:noFill/>
              <a:round/>
              <a:headEnd/>
              <a:tailEnd/>
            </a:ln>
          </p:spPr>
          <p:txBody>
            <a:bodyPr>
              <a:prstTxWarp prst="textNoShape">
                <a:avLst/>
              </a:prstTxWarp>
            </a:bodyPr>
            <a:lstStyle/>
            <a:p>
              <a:endParaRPr lang="en-US"/>
            </a:p>
          </p:txBody>
        </p:sp>
        <p:sp>
          <p:nvSpPr>
            <p:cNvPr id="47128" name="Freeform 306"/>
            <p:cNvSpPr>
              <a:spLocks noChangeAspect="1"/>
            </p:cNvSpPr>
            <p:nvPr/>
          </p:nvSpPr>
          <p:spPr bwMode="auto">
            <a:xfrm>
              <a:off x="817" y="2793"/>
              <a:ext cx="30" cy="20"/>
            </a:xfrm>
            <a:custGeom>
              <a:avLst/>
              <a:gdLst>
                <a:gd name="T0" fmla="*/ 285 w 391"/>
                <a:gd name="T1" fmla="*/ 128 h 263"/>
                <a:gd name="T2" fmla="*/ 391 w 391"/>
                <a:gd name="T3" fmla="*/ 263 h 263"/>
                <a:gd name="T4" fmla="*/ 308 w 391"/>
                <a:gd name="T5" fmla="*/ 203 h 263"/>
                <a:gd name="T6" fmla="*/ 285 w 391"/>
                <a:gd name="T7" fmla="*/ 203 h 263"/>
                <a:gd name="T8" fmla="*/ 166 w 391"/>
                <a:gd name="T9" fmla="*/ 83 h 263"/>
                <a:gd name="T10" fmla="*/ 0 w 391"/>
                <a:gd name="T11" fmla="*/ 8 h 263"/>
                <a:gd name="T12" fmla="*/ 0 w 391"/>
                <a:gd name="T13" fmla="*/ 0 h 263"/>
                <a:gd name="T14" fmla="*/ 166 w 391"/>
                <a:gd name="T15" fmla="*/ 0 h 263"/>
                <a:gd name="T16" fmla="*/ 285 w 391"/>
                <a:gd name="T17" fmla="*/ 128 h 26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91"/>
                <a:gd name="T28" fmla="*/ 0 h 263"/>
                <a:gd name="T29" fmla="*/ 391 w 391"/>
                <a:gd name="T30" fmla="*/ 263 h 26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91" h="263">
                  <a:moveTo>
                    <a:pt x="285" y="128"/>
                  </a:moveTo>
                  <a:lnTo>
                    <a:pt x="391" y="263"/>
                  </a:lnTo>
                  <a:lnTo>
                    <a:pt x="308" y="203"/>
                  </a:lnTo>
                  <a:lnTo>
                    <a:pt x="285" y="203"/>
                  </a:lnTo>
                  <a:lnTo>
                    <a:pt x="166" y="83"/>
                  </a:lnTo>
                  <a:lnTo>
                    <a:pt x="0" y="8"/>
                  </a:lnTo>
                  <a:lnTo>
                    <a:pt x="0" y="0"/>
                  </a:lnTo>
                  <a:lnTo>
                    <a:pt x="166" y="0"/>
                  </a:lnTo>
                  <a:lnTo>
                    <a:pt x="285" y="128"/>
                  </a:lnTo>
                  <a:close/>
                </a:path>
              </a:pathLst>
            </a:custGeom>
            <a:solidFill>
              <a:srgbClr val="9097B7"/>
            </a:solidFill>
            <a:ln w="9525">
              <a:noFill/>
              <a:round/>
              <a:headEnd/>
              <a:tailEnd/>
            </a:ln>
          </p:spPr>
          <p:txBody>
            <a:bodyPr>
              <a:prstTxWarp prst="textNoShape">
                <a:avLst/>
              </a:prstTxWarp>
            </a:bodyPr>
            <a:lstStyle/>
            <a:p>
              <a:endParaRPr lang="en-US"/>
            </a:p>
          </p:txBody>
        </p:sp>
        <p:sp>
          <p:nvSpPr>
            <p:cNvPr id="47129" name="Freeform 307"/>
            <p:cNvSpPr>
              <a:spLocks noChangeAspect="1"/>
            </p:cNvSpPr>
            <p:nvPr/>
          </p:nvSpPr>
          <p:spPr bwMode="auto">
            <a:xfrm>
              <a:off x="810" y="2803"/>
              <a:ext cx="5" cy="4"/>
            </a:xfrm>
            <a:custGeom>
              <a:avLst/>
              <a:gdLst>
                <a:gd name="T0" fmla="*/ 53 w 68"/>
                <a:gd name="T1" fmla="*/ 22 h 46"/>
                <a:gd name="T2" fmla="*/ 30 w 68"/>
                <a:gd name="T3" fmla="*/ 46 h 46"/>
                <a:gd name="T4" fmla="*/ 0 w 68"/>
                <a:gd name="T5" fmla="*/ 46 h 46"/>
                <a:gd name="T6" fmla="*/ 30 w 68"/>
                <a:gd name="T7" fmla="*/ 0 h 46"/>
                <a:gd name="T8" fmla="*/ 68 w 68"/>
                <a:gd name="T9" fmla="*/ 0 h 46"/>
                <a:gd name="T10" fmla="*/ 53 w 68"/>
                <a:gd name="T11" fmla="*/ 22 h 46"/>
                <a:gd name="T12" fmla="*/ 0 60000 65536"/>
                <a:gd name="T13" fmla="*/ 0 60000 65536"/>
                <a:gd name="T14" fmla="*/ 0 60000 65536"/>
                <a:gd name="T15" fmla="*/ 0 60000 65536"/>
                <a:gd name="T16" fmla="*/ 0 60000 65536"/>
                <a:gd name="T17" fmla="*/ 0 60000 65536"/>
                <a:gd name="T18" fmla="*/ 0 w 68"/>
                <a:gd name="T19" fmla="*/ 0 h 46"/>
                <a:gd name="T20" fmla="*/ 68 w 68"/>
                <a:gd name="T21" fmla="*/ 46 h 46"/>
              </a:gdLst>
              <a:ahLst/>
              <a:cxnLst>
                <a:cxn ang="T12">
                  <a:pos x="T0" y="T1"/>
                </a:cxn>
                <a:cxn ang="T13">
                  <a:pos x="T2" y="T3"/>
                </a:cxn>
                <a:cxn ang="T14">
                  <a:pos x="T4" y="T5"/>
                </a:cxn>
                <a:cxn ang="T15">
                  <a:pos x="T6" y="T7"/>
                </a:cxn>
                <a:cxn ang="T16">
                  <a:pos x="T8" y="T9"/>
                </a:cxn>
                <a:cxn ang="T17">
                  <a:pos x="T10" y="T11"/>
                </a:cxn>
              </a:cxnLst>
              <a:rect l="T18" t="T19" r="T20" b="T21"/>
              <a:pathLst>
                <a:path w="68" h="46">
                  <a:moveTo>
                    <a:pt x="53" y="22"/>
                  </a:moveTo>
                  <a:lnTo>
                    <a:pt x="30" y="46"/>
                  </a:lnTo>
                  <a:lnTo>
                    <a:pt x="0" y="46"/>
                  </a:lnTo>
                  <a:lnTo>
                    <a:pt x="30" y="0"/>
                  </a:lnTo>
                  <a:lnTo>
                    <a:pt x="68" y="0"/>
                  </a:lnTo>
                  <a:lnTo>
                    <a:pt x="53" y="22"/>
                  </a:lnTo>
                  <a:close/>
                </a:path>
              </a:pathLst>
            </a:custGeom>
            <a:solidFill>
              <a:srgbClr val="1F1A17"/>
            </a:solidFill>
            <a:ln w="9525">
              <a:noFill/>
              <a:round/>
              <a:headEnd/>
              <a:tailEnd/>
            </a:ln>
          </p:spPr>
          <p:txBody>
            <a:bodyPr>
              <a:prstTxWarp prst="textNoShape">
                <a:avLst/>
              </a:prstTxWarp>
            </a:bodyPr>
            <a:lstStyle/>
            <a:p>
              <a:endParaRPr lang="en-US"/>
            </a:p>
          </p:txBody>
        </p:sp>
        <p:sp>
          <p:nvSpPr>
            <p:cNvPr id="47130" name="Freeform 308"/>
            <p:cNvSpPr>
              <a:spLocks noChangeAspect="1"/>
            </p:cNvSpPr>
            <p:nvPr/>
          </p:nvSpPr>
          <p:spPr bwMode="auto">
            <a:xfrm>
              <a:off x="811" y="2807"/>
              <a:ext cx="27" cy="16"/>
            </a:xfrm>
            <a:custGeom>
              <a:avLst/>
              <a:gdLst>
                <a:gd name="T0" fmla="*/ 203 w 353"/>
                <a:gd name="T1" fmla="*/ 0 h 210"/>
                <a:gd name="T2" fmla="*/ 248 w 353"/>
                <a:gd name="T3" fmla="*/ 0 h 210"/>
                <a:gd name="T4" fmla="*/ 353 w 353"/>
                <a:gd name="T5" fmla="*/ 143 h 210"/>
                <a:gd name="T6" fmla="*/ 353 w 353"/>
                <a:gd name="T7" fmla="*/ 150 h 210"/>
                <a:gd name="T8" fmla="*/ 270 w 353"/>
                <a:gd name="T9" fmla="*/ 143 h 210"/>
                <a:gd name="T10" fmla="*/ 263 w 353"/>
                <a:gd name="T11" fmla="*/ 172 h 210"/>
                <a:gd name="T12" fmla="*/ 316 w 353"/>
                <a:gd name="T13" fmla="*/ 210 h 210"/>
                <a:gd name="T14" fmla="*/ 180 w 353"/>
                <a:gd name="T15" fmla="*/ 188 h 210"/>
                <a:gd name="T16" fmla="*/ 98 w 353"/>
                <a:gd name="T17" fmla="*/ 120 h 210"/>
                <a:gd name="T18" fmla="*/ 98 w 353"/>
                <a:gd name="T19" fmla="*/ 90 h 210"/>
                <a:gd name="T20" fmla="*/ 135 w 353"/>
                <a:gd name="T21" fmla="*/ 105 h 210"/>
                <a:gd name="T22" fmla="*/ 142 w 353"/>
                <a:gd name="T23" fmla="*/ 105 h 210"/>
                <a:gd name="T24" fmla="*/ 157 w 353"/>
                <a:gd name="T25" fmla="*/ 90 h 210"/>
                <a:gd name="T26" fmla="*/ 157 w 353"/>
                <a:gd name="T27" fmla="*/ 68 h 210"/>
                <a:gd name="T28" fmla="*/ 52 w 353"/>
                <a:gd name="T29" fmla="*/ 37 h 210"/>
                <a:gd name="T30" fmla="*/ 22 w 353"/>
                <a:gd name="T31" fmla="*/ 45 h 210"/>
                <a:gd name="T32" fmla="*/ 7 w 353"/>
                <a:gd name="T33" fmla="*/ 45 h 210"/>
                <a:gd name="T34" fmla="*/ 0 w 353"/>
                <a:gd name="T35" fmla="*/ 37 h 210"/>
                <a:gd name="T36" fmla="*/ 52 w 353"/>
                <a:gd name="T37" fmla="*/ 0 h 210"/>
                <a:gd name="T38" fmla="*/ 135 w 353"/>
                <a:gd name="T39" fmla="*/ 22 h 210"/>
                <a:gd name="T40" fmla="*/ 203 w 353"/>
                <a:gd name="T41" fmla="*/ 0 h 21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53"/>
                <a:gd name="T64" fmla="*/ 0 h 210"/>
                <a:gd name="T65" fmla="*/ 353 w 353"/>
                <a:gd name="T66" fmla="*/ 210 h 210"/>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53" h="210">
                  <a:moveTo>
                    <a:pt x="203" y="0"/>
                  </a:moveTo>
                  <a:lnTo>
                    <a:pt x="248" y="0"/>
                  </a:lnTo>
                  <a:lnTo>
                    <a:pt x="353" y="143"/>
                  </a:lnTo>
                  <a:lnTo>
                    <a:pt x="353" y="150"/>
                  </a:lnTo>
                  <a:lnTo>
                    <a:pt x="270" y="143"/>
                  </a:lnTo>
                  <a:lnTo>
                    <a:pt x="263" y="172"/>
                  </a:lnTo>
                  <a:lnTo>
                    <a:pt x="316" y="210"/>
                  </a:lnTo>
                  <a:lnTo>
                    <a:pt x="180" y="188"/>
                  </a:lnTo>
                  <a:lnTo>
                    <a:pt x="98" y="120"/>
                  </a:lnTo>
                  <a:lnTo>
                    <a:pt x="98" y="90"/>
                  </a:lnTo>
                  <a:lnTo>
                    <a:pt x="135" y="105"/>
                  </a:lnTo>
                  <a:lnTo>
                    <a:pt x="142" y="105"/>
                  </a:lnTo>
                  <a:lnTo>
                    <a:pt x="157" y="90"/>
                  </a:lnTo>
                  <a:lnTo>
                    <a:pt x="157" y="68"/>
                  </a:lnTo>
                  <a:lnTo>
                    <a:pt x="52" y="37"/>
                  </a:lnTo>
                  <a:lnTo>
                    <a:pt x="22" y="45"/>
                  </a:lnTo>
                  <a:lnTo>
                    <a:pt x="7" y="45"/>
                  </a:lnTo>
                  <a:lnTo>
                    <a:pt x="0" y="37"/>
                  </a:lnTo>
                  <a:lnTo>
                    <a:pt x="52" y="0"/>
                  </a:lnTo>
                  <a:lnTo>
                    <a:pt x="135" y="22"/>
                  </a:lnTo>
                  <a:lnTo>
                    <a:pt x="203" y="0"/>
                  </a:lnTo>
                  <a:close/>
                </a:path>
              </a:pathLst>
            </a:custGeom>
            <a:solidFill>
              <a:srgbClr val="1F1A17"/>
            </a:solidFill>
            <a:ln w="9525">
              <a:noFill/>
              <a:round/>
              <a:headEnd/>
              <a:tailEnd/>
            </a:ln>
          </p:spPr>
          <p:txBody>
            <a:bodyPr>
              <a:prstTxWarp prst="textNoShape">
                <a:avLst/>
              </a:prstTxWarp>
            </a:bodyPr>
            <a:lstStyle/>
            <a:p>
              <a:endParaRPr lang="en-US"/>
            </a:p>
          </p:txBody>
        </p:sp>
        <p:sp>
          <p:nvSpPr>
            <p:cNvPr id="47131" name="Freeform 309"/>
            <p:cNvSpPr>
              <a:spLocks noChangeAspect="1"/>
            </p:cNvSpPr>
            <p:nvPr/>
          </p:nvSpPr>
          <p:spPr bwMode="auto">
            <a:xfrm>
              <a:off x="827" y="2812"/>
              <a:ext cx="3" cy="5"/>
            </a:xfrm>
            <a:custGeom>
              <a:avLst/>
              <a:gdLst>
                <a:gd name="T0" fmla="*/ 38 w 38"/>
                <a:gd name="T1" fmla="*/ 14 h 60"/>
                <a:gd name="T2" fmla="*/ 38 w 38"/>
                <a:gd name="T3" fmla="*/ 52 h 60"/>
                <a:gd name="T4" fmla="*/ 22 w 38"/>
                <a:gd name="T5" fmla="*/ 60 h 60"/>
                <a:gd name="T6" fmla="*/ 0 w 38"/>
                <a:gd name="T7" fmla="*/ 37 h 60"/>
                <a:gd name="T8" fmla="*/ 14 w 38"/>
                <a:gd name="T9" fmla="*/ 0 h 60"/>
                <a:gd name="T10" fmla="*/ 22 w 38"/>
                <a:gd name="T11" fmla="*/ 0 h 60"/>
                <a:gd name="T12" fmla="*/ 38 w 38"/>
                <a:gd name="T13" fmla="*/ 14 h 60"/>
                <a:gd name="T14" fmla="*/ 0 60000 65536"/>
                <a:gd name="T15" fmla="*/ 0 60000 65536"/>
                <a:gd name="T16" fmla="*/ 0 60000 65536"/>
                <a:gd name="T17" fmla="*/ 0 60000 65536"/>
                <a:gd name="T18" fmla="*/ 0 60000 65536"/>
                <a:gd name="T19" fmla="*/ 0 60000 65536"/>
                <a:gd name="T20" fmla="*/ 0 60000 65536"/>
                <a:gd name="T21" fmla="*/ 0 w 38"/>
                <a:gd name="T22" fmla="*/ 0 h 60"/>
                <a:gd name="T23" fmla="*/ 38 w 38"/>
                <a:gd name="T24" fmla="*/ 60 h 6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8" h="60">
                  <a:moveTo>
                    <a:pt x="38" y="14"/>
                  </a:moveTo>
                  <a:lnTo>
                    <a:pt x="38" y="52"/>
                  </a:lnTo>
                  <a:lnTo>
                    <a:pt x="22" y="60"/>
                  </a:lnTo>
                  <a:lnTo>
                    <a:pt x="0" y="37"/>
                  </a:lnTo>
                  <a:lnTo>
                    <a:pt x="14" y="0"/>
                  </a:lnTo>
                  <a:lnTo>
                    <a:pt x="22" y="0"/>
                  </a:lnTo>
                  <a:lnTo>
                    <a:pt x="38" y="14"/>
                  </a:lnTo>
                  <a:close/>
                </a:path>
              </a:pathLst>
            </a:custGeom>
            <a:solidFill>
              <a:srgbClr val="8692C1"/>
            </a:solidFill>
            <a:ln w="9525">
              <a:noFill/>
              <a:round/>
              <a:headEnd/>
              <a:tailEnd/>
            </a:ln>
          </p:spPr>
          <p:txBody>
            <a:bodyPr>
              <a:prstTxWarp prst="textNoShape">
                <a:avLst/>
              </a:prstTxWarp>
            </a:bodyPr>
            <a:lstStyle/>
            <a:p>
              <a:endParaRPr lang="en-US"/>
            </a:p>
          </p:txBody>
        </p:sp>
        <p:sp>
          <p:nvSpPr>
            <p:cNvPr id="47132" name="Freeform 310"/>
            <p:cNvSpPr>
              <a:spLocks noChangeAspect="1"/>
            </p:cNvSpPr>
            <p:nvPr/>
          </p:nvSpPr>
          <p:spPr bwMode="auto">
            <a:xfrm>
              <a:off x="808" y="2813"/>
              <a:ext cx="10" cy="13"/>
            </a:xfrm>
            <a:custGeom>
              <a:avLst/>
              <a:gdLst>
                <a:gd name="T0" fmla="*/ 82 w 126"/>
                <a:gd name="T1" fmla="*/ 151 h 158"/>
                <a:gd name="T2" fmla="*/ 0 w 126"/>
                <a:gd name="T3" fmla="*/ 83 h 158"/>
                <a:gd name="T4" fmla="*/ 22 w 126"/>
                <a:gd name="T5" fmla="*/ 0 h 158"/>
                <a:gd name="T6" fmla="*/ 126 w 126"/>
                <a:gd name="T7" fmla="*/ 158 h 158"/>
                <a:gd name="T8" fmla="*/ 82 w 126"/>
                <a:gd name="T9" fmla="*/ 151 h 158"/>
                <a:gd name="T10" fmla="*/ 0 60000 65536"/>
                <a:gd name="T11" fmla="*/ 0 60000 65536"/>
                <a:gd name="T12" fmla="*/ 0 60000 65536"/>
                <a:gd name="T13" fmla="*/ 0 60000 65536"/>
                <a:gd name="T14" fmla="*/ 0 60000 65536"/>
                <a:gd name="T15" fmla="*/ 0 w 126"/>
                <a:gd name="T16" fmla="*/ 0 h 158"/>
                <a:gd name="T17" fmla="*/ 126 w 126"/>
                <a:gd name="T18" fmla="*/ 158 h 158"/>
              </a:gdLst>
              <a:ahLst/>
              <a:cxnLst>
                <a:cxn ang="T10">
                  <a:pos x="T0" y="T1"/>
                </a:cxn>
                <a:cxn ang="T11">
                  <a:pos x="T2" y="T3"/>
                </a:cxn>
                <a:cxn ang="T12">
                  <a:pos x="T4" y="T5"/>
                </a:cxn>
                <a:cxn ang="T13">
                  <a:pos x="T6" y="T7"/>
                </a:cxn>
                <a:cxn ang="T14">
                  <a:pos x="T8" y="T9"/>
                </a:cxn>
              </a:cxnLst>
              <a:rect l="T15" t="T16" r="T17" b="T18"/>
              <a:pathLst>
                <a:path w="126" h="158">
                  <a:moveTo>
                    <a:pt x="82" y="151"/>
                  </a:moveTo>
                  <a:lnTo>
                    <a:pt x="0" y="83"/>
                  </a:lnTo>
                  <a:lnTo>
                    <a:pt x="22" y="0"/>
                  </a:lnTo>
                  <a:lnTo>
                    <a:pt x="126" y="158"/>
                  </a:lnTo>
                  <a:lnTo>
                    <a:pt x="82" y="151"/>
                  </a:lnTo>
                  <a:close/>
                </a:path>
              </a:pathLst>
            </a:custGeom>
            <a:solidFill>
              <a:srgbClr val="1F1A17"/>
            </a:solidFill>
            <a:ln w="9525">
              <a:noFill/>
              <a:round/>
              <a:headEnd/>
              <a:tailEnd/>
            </a:ln>
          </p:spPr>
          <p:txBody>
            <a:bodyPr>
              <a:prstTxWarp prst="textNoShape">
                <a:avLst/>
              </a:prstTxWarp>
            </a:bodyPr>
            <a:lstStyle/>
            <a:p>
              <a:endParaRPr lang="en-US"/>
            </a:p>
          </p:txBody>
        </p:sp>
        <p:sp>
          <p:nvSpPr>
            <p:cNvPr id="47133" name="Freeform 311"/>
            <p:cNvSpPr>
              <a:spLocks noChangeAspect="1"/>
            </p:cNvSpPr>
            <p:nvPr/>
          </p:nvSpPr>
          <p:spPr bwMode="auto">
            <a:xfrm>
              <a:off x="1337" y="2813"/>
              <a:ext cx="44" cy="24"/>
            </a:xfrm>
            <a:custGeom>
              <a:avLst/>
              <a:gdLst>
                <a:gd name="T0" fmla="*/ 218 w 572"/>
                <a:gd name="T1" fmla="*/ 61 h 302"/>
                <a:gd name="T2" fmla="*/ 346 w 572"/>
                <a:gd name="T3" fmla="*/ 106 h 302"/>
                <a:gd name="T4" fmla="*/ 488 w 572"/>
                <a:gd name="T5" fmla="*/ 68 h 302"/>
                <a:gd name="T6" fmla="*/ 548 w 572"/>
                <a:gd name="T7" fmla="*/ 158 h 302"/>
                <a:gd name="T8" fmla="*/ 564 w 572"/>
                <a:gd name="T9" fmla="*/ 241 h 302"/>
                <a:gd name="T10" fmla="*/ 564 w 572"/>
                <a:gd name="T11" fmla="*/ 264 h 302"/>
                <a:gd name="T12" fmla="*/ 572 w 572"/>
                <a:gd name="T13" fmla="*/ 278 h 302"/>
                <a:gd name="T14" fmla="*/ 421 w 572"/>
                <a:gd name="T15" fmla="*/ 302 h 302"/>
                <a:gd name="T16" fmla="*/ 195 w 572"/>
                <a:gd name="T17" fmla="*/ 278 h 302"/>
                <a:gd name="T18" fmla="*/ 82 w 572"/>
                <a:gd name="T19" fmla="*/ 218 h 302"/>
                <a:gd name="T20" fmla="*/ 0 w 572"/>
                <a:gd name="T21" fmla="*/ 128 h 302"/>
                <a:gd name="T22" fmla="*/ 38 w 572"/>
                <a:gd name="T23" fmla="*/ 68 h 302"/>
                <a:gd name="T24" fmla="*/ 135 w 572"/>
                <a:gd name="T25" fmla="*/ 0 h 302"/>
                <a:gd name="T26" fmla="*/ 181 w 572"/>
                <a:gd name="T27" fmla="*/ 0 h 302"/>
                <a:gd name="T28" fmla="*/ 218 w 572"/>
                <a:gd name="T29" fmla="*/ 61 h 30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72"/>
                <a:gd name="T46" fmla="*/ 0 h 302"/>
                <a:gd name="T47" fmla="*/ 572 w 572"/>
                <a:gd name="T48" fmla="*/ 302 h 30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72" h="302">
                  <a:moveTo>
                    <a:pt x="218" y="61"/>
                  </a:moveTo>
                  <a:lnTo>
                    <a:pt x="346" y="106"/>
                  </a:lnTo>
                  <a:lnTo>
                    <a:pt x="488" y="68"/>
                  </a:lnTo>
                  <a:lnTo>
                    <a:pt x="548" y="158"/>
                  </a:lnTo>
                  <a:lnTo>
                    <a:pt x="564" y="241"/>
                  </a:lnTo>
                  <a:lnTo>
                    <a:pt x="564" y="264"/>
                  </a:lnTo>
                  <a:lnTo>
                    <a:pt x="572" y="278"/>
                  </a:lnTo>
                  <a:lnTo>
                    <a:pt x="421" y="302"/>
                  </a:lnTo>
                  <a:lnTo>
                    <a:pt x="195" y="278"/>
                  </a:lnTo>
                  <a:lnTo>
                    <a:pt x="82" y="218"/>
                  </a:lnTo>
                  <a:lnTo>
                    <a:pt x="0" y="128"/>
                  </a:lnTo>
                  <a:lnTo>
                    <a:pt x="38" y="68"/>
                  </a:lnTo>
                  <a:lnTo>
                    <a:pt x="135" y="0"/>
                  </a:lnTo>
                  <a:lnTo>
                    <a:pt x="181" y="0"/>
                  </a:lnTo>
                  <a:lnTo>
                    <a:pt x="218" y="61"/>
                  </a:lnTo>
                  <a:close/>
                </a:path>
              </a:pathLst>
            </a:custGeom>
            <a:solidFill>
              <a:srgbClr val="C55135"/>
            </a:solidFill>
            <a:ln w="9525">
              <a:noFill/>
              <a:round/>
              <a:headEnd/>
              <a:tailEnd/>
            </a:ln>
          </p:spPr>
          <p:txBody>
            <a:bodyPr>
              <a:prstTxWarp prst="textNoShape">
                <a:avLst/>
              </a:prstTxWarp>
            </a:bodyPr>
            <a:lstStyle/>
            <a:p>
              <a:endParaRPr lang="en-US"/>
            </a:p>
          </p:txBody>
        </p:sp>
        <p:sp>
          <p:nvSpPr>
            <p:cNvPr id="47134" name="Freeform 312"/>
            <p:cNvSpPr>
              <a:spLocks noChangeAspect="1"/>
            </p:cNvSpPr>
            <p:nvPr/>
          </p:nvSpPr>
          <p:spPr bwMode="auto">
            <a:xfrm>
              <a:off x="822" y="2815"/>
              <a:ext cx="47" cy="74"/>
            </a:xfrm>
            <a:custGeom>
              <a:avLst/>
              <a:gdLst>
                <a:gd name="T0" fmla="*/ 481 w 602"/>
                <a:gd name="T1" fmla="*/ 67 h 963"/>
                <a:gd name="T2" fmla="*/ 481 w 602"/>
                <a:gd name="T3" fmla="*/ 308 h 963"/>
                <a:gd name="T4" fmla="*/ 602 w 602"/>
                <a:gd name="T5" fmla="*/ 466 h 963"/>
                <a:gd name="T6" fmla="*/ 565 w 602"/>
                <a:gd name="T7" fmla="*/ 609 h 963"/>
                <a:gd name="T8" fmla="*/ 542 w 602"/>
                <a:gd name="T9" fmla="*/ 632 h 963"/>
                <a:gd name="T10" fmla="*/ 474 w 602"/>
                <a:gd name="T11" fmla="*/ 609 h 963"/>
                <a:gd name="T12" fmla="*/ 452 w 602"/>
                <a:gd name="T13" fmla="*/ 654 h 963"/>
                <a:gd name="T14" fmla="*/ 474 w 602"/>
                <a:gd name="T15" fmla="*/ 895 h 963"/>
                <a:gd name="T16" fmla="*/ 459 w 602"/>
                <a:gd name="T17" fmla="*/ 947 h 963"/>
                <a:gd name="T18" fmla="*/ 452 w 602"/>
                <a:gd name="T19" fmla="*/ 963 h 963"/>
                <a:gd name="T20" fmla="*/ 429 w 602"/>
                <a:gd name="T21" fmla="*/ 963 h 963"/>
                <a:gd name="T22" fmla="*/ 414 w 602"/>
                <a:gd name="T23" fmla="*/ 947 h 963"/>
                <a:gd name="T24" fmla="*/ 437 w 602"/>
                <a:gd name="T25" fmla="*/ 895 h 963"/>
                <a:gd name="T26" fmla="*/ 362 w 602"/>
                <a:gd name="T27" fmla="*/ 828 h 963"/>
                <a:gd name="T28" fmla="*/ 106 w 602"/>
                <a:gd name="T29" fmla="*/ 804 h 963"/>
                <a:gd name="T30" fmla="*/ 0 w 602"/>
                <a:gd name="T31" fmla="*/ 812 h 963"/>
                <a:gd name="T32" fmla="*/ 0 w 602"/>
                <a:gd name="T33" fmla="*/ 789 h 963"/>
                <a:gd name="T34" fmla="*/ 362 w 602"/>
                <a:gd name="T35" fmla="*/ 804 h 963"/>
                <a:gd name="T36" fmla="*/ 429 w 602"/>
                <a:gd name="T37" fmla="*/ 835 h 963"/>
                <a:gd name="T38" fmla="*/ 459 w 602"/>
                <a:gd name="T39" fmla="*/ 782 h 963"/>
                <a:gd name="T40" fmla="*/ 429 w 602"/>
                <a:gd name="T41" fmla="*/ 707 h 963"/>
                <a:gd name="T42" fmla="*/ 437 w 602"/>
                <a:gd name="T43" fmla="*/ 632 h 963"/>
                <a:gd name="T44" fmla="*/ 534 w 602"/>
                <a:gd name="T45" fmla="*/ 586 h 963"/>
                <a:gd name="T46" fmla="*/ 556 w 602"/>
                <a:gd name="T47" fmla="*/ 564 h 963"/>
                <a:gd name="T48" fmla="*/ 542 w 602"/>
                <a:gd name="T49" fmla="*/ 466 h 963"/>
                <a:gd name="T50" fmla="*/ 452 w 602"/>
                <a:gd name="T51" fmla="*/ 286 h 963"/>
                <a:gd name="T52" fmla="*/ 452 w 602"/>
                <a:gd name="T53" fmla="*/ 151 h 963"/>
                <a:gd name="T54" fmla="*/ 497 w 602"/>
                <a:gd name="T55" fmla="*/ 0 h 963"/>
                <a:gd name="T56" fmla="*/ 519 w 602"/>
                <a:gd name="T57" fmla="*/ 0 h 963"/>
                <a:gd name="T58" fmla="*/ 481 w 602"/>
                <a:gd name="T59" fmla="*/ 67 h 963"/>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602"/>
                <a:gd name="T91" fmla="*/ 0 h 963"/>
                <a:gd name="T92" fmla="*/ 602 w 602"/>
                <a:gd name="T93" fmla="*/ 963 h 963"/>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602" h="963">
                  <a:moveTo>
                    <a:pt x="481" y="67"/>
                  </a:moveTo>
                  <a:lnTo>
                    <a:pt x="481" y="308"/>
                  </a:lnTo>
                  <a:lnTo>
                    <a:pt x="602" y="466"/>
                  </a:lnTo>
                  <a:lnTo>
                    <a:pt x="565" y="609"/>
                  </a:lnTo>
                  <a:lnTo>
                    <a:pt x="542" y="632"/>
                  </a:lnTo>
                  <a:lnTo>
                    <a:pt x="474" y="609"/>
                  </a:lnTo>
                  <a:lnTo>
                    <a:pt x="452" y="654"/>
                  </a:lnTo>
                  <a:lnTo>
                    <a:pt x="474" y="895"/>
                  </a:lnTo>
                  <a:lnTo>
                    <a:pt x="459" y="947"/>
                  </a:lnTo>
                  <a:lnTo>
                    <a:pt x="452" y="963"/>
                  </a:lnTo>
                  <a:lnTo>
                    <a:pt x="429" y="963"/>
                  </a:lnTo>
                  <a:lnTo>
                    <a:pt x="414" y="947"/>
                  </a:lnTo>
                  <a:lnTo>
                    <a:pt x="437" y="895"/>
                  </a:lnTo>
                  <a:lnTo>
                    <a:pt x="362" y="828"/>
                  </a:lnTo>
                  <a:lnTo>
                    <a:pt x="106" y="804"/>
                  </a:lnTo>
                  <a:lnTo>
                    <a:pt x="0" y="812"/>
                  </a:lnTo>
                  <a:lnTo>
                    <a:pt x="0" y="789"/>
                  </a:lnTo>
                  <a:lnTo>
                    <a:pt x="362" y="804"/>
                  </a:lnTo>
                  <a:lnTo>
                    <a:pt x="429" y="835"/>
                  </a:lnTo>
                  <a:lnTo>
                    <a:pt x="459" y="782"/>
                  </a:lnTo>
                  <a:lnTo>
                    <a:pt x="429" y="707"/>
                  </a:lnTo>
                  <a:lnTo>
                    <a:pt x="437" y="632"/>
                  </a:lnTo>
                  <a:lnTo>
                    <a:pt x="534" y="586"/>
                  </a:lnTo>
                  <a:lnTo>
                    <a:pt x="556" y="564"/>
                  </a:lnTo>
                  <a:lnTo>
                    <a:pt x="542" y="466"/>
                  </a:lnTo>
                  <a:lnTo>
                    <a:pt x="452" y="286"/>
                  </a:lnTo>
                  <a:lnTo>
                    <a:pt x="452" y="151"/>
                  </a:lnTo>
                  <a:lnTo>
                    <a:pt x="497" y="0"/>
                  </a:lnTo>
                  <a:lnTo>
                    <a:pt x="519" y="0"/>
                  </a:lnTo>
                  <a:lnTo>
                    <a:pt x="481" y="67"/>
                  </a:lnTo>
                  <a:close/>
                </a:path>
              </a:pathLst>
            </a:custGeom>
            <a:solidFill>
              <a:srgbClr val="1F1A17"/>
            </a:solidFill>
            <a:ln w="9525">
              <a:noFill/>
              <a:round/>
              <a:headEnd/>
              <a:tailEnd/>
            </a:ln>
          </p:spPr>
          <p:txBody>
            <a:bodyPr>
              <a:prstTxWarp prst="textNoShape">
                <a:avLst/>
              </a:prstTxWarp>
            </a:bodyPr>
            <a:lstStyle/>
            <a:p>
              <a:endParaRPr lang="en-US"/>
            </a:p>
          </p:txBody>
        </p:sp>
        <p:sp>
          <p:nvSpPr>
            <p:cNvPr id="47135" name="Freeform 313"/>
            <p:cNvSpPr>
              <a:spLocks noChangeAspect="1"/>
            </p:cNvSpPr>
            <p:nvPr/>
          </p:nvSpPr>
          <p:spPr bwMode="auto">
            <a:xfrm>
              <a:off x="722" y="2817"/>
              <a:ext cx="17" cy="16"/>
            </a:xfrm>
            <a:custGeom>
              <a:avLst/>
              <a:gdLst>
                <a:gd name="T0" fmla="*/ 218 w 218"/>
                <a:gd name="T1" fmla="*/ 82 h 203"/>
                <a:gd name="T2" fmla="*/ 218 w 218"/>
                <a:gd name="T3" fmla="*/ 90 h 203"/>
                <a:gd name="T4" fmla="*/ 173 w 218"/>
                <a:gd name="T5" fmla="*/ 90 h 203"/>
                <a:gd name="T6" fmla="*/ 173 w 218"/>
                <a:gd name="T7" fmla="*/ 68 h 203"/>
                <a:gd name="T8" fmla="*/ 121 w 218"/>
                <a:gd name="T9" fmla="*/ 37 h 203"/>
                <a:gd name="T10" fmla="*/ 97 w 218"/>
                <a:gd name="T11" fmla="*/ 37 h 203"/>
                <a:gd name="T12" fmla="*/ 8 w 218"/>
                <a:gd name="T13" fmla="*/ 157 h 203"/>
                <a:gd name="T14" fmla="*/ 0 w 218"/>
                <a:gd name="T15" fmla="*/ 203 h 203"/>
                <a:gd name="T16" fmla="*/ 0 w 218"/>
                <a:gd name="T17" fmla="*/ 128 h 203"/>
                <a:gd name="T18" fmla="*/ 75 w 218"/>
                <a:gd name="T19" fmla="*/ 0 h 203"/>
                <a:gd name="T20" fmla="*/ 173 w 218"/>
                <a:gd name="T21" fmla="*/ 22 h 203"/>
                <a:gd name="T22" fmla="*/ 218 w 218"/>
                <a:gd name="T23" fmla="*/ 82 h 20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18"/>
                <a:gd name="T37" fmla="*/ 0 h 203"/>
                <a:gd name="T38" fmla="*/ 218 w 218"/>
                <a:gd name="T39" fmla="*/ 203 h 20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18" h="203">
                  <a:moveTo>
                    <a:pt x="218" y="82"/>
                  </a:moveTo>
                  <a:lnTo>
                    <a:pt x="218" y="90"/>
                  </a:lnTo>
                  <a:lnTo>
                    <a:pt x="173" y="90"/>
                  </a:lnTo>
                  <a:lnTo>
                    <a:pt x="173" y="68"/>
                  </a:lnTo>
                  <a:lnTo>
                    <a:pt x="121" y="37"/>
                  </a:lnTo>
                  <a:lnTo>
                    <a:pt x="97" y="37"/>
                  </a:lnTo>
                  <a:lnTo>
                    <a:pt x="8" y="157"/>
                  </a:lnTo>
                  <a:lnTo>
                    <a:pt x="0" y="203"/>
                  </a:lnTo>
                  <a:lnTo>
                    <a:pt x="0" y="128"/>
                  </a:lnTo>
                  <a:lnTo>
                    <a:pt x="75" y="0"/>
                  </a:lnTo>
                  <a:lnTo>
                    <a:pt x="173" y="22"/>
                  </a:lnTo>
                  <a:lnTo>
                    <a:pt x="218" y="82"/>
                  </a:lnTo>
                  <a:close/>
                </a:path>
              </a:pathLst>
            </a:custGeom>
            <a:solidFill>
              <a:srgbClr val="1F1A17"/>
            </a:solidFill>
            <a:ln w="9525">
              <a:noFill/>
              <a:round/>
              <a:headEnd/>
              <a:tailEnd/>
            </a:ln>
          </p:spPr>
          <p:txBody>
            <a:bodyPr>
              <a:prstTxWarp prst="textNoShape">
                <a:avLst/>
              </a:prstTxWarp>
            </a:bodyPr>
            <a:lstStyle/>
            <a:p>
              <a:endParaRPr lang="en-US"/>
            </a:p>
          </p:txBody>
        </p:sp>
        <p:sp>
          <p:nvSpPr>
            <p:cNvPr id="47136" name="Freeform 314"/>
            <p:cNvSpPr>
              <a:spLocks noChangeAspect="1"/>
            </p:cNvSpPr>
            <p:nvPr/>
          </p:nvSpPr>
          <p:spPr bwMode="auto">
            <a:xfrm>
              <a:off x="1391" y="2820"/>
              <a:ext cx="10" cy="17"/>
            </a:xfrm>
            <a:custGeom>
              <a:avLst/>
              <a:gdLst>
                <a:gd name="T0" fmla="*/ 89 w 126"/>
                <a:gd name="T1" fmla="*/ 219 h 219"/>
                <a:gd name="T2" fmla="*/ 82 w 126"/>
                <a:gd name="T3" fmla="*/ 219 h 219"/>
                <a:gd name="T4" fmla="*/ 59 w 126"/>
                <a:gd name="T5" fmla="*/ 196 h 219"/>
                <a:gd name="T6" fmla="*/ 0 w 126"/>
                <a:gd name="T7" fmla="*/ 219 h 219"/>
                <a:gd name="T8" fmla="*/ 0 w 126"/>
                <a:gd name="T9" fmla="*/ 0 h 219"/>
                <a:gd name="T10" fmla="*/ 126 w 126"/>
                <a:gd name="T11" fmla="*/ 196 h 219"/>
                <a:gd name="T12" fmla="*/ 89 w 126"/>
                <a:gd name="T13" fmla="*/ 219 h 219"/>
                <a:gd name="T14" fmla="*/ 0 60000 65536"/>
                <a:gd name="T15" fmla="*/ 0 60000 65536"/>
                <a:gd name="T16" fmla="*/ 0 60000 65536"/>
                <a:gd name="T17" fmla="*/ 0 60000 65536"/>
                <a:gd name="T18" fmla="*/ 0 60000 65536"/>
                <a:gd name="T19" fmla="*/ 0 60000 65536"/>
                <a:gd name="T20" fmla="*/ 0 60000 65536"/>
                <a:gd name="T21" fmla="*/ 0 w 126"/>
                <a:gd name="T22" fmla="*/ 0 h 219"/>
                <a:gd name="T23" fmla="*/ 126 w 126"/>
                <a:gd name="T24" fmla="*/ 219 h 21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6" h="219">
                  <a:moveTo>
                    <a:pt x="89" y="219"/>
                  </a:moveTo>
                  <a:lnTo>
                    <a:pt x="82" y="219"/>
                  </a:lnTo>
                  <a:lnTo>
                    <a:pt x="59" y="196"/>
                  </a:lnTo>
                  <a:lnTo>
                    <a:pt x="0" y="219"/>
                  </a:lnTo>
                  <a:lnTo>
                    <a:pt x="0" y="0"/>
                  </a:lnTo>
                  <a:lnTo>
                    <a:pt x="126" y="196"/>
                  </a:lnTo>
                  <a:lnTo>
                    <a:pt x="89" y="219"/>
                  </a:lnTo>
                  <a:close/>
                </a:path>
              </a:pathLst>
            </a:custGeom>
            <a:solidFill>
              <a:srgbClr val="C55135"/>
            </a:solidFill>
            <a:ln w="9525">
              <a:noFill/>
              <a:round/>
              <a:headEnd/>
              <a:tailEnd/>
            </a:ln>
          </p:spPr>
          <p:txBody>
            <a:bodyPr>
              <a:prstTxWarp prst="textNoShape">
                <a:avLst/>
              </a:prstTxWarp>
            </a:bodyPr>
            <a:lstStyle/>
            <a:p>
              <a:endParaRPr lang="en-US"/>
            </a:p>
          </p:txBody>
        </p:sp>
        <p:sp>
          <p:nvSpPr>
            <p:cNvPr id="47137" name="Freeform 315"/>
            <p:cNvSpPr>
              <a:spLocks noChangeAspect="1"/>
            </p:cNvSpPr>
            <p:nvPr/>
          </p:nvSpPr>
          <p:spPr bwMode="auto">
            <a:xfrm>
              <a:off x="827" y="2826"/>
              <a:ext cx="12" cy="6"/>
            </a:xfrm>
            <a:custGeom>
              <a:avLst/>
              <a:gdLst>
                <a:gd name="T0" fmla="*/ 157 w 157"/>
                <a:gd name="T1" fmla="*/ 16 h 83"/>
                <a:gd name="T2" fmla="*/ 60 w 157"/>
                <a:gd name="T3" fmla="*/ 83 h 83"/>
                <a:gd name="T4" fmla="*/ 14 w 157"/>
                <a:gd name="T5" fmla="*/ 83 h 83"/>
                <a:gd name="T6" fmla="*/ 0 w 157"/>
                <a:gd name="T7" fmla="*/ 68 h 83"/>
                <a:gd name="T8" fmla="*/ 82 w 157"/>
                <a:gd name="T9" fmla="*/ 45 h 83"/>
                <a:gd name="T10" fmla="*/ 135 w 157"/>
                <a:gd name="T11" fmla="*/ 0 h 83"/>
                <a:gd name="T12" fmla="*/ 150 w 157"/>
                <a:gd name="T13" fmla="*/ 0 h 83"/>
                <a:gd name="T14" fmla="*/ 157 w 157"/>
                <a:gd name="T15" fmla="*/ 16 h 83"/>
                <a:gd name="T16" fmla="*/ 0 60000 65536"/>
                <a:gd name="T17" fmla="*/ 0 60000 65536"/>
                <a:gd name="T18" fmla="*/ 0 60000 65536"/>
                <a:gd name="T19" fmla="*/ 0 60000 65536"/>
                <a:gd name="T20" fmla="*/ 0 60000 65536"/>
                <a:gd name="T21" fmla="*/ 0 60000 65536"/>
                <a:gd name="T22" fmla="*/ 0 60000 65536"/>
                <a:gd name="T23" fmla="*/ 0 60000 65536"/>
                <a:gd name="T24" fmla="*/ 0 w 157"/>
                <a:gd name="T25" fmla="*/ 0 h 83"/>
                <a:gd name="T26" fmla="*/ 157 w 157"/>
                <a:gd name="T27" fmla="*/ 83 h 8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57" h="83">
                  <a:moveTo>
                    <a:pt x="157" y="16"/>
                  </a:moveTo>
                  <a:lnTo>
                    <a:pt x="60" y="83"/>
                  </a:lnTo>
                  <a:lnTo>
                    <a:pt x="14" y="83"/>
                  </a:lnTo>
                  <a:lnTo>
                    <a:pt x="0" y="68"/>
                  </a:lnTo>
                  <a:lnTo>
                    <a:pt x="82" y="45"/>
                  </a:lnTo>
                  <a:lnTo>
                    <a:pt x="135" y="0"/>
                  </a:lnTo>
                  <a:lnTo>
                    <a:pt x="150" y="0"/>
                  </a:lnTo>
                  <a:lnTo>
                    <a:pt x="157" y="16"/>
                  </a:lnTo>
                  <a:close/>
                </a:path>
              </a:pathLst>
            </a:custGeom>
            <a:solidFill>
              <a:srgbClr val="1F1A17"/>
            </a:solidFill>
            <a:ln w="9525">
              <a:noFill/>
              <a:round/>
              <a:headEnd/>
              <a:tailEnd/>
            </a:ln>
          </p:spPr>
          <p:txBody>
            <a:bodyPr>
              <a:prstTxWarp prst="textNoShape">
                <a:avLst/>
              </a:prstTxWarp>
            </a:bodyPr>
            <a:lstStyle/>
            <a:p>
              <a:endParaRPr lang="en-US"/>
            </a:p>
          </p:txBody>
        </p:sp>
        <p:sp>
          <p:nvSpPr>
            <p:cNvPr id="47138" name="Freeform 316"/>
            <p:cNvSpPr>
              <a:spLocks noChangeAspect="1"/>
            </p:cNvSpPr>
            <p:nvPr/>
          </p:nvSpPr>
          <p:spPr bwMode="auto">
            <a:xfrm>
              <a:off x="724" y="2827"/>
              <a:ext cx="10" cy="22"/>
            </a:xfrm>
            <a:custGeom>
              <a:avLst/>
              <a:gdLst>
                <a:gd name="T0" fmla="*/ 136 w 136"/>
                <a:gd name="T1" fmla="*/ 45 h 286"/>
                <a:gd name="T2" fmla="*/ 99 w 136"/>
                <a:gd name="T3" fmla="*/ 45 h 286"/>
                <a:gd name="T4" fmla="*/ 68 w 136"/>
                <a:gd name="T5" fmla="*/ 83 h 286"/>
                <a:gd name="T6" fmla="*/ 68 w 136"/>
                <a:gd name="T7" fmla="*/ 128 h 286"/>
                <a:gd name="T8" fmla="*/ 136 w 136"/>
                <a:gd name="T9" fmla="*/ 150 h 286"/>
                <a:gd name="T10" fmla="*/ 113 w 136"/>
                <a:gd name="T11" fmla="*/ 233 h 286"/>
                <a:gd name="T12" fmla="*/ 46 w 136"/>
                <a:gd name="T13" fmla="*/ 286 h 286"/>
                <a:gd name="T14" fmla="*/ 8 w 136"/>
                <a:gd name="T15" fmla="*/ 286 h 286"/>
                <a:gd name="T16" fmla="*/ 0 w 136"/>
                <a:gd name="T17" fmla="*/ 278 h 286"/>
                <a:gd name="T18" fmla="*/ 0 w 136"/>
                <a:gd name="T19" fmla="*/ 263 h 286"/>
                <a:gd name="T20" fmla="*/ 24 w 136"/>
                <a:gd name="T21" fmla="*/ 240 h 286"/>
                <a:gd name="T22" fmla="*/ 46 w 136"/>
                <a:gd name="T23" fmla="*/ 68 h 286"/>
                <a:gd name="T24" fmla="*/ 91 w 136"/>
                <a:gd name="T25" fmla="*/ 0 h 286"/>
                <a:gd name="T26" fmla="*/ 136 w 136"/>
                <a:gd name="T27" fmla="*/ 22 h 286"/>
                <a:gd name="T28" fmla="*/ 136 w 136"/>
                <a:gd name="T29" fmla="*/ 45 h 28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36"/>
                <a:gd name="T46" fmla="*/ 0 h 286"/>
                <a:gd name="T47" fmla="*/ 136 w 136"/>
                <a:gd name="T48" fmla="*/ 286 h 28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36" h="286">
                  <a:moveTo>
                    <a:pt x="136" y="45"/>
                  </a:moveTo>
                  <a:lnTo>
                    <a:pt x="99" y="45"/>
                  </a:lnTo>
                  <a:lnTo>
                    <a:pt x="68" y="83"/>
                  </a:lnTo>
                  <a:lnTo>
                    <a:pt x="68" y="128"/>
                  </a:lnTo>
                  <a:lnTo>
                    <a:pt x="136" y="150"/>
                  </a:lnTo>
                  <a:lnTo>
                    <a:pt x="113" y="233"/>
                  </a:lnTo>
                  <a:lnTo>
                    <a:pt x="46" y="286"/>
                  </a:lnTo>
                  <a:lnTo>
                    <a:pt x="8" y="286"/>
                  </a:lnTo>
                  <a:lnTo>
                    <a:pt x="0" y="278"/>
                  </a:lnTo>
                  <a:lnTo>
                    <a:pt x="0" y="263"/>
                  </a:lnTo>
                  <a:lnTo>
                    <a:pt x="24" y="240"/>
                  </a:lnTo>
                  <a:lnTo>
                    <a:pt x="46" y="68"/>
                  </a:lnTo>
                  <a:lnTo>
                    <a:pt x="91" y="0"/>
                  </a:lnTo>
                  <a:lnTo>
                    <a:pt x="136" y="22"/>
                  </a:lnTo>
                  <a:lnTo>
                    <a:pt x="136" y="45"/>
                  </a:lnTo>
                  <a:close/>
                </a:path>
              </a:pathLst>
            </a:custGeom>
            <a:solidFill>
              <a:srgbClr val="1F1A17"/>
            </a:solidFill>
            <a:ln w="9525">
              <a:noFill/>
              <a:round/>
              <a:headEnd/>
              <a:tailEnd/>
            </a:ln>
          </p:spPr>
          <p:txBody>
            <a:bodyPr>
              <a:prstTxWarp prst="textNoShape">
                <a:avLst/>
              </a:prstTxWarp>
            </a:bodyPr>
            <a:lstStyle/>
            <a:p>
              <a:endParaRPr lang="en-US"/>
            </a:p>
          </p:txBody>
        </p:sp>
        <p:sp>
          <p:nvSpPr>
            <p:cNvPr id="47139" name="Freeform 317"/>
            <p:cNvSpPr>
              <a:spLocks noChangeAspect="1"/>
            </p:cNvSpPr>
            <p:nvPr/>
          </p:nvSpPr>
          <p:spPr bwMode="auto">
            <a:xfrm>
              <a:off x="832" y="2832"/>
              <a:ext cx="5" cy="5"/>
            </a:xfrm>
            <a:custGeom>
              <a:avLst/>
              <a:gdLst>
                <a:gd name="T0" fmla="*/ 68 w 68"/>
                <a:gd name="T1" fmla="*/ 37 h 68"/>
                <a:gd name="T2" fmla="*/ 38 w 68"/>
                <a:gd name="T3" fmla="*/ 68 h 68"/>
                <a:gd name="T4" fmla="*/ 0 w 68"/>
                <a:gd name="T5" fmla="*/ 68 h 68"/>
                <a:gd name="T6" fmla="*/ 60 w 68"/>
                <a:gd name="T7" fmla="*/ 0 h 68"/>
                <a:gd name="T8" fmla="*/ 68 w 68"/>
                <a:gd name="T9" fmla="*/ 0 h 68"/>
                <a:gd name="T10" fmla="*/ 68 w 68"/>
                <a:gd name="T11" fmla="*/ 37 h 68"/>
                <a:gd name="T12" fmla="*/ 0 60000 65536"/>
                <a:gd name="T13" fmla="*/ 0 60000 65536"/>
                <a:gd name="T14" fmla="*/ 0 60000 65536"/>
                <a:gd name="T15" fmla="*/ 0 60000 65536"/>
                <a:gd name="T16" fmla="*/ 0 60000 65536"/>
                <a:gd name="T17" fmla="*/ 0 60000 65536"/>
                <a:gd name="T18" fmla="*/ 0 w 68"/>
                <a:gd name="T19" fmla="*/ 0 h 68"/>
                <a:gd name="T20" fmla="*/ 68 w 68"/>
                <a:gd name="T21" fmla="*/ 68 h 68"/>
              </a:gdLst>
              <a:ahLst/>
              <a:cxnLst>
                <a:cxn ang="T12">
                  <a:pos x="T0" y="T1"/>
                </a:cxn>
                <a:cxn ang="T13">
                  <a:pos x="T2" y="T3"/>
                </a:cxn>
                <a:cxn ang="T14">
                  <a:pos x="T4" y="T5"/>
                </a:cxn>
                <a:cxn ang="T15">
                  <a:pos x="T6" y="T7"/>
                </a:cxn>
                <a:cxn ang="T16">
                  <a:pos x="T8" y="T9"/>
                </a:cxn>
                <a:cxn ang="T17">
                  <a:pos x="T10" y="T11"/>
                </a:cxn>
              </a:cxnLst>
              <a:rect l="T18" t="T19" r="T20" b="T21"/>
              <a:pathLst>
                <a:path w="68" h="68">
                  <a:moveTo>
                    <a:pt x="68" y="37"/>
                  </a:moveTo>
                  <a:lnTo>
                    <a:pt x="38" y="68"/>
                  </a:lnTo>
                  <a:lnTo>
                    <a:pt x="0" y="68"/>
                  </a:lnTo>
                  <a:lnTo>
                    <a:pt x="60" y="0"/>
                  </a:lnTo>
                  <a:lnTo>
                    <a:pt x="68" y="0"/>
                  </a:lnTo>
                  <a:lnTo>
                    <a:pt x="68" y="37"/>
                  </a:lnTo>
                  <a:close/>
                </a:path>
              </a:pathLst>
            </a:custGeom>
            <a:solidFill>
              <a:srgbClr val="1F1A17"/>
            </a:solidFill>
            <a:ln w="9525">
              <a:noFill/>
              <a:round/>
              <a:headEnd/>
              <a:tailEnd/>
            </a:ln>
          </p:spPr>
          <p:txBody>
            <a:bodyPr>
              <a:prstTxWarp prst="textNoShape">
                <a:avLst/>
              </a:prstTxWarp>
            </a:bodyPr>
            <a:lstStyle/>
            <a:p>
              <a:endParaRPr lang="en-US"/>
            </a:p>
          </p:txBody>
        </p:sp>
        <p:sp>
          <p:nvSpPr>
            <p:cNvPr id="47140" name="Freeform 318"/>
            <p:cNvSpPr>
              <a:spLocks noChangeAspect="1"/>
            </p:cNvSpPr>
            <p:nvPr/>
          </p:nvSpPr>
          <p:spPr bwMode="auto">
            <a:xfrm>
              <a:off x="870" y="2832"/>
              <a:ext cx="4" cy="5"/>
            </a:xfrm>
            <a:custGeom>
              <a:avLst/>
              <a:gdLst>
                <a:gd name="T0" fmla="*/ 45 w 45"/>
                <a:gd name="T1" fmla="*/ 37 h 68"/>
                <a:gd name="T2" fmla="*/ 31 w 45"/>
                <a:gd name="T3" fmla="*/ 68 h 68"/>
                <a:gd name="T4" fmla="*/ 0 w 45"/>
                <a:gd name="T5" fmla="*/ 0 h 68"/>
                <a:gd name="T6" fmla="*/ 8 w 45"/>
                <a:gd name="T7" fmla="*/ 0 h 68"/>
                <a:gd name="T8" fmla="*/ 45 w 45"/>
                <a:gd name="T9" fmla="*/ 37 h 68"/>
                <a:gd name="T10" fmla="*/ 0 60000 65536"/>
                <a:gd name="T11" fmla="*/ 0 60000 65536"/>
                <a:gd name="T12" fmla="*/ 0 60000 65536"/>
                <a:gd name="T13" fmla="*/ 0 60000 65536"/>
                <a:gd name="T14" fmla="*/ 0 60000 65536"/>
                <a:gd name="T15" fmla="*/ 0 w 45"/>
                <a:gd name="T16" fmla="*/ 0 h 68"/>
                <a:gd name="T17" fmla="*/ 45 w 45"/>
                <a:gd name="T18" fmla="*/ 68 h 68"/>
              </a:gdLst>
              <a:ahLst/>
              <a:cxnLst>
                <a:cxn ang="T10">
                  <a:pos x="T0" y="T1"/>
                </a:cxn>
                <a:cxn ang="T11">
                  <a:pos x="T2" y="T3"/>
                </a:cxn>
                <a:cxn ang="T12">
                  <a:pos x="T4" y="T5"/>
                </a:cxn>
                <a:cxn ang="T13">
                  <a:pos x="T6" y="T7"/>
                </a:cxn>
                <a:cxn ang="T14">
                  <a:pos x="T8" y="T9"/>
                </a:cxn>
              </a:cxnLst>
              <a:rect l="T15" t="T16" r="T17" b="T18"/>
              <a:pathLst>
                <a:path w="45" h="68">
                  <a:moveTo>
                    <a:pt x="45" y="37"/>
                  </a:moveTo>
                  <a:lnTo>
                    <a:pt x="31" y="68"/>
                  </a:lnTo>
                  <a:lnTo>
                    <a:pt x="0" y="0"/>
                  </a:lnTo>
                  <a:lnTo>
                    <a:pt x="8" y="0"/>
                  </a:lnTo>
                  <a:lnTo>
                    <a:pt x="45" y="37"/>
                  </a:lnTo>
                  <a:close/>
                </a:path>
              </a:pathLst>
            </a:custGeom>
            <a:solidFill>
              <a:srgbClr val="8692C1"/>
            </a:solidFill>
            <a:ln w="9525">
              <a:noFill/>
              <a:round/>
              <a:headEnd/>
              <a:tailEnd/>
            </a:ln>
          </p:spPr>
          <p:txBody>
            <a:bodyPr>
              <a:prstTxWarp prst="textNoShape">
                <a:avLst/>
              </a:prstTxWarp>
            </a:bodyPr>
            <a:lstStyle/>
            <a:p>
              <a:endParaRPr lang="en-US"/>
            </a:p>
          </p:txBody>
        </p:sp>
        <p:sp>
          <p:nvSpPr>
            <p:cNvPr id="47141" name="Freeform 319"/>
            <p:cNvSpPr>
              <a:spLocks noChangeAspect="1"/>
            </p:cNvSpPr>
            <p:nvPr/>
          </p:nvSpPr>
          <p:spPr bwMode="auto">
            <a:xfrm>
              <a:off x="1340" y="2835"/>
              <a:ext cx="166" cy="279"/>
            </a:xfrm>
            <a:custGeom>
              <a:avLst/>
              <a:gdLst>
                <a:gd name="T0" fmla="*/ 571 w 2150"/>
                <a:gd name="T1" fmla="*/ 286 h 3624"/>
                <a:gd name="T2" fmla="*/ 662 w 2150"/>
                <a:gd name="T3" fmla="*/ 83 h 3624"/>
                <a:gd name="T4" fmla="*/ 812 w 2150"/>
                <a:gd name="T5" fmla="*/ 91 h 3624"/>
                <a:gd name="T6" fmla="*/ 984 w 2150"/>
                <a:gd name="T7" fmla="*/ 782 h 3624"/>
                <a:gd name="T8" fmla="*/ 991 w 2150"/>
                <a:gd name="T9" fmla="*/ 955 h 3624"/>
                <a:gd name="T10" fmla="*/ 1075 w 2150"/>
                <a:gd name="T11" fmla="*/ 895 h 3624"/>
                <a:gd name="T12" fmla="*/ 1052 w 2150"/>
                <a:gd name="T13" fmla="*/ 106 h 3624"/>
                <a:gd name="T14" fmla="*/ 1187 w 2150"/>
                <a:gd name="T15" fmla="*/ 158 h 3624"/>
                <a:gd name="T16" fmla="*/ 1465 w 2150"/>
                <a:gd name="T17" fmla="*/ 872 h 3624"/>
                <a:gd name="T18" fmla="*/ 1631 w 2150"/>
                <a:gd name="T19" fmla="*/ 1338 h 3624"/>
                <a:gd name="T20" fmla="*/ 1684 w 2150"/>
                <a:gd name="T21" fmla="*/ 1225 h 3624"/>
                <a:gd name="T22" fmla="*/ 1947 w 2150"/>
                <a:gd name="T23" fmla="*/ 1925 h 3624"/>
                <a:gd name="T24" fmla="*/ 2022 w 2150"/>
                <a:gd name="T25" fmla="*/ 1834 h 3624"/>
                <a:gd name="T26" fmla="*/ 2127 w 2150"/>
                <a:gd name="T27" fmla="*/ 2158 h 3624"/>
                <a:gd name="T28" fmla="*/ 1488 w 2150"/>
                <a:gd name="T29" fmla="*/ 3610 h 3624"/>
                <a:gd name="T30" fmla="*/ 1105 w 2150"/>
                <a:gd name="T31" fmla="*/ 3451 h 3624"/>
                <a:gd name="T32" fmla="*/ 481 w 2150"/>
                <a:gd name="T33" fmla="*/ 3339 h 3624"/>
                <a:gd name="T34" fmla="*/ 669 w 2150"/>
                <a:gd name="T35" fmla="*/ 2511 h 3624"/>
                <a:gd name="T36" fmla="*/ 879 w 2150"/>
                <a:gd name="T37" fmla="*/ 3015 h 3624"/>
                <a:gd name="T38" fmla="*/ 879 w 2150"/>
                <a:gd name="T39" fmla="*/ 2865 h 3624"/>
                <a:gd name="T40" fmla="*/ 1007 w 2150"/>
                <a:gd name="T41" fmla="*/ 2158 h 3624"/>
                <a:gd name="T42" fmla="*/ 1473 w 2150"/>
                <a:gd name="T43" fmla="*/ 1925 h 3624"/>
                <a:gd name="T44" fmla="*/ 1586 w 2150"/>
                <a:gd name="T45" fmla="*/ 1722 h 3624"/>
                <a:gd name="T46" fmla="*/ 1563 w 2150"/>
                <a:gd name="T47" fmla="*/ 1699 h 3624"/>
                <a:gd name="T48" fmla="*/ 1421 w 2150"/>
                <a:gd name="T49" fmla="*/ 1940 h 3624"/>
                <a:gd name="T50" fmla="*/ 797 w 2150"/>
                <a:gd name="T51" fmla="*/ 2189 h 3624"/>
                <a:gd name="T52" fmla="*/ 721 w 2150"/>
                <a:gd name="T53" fmla="*/ 2189 h 3624"/>
                <a:gd name="T54" fmla="*/ 526 w 2150"/>
                <a:gd name="T55" fmla="*/ 2105 h 3624"/>
                <a:gd name="T56" fmla="*/ 406 w 2150"/>
                <a:gd name="T57" fmla="*/ 1744 h 3624"/>
                <a:gd name="T58" fmla="*/ 421 w 2150"/>
                <a:gd name="T59" fmla="*/ 1684 h 3624"/>
                <a:gd name="T60" fmla="*/ 308 w 2150"/>
                <a:gd name="T61" fmla="*/ 1594 h 3624"/>
                <a:gd name="T62" fmla="*/ 578 w 2150"/>
                <a:gd name="T63" fmla="*/ 1677 h 3624"/>
                <a:gd name="T64" fmla="*/ 624 w 2150"/>
                <a:gd name="T65" fmla="*/ 1640 h 3624"/>
                <a:gd name="T66" fmla="*/ 247 w 2150"/>
                <a:gd name="T67" fmla="*/ 1459 h 3624"/>
                <a:gd name="T68" fmla="*/ 225 w 2150"/>
                <a:gd name="T69" fmla="*/ 1309 h 3624"/>
                <a:gd name="T70" fmla="*/ 450 w 2150"/>
                <a:gd name="T71" fmla="*/ 1271 h 3624"/>
                <a:gd name="T72" fmla="*/ 406 w 2150"/>
                <a:gd name="T73" fmla="*/ 1000 h 3624"/>
                <a:gd name="T74" fmla="*/ 375 w 2150"/>
                <a:gd name="T75" fmla="*/ 955 h 3624"/>
                <a:gd name="T76" fmla="*/ 421 w 2150"/>
                <a:gd name="T77" fmla="*/ 1121 h 3624"/>
                <a:gd name="T78" fmla="*/ 188 w 2150"/>
                <a:gd name="T79" fmla="*/ 1203 h 3624"/>
                <a:gd name="T80" fmla="*/ 97 w 2150"/>
                <a:gd name="T81" fmla="*/ 1143 h 3624"/>
                <a:gd name="T82" fmla="*/ 120 w 2150"/>
                <a:gd name="T83" fmla="*/ 715 h 3624"/>
                <a:gd name="T84" fmla="*/ 225 w 2150"/>
                <a:gd name="T85" fmla="*/ 459 h 3624"/>
                <a:gd name="T86" fmla="*/ 180 w 2150"/>
                <a:gd name="T87" fmla="*/ 422 h 3624"/>
                <a:gd name="T88" fmla="*/ 53 w 2150"/>
                <a:gd name="T89" fmla="*/ 346 h 3624"/>
                <a:gd name="T90" fmla="*/ 53 w 2150"/>
                <a:gd name="T91" fmla="*/ 23 h 3624"/>
                <a:gd name="T92" fmla="*/ 488 w 2150"/>
                <a:gd name="T93" fmla="*/ 83 h 3624"/>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150"/>
                <a:gd name="T142" fmla="*/ 0 h 3624"/>
                <a:gd name="T143" fmla="*/ 2150 w 2150"/>
                <a:gd name="T144" fmla="*/ 3624 h 3624"/>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150" h="3624">
                  <a:moveTo>
                    <a:pt x="488" y="83"/>
                  </a:moveTo>
                  <a:lnTo>
                    <a:pt x="556" y="113"/>
                  </a:lnTo>
                  <a:lnTo>
                    <a:pt x="571" y="286"/>
                  </a:lnTo>
                  <a:lnTo>
                    <a:pt x="624" y="286"/>
                  </a:lnTo>
                  <a:lnTo>
                    <a:pt x="662" y="135"/>
                  </a:lnTo>
                  <a:lnTo>
                    <a:pt x="662" y="83"/>
                  </a:lnTo>
                  <a:lnTo>
                    <a:pt x="721" y="106"/>
                  </a:lnTo>
                  <a:lnTo>
                    <a:pt x="788" y="91"/>
                  </a:lnTo>
                  <a:lnTo>
                    <a:pt x="812" y="91"/>
                  </a:lnTo>
                  <a:lnTo>
                    <a:pt x="819" y="83"/>
                  </a:lnTo>
                  <a:lnTo>
                    <a:pt x="984" y="572"/>
                  </a:lnTo>
                  <a:lnTo>
                    <a:pt x="984" y="782"/>
                  </a:lnTo>
                  <a:lnTo>
                    <a:pt x="1007" y="880"/>
                  </a:lnTo>
                  <a:lnTo>
                    <a:pt x="991" y="918"/>
                  </a:lnTo>
                  <a:lnTo>
                    <a:pt x="991" y="955"/>
                  </a:lnTo>
                  <a:lnTo>
                    <a:pt x="1015" y="978"/>
                  </a:lnTo>
                  <a:lnTo>
                    <a:pt x="1037" y="963"/>
                  </a:lnTo>
                  <a:lnTo>
                    <a:pt x="1075" y="895"/>
                  </a:lnTo>
                  <a:lnTo>
                    <a:pt x="1105" y="640"/>
                  </a:lnTo>
                  <a:lnTo>
                    <a:pt x="1059" y="128"/>
                  </a:lnTo>
                  <a:lnTo>
                    <a:pt x="1052" y="106"/>
                  </a:lnTo>
                  <a:lnTo>
                    <a:pt x="1052" y="68"/>
                  </a:lnTo>
                  <a:lnTo>
                    <a:pt x="1082" y="68"/>
                  </a:lnTo>
                  <a:lnTo>
                    <a:pt x="1187" y="158"/>
                  </a:lnTo>
                  <a:lnTo>
                    <a:pt x="1293" y="369"/>
                  </a:lnTo>
                  <a:lnTo>
                    <a:pt x="1428" y="805"/>
                  </a:lnTo>
                  <a:lnTo>
                    <a:pt x="1465" y="872"/>
                  </a:lnTo>
                  <a:lnTo>
                    <a:pt x="1488" y="978"/>
                  </a:lnTo>
                  <a:lnTo>
                    <a:pt x="1609" y="1316"/>
                  </a:lnTo>
                  <a:lnTo>
                    <a:pt x="1631" y="1338"/>
                  </a:lnTo>
                  <a:lnTo>
                    <a:pt x="1668" y="1316"/>
                  </a:lnTo>
                  <a:lnTo>
                    <a:pt x="1684" y="1271"/>
                  </a:lnTo>
                  <a:lnTo>
                    <a:pt x="1684" y="1225"/>
                  </a:lnTo>
                  <a:lnTo>
                    <a:pt x="1864" y="1797"/>
                  </a:lnTo>
                  <a:lnTo>
                    <a:pt x="1931" y="1880"/>
                  </a:lnTo>
                  <a:lnTo>
                    <a:pt x="1947" y="1925"/>
                  </a:lnTo>
                  <a:lnTo>
                    <a:pt x="1969" y="1947"/>
                  </a:lnTo>
                  <a:lnTo>
                    <a:pt x="2015" y="1925"/>
                  </a:lnTo>
                  <a:lnTo>
                    <a:pt x="2022" y="1834"/>
                  </a:lnTo>
                  <a:lnTo>
                    <a:pt x="2059" y="1925"/>
                  </a:lnTo>
                  <a:lnTo>
                    <a:pt x="2105" y="2136"/>
                  </a:lnTo>
                  <a:lnTo>
                    <a:pt x="2127" y="2158"/>
                  </a:lnTo>
                  <a:lnTo>
                    <a:pt x="2150" y="2339"/>
                  </a:lnTo>
                  <a:lnTo>
                    <a:pt x="1533" y="3496"/>
                  </a:lnTo>
                  <a:lnTo>
                    <a:pt x="1488" y="3610"/>
                  </a:lnTo>
                  <a:lnTo>
                    <a:pt x="1473" y="3624"/>
                  </a:lnTo>
                  <a:lnTo>
                    <a:pt x="1406" y="3579"/>
                  </a:lnTo>
                  <a:lnTo>
                    <a:pt x="1105" y="3451"/>
                  </a:lnTo>
                  <a:lnTo>
                    <a:pt x="616" y="3346"/>
                  </a:lnTo>
                  <a:lnTo>
                    <a:pt x="510" y="3339"/>
                  </a:lnTo>
                  <a:lnTo>
                    <a:pt x="481" y="3339"/>
                  </a:lnTo>
                  <a:lnTo>
                    <a:pt x="481" y="3196"/>
                  </a:lnTo>
                  <a:lnTo>
                    <a:pt x="534" y="2842"/>
                  </a:lnTo>
                  <a:lnTo>
                    <a:pt x="669" y="2511"/>
                  </a:lnTo>
                  <a:lnTo>
                    <a:pt x="744" y="2474"/>
                  </a:lnTo>
                  <a:lnTo>
                    <a:pt x="788" y="2752"/>
                  </a:lnTo>
                  <a:lnTo>
                    <a:pt x="879" y="3015"/>
                  </a:lnTo>
                  <a:lnTo>
                    <a:pt x="924" y="3061"/>
                  </a:lnTo>
                  <a:lnTo>
                    <a:pt x="962" y="3023"/>
                  </a:lnTo>
                  <a:lnTo>
                    <a:pt x="879" y="2865"/>
                  </a:lnTo>
                  <a:lnTo>
                    <a:pt x="812" y="2520"/>
                  </a:lnTo>
                  <a:lnTo>
                    <a:pt x="819" y="2256"/>
                  </a:lnTo>
                  <a:lnTo>
                    <a:pt x="1007" y="2158"/>
                  </a:lnTo>
                  <a:lnTo>
                    <a:pt x="1390" y="2037"/>
                  </a:lnTo>
                  <a:lnTo>
                    <a:pt x="1473" y="1962"/>
                  </a:lnTo>
                  <a:lnTo>
                    <a:pt x="1473" y="1925"/>
                  </a:lnTo>
                  <a:lnTo>
                    <a:pt x="1510" y="1902"/>
                  </a:lnTo>
                  <a:lnTo>
                    <a:pt x="1556" y="1834"/>
                  </a:lnTo>
                  <a:lnTo>
                    <a:pt x="1586" y="1722"/>
                  </a:lnTo>
                  <a:lnTo>
                    <a:pt x="1600" y="1707"/>
                  </a:lnTo>
                  <a:lnTo>
                    <a:pt x="1586" y="1699"/>
                  </a:lnTo>
                  <a:lnTo>
                    <a:pt x="1563" y="1699"/>
                  </a:lnTo>
                  <a:lnTo>
                    <a:pt x="1488" y="1834"/>
                  </a:lnTo>
                  <a:lnTo>
                    <a:pt x="1421" y="1880"/>
                  </a:lnTo>
                  <a:lnTo>
                    <a:pt x="1421" y="1940"/>
                  </a:lnTo>
                  <a:lnTo>
                    <a:pt x="1300" y="2008"/>
                  </a:lnTo>
                  <a:lnTo>
                    <a:pt x="1015" y="2083"/>
                  </a:lnTo>
                  <a:lnTo>
                    <a:pt x="797" y="2189"/>
                  </a:lnTo>
                  <a:lnTo>
                    <a:pt x="774" y="2165"/>
                  </a:lnTo>
                  <a:lnTo>
                    <a:pt x="744" y="2165"/>
                  </a:lnTo>
                  <a:lnTo>
                    <a:pt x="721" y="2189"/>
                  </a:lnTo>
                  <a:lnTo>
                    <a:pt x="616" y="2189"/>
                  </a:lnTo>
                  <a:lnTo>
                    <a:pt x="549" y="2158"/>
                  </a:lnTo>
                  <a:lnTo>
                    <a:pt x="526" y="2105"/>
                  </a:lnTo>
                  <a:lnTo>
                    <a:pt x="510" y="2008"/>
                  </a:lnTo>
                  <a:lnTo>
                    <a:pt x="421" y="1820"/>
                  </a:lnTo>
                  <a:lnTo>
                    <a:pt x="406" y="1744"/>
                  </a:lnTo>
                  <a:lnTo>
                    <a:pt x="450" y="1744"/>
                  </a:lnTo>
                  <a:lnTo>
                    <a:pt x="466" y="1730"/>
                  </a:lnTo>
                  <a:lnTo>
                    <a:pt x="421" y="1684"/>
                  </a:lnTo>
                  <a:lnTo>
                    <a:pt x="331" y="1647"/>
                  </a:lnTo>
                  <a:lnTo>
                    <a:pt x="308" y="1617"/>
                  </a:lnTo>
                  <a:lnTo>
                    <a:pt x="308" y="1594"/>
                  </a:lnTo>
                  <a:lnTo>
                    <a:pt x="510" y="1617"/>
                  </a:lnTo>
                  <a:lnTo>
                    <a:pt x="556" y="1647"/>
                  </a:lnTo>
                  <a:lnTo>
                    <a:pt x="578" y="1677"/>
                  </a:lnTo>
                  <a:lnTo>
                    <a:pt x="616" y="1677"/>
                  </a:lnTo>
                  <a:lnTo>
                    <a:pt x="624" y="1662"/>
                  </a:lnTo>
                  <a:lnTo>
                    <a:pt x="624" y="1640"/>
                  </a:lnTo>
                  <a:lnTo>
                    <a:pt x="398" y="1459"/>
                  </a:lnTo>
                  <a:lnTo>
                    <a:pt x="285" y="1437"/>
                  </a:lnTo>
                  <a:lnTo>
                    <a:pt x="247" y="1459"/>
                  </a:lnTo>
                  <a:lnTo>
                    <a:pt x="225" y="1421"/>
                  </a:lnTo>
                  <a:lnTo>
                    <a:pt x="247" y="1353"/>
                  </a:lnTo>
                  <a:lnTo>
                    <a:pt x="225" y="1309"/>
                  </a:lnTo>
                  <a:lnTo>
                    <a:pt x="240" y="1293"/>
                  </a:lnTo>
                  <a:lnTo>
                    <a:pt x="240" y="1271"/>
                  </a:lnTo>
                  <a:lnTo>
                    <a:pt x="450" y="1271"/>
                  </a:lnTo>
                  <a:lnTo>
                    <a:pt x="503" y="1225"/>
                  </a:lnTo>
                  <a:lnTo>
                    <a:pt x="488" y="1121"/>
                  </a:lnTo>
                  <a:lnTo>
                    <a:pt x="406" y="1000"/>
                  </a:lnTo>
                  <a:lnTo>
                    <a:pt x="406" y="963"/>
                  </a:lnTo>
                  <a:lnTo>
                    <a:pt x="398" y="955"/>
                  </a:lnTo>
                  <a:lnTo>
                    <a:pt x="375" y="955"/>
                  </a:lnTo>
                  <a:lnTo>
                    <a:pt x="360" y="1000"/>
                  </a:lnTo>
                  <a:lnTo>
                    <a:pt x="360" y="1031"/>
                  </a:lnTo>
                  <a:lnTo>
                    <a:pt x="421" y="1121"/>
                  </a:lnTo>
                  <a:lnTo>
                    <a:pt x="443" y="1196"/>
                  </a:lnTo>
                  <a:lnTo>
                    <a:pt x="421" y="1225"/>
                  </a:lnTo>
                  <a:lnTo>
                    <a:pt x="188" y="1203"/>
                  </a:lnTo>
                  <a:lnTo>
                    <a:pt x="165" y="1225"/>
                  </a:lnTo>
                  <a:lnTo>
                    <a:pt x="97" y="1225"/>
                  </a:lnTo>
                  <a:lnTo>
                    <a:pt x="97" y="1143"/>
                  </a:lnTo>
                  <a:lnTo>
                    <a:pt x="135" y="1090"/>
                  </a:lnTo>
                  <a:lnTo>
                    <a:pt x="112" y="1068"/>
                  </a:lnTo>
                  <a:lnTo>
                    <a:pt x="120" y="715"/>
                  </a:lnTo>
                  <a:lnTo>
                    <a:pt x="203" y="549"/>
                  </a:lnTo>
                  <a:lnTo>
                    <a:pt x="203" y="481"/>
                  </a:lnTo>
                  <a:lnTo>
                    <a:pt x="225" y="459"/>
                  </a:lnTo>
                  <a:lnTo>
                    <a:pt x="225" y="444"/>
                  </a:lnTo>
                  <a:lnTo>
                    <a:pt x="203" y="422"/>
                  </a:lnTo>
                  <a:lnTo>
                    <a:pt x="180" y="422"/>
                  </a:lnTo>
                  <a:lnTo>
                    <a:pt x="157" y="444"/>
                  </a:lnTo>
                  <a:lnTo>
                    <a:pt x="157" y="422"/>
                  </a:lnTo>
                  <a:lnTo>
                    <a:pt x="53" y="346"/>
                  </a:lnTo>
                  <a:lnTo>
                    <a:pt x="0" y="241"/>
                  </a:lnTo>
                  <a:lnTo>
                    <a:pt x="30" y="60"/>
                  </a:lnTo>
                  <a:lnTo>
                    <a:pt x="53" y="23"/>
                  </a:lnTo>
                  <a:lnTo>
                    <a:pt x="44" y="0"/>
                  </a:lnTo>
                  <a:lnTo>
                    <a:pt x="203" y="68"/>
                  </a:lnTo>
                  <a:lnTo>
                    <a:pt x="488" y="83"/>
                  </a:lnTo>
                  <a:close/>
                </a:path>
              </a:pathLst>
            </a:custGeom>
            <a:solidFill>
              <a:srgbClr val="F3B692"/>
            </a:solidFill>
            <a:ln w="9525">
              <a:noFill/>
              <a:round/>
              <a:headEnd/>
              <a:tailEnd/>
            </a:ln>
          </p:spPr>
          <p:txBody>
            <a:bodyPr>
              <a:prstTxWarp prst="textNoShape">
                <a:avLst/>
              </a:prstTxWarp>
            </a:bodyPr>
            <a:lstStyle/>
            <a:p>
              <a:endParaRPr lang="en-US"/>
            </a:p>
          </p:txBody>
        </p:sp>
        <p:sp>
          <p:nvSpPr>
            <p:cNvPr id="47142" name="Freeform 320"/>
            <p:cNvSpPr>
              <a:spLocks noChangeAspect="1"/>
            </p:cNvSpPr>
            <p:nvPr/>
          </p:nvSpPr>
          <p:spPr bwMode="auto">
            <a:xfrm>
              <a:off x="1395" y="3026"/>
              <a:ext cx="3" cy="6"/>
            </a:xfrm>
            <a:custGeom>
              <a:avLst/>
              <a:gdLst>
                <a:gd name="T0" fmla="*/ 0 w 38"/>
                <a:gd name="T1" fmla="*/ 15 h 83"/>
                <a:gd name="T2" fmla="*/ 16 w 38"/>
                <a:gd name="T3" fmla="*/ 49 h 83"/>
                <a:gd name="T4" fmla="*/ 38 w 38"/>
                <a:gd name="T5" fmla="*/ 83 h 83"/>
                <a:gd name="T6" fmla="*/ 31 w 38"/>
                <a:gd name="T7" fmla="*/ 0 h 83"/>
                <a:gd name="T8" fmla="*/ 0 w 38"/>
                <a:gd name="T9" fmla="*/ 15 h 83"/>
                <a:gd name="T10" fmla="*/ 0 60000 65536"/>
                <a:gd name="T11" fmla="*/ 0 60000 65536"/>
                <a:gd name="T12" fmla="*/ 0 60000 65536"/>
                <a:gd name="T13" fmla="*/ 0 60000 65536"/>
                <a:gd name="T14" fmla="*/ 0 60000 65536"/>
                <a:gd name="T15" fmla="*/ 0 w 38"/>
                <a:gd name="T16" fmla="*/ 0 h 83"/>
                <a:gd name="T17" fmla="*/ 38 w 38"/>
                <a:gd name="T18" fmla="*/ 83 h 83"/>
              </a:gdLst>
              <a:ahLst/>
              <a:cxnLst>
                <a:cxn ang="T10">
                  <a:pos x="T0" y="T1"/>
                </a:cxn>
                <a:cxn ang="T11">
                  <a:pos x="T2" y="T3"/>
                </a:cxn>
                <a:cxn ang="T12">
                  <a:pos x="T4" y="T5"/>
                </a:cxn>
                <a:cxn ang="T13">
                  <a:pos x="T6" y="T7"/>
                </a:cxn>
                <a:cxn ang="T14">
                  <a:pos x="T8" y="T9"/>
                </a:cxn>
              </a:cxnLst>
              <a:rect l="T15" t="T16" r="T17" b="T18"/>
              <a:pathLst>
                <a:path w="38" h="83">
                  <a:moveTo>
                    <a:pt x="0" y="15"/>
                  </a:moveTo>
                  <a:lnTo>
                    <a:pt x="16" y="49"/>
                  </a:lnTo>
                  <a:lnTo>
                    <a:pt x="38" y="83"/>
                  </a:lnTo>
                  <a:lnTo>
                    <a:pt x="31" y="0"/>
                  </a:lnTo>
                  <a:lnTo>
                    <a:pt x="0" y="15"/>
                  </a:lnTo>
                  <a:close/>
                </a:path>
              </a:pathLst>
            </a:custGeom>
            <a:solidFill>
              <a:srgbClr val="E79776"/>
            </a:solidFill>
            <a:ln w="9525">
              <a:noFill/>
              <a:round/>
              <a:headEnd/>
              <a:tailEnd/>
            </a:ln>
          </p:spPr>
          <p:txBody>
            <a:bodyPr>
              <a:prstTxWarp prst="textNoShape">
                <a:avLst/>
              </a:prstTxWarp>
            </a:bodyPr>
            <a:lstStyle/>
            <a:p>
              <a:endParaRPr lang="en-US"/>
            </a:p>
          </p:txBody>
        </p:sp>
        <p:sp>
          <p:nvSpPr>
            <p:cNvPr id="47143" name="Freeform 321"/>
            <p:cNvSpPr>
              <a:spLocks noChangeAspect="1"/>
            </p:cNvSpPr>
            <p:nvPr/>
          </p:nvSpPr>
          <p:spPr bwMode="auto">
            <a:xfrm>
              <a:off x="1399" y="2841"/>
              <a:ext cx="107" cy="261"/>
            </a:xfrm>
            <a:custGeom>
              <a:avLst/>
              <a:gdLst>
                <a:gd name="T0" fmla="*/ 352 w 1384"/>
                <a:gd name="T1" fmla="*/ 929 h 3399"/>
                <a:gd name="T2" fmla="*/ 421 w 1384"/>
                <a:gd name="T3" fmla="*/ 940 h 3399"/>
                <a:gd name="T4" fmla="*/ 440 w 1384"/>
                <a:gd name="T5" fmla="*/ 1003 h 3399"/>
                <a:gd name="T6" fmla="*/ 444 w 1384"/>
                <a:gd name="T7" fmla="*/ 1022 h 3399"/>
                <a:gd name="T8" fmla="*/ 488 w 1384"/>
                <a:gd name="T9" fmla="*/ 1043 h 3399"/>
                <a:gd name="T10" fmla="*/ 506 w 1384"/>
                <a:gd name="T11" fmla="*/ 1066 h 3399"/>
                <a:gd name="T12" fmla="*/ 529 w 1384"/>
                <a:gd name="T13" fmla="*/ 1132 h 3399"/>
                <a:gd name="T14" fmla="*/ 533 w 1384"/>
                <a:gd name="T15" fmla="*/ 1281 h 3399"/>
                <a:gd name="T16" fmla="*/ 504 w 1384"/>
                <a:gd name="T17" fmla="*/ 1387 h 3399"/>
                <a:gd name="T18" fmla="*/ 447 w 1384"/>
                <a:gd name="T19" fmla="*/ 1465 h 3399"/>
                <a:gd name="T20" fmla="*/ 417 w 1384"/>
                <a:gd name="T21" fmla="*/ 1484 h 3399"/>
                <a:gd name="T22" fmla="*/ 381 w 1384"/>
                <a:gd name="T23" fmla="*/ 1495 h 3399"/>
                <a:gd name="T24" fmla="*/ 359 w 1384"/>
                <a:gd name="T25" fmla="*/ 1504 h 3399"/>
                <a:gd name="T26" fmla="*/ 141 w 1384"/>
                <a:gd name="T27" fmla="*/ 1925 h 3399"/>
                <a:gd name="T28" fmla="*/ 13 w 1384"/>
                <a:gd name="T29" fmla="*/ 2089 h 3399"/>
                <a:gd name="T30" fmla="*/ 8 w 1384"/>
                <a:gd name="T31" fmla="*/ 2097 h 3399"/>
                <a:gd name="T32" fmla="*/ 249 w 1384"/>
                <a:gd name="T33" fmla="*/ 2015 h 3399"/>
                <a:gd name="T34" fmla="*/ 655 w 1384"/>
                <a:gd name="T35" fmla="*/ 1872 h 3399"/>
                <a:gd name="T36" fmla="*/ 722 w 1384"/>
                <a:gd name="T37" fmla="*/ 1766 h 3399"/>
                <a:gd name="T38" fmla="*/ 820 w 1384"/>
                <a:gd name="T39" fmla="*/ 1631 h 3399"/>
                <a:gd name="T40" fmla="*/ 820 w 1384"/>
                <a:gd name="T41" fmla="*/ 1654 h 3399"/>
                <a:gd name="T42" fmla="*/ 744 w 1384"/>
                <a:gd name="T43" fmla="*/ 1834 h 3399"/>
                <a:gd name="T44" fmla="*/ 707 w 1384"/>
                <a:gd name="T45" fmla="*/ 1894 h 3399"/>
                <a:gd name="T46" fmla="*/ 241 w 1384"/>
                <a:gd name="T47" fmla="*/ 2090 h 3399"/>
                <a:gd name="T48" fmla="*/ 53 w 1384"/>
                <a:gd name="T49" fmla="*/ 2271 h 3399"/>
                <a:gd name="T50" fmla="*/ 88 w 1384"/>
                <a:gd name="T51" fmla="*/ 2232 h 3399"/>
                <a:gd name="T52" fmla="*/ 106 w 1384"/>
                <a:gd name="T53" fmla="*/ 2188 h 3399"/>
                <a:gd name="T54" fmla="*/ 541 w 1384"/>
                <a:gd name="T55" fmla="*/ 2744 h 3399"/>
                <a:gd name="T56" fmla="*/ 583 w 1384"/>
                <a:gd name="T57" fmla="*/ 2698 h 3399"/>
                <a:gd name="T58" fmla="*/ 618 w 1384"/>
                <a:gd name="T59" fmla="*/ 2589 h 3399"/>
                <a:gd name="T60" fmla="*/ 795 w 1384"/>
                <a:gd name="T61" fmla="*/ 2350 h 3399"/>
                <a:gd name="T62" fmla="*/ 887 w 1384"/>
                <a:gd name="T63" fmla="*/ 2201 h 3399"/>
                <a:gd name="T64" fmla="*/ 895 w 1384"/>
                <a:gd name="T65" fmla="*/ 2150 h 3399"/>
                <a:gd name="T66" fmla="*/ 953 w 1384"/>
                <a:gd name="T67" fmla="*/ 2162 h 3399"/>
                <a:gd name="T68" fmla="*/ 991 w 1384"/>
                <a:gd name="T69" fmla="*/ 2194 h 3399"/>
                <a:gd name="T70" fmla="*/ 1012 w 1384"/>
                <a:gd name="T71" fmla="*/ 2243 h 3399"/>
                <a:gd name="T72" fmla="*/ 1007 w 1384"/>
                <a:gd name="T73" fmla="*/ 2430 h 3399"/>
                <a:gd name="T74" fmla="*/ 806 w 1384"/>
                <a:gd name="T75" fmla="*/ 3140 h 3399"/>
                <a:gd name="T76" fmla="*/ 777 w 1384"/>
                <a:gd name="T77" fmla="*/ 3371 h 3399"/>
                <a:gd name="T78" fmla="*/ 1384 w 1384"/>
                <a:gd name="T79" fmla="*/ 2271 h 3399"/>
                <a:gd name="T80" fmla="*/ 1339 w 1384"/>
                <a:gd name="T81" fmla="*/ 2068 h 3399"/>
                <a:gd name="T82" fmla="*/ 1256 w 1384"/>
                <a:gd name="T83" fmla="*/ 1766 h 3399"/>
                <a:gd name="T84" fmla="*/ 1203 w 1384"/>
                <a:gd name="T85" fmla="*/ 1879 h 3399"/>
                <a:gd name="T86" fmla="*/ 1165 w 1384"/>
                <a:gd name="T87" fmla="*/ 1812 h 3399"/>
                <a:gd name="T88" fmla="*/ 918 w 1384"/>
                <a:gd name="T89" fmla="*/ 1157 h 3399"/>
                <a:gd name="T90" fmla="*/ 902 w 1384"/>
                <a:gd name="T91" fmla="*/ 1248 h 3399"/>
                <a:gd name="T92" fmla="*/ 843 w 1384"/>
                <a:gd name="T93" fmla="*/ 1248 h 3399"/>
                <a:gd name="T94" fmla="*/ 699 w 1384"/>
                <a:gd name="T95" fmla="*/ 804 h 3399"/>
                <a:gd name="T96" fmla="*/ 527 w 1384"/>
                <a:gd name="T97" fmla="*/ 301 h 3399"/>
                <a:gd name="T98" fmla="*/ 316 w 1384"/>
                <a:gd name="T99" fmla="*/ 0 h 3399"/>
                <a:gd name="T100" fmla="*/ 286 w 1384"/>
                <a:gd name="T101" fmla="*/ 38 h 3399"/>
                <a:gd name="T102" fmla="*/ 339 w 1384"/>
                <a:gd name="T103" fmla="*/ 572 h 3399"/>
                <a:gd name="T104" fmla="*/ 271 w 1384"/>
                <a:gd name="T105" fmla="*/ 895 h 3399"/>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84"/>
                <a:gd name="T160" fmla="*/ 0 h 3399"/>
                <a:gd name="T161" fmla="*/ 1384 w 1384"/>
                <a:gd name="T162" fmla="*/ 3399 h 3399"/>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84" h="3399">
                  <a:moveTo>
                    <a:pt x="271" y="895"/>
                  </a:moveTo>
                  <a:lnTo>
                    <a:pt x="352" y="929"/>
                  </a:lnTo>
                  <a:lnTo>
                    <a:pt x="404" y="940"/>
                  </a:lnTo>
                  <a:lnTo>
                    <a:pt x="421" y="940"/>
                  </a:lnTo>
                  <a:lnTo>
                    <a:pt x="422" y="949"/>
                  </a:lnTo>
                  <a:lnTo>
                    <a:pt x="440" y="1003"/>
                  </a:lnTo>
                  <a:lnTo>
                    <a:pt x="443" y="1014"/>
                  </a:lnTo>
                  <a:lnTo>
                    <a:pt x="444" y="1022"/>
                  </a:lnTo>
                  <a:lnTo>
                    <a:pt x="468" y="1027"/>
                  </a:lnTo>
                  <a:lnTo>
                    <a:pt x="488" y="1043"/>
                  </a:lnTo>
                  <a:lnTo>
                    <a:pt x="497" y="1054"/>
                  </a:lnTo>
                  <a:lnTo>
                    <a:pt x="506" y="1066"/>
                  </a:lnTo>
                  <a:lnTo>
                    <a:pt x="518" y="1096"/>
                  </a:lnTo>
                  <a:lnTo>
                    <a:pt x="529" y="1132"/>
                  </a:lnTo>
                  <a:lnTo>
                    <a:pt x="537" y="1215"/>
                  </a:lnTo>
                  <a:lnTo>
                    <a:pt x="533" y="1281"/>
                  </a:lnTo>
                  <a:lnTo>
                    <a:pt x="519" y="1347"/>
                  </a:lnTo>
                  <a:lnTo>
                    <a:pt x="504" y="1387"/>
                  </a:lnTo>
                  <a:lnTo>
                    <a:pt x="474" y="1439"/>
                  </a:lnTo>
                  <a:lnTo>
                    <a:pt x="447" y="1465"/>
                  </a:lnTo>
                  <a:lnTo>
                    <a:pt x="433" y="1476"/>
                  </a:lnTo>
                  <a:lnTo>
                    <a:pt x="417" y="1484"/>
                  </a:lnTo>
                  <a:lnTo>
                    <a:pt x="400" y="1490"/>
                  </a:lnTo>
                  <a:lnTo>
                    <a:pt x="381" y="1495"/>
                  </a:lnTo>
                  <a:lnTo>
                    <a:pt x="361" y="1496"/>
                  </a:lnTo>
                  <a:lnTo>
                    <a:pt x="359" y="1504"/>
                  </a:lnTo>
                  <a:lnTo>
                    <a:pt x="280" y="1671"/>
                  </a:lnTo>
                  <a:lnTo>
                    <a:pt x="141" y="1925"/>
                  </a:lnTo>
                  <a:lnTo>
                    <a:pt x="67" y="2032"/>
                  </a:lnTo>
                  <a:lnTo>
                    <a:pt x="13" y="2089"/>
                  </a:lnTo>
                  <a:lnTo>
                    <a:pt x="0" y="2097"/>
                  </a:lnTo>
                  <a:lnTo>
                    <a:pt x="8" y="2097"/>
                  </a:lnTo>
                  <a:lnTo>
                    <a:pt x="31" y="2121"/>
                  </a:lnTo>
                  <a:lnTo>
                    <a:pt x="249" y="2015"/>
                  </a:lnTo>
                  <a:lnTo>
                    <a:pt x="534" y="1940"/>
                  </a:lnTo>
                  <a:lnTo>
                    <a:pt x="655" y="1872"/>
                  </a:lnTo>
                  <a:lnTo>
                    <a:pt x="655" y="1812"/>
                  </a:lnTo>
                  <a:lnTo>
                    <a:pt x="722" y="1766"/>
                  </a:lnTo>
                  <a:lnTo>
                    <a:pt x="797" y="1631"/>
                  </a:lnTo>
                  <a:lnTo>
                    <a:pt x="820" y="1631"/>
                  </a:lnTo>
                  <a:lnTo>
                    <a:pt x="834" y="1639"/>
                  </a:lnTo>
                  <a:lnTo>
                    <a:pt x="820" y="1654"/>
                  </a:lnTo>
                  <a:lnTo>
                    <a:pt x="790" y="1766"/>
                  </a:lnTo>
                  <a:lnTo>
                    <a:pt x="744" y="1834"/>
                  </a:lnTo>
                  <a:lnTo>
                    <a:pt x="707" y="1857"/>
                  </a:lnTo>
                  <a:lnTo>
                    <a:pt x="707" y="1894"/>
                  </a:lnTo>
                  <a:lnTo>
                    <a:pt x="624" y="1969"/>
                  </a:lnTo>
                  <a:lnTo>
                    <a:pt x="241" y="2090"/>
                  </a:lnTo>
                  <a:lnTo>
                    <a:pt x="53" y="2188"/>
                  </a:lnTo>
                  <a:lnTo>
                    <a:pt x="53" y="2271"/>
                  </a:lnTo>
                  <a:lnTo>
                    <a:pt x="71" y="2255"/>
                  </a:lnTo>
                  <a:lnTo>
                    <a:pt x="88" y="2232"/>
                  </a:lnTo>
                  <a:lnTo>
                    <a:pt x="101" y="2208"/>
                  </a:lnTo>
                  <a:lnTo>
                    <a:pt x="106" y="2188"/>
                  </a:lnTo>
                  <a:lnTo>
                    <a:pt x="519" y="2172"/>
                  </a:lnTo>
                  <a:lnTo>
                    <a:pt x="541" y="2744"/>
                  </a:lnTo>
                  <a:lnTo>
                    <a:pt x="580" y="2744"/>
                  </a:lnTo>
                  <a:lnTo>
                    <a:pt x="583" y="2698"/>
                  </a:lnTo>
                  <a:lnTo>
                    <a:pt x="592" y="2652"/>
                  </a:lnTo>
                  <a:lnTo>
                    <a:pt x="618" y="2589"/>
                  </a:lnTo>
                  <a:lnTo>
                    <a:pt x="665" y="2511"/>
                  </a:lnTo>
                  <a:lnTo>
                    <a:pt x="795" y="2350"/>
                  </a:lnTo>
                  <a:lnTo>
                    <a:pt x="866" y="2251"/>
                  </a:lnTo>
                  <a:lnTo>
                    <a:pt x="887" y="2201"/>
                  </a:lnTo>
                  <a:lnTo>
                    <a:pt x="893" y="2167"/>
                  </a:lnTo>
                  <a:lnTo>
                    <a:pt x="895" y="2150"/>
                  </a:lnTo>
                  <a:lnTo>
                    <a:pt x="926" y="2153"/>
                  </a:lnTo>
                  <a:lnTo>
                    <a:pt x="953" y="2162"/>
                  </a:lnTo>
                  <a:lnTo>
                    <a:pt x="974" y="2174"/>
                  </a:lnTo>
                  <a:lnTo>
                    <a:pt x="991" y="2194"/>
                  </a:lnTo>
                  <a:lnTo>
                    <a:pt x="1003" y="2216"/>
                  </a:lnTo>
                  <a:lnTo>
                    <a:pt x="1012" y="2243"/>
                  </a:lnTo>
                  <a:lnTo>
                    <a:pt x="1019" y="2309"/>
                  </a:lnTo>
                  <a:lnTo>
                    <a:pt x="1007" y="2430"/>
                  </a:lnTo>
                  <a:lnTo>
                    <a:pt x="945" y="2676"/>
                  </a:lnTo>
                  <a:lnTo>
                    <a:pt x="806" y="3140"/>
                  </a:lnTo>
                  <a:lnTo>
                    <a:pt x="776" y="3307"/>
                  </a:lnTo>
                  <a:lnTo>
                    <a:pt x="777" y="3371"/>
                  </a:lnTo>
                  <a:lnTo>
                    <a:pt x="783" y="3399"/>
                  </a:lnTo>
                  <a:lnTo>
                    <a:pt x="1384" y="2271"/>
                  </a:lnTo>
                  <a:lnTo>
                    <a:pt x="1361" y="2090"/>
                  </a:lnTo>
                  <a:lnTo>
                    <a:pt x="1339" y="2068"/>
                  </a:lnTo>
                  <a:lnTo>
                    <a:pt x="1293" y="1857"/>
                  </a:lnTo>
                  <a:lnTo>
                    <a:pt x="1256" y="1766"/>
                  </a:lnTo>
                  <a:lnTo>
                    <a:pt x="1249" y="1857"/>
                  </a:lnTo>
                  <a:lnTo>
                    <a:pt x="1203" y="1879"/>
                  </a:lnTo>
                  <a:lnTo>
                    <a:pt x="1181" y="1857"/>
                  </a:lnTo>
                  <a:lnTo>
                    <a:pt x="1165" y="1812"/>
                  </a:lnTo>
                  <a:lnTo>
                    <a:pt x="1098" y="1729"/>
                  </a:lnTo>
                  <a:lnTo>
                    <a:pt x="918" y="1157"/>
                  </a:lnTo>
                  <a:lnTo>
                    <a:pt x="918" y="1203"/>
                  </a:lnTo>
                  <a:lnTo>
                    <a:pt x="902" y="1248"/>
                  </a:lnTo>
                  <a:lnTo>
                    <a:pt x="865" y="1270"/>
                  </a:lnTo>
                  <a:lnTo>
                    <a:pt x="843" y="1248"/>
                  </a:lnTo>
                  <a:lnTo>
                    <a:pt x="722" y="910"/>
                  </a:lnTo>
                  <a:lnTo>
                    <a:pt x="699" y="804"/>
                  </a:lnTo>
                  <a:lnTo>
                    <a:pt x="662" y="737"/>
                  </a:lnTo>
                  <a:lnTo>
                    <a:pt x="527" y="301"/>
                  </a:lnTo>
                  <a:lnTo>
                    <a:pt x="421" y="90"/>
                  </a:lnTo>
                  <a:lnTo>
                    <a:pt x="316" y="0"/>
                  </a:lnTo>
                  <a:lnTo>
                    <a:pt x="286" y="0"/>
                  </a:lnTo>
                  <a:lnTo>
                    <a:pt x="286" y="38"/>
                  </a:lnTo>
                  <a:lnTo>
                    <a:pt x="293" y="60"/>
                  </a:lnTo>
                  <a:lnTo>
                    <a:pt x="339" y="572"/>
                  </a:lnTo>
                  <a:lnTo>
                    <a:pt x="309" y="827"/>
                  </a:lnTo>
                  <a:lnTo>
                    <a:pt x="271" y="895"/>
                  </a:lnTo>
                  <a:close/>
                </a:path>
              </a:pathLst>
            </a:custGeom>
            <a:solidFill>
              <a:srgbClr val="E79776"/>
            </a:solidFill>
            <a:ln w="9525">
              <a:noFill/>
              <a:round/>
              <a:headEnd/>
              <a:tailEnd/>
            </a:ln>
          </p:spPr>
          <p:txBody>
            <a:bodyPr>
              <a:prstTxWarp prst="textNoShape">
                <a:avLst/>
              </a:prstTxWarp>
            </a:bodyPr>
            <a:lstStyle/>
            <a:p>
              <a:endParaRPr lang="en-US"/>
            </a:p>
          </p:txBody>
        </p:sp>
        <p:sp>
          <p:nvSpPr>
            <p:cNvPr id="47144" name="Freeform 322"/>
            <p:cNvSpPr>
              <a:spLocks noChangeAspect="1"/>
            </p:cNvSpPr>
            <p:nvPr/>
          </p:nvSpPr>
          <p:spPr bwMode="auto">
            <a:xfrm>
              <a:off x="1362" y="2842"/>
              <a:ext cx="56" cy="70"/>
            </a:xfrm>
            <a:custGeom>
              <a:avLst/>
              <a:gdLst>
                <a:gd name="T0" fmla="*/ 350 w 726"/>
                <a:gd name="T1" fmla="*/ 188 h 910"/>
                <a:gd name="T2" fmla="*/ 419 w 726"/>
                <a:gd name="T3" fmla="*/ 208 h 910"/>
                <a:gd name="T4" fmla="*/ 448 w 726"/>
                <a:gd name="T5" fmla="*/ 211 h 910"/>
                <a:gd name="T6" fmla="*/ 448 w 726"/>
                <a:gd name="T7" fmla="*/ 219 h 910"/>
                <a:gd name="T8" fmla="*/ 451 w 726"/>
                <a:gd name="T9" fmla="*/ 235 h 910"/>
                <a:gd name="T10" fmla="*/ 486 w 726"/>
                <a:gd name="T11" fmla="*/ 303 h 910"/>
                <a:gd name="T12" fmla="*/ 493 w 726"/>
                <a:gd name="T13" fmla="*/ 324 h 910"/>
                <a:gd name="T14" fmla="*/ 493 w 726"/>
                <a:gd name="T15" fmla="*/ 330 h 910"/>
                <a:gd name="T16" fmla="*/ 420 w 726"/>
                <a:gd name="T17" fmla="*/ 359 h 910"/>
                <a:gd name="T18" fmla="*/ 278 w 726"/>
                <a:gd name="T19" fmla="*/ 383 h 910"/>
                <a:gd name="T20" fmla="*/ 94 w 726"/>
                <a:gd name="T21" fmla="*/ 391 h 910"/>
                <a:gd name="T22" fmla="*/ 34 w 726"/>
                <a:gd name="T23" fmla="*/ 391 h 910"/>
                <a:gd name="T24" fmla="*/ 19 w 726"/>
                <a:gd name="T25" fmla="*/ 414 h 910"/>
                <a:gd name="T26" fmla="*/ 0 w 726"/>
                <a:gd name="T27" fmla="*/ 643 h 910"/>
                <a:gd name="T28" fmla="*/ 2 w 726"/>
                <a:gd name="T29" fmla="*/ 754 h 910"/>
                <a:gd name="T30" fmla="*/ 9 w 726"/>
                <a:gd name="T31" fmla="*/ 784 h 910"/>
                <a:gd name="T32" fmla="*/ 15 w 726"/>
                <a:gd name="T33" fmla="*/ 799 h 910"/>
                <a:gd name="T34" fmla="*/ 19 w 726"/>
                <a:gd name="T35" fmla="*/ 804 h 910"/>
                <a:gd name="T36" fmla="*/ 34 w 726"/>
                <a:gd name="T37" fmla="*/ 804 h 910"/>
                <a:gd name="T38" fmla="*/ 72 w 726"/>
                <a:gd name="T39" fmla="*/ 910 h 910"/>
                <a:gd name="T40" fmla="*/ 87 w 726"/>
                <a:gd name="T41" fmla="*/ 910 h 910"/>
                <a:gd name="T42" fmla="*/ 72 w 726"/>
                <a:gd name="T43" fmla="*/ 910 h 910"/>
                <a:gd name="T44" fmla="*/ 72 w 726"/>
                <a:gd name="T45" fmla="*/ 894 h 910"/>
                <a:gd name="T46" fmla="*/ 86 w 726"/>
                <a:gd name="T47" fmla="*/ 820 h 910"/>
                <a:gd name="T48" fmla="*/ 115 w 726"/>
                <a:gd name="T49" fmla="*/ 715 h 910"/>
                <a:gd name="T50" fmla="*/ 117 w 726"/>
                <a:gd name="T51" fmla="*/ 692 h 910"/>
                <a:gd name="T52" fmla="*/ 121 w 726"/>
                <a:gd name="T53" fmla="*/ 691 h 910"/>
                <a:gd name="T54" fmla="*/ 125 w 726"/>
                <a:gd name="T55" fmla="*/ 689 h 910"/>
                <a:gd name="T56" fmla="*/ 129 w 726"/>
                <a:gd name="T57" fmla="*/ 686 h 910"/>
                <a:gd name="T58" fmla="*/ 135 w 726"/>
                <a:gd name="T59" fmla="*/ 682 h 910"/>
                <a:gd name="T60" fmla="*/ 161 w 726"/>
                <a:gd name="T61" fmla="*/ 659 h 910"/>
                <a:gd name="T62" fmla="*/ 183 w 726"/>
                <a:gd name="T63" fmla="*/ 632 h 910"/>
                <a:gd name="T64" fmla="*/ 191 w 726"/>
                <a:gd name="T65" fmla="*/ 614 h 910"/>
                <a:gd name="T66" fmla="*/ 192 w 726"/>
                <a:gd name="T67" fmla="*/ 609 h 910"/>
                <a:gd name="T68" fmla="*/ 223 w 726"/>
                <a:gd name="T69" fmla="*/ 611 h 910"/>
                <a:gd name="T70" fmla="*/ 272 w 726"/>
                <a:gd name="T71" fmla="*/ 619 h 910"/>
                <a:gd name="T72" fmla="*/ 354 w 726"/>
                <a:gd name="T73" fmla="*/ 646 h 910"/>
                <a:gd name="T74" fmla="*/ 521 w 726"/>
                <a:gd name="T75" fmla="*/ 735 h 910"/>
                <a:gd name="T76" fmla="*/ 710 w 726"/>
                <a:gd name="T77" fmla="*/ 857 h 910"/>
                <a:gd name="T78" fmla="*/ 710 w 726"/>
                <a:gd name="T79" fmla="*/ 835 h 910"/>
                <a:gd name="T80" fmla="*/ 726 w 726"/>
                <a:gd name="T81" fmla="*/ 797 h 910"/>
                <a:gd name="T82" fmla="*/ 703 w 726"/>
                <a:gd name="T83" fmla="*/ 699 h 910"/>
                <a:gd name="T84" fmla="*/ 703 w 726"/>
                <a:gd name="T85" fmla="*/ 489 h 910"/>
                <a:gd name="T86" fmla="*/ 538 w 726"/>
                <a:gd name="T87" fmla="*/ 0 h 910"/>
                <a:gd name="T88" fmla="*/ 531 w 726"/>
                <a:gd name="T89" fmla="*/ 8 h 910"/>
                <a:gd name="T90" fmla="*/ 507 w 726"/>
                <a:gd name="T91" fmla="*/ 8 h 910"/>
                <a:gd name="T92" fmla="*/ 440 w 726"/>
                <a:gd name="T93" fmla="*/ 23 h 910"/>
                <a:gd name="T94" fmla="*/ 381 w 726"/>
                <a:gd name="T95" fmla="*/ 0 h 910"/>
                <a:gd name="T96" fmla="*/ 381 w 726"/>
                <a:gd name="T97" fmla="*/ 52 h 910"/>
                <a:gd name="T98" fmla="*/ 350 w 726"/>
                <a:gd name="T99" fmla="*/ 188 h 910"/>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726"/>
                <a:gd name="T151" fmla="*/ 0 h 910"/>
                <a:gd name="T152" fmla="*/ 726 w 726"/>
                <a:gd name="T153" fmla="*/ 910 h 910"/>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726" h="910">
                  <a:moveTo>
                    <a:pt x="350" y="188"/>
                  </a:moveTo>
                  <a:lnTo>
                    <a:pt x="419" y="208"/>
                  </a:lnTo>
                  <a:lnTo>
                    <a:pt x="448" y="211"/>
                  </a:lnTo>
                  <a:lnTo>
                    <a:pt x="448" y="219"/>
                  </a:lnTo>
                  <a:lnTo>
                    <a:pt x="451" y="235"/>
                  </a:lnTo>
                  <a:lnTo>
                    <a:pt x="486" y="303"/>
                  </a:lnTo>
                  <a:lnTo>
                    <a:pt x="493" y="324"/>
                  </a:lnTo>
                  <a:lnTo>
                    <a:pt x="493" y="330"/>
                  </a:lnTo>
                  <a:lnTo>
                    <a:pt x="420" y="359"/>
                  </a:lnTo>
                  <a:lnTo>
                    <a:pt x="278" y="383"/>
                  </a:lnTo>
                  <a:lnTo>
                    <a:pt x="94" y="391"/>
                  </a:lnTo>
                  <a:lnTo>
                    <a:pt x="34" y="391"/>
                  </a:lnTo>
                  <a:lnTo>
                    <a:pt x="19" y="414"/>
                  </a:lnTo>
                  <a:lnTo>
                    <a:pt x="0" y="643"/>
                  </a:lnTo>
                  <a:lnTo>
                    <a:pt x="2" y="754"/>
                  </a:lnTo>
                  <a:lnTo>
                    <a:pt x="9" y="784"/>
                  </a:lnTo>
                  <a:lnTo>
                    <a:pt x="15" y="799"/>
                  </a:lnTo>
                  <a:lnTo>
                    <a:pt x="19" y="804"/>
                  </a:lnTo>
                  <a:lnTo>
                    <a:pt x="34" y="804"/>
                  </a:lnTo>
                  <a:lnTo>
                    <a:pt x="72" y="910"/>
                  </a:lnTo>
                  <a:lnTo>
                    <a:pt x="87" y="910"/>
                  </a:lnTo>
                  <a:lnTo>
                    <a:pt x="72" y="910"/>
                  </a:lnTo>
                  <a:lnTo>
                    <a:pt x="72" y="894"/>
                  </a:lnTo>
                  <a:lnTo>
                    <a:pt x="86" y="820"/>
                  </a:lnTo>
                  <a:lnTo>
                    <a:pt x="115" y="715"/>
                  </a:lnTo>
                  <a:lnTo>
                    <a:pt x="117" y="692"/>
                  </a:lnTo>
                  <a:lnTo>
                    <a:pt x="121" y="691"/>
                  </a:lnTo>
                  <a:lnTo>
                    <a:pt x="125" y="689"/>
                  </a:lnTo>
                  <a:lnTo>
                    <a:pt x="129" y="686"/>
                  </a:lnTo>
                  <a:lnTo>
                    <a:pt x="135" y="682"/>
                  </a:lnTo>
                  <a:lnTo>
                    <a:pt x="161" y="659"/>
                  </a:lnTo>
                  <a:lnTo>
                    <a:pt x="183" y="632"/>
                  </a:lnTo>
                  <a:lnTo>
                    <a:pt x="191" y="614"/>
                  </a:lnTo>
                  <a:lnTo>
                    <a:pt x="192" y="609"/>
                  </a:lnTo>
                  <a:lnTo>
                    <a:pt x="223" y="611"/>
                  </a:lnTo>
                  <a:lnTo>
                    <a:pt x="272" y="619"/>
                  </a:lnTo>
                  <a:lnTo>
                    <a:pt x="354" y="646"/>
                  </a:lnTo>
                  <a:lnTo>
                    <a:pt x="521" y="735"/>
                  </a:lnTo>
                  <a:lnTo>
                    <a:pt x="710" y="857"/>
                  </a:lnTo>
                  <a:lnTo>
                    <a:pt x="710" y="835"/>
                  </a:lnTo>
                  <a:lnTo>
                    <a:pt x="726" y="797"/>
                  </a:lnTo>
                  <a:lnTo>
                    <a:pt x="703" y="699"/>
                  </a:lnTo>
                  <a:lnTo>
                    <a:pt x="703" y="489"/>
                  </a:lnTo>
                  <a:lnTo>
                    <a:pt x="538" y="0"/>
                  </a:lnTo>
                  <a:lnTo>
                    <a:pt x="531" y="8"/>
                  </a:lnTo>
                  <a:lnTo>
                    <a:pt x="507" y="8"/>
                  </a:lnTo>
                  <a:lnTo>
                    <a:pt x="440" y="23"/>
                  </a:lnTo>
                  <a:lnTo>
                    <a:pt x="381" y="0"/>
                  </a:lnTo>
                  <a:lnTo>
                    <a:pt x="381" y="52"/>
                  </a:lnTo>
                  <a:lnTo>
                    <a:pt x="350" y="188"/>
                  </a:lnTo>
                  <a:close/>
                </a:path>
              </a:pathLst>
            </a:custGeom>
            <a:solidFill>
              <a:srgbClr val="E79776"/>
            </a:solidFill>
            <a:ln w="9525">
              <a:noFill/>
              <a:round/>
              <a:headEnd/>
              <a:tailEnd/>
            </a:ln>
          </p:spPr>
          <p:txBody>
            <a:bodyPr>
              <a:prstTxWarp prst="textNoShape">
                <a:avLst/>
              </a:prstTxWarp>
            </a:bodyPr>
            <a:lstStyle/>
            <a:p>
              <a:endParaRPr lang="en-US"/>
            </a:p>
          </p:txBody>
        </p:sp>
        <p:sp>
          <p:nvSpPr>
            <p:cNvPr id="47145" name="Freeform 323"/>
            <p:cNvSpPr>
              <a:spLocks noChangeAspect="1"/>
            </p:cNvSpPr>
            <p:nvPr/>
          </p:nvSpPr>
          <p:spPr bwMode="auto">
            <a:xfrm>
              <a:off x="1342" y="2835"/>
              <a:ext cx="42" cy="19"/>
            </a:xfrm>
            <a:custGeom>
              <a:avLst/>
              <a:gdLst>
                <a:gd name="T0" fmla="*/ 0 w 541"/>
                <a:gd name="T1" fmla="*/ 106 h 248"/>
                <a:gd name="T2" fmla="*/ 112 w 541"/>
                <a:gd name="T3" fmla="*/ 120 h 248"/>
                <a:gd name="T4" fmla="*/ 175 w 541"/>
                <a:gd name="T5" fmla="*/ 139 h 248"/>
                <a:gd name="T6" fmla="*/ 187 w 541"/>
                <a:gd name="T7" fmla="*/ 145 h 248"/>
                <a:gd name="T8" fmla="*/ 206 w 541"/>
                <a:gd name="T9" fmla="*/ 157 h 248"/>
                <a:gd name="T10" fmla="*/ 213 w 541"/>
                <a:gd name="T11" fmla="*/ 165 h 248"/>
                <a:gd name="T12" fmla="*/ 217 w 541"/>
                <a:gd name="T13" fmla="*/ 172 h 248"/>
                <a:gd name="T14" fmla="*/ 218 w 541"/>
                <a:gd name="T15" fmla="*/ 176 h 248"/>
                <a:gd name="T16" fmla="*/ 218 w 541"/>
                <a:gd name="T17" fmla="*/ 181 h 248"/>
                <a:gd name="T18" fmla="*/ 276 w 541"/>
                <a:gd name="T19" fmla="*/ 184 h 248"/>
                <a:gd name="T20" fmla="*/ 463 w 541"/>
                <a:gd name="T21" fmla="*/ 225 h 248"/>
                <a:gd name="T22" fmla="*/ 541 w 541"/>
                <a:gd name="T23" fmla="*/ 248 h 248"/>
                <a:gd name="T24" fmla="*/ 534 w 541"/>
                <a:gd name="T25" fmla="*/ 113 h 248"/>
                <a:gd name="T26" fmla="*/ 466 w 541"/>
                <a:gd name="T27" fmla="*/ 83 h 248"/>
                <a:gd name="T28" fmla="*/ 181 w 541"/>
                <a:gd name="T29" fmla="*/ 68 h 248"/>
                <a:gd name="T30" fmla="*/ 22 w 541"/>
                <a:gd name="T31" fmla="*/ 0 h 248"/>
                <a:gd name="T32" fmla="*/ 31 w 541"/>
                <a:gd name="T33" fmla="*/ 23 h 248"/>
                <a:gd name="T34" fmla="*/ 8 w 541"/>
                <a:gd name="T35" fmla="*/ 60 h 248"/>
                <a:gd name="T36" fmla="*/ 0 w 541"/>
                <a:gd name="T37" fmla="*/ 106 h 24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41"/>
                <a:gd name="T58" fmla="*/ 0 h 248"/>
                <a:gd name="T59" fmla="*/ 541 w 541"/>
                <a:gd name="T60" fmla="*/ 248 h 24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41" h="248">
                  <a:moveTo>
                    <a:pt x="0" y="106"/>
                  </a:moveTo>
                  <a:lnTo>
                    <a:pt x="112" y="120"/>
                  </a:lnTo>
                  <a:lnTo>
                    <a:pt x="175" y="139"/>
                  </a:lnTo>
                  <a:lnTo>
                    <a:pt x="187" y="145"/>
                  </a:lnTo>
                  <a:lnTo>
                    <a:pt x="206" y="157"/>
                  </a:lnTo>
                  <a:lnTo>
                    <a:pt x="213" y="165"/>
                  </a:lnTo>
                  <a:lnTo>
                    <a:pt x="217" y="172"/>
                  </a:lnTo>
                  <a:lnTo>
                    <a:pt x="218" y="176"/>
                  </a:lnTo>
                  <a:lnTo>
                    <a:pt x="218" y="181"/>
                  </a:lnTo>
                  <a:lnTo>
                    <a:pt x="276" y="184"/>
                  </a:lnTo>
                  <a:lnTo>
                    <a:pt x="463" y="225"/>
                  </a:lnTo>
                  <a:lnTo>
                    <a:pt x="541" y="248"/>
                  </a:lnTo>
                  <a:lnTo>
                    <a:pt x="534" y="113"/>
                  </a:lnTo>
                  <a:lnTo>
                    <a:pt x="466" y="83"/>
                  </a:lnTo>
                  <a:lnTo>
                    <a:pt x="181" y="68"/>
                  </a:lnTo>
                  <a:lnTo>
                    <a:pt x="22" y="0"/>
                  </a:lnTo>
                  <a:lnTo>
                    <a:pt x="31" y="23"/>
                  </a:lnTo>
                  <a:lnTo>
                    <a:pt x="8" y="60"/>
                  </a:lnTo>
                  <a:lnTo>
                    <a:pt x="0" y="106"/>
                  </a:lnTo>
                  <a:close/>
                </a:path>
              </a:pathLst>
            </a:custGeom>
            <a:solidFill>
              <a:srgbClr val="E79776"/>
            </a:solidFill>
            <a:ln w="9525">
              <a:noFill/>
              <a:round/>
              <a:headEnd/>
              <a:tailEnd/>
            </a:ln>
          </p:spPr>
          <p:txBody>
            <a:bodyPr>
              <a:prstTxWarp prst="textNoShape">
                <a:avLst/>
              </a:prstTxWarp>
            </a:bodyPr>
            <a:lstStyle/>
            <a:p>
              <a:endParaRPr lang="en-US"/>
            </a:p>
          </p:txBody>
        </p:sp>
        <p:sp>
          <p:nvSpPr>
            <p:cNvPr id="47146" name="Freeform 324"/>
            <p:cNvSpPr>
              <a:spLocks noChangeAspect="1"/>
            </p:cNvSpPr>
            <p:nvPr/>
          </p:nvSpPr>
          <p:spPr bwMode="auto">
            <a:xfrm>
              <a:off x="832" y="2838"/>
              <a:ext cx="25" cy="19"/>
            </a:xfrm>
            <a:custGeom>
              <a:avLst/>
              <a:gdLst>
                <a:gd name="T0" fmla="*/ 128 w 324"/>
                <a:gd name="T1" fmla="*/ 22 h 248"/>
                <a:gd name="T2" fmla="*/ 38 w 324"/>
                <a:gd name="T3" fmla="*/ 97 h 248"/>
                <a:gd name="T4" fmla="*/ 46 w 324"/>
                <a:gd name="T5" fmla="*/ 165 h 248"/>
                <a:gd name="T6" fmla="*/ 90 w 324"/>
                <a:gd name="T7" fmla="*/ 225 h 248"/>
                <a:gd name="T8" fmla="*/ 106 w 324"/>
                <a:gd name="T9" fmla="*/ 225 h 248"/>
                <a:gd name="T10" fmla="*/ 113 w 324"/>
                <a:gd name="T11" fmla="*/ 165 h 248"/>
                <a:gd name="T12" fmla="*/ 324 w 324"/>
                <a:gd name="T13" fmla="*/ 120 h 248"/>
                <a:gd name="T14" fmla="*/ 324 w 324"/>
                <a:gd name="T15" fmla="*/ 181 h 248"/>
                <a:gd name="T16" fmla="*/ 301 w 324"/>
                <a:gd name="T17" fmla="*/ 203 h 248"/>
                <a:gd name="T18" fmla="*/ 309 w 324"/>
                <a:gd name="T19" fmla="*/ 218 h 248"/>
                <a:gd name="T20" fmla="*/ 309 w 324"/>
                <a:gd name="T21" fmla="*/ 240 h 248"/>
                <a:gd name="T22" fmla="*/ 286 w 324"/>
                <a:gd name="T23" fmla="*/ 240 h 248"/>
                <a:gd name="T24" fmla="*/ 278 w 324"/>
                <a:gd name="T25" fmla="*/ 203 h 248"/>
                <a:gd name="T26" fmla="*/ 241 w 324"/>
                <a:gd name="T27" fmla="*/ 196 h 248"/>
                <a:gd name="T28" fmla="*/ 188 w 324"/>
                <a:gd name="T29" fmla="*/ 225 h 248"/>
                <a:gd name="T30" fmla="*/ 113 w 324"/>
                <a:gd name="T31" fmla="*/ 218 h 248"/>
                <a:gd name="T32" fmla="*/ 106 w 324"/>
                <a:gd name="T33" fmla="*/ 225 h 248"/>
                <a:gd name="T34" fmla="*/ 106 w 324"/>
                <a:gd name="T35" fmla="*/ 248 h 248"/>
                <a:gd name="T36" fmla="*/ 68 w 324"/>
                <a:gd name="T37" fmla="*/ 240 h 248"/>
                <a:gd name="T38" fmla="*/ 0 w 324"/>
                <a:gd name="T39" fmla="*/ 135 h 248"/>
                <a:gd name="T40" fmla="*/ 15 w 324"/>
                <a:gd name="T41" fmla="*/ 75 h 248"/>
                <a:gd name="T42" fmla="*/ 106 w 324"/>
                <a:gd name="T43" fmla="*/ 0 h 248"/>
                <a:gd name="T44" fmla="*/ 128 w 324"/>
                <a:gd name="T45" fmla="*/ 0 h 248"/>
                <a:gd name="T46" fmla="*/ 128 w 324"/>
                <a:gd name="T47" fmla="*/ 22 h 24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24"/>
                <a:gd name="T73" fmla="*/ 0 h 248"/>
                <a:gd name="T74" fmla="*/ 324 w 324"/>
                <a:gd name="T75" fmla="*/ 248 h 24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24" h="248">
                  <a:moveTo>
                    <a:pt x="128" y="22"/>
                  </a:moveTo>
                  <a:lnTo>
                    <a:pt x="38" y="97"/>
                  </a:lnTo>
                  <a:lnTo>
                    <a:pt x="46" y="165"/>
                  </a:lnTo>
                  <a:lnTo>
                    <a:pt x="90" y="225"/>
                  </a:lnTo>
                  <a:lnTo>
                    <a:pt x="106" y="225"/>
                  </a:lnTo>
                  <a:lnTo>
                    <a:pt x="113" y="165"/>
                  </a:lnTo>
                  <a:lnTo>
                    <a:pt x="324" y="120"/>
                  </a:lnTo>
                  <a:lnTo>
                    <a:pt x="324" y="181"/>
                  </a:lnTo>
                  <a:lnTo>
                    <a:pt x="301" y="203"/>
                  </a:lnTo>
                  <a:lnTo>
                    <a:pt x="309" y="218"/>
                  </a:lnTo>
                  <a:lnTo>
                    <a:pt x="309" y="240"/>
                  </a:lnTo>
                  <a:lnTo>
                    <a:pt x="286" y="240"/>
                  </a:lnTo>
                  <a:lnTo>
                    <a:pt x="278" y="203"/>
                  </a:lnTo>
                  <a:lnTo>
                    <a:pt x="241" y="196"/>
                  </a:lnTo>
                  <a:lnTo>
                    <a:pt x="188" y="225"/>
                  </a:lnTo>
                  <a:lnTo>
                    <a:pt x="113" y="218"/>
                  </a:lnTo>
                  <a:lnTo>
                    <a:pt x="106" y="225"/>
                  </a:lnTo>
                  <a:lnTo>
                    <a:pt x="106" y="248"/>
                  </a:lnTo>
                  <a:lnTo>
                    <a:pt x="68" y="240"/>
                  </a:lnTo>
                  <a:lnTo>
                    <a:pt x="0" y="135"/>
                  </a:lnTo>
                  <a:lnTo>
                    <a:pt x="15" y="75"/>
                  </a:lnTo>
                  <a:lnTo>
                    <a:pt x="106" y="0"/>
                  </a:lnTo>
                  <a:lnTo>
                    <a:pt x="128" y="0"/>
                  </a:lnTo>
                  <a:lnTo>
                    <a:pt x="128" y="22"/>
                  </a:lnTo>
                  <a:close/>
                </a:path>
              </a:pathLst>
            </a:custGeom>
            <a:solidFill>
              <a:srgbClr val="1F1A17"/>
            </a:solidFill>
            <a:ln w="9525">
              <a:noFill/>
              <a:round/>
              <a:headEnd/>
              <a:tailEnd/>
            </a:ln>
          </p:spPr>
          <p:txBody>
            <a:bodyPr>
              <a:prstTxWarp prst="textNoShape">
                <a:avLst/>
              </a:prstTxWarp>
            </a:bodyPr>
            <a:lstStyle/>
            <a:p>
              <a:endParaRPr lang="en-US"/>
            </a:p>
          </p:txBody>
        </p:sp>
        <p:sp>
          <p:nvSpPr>
            <p:cNvPr id="47147" name="Freeform 325"/>
            <p:cNvSpPr>
              <a:spLocks noChangeAspect="1"/>
            </p:cNvSpPr>
            <p:nvPr/>
          </p:nvSpPr>
          <p:spPr bwMode="auto">
            <a:xfrm>
              <a:off x="1040" y="2839"/>
              <a:ext cx="261" cy="337"/>
            </a:xfrm>
            <a:custGeom>
              <a:avLst/>
              <a:gdLst>
                <a:gd name="T0" fmla="*/ 2556 w 3390"/>
                <a:gd name="T1" fmla="*/ 368 h 4377"/>
                <a:gd name="T2" fmla="*/ 2744 w 3390"/>
                <a:gd name="T3" fmla="*/ 481 h 4377"/>
                <a:gd name="T4" fmla="*/ 3015 w 3390"/>
                <a:gd name="T5" fmla="*/ 617 h 4377"/>
                <a:gd name="T6" fmla="*/ 3225 w 3390"/>
                <a:gd name="T7" fmla="*/ 1151 h 4377"/>
                <a:gd name="T8" fmla="*/ 3300 w 3390"/>
                <a:gd name="T9" fmla="*/ 1632 h 4377"/>
                <a:gd name="T10" fmla="*/ 3293 w 3390"/>
                <a:gd name="T11" fmla="*/ 2760 h 4377"/>
                <a:gd name="T12" fmla="*/ 3120 w 3390"/>
                <a:gd name="T13" fmla="*/ 3166 h 4377"/>
                <a:gd name="T14" fmla="*/ 3120 w 3390"/>
                <a:gd name="T15" fmla="*/ 3256 h 4377"/>
                <a:gd name="T16" fmla="*/ 3037 w 3390"/>
                <a:gd name="T17" fmla="*/ 3459 h 4377"/>
                <a:gd name="T18" fmla="*/ 2902 w 3390"/>
                <a:gd name="T19" fmla="*/ 3647 h 4377"/>
                <a:gd name="T20" fmla="*/ 2729 w 3390"/>
                <a:gd name="T21" fmla="*/ 3865 h 4377"/>
                <a:gd name="T22" fmla="*/ 2556 w 3390"/>
                <a:gd name="T23" fmla="*/ 3985 h 4377"/>
                <a:gd name="T24" fmla="*/ 2399 w 3390"/>
                <a:gd name="T25" fmla="*/ 4225 h 4377"/>
                <a:gd name="T26" fmla="*/ 2271 w 3390"/>
                <a:gd name="T27" fmla="*/ 4150 h 4377"/>
                <a:gd name="T28" fmla="*/ 2045 w 3390"/>
                <a:gd name="T29" fmla="*/ 4022 h 4377"/>
                <a:gd name="T30" fmla="*/ 1631 w 3390"/>
                <a:gd name="T31" fmla="*/ 3819 h 4377"/>
                <a:gd name="T32" fmla="*/ 1218 w 3390"/>
                <a:gd name="T33" fmla="*/ 3534 h 4377"/>
                <a:gd name="T34" fmla="*/ 1173 w 3390"/>
                <a:gd name="T35" fmla="*/ 3301 h 4377"/>
                <a:gd name="T36" fmla="*/ 1000 w 3390"/>
                <a:gd name="T37" fmla="*/ 2970 h 4377"/>
                <a:gd name="T38" fmla="*/ 1083 w 3390"/>
                <a:gd name="T39" fmla="*/ 2113 h 4377"/>
                <a:gd name="T40" fmla="*/ 805 w 3390"/>
                <a:gd name="T41" fmla="*/ 1902 h 4377"/>
                <a:gd name="T42" fmla="*/ 715 w 3390"/>
                <a:gd name="T43" fmla="*/ 2091 h 4377"/>
                <a:gd name="T44" fmla="*/ 744 w 3390"/>
                <a:gd name="T45" fmla="*/ 2662 h 4377"/>
                <a:gd name="T46" fmla="*/ 797 w 3390"/>
                <a:gd name="T47" fmla="*/ 2903 h 4377"/>
                <a:gd name="T48" fmla="*/ 940 w 3390"/>
                <a:gd name="T49" fmla="*/ 3497 h 4377"/>
                <a:gd name="T50" fmla="*/ 933 w 3390"/>
                <a:gd name="T51" fmla="*/ 4022 h 4377"/>
                <a:gd name="T52" fmla="*/ 1008 w 3390"/>
                <a:gd name="T53" fmla="*/ 4346 h 4377"/>
                <a:gd name="T54" fmla="*/ 580 w 3390"/>
                <a:gd name="T55" fmla="*/ 4331 h 4377"/>
                <a:gd name="T56" fmla="*/ 414 w 3390"/>
                <a:gd name="T57" fmla="*/ 3910 h 4377"/>
                <a:gd name="T58" fmla="*/ 316 w 3390"/>
                <a:gd name="T59" fmla="*/ 3362 h 4377"/>
                <a:gd name="T60" fmla="*/ 346 w 3390"/>
                <a:gd name="T61" fmla="*/ 3166 h 4377"/>
                <a:gd name="T62" fmla="*/ 428 w 3390"/>
                <a:gd name="T63" fmla="*/ 3391 h 4377"/>
                <a:gd name="T64" fmla="*/ 428 w 3390"/>
                <a:gd name="T65" fmla="*/ 3459 h 4377"/>
                <a:gd name="T66" fmla="*/ 609 w 3390"/>
                <a:gd name="T67" fmla="*/ 3406 h 4377"/>
                <a:gd name="T68" fmla="*/ 624 w 3390"/>
                <a:gd name="T69" fmla="*/ 2888 h 4377"/>
                <a:gd name="T70" fmla="*/ 631 w 3390"/>
                <a:gd name="T71" fmla="*/ 2512 h 4377"/>
                <a:gd name="T72" fmla="*/ 699 w 3390"/>
                <a:gd name="T73" fmla="*/ 2204 h 4377"/>
                <a:gd name="T74" fmla="*/ 699 w 3390"/>
                <a:gd name="T75" fmla="*/ 1902 h 4377"/>
                <a:gd name="T76" fmla="*/ 602 w 3390"/>
                <a:gd name="T77" fmla="*/ 1752 h 4377"/>
                <a:gd name="T78" fmla="*/ 437 w 3390"/>
                <a:gd name="T79" fmla="*/ 1511 h 4377"/>
                <a:gd name="T80" fmla="*/ 346 w 3390"/>
                <a:gd name="T81" fmla="*/ 1444 h 4377"/>
                <a:gd name="T82" fmla="*/ 264 w 3390"/>
                <a:gd name="T83" fmla="*/ 1264 h 4377"/>
                <a:gd name="T84" fmla="*/ 225 w 3390"/>
                <a:gd name="T85" fmla="*/ 1090 h 4377"/>
                <a:gd name="T86" fmla="*/ 174 w 3390"/>
                <a:gd name="T87" fmla="*/ 1023 h 4377"/>
                <a:gd name="T88" fmla="*/ 83 w 3390"/>
                <a:gd name="T89" fmla="*/ 1053 h 4377"/>
                <a:gd name="T90" fmla="*/ 452 w 3390"/>
                <a:gd name="T91" fmla="*/ 609 h 4377"/>
                <a:gd name="T92" fmla="*/ 624 w 3390"/>
                <a:gd name="T93" fmla="*/ 429 h 4377"/>
                <a:gd name="T94" fmla="*/ 1240 w 3390"/>
                <a:gd name="T95" fmla="*/ 106 h 4377"/>
                <a:gd name="T96" fmla="*/ 1662 w 3390"/>
                <a:gd name="T97" fmla="*/ 61 h 4377"/>
                <a:gd name="T98" fmla="*/ 2090 w 3390"/>
                <a:gd name="T99" fmla="*/ 68 h 4377"/>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3390"/>
                <a:gd name="T151" fmla="*/ 0 h 4377"/>
                <a:gd name="T152" fmla="*/ 3390 w 3390"/>
                <a:gd name="T153" fmla="*/ 4377 h 4377"/>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3390" h="4377">
                  <a:moveTo>
                    <a:pt x="2090" y="68"/>
                  </a:moveTo>
                  <a:lnTo>
                    <a:pt x="2271" y="113"/>
                  </a:lnTo>
                  <a:lnTo>
                    <a:pt x="2556" y="368"/>
                  </a:lnTo>
                  <a:lnTo>
                    <a:pt x="2624" y="399"/>
                  </a:lnTo>
                  <a:lnTo>
                    <a:pt x="2684" y="481"/>
                  </a:lnTo>
                  <a:lnTo>
                    <a:pt x="2744" y="481"/>
                  </a:lnTo>
                  <a:lnTo>
                    <a:pt x="2774" y="452"/>
                  </a:lnTo>
                  <a:lnTo>
                    <a:pt x="2924" y="496"/>
                  </a:lnTo>
                  <a:lnTo>
                    <a:pt x="3015" y="617"/>
                  </a:lnTo>
                  <a:lnTo>
                    <a:pt x="3120" y="940"/>
                  </a:lnTo>
                  <a:lnTo>
                    <a:pt x="3202" y="1076"/>
                  </a:lnTo>
                  <a:lnTo>
                    <a:pt x="3225" y="1151"/>
                  </a:lnTo>
                  <a:lnTo>
                    <a:pt x="3293" y="1248"/>
                  </a:lnTo>
                  <a:lnTo>
                    <a:pt x="3315" y="1332"/>
                  </a:lnTo>
                  <a:lnTo>
                    <a:pt x="3300" y="1632"/>
                  </a:lnTo>
                  <a:lnTo>
                    <a:pt x="3390" y="2008"/>
                  </a:lnTo>
                  <a:lnTo>
                    <a:pt x="3300" y="2466"/>
                  </a:lnTo>
                  <a:lnTo>
                    <a:pt x="3293" y="2760"/>
                  </a:lnTo>
                  <a:lnTo>
                    <a:pt x="3225" y="2970"/>
                  </a:lnTo>
                  <a:lnTo>
                    <a:pt x="3120" y="3128"/>
                  </a:lnTo>
                  <a:lnTo>
                    <a:pt x="3120" y="3166"/>
                  </a:lnTo>
                  <a:lnTo>
                    <a:pt x="3105" y="3166"/>
                  </a:lnTo>
                  <a:lnTo>
                    <a:pt x="3097" y="3173"/>
                  </a:lnTo>
                  <a:lnTo>
                    <a:pt x="3120" y="3256"/>
                  </a:lnTo>
                  <a:lnTo>
                    <a:pt x="3105" y="3338"/>
                  </a:lnTo>
                  <a:lnTo>
                    <a:pt x="3052" y="3451"/>
                  </a:lnTo>
                  <a:lnTo>
                    <a:pt x="3037" y="3459"/>
                  </a:lnTo>
                  <a:lnTo>
                    <a:pt x="3037" y="3481"/>
                  </a:lnTo>
                  <a:lnTo>
                    <a:pt x="3015" y="3481"/>
                  </a:lnTo>
                  <a:lnTo>
                    <a:pt x="2902" y="3647"/>
                  </a:lnTo>
                  <a:lnTo>
                    <a:pt x="2842" y="3819"/>
                  </a:lnTo>
                  <a:lnTo>
                    <a:pt x="2767" y="3828"/>
                  </a:lnTo>
                  <a:lnTo>
                    <a:pt x="2729" y="3865"/>
                  </a:lnTo>
                  <a:lnTo>
                    <a:pt x="2744" y="3872"/>
                  </a:lnTo>
                  <a:lnTo>
                    <a:pt x="2624" y="4022"/>
                  </a:lnTo>
                  <a:lnTo>
                    <a:pt x="2556" y="3985"/>
                  </a:lnTo>
                  <a:lnTo>
                    <a:pt x="2526" y="4000"/>
                  </a:lnTo>
                  <a:lnTo>
                    <a:pt x="2428" y="4203"/>
                  </a:lnTo>
                  <a:lnTo>
                    <a:pt x="2399" y="4225"/>
                  </a:lnTo>
                  <a:lnTo>
                    <a:pt x="2376" y="4256"/>
                  </a:lnTo>
                  <a:lnTo>
                    <a:pt x="2353" y="4256"/>
                  </a:lnTo>
                  <a:lnTo>
                    <a:pt x="2271" y="4150"/>
                  </a:lnTo>
                  <a:lnTo>
                    <a:pt x="2248" y="4060"/>
                  </a:lnTo>
                  <a:lnTo>
                    <a:pt x="2165" y="4000"/>
                  </a:lnTo>
                  <a:lnTo>
                    <a:pt x="2045" y="4022"/>
                  </a:lnTo>
                  <a:lnTo>
                    <a:pt x="1962" y="3918"/>
                  </a:lnTo>
                  <a:lnTo>
                    <a:pt x="1767" y="3797"/>
                  </a:lnTo>
                  <a:lnTo>
                    <a:pt x="1631" y="3819"/>
                  </a:lnTo>
                  <a:lnTo>
                    <a:pt x="1489" y="3647"/>
                  </a:lnTo>
                  <a:lnTo>
                    <a:pt x="1300" y="3541"/>
                  </a:lnTo>
                  <a:lnTo>
                    <a:pt x="1218" y="3534"/>
                  </a:lnTo>
                  <a:lnTo>
                    <a:pt x="1196" y="3474"/>
                  </a:lnTo>
                  <a:lnTo>
                    <a:pt x="1196" y="3362"/>
                  </a:lnTo>
                  <a:lnTo>
                    <a:pt x="1173" y="3301"/>
                  </a:lnTo>
                  <a:lnTo>
                    <a:pt x="1037" y="3098"/>
                  </a:lnTo>
                  <a:lnTo>
                    <a:pt x="1037" y="3016"/>
                  </a:lnTo>
                  <a:lnTo>
                    <a:pt x="1000" y="2970"/>
                  </a:lnTo>
                  <a:lnTo>
                    <a:pt x="1046" y="2835"/>
                  </a:lnTo>
                  <a:lnTo>
                    <a:pt x="1113" y="2376"/>
                  </a:lnTo>
                  <a:lnTo>
                    <a:pt x="1083" y="2113"/>
                  </a:lnTo>
                  <a:lnTo>
                    <a:pt x="1061" y="2053"/>
                  </a:lnTo>
                  <a:lnTo>
                    <a:pt x="955" y="1948"/>
                  </a:lnTo>
                  <a:lnTo>
                    <a:pt x="805" y="1902"/>
                  </a:lnTo>
                  <a:lnTo>
                    <a:pt x="737" y="1985"/>
                  </a:lnTo>
                  <a:lnTo>
                    <a:pt x="737" y="2038"/>
                  </a:lnTo>
                  <a:lnTo>
                    <a:pt x="715" y="2091"/>
                  </a:lnTo>
                  <a:lnTo>
                    <a:pt x="737" y="2376"/>
                  </a:lnTo>
                  <a:lnTo>
                    <a:pt x="722" y="2512"/>
                  </a:lnTo>
                  <a:lnTo>
                    <a:pt x="744" y="2662"/>
                  </a:lnTo>
                  <a:lnTo>
                    <a:pt x="767" y="2729"/>
                  </a:lnTo>
                  <a:lnTo>
                    <a:pt x="759" y="2835"/>
                  </a:lnTo>
                  <a:lnTo>
                    <a:pt x="797" y="2903"/>
                  </a:lnTo>
                  <a:lnTo>
                    <a:pt x="820" y="3060"/>
                  </a:lnTo>
                  <a:lnTo>
                    <a:pt x="843" y="3084"/>
                  </a:lnTo>
                  <a:lnTo>
                    <a:pt x="940" y="3497"/>
                  </a:lnTo>
                  <a:lnTo>
                    <a:pt x="872" y="3647"/>
                  </a:lnTo>
                  <a:lnTo>
                    <a:pt x="895" y="3933"/>
                  </a:lnTo>
                  <a:lnTo>
                    <a:pt x="933" y="4022"/>
                  </a:lnTo>
                  <a:lnTo>
                    <a:pt x="1008" y="4090"/>
                  </a:lnTo>
                  <a:lnTo>
                    <a:pt x="1022" y="4331"/>
                  </a:lnTo>
                  <a:lnTo>
                    <a:pt x="1008" y="4346"/>
                  </a:lnTo>
                  <a:lnTo>
                    <a:pt x="1008" y="4377"/>
                  </a:lnTo>
                  <a:lnTo>
                    <a:pt x="962" y="4331"/>
                  </a:lnTo>
                  <a:lnTo>
                    <a:pt x="580" y="4331"/>
                  </a:lnTo>
                  <a:lnTo>
                    <a:pt x="496" y="4278"/>
                  </a:lnTo>
                  <a:lnTo>
                    <a:pt x="428" y="4136"/>
                  </a:lnTo>
                  <a:lnTo>
                    <a:pt x="414" y="3910"/>
                  </a:lnTo>
                  <a:lnTo>
                    <a:pt x="369" y="3828"/>
                  </a:lnTo>
                  <a:lnTo>
                    <a:pt x="339" y="3406"/>
                  </a:lnTo>
                  <a:lnTo>
                    <a:pt x="316" y="3362"/>
                  </a:lnTo>
                  <a:lnTo>
                    <a:pt x="339" y="3210"/>
                  </a:lnTo>
                  <a:lnTo>
                    <a:pt x="339" y="3173"/>
                  </a:lnTo>
                  <a:lnTo>
                    <a:pt x="346" y="3166"/>
                  </a:lnTo>
                  <a:lnTo>
                    <a:pt x="384" y="3166"/>
                  </a:lnTo>
                  <a:lnTo>
                    <a:pt x="428" y="3338"/>
                  </a:lnTo>
                  <a:lnTo>
                    <a:pt x="428" y="3391"/>
                  </a:lnTo>
                  <a:lnTo>
                    <a:pt x="437" y="3406"/>
                  </a:lnTo>
                  <a:lnTo>
                    <a:pt x="428" y="3437"/>
                  </a:lnTo>
                  <a:lnTo>
                    <a:pt x="428" y="3459"/>
                  </a:lnTo>
                  <a:lnTo>
                    <a:pt x="459" y="3481"/>
                  </a:lnTo>
                  <a:lnTo>
                    <a:pt x="527" y="3406"/>
                  </a:lnTo>
                  <a:lnTo>
                    <a:pt x="609" y="3406"/>
                  </a:lnTo>
                  <a:lnTo>
                    <a:pt x="655" y="3362"/>
                  </a:lnTo>
                  <a:lnTo>
                    <a:pt x="655" y="3128"/>
                  </a:lnTo>
                  <a:lnTo>
                    <a:pt x="624" y="2888"/>
                  </a:lnTo>
                  <a:lnTo>
                    <a:pt x="677" y="2797"/>
                  </a:lnTo>
                  <a:lnTo>
                    <a:pt x="631" y="2542"/>
                  </a:lnTo>
                  <a:lnTo>
                    <a:pt x="631" y="2512"/>
                  </a:lnTo>
                  <a:lnTo>
                    <a:pt x="692" y="2466"/>
                  </a:lnTo>
                  <a:lnTo>
                    <a:pt x="677" y="2226"/>
                  </a:lnTo>
                  <a:lnTo>
                    <a:pt x="699" y="2204"/>
                  </a:lnTo>
                  <a:lnTo>
                    <a:pt x="669" y="1948"/>
                  </a:lnTo>
                  <a:lnTo>
                    <a:pt x="692" y="1948"/>
                  </a:lnTo>
                  <a:lnTo>
                    <a:pt x="699" y="1902"/>
                  </a:lnTo>
                  <a:lnTo>
                    <a:pt x="699" y="1895"/>
                  </a:lnTo>
                  <a:lnTo>
                    <a:pt x="715" y="1880"/>
                  </a:lnTo>
                  <a:lnTo>
                    <a:pt x="602" y="1752"/>
                  </a:lnTo>
                  <a:lnTo>
                    <a:pt x="519" y="1549"/>
                  </a:lnTo>
                  <a:lnTo>
                    <a:pt x="481" y="1511"/>
                  </a:lnTo>
                  <a:lnTo>
                    <a:pt x="437" y="1511"/>
                  </a:lnTo>
                  <a:lnTo>
                    <a:pt x="361" y="1572"/>
                  </a:lnTo>
                  <a:lnTo>
                    <a:pt x="339" y="1549"/>
                  </a:lnTo>
                  <a:lnTo>
                    <a:pt x="346" y="1444"/>
                  </a:lnTo>
                  <a:lnTo>
                    <a:pt x="302" y="1421"/>
                  </a:lnTo>
                  <a:lnTo>
                    <a:pt x="286" y="1286"/>
                  </a:lnTo>
                  <a:lnTo>
                    <a:pt x="264" y="1264"/>
                  </a:lnTo>
                  <a:lnTo>
                    <a:pt x="203" y="1293"/>
                  </a:lnTo>
                  <a:lnTo>
                    <a:pt x="203" y="1180"/>
                  </a:lnTo>
                  <a:lnTo>
                    <a:pt x="225" y="1090"/>
                  </a:lnTo>
                  <a:lnTo>
                    <a:pt x="225" y="1045"/>
                  </a:lnTo>
                  <a:lnTo>
                    <a:pt x="203" y="1023"/>
                  </a:lnTo>
                  <a:lnTo>
                    <a:pt x="174" y="1023"/>
                  </a:lnTo>
                  <a:lnTo>
                    <a:pt x="0" y="1218"/>
                  </a:lnTo>
                  <a:lnTo>
                    <a:pt x="8" y="1158"/>
                  </a:lnTo>
                  <a:lnTo>
                    <a:pt x="83" y="1053"/>
                  </a:lnTo>
                  <a:lnTo>
                    <a:pt x="90" y="1008"/>
                  </a:lnTo>
                  <a:lnTo>
                    <a:pt x="249" y="895"/>
                  </a:lnTo>
                  <a:lnTo>
                    <a:pt x="452" y="609"/>
                  </a:lnTo>
                  <a:lnTo>
                    <a:pt x="452" y="571"/>
                  </a:lnTo>
                  <a:lnTo>
                    <a:pt x="564" y="436"/>
                  </a:lnTo>
                  <a:lnTo>
                    <a:pt x="624" y="429"/>
                  </a:lnTo>
                  <a:lnTo>
                    <a:pt x="978" y="196"/>
                  </a:lnTo>
                  <a:lnTo>
                    <a:pt x="1181" y="151"/>
                  </a:lnTo>
                  <a:lnTo>
                    <a:pt x="1240" y="106"/>
                  </a:lnTo>
                  <a:lnTo>
                    <a:pt x="1308" y="106"/>
                  </a:lnTo>
                  <a:lnTo>
                    <a:pt x="1353" y="68"/>
                  </a:lnTo>
                  <a:lnTo>
                    <a:pt x="1662" y="61"/>
                  </a:lnTo>
                  <a:lnTo>
                    <a:pt x="1699" y="23"/>
                  </a:lnTo>
                  <a:lnTo>
                    <a:pt x="1812" y="0"/>
                  </a:lnTo>
                  <a:lnTo>
                    <a:pt x="2090" y="68"/>
                  </a:lnTo>
                  <a:close/>
                </a:path>
              </a:pathLst>
            </a:custGeom>
            <a:solidFill>
              <a:srgbClr val="D68149"/>
            </a:solidFill>
            <a:ln w="9525">
              <a:noFill/>
              <a:round/>
              <a:headEnd/>
              <a:tailEnd/>
            </a:ln>
          </p:spPr>
          <p:txBody>
            <a:bodyPr>
              <a:prstTxWarp prst="textNoShape">
                <a:avLst/>
              </a:prstTxWarp>
            </a:bodyPr>
            <a:lstStyle/>
            <a:p>
              <a:endParaRPr lang="en-US"/>
            </a:p>
          </p:txBody>
        </p:sp>
        <p:sp>
          <p:nvSpPr>
            <p:cNvPr id="47148" name="Freeform 326"/>
            <p:cNvSpPr>
              <a:spLocks noChangeAspect="1"/>
            </p:cNvSpPr>
            <p:nvPr/>
          </p:nvSpPr>
          <p:spPr bwMode="auto">
            <a:xfrm>
              <a:off x="800" y="2863"/>
              <a:ext cx="11" cy="34"/>
            </a:xfrm>
            <a:custGeom>
              <a:avLst/>
              <a:gdLst>
                <a:gd name="T0" fmla="*/ 150 w 150"/>
                <a:gd name="T1" fmla="*/ 15 h 451"/>
                <a:gd name="T2" fmla="*/ 150 w 150"/>
                <a:gd name="T3" fmla="*/ 45 h 451"/>
                <a:gd name="T4" fmla="*/ 113 w 150"/>
                <a:gd name="T5" fmla="*/ 45 h 451"/>
                <a:gd name="T6" fmla="*/ 45 w 150"/>
                <a:gd name="T7" fmla="*/ 165 h 451"/>
                <a:gd name="T8" fmla="*/ 52 w 150"/>
                <a:gd name="T9" fmla="*/ 428 h 451"/>
                <a:gd name="T10" fmla="*/ 67 w 150"/>
                <a:gd name="T11" fmla="*/ 436 h 451"/>
                <a:gd name="T12" fmla="*/ 67 w 150"/>
                <a:gd name="T13" fmla="*/ 451 h 451"/>
                <a:gd name="T14" fmla="*/ 22 w 150"/>
                <a:gd name="T15" fmla="*/ 390 h 451"/>
                <a:gd name="T16" fmla="*/ 0 w 150"/>
                <a:gd name="T17" fmla="*/ 240 h 451"/>
                <a:gd name="T18" fmla="*/ 29 w 150"/>
                <a:gd name="T19" fmla="*/ 120 h 451"/>
                <a:gd name="T20" fmla="*/ 127 w 150"/>
                <a:gd name="T21" fmla="*/ 0 h 451"/>
                <a:gd name="T22" fmla="*/ 135 w 150"/>
                <a:gd name="T23" fmla="*/ 0 h 451"/>
                <a:gd name="T24" fmla="*/ 150 w 150"/>
                <a:gd name="T25" fmla="*/ 15 h 45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50"/>
                <a:gd name="T40" fmla="*/ 0 h 451"/>
                <a:gd name="T41" fmla="*/ 150 w 150"/>
                <a:gd name="T42" fmla="*/ 451 h 45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50" h="451">
                  <a:moveTo>
                    <a:pt x="150" y="15"/>
                  </a:moveTo>
                  <a:lnTo>
                    <a:pt x="150" y="45"/>
                  </a:lnTo>
                  <a:lnTo>
                    <a:pt x="113" y="45"/>
                  </a:lnTo>
                  <a:lnTo>
                    <a:pt x="45" y="165"/>
                  </a:lnTo>
                  <a:lnTo>
                    <a:pt x="52" y="428"/>
                  </a:lnTo>
                  <a:lnTo>
                    <a:pt x="67" y="436"/>
                  </a:lnTo>
                  <a:lnTo>
                    <a:pt x="67" y="451"/>
                  </a:lnTo>
                  <a:lnTo>
                    <a:pt x="22" y="390"/>
                  </a:lnTo>
                  <a:lnTo>
                    <a:pt x="0" y="240"/>
                  </a:lnTo>
                  <a:lnTo>
                    <a:pt x="29" y="120"/>
                  </a:lnTo>
                  <a:lnTo>
                    <a:pt x="127" y="0"/>
                  </a:lnTo>
                  <a:lnTo>
                    <a:pt x="135" y="0"/>
                  </a:lnTo>
                  <a:lnTo>
                    <a:pt x="150" y="15"/>
                  </a:lnTo>
                  <a:close/>
                </a:path>
              </a:pathLst>
            </a:custGeom>
            <a:solidFill>
              <a:srgbClr val="1F1A17"/>
            </a:solidFill>
            <a:ln w="9525">
              <a:noFill/>
              <a:round/>
              <a:headEnd/>
              <a:tailEnd/>
            </a:ln>
          </p:spPr>
          <p:txBody>
            <a:bodyPr>
              <a:prstTxWarp prst="textNoShape">
                <a:avLst/>
              </a:prstTxWarp>
            </a:bodyPr>
            <a:lstStyle/>
            <a:p>
              <a:endParaRPr lang="en-US"/>
            </a:p>
          </p:txBody>
        </p:sp>
        <p:sp>
          <p:nvSpPr>
            <p:cNvPr id="47149" name="Freeform 327"/>
            <p:cNvSpPr>
              <a:spLocks noChangeAspect="1"/>
            </p:cNvSpPr>
            <p:nvPr/>
          </p:nvSpPr>
          <p:spPr bwMode="auto">
            <a:xfrm>
              <a:off x="1366" y="2864"/>
              <a:ext cx="46" cy="15"/>
            </a:xfrm>
            <a:custGeom>
              <a:avLst/>
              <a:gdLst>
                <a:gd name="T0" fmla="*/ 443 w 601"/>
                <a:gd name="T1" fmla="*/ 0 h 189"/>
                <a:gd name="T2" fmla="*/ 601 w 601"/>
                <a:gd name="T3" fmla="*/ 189 h 189"/>
                <a:gd name="T4" fmla="*/ 503 w 601"/>
                <a:gd name="T5" fmla="*/ 189 h 189"/>
                <a:gd name="T6" fmla="*/ 390 w 601"/>
                <a:gd name="T7" fmla="*/ 128 h 189"/>
                <a:gd name="T8" fmla="*/ 44 w 601"/>
                <a:gd name="T9" fmla="*/ 143 h 189"/>
                <a:gd name="T10" fmla="*/ 29 w 601"/>
                <a:gd name="T11" fmla="*/ 150 h 189"/>
                <a:gd name="T12" fmla="*/ 22 w 601"/>
                <a:gd name="T13" fmla="*/ 150 h 189"/>
                <a:gd name="T14" fmla="*/ 0 w 601"/>
                <a:gd name="T15" fmla="*/ 128 h 189"/>
                <a:gd name="T16" fmla="*/ 7 w 601"/>
                <a:gd name="T17" fmla="*/ 15 h 189"/>
                <a:gd name="T18" fmla="*/ 29 w 601"/>
                <a:gd name="T19" fmla="*/ 0 h 189"/>
                <a:gd name="T20" fmla="*/ 218 w 601"/>
                <a:gd name="T21" fmla="*/ 37 h 189"/>
                <a:gd name="T22" fmla="*/ 443 w 601"/>
                <a:gd name="T23" fmla="*/ 0 h 18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601"/>
                <a:gd name="T37" fmla="*/ 0 h 189"/>
                <a:gd name="T38" fmla="*/ 601 w 601"/>
                <a:gd name="T39" fmla="*/ 189 h 18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601" h="189">
                  <a:moveTo>
                    <a:pt x="443" y="0"/>
                  </a:moveTo>
                  <a:lnTo>
                    <a:pt x="601" y="189"/>
                  </a:lnTo>
                  <a:lnTo>
                    <a:pt x="503" y="189"/>
                  </a:lnTo>
                  <a:lnTo>
                    <a:pt x="390" y="128"/>
                  </a:lnTo>
                  <a:lnTo>
                    <a:pt x="44" y="143"/>
                  </a:lnTo>
                  <a:lnTo>
                    <a:pt x="29" y="150"/>
                  </a:lnTo>
                  <a:lnTo>
                    <a:pt x="22" y="150"/>
                  </a:lnTo>
                  <a:lnTo>
                    <a:pt x="0" y="128"/>
                  </a:lnTo>
                  <a:lnTo>
                    <a:pt x="7" y="15"/>
                  </a:lnTo>
                  <a:lnTo>
                    <a:pt x="29" y="0"/>
                  </a:lnTo>
                  <a:lnTo>
                    <a:pt x="218" y="37"/>
                  </a:lnTo>
                  <a:lnTo>
                    <a:pt x="443" y="0"/>
                  </a:lnTo>
                  <a:close/>
                </a:path>
              </a:pathLst>
            </a:custGeom>
            <a:solidFill>
              <a:srgbClr val="1F1A17"/>
            </a:solidFill>
            <a:ln w="9525">
              <a:noFill/>
              <a:round/>
              <a:headEnd/>
              <a:tailEnd/>
            </a:ln>
          </p:spPr>
          <p:txBody>
            <a:bodyPr>
              <a:prstTxWarp prst="textNoShape">
                <a:avLst/>
              </a:prstTxWarp>
            </a:bodyPr>
            <a:lstStyle/>
            <a:p>
              <a:endParaRPr lang="en-US"/>
            </a:p>
          </p:txBody>
        </p:sp>
        <p:sp>
          <p:nvSpPr>
            <p:cNvPr id="47150" name="Freeform 328"/>
            <p:cNvSpPr>
              <a:spLocks noChangeAspect="1"/>
            </p:cNvSpPr>
            <p:nvPr/>
          </p:nvSpPr>
          <p:spPr bwMode="auto">
            <a:xfrm>
              <a:off x="1344" y="2866"/>
              <a:ext cx="7" cy="8"/>
            </a:xfrm>
            <a:custGeom>
              <a:avLst/>
              <a:gdLst>
                <a:gd name="T0" fmla="*/ 46 w 91"/>
                <a:gd name="T1" fmla="*/ 105 h 105"/>
                <a:gd name="T2" fmla="*/ 9 w 91"/>
                <a:gd name="T3" fmla="*/ 75 h 105"/>
                <a:gd name="T4" fmla="*/ 0 w 91"/>
                <a:gd name="T5" fmla="*/ 0 h 105"/>
                <a:gd name="T6" fmla="*/ 91 w 91"/>
                <a:gd name="T7" fmla="*/ 82 h 105"/>
                <a:gd name="T8" fmla="*/ 46 w 91"/>
                <a:gd name="T9" fmla="*/ 105 h 105"/>
                <a:gd name="T10" fmla="*/ 0 60000 65536"/>
                <a:gd name="T11" fmla="*/ 0 60000 65536"/>
                <a:gd name="T12" fmla="*/ 0 60000 65536"/>
                <a:gd name="T13" fmla="*/ 0 60000 65536"/>
                <a:gd name="T14" fmla="*/ 0 60000 65536"/>
                <a:gd name="T15" fmla="*/ 0 w 91"/>
                <a:gd name="T16" fmla="*/ 0 h 105"/>
                <a:gd name="T17" fmla="*/ 91 w 91"/>
                <a:gd name="T18" fmla="*/ 105 h 105"/>
              </a:gdLst>
              <a:ahLst/>
              <a:cxnLst>
                <a:cxn ang="T10">
                  <a:pos x="T0" y="T1"/>
                </a:cxn>
                <a:cxn ang="T11">
                  <a:pos x="T2" y="T3"/>
                </a:cxn>
                <a:cxn ang="T12">
                  <a:pos x="T4" y="T5"/>
                </a:cxn>
                <a:cxn ang="T13">
                  <a:pos x="T6" y="T7"/>
                </a:cxn>
                <a:cxn ang="T14">
                  <a:pos x="T8" y="T9"/>
                </a:cxn>
              </a:cxnLst>
              <a:rect l="T15" t="T16" r="T17" b="T18"/>
              <a:pathLst>
                <a:path w="91" h="105">
                  <a:moveTo>
                    <a:pt x="46" y="105"/>
                  </a:moveTo>
                  <a:lnTo>
                    <a:pt x="9" y="75"/>
                  </a:lnTo>
                  <a:lnTo>
                    <a:pt x="0" y="0"/>
                  </a:lnTo>
                  <a:lnTo>
                    <a:pt x="91" y="82"/>
                  </a:lnTo>
                  <a:lnTo>
                    <a:pt x="46" y="105"/>
                  </a:lnTo>
                  <a:close/>
                </a:path>
              </a:pathLst>
            </a:custGeom>
            <a:solidFill>
              <a:srgbClr val="454240"/>
            </a:solidFill>
            <a:ln w="9525">
              <a:noFill/>
              <a:round/>
              <a:headEnd/>
              <a:tailEnd/>
            </a:ln>
          </p:spPr>
          <p:txBody>
            <a:bodyPr>
              <a:prstTxWarp prst="textNoShape">
                <a:avLst/>
              </a:prstTxWarp>
            </a:bodyPr>
            <a:lstStyle/>
            <a:p>
              <a:endParaRPr lang="en-US"/>
            </a:p>
          </p:txBody>
        </p:sp>
        <p:sp>
          <p:nvSpPr>
            <p:cNvPr id="47151" name="Freeform 329"/>
            <p:cNvSpPr>
              <a:spLocks noChangeAspect="1"/>
            </p:cNvSpPr>
            <p:nvPr/>
          </p:nvSpPr>
          <p:spPr bwMode="auto">
            <a:xfrm>
              <a:off x="814" y="2868"/>
              <a:ext cx="5" cy="9"/>
            </a:xfrm>
            <a:custGeom>
              <a:avLst/>
              <a:gdLst>
                <a:gd name="T0" fmla="*/ 68 w 68"/>
                <a:gd name="T1" fmla="*/ 15 h 119"/>
                <a:gd name="T2" fmla="*/ 0 w 68"/>
                <a:gd name="T3" fmla="*/ 119 h 119"/>
                <a:gd name="T4" fmla="*/ 0 w 68"/>
                <a:gd name="T5" fmla="*/ 75 h 119"/>
                <a:gd name="T6" fmla="*/ 45 w 68"/>
                <a:gd name="T7" fmla="*/ 0 h 119"/>
                <a:gd name="T8" fmla="*/ 59 w 68"/>
                <a:gd name="T9" fmla="*/ 0 h 119"/>
                <a:gd name="T10" fmla="*/ 68 w 68"/>
                <a:gd name="T11" fmla="*/ 15 h 119"/>
                <a:gd name="T12" fmla="*/ 0 60000 65536"/>
                <a:gd name="T13" fmla="*/ 0 60000 65536"/>
                <a:gd name="T14" fmla="*/ 0 60000 65536"/>
                <a:gd name="T15" fmla="*/ 0 60000 65536"/>
                <a:gd name="T16" fmla="*/ 0 60000 65536"/>
                <a:gd name="T17" fmla="*/ 0 60000 65536"/>
                <a:gd name="T18" fmla="*/ 0 w 68"/>
                <a:gd name="T19" fmla="*/ 0 h 119"/>
                <a:gd name="T20" fmla="*/ 68 w 68"/>
                <a:gd name="T21" fmla="*/ 119 h 119"/>
              </a:gdLst>
              <a:ahLst/>
              <a:cxnLst>
                <a:cxn ang="T12">
                  <a:pos x="T0" y="T1"/>
                </a:cxn>
                <a:cxn ang="T13">
                  <a:pos x="T2" y="T3"/>
                </a:cxn>
                <a:cxn ang="T14">
                  <a:pos x="T4" y="T5"/>
                </a:cxn>
                <a:cxn ang="T15">
                  <a:pos x="T6" y="T7"/>
                </a:cxn>
                <a:cxn ang="T16">
                  <a:pos x="T8" y="T9"/>
                </a:cxn>
                <a:cxn ang="T17">
                  <a:pos x="T10" y="T11"/>
                </a:cxn>
              </a:cxnLst>
              <a:rect l="T18" t="T19" r="T20" b="T21"/>
              <a:pathLst>
                <a:path w="68" h="119">
                  <a:moveTo>
                    <a:pt x="68" y="15"/>
                  </a:moveTo>
                  <a:lnTo>
                    <a:pt x="0" y="119"/>
                  </a:lnTo>
                  <a:lnTo>
                    <a:pt x="0" y="75"/>
                  </a:lnTo>
                  <a:lnTo>
                    <a:pt x="45" y="0"/>
                  </a:lnTo>
                  <a:lnTo>
                    <a:pt x="59" y="0"/>
                  </a:lnTo>
                  <a:lnTo>
                    <a:pt x="68" y="15"/>
                  </a:lnTo>
                  <a:close/>
                </a:path>
              </a:pathLst>
            </a:custGeom>
            <a:solidFill>
              <a:srgbClr val="1F1A17"/>
            </a:solidFill>
            <a:ln w="9525">
              <a:noFill/>
              <a:round/>
              <a:headEnd/>
              <a:tailEnd/>
            </a:ln>
          </p:spPr>
          <p:txBody>
            <a:bodyPr>
              <a:prstTxWarp prst="textNoShape">
                <a:avLst/>
              </a:prstTxWarp>
            </a:bodyPr>
            <a:lstStyle/>
            <a:p>
              <a:endParaRPr lang="en-US"/>
            </a:p>
          </p:txBody>
        </p:sp>
        <p:sp>
          <p:nvSpPr>
            <p:cNvPr id="47152" name="Freeform 330"/>
            <p:cNvSpPr>
              <a:spLocks noChangeAspect="1"/>
            </p:cNvSpPr>
            <p:nvPr/>
          </p:nvSpPr>
          <p:spPr bwMode="auto">
            <a:xfrm>
              <a:off x="1371" y="2868"/>
              <a:ext cx="34" cy="7"/>
            </a:xfrm>
            <a:custGeom>
              <a:avLst/>
              <a:gdLst>
                <a:gd name="T0" fmla="*/ 443 w 443"/>
                <a:gd name="T1" fmla="*/ 97 h 97"/>
                <a:gd name="T2" fmla="*/ 353 w 443"/>
                <a:gd name="T3" fmla="*/ 37 h 97"/>
                <a:gd name="T4" fmla="*/ 105 w 443"/>
                <a:gd name="T5" fmla="*/ 59 h 97"/>
                <a:gd name="T6" fmla="*/ 30 w 443"/>
                <a:gd name="T7" fmla="*/ 52 h 97"/>
                <a:gd name="T8" fmla="*/ 0 w 443"/>
                <a:gd name="T9" fmla="*/ 52 h 97"/>
                <a:gd name="T10" fmla="*/ 0 w 443"/>
                <a:gd name="T11" fmla="*/ 15 h 97"/>
                <a:gd name="T12" fmla="*/ 158 w 443"/>
                <a:gd name="T13" fmla="*/ 37 h 97"/>
                <a:gd name="T14" fmla="*/ 346 w 443"/>
                <a:gd name="T15" fmla="*/ 0 h 97"/>
                <a:gd name="T16" fmla="*/ 421 w 443"/>
                <a:gd name="T17" fmla="*/ 59 h 97"/>
                <a:gd name="T18" fmla="*/ 443 w 443"/>
                <a:gd name="T19" fmla="*/ 97 h 9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43"/>
                <a:gd name="T31" fmla="*/ 0 h 97"/>
                <a:gd name="T32" fmla="*/ 443 w 443"/>
                <a:gd name="T33" fmla="*/ 97 h 9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43" h="97">
                  <a:moveTo>
                    <a:pt x="443" y="97"/>
                  </a:moveTo>
                  <a:lnTo>
                    <a:pt x="353" y="37"/>
                  </a:lnTo>
                  <a:lnTo>
                    <a:pt x="105" y="59"/>
                  </a:lnTo>
                  <a:lnTo>
                    <a:pt x="30" y="52"/>
                  </a:lnTo>
                  <a:lnTo>
                    <a:pt x="0" y="52"/>
                  </a:lnTo>
                  <a:lnTo>
                    <a:pt x="0" y="15"/>
                  </a:lnTo>
                  <a:lnTo>
                    <a:pt x="158" y="37"/>
                  </a:lnTo>
                  <a:lnTo>
                    <a:pt x="346" y="0"/>
                  </a:lnTo>
                  <a:lnTo>
                    <a:pt x="421" y="59"/>
                  </a:lnTo>
                  <a:lnTo>
                    <a:pt x="443" y="97"/>
                  </a:lnTo>
                  <a:close/>
                </a:path>
              </a:pathLst>
            </a:custGeom>
            <a:solidFill>
              <a:srgbClr val="454240"/>
            </a:solidFill>
            <a:ln w="9525">
              <a:noFill/>
              <a:round/>
              <a:headEnd/>
              <a:tailEnd/>
            </a:ln>
          </p:spPr>
          <p:txBody>
            <a:bodyPr>
              <a:prstTxWarp prst="textNoShape">
                <a:avLst/>
              </a:prstTxWarp>
            </a:bodyPr>
            <a:lstStyle/>
            <a:p>
              <a:endParaRPr lang="en-US"/>
            </a:p>
          </p:txBody>
        </p:sp>
        <p:sp>
          <p:nvSpPr>
            <p:cNvPr id="47153" name="Freeform 331"/>
            <p:cNvSpPr>
              <a:spLocks noChangeAspect="1"/>
            </p:cNvSpPr>
            <p:nvPr/>
          </p:nvSpPr>
          <p:spPr bwMode="auto">
            <a:xfrm>
              <a:off x="817" y="2875"/>
              <a:ext cx="3" cy="4"/>
            </a:xfrm>
            <a:custGeom>
              <a:avLst/>
              <a:gdLst>
                <a:gd name="T0" fmla="*/ 38 w 38"/>
                <a:gd name="T1" fmla="*/ 22 h 46"/>
                <a:gd name="T2" fmla="*/ 38 w 38"/>
                <a:gd name="T3" fmla="*/ 30 h 46"/>
                <a:gd name="T4" fmla="*/ 23 w 38"/>
                <a:gd name="T5" fmla="*/ 46 h 46"/>
                <a:gd name="T6" fmla="*/ 0 w 38"/>
                <a:gd name="T7" fmla="*/ 46 h 46"/>
                <a:gd name="T8" fmla="*/ 0 w 38"/>
                <a:gd name="T9" fmla="*/ 0 h 46"/>
                <a:gd name="T10" fmla="*/ 14 w 38"/>
                <a:gd name="T11" fmla="*/ 0 h 46"/>
                <a:gd name="T12" fmla="*/ 38 w 38"/>
                <a:gd name="T13" fmla="*/ 22 h 46"/>
                <a:gd name="T14" fmla="*/ 0 60000 65536"/>
                <a:gd name="T15" fmla="*/ 0 60000 65536"/>
                <a:gd name="T16" fmla="*/ 0 60000 65536"/>
                <a:gd name="T17" fmla="*/ 0 60000 65536"/>
                <a:gd name="T18" fmla="*/ 0 60000 65536"/>
                <a:gd name="T19" fmla="*/ 0 60000 65536"/>
                <a:gd name="T20" fmla="*/ 0 60000 65536"/>
                <a:gd name="T21" fmla="*/ 0 w 38"/>
                <a:gd name="T22" fmla="*/ 0 h 46"/>
                <a:gd name="T23" fmla="*/ 38 w 38"/>
                <a:gd name="T24" fmla="*/ 46 h 4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8" h="46">
                  <a:moveTo>
                    <a:pt x="38" y="22"/>
                  </a:moveTo>
                  <a:lnTo>
                    <a:pt x="38" y="30"/>
                  </a:lnTo>
                  <a:lnTo>
                    <a:pt x="23" y="46"/>
                  </a:lnTo>
                  <a:lnTo>
                    <a:pt x="0" y="46"/>
                  </a:lnTo>
                  <a:lnTo>
                    <a:pt x="0" y="0"/>
                  </a:lnTo>
                  <a:lnTo>
                    <a:pt x="14" y="0"/>
                  </a:lnTo>
                  <a:lnTo>
                    <a:pt x="38" y="22"/>
                  </a:lnTo>
                  <a:close/>
                </a:path>
              </a:pathLst>
            </a:custGeom>
            <a:solidFill>
              <a:srgbClr val="1F1A17"/>
            </a:solidFill>
            <a:ln w="9525">
              <a:noFill/>
              <a:round/>
              <a:headEnd/>
              <a:tailEnd/>
            </a:ln>
          </p:spPr>
          <p:txBody>
            <a:bodyPr>
              <a:prstTxWarp prst="textNoShape">
                <a:avLst/>
              </a:prstTxWarp>
            </a:bodyPr>
            <a:lstStyle/>
            <a:p>
              <a:endParaRPr lang="en-US"/>
            </a:p>
          </p:txBody>
        </p:sp>
        <p:sp>
          <p:nvSpPr>
            <p:cNvPr id="47154" name="Freeform 332"/>
            <p:cNvSpPr>
              <a:spLocks noChangeAspect="1"/>
            </p:cNvSpPr>
            <p:nvPr/>
          </p:nvSpPr>
          <p:spPr bwMode="auto">
            <a:xfrm>
              <a:off x="784" y="2881"/>
              <a:ext cx="9" cy="19"/>
            </a:xfrm>
            <a:custGeom>
              <a:avLst/>
              <a:gdLst>
                <a:gd name="T0" fmla="*/ 22 w 128"/>
                <a:gd name="T1" fmla="*/ 143 h 241"/>
                <a:gd name="T2" fmla="*/ 128 w 128"/>
                <a:gd name="T3" fmla="*/ 241 h 241"/>
                <a:gd name="T4" fmla="*/ 97 w 128"/>
                <a:gd name="T5" fmla="*/ 241 h 241"/>
                <a:gd name="T6" fmla="*/ 0 w 128"/>
                <a:gd name="T7" fmla="*/ 143 h 241"/>
                <a:gd name="T8" fmla="*/ 0 w 128"/>
                <a:gd name="T9" fmla="*/ 0 h 241"/>
                <a:gd name="T10" fmla="*/ 22 w 128"/>
                <a:gd name="T11" fmla="*/ 0 h 241"/>
                <a:gd name="T12" fmla="*/ 22 w 128"/>
                <a:gd name="T13" fmla="*/ 143 h 241"/>
                <a:gd name="T14" fmla="*/ 0 60000 65536"/>
                <a:gd name="T15" fmla="*/ 0 60000 65536"/>
                <a:gd name="T16" fmla="*/ 0 60000 65536"/>
                <a:gd name="T17" fmla="*/ 0 60000 65536"/>
                <a:gd name="T18" fmla="*/ 0 60000 65536"/>
                <a:gd name="T19" fmla="*/ 0 60000 65536"/>
                <a:gd name="T20" fmla="*/ 0 60000 65536"/>
                <a:gd name="T21" fmla="*/ 0 w 128"/>
                <a:gd name="T22" fmla="*/ 0 h 241"/>
                <a:gd name="T23" fmla="*/ 128 w 128"/>
                <a:gd name="T24" fmla="*/ 241 h 24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8" h="241">
                  <a:moveTo>
                    <a:pt x="22" y="143"/>
                  </a:moveTo>
                  <a:lnTo>
                    <a:pt x="128" y="241"/>
                  </a:lnTo>
                  <a:lnTo>
                    <a:pt x="97" y="241"/>
                  </a:lnTo>
                  <a:lnTo>
                    <a:pt x="0" y="143"/>
                  </a:lnTo>
                  <a:lnTo>
                    <a:pt x="0" y="0"/>
                  </a:lnTo>
                  <a:lnTo>
                    <a:pt x="22" y="0"/>
                  </a:lnTo>
                  <a:lnTo>
                    <a:pt x="22" y="143"/>
                  </a:lnTo>
                  <a:close/>
                </a:path>
              </a:pathLst>
            </a:custGeom>
            <a:solidFill>
              <a:srgbClr val="1F1A17"/>
            </a:solidFill>
            <a:ln w="9525">
              <a:noFill/>
              <a:round/>
              <a:headEnd/>
              <a:tailEnd/>
            </a:ln>
          </p:spPr>
          <p:txBody>
            <a:bodyPr>
              <a:prstTxWarp prst="textNoShape">
                <a:avLst/>
              </a:prstTxWarp>
            </a:bodyPr>
            <a:lstStyle/>
            <a:p>
              <a:endParaRPr lang="en-US"/>
            </a:p>
          </p:txBody>
        </p:sp>
        <p:sp>
          <p:nvSpPr>
            <p:cNvPr id="47155" name="Freeform 333"/>
            <p:cNvSpPr>
              <a:spLocks noChangeAspect="1"/>
            </p:cNvSpPr>
            <p:nvPr/>
          </p:nvSpPr>
          <p:spPr bwMode="auto">
            <a:xfrm>
              <a:off x="818" y="2881"/>
              <a:ext cx="38" cy="21"/>
            </a:xfrm>
            <a:custGeom>
              <a:avLst/>
              <a:gdLst>
                <a:gd name="T0" fmla="*/ 309 w 490"/>
                <a:gd name="T1" fmla="*/ 15 h 278"/>
                <a:gd name="T2" fmla="*/ 437 w 490"/>
                <a:gd name="T3" fmla="*/ 90 h 278"/>
                <a:gd name="T4" fmla="*/ 490 w 490"/>
                <a:gd name="T5" fmla="*/ 174 h 278"/>
                <a:gd name="T6" fmla="*/ 490 w 490"/>
                <a:gd name="T7" fmla="*/ 234 h 278"/>
                <a:gd name="T8" fmla="*/ 347 w 490"/>
                <a:gd name="T9" fmla="*/ 278 h 278"/>
                <a:gd name="T10" fmla="*/ 331 w 490"/>
                <a:gd name="T11" fmla="*/ 263 h 278"/>
                <a:gd name="T12" fmla="*/ 331 w 490"/>
                <a:gd name="T13" fmla="*/ 241 h 278"/>
                <a:gd name="T14" fmla="*/ 444 w 490"/>
                <a:gd name="T15" fmla="*/ 196 h 278"/>
                <a:gd name="T16" fmla="*/ 444 w 490"/>
                <a:gd name="T17" fmla="*/ 166 h 278"/>
                <a:gd name="T18" fmla="*/ 309 w 490"/>
                <a:gd name="T19" fmla="*/ 38 h 278"/>
                <a:gd name="T20" fmla="*/ 0 w 490"/>
                <a:gd name="T21" fmla="*/ 22 h 278"/>
                <a:gd name="T22" fmla="*/ 0 w 490"/>
                <a:gd name="T23" fmla="*/ 0 h 278"/>
                <a:gd name="T24" fmla="*/ 77 w 490"/>
                <a:gd name="T25" fmla="*/ 22 h 278"/>
                <a:gd name="T26" fmla="*/ 309 w 490"/>
                <a:gd name="T27" fmla="*/ 15 h 27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90"/>
                <a:gd name="T43" fmla="*/ 0 h 278"/>
                <a:gd name="T44" fmla="*/ 490 w 490"/>
                <a:gd name="T45" fmla="*/ 278 h 27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90" h="278">
                  <a:moveTo>
                    <a:pt x="309" y="15"/>
                  </a:moveTo>
                  <a:lnTo>
                    <a:pt x="437" y="90"/>
                  </a:lnTo>
                  <a:lnTo>
                    <a:pt x="490" y="174"/>
                  </a:lnTo>
                  <a:lnTo>
                    <a:pt x="490" y="234"/>
                  </a:lnTo>
                  <a:lnTo>
                    <a:pt x="347" y="278"/>
                  </a:lnTo>
                  <a:lnTo>
                    <a:pt x="331" y="263"/>
                  </a:lnTo>
                  <a:lnTo>
                    <a:pt x="331" y="241"/>
                  </a:lnTo>
                  <a:lnTo>
                    <a:pt x="444" y="196"/>
                  </a:lnTo>
                  <a:lnTo>
                    <a:pt x="444" y="166"/>
                  </a:lnTo>
                  <a:lnTo>
                    <a:pt x="309" y="38"/>
                  </a:lnTo>
                  <a:lnTo>
                    <a:pt x="0" y="22"/>
                  </a:lnTo>
                  <a:lnTo>
                    <a:pt x="0" y="0"/>
                  </a:lnTo>
                  <a:lnTo>
                    <a:pt x="77" y="22"/>
                  </a:lnTo>
                  <a:lnTo>
                    <a:pt x="309" y="15"/>
                  </a:lnTo>
                  <a:close/>
                </a:path>
              </a:pathLst>
            </a:custGeom>
            <a:solidFill>
              <a:srgbClr val="1F1A17"/>
            </a:solidFill>
            <a:ln w="9525">
              <a:noFill/>
              <a:round/>
              <a:headEnd/>
              <a:tailEnd/>
            </a:ln>
          </p:spPr>
          <p:txBody>
            <a:bodyPr>
              <a:prstTxWarp prst="textNoShape">
                <a:avLst/>
              </a:prstTxWarp>
            </a:bodyPr>
            <a:lstStyle/>
            <a:p>
              <a:endParaRPr lang="en-US"/>
            </a:p>
          </p:txBody>
        </p:sp>
        <p:sp>
          <p:nvSpPr>
            <p:cNvPr id="47156" name="Freeform 334"/>
            <p:cNvSpPr>
              <a:spLocks noChangeAspect="1"/>
            </p:cNvSpPr>
            <p:nvPr/>
          </p:nvSpPr>
          <p:spPr bwMode="auto">
            <a:xfrm>
              <a:off x="1373" y="2884"/>
              <a:ext cx="27" cy="17"/>
            </a:xfrm>
            <a:custGeom>
              <a:avLst/>
              <a:gdLst>
                <a:gd name="T0" fmla="*/ 353 w 353"/>
                <a:gd name="T1" fmla="*/ 68 h 218"/>
                <a:gd name="T2" fmla="*/ 330 w 353"/>
                <a:gd name="T3" fmla="*/ 90 h 218"/>
                <a:gd name="T4" fmla="*/ 263 w 353"/>
                <a:gd name="T5" fmla="*/ 68 h 218"/>
                <a:gd name="T6" fmla="*/ 241 w 353"/>
                <a:gd name="T7" fmla="*/ 218 h 218"/>
                <a:gd name="T8" fmla="*/ 195 w 353"/>
                <a:gd name="T9" fmla="*/ 203 h 218"/>
                <a:gd name="T10" fmla="*/ 157 w 353"/>
                <a:gd name="T11" fmla="*/ 136 h 218"/>
                <a:gd name="T12" fmla="*/ 150 w 353"/>
                <a:gd name="T13" fmla="*/ 128 h 218"/>
                <a:gd name="T14" fmla="*/ 113 w 353"/>
                <a:gd name="T15" fmla="*/ 158 h 218"/>
                <a:gd name="T16" fmla="*/ 45 w 353"/>
                <a:gd name="T17" fmla="*/ 112 h 218"/>
                <a:gd name="T18" fmla="*/ 0 w 353"/>
                <a:gd name="T19" fmla="*/ 45 h 218"/>
                <a:gd name="T20" fmla="*/ 60 w 353"/>
                <a:gd name="T21" fmla="*/ 0 h 218"/>
                <a:gd name="T22" fmla="*/ 345 w 353"/>
                <a:gd name="T23" fmla="*/ 52 h 218"/>
                <a:gd name="T24" fmla="*/ 353 w 353"/>
                <a:gd name="T25" fmla="*/ 68 h 21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53"/>
                <a:gd name="T40" fmla="*/ 0 h 218"/>
                <a:gd name="T41" fmla="*/ 353 w 353"/>
                <a:gd name="T42" fmla="*/ 218 h 21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53" h="218">
                  <a:moveTo>
                    <a:pt x="353" y="68"/>
                  </a:moveTo>
                  <a:lnTo>
                    <a:pt x="330" y="90"/>
                  </a:lnTo>
                  <a:lnTo>
                    <a:pt x="263" y="68"/>
                  </a:lnTo>
                  <a:lnTo>
                    <a:pt x="241" y="218"/>
                  </a:lnTo>
                  <a:lnTo>
                    <a:pt x="195" y="203"/>
                  </a:lnTo>
                  <a:lnTo>
                    <a:pt x="157" y="136"/>
                  </a:lnTo>
                  <a:lnTo>
                    <a:pt x="150" y="128"/>
                  </a:lnTo>
                  <a:lnTo>
                    <a:pt x="113" y="158"/>
                  </a:lnTo>
                  <a:lnTo>
                    <a:pt x="45" y="112"/>
                  </a:lnTo>
                  <a:lnTo>
                    <a:pt x="0" y="45"/>
                  </a:lnTo>
                  <a:lnTo>
                    <a:pt x="60" y="0"/>
                  </a:lnTo>
                  <a:lnTo>
                    <a:pt x="345" y="52"/>
                  </a:lnTo>
                  <a:lnTo>
                    <a:pt x="353" y="68"/>
                  </a:lnTo>
                  <a:close/>
                </a:path>
              </a:pathLst>
            </a:custGeom>
            <a:solidFill>
              <a:srgbClr val="1F1A17"/>
            </a:solidFill>
            <a:ln w="9525">
              <a:noFill/>
              <a:round/>
              <a:headEnd/>
              <a:tailEnd/>
            </a:ln>
          </p:spPr>
          <p:txBody>
            <a:bodyPr>
              <a:prstTxWarp prst="textNoShape">
                <a:avLst/>
              </a:prstTxWarp>
            </a:bodyPr>
            <a:lstStyle/>
            <a:p>
              <a:endParaRPr lang="en-US"/>
            </a:p>
          </p:txBody>
        </p:sp>
        <p:sp>
          <p:nvSpPr>
            <p:cNvPr id="47157" name="Freeform 335"/>
            <p:cNvSpPr>
              <a:spLocks noChangeAspect="1"/>
            </p:cNvSpPr>
            <p:nvPr/>
          </p:nvSpPr>
          <p:spPr bwMode="auto">
            <a:xfrm>
              <a:off x="1378" y="2888"/>
              <a:ext cx="5" cy="2"/>
            </a:xfrm>
            <a:custGeom>
              <a:avLst/>
              <a:gdLst>
                <a:gd name="T0" fmla="*/ 61 w 61"/>
                <a:gd name="T1" fmla="*/ 31 h 31"/>
                <a:gd name="T2" fmla="*/ 0 w 61"/>
                <a:gd name="T3" fmla="*/ 16 h 31"/>
                <a:gd name="T4" fmla="*/ 0 w 61"/>
                <a:gd name="T5" fmla="*/ 0 h 31"/>
                <a:gd name="T6" fmla="*/ 61 w 61"/>
                <a:gd name="T7" fmla="*/ 0 h 31"/>
                <a:gd name="T8" fmla="*/ 61 w 61"/>
                <a:gd name="T9" fmla="*/ 31 h 31"/>
                <a:gd name="T10" fmla="*/ 0 60000 65536"/>
                <a:gd name="T11" fmla="*/ 0 60000 65536"/>
                <a:gd name="T12" fmla="*/ 0 60000 65536"/>
                <a:gd name="T13" fmla="*/ 0 60000 65536"/>
                <a:gd name="T14" fmla="*/ 0 60000 65536"/>
                <a:gd name="T15" fmla="*/ 0 w 61"/>
                <a:gd name="T16" fmla="*/ 0 h 31"/>
                <a:gd name="T17" fmla="*/ 61 w 61"/>
                <a:gd name="T18" fmla="*/ 31 h 31"/>
              </a:gdLst>
              <a:ahLst/>
              <a:cxnLst>
                <a:cxn ang="T10">
                  <a:pos x="T0" y="T1"/>
                </a:cxn>
                <a:cxn ang="T11">
                  <a:pos x="T2" y="T3"/>
                </a:cxn>
                <a:cxn ang="T12">
                  <a:pos x="T4" y="T5"/>
                </a:cxn>
                <a:cxn ang="T13">
                  <a:pos x="T6" y="T7"/>
                </a:cxn>
                <a:cxn ang="T14">
                  <a:pos x="T8" y="T9"/>
                </a:cxn>
              </a:cxnLst>
              <a:rect l="T15" t="T16" r="T17" b="T18"/>
              <a:pathLst>
                <a:path w="61" h="31">
                  <a:moveTo>
                    <a:pt x="61" y="31"/>
                  </a:moveTo>
                  <a:lnTo>
                    <a:pt x="0" y="16"/>
                  </a:lnTo>
                  <a:lnTo>
                    <a:pt x="0" y="0"/>
                  </a:lnTo>
                  <a:lnTo>
                    <a:pt x="61" y="0"/>
                  </a:lnTo>
                  <a:lnTo>
                    <a:pt x="61" y="31"/>
                  </a:lnTo>
                  <a:close/>
                </a:path>
              </a:pathLst>
            </a:custGeom>
            <a:solidFill>
              <a:srgbClr val="4D4A48"/>
            </a:solidFill>
            <a:ln w="9525">
              <a:noFill/>
              <a:round/>
              <a:headEnd/>
              <a:tailEnd/>
            </a:ln>
          </p:spPr>
          <p:txBody>
            <a:bodyPr>
              <a:prstTxWarp prst="textNoShape">
                <a:avLst/>
              </a:prstTxWarp>
            </a:bodyPr>
            <a:lstStyle/>
            <a:p>
              <a:endParaRPr lang="en-US"/>
            </a:p>
          </p:txBody>
        </p:sp>
        <p:sp>
          <p:nvSpPr>
            <p:cNvPr id="47158" name="Freeform 336"/>
            <p:cNvSpPr>
              <a:spLocks noChangeAspect="1"/>
            </p:cNvSpPr>
            <p:nvPr/>
          </p:nvSpPr>
          <p:spPr bwMode="auto">
            <a:xfrm>
              <a:off x="764" y="2894"/>
              <a:ext cx="18" cy="19"/>
            </a:xfrm>
            <a:custGeom>
              <a:avLst/>
              <a:gdLst>
                <a:gd name="T0" fmla="*/ 180 w 225"/>
                <a:gd name="T1" fmla="*/ 195 h 240"/>
                <a:gd name="T2" fmla="*/ 217 w 225"/>
                <a:gd name="T3" fmla="*/ 210 h 240"/>
                <a:gd name="T4" fmla="*/ 225 w 225"/>
                <a:gd name="T5" fmla="*/ 217 h 240"/>
                <a:gd name="T6" fmla="*/ 225 w 225"/>
                <a:gd name="T7" fmla="*/ 240 h 240"/>
                <a:gd name="T8" fmla="*/ 150 w 225"/>
                <a:gd name="T9" fmla="*/ 210 h 240"/>
                <a:gd name="T10" fmla="*/ 0 w 225"/>
                <a:gd name="T11" fmla="*/ 37 h 240"/>
                <a:gd name="T12" fmla="*/ 22 w 225"/>
                <a:gd name="T13" fmla="*/ 0 h 240"/>
                <a:gd name="T14" fmla="*/ 53 w 225"/>
                <a:gd name="T15" fmla="*/ 67 h 240"/>
                <a:gd name="T16" fmla="*/ 180 w 225"/>
                <a:gd name="T17" fmla="*/ 195 h 2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25"/>
                <a:gd name="T28" fmla="*/ 0 h 240"/>
                <a:gd name="T29" fmla="*/ 225 w 225"/>
                <a:gd name="T30" fmla="*/ 240 h 24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25" h="240">
                  <a:moveTo>
                    <a:pt x="180" y="195"/>
                  </a:moveTo>
                  <a:lnTo>
                    <a:pt x="217" y="210"/>
                  </a:lnTo>
                  <a:lnTo>
                    <a:pt x="225" y="217"/>
                  </a:lnTo>
                  <a:lnTo>
                    <a:pt x="225" y="240"/>
                  </a:lnTo>
                  <a:lnTo>
                    <a:pt x="150" y="210"/>
                  </a:lnTo>
                  <a:lnTo>
                    <a:pt x="0" y="37"/>
                  </a:lnTo>
                  <a:lnTo>
                    <a:pt x="22" y="0"/>
                  </a:lnTo>
                  <a:lnTo>
                    <a:pt x="53" y="67"/>
                  </a:lnTo>
                  <a:lnTo>
                    <a:pt x="180" y="195"/>
                  </a:lnTo>
                  <a:close/>
                </a:path>
              </a:pathLst>
            </a:custGeom>
            <a:solidFill>
              <a:srgbClr val="1F1A17"/>
            </a:solidFill>
            <a:ln w="9525">
              <a:noFill/>
              <a:round/>
              <a:headEnd/>
              <a:tailEnd/>
            </a:ln>
          </p:spPr>
          <p:txBody>
            <a:bodyPr>
              <a:prstTxWarp prst="textNoShape">
                <a:avLst/>
              </a:prstTxWarp>
            </a:bodyPr>
            <a:lstStyle/>
            <a:p>
              <a:endParaRPr lang="en-US"/>
            </a:p>
          </p:txBody>
        </p:sp>
        <p:sp>
          <p:nvSpPr>
            <p:cNvPr id="47159" name="Freeform 337"/>
            <p:cNvSpPr>
              <a:spLocks noChangeAspect="1"/>
            </p:cNvSpPr>
            <p:nvPr/>
          </p:nvSpPr>
          <p:spPr bwMode="auto">
            <a:xfrm>
              <a:off x="466" y="2909"/>
              <a:ext cx="609" cy="422"/>
            </a:xfrm>
            <a:custGeom>
              <a:avLst/>
              <a:gdLst>
                <a:gd name="T0" fmla="*/ 3533 w 7923"/>
                <a:gd name="T1" fmla="*/ 865 h 5482"/>
                <a:gd name="T2" fmla="*/ 3999 w 7923"/>
                <a:gd name="T3" fmla="*/ 1865 h 5482"/>
                <a:gd name="T4" fmla="*/ 4480 w 7923"/>
                <a:gd name="T5" fmla="*/ 1271 h 5482"/>
                <a:gd name="T6" fmla="*/ 4277 w 7923"/>
                <a:gd name="T7" fmla="*/ 985 h 5482"/>
                <a:gd name="T8" fmla="*/ 4675 w 7923"/>
                <a:gd name="T9" fmla="*/ 406 h 5482"/>
                <a:gd name="T10" fmla="*/ 5900 w 7923"/>
                <a:gd name="T11" fmla="*/ 489 h 5482"/>
                <a:gd name="T12" fmla="*/ 7299 w 7923"/>
                <a:gd name="T13" fmla="*/ 2940 h 5482"/>
                <a:gd name="T14" fmla="*/ 6825 w 7923"/>
                <a:gd name="T15" fmla="*/ 3090 h 5482"/>
                <a:gd name="T16" fmla="*/ 7231 w 7923"/>
                <a:gd name="T17" fmla="*/ 3203 h 5482"/>
                <a:gd name="T18" fmla="*/ 7479 w 7923"/>
                <a:gd name="T19" fmla="*/ 3346 h 5482"/>
                <a:gd name="T20" fmla="*/ 7561 w 7923"/>
                <a:gd name="T21" fmla="*/ 4188 h 5482"/>
                <a:gd name="T22" fmla="*/ 7103 w 7923"/>
                <a:gd name="T23" fmla="*/ 4804 h 5482"/>
                <a:gd name="T24" fmla="*/ 6292 w 7923"/>
                <a:gd name="T25" fmla="*/ 5076 h 5482"/>
                <a:gd name="T26" fmla="*/ 6208 w 7923"/>
                <a:gd name="T27" fmla="*/ 5120 h 5482"/>
                <a:gd name="T28" fmla="*/ 7013 w 7923"/>
                <a:gd name="T29" fmla="*/ 4827 h 5482"/>
                <a:gd name="T30" fmla="*/ 6885 w 7923"/>
                <a:gd name="T31" fmla="*/ 3354 h 5482"/>
                <a:gd name="T32" fmla="*/ 5990 w 7923"/>
                <a:gd name="T33" fmla="*/ 3489 h 5482"/>
                <a:gd name="T34" fmla="*/ 5915 w 7923"/>
                <a:gd name="T35" fmla="*/ 3136 h 5482"/>
                <a:gd name="T36" fmla="*/ 6073 w 7923"/>
                <a:gd name="T37" fmla="*/ 2827 h 5482"/>
                <a:gd name="T38" fmla="*/ 6081 w 7923"/>
                <a:gd name="T39" fmla="*/ 2068 h 5482"/>
                <a:gd name="T40" fmla="*/ 5787 w 7923"/>
                <a:gd name="T41" fmla="*/ 3023 h 5482"/>
                <a:gd name="T42" fmla="*/ 5502 w 7923"/>
                <a:gd name="T43" fmla="*/ 3489 h 5482"/>
                <a:gd name="T44" fmla="*/ 5261 w 7923"/>
                <a:gd name="T45" fmla="*/ 4015 h 5482"/>
                <a:gd name="T46" fmla="*/ 5217 w 7923"/>
                <a:gd name="T47" fmla="*/ 4346 h 5482"/>
                <a:gd name="T48" fmla="*/ 5359 w 7923"/>
                <a:gd name="T49" fmla="*/ 4444 h 5482"/>
                <a:gd name="T50" fmla="*/ 5420 w 7923"/>
                <a:gd name="T51" fmla="*/ 5166 h 5482"/>
                <a:gd name="T52" fmla="*/ 4901 w 7923"/>
                <a:gd name="T53" fmla="*/ 5338 h 5482"/>
                <a:gd name="T54" fmla="*/ 3690 w 7923"/>
                <a:gd name="T55" fmla="*/ 4188 h 5482"/>
                <a:gd name="T56" fmla="*/ 3359 w 7923"/>
                <a:gd name="T57" fmla="*/ 3459 h 5482"/>
                <a:gd name="T58" fmla="*/ 3367 w 7923"/>
                <a:gd name="T59" fmla="*/ 3075 h 5482"/>
                <a:gd name="T60" fmla="*/ 2931 w 7923"/>
                <a:gd name="T61" fmla="*/ 3504 h 5482"/>
                <a:gd name="T62" fmla="*/ 2428 w 7923"/>
                <a:gd name="T63" fmla="*/ 4233 h 5482"/>
                <a:gd name="T64" fmla="*/ 1247 w 7923"/>
                <a:gd name="T65" fmla="*/ 5422 h 5482"/>
                <a:gd name="T66" fmla="*/ 2014 w 7923"/>
                <a:gd name="T67" fmla="*/ 4466 h 5482"/>
                <a:gd name="T68" fmla="*/ 2030 w 7923"/>
                <a:gd name="T69" fmla="*/ 4354 h 5482"/>
                <a:gd name="T70" fmla="*/ 1225 w 7923"/>
                <a:gd name="T71" fmla="*/ 4188 h 5482"/>
                <a:gd name="T72" fmla="*/ 2496 w 7923"/>
                <a:gd name="T73" fmla="*/ 3421 h 5482"/>
                <a:gd name="T74" fmla="*/ 2119 w 7923"/>
                <a:gd name="T75" fmla="*/ 3586 h 5482"/>
                <a:gd name="T76" fmla="*/ 1330 w 7923"/>
                <a:gd name="T77" fmla="*/ 3436 h 5482"/>
                <a:gd name="T78" fmla="*/ 2420 w 7923"/>
                <a:gd name="T79" fmla="*/ 2677 h 5482"/>
                <a:gd name="T80" fmla="*/ 2668 w 7923"/>
                <a:gd name="T81" fmla="*/ 2384 h 5482"/>
                <a:gd name="T82" fmla="*/ 2713 w 7923"/>
                <a:gd name="T83" fmla="*/ 2113 h 5482"/>
                <a:gd name="T84" fmla="*/ 2758 w 7923"/>
                <a:gd name="T85" fmla="*/ 1827 h 5482"/>
                <a:gd name="T86" fmla="*/ 2615 w 7923"/>
                <a:gd name="T87" fmla="*/ 1534 h 5482"/>
                <a:gd name="T88" fmla="*/ 2472 w 7923"/>
                <a:gd name="T89" fmla="*/ 985 h 5482"/>
                <a:gd name="T90" fmla="*/ 1834 w 7923"/>
                <a:gd name="T91" fmla="*/ 1150 h 5482"/>
                <a:gd name="T92" fmla="*/ 1421 w 7923"/>
                <a:gd name="T93" fmla="*/ 2368 h 5482"/>
                <a:gd name="T94" fmla="*/ 1044 w 7923"/>
                <a:gd name="T95" fmla="*/ 2887 h 5482"/>
                <a:gd name="T96" fmla="*/ 44 w 7923"/>
                <a:gd name="T97" fmla="*/ 2655 h 5482"/>
                <a:gd name="T98" fmla="*/ 789 w 7923"/>
                <a:gd name="T99" fmla="*/ 1166 h 5482"/>
                <a:gd name="T100" fmla="*/ 2533 w 7923"/>
                <a:gd name="T101" fmla="*/ 98 h 5482"/>
                <a:gd name="T102" fmla="*/ 2969 w 7923"/>
                <a:gd name="T103" fmla="*/ 294 h 5482"/>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7923"/>
                <a:gd name="T157" fmla="*/ 0 h 5482"/>
                <a:gd name="T158" fmla="*/ 7923 w 7923"/>
                <a:gd name="T159" fmla="*/ 5482 h 5482"/>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7923" h="5482">
                  <a:moveTo>
                    <a:pt x="2969" y="294"/>
                  </a:moveTo>
                  <a:lnTo>
                    <a:pt x="3074" y="572"/>
                  </a:lnTo>
                  <a:lnTo>
                    <a:pt x="3081" y="617"/>
                  </a:lnTo>
                  <a:lnTo>
                    <a:pt x="3359" y="797"/>
                  </a:lnTo>
                  <a:lnTo>
                    <a:pt x="3533" y="865"/>
                  </a:lnTo>
                  <a:lnTo>
                    <a:pt x="3698" y="970"/>
                  </a:lnTo>
                  <a:lnTo>
                    <a:pt x="3840" y="1752"/>
                  </a:lnTo>
                  <a:lnTo>
                    <a:pt x="3908" y="1872"/>
                  </a:lnTo>
                  <a:lnTo>
                    <a:pt x="3968" y="1903"/>
                  </a:lnTo>
                  <a:lnTo>
                    <a:pt x="3999" y="1865"/>
                  </a:lnTo>
                  <a:lnTo>
                    <a:pt x="4036" y="1587"/>
                  </a:lnTo>
                  <a:lnTo>
                    <a:pt x="4134" y="1444"/>
                  </a:lnTo>
                  <a:lnTo>
                    <a:pt x="4306" y="1316"/>
                  </a:lnTo>
                  <a:lnTo>
                    <a:pt x="4412" y="1278"/>
                  </a:lnTo>
                  <a:lnTo>
                    <a:pt x="4480" y="1271"/>
                  </a:lnTo>
                  <a:lnTo>
                    <a:pt x="4502" y="1248"/>
                  </a:lnTo>
                  <a:lnTo>
                    <a:pt x="4502" y="1210"/>
                  </a:lnTo>
                  <a:lnTo>
                    <a:pt x="4330" y="1181"/>
                  </a:lnTo>
                  <a:lnTo>
                    <a:pt x="4262" y="1106"/>
                  </a:lnTo>
                  <a:lnTo>
                    <a:pt x="4277" y="985"/>
                  </a:lnTo>
                  <a:lnTo>
                    <a:pt x="4367" y="903"/>
                  </a:lnTo>
                  <a:lnTo>
                    <a:pt x="4480" y="835"/>
                  </a:lnTo>
                  <a:lnTo>
                    <a:pt x="4608" y="639"/>
                  </a:lnTo>
                  <a:lnTo>
                    <a:pt x="4661" y="489"/>
                  </a:lnTo>
                  <a:lnTo>
                    <a:pt x="4675" y="406"/>
                  </a:lnTo>
                  <a:lnTo>
                    <a:pt x="4675" y="376"/>
                  </a:lnTo>
                  <a:lnTo>
                    <a:pt x="5043" y="263"/>
                  </a:lnTo>
                  <a:lnTo>
                    <a:pt x="5096" y="226"/>
                  </a:lnTo>
                  <a:lnTo>
                    <a:pt x="5118" y="203"/>
                  </a:lnTo>
                  <a:lnTo>
                    <a:pt x="5900" y="489"/>
                  </a:lnTo>
                  <a:lnTo>
                    <a:pt x="6156" y="722"/>
                  </a:lnTo>
                  <a:lnTo>
                    <a:pt x="6381" y="1120"/>
                  </a:lnTo>
                  <a:lnTo>
                    <a:pt x="6584" y="1691"/>
                  </a:lnTo>
                  <a:lnTo>
                    <a:pt x="7193" y="2677"/>
                  </a:lnTo>
                  <a:lnTo>
                    <a:pt x="7299" y="2940"/>
                  </a:lnTo>
                  <a:lnTo>
                    <a:pt x="7314" y="3030"/>
                  </a:lnTo>
                  <a:lnTo>
                    <a:pt x="7321" y="3045"/>
                  </a:lnTo>
                  <a:lnTo>
                    <a:pt x="7073" y="3008"/>
                  </a:lnTo>
                  <a:lnTo>
                    <a:pt x="6908" y="3075"/>
                  </a:lnTo>
                  <a:lnTo>
                    <a:pt x="6825" y="3090"/>
                  </a:lnTo>
                  <a:lnTo>
                    <a:pt x="6802" y="3112"/>
                  </a:lnTo>
                  <a:lnTo>
                    <a:pt x="6802" y="3136"/>
                  </a:lnTo>
                  <a:lnTo>
                    <a:pt x="6825" y="3158"/>
                  </a:lnTo>
                  <a:lnTo>
                    <a:pt x="7058" y="3158"/>
                  </a:lnTo>
                  <a:lnTo>
                    <a:pt x="7231" y="3203"/>
                  </a:lnTo>
                  <a:lnTo>
                    <a:pt x="7283" y="3203"/>
                  </a:lnTo>
                  <a:lnTo>
                    <a:pt x="7456" y="3264"/>
                  </a:lnTo>
                  <a:lnTo>
                    <a:pt x="7493" y="3308"/>
                  </a:lnTo>
                  <a:lnTo>
                    <a:pt x="7493" y="3331"/>
                  </a:lnTo>
                  <a:lnTo>
                    <a:pt x="7479" y="3346"/>
                  </a:lnTo>
                  <a:lnTo>
                    <a:pt x="7539" y="3399"/>
                  </a:lnTo>
                  <a:lnTo>
                    <a:pt x="7561" y="3993"/>
                  </a:lnTo>
                  <a:lnTo>
                    <a:pt x="7524" y="4045"/>
                  </a:lnTo>
                  <a:lnTo>
                    <a:pt x="7554" y="4180"/>
                  </a:lnTo>
                  <a:lnTo>
                    <a:pt x="7561" y="4188"/>
                  </a:lnTo>
                  <a:lnTo>
                    <a:pt x="7584" y="4233"/>
                  </a:lnTo>
                  <a:lnTo>
                    <a:pt x="7817" y="4271"/>
                  </a:lnTo>
                  <a:lnTo>
                    <a:pt x="7923" y="4271"/>
                  </a:lnTo>
                  <a:lnTo>
                    <a:pt x="7276" y="4729"/>
                  </a:lnTo>
                  <a:lnTo>
                    <a:pt x="7103" y="4804"/>
                  </a:lnTo>
                  <a:lnTo>
                    <a:pt x="6952" y="4917"/>
                  </a:lnTo>
                  <a:lnTo>
                    <a:pt x="6712" y="4970"/>
                  </a:lnTo>
                  <a:lnTo>
                    <a:pt x="6539" y="4985"/>
                  </a:lnTo>
                  <a:lnTo>
                    <a:pt x="6374" y="5030"/>
                  </a:lnTo>
                  <a:lnTo>
                    <a:pt x="6292" y="5076"/>
                  </a:lnTo>
                  <a:lnTo>
                    <a:pt x="6268" y="5113"/>
                  </a:lnTo>
                  <a:lnTo>
                    <a:pt x="6268" y="5135"/>
                  </a:lnTo>
                  <a:lnTo>
                    <a:pt x="6156" y="5181"/>
                  </a:lnTo>
                  <a:lnTo>
                    <a:pt x="6179" y="5135"/>
                  </a:lnTo>
                  <a:lnTo>
                    <a:pt x="6208" y="5120"/>
                  </a:lnTo>
                  <a:lnTo>
                    <a:pt x="6268" y="5053"/>
                  </a:lnTo>
                  <a:lnTo>
                    <a:pt x="6381" y="4970"/>
                  </a:lnTo>
                  <a:lnTo>
                    <a:pt x="6682" y="4948"/>
                  </a:lnTo>
                  <a:lnTo>
                    <a:pt x="6952" y="4857"/>
                  </a:lnTo>
                  <a:lnTo>
                    <a:pt x="7013" y="4827"/>
                  </a:lnTo>
                  <a:lnTo>
                    <a:pt x="7043" y="4789"/>
                  </a:lnTo>
                  <a:lnTo>
                    <a:pt x="7020" y="3730"/>
                  </a:lnTo>
                  <a:lnTo>
                    <a:pt x="7043" y="3571"/>
                  </a:lnTo>
                  <a:lnTo>
                    <a:pt x="6998" y="3436"/>
                  </a:lnTo>
                  <a:lnTo>
                    <a:pt x="6885" y="3354"/>
                  </a:lnTo>
                  <a:lnTo>
                    <a:pt x="6517" y="3308"/>
                  </a:lnTo>
                  <a:lnTo>
                    <a:pt x="6201" y="3368"/>
                  </a:lnTo>
                  <a:lnTo>
                    <a:pt x="6036" y="3436"/>
                  </a:lnTo>
                  <a:lnTo>
                    <a:pt x="6014" y="3467"/>
                  </a:lnTo>
                  <a:lnTo>
                    <a:pt x="5990" y="3489"/>
                  </a:lnTo>
                  <a:lnTo>
                    <a:pt x="5983" y="3459"/>
                  </a:lnTo>
                  <a:lnTo>
                    <a:pt x="5983" y="3421"/>
                  </a:lnTo>
                  <a:lnTo>
                    <a:pt x="5923" y="3368"/>
                  </a:lnTo>
                  <a:lnTo>
                    <a:pt x="5900" y="3286"/>
                  </a:lnTo>
                  <a:lnTo>
                    <a:pt x="5915" y="3136"/>
                  </a:lnTo>
                  <a:lnTo>
                    <a:pt x="6164" y="3045"/>
                  </a:lnTo>
                  <a:lnTo>
                    <a:pt x="6224" y="3000"/>
                  </a:lnTo>
                  <a:lnTo>
                    <a:pt x="6246" y="2977"/>
                  </a:lnTo>
                  <a:lnTo>
                    <a:pt x="6246" y="2955"/>
                  </a:lnTo>
                  <a:lnTo>
                    <a:pt x="6073" y="2827"/>
                  </a:lnTo>
                  <a:lnTo>
                    <a:pt x="6081" y="2790"/>
                  </a:lnTo>
                  <a:lnTo>
                    <a:pt x="6268" y="2647"/>
                  </a:lnTo>
                  <a:lnTo>
                    <a:pt x="6231" y="2353"/>
                  </a:lnTo>
                  <a:lnTo>
                    <a:pt x="6156" y="2128"/>
                  </a:lnTo>
                  <a:lnTo>
                    <a:pt x="6081" y="2068"/>
                  </a:lnTo>
                  <a:lnTo>
                    <a:pt x="6058" y="2068"/>
                  </a:lnTo>
                  <a:lnTo>
                    <a:pt x="6014" y="2113"/>
                  </a:lnTo>
                  <a:lnTo>
                    <a:pt x="6014" y="2346"/>
                  </a:lnTo>
                  <a:lnTo>
                    <a:pt x="5795" y="3023"/>
                  </a:lnTo>
                  <a:lnTo>
                    <a:pt x="5787" y="3023"/>
                  </a:lnTo>
                  <a:lnTo>
                    <a:pt x="5698" y="3196"/>
                  </a:lnTo>
                  <a:lnTo>
                    <a:pt x="5599" y="3315"/>
                  </a:lnTo>
                  <a:lnTo>
                    <a:pt x="5570" y="3315"/>
                  </a:lnTo>
                  <a:lnTo>
                    <a:pt x="5547" y="3414"/>
                  </a:lnTo>
                  <a:lnTo>
                    <a:pt x="5502" y="3489"/>
                  </a:lnTo>
                  <a:lnTo>
                    <a:pt x="5359" y="3595"/>
                  </a:lnTo>
                  <a:lnTo>
                    <a:pt x="5359" y="3730"/>
                  </a:lnTo>
                  <a:lnTo>
                    <a:pt x="5381" y="3835"/>
                  </a:lnTo>
                  <a:lnTo>
                    <a:pt x="5329" y="3940"/>
                  </a:lnTo>
                  <a:lnTo>
                    <a:pt x="5261" y="4015"/>
                  </a:lnTo>
                  <a:lnTo>
                    <a:pt x="4871" y="4330"/>
                  </a:lnTo>
                  <a:lnTo>
                    <a:pt x="4848" y="4330"/>
                  </a:lnTo>
                  <a:lnTo>
                    <a:pt x="4825" y="4369"/>
                  </a:lnTo>
                  <a:lnTo>
                    <a:pt x="4871" y="4398"/>
                  </a:lnTo>
                  <a:lnTo>
                    <a:pt x="5217" y="4346"/>
                  </a:lnTo>
                  <a:lnTo>
                    <a:pt x="5269" y="4316"/>
                  </a:lnTo>
                  <a:lnTo>
                    <a:pt x="5292" y="4233"/>
                  </a:lnTo>
                  <a:lnTo>
                    <a:pt x="5359" y="4376"/>
                  </a:lnTo>
                  <a:lnTo>
                    <a:pt x="5374" y="4444"/>
                  </a:lnTo>
                  <a:lnTo>
                    <a:pt x="5359" y="4444"/>
                  </a:lnTo>
                  <a:lnTo>
                    <a:pt x="5352" y="4458"/>
                  </a:lnTo>
                  <a:lnTo>
                    <a:pt x="5374" y="4489"/>
                  </a:lnTo>
                  <a:lnTo>
                    <a:pt x="5329" y="4586"/>
                  </a:lnTo>
                  <a:lnTo>
                    <a:pt x="5337" y="4880"/>
                  </a:lnTo>
                  <a:lnTo>
                    <a:pt x="5420" y="5166"/>
                  </a:lnTo>
                  <a:lnTo>
                    <a:pt x="5412" y="5316"/>
                  </a:lnTo>
                  <a:lnTo>
                    <a:pt x="4983" y="5316"/>
                  </a:lnTo>
                  <a:lnTo>
                    <a:pt x="4976" y="5308"/>
                  </a:lnTo>
                  <a:lnTo>
                    <a:pt x="4939" y="5308"/>
                  </a:lnTo>
                  <a:lnTo>
                    <a:pt x="4901" y="5338"/>
                  </a:lnTo>
                  <a:lnTo>
                    <a:pt x="3916" y="5376"/>
                  </a:lnTo>
                  <a:lnTo>
                    <a:pt x="3864" y="5361"/>
                  </a:lnTo>
                  <a:lnTo>
                    <a:pt x="3893" y="4330"/>
                  </a:lnTo>
                  <a:lnTo>
                    <a:pt x="3773" y="4211"/>
                  </a:lnTo>
                  <a:lnTo>
                    <a:pt x="3690" y="4188"/>
                  </a:lnTo>
                  <a:lnTo>
                    <a:pt x="3367" y="4015"/>
                  </a:lnTo>
                  <a:lnTo>
                    <a:pt x="3337" y="3985"/>
                  </a:lnTo>
                  <a:lnTo>
                    <a:pt x="3345" y="3527"/>
                  </a:lnTo>
                  <a:lnTo>
                    <a:pt x="3359" y="3489"/>
                  </a:lnTo>
                  <a:lnTo>
                    <a:pt x="3359" y="3459"/>
                  </a:lnTo>
                  <a:lnTo>
                    <a:pt x="3412" y="3399"/>
                  </a:lnTo>
                  <a:lnTo>
                    <a:pt x="3405" y="3128"/>
                  </a:lnTo>
                  <a:lnTo>
                    <a:pt x="3390" y="3112"/>
                  </a:lnTo>
                  <a:lnTo>
                    <a:pt x="3367" y="3112"/>
                  </a:lnTo>
                  <a:lnTo>
                    <a:pt x="3367" y="3075"/>
                  </a:lnTo>
                  <a:lnTo>
                    <a:pt x="3255" y="3008"/>
                  </a:lnTo>
                  <a:lnTo>
                    <a:pt x="2946" y="3030"/>
                  </a:lnTo>
                  <a:lnTo>
                    <a:pt x="2909" y="3053"/>
                  </a:lnTo>
                  <a:lnTo>
                    <a:pt x="2878" y="3368"/>
                  </a:lnTo>
                  <a:lnTo>
                    <a:pt x="2931" y="3504"/>
                  </a:lnTo>
                  <a:lnTo>
                    <a:pt x="2909" y="3880"/>
                  </a:lnTo>
                  <a:lnTo>
                    <a:pt x="2856" y="3993"/>
                  </a:lnTo>
                  <a:lnTo>
                    <a:pt x="2661" y="4120"/>
                  </a:lnTo>
                  <a:lnTo>
                    <a:pt x="2496" y="4188"/>
                  </a:lnTo>
                  <a:lnTo>
                    <a:pt x="2428" y="4233"/>
                  </a:lnTo>
                  <a:lnTo>
                    <a:pt x="2428" y="4271"/>
                  </a:lnTo>
                  <a:lnTo>
                    <a:pt x="2420" y="4271"/>
                  </a:lnTo>
                  <a:lnTo>
                    <a:pt x="2337" y="5451"/>
                  </a:lnTo>
                  <a:lnTo>
                    <a:pt x="1293" y="5482"/>
                  </a:lnTo>
                  <a:lnTo>
                    <a:pt x="1247" y="5422"/>
                  </a:lnTo>
                  <a:lnTo>
                    <a:pt x="1134" y="4963"/>
                  </a:lnTo>
                  <a:lnTo>
                    <a:pt x="1293" y="4895"/>
                  </a:lnTo>
                  <a:lnTo>
                    <a:pt x="1397" y="4872"/>
                  </a:lnTo>
                  <a:lnTo>
                    <a:pt x="1902" y="4594"/>
                  </a:lnTo>
                  <a:lnTo>
                    <a:pt x="2014" y="4466"/>
                  </a:lnTo>
                  <a:lnTo>
                    <a:pt x="2255" y="4293"/>
                  </a:lnTo>
                  <a:lnTo>
                    <a:pt x="2255" y="4271"/>
                  </a:lnTo>
                  <a:lnTo>
                    <a:pt x="2232" y="4248"/>
                  </a:lnTo>
                  <a:lnTo>
                    <a:pt x="2180" y="4255"/>
                  </a:lnTo>
                  <a:lnTo>
                    <a:pt x="2030" y="4354"/>
                  </a:lnTo>
                  <a:lnTo>
                    <a:pt x="1774" y="4444"/>
                  </a:lnTo>
                  <a:lnTo>
                    <a:pt x="1481" y="4504"/>
                  </a:lnTo>
                  <a:lnTo>
                    <a:pt x="1194" y="4519"/>
                  </a:lnTo>
                  <a:lnTo>
                    <a:pt x="1157" y="4482"/>
                  </a:lnTo>
                  <a:lnTo>
                    <a:pt x="1225" y="4188"/>
                  </a:lnTo>
                  <a:lnTo>
                    <a:pt x="1225" y="4204"/>
                  </a:lnTo>
                  <a:lnTo>
                    <a:pt x="1285" y="4226"/>
                  </a:lnTo>
                  <a:lnTo>
                    <a:pt x="1894" y="3917"/>
                  </a:lnTo>
                  <a:lnTo>
                    <a:pt x="2180" y="3730"/>
                  </a:lnTo>
                  <a:lnTo>
                    <a:pt x="2496" y="3421"/>
                  </a:lnTo>
                  <a:lnTo>
                    <a:pt x="2518" y="3376"/>
                  </a:lnTo>
                  <a:lnTo>
                    <a:pt x="2533" y="3368"/>
                  </a:lnTo>
                  <a:lnTo>
                    <a:pt x="2496" y="3331"/>
                  </a:lnTo>
                  <a:lnTo>
                    <a:pt x="2269" y="3467"/>
                  </a:lnTo>
                  <a:lnTo>
                    <a:pt x="2119" y="3586"/>
                  </a:lnTo>
                  <a:lnTo>
                    <a:pt x="1503" y="3858"/>
                  </a:lnTo>
                  <a:lnTo>
                    <a:pt x="1390" y="3880"/>
                  </a:lnTo>
                  <a:lnTo>
                    <a:pt x="1293" y="3873"/>
                  </a:lnTo>
                  <a:lnTo>
                    <a:pt x="1270" y="3511"/>
                  </a:lnTo>
                  <a:lnTo>
                    <a:pt x="1330" y="3436"/>
                  </a:lnTo>
                  <a:lnTo>
                    <a:pt x="1488" y="3308"/>
                  </a:lnTo>
                  <a:lnTo>
                    <a:pt x="1675" y="3308"/>
                  </a:lnTo>
                  <a:lnTo>
                    <a:pt x="1856" y="3180"/>
                  </a:lnTo>
                  <a:lnTo>
                    <a:pt x="2277" y="2594"/>
                  </a:lnTo>
                  <a:lnTo>
                    <a:pt x="2420" y="2677"/>
                  </a:lnTo>
                  <a:lnTo>
                    <a:pt x="2518" y="2647"/>
                  </a:lnTo>
                  <a:lnTo>
                    <a:pt x="2555" y="2609"/>
                  </a:lnTo>
                  <a:lnTo>
                    <a:pt x="2615" y="2609"/>
                  </a:lnTo>
                  <a:lnTo>
                    <a:pt x="2683" y="2459"/>
                  </a:lnTo>
                  <a:lnTo>
                    <a:pt x="2668" y="2384"/>
                  </a:lnTo>
                  <a:lnTo>
                    <a:pt x="2690" y="2309"/>
                  </a:lnTo>
                  <a:lnTo>
                    <a:pt x="2683" y="2300"/>
                  </a:lnTo>
                  <a:lnTo>
                    <a:pt x="2683" y="2263"/>
                  </a:lnTo>
                  <a:lnTo>
                    <a:pt x="2713" y="2233"/>
                  </a:lnTo>
                  <a:lnTo>
                    <a:pt x="2713" y="2113"/>
                  </a:lnTo>
                  <a:lnTo>
                    <a:pt x="2750" y="2046"/>
                  </a:lnTo>
                  <a:lnTo>
                    <a:pt x="2774" y="2046"/>
                  </a:lnTo>
                  <a:lnTo>
                    <a:pt x="2856" y="1955"/>
                  </a:lnTo>
                  <a:lnTo>
                    <a:pt x="2841" y="1887"/>
                  </a:lnTo>
                  <a:lnTo>
                    <a:pt x="2758" y="1827"/>
                  </a:lnTo>
                  <a:lnTo>
                    <a:pt x="2789" y="1805"/>
                  </a:lnTo>
                  <a:lnTo>
                    <a:pt x="2789" y="1691"/>
                  </a:lnTo>
                  <a:lnTo>
                    <a:pt x="2811" y="1669"/>
                  </a:lnTo>
                  <a:lnTo>
                    <a:pt x="2811" y="1647"/>
                  </a:lnTo>
                  <a:lnTo>
                    <a:pt x="2615" y="1534"/>
                  </a:lnTo>
                  <a:lnTo>
                    <a:pt x="2615" y="1474"/>
                  </a:lnTo>
                  <a:lnTo>
                    <a:pt x="2638" y="1451"/>
                  </a:lnTo>
                  <a:lnTo>
                    <a:pt x="2600" y="1234"/>
                  </a:lnTo>
                  <a:lnTo>
                    <a:pt x="2600" y="1060"/>
                  </a:lnTo>
                  <a:lnTo>
                    <a:pt x="2472" y="985"/>
                  </a:lnTo>
                  <a:lnTo>
                    <a:pt x="2255" y="970"/>
                  </a:lnTo>
                  <a:lnTo>
                    <a:pt x="1969" y="992"/>
                  </a:lnTo>
                  <a:lnTo>
                    <a:pt x="1902" y="1038"/>
                  </a:lnTo>
                  <a:lnTo>
                    <a:pt x="1849" y="1143"/>
                  </a:lnTo>
                  <a:lnTo>
                    <a:pt x="1834" y="1150"/>
                  </a:lnTo>
                  <a:lnTo>
                    <a:pt x="1894" y="1226"/>
                  </a:lnTo>
                  <a:lnTo>
                    <a:pt x="1924" y="1541"/>
                  </a:lnTo>
                  <a:lnTo>
                    <a:pt x="1796" y="1624"/>
                  </a:lnTo>
                  <a:lnTo>
                    <a:pt x="1684" y="1782"/>
                  </a:lnTo>
                  <a:lnTo>
                    <a:pt x="1421" y="2368"/>
                  </a:lnTo>
                  <a:lnTo>
                    <a:pt x="1262" y="2624"/>
                  </a:lnTo>
                  <a:lnTo>
                    <a:pt x="1157" y="2737"/>
                  </a:lnTo>
                  <a:lnTo>
                    <a:pt x="1127" y="2790"/>
                  </a:lnTo>
                  <a:lnTo>
                    <a:pt x="1112" y="2850"/>
                  </a:lnTo>
                  <a:lnTo>
                    <a:pt x="1044" y="2887"/>
                  </a:lnTo>
                  <a:lnTo>
                    <a:pt x="872" y="2834"/>
                  </a:lnTo>
                  <a:lnTo>
                    <a:pt x="563" y="2827"/>
                  </a:lnTo>
                  <a:lnTo>
                    <a:pt x="218" y="2647"/>
                  </a:lnTo>
                  <a:lnTo>
                    <a:pt x="82" y="2647"/>
                  </a:lnTo>
                  <a:lnTo>
                    <a:pt x="44" y="2655"/>
                  </a:lnTo>
                  <a:lnTo>
                    <a:pt x="0" y="2655"/>
                  </a:lnTo>
                  <a:lnTo>
                    <a:pt x="37" y="2564"/>
                  </a:lnTo>
                  <a:lnTo>
                    <a:pt x="653" y="1647"/>
                  </a:lnTo>
                  <a:lnTo>
                    <a:pt x="737" y="1256"/>
                  </a:lnTo>
                  <a:lnTo>
                    <a:pt x="789" y="1166"/>
                  </a:lnTo>
                  <a:lnTo>
                    <a:pt x="909" y="1075"/>
                  </a:lnTo>
                  <a:lnTo>
                    <a:pt x="1443" y="398"/>
                  </a:lnTo>
                  <a:lnTo>
                    <a:pt x="1728" y="211"/>
                  </a:lnTo>
                  <a:lnTo>
                    <a:pt x="2450" y="98"/>
                  </a:lnTo>
                  <a:lnTo>
                    <a:pt x="2533" y="98"/>
                  </a:lnTo>
                  <a:lnTo>
                    <a:pt x="2623" y="53"/>
                  </a:lnTo>
                  <a:lnTo>
                    <a:pt x="2728" y="45"/>
                  </a:lnTo>
                  <a:lnTo>
                    <a:pt x="2856" y="0"/>
                  </a:lnTo>
                  <a:lnTo>
                    <a:pt x="2864" y="91"/>
                  </a:lnTo>
                  <a:lnTo>
                    <a:pt x="2969" y="294"/>
                  </a:lnTo>
                  <a:close/>
                </a:path>
              </a:pathLst>
            </a:custGeom>
            <a:solidFill>
              <a:srgbClr val="ED8F99"/>
            </a:solidFill>
            <a:ln w="9525">
              <a:noFill/>
              <a:round/>
              <a:headEnd/>
              <a:tailEnd/>
            </a:ln>
          </p:spPr>
          <p:txBody>
            <a:bodyPr>
              <a:prstTxWarp prst="textNoShape">
                <a:avLst/>
              </a:prstTxWarp>
            </a:bodyPr>
            <a:lstStyle/>
            <a:p>
              <a:endParaRPr lang="en-US"/>
            </a:p>
          </p:txBody>
        </p:sp>
        <p:sp>
          <p:nvSpPr>
            <p:cNvPr id="47160" name="Freeform 338"/>
            <p:cNvSpPr>
              <a:spLocks noChangeAspect="1"/>
            </p:cNvSpPr>
            <p:nvPr/>
          </p:nvSpPr>
          <p:spPr bwMode="auto">
            <a:xfrm>
              <a:off x="747" y="3037"/>
              <a:ext cx="66" cy="141"/>
            </a:xfrm>
            <a:custGeom>
              <a:avLst/>
              <a:gdLst>
                <a:gd name="T0" fmla="*/ 225 w 861"/>
                <a:gd name="T1" fmla="*/ 164 h 1833"/>
                <a:gd name="T2" fmla="*/ 222 w 861"/>
                <a:gd name="T3" fmla="*/ 166 h 1833"/>
                <a:gd name="T4" fmla="*/ 219 w 861"/>
                <a:gd name="T5" fmla="*/ 169 h 1833"/>
                <a:gd name="T6" fmla="*/ 214 w 861"/>
                <a:gd name="T7" fmla="*/ 175 h 1833"/>
                <a:gd name="T8" fmla="*/ 212 w 861"/>
                <a:gd name="T9" fmla="*/ 178 h 1833"/>
                <a:gd name="T10" fmla="*/ 211 w 861"/>
                <a:gd name="T11" fmla="*/ 181 h 1833"/>
                <a:gd name="T12" fmla="*/ 210 w 861"/>
                <a:gd name="T13" fmla="*/ 183 h 1833"/>
                <a:gd name="T14" fmla="*/ 210 w 861"/>
                <a:gd name="T15" fmla="*/ 186 h 1833"/>
                <a:gd name="T16" fmla="*/ 216 w 861"/>
                <a:gd name="T17" fmla="*/ 197 h 1833"/>
                <a:gd name="T18" fmla="*/ 232 w 861"/>
                <a:gd name="T19" fmla="*/ 214 h 1833"/>
                <a:gd name="T20" fmla="*/ 253 w 861"/>
                <a:gd name="T21" fmla="*/ 223 h 1833"/>
                <a:gd name="T22" fmla="*/ 266 w 861"/>
                <a:gd name="T23" fmla="*/ 226 h 1833"/>
                <a:gd name="T24" fmla="*/ 279 w 861"/>
                <a:gd name="T25" fmla="*/ 226 h 1833"/>
                <a:gd name="T26" fmla="*/ 292 w 861"/>
                <a:gd name="T27" fmla="*/ 223 h 1833"/>
                <a:gd name="T28" fmla="*/ 307 w 861"/>
                <a:gd name="T29" fmla="*/ 232 h 1833"/>
                <a:gd name="T30" fmla="*/ 307 w 861"/>
                <a:gd name="T31" fmla="*/ 223 h 1833"/>
                <a:gd name="T32" fmla="*/ 344 w 861"/>
                <a:gd name="T33" fmla="*/ 216 h 1833"/>
                <a:gd name="T34" fmla="*/ 448 w 861"/>
                <a:gd name="T35" fmla="*/ 176 h 1833"/>
                <a:gd name="T36" fmla="*/ 723 w 861"/>
                <a:gd name="T37" fmla="*/ 34 h 1833"/>
                <a:gd name="T38" fmla="*/ 787 w 861"/>
                <a:gd name="T39" fmla="*/ 7 h 1833"/>
                <a:gd name="T40" fmla="*/ 814 w 861"/>
                <a:gd name="T41" fmla="*/ 0 h 1833"/>
                <a:gd name="T42" fmla="*/ 834 w 861"/>
                <a:gd name="T43" fmla="*/ 0 h 1833"/>
                <a:gd name="T44" fmla="*/ 842 w 861"/>
                <a:gd name="T45" fmla="*/ 2 h 1833"/>
                <a:gd name="T46" fmla="*/ 848 w 861"/>
                <a:gd name="T47" fmla="*/ 7 h 1833"/>
                <a:gd name="T48" fmla="*/ 854 w 861"/>
                <a:gd name="T49" fmla="*/ 13 h 1833"/>
                <a:gd name="T50" fmla="*/ 856 w 861"/>
                <a:gd name="T51" fmla="*/ 20 h 1833"/>
                <a:gd name="T52" fmla="*/ 861 w 861"/>
                <a:gd name="T53" fmla="*/ 103 h 1833"/>
                <a:gd name="T54" fmla="*/ 848 w 861"/>
                <a:gd name="T55" fmla="*/ 266 h 1833"/>
                <a:gd name="T56" fmla="*/ 777 w 861"/>
                <a:gd name="T57" fmla="*/ 608 h 1833"/>
                <a:gd name="T58" fmla="*/ 653 w 861"/>
                <a:gd name="T59" fmla="*/ 991 h 1833"/>
                <a:gd name="T60" fmla="*/ 488 w 861"/>
                <a:gd name="T61" fmla="*/ 1359 h 1833"/>
                <a:gd name="T62" fmla="*/ 335 w 861"/>
                <a:gd name="T63" fmla="*/ 1603 h 1833"/>
                <a:gd name="T64" fmla="*/ 253 w 861"/>
                <a:gd name="T65" fmla="*/ 1698 h 1833"/>
                <a:gd name="T66" fmla="*/ 170 w 861"/>
                <a:gd name="T67" fmla="*/ 1770 h 1833"/>
                <a:gd name="T68" fmla="*/ 85 w 861"/>
                <a:gd name="T69" fmla="*/ 1817 h 1833"/>
                <a:gd name="T70" fmla="*/ 42 w 861"/>
                <a:gd name="T71" fmla="*/ 1828 h 1833"/>
                <a:gd name="T72" fmla="*/ 0 w 861"/>
                <a:gd name="T73" fmla="*/ 1833 h 1833"/>
                <a:gd name="T74" fmla="*/ 11 w 861"/>
                <a:gd name="T75" fmla="*/ 1565 h 1833"/>
                <a:gd name="T76" fmla="*/ 77 w 861"/>
                <a:gd name="T77" fmla="*/ 1022 h 1833"/>
                <a:gd name="T78" fmla="*/ 152 w 861"/>
                <a:gd name="T79" fmla="*/ 635 h 1833"/>
                <a:gd name="T80" fmla="*/ 218 w 861"/>
                <a:gd name="T81" fmla="*/ 385 h 1833"/>
                <a:gd name="T82" fmla="*/ 278 w 861"/>
                <a:gd name="T83" fmla="*/ 216 h 1833"/>
                <a:gd name="T84" fmla="*/ 247 w 861"/>
                <a:gd name="T85" fmla="*/ 201 h 1833"/>
                <a:gd name="T86" fmla="*/ 225 w 861"/>
                <a:gd name="T87" fmla="*/ 164 h 1833"/>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861"/>
                <a:gd name="T133" fmla="*/ 0 h 1833"/>
                <a:gd name="T134" fmla="*/ 861 w 861"/>
                <a:gd name="T135" fmla="*/ 1833 h 1833"/>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861" h="1833">
                  <a:moveTo>
                    <a:pt x="225" y="164"/>
                  </a:moveTo>
                  <a:lnTo>
                    <a:pt x="222" y="166"/>
                  </a:lnTo>
                  <a:lnTo>
                    <a:pt x="219" y="169"/>
                  </a:lnTo>
                  <a:lnTo>
                    <a:pt x="214" y="175"/>
                  </a:lnTo>
                  <a:lnTo>
                    <a:pt x="212" y="178"/>
                  </a:lnTo>
                  <a:lnTo>
                    <a:pt x="211" y="181"/>
                  </a:lnTo>
                  <a:lnTo>
                    <a:pt x="210" y="183"/>
                  </a:lnTo>
                  <a:lnTo>
                    <a:pt x="210" y="186"/>
                  </a:lnTo>
                  <a:lnTo>
                    <a:pt x="216" y="197"/>
                  </a:lnTo>
                  <a:lnTo>
                    <a:pt x="232" y="214"/>
                  </a:lnTo>
                  <a:lnTo>
                    <a:pt x="253" y="223"/>
                  </a:lnTo>
                  <a:lnTo>
                    <a:pt x="266" y="226"/>
                  </a:lnTo>
                  <a:lnTo>
                    <a:pt x="279" y="226"/>
                  </a:lnTo>
                  <a:lnTo>
                    <a:pt x="292" y="223"/>
                  </a:lnTo>
                  <a:lnTo>
                    <a:pt x="307" y="232"/>
                  </a:lnTo>
                  <a:lnTo>
                    <a:pt x="307" y="223"/>
                  </a:lnTo>
                  <a:lnTo>
                    <a:pt x="344" y="216"/>
                  </a:lnTo>
                  <a:lnTo>
                    <a:pt x="448" y="176"/>
                  </a:lnTo>
                  <a:lnTo>
                    <a:pt x="723" y="34"/>
                  </a:lnTo>
                  <a:lnTo>
                    <a:pt x="787" y="7"/>
                  </a:lnTo>
                  <a:lnTo>
                    <a:pt x="814" y="0"/>
                  </a:lnTo>
                  <a:lnTo>
                    <a:pt x="834" y="0"/>
                  </a:lnTo>
                  <a:lnTo>
                    <a:pt x="842" y="2"/>
                  </a:lnTo>
                  <a:lnTo>
                    <a:pt x="848" y="7"/>
                  </a:lnTo>
                  <a:lnTo>
                    <a:pt x="854" y="13"/>
                  </a:lnTo>
                  <a:lnTo>
                    <a:pt x="856" y="20"/>
                  </a:lnTo>
                  <a:lnTo>
                    <a:pt x="861" y="103"/>
                  </a:lnTo>
                  <a:lnTo>
                    <a:pt x="848" y="266"/>
                  </a:lnTo>
                  <a:lnTo>
                    <a:pt x="777" y="608"/>
                  </a:lnTo>
                  <a:lnTo>
                    <a:pt x="653" y="991"/>
                  </a:lnTo>
                  <a:lnTo>
                    <a:pt x="488" y="1359"/>
                  </a:lnTo>
                  <a:lnTo>
                    <a:pt x="335" y="1603"/>
                  </a:lnTo>
                  <a:lnTo>
                    <a:pt x="253" y="1698"/>
                  </a:lnTo>
                  <a:lnTo>
                    <a:pt x="170" y="1770"/>
                  </a:lnTo>
                  <a:lnTo>
                    <a:pt x="85" y="1817"/>
                  </a:lnTo>
                  <a:lnTo>
                    <a:pt x="42" y="1828"/>
                  </a:lnTo>
                  <a:lnTo>
                    <a:pt x="0" y="1833"/>
                  </a:lnTo>
                  <a:lnTo>
                    <a:pt x="11" y="1565"/>
                  </a:lnTo>
                  <a:lnTo>
                    <a:pt x="77" y="1022"/>
                  </a:lnTo>
                  <a:lnTo>
                    <a:pt x="152" y="635"/>
                  </a:lnTo>
                  <a:lnTo>
                    <a:pt x="218" y="385"/>
                  </a:lnTo>
                  <a:lnTo>
                    <a:pt x="278" y="216"/>
                  </a:lnTo>
                  <a:lnTo>
                    <a:pt x="247" y="201"/>
                  </a:lnTo>
                  <a:lnTo>
                    <a:pt x="225" y="164"/>
                  </a:lnTo>
                  <a:close/>
                </a:path>
              </a:pathLst>
            </a:custGeom>
            <a:solidFill>
              <a:srgbClr val="D96A7D"/>
            </a:solidFill>
            <a:ln w="9525">
              <a:noFill/>
              <a:round/>
              <a:headEnd/>
              <a:tailEnd/>
            </a:ln>
          </p:spPr>
          <p:txBody>
            <a:bodyPr>
              <a:prstTxWarp prst="textNoShape">
                <a:avLst/>
              </a:prstTxWarp>
            </a:bodyPr>
            <a:lstStyle/>
            <a:p>
              <a:endParaRPr lang="en-US"/>
            </a:p>
          </p:txBody>
        </p:sp>
        <p:sp>
          <p:nvSpPr>
            <p:cNvPr id="47161" name="Freeform 339"/>
            <p:cNvSpPr>
              <a:spLocks noChangeAspect="1"/>
            </p:cNvSpPr>
            <p:nvPr/>
          </p:nvSpPr>
          <p:spPr bwMode="auto">
            <a:xfrm>
              <a:off x="775" y="2924"/>
              <a:ext cx="254" cy="223"/>
            </a:xfrm>
            <a:custGeom>
              <a:avLst/>
              <a:gdLst>
                <a:gd name="T0" fmla="*/ 2771 w 3300"/>
                <a:gd name="T1" fmla="*/ 2768 h 2895"/>
                <a:gd name="T2" fmla="*/ 2545 w 3300"/>
                <a:gd name="T3" fmla="*/ 2309 h 2895"/>
                <a:gd name="T4" fmla="*/ 2466 w 3300"/>
                <a:gd name="T5" fmla="*/ 1950 h 2895"/>
                <a:gd name="T6" fmla="*/ 2412 w 3300"/>
                <a:gd name="T7" fmla="*/ 1469 h 2895"/>
                <a:gd name="T8" fmla="*/ 2331 w 3300"/>
                <a:gd name="T9" fmla="*/ 1313 h 2895"/>
                <a:gd name="T10" fmla="*/ 2118 w 3300"/>
                <a:gd name="T11" fmla="*/ 1098 h 2895"/>
                <a:gd name="T12" fmla="*/ 1772 w 3300"/>
                <a:gd name="T13" fmla="*/ 621 h 2895"/>
                <a:gd name="T14" fmla="*/ 1590 w 3300"/>
                <a:gd name="T15" fmla="*/ 462 h 2895"/>
                <a:gd name="T16" fmla="*/ 1427 w 3300"/>
                <a:gd name="T17" fmla="*/ 413 h 2895"/>
                <a:gd name="T18" fmla="*/ 1190 w 3300"/>
                <a:gd name="T19" fmla="*/ 391 h 2895"/>
                <a:gd name="T20" fmla="*/ 862 w 3300"/>
                <a:gd name="T21" fmla="*/ 415 h 2895"/>
                <a:gd name="T22" fmla="*/ 674 w 3300"/>
                <a:gd name="T23" fmla="*/ 479 h 2895"/>
                <a:gd name="T24" fmla="*/ 581 w 3300"/>
                <a:gd name="T25" fmla="*/ 548 h 2895"/>
                <a:gd name="T26" fmla="*/ 534 w 3300"/>
                <a:gd name="T27" fmla="*/ 617 h 2895"/>
                <a:gd name="T28" fmla="*/ 643 w 3300"/>
                <a:gd name="T29" fmla="*/ 762 h 2895"/>
                <a:gd name="T30" fmla="*/ 671 w 3300"/>
                <a:gd name="T31" fmla="*/ 859 h 2895"/>
                <a:gd name="T32" fmla="*/ 660 w 3300"/>
                <a:gd name="T33" fmla="*/ 947 h 2895"/>
                <a:gd name="T34" fmla="*/ 595 w 3300"/>
                <a:gd name="T35" fmla="*/ 1055 h 2895"/>
                <a:gd name="T36" fmla="*/ 281 w 3300"/>
                <a:gd name="T37" fmla="*/ 1294 h 2895"/>
                <a:gd name="T38" fmla="*/ 0 w 3300"/>
                <a:gd name="T39" fmla="*/ 1481 h 2895"/>
                <a:gd name="T40" fmla="*/ 113 w 3300"/>
                <a:gd name="T41" fmla="*/ 1241 h 2895"/>
                <a:gd name="T42" fmla="*/ 391 w 3300"/>
                <a:gd name="T43" fmla="*/ 1075 h 2895"/>
                <a:gd name="T44" fmla="*/ 481 w 3300"/>
                <a:gd name="T45" fmla="*/ 1045 h 2895"/>
                <a:gd name="T46" fmla="*/ 309 w 3300"/>
                <a:gd name="T47" fmla="*/ 978 h 2895"/>
                <a:gd name="T48" fmla="*/ 256 w 3300"/>
                <a:gd name="T49" fmla="*/ 782 h 2895"/>
                <a:gd name="T50" fmla="*/ 459 w 3300"/>
                <a:gd name="T51" fmla="*/ 632 h 2895"/>
                <a:gd name="T52" fmla="*/ 640 w 3300"/>
                <a:gd name="T53" fmla="*/ 286 h 2895"/>
                <a:gd name="T54" fmla="*/ 654 w 3300"/>
                <a:gd name="T55" fmla="*/ 173 h 2895"/>
                <a:gd name="T56" fmla="*/ 1075 w 3300"/>
                <a:gd name="T57" fmla="*/ 23 h 2895"/>
                <a:gd name="T58" fmla="*/ 1879 w 3300"/>
                <a:gd name="T59" fmla="*/ 286 h 2895"/>
                <a:gd name="T60" fmla="*/ 2360 w 3300"/>
                <a:gd name="T61" fmla="*/ 917 h 2895"/>
                <a:gd name="T62" fmla="*/ 3172 w 3300"/>
                <a:gd name="T63" fmla="*/ 2474 h 2895"/>
                <a:gd name="T64" fmla="*/ 3293 w 3300"/>
                <a:gd name="T65" fmla="*/ 2827 h 2895"/>
                <a:gd name="T66" fmla="*/ 3052 w 3300"/>
                <a:gd name="T67" fmla="*/ 2805 h 2895"/>
                <a:gd name="T68" fmla="*/ 2804 w 3300"/>
                <a:gd name="T69" fmla="*/ 2887 h 289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300"/>
                <a:gd name="T106" fmla="*/ 0 h 2895"/>
                <a:gd name="T107" fmla="*/ 3300 w 3300"/>
                <a:gd name="T108" fmla="*/ 2895 h 289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300" h="2895">
                  <a:moveTo>
                    <a:pt x="2804" y="2895"/>
                  </a:moveTo>
                  <a:lnTo>
                    <a:pt x="2771" y="2768"/>
                  </a:lnTo>
                  <a:lnTo>
                    <a:pt x="2678" y="2562"/>
                  </a:lnTo>
                  <a:lnTo>
                    <a:pt x="2545" y="2309"/>
                  </a:lnTo>
                  <a:lnTo>
                    <a:pt x="2496" y="2149"/>
                  </a:lnTo>
                  <a:lnTo>
                    <a:pt x="2466" y="1950"/>
                  </a:lnTo>
                  <a:lnTo>
                    <a:pt x="2437" y="1566"/>
                  </a:lnTo>
                  <a:lnTo>
                    <a:pt x="2412" y="1469"/>
                  </a:lnTo>
                  <a:lnTo>
                    <a:pt x="2387" y="1406"/>
                  </a:lnTo>
                  <a:lnTo>
                    <a:pt x="2331" y="1313"/>
                  </a:lnTo>
                  <a:lnTo>
                    <a:pt x="2251" y="1220"/>
                  </a:lnTo>
                  <a:lnTo>
                    <a:pt x="2118" y="1098"/>
                  </a:lnTo>
                  <a:lnTo>
                    <a:pt x="2021" y="977"/>
                  </a:lnTo>
                  <a:lnTo>
                    <a:pt x="1772" y="621"/>
                  </a:lnTo>
                  <a:lnTo>
                    <a:pt x="1663" y="510"/>
                  </a:lnTo>
                  <a:lnTo>
                    <a:pt x="1590" y="462"/>
                  </a:lnTo>
                  <a:lnTo>
                    <a:pt x="1538" y="437"/>
                  </a:lnTo>
                  <a:lnTo>
                    <a:pt x="1427" y="413"/>
                  </a:lnTo>
                  <a:lnTo>
                    <a:pt x="1262" y="395"/>
                  </a:lnTo>
                  <a:lnTo>
                    <a:pt x="1190" y="391"/>
                  </a:lnTo>
                  <a:lnTo>
                    <a:pt x="1005" y="395"/>
                  </a:lnTo>
                  <a:lnTo>
                    <a:pt x="862" y="415"/>
                  </a:lnTo>
                  <a:lnTo>
                    <a:pt x="762" y="441"/>
                  </a:lnTo>
                  <a:lnTo>
                    <a:pt x="674" y="479"/>
                  </a:lnTo>
                  <a:lnTo>
                    <a:pt x="624" y="510"/>
                  </a:lnTo>
                  <a:lnTo>
                    <a:pt x="581" y="548"/>
                  </a:lnTo>
                  <a:lnTo>
                    <a:pt x="562" y="570"/>
                  </a:lnTo>
                  <a:lnTo>
                    <a:pt x="534" y="617"/>
                  </a:lnTo>
                  <a:lnTo>
                    <a:pt x="599" y="691"/>
                  </a:lnTo>
                  <a:lnTo>
                    <a:pt x="643" y="762"/>
                  </a:lnTo>
                  <a:lnTo>
                    <a:pt x="658" y="795"/>
                  </a:lnTo>
                  <a:lnTo>
                    <a:pt x="671" y="859"/>
                  </a:lnTo>
                  <a:lnTo>
                    <a:pt x="671" y="889"/>
                  </a:lnTo>
                  <a:lnTo>
                    <a:pt x="660" y="947"/>
                  </a:lnTo>
                  <a:lnTo>
                    <a:pt x="634" y="1003"/>
                  </a:lnTo>
                  <a:lnTo>
                    <a:pt x="595" y="1055"/>
                  </a:lnTo>
                  <a:lnTo>
                    <a:pt x="518" y="1130"/>
                  </a:lnTo>
                  <a:lnTo>
                    <a:pt x="281" y="1294"/>
                  </a:lnTo>
                  <a:lnTo>
                    <a:pt x="32" y="1457"/>
                  </a:lnTo>
                  <a:lnTo>
                    <a:pt x="0" y="1481"/>
                  </a:lnTo>
                  <a:lnTo>
                    <a:pt x="15" y="1384"/>
                  </a:lnTo>
                  <a:lnTo>
                    <a:pt x="113" y="1241"/>
                  </a:lnTo>
                  <a:lnTo>
                    <a:pt x="285" y="1113"/>
                  </a:lnTo>
                  <a:lnTo>
                    <a:pt x="391" y="1075"/>
                  </a:lnTo>
                  <a:lnTo>
                    <a:pt x="459" y="1068"/>
                  </a:lnTo>
                  <a:lnTo>
                    <a:pt x="481" y="1045"/>
                  </a:lnTo>
                  <a:lnTo>
                    <a:pt x="481" y="1007"/>
                  </a:lnTo>
                  <a:lnTo>
                    <a:pt x="309" y="978"/>
                  </a:lnTo>
                  <a:lnTo>
                    <a:pt x="241" y="903"/>
                  </a:lnTo>
                  <a:lnTo>
                    <a:pt x="256" y="782"/>
                  </a:lnTo>
                  <a:lnTo>
                    <a:pt x="346" y="700"/>
                  </a:lnTo>
                  <a:lnTo>
                    <a:pt x="459" y="632"/>
                  </a:lnTo>
                  <a:lnTo>
                    <a:pt x="587" y="436"/>
                  </a:lnTo>
                  <a:lnTo>
                    <a:pt x="640" y="286"/>
                  </a:lnTo>
                  <a:lnTo>
                    <a:pt x="654" y="203"/>
                  </a:lnTo>
                  <a:lnTo>
                    <a:pt x="654" y="173"/>
                  </a:lnTo>
                  <a:lnTo>
                    <a:pt x="1022" y="60"/>
                  </a:lnTo>
                  <a:lnTo>
                    <a:pt x="1075" y="23"/>
                  </a:lnTo>
                  <a:lnTo>
                    <a:pt x="1097" y="0"/>
                  </a:lnTo>
                  <a:lnTo>
                    <a:pt x="1879" y="286"/>
                  </a:lnTo>
                  <a:lnTo>
                    <a:pt x="2135" y="519"/>
                  </a:lnTo>
                  <a:lnTo>
                    <a:pt x="2360" y="917"/>
                  </a:lnTo>
                  <a:lnTo>
                    <a:pt x="2563" y="1488"/>
                  </a:lnTo>
                  <a:lnTo>
                    <a:pt x="3172" y="2474"/>
                  </a:lnTo>
                  <a:lnTo>
                    <a:pt x="3278" y="2737"/>
                  </a:lnTo>
                  <a:lnTo>
                    <a:pt x="3293" y="2827"/>
                  </a:lnTo>
                  <a:lnTo>
                    <a:pt x="3300" y="2842"/>
                  </a:lnTo>
                  <a:lnTo>
                    <a:pt x="3052" y="2805"/>
                  </a:lnTo>
                  <a:lnTo>
                    <a:pt x="2887" y="2872"/>
                  </a:lnTo>
                  <a:lnTo>
                    <a:pt x="2804" y="2887"/>
                  </a:lnTo>
                  <a:lnTo>
                    <a:pt x="2804" y="2895"/>
                  </a:lnTo>
                  <a:close/>
                </a:path>
              </a:pathLst>
            </a:custGeom>
            <a:solidFill>
              <a:srgbClr val="D96A7D"/>
            </a:solidFill>
            <a:ln w="9525">
              <a:noFill/>
              <a:round/>
              <a:headEnd/>
              <a:tailEnd/>
            </a:ln>
          </p:spPr>
          <p:txBody>
            <a:bodyPr>
              <a:prstTxWarp prst="textNoShape">
                <a:avLst/>
              </a:prstTxWarp>
            </a:bodyPr>
            <a:lstStyle/>
            <a:p>
              <a:endParaRPr lang="en-US"/>
            </a:p>
          </p:txBody>
        </p:sp>
        <p:sp>
          <p:nvSpPr>
            <p:cNvPr id="47162" name="Freeform 340"/>
            <p:cNvSpPr>
              <a:spLocks noChangeAspect="1"/>
            </p:cNvSpPr>
            <p:nvPr/>
          </p:nvSpPr>
          <p:spPr bwMode="auto">
            <a:xfrm>
              <a:off x="939" y="3152"/>
              <a:ext cx="136" cy="155"/>
            </a:xfrm>
            <a:custGeom>
              <a:avLst/>
              <a:gdLst>
                <a:gd name="T0" fmla="*/ 631 w 1767"/>
                <a:gd name="T1" fmla="*/ 181 h 2023"/>
                <a:gd name="T2" fmla="*/ 655 w 1767"/>
                <a:gd name="T3" fmla="*/ 139 h 2023"/>
                <a:gd name="T4" fmla="*/ 668 w 1767"/>
                <a:gd name="T5" fmla="*/ 96 h 2023"/>
                <a:gd name="T6" fmla="*/ 675 w 1767"/>
                <a:gd name="T7" fmla="*/ 50 h 2023"/>
                <a:gd name="T8" fmla="*/ 677 w 1767"/>
                <a:gd name="T9" fmla="*/ 0 h 2023"/>
                <a:gd name="T10" fmla="*/ 902 w 1767"/>
                <a:gd name="T11" fmla="*/ 0 h 2023"/>
                <a:gd name="T12" fmla="*/ 1075 w 1767"/>
                <a:gd name="T13" fmla="*/ 45 h 2023"/>
                <a:gd name="T14" fmla="*/ 1127 w 1767"/>
                <a:gd name="T15" fmla="*/ 45 h 2023"/>
                <a:gd name="T16" fmla="*/ 1300 w 1767"/>
                <a:gd name="T17" fmla="*/ 106 h 2023"/>
                <a:gd name="T18" fmla="*/ 1337 w 1767"/>
                <a:gd name="T19" fmla="*/ 150 h 2023"/>
                <a:gd name="T20" fmla="*/ 1337 w 1767"/>
                <a:gd name="T21" fmla="*/ 173 h 2023"/>
                <a:gd name="T22" fmla="*/ 1323 w 1767"/>
                <a:gd name="T23" fmla="*/ 188 h 2023"/>
                <a:gd name="T24" fmla="*/ 1383 w 1767"/>
                <a:gd name="T25" fmla="*/ 241 h 2023"/>
                <a:gd name="T26" fmla="*/ 1405 w 1767"/>
                <a:gd name="T27" fmla="*/ 835 h 2023"/>
                <a:gd name="T28" fmla="*/ 1368 w 1767"/>
                <a:gd name="T29" fmla="*/ 887 h 2023"/>
                <a:gd name="T30" fmla="*/ 1398 w 1767"/>
                <a:gd name="T31" fmla="*/ 1022 h 2023"/>
                <a:gd name="T32" fmla="*/ 1405 w 1767"/>
                <a:gd name="T33" fmla="*/ 1030 h 2023"/>
                <a:gd name="T34" fmla="*/ 1428 w 1767"/>
                <a:gd name="T35" fmla="*/ 1075 h 2023"/>
                <a:gd name="T36" fmla="*/ 1661 w 1767"/>
                <a:gd name="T37" fmla="*/ 1113 h 2023"/>
                <a:gd name="T38" fmla="*/ 1767 w 1767"/>
                <a:gd name="T39" fmla="*/ 1113 h 2023"/>
                <a:gd name="T40" fmla="*/ 1120 w 1767"/>
                <a:gd name="T41" fmla="*/ 1571 h 2023"/>
                <a:gd name="T42" fmla="*/ 947 w 1767"/>
                <a:gd name="T43" fmla="*/ 1646 h 2023"/>
                <a:gd name="T44" fmla="*/ 796 w 1767"/>
                <a:gd name="T45" fmla="*/ 1759 h 2023"/>
                <a:gd name="T46" fmla="*/ 556 w 1767"/>
                <a:gd name="T47" fmla="*/ 1812 h 2023"/>
                <a:gd name="T48" fmla="*/ 383 w 1767"/>
                <a:gd name="T49" fmla="*/ 1827 h 2023"/>
                <a:gd name="T50" fmla="*/ 218 w 1767"/>
                <a:gd name="T51" fmla="*/ 1872 h 2023"/>
                <a:gd name="T52" fmla="*/ 136 w 1767"/>
                <a:gd name="T53" fmla="*/ 1918 h 2023"/>
                <a:gd name="T54" fmla="*/ 112 w 1767"/>
                <a:gd name="T55" fmla="*/ 1955 h 2023"/>
                <a:gd name="T56" fmla="*/ 112 w 1767"/>
                <a:gd name="T57" fmla="*/ 1977 h 2023"/>
                <a:gd name="T58" fmla="*/ 0 w 1767"/>
                <a:gd name="T59" fmla="*/ 2023 h 2023"/>
                <a:gd name="T60" fmla="*/ 23 w 1767"/>
                <a:gd name="T61" fmla="*/ 1977 h 2023"/>
                <a:gd name="T62" fmla="*/ 52 w 1767"/>
                <a:gd name="T63" fmla="*/ 1962 h 2023"/>
                <a:gd name="T64" fmla="*/ 112 w 1767"/>
                <a:gd name="T65" fmla="*/ 1895 h 2023"/>
                <a:gd name="T66" fmla="*/ 225 w 1767"/>
                <a:gd name="T67" fmla="*/ 1812 h 2023"/>
                <a:gd name="T68" fmla="*/ 526 w 1767"/>
                <a:gd name="T69" fmla="*/ 1790 h 2023"/>
                <a:gd name="T70" fmla="*/ 796 w 1767"/>
                <a:gd name="T71" fmla="*/ 1699 h 2023"/>
                <a:gd name="T72" fmla="*/ 857 w 1767"/>
                <a:gd name="T73" fmla="*/ 1669 h 2023"/>
                <a:gd name="T74" fmla="*/ 887 w 1767"/>
                <a:gd name="T75" fmla="*/ 1631 h 2023"/>
                <a:gd name="T76" fmla="*/ 864 w 1767"/>
                <a:gd name="T77" fmla="*/ 572 h 2023"/>
                <a:gd name="T78" fmla="*/ 887 w 1767"/>
                <a:gd name="T79" fmla="*/ 413 h 2023"/>
                <a:gd name="T80" fmla="*/ 842 w 1767"/>
                <a:gd name="T81" fmla="*/ 278 h 2023"/>
                <a:gd name="T82" fmla="*/ 729 w 1767"/>
                <a:gd name="T83" fmla="*/ 196 h 2023"/>
                <a:gd name="T84" fmla="*/ 631 w 1767"/>
                <a:gd name="T85" fmla="*/ 181 h 2023"/>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767"/>
                <a:gd name="T130" fmla="*/ 0 h 2023"/>
                <a:gd name="T131" fmla="*/ 1767 w 1767"/>
                <a:gd name="T132" fmla="*/ 2023 h 2023"/>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767" h="2023">
                  <a:moveTo>
                    <a:pt x="631" y="181"/>
                  </a:moveTo>
                  <a:lnTo>
                    <a:pt x="655" y="139"/>
                  </a:lnTo>
                  <a:lnTo>
                    <a:pt x="668" y="96"/>
                  </a:lnTo>
                  <a:lnTo>
                    <a:pt x="675" y="50"/>
                  </a:lnTo>
                  <a:lnTo>
                    <a:pt x="677" y="0"/>
                  </a:lnTo>
                  <a:lnTo>
                    <a:pt x="902" y="0"/>
                  </a:lnTo>
                  <a:lnTo>
                    <a:pt x="1075" y="45"/>
                  </a:lnTo>
                  <a:lnTo>
                    <a:pt x="1127" y="45"/>
                  </a:lnTo>
                  <a:lnTo>
                    <a:pt x="1300" y="106"/>
                  </a:lnTo>
                  <a:lnTo>
                    <a:pt x="1337" y="150"/>
                  </a:lnTo>
                  <a:lnTo>
                    <a:pt x="1337" y="173"/>
                  </a:lnTo>
                  <a:lnTo>
                    <a:pt x="1323" y="188"/>
                  </a:lnTo>
                  <a:lnTo>
                    <a:pt x="1383" y="241"/>
                  </a:lnTo>
                  <a:lnTo>
                    <a:pt x="1405" y="835"/>
                  </a:lnTo>
                  <a:lnTo>
                    <a:pt x="1368" y="887"/>
                  </a:lnTo>
                  <a:lnTo>
                    <a:pt x="1398" y="1022"/>
                  </a:lnTo>
                  <a:lnTo>
                    <a:pt x="1405" y="1030"/>
                  </a:lnTo>
                  <a:lnTo>
                    <a:pt x="1428" y="1075"/>
                  </a:lnTo>
                  <a:lnTo>
                    <a:pt x="1661" y="1113"/>
                  </a:lnTo>
                  <a:lnTo>
                    <a:pt x="1767" y="1113"/>
                  </a:lnTo>
                  <a:lnTo>
                    <a:pt x="1120" y="1571"/>
                  </a:lnTo>
                  <a:lnTo>
                    <a:pt x="947" y="1646"/>
                  </a:lnTo>
                  <a:lnTo>
                    <a:pt x="796" y="1759"/>
                  </a:lnTo>
                  <a:lnTo>
                    <a:pt x="556" y="1812"/>
                  </a:lnTo>
                  <a:lnTo>
                    <a:pt x="383" y="1827"/>
                  </a:lnTo>
                  <a:lnTo>
                    <a:pt x="218" y="1872"/>
                  </a:lnTo>
                  <a:lnTo>
                    <a:pt x="136" y="1918"/>
                  </a:lnTo>
                  <a:lnTo>
                    <a:pt x="112" y="1955"/>
                  </a:lnTo>
                  <a:lnTo>
                    <a:pt x="112" y="1977"/>
                  </a:lnTo>
                  <a:lnTo>
                    <a:pt x="0" y="2023"/>
                  </a:lnTo>
                  <a:lnTo>
                    <a:pt x="23" y="1977"/>
                  </a:lnTo>
                  <a:lnTo>
                    <a:pt x="52" y="1962"/>
                  </a:lnTo>
                  <a:lnTo>
                    <a:pt x="112" y="1895"/>
                  </a:lnTo>
                  <a:lnTo>
                    <a:pt x="225" y="1812"/>
                  </a:lnTo>
                  <a:lnTo>
                    <a:pt x="526" y="1790"/>
                  </a:lnTo>
                  <a:lnTo>
                    <a:pt x="796" y="1699"/>
                  </a:lnTo>
                  <a:lnTo>
                    <a:pt x="857" y="1669"/>
                  </a:lnTo>
                  <a:lnTo>
                    <a:pt x="887" y="1631"/>
                  </a:lnTo>
                  <a:lnTo>
                    <a:pt x="864" y="572"/>
                  </a:lnTo>
                  <a:lnTo>
                    <a:pt x="887" y="413"/>
                  </a:lnTo>
                  <a:lnTo>
                    <a:pt x="842" y="278"/>
                  </a:lnTo>
                  <a:lnTo>
                    <a:pt x="729" y="196"/>
                  </a:lnTo>
                  <a:lnTo>
                    <a:pt x="631" y="181"/>
                  </a:lnTo>
                  <a:close/>
                </a:path>
              </a:pathLst>
            </a:custGeom>
            <a:solidFill>
              <a:srgbClr val="D96A7D"/>
            </a:solidFill>
            <a:ln w="9525">
              <a:noFill/>
              <a:round/>
              <a:headEnd/>
              <a:tailEnd/>
            </a:ln>
          </p:spPr>
          <p:txBody>
            <a:bodyPr>
              <a:prstTxWarp prst="textNoShape">
                <a:avLst/>
              </a:prstTxWarp>
            </a:bodyPr>
            <a:lstStyle/>
            <a:p>
              <a:endParaRPr lang="en-US"/>
            </a:p>
          </p:txBody>
        </p:sp>
        <p:sp>
          <p:nvSpPr>
            <p:cNvPr id="47163" name="Freeform 341"/>
            <p:cNvSpPr>
              <a:spLocks noChangeAspect="1"/>
            </p:cNvSpPr>
            <p:nvPr/>
          </p:nvSpPr>
          <p:spPr bwMode="auto">
            <a:xfrm>
              <a:off x="919" y="3141"/>
              <a:ext cx="58" cy="36"/>
            </a:xfrm>
            <a:custGeom>
              <a:avLst/>
              <a:gdLst>
                <a:gd name="T0" fmla="*/ 293 w 745"/>
                <a:gd name="T1" fmla="*/ 0 h 466"/>
                <a:gd name="T2" fmla="*/ 327 w 745"/>
                <a:gd name="T3" fmla="*/ 40 h 466"/>
                <a:gd name="T4" fmla="*/ 352 w 745"/>
                <a:gd name="T5" fmla="*/ 62 h 466"/>
                <a:gd name="T6" fmla="*/ 361 w 745"/>
                <a:gd name="T7" fmla="*/ 67 h 466"/>
                <a:gd name="T8" fmla="*/ 402 w 745"/>
                <a:gd name="T9" fmla="*/ 87 h 466"/>
                <a:gd name="T10" fmla="*/ 637 w 745"/>
                <a:gd name="T11" fmla="*/ 231 h 466"/>
                <a:gd name="T12" fmla="*/ 745 w 745"/>
                <a:gd name="T13" fmla="*/ 301 h 466"/>
                <a:gd name="T14" fmla="*/ 617 w 745"/>
                <a:gd name="T15" fmla="*/ 285 h 466"/>
                <a:gd name="T16" fmla="*/ 301 w 745"/>
                <a:gd name="T17" fmla="*/ 345 h 466"/>
                <a:gd name="T18" fmla="*/ 136 w 745"/>
                <a:gd name="T19" fmla="*/ 413 h 466"/>
                <a:gd name="T20" fmla="*/ 114 w 745"/>
                <a:gd name="T21" fmla="*/ 444 h 466"/>
                <a:gd name="T22" fmla="*/ 90 w 745"/>
                <a:gd name="T23" fmla="*/ 466 h 466"/>
                <a:gd name="T24" fmla="*/ 83 w 745"/>
                <a:gd name="T25" fmla="*/ 436 h 466"/>
                <a:gd name="T26" fmla="*/ 83 w 745"/>
                <a:gd name="T27" fmla="*/ 398 h 466"/>
                <a:gd name="T28" fmla="*/ 23 w 745"/>
                <a:gd name="T29" fmla="*/ 345 h 466"/>
                <a:gd name="T30" fmla="*/ 0 w 745"/>
                <a:gd name="T31" fmla="*/ 263 h 466"/>
                <a:gd name="T32" fmla="*/ 15 w 745"/>
                <a:gd name="T33" fmla="*/ 113 h 466"/>
                <a:gd name="T34" fmla="*/ 264 w 745"/>
                <a:gd name="T35" fmla="*/ 22 h 466"/>
                <a:gd name="T36" fmla="*/ 293 w 745"/>
                <a:gd name="T37" fmla="*/ 0 h 46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45"/>
                <a:gd name="T58" fmla="*/ 0 h 466"/>
                <a:gd name="T59" fmla="*/ 745 w 745"/>
                <a:gd name="T60" fmla="*/ 466 h 46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45" h="466">
                  <a:moveTo>
                    <a:pt x="293" y="0"/>
                  </a:moveTo>
                  <a:lnTo>
                    <a:pt x="327" y="40"/>
                  </a:lnTo>
                  <a:lnTo>
                    <a:pt x="352" y="62"/>
                  </a:lnTo>
                  <a:lnTo>
                    <a:pt x="361" y="67"/>
                  </a:lnTo>
                  <a:lnTo>
                    <a:pt x="402" y="87"/>
                  </a:lnTo>
                  <a:lnTo>
                    <a:pt x="637" y="231"/>
                  </a:lnTo>
                  <a:lnTo>
                    <a:pt x="745" y="301"/>
                  </a:lnTo>
                  <a:lnTo>
                    <a:pt x="617" y="285"/>
                  </a:lnTo>
                  <a:lnTo>
                    <a:pt x="301" y="345"/>
                  </a:lnTo>
                  <a:lnTo>
                    <a:pt x="136" y="413"/>
                  </a:lnTo>
                  <a:lnTo>
                    <a:pt x="114" y="444"/>
                  </a:lnTo>
                  <a:lnTo>
                    <a:pt x="90" y="466"/>
                  </a:lnTo>
                  <a:lnTo>
                    <a:pt x="83" y="436"/>
                  </a:lnTo>
                  <a:lnTo>
                    <a:pt x="83" y="398"/>
                  </a:lnTo>
                  <a:lnTo>
                    <a:pt x="23" y="345"/>
                  </a:lnTo>
                  <a:lnTo>
                    <a:pt x="0" y="263"/>
                  </a:lnTo>
                  <a:lnTo>
                    <a:pt x="15" y="113"/>
                  </a:lnTo>
                  <a:lnTo>
                    <a:pt x="264" y="22"/>
                  </a:lnTo>
                  <a:lnTo>
                    <a:pt x="293" y="0"/>
                  </a:lnTo>
                  <a:close/>
                </a:path>
              </a:pathLst>
            </a:custGeom>
            <a:solidFill>
              <a:srgbClr val="D96A7D"/>
            </a:solidFill>
            <a:ln w="9525">
              <a:noFill/>
              <a:round/>
              <a:headEnd/>
              <a:tailEnd/>
            </a:ln>
          </p:spPr>
          <p:txBody>
            <a:bodyPr>
              <a:prstTxWarp prst="textNoShape">
                <a:avLst/>
              </a:prstTxWarp>
            </a:bodyPr>
            <a:lstStyle/>
            <a:p>
              <a:endParaRPr lang="en-US"/>
            </a:p>
          </p:txBody>
        </p:sp>
        <p:sp>
          <p:nvSpPr>
            <p:cNvPr id="47164" name="Freeform 342"/>
            <p:cNvSpPr>
              <a:spLocks noChangeAspect="1"/>
            </p:cNvSpPr>
            <p:nvPr/>
          </p:nvSpPr>
          <p:spPr bwMode="auto">
            <a:xfrm>
              <a:off x="933" y="3123"/>
              <a:ext cx="3" cy="6"/>
            </a:xfrm>
            <a:custGeom>
              <a:avLst/>
              <a:gdLst>
                <a:gd name="T0" fmla="*/ 23 w 45"/>
                <a:gd name="T1" fmla="*/ 0 h 75"/>
                <a:gd name="T2" fmla="*/ 34 w 45"/>
                <a:gd name="T3" fmla="*/ 40 h 75"/>
                <a:gd name="T4" fmla="*/ 45 w 45"/>
                <a:gd name="T5" fmla="*/ 75 h 75"/>
                <a:gd name="T6" fmla="*/ 0 w 45"/>
                <a:gd name="T7" fmla="*/ 44 h 75"/>
                <a:gd name="T8" fmla="*/ 8 w 45"/>
                <a:gd name="T9" fmla="*/ 7 h 75"/>
                <a:gd name="T10" fmla="*/ 23 w 45"/>
                <a:gd name="T11" fmla="*/ 0 h 75"/>
                <a:gd name="T12" fmla="*/ 0 60000 65536"/>
                <a:gd name="T13" fmla="*/ 0 60000 65536"/>
                <a:gd name="T14" fmla="*/ 0 60000 65536"/>
                <a:gd name="T15" fmla="*/ 0 60000 65536"/>
                <a:gd name="T16" fmla="*/ 0 60000 65536"/>
                <a:gd name="T17" fmla="*/ 0 60000 65536"/>
                <a:gd name="T18" fmla="*/ 0 w 45"/>
                <a:gd name="T19" fmla="*/ 0 h 75"/>
                <a:gd name="T20" fmla="*/ 45 w 45"/>
                <a:gd name="T21" fmla="*/ 75 h 75"/>
              </a:gdLst>
              <a:ahLst/>
              <a:cxnLst>
                <a:cxn ang="T12">
                  <a:pos x="T0" y="T1"/>
                </a:cxn>
                <a:cxn ang="T13">
                  <a:pos x="T2" y="T3"/>
                </a:cxn>
                <a:cxn ang="T14">
                  <a:pos x="T4" y="T5"/>
                </a:cxn>
                <a:cxn ang="T15">
                  <a:pos x="T6" y="T7"/>
                </a:cxn>
                <a:cxn ang="T16">
                  <a:pos x="T8" y="T9"/>
                </a:cxn>
                <a:cxn ang="T17">
                  <a:pos x="T10" y="T11"/>
                </a:cxn>
              </a:cxnLst>
              <a:rect l="T18" t="T19" r="T20" b="T21"/>
              <a:pathLst>
                <a:path w="45" h="75">
                  <a:moveTo>
                    <a:pt x="23" y="0"/>
                  </a:moveTo>
                  <a:lnTo>
                    <a:pt x="34" y="40"/>
                  </a:lnTo>
                  <a:lnTo>
                    <a:pt x="45" y="75"/>
                  </a:lnTo>
                  <a:lnTo>
                    <a:pt x="0" y="44"/>
                  </a:lnTo>
                  <a:lnTo>
                    <a:pt x="8" y="7"/>
                  </a:lnTo>
                  <a:lnTo>
                    <a:pt x="23" y="0"/>
                  </a:lnTo>
                  <a:close/>
                </a:path>
              </a:pathLst>
            </a:custGeom>
            <a:solidFill>
              <a:srgbClr val="D96A7D"/>
            </a:solidFill>
            <a:ln w="9525">
              <a:noFill/>
              <a:round/>
              <a:headEnd/>
              <a:tailEnd/>
            </a:ln>
          </p:spPr>
          <p:txBody>
            <a:bodyPr>
              <a:prstTxWarp prst="textNoShape">
                <a:avLst/>
              </a:prstTxWarp>
            </a:bodyPr>
            <a:lstStyle/>
            <a:p>
              <a:endParaRPr lang="en-US"/>
            </a:p>
          </p:txBody>
        </p:sp>
        <p:sp>
          <p:nvSpPr>
            <p:cNvPr id="47165" name="Freeform 343"/>
            <p:cNvSpPr>
              <a:spLocks noChangeAspect="1"/>
            </p:cNvSpPr>
            <p:nvPr/>
          </p:nvSpPr>
          <p:spPr bwMode="auto">
            <a:xfrm>
              <a:off x="763" y="3049"/>
              <a:ext cx="165" cy="273"/>
            </a:xfrm>
            <a:custGeom>
              <a:avLst/>
              <a:gdLst>
                <a:gd name="T0" fmla="*/ 269 w 2150"/>
                <a:gd name="T1" fmla="*/ 3304 h 3557"/>
                <a:gd name="T2" fmla="*/ 792 w 2150"/>
                <a:gd name="T3" fmla="*/ 3120 h 3557"/>
                <a:gd name="T4" fmla="*/ 1157 w 2150"/>
                <a:gd name="T5" fmla="*/ 2917 h 3557"/>
                <a:gd name="T6" fmla="*/ 1279 w 2150"/>
                <a:gd name="T7" fmla="*/ 2806 h 3557"/>
                <a:gd name="T8" fmla="*/ 1315 w 2150"/>
                <a:gd name="T9" fmla="*/ 2745 h 3557"/>
                <a:gd name="T10" fmla="*/ 1165 w 2150"/>
                <a:gd name="T11" fmla="*/ 2703 h 3557"/>
                <a:gd name="T12" fmla="*/ 945 w 2150"/>
                <a:gd name="T13" fmla="*/ 2709 h 3557"/>
                <a:gd name="T14" fmla="*/ 575 w 2150"/>
                <a:gd name="T15" fmla="*/ 2744 h 3557"/>
                <a:gd name="T16" fmla="*/ 442 w 2150"/>
                <a:gd name="T17" fmla="*/ 2723 h 3557"/>
                <a:gd name="T18" fmla="*/ 482 w 2150"/>
                <a:gd name="T19" fmla="*/ 2504 h 3557"/>
                <a:gd name="T20" fmla="*/ 525 w 2150"/>
                <a:gd name="T21" fmla="*/ 2410 h 3557"/>
                <a:gd name="T22" fmla="*/ 607 w 2150"/>
                <a:gd name="T23" fmla="*/ 2314 h 3557"/>
                <a:gd name="T24" fmla="*/ 1198 w 2150"/>
                <a:gd name="T25" fmla="*/ 1849 h 3557"/>
                <a:gd name="T26" fmla="*/ 1506 w 2150"/>
                <a:gd name="T27" fmla="*/ 1610 h 3557"/>
                <a:gd name="T28" fmla="*/ 1670 w 2150"/>
                <a:gd name="T29" fmla="*/ 1333 h 3557"/>
                <a:gd name="T30" fmla="*/ 1815 w 2150"/>
                <a:gd name="T31" fmla="*/ 737 h 3557"/>
                <a:gd name="T32" fmla="*/ 1856 w 2150"/>
                <a:gd name="T33" fmla="*/ 0 h 3557"/>
                <a:gd name="T34" fmla="*/ 1905 w 2150"/>
                <a:gd name="T35" fmla="*/ 7 h 3557"/>
                <a:gd name="T36" fmla="*/ 1963 w 2150"/>
                <a:gd name="T37" fmla="*/ 33 h 3557"/>
                <a:gd name="T38" fmla="*/ 2009 w 2150"/>
                <a:gd name="T39" fmla="*/ 78 h 3557"/>
                <a:gd name="T40" fmla="*/ 2079 w 2150"/>
                <a:gd name="T41" fmla="*/ 211 h 3557"/>
                <a:gd name="T42" fmla="*/ 2150 w 2150"/>
                <a:gd name="T43" fmla="*/ 512 h 3557"/>
                <a:gd name="T44" fmla="*/ 1931 w 2150"/>
                <a:gd name="T45" fmla="*/ 1204 h 3557"/>
                <a:gd name="T46" fmla="*/ 1834 w 2150"/>
                <a:gd name="T47" fmla="*/ 1377 h 3557"/>
                <a:gd name="T48" fmla="*/ 1706 w 2150"/>
                <a:gd name="T49" fmla="*/ 1496 h 3557"/>
                <a:gd name="T50" fmla="*/ 1638 w 2150"/>
                <a:gd name="T51" fmla="*/ 1670 h 3557"/>
                <a:gd name="T52" fmla="*/ 1495 w 2150"/>
                <a:gd name="T53" fmla="*/ 1911 h 3557"/>
                <a:gd name="T54" fmla="*/ 1465 w 2150"/>
                <a:gd name="T55" fmla="*/ 2121 h 3557"/>
                <a:gd name="T56" fmla="*/ 1007 w 2150"/>
                <a:gd name="T57" fmla="*/ 2511 h 3557"/>
                <a:gd name="T58" fmla="*/ 961 w 2150"/>
                <a:gd name="T59" fmla="*/ 2550 h 3557"/>
                <a:gd name="T60" fmla="*/ 1353 w 2150"/>
                <a:gd name="T61" fmla="*/ 2527 h 3557"/>
                <a:gd name="T62" fmla="*/ 1428 w 2150"/>
                <a:gd name="T63" fmla="*/ 2414 h 3557"/>
                <a:gd name="T64" fmla="*/ 1510 w 2150"/>
                <a:gd name="T65" fmla="*/ 2625 h 3557"/>
                <a:gd name="T66" fmla="*/ 1488 w 2150"/>
                <a:gd name="T67" fmla="*/ 2639 h 3557"/>
                <a:gd name="T68" fmla="*/ 1465 w 2150"/>
                <a:gd name="T69" fmla="*/ 2767 h 3557"/>
                <a:gd name="T70" fmla="*/ 1556 w 2150"/>
                <a:gd name="T71" fmla="*/ 3347 h 3557"/>
                <a:gd name="T72" fmla="*/ 1119 w 2150"/>
                <a:gd name="T73" fmla="*/ 3497 h 3557"/>
                <a:gd name="T74" fmla="*/ 1075 w 2150"/>
                <a:gd name="T75" fmla="*/ 3489 h 3557"/>
                <a:gd name="T76" fmla="*/ 52 w 2150"/>
                <a:gd name="T77" fmla="*/ 3557 h 3557"/>
                <a:gd name="T78" fmla="*/ 0 w 2150"/>
                <a:gd name="T79" fmla="*/ 3362 h 355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150"/>
                <a:gd name="T121" fmla="*/ 0 h 3557"/>
                <a:gd name="T122" fmla="*/ 2150 w 2150"/>
                <a:gd name="T123" fmla="*/ 3557 h 355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150" h="3557">
                  <a:moveTo>
                    <a:pt x="0" y="3362"/>
                  </a:moveTo>
                  <a:lnTo>
                    <a:pt x="269" y="3304"/>
                  </a:lnTo>
                  <a:lnTo>
                    <a:pt x="539" y="3221"/>
                  </a:lnTo>
                  <a:lnTo>
                    <a:pt x="792" y="3120"/>
                  </a:lnTo>
                  <a:lnTo>
                    <a:pt x="1014" y="3008"/>
                  </a:lnTo>
                  <a:lnTo>
                    <a:pt x="1157" y="2917"/>
                  </a:lnTo>
                  <a:lnTo>
                    <a:pt x="1238" y="2850"/>
                  </a:lnTo>
                  <a:lnTo>
                    <a:pt x="1279" y="2806"/>
                  </a:lnTo>
                  <a:lnTo>
                    <a:pt x="1306" y="2765"/>
                  </a:lnTo>
                  <a:lnTo>
                    <a:pt x="1315" y="2745"/>
                  </a:lnTo>
                  <a:lnTo>
                    <a:pt x="1243" y="2717"/>
                  </a:lnTo>
                  <a:lnTo>
                    <a:pt x="1165" y="2703"/>
                  </a:lnTo>
                  <a:lnTo>
                    <a:pt x="1112" y="2700"/>
                  </a:lnTo>
                  <a:lnTo>
                    <a:pt x="945" y="2709"/>
                  </a:lnTo>
                  <a:lnTo>
                    <a:pt x="658" y="2743"/>
                  </a:lnTo>
                  <a:lnTo>
                    <a:pt x="575" y="2744"/>
                  </a:lnTo>
                  <a:lnTo>
                    <a:pt x="494" y="2735"/>
                  </a:lnTo>
                  <a:lnTo>
                    <a:pt x="442" y="2723"/>
                  </a:lnTo>
                  <a:lnTo>
                    <a:pt x="454" y="2607"/>
                  </a:lnTo>
                  <a:lnTo>
                    <a:pt x="482" y="2504"/>
                  </a:lnTo>
                  <a:lnTo>
                    <a:pt x="501" y="2455"/>
                  </a:lnTo>
                  <a:lnTo>
                    <a:pt x="525" y="2410"/>
                  </a:lnTo>
                  <a:lnTo>
                    <a:pt x="546" y="2380"/>
                  </a:lnTo>
                  <a:lnTo>
                    <a:pt x="607" y="2314"/>
                  </a:lnTo>
                  <a:lnTo>
                    <a:pt x="797" y="2145"/>
                  </a:lnTo>
                  <a:lnTo>
                    <a:pt x="1198" y="1849"/>
                  </a:lnTo>
                  <a:lnTo>
                    <a:pt x="1436" y="1678"/>
                  </a:lnTo>
                  <a:lnTo>
                    <a:pt x="1506" y="1610"/>
                  </a:lnTo>
                  <a:lnTo>
                    <a:pt x="1596" y="1483"/>
                  </a:lnTo>
                  <a:lnTo>
                    <a:pt x="1670" y="1333"/>
                  </a:lnTo>
                  <a:lnTo>
                    <a:pt x="1758" y="1047"/>
                  </a:lnTo>
                  <a:lnTo>
                    <a:pt x="1815" y="737"/>
                  </a:lnTo>
                  <a:lnTo>
                    <a:pt x="1843" y="430"/>
                  </a:lnTo>
                  <a:lnTo>
                    <a:pt x="1856" y="0"/>
                  </a:lnTo>
                  <a:lnTo>
                    <a:pt x="1890" y="3"/>
                  </a:lnTo>
                  <a:lnTo>
                    <a:pt x="1905" y="7"/>
                  </a:lnTo>
                  <a:lnTo>
                    <a:pt x="1935" y="17"/>
                  </a:lnTo>
                  <a:lnTo>
                    <a:pt x="1963" y="33"/>
                  </a:lnTo>
                  <a:lnTo>
                    <a:pt x="1987" y="53"/>
                  </a:lnTo>
                  <a:lnTo>
                    <a:pt x="2009" y="78"/>
                  </a:lnTo>
                  <a:lnTo>
                    <a:pt x="2039" y="121"/>
                  </a:lnTo>
                  <a:lnTo>
                    <a:pt x="2079" y="211"/>
                  </a:lnTo>
                  <a:lnTo>
                    <a:pt x="2110" y="318"/>
                  </a:lnTo>
                  <a:lnTo>
                    <a:pt x="2150" y="512"/>
                  </a:lnTo>
                  <a:lnTo>
                    <a:pt x="2150" y="527"/>
                  </a:lnTo>
                  <a:lnTo>
                    <a:pt x="1931" y="1204"/>
                  </a:lnTo>
                  <a:lnTo>
                    <a:pt x="1923" y="1204"/>
                  </a:lnTo>
                  <a:lnTo>
                    <a:pt x="1834" y="1377"/>
                  </a:lnTo>
                  <a:lnTo>
                    <a:pt x="1735" y="1496"/>
                  </a:lnTo>
                  <a:lnTo>
                    <a:pt x="1706" y="1496"/>
                  </a:lnTo>
                  <a:lnTo>
                    <a:pt x="1683" y="1595"/>
                  </a:lnTo>
                  <a:lnTo>
                    <a:pt x="1638" y="1670"/>
                  </a:lnTo>
                  <a:lnTo>
                    <a:pt x="1495" y="1776"/>
                  </a:lnTo>
                  <a:lnTo>
                    <a:pt x="1495" y="1911"/>
                  </a:lnTo>
                  <a:lnTo>
                    <a:pt x="1517" y="2016"/>
                  </a:lnTo>
                  <a:lnTo>
                    <a:pt x="1465" y="2121"/>
                  </a:lnTo>
                  <a:lnTo>
                    <a:pt x="1397" y="2196"/>
                  </a:lnTo>
                  <a:lnTo>
                    <a:pt x="1007" y="2511"/>
                  </a:lnTo>
                  <a:lnTo>
                    <a:pt x="984" y="2511"/>
                  </a:lnTo>
                  <a:lnTo>
                    <a:pt x="961" y="2550"/>
                  </a:lnTo>
                  <a:lnTo>
                    <a:pt x="1007" y="2579"/>
                  </a:lnTo>
                  <a:lnTo>
                    <a:pt x="1353" y="2527"/>
                  </a:lnTo>
                  <a:lnTo>
                    <a:pt x="1405" y="2497"/>
                  </a:lnTo>
                  <a:lnTo>
                    <a:pt x="1428" y="2414"/>
                  </a:lnTo>
                  <a:lnTo>
                    <a:pt x="1495" y="2557"/>
                  </a:lnTo>
                  <a:lnTo>
                    <a:pt x="1510" y="2625"/>
                  </a:lnTo>
                  <a:lnTo>
                    <a:pt x="1495" y="2625"/>
                  </a:lnTo>
                  <a:lnTo>
                    <a:pt x="1488" y="2639"/>
                  </a:lnTo>
                  <a:lnTo>
                    <a:pt x="1510" y="2670"/>
                  </a:lnTo>
                  <a:lnTo>
                    <a:pt x="1465" y="2767"/>
                  </a:lnTo>
                  <a:lnTo>
                    <a:pt x="1473" y="3061"/>
                  </a:lnTo>
                  <a:lnTo>
                    <a:pt x="1556" y="3347"/>
                  </a:lnTo>
                  <a:lnTo>
                    <a:pt x="1548" y="3497"/>
                  </a:lnTo>
                  <a:lnTo>
                    <a:pt x="1119" y="3497"/>
                  </a:lnTo>
                  <a:lnTo>
                    <a:pt x="1112" y="3489"/>
                  </a:lnTo>
                  <a:lnTo>
                    <a:pt x="1075" y="3489"/>
                  </a:lnTo>
                  <a:lnTo>
                    <a:pt x="1037" y="3519"/>
                  </a:lnTo>
                  <a:lnTo>
                    <a:pt x="52" y="3557"/>
                  </a:lnTo>
                  <a:lnTo>
                    <a:pt x="0" y="3542"/>
                  </a:lnTo>
                  <a:lnTo>
                    <a:pt x="0" y="3362"/>
                  </a:lnTo>
                  <a:close/>
                </a:path>
              </a:pathLst>
            </a:custGeom>
            <a:solidFill>
              <a:srgbClr val="D96A7D"/>
            </a:solidFill>
            <a:ln w="9525">
              <a:noFill/>
              <a:round/>
              <a:headEnd/>
              <a:tailEnd/>
            </a:ln>
          </p:spPr>
          <p:txBody>
            <a:bodyPr>
              <a:prstTxWarp prst="textNoShape">
                <a:avLst/>
              </a:prstTxWarp>
            </a:bodyPr>
            <a:lstStyle/>
            <a:p>
              <a:endParaRPr lang="en-US"/>
            </a:p>
          </p:txBody>
        </p:sp>
        <p:sp>
          <p:nvSpPr>
            <p:cNvPr id="47166" name="Freeform 344"/>
            <p:cNvSpPr>
              <a:spLocks noChangeAspect="1"/>
            </p:cNvSpPr>
            <p:nvPr/>
          </p:nvSpPr>
          <p:spPr bwMode="auto">
            <a:xfrm>
              <a:off x="553" y="3280"/>
              <a:ext cx="95" cy="51"/>
            </a:xfrm>
            <a:custGeom>
              <a:avLst/>
              <a:gdLst>
                <a:gd name="T0" fmla="*/ 347 w 1241"/>
                <a:gd name="T1" fmla="*/ 0 h 655"/>
                <a:gd name="T2" fmla="*/ 414 w 1241"/>
                <a:gd name="T3" fmla="*/ 56 h 655"/>
                <a:gd name="T4" fmla="*/ 466 w 1241"/>
                <a:gd name="T5" fmla="*/ 90 h 655"/>
                <a:gd name="T6" fmla="*/ 528 w 1241"/>
                <a:gd name="T7" fmla="*/ 116 h 655"/>
                <a:gd name="T8" fmla="*/ 593 w 1241"/>
                <a:gd name="T9" fmla="*/ 132 h 655"/>
                <a:gd name="T10" fmla="*/ 685 w 1241"/>
                <a:gd name="T11" fmla="*/ 140 h 655"/>
                <a:gd name="T12" fmla="*/ 733 w 1241"/>
                <a:gd name="T13" fmla="*/ 140 h 655"/>
                <a:gd name="T14" fmla="*/ 882 w 1241"/>
                <a:gd name="T15" fmla="*/ 124 h 655"/>
                <a:gd name="T16" fmla="*/ 1241 w 1241"/>
                <a:gd name="T17" fmla="*/ 37 h 655"/>
                <a:gd name="T18" fmla="*/ 1203 w 1241"/>
                <a:gd name="T19" fmla="*/ 624 h 655"/>
                <a:gd name="T20" fmla="*/ 159 w 1241"/>
                <a:gd name="T21" fmla="*/ 655 h 655"/>
                <a:gd name="T22" fmla="*/ 113 w 1241"/>
                <a:gd name="T23" fmla="*/ 595 h 655"/>
                <a:gd name="T24" fmla="*/ 0 w 1241"/>
                <a:gd name="T25" fmla="*/ 136 h 655"/>
                <a:gd name="T26" fmla="*/ 159 w 1241"/>
                <a:gd name="T27" fmla="*/ 68 h 655"/>
                <a:gd name="T28" fmla="*/ 263 w 1241"/>
                <a:gd name="T29" fmla="*/ 45 h 655"/>
                <a:gd name="T30" fmla="*/ 347 w 1241"/>
                <a:gd name="T31" fmla="*/ 0 h 655"/>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241"/>
                <a:gd name="T49" fmla="*/ 0 h 655"/>
                <a:gd name="T50" fmla="*/ 1241 w 1241"/>
                <a:gd name="T51" fmla="*/ 655 h 655"/>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241" h="655">
                  <a:moveTo>
                    <a:pt x="347" y="0"/>
                  </a:moveTo>
                  <a:lnTo>
                    <a:pt x="414" y="56"/>
                  </a:lnTo>
                  <a:lnTo>
                    <a:pt x="466" y="90"/>
                  </a:lnTo>
                  <a:lnTo>
                    <a:pt x="528" y="116"/>
                  </a:lnTo>
                  <a:lnTo>
                    <a:pt x="593" y="132"/>
                  </a:lnTo>
                  <a:lnTo>
                    <a:pt x="685" y="140"/>
                  </a:lnTo>
                  <a:lnTo>
                    <a:pt x="733" y="140"/>
                  </a:lnTo>
                  <a:lnTo>
                    <a:pt x="882" y="124"/>
                  </a:lnTo>
                  <a:lnTo>
                    <a:pt x="1241" y="37"/>
                  </a:lnTo>
                  <a:lnTo>
                    <a:pt x="1203" y="624"/>
                  </a:lnTo>
                  <a:lnTo>
                    <a:pt x="159" y="655"/>
                  </a:lnTo>
                  <a:lnTo>
                    <a:pt x="113" y="595"/>
                  </a:lnTo>
                  <a:lnTo>
                    <a:pt x="0" y="136"/>
                  </a:lnTo>
                  <a:lnTo>
                    <a:pt x="159" y="68"/>
                  </a:lnTo>
                  <a:lnTo>
                    <a:pt x="263" y="45"/>
                  </a:lnTo>
                  <a:lnTo>
                    <a:pt x="347" y="0"/>
                  </a:lnTo>
                  <a:close/>
                </a:path>
              </a:pathLst>
            </a:custGeom>
            <a:solidFill>
              <a:srgbClr val="D96A7D"/>
            </a:solidFill>
            <a:ln w="9525">
              <a:noFill/>
              <a:round/>
              <a:headEnd/>
              <a:tailEnd/>
            </a:ln>
          </p:spPr>
          <p:txBody>
            <a:bodyPr>
              <a:prstTxWarp prst="textNoShape">
                <a:avLst/>
              </a:prstTxWarp>
            </a:bodyPr>
            <a:lstStyle/>
            <a:p>
              <a:endParaRPr lang="en-US"/>
            </a:p>
          </p:txBody>
        </p:sp>
        <p:sp>
          <p:nvSpPr>
            <p:cNvPr id="47167" name="Freeform 345"/>
            <p:cNvSpPr>
              <a:spLocks noChangeAspect="1"/>
            </p:cNvSpPr>
            <p:nvPr/>
          </p:nvSpPr>
          <p:spPr bwMode="auto">
            <a:xfrm>
              <a:off x="555" y="3227"/>
              <a:ext cx="24" cy="29"/>
            </a:xfrm>
            <a:custGeom>
              <a:avLst/>
              <a:gdLst>
                <a:gd name="T0" fmla="*/ 324 w 324"/>
                <a:gd name="T1" fmla="*/ 0 h 383"/>
                <a:gd name="T2" fmla="*/ 253 w 324"/>
                <a:gd name="T3" fmla="*/ 227 h 383"/>
                <a:gd name="T4" fmla="*/ 233 w 324"/>
                <a:gd name="T5" fmla="*/ 368 h 383"/>
                <a:gd name="T6" fmla="*/ 37 w 324"/>
                <a:gd name="T7" fmla="*/ 383 h 383"/>
                <a:gd name="T8" fmla="*/ 0 w 324"/>
                <a:gd name="T9" fmla="*/ 346 h 383"/>
                <a:gd name="T10" fmla="*/ 68 w 324"/>
                <a:gd name="T11" fmla="*/ 52 h 383"/>
                <a:gd name="T12" fmla="*/ 68 w 324"/>
                <a:gd name="T13" fmla="*/ 68 h 383"/>
                <a:gd name="T14" fmla="*/ 128 w 324"/>
                <a:gd name="T15" fmla="*/ 90 h 383"/>
                <a:gd name="T16" fmla="*/ 324 w 324"/>
                <a:gd name="T17" fmla="*/ 0 h 38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24"/>
                <a:gd name="T28" fmla="*/ 0 h 383"/>
                <a:gd name="T29" fmla="*/ 324 w 324"/>
                <a:gd name="T30" fmla="*/ 383 h 38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24" h="383">
                  <a:moveTo>
                    <a:pt x="324" y="0"/>
                  </a:moveTo>
                  <a:lnTo>
                    <a:pt x="253" y="227"/>
                  </a:lnTo>
                  <a:lnTo>
                    <a:pt x="233" y="368"/>
                  </a:lnTo>
                  <a:lnTo>
                    <a:pt x="37" y="383"/>
                  </a:lnTo>
                  <a:lnTo>
                    <a:pt x="0" y="346"/>
                  </a:lnTo>
                  <a:lnTo>
                    <a:pt x="68" y="52"/>
                  </a:lnTo>
                  <a:lnTo>
                    <a:pt x="68" y="68"/>
                  </a:lnTo>
                  <a:lnTo>
                    <a:pt x="128" y="90"/>
                  </a:lnTo>
                  <a:lnTo>
                    <a:pt x="324" y="0"/>
                  </a:lnTo>
                  <a:close/>
                </a:path>
              </a:pathLst>
            </a:custGeom>
            <a:solidFill>
              <a:srgbClr val="D96A7D"/>
            </a:solidFill>
            <a:ln w="9525">
              <a:noFill/>
              <a:round/>
              <a:headEnd/>
              <a:tailEnd/>
            </a:ln>
          </p:spPr>
          <p:txBody>
            <a:bodyPr>
              <a:prstTxWarp prst="textNoShape">
                <a:avLst/>
              </a:prstTxWarp>
            </a:bodyPr>
            <a:lstStyle/>
            <a:p>
              <a:endParaRPr lang="en-US"/>
            </a:p>
          </p:txBody>
        </p:sp>
        <p:sp>
          <p:nvSpPr>
            <p:cNvPr id="47168" name="Freeform 346"/>
            <p:cNvSpPr>
              <a:spLocks noChangeAspect="1"/>
            </p:cNvSpPr>
            <p:nvPr/>
          </p:nvSpPr>
          <p:spPr bwMode="auto">
            <a:xfrm>
              <a:off x="563" y="3163"/>
              <a:ext cx="27" cy="44"/>
            </a:xfrm>
            <a:custGeom>
              <a:avLst/>
              <a:gdLst>
                <a:gd name="T0" fmla="*/ 346 w 354"/>
                <a:gd name="T1" fmla="*/ 0 h 572"/>
                <a:gd name="T2" fmla="*/ 335 w 354"/>
                <a:gd name="T3" fmla="*/ 20 h 572"/>
                <a:gd name="T4" fmla="*/ 329 w 354"/>
                <a:gd name="T5" fmla="*/ 26 h 572"/>
                <a:gd name="T6" fmla="*/ 325 w 354"/>
                <a:gd name="T7" fmla="*/ 34 h 572"/>
                <a:gd name="T8" fmla="*/ 285 w 354"/>
                <a:gd name="T9" fmla="*/ 78 h 572"/>
                <a:gd name="T10" fmla="*/ 248 w 354"/>
                <a:gd name="T11" fmla="*/ 127 h 572"/>
                <a:gd name="T12" fmla="*/ 204 w 354"/>
                <a:gd name="T13" fmla="*/ 205 h 572"/>
                <a:gd name="T14" fmla="*/ 173 w 354"/>
                <a:gd name="T15" fmla="*/ 293 h 572"/>
                <a:gd name="T16" fmla="*/ 167 w 354"/>
                <a:gd name="T17" fmla="*/ 338 h 572"/>
                <a:gd name="T18" fmla="*/ 165 w 354"/>
                <a:gd name="T19" fmla="*/ 362 h 572"/>
                <a:gd name="T20" fmla="*/ 354 w 354"/>
                <a:gd name="T21" fmla="*/ 466 h 572"/>
                <a:gd name="T22" fmla="*/ 354 w 354"/>
                <a:gd name="T23" fmla="*/ 482 h 572"/>
                <a:gd name="T24" fmla="*/ 354 w 354"/>
                <a:gd name="T25" fmla="*/ 497 h 572"/>
                <a:gd name="T26" fmla="*/ 233 w 354"/>
                <a:gd name="T27" fmla="*/ 550 h 572"/>
                <a:gd name="T28" fmla="*/ 120 w 354"/>
                <a:gd name="T29" fmla="*/ 572 h 572"/>
                <a:gd name="T30" fmla="*/ 23 w 354"/>
                <a:gd name="T31" fmla="*/ 565 h 572"/>
                <a:gd name="T32" fmla="*/ 0 w 354"/>
                <a:gd name="T33" fmla="*/ 203 h 572"/>
                <a:gd name="T34" fmla="*/ 60 w 354"/>
                <a:gd name="T35" fmla="*/ 128 h 572"/>
                <a:gd name="T36" fmla="*/ 218 w 354"/>
                <a:gd name="T37" fmla="*/ 0 h 572"/>
                <a:gd name="T38" fmla="*/ 346 w 354"/>
                <a:gd name="T39" fmla="*/ 0 h 572"/>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354"/>
                <a:gd name="T61" fmla="*/ 0 h 572"/>
                <a:gd name="T62" fmla="*/ 354 w 354"/>
                <a:gd name="T63" fmla="*/ 572 h 572"/>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354" h="572">
                  <a:moveTo>
                    <a:pt x="346" y="0"/>
                  </a:moveTo>
                  <a:lnTo>
                    <a:pt x="335" y="20"/>
                  </a:lnTo>
                  <a:lnTo>
                    <a:pt x="329" y="26"/>
                  </a:lnTo>
                  <a:lnTo>
                    <a:pt x="325" y="34"/>
                  </a:lnTo>
                  <a:lnTo>
                    <a:pt x="285" y="78"/>
                  </a:lnTo>
                  <a:lnTo>
                    <a:pt x="248" y="127"/>
                  </a:lnTo>
                  <a:lnTo>
                    <a:pt x="204" y="205"/>
                  </a:lnTo>
                  <a:lnTo>
                    <a:pt x="173" y="293"/>
                  </a:lnTo>
                  <a:lnTo>
                    <a:pt x="167" y="338"/>
                  </a:lnTo>
                  <a:lnTo>
                    <a:pt x="165" y="362"/>
                  </a:lnTo>
                  <a:lnTo>
                    <a:pt x="354" y="466"/>
                  </a:lnTo>
                  <a:lnTo>
                    <a:pt x="354" y="482"/>
                  </a:lnTo>
                  <a:lnTo>
                    <a:pt x="354" y="497"/>
                  </a:lnTo>
                  <a:lnTo>
                    <a:pt x="233" y="550"/>
                  </a:lnTo>
                  <a:lnTo>
                    <a:pt x="120" y="572"/>
                  </a:lnTo>
                  <a:lnTo>
                    <a:pt x="23" y="565"/>
                  </a:lnTo>
                  <a:lnTo>
                    <a:pt x="0" y="203"/>
                  </a:lnTo>
                  <a:lnTo>
                    <a:pt x="60" y="128"/>
                  </a:lnTo>
                  <a:lnTo>
                    <a:pt x="218" y="0"/>
                  </a:lnTo>
                  <a:lnTo>
                    <a:pt x="346" y="0"/>
                  </a:lnTo>
                  <a:close/>
                </a:path>
              </a:pathLst>
            </a:custGeom>
            <a:solidFill>
              <a:srgbClr val="D96A7D"/>
            </a:solidFill>
            <a:ln w="9525">
              <a:noFill/>
              <a:round/>
              <a:headEnd/>
              <a:tailEnd/>
            </a:ln>
          </p:spPr>
          <p:txBody>
            <a:bodyPr>
              <a:prstTxWarp prst="textNoShape">
                <a:avLst/>
              </a:prstTxWarp>
            </a:bodyPr>
            <a:lstStyle/>
            <a:p>
              <a:endParaRPr lang="en-US"/>
            </a:p>
          </p:txBody>
        </p:sp>
        <p:sp>
          <p:nvSpPr>
            <p:cNvPr id="47169" name="Freeform 347"/>
            <p:cNvSpPr>
              <a:spLocks noChangeAspect="1"/>
            </p:cNvSpPr>
            <p:nvPr/>
          </p:nvSpPr>
          <p:spPr bwMode="auto">
            <a:xfrm>
              <a:off x="618" y="2982"/>
              <a:ext cx="11" cy="3"/>
            </a:xfrm>
            <a:custGeom>
              <a:avLst/>
              <a:gdLst>
                <a:gd name="T0" fmla="*/ 0 w 143"/>
                <a:gd name="T1" fmla="*/ 40 h 40"/>
                <a:gd name="T2" fmla="*/ 19 w 143"/>
                <a:gd name="T3" fmla="*/ 21 h 40"/>
                <a:gd name="T4" fmla="*/ 35 w 143"/>
                <a:gd name="T5" fmla="*/ 7 h 40"/>
                <a:gd name="T6" fmla="*/ 39 w 143"/>
                <a:gd name="T7" fmla="*/ 3 h 40"/>
                <a:gd name="T8" fmla="*/ 51 w 143"/>
                <a:gd name="T9" fmla="*/ 0 h 40"/>
                <a:gd name="T10" fmla="*/ 71 w 143"/>
                <a:gd name="T11" fmla="*/ 0 h 40"/>
                <a:gd name="T12" fmla="*/ 93 w 143"/>
                <a:gd name="T13" fmla="*/ 7 h 40"/>
                <a:gd name="T14" fmla="*/ 143 w 143"/>
                <a:gd name="T15" fmla="*/ 33 h 40"/>
                <a:gd name="T16" fmla="*/ 0 w 143"/>
                <a:gd name="T17" fmla="*/ 40 h 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43"/>
                <a:gd name="T28" fmla="*/ 0 h 40"/>
                <a:gd name="T29" fmla="*/ 143 w 143"/>
                <a:gd name="T30" fmla="*/ 40 h 4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43" h="40">
                  <a:moveTo>
                    <a:pt x="0" y="40"/>
                  </a:moveTo>
                  <a:lnTo>
                    <a:pt x="19" y="21"/>
                  </a:lnTo>
                  <a:lnTo>
                    <a:pt x="35" y="7"/>
                  </a:lnTo>
                  <a:lnTo>
                    <a:pt x="39" y="3"/>
                  </a:lnTo>
                  <a:lnTo>
                    <a:pt x="51" y="0"/>
                  </a:lnTo>
                  <a:lnTo>
                    <a:pt x="71" y="0"/>
                  </a:lnTo>
                  <a:lnTo>
                    <a:pt x="93" y="7"/>
                  </a:lnTo>
                  <a:lnTo>
                    <a:pt x="143" y="33"/>
                  </a:lnTo>
                  <a:lnTo>
                    <a:pt x="0" y="40"/>
                  </a:lnTo>
                  <a:close/>
                </a:path>
              </a:pathLst>
            </a:custGeom>
            <a:solidFill>
              <a:srgbClr val="D96A7D"/>
            </a:solidFill>
            <a:ln w="9525">
              <a:noFill/>
              <a:round/>
              <a:headEnd/>
              <a:tailEnd/>
            </a:ln>
          </p:spPr>
          <p:txBody>
            <a:bodyPr>
              <a:prstTxWarp prst="textNoShape">
                <a:avLst/>
              </a:prstTxWarp>
            </a:bodyPr>
            <a:lstStyle/>
            <a:p>
              <a:endParaRPr lang="en-US"/>
            </a:p>
          </p:txBody>
        </p:sp>
        <p:sp>
          <p:nvSpPr>
            <p:cNvPr id="47170" name="Freeform 348"/>
            <p:cNvSpPr>
              <a:spLocks noChangeAspect="1"/>
            </p:cNvSpPr>
            <p:nvPr/>
          </p:nvSpPr>
          <p:spPr bwMode="auto">
            <a:xfrm>
              <a:off x="602" y="3000"/>
              <a:ext cx="12" cy="37"/>
            </a:xfrm>
            <a:custGeom>
              <a:avLst/>
              <a:gdLst>
                <a:gd name="T0" fmla="*/ 0 w 150"/>
                <a:gd name="T1" fmla="*/ 481 h 481"/>
                <a:gd name="T2" fmla="*/ 28 w 150"/>
                <a:gd name="T3" fmla="*/ 296 h 481"/>
                <a:gd name="T4" fmla="*/ 58 w 150"/>
                <a:gd name="T5" fmla="*/ 85 h 481"/>
                <a:gd name="T6" fmla="*/ 82 w 150"/>
                <a:gd name="T7" fmla="*/ 0 h 481"/>
                <a:gd name="T8" fmla="*/ 120 w 150"/>
                <a:gd name="T9" fmla="*/ 45 h 481"/>
                <a:gd name="T10" fmla="*/ 150 w 150"/>
                <a:gd name="T11" fmla="*/ 360 h 481"/>
                <a:gd name="T12" fmla="*/ 22 w 150"/>
                <a:gd name="T13" fmla="*/ 443 h 481"/>
                <a:gd name="T14" fmla="*/ 0 w 150"/>
                <a:gd name="T15" fmla="*/ 481 h 481"/>
                <a:gd name="T16" fmla="*/ 0 60000 65536"/>
                <a:gd name="T17" fmla="*/ 0 60000 65536"/>
                <a:gd name="T18" fmla="*/ 0 60000 65536"/>
                <a:gd name="T19" fmla="*/ 0 60000 65536"/>
                <a:gd name="T20" fmla="*/ 0 60000 65536"/>
                <a:gd name="T21" fmla="*/ 0 60000 65536"/>
                <a:gd name="T22" fmla="*/ 0 60000 65536"/>
                <a:gd name="T23" fmla="*/ 0 60000 65536"/>
                <a:gd name="T24" fmla="*/ 0 w 150"/>
                <a:gd name="T25" fmla="*/ 0 h 481"/>
                <a:gd name="T26" fmla="*/ 150 w 150"/>
                <a:gd name="T27" fmla="*/ 481 h 48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50" h="481">
                  <a:moveTo>
                    <a:pt x="0" y="481"/>
                  </a:moveTo>
                  <a:lnTo>
                    <a:pt x="28" y="296"/>
                  </a:lnTo>
                  <a:lnTo>
                    <a:pt x="58" y="85"/>
                  </a:lnTo>
                  <a:lnTo>
                    <a:pt x="82" y="0"/>
                  </a:lnTo>
                  <a:lnTo>
                    <a:pt x="120" y="45"/>
                  </a:lnTo>
                  <a:lnTo>
                    <a:pt x="150" y="360"/>
                  </a:lnTo>
                  <a:lnTo>
                    <a:pt x="22" y="443"/>
                  </a:lnTo>
                  <a:lnTo>
                    <a:pt x="0" y="481"/>
                  </a:lnTo>
                  <a:close/>
                </a:path>
              </a:pathLst>
            </a:custGeom>
            <a:solidFill>
              <a:srgbClr val="D96A7D"/>
            </a:solidFill>
            <a:ln w="9525">
              <a:noFill/>
              <a:round/>
              <a:headEnd/>
              <a:tailEnd/>
            </a:ln>
          </p:spPr>
          <p:txBody>
            <a:bodyPr>
              <a:prstTxWarp prst="textNoShape">
                <a:avLst/>
              </a:prstTxWarp>
            </a:bodyPr>
            <a:lstStyle/>
            <a:p>
              <a:endParaRPr lang="en-US"/>
            </a:p>
          </p:txBody>
        </p:sp>
        <p:sp>
          <p:nvSpPr>
            <p:cNvPr id="47171" name="Freeform 349"/>
            <p:cNvSpPr>
              <a:spLocks noChangeAspect="1"/>
            </p:cNvSpPr>
            <p:nvPr/>
          </p:nvSpPr>
          <p:spPr bwMode="auto">
            <a:xfrm>
              <a:off x="498" y="3055"/>
              <a:ext cx="94" cy="76"/>
            </a:xfrm>
            <a:custGeom>
              <a:avLst/>
              <a:gdLst>
                <a:gd name="T0" fmla="*/ 0 w 1210"/>
                <a:gd name="T1" fmla="*/ 858 h 993"/>
                <a:gd name="T2" fmla="*/ 148 w 1210"/>
                <a:gd name="T3" fmla="*/ 837 h 993"/>
                <a:gd name="T4" fmla="*/ 317 w 1210"/>
                <a:gd name="T5" fmla="*/ 796 h 993"/>
                <a:gd name="T6" fmla="*/ 488 w 1210"/>
                <a:gd name="T7" fmla="*/ 732 h 993"/>
                <a:gd name="T8" fmla="*/ 615 w 1210"/>
                <a:gd name="T9" fmla="*/ 667 h 993"/>
                <a:gd name="T10" fmla="*/ 697 w 1210"/>
                <a:gd name="T11" fmla="*/ 609 h 993"/>
                <a:gd name="T12" fmla="*/ 763 w 1210"/>
                <a:gd name="T13" fmla="*/ 544 h 993"/>
                <a:gd name="T14" fmla="*/ 797 w 1210"/>
                <a:gd name="T15" fmla="*/ 496 h 993"/>
                <a:gd name="T16" fmla="*/ 820 w 1210"/>
                <a:gd name="T17" fmla="*/ 444 h 993"/>
                <a:gd name="T18" fmla="*/ 833 w 1210"/>
                <a:gd name="T19" fmla="*/ 391 h 993"/>
                <a:gd name="T20" fmla="*/ 834 w 1210"/>
                <a:gd name="T21" fmla="*/ 362 h 993"/>
                <a:gd name="T22" fmla="*/ 734 w 1210"/>
                <a:gd name="T23" fmla="*/ 347 h 993"/>
                <a:gd name="T24" fmla="*/ 576 w 1210"/>
                <a:gd name="T25" fmla="*/ 319 h 993"/>
                <a:gd name="T26" fmla="*/ 549 w 1210"/>
                <a:gd name="T27" fmla="*/ 317 h 993"/>
                <a:gd name="T28" fmla="*/ 554 w 1210"/>
                <a:gd name="T29" fmla="*/ 247 h 993"/>
                <a:gd name="T30" fmla="*/ 568 w 1210"/>
                <a:gd name="T31" fmla="*/ 190 h 993"/>
                <a:gd name="T32" fmla="*/ 577 w 1210"/>
                <a:gd name="T33" fmla="*/ 166 h 993"/>
                <a:gd name="T34" fmla="*/ 604 w 1210"/>
                <a:gd name="T35" fmla="*/ 127 h 993"/>
                <a:gd name="T36" fmla="*/ 620 w 1210"/>
                <a:gd name="T37" fmla="*/ 111 h 993"/>
                <a:gd name="T38" fmla="*/ 655 w 1210"/>
                <a:gd name="T39" fmla="*/ 87 h 993"/>
                <a:gd name="T40" fmla="*/ 719 w 1210"/>
                <a:gd name="T41" fmla="*/ 65 h 993"/>
                <a:gd name="T42" fmla="*/ 792 w 1210"/>
                <a:gd name="T43" fmla="*/ 54 h 993"/>
                <a:gd name="T44" fmla="*/ 1089 w 1210"/>
                <a:gd name="T45" fmla="*/ 42 h 993"/>
                <a:gd name="T46" fmla="*/ 1164 w 1210"/>
                <a:gd name="T47" fmla="*/ 23 h 993"/>
                <a:gd name="T48" fmla="*/ 1210 w 1210"/>
                <a:gd name="T49" fmla="*/ 0 h 993"/>
                <a:gd name="T50" fmla="*/ 834 w 1210"/>
                <a:gd name="T51" fmla="*/ 730 h 993"/>
                <a:gd name="T52" fmla="*/ 729 w 1210"/>
                <a:gd name="T53" fmla="*/ 843 h 993"/>
                <a:gd name="T54" fmla="*/ 699 w 1210"/>
                <a:gd name="T55" fmla="*/ 896 h 993"/>
                <a:gd name="T56" fmla="*/ 684 w 1210"/>
                <a:gd name="T57" fmla="*/ 956 h 993"/>
                <a:gd name="T58" fmla="*/ 616 w 1210"/>
                <a:gd name="T59" fmla="*/ 993 h 993"/>
                <a:gd name="T60" fmla="*/ 444 w 1210"/>
                <a:gd name="T61" fmla="*/ 940 h 993"/>
                <a:gd name="T62" fmla="*/ 135 w 1210"/>
                <a:gd name="T63" fmla="*/ 933 h 993"/>
                <a:gd name="T64" fmla="*/ 0 w 1210"/>
                <a:gd name="T65" fmla="*/ 858 h 99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210"/>
                <a:gd name="T100" fmla="*/ 0 h 993"/>
                <a:gd name="T101" fmla="*/ 1210 w 1210"/>
                <a:gd name="T102" fmla="*/ 993 h 99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210" h="993">
                  <a:moveTo>
                    <a:pt x="0" y="858"/>
                  </a:moveTo>
                  <a:lnTo>
                    <a:pt x="148" y="837"/>
                  </a:lnTo>
                  <a:lnTo>
                    <a:pt x="317" y="796"/>
                  </a:lnTo>
                  <a:lnTo>
                    <a:pt x="488" y="732"/>
                  </a:lnTo>
                  <a:lnTo>
                    <a:pt x="615" y="667"/>
                  </a:lnTo>
                  <a:lnTo>
                    <a:pt x="697" y="609"/>
                  </a:lnTo>
                  <a:lnTo>
                    <a:pt x="763" y="544"/>
                  </a:lnTo>
                  <a:lnTo>
                    <a:pt x="797" y="496"/>
                  </a:lnTo>
                  <a:lnTo>
                    <a:pt x="820" y="444"/>
                  </a:lnTo>
                  <a:lnTo>
                    <a:pt x="833" y="391"/>
                  </a:lnTo>
                  <a:lnTo>
                    <a:pt x="834" y="362"/>
                  </a:lnTo>
                  <a:lnTo>
                    <a:pt x="734" y="347"/>
                  </a:lnTo>
                  <a:lnTo>
                    <a:pt x="576" y="319"/>
                  </a:lnTo>
                  <a:lnTo>
                    <a:pt x="549" y="317"/>
                  </a:lnTo>
                  <a:lnTo>
                    <a:pt x="554" y="247"/>
                  </a:lnTo>
                  <a:lnTo>
                    <a:pt x="568" y="190"/>
                  </a:lnTo>
                  <a:lnTo>
                    <a:pt x="577" y="166"/>
                  </a:lnTo>
                  <a:lnTo>
                    <a:pt x="604" y="127"/>
                  </a:lnTo>
                  <a:lnTo>
                    <a:pt x="620" y="111"/>
                  </a:lnTo>
                  <a:lnTo>
                    <a:pt x="655" y="87"/>
                  </a:lnTo>
                  <a:lnTo>
                    <a:pt x="719" y="65"/>
                  </a:lnTo>
                  <a:lnTo>
                    <a:pt x="792" y="54"/>
                  </a:lnTo>
                  <a:lnTo>
                    <a:pt x="1089" y="42"/>
                  </a:lnTo>
                  <a:lnTo>
                    <a:pt x="1164" y="23"/>
                  </a:lnTo>
                  <a:lnTo>
                    <a:pt x="1210" y="0"/>
                  </a:lnTo>
                  <a:lnTo>
                    <a:pt x="834" y="730"/>
                  </a:lnTo>
                  <a:lnTo>
                    <a:pt x="729" y="843"/>
                  </a:lnTo>
                  <a:lnTo>
                    <a:pt x="699" y="896"/>
                  </a:lnTo>
                  <a:lnTo>
                    <a:pt x="684" y="956"/>
                  </a:lnTo>
                  <a:lnTo>
                    <a:pt x="616" y="993"/>
                  </a:lnTo>
                  <a:lnTo>
                    <a:pt x="444" y="940"/>
                  </a:lnTo>
                  <a:lnTo>
                    <a:pt x="135" y="933"/>
                  </a:lnTo>
                  <a:lnTo>
                    <a:pt x="0" y="858"/>
                  </a:lnTo>
                  <a:close/>
                </a:path>
              </a:pathLst>
            </a:custGeom>
            <a:solidFill>
              <a:srgbClr val="D96A7D"/>
            </a:solidFill>
            <a:ln w="9525">
              <a:noFill/>
              <a:round/>
              <a:headEnd/>
              <a:tailEnd/>
            </a:ln>
          </p:spPr>
          <p:txBody>
            <a:bodyPr>
              <a:prstTxWarp prst="textNoShape">
                <a:avLst/>
              </a:prstTxWarp>
            </a:bodyPr>
            <a:lstStyle/>
            <a:p>
              <a:endParaRPr lang="en-US"/>
            </a:p>
          </p:txBody>
        </p:sp>
        <p:sp>
          <p:nvSpPr>
            <p:cNvPr id="47172" name="Freeform 350"/>
            <p:cNvSpPr>
              <a:spLocks noChangeAspect="1"/>
            </p:cNvSpPr>
            <p:nvPr/>
          </p:nvSpPr>
          <p:spPr bwMode="auto">
            <a:xfrm>
              <a:off x="750" y="2913"/>
              <a:ext cx="4" cy="17"/>
            </a:xfrm>
            <a:custGeom>
              <a:avLst/>
              <a:gdLst>
                <a:gd name="T0" fmla="*/ 0 w 52"/>
                <a:gd name="T1" fmla="*/ 14 h 217"/>
                <a:gd name="T2" fmla="*/ 15 w 52"/>
                <a:gd name="T3" fmla="*/ 0 h 217"/>
                <a:gd name="T4" fmla="*/ 52 w 52"/>
                <a:gd name="T5" fmla="*/ 217 h 217"/>
                <a:gd name="T6" fmla="*/ 0 w 52"/>
                <a:gd name="T7" fmla="*/ 14 h 217"/>
                <a:gd name="T8" fmla="*/ 0 60000 65536"/>
                <a:gd name="T9" fmla="*/ 0 60000 65536"/>
                <a:gd name="T10" fmla="*/ 0 60000 65536"/>
                <a:gd name="T11" fmla="*/ 0 60000 65536"/>
                <a:gd name="T12" fmla="*/ 0 w 52"/>
                <a:gd name="T13" fmla="*/ 0 h 217"/>
                <a:gd name="T14" fmla="*/ 52 w 52"/>
                <a:gd name="T15" fmla="*/ 217 h 217"/>
              </a:gdLst>
              <a:ahLst/>
              <a:cxnLst>
                <a:cxn ang="T8">
                  <a:pos x="T0" y="T1"/>
                </a:cxn>
                <a:cxn ang="T9">
                  <a:pos x="T2" y="T3"/>
                </a:cxn>
                <a:cxn ang="T10">
                  <a:pos x="T4" y="T5"/>
                </a:cxn>
                <a:cxn ang="T11">
                  <a:pos x="T6" y="T7"/>
                </a:cxn>
              </a:cxnLst>
              <a:rect l="T12" t="T13" r="T14" b="T15"/>
              <a:pathLst>
                <a:path w="52" h="217">
                  <a:moveTo>
                    <a:pt x="0" y="14"/>
                  </a:moveTo>
                  <a:lnTo>
                    <a:pt x="15" y="0"/>
                  </a:lnTo>
                  <a:lnTo>
                    <a:pt x="52" y="217"/>
                  </a:lnTo>
                  <a:lnTo>
                    <a:pt x="0" y="14"/>
                  </a:lnTo>
                  <a:close/>
                </a:path>
              </a:pathLst>
            </a:custGeom>
            <a:solidFill>
              <a:srgbClr val="1F1A17"/>
            </a:solidFill>
            <a:ln w="9525">
              <a:noFill/>
              <a:round/>
              <a:headEnd/>
              <a:tailEnd/>
            </a:ln>
          </p:spPr>
          <p:txBody>
            <a:bodyPr>
              <a:prstTxWarp prst="textNoShape">
                <a:avLst/>
              </a:prstTxWarp>
            </a:bodyPr>
            <a:lstStyle/>
            <a:p>
              <a:endParaRPr lang="en-US"/>
            </a:p>
          </p:txBody>
        </p:sp>
        <p:sp>
          <p:nvSpPr>
            <p:cNvPr id="47173" name="Freeform 351"/>
            <p:cNvSpPr>
              <a:spLocks noChangeAspect="1"/>
            </p:cNvSpPr>
            <p:nvPr/>
          </p:nvSpPr>
          <p:spPr bwMode="auto">
            <a:xfrm>
              <a:off x="802" y="2919"/>
              <a:ext cx="26" cy="8"/>
            </a:xfrm>
            <a:custGeom>
              <a:avLst/>
              <a:gdLst>
                <a:gd name="T0" fmla="*/ 301 w 338"/>
                <a:gd name="T1" fmla="*/ 76 h 106"/>
                <a:gd name="T2" fmla="*/ 316 w 338"/>
                <a:gd name="T3" fmla="*/ 68 h 106"/>
                <a:gd name="T4" fmla="*/ 338 w 338"/>
                <a:gd name="T5" fmla="*/ 68 h 106"/>
                <a:gd name="T6" fmla="*/ 287 w 338"/>
                <a:gd name="T7" fmla="*/ 106 h 106"/>
                <a:gd name="T8" fmla="*/ 128 w 338"/>
                <a:gd name="T9" fmla="*/ 106 h 106"/>
                <a:gd name="T10" fmla="*/ 0 w 338"/>
                <a:gd name="T11" fmla="*/ 8 h 106"/>
                <a:gd name="T12" fmla="*/ 23 w 338"/>
                <a:gd name="T13" fmla="*/ 0 h 106"/>
                <a:gd name="T14" fmla="*/ 196 w 338"/>
                <a:gd name="T15" fmla="*/ 76 h 106"/>
                <a:gd name="T16" fmla="*/ 301 w 338"/>
                <a:gd name="T17" fmla="*/ 76 h 10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38"/>
                <a:gd name="T28" fmla="*/ 0 h 106"/>
                <a:gd name="T29" fmla="*/ 338 w 338"/>
                <a:gd name="T30" fmla="*/ 106 h 10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38" h="106">
                  <a:moveTo>
                    <a:pt x="301" y="76"/>
                  </a:moveTo>
                  <a:lnTo>
                    <a:pt x="316" y="68"/>
                  </a:lnTo>
                  <a:lnTo>
                    <a:pt x="338" y="68"/>
                  </a:lnTo>
                  <a:lnTo>
                    <a:pt x="287" y="106"/>
                  </a:lnTo>
                  <a:lnTo>
                    <a:pt x="128" y="106"/>
                  </a:lnTo>
                  <a:lnTo>
                    <a:pt x="0" y="8"/>
                  </a:lnTo>
                  <a:lnTo>
                    <a:pt x="23" y="0"/>
                  </a:lnTo>
                  <a:lnTo>
                    <a:pt x="196" y="76"/>
                  </a:lnTo>
                  <a:lnTo>
                    <a:pt x="301" y="76"/>
                  </a:lnTo>
                  <a:close/>
                </a:path>
              </a:pathLst>
            </a:custGeom>
            <a:solidFill>
              <a:srgbClr val="1F1A17"/>
            </a:solidFill>
            <a:ln w="9525">
              <a:noFill/>
              <a:round/>
              <a:headEnd/>
              <a:tailEnd/>
            </a:ln>
          </p:spPr>
          <p:txBody>
            <a:bodyPr>
              <a:prstTxWarp prst="textNoShape">
                <a:avLst/>
              </a:prstTxWarp>
            </a:bodyPr>
            <a:lstStyle/>
            <a:p>
              <a:endParaRPr lang="en-US"/>
            </a:p>
          </p:txBody>
        </p:sp>
        <p:sp>
          <p:nvSpPr>
            <p:cNvPr id="47174" name="Freeform 352"/>
            <p:cNvSpPr>
              <a:spLocks noChangeAspect="1"/>
            </p:cNvSpPr>
            <p:nvPr/>
          </p:nvSpPr>
          <p:spPr bwMode="auto">
            <a:xfrm>
              <a:off x="1381" y="2931"/>
              <a:ext cx="18" cy="44"/>
            </a:xfrm>
            <a:custGeom>
              <a:avLst/>
              <a:gdLst>
                <a:gd name="T0" fmla="*/ 157 w 232"/>
                <a:gd name="T1" fmla="*/ 361 h 571"/>
                <a:gd name="T2" fmla="*/ 157 w 232"/>
                <a:gd name="T3" fmla="*/ 376 h 571"/>
                <a:gd name="T4" fmla="*/ 135 w 232"/>
                <a:gd name="T5" fmla="*/ 399 h 571"/>
                <a:gd name="T6" fmla="*/ 187 w 232"/>
                <a:gd name="T7" fmla="*/ 443 h 571"/>
                <a:gd name="T8" fmla="*/ 195 w 232"/>
                <a:gd name="T9" fmla="*/ 503 h 571"/>
                <a:gd name="T10" fmla="*/ 232 w 232"/>
                <a:gd name="T11" fmla="*/ 534 h 571"/>
                <a:gd name="T12" fmla="*/ 232 w 232"/>
                <a:gd name="T13" fmla="*/ 571 h 571"/>
                <a:gd name="T14" fmla="*/ 150 w 232"/>
                <a:gd name="T15" fmla="*/ 443 h 571"/>
                <a:gd name="T16" fmla="*/ 135 w 232"/>
                <a:gd name="T17" fmla="*/ 443 h 571"/>
                <a:gd name="T18" fmla="*/ 82 w 232"/>
                <a:gd name="T19" fmla="*/ 165 h 571"/>
                <a:gd name="T20" fmla="*/ 0 w 232"/>
                <a:gd name="T21" fmla="*/ 8 h 571"/>
                <a:gd name="T22" fmla="*/ 15 w 232"/>
                <a:gd name="T23" fmla="*/ 0 h 571"/>
                <a:gd name="T24" fmla="*/ 90 w 232"/>
                <a:gd name="T25" fmla="*/ 112 h 571"/>
                <a:gd name="T26" fmla="*/ 157 w 232"/>
                <a:gd name="T27" fmla="*/ 361 h 57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32"/>
                <a:gd name="T43" fmla="*/ 0 h 571"/>
                <a:gd name="T44" fmla="*/ 232 w 232"/>
                <a:gd name="T45" fmla="*/ 571 h 57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32" h="571">
                  <a:moveTo>
                    <a:pt x="157" y="361"/>
                  </a:moveTo>
                  <a:lnTo>
                    <a:pt x="157" y="376"/>
                  </a:lnTo>
                  <a:lnTo>
                    <a:pt x="135" y="399"/>
                  </a:lnTo>
                  <a:lnTo>
                    <a:pt x="187" y="443"/>
                  </a:lnTo>
                  <a:lnTo>
                    <a:pt x="195" y="503"/>
                  </a:lnTo>
                  <a:lnTo>
                    <a:pt x="232" y="534"/>
                  </a:lnTo>
                  <a:lnTo>
                    <a:pt x="232" y="571"/>
                  </a:lnTo>
                  <a:lnTo>
                    <a:pt x="150" y="443"/>
                  </a:lnTo>
                  <a:lnTo>
                    <a:pt x="135" y="443"/>
                  </a:lnTo>
                  <a:lnTo>
                    <a:pt x="82" y="165"/>
                  </a:lnTo>
                  <a:lnTo>
                    <a:pt x="0" y="8"/>
                  </a:lnTo>
                  <a:lnTo>
                    <a:pt x="15" y="0"/>
                  </a:lnTo>
                  <a:lnTo>
                    <a:pt x="90" y="112"/>
                  </a:lnTo>
                  <a:lnTo>
                    <a:pt x="157" y="361"/>
                  </a:lnTo>
                  <a:close/>
                </a:path>
              </a:pathLst>
            </a:custGeom>
            <a:solidFill>
              <a:srgbClr val="1F1A17"/>
            </a:solidFill>
            <a:ln w="9525">
              <a:noFill/>
              <a:round/>
              <a:headEnd/>
              <a:tailEnd/>
            </a:ln>
          </p:spPr>
          <p:txBody>
            <a:bodyPr>
              <a:prstTxWarp prst="textNoShape">
                <a:avLst/>
              </a:prstTxWarp>
            </a:bodyPr>
            <a:lstStyle/>
            <a:p>
              <a:endParaRPr lang="en-US"/>
            </a:p>
          </p:txBody>
        </p:sp>
        <p:sp>
          <p:nvSpPr>
            <p:cNvPr id="47175" name="Freeform 353"/>
            <p:cNvSpPr>
              <a:spLocks noChangeAspect="1"/>
            </p:cNvSpPr>
            <p:nvPr/>
          </p:nvSpPr>
          <p:spPr bwMode="auto">
            <a:xfrm>
              <a:off x="755" y="2933"/>
              <a:ext cx="8" cy="35"/>
            </a:xfrm>
            <a:custGeom>
              <a:avLst/>
              <a:gdLst>
                <a:gd name="T0" fmla="*/ 91 w 106"/>
                <a:gd name="T1" fmla="*/ 421 h 467"/>
                <a:gd name="T2" fmla="*/ 91 w 106"/>
                <a:gd name="T3" fmla="*/ 444 h 467"/>
                <a:gd name="T4" fmla="*/ 106 w 106"/>
                <a:gd name="T5" fmla="*/ 459 h 467"/>
                <a:gd name="T6" fmla="*/ 91 w 106"/>
                <a:gd name="T7" fmla="*/ 467 h 467"/>
                <a:gd name="T8" fmla="*/ 0 w 106"/>
                <a:gd name="T9" fmla="*/ 0 h 467"/>
                <a:gd name="T10" fmla="*/ 60 w 106"/>
                <a:gd name="T11" fmla="*/ 174 h 467"/>
                <a:gd name="T12" fmla="*/ 91 w 106"/>
                <a:gd name="T13" fmla="*/ 421 h 467"/>
                <a:gd name="T14" fmla="*/ 0 60000 65536"/>
                <a:gd name="T15" fmla="*/ 0 60000 65536"/>
                <a:gd name="T16" fmla="*/ 0 60000 65536"/>
                <a:gd name="T17" fmla="*/ 0 60000 65536"/>
                <a:gd name="T18" fmla="*/ 0 60000 65536"/>
                <a:gd name="T19" fmla="*/ 0 60000 65536"/>
                <a:gd name="T20" fmla="*/ 0 60000 65536"/>
                <a:gd name="T21" fmla="*/ 0 w 106"/>
                <a:gd name="T22" fmla="*/ 0 h 467"/>
                <a:gd name="T23" fmla="*/ 106 w 106"/>
                <a:gd name="T24" fmla="*/ 467 h 46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06" h="467">
                  <a:moveTo>
                    <a:pt x="91" y="421"/>
                  </a:moveTo>
                  <a:lnTo>
                    <a:pt x="91" y="444"/>
                  </a:lnTo>
                  <a:lnTo>
                    <a:pt x="106" y="459"/>
                  </a:lnTo>
                  <a:lnTo>
                    <a:pt x="91" y="467"/>
                  </a:lnTo>
                  <a:lnTo>
                    <a:pt x="0" y="0"/>
                  </a:lnTo>
                  <a:lnTo>
                    <a:pt x="60" y="174"/>
                  </a:lnTo>
                  <a:lnTo>
                    <a:pt x="91" y="421"/>
                  </a:lnTo>
                  <a:close/>
                </a:path>
              </a:pathLst>
            </a:custGeom>
            <a:solidFill>
              <a:srgbClr val="1F1A17"/>
            </a:solidFill>
            <a:ln w="9525">
              <a:noFill/>
              <a:round/>
              <a:headEnd/>
              <a:tailEnd/>
            </a:ln>
          </p:spPr>
          <p:txBody>
            <a:bodyPr>
              <a:prstTxWarp prst="textNoShape">
                <a:avLst/>
              </a:prstTxWarp>
            </a:bodyPr>
            <a:lstStyle/>
            <a:p>
              <a:endParaRPr lang="en-US"/>
            </a:p>
          </p:txBody>
        </p:sp>
        <p:sp>
          <p:nvSpPr>
            <p:cNvPr id="47176" name="Freeform 354"/>
            <p:cNvSpPr>
              <a:spLocks noChangeAspect="1"/>
            </p:cNvSpPr>
            <p:nvPr/>
          </p:nvSpPr>
          <p:spPr bwMode="auto">
            <a:xfrm>
              <a:off x="768" y="2943"/>
              <a:ext cx="25" cy="27"/>
            </a:xfrm>
            <a:custGeom>
              <a:avLst/>
              <a:gdLst>
                <a:gd name="T0" fmla="*/ 218 w 331"/>
                <a:gd name="T1" fmla="*/ 218 h 345"/>
                <a:gd name="T2" fmla="*/ 180 w 331"/>
                <a:gd name="T3" fmla="*/ 285 h 345"/>
                <a:gd name="T4" fmla="*/ 105 w 331"/>
                <a:gd name="T5" fmla="*/ 345 h 345"/>
                <a:gd name="T6" fmla="*/ 37 w 331"/>
                <a:gd name="T7" fmla="*/ 323 h 345"/>
                <a:gd name="T8" fmla="*/ 0 w 331"/>
                <a:gd name="T9" fmla="*/ 323 h 345"/>
                <a:gd name="T10" fmla="*/ 90 w 331"/>
                <a:gd name="T11" fmla="*/ 308 h 345"/>
                <a:gd name="T12" fmla="*/ 128 w 331"/>
                <a:gd name="T13" fmla="*/ 308 h 345"/>
                <a:gd name="T14" fmla="*/ 203 w 331"/>
                <a:gd name="T15" fmla="*/ 203 h 345"/>
                <a:gd name="T16" fmla="*/ 263 w 331"/>
                <a:gd name="T17" fmla="*/ 45 h 345"/>
                <a:gd name="T18" fmla="*/ 300 w 331"/>
                <a:gd name="T19" fmla="*/ 0 h 345"/>
                <a:gd name="T20" fmla="*/ 331 w 331"/>
                <a:gd name="T21" fmla="*/ 0 h 345"/>
                <a:gd name="T22" fmla="*/ 218 w 331"/>
                <a:gd name="T23" fmla="*/ 218 h 34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31"/>
                <a:gd name="T37" fmla="*/ 0 h 345"/>
                <a:gd name="T38" fmla="*/ 331 w 331"/>
                <a:gd name="T39" fmla="*/ 345 h 34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31" h="345">
                  <a:moveTo>
                    <a:pt x="218" y="218"/>
                  </a:moveTo>
                  <a:lnTo>
                    <a:pt x="180" y="285"/>
                  </a:lnTo>
                  <a:lnTo>
                    <a:pt x="105" y="345"/>
                  </a:lnTo>
                  <a:lnTo>
                    <a:pt x="37" y="323"/>
                  </a:lnTo>
                  <a:lnTo>
                    <a:pt x="0" y="323"/>
                  </a:lnTo>
                  <a:lnTo>
                    <a:pt x="90" y="308"/>
                  </a:lnTo>
                  <a:lnTo>
                    <a:pt x="128" y="308"/>
                  </a:lnTo>
                  <a:lnTo>
                    <a:pt x="203" y="203"/>
                  </a:lnTo>
                  <a:lnTo>
                    <a:pt x="263" y="45"/>
                  </a:lnTo>
                  <a:lnTo>
                    <a:pt x="300" y="0"/>
                  </a:lnTo>
                  <a:lnTo>
                    <a:pt x="331" y="0"/>
                  </a:lnTo>
                  <a:lnTo>
                    <a:pt x="218" y="218"/>
                  </a:lnTo>
                  <a:close/>
                </a:path>
              </a:pathLst>
            </a:custGeom>
            <a:solidFill>
              <a:srgbClr val="1F1A17"/>
            </a:solidFill>
            <a:ln w="9525">
              <a:noFill/>
              <a:round/>
              <a:headEnd/>
              <a:tailEnd/>
            </a:ln>
          </p:spPr>
          <p:txBody>
            <a:bodyPr>
              <a:prstTxWarp prst="textNoShape">
                <a:avLst/>
              </a:prstTxWarp>
            </a:bodyPr>
            <a:lstStyle/>
            <a:p>
              <a:endParaRPr lang="en-US"/>
            </a:p>
          </p:txBody>
        </p:sp>
        <p:sp>
          <p:nvSpPr>
            <p:cNvPr id="47177" name="Freeform 355"/>
            <p:cNvSpPr>
              <a:spLocks noChangeAspect="1"/>
            </p:cNvSpPr>
            <p:nvPr/>
          </p:nvSpPr>
          <p:spPr bwMode="auto">
            <a:xfrm>
              <a:off x="1363" y="2951"/>
              <a:ext cx="10" cy="4"/>
            </a:xfrm>
            <a:custGeom>
              <a:avLst/>
              <a:gdLst>
                <a:gd name="T0" fmla="*/ 135 w 135"/>
                <a:gd name="T1" fmla="*/ 45 h 45"/>
                <a:gd name="T2" fmla="*/ 0 w 135"/>
                <a:gd name="T3" fmla="*/ 23 h 45"/>
                <a:gd name="T4" fmla="*/ 0 w 135"/>
                <a:gd name="T5" fmla="*/ 0 h 45"/>
                <a:gd name="T6" fmla="*/ 113 w 135"/>
                <a:gd name="T7" fmla="*/ 23 h 45"/>
                <a:gd name="T8" fmla="*/ 135 w 135"/>
                <a:gd name="T9" fmla="*/ 45 h 45"/>
                <a:gd name="T10" fmla="*/ 0 60000 65536"/>
                <a:gd name="T11" fmla="*/ 0 60000 65536"/>
                <a:gd name="T12" fmla="*/ 0 60000 65536"/>
                <a:gd name="T13" fmla="*/ 0 60000 65536"/>
                <a:gd name="T14" fmla="*/ 0 60000 65536"/>
                <a:gd name="T15" fmla="*/ 0 w 135"/>
                <a:gd name="T16" fmla="*/ 0 h 45"/>
                <a:gd name="T17" fmla="*/ 135 w 135"/>
                <a:gd name="T18" fmla="*/ 45 h 45"/>
              </a:gdLst>
              <a:ahLst/>
              <a:cxnLst>
                <a:cxn ang="T10">
                  <a:pos x="T0" y="T1"/>
                </a:cxn>
                <a:cxn ang="T11">
                  <a:pos x="T2" y="T3"/>
                </a:cxn>
                <a:cxn ang="T12">
                  <a:pos x="T4" y="T5"/>
                </a:cxn>
                <a:cxn ang="T13">
                  <a:pos x="T6" y="T7"/>
                </a:cxn>
                <a:cxn ang="T14">
                  <a:pos x="T8" y="T9"/>
                </a:cxn>
              </a:cxnLst>
              <a:rect l="T15" t="T16" r="T17" b="T18"/>
              <a:pathLst>
                <a:path w="135" h="45">
                  <a:moveTo>
                    <a:pt x="135" y="45"/>
                  </a:moveTo>
                  <a:lnTo>
                    <a:pt x="0" y="23"/>
                  </a:lnTo>
                  <a:lnTo>
                    <a:pt x="0" y="0"/>
                  </a:lnTo>
                  <a:lnTo>
                    <a:pt x="113" y="23"/>
                  </a:lnTo>
                  <a:lnTo>
                    <a:pt x="135" y="45"/>
                  </a:lnTo>
                  <a:close/>
                </a:path>
              </a:pathLst>
            </a:custGeom>
            <a:solidFill>
              <a:srgbClr val="E79776"/>
            </a:solidFill>
            <a:ln w="9525">
              <a:noFill/>
              <a:round/>
              <a:headEnd/>
              <a:tailEnd/>
            </a:ln>
          </p:spPr>
          <p:txBody>
            <a:bodyPr>
              <a:prstTxWarp prst="textNoShape">
                <a:avLst/>
              </a:prstTxWarp>
            </a:bodyPr>
            <a:lstStyle/>
            <a:p>
              <a:endParaRPr lang="en-US"/>
            </a:p>
          </p:txBody>
        </p:sp>
        <p:sp>
          <p:nvSpPr>
            <p:cNvPr id="47178" name="Freeform 356"/>
            <p:cNvSpPr>
              <a:spLocks noChangeAspect="1"/>
            </p:cNvSpPr>
            <p:nvPr/>
          </p:nvSpPr>
          <p:spPr bwMode="auto">
            <a:xfrm>
              <a:off x="1065" y="2960"/>
              <a:ext cx="25" cy="136"/>
            </a:xfrm>
            <a:custGeom>
              <a:avLst/>
              <a:gdLst>
                <a:gd name="T0" fmla="*/ 211 w 331"/>
                <a:gd name="T1" fmla="*/ 203 h 1774"/>
                <a:gd name="T2" fmla="*/ 308 w 331"/>
                <a:gd name="T3" fmla="*/ 330 h 1774"/>
                <a:gd name="T4" fmla="*/ 315 w 331"/>
                <a:gd name="T5" fmla="*/ 616 h 1774"/>
                <a:gd name="T6" fmla="*/ 286 w 331"/>
                <a:gd name="T7" fmla="*/ 676 h 1774"/>
                <a:gd name="T8" fmla="*/ 331 w 331"/>
                <a:gd name="T9" fmla="*/ 850 h 1774"/>
                <a:gd name="T10" fmla="*/ 264 w 331"/>
                <a:gd name="T11" fmla="*/ 917 h 1774"/>
                <a:gd name="T12" fmla="*/ 264 w 331"/>
                <a:gd name="T13" fmla="*/ 1022 h 1774"/>
                <a:gd name="T14" fmla="*/ 308 w 331"/>
                <a:gd name="T15" fmla="*/ 1157 h 1774"/>
                <a:gd name="T16" fmla="*/ 286 w 331"/>
                <a:gd name="T17" fmla="*/ 1241 h 1774"/>
                <a:gd name="T18" fmla="*/ 264 w 331"/>
                <a:gd name="T19" fmla="*/ 1270 h 1774"/>
                <a:gd name="T20" fmla="*/ 264 w 331"/>
                <a:gd name="T21" fmla="*/ 1466 h 1774"/>
                <a:gd name="T22" fmla="*/ 293 w 331"/>
                <a:gd name="T23" fmla="*/ 1638 h 1774"/>
                <a:gd name="T24" fmla="*/ 271 w 331"/>
                <a:gd name="T25" fmla="*/ 1752 h 1774"/>
                <a:gd name="T26" fmla="*/ 180 w 331"/>
                <a:gd name="T27" fmla="*/ 1752 h 1774"/>
                <a:gd name="T28" fmla="*/ 158 w 331"/>
                <a:gd name="T29" fmla="*/ 1774 h 1774"/>
                <a:gd name="T30" fmla="*/ 90 w 331"/>
                <a:gd name="T31" fmla="*/ 1466 h 1774"/>
                <a:gd name="T32" fmla="*/ 75 w 331"/>
                <a:gd name="T33" fmla="*/ 1451 h 1774"/>
                <a:gd name="T34" fmla="*/ 23 w 331"/>
                <a:gd name="T35" fmla="*/ 1143 h 1774"/>
                <a:gd name="T36" fmla="*/ 30 w 331"/>
                <a:gd name="T37" fmla="*/ 940 h 1774"/>
                <a:gd name="T38" fmla="*/ 75 w 331"/>
                <a:gd name="T39" fmla="*/ 804 h 1774"/>
                <a:gd name="T40" fmla="*/ 143 w 331"/>
                <a:gd name="T41" fmla="*/ 767 h 1774"/>
                <a:gd name="T42" fmla="*/ 158 w 331"/>
                <a:gd name="T43" fmla="*/ 722 h 1774"/>
                <a:gd name="T44" fmla="*/ 136 w 331"/>
                <a:gd name="T45" fmla="*/ 700 h 1774"/>
                <a:gd name="T46" fmla="*/ 136 w 331"/>
                <a:gd name="T47" fmla="*/ 639 h 1774"/>
                <a:gd name="T48" fmla="*/ 143 w 331"/>
                <a:gd name="T49" fmla="*/ 639 h 1774"/>
                <a:gd name="T50" fmla="*/ 165 w 331"/>
                <a:gd name="T51" fmla="*/ 616 h 1774"/>
                <a:gd name="T52" fmla="*/ 165 w 331"/>
                <a:gd name="T53" fmla="*/ 586 h 1774"/>
                <a:gd name="T54" fmla="*/ 30 w 331"/>
                <a:gd name="T55" fmla="*/ 330 h 1774"/>
                <a:gd name="T56" fmla="*/ 0 w 331"/>
                <a:gd name="T57" fmla="*/ 67 h 1774"/>
                <a:gd name="T58" fmla="*/ 8 w 331"/>
                <a:gd name="T59" fmla="*/ 60 h 1774"/>
                <a:gd name="T60" fmla="*/ 53 w 331"/>
                <a:gd name="T61" fmla="*/ 150 h 1774"/>
                <a:gd name="T62" fmla="*/ 90 w 331"/>
                <a:gd name="T63" fmla="*/ 150 h 1774"/>
                <a:gd name="T64" fmla="*/ 98 w 331"/>
                <a:gd name="T65" fmla="*/ 60 h 1774"/>
                <a:gd name="T66" fmla="*/ 121 w 331"/>
                <a:gd name="T67" fmla="*/ 60 h 1774"/>
                <a:gd name="T68" fmla="*/ 158 w 331"/>
                <a:gd name="T69" fmla="*/ 0 h 1774"/>
                <a:gd name="T70" fmla="*/ 211 w 331"/>
                <a:gd name="T71" fmla="*/ 203 h 177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31"/>
                <a:gd name="T109" fmla="*/ 0 h 1774"/>
                <a:gd name="T110" fmla="*/ 331 w 331"/>
                <a:gd name="T111" fmla="*/ 1774 h 1774"/>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31" h="1774">
                  <a:moveTo>
                    <a:pt x="211" y="203"/>
                  </a:moveTo>
                  <a:lnTo>
                    <a:pt x="308" y="330"/>
                  </a:lnTo>
                  <a:lnTo>
                    <a:pt x="315" y="616"/>
                  </a:lnTo>
                  <a:lnTo>
                    <a:pt x="286" y="676"/>
                  </a:lnTo>
                  <a:lnTo>
                    <a:pt x="331" y="850"/>
                  </a:lnTo>
                  <a:lnTo>
                    <a:pt x="264" y="917"/>
                  </a:lnTo>
                  <a:lnTo>
                    <a:pt x="264" y="1022"/>
                  </a:lnTo>
                  <a:lnTo>
                    <a:pt x="308" y="1157"/>
                  </a:lnTo>
                  <a:lnTo>
                    <a:pt x="286" y="1241"/>
                  </a:lnTo>
                  <a:lnTo>
                    <a:pt x="264" y="1270"/>
                  </a:lnTo>
                  <a:lnTo>
                    <a:pt x="264" y="1466"/>
                  </a:lnTo>
                  <a:lnTo>
                    <a:pt x="293" y="1638"/>
                  </a:lnTo>
                  <a:lnTo>
                    <a:pt x="271" y="1752"/>
                  </a:lnTo>
                  <a:lnTo>
                    <a:pt x="180" y="1752"/>
                  </a:lnTo>
                  <a:lnTo>
                    <a:pt x="158" y="1774"/>
                  </a:lnTo>
                  <a:lnTo>
                    <a:pt x="90" y="1466"/>
                  </a:lnTo>
                  <a:lnTo>
                    <a:pt x="75" y="1451"/>
                  </a:lnTo>
                  <a:lnTo>
                    <a:pt x="23" y="1143"/>
                  </a:lnTo>
                  <a:lnTo>
                    <a:pt x="30" y="940"/>
                  </a:lnTo>
                  <a:lnTo>
                    <a:pt x="75" y="804"/>
                  </a:lnTo>
                  <a:lnTo>
                    <a:pt x="143" y="767"/>
                  </a:lnTo>
                  <a:lnTo>
                    <a:pt x="158" y="722"/>
                  </a:lnTo>
                  <a:lnTo>
                    <a:pt x="136" y="700"/>
                  </a:lnTo>
                  <a:lnTo>
                    <a:pt x="136" y="639"/>
                  </a:lnTo>
                  <a:lnTo>
                    <a:pt x="143" y="639"/>
                  </a:lnTo>
                  <a:lnTo>
                    <a:pt x="165" y="616"/>
                  </a:lnTo>
                  <a:lnTo>
                    <a:pt x="165" y="586"/>
                  </a:lnTo>
                  <a:lnTo>
                    <a:pt x="30" y="330"/>
                  </a:lnTo>
                  <a:lnTo>
                    <a:pt x="0" y="67"/>
                  </a:lnTo>
                  <a:lnTo>
                    <a:pt x="8" y="60"/>
                  </a:lnTo>
                  <a:lnTo>
                    <a:pt x="53" y="150"/>
                  </a:lnTo>
                  <a:lnTo>
                    <a:pt x="90" y="150"/>
                  </a:lnTo>
                  <a:lnTo>
                    <a:pt x="98" y="60"/>
                  </a:lnTo>
                  <a:lnTo>
                    <a:pt x="121" y="60"/>
                  </a:lnTo>
                  <a:lnTo>
                    <a:pt x="158" y="0"/>
                  </a:lnTo>
                  <a:lnTo>
                    <a:pt x="211" y="203"/>
                  </a:lnTo>
                  <a:close/>
                </a:path>
              </a:pathLst>
            </a:custGeom>
            <a:solidFill>
              <a:srgbClr val="F5C19F"/>
            </a:solidFill>
            <a:ln w="9525">
              <a:noFill/>
              <a:round/>
              <a:headEnd/>
              <a:tailEnd/>
            </a:ln>
          </p:spPr>
          <p:txBody>
            <a:bodyPr>
              <a:prstTxWarp prst="textNoShape">
                <a:avLst/>
              </a:prstTxWarp>
            </a:bodyPr>
            <a:lstStyle/>
            <a:p>
              <a:endParaRPr lang="en-US"/>
            </a:p>
          </p:txBody>
        </p:sp>
        <p:sp>
          <p:nvSpPr>
            <p:cNvPr id="47179" name="Freeform 357"/>
            <p:cNvSpPr>
              <a:spLocks noChangeAspect="1"/>
            </p:cNvSpPr>
            <p:nvPr/>
          </p:nvSpPr>
          <p:spPr bwMode="auto">
            <a:xfrm>
              <a:off x="619" y="2988"/>
              <a:ext cx="40" cy="8"/>
            </a:xfrm>
            <a:custGeom>
              <a:avLst/>
              <a:gdLst>
                <a:gd name="T0" fmla="*/ 505 w 519"/>
                <a:gd name="T1" fmla="*/ 44 h 97"/>
                <a:gd name="T2" fmla="*/ 519 w 519"/>
                <a:gd name="T3" fmla="*/ 44 h 97"/>
                <a:gd name="T4" fmla="*/ 414 w 519"/>
                <a:gd name="T5" fmla="*/ 75 h 97"/>
                <a:gd name="T6" fmla="*/ 256 w 519"/>
                <a:gd name="T7" fmla="*/ 97 h 97"/>
                <a:gd name="T8" fmla="*/ 46 w 519"/>
                <a:gd name="T9" fmla="*/ 89 h 97"/>
                <a:gd name="T10" fmla="*/ 0 w 519"/>
                <a:gd name="T11" fmla="*/ 67 h 97"/>
                <a:gd name="T12" fmla="*/ 15 w 519"/>
                <a:gd name="T13" fmla="*/ 29 h 97"/>
                <a:gd name="T14" fmla="*/ 218 w 519"/>
                <a:gd name="T15" fmla="*/ 0 h 97"/>
                <a:gd name="T16" fmla="*/ 496 w 519"/>
                <a:gd name="T17" fmla="*/ 29 h 97"/>
                <a:gd name="T18" fmla="*/ 505 w 519"/>
                <a:gd name="T19" fmla="*/ 44 h 9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19"/>
                <a:gd name="T31" fmla="*/ 0 h 97"/>
                <a:gd name="T32" fmla="*/ 519 w 519"/>
                <a:gd name="T33" fmla="*/ 97 h 9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19" h="97">
                  <a:moveTo>
                    <a:pt x="505" y="44"/>
                  </a:moveTo>
                  <a:lnTo>
                    <a:pt x="519" y="44"/>
                  </a:lnTo>
                  <a:lnTo>
                    <a:pt x="414" y="75"/>
                  </a:lnTo>
                  <a:lnTo>
                    <a:pt x="256" y="97"/>
                  </a:lnTo>
                  <a:lnTo>
                    <a:pt x="46" y="89"/>
                  </a:lnTo>
                  <a:lnTo>
                    <a:pt x="0" y="67"/>
                  </a:lnTo>
                  <a:lnTo>
                    <a:pt x="15" y="29"/>
                  </a:lnTo>
                  <a:lnTo>
                    <a:pt x="218" y="0"/>
                  </a:lnTo>
                  <a:lnTo>
                    <a:pt x="496" y="29"/>
                  </a:lnTo>
                  <a:lnTo>
                    <a:pt x="505" y="44"/>
                  </a:lnTo>
                  <a:close/>
                </a:path>
              </a:pathLst>
            </a:custGeom>
            <a:solidFill>
              <a:srgbClr val="42B4B5"/>
            </a:solidFill>
            <a:ln w="9525">
              <a:noFill/>
              <a:round/>
              <a:headEnd/>
              <a:tailEnd/>
            </a:ln>
          </p:spPr>
          <p:txBody>
            <a:bodyPr>
              <a:prstTxWarp prst="textNoShape">
                <a:avLst/>
              </a:prstTxWarp>
            </a:bodyPr>
            <a:lstStyle/>
            <a:p>
              <a:endParaRPr lang="en-US"/>
            </a:p>
          </p:txBody>
        </p:sp>
        <p:sp>
          <p:nvSpPr>
            <p:cNvPr id="47180" name="Freeform 358"/>
            <p:cNvSpPr>
              <a:spLocks noChangeAspect="1"/>
            </p:cNvSpPr>
            <p:nvPr/>
          </p:nvSpPr>
          <p:spPr bwMode="auto">
            <a:xfrm>
              <a:off x="778" y="2992"/>
              <a:ext cx="22" cy="28"/>
            </a:xfrm>
            <a:custGeom>
              <a:avLst/>
              <a:gdLst>
                <a:gd name="T0" fmla="*/ 279 w 279"/>
                <a:gd name="T1" fmla="*/ 173 h 369"/>
                <a:gd name="T2" fmla="*/ 151 w 279"/>
                <a:gd name="T3" fmla="*/ 226 h 369"/>
                <a:gd name="T4" fmla="*/ 23 w 279"/>
                <a:gd name="T5" fmla="*/ 331 h 369"/>
                <a:gd name="T6" fmla="*/ 23 w 279"/>
                <a:gd name="T7" fmla="*/ 346 h 369"/>
                <a:gd name="T8" fmla="*/ 0 w 279"/>
                <a:gd name="T9" fmla="*/ 369 h 369"/>
                <a:gd name="T10" fmla="*/ 128 w 279"/>
                <a:gd name="T11" fmla="*/ 0 h 369"/>
                <a:gd name="T12" fmla="*/ 143 w 279"/>
                <a:gd name="T13" fmla="*/ 75 h 369"/>
                <a:gd name="T14" fmla="*/ 279 w 279"/>
                <a:gd name="T15" fmla="*/ 173 h 369"/>
                <a:gd name="T16" fmla="*/ 0 60000 65536"/>
                <a:gd name="T17" fmla="*/ 0 60000 65536"/>
                <a:gd name="T18" fmla="*/ 0 60000 65536"/>
                <a:gd name="T19" fmla="*/ 0 60000 65536"/>
                <a:gd name="T20" fmla="*/ 0 60000 65536"/>
                <a:gd name="T21" fmla="*/ 0 60000 65536"/>
                <a:gd name="T22" fmla="*/ 0 60000 65536"/>
                <a:gd name="T23" fmla="*/ 0 60000 65536"/>
                <a:gd name="T24" fmla="*/ 0 w 279"/>
                <a:gd name="T25" fmla="*/ 0 h 369"/>
                <a:gd name="T26" fmla="*/ 279 w 279"/>
                <a:gd name="T27" fmla="*/ 369 h 36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79" h="369">
                  <a:moveTo>
                    <a:pt x="279" y="173"/>
                  </a:moveTo>
                  <a:lnTo>
                    <a:pt x="151" y="226"/>
                  </a:lnTo>
                  <a:lnTo>
                    <a:pt x="23" y="331"/>
                  </a:lnTo>
                  <a:lnTo>
                    <a:pt x="23" y="346"/>
                  </a:lnTo>
                  <a:lnTo>
                    <a:pt x="0" y="369"/>
                  </a:lnTo>
                  <a:lnTo>
                    <a:pt x="128" y="0"/>
                  </a:lnTo>
                  <a:lnTo>
                    <a:pt x="143" y="75"/>
                  </a:lnTo>
                  <a:lnTo>
                    <a:pt x="279" y="173"/>
                  </a:lnTo>
                  <a:close/>
                </a:path>
              </a:pathLst>
            </a:custGeom>
            <a:solidFill>
              <a:srgbClr val="D6546E"/>
            </a:solidFill>
            <a:ln w="9525">
              <a:noFill/>
              <a:round/>
              <a:headEnd/>
              <a:tailEnd/>
            </a:ln>
          </p:spPr>
          <p:txBody>
            <a:bodyPr>
              <a:prstTxWarp prst="textNoShape">
                <a:avLst/>
              </a:prstTxWarp>
            </a:bodyPr>
            <a:lstStyle/>
            <a:p>
              <a:endParaRPr lang="en-US"/>
            </a:p>
          </p:txBody>
        </p:sp>
        <p:sp>
          <p:nvSpPr>
            <p:cNvPr id="47181" name="Freeform 359"/>
            <p:cNvSpPr>
              <a:spLocks noChangeAspect="1"/>
            </p:cNvSpPr>
            <p:nvPr/>
          </p:nvSpPr>
          <p:spPr bwMode="auto">
            <a:xfrm>
              <a:off x="1099" y="2992"/>
              <a:ext cx="22" cy="63"/>
            </a:xfrm>
            <a:custGeom>
              <a:avLst/>
              <a:gdLst>
                <a:gd name="T0" fmla="*/ 241 w 279"/>
                <a:gd name="T1" fmla="*/ 113 h 828"/>
                <a:gd name="T2" fmla="*/ 279 w 279"/>
                <a:gd name="T3" fmla="*/ 391 h 828"/>
                <a:gd name="T4" fmla="*/ 241 w 279"/>
                <a:gd name="T5" fmla="*/ 722 h 828"/>
                <a:gd name="T6" fmla="*/ 218 w 279"/>
                <a:gd name="T7" fmla="*/ 812 h 828"/>
                <a:gd name="T8" fmla="*/ 218 w 279"/>
                <a:gd name="T9" fmla="*/ 828 h 828"/>
                <a:gd name="T10" fmla="*/ 98 w 279"/>
                <a:gd name="T11" fmla="*/ 828 h 828"/>
                <a:gd name="T12" fmla="*/ 60 w 279"/>
                <a:gd name="T13" fmla="*/ 797 h 828"/>
                <a:gd name="T14" fmla="*/ 16 w 279"/>
                <a:gd name="T15" fmla="*/ 557 h 828"/>
                <a:gd name="T16" fmla="*/ 16 w 279"/>
                <a:gd name="T17" fmla="*/ 271 h 828"/>
                <a:gd name="T18" fmla="*/ 0 w 279"/>
                <a:gd name="T19" fmla="*/ 159 h 828"/>
                <a:gd name="T20" fmla="*/ 0 w 279"/>
                <a:gd name="T21" fmla="*/ 128 h 828"/>
                <a:gd name="T22" fmla="*/ 120 w 279"/>
                <a:gd name="T23" fmla="*/ 128 h 828"/>
                <a:gd name="T24" fmla="*/ 188 w 279"/>
                <a:gd name="T25" fmla="*/ 294 h 828"/>
                <a:gd name="T26" fmla="*/ 218 w 279"/>
                <a:gd name="T27" fmla="*/ 459 h 828"/>
                <a:gd name="T28" fmla="*/ 233 w 279"/>
                <a:gd name="T29" fmla="*/ 466 h 828"/>
                <a:gd name="T30" fmla="*/ 241 w 279"/>
                <a:gd name="T31" fmla="*/ 466 h 828"/>
                <a:gd name="T32" fmla="*/ 195 w 279"/>
                <a:gd name="T33" fmla="*/ 135 h 828"/>
                <a:gd name="T34" fmla="*/ 120 w 279"/>
                <a:gd name="T35" fmla="*/ 53 h 828"/>
                <a:gd name="T36" fmla="*/ 30 w 279"/>
                <a:gd name="T37" fmla="*/ 53 h 828"/>
                <a:gd name="T38" fmla="*/ 60 w 279"/>
                <a:gd name="T39" fmla="*/ 0 h 828"/>
                <a:gd name="T40" fmla="*/ 188 w 279"/>
                <a:gd name="T41" fmla="*/ 45 h 828"/>
                <a:gd name="T42" fmla="*/ 241 w 279"/>
                <a:gd name="T43" fmla="*/ 113 h 828"/>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79"/>
                <a:gd name="T67" fmla="*/ 0 h 828"/>
                <a:gd name="T68" fmla="*/ 279 w 279"/>
                <a:gd name="T69" fmla="*/ 828 h 828"/>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79" h="828">
                  <a:moveTo>
                    <a:pt x="241" y="113"/>
                  </a:moveTo>
                  <a:lnTo>
                    <a:pt x="279" y="391"/>
                  </a:lnTo>
                  <a:lnTo>
                    <a:pt x="241" y="722"/>
                  </a:lnTo>
                  <a:lnTo>
                    <a:pt x="218" y="812"/>
                  </a:lnTo>
                  <a:lnTo>
                    <a:pt x="218" y="828"/>
                  </a:lnTo>
                  <a:lnTo>
                    <a:pt x="98" y="828"/>
                  </a:lnTo>
                  <a:lnTo>
                    <a:pt x="60" y="797"/>
                  </a:lnTo>
                  <a:lnTo>
                    <a:pt x="16" y="557"/>
                  </a:lnTo>
                  <a:lnTo>
                    <a:pt x="16" y="271"/>
                  </a:lnTo>
                  <a:lnTo>
                    <a:pt x="0" y="159"/>
                  </a:lnTo>
                  <a:lnTo>
                    <a:pt x="0" y="128"/>
                  </a:lnTo>
                  <a:lnTo>
                    <a:pt x="120" y="128"/>
                  </a:lnTo>
                  <a:lnTo>
                    <a:pt x="188" y="294"/>
                  </a:lnTo>
                  <a:lnTo>
                    <a:pt x="218" y="459"/>
                  </a:lnTo>
                  <a:lnTo>
                    <a:pt x="233" y="466"/>
                  </a:lnTo>
                  <a:lnTo>
                    <a:pt x="241" y="466"/>
                  </a:lnTo>
                  <a:lnTo>
                    <a:pt x="195" y="135"/>
                  </a:lnTo>
                  <a:lnTo>
                    <a:pt x="120" y="53"/>
                  </a:lnTo>
                  <a:lnTo>
                    <a:pt x="30" y="53"/>
                  </a:lnTo>
                  <a:lnTo>
                    <a:pt x="60" y="0"/>
                  </a:lnTo>
                  <a:lnTo>
                    <a:pt x="188" y="45"/>
                  </a:lnTo>
                  <a:lnTo>
                    <a:pt x="241" y="113"/>
                  </a:lnTo>
                  <a:close/>
                </a:path>
              </a:pathLst>
            </a:custGeom>
            <a:solidFill>
              <a:srgbClr val="F5C19F"/>
            </a:solidFill>
            <a:ln w="9525">
              <a:noFill/>
              <a:round/>
              <a:headEnd/>
              <a:tailEnd/>
            </a:ln>
          </p:spPr>
          <p:txBody>
            <a:bodyPr>
              <a:prstTxWarp prst="textNoShape">
                <a:avLst/>
              </a:prstTxWarp>
            </a:bodyPr>
            <a:lstStyle/>
            <a:p>
              <a:endParaRPr lang="en-US"/>
            </a:p>
          </p:txBody>
        </p:sp>
        <p:sp>
          <p:nvSpPr>
            <p:cNvPr id="47182" name="Freeform 360"/>
            <p:cNvSpPr>
              <a:spLocks noChangeAspect="1"/>
            </p:cNvSpPr>
            <p:nvPr/>
          </p:nvSpPr>
          <p:spPr bwMode="auto">
            <a:xfrm>
              <a:off x="615" y="2996"/>
              <a:ext cx="48" cy="28"/>
            </a:xfrm>
            <a:custGeom>
              <a:avLst/>
              <a:gdLst>
                <a:gd name="T0" fmla="*/ 203 w 632"/>
                <a:gd name="T1" fmla="*/ 75 h 369"/>
                <a:gd name="T2" fmla="*/ 481 w 632"/>
                <a:gd name="T3" fmla="*/ 53 h 369"/>
                <a:gd name="T4" fmla="*/ 557 w 632"/>
                <a:gd name="T5" fmla="*/ 15 h 369"/>
                <a:gd name="T6" fmla="*/ 608 w 632"/>
                <a:gd name="T7" fmla="*/ 15 h 369"/>
                <a:gd name="T8" fmla="*/ 616 w 632"/>
                <a:gd name="T9" fmla="*/ 338 h 369"/>
                <a:gd name="T10" fmla="*/ 632 w 632"/>
                <a:gd name="T11" fmla="*/ 346 h 369"/>
                <a:gd name="T12" fmla="*/ 511 w 632"/>
                <a:gd name="T13" fmla="*/ 316 h 369"/>
                <a:gd name="T14" fmla="*/ 436 w 632"/>
                <a:gd name="T15" fmla="*/ 256 h 369"/>
                <a:gd name="T16" fmla="*/ 270 w 632"/>
                <a:gd name="T17" fmla="*/ 293 h 369"/>
                <a:gd name="T18" fmla="*/ 75 w 632"/>
                <a:gd name="T19" fmla="*/ 369 h 369"/>
                <a:gd name="T20" fmla="*/ 52 w 632"/>
                <a:gd name="T21" fmla="*/ 369 h 369"/>
                <a:gd name="T22" fmla="*/ 67 w 632"/>
                <a:gd name="T23" fmla="*/ 360 h 369"/>
                <a:gd name="T24" fmla="*/ 45 w 632"/>
                <a:gd name="T25" fmla="*/ 323 h 369"/>
                <a:gd name="T26" fmla="*/ 45 w 632"/>
                <a:gd name="T27" fmla="*/ 316 h 369"/>
                <a:gd name="T28" fmla="*/ 52 w 632"/>
                <a:gd name="T29" fmla="*/ 301 h 369"/>
                <a:gd name="T30" fmla="*/ 45 w 632"/>
                <a:gd name="T31" fmla="*/ 293 h 369"/>
                <a:gd name="T32" fmla="*/ 0 w 632"/>
                <a:gd name="T33" fmla="*/ 0 h 369"/>
                <a:gd name="T34" fmla="*/ 52 w 632"/>
                <a:gd name="T35" fmla="*/ 53 h 369"/>
                <a:gd name="T36" fmla="*/ 203 w 632"/>
                <a:gd name="T37" fmla="*/ 75 h 36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32"/>
                <a:gd name="T58" fmla="*/ 0 h 369"/>
                <a:gd name="T59" fmla="*/ 632 w 632"/>
                <a:gd name="T60" fmla="*/ 369 h 36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32" h="369">
                  <a:moveTo>
                    <a:pt x="203" y="75"/>
                  </a:moveTo>
                  <a:lnTo>
                    <a:pt x="481" y="53"/>
                  </a:lnTo>
                  <a:lnTo>
                    <a:pt x="557" y="15"/>
                  </a:lnTo>
                  <a:lnTo>
                    <a:pt x="608" y="15"/>
                  </a:lnTo>
                  <a:lnTo>
                    <a:pt x="616" y="338"/>
                  </a:lnTo>
                  <a:lnTo>
                    <a:pt x="632" y="346"/>
                  </a:lnTo>
                  <a:lnTo>
                    <a:pt x="511" y="316"/>
                  </a:lnTo>
                  <a:lnTo>
                    <a:pt x="436" y="256"/>
                  </a:lnTo>
                  <a:lnTo>
                    <a:pt x="270" y="293"/>
                  </a:lnTo>
                  <a:lnTo>
                    <a:pt x="75" y="369"/>
                  </a:lnTo>
                  <a:lnTo>
                    <a:pt x="52" y="369"/>
                  </a:lnTo>
                  <a:lnTo>
                    <a:pt x="67" y="360"/>
                  </a:lnTo>
                  <a:lnTo>
                    <a:pt x="45" y="323"/>
                  </a:lnTo>
                  <a:lnTo>
                    <a:pt x="45" y="316"/>
                  </a:lnTo>
                  <a:lnTo>
                    <a:pt x="52" y="301"/>
                  </a:lnTo>
                  <a:lnTo>
                    <a:pt x="45" y="293"/>
                  </a:lnTo>
                  <a:lnTo>
                    <a:pt x="0" y="0"/>
                  </a:lnTo>
                  <a:lnTo>
                    <a:pt x="52" y="53"/>
                  </a:lnTo>
                  <a:lnTo>
                    <a:pt x="203" y="75"/>
                  </a:lnTo>
                  <a:close/>
                </a:path>
              </a:pathLst>
            </a:custGeom>
            <a:solidFill>
              <a:srgbClr val="00A8AD"/>
            </a:solidFill>
            <a:ln w="9525">
              <a:noFill/>
              <a:round/>
              <a:headEnd/>
              <a:tailEnd/>
            </a:ln>
          </p:spPr>
          <p:txBody>
            <a:bodyPr>
              <a:prstTxWarp prst="textNoShape">
                <a:avLst/>
              </a:prstTxWarp>
            </a:bodyPr>
            <a:lstStyle/>
            <a:p>
              <a:endParaRPr lang="en-US"/>
            </a:p>
          </p:txBody>
        </p:sp>
        <p:sp>
          <p:nvSpPr>
            <p:cNvPr id="47183" name="Freeform 361"/>
            <p:cNvSpPr>
              <a:spLocks noChangeAspect="1"/>
            </p:cNvSpPr>
            <p:nvPr/>
          </p:nvSpPr>
          <p:spPr bwMode="auto">
            <a:xfrm>
              <a:off x="1432" y="3005"/>
              <a:ext cx="30" cy="71"/>
            </a:xfrm>
            <a:custGeom>
              <a:avLst/>
              <a:gdLst>
                <a:gd name="T0" fmla="*/ 263 w 399"/>
                <a:gd name="T1" fmla="*/ 399 h 926"/>
                <a:gd name="T2" fmla="*/ 135 w 399"/>
                <a:gd name="T3" fmla="*/ 767 h 926"/>
                <a:gd name="T4" fmla="*/ 60 w 399"/>
                <a:gd name="T5" fmla="*/ 902 h 926"/>
                <a:gd name="T6" fmla="*/ 23 w 399"/>
                <a:gd name="T7" fmla="*/ 926 h 926"/>
                <a:gd name="T8" fmla="*/ 16 w 399"/>
                <a:gd name="T9" fmla="*/ 917 h 926"/>
                <a:gd name="T10" fmla="*/ 0 w 399"/>
                <a:gd name="T11" fmla="*/ 917 h 926"/>
                <a:gd name="T12" fmla="*/ 83 w 399"/>
                <a:gd name="T13" fmla="*/ 812 h 926"/>
                <a:gd name="T14" fmla="*/ 369 w 399"/>
                <a:gd name="T15" fmla="*/ 0 h 926"/>
                <a:gd name="T16" fmla="*/ 399 w 399"/>
                <a:gd name="T17" fmla="*/ 23 h 926"/>
                <a:gd name="T18" fmla="*/ 263 w 399"/>
                <a:gd name="T19" fmla="*/ 399 h 92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99"/>
                <a:gd name="T31" fmla="*/ 0 h 926"/>
                <a:gd name="T32" fmla="*/ 399 w 399"/>
                <a:gd name="T33" fmla="*/ 926 h 92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99" h="926">
                  <a:moveTo>
                    <a:pt x="263" y="399"/>
                  </a:moveTo>
                  <a:lnTo>
                    <a:pt x="135" y="767"/>
                  </a:lnTo>
                  <a:lnTo>
                    <a:pt x="60" y="902"/>
                  </a:lnTo>
                  <a:lnTo>
                    <a:pt x="23" y="926"/>
                  </a:lnTo>
                  <a:lnTo>
                    <a:pt x="16" y="917"/>
                  </a:lnTo>
                  <a:lnTo>
                    <a:pt x="0" y="917"/>
                  </a:lnTo>
                  <a:lnTo>
                    <a:pt x="83" y="812"/>
                  </a:lnTo>
                  <a:lnTo>
                    <a:pt x="369" y="0"/>
                  </a:lnTo>
                  <a:lnTo>
                    <a:pt x="399" y="23"/>
                  </a:lnTo>
                  <a:lnTo>
                    <a:pt x="263" y="399"/>
                  </a:lnTo>
                  <a:close/>
                </a:path>
              </a:pathLst>
            </a:custGeom>
            <a:solidFill>
              <a:srgbClr val="1F1A17"/>
            </a:solidFill>
            <a:ln w="9525">
              <a:noFill/>
              <a:round/>
              <a:headEnd/>
              <a:tailEnd/>
            </a:ln>
          </p:spPr>
          <p:txBody>
            <a:bodyPr>
              <a:prstTxWarp prst="textNoShape">
                <a:avLst/>
              </a:prstTxWarp>
            </a:bodyPr>
            <a:lstStyle/>
            <a:p>
              <a:endParaRPr lang="en-US"/>
            </a:p>
          </p:txBody>
        </p:sp>
        <p:sp>
          <p:nvSpPr>
            <p:cNvPr id="47184" name="Freeform 362"/>
            <p:cNvSpPr>
              <a:spLocks noChangeAspect="1"/>
            </p:cNvSpPr>
            <p:nvPr/>
          </p:nvSpPr>
          <p:spPr bwMode="auto">
            <a:xfrm>
              <a:off x="1104" y="3008"/>
              <a:ext cx="7" cy="10"/>
            </a:xfrm>
            <a:custGeom>
              <a:avLst/>
              <a:gdLst>
                <a:gd name="T0" fmla="*/ 91 w 91"/>
                <a:gd name="T1" fmla="*/ 112 h 127"/>
                <a:gd name="T2" fmla="*/ 83 w 91"/>
                <a:gd name="T3" fmla="*/ 127 h 127"/>
                <a:gd name="T4" fmla="*/ 45 w 91"/>
                <a:gd name="T5" fmla="*/ 52 h 127"/>
                <a:gd name="T6" fmla="*/ 38 w 91"/>
                <a:gd name="T7" fmla="*/ 44 h 127"/>
                <a:gd name="T8" fmla="*/ 16 w 91"/>
                <a:gd name="T9" fmla="*/ 44 h 127"/>
                <a:gd name="T10" fmla="*/ 0 w 91"/>
                <a:gd name="T11" fmla="*/ 0 h 127"/>
                <a:gd name="T12" fmla="*/ 68 w 91"/>
                <a:gd name="T13" fmla="*/ 7 h 127"/>
                <a:gd name="T14" fmla="*/ 91 w 91"/>
                <a:gd name="T15" fmla="*/ 112 h 127"/>
                <a:gd name="T16" fmla="*/ 0 60000 65536"/>
                <a:gd name="T17" fmla="*/ 0 60000 65536"/>
                <a:gd name="T18" fmla="*/ 0 60000 65536"/>
                <a:gd name="T19" fmla="*/ 0 60000 65536"/>
                <a:gd name="T20" fmla="*/ 0 60000 65536"/>
                <a:gd name="T21" fmla="*/ 0 60000 65536"/>
                <a:gd name="T22" fmla="*/ 0 60000 65536"/>
                <a:gd name="T23" fmla="*/ 0 60000 65536"/>
                <a:gd name="T24" fmla="*/ 0 w 91"/>
                <a:gd name="T25" fmla="*/ 0 h 127"/>
                <a:gd name="T26" fmla="*/ 91 w 91"/>
                <a:gd name="T27" fmla="*/ 127 h 12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1" h="127">
                  <a:moveTo>
                    <a:pt x="91" y="112"/>
                  </a:moveTo>
                  <a:lnTo>
                    <a:pt x="83" y="127"/>
                  </a:lnTo>
                  <a:lnTo>
                    <a:pt x="45" y="52"/>
                  </a:lnTo>
                  <a:lnTo>
                    <a:pt x="38" y="44"/>
                  </a:lnTo>
                  <a:lnTo>
                    <a:pt x="16" y="44"/>
                  </a:lnTo>
                  <a:lnTo>
                    <a:pt x="0" y="0"/>
                  </a:lnTo>
                  <a:lnTo>
                    <a:pt x="68" y="7"/>
                  </a:lnTo>
                  <a:lnTo>
                    <a:pt x="91" y="112"/>
                  </a:lnTo>
                  <a:close/>
                </a:path>
              </a:pathLst>
            </a:custGeom>
            <a:solidFill>
              <a:srgbClr val="1F1A17"/>
            </a:solidFill>
            <a:ln w="9525">
              <a:noFill/>
              <a:round/>
              <a:headEnd/>
              <a:tailEnd/>
            </a:ln>
          </p:spPr>
          <p:txBody>
            <a:bodyPr>
              <a:prstTxWarp prst="textNoShape">
                <a:avLst/>
              </a:prstTxWarp>
            </a:bodyPr>
            <a:lstStyle/>
            <a:p>
              <a:endParaRPr lang="en-US"/>
            </a:p>
          </p:txBody>
        </p:sp>
        <p:sp>
          <p:nvSpPr>
            <p:cNvPr id="47185" name="Freeform 363"/>
            <p:cNvSpPr>
              <a:spLocks noChangeAspect="1"/>
            </p:cNvSpPr>
            <p:nvPr/>
          </p:nvSpPr>
          <p:spPr bwMode="auto">
            <a:xfrm>
              <a:off x="1406" y="3011"/>
              <a:ext cx="29" cy="43"/>
            </a:xfrm>
            <a:custGeom>
              <a:avLst/>
              <a:gdLst>
                <a:gd name="T0" fmla="*/ 53 w 376"/>
                <a:gd name="T1" fmla="*/ 301 h 564"/>
                <a:gd name="T2" fmla="*/ 181 w 376"/>
                <a:gd name="T3" fmla="*/ 414 h 564"/>
                <a:gd name="T4" fmla="*/ 263 w 376"/>
                <a:gd name="T5" fmla="*/ 520 h 564"/>
                <a:gd name="T6" fmla="*/ 376 w 376"/>
                <a:gd name="T7" fmla="*/ 429 h 564"/>
                <a:gd name="T8" fmla="*/ 347 w 376"/>
                <a:gd name="T9" fmla="*/ 520 h 564"/>
                <a:gd name="T10" fmla="*/ 287 w 376"/>
                <a:gd name="T11" fmla="*/ 564 h 564"/>
                <a:gd name="T12" fmla="*/ 226 w 376"/>
                <a:gd name="T13" fmla="*/ 549 h 564"/>
                <a:gd name="T14" fmla="*/ 173 w 376"/>
                <a:gd name="T15" fmla="*/ 459 h 564"/>
                <a:gd name="T16" fmla="*/ 23 w 376"/>
                <a:gd name="T17" fmla="*/ 309 h 564"/>
                <a:gd name="T18" fmla="*/ 0 w 376"/>
                <a:gd name="T19" fmla="*/ 233 h 564"/>
                <a:gd name="T20" fmla="*/ 9 w 376"/>
                <a:gd name="T21" fmla="*/ 0 h 564"/>
                <a:gd name="T22" fmla="*/ 31 w 376"/>
                <a:gd name="T23" fmla="*/ 0 h 564"/>
                <a:gd name="T24" fmla="*/ 53 w 376"/>
                <a:gd name="T25" fmla="*/ 301 h 56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76"/>
                <a:gd name="T40" fmla="*/ 0 h 564"/>
                <a:gd name="T41" fmla="*/ 376 w 376"/>
                <a:gd name="T42" fmla="*/ 564 h 564"/>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76" h="564">
                  <a:moveTo>
                    <a:pt x="53" y="301"/>
                  </a:moveTo>
                  <a:lnTo>
                    <a:pt x="181" y="414"/>
                  </a:lnTo>
                  <a:lnTo>
                    <a:pt x="263" y="520"/>
                  </a:lnTo>
                  <a:lnTo>
                    <a:pt x="376" y="429"/>
                  </a:lnTo>
                  <a:lnTo>
                    <a:pt x="347" y="520"/>
                  </a:lnTo>
                  <a:lnTo>
                    <a:pt x="287" y="564"/>
                  </a:lnTo>
                  <a:lnTo>
                    <a:pt x="226" y="549"/>
                  </a:lnTo>
                  <a:lnTo>
                    <a:pt x="173" y="459"/>
                  </a:lnTo>
                  <a:lnTo>
                    <a:pt x="23" y="309"/>
                  </a:lnTo>
                  <a:lnTo>
                    <a:pt x="0" y="233"/>
                  </a:lnTo>
                  <a:lnTo>
                    <a:pt x="9" y="0"/>
                  </a:lnTo>
                  <a:lnTo>
                    <a:pt x="31" y="0"/>
                  </a:lnTo>
                  <a:lnTo>
                    <a:pt x="53" y="301"/>
                  </a:lnTo>
                  <a:close/>
                </a:path>
              </a:pathLst>
            </a:custGeom>
            <a:solidFill>
              <a:srgbClr val="1F1A17"/>
            </a:solidFill>
            <a:ln w="9525">
              <a:noFill/>
              <a:round/>
              <a:headEnd/>
              <a:tailEnd/>
            </a:ln>
          </p:spPr>
          <p:txBody>
            <a:bodyPr>
              <a:prstTxWarp prst="textNoShape">
                <a:avLst/>
              </a:prstTxWarp>
            </a:bodyPr>
            <a:lstStyle/>
            <a:p>
              <a:endParaRPr lang="en-US"/>
            </a:p>
          </p:txBody>
        </p:sp>
        <p:sp>
          <p:nvSpPr>
            <p:cNvPr id="47186" name="Freeform 364"/>
            <p:cNvSpPr>
              <a:spLocks noChangeAspect="1"/>
            </p:cNvSpPr>
            <p:nvPr/>
          </p:nvSpPr>
          <p:spPr bwMode="auto">
            <a:xfrm>
              <a:off x="1106" y="3017"/>
              <a:ext cx="5" cy="22"/>
            </a:xfrm>
            <a:custGeom>
              <a:avLst/>
              <a:gdLst>
                <a:gd name="T0" fmla="*/ 68 w 68"/>
                <a:gd name="T1" fmla="*/ 150 h 285"/>
                <a:gd name="T2" fmla="*/ 60 w 68"/>
                <a:gd name="T3" fmla="*/ 278 h 285"/>
                <a:gd name="T4" fmla="*/ 45 w 68"/>
                <a:gd name="T5" fmla="*/ 285 h 285"/>
                <a:gd name="T6" fmla="*/ 22 w 68"/>
                <a:gd name="T7" fmla="*/ 285 h 285"/>
                <a:gd name="T8" fmla="*/ 0 w 68"/>
                <a:gd name="T9" fmla="*/ 263 h 285"/>
                <a:gd name="T10" fmla="*/ 0 w 68"/>
                <a:gd name="T11" fmla="*/ 0 h 285"/>
                <a:gd name="T12" fmla="*/ 22 w 68"/>
                <a:gd name="T13" fmla="*/ 0 h 285"/>
                <a:gd name="T14" fmla="*/ 68 w 68"/>
                <a:gd name="T15" fmla="*/ 150 h 285"/>
                <a:gd name="T16" fmla="*/ 0 60000 65536"/>
                <a:gd name="T17" fmla="*/ 0 60000 65536"/>
                <a:gd name="T18" fmla="*/ 0 60000 65536"/>
                <a:gd name="T19" fmla="*/ 0 60000 65536"/>
                <a:gd name="T20" fmla="*/ 0 60000 65536"/>
                <a:gd name="T21" fmla="*/ 0 60000 65536"/>
                <a:gd name="T22" fmla="*/ 0 60000 65536"/>
                <a:gd name="T23" fmla="*/ 0 60000 65536"/>
                <a:gd name="T24" fmla="*/ 0 w 68"/>
                <a:gd name="T25" fmla="*/ 0 h 285"/>
                <a:gd name="T26" fmla="*/ 68 w 68"/>
                <a:gd name="T27" fmla="*/ 285 h 28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8" h="285">
                  <a:moveTo>
                    <a:pt x="68" y="150"/>
                  </a:moveTo>
                  <a:lnTo>
                    <a:pt x="60" y="278"/>
                  </a:lnTo>
                  <a:lnTo>
                    <a:pt x="45" y="285"/>
                  </a:lnTo>
                  <a:lnTo>
                    <a:pt x="22" y="285"/>
                  </a:lnTo>
                  <a:lnTo>
                    <a:pt x="0" y="263"/>
                  </a:lnTo>
                  <a:lnTo>
                    <a:pt x="0" y="0"/>
                  </a:lnTo>
                  <a:lnTo>
                    <a:pt x="22" y="0"/>
                  </a:lnTo>
                  <a:lnTo>
                    <a:pt x="68" y="150"/>
                  </a:lnTo>
                  <a:close/>
                </a:path>
              </a:pathLst>
            </a:custGeom>
            <a:solidFill>
              <a:srgbClr val="1F1A17"/>
            </a:solidFill>
            <a:ln w="9525">
              <a:noFill/>
              <a:round/>
              <a:headEnd/>
              <a:tailEnd/>
            </a:ln>
          </p:spPr>
          <p:txBody>
            <a:bodyPr>
              <a:prstTxWarp prst="textNoShape">
                <a:avLst/>
              </a:prstTxWarp>
            </a:bodyPr>
            <a:lstStyle/>
            <a:p>
              <a:endParaRPr lang="en-US"/>
            </a:p>
          </p:txBody>
        </p:sp>
        <p:sp>
          <p:nvSpPr>
            <p:cNvPr id="47187" name="Freeform 365"/>
            <p:cNvSpPr>
              <a:spLocks noChangeAspect="1"/>
            </p:cNvSpPr>
            <p:nvPr/>
          </p:nvSpPr>
          <p:spPr bwMode="auto">
            <a:xfrm>
              <a:off x="430" y="3020"/>
              <a:ext cx="250" cy="262"/>
            </a:xfrm>
            <a:custGeom>
              <a:avLst/>
              <a:gdLst>
                <a:gd name="T0" fmla="*/ 3179 w 3255"/>
                <a:gd name="T1" fmla="*/ 264 h 3399"/>
                <a:gd name="T2" fmla="*/ 3194 w 3255"/>
                <a:gd name="T3" fmla="*/ 346 h 3399"/>
                <a:gd name="T4" fmla="*/ 2938 w 3255"/>
                <a:gd name="T5" fmla="*/ 218 h 3399"/>
                <a:gd name="T6" fmla="*/ 2668 w 3255"/>
                <a:gd name="T7" fmla="*/ 240 h 3399"/>
                <a:gd name="T8" fmla="*/ 2578 w 3255"/>
                <a:gd name="T9" fmla="*/ 233 h 3399"/>
                <a:gd name="T10" fmla="*/ 2556 w 3255"/>
                <a:gd name="T11" fmla="*/ 286 h 3399"/>
                <a:gd name="T12" fmla="*/ 2743 w 3255"/>
                <a:gd name="T13" fmla="*/ 286 h 3399"/>
                <a:gd name="T14" fmla="*/ 3134 w 3255"/>
                <a:gd name="T15" fmla="*/ 399 h 3399"/>
                <a:gd name="T16" fmla="*/ 3224 w 3255"/>
                <a:gd name="T17" fmla="*/ 452 h 3399"/>
                <a:gd name="T18" fmla="*/ 3202 w 3255"/>
                <a:gd name="T19" fmla="*/ 549 h 3399"/>
                <a:gd name="T20" fmla="*/ 2931 w 3255"/>
                <a:gd name="T21" fmla="*/ 571 h 3399"/>
                <a:gd name="T22" fmla="*/ 2540 w 3255"/>
                <a:gd name="T23" fmla="*/ 542 h 3399"/>
                <a:gd name="T24" fmla="*/ 2563 w 3255"/>
                <a:gd name="T25" fmla="*/ 587 h 3399"/>
                <a:gd name="T26" fmla="*/ 3059 w 3255"/>
                <a:gd name="T27" fmla="*/ 655 h 3399"/>
                <a:gd name="T28" fmla="*/ 3081 w 3255"/>
                <a:gd name="T29" fmla="*/ 639 h 3399"/>
                <a:gd name="T30" fmla="*/ 3059 w 3255"/>
                <a:gd name="T31" fmla="*/ 805 h 3399"/>
                <a:gd name="T32" fmla="*/ 2976 w 3255"/>
                <a:gd name="T33" fmla="*/ 790 h 3399"/>
                <a:gd name="T34" fmla="*/ 2646 w 3255"/>
                <a:gd name="T35" fmla="*/ 849 h 3399"/>
                <a:gd name="T36" fmla="*/ 2623 w 3255"/>
                <a:gd name="T37" fmla="*/ 880 h 3399"/>
                <a:gd name="T38" fmla="*/ 2774 w 3255"/>
                <a:gd name="T39" fmla="*/ 880 h 3399"/>
                <a:gd name="T40" fmla="*/ 2984 w 3255"/>
                <a:gd name="T41" fmla="*/ 858 h 3399"/>
                <a:gd name="T42" fmla="*/ 3044 w 3255"/>
                <a:gd name="T43" fmla="*/ 1068 h 3399"/>
                <a:gd name="T44" fmla="*/ 2871 w 3255"/>
                <a:gd name="T45" fmla="*/ 1158 h 3399"/>
                <a:gd name="T46" fmla="*/ 2841 w 3255"/>
                <a:gd name="T47" fmla="*/ 1090 h 3399"/>
                <a:gd name="T48" fmla="*/ 3021 w 3255"/>
                <a:gd name="T49" fmla="*/ 1045 h 3399"/>
                <a:gd name="T50" fmla="*/ 3037 w 3255"/>
                <a:gd name="T51" fmla="*/ 977 h 3399"/>
                <a:gd name="T52" fmla="*/ 2675 w 3255"/>
                <a:gd name="T53" fmla="*/ 1120 h 3399"/>
                <a:gd name="T54" fmla="*/ 2141 w 3255"/>
                <a:gd name="T55" fmla="*/ 1789 h 3399"/>
                <a:gd name="T56" fmla="*/ 1863 w 3255"/>
                <a:gd name="T57" fmla="*/ 1820 h 3399"/>
                <a:gd name="T58" fmla="*/ 1834 w 3255"/>
                <a:gd name="T59" fmla="*/ 1789 h 3399"/>
                <a:gd name="T60" fmla="*/ 1157 w 3255"/>
                <a:gd name="T61" fmla="*/ 2857 h 3399"/>
                <a:gd name="T62" fmla="*/ 676 w 3255"/>
                <a:gd name="T63" fmla="*/ 3256 h 3399"/>
                <a:gd name="T64" fmla="*/ 459 w 3255"/>
                <a:gd name="T65" fmla="*/ 3399 h 3399"/>
                <a:gd name="T66" fmla="*/ 307 w 3255"/>
                <a:gd name="T67" fmla="*/ 3353 h 3399"/>
                <a:gd name="T68" fmla="*/ 157 w 3255"/>
                <a:gd name="T69" fmla="*/ 2970 h 3399"/>
                <a:gd name="T70" fmla="*/ 0 w 3255"/>
                <a:gd name="T71" fmla="*/ 2692 h 3399"/>
                <a:gd name="T72" fmla="*/ 29 w 3255"/>
                <a:gd name="T73" fmla="*/ 2542 h 3399"/>
                <a:gd name="T74" fmla="*/ 120 w 3255"/>
                <a:gd name="T75" fmla="*/ 2248 h 3399"/>
                <a:gd name="T76" fmla="*/ 247 w 3255"/>
                <a:gd name="T77" fmla="*/ 2361 h 3399"/>
                <a:gd name="T78" fmla="*/ 195 w 3255"/>
                <a:gd name="T79" fmla="*/ 2466 h 3399"/>
                <a:gd name="T80" fmla="*/ 247 w 3255"/>
                <a:gd name="T81" fmla="*/ 2475 h 3399"/>
                <a:gd name="T82" fmla="*/ 413 w 3255"/>
                <a:gd name="T83" fmla="*/ 2233 h 3399"/>
                <a:gd name="T84" fmla="*/ 413 w 3255"/>
                <a:gd name="T85" fmla="*/ 2166 h 3399"/>
                <a:gd name="T86" fmla="*/ 548 w 3255"/>
                <a:gd name="T87" fmla="*/ 1903 h 3399"/>
                <a:gd name="T88" fmla="*/ 894 w 3255"/>
                <a:gd name="T89" fmla="*/ 1797 h 3399"/>
                <a:gd name="T90" fmla="*/ 1578 w 3255"/>
                <a:gd name="T91" fmla="*/ 1467 h 3399"/>
                <a:gd name="T92" fmla="*/ 1646 w 3255"/>
                <a:gd name="T93" fmla="*/ 1376 h 3399"/>
                <a:gd name="T94" fmla="*/ 1736 w 3255"/>
                <a:gd name="T95" fmla="*/ 1241 h 3399"/>
                <a:gd name="T96" fmla="*/ 2218 w 3255"/>
                <a:gd name="T97" fmla="*/ 331 h 3399"/>
                <a:gd name="T98" fmla="*/ 2496 w 3255"/>
                <a:gd name="T99" fmla="*/ 105 h 3399"/>
                <a:gd name="T100" fmla="*/ 2909 w 3255"/>
                <a:gd name="T101" fmla="*/ 37 h 3399"/>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3255"/>
                <a:gd name="T154" fmla="*/ 0 h 3399"/>
                <a:gd name="T155" fmla="*/ 3255 w 3255"/>
                <a:gd name="T156" fmla="*/ 3399 h 3399"/>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3255" h="3399">
                  <a:moveTo>
                    <a:pt x="3179" y="211"/>
                  </a:moveTo>
                  <a:lnTo>
                    <a:pt x="3179" y="264"/>
                  </a:lnTo>
                  <a:lnTo>
                    <a:pt x="3194" y="308"/>
                  </a:lnTo>
                  <a:lnTo>
                    <a:pt x="3194" y="346"/>
                  </a:lnTo>
                  <a:lnTo>
                    <a:pt x="3134" y="346"/>
                  </a:lnTo>
                  <a:lnTo>
                    <a:pt x="2938" y="218"/>
                  </a:lnTo>
                  <a:lnTo>
                    <a:pt x="2803" y="240"/>
                  </a:lnTo>
                  <a:lnTo>
                    <a:pt x="2668" y="240"/>
                  </a:lnTo>
                  <a:lnTo>
                    <a:pt x="2608" y="278"/>
                  </a:lnTo>
                  <a:lnTo>
                    <a:pt x="2578" y="233"/>
                  </a:lnTo>
                  <a:lnTo>
                    <a:pt x="2556" y="264"/>
                  </a:lnTo>
                  <a:lnTo>
                    <a:pt x="2556" y="286"/>
                  </a:lnTo>
                  <a:lnTo>
                    <a:pt x="2585" y="324"/>
                  </a:lnTo>
                  <a:lnTo>
                    <a:pt x="2743" y="286"/>
                  </a:lnTo>
                  <a:lnTo>
                    <a:pt x="2953" y="301"/>
                  </a:lnTo>
                  <a:lnTo>
                    <a:pt x="3134" y="399"/>
                  </a:lnTo>
                  <a:lnTo>
                    <a:pt x="3134" y="421"/>
                  </a:lnTo>
                  <a:lnTo>
                    <a:pt x="3224" y="452"/>
                  </a:lnTo>
                  <a:lnTo>
                    <a:pt x="3255" y="474"/>
                  </a:lnTo>
                  <a:lnTo>
                    <a:pt x="3202" y="549"/>
                  </a:lnTo>
                  <a:lnTo>
                    <a:pt x="3127" y="587"/>
                  </a:lnTo>
                  <a:lnTo>
                    <a:pt x="2931" y="571"/>
                  </a:lnTo>
                  <a:lnTo>
                    <a:pt x="2668" y="504"/>
                  </a:lnTo>
                  <a:lnTo>
                    <a:pt x="2540" y="542"/>
                  </a:lnTo>
                  <a:lnTo>
                    <a:pt x="2533" y="549"/>
                  </a:lnTo>
                  <a:lnTo>
                    <a:pt x="2563" y="587"/>
                  </a:lnTo>
                  <a:lnTo>
                    <a:pt x="2653" y="564"/>
                  </a:lnTo>
                  <a:lnTo>
                    <a:pt x="3059" y="655"/>
                  </a:lnTo>
                  <a:lnTo>
                    <a:pt x="3066" y="655"/>
                  </a:lnTo>
                  <a:lnTo>
                    <a:pt x="3081" y="639"/>
                  </a:lnTo>
                  <a:lnTo>
                    <a:pt x="3089" y="805"/>
                  </a:lnTo>
                  <a:lnTo>
                    <a:pt x="3059" y="805"/>
                  </a:lnTo>
                  <a:lnTo>
                    <a:pt x="3059" y="790"/>
                  </a:lnTo>
                  <a:lnTo>
                    <a:pt x="2976" y="790"/>
                  </a:lnTo>
                  <a:lnTo>
                    <a:pt x="2916" y="827"/>
                  </a:lnTo>
                  <a:lnTo>
                    <a:pt x="2646" y="849"/>
                  </a:lnTo>
                  <a:lnTo>
                    <a:pt x="2623" y="873"/>
                  </a:lnTo>
                  <a:lnTo>
                    <a:pt x="2623" y="880"/>
                  </a:lnTo>
                  <a:lnTo>
                    <a:pt x="2646" y="902"/>
                  </a:lnTo>
                  <a:lnTo>
                    <a:pt x="2774" y="880"/>
                  </a:lnTo>
                  <a:lnTo>
                    <a:pt x="2938" y="880"/>
                  </a:lnTo>
                  <a:lnTo>
                    <a:pt x="2984" y="858"/>
                  </a:lnTo>
                  <a:lnTo>
                    <a:pt x="3066" y="873"/>
                  </a:lnTo>
                  <a:lnTo>
                    <a:pt x="3044" y="1068"/>
                  </a:lnTo>
                  <a:lnTo>
                    <a:pt x="2938" y="1143"/>
                  </a:lnTo>
                  <a:lnTo>
                    <a:pt x="2871" y="1158"/>
                  </a:lnTo>
                  <a:lnTo>
                    <a:pt x="2886" y="1143"/>
                  </a:lnTo>
                  <a:lnTo>
                    <a:pt x="2841" y="1090"/>
                  </a:lnTo>
                  <a:lnTo>
                    <a:pt x="2931" y="1052"/>
                  </a:lnTo>
                  <a:lnTo>
                    <a:pt x="3021" y="1045"/>
                  </a:lnTo>
                  <a:lnTo>
                    <a:pt x="3059" y="1008"/>
                  </a:lnTo>
                  <a:lnTo>
                    <a:pt x="3037" y="977"/>
                  </a:lnTo>
                  <a:lnTo>
                    <a:pt x="2818" y="1030"/>
                  </a:lnTo>
                  <a:lnTo>
                    <a:pt x="2675" y="1120"/>
                  </a:lnTo>
                  <a:lnTo>
                    <a:pt x="2300" y="1661"/>
                  </a:lnTo>
                  <a:lnTo>
                    <a:pt x="2141" y="1789"/>
                  </a:lnTo>
                  <a:lnTo>
                    <a:pt x="1887" y="1797"/>
                  </a:lnTo>
                  <a:lnTo>
                    <a:pt x="1863" y="1820"/>
                  </a:lnTo>
                  <a:lnTo>
                    <a:pt x="1863" y="1835"/>
                  </a:lnTo>
                  <a:lnTo>
                    <a:pt x="1834" y="1789"/>
                  </a:lnTo>
                  <a:lnTo>
                    <a:pt x="1397" y="2557"/>
                  </a:lnTo>
                  <a:lnTo>
                    <a:pt x="1157" y="2857"/>
                  </a:lnTo>
                  <a:lnTo>
                    <a:pt x="729" y="3188"/>
                  </a:lnTo>
                  <a:lnTo>
                    <a:pt x="676" y="3256"/>
                  </a:lnTo>
                  <a:lnTo>
                    <a:pt x="571" y="3353"/>
                  </a:lnTo>
                  <a:lnTo>
                    <a:pt x="459" y="3399"/>
                  </a:lnTo>
                  <a:lnTo>
                    <a:pt x="391" y="3384"/>
                  </a:lnTo>
                  <a:lnTo>
                    <a:pt x="307" y="3353"/>
                  </a:lnTo>
                  <a:lnTo>
                    <a:pt x="203" y="3203"/>
                  </a:lnTo>
                  <a:lnTo>
                    <a:pt x="157" y="2970"/>
                  </a:lnTo>
                  <a:lnTo>
                    <a:pt x="7" y="2782"/>
                  </a:lnTo>
                  <a:lnTo>
                    <a:pt x="0" y="2692"/>
                  </a:lnTo>
                  <a:lnTo>
                    <a:pt x="7" y="2564"/>
                  </a:lnTo>
                  <a:lnTo>
                    <a:pt x="29" y="2542"/>
                  </a:lnTo>
                  <a:lnTo>
                    <a:pt x="53" y="2316"/>
                  </a:lnTo>
                  <a:lnTo>
                    <a:pt x="120" y="2248"/>
                  </a:lnTo>
                  <a:lnTo>
                    <a:pt x="315" y="2211"/>
                  </a:lnTo>
                  <a:lnTo>
                    <a:pt x="247" y="2361"/>
                  </a:lnTo>
                  <a:lnTo>
                    <a:pt x="195" y="2429"/>
                  </a:lnTo>
                  <a:lnTo>
                    <a:pt x="195" y="2466"/>
                  </a:lnTo>
                  <a:lnTo>
                    <a:pt x="218" y="2475"/>
                  </a:lnTo>
                  <a:lnTo>
                    <a:pt x="247" y="2475"/>
                  </a:lnTo>
                  <a:lnTo>
                    <a:pt x="375" y="2226"/>
                  </a:lnTo>
                  <a:lnTo>
                    <a:pt x="413" y="2233"/>
                  </a:lnTo>
                  <a:lnTo>
                    <a:pt x="443" y="2203"/>
                  </a:lnTo>
                  <a:lnTo>
                    <a:pt x="413" y="2166"/>
                  </a:lnTo>
                  <a:lnTo>
                    <a:pt x="481" y="2008"/>
                  </a:lnTo>
                  <a:lnTo>
                    <a:pt x="548" y="1903"/>
                  </a:lnTo>
                  <a:lnTo>
                    <a:pt x="706" y="1813"/>
                  </a:lnTo>
                  <a:lnTo>
                    <a:pt x="894" y="1797"/>
                  </a:lnTo>
                  <a:lnTo>
                    <a:pt x="1179" y="1707"/>
                  </a:lnTo>
                  <a:lnTo>
                    <a:pt x="1578" y="1467"/>
                  </a:lnTo>
                  <a:lnTo>
                    <a:pt x="1600" y="1467"/>
                  </a:lnTo>
                  <a:lnTo>
                    <a:pt x="1646" y="1376"/>
                  </a:lnTo>
                  <a:lnTo>
                    <a:pt x="1736" y="1271"/>
                  </a:lnTo>
                  <a:lnTo>
                    <a:pt x="1736" y="1241"/>
                  </a:lnTo>
                  <a:lnTo>
                    <a:pt x="1856" y="1098"/>
                  </a:lnTo>
                  <a:lnTo>
                    <a:pt x="2218" y="331"/>
                  </a:lnTo>
                  <a:lnTo>
                    <a:pt x="2300" y="233"/>
                  </a:lnTo>
                  <a:lnTo>
                    <a:pt x="2496" y="105"/>
                  </a:lnTo>
                  <a:lnTo>
                    <a:pt x="2781" y="0"/>
                  </a:lnTo>
                  <a:lnTo>
                    <a:pt x="2909" y="37"/>
                  </a:lnTo>
                  <a:lnTo>
                    <a:pt x="3179" y="211"/>
                  </a:lnTo>
                  <a:close/>
                </a:path>
              </a:pathLst>
            </a:custGeom>
            <a:solidFill>
              <a:srgbClr val="F5C19F"/>
            </a:solidFill>
            <a:ln w="9525">
              <a:noFill/>
              <a:round/>
              <a:headEnd/>
              <a:tailEnd/>
            </a:ln>
          </p:spPr>
          <p:txBody>
            <a:bodyPr>
              <a:prstTxWarp prst="textNoShape">
                <a:avLst/>
              </a:prstTxWarp>
            </a:bodyPr>
            <a:lstStyle/>
            <a:p>
              <a:endParaRPr lang="en-US"/>
            </a:p>
          </p:txBody>
        </p:sp>
        <p:sp>
          <p:nvSpPr>
            <p:cNvPr id="47188" name="Freeform 366"/>
            <p:cNvSpPr>
              <a:spLocks noChangeAspect="1"/>
            </p:cNvSpPr>
            <p:nvPr/>
          </p:nvSpPr>
          <p:spPr bwMode="auto">
            <a:xfrm>
              <a:off x="725" y="3022"/>
              <a:ext cx="91" cy="137"/>
            </a:xfrm>
            <a:custGeom>
              <a:avLst/>
              <a:gdLst>
                <a:gd name="T0" fmla="*/ 1195 w 1195"/>
                <a:gd name="T1" fmla="*/ 22 h 1782"/>
                <a:gd name="T2" fmla="*/ 1180 w 1195"/>
                <a:gd name="T3" fmla="*/ 121 h 1782"/>
                <a:gd name="T4" fmla="*/ 632 w 1195"/>
                <a:gd name="T5" fmla="*/ 1249 h 1782"/>
                <a:gd name="T6" fmla="*/ 331 w 1195"/>
                <a:gd name="T7" fmla="*/ 1714 h 1782"/>
                <a:gd name="T8" fmla="*/ 323 w 1195"/>
                <a:gd name="T9" fmla="*/ 1730 h 1782"/>
                <a:gd name="T10" fmla="*/ 286 w 1195"/>
                <a:gd name="T11" fmla="*/ 1730 h 1782"/>
                <a:gd name="T12" fmla="*/ 286 w 1195"/>
                <a:gd name="T13" fmla="*/ 1714 h 1782"/>
                <a:gd name="T14" fmla="*/ 279 w 1195"/>
                <a:gd name="T15" fmla="*/ 1707 h 1782"/>
                <a:gd name="T16" fmla="*/ 233 w 1195"/>
                <a:gd name="T17" fmla="*/ 1782 h 1782"/>
                <a:gd name="T18" fmla="*/ 211 w 1195"/>
                <a:gd name="T19" fmla="*/ 1782 h 1782"/>
                <a:gd name="T20" fmla="*/ 211 w 1195"/>
                <a:gd name="T21" fmla="*/ 1730 h 1782"/>
                <a:gd name="T22" fmla="*/ 383 w 1195"/>
                <a:gd name="T23" fmla="*/ 1317 h 1782"/>
                <a:gd name="T24" fmla="*/ 369 w 1195"/>
                <a:gd name="T25" fmla="*/ 1301 h 1782"/>
                <a:gd name="T26" fmla="*/ 113 w 1195"/>
                <a:gd name="T27" fmla="*/ 1399 h 1782"/>
                <a:gd name="T28" fmla="*/ 16 w 1195"/>
                <a:gd name="T29" fmla="*/ 1421 h 1782"/>
                <a:gd name="T30" fmla="*/ 0 w 1195"/>
                <a:gd name="T31" fmla="*/ 1406 h 1782"/>
                <a:gd name="T32" fmla="*/ 23 w 1195"/>
                <a:gd name="T33" fmla="*/ 1361 h 1782"/>
                <a:gd name="T34" fmla="*/ 714 w 1195"/>
                <a:gd name="T35" fmla="*/ 730 h 1782"/>
                <a:gd name="T36" fmla="*/ 955 w 1195"/>
                <a:gd name="T37" fmla="*/ 353 h 1782"/>
                <a:gd name="T38" fmla="*/ 1067 w 1195"/>
                <a:gd name="T39" fmla="*/ 113 h 1782"/>
                <a:gd name="T40" fmla="*/ 1135 w 1195"/>
                <a:gd name="T41" fmla="*/ 46 h 1782"/>
                <a:gd name="T42" fmla="*/ 1150 w 1195"/>
                <a:gd name="T43" fmla="*/ 0 h 1782"/>
                <a:gd name="T44" fmla="*/ 1173 w 1195"/>
                <a:gd name="T45" fmla="*/ 0 h 1782"/>
                <a:gd name="T46" fmla="*/ 1195 w 1195"/>
                <a:gd name="T47" fmla="*/ 22 h 178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195"/>
                <a:gd name="T73" fmla="*/ 0 h 1782"/>
                <a:gd name="T74" fmla="*/ 1195 w 1195"/>
                <a:gd name="T75" fmla="*/ 1782 h 178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195" h="1782">
                  <a:moveTo>
                    <a:pt x="1195" y="22"/>
                  </a:moveTo>
                  <a:lnTo>
                    <a:pt x="1180" y="121"/>
                  </a:lnTo>
                  <a:lnTo>
                    <a:pt x="632" y="1249"/>
                  </a:lnTo>
                  <a:lnTo>
                    <a:pt x="331" y="1714"/>
                  </a:lnTo>
                  <a:lnTo>
                    <a:pt x="323" y="1730"/>
                  </a:lnTo>
                  <a:lnTo>
                    <a:pt x="286" y="1730"/>
                  </a:lnTo>
                  <a:lnTo>
                    <a:pt x="286" y="1714"/>
                  </a:lnTo>
                  <a:lnTo>
                    <a:pt x="279" y="1707"/>
                  </a:lnTo>
                  <a:lnTo>
                    <a:pt x="233" y="1782"/>
                  </a:lnTo>
                  <a:lnTo>
                    <a:pt x="211" y="1782"/>
                  </a:lnTo>
                  <a:lnTo>
                    <a:pt x="211" y="1730"/>
                  </a:lnTo>
                  <a:lnTo>
                    <a:pt x="383" y="1317"/>
                  </a:lnTo>
                  <a:lnTo>
                    <a:pt x="369" y="1301"/>
                  </a:lnTo>
                  <a:lnTo>
                    <a:pt x="113" y="1399"/>
                  </a:lnTo>
                  <a:lnTo>
                    <a:pt x="16" y="1421"/>
                  </a:lnTo>
                  <a:lnTo>
                    <a:pt x="0" y="1406"/>
                  </a:lnTo>
                  <a:lnTo>
                    <a:pt x="23" y="1361"/>
                  </a:lnTo>
                  <a:lnTo>
                    <a:pt x="714" y="730"/>
                  </a:lnTo>
                  <a:lnTo>
                    <a:pt x="955" y="353"/>
                  </a:lnTo>
                  <a:lnTo>
                    <a:pt x="1067" y="113"/>
                  </a:lnTo>
                  <a:lnTo>
                    <a:pt x="1135" y="46"/>
                  </a:lnTo>
                  <a:lnTo>
                    <a:pt x="1150" y="0"/>
                  </a:lnTo>
                  <a:lnTo>
                    <a:pt x="1173" y="0"/>
                  </a:lnTo>
                  <a:lnTo>
                    <a:pt x="1195" y="22"/>
                  </a:lnTo>
                  <a:close/>
                </a:path>
              </a:pathLst>
            </a:custGeom>
            <a:solidFill>
              <a:srgbClr val="1F1A17"/>
            </a:solidFill>
            <a:ln w="9525">
              <a:noFill/>
              <a:round/>
              <a:headEnd/>
              <a:tailEnd/>
            </a:ln>
          </p:spPr>
          <p:txBody>
            <a:bodyPr>
              <a:prstTxWarp prst="textNoShape">
                <a:avLst/>
              </a:prstTxWarp>
            </a:bodyPr>
            <a:lstStyle/>
            <a:p>
              <a:endParaRPr lang="en-US"/>
            </a:p>
          </p:txBody>
        </p:sp>
        <p:sp>
          <p:nvSpPr>
            <p:cNvPr id="47189" name="Freeform 367"/>
            <p:cNvSpPr>
              <a:spLocks noChangeAspect="1"/>
            </p:cNvSpPr>
            <p:nvPr/>
          </p:nvSpPr>
          <p:spPr bwMode="auto">
            <a:xfrm>
              <a:off x="1351" y="3025"/>
              <a:ext cx="162" cy="126"/>
            </a:xfrm>
            <a:custGeom>
              <a:avLst/>
              <a:gdLst>
                <a:gd name="T0" fmla="*/ 2105 w 2105"/>
                <a:gd name="T1" fmla="*/ 481 h 1638"/>
                <a:gd name="T2" fmla="*/ 2083 w 2105"/>
                <a:gd name="T3" fmla="*/ 548 h 1638"/>
                <a:gd name="T4" fmla="*/ 1902 w 2105"/>
                <a:gd name="T5" fmla="*/ 751 h 1638"/>
                <a:gd name="T6" fmla="*/ 1571 w 2105"/>
                <a:gd name="T7" fmla="*/ 1315 h 1638"/>
                <a:gd name="T8" fmla="*/ 1443 w 2105"/>
                <a:gd name="T9" fmla="*/ 1638 h 1638"/>
                <a:gd name="T10" fmla="*/ 271 w 2105"/>
                <a:gd name="T11" fmla="*/ 1225 h 1638"/>
                <a:gd name="T12" fmla="*/ 158 w 2105"/>
                <a:gd name="T13" fmla="*/ 1203 h 1638"/>
                <a:gd name="T14" fmla="*/ 90 w 2105"/>
                <a:gd name="T15" fmla="*/ 1203 h 1638"/>
                <a:gd name="T16" fmla="*/ 112 w 2105"/>
                <a:gd name="T17" fmla="*/ 1157 h 1638"/>
                <a:gd name="T18" fmla="*/ 112 w 2105"/>
                <a:gd name="T19" fmla="*/ 1143 h 1638"/>
                <a:gd name="T20" fmla="*/ 105 w 2105"/>
                <a:gd name="T21" fmla="*/ 1135 h 1638"/>
                <a:gd name="T22" fmla="*/ 0 w 2105"/>
                <a:gd name="T23" fmla="*/ 1187 h 1638"/>
                <a:gd name="T24" fmla="*/ 8 w 2105"/>
                <a:gd name="T25" fmla="*/ 962 h 1638"/>
                <a:gd name="T26" fmla="*/ 263 w 2105"/>
                <a:gd name="T27" fmla="*/ 120 h 1638"/>
                <a:gd name="T28" fmla="*/ 421 w 2105"/>
                <a:gd name="T29" fmla="*/ 67 h 1638"/>
                <a:gd name="T30" fmla="*/ 436 w 2105"/>
                <a:gd name="T31" fmla="*/ 67 h 1638"/>
                <a:gd name="T32" fmla="*/ 443 w 2105"/>
                <a:gd name="T33" fmla="*/ 53 h 1638"/>
                <a:gd name="T34" fmla="*/ 399 w 2105"/>
                <a:gd name="T35" fmla="*/ 225 h 1638"/>
                <a:gd name="T36" fmla="*/ 331 w 2105"/>
                <a:gd name="T37" fmla="*/ 391 h 1638"/>
                <a:gd name="T38" fmla="*/ 263 w 2105"/>
                <a:gd name="T39" fmla="*/ 856 h 1638"/>
                <a:gd name="T40" fmla="*/ 353 w 2105"/>
                <a:gd name="T41" fmla="*/ 940 h 1638"/>
                <a:gd name="T42" fmla="*/ 730 w 2105"/>
                <a:gd name="T43" fmla="*/ 984 h 1638"/>
                <a:gd name="T44" fmla="*/ 1097 w 2105"/>
                <a:gd name="T45" fmla="*/ 1097 h 1638"/>
                <a:gd name="T46" fmla="*/ 1315 w 2105"/>
                <a:gd name="T47" fmla="*/ 1203 h 1638"/>
                <a:gd name="T48" fmla="*/ 1315 w 2105"/>
                <a:gd name="T49" fmla="*/ 1210 h 1638"/>
                <a:gd name="T50" fmla="*/ 1353 w 2105"/>
                <a:gd name="T51" fmla="*/ 1225 h 1638"/>
                <a:gd name="T52" fmla="*/ 1383 w 2105"/>
                <a:gd name="T53" fmla="*/ 1225 h 1638"/>
                <a:gd name="T54" fmla="*/ 1970 w 2105"/>
                <a:gd name="T55" fmla="*/ 44 h 1638"/>
                <a:gd name="T56" fmla="*/ 2015 w 2105"/>
                <a:gd name="T57" fmla="*/ 0 h 1638"/>
                <a:gd name="T58" fmla="*/ 2052 w 2105"/>
                <a:gd name="T59" fmla="*/ 331 h 1638"/>
                <a:gd name="T60" fmla="*/ 2105 w 2105"/>
                <a:gd name="T61" fmla="*/ 481 h 163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2105"/>
                <a:gd name="T94" fmla="*/ 0 h 1638"/>
                <a:gd name="T95" fmla="*/ 2105 w 2105"/>
                <a:gd name="T96" fmla="*/ 1638 h 163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2105" h="1638">
                  <a:moveTo>
                    <a:pt x="2105" y="481"/>
                  </a:moveTo>
                  <a:lnTo>
                    <a:pt x="2083" y="548"/>
                  </a:lnTo>
                  <a:lnTo>
                    <a:pt x="1902" y="751"/>
                  </a:lnTo>
                  <a:lnTo>
                    <a:pt x="1571" y="1315"/>
                  </a:lnTo>
                  <a:lnTo>
                    <a:pt x="1443" y="1638"/>
                  </a:lnTo>
                  <a:lnTo>
                    <a:pt x="271" y="1225"/>
                  </a:lnTo>
                  <a:lnTo>
                    <a:pt x="158" y="1203"/>
                  </a:lnTo>
                  <a:lnTo>
                    <a:pt x="90" y="1203"/>
                  </a:lnTo>
                  <a:lnTo>
                    <a:pt x="112" y="1157"/>
                  </a:lnTo>
                  <a:lnTo>
                    <a:pt x="112" y="1143"/>
                  </a:lnTo>
                  <a:lnTo>
                    <a:pt x="105" y="1135"/>
                  </a:lnTo>
                  <a:lnTo>
                    <a:pt x="0" y="1187"/>
                  </a:lnTo>
                  <a:lnTo>
                    <a:pt x="8" y="962"/>
                  </a:lnTo>
                  <a:lnTo>
                    <a:pt x="263" y="120"/>
                  </a:lnTo>
                  <a:lnTo>
                    <a:pt x="421" y="67"/>
                  </a:lnTo>
                  <a:lnTo>
                    <a:pt x="436" y="67"/>
                  </a:lnTo>
                  <a:lnTo>
                    <a:pt x="443" y="53"/>
                  </a:lnTo>
                  <a:lnTo>
                    <a:pt x="399" y="225"/>
                  </a:lnTo>
                  <a:lnTo>
                    <a:pt x="331" y="391"/>
                  </a:lnTo>
                  <a:lnTo>
                    <a:pt x="263" y="856"/>
                  </a:lnTo>
                  <a:lnTo>
                    <a:pt x="353" y="940"/>
                  </a:lnTo>
                  <a:lnTo>
                    <a:pt x="730" y="984"/>
                  </a:lnTo>
                  <a:lnTo>
                    <a:pt x="1097" y="1097"/>
                  </a:lnTo>
                  <a:lnTo>
                    <a:pt x="1315" y="1203"/>
                  </a:lnTo>
                  <a:lnTo>
                    <a:pt x="1315" y="1210"/>
                  </a:lnTo>
                  <a:lnTo>
                    <a:pt x="1353" y="1225"/>
                  </a:lnTo>
                  <a:lnTo>
                    <a:pt x="1383" y="1225"/>
                  </a:lnTo>
                  <a:lnTo>
                    <a:pt x="1970" y="44"/>
                  </a:lnTo>
                  <a:lnTo>
                    <a:pt x="2015" y="0"/>
                  </a:lnTo>
                  <a:lnTo>
                    <a:pt x="2052" y="331"/>
                  </a:lnTo>
                  <a:lnTo>
                    <a:pt x="2105" y="481"/>
                  </a:lnTo>
                  <a:close/>
                </a:path>
              </a:pathLst>
            </a:custGeom>
            <a:solidFill>
              <a:srgbClr val="3C7AB5"/>
            </a:solidFill>
            <a:ln w="9525">
              <a:noFill/>
              <a:round/>
              <a:headEnd/>
              <a:tailEnd/>
            </a:ln>
          </p:spPr>
          <p:txBody>
            <a:bodyPr>
              <a:prstTxWarp prst="textNoShape">
                <a:avLst/>
              </a:prstTxWarp>
            </a:bodyPr>
            <a:lstStyle/>
            <a:p>
              <a:endParaRPr lang="en-US"/>
            </a:p>
          </p:txBody>
        </p:sp>
        <p:sp>
          <p:nvSpPr>
            <p:cNvPr id="47190" name="Freeform 368"/>
            <p:cNvSpPr>
              <a:spLocks noChangeAspect="1"/>
            </p:cNvSpPr>
            <p:nvPr/>
          </p:nvSpPr>
          <p:spPr bwMode="auto">
            <a:xfrm>
              <a:off x="739" y="3033"/>
              <a:ext cx="71" cy="111"/>
            </a:xfrm>
            <a:custGeom>
              <a:avLst/>
              <a:gdLst>
                <a:gd name="T0" fmla="*/ 436 w 925"/>
                <a:gd name="T1" fmla="*/ 1046 h 1444"/>
                <a:gd name="T2" fmla="*/ 181 w 925"/>
                <a:gd name="T3" fmla="*/ 1421 h 1444"/>
                <a:gd name="T4" fmla="*/ 166 w 925"/>
                <a:gd name="T5" fmla="*/ 1421 h 1444"/>
                <a:gd name="T6" fmla="*/ 143 w 925"/>
                <a:gd name="T7" fmla="*/ 1444 h 1444"/>
                <a:gd name="T8" fmla="*/ 270 w 925"/>
                <a:gd name="T9" fmla="*/ 1135 h 1444"/>
                <a:gd name="T10" fmla="*/ 270 w 925"/>
                <a:gd name="T11" fmla="*/ 1113 h 1444"/>
                <a:gd name="T12" fmla="*/ 226 w 925"/>
                <a:gd name="T13" fmla="*/ 1083 h 1444"/>
                <a:gd name="T14" fmla="*/ 0 w 925"/>
                <a:gd name="T15" fmla="*/ 1174 h 1444"/>
                <a:gd name="T16" fmla="*/ 579 w 925"/>
                <a:gd name="T17" fmla="*/ 579 h 1444"/>
                <a:gd name="T18" fmla="*/ 925 w 925"/>
                <a:gd name="T19" fmla="*/ 0 h 1444"/>
                <a:gd name="T20" fmla="*/ 819 w 925"/>
                <a:gd name="T21" fmla="*/ 316 h 1444"/>
                <a:gd name="T22" fmla="*/ 436 w 925"/>
                <a:gd name="T23" fmla="*/ 1046 h 144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925"/>
                <a:gd name="T37" fmla="*/ 0 h 1444"/>
                <a:gd name="T38" fmla="*/ 925 w 925"/>
                <a:gd name="T39" fmla="*/ 1444 h 144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925" h="1444">
                  <a:moveTo>
                    <a:pt x="436" y="1046"/>
                  </a:moveTo>
                  <a:lnTo>
                    <a:pt x="181" y="1421"/>
                  </a:lnTo>
                  <a:lnTo>
                    <a:pt x="166" y="1421"/>
                  </a:lnTo>
                  <a:lnTo>
                    <a:pt x="143" y="1444"/>
                  </a:lnTo>
                  <a:lnTo>
                    <a:pt x="270" y="1135"/>
                  </a:lnTo>
                  <a:lnTo>
                    <a:pt x="270" y="1113"/>
                  </a:lnTo>
                  <a:lnTo>
                    <a:pt x="226" y="1083"/>
                  </a:lnTo>
                  <a:lnTo>
                    <a:pt x="0" y="1174"/>
                  </a:lnTo>
                  <a:lnTo>
                    <a:pt x="579" y="579"/>
                  </a:lnTo>
                  <a:lnTo>
                    <a:pt x="925" y="0"/>
                  </a:lnTo>
                  <a:lnTo>
                    <a:pt x="819" y="316"/>
                  </a:lnTo>
                  <a:lnTo>
                    <a:pt x="436" y="1046"/>
                  </a:lnTo>
                  <a:close/>
                </a:path>
              </a:pathLst>
            </a:custGeom>
            <a:solidFill>
              <a:srgbClr val="D6546E"/>
            </a:solidFill>
            <a:ln w="9525">
              <a:noFill/>
              <a:round/>
              <a:headEnd/>
              <a:tailEnd/>
            </a:ln>
          </p:spPr>
          <p:txBody>
            <a:bodyPr>
              <a:prstTxWarp prst="textNoShape">
                <a:avLst/>
              </a:prstTxWarp>
            </a:bodyPr>
            <a:lstStyle/>
            <a:p>
              <a:endParaRPr lang="en-US"/>
            </a:p>
          </p:txBody>
        </p:sp>
        <p:sp>
          <p:nvSpPr>
            <p:cNvPr id="47191" name="Freeform 369"/>
            <p:cNvSpPr>
              <a:spLocks noChangeAspect="1"/>
            </p:cNvSpPr>
            <p:nvPr/>
          </p:nvSpPr>
          <p:spPr bwMode="auto">
            <a:xfrm>
              <a:off x="1318" y="3034"/>
              <a:ext cx="343" cy="328"/>
            </a:xfrm>
            <a:custGeom>
              <a:avLst/>
              <a:gdLst>
                <a:gd name="T0" fmla="*/ 369 w 4458"/>
                <a:gd name="T1" fmla="*/ 917 h 4256"/>
                <a:gd name="T2" fmla="*/ 391 w 4458"/>
                <a:gd name="T3" fmla="*/ 1195 h 4256"/>
                <a:gd name="T4" fmla="*/ 669 w 4458"/>
                <a:gd name="T5" fmla="*/ 1158 h 4256"/>
                <a:gd name="T6" fmla="*/ 1955 w 4458"/>
                <a:gd name="T7" fmla="*/ 1496 h 4256"/>
                <a:gd name="T8" fmla="*/ 2488 w 4458"/>
                <a:gd name="T9" fmla="*/ 533 h 4256"/>
                <a:gd name="T10" fmla="*/ 2662 w 4458"/>
                <a:gd name="T11" fmla="*/ 631 h 4256"/>
                <a:gd name="T12" fmla="*/ 2766 w 4458"/>
                <a:gd name="T13" fmla="*/ 887 h 4256"/>
                <a:gd name="T14" fmla="*/ 2841 w 4458"/>
                <a:gd name="T15" fmla="*/ 782 h 4256"/>
                <a:gd name="T16" fmla="*/ 2865 w 4458"/>
                <a:gd name="T17" fmla="*/ 774 h 4256"/>
                <a:gd name="T18" fmla="*/ 3007 w 4458"/>
                <a:gd name="T19" fmla="*/ 1277 h 4256"/>
                <a:gd name="T20" fmla="*/ 3300 w 4458"/>
                <a:gd name="T21" fmla="*/ 721 h 4256"/>
                <a:gd name="T22" fmla="*/ 3338 w 4458"/>
                <a:gd name="T23" fmla="*/ 654 h 4256"/>
                <a:gd name="T24" fmla="*/ 3421 w 4458"/>
                <a:gd name="T25" fmla="*/ 752 h 4256"/>
                <a:gd name="T26" fmla="*/ 3578 w 4458"/>
                <a:gd name="T27" fmla="*/ 195 h 4256"/>
                <a:gd name="T28" fmla="*/ 3646 w 4458"/>
                <a:gd name="T29" fmla="*/ 165 h 4256"/>
                <a:gd name="T30" fmla="*/ 4037 w 4458"/>
                <a:gd name="T31" fmla="*/ 436 h 4256"/>
                <a:gd name="T32" fmla="*/ 4322 w 4458"/>
                <a:gd name="T33" fmla="*/ 871 h 4256"/>
                <a:gd name="T34" fmla="*/ 4194 w 4458"/>
                <a:gd name="T35" fmla="*/ 999 h 4256"/>
                <a:gd name="T36" fmla="*/ 3752 w 4458"/>
                <a:gd name="T37" fmla="*/ 992 h 4256"/>
                <a:gd name="T38" fmla="*/ 3443 w 4458"/>
                <a:gd name="T39" fmla="*/ 1301 h 4256"/>
                <a:gd name="T40" fmla="*/ 3315 w 4458"/>
                <a:gd name="T41" fmla="*/ 1458 h 4256"/>
                <a:gd name="T42" fmla="*/ 2969 w 4458"/>
                <a:gd name="T43" fmla="*/ 1804 h 4256"/>
                <a:gd name="T44" fmla="*/ 2879 w 4458"/>
                <a:gd name="T45" fmla="*/ 2217 h 4256"/>
                <a:gd name="T46" fmla="*/ 2512 w 4458"/>
                <a:gd name="T47" fmla="*/ 2331 h 4256"/>
                <a:gd name="T48" fmla="*/ 2857 w 4458"/>
                <a:gd name="T49" fmla="*/ 2466 h 4256"/>
                <a:gd name="T50" fmla="*/ 2638 w 4458"/>
                <a:gd name="T51" fmla="*/ 2872 h 4256"/>
                <a:gd name="T52" fmla="*/ 2601 w 4458"/>
                <a:gd name="T53" fmla="*/ 3240 h 4256"/>
                <a:gd name="T54" fmla="*/ 2647 w 4458"/>
                <a:gd name="T55" fmla="*/ 3248 h 4256"/>
                <a:gd name="T56" fmla="*/ 2819 w 4458"/>
                <a:gd name="T57" fmla="*/ 2834 h 4256"/>
                <a:gd name="T58" fmla="*/ 3007 w 4458"/>
                <a:gd name="T59" fmla="*/ 2654 h 4256"/>
                <a:gd name="T60" fmla="*/ 2969 w 4458"/>
                <a:gd name="T61" fmla="*/ 3594 h 4256"/>
                <a:gd name="T62" fmla="*/ 3075 w 4458"/>
                <a:gd name="T63" fmla="*/ 4247 h 4256"/>
                <a:gd name="T64" fmla="*/ 2406 w 4458"/>
                <a:gd name="T65" fmla="*/ 3706 h 4256"/>
                <a:gd name="T66" fmla="*/ 2022 w 4458"/>
                <a:gd name="T67" fmla="*/ 3263 h 4256"/>
                <a:gd name="T68" fmla="*/ 1662 w 4458"/>
                <a:gd name="T69" fmla="*/ 3053 h 4256"/>
                <a:gd name="T70" fmla="*/ 1444 w 4458"/>
                <a:gd name="T71" fmla="*/ 2850 h 4256"/>
                <a:gd name="T72" fmla="*/ 1278 w 4458"/>
                <a:gd name="T73" fmla="*/ 2579 h 4256"/>
                <a:gd name="T74" fmla="*/ 1113 w 4458"/>
                <a:gd name="T75" fmla="*/ 2413 h 4256"/>
                <a:gd name="T76" fmla="*/ 369 w 4458"/>
                <a:gd name="T77" fmla="*/ 2270 h 4256"/>
                <a:gd name="T78" fmla="*/ 76 w 4458"/>
                <a:gd name="T79" fmla="*/ 2052 h 4256"/>
                <a:gd name="T80" fmla="*/ 16 w 4458"/>
                <a:gd name="T81" fmla="*/ 1608 h 4256"/>
                <a:gd name="T82" fmla="*/ 98 w 4458"/>
                <a:gd name="T83" fmla="*/ 1015 h 4256"/>
                <a:gd name="T84" fmla="*/ 76 w 4458"/>
                <a:gd name="T85" fmla="*/ 601 h 4256"/>
                <a:gd name="T86" fmla="*/ 151 w 4458"/>
                <a:gd name="T87" fmla="*/ 278 h 4256"/>
                <a:gd name="T88" fmla="*/ 219 w 4458"/>
                <a:gd name="T89" fmla="*/ 105 h 4256"/>
                <a:gd name="T90" fmla="*/ 609 w 4458"/>
                <a:gd name="T91" fmla="*/ 0 h 425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4458"/>
                <a:gd name="T139" fmla="*/ 0 h 4256"/>
                <a:gd name="T140" fmla="*/ 4458 w 4458"/>
                <a:gd name="T141" fmla="*/ 4256 h 425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4458" h="4256">
                  <a:moveTo>
                    <a:pt x="474" y="458"/>
                  </a:moveTo>
                  <a:lnTo>
                    <a:pt x="369" y="917"/>
                  </a:lnTo>
                  <a:lnTo>
                    <a:pt x="362" y="1158"/>
                  </a:lnTo>
                  <a:lnTo>
                    <a:pt x="391" y="1195"/>
                  </a:lnTo>
                  <a:lnTo>
                    <a:pt x="437" y="1151"/>
                  </a:lnTo>
                  <a:lnTo>
                    <a:pt x="669" y="1158"/>
                  </a:lnTo>
                  <a:lnTo>
                    <a:pt x="1894" y="1586"/>
                  </a:lnTo>
                  <a:lnTo>
                    <a:pt x="1955" y="1496"/>
                  </a:lnTo>
                  <a:lnTo>
                    <a:pt x="2075" y="1158"/>
                  </a:lnTo>
                  <a:lnTo>
                    <a:pt x="2488" y="533"/>
                  </a:lnTo>
                  <a:lnTo>
                    <a:pt x="2571" y="458"/>
                  </a:lnTo>
                  <a:lnTo>
                    <a:pt x="2662" y="631"/>
                  </a:lnTo>
                  <a:lnTo>
                    <a:pt x="2722" y="677"/>
                  </a:lnTo>
                  <a:lnTo>
                    <a:pt x="2766" y="887"/>
                  </a:lnTo>
                  <a:lnTo>
                    <a:pt x="2797" y="887"/>
                  </a:lnTo>
                  <a:lnTo>
                    <a:pt x="2841" y="782"/>
                  </a:lnTo>
                  <a:lnTo>
                    <a:pt x="2841" y="774"/>
                  </a:lnTo>
                  <a:lnTo>
                    <a:pt x="2865" y="774"/>
                  </a:lnTo>
                  <a:lnTo>
                    <a:pt x="2985" y="1255"/>
                  </a:lnTo>
                  <a:lnTo>
                    <a:pt x="3007" y="1277"/>
                  </a:lnTo>
                  <a:lnTo>
                    <a:pt x="3037" y="1277"/>
                  </a:lnTo>
                  <a:lnTo>
                    <a:pt x="3300" y="721"/>
                  </a:lnTo>
                  <a:lnTo>
                    <a:pt x="3338" y="677"/>
                  </a:lnTo>
                  <a:lnTo>
                    <a:pt x="3338" y="654"/>
                  </a:lnTo>
                  <a:lnTo>
                    <a:pt x="3383" y="736"/>
                  </a:lnTo>
                  <a:lnTo>
                    <a:pt x="3421" y="752"/>
                  </a:lnTo>
                  <a:lnTo>
                    <a:pt x="3466" y="692"/>
                  </a:lnTo>
                  <a:lnTo>
                    <a:pt x="3578" y="195"/>
                  </a:lnTo>
                  <a:lnTo>
                    <a:pt x="3578" y="75"/>
                  </a:lnTo>
                  <a:lnTo>
                    <a:pt x="3646" y="165"/>
                  </a:lnTo>
                  <a:lnTo>
                    <a:pt x="3759" y="211"/>
                  </a:lnTo>
                  <a:lnTo>
                    <a:pt x="4037" y="436"/>
                  </a:lnTo>
                  <a:lnTo>
                    <a:pt x="4194" y="624"/>
                  </a:lnTo>
                  <a:lnTo>
                    <a:pt x="4322" y="871"/>
                  </a:lnTo>
                  <a:lnTo>
                    <a:pt x="4458" y="1060"/>
                  </a:lnTo>
                  <a:lnTo>
                    <a:pt x="4194" y="999"/>
                  </a:lnTo>
                  <a:lnTo>
                    <a:pt x="4143" y="962"/>
                  </a:lnTo>
                  <a:lnTo>
                    <a:pt x="3752" y="992"/>
                  </a:lnTo>
                  <a:lnTo>
                    <a:pt x="3511" y="1195"/>
                  </a:lnTo>
                  <a:lnTo>
                    <a:pt x="3443" y="1301"/>
                  </a:lnTo>
                  <a:lnTo>
                    <a:pt x="3323" y="1391"/>
                  </a:lnTo>
                  <a:lnTo>
                    <a:pt x="3315" y="1458"/>
                  </a:lnTo>
                  <a:lnTo>
                    <a:pt x="3075" y="1736"/>
                  </a:lnTo>
                  <a:lnTo>
                    <a:pt x="2969" y="1804"/>
                  </a:lnTo>
                  <a:lnTo>
                    <a:pt x="2857" y="1939"/>
                  </a:lnTo>
                  <a:lnTo>
                    <a:pt x="2879" y="2217"/>
                  </a:lnTo>
                  <a:lnTo>
                    <a:pt x="2549" y="2285"/>
                  </a:lnTo>
                  <a:lnTo>
                    <a:pt x="2512" y="2331"/>
                  </a:lnTo>
                  <a:lnTo>
                    <a:pt x="2662" y="2420"/>
                  </a:lnTo>
                  <a:lnTo>
                    <a:pt x="2857" y="2466"/>
                  </a:lnTo>
                  <a:lnTo>
                    <a:pt x="2819" y="2579"/>
                  </a:lnTo>
                  <a:lnTo>
                    <a:pt x="2638" y="2872"/>
                  </a:lnTo>
                  <a:lnTo>
                    <a:pt x="2594" y="3128"/>
                  </a:lnTo>
                  <a:lnTo>
                    <a:pt x="2601" y="3240"/>
                  </a:lnTo>
                  <a:lnTo>
                    <a:pt x="2616" y="3248"/>
                  </a:lnTo>
                  <a:lnTo>
                    <a:pt x="2647" y="3248"/>
                  </a:lnTo>
                  <a:lnTo>
                    <a:pt x="2790" y="2962"/>
                  </a:lnTo>
                  <a:lnTo>
                    <a:pt x="2819" y="2834"/>
                  </a:lnTo>
                  <a:lnTo>
                    <a:pt x="2962" y="2676"/>
                  </a:lnTo>
                  <a:lnTo>
                    <a:pt x="3007" y="2654"/>
                  </a:lnTo>
                  <a:lnTo>
                    <a:pt x="3030" y="2910"/>
                  </a:lnTo>
                  <a:lnTo>
                    <a:pt x="2969" y="3594"/>
                  </a:lnTo>
                  <a:lnTo>
                    <a:pt x="3082" y="4180"/>
                  </a:lnTo>
                  <a:lnTo>
                    <a:pt x="3075" y="4247"/>
                  </a:lnTo>
                  <a:lnTo>
                    <a:pt x="3060" y="4256"/>
                  </a:lnTo>
                  <a:lnTo>
                    <a:pt x="2406" y="3706"/>
                  </a:lnTo>
                  <a:lnTo>
                    <a:pt x="2309" y="3549"/>
                  </a:lnTo>
                  <a:lnTo>
                    <a:pt x="2022" y="3263"/>
                  </a:lnTo>
                  <a:lnTo>
                    <a:pt x="1759" y="3075"/>
                  </a:lnTo>
                  <a:lnTo>
                    <a:pt x="1662" y="3053"/>
                  </a:lnTo>
                  <a:lnTo>
                    <a:pt x="1526" y="2962"/>
                  </a:lnTo>
                  <a:lnTo>
                    <a:pt x="1444" y="2850"/>
                  </a:lnTo>
                  <a:lnTo>
                    <a:pt x="1413" y="2826"/>
                  </a:lnTo>
                  <a:lnTo>
                    <a:pt x="1278" y="2579"/>
                  </a:lnTo>
                  <a:lnTo>
                    <a:pt x="1263" y="2526"/>
                  </a:lnTo>
                  <a:lnTo>
                    <a:pt x="1113" y="2413"/>
                  </a:lnTo>
                  <a:lnTo>
                    <a:pt x="828" y="2294"/>
                  </a:lnTo>
                  <a:lnTo>
                    <a:pt x="369" y="2270"/>
                  </a:lnTo>
                  <a:lnTo>
                    <a:pt x="76" y="2113"/>
                  </a:lnTo>
                  <a:lnTo>
                    <a:pt x="76" y="2052"/>
                  </a:lnTo>
                  <a:lnTo>
                    <a:pt x="0" y="1827"/>
                  </a:lnTo>
                  <a:lnTo>
                    <a:pt x="16" y="1608"/>
                  </a:lnTo>
                  <a:lnTo>
                    <a:pt x="121" y="1135"/>
                  </a:lnTo>
                  <a:lnTo>
                    <a:pt x="98" y="1015"/>
                  </a:lnTo>
                  <a:lnTo>
                    <a:pt x="60" y="992"/>
                  </a:lnTo>
                  <a:lnTo>
                    <a:pt x="76" y="601"/>
                  </a:lnTo>
                  <a:lnTo>
                    <a:pt x="151" y="323"/>
                  </a:lnTo>
                  <a:lnTo>
                    <a:pt x="151" y="278"/>
                  </a:lnTo>
                  <a:lnTo>
                    <a:pt x="188" y="143"/>
                  </a:lnTo>
                  <a:lnTo>
                    <a:pt x="219" y="105"/>
                  </a:lnTo>
                  <a:lnTo>
                    <a:pt x="565" y="0"/>
                  </a:lnTo>
                  <a:lnTo>
                    <a:pt x="609" y="0"/>
                  </a:lnTo>
                  <a:lnTo>
                    <a:pt x="474" y="458"/>
                  </a:lnTo>
                  <a:close/>
                </a:path>
              </a:pathLst>
            </a:custGeom>
            <a:solidFill>
              <a:srgbClr val="9696BF"/>
            </a:solidFill>
            <a:ln w="9525">
              <a:noFill/>
              <a:round/>
              <a:headEnd/>
              <a:tailEnd/>
            </a:ln>
          </p:spPr>
          <p:txBody>
            <a:bodyPr>
              <a:prstTxWarp prst="textNoShape">
                <a:avLst/>
              </a:prstTxWarp>
            </a:bodyPr>
            <a:lstStyle/>
            <a:p>
              <a:endParaRPr lang="en-US"/>
            </a:p>
          </p:txBody>
        </p:sp>
        <p:sp>
          <p:nvSpPr>
            <p:cNvPr id="47192" name="Freeform 370"/>
            <p:cNvSpPr>
              <a:spLocks noChangeAspect="1"/>
            </p:cNvSpPr>
            <p:nvPr/>
          </p:nvSpPr>
          <p:spPr bwMode="auto">
            <a:xfrm>
              <a:off x="1257" y="3046"/>
              <a:ext cx="69" cy="151"/>
            </a:xfrm>
            <a:custGeom>
              <a:avLst/>
              <a:gdLst>
                <a:gd name="T0" fmla="*/ 849 w 902"/>
                <a:gd name="T1" fmla="*/ 308 h 1970"/>
                <a:gd name="T2" fmla="*/ 796 w 902"/>
                <a:gd name="T3" fmla="*/ 602 h 1970"/>
                <a:gd name="T4" fmla="*/ 812 w 902"/>
                <a:gd name="T5" fmla="*/ 985 h 1970"/>
                <a:gd name="T6" fmla="*/ 706 w 902"/>
                <a:gd name="T7" fmla="*/ 1158 h 1970"/>
                <a:gd name="T8" fmla="*/ 639 w 902"/>
                <a:gd name="T9" fmla="*/ 1241 h 1970"/>
                <a:gd name="T10" fmla="*/ 653 w 902"/>
                <a:gd name="T11" fmla="*/ 1248 h 1970"/>
                <a:gd name="T12" fmla="*/ 578 w 902"/>
                <a:gd name="T13" fmla="*/ 1286 h 1970"/>
                <a:gd name="T14" fmla="*/ 458 w 902"/>
                <a:gd name="T15" fmla="*/ 1293 h 1970"/>
                <a:gd name="T16" fmla="*/ 353 w 902"/>
                <a:gd name="T17" fmla="*/ 1376 h 1970"/>
                <a:gd name="T18" fmla="*/ 353 w 902"/>
                <a:gd name="T19" fmla="*/ 1414 h 1970"/>
                <a:gd name="T20" fmla="*/ 609 w 902"/>
                <a:gd name="T21" fmla="*/ 1482 h 1970"/>
                <a:gd name="T22" fmla="*/ 534 w 902"/>
                <a:gd name="T23" fmla="*/ 1699 h 1970"/>
                <a:gd name="T24" fmla="*/ 534 w 902"/>
                <a:gd name="T25" fmla="*/ 1767 h 1970"/>
                <a:gd name="T26" fmla="*/ 571 w 902"/>
                <a:gd name="T27" fmla="*/ 1804 h 1970"/>
                <a:gd name="T28" fmla="*/ 728 w 902"/>
                <a:gd name="T29" fmla="*/ 1677 h 1970"/>
                <a:gd name="T30" fmla="*/ 766 w 902"/>
                <a:gd name="T31" fmla="*/ 1745 h 1970"/>
                <a:gd name="T32" fmla="*/ 789 w 902"/>
                <a:gd name="T33" fmla="*/ 1902 h 1970"/>
                <a:gd name="T34" fmla="*/ 774 w 902"/>
                <a:gd name="T35" fmla="*/ 1970 h 1970"/>
                <a:gd name="T36" fmla="*/ 353 w 902"/>
                <a:gd name="T37" fmla="*/ 1925 h 1970"/>
                <a:gd name="T38" fmla="*/ 308 w 902"/>
                <a:gd name="T39" fmla="*/ 1941 h 1970"/>
                <a:gd name="T40" fmla="*/ 240 w 902"/>
                <a:gd name="T41" fmla="*/ 1775 h 1970"/>
                <a:gd name="T42" fmla="*/ 180 w 902"/>
                <a:gd name="T43" fmla="*/ 1745 h 1970"/>
                <a:gd name="T44" fmla="*/ 97 w 902"/>
                <a:gd name="T45" fmla="*/ 1804 h 1970"/>
                <a:gd name="T46" fmla="*/ 0 w 902"/>
                <a:gd name="T47" fmla="*/ 1293 h 1970"/>
                <a:gd name="T48" fmla="*/ 7 w 902"/>
                <a:gd name="T49" fmla="*/ 1241 h 1970"/>
                <a:gd name="T50" fmla="*/ 44 w 902"/>
                <a:gd name="T51" fmla="*/ 1218 h 1970"/>
                <a:gd name="T52" fmla="*/ 128 w 902"/>
                <a:gd name="T53" fmla="*/ 1090 h 1970"/>
                <a:gd name="T54" fmla="*/ 172 w 902"/>
                <a:gd name="T55" fmla="*/ 933 h 1970"/>
                <a:gd name="T56" fmla="*/ 308 w 902"/>
                <a:gd name="T57" fmla="*/ 767 h 1970"/>
                <a:gd name="T58" fmla="*/ 368 w 902"/>
                <a:gd name="T59" fmla="*/ 609 h 1970"/>
                <a:gd name="T60" fmla="*/ 375 w 902"/>
                <a:gd name="T61" fmla="*/ 474 h 1970"/>
                <a:gd name="T62" fmla="*/ 421 w 902"/>
                <a:gd name="T63" fmla="*/ 436 h 1970"/>
                <a:gd name="T64" fmla="*/ 436 w 902"/>
                <a:gd name="T65" fmla="*/ 429 h 1970"/>
                <a:gd name="T66" fmla="*/ 436 w 902"/>
                <a:gd name="T67" fmla="*/ 406 h 1970"/>
                <a:gd name="T68" fmla="*/ 466 w 902"/>
                <a:gd name="T69" fmla="*/ 392 h 1970"/>
                <a:gd name="T70" fmla="*/ 677 w 902"/>
                <a:gd name="T71" fmla="*/ 196 h 1970"/>
                <a:gd name="T72" fmla="*/ 721 w 902"/>
                <a:gd name="T73" fmla="*/ 121 h 1970"/>
                <a:gd name="T74" fmla="*/ 834 w 902"/>
                <a:gd name="T75" fmla="*/ 37 h 1970"/>
                <a:gd name="T76" fmla="*/ 902 w 902"/>
                <a:gd name="T77" fmla="*/ 0 h 1970"/>
                <a:gd name="T78" fmla="*/ 880 w 902"/>
                <a:gd name="T79" fmla="*/ 233 h 1970"/>
                <a:gd name="T80" fmla="*/ 849 w 902"/>
                <a:gd name="T81" fmla="*/ 308 h 197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902"/>
                <a:gd name="T124" fmla="*/ 0 h 1970"/>
                <a:gd name="T125" fmla="*/ 902 w 902"/>
                <a:gd name="T126" fmla="*/ 1970 h 1970"/>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902" h="1970">
                  <a:moveTo>
                    <a:pt x="849" y="308"/>
                  </a:moveTo>
                  <a:lnTo>
                    <a:pt x="796" y="602"/>
                  </a:lnTo>
                  <a:lnTo>
                    <a:pt x="812" y="985"/>
                  </a:lnTo>
                  <a:lnTo>
                    <a:pt x="706" y="1158"/>
                  </a:lnTo>
                  <a:lnTo>
                    <a:pt x="639" y="1241"/>
                  </a:lnTo>
                  <a:lnTo>
                    <a:pt x="653" y="1248"/>
                  </a:lnTo>
                  <a:lnTo>
                    <a:pt x="578" y="1286"/>
                  </a:lnTo>
                  <a:lnTo>
                    <a:pt x="458" y="1293"/>
                  </a:lnTo>
                  <a:lnTo>
                    <a:pt x="353" y="1376"/>
                  </a:lnTo>
                  <a:lnTo>
                    <a:pt x="353" y="1414"/>
                  </a:lnTo>
                  <a:lnTo>
                    <a:pt x="609" y="1482"/>
                  </a:lnTo>
                  <a:lnTo>
                    <a:pt x="534" y="1699"/>
                  </a:lnTo>
                  <a:lnTo>
                    <a:pt x="534" y="1767"/>
                  </a:lnTo>
                  <a:lnTo>
                    <a:pt x="571" y="1804"/>
                  </a:lnTo>
                  <a:lnTo>
                    <a:pt x="728" y="1677"/>
                  </a:lnTo>
                  <a:lnTo>
                    <a:pt x="766" y="1745"/>
                  </a:lnTo>
                  <a:lnTo>
                    <a:pt x="789" y="1902"/>
                  </a:lnTo>
                  <a:lnTo>
                    <a:pt x="774" y="1970"/>
                  </a:lnTo>
                  <a:lnTo>
                    <a:pt x="353" y="1925"/>
                  </a:lnTo>
                  <a:lnTo>
                    <a:pt x="308" y="1941"/>
                  </a:lnTo>
                  <a:lnTo>
                    <a:pt x="240" y="1775"/>
                  </a:lnTo>
                  <a:lnTo>
                    <a:pt x="180" y="1745"/>
                  </a:lnTo>
                  <a:lnTo>
                    <a:pt x="97" y="1804"/>
                  </a:lnTo>
                  <a:lnTo>
                    <a:pt x="0" y="1293"/>
                  </a:lnTo>
                  <a:lnTo>
                    <a:pt x="7" y="1241"/>
                  </a:lnTo>
                  <a:lnTo>
                    <a:pt x="44" y="1218"/>
                  </a:lnTo>
                  <a:lnTo>
                    <a:pt x="128" y="1090"/>
                  </a:lnTo>
                  <a:lnTo>
                    <a:pt x="172" y="933"/>
                  </a:lnTo>
                  <a:lnTo>
                    <a:pt x="308" y="767"/>
                  </a:lnTo>
                  <a:lnTo>
                    <a:pt x="368" y="609"/>
                  </a:lnTo>
                  <a:lnTo>
                    <a:pt x="375" y="474"/>
                  </a:lnTo>
                  <a:lnTo>
                    <a:pt x="421" y="436"/>
                  </a:lnTo>
                  <a:lnTo>
                    <a:pt x="436" y="429"/>
                  </a:lnTo>
                  <a:lnTo>
                    <a:pt x="436" y="406"/>
                  </a:lnTo>
                  <a:lnTo>
                    <a:pt x="466" y="392"/>
                  </a:lnTo>
                  <a:lnTo>
                    <a:pt x="677" y="196"/>
                  </a:lnTo>
                  <a:lnTo>
                    <a:pt x="721" y="121"/>
                  </a:lnTo>
                  <a:lnTo>
                    <a:pt x="834" y="37"/>
                  </a:lnTo>
                  <a:lnTo>
                    <a:pt x="902" y="0"/>
                  </a:lnTo>
                  <a:lnTo>
                    <a:pt x="880" y="233"/>
                  </a:lnTo>
                  <a:lnTo>
                    <a:pt x="849" y="308"/>
                  </a:lnTo>
                  <a:close/>
                </a:path>
              </a:pathLst>
            </a:custGeom>
            <a:solidFill>
              <a:srgbClr val="9696BF"/>
            </a:solidFill>
            <a:ln w="9525">
              <a:noFill/>
              <a:round/>
              <a:headEnd/>
              <a:tailEnd/>
            </a:ln>
          </p:spPr>
          <p:txBody>
            <a:bodyPr>
              <a:prstTxWarp prst="textNoShape">
                <a:avLst/>
              </a:prstTxWarp>
            </a:bodyPr>
            <a:lstStyle/>
            <a:p>
              <a:endParaRPr lang="en-US"/>
            </a:p>
          </p:txBody>
        </p:sp>
        <p:sp>
          <p:nvSpPr>
            <p:cNvPr id="47193" name="Freeform 371"/>
            <p:cNvSpPr>
              <a:spLocks noChangeAspect="1"/>
            </p:cNvSpPr>
            <p:nvPr/>
          </p:nvSpPr>
          <p:spPr bwMode="auto">
            <a:xfrm>
              <a:off x="1104" y="3060"/>
              <a:ext cx="159" cy="174"/>
            </a:xfrm>
            <a:custGeom>
              <a:avLst/>
              <a:gdLst>
                <a:gd name="T0" fmla="*/ 151 w 2075"/>
                <a:gd name="T1" fmla="*/ 270 h 2255"/>
                <a:gd name="T2" fmla="*/ 158 w 2075"/>
                <a:gd name="T3" fmla="*/ 329 h 2255"/>
                <a:gd name="T4" fmla="*/ 301 w 2075"/>
                <a:gd name="T5" fmla="*/ 481 h 2255"/>
                <a:gd name="T6" fmla="*/ 323 w 2075"/>
                <a:gd name="T7" fmla="*/ 593 h 2255"/>
                <a:gd name="T8" fmla="*/ 323 w 2075"/>
                <a:gd name="T9" fmla="*/ 706 h 2255"/>
                <a:gd name="T10" fmla="*/ 473 w 2075"/>
                <a:gd name="T11" fmla="*/ 721 h 2255"/>
                <a:gd name="T12" fmla="*/ 504 w 2075"/>
                <a:gd name="T13" fmla="*/ 751 h 2255"/>
                <a:gd name="T14" fmla="*/ 564 w 2075"/>
                <a:gd name="T15" fmla="*/ 751 h 2255"/>
                <a:gd name="T16" fmla="*/ 790 w 2075"/>
                <a:gd name="T17" fmla="*/ 1015 h 2255"/>
                <a:gd name="T18" fmla="*/ 932 w 2075"/>
                <a:gd name="T19" fmla="*/ 969 h 2255"/>
                <a:gd name="T20" fmla="*/ 1075 w 2075"/>
                <a:gd name="T21" fmla="*/ 1059 h 2255"/>
                <a:gd name="T22" fmla="*/ 1181 w 2075"/>
                <a:gd name="T23" fmla="*/ 1202 h 2255"/>
                <a:gd name="T24" fmla="*/ 1271 w 2075"/>
                <a:gd name="T25" fmla="*/ 1202 h 2255"/>
                <a:gd name="T26" fmla="*/ 1309 w 2075"/>
                <a:gd name="T27" fmla="*/ 1179 h 2255"/>
                <a:gd name="T28" fmla="*/ 1360 w 2075"/>
                <a:gd name="T29" fmla="*/ 1187 h 2255"/>
                <a:gd name="T30" fmla="*/ 1413 w 2075"/>
                <a:gd name="T31" fmla="*/ 1315 h 2255"/>
                <a:gd name="T32" fmla="*/ 1504 w 2075"/>
                <a:gd name="T33" fmla="*/ 1428 h 2255"/>
                <a:gd name="T34" fmla="*/ 1556 w 2075"/>
                <a:gd name="T35" fmla="*/ 1428 h 2255"/>
                <a:gd name="T36" fmla="*/ 1639 w 2075"/>
                <a:gd name="T37" fmla="*/ 1375 h 2255"/>
                <a:gd name="T38" fmla="*/ 1707 w 2075"/>
                <a:gd name="T39" fmla="*/ 1232 h 2255"/>
                <a:gd name="T40" fmla="*/ 1707 w 2075"/>
                <a:gd name="T41" fmla="*/ 1202 h 2255"/>
                <a:gd name="T42" fmla="*/ 1729 w 2075"/>
                <a:gd name="T43" fmla="*/ 1179 h 2255"/>
                <a:gd name="T44" fmla="*/ 1790 w 2075"/>
                <a:gd name="T45" fmla="*/ 1209 h 2255"/>
                <a:gd name="T46" fmla="*/ 1797 w 2075"/>
                <a:gd name="T47" fmla="*/ 1225 h 2255"/>
                <a:gd name="T48" fmla="*/ 1819 w 2075"/>
                <a:gd name="T49" fmla="*/ 1225 h 2255"/>
                <a:gd name="T50" fmla="*/ 1925 w 2075"/>
                <a:gd name="T51" fmla="*/ 1074 h 2255"/>
                <a:gd name="T52" fmla="*/ 1925 w 2075"/>
                <a:gd name="T53" fmla="*/ 1300 h 2255"/>
                <a:gd name="T54" fmla="*/ 2037 w 2075"/>
                <a:gd name="T55" fmla="*/ 1796 h 2255"/>
                <a:gd name="T56" fmla="*/ 2075 w 2075"/>
                <a:gd name="T57" fmla="*/ 1796 h 2255"/>
                <a:gd name="T58" fmla="*/ 1834 w 2075"/>
                <a:gd name="T59" fmla="*/ 2074 h 2255"/>
                <a:gd name="T60" fmla="*/ 1421 w 2075"/>
                <a:gd name="T61" fmla="*/ 2255 h 2255"/>
                <a:gd name="T62" fmla="*/ 954 w 2075"/>
                <a:gd name="T63" fmla="*/ 2233 h 2255"/>
                <a:gd name="T64" fmla="*/ 587 w 2075"/>
                <a:gd name="T65" fmla="*/ 2142 h 2255"/>
                <a:gd name="T66" fmla="*/ 369 w 2075"/>
                <a:gd name="T67" fmla="*/ 2044 h 2255"/>
                <a:gd name="T68" fmla="*/ 286 w 2075"/>
                <a:gd name="T69" fmla="*/ 1977 h 2255"/>
                <a:gd name="T70" fmla="*/ 263 w 2075"/>
                <a:gd name="T71" fmla="*/ 1902 h 2255"/>
                <a:gd name="T72" fmla="*/ 256 w 2075"/>
                <a:gd name="T73" fmla="*/ 1887 h 2255"/>
                <a:gd name="T74" fmla="*/ 219 w 2075"/>
                <a:gd name="T75" fmla="*/ 1736 h 2255"/>
                <a:gd name="T76" fmla="*/ 256 w 2075"/>
                <a:gd name="T77" fmla="*/ 1315 h 2255"/>
                <a:gd name="T78" fmla="*/ 234 w 2075"/>
                <a:gd name="T79" fmla="*/ 916 h 2255"/>
                <a:gd name="T80" fmla="*/ 219 w 2075"/>
                <a:gd name="T81" fmla="*/ 901 h 2255"/>
                <a:gd name="T82" fmla="*/ 195 w 2075"/>
                <a:gd name="T83" fmla="*/ 901 h 2255"/>
                <a:gd name="T84" fmla="*/ 173 w 2075"/>
                <a:gd name="T85" fmla="*/ 924 h 2255"/>
                <a:gd name="T86" fmla="*/ 173 w 2075"/>
                <a:gd name="T87" fmla="*/ 1119 h 2255"/>
                <a:gd name="T88" fmla="*/ 135 w 2075"/>
                <a:gd name="T89" fmla="*/ 1082 h 2255"/>
                <a:gd name="T90" fmla="*/ 106 w 2075"/>
                <a:gd name="T91" fmla="*/ 841 h 2255"/>
                <a:gd name="T92" fmla="*/ 135 w 2075"/>
                <a:gd name="T93" fmla="*/ 684 h 2255"/>
                <a:gd name="T94" fmla="*/ 173 w 2075"/>
                <a:gd name="T95" fmla="*/ 653 h 2255"/>
                <a:gd name="T96" fmla="*/ 68 w 2075"/>
                <a:gd name="T97" fmla="*/ 179 h 2255"/>
                <a:gd name="T98" fmla="*/ 16 w 2075"/>
                <a:gd name="T99" fmla="*/ 89 h 2255"/>
                <a:gd name="T100" fmla="*/ 0 w 2075"/>
                <a:gd name="T101" fmla="*/ 0 h 2255"/>
                <a:gd name="T102" fmla="*/ 106 w 2075"/>
                <a:gd name="T103" fmla="*/ 22 h 2255"/>
                <a:gd name="T104" fmla="*/ 151 w 2075"/>
                <a:gd name="T105" fmla="*/ 270 h 2255"/>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075"/>
                <a:gd name="T160" fmla="*/ 0 h 2255"/>
                <a:gd name="T161" fmla="*/ 2075 w 2075"/>
                <a:gd name="T162" fmla="*/ 2255 h 2255"/>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075" h="2255">
                  <a:moveTo>
                    <a:pt x="151" y="270"/>
                  </a:moveTo>
                  <a:lnTo>
                    <a:pt x="158" y="329"/>
                  </a:lnTo>
                  <a:lnTo>
                    <a:pt x="301" y="481"/>
                  </a:lnTo>
                  <a:lnTo>
                    <a:pt x="323" y="593"/>
                  </a:lnTo>
                  <a:lnTo>
                    <a:pt x="323" y="706"/>
                  </a:lnTo>
                  <a:lnTo>
                    <a:pt x="473" y="721"/>
                  </a:lnTo>
                  <a:lnTo>
                    <a:pt x="504" y="751"/>
                  </a:lnTo>
                  <a:lnTo>
                    <a:pt x="564" y="751"/>
                  </a:lnTo>
                  <a:lnTo>
                    <a:pt x="790" y="1015"/>
                  </a:lnTo>
                  <a:lnTo>
                    <a:pt x="932" y="969"/>
                  </a:lnTo>
                  <a:lnTo>
                    <a:pt x="1075" y="1059"/>
                  </a:lnTo>
                  <a:lnTo>
                    <a:pt x="1181" y="1202"/>
                  </a:lnTo>
                  <a:lnTo>
                    <a:pt x="1271" y="1202"/>
                  </a:lnTo>
                  <a:lnTo>
                    <a:pt x="1309" y="1179"/>
                  </a:lnTo>
                  <a:lnTo>
                    <a:pt x="1360" y="1187"/>
                  </a:lnTo>
                  <a:lnTo>
                    <a:pt x="1413" y="1315"/>
                  </a:lnTo>
                  <a:lnTo>
                    <a:pt x="1504" y="1428"/>
                  </a:lnTo>
                  <a:lnTo>
                    <a:pt x="1556" y="1428"/>
                  </a:lnTo>
                  <a:lnTo>
                    <a:pt x="1639" y="1375"/>
                  </a:lnTo>
                  <a:lnTo>
                    <a:pt x="1707" y="1232"/>
                  </a:lnTo>
                  <a:lnTo>
                    <a:pt x="1707" y="1202"/>
                  </a:lnTo>
                  <a:lnTo>
                    <a:pt x="1729" y="1179"/>
                  </a:lnTo>
                  <a:lnTo>
                    <a:pt x="1790" y="1209"/>
                  </a:lnTo>
                  <a:lnTo>
                    <a:pt x="1797" y="1225"/>
                  </a:lnTo>
                  <a:lnTo>
                    <a:pt x="1819" y="1225"/>
                  </a:lnTo>
                  <a:lnTo>
                    <a:pt x="1925" y="1074"/>
                  </a:lnTo>
                  <a:lnTo>
                    <a:pt x="1925" y="1300"/>
                  </a:lnTo>
                  <a:lnTo>
                    <a:pt x="2037" y="1796"/>
                  </a:lnTo>
                  <a:lnTo>
                    <a:pt x="2075" y="1796"/>
                  </a:lnTo>
                  <a:lnTo>
                    <a:pt x="1834" y="2074"/>
                  </a:lnTo>
                  <a:lnTo>
                    <a:pt x="1421" y="2255"/>
                  </a:lnTo>
                  <a:lnTo>
                    <a:pt x="954" y="2233"/>
                  </a:lnTo>
                  <a:lnTo>
                    <a:pt x="587" y="2142"/>
                  </a:lnTo>
                  <a:lnTo>
                    <a:pt x="369" y="2044"/>
                  </a:lnTo>
                  <a:lnTo>
                    <a:pt x="286" y="1977"/>
                  </a:lnTo>
                  <a:lnTo>
                    <a:pt x="263" y="1902"/>
                  </a:lnTo>
                  <a:lnTo>
                    <a:pt x="256" y="1887"/>
                  </a:lnTo>
                  <a:lnTo>
                    <a:pt x="219" y="1736"/>
                  </a:lnTo>
                  <a:lnTo>
                    <a:pt x="256" y="1315"/>
                  </a:lnTo>
                  <a:lnTo>
                    <a:pt x="234" y="916"/>
                  </a:lnTo>
                  <a:lnTo>
                    <a:pt x="219" y="901"/>
                  </a:lnTo>
                  <a:lnTo>
                    <a:pt x="195" y="901"/>
                  </a:lnTo>
                  <a:lnTo>
                    <a:pt x="173" y="924"/>
                  </a:lnTo>
                  <a:lnTo>
                    <a:pt x="173" y="1119"/>
                  </a:lnTo>
                  <a:lnTo>
                    <a:pt x="135" y="1082"/>
                  </a:lnTo>
                  <a:lnTo>
                    <a:pt x="106" y="841"/>
                  </a:lnTo>
                  <a:lnTo>
                    <a:pt x="135" y="684"/>
                  </a:lnTo>
                  <a:lnTo>
                    <a:pt x="173" y="653"/>
                  </a:lnTo>
                  <a:lnTo>
                    <a:pt x="68" y="179"/>
                  </a:lnTo>
                  <a:lnTo>
                    <a:pt x="16" y="89"/>
                  </a:lnTo>
                  <a:lnTo>
                    <a:pt x="0" y="0"/>
                  </a:lnTo>
                  <a:lnTo>
                    <a:pt x="106" y="22"/>
                  </a:lnTo>
                  <a:lnTo>
                    <a:pt x="151" y="270"/>
                  </a:lnTo>
                  <a:close/>
                </a:path>
              </a:pathLst>
            </a:custGeom>
            <a:solidFill>
              <a:srgbClr val="F5C19F"/>
            </a:solidFill>
            <a:ln w="9525">
              <a:noFill/>
              <a:round/>
              <a:headEnd/>
              <a:tailEnd/>
            </a:ln>
          </p:spPr>
          <p:txBody>
            <a:bodyPr>
              <a:prstTxWarp prst="textNoShape">
                <a:avLst/>
              </a:prstTxWarp>
            </a:bodyPr>
            <a:lstStyle/>
            <a:p>
              <a:endParaRPr lang="en-US"/>
            </a:p>
          </p:txBody>
        </p:sp>
        <p:sp>
          <p:nvSpPr>
            <p:cNvPr id="47194" name="Freeform 372"/>
            <p:cNvSpPr>
              <a:spLocks noChangeAspect="1"/>
            </p:cNvSpPr>
            <p:nvPr/>
          </p:nvSpPr>
          <p:spPr bwMode="auto">
            <a:xfrm>
              <a:off x="916" y="3074"/>
              <a:ext cx="27" cy="71"/>
            </a:xfrm>
            <a:custGeom>
              <a:avLst/>
              <a:gdLst>
                <a:gd name="T0" fmla="*/ 346 w 346"/>
                <a:gd name="T1" fmla="*/ 466 h 932"/>
                <a:gd name="T2" fmla="*/ 152 w 346"/>
                <a:gd name="T3" fmla="*/ 640 h 932"/>
                <a:gd name="T4" fmla="*/ 143 w 346"/>
                <a:gd name="T5" fmla="*/ 691 h 932"/>
                <a:gd name="T6" fmla="*/ 143 w 346"/>
                <a:gd name="T7" fmla="*/ 722 h 932"/>
                <a:gd name="T8" fmla="*/ 278 w 346"/>
                <a:gd name="T9" fmla="*/ 797 h 932"/>
                <a:gd name="T10" fmla="*/ 294 w 346"/>
                <a:gd name="T11" fmla="*/ 812 h 932"/>
                <a:gd name="T12" fmla="*/ 219 w 346"/>
                <a:gd name="T13" fmla="*/ 865 h 932"/>
                <a:gd name="T14" fmla="*/ 16 w 346"/>
                <a:gd name="T15" fmla="*/ 925 h 932"/>
                <a:gd name="T16" fmla="*/ 0 w 346"/>
                <a:gd name="T17" fmla="*/ 932 h 932"/>
                <a:gd name="T18" fmla="*/ 0 w 346"/>
                <a:gd name="T19" fmla="*/ 880 h 932"/>
                <a:gd name="T20" fmla="*/ 174 w 346"/>
                <a:gd name="T21" fmla="*/ 481 h 932"/>
                <a:gd name="T22" fmla="*/ 241 w 346"/>
                <a:gd name="T23" fmla="*/ 157 h 932"/>
                <a:gd name="T24" fmla="*/ 234 w 346"/>
                <a:gd name="T25" fmla="*/ 0 h 932"/>
                <a:gd name="T26" fmla="*/ 324 w 346"/>
                <a:gd name="T27" fmla="*/ 248 h 932"/>
                <a:gd name="T28" fmla="*/ 346 w 346"/>
                <a:gd name="T29" fmla="*/ 466 h 93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46"/>
                <a:gd name="T46" fmla="*/ 0 h 932"/>
                <a:gd name="T47" fmla="*/ 346 w 346"/>
                <a:gd name="T48" fmla="*/ 932 h 93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46" h="932">
                  <a:moveTo>
                    <a:pt x="346" y="466"/>
                  </a:moveTo>
                  <a:lnTo>
                    <a:pt x="152" y="640"/>
                  </a:lnTo>
                  <a:lnTo>
                    <a:pt x="143" y="691"/>
                  </a:lnTo>
                  <a:lnTo>
                    <a:pt x="143" y="722"/>
                  </a:lnTo>
                  <a:lnTo>
                    <a:pt x="278" y="797"/>
                  </a:lnTo>
                  <a:lnTo>
                    <a:pt x="294" y="812"/>
                  </a:lnTo>
                  <a:lnTo>
                    <a:pt x="219" y="865"/>
                  </a:lnTo>
                  <a:lnTo>
                    <a:pt x="16" y="925"/>
                  </a:lnTo>
                  <a:lnTo>
                    <a:pt x="0" y="932"/>
                  </a:lnTo>
                  <a:lnTo>
                    <a:pt x="0" y="880"/>
                  </a:lnTo>
                  <a:lnTo>
                    <a:pt x="174" y="481"/>
                  </a:lnTo>
                  <a:lnTo>
                    <a:pt x="241" y="157"/>
                  </a:lnTo>
                  <a:lnTo>
                    <a:pt x="234" y="0"/>
                  </a:lnTo>
                  <a:lnTo>
                    <a:pt x="324" y="248"/>
                  </a:lnTo>
                  <a:lnTo>
                    <a:pt x="346" y="466"/>
                  </a:lnTo>
                  <a:close/>
                </a:path>
              </a:pathLst>
            </a:custGeom>
            <a:solidFill>
              <a:srgbClr val="D6546E"/>
            </a:solidFill>
            <a:ln w="9525">
              <a:noFill/>
              <a:round/>
              <a:headEnd/>
              <a:tailEnd/>
            </a:ln>
          </p:spPr>
          <p:txBody>
            <a:bodyPr>
              <a:prstTxWarp prst="textNoShape">
                <a:avLst/>
              </a:prstTxWarp>
            </a:bodyPr>
            <a:lstStyle/>
            <a:p>
              <a:endParaRPr lang="en-US"/>
            </a:p>
          </p:txBody>
        </p:sp>
        <p:sp>
          <p:nvSpPr>
            <p:cNvPr id="47195" name="Freeform 373"/>
            <p:cNvSpPr>
              <a:spLocks noChangeAspect="1"/>
            </p:cNvSpPr>
            <p:nvPr/>
          </p:nvSpPr>
          <p:spPr bwMode="auto">
            <a:xfrm>
              <a:off x="1551" y="3114"/>
              <a:ext cx="136" cy="369"/>
            </a:xfrm>
            <a:custGeom>
              <a:avLst/>
              <a:gdLst>
                <a:gd name="T0" fmla="*/ 1196 w 1766"/>
                <a:gd name="T1" fmla="*/ 46 h 4790"/>
                <a:gd name="T2" fmla="*/ 1413 w 1766"/>
                <a:gd name="T3" fmla="*/ 90 h 4790"/>
                <a:gd name="T4" fmla="*/ 1444 w 1766"/>
                <a:gd name="T5" fmla="*/ 75 h 4790"/>
                <a:gd name="T6" fmla="*/ 1481 w 1766"/>
                <a:gd name="T7" fmla="*/ 75 h 4790"/>
                <a:gd name="T8" fmla="*/ 1563 w 1766"/>
                <a:gd name="T9" fmla="*/ 240 h 4790"/>
                <a:gd name="T10" fmla="*/ 1766 w 1766"/>
                <a:gd name="T11" fmla="*/ 2601 h 4790"/>
                <a:gd name="T12" fmla="*/ 1752 w 1766"/>
                <a:gd name="T13" fmla="*/ 3241 h 4790"/>
                <a:gd name="T14" fmla="*/ 1729 w 1766"/>
                <a:gd name="T15" fmla="*/ 3324 h 4790"/>
                <a:gd name="T16" fmla="*/ 1699 w 1766"/>
                <a:gd name="T17" fmla="*/ 3369 h 4790"/>
                <a:gd name="T18" fmla="*/ 1699 w 1766"/>
                <a:gd name="T19" fmla="*/ 3459 h 4790"/>
                <a:gd name="T20" fmla="*/ 1639 w 1766"/>
                <a:gd name="T21" fmla="*/ 3715 h 4790"/>
                <a:gd name="T22" fmla="*/ 1631 w 1766"/>
                <a:gd name="T23" fmla="*/ 4068 h 4790"/>
                <a:gd name="T24" fmla="*/ 1398 w 1766"/>
                <a:gd name="T25" fmla="*/ 4549 h 4790"/>
                <a:gd name="T26" fmla="*/ 1150 w 1766"/>
                <a:gd name="T27" fmla="*/ 4790 h 4790"/>
                <a:gd name="T28" fmla="*/ 1106 w 1766"/>
                <a:gd name="T29" fmla="*/ 4745 h 4790"/>
                <a:gd name="T30" fmla="*/ 1106 w 1766"/>
                <a:gd name="T31" fmla="*/ 4594 h 4790"/>
                <a:gd name="T32" fmla="*/ 940 w 1766"/>
                <a:gd name="T33" fmla="*/ 4181 h 4790"/>
                <a:gd name="T34" fmla="*/ 760 w 1766"/>
                <a:gd name="T35" fmla="*/ 3865 h 4790"/>
                <a:gd name="T36" fmla="*/ 384 w 1766"/>
                <a:gd name="T37" fmla="*/ 3474 h 4790"/>
                <a:gd name="T38" fmla="*/ 106 w 1766"/>
                <a:gd name="T39" fmla="*/ 3294 h 4790"/>
                <a:gd name="T40" fmla="*/ 91 w 1766"/>
                <a:gd name="T41" fmla="*/ 2970 h 4790"/>
                <a:gd name="T42" fmla="*/ 0 w 1766"/>
                <a:gd name="T43" fmla="*/ 2512 h 4790"/>
                <a:gd name="T44" fmla="*/ 45 w 1766"/>
                <a:gd name="T45" fmla="*/ 1564 h 4790"/>
                <a:gd name="T46" fmla="*/ 106 w 1766"/>
                <a:gd name="T47" fmla="*/ 1444 h 4790"/>
                <a:gd name="T48" fmla="*/ 106 w 1766"/>
                <a:gd name="T49" fmla="*/ 1129 h 4790"/>
                <a:gd name="T50" fmla="*/ 219 w 1766"/>
                <a:gd name="T51" fmla="*/ 745 h 4790"/>
                <a:gd name="T52" fmla="*/ 384 w 1766"/>
                <a:gd name="T53" fmla="*/ 376 h 4790"/>
                <a:gd name="T54" fmla="*/ 632 w 1766"/>
                <a:gd name="T55" fmla="*/ 75 h 4790"/>
                <a:gd name="T56" fmla="*/ 715 w 1766"/>
                <a:gd name="T57" fmla="*/ 75 h 4790"/>
                <a:gd name="T58" fmla="*/ 872 w 1766"/>
                <a:gd name="T59" fmla="*/ 0 h 4790"/>
                <a:gd name="T60" fmla="*/ 1128 w 1766"/>
                <a:gd name="T61" fmla="*/ 8 h 4790"/>
                <a:gd name="T62" fmla="*/ 1196 w 1766"/>
                <a:gd name="T63" fmla="*/ 46 h 479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766"/>
                <a:gd name="T97" fmla="*/ 0 h 4790"/>
                <a:gd name="T98" fmla="*/ 1766 w 1766"/>
                <a:gd name="T99" fmla="*/ 4790 h 479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766" h="4790">
                  <a:moveTo>
                    <a:pt x="1196" y="46"/>
                  </a:moveTo>
                  <a:lnTo>
                    <a:pt x="1413" y="90"/>
                  </a:lnTo>
                  <a:lnTo>
                    <a:pt x="1444" y="75"/>
                  </a:lnTo>
                  <a:lnTo>
                    <a:pt x="1481" y="75"/>
                  </a:lnTo>
                  <a:lnTo>
                    <a:pt x="1563" y="240"/>
                  </a:lnTo>
                  <a:lnTo>
                    <a:pt x="1766" y="2601"/>
                  </a:lnTo>
                  <a:lnTo>
                    <a:pt x="1752" y="3241"/>
                  </a:lnTo>
                  <a:lnTo>
                    <a:pt x="1729" y="3324"/>
                  </a:lnTo>
                  <a:lnTo>
                    <a:pt x="1699" y="3369"/>
                  </a:lnTo>
                  <a:lnTo>
                    <a:pt x="1699" y="3459"/>
                  </a:lnTo>
                  <a:lnTo>
                    <a:pt x="1639" y="3715"/>
                  </a:lnTo>
                  <a:lnTo>
                    <a:pt x="1631" y="4068"/>
                  </a:lnTo>
                  <a:lnTo>
                    <a:pt x="1398" y="4549"/>
                  </a:lnTo>
                  <a:lnTo>
                    <a:pt x="1150" y="4790"/>
                  </a:lnTo>
                  <a:lnTo>
                    <a:pt x="1106" y="4745"/>
                  </a:lnTo>
                  <a:lnTo>
                    <a:pt x="1106" y="4594"/>
                  </a:lnTo>
                  <a:lnTo>
                    <a:pt x="940" y="4181"/>
                  </a:lnTo>
                  <a:lnTo>
                    <a:pt x="760" y="3865"/>
                  </a:lnTo>
                  <a:lnTo>
                    <a:pt x="384" y="3474"/>
                  </a:lnTo>
                  <a:lnTo>
                    <a:pt x="106" y="3294"/>
                  </a:lnTo>
                  <a:lnTo>
                    <a:pt x="91" y="2970"/>
                  </a:lnTo>
                  <a:lnTo>
                    <a:pt x="0" y="2512"/>
                  </a:lnTo>
                  <a:lnTo>
                    <a:pt x="45" y="1564"/>
                  </a:lnTo>
                  <a:lnTo>
                    <a:pt x="106" y="1444"/>
                  </a:lnTo>
                  <a:lnTo>
                    <a:pt x="106" y="1129"/>
                  </a:lnTo>
                  <a:lnTo>
                    <a:pt x="219" y="745"/>
                  </a:lnTo>
                  <a:lnTo>
                    <a:pt x="384" y="376"/>
                  </a:lnTo>
                  <a:lnTo>
                    <a:pt x="632" y="75"/>
                  </a:lnTo>
                  <a:lnTo>
                    <a:pt x="715" y="75"/>
                  </a:lnTo>
                  <a:lnTo>
                    <a:pt x="872" y="0"/>
                  </a:lnTo>
                  <a:lnTo>
                    <a:pt x="1128" y="8"/>
                  </a:lnTo>
                  <a:lnTo>
                    <a:pt x="1196" y="46"/>
                  </a:lnTo>
                  <a:close/>
                </a:path>
              </a:pathLst>
            </a:custGeom>
            <a:solidFill>
              <a:srgbClr val="9696BF"/>
            </a:solidFill>
            <a:ln w="9525">
              <a:noFill/>
              <a:round/>
              <a:headEnd/>
              <a:tailEnd/>
            </a:ln>
          </p:spPr>
          <p:txBody>
            <a:bodyPr>
              <a:prstTxWarp prst="textNoShape">
                <a:avLst/>
              </a:prstTxWarp>
            </a:bodyPr>
            <a:lstStyle/>
            <a:p>
              <a:endParaRPr lang="en-US"/>
            </a:p>
          </p:txBody>
        </p:sp>
        <p:sp>
          <p:nvSpPr>
            <p:cNvPr id="47196" name="Freeform 374"/>
            <p:cNvSpPr>
              <a:spLocks noChangeAspect="1"/>
            </p:cNvSpPr>
            <p:nvPr/>
          </p:nvSpPr>
          <p:spPr bwMode="auto">
            <a:xfrm>
              <a:off x="427" y="3116"/>
              <a:ext cx="111" cy="76"/>
            </a:xfrm>
            <a:custGeom>
              <a:avLst/>
              <a:gdLst>
                <a:gd name="T0" fmla="*/ 978 w 1444"/>
                <a:gd name="T1" fmla="*/ 151 h 985"/>
                <a:gd name="T2" fmla="*/ 1157 w 1444"/>
                <a:gd name="T3" fmla="*/ 210 h 985"/>
                <a:gd name="T4" fmla="*/ 1413 w 1444"/>
                <a:gd name="T5" fmla="*/ 210 h 985"/>
                <a:gd name="T6" fmla="*/ 1420 w 1444"/>
                <a:gd name="T7" fmla="*/ 219 h 985"/>
                <a:gd name="T8" fmla="*/ 1444 w 1444"/>
                <a:gd name="T9" fmla="*/ 219 h 985"/>
                <a:gd name="T10" fmla="*/ 1173 w 1444"/>
                <a:gd name="T11" fmla="*/ 413 h 985"/>
                <a:gd name="T12" fmla="*/ 826 w 1444"/>
                <a:gd name="T13" fmla="*/ 504 h 985"/>
                <a:gd name="T14" fmla="*/ 691 w 1444"/>
                <a:gd name="T15" fmla="*/ 519 h 985"/>
                <a:gd name="T16" fmla="*/ 572 w 1444"/>
                <a:gd name="T17" fmla="*/ 587 h 985"/>
                <a:gd name="T18" fmla="*/ 436 w 1444"/>
                <a:gd name="T19" fmla="*/ 768 h 985"/>
                <a:gd name="T20" fmla="*/ 398 w 1444"/>
                <a:gd name="T21" fmla="*/ 872 h 985"/>
                <a:gd name="T22" fmla="*/ 376 w 1444"/>
                <a:gd name="T23" fmla="*/ 896 h 985"/>
                <a:gd name="T24" fmla="*/ 210 w 1444"/>
                <a:gd name="T25" fmla="*/ 910 h 985"/>
                <a:gd name="T26" fmla="*/ 113 w 1444"/>
                <a:gd name="T27" fmla="*/ 940 h 985"/>
                <a:gd name="T28" fmla="*/ 45 w 1444"/>
                <a:gd name="T29" fmla="*/ 985 h 985"/>
                <a:gd name="T30" fmla="*/ 23 w 1444"/>
                <a:gd name="T31" fmla="*/ 985 h 985"/>
                <a:gd name="T32" fmla="*/ 0 w 1444"/>
                <a:gd name="T33" fmla="*/ 887 h 985"/>
                <a:gd name="T34" fmla="*/ 60 w 1444"/>
                <a:gd name="T35" fmla="*/ 790 h 985"/>
                <a:gd name="T36" fmla="*/ 67 w 1444"/>
                <a:gd name="T37" fmla="*/ 549 h 985"/>
                <a:gd name="T38" fmla="*/ 188 w 1444"/>
                <a:gd name="T39" fmla="*/ 451 h 985"/>
                <a:gd name="T40" fmla="*/ 376 w 1444"/>
                <a:gd name="T41" fmla="*/ 413 h 985"/>
                <a:gd name="T42" fmla="*/ 391 w 1444"/>
                <a:gd name="T43" fmla="*/ 406 h 985"/>
                <a:gd name="T44" fmla="*/ 391 w 1444"/>
                <a:gd name="T45" fmla="*/ 369 h 985"/>
                <a:gd name="T46" fmla="*/ 105 w 1444"/>
                <a:gd name="T47" fmla="*/ 346 h 985"/>
                <a:gd name="T48" fmla="*/ 135 w 1444"/>
                <a:gd name="T49" fmla="*/ 278 h 985"/>
                <a:gd name="T50" fmla="*/ 241 w 1444"/>
                <a:gd name="T51" fmla="*/ 210 h 985"/>
                <a:gd name="T52" fmla="*/ 331 w 1444"/>
                <a:gd name="T53" fmla="*/ 188 h 985"/>
                <a:gd name="T54" fmla="*/ 376 w 1444"/>
                <a:gd name="T55" fmla="*/ 188 h 985"/>
                <a:gd name="T56" fmla="*/ 398 w 1444"/>
                <a:gd name="T57" fmla="*/ 219 h 985"/>
                <a:gd name="T58" fmla="*/ 413 w 1444"/>
                <a:gd name="T59" fmla="*/ 234 h 985"/>
                <a:gd name="T60" fmla="*/ 429 w 1444"/>
                <a:gd name="T61" fmla="*/ 234 h 985"/>
                <a:gd name="T62" fmla="*/ 451 w 1444"/>
                <a:gd name="T63" fmla="*/ 210 h 985"/>
                <a:gd name="T64" fmla="*/ 451 w 1444"/>
                <a:gd name="T65" fmla="*/ 188 h 985"/>
                <a:gd name="T66" fmla="*/ 872 w 1444"/>
                <a:gd name="T67" fmla="*/ 324 h 985"/>
                <a:gd name="T68" fmla="*/ 894 w 1444"/>
                <a:gd name="T69" fmla="*/ 301 h 985"/>
                <a:gd name="T70" fmla="*/ 789 w 1444"/>
                <a:gd name="T71" fmla="*/ 173 h 985"/>
                <a:gd name="T72" fmla="*/ 609 w 1444"/>
                <a:gd name="T73" fmla="*/ 68 h 985"/>
                <a:gd name="T74" fmla="*/ 481 w 1444"/>
                <a:gd name="T75" fmla="*/ 38 h 985"/>
                <a:gd name="T76" fmla="*/ 616 w 1444"/>
                <a:gd name="T77" fmla="*/ 0 h 985"/>
                <a:gd name="T78" fmla="*/ 759 w 1444"/>
                <a:gd name="T79" fmla="*/ 23 h 985"/>
                <a:gd name="T80" fmla="*/ 978 w 1444"/>
                <a:gd name="T81" fmla="*/ 151 h 985"/>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444"/>
                <a:gd name="T124" fmla="*/ 0 h 985"/>
                <a:gd name="T125" fmla="*/ 1444 w 1444"/>
                <a:gd name="T126" fmla="*/ 985 h 985"/>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444" h="985">
                  <a:moveTo>
                    <a:pt x="978" y="151"/>
                  </a:moveTo>
                  <a:lnTo>
                    <a:pt x="1157" y="210"/>
                  </a:lnTo>
                  <a:lnTo>
                    <a:pt x="1413" y="210"/>
                  </a:lnTo>
                  <a:lnTo>
                    <a:pt x="1420" y="219"/>
                  </a:lnTo>
                  <a:lnTo>
                    <a:pt x="1444" y="219"/>
                  </a:lnTo>
                  <a:lnTo>
                    <a:pt x="1173" y="413"/>
                  </a:lnTo>
                  <a:lnTo>
                    <a:pt x="826" y="504"/>
                  </a:lnTo>
                  <a:lnTo>
                    <a:pt x="691" y="519"/>
                  </a:lnTo>
                  <a:lnTo>
                    <a:pt x="572" y="587"/>
                  </a:lnTo>
                  <a:lnTo>
                    <a:pt x="436" y="768"/>
                  </a:lnTo>
                  <a:lnTo>
                    <a:pt x="398" y="872"/>
                  </a:lnTo>
                  <a:lnTo>
                    <a:pt x="376" y="896"/>
                  </a:lnTo>
                  <a:lnTo>
                    <a:pt x="210" y="910"/>
                  </a:lnTo>
                  <a:lnTo>
                    <a:pt x="113" y="940"/>
                  </a:lnTo>
                  <a:lnTo>
                    <a:pt x="45" y="985"/>
                  </a:lnTo>
                  <a:lnTo>
                    <a:pt x="23" y="985"/>
                  </a:lnTo>
                  <a:lnTo>
                    <a:pt x="0" y="887"/>
                  </a:lnTo>
                  <a:lnTo>
                    <a:pt x="60" y="790"/>
                  </a:lnTo>
                  <a:lnTo>
                    <a:pt x="67" y="549"/>
                  </a:lnTo>
                  <a:lnTo>
                    <a:pt x="188" y="451"/>
                  </a:lnTo>
                  <a:lnTo>
                    <a:pt x="376" y="413"/>
                  </a:lnTo>
                  <a:lnTo>
                    <a:pt x="391" y="406"/>
                  </a:lnTo>
                  <a:lnTo>
                    <a:pt x="391" y="369"/>
                  </a:lnTo>
                  <a:lnTo>
                    <a:pt x="105" y="346"/>
                  </a:lnTo>
                  <a:lnTo>
                    <a:pt x="135" y="278"/>
                  </a:lnTo>
                  <a:lnTo>
                    <a:pt x="241" y="210"/>
                  </a:lnTo>
                  <a:lnTo>
                    <a:pt x="331" y="188"/>
                  </a:lnTo>
                  <a:lnTo>
                    <a:pt x="376" y="188"/>
                  </a:lnTo>
                  <a:lnTo>
                    <a:pt x="398" y="219"/>
                  </a:lnTo>
                  <a:lnTo>
                    <a:pt x="413" y="234"/>
                  </a:lnTo>
                  <a:lnTo>
                    <a:pt x="429" y="234"/>
                  </a:lnTo>
                  <a:lnTo>
                    <a:pt x="451" y="210"/>
                  </a:lnTo>
                  <a:lnTo>
                    <a:pt x="451" y="188"/>
                  </a:lnTo>
                  <a:lnTo>
                    <a:pt x="872" y="324"/>
                  </a:lnTo>
                  <a:lnTo>
                    <a:pt x="894" y="301"/>
                  </a:lnTo>
                  <a:lnTo>
                    <a:pt x="789" y="173"/>
                  </a:lnTo>
                  <a:lnTo>
                    <a:pt x="609" y="68"/>
                  </a:lnTo>
                  <a:lnTo>
                    <a:pt x="481" y="38"/>
                  </a:lnTo>
                  <a:lnTo>
                    <a:pt x="616" y="0"/>
                  </a:lnTo>
                  <a:lnTo>
                    <a:pt x="759" y="23"/>
                  </a:lnTo>
                  <a:lnTo>
                    <a:pt x="978" y="151"/>
                  </a:lnTo>
                  <a:close/>
                </a:path>
              </a:pathLst>
            </a:custGeom>
            <a:solidFill>
              <a:srgbClr val="D96A7D"/>
            </a:solidFill>
            <a:ln w="9525">
              <a:noFill/>
              <a:round/>
              <a:headEnd/>
              <a:tailEnd/>
            </a:ln>
          </p:spPr>
          <p:txBody>
            <a:bodyPr>
              <a:prstTxWarp prst="textNoShape">
                <a:avLst/>
              </a:prstTxWarp>
            </a:bodyPr>
            <a:lstStyle/>
            <a:p>
              <a:endParaRPr lang="en-US"/>
            </a:p>
          </p:txBody>
        </p:sp>
        <p:sp>
          <p:nvSpPr>
            <p:cNvPr id="47197" name="Freeform 375"/>
            <p:cNvSpPr>
              <a:spLocks noChangeAspect="1"/>
            </p:cNvSpPr>
            <p:nvPr/>
          </p:nvSpPr>
          <p:spPr bwMode="auto">
            <a:xfrm>
              <a:off x="463" y="3125"/>
              <a:ext cx="22" cy="9"/>
            </a:xfrm>
            <a:custGeom>
              <a:avLst/>
              <a:gdLst>
                <a:gd name="T0" fmla="*/ 286 w 286"/>
                <a:gd name="T1" fmla="*/ 128 h 128"/>
                <a:gd name="T2" fmla="*/ 0 w 286"/>
                <a:gd name="T3" fmla="*/ 22 h 128"/>
                <a:gd name="T4" fmla="*/ 24 w 286"/>
                <a:gd name="T5" fmla="*/ 0 h 128"/>
                <a:gd name="T6" fmla="*/ 181 w 286"/>
                <a:gd name="T7" fmla="*/ 60 h 128"/>
                <a:gd name="T8" fmla="*/ 286 w 286"/>
                <a:gd name="T9" fmla="*/ 128 h 128"/>
                <a:gd name="T10" fmla="*/ 0 60000 65536"/>
                <a:gd name="T11" fmla="*/ 0 60000 65536"/>
                <a:gd name="T12" fmla="*/ 0 60000 65536"/>
                <a:gd name="T13" fmla="*/ 0 60000 65536"/>
                <a:gd name="T14" fmla="*/ 0 60000 65536"/>
                <a:gd name="T15" fmla="*/ 0 w 286"/>
                <a:gd name="T16" fmla="*/ 0 h 128"/>
                <a:gd name="T17" fmla="*/ 286 w 286"/>
                <a:gd name="T18" fmla="*/ 128 h 128"/>
              </a:gdLst>
              <a:ahLst/>
              <a:cxnLst>
                <a:cxn ang="T10">
                  <a:pos x="T0" y="T1"/>
                </a:cxn>
                <a:cxn ang="T11">
                  <a:pos x="T2" y="T3"/>
                </a:cxn>
                <a:cxn ang="T12">
                  <a:pos x="T4" y="T5"/>
                </a:cxn>
                <a:cxn ang="T13">
                  <a:pos x="T6" y="T7"/>
                </a:cxn>
                <a:cxn ang="T14">
                  <a:pos x="T8" y="T9"/>
                </a:cxn>
              </a:cxnLst>
              <a:rect l="T15" t="T16" r="T17" b="T18"/>
              <a:pathLst>
                <a:path w="286" h="128">
                  <a:moveTo>
                    <a:pt x="286" y="128"/>
                  </a:moveTo>
                  <a:lnTo>
                    <a:pt x="0" y="22"/>
                  </a:lnTo>
                  <a:lnTo>
                    <a:pt x="24" y="0"/>
                  </a:lnTo>
                  <a:lnTo>
                    <a:pt x="181" y="60"/>
                  </a:lnTo>
                  <a:lnTo>
                    <a:pt x="286" y="128"/>
                  </a:lnTo>
                  <a:close/>
                </a:path>
              </a:pathLst>
            </a:custGeom>
            <a:solidFill>
              <a:srgbClr val="D6546E"/>
            </a:solidFill>
            <a:ln w="9525">
              <a:noFill/>
              <a:round/>
              <a:headEnd/>
              <a:tailEnd/>
            </a:ln>
          </p:spPr>
          <p:txBody>
            <a:bodyPr>
              <a:prstTxWarp prst="textNoShape">
                <a:avLst/>
              </a:prstTxWarp>
            </a:bodyPr>
            <a:lstStyle/>
            <a:p>
              <a:endParaRPr lang="en-US"/>
            </a:p>
          </p:txBody>
        </p:sp>
        <p:sp>
          <p:nvSpPr>
            <p:cNvPr id="47198" name="Freeform 376"/>
            <p:cNvSpPr>
              <a:spLocks noChangeAspect="1"/>
            </p:cNvSpPr>
            <p:nvPr/>
          </p:nvSpPr>
          <p:spPr bwMode="auto">
            <a:xfrm>
              <a:off x="1291" y="3132"/>
              <a:ext cx="28" cy="43"/>
            </a:xfrm>
            <a:custGeom>
              <a:avLst/>
              <a:gdLst>
                <a:gd name="T0" fmla="*/ 301 w 369"/>
                <a:gd name="T1" fmla="*/ 376 h 564"/>
                <a:gd name="T2" fmla="*/ 278 w 369"/>
                <a:gd name="T3" fmla="*/ 504 h 564"/>
                <a:gd name="T4" fmla="*/ 188 w 369"/>
                <a:gd name="T5" fmla="*/ 564 h 564"/>
                <a:gd name="T6" fmla="*/ 188 w 369"/>
                <a:gd name="T7" fmla="*/ 504 h 564"/>
                <a:gd name="T8" fmla="*/ 241 w 369"/>
                <a:gd name="T9" fmla="*/ 376 h 564"/>
                <a:gd name="T10" fmla="*/ 241 w 369"/>
                <a:gd name="T11" fmla="*/ 331 h 564"/>
                <a:gd name="T12" fmla="*/ 196 w 369"/>
                <a:gd name="T13" fmla="*/ 301 h 564"/>
                <a:gd name="T14" fmla="*/ 15 w 369"/>
                <a:gd name="T15" fmla="*/ 278 h 564"/>
                <a:gd name="T16" fmla="*/ 0 w 369"/>
                <a:gd name="T17" fmla="*/ 263 h 564"/>
                <a:gd name="T18" fmla="*/ 68 w 369"/>
                <a:gd name="T19" fmla="*/ 233 h 564"/>
                <a:gd name="T20" fmla="*/ 210 w 369"/>
                <a:gd name="T21" fmla="*/ 233 h 564"/>
                <a:gd name="T22" fmla="*/ 278 w 369"/>
                <a:gd name="T23" fmla="*/ 210 h 564"/>
                <a:gd name="T24" fmla="*/ 278 w 369"/>
                <a:gd name="T25" fmla="*/ 113 h 564"/>
                <a:gd name="T26" fmla="*/ 346 w 369"/>
                <a:gd name="T27" fmla="*/ 38 h 564"/>
                <a:gd name="T28" fmla="*/ 369 w 369"/>
                <a:gd name="T29" fmla="*/ 0 h 564"/>
                <a:gd name="T30" fmla="*/ 301 w 369"/>
                <a:gd name="T31" fmla="*/ 376 h 56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69"/>
                <a:gd name="T49" fmla="*/ 0 h 564"/>
                <a:gd name="T50" fmla="*/ 369 w 369"/>
                <a:gd name="T51" fmla="*/ 564 h 564"/>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69" h="564">
                  <a:moveTo>
                    <a:pt x="301" y="376"/>
                  </a:moveTo>
                  <a:lnTo>
                    <a:pt x="278" y="504"/>
                  </a:lnTo>
                  <a:lnTo>
                    <a:pt x="188" y="564"/>
                  </a:lnTo>
                  <a:lnTo>
                    <a:pt x="188" y="504"/>
                  </a:lnTo>
                  <a:lnTo>
                    <a:pt x="241" y="376"/>
                  </a:lnTo>
                  <a:lnTo>
                    <a:pt x="241" y="331"/>
                  </a:lnTo>
                  <a:lnTo>
                    <a:pt x="196" y="301"/>
                  </a:lnTo>
                  <a:lnTo>
                    <a:pt x="15" y="278"/>
                  </a:lnTo>
                  <a:lnTo>
                    <a:pt x="0" y="263"/>
                  </a:lnTo>
                  <a:lnTo>
                    <a:pt x="68" y="233"/>
                  </a:lnTo>
                  <a:lnTo>
                    <a:pt x="210" y="233"/>
                  </a:lnTo>
                  <a:lnTo>
                    <a:pt x="278" y="210"/>
                  </a:lnTo>
                  <a:lnTo>
                    <a:pt x="278" y="113"/>
                  </a:lnTo>
                  <a:lnTo>
                    <a:pt x="346" y="38"/>
                  </a:lnTo>
                  <a:lnTo>
                    <a:pt x="369" y="0"/>
                  </a:lnTo>
                  <a:lnTo>
                    <a:pt x="301" y="376"/>
                  </a:lnTo>
                  <a:close/>
                </a:path>
              </a:pathLst>
            </a:custGeom>
            <a:solidFill>
              <a:srgbClr val="5F68A2"/>
            </a:solidFill>
            <a:ln w="9525">
              <a:noFill/>
              <a:round/>
              <a:headEnd/>
              <a:tailEnd/>
            </a:ln>
          </p:spPr>
          <p:txBody>
            <a:bodyPr>
              <a:prstTxWarp prst="textNoShape">
                <a:avLst/>
              </a:prstTxWarp>
            </a:bodyPr>
            <a:lstStyle/>
            <a:p>
              <a:endParaRPr lang="en-US"/>
            </a:p>
          </p:txBody>
        </p:sp>
        <p:sp>
          <p:nvSpPr>
            <p:cNvPr id="47199" name="Freeform 377"/>
            <p:cNvSpPr>
              <a:spLocks noChangeAspect="1"/>
            </p:cNvSpPr>
            <p:nvPr/>
          </p:nvSpPr>
          <p:spPr bwMode="auto">
            <a:xfrm>
              <a:off x="1007" y="3144"/>
              <a:ext cx="30" cy="9"/>
            </a:xfrm>
            <a:custGeom>
              <a:avLst/>
              <a:gdLst>
                <a:gd name="T0" fmla="*/ 383 w 383"/>
                <a:gd name="T1" fmla="*/ 127 h 127"/>
                <a:gd name="T2" fmla="*/ 0 w 383"/>
                <a:gd name="T3" fmla="*/ 37 h 127"/>
                <a:gd name="T4" fmla="*/ 60 w 383"/>
                <a:gd name="T5" fmla="*/ 0 h 127"/>
                <a:gd name="T6" fmla="*/ 346 w 383"/>
                <a:gd name="T7" fmla="*/ 59 h 127"/>
                <a:gd name="T8" fmla="*/ 383 w 383"/>
                <a:gd name="T9" fmla="*/ 127 h 127"/>
                <a:gd name="T10" fmla="*/ 0 60000 65536"/>
                <a:gd name="T11" fmla="*/ 0 60000 65536"/>
                <a:gd name="T12" fmla="*/ 0 60000 65536"/>
                <a:gd name="T13" fmla="*/ 0 60000 65536"/>
                <a:gd name="T14" fmla="*/ 0 60000 65536"/>
                <a:gd name="T15" fmla="*/ 0 w 383"/>
                <a:gd name="T16" fmla="*/ 0 h 127"/>
                <a:gd name="T17" fmla="*/ 383 w 383"/>
                <a:gd name="T18" fmla="*/ 127 h 127"/>
              </a:gdLst>
              <a:ahLst/>
              <a:cxnLst>
                <a:cxn ang="T10">
                  <a:pos x="T0" y="T1"/>
                </a:cxn>
                <a:cxn ang="T11">
                  <a:pos x="T2" y="T3"/>
                </a:cxn>
                <a:cxn ang="T12">
                  <a:pos x="T4" y="T5"/>
                </a:cxn>
                <a:cxn ang="T13">
                  <a:pos x="T6" y="T7"/>
                </a:cxn>
                <a:cxn ang="T14">
                  <a:pos x="T8" y="T9"/>
                </a:cxn>
              </a:cxnLst>
              <a:rect l="T15" t="T16" r="T17" b="T18"/>
              <a:pathLst>
                <a:path w="383" h="127">
                  <a:moveTo>
                    <a:pt x="383" y="127"/>
                  </a:moveTo>
                  <a:lnTo>
                    <a:pt x="0" y="37"/>
                  </a:lnTo>
                  <a:lnTo>
                    <a:pt x="60" y="0"/>
                  </a:lnTo>
                  <a:lnTo>
                    <a:pt x="346" y="59"/>
                  </a:lnTo>
                  <a:lnTo>
                    <a:pt x="383" y="127"/>
                  </a:lnTo>
                  <a:close/>
                </a:path>
              </a:pathLst>
            </a:custGeom>
            <a:solidFill>
              <a:srgbClr val="D6546E"/>
            </a:solidFill>
            <a:ln w="9525">
              <a:noFill/>
              <a:round/>
              <a:headEnd/>
              <a:tailEnd/>
            </a:ln>
          </p:spPr>
          <p:txBody>
            <a:bodyPr>
              <a:prstTxWarp prst="textNoShape">
                <a:avLst/>
              </a:prstTxWarp>
            </a:bodyPr>
            <a:lstStyle/>
            <a:p>
              <a:endParaRPr lang="en-US"/>
            </a:p>
          </p:txBody>
        </p:sp>
        <p:sp>
          <p:nvSpPr>
            <p:cNvPr id="47200" name="Freeform 378"/>
            <p:cNvSpPr>
              <a:spLocks noChangeAspect="1"/>
            </p:cNvSpPr>
            <p:nvPr/>
          </p:nvSpPr>
          <p:spPr bwMode="auto">
            <a:xfrm>
              <a:off x="698" y="3145"/>
              <a:ext cx="20" cy="4"/>
            </a:xfrm>
            <a:custGeom>
              <a:avLst/>
              <a:gdLst>
                <a:gd name="T0" fmla="*/ 203 w 249"/>
                <a:gd name="T1" fmla="*/ 60 h 60"/>
                <a:gd name="T2" fmla="*/ 53 w 249"/>
                <a:gd name="T3" fmla="*/ 44 h 60"/>
                <a:gd name="T4" fmla="*/ 0 w 249"/>
                <a:gd name="T5" fmla="*/ 22 h 60"/>
                <a:gd name="T6" fmla="*/ 68 w 249"/>
                <a:gd name="T7" fmla="*/ 0 h 60"/>
                <a:gd name="T8" fmla="*/ 249 w 249"/>
                <a:gd name="T9" fmla="*/ 22 h 60"/>
                <a:gd name="T10" fmla="*/ 203 w 249"/>
                <a:gd name="T11" fmla="*/ 60 h 60"/>
                <a:gd name="T12" fmla="*/ 0 60000 65536"/>
                <a:gd name="T13" fmla="*/ 0 60000 65536"/>
                <a:gd name="T14" fmla="*/ 0 60000 65536"/>
                <a:gd name="T15" fmla="*/ 0 60000 65536"/>
                <a:gd name="T16" fmla="*/ 0 60000 65536"/>
                <a:gd name="T17" fmla="*/ 0 60000 65536"/>
                <a:gd name="T18" fmla="*/ 0 w 249"/>
                <a:gd name="T19" fmla="*/ 0 h 60"/>
                <a:gd name="T20" fmla="*/ 249 w 249"/>
                <a:gd name="T21" fmla="*/ 60 h 60"/>
              </a:gdLst>
              <a:ahLst/>
              <a:cxnLst>
                <a:cxn ang="T12">
                  <a:pos x="T0" y="T1"/>
                </a:cxn>
                <a:cxn ang="T13">
                  <a:pos x="T2" y="T3"/>
                </a:cxn>
                <a:cxn ang="T14">
                  <a:pos x="T4" y="T5"/>
                </a:cxn>
                <a:cxn ang="T15">
                  <a:pos x="T6" y="T7"/>
                </a:cxn>
                <a:cxn ang="T16">
                  <a:pos x="T8" y="T9"/>
                </a:cxn>
                <a:cxn ang="T17">
                  <a:pos x="T10" y="T11"/>
                </a:cxn>
              </a:cxnLst>
              <a:rect l="T18" t="T19" r="T20" b="T21"/>
              <a:pathLst>
                <a:path w="249" h="60">
                  <a:moveTo>
                    <a:pt x="203" y="60"/>
                  </a:moveTo>
                  <a:lnTo>
                    <a:pt x="53" y="44"/>
                  </a:lnTo>
                  <a:lnTo>
                    <a:pt x="0" y="22"/>
                  </a:lnTo>
                  <a:lnTo>
                    <a:pt x="68" y="0"/>
                  </a:lnTo>
                  <a:lnTo>
                    <a:pt x="249" y="22"/>
                  </a:lnTo>
                  <a:lnTo>
                    <a:pt x="203" y="60"/>
                  </a:lnTo>
                  <a:close/>
                </a:path>
              </a:pathLst>
            </a:custGeom>
            <a:solidFill>
              <a:srgbClr val="009668"/>
            </a:solidFill>
            <a:ln w="9525">
              <a:noFill/>
              <a:round/>
              <a:headEnd/>
              <a:tailEnd/>
            </a:ln>
          </p:spPr>
          <p:txBody>
            <a:bodyPr>
              <a:prstTxWarp prst="textNoShape">
                <a:avLst/>
              </a:prstTxWarp>
            </a:bodyPr>
            <a:lstStyle/>
            <a:p>
              <a:endParaRPr lang="en-US"/>
            </a:p>
          </p:txBody>
        </p:sp>
        <p:sp>
          <p:nvSpPr>
            <p:cNvPr id="47201" name="Freeform 379"/>
            <p:cNvSpPr>
              <a:spLocks noChangeAspect="1"/>
            </p:cNvSpPr>
            <p:nvPr/>
          </p:nvSpPr>
          <p:spPr bwMode="auto">
            <a:xfrm>
              <a:off x="694" y="3150"/>
              <a:ext cx="30" cy="24"/>
            </a:xfrm>
            <a:custGeom>
              <a:avLst/>
              <a:gdLst>
                <a:gd name="T0" fmla="*/ 286 w 390"/>
                <a:gd name="T1" fmla="*/ 44 h 307"/>
                <a:gd name="T2" fmla="*/ 353 w 390"/>
                <a:gd name="T3" fmla="*/ 14 h 307"/>
                <a:gd name="T4" fmla="*/ 390 w 390"/>
                <a:gd name="T5" fmla="*/ 44 h 307"/>
                <a:gd name="T6" fmla="*/ 376 w 390"/>
                <a:gd name="T7" fmla="*/ 210 h 307"/>
                <a:gd name="T8" fmla="*/ 368 w 390"/>
                <a:gd name="T9" fmla="*/ 218 h 307"/>
                <a:gd name="T10" fmla="*/ 368 w 390"/>
                <a:gd name="T11" fmla="*/ 256 h 307"/>
                <a:gd name="T12" fmla="*/ 300 w 390"/>
                <a:gd name="T13" fmla="*/ 256 h 307"/>
                <a:gd name="T14" fmla="*/ 203 w 390"/>
                <a:gd name="T15" fmla="*/ 307 h 307"/>
                <a:gd name="T16" fmla="*/ 83 w 390"/>
                <a:gd name="T17" fmla="*/ 307 h 307"/>
                <a:gd name="T18" fmla="*/ 0 w 390"/>
                <a:gd name="T19" fmla="*/ 256 h 307"/>
                <a:gd name="T20" fmla="*/ 0 w 390"/>
                <a:gd name="T21" fmla="*/ 0 h 307"/>
                <a:gd name="T22" fmla="*/ 112 w 390"/>
                <a:gd name="T23" fmla="*/ 44 h 307"/>
                <a:gd name="T24" fmla="*/ 286 w 390"/>
                <a:gd name="T25" fmla="*/ 44 h 30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90"/>
                <a:gd name="T40" fmla="*/ 0 h 307"/>
                <a:gd name="T41" fmla="*/ 390 w 390"/>
                <a:gd name="T42" fmla="*/ 307 h 30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90" h="307">
                  <a:moveTo>
                    <a:pt x="286" y="44"/>
                  </a:moveTo>
                  <a:lnTo>
                    <a:pt x="353" y="14"/>
                  </a:lnTo>
                  <a:lnTo>
                    <a:pt x="390" y="44"/>
                  </a:lnTo>
                  <a:lnTo>
                    <a:pt x="376" y="210"/>
                  </a:lnTo>
                  <a:lnTo>
                    <a:pt x="368" y="218"/>
                  </a:lnTo>
                  <a:lnTo>
                    <a:pt x="368" y="256"/>
                  </a:lnTo>
                  <a:lnTo>
                    <a:pt x="300" y="256"/>
                  </a:lnTo>
                  <a:lnTo>
                    <a:pt x="203" y="307"/>
                  </a:lnTo>
                  <a:lnTo>
                    <a:pt x="83" y="307"/>
                  </a:lnTo>
                  <a:lnTo>
                    <a:pt x="0" y="256"/>
                  </a:lnTo>
                  <a:lnTo>
                    <a:pt x="0" y="0"/>
                  </a:lnTo>
                  <a:lnTo>
                    <a:pt x="112" y="44"/>
                  </a:lnTo>
                  <a:lnTo>
                    <a:pt x="286" y="44"/>
                  </a:lnTo>
                  <a:close/>
                </a:path>
              </a:pathLst>
            </a:custGeom>
            <a:solidFill>
              <a:srgbClr val="009668"/>
            </a:solidFill>
            <a:ln w="9525">
              <a:noFill/>
              <a:round/>
              <a:headEnd/>
              <a:tailEnd/>
            </a:ln>
          </p:spPr>
          <p:txBody>
            <a:bodyPr>
              <a:prstTxWarp prst="textNoShape">
                <a:avLst/>
              </a:prstTxWarp>
            </a:bodyPr>
            <a:lstStyle/>
            <a:p>
              <a:endParaRPr lang="en-US"/>
            </a:p>
          </p:txBody>
        </p:sp>
        <p:sp>
          <p:nvSpPr>
            <p:cNvPr id="47202" name="Freeform 380"/>
            <p:cNvSpPr>
              <a:spLocks noChangeAspect="1"/>
            </p:cNvSpPr>
            <p:nvPr/>
          </p:nvSpPr>
          <p:spPr bwMode="auto">
            <a:xfrm>
              <a:off x="903" y="3151"/>
              <a:ext cx="23" cy="46"/>
            </a:xfrm>
            <a:custGeom>
              <a:avLst/>
              <a:gdLst>
                <a:gd name="T0" fmla="*/ 179 w 300"/>
                <a:gd name="T1" fmla="*/ 271 h 595"/>
                <a:gd name="T2" fmla="*/ 254 w 300"/>
                <a:gd name="T3" fmla="*/ 331 h 595"/>
                <a:gd name="T4" fmla="*/ 254 w 300"/>
                <a:gd name="T5" fmla="*/ 361 h 595"/>
                <a:gd name="T6" fmla="*/ 300 w 300"/>
                <a:gd name="T7" fmla="*/ 407 h 595"/>
                <a:gd name="T8" fmla="*/ 285 w 300"/>
                <a:gd name="T9" fmla="*/ 482 h 595"/>
                <a:gd name="T10" fmla="*/ 263 w 300"/>
                <a:gd name="T11" fmla="*/ 482 h 595"/>
                <a:gd name="T12" fmla="*/ 172 w 300"/>
                <a:gd name="T13" fmla="*/ 557 h 595"/>
                <a:gd name="T14" fmla="*/ 128 w 300"/>
                <a:gd name="T15" fmla="*/ 580 h 595"/>
                <a:gd name="T16" fmla="*/ 112 w 300"/>
                <a:gd name="T17" fmla="*/ 595 h 595"/>
                <a:gd name="T18" fmla="*/ 60 w 300"/>
                <a:gd name="T19" fmla="*/ 331 h 595"/>
                <a:gd name="T20" fmla="*/ 0 w 300"/>
                <a:gd name="T21" fmla="*/ 226 h 595"/>
                <a:gd name="T22" fmla="*/ 15 w 300"/>
                <a:gd name="T23" fmla="*/ 165 h 595"/>
                <a:gd name="T24" fmla="*/ 128 w 300"/>
                <a:gd name="T25" fmla="*/ 30 h 595"/>
                <a:gd name="T26" fmla="*/ 135 w 300"/>
                <a:gd name="T27" fmla="*/ 0 h 595"/>
                <a:gd name="T28" fmla="*/ 179 w 300"/>
                <a:gd name="T29" fmla="*/ 249 h 595"/>
                <a:gd name="T30" fmla="*/ 179 w 300"/>
                <a:gd name="T31" fmla="*/ 271 h 595"/>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00"/>
                <a:gd name="T49" fmla="*/ 0 h 595"/>
                <a:gd name="T50" fmla="*/ 300 w 300"/>
                <a:gd name="T51" fmla="*/ 595 h 595"/>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00" h="595">
                  <a:moveTo>
                    <a:pt x="179" y="271"/>
                  </a:moveTo>
                  <a:lnTo>
                    <a:pt x="254" y="331"/>
                  </a:lnTo>
                  <a:lnTo>
                    <a:pt x="254" y="361"/>
                  </a:lnTo>
                  <a:lnTo>
                    <a:pt x="300" y="407"/>
                  </a:lnTo>
                  <a:lnTo>
                    <a:pt x="285" y="482"/>
                  </a:lnTo>
                  <a:lnTo>
                    <a:pt x="263" y="482"/>
                  </a:lnTo>
                  <a:lnTo>
                    <a:pt x="172" y="557"/>
                  </a:lnTo>
                  <a:lnTo>
                    <a:pt x="128" y="580"/>
                  </a:lnTo>
                  <a:lnTo>
                    <a:pt x="112" y="595"/>
                  </a:lnTo>
                  <a:lnTo>
                    <a:pt x="60" y="331"/>
                  </a:lnTo>
                  <a:lnTo>
                    <a:pt x="0" y="226"/>
                  </a:lnTo>
                  <a:lnTo>
                    <a:pt x="15" y="165"/>
                  </a:lnTo>
                  <a:lnTo>
                    <a:pt x="128" y="30"/>
                  </a:lnTo>
                  <a:lnTo>
                    <a:pt x="135" y="0"/>
                  </a:lnTo>
                  <a:lnTo>
                    <a:pt x="179" y="249"/>
                  </a:lnTo>
                  <a:lnTo>
                    <a:pt x="179" y="271"/>
                  </a:lnTo>
                  <a:close/>
                </a:path>
              </a:pathLst>
            </a:custGeom>
            <a:solidFill>
              <a:srgbClr val="D6546E"/>
            </a:solidFill>
            <a:ln w="9525">
              <a:noFill/>
              <a:round/>
              <a:headEnd/>
              <a:tailEnd/>
            </a:ln>
          </p:spPr>
          <p:txBody>
            <a:bodyPr>
              <a:prstTxWarp prst="textNoShape">
                <a:avLst/>
              </a:prstTxWarp>
            </a:bodyPr>
            <a:lstStyle/>
            <a:p>
              <a:endParaRPr lang="en-US"/>
            </a:p>
          </p:txBody>
        </p:sp>
        <p:sp>
          <p:nvSpPr>
            <p:cNvPr id="47203" name="Freeform 381"/>
            <p:cNvSpPr>
              <a:spLocks noChangeAspect="1"/>
            </p:cNvSpPr>
            <p:nvPr/>
          </p:nvSpPr>
          <p:spPr bwMode="auto">
            <a:xfrm>
              <a:off x="1050" y="3156"/>
              <a:ext cx="21" cy="14"/>
            </a:xfrm>
            <a:custGeom>
              <a:avLst/>
              <a:gdLst>
                <a:gd name="T0" fmla="*/ 278 w 278"/>
                <a:gd name="T1" fmla="*/ 136 h 174"/>
                <a:gd name="T2" fmla="*/ 113 w 278"/>
                <a:gd name="T3" fmla="*/ 174 h 174"/>
                <a:gd name="T4" fmla="*/ 8 w 278"/>
                <a:gd name="T5" fmla="*/ 158 h 174"/>
                <a:gd name="T6" fmla="*/ 0 w 278"/>
                <a:gd name="T7" fmla="*/ 150 h 174"/>
                <a:gd name="T8" fmla="*/ 0 w 278"/>
                <a:gd name="T9" fmla="*/ 113 h 174"/>
                <a:gd name="T10" fmla="*/ 75 w 278"/>
                <a:gd name="T11" fmla="*/ 46 h 174"/>
                <a:gd name="T12" fmla="*/ 218 w 278"/>
                <a:gd name="T13" fmla="*/ 0 h 174"/>
                <a:gd name="T14" fmla="*/ 241 w 278"/>
                <a:gd name="T15" fmla="*/ 0 h 174"/>
                <a:gd name="T16" fmla="*/ 278 w 278"/>
                <a:gd name="T17" fmla="*/ 136 h 17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8"/>
                <a:gd name="T28" fmla="*/ 0 h 174"/>
                <a:gd name="T29" fmla="*/ 278 w 278"/>
                <a:gd name="T30" fmla="*/ 174 h 17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8" h="174">
                  <a:moveTo>
                    <a:pt x="278" y="136"/>
                  </a:moveTo>
                  <a:lnTo>
                    <a:pt x="113" y="174"/>
                  </a:lnTo>
                  <a:lnTo>
                    <a:pt x="8" y="158"/>
                  </a:lnTo>
                  <a:lnTo>
                    <a:pt x="0" y="150"/>
                  </a:lnTo>
                  <a:lnTo>
                    <a:pt x="0" y="113"/>
                  </a:lnTo>
                  <a:lnTo>
                    <a:pt x="75" y="46"/>
                  </a:lnTo>
                  <a:lnTo>
                    <a:pt x="218" y="0"/>
                  </a:lnTo>
                  <a:lnTo>
                    <a:pt x="241" y="0"/>
                  </a:lnTo>
                  <a:lnTo>
                    <a:pt x="278" y="136"/>
                  </a:lnTo>
                  <a:close/>
                </a:path>
              </a:pathLst>
            </a:custGeom>
            <a:solidFill>
              <a:srgbClr val="7E7FB1"/>
            </a:solidFill>
            <a:ln w="9525">
              <a:noFill/>
              <a:round/>
              <a:headEnd/>
              <a:tailEnd/>
            </a:ln>
          </p:spPr>
          <p:txBody>
            <a:bodyPr>
              <a:prstTxWarp prst="textNoShape">
                <a:avLst/>
              </a:prstTxWarp>
            </a:bodyPr>
            <a:lstStyle/>
            <a:p>
              <a:endParaRPr lang="en-US"/>
            </a:p>
          </p:txBody>
        </p:sp>
        <p:sp>
          <p:nvSpPr>
            <p:cNvPr id="47204" name="Freeform 382"/>
            <p:cNvSpPr>
              <a:spLocks noChangeAspect="1"/>
            </p:cNvSpPr>
            <p:nvPr/>
          </p:nvSpPr>
          <p:spPr bwMode="auto">
            <a:xfrm>
              <a:off x="1521" y="3159"/>
              <a:ext cx="47" cy="113"/>
            </a:xfrm>
            <a:custGeom>
              <a:avLst/>
              <a:gdLst>
                <a:gd name="T0" fmla="*/ 542 w 618"/>
                <a:gd name="T1" fmla="*/ 219 h 1474"/>
                <a:gd name="T2" fmla="*/ 459 w 618"/>
                <a:gd name="T3" fmla="*/ 497 h 1474"/>
                <a:gd name="T4" fmla="*/ 437 w 618"/>
                <a:gd name="T5" fmla="*/ 654 h 1474"/>
                <a:gd name="T6" fmla="*/ 459 w 618"/>
                <a:gd name="T7" fmla="*/ 767 h 1474"/>
                <a:gd name="T8" fmla="*/ 444 w 618"/>
                <a:gd name="T9" fmla="*/ 828 h 1474"/>
                <a:gd name="T10" fmla="*/ 437 w 618"/>
                <a:gd name="T11" fmla="*/ 842 h 1474"/>
                <a:gd name="T12" fmla="*/ 437 w 618"/>
                <a:gd name="T13" fmla="*/ 828 h 1474"/>
                <a:gd name="T14" fmla="*/ 415 w 618"/>
                <a:gd name="T15" fmla="*/ 804 h 1474"/>
                <a:gd name="T16" fmla="*/ 392 w 618"/>
                <a:gd name="T17" fmla="*/ 804 h 1474"/>
                <a:gd name="T18" fmla="*/ 369 w 618"/>
                <a:gd name="T19" fmla="*/ 842 h 1474"/>
                <a:gd name="T20" fmla="*/ 392 w 618"/>
                <a:gd name="T21" fmla="*/ 872 h 1474"/>
                <a:gd name="T22" fmla="*/ 331 w 618"/>
                <a:gd name="T23" fmla="*/ 978 h 1474"/>
                <a:gd name="T24" fmla="*/ 136 w 618"/>
                <a:gd name="T25" fmla="*/ 1173 h 1474"/>
                <a:gd name="T26" fmla="*/ 46 w 618"/>
                <a:gd name="T27" fmla="*/ 1437 h 1474"/>
                <a:gd name="T28" fmla="*/ 24 w 618"/>
                <a:gd name="T29" fmla="*/ 1474 h 1474"/>
                <a:gd name="T30" fmla="*/ 68 w 618"/>
                <a:gd name="T31" fmla="*/ 1256 h 1474"/>
                <a:gd name="T32" fmla="*/ 309 w 618"/>
                <a:gd name="T33" fmla="*/ 850 h 1474"/>
                <a:gd name="T34" fmla="*/ 309 w 618"/>
                <a:gd name="T35" fmla="*/ 820 h 1474"/>
                <a:gd name="T36" fmla="*/ 181 w 618"/>
                <a:gd name="T37" fmla="*/ 767 h 1474"/>
                <a:gd name="T38" fmla="*/ 68 w 618"/>
                <a:gd name="T39" fmla="*/ 745 h 1474"/>
                <a:gd name="T40" fmla="*/ 0 w 618"/>
                <a:gd name="T41" fmla="*/ 715 h 1474"/>
                <a:gd name="T42" fmla="*/ 280 w 618"/>
                <a:gd name="T43" fmla="*/ 678 h 1474"/>
                <a:gd name="T44" fmla="*/ 309 w 618"/>
                <a:gd name="T45" fmla="*/ 647 h 1474"/>
                <a:gd name="T46" fmla="*/ 287 w 618"/>
                <a:gd name="T47" fmla="*/ 338 h 1474"/>
                <a:gd name="T48" fmla="*/ 377 w 618"/>
                <a:gd name="T49" fmla="*/ 233 h 1474"/>
                <a:gd name="T50" fmla="*/ 618 w 618"/>
                <a:gd name="T51" fmla="*/ 0 h 1474"/>
                <a:gd name="T52" fmla="*/ 542 w 618"/>
                <a:gd name="T53" fmla="*/ 219 h 1474"/>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618"/>
                <a:gd name="T82" fmla="*/ 0 h 1474"/>
                <a:gd name="T83" fmla="*/ 618 w 618"/>
                <a:gd name="T84" fmla="*/ 1474 h 1474"/>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618" h="1474">
                  <a:moveTo>
                    <a:pt x="542" y="219"/>
                  </a:moveTo>
                  <a:lnTo>
                    <a:pt x="459" y="497"/>
                  </a:lnTo>
                  <a:lnTo>
                    <a:pt x="437" y="654"/>
                  </a:lnTo>
                  <a:lnTo>
                    <a:pt x="459" y="767"/>
                  </a:lnTo>
                  <a:lnTo>
                    <a:pt x="444" y="828"/>
                  </a:lnTo>
                  <a:lnTo>
                    <a:pt x="437" y="842"/>
                  </a:lnTo>
                  <a:lnTo>
                    <a:pt x="437" y="828"/>
                  </a:lnTo>
                  <a:lnTo>
                    <a:pt x="415" y="804"/>
                  </a:lnTo>
                  <a:lnTo>
                    <a:pt x="392" y="804"/>
                  </a:lnTo>
                  <a:lnTo>
                    <a:pt x="369" y="842"/>
                  </a:lnTo>
                  <a:lnTo>
                    <a:pt x="392" y="872"/>
                  </a:lnTo>
                  <a:lnTo>
                    <a:pt x="331" y="978"/>
                  </a:lnTo>
                  <a:lnTo>
                    <a:pt x="136" y="1173"/>
                  </a:lnTo>
                  <a:lnTo>
                    <a:pt x="46" y="1437"/>
                  </a:lnTo>
                  <a:lnTo>
                    <a:pt x="24" y="1474"/>
                  </a:lnTo>
                  <a:lnTo>
                    <a:pt x="68" y="1256"/>
                  </a:lnTo>
                  <a:lnTo>
                    <a:pt x="309" y="850"/>
                  </a:lnTo>
                  <a:lnTo>
                    <a:pt x="309" y="820"/>
                  </a:lnTo>
                  <a:lnTo>
                    <a:pt x="181" y="767"/>
                  </a:lnTo>
                  <a:lnTo>
                    <a:pt x="68" y="745"/>
                  </a:lnTo>
                  <a:lnTo>
                    <a:pt x="0" y="715"/>
                  </a:lnTo>
                  <a:lnTo>
                    <a:pt x="280" y="678"/>
                  </a:lnTo>
                  <a:lnTo>
                    <a:pt x="309" y="647"/>
                  </a:lnTo>
                  <a:lnTo>
                    <a:pt x="287" y="338"/>
                  </a:lnTo>
                  <a:lnTo>
                    <a:pt x="377" y="233"/>
                  </a:lnTo>
                  <a:lnTo>
                    <a:pt x="618" y="0"/>
                  </a:lnTo>
                  <a:lnTo>
                    <a:pt x="542" y="219"/>
                  </a:lnTo>
                  <a:close/>
                </a:path>
              </a:pathLst>
            </a:custGeom>
            <a:solidFill>
              <a:srgbClr val="5F68A2"/>
            </a:solidFill>
            <a:ln w="9525">
              <a:noFill/>
              <a:round/>
              <a:headEnd/>
              <a:tailEnd/>
            </a:ln>
          </p:spPr>
          <p:txBody>
            <a:bodyPr>
              <a:prstTxWarp prst="textNoShape">
                <a:avLst/>
              </a:prstTxWarp>
            </a:bodyPr>
            <a:lstStyle/>
            <a:p>
              <a:endParaRPr lang="en-US"/>
            </a:p>
          </p:txBody>
        </p:sp>
        <p:sp>
          <p:nvSpPr>
            <p:cNvPr id="47205" name="Freeform 383"/>
            <p:cNvSpPr>
              <a:spLocks noChangeAspect="1"/>
            </p:cNvSpPr>
            <p:nvPr/>
          </p:nvSpPr>
          <p:spPr bwMode="auto">
            <a:xfrm>
              <a:off x="933" y="3169"/>
              <a:ext cx="67" cy="16"/>
            </a:xfrm>
            <a:custGeom>
              <a:avLst/>
              <a:gdLst>
                <a:gd name="T0" fmla="*/ 835 w 872"/>
                <a:gd name="T1" fmla="*/ 60 h 219"/>
                <a:gd name="T2" fmla="*/ 872 w 872"/>
                <a:gd name="T3" fmla="*/ 83 h 219"/>
                <a:gd name="T4" fmla="*/ 872 w 872"/>
                <a:gd name="T5" fmla="*/ 113 h 219"/>
                <a:gd name="T6" fmla="*/ 804 w 872"/>
                <a:gd name="T7" fmla="*/ 158 h 219"/>
                <a:gd name="T8" fmla="*/ 511 w 872"/>
                <a:gd name="T9" fmla="*/ 219 h 219"/>
                <a:gd name="T10" fmla="*/ 173 w 872"/>
                <a:gd name="T11" fmla="*/ 210 h 219"/>
                <a:gd name="T12" fmla="*/ 0 w 872"/>
                <a:gd name="T13" fmla="*/ 135 h 219"/>
                <a:gd name="T14" fmla="*/ 91 w 872"/>
                <a:gd name="T15" fmla="*/ 60 h 219"/>
                <a:gd name="T16" fmla="*/ 376 w 872"/>
                <a:gd name="T17" fmla="*/ 0 h 219"/>
                <a:gd name="T18" fmla="*/ 685 w 872"/>
                <a:gd name="T19" fmla="*/ 16 h 219"/>
                <a:gd name="T20" fmla="*/ 835 w 872"/>
                <a:gd name="T21" fmla="*/ 60 h 21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872"/>
                <a:gd name="T34" fmla="*/ 0 h 219"/>
                <a:gd name="T35" fmla="*/ 872 w 872"/>
                <a:gd name="T36" fmla="*/ 219 h 21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872" h="219">
                  <a:moveTo>
                    <a:pt x="835" y="60"/>
                  </a:moveTo>
                  <a:lnTo>
                    <a:pt x="872" y="83"/>
                  </a:lnTo>
                  <a:lnTo>
                    <a:pt x="872" y="113"/>
                  </a:lnTo>
                  <a:lnTo>
                    <a:pt x="804" y="158"/>
                  </a:lnTo>
                  <a:lnTo>
                    <a:pt x="511" y="219"/>
                  </a:lnTo>
                  <a:lnTo>
                    <a:pt x="173" y="210"/>
                  </a:lnTo>
                  <a:lnTo>
                    <a:pt x="0" y="135"/>
                  </a:lnTo>
                  <a:lnTo>
                    <a:pt x="91" y="60"/>
                  </a:lnTo>
                  <a:lnTo>
                    <a:pt x="376" y="0"/>
                  </a:lnTo>
                  <a:lnTo>
                    <a:pt x="685" y="16"/>
                  </a:lnTo>
                  <a:lnTo>
                    <a:pt x="835" y="60"/>
                  </a:lnTo>
                  <a:close/>
                </a:path>
              </a:pathLst>
            </a:custGeom>
            <a:solidFill>
              <a:srgbClr val="98C7C2"/>
            </a:solidFill>
            <a:ln w="9525">
              <a:noFill/>
              <a:round/>
              <a:headEnd/>
              <a:tailEnd/>
            </a:ln>
          </p:spPr>
          <p:txBody>
            <a:bodyPr>
              <a:prstTxWarp prst="textNoShape">
                <a:avLst/>
              </a:prstTxWarp>
            </a:bodyPr>
            <a:lstStyle/>
            <a:p>
              <a:endParaRPr lang="en-US"/>
            </a:p>
          </p:txBody>
        </p:sp>
        <p:sp>
          <p:nvSpPr>
            <p:cNvPr id="47206" name="Freeform 384"/>
            <p:cNvSpPr>
              <a:spLocks noChangeAspect="1"/>
            </p:cNvSpPr>
            <p:nvPr/>
          </p:nvSpPr>
          <p:spPr bwMode="auto">
            <a:xfrm>
              <a:off x="1050" y="3170"/>
              <a:ext cx="61" cy="62"/>
            </a:xfrm>
            <a:custGeom>
              <a:avLst/>
              <a:gdLst>
                <a:gd name="T0" fmla="*/ 391 w 790"/>
                <a:gd name="T1" fmla="*/ 75 h 812"/>
                <a:gd name="T2" fmla="*/ 782 w 790"/>
                <a:gd name="T3" fmla="*/ 89 h 812"/>
                <a:gd name="T4" fmla="*/ 790 w 790"/>
                <a:gd name="T5" fmla="*/ 75 h 812"/>
                <a:gd name="T6" fmla="*/ 737 w 790"/>
                <a:gd name="T7" fmla="*/ 331 h 812"/>
                <a:gd name="T8" fmla="*/ 655 w 790"/>
                <a:gd name="T9" fmla="*/ 382 h 812"/>
                <a:gd name="T10" fmla="*/ 519 w 790"/>
                <a:gd name="T11" fmla="*/ 406 h 812"/>
                <a:gd name="T12" fmla="*/ 263 w 790"/>
                <a:gd name="T13" fmla="*/ 653 h 812"/>
                <a:gd name="T14" fmla="*/ 346 w 790"/>
                <a:gd name="T15" fmla="*/ 812 h 812"/>
                <a:gd name="T16" fmla="*/ 90 w 790"/>
                <a:gd name="T17" fmla="*/ 788 h 812"/>
                <a:gd name="T18" fmla="*/ 75 w 790"/>
                <a:gd name="T19" fmla="*/ 774 h 812"/>
                <a:gd name="T20" fmla="*/ 53 w 790"/>
                <a:gd name="T21" fmla="*/ 774 h 812"/>
                <a:gd name="T22" fmla="*/ 0 w 790"/>
                <a:gd name="T23" fmla="*/ 44 h 812"/>
                <a:gd name="T24" fmla="*/ 211 w 790"/>
                <a:gd name="T25" fmla="*/ 44 h 812"/>
                <a:gd name="T26" fmla="*/ 286 w 790"/>
                <a:gd name="T27" fmla="*/ 0 h 812"/>
                <a:gd name="T28" fmla="*/ 309 w 790"/>
                <a:gd name="T29" fmla="*/ 0 h 812"/>
                <a:gd name="T30" fmla="*/ 391 w 790"/>
                <a:gd name="T31" fmla="*/ 75 h 81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790"/>
                <a:gd name="T49" fmla="*/ 0 h 812"/>
                <a:gd name="T50" fmla="*/ 790 w 790"/>
                <a:gd name="T51" fmla="*/ 812 h 812"/>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790" h="812">
                  <a:moveTo>
                    <a:pt x="391" y="75"/>
                  </a:moveTo>
                  <a:lnTo>
                    <a:pt x="782" y="89"/>
                  </a:lnTo>
                  <a:lnTo>
                    <a:pt x="790" y="75"/>
                  </a:lnTo>
                  <a:lnTo>
                    <a:pt x="737" y="331"/>
                  </a:lnTo>
                  <a:lnTo>
                    <a:pt x="655" y="382"/>
                  </a:lnTo>
                  <a:lnTo>
                    <a:pt x="519" y="406"/>
                  </a:lnTo>
                  <a:lnTo>
                    <a:pt x="263" y="653"/>
                  </a:lnTo>
                  <a:lnTo>
                    <a:pt x="346" y="812"/>
                  </a:lnTo>
                  <a:lnTo>
                    <a:pt x="90" y="788"/>
                  </a:lnTo>
                  <a:lnTo>
                    <a:pt x="75" y="774"/>
                  </a:lnTo>
                  <a:lnTo>
                    <a:pt x="53" y="774"/>
                  </a:lnTo>
                  <a:lnTo>
                    <a:pt x="0" y="44"/>
                  </a:lnTo>
                  <a:lnTo>
                    <a:pt x="211" y="44"/>
                  </a:lnTo>
                  <a:lnTo>
                    <a:pt x="286" y="0"/>
                  </a:lnTo>
                  <a:lnTo>
                    <a:pt x="309" y="0"/>
                  </a:lnTo>
                  <a:lnTo>
                    <a:pt x="391" y="75"/>
                  </a:lnTo>
                  <a:close/>
                </a:path>
              </a:pathLst>
            </a:custGeom>
            <a:solidFill>
              <a:srgbClr val="9696BF"/>
            </a:solidFill>
            <a:ln w="9525">
              <a:noFill/>
              <a:round/>
              <a:headEnd/>
              <a:tailEnd/>
            </a:ln>
          </p:spPr>
          <p:txBody>
            <a:bodyPr>
              <a:prstTxWarp prst="textNoShape">
                <a:avLst/>
              </a:prstTxWarp>
            </a:bodyPr>
            <a:lstStyle/>
            <a:p>
              <a:endParaRPr lang="en-US"/>
            </a:p>
          </p:txBody>
        </p:sp>
        <p:sp>
          <p:nvSpPr>
            <p:cNvPr id="47207" name="Freeform 385"/>
            <p:cNvSpPr>
              <a:spLocks noChangeAspect="1"/>
            </p:cNvSpPr>
            <p:nvPr/>
          </p:nvSpPr>
          <p:spPr bwMode="auto">
            <a:xfrm>
              <a:off x="879" y="3171"/>
              <a:ext cx="27" cy="74"/>
            </a:xfrm>
            <a:custGeom>
              <a:avLst/>
              <a:gdLst>
                <a:gd name="T0" fmla="*/ 353 w 353"/>
                <a:gd name="T1" fmla="*/ 240 h 955"/>
                <a:gd name="T2" fmla="*/ 353 w 353"/>
                <a:gd name="T3" fmla="*/ 413 h 955"/>
                <a:gd name="T4" fmla="*/ 181 w 353"/>
                <a:gd name="T5" fmla="*/ 676 h 955"/>
                <a:gd name="T6" fmla="*/ 60 w 353"/>
                <a:gd name="T7" fmla="*/ 955 h 955"/>
                <a:gd name="T8" fmla="*/ 0 w 353"/>
                <a:gd name="T9" fmla="*/ 841 h 955"/>
                <a:gd name="T10" fmla="*/ 7 w 353"/>
                <a:gd name="T11" fmla="*/ 594 h 955"/>
                <a:gd name="T12" fmla="*/ 83 w 353"/>
                <a:gd name="T13" fmla="*/ 459 h 955"/>
                <a:gd name="T14" fmla="*/ 46 w 353"/>
                <a:gd name="T15" fmla="*/ 285 h 955"/>
                <a:gd name="T16" fmla="*/ 60 w 353"/>
                <a:gd name="T17" fmla="*/ 203 h 955"/>
                <a:gd name="T18" fmla="*/ 181 w 353"/>
                <a:gd name="T19" fmla="*/ 97 h 955"/>
                <a:gd name="T20" fmla="*/ 241 w 353"/>
                <a:gd name="T21" fmla="*/ 0 h 955"/>
                <a:gd name="T22" fmla="*/ 324 w 353"/>
                <a:gd name="T23" fmla="*/ 120 h 955"/>
                <a:gd name="T24" fmla="*/ 353 w 353"/>
                <a:gd name="T25" fmla="*/ 240 h 95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53"/>
                <a:gd name="T40" fmla="*/ 0 h 955"/>
                <a:gd name="T41" fmla="*/ 353 w 353"/>
                <a:gd name="T42" fmla="*/ 955 h 95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53" h="955">
                  <a:moveTo>
                    <a:pt x="353" y="240"/>
                  </a:moveTo>
                  <a:lnTo>
                    <a:pt x="353" y="413"/>
                  </a:lnTo>
                  <a:lnTo>
                    <a:pt x="181" y="676"/>
                  </a:lnTo>
                  <a:lnTo>
                    <a:pt x="60" y="955"/>
                  </a:lnTo>
                  <a:lnTo>
                    <a:pt x="0" y="841"/>
                  </a:lnTo>
                  <a:lnTo>
                    <a:pt x="7" y="594"/>
                  </a:lnTo>
                  <a:lnTo>
                    <a:pt x="83" y="459"/>
                  </a:lnTo>
                  <a:lnTo>
                    <a:pt x="46" y="285"/>
                  </a:lnTo>
                  <a:lnTo>
                    <a:pt x="60" y="203"/>
                  </a:lnTo>
                  <a:lnTo>
                    <a:pt x="181" y="97"/>
                  </a:lnTo>
                  <a:lnTo>
                    <a:pt x="241" y="0"/>
                  </a:lnTo>
                  <a:lnTo>
                    <a:pt x="324" y="120"/>
                  </a:lnTo>
                  <a:lnTo>
                    <a:pt x="353" y="240"/>
                  </a:lnTo>
                  <a:close/>
                </a:path>
              </a:pathLst>
            </a:custGeom>
            <a:solidFill>
              <a:srgbClr val="AED3ED"/>
            </a:solidFill>
            <a:ln w="9525">
              <a:noFill/>
              <a:round/>
              <a:headEnd/>
              <a:tailEnd/>
            </a:ln>
          </p:spPr>
          <p:txBody>
            <a:bodyPr>
              <a:prstTxWarp prst="textNoShape">
                <a:avLst/>
              </a:prstTxWarp>
            </a:bodyPr>
            <a:lstStyle/>
            <a:p>
              <a:endParaRPr lang="en-US"/>
            </a:p>
          </p:txBody>
        </p:sp>
        <p:sp>
          <p:nvSpPr>
            <p:cNvPr id="47208" name="Freeform 386"/>
            <p:cNvSpPr>
              <a:spLocks noChangeAspect="1"/>
            </p:cNvSpPr>
            <p:nvPr/>
          </p:nvSpPr>
          <p:spPr bwMode="auto">
            <a:xfrm>
              <a:off x="660" y="3177"/>
              <a:ext cx="96" cy="82"/>
            </a:xfrm>
            <a:custGeom>
              <a:avLst/>
              <a:gdLst>
                <a:gd name="T0" fmla="*/ 736 w 1240"/>
                <a:gd name="T1" fmla="*/ 76 h 1068"/>
                <a:gd name="T2" fmla="*/ 744 w 1240"/>
                <a:gd name="T3" fmla="*/ 76 h 1068"/>
                <a:gd name="T4" fmla="*/ 759 w 1240"/>
                <a:gd name="T5" fmla="*/ 564 h 1068"/>
                <a:gd name="T6" fmla="*/ 826 w 1240"/>
                <a:gd name="T7" fmla="*/ 587 h 1068"/>
                <a:gd name="T8" fmla="*/ 1240 w 1240"/>
                <a:gd name="T9" fmla="*/ 812 h 1068"/>
                <a:gd name="T10" fmla="*/ 1113 w 1240"/>
                <a:gd name="T11" fmla="*/ 790 h 1068"/>
                <a:gd name="T12" fmla="*/ 925 w 1240"/>
                <a:gd name="T13" fmla="*/ 827 h 1068"/>
                <a:gd name="T14" fmla="*/ 744 w 1240"/>
                <a:gd name="T15" fmla="*/ 917 h 1068"/>
                <a:gd name="T16" fmla="*/ 609 w 1240"/>
                <a:gd name="T17" fmla="*/ 1061 h 1068"/>
                <a:gd name="T18" fmla="*/ 594 w 1240"/>
                <a:gd name="T19" fmla="*/ 1045 h 1068"/>
                <a:gd name="T20" fmla="*/ 541 w 1240"/>
                <a:gd name="T21" fmla="*/ 1068 h 1068"/>
                <a:gd name="T22" fmla="*/ 331 w 1240"/>
                <a:gd name="T23" fmla="*/ 865 h 1068"/>
                <a:gd name="T24" fmla="*/ 180 w 1240"/>
                <a:gd name="T25" fmla="*/ 805 h 1068"/>
                <a:gd name="T26" fmla="*/ 0 w 1240"/>
                <a:gd name="T27" fmla="*/ 774 h 1068"/>
                <a:gd name="T28" fmla="*/ 369 w 1240"/>
                <a:gd name="T29" fmla="*/ 571 h 1068"/>
                <a:gd name="T30" fmla="*/ 420 w 1240"/>
                <a:gd name="T31" fmla="*/ 467 h 1068"/>
                <a:gd name="T32" fmla="*/ 466 w 1240"/>
                <a:gd name="T33" fmla="*/ 23 h 1068"/>
                <a:gd name="T34" fmla="*/ 676 w 1240"/>
                <a:gd name="T35" fmla="*/ 23 h 1068"/>
                <a:gd name="T36" fmla="*/ 722 w 1240"/>
                <a:gd name="T37" fmla="*/ 0 h 1068"/>
                <a:gd name="T38" fmla="*/ 744 w 1240"/>
                <a:gd name="T39" fmla="*/ 0 h 1068"/>
                <a:gd name="T40" fmla="*/ 736 w 1240"/>
                <a:gd name="T41" fmla="*/ 76 h 1068"/>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240"/>
                <a:gd name="T64" fmla="*/ 0 h 1068"/>
                <a:gd name="T65" fmla="*/ 1240 w 1240"/>
                <a:gd name="T66" fmla="*/ 1068 h 1068"/>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240" h="1068">
                  <a:moveTo>
                    <a:pt x="736" y="76"/>
                  </a:moveTo>
                  <a:lnTo>
                    <a:pt x="744" y="76"/>
                  </a:lnTo>
                  <a:lnTo>
                    <a:pt x="759" y="564"/>
                  </a:lnTo>
                  <a:lnTo>
                    <a:pt x="826" y="587"/>
                  </a:lnTo>
                  <a:lnTo>
                    <a:pt x="1240" y="812"/>
                  </a:lnTo>
                  <a:lnTo>
                    <a:pt x="1113" y="790"/>
                  </a:lnTo>
                  <a:lnTo>
                    <a:pt x="925" y="827"/>
                  </a:lnTo>
                  <a:lnTo>
                    <a:pt x="744" y="917"/>
                  </a:lnTo>
                  <a:lnTo>
                    <a:pt x="609" y="1061"/>
                  </a:lnTo>
                  <a:lnTo>
                    <a:pt x="594" y="1045"/>
                  </a:lnTo>
                  <a:lnTo>
                    <a:pt x="541" y="1068"/>
                  </a:lnTo>
                  <a:lnTo>
                    <a:pt x="331" y="865"/>
                  </a:lnTo>
                  <a:lnTo>
                    <a:pt x="180" y="805"/>
                  </a:lnTo>
                  <a:lnTo>
                    <a:pt x="0" y="774"/>
                  </a:lnTo>
                  <a:lnTo>
                    <a:pt x="369" y="571"/>
                  </a:lnTo>
                  <a:lnTo>
                    <a:pt x="420" y="467"/>
                  </a:lnTo>
                  <a:lnTo>
                    <a:pt x="466" y="23"/>
                  </a:lnTo>
                  <a:lnTo>
                    <a:pt x="676" y="23"/>
                  </a:lnTo>
                  <a:lnTo>
                    <a:pt x="722" y="0"/>
                  </a:lnTo>
                  <a:lnTo>
                    <a:pt x="744" y="0"/>
                  </a:lnTo>
                  <a:lnTo>
                    <a:pt x="736" y="76"/>
                  </a:lnTo>
                  <a:close/>
                </a:path>
              </a:pathLst>
            </a:custGeom>
            <a:solidFill>
              <a:srgbClr val="5BB1BC"/>
            </a:solidFill>
            <a:ln w="9525">
              <a:noFill/>
              <a:round/>
              <a:headEnd/>
              <a:tailEnd/>
            </a:ln>
          </p:spPr>
          <p:txBody>
            <a:bodyPr>
              <a:prstTxWarp prst="textNoShape">
                <a:avLst/>
              </a:prstTxWarp>
            </a:bodyPr>
            <a:lstStyle/>
            <a:p>
              <a:endParaRPr lang="en-US"/>
            </a:p>
          </p:txBody>
        </p:sp>
        <p:sp>
          <p:nvSpPr>
            <p:cNvPr id="47209" name="Freeform 387"/>
            <p:cNvSpPr>
              <a:spLocks noChangeAspect="1"/>
            </p:cNvSpPr>
            <p:nvPr/>
          </p:nvSpPr>
          <p:spPr bwMode="auto">
            <a:xfrm>
              <a:off x="566" y="3178"/>
              <a:ext cx="79" cy="50"/>
            </a:xfrm>
            <a:custGeom>
              <a:avLst/>
              <a:gdLst>
                <a:gd name="T0" fmla="*/ 135 w 1022"/>
                <a:gd name="T1" fmla="*/ 572 h 639"/>
                <a:gd name="T2" fmla="*/ 0 w 1022"/>
                <a:gd name="T3" fmla="*/ 639 h 639"/>
                <a:gd name="T4" fmla="*/ 0 w 1022"/>
                <a:gd name="T5" fmla="*/ 436 h 639"/>
                <a:gd name="T6" fmla="*/ 135 w 1022"/>
                <a:gd name="T7" fmla="*/ 436 h 639"/>
                <a:gd name="T8" fmla="*/ 857 w 1022"/>
                <a:gd name="T9" fmla="*/ 128 h 639"/>
                <a:gd name="T10" fmla="*/ 1022 w 1022"/>
                <a:gd name="T11" fmla="*/ 0 h 639"/>
                <a:gd name="T12" fmla="*/ 789 w 1022"/>
                <a:gd name="T13" fmla="*/ 203 h 639"/>
                <a:gd name="T14" fmla="*/ 135 w 1022"/>
                <a:gd name="T15" fmla="*/ 572 h 639"/>
                <a:gd name="T16" fmla="*/ 0 60000 65536"/>
                <a:gd name="T17" fmla="*/ 0 60000 65536"/>
                <a:gd name="T18" fmla="*/ 0 60000 65536"/>
                <a:gd name="T19" fmla="*/ 0 60000 65536"/>
                <a:gd name="T20" fmla="*/ 0 60000 65536"/>
                <a:gd name="T21" fmla="*/ 0 60000 65536"/>
                <a:gd name="T22" fmla="*/ 0 60000 65536"/>
                <a:gd name="T23" fmla="*/ 0 60000 65536"/>
                <a:gd name="T24" fmla="*/ 0 w 1022"/>
                <a:gd name="T25" fmla="*/ 0 h 639"/>
                <a:gd name="T26" fmla="*/ 1022 w 1022"/>
                <a:gd name="T27" fmla="*/ 639 h 63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22" h="639">
                  <a:moveTo>
                    <a:pt x="135" y="572"/>
                  </a:moveTo>
                  <a:lnTo>
                    <a:pt x="0" y="639"/>
                  </a:lnTo>
                  <a:lnTo>
                    <a:pt x="0" y="436"/>
                  </a:lnTo>
                  <a:lnTo>
                    <a:pt x="135" y="436"/>
                  </a:lnTo>
                  <a:lnTo>
                    <a:pt x="857" y="128"/>
                  </a:lnTo>
                  <a:lnTo>
                    <a:pt x="1022" y="0"/>
                  </a:lnTo>
                  <a:lnTo>
                    <a:pt x="789" y="203"/>
                  </a:lnTo>
                  <a:lnTo>
                    <a:pt x="135" y="572"/>
                  </a:lnTo>
                  <a:close/>
                </a:path>
              </a:pathLst>
            </a:custGeom>
            <a:solidFill>
              <a:srgbClr val="D6546E"/>
            </a:solidFill>
            <a:ln w="9525">
              <a:noFill/>
              <a:round/>
              <a:headEnd/>
              <a:tailEnd/>
            </a:ln>
          </p:spPr>
          <p:txBody>
            <a:bodyPr>
              <a:prstTxWarp prst="textNoShape">
                <a:avLst/>
              </a:prstTxWarp>
            </a:bodyPr>
            <a:lstStyle/>
            <a:p>
              <a:endParaRPr lang="en-US"/>
            </a:p>
          </p:txBody>
        </p:sp>
        <p:sp>
          <p:nvSpPr>
            <p:cNvPr id="47210" name="Freeform 388"/>
            <p:cNvSpPr>
              <a:spLocks noChangeAspect="1"/>
            </p:cNvSpPr>
            <p:nvPr/>
          </p:nvSpPr>
          <p:spPr bwMode="auto">
            <a:xfrm>
              <a:off x="927" y="3182"/>
              <a:ext cx="75" cy="105"/>
            </a:xfrm>
            <a:custGeom>
              <a:avLst/>
              <a:gdLst>
                <a:gd name="T0" fmla="*/ 249 w 971"/>
                <a:gd name="T1" fmla="*/ 97 h 1360"/>
                <a:gd name="T2" fmla="*/ 744 w 971"/>
                <a:gd name="T3" fmla="*/ 82 h 1360"/>
                <a:gd name="T4" fmla="*/ 971 w 971"/>
                <a:gd name="T5" fmla="*/ 0 h 1360"/>
                <a:gd name="T6" fmla="*/ 971 w 971"/>
                <a:gd name="T7" fmla="*/ 1203 h 1360"/>
                <a:gd name="T8" fmla="*/ 790 w 971"/>
                <a:gd name="T9" fmla="*/ 1300 h 1360"/>
                <a:gd name="T10" fmla="*/ 527 w 971"/>
                <a:gd name="T11" fmla="*/ 1345 h 1360"/>
                <a:gd name="T12" fmla="*/ 466 w 971"/>
                <a:gd name="T13" fmla="*/ 1338 h 1360"/>
                <a:gd name="T14" fmla="*/ 444 w 971"/>
                <a:gd name="T15" fmla="*/ 1360 h 1360"/>
                <a:gd name="T16" fmla="*/ 466 w 971"/>
                <a:gd name="T17" fmla="*/ 1293 h 1360"/>
                <a:gd name="T18" fmla="*/ 850 w 971"/>
                <a:gd name="T19" fmla="*/ 947 h 1360"/>
                <a:gd name="T20" fmla="*/ 820 w 971"/>
                <a:gd name="T21" fmla="*/ 841 h 1360"/>
                <a:gd name="T22" fmla="*/ 768 w 971"/>
                <a:gd name="T23" fmla="*/ 797 h 1360"/>
                <a:gd name="T24" fmla="*/ 640 w 971"/>
                <a:gd name="T25" fmla="*/ 797 h 1360"/>
                <a:gd name="T26" fmla="*/ 316 w 971"/>
                <a:gd name="T27" fmla="*/ 901 h 1360"/>
                <a:gd name="T28" fmla="*/ 68 w 971"/>
                <a:gd name="T29" fmla="*/ 1104 h 1360"/>
                <a:gd name="T30" fmla="*/ 46 w 971"/>
                <a:gd name="T31" fmla="*/ 969 h 1360"/>
                <a:gd name="T32" fmla="*/ 23 w 971"/>
                <a:gd name="T33" fmla="*/ 962 h 1360"/>
                <a:gd name="T34" fmla="*/ 0 w 971"/>
                <a:gd name="T35" fmla="*/ 488 h 1360"/>
                <a:gd name="T36" fmla="*/ 31 w 971"/>
                <a:gd name="T37" fmla="*/ 436 h 1360"/>
                <a:gd name="T38" fmla="*/ 46 w 971"/>
                <a:gd name="T39" fmla="*/ 0 h 1360"/>
                <a:gd name="T40" fmla="*/ 98 w 971"/>
                <a:gd name="T41" fmla="*/ 52 h 1360"/>
                <a:gd name="T42" fmla="*/ 249 w 971"/>
                <a:gd name="T43" fmla="*/ 97 h 1360"/>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971"/>
                <a:gd name="T67" fmla="*/ 0 h 1360"/>
                <a:gd name="T68" fmla="*/ 971 w 971"/>
                <a:gd name="T69" fmla="*/ 1360 h 1360"/>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971" h="1360">
                  <a:moveTo>
                    <a:pt x="249" y="97"/>
                  </a:moveTo>
                  <a:lnTo>
                    <a:pt x="744" y="82"/>
                  </a:lnTo>
                  <a:lnTo>
                    <a:pt x="971" y="0"/>
                  </a:lnTo>
                  <a:lnTo>
                    <a:pt x="971" y="1203"/>
                  </a:lnTo>
                  <a:lnTo>
                    <a:pt x="790" y="1300"/>
                  </a:lnTo>
                  <a:lnTo>
                    <a:pt x="527" y="1345"/>
                  </a:lnTo>
                  <a:lnTo>
                    <a:pt x="466" y="1338"/>
                  </a:lnTo>
                  <a:lnTo>
                    <a:pt x="444" y="1360"/>
                  </a:lnTo>
                  <a:lnTo>
                    <a:pt x="466" y="1293"/>
                  </a:lnTo>
                  <a:lnTo>
                    <a:pt x="850" y="947"/>
                  </a:lnTo>
                  <a:lnTo>
                    <a:pt x="820" y="841"/>
                  </a:lnTo>
                  <a:lnTo>
                    <a:pt x="768" y="797"/>
                  </a:lnTo>
                  <a:lnTo>
                    <a:pt x="640" y="797"/>
                  </a:lnTo>
                  <a:lnTo>
                    <a:pt x="316" y="901"/>
                  </a:lnTo>
                  <a:lnTo>
                    <a:pt x="68" y="1104"/>
                  </a:lnTo>
                  <a:lnTo>
                    <a:pt x="46" y="969"/>
                  </a:lnTo>
                  <a:lnTo>
                    <a:pt x="23" y="962"/>
                  </a:lnTo>
                  <a:lnTo>
                    <a:pt x="0" y="488"/>
                  </a:lnTo>
                  <a:lnTo>
                    <a:pt x="31" y="436"/>
                  </a:lnTo>
                  <a:lnTo>
                    <a:pt x="46" y="0"/>
                  </a:lnTo>
                  <a:lnTo>
                    <a:pt x="98" y="52"/>
                  </a:lnTo>
                  <a:lnTo>
                    <a:pt x="249" y="97"/>
                  </a:lnTo>
                  <a:close/>
                </a:path>
              </a:pathLst>
            </a:custGeom>
            <a:solidFill>
              <a:srgbClr val="7CBCBC"/>
            </a:solidFill>
            <a:ln w="9525">
              <a:noFill/>
              <a:round/>
              <a:headEnd/>
              <a:tailEnd/>
            </a:ln>
          </p:spPr>
          <p:txBody>
            <a:bodyPr>
              <a:prstTxWarp prst="textNoShape">
                <a:avLst/>
              </a:prstTxWarp>
            </a:bodyPr>
            <a:lstStyle/>
            <a:p>
              <a:endParaRPr lang="en-US"/>
            </a:p>
          </p:txBody>
        </p:sp>
        <p:sp>
          <p:nvSpPr>
            <p:cNvPr id="47211" name="Freeform 389"/>
            <p:cNvSpPr>
              <a:spLocks noChangeAspect="1"/>
            </p:cNvSpPr>
            <p:nvPr/>
          </p:nvSpPr>
          <p:spPr bwMode="auto">
            <a:xfrm>
              <a:off x="1107" y="3185"/>
              <a:ext cx="172" cy="85"/>
            </a:xfrm>
            <a:custGeom>
              <a:avLst/>
              <a:gdLst>
                <a:gd name="T0" fmla="*/ 113 w 2233"/>
                <a:gd name="T1" fmla="*/ 179 h 1104"/>
                <a:gd name="T2" fmla="*/ 150 w 2233"/>
                <a:gd name="T3" fmla="*/ 307 h 1104"/>
                <a:gd name="T4" fmla="*/ 218 w 2233"/>
                <a:gd name="T5" fmla="*/ 413 h 1104"/>
                <a:gd name="T6" fmla="*/ 368 w 2233"/>
                <a:gd name="T7" fmla="*/ 518 h 1104"/>
                <a:gd name="T8" fmla="*/ 722 w 2233"/>
                <a:gd name="T9" fmla="*/ 631 h 1104"/>
                <a:gd name="T10" fmla="*/ 1399 w 2233"/>
                <a:gd name="T11" fmla="*/ 691 h 1104"/>
                <a:gd name="T12" fmla="*/ 1662 w 2233"/>
                <a:gd name="T13" fmla="*/ 593 h 1104"/>
                <a:gd name="T14" fmla="*/ 1849 w 2233"/>
                <a:gd name="T15" fmla="*/ 481 h 1104"/>
                <a:gd name="T16" fmla="*/ 2090 w 2233"/>
                <a:gd name="T17" fmla="*/ 203 h 1104"/>
                <a:gd name="T18" fmla="*/ 2098 w 2233"/>
                <a:gd name="T19" fmla="*/ 157 h 1104"/>
                <a:gd name="T20" fmla="*/ 2120 w 2233"/>
                <a:gd name="T21" fmla="*/ 135 h 1104"/>
                <a:gd name="T22" fmla="*/ 2098 w 2233"/>
                <a:gd name="T23" fmla="*/ 112 h 1104"/>
                <a:gd name="T24" fmla="*/ 2098 w 2233"/>
                <a:gd name="T25" fmla="*/ 37 h 1104"/>
                <a:gd name="T26" fmla="*/ 2112 w 2233"/>
                <a:gd name="T27" fmla="*/ 22 h 1104"/>
                <a:gd name="T28" fmla="*/ 2158 w 2233"/>
                <a:gd name="T29" fmla="*/ 67 h 1104"/>
                <a:gd name="T30" fmla="*/ 2233 w 2233"/>
                <a:gd name="T31" fmla="*/ 563 h 1104"/>
                <a:gd name="T32" fmla="*/ 2136 w 2233"/>
                <a:gd name="T33" fmla="*/ 735 h 1104"/>
                <a:gd name="T34" fmla="*/ 1849 w 2233"/>
                <a:gd name="T35" fmla="*/ 947 h 1104"/>
                <a:gd name="T36" fmla="*/ 1662 w 2233"/>
                <a:gd name="T37" fmla="*/ 1037 h 1104"/>
                <a:gd name="T38" fmla="*/ 1459 w 2233"/>
                <a:gd name="T39" fmla="*/ 1059 h 1104"/>
                <a:gd name="T40" fmla="*/ 1308 w 2233"/>
                <a:gd name="T41" fmla="*/ 1104 h 1104"/>
                <a:gd name="T42" fmla="*/ 737 w 2233"/>
                <a:gd name="T43" fmla="*/ 1082 h 1104"/>
                <a:gd name="T44" fmla="*/ 406 w 2233"/>
                <a:gd name="T45" fmla="*/ 969 h 1104"/>
                <a:gd name="T46" fmla="*/ 233 w 2233"/>
                <a:gd name="T47" fmla="*/ 863 h 1104"/>
                <a:gd name="T48" fmla="*/ 46 w 2233"/>
                <a:gd name="T49" fmla="*/ 676 h 1104"/>
                <a:gd name="T50" fmla="*/ 0 w 2233"/>
                <a:gd name="T51" fmla="*/ 585 h 1104"/>
                <a:gd name="T52" fmla="*/ 23 w 2233"/>
                <a:gd name="T53" fmla="*/ 240 h 1104"/>
                <a:gd name="T54" fmla="*/ 90 w 2233"/>
                <a:gd name="T55" fmla="*/ 0 h 1104"/>
                <a:gd name="T56" fmla="*/ 113 w 2233"/>
                <a:gd name="T57" fmla="*/ 22 h 1104"/>
                <a:gd name="T58" fmla="*/ 113 w 2233"/>
                <a:gd name="T59" fmla="*/ 179 h 1104"/>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233"/>
                <a:gd name="T91" fmla="*/ 0 h 1104"/>
                <a:gd name="T92" fmla="*/ 2233 w 2233"/>
                <a:gd name="T93" fmla="*/ 1104 h 1104"/>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233" h="1104">
                  <a:moveTo>
                    <a:pt x="113" y="179"/>
                  </a:moveTo>
                  <a:lnTo>
                    <a:pt x="150" y="307"/>
                  </a:lnTo>
                  <a:lnTo>
                    <a:pt x="218" y="413"/>
                  </a:lnTo>
                  <a:lnTo>
                    <a:pt x="368" y="518"/>
                  </a:lnTo>
                  <a:lnTo>
                    <a:pt x="722" y="631"/>
                  </a:lnTo>
                  <a:lnTo>
                    <a:pt x="1399" y="691"/>
                  </a:lnTo>
                  <a:lnTo>
                    <a:pt x="1662" y="593"/>
                  </a:lnTo>
                  <a:lnTo>
                    <a:pt x="1849" y="481"/>
                  </a:lnTo>
                  <a:lnTo>
                    <a:pt x="2090" y="203"/>
                  </a:lnTo>
                  <a:lnTo>
                    <a:pt x="2098" y="157"/>
                  </a:lnTo>
                  <a:lnTo>
                    <a:pt x="2120" y="135"/>
                  </a:lnTo>
                  <a:lnTo>
                    <a:pt x="2098" y="112"/>
                  </a:lnTo>
                  <a:lnTo>
                    <a:pt x="2098" y="37"/>
                  </a:lnTo>
                  <a:lnTo>
                    <a:pt x="2112" y="22"/>
                  </a:lnTo>
                  <a:lnTo>
                    <a:pt x="2158" y="67"/>
                  </a:lnTo>
                  <a:lnTo>
                    <a:pt x="2233" y="563"/>
                  </a:lnTo>
                  <a:lnTo>
                    <a:pt x="2136" y="735"/>
                  </a:lnTo>
                  <a:lnTo>
                    <a:pt x="1849" y="947"/>
                  </a:lnTo>
                  <a:lnTo>
                    <a:pt x="1662" y="1037"/>
                  </a:lnTo>
                  <a:lnTo>
                    <a:pt x="1459" y="1059"/>
                  </a:lnTo>
                  <a:lnTo>
                    <a:pt x="1308" y="1104"/>
                  </a:lnTo>
                  <a:lnTo>
                    <a:pt x="737" y="1082"/>
                  </a:lnTo>
                  <a:lnTo>
                    <a:pt x="406" y="969"/>
                  </a:lnTo>
                  <a:lnTo>
                    <a:pt x="233" y="863"/>
                  </a:lnTo>
                  <a:lnTo>
                    <a:pt x="46" y="676"/>
                  </a:lnTo>
                  <a:lnTo>
                    <a:pt x="0" y="585"/>
                  </a:lnTo>
                  <a:lnTo>
                    <a:pt x="23" y="240"/>
                  </a:lnTo>
                  <a:lnTo>
                    <a:pt x="90" y="0"/>
                  </a:lnTo>
                  <a:lnTo>
                    <a:pt x="113" y="22"/>
                  </a:lnTo>
                  <a:lnTo>
                    <a:pt x="113" y="179"/>
                  </a:lnTo>
                  <a:close/>
                </a:path>
              </a:pathLst>
            </a:custGeom>
            <a:solidFill>
              <a:srgbClr val="D96930"/>
            </a:solidFill>
            <a:ln w="9525">
              <a:noFill/>
              <a:round/>
              <a:headEnd/>
              <a:tailEnd/>
            </a:ln>
          </p:spPr>
          <p:txBody>
            <a:bodyPr>
              <a:prstTxWarp prst="textNoShape">
                <a:avLst/>
              </a:prstTxWarp>
            </a:bodyPr>
            <a:lstStyle/>
            <a:p>
              <a:endParaRPr lang="en-US"/>
            </a:p>
          </p:txBody>
        </p:sp>
        <p:sp>
          <p:nvSpPr>
            <p:cNvPr id="47212" name="Freeform 390"/>
            <p:cNvSpPr>
              <a:spLocks noChangeAspect="1"/>
            </p:cNvSpPr>
            <p:nvPr/>
          </p:nvSpPr>
          <p:spPr bwMode="auto">
            <a:xfrm>
              <a:off x="881" y="3194"/>
              <a:ext cx="106" cy="142"/>
            </a:xfrm>
            <a:custGeom>
              <a:avLst/>
              <a:gdLst>
                <a:gd name="T0" fmla="*/ 565 w 1384"/>
                <a:gd name="T1" fmla="*/ 586 h 1850"/>
                <a:gd name="T2" fmla="*/ 565 w 1384"/>
                <a:gd name="T3" fmla="*/ 842 h 1850"/>
                <a:gd name="T4" fmla="*/ 594 w 1384"/>
                <a:gd name="T5" fmla="*/ 947 h 1850"/>
                <a:gd name="T6" fmla="*/ 527 w 1384"/>
                <a:gd name="T7" fmla="*/ 978 h 1850"/>
                <a:gd name="T8" fmla="*/ 609 w 1384"/>
                <a:gd name="T9" fmla="*/ 1053 h 1850"/>
                <a:gd name="T10" fmla="*/ 737 w 1384"/>
                <a:gd name="T11" fmla="*/ 992 h 1850"/>
                <a:gd name="T12" fmla="*/ 1000 w 1384"/>
                <a:gd name="T13" fmla="*/ 782 h 1850"/>
                <a:gd name="T14" fmla="*/ 1249 w 1384"/>
                <a:gd name="T15" fmla="*/ 707 h 1850"/>
                <a:gd name="T16" fmla="*/ 1362 w 1384"/>
                <a:gd name="T17" fmla="*/ 707 h 1850"/>
                <a:gd name="T18" fmla="*/ 1384 w 1384"/>
                <a:gd name="T19" fmla="*/ 737 h 1850"/>
                <a:gd name="T20" fmla="*/ 1362 w 1384"/>
                <a:gd name="T21" fmla="*/ 819 h 1850"/>
                <a:gd name="T22" fmla="*/ 1099 w 1384"/>
                <a:gd name="T23" fmla="*/ 1015 h 1850"/>
                <a:gd name="T24" fmla="*/ 1000 w 1384"/>
                <a:gd name="T25" fmla="*/ 1143 h 1850"/>
                <a:gd name="T26" fmla="*/ 963 w 1384"/>
                <a:gd name="T27" fmla="*/ 1210 h 1850"/>
                <a:gd name="T28" fmla="*/ 896 w 1384"/>
                <a:gd name="T29" fmla="*/ 1278 h 1850"/>
                <a:gd name="T30" fmla="*/ 805 w 1384"/>
                <a:gd name="T31" fmla="*/ 1301 h 1850"/>
                <a:gd name="T32" fmla="*/ 805 w 1384"/>
                <a:gd name="T33" fmla="*/ 1360 h 1850"/>
                <a:gd name="T34" fmla="*/ 685 w 1384"/>
                <a:gd name="T35" fmla="*/ 1474 h 1850"/>
                <a:gd name="T36" fmla="*/ 685 w 1384"/>
                <a:gd name="T37" fmla="*/ 1504 h 1850"/>
                <a:gd name="T38" fmla="*/ 662 w 1384"/>
                <a:gd name="T39" fmla="*/ 1534 h 1850"/>
                <a:gd name="T40" fmla="*/ 632 w 1384"/>
                <a:gd name="T41" fmla="*/ 1519 h 1850"/>
                <a:gd name="T42" fmla="*/ 618 w 1384"/>
                <a:gd name="T43" fmla="*/ 1519 h 1850"/>
                <a:gd name="T44" fmla="*/ 609 w 1384"/>
                <a:gd name="T45" fmla="*/ 1563 h 1850"/>
                <a:gd name="T46" fmla="*/ 497 w 1384"/>
                <a:gd name="T47" fmla="*/ 1699 h 1850"/>
                <a:gd name="T48" fmla="*/ 459 w 1384"/>
                <a:gd name="T49" fmla="*/ 1819 h 1850"/>
                <a:gd name="T50" fmla="*/ 444 w 1384"/>
                <a:gd name="T51" fmla="*/ 1827 h 1850"/>
                <a:gd name="T52" fmla="*/ 444 w 1384"/>
                <a:gd name="T53" fmla="*/ 1850 h 1850"/>
                <a:gd name="T54" fmla="*/ 331 w 1384"/>
                <a:gd name="T55" fmla="*/ 1797 h 1850"/>
                <a:gd name="T56" fmla="*/ 196 w 1384"/>
                <a:gd name="T57" fmla="*/ 1782 h 1850"/>
                <a:gd name="T58" fmla="*/ 84 w 1384"/>
                <a:gd name="T59" fmla="*/ 1737 h 1850"/>
                <a:gd name="T60" fmla="*/ 106 w 1384"/>
                <a:gd name="T61" fmla="*/ 1677 h 1850"/>
                <a:gd name="T62" fmla="*/ 84 w 1384"/>
                <a:gd name="T63" fmla="*/ 1579 h 1850"/>
                <a:gd name="T64" fmla="*/ 84 w 1384"/>
                <a:gd name="T65" fmla="*/ 1406 h 1850"/>
                <a:gd name="T66" fmla="*/ 46 w 1384"/>
                <a:gd name="T67" fmla="*/ 1338 h 1850"/>
                <a:gd name="T68" fmla="*/ 0 w 1384"/>
                <a:gd name="T69" fmla="*/ 1128 h 1850"/>
                <a:gd name="T70" fmla="*/ 0 w 1384"/>
                <a:gd name="T71" fmla="*/ 865 h 1850"/>
                <a:gd name="T72" fmla="*/ 377 w 1384"/>
                <a:gd name="T73" fmla="*/ 151 h 1850"/>
                <a:gd name="T74" fmla="*/ 504 w 1384"/>
                <a:gd name="T75" fmla="*/ 38 h 1850"/>
                <a:gd name="T76" fmla="*/ 550 w 1384"/>
                <a:gd name="T77" fmla="*/ 38 h 1850"/>
                <a:gd name="T78" fmla="*/ 587 w 1384"/>
                <a:gd name="T79" fmla="*/ 0 h 1850"/>
                <a:gd name="T80" fmla="*/ 565 w 1384"/>
                <a:gd name="T81" fmla="*/ 586 h 185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384"/>
                <a:gd name="T124" fmla="*/ 0 h 1850"/>
                <a:gd name="T125" fmla="*/ 1384 w 1384"/>
                <a:gd name="T126" fmla="*/ 1850 h 1850"/>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384" h="1850">
                  <a:moveTo>
                    <a:pt x="565" y="586"/>
                  </a:moveTo>
                  <a:lnTo>
                    <a:pt x="565" y="842"/>
                  </a:lnTo>
                  <a:lnTo>
                    <a:pt x="594" y="947"/>
                  </a:lnTo>
                  <a:lnTo>
                    <a:pt x="527" y="978"/>
                  </a:lnTo>
                  <a:lnTo>
                    <a:pt x="609" y="1053"/>
                  </a:lnTo>
                  <a:lnTo>
                    <a:pt x="737" y="992"/>
                  </a:lnTo>
                  <a:lnTo>
                    <a:pt x="1000" y="782"/>
                  </a:lnTo>
                  <a:lnTo>
                    <a:pt x="1249" y="707"/>
                  </a:lnTo>
                  <a:lnTo>
                    <a:pt x="1362" y="707"/>
                  </a:lnTo>
                  <a:lnTo>
                    <a:pt x="1384" y="737"/>
                  </a:lnTo>
                  <a:lnTo>
                    <a:pt x="1362" y="819"/>
                  </a:lnTo>
                  <a:lnTo>
                    <a:pt x="1099" y="1015"/>
                  </a:lnTo>
                  <a:lnTo>
                    <a:pt x="1000" y="1143"/>
                  </a:lnTo>
                  <a:lnTo>
                    <a:pt x="963" y="1210"/>
                  </a:lnTo>
                  <a:lnTo>
                    <a:pt x="896" y="1278"/>
                  </a:lnTo>
                  <a:lnTo>
                    <a:pt x="805" y="1301"/>
                  </a:lnTo>
                  <a:lnTo>
                    <a:pt x="805" y="1360"/>
                  </a:lnTo>
                  <a:lnTo>
                    <a:pt x="685" y="1474"/>
                  </a:lnTo>
                  <a:lnTo>
                    <a:pt x="685" y="1504"/>
                  </a:lnTo>
                  <a:lnTo>
                    <a:pt x="662" y="1534"/>
                  </a:lnTo>
                  <a:lnTo>
                    <a:pt x="632" y="1519"/>
                  </a:lnTo>
                  <a:lnTo>
                    <a:pt x="618" y="1519"/>
                  </a:lnTo>
                  <a:lnTo>
                    <a:pt x="609" y="1563"/>
                  </a:lnTo>
                  <a:lnTo>
                    <a:pt x="497" y="1699"/>
                  </a:lnTo>
                  <a:lnTo>
                    <a:pt x="459" y="1819"/>
                  </a:lnTo>
                  <a:lnTo>
                    <a:pt x="444" y="1827"/>
                  </a:lnTo>
                  <a:lnTo>
                    <a:pt x="444" y="1850"/>
                  </a:lnTo>
                  <a:lnTo>
                    <a:pt x="331" y="1797"/>
                  </a:lnTo>
                  <a:lnTo>
                    <a:pt x="196" y="1782"/>
                  </a:lnTo>
                  <a:lnTo>
                    <a:pt x="84" y="1737"/>
                  </a:lnTo>
                  <a:lnTo>
                    <a:pt x="106" y="1677"/>
                  </a:lnTo>
                  <a:lnTo>
                    <a:pt x="84" y="1579"/>
                  </a:lnTo>
                  <a:lnTo>
                    <a:pt x="84" y="1406"/>
                  </a:lnTo>
                  <a:lnTo>
                    <a:pt x="46" y="1338"/>
                  </a:lnTo>
                  <a:lnTo>
                    <a:pt x="0" y="1128"/>
                  </a:lnTo>
                  <a:lnTo>
                    <a:pt x="0" y="865"/>
                  </a:lnTo>
                  <a:lnTo>
                    <a:pt x="377" y="151"/>
                  </a:lnTo>
                  <a:lnTo>
                    <a:pt x="504" y="38"/>
                  </a:lnTo>
                  <a:lnTo>
                    <a:pt x="550" y="38"/>
                  </a:lnTo>
                  <a:lnTo>
                    <a:pt x="587" y="0"/>
                  </a:lnTo>
                  <a:lnTo>
                    <a:pt x="565" y="586"/>
                  </a:lnTo>
                  <a:close/>
                </a:path>
              </a:pathLst>
            </a:custGeom>
            <a:solidFill>
              <a:srgbClr val="F5C19F"/>
            </a:solidFill>
            <a:ln w="9525">
              <a:noFill/>
              <a:round/>
              <a:headEnd/>
              <a:tailEnd/>
            </a:ln>
          </p:spPr>
          <p:txBody>
            <a:bodyPr>
              <a:prstTxWarp prst="textNoShape">
                <a:avLst/>
              </a:prstTxWarp>
            </a:bodyPr>
            <a:lstStyle/>
            <a:p>
              <a:endParaRPr lang="en-US"/>
            </a:p>
          </p:txBody>
        </p:sp>
        <p:sp>
          <p:nvSpPr>
            <p:cNvPr id="47213" name="Freeform 391"/>
            <p:cNvSpPr>
              <a:spLocks noChangeAspect="1"/>
            </p:cNvSpPr>
            <p:nvPr/>
          </p:nvSpPr>
          <p:spPr bwMode="auto">
            <a:xfrm>
              <a:off x="956" y="3199"/>
              <a:ext cx="489" cy="599"/>
            </a:xfrm>
            <a:custGeom>
              <a:avLst/>
              <a:gdLst>
                <a:gd name="T0" fmla="*/ 5111 w 6359"/>
                <a:gd name="T1" fmla="*/ 211 h 7791"/>
                <a:gd name="T2" fmla="*/ 5787 w 6359"/>
                <a:gd name="T3" fmla="*/ 316 h 7791"/>
                <a:gd name="T4" fmla="*/ 6051 w 6359"/>
                <a:gd name="T5" fmla="*/ 715 h 7791"/>
                <a:gd name="T6" fmla="*/ 6359 w 6359"/>
                <a:gd name="T7" fmla="*/ 2714 h 7791"/>
                <a:gd name="T8" fmla="*/ 6209 w 6359"/>
                <a:gd name="T9" fmla="*/ 3617 h 7791"/>
                <a:gd name="T10" fmla="*/ 6058 w 6359"/>
                <a:gd name="T11" fmla="*/ 2745 h 7791"/>
                <a:gd name="T12" fmla="*/ 5705 w 6359"/>
                <a:gd name="T13" fmla="*/ 1429 h 7791"/>
                <a:gd name="T14" fmla="*/ 5668 w 6359"/>
                <a:gd name="T15" fmla="*/ 1407 h 7791"/>
                <a:gd name="T16" fmla="*/ 5878 w 6359"/>
                <a:gd name="T17" fmla="*/ 2196 h 7791"/>
                <a:gd name="T18" fmla="*/ 6074 w 6359"/>
                <a:gd name="T19" fmla="*/ 3091 h 7791"/>
                <a:gd name="T20" fmla="*/ 6118 w 6359"/>
                <a:gd name="T21" fmla="*/ 3294 h 7791"/>
                <a:gd name="T22" fmla="*/ 6074 w 6359"/>
                <a:gd name="T23" fmla="*/ 3985 h 7791"/>
                <a:gd name="T24" fmla="*/ 5990 w 6359"/>
                <a:gd name="T25" fmla="*/ 4685 h 7791"/>
                <a:gd name="T26" fmla="*/ 5961 w 6359"/>
                <a:gd name="T27" fmla="*/ 4708 h 7791"/>
                <a:gd name="T28" fmla="*/ 5901 w 6359"/>
                <a:gd name="T29" fmla="*/ 4978 h 7791"/>
                <a:gd name="T30" fmla="*/ 5864 w 6359"/>
                <a:gd name="T31" fmla="*/ 5174 h 7791"/>
                <a:gd name="T32" fmla="*/ 5728 w 6359"/>
                <a:gd name="T33" fmla="*/ 6324 h 7791"/>
                <a:gd name="T34" fmla="*/ 5577 w 6359"/>
                <a:gd name="T35" fmla="*/ 6632 h 7791"/>
                <a:gd name="T36" fmla="*/ 5487 w 6359"/>
                <a:gd name="T37" fmla="*/ 6827 h 7791"/>
                <a:gd name="T38" fmla="*/ 5405 w 6359"/>
                <a:gd name="T39" fmla="*/ 7196 h 7791"/>
                <a:gd name="T40" fmla="*/ 5382 w 6359"/>
                <a:gd name="T41" fmla="*/ 7219 h 7791"/>
                <a:gd name="T42" fmla="*/ 5187 w 6359"/>
                <a:gd name="T43" fmla="*/ 7294 h 7791"/>
                <a:gd name="T44" fmla="*/ 4487 w 6359"/>
                <a:gd name="T45" fmla="*/ 7460 h 7791"/>
                <a:gd name="T46" fmla="*/ 4308 w 6359"/>
                <a:gd name="T47" fmla="*/ 7550 h 7791"/>
                <a:gd name="T48" fmla="*/ 2097 w 6359"/>
                <a:gd name="T49" fmla="*/ 7647 h 7791"/>
                <a:gd name="T50" fmla="*/ 1593 w 6359"/>
                <a:gd name="T51" fmla="*/ 7467 h 7791"/>
                <a:gd name="T52" fmla="*/ 1255 w 6359"/>
                <a:gd name="T53" fmla="*/ 7361 h 7791"/>
                <a:gd name="T54" fmla="*/ 1150 w 6359"/>
                <a:gd name="T55" fmla="*/ 7286 h 7791"/>
                <a:gd name="T56" fmla="*/ 1180 w 6359"/>
                <a:gd name="T57" fmla="*/ 7241 h 7791"/>
                <a:gd name="T58" fmla="*/ 1105 w 6359"/>
                <a:gd name="T59" fmla="*/ 7158 h 7791"/>
                <a:gd name="T60" fmla="*/ 865 w 6359"/>
                <a:gd name="T61" fmla="*/ 7069 h 7791"/>
                <a:gd name="T62" fmla="*/ 684 w 6359"/>
                <a:gd name="T63" fmla="*/ 6903 h 7791"/>
                <a:gd name="T64" fmla="*/ 466 w 6359"/>
                <a:gd name="T65" fmla="*/ 6158 h 7791"/>
                <a:gd name="T66" fmla="*/ 361 w 6359"/>
                <a:gd name="T67" fmla="*/ 5827 h 7791"/>
                <a:gd name="T68" fmla="*/ 556 w 6359"/>
                <a:gd name="T69" fmla="*/ 5362 h 7791"/>
                <a:gd name="T70" fmla="*/ 616 w 6359"/>
                <a:gd name="T71" fmla="*/ 5339 h 7791"/>
                <a:gd name="T72" fmla="*/ 962 w 6359"/>
                <a:gd name="T73" fmla="*/ 4843 h 7791"/>
                <a:gd name="T74" fmla="*/ 984 w 6359"/>
                <a:gd name="T75" fmla="*/ 2880 h 7791"/>
                <a:gd name="T76" fmla="*/ 534 w 6359"/>
                <a:gd name="T77" fmla="*/ 1820 h 7791"/>
                <a:gd name="T78" fmla="*/ 225 w 6359"/>
                <a:gd name="T79" fmla="*/ 1437 h 7791"/>
                <a:gd name="T80" fmla="*/ 0 w 6359"/>
                <a:gd name="T81" fmla="*/ 1346 h 7791"/>
                <a:gd name="T82" fmla="*/ 534 w 6359"/>
                <a:gd name="T83" fmla="*/ 1226 h 7791"/>
                <a:gd name="T84" fmla="*/ 812 w 6359"/>
                <a:gd name="T85" fmla="*/ 1053 h 7791"/>
                <a:gd name="T86" fmla="*/ 1578 w 6359"/>
                <a:gd name="T87" fmla="*/ 542 h 7791"/>
                <a:gd name="T88" fmla="*/ 1902 w 6359"/>
                <a:gd name="T89" fmla="*/ 346 h 7791"/>
                <a:gd name="T90" fmla="*/ 2015 w 6359"/>
                <a:gd name="T91" fmla="*/ 602 h 7791"/>
                <a:gd name="T92" fmla="*/ 2397 w 6359"/>
                <a:gd name="T93" fmla="*/ 865 h 7791"/>
                <a:gd name="T94" fmla="*/ 2841 w 6359"/>
                <a:gd name="T95" fmla="*/ 986 h 7791"/>
                <a:gd name="T96" fmla="*/ 3668 w 6359"/>
                <a:gd name="T97" fmla="*/ 903 h 7791"/>
                <a:gd name="T98" fmla="*/ 3939 w 6359"/>
                <a:gd name="T99" fmla="*/ 768 h 7791"/>
                <a:gd name="T100" fmla="*/ 4262 w 6359"/>
                <a:gd name="T101" fmla="*/ 414 h 7791"/>
                <a:gd name="T102" fmla="*/ 4217 w 6359"/>
                <a:gd name="T103" fmla="*/ 0 h 779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6359"/>
                <a:gd name="T157" fmla="*/ 0 h 7791"/>
                <a:gd name="T158" fmla="*/ 6359 w 6359"/>
                <a:gd name="T159" fmla="*/ 7791 h 779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6359" h="7791">
                  <a:moveTo>
                    <a:pt x="4849" y="61"/>
                  </a:moveTo>
                  <a:lnTo>
                    <a:pt x="5111" y="211"/>
                  </a:lnTo>
                  <a:lnTo>
                    <a:pt x="5533" y="219"/>
                  </a:lnTo>
                  <a:lnTo>
                    <a:pt x="5787" y="316"/>
                  </a:lnTo>
                  <a:lnTo>
                    <a:pt x="5908" y="414"/>
                  </a:lnTo>
                  <a:lnTo>
                    <a:pt x="6051" y="715"/>
                  </a:lnTo>
                  <a:lnTo>
                    <a:pt x="6299" y="2068"/>
                  </a:lnTo>
                  <a:lnTo>
                    <a:pt x="6359" y="2714"/>
                  </a:lnTo>
                  <a:lnTo>
                    <a:pt x="6269" y="3459"/>
                  </a:lnTo>
                  <a:lnTo>
                    <a:pt x="6209" y="3617"/>
                  </a:lnTo>
                  <a:lnTo>
                    <a:pt x="6186" y="3640"/>
                  </a:lnTo>
                  <a:lnTo>
                    <a:pt x="6058" y="2745"/>
                  </a:lnTo>
                  <a:lnTo>
                    <a:pt x="5705" y="1437"/>
                  </a:lnTo>
                  <a:lnTo>
                    <a:pt x="5705" y="1429"/>
                  </a:lnTo>
                  <a:lnTo>
                    <a:pt x="5683" y="1407"/>
                  </a:lnTo>
                  <a:lnTo>
                    <a:pt x="5668" y="1407"/>
                  </a:lnTo>
                  <a:lnTo>
                    <a:pt x="5645" y="1429"/>
                  </a:lnTo>
                  <a:lnTo>
                    <a:pt x="5878" y="2196"/>
                  </a:lnTo>
                  <a:lnTo>
                    <a:pt x="5886" y="2286"/>
                  </a:lnTo>
                  <a:lnTo>
                    <a:pt x="6074" y="3091"/>
                  </a:lnTo>
                  <a:lnTo>
                    <a:pt x="6081" y="3219"/>
                  </a:lnTo>
                  <a:lnTo>
                    <a:pt x="6118" y="3294"/>
                  </a:lnTo>
                  <a:lnTo>
                    <a:pt x="6104" y="3925"/>
                  </a:lnTo>
                  <a:lnTo>
                    <a:pt x="6074" y="3985"/>
                  </a:lnTo>
                  <a:lnTo>
                    <a:pt x="6074" y="4188"/>
                  </a:lnTo>
                  <a:lnTo>
                    <a:pt x="5990" y="4685"/>
                  </a:lnTo>
                  <a:lnTo>
                    <a:pt x="5983" y="4685"/>
                  </a:lnTo>
                  <a:lnTo>
                    <a:pt x="5961" y="4708"/>
                  </a:lnTo>
                  <a:lnTo>
                    <a:pt x="5968" y="4730"/>
                  </a:lnTo>
                  <a:lnTo>
                    <a:pt x="5901" y="4978"/>
                  </a:lnTo>
                  <a:lnTo>
                    <a:pt x="5886" y="5151"/>
                  </a:lnTo>
                  <a:lnTo>
                    <a:pt x="5864" y="5174"/>
                  </a:lnTo>
                  <a:lnTo>
                    <a:pt x="5923" y="5692"/>
                  </a:lnTo>
                  <a:lnTo>
                    <a:pt x="5728" y="6324"/>
                  </a:lnTo>
                  <a:lnTo>
                    <a:pt x="5615" y="6527"/>
                  </a:lnTo>
                  <a:lnTo>
                    <a:pt x="5577" y="6632"/>
                  </a:lnTo>
                  <a:lnTo>
                    <a:pt x="5548" y="6677"/>
                  </a:lnTo>
                  <a:lnTo>
                    <a:pt x="5487" y="6827"/>
                  </a:lnTo>
                  <a:lnTo>
                    <a:pt x="5427" y="6926"/>
                  </a:lnTo>
                  <a:lnTo>
                    <a:pt x="5405" y="7196"/>
                  </a:lnTo>
                  <a:lnTo>
                    <a:pt x="5420" y="7204"/>
                  </a:lnTo>
                  <a:lnTo>
                    <a:pt x="5382" y="7219"/>
                  </a:lnTo>
                  <a:lnTo>
                    <a:pt x="5330" y="7264"/>
                  </a:lnTo>
                  <a:lnTo>
                    <a:pt x="5187" y="7294"/>
                  </a:lnTo>
                  <a:lnTo>
                    <a:pt x="4961" y="7294"/>
                  </a:lnTo>
                  <a:lnTo>
                    <a:pt x="4487" y="7460"/>
                  </a:lnTo>
                  <a:lnTo>
                    <a:pt x="4420" y="7467"/>
                  </a:lnTo>
                  <a:lnTo>
                    <a:pt x="4308" y="7550"/>
                  </a:lnTo>
                  <a:lnTo>
                    <a:pt x="2955" y="7791"/>
                  </a:lnTo>
                  <a:lnTo>
                    <a:pt x="2097" y="7647"/>
                  </a:lnTo>
                  <a:lnTo>
                    <a:pt x="1766" y="7512"/>
                  </a:lnTo>
                  <a:lnTo>
                    <a:pt x="1593" y="7467"/>
                  </a:lnTo>
                  <a:lnTo>
                    <a:pt x="1383" y="7376"/>
                  </a:lnTo>
                  <a:lnTo>
                    <a:pt x="1255" y="7361"/>
                  </a:lnTo>
                  <a:lnTo>
                    <a:pt x="1165" y="7317"/>
                  </a:lnTo>
                  <a:lnTo>
                    <a:pt x="1150" y="7286"/>
                  </a:lnTo>
                  <a:lnTo>
                    <a:pt x="1180" y="7264"/>
                  </a:lnTo>
                  <a:lnTo>
                    <a:pt x="1180" y="7241"/>
                  </a:lnTo>
                  <a:lnTo>
                    <a:pt x="1143" y="7219"/>
                  </a:lnTo>
                  <a:lnTo>
                    <a:pt x="1105" y="7158"/>
                  </a:lnTo>
                  <a:lnTo>
                    <a:pt x="1037" y="7158"/>
                  </a:lnTo>
                  <a:lnTo>
                    <a:pt x="865" y="7069"/>
                  </a:lnTo>
                  <a:lnTo>
                    <a:pt x="744" y="6979"/>
                  </a:lnTo>
                  <a:lnTo>
                    <a:pt x="684" y="6903"/>
                  </a:lnTo>
                  <a:lnTo>
                    <a:pt x="639" y="6610"/>
                  </a:lnTo>
                  <a:lnTo>
                    <a:pt x="466" y="6158"/>
                  </a:lnTo>
                  <a:lnTo>
                    <a:pt x="399" y="5843"/>
                  </a:lnTo>
                  <a:lnTo>
                    <a:pt x="361" y="5827"/>
                  </a:lnTo>
                  <a:lnTo>
                    <a:pt x="488" y="5452"/>
                  </a:lnTo>
                  <a:lnTo>
                    <a:pt x="556" y="5362"/>
                  </a:lnTo>
                  <a:lnTo>
                    <a:pt x="556" y="5339"/>
                  </a:lnTo>
                  <a:lnTo>
                    <a:pt x="616" y="5339"/>
                  </a:lnTo>
                  <a:lnTo>
                    <a:pt x="857" y="5053"/>
                  </a:lnTo>
                  <a:lnTo>
                    <a:pt x="962" y="4843"/>
                  </a:lnTo>
                  <a:lnTo>
                    <a:pt x="1097" y="3790"/>
                  </a:lnTo>
                  <a:lnTo>
                    <a:pt x="984" y="2880"/>
                  </a:lnTo>
                  <a:lnTo>
                    <a:pt x="887" y="2527"/>
                  </a:lnTo>
                  <a:lnTo>
                    <a:pt x="534" y="1820"/>
                  </a:lnTo>
                  <a:lnTo>
                    <a:pt x="399" y="1602"/>
                  </a:lnTo>
                  <a:lnTo>
                    <a:pt x="225" y="1437"/>
                  </a:lnTo>
                  <a:lnTo>
                    <a:pt x="46" y="1346"/>
                  </a:lnTo>
                  <a:lnTo>
                    <a:pt x="0" y="1346"/>
                  </a:lnTo>
                  <a:lnTo>
                    <a:pt x="68" y="1293"/>
                  </a:lnTo>
                  <a:lnTo>
                    <a:pt x="534" y="1226"/>
                  </a:lnTo>
                  <a:lnTo>
                    <a:pt x="699" y="1143"/>
                  </a:lnTo>
                  <a:lnTo>
                    <a:pt x="812" y="1053"/>
                  </a:lnTo>
                  <a:lnTo>
                    <a:pt x="993" y="971"/>
                  </a:lnTo>
                  <a:lnTo>
                    <a:pt x="1578" y="542"/>
                  </a:lnTo>
                  <a:lnTo>
                    <a:pt x="1834" y="437"/>
                  </a:lnTo>
                  <a:lnTo>
                    <a:pt x="1902" y="346"/>
                  </a:lnTo>
                  <a:lnTo>
                    <a:pt x="1917" y="452"/>
                  </a:lnTo>
                  <a:lnTo>
                    <a:pt x="2015" y="602"/>
                  </a:lnTo>
                  <a:lnTo>
                    <a:pt x="2225" y="775"/>
                  </a:lnTo>
                  <a:lnTo>
                    <a:pt x="2397" y="865"/>
                  </a:lnTo>
                  <a:lnTo>
                    <a:pt x="2624" y="948"/>
                  </a:lnTo>
                  <a:lnTo>
                    <a:pt x="2841" y="986"/>
                  </a:lnTo>
                  <a:lnTo>
                    <a:pt x="3383" y="971"/>
                  </a:lnTo>
                  <a:lnTo>
                    <a:pt x="3668" y="903"/>
                  </a:lnTo>
                  <a:lnTo>
                    <a:pt x="3781" y="858"/>
                  </a:lnTo>
                  <a:lnTo>
                    <a:pt x="3939" y="768"/>
                  </a:lnTo>
                  <a:lnTo>
                    <a:pt x="4217" y="512"/>
                  </a:lnTo>
                  <a:lnTo>
                    <a:pt x="4262" y="414"/>
                  </a:lnTo>
                  <a:lnTo>
                    <a:pt x="4262" y="234"/>
                  </a:lnTo>
                  <a:lnTo>
                    <a:pt x="4217" y="0"/>
                  </a:lnTo>
                  <a:lnTo>
                    <a:pt x="4849" y="61"/>
                  </a:lnTo>
                  <a:close/>
                </a:path>
              </a:pathLst>
            </a:custGeom>
            <a:solidFill>
              <a:srgbClr val="E87A41"/>
            </a:solidFill>
            <a:ln w="9525">
              <a:noFill/>
              <a:round/>
              <a:headEnd/>
              <a:tailEnd/>
            </a:ln>
          </p:spPr>
          <p:txBody>
            <a:bodyPr>
              <a:prstTxWarp prst="textNoShape">
                <a:avLst/>
              </a:prstTxWarp>
            </a:bodyPr>
            <a:lstStyle/>
            <a:p>
              <a:endParaRPr lang="en-US"/>
            </a:p>
          </p:txBody>
        </p:sp>
        <p:sp>
          <p:nvSpPr>
            <p:cNvPr id="47214" name="Freeform 392"/>
            <p:cNvSpPr>
              <a:spLocks noChangeAspect="1"/>
            </p:cNvSpPr>
            <p:nvPr/>
          </p:nvSpPr>
          <p:spPr bwMode="auto">
            <a:xfrm>
              <a:off x="1076" y="3201"/>
              <a:ext cx="29" cy="28"/>
            </a:xfrm>
            <a:custGeom>
              <a:avLst/>
              <a:gdLst>
                <a:gd name="T0" fmla="*/ 188 w 384"/>
                <a:gd name="T1" fmla="*/ 368 h 368"/>
                <a:gd name="T2" fmla="*/ 165 w 384"/>
                <a:gd name="T3" fmla="*/ 345 h 368"/>
                <a:gd name="T4" fmla="*/ 97 w 384"/>
                <a:gd name="T5" fmla="*/ 360 h 368"/>
                <a:gd name="T6" fmla="*/ 60 w 384"/>
                <a:gd name="T7" fmla="*/ 360 h 368"/>
                <a:gd name="T8" fmla="*/ 0 w 384"/>
                <a:gd name="T9" fmla="*/ 254 h 368"/>
                <a:gd name="T10" fmla="*/ 37 w 384"/>
                <a:gd name="T11" fmla="*/ 210 h 368"/>
                <a:gd name="T12" fmla="*/ 256 w 384"/>
                <a:gd name="T13" fmla="*/ 37 h 368"/>
                <a:gd name="T14" fmla="*/ 368 w 384"/>
                <a:gd name="T15" fmla="*/ 14 h 368"/>
                <a:gd name="T16" fmla="*/ 384 w 384"/>
                <a:gd name="T17" fmla="*/ 0 h 368"/>
                <a:gd name="T18" fmla="*/ 346 w 384"/>
                <a:gd name="T19" fmla="*/ 217 h 368"/>
                <a:gd name="T20" fmla="*/ 188 w 384"/>
                <a:gd name="T21" fmla="*/ 368 h 36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84"/>
                <a:gd name="T34" fmla="*/ 0 h 368"/>
                <a:gd name="T35" fmla="*/ 384 w 384"/>
                <a:gd name="T36" fmla="*/ 368 h 36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84" h="368">
                  <a:moveTo>
                    <a:pt x="188" y="368"/>
                  </a:moveTo>
                  <a:lnTo>
                    <a:pt x="165" y="345"/>
                  </a:lnTo>
                  <a:lnTo>
                    <a:pt x="97" y="360"/>
                  </a:lnTo>
                  <a:lnTo>
                    <a:pt x="60" y="360"/>
                  </a:lnTo>
                  <a:lnTo>
                    <a:pt x="0" y="254"/>
                  </a:lnTo>
                  <a:lnTo>
                    <a:pt x="37" y="210"/>
                  </a:lnTo>
                  <a:lnTo>
                    <a:pt x="256" y="37"/>
                  </a:lnTo>
                  <a:lnTo>
                    <a:pt x="368" y="14"/>
                  </a:lnTo>
                  <a:lnTo>
                    <a:pt x="384" y="0"/>
                  </a:lnTo>
                  <a:lnTo>
                    <a:pt x="346" y="217"/>
                  </a:lnTo>
                  <a:lnTo>
                    <a:pt x="188" y="368"/>
                  </a:lnTo>
                  <a:close/>
                </a:path>
              </a:pathLst>
            </a:custGeom>
            <a:solidFill>
              <a:srgbClr val="7E7FB1"/>
            </a:solidFill>
            <a:ln w="9525">
              <a:noFill/>
              <a:round/>
              <a:headEnd/>
              <a:tailEnd/>
            </a:ln>
          </p:spPr>
          <p:txBody>
            <a:bodyPr>
              <a:prstTxWarp prst="textNoShape">
                <a:avLst/>
              </a:prstTxWarp>
            </a:bodyPr>
            <a:lstStyle/>
            <a:p>
              <a:endParaRPr lang="en-US"/>
            </a:p>
          </p:txBody>
        </p:sp>
        <p:sp>
          <p:nvSpPr>
            <p:cNvPr id="47215" name="Freeform 393"/>
            <p:cNvSpPr>
              <a:spLocks noChangeAspect="1"/>
            </p:cNvSpPr>
            <p:nvPr/>
          </p:nvSpPr>
          <p:spPr bwMode="auto">
            <a:xfrm>
              <a:off x="849" y="3222"/>
              <a:ext cx="23" cy="20"/>
            </a:xfrm>
            <a:custGeom>
              <a:avLst/>
              <a:gdLst>
                <a:gd name="T0" fmla="*/ 210 w 301"/>
                <a:gd name="T1" fmla="*/ 232 h 254"/>
                <a:gd name="T2" fmla="*/ 0 w 301"/>
                <a:gd name="T3" fmla="*/ 254 h 254"/>
                <a:gd name="T4" fmla="*/ 301 w 301"/>
                <a:gd name="T5" fmla="*/ 0 h 254"/>
                <a:gd name="T6" fmla="*/ 286 w 301"/>
                <a:gd name="T7" fmla="*/ 112 h 254"/>
                <a:gd name="T8" fmla="*/ 210 w 301"/>
                <a:gd name="T9" fmla="*/ 232 h 254"/>
                <a:gd name="T10" fmla="*/ 0 60000 65536"/>
                <a:gd name="T11" fmla="*/ 0 60000 65536"/>
                <a:gd name="T12" fmla="*/ 0 60000 65536"/>
                <a:gd name="T13" fmla="*/ 0 60000 65536"/>
                <a:gd name="T14" fmla="*/ 0 60000 65536"/>
                <a:gd name="T15" fmla="*/ 0 w 301"/>
                <a:gd name="T16" fmla="*/ 0 h 254"/>
                <a:gd name="T17" fmla="*/ 301 w 301"/>
                <a:gd name="T18" fmla="*/ 254 h 254"/>
              </a:gdLst>
              <a:ahLst/>
              <a:cxnLst>
                <a:cxn ang="T10">
                  <a:pos x="T0" y="T1"/>
                </a:cxn>
                <a:cxn ang="T11">
                  <a:pos x="T2" y="T3"/>
                </a:cxn>
                <a:cxn ang="T12">
                  <a:pos x="T4" y="T5"/>
                </a:cxn>
                <a:cxn ang="T13">
                  <a:pos x="T6" y="T7"/>
                </a:cxn>
                <a:cxn ang="T14">
                  <a:pos x="T8" y="T9"/>
                </a:cxn>
              </a:cxnLst>
              <a:rect l="T15" t="T16" r="T17" b="T18"/>
              <a:pathLst>
                <a:path w="301" h="254">
                  <a:moveTo>
                    <a:pt x="210" y="232"/>
                  </a:moveTo>
                  <a:lnTo>
                    <a:pt x="0" y="254"/>
                  </a:lnTo>
                  <a:lnTo>
                    <a:pt x="301" y="0"/>
                  </a:lnTo>
                  <a:lnTo>
                    <a:pt x="286" y="112"/>
                  </a:lnTo>
                  <a:lnTo>
                    <a:pt x="210" y="232"/>
                  </a:lnTo>
                  <a:close/>
                </a:path>
              </a:pathLst>
            </a:custGeom>
            <a:solidFill>
              <a:srgbClr val="D6546E"/>
            </a:solidFill>
            <a:ln w="9525">
              <a:noFill/>
              <a:round/>
              <a:headEnd/>
              <a:tailEnd/>
            </a:ln>
          </p:spPr>
          <p:txBody>
            <a:bodyPr>
              <a:prstTxWarp prst="textNoShape">
                <a:avLst/>
              </a:prstTxWarp>
            </a:bodyPr>
            <a:lstStyle/>
            <a:p>
              <a:endParaRPr lang="en-US"/>
            </a:p>
          </p:txBody>
        </p:sp>
        <p:sp>
          <p:nvSpPr>
            <p:cNvPr id="47216" name="Freeform 394"/>
            <p:cNvSpPr>
              <a:spLocks noChangeAspect="1"/>
            </p:cNvSpPr>
            <p:nvPr/>
          </p:nvSpPr>
          <p:spPr bwMode="auto">
            <a:xfrm>
              <a:off x="648" y="3242"/>
              <a:ext cx="60" cy="220"/>
            </a:xfrm>
            <a:custGeom>
              <a:avLst/>
              <a:gdLst>
                <a:gd name="T0" fmla="*/ 481 w 774"/>
                <a:gd name="T1" fmla="*/ 84 h 2866"/>
                <a:gd name="T2" fmla="*/ 602 w 774"/>
                <a:gd name="T3" fmla="*/ 212 h 2866"/>
                <a:gd name="T4" fmla="*/ 616 w 774"/>
                <a:gd name="T5" fmla="*/ 256 h 2866"/>
                <a:gd name="T6" fmla="*/ 684 w 774"/>
                <a:gd name="T7" fmla="*/ 287 h 2866"/>
                <a:gd name="T8" fmla="*/ 684 w 774"/>
                <a:gd name="T9" fmla="*/ 415 h 2866"/>
                <a:gd name="T10" fmla="*/ 706 w 774"/>
                <a:gd name="T11" fmla="*/ 459 h 2866"/>
                <a:gd name="T12" fmla="*/ 699 w 774"/>
                <a:gd name="T13" fmla="*/ 474 h 2866"/>
                <a:gd name="T14" fmla="*/ 730 w 774"/>
                <a:gd name="T15" fmla="*/ 565 h 2866"/>
                <a:gd name="T16" fmla="*/ 752 w 774"/>
                <a:gd name="T17" fmla="*/ 2692 h 2866"/>
                <a:gd name="T18" fmla="*/ 774 w 774"/>
                <a:gd name="T19" fmla="*/ 2716 h 2866"/>
                <a:gd name="T20" fmla="*/ 774 w 774"/>
                <a:gd name="T21" fmla="*/ 2866 h 2866"/>
                <a:gd name="T22" fmla="*/ 443 w 774"/>
                <a:gd name="T23" fmla="*/ 2685 h 2866"/>
                <a:gd name="T24" fmla="*/ 375 w 774"/>
                <a:gd name="T25" fmla="*/ 2625 h 2866"/>
                <a:gd name="T26" fmla="*/ 30 w 774"/>
                <a:gd name="T27" fmla="*/ 2422 h 2866"/>
                <a:gd name="T28" fmla="*/ 0 w 774"/>
                <a:gd name="T29" fmla="*/ 2385 h 2866"/>
                <a:gd name="T30" fmla="*/ 22 w 774"/>
                <a:gd name="T31" fmla="*/ 2317 h 2866"/>
                <a:gd name="T32" fmla="*/ 22 w 774"/>
                <a:gd name="T33" fmla="*/ 2279 h 2866"/>
                <a:gd name="T34" fmla="*/ 8 w 774"/>
                <a:gd name="T35" fmla="*/ 2272 h 2866"/>
                <a:gd name="T36" fmla="*/ 75 w 774"/>
                <a:gd name="T37" fmla="*/ 114 h 2866"/>
                <a:gd name="T38" fmla="*/ 121 w 774"/>
                <a:gd name="T39" fmla="*/ 0 h 2866"/>
                <a:gd name="T40" fmla="*/ 361 w 774"/>
                <a:gd name="T41" fmla="*/ 24 h 2866"/>
                <a:gd name="T42" fmla="*/ 481 w 774"/>
                <a:gd name="T43" fmla="*/ 84 h 286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774"/>
                <a:gd name="T67" fmla="*/ 0 h 2866"/>
                <a:gd name="T68" fmla="*/ 774 w 774"/>
                <a:gd name="T69" fmla="*/ 2866 h 286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774" h="2866">
                  <a:moveTo>
                    <a:pt x="481" y="84"/>
                  </a:moveTo>
                  <a:lnTo>
                    <a:pt x="602" y="212"/>
                  </a:lnTo>
                  <a:lnTo>
                    <a:pt x="616" y="256"/>
                  </a:lnTo>
                  <a:lnTo>
                    <a:pt x="684" y="287"/>
                  </a:lnTo>
                  <a:lnTo>
                    <a:pt x="684" y="415"/>
                  </a:lnTo>
                  <a:lnTo>
                    <a:pt x="706" y="459"/>
                  </a:lnTo>
                  <a:lnTo>
                    <a:pt x="699" y="474"/>
                  </a:lnTo>
                  <a:lnTo>
                    <a:pt x="730" y="565"/>
                  </a:lnTo>
                  <a:lnTo>
                    <a:pt x="752" y="2692"/>
                  </a:lnTo>
                  <a:lnTo>
                    <a:pt x="774" y="2716"/>
                  </a:lnTo>
                  <a:lnTo>
                    <a:pt x="774" y="2866"/>
                  </a:lnTo>
                  <a:lnTo>
                    <a:pt x="443" y="2685"/>
                  </a:lnTo>
                  <a:lnTo>
                    <a:pt x="375" y="2625"/>
                  </a:lnTo>
                  <a:lnTo>
                    <a:pt x="30" y="2422"/>
                  </a:lnTo>
                  <a:lnTo>
                    <a:pt x="0" y="2385"/>
                  </a:lnTo>
                  <a:lnTo>
                    <a:pt x="22" y="2317"/>
                  </a:lnTo>
                  <a:lnTo>
                    <a:pt x="22" y="2279"/>
                  </a:lnTo>
                  <a:lnTo>
                    <a:pt x="8" y="2272"/>
                  </a:lnTo>
                  <a:lnTo>
                    <a:pt x="75" y="114"/>
                  </a:lnTo>
                  <a:lnTo>
                    <a:pt x="121" y="0"/>
                  </a:lnTo>
                  <a:lnTo>
                    <a:pt x="361" y="24"/>
                  </a:lnTo>
                  <a:lnTo>
                    <a:pt x="481" y="84"/>
                  </a:lnTo>
                  <a:close/>
                </a:path>
              </a:pathLst>
            </a:custGeom>
            <a:solidFill>
              <a:srgbClr val="6BB5AE"/>
            </a:solidFill>
            <a:ln w="9525">
              <a:noFill/>
              <a:round/>
              <a:headEnd/>
              <a:tailEnd/>
            </a:ln>
          </p:spPr>
          <p:txBody>
            <a:bodyPr>
              <a:prstTxWarp prst="textNoShape">
                <a:avLst/>
              </a:prstTxWarp>
            </a:bodyPr>
            <a:lstStyle/>
            <a:p>
              <a:endParaRPr lang="en-US"/>
            </a:p>
          </p:txBody>
        </p:sp>
        <p:sp>
          <p:nvSpPr>
            <p:cNvPr id="47217" name="Freeform 395"/>
            <p:cNvSpPr>
              <a:spLocks noChangeAspect="1"/>
            </p:cNvSpPr>
            <p:nvPr/>
          </p:nvSpPr>
          <p:spPr bwMode="auto">
            <a:xfrm>
              <a:off x="707" y="3242"/>
              <a:ext cx="53" cy="224"/>
            </a:xfrm>
            <a:custGeom>
              <a:avLst/>
              <a:gdLst>
                <a:gd name="T0" fmla="*/ 683 w 683"/>
                <a:gd name="T1" fmla="*/ 61 h 2911"/>
                <a:gd name="T2" fmla="*/ 661 w 683"/>
                <a:gd name="T3" fmla="*/ 2467 h 2911"/>
                <a:gd name="T4" fmla="*/ 308 w 683"/>
                <a:gd name="T5" fmla="*/ 2798 h 2911"/>
                <a:gd name="T6" fmla="*/ 263 w 683"/>
                <a:gd name="T7" fmla="*/ 2820 h 2911"/>
                <a:gd name="T8" fmla="*/ 225 w 683"/>
                <a:gd name="T9" fmla="*/ 2813 h 2911"/>
                <a:gd name="T10" fmla="*/ 180 w 683"/>
                <a:gd name="T11" fmla="*/ 2835 h 2911"/>
                <a:gd name="T12" fmla="*/ 89 w 683"/>
                <a:gd name="T13" fmla="*/ 2911 h 2911"/>
                <a:gd name="T14" fmla="*/ 75 w 683"/>
                <a:gd name="T15" fmla="*/ 2911 h 2911"/>
                <a:gd name="T16" fmla="*/ 89 w 683"/>
                <a:gd name="T17" fmla="*/ 2716 h 2911"/>
                <a:gd name="T18" fmla="*/ 67 w 683"/>
                <a:gd name="T19" fmla="*/ 2692 h 2911"/>
                <a:gd name="T20" fmla="*/ 45 w 683"/>
                <a:gd name="T21" fmla="*/ 2692 h 2911"/>
                <a:gd name="T22" fmla="*/ 0 w 683"/>
                <a:gd name="T23" fmla="*/ 280 h 2911"/>
                <a:gd name="T24" fmla="*/ 7 w 683"/>
                <a:gd name="T25" fmla="*/ 264 h 2911"/>
                <a:gd name="T26" fmla="*/ 7 w 683"/>
                <a:gd name="T27" fmla="*/ 242 h 2911"/>
                <a:gd name="T28" fmla="*/ 52 w 683"/>
                <a:gd name="T29" fmla="*/ 242 h 2911"/>
                <a:gd name="T30" fmla="*/ 203 w 683"/>
                <a:gd name="T31" fmla="*/ 106 h 2911"/>
                <a:gd name="T32" fmla="*/ 353 w 683"/>
                <a:gd name="T33" fmla="*/ 24 h 2911"/>
                <a:gd name="T34" fmla="*/ 488 w 683"/>
                <a:gd name="T35" fmla="*/ 0 h 2911"/>
                <a:gd name="T36" fmla="*/ 639 w 683"/>
                <a:gd name="T37" fmla="*/ 24 h 2911"/>
                <a:gd name="T38" fmla="*/ 683 w 683"/>
                <a:gd name="T39" fmla="*/ 61 h 291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683"/>
                <a:gd name="T61" fmla="*/ 0 h 2911"/>
                <a:gd name="T62" fmla="*/ 683 w 683"/>
                <a:gd name="T63" fmla="*/ 2911 h 291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683" h="2911">
                  <a:moveTo>
                    <a:pt x="683" y="61"/>
                  </a:moveTo>
                  <a:lnTo>
                    <a:pt x="661" y="2467"/>
                  </a:lnTo>
                  <a:lnTo>
                    <a:pt x="308" y="2798"/>
                  </a:lnTo>
                  <a:lnTo>
                    <a:pt x="263" y="2820"/>
                  </a:lnTo>
                  <a:lnTo>
                    <a:pt x="225" y="2813"/>
                  </a:lnTo>
                  <a:lnTo>
                    <a:pt x="180" y="2835"/>
                  </a:lnTo>
                  <a:lnTo>
                    <a:pt x="89" y="2911"/>
                  </a:lnTo>
                  <a:lnTo>
                    <a:pt x="75" y="2911"/>
                  </a:lnTo>
                  <a:lnTo>
                    <a:pt x="89" y="2716"/>
                  </a:lnTo>
                  <a:lnTo>
                    <a:pt x="67" y="2692"/>
                  </a:lnTo>
                  <a:lnTo>
                    <a:pt x="45" y="2692"/>
                  </a:lnTo>
                  <a:lnTo>
                    <a:pt x="0" y="280"/>
                  </a:lnTo>
                  <a:lnTo>
                    <a:pt x="7" y="264"/>
                  </a:lnTo>
                  <a:lnTo>
                    <a:pt x="7" y="242"/>
                  </a:lnTo>
                  <a:lnTo>
                    <a:pt x="52" y="242"/>
                  </a:lnTo>
                  <a:lnTo>
                    <a:pt x="203" y="106"/>
                  </a:lnTo>
                  <a:lnTo>
                    <a:pt x="353" y="24"/>
                  </a:lnTo>
                  <a:lnTo>
                    <a:pt x="488" y="0"/>
                  </a:lnTo>
                  <a:lnTo>
                    <a:pt x="639" y="24"/>
                  </a:lnTo>
                  <a:lnTo>
                    <a:pt x="683" y="61"/>
                  </a:lnTo>
                  <a:close/>
                </a:path>
              </a:pathLst>
            </a:custGeom>
            <a:solidFill>
              <a:srgbClr val="29A5B0"/>
            </a:solidFill>
            <a:ln w="9525">
              <a:noFill/>
              <a:round/>
              <a:headEnd/>
              <a:tailEnd/>
            </a:ln>
          </p:spPr>
          <p:txBody>
            <a:bodyPr>
              <a:prstTxWarp prst="textNoShape">
                <a:avLst/>
              </a:prstTxWarp>
            </a:bodyPr>
            <a:lstStyle/>
            <a:p>
              <a:endParaRPr lang="en-US"/>
            </a:p>
          </p:txBody>
        </p:sp>
        <p:sp>
          <p:nvSpPr>
            <p:cNvPr id="47218" name="Freeform 396"/>
            <p:cNvSpPr>
              <a:spLocks noChangeAspect="1"/>
            </p:cNvSpPr>
            <p:nvPr/>
          </p:nvSpPr>
          <p:spPr bwMode="auto">
            <a:xfrm>
              <a:off x="552" y="3252"/>
              <a:ext cx="63" cy="32"/>
            </a:xfrm>
            <a:custGeom>
              <a:avLst/>
              <a:gdLst>
                <a:gd name="T0" fmla="*/ 444 w 812"/>
                <a:gd name="T1" fmla="*/ 249 h 422"/>
                <a:gd name="T2" fmla="*/ 241 w 812"/>
                <a:gd name="T3" fmla="*/ 369 h 422"/>
                <a:gd name="T4" fmla="*/ 0 w 812"/>
                <a:gd name="T5" fmla="*/ 422 h 422"/>
                <a:gd name="T6" fmla="*/ 0 w 812"/>
                <a:gd name="T7" fmla="*/ 241 h 422"/>
                <a:gd name="T8" fmla="*/ 23 w 812"/>
                <a:gd name="T9" fmla="*/ 136 h 422"/>
                <a:gd name="T10" fmla="*/ 23 w 812"/>
                <a:gd name="T11" fmla="*/ 106 h 422"/>
                <a:gd name="T12" fmla="*/ 422 w 812"/>
                <a:gd name="T13" fmla="*/ 106 h 422"/>
                <a:gd name="T14" fmla="*/ 797 w 812"/>
                <a:gd name="T15" fmla="*/ 8 h 422"/>
                <a:gd name="T16" fmla="*/ 812 w 812"/>
                <a:gd name="T17" fmla="*/ 0 h 422"/>
                <a:gd name="T18" fmla="*/ 744 w 812"/>
                <a:gd name="T19" fmla="*/ 84 h 422"/>
                <a:gd name="T20" fmla="*/ 444 w 812"/>
                <a:gd name="T21" fmla="*/ 249 h 42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812"/>
                <a:gd name="T34" fmla="*/ 0 h 422"/>
                <a:gd name="T35" fmla="*/ 812 w 812"/>
                <a:gd name="T36" fmla="*/ 422 h 42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812" h="422">
                  <a:moveTo>
                    <a:pt x="444" y="249"/>
                  </a:moveTo>
                  <a:lnTo>
                    <a:pt x="241" y="369"/>
                  </a:lnTo>
                  <a:lnTo>
                    <a:pt x="0" y="422"/>
                  </a:lnTo>
                  <a:lnTo>
                    <a:pt x="0" y="241"/>
                  </a:lnTo>
                  <a:lnTo>
                    <a:pt x="23" y="136"/>
                  </a:lnTo>
                  <a:lnTo>
                    <a:pt x="23" y="106"/>
                  </a:lnTo>
                  <a:lnTo>
                    <a:pt x="422" y="106"/>
                  </a:lnTo>
                  <a:lnTo>
                    <a:pt x="797" y="8"/>
                  </a:lnTo>
                  <a:lnTo>
                    <a:pt x="812" y="0"/>
                  </a:lnTo>
                  <a:lnTo>
                    <a:pt x="744" y="84"/>
                  </a:lnTo>
                  <a:lnTo>
                    <a:pt x="444" y="249"/>
                  </a:lnTo>
                  <a:close/>
                </a:path>
              </a:pathLst>
            </a:custGeom>
            <a:solidFill>
              <a:srgbClr val="D6546E"/>
            </a:solidFill>
            <a:ln w="9525">
              <a:noFill/>
              <a:round/>
              <a:headEnd/>
              <a:tailEnd/>
            </a:ln>
          </p:spPr>
          <p:txBody>
            <a:bodyPr>
              <a:prstTxWarp prst="textNoShape">
                <a:avLst/>
              </a:prstTxWarp>
            </a:bodyPr>
            <a:lstStyle/>
            <a:p>
              <a:endParaRPr lang="en-US"/>
            </a:p>
          </p:txBody>
        </p:sp>
        <p:sp>
          <p:nvSpPr>
            <p:cNvPr id="47219" name="Freeform 397"/>
            <p:cNvSpPr>
              <a:spLocks noChangeAspect="1"/>
            </p:cNvSpPr>
            <p:nvPr/>
          </p:nvSpPr>
          <p:spPr bwMode="auto">
            <a:xfrm>
              <a:off x="1413" y="3258"/>
              <a:ext cx="244" cy="401"/>
            </a:xfrm>
            <a:custGeom>
              <a:avLst/>
              <a:gdLst>
                <a:gd name="T0" fmla="*/ 518 w 3165"/>
                <a:gd name="T1" fmla="*/ 225 h 5210"/>
                <a:gd name="T2" fmla="*/ 1488 w 3165"/>
                <a:gd name="T3" fmla="*/ 1180 h 5210"/>
                <a:gd name="T4" fmla="*/ 2488 w 3165"/>
                <a:gd name="T5" fmla="*/ 1992 h 5210"/>
                <a:gd name="T6" fmla="*/ 2841 w 3165"/>
                <a:gd name="T7" fmla="*/ 2826 h 5210"/>
                <a:gd name="T8" fmla="*/ 2751 w 3165"/>
                <a:gd name="T9" fmla="*/ 3571 h 5210"/>
                <a:gd name="T10" fmla="*/ 2924 w 3165"/>
                <a:gd name="T11" fmla="*/ 3398 h 5210"/>
                <a:gd name="T12" fmla="*/ 3127 w 3165"/>
                <a:gd name="T13" fmla="*/ 3826 h 5210"/>
                <a:gd name="T14" fmla="*/ 3089 w 3165"/>
                <a:gd name="T15" fmla="*/ 4383 h 5210"/>
                <a:gd name="T16" fmla="*/ 3149 w 3165"/>
                <a:gd name="T17" fmla="*/ 4789 h 5210"/>
                <a:gd name="T18" fmla="*/ 2511 w 3165"/>
                <a:gd name="T19" fmla="*/ 5210 h 5210"/>
                <a:gd name="T20" fmla="*/ 1984 w 3165"/>
                <a:gd name="T21" fmla="*/ 5150 h 5210"/>
                <a:gd name="T22" fmla="*/ 1638 w 3165"/>
                <a:gd name="T23" fmla="*/ 5097 h 5210"/>
                <a:gd name="T24" fmla="*/ 1271 w 3165"/>
                <a:gd name="T25" fmla="*/ 5150 h 5210"/>
                <a:gd name="T26" fmla="*/ 856 w 3165"/>
                <a:gd name="T27" fmla="*/ 4992 h 5210"/>
                <a:gd name="T28" fmla="*/ 571 w 3165"/>
                <a:gd name="T29" fmla="*/ 4812 h 5210"/>
                <a:gd name="T30" fmla="*/ 22 w 3165"/>
                <a:gd name="T31" fmla="*/ 4383 h 5210"/>
                <a:gd name="T32" fmla="*/ 82 w 3165"/>
                <a:gd name="T33" fmla="*/ 3985 h 5210"/>
                <a:gd name="T34" fmla="*/ 172 w 3165"/>
                <a:gd name="T35" fmla="*/ 3435 h 5210"/>
                <a:gd name="T36" fmla="*/ 196 w 3165"/>
                <a:gd name="T37" fmla="*/ 3323 h 5210"/>
                <a:gd name="T38" fmla="*/ 368 w 3165"/>
                <a:gd name="T39" fmla="*/ 3571 h 5210"/>
                <a:gd name="T40" fmla="*/ 481 w 3165"/>
                <a:gd name="T41" fmla="*/ 3985 h 5210"/>
                <a:gd name="T42" fmla="*/ 541 w 3165"/>
                <a:gd name="T43" fmla="*/ 4143 h 5210"/>
                <a:gd name="T44" fmla="*/ 714 w 3165"/>
                <a:gd name="T45" fmla="*/ 4044 h 5210"/>
                <a:gd name="T46" fmla="*/ 721 w 3165"/>
                <a:gd name="T47" fmla="*/ 4203 h 5210"/>
                <a:gd name="T48" fmla="*/ 1240 w 3165"/>
                <a:gd name="T49" fmla="*/ 4797 h 5210"/>
                <a:gd name="T50" fmla="*/ 1285 w 3165"/>
                <a:gd name="T51" fmla="*/ 4812 h 5210"/>
                <a:gd name="T52" fmla="*/ 1247 w 3165"/>
                <a:gd name="T53" fmla="*/ 4669 h 5210"/>
                <a:gd name="T54" fmla="*/ 1090 w 3165"/>
                <a:gd name="T55" fmla="*/ 4360 h 5210"/>
                <a:gd name="T56" fmla="*/ 1240 w 3165"/>
                <a:gd name="T57" fmla="*/ 4338 h 5210"/>
                <a:gd name="T58" fmla="*/ 1353 w 3165"/>
                <a:gd name="T59" fmla="*/ 4443 h 5210"/>
                <a:gd name="T60" fmla="*/ 1721 w 3165"/>
                <a:gd name="T61" fmla="*/ 4450 h 5210"/>
                <a:gd name="T62" fmla="*/ 1774 w 3165"/>
                <a:gd name="T63" fmla="*/ 4383 h 5210"/>
                <a:gd name="T64" fmla="*/ 631 w 3165"/>
                <a:gd name="T65" fmla="*/ 3729 h 5210"/>
                <a:gd name="T66" fmla="*/ 308 w 3165"/>
                <a:gd name="T67" fmla="*/ 3331 h 5210"/>
                <a:gd name="T68" fmla="*/ 240 w 3165"/>
                <a:gd name="T69" fmla="*/ 3203 h 5210"/>
                <a:gd name="T70" fmla="*/ 240 w 3165"/>
                <a:gd name="T71" fmla="*/ 3082 h 5210"/>
                <a:gd name="T72" fmla="*/ 263 w 3165"/>
                <a:gd name="T73" fmla="*/ 2932 h 5210"/>
                <a:gd name="T74" fmla="*/ 346 w 3165"/>
                <a:gd name="T75" fmla="*/ 2811 h 5210"/>
                <a:gd name="T76" fmla="*/ 218 w 3165"/>
                <a:gd name="T77" fmla="*/ 180 h 5210"/>
                <a:gd name="T78" fmla="*/ 278 w 3165"/>
                <a:gd name="T79" fmla="*/ 119 h 521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165"/>
                <a:gd name="T121" fmla="*/ 0 h 5210"/>
                <a:gd name="T122" fmla="*/ 3165 w 3165"/>
                <a:gd name="T123" fmla="*/ 5210 h 521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165" h="5210">
                  <a:moveTo>
                    <a:pt x="436" y="218"/>
                  </a:moveTo>
                  <a:lnTo>
                    <a:pt x="518" y="225"/>
                  </a:lnTo>
                  <a:lnTo>
                    <a:pt x="804" y="443"/>
                  </a:lnTo>
                  <a:lnTo>
                    <a:pt x="1488" y="1180"/>
                  </a:lnTo>
                  <a:lnTo>
                    <a:pt x="2202" y="1714"/>
                  </a:lnTo>
                  <a:lnTo>
                    <a:pt x="2488" y="1992"/>
                  </a:lnTo>
                  <a:lnTo>
                    <a:pt x="2759" y="2518"/>
                  </a:lnTo>
                  <a:lnTo>
                    <a:pt x="2841" y="2826"/>
                  </a:lnTo>
                  <a:lnTo>
                    <a:pt x="2728" y="3548"/>
                  </a:lnTo>
                  <a:lnTo>
                    <a:pt x="2751" y="3571"/>
                  </a:lnTo>
                  <a:lnTo>
                    <a:pt x="2803" y="3563"/>
                  </a:lnTo>
                  <a:lnTo>
                    <a:pt x="2924" y="3398"/>
                  </a:lnTo>
                  <a:lnTo>
                    <a:pt x="2946" y="3285"/>
                  </a:lnTo>
                  <a:lnTo>
                    <a:pt x="3127" y="3826"/>
                  </a:lnTo>
                  <a:lnTo>
                    <a:pt x="3165" y="4097"/>
                  </a:lnTo>
                  <a:lnTo>
                    <a:pt x="3089" y="4383"/>
                  </a:lnTo>
                  <a:lnTo>
                    <a:pt x="3165" y="4662"/>
                  </a:lnTo>
                  <a:lnTo>
                    <a:pt x="3149" y="4789"/>
                  </a:lnTo>
                  <a:lnTo>
                    <a:pt x="2796" y="5059"/>
                  </a:lnTo>
                  <a:lnTo>
                    <a:pt x="2511" y="5210"/>
                  </a:lnTo>
                  <a:lnTo>
                    <a:pt x="2300" y="5210"/>
                  </a:lnTo>
                  <a:lnTo>
                    <a:pt x="1984" y="5150"/>
                  </a:lnTo>
                  <a:lnTo>
                    <a:pt x="1864" y="5105"/>
                  </a:lnTo>
                  <a:lnTo>
                    <a:pt x="1638" y="5097"/>
                  </a:lnTo>
                  <a:lnTo>
                    <a:pt x="1488" y="5150"/>
                  </a:lnTo>
                  <a:lnTo>
                    <a:pt x="1271" y="5150"/>
                  </a:lnTo>
                  <a:lnTo>
                    <a:pt x="1000" y="5075"/>
                  </a:lnTo>
                  <a:lnTo>
                    <a:pt x="856" y="4992"/>
                  </a:lnTo>
                  <a:lnTo>
                    <a:pt x="737" y="4947"/>
                  </a:lnTo>
                  <a:lnTo>
                    <a:pt x="571" y="4812"/>
                  </a:lnTo>
                  <a:lnTo>
                    <a:pt x="391" y="4616"/>
                  </a:lnTo>
                  <a:lnTo>
                    <a:pt x="22" y="4383"/>
                  </a:lnTo>
                  <a:lnTo>
                    <a:pt x="0" y="4383"/>
                  </a:lnTo>
                  <a:lnTo>
                    <a:pt x="82" y="3985"/>
                  </a:lnTo>
                  <a:lnTo>
                    <a:pt x="112" y="3940"/>
                  </a:lnTo>
                  <a:lnTo>
                    <a:pt x="172" y="3435"/>
                  </a:lnTo>
                  <a:lnTo>
                    <a:pt x="196" y="3345"/>
                  </a:lnTo>
                  <a:lnTo>
                    <a:pt x="196" y="3323"/>
                  </a:lnTo>
                  <a:lnTo>
                    <a:pt x="278" y="3398"/>
                  </a:lnTo>
                  <a:lnTo>
                    <a:pt x="368" y="3571"/>
                  </a:lnTo>
                  <a:lnTo>
                    <a:pt x="616" y="3804"/>
                  </a:lnTo>
                  <a:lnTo>
                    <a:pt x="481" y="3985"/>
                  </a:lnTo>
                  <a:lnTo>
                    <a:pt x="496" y="4112"/>
                  </a:lnTo>
                  <a:lnTo>
                    <a:pt x="541" y="4143"/>
                  </a:lnTo>
                  <a:lnTo>
                    <a:pt x="677" y="4044"/>
                  </a:lnTo>
                  <a:lnTo>
                    <a:pt x="714" y="4044"/>
                  </a:lnTo>
                  <a:lnTo>
                    <a:pt x="721" y="4029"/>
                  </a:lnTo>
                  <a:lnTo>
                    <a:pt x="721" y="4203"/>
                  </a:lnTo>
                  <a:lnTo>
                    <a:pt x="856" y="4406"/>
                  </a:lnTo>
                  <a:lnTo>
                    <a:pt x="1240" y="4797"/>
                  </a:lnTo>
                  <a:lnTo>
                    <a:pt x="1247" y="4812"/>
                  </a:lnTo>
                  <a:lnTo>
                    <a:pt x="1285" y="4812"/>
                  </a:lnTo>
                  <a:lnTo>
                    <a:pt x="1308" y="4789"/>
                  </a:lnTo>
                  <a:lnTo>
                    <a:pt x="1247" y="4669"/>
                  </a:lnTo>
                  <a:lnTo>
                    <a:pt x="1165" y="4578"/>
                  </a:lnTo>
                  <a:lnTo>
                    <a:pt x="1090" y="4360"/>
                  </a:lnTo>
                  <a:lnTo>
                    <a:pt x="1075" y="4256"/>
                  </a:lnTo>
                  <a:lnTo>
                    <a:pt x="1240" y="4338"/>
                  </a:lnTo>
                  <a:lnTo>
                    <a:pt x="1285" y="4398"/>
                  </a:lnTo>
                  <a:lnTo>
                    <a:pt x="1353" y="4443"/>
                  </a:lnTo>
                  <a:lnTo>
                    <a:pt x="1481" y="4466"/>
                  </a:lnTo>
                  <a:lnTo>
                    <a:pt x="1721" y="4450"/>
                  </a:lnTo>
                  <a:lnTo>
                    <a:pt x="1774" y="4406"/>
                  </a:lnTo>
                  <a:lnTo>
                    <a:pt x="1774" y="4383"/>
                  </a:lnTo>
                  <a:lnTo>
                    <a:pt x="759" y="3812"/>
                  </a:lnTo>
                  <a:lnTo>
                    <a:pt x="631" y="3729"/>
                  </a:lnTo>
                  <a:lnTo>
                    <a:pt x="413" y="3534"/>
                  </a:lnTo>
                  <a:lnTo>
                    <a:pt x="308" y="3331"/>
                  </a:lnTo>
                  <a:lnTo>
                    <a:pt x="323" y="3323"/>
                  </a:lnTo>
                  <a:lnTo>
                    <a:pt x="240" y="3203"/>
                  </a:lnTo>
                  <a:lnTo>
                    <a:pt x="218" y="3203"/>
                  </a:lnTo>
                  <a:lnTo>
                    <a:pt x="240" y="3082"/>
                  </a:lnTo>
                  <a:lnTo>
                    <a:pt x="240" y="2894"/>
                  </a:lnTo>
                  <a:lnTo>
                    <a:pt x="263" y="2932"/>
                  </a:lnTo>
                  <a:lnTo>
                    <a:pt x="285" y="2932"/>
                  </a:lnTo>
                  <a:lnTo>
                    <a:pt x="346" y="2811"/>
                  </a:lnTo>
                  <a:lnTo>
                    <a:pt x="474" y="1887"/>
                  </a:lnTo>
                  <a:lnTo>
                    <a:pt x="218" y="180"/>
                  </a:lnTo>
                  <a:lnTo>
                    <a:pt x="172" y="0"/>
                  </a:lnTo>
                  <a:lnTo>
                    <a:pt x="278" y="119"/>
                  </a:lnTo>
                  <a:lnTo>
                    <a:pt x="436" y="218"/>
                  </a:lnTo>
                  <a:close/>
                </a:path>
              </a:pathLst>
            </a:custGeom>
            <a:solidFill>
              <a:srgbClr val="ADAC68"/>
            </a:solidFill>
            <a:ln w="9525">
              <a:noFill/>
              <a:round/>
              <a:headEnd/>
              <a:tailEnd/>
            </a:ln>
          </p:spPr>
          <p:txBody>
            <a:bodyPr>
              <a:prstTxWarp prst="textNoShape">
                <a:avLst/>
              </a:prstTxWarp>
            </a:bodyPr>
            <a:lstStyle/>
            <a:p>
              <a:endParaRPr lang="en-US"/>
            </a:p>
          </p:txBody>
        </p:sp>
        <p:sp>
          <p:nvSpPr>
            <p:cNvPr id="47220" name="Freeform 398"/>
            <p:cNvSpPr>
              <a:spLocks noChangeAspect="1"/>
            </p:cNvSpPr>
            <p:nvPr/>
          </p:nvSpPr>
          <p:spPr bwMode="auto">
            <a:xfrm>
              <a:off x="1247" y="3299"/>
              <a:ext cx="31" cy="178"/>
            </a:xfrm>
            <a:custGeom>
              <a:avLst/>
              <a:gdLst>
                <a:gd name="T0" fmla="*/ 90 w 413"/>
                <a:gd name="T1" fmla="*/ 136 h 2324"/>
                <a:gd name="T2" fmla="*/ 90 w 413"/>
                <a:gd name="T3" fmla="*/ 174 h 2324"/>
                <a:gd name="T4" fmla="*/ 180 w 413"/>
                <a:gd name="T5" fmla="*/ 317 h 2324"/>
                <a:gd name="T6" fmla="*/ 399 w 413"/>
                <a:gd name="T7" fmla="*/ 1324 h 2324"/>
                <a:gd name="T8" fmla="*/ 413 w 413"/>
                <a:gd name="T9" fmla="*/ 2324 h 2324"/>
                <a:gd name="T10" fmla="*/ 391 w 413"/>
                <a:gd name="T11" fmla="*/ 2324 h 2324"/>
                <a:gd name="T12" fmla="*/ 353 w 413"/>
                <a:gd name="T13" fmla="*/ 1181 h 2324"/>
                <a:gd name="T14" fmla="*/ 308 w 413"/>
                <a:gd name="T15" fmla="*/ 1015 h 2324"/>
                <a:gd name="T16" fmla="*/ 278 w 413"/>
                <a:gd name="T17" fmla="*/ 753 h 2324"/>
                <a:gd name="T18" fmla="*/ 128 w 413"/>
                <a:gd name="T19" fmla="*/ 264 h 2324"/>
                <a:gd name="T20" fmla="*/ 60 w 413"/>
                <a:gd name="T21" fmla="*/ 136 h 2324"/>
                <a:gd name="T22" fmla="*/ 60 w 413"/>
                <a:gd name="T23" fmla="*/ 114 h 2324"/>
                <a:gd name="T24" fmla="*/ 68 w 413"/>
                <a:gd name="T25" fmla="*/ 99 h 2324"/>
                <a:gd name="T26" fmla="*/ 0 w 413"/>
                <a:gd name="T27" fmla="*/ 0 h 2324"/>
                <a:gd name="T28" fmla="*/ 22 w 413"/>
                <a:gd name="T29" fmla="*/ 0 h 2324"/>
                <a:gd name="T30" fmla="*/ 90 w 413"/>
                <a:gd name="T31" fmla="*/ 136 h 232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413"/>
                <a:gd name="T49" fmla="*/ 0 h 2324"/>
                <a:gd name="T50" fmla="*/ 413 w 413"/>
                <a:gd name="T51" fmla="*/ 2324 h 2324"/>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413" h="2324">
                  <a:moveTo>
                    <a:pt x="90" y="136"/>
                  </a:moveTo>
                  <a:lnTo>
                    <a:pt x="90" y="174"/>
                  </a:lnTo>
                  <a:lnTo>
                    <a:pt x="180" y="317"/>
                  </a:lnTo>
                  <a:lnTo>
                    <a:pt x="399" y="1324"/>
                  </a:lnTo>
                  <a:lnTo>
                    <a:pt x="413" y="2324"/>
                  </a:lnTo>
                  <a:lnTo>
                    <a:pt x="391" y="2324"/>
                  </a:lnTo>
                  <a:lnTo>
                    <a:pt x="353" y="1181"/>
                  </a:lnTo>
                  <a:lnTo>
                    <a:pt x="308" y="1015"/>
                  </a:lnTo>
                  <a:lnTo>
                    <a:pt x="278" y="753"/>
                  </a:lnTo>
                  <a:lnTo>
                    <a:pt x="128" y="264"/>
                  </a:lnTo>
                  <a:lnTo>
                    <a:pt x="60" y="136"/>
                  </a:lnTo>
                  <a:lnTo>
                    <a:pt x="60" y="114"/>
                  </a:lnTo>
                  <a:lnTo>
                    <a:pt x="68" y="99"/>
                  </a:lnTo>
                  <a:lnTo>
                    <a:pt x="0" y="0"/>
                  </a:lnTo>
                  <a:lnTo>
                    <a:pt x="22" y="0"/>
                  </a:lnTo>
                  <a:lnTo>
                    <a:pt x="90" y="136"/>
                  </a:lnTo>
                  <a:close/>
                </a:path>
              </a:pathLst>
            </a:custGeom>
            <a:solidFill>
              <a:srgbClr val="1F1A17"/>
            </a:solidFill>
            <a:ln w="9525">
              <a:noFill/>
              <a:round/>
              <a:headEnd/>
              <a:tailEnd/>
            </a:ln>
          </p:spPr>
          <p:txBody>
            <a:bodyPr>
              <a:prstTxWarp prst="textNoShape">
                <a:avLst/>
              </a:prstTxWarp>
            </a:bodyPr>
            <a:lstStyle/>
            <a:p>
              <a:endParaRPr lang="en-US"/>
            </a:p>
          </p:txBody>
        </p:sp>
        <p:sp>
          <p:nvSpPr>
            <p:cNvPr id="47221" name="Freeform 399"/>
            <p:cNvSpPr>
              <a:spLocks noChangeAspect="1"/>
            </p:cNvSpPr>
            <p:nvPr/>
          </p:nvSpPr>
          <p:spPr bwMode="auto">
            <a:xfrm>
              <a:off x="778" y="3307"/>
              <a:ext cx="257" cy="497"/>
            </a:xfrm>
            <a:custGeom>
              <a:avLst/>
              <a:gdLst>
                <a:gd name="T0" fmla="*/ 2871 w 3345"/>
                <a:gd name="T1" fmla="*/ 548 h 6451"/>
                <a:gd name="T2" fmla="*/ 3345 w 3345"/>
                <a:gd name="T3" fmla="*/ 2346 h 6451"/>
                <a:gd name="T4" fmla="*/ 3195 w 3345"/>
                <a:gd name="T5" fmla="*/ 3481 h 6451"/>
                <a:gd name="T6" fmla="*/ 3014 w 3345"/>
                <a:gd name="T7" fmla="*/ 3721 h 6451"/>
                <a:gd name="T8" fmla="*/ 2961 w 3345"/>
                <a:gd name="T9" fmla="*/ 3699 h 6451"/>
                <a:gd name="T10" fmla="*/ 2699 w 3345"/>
                <a:gd name="T11" fmla="*/ 4158 h 6451"/>
                <a:gd name="T12" fmla="*/ 2600 w 3345"/>
                <a:gd name="T13" fmla="*/ 4571 h 6451"/>
                <a:gd name="T14" fmla="*/ 2405 w 3345"/>
                <a:gd name="T15" fmla="*/ 5248 h 6451"/>
                <a:gd name="T16" fmla="*/ 1270 w 3345"/>
                <a:gd name="T17" fmla="*/ 6240 h 6451"/>
                <a:gd name="T18" fmla="*/ 812 w 3345"/>
                <a:gd name="T19" fmla="*/ 6451 h 6451"/>
                <a:gd name="T20" fmla="*/ 331 w 3345"/>
                <a:gd name="T21" fmla="*/ 6300 h 6451"/>
                <a:gd name="T22" fmla="*/ 196 w 3345"/>
                <a:gd name="T23" fmla="*/ 5910 h 6451"/>
                <a:gd name="T24" fmla="*/ 52 w 3345"/>
                <a:gd name="T25" fmla="*/ 5316 h 6451"/>
                <a:gd name="T26" fmla="*/ 90 w 3345"/>
                <a:gd name="T27" fmla="*/ 5248 h 6451"/>
                <a:gd name="T28" fmla="*/ 203 w 3345"/>
                <a:gd name="T29" fmla="*/ 5270 h 6451"/>
                <a:gd name="T30" fmla="*/ 413 w 3345"/>
                <a:gd name="T31" fmla="*/ 5353 h 6451"/>
                <a:gd name="T32" fmla="*/ 421 w 3345"/>
                <a:gd name="T33" fmla="*/ 5308 h 6451"/>
                <a:gd name="T34" fmla="*/ 90 w 3345"/>
                <a:gd name="T35" fmla="*/ 4826 h 6451"/>
                <a:gd name="T36" fmla="*/ 30 w 3345"/>
                <a:gd name="T37" fmla="*/ 4556 h 6451"/>
                <a:gd name="T38" fmla="*/ 52 w 3345"/>
                <a:gd name="T39" fmla="*/ 4248 h 6451"/>
                <a:gd name="T40" fmla="*/ 44 w 3345"/>
                <a:gd name="T41" fmla="*/ 4158 h 6451"/>
                <a:gd name="T42" fmla="*/ 30 w 3345"/>
                <a:gd name="T43" fmla="*/ 3917 h 6451"/>
                <a:gd name="T44" fmla="*/ 0 w 3345"/>
                <a:gd name="T45" fmla="*/ 3827 h 6451"/>
                <a:gd name="T46" fmla="*/ 150 w 3345"/>
                <a:gd name="T47" fmla="*/ 3165 h 6451"/>
                <a:gd name="T48" fmla="*/ 203 w 3345"/>
                <a:gd name="T49" fmla="*/ 2864 h 6451"/>
                <a:gd name="T50" fmla="*/ 421 w 3345"/>
                <a:gd name="T51" fmla="*/ 1962 h 6451"/>
                <a:gd name="T52" fmla="*/ 894 w 3345"/>
                <a:gd name="T53" fmla="*/ 985 h 6451"/>
                <a:gd name="T54" fmla="*/ 1158 w 3345"/>
                <a:gd name="T55" fmla="*/ 857 h 6451"/>
                <a:gd name="T56" fmla="*/ 1668 w 3345"/>
                <a:gd name="T57" fmla="*/ 894 h 6451"/>
                <a:gd name="T58" fmla="*/ 1691 w 3345"/>
                <a:gd name="T59" fmla="*/ 1203 h 6451"/>
                <a:gd name="T60" fmla="*/ 1421 w 3345"/>
                <a:gd name="T61" fmla="*/ 2082 h 6451"/>
                <a:gd name="T62" fmla="*/ 1383 w 3345"/>
                <a:gd name="T63" fmla="*/ 2052 h 6451"/>
                <a:gd name="T64" fmla="*/ 1383 w 3345"/>
                <a:gd name="T65" fmla="*/ 1887 h 6451"/>
                <a:gd name="T66" fmla="*/ 1255 w 3345"/>
                <a:gd name="T67" fmla="*/ 1947 h 6451"/>
                <a:gd name="T68" fmla="*/ 1097 w 3345"/>
                <a:gd name="T69" fmla="*/ 2361 h 6451"/>
                <a:gd name="T70" fmla="*/ 969 w 3345"/>
                <a:gd name="T71" fmla="*/ 2578 h 6451"/>
                <a:gd name="T72" fmla="*/ 902 w 3345"/>
                <a:gd name="T73" fmla="*/ 3059 h 6451"/>
                <a:gd name="T74" fmla="*/ 872 w 3345"/>
                <a:gd name="T75" fmla="*/ 3090 h 6451"/>
                <a:gd name="T76" fmla="*/ 390 w 3345"/>
                <a:gd name="T77" fmla="*/ 3458 h 6451"/>
                <a:gd name="T78" fmla="*/ 247 w 3345"/>
                <a:gd name="T79" fmla="*/ 3759 h 6451"/>
                <a:gd name="T80" fmla="*/ 315 w 3345"/>
                <a:gd name="T81" fmla="*/ 3782 h 6451"/>
                <a:gd name="T82" fmla="*/ 653 w 3345"/>
                <a:gd name="T83" fmla="*/ 3586 h 6451"/>
                <a:gd name="T84" fmla="*/ 706 w 3345"/>
                <a:gd name="T85" fmla="*/ 3593 h 6451"/>
                <a:gd name="T86" fmla="*/ 789 w 3345"/>
                <a:gd name="T87" fmla="*/ 4007 h 6451"/>
                <a:gd name="T88" fmla="*/ 872 w 3345"/>
                <a:gd name="T89" fmla="*/ 4330 h 6451"/>
                <a:gd name="T90" fmla="*/ 940 w 3345"/>
                <a:gd name="T91" fmla="*/ 4330 h 6451"/>
                <a:gd name="T92" fmla="*/ 880 w 3345"/>
                <a:gd name="T93" fmla="*/ 3504 h 6451"/>
                <a:gd name="T94" fmla="*/ 984 w 3345"/>
                <a:gd name="T95" fmla="*/ 3037 h 6451"/>
                <a:gd name="T96" fmla="*/ 1030 w 3345"/>
                <a:gd name="T97" fmla="*/ 2624 h 6451"/>
                <a:gd name="T98" fmla="*/ 1165 w 3345"/>
                <a:gd name="T99" fmla="*/ 2323 h 6451"/>
                <a:gd name="T100" fmla="*/ 1293 w 3345"/>
                <a:gd name="T101" fmla="*/ 2015 h 6451"/>
                <a:gd name="T102" fmla="*/ 1322 w 3345"/>
                <a:gd name="T103" fmla="*/ 2075 h 6451"/>
                <a:gd name="T104" fmla="*/ 1465 w 3345"/>
                <a:gd name="T105" fmla="*/ 2271 h 6451"/>
                <a:gd name="T106" fmla="*/ 1496 w 3345"/>
                <a:gd name="T107" fmla="*/ 1841 h 6451"/>
                <a:gd name="T108" fmla="*/ 1563 w 3345"/>
                <a:gd name="T109" fmla="*/ 1510 h 6451"/>
                <a:gd name="T110" fmla="*/ 1781 w 3345"/>
                <a:gd name="T111" fmla="*/ 1143 h 6451"/>
                <a:gd name="T112" fmla="*/ 1803 w 3345"/>
                <a:gd name="T113" fmla="*/ 782 h 6451"/>
                <a:gd name="T114" fmla="*/ 1841 w 3345"/>
                <a:gd name="T115" fmla="*/ 698 h 6451"/>
                <a:gd name="T116" fmla="*/ 1856 w 3345"/>
                <a:gd name="T117" fmla="*/ 526 h 6451"/>
                <a:gd name="T118" fmla="*/ 1909 w 3345"/>
                <a:gd name="T119" fmla="*/ 203 h 6451"/>
                <a:gd name="T120" fmla="*/ 2240 w 3345"/>
                <a:gd name="T121" fmla="*/ 0 h 6451"/>
                <a:gd name="T122" fmla="*/ 2623 w 3345"/>
                <a:gd name="T123" fmla="*/ 180 h 6451"/>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3345"/>
                <a:gd name="T187" fmla="*/ 0 h 6451"/>
                <a:gd name="T188" fmla="*/ 3345 w 3345"/>
                <a:gd name="T189" fmla="*/ 6451 h 6451"/>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3345" h="6451">
                  <a:moveTo>
                    <a:pt x="2623" y="180"/>
                  </a:moveTo>
                  <a:lnTo>
                    <a:pt x="2871" y="548"/>
                  </a:lnTo>
                  <a:lnTo>
                    <a:pt x="3149" y="1143"/>
                  </a:lnTo>
                  <a:lnTo>
                    <a:pt x="3345" y="2346"/>
                  </a:lnTo>
                  <a:lnTo>
                    <a:pt x="3330" y="2842"/>
                  </a:lnTo>
                  <a:lnTo>
                    <a:pt x="3195" y="3481"/>
                  </a:lnTo>
                  <a:lnTo>
                    <a:pt x="3014" y="3744"/>
                  </a:lnTo>
                  <a:lnTo>
                    <a:pt x="3014" y="3721"/>
                  </a:lnTo>
                  <a:lnTo>
                    <a:pt x="2984" y="3699"/>
                  </a:lnTo>
                  <a:lnTo>
                    <a:pt x="2961" y="3699"/>
                  </a:lnTo>
                  <a:lnTo>
                    <a:pt x="2818" y="3910"/>
                  </a:lnTo>
                  <a:lnTo>
                    <a:pt x="2699" y="4158"/>
                  </a:lnTo>
                  <a:lnTo>
                    <a:pt x="2623" y="4391"/>
                  </a:lnTo>
                  <a:lnTo>
                    <a:pt x="2600" y="4571"/>
                  </a:lnTo>
                  <a:lnTo>
                    <a:pt x="2473" y="4947"/>
                  </a:lnTo>
                  <a:lnTo>
                    <a:pt x="2405" y="5248"/>
                  </a:lnTo>
                  <a:lnTo>
                    <a:pt x="2337" y="5398"/>
                  </a:lnTo>
                  <a:lnTo>
                    <a:pt x="1270" y="6240"/>
                  </a:lnTo>
                  <a:lnTo>
                    <a:pt x="1134" y="6384"/>
                  </a:lnTo>
                  <a:lnTo>
                    <a:pt x="812" y="6451"/>
                  </a:lnTo>
                  <a:lnTo>
                    <a:pt x="458" y="6391"/>
                  </a:lnTo>
                  <a:lnTo>
                    <a:pt x="331" y="6300"/>
                  </a:lnTo>
                  <a:lnTo>
                    <a:pt x="225" y="6097"/>
                  </a:lnTo>
                  <a:lnTo>
                    <a:pt x="196" y="5910"/>
                  </a:lnTo>
                  <a:lnTo>
                    <a:pt x="44" y="5556"/>
                  </a:lnTo>
                  <a:lnTo>
                    <a:pt x="52" y="5316"/>
                  </a:lnTo>
                  <a:lnTo>
                    <a:pt x="90" y="5293"/>
                  </a:lnTo>
                  <a:lnTo>
                    <a:pt x="90" y="5248"/>
                  </a:lnTo>
                  <a:lnTo>
                    <a:pt x="158" y="5180"/>
                  </a:lnTo>
                  <a:lnTo>
                    <a:pt x="203" y="5270"/>
                  </a:lnTo>
                  <a:lnTo>
                    <a:pt x="331" y="5353"/>
                  </a:lnTo>
                  <a:lnTo>
                    <a:pt x="413" y="5353"/>
                  </a:lnTo>
                  <a:lnTo>
                    <a:pt x="421" y="5338"/>
                  </a:lnTo>
                  <a:lnTo>
                    <a:pt x="421" y="5308"/>
                  </a:lnTo>
                  <a:lnTo>
                    <a:pt x="286" y="5075"/>
                  </a:lnTo>
                  <a:lnTo>
                    <a:pt x="90" y="4826"/>
                  </a:lnTo>
                  <a:lnTo>
                    <a:pt x="30" y="4699"/>
                  </a:lnTo>
                  <a:lnTo>
                    <a:pt x="30" y="4556"/>
                  </a:lnTo>
                  <a:lnTo>
                    <a:pt x="68" y="4481"/>
                  </a:lnTo>
                  <a:lnTo>
                    <a:pt x="52" y="4248"/>
                  </a:lnTo>
                  <a:lnTo>
                    <a:pt x="90" y="4202"/>
                  </a:lnTo>
                  <a:lnTo>
                    <a:pt x="44" y="4158"/>
                  </a:lnTo>
                  <a:lnTo>
                    <a:pt x="22" y="3939"/>
                  </a:lnTo>
                  <a:lnTo>
                    <a:pt x="30" y="3917"/>
                  </a:lnTo>
                  <a:lnTo>
                    <a:pt x="30" y="3887"/>
                  </a:lnTo>
                  <a:lnTo>
                    <a:pt x="0" y="3827"/>
                  </a:lnTo>
                  <a:lnTo>
                    <a:pt x="7" y="3405"/>
                  </a:lnTo>
                  <a:lnTo>
                    <a:pt x="150" y="3165"/>
                  </a:lnTo>
                  <a:lnTo>
                    <a:pt x="150" y="3045"/>
                  </a:lnTo>
                  <a:lnTo>
                    <a:pt x="203" y="2864"/>
                  </a:lnTo>
                  <a:lnTo>
                    <a:pt x="203" y="2714"/>
                  </a:lnTo>
                  <a:lnTo>
                    <a:pt x="421" y="1962"/>
                  </a:lnTo>
                  <a:lnTo>
                    <a:pt x="766" y="1143"/>
                  </a:lnTo>
                  <a:lnTo>
                    <a:pt x="894" y="985"/>
                  </a:lnTo>
                  <a:lnTo>
                    <a:pt x="1030" y="879"/>
                  </a:lnTo>
                  <a:lnTo>
                    <a:pt x="1158" y="857"/>
                  </a:lnTo>
                  <a:lnTo>
                    <a:pt x="1496" y="857"/>
                  </a:lnTo>
                  <a:lnTo>
                    <a:pt x="1668" y="894"/>
                  </a:lnTo>
                  <a:lnTo>
                    <a:pt x="1759" y="969"/>
                  </a:lnTo>
                  <a:lnTo>
                    <a:pt x="1691" y="1203"/>
                  </a:lnTo>
                  <a:lnTo>
                    <a:pt x="1496" y="1526"/>
                  </a:lnTo>
                  <a:lnTo>
                    <a:pt x="1421" y="2082"/>
                  </a:lnTo>
                  <a:lnTo>
                    <a:pt x="1421" y="2128"/>
                  </a:lnTo>
                  <a:lnTo>
                    <a:pt x="1383" y="2052"/>
                  </a:lnTo>
                  <a:lnTo>
                    <a:pt x="1405" y="1925"/>
                  </a:lnTo>
                  <a:lnTo>
                    <a:pt x="1383" y="1887"/>
                  </a:lnTo>
                  <a:lnTo>
                    <a:pt x="1315" y="1902"/>
                  </a:lnTo>
                  <a:lnTo>
                    <a:pt x="1255" y="1947"/>
                  </a:lnTo>
                  <a:lnTo>
                    <a:pt x="1134" y="2210"/>
                  </a:lnTo>
                  <a:lnTo>
                    <a:pt x="1097" y="2361"/>
                  </a:lnTo>
                  <a:lnTo>
                    <a:pt x="1097" y="2511"/>
                  </a:lnTo>
                  <a:lnTo>
                    <a:pt x="969" y="2578"/>
                  </a:lnTo>
                  <a:lnTo>
                    <a:pt x="962" y="2805"/>
                  </a:lnTo>
                  <a:lnTo>
                    <a:pt x="902" y="3059"/>
                  </a:lnTo>
                  <a:lnTo>
                    <a:pt x="880" y="3105"/>
                  </a:lnTo>
                  <a:lnTo>
                    <a:pt x="872" y="3090"/>
                  </a:lnTo>
                  <a:lnTo>
                    <a:pt x="639" y="3211"/>
                  </a:lnTo>
                  <a:lnTo>
                    <a:pt x="390" y="3458"/>
                  </a:lnTo>
                  <a:lnTo>
                    <a:pt x="308" y="3564"/>
                  </a:lnTo>
                  <a:lnTo>
                    <a:pt x="247" y="3759"/>
                  </a:lnTo>
                  <a:lnTo>
                    <a:pt x="247" y="3782"/>
                  </a:lnTo>
                  <a:lnTo>
                    <a:pt x="315" y="3782"/>
                  </a:lnTo>
                  <a:lnTo>
                    <a:pt x="458" y="3676"/>
                  </a:lnTo>
                  <a:lnTo>
                    <a:pt x="653" y="3586"/>
                  </a:lnTo>
                  <a:lnTo>
                    <a:pt x="684" y="3593"/>
                  </a:lnTo>
                  <a:lnTo>
                    <a:pt x="706" y="3593"/>
                  </a:lnTo>
                  <a:lnTo>
                    <a:pt x="744" y="3871"/>
                  </a:lnTo>
                  <a:lnTo>
                    <a:pt x="789" y="4007"/>
                  </a:lnTo>
                  <a:lnTo>
                    <a:pt x="789" y="4067"/>
                  </a:lnTo>
                  <a:lnTo>
                    <a:pt x="872" y="4330"/>
                  </a:lnTo>
                  <a:lnTo>
                    <a:pt x="894" y="4353"/>
                  </a:lnTo>
                  <a:lnTo>
                    <a:pt x="940" y="4330"/>
                  </a:lnTo>
                  <a:lnTo>
                    <a:pt x="969" y="4263"/>
                  </a:lnTo>
                  <a:lnTo>
                    <a:pt x="880" y="3504"/>
                  </a:lnTo>
                  <a:lnTo>
                    <a:pt x="902" y="3195"/>
                  </a:lnTo>
                  <a:lnTo>
                    <a:pt x="984" y="3037"/>
                  </a:lnTo>
                  <a:lnTo>
                    <a:pt x="1030" y="2706"/>
                  </a:lnTo>
                  <a:lnTo>
                    <a:pt x="1030" y="2624"/>
                  </a:lnTo>
                  <a:lnTo>
                    <a:pt x="1158" y="2541"/>
                  </a:lnTo>
                  <a:lnTo>
                    <a:pt x="1165" y="2323"/>
                  </a:lnTo>
                  <a:lnTo>
                    <a:pt x="1202" y="2203"/>
                  </a:lnTo>
                  <a:lnTo>
                    <a:pt x="1293" y="2015"/>
                  </a:lnTo>
                  <a:lnTo>
                    <a:pt x="1322" y="1984"/>
                  </a:lnTo>
                  <a:lnTo>
                    <a:pt x="1322" y="2075"/>
                  </a:lnTo>
                  <a:lnTo>
                    <a:pt x="1443" y="2271"/>
                  </a:lnTo>
                  <a:lnTo>
                    <a:pt x="1465" y="2271"/>
                  </a:lnTo>
                  <a:lnTo>
                    <a:pt x="1488" y="2225"/>
                  </a:lnTo>
                  <a:lnTo>
                    <a:pt x="1496" y="1841"/>
                  </a:lnTo>
                  <a:lnTo>
                    <a:pt x="1518" y="1797"/>
                  </a:lnTo>
                  <a:lnTo>
                    <a:pt x="1563" y="1510"/>
                  </a:lnTo>
                  <a:lnTo>
                    <a:pt x="1706" y="1307"/>
                  </a:lnTo>
                  <a:lnTo>
                    <a:pt x="1781" y="1143"/>
                  </a:lnTo>
                  <a:lnTo>
                    <a:pt x="1834" y="917"/>
                  </a:lnTo>
                  <a:lnTo>
                    <a:pt x="1803" y="782"/>
                  </a:lnTo>
                  <a:lnTo>
                    <a:pt x="1803" y="729"/>
                  </a:lnTo>
                  <a:lnTo>
                    <a:pt x="1841" y="698"/>
                  </a:lnTo>
                  <a:lnTo>
                    <a:pt x="1834" y="572"/>
                  </a:lnTo>
                  <a:lnTo>
                    <a:pt x="1856" y="526"/>
                  </a:lnTo>
                  <a:lnTo>
                    <a:pt x="1856" y="369"/>
                  </a:lnTo>
                  <a:lnTo>
                    <a:pt x="1909" y="203"/>
                  </a:lnTo>
                  <a:lnTo>
                    <a:pt x="2014" y="113"/>
                  </a:lnTo>
                  <a:lnTo>
                    <a:pt x="2240" y="0"/>
                  </a:lnTo>
                  <a:lnTo>
                    <a:pt x="2405" y="22"/>
                  </a:lnTo>
                  <a:lnTo>
                    <a:pt x="2623" y="180"/>
                  </a:lnTo>
                  <a:close/>
                </a:path>
              </a:pathLst>
            </a:custGeom>
            <a:solidFill>
              <a:srgbClr val="C2C165"/>
            </a:solidFill>
            <a:ln w="9525">
              <a:noFill/>
              <a:round/>
              <a:headEnd/>
              <a:tailEnd/>
            </a:ln>
          </p:spPr>
          <p:txBody>
            <a:bodyPr>
              <a:prstTxWarp prst="textNoShape">
                <a:avLst/>
              </a:prstTxWarp>
            </a:bodyPr>
            <a:lstStyle/>
            <a:p>
              <a:endParaRPr lang="en-US"/>
            </a:p>
          </p:txBody>
        </p:sp>
        <p:sp>
          <p:nvSpPr>
            <p:cNvPr id="47222" name="Freeform 400"/>
            <p:cNvSpPr>
              <a:spLocks noChangeAspect="1"/>
            </p:cNvSpPr>
            <p:nvPr/>
          </p:nvSpPr>
          <p:spPr bwMode="auto">
            <a:xfrm>
              <a:off x="416" y="3323"/>
              <a:ext cx="466" cy="459"/>
            </a:xfrm>
            <a:custGeom>
              <a:avLst/>
              <a:gdLst>
                <a:gd name="T0" fmla="*/ 5886 w 6052"/>
                <a:gd name="T1" fmla="*/ 301 h 5969"/>
                <a:gd name="T2" fmla="*/ 5691 w 6052"/>
                <a:gd name="T3" fmla="*/ 631 h 5969"/>
                <a:gd name="T4" fmla="*/ 5398 w 6052"/>
                <a:gd name="T5" fmla="*/ 940 h 5969"/>
                <a:gd name="T6" fmla="*/ 4849 w 6052"/>
                <a:gd name="T7" fmla="*/ 2526 h 5969"/>
                <a:gd name="T8" fmla="*/ 4767 w 6052"/>
                <a:gd name="T9" fmla="*/ 2556 h 5969"/>
                <a:gd name="T10" fmla="*/ 4338 w 6052"/>
                <a:gd name="T11" fmla="*/ 2383 h 5969"/>
                <a:gd name="T12" fmla="*/ 3789 w 6052"/>
                <a:gd name="T13" fmla="*/ 2571 h 5969"/>
                <a:gd name="T14" fmla="*/ 2797 w 6052"/>
                <a:gd name="T15" fmla="*/ 2706 h 5969"/>
                <a:gd name="T16" fmla="*/ 2105 w 6052"/>
                <a:gd name="T17" fmla="*/ 3015 h 5969"/>
                <a:gd name="T18" fmla="*/ 1986 w 6052"/>
                <a:gd name="T19" fmla="*/ 3248 h 5969"/>
                <a:gd name="T20" fmla="*/ 2083 w 6052"/>
                <a:gd name="T21" fmla="*/ 3533 h 5969"/>
                <a:gd name="T22" fmla="*/ 2624 w 6052"/>
                <a:gd name="T23" fmla="*/ 3842 h 5969"/>
                <a:gd name="T24" fmla="*/ 3060 w 6052"/>
                <a:gd name="T25" fmla="*/ 3992 h 5969"/>
                <a:gd name="T26" fmla="*/ 3390 w 6052"/>
                <a:gd name="T27" fmla="*/ 4263 h 5969"/>
                <a:gd name="T28" fmla="*/ 4654 w 6052"/>
                <a:gd name="T29" fmla="*/ 4429 h 5969"/>
                <a:gd name="T30" fmla="*/ 4683 w 6052"/>
                <a:gd name="T31" fmla="*/ 4571 h 5969"/>
                <a:gd name="T32" fmla="*/ 4699 w 6052"/>
                <a:gd name="T33" fmla="*/ 4722 h 5969"/>
                <a:gd name="T34" fmla="*/ 4654 w 6052"/>
                <a:gd name="T35" fmla="*/ 5105 h 5969"/>
                <a:gd name="T36" fmla="*/ 4661 w 6052"/>
                <a:gd name="T37" fmla="*/ 5150 h 5969"/>
                <a:gd name="T38" fmla="*/ 1797 w 6052"/>
                <a:gd name="T39" fmla="*/ 5639 h 5969"/>
                <a:gd name="T40" fmla="*/ 294 w 6052"/>
                <a:gd name="T41" fmla="*/ 5947 h 5969"/>
                <a:gd name="T42" fmla="*/ 46 w 6052"/>
                <a:gd name="T43" fmla="*/ 5969 h 5969"/>
                <a:gd name="T44" fmla="*/ 0 w 6052"/>
                <a:gd name="T45" fmla="*/ 105 h 5969"/>
                <a:gd name="T46" fmla="*/ 595 w 6052"/>
                <a:gd name="T47" fmla="*/ 188 h 5969"/>
                <a:gd name="T48" fmla="*/ 2053 w 6052"/>
                <a:gd name="T49" fmla="*/ 150 h 5969"/>
                <a:gd name="T50" fmla="*/ 2909 w 6052"/>
                <a:gd name="T51" fmla="*/ 128 h 5969"/>
                <a:gd name="T52" fmla="*/ 2955 w 6052"/>
                <a:gd name="T53" fmla="*/ 1285 h 5969"/>
                <a:gd name="T54" fmla="*/ 2948 w 6052"/>
                <a:gd name="T55" fmla="*/ 1346 h 5969"/>
                <a:gd name="T56" fmla="*/ 3617 w 6052"/>
                <a:gd name="T57" fmla="*/ 1790 h 5969"/>
                <a:gd name="T58" fmla="*/ 3812 w 6052"/>
                <a:gd name="T59" fmla="*/ 1947 h 5969"/>
                <a:gd name="T60" fmla="*/ 4202 w 6052"/>
                <a:gd name="T61" fmla="*/ 1744 h 5969"/>
                <a:gd name="T62" fmla="*/ 4548 w 6052"/>
                <a:gd name="T63" fmla="*/ 1391 h 5969"/>
                <a:gd name="T64" fmla="*/ 4504 w 6052"/>
                <a:gd name="T65" fmla="*/ 67 h 5969"/>
                <a:gd name="T66" fmla="*/ 5714 w 6052"/>
                <a:gd name="T67" fmla="*/ 0 h 5969"/>
                <a:gd name="T68" fmla="*/ 6021 w 6052"/>
                <a:gd name="T69" fmla="*/ 128 h 5969"/>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6052"/>
                <a:gd name="T106" fmla="*/ 0 h 5969"/>
                <a:gd name="T107" fmla="*/ 6052 w 6052"/>
                <a:gd name="T108" fmla="*/ 5969 h 5969"/>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6052" h="5969">
                  <a:moveTo>
                    <a:pt x="6021" y="128"/>
                  </a:moveTo>
                  <a:lnTo>
                    <a:pt x="5886" y="301"/>
                  </a:lnTo>
                  <a:lnTo>
                    <a:pt x="5833" y="413"/>
                  </a:lnTo>
                  <a:lnTo>
                    <a:pt x="5691" y="631"/>
                  </a:lnTo>
                  <a:lnTo>
                    <a:pt x="5668" y="631"/>
                  </a:lnTo>
                  <a:lnTo>
                    <a:pt x="5398" y="940"/>
                  </a:lnTo>
                  <a:lnTo>
                    <a:pt x="4985" y="2000"/>
                  </a:lnTo>
                  <a:lnTo>
                    <a:pt x="4849" y="2526"/>
                  </a:lnTo>
                  <a:lnTo>
                    <a:pt x="4849" y="2593"/>
                  </a:lnTo>
                  <a:lnTo>
                    <a:pt x="4767" y="2556"/>
                  </a:lnTo>
                  <a:lnTo>
                    <a:pt x="4683" y="2450"/>
                  </a:lnTo>
                  <a:lnTo>
                    <a:pt x="4338" y="2383"/>
                  </a:lnTo>
                  <a:lnTo>
                    <a:pt x="4263" y="2383"/>
                  </a:lnTo>
                  <a:lnTo>
                    <a:pt x="3789" y="2571"/>
                  </a:lnTo>
                  <a:lnTo>
                    <a:pt x="3368" y="2593"/>
                  </a:lnTo>
                  <a:lnTo>
                    <a:pt x="2797" y="2706"/>
                  </a:lnTo>
                  <a:lnTo>
                    <a:pt x="2256" y="2902"/>
                  </a:lnTo>
                  <a:lnTo>
                    <a:pt x="2105" y="3015"/>
                  </a:lnTo>
                  <a:lnTo>
                    <a:pt x="2030" y="3105"/>
                  </a:lnTo>
                  <a:lnTo>
                    <a:pt x="1986" y="3248"/>
                  </a:lnTo>
                  <a:lnTo>
                    <a:pt x="2008" y="3405"/>
                  </a:lnTo>
                  <a:lnTo>
                    <a:pt x="2083" y="3533"/>
                  </a:lnTo>
                  <a:lnTo>
                    <a:pt x="2271" y="3684"/>
                  </a:lnTo>
                  <a:lnTo>
                    <a:pt x="2624" y="3842"/>
                  </a:lnTo>
                  <a:lnTo>
                    <a:pt x="3060" y="3970"/>
                  </a:lnTo>
                  <a:lnTo>
                    <a:pt x="3060" y="3992"/>
                  </a:lnTo>
                  <a:lnTo>
                    <a:pt x="3173" y="4060"/>
                  </a:lnTo>
                  <a:lnTo>
                    <a:pt x="3390" y="4263"/>
                  </a:lnTo>
                  <a:lnTo>
                    <a:pt x="3654" y="4353"/>
                  </a:lnTo>
                  <a:lnTo>
                    <a:pt x="4654" y="4429"/>
                  </a:lnTo>
                  <a:lnTo>
                    <a:pt x="4699" y="4571"/>
                  </a:lnTo>
                  <a:lnTo>
                    <a:pt x="4683" y="4571"/>
                  </a:lnTo>
                  <a:lnTo>
                    <a:pt x="4661" y="4594"/>
                  </a:lnTo>
                  <a:lnTo>
                    <a:pt x="4699" y="4722"/>
                  </a:lnTo>
                  <a:lnTo>
                    <a:pt x="4683" y="5030"/>
                  </a:lnTo>
                  <a:lnTo>
                    <a:pt x="4654" y="5105"/>
                  </a:lnTo>
                  <a:lnTo>
                    <a:pt x="4661" y="5113"/>
                  </a:lnTo>
                  <a:lnTo>
                    <a:pt x="4661" y="5150"/>
                  </a:lnTo>
                  <a:lnTo>
                    <a:pt x="2151" y="5556"/>
                  </a:lnTo>
                  <a:lnTo>
                    <a:pt x="1797" y="5639"/>
                  </a:lnTo>
                  <a:lnTo>
                    <a:pt x="1774" y="5616"/>
                  </a:lnTo>
                  <a:lnTo>
                    <a:pt x="294" y="5947"/>
                  </a:lnTo>
                  <a:lnTo>
                    <a:pt x="159" y="5947"/>
                  </a:lnTo>
                  <a:lnTo>
                    <a:pt x="46" y="5969"/>
                  </a:lnTo>
                  <a:lnTo>
                    <a:pt x="0" y="5969"/>
                  </a:lnTo>
                  <a:lnTo>
                    <a:pt x="0" y="105"/>
                  </a:lnTo>
                  <a:lnTo>
                    <a:pt x="346" y="128"/>
                  </a:lnTo>
                  <a:lnTo>
                    <a:pt x="595" y="188"/>
                  </a:lnTo>
                  <a:lnTo>
                    <a:pt x="677" y="166"/>
                  </a:lnTo>
                  <a:lnTo>
                    <a:pt x="2053" y="150"/>
                  </a:lnTo>
                  <a:lnTo>
                    <a:pt x="2677" y="150"/>
                  </a:lnTo>
                  <a:lnTo>
                    <a:pt x="2909" y="128"/>
                  </a:lnTo>
                  <a:lnTo>
                    <a:pt x="2977" y="142"/>
                  </a:lnTo>
                  <a:lnTo>
                    <a:pt x="2955" y="1285"/>
                  </a:lnTo>
                  <a:lnTo>
                    <a:pt x="2948" y="1285"/>
                  </a:lnTo>
                  <a:lnTo>
                    <a:pt x="2948" y="1346"/>
                  </a:lnTo>
                  <a:lnTo>
                    <a:pt x="3000" y="1421"/>
                  </a:lnTo>
                  <a:lnTo>
                    <a:pt x="3617" y="1790"/>
                  </a:lnTo>
                  <a:lnTo>
                    <a:pt x="3745" y="1902"/>
                  </a:lnTo>
                  <a:lnTo>
                    <a:pt x="3812" y="1947"/>
                  </a:lnTo>
                  <a:lnTo>
                    <a:pt x="3932" y="1916"/>
                  </a:lnTo>
                  <a:lnTo>
                    <a:pt x="4202" y="1744"/>
                  </a:lnTo>
                  <a:lnTo>
                    <a:pt x="4248" y="1676"/>
                  </a:lnTo>
                  <a:lnTo>
                    <a:pt x="4548" y="1391"/>
                  </a:lnTo>
                  <a:lnTo>
                    <a:pt x="4526" y="1346"/>
                  </a:lnTo>
                  <a:lnTo>
                    <a:pt x="4504" y="67"/>
                  </a:lnTo>
                  <a:lnTo>
                    <a:pt x="5683" y="22"/>
                  </a:lnTo>
                  <a:lnTo>
                    <a:pt x="5714" y="0"/>
                  </a:lnTo>
                  <a:lnTo>
                    <a:pt x="6052" y="0"/>
                  </a:lnTo>
                  <a:lnTo>
                    <a:pt x="6021" y="128"/>
                  </a:lnTo>
                  <a:close/>
                </a:path>
              </a:pathLst>
            </a:custGeom>
            <a:solidFill>
              <a:srgbClr val="DDBA82"/>
            </a:solidFill>
            <a:ln w="9525">
              <a:noFill/>
              <a:round/>
              <a:headEnd/>
              <a:tailEnd/>
            </a:ln>
          </p:spPr>
          <p:txBody>
            <a:bodyPr>
              <a:prstTxWarp prst="textNoShape">
                <a:avLst/>
              </a:prstTxWarp>
            </a:bodyPr>
            <a:lstStyle/>
            <a:p>
              <a:endParaRPr lang="en-US"/>
            </a:p>
          </p:txBody>
        </p:sp>
        <p:sp>
          <p:nvSpPr>
            <p:cNvPr id="47223" name="Freeform 401"/>
            <p:cNvSpPr>
              <a:spLocks noChangeAspect="1"/>
            </p:cNvSpPr>
            <p:nvPr/>
          </p:nvSpPr>
          <p:spPr bwMode="auto">
            <a:xfrm>
              <a:off x="862" y="3334"/>
              <a:ext cx="52" cy="44"/>
            </a:xfrm>
            <a:custGeom>
              <a:avLst/>
              <a:gdLst>
                <a:gd name="T0" fmla="*/ 609 w 677"/>
                <a:gd name="T1" fmla="*/ 53 h 572"/>
                <a:gd name="T2" fmla="*/ 677 w 677"/>
                <a:gd name="T3" fmla="*/ 143 h 572"/>
                <a:gd name="T4" fmla="*/ 662 w 677"/>
                <a:gd name="T5" fmla="*/ 572 h 572"/>
                <a:gd name="T6" fmla="*/ 542 w 677"/>
                <a:gd name="T7" fmla="*/ 489 h 572"/>
                <a:gd name="T8" fmla="*/ 346 w 677"/>
                <a:gd name="T9" fmla="*/ 444 h 572"/>
                <a:gd name="T10" fmla="*/ 0 w 677"/>
                <a:gd name="T11" fmla="*/ 467 h 572"/>
                <a:gd name="T12" fmla="*/ 68 w 677"/>
                <a:gd name="T13" fmla="*/ 316 h 572"/>
                <a:gd name="T14" fmla="*/ 196 w 677"/>
                <a:gd name="T15" fmla="*/ 113 h 572"/>
                <a:gd name="T16" fmla="*/ 324 w 677"/>
                <a:gd name="T17" fmla="*/ 0 h 572"/>
                <a:gd name="T18" fmla="*/ 609 w 677"/>
                <a:gd name="T19" fmla="*/ 53 h 57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77"/>
                <a:gd name="T31" fmla="*/ 0 h 572"/>
                <a:gd name="T32" fmla="*/ 677 w 677"/>
                <a:gd name="T33" fmla="*/ 572 h 57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77" h="572">
                  <a:moveTo>
                    <a:pt x="609" y="53"/>
                  </a:moveTo>
                  <a:lnTo>
                    <a:pt x="677" y="143"/>
                  </a:lnTo>
                  <a:lnTo>
                    <a:pt x="662" y="572"/>
                  </a:lnTo>
                  <a:lnTo>
                    <a:pt x="542" y="489"/>
                  </a:lnTo>
                  <a:lnTo>
                    <a:pt x="346" y="444"/>
                  </a:lnTo>
                  <a:lnTo>
                    <a:pt x="0" y="467"/>
                  </a:lnTo>
                  <a:lnTo>
                    <a:pt x="68" y="316"/>
                  </a:lnTo>
                  <a:lnTo>
                    <a:pt x="196" y="113"/>
                  </a:lnTo>
                  <a:lnTo>
                    <a:pt x="324" y="0"/>
                  </a:lnTo>
                  <a:lnTo>
                    <a:pt x="609" y="53"/>
                  </a:lnTo>
                  <a:close/>
                </a:path>
              </a:pathLst>
            </a:custGeom>
            <a:solidFill>
              <a:srgbClr val="B2B168"/>
            </a:solidFill>
            <a:ln w="9525">
              <a:noFill/>
              <a:round/>
              <a:headEnd/>
              <a:tailEnd/>
            </a:ln>
          </p:spPr>
          <p:txBody>
            <a:bodyPr>
              <a:prstTxWarp prst="textNoShape">
                <a:avLst/>
              </a:prstTxWarp>
            </a:bodyPr>
            <a:lstStyle/>
            <a:p>
              <a:endParaRPr lang="en-US"/>
            </a:p>
          </p:txBody>
        </p:sp>
        <p:sp>
          <p:nvSpPr>
            <p:cNvPr id="47224" name="Freeform 402"/>
            <p:cNvSpPr>
              <a:spLocks noChangeAspect="1"/>
            </p:cNvSpPr>
            <p:nvPr/>
          </p:nvSpPr>
          <p:spPr bwMode="auto">
            <a:xfrm>
              <a:off x="1396" y="3468"/>
              <a:ext cx="279" cy="230"/>
            </a:xfrm>
            <a:custGeom>
              <a:avLst/>
              <a:gdLst>
                <a:gd name="T0" fmla="*/ 3631 w 3631"/>
                <a:gd name="T1" fmla="*/ 963 h 2993"/>
                <a:gd name="T2" fmla="*/ 3631 w 3631"/>
                <a:gd name="T3" fmla="*/ 1489 h 2993"/>
                <a:gd name="T4" fmla="*/ 3609 w 3631"/>
                <a:gd name="T5" fmla="*/ 1662 h 2993"/>
                <a:gd name="T6" fmla="*/ 3571 w 3631"/>
                <a:gd name="T7" fmla="*/ 1729 h 2993"/>
                <a:gd name="T8" fmla="*/ 3571 w 3631"/>
                <a:gd name="T9" fmla="*/ 1767 h 2993"/>
                <a:gd name="T10" fmla="*/ 3585 w 3631"/>
                <a:gd name="T11" fmla="*/ 1775 h 2993"/>
                <a:gd name="T12" fmla="*/ 3585 w 3631"/>
                <a:gd name="T13" fmla="*/ 1828 h 2993"/>
                <a:gd name="T14" fmla="*/ 3563 w 3631"/>
                <a:gd name="T15" fmla="*/ 1873 h 2993"/>
                <a:gd name="T16" fmla="*/ 3585 w 3631"/>
                <a:gd name="T17" fmla="*/ 1963 h 2993"/>
                <a:gd name="T18" fmla="*/ 3548 w 3631"/>
                <a:gd name="T19" fmla="*/ 2120 h 2993"/>
                <a:gd name="T20" fmla="*/ 3443 w 3631"/>
                <a:gd name="T21" fmla="*/ 2271 h 2993"/>
                <a:gd name="T22" fmla="*/ 3270 w 3631"/>
                <a:gd name="T23" fmla="*/ 2406 h 2993"/>
                <a:gd name="T24" fmla="*/ 3203 w 3631"/>
                <a:gd name="T25" fmla="*/ 2512 h 2993"/>
                <a:gd name="T26" fmla="*/ 2954 w 3631"/>
                <a:gd name="T27" fmla="*/ 2692 h 2993"/>
                <a:gd name="T28" fmla="*/ 2864 w 3631"/>
                <a:gd name="T29" fmla="*/ 2707 h 2993"/>
                <a:gd name="T30" fmla="*/ 2060 w 3631"/>
                <a:gd name="T31" fmla="*/ 2625 h 2993"/>
                <a:gd name="T32" fmla="*/ 451 w 3631"/>
                <a:gd name="T33" fmla="*/ 2948 h 2993"/>
                <a:gd name="T34" fmla="*/ 286 w 3631"/>
                <a:gd name="T35" fmla="*/ 2948 h 2993"/>
                <a:gd name="T36" fmla="*/ 0 w 3631"/>
                <a:gd name="T37" fmla="*/ 2993 h 2993"/>
                <a:gd name="T38" fmla="*/ 135 w 3631"/>
                <a:gd name="T39" fmla="*/ 2707 h 2993"/>
                <a:gd name="T40" fmla="*/ 188 w 3631"/>
                <a:gd name="T41" fmla="*/ 2504 h 2993"/>
                <a:gd name="T42" fmla="*/ 248 w 3631"/>
                <a:gd name="T43" fmla="*/ 2362 h 2993"/>
                <a:gd name="T44" fmla="*/ 270 w 3631"/>
                <a:gd name="T45" fmla="*/ 2135 h 2993"/>
                <a:gd name="T46" fmla="*/ 241 w 3631"/>
                <a:gd name="T47" fmla="*/ 1917 h 2993"/>
                <a:gd name="T48" fmla="*/ 211 w 3631"/>
                <a:gd name="T49" fmla="*/ 1813 h 2993"/>
                <a:gd name="T50" fmla="*/ 226 w 3631"/>
                <a:gd name="T51" fmla="*/ 1745 h 2993"/>
                <a:gd name="T52" fmla="*/ 398 w 3631"/>
                <a:gd name="T53" fmla="*/ 1813 h 2993"/>
                <a:gd name="T54" fmla="*/ 526 w 3631"/>
                <a:gd name="T55" fmla="*/ 1948 h 2993"/>
                <a:gd name="T56" fmla="*/ 511 w 3631"/>
                <a:gd name="T57" fmla="*/ 1963 h 2993"/>
                <a:gd name="T58" fmla="*/ 579 w 3631"/>
                <a:gd name="T59" fmla="*/ 2031 h 2993"/>
                <a:gd name="T60" fmla="*/ 647 w 3631"/>
                <a:gd name="T61" fmla="*/ 2008 h 2993"/>
                <a:gd name="T62" fmla="*/ 835 w 3631"/>
                <a:gd name="T63" fmla="*/ 2203 h 2993"/>
                <a:gd name="T64" fmla="*/ 1015 w 3631"/>
                <a:gd name="T65" fmla="*/ 2331 h 2993"/>
                <a:gd name="T66" fmla="*/ 1294 w 3631"/>
                <a:gd name="T67" fmla="*/ 2451 h 2993"/>
                <a:gd name="T68" fmla="*/ 1579 w 3631"/>
                <a:gd name="T69" fmla="*/ 2504 h 2993"/>
                <a:gd name="T70" fmla="*/ 1729 w 3631"/>
                <a:gd name="T71" fmla="*/ 2504 h 2993"/>
                <a:gd name="T72" fmla="*/ 1872 w 3631"/>
                <a:gd name="T73" fmla="*/ 2444 h 2993"/>
                <a:gd name="T74" fmla="*/ 2142 w 3631"/>
                <a:gd name="T75" fmla="*/ 2466 h 2993"/>
                <a:gd name="T76" fmla="*/ 2331 w 3631"/>
                <a:gd name="T77" fmla="*/ 2534 h 2993"/>
                <a:gd name="T78" fmla="*/ 2548 w 3631"/>
                <a:gd name="T79" fmla="*/ 2550 h 2993"/>
                <a:gd name="T80" fmla="*/ 2647 w 3631"/>
                <a:gd name="T81" fmla="*/ 2572 h 2993"/>
                <a:gd name="T82" fmla="*/ 2804 w 3631"/>
                <a:gd name="T83" fmla="*/ 2534 h 2993"/>
                <a:gd name="T84" fmla="*/ 2977 w 3631"/>
                <a:gd name="T85" fmla="*/ 2444 h 2993"/>
                <a:gd name="T86" fmla="*/ 3413 w 3631"/>
                <a:gd name="T87" fmla="*/ 2120 h 2993"/>
                <a:gd name="T88" fmla="*/ 3459 w 3631"/>
                <a:gd name="T89" fmla="*/ 2053 h 2993"/>
                <a:gd name="T90" fmla="*/ 3435 w 3631"/>
                <a:gd name="T91" fmla="*/ 1805 h 2993"/>
                <a:gd name="T92" fmla="*/ 3391 w 3631"/>
                <a:gd name="T93" fmla="*/ 1700 h 2993"/>
                <a:gd name="T94" fmla="*/ 3420 w 3631"/>
                <a:gd name="T95" fmla="*/ 1459 h 2993"/>
                <a:gd name="T96" fmla="*/ 3443 w 3631"/>
                <a:gd name="T97" fmla="*/ 1414 h 2993"/>
                <a:gd name="T98" fmla="*/ 3398 w 3631"/>
                <a:gd name="T99" fmla="*/ 1045 h 2993"/>
                <a:gd name="T100" fmla="*/ 3195 w 3631"/>
                <a:gd name="T101" fmla="*/ 414 h 2993"/>
                <a:gd name="T102" fmla="*/ 3218 w 3631"/>
                <a:gd name="T103" fmla="*/ 368 h 2993"/>
                <a:gd name="T104" fmla="*/ 3179 w 3631"/>
                <a:gd name="T105" fmla="*/ 279 h 2993"/>
                <a:gd name="T106" fmla="*/ 3466 w 3631"/>
                <a:gd name="T107" fmla="*/ 0 h 2993"/>
                <a:gd name="T108" fmla="*/ 3631 w 3631"/>
                <a:gd name="T109" fmla="*/ 963 h 299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3631"/>
                <a:gd name="T166" fmla="*/ 0 h 2993"/>
                <a:gd name="T167" fmla="*/ 3631 w 3631"/>
                <a:gd name="T168" fmla="*/ 2993 h 2993"/>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3631" h="2993">
                  <a:moveTo>
                    <a:pt x="3631" y="963"/>
                  </a:moveTo>
                  <a:lnTo>
                    <a:pt x="3631" y="1489"/>
                  </a:lnTo>
                  <a:lnTo>
                    <a:pt x="3609" y="1662"/>
                  </a:lnTo>
                  <a:lnTo>
                    <a:pt x="3571" y="1729"/>
                  </a:lnTo>
                  <a:lnTo>
                    <a:pt x="3571" y="1767"/>
                  </a:lnTo>
                  <a:lnTo>
                    <a:pt x="3585" y="1775"/>
                  </a:lnTo>
                  <a:lnTo>
                    <a:pt x="3585" y="1828"/>
                  </a:lnTo>
                  <a:lnTo>
                    <a:pt x="3563" y="1873"/>
                  </a:lnTo>
                  <a:lnTo>
                    <a:pt x="3585" y="1963"/>
                  </a:lnTo>
                  <a:lnTo>
                    <a:pt x="3548" y="2120"/>
                  </a:lnTo>
                  <a:lnTo>
                    <a:pt x="3443" y="2271"/>
                  </a:lnTo>
                  <a:lnTo>
                    <a:pt x="3270" y="2406"/>
                  </a:lnTo>
                  <a:lnTo>
                    <a:pt x="3203" y="2512"/>
                  </a:lnTo>
                  <a:lnTo>
                    <a:pt x="2954" y="2692"/>
                  </a:lnTo>
                  <a:lnTo>
                    <a:pt x="2864" y="2707"/>
                  </a:lnTo>
                  <a:lnTo>
                    <a:pt x="2060" y="2625"/>
                  </a:lnTo>
                  <a:lnTo>
                    <a:pt x="451" y="2948"/>
                  </a:lnTo>
                  <a:lnTo>
                    <a:pt x="286" y="2948"/>
                  </a:lnTo>
                  <a:lnTo>
                    <a:pt x="0" y="2993"/>
                  </a:lnTo>
                  <a:lnTo>
                    <a:pt x="135" y="2707"/>
                  </a:lnTo>
                  <a:lnTo>
                    <a:pt x="188" y="2504"/>
                  </a:lnTo>
                  <a:lnTo>
                    <a:pt x="248" y="2362"/>
                  </a:lnTo>
                  <a:lnTo>
                    <a:pt x="270" y="2135"/>
                  </a:lnTo>
                  <a:lnTo>
                    <a:pt x="241" y="1917"/>
                  </a:lnTo>
                  <a:lnTo>
                    <a:pt x="211" y="1813"/>
                  </a:lnTo>
                  <a:lnTo>
                    <a:pt x="226" y="1745"/>
                  </a:lnTo>
                  <a:lnTo>
                    <a:pt x="398" y="1813"/>
                  </a:lnTo>
                  <a:lnTo>
                    <a:pt x="526" y="1948"/>
                  </a:lnTo>
                  <a:lnTo>
                    <a:pt x="511" y="1963"/>
                  </a:lnTo>
                  <a:lnTo>
                    <a:pt x="579" y="2031"/>
                  </a:lnTo>
                  <a:lnTo>
                    <a:pt x="647" y="2008"/>
                  </a:lnTo>
                  <a:lnTo>
                    <a:pt x="835" y="2203"/>
                  </a:lnTo>
                  <a:lnTo>
                    <a:pt x="1015" y="2331"/>
                  </a:lnTo>
                  <a:lnTo>
                    <a:pt x="1294" y="2451"/>
                  </a:lnTo>
                  <a:lnTo>
                    <a:pt x="1579" y="2504"/>
                  </a:lnTo>
                  <a:lnTo>
                    <a:pt x="1729" y="2504"/>
                  </a:lnTo>
                  <a:lnTo>
                    <a:pt x="1872" y="2444"/>
                  </a:lnTo>
                  <a:lnTo>
                    <a:pt x="2142" y="2466"/>
                  </a:lnTo>
                  <a:lnTo>
                    <a:pt x="2331" y="2534"/>
                  </a:lnTo>
                  <a:lnTo>
                    <a:pt x="2548" y="2550"/>
                  </a:lnTo>
                  <a:lnTo>
                    <a:pt x="2647" y="2572"/>
                  </a:lnTo>
                  <a:lnTo>
                    <a:pt x="2804" y="2534"/>
                  </a:lnTo>
                  <a:lnTo>
                    <a:pt x="2977" y="2444"/>
                  </a:lnTo>
                  <a:lnTo>
                    <a:pt x="3413" y="2120"/>
                  </a:lnTo>
                  <a:lnTo>
                    <a:pt x="3459" y="2053"/>
                  </a:lnTo>
                  <a:lnTo>
                    <a:pt x="3435" y="1805"/>
                  </a:lnTo>
                  <a:lnTo>
                    <a:pt x="3391" y="1700"/>
                  </a:lnTo>
                  <a:lnTo>
                    <a:pt x="3420" y="1459"/>
                  </a:lnTo>
                  <a:lnTo>
                    <a:pt x="3443" y="1414"/>
                  </a:lnTo>
                  <a:lnTo>
                    <a:pt x="3398" y="1045"/>
                  </a:lnTo>
                  <a:lnTo>
                    <a:pt x="3195" y="414"/>
                  </a:lnTo>
                  <a:lnTo>
                    <a:pt x="3218" y="368"/>
                  </a:lnTo>
                  <a:lnTo>
                    <a:pt x="3179" y="279"/>
                  </a:lnTo>
                  <a:lnTo>
                    <a:pt x="3466" y="0"/>
                  </a:lnTo>
                  <a:lnTo>
                    <a:pt x="3631" y="963"/>
                  </a:lnTo>
                  <a:close/>
                </a:path>
              </a:pathLst>
            </a:custGeom>
            <a:solidFill>
              <a:srgbClr val="817BAE"/>
            </a:solidFill>
            <a:ln w="9525">
              <a:noFill/>
              <a:round/>
              <a:headEnd/>
              <a:tailEnd/>
            </a:ln>
          </p:spPr>
          <p:txBody>
            <a:bodyPr>
              <a:prstTxWarp prst="textNoShape">
                <a:avLst/>
              </a:prstTxWarp>
            </a:bodyPr>
            <a:lstStyle/>
            <a:p>
              <a:endParaRPr lang="en-US"/>
            </a:p>
          </p:txBody>
        </p:sp>
        <p:sp>
          <p:nvSpPr>
            <p:cNvPr id="47225" name="Freeform 403"/>
            <p:cNvSpPr>
              <a:spLocks noChangeAspect="1"/>
            </p:cNvSpPr>
            <p:nvPr/>
          </p:nvSpPr>
          <p:spPr bwMode="auto">
            <a:xfrm>
              <a:off x="1629" y="3494"/>
              <a:ext cx="6" cy="29"/>
            </a:xfrm>
            <a:custGeom>
              <a:avLst/>
              <a:gdLst>
                <a:gd name="T0" fmla="*/ 46 w 83"/>
                <a:gd name="T1" fmla="*/ 324 h 377"/>
                <a:gd name="T2" fmla="*/ 0 w 83"/>
                <a:gd name="T3" fmla="*/ 377 h 377"/>
                <a:gd name="T4" fmla="*/ 61 w 83"/>
                <a:gd name="T5" fmla="*/ 0 h 377"/>
                <a:gd name="T6" fmla="*/ 83 w 83"/>
                <a:gd name="T7" fmla="*/ 174 h 377"/>
                <a:gd name="T8" fmla="*/ 46 w 83"/>
                <a:gd name="T9" fmla="*/ 324 h 377"/>
                <a:gd name="T10" fmla="*/ 0 60000 65536"/>
                <a:gd name="T11" fmla="*/ 0 60000 65536"/>
                <a:gd name="T12" fmla="*/ 0 60000 65536"/>
                <a:gd name="T13" fmla="*/ 0 60000 65536"/>
                <a:gd name="T14" fmla="*/ 0 60000 65536"/>
                <a:gd name="T15" fmla="*/ 0 w 83"/>
                <a:gd name="T16" fmla="*/ 0 h 377"/>
                <a:gd name="T17" fmla="*/ 83 w 83"/>
                <a:gd name="T18" fmla="*/ 377 h 377"/>
              </a:gdLst>
              <a:ahLst/>
              <a:cxnLst>
                <a:cxn ang="T10">
                  <a:pos x="T0" y="T1"/>
                </a:cxn>
                <a:cxn ang="T11">
                  <a:pos x="T2" y="T3"/>
                </a:cxn>
                <a:cxn ang="T12">
                  <a:pos x="T4" y="T5"/>
                </a:cxn>
                <a:cxn ang="T13">
                  <a:pos x="T6" y="T7"/>
                </a:cxn>
                <a:cxn ang="T14">
                  <a:pos x="T8" y="T9"/>
                </a:cxn>
              </a:cxnLst>
              <a:rect l="T15" t="T16" r="T17" b="T18"/>
              <a:pathLst>
                <a:path w="83" h="377">
                  <a:moveTo>
                    <a:pt x="46" y="324"/>
                  </a:moveTo>
                  <a:lnTo>
                    <a:pt x="0" y="377"/>
                  </a:lnTo>
                  <a:lnTo>
                    <a:pt x="61" y="0"/>
                  </a:lnTo>
                  <a:lnTo>
                    <a:pt x="83" y="174"/>
                  </a:lnTo>
                  <a:lnTo>
                    <a:pt x="46" y="324"/>
                  </a:lnTo>
                  <a:close/>
                </a:path>
              </a:pathLst>
            </a:custGeom>
            <a:solidFill>
              <a:srgbClr val="9C9B67"/>
            </a:solidFill>
            <a:ln w="9525">
              <a:noFill/>
              <a:round/>
              <a:headEnd/>
              <a:tailEnd/>
            </a:ln>
          </p:spPr>
          <p:txBody>
            <a:bodyPr>
              <a:prstTxWarp prst="textNoShape">
                <a:avLst/>
              </a:prstTxWarp>
            </a:bodyPr>
            <a:lstStyle/>
            <a:p>
              <a:endParaRPr lang="en-US"/>
            </a:p>
          </p:txBody>
        </p:sp>
        <p:sp>
          <p:nvSpPr>
            <p:cNvPr id="47226" name="Freeform 404"/>
            <p:cNvSpPr>
              <a:spLocks noChangeAspect="1"/>
            </p:cNvSpPr>
            <p:nvPr/>
          </p:nvSpPr>
          <p:spPr bwMode="auto">
            <a:xfrm>
              <a:off x="634" y="3511"/>
              <a:ext cx="154" cy="94"/>
            </a:xfrm>
            <a:custGeom>
              <a:avLst/>
              <a:gdLst>
                <a:gd name="T0" fmla="*/ 1834 w 2007"/>
                <a:gd name="T1" fmla="*/ 83 h 1225"/>
                <a:gd name="T2" fmla="*/ 1947 w 2007"/>
                <a:gd name="T3" fmla="*/ 196 h 1225"/>
                <a:gd name="T4" fmla="*/ 1947 w 2007"/>
                <a:gd name="T5" fmla="*/ 203 h 1225"/>
                <a:gd name="T6" fmla="*/ 1969 w 2007"/>
                <a:gd name="T7" fmla="*/ 218 h 1225"/>
                <a:gd name="T8" fmla="*/ 2007 w 2007"/>
                <a:gd name="T9" fmla="*/ 218 h 1225"/>
                <a:gd name="T10" fmla="*/ 1984 w 2007"/>
                <a:gd name="T11" fmla="*/ 353 h 1225"/>
                <a:gd name="T12" fmla="*/ 1940 w 2007"/>
                <a:gd name="T13" fmla="*/ 413 h 1225"/>
                <a:gd name="T14" fmla="*/ 1924 w 2007"/>
                <a:gd name="T15" fmla="*/ 421 h 1225"/>
                <a:gd name="T16" fmla="*/ 1924 w 2007"/>
                <a:gd name="T17" fmla="*/ 444 h 1225"/>
                <a:gd name="T18" fmla="*/ 1940 w 2007"/>
                <a:gd name="T19" fmla="*/ 459 h 1225"/>
                <a:gd name="T20" fmla="*/ 1962 w 2007"/>
                <a:gd name="T21" fmla="*/ 459 h 1225"/>
                <a:gd name="T22" fmla="*/ 1962 w 2007"/>
                <a:gd name="T23" fmla="*/ 519 h 1225"/>
                <a:gd name="T24" fmla="*/ 1834 w 2007"/>
                <a:gd name="T25" fmla="*/ 700 h 1225"/>
                <a:gd name="T26" fmla="*/ 1812 w 2007"/>
                <a:gd name="T27" fmla="*/ 1203 h 1225"/>
                <a:gd name="T28" fmla="*/ 1804 w 2007"/>
                <a:gd name="T29" fmla="*/ 1188 h 1225"/>
                <a:gd name="T30" fmla="*/ 1766 w 2007"/>
                <a:gd name="T31" fmla="*/ 1225 h 1225"/>
                <a:gd name="T32" fmla="*/ 865 w 2007"/>
                <a:gd name="T33" fmla="*/ 1121 h 1225"/>
                <a:gd name="T34" fmla="*/ 691 w 2007"/>
                <a:gd name="T35" fmla="*/ 1143 h 1225"/>
                <a:gd name="T36" fmla="*/ 428 w 2007"/>
                <a:gd name="T37" fmla="*/ 1121 h 1225"/>
                <a:gd name="T38" fmla="*/ 150 w 2007"/>
                <a:gd name="T39" fmla="*/ 985 h 1225"/>
                <a:gd name="T40" fmla="*/ 60 w 2007"/>
                <a:gd name="T41" fmla="*/ 895 h 1225"/>
                <a:gd name="T42" fmla="*/ 45 w 2007"/>
                <a:gd name="T43" fmla="*/ 827 h 1225"/>
                <a:gd name="T44" fmla="*/ 45 w 2007"/>
                <a:gd name="T45" fmla="*/ 790 h 1225"/>
                <a:gd name="T46" fmla="*/ 38 w 2007"/>
                <a:gd name="T47" fmla="*/ 782 h 1225"/>
                <a:gd name="T48" fmla="*/ 15 w 2007"/>
                <a:gd name="T49" fmla="*/ 782 h 1225"/>
                <a:gd name="T50" fmla="*/ 0 w 2007"/>
                <a:gd name="T51" fmla="*/ 587 h 1225"/>
                <a:gd name="T52" fmla="*/ 143 w 2007"/>
                <a:gd name="T53" fmla="*/ 504 h 1225"/>
                <a:gd name="T54" fmla="*/ 677 w 2007"/>
                <a:gd name="T55" fmla="*/ 376 h 1225"/>
                <a:gd name="T56" fmla="*/ 841 w 2007"/>
                <a:gd name="T57" fmla="*/ 226 h 1225"/>
                <a:gd name="T58" fmla="*/ 1421 w 2007"/>
                <a:gd name="T59" fmla="*/ 7 h 1225"/>
                <a:gd name="T60" fmla="*/ 1466 w 2007"/>
                <a:gd name="T61" fmla="*/ 0 h 1225"/>
                <a:gd name="T62" fmla="*/ 1834 w 2007"/>
                <a:gd name="T63" fmla="*/ 83 h 122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2007"/>
                <a:gd name="T97" fmla="*/ 0 h 1225"/>
                <a:gd name="T98" fmla="*/ 2007 w 2007"/>
                <a:gd name="T99" fmla="*/ 1225 h 1225"/>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2007" h="1225">
                  <a:moveTo>
                    <a:pt x="1834" y="83"/>
                  </a:moveTo>
                  <a:lnTo>
                    <a:pt x="1947" y="196"/>
                  </a:lnTo>
                  <a:lnTo>
                    <a:pt x="1947" y="203"/>
                  </a:lnTo>
                  <a:lnTo>
                    <a:pt x="1969" y="218"/>
                  </a:lnTo>
                  <a:lnTo>
                    <a:pt x="2007" y="218"/>
                  </a:lnTo>
                  <a:lnTo>
                    <a:pt x="1984" y="353"/>
                  </a:lnTo>
                  <a:lnTo>
                    <a:pt x="1940" y="413"/>
                  </a:lnTo>
                  <a:lnTo>
                    <a:pt x="1924" y="421"/>
                  </a:lnTo>
                  <a:lnTo>
                    <a:pt x="1924" y="444"/>
                  </a:lnTo>
                  <a:lnTo>
                    <a:pt x="1940" y="459"/>
                  </a:lnTo>
                  <a:lnTo>
                    <a:pt x="1962" y="459"/>
                  </a:lnTo>
                  <a:lnTo>
                    <a:pt x="1962" y="519"/>
                  </a:lnTo>
                  <a:lnTo>
                    <a:pt x="1834" y="700"/>
                  </a:lnTo>
                  <a:lnTo>
                    <a:pt x="1812" y="1203"/>
                  </a:lnTo>
                  <a:lnTo>
                    <a:pt x="1804" y="1188"/>
                  </a:lnTo>
                  <a:lnTo>
                    <a:pt x="1766" y="1225"/>
                  </a:lnTo>
                  <a:lnTo>
                    <a:pt x="865" y="1121"/>
                  </a:lnTo>
                  <a:lnTo>
                    <a:pt x="691" y="1143"/>
                  </a:lnTo>
                  <a:lnTo>
                    <a:pt x="428" y="1121"/>
                  </a:lnTo>
                  <a:lnTo>
                    <a:pt x="150" y="985"/>
                  </a:lnTo>
                  <a:lnTo>
                    <a:pt x="60" y="895"/>
                  </a:lnTo>
                  <a:lnTo>
                    <a:pt x="45" y="827"/>
                  </a:lnTo>
                  <a:lnTo>
                    <a:pt x="45" y="790"/>
                  </a:lnTo>
                  <a:lnTo>
                    <a:pt x="38" y="782"/>
                  </a:lnTo>
                  <a:lnTo>
                    <a:pt x="15" y="782"/>
                  </a:lnTo>
                  <a:lnTo>
                    <a:pt x="0" y="587"/>
                  </a:lnTo>
                  <a:lnTo>
                    <a:pt x="143" y="504"/>
                  </a:lnTo>
                  <a:lnTo>
                    <a:pt x="677" y="376"/>
                  </a:lnTo>
                  <a:lnTo>
                    <a:pt x="841" y="226"/>
                  </a:lnTo>
                  <a:lnTo>
                    <a:pt x="1421" y="7"/>
                  </a:lnTo>
                  <a:lnTo>
                    <a:pt x="1466" y="0"/>
                  </a:lnTo>
                  <a:lnTo>
                    <a:pt x="1834" y="83"/>
                  </a:lnTo>
                  <a:close/>
                </a:path>
              </a:pathLst>
            </a:custGeom>
            <a:solidFill>
              <a:srgbClr val="D99B6C"/>
            </a:solidFill>
            <a:ln w="9525">
              <a:noFill/>
              <a:round/>
              <a:headEnd/>
              <a:tailEnd/>
            </a:ln>
          </p:spPr>
          <p:txBody>
            <a:bodyPr>
              <a:prstTxWarp prst="textNoShape">
                <a:avLst/>
              </a:prstTxWarp>
            </a:bodyPr>
            <a:lstStyle/>
            <a:p>
              <a:endParaRPr lang="en-US"/>
            </a:p>
          </p:txBody>
        </p:sp>
        <p:sp>
          <p:nvSpPr>
            <p:cNvPr id="47227" name="Freeform 405"/>
            <p:cNvSpPr>
              <a:spLocks noChangeAspect="1"/>
            </p:cNvSpPr>
            <p:nvPr/>
          </p:nvSpPr>
          <p:spPr bwMode="auto">
            <a:xfrm>
              <a:off x="574" y="3526"/>
              <a:ext cx="204" cy="104"/>
            </a:xfrm>
            <a:custGeom>
              <a:avLst/>
              <a:gdLst>
                <a:gd name="T0" fmla="*/ 1376 w 2646"/>
                <a:gd name="T1" fmla="*/ 150 h 1353"/>
                <a:gd name="T2" fmla="*/ 812 w 2646"/>
                <a:gd name="T3" fmla="*/ 285 h 1353"/>
                <a:gd name="T4" fmla="*/ 729 w 2646"/>
                <a:gd name="T5" fmla="*/ 353 h 1353"/>
                <a:gd name="T6" fmla="*/ 706 w 2646"/>
                <a:gd name="T7" fmla="*/ 436 h 1353"/>
                <a:gd name="T8" fmla="*/ 729 w 2646"/>
                <a:gd name="T9" fmla="*/ 616 h 1353"/>
                <a:gd name="T10" fmla="*/ 721 w 2646"/>
                <a:gd name="T11" fmla="*/ 631 h 1353"/>
                <a:gd name="T12" fmla="*/ 721 w 2646"/>
                <a:gd name="T13" fmla="*/ 639 h 1353"/>
                <a:gd name="T14" fmla="*/ 729 w 2646"/>
                <a:gd name="T15" fmla="*/ 654 h 1353"/>
                <a:gd name="T16" fmla="*/ 767 w 2646"/>
                <a:gd name="T17" fmla="*/ 654 h 1353"/>
                <a:gd name="T18" fmla="*/ 789 w 2646"/>
                <a:gd name="T19" fmla="*/ 751 h 1353"/>
                <a:gd name="T20" fmla="*/ 992 w 2646"/>
                <a:gd name="T21" fmla="*/ 902 h 1353"/>
                <a:gd name="T22" fmla="*/ 1300 w 2646"/>
                <a:gd name="T23" fmla="*/ 1015 h 1353"/>
                <a:gd name="T24" fmla="*/ 1751 w 2646"/>
                <a:gd name="T25" fmla="*/ 992 h 1353"/>
                <a:gd name="T26" fmla="*/ 2277 w 2646"/>
                <a:gd name="T27" fmla="*/ 1090 h 1353"/>
                <a:gd name="T28" fmla="*/ 2526 w 2646"/>
                <a:gd name="T29" fmla="*/ 1097 h 1353"/>
                <a:gd name="T30" fmla="*/ 2563 w 2646"/>
                <a:gd name="T31" fmla="*/ 1135 h 1353"/>
                <a:gd name="T32" fmla="*/ 2601 w 2646"/>
                <a:gd name="T33" fmla="*/ 1113 h 1353"/>
                <a:gd name="T34" fmla="*/ 2601 w 2646"/>
                <a:gd name="T35" fmla="*/ 1090 h 1353"/>
                <a:gd name="T36" fmla="*/ 2646 w 2646"/>
                <a:gd name="T37" fmla="*/ 1316 h 1353"/>
                <a:gd name="T38" fmla="*/ 2601 w 2646"/>
                <a:gd name="T39" fmla="*/ 1353 h 1353"/>
                <a:gd name="T40" fmla="*/ 2405 w 2646"/>
                <a:gd name="T41" fmla="*/ 1353 h 1353"/>
                <a:gd name="T42" fmla="*/ 1315 w 2646"/>
                <a:gd name="T43" fmla="*/ 1316 h 1353"/>
                <a:gd name="T44" fmla="*/ 458 w 2646"/>
                <a:gd name="T45" fmla="*/ 1097 h 1353"/>
                <a:gd name="T46" fmla="*/ 173 w 2646"/>
                <a:gd name="T47" fmla="*/ 940 h 1353"/>
                <a:gd name="T48" fmla="*/ 158 w 2646"/>
                <a:gd name="T49" fmla="*/ 902 h 1353"/>
                <a:gd name="T50" fmla="*/ 90 w 2646"/>
                <a:gd name="T51" fmla="*/ 857 h 1353"/>
                <a:gd name="T52" fmla="*/ 22 w 2646"/>
                <a:gd name="T53" fmla="*/ 744 h 1353"/>
                <a:gd name="T54" fmla="*/ 0 w 2646"/>
                <a:gd name="T55" fmla="*/ 676 h 1353"/>
                <a:gd name="T56" fmla="*/ 8 w 2646"/>
                <a:gd name="T57" fmla="*/ 548 h 1353"/>
                <a:gd name="T58" fmla="*/ 68 w 2646"/>
                <a:gd name="T59" fmla="*/ 444 h 1353"/>
                <a:gd name="T60" fmla="*/ 262 w 2646"/>
                <a:gd name="T61" fmla="*/ 308 h 1353"/>
                <a:gd name="T62" fmla="*/ 526 w 2646"/>
                <a:gd name="T63" fmla="*/ 203 h 1353"/>
                <a:gd name="T64" fmla="*/ 1465 w 2646"/>
                <a:gd name="T65" fmla="*/ 0 h 1353"/>
                <a:gd name="T66" fmla="*/ 1564 w 2646"/>
                <a:gd name="T67" fmla="*/ 0 h 1353"/>
                <a:gd name="T68" fmla="*/ 1376 w 2646"/>
                <a:gd name="T69" fmla="*/ 150 h 1353"/>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646"/>
                <a:gd name="T106" fmla="*/ 0 h 1353"/>
                <a:gd name="T107" fmla="*/ 2646 w 2646"/>
                <a:gd name="T108" fmla="*/ 1353 h 1353"/>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646" h="1353">
                  <a:moveTo>
                    <a:pt x="1376" y="150"/>
                  </a:moveTo>
                  <a:lnTo>
                    <a:pt x="812" y="285"/>
                  </a:lnTo>
                  <a:lnTo>
                    <a:pt x="729" y="353"/>
                  </a:lnTo>
                  <a:lnTo>
                    <a:pt x="706" y="436"/>
                  </a:lnTo>
                  <a:lnTo>
                    <a:pt x="729" y="616"/>
                  </a:lnTo>
                  <a:lnTo>
                    <a:pt x="721" y="631"/>
                  </a:lnTo>
                  <a:lnTo>
                    <a:pt x="721" y="639"/>
                  </a:lnTo>
                  <a:lnTo>
                    <a:pt x="729" y="654"/>
                  </a:lnTo>
                  <a:lnTo>
                    <a:pt x="767" y="654"/>
                  </a:lnTo>
                  <a:lnTo>
                    <a:pt x="789" y="751"/>
                  </a:lnTo>
                  <a:lnTo>
                    <a:pt x="992" y="902"/>
                  </a:lnTo>
                  <a:lnTo>
                    <a:pt x="1300" y="1015"/>
                  </a:lnTo>
                  <a:lnTo>
                    <a:pt x="1751" y="992"/>
                  </a:lnTo>
                  <a:lnTo>
                    <a:pt x="2277" y="1090"/>
                  </a:lnTo>
                  <a:lnTo>
                    <a:pt x="2526" y="1097"/>
                  </a:lnTo>
                  <a:lnTo>
                    <a:pt x="2563" y="1135"/>
                  </a:lnTo>
                  <a:lnTo>
                    <a:pt x="2601" y="1113"/>
                  </a:lnTo>
                  <a:lnTo>
                    <a:pt x="2601" y="1090"/>
                  </a:lnTo>
                  <a:lnTo>
                    <a:pt x="2646" y="1316"/>
                  </a:lnTo>
                  <a:lnTo>
                    <a:pt x="2601" y="1353"/>
                  </a:lnTo>
                  <a:lnTo>
                    <a:pt x="2405" y="1353"/>
                  </a:lnTo>
                  <a:lnTo>
                    <a:pt x="1315" y="1316"/>
                  </a:lnTo>
                  <a:lnTo>
                    <a:pt x="458" y="1097"/>
                  </a:lnTo>
                  <a:lnTo>
                    <a:pt x="173" y="940"/>
                  </a:lnTo>
                  <a:lnTo>
                    <a:pt x="158" y="902"/>
                  </a:lnTo>
                  <a:lnTo>
                    <a:pt x="90" y="857"/>
                  </a:lnTo>
                  <a:lnTo>
                    <a:pt x="22" y="744"/>
                  </a:lnTo>
                  <a:lnTo>
                    <a:pt x="0" y="676"/>
                  </a:lnTo>
                  <a:lnTo>
                    <a:pt x="8" y="548"/>
                  </a:lnTo>
                  <a:lnTo>
                    <a:pt x="68" y="444"/>
                  </a:lnTo>
                  <a:lnTo>
                    <a:pt x="262" y="308"/>
                  </a:lnTo>
                  <a:lnTo>
                    <a:pt x="526" y="203"/>
                  </a:lnTo>
                  <a:lnTo>
                    <a:pt x="1465" y="0"/>
                  </a:lnTo>
                  <a:lnTo>
                    <a:pt x="1564" y="0"/>
                  </a:lnTo>
                  <a:lnTo>
                    <a:pt x="1376" y="150"/>
                  </a:lnTo>
                  <a:close/>
                </a:path>
              </a:pathLst>
            </a:custGeom>
            <a:solidFill>
              <a:srgbClr val="A2C1E0"/>
            </a:solidFill>
            <a:ln w="9525">
              <a:noFill/>
              <a:round/>
              <a:headEnd/>
              <a:tailEnd/>
            </a:ln>
          </p:spPr>
          <p:txBody>
            <a:bodyPr>
              <a:prstTxWarp prst="textNoShape">
                <a:avLst/>
              </a:prstTxWarp>
            </a:bodyPr>
            <a:lstStyle/>
            <a:p>
              <a:endParaRPr lang="en-US"/>
            </a:p>
          </p:txBody>
        </p:sp>
        <p:sp>
          <p:nvSpPr>
            <p:cNvPr id="47228" name="Freeform 406"/>
            <p:cNvSpPr>
              <a:spLocks noChangeAspect="1"/>
            </p:cNvSpPr>
            <p:nvPr/>
          </p:nvSpPr>
          <p:spPr bwMode="auto">
            <a:xfrm>
              <a:off x="677" y="3542"/>
              <a:ext cx="76" cy="28"/>
            </a:xfrm>
            <a:custGeom>
              <a:avLst/>
              <a:gdLst>
                <a:gd name="T0" fmla="*/ 986 w 986"/>
                <a:gd name="T1" fmla="*/ 45 h 369"/>
                <a:gd name="T2" fmla="*/ 505 w 986"/>
                <a:gd name="T3" fmla="*/ 45 h 369"/>
                <a:gd name="T4" fmla="*/ 377 w 986"/>
                <a:gd name="T5" fmla="*/ 120 h 369"/>
                <a:gd name="T6" fmla="*/ 287 w 986"/>
                <a:gd name="T7" fmla="*/ 241 h 369"/>
                <a:gd name="T8" fmla="*/ 181 w 986"/>
                <a:gd name="T9" fmla="*/ 285 h 369"/>
                <a:gd name="T10" fmla="*/ 61 w 986"/>
                <a:gd name="T11" fmla="*/ 369 h 369"/>
                <a:gd name="T12" fmla="*/ 0 w 986"/>
                <a:gd name="T13" fmla="*/ 369 h 369"/>
                <a:gd name="T14" fmla="*/ 278 w 986"/>
                <a:gd name="T15" fmla="*/ 195 h 369"/>
                <a:gd name="T16" fmla="*/ 331 w 986"/>
                <a:gd name="T17" fmla="*/ 120 h 369"/>
                <a:gd name="T18" fmla="*/ 467 w 986"/>
                <a:gd name="T19" fmla="*/ 14 h 369"/>
                <a:gd name="T20" fmla="*/ 519 w 986"/>
                <a:gd name="T21" fmla="*/ 0 h 369"/>
                <a:gd name="T22" fmla="*/ 971 w 986"/>
                <a:gd name="T23" fmla="*/ 38 h 369"/>
                <a:gd name="T24" fmla="*/ 986 w 986"/>
                <a:gd name="T25" fmla="*/ 45 h 36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986"/>
                <a:gd name="T40" fmla="*/ 0 h 369"/>
                <a:gd name="T41" fmla="*/ 986 w 986"/>
                <a:gd name="T42" fmla="*/ 369 h 36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986" h="369">
                  <a:moveTo>
                    <a:pt x="986" y="45"/>
                  </a:moveTo>
                  <a:lnTo>
                    <a:pt x="505" y="45"/>
                  </a:lnTo>
                  <a:lnTo>
                    <a:pt x="377" y="120"/>
                  </a:lnTo>
                  <a:lnTo>
                    <a:pt x="287" y="241"/>
                  </a:lnTo>
                  <a:lnTo>
                    <a:pt x="181" y="285"/>
                  </a:lnTo>
                  <a:lnTo>
                    <a:pt x="61" y="369"/>
                  </a:lnTo>
                  <a:lnTo>
                    <a:pt x="0" y="369"/>
                  </a:lnTo>
                  <a:lnTo>
                    <a:pt x="278" y="195"/>
                  </a:lnTo>
                  <a:lnTo>
                    <a:pt x="331" y="120"/>
                  </a:lnTo>
                  <a:lnTo>
                    <a:pt x="467" y="14"/>
                  </a:lnTo>
                  <a:lnTo>
                    <a:pt x="519" y="0"/>
                  </a:lnTo>
                  <a:lnTo>
                    <a:pt x="971" y="38"/>
                  </a:lnTo>
                  <a:lnTo>
                    <a:pt x="986" y="45"/>
                  </a:lnTo>
                  <a:close/>
                </a:path>
              </a:pathLst>
            </a:custGeom>
            <a:solidFill>
              <a:srgbClr val="1F1A17"/>
            </a:solidFill>
            <a:ln w="9525">
              <a:noFill/>
              <a:round/>
              <a:headEnd/>
              <a:tailEnd/>
            </a:ln>
          </p:spPr>
          <p:txBody>
            <a:bodyPr>
              <a:prstTxWarp prst="textNoShape">
                <a:avLst/>
              </a:prstTxWarp>
            </a:bodyPr>
            <a:lstStyle/>
            <a:p>
              <a:endParaRPr lang="en-US"/>
            </a:p>
          </p:txBody>
        </p:sp>
        <p:sp>
          <p:nvSpPr>
            <p:cNvPr id="47229" name="Freeform 407"/>
            <p:cNvSpPr>
              <a:spLocks noChangeAspect="1"/>
            </p:cNvSpPr>
            <p:nvPr/>
          </p:nvSpPr>
          <p:spPr bwMode="auto">
            <a:xfrm>
              <a:off x="803" y="3550"/>
              <a:ext cx="45" cy="85"/>
            </a:xfrm>
            <a:custGeom>
              <a:avLst/>
              <a:gdLst>
                <a:gd name="T0" fmla="*/ 511 w 586"/>
                <a:gd name="T1" fmla="*/ 586 h 1113"/>
                <a:gd name="T2" fmla="*/ 541 w 586"/>
                <a:gd name="T3" fmla="*/ 639 h 1113"/>
                <a:gd name="T4" fmla="*/ 541 w 586"/>
                <a:gd name="T5" fmla="*/ 737 h 1113"/>
                <a:gd name="T6" fmla="*/ 586 w 586"/>
                <a:gd name="T7" fmla="*/ 1090 h 1113"/>
                <a:gd name="T8" fmla="*/ 586 w 586"/>
                <a:gd name="T9" fmla="*/ 1113 h 1113"/>
                <a:gd name="T10" fmla="*/ 503 w 586"/>
                <a:gd name="T11" fmla="*/ 880 h 1113"/>
                <a:gd name="T12" fmla="*/ 421 w 586"/>
                <a:gd name="T13" fmla="*/ 399 h 1113"/>
                <a:gd name="T14" fmla="*/ 397 w 586"/>
                <a:gd name="T15" fmla="*/ 376 h 1113"/>
                <a:gd name="T16" fmla="*/ 262 w 586"/>
                <a:gd name="T17" fmla="*/ 391 h 1113"/>
                <a:gd name="T18" fmla="*/ 7 w 586"/>
                <a:gd name="T19" fmla="*/ 542 h 1113"/>
                <a:gd name="T20" fmla="*/ 0 w 586"/>
                <a:gd name="T21" fmla="*/ 549 h 1113"/>
                <a:gd name="T22" fmla="*/ 59 w 586"/>
                <a:gd name="T23" fmla="*/ 376 h 1113"/>
                <a:gd name="T24" fmla="*/ 300 w 586"/>
                <a:gd name="T25" fmla="*/ 128 h 1113"/>
                <a:gd name="T26" fmla="*/ 525 w 586"/>
                <a:gd name="T27" fmla="*/ 0 h 1113"/>
                <a:gd name="T28" fmla="*/ 511 w 586"/>
                <a:gd name="T29" fmla="*/ 586 h 111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86"/>
                <a:gd name="T46" fmla="*/ 0 h 1113"/>
                <a:gd name="T47" fmla="*/ 586 w 586"/>
                <a:gd name="T48" fmla="*/ 1113 h 1113"/>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86" h="1113">
                  <a:moveTo>
                    <a:pt x="511" y="586"/>
                  </a:moveTo>
                  <a:lnTo>
                    <a:pt x="541" y="639"/>
                  </a:lnTo>
                  <a:lnTo>
                    <a:pt x="541" y="737"/>
                  </a:lnTo>
                  <a:lnTo>
                    <a:pt x="586" y="1090"/>
                  </a:lnTo>
                  <a:lnTo>
                    <a:pt x="586" y="1113"/>
                  </a:lnTo>
                  <a:lnTo>
                    <a:pt x="503" y="880"/>
                  </a:lnTo>
                  <a:lnTo>
                    <a:pt x="421" y="399"/>
                  </a:lnTo>
                  <a:lnTo>
                    <a:pt x="397" y="376"/>
                  </a:lnTo>
                  <a:lnTo>
                    <a:pt x="262" y="391"/>
                  </a:lnTo>
                  <a:lnTo>
                    <a:pt x="7" y="542"/>
                  </a:lnTo>
                  <a:lnTo>
                    <a:pt x="0" y="549"/>
                  </a:lnTo>
                  <a:lnTo>
                    <a:pt x="59" y="376"/>
                  </a:lnTo>
                  <a:lnTo>
                    <a:pt x="300" y="128"/>
                  </a:lnTo>
                  <a:lnTo>
                    <a:pt x="525" y="0"/>
                  </a:lnTo>
                  <a:lnTo>
                    <a:pt x="511" y="586"/>
                  </a:lnTo>
                  <a:close/>
                </a:path>
              </a:pathLst>
            </a:custGeom>
            <a:solidFill>
              <a:srgbClr val="B2B168"/>
            </a:solidFill>
            <a:ln w="9525">
              <a:noFill/>
              <a:round/>
              <a:headEnd/>
              <a:tailEnd/>
            </a:ln>
          </p:spPr>
          <p:txBody>
            <a:bodyPr>
              <a:prstTxWarp prst="textNoShape">
                <a:avLst/>
              </a:prstTxWarp>
            </a:bodyPr>
            <a:lstStyle/>
            <a:p>
              <a:endParaRPr lang="en-US"/>
            </a:p>
          </p:txBody>
        </p:sp>
        <p:sp>
          <p:nvSpPr>
            <p:cNvPr id="47230" name="Freeform 408"/>
            <p:cNvSpPr>
              <a:spLocks noChangeAspect="1"/>
            </p:cNvSpPr>
            <p:nvPr/>
          </p:nvSpPr>
          <p:spPr bwMode="auto">
            <a:xfrm>
              <a:off x="1455" y="3553"/>
              <a:ext cx="87" cy="57"/>
            </a:xfrm>
            <a:custGeom>
              <a:avLst/>
              <a:gdLst>
                <a:gd name="T0" fmla="*/ 526 w 1128"/>
                <a:gd name="T1" fmla="*/ 263 h 737"/>
                <a:gd name="T2" fmla="*/ 894 w 1128"/>
                <a:gd name="T3" fmla="*/ 413 h 737"/>
                <a:gd name="T4" fmla="*/ 1128 w 1128"/>
                <a:gd name="T5" fmla="*/ 564 h 737"/>
                <a:gd name="T6" fmla="*/ 848 w 1128"/>
                <a:gd name="T7" fmla="*/ 549 h 737"/>
                <a:gd name="T8" fmla="*/ 548 w 1128"/>
                <a:gd name="T9" fmla="*/ 346 h 737"/>
                <a:gd name="T10" fmla="*/ 481 w 1128"/>
                <a:gd name="T11" fmla="*/ 278 h 737"/>
                <a:gd name="T12" fmla="*/ 451 w 1128"/>
                <a:gd name="T13" fmla="*/ 301 h 737"/>
                <a:gd name="T14" fmla="*/ 481 w 1128"/>
                <a:gd name="T15" fmla="*/ 587 h 737"/>
                <a:gd name="T16" fmla="*/ 548 w 1128"/>
                <a:gd name="T17" fmla="*/ 737 h 737"/>
                <a:gd name="T18" fmla="*/ 458 w 1128"/>
                <a:gd name="T19" fmla="*/ 662 h 737"/>
                <a:gd name="T20" fmla="*/ 300 w 1128"/>
                <a:gd name="T21" fmla="*/ 451 h 737"/>
                <a:gd name="T22" fmla="*/ 255 w 1128"/>
                <a:gd name="T23" fmla="*/ 346 h 737"/>
                <a:gd name="T24" fmla="*/ 240 w 1128"/>
                <a:gd name="T25" fmla="*/ 135 h 737"/>
                <a:gd name="T26" fmla="*/ 210 w 1128"/>
                <a:gd name="T27" fmla="*/ 113 h 737"/>
                <a:gd name="T28" fmla="*/ 60 w 1128"/>
                <a:gd name="T29" fmla="*/ 173 h 737"/>
                <a:gd name="T30" fmla="*/ 22 w 1128"/>
                <a:gd name="T31" fmla="*/ 195 h 737"/>
                <a:gd name="T32" fmla="*/ 14 w 1128"/>
                <a:gd name="T33" fmla="*/ 210 h 737"/>
                <a:gd name="T34" fmla="*/ 0 w 1128"/>
                <a:gd name="T35" fmla="*/ 181 h 737"/>
                <a:gd name="T36" fmla="*/ 22 w 1128"/>
                <a:gd name="T37" fmla="*/ 113 h 737"/>
                <a:gd name="T38" fmla="*/ 128 w 1128"/>
                <a:gd name="T39" fmla="*/ 0 h 737"/>
                <a:gd name="T40" fmla="*/ 406 w 1128"/>
                <a:gd name="T41" fmla="*/ 158 h 737"/>
                <a:gd name="T42" fmla="*/ 526 w 1128"/>
                <a:gd name="T43" fmla="*/ 263 h 73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128"/>
                <a:gd name="T67" fmla="*/ 0 h 737"/>
                <a:gd name="T68" fmla="*/ 1128 w 1128"/>
                <a:gd name="T69" fmla="*/ 737 h 73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128" h="737">
                  <a:moveTo>
                    <a:pt x="526" y="263"/>
                  </a:moveTo>
                  <a:lnTo>
                    <a:pt x="894" y="413"/>
                  </a:lnTo>
                  <a:lnTo>
                    <a:pt x="1128" y="564"/>
                  </a:lnTo>
                  <a:lnTo>
                    <a:pt x="848" y="549"/>
                  </a:lnTo>
                  <a:lnTo>
                    <a:pt x="548" y="346"/>
                  </a:lnTo>
                  <a:lnTo>
                    <a:pt x="481" y="278"/>
                  </a:lnTo>
                  <a:lnTo>
                    <a:pt x="451" y="301"/>
                  </a:lnTo>
                  <a:lnTo>
                    <a:pt x="481" y="587"/>
                  </a:lnTo>
                  <a:lnTo>
                    <a:pt x="548" y="737"/>
                  </a:lnTo>
                  <a:lnTo>
                    <a:pt x="458" y="662"/>
                  </a:lnTo>
                  <a:lnTo>
                    <a:pt x="300" y="451"/>
                  </a:lnTo>
                  <a:lnTo>
                    <a:pt x="255" y="346"/>
                  </a:lnTo>
                  <a:lnTo>
                    <a:pt x="240" y="135"/>
                  </a:lnTo>
                  <a:lnTo>
                    <a:pt x="210" y="113"/>
                  </a:lnTo>
                  <a:lnTo>
                    <a:pt x="60" y="173"/>
                  </a:lnTo>
                  <a:lnTo>
                    <a:pt x="22" y="195"/>
                  </a:lnTo>
                  <a:lnTo>
                    <a:pt x="14" y="210"/>
                  </a:lnTo>
                  <a:lnTo>
                    <a:pt x="0" y="181"/>
                  </a:lnTo>
                  <a:lnTo>
                    <a:pt x="22" y="113"/>
                  </a:lnTo>
                  <a:lnTo>
                    <a:pt x="128" y="0"/>
                  </a:lnTo>
                  <a:lnTo>
                    <a:pt x="406" y="158"/>
                  </a:lnTo>
                  <a:lnTo>
                    <a:pt x="526" y="263"/>
                  </a:lnTo>
                  <a:close/>
                </a:path>
              </a:pathLst>
            </a:custGeom>
            <a:solidFill>
              <a:srgbClr val="9C7D4E"/>
            </a:solidFill>
            <a:ln w="9525">
              <a:noFill/>
              <a:round/>
              <a:headEnd/>
              <a:tailEnd/>
            </a:ln>
          </p:spPr>
          <p:txBody>
            <a:bodyPr>
              <a:prstTxWarp prst="textNoShape">
                <a:avLst/>
              </a:prstTxWarp>
            </a:bodyPr>
            <a:lstStyle/>
            <a:p>
              <a:endParaRPr lang="en-US"/>
            </a:p>
          </p:txBody>
        </p:sp>
        <p:sp>
          <p:nvSpPr>
            <p:cNvPr id="47231" name="Freeform 409"/>
            <p:cNvSpPr>
              <a:spLocks noChangeAspect="1"/>
            </p:cNvSpPr>
            <p:nvPr/>
          </p:nvSpPr>
          <p:spPr bwMode="auto">
            <a:xfrm>
              <a:off x="1002" y="3601"/>
              <a:ext cx="3" cy="4"/>
            </a:xfrm>
            <a:custGeom>
              <a:avLst/>
              <a:gdLst>
                <a:gd name="T0" fmla="*/ 37 w 37"/>
                <a:gd name="T1" fmla="*/ 0 h 60"/>
                <a:gd name="T2" fmla="*/ 0 w 37"/>
                <a:gd name="T3" fmla="*/ 60 h 60"/>
                <a:gd name="T4" fmla="*/ 37 w 37"/>
                <a:gd name="T5" fmla="*/ 0 h 60"/>
                <a:gd name="T6" fmla="*/ 0 60000 65536"/>
                <a:gd name="T7" fmla="*/ 0 60000 65536"/>
                <a:gd name="T8" fmla="*/ 0 60000 65536"/>
                <a:gd name="T9" fmla="*/ 0 w 37"/>
                <a:gd name="T10" fmla="*/ 0 h 60"/>
                <a:gd name="T11" fmla="*/ 37 w 37"/>
                <a:gd name="T12" fmla="*/ 60 h 60"/>
              </a:gdLst>
              <a:ahLst/>
              <a:cxnLst>
                <a:cxn ang="T6">
                  <a:pos x="T0" y="T1"/>
                </a:cxn>
                <a:cxn ang="T7">
                  <a:pos x="T2" y="T3"/>
                </a:cxn>
                <a:cxn ang="T8">
                  <a:pos x="T4" y="T5"/>
                </a:cxn>
              </a:cxnLst>
              <a:rect l="T9" t="T10" r="T11" b="T12"/>
              <a:pathLst>
                <a:path w="37" h="60">
                  <a:moveTo>
                    <a:pt x="37" y="0"/>
                  </a:moveTo>
                  <a:lnTo>
                    <a:pt x="0" y="60"/>
                  </a:lnTo>
                  <a:lnTo>
                    <a:pt x="37" y="0"/>
                  </a:lnTo>
                  <a:close/>
                </a:path>
              </a:pathLst>
            </a:custGeom>
            <a:solidFill>
              <a:srgbClr val="FFFFFF"/>
            </a:solidFill>
            <a:ln w="9525">
              <a:noFill/>
              <a:round/>
              <a:headEnd/>
              <a:tailEnd/>
            </a:ln>
          </p:spPr>
          <p:txBody>
            <a:bodyPr>
              <a:prstTxWarp prst="textNoShape">
                <a:avLst/>
              </a:prstTxWarp>
            </a:bodyPr>
            <a:lstStyle/>
            <a:p>
              <a:endParaRPr lang="en-US"/>
            </a:p>
          </p:txBody>
        </p:sp>
        <p:sp>
          <p:nvSpPr>
            <p:cNvPr id="47232" name="Freeform 410"/>
            <p:cNvSpPr>
              <a:spLocks noChangeAspect="1"/>
            </p:cNvSpPr>
            <p:nvPr/>
          </p:nvSpPr>
          <p:spPr bwMode="auto">
            <a:xfrm>
              <a:off x="1440" y="3616"/>
              <a:ext cx="3" cy="3"/>
            </a:xfrm>
            <a:custGeom>
              <a:avLst/>
              <a:gdLst>
                <a:gd name="T0" fmla="*/ 38 w 38"/>
                <a:gd name="T1" fmla="*/ 38 h 38"/>
                <a:gd name="T2" fmla="*/ 0 w 38"/>
                <a:gd name="T3" fmla="*/ 0 h 38"/>
                <a:gd name="T4" fmla="*/ 38 w 38"/>
                <a:gd name="T5" fmla="*/ 23 h 38"/>
                <a:gd name="T6" fmla="*/ 38 w 38"/>
                <a:gd name="T7" fmla="*/ 38 h 38"/>
                <a:gd name="T8" fmla="*/ 0 60000 65536"/>
                <a:gd name="T9" fmla="*/ 0 60000 65536"/>
                <a:gd name="T10" fmla="*/ 0 60000 65536"/>
                <a:gd name="T11" fmla="*/ 0 60000 65536"/>
                <a:gd name="T12" fmla="*/ 0 w 38"/>
                <a:gd name="T13" fmla="*/ 0 h 38"/>
                <a:gd name="T14" fmla="*/ 38 w 38"/>
                <a:gd name="T15" fmla="*/ 38 h 38"/>
              </a:gdLst>
              <a:ahLst/>
              <a:cxnLst>
                <a:cxn ang="T8">
                  <a:pos x="T0" y="T1"/>
                </a:cxn>
                <a:cxn ang="T9">
                  <a:pos x="T2" y="T3"/>
                </a:cxn>
                <a:cxn ang="T10">
                  <a:pos x="T4" y="T5"/>
                </a:cxn>
                <a:cxn ang="T11">
                  <a:pos x="T6" y="T7"/>
                </a:cxn>
              </a:cxnLst>
              <a:rect l="T12" t="T13" r="T14" b="T15"/>
              <a:pathLst>
                <a:path w="38" h="38">
                  <a:moveTo>
                    <a:pt x="38" y="38"/>
                  </a:moveTo>
                  <a:lnTo>
                    <a:pt x="0" y="0"/>
                  </a:lnTo>
                  <a:lnTo>
                    <a:pt x="38" y="23"/>
                  </a:lnTo>
                  <a:lnTo>
                    <a:pt x="38" y="38"/>
                  </a:lnTo>
                  <a:close/>
                </a:path>
              </a:pathLst>
            </a:custGeom>
            <a:solidFill>
              <a:srgbClr val="FFFFFF"/>
            </a:solidFill>
            <a:ln w="9525">
              <a:noFill/>
              <a:round/>
              <a:headEnd/>
              <a:tailEnd/>
            </a:ln>
          </p:spPr>
          <p:txBody>
            <a:bodyPr>
              <a:prstTxWarp prst="textNoShape">
                <a:avLst/>
              </a:prstTxWarp>
            </a:bodyPr>
            <a:lstStyle/>
            <a:p>
              <a:endParaRPr lang="en-US"/>
            </a:p>
          </p:txBody>
        </p:sp>
        <p:sp>
          <p:nvSpPr>
            <p:cNvPr id="47233" name="Freeform 411"/>
            <p:cNvSpPr>
              <a:spLocks noChangeAspect="1"/>
            </p:cNvSpPr>
            <p:nvPr/>
          </p:nvSpPr>
          <p:spPr bwMode="auto">
            <a:xfrm>
              <a:off x="659" y="3629"/>
              <a:ext cx="119" cy="29"/>
            </a:xfrm>
            <a:custGeom>
              <a:avLst/>
              <a:gdLst>
                <a:gd name="T0" fmla="*/ 819 w 1541"/>
                <a:gd name="T1" fmla="*/ 60 h 376"/>
                <a:gd name="T2" fmla="*/ 977 w 1541"/>
                <a:gd name="T3" fmla="*/ 83 h 376"/>
                <a:gd name="T4" fmla="*/ 1541 w 1541"/>
                <a:gd name="T5" fmla="*/ 83 h 376"/>
                <a:gd name="T6" fmla="*/ 1525 w 1541"/>
                <a:gd name="T7" fmla="*/ 346 h 376"/>
                <a:gd name="T8" fmla="*/ 1503 w 1541"/>
                <a:gd name="T9" fmla="*/ 368 h 376"/>
                <a:gd name="T10" fmla="*/ 1398 w 1541"/>
                <a:gd name="T11" fmla="*/ 376 h 376"/>
                <a:gd name="T12" fmla="*/ 435 w 1541"/>
                <a:gd name="T13" fmla="*/ 301 h 376"/>
                <a:gd name="T14" fmla="*/ 300 w 1541"/>
                <a:gd name="T15" fmla="*/ 256 h 376"/>
                <a:gd name="T16" fmla="*/ 0 w 1541"/>
                <a:gd name="T17" fmla="*/ 0 h 376"/>
                <a:gd name="T18" fmla="*/ 240 w 1541"/>
                <a:gd name="T19" fmla="*/ 46 h 376"/>
                <a:gd name="T20" fmla="*/ 819 w 1541"/>
                <a:gd name="T21" fmla="*/ 60 h 37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541"/>
                <a:gd name="T34" fmla="*/ 0 h 376"/>
                <a:gd name="T35" fmla="*/ 1541 w 1541"/>
                <a:gd name="T36" fmla="*/ 376 h 37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541" h="376">
                  <a:moveTo>
                    <a:pt x="819" y="60"/>
                  </a:moveTo>
                  <a:lnTo>
                    <a:pt x="977" y="83"/>
                  </a:lnTo>
                  <a:lnTo>
                    <a:pt x="1541" y="83"/>
                  </a:lnTo>
                  <a:lnTo>
                    <a:pt x="1525" y="346"/>
                  </a:lnTo>
                  <a:lnTo>
                    <a:pt x="1503" y="368"/>
                  </a:lnTo>
                  <a:lnTo>
                    <a:pt x="1398" y="376"/>
                  </a:lnTo>
                  <a:lnTo>
                    <a:pt x="435" y="301"/>
                  </a:lnTo>
                  <a:lnTo>
                    <a:pt x="300" y="256"/>
                  </a:lnTo>
                  <a:lnTo>
                    <a:pt x="0" y="0"/>
                  </a:lnTo>
                  <a:lnTo>
                    <a:pt x="240" y="46"/>
                  </a:lnTo>
                  <a:lnTo>
                    <a:pt x="819" y="60"/>
                  </a:lnTo>
                  <a:close/>
                </a:path>
              </a:pathLst>
            </a:custGeom>
            <a:solidFill>
              <a:srgbClr val="7C9DBD"/>
            </a:solidFill>
            <a:ln w="9525">
              <a:noFill/>
              <a:round/>
              <a:headEnd/>
              <a:tailEnd/>
            </a:ln>
          </p:spPr>
          <p:txBody>
            <a:bodyPr>
              <a:prstTxWarp prst="textNoShape">
                <a:avLst/>
              </a:prstTxWarp>
            </a:bodyPr>
            <a:lstStyle/>
            <a:p>
              <a:endParaRPr lang="en-US"/>
            </a:p>
          </p:txBody>
        </p:sp>
        <p:sp>
          <p:nvSpPr>
            <p:cNvPr id="47234" name="Freeform 412"/>
            <p:cNvSpPr>
              <a:spLocks noChangeAspect="1"/>
            </p:cNvSpPr>
            <p:nvPr/>
          </p:nvSpPr>
          <p:spPr bwMode="auto">
            <a:xfrm>
              <a:off x="1623" y="3645"/>
              <a:ext cx="71" cy="35"/>
            </a:xfrm>
            <a:custGeom>
              <a:avLst/>
              <a:gdLst>
                <a:gd name="T0" fmla="*/ 925 w 925"/>
                <a:gd name="T1" fmla="*/ 225 h 459"/>
                <a:gd name="T2" fmla="*/ 925 w 925"/>
                <a:gd name="T3" fmla="*/ 270 h 459"/>
                <a:gd name="T4" fmla="*/ 790 w 925"/>
                <a:gd name="T5" fmla="*/ 353 h 459"/>
                <a:gd name="T6" fmla="*/ 594 w 925"/>
                <a:gd name="T7" fmla="*/ 360 h 459"/>
                <a:gd name="T8" fmla="*/ 466 w 925"/>
                <a:gd name="T9" fmla="*/ 398 h 459"/>
                <a:gd name="T10" fmla="*/ 136 w 925"/>
                <a:gd name="T11" fmla="*/ 420 h 459"/>
                <a:gd name="T12" fmla="*/ 0 w 925"/>
                <a:gd name="T13" fmla="*/ 459 h 459"/>
                <a:gd name="T14" fmla="*/ 121 w 925"/>
                <a:gd name="T15" fmla="*/ 398 h 459"/>
                <a:gd name="T16" fmla="*/ 121 w 925"/>
                <a:gd name="T17" fmla="*/ 353 h 459"/>
                <a:gd name="T18" fmla="*/ 264 w 925"/>
                <a:gd name="T19" fmla="*/ 263 h 459"/>
                <a:gd name="T20" fmla="*/ 534 w 925"/>
                <a:gd name="T21" fmla="*/ 0 h 459"/>
                <a:gd name="T22" fmla="*/ 572 w 925"/>
                <a:gd name="T23" fmla="*/ 0 h 459"/>
                <a:gd name="T24" fmla="*/ 925 w 925"/>
                <a:gd name="T25" fmla="*/ 225 h 45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925"/>
                <a:gd name="T40" fmla="*/ 0 h 459"/>
                <a:gd name="T41" fmla="*/ 925 w 925"/>
                <a:gd name="T42" fmla="*/ 459 h 45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925" h="459">
                  <a:moveTo>
                    <a:pt x="925" y="225"/>
                  </a:moveTo>
                  <a:lnTo>
                    <a:pt x="925" y="270"/>
                  </a:lnTo>
                  <a:lnTo>
                    <a:pt x="790" y="353"/>
                  </a:lnTo>
                  <a:lnTo>
                    <a:pt x="594" y="360"/>
                  </a:lnTo>
                  <a:lnTo>
                    <a:pt x="466" y="398"/>
                  </a:lnTo>
                  <a:lnTo>
                    <a:pt x="136" y="420"/>
                  </a:lnTo>
                  <a:lnTo>
                    <a:pt x="0" y="459"/>
                  </a:lnTo>
                  <a:lnTo>
                    <a:pt x="121" y="398"/>
                  </a:lnTo>
                  <a:lnTo>
                    <a:pt x="121" y="353"/>
                  </a:lnTo>
                  <a:lnTo>
                    <a:pt x="264" y="263"/>
                  </a:lnTo>
                  <a:lnTo>
                    <a:pt x="534" y="0"/>
                  </a:lnTo>
                  <a:lnTo>
                    <a:pt x="572" y="0"/>
                  </a:lnTo>
                  <a:lnTo>
                    <a:pt x="925" y="225"/>
                  </a:lnTo>
                  <a:close/>
                </a:path>
              </a:pathLst>
            </a:custGeom>
            <a:solidFill>
              <a:srgbClr val="DC844D"/>
            </a:solidFill>
            <a:ln w="9525">
              <a:noFill/>
              <a:round/>
              <a:headEnd/>
              <a:tailEnd/>
            </a:ln>
          </p:spPr>
          <p:txBody>
            <a:bodyPr>
              <a:prstTxWarp prst="textNoShape">
                <a:avLst/>
              </a:prstTxWarp>
            </a:bodyPr>
            <a:lstStyle/>
            <a:p>
              <a:endParaRPr lang="en-US"/>
            </a:p>
          </p:txBody>
        </p:sp>
        <p:sp>
          <p:nvSpPr>
            <p:cNvPr id="47235" name="Freeform 413"/>
            <p:cNvSpPr>
              <a:spLocks noChangeAspect="1"/>
            </p:cNvSpPr>
            <p:nvPr/>
          </p:nvSpPr>
          <p:spPr bwMode="auto">
            <a:xfrm>
              <a:off x="972" y="3656"/>
              <a:ext cx="19" cy="31"/>
            </a:xfrm>
            <a:custGeom>
              <a:avLst/>
              <a:gdLst>
                <a:gd name="T0" fmla="*/ 241 w 241"/>
                <a:gd name="T1" fmla="*/ 353 h 413"/>
                <a:gd name="T2" fmla="*/ 121 w 241"/>
                <a:gd name="T3" fmla="*/ 399 h 413"/>
                <a:gd name="T4" fmla="*/ 0 w 241"/>
                <a:gd name="T5" fmla="*/ 413 h 413"/>
                <a:gd name="T6" fmla="*/ 151 w 241"/>
                <a:gd name="T7" fmla="*/ 0 h 413"/>
                <a:gd name="T8" fmla="*/ 211 w 241"/>
                <a:gd name="T9" fmla="*/ 300 h 413"/>
                <a:gd name="T10" fmla="*/ 241 w 241"/>
                <a:gd name="T11" fmla="*/ 353 h 413"/>
                <a:gd name="T12" fmla="*/ 0 60000 65536"/>
                <a:gd name="T13" fmla="*/ 0 60000 65536"/>
                <a:gd name="T14" fmla="*/ 0 60000 65536"/>
                <a:gd name="T15" fmla="*/ 0 60000 65536"/>
                <a:gd name="T16" fmla="*/ 0 60000 65536"/>
                <a:gd name="T17" fmla="*/ 0 60000 65536"/>
                <a:gd name="T18" fmla="*/ 0 w 241"/>
                <a:gd name="T19" fmla="*/ 0 h 413"/>
                <a:gd name="T20" fmla="*/ 241 w 241"/>
                <a:gd name="T21" fmla="*/ 413 h 413"/>
              </a:gdLst>
              <a:ahLst/>
              <a:cxnLst>
                <a:cxn ang="T12">
                  <a:pos x="T0" y="T1"/>
                </a:cxn>
                <a:cxn ang="T13">
                  <a:pos x="T2" y="T3"/>
                </a:cxn>
                <a:cxn ang="T14">
                  <a:pos x="T4" y="T5"/>
                </a:cxn>
                <a:cxn ang="T15">
                  <a:pos x="T6" y="T7"/>
                </a:cxn>
                <a:cxn ang="T16">
                  <a:pos x="T8" y="T9"/>
                </a:cxn>
                <a:cxn ang="T17">
                  <a:pos x="T10" y="T11"/>
                </a:cxn>
              </a:cxnLst>
              <a:rect l="T18" t="T19" r="T20" b="T21"/>
              <a:pathLst>
                <a:path w="241" h="413">
                  <a:moveTo>
                    <a:pt x="241" y="353"/>
                  </a:moveTo>
                  <a:lnTo>
                    <a:pt x="121" y="399"/>
                  </a:lnTo>
                  <a:lnTo>
                    <a:pt x="0" y="413"/>
                  </a:lnTo>
                  <a:lnTo>
                    <a:pt x="151" y="0"/>
                  </a:lnTo>
                  <a:lnTo>
                    <a:pt x="211" y="300"/>
                  </a:lnTo>
                  <a:lnTo>
                    <a:pt x="241" y="353"/>
                  </a:lnTo>
                  <a:close/>
                </a:path>
              </a:pathLst>
            </a:custGeom>
            <a:solidFill>
              <a:srgbClr val="DDBA82"/>
            </a:solidFill>
            <a:ln w="9525">
              <a:noFill/>
              <a:round/>
              <a:headEnd/>
              <a:tailEnd/>
            </a:ln>
          </p:spPr>
          <p:txBody>
            <a:bodyPr>
              <a:prstTxWarp prst="textNoShape">
                <a:avLst/>
              </a:prstTxWarp>
            </a:bodyPr>
            <a:lstStyle/>
            <a:p>
              <a:endParaRPr lang="en-US"/>
            </a:p>
          </p:txBody>
        </p:sp>
        <p:sp>
          <p:nvSpPr>
            <p:cNvPr id="47236" name="Freeform 414"/>
            <p:cNvSpPr>
              <a:spLocks noChangeAspect="1"/>
            </p:cNvSpPr>
            <p:nvPr/>
          </p:nvSpPr>
          <p:spPr bwMode="auto">
            <a:xfrm>
              <a:off x="1388" y="3674"/>
              <a:ext cx="215" cy="42"/>
            </a:xfrm>
            <a:custGeom>
              <a:avLst/>
              <a:gdLst>
                <a:gd name="T0" fmla="*/ 2601 w 2796"/>
                <a:gd name="T1" fmla="*/ 83 h 541"/>
                <a:gd name="T2" fmla="*/ 2796 w 2796"/>
                <a:gd name="T3" fmla="*/ 105 h 541"/>
                <a:gd name="T4" fmla="*/ 263 w 2796"/>
                <a:gd name="T5" fmla="*/ 489 h 541"/>
                <a:gd name="T6" fmla="*/ 128 w 2796"/>
                <a:gd name="T7" fmla="*/ 489 h 541"/>
                <a:gd name="T8" fmla="*/ 0 w 2796"/>
                <a:gd name="T9" fmla="*/ 541 h 541"/>
                <a:gd name="T10" fmla="*/ 46 w 2796"/>
                <a:gd name="T11" fmla="*/ 399 h 541"/>
                <a:gd name="T12" fmla="*/ 113 w 2796"/>
                <a:gd name="T13" fmla="*/ 368 h 541"/>
                <a:gd name="T14" fmla="*/ 196 w 2796"/>
                <a:gd name="T15" fmla="*/ 368 h 541"/>
                <a:gd name="T16" fmla="*/ 812 w 2796"/>
                <a:gd name="T17" fmla="*/ 286 h 541"/>
                <a:gd name="T18" fmla="*/ 917 w 2796"/>
                <a:gd name="T19" fmla="*/ 286 h 541"/>
                <a:gd name="T20" fmla="*/ 993 w 2796"/>
                <a:gd name="T21" fmla="*/ 247 h 541"/>
                <a:gd name="T22" fmla="*/ 1706 w 2796"/>
                <a:gd name="T23" fmla="*/ 90 h 541"/>
                <a:gd name="T24" fmla="*/ 1774 w 2796"/>
                <a:gd name="T25" fmla="*/ 68 h 541"/>
                <a:gd name="T26" fmla="*/ 2127 w 2796"/>
                <a:gd name="T27" fmla="*/ 0 h 541"/>
                <a:gd name="T28" fmla="*/ 2413 w 2796"/>
                <a:gd name="T29" fmla="*/ 30 h 541"/>
                <a:gd name="T30" fmla="*/ 2601 w 2796"/>
                <a:gd name="T31" fmla="*/ 83 h 541"/>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796"/>
                <a:gd name="T49" fmla="*/ 0 h 541"/>
                <a:gd name="T50" fmla="*/ 2796 w 2796"/>
                <a:gd name="T51" fmla="*/ 541 h 541"/>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796" h="541">
                  <a:moveTo>
                    <a:pt x="2601" y="83"/>
                  </a:moveTo>
                  <a:lnTo>
                    <a:pt x="2796" y="105"/>
                  </a:lnTo>
                  <a:lnTo>
                    <a:pt x="263" y="489"/>
                  </a:lnTo>
                  <a:lnTo>
                    <a:pt x="128" y="489"/>
                  </a:lnTo>
                  <a:lnTo>
                    <a:pt x="0" y="541"/>
                  </a:lnTo>
                  <a:lnTo>
                    <a:pt x="46" y="399"/>
                  </a:lnTo>
                  <a:lnTo>
                    <a:pt x="113" y="368"/>
                  </a:lnTo>
                  <a:lnTo>
                    <a:pt x="196" y="368"/>
                  </a:lnTo>
                  <a:lnTo>
                    <a:pt x="812" y="286"/>
                  </a:lnTo>
                  <a:lnTo>
                    <a:pt x="917" y="286"/>
                  </a:lnTo>
                  <a:lnTo>
                    <a:pt x="993" y="247"/>
                  </a:lnTo>
                  <a:lnTo>
                    <a:pt x="1706" y="90"/>
                  </a:lnTo>
                  <a:lnTo>
                    <a:pt x="1774" y="68"/>
                  </a:lnTo>
                  <a:lnTo>
                    <a:pt x="2127" y="0"/>
                  </a:lnTo>
                  <a:lnTo>
                    <a:pt x="2413" y="30"/>
                  </a:lnTo>
                  <a:lnTo>
                    <a:pt x="2601" y="83"/>
                  </a:lnTo>
                  <a:close/>
                </a:path>
              </a:pathLst>
            </a:custGeom>
            <a:solidFill>
              <a:srgbClr val="DC844D"/>
            </a:solidFill>
            <a:ln w="9525">
              <a:noFill/>
              <a:round/>
              <a:headEnd/>
              <a:tailEnd/>
            </a:ln>
          </p:spPr>
          <p:txBody>
            <a:bodyPr>
              <a:prstTxWarp prst="textNoShape">
                <a:avLst/>
              </a:prstTxWarp>
            </a:bodyPr>
            <a:lstStyle/>
            <a:p>
              <a:endParaRPr lang="en-US"/>
            </a:p>
          </p:txBody>
        </p:sp>
        <p:sp>
          <p:nvSpPr>
            <p:cNvPr id="47237" name="Freeform 415"/>
            <p:cNvSpPr>
              <a:spLocks noChangeAspect="1"/>
            </p:cNvSpPr>
            <p:nvPr/>
          </p:nvSpPr>
          <p:spPr bwMode="auto">
            <a:xfrm>
              <a:off x="1374" y="3674"/>
              <a:ext cx="325" cy="143"/>
            </a:xfrm>
            <a:custGeom>
              <a:avLst/>
              <a:gdLst>
                <a:gd name="T0" fmla="*/ 4194 w 4217"/>
                <a:gd name="T1" fmla="*/ 286 h 1864"/>
                <a:gd name="T2" fmla="*/ 4172 w 4217"/>
                <a:gd name="T3" fmla="*/ 323 h 1864"/>
                <a:gd name="T4" fmla="*/ 4202 w 4217"/>
                <a:gd name="T5" fmla="*/ 399 h 1864"/>
                <a:gd name="T6" fmla="*/ 4150 w 4217"/>
                <a:gd name="T7" fmla="*/ 1135 h 1864"/>
                <a:gd name="T8" fmla="*/ 4157 w 4217"/>
                <a:gd name="T9" fmla="*/ 1135 h 1864"/>
                <a:gd name="T10" fmla="*/ 4157 w 4217"/>
                <a:gd name="T11" fmla="*/ 1165 h 1864"/>
                <a:gd name="T12" fmla="*/ 4150 w 4217"/>
                <a:gd name="T13" fmla="*/ 1165 h 1864"/>
                <a:gd name="T14" fmla="*/ 4150 w 4217"/>
                <a:gd name="T15" fmla="*/ 1158 h 1864"/>
                <a:gd name="T16" fmla="*/ 4127 w 4217"/>
                <a:gd name="T17" fmla="*/ 1135 h 1864"/>
                <a:gd name="T18" fmla="*/ 4104 w 4217"/>
                <a:gd name="T19" fmla="*/ 1158 h 1864"/>
                <a:gd name="T20" fmla="*/ 4112 w 4217"/>
                <a:gd name="T21" fmla="*/ 1202 h 1864"/>
                <a:gd name="T22" fmla="*/ 4112 w 4217"/>
                <a:gd name="T23" fmla="*/ 1233 h 1864"/>
                <a:gd name="T24" fmla="*/ 3406 w 4217"/>
                <a:gd name="T25" fmla="*/ 1353 h 1864"/>
                <a:gd name="T26" fmla="*/ 2691 w 4217"/>
                <a:gd name="T27" fmla="*/ 1526 h 1864"/>
                <a:gd name="T28" fmla="*/ 872 w 4217"/>
                <a:gd name="T29" fmla="*/ 1707 h 1864"/>
                <a:gd name="T30" fmla="*/ 684 w 4217"/>
                <a:gd name="T31" fmla="*/ 1767 h 1864"/>
                <a:gd name="T32" fmla="*/ 158 w 4217"/>
                <a:gd name="T33" fmla="*/ 1842 h 1864"/>
                <a:gd name="T34" fmla="*/ 91 w 4217"/>
                <a:gd name="T35" fmla="*/ 1864 h 1864"/>
                <a:gd name="T36" fmla="*/ 38 w 4217"/>
                <a:gd name="T37" fmla="*/ 1835 h 1864"/>
                <a:gd name="T38" fmla="*/ 0 w 4217"/>
                <a:gd name="T39" fmla="*/ 1593 h 1864"/>
                <a:gd name="T40" fmla="*/ 23 w 4217"/>
                <a:gd name="T41" fmla="*/ 1473 h 1864"/>
                <a:gd name="T42" fmla="*/ 83 w 4217"/>
                <a:gd name="T43" fmla="*/ 1443 h 1864"/>
                <a:gd name="T44" fmla="*/ 83 w 4217"/>
                <a:gd name="T45" fmla="*/ 1428 h 1864"/>
                <a:gd name="T46" fmla="*/ 60 w 4217"/>
                <a:gd name="T47" fmla="*/ 1405 h 1864"/>
                <a:gd name="T48" fmla="*/ 181 w 4217"/>
                <a:gd name="T49" fmla="*/ 1293 h 1864"/>
                <a:gd name="T50" fmla="*/ 203 w 4217"/>
                <a:gd name="T51" fmla="*/ 1158 h 1864"/>
                <a:gd name="T52" fmla="*/ 158 w 4217"/>
                <a:gd name="T53" fmla="*/ 940 h 1864"/>
                <a:gd name="T54" fmla="*/ 67 w 4217"/>
                <a:gd name="T55" fmla="*/ 729 h 1864"/>
                <a:gd name="T56" fmla="*/ 106 w 4217"/>
                <a:gd name="T57" fmla="*/ 661 h 1864"/>
                <a:gd name="T58" fmla="*/ 151 w 4217"/>
                <a:gd name="T59" fmla="*/ 653 h 1864"/>
                <a:gd name="T60" fmla="*/ 158 w 4217"/>
                <a:gd name="T61" fmla="*/ 616 h 1864"/>
                <a:gd name="T62" fmla="*/ 323 w 4217"/>
                <a:gd name="T63" fmla="*/ 549 h 1864"/>
                <a:gd name="T64" fmla="*/ 459 w 4217"/>
                <a:gd name="T65" fmla="*/ 564 h 1864"/>
                <a:gd name="T66" fmla="*/ 466 w 4217"/>
                <a:gd name="T67" fmla="*/ 549 h 1864"/>
                <a:gd name="T68" fmla="*/ 1188 w 4217"/>
                <a:gd name="T69" fmla="*/ 436 h 1864"/>
                <a:gd name="T70" fmla="*/ 1285 w 4217"/>
                <a:gd name="T71" fmla="*/ 436 h 1864"/>
                <a:gd name="T72" fmla="*/ 1398 w 4217"/>
                <a:gd name="T73" fmla="*/ 399 h 1864"/>
                <a:gd name="T74" fmla="*/ 1572 w 4217"/>
                <a:gd name="T75" fmla="*/ 399 h 1864"/>
                <a:gd name="T76" fmla="*/ 1751 w 4217"/>
                <a:gd name="T77" fmla="*/ 353 h 1864"/>
                <a:gd name="T78" fmla="*/ 2420 w 4217"/>
                <a:gd name="T79" fmla="*/ 263 h 1864"/>
                <a:gd name="T80" fmla="*/ 2473 w 4217"/>
                <a:gd name="T81" fmla="*/ 240 h 1864"/>
                <a:gd name="T82" fmla="*/ 3804 w 4217"/>
                <a:gd name="T83" fmla="*/ 68 h 1864"/>
                <a:gd name="T84" fmla="*/ 3887 w 4217"/>
                <a:gd name="T85" fmla="*/ 44 h 1864"/>
                <a:gd name="T86" fmla="*/ 3962 w 4217"/>
                <a:gd name="T87" fmla="*/ 44 h 1864"/>
                <a:gd name="T88" fmla="*/ 3962 w 4217"/>
                <a:gd name="T89" fmla="*/ 68 h 1864"/>
                <a:gd name="T90" fmla="*/ 3976 w 4217"/>
                <a:gd name="T91" fmla="*/ 83 h 1864"/>
                <a:gd name="T92" fmla="*/ 4052 w 4217"/>
                <a:gd name="T93" fmla="*/ 30 h 1864"/>
                <a:gd name="T94" fmla="*/ 4157 w 4217"/>
                <a:gd name="T95" fmla="*/ 7 h 1864"/>
                <a:gd name="T96" fmla="*/ 4179 w 4217"/>
                <a:gd name="T97" fmla="*/ 30 h 1864"/>
                <a:gd name="T98" fmla="*/ 4202 w 4217"/>
                <a:gd name="T99" fmla="*/ 0 h 1864"/>
                <a:gd name="T100" fmla="*/ 4217 w 4217"/>
                <a:gd name="T101" fmla="*/ 172 h 1864"/>
                <a:gd name="T102" fmla="*/ 4194 w 4217"/>
                <a:gd name="T103" fmla="*/ 286 h 1864"/>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4217"/>
                <a:gd name="T157" fmla="*/ 0 h 1864"/>
                <a:gd name="T158" fmla="*/ 4217 w 4217"/>
                <a:gd name="T159" fmla="*/ 1864 h 1864"/>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4217" h="1864">
                  <a:moveTo>
                    <a:pt x="4194" y="286"/>
                  </a:moveTo>
                  <a:lnTo>
                    <a:pt x="4172" y="323"/>
                  </a:lnTo>
                  <a:lnTo>
                    <a:pt x="4202" y="399"/>
                  </a:lnTo>
                  <a:lnTo>
                    <a:pt x="4150" y="1135"/>
                  </a:lnTo>
                  <a:lnTo>
                    <a:pt x="4157" y="1135"/>
                  </a:lnTo>
                  <a:lnTo>
                    <a:pt x="4157" y="1165"/>
                  </a:lnTo>
                  <a:lnTo>
                    <a:pt x="4150" y="1165"/>
                  </a:lnTo>
                  <a:lnTo>
                    <a:pt x="4150" y="1158"/>
                  </a:lnTo>
                  <a:lnTo>
                    <a:pt x="4127" y="1135"/>
                  </a:lnTo>
                  <a:lnTo>
                    <a:pt x="4104" y="1158"/>
                  </a:lnTo>
                  <a:lnTo>
                    <a:pt x="4112" y="1202"/>
                  </a:lnTo>
                  <a:lnTo>
                    <a:pt x="4112" y="1233"/>
                  </a:lnTo>
                  <a:lnTo>
                    <a:pt x="3406" y="1353"/>
                  </a:lnTo>
                  <a:lnTo>
                    <a:pt x="2691" y="1526"/>
                  </a:lnTo>
                  <a:lnTo>
                    <a:pt x="872" y="1707"/>
                  </a:lnTo>
                  <a:lnTo>
                    <a:pt x="684" y="1767"/>
                  </a:lnTo>
                  <a:lnTo>
                    <a:pt x="158" y="1842"/>
                  </a:lnTo>
                  <a:lnTo>
                    <a:pt x="91" y="1864"/>
                  </a:lnTo>
                  <a:lnTo>
                    <a:pt x="38" y="1835"/>
                  </a:lnTo>
                  <a:lnTo>
                    <a:pt x="0" y="1593"/>
                  </a:lnTo>
                  <a:lnTo>
                    <a:pt x="23" y="1473"/>
                  </a:lnTo>
                  <a:lnTo>
                    <a:pt x="83" y="1443"/>
                  </a:lnTo>
                  <a:lnTo>
                    <a:pt x="83" y="1428"/>
                  </a:lnTo>
                  <a:lnTo>
                    <a:pt x="60" y="1405"/>
                  </a:lnTo>
                  <a:lnTo>
                    <a:pt x="181" y="1293"/>
                  </a:lnTo>
                  <a:lnTo>
                    <a:pt x="203" y="1158"/>
                  </a:lnTo>
                  <a:lnTo>
                    <a:pt x="158" y="940"/>
                  </a:lnTo>
                  <a:lnTo>
                    <a:pt x="67" y="729"/>
                  </a:lnTo>
                  <a:lnTo>
                    <a:pt x="106" y="661"/>
                  </a:lnTo>
                  <a:lnTo>
                    <a:pt x="151" y="653"/>
                  </a:lnTo>
                  <a:lnTo>
                    <a:pt x="158" y="616"/>
                  </a:lnTo>
                  <a:lnTo>
                    <a:pt x="323" y="549"/>
                  </a:lnTo>
                  <a:lnTo>
                    <a:pt x="459" y="564"/>
                  </a:lnTo>
                  <a:lnTo>
                    <a:pt x="466" y="549"/>
                  </a:lnTo>
                  <a:lnTo>
                    <a:pt x="1188" y="436"/>
                  </a:lnTo>
                  <a:lnTo>
                    <a:pt x="1285" y="436"/>
                  </a:lnTo>
                  <a:lnTo>
                    <a:pt x="1398" y="399"/>
                  </a:lnTo>
                  <a:lnTo>
                    <a:pt x="1572" y="399"/>
                  </a:lnTo>
                  <a:lnTo>
                    <a:pt x="1751" y="353"/>
                  </a:lnTo>
                  <a:lnTo>
                    <a:pt x="2420" y="263"/>
                  </a:lnTo>
                  <a:lnTo>
                    <a:pt x="2473" y="240"/>
                  </a:lnTo>
                  <a:lnTo>
                    <a:pt x="3804" y="68"/>
                  </a:lnTo>
                  <a:lnTo>
                    <a:pt x="3887" y="44"/>
                  </a:lnTo>
                  <a:lnTo>
                    <a:pt x="3962" y="44"/>
                  </a:lnTo>
                  <a:lnTo>
                    <a:pt x="3962" y="68"/>
                  </a:lnTo>
                  <a:lnTo>
                    <a:pt x="3976" y="83"/>
                  </a:lnTo>
                  <a:lnTo>
                    <a:pt x="4052" y="30"/>
                  </a:lnTo>
                  <a:lnTo>
                    <a:pt x="4157" y="7"/>
                  </a:lnTo>
                  <a:lnTo>
                    <a:pt x="4179" y="30"/>
                  </a:lnTo>
                  <a:lnTo>
                    <a:pt x="4202" y="0"/>
                  </a:lnTo>
                  <a:lnTo>
                    <a:pt x="4217" y="172"/>
                  </a:lnTo>
                  <a:lnTo>
                    <a:pt x="4194" y="286"/>
                  </a:lnTo>
                  <a:close/>
                </a:path>
              </a:pathLst>
            </a:custGeom>
            <a:solidFill>
              <a:srgbClr val="B97F57"/>
            </a:solidFill>
            <a:ln w="9525">
              <a:noFill/>
              <a:round/>
              <a:headEnd/>
              <a:tailEnd/>
            </a:ln>
          </p:spPr>
          <p:txBody>
            <a:bodyPr>
              <a:prstTxWarp prst="textNoShape">
                <a:avLst/>
              </a:prstTxWarp>
            </a:bodyPr>
            <a:lstStyle/>
            <a:p>
              <a:endParaRPr lang="en-US"/>
            </a:p>
          </p:txBody>
        </p:sp>
        <p:sp>
          <p:nvSpPr>
            <p:cNvPr id="47238" name="Freeform 416"/>
            <p:cNvSpPr>
              <a:spLocks noChangeAspect="1"/>
            </p:cNvSpPr>
            <p:nvPr/>
          </p:nvSpPr>
          <p:spPr bwMode="auto">
            <a:xfrm>
              <a:off x="782" y="3686"/>
              <a:ext cx="21" cy="27"/>
            </a:xfrm>
            <a:custGeom>
              <a:avLst/>
              <a:gdLst>
                <a:gd name="T0" fmla="*/ 279 w 279"/>
                <a:gd name="T1" fmla="*/ 353 h 353"/>
                <a:gd name="T2" fmla="*/ 211 w 279"/>
                <a:gd name="T3" fmla="*/ 316 h 353"/>
                <a:gd name="T4" fmla="*/ 120 w 279"/>
                <a:gd name="T5" fmla="*/ 136 h 353"/>
                <a:gd name="T6" fmla="*/ 98 w 279"/>
                <a:gd name="T7" fmla="*/ 113 h 353"/>
                <a:gd name="T8" fmla="*/ 68 w 279"/>
                <a:gd name="T9" fmla="*/ 113 h 353"/>
                <a:gd name="T10" fmla="*/ 45 w 279"/>
                <a:gd name="T11" fmla="*/ 136 h 353"/>
                <a:gd name="T12" fmla="*/ 60 w 279"/>
                <a:gd name="T13" fmla="*/ 218 h 353"/>
                <a:gd name="T14" fmla="*/ 0 w 279"/>
                <a:gd name="T15" fmla="*/ 271 h 353"/>
                <a:gd name="T16" fmla="*/ 0 w 279"/>
                <a:gd name="T17" fmla="*/ 0 h 353"/>
                <a:gd name="T18" fmla="*/ 234 w 279"/>
                <a:gd name="T19" fmla="*/ 263 h 353"/>
                <a:gd name="T20" fmla="*/ 279 w 279"/>
                <a:gd name="T21" fmla="*/ 353 h 35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79"/>
                <a:gd name="T34" fmla="*/ 0 h 353"/>
                <a:gd name="T35" fmla="*/ 279 w 279"/>
                <a:gd name="T36" fmla="*/ 353 h 35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79" h="353">
                  <a:moveTo>
                    <a:pt x="279" y="353"/>
                  </a:moveTo>
                  <a:lnTo>
                    <a:pt x="211" y="316"/>
                  </a:lnTo>
                  <a:lnTo>
                    <a:pt x="120" y="136"/>
                  </a:lnTo>
                  <a:lnTo>
                    <a:pt x="98" y="113"/>
                  </a:lnTo>
                  <a:lnTo>
                    <a:pt x="68" y="113"/>
                  </a:lnTo>
                  <a:lnTo>
                    <a:pt x="45" y="136"/>
                  </a:lnTo>
                  <a:lnTo>
                    <a:pt x="60" y="218"/>
                  </a:lnTo>
                  <a:lnTo>
                    <a:pt x="0" y="271"/>
                  </a:lnTo>
                  <a:lnTo>
                    <a:pt x="0" y="0"/>
                  </a:lnTo>
                  <a:lnTo>
                    <a:pt x="234" y="263"/>
                  </a:lnTo>
                  <a:lnTo>
                    <a:pt x="279" y="353"/>
                  </a:lnTo>
                  <a:close/>
                </a:path>
              </a:pathLst>
            </a:custGeom>
            <a:solidFill>
              <a:srgbClr val="B2B168"/>
            </a:solidFill>
            <a:ln w="9525">
              <a:noFill/>
              <a:round/>
              <a:headEnd/>
              <a:tailEnd/>
            </a:ln>
          </p:spPr>
          <p:txBody>
            <a:bodyPr>
              <a:prstTxWarp prst="textNoShape">
                <a:avLst/>
              </a:prstTxWarp>
            </a:bodyPr>
            <a:lstStyle/>
            <a:p>
              <a:endParaRPr lang="en-US"/>
            </a:p>
          </p:txBody>
        </p:sp>
        <p:sp>
          <p:nvSpPr>
            <p:cNvPr id="47239" name="Freeform 417"/>
            <p:cNvSpPr>
              <a:spLocks noChangeAspect="1"/>
            </p:cNvSpPr>
            <p:nvPr/>
          </p:nvSpPr>
          <p:spPr bwMode="auto">
            <a:xfrm>
              <a:off x="953" y="3688"/>
              <a:ext cx="49" cy="45"/>
            </a:xfrm>
            <a:custGeom>
              <a:avLst/>
              <a:gdLst>
                <a:gd name="T0" fmla="*/ 640 w 640"/>
                <a:gd name="T1" fmla="*/ 361 h 587"/>
                <a:gd name="T2" fmla="*/ 632 w 640"/>
                <a:gd name="T3" fmla="*/ 406 h 587"/>
                <a:gd name="T4" fmla="*/ 549 w 640"/>
                <a:gd name="T5" fmla="*/ 451 h 587"/>
                <a:gd name="T6" fmla="*/ 413 w 640"/>
                <a:gd name="T7" fmla="*/ 473 h 587"/>
                <a:gd name="T8" fmla="*/ 391 w 640"/>
                <a:gd name="T9" fmla="*/ 497 h 587"/>
                <a:gd name="T10" fmla="*/ 196 w 640"/>
                <a:gd name="T11" fmla="*/ 526 h 587"/>
                <a:gd name="T12" fmla="*/ 0 w 640"/>
                <a:gd name="T13" fmla="*/ 587 h 587"/>
                <a:gd name="T14" fmla="*/ 128 w 640"/>
                <a:gd name="T15" fmla="*/ 436 h 587"/>
                <a:gd name="T16" fmla="*/ 203 w 640"/>
                <a:gd name="T17" fmla="*/ 263 h 587"/>
                <a:gd name="T18" fmla="*/ 241 w 640"/>
                <a:gd name="T19" fmla="*/ 83 h 587"/>
                <a:gd name="T20" fmla="*/ 248 w 640"/>
                <a:gd name="T21" fmla="*/ 67 h 587"/>
                <a:gd name="T22" fmla="*/ 489 w 640"/>
                <a:gd name="T23" fmla="*/ 0 h 587"/>
                <a:gd name="T24" fmla="*/ 519 w 640"/>
                <a:gd name="T25" fmla="*/ 0 h 587"/>
                <a:gd name="T26" fmla="*/ 640 w 640"/>
                <a:gd name="T27" fmla="*/ 361 h 58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640"/>
                <a:gd name="T43" fmla="*/ 0 h 587"/>
                <a:gd name="T44" fmla="*/ 640 w 640"/>
                <a:gd name="T45" fmla="*/ 587 h 58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640" h="587">
                  <a:moveTo>
                    <a:pt x="640" y="361"/>
                  </a:moveTo>
                  <a:lnTo>
                    <a:pt x="632" y="406"/>
                  </a:lnTo>
                  <a:lnTo>
                    <a:pt x="549" y="451"/>
                  </a:lnTo>
                  <a:lnTo>
                    <a:pt x="413" y="473"/>
                  </a:lnTo>
                  <a:lnTo>
                    <a:pt x="391" y="497"/>
                  </a:lnTo>
                  <a:lnTo>
                    <a:pt x="196" y="526"/>
                  </a:lnTo>
                  <a:lnTo>
                    <a:pt x="0" y="587"/>
                  </a:lnTo>
                  <a:lnTo>
                    <a:pt x="128" y="436"/>
                  </a:lnTo>
                  <a:lnTo>
                    <a:pt x="203" y="263"/>
                  </a:lnTo>
                  <a:lnTo>
                    <a:pt x="241" y="83"/>
                  </a:lnTo>
                  <a:lnTo>
                    <a:pt x="248" y="67"/>
                  </a:lnTo>
                  <a:lnTo>
                    <a:pt x="489" y="0"/>
                  </a:lnTo>
                  <a:lnTo>
                    <a:pt x="519" y="0"/>
                  </a:lnTo>
                  <a:lnTo>
                    <a:pt x="640" y="361"/>
                  </a:lnTo>
                  <a:close/>
                </a:path>
              </a:pathLst>
            </a:custGeom>
            <a:solidFill>
              <a:srgbClr val="D7945E"/>
            </a:solidFill>
            <a:ln w="9525">
              <a:noFill/>
              <a:round/>
              <a:headEnd/>
              <a:tailEnd/>
            </a:ln>
          </p:spPr>
          <p:txBody>
            <a:bodyPr>
              <a:prstTxWarp prst="textNoShape">
                <a:avLst/>
              </a:prstTxWarp>
            </a:bodyPr>
            <a:lstStyle/>
            <a:p>
              <a:endParaRPr lang="en-US"/>
            </a:p>
          </p:txBody>
        </p:sp>
        <p:sp>
          <p:nvSpPr>
            <p:cNvPr id="47240" name="Freeform 418"/>
            <p:cNvSpPr>
              <a:spLocks noChangeAspect="1"/>
            </p:cNvSpPr>
            <p:nvPr/>
          </p:nvSpPr>
          <p:spPr bwMode="auto">
            <a:xfrm>
              <a:off x="416" y="3724"/>
              <a:ext cx="369" cy="105"/>
            </a:xfrm>
            <a:custGeom>
              <a:avLst/>
              <a:gdLst>
                <a:gd name="T0" fmla="*/ 4699 w 4789"/>
                <a:gd name="T1" fmla="*/ 196 h 1361"/>
                <a:gd name="T2" fmla="*/ 4789 w 4789"/>
                <a:gd name="T3" fmla="*/ 377 h 1361"/>
                <a:gd name="T4" fmla="*/ 4789 w 4789"/>
                <a:gd name="T5" fmla="*/ 437 h 1361"/>
                <a:gd name="T6" fmla="*/ 587 w 4789"/>
                <a:gd name="T7" fmla="*/ 1249 h 1361"/>
                <a:gd name="T8" fmla="*/ 534 w 4789"/>
                <a:gd name="T9" fmla="*/ 1271 h 1361"/>
                <a:gd name="T10" fmla="*/ 444 w 4789"/>
                <a:gd name="T11" fmla="*/ 1271 h 1361"/>
                <a:gd name="T12" fmla="*/ 271 w 4789"/>
                <a:gd name="T13" fmla="*/ 1302 h 1361"/>
                <a:gd name="T14" fmla="*/ 203 w 4789"/>
                <a:gd name="T15" fmla="*/ 1339 h 1361"/>
                <a:gd name="T16" fmla="*/ 0 w 4789"/>
                <a:gd name="T17" fmla="*/ 1361 h 1361"/>
                <a:gd name="T18" fmla="*/ 0 w 4789"/>
                <a:gd name="T19" fmla="*/ 836 h 1361"/>
                <a:gd name="T20" fmla="*/ 128 w 4789"/>
                <a:gd name="T21" fmla="*/ 798 h 1361"/>
                <a:gd name="T22" fmla="*/ 218 w 4789"/>
                <a:gd name="T23" fmla="*/ 790 h 1361"/>
                <a:gd name="T24" fmla="*/ 271 w 4789"/>
                <a:gd name="T25" fmla="*/ 820 h 1361"/>
                <a:gd name="T26" fmla="*/ 1662 w 4789"/>
                <a:gd name="T27" fmla="*/ 505 h 1361"/>
                <a:gd name="T28" fmla="*/ 1745 w 4789"/>
                <a:gd name="T29" fmla="*/ 512 h 1361"/>
                <a:gd name="T30" fmla="*/ 1752 w 4789"/>
                <a:gd name="T31" fmla="*/ 527 h 1361"/>
                <a:gd name="T32" fmla="*/ 1834 w 4789"/>
                <a:gd name="T33" fmla="*/ 467 h 1361"/>
                <a:gd name="T34" fmla="*/ 4458 w 4789"/>
                <a:gd name="T35" fmla="*/ 31 h 1361"/>
                <a:gd name="T36" fmla="*/ 4480 w 4789"/>
                <a:gd name="T37" fmla="*/ 31 h 1361"/>
                <a:gd name="T38" fmla="*/ 4489 w 4789"/>
                <a:gd name="T39" fmla="*/ 76 h 1361"/>
                <a:gd name="T40" fmla="*/ 4533 w 4789"/>
                <a:gd name="T41" fmla="*/ 68 h 1361"/>
                <a:gd name="T42" fmla="*/ 4556 w 4789"/>
                <a:gd name="T43" fmla="*/ 24 h 1361"/>
                <a:gd name="T44" fmla="*/ 4608 w 4789"/>
                <a:gd name="T45" fmla="*/ 0 h 1361"/>
                <a:gd name="T46" fmla="*/ 4654 w 4789"/>
                <a:gd name="T47" fmla="*/ 0 h 1361"/>
                <a:gd name="T48" fmla="*/ 4699 w 4789"/>
                <a:gd name="T49" fmla="*/ 196 h 136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789"/>
                <a:gd name="T76" fmla="*/ 0 h 1361"/>
                <a:gd name="T77" fmla="*/ 4789 w 4789"/>
                <a:gd name="T78" fmla="*/ 1361 h 136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789" h="1361">
                  <a:moveTo>
                    <a:pt x="4699" y="196"/>
                  </a:moveTo>
                  <a:lnTo>
                    <a:pt x="4789" y="377"/>
                  </a:lnTo>
                  <a:lnTo>
                    <a:pt x="4789" y="437"/>
                  </a:lnTo>
                  <a:lnTo>
                    <a:pt x="587" y="1249"/>
                  </a:lnTo>
                  <a:lnTo>
                    <a:pt x="534" y="1271"/>
                  </a:lnTo>
                  <a:lnTo>
                    <a:pt x="444" y="1271"/>
                  </a:lnTo>
                  <a:lnTo>
                    <a:pt x="271" y="1302"/>
                  </a:lnTo>
                  <a:lnTo>
                    <a:pt x="203" y="1339"/>
                  </a:lnTo>
                  <a:lnTo>
                    <a:pt x="0" y="1361"/>
                  </a:lnTo>
                  <a:lnTo>
                    <a:pt x="0" y="836"/>
                  </a:lnTo>
                  <a:lnTo>
                    <a:pt x="128" y="798"/>
                  </a:lnTo>
                  <a:lnTo>
                    <a:pt x="218" y="790"/>
                  </a:lnTo>
                  <a:lnTo>
                    <a:pt x="271" y="820"/>
                  </a:lnTo>
                  <a:lnTo>
                    <a:pt x="1662" y="505"/>
                  </a:lnTo>
                  <a:lnTo>
                    <a:pt x="1745" y="512"/>
                  </a:lnTo>
                  <a:lnTo>
                    <a:pt x="1752" y="527"/>
                  </a:lnTo>
                  <a:lnTo>
                    <a:pt x="1834" y="467"/>
                  </a:lnTo>
                  <a:lnTo>
                    <a:pt x="4458" y="31"/>
                  </a:lnTo>
                  <a:lnTo>
                    <a:pt x="4480" y="31"/>
                  </a:lnTo>
                  <a:lnTo>
                    <a:pt x="4489" y="76"/>
                  </a:lnTo>
                  <a:lnTo>
                    <a:pt x="4533" y="68"/>
                  </a:lnTo>
                  <a:lnTo>
                    <a:pt x="4556" y="24"/>
                  </a:lnTo>
                  <a:lnTo>
                    <a:pt x="4608" y="0"/>
                  </a:lnTo>
                  <a:lnTo>
                    <a:pt x="4654" y="0"/>
                  </a:lnTo>
                  <a:lnTo>
                    <a:pt x="4699" y="196"/>
                  </a:lnTo>
                  <a:close/>
                </a:path>
              </a:pathLst>
            </a:custGeom>
            <a:solidFill>
              <a:srgbClr val="D7945E"/>
            </a:solidFill>
            <a:ln w="9525">
              <a:noFill/>
              <a:round/>
              <a:headEnd/>
              <a:tailEnd/>
            </a:ln>
          </p:spPr>
          <p:txBody>
            <a:bodyPr>
              <a:prstTxWarp prst="textNoShape">
                <a:avLst/>
              </a:prstTxWarp>
            </a:bodyPr>
            <a:lstStyle/>
            <a:p>
              <a:endParaRPr lang="en-US"/>
            </a:p>
          </p:txBody>
        </p:sp>
        <p:sp>
          <p:nvSpPr>
            <p:cNvPr id="47241" name="Freeform 419"/>
            <p:cNvSpPr>
              <a:spLocks noChangeAspect="1"/>
            </p:cNvSpPr>
            <p:nvPr/>
          </p:nvSpPr>
          <p:spPr bwMode="auto">
            <a:xfrm>
              <a:off x="416" y="3727"/>
              <a:ext cx="584" cy="152"/>
            </a:xfrm>
            <a:custGeom>
              <a:avLst/>
              <a:gdLst>
                <a:gd name="T0" fmla="*/ 7435 w 7585"/>
                <a:gd name="T1" fmla="*/ 196 h 1985"/>
                <a:gd name="T2" fmla="*/ 7442 w 7585"/>
                <a:gd name="T3" fmla="*/ 459 h 1985"/>
                <a:gd name="T4" fmla="*/ 7585 w 7585"/>
                <a:gd name="T5" fmla="*/ 602 h 1985"/>
                <a:gd name="T6" fmla="*/ 7570 w 7585"/>
                <a:gd name="T7" fmla="*/ 1354 h 1985"/>
                <a:gd name="T8" fmla="*/ 7502 w 7585"/>
                <a:gd name="T9" fmla="*/ 1985 h 1985"/>
                <a:gd name="T10" fmla="*/ 0 w 7585"/>
                <a:gd name="T11" fmla="*/ 1985 h 1985"/>
                <a:gd name="T12" fmla="*/ 0 w 7585"/>
                <a:gd name="T13" fmla="*/ 1391 h 1985"/>
                <a:gd name="T14" fmla="*/ 1933 w 7585"/>
                <a:gd name="T15" fmla="*/ 985 h 1985"/>
                <a:gd name="T16" fmla="*/ 2602 w 7585"/>
                <a:gd name="T17" fmla="*/ 842 h 1985"/>
                <a:gd name="T18" fmla="*/ 2677 w 7585"/>
                <a:gd name="T19" fmla="*/ 842 h 1985"/>
                <a:gd name="T20" fmla="*/ 4743 w 7585"/>
                <a:gd name="T21" fmla="*/ 474 h 1985"/>
                <a:gd name="T22" fmla="*/ 4834 w 7585"/>
                <a:gd name="T23" fmla="*/ 474 h 1985"/>
                <a:gd name="T24" fmla="*/ 4871 w 7585"/>
                <a:gd name="T25" fmla="*/ 669 h 1985"/>
                <a:gd name="T26" fmla="*/ 4985 w 7585"/>
                <a:gd name="T27" fmla="*/ 887 h 1985"/>
                <a:gd name="T28" fmla="*/ 5135 w 7585"/>
                <a:gd name="T29" fmla="*/ 1000 h 1985"/>
                <a:gd name="T30" fmla="*/ 5451 w 7585"/>
                <a:gd name="T31" fmla="*/ 1060 h 1985"/>
                <a:gd name="T32" fmla="*/ 5601 w 7585"/>
                <a:gd name="T33" fmla="*/ 1060 h 1985"/>
                <a:gd name="T34" fmla="*/ 5886 w 7585"/>
                <a:gd name="T35" fmla="*/ 977 h 1985"/>
                <a:gd name="T36" fmla="*/ 6120 w 7585"/>
                <a:gd name="T37" fmla="*/ 744 h 1985"/>
                <a:gd name="T38" fmla="*/ 6894 w 7585"/>
                <a:gd name="T39" fmla="*/ 150 h 1985"/>
                <a:gd name="T40" fmla="*/ 7502 w 7585"/>
                <a:gd name="T41" fmla="*/ 0 h 1985"/>
                <a:gd name="T42" fmla="*/ 7457 w 7585"/>
                <a:gd name="T43" fmla="*/ 68 h 1985"/>
                <a:gd name="T44" fmla="*/ 7435 w 7585"/>
                <a:gd name="T45" fmla="*/ 196 h 198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585"/>
                <a:gd name="T70" fmla="*/ 0 h 1985"/>
                <a:gd name="T71" fmla="*/ 7585 w 7585"/>
                <a:gd name="T72" fmla="*/ 1985 h 198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585" h="1985">
                  <a:moveTo>
                    <a:pt x="7435" y="196"/>
                  </a:moveTo>
                  <a:lnTo>
                    <a:pt x="7442" y="459"/>
                  </a:lnTo>
                  <a:lnTo>
                    <a:pt x="7585" y="602"/>
                  </a:lnTo>
                  <a:lnTo>
                    <a:pt x="7570" y="1354"/>
                  </a:lnTo>
                  <a:lnTo>
                    <a:pt x="7502" y="1985"/>
                  </a:lnTo>
                  <a:lnTo>
                    <a:pt x="0" y="1985"/>
                  </a:lnTo>
                  <a:lnTo>
                    <a:pt x="0" y="1391"/>
                  </a:lnTo>
                  <a:lnTo>
                    <a:pt x="1933" y="985"/>
                  </a:lnTo>
                  <a:lnTo>
                    <a:pt x="2602" y="842"/>
                  </a:lnTo>
                  <a:lnTo>
                    <a:pt x="2677" y="842"/>
                  </a:lnTo>
                  <a:lnTo>
                    <a:pt x="4743" y="474"/>
                  </a:lnTo>
                  <a:lnTo>
                    <a:pt x="4834" y="474"/>
                  </a:lnTo>
                  <a:lnTo>
                    <a:pt x="4871" y="669"/>
                  </a:lnTo>
                  <a:lnTo>
                    <a:pt x="4985" y="887"/>
                  </a:lnTo>
                  <a:lnTo>
                    <a:pt x="5135" y="1000"/>
                  </a:lnTo>
                  <a:lnTo>
                    <a:pt x="5451" y="1060"/>
                  </a:lnTo>
                  <a:lnTo>
                    <a:pt x="5601" y="1060"/>
                  </a:lnTo>
                  <a:lnTo>
                    <a:pt x="5886" y="977"/>
                  </a:lnTo>
                  <a:lnTo>
                    <a:pt x="6120" y="744"/>
                  </a:lnTo>
                  <a:lnTo>
                    <a:pt x="6894" y="150"/>
                  </a:lnTo>
                  <a:lnTo>
                    <a:pt x="7502" y="0"/>
                  </a:lnTo>
                  <a:lnTo>
                    <a:pt x="7457" y="68"/>
                  </a:lnTo>
                  <a:lnTo>
                    <a:pt x="7435" y="196"/>
                  </a:lnTo>
                  <a:close/>
                </a:path>
              </a:pathLst>
            </a:custGeom>
            <a:solidFill>
              <a:srgbClr val="CC9452"/>
            </a:solidFill>
            <a:ln w="9525">
              <a:noFill/>
              <a:round/>
              <a:headEnd/>
              <a:tailEnd/>
            </a:ln>
          </p:spPr>
          <p:txBody>
            <a:bodyPr>
              <a:prstTxWarp prst="textNoShape">
                <a:avLst/>
              </a:prstTxWarp>
            </a:bodyPr>
            <a:lstStyle/>
            <a:p>
              <a:endParaRPr lang="en-US"/>
            </a:p>
          </p:txBody>
        </p:sp>
        <p:sp>
          <p:nvSpPr>
            <p:cNvPr id="47242" name="Freeform 420"/>
            <p:cNvSpPr>
              <a:spLocks noChangeAspect="1"/>
            </p:cNvSpPr>
            <p:nvPr/>
          </p:nvSpPr>
          <p:spPr bwMode="auto">
            <a:xfrm>
              <a:off x="993" y="3731"/>
              <a:ext cx="393" cy="119"/>
            </a:xfrm>
            <a:custGeom>
              <a:avLst/>
              <a:gdLst>
                <a:gd name="T0" fmla="*/ 346 w 5105"/>
                <a:gd name="T1" fmla="*/ 180 h 1549"/>
                <a:gd name="T2" fmla="*/ 549 w 5105"/>
                <a:gd name="T3" fmla="*/ 301 h 1549"/>
                <a:gd name="T4" fmla="*/ 505 w 5105"/>
                <a:gd name="T5" fmla="*/ 308 h 1549"/>
                <a:gd name="T6" fmla="*/ 549 w 5105"/>
                <a:gd name="T7" fmla="*/ 323 h 1549"/>
                <a:gd name="T8" fmla="*/ 631 w 5105"/>
                <a:gd name="T9" fmla="*/ 421 h 1549"/>
                <a:gd name="T10" fmla="*/ 955 w 5105"/>
                <a:gd name="T11" fmla="*/ 542 h 1549"/>
                <a:gd name="T12" fmla="*/ 2376 w 5105"/>
                <a:gd name="T13" fmla="*/ 917 h 1549"/>
                <a:gd name="T14" fmla="*/ 3789 w 5105"/>
                <a:gd name="T15" fmla="*/ 699 h 1549"/>
                <a:gd name="T16" fmla="*/ 4060 w 5105"/>
                <a:gd name="T17" fmla="*/ 586 h 1549"/>
                <a:gd name="T18" fmla="*/ 4127 w 5105"/>
                <a:gd name="T19" fmla="*/ 564 h 1549"/>
                <a:gd name="T20" fmla="*/ 4564 w 5105"/>
                <a:gd name="T21" fmla="*/ 421 h 1549"/>
                <a:gd name="T22" fmla="*/ 4932 w 5105"/>
                <a:gd name="T23" fmla="*/ 368 h 1549"/>
                <a:gd name="T24" fmla="*/ 4992 w 5105"/>
                <a:gd name="T25" fmla="*/ 112 h 1549"/>
                <a:gd name="T26" fmla="*/ 5060 w 5105"/>
                <a:gd name="T27" fmla="*/ 226 h 1549"/>
                <a:gd name="T28" fmla="*/ 5082 w 5105"/>
                <a:gd name="T29" fmla="*/ 518 h 1549"/>
                <a:gd name="T30" fmla="*/ 4631 w 5105"/>
                <a:gd name="T31" fmla="*/ 805 h 1549"/>
                <a:gd name="T32" fmla="*/ 4518 w 5105"/>
                <a:gd name="T33" fmla="*/ 812 h 1549"/>
                <a:gd name="T34" fmla="*/ 4428 w 5105"/>
                <a:gd name="T35" fmla="*/ 849 h 1549"/>
                <a:gd name="T36" fmla="*/ 4390 w 5105"/>
                <a:gd name="T37" fmla="*/ 925 h 1549"/>
                <a:gd name="T38" fmla="*/ 4751 w 5105"/>
                <a:gd name="T39" fmla="*/ 812 h 1549"/>
                <a:gd name="T40" fmla="*/ 4886 w 5105"/>
                <a:gd name="T41" fmla="*/ 880 h 1549"/>
                <a:gd name="T42" fmla="*/ 4939 w 5105"/>
                <a:gd name="T43" fmla="*/ 1120 h 1549"/>
                <a:gd name="T44" fmla="*/ 4917 w 5105"/>
                <a:gd name="T45" fmla="*/ 1180 h 1549"/>
                <a:gd name="T46" fmla="*/ 4541 w 5105"/>
                <a:gd name="T47" fmla="*/ 1482 h 1549"/>
                <a:gd name="T48" fmla="*/ 2556 w 5105"/>
                <a:gd name="T49" fmla="*/ 1549 h 1549"/>
                <a:gd name="T50" fmla="*/ 1474 w 5105"/>
                <a:gd name="T51" fmla="*/ 1429 h 1549"/>
                <a:gd name="T52" fmla="*/ 955 w 5105"/>
                <a:gd name="T53" fmla="*/ 1316 h 1549"/>
                <a:gd name="T54" fmla="*/ 234 w 5105"/>
                <a:gd name="T55" fmla="*/ 1067 h 1549"/>
                <a:gd name="T56" fmla="*/ 174 w 5105"/>
                <a:gd name="T57" fmla="*/ 617 h 1549"/>
                <a:gd name="T58" fmla="*/ 331 w 5105"/>
                <a:gd name="T59" fmla="*/ 707 h 1549"/>
                <a:gd name="T60" fmla="*/ 519 w 5105"/>
                <a:gd name="T61" fmla="*/ 873 h 1549"/>
                <a:gd name="T62" fmla="*/ 587 w 5105"/>
                <a:gd name="T63" fmla="*/ 849 h 1549"/>
                <a:gd name="T64" fmla="*/ 0 w 5105"/>
                <a:gd name="T65" fmla="*/ 354 h 1549"/>
                <a:gd name="T66" fmla="*/ 61 w 5105"/>
                <a:gd name="T67" fmla="*/ 0 h 1549"/>
                <a:gd name="T68" fmla="*/ 211 w 5105"/>
                <a:gd name="T69" fmla="*/ 112 h 1549"/>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5105"/>
                <a:gd name="T106" fmla="*/ 0 h 1549"/>
                <a:gd name="T107" fmla="*/ 5105 w 5105"/>
                <a:gd name="T108" fmla="*/ 1549 h 1549"/>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5105" h="1549">
                  <a:moveTo>
                    <a:pt x="211" y="112"/>
                  </a:moveTo>
                  <a:lnTo>
                    <a:pt x="346" y="180"/>
                  </a:lnTo>
                  <a:lnTo>
                    <a:pt x="481" y="286"/>
                  </a:lnTo>
                  <a:lnTo>
                    <a:pt x="549" y="301"/>
                  </a:lnTo>
                  <a:lnTo>
                    <a:pt x="519" y="301"/>
                  </a:lnTo>
                  <a:lnTo>
                    <a:pt x="505" y="308"/>
                  </a:lnTo>
                  <a:lnTo>
                    <a:pt x="542" y="331"/>
                  </a:lnTo>
                  <a:lnTo>
                    <a:pt x="549" y="323"/>
                  </a:lnTo>
                  <a:lnTo>
                    <a:pt x="587" y="323"/>
                  </a:lnTo>
                  <a:lnTo>
                    <a:pt x="631" y="421"/>
                  </a:lnTo>
                  <a:lnTo>
                    <a:pt x="737" y="489"/>
                  </a:lnTo>
                  <a:lnTo>
                    <a:pt x="955" y="542"/>
                  </a:lnTo>
                  <a:lnTo>
                    <a:pt x="1617" y="805"/>
                  </a:lnTo>
                  <a:lnTo>
                    <a:pt x="2376" y="917"/>
                  </a:lnTo>
                  <a:lnTo>
                    <a:pt x="3315" y="812"/>
                  </a:lnTo>
                  <a:lnTo>
                    <a:pt x="3789" y="699"/>
                  </a:lnTo>
                  <a:lnTo>
                    <a:pt x="4037" y="586"/>
                  </a:lnTo>
                  <a:lnTo>
                    <a:pt x="4060" y="586"/>
                  </a:lnTo>
                  <a:lnTo>
                    <a:pt x="4082" y="564"/>
                  </a:lnTo>
                  <a:lnTo>
                    <a:pt x="4127" y="564"/>
                  </a:lnTo>
                  <a:lnTo>
                    <a:pt x="4428" y="443"/>
                  </a:lnTo>
                  <a:lnTo>
                    <a:pt x="4564" y="421"/>
                  </a:lnTo>
                  <a:lnTo>
                    <a:pt x="4782" y="421"/>
                  </a:lnTo>
                  <a:lnTo>
                    <a:pt x="4932" y="368"/>
                  </a:lnTo>
                  <a:lnTo>
                    <a:pt x="4961" y="331"/>
                  </a:lnTo>
                  <a:lnTo>
                    <a:pt x="4992" y="112"/>
                  </a:lnTo>
                  <a:lnTo>
                    <a:pt x="4992" y="151"/>
                  </a:lnTo>
                  <a:lnTo>
                    <a:pt x="5060" y="226"/>
                  </a:lnTo>
                  <a:lnTo>
                    <a:pt x="5105" y="391"/>
                  </a:lnTo>
                  <a:lnTo>
                    <a:pt x="5082" y="518"/>
                  </a:lnTo>
                  <a:lnTo>
                    <a:pt x="4894" y="661"/>
                  </a:lnTo>
                  <a:lnTo>
                    <a:pt x="4631" y="805"/>
                  </a:lnTo>
                  <a:lnTo>
                    <a:pt x="4518" y="835"/>
                  </a:lnTo>
                  <a:lnTo>
                    <a:pt x="4518" y="812"/>
                  </a:lnTo>
                  <a:lnTo>
                    <a:pt x="4511" y="805"/>
                  </a:lnTo>
                  <a:lnTo>
                    <a:pt x="4428" y="849"/>
                  </a:lnTo>
                  <a:lnTo>
                    <a:pt x="4390" y="902"/>
                  </a:lnTo>
                  <a:lnTo>
                    <a:pt x="4390" y="925"/>
                  </a:lnTo>
                  <a:lnTo>
                    <a:pt x="4496" y="917"/>
                  </a:lnTo>
                  <a:lnTo>
                    <a:pt x="4751" y="812"/>
                  </a:lnTo>
                  <a:lnTo>
                    <a:pt x="4909" y="721"/>
                  </a:lnTo>
                  <a:lnTo>
                    <a:pt x="4886" y="880"/>
                  </a:lnTo>
                  <a:lnTo>
                    <a:pt x="4932" y="1120"/>
                  </a:lnTo>
                  <a:lnTo>
                    <a:pt x="4939" y="1120"/>
                  </a:lnTo>
                  <a:lnTo>
                    <a:pt x="4909" y="1166"/>
                  </a:lnTo>
                  <a:lnTo>
                    <a:pt x="4917" y="1180"/>
                  </a:lnTo>
                  <a:lnTo>
                    <a:pt x="4917" y="1211"/>
                  </a:lnTo>
                  <a:lnTo>
                    <a:pt x="4541" y="1482"/>
                  </a:lnTo>
                  <a:lnTo>
                    <a:pt x="4149" y="1549"/>
                  </a:lnTo>
                  <a:lnTo>
                    <a:pt x="2556" y="1549"/>
                  </a:lnTo>
                  <a:lnTo>
                    <a:pt x="1834" y="1504"/>
                  </a:lnTo>
                  <a:lnTo>
                    <a:pt x="1474" y="1429"/>
                  </a:lnTo>
                  <a:lnTo>
                    <a:pt x="1308" y="1361"/>
                  </a:lnTo>
                  <a:lnTo>
                    <a:pt x="955" y="1316"/>
                  </a:lnTo>
                  <a:lnTo>
                    <a:pt x="392" y="1166"/>
                  </a:lnTo>
                  <a:lnTo>
                    <a:pt x="234" y="1067"/>
                  </a:lnTo>
                  <a:lnTo>
                    <a:pt x="158" y="985"/>
                  </a:lnTo>
                  <a:lnTo>
                    <a:pt x="174" y="617"/>
                  </a:lnTo>
                  <a:lnTo>
                    <a:pt x="181" y="609"/>
                  </a:lnTo>
                  <a:lnTo>
                    <a:pt x="331" y="707"/>
                  </a:lnTo>
                  <a:lnTo>
                    <a:pt x="505" y="873"/>
                  </a:lnTo>
                  <a:lnTo>
                    <a:pt x="519" y="873"/>
                  </a:lnTo>
                  <a:lnTo>
                    <a:pt x="542" y="895"/>
                  </a:lnTo>
                  <a:lnTo>
                    <a:pt x="587" y="849"/>
                  </a:lnTo>
                  <a:lnTo>
                    <a:pt x="68" y="443"/>
                  </a:lnTo>
                  <a:lnTo>
                    <a:pt x="0" y="354"/>
                  </a:lnTo>
                  <a:lnTo>
                    <a:pt x="15" y="45"/>
                  </a:lnTo>
                  <a:lnTo>
                    <a:pt x="61" y="0"/>
                  </a:lnTo>
                  <a:lnTo>
                    <a:pt x="114" y="0"/>
                  </a:lnTo>
                  <a:lnTo>
                    <a:pt x="211" y="112"/>
                  </a:lnTo>
                  <a:close/>
                </a:path>
              </a:pathLst>
            </a:custGeom>
            <a:solidFill>
              <a:srgbClr val="B0915A"/>
            </a:solidFill>
            <a:ln w="9525">
              <a:noFill/>
              <a:round/>
              <a:headEnd/>
              <a:tailEnd/>
            </a:ln>
          </p:spPr>
          <p:txBody>
            <a:bodyPr>
              <a:prstTxWarp prst="textNoShape">
                <a:avLst/>
              </a:prstTxWarp>
            </a:bodyPr>
            <a:lstStyle/>
            <a:p>
              <a:endParaRPr lang="en-US"/>
            </a:p>
          </p:txBody>
        </p:sp>
        <p:sp>
          <p:nvSpPr>
            <p:cNvPr id="47243" name="Freeform 421"/>
            <p:cNvSpPr>
              <a:spLocks noChangeAspect="1"/>
            </p:cNvSpPr>
            <p:nvPr/>
          </p:nvSpPr>
          <p:spPr bwMode="auto">
            <a:xfrm>
              <a:off x="1379" y="3779"/>
              <a:ext cx="281" cy="100"/>
            </a:xfrm>
            <a:custGeom>
              <a:avLst/>
              <a:gdLst>
                <a:gd name="T0" fmla="*/ 3638 w 3653"/>
                <a:gd name="T1" fmla="*/ 1308 h 1308"/>
                <a:gd name="T2" fmla="*/ 159 w 3653"/>
                <a:gd name="T3" fmla="*/ 1308 h 1308"/>
                <a:gd name="T4" fmla="*/ 53 w 3653"/>
                <a:gd name="T5" fmla="*/ 804 h 1308"/>
                <a:gd name="T6" fmla="*/ 53 w 3653"/>
                <a:gd name="T7" fmla="*/ 721 h 1308"/>
                <a:gd name="T8" fmla="*/ 0 w 3653"/>
                <a:gd name="T9" fmla="*/ 563 h 1308"/>
                <a:gd name="T10" fmla="*/ 135 w 3653"/>
                <a:gd name="T11" fmla="*/ 549 h 1308"/>
                <a:gd name="T12" fmla="*/ 248 w 3653"/>
                <a:gd name="T13" fmla="*/ 518 h 1308"/>
                <a:gd name="T14" fmla="*/ 1271 w 3653"/>
                <a:gd name="T15" fmla="*/ 346 h 1308"/>
                <a:gd name="T16" fmla="*/ 1368 w 3653"/>
                <a:gd name="T17" fmla="*/ 346 h 1308"/>
                <a:gd name="T18" fmla="*/ 1865 w 3653"/>
                <a:gd name="T19" fmla="*/ 263 h 1308"/>
                <a:gd name="T20" fmla="*/ 2090 w 3653"/>
                <a:gd name="T21" fmla="*/ 263 h 1308"/>
                <a:gd name="T22" fmla="*/ 2563 w 3653"/>
                <a:gd name="T23" fmla="*/ 240 h 1308"/>
                <a:gd name="T24" fmla="*/ 3105 w 3653"/>
                <a:gd name="T25" fmla="*/ 143 h 1308"/>
                <a:gd name="T26" fmla="*/ 3180 w 3653"/>
                <a:gd name="T27" fmla="*/ 104 h 1308"/>
                <a:gd name="T28" fmla="*/ 3609 w 3653"/>
                <a:gd name="T29" fmla="*/ 0 h 1308"/>
                <a:gd name="T30" fmla="*/ 3653 w 3653"/>
                <a:gd name="T31" fmla="*/ 15 h 1308"/>
                <a:gd name="T32" fmla="*/ 3638 w 3653"/>
                <a:gd name="T33" fmla="*/ 1308 h 130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653"/>
                <a:gd name="T52" fmla="*/ 0 h 1308"/>
                <a:gd name="T53" fmla="*/ 3653 w 3653"/>
                <a:gd name="T54" fmla="*/ 1308 h 130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653" h="1308">
                  <a:moveTo>
                    <a:pt x="3638" y="1308"/>
                  </a:moveTo>
                  <a:lnTo>
                    <a:pt x="159" y="1308"/>
                  </a:lnTo>
                  <a:lnTo>
                    <a:pt x="53" y="804"/>
                  </a:lnTo>
                  <a:lnTo>
                    <a:pt x="53" y="721"/>
                  </a:lnTo>
                  <a:lnTo>
                    <a:pt x="0" y="563"/>
                  </a:lnTo>
                  <a:lnTo>
                    <a:pt x="135" y="549"/>
                  </a:lnTo>
                  <a:lnTo>
                    <a:pt x="248" y="518"/>
                  </a:lnTo>
                  <a:lnTo>
                    <a:pt x="1271" y="346"/>
                  </a:lnTo>
                  <a:lnTo>
                    <a:pt x="1368" y="346"/>
                  </a:lnTo>
                  <a:lnTo>
                    <a:pt x="1865" y="263"/>
                  </a:lnTo>
                  <a:lnTo>
                    <a:pt x="2090" y="263"/>
                  </a:lnTo>
                  <a:lnTo>
                    <a:pt x="2563" y="240"/>
                  </a:lnTo>
                  <a:lnTo>
                    <a:pt x="3105" y="143"/>
                  </a:lnTo>
                  <a:lnTo>
                    <a:pt x="3180" y="104"/>
                  </a:lnTo>
                  <a:lnTo>
                    <a:pt x="3609" y="0"/>
                  </a:lnTo>
                  <a:lnTo>
                    <a:pt x="3653" y="15"/>
                  </a:lnTo>
                  <a:lnTo>
                    <a:pt x="3638" y="1308"/>
                  </a:lnTo>
                  <a:close/>
                </a:path>
              </a:pathLst>
            </a:custGeom>
            <a:solidFill>
              <a:srgbClr val="9B775A"/>
            </a:solidFill>
            <a:ln w="9525">
              <a:noFill/>
              <a:round/>
              <a:headEnd/>
              <a:tailEnd/>
            </a:ln>
          </p:spPr>
          <p:txBody>
            <a:bodyPr>
              <a:prstTxWarp prst="textNoShape">
                <a:avLst/>
              </a:prstTxWarp>
            </a:bodyPr>
            <a:lstStyle/>
            <a:p>
              <a:endParaRPr lang="en-US"/>
            </a:p>
          </p:txBody>
        </p:sp>
        <p:sp>
          <p:nvSpPr>
            <p:cNvPr id="47244" name="Freeform 422"/>
            <p:cNvSpPr>
              <a:spLocks noChangeAspect="1"/>
            </p:cNvSpPr>
            <p:nvPr/>
          </p:nvSpPr>
          <p:spPr bwMode="auto">
            <a:xfrm>
              <a:off x="1000" y="3817"/>
              <a:ext cx="387" cy="62"/>
            </a:xfrm>
            <a:custGeom>
              <a:avLst/>
              <a:gdLst>
                <a:gd name="T0" fmla="*/ 459 w 5029"/>
                <a:gd name="T1" fmla="*/ 166 h 805"/>
                <a:gd name="T2" fmla="*/ 1241 w 5029"/>
                <a:gd name="T3" fmla="*/ 324 h 805"/>
                <a:gd name="T4" fmla="*/ 1398 w 5029"/>
                <a:gd name="T5" fmla="*/ 391 h 805"/>
                <a:gd name="T6" fmla="*/ 3187 w 5029"/>
                <a:gd name="T7" fmla="*/ 504 h 805"/>
                <a:gd name="T8" fmla="*/ 4187 w 5029"/>
                <a:gd name="T9" fmla="*/ 497 h 805"/>
                <a:gd name="T10" fmla="*/ 4450 w 5029"/>
                <a:gd name="T11" fmla="*/ 429 h 805"/>
                <a:gd name="T12" fmla="*/ 4472 w 5029"/>
                <a:gd name="T13" fmla="*/ 429 h 805"/>
                <a:gd name="T14" fmla="*/ 4503 w 5029"/>
                <a:gd name="T15" fmla="*/ 384 h 805"/>
                <a:gd name="T16" fmla="*/ 4849 w 5029"/>
                <a:gd name="T17" fmla="*/ 166 h 805"/>
                <a:gd name="T18" fmla="*/ 4871 w 5029"/>
                <a:gd name="T19" fmla="*/ 143 h 805"/>
                <a:gd name="T20" fmla="*/ 4916 w 5029"/>
                <a:gd name="T21" fmla="*/ 256 h 805"/>
                <a:gd name="T22" fmla="*/ 4894 w 5029"/>
                <a:gd name="T23" fmla="*/ 301 h 805"/>
                <a:gd name="T24" fmla="*/ 5022 w 5029"/>
                <a:gd name="T25" fmla="*/ 783 h 805"/>
                <a:gd name="T26" fmla="*/ 5022 w 5029"/>
                <a:gd name="T27" fmla="*/ 790 h 805"/>
                <a:gd name="T28" fmla="*/ 5029 w 5029"/>
                <a:gd name="T29" fmla="*/ 805 h 805"/>
                <a:gd name="T30" fmla="*/ 7 w 5029"/>
                <a:gd name="T31" fmla="*/ 805 h 805"/>
                <a:gd name="T32" fmla="*/ 7 w 5029"/>
                <a:gd name="T33" fmla="*/ 768 h 805"/>
                <a:gd name="T34" fmla="*/ 0 w 5029"/>
                <a:gd name="T35" fmla="*/ 759 h 805"/>
                <a:gd name="T36" fmla="*/ 7 w 5029"/>
                <a:gd name="T37" fmla="*/ 768 h 805"/>
                <a:gd name="T38" fmla="*/ 23 w 5029"/>
                <a:gd name="T39" fmla="*/ 234 h 805"/>
                <a:gd name="T40" fmla="*/ 98 w 5029"/>
                <a:gd name="T41" fmla="*/ 46 h 805"/>
                <a:gd name="T42" fmla="*/ 75 w 5029"/>
                <a:gd name="T43" fmla="*/ 0 h 805"/>
                <a:gd name="T44" fmla="*/ 338 w 5029"/>
                <a:gd name="T45" fmla="*/ 143 h 805"/>
                <a:gd name="T46" fmla="*/ 459 w 5029"/>
                <a:gd name="T47" fmla="*/ 166 h 80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029"/>
                <a:gd name="T73" fmla="*/ 0 h 805"/>
                <a:gd name="T74" fmla="*/ 5029 w 5029"/>
                <a:gd name="T75" fmla="*/ 805 h 80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029" h="805">
                  <a:moveTo>
                    <a:pt x="459" y="166"/>
                  </a:moveTo>
                  <a:lnTo>
                    <a:pt x="1241" y="324"/>
                  </a:lnTo>
                  <a:lnTo>
                    <a:pt x="1398" y="391"/>
                  </a:lnTo>
                  <a:lnTo>
                    <a:pt x="3187" y="504"/>
                  </a:lnTo>
                  <a:lnTo>
                    <a:pt x="4187" y="497"/>
                  </a:lnTo>
                  <a:lnTo>
                    <a:pt x="4450" y="429"/>
                  </a:lnTo>
                  <a:lnTo>
                    <a:pt x="4472" y="429"/>
                  </a:lnTo>
                  <a:lnTo>
                    <a:pt x="4503" y="384"/>
                  </a:lnTo>
                  <a:lnTo>
                    <a:pt x="4849" y="166"/>
                  </a:lnTo>
                  <a:lnTo>
                    <a:pt x="4871" y="143"/>
                  </a:lnTo>
                  <a:lnTo>
                    <a:pt x="4916" y="256"/>
                  </a:lnTo>
                  <a:lnTo>
                    <a:pt x="4894" y="301"/>
                  </a:lnTo>
                  <a:lnTo>
                    <a:pt x="5022" y="783"/>
                  </a:lnTo>
                  <a:lnTo>
                    <a:pt x="5022" y="790"/>
                  </a:lnTo>
                  <a:lnTo>
                    <a:pt x="5029" y="805"/>
                  </a:lnTo>
                  <a:lnTo>
                    <a:pt x="7" y="805"/>
                  </a:lnTo>
                  <a:lnTo>
                    <a:pt x="7" y="768"/>
                  </a:lnTo>
                  <a:lnTo>
                    <a:pt x="0" y="759"/>
                  </a:lnTo>
                  <a:lnTo>
                    <a:pt x="7" y="768"/>
                  </a:lnTo>
                  <a:lnTo>
                    <a:pt x="23" y="234"/>
                  </a:lnTo>
                  <a:lnTo>
                    <a:pt x="98" y="46"/>
                  </a:lnTo>
                  <a:lnTo>
                    <a:pt x="75" y="0"/>
                  </a:lnTo>
                  <a:lnTo>
                    <a:pt x="338" y="143"/>
                  </a:lnTo>
                  <a:lnTo>
                    <a:pt x="459" y="166"/>
                  </a:lnTo>
                  <a:close/>
                </a:path>
              </a:pathLst>
            </a:custGeom>
            <a:solidFill>
              <a:srgbClr val="E87A41"/>
            </a:solidFill>
            <a:ln w="9525">
              <a:noFill/>
              <a:round/>
              <a:headEnd/>
              <a:tailEnd/>
            </a:ln>
          </p:spPr>
          <p:txBody>
            <a:bodyPr>
              <a:prstTxWarp prst="textNoShape">
                <a:avLst/>
              </a:prstTxWarp>
            </a:bodyPr>
            <a:lstStyle/>
            <a:p>
              <a:endParaRPr lang="en-US"/>
            </a:p>
          </p:txBody>
        </p:sp>
        <p:sp>
          <p:nvSpPr>
            <p:cNvPr id="47245" name="Freeform 423"/>
            <p:cNvSpPr>
              <a:spLocks noChangeAspect="1"/>
            </p:cNvSpPr>
            <p:nvPr/>
          </p:nvSpPr>
          <p:spPr bwMode="auto">
            <a:xfrm>
              <a:off x="1173" y="3838"/>
              <a:ext cx="99" cy="4"/>
            </a:xfrm>
            <a:custGeom>
              <a:avLst/>
              <a:gdLst>
                <a:gd name="T0" fmla="*/ 1293 w 1293"/>
                <a:gd name="T1" fmla="*/ 15 h 61"/>
                <a:gd name="T2" fmla="*/ 150 w 1293"/>
                <a:gd name="T3" fmla="*/ 61 h 61"/>
                <a:gd name="T4" fmla="*/ 45 w 1293"/>
                <a:gd name="T5" fmla="*/ 46 h 61"/>
                <a:gd name="T6" fmla="*/ 8 w 1293"/>
                <a:gd name="T7" fmla="*/ 46 h 61"/>
                <a:gd name="T8" fmla="*/ 0 w 1293"/>
                <a:gd name="T9" fmla="*/ 15 h 61"/>
                <a:gd name="T10" fmla="*/ 436 w 1293"/>
                <a:gd name="T11" fmla="*/ 23 h 61"/>
                <a:gd name="T12" fmla="*/ 939 w 1293"/>
                <a:gd name="T13" fmla="*/ 0 h 61"/>
                <a:gd name="T14" fmla="*/ 1286 w 1293"/>
                <a:gd name="T15" fmla="*/ 0 h 61"/>
                <a:gd name="T16" fmla="*/ 1293 w 1293"/>
                <a:gd name="T17" fmla="*/ 15 h 6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293"/>
                <a:gd name="T28" fmla="*/ 0 h 61"/>
                <a:gd name="T29" fmla="*/ 1293 w 1293"/>
                <a:gd name="T30" fmla="*/ 61 h 6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293" h="61">
                  <a:moveTo>
                    <a:pt x="1293" y="15"/>
                  </a:moveTo>
                  <a:lnTo>
                    <a:pt x="150" y="61"/>
                  </a:lnTo>
                  <a:lnTo>
                    <a:pt x="45" y="46"/>
                  </a:lnTo>
                  <a:lnTo>
                    <a:pt x="8" y="46"/>
                  </a:lnTo>
                  <a:lnTo>
                    <a:pt x="0" y="15"/>
                  </a:lnTo>
                  <a:lnTo>
                    <a:pt x="436" y="23"/>
                  </a:lnTo>
                  <a:lnTo>
                    <a:pt x="939" y="0"/>
                  </a:lnTo>
                  <a:lnTo>
                    <a:pt x="1286" y="0"/>
                  </a:lnTo>
                  <a:lnTo>
                    <a:pt x="1293" y="15"/>
                  </a:lnTo>
                  <a:close/>
                </a:path>
              </a:pathLst>
            </a:custGeom>
            <a:solidFill>
              <a:srgbClr val="1F1A17"/>
            </a:solidFill>
            <a:ln w="9525">
              <a:noFill/>
              <a:round/>
              <a:headEnd/>
              <a:tailEnd/>
            </a:ln>
          </p:spPr>
          <p:txBody>
            <a:bodyPr>
              <a:prstTxWarp prst="textNoShape">
                <a:avLst/>
              </a:prstTxWarp>
            </a:bodyPr>
            <a:lstStyle/>
            <a:p>
              <a:endParaRPr lang="en-US"/>
            </a:p>
          </p:txBody>
        </p:sp>
        <p:sp>
          <p:nvSpPr>
            <p:cNvPr id="47246" name="Freeform 424"/>
            <p:cNvSpPr>
              <a:spLocks noChangeAspect="1"/>
            </p:cNvSpPr>
            <p:nvPr/>
          </p:nvSpPr>
          <p:spPr bwMode="auto">
            <a:xfrm>
              <a:off x="774" y="2750"/>
              <a:ext cx="47" cy="49"/>
            </a:xfrm>
            <a:custGeom>
              <a:avLst/>
              <a:gdLst>
                <a:gd name="T0" fmla="*/ 217 w 602"/>
                <a:gd name="T1" fmla="*/ 0 h 633"/>
                <a:gd name="T2" fmla="*/ 272 w 602"/>
                <a:gd name="T3" fmla="*/ 4 h 633"/>
                <a:gd name="T4" fmla="*/ 431 w 602"/>
                <a:gd name="T5" fmla="*/ 38 h 633"/>
                <a:gd name="T6" fmla="*/ 495 w 602"/>
                <a:gd name="T7" fmla="*/ 45 h 633"/>
                <a:gd name="T8" fmla="*/ 498 w 602"/>
                <a:gd name="T9" fmla="*/ 49 h 633"/>
                <a:gd name="T10" fmla="*/ 530 w 602"/>
                <a:gd name="T11" fmla="*/ 69 h 633"/>
                <a:gd name="T12" fmla="*/ 537 w 602"/>
                <a:gd name="T13" fmla="*/ 72 h 633"/>
                <a:gd name="T14" fmla="*/ 557 w 602"/>
                <a:gd name="T15" fmla="*/ 90 h 633"/>
                <a:gd name="T16" fmla="*/ 580 w 602"/>
                <a:gd name="T17" fmla="*/ 122 h 633"/>
                <a:gd name="T18" fmla="*/ 589 w 602"/>
                <a:gd name="T19" fmla="*/ 140 h 633"/>
                <a:gd name="T20" fmla="*/ 600 w 602"/>
                <a:gd name="T21" fmla="*/ 177 h 633"/>
                <a:gd name="T22" fmla="*/ 602 w 602"/>
                <a:gd name="T23" fmla="*/ 215 h 633"/>
                <a:gd name="T24" fmla="*/ 597 w 602"/>
                <a:gd name="T25" fmla="*/ 255 h 633"/>
                <a:gd name="T26" fmla="*/ 578 w 602"/>
                <a:gd name="T27" fmla="*/ 316 h 633"/>
                <a:gd name="T28" fmla="*/ 545 w 602"/>
                <a:gd name="T29" fmla="*/ 376 h 633"/>
                <a:gd name="T30" fmla="*/ 519 w 602"/>
                <a:gd name="T31" fmla="*/ 413 h 633"/>
                <a:gd name="T32" fmla="*/ 453 w 602"/>
                <a:gd name="T33" fmla="*/ 481 h 633"/>
                <a:gd name="T34" fmla="*/ 398 w 602"/>
                <a:gd name="T35" fmla="*/ 521 h 633"/>
                <a:gd name="T36" fmla="*/ 360 w 602"/>
                <a:gd name="T37" fmla="*/ 541 h 633"/>
                <a:gd name="T38" fmla="*/ 301 w 602"/>
                <a:gd name="T39" fmla="*/ 560 h 633"/>
                <a:gd name="T40" fmla="*/ 263 w 602"/>
                <a:gd name="T41" fmla="*/ 564 h 633"/>
                <a:gd name="T42" fmla="*/ 263 w 602"/>
                <a:gd name="T43" fmla="*/ 569 h 633"/>
                <a:gd name="T44" fmla="*/ 262 w 602"/>
                <a:gd name="T45" fmla="*/ 573 h 633"/>
                <a:gd name="T46" fmla="*/ 258 w 602"/>
                <a:gd name="T47" fmla="*/ 583 h 633"/>
                <a:gd name="T48" fmla="*/ 252 w 602"/>
                <a:gd name="T49" fmla="*/ 590 h 633"/>
                <a:gd name="T50" fmla="*/ 236 w 602"/>
                <a:gd name="T51" fmla="*/ 605 h 633"/>
                <a:gd name="T52" fmla="*/ 205 w 602"/>
                <a:gd name="T53" fmla="*/ 621 h 633"/>
                <a:gd name="T54" fmla="*/ 171 w 602"/>
                <a:gd name="T55" fmla="*/ 630 h 633"/>
                <a:gd name="T56" fmla="*/ 144 w 602"/>
                <a:gd name="T57" fmla="*/ 633 h 633"/>
                <a:gd name="T58" fmla="*/ 135 w 602"/>
                <a:gd name="T59" fmla="*/ 631 h 633"/>
                <a:gd name="T60" fmla="*/ 128 w 602"/>
                <a:gd name="T61" fmla="*/ 625 h 633"/>
                <a:gd name="T62" fmla="*/ 116 w 602"/>
                <a:gd name="T63" fmla="*/ 606 h 633"/>
                <a:gd name="T64" fmla="*/ 112 w 602"/>
                <a:gd name="T65" fmla="*/ 594 h 633"/>
                <a:gd name="T66" fmla="*/ 106 w 602"/>
                <a:gd name="T67" fmla="*/ 553 h 633"/>
                <a:gd name="T68" fmla="*/ 116 w 602"/>
                <a:gd name="T69" fmla="*/ 359 h 633"/>
                <a:gd name="T70" fmla="*/ 115 w 602"/>
                <a:gd name="T71" fmla="*/ 326 h 633"/>
                <a:gd name="T72" fmla="*/ 110 w 602"/>
                <a:gd name="T73" fmla="*/ 295 h 633"/>
                <a:gd name="T74" fmla="*/ 100 w 602"/>
                <a:gd name="T75" fmla="*/ 266 h 633"/>
                <a:gd name="T76" fmla="*/ 94 w 602"/>
                <a:gd name="T77" fmla="*/ 255 h 633"/>
                <a:gd name="T78" fmla="*/ 85 w 602"/>
                <a:gd name="T79" fmla="*/ 243 h 633"/>
                <a:gd name="T80" fmla="*/ 76 w 602"/>
                <a:gd name="T81" fmla="*/ 234 h 633"/>
                <a:gd name="T82" fmla="*/ 51 w 602"/>
                <a:gd name="T83" fmla="*/ 219 h 633"/>
                <a:gd name="T84" fmla="*/ 19 w 602"/>
                <a:gd name="T85" fmla="*/ 211 h 633"/>
                <a:gd name="T86" fmla="*/ 0 w 602"/>
                <a:gd name="T87" fmla="*/ 210 h 633"/>
                <a:gd name="T88" fmla="*/ 0 w 602"/>
                <a:gd name="T89" fmla="*/ 128 h 633"/>
                <a:gd name="T90" fmla="*/ 4 w 602"/>
                <a:gd name="T91" fmla="*/ 127 h 633"/>
                <a:gd name="T92" fmla="*/ 21 w 602"/>
                <a:gd name="T93" fmla="*/ 111 h 633"/>
                <a:gd name="T94" fmla="*/ 32 w 602"/>
                <a:gd name="T95" fmla="*/ 96 h 633"/>
                <a:gd name="T96" fmla="*/ 38 w 602"/>
                <a:gd name="T97" fmla="*/ 82 h 633"/>
                <a:gd name="T98" fmla="*/ 57 w 602"/>
                <a:gd name="T99" fmla="*/ 79 h 633"/>
                <a:gd name="T100" fmla="*/ 66 w 602"/>
                <a:gd name="T101" fmla="*/ 76 h 633"/>
                <a:gd name="T102" fmla="*/ 162 w 602"/>
                <a:gd name="T103" fmla="*/ 16 h 633"/>
                <a:gd name="T104" fmla="*/ 188 w 602"/>
                <a:gd name="T105" fmla="*/ 5 h 633"/>
                <a:gd name="T106" fmla="*/ 217 w 602"/>
                <a:gd name="T107" fmla="*/ 0 h 633"/>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602"/>
                <a:gd name="T163" fmla="*/ 0 h 633"/>
                <a:gd name="T164" fmla="*/ 602 w 602"/>
                <a:gd name="T165" fmla="*/ 633 h 633"/>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602" h="633">
                  <a:moveTo>
                    <a:pt x="217" y="0"/>
                  </a:moveTo>
                  <a:lnTo>
                    <a:pt x="272" y="4"/>
                  </a:lnTo>
                  <a:lnTo>
                    <a:pt x="431" y="38"/>
                  </a:lnTo>
                  <a:lnTo>
                    <a:pt x="495" y="45"/>
                  </a:lnTo>
                  <a:lnTo>
                    <a:pt x="498" y="49"/>
                  </a:lnTo>
                  <a:lnTo>
                    <a:pt x="530" y="69"/>
                  </a:lnTo>
                  <a:lnTo>
                    <a:pt x="537" y="72"/>
                  </a:lnTo>
                  <a:lnTo>
                    <a:pt x="557" y="90"/>
                  </a:lnTo>
                  <a:lnTo>
                    <a:pt x="580" y="122"/>
                  </a:lnTo>
                  <a:lnTo>
                    <a:pt x="589" y="140"/>
                  </a:lnTo>
                  <a:lnTo>
                    <a:pt x="600" y="177"/>
                  </a:lnTo>
                  <a:lnTo>
                    <a:pt x="602" y="215"/>
                  </a:lnTo>
                  <a:lnTo>
                    <a:pt x="597" y="255"/>
                  </a:lnTo>
                  <a:lnTo>
                    <a:pt x="578" y="316"/>
                  </a:lnTo>
                  <a:lnTo>
                    <a:pt x="545" y="376"/>
                  </a:lnTo>
                  <a:lnTo>
                    <a:pt x="519" y="413"/>
                  </a:lnTo>
                  <a:lnTo>
                    <a:pt x="453" y="481"/>
                  </a:lnTo>
                  <a:lnTo>
                    <a:pt x="398" y="521"/>
                  </a:lnTo>
                  <a:lnTo>
                    <a:pt x="360" y="541"/>
                  </a:lnTo>
                  <a:lnTo>
                    <a:pt x="301" y="560"/>
                  </a:lnTo>
                  <a:lnTo>
                    <a:pt x="263" y="564"/>
                  </a:lnTo>
                  <a:lnTo>
                    <a:pt x="263" y="569"/>
                  </a:lnTo>
                  <a:lnTo>
                    <a:pt x="262" y="573"/>
                  </a:lnTo>
                  <a:lnTo>
                    <a:pt x="258" y="583"/>
                  </a:lnTo>
                  <a:lnTo>
                    <a:pt x="252" y="590"/>
                  </a:lnTo>
                  <a:lnTo>
                    <a:pt x="236" y="605"/>
                  </a:lnTo>
                  <a:lnTo>
                    <a:pt x="205" y="621"/>
                  </a:lnTo>
                  <a:lnTo>
                    <a:pt x="171" y="630"/>
                  </a:lnTo>
                  <a:lnTo>
                    <a:pt x="144" y="633"/>
                  </a:lnTo>
                  <a:lnTo>
                    <a:pt x="135" y="631"/>
                  </a:lnTo>
                  <a:lnTo>
                    <a:pt x="128" y="625"/>
                  </a:lnTo>
                  <a:lnTo>
                    <a:pt x="116" y="606"/>
                  </a:lnTo>
                  <a:lnTo>
                    <a:pt x="112" y="594"/>
                  </a:lnTo>
                  <a:lnTo>
                    <a:pt x="106" y="553"/>
                  </a:lnTo>
                  <a:lnTo>
                    <a:pt x="116" y="359"/>
                  </a:lnTo>
                  <a:lnTo>
                    <a:pt x="115" y="326"/>
                  </a:lnTo>
                  <a:lnTo>
                    <a:pt x="110" y="295"/>
                  </a:lnTo>
                  <a:lnTo>
                    <a:pt x="100" y="266"/>
                  </a:lnTo>
                  <a:lnTo>
                    <a:pt x="94" y="255"/>
                  </a:lnTo>
                  <a:lnTo>
                    <a:pt x="85" y="243"/>
                  </a:lnTo>
                  <a:lnTo>
                    <a:pt x="76" y="234"/>
                  </a:lnTo>
                  <a:lnTo>
                    <a:pt x="51" y="219"/>
                  </a:lnTo>
                  <a:lnTo>
                    <a:pt x="19" y="211"/>
                  </a:lnTo>
                  <a:lnTo>
                    <a:pt x="0" y="210"/>
                  </a:lnTo>
                  <a:lnTo>
                    <a:pt x="0" y="128"/>
                  </a:lnTo>
                  <a:lnTo>
                    <a:pt x="4" y="127"/>
                  </a:lnTo>
                  <a:lnTo>
                    <a:pt x="21" y="111"/>
                  </a:lnTo>
                  <a:lnTo>
                    <a:pt x="32" y="96"/>
                  </a:lnTo>
                  <a:lnTo>
                    <a:pt x="38" y="82"/>
                  </a:lnTo>
                  <a:lnTo>
                    <a:pt x="57" y="79"/>
                  </a:lnTo>
                  <a:lnTo>
                    <a:pt x="66" y="76"/>
                  </a:lnTo>
                  <a:lnTo>
                    <a:pt x="162" y="16"/>
                  </a:lnTo>
                  <a:lnTo>
                    <a:pt x="188" y="5"/>
                  </a:lnTo>
                  <a:lnTo>
                    <a:pt x="217" y="0"/>
                  </a:lnTo>
                  <a:close/>
                </a:path>
              </a:pathLst>
            </a:custGeom>
            <a:solidFill>
              <a:srgbClr val="F8D0B3"/>
            </a:solidFill>
            <a:ln w="9525">
              <a:noFill/>
              <a:round/>
              <a:headEnd/>
              <a:tailEnd/>
            </a:ln>
          </p:spPr>
          <p:txBody>
            <a:bodyPr>
              <a:prstTxWarp prst="textNoShape">
                <a:avLst/>
              </a:prstTxWarp>
            </a:bodyPr>
            <a:lstStyle/>
            <a:p>
              <a:endParaRPr lang="en-US"/>
            </a:p>
          </p:txBody>
        </p:sp>
        <p:sp>
          <p:nvSpPr>
            <p:cNvPr id="47247" name="Freeform 425"/>
            <p:cNvSpPr>
              <a:spLocks noChangeAspect="1"/>
            </p:cNvSpPr>
            <p:nvPr/>
          </p:nvSpPr>
          <p:spPr bwMode="auto">
            <a:xfrm>
              <a:off x="882" y="2820"/>
              <a:ext cx="1" cy="1"/>
            </a:xfrm>
            <a:custGeom>
              <a:avLst/>
              <a:gdLst>
                <a:gd name="T0" fmla="*/ 15 w 15"/>
                <a:gd name="T1" fmla="*/ 9 h 9"/>
                <a:gd name="T2" fmla="*/ 12 w 15"/>
                <a:gd name="T3" fmla="*/ 8 h 9"/>
                <a:gd name="T4" fmla="*/ 10 w 15"/>
                <a:gd name="T5" fmla="*/ 7 h 9"/>
                <a:gd name="T6" fmla="*/ 6 w 15"/>
                <a:gd name="T7" fmla="*/ 6 h 9"/>
                <a:gd name="T8" fmla="*/ 2 w 15"/>
                <a:gd name="T9" fmla="*/ 3 h 9"/>
                <a:gd name="T10" fmla="*/ 1 w 15"/>
                <a:gd name="T11" fmla="*/ 2 h 9"/>
                <a:gd name="T12" fmla="*/ 0 w 15"/>
                <a:gd name="T13" fmla="*/ 0 h 9"/>
                <a:gd name="T14" fmla="*/ 8 w 15"/>
                <a:gd name="T15" fmla="*/ 0 h 9"/>
                <a:gd name="T16" fmla="*/ 15 w 15"/>
                <a:gd name="T17" fmla="*/ 9 h 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5"/>
                <a:gd name="T28" fmla="*/ 0 h 9"/>
                <a:gd name="T29" fmla="*/ 15 w 15"/>
                <a:gd name="T30" fmla="*/ 9 h 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5" h="9">
                  <a:moveTo>
                    <a:pt x="15" y="9"/>
                  </a:moveTo>
                  <a:lnTo>
                    <a:pt x="12" y="8"/>
                  </a:lnTo>
                  <a:lnTo>
                    <a:pt x="10" y="7"/>
                  </a:lnTo>
                  <a:lnTo>
                    <a:pt x="6" y="6"/>
                  </a:lnTo>
                  <a:lnTo>
                    <a:pt x="2" y="3"/>
                  </a:lnTo>
                  <a:lnTo>
                    <a:pt x="1" y="2"/>
                  </a:lnTo>
                  <a:lnTo>
                    <a:pt x="0" y="0"/>
                  </a:lnTo>
                  <a:lnTo>
                    <a:pt x="8" y="0"/>
                  </a:lnTo>
                  <a:lnTo>
                    <a:pt x="15" y="9"/>
                  </a:lnTo>
                  <a:close/>
                </a:path>
              </a:pathLst>
            </a:custGeom>
            <a:solidFill>
              <a:srgbClr val="9097B7"/>
            </a:solidFill>
            <a:ln w="9525">
              <a:noFill/>
              <a:round/>
              <a:headEnd/>
              <a:tailEnd/>
            </a:ln>
          </p:spPr>
          <p:txBody>
            <a:bodyPr>
              <a:prstTxWarp prst="textNoShape">
                <a:avLst/>
              </a:prstTxWarp>
            </a:bodyPr>
            <a:lstStyle/>
            <a:p>
              <a:endParaRPr lang="en-US"/>
            </a:p>
          </p:txBody>
        </p:sp>
        <p:sp>
          <p:nvSpPr>
            <p:cNvPr id="47248" name="Freeform 426"/>
            <p:cNvSpPr>
              <a:spLocks noChangeAspect="1"/>
            </p:cNvSpPr>
            <p:nvPr/>
          </p:nvSpPr>
          <p:spPr bwMode="auto">
            <a:xfrm>
              <a:off x="882" y="2820"/>
              <a:ext cx="1" cy="1"/>
            </a:xfrm>
            <a:custGeom>
              <a:avLst/>
              <a:gdLst>
                <a:gd name="T0" fmla="*/ 15 w 15"/>
                <a:gd name="T1" fmla="*/ 9 h 9"/>
                <a:gd name="T2" fmla="*/ 12 w 15"/>
                <a:gd name="T3" fmla="*/ 8 h 9"/>
                <a:gd name="T4" fmla="*/ 10 w 15"/>
                <a:gd name="T5" fmla="*/ 7 h 9"/>
                <a:gd name="T6" fmla="*/ 6 w 15"/>
                <a:gd name="T7" fmla="*/ 6 h 9"/>
                <a:gd name="T8" fmla="*/ 4 w 15"/>
                <a:gd name="T9" fmla="*/ 5 h 9"/>
                <a:gd name="T10" fmla="*/ 2 w 15"/>
                <a:gd name="T11" fmla="*/ 3 h 9"/>
                <a:gd name="T12" fmla="*/ 1 w 15"/>
                <a:gd name="T13" fmla="*/ 2 h 9"/>
                <a:gd name="T14" fmla="*/ 0 w 15"/>
                <a:gd name="T15" fmla="*/ 1 h 9"/>
                <a:gd name="T16" fmla="*/ 0 w 15"/>
                <a:gd name="T17" fmla="*/ 0 h 9"/>
                <a:gd name="T18" fmla="*/ 0 w 15"/>
                <a:gd name="T19" fmla="*/ 0 h 9"/>
                <a:gd name="T20" fmla="*/ 8 w 15"/>
                <a:gd name="T21" fmla="*/ 0 h 9"/>
                <a:gd name="T22" fmla="*/ 15 w 15"/>
                <a:gd name="T23" fmla="*/ 9 h 9"/>
                <a:gd name="T24" fmla="*/ 15 w 15"/>
                <a:gd name="T25" fmla="*/ 9 h 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5"/>
                <a:gd name="T40" fmla="*/ 0 h 9"/>
                <a:gd name="T41" fmla="*/ 15 w 15"/>
                <a:gd name="T42" fmla="*/ 9 h 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5" h="9">
                  <a:moveTo>
                    <a:pt x="15" y="9"/>
                  </a:moveTo>
                  <a:lnTo>
                    <a:pt x="12" y="8"/>
                  </a:lnTo>
                  <a:lnTo>
                    <a:pt x="10" y="7"/>
                  </a:lnTo>
                  <a:lnTo>
                    <a:pt x="6" y="6"/>
                  </a:lnTo>
                  <a:lnTo>
                    <a:pt x="4" y="5"/>
                  </a:lnTo>
                  <a:lnTo>
                    <a:pt x="2" y="3"/>
                  </a:lnTo>
                  <a:lnTo>
                    <a:pt x="1" y="2"/>
                  </a:lnTo>
                  <a:lnTo>
                    <a:pt x="0" y="1"/>
                  </a:lnTo>
                  <a:lnTo>
                    <a:pt x="0" y="0"/>
                  </a:lnTo>
                  <a:lnTo>
                    <a:pt x="8" y="0"/>
                  </a:lnTo>
                  <a:lnTo>
                    <a:pt x="15" y="9"/>
                  </a:lnTo>
                </a:path>
              </a:pathLst>
            </a:custGeom>
            <a:noFill/>
            <a:ln w="3175">
              <a:solidFill>
                <a:srgbClr val="1F1A17"/>
              </a:solidFill>
              <a:round/>
              <a:headEnd/>
              <a:tailEnd/>
            </a:ln>
          </p:spPr>
          <p:txBody>
            <a:bodyPr>
              <a:prstTxWarp prst="textNoShape">
                <a:avLst/>
              </a:prstTxWarp>
            </a:bodyPr>
            <a:lstStyle/>
            <a:p>
              <a:endParaRPr lang="en-US"/>
            </a:p>
          </p:txBody>
        </p:sp>
        <p:sp>
          <p:nvSpPr>
            <p:cNvPr id="47249" name="Freeform 427"/>
            <p:cNvSpPr>
              <a:spLocks noChangeAspect="1"/>
            </p:cNvSpPr>
            <p:nvPr/>
          </p:nvSpPr>
          <p:spPr bwMode="auto">
            <a:xfrm>
              <a:off x="864" y="2812"/>
              <a:ext cx="24" cy="6"/>
            </a:xfrm>
            <a:custGeom>
              <a:avLst/>
              <a:gdLst>
                <a:gd name="T0" fmla="*/ 0 w 308"/>
                <a:gd name="T1" fmla="*/ 0 h 75"/>
                <a:gd name="T2" fmla="*/ 14 w 308"/>
                <a:gd name="T3" fmla="*/ 0 h 75"/>
                <a:gd name="T4" fmla="*/ 23 w 308"/>
                <a:gd name="T5" fmla="*/ 0 h 75"/>
                <a:gd name="T6" fmla="*/ 38 w 308"/>
                <a:gd name="T7" fmla="*/ 14 h 75"/>
                <a:gd name="T8" fmla="*/ 233 w 308"/>
                <a:gd name="T9" fmla="*/ 14 h 75"/>
                <a:gd name="T10" fmla="*/ 233 w 308"/>
                <a:gd name="T11" fmla="*/ 22 h 75"/>
                <a:gd name="T12" fmla="*/ 285 w 308"/>
                <a:gd name="T13" fmla="*/ 37 h 75"/>
                <a:gd name="T14" fmla="*/ 308 w 308"/>
                <a:gd name="T15" fmla="*/ 75 h 75"/>
                <a:gd name="T16" fmla="*/ 217 w 308"/>
                <a:gd name="T17" fmla="*/ 37 h 75"/>
                <a:gd name="T18" fmla="*/ 45 w 308"/>
                <a:gd name="T19" fmla="*/ 22 h 75"/>
                <a:gd name="T20" fmla="*/ 23 w 308"/>
                <a:gd name="T21" fmla="*/ 0 h 75"/>
                <a:gd name="T22" fmla="*/ 0 w 308"/>
                <a:gd name="T23" fmla="*/ 0 h 7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08"/>
                <a:gd name="T37" fmla="*/ 0 h 75"/>
                <a:gd name="T38" fmla="*/ 308 w 308"/>
                <a:gd name="T39" fmla="*/ 75 h 7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08" h="75">
                  <a:moveTo>
                    <a:pt x="0" y="0"/>
                  </a:moveTo>
                  <a:lnTo>
                    <a:pt x="14" y="0"/>
                  </a:lnTo>
                  <a:lnTo>
                    <a:pt x="23" y="0"/>
                  </a:lnTo>
                  <a:lnTo>
                    <a:pt x="38" y="14"/>
                  </a:lnTo>
                  <a:lnTo>
                    <a:pt x="233" y="14"/>
                  </a:lnTo>
                  <a:lnTo>
                    <a:pt x="233" y="22"/>
                  </a:lnTo>
                  <a:lnTo>
                    <a:pt x="285" y="37"/>
                  </a:lnTo>
                  <a:lnTo>
                    <a:pt x="308" y="75"/>
                  </a:lnTo>
                  <a:lnTo>
                    <a:pt x="217" y="37"/>
                  </a:lnTo>
                  <a:lnTo>
                    <a:pt x="45" y="22"/>
                  </a:lnTo>
                  <a:lnTo>
                    <a:pt x="23" y="0"/>
                  </a:lnTo>
                  <a:lnTo>
                    <a:pt x="0" y="0"/>
                  </a:lnTo>
                  <a:close/>
                </a:path>
              </a:pathLst>
            </a:custGeom>
            <a:solidFill>
              <a:srgbClr val="9097B7"/>
            </a:solidFill>
            <a:ln w="9525">
              <a:noFill/>
              <a:round/>
              <a:headEnd/>
              <a:tailEnd/>
            </a:ln>
          </p:spPr>
          <p:txBody>
            <a:bodyPr>
              <a:prstTxWarp prst="textNoShape">
                <a:avLst/>
              </a:prstTxWarp>
            </a:bodyPr>
            <a:lstStyle/>
            <a:p>
              <a:endParaRPr lang="en-US"/>
            </a:p>
          </p:txBody>
        </p:sp>
        <p:sp>
          <p:nvSpPr>
            <p:cNvPr id="47250" name="Freeform 428"/>
            <p:cNvSpPr>
              <a:spLocks noChangeAspect="1"/>
            </p:cNvSpPr>
            <p:nvPr/>
          </p:nvSpPr>
          <p:spPr bwMode="auto">
            <a:xfrm>
              <a:off x="864" y="2812"/>
              <a:ext cx="24" cy="6"/>
            </a:xfrm>
            <a:custGeom>
              <a:avLst/>
              <a:gdLst>
                <a:gd name="T0" fmla="*/ 0 w 308"/>
                <a:gd name="T1" fmla="*/ 0 h 75"/>
                <a:gd name="T2" fmla="*/ 3 w 308"/>
                <a:gd name="T3" fmla="*/ 0 h 75"/>
                <a:gd name="T4" fmla="*/ 6 w 308"/>
                <a:gd name="T5" fmla="*/ 0 h 75"/>
                <a:gd name="T6" fmla="*/ 8 w 308"/>
                <a:gd name="T7" fmla="*/ 0 h 75"/>
                <a:gd name="T8" fmla="*/ 11 w 308"/>
                <a:gd name="T9" fmla="*/ 0 h 75"/>
                <a:gd name="T10" fmla="*/ 14 w 308"/>
                <a:gd name="T11" fmla="*/ 0 h 75"/>
                <a:gd name="T12" fmla="*/ 16 w 308"/>
                <a:gd name="T13" fmla="*/ 0 h 75"/>
                <a:gd name="T14" fmla="*/ 20 w 308"/>
                <a:gd name="T15" fmla="*/ 0 h 75"/>
                <a:gd name="T16" fmla="*/ 23 w 308"/>
                <a:gd name="T17" fmla="*/ 0 h 75"/>
                <a:gd name="T18" fmla="*/ 23 w 308"/>
                <a:gd name="T19" fmla="*/ 0 h 75"/>
                <a:gd name="T20" fmla="*/ 38 w 308"/>
                <a:gd name="T21" fmla="*/ 14 h 75"/>
                <a:gd name="T22" fmla="*/ 233 w 308"/>
                <a:gd name="T23" fmla="*/ 14 h 75"/>
                <a:gd name="T24" fmla="*/ 233 w 308"/>
                <a:gd name="T25" fmla="*/ 22 h 75"/>
                <a:gd name="T26" fmla="*/ 285 w 308"/>
                <a:gd name="T27" fmla="*/ 37 h 75"/>
                <a:gd name="T28" fmla="*/ 308 w 308"/>
                <a:gd name="T29" fmla="*/ 75 h 75"/>
                <a:gd name="T30" fmla="*/ 217 w 308"/>
                <a:gd name="T31" fmla="*/ 37 h 75"/>
                <a:gd name="T32" fmla="*/ 45 w 308"/>
                <a:gd name="T33" fmla="*/ 22 h 75"/>
                <a:gd name="T34" fmla="*/ 23 w 308"/>
                <a:gd name="T35" fmla="*/ 0 h 75"/>
                <a:gd name="T36" fmla="*/ 0 w 308"/>
                <a:gd name="T37" fmla="*/ 0 h 75"/>
                <a:gd name="T38" fmla="*/ 0 w 308"/>
                <a:gd name="T39" fmla="*/ 0 h 75"/>
                <a:gd name="T40" fmla="*/ 0 w 308"/>
                <a:gd name="T41" fmla="*/ 0 h 75"/>
                <a:gd name="T42" fmla="*/ 0 w 308"/>
                <a:gd name="T43" fmla="*/ 0 h 75"/>
                <a:gd name="T44" fmla="*/ 0 w 308"/>
                <a:gd name="T45" fmla="*/ 0 h 75"/>
                <a:gd name="T46" fmla="*/ 0 w 308"/>
                <a:gd name="T47" fmla="*/ 0 h 75"/>
                <a:gd name="T48" fmla="*/ 0 w 308"/>
                <a:gd name="T49" fmla="*/ 0 h 75"/>
                <a:gd name="T50" fmla="*/ 0 w 308"/>
                <a:gd name="T51" fmla="*/ 0 h 75"/>
                <a:gd name="T52" fmla="*/ 0 w 308"/>
                <a:gd name="T53" fmla="*/ 0 h 75"/>
                <a:gd name="T54" fmla="*/ 0 w 308"/>
                <a:gd name="T55" fmla="*/ 0 h 75"/>
                <a:gd name="T56" fmla="*/ 0 w 308"/>
                <a:gd name="T57" fmla="*/ 0 h 75"/>
                <a:gd name="T58" fmla="*/ 0 w 308"/>
                <a:gd name="T59" fmla="*/ 0 h 75"/>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308"/>
                <a:gd name="T91" fmla="*/ 0 h 75"/>
                <a:gd name="T92" fmla="*/ 308 w 308"/>
                <a:gd name="T93" fmla="*/ 75 h 75"/>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308" h="75">
                  <a:moveTo>
                    <a:pt x="0" y="0"/>
                  </a:moveTo>
                  <a:lnTo>
                    <a:pt x="3" y="0"/>
                  </a:lnTo>
                  <a:lnTo>
                    <a:pt x="6" y="0"/>
                  </a:lnTo>
                  <a:lnTo>
                    <a:pt x="8" y="0"/>
                  </a:lnTo>
                  <a:lnTo>
                    <a:pt x="11" y="0"/>
                  </a:lnTo>
                  <a:lnTo>
                    <a:pt x="14" y="0"/>
                  </a:lnTo>
                  <a:lnTo>
                    <a:pt x="16" y="0"/>
                  </a:lnTo>
                  <a:lnTo>
                    <a:pt x="20" y="0"/>
                  </a:lnTo>
                  <a:lnTo>
                    <a:pt x="23" y="0"/>
                  </a:lnTo>
                  <a:lnTo>
                    <a:pt x="38" y="14"/>
                  </a:lnTo>
                  <a:lnTo>
                    <a:pt x="233" y="14"/>
                  </a:lnTo>
                  <a:lnTo>
                    <a:pt x="233" y="22"/>
                  </a:lnTo>
                  <a:lnTo>
                    <a:pt x="285" y="37"/>
                  </a:lnTo>
                  <a:lnTo>
                    <a:pt x="308" y="75"/>
                  </a:lnTo>
                  <a:lnTo>
                    <a:pt x="217" y="37"/>
                  </a:lnTo>
                  <a:lnTo>
                    <a:pt x="45" y="22"/>
                  </a:lnTo>
                  <a:lnTo>
                    <a:pt x="23" y="0"/>
                  </a:lnTo>
                  <a:lnTo>
                    <a:pt x="0" y="0"/>
                  </a:lnTo>
                </a:path>
              </a:pathLst>
            </a:custGeom>
            <a:noFill/>
            <a:ln w="3175">
              <a:solidFill>
                <a:srgbClr val="1F1A17"/>
              </a:solidFill>
              <a:round/>
              <a:headEnd/>
              <a:tailEnd/>
            </a:ln>
          </p:spPr>
          <p:txBody>
            <a:bodyPr>
              <a:prstTxWarp prst="textNoShape">
                <a:avLst/>
              </a:prstTxWarp>
            </a:bodyPr>
            <a:lstStyle/>
            <a:p>
              <a:endParaRPr lang="en-US"/>
            </a:p>
          </p:txBody>
        </p:sp>
        <p:sp>
          <p:nvSpPr>
            <p:cNvPr id="47251" name="Freeform 429"/>
            <p:cNvSpPr>
              <a:spLocks noChangeAspect="1"/>
            </p:cNvSpPr>
            <p:nvPr/>
          </p:nvSpPr>
          <p:spPr bwMode="auto">
            <a:xfrm>
              <a:off x="700" y="2770"/>
              <a:ext cx="68" cy="58"/>
            </a:xfrm>
            <a:custGeom>
              <a:avLst/>
              <a:gdLst>
                <a:gd name="T0" fmla="*/ 834 w 887"/>
                <a:gd name="T1" fmla="*/ 293 h 752"/>
                <a:gd name="T2" fmla="*/ 824 w 887"/>
                <a:gd name="T3" fmla="*/ 237 h 752"/>
                <a:gd name="T4" fmla="*/ 813 w 887"/>
                <a:gd name="T5" fmla="*/ 205 h 752"/>
                <a:gd name="T6" fmla="*/ 801 w 887"/>
                <a:gd name="T7" fmla="*/ 182 h 752"/>
                <a:gd name="T8" fmla="*/ 793 w 887"/>
                <a:gd name="T9" fmla="*/ 173 h 752"/>
                <a:gd name="T10" fmla="*/ 789 w 887"/>
                <a:gd name="T11" fmla="*/ 170 h 752"/>
                <a:gd name="T12" fmla="*/ 785 w 887"/>
                <a:gd name="T13" fmla="*/ 168 h 752"/>
                <a:gd name="T14" fmla="*/ 776 w 887"/>
                <a:gd name="T15" fmla="*/ 166 h 752"/>
                <a:gd name="T16" fmla="*/ 767 w 887"/>
                <a:gd name="T17" fmla="*/ 168 h 752"/>
                <a:gd name="T18" fmla="*/ 761 w 887"/>
                <a:gd name="T19" fmla="*/ 170 h 752"/>
                <a:gd name="T20" fmla="*/ 756 w 887"/>
                <a:gd name="T21" fmla="*/ 173 h 752"/>
                <a:gd name="T22" fmla="*/ 744 w 887"/>
                <a:gd name="T23" fmla="*/ 183 h 752"/>
                <a:gd name="T24" fmla="*/ 720 w 887"/>
                <a:gd name="T25" fmla="*/ 217 h 752"/>
                <a:gd name="T26" fmla="*/ 706 w 887"/>
                <a:gd name="T27" fmla="*/ 240 h 752"/>
                <a:gd name="T28" fmla="*/ 684 w 887"/>
                <a:gd name="T29" fmla="*/ 247 h 752"/>
                <a:gd name="T30" fmla="*/ 683 w 887"/>
                <a:gd name="T31" fmla="*/ 243 h 752"/>
                <a:gd name="T32" fmla="*/ 668 w 887"/>
                <a:gd name="T33" fmla="*/ 204 h 752"/>
                <a:gd name="T34" fmla="*/ 662 w 887"/>
                <a:gd name="T35" fmla="*/ 182 h 752"/>
                <a:gd name="T36" fmla="*/ 661 w 887"/>
                <a:gd name="T37" fmla="*/ 172 h 752"/>
                <a:gd name="T38" fmla="*/ 636 w 887"/>
                <a:gd name="T39" fmla="*/ 175 h 752"/>
                <a:gd name="T40" fmla="*/ 612 w 887"/>
                <a:gd name="T41" fmla="*/ 184 h 752"/>
                <a:gd name="T42" fmla="*/ 591 w 887"/>
                <a:gd name="T43" fmla="*/ 198 h 752"/>
                <a:gd name="T44" fmla="*/ 563 w 887"/>
                <a:gd name="T45" fmla="*/ 225 h 752"/>
                <a:gd name="T46" fmla="*/ 506 w 887"/>
                <a:gd name="T47" fmla="*/ 308 h 752"/>
                <a:gd name="T48" fmla="*/ 458 w 887"/>
                <a:gd name="T49" fmla="*/ 381 h 752"/>
                <a:gd name="T50" fmla="*/ 433 w 887"/>
                <a:gd name="T51" fmla="*/ 410 h 752"/>
                <a:gd name="T52" fmla="*/ 415 w 887"/>
                <a:gd name="T53" fmla="*/ 426 h 752"/>
                <a:gd name="T54" fmla="*/ 395 w 887"/>
                <a:gd name="T55" fmla="*/ 437 h 752"/>
                <a:gd name="T56" fmla="*/ 372 w 887"/>
                <a:gd name="T57" fmla="*/ 443 h 752"/>
                <a:gd name="T58" fmla="*/ 361 w 887"/>
                <a:gd name="T59" fmla="*/ 443 h 752"/>
                <a:gd name="T60" fmla="*/ 372 w 887"/>
                <a:gd name="T61" fmla="*/ 342 h 752"/>
                <a:gd name="T62" fmla="*/ 370 w 887"/>
                <a:gd name="T63" fmla="*/ 313 h 752"/>
                <a:gd name="T64" fmla="*/ 368 w 887"/>
                <a:gd name="T65" fmla="*/ 304 h 752"/>
                <a:gd name="T66" fmla="*/ 360 w 887"/>
                <a:gd name="T67" fmla="*/ 286 h 752"/>
                <a:gd name="T68" fmla="*/ 353 w 887"/>
                <a:gd name="T69" fmla="*/ 278 h 752"/>
                <a:gd name="T70" fmla="*/ 340 w 887"/>
                <a:gd name="T71" fmla="*/ 281 h 752"/>
                <a:gd name="T72" fmla="*/ 325 w 887"/>
                <a:gd name="T73" fmla="*/ 291 h 752"/>
                <a:gd name="T74" fmla="*/ 313 w 887"/>
                <a:gd name="T75" fmla="*/ 303 h 752"/>
                <a:gd name="T76" fmla="*/ 309 w 887"/>
                <a:gd name="T77" fmla="*/ 310 h 752"/>
                <a:gd name="T78" fmla="*/ 308 w 887"/>
                <a:gd name="T79" fmla="*/ 315 h 752"/>
                <a:gd name="T80" fmla="*/ 301 w 887"/>
                <a:gd name="T81" fmla="*/ 316 h 752"/>
                <a:gd name="T82" fmla="*/ 292 w 887"/>
                <a:gd name="T83" fmla="*/ 319 h 752"/>
                <a:gd name="T84" fmla="*/ 283 w 887"/>
                <a:gd name="T85" fmla="*/ 324 h 752"/>
                <a:gd name="T86" fmla="*/ 243 w 887"/>
                <a:gd name="T87" fmla="*/ 363 h 752"/>
                <a:gd name="T88" fmla="*/ 145 w 887"/>
                <a:gd name="T89" fmla="*/ 511 h 752"/>
                <a:gd name="T90" fmla="*/ 12 w 887"/>
                <a:gd name="T91" fmla="*/ 737 h 752"/>
                <a:gd name="T92" fmla="*/ 0 w 887"/>
                <a:gd name="T93" fmla="*/ 752 h 752"/>
                <a:gd name="T94" fmla="*/ 0 w 887"/>
                <a:gd name="T95" fmla="*/ 738 h 752"/>
                <a:gd name="T96" fmla="*/ 0 w 887"/>
                <a:gd name="T97" fmla="*/ 729 h 752"/>
                <a:gd name="T98" fmla="*/ 37 w 887"/>
                <a:gd name="T99" fmla="*/ 653 h 752"/>
                <a:gd name="T100" fmla="*/ 61 w 887"/>
                <a:gd name="T101" fmla="*/ 526 h 752"/>
                <a:gd name="T102" fmla="*/ 61 w 887"/>
                <a:gd name="T103" fmla="*/ 450 h 752"/>
                <a:gd name="T104" fmla="*/ 278 w 887"/>
                <a:gd name="T105" fmla="*/ 172 h 752"/>
                <a:gd name="T106" fmla="*/ 339 w 887"/>
                <a:gd name="T107" fmla="*/ 143 h 752"/>
                <a:gd name="T108" fmla="*/ 556 w 887"/>
                <a:gd name="T109" fmla="*/ 90 h 752"/>
                <a:gd name="T110" fmla="*/ 714 w 887"/>
                <a:gd name="T111" fmla="*/ 15 h 752"/>
                <a:gd name="T112" fmla="*/ 774 w 887"/>
                <a:gd name="T113" fmla="*/ 0 h 752"/>
                <a:gd name="T114" fmla="*/ 827 w 887"/>
                <a:gd name="T115" fmla="*/ 15 h 752"/>
                <a:gd name="T116" fmla="*/ 887 w 887"/>
                <a:gd name="T117" fmla="*/ 105 h 752"/>
                <a:gd name="T118" fmla="*/ 849 w 887"/>
                <a:gd name="T119" fmla="*/ 263 h 752"/>
                <a:gd name="T120" fmla="*/ 834 w 887"/>
                <a:gd name="T121" fmla="*/ 293 h 752"/>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887"/>
                <a:gd name="T184" fmla="*/ 0 h 752"/>
                <a:gd name="T185" fmla="*/ 887 w 887"/>
                <a:gd name="T186" fmla="*/ 752 h 752"/>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887" h="752">
                  <a:moveTo>
                    <a:pt x="834" y="293"/>
                  </a:moveTo>
                  <a:lnTo>
                    <a:pt x="824" y="237"/>
                  </a:lnTo>
                  <a:lnTo>
                    <a:pt x="813" y="205"/>
                  </a:lnTo>
                  <a:lnTo>
                    <a:pt x="801" y="182"/>
                  </a:lnTo>
                  <a:lnTo>
                    <a:pt x="793" y="173"/>
                  </a:lnTo>
                  <a:lnTo>
                    <a:pt x="789" y="170"/>
                  </a:lnTo>
                  <a:lnTo>
                    <a:pt x="785" y="168"/>
                  </a:lnTo>
                  <a:lnTo>
                    <a:pt x="776" y="166"/>
                  </a:lnTo>
                  <a:lnTo>
                    <a:pt x="767" y="168"/>
                  </a:lnTo>
                  <a:lnTo>
                    <a:pt x="761" y="170"/>
                  </a:lnTo>
                  <a:lnTo>
                    <a:pt x="756" y="173"/>
                  </a:lnTo>
                  <a:lnTo>
                    <a:pt x="744" y="183"/>
                  </a:lnTo>
                  <a:lnTo>
                    <a:pt x="720" y="217"/>
                  </a:lnTo>
                  <a:lnTo>
                    <a:pt x="706" y="240"/>
                  </a:lnTo>
                  <a:lnTo>
                    <a:pt x="684" y="247"/>
                  </a:lnTo>
                  <a:lnTo>
                    <a:pt x="683" y="243"/>
                  </a:lnTo>
                  <a:lnTo>
                    <a:pt x="668" y="204"/>
                  </a:lnTo>
                  <a:lnTo>
                    <a:pt x="662" y="182"/>
                  </a:lnTo>
                  <a:lnTo>
                    <a:pt x="661" y="172"/>
                  </a:lnTo>
                  <a:lnTo>
                    <a:pt x="636" y="175"/>
                  </a:lnTo>
                  <a:lnTo>
                    <a:pt x="612" y="184"/>
                  </a:lnTo>
                  <a:lnTo>
                    <a:pt x="591" y="198"/>
                  </a:lnTo>
                  <a:lnTo>
                    <a:pt x="563" y="225"/>
                  </a:lnTo>
                  <a:lnTo>
                    <a:pt x="506" y="308"/>
                  </a:lnTo>
                  <a:lnTo>
                    <a:pt x="458" y="381"/>
                  </a:lnTo>
                  <a:lnTo>
                    <a:pt x="433" y="410"/>
                  </a:lnTo>
                  <a:lnTo>
                    <a:pt x="415" y="426"/>
                  </a:lnTo>
                  <a:lnTo>
                    <a:pt x="395" y="437"/>
                  </a:lnTo>
                  <a:lnTo>
                    <a:pt x="372" y="443"/>
                  </a:lnTo>
                  <a:lnTo>
                    <a:pt x="361" y="443"/>
                  </a:lnTo>
                  <a:lnTo>
                    <a:pt x="372" y="342"/>
                  </a:lnTo>
                  <a:lnTo>
                    <a:pt x="370" y="313"/>
                  </a:lnTo>
                  <a:lnTo>
                    <a:pt x="368" y="304"/>
                  </a:lnTo>
                  <a:lnTo>
                    <a:pt x="360" y="286"/>
                  </a:lnTo>
                  <a:lnTo>
                    <a:pt x="353" y="278"/>
                  </a:lnTo>
                  <a:lnTo>
                    <a:pt x="340" y="281"/>
                  </a:lnTo>
                  <a:lnTo>
                    <a:pt x="325" y="291"/>
                  </a:lnTo>
                  <a:lnTo>
                    <a:pt x="313" y="303"/>
                  </a:lnTo>
                  <a:lnTo>
                    <a:pt x="309" y="310"/>
                  </a:lnTo>
                  <a:lnTo>
                    <a:pt x="308" y="315"/>
                  </a:lnTo>
                  <a:lnTo>
                    <a:pt x="301" y="316"/>
                  </a:lnTo>
                  <a:lnTo>
                    <a:pt x="292" y="319"/>
                  </a:lnTo>
                  <a:lnTo>
                    <a:pt x="283" y="324"/>
                  </a:lnTo>
                  <a:lnTo>
                    <a:pt x="243" y="363"/>
                  </a:lnTo>
                  <a:lnTo>
                    <a:pt x="145" y="511"/>
                  </a:lnTo>
                  <a:lnTo>
                    <a:pt x="12" y="737"/>
                  </a:lnTo>
                  <a:lnTo>
                    <a:pt x="0" y="752"/>
                  </a:lnTo>
                  <a:lnTo>
                    <a:pt x="0" y="738"/>
                  </a:lnTo>
                  <a:lnTo>
                    <a:pt x="0" y="729"/>
                  </a:lnTo>
                  <a:lnTo>
                    <a:pt x="37" y="653"/>
                  </a:lnTo>
                  <a:lnTo>
                    <a:pt x="61" y="526"/>
                  </a:lnTo>
                  <a:lnTo>
                    <a:pt x="61" y="450"/>
                  </a:lnTo>
                  <a:lnTo>
                    <a:pt x="278" y="172"/>
                  </a:lnTo>
                  <a:lnTo>
                    <a:pt x="339" y="143"/>
                  </a:lnTo>
                  <a:lnTo>
                    <a:pt x="556" y="90"/>
                  </a:lnTo>
                  <a:lnTo>
                    <a:pt x="714" y="15"/>
                  </a:lnTo>
                  <a:lnTo>
                    <a:pt x="774" y="0"/>
                  </a:lnTo>
                  <a:lnTo>
                    <a:pt x="827" y="15"/>
                  </a:lnTo>
                  <a:lnTo>
                    <a:pt x="887" y="105"/>
                  </a:lnTo>
                  <a:lnTo>
                    <a:pt x="849" y="263"/>
                  </a:lnTo>
                  <a:lnTo>
                    <a:pt x="834" y="293"/>
                  </a:lnTo>
                  <a:close/>
                </a:path>
              </a:pathLst>
            </a:custGeom>
            <a:solidFill>
              <a:srgbClr val="BABFDA"/>
            </a:solidFill>
            <a:ln w="9525">
              <a:noFill/>
              <a:round/>
              <a:headEnd/>
              <a:tailEnd/>
            </a:ln>
          </p:spPr>
          <p:txBody>
            <a:bodyPr>
              <a:prstTxWarp prst="textNoShape">
                <a:avLst/>
              </a:prstTxWarp>
            </a:bodyPr>
            <a:lstStyle/>
            <a:p>
              <a:endParaRPr lang="en-US"/>
            </a:p>
          </p:txBody>
        </p:sp>
        <p:sp>
          <p:nvSpPr>
            <p:cNvPr id="47252" name="Freeform 430"/>
            <p:cNvSpPr>
              <a:spLocks noChangeAspect="1"/>
            </p:cNvSpPr>
            <p:nvPr/>
          </p:nvSpPr>
          <p:spPr bwMode="auto">
            <a:xfrm>
              <a:off x="782" y="2809"/>
              <a:ext cx="46" cy="35"/>
            </a:xfrm>
            <a:custGeom>
              <a:avLst/>
              <a:gdLst>
                <a:gd name="T0" fmla="*/ 272 w 597"/>
                <a:gd name="T1" fmla="*/ 52 h 451"/>
                <a:gd name="T2" fmla="*/ 314 w 597"/>
                <a:gd name="T3" fmla="*/ 181 h 451"/>
                <a:gd name="T4" fmla="*/ 323 w 597"/>
                <a:gd name="T5" fmla="*/ 206 h 451"/>
                <a:gd name="T6" fmla="*/ 341 w 597"/>
                <a:gd name="T7" fmla="*/ 234 h 451"/>
                <a:gd name="T8" fmla="*/ 349 w 597"/>
                <a:gd name="T9" fmla="*/ 241 h 451"/>
                <a:gd name="T10" fmla="*/ 516 w 597"/>
                <a:gd name="T11" fmla="*/ 319 h 451"/>
                <a:gd name="T12" fmla="*/ 584 w 597"/>
                <a:gd name="T13" fmla="*/ 356 h 451"/>
                <a:gd name="T14" fmla="*/ 589 w 597"/>
                <a:gd name="T15" fmla="*/ 361 h 451"/>
                <a:gd name="T16" fmla="*/ 596 w 597"/>
                <a:gd name="T17" fmla="*/ 381 h 451"/>
                <a:gd name="T18" fmla="*/ 597 w 597"/>
                <a:gd name="T19" fmla="*/ 391 h 451"/>
                <a:gd name="T20" fmla="*/ 596 w 597"/>
                <a:gd name="T21" fmla="*/ 399 h 451"/>
                <a:gd name="T22" fmla="*/ 590 w 597"/>
                <a:gd name="T23" fmla="*/ 414 h 451"/>
                <a:gd name="T24" fmla="*/ 577 w 597"/>
                <a:gd name="T25" fmla="*/ 426 h 451"/>
                <a:gd name="T26" fmla="*/ 551 w 597"/>
                <a:gd name="T27" fmla="*/ 438 h 451"/>
                <a:gd name="T28" fmla="*/ 503 w 597"/>
                <a:gd name="T29" fmla="*/ 448 h 451"/>
                <a:gd name="T30" fmla="*/ 436 w 597"/>
                <a:gd name="T31" fmla="*/ 451 h 451"/>
                <a:gd name="T32" fmla="*/ 362 w 597"/>
                <a:gd name="T33" fmla="*/ 445 h 451"/>
                <a:gd name="T34" fmla="*/ 327 w 597"/>
                <a:gd name="T35" fmla="*/ 439 h 451"/>
                <a:gd name="T36" fmla="*/ 318 w 597"/>
                <a:gd name="T37" fmla="*/ 436 h 451"/>
                <a:gd name="T38" fmla="*/ 274 w 597"/>
                <a:gd name="T39" fmla="*/ 417 h 451"/>
                <a:gd name="T40" fmla="*/ 163 w 597"/>
                <a:gd name="T41" fmla="*/ 383 h 451"/>
                <a:gd name="T42" fmla="*/ 113 w 597"/>
                <a:gd name="T43" fmla="*/ 360 h 451"/>
                <a:gd name="T44" fmla="*/ 70 w 597"/>
                <a:gd name="T45" fmla="*/ 335 h 451"/>
                <a:gd name="T46" fmla="*/ 38 w 597"/>
                <a:gd name="T47" fmla="*/ 308 h 451"/>
                <a:gd name="T48" fmla="*/ 23 w 597"/>
                <a:gd name="T49" fmla="*/ 290 h 451"/>
                <a:gd name="T50" fmla="*/ 8 w 597"/>
                <a:gd name="T51" fmla="*/ 262 h 451"/>
                <a:gd name="T52" fmla="*/ 3 w 597"/>
                <a:gd name="T53" fmla="*/ 242 h 451"/>
                <a:gd name="T54" fmla="*/ 0 w 597"/>
                <a:gd name="T55" fmla="*/ 198 h 451"/>
                <a:gd name="T56" fmla="*/ 15 w 597"/>
                <a:gd name="T57" fmla="*/ 66 h 451"/>
                <a:gd name="T58" fmla="*/ 18 w 597"/>
                <a:gd name="T59" fmla="*/ 0 h 451"/>
                <a:gd name="T60" fmla="*/ 45 w 597"/>
                <a:gd name="T61" fmla="*/ 5 h 451"/>
                <a:gd name="T62" fmla="*/ 59 w 597"/>
                <a:gd name="T63" fmla="*/ 9 h 451"/>
                <a:gd name="T64" fmla="*/ 111 w 597"/>
                <a:gd name="T65" fmla="*/ 29 h 451"/>
                <a:gd name="T66" fmla="*/ 122 w 597"/>
                <a:gd name="T67" fmla="*/ 30 h 451"/>
                <a:gd name="T68" fmla="*/ 126 w 597"/>
                <a:gd name="T69" fmla="*/ 43 h 451"/>
                <a:gd name="T70" fmla="*/ 129 w 597"/>
                <a:gd name="T71" fmla="*/ 46 h 451"/>
                <a:gd name="T72" fmla="*/ 132 w 597"/>
                <a:gd name="T73" fmla="*/ 48 h 451"/>
                <a:gd name="T74" fmla="*/ 135 w 597"/>
                <a:gd name="T75" fmla="*/ 51 h 451"/>
                <a:gd name="T76" fmla="*/ 139 w 597"/>
                <a:gd name="T77" fmla="*/ 53 h 451"/>
                <a:gd name="T78" fmla="*/ 166 w 597"/>
                <a:gd name="T79" fmla="*/ 59 h 451"/>
                <a:gd name="T80" fmla="*/ 178 w 597"/>
                <a:gd name="T81" fmla="*/ 59 h 451"/>
                <a:gd name="T82" fmla="*/ 262 w 597"/>
                <a:gd name="T83" fmla="*/ 51 h 451"/>
                <a:gd name="T84" fmla="*/ 268 w 597"/>
                <a:gd name="T85" fmla="*/ 51 h 451"/>
                <a:gd name="T86" fmla="*/ 272 w 597"/>
                <a:gd name="T87" fmla="*/ 52 h 451"/>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597"/>
                <a:gd name="T133" fmla="*/ 0 h 451"/>
                <a:gd name="T134" fmla="*/ 597 w 597"/>
                <a:gd name="T135" fmla="*/ 451 h 451"/>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597" h="451">
                  <a:moveTo>
                    <a:pt x="272" y="52"/>
                  </a:moveTo>
                  <a:lnTo>
                    <a:pt x="314" y="181"/>
                  </a:lnTo>
                  <a:lnTo>
                    <a:pt x="323" y="206"/>
                  </a:lnTo>
                  <a:lnTo>
                    <a:pt x="341" y="234"/>
                  </a:lnTo>
                  <a:lnTo>
                    <a:pt x="349" y="241"/>
                  </a:lnTo>
                  <a:lnTo>
                    <a:pt x="516" y="319"/>
                  </a:lnTo>
                  <a:lnTo>
                    <a:pt x="584" y="356"/>
                  </a:lnTo>
                  <a:lnTo>
                    <a:pt x="589" y="361"/>
                  </a:lnTo>
                  <a:lnTo>
                    <a:pt x="596" y="381"/>
                  </a:lnTo>
                  <a:lnTo>
                    <a:pt x="597" y="391"/>
                  </a:lnTo>
                  <a:lnTo>
                    <a:pt x="596" y="399"/>
                  </a:lnTo>
                  <a:lnTo>
                    <a:pt x="590" y="414"/>
                  </a:lnTo>
                  <a:lnTo>
                    <a:pt x="577" y="426"/>
                  </a:lnTo>
                  <a:lnTo>
                    <a:pt x="551" y="438"/>
                  </a:lnTo>
                  <a:lnTo>
                    <a:pt x="503" y="448"/>
                  </a:lnTo>
                  <a:lnTo>
                    <a:pt x="436" y="451"/>
                  </a:lnTo>
                  <a:lnTo>
                    <a:pt x="362" y="445"/>
                  </a:lnTo>
                  <a:lnTo>
                    <a:pt x="327" y="439"/>
                  </a:lnTo>
                  <a:lnTo>
                    <a:pt x="318" y="436"/>
                  </a:lnTo>
                  <a:lnTo>
                    <a:pt x="274" y="417"/>
                  </a:lnTo>
                  <a:lnTo>
                    <a:pt x="163" y="383"/>
                  </a:lnTo>
                  <a:lnTo>
                    <a:pt x="113" y="360"/>
                  </a:lnTo>
                  <a:lnTo>
                    <a:pt x="70" y="335"/>
                  </a:lnTo>
                  <a:lnTo>
                    <a:pt x="38" y="308"/>
                  </a:lnTo>
                  <a:lnTo>
                    <a:pt x="23" y="290"/>
                  </a:lnTo>
                  <a:lnTo>
                    <a:pt x="8" y="262"/>
                  </a:lnTo>
                  <a:lnTo>
                    <a:pt x="3" y="242"/>
                  </a:lnTo>
                  <a:lnTo>
                    <a:pt x="0" y="198"/>
                  </a:lnTo>
                  <a:lnTo>
                    <a:pt x="15" y="66"/>
                  </a:lnTo>
                  <a:lnTo>
                    <a:pt x="18" y="0"/>
                  </a:lnTo>
                  <a:lnTo>
                    <a:pt x="45" y="5"/>
                  </a:lnTo>
                  <a:lnTo>
                    <a:pt x="59" y="9"/>
                  </a:lnTo>
                  <a:lnTo>
                    <a:pt x="111" y="29"/>
                  </a:lnTo>
                  <a:lnTo>
                    <a:pt x="122" y="30"/>
                  </a:lnTo>
                  <a:lnTo>
                    <a:pt x="126" y="43"/>
                  </a:lnTo>
                  <a:lnTo>
                    <a:pt x="129" y="46"/>
                  </a:lnTo>
                  <a:lnTo>
                    <a:pt x="132" y="48"/>
                  </a:lnTo>
                  <a:lnTo>
                    <a:pt x="135" y="51"/>
                  </a:lnTo>
                  <a:lnTo>
                    <a:pt x="139" y="53"/>
                  </a:lnTo>
                  <a:lnTo>
                    <a:pt x="166" y="59"/>
                  </a:lnTo>
                  <a:lnTo>
                    <a:pt x="178" y="59"/>
                  </a:lnTo>
                  <a:lnTo>
                    <a:pt x="262" y="51"/>
                  </a:lnTo>
                  <a:lnTo>
                    <a:pt x="268" y="51"/>
                  </a:lnTo>
                  <a:lnTo>
                    <a:pt x="272" y="52"/>
                  </a:lnTo>
                  <a:close/>
                </a:path>
              </a:pathLst>
            </a:custGeom>
            <a:solidFill>
              <a:srgbClr val="F8D0B3"/>
            </a:solidFill>
            <a:ln w="9525">
              <a:noFill/>
              <a:round/>
              <a:headEnd/>
              <a:tailEnd/>
            </a:ln>
          </p:spPr>
          <p:txBody>
            <a:bodyPr>
              <a:prstTxWarp prst="textNoShape">
                <a:avLst/>
              </a:prstTxWarp>
            </a:bodyPr>
            <a:lstStyle/>
            <a:p>
              <a:endParaRPr lang="en-US"/>
            </a:p>
          </p:txBody>
        </p:sp>
        <p:sp>
          <p:nvSpPr>
            <p:cNvPr id="47253" name="Freeform 431"/>
            <p:cNvSpPr>
              <a:spLocks noChangeAspect="1"/>
            </p:cNvSpPr>
            <p:nvPr/>
          </p:nvSpPr>
          <p:spPr bwMode="auto">
            <a:xfrm>
              <a:off x="840" y="2827"/>
              <a:ext cx="16" cy="21"/>
            </a:xfrm>
            <a:custGeom>
              <a:avLst/>
              <a:gdLst>
                <a:gd name="T0" fmla="*/ 91 w 219"/>
                <a:gd name="T1" fmla="*/ 15 h 271"/>
                <a:gd name="T2" fmla="*/ 90 w 219"/>
                <a:gd name="T3" fmla="*/ 74 h 271"/>
                <a:gd name="T4" fmla="*/ 85 w 219"/>
                <a:gd name="T5" fmla="*/ 107 h 271"/>
                <a:gd name="T6" fmla="*/ 82 w 219"/>
                <a:gd name="T7" fmla="*/ 118 h 271"/>
                <a:gd name="T8" fmla="*/ 78 w 219"/>
                <a:gd name="T9" fmla="*/ 127 h 271"/>
                <a:gd name="T10" fmla="*/ 72 w 219"/>
                <a:gd name="T11" fmla="*/ 135 h 271"/>
                <a:gd name="T12" fmla="*/ 66 w 219"/>
                <a:gd name="T13" fmla="*/ 141 h 271"/>
                <a:gd name="T14" fmla="*/ 59 w 219"/>
                <a:gd name="T15" fmla="*/ 146 h 271"/>
                <a:gd name="T16" fmla="*/ 53 w 219"/>
                <a:gd name="T17" fmla="*/ 148 h 271"/>
                <a:gd name="T18" fmla="*/ 44 w 219"/>
                <a:gd name="T19" fmla="*/ 150 h 271"/>
                <a:gd name="T20" fmla="*/ 39 w 219"/>
                <a:gd name="T21" fmla="*/ 150 h 271"/>
                <a:gd name="T22" fmla="*/ 37 w 219"/>
                <a:gd name="T23" fmla="*/ 158 h 271"/>
                <a:gd name="T24" fmla="*/ 35 w 219"/>
                <a:gd name="T25" fmla="*/ 165 h 271"/>
                <a:gd name="T26" fmla="*/ 29 w 219"/>
                <a:gd name="T27" fmla="*/ 180 h 271"/>
                <a:gd name="T28" fmla="*/ 10 w 219"/>
                <a:gd name="T29" fmla="*/ 211 h 271"/>
                <a:gd name="T30" fmla="*/ 4 w 219"/>
                <a:gd name="T31" fmla="*/ 226 h 271"/>
                <a:gd name="T32" fmla="*/ 2 w 219"/>
                <a:gd name="T33" fmla="*/ 234 h 271"/>
                <a:gd name="T34" fmla="*/ 0 w 219"/>
                <a:gd name="T35" fmla="*/ 241 h 271"/>
                <a:gd name="T36" fmla="*/ 2 w 219"/>
                <a:gd name="T37" fmla="*/ 249 h 271"/>
                <a:gd name="T38" fmla="*/ 4 w 219"/>
                <a:gd name="T39" fmla="*/ 256 h 271"/>
                <a:gd name="T40" fmla="*/ 9 w 219"/>
                <a:gd name="T41" fmla="*/ 263 h 271"/>
                <a:gd name="T42" fmla="*/ 16 w 219"/>
                <a:gd name="T43" fmla="*/ 271 h 271"/>
                <a:gd name="T44" fmla="*/ 76 w 219"/>
                <a:gd name="T45" fmla="*/ 247 h 271"/>
                <a:gd name="T46" fmla="*/ 107 w 219"/>
                <a:gd name="T47" fmla="*/ 239 h 271"/>
                <a:gd name="T48" fmla="*/ 117 w 219"/>
                <a:gd name="T49" fmla="*/ 239 h 271"/>
                <a:gd name="T50" fmla="*/ 136 w 219"/>
                <a:gd name="T51" fmla="*/ 238 h 271"/>
                <a:gd name="T52" fmla="*/ 212 w 219"/>
                <a:gd name="T53" fmla="*/ 240 h 271"/>
                <a:gd name="T54" fmla="*/ 212 w 219"/>
                <a:gd name="T55" fmla="*/ 242 h 271"/>
                <a:gd name="T56" fmla="*/ 213 w 219"/>
                <a:gd name="T57" fmla="*/ 243 h 271"/>
                <a:gd name="T58" fmla="*/ 215 w 219"/>
                <a:gd name="T59" fmla="*/ 244 h 271"/>
                <a:gd name="T60" fmla="*/ 218 w 219"/>
                <a:gd name="T61" fmla="*/ 246 h 271"/>
                <a:gd name="T62" fmla="*/ 219 w 219"/>
                <a:gd name="T63" fmla="*/ 248 h 271"/>
                <a:gd name="T64" fmla="*/ 216 w 219"/>
                <a:gd name="T65" fmla="*/ 218 h 271"/>
                <a:gd name="T66" fmla="*/ 209 w 219"/>
                <a:gd name="T67" fmla="*/ 189 h 271"/>
                <a:gd name="T68" fmla="*/ 158 w 219"/>
                <a:gd name="T69" fmla="*/ 59 h 271"/>
                <a:gd name="T70" fmla="*/ 152 w 219"/>
                <a:gd name="T71" fmla="*/ 26 h 271"/>
                <a:gd name="T72" fmla="*/ 152 w 219"/>
                <a:gd name="T73" fmla="*/ 8 h 271"/>
                <a:gd name="T74" fmla="*/ 148 w 219"/>
                <a:gd name="T75" fmla="*/ 8 h 271"/>
                <a:gd name="T76" fmla="*/ 140 w 219"/>
                <a:gd name="T77" fmla="*/ 6 h 271"/>
                <a:gd name="T78" fmla="*/ 136 w 219"/>
                <a:gd name="T79" fmla="*/ 3 h 271"/>
                <a:gd name="T80" fmla="*/ 120 w 219"/>
                <a:gd name="T81" fmla="*/ 0 h 271"/>
                <a:gd name="T82" fmla="*/ 114 w 219"/>
                <a:gd name="T83" fmla="*/ 0 h 271"/>
                <a:gd name="T84" fmla="*/ 114 w 219"/>
                <a:gd name="T85" fmla="*/ 8 h 271"/>
                <a:gd name="T86" fmla="*/ 91 w 219"/>
                <a:gd name="T87" fmla="*/ 15 h 271"/>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219"/>
                <a:gd name="T133" fmla="*/ 0 h 271"/>
                <a:gd name="T134" fmla="*/ 219 w 219"/>
                <a:gd name="T135" fmla="*/ 271 h 271"/>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219" h="271">
                  <a:moveTo>
                    <a:pt x="91" y="15"/>
                  </a:moveTo>
                  <a:lnTo>
                    <a:pt x="90" y="74"/>
                  </a:lnTo>
                  <a:lnTo>
                    <a:pt x="85" y="107"/>
                  </a:lnTo>
                  <a:lnTo>
                    <a:pt x="82" y="118"/>
                  </a:lnTo>
                  <a:lnTo>
                    <a:pt x="78" y="127"/>
                  </a:lnTo>
                  <a:lnTo>
                    <a:pt x="72" y="135"/>
                  </a:lnTo>
                  <a:lnTo>
                    <a:pt x="66" y="141"/>
                  </a:lnTo>
                  <a:lnTo>
                    <a:pt x="59" y="146"/>
                  </a:lnTo>
                  <a:lnTo>
                    <a:pt x="53" y="148"/>
                  </a:lnTo>
                  <a:lnTo>
                    <a:pt x="44" y="150"/>
                  </a:lnTo>
                  <a:lnTo>
                    <a:pt x="39" y="150"/>
                  </a:lnTo>
                  <a:lnTo>
                    <a:pt x="37" y="158"/>
                  </a:lnTo>
                  <a:lnTo>
                    <a:pt x="35" y="165"/>
                  </a:lnTo>
                  <a:lnTo>
                    <a:pt x="29" y="180"/>
                  </a:lnTo>
                  <a:lnTo>
                    <a:pt x="10" y="211"/>
                  </a:lnTo>
                  <a:lnTo>
                    <a:pt x="4" y="226"/>
                  </a:lnTo>
                  <a:lnTo>
                    <a:pt x="2" y="234"/>
                  </a:lnTo>
                  <a:lnTo>
                    <a:pt x="0" y="241"/>
                  </a:lnTo>
                  <a:lnTo>
                    <a:pt x="2" y="249"/>
                  </a:lnTo>
                  <a:lnTo>
                    <a:pt x="4" y="256"/>
                  </a:lnTo>
                  <a:lnTo>
                    <a:pt x="9" y="263"/>
                  </a:lnTo>
                  <a:lnTo>
                    <a:pt x="16" y="271"/>
                  </a:lnTo>
                  <a:lnTo>
                    <a:pt x="76" y="247"/>
                  </a:lnTo>
                  <a:lnTo>
                    <a:pt x="107" y="239"/>
                  </a:lnTo>
                  <a:lnTo>
                    <a:pt x="117" y="239"/>
                  </a:lnTo>
                  <a:lnTo>
                    <a:pt x="136" y="238"/>
                  </a:lnTo>
                  <a:lnTo>
                    <a:pt x="212" y="240"/>
                  </a:lnTo>
                  <a:lnTo>
                    <a:pt x="212" y="242"/>
                  </a:lnTo>
                  <a:lnTo>
                    <a:pt x="213" y="243"/>
                  </a:lnTo>
                  <a:lnTo>
                    <a:pt x="215" y="244"/>
                  </a:lnTo>
                  <a:lnTo>
                    <a:pt x="218" y="246"/>
                  </a:lnTo>
                  <a:lnTo>
                    <a:pt x="219" y="248"/>
                  </a:lnTo>
                  <a:lnTo>
                    <a:pt x="216" y="218"/>
                  </a:lnTo>
                  <a:lnTo>
                    <a:pt x="209" y="189"/>
                  </a:lnTo>
                  <a:lnTo>
                    <a:pt x="158" y="59"/>
                  </a:lnTo>
                  <a:lnTo>
                    <a:pt x="152" y="26"/>
                  </a:lnTo>
                  <a:lnTo>
                    <a:pt x="152" y="8"/>
                  </a:lnTo>
                  <a:lnTo>
                    <a:pt x="148" y="8"/>
                  </a:lnTo>
                  <a:lnTo>
                    <a:pt x="140" y="6"/>
                  </a:lnTo>
                  <a:lnTo>
                    <a:pt x="136" y="3"/>
                  </a:lnTo>
                  <a:lnTo>
                    <a:pt x="120" y="0"/>
                  </a:lnTo>
                  <a:lnTo>
                    <a:pt x="114" y="0"/>
                  </a:lnTo>
                  <a:lnTo>
                    <a:pt x="114" y="8"/>
                  </a:lnTo>
                  <a:lnTo>
                    <a:pt x="91" y="15"/>
                  </a:lnTo>
                  <a:close/>
                </a:path>
              </a:pathLst>
            </a:custGeom>
            <a:solidFill>
              <a:srgbClr val="F8D0B3"/>
            </a:solidFill>
            <a:ln w="9525">
              <a:noFill/>
              <a:round/>
              <a:headEnd/>
              <a:tailEnd/>
            </a:ln>
          </p:spPr>
          <p:txBody>
            <a:bodyPr>
              <a:prstTxWarp prst="textNoShape">
                <a:avLst/>
              </a:prstTxWarp>
            </a:bodyPr>
            <a:lstStyle/>
            <a:p>
              <a:endParaRPr lang="en-US"/>
            </a:p>
          </p:txBody>
        </p:sp>
        <p:sp>
          <p:nvSpPr>
            <p:cNvPr id="47254" name="Freeform 432"/>
            <p:cNvSpPr>
              <a:spLocks noChangeAspect="1"/>
            </p:cNvSpPr>
            <p:nvPr/>
          </p:nvSpPr>
          <p:spPr bwMode="auto">
            <a:xfrm>
              <a:off x="753" y="2823"/>
              <a:ext cx="42" cy="70"/>
            </a:xfrm>
            <a:custGeom>
              <a:avLst/>
              <a:gdLst>
                <a:gd name="T0" fmla="*/ 41 w 541"/>
                <a:gd name="T1" fmla="*/ 209 h 902"/>
                <a:gd name="T2" fmla="*/ 0 w 541"/>
                <a:gd name="T3" fmla="*/ 472 h 902"/>
                <a:gd name="T4" fmla="*/ 33 w 541"/>
                <a:gd name="T5" fmla="*/ 655 h 902"/>
                <a:gd name="T6" fmla="*/ 98 w 541"/>
                <a:gd name="T7" fmla="*/ 770 h 902"/>
                <a:gd name="T8" fmla="*/ 225 w 541"/>
                <a:gd name="T9" fmla="*/ 887 h 902"/>
                <a:gd name="T10" fmla="*/ 228 w 541"/>
                <a:gd name="T11" fmla="*/ 896 h 902"/>
                <a:gd name="T12" fmla="*/ 239 w 541"/>
                <a:gd name="T13" fmla="*/ 897 h 902"/>
                <a:gd name="T14" fmla="*/ 259 w 541"/>
                <a:gd name="T15" fmla="*/ 902 h 902"/>
                <a:gd name="T16" fmla="*/ 272 w 541"/>
                <a:gd name="T17" fmla="*/ 883 h 902"/>
                <a:gd name="T18" fmla="*/ 284 w 541"/>
                <a:gd name="T19" fmla="*/ 830 h 902"/>
                <a:gd name="T20" fmla="*/ 268 w 541"/>
                <a:gd name="T21" fmla="*/ 590 h 902"/>
                <a:gd name="T22" fmla="*/ 289 w 541"/>
                <a:gd name="T23" fmla="*/ 511 h 902"/>
                <a:gd name="T24" fmla="*/ 307 w 541"/>
                <a:gd name="T25" fmla="*/ 497 h 902"/>
                <a:gd name="T26" fmla="*/ 328 w 541"/>
                <a:gd name="T27" fmla="*/ 494 h 902"/>
                <a:gd name="T28" fmla="*/ 353 w 541"/>
                <a:gd name="T29" fmla="*/ 505 h 902"/>
                <a:gd name="T30" fmla="*/ 365 w 541"/>
                <a:gd name="T31" fmla="*/ 521 h 902"/>
                <a:gd name="T32" fmla="*/ 367 w 541"/>
                <a:gd name="T33" fmla="*/ 534 h 902"/>
                <a:gd name="T34" fmla="*/ 408 w 541"/>
                <a:gd name="T35" fmla="*/ 541 h 902"/>
                <a:gd name="T36" fmla="*/ 420 w 541"/>
                <a:gd name="T37" fmla="*/ 542 h 902"/>
                <a:gd name="T38" fmla="*/ 424 w 541"/>
                <a:gd name="T39" fmla="*/ 533 h 902"/>
                <a:gd name="T40" fmla="*/ 430 w 541"/>
                <a:gd name="T41" fmla="*/ 528 h 902"/>
                <a:gd name="T42" fmla="*/ 435 w 541"/>
                <a:gd name="T43" fmla="*/ 527 h 902"/>
                <a:gd name="T44" fmla="*/ 473 w 541"/>
                <a:gd name="T45" fmla="*/ 434 h 902"/>
                <a:gd name="T46" fmla="*/ 481 w 541"/>
                <a:gd name="T47" fmla="*/ 413 h 902"/>
                <a:gd name="T48" fmla="*/ 496 w 541"/>
                <a:gd name="T49" fmla="*/ 408 h 902"/>
                <a:gd name="T50" fmla="*/ 518 w 541"/>
                <a:gd name="T51" fmla="*/ 417 h 902"/>
                <a:gd name="T52" fmla="*/ 541 w 541"/>
                <a:gd name="T53" fmla="*/ 421 h 902"/>
                <a:gd name="T54" fmla="*/ 523 w 541"/>
                <a:gd name="T55" fmla="*/ 367 h 902"/>
                <a:gd name="T56" fmla="*/ 504 w 541"/>
                <a:gd name="T57" fmla="*/ 318 h 902"/>
                <a:gd name="T58" fmla="*/ 488 w 541"/>
                <a:gd name="T59" fmla="*/ 301 h 902"/>
                <a:gd name="T60" fmla="*/ 476 w 541"/>
                <a:gd name="T61" fmla="*/ 303 h 902"/>
                <a:gd name="T62" fmla="*/ 450 w 541"/>
                <a:gd name="T63" fmla="*/ 324 h 902"/>
                <a:gd name="T64" fmla="*/ 395 w 541"/>
                <a:gd name="T65" fmla="*/ 389 h 902"/>
                <a:gd name="T66" fmla="*/ 336 w 541"/>
                <a:gd name="T67" fmla="*/ 408 h 902"/>
                <a:gd name="T68" fmla="*/ 305 w 541"/>
                <a:gd name="T69" fmla="*/ 406 h 902"/>
                <a:gd name="T70" fmla="*/ 265 w 541"/>
                <a:gd name="T71" fmla="*/ 386 h 902"/>
                <a:gd name="T72" fmla="*/ 215 w 541"/>
                <a:gd name="T73" fmla="*/ 320 h 902"/>
                <a:gd name="T74" fmla="*/ 165 w 541"/>
                <a:gd name="T75" fmla="*/ 111 h 902"/>
                <a:gd name="T76" fmla="*/ 128 w 541"/>
                <a:gd name="T77" fmla="*/ 0 h 902"/>
                <a:gd name="T78" fmla="*/ 121 w 541"/>
                <a:gd name="T79" fmla="*/ 10 h 902"/>
                <a:gd name="T80" fmla="*/ 111 w 541"/>
                <a:gd name="T81" fmla="*/ 15 h 902"/>
                <a:gd name="T82" fmla="*/ 100 w 541"/>
                <a:gd name="T83" fmla="*/ 31 h 902"/>
                <a:gd name="T84" fmla="*/ 97 w 541"/>
                <a:gd name="T85" fmla="*/ 53 h 902"/>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541"/>
                <a:gd name="T130" fmla="*/ 0 h 902"/>
                <a:gd name="T131" fmla="*/ 541 w 541"/>
                <a:gd name="T132" fmla="*/ 902 h 902"/>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541" h="902">
                  <a:moveTo>
                    <a:pt x="97" y="53"/>
                  </a:moveTo>
                  <a:lnTo>
                    <a:pt x="41" y="209"/>
                  </a:lnTo>
                  <a:lnTo>
                    <a:pt x="7" y="359"/>
                  </a:lnTo>
                  <a:lnTo>
                    <a:pt x="0" y="472"/>
                  </a:lnTo>
                  <a:lnTo>
                    <a:pt x="11" y="580"/>
                  </a:lnTo>
                  <a:lnTo>
                    <a:pt x="33" y="655"/>
                  </a:lnTo>
                  <a:lnTo>
                    <a:pt x="55" y="702"/>
                  </a:lnTo>
                  <a:lnTo>
                    <a:pt x="98" y="770"/>
                  </a:lnTo>
                  <a:lnTo>
                    <a:pt x="154" y="831"/>
                  </a:lnTo>
                  <a:lnTo>
                    <a:pt x="225" y="887"/>
                  </a:lnTo>
                  <a:lnTo>
                    <a:pt x="225" y="895"/>
                  </a:lnTo>
                  <a:lnTo>
                    <a:pt x="228" y="896"/>
                  </a:lnTo>
                  <a:lnTo>
                    <a:pt x="233" y="896"/>
                  </a:lnTo>
                  <a:lnTo>
                    <a:pt x="239" y="897"/>
                  </a:lnTo>
                  <a:lnTo>
                    <a:pt x="244" y="899"/>
                  </a:lnTo>
                  <a:lnTo>
                    <a:pt x="259" y="902"/>
                  </a:lnTo>
                  <a:lnTo>
                    <a:pt x="263" y="902"/>
                  </a:lnTo>
                  <a:lnTo>
                    <a:pt x="272" y="883"/>
                  </a:lnTo>
                  <a:lnTo>
                    <a:pt x="281" y="853"/>
                  </a:lnTo>
                  <a:lnTo>
                    <a:pt x="284" y="830"/>
                  </a:lnTo>
                  <a:lnTo>
                    <a:pt x="277" y="719"/>
                  </a:lnTo>
                  <a:lnTo>
                    <a:pt x="268" y="590"/>
                  </a:lnTo>
                  <a:lnTo>
                    <a:pt x="277" y="542"/>
                  </a:lnTo>
                  <a:lnTo>
                    <a:pt x="289" y="511"/>
                  </a:lnTo>
                  <a:lnTo>
                    <a:pt x="301" y="500"/>
                  </a:lnTo>
                  <a:lnTo>
                    <a:pt x="307" y="497"/>
                  </a:lnTo>
                  <a:lnTo>
                    <a:pt x="321" y="494"/>
                  </a:lnTo>
                  <a:lnTo>
                    <a:pt x="328" y="494"/>
                  </a:lnTo>
                  <a:lnTo>
                    <a:pt x="335" y="495"/>
                  </a:lnTo>
                  <a:lnTo>
                    <a:pt x="353" y="505"/>
                  </a:lnTo>
                  <a:lnTo>
                    <a:pt x="362" y="515"/>
                  </a:lnTo>
                  <a:lnTo>
                    <a:pt x="365" y="521"/>
                  </a:lnTo>
                  <a:lnTo>
                    <a:pt x="367" y="527"/>
                  </a:lnTo>
                  <a:lnTo>
                    <a:pt x="367" y="534"/>
                  </a:lnTo>
                  <a:lnTo>
                    <a:pt x="374" y="534"/>
                  </a:lnTo>
                  <a:lnTo>
                    <a:pt x="408" y="541"/>
                  </a:lnTo>
                  <a:lnTo>
                    <a:pt x="414" y="542"/>
                  </a:lnTo>
                  <a:lnTo>
                    <a:pt x="420" y="542"/>
                  </a:lnTo>
                  <a:lnTo>
                    <a:pt x="420" y="539"/>
                  </a:lnTo>
                  <a:lnTo>
                    <a:pt x="424" y="533"/>
                  </a:lnTo>
                  <a:lnTo>
                    <a:pt x="428" y="529"/>
                  </a:lnTo>
                  <a:lnTo>
                    <a:pt x="430" y="528"/>
                  </a:lnTo>
                  <a:lnTo>
                    <a:pt x="433" y="527"/>
                  </a:lnTo>
                  <a:lnTo>
                    <a:pt x="435" y="527"/>
                  </a:lnTo>
                  <a:lnTo>
                    <a:pt x="439" y="507"/>
                  </a:lnTo>
                  <a:lnTo>
                    <a:pt x="473" y="434"/>
                  </a:lnTo>
                  <a:lnTo>
                    <a:pt x="476" y="426"/>
                  </a:lnTo>
                  <a:lnTo>
                    <a:pt x="481" y="413"/>
                  </a:lnTo>
                  <a:lnTo>
                    <a:pt x="481" y="406"/>
                  </a:lnTo>
                  <a:lnTo>
                    <a:pt x="496" y="408"/>
                  </a:lnTo>
                  <a:lnTo>
                    <a:pt x="504" y="411"/>
                  </a:lnTo>
                  <a:lnTo>
                    <a:pt x="518" y="417"/>
                  </a:lnTo>
                  <a:lnTo>
                    <a:pt x="532" y="421"/>
                  </a:lnTo>
                  <a:lnTo>
                    <a:pt x="541" y="421"/>
                  </a:lnTo>
                  <a:lnTo>
                    <a:pt x="539" y="420"/>
                  </a:lnTo>
                  <a:lnTo>
                    <a:pt x="523" y="367"/>
                  </a:lnTo>
                  <a:lnTo>
                    <a:pt x="508" y="326"/>
                  </a:lnTo>
                  <a:lnTo>
                    <a:pt x="504" y="318"/>
                  </a:lnTo>
                  <a:lnTo>
                    <a:pt x="499" y="310"/>
                  </a:lnTo>
                  <a:lnTo>
                    <a:pt x="488" y="301"/>
                  </a:lnTo>
                  <a:lnTo>
                    <a:pt x="483" y="301"/>
                  </a:lnTo>
                  <a:lnTo>
                    <a:pt x="476" y="303"/>
                  </a:lnTo>
                  <a:lnTo>
                    <a:pt x="470" y="306"/>
                  </a:lnTo>
                  <a:lnTo>
                    <a:pt x="450" y="324"/>
                  </a:lnTo>
                  <a:lnTo>
                    <a:pt x="400" y="385"/>
                  </a:lnTo>
                  <a:lnTo>
                    <a:pt x="395" y="389"/>
                  </a:lnTo>
                  <a:lnTo>
                    <a:pt x="372" y="400"/>
                  </a:lnTo>
                  <a:lnTo>
                    <a:pt x="336" y="408"/>
                  </a:lnTo>
                  <a:lnTo>
                    <a:pt x="320" y="408"/>
                  </a:lnTo>
                  <a:lnTo>
                    <a:pt x="305" y="406"/>
                  </a:lnTo>
                  <a:lnTo>
                    <a:pt x="278" y="395"/>
                  </a:lnTo>
                  <a:lnTo>
                    <a:pt x="265" y="386"/>
                  </a:lnTo>
                  <a:lnTo>
                    <a:pt x="243" y="364"/>
                  </a:lnTo>
                  <a:lnTo>
                    <a:pt x="215" y="320"/>
                  </a:lnTo>
                  <a:lnTo>
                    <a:pt x="189" y="248"/>
                  </a:lnTo>
                  <a:lnTo>
                    <a:pt x="165" y="111"/>
                  </a:lnTo>
                  <a:lnTo>
                    <a:pt x="157" y="0"/>
                  </a:lnTo>
                  <a:lnTo>
                    <a:pt x="128" y="0"/>
                  </a:lnTo>
                  <a:lnTo>
                    <a:pt x="128" y="8"/>
                  </a:lnTo>
                  <a:lnTo>
                    <a:pt x="121" y="10"/>
                  </a:lnTo>
                  <a:lnTo>
                    <a:pt x="116" y="13"/>
                  </a:lnTo>
                  <a:lnTo>
                    <a:pt x="111" y="15"/>
                  </a:lnTo>
                  <a:lnTo>
                    <a:pt x="106" y="19"/>
                  </a:lnTo>
                  <a:lnTo>
                    <a:pt x="100" y="31"/>
                  </a:lnTo>
                  <a:lnTo>
                    <a:pt x="98" y="41"/>
                  </a:lnTo>
                  <a:lnTo>
                    <a:pt x="97" y="53"/>
                  </a:lnTo>
                  <a:close/>
                </a:path>
              </a:pathLst>
            </a:custGeom>
            <a:solidFill>
              <a:srgbClr val="E9A375"/>
            </a:solidFill>
            <a:ln w="9525">
              <a:noFill/>
              <a:round/>
              <a:headEnd/>
              <a:tailEnd/>
            </a:ln>
          </p:spPr>
          <p:txBody>
            <a:bodyPr>
              <a:prstTxWarp prst="textNoShape">
                <a:avLst/>
              </a:prstTxWarp>
            </a:bodyPr>
            <a:lstStyle/>
            <a:p>
              <a:endParaRPr lang="en-US"/>
            </a:p>
          </p:txBody>
        </p:sp>
        <p:sp>
          <p:nvSpPr>
            <p:cNvPr id="47255" name="Freeform 433"/>
            <p:cNvSpPr>
              <a:spLocks noChangeAspect="1"/>
            </p:cNvSpPr>
            <p:nvPr/>
          </p:nvSpPr>
          <p:spPr bwMode="auto">
            <a:xfrm>
              <a:off x="739" y="2945"/>
              <a:ext cx="28" cy="48"/>
            </a:xfrm>
            <a:custGeom>
              <a:avLst/>
              <a:gdLst>
                <a:gd name="T0" fmla="*/ 0 w 361"/>
                <a:gd name="T1" fmla="*/ 347 h 625"/>
                <a:gd name="T2" fmla="*/ 13 w 361"/>
                <a:gd name="T3" fmla="*/ 96 h 625"/>
                <a:gd name="T4" fmla="*/ 15 w 361"/>
                <a:gd name="T5" fmla="*/ 0 h 625"/>
                <a:gd name="T6" fmla="*/ 62 w 361"/>
                <a:gd name="T7" fmla="*/ 5 h 625"/>
                <a:gd name="T8" fmla="*/ 84 w 361"/>
                <a:gd name="T9" fmla="*/ 10 h 625"/>
                <a:gd name="T10" fmla="*/ 122 w 361"/>
                <a:gd name="T11" fmla="*/ 26 h 625"/>
                <a:gd name="T12" fmla="*/ 155 w 361"/>
                <a:gd name="T13" fmla="*/ 48 h 625"/>
                <a:gd name="T14" fmla="*/ 171 w 361"/>
                <a:gd name="T15" fmla="*/ 62 h 625"/>
                <a:gd name="T16" fmla="*/ 209 w 361"/>
                <a:gd name="T17" fmla="*/ 109 h 625"/>
                <a:gd name="T18" fmla="*/ 239 w 361"/>
                <a:gd name="T19" fmla="*/ 167 h 625"/>
                <a:gd name="T20" fmla="*/ 270 w 361"/>
                <a:gd name="T21" fmla="*/ 254 h 625"/>
                <a:gd name="T22" fmla="*/ 331 w 361"/>
                <a:gd name="T23" fmla="*/ 485 h 625"/>
                <a:gd name="T24" fmla="*/ 361 w 361"/>
                <a:gd name="T25" fmla="*/ 565 h 625"/>
                <a:gd name="T26" fmla="*/ 359 w 361"/>
                <a:gd name="T27" fmla="*/ 573 h 625"/>
                <a:gd name="T28" fmla="*/ 358 w 361"/>
                <a:gd name="T29" fmla="*/ 580 h 625"/>
                <a:gd name="T30" fmla="*/ 352 w 361"/>
                <a:gd name="T31" fmla="*/ 598 h 625"/>
                <a:gd name="T32" fmla="*/ 349 w 361"/>
                <a:gd name="T33" fmla="*/ 601 h 625"/>
                <a:gd name="T34" fmla="*/ 318 w 361"/>
                <a:gd name="T35" fmla="*/ 608 h 625"/>
                <a:gd name="T36" fmla="*/ 247 w 361"/>
                <a:gd name="T37" fmla="*/ 622 h 625"/>
                <a:gd name="T38" fmla="*/ 233 w 361"/>
                <a:gd name="T39" fmla="*/ 625 h 625"/>
                <a:gd name="T40" fmla="*/ 203 w 361"/>
                <a:gd name="T41" fmla="*/ 430 h 625"/>
                <a:gd name="T42" fmla="*/ 75 w 361"/>
                <a:gd name="T43" fmla="*/ 392 h 625"/>
                <a:gd name="T44" fmla="*/ 0 w 361"/>
                <a:gd name="T45" fmla="*/ 347 h 6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61"/>
                <a:gd name="T70" fmla="*/ 0 h 625"/>
                <a:gd name="T71" fmla="*/ 361 w 361"/>
                <a:gd name="T72" fmla="*/ 625 h 6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61" h="625">
                  <a:moveTo>
                    <a:pt x="0" y="347"/>
                  </a:moveTo>
                  <a:lnTo>
                    <a:pt x="13" y="96"/>
                  </a:lnTo>
                  <a:lnTo>
                    <a:pt x="15" y="0"/>
                  </a:lnTo>
                  <a:lnTo>
                    <a:pt x="62" y="5"/>
                  </a:lnTo>
                  <a:lnTo>
                    <a:pt x="84" y="10"/>
                  </a:lnTo>
                  <a:lnTo>
                    <a:pt x="122" y="26"/>
                  </a:lnTo>
                  <a:lnTo>
                    <a:pt x="155" y="48"/>
                  </a:lnTo>
                  <a:lnTo>
                    <a:pt x="171" y="62"/>
                  </a:lnTo>
                  <a:lnTo>
                    <a:pt x="209" y="109"/>
                  </a:lnTo>
                  <a:lnTo>
                    <a:pt x="239" y="167"/>
                  </a:lnTo>
                  <a:lnTo>
                    <a:pt x="270" y="254"/>
                  </a:lnTo>
                  <a:lnTo>
                    <a:pt x="331" y="485"/>
                  </a:lnTo>
                  <a:lnTo>
                    <a:pt x="361" y="565"/>
                  </a:lnTo>
                  <a:lnTo>
                    <a:pt x="359" y="573"/>
                  </a:lnTo>
                  <a:lnTo>
                    <a:pt x="358" y="580"/>
                  </a:lnTo>
                  <a:lnTo>
                    <a:pt x="352" y="598"/>
                  </a:lnTo>
                  <a:lnTo>
                    <a:pt x="349" y="601"/>
                  </a:lnTo>
                  <a:lnTo>
                    <a:pt x="318" y="608"/>
                  </a:lnTo>
                  <a:lnTo>
                    <a:pt x="247" y="622"/>
                  </a:lnTo>
                  <a:lnTo>
                    <a:pt x="233" y="625"/>
                  </a:lnTo>
                  <a:lnTo>
                    <a:pt x="203" y="430"/>
                  </a:lnTo>
                  <a:lnTo>
                    <a:pt x="75" y="392"/>
                  </a:lnTo>
                  <a:lnTo>
                    <a:pt x="0" y="347"/>
                  </a:lnTo>
                  <a:close/>
                </a:path>
              </a:pathLst>
            </a:custGeom>
            <a:solidFill>
              <a:srgbClr val="E9A375"/>
            </a:solidFill>
            <a:ln w="9525">
              <a:noFill/>
              <a:round/>
              <a:headEnd/>
              <a:tailEnd/>
            </a:ln>
          </p:spPr>
          <p:txBody>
            <a:bodyPr>
              <a:prstTxWarp prst="textNoShape">
                <a:avLst/>
              </a:prstTxWarp>
            </a:bodyPr>
            <a:lstStyle/>
            <a:p>
              <a:endParaRPr lang="en-US"/>
            </a:p>
          </p:txBody>
        </p:sp>
        <p:sp>
          <p:nvSpPr>
            <p:cNvPr id="47256" name="Freeform 434"/>
            <p:cNvSpPr>
              <a:spLocks noChangeAspect="1"/>
            </p:cNvSpPr>
            <p:nvPr/>
          </p:nvSpPr>
          <p:spPr bwMode="auto">
            <a:xfrm>
              <a:off x="690" y="2863"/>
              <a:ext cx="45" cy="57"/>
            </a:xfrm>
            <a:custGeom>
              <a:avLst/>
              <a:gdLst>
                <a:gd name="T0" fmla="*/ 578 w 578"/>
                <a:gd name="T1" fmla="*/ 0 h 744"/>
                <a:gd name="T2" fmla="*/ 576 w 578"/>
                <a:gd name="T3" fmla="*/ 5 h 744"/>
                <a:gd name="T4" fmla="*/ 573 w 578"/>
                <a:gd name="T5" fmla="*/ 11 h 744"/>
                <a:gd name="T6" fmla="*/ 564 w 578"/>
                <a:gd name="T7" fmla="*/ 29 h 744"/>
                <a:gd name="T8" fmla="*/ 563 w 578"/>
                <a:gd name="T9" fmla="*/ 30 h 744"/>
                <a:gd name="T10" fmla="*/ 556 w 578"/>
                <a:gd name="T11" fmla="*/ 48 h 744"/>
                <a:gd name="T12" fmla="*/ 518 w 578"/>
                <a:gd name="T13" fmla="*/ 108 h 744"/>
                <a:gd name="T14" fmla="*/ 448 w 578"/>
                <a:gd name="T15" fmla="*/ 212 h 744"/>
                <a:gd name="T16" fmla="*/ 344 w 578"/>
                <a:gd name="T17" fmla="*/ 418 h 744"/>
                <a:gd name="T18" fmla="*/ 303 w 578"/>
                <a:gd name="T19" fmla="*/ 482 h 744"/>
                <a:gd name="T20" fmla="*/ 264 w 578"/>
                <a:gd name="T21" fmla="*/ 529 h 744"/>
                <a:gd name="T22" fmla="*/ 215 w 578"/>
                <a:gd name="T23" fmla="*/ 568 h 744"/>
                <a:gd name="T24" fmla="*/ 188 w 578"/>
                <a:gd name="T25" fmla="*/ 586 h 744"/>
                <a:gd name="T26" fmla="*/ 113 w 578"/>
                <a:gd name="T27" fmla="*/ 622 h 744"/>
                <a:gd name="T28" fmla="*/ 82 w 578"/>
                <a:gd name="T29" fmla="*/ 640 h 744"/>
                <a:gd name="T30" fmla="*/ 64 w 578"/>
                <a:gd name="T31" fmla="*/ 656 h 744"/>
                <a:gd name="T32" fmla="*/ 60 w 578"/>
                <a:gd name="T33" fmla="*/ 661 h 744"/>
                <a:gd name="T34" fmla="*/ 49 w 578"/>
                <a:gd name="T35" fmla="*/ 680 h 744"/>
                <a:gd name="T36" fmla="*/ 40 w 578"/>
                <a:gd name="T37" fmla="*/ 711 h 744"/>
                <a:gd name="T38" fmla="*/ 37 w 578"/>
                <a:gd name="T39" fmla="*/ 744 h 744"/>
                <a:gd name="T40" fmla="*/ 0 w 578"/>
                <a:gd name="T41" fmla="*/ 677 h 744"/>
                <a:gd name="T42" fmla="*/ 104 w 578"/>
                <a:gd name="T43" fmla="*/ 609 h 744"/>
                <a:gd name="T44" fmla="*/ 331 w 578"/>
                <a:gd name="T45" fmla="*/ 300 h 744"/>
                <a:gd name="T46" fmla="*/ 353 w 578"/>
                <a:gd name="T47" fmla="*/ 187 h 744"/>
                <a:gd name="T48" fmla="*/ 353 w 578"/>
                <a:gd name="T49" fmla="*/ 150 h 744"/>
                <a:gd name="T50" fmla="*/ 459 w 578"/>
                <a:gd name="T51" fmla="*/ 127 h 744"/>
                <a:gd name="T52" fmla="*/ 534 w 578"/>
                <a:gd name="T53" fmla="*/ 15 h 744"/>
                <a:gd name="T54" fmla="*/ 571 w 578"/>
                <a:gd name="T55" fmla="*/ 0 h 744"/>
                <a:gd name="T56" fmla="*/ 578 w 578"/>
                <a:gd name="T57" fmla="*/ 0 h 74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578"/>
                <a:gd name="T88" fmla="*/ 0 h 744"/>
                <a:gd name="T89" fmla="*/ 578 w 578"/>
                <a:gd name="T90" fmla="*/ 744 h 744"/>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578" h="744">
                  <a:moveTo>
                    <a:pt x="578" y="0"/>
                  </a:moveTo>
                  <a:lnTo>
                    <a:pt x="576" y="5"/>
                  </a:lnTo>
                  <a:lnTo>
                    <a:pt x="573" y="11"/>
                  </a:lnTo>
                  <a:lnTo>
                    <a:pt x="564" y="29"/>
                  </a:lnTo>
                  <a:lnTo>
                    <a:pt x="563" y="30"/>
                  </a:lnTo>
                  <a:lnTo>
                    <a:pt x="556" y="48"/>
                  </a:lnTo>
                  <a:lnTo>
                    <a:pt x="518" y="108"/>
                  </a:lnTo>
                  <a:lnTo>
                    <a:pt x="448" y="212"/>
                  </a:lnTo>
                  <a:lnTo>
                    <a:pt x="344" y="418"/>
                  </a:lnTo>
                  <a:lnTo>
                    <a:pt x="303" y="482"/>
                  </a:lnTo>
                  <a:lnTo>
                    <a:pt x="264" y="529"/>
                  </a:lnTo>
                  <a:lnTo>
                    <a:pt x="215" y="568"/>
                  </a:lnTo>
                  <a:lnTo>
                    <a:pt x="188" y="586"/>
                  </a:lnTo>
                  <a:lnTo>
                    <a:pt x="113" y="622"/>
                  </a:lnTo>
                  <a:lnTo>
                    <a:pt x="82" y="640"/>
                  </a:lnTo>
                  <a:lnTo>
                    <a:pt x="64" y="656"/>
                  </a:lnTo>
                  <a:lnTo>
                    <a:pt x="60" y="661"/>
                  </a:lnTo>
                  <a:lnTo>
                    <a:pt x="49" y="680"/>
                  </a:lnTo>
                  <a:lnTo>
                    <a:pt x="40" y="711"/>
                  </a:lnTo>
                  <a:lnTo>
                    <a:pt x="37" y="744"/>
                  </a:lnTo>
                  <a:lnTo>
                    <a:pt x="0" y="677"/>
                  </a:lnTo>
                  <a:lnTo>
                    <a:pt x="104" y="609"/>
                  </a:lnTo>
                  <a:lnTo>
                    <a:pt x="331" y="300"/>
                  </a:lnTo>
                  <a:lnTo>
                    <a:pt x="353" y="187"/>
                  </a:lnTo>
                  <a:lnTo>
                    <a:pt x="353" y="150"/>
                  </a:lnTo>
                  <a:lnTo>
                    <a:pt x="459" y="127"/>
                  </a:lnTo>
                  <a:lnTo>
                    <a:pt x="534" y="15"/>
                  </a:lnTo>
                  <a:lnTo>
                    <a:pt x="571" y="0"/>
                  </a:lnTo>
                  <a:lnTo>
                    <a:pt x="578" y="0"/>
                  </a:lnTo>
                  <a:close/>
                </a:path>
              </a:pathLst>
            </a:custGeom>
            <a:solidFill>
              <a:srgbClr val="E9A375"/>
            </a:solidFill>
            <a:ln w="9525">
              <a:noFill/>
              <a:round/>
              <a:headEnd/>
              <a:tailEnd/>
            </a:ln>
          </p:spPr>
          <p:txBody>
            <a:bodyPr>
              <a:prstTxWarp prst="textNoShape">
                <a:avLst/>
              </a:prstTxWarp>
            </a:bodyPr>
            <a:lstStyle/>
            <a:p>
              <a:endParaRPr lang="en-US"/>
            </a:p>
          </p:txBody>
        </p:sp>
        <p:sp>
          <p:nvSpPr>
            <p:cNvPr id="47257" name="Freeform 435"/>
            <p:cNvSpPr>
              <a:spLocks noChangeAspect="1"/>
            </p:cNvSpPr>
            <p:nvPr/>
          </p:nvSpPr>
          <p:spPr bwMode="auto">
            <a:xfrm>
              <a:off x="719" y="2846"/>
              <a:ext cx="19" cy="15"/>
            </a:xfrm>
            <a:custGeom>
              <a:avLst/>
              <a:gdLst>
                <a:gd name="T0" fmla="*/ 0 w 244"/>
                <a:gd name="T1" fmla="*/ 55 h 190"/>
                <a:gd name="T2" fmla="*/ 16 w 244"/>
                <a:gd name="T3" fmla="*/ 67 h 190"/>
                <a:gd name="T4" fmla="*/ 24 w 244"/>
                <a:gd name="T5" fmla="*/ 72 h 190"/>
                <a:gd name="T6" fmla="*/ 41 w 244"/>
                <a:gd name="T7" fmla="*/ 78 h 190"/>
                <a:gd name="T8" fmla="*/ 58 w 244"/>
                <a:gd name="T9" fmla="*/ 79 h 190"/>
                <a:gd name="T10" fmla="*/ 83 w 244"/>
                <a:gd name="T11" fmla="*/ 75 h 190"/>
                <a:gd name="T12" fmla="*/ 116 w 244"/>
                <a:gd name="T13" fmla="*/ 61 h 190"/>
                <a:gd name="T14" fmla="*/ 201 w 244"/>
                <a:gd name="T15" fmla="*/ 6 h 190"/>
                <a:gd name="T16" fmla="*/ 211 w 244"/>
                <a:gd name="T17" fmla="*/ 2 h 190"/>
                <a:gd name="T18" fmla="*/ 218 w 244"/>
                <a:gd name="T19" fmla="*/ 0 h 190"/>
                <a:gd name="T20" fmla="*/ 226 w 244"/>
                <a:gd name="T21" fmla="*/ 2 h 190"/>
                <a:gd name="T22" fmla="*/ 232 w 244"/>
                <a:gd name="T23" fmla="*/ 6 h 190"/>
                <a:gd name="T24" fmla="*/ 236 w 244"/>
                <a:gd name="T25" fmla="*/ 12 h 190"/>
                <a:gd name="T26" fmla="*/ 243 w 244"/>
                <a:gd name="T27" fmla="*/ 28 h 190"/>
                <a:gd name="T28" fmla="*/ 244 w 244"/>
                <a:gd name="T29" fmla="*/ 50 h 190"/>
                <a:gd name="T30" fmla="*/ 231 w 244"/>
                <a:gd name="T31" fmla="*/ 134 h 190"/>
                <a:gd name="T32" fmla="*/ 218 w 244"/>
                <a:gd name="T33" fmla="*/ 190 h 190"/>
                <a:gd name="T34" fmla="*/ 218 w 244"/>
                <a:gd name="T35" fmla="*/ 182 h 190"/>
                <a:gd name="T36" fmla="*/ 188 w 244"/>
                <a:gd name="T37" fmla="*/ 160 h 190"/>
                <a:gd name="T38" fmla="*/ 67 w 244"/>
                <a:gd name="T39" fmla="*/ 160 h 190"/>
                <a:gd name="T40" fmla="*/ 30 w 244"/>
                <a:gd name="T41" fmla="*/ 137 h 190"/>
                <a:gd name="T42" fmla="*/ 0 w 244"/>
                <a:gd name="T43" fmla="*/ 78 h 190"/>
                <a:gd name="T44" fmla="*/ 0 w 244"/>
                <a:gd name="T45" fmla="*/ 55 h 19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44"/>
                <a:gd name="T70" fmla="*/ 0 h 190"/>
                <a:gd name="T71" fmla="*/ 244 w 244"/>
                <a:gd name="T72" fmla="*/ 190 h 19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44" h="190">
                  <a:moveTo>
                    <a:pt x="0" y="55"/>
                  </a:moveTo>
                  <a:lnTo>
                    <a:pt x="16" y="67"/>
                  </a:lnTo>
                  <a:lnTo>
                    <a:pt x="24" y="72"/>
                  </a:lnTo>
                  <a:lnTo>
                    <a:pt x="41" y="78"/>
                  </a:lnTo>
                  <a:lnTo>
                    <a:pt x="58" y="79"/>
                  </a:lnTo>
                  <a:lnTo>
                    <a:pt x="83" y="75"/>
                  </a:lnTo>
                  <a:lnTo>
                    <a:pt x="116" y="61"/>
                  </a:lnTo>
                  <a:lnTo>
                    <a:pt x="201" y="6"/>
                  </a:lnTo>
                  <a:lnTo>
                    <a:pt x="211" y="2"/>
                  </a:lnTo>
                  <a:lnTo>
                    <a:pt x="218" y="0"/>
                  </a:lnTo>
                  <a:lnTo>
                    <a:pt x="226" y="2"/>
                  </a:lnTo>
                  <a:lnTo>
                    <a:pt x="232" y="6"/>
                  </a:lnTo>
                  <a:lnTo>
                    <a:pt x="236" y="12"/>
                  </a:lnTo>
                  <a:lnTo>
                    <a:pt x="243" y="28"/>
                  </a:lnTo>
                  <a:lnTo>
                    <a:pt x="244" y="50"/>
                  </a:lnTo>
                  <a:lnTo>
                    <a:pt x="231" y="134"/>
                  </a:lnTo>
                  <a:lnTo>
                    <a:pt x="218" y="190"/>
                  </a:lnTo>
                  <a:lnTo>
                    <a:pt x="218" y="182"/>
                  </a:lnTo>
                  <a:lnTo>
                    <a:pt x="188" y="160"/>
                  </a:lnTo>
                  <a:lnTo>
                    <a:pt x="67" y="160"/>
                  </a:lnTo>
                  <a:lnTo>
                    <a:pt x="30" y="137"/>
                  </a:lnTo>
                  <a:lnTo>
                    <a:pt x="0" y="78"/>
                  </a:lnTo>
                  <a:lnTo>
                    <a:pt x="0" y="55"/>
                  </a:lnTo>
                  <a:close/>
                </a:path>
              </a:pathLst>
            </a:custGeom>
            <a:solidFill>
              <a:srgbClr val="F3B692"/>
            </a:solidFill>
            <a:ln w="9525">
              <a:noFill/>
              <a:round/>
              <a:headEnd/>
              <a:tailEnd/>
            </a:ln>
          </p:spPr>
          <p:txBody>
            <a:bodyPr>
              <a:prstTxWarp prst="textNoShape">
                <a:avLst/>
              </a:prstTxWarp>
            </a:bodyPr>
            <a:lstStyle/>
            <a:p>
              <a:endParaRPr lang="en-US"/>
            </a:p>
          </p:txBody>
        </p:sp>
        <p:sp>
          <p:nvSpPr>
            <p:cNvPr id="47258" name="Freeform 436"/>
            <p:cNvSpPr>
              <a:spLocks noChangeAspect="1"/>
            </p:cNvSpPr>
            <p:nvPr/>
          </p:nvSpPr>
          <p:spPr bwMode="auto">
            <a:xfrm>
              <a:off x="706" y="2867"/>
              <a:ext cx="49" cy="89"/>
            </a:xfrm>
            <a:custGeom>
              <a:avLst/>
              <a:gdLst>
                <a:gd name="T0" fmla="*/ 411 w 636"/>
                <a:gd name="T1" fmla="*/ 0 h 1159"/>
                <a:gd name="T2" fmla="*/ 392 w 636"/>
                <a:gd name="T3" fmla="*/ 22 h 1159"/>
                <a:gd name="T4" fmla="*/ 380 w 636"/>
                <a:gd name="T5" fmla="*/ 42 h 1159"/>
                <a:gd name="T6" fmla="*/ 375 w 636"/>
                <a:gd name="T7" fmla="*/ 54 h 1159"/>
                <a:gd name="T8" fmla="*/ 353 w 636"/>
                <a:gd name="T9" fmla="*/ 130 h 1159"/>
                <a:gd name="T10" fmla="*/ 296 w 636"/>
                <a:gd name="T11" fmla="*/ 258 h 1159"/>
                <a:gd name="T12" fmla="*/ 142 w 636"/>
                <a:gd name="T13" fmla="*/ 531 h 1159"/>
                <a:gd name="T14" fmla="*/ 13 w 636"/>
                <a:gd name="T15" fmla="*/ 768 h 1159"/>
                <a:gd name="T16" fmla="*/ 2 w 636"/>
                <a:gd name="T17" fmla="*/ 806 h 1159"/>
                <a:gd name="T18" fmla="*/ 0 w 636"/>
                <a:gd name="T19" fmla="*/ 818 h 1159"/>
                <a:gd name="T20" fmla="*/ 0 w 636"/>
                <a:gd name="T21" fmla="*/ 861 h 1159"/>
                <a:gd name="T22" fmla="*/ 10 w 636"/>
                <a:gd name="T23" fmla="*/ 919 h 1159"/>
                <a:gd name="T24" fmla="*/ 39 w 636"/>
                <a:gd name="T25" fmla="*/ 991 h 1159"/>
                <a:gd name="T26" fmla="*/ 71 w 636"/>
                <a:gd name="T27" fmla="*/ 1045 h 1159"/>
                <a:gd name="T28" fmla="*/ 110 w 636"/>
                <a:gd name="T29" fmla="*/ 1093 h 1159"/>
                <a:gd name="T30" fmla="*/ 153 w 636"/>
                <a:gd name="T31" fmla="*/ 1131 h 1159"/>
                <a:gd name="T32" fmla="*/ 165 w 636"/>
                <a:gd name="T33" fmla="*/ 1140 h 1159"/>
                <a:gd name="T34" fmla="*/ 203 w 636"/>
                <a:gd name="T35" fmla="*/ 1159 h 1159"/>
                <a:gd name="T36" fmla="*/ 205 w 636"/>
                <a:gd name="T37" fmla="*/ 1159 h 1159"/>
                <a:gd name="T38" fmla="*/ 207 w 636"/>
                <a:gd name="T39" fmla="*/ 1158 h 1159"/>
                <a:gd name="T40" fmla="*/ 210 w 636"/>
                <a:gd name="T41" fmla="*/ 1147 h 1159"/>
                <a:gd name="T42" fmla="*/ 211 w 636"/>
                <a:gd name="T43" fmla="*/ 1137 h 1159"/>
                <a:gd name="T44" fmla="*/ 198 w 636"/>
                <a:gd name="T45" fmla="*/ 986 h 1159"/>
                <a:gd name="T46" fmla="*/ 199 w 636"/>
                <a:gd name="T47" fmla="*/ 962 h 1159"/>
                <a:gd name="T48" fmla="*/ 201 w 636"/>
                <a:gd name="T49" fmla="*/ 955 h 1159"/>
                <a:gd name="T50" fmla="*/ 217 w 636"/>
                <a:gd name="T51" fmla="*/ 924 h 1159"/>
                <a:gd name="T52" fmla="*/ 241 w 636"/>
                <a:gd name="T53" fmla="*/ 855 h 1159"/>
                <a:gd name="T54" fmla="*/ 295 w 636"/>
                <a:gd name="T55" fmla="*/ 579 h 1159"/>
                <a:gd name="T56" fmla="*/ 328 w 636"/>
                <a:gd name="T57" fmla="*/ 470 h 1159"/>
                <a:gd name="T58" fmla="*/ 351 w 636"/>
                <a:gd name="T59" fmla="*/ 424 h 1159"/>
                <a:gd name="T60" fmla="*/ 370 w 636"/>
                <a:gd name="T61" fmla="*/ 396 h 1159"/>
                <a:gd name="T62" fmla="*/ 381 w 636"/>
                <a:gd name="T63" fmla="*/ 384 h 1159"/>
                <a:gd name="T64" fmla="*/ 394 w 636"/>
                <a:gd name="T65" fmla="*/ 373 h 1159"/>
                <a:gd name="T66" fmla="*/ 402 w 636"/>
                <a:gd name="T67" fmla="*/ 370 h 1159"/>
                <a:gd name="T68" fmla="*/ 426 w 636"/>
                <a:gd name="T69" fmla="*/ 366 h 1159"/>
                <a:gd name="T70" fmla="*/ 461 w 636"/>
                <a:gd name="T71" fmla="*/ 372 h 1159"/>
                <a:gd name="T72" fmla="*/ 517 w 636"/>
                <a:gd name="T73" fmla="*/ 397 h 1159"/>
                <a:gd name="T74" fmla="*/ 615 w 636"/>
                <a:gd name="T75" fmla="*/ 450 h 1159"/>
                <a:gd name="T76" fmla="*/ 627 w 636"/>
                <a:gd name="T77" fmla="*/ 452 h 1159"/>
                <a:gd name="T78" fmla="*/ 632 w 636"/>
                <a:gd name="T79" fmla="*/ 452 h 1159"/>
                <a:gd name="T80" fmla="*/ 636 w 636"/>
                <a:gd name="T81" fmla="*/ 451 h 1159"/>
                <a:gd name="T82" fmla="*/ 632 w 636"/>
                <a:gd name="T83" fmla="*/ 451 h 1159"/>
                <a:gd name="T84" fmla="*/ 626 w 636"/>
                <a:gd name="T85" fmla="*/ 449 h 1159"/>
                <a:gd name="T86" fmla="*/ 611 w 636"/>
                <a:gd name="T87" fmla="*/ 438 h 1159"/>
                <a:gd name="T88" fmla="*/ 551 w 636"/>
                <a:gd name="T89" fmla="*/ 358 h 1159"/>
                <a:gd name="T90" fmla="*/ 460 w 636"/>
                <a:gd name="T91" fmla="*/ 198 h 1159"/>
                <a:gd name="T92" fmla="*/ 411 w 636"/>
                <a:gd name="T93" fmla="*/ 82 h 1159"/>
                <a:gd name="T94" fmla="*/ 401 w 636"/>
                <a:gd name="T95" fmla="*/ 38 h 1159"/>
                <a:gd name="T96" fmla="*/ 399 w 636"/>
                <a:gd name="T97" fmla="*/ 17 h 1159"/>
                <a:gd name="T98" fmla="*/ 402 w 636"/>
                <a:gd name="T99" fmla="*/ 9 h 1159"/>
                <a:gd name="T100" fmla="*/ 406 w 636"/>
                <a:gd name="T101" fmla="*/ 3 h 1159"/>
                <a:gd name="T102" fmla="*/ 411 w 636"/>
                <a:gd name="T103" fmla="*/ 0 h 1159"/>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636"/>
                <a:gd name="T157" fmla="*/ 0 h 1159"/>
                <a:gd name="T158" fmla="*/ 636 w 636"/>
                <a:gd name="T159" fmla="*/ 1159 h 1159"/>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636" h="1159">
                  <a:moveTo>
                    <a:pt x="411" y="0"/>
                  </a:moveTo>
                  <a:lnTo>
                    <a:pt x="392" y="22"/>
                  </a:lnTo>
                  <a:lnTo>
                    <a:pt x="380" y="42"/>
                  </a:lnTo>
                  <a:lnTo>
                    <a:pt x="375" y="54"/>
                  </a:lnTo>
                  <a:lnTo>
                    <a:pt x="353" y="130"/>
                  </a:lnTo>
                  <a:lnTo>
                    <a:pt x="296" y="258"/>
                  </a:lnTo>
                  <a:lnTo>
                    <a:pt x="142" y="531"/>
                  </a:lnTo>
                  <a:lnTo>
                    <a:pt x="13" y="768"/>
                  </a:lnTo>
                  <a:lnTo>
                    <a:pt x="2" y="806"/>
                  </a:lnTo>
                  <a:lnTo>
                    <a:pt x="0" y="818"/>
                  </a:lnTo>
                  <a:lnTo>
                    <a:pt x="0" y="861"/>
                  </a:lnTo>
                  <a:lnTo>
                    <a:pt x="10" y="919"/>
                  </a:lnTo>
                  <a:lnTo>
                    <a:pt x="39" y="991"/>
                  </a:lnTo>
                  <a:lnTo>
                    <a:pt x="71" y="1045"/>
                  </a:lnTo>
                  <a:lnTo>
                    <a:pt x="110" y="1093"/>
                  </a:lnTo>
                  <a:lnTo>
                    <a:pt x="153" y="1131"/>
                  </a:lnTo>
                  <a:lnTo>
                    <a:pt x="165" y="1140"/>
                  </a:lnTo>
                  <a:lnTo>
                    <a:pt x="203" y="1159"/>
                  </a:lnTo>
                  <a:lnTo>
                    <a:pt x="205" y="1159"/>
                  </a:lnTo>
                  <a:lnTo>
                    <a:pt x="207" y="1158"/>
                  </a:lnTo>
                  <a:lnTo>
                    <a:pt x="210" y="1147"/>
                  </a:lnTo>
                  <a:lnTo>
                    <a:pt x="211" y="1137"/>
                  </a:lnTo>
                  <a:lnTo>
                    <a:pt x="198" y="986"/>
                  </a:lnTo>
                  <a:lnTo>
                    <a:pt x="199" y="962"/>
                  </a:lnTo>
                  <a:lnTo>
                    <a:pt x="201" y="955"/>
                  </a:lnTo>
                  <a:lnTo>
                    <a:pt x="217" y="924"/>
                  </a:lnTo>
                  <a:lnTo>
                    <a:pt x="241" y="855"/>
                  </a:lnTo>
                  <a:lnTo>
                    <a:pt x="295" y="579"/>
                  </a:lnTo>
                  <a:lnTo>
                    <a:pt x="328" y="470"/>
                  </a:lnTo>
                  <a:lnTo>
                    <a:pt x="351" y="424"/>
                  </a:lnTo>
                  <a:lnTo>
                    <a:pt x="370" y="396"/>
                  </a:lnTo>
                  <a:lnTo>
                    <a:pt x="381" y="384"/>
                  </a:lnTo>
                  <a:lnTo>
                    <a:pt x="394" y="373"/>
                  </a:lnTo>
                  <a:lnTo>
                    <a:pt x="402" y="370"/>
                  </a:lnTo>
                  <a:lnTo>
                    <a:pt x="426" y="366"/>
                  </a:lnTo>
                  <a:lnTo>
                    <a:pt x="461" y="372"/>
                  </a:lnTo>
                  <a:lnTo>
                    <a:pt x="517" y="397"/>
                  </a:lnTo>
                  <a:lnTo>
                    <a:pt x="615" y="450"/>
                  </a:lnTo>
                  <a:lnTo>
                    <a:pt x="627" y="452"/>
                  </a:lnTo>
                  <a:lnTo>
                    <a:pt x="632" y="452"/>
                  </a:lnTo>
                  <a:lnTo>
                    <a:pt x="636" y="451"/>
                  </a:lnTo>
                  <a:lnTo>
                    <a:pt x="632" y="451"/>
                  </a:lnTo>
                  <a:lnTo>
                    <a:pt x="626" y="449"/>
                  </a:lnTo>
                  <a:lnTo>
                    <a:pt x="611" y="438"/>
                  </a:lnTo>
                  <a:lnTo>
                    <a:pt x="551" y="358"/>
                  </a:lnTo>
                  <a:lnTo>
                    <a:pt x="460" y="198"/>
                  </a:lnTo>
                  <a:lnTo>
                    <a:pt x="411" y="82"/>
                  </a:lnTo>
                  <a:lnTo>
                    <a:pt x="401" y="38"/>
                  </a:lnTo>
                  <a:lnTo>
                    <a:pt x="399" y="17"/>
                  </a:lnTo>
                  <a:lnTo>
                    <a:pt x="402" y="9"/>
                  </a:lnTo>
                  <a:lnTo>
                    <a:pt x="406" y="3"/>
                  </a:lnTo>
                  <a:lnTo>
                    <a:pt x="411" y="0"/>
                  </a:lnTo>
                  <a:close/>
                </a:path>
              </a:pathLst>
            </a:custGeom>
            <a:solidFill>
              <a:srgbClr val="F8D0B3"/>
            </a:solidFill>
            <a:ln w="9525">
              <a:noFill/>
              <a:round/>
              <a:headEnd/>
              <a:tailEnd/>
            </a:ln>
          </p:spPr>
          <p:txBody>
            <a:bodyPr>
              <a:prstTxWarp prst="textNoShape">
                <a:avLst/>
              </a:prstTxWarp>
            </a:bodyPr>
            <a:lstStyle/>
            <a:p>
              <a:endParaRPr lang="en-US"/>
            </a:p>
          </p:txBody>
        </p:sp>
        <p:sp>
          <p:nvSpPr>
            <p:cNvPr id="47259" name="Freeform 437"/>
            <p:cNvSpPr>
              <a:spLocks noChangeAspect="1"/>
            </p:cNvSpPr>
            <p:nvPr/>
          </p:nvSpPr>
          <p:spPr bwMode="auto">
            <a:xfrm>
              <a:off x="625" y="3020"/>
              <a:ext cx="50" cy="27"/>
            </a:xfrm>
            <a:custGeom>
              <a:avLst/>
              <a:gdLst>
                <a:gd name="T0" fmla="*/ 202 w 661"/>
                <a:gd name="T1" fmla="*/ 240 h 346"/>
                <a:gd name="T2" fmla="*/ 290 w 661"/>
                <a:gd name="T3" fmla="*/ 171 h 346"/>
                <a:gd name="T4" fmla="*/ 323 w 661"/>
                <a:gd name="T5" fmla="*/ 143 h 346"/>
                <a:gd name="T6" fmla="*/ 286 w 661"/>
                <a:gd name="T7" fmla="*/ 98 h 346"/>
                <a:gd name="T8" fmla="*/ 255 w 661"/>
                <a:gd name="T9" fmla="*/ 53 h 346"/>
                <a:gd name="T10" fmla="*/ 157 w 661"/>
                <a:gd name="T11" fmla="*/ 61 h 346"/>
                <a:gd name="T12" fmla="*/ 0 w 661"/>
                <a:gd name="T13" fmla="*/ 90 h 346"/>
                <a:gd name="T14" fmla="*/ 248 w 661"/>
                <a:gd name="T15" fmla="*/ 0 h 346"/>
                <a:gd name="T16" fmla="*/ 376 w 661"/>
                <a:gd name="T17" fmla="*/ 37 h 346"/>
                <a:gd name="T18" fmla="*/ 646 w 661"/>
                <a:gd name="T19" fmla="*/ 211 h 346"/>
                <a:gd name="T20" fmla="*/ 646 w 661"/>
                <a:gd name="T21" fmla="*/ 264 h 346"/>
                <a:gd name="T22" fmla="*/ 661 w 661"/>
                <a:gd name="T23" fmla="*/ 308 h 346"/>
                <a:gd name="T24" fmla="*/ 661 w 661"/>
                <a:gd name="T25" fmla="*/ 346 h 346"/>
                <a:gd name="T26" fmla="*/ 601 w 661"/>
                <a:gd name="T27" fmla="*/ 346 h 346"/>
                <a:gd name="T28" fmla="*/ 405 w 661"/>
                <a:gd name="T29" fmla="*/ 218 h 346"/>
                <a:gd name="T30" fmla="*/ 270 w 661"/>
                <a:gd name="T31" fmla="*/ 240 h 346"/>
                <a:gd name="T32" fmla="*/ 202 w 661"/>
                <a:gd name="T33" fmla="*/ 240 h 34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61"/>
                <a:gd name="T52" fmla="*/ 0 h 346"/>
                <a:gd name="T53" fmla="*/ 661 w 661"/>
                <a:gd name="T54" fmla="*/ 346 h 34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61" h="346">
                  <a:moveTo>
                    <a:pt x="202" y="240"/>
                  </a:moveTo>
                  <a:lnTo>
                    <a:pt x="290" y="171"/>
                  </a:lnTo>
                  <a:lnTo>
                    <a:pt x="323" y="143"/>
                  </a:lnTo>
                  <a:lnTo>
                    <a:pt x="286" y="98"/>
                  </a:lnTo>
                  <a:lnTo>
                    <a:pt x="255" y="53"/>
                  </a:lnTo>
                  <a:lnTo>
                    <a:pt x="157" y="61"/>
                  </a:lnTo>
                  <a:lnTo>
                    <a:pt x="0" y="90"/>
                  </a:lnTo>
                  <a:lnTo>
                    <a:pt x="248" y="0"/>
                  </a:lnTo>
                  <a:lnTo>
                    <a:pt x="376" y="37"/>
                  </a:lnTo>
                  <a:lnTo>
                    <a:pt x="646" y="211"/>
                  </a:lnTo>
                  <a:lnTo>
                    <a:pt x="646" y="264"/>
                  </a:lnTo>
                  <a:lnTo>
                    <a:pt x="661" y="308"/>
                  </a:lnTo>
                  <a:lnTo>
                    <a:pt x="661" y="346"/>
                  </a:lnTo>
                  <a:lnTo>
                    <a:pt x="601" y="346"/>
                  </a:lnTo>
                  <a:lnTo>
                    <a:pt x="405" y="218"/>
                  </a:lnTo>
                  <a:lnTo>
                    <a:pt x="270" y="240"/>
                  </a:lnTo>
                  <a:lnTo>
                    <a:pt x="202" y="240"/>
                  </a:lnTo>
                  <a:close/>
                </a:path>
              </a:pathLst>
            </a:custGeom>
            <a:solidFill>
              <a:srgbClr val="EAAC8A"/>
            </a:solidFill>
            <a:ln w="9525">
              <a:noFill/>
              <a:round/>
              <a:headEnd/>
              <a:tailEnd/>
            </a:ln>
          </p:spPr>
          <p:txBody>
            <a:bodyPr>
              <a:prstTxWarp prst="textNoShape">
                <a:avLst/>
              </a:prstTxWarp>
            </a:bodyPr>
            <a:lstStyle/>
            <a:p>
              <a:endParaRPr lang="en-US"/>
            </a:p>
          </p:txBody>
        </p:sp>
        <p:sp>
          <p:nvSpPr>
            <p:cNvPr id="47260" name="Freeform 438"/>
            <p:cNvSpPr>
              <a:spLocks noChangeAspect="1"/>
            </p:cNvSpPr>
            <p:nvPr/>
          </p:nvSpPr>
          <p:spPr bwMode="auto">
            <a:xfrm>
              <a:off x="637" y="3042"/>
              <a:ext cx="43" cy="24"/>
            </a:xfrm>
            <a:custGeom>
              <a:avLst/>
              <a:gdLst>
                <a:gd name="T0" fmla="*/ 225 w 564"/>
                <a:gd name="T1" fmla="*/ 285 h 301"/>
                <a:gd name="T2" fmla="*/ 237 w 564"/>
                <a:gd name="T3" fmla="*/ 273 h 301"/>
                <a:gd name="T4" fmla="*/ 244 w 564"/>
                <a:gd name="T5" fmla="*/ 258 h 301"/>
                <a:gd name="T6" fmla="*/ 247 w 564"/>
                <a:gd name="T7" fmla="*/ 242 h 301"/>
                <a:gd name="T8" fmla="*/ 246 w 564"/>
                <a:gd name="T9" fmla="*/ 225 h 301"/>
                <a:gd name="T10" fmla="*/ 239 w 564"/>
                <a:gd name="T11" fmla="*/ 199 h 301"/>
                <a:gd name="T12" fmla="*/ 229 w 564"/>
                <a:gd name="T13" fmla="*/ 181 h 301"/>
                <a:gd name="T14" fmla="*/ 194 w 564"/>
                <a:gd name="T15" fmla="*/ 136 h 301"/>
                <a:gd name="T16" fmla="*/ 134 w 564"/>
                <a:gd name="T17" fmla="*/ 89 h 301"/>
                <a:gd name="T18" fmla="*/ 87 w 564"/>
                <a:gd name="T19" fmla="*/ 63 h 301"/>
                <a:gd name="T20" fmla="*/ 12 w 564"/>
                <a:gd name="T21" fmla="*/ 36 h 301"/>
                <a:gd name="T22" fmla="*/ 3 w 564"/>
                <a:gd name="T23" fmla="*/ 29 h 301"/>
                <a:gd name="T24" fmla="*/ 1 w 564"/>
                <a:gd name="T25" fmla="*/ 25 h 301"/>
                <a:gd name="T26" fmla="*/ 0 w 564"/>
                <a:gd name="T27" fmla="*/ 20 h 301"/>
                <a:gd name="T28" fmla="*/ 0 w 564"/>
                <a:gd name="T29" fmla="*/ 15 h 301"/>
                <a:gd name="T30" fmla="*/ 52 w 564"/>
                <a:gd name="T31" fmla="*/ 0 h 301"/>
                <a:gd name="T32" fmla="*/ 262 w 564"/>
                <a:gd name="T33" fmla="*/ 15 h 301"/>
                <a:gd name="T34" fmla="*/ 443 w 564"/>
                <a:gd name="T35" fmla="*/ 113 h 301"/>
                <a:gd name="T36" fmla="*/ 443 w 564"/>
                <a:gd name="T37" fmla="*/ 135 h 301"/>
                <a:gd name="T38" fmla="*/ 533 w 564"/>
                <a:gd name="T39" fmla="*/ 166 h 301"/>
                <a:gd name="T40" fmla="*/ 564 w 564"/>
                <a:gd name="T41" fmla="*/ 188 h 301"/>
                <a:gd name="T42" fmla="*/ 511 w 564"/>
                <a:gd name="T43" fmla="*/ 263 h 301"/>
                <a:gd name="T44" fmla="*/ 436 w 564"/>
                <a:gd name="T45" fmla="*/ 301 h 301"/>
                <a:gd name="T46" fmla="*/ 240 w 564"/>
                <a:gd name="T47" fmla="*/ 285 h 301"/>
                <a:gd name="T48" fmla="*/ 225 w 564"/>
                <a:gd name="T49" fmla="*/ 285 h 30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564"/>
                <a:gd name="T76" fmla="*/ 0 h 301"/>
                <a:gd name="T77" fmla="*/ 564 w 564"/>
                <a:gd name="T78" fmla="*/ 301 h 30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564" h="301">
                  <a:moveTo>
                    <a:pt x="225" y="285"/>
                  </a:moveTo>
                  <a:lnTo>
                    <a:pt x="237" y="273"/>
                  </a:lnTo>
                  <a:lnTo>
                    <a:pt x="244" y="258"/>
                  </a:lnTo>
                  <a:lnTo>
                    <a:pt x="247" y="242"/>
                  </a:lnTo>
                  <a:lnTo>
                    <a:pt x="246" y="225"/>
                  </a:lnTo>
                  <a:lnTo>
                    <a:pt x="239" y="199"/>
                  </a:lnTo>
                  <a:lnTo>
                    <a:pt x="229" y="181"/>
                  </a:lnTo>
                  <a:lnTo>
                    <a:pt x="194" y="136"/>
                  </a:lnTo>
                  <a:lnTo>
                    <a:pt x="134" y="89"/>
                  </a:lnTo>
                  <a:lnTo>
                    <a:pt x="87" y="63"/>
                  </a:lnTo>
                  <a:lnTo>
                    <a:pt x="12" y="36"/>
                  </a:lnTo>
                  <a:lnTo>
                    <a:pt x="3" y="29"/>
                  </a:lnTo>
                  <a:lnTo>
                    <a:pt x="1" y="25"/>
                  </a:lnTo>
                  <a:lnTo>
                    <a:pt x="0" y="20"/>
                  </a:lnTo>
                  <a:lnTo>
                    <a:pt x="0" y="15"/>
                  </a:lnTo>
                  <a:lnTo>
                    <a:pt x="52" y="0"/>
                  </a:lnTo>
                  <a:lnTo>
                    <a:pt x="262" y="15"/>
                  </a:lnTo>
                  <a:lnTo>
                    <a:pt x="443" y="113"/>
                  </a:lnTo>
                  <a:lnTo>
                    <a:pt x="443" y="135"/>
                  </a:lnTo>
                  <a:lnTo>
                    <a:pt x="533" y="166"/>
                  </a:lnTo>
                  <a:lnTo>
                    <a:pt x="564" y="188"/>
                  </a:lnTo>
                  <a:lnTo>
                    <a:pt x="511" y="263"/>
                  </a:lnTo>
                  <a:lnTo>
                    <a:pt x="436" y="301"/>
                  </a:lnTo>
                  <a:lnTo>
                    <a:pt x="240" y="285"/>
                  </a:lnTo>
                  <a:lnTo>
                    <a:pt x="225" y="285"/>
                  </a:lnTo>
                  <a:close/>
                </a:path>
              </a:pathLst>
            </a:custGeom>
            <a:solidFill>
              <a:srgbClr val="EAAC8A"/>
            </a:solidFill>
            <a:ln w="9525">
              <a:noFill/>
              <a:round/>
              <a:headEnd/>
              <a:tailEnd/>
            </a:ln>
          </p:spPr>
          <p:txBody>
            <a:bodyPr>
              <a:prstTxWarp prst="textNoShape">
                <a:avLst/>
              </a:prstTxWarp>
            </a:bodyPr>
            <a:lstStyle/>
            <a:p>
              <a:endParaRPr lang="en-US"/>
            </a:p>
          </p:txBody>
        </p:sp>
        <p:sp>
          <p:nvSpPr>
            <p:cNvPr id="47261" name="Freeform 439"/>
            <p:cNvSpPr>
              <a:spLocks noChangeAspect="1"/>
            </p:cNvSpPr>
            <p:nvPr/>
          </p:nvSpPr>
          <p:spPr bwMode="auto">
            <a:xfrm>
              <a:off x="641" y="3067"/>
              <a:ext cx="26" cy="17"/>
            </a:xfrm>
            <a:custGeom>
              <a:avLst/>
              <a:gdLst>
                <a:gd name="T0" fmla="*/ 151 w 339"/>
                <a:gd name="T1" fmla="*/ 225 h 225"/>
                <a:gd name="T2" fmla="*/ 130 w 339"/>
                <a:gd name="T3" fmla="*/ 190 h 225"/>
                <a:gd name="T4" fmla="*/ 98 w 339"/>
                <a:gd name="T5" fmla="*/ 144 h 225"/>
                <a:gd name="T6" fmla="*/ 81 w 339"/>
                <a:gd name="T7" fmla="*/ 128 h 225"/>
                <a:gd name="T8" fmla="*/ 71 w 339"/>
                <a:gd name="T9" fmla="*/ 122 h 225"/>
                <a:gd name="T10" fmla="*/ 59 w 339"/>
                <a:gd name="T11" fmla="*/ 116 h 225"/>
                <a:gd name="T12" fmla="*/ 53 w 339"/>
                <a:gd name="T13" fmla="*/ 115 h 225"/>
                <a:gd name="T14" fmla="*/ 47 w 339"/>
                <a:gd name="T15" fmla="*/ 113 h 225"/>
                <a:gd name="T16" fmla="*/ 39 w 339"/>
                <a:gd name="T17" fmla="*/ 113 h 225"/>
                <a:gd name="T18" fmla="*/ 31 w 339"/>
                <a:gd name="T19" fmla="*/ 112 h 225"/>
                <a:gd name="T20" fmla="*/ 30 w 339"/>
                <a:gd name="T21" fmla="*/ 100 h 225"/>
                <a:gd name="T22" fmla="*/ 6 w 339"/>
                <a:gd name="T23" fmla="*/ 32 h 225"/>
                <a:gd name="T24" fmla="*/ 0 w 339"/>
                <a:gd name="T25" fmla="*/ 7 h 225"/>
                <a:gd name="T26" fmla="*/ 34 w 339"/>
                <a:gd name="T27" fmla="*/ 7 h 225"/>
                <a:gd name="T28" fmla="*/ 84 w 339"/>
                <a:gd name="T29" fmla="*/ 0 h 225"/>
                <a:gd name="T30" fmla="*/ 309 w 339"/>
                <a:gd name="T31" fmla="*/ 53 h 225"/>
                <a:gd name="T32" fmla="*/ 316 w 339"/>
                <a:gd name="T33" fmla="*/ 53 h 225"/>
                <a:gd name="T34" fmla="*/ 331 w 339"/>
                <a:gd name="T35" fmla="*/ 37 h 225"/>
                <a:gd name="T36" fmla="*/ 339 w 339"/>
                <a:gd name="T37" fmla="*/ 203 h 225"/>
                <a:gd name="T38" fmla="*/ 309 w 339"/>
                <a:gd name="T39" fmla="*/ 203 h 225"/>
                <a:gd name="T40" fmla="*/ 309 w 339"/>
                <a:gd name="T41" fmla="*/ 188 h 225"/>
                <a:gd name="T42" fmla="*/ 226 w 339"/>
                <a:gd name="T43" fmla="*/ 188 h 225"/>
                <a:gd name="T44" fmla="*/ 166 w 339"/>
                <a:gd name="T45" fmla="*/ 225 h 225"/>
                <a:gd name="T46" fmla="*/ 151 w 339"/>
                <a:gd name="T47" fmla="*/ 225 h 22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39"/>
                <a:gd name="T73" fmla="*/ 0 h 225"/>
                <a:gd name="T74" fmla="*/ 339 w 339"/>
                <a:gd name="T75" fmla="*/ 225 h 22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39" h="225">
                  <a:moveTo>
                    <a:pt x="151" y="225"/>
                  </a:moveTo>
                  <a:lnTo>
                    <a:pt x="130" y="190"/>
                  </a:lnTo>
                  <a:lnTo>
                    <a:pt x="98" y="144"/>
                  </a:lnTo>
                  <a:lnTo>
                    <a:pt x="81" y="128"/>
                  </a:lnTo>
                  <a:lnTo>
                    <a:pt x="71" y="122"/>
                  </a:lnTo>
                  <a:lnTo>
                    <a:pt x="59" y="116"/>
                  </a:lnTo>
                  <a:lnTo>
                    <a:pt x="53" y="115"/>
                  </a:lnTo>
                  <a:lnTo>
                    <a:pt x="47" y="113"/>
                  </a:lnTo>
                  <a:lnTo>
                    <a:pt x="39" y="113"/>
                  </a:lnTo>
                  <a:lnTo>
                    <a:pt x="31" y="112"/>
                  </a:lnTo>
                  <a:lnTo>
                    <a:pt x="30" y="100"/>
                  </a:lnTo>
                  <a:lnTo>
                    <a:pt x="6" y="32"/>
                  </a:lnTo>
                  <a:lnTo>
                    <a:pt x="0" y="7"/>
                  </a:lnTo>
                  <a:lnTo>
                    <a:pt x="34" y="7"/>
                  </a:lnTo>
                  <a:lnTo>
                    <a:pt x="84" y="0"/>
                  </a:lnTo>
                  <a:lnTo>
                    <a:pt x="309" y="53"/>
                  </a:lnTo>
                  <a:lnTo>
                    <a:pt x="316" y="53"/>
                  </a:lnTo>
                  <a:lnTo>
                    <a:pt x="331" y="37"/>
                  </a:lnTo>
                  <a:lnTo>
                    <a:pt x="339" y="203"/>
                  </a:lnTo>
                  <a:lnTo>
                    <a:pt x="309" y="203"/>
                  </a:lnTo>
                  <a:lnTo>
                    <a:pt x="309" y="188"/>
                  </a:lnTo>
                  <a:lnTo>
                    <a:pt x="226" y="188"/>
                  </a:lnTo>
                  <a:lnTo>
                    <a:pt x="166" y="225"/>
                  </a:lnTo>
                  <a:lnTo>
                    <a:pt x="151" y="225"/>
                  </a:lnTo>
                  <a:close/>
                </a:path>
              </a:pathLst>
            </a:custGeom>
            <a:solidFill>
              <a:srgbClr val="EAAC8A"/>
            </a:solidFill>
            <a:ln w="9525">
              <a:noFill/>
              <a:round/>
              <a:headEnd/>
              <a:tailEnd/>
            </a:ln>
          </p:spPr>
          <p:txBody>
            <a:bodyPr>
              <a:prstTxWarp prst="textNoShape">
                <a:avLst/>
              </a:prstTxWarp>
            </a:bodyPr>
            <a:lstStyle/>
            <a:p>
              <a:endParaRPr lang="en-US"/>
            </a:p>
          </p:txBody>
        </p:sp>
        <p:sp>
          <p:nvSpPr>
            <p:cNvPr id="47262" name="Freeform 440"/>
            <p:cNvSpPr>
              <a:spLocks noChangeAspect="1"/>
            </p:cNvSpPr>
            <p:nvPr/>
          </p:nvSpPr>
          <p:spPr bwMode="auto">
            <a:xfrm>
              <a:off x="430" y="3086"/>
              <a:ext cx="236" cy="196"/>
            </a:xfrm>
            <a:custGeom>
              <a:avLst/>
              <a:gdLst>
                <a:gd name="T0" fmla="*/ 325 w 3066"/>
                <a:gd name="T1" fmla="*/ 1576 h 2541"/>
                <a:gd name="T2" fmla="*/ 302 w 3066"/>
                <a:gd name="T3" fmla="*/ 1769 h 2541"/>
                <a:gd name="T4" fmla="*/ 322 w 3066"/>
                <a:gd name="T5" fmla="*/ 1871 h 2541"/>
                <a:gd name="T6" fmla="*/ 353 w 3066"/>
                <a:gd name="T7" fmla="*/ 1917 h 2541"/>
                <a:gd name="T8" fmla="*/ 393 w 3066"/>
                <a:gd name="T9" fmla="*/ 1942 h 2541"/>
                <a:gd name="T10" fmla="*/ 440 w 3066"/>
                <a:gd name="T11" fmla="*/ 1951 h 2541"/>
                <a:gd name="T12" fmla="*/ 548 w 3066"/>
                <a:gd name="T13" fmla="*/ 1927 h 2541"/>
                <a:gd name="T14" fmla="*/ 798 w 3066"/>
                <a:gd name="T15" fmla="*/ 1769 h 2541"/>
                <a:gd name="T16" fmla="*/ 1194 w 3066"/>
                <a:gd name="T17" fmla="*/ 1437 h 2541"/>
                <a:gd name="T18" fmla="*/ 1354 w 3066"/>
                <a:gd name="T19" fmla="*/ 1341 h 2541"/>
                <a:gd name="T20" fmla="*/ 1544 w 3066"/>
                <a:gd name="T21" fmla="*/ 1127 h 2541"/>
                <a:gd name="T22" fmla="*/ 1711 w 3066"/>
                <a:gd name="T23" fmla="*/ 906 h 2541"/>
                <a:gd name="T24" fmla="*/ 1725 w 3066"/>
                <a:gd name="T25" fmla="*/ 895 h 2541"/>
                <a:gd name="T26" fmla="*/ 1734 w 3066"/>
                <a:gd name="T27" fmla="*/ 883 h 2541"/>
                <a:gd name="T28" fmla="*/ 1769 w 3066"/>
                <a:gd name="T29" fmla="*/ 844 h 2541"/>
                <a:gd name="T30" fmla="*/ 1849 w 3066"/>
                <a:gd name="T31" fmla="*/ 821 h 2541"/>
                <a:gd name="T32" fmla="*/ 2173 w 3066"/>
                <a:gd name="T33" fmla="*/ 784 h 2541"/>
                <a:gd name="T34" fmla="*/ 2260 w 3066"/>
                <a:gd name="T35" fmla="*/ 739 h 2541"/>
                <a:gd name="T36" fmla="*/ 2338 w 3066"/>
                <a:gd name="T37" fmla="*/ 654 h 2541"/>
                <a:gd name="T38" fmla="*/ 2399 w 3066"/>
                <a:gd name="T39" fmla="*/ 514 h 2541"/>
                <a:gd name="T40" fmla="*/ 2493 w 3066"/>
                <a:gd name="T41" fmla="*/ 268 h 2541"/>
                <a:gd name="T42" fmla="*/ 2534 w 3066"/>
                <a:gd name="T43" fmla="*/ 219 h 2541"/>
                <a:gd name="T44" fmla="*/ 2600 w 3066"/>
                <a:gd name="T45" fmla="*/ 180 h 2541"/>
                <a:gd name="T46" fmla="*/ 2818 w 3066"/>
                <a:gd name="T47" fmla="*/ 124 h 2541"/>
                <a:gd name="T48" fmla="*/ 2860 w 3066"/>
                <a:gd name="T49" fmla="*/ 105 h 2541"/>
                <a:gd name="T50" fmla="*/ 2897 w 3066"/>
                <a:gd name="T51" fmla="*/ 71 h 2541"/>
                <a:gd name="T52" fmla="*/ 2908 w 3066"/>
                <a:gd name="T53" fmla="*/ 43 h 2541"/>
                <a:gd name="T54" fmla="*/ 2938 w 3066"/>
                <a:gd name="T55" fmla="*/ 22 h 2541"/>
                <a:gd name="T56" fmla="*/ 3066 w 3066"/>
                <a:gd name="T57" fmla="*/ 15 h 2541"/>
                <a:gd name="T58" fmla="*/ 2938 w 3066"/>
                <a:gd name="T59" fmla="*/ 285 h 2541"/>
                <a:gd name="T60" fmla="*/ 2886 w 3066"/>
                <a:gd name="T61" fmla="*/ 285 h 2541"/>
                <a:gd name="T62" fmla="*/ 2931 w 3066"/>
                <a:gd name="T63" fmla="*/ 194 h 2541"/>
                <a:gd name="T64" fmla="*/ 3059 w 3066"/>
                <a:gd name="T65" fmla="*/ 150 h 2541"/>
                <a:gd name="T66" fmla="*/ 2818 w 3066"/>
                <a:gd name="T67" fmla="*/ 172 h 2541"/>
                <a:gd name="T68" fmla="*/ 2300 w 3066"/>
                <a:gd name="T69" fmla="*/ 803 h 2541"/>
                <a:gd name="T70" fmla="*/ 1887 w 3066"/>
                <a:gd name="T71" fmla="*/ 939 h 2541"/>
                <a:gd name="T72" fmla="*/ 1863 w 3066"/>
                <a:gd name="T73" fmla="*/ 977 h 2541"/>
                <a:gd name="T74" fmla="*/ 1397 w 3066"/>
                <a:gd name="T75" fmla="*/ 1699 h 2541"/>
                <a:gd name="T76" fmla="*/ 729 w 3066"/>
                <a:gd name="T77" fmla="*/ 2330 h 2541"/>
                <a:gd name="T78" fmla="*/ 571 w 3066"/>
                <a:gd name="T79" fmla="*/ 2495 h 2541"/>
                <a:gd name="T80" fmla="*/ 391 w 3066"/>
                <a:gd name="T81" fmla="*/ 2526 h 2541"/>
                <a:gd name="T82" fmla="*/ 203 w 3066"/>
                <a:gd name="T83" fmla="*/ 2345 h 2541"/>
                <a:gd name="T84" fmla="*/ 7 w 3066"/>
                <a:gd name="T85" fmla="*/ 1924 h 2541"/>
                <a:gd name="T86" fmla="*/ 7 w 3066"/>
                <a:gd name="T87" fmla="*/ 1706 h 2541"/>
                <a:gd name="T88" fmla="*/ 53 w 3066"/>
                <a:gd name="T89" fmla="*/ 1458 h 2541"/>
                <a:gd name="T90" fmla="*/ 315 w 3066"/>
                <a:gd name="T91" fmla="*/ 1353 h 2541"/>
                <a:gd name="T92" fmla="*/ 195 w 3066"/>
                <a:gd name="T93" fmla="*/ 1571 h 2541"/>
                <a:gd name="T94" fmla="*/ 218 w 3066"/>
                <a:gd name="T95" fmla="*/ 1617 h 2541"/>
                <a:gd name="T96" fmla="*/ 353 w 3066"/>
                <a:gd name="T97" fmla="*/ 1405 h 2541"/>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3066"/>
                <a:gd name="T148" fmla="*/ 0 h 2541"/>
                <a:gd name="T149" fmla="*/ 3066 w 3066"/>
                <a:gd name="T150" fmla="*/ 2541 h 2541"/>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3066" h="2541">
                  <a:moveTo>
                    <a:pt x="353" y="1405"/>
                  </a:moveTo>
                  <a:lnTo>
                    <a:pt x="325" y="1576"/>
                  </a:lnTo>
                  <a:lnTo>
                    <a:pt x="304" y="1718"/>
                  </a:lnTo>
                  <a:lnTo>
                    <a:pt x="302" y="1769"/>
                  </a:lnTo>
                  <a:lnTo>
                    <a:pt x="308" y="1830"/>
                  </a:lnTo>
                  <a:lnTo>
                    <a:pt x="322" y="1871"/>
                  </a:lnTo>
                  <a:lnTo>
                    <a:pt x="335" y="1896"/>
                  </a:lnTo>
                  <a:lnTo>
                    <a:pt x="353" y="1917"/>
                  </a:lnTo>
                  <a:lnTo>
                    <a:pt x="372" y="1932"/>
                  </a:lnTo>
                  <a:lnTo>
                    <a:pt x="393" y="1942"/>
                  </a:lnTo>
                  <a:lnTo>
                    <a:pt x="415" y="1949"/>
                  </a:lnTo>
                  <a:lnTo>
                    <a:pt x="440" y="1951"/>
                  </a:lnTo>
                  <a:lnTo>
                    <a:pt x="491" y="1945"/>
                  </a:lnTo>
                  <a:lnTo>
                    <a:pt x="548" y="1927"/>
                  </a:lnTo>
                  <a:lnTo>
                    <a:pt x="638" y="1881"/>
                  </a:lnTo>
                  <a:lnTo>
                    <a:pt x="798" y="1769"/>
                  </a:lnTo>
                  <a:lnTo>
                    <a:pt x="1092" y="1516"/>
                  </a:lnTo>
                  <a:lnTo>
                    <a:pt x="1194" y="1437"/>
                  </a:lnTo>
                  <a:lnTo>
                    <a:pt x="1289" y="1385"/>
                  </a:lnTo>
                  <a:lnTo>
                    <a:pt x="1354" y="1341"/>
                  </a:lnTo>
                  <a:lnTo>
                    <a:pt x="1433" y="1269"/>
                  </a:lnTo>
                  <a:lnTo>
                    <a:pt x="1544" y="1127"/>
                  </a:lnTo>
                  <a:lnTo>
                    <a:pt x="1674" y="949"/>
                  </a:lnTo>
                  <a:lnTo>
                    <a:pt x="1711" y="906"/>
                  </a:lnTo>
                  <a:lnTo>
                    <a:pt x="1721" y="898"/>
                  </a:lnTo>
                  <a:lnTo>
                    <a:pt x="1725" y="895"/>
                  </a:lnTo>
                  <a:lnTo>
                    <a:pt x="1728" y="894"/>
                  </a:lnTo>
                  <a:lnTo>
                    <a:pt x="1734" y="883"/>
                  </a:lnTo>
                  <a:lnTo>
                    <a:pt x="1756" y="856"/>
                  </a:lnTo>
                  <a:lnTo>
                    <a:pt x="1769" y="844"/>
                  </a:lnTo>
                  <a:lnTo>
                    <a:pt x="1792" y="835"/>
                  </a:lnTo>
                  <a:lnTo>
                    <a:pt x="1849" y="821"/>
                  </a:lnTo>
                  <a:lnTo>
                    <a:pt x="2099" y="801"/>
                  </a:lnTo>
                  <a:lnTo>
                    <a:pt x="2173" y="784"/>
                  </a:lnTo>
                  <a:lnTo>
                    <a:pt x="2208" y="771"/>
                  </a:lnTo>
                  <a:lnTo>
                    <a:pt x="2260" y="739"/>
                  </a:lnTo>
                  <a:lnTo>
                    <a:pt x="2293" y="710"/>
                  </a:lnTo>
                  <a:lnTo>
                    <a:pt x="2338" y="654"/>
                  </a:lnTo>
                  <a:lnTo>
                    <a:pt x="2366" y="606"/>
                  </a:lnTo>
                  <a:lnTo>
                    <a:pt x="2399" y="514"/>
                  </a:lnTo>
                  <a:lnTo>
                    <a:pt x="2469" y="312"/>
                  </a:lnTo>
                  <a:lnTo>
                    <a:pt x="2493" y="268"/>
                  </a:lnTo>
                  <a:lnTo>
                    <a:pt x="2512" y="242"/>
                  </a:lnTo>
                  <a:lnTo>
                    <a:pt x="2534" y="219"/>
                  </a:lnTo>
                  <a:lnTo>
                    <a:pt x="2558" y="200"/>
                  </a:lnTo>
                  <a:lnTo>
                    <a:pt x="2600" y="180"/>
                  </a:lnTo>
                  <a:lnTo>
                    <a:pt x="2716" y="151"/>
                  </a:lnTo>
                  <a:lnTo>
                    <a:pt x="2818" y="124"/>
                  </a:lnTo>
                  <a:lnTo>
                    <a:pt x="2851" y="110"/>
                  </a:lnTo>
                  <a:lnTo>
                    <a:pt x="2860" y="105"/>
                  </a:lnTo>
                  <a:lnTo>
                    <a:pt x="2885" y="86"/>
                  </a:lnTo>
                  <a:lnTo>
                    <a:pt x="2897" y="71"/>
                  </a:lnTo>
                  <a:lnTo>
                    <a:pt x="2901" y="62"/>
                  </a:lnTo>
                  <a:lnTo>
                    <a:pt x="2908" y="43"/>
                  </a:lnTo>
                  <a:lnTo>
                    <a:pt x="2909" y="22"/>
                  </a:lnTo>
                  <a:lnTo>
                    <a:pt x="2938" y="22"/>
                  </a:lnTo>
                  <a:lnTo>
                    <a:pt x="2984" y="0"/>
                  </a:lnTo>
                  <a:lnTo>
                    <a:pt x="3066" y="15"/>
                  </a:lnTo>
                  <a:lnTo>
                    <a:pt x="3044" y="210"/>
                  </a:lnTo>
                  <a:lnTo>
                    <a:pt x="2938" y="285"/>
                  </a:lnTo>
                  <a:lnTo>
                    <a:pt x="2871" y="300"/>
                  </a:lnTo>
                  <a:lnTo>
                    <a:pt x="2886" y="285"/>
                  </a:lnTo>
                  <a:lnTo>
                    <a:pt x="2841" y="232"/>
                  </a:lnTo>
                  <a:lnTo>
                    <a:pt x="2931" y="194"/>
                  </a:lnTo>
                  <a:lnTo>
                    <a:pt x="3021" y="187"/>
                  </a:lnTo>
                  <a:lnTo>
                    <a:pt x="3059" y="150"/>
                  </a:lnTo>
                  <a:lnTo>
                    <a:pt x="3037" y="119"/>
                  </a:lnTo>
                  <a:lnTo>
                    <a:pt x="2818" y="172"/>
                  </a:lnTo>
                  <a:lnTo>
                    <a:pt x="2675" y="262"/>
                  </a:lnTo>
                  <a:lnTo>
                    <a:pt x="2300" y="803"/>
                  </a:lnTo>
                  <a:lnTo>
                    <a:pt x="2141" y="931"/>
                  </a:lnTo>
                  <a:lnTo>
                    <a:pt x="1887" y="939"/>
                  </a:lnTo>
                  <a:lnTo>
                    <a:pt x="1863" y="962"/>
                  </a:lnTo>
                  <a:lnTo>
                    <a:pt x="1863" y="977"/>
                  </a:lnTo>
                  <a:lnTo>
                    <a:pt x="1834" y="931"/>
                  </a:lnTo>
                  <a:lnTo>
                    <a:pt x="1397" y="1699"/>
                  </a:lnTo>
                  <a:lnTo>
                    <a:pt x="1157" y="1999"/>
                  </a:lnTo>
                  <a:lnTo>
                    <a:pt x="729" y="2330"/>
                  </a:lnTo>
                  <a:lnTo>
                    <a:pt x="676" y="2398"/>
                  </a:lnTo>
                  <a:lnTo>
                    <a:pt x="571" y="2495"/>
                  </a:lnTo>
                  <a:lnTo>
                    <a:pt x="459" y="2541"/>
                  </a:lnTo>
                  <a:lnTo>
                    <a:pt x="391" y="2526"/>
                  </a:lnTo>
                  <a:lnTo>
                    <a:pt x="307" y="2495"/>
                  </a:lnTo>
                  <a:lnTo>
                    <a:pt x="203" y="2345"/>
                  </a:lnTo>
                  <a:lnTo>
                    <a:pt x="157" y="2112"/>
                  </a:lnTo>
                  <a:lnTo>
                    <a:pt x="7" y="1924"/>
                  </a:lnTo>
                  <a:lnTo>
                    <a:pt x="0" y="1834"/>
                  </a:lnTo>
                  <a:lnTo>
                    <a:pt x="7" y="1706"/>
                  </a:lnTo>
                  <a:lnTo>
                    <a:pt x="29" y="1684"/>
                  </a:lnTo>
                  <a:lnTo>
                    <a:pt x="53" y="1458"/>
                  </a:lnTo>
                  <a:lnTo>
                    <a:pt x="120" y="1390"/>
                  </a:lnTo>
                  <a:lnTo>
                    <a:pt x="315" y="1353"/>
                  </a:lnTo>
                  <a:lnTo>
                    <a:pt x="247" y="1503"/>
                  </a:lnTo>
                  <a:lnTo>
                    <a:pt x="195" y="1571"/>
                  </a:lnTo>
                  <a:lnTo>
                    <a:pt x="195" y="1608"/>
                  </a:lnTo>
                  <a:lnTo>
                    <a:pt x="218" y="1617"/>
                  </a:lnTo>
                  <a:lnTo>
                    <a:pt x="247" y="1617"/>
                  </a:lnTo>
                  <a:lnTo>
                    <a:pt x="353" y="1405"/>
                  </a:lnTo>
                  <a:close/>
                </a:path>
              </a:pathLst>
            </a:custGeom>
            <a:solidFill>
              <a:srgbClr val="EAAC8A"/>
            </a:solidFill>
            <a:ln w="9525">
              <a:noFill/>
              <a:round/>
              <a:headEnd/>
              <a:tailEnd/>
            </a:ln>
          </p:spPr>
          <p:txBody>
            <a:bodyPr>
              <a:prstTxWarp prst="textNoShape">
                <a:avLst/>
              </a:prstTxWarp>
            </a:bodyPr>
            <a:lstStyle/>
            <a:p>
              <a:endParaRPr lang="en-US"/>
            </a:p>
          </p:txBody>
        </p:sp>
        <p:sp>
          <p:nvSpPr>
            <p:cNvPr id="47263" name="Freeform 441"/>
            <p:cNvSpPr>
              <a:spLocks noChangeAspect="1"/>
            </p:cNvSpPr>
            <p:nvPr/>
          </p:nvSpPr>
          <p:spPr bwMode="auto">
            <a:xfrm>
              <a:off x="566" y="3027"/>
              <a:ext cx="59" cy="85"/>
            </a:xfrm>
            <a:custGeom>
              <a:avLst/>
              <a:gdLst>
                <a:gd name="T0" fmla="*/ 0 w 766"/>
                <a:gd name="T1" fmla="*/ 1106 h 1106"/>
                <a:gd name="T2" fmla="*/ 5 w 766"/>
                <a:gd name="T3" fmla="*/ 1103 h 1106"/>
                <a:gd name="T4" fmla="*/ 10 w 766"/>
                <a:gd name="T5" fmla="*/ 1102 h 1106"/>
                <a:gd name="T6" fmla="*/ 15 w 766"/>
                <a:gd name="T7" fmla="*/ 1100 h 1106"/>
                <a:gd name="T8" fmla="*/ 21 w 766"/>
                <a:gd name="T9" fmla="*/ 1099 h 1106"/>
                <a:gd name="T10" fmla="*/ 27 w 766"/>
                <a:gd name="T11" fmla="*/ 1099 h 1106"/>
                <a:gd name="T12" fmla="*/ 39 w 766"/>
                <a:gd name="T13" fmla="*/ 1092 h 1106"/>
                <a:gd name="T14" fmla="*/ 60 w 766"/>
                <a:gd name="T15" fmla="*/ 1071 h 1106"/>
                <a:gd name="T16" fmla="*/ 97 w 766"/>
                <a:gd name="T17" fmla="*/ 1020 h 1106"/>
                <a:gd name="T18" fmla="*/ 279 w 766"/>
                <a:gd name="T19" fmla="*/ 699 h 1106"/>
                <a:gd name="T20" fmla="*/ 360 w 766"/>
                <a:gd name="T21" fmla="*/ 581 h 1106"/>
                <a:gd name="T22" fmla="*/ 392 w 766"/>
                <a:gd name="T23" fmla="*/ 546 h 1106"/>
                <a:gd name="T24" fmla="*/ 423 w 766"/>
                <a:gd name="T25" fmla="*/ 522 h 1106"/>
                <a:gd name="T26" fmla="*/ 438 w 766"/>
                <a:gd name="T27" fmla="*/ 514 h 1106"/>
                <a:gd name="T28" fmla="*/ 453 w 766"/>
                <a:gd name="T29" fmla="*/ 510 h 1106"/>
                <a:gd name="T30" fmla="*/ 468 w 766"/>
                <a:gd name="T31" fmla="*/ 509 h 1106"/>
                <a:gd name="T32" fmla="*/ 482 w 766"/>
                <a:gd name="T33" fmla="*/ 512 h 1106"/>
                <a:gd name="T34" fmla="*/ 495 w 766"/>
                <a:gd name="T35" fmla="*/ 519 h 1106"/>
                <a:gd name="T36" fmla="*/ 506 w 766"/>
                <a:gd name="T37" fmla="*/ 530 h 1106"/>
                <a:gd name="T38" fmla="*/ 537 w 766"/>
                <a:gd name="T39" fmla="*/ 589 h 1106"/>
                <a:gd name="T40" fmla="*/ 616 w 766"/>
                <a:gd name="T41" fmla="*/ 765 h 1106"/>
                <a:gd name="T42" fmla="*/ 639 w 766"/>
                <a:gd name="T43" fmla="*/ 799 h 1106"/>
                <a:gd name="T44" fmla="*/ 656 w 766"/>
                <a:gd name="T45" fmla="*/ 817 h 1106"/>
                <a:gd name="T46" fmla="*/ 664 w 766"/>
                <a:gd name="T47" fmla="*/ 824 h 1106"/>
                <a:gd name="T48" fmla="*/ 683 w 766"/>
                <a:gd name="T49" fmla="*/ 836 h 1106"/>
                <a:gd name="T50" fmla="*/ 693 w 766"/>
                <a:gd name="T51" fmla="*/ 840 h 1106"/>
                <a:gd name="T52" fmla="*/ 714 w 766"/>
                <a:gd name="T53" fmla="*/ 843 h 1106"/>
                <a:gd name="T54" fmla="*/ 720 w 766"/>
                <a:gd name="T55" fmla="*/ 680 h 1106"/>
                <a:gd name="T56" fmla="*/ 714 w 766"/>
                <a:gd name="T57" fmla="*/ 612 h 1106"/>
                <a:gd name="T58" fmla="*/ 705 w 766"/>
                <a:gd name="T59" fmla="*/ 580 h 1106"/>
                <a:gd name="T60" fmla="*/ 694 w 766"/>
                <a:gd name="T61" fmla="*/ 553 h 1106"/>
                <a:gd name="T62" fmla="*/ 686 w 766"/>
                <a:gd name="T63" fmla="*/ 513 h 1106"/>
                <a:gd name="T64" fmla="*/ 683 w 766"/>
                <a:gd name="T65" fmla="*/ 483 h 1106"/>
                <a:gd name="T66" fmla="*/ 699 w 766"/>
                <a:gd name="T67" fmla="*/ 346 h 1106"/>
                <a:gd name="T68" fmla="*/ 756 w 766"/>
                <a:gd name="T69" fmla="*/ 74 h 1106"/>
                <a:gd name="T70" fmla="*/ 766 w 766"/>
                <a:gd name="T71" fmla="*/ 0 h 1106"/>
                <a:gd name="T72" fmla="*/ 722 w 766"/>
                <a:gd name="T73" fmla="*/ 15 h 1106"/>
                <a:gd name="T74" fmla="*/ 526 w 766"/>
                <a:gd name="T75" fmla="*/ 143 h 1106"/>
                <a:gd name="T76" fmla="*/ 444 w 766"/>
                <a:gd name="T77" fmla="*/ 241 h 1106"/>
                <a:gd name="T78" fmla="*/ 82 w 766"/>
                <a:gd name="T79" fmla="*/ 1008 h 1106"/>
                <a:gd name="T80" fmla="*/ 0 w 766"/>
                <a:gd name="T81" fmla="*/ 1106 h 110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766"/>
                <a:gd name="T124" fmla="*/ 0 h 1106"/>
                <a:gd name="T125" fmla="*/ 766 w 766"/>
                <a:gd name="T126" fmla="*/ 1106 h 110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766" h="1106">
                  <a:moveTo>
                    <a:pt x="0" y="1106"/>
                  </a:moveTo>
                  <a:lnTo>
                    <a:pt x="5" y="1103"/>
                  </a:lnTo>
                  <a:lnTo>
                    <a:pt x="10" y="1102"/>
                  </a:lnTo>
                  <a:lnTo>
                    <a:pt x="15" y="1100"/>
                  </a:lnTo>
                  <a:lnTo>
                    <a:pt x="21" y="1099"/>
                  </a:lnTo>
                  <a:lnTo>
                    <a:pt x="27" y="1099"/>
                  </a:lnTo>
                  <a:lnTo>
                    <a:pt x="39" y="1092"/>
                  </a:lnTo>
                  <a:lnTo>
                    <a:pt x="60" y="1071"/>
                  </a:lnTo>
                  <a:lnTo>
                    <a:pt x="97" y="1020"/>
                  </a:lnTo>
                  <a:lnTo>
                    <a:pt x="279" y="699"/>
                  </a:lnTo>
                  <a:lnTo>
                    <a:pt x="360" y="581"/>
                  </a:lnTo>
                  <a:lnTo>
                    <a:pt x="392" y="546"/>
                  </a:lnTo>
                  <a:lnTo>
                    <a:pt x="423" y="522"/>
                  </a:lnTo>
                  <a:lnTo>
                    <a:pt x="438" y="514"/>
                  </a:lnTo>
                  <a:lnTo>
                    <a:pt x="453" y="510"/>
                  </a:lnTo>
                  <a:lnTo>
                    <a:pt x="468" y="509"/>
                  </a:lnTo>
                  <a:lnTo>
                    <a:pt x="482" y="512"/>
                  </a:lnTo>
                  <a:lnTo>
                    <a:pt x="495" y="519"/>
                  </a:lnTo>
                  <a:lnTo>
                    <a:pt x="506" y="530"/>
                  </a:lnTo>
                  <a:lnTo>
                    <a:pt x="537" y="589"/>
                  </a:lnTo>
                  <a:lnTo>
                    <a:pt x="616" y="765"/>
                  </a:lnTo>
                  <a:lnTo>
                    <a:pt x="639" y="799"/>
                  </a:lnTo>
                  <a:lnTo>
                    <a:pt x="656" y="817"/>
                  </a:lnTo>
                  <a:lnTo>
                    <a:pt x="664" y="824"/>
                  </a:lnTo>
                  <a:lnTo>
                    <a:pt x="683" y="836"/>
                  </a:lnTo>
                  <a:lnTo>
                    <a:pt x="693" y="840"/>
                  </a:lnTo>
                  <a:lnTo>
                    <a:pt x="714" y="843"/>
                  </a:lnTo>
                  <a:lnTo>
                    <a:pt x="720" y="680"/>
                  </a:lnTo>
                  <a:lnTo>
                    <a:pt x="714" y="612"/>
                  </a:lnTo>
                  <a:lnTo>
                    <a:pt x="705" y="580"/>
                  </a:lnTo>
                  <a:lnTo>
                    <a:pt x="694" y="553"/>
                  </a:lnTo>
                  <a:lnTo>
                    <a:pt x="686" y="513"/>
                  </a:lnTo>
                  <a:lnTo>
                    <a:pt x="683" y="483"/>
                  </a:lnTo>
                  <a:lnTo>
                    <a:pt x="699" y="346"/>
                  </a:lnTo>
                  <a:lnTo>
                    <a:pt x="756" y="74"/>
                  </a:lnTo>
                  <a:lnTo>
                    <a:pt x="766" y="0"/>
                  </a:lnTo>
                  <a:lnTo>
                    <a:pt x="722" y="15"/>
                  </a:lnTo>
                  <a:lnTo>
                    <a:pt x="526" y="143"/>
                  </a:lnTo>
                  <a:lnTo>
                    <a:pt x="444" y="241"/>
                  </a:lnTo>
                  <a:lnTo>
                    <a:pt x="82" y="1008"/>
                  </a:lnTo>
                  <a:lnTo>
                    <a:pt x="0" y="1106"/>
                  </a:lnTo>
                  <a:close/>
                </a:path>
              </a:pathLst>
            </a:custGeom>
            <a:solidFill>
              <a:srgbClr val="F9D5BB"/>
            </a:solidFill>
            <a:ln w="9525">
              <a:noFill/>
              <a:round/>
              <a:headEnd/>
              <a:tailEnd/>
            </a:ln>
          </p:spPr>
          <p:txBody>
            <a:bodyPr>
              <a:prstTxWarp prst="textNoShape">
                <a:avLst/>
              </a:prstTxWarp>
            </a:bodyPr>
            <a:lstStyle/>
            <a:p>
              <a:endParaRPr lang="en-US"/>
            </a:p>
          </p:txBody>
        </p:sp>
        <p:sp>
          <p:nvSpPr>
            <p:cNvPr id="47264" name="Freeform 442"/>
            <p:cNvSpPr>
              <a:spLocks noChangeAspect="1"/>
            </p:cNvSpPr>
            <p:nvPr/>
          </p:nvSpPr>
          <p:spPr bwMode="auto">
            <a:xfrm>
              <a:off x="466" y="3120"/>
              <a:ext cx="97" cy="72"/>
            </a:xfrm>
            <a:custGeom>
              <a:avLst/>
              <a:gdLst>
                <a:gd name="T0" fmla="*/ 0 w 1264"/>
                <a:gd name="T1" fmla="*/ 715 h 933"/>
                <a:gd name="T2" fmla="*/ 7 w 1264"/>
                <a:gd name="T3" fmla="*/ 817 h 933"/>
                <a:gd name="T4" fmla="*/ 15 w 1264"/>
                <a:gd name="T5" fmla="*/ 865 h 933"/>
                <a:gd name="T6" fmla="*/ 15 w 1264"/>
                <a:gd name="T7" fmla="*/ 870 h 933"/>
                <a:gd name="T8" fmla="*/ 19 w 1264"/>
                <a:gd name="T9" fmla="*/ 880 h 933"/>
                <a:gd name="T10" fmla="*/ 23 w 1264"/>
                <a:gd name="T11" fmla="*/ 885 h 933"/>
                <a:gd name="T12" fmla="*/ 41 w 1264"/>
                <a:gd name="T13" fmla="*/ 908 h 933"/>
                <a:gd name="T14" fmla="*/ 63 w 1264"/>
                <a:gd name="T15" fmla="*/ 926 h 933"/>
                <a:gd name="T16" fmla="*/ 68 w 1264"/>
                <a:gd name="T17" fmla="*/ 929 h 933"/>
                <a:gd name="T18" fmla="*/ 73 w 1264"/>
                <a:gd name="T19" fmla="*/ 931 h 933"/>
                <a:gd name="T20" fmla="*/ 83 w 1264"/>
                <a:gd name="T21" fmla="*/ 933 h 933"/>
                <a:gd name="T22" fmla="*/ 101 w 1264"/>
                <a:gd name="T23" fmla="*/ 933 h 933"/>
                <a:gd name="T24" fmla="*/ 119 w 1264"/>
                <a:gd name="T25" fmla="*/ 928 h 933"/>
                <a:gd name="T26" fmla="*/ 128 w 1264"/>
                <a:gd name="T27" fmla="*/ 924 h 933"/>
                <a:gd name="T28" fmla="*/ 187 w 1264"/>
                <a:gd name="T29" fmla="*/ 883 h 933"/>
                <a:gd name="T30" fmla="*/ 211 w 1264"/>
                <a:gd name="T31" fmla="*/ 865 h 933"/>
                <a:gd name="T32" fmla="*/ 302 w 1264"/>
                <a:gd name="T33" fmla="*/ 806 h 933"/>
                <a:gd name="T34" fmla="*/ 507 w 1264"/>
                <a:gd name="T35" fmla="*/ 641 h 933"/>
                <a:gd name="T36" fmla="*/ 571 w 1264"/>
                <a:gd name="T37" fmla="*/ 602 h 933"/>
                <a:gd name="T38" fmla="*/ 642 w 1264"/>
                <a:gd name="T39" fmla="*/ 578 h 933"/>
                <a:gd name="T40" fmla="*/ 900 w 1264"/>
                <a:gd name="T41" fmla="*/ 514 h 933"/>
                <a:gd name="T42" fmla="*/ 1062 w 1264"/>
                <a:gd name="T43" fmla="*/ 465 h 933"/>
                <a:gd name="T44" fmla="*/ 1132 w 1264"/>
                <a:gd name="T45" fmla="*/ 433 h 933"/>
                <a:gd name="T46" fmla="*/ 1192 w 1264"/>
                <a:gd name="T47" fmla="*/ 396 h 933"/>
                <a:gd name="T48" fmla="*/ 1221 w 1264"/>
                <a:gd name="T49" fmla="*/ 367 h 933"/>
                <a:gd name="T50" fmla="*/ 1243 w 1264"/>
                <a:gd name="T51" fmla="*/ 336 h 933"/>
                <a:gd name="T52" fmla="*/ 1251 w 1264"/>
                <a:gd name="T53" fmla="*/ 319 h 933"/>
                <a:gd name="T54" fmla="*/ 1264 w 1264"/>
                <a:gd name="T55" fmla="*/ 251 h 933"/>
                <a:gd name="T56" fmla="*/ 1252 w 1264"/>
                <a:gd name="T57" fmla="*/ 77 h 933"/>
                <a:gd name="T58" fmla="*/ 1248 w 1264"/>
                <a:gd name="T59" fmla="*/ 0 h 933"/>
                <a:gd name="T60" fmla="*/ 1173 w 1264"/>
                <a:gd name="T61" fmla="*/ 83 h 933"/>
                <a:gd name="T62" fmla="*/ 1127 w 1264"/>
                <a:gd name="T63" fmla="*/ 174 h 933"/>
                <a:gd name="T64" fmla="*/ 1105 w 1264"/>
                <a:gd name="T65" fmla="*/ 174 h 933"/>
                <a:gd name="T66" fmla="*/ 706 w 1264"/>
                <a:gd name="T67" fmla="*/ 414 h 933"/>
                <a:gd name="T68" fmla="*/ 421 w 1264"/>
                <a:gd name="T69" fmla="*/ 504 h 933"/>
                <a:gd name="T70" fmla="*/ 233 w 1264"/>
                <a:gd name="T71" fmla="*/ 520 h 933"/>
                <a:gd name="T72" fmla="*/ 75 w 1264"/>
                <a:gd name="T73" fmla="*/ 610 h 933"/>
                <a:gd name="T74" fmla="*/ 8 w 1264"/>
                <a:gd name="T75" fmla="*/ 715 h 933"/>
                <a:gd name="T76" fmla="*/ 0 w 1264"/>
                <a:gd name="T77" fmla="*/ 715 h 933"/>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1264"/>
                <a:gd name="T118" fmla="*/ 0 h 933"/>
                <a:gd name="T119" fmla="*/ 1264 w 1264"/>
                <a:gd name="T120" fmla="*/ 933 h 933"/>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1264" h="933">
                  <a:moveTo>
                    <a:pt x="0" y="715"/>
                  </a:moveTo>
                  <a:lnTo>
                    <a:pt x="7" y="817"/>
                  </a:lnTo>
                  <a:lnTo>
                    <a:pt x="15" y="865"/>
                  </a:lnTo>
                  <a:lnTo>
                    <a:pt x="15" y="870"/>
                  </a:lnTo>
                  <a:lnTo>
                    <a:pt x="19" y="880"/>
                  </a:lnTo>
                  <a:lnTo>
                    <a:pt x="23" y="885"/>
                  </a:lnTo>
                  <a:lnTo>
                    <a:pt x="41" y="908"/>
                  </a:lnTo>
                  <a:lnTo>
                    <a:pt x="63" y="926"/>
                  </a:lnTo>
                  <a:lnTo>
                    <a:pt x="68" y="929"/>
                  </a:lnTo>
                  <a:lnTo>
                    <a:pt x="73" y="931"/>
                  </a:lnTo>
                  <a:lnTo>
                    <a:pt x="83" y="933"/>
                  </a:lnTo>
                  <a:lnTo>
                    <a:pt x="101" y="933"/>
                  </a:lnTo>
                  <a:lnTo>
                    <a:pt x="119" y="928"/>
                  </a:lnTo>
                  <a:lnTo>
                    <a:pt x="128" y="924"/>
                  </a:lnTo>
                  <a:lnTo>
                    <a:pt x="187" y="883"/>
                  </a:lnTo>
                  <a:lnTo>
                    <a:pt x="211" y="865"/>
                  </a:lnTo>
                  <a:lnTo>
                    <a:pt x="302" y="806"/>
                  </a:lnTo>
                  <a:lnTo>
                    <a:pt x="507" y="641"/>
                  </a:lnTo>
                  <a:lnTo>
                    <a:pt x="571" y="602"/>
                  </a:lnTo>
                  <a:lnTo>
                    <a:pt x="642" y="578"/>
                  </a:lnTo>
                  <a:lnTo>
                    <a:pt x="900" y="514"/>
                  </a:lnTo>
                  <a:lnTo>
                    <a:pt x="1062" y="465"/>
                  </a:lnTo>
                  <a:lnTo>
                    <a:pt x="1132" y="433"/>
                  </a:lnTo>
                  <a:lnTo>
                    <a:pt x="1192" y="396"/>
                  </a:lnTo>
                  <a:lnTo>
                    <a:pt x="1221" y="367"/>
                  </a:lnTo>
                  <a:lnTo>
                    <a:pt x="1243" y="336"/>
                  </a:lnTo>
                  <a:lnTo>
                    <a:pt x="1251" y="319"/>
                  </a:lnTo>
                  <a:lnTo>
                    <a:pt x="1264" y="251"/>
                  </a:lnTo>
                  <a:lnTo>
                    <a:pt x="1252" y="77"/>
                  </a:lnTo>
                  <a:lnTo>
                    <a:pt x="1248" y="0"/>
                  </a:lnTo>
                  <a:lnTo>
                    <a:pt x="1173" y="83"/>
                  </a:lnTo>
                  <a:lnTo>
                    <a:pt x="1127" y="174"/>
                  </a:lnTo>
                  <a:lnTo>
                    <a:pt x="1105" y="174"/>
                  </a:lnTo>
                  <a:lnTo>
                    <a:pt x="706" y="414"/>
                  </a:lnTo>
                  <a:lnTo>
                    <a:pt x="421" y="504"/>
                  </a:lnTo>
                  <a:lnTo>
                    <a:pt x="233" y="520"/>
                  </a:lnTo>
                  <a:lnTo>
                    <a:pt x="75" y="610"/>
                  </a:lnTo>
                  <a:lnTo>
                    <a:pt x="8" y="715"/>
                  </a:lnTo>
                  <a:lnTo>
                    <a:pt x="0" y="715"/>
                  </a:lnTo>
                  <a:close/>
                </a:path>
              </a:pathLst>
            </a:custGeom>
            <a:solidFill>
              <a:srgbClr val="F9D5BB"/>
            </a:solidFill>
            <a:ln w="9525">
              <a:noFill/>
              <a:round/>
              <a:headEnd/>
              <a:tailEnd/>
            </a:ln>
          </p:spPr>
          <p:txBody>
            <a:bodyPr>
              <a:prstTxWarp prst="textNoShape">
                <a:avLst/>
              </a:prstTxWarp>
            </a:bodyPr>
            <a:lstStyle/>
            <a:p>
              <a:endParaRPr lang="en-US"/>
            </a:p>
          </p:txBody>
        </p:sp>
        <p:sp>
          <p:nvSpPr>
            <p:cNvPr id="47265" name="Freeform 443"/>
            <p:cNvSpPr>
              <a:spLocks noChangeAspect="1"/>
            </p:cNvSpPr>
            <p:nvPr/>
          </p:nvSpPr>
          <p:spPr bwMode="auto">
            <a:xfrm>
              <a:off x="881" y="3210"/>
              <a:ext cx="29" cy="71"/>
            </a:xfrm>
            <a:custGeom>
              <a:avLst/>
              <a:gdLst>
                <a:gd name="T0" fmla="*/ 339 w 385"/>
                <a:gd name="T1" fmla="*/ 0 h 925"/>
                <a:gd name="T2" fmla="*/ 354 w 385"/>
                <a:gd name="T3" fmla="*/ 19 h 925"/>
                <a:gd name="T4" fmla="*/ 367 w 385"/>
                <a:gd name="T5" fmla="*/ 39 h 925"/>
                <a:gd name="T6" fmla="*/ 377 w 385"/>
                <a:gd name="T7" fmla="*/ 60 h 925"/>
                <a:gd name="T8" fmla="*/ 385 w 385"/>
                <a:gd name="T9" fmla="*/ 108 h 925"/>
                <a:gd name="T10" fmla="*/ 384 w 385"/>
                <a:gd name="T11" fmla="*/ 161 h 925"/>
                <a:gd name="T12" fmla="*/ 364 w 385"/>
                <a:gd name="T13" fmla="*/ 246 h 925"/>
                <a:gd name="T14" fmla="*/ 294 w 385"/>
                <a:gd name="T15" fmla="*/ 405 h 925"/>
                <a:gd name="T16" fmla="*/ 121 w 385"/>
                <a:gd name="T17" fmla="*/ 699 h 925"/>
                <a:gd name="T18" fmla="*/ 11 w 385"/>
                <a:gd name="T19" fmla="*/ 901 h 925"/>
                <a:gd name="T20" fmla="*/ 0 w 385"/>
                <a:gd name="T21" fmla="*/ 925 h 925"/>
                <a:gd name="T22" fmla="*/ 0 w 385"/>
                <a:gd name="T23" fmla="*/ 655 h 925"/>
                <a:gd name="T24" fmla="*/ 339 w 385"/>
                <a:gd name="T25" fmla="*/ 0 h 92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85"/>
                <a:gd name="T40" fmla="*/ 0 h 925"/>
                <a:gd name="T41" fmla="*/ 385 w 385"/>
                <a:gd name="T42" fmla="*/ 925 h 92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85" h="925">
                  <a:moveTo>
                    <a:pt x="339" y="0"/>
                  </a:moveTo>
                  <a:lnTo>
                    <a:pt x="354" y="19"/>
                  </a:lnTo>
                  <a:lnTo>
                    <a:pt x="367" y="39"/>
                  </a:lnTo>
                  <a:lnTo>
                    <a:pt x="377" y="60"/>
                  </a:lnTo>
                  <a:lnTo>
                    <a:pt x="385" y="108"/>
                  </a:lnTo>
                  <a:lnTo>
                    <a:pt x="384" y="161"/>
                  </a:lnTo>
                  <a:lnTo>
                    <a:pt x="364" y="246"/>
                  </a:lnTo>
                  <a:lnTo>
                    <a:pt x="294" y="405"/>
                  </a:lnTo>
                  <a:lnTo>
                    <a:pt x="121" y="699"/>
                  </a:lnTo>
                  <a:lnTo>
                    <a:pt x="11" y="901"/>
                  </a:lnTo>
                  <a:lnTo>
                    <a:pt x="0" y="925"/>
                  </a:lnTo>
                  <a:lnTo>
                    <a:pt x="0" y="655"/>
                  </a:lnTo>
                  <a:lnTo>
                    <a:pt x="339" y="0"/>
                  </a:lnTo>
                  <a:close/>
                </a:path>
              </a:pathLst>
            </a:custGeom>
            <a:solidFill>
              <a:srgbClr val="F8D2BC"/>
            </a:solidFill>
            <a:ln w="9525">
              <a:noFill/>
              <a:round/>
              <a:headEnd/>
              <a:tailEnd/>
            </a:ln>
          </p:spPr>
          <p:txBody>
            <a:bodyPr>
              <a:prstTxWarp prst="textNoShape">
                <a:avLst/>
              </a:prstTxWarp>
            </a:bodyPr>
            <a:lstStyle/>
            <a:p>
              <a:endParaRPr lang="en-US"/>
            </a:p>
          </p:txBody>
        </p:sp>
        <p:sp>
          <p:nvSpPr>
            <p:cNvPr id="47266" name="Freeform 444"/>
            <p:cNvSpPr>
              <a:spLocks noChangeAspect="1"/>
            </p:cNvSpPr>
            <p:nvPr/>
          </p:nvSpPr>
          <p:spPr bwMode="auto">
            <a:xfrm>
              <a:off x="1165" y="3135"/>
              <a:ext cx="98" cy="98"/>
            </a:xfrm>
            <a:custGeom>
              <a:avLst/>
              <a:gdLst>
                <a:gd name="T0" fmla="*/ 0 w 1285"/>
                <a:gd name="T1" fmla="*/ 46 h 1278"/>
                <a:gd name="T2" fmla="*/ 24 w 1285"/>
                <a:gd name="T3" fmla="*/ 91 h 1278"/>
                <a:gd name="T4" fmla="*/ 29 w 1285"/>
                <a:gd name="T5" fmla="*/ 102 h 1278"/>
                <a:gd name="T6" fmla="*/ 29 w 1285"/>
                <a:gd name="T7" fmla="*/ 105 h 1278"/>
                <a:gd name="T8" fmla="*/ 88 w 1285"/>
                <a:gd name="T9" fmla="*/ 222 h 1278"/>
                <a:gd name="T10" fmla="*/ 132 w 1285"/>
                <a:gd name="T11" fmla="*/ 346 h 1278"/>
                <a:gd name="T12" fmla="*/ 175 w 1285"/>
                <a:gd name="T13" fmla="*/ 560 h 1278"/>
                <a:gd name="T14" fmla="*/ 196 w 1285"/>
                <a:gd name="T15" fmla="*/ 774 h 1278"/>
                <a:gd name="T16" fmla="*/ 223 w 1285"/>
                <a:gd name="T17" fmla="*/ 1165 h 1278"/>
                <a:gd name="T18" fmla="*/ 233 w 1285"/>
                <a:gd name="T19" fmla="*/ 1217 h 1278"/>
                <a:gd name="T20" fmla="*/ 247 w 1285"/>
                <a:gd name="T21" fmla="*/ 1260 h 1278"/>
                <a:gd name="T22" fmla="*/ 255 w 1285"/>
                <a:gd name="T23" fmla="*/ 1278 h 1278"/>
                <a:gd name="T24" fmla="*/ 789 w 1285"/>
                <a:gd name="T25" fmla="*/ 1226 h 1278"/>
                <a:gd name="T26" fmla="*/ 1044 w 1285"/>
                <a:gd name="T27" fmla="*/ 1105 h 1278"/>
                <a:gd name="T28" fmla="*/ 1285 w 1285"/>
                <a:gd name="T29" fmla="*/ 827 h 1278"/>
                <a:gd name="T30" fmla="*/ 1247 w 1285"/>
                <a:gd name="T31" fmla="*/ 827 h 1278"/>
                <a:gd name="T32" fmla="*/ 1135 w 1285"/>
                <a:gd name="T33" fmla="*/ 331 h 1278"/>
                <a:gd name="T34" fmla="*/ 1135 w 1285"/>
                <a:gd name="T35" fmla="*/ 105 h 1278"/>
                <a:gd name="T36" fmla="*/ 1029 w 1285"/>
                <a:gd name="T37" fmla="*/ 256 h 1278"/>
                <a:gd name="T38" fmla="*/ 1007 w 1285"/>
                <a:gd name="T39" fmla="*/ 256 h 1278"/>
                <a:gd name="T40" fmla="*/ 1000 w 1285"/>
                <a:gd name="T41" fmla="*/ 240 h 1278"/>
                <a:gd name="T42" fmla="*/ 939 w 1285"/>
                <a:gd name="T43" fmla="*/ 210 h 1278"/>
                <a:gd name="T44" fmla="*/ 917 w 1285"/>
                <a:gd name="T45" fmla="*/ 233 h 1278"/>
                <a:gd name="T46" fmla="*/ 917 w 1285"/>
                <a:gd name="T47" fmla="*/ 263 h 1278"/>
                <a:gd name="T48" fmla="*/ 849 w 1285"/>
                <a:gd name="T49" fmla="*/ 406 h 1278"/>
                <a:gd name="T50" fmla="*/ 766 w 1285"/>
                <a:gd name="T51" fmla="*/ 459 h 1278"/>
                <a:gd name="T52" fmla="*/ 714 w 1285"/>
                <a:gd name="T53" fmla="*/ 459 h 1278"/>
                <a:gd name="T54" fmla="*/ 623 w 1285"/>
                <a:gd name="T55" fmla="*/ 346 h 1278"/>
                <a:gd name="T56" fmla="*/ 570 w 1285"/>
                <a:gd name="T57" fmla="*/ 218 h 1278"/>
                <a:gd name="T58" fmla="*/ 519 w 1285"/>
                <a:gd name="T59" fmla="*/ 210 h 1278"/>
                <a:gd name="T60" fmla="*/ 481 w 1285"/>
                <a:gd name="T61" fmla="*/ 233 h 1278"/>
                <a:gd name="T62" fmla="*/ 391 w 1285"/>
                <a:gd name="T63" fmla="*/ 233 h 1278"/>
                <a:gd name="T64" fmla="*/ 285 w 1285"/>
                <a:gd name="T65" fmla="*/ 90 h 1278"/>
                <a:gd name="T66" fmla="*/ 142 w 1285"/>
                <a:gd name="T67" fmla="*/ 0 h 1278"/>
                <a:gd name="T68" fmla="*/ 0 w 1285"/>
                <a:gd name="T69" fmla="*/ 46 h 1278"/>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285"/>
                <a:gd name="T106" fmla="*/ 0 h 1278"/>
                <a:gd name="T107" fmla="*/ 1285 w 1285"/>
                <a:gd name="T108" fmla="*/ 1278 h 1278"/>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285" h="1278">
                  <a:moveTo>
                    <a:pt x="0" y="46"/>
                  </a:moveTo>
                  <a:lnTo>
                    <a:pt x="24" y="91"/>
                  </a:lnTo>
                  <a:lnTo>
                    <a:pt x="29" y="102"/>
                  </a:lnTo>
                  <a:lnTo>
                    <a:pt x="29" y="105"/>
                  </a:lnTo>
                  <a:lnTo>
                    <a:pt x="88" y="222"/>
                  </a:lnTo>
                  <a:lnTo>
                    <a:pt x="132" y="346"/>
                  </a:lnTo>
                  <a:lnTo>
                    <a:pt x="175" y="560"/>
                  </a:lnTo>
                  <a:lnTo>
                    <a:pt x="196" y="774"/>
                  </a:lnTo>
                  <a:lnTo>
                    <a:pt x="223" y="1165"/>
                  </a:lnTo>
                  <a:lnTo>
                    <a:pt x="233" y="1217"/>
                  </a:lnTo>
                  <a:lnTo>
                    <a:pt x="247" y="1260"/>
                  </a:lnTo>
                  <a:lnTo>
                    <a:pt x="255" y="1278"/>
                  </a:lnTo>
                  <a:lnTo>
                    <a:pt x="789" y="1226"/>
                  </a:lnTo>
                  <a:lnTo>
                    <a:pt x="1044" y="1105"/>
                  </a:lnTo>
                  <a:lnTo>
                    <a:pt x="1285" y="827"/>
                  </a:lnTo>
                  <a:lnTo>
                    <a:pt x="1247" y="827"/>
                  </a:lnTo>
                  <a:lnTo>
                    <a:pt x="1135" y="331"/>
                  </a:lnTo>
                  <a:lnTo>
                    <a:pt x="1135" y="105"/>
                  </a:lnTo>
                  <a:lnTo>
                    <a:pt x="1029" y="256"/>
                  </a:lnTo>
                  <a:lnTo>
                    <a:pt x="1007" y="256"/>
                  </a:lnTo>
                  <a:lnTo>
                    <a:pt x="1000" y="240"/>
                  </a:lnTo>
                  <a:lnTo>
                    <a:pt x="939" y="210"/>
                  </a:lnTo>
                  <a:lnTo>
                    <a:pt x="917" y="233"/>
                  </a:lnTo>
                  <a:lnTo>
                    <a:pt x="917" y="263"/>
                  </a:lnTo>
                  <a:lnTo>
                    <a:pt x="849" y="406"/>
                  </a:lnTo>
                  <a:lnTo>
                    <a:pt x="766" y="459"/>
                  </a:lnTo>
                  <a:lnTo>
                    <a:pt x="714" y="459"/>
                  </a:lnTo>
                  <a:lnTo>
                    <a:pt x="623" y="346"/>
                  </a:lnTo>
                  <a:lnTo>
                    <a:pt x="570" y="218"/>
                  </a:lnTo>
                  <a:lnTo>
                    <a:pt x="519" y="210"/>
                  </a:lnTo>
                  <a:lnTo>
                    <a:pt x="481" y="233"/>
                  </a:lnTo>
                  <a:lnTo>
                    <a:pt x="391" y="233"/>
                  </a:lnTo>
                  <a:lnTo>
                    <a:pt x="285" y="90"/>
                  </a:lnTo>
                  <a:lnTo>
                    <a:pt x="142" y="0"/>
                  </a:lnTo>
                  <a:lnTo>
                    <a:pt x="0" y="46"/>
                  </a:lnTo>
                  <a:close/>
                </a:path>
              </a:pathLst>
            </a:custGeom>
            <a:solidFill>
              <a:srgbClr val="E9A375"/>
            </a:solidFill>
            <a:ln w="9525">
              <a:noFill/>
              <a:round/>
              <a:headEnd/>
              <a:tailEnd/>
            </a:ln>
          </p:spPr>
          <p:txBody>
            <a:bodyPr>
              <a:prstTxWarp prst="textNoShape">
                <a:avLst/>
              </a:prstTxWarp>
            </a:bodyPr>
            <a:lstStyle/>
            <a:p>
              <a:endParaRPr lang="en-US"/>
            </a:p>
          </p:txBody>
        </p:sp>
        <p:sp>
          <p:nvSpPr>
            <p:cNvPr id="47267" name="Freeform 445"/>
            <p:cNvSpPr>
              <a:spLocks noChangeAspect="1"/>
            </p:cNvSpPr>
            <p:nvPr/>
          </p:nvSpPr>
          <p:spPr bwMode="auto">
            <a:xfrm>
              <a:off x="1104" y="3060"/>
              <a:ext cx="23" cy="39"/>
            </a:xfrm>
            <a:custGeom>
              <a:avLst/>
              <a:gdLst>
                <a:gd name="T0" fmla="*/ 120 w 301"/>
                <a:gd name="T1" fmla="*/ 397 h 495"/>
                <a:gd name="T2" fmla="*/ 157 w 301"/>
                <a:gd name="T3" fmla="*/ 406 h 495"/>
                <a:gd name="T4" fmla="*/ 205 w 301"/>
                <a:gd name="T5" fmla="*/ 426 h 495"/>
                <a:gd name="T6" fmla="*/ 260 w 301"/>
                <a:gd name="T7" fmla="*/ 462 h 495"/>
                <a:gd name="T8" fmla="*/ 301 w 301"/>
                <a:gd name="T9" fmla="*/ 495 h 495"/>
                <a:gd name="T10" fmla="*/ 301 w 301"/>
                <a:gd name="T11" fmla="*/ 481 h 495"/>
                <a:gd name="T12" fmla="*/ 158 w 301"/>
                <a:gd name="T13" fmla="*/ 329 h 495"/>
                <a:gd name="T14" fmla="*/ 106 w 301"/>
                <a:gd name="T15" fmla="*/ 22 h 495"/>
                <a:gd name="T16" fmla="*/ 0 w 301"/>
                <a:gd name="T17" fmla="*/ 0 h 495"/>
                <a:gd name="T18" fmla="*/ 16 w 301"/>
                <a:gd name="T19" fmla="*/ 89 h 495"/>
                <a:gd name="T20" fmla="*/ 68 w 301"/>
                <a:gd name="T21" fmla="*/ 179 h 495"/>
                <a:gd name="T22" fmla="*/ 120 w 301"/>
                <a:gd name="T23" fmla="*/ 397 h 49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01"/>
                <a:gd name="T37" fmla="*/ 0 h 495"/>
                <a:gd name="T38" fmla="*/ 301 w 301"/>
                <a:gd name="T39" fmla="*/ 495 h 49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01" h="495">
                  <a:moveTo>
                    <a:pt x="120" y="397"/>
                  </a:moveTo>
                  <a:lnTo>
                    <a:pt x="157" y="406"/>
                  </a:lnTo>
                  <a:lnTo>
                    <a:pt x="205" y="426"/>
                  </a:lnTo>
                  <a:lnTo>
                    <a:pt x="260" y="462"/>
                  </a:lnTo>
                  <a:lnTo>
                    <a:pt x="301" y="495"/>
                  </a:lnTo>
                  <a:lnTo>
                    <a:pt x="301" y="481"/>
                  </a:lnTo>
                  <a:lnTo>
                    <a:pt x="158" y="329"/>
                  </a:lnTo>
                  <a:lnTo>
                    <a:pt x="106" y="22"/>
                  </a:lnTo>
                  <a:lnTo>
                    <a:pt x="0" y="0"/>
                  </a:lnTo>
                  <a:lnTo>
                    <a:pt x="16" y="89"/>
                  </a:lnTo>
                  <a:lnTo>
                    <a:pt x="68" y="179"/>
                  </a:lnTo>
                  <a:lnTo>
                    <a:pt x="120" y="397"/>
                  </a:lnTo>
                  <a:close/>
                </a:path>
              </a:pathLst>
            </a:custGeom>
            <a:solidFill>
              <a:srgbClr val="EAAC8A"/>
            </a:solidFill>
            <a:ln w="9525">
              <a:noFill/>
              <a:round/>
              <a:headEnd/>
              <a:tailEnd/>
            </a:ln>
          </p:spPr>
          <p:txBody>
            <a:bodyPr>
              <a:prstTxWarp prst="textNoShape">
                <a:avLst/>
              </a:prstTxWarp>
            </a:bodyPr>
            <a:lstStyle/>
            <a:p>
              <a:endParaRPr lang="en-US"/>
            </a:p>
          </p:txBody>
        </p:sp>
        <p:sp>
          <p:nvSpPr>
            <p:cNvPr id="47268" name="Freeform 446"/>
            <p:cNvSpPr>
              <a:spLocks noChangeAspect="1"/>
            </p:cNvSpPr>
            <p:nvPr/>
          </p:nvSpPr>
          <p:spPr bwMode="auto">
            <a:xfrm>
              <a:off x="1040" y="2844"/>
              <a:ext cx="159" cy="289"/>
            </a:xfrm>
            <a:custGeom>
              <a:avLst/>
              <a:gdLst>
                <a:gd name="T0" fmla="*/ 1428 w 2061"/>
                <a:gd name="T1" fmla="*/ 48 h 3751"/>
                <a:gd name="T2" fmla="*/ 1406 w 2061"/>
                <a:gd name="T3" fmla="*/ 106 h 3751"/>
                <a:gd name="T4" fmla="*/ 1501 w 2061"/>
                <a:gd name="T5" fmla="*/ 136 h 3751"/>
                <a:gd name="T6" fmla="*/ 1502 w 2061"/>
                <a:gd name="T7" fmla="*/ 171 h 3751"/>
                <a:gd name="T8" fmla="*/ 1109 w 2061"/>
                <a:gd name="T9" fmla="*/ 386 h 3751"/>
                <a:gd name="T10" fmla="*/ 1031 w 2061"/>
                <a:gd name="T11" fmla="*/ 493 h 3751"/>
                <a:gd name="T12" fmla="*/ 1224 w 2061"/>
                <a:gd name="T13" fmla="*/ 519 h 3751"/>
                <a:gd name="T14" fmla="*/ 1226 w 2061"/>
                <a:gd name="T15" fmla="*/ 560 h 3751"/>
                <a:gd name="T16" fmla="*/ 1127 w 2061"/>
                <a:gd name="T17" fmla="*/ 712 h 3751"/>
                <a:gd name="T18" fmla="*/ 1136 w 2061"/>
                <a:gd name="T19" fmla="*/ 756 h 3751"/>
                <a:gd name="T20" fmla="*/ 1494 w 2061"/>
                <a:gd name="T21" fmla="*/ 1021 h 3751"/>
                <a:gd name="T22" fmla="*/ 1574 w 2061"/>
                <a:gd name="T23" fmla="*/ 1095 h 3751"/>
                <a:gd name="T24" fmla="*/ 1577 w 2061"/>
                <a:gd name="T25" fmla="*/ 1133 h 3751"/>
                <a:gd name="T26" fmla="*/ 1506 w 2061"/>
                <a:gd name="T27" fmla="*/ 1177 h 3751"/>
                <a:gd name="T28" fmla="*/ 1324 w 2061"/>
                <a:gd name="T29" fmla="*/ 1230 h 3751"/>
                <a:gd name="T30" fmla="*/ 1364 w 2061"/>
                <a:gd name="T31" fmla="*/ 1327 h 3751"/>
                <a:gd name="T32" fmla="*/ 1698 w 2061"/>
                <a:gd name="T33" fmla="*/ 1566 h 3751"/>
                <a:gd name="T34" fmla="*/ 1753 w 2061"/>
                <a:gd name="T35" fmla="*/ 1624 h 3751"/>
                <a:gd name="T36" fmla="*/ 1832 w 2061"/>
                <a:gd name="T37" fmla="*/ 2151 h 3751"/>
                <a:gd name="T38" fmla="*/ 1906 w 2061"/>
                <a:gd name="T39" fmla="*/ 2358 h 3751"/>
                <a:gd name="T40" fmla="*/ 1981 w 2061"/>
                <a:gd name="T41" fmla="*/ 2427 h 3751"/>
                <a:gd name="T42" fmla="*/ 2048 w 2061"/>
                <a:gd name="T43" fmla="*/ 2447 h 3751"/>
                <a:gd name="T44" fmla="*/ 1913 w 2061"/>
                <a:gd name="T45" fmla="*/ 2615 h 3751"/>
                <a:gd name="T46" fmla="*/ 1744 w 2061"/>
                <a:gd name="T47" fmla="*/ 2760 h 3751"/>
                <a:gd name="T48" fmla="*/ 1771 w 2061"/>
                <a:gd name="T49" fmla="*/ 2888 h 3751"/>
                <a:gd name="T50" fmla="*/ 1906 w 2061"/>
                <a:gd name="T51" fmla="*/ 3152 h 3751"/>
                <a:gd name="T52" fmla="*/ 1864 w 2061"/>
                <a:gd name="T53" fmla="*/ 3220 h 3751"/>
                <a:gd name="T54" fmla="*/ 1770 w 2061"/>
                <a:gd name="T55" fmla="*/ 3247 h 3751"/>
                <a:gd name="T56" fmla="*/ 1752 w 2061"/>
                <a:gd name="T57" fmla="*/ 3280 h 3751"/>
                <a:gd name="T58" fmla="*/ 1772 w 2061"/>
                <a:gd name="T59" fmla="*/ 3346 h 3751"/>
                <a:gd name="T60" fmla="*/ 1902 w 2061"/>
                <a:gd name="T61" fmla="*/ 3548 h 3751"/>
                <a:gd name="T62" fmla="*/ 1895 w 2061"/>
                <a:gd name="T63" fmla="*/ 3552 h 3751"/>
                <a:gd name="T64" fmla="*/ 1881 w 2061"/>
                <a:gd name="T65" fmla="*/ 3579 h 3751"/>
                <a:gd name="T66" fmla="*/ 1846 w 2061"/>
                <a:gd name="T67" fmla="*/ 3607 h 3751"/>
                <a:gd name="T68" fmla="*/ 1827 w 2061"/>
                <a:gd name="T69" fmla="*/ 3632 h 3751"/>
                <a:gd name="T70" fmla="*/ 1805 w 2061"/>
                <a:gd name="T71" fmla="*/ 3751 h 3751"/>
                <a:gd name="T72" fmla="*/ 1489 w 2061"/>
                <a:gd name="T73" fmla="*/ 3579 h 3751"/>
                <a:gd name="T74" fmla="*/ 1196 w 2061"/>
                <a:gd name="T75" fmla="*/ 3406 h 3751"/>
                <a:gd name="T76" fmla="*/ 1037 w 2061"/>
                <a:gd name="T77" fmla="*/ 3030 h 3751"/>
                <a:gd name="T78" fmla="*/ 1046 w 2061"/>
                <a:gd name="T79" fmla="*/ 2767 h 3751"/>
                <a:gd name="T80" fmla="*/ 1061 w 2061"/>
                <a:gd name="T81" fmla="*/ 1985 h 3751"/>
                <a:gd name="T82" fmla="*/ 737 w 2061"/>
                <a:gd name="T83" fmla="*/ 1917 h 3751"/>
                <a:gd name="T84" fmla="*/ 737 w 2061"/>
                <a:gd name="T85" fmla="*/ 2308 h 3751"/>
                <a:gd name="T86" fmla="*/ 767 w 2061"/>
                <a:gd name="T87" fmla="*/ 2661 h 3751"/>
                <a:gd name="T88" fmla="*/ 797 w 2061"/>
                <a:gd name="T89" fmla="*/ 2842 h 3751"/>
                <a:gd name="T90" fmla="*/ 677 w 2061"/>
                <a:gd name="T91" fmla="*/ 2729 h 3751"/>
                <a:gd name="T92" fmla="*/ 692 w 2061"/>
                <a:gd name="T93" fmla="*/ 2398 h 3751"/>
                <a:gd name="T94" fmla="*/ 669 w 2061"/>
                <a:gd name="T95" fmla="*/ 1880 h 3751"/>
                <a:gd name="T96" fmla="*/ 699 w 2061"/>
                <a:gd name="T97" fmla="*/ 1827 h 3751"/>
                <a:gd name="T98" fmla="*/ 519 w 2061"/>
                <a:gd name="T99" fmla="*/ 1481 h 3751"/>
                <a:gd name="T100" fmla="*/ 361 w 2061"/>
                <a:gd name="T101" fmla="*/ 1504 h 3751"/>
                <a:gd name="T102" fmla="*/ 302 w 2061"/>
                <a:gd name="T103" fmla="*/ 1353 h 3751"/>
                <a:gd name="T104" fmla="*/ 203 w 2061"/>
                <a:gd name="T105" fmla="*/ 1225 h 3751"/>
                <a:gd name="T106" fmla="*/ 225 w 2061"/>
                <a:gd name="T107" fmla="*/ 977 h 3751"/>
                <a:gd name="T108" fmla="*/ 0 w 2061"/>
                <a:gd name="T109" fmla="*/ 1150 h 3751"/>
                <a:gd name="T110" fmla="*/ 90 w 2061"/>
                <a:gd name="T111" fmla="*/ 940 h 3751"/>
                <a:gd name="T112" fmla="*/ 452 w 2061"/>
                <a:gd name="T113" fmla="*/ 503 h 3751"/>
                <a:gd name="T114" fmla="*/ 978 w 2061"/>
                <a:gd name="T115" fmla="*/ 128 h 3751"/>
                <a:gd name="T116" fmla="*/ 1308 w 2061"/>
                <a:gd name="T117" fmla="*/ 38 h 3751"/>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2061"/>
                <a:gd name="T178" fmla="*/ 0 h 3751"/>
                <a:gd name="T179" fmla="*/ 2061 w 2061"/>
                <a:gd name="T180" fmla="*/ 3751 h 3751"/>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2061" h="3751">
                  <a:moveTo>
                    <a:pt x="1496" y="0"/>
                  </a:moveTo>
                  <a:lnTo>
                    <a:pt x="1447" y="30"/>
                  </a:lnTo>
                  <a:lnTo>
                    <a:pt x="1428" y="48"/>
                  </a:lnTo>
                  <a:lnTo>
                    <a:pt x="1414" y="70"/>
                  </a:lnTo>
                  <a:lnTo>
                    <a:pt x="1406" y="95"/>
                  </a:lnTo>
                  <a:lnTo>
                    <a:pt x="1406" y="106"/>
                  </a:lnTo>
                  <a:lnTo>
                    <a:pt x="1422" y="107"/>
                  </a:lnTo>
                  <a:lnTo>
                    <a:pt x="1441" y="111"/>
                  </a:lnTo>
                  <a:lnTo>
                    <a:pt x="1501" y="136"/>
                  </a:lnTo>
                  <a:lnTo>
                    <a:pt x="1527" y="151"/>
                  </a:lnTo>
                  <a:lnTo>
                    <a:pt x="1541" y="165"/>
                  </a:lnTo>
                  <a:lnTo>
                    <a:pt x="1502" y="171"/>
                  </a:lnTo>
                  <a:lnTo>
                    <a:pt x="1414" y="201"/>
                  </a:lnTo>
                  <a:lnTo>
                    <a:pt x="1243" y="290"/>
                  </a:lnTo>
                  <a:lnTo>
                    <a:pt x="1109" y="386"/>
                  </a:lnTo>
                  <a:lnTo>
                    <a:pt x="1056" y="442"/>
                  </a:lnTo>
                  <a:lnTo>
                    <a:pt x="1040" y="467"/>
                  </a:lnTo>
                  <a:lnTo>
                    <a:pt x="1031" y="493"/>
                  </a:lnTo>
                  <a:lnTo>
                    <a:pt x="1030" y="503"/>
                  </a:lnTo>
                  <a:lnTo>
                    <a:pt x="1082" y="513"/>
                  </a:lnTo>
                  <a:lnTo>
                    <a:pt x="1224" y="519"/>
                  </a:lnTo>
                  <a:lnTo>
                    <a:pt x="1249" y="519"/>
                  </a:lnTo>
                  <a:lnTo>
                    <a:pt x="1244" y="532"/>
                  </a:lnTo>
                  <a:lnTo>
                    <a:pt x="1226" y="560"/>
                  </a:lnTo>
                  <a:lnTo>
                    <a:pt x="1146" y="667"/>
                  </a:lnTo>
                  <a:lnTo>
                    <a:pt x="1130" y="698"/>
                  </a:lnTo>
                  <a:lnTo>
                    <a:pt x="1127" y="712"/>
                  </a:lnTo>
                  <a:lnTo>
                    <a:pt x="1125" y="725"/>
                  </a:lnTo>
                  <a:lnTo>
                    <a:pt x="1128" y="737"/>
                  </a:lnTo>
                  <a:lnTo>
                    <a:pt x="1136" y="756"/>
                  </a:lnTo>
                  <a:lnTo>
                    <a:pt x="1162" y="794"/>
                  </a:lnTo>
                  <a:lnTo>
                    <a:pt x="1201" y="831"/>
                  </a:lnTo>
                  <a:lnTo>
                    <a:pt x="1494" y="1021"/>
                  </a:lnTo>
                  <a:lnTo>
                    <a:pt x="1551" y="1067"/>
                  </a:lnTo>
                  <a:lnTo>
                    <a:pt x="1565" y="1082"/>
                  </a:lnTo>
                  <a:lnTo>
                    <a:pt x="1574" y="1095"/>
                  </a:lnTo>
                  <a:lnTo>
                    <a:pt x="1580" y="1108"/>
                  </a:lnTo>
                  <a:lnTo>
                    <a:pt x="1581" y="1121"/>
                  </a:lnTo>
                  <a:lnTo>
                    <a:pt x="1577" y="1133"/>
                  </a:lnTo>
                  <a:lnTo>
                    <a:pt x="1568" y="1145"/>
                  </a:lnTo>
                  <a:lnTo>
                    <a:pt x="1553" y="1157"/>
                  </a:lnTo>
                  <a:lnTo>
                    <a:pt x="1506" y="1177"/>
                  </a:lnTo>
                  <a:lnTo>
                    <a:pt x="1381" y="1203"/>
                  </a:lnTo>
                  <a:lnTo>
                    <a:pt x="1324" y="1211"/>
                  </a:lnTo>
                  <a:lnTo>
                    <a:pt x="1324" y="1230"/>
                  </a:lnTo>
                  <a:lnTo>
                    <a:pt x="1331" y="1265"/>
                  </a:lnTo>
                  <a:lnTo>
                    <a:pt x="1345" y="1297"/>
                  </a:lnTo>
                  <a:lnTo>
                    <a:pt x="1364" y="1327"/>
                  </a:lnTo>
                  <a:lnTo>
                    <a:pt x="1401" y="1369"/>
                  </a:lnTo>
                  <a:lnTo>
                    <a:pt x="1480" y="1430"/>
                  </a:lnTo>
                  <a:lnTo>
                    <a:pt x="1698" y="1566"/>
                  </a:lnTo>
                  <a:lnTo>
                    <a:pt x="1735" y="1598"/>
                  </a:lnTo>
                  <a:lnTo>
                    <a:pt x="1744" y="1609"/>
                  </a:lnTo>
                  <a:lnTo>
                    <a:pt x="1753" y="1624"/>
                  </a:lnTo>
                  <a:lnTo>
                    <a:pt x="1773" y="1686"/>
                  </a:lnTo>
                  <a:lnTo>
                    <a:pt x="1797" y="1866"/>
                  </a:lnTo>
                  <a:lnTo>
                    <a:pt x="1832" y="2151"/>
                  </a:lnTo>
                  <a:lnTo>
                    <a:pt x="1856" y="2249"/>
                  </a:lnTo>
                  <a:lnTo>
                    <a:pt x="1878" y="2307"/>
                  </a:lnTo>
                  <a:lnTo>
                    <a:pt x="1906" y="2358"/>
                  </a:lnTo>
                  <a:lnTo>
                    <a:pt x="1940" y="2398"/>
                  </a:lnTo>
                  <a:lnTo>
                    <a:pt x="1960" y="2414"/>
                  </a:lnTo>
                  <a:lnTo>
                    <a:pt x="1981" y="2427"/>
                  </a:lnTo>
                  <a:lnTo>
                    <a:pt x="2006" y="2436"/>
                  </a:lnTo>
                  <a:lnTo>
                    <a:pt x="2061" y="2444"/>
                  </a:lnTo>
                  <a:lnTo>
                    <a:pt x="2048" y="2447"/>
                  </a:lnTo>
                  <a:lnTo>
                    <a:pt x="1980" y="2450"/>
                  </a:lnTo>
                  <a:lnTo>
                    <a:pt x="1842" y="2444"/>
                  </a:lnTo>
                  <a:lnTo>
                    <a:pt x="1913" y="2615"/>
                  </a:lnTo>
                  <a:lnTo>
                    <a:pt x="1934" y="2700"/>
                  </a:lnTo>
                  <a:lnTo>
                    <a:pt x="1940" y="2760"/>
                  </a:lnTo>
                  <a:lnTo>
                    <a:pt x="1744" y="2760"/>
                  </a:lnTo>
                  <a:lnTo>
                    <a:pt x="1744" y="2777"/>
                  </a:lnTo>
                  <a:lnTo>
                    <a:pt x="1752" y="2825"/>
                  </a:lnTo>
                  <a:lnTo>
                    <a:pt x="1771" y="2888"/>
                  </a:lnTo>
                  <a:lnTo>
                    <a:pt x="1847" y="3030"/>
                  </a:lnTo>
                  <a:lnTo>
                    <a:pt x="1890" y="3112"/>
                  </a:lnTo>
                  <a:lnTo>
                    <a:pt x="1906" y="3152"/>
                  </a:lnTo>
                  <a:lnTo>
                    <a:pt x="1916" y="3191"/>
                  </a:lnTo>
                  <a:lnTo>
                    <a:pt x="1917" y="3219"/>
                  </a:lnTo>
                  <a:lnTo>
                    <a:pt x="1864" y="3220"/>
                  </a:lnTo>
                  <a:lnTo>
                    <a:pt x="1806" y="3230"/>
                  </a:lnTo>
                  <a:lnTo>
                    <a:pt x="1779" y="3241"/>
                  </a:lnTo>
                  <a:lnTo>
                    <a:pt x="1770" y="3247"/>
                  </a:lnTo>
                  <a:lnTo>
                    <a:pt x="1762" y="3254"/>
                  </a:lnTo>
                  <a:lnTo>
                    <a:pt x="1757" y="3263"/>
                  </a:lnTo>
                  <a:lnTo>
                    <a:pt x="1752" y="3280"/>
                  </a:lnTo>
                  <a:lnTo>
                    <a:pt x="1753" y="3300"/>
                  </a:lnTo>
                  <a:lnTo>
                    <a:pt x="1760" y="3322"/>
                  </a:lnTo>
                  <a:lnTo>
                    <a:pt x="1772" y="3346"/>
                  </a:lnTo>
                  <a:lnTo>
                    <a:pt x="1846" y="3452"/>
                  </a:lnTo>
                  <a:lnTo>
                    <a:pt x="1902" y="3534"/>
                  </a:lnTo>
                  <a:lnTo>
                    <a:pt x="1902" y="3548"/>
                  </a:lnTo>
                  <a:lnTo>
                    <a:pt x="1901" y="3549"/>
                  </a:lnTo>
                  <a:lnTo>
                    <a:pt x="1899" y="3549"/>
                  </a:lnTo>
                  <a:lnTo>
                    <a:pt x="1895" y="3552"/>
                  </a:lnTo>
                  <a:lnTo>
                    <a:pt x="1887" y="3560"/>
                  </a:lnTo>
                  <a:lnTo>
                    <a:pt x="1883" y="3569"/>
                  </a:lnTo>
                  <a:lnTo>
                    <a:pt x="1881" y="3579"/>
                  </a:lnTo>
                  <a:lnTo>
                    <a:pt x="1880" y="3594"/>
                  </a:lnTo>
                  <a:lnTo>
                    <a:pt x="1861" y="3597"/>
                  </a:lnTo>
                  <a:lnTo>
                    <a:pt x="1846" y="3607"/>
                  </a:lnTo>
                  <a:lnTo>
                    <a:pt x="1839" y="3614"/>
                  </a:lnTo>
                  <a:lnTo>
                    <a:pt x="1832" y="3622"/>
                  </a:lnTo>
                  <a:lnTo>
                    <a:pt x="1827" y="3632"/>
                  </a:lnTo>
                  <a:lnTo>
                    <a:pt x="1814" y="3666"/>
                  </a:lnTo>
                  <a:lnTo>
                    <a:pt x="1807" y="3707"/>
                  </a:lnTo>
                  <a:lnTo>
                    <a:pt x="1805" y="3751"/>
                  </a:lnTo>
                  <a:lnTo>
                    <a:pt x="1767" y="3729"/>
                  </a:lnTo>
                  <a:lnTo>
                    <a:pt x="1631" y="3751"/>
                  </a:lnTo>
                  <a:lnTo>
                    <a:pt x="1489" y="3579"/>
                  </a:lnTo>
                  <a:lnTo>
                    <a:pt x="1300" y="3473"/>
                  </a:lnTo>
                  <a:lnTo>
                    <a:pt x="1218" y="3466"/>
                  </a:lnTo>
                  <a:lnTo>
                    <a:pt x="1196" y="3406"/>
                  </a:lnTo>
                  <a:lnTo>
                    <a:pt x="1196" y="3294"/>
                  </a:lnTo>
                  <a:lnTo>
                    <a:pt x="1173" y="3233"/>
                  </a:lnTo>
                  <a:lnTo>
                    <a:pt x="1037" y="3030"/>
                  </a:lnTo>
                  <a:lnTo>
                    <a:pt x="1037" y="2948"/>
                  </a:lnTo>
                  <a:lnTo>
                    <a:pt x="1000" y="2902"/>
                  </a:lnTo>
                  <a:lnTo>
                    <a:pt x="1046" y="2767"/>
                  </a:lnTo>
                  <a:lnTo>
                    <a:pt x="1113" y="2308"/>
                  </a:lnTo>
                  <a:lnTo>
                    <a:pt x="1083" y="2045"/>
                  </a:lnTo>
                  <a:lnTo>
                    <a:pt x="1061" y="1985"/>
                  </a:lnTo>
                  <a:lnTo>
                    <a:pt x="955" y="1880"/>
                  </a:lnTo>
                  <a:lnTo>
                    <a:pt x="805" y="1834"/>
                  </a:lnTo>
                  <a:lnTo>
                    <a:pt x="737" y="1917"/>
                  </a:lnTo>
                  <a:lnTo>
                    <a:pt x="737" y="1970"/>
                  </a:lnTo>
                  <a:lnTo>
                    <a:pt x="715" y="2023"/>
                  </a:lnTo>
                  <a:lnTo>
                    <a:pt x="737" y="2308"/>
                  </a:lnTo>
                  <a:lnTo>
                    <a:pt x="722" y="2444"/>
                  </a:lnTo>
                  <a:lnTo>
                    <a:pt x="744" y="2594"/>
                  </a:lnTo>
                  <a:lnTo>
                    <a:pt x="767" y="2661"/>
                  </a:lnTo>
                  <a:lnTo>
                    <a:pt x="759" y="2767"/>
                  </a:lnTo>
                  <a:lnTo>
                    <a:pt x="797" y="2835"/>
                  </a:lnTo>
                  <a:lnTo>
                    <a:pt x="797" y="2842"/>
                  </a:lnTo>
                  <a:lnTo>
                    <a:pt x="713" y="2787"/>
                  </a:lnTo>
                  <a:lnTo>
                    <a:pt x="662" y="2760"/>
                  </a:lnTo>
                  <a:lnTo>
                    <a:pt x="677" y="2729"/>
                  </a:lnTo>
                  <a:lnTo>
                    <a:pt x="631" y="2474"/>
                  </a:lnTo>
                  <a:lnTo>
                    <a:pt x="631" y="2444"/>
                  </a:lnTo>
                  <a:lnTo>
                    <a:pt x="692" y="2398"/>
                  </a:lnTo>
                  <a:lnTo>
                    <a:pt x="677" y="2158"/>
                  </a:lnTo>
                  <a:lnTo>
                    <a:pt x="699" y="2136"/>
                  </a:lnTo>
                  <a:lnTo>
                    <a:pt x="669" y="1880"/>
                  </a:lnTo>
                  <a:lnTo>
                    <a:pt x="692" y="1880"/>
                  </a:lnTo>
                  <a:lnTo>
                    <a:pt x="699" y="1834"/>
                  </a:lnTo>
                  <a:lnTo>
                    <a:pt x="699" y="1827"/>
                  </a:lnTo>
                  <a:lnTo>
                    <a:pt x="715" y="1812"/>
                  </a:lnTo>
                  <a:lnTo>
                    <a:pt x="602" y="1684"/>
                  </a:lnTo>
                  <a:lnTo>
                    <a:pt x="519" y="1481"/>
                  </a:lnTo>
                  <a:lnTo>
                    <a:pt x="481" y="1443"/>
                  </a:lnTo>
                  <a:lnTo>
                    <a:pt x="437" y="1443"/>
                  </a:lnTo>
                  <a:lnTo>
                    <a:pt x="361" y="1504"/>
                  </a:lnTo>
                  <a:lnTo>
                    <a:pt x="339" y="1481"/>
                  </a:lnTo>
                  <a:lnTo>
                    <a:pt x="346" y="1376"/>
                  </a:lnTo>
                  <a:lnTo>
                    <a:pt x="302" y="1353"/>
                  </a:lnTo>
                  <a:lnTo>
                    <a:pt x="286" y="1218"/>
                  </a:lnTo>
                  <a:lnTo>
                    <a:pt x="264" y="1196"/>
                  </a:lnTo>
                  <a:lnTo>
                    <a:pt x="203" y="1225"/>
                  </a:lnTo>
                  <a:lnTo>
                    <a:pt x="203" y="1112"/>
                  </a:lnTo>
                  <a:lnTo>
                    <a:pt x="225" y="1022"/>
                  </a:lnTo>
                  <a:lnTo>
                    <a:pt x="225" y="977"/>
                  </a:lnTo>
                  <a:lnTo>
                    <a:pt x="203" y="955"/>
                  </a:lnTo>
                  <a:lnTo>
                    <a:pt x="174" y="955"/>
                  </a:lnTo>
                  <a:lnTo>
                    <a:pt x="0" y="1150"/>
                  </a:lnTo>
                  <a:lnTo>
                    <a:pt x="8" y="1090"/>
                  </a:lnTo>
                  <a:lnTo>
                    <a:pt x="83" y="985"/>
                  </a:lnTo>
                  <a:lnTo>
                    <a:pt x="90" y="940"/>
                  </a:lnTo>
                  <a:lnTo>
                    <a:pt x="249" y="827"/>
                  </a:lnTo>
                  <a:lnTo>
                    <a:pt x="452" y="541"/>
                  </a:lnTo>
                  <a:lnTo>
                    <a:pt x="452" y="503"/>
                  </a:lnTo>
                  <a:lnTo>
                    <a:pt x="564" y="368"/>
                  </a:lnTo>
                  <a:lnTo>
                    <a:pt x="624" y="361"/>
                  </a:lnTo>
                  <a:lnTo>
                    <a:pt x="978" y="128"/>
                  </a:lnTo>
                  <a:lnTo>
                    <a:pt x="1181" y="83"/>
                  </a:lnTo>
                  <a:lnTo>
                    <a:pt x="1240" y="38"/>
                  </a:lnTo>
                  <a:lnTo>
                    <a:pt x="1308" y="38"/>
                  </a:lnTo>
                  <a:lnTo>
                    <a:pt x="1353" y="0"/>
                  </a:lnTo>
                  <a:lnTo>
                    <a:pt x="1496" y="0"/>
                  </a:lnTo>
                  <a:close/>
                </a:path>
              </a:pathLst>
            </a:custGeom>
            <a:solidFill>
              <a:srgbClr val="ED9764"/>
            </a:solidFill>
            <a:ln w="9525">
              <a:noFill/>
              <a:round/>
              <a:headEnd/>
              <a:tailEnd/>
            </a:ln>
          </p:spPr>
          <p:txBody>
            <a:bodyPr>
              <a:prstTxWarp prst="textNoShape">
                <a:avLst/>
              </a:prstTxWarp>
            </a:bodyPr>
            <a:lstStyle/>
            <a:p>
              <a:endParaRPr lang="en-US"/>
            </a:p>
          </p:txBody>
        </p:sp>
        <p:sp>
          <p:nvSpPr>
            <p:cNvPr id="47269" name="Freeform 447"/>
            <p:cNvSpPr>
              <a:spLocks noChangeAspect="1"/>
            </p:cNvSpPr>
            <p:nvPr/>
          </p:nvSpPr>
          <p:spPr bwMode="auto">
            <a:xfrm>
              <a:off x="1192" y="2874"/>
              <a:ext cx="109" cy="292"/>
            </a:xfrm>
            <a:custGeom>
              <a:avLst/>
              <a:gdLst>
                <a:gd name="T0" fmla="*/ 842 w 1413"/>
                <a:gd name="T1" fmla="*/ 165 h 3804"/>
                <a:gd name="T2" fmla="*/ 925 w 1413"/>
                <a:gd name="T3" fmla="*/ 376 h 3804"/>
                <a:gd name="T4" fmla="*/ 918 w 1413"/>
                <a:gd name="T5" fmla="*/ 450 h 3804"/>
                <a:gd name="T6" fmla="*/ 725 w 1413"/>
                <a:gd name="T7" fmla="*/ 416 h 3804"/>
                <a:gd name="T8" fmla="*/ 677 w 1413"/>
                <a:gd name="T9" fmla="*/ 413 h 3804"/>
                <a:gd name="T10" fmla="*/ 714 w 1413"/>
                <a:gd name="T11" fmla="*/ 424 h 3804"/>
                <a:gd name="T12" fmla="*/ 748 w 1413"/>
                <a:gd name="T13" fmla="*/ 454 h 3804"/>
                <a:gd name="T14" fmla="*/ 846 w 1413"/>
                <a:gd name="T15" fmla="*/ 641 h 3804"/>
                <a:gd name="T16" fmla="*/ 969 w 1413"/>
                <a:gd name="T17" fmla="*/ 1113 h 3804"/>
                <a:gd name="T18" fmla="*/ 1031 w 1413"/>
                <a:gd name="T19" fmla="*/ 1564 h 3804"/>
                <a:gd name="T20" fmla="*/ 977 w 1413"/>
                <a:gd name="T21" fmla="*/ 1554 h 3804"/>
                <a:gd name="T22" fmla="*/ 857 w 1413"/>
                <a:gd name="T23" fmla="*/ 1491 h 3804"/>
                <a:gd name="T24" fmla="*/ 872 w 1413"/>
                <a:gd name="T25" fmla="*/ 1481 h 3804"/>
                <a:gd name="T26" fmla="*/ 910 w 1413"/>
                <a:gd name="T27" fmla="*/ 1616 h 3804"/>
                <a:gd name="T28" fmla="*/ 918 w 1413"/>
                <a:gd name="T29" fmla="*/ 1661 h 3804"/>
                <a:gd name="T30" fmla="*/ 876 w 1413"/>
                <a:gd name="T31" fmla="*/ 1656 h 3804"/>
                <a:gd name="T32" fmla="*/ 793 w 1413"/>
                <a:gd name="T33" fmla="*/ 1606 h 3804"/>
                <a:gd name="T34" fmla="*/ 690 w 1413"/>
                <a:gd name="T35" fmla="*/ 1535 h 3804"/>
                <a:gd name="T36" fmla="*/ 640 w 1413"/>
                <a:gd name="T37" fmla="*/ 1526 h 3804"/>
                <a:gd name="T38" fmla="*/ 746 w 1413"/>
                <a:gd name="T39" fmla="*/ 1954 h 3804"/>
                <a:gd name="T40" fmla="*/ 801 w 1413"/>
                <a:gd name="T41" fmla="*/ 2561 h 3804"/>
                <a:gd name="T42" fmla="*/ 767 w 1413"/>
                <a:gd name="T43" fmla="*/ 2974 h 3804"/>
                <a:gd name="T44" fmla="*/ 715 w 1413"/>
                <a:gd name="T45" fmla="*/ 3105 h 3804"/>
                <a:gd name="T46" fmla="*/ 711 w 1413"/>
                <a:gd name="T47" fmla="*/ 3112 h 3804"/>
                <a:gd name="T48" fmla="*/ 704 w 1413"/>
                <a:gd name="T49" fmla="*/ 3117 h 3804"/>
                <a:gd name="T50" fmla="*/ 684 w 1413"/>
                <a:gd name="T51" fmla="*/ 3108 h 3804"/>
                <a:gd name="T52" fmla="*/ 642 w 1413"/>
                <a:gd name="T53" fmla="*/ 3057 h 3804"/>
                <a:gd name="T54" fmla="*/ 600 w 1413"/>
                <a:gd name="T55" fmla="*/ 2994 h 3804"/>
                <a:gd name="T56" fmla="*/ 536 w 1413"/>
                <a:gd name="T57" fmla="*/ 2937 h 3804"/>
                <a:gd name="T58" fmla="*/ 457 w 1413"/>
                <a:gd name="T59" fmla="*/ 2897 h 3804"/>
                <a:gd name="T60" fmla="*/ 358 w 1413"/>
                <a:gd name="T61" fmla="*/ 3082 h 3804"/>
                <a:gd name="T62" fmla="*/ 338 w 1413"/>
                <a:gd name="T63" fmla="*/ 3188 h 3804"/>
                <a:gd name="T64" fmla="*/ 197 w 1413"/>
                <a:gd name="T65" fmla="*/ 3157 h 3804"/>
                <a:gd name="T66" fmla="*/ 137 w 1413"/>
                <a:gd name="T67" fmla="*/ 3130 h 3804"/>
                <a:gd name="T68" fmla="*/ 123 w 1413"/>
                <a:gd name="T69" fmla="*/ 3114 h 3804"/>
                <a:gd name="T70" fmla="*/ 55 w 1413"/>
                <a:gd name="T71" fmla="*/ 3274 h 3804"/>
                <a:gd name="T72" fmla="*/ 68 w 1413"/>
                <a:gd name="T73" fmla="*/ 3570 h 3804"/>
                <a:gd name="T74" fmla="*/ 271 w 1413"/>
                <a:gd name="T75" fmla="*/ 3608 h 3804"/>
                <a:gd name="T76" fmla="*/ 376 w 1413"/>
                <a:gd name="T77" fmla="*/ 3804 h 3804"/>
                <a:gd name="T78" fmla="*/ 422 w 1413"/>
                <a:gd name="T79" fmla="*/ 3773 h 3804"/>
                <a:gd name="T80" fmla="*/ 549 w 1413"/>
                <a:gd name="T81" fmla="*/ 3548 h 3804"/>
                <a:gd name="T82" fmla="*/ 647 w 1413"/>
                <a:gd name="T83" fmla="*/ 3570 h 3804"/>
                <a:gd name="T84" fmla="*/ 752 w 1413"/>
                <a:gd name="T85" fmla="*/ 3413 h 3804"/>
                <a:gd name="T86" fmla="*/ 865 w 1413"/>
                <a:gd name="T87" fmla="*/ 3367 h 3804"/>
                <a:gd name="T88" fmla="*/ 1038 w 1413"/>
                <a:gd name="T89" fmla="*/ 3029 h 3804"/>
                <a:gd name="T90" fmla="*/ 1060 w 1413"/>
                <a:gd name="T91" fmla="*/ 3007 h 3804"/>
                <a:gd name="T92" fmla="*/ 1128 w 1413"/>
                <a:gd name="T93" fmla="*/ 2886 h 3804"/>
                <a:gd name="T94" fmla="*/ 1120 w 1413"/>
                <a:gd name="T95" fmla="*/ 2721 h 3804"/>
                <a:gd name="T96" fmla="*/ 1143 w 1413"/>
                <a:gd name="T97" fmla="*/ 2714 h 3804"/>
                <a:gd name="T98" fmla="*/ 1248 w 1413"/>
                <a:gd name="T99" fmla="*/ 2518 h 3804"/>
                <a:gd name="T100" fmla="*/ 1323 w 1413"/>
                <a:gd name="T101" fmla="*/ 2014 h 3804"/>
                <a:gd name="T102" fmla="*/ 1323 w 1413"/>
                <a:gd name="T103" fmla="*/ 1180 h 3804"/>
                <a:gd name="T104" fmla="*/ 1316 w 1413"/>
                <a:gd name="T105" fmla="*/ 796 h 3804"/>
                <a:gd name="T106" fmla="*/ 1225 w 1413"/>
                <a:gd name="T107" fmla="*/ 624 h 3804"/>
                <a:gd name="T108" fmla="*/ 1038 w 1413"/>
                <a:gd name="T109" fmla="*/ 165 h 3804"/>
                <a:gd name="T110" fmla="*/ 797 w 1413"/>
                <a:gd name="T111" fmla="*/ 0 h 3804"/>
                <a:gd name="T112" fmla="*/ 760 w 1413"/>
                <a:gd name="T113" fmla="*/ 29 h 3804"/>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413"/>
                <a:gd name="T172" fmla="*/ 0 h 3804"/>
                <a:gd name="T173" fmla="*/ 1413 w 1413"/>
                <a:gd name="T174" fmla="*/ 3804 h 3804"/>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413" h="3804">
                  <a:moveTo>
                    <a:pt x="760" y="29"/>
                  </a:moveTo>
                  <a:lnTo>
                    <a:pt x="842" y="165"/>
                  </a:lnTo>
                  <a:lnTo>
                    <a:pt x="904" y="299"/>
                  </a:lnTo>
                  <a:lnTo>
                    <a:pt x="925" y="376"/>
                  </a:lnTo>
                  <a:lnTo>
                    <a:pt x="932" y="450"/>
                  </a:lnTo>
                  <a:lnTo>
                    <a:pt x="918" y="450"/>
                  </a:lnTo>
                  <a:lnTo>
                    <a:pt x="872" y="445"/>
                  </a:lnTo>
                  <a:lnTo>
                    <a:pt x="725" y="416"/>
                  </a:lnTo>
                  <a:lnTo>
                    <a:pt x="692" y="413"/>
                  </a:lnTo>
                  <a:lnTo>
                    <a:pt x="677" y="413"/>
                  </a:lnTo>
                  <a:lnTo>
                    <a:pt x="694" y="415"/>
                  </a:lnTo>
                  <a:lnTo>
                    <a:pt x="714" y="424"/>
                  </a:lnTo>
                  <a:lnTo>
                    <a:pt x="730" y="437"/>
                  </a:lnTo>
                  <a:lnTo>
                    <a:pt x="748" y="454"/>
                  </a:lnTo>
                  <a:lnTo>
                    <a:pt x="782" y="502"/>
                  </a:lnTo>
                  <a:lnTo>
                    <a:pt x="846" y="641"/>
                  </a:lnTo>
                  <a:lnTo>
                    <a:pt x="914" y="866"/>
                  </a:lnTo>
                  <a:lnTo>
                    <a:pt x="969" y="1113"/>
                  </a:lnTo>
                  <a:lnTo>
                    <a:pt x="1026" y="1490"/>
                  </a:lnTo>
                  <a:lnTo>
                    <a:pt x="1031" y="1564"/>
                  </a:lnTo>
                  <a:lnTo>
                    <a:pt x="1002" y="1560"/>
                  </a:lnTo>
                  <a:lnTo>
                    <a:pt x="977" y="1554"/>
                  </a:lnTo>
                  <a:lnTo>
                    <a:pt x="903" y="1517"/>
                  </a:lnTo>
                  <a:lnTo>
                    <a:pt x="857" y="1491"/>
                  </a:lnTo>
                  <a:lnTo>
                    <a:pt x="835" y="1481"/>
                  </a:lnTo>
                  <a:lnTo>
                    <a:pt x="872" y="1481"/>
                  </a:lnTo>
                  <a:lnTo>
                    <a:pt x="876" y="1515"/>
                  </a:lnTo>
                  <a:lnTo>
                    <a:pt x="910" y="1616"/>
                  </a:lnTo>
                  <a:lnTo>
                    <a:pt x="915" y="1639"/>
                  </a:lnTo>
                  <a:lnTo>
                    <a:pt x="918" y="1661"/>
                  </a:lnTo>
                  <a:lnTo>
                    <a:pt x="906" y="1661"/>
                  </a:lnTo>
                  <a:lnTo>
                    <a:pt x="876" y="1656"/>
                  </a:lnTo>
                  <a:lnTo>
                    <a:pt x="849" y="1645"/>
                  </a:lnTo>
                  <a:lnTo>
                    <a:pt x="793" y="1606"/>
                  </a:lnTo>
                  <a:lnTo>
                    <a:pt x="717" y="1547"/>
                  </a:lnTo>
                  <a:lnTo>
                    <a:pt x="690" y="1535"/>
                  </a:lnTo>
                  <a:lnTo>
                    <a:pt x="671" y="1529"/>
                  </a:lnTo>
                  <a:lnTo>
                    <a:pt x="640" y="1526"/>
                  </a:lnTo>
                  <a:lnTo>
                    <a:pt x="696" y="1699"/>
                  </a:lnTo>
                  <a:lnTo>
                    <a:pt x="746" y="1954"/>
                  </a:lnTo>
                  <a:lnTo>
                    <a:pt x="784" y="2253"/>
                  </a:lnTo>
                  <a:lnTo>
                    <a:pt x="801" y="2561"/>
                  </a:lnTo>
                  <a:lnTo>
                    <a:pt x="791" y="2838"/>
                  </a:lnTo>
                  <a:lnTo>
                    <a:pt x="767" y="2974"/>
                  </a:lnTo>
                  <a:lnTo>
                    <a:pt x="744" y="3048"/>
                  </a:lnTo>
                  <a:lnTo>
                    <a:pt x="715" y="3105"/>
                  </a:lnTo>
                  <a:lnTo>
                    <a:pt x="712" y="3108"/>
                  </a:lnTo>
                  <a:lnTo>
                    <a:pt x="711" y="3112"/>
                  </a:lnTo>
                  <a:lnTo>
                    <a:pt x="707" y="3116"/>
                  </a:lnTo>
                  <a:lnTo>
                    <a:pt x="704" y="3117"/>
                  </a:lnTo>
                  <a:lnTo>
                    <a:pt x="699" y="3117"/>
                  </a:lnTo>
                  <a:lnTo>
                    <a:pt x="684" y="3108"/>
                  </a:lnTo>
                  <a:lnTo>
                    <a:pt x="659" y="3081"/>
                  </a:lnTo>
                  <a:lnTo>
                    <a:pt x="642" y="3057"/>
                  </a:lnTo>
                  <a:lnTo>
                    <a:pt x="630" y="3036"/>
                  </a:lnTo>
                  <a:lnTo>
                    <a:pt x="600" y="2994"/>
                  </a:lnTo>
                  <a:lnTo>
                    <a:pt x="563" y="2958"/>
                  </a:lnTo>
                  <a:lnTo>
                    <a:pt x="536" y="2937"/>
                  </a:lnTo>
                  <a:lnTo>
                    <a:pt x="506" y="2918"/>
                  </a:lnTo>
                  <a:lnTo>
                    <a:pt x="457" y="2897"/>
                  </a:lnTo>
                  <a:lnTo>
                    <a:pt x="422" y="2886"/>
                  </a:lnTo>
                  <a:lnTo>
                    <a:pt x="358" y="3082"/>
                  </a:lnTo>
                  <a:lnTo>
                    <a:pt x="339" y="3175"/>
                  </a:lnTo>
                  <a:lnTo>
                    <a:pt x="338" y="3188"/>
                  </a:lnTo>
                  <a:lnTo>
                    <a:pt x="289" y="3181"/>
                  </a:lnTo>
                  <a:lnTo>
                    <a:pt x="197" y="3157"/>
                  </a:lnTo>
                  <a:lnTo>
                    <a:pt x="149" y="3137"/>
                  </a:lnTo>
                  <a:lnTo>
                    <a:pt x="137" y="3130"/>
                  </a:lnTo>
                  <a:lnTo>
                    <a:pt x="128" y="3121"/>
                  </a:lnTo>
                  <a:lnTo>
                    <a:pt x="123" y="3114"/>
                  </a:lnTo>
                  <a:lnTo>
                    <a:pt x="121" y="3105"/>
                  </a:lnTo>
                  <a:lnTo>
                    <a:pt x="55" y="3274"/>
                  </a:lnTo>
                  <a:lnTo>
                    <a:pt x="0" y="3488"/>
                  </a:lnTo>
                  <a:lnTo>
                    <a:pt x="68" y="3570"/>
                  </a:lnTo>
                  <a:lnTo>
                    <a:pt x="188" y="3548"/>
                  </a:lnTo>
                  <a:lnTo>
                    <a:pt x="271" y="3608"/>
                  </a:lnTo>
                  <a:lnTo>
                    <a:pt x="294" y="3698"/>
                  </a:lnTo>
                  <a:lnTo>
                    <a:pt x="376" y="3804"/>
                  </a:lnTo>
                  <a:lnTo>
                    <a:pt x="399" y="3804"/>
                  </a:lnTo>
                  <a:lnTo>
                    <a:pt x="422" y="3773"/>
                  </a:lnTo>
                  <a:lnTo>
                    <a:pt x="451" y="3751"/>
                  </a:lnTo>
                  <a:lnTo>
                    <a:pt x="549" y="3548"/>
                  </a:lnTo>
                  <a:lnTo>
                    <a:pt x="579" y="3533"/>
                  </a:lnTo>
                  <a:lnTo>
                    <a:pt x="647" y="3570"/>
                  </a:lnTo>
                  <a:lnTo>
                    <a:pt x="767" y="3420"/>
                  </a:lnTo>
                  <a:lnTo>
                    <a:pt x="752" y="3413"/>
                  </a:lnTo>
                  <a:lnTo>
                    <a:pt x="790" y="3376"/>
                  </a:lnTo>
                  <a:lnTo>
                    <a:pt x="865" y="3367"/>
                  </a:lnTo>
                  <a:lnTo>
                    <a:pt x="925" y="3195"/>
                  </a:lnTo>
                  <a:lnTo>
                    <a:pt x="1038" y="3029"/>
                  </a:lnTo>
                  <a:lnTo>
                    <a:pt x="1060" y="3029"/>
                  </a:lnTo>
                  <a:lnTo>
                    <a:pt x="1060" y="3007"/>
                  </a:lnTo>
                  <a:lnTo>
                    <a:pt x="1075" y="2999"/>
                  </a:lnTo>
                  <a:lnTo>
                    <a:pt x="1128" y="2886"/>
                  </a:lnTo>
                  <a:lnTo>
                    <a:pt x="1143" y="2804"/>
                  </a:lnTo>
                  <a:lnTo>
                    <a:pt x="1120" y="2721"/>
                  </a:lnTo>
                  <a:lnTo>
                    <a:pt x="1128" y="2714"/>
                  </a:lnTo>
                  <a:lnTo>
                    <a:pt x="1143" y="2714"/>
                  </a:lnTo>
                  <a:lnTo>
                    <a:pt x="1143" y="2676"/>
                  </a:lnTo>
                  <a:lnTo>
                    <a:pt x="1248" y="2518"/>
                  </a:lnTo>
                  <a:lnTo>
                    <a:pt x="1316" y="2308"/>
                  </a:lnTo>
                  <a:lnTo>
                    <a:pt x="1323" y="2014"/>
                  </a:lnTo>
                  <a:lnTo>
                    <a:pt x="1413" y="1556"/>
                  </a:lnTo>
                  <a:lnTo>
                    <a:pt x="1323" y="1180"/>
                  </a:lnTo>
                  <a:lnTo>
                    <a:pt x="1338" y="880"/>
                  </a:lnTo>
                  <a:lnTo>
                    <a:pt x="1316" y="796"/>
                  </a:lnTo>
                  <a:lnTo>
                    <a:pt x="1248" y="699"/>
                  </a:lnTo>
                  <a:lnTo>
                    <a:pt x="1225" y="624"/>
                  </a:lnTo>
                  <a:lnTo>
                    <a:pt x="1143" y="488"/>
                  </a:lnTo>
                  <a:lnTo>
                    <a:pt x="1038" y="165"/>
                  </a:lnTo>
                  <a:lnTo>
                    <a:pt x="947" y="44"/>
                  </a:lnTo>
                  <a:lnTo>
                    <a:pt x="797" y="0"/>
                  </a:lnTo>
                  <a:lnTo>
                    <a:pt x="767" y="29"/>
                  </a:lnTo>
                  <a:lnTo>
                    <a:pt x="760" y="29"/>
                  </a:lnTo>
                  <a:close/>
                </a:path>
              </a:pathLst>
            </a:custGeom>
            <a:solidFill>
              <a:srgbClr val="C1663C"/>
            </a:solidFill>
            <a:ln w="9525">
              <a:noFill/>
              <a:round/>
              <a:headEnd/>
              <a:tailEnd/>
            </a:ln>
          </p:spPr>
          <p:txBody>
            <a:bodyPr>
              <a:prstTxWarp prst="textNoShape">
                <a:avLst/>
              </a:prstTxWarp>
            </a:bodyPr>
            <a:lstStyle/>
            <a:p>
              <a:endParaRPr lang="en-US"/>
            </a:p>
          </p:txBody>
        </p:sp>
        <p:sp>
          <p:nvSpPr>
            <p:cNvPr id="47270" name="Freeform 448"/>
            <p:cNvSpPr>
              <a:spLocks noChangeAspect="1"/>
            </p:cNvSpPr>
            <p:nvPr/>
          </p:nvSpPr>
          <p:spPr bwMode="auto">
            <a:xfrm>
              <a:off x="1075" y="3079"/>
              <a:ext cx="44" cy="97"/>
            </a:xfrm>
            <a:custGeom>
              <a:avLst/>
              <a:gdLst>
                <a:gd name="T0" fmla="*/ 0 w 570"/>
                <a:gd name="T1" fmla="*/ 1067 h 1256"/>
                <a:gd name="T2" fmla="*/ 5 w 570"/>
                <a:gd name="T3" fmla="*/ 1071 h 1256"/>
                <a:gd name="T4" fmla="*/ 17 w 570"/>
                <a:gd name="T5" fmla="*/ 1076 h 1256"/>
                <a:gd name="T6" fmla="*/ 22 w 570"/>
                <a:gd name="T7" fmla="*/ 1079 h 1256"/>
                <a:gd name="T8" fmla="*/ 33 w 570"/>
                <a:gd name="T9" fmla="*/ 1084 h 1256"/>
                <a:gd name="T10" fmla="*/ 39 w 570"/>
                <a:gd name="T11" fmla="*/ 1088 h 1256"/>
                <a:gd name="T12" fmla="*/ 44 w 570"/>
                <a:gd name="T13" fmla="*/ 1090 h 1256"/>
                <a:gd name="T14" fmla="*/ 55 w 570"/>
                <a:gd name="T15" fmla="*/ 938 h 1256"/>
                <a:gd name="T16" fmla="*/ 60 w 570"/>
                <a:gd name="T17" fmla="*/ 834 h 1256"/>
                <a:gd name="T18" fmla="*/ 188 w 570"/>
                <a:gd name="T19" fmla="*/ 850 h 1256"/>
                <a:gd name="T20" fmla="*/ 263 w 570"/>
                <a:gd name="T21" fmla="*/ 857 h 1256"/>
                <a:gd name="T22" fmla="*/ 270 w 570"/>
                <a:gd name="T23" fmla="*/ 680 h 1256"/>
                <a:gd name="T24" fmla="*/ 273 w 570"/>
                <a:gd name="T25" fmla="*/ 401 h 1256"/>
                <a:gd name="T26" fmla="*/ 274 w 570"/>
                <a:gd name="T27" fmla="*/ 394 h 1256"/>
                <a:gd name="T28" fmla="*/ 274 w 570"/>
                <a:gd name="T29" fmla="*/ 388 h 1256"/>
                <a:gd name="T30" fmla="*/ 277 w 570"/>
                <a:gd name="T31" fmla="*/ 384 h 1256"/>
                <a:gd name="T32" fmla="*/ 278 w 570"/>
                <a:gd name="T33" fmla="*/ 383 h 1256"/>
                <a:gd name="T34" fmla="*/ 280 w 570"/>
                <a:gd name="T35" fmla="*/ 338 h 1256"/>
                <a:gd name="T36" fmla="*/ 319 w 570"/>
                <a:gd name="T37" fmla="*/ 152 h 1256"/>
                <a:gd name="T38" fmla="*/ 337 w 570"/>
                <a:gd name="T39" fmla="*/ 26 h 1256"/>
                <a:gd name="T40" fmla="*/ 338 w 570"/>
                <a:gd name="T41" fmla="*/ 0 h 1256"/>
                <a:gd name="T42" fmla="*/ 372 w 570"/>
                <a:gd name="T43" fmla="*/ 15 h 1256"/>
                <a:gd name="T44" fmla="*/ 406 w 570"/>
                <a:gd name="T45" fmla="*/ 38 h 1256"/>
                <a:gd name="T46" fmla="*/ 488 w 570"/>
                <a:gd name="T47" fmla="*/ 376 h 1256"/>
                <a:gd name="T48" fmla="*/ 420 w 570"/>
                <a:gd name="T49" fmla="*/ 526 h 1256"/>
                <a:gd name="T50" fmla="*/ 443 w 570"/>
                <a:gd name="T51" fmla="*/ 812 h 1256"/>
                <a:gd name="T52" fmla="*/ 481 w 570"/>
                <a:gd name="T53" fmla="*/ 901 h 1256"/>
                <a:gd name="T54" fmla="*/ 556 w 570"/>
                <a:gd name="T55" fmla="*/ 969 h 1256"/>
                <a:gd name="T56" fmla="*/ 570 w 570"/>
                <a:gd name="T57" fmla="*/ 1210 h 1256"/>
                <a:gd name="T58" fmla="*/ 556 w 570"/>
                <a:gd name="T59" fmla="*/ 1225 h 1256"/>
                <a:gd name="T60" fmla="*/ 556 w 570"/>
                <a:gd name="T61" fmla="*/ 1256 h 1256"/>
                <a:gd name="T62" fmla="*/ 510 w 570"/>
                <a:gd name="T63" fmla="*/ 1210 h 1256"/>
                <a:gd name="T64" fmla="*/ 128 w 570"/>
                <a:gd name="T65" fmla="*/ 1210 h 1256"/>
                <a:gd name="T66" fmla="*/ 44 w 570"/>
                <a:gd name="T67" fmla="*/ 1157 h 1256"/>
                <a:gd name="T68" fmla="*/ 0 w 570"/>
                <a:gd name="T69" fmla="*/ 1067 h 125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570"/>
                <a:gd name="T106" fmla="*/ 0 h 1256"/>
                <a:gd name="T107" fmla="*/ 570 w 570"/>
                <a:gd name="T108" fmla="*/ 1256 h 125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570" h="1256">
                  <a:moveTo>
                    <a:pt x="0" y="1067"/>
                  </a:moveTo>
                  <a:lnTo>
                    <a:pt x="5" y="1071"/>
                  </a:lnTo>
                  <a:lnTo>
                    <a:pt x="17" y="1076"/>
                  </a:lnTo>
                  <a:lnTo>
                    <a:pt x="22" y="1079"/>
                  </a:lnTo>
                  <a:lnTo>
                    <a:pt x="33" y="1084"/>
                  </a:lnTo>
                  <a:lnTo>
                    <a:pt x="39" y="1088"/>
                  </a:lnTo>
                  <a:lnTo>
                    <a:pt x="44" y="1090"/>
                  </a:lnTo>
                  <a:lnTo>
                    <a:pt x="55" y="938"/>
                  </a:lnTo>
                  <a:lnTo>
                    <a:pt x="60" y="834"/>
                  </a:lnTo>
                  <a:lnTo>
                    <a:pt x="188" y="850"/>
                  </a:lnTo>
                  <a:lnTo>
                    <a:pt x="263" y="857"/>
                  </a:lnTo>
                  <a:lnTo>
                    <a:pt x="270" y="680"/>
                  </a:lnTo>
                  <a:lnTo>
                    <a:pt x="273" y="401"/>
                  </a:lnTo>
                  <a:lnTo>
                    <a:pt x="274" y="394"/>
                  </a:lnTo>
                  <a:lnTo>
                    <a:pt x="274" y="388"/>
                  </a:lnTo>
                  <a:lnTo>
                    <a:pt x="277" y="384"/>
                  </a:lnTo>
                  <a:lnTo>
                    <a:pt x="278" y="383"/>
                  </a:lnTo>
                  <a:lnTo>
                    <a:pt x="280" y="338"/>
                  </a:lnTo>
                  <a:lnTo>
                    <a:pt x="319" y="152"/>
                  </a:lnTo>
                  <a:lnTo>
                    <a:pt x="337" y="26"/>
                  </a:lnTo>
                  <a:lnTo>
                    <a:pt x="338" y="0"/>
                  </a:lnTo>
                  <a:lnTo>
                    <a:pt x="372" y="15"/>
                  </a:lnTo>
                  <a:lnTo>
                    <a:pt x="406" y="38"/>
                  </a:lnTo>
                  <a:lnTo>
                    <a:pt x="488" y="376"/>
                  </a:lnTo>
                  <a:lnTo>
                    <a:pt x="420" y="526"/>
                  </a:lnTo>
                  <a:lnTo>
                    <a:pt x="443" y="812"/>
                  </a:lnTo>
                  <a:lnTo>
                    <a:pt x="481" y="901"/>
                  </a:lnTo>
                  <a:lnTo>
                    <a:pt x="556" y="969"/>
                  </a:lnTo>
                  <a:lnTo>
                    <a:pt x="570" y="1210"/>
                  </a:lnTo>
                  <a:lnTo>
                    <a:pt x="556" y="1225"/>
                  </a:lnTo>
                  <a:lnTo>
                    <a:pt x="556" y="1256"/>
                  </a:lnTo>
                  <a:lnTo>
                    <a:pt x="510" y="1210"/>
                  </a:lnTo>
                  <a:lnTo>
                    <a:pt x="128" y="1210"/>
                  </a:lnTo>
                  <a:lnTo>
                    <a:pt x="44" y="1157"/>
                  </a:lnTo>
                  <a:lnTo>
                    <a:pt x="0" y="1067"/>
                  </a:lnTo>
                  <a:close/>
                </a:path>
              </a:pathLst>
            </a:custGeom>
            <a:solidFill>
              <a:srgbClr val="C1663C"/>
            </a:solidFill>
            <a:ln w="9525">
              <a:noFill/>
              <a:round/>
              <a:headEnd/>
              <a:tailEnd/>
            </a:ln>
          </p:spPr>
          <p:txBody>
            <a:bodyPr>
              <a:prstTxWarp prst="textNoShape">
                <a:avLst/>
              </a:prstTxWarp>
            </a:bodyPr>
            <a:lstStyle/>
            <a:p>
              <a:endParaRPr lang="en-US"/>
            </a:p>
          </p:txBody>
        </p:sp>
        <p:sp>
          <p:nvSpPr>
            <p:cNvPr id="47271" name="Freeform 449"/>
            <p:cNvSpPr>
              <a:spLocks noChangeAspect="1"/>
            </p:cNvSpPr>
            <p:nvPr/>
          </p:nvSpPr>
          <p:spPr bwMode="auto">
            <a:xfrm>
              <a:off x="1482" y="2871"/>
              <a:ext cx="30" cy="123"/>
            </a:xfrm>
            <a:custGeom>
              <a:avLst/>
              <a:gdLst>
                <a:gd name="T0" fmla="*/ 312 w 388"/>
                <a:gd name="T1" fmla="*/ 1610 h 1610"/>
                <a:gd name="T2" fmla="*/ 387 w 388"/>
                <a:gd name="T3" fmla="*/ 1005 h 1610"/>
                <a:gd name="T4" fmla="*/ 388 w 388"/>
                <a:gd name="T5" fmla="*/ 738 h 1610"/>
                <a:gd name="T6" fmla="*/ 368 w 388"/>
                <a:gd name="T7" fmla="*/ 582 h 1610"/>
                <a:gd name="T8" fmla="*/ 326 w 388"/>
                <a:gd name="T9" fmla="*/ 432 h 1610"/>
                <a:gd name="T10" fmla="*/ 284 w 388"/>
                <a:gd name="T11" fmla="*/ 335 h 1610"/>
                <a:gd name="T12" fmla="*/ 198 w 388"/>
                <a:gd name="T13" fmla="*/ 194 h 1610"/>
                <a:gd name="T14" fmla="*/ 79 w 388"/>
                <a:gd name="T15" fmla="*/ 62 h 1610"/>
                <a:gd name="T16" fmla="*/ 0 w 388"/>
                <a:gd name="T17" fmla="*/ 0 h 1610"/>
                <a:gd name="T18" fmla="*/ 35 w 388"/>
                <a:gd name="T19" fmla="*/ 50 h 1610"/>
                <a:gd name="T20" fmla="*/ 76 w 388"/>
                <a:gd name="T21" fmla="*/ 139 h 1610"/>
                <a:gd name="T22" fmla="*/ 114 w 388"/>
                <a:gd name="T23" fmla="*/ 281 h 1610"/>
                <a:gd name="T24" fmla="*/ 139 w 388"/>
                <a:gd name="T25" fmla="*/ 481 h 1610"/>
                <a:gd name="T26" fmla="*/ 145 w 388"/>
                <a:gd name="T27" fmla="*/ 853 h 1610"/>
                <a:gd name="T28" fmla="*/ 139 w 388"/>
                <a:gd name="T29" fmla="*/ 1125 h 1610"/>
                <a:gd name="T30" fmla="*/ 143 w 388"/>
                <a:gd name="T31" fmla="*/ 1115 h 1610"/>
                <a:gd name="T32" fmla="*/ 153 w 388"/>
                <a:gd name="T33" fmla="*/ 1099 h 1610"/>
                <a:gd name="T34" fmla="*/ 173 w 388"/>
                <a:gd name="T35" fmla="*/ 1081 h 1610"/>
                <a:gd name="T36" fmla="*/ 191 w 388"/>
                <a:gd name="T37" fmla="*/ 1070 h 1610"/>
                <a:gd name="T38" fmla="*/ 199 w 388"/>
                <a:gd name="T39" fmla="*/ 1069 h 1610"/>
                <a:gd name="T40" fmla="*/ 199 w 388"/>
                <a:gd name="T41" fmla="*/ 1059 h 1610"/>
                <a:gd name="T42" fmla="*/ 221 w 388"/>
                <a:gd name="T43" fmla="*/ 976 h 1610"/>
                <a:gd name="T44" fmla="*/ 242 w 388"/>
                <a:gd name="T45" fmla="*/ 905 h 1610"/>
                <a:gd name="T46" fmla="*/ 244 w 388"/>
                <a:gd name="T47" fmla="*/ 888 h 1610"/>
                <a:gd name="T48" fmla="*/ 258 w 388"/>
                <a:gd name="T49" fmla="*/ 890 h 1610"/>
                <a:gd name="T50" fmla="*/ 272 w 388"/>
                <a:gd name="T51" fmla="*/ 894 h 1610"/>
                <a:gd name="T52" fmla="*/ 290 w 388"/>
                <a:gd name="T53" fmla="*/ 907 h 1610"/>
                <a:gd name="T54" fmla="*/ 306 w 388"/>
                <a:gd name="T55" fmla="*/ 925 h 1610"/>
                <a:gd name="T56" fmla="*/ 313 w 388"/>
                <a:gd name="T57" fmla="*/ 939 h 1610"/>
                <a:gd name="T58" fmla="*/ 317 w 388"/>
                <a:gd name="T59" fmla="*/ 954 h 1610"/>
                <a:gd name="T60" fmla="*/ 331 w 388"/>
                <a:gd name="T61" fmla="*/ 1053 h 1610"/>
                <a:gd name="T62" fmla="*/ 329 w 388"/>
                <a:gd name="T63" fmla="*/ 1215 h 1610"/>
                <a:gd name="T64" fmla="*/ 302 w 388"/>
                <a:gd name="T65" fmla="*/ 1439 h 1610"/>
                <a:gd name="T66" fmla="*/ 289 w 388"/>
                <a:gd name="T67" fmla="*/ 1520 h 1610"/>
                <a:gd name="T68" fmla="*/ 312 w 388"/>
                <a:gd name="T69" fmla="*/ 1610 h 161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88"/>
                <a:gd name="T106" fmla="*/ 0 h 1610"/>
                <a:gd name="T107" fmla="*/ 388 w 388"/>
                <a:gd name="T108" fmla="*/ 1610 h 1610"/>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88" h="1610">
                  <a:moveTo>
                    <a:pt x="312" y="1610"/>
                  </a:moveTo>
                  <a:lnTo>
                    <a:pt x="387" y="1005"/>
                  </a:lnTo>
                  <a:lnTo>
                    <a:pt x="388" y="738"/>
                  </a:lnTo>
                  <a:lnTo>
                    <a:pt x="368" y="582"/>
                  </a:lnTo>
                  <a:lnTo>
                    <a:pt x="326" y="432"/>
                  </a:lnTo>
                  <a:lnTo>
                    <a:pt x="284" y="335"/>
                  </a:lnTo>
                  <a:lnTo>
                    <a:pt x="198" y="194"/>
                  </a:lnTo>
                  <a:lnTo>
                    <a:pt x="79" y="62"/>
                  </a:lnTo>
                  <a:lnTo>
                    <a:pt x="0" y="0"/>
                  </a:lnTo>
                  <a:lnTo>
                    <a:pt x="35" y="50"/>
                  </a:lnTo>
                  <a:lnTo>
                    <a:pt x="76" y="139"/>
                  </a:lnTo>
                  <a:lnTo>
                    <a:pt x="114" y="281"/>
                  </a:lnTo>
                  <a:lnTo>
                    <a:pt x="139" y="481"/>
                  </a:lnTo>
                  <a:lnTo>
                    <a:pt x="145" y="853"/>
                  </a:lnTo>
                  <a:lnTo>
                    <a:pt x="139" y="1125"/>
                  </a:lnTo>
                  <a:lnTo>
                    <a:pt x="143" y="1115"/>
                  </a:lnTo>
                  <a:lnTo>
                    <a:pt x="153" y="1099"/>
                  </a:lnTo>
                  <a:lnTo>
                    <a:pt x="173" y="1081"/>
                  </a:lnTo>
                  <a:lnTo>
                    <a:pt x="191" y="1070"/>
                  </a:lnTo>
                  <a:lnTo>
                    <a:pt x="199" y="1069"/>
                  </a:lnTo>
                  <a:lnTo>
                    <a:pt x="199" y="1059"/>
                  </a:lnTo>
                  <a:lnTo>
                    <a:pt x="221" y="976"/>
                  </a:lnTo>
                  <a:lnTo>
                    <a:pt x="242" y="905"/>
                  </a:lnTo>
                  <a:lnTo>
                    <a:pt x="244" y="888"/>
                  </a:lnTo>
                  <a:lnTo>
                    <a:pt x="258" y="890"/>
                  </a:lnTo>
                  <a:lnTo>
                    <a:pt x="272" y="894"/>
                  </a:lnTo>
                  <a:lnTo>
                    <a:pt x="290" y="907"/>
                  </a:lnTo>
                  <a:lnTo>
                    <a:pt x="306" y="925"/>
                  </a:lnTo>
                  <a:lnTo>
                    <a:pt x="313" y="939"/>
                  </a:lnTo>
                  <a:lnTo>
                    <a:pt x="317" y="954"/>
                  </a:lnTo>
                  <a:lnTo>
                    <a:pt x="331" y="1053"/>
                  </a:lnTo>
                  <a:lnTo>
                    <a:pt x="329" y="1215"/>
                  </a:lnTo>
                  <a:lnTo>
                    <a:pt x="302" y="1439"/>
                  </a:lnTo>
                  <a:lnTo>
                    <a:pt x="289" y="1520"/>
                  </a:lnTo>
                  <a:lnTo>
                    <a:pt x="312" y="1610"/>
                  </a:lnTo>
                  <a:close/>
                </a:path>
              </a:pathLst>
            </a:custGeom>
            <a:solidFill>
              <a:srgbClr val="383431"/>
            </a:solidFill>
            <a:ln w="9525">
              <a:noFill/>
              <a:round/>
              <a:headEnd/>
              <a:tailEnd/>
            </a:ln>
          </p:spPr>
          <p:txBody>
            <a:bodyPr>
              <a:prstTxWarp prst="textNoShape">
                <a:avLst/>
              </a:prstTxWarp>
            </a:bodyPr>
            <a:lstStyle/>
            <a:p>
              <a:endParaRPr lang="en-US"/>
            </a:p>
          </p:txBody>
        </p:sp>
        <p:sp>
          <p:nvSpPr>
            <p:cNvPr id="47272" name="Freeform 450"/>
            <p:cNvSpPr>
              <a:spLocks noChangeAspect="1"/>
            </p:cNvSpPr>
            <p:nvPr/>
          </p:nvSpPr>
          <p:spPr bwMode="auto">
            <a:xfrm>
              <a:off x="1455" y="2783"/>
              <a:ext cx="145" cy="342"/>
            </a:xfrm>
            <a:custGeom>
              <a:avLst/>
              <a:gdLst>
                <a:gd name="T0" fmla="*/ 41 w 1887"/>
                <a:gd name="T1" fmla="*/ 757 h 4444"/>
                <a:gd name="T2" fmla="*/ 82 w 1887"/>
                <a:gd name="T3" fmla="*/ 802 h 4444"/>
                <a:gd name="T4" fmla="*/ 123 w 1887"/>
                <a:gd name="T5" fmla="*/ 819 h 4444"/>
                <a:gd name="T6" fmla="*/ 182 w 1887"/>
                <a:gd name="T7" fmla="*/ 724 h 4444"/>
                <a:gd name="T8" fmla="*/ 196 w 1887"/>
                <a:gd name="T9" fmla="*/ 684 h 4444"/>
                <a:gd name="T10" fmla="*/ 344 w 1887"/>
                <a:gd name="T11" fmla="*/ 759 h 4444"/>
                <a:gd name="T12" fmla="*/ 413 w 1887"/>
                <a:gd name="T13" fmla="*/ 763 h 4444"/>
                <a:gd name="T14" fmla="*/ 451 w 1887"/>
                <a:gd name="T15" fmla="*/ 707 h 4444"/>
                <a:gd name="T16" fmla="*/ 488 w 1887"/>
                <a:gd name="T17" fmla="*/ 527 h 4444"/>
                <a:gd name="T18" fmla="*/ 516 w 1887"/>
                <a:gd name="T19" fmla="*/ 490 h 4444"/>
                <a:gd name="T20" fmla="*/ 569 w 1887"/>
                <a:gd name="T21" fmla="*/ 506 h 4444"/>
                <a:gd name="T22" fmla="*/ 665 w 1887"/>
                <a:gd name="T23" fmla="*/ 578 h 4444"/>
                <a:gd name="T24" fmla="*/ 784 w 1887"/>
                <a:gd name="T25" fmla="*/ 759 h 4444"/>
                <a:gd name="T26" fmla="*/ 910 w 1887"/>
                <a:gd name="T27" fmla="*/ 1141 h 4444"/>
                <a:gd name="T28" fmla="*/ 947 w 1887"/>
                <a:gd name="T29" fmla="*/ 1413 h 4444"/>
                <a:gd name="T30" fmla="*/ 1014 w 1887"/>
                <a:gd name="T31" fmla="*/ 1318 h 4444"/>
                <a:gd name="T32" fmla="*/ 1030 w 1887"/>
                <a:gd name="T33" fmla="*/ 1241 h 4444"/>
                <a:gd name="T34" fmla="*/ 1122 w 1887"/>
                <a:gd name="T35" fmla="*/ 1458 h 4444"/>
                <a:gd name="T36" fmla="*/ 1256 w 1887"/>
                <a:gd name="T37" fmla="*/ 2002 h 4444"/>
                <a:gd name="T38" fmla="*/ 1354 w 1887"/>
                <a:gd name="T39" fmla="*/ 2483 h 4444"/>
                <a:gd name="T40" fmla="*/ 1356 w 1887"/>
                <a:gd name="T41" fmla="*/ 2623 h 4444"/>
                <a:gd name="T42" fmla="*/ 1314 w 1887"/>
                <a:gd name="T43" fmla="*/ 2549 h 4444"/>
                <a:gd name="T44" fmla="*/ 1171 w 1887"/>
                <a:gd name="T45" fmla="*/ 2130 h 4444"/>
                <a:gd name="T46" fmla="*/ 1202 w 1887"/>
                <a:gd name="T47" fmla="*/ 2196 h 4444"/>
                <a:gd name="T48" fmla="*/ 1241 w 1887"/>
                <a:gd name="T49" fmla="*/ 2604 h 4444"/>
                <a:gd name="T50" fmla="*/ 1194 w 1887"/>
                <a:gd name="T51" fmla="*/ 3399 h 4444"/>
                <a:gd name="T52" fmla="*/ 1143 w 1887"/>
                <a:gd name="T53" fmla="*/ 3557 h 4444"/>
                <a:gd name="T54" fmla="*/ 1086 w 1887"/>
                <a:gd name="T55" fmla="*/ 3316 h 4444"/>
                <a:gd name="T56" fmla="*/ 1030 w 1887"/>
                <a:gd name="T57" fmla="*/ 3143 h 4444"/>
                <a:gd name="T58" fmla="*/ 947 w 1887"/>
                <a:gd name="T59" fmla="*/ 3752 h 4444"/>
                <a:gd name="T60" fmla="*/ 917 w 1887"/>
                <a:gd name="T61" fmla="*/ 3751 h 4444"/>
                <a:gd name="T62" fmla="*/ 856 w 1887"/>
                <a:gd name="T63" fmla="*/ 3745 h 4444"/>
                <a:gd name="T64" fmla="*/ 984 w 1887"/>
                <a:gd name="T65" fmla="*/ 3925 h 4444"/>
                <a:gd name="T66" fmla="*/ 1037 w 1887"/>
                <a:gd name="T67" fmla="*/ 3963 h 4444"/>
                <a:gd name="T68" fmla="*/ 1120 w 1887"/>
                <a:gd name="T69" fmla="*/ 3992 h 4444"/>
                <a:gd name="T70" fmla="*/ 1248 w 1887"/>
                <a:gd name="T71" fmla="*/ 4444 h 4444"/>
                <a:gd name="T72" fmla="*/ 1578 w 1887"/>
                <a:gd name="T73" fmla="*/ 3872 h 4444"/>
                <a:gd name="T74" fmla="*/ 1661 w 1887"/>
                <a:gd name="T75" fmla="*/ 3850 h 4444"/>
                <a:gd name="T76" fmla="*/ 1752 w 1887"/>
                <a:gd name="T77" fmla="*/ 2955 h 4444"/>
                <a:gd name="T78" fmla="*/ 1736 w 1887"/>
                <a:gd name="T79" fmla="*/ 2564 h 4444"/>
                <a:gd name="T80" fmla="*/ 1774 w 1887"/>
                <a:gd name="T81" fmla="*/ 2624 h 4444"/>
                <a:gd name="T82" fmla="*/ 1880 w 1887"/>
                <a:gd name="T83" fmla="*/ 2383 h 4444"/>
                <a:gd name="T84" fmla="*/ 1375 w 1887"/>
                <a:gd name="T85" fmla="*/ 1121 h 4444"/>
                <a:gd name="T86" fmla="*/ 1564 w 1887"/>
                <a:gd name="T87" fmla="*/ 1210 h 4444"/>
                <a:gd name="T88" fmla="*/ 1511 w 1887"/>
                <a:gd name="T89" fmla="*/ 1060 h 4444"/>
                <a:gd name="T90" fmla="*/ 1097 w 1887"/>
                <a:gd name="T91" fmla="*/ 309 h 4444"/>
                <a:gd name="T92" fmla="*/ 1037 w 1887"/>
                <a:gd name="T93" fmla="*/ 218 h 4444"/>
                <a:gd name="T94" fmla="*/ 721 w 1887"/>
                <a:gd name="T95" fmla="*/ 0 h 4444"/>
                <a:gd name="T96" fmla="*/ 511 w 1887"/>
                <a:gd name="T97" fmla="*/ 294 h 4444"/>
                <a:gd name="T98" fmla="*/ 45 w 1887"/>
                <a:gd name="T99" fmla="*/ 676 h 4444"/>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887"/>
                <a:gd name="T151" fmla="*/ 0 h 4444"/>
                <a:gd name="T152" fmla="*/ 1887 w 1887"/>
                <a:gd name="T153" fmla="*/ 4444 h 4444"/>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887" h="4444">
                  <a:moveTo>
                    <a:pt x="0" y="684"/>
                  </a:moveTo>
                  <a:lnTo>
                    <a:pt x="41" y="757"/>
                  </a:lnTo>
                  <a:lnTo>
                    <a:pt x="72" y="795"/>
                  </a:lnTo>
                  <a:lnTo>
                    <a:pt x="82" y="802"/>
                  </a:lnTo>
                  <a:lnTo>
                    <a:pt x="101" y="813"/>
                  </a:lnTo>
                  <a:lnTo>
                    <a:pt x="123" y="819"/>
                  </a:lnTo>
                  <a:lnTo>
                    <a:pt x="136" y="819"/>
                  </a:lnTo>
                  <a:lnTo>
                    <a:pt x="182" y="724"/>
                  </a:lnTo>
                  <a:lnTo>
                    <a:pt x="194" y="692"/>
                  </a:lnTo>
                  <a:lnTo>
                    <a:pt x="196" y="684"/>
                  </a:lnTo>
                  <a:lnTo>
                    <a:pt x="231" y="697"/>
                  </a:lnTo>
                  <a:lnTo>
                    <a:pt x="344" y="759"/>
                  </a:lnTo>
                  <a:lnTo>
                    <a:pt x="391" y="782"/>
                  </a:lnTo>
                  <a:lnTo>
                    <a:pt x="413" y="763"/>
                  </a:lnTo>
                  <a:lnTo>
                    <a:pt x="430" y="741"/>
                  </a:lnTo>
                  <a:lnTo>
                    <a:pt x="451" y="707"/>
                  </a:lnTo>
                  <a:lnTo>
                    <a:pt x="476" y="629"/>
                  </a:lnTo>
                  <a:lnTo>
                    <a:pt x="488" y="527"/>
                  </a:lnTo>
                  <a:lnTo>
                    <a:pt x="489" y="488"/>
                  </a:lnTo>
                  <a:lnTo>
                    <a:pt x="516" y="490"/>
                  </a:lnTo>
                  <a:lnTo>
                    <a:pt x="544" y="497"/>
                  </a:lnTo>
                  <a:lnTo>
                    <a:pt x="569" y="506"/>
                  </a:lnTo>
                  <a:lnTo>
                    <a:pt x="619" y="536"/>
                  </a:lnTo>
                  <a:lnTo>
                    <a:pt x="665" y="578"/>
                  </a:lnTo>
                  <a:lnTo>
                    <a:pt x="708" y="630"/>
                  </a:lnTo>
                  <a:lnTo>
                    <a:pt x="784" y="759"/>
                  </a:lnTo>
                  <a:lnTo>
                    <a:pt x="858" y="947"/>
                  </a:lnTo>
                  <a:lnTo>
                    <a:pt x="910" y="1141"/>
                  </a:lnTo>
                  <a:lnTo>
                    <a:pt x="940" y="1311"/>
                  </a:lnTo>
                  <a:lnTo>
                    <a:pt x="947" y="1413"/>
                  </a:lnTo>
                  <a:lnTo>
                    <a:pt x="990" y="1363"/>
                  </a:lnTo>
                  <a:lnTo>
                    <a:pt x="1014" y="1318"/>
                  </a:lnTo>
                  <a:lnTo>
                    <a:pt x="1026" y="1281"/>
                  </a:lnTo>
                  <a:lnTo>
                    <a:pt x="1030" y="1241"/>
                  </a:lnTo>
                  <a:lnTo>
                    <a:pt x="1105" y="1241"/>
                  </a:lnTo>
                  <a:lnTo>
                    <a:pt x="1122" y="1458"/>
                  </a:lnTo>
                  <a:lnTo>
                    <a:pt x="1164" y="1668"/>
                  </a:lnTo>
                  <a:lnTo>
                    <a:pt x="1256" y="2002"/>
                  </a:lnTo>
                  <a:lnTo>
                    <a:pt x="1321" y="2259"/>
                  </a:lnTo>
                  <a:lnTo>
                    <a:pt x="1354" y="2483"/>
                  </a:lnTo>
                  <a:lnTo>
                    <a:pt x="1361" y="2624"/>
                  </a:lnTo>
                  <a:lnTo>
                    <a:pt x="1356" y="2623"/>
                  </a:lnTo>
                  <a:lnTo>
                    <a:pt x="1347" y="2612"/>
                  </a:lnTo>
                  <a:lnTo>
                    <a:pt x="1314" y="2549"/>
                  </a:lnTo>
                  <a:lnTo>
                    <a:pt x="1233" y="2332"/>
                  </a:lnTo>
                  <a:lnTo>
                    <a:pt x="1171" y="2130"/>
                  </a:lnTo>
                  <a:lnTo>
                    <a:pt x="1165" y="2090"/>
                  </a:lnTo>
                  <a:lnTo>
                    <a:pt x="1202" y="2196"/>
                  </a:lnTo>
                  <a:lnTo>
                    <a:pt x="1231" y="2363"/>
                  </a:lnTo>
                  <a:lnTo>
                    <a:pt x="1241" y="2604"/>
                  </a:lnTo>
                  <a:lnTo>
                    <a:pt x="1230" y="2914"/>
                  </a:lnTo>
                  <a:lnTo>
                    <a:pt x="1194" y="3399"/>
                  </a:lnTo>
                  <a:lnTo>
                    <a:pt x="1187" y="3557"/>
                  </a:lnTo>
                  <a:lnTo>
                    <a:pt x="1143" y="3557"/>
                  </a:lnTo>
                  <a:lnTo>
                    <a:pt x="1132" y="3470"/>
                  </a:lnTo>
                  <a:lnTo>
                    <a:pt x="1086" y="3316"/>
                  </a:lnTo>
                  <a:lnTo>
                    <a:pt x="1031" y="3155"/>
                  </a:lnTo>
                  <a:lnTo>
                    <a:pt x="1030" y="3143"/>
                  </a:lnTo>
                  <a:lnTo>
                    <a:pt x="984" y="3143"/>
                  </a:lnTo>
                  <a:lnTo>
                    <a:pt x="947" y="3752"/>
                  </a:lnTo>
                  <a:lnTo>
                    <a:pt x="927" y="3752"/>
                  </a:lnTo>
                  <a:lnTo>
                    <a:pt x="917" y="3751"/>
                  </a:lnTo>
                  <a:lnTo>
                    <a:pt x="905" y="3751"/>
                  </a:lnTo>
                  <a:lnTo>
                    <a:pt x="856" y="3745"/>
                  </a:lnTo>
                  <a:lnTo>
                    <a:pt x="902" y="3835"/>
                  </a:lnTo>
                  <a:lnTo>
                    <a:pt x="984" y="3925"/>
                  </a:lnTo>
                  <a:lnTo>
                    <a:pt x="1008" y="4007"/>
                  </a:lnTo>
                  <a:lnTo>
                    <a:pt x="1037" y="3963"/>
                  </a:lnTo>
                  <a:lnTo>
                    <a:pt x="1083" y="3963"/>
                  </a:lnTo>
                  <a:lnTo>
                    <a:pt x="1120" y="3992"/>
                  </a:lnTo>
                  <a:lnTo>
                    <a:pt x="1211" y="4248"/>
                  </a:lnTo>
                  <a:lnTo>
                    <a:pt x="1248" y="4444"/>
                  </a:lnTo>
                  <a:lnTo>
                    <a:pt x="1518" y="3880"/>
                  </a:lnTo>
                  <a:lnTo>
                    <a:pt x="1578" y="3872"/>
                  </a:lnTo>
                  <a:lnTo>
                    <a:pt x="1624" y="3917"/>
                  </a:lnTo>
                  <a:lnTo>
                    <a:pt x="1661" y="3850"/>
                  </a:lnTo>
                  <a:lnTo>
                    <a:pt x="1736" y="3391"/>
                  </a:lnTo>
                  <a:lnTo>
                    <a:pt x="1752" y="2955"/>
                  </a:lnTo>
                  <a:lnTo>
                    <a:pt x="1706" y="2609"/>
                  </a:lnTo>
                  <a:lnTo>
                    <a:pt x="1736" y="2564"/>
                  </a:lnTo>
                  <a:lnTo>
                    <a:pt x="1774" y="2602"/>
                  </a:lnTo>
                  <a:lnTo>
                    <a:pt x="1774" y="2624"/>
                  </a:lnTo>
                  <a:lnTo>
                    <a:pt x="1887" y="2827"/>
                  </a:lnTo>
                  <a:lnTo>
                    <a:pt x="1880" y="2383"/>
                  </a:lnTo>
                  <a:lnTo>
                    <a:pt x="1804" y="2128"/>
                  </a:lnTo>
                  <a:lnTo>
                    <a:pt x="1375" y="1121"/>
                  </a:lnTo>
                  <a:lnTo>
                    <a:pt x="1406" y="1075"/>
                  </a:lnTo>
                  <a:lnTo>
                    <a:pt x="1564" y="1210"/>
                  </a:lnTo>
                  <a:lnTo>
                    <a:pt x="1564" y="1203"/>
                  </a:lnTo>
                  <a:lnTo>
                    <a:pt x="1511" y="1060"/>
                  </a:lnTo>
                  <a:lnTo>
                    <a:pt x="1203" y="579"/>
                  </a:lnTo>
                  <a:lnTo>
                    <a:pt x="1097" y="309"/>
                  </a:lnTo>
                  <a:lnTo>
                    <a:pt x="1037" y="248"/>
                  </a:lnTo>
                  <a:lnTo>
                    <a:pt x="1037" y="218"/>
                  </a:lnTo>
                  <a:lnTo>
                    <a:pt x="902" y="75"/>
                  </a:lnTo>
                  <a:lnTo>
                    <a:pt x="721" y="0"/>
                  </a:lnTo>
                  <a:lnTo>
                    <a:pt x="677" y="22"/>
                  </a:lnTo>
                  <a:lnTo>
                    <a:pt x="511" y="294"/>
                  </a:lnTo>
                  <a:lnTo>
                    <a:pt x="196" y="601"/>
                  </a:lnTo>
                  <a:lnTo>
                    <a:pt x="45" y="676"/>
                  </a:lnTo>
                  <a:lnTo>
                    <a:pt x="0" y="684"/>
                  </a:lnTo>
                  <a:close/>
                </a:path>
              </a:pathLst>
            </a:custGeom>
            <a:solidFill>
              <a:srgbClr val="383431"/>
            </a:solidFill>
            <a:ln w="9525">
              <a:noFill/>
              <a:round/>
              <a:headEnd/>
              <a:tailEnd/>
            </a:ln>
          </p:spPr>
          <p:txBody>
            <a:bodyPr>
              <a:prstTxWarp prst="textNoShape">
                <a:avLst/>
              </a:prstTxWarp>
            </a:bodyPr>
            <a:lstStyle/>
            <a:p>
              <a:endParaRPr lang="en-US"/>
            </a:p>
          </p:txBody>
        </p:sp>
        <p:sp>
          <p:nvSpPr>
            <p:cNvPr id="47273" name="Freeform 451"/>
            <p:cNvSpPr>
              <a:spLocks noChangeAspect="1"/>
            </p:cNvSpPr>
            <p:nvPr/>
          </p:nvSpPr>
          <p:spPr bwMode="auto">
            <a:xfrm>
              <a:off x="1409" y="2820"/>
              <a:ext cx="12" cy="70"/>
            </a:xfrm>
            <a:custGeom>
              <a:avLst/>
              <a:gdLst>
                <a:gd name="T0" fmla="*/ 17 w 160"/>
                <a:gd name="T1" fmla="*/ 0 h 918"/>
                <a:gd name="T2" fmla="*/ 0 w 160"/>
                <a:gd name="T3" fmla="*/ 125 h 918"/>
                <a:gd name="T4" fmla="*/ 2 w 160"/>
                <a:gd name="T5" fmla="*/ 346 h 918"/>
                <a:gd name="T6" fmla="*/ 137 w 160"/>
                <a:gd name="T7" fmla="*/ 729 h 918"/>
                <a:gd name="T8" fmla="*/ 145 w 160"/>
                <a:gd name="T9" fmla="*/ 918 h 918"/>
                <a:gd name="T10" fmla="*/ 160 w 160"/>
                <a:gd name="T11" fmla="*/ 887 h 918"/>
                <a:gd name="T12" fmla="*/ 137 w 160"/>
                <a:gd name="T13" fmla="*/ 444 h 918"/>
                <a:gd name="T14" fmla="*/ 99 w 160"/>
                <a:gd name="T15" fmla="*/ 263 h 918"/>
                <a:gd name="T16" fmla="*/ 77 w 160"/>
                <a:gd name="T17" fmla="*/ 241 h 918"/>
                <a:gd name="T18" fmla="*/ 77 w 160"/>
                <a:gd name="T19" fmla="*/ 181 h 918"/>
                <a:gd name="T20" fmla="*/ 55 w 160"/>
                <a:gd name="T21" fmla="*/ 158 h 918"/>
                <a:gd name="T22" fmla="*/ 17 w 160"/>
                <a:gd name="T23" fmla="*/ 0 h 91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60"/>
                <a:gd name="T37" fmla="*/ 0 h 918"/>
                <a:gd name="T38" fmla="*/ 160 w 160"/>
                <a:gd name="T39" fmla="*/ 918 h 91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60" h="918">
                  <a:moveTo>
                    <a:pt x="17" y="0"/>
                  </a:moveTo>
                  <a:lnTo>
                    <a:pt x="0" y="125"/>
                  </a:lnTo>
                  <a:lnTo>
                    <a:pt x="2" y="346"/>
                  </a:lnTo>
                  <a:lnTo>
                    <a:pt x="137" y="729"/>
                  </a:lnTo>
                  <a:lnTo>
                    <a:pt x="145" y="918"/>
                  </a:lnTo>
                  <a:lnTo>
                    <a:pt x="160" y="887"/>
                  </a:lnTo>
                  <a:lnTo>
                    <a:pt x="137" y="444"/>
                  </a:lnTo>
                  <a:lnTo>
                    <a:pt x="99" y="263"/>
                  </a:lnTo>
                  <a:lnTo>
                    <a:pt x="77" y="241"/>
                  </a:lnTo>
                  <a:lnTo>
                    <a:pt x="77" y="181"/>
                  </a:lnTo>
                  <a:lnTo>
                    <a:pt x="55" y="158"/>
                  </a:lnTo>
                  <a:lnTo>
                    <a:pt x="17" y="0"/>
                  </a:lnTo>
                  <a:close/>
                </a:path>
              </a:pathLst>
            </a:custGeom>
            <a:solidFill>
              <a:srgbClr val="383431"/>
            </a:solidFill>
            <a:ln w="9525">
              <a:noFill/>
              <a:round/>
              <a:headEnd/>
              <a:tailEnd/>
            </a:ln>
          </p:spPr>
          <p:txBody>
            <a:bodyPr>
              <a:prstTxWarp prst="textNoShape">
                <a:avLst/>
              </a:prstTxWarp>
            </a:bodyPr>
            <a:lstStyle/>
            <a:p>
              <a:endParaRPr lang="en-US"/>
            </a:p>
          </p:txBody>
        </p:sp>
        <p:sp>
          <p:nvSpPr>
            <p:cNvPr id="47274" name="Freeform 452"/>
            <p:cNvSpPr>
              <a:spLocks noChangeAspect="1"/>
            </p:cNvSpPr>
            <p:nvPr/>
          </p:nvSpPr>
          <p:spPr bwMode="auto">
            <a:xfrm>
              <a:off x="1412" y="2731"/>
              <a:ext cx="76" cy="87"/>
            </a:xfrm>
            <a:custGeom>
              <a:avLst/>
              <a:gdLst>
                <a:gd name="T0" fmla="*/ 22 w 992"/>
                <a:gd name="T1" fmla="*/ 75 h 1136"/>
                <a:gd name="T2" fmla="*/ 358 w 992"/>
                <a:gd name="T3" fmla="*/ 148 h 1136"/>
                <a:gd name="T4" fmla="*/ 677 w 992"/>
                <a:gd name="T5" fmla="*/ 216 h 1136"/>
                <a:gd name="T6" fmla="*/ 825 w 992"/>
                <a:gd name="T7" fmla="*/ 233 h 1136"/>
                <a:gd name="T8" fmla="*/ 871 w 992"/>
                <a:gd name="T9" fmla="*/ 234 h 1136"/>
                <a:gd name="T10" fmla="*/ 871 w 992"/>
                <a:gd name="T11" fmla="*/ 271 h 1136"/>
                <a:gd name="T12" fmla="*/ 853 w 992"/>
                <a:gd name="T13" fmla="*/ 271 h 1136"/>
                <a:gd name="T14" fmla="*/ 754 w 992"/>
                <a:gd name="T15" fmla="*/ 252 h 1136"/>
                <a:gd name="T16" fmla="*/ 578 w 992"/>
                <a:gd name="T17" fmla="*/ 214 h 1136"/>
                <a:gd name="T18" fmla="*/ 533 w 992"/>
                <a:gd name="T19" fmla="*/ 211 h 1136"/>
                <a:gd name="T20" fmla="*/ 564 w 992"/>
                <a:gd name="T21" fmla="*/ 227 h 1136"/>
                <a:gd name="T22" fmla="*/ 593 w 992"/>
                <a:gd name="T23" fmla="*/ 250 h 1136"/>
                <a:gd name="T24" fmla="*/ 621 w 992"/>
                <a:gd name="T25" fmla="*/ 276 h 1136"/>
                <a:gd name="T26" fmla="*/ 658 w 992"/>
                <a:gd name="T27" fmla="*/ 325 h 1136"/>
                <a:gd name="T28" fmla="*/ 687 w 992"/>
                <a:gd name="T29" fmla="*/ 381 h 1136"/>
                <a:gd name="T30" fmla="*/ 703 w 992"/>
                <a:gd name="T31" fmla="*/ 422 h 1136"/>
                <a:gd name="T32" fmla="*/ 714 w 992"/>
                <a:gd name="T33" fmla="*/ 466 h 1136"/>
                <a:gd name="T34" fmla="*/ 668 w 992"/>
                <a:gd name="T35" fmla="*/ 489 h 1136"/>
                <a:gd name="T36" fmla="*/ 485 w 992"/>
                <a:gd name="T37" fmla="*/ 426 h 1136"/>
                <a:gd name="T38" fmla="*/ 245 w 992"/>
                <a:gd name="T39" fmla="*/ 365 h 1136"/>
                <a:gd name="T40" fmla="*/ 32 w 992"/>
                <a:gd name="T41" fmla="*/ 332 h 1136"/>
                <a:gd name="T42" fmla="*/ 0 w 992"/>
                <a:gd name="T43" fmla="*/ 331 h 1136"/>
                <a:gd name="T44" fmla="*/ 30 w 992"/>
                <a:gd name="T45" fmla="*/ 334 h 1136"/>
                <a:gd name="T46" fmla="*/ 75 w 992"/>
                <a:gd name="T47" fmla="*/ 352 h 1136"/>
                <a:gd name="T48" fmla="*/ 107 w 992"/>
                <a:gd name="T49" fmla="*/ 371 h 1136"/>
                <a:gd name="T50" fmla="*/ 168 w 992"/>
                <a:gd name="T51" fmla="*/ 422 h 1136"/>
                <a:gd name="T52" fmla="*/ 241 w 992"/>
                <a:gd name="T53" fmla="*/ 504 h 1136"/>
                <a:gd name="T54" fmla="*/ 340 w 992"/>
                <a:gd name="T55" fmla="*/ 648 h 1136"/>
                <a:gd name="T56" fmla="*/ 388 w 992"/>
                <a:gd name="T57" fmla="*/ 742 h 1136"/>
                <a:gd name="T58" fmla="*/ 398 w 992"/>
                <a:gd name="T59" fmla="*/ 767 h 1136"/>
                <a:gd name="T60" fmla="*/ 382 w 992"/>
                <a:gd name="T61" fmla="*/ 767 h 1136"/>
                <a:gd name="T62" fmla="*/ 293 w 992"/>
                <a:gd name="T63" fmla="*/ 749 h 1136"/>
                <a:gd name="T64" fmla="*/ 150 w 992"/>
                <a:gd name="T65" fmla="*/ 710 h 1136"/>
                <a:gd name="T66" fmla="*/ 134 w 992"/>
                <a:gd name="T67" fmla="*/ 707 h 1136"/>
                <a:gd name="T68" fmla="*/ 120 w 992"/>
                <a:gd name="T69" fmla="*/ 707 h 1136"/>
                <a:gd name="T70" fmla="*/ 123 w 992"/>
                <a:gd name="T71" fmla="*/ 709 h 1136"/>
                <a:gd name="T72" fmla="*/ 127 w 992"/>
                <a:gd name="T73" fmla="*/ 712 h 1136"/>
                <a:gd name="T74" fmla="*/ 131 w 992"/>
                <a:gd name="T75" fmla="*/ 716 h 1136"/>
                <a:gd name="T76" fmla="*/ 156 w 992"/>
                <a:gd name="T77" fmla="*/ 760 h 1136"/>
                <a:gd name="T78" fmla="*/ 176 w 992"/>
                <a:gd name="T79" fmla="*/ 816 h 1136"/>
                <a:gd name="T80" fmla="*/ 180 w 992"/>
                <a:gd name="T81" fmla="*/ 834 h 1136"/>
                <a:gd name="T82" fmla="*/ 180 w 992"/>
                <a:gd name="T83" fmla="*/ 843 h 1136"/>
                <a:gd name="T84" fmla="*/ 133 w 992"/>
                <a:gd name="T85" fmla="*/ 878 h 1136"/>
                <a:gd name="T86" fmla="*/ 70 w 992"/>
                <a:gd name="T87" fmla="*/ 944 h 1136"/>
                <a:gd name="T88" fmla="*/ 31 w 992"/>
                <a:gd name="T89" fmla="*/ 1004 h 1136"/>
                <a:gd name="T90" fmla="*/ 7 w 992"/>
                <a:gd name="T91" fmla="*/ 1051 h 1136"/>
                <a:gd name="T92" fmla="*/ 0 w 992"/>
                <a:gd name="T93" fmla="*/ 1068 h 1136"/>
                <a:gd name="T94" fmla="*/ 30 w 992"/>
                <a:gd name="T95" fmla="*/ 1083 h 1136"/>
                <a:gd name="T96" fmla="*/ 30 w 992"/>
                <a:gd name="T97" fmla="*/ 1136 h 1136"/>
                <a:gd name="T98" fmla="*/ 165 w 992"/>
                <a:gd name="T99" fmla="*/ 1136 h 1136"/>
                <a:gd name="T100" fmla="*/ 496 w 992"/>
                <a:gd name="T101" fmla="*/ 1030 h 1136"/>
                <a:gd name="T102" fmla="*/ 609 w 992"/>
                <a:gd name="T103" fmla="*/ 940 h 1136"/>
                <a:gd name="T104" fmla="*/ 804 w 992"/>
                <a:gd name="T105" fmla="*/ 722 h 1136"/>
                <a:gd name="T106" fmla="*/ 992 w 992"/>
                <a:gd name="T107" fmla="*/ 414 h 1136"/>
                <a:gd name="T108" fmla="*/ 992 w 992"/>
                <a:gd name="T109" fmla="*/ 286 h 1136"/>
                <a:gd name="T110" fmla="*/ 970 w 992"/>
                <a:gd name="T111" fmla="*/ 241 h 1136"/>
                <a:gd name="T112" fmla="*/ 849 w 992"/>
                <a:gd name="T113" fmla="*/ 98 h 1136"/>
                <a:gd name="T114" fmla="*/ 646 w 992"/>
                <a:gd name="T115" fmla="*/ 22 h 1136"/>
                <a:gd name="T116" fmla="*/ 300 w 992"/>
                <a:gd name="T117" fmla="*/ 0 h 1136"/>
                <a:gd name="T118" fmla="*/ 22 w 992"/>
                <a:gd name="T119" fmla="*/ 75 h 11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992"/>
                <a:gd name="T181" fmla="*/ 0 h 1136"/>
                <a:gd name="T182" fmla="*/ 992 w 992"/>
                <a:gd name="T183" fmla="*/ 1136 h 11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992" h="1136">
                  <a:moveTo>
                    <a:pt x="22" y="75"/>
                  </a:moveTo>
                  <a:lnTo>
                    <a:pt x="358" y="148"/>
                  </a:lnTo>
                  <a:lnTo>
                    <a:pt x="677" y="216"/>
                  </a:lnTo>
                  <a:lnTo>
                    <a:pt x="825" y="233"/>
                  </a:lnTo>
                  <a:lnTo>
                    <a:pt x="871" y="234"/>
                  </a:lnTo>
                  <a:lnTo>
                    <a:pt x="871" y="271"/>
                  </a:lnTo>
                  <a:lnTo>
                    <a:pt x="853" y="271"/>
                  </a:lnTo>
                  <a:lnTo>
                    <a:pt x="754" y="252"/>
                  </a:lnTo>
                  <a:lnTo>
                    <a:pt x="578" y="214"/>
                  </a:lnTo>
                  <a:lnTo>
                    <a:pt x="533" y="211"/>
                  </a:lnTo>
                  <a:lnTo>
                    <a:pt x="564" y="227"/>
                  </a:lnTo>
                  <a:lnTo>
                    <a:pt x="593" y="250"/>
                  </a:lnTo>
                  <a:lnTo>
                    <a:pt x="621" y="276"/>
                  </a:lnTo>
                  <a:lnTo>
                    <a:pt x="658" y="325"/>
                  </a:lnTo>
                  <a:lnTo>
                    <a:pt x="687" y="381"/>
                  </a:lnTo>
                  <a:lnTo>
                    <a:pt x="703" y="422"/>
                  </a:lnTo>
                  <a:lnTo>
                    <a:pt x="714" y="466"/>
                  </a:lnTo>
                  <a:lnTo>
                    <a:pt x="668" y="489"/>
                  </a:lnTo>
                  <a:lnTo>
                    <a:pt x="485" y="426"/>
                  </a:lnTo>
                  <a:lnTo>
                    <a:pt x="245" y="365"/>
                  </a:lnTo>
                  <a:lnTo>
                    <a:pt x="32" y="332"/>
                  </a:lnTo>
                  <a:lnTo>
                    <a:pt x="0" y="331"/>
                  </a:lnTo>
                  <a:lnTo>
                    <a:pt x="30" y="334"/>
                  </a:lnTo>
                  <a:lnTo>
                    <a:pt x="75" y="352"/>
                  </a:lnTo>
                  <a:lnTo>
                    <a:pt x="107" y="371"/>
                  </a:lnTo>
                  <a:lnTo>
                    <a:pt x="168" y="422"/>
                  </a:lnTo>
                  <a:lnTo>
                    <a:pt x="241" y="504"/>
                  </a:lnTo>
                  <a:lnTo>
                    <a:pt x="340" y="648"/>
                  </a:lnTo>
                  <a:lnTo>
                    <a:pt x="388" y="742"/>
                  </a:lnTo>
                  <a:lnTo>
                    <a:pt x="398" y="767"/>
                  </a:lnTo>
                  <a:lnTo>
                    <a:pt x="382" y="767"/>
                  </a:lnTo>
                  <a:lnTo>
                    <a:pt x="293" y="749"/>
                  </a:lnTo>
                  <a:lnTo>
                    <a:pt x="150" y="710"/>
                  </a:lnTo>
                  <a:lnTo>
                    <a:pt x="134" y="707"/>
                  </a:lnTo>
                  <a:lnTo>
                    <a:pt x="120" y="707"/>
                  </a:lnTo>
                  <a:lnTo>
                    <a:pt x="123" y="709"/>
                  </a:lnTo>
                  <a:lnTo>
                    <a:pt x="127" y="712"/>
                  </a:lnTo>
                  <a:lnTo>
                    <a:pt x="131" y="716"/>
                  </a:lnTo>
                  <a:lnTo>
                    <a:pt x="156" y="760"/>
                  </a:lnTo>
                  <a:lnTo>
                    <a:pt x="176" y="816"/>
                  </a:lnTo>
                  <a:lnTo>
                    <a:pt x="180" y="834"/>
                  </a:lnTo>
                  <a:lnTo>
                    <a:pt x="180" y="843"/>
                  </a:lnTo>
                  <a:lnTo>
                    <a:pt x="133" y="878"/>
                  </a:lnTo>
                  <a:lnTo>
                    <a:pt x="70" y="944"/>
                  </a:lnTo>
                  <a:lnTo>
                    <a:pt x="31" y="1004"/>
                  </a:lnTo>
                  <a:lnTo>
                    <a:pt x="7" y="1051"/>
                  </a:lnTo>
                  <a:lnTo>
                    <a:pt x="0" y="1068"/>
                  </a:lnTo>
                  <a:lnTo>
                    <a:pt x="30" y="1083"/>
                  </a:lnTo>
                  <a:lnTo>
                    <a:pt x="30" y="1136"/>
                  </a:lnTo>
                  <a:lnTo>
                    <a:pt x="165" y="1136"/>
                  </a:lnTo>
                  <a:lnTo>
                    <a:pt x="496" y="1030"/>
                  </a:lnTo>
                  <a:lnTo>
                    <a:pt x="609" y="940"/>
                  </a:lnTo>
                  <a:lnTo>
                    <a:pt x="804" y="722"/>
                  </a:lnTo>
                  <a:lnTo>
                    <a:pt x="992" y="414"/>
                  </a:lnTo>
                  <a:lnTo>
                    <a:pt x="992" y="286"/>
                  </a:lnTo>
                  <a:lnTo>
                    <a:pt x="970" y="241"/>
                  </a:lnTo>
                  <a:lnTo>
                    <a:pt x="849" y="98"/>
                  </a:lnTo>
                  <a:lnTo>
                    <a:pt x="646" y="22"/>
                  </a:lnTo>
                  <a:lnTo>
                    <a:pt x="300" y="0"/>
                  </a:lnTo>
                  <a:lnTo>
                    <a:pt x="22" y="75"/>
                  </a:lnTo>
                  <a:close/>
                </a:path>
              </a:pathLst>
            </a:custGeom>
            <a:solidFill>
              <a:srgbClr val="383431"/>
            </a:solidFill>
            <a:ln w="9525">
              <a:noFill/>
              <a:round/>
              <a:headEnd/>
              <a:tailEnd/>
            </a:ln>
          </p:spPr>
          <p:txBody>
            <a:bodyPr>
              <a:prstTxWarp prst="textNoShape">
                <a:avLst/>
              </a:prstTxWarp>
            </a:bodyPr>
            <a:lstStyle/>
            <a:p>
              <a:endParaRPr lang="en-US"/>
            </a:p>
          </p:txBody>
        </p:sp>
        <p:sp>
          <p:nvSpPr>
            <p:cNvPr id="47275" name="Freeform 453"/>
            <p:cNvSpPr>
              <a:spLocks noChangeAspect="1"/>
            </p:cNvSpPr>
            <p:nvPr/>
          </p:nvSpPr>
          <p:spPr bwMode="auto">
            <a:xfrm>
              <a:off x="1372" y="2970"/>
              <a:ext cx="20" cy="34"/>
            </a:xfrm>
            <a:custGeom>
              <a:avLst/>
              <a:gdLst>
                <a:gd name="T0" fmla="*/ 22 w 259"/>
                <a:gd name="T1" fmla="*/ 0 h 445"/>
                <a:gd name="T2" fmla="*/ 103 w 259"/>
                <a:gd name="T3" fmla="*/ 99 h 445"/>
                <a:gd name="T4" fmla="*/ 158 w 259"/>
                <a:gd name="T5" fmla="*/ 196 h 445"/>
                <a:gd name="T6" fmla="*/ 190 w 259"/>
                <a:gd name="T7" fmla="*/ 261 h 445"/>
                <a:gd name="T8" fmla="*/ 200 w 259"/>
                <a:gd name="T9" fmla="*/ 274 h 445"/>
                <a:gd name="T10" fmla="*/ 229 w 259"/>
                <a:gd name="T11" fmla="*/ 307 h 445"/>
                <a:gd name="T12" fmla="*/ 247 w 259"/>
                <a:gd name="T13" fmla="*/ 342 h 445"/>
                <a:gd name="T14" fmla="*/ 258 w 259"/>
                <a:gd name="T15" fmla="*/ 380 h 445"/>
                <a:gd name="T16" fmla="*/ 259 w 259"/>
                <a:gd name="T17" fmla="*/ 398 h 445"/>
                <a:gd name="T18" fmla="*/ 258 w 259"/>
                <a:gd name="T19" fmla="*/ 407 h 445"/>
                <a:gd name="T20" fmla="*/ 252 w 259"/>
                <a:gd name="T21" fmla="*/ 424 h 445"/>
                <a:gd name="T22" fmla="*/ 249 w 259"/>
                <a:gd name="T23" fmla="*/ 429 h 445"/>
                <a:gd name="T24" fmla="*/ 240 w 259"/>
                <a:gd name="T25" fmla="*/ 435 h 445"/>
                <a:gd name="T26" fmla="*/ 218 w 259"/>
                <a:gd name="T27" fmla="*/ 445 h 445"/>
                <a:gd name="T28" fmla="*/ 210 w 259"/>
                <a:gd name="T29" fmla="*/ 445 h 445"/>
                <a:gd name="T30" fmla="*/ 143 w 259"/>
                <a:gd name="T31" fmla="*/ 414 h 445"/>
                <a:gd name="T32" fmla="*/ 120 w 259"/>
                <a:gd name="T33" fmla="*/ 361 h 445"/>
                <a:gd name="T34" fmla="*/ 104 w 259"/>
                <a:gd name="T35" fmla="*/ 264 h 445"/>
                <a:gd name="T36" fmla="*/ 15 w 259"/>
                <a:gd name="T37" fmla="*/ 76 h 445"/>
                <a:gd name="T38" fmla="*/ 0 w 259"/>
                <a:gd name="T39" fmla="*/ 0 h 445"/>
                <a:gd name="T40" fmla="*/ 22 w 259"/>
                <a:gd name="T41" fmla="*/ 0 h 445"/>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259"/>
                <a:gd name="T64" fmla="*/ 0 h 445"/>
                <a:gd name="T65" fmla="*/ 259 w 259"/>
                <a:gd name="T66" fmla="*/ 445 h 445"/>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259" h="445">
                  <a:moveTo>
                    <a:pt x="22" y="0"/>
                  </a:moveTo>
                  <a:lnTo>
                    <a:pt x="103" y="99"/>
                  </a:lnTo>
                  <a:lnTo>
                    <a:pt x="158" y="196"/>
                  </a:lnTo>
                  <a:lnTo>
                    <a:pt x="190" y="261"/>
                  </a:lnTo>
                  <a:lnTo>
                    <a:pt x="200" y="274"/>
                  </a:lnTo>
                  <a:lnTo>
                    <a:pt x="229" y="307"/>
                  </a:lnTo>
                  <a:lnTo>
                    <a:pt x="247" y="342"/>
                  </a:lnTo>
                  <a:lnTo>
                    <a:pt x="258" y="380"/>
                  </a:lnTo>
                  <a:lnTo>
                    <a:pt x="259" y="398"/>
                  </a:lnTo>
                  <a:lnTo>
                    <a:pt x="258" y="407"/>
                  </a:lnTo>
                  <a:lnTo>
                    <a:pt x="252" y="424"/>
                  </a:lnTo>
                  <a:lnTo>
                    <a:pt x="249" y="429"/>
                  </a:lnTo>
                  <a:lnTo>
                    <a:pt x="240" y="435"/>
                  </a:lnTo>
                  <a:lnTo>
                    <a:pt x="218" y="445"/>
                  </a:lnTo>
                  <a:lnTo>
                    <a:pt x="210" y="445"/>
                  </a:lnTo>
                  <a:lnTo>
                    <a:pt x="143" y="414"/>
                  </a:lnTo>
                  <a:lnTo>
                    <a:pt x="120" y="361"/>
                  </a:lnTo>
                  <a:lnTo>
                    <a:pt x="104" y="264"/>
                  </a:lnTo>
                  <a:lnTo>
                    <a:pt x="15" y="76"/>
                  </a:lnTo>
                  <a:lnTo>
                    <a:pt x="0" y="0"/>
                  </a:lnTo>
                  <a:lnTo>
                    <a:pt x="22" y="0"/>
                  </a:lnTo>
                  <a:close/>
                </a:path>
              </a:pathLst>
            </a:custGeom>
            <a:solidFill>
              <a:srgbClr val="F8D2B6"/>
            </a:solidFill>
            <a:ln w="9525">
              <a:noFill/>
              <a:round/>
              <a:headEnd/>
              <a:tailEnd/>
            </a:ln>
          </p:spPr>
          <p:txBody>
            <a:bodyPr>
              <a:prstTxWarp prst="textNoShape">
                <a:avLst/>
              </a:prstTxWarp>
            </a:bodyPr>
            <a:lstStyle/>
            <a:p>
              <a:endParaRPr lang="en-US"/>
            </a:p>
          </p:txBody>
        </p:sp>
        <p:sp>
          <p:nvSpPr>
            <p:cNvPr id="47276" name="Freeform 454"/>
            <p:cNvSpPr>
              <a:spLocks noChangeAspect="1"/>
            </p:cNvSpPr>
            <p:nvPr/>
          </p:nvSpPr>
          <p:spPr bwMode="auto">
            <a:xfrm>
              <a:off x="1348" y="2880"/>
              <a:ext cx="10" cy="50"/>
            </a:xfrm>
            <a:custGeom>
              <a:avLst/>
              <a:gdLst>
                <a:gd name="T0" fmla="*/ 91 w 134"/>
                <a:gd name="T1" fmla="*/ 0 h 646"/>
                <a:gd name="T2" fmla="*/ 93 w 134"/>
                <a:gd name="T3" fmla="*/ 2 h 646"/>
                <a:gd name="T4" fmla="*/ 102 w 134"/>
                <a:gd name="T5" fmla="*/ 7 h 646"/>
                <a:gd name="T6" fmla="*/ 110 w 134"/>
                <a:gd name="T7" fmla="*/ 9 h 646"/>
                <a:gd name="T8" fmla="*/ 121 w 134"/>
                <a:gd name="T9" fmla="*/ 15 h 646"/>
                <a:gd name="T10" fmla="*/ 126 w 134"/>
                <a:gd name="T11" fmla="*/ 23 h 646"/>
                <a:gd name="T12" fmla="*/ 132 w 134"/>
                <a:gd name="T13" fmla="*/ 40 h 646"/>
                <a:gd name="T14" fmla="*/ 134 w 134"/>
                <a:gd name="T15" fmla="*/ 75 h 646"/>
                <a:gd name="T16" fmla="*/ 126 w 134"/>
                <a:gd name="T17" fmla="*/ 136 h 646"/>
                <a:gd name="T18" fmla="*/ 83 w 134"/>
                <a:gd name="T19" fmla="*/ 315 h 646"/>
                <a:gd name="T20" fmla="*/ 67 w 134"/>
                <a:gd name="T21" fmla="*/ 403 h 646"/>
                <a:gd name="T22" fmla="*/ 65 w 134"/>
                <a:gd name="T23" fmla="*/ 449 h 646"/>
                <a:gd name="T24" fmla="*/ 68 w 134"/>
                <a:gd name="T25" fmla="*/ 474 h 646"/>
                <a:gd name="T26" fmla="*/ 76 w 134"/>
                <a:gd name="T27" fmla="*/ 499 h 646"/>
                <a:gd name="T28" fmla="*/ 83 w 134"/>
                <a:gd name="T29" fmla="*/ 508 h 646"/>
                <a:gd name="T30" fmla="*/ 91 w 134"/>
                <a:gd name="T31" fmla="*/ 517 h 646"/>
                <a:gd name="T32" fmla="*/ 97 w 134"/>
                <a:gd name="T33" fmla="*/ 528 h 646"/>
                <a:gd name="T34" fmla="*/ 100 w 134"/>
                <a:gd name="T35" fmla="*/ 534 h 646"/>
                <a:gd name="T36" fmla="*/ 101 w 134"/>
                <a:gd name="T37" fmla="*/ 535 h 646"/>
                <a:gd name="T38" fmla="*/ 102 w 134"/>
                <a:gd name="T39" fmla="*/ 537 h 646"/>
                <a:gd name="T40" fmla="*/ 103 w 134"/>
                <a:gd name="T41" fmla="*/ 541 h 646"/>
                <a:gd name="T42" fmla="*/ 104 w 134"/>
                <a:gd name="T43" fmla="*/ 572 h 646"/>
                <a:gd name="T44" fmla="*/ 98 w 134"/>
                <a:gd name="T45" fmla="*/ 624 h 646"/>
                <a:gd name="T46" fmla="*/ 91 w 134"/>
                <a:gd name="T47" fmla="*/ 624 h 646"/>
                <a:gd name="T48" fmla="*/ 68 w 134"/>
                <a:gd name="T49" fmla="*/ 646 h 646"/>
                <a:gd name="T50" fmla="*/ 0 w 134"/>
                <a:gd name="T51" fmla="*/ 646 h 646"/>
                <a:gd name="T52" fmla="*/ 0 w 134"/>
                <a:gd name="T53" fmla="*/ 564 h 646"/>
                <a:gd name="T54" fmla="*/ 38 w 134"/>
                <a:gd name="T55" fmla="*/ 511 h 646"/>
                <a:gd name="T56" fmla="*/ 15 w 134"/>
                <a:gd name="T57" fmla="*/ 489 h 646"/>
                <a:gd name="T58" fmla="*/ 23 w 134"/>
                <a:gd name="T59" fmla="*/ 136 h 646"/>
                <a:gd name="T60" fmla="*/ 91 w 134"/>
                <a:gd name="T61" fmla="*/ 0 h 64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34"/>
                <a:gd name="T94" fmla="*/ 0 h 646"/>
                <a:gd name="T95" fmla="*/ 134 w 134"/>
                <a:gd name="T96" fmla="*/ 646 h 64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34" h="646">
                  <a:moveTo>
                    <a:pt x="91" y="0"/>
                  </a:moveTo>
                  <a:lnTo>
                    <a:pt x="93" y="2"/>
                  </a:lnTo>
                  <a:lnTo>
                    <a:pt x="102" y="7"/>
                  </a:lnTo>
                  <a:lnTo>
                    <a:pt x="110" y="9"/>
                  </a:lnTo>
                  <a:lnTo>
                    <a:pt x="121" y="15"/>
                  </a:lnTo>
                  <a:lnTo>
                    <a:pt x="126" y="23"/>
                  </a:lnTo>
                  <a:lnTo>
                    <a:pt x="132" y="40"/>
                  </a:lnTo>
                  <a:lnTo>
                    <a:pt x="134" y="75"/>
                  </a:lnTo>
                  <a:lnTo>
                    <a:pt x="126" y="136"/>
                  </a:lnTo>
                  <a:lnTo>
                    <a:pt x="83" y="315"/>
                  </a:lnTo>
                  <a:lnTo>
                    <a:pt x="67" y="403"/>
                  </a:lnTo>
                  <a:lnTo>
                    <a:pt x="65" y="449"/>
                  </a:lnTo>
                  <a:lnTo>
                    <a:pt x="68" y="474"/>
                  </a:lnTo>
                  <a:lnTo>
                    <a:pt x="76" y="499"/>
                  </a:lnTo>
                  <a:lnTo>
                    <a:pt x="83" y="508"/>
                  </a:lnTo>
                  <a:lnTo>
                    <a:pt x="91" y="517"/>
                  </a:lnTo>
                  <a:lnTo>
                    <a:pt x="97" y="528"/>
                  </a:lnTo>
                  <a:lnTo>
                    <a:pt x="100" y="534"/>
                  </a:lnTo>
                  <a:lnTo>
                    <a:pt x="101" y="535"/>
                  </a:lnTo>
                  <a:lnTo>
                    <a:pt x="102" y="537"/>
                  </a:lnTo>
                  <a:lnTo>
                    <a:pt x="103" y="541"/>
                  </a:lnTo>
                  <a:lnTo>
                    <a:pt x="104" y="572"/>
                  </a:lnTo>
                  <a:lnTo>
                    <a:pt x="98" y="624"/>
                  </a:lnTo>
                  <a:lnTo>
                    <a:pt x="91" y="624"/>
                  </a:lnTo>
                  <a:lnTo>
                    <a:pt x="68" y="646"/>
                  </a:lnTo>
                  <a:lnTo>
                    <a:pt x="0" y="646"/>
                  </a:lnTo>
                  <a:lnTo>
                    <a:pt x="0" y="564"/>
                  </a:lnTo>
                  <a:lnTo>
                    <a:pt x="38" y="511"/>
                  </a:lnTo>
                  <a:lnTo>
                    <a:pt x="15" y="489"/>
                  </a:lnTo>
                  <a:lnTo>
                    <a:pt x="23" y="136"/>
                  </a:lnTo>
                  <a:lnTo>
                    <a:pt x="91" y="0"/>
                  </a:lnTo>
                  <a:close/>
                </a:path>
              </a:pathLst>
            </a:custGeom>
            <a:solidFill>
              <a:srgbClr val="F8D2B6"/>
            </a:solidFill>
            <a:ln w="9525">
              <a:noFill/>
              <a:round/>
              <a:headEnd/>
              <a:tailEnd/>
            </a:ln>
          </p:spPr>
          <p:txBody>
            <a:bodyPr>
              <a:prstTxWarp prst="textNoShape">
                <a:avLst/>
              </a:prstTxWarp>
            </a:bodyPr>
            <a:lstStyle/>
            <a:p>
              <a:endParaRPr lang="en-US"/>
            </a:p>
          </p:txBody>
        </p:sp>
        <p:sp>
          <p:nvSpPr>
            <p:cNvPr id="47277" name="Freeform 455"/>
            <p:cNvSpPr>
              <a:spLocks noChangeAspect="1"/>
            </p:cNvSpPr>
            <p:nvPr/>
          </p:nvSpPr>
          <p:spPr bwMode="auto">
            <a:xfrm>
              <a:off x="1377" y="2904"/>
              <a:ext cx="29" cy="59"/>
            </a:xfrm>
            <a:custGeom>
              <a:avLst/>
              <a:gdLst>
                <a:gd name="T0" fmla="*/ 3 w 373"/>
                <a:gd name="T1" fmla="*/ 9 h 768"/>
                <a:gd name="T2" fmla="*/ 12 w 373"/>
                <a:gd name="T3" fmla="*/ 5 h 768"/>
                <a:gd name="T4" fmla="*/ 24 w 373"/>
                <a:gd name="T5" fmla="*/ 1 h 768"/>
                <a:gd name="T6" fmla="*/ 35 w 373"/>
                <a:gd name="T7" fmla="*/ 0 h 768"/>
                <a:gd name="T8" fmla="*/ 72 w 373"/>
                <a:gd name="T9" fmla="*/ 6 h 768"/>
                <a:gd name="T10" fmla="*/ 139 w 373"/>
                <a:gd name="T11" fmla="*/ 37 h 768"/>
                <a:gd name="T12" fmla="*/ 208 w 373"/>
                <a:gd name="T13" fmla="*/ 89 h 768"/>
                <a:gd name="T14" fmla="*/ 303 w 373"/>
                <a:gd name="T15" fmla="*/ 189 h 768"/>
                <a:gd name="T16" fmla="*/ 337 w 373"/>
                <a:gd name="T17" fmla="*/ 234 h 768"/>
                <a:gd name="T18" fmla="*/ 349 w 373"/>
                <a:gd name="T19" fmla="*/ 254 h 768"/>
                <a:gd name="T20" fmla="*/ 356 w 373"/>
                <a:gd name="T21" fmla="*/ 272 h 768"/>
                <a:gd name="T22" fmla="*/ 367 w 373"/>
                <a:gd name="T23" fmla="*/ 324 h 768"/>
                <a:gd name="T24" fmla="*/ 373 w 373"/>
                <a:gd name="T25" fmla="*/ 451 h 768"/>
                <a:gd name="T26" fmla="*/ 358 w 373"/>
                <a:gd name="T27" fmla="*/ 715 h 768"/>
                <a:gd name="T28" fmla="*/ 356 w 373"/>
                <a:gd name="T29" fmla="*/ 768 h 768"/>
                <a:gd name="T30" fmla="*/ 326 w 373"/>
                <a:gd name="T31" fmla="*/ 749 h 768"/>
                <a:gd name="T32" fmla="*/ 306 w 373"/>
                <a:gd name="T33" fmla="*/ 727 h 768"/>
                <a:gd name="T34" fmla="*/ 291 w 373"/>
                <a:gd name="T35" fmla="*/ 701 h 768"/>
                <a:gd name="T36" fmla="*/ 285 w 373"/>
                <a:gd name="T37" fmla="*/ 688 h 768"/>
                <a:gd name="T38" fmla="*/ 260 w 373"/>
                <a:gd name="T39" fmla="*/ 586 h 768"/>
                <a:gd name="T40" fmla="*/ 251 w 373"/>
                <a:gd name="T41" fmla="*/ 558 h 768"/>
                <a:gd name="T42" fmla="*/ 3 w 373"/>
                <a:gd name="T43" fmla="*/ 46 h 768"/>
                <a:gd name="T44" fmla="*/ 2 w 373"/>
                <a:gd name="T45" fmla="*/ 27 h 768"/>
                <a:gd name="T46" fmla="*/ 0 w 373"/>
                <a:gd name="T47" fmla="*/ 13 h 768"/>
                <a:gd name="T48" fmla="*/ 0 w 373"/>
                <a:gd name="T49" fmla="*/ 9 h 768"/>
                <a:gd name="T50" fmla="*/ 1 w 373"/>
                <a:gd name="T51" fmla="*/ 7 h 768"/>
                <a:gd name="T52" fmla="*/ 3 w 373"/>
                <a:gd name="T53" fmla="*/ 9 h 76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373"/>
                <a:gd name="T82" fmla="*/ 0 h 768"/>
                <a:gd name="T83" fmla="*/ 373 w 373"/>
                <a:gd name="T84" fmla="*/ 768 h 768"/>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373" h="768">
                  <a:moveTo>
                    <a:pt x="3" y="9"/>
                  </a:moveTo>
                  <a:lnTo>
                    <a:pt x="12" y="5"/>
                  </a:lnTo>
                  <a:lnTo>
                    <a:pt x="24" y="1"/>
                  </a:lnTo>
                  <a:lnTo>
                    <a:pt x="35" y="0"/>
                  </a:lnTo>
                  <a:lnTo>
                    <a:pt x="72" y="6"/>
                  </a:lnTo>
                  <a:lnTo>
                    <a:pt x="139" y="37"/>
                  </a:lnTo>
                  <a:lnTo>
                    <a:pt x="208" y="89"/>
                  </a:lnTo>
                  <a:lnTo>
                    <a:pt x="303" y="189"/>
                  </a:lnTo>
                  <a:lnTo>
                    <a:pt x="337" y="234"/>
                  </a:lnTo>
                  <a:lnTo>
                    <a:pt x="349" y="254"/>
                  </a:lnTo>
                  <a:lnTo>
                    <a:pt x="356" y="272"/>
                  </a:lnTo>
                  <a:lnTo>
                    <a:pt x="367" y="324"/>
                  </a:lnTo>
                  <a:lnTo>
                    <a:pt x="373" y="451"/>
                  </a:lnTo>
                  <a:lnTo>
                    <a:pt x="358" y="715"/>
                  </a:lnTo>
                  <a:lnTo>
                    <a:pt x="356" y="768"/>
                  </a:lnTo>
                  <a:lnTo>
                    <a:pt x="326" y="749"/>
                  </a:lnTo>
                  <a:lnTo>
                    <a:pt x="306" y="727"/>
                  </a:lnTo>
                  <a:lnTo>
                    <a:pt x="291" y="701"/>
                  </a:lnTo>
                  <a:lnTo>
                    <a:pt x="285" y="688"/>
                  </a:lnTo>
                  <a:lnTo>
                    <a:pt x="260" y="586"/>
                  </a:lnTo>
                  <a:lnTo>
                    <a:pt x="251" y="558"/>
                  </a:lnTo>
                  <a:lnTo>
                    <a:pt x="3" y="46"/>
                  </a:lnTo>
                  <a:lnTo>
                    <a:pt x="2" y="27"/>
                  </a:lnTo>
                  <a:lnTo>
                    <a:pt x="0" y="13"/>
                  </a:lnTo>
                  <a:lnTo>
                    <a:pt x="0" y="9"/>
                  </a:lnTo>
                  <a:lnTo>
                    <a:pt x="1" y="7"/>
                  </a:lnTo>
                  <a:lnTo>
                    <a:pt x="3" y="9"/>
                  </a:lnTo>
                  <a:close/>
                </a:path>
              </a:pathLst>
            </a:custGeom>
            <a:solidFill>
              <a:srgbClr val="F8D2B6"/>
            </a:solidFill>
            <a:ln w="9525">
              <a:noFill/>
              <a:round/>
              <a:headEnd/>
              <a:tailEnd/>
            </a:ln>
          </p:spPr>
          <p:txBody>
            <a:bodyPr>
              <a:prstTxWarp prst="textNoShape">
                <a:avLst/>
              </a:prstTxWarp>
            </a:bodyPr>
            <a:lstStyle/>
            <a:p>
              <a:endParaRPr lang="en-US"/>
            </a:p>
          </p:txBody>
        </p:sp>
        <p:sp>
          <p:nvSpPr>
            <p:cNvPr id="47278" name="Freeform 456"/>
            <p:cNvSpPr>
              <a:spLocks noChangeAspect="1"/>
            </p:cNvSpPr>
            <p:nvPr/>
          </p:nvSpPr>
          <p:spPr bwMode="auto">
            <a:xfrm>
              <a:off x="1372" y="2929"/>
              <a:ext cx="1" cy="1"/>
            </a:xfrm>
            <a:custGeom>
              <a:avLst/>
              <a:gdLst>
                <a:gd name="T0" fmla="*/ 22 w 22"/>
                <a:gd name="T1" fmla="*/ 0 h 14"/>
                <a:gd name="T2" fmla="*/ 14 w 22"/>
                <a:gd name="T3" fmla="*/ 8 h 14"/>
                <a:gd name="T4" fmla="*/ 10 w 22"/>
                <a:gd name="T5" fmla="*/ 10 h 14"/>
                <a:gd name="T6" fmla="*/ 8 w 22"/>
                <a:gd name="T7" fmla="*/ 12 h 14"/>
                <a:gd name="T8" fmla="*/ 2 w 22"/>
                <a:gd name="T9" fmla="*/ 14 h 14"/>
                <a:gd name="T10" fmla="*/ 0 w 22"/>
                <a:gd name="T11" fmla="*/ 14 h 14"/>
                <a:gd name="T12" fmla="*/ 15 w 22"/>
                <a:gd name="T13" fmla="*/ 14 h 14"/>
                <a:gd name="T14" fmla="*/ 22 w 22"/>
                <a:gd name="T15" fmla="*/ 0 h 14"/>
                <a:gd name="T16" fmla="*/ 0 60000 65536"/>
                <a:gd name="T17" fmla="*/ 0 60000 65536"/>
                <a:gd name="T18" fmla="*/ 0 60000 65536"/>
                <a:gd name="T19" fmla="*/ 0 60000 65536"/>
                <a:gd name="T20" fmla="*/ 0 60000 65536"/>
                <a:gd name="T21" fmla="*/ 0 60000 65536"/>
                <a:gd name="T22" fmla="*/ 0 60000 65536"/>
                <a:gd name="T23" fmla="*/ 0 60000 65536"/>
                <a:gd name="T24" fmla="*/ 0 w 22"/>
                <a:gd name="T25" fmla="*/ 0 h 14"/>
                <a:gd name="T26" fmla="*/ 22 w 22"/>
                <a:gd name="T27" fmla="*/ 14 h 1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2" h="14">
                  <a:moveTo>
                    <a:pt x="22" y="0"/>
                  </a:moveTo>
                  <a:lnTo>
                    <a:pt x="14" y="8"/>
                  </a:lnTo>
                  <a:lnTo>
                    <a:pt x="10" y="10"/>
                  </a:lnTo>
                  <a:lnTo>
                    <a:pt x="8" y="12"/>
                  </a:lnTo>
                  <a:lnTo>
                    <a:pt x="2" y="14"/>
                  </a:lnTo>
                  <a:lnTo>
                    <a:pt x="0" y="14"/>
                  </a:lnTo>
                  <a:lnTo>
                    <a:pt x="15" y="14"/>
                  </a:lnTo>
                  <a:lnTo>
                    <a:pt x="22" y="0"/>
                  </a:lnTo>
                  <a:close/>
                </a:path>
              </a:pathLst>
            </a:custGeom>
            <a:solidFill>
              <a:srgbClr val="E79776"/>
            </a:solidFill>
            <a:ln w="9525">
              <a:noFill/>
              <a:round/>
              <a:headEnd/>
              <a:tailEnd/>
            </a:ln>
          </p:spPr>
          <p:txBody>
            <a:bodyPr>
              <a:prstTxWarp prst="textNoShape">
                <a:avLst/>
              </a:prstTxWarp>
            </a:bodyPr>
            <a:lstStyle/>
            <a:p>
              <a:endParaRPr lang="en-US"/>
            </a:p>
          </p:txBody>
        </p:sp>
        <p:sp>
          <p:nvSpPr>
            <p:cNvPr id="47279" name="Freeform 457"/>
            <p:cNvSpPr>
              <a:spLocks noChangeAspect="1"/>
            </p:cNvSpPr>
            <p:nvPr/>
          </p:nvSpPr>
          <p:spPr bwMode="auto">
            <a:xfrm>
              <a:off x="1358" y="2925"/>
              <a:ext cx="31" cy="28"/>
            </a:xfrm>
            <a:custGeom>
              <a:avLst/>
              <a:gdLst>
                <a:gd name="T0" fmla="*/ 22 w 406"/>
                <a:gd name="T1" fmla="*/ 187 h 361"/>
                <a:gd name="T2" fmla="*/ 94 w 406"/>
                <a:gd name="T3" fmla="*/ 168 h 361"/>
                <a:gd name="T4" fmla="*/ 140 w 406"/>
                <a:gd name="T5" fmla="*/ 155 h 361"/>
                <a:gd name="T6" fmla="*/ 151 w 406"/>
                <a:gd name="T7" fmla="*/ 153 h 361"/>
                <a:gd name="T8" fmla="*/ 162 w 406"/>
                <a:gd name="T9" fmla="*/ 153 h 361"/>
                <a:gd name="T10" fmla="*/ 184 w 406"/>
                <a:gd name="T11" fmla="*/ 159 h 361"/>
                <a:gd name="T12" fmla="*/ 194 w 406"/>
                <a:gd name="T13" fmla="*/ 162 h 361"/>
                <a:gd name="T14" fmla="*/ 223 w 406"/>
                <a:gd name="T15" fmla="*/ 180 h 361"/>
                <a:gd name="T16" fmla="*/ 268 w 406"/>
                <a:gd name="T17" fmla="*/ 224 h 361"/>
                <a:gd name="T18" fmla="*/ 361 w 406"/>
                <a:gd name="T19" fmla="*/ 338 h 361"/>
                <a:gd name="T20" fmla="*/ 375 w 406"/>
                <a:gd name="T21" fmla="*/ 350 h 361"/>
                <a:gd name="T22" fmla="*/ 383 w 406"/>
                <a:gd name="T23" fmla="*/ 354 h 361"/>
                <a:gd name="T24" fmla="*/ 399 w 406"/>
                <a:gd name="T25" fmla="*/ 360 h 361"/>
                <a:gd name="T26" fmla="*/ 406 w 406"/>
                <a:gd name="T27" fmla="*/ 361 h 361"/>
                <a:gd name="T28" fmla="*/ 356 w 406"/>
                <a:gd name="T29" fmla="*/ 220 h 361"/>
                <a:gd name="T30" fmla="*/ 315 w 406"/>
                <a:gd name="T31" fmla="*/ 86 h 361"/>
                <a:gd name="T32" fmla="*/ 284 w 406"/>
                <a:gd name="T33" fmla="*/ 21 h 361"/>
                <a:gd name="T34" fmla="*/ 271 w 406"/>
                <a:gd name="T35" fmla="*/ 0 h 361"/>
                <a:gd name="T36" fmla="*/ 278 w 406"/>
                <a:gd name="T37" fmla="*/ 59 h 361"/>
                <a:gd name="T38" fmla="*/ 225 w 406"/>
                <a:gd name="T39" fmla="*/ 105 h 361"/>
                <a:gd name="T40" fmla="*/ 15 w 406"/>
                <a:gd name="T41" fmla="*/ 105 h 361"/>
                <a:gd name="T42" fmla="*/ 15 w 406"/>
                <a:gd name="T43" fmla="*/ 127 h 361"/>
                <a:gd name="T44" fmla="*/ 0 w 406"/>
                <a:gd name="T45" fmla="*/ 143 h 361"/>
                <a:gd name="T46" fmla="*/ 22 w 406"/>
                <a:gd name="T47" fmla="*/ 187 h 36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06"/>
                <a:gd name="T73" fmla="*/ 0 h 361"/>
                <a:gd name="T74" fmla="*/ 406 w 406"/>
                <a:gd name="T75" fmla="*/ 361 h 36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06" h="361">
                  <a:moveTo>
                    <a:pt x="22" y="187"/>
                  </a:moveTo>
                  <a:lnTo>
                    <a:pt x="94" y="168"/>
                  </a:lnTo>
                  <a:lnTo>
                    <a:pt x="140" y="155"/>
                  </a:lnTo>
                  <a:lnTo>
                    <a:pt x="151" y="153"/>
                  </a:lnTo>
                  <a:lnTo>
                    <a:pt x="162" y="153"/>
                  </a:lnTo>
                  <a:lnTo>
                    <a:pt x="184" y="159"/>
                  </a:lnTo>
                  <a:lnTo>
                    <a:pt x="194" y="162"/>
                  </a:lnTo>
                  <a:lnTo>
                    <a:pt x="223" y="180"/>
                  </a:lnTo>
                  <a:lnTo>
                    <a:pt x="268" y="224"/>
                  </a:lnTo>
                  <a:lnTo>
                    <a:pt x="361" y="338"/>
                  </a:lnTo>
                  <a:lnTo>
                    <a:pt x="375" y="350"/>
                  </a:lnTo>
                  <a:lnTo>
                    <a:pt x="383" y="354"/>
                  </a:lnTo>
                  <a:lnTo>
                    <a:pt x="399" y="360"/>
                  </a:lnTo>
                  <a:lnTo>
                    <a:pt x="406" y="361"/>
                  </a:lnTo>
                  <a:lnTo>
                    <a:pt x="356" y="220"/>
                  </a:lnTo>
                  <a:lnTo>
                    <a:pt x="315" y="86"/>
                  </a:lnTo>
                  <a:lnTo>
                    <a:pt x="284" y="21"/>
                  </a:lnTo>
                  <a:lnTo>
                    <a:pt x="271" y="0"/>
                  </a:lnTo>
                  <a:lnTo>
                    <a:pt x="278" y="59"/>
                  </a:lnTo>
                  <a:lnTo>
                    <a:pt x="225" y="105"/>
                  </a:lnTo>
                  <a:lnTo>
                    <a:pt x="15" y="105"/>
                  </a:lnTo>
                  <a:lnTo>
                    <a:pt x="15" y="127"/>
                  </a:lnTo>
                  <a:lnTo>
                    <a:pt x="0" y="143"/>
                  </a:lnTo>
                  <a:lnTo>
                    <a:pt x="22" y="187"/>
                  </a:lnTo>
                  <a:close/>
                </a:path>
              </a:pathLst>
            </a:custGeom>
            <a:solidFill>
              <a:srgbClr val="E79776"/>
            </a:solidFill>
            <a:ln w="9525">
              <a:noFill/>
              <a:round/>
              <a:headEnd/>
              <a:tailEnd/>
            </a:ln>
          </p:spPr>
          <p:txBody>
            <a:bodyPr>
              <a:prstTxWarp prst="textNoShape">
                <a:avLst/>
              </a:prstTxWarp>
            </a:bodyPr>
            <a:lstStyle/>
            <a:p>
              <a:endParaRPr lang="en-US"/>
            </a:p>
          </p:txBody>
        </p:sp>
        <p:sp>
          <p:nvSpPr>
            <p:cNvPr id="47280" name="Freeform 458"/>
            <p:cNvSpPr>
              <a:spLocks noChangeAspect="1"/>
            </p:cNvSpPr>
            <p:nvPr/>
          </p:nvSpPr>
          <p:spPr bwMode="auto">
            <a:xfrm>
              <a:off x="1587" y="3114"/>
              <a:ext cx="100" cy="369"/>
            </a:xfrm>
            <a:custGeom>
              <a:avLst/>
              <a:gdLst>
                <a:gd name="T0" fmla="*/ 0 w 1307"/>
                <a:gd name="T1" fmla="*/ 3557 h 4790"/>
                <a:gd name="T2" fmla="*/ 30 w 1307"/>
                <a:gd name="T3" fmla="*/ 3548 h 4790"/>
                <a:gd name="T4" fmla="*/ 47 w 1307"/>
                <a:gd name="T5" fmla="*/ 3539 h 4790"/>
                <a:gd name="T6" fmla="*/ 55 w 1307"/>
                <a:gd name="T7" fmla="*/ 3534 h 4790"/>
                <a:gd name="T8" fmla="*/ 67 w 1307"/>
                <a:gd name="T9" fmla="*/ 3519 h 4790"/>
                <a:gd name="T10" fmla="*/ 74 w 1307"/>
                <a:gd name="T11" fmla="*/ 3507 h 4790"/>
                <a:gd name="T12" fmla="*/ 78 w 1307"/>
                <a:gd name="T13" fmla="*/ 3493 h 4790"/>
                <a:gd name="T14" fmla="*/ 83 w 1307"/>
                <a:gd name="T15" fmla="*/ 3459 h 4790"/>
                <a:gd name="T16" fmla="*/ 83 w 1307"/>
                <a:gd name="T17" fmla="*/ 3401 h 4790"/>
                <a:gd name="T18" fmla="*/ 67 w 1307"/>
                <a:gd name="T19" fmla="*/ 3241 h 4790"/>
                <a:gd name="T20" fmla="*/ 19 w 1307"/>
                <a:gd name="T21" fmla="*/ 3068 h 4790"/>
                <a:gd name="T22" fmla="*/ 13 w 1307"/>
                <a:gd name="T23" fmla="*/ 3024 h 4790"/>
                <a:gd name="T24" fmla="*/ 16 w 1307"/>
                <a:gd name="T25" fmla="*/ 2985 h 4790"/>
                <a:gd name="T26" fmla="*/ 24 w 1307"/>
                <a:gd name="T27" fmla="*/ 2947 h 4790"/>
                <a:gd name="T28" fmla="*/ 41 w 1307"/>
                <a:gd name="T29" fmla="*/ 2908 h 4790"/>
                <a:gd name="T30" fmla="*/ 105 w 1307"/>
                <a:gd name="T31" fmla="*/ 2795 h 4790"/>
                <a:gd name="T32" fmla="*/ 141 w 1307"/>
                <a:gd name="T33" fmla="*/ 2706 h 4790"/>
                <a:gd name="T34" fmla="*/ 183 w 1307"/>
                <a:gd name="T35" fmla="*/ 2515 h 4790"/>
                <a:gd name="T36" fmla="*/ 220 w 1307"/>
                <a:gd name="T37" fmla="*/ 2314 h 4790"/>
                <a:gd name="T38" fmla="*/ 261 w 1307"/>
                <a:gd name="T39" fmla="*/ 2189 h 4790"/>
                <a:gd name="T40" fmla="*/ 481 w 1307"/>
                <a:gd name="T41" fmla="*/ 1489 h 4790"/>
                <a:gd name="T42" fmla="*/ 413 w 1307"/>
                <a:gd name="T43" fmla="*/ 1306 h 4790"/>
                <a:gd name="T44" fmla="*/ 364 w 1307"/>
                <a:gd name="T45" fmla="*/ 1066 h 4790"/>
                <a:gd name="T46" fmla="*/ 349 w 1307"/>
                <a:gd name="T47" fmla="*/ 783 h 4790"/>
                <a:gd name="T48" fmla="*/ 351 w 1307"/>
                <a:gd name="T49" fmla="*/ 455 h 4790"/>
                <a:gd name="T50" fmla="*/ 340 w 1307"/>
                <a:gd name="T51" fmla="*/ 349 h 4790"/>
                <a:gd name="T52" fmla="*/ 334 w 1307"/>
                <a:gd name="T53" fmla="*/ 321 h 4790"/>
                <a:gd name="T54" fmla="*/ 324 w 1307"/>
                <a:gd name="T55" fmla="*/ 294 h 4790"/>
                <a:gd name="T56" fmla="*/ 299 w 1307"/>
                <a:gd name="T57" fmla="*/ 252 h 4790"/>
                <a:gd name="T58" fmla="*/ 282 w 1307"/>
                <a:gd name="T59" fmla="*/ 237 h 4790"/>
                <a:gd name="T60" fmla="*/ 262 w 1307"/>
                <a:gd name="T61" fmla="*/ 225 h 4790"/>
                <a:gd name="T62" fmla="*/ 238 w 1307"/>
                <a:gd name="T63" fmla="*/ 217 h 4790"/>
                <a:gd name="T64" fmla="*/ 210 w 1307"/>
                <a:gd name="T65" fmla="*/ 213 h 4790"/>
                <a:gd name="T66" fmla="*/ 142 w 1307"/>
                <a:gd name="T67" fmla="*/ 218 h 4790"/>
                <a:gd name="T68" fmla="*/ 142 w 1307"/>
                <a:gd name="T69" fmla="*/ 105 h 4790"/>
                <a:gd name="T70" fmla="*/ 173 w 1307"/>
                <a:gd name="T71" fmla="*/ 75 h 4790"/>
                <a:gd name="T72" fmla="*/ 256 w 1307"/>
                <a:gd name="T73" fmla="*/ 75 h 4790"/>
                <a:gd name="T74" fmla="*/ 413 w 1307"/>
                <a:gd name="T75" fmla="*/ 0 h 4790"/>
                <a:gd name="T76" fmla="*/ 669 w 1307"/>
                <a:gd name="T77" fmla="*/ 8 h 4790"/>
                <a:gd name="T78" fmla="*/ 737 w 1307"/>
                <a:gd name="T79" fmla="*/ 46 h 4790"/>
                <a:gd name="T80" fmla="*/ 954 w 1307"/>
                <a:gd name="T81" fmla="*/ 90 h 4790"/>
                <a:gd name="T82" fmla="*/ 985 w 1307"/>
                <a:gd name="T83" fmla="*/ 75 h 4790"/>
                <a:gd name="T84" fmla="*/ 1022 w 1307"/>
                <a:gd name="T85" fmla="*/ 75 h 4790"/>
                <a:gd name="T86" fmla="*/ 1104 w 1307"/>
                <a:gd name="T87" fmla="*/ 240 h 4790"/>
                <a:gd name="T88" fmla="*/ 1307 w 1307"/>
                <a:gd name="T89" fmla="*/ 2601 h 4790"/>
                <a:gd name="T90" fmla="*/ 1293 w 1307"/>
                <a:gd name="T91" fmla="*/ 3241 h 4790"/>
                <a:gd name="T92" fmla="*/ 1270 w 1307"/>
                <a:gd name="T93" fmla="*/ 3324 h 4790"/>
                <a:gd name="T94" fmla="*/ 1240 w 1307"/>
                <a:gd name="T95" fmla="*/ 3369 h 4790"/>
                <a:gd name="T96" fmla="*/ 1240 w 1307"/>
                <a:gd name="T97" fmla="*/ 3459 h 4790"/>
                <a:gd name="T98" fmla="*/ 1180 w 1307"/>
                <a:gd name="T99" fmla="*/ 3715 h 4790"/>
                <a:gd name="T100" fmla="*/ 1172 w 1307"/>
                <a:gd name="T101" fmla="*/ 4068 h 4790"/>
                <a:gd name="T102" fmla="*/ 939 w 1307"/>
                <a:gd name="T103" fmla="*/ 4549 h 4790"/>
                <a:gd name="T104" fmla="*/ 691 w 1307"/>
                <a:gd name="T105" fmla="*/ 4790 h 4790"/>
                <a:gd name="T106" fmla="*/ 647 w 1307"/>
                <a:gd name="T107" fmla="*/ 4745 h 4790"/>
                <a:gd name="T108" fmla="*/ 647 w 1307"/>
                <a:gd name="T109" fmla="*/ 4594 h 4790"/>
                <a:gd name="T110" fmla="*/ 481 w 1307"/>
                <a:gd name="T111" fmla="*/ 4181 h 4790"/>
                <a:gd name="T112" fmla="*/ 301 w 1307"/>
                <a:gd name="T113" fmla="*/ 3865 h 4790"/>
                <a:gd name="T114" fmla="*/ 0 w 1307"/>
                <a:gd name="T115" fmla="*/ 3557 h 4790"/>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307"/>
                <a:gd name="T175" fmla="*/ 0 h 4790"/>
                <a:gd name="T176" fmla="*/ 1307 w 1307"/>
                <a:gd name="T177" fmla="*/ 4790 h 4790"/>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307" h="4790">
                  <a:moveTo>
                    <a:pt x="0" y="3557"/>
                  </a:moveTo>
                  <a:lnTo>
                    <a:pt x="30" y="3548"/>
                  </a:lnTo>
                  <a:lnTo>
                    <a:pt x="47" y="3539"/>
                  </a:lnTo>
                  <a:lnTo>
                    <a:pt x="55" y="3534"/>
                  </a:lnTo>
                  <a:lnTo>
                    <a:pt x="67" y="3519"/>
                  </a:lnTo>
                  <a:lnTo>
                    <a:pt x="74" y="3507"/>
                  </a:lnTo>
                  <a:lnTo>
                    <a:pt x="78" y="3493"/>
                  </a:lnTo>
                  <a:lnTo>
                    <a:pt x="83" y="3459"/>
                  </a:lnTo>
                  <a:lnTo>
                    <a:pt x="83" y="3401"/>
                  </a:lnTo>
                  <a:lnTo>
                    <a:pt x="67" y="3241"/>
                  </a:lnTo>
                  <a:lnTo>
                    <a:pt x="19" y="3068"/>
                  </a:lnTo>
                  <a:lnTo>
                    <a:pt x="13" y="3024"/>
                  </a:lnTo>
                  <a:lnTo>
                    <a:pt x="16" y="2985"/>
                  </a:lnTo>
                  <a:lnTo>
                    <a:pt x="24" y="2947"/>
                  </a:lnTo>
                  <a:lnTo>
                    <a:pt x="41" y="2908"/>
                  </a:lnTo>
                  <a:lnTo>
                    <a:pt x="105" y="2795"/>
                  </a:lnTo>
                  <a:lnTo>
                    <a:pt x="141" y="2706"/>
                  </a:lnTo>
                  <a:lnTo>
                    <a:pt x="183" y="2515"/>
                  </a:lnTo>
                  <a:lnTo>
                    <a:pt x="220" y="2314"/>
                  </a:lnTo>
                  <a:lnTo>
                    <a:pt x="261" y="2189"/>
                  </a:lnTo>
                  <a:lnTo>
                    <a:pt x="481" y="1489"/>
                  </a:lnTo>
                  <a:lnTo>
                    <a:pt x="413" y="1306"/>
                  </a:lnTo>
                  <a:lnTo>
                    <a:pt x="364" y="1066"/>
                  </a:lnTo>
                  <a:lnTo>
                    <a:pt x="349" y="783"/>
                  </a:lnTo>
                  <a:lnTo>
                    <a:pt x="351" y="455"/>
                  </a:lnTo>
                  <a:lnTo>
                    <a:pt x="340" y="349"/>
                  </a:lnTo>
                  <a:lnTo>
                    <a:pt x="334" y="321"/>
                  </a:lnTo>
                  <a:lnTo>
                    <a:pt x="324" y="294"/>
                  </a:lnTo>
                  <a:lnTo>
                    <a:pt x="299" y="252"/>
                  </a:lnTo>
                  <a:lnTo>
                    <a:pt x="282" y="237"/>
                  </a:lnTo>
                  <a:lnTo>
                    <a:pt x="262" y="225"/>
                  </a:lnTo>
                  <a:lnTo>
                    <a:pt x="238" y="217"/>
                  </a:lnTo>
                  <a:lnTo>
                    <a:pt x="210" y="213"/>
                  </a:lnTo>
                  <a:lnTo>
                    <a:pt x="142" y="218"/>
                  </a:lnTo>
                  <a:lnTo>
                    <a:pt x="142" y="105"/>
                  </a:lnTo>
                  <a:lnTo>
                    <a:pt x="173" y="75"/>
                  </a:lnTo>
                  <a:lnTo>
                    <a:pt x="256" y="75"/>
                  </a:lnTo>
                  <a:lnTo>
                    <a:pt x="413" y="0"/>
                  </a:lnTo>
                  <a:lnTo>
                    <a:pt x="669" y="8"/>
                  </a:lnTo>
                  <a:lnTo>
                    <a:pt x="737" y="46"/>
                  </a:lnTo>
                  <a:lnTo>
                    <a:pt x="954" y="90"/>
                  </a:lnTo>
                  <a:lnTo>
                    <a:pt x="985" y="75"/>
                  </a:lnTo>
                  <a:lnTo>
                    <a:pt x="1022" y="75"/>
                  </a:lnTo>
                  <a:lnTo>
                    <a:pt x="1104" y="240"/>
                  </a:lnTo>
                  <a:lnTo>
                    <a:pt x="1307" y="2601"/>
                  </a:lnTo>
                  <a:lnTo>
                    <a:pt x="1293" y="3241"/>
                  </a:lnTo>
                  <a:lnTo>
                    <a:pt x="1270" y="3324"/>
                  </a:lnTo>
                  <a:lnTo>
                    <a:pt x="1240" y="3369"/>
                  </a:lnTo>
                  <a:lnTo>
                    <a:pt x="1240" y="3459"/>
                  </a:lnTo>
                  <a:lnTo>
                    <a:pt x="1180" y="3715"/>
                  </a:lnTo>
                  <a:lnTo>
                    <a:pt x="1172" y="4068"/>
                  </a:lnTo>
                  <a:lnTo>
                    <a:pt x="939" y="4549"/>
                  </a:lnTo>
                  <a:lnTo>
                    <a:pt x="691" y="4790"/>
                  </a:lnTo>
                  <a:lnTo>
                    <a:pt x="647" y="4745"/>
                  </a:lnTo>
                  <a:lnTo>
                    <a:pt x="647" y="4594"/>
                  </a:lnTo>
                  <a:lnTo>
                    <a:pt x="481" y="4181"/>
                  </a:lnTo>
                  <a:lnTo>
                    <a:pt x="301" y="3865"/>
                  </a:lnTo>
                  <a:lnTo>
                    <a:pt x="0" y="3557"/>
                  </a:lnTo>
                  <a:close/>
                </a:path>
              </a:pathLst>
            </a:custGeom>
            <a:solidFill>
              <a:srgbClr val="6A7CB1"/>
            </a:solidFill>
            <a:ln w="9525">
              <a:noFill/>
              <a:round/>
              <a:headEnd/>
              <a:tailEnd/>
            </a:ln>
          </p:spPr>
          <p:txBody>
            <a:bodyPr>
              <a:prstTxWarp prst="textNoShape">
                <a:avLst/>
              </a:prstTxWarp>
            </a:bodyPr>
            <a:lstStyle/>
            <a:p>
              <a:endParaRPr lang="en-US"/>
            </a:p>
          </p:txBody>
        </p:sp>
        <p:sp>
          <p:nvSpPr>
            <p:cNvPr id="47281" name="Freeform 459"/>
            <p:cNvSpPr>
              <a:spLocks noChangeAspect="1"/>
            </p:cNvSpPr>
            <p:nvPr/>
          </p:nvSpPr>
          <p:spPr bwMode="auto">
            <a:xfrm>
              <a:off x="1495" y="3040"/>
              <a:ext cx="166" cy="168"/>
            </a:xfrm>
            <a:custGeom>
              <a:avLst/>
              <a:gdLst>
                <a:gd name="T0" fmla="*/ 435 w 2149"/>
                <a:gd name="T1" fmla="*/ 2180 h 2180"/>
                <a:gd name="T2" fmla="*/ 429 w 2149"/>
                <a:gd name="T3" fmla="*/ 2081 h 2180"/>
                <a:gd name="T4" fmla="*/ 440 w 2149"/>
                <a:gd name="T5" fmla="*/ 1956 h 2180"/>
                <a:gd name="T6" fmla="*/ 479 w 2149"/>
                <a:gd name="T7" fmla="*/ 1807 h 2180"/>
                <a:gd name="T8" fmla="*/ 559 w 2149"/>
                <a:gd name="T9" fmla="*/ 1553 h 2180"/>
                <a:gd name="T10" fmla="*/ 577 w 2149"/>
                <a:gd name="T11" fmla="*/ 1470 h 2180"/>
                <a:gd name="T12" fmla="*/ 584 w 2149"/>
                <a:gd name="T13" fmla="*/ 1385 h 2180"/>
                <a:gd name="T14" fmla="*/ 577 w 2149"/>
                <a:gd name="T15" fmla="*/ 1300 h 2180"/>
                <a:gd name="T16" fmla="*/ 536 w 2149"/>
                <a:gd name="T17" fmla="*/ 1118 h 2180"/>
                <a:gd name="T18" fmla="*/ 490 w 2149"/>
                <a:gd name="T19" fmla="*/ 974 h 2180"/>
                <a:gd name="T20" fmla="*/ 465 w 2149"/>
                <a:gd name="T21" fmla="*/ 925 h 2180"/>
                <a:gd name="T22" fmla="*/ 443 w 2149"/>
                <a:gd name="T23" fmla="*/ 896 h 2180"/>
                <a:gd name="T24" fmla="*/ 426 w 2149"/>
                <a:gd name="T25" fmla="*/ 880 h 2180"/>
                <a:gd name="T26" fmla="*/ 408 w 2149"/>
                <a:gd name="T27" fmla="*/ 868 h 2180"/>
                <a:gd name="T28" fmla="*/ 361 w 2149"/>
                <a:gd name="T29" fmla="*/ 850 h 2180"/>
                <a:gd name="T30" fmla="*/ 170 w 2149"/>
                <a:gd name="T31" fmla="*/ 810 h 2180"/>
                <a:gd name="T32" fmla="*/ 104 w 2149"/>
                <a:gd name="T33" fmla="*/ 805 h 2180"/>
                <a:gd name="T34" fmla="*/ 104 w 2149"/>
                <a:gd name="T35" fmla="*/ 707 h 2180"/>
                <a:gd name="T36" fmla="*/ 0 w 2149"/>
                <a:gd name="T37" fmla="*/ 707 h 2180"/>
                <a:gd name="T38" fmla="*/ 179 w 2149"/>
                <a:gd name="T39" fmla="*/ 458 h 2180"/>
                <a:gd name="T40" fmla="*/ 262 w 2149"/>
                <a:gd name="T41" fmla="*/ 383 h 2180"/>
                <a:gd name="T42" fmla="*/ 353 w 2149"/>
                <a:gd name="T43" fmla="*/ 556 h 2180"/>
                <a:gd name="T44" fmla="*/ 413 w 2149"/>
                <a:gd name="T45" fmla="*/ 602 h 2180"/>
                <a:gd name="T46" fmla="*/ 457 w 2149"/>
                <a:gd name="T47" fmla="*/ 812 h 2180"/>
                <a:gd name="T48" fmla="*/ 488 w 2149"/>
                <a:gd name="T49" fmla="*/ 812 h 2180"/>
                <a:gd name="T50" fmla="*/ 532 w 2149"/>
                <a:gd name="T51" fmla="*/ 707 h 2180"/>
                <a:gd name="T52" fmla="*/ 532 w 2149"/>
                <a:gd name="T53" fmla="*/ 699 h 2180"/>
                <a:gd name="T54" fmla="*/ 556 w 2149"/>
                <a:gd name="T55" fmla="*/ 699 h 2180"/>
                <a:gd name="T56" fmla="*/ 676 w 2149"/>
                <a:gd name="T57" fmla="*/ 1180 h 2180"/>
                <a:gd name="T58" fmla="*/ 698 w 2149"/>
                <a:gd name="T59" fmla="*/ 1202 h 2180"/>
                <a:gd name="T60" fmla="*/ 728 w 2149"/>
                <a:gd name="T61" fmla="*/ 1202 h 2180"/>
                <a:gd name="T62" fmla="*/ 991 w 2149"/>
                <a:gd name="T63" fmla="*/ 646 h 2180"/>
                <a:gd name="T64" fmla="*/ 1029 w 2149"/>
                <a:gd name="T65" fmla="*/ 602 h 2180"/>
                <a:gd name="T66" fmla="*/ 1029 w 2149"/>
                <a:gd name="T67" fmla="*/ 579 h 2180"/>
                <a:gd name="T68" fmla="*/ 1074 w 2149"/>
                <a:gd name="T69" fmla="*/ 661 h 2180"/>
                <a:gd name="T70" fmla="*/ 1112 w 2149"/>
                <a:gd name="T71" fmla="*/ 677 h 2180"/>
                <a:gd name="T72" fmla="*/ 1157 w 2149"/>
                <a:gd name="T73" fmla="*/ 617 h 2180"/>
                <a:gd name="T74" fmla="*/ 1269 w 2149"/>
                <a:gd name="T75" fmla="*/ 120 h 2180"/>
                <a:gd name="T76" fmla="*/ 1269 w 2149"/>
                <a:gd name="T77" fmla="*/ 0 h 2180"/>
                <a:gd name="T78" fmla="*/ 1337 w 2149"/>
                <a:gd name="T79" fmla="*/ 90 h 2180"/>
                <a:gd name="T80" fmla="*/ 1450 w 2149"/>
                <a:gd name="T81" fmla="*/ 136 h 2180"/>
                <a:gd name="T82" fmla="*/ 1728 w 2149"/>
                <a:gd name="T83" fmla="*/ 361 h 2180"/>
                <a:gd name="T84" fmla="*/ 1885 w 2149"/>
                <a:gd name="T85" fmla="*/ 549 h 2180"/>
                <a:gd name="T86" fmla="*/ 2013 w 2149"/>
                <a:gd name="T87" fmla="*/ 796 h 2180"/>
                <a:gd name="T88" fmla="*/ 2149 w 2149"/>
                <a:gd name="T89" fmla="*/ 985 h 2180"/>
                <a:gd name="T90" fmla="*/ 1885 w 2149"/>
                <a:gd name="T91" fmla="*/ 924 h 2180"/>
                <a:gd name="T92" fmla="*/ 1834 w 2149"/>
                <a:gd name="T93" fmla="*/ 887 h 2180"/>
                <a:gd name="T94" fmla="*/ 1443 w 2149"/>
                <a:gd name="T95" fmla="*/ 917 h 2180"/>
                <a:gd name="T96" fmla="*/ 1202 w 2149"/>
                <a:gd name="T97" fmla="*/ 1120 h 2180"/>
                <a:gd name="T98" fmla="*/ 1134 w 2149"/>
                <a:gd name="T99" fmla="*/ 1226 h 2180"/>
                <a:gd name="T100" fmla="*/ 1014 w 2149"/>
                <a:gd name="T101" fmla="*/ 1316 h 2180"/>
                <a:gd name="T102" fmla="*/ 1006 w 2149"/>
                <a:gd name="T103" fmla="*/ 1383 h 2180"/>
                <a:gd name="T104" fmla="*/ 766 w 2149"/>
                <a:gd name="T105" fmla="*/ 1661 h 2180"/>
                <a:gd name="T106" fmla="*/ 660 w 2149"/>
                <a:gd name="T107" fmla="*/ 1729 h 2180"/>
                <a:gd name="T108" fmla="*/ 548 w 2149"/>
                <a:gd name="T109" fmla="*/ 1864 h 2180"/>
                <a:gd name="T110" fmla="*/ 570 w 2149"/>
                <a:gd name="T111" fmla="*/ 2142 h 2180"/>
                <a:gd name="T112" fmla="*/ 435 w 2149"/>
                <a:gd name="T113" fmla="*/ 2180 h 218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2149"/>
                <a:gd name="T172" fmla="*/ 0 h 2180"/>
                <a:gd name="T173" fmla="*/ 2149 w 2149"/>
                <a:gd name="T174" fmla="*/ 2180 h 218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2149" h="2180">
                  <a:moveTo>
                    <a:pt x="435" y="2180"/>
                  </a:moveTo>
                  <a:lnTo>
                    <a:pt x="429" y="2081"/>
                  </a:lnTo>
                  <a:lnTo>
                    <a:pt x="440" y="1956"/>
                  </a:lnTo>
                  <a:lnTo>
                    <a:pt x="479" y="1807"/>
                  </a:lnTo>
                  <a:lnTo>
                    <a:pt x="559" y="1553"/>
                  </a:lnTo>
                  <a:lnTo>
                    <a:pt x="577" y="1470"/>
                  </a:lnTo>
                  <a:lnTo>
                    <a:pt x="584" y="1385"/>
                  </a:lnTo>
                  <a:lnTo>
                    <a:pt x="577" y="1300"/>
                  </a:lnTo>
                  <a:lnTo>
                    <a:pt x="536" y="1118"/>
                  </a:lnTo>
                  <a:lnTo>
                    <a:pt x="490" y="974"/>
                  </a:lnTo>
                  <a:lnTo>
                    <a:pt x="465" y="925"/>
                  </a:lnTo>
                  <a:lnTo>
                    <a:pt x="443" y="896"/>
                  </a:lnTo>
                  <a:lnTo>
                    <a:pt x="426" y="880"/>
                  </a:lnTo>
                  <a:lnTo>
                    <a:pt x="408" y="868"/>
                  </a:lnTo>
                  <a:lnTo>
                    <a:pt x="361" y="850"/>
                  </a:lnTo>
                  <a:lnTo>
                    <a:pt x="170" y="810"/>
                  </a:lnTo>
                  <a:lnTo>
                    <a:pt x="104" y="805"/>
                  </a:lnTo>
                  <a:lnTo>
                    <a:pt x="104" y="707"/>
                  </a:lnTo>
                  <a:lnTo>
                    <a:pt x="0" y="707"/>
                  </a:lnTo>
                  <a:lnTo>
                    <a:pt x="179" y="458"/>
                  </a:lnTo>
                  <a:lnTo>
                    <a:pt x="262" y="383"/>
                  </a:lnTo>
                  <a:lnTo>
                    <a:pt x="353" y="556"/>
                  </a:lnTo>
                  <a:lnTo>
                    <a:pt x="413" y="602"/>
                  </a:lnTo>
                  <a:lnTo>
                    <a:pt x="457" y="812"/>
                  </a:lnTo>
                  <a:lnTo>
                    <a:pt x="488" y="812"/>
                  </a:lnTo>
                  <a:lnTo>
                    <a:pt x="532" y="707"/>
                  </a:lnTo>
                  <a:lnTo>
                    <a:pt x="532" y="699"/>
                  </a:lnTo>
                  <a:lnTo>
                    <a:pt x="556" y="699"/>
                  </a:lnTo>
                  <a:lnTo>
                    <a:pt x="676" y="1180"/>
                  </a:lnTo>
                  <a:lnTo>
                    <a:pt x="698" y="1202"/>
                  </a:lnTo>
                  <a:lnTo>
                    <a:pt x="728" y="1202"/>
                  </a:lnTo>
                  <a:lnTo>
                    <a:pt x="991" y="646"/>
                  </a:lnTo>
                  <a:lnTo>
                    <a:pt x="1029" y="602"/>
                  </a:lnTo>
                  <a:lnTo>
                    <a:pt x="1029" y="579"/>
                  </a:lnTo>
                  <a:lnTo>
                    <a:pt x="1074" y="661"/>
                  </a:lnTo>
                  <a:lnTo>
                    <a:pt x="1112" y="677"/>
                  </a:lnTo>
                  <a:lnTo>
                    <a:pt x="1157" y="617"/>
                  </a:lnTo>
                  <a:lnTo>
                    <a:pt x="1269" y="120"/>
                  </a:lnTo>
                  <a:lnTo>
                    <a:pt x="1269" y="0"/>
                  </a:lnTo>
                  <a:lnTo>
                    <a:pt x="1337" y="90"/>
                  </a:lnTo>
                  <a:lnTo>
                    <a:pt x="1450" y="136"/>
                  </a:lnTo>
                  <a:lnTo>
                    <a:pt x="1728" y="361"/>
                  </a:lnTo>
                  <a:lnTo>
                    <a:pt x="1885" y="549"/>
                  </a:lnTo>
                  <a:lnTo>
                    <a:pt x="2013" y="796"/>
                  </a:lnTo>
                  <a:lnTo>
                    <a:pt x="2149" y="985"/>
                  </a:lnTo>
                  <a:lnTo>
                    <a:pt x="1885" y="924"/>
                  </a:lnTo>
                  <a:lnTo>
                    <a:pt x="1834" y="887"/>
                  </a:lnTo>
                  <a:lnTo>
                    <a:pt x="1443" y="917"/>
                  </a:lnTo>
                  <a:lnTo>
                    <a:pt x="1202" y="1120"/>
                  </a:lnTo>
                  <a:lnTo>
                    <a:pt x="1134" y="1226"/>
                  </a:lnTo>
                  <a:lnTo>
                    <a:pt x="1014" y="1316"/>
                  </a:lnTo>
                  <a:lnTo>
                    <a:pt x="1006" y="1383"/>
                  </a:lnTo>
                  <a:lnTo>
                    <a:pt x="766" y="1661"/>
                  </a:lnTo>
                  <a:lnTo>
                    <a:pt x="660" y="1729"/>
                  </a:lnTo>
                  <a:lnTo>
                    <a:pt x="548" y="1864"/>
                  </a:lnTo>
                  <a:lnTo>
                    <a:pt x="570" y="2142"/>
                  </a:lnTo>
                  <a:lnTo>
                    <a:pt x="435" y="2180"/>
                  </a:lnTo>
                  <a:close/>
                </a:path>
              </a:pathLst>
            </a:custGeom>
            <a:solidFill>
              <a:srgbClr val="6A7CB1"/>
            </a:solidFill>
            <a:ln w="9525">
              <a:noFill/>
              <a:round/>
              <a:headEnd/>
              <a:tailEnd/>
            </a:ln>
          </p:spPr>
          <p:txBody>
            <a:bodyPr>
              <a:prstTxWarp prst="textNoShape">
                <a:avLst/>
              </a:prstTxWarp>
            </a:bodyPr>
            <a:lstStyle/>
            <a:p>
              <a:endParaRPr lang="en-US"/>
            </a:p>
          </p:txBody>
        </p:sp>
        <p:sp>
          <p:nvSpPr>
            <p:cNvPr id="47282" name="Freeform 460"/>
            <p:cNvSpPr>
              <a:spLocks noChangeAspect="1"/>
            </p:cNvSpPr>
            <p:nvPr/>
          </p:nvSpPr>
          <p:spPr bwMode="auto">
            <a:xfrm>
              <a:off x="1533" y="3223"/>
              <a:ext cx="5" cy="7"/>
            </a:xfrm>
            <a:custGeom>
              <a:avLst/>
              <a:gdLst>
                <a:gd name="T0" fmla="*/ 30 w 53"/>
                <a:gd name="T1" fmla="*/ 90 h 90"/>
                <a:gd name="T2" fmla="*/ 18 w 53"/>
                <a:gd name="T3" fmla="*/ 46 h 90"/>
                <a:gd name="T4" fmla="*/ 0 w 53"/>
                <a:gd name="T5" fmla="*/ 0 h 90"/>
                <a:gd name="T6" fmla="*/ 53 w 53"/>
                <a:gd name="T7" fmla="*/ 8 h 90"/>
                <a:gd name="T8" fmla="*/ 30 w 53"/>
                <a:gd name="T9" fmla="*/ 90 h 90"/>
                <a:gd name="T10" fmla="*/ 0 60000 65536"/>
                <a:gd name="T11" fmla="*/ 0 60000 65536"/>
                <a:gd name="T12" fmla="*/ 0 60000 65536"/>
                <a:gd name="T13" fmla="*/ 0 60000 65536"/>
                <a:gd name="T14" fmla="*/ 0 60000 65536"/>
                <a:gd name="T15" fmla="*/ 0 w 53"/>
                <a:gd name="T16" fmla="*/ 0 h 90"/>
                <a:gd name="T17" fmla="*/ 53 w 53"/>
                <a:gd name="T18" fmla="*/ 90 h 90"/>
              </a:gdLst>
              <a:ahLst/>
              <a:cxnLst>
                <a:cxn ang="T10">
                  <a:pos x="T0" y="T1"/>
                </a:cxn>
                <a:cxn ang="T11">
                  <a:pos x="T2" y="T3"/>
                </a:cxn>
                <a:cxn ang="T12">
                  <a:pos x="T4" y="T5"/>
                </a:cxn>
                <a:cxn ang="T13">
                  <a:pos x="T6" y="T7"/>
                </a:cxn>
                <a:cxn ang="T14">
                  <a:pos x="T8" y="T9"/>
                </a:cxn>
              </a:cxnLst>
              <a:rect l="T15" t="T16" r="T17" b="T18"/>
              <a:pathLst>
                <a:path w="53" h="90">
                  <a:moveTo>
                    <a:pt x="30" y="90"/>
                  </a:moveTo>
                  <a:lnTo>
                    <a:pt x="18" y="46"/>
                  </a:lnTo>
                  <a:lnTo>
                    <a:pt x="0" y="0"/>
                  </a:lnTo>
                  <a:lnTo>
                    <a:pt x="53" y="8"/>
                  </a:lnTo>
                  <a:lnTo>
                    <a:pt x="30" y="90"/>
                  </a:lnTo>
                  <a:close/>
                </a:path>
              </a:pathLst>
            </a:custGeom>
            <a:solidFill>
              <a:srgbClr val="6A7CB1"/>
            </a:solidFill>
            <a:ln w="9525">
              <a:noFill/>
              <a:round/>
              <a:headEnd/>
              <a:tailEnd/>
            </a:ln>
          </p:spPr>
          <p:txBody>
            <a:bodyPr>
              <a:prstTxWarp prst="textNoShape">
                <a:avLst/>
              </a:prstTxWarp>
            </a:bodyPr>
            <a:lstStyle/>
            <a:p>
              <a:endParaRPr lang="en-US"/>
            </a:p>
          </p:txBody>
        </p:sp>
        <p:sp>
          <p:nvSpPr>
            <p:cNvPr id="47283" name="Freeform 461"/>
            <p:cNvSpPr>
              <a:spLocks noChangeAspect="1"/>
            </p:cNvSpPr>
            <p:nvPr/>
          </p:nvSpPr>
          <p:spPr bwMode="auto">
            <a:xfrm>
              <a:off x="1497" y="3239"/>
              <a:ext cx="58" cy="123"/>
            </a:xfrm>
            <a:custGeom>
              <a:avLst/>
              <a:gdLst>
                <a:gd name="T0" fmla="*/ 0 w 751"/>
                <a:gd name="T1" fmla="*/ 933 h 1602"/>
                <a:gd name="T2" fmla="*/ 172 w 751"/>
                <a:gd name="T3" fmla="*/ 719 h 1602"/>
                <a:gd name="T4" fmla="*/ 270 w 751"/>
                <a:gd name="T5" fmla="*/ 586 h 1602"/>
                <a:gd name="T6" fmla="*/ 285 w 751"/>
                <a:gd name="T7" fmla="*/ 594 h 1602"/>
                <a:gd name="T8" fmla="*/ 316 w 751"/>
                <a:gd name="T9" fmla="*/ 594 h 1602"/>
                <a:gd name="T10" fmla="*/ 459 w 751"/>
                <a:gd name="T11" fmla="*/ 308 h 1602"/>
                <a:gd name="T12" fmla="*/ 488 w 751"/>
                <a:gd name="T13" fmla="*/ 180 h 1602"/>
                <a:gd name="T14" fmla="*/ 631 w 751"/>
                <a:gd name="T15" fmla="*/ 22 h 1602"/>
                <a:gd name="T16" fmla="*/ 676 w 751"/>
                <a:gd name="T17" fmla="*/ 0 h 1602"/>
                <a:gd name="T18" fmla="*/ 699 w 751"/>
                <a:gd name="T19" fmla="*/ 256 h 1602"/>
                <a:gd name="T20" fmla="*/ 638 w 751"/>
                <a:gd name="T21" fmla="*/ 940 h 1602"/>
                <a:gd name="T22" fmla="*/ 751 w 751"/>
                <a:gd name="T23" fmla="*/ 1526 h 1602"/>
                <a:gd name="T24" fmla="*/ 744 w 751"/>
                <a:gd name="T25" fmla="*/ 1593 h 1602"/>
                <a:gd name="T26" fmla="*/ 729 w 751"/>
                <a:gd name="T27" fmla="*/ 1602 h 1602"/>
                <a:gd name="T28" fmla="*/ 75 w 751"/>
                <a:gd name="T29" fmla="*/ 1052 h 1602"/>
                <a:gd name="T30" fmla="*/ 0 w 751"/>
                <a:gd name="T31" fmla="*/ 933 h 160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751"/>
                <a:gd name="T49" fmla="*/ 0 h 1602"/>
                <a:gd name="T50" fmla="*/ 751 w 751"/>
                <a:gd name="T51" fmla="*/ 1602 h 1602"/>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751" h="1602">
                  <a:moveTo>
                    <a:pt x="0" y="933"/>
                  </a:moveTo>
                  <a:lnTo>
                    <a:pt x="172" y="719"/>
                  </a:lnTo>
                  <a:lnTo>
                    <a:pt x="270" y="586"/>
                  </a:lnTo>
                  <a:lnTo>
                    <a:pt x="285" y="594"/>
                  </a:lnTo>
                  <a:lnTo>
                    <a:pt x="316" y="594"/>
                  </a:lnTo>
                  <a:lnTo>
                    <a:pt x="459" y="308"/>
                  </a:lnTo>
                  <a:lnTo>
                    <a:pt x="488" y="180"/>
                  </a:lnTo>
                  <a:lnTo>
                    <a:pt x="631" y="22"/>
                  </a:lnTo>
                  <a:lnTo>
                    <a:pt x="676" y="0"/>
                  </a:lnTo>
                  <a:lnTo>
                    <a:pt x="699" y="256"/>
                  </a:lnTo>
                  <a:lnTo>
                    <a:pt x="638" y="940"/>
                  </a:lnTo>
                  <a:lnTo>
                    <a:pt x="751" y="1526"/>
                  </a:lnTo>
                  <a:lnTo>
                    <a:pt x="744" y="1593"/>
                  </a:lnTo>
                  <a:lnTo>
                    <a:pt x="729" y="1602"/>
                  </a:lnTo>
                  <a:lnTo>
                    <a:pt x="75" y="1052"/>
                  </a:lnTo>
                  <a:lnTo>
                    <a:pt x="0" y="933"/>
                  </a:lnTo>
                  <a:close/>
                </a:path>
              </a:pathLst>
            </a:custGeom>
            <a:solidFill>
              <a:srgbClr val="6A7CB1"/>
            </a:solidFill>
            <a:ln w="9525">
              <a:noFill/>
              <a:round/>
              <a:headEnd/>
              <a:tailEnd/>
            </a:ln>
          </p:spPr>
          <p:txBody>
            <a:bodyPr>
              <a:prstTxWarp prst="textNoShape">
                <a:avLst/>
              </a:prstTxWarp>
            </a:bodyPr>
            <a:lstStyle/>
            <a:p>
              <a:endParaRPr lang="en-US"/>
            </a:p>
          </p:txBody>
        </p:sp>
        <p:sp>
          <p:nvSpPr>
            <p:cNvPr id="47284" name="Freeform 462"/>
            <p:cNvSpPr>
              <a:spLocks noChangeAspect="1"/>
            </p:cNvSpPr>
            <p:nvPr/>
          </p:nvSpPr>
          <p:spPr bwMode="auto">
            <a:xfrm>
              <a:off x="494" y="2909"/>
              <a:ext cx="192" cy="159"/>
            </a:xfrm>
            <a:custGeom>
              <a:avLst/>
              <a:gdLst>
                <a:gd name="T0" fmla="*/ 0 w 2496"/>
                <a:gd name="T1" fmla="*/ 2068 h 2068"/>
                <a:gd name="T2" fmla="*/ 298 w 2496"/>
                <a:gd name="T3" fmla="*/ 1888 h 2068"/>
                <a:gd name="T4" fmla="*/ 536 w 2496"/>
                <a:gd name="T5" fmla="*/ 1715 h 2068"/>
                <a:gd name="T6" fmla="*/ 649 w 2496"/>
                <a:gd name="T7" fmla="*/ 1613 h 2068"/>
                <a:gd name="T8" fmla="*/ 693 w 2496"/>
                <a:gd name="T9" fmla="*/ 1559 h 2068"/>
                <a:gd name="T10" fmla="*/ 711 w 2496"/>
                <a:gd name="T11" fmla="*/ 1529 h 2068"/>
                <a:gd name="T12" fmla="*/ 717 w 2496"/>
                <a:gd name="T13" fmla="*/ 1515 h 2068"/>
                <a:gd name="T14" fmla="*/ 719 w 2496"/>
                <a:gd name="T15" fmla="*/ 1502 h 2068"/>
                <a:gd name="T16" fmla="*/ 718 w 2496"/>
                <a:gd name="T17" fmla="*/ 1492 h 2068"/>
                <a:gd name="T18" fmla="*/ 714 w 2496"/>
                <a:gd name="T19" fmla="*/ 1481 h 2068"/>
                <a:gd name="T20" fmla="*/ 673 w 2496"/>
                <a:gd name="T21" fmla="*/ 1410 h 2068"/>
                <a:gd name="T22" fmla="*/ 664 w 2496"/>
                <a:gd name="T23" fmla="*/ 1378 h 2068"/>
                <a:gd name="T24" fmla="*/ 659 w 2496"/>
                <a:gd name="T25" fmla="*/ 1350 h 2068"/>
                <a:gd name="T26" fmla="*/ 662 w 2496"/>
                <a:gd name="T27" fmla="*/ 1323 h 2068"/>
                <a:gd name="T28" fmla="*/ 669 w 2496"/>
                <a:gd name="T29" fmla="*/ 1299 h 2068"/>
                <a:gd name="T30" fmla="*/ 682 w 2496"/>
                <a:gd name="T31" fmla="*/ 1277 h 2068"/>
                <a:gd name="T32" fmla="*/ 719 w 2496"/>
                <a:gd name="T33" fmla="*/ 1238 h 2068"/>
                <a:gd name="T34" fmla="*/ 770 w 2496"/>
                <a:gd name="T35" fmla="*/ 1204 h 2068"/>
                <a:gd name="T36" fmla="*/ 936 w 2496"/>
                <a:gd name="T37" fmla="*/ 1136 h 2068"/>
                <a:gd name="T38" fmla="*/ 1144 w 2496"/>
                <a:gd name="T39" fmla="*/ 1057 h 2068"/>
                <a:gd name="T40" fmla="*/ 1200 w 2496"/>
                <a:gd name="T41" fmla="*/ 1023 h 2068"/>
                <a:gd name="T42" fmla="*/ 1242 w 2496"/>
                <a:gd name="T43" fmla="*/ 985 h 2068"/>
                <a:gd name="T44" fmla="*/ 1257 w 2496"/>
                <a:gd name="T45" fmla="*/ 963 h 2068"/>
                <a:gd name="T46" fmla="*/ 1267 w 2496"/>
                <a:gd name="T47" fmla="*/ 940 h 2068"/>
                <a:gd name="T48" fmla="*/ 1273 w 2496"/>
                <a:gd name="T49" fmla="*/ 913 h 2068"/>
                <a:gd name="T50" fmla="*/ 1274 w 2496"/>
                <a:gd name="T51" fmla="*/ 885 h 2068"/>
                <a:gd name="T52" fmla="*/ 1267 w 2496"/>
                <a:gd name="T53" fmla="*/ 854 h 2068"/>
                <a:gd name="T54" fmla="*/ 1217 w 2496"/>
                <a:gd name="T55" fmla="*/ 702 h 2068"/>
                <a:gd name="T56" fmla="*/ 1209 w 2496"/>
                <a:gd name="T57" fmla="*/ 651 h 2068"/>
                <a:gd name="T58" fmla="*/ 1211 w 2496"/>
                <a:gd name="T59" fmla="*/ 606 h 2068"/>
                <a:gd name="T60" fmla="*/ 1221 w 2496"/>
                <a:gd name="T61" fmla="*/ 565 h 2068"/>
                <a:gd name="T62" fmla="*/ 1238 w 2496"/>
                <a:gd name="T63" fmla="*/ 529 h 2068"/>
                <a:gd name="T64" fmla="*/ 1260 w 2496"/>
                <a:gd name="T65" fmla="*/ 497 h 2068"/>
                <a:gd name="T66" fmla="*/ 1324 w 2496"/>
                <a:gd name="T67" fmla="*/ 444 h 2068"/>
                <a:gd name="T68" fmla="*/ 1408 w 2496"/>
                <a:gd name="T69" fmla="*/ 404 h 2068"/>
                <a:gd name="T70" fmla="*/ 1563 w 2496"/>
                <a:gd name="T71" fmla="*/ 361 h 2068"/>
                <a:gd name="T72" fmla="*/ 1991 w 2496"/>
                <a:gd name="T73" fmla="*/ 300 h 2068"/>
                <a:gd name="T74" fmla="*/ 2225 w 2496"/>
                <a:gd name="T75" fmla="*/ 256 h 2068"/>
                <a:gd name="T76" fmla="*/ 2325 w 2496"/>
                <a:gd name="T77" fmla="*/ 222 h 2068"/>
                <a:gd name="T78" fmla="*/ 2409 w 2496"/>
                <a:gd name="T79" fmla="*/ 176 h 2068"/>
                <a:gd name="T80" fmla="*/ 2444 w 2496"/>
                <a:gd name="T81" fmla="*/ 149 h 2068"/>
                <a:gd name="T82" fmla="*/ 2472 w 2496"/>
                <a:gd name="T83" fmla="*/ 118 h 2068"/>
                <a:gd name="T84" fmla="*/ 2496 w 2496"/>
                <a:gd name="T85" fmla="*/ 83 h 2068"/>
                <a:gd name="T86" fmla="*/ 2488 w 2496"/>
                <a:gd name="T87" fmla="*/ 0 h 2068"/>
                <a:gd name="T88" fmla="*/ 2360 w 2496"/>
                <a:gd name="T89" fmla="*/ 45 h 2068"/>
                <a:gd name="T90" fmla="*/ 2255 w 2496"/>
                <a:gd name="T91" fmla="*/ 53 h 2068"/>
                <a:gd name="T92" fmla="*/ 2165 w 2496"/>
                <a:gd name="T93" fmla="*/ 98 h 2068"/>
                <a:gd name="T94" fmla="*/ 2082 w 2496"/>
                <a:gd name="T95" fmla="*/ 98 h 2068"/>
                <a:gd name="T96" fmla="*/ 1360 w 2496"/>
                <a:gd name="T97" fmla="*/ 211 h 2068"/>
                <a:gd name="T98" fmla="*/ 1075 w 2496"/>
                <a:gd name="T99" fmla="*/ 398 h 2068"/>
                <a:gd name="T100" fmla="*/ 541 w 2496"/>
                <a:gd name="T101" fmla="*/ 1075 h 2068"/>
                <a:gd name="T102" fmla="*/ 421 w 2496"/>
                <a:gd name="T103" fmla="*/ 1166 h 2068"/>
                <a:gd name="T104" fmla="*/ 369 w 2496"/>
                <a:gd name="T105" fmla="*/ 1256 h 2068"/>
                <a:gd name="T106" fmla="*/ 285 w 2496"/>
                <a:gd name="T107" fmla="*/ 1647 h 2068"/>
                <a:gd name="T108" fmla="*/ 0 w 2496"/>
                <a:gd name="T109" fmla="*/ 2068 h 206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2496"/>
                <a:gd name="T166" fmla="*/ 0 h 2068"/>
                <a:gd name="T167" fmla="*/ 2496 w 2496"/>
                <a:gd name="T168" fmla="*/ 2068 h 2068"/>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2496" h="2068">
                  <a:moveTo>
                    <a:pt x="0" y="2068"/>
                  </a:moveTo>
                  <a:lnTo>
                    <a:pt x="298" y="1888"/>
                  </a:lnTo>
                  <a:lnTo>
                    <a:pt x="536" y="1715"/>
                  </a:lnTo>
                  <a:lnTo>
                    <a:pt x="649" y="1613"/>
                  </a:lnTo>
                  <a:lnTo>
                    <a:pt x="693" y="1559"/>
                  </a:lnTo>
                  <a:lnTo>
                    <a:pt x="711" y="1529"/>
                  </a:lnTo>
                  <a:lnTo>
                    <a:pt x="717" y="1515"/>
                  </a:lnTo>
                  <a:lnTo>
                    <a:pt x="719" y="1502"/>
                  </a:lnTo>
                  <a:lnTo>
                    <a:pt x="718" y="1492"/>
                  </a:lnTo>
                  <a:lnTo>
                    <a:pt x="714" y="1481"/>
                  </a:lnTo>
                  <a:lnTo>
                    <a:pt x="673" y="1410"/>
                  </a:lnTo>
                  <a:lnTo>
                    <a:pt x="664" y="1378"/>
                  </a:lnTo>
                  <a:lnTo>
                    <a:pt x="659" y="1350"/>
                  </a:lnTo>
                  <a:lnTo>
                    <a:pt x="662" y="1323"/>
                  </a:lnTo>
                  <a:lnTo>
                    <a:pt x="669" y="1299"/>
                  </a:lnTo>
                  <a:lnTo>
                    <a:pt x="682" y="1277"/>
                  </a:lnTo>
                  <a:lnTo>
                    <a:pt x="719" y="1238"/>
                  </a:lnTo>
                  <a:lnTo>
                    <a:pt x="770" y="1204"/>
                  </a:lnTo>
                  <a:lnTo>
                    <a:pt x="936" y="1136"/>
                  </a:lnTo>
                  <a:lnTo>
                    <a:pt x="1144" y="1057"/>
                  </a:lnTo>
                  <a:lnTo>
                    <a:pt x="1200" y="1023"/>
                  </a:lnTo>
                  <a:lnTo>
                    <a:pt x="1242" y="985"/>
                  </a:lnTo>
                  <a:lnTo>
                    <a:pt x="1257" y="963"/>
                  </a:lnTo>
                  <a:lnTo>
                    <a:pt x="1267" y="940"/>
                  </a:lnTo>
                  <a:lnTo>
                    <a:pt x="1273" y="913"/>
                  </a:lnTo>
                  <a:lnTo>
                    <a:pt x="1274" y="885"/>
                  </a:lnTo>
                  <a:lnTo>
                    <a:pt x="1267" y="854"/>
                  </a:lnTo>
                  <a:lnTo>
                    <a:pt x="1217" y="702"/>
                  </a:lnTo>
                  <a:lnTo>
                    <a:pt x="1209" y="651"/>
                  </a:lnTo>
                  <a:lnTo>
                    <a:pt x="1211" y="606"/>
                  </a:lnTo>
                  <a:lnTo>
                    <a:pt x="1221" y="565"/>
                  </a:lnTo>
                  <a:lnTo>
                    <a:pt x="1238" y="529"/>
                  </a:lnTo>
                  <a:lnTo>
                    <a:pt x="1260" y="497"/>
                  </a:lnTo>
                  <a:lnTo>
                    <a:pt x="1324" y="444"/>
                  </a:lnTo>
                  <a:lnTo>
                    <a:pt x="1408" y="404"/>
                  </a:lnTo>
                  <a:lnTo>
                    <a:pt x="1563" y="361"/>
                  </a:lnTo>
                  <a:lnTo>
                    <a:pt x="1991" y="300"/>
                  </a:lnTo>
                  <a:lnTo>
                    <a:pt x="2225" y="256"/>
                  </a:lnTo>
                  <a:lnTo>
                    <a:pt x="2325" y="222"/>
                  </a:lnTo>
                  <a:lnTo>
                    <a:pt x="2409" y="176"/>
                  </a:lnTo>
                  <a:lnTo>
                    <a:pt x="2444" y="149"/>
                  </a:lnTo>
                  <a:lnTo>
                    <a:pt x="2472" y="118"/>
                  </a:lnTo>
                  <a:lnTo>
                    <a:pt x="2496" y="83"/>
                  </a:lnTo>
                  <a:lnTo>
                    <a:pt x="2488" y="0"/>
                  </a:lnTo>
                  <a:lnTo>
                    <a:pt x="2360" y="45"/>
                  </a:lnTo>
                  <a:lnTo>
                    <a:pt x="2255" y="53"/>
                  </a:lnTo>
                  <a:lnTo>
                    <a:pt x="2165" y="98"/>
                  </a:lnTo>
                  <a:lnTo>
                    <a:pt x="2082" y="98"/>
                  </a:lnTo>
                  <a:lnTo>
                    <a:pt x="1360" y="211"/>
                  </a:lnTo>
                  <a:lnTo>
                    <a:pt x="1075" y="398"/>
                  </a:lnTo>
                  <a:lnTo>
                    <a:pt x="541" y="1075"/>
                  </a:lnTo>
                  <a:lnTo>
                    <a:pt x="421" y="1166"/>
                  </a:lnTo>
                  <a:lnTo>
                    <a:pt x="369" y="1256"/>
                  </a:lnTo>
                  <a:lnTo>
                    <a:pt x="285" y="1647"/>
                  </a:lnTo>
                  <a:lnTo>
                    <a:pt x="0" y="2068"/>
                  </a:lnTo>
                  <a:close/>
                </a:path>
              </a:pathLst>
            </a:custGeom>
            <a:solidFill>
              <a:srgbClr val="F1A4B0"/>
            </a:solidFill>
            <a:ln w="9525">
              <a:noFill/>
              <a:round/>
              <a:headEnd/>
              <a:tailEnd/>
            </a:ln>
          </p:spPr>
          <p:txBody>
            <a:bodyPr>
              <a:prstTxWarp prst="textNoShape">
                <a:avLst/>
              </a:prstTxWarp>
            </a:bodyPr>
            <a:lstStyle/>
            <a:p>
              <a:endParaRPr lang="en-US"/>
            </a:p>
          </p:txBody>
        </p:sp>
        <p:sp>
          <p:nvSpPr>
            <p:cNvPr id="47285" name="Freeform 463"/>
            <p:cNvSpPr>
              <a:spLocks noChangeAspect="1"/>
            </p:cNvSpPr>
            <p:nvPr/>
          </p:nvSpPr>
          <p:spPr bwMode="auto">
            <a:xfrm>
              <a:off x="792" y="2989"/>
              <a:ext cx="140" cy="210"/>
            </a:xfrm>
            <a:custGeom>
              <a:avLst/>
              <a:gdLst>
                <a:gd name="T0" fmla="*/ 727 w 1819"/>
                <a:gd name="T1" fmla="*/ 39 h 2736"/>
                <a:gd name="T2" fmla="*/ 888 w 1819"/>
                <a:gd name="T3" fmla="*/ 2 h 2736"/>
                <a:gd name="T4" fmla="*/ 1118 w 1819"/>
                <a:gd name="T5" fmla="*/ 9 h 2736"/>
                <a:gd name="T6" fmla="*/ 1558 w 1819"/>
                <a:gd name="T7" fmla="*/ 122 h 2736"/>
                <a:gd name="T8" fmla="*/ 1740 w 1819"/>
                <a:gd name="T9" fmla="*/ 229 h 2736"/>
                <a:gd name="T10" fmla="*/ 1802 w 1819"/>
                <a:gd name="T11" fmla="*/ 309 h 2736"/>
                <a:gd name="T12" fmla="*/ 1819 w 1819"/>
                <a:gd name="T13" fmla="*/ 367 h 2736"/>
                <a:gd name="T14" fmla="*/ 1812 w 1819"/>
                <a:gd name="T15" fmla="*/ 428 h 2736"/>
                <a:gd name="T16" fmla="*/ 1681 w 1819"/>
                <a:gd name="T17" fmla="*/ 523 h 2736"/>
                <a:gd name="T18" fmla="*/ 1550 w 1819"/>
                <a:gd name="T19" fmla="*/ 533 h 2736"/>
                <a:gd name="T20" fmla="*/ 1151 w 1819"/>
                <a:gd name="T21" fmla="*/ 494 h 2736"/>
                <a:gd name="T22" fmla="*/ 928 w 1819"/>
                <a:gd name="T23" fmla="*/ 517 h 2736"/>
                <a:gd name="T24" fmla="*/ 837 w 1819"/>
                <a:gd name="T25" fmla="*/ 556 h 2736"/>
                <a:gd name="T26" fmla="*/ 803 w 1819"/>
                <a:gd name="T27" fmla="*/ 615 h 2736"/>
                <a:gd name="T28" fmla="*/ 790 w 1819"/>
                <a:gd name="T29" fmla="*/ 825 h 2736"/>
                <a:gd name="T30" fmla="*/ 885 w 1819"/>
                <a:gd name="T31" fmla="*/ 1371 h 2736"/>
                <a:gd name="T32" fmla="*/ 901 w 1819"/>
                <a:gd name="T33" fmla="*/ 1905 h 2736"/>
                <a:gd name="T34" fmla="*/ 811 w 1819"/>
                <a:gd name="T35" fmla="*/ 2250 h 2736"/>
                <a:gd name="T36" fmla="*/ 623 w 1819"/>
                <a:gd name="T37" fmla="*/ 2520 h 2736"/>
                <a:gd name="T38" fmla="*/ 440 w 1819"/>
                <a:gd name="T39" fmla="*/ 2645 h 2736"/>
                <a:gd name="T40" fmla="*/ 207 w 1819"/>
                <a:gd name="T41" fmla="*/ 2719 h 2736"/>
                <a:gd name="T42" fmla="*/ 1 w 1819"/>
                <a:gd name="T43" fmla="*/ 2722 h 2736"/>
                <a:gd name="T44" fmla="*/ 23 w 1819"/>
                <a:gd name="T45" fmla="*/ 2660 h 2736"/>
                <a:gd name="T46" fmla="*/ 147 w 1819"/>
                <a:gd name="T47" fmla="*/ 2529 h 2736"/>
                <a:gd name="T48" fmla="*/ 353 w 1819"/>
                <a:gd name="T49" fmla="*/ 2339 h 2736"/>
                <a:gd name="T50" fmla="*/ 387 w 1819"/>
                <a:gd name="T51" fmla="*/ 2278 h 2736"/>
                <a:gd name="T52" fmla="*/ 489 w 1819"/>
                <a:gd name="T53" fmla="*/ 1690 h 2736"/>
                <a:gd name="T54" fmla="*/ 551 w 1819"/>
                <a:gd name="T55" fmla="*/ 900 h 2736"/>
                <a:gd name="T56" fmla="*/ 680 w 1819"/>
                <a:gd name="T57" fmla="*/ 351 h 2736"/>
                <a:gd name="T58" fmla="*/ 730 w 1819"/>
                <a:gd name="T59" fmla="*/ 218 h 2736"/>
                <a:gd name="T60" fmla="*/ 725 w 1819"/>
                <a:gd name="T61" fmla="*/ 220 h 2736"/>
                <a:gd name="T62" fmla="*/ 967 w 1819"/>
                <a:gd name="T63" fmla="*/ 288 h 2736"/>
                <a:gd name="T64" fmla="*/ 1057 w 1819"/>
                <a:gd name="T65" fmla="*/ 284 h 2736"/>
                <a:gd name="T66" fmla="*/ 1041 w 1819"/>
                <a:gd name="T67" fmla="*/ 256 h 2736"/>
                <a:gd name="T68" fmla="*/ 1038 w 1819"/>
                <a:gd name="T69" fmla="*/ 240 h 2736"/>
                <a:gd name="T70" fmla="*/ 1005 w 1819"/>
                <a:gd name="T71" fmla="*/ 232 h 2736"/>
                <a:gd name="T72" fmla="*/ 853 w 1819"/>
                <a:gd name="T73" fmla="*/ 101 h 2736"/>
                <a:gd name="T74" fmla="*/ 772 w 1819"/>
                <a:gd name="T75" fmla="*/ 57 h 2736"/>
                <a:gd name="T76" fmla="*/ 734 w 1819"/>
                <a:gd name="T77" fmla="*/ 51 h 2736"/>
                <a:gd name="T78" fmla="*/ 707 w 1819"/>
                <a:gd name="T79" fmla="*/ 53 h 27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819"/>
                <a:gd name="T121" fmla="*/ 0 h 2736"/>
                <a:gd name="T122" fmla="*/ 1819 w 1819"/>
                <a:gd name="T123" fmla="*/ 2736 h 273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819" h="2736">
                  <a:moveTo>
                    <a:pt x="707" y="53"/>
                  </a:moveTo>
                  <a:lnTo>
                    <a:pt x="727" y="39"/>
                  </a:lnTo>
                  <a:lnTo>
                    <a:pt x="780" y="19"/>
                  </a:lnTo>
                  <a:lnTo>
                    <a:pt x="888" y="2"/>
                  </a:lnTo>
                  <a:lnTo>
                    <a:pt x="929" y="0"/>
                  </a:lnTo>
                  <a:lnTo>
                    <a:pt x="1118" y="9"/>
                  </a:lnTo>
                  <a:lnTo>
                    <a:pt x="1370" y="57"/>
                  </a:lnTo>
                  <a:lnTo>
                    <a:pt x="1558" y="122"/>
                  </a:lnTo>
                  <a:lnTo>
                    <a:pt x="1641" y="161"/>
                  </a:lnTo>
                  <a:lnTo>
                    <a:pt x="1740" y="229"/>
                  </a:lnTo>
                  <a:lnTo>
                    <a:pt x="1787" y="281"/>
                  </a:lnTo>
                  <a:lnTo>
                    <a:pt x="1802" y="309"/>
                  </a:lnTo>
                  <a:lnTo>
                    <a:pt x="1814" y="337"/>
                  </a:lnTo>
                  <a:lnTo>
                    <a:pt x="1819" y="367"/>
                  </a:lnTo>
                  <a:lnTo>
                    <a:pt x="1818" y="398"/>
                  </a:lnTo>
                  <a:lnTo>
                    <a:pt x="1812" y="428"/>
                  </a:lnTo>
                  <a:lnTo>
                    <a:pt x="1730" y="511"/>
                  </a:lnTo>
                  <a:lnTo>
                    <a:pt x="1681" y="523"/>
                  </a:lnTo>
                  <a:lnTo>
                    <a:pt x="1603" y="533"/>
                  </a:lnTo>
                  <a:lnTo>
                    <a:pt x="1550" y="533"/>
                  </a:lnTo>
                  <a:lnTo>
                    <a:pt x="1295" y="507"/>
                  </a:lnTo>
                  <a:lnTo>
                    <a:pt x="1151" y="494"/>
                  </a:lnTo>
                  <a:lnTo>
                    <a:pt x="1010" y="499"/>
                  </a:lnTo>
                  <a:lnTo>
                    <a:pt x="928" y="517"/>
                  </a:lnTo>
                  <a:lnTo>
                    <a:pt x="875" y="536"/>
                  </a:lnTo>
                  <a:lnTo>
                    <a:pt x="837" y="556"/>
                  </a:lnTo>
                  <a:lnTo>
                    <a:pt x="817" y="580"/>
                  </a:lnTo>
                  <a:lnTo>
                    <a:pt x="803" y="615"/>
                  </a:lnTo>
                  <a:lnTo>
                    <a:pt x="790" y="683"/>
                  </a:lnTo>
                  <a:lnTo>
                    <a:pt x="790" y="825"/>
                  </a:lnTo>
                  <a:lnTo>
                    <a:pt x="818" y="1045"/>
                  </a:lnTo>
                  <a:lnTo>
                    <a:pt x="885" y="1371"/>
                  </a:lnTo>
                  <a:lnTo>
                    <a:pt x="911" y="1646"/>
                  </a:lnTo>
                  <a:lnTo>
                    <a:pt x="901" y="1905"/>
                  </a:lnTo>
                  <a:lnTo>
                    <a:pt x="868" y="2085"/>
                  </a:lnTo>
                  <a:lnTo>
                    <a:pt x="811" y="2250"/>
                  </a:lnTo>
                  <a:lnTo>
                    <a:pt x="730" y="2396"/>
                  </a:lnTo>
                  <a:lnTo>
                    <a:pt x="623" y="2520"/>
                  </a:lnTo>
                  <a:lnTo>
                    <a:pt x="537" y="2588"/>
                  </a:lnTo>
                  <a:lnTo>
                    <a:pt x="440" y="2645"/>
                  </a:lnTo>
                  <a:lnTo>
                    <a:pt x="330" y="2689"/>
                  </a:lnTo>
                  <a:lnTo>
                    <a:pt x="207" y="2719"/>
                  </a:lnTo>
                  <a:lnTo>
                    <a:pt x="0" y="2736"/>
                  </a:lnTo>
                  <a:lnTo>
                    <a:pt x="1" y="2722"/>
                  </a:lnTo>
                  <a:lnTo>
                    <a:pt x="4" y="2706"/>
                  </a:lnTo>
                  <a:lnTo>
                    <a:pt x="23" y="2660"/>
                  </a:lnTo>
                  <a:lnTo>
                    <a:pt x="56" y="2616"/>
                  </a:lnTo>
                  <a:lnTo>
                    <a:pt x="147" y="2529"/>
                  </a:lnTo>
                  <a:lnTo>
                    <a:pt x="314" y="2383"/>
                  </a:lnTo>
                  <a:lnTo>
                    <a:pt x="353" y="2339"/>
                  </a:lnTo>
                  <a:lnTo>
                    <a:pt x="373" y="2309"/>
                  </a:lnTo>
                  <a:lnTo>
                    <a:pt x="387" y="2278"/>
                  </a:lnTo>
                  <a:lnTo>
                    <a:pt x="448" y="2014"/>
                  </a:lnTo>
                  <a:lnTo>
                    <a:pt x="489" y="1690"/>
                  </a:lnTo>
                  <a:lnTo>
                    <a:pt x="521" y="1226"/>
                  </a:lnTo>
                  <a:lnTo>
                    <a:pt x="551" y="900"/>
                  </a:lnTo>
                  <a:lnTo>
                    <a:pt x="606" y="587"/>
                  </a:lnTo>
                  <a:lnTo>
                    <a:pt x="680" y="351"/>
                  </a:lnTo>
                  <a:lnTo>
                    <a:pt x="730" y="240"/>
                  </a:lnTo>
                  <a:lnTo>
                    <a:pt x="730" y="218"/>
                  </a:lnTo>
                  <a:lnTo>
                    <a:pt x="726" y="218"/>
                  </a:lnTo>
                  <a:lnTo>
                    <a:pt x="725" y="220"/>
                  </a:lnTo>
                  <a:lnTo>
                    <a:pt x="751" y="230"/>
                  </a:lnTo>
                  <a:lnTo>
                    <a:pt x="967" y="288"/>
                  </a:lnTo>
                  <a:lnTo>
                    <a:pt x="1060" y="300"/>
                  </a:lnTo>
                  <a:lnTo>
                    <a:pt x="1057" y="284"/>
                  </a:lnTo>
                  <a:lnTo>
                    <a:pt x="1045" y="263"/>
                  </a:lnTo>
                  <a:lnTo>
                    <a:pt x="1041" y="256"/>
                  </a:lnTo>
                  <a:lnTo>
                    <a:pt x="1039" y="248"/>
                  </a:lnTo>
                  <a:lnTo>
                    <a:pt x="1038" y="240"/>
                  </a:lnTo>
                  <a:lnTo>
                    <a:pt x="1030" y="240"/>
                  </a:lnTo>
                  <a:lnTo>
                    <a:pt x="1005" y="232"/>
                  </a:lnTo>
                  <a:lnTo>
                    <a:pt x="972" y="208"/>
                  </a:lnTo>
                  <a:lnTo>
                    <a:pt x="853" y="101"/>
                  </a:lnTo>
                  <a:lnTo>
                    <a:pt x="808" y="72"/>
                  </a:lnTo>
                  <a:lnTo>
                    <a:pt x="772" y="57"/>
                  </a:lnTo>
                  <a:lnTo>
                    <a:pt x="746" y="52"/>
                  </a:lnTo>
                  <a:lnTo>
                    <a:pt x="734" y="51"/>
                  </a:lnTo>
                  <a:lnTo>
                    <a:pt x="720" y="51"/>
                  </a:lnTo>
                  <a:lnTo>
                    <a:pt x="707" y="53"/>
                  </a:lnTo>
                  <a:close/>
                </a:path>
              </a:pathLst>
            </a:custGeom>
            <a:solidFill>
              <a:srgbClr val="F1A4B0"/>
            </a:solidFill>
            <a:ln w="9525">
              <a:noFill/>
              <a:round/>
              <a:headEnd/>
              <a:tailEnd/>
            </a:ln>
          </p:spPr>
          <p:txBody>
            <a:bodyPr>
              <a:prstTxWarp prst="textNoShape">
                <a:avLst/>
              </a:prstTxWarp>
            </a:bodyPr>
            <a:lstStyle/>
            <a:p>
              <a:endParaRPr lang="en-US"/>
            </a:p>
          </p:txBody>
        </p:sp>
        <p:sp>
          <p:nvSpPr>
            <p:cNvPr id="47286" name="Freeform 464"/>
            <p:cNvSpPr>
              <a:spLocks noChangeAspect="1"/>
            </p:cNvSpPr>
            <p:nvPr/>
          </p:nvSpPr>
          <p:spPr bwMode="auto">
            <a:xfrm>
              <a:off x="659" y="2962"/>
              <a:ext cx="80" cy="143"/>
            </a:xfrm>
            <a:custGeom>
              <a:avLst/>
              <a:gdLst>
                <a:gd name="T0" fmla="*/ 413 w 1041"/>
                <a:gd name="T1" fmla="*/ 165 h 1861"/>
                <a:gd name="T2" fmla="*/ 563 w 1041"/>
                <a:gd name="T3" fmla="*/ 181 h 1861"/>
                <a:gd name="T4" fmla="*/ 691 w 1041"/>
                <a:gd name="T5" fmla="*/ 226 h 1861"/>
                <a:gd name="T6" fmla="*/ 799 w 1041"/>
                <a:gd name="T7" fmla="*/ 298 h 1861"/>
                <a:gd name="T8" fmla="*/ 886 w 1041"/>
                <a:gd name="T9" fmla="*/ 391 h 1861"/>
                <a:gd name="T10" fmla="*/ 952 w 1041"/>
                <a:gd name="T11" fmla="*/ 504 h 1861"/>
                <a:gd name="T12" fmla="*/ 1001 w 1041"/>
                <a:gd name="T13" fmla="*/ 629 h 1861"/>
                <a:gd name="T14" fmla="*/ 1029 w 1041"/>
                <a:gd name="T15" fmla="*/ 766 h 1861"/>
                <a:gd name="T16" fmla="*/ 1041 w 1041"/>
                <a:gd name="T17" fmla="*/ 910 h 1861"/>
                <a:gd name="T18" fmla="*/ 1024 w 1041"/>
                <a:gd name="T19" fmla="*/ 1130 h 1861"/>
                <a:gd name="T20" fmla="*/ 970 w 1041"/>
                <a:gd name="T21" fmla="*/ 1345 h 1861"/>
                <a:gd name="T22" fmla="*/ 880 w 1041"/>
                <a:gd name="T23" fmla="*/ 1541 h 1861"/>
                <a:gd name="T24" fmla="*/ 801 w 1041"/>
                <a:gd name="T25" fmla="*/ 1656 h 1861"/>
                <a:gd name="T26" fmla="*/ 707 w 1041"/>
                <a:gd name="T27" fmla="*/ 1753 h 1861"/>
                <a:gd name="T28" fmla="*/ 600 w 1041"/>
                <a:gd name="T29" fmla="*/ 1828 h 1861"/>
                <a:gd name="T30" fmla="*/ 541 w 1041"/>
                <a:gd name="T31" fmla="*/ 1857 h 1861"/>
                <a:gd name="T32" fmla="*/ 521 w 1041"/>
                <a:gd name="T33" fmla="*/ 1861 h 1861"/>
                <a:gd name="T34" fmla="*/ 505 w 1041"/>
                <a:gd name="T35" fmla="*/ 1856 h 1861"/>
                <a:gd name="T36" fmla="*/ 492 w 1041"/>
                <a:gd name="T37" fmla="*/ 1843 h 1861"/>
                <a:gd name="T38" fmla="*/ 484 w 1041"/>
                <a:gd name="T39" fmla="*/ 1824 h 1861"/>
                <a:gd name="T40" fmla="*/ 478 w 1041"/>
                <a:gd name="T41" fmla="*/ 1798 h 1861"/>
                <a:gd name="T42" fmla="*/ 475 w 1041"/>
                <a:gd name="T43" fmla="*/ 1728 h 1861"/>
                <a:gd name="T44" fmla="*/ 508 w 1041"/>
                <a:gd name="T45" fmla="*/ 1473 h 1861"/>
                <a:gd name="T46" fmla="*/ 625 w 1041"/>
                <a:gd name="T47" fmla="*/ 959 h 1861"/>
                <a:gd name="T48" fmla="*/ 722 w 1041"/>
                <a:gd name="T49" fmla="*/ 546 h 1861"/>
                <a:gd name="T50" fmla="*/ 731 w 1041"/>
                <a:gd name="T51" fmla="*/ 470 h 1861"/>
                <a:gd name="T52" fmla="*/ 729 w 1041"/>
                <a:gd name="T53" fmla="*/ 458 h 1861"/>
                <a:gd name="T54" fmla="*/ 704 w 1041"/>
                <a:gd name="T55" fmla="*/ 427 h 1861"/>
                <a:gd name="T56" fmla="*/ 669 w 1041"/>
                <a:gd name="T57" fmla="*/ 405 h 1861"/>
                <a:gd name="T58" fmla="*/ 602 w 1041"/>
                <a:gd name="T59" fmla="*/ 381 h 1861"/>
                <a:gd name="T60" fmla="*/ 284 w 1041"/>
                <a:gd name="T61" fmla="*/ 330 h 1861"/>
                <a:gd name="T62" fmla="*/ 202 w 1041"/>
                <a:gd name="T63" fmla="*/ 302 h 1861"/>
                <a:gd name="T64" fmla="*/ 153 w 1041"/>
                <a:gd name="T65" fmla="*/ 274 h 1861"/>
                <a:gd name="T66" fmla="*/ 110 w 1041"/>
                <a:gd name="T67" fmla="*/ 238 h 1861"/>
                <a:gd name="T68" fmla="*/ 92 w 1041"/>
                <a:gd name="T69" fmla="*/ 217 h 1861"/>
                <a:gd name="T70" fmla="*/ 62 w 1041"/>
                <a:gd name="T71" fmla="*/ 165 h 1861"/>
                <a:gd name="T72" fmla="*/ 44 w 1041"/>
                <a:gd name="T73" fmla="*/ 101 h 1861"/>
                <a:gd name="T74" fmla="*/ 37 w 1041"/>
                <a:gd name="T75" fmla="*/ 22 h 1861"/>
                <a:gd name="T76" fmla="*/ 0 w 1041"/>
                <a:gd name="T77" fmla="*/ 0 h 1861"/>
                <a:gd name="T78" fmla="*/ 21 w 1041"/>
                <a:gd name="T79" fmla="*/ 4 h 1861"/>
                <a:gd name="T80" fmla="*/ 143 w 1041"/>
                <a:gd name="T81" fmla="*/ 55 h 1861"/>
                <a:gd name="T82" fmla="*/ 285 w 1041"/>
                <a:gd name="T83" fmla="*/ 128 h 1861"/>
                <a:gd name="T84" fmla="*/ 285 w 1041"/>
                <a:gd name="T85" fmla="*/ 150 h 1861"/>
                <a:gd name="T86" fmla="*/ 312 w 1041"/>
                <a:gd name="T87" fmla="*/ 162 h 1861"/>
                <a:gd name="T88" fmla="*/ 359 w 1041"/>
                <a:gd name="T89" fmla="*/ 174 h 1861"/>
                <a:gd name="T90" fmla="*/ 387 w 1041"/>
                <a:gd name="T91" fmla="*/ 175 h 1861"/>
                <a:gd name="T92" fmla="*/ 395 w 1041"/>
                <a:gd name="T93" fmla="*/ 174 h 1861"/>
                <a:gd name="T94" fmla="*/ 408 w 1041"/>
                <a:gd name="T95" fmla="*/ 169 h 1861"/>
                <a:gd name="T96" fmla="*/ 413 w 1041"/>
                <a:gd name="T97" fmla="*/ 165 h 1861"/>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041"/>
                <a:gd name="T148" fmla="*/ 0 h 1861"/>
                <a:gd name="T149" fmla="*/ 1041 w 1041"/>
                <a:gd name="T150" fmla="*/ 1861 h 1861"/>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041" h="1861">
                  <a:moveTo>
                    <a:pt x="413" y="165"/>
                  </a:moveTo>
                  <a:lnTo>
                    <a:pt x="563" y="181"/>
                  </a:lnTo>
                  <a:lnTo>
                    <a:pt x="691" y="226"/>
                  </a:lnTo>
                  <a:lnTo>
                    <a:pt x="799" y="298"/>
                  </a:lnTo>
                  <a:lnTo>
                    <a:pt x="886" y="391"/>
                  </a:lnTo>
                  <a:lnTo>
                    <a:pt x="952" y="504"/>
                  </a:lnTo>
                  <a:lnTo>
                    <a:pt x="1001" y="629"/>
                  </a:lnTo>
                  <a:lnTo>
                    <a:pt x="1029" y="766"/>
                  </a:lnTo>
                  <a:lnTo>
                    <a:pt x="1041" y="910"/>
                  </a:lnTo>
                  <a:lnTo>
                    <a:pt x="1024" y="1130"/>
                  </a:lnTo>
                  <a:lnTo>
                    <a:pt x="970" y="1345"/>
                  </a:lnTo>
                  <a:lnTo>
                    <a:pt x="880" y="1541"/>
                  </a:lnTo>
                  <a:lnTo>
                    <a:pt x="801" y="1656"/>
                  </a:lnTo>
                  <a:lnTo>
                    <a:pt x="707" y="1753"/>
                  </a:lnTo>
                  <a:lnTo>
                    <a:pt x="600" y="1828"/>
                  </a:lnTo>
                  <a:lnTo>
                    <a:pt x="541" y="1857"/>
                  </a:lnTo>
                  <a:lnTo>
                    <a:pt x="521" y="1861"/>
                  </a:lnTo>
                  <a:lnTo>
                    <a:pt x="505" y="1856"/>
                  </a:lnTo>
                  <a:lnTo>
                    <a:pt x="492" y="1843"/>
                  </a:lnTo>
                  <a:lnTo>
                    <a:pt x="484" y="1824"/>
                  </a:lnTo>
                  <a:lnTo>
                    <a:pt x="478" y="1798"/>
                  </a:lnTo>
                  <a:lnTo>
                    <a:pt x="475" y="1728"/>
                  </a:lnTo>
                  <a:lnTo>
                    <a:pt x="508" y="1473"/>
                  </a:lnTo>
                  <a:lnTo>
                    <a:pt x="625" y="959"/>
                  </a:lnTo>
                  <a:lnTo>
                    <a:pt x="722" y="546"/>
                  </a:lnTo>
                  <a:lnTo>
                    <a:pt x="731" y="470"/>
                  </a:lnTo>
                  <a:lnTo>
                    <a:pt x="729" y="458"/>
                  </a:lnTo>
                  <a:lnTo>
                    <a:pt x="704" y="427"/>
                  </a:lnTo>
                  <a:lnTo>
                    <a:pt x="669" y="405"/>
                  </a:lnTo>
                  <a:lnTo>
                    <a:pt x="602" y="381"/>
                  </a:lnTo>
                  <a:lnTo>
                    <a:pt x="284" y="330"/>
                  </a:lnTo>
                  <a:lnTo>
                    <a:pt x="202" y="302"/>
                  </a:lnTo>
                  <a:lnTo>
                    <a:pt x="153" y="274"/>
                  </a:lnTo>
                  <a:lnTo>
                    <a:pt x="110" y="238"/>
                  </a:lnTo>
                  <a:lnTo>
                    <a:pt x="92" y="217"/>
                  </a:lnTo>
                  <a:lnTo>
                    <a:pt x="62" y="165"/>
                  </a:lnTo>
                  <a:lnTo>
                    <a:pt x="44" y="101"/>
                  </a:lnTo>
                  <a:lnTo>
                    <a:pt x="37" y="22"/>
                  </a:lnTo>
                  <a:lnTo>
                    <a:pt x="0" y="0"/>
                  </a:lnTo>
                  <a:lnTo>
                    <a:pt x="21" y="4"/>
                  </a:lnTo>
                  <a:lnTo>
                    <a:pt x="143" y="55"/>
                  </a:lnTo>
                  <a:lnTo>
                    <a:pt x="285" y="128"/>
                  </a:lnTo>
                  <a:lnTo>
                    <a:pt x="285" y="150"/>
                  </a:lnTo>
                  <a:lnTo>
                    <a:pt x="312" y="162"/>
                  </a:lnTo>
                  <a:lnTo>
                    <a:pt x="359" y="174"/>
                  </a:lnTo>
                  <a:lnTo>
                    <a:pt x="387" y="175"/>
                  </a:lnTo>
                  <a:lnTo>
                    <a:pt x="395" y="174"/>
                  </a:lnTo>
                  <a:lnTo>
                    <a:pt x="408" y="169"/>
                  </a:lnTo>
                  <a:lnTo>
                    <a:pt x="413" y="165"/>
                  </a:lnTo>
                  <a:close/>
                </a:path>
              </a:pathLst>
            </a:custGeom>
            <a:solidFill>
              <a:srgbClr val="F1A4B0"/>
            </a:solidFill>
            <a:ln w="9525">
              <a:noFill/>
              <a:round/>
              <a:headEnd/>
              <a:tailEnd/>
            </a:ln>
          </p:spPr>
          <p:txBody>
            <a:bodyPr>
              <a:prstTxWarp prst="textNoShape">
                <a:avLst/>
              </a:prstTxWarp>
            </a:bodyPr>
            <a:lstStyle/>
            <a:p>
              <a:endParaRPr lang="en-US"/>
            </a:p>
          </p:txBody>
        </p:sp>
        <p:sp>
          <p:nvSpPr>
            <p:cNvPr id="47287" name="Freeform 465"/>
            <p:cNvSpPr>
              <a:spLocks noChangeAspect="1"/>
            </p:cNvSpPr>
            <p:nvPr/>
          </p:nvSpPr>
          <p:spPr bwMode="auto">
            <a:xfrm>
              <a:off x="956" y="3226"/>
              <a:ext cx="177" cy="305"/>
            </a:xfrm>
            <a:custGeom>
              <a:avLst/>
              <a:gdLst>
                <a:gd name="T0" fmla="*/ 2308 w 2308"/>
                <a:gd name="T1" fmla="*/ 474 h 3970"/>
                <a:gd name="T2" fmla="*/ 2171 w 2308"/>
                <a:gd name="T3" fmla="*/ 644 h 3970"/>
                <a:gd name="T4" fmla="*/ 1912 w 2308"/>
                <a:gd name="T5" fmla="*/ 922 h 3970"/>
                <a:gd name="T6" fmla="*/ 1666 w 2308"/>
                <a:gd name="T7" fmla="*/ 1186 h 3970"/>
                <a:gd name="T8" fmla="*/ 1658 w 2308"/>
                <a:gd name="T9" fmla="*/ 1198 h 3970"/>
                <a:gd name="T10" fmla="*/ 1612 w 2308"/>
                <a:gd name="T11" fmla="*/ 1296 h 3970"/>
                <a:gd name="T12" fmla="*/ 1545 w 2308"/>
                <a:gd name="T13" fmla="*/ 1544 h 3970"/>
                <a:gd name="T14" fmla="*/ 1518 w 2308"/>
                <a:gd name="T15" fmla="*/ 1898 h 3970"/>
                <a:gd name="T16" fmla="*/ 1539 w 2308"/>
                <a:gd name="T17" fmla="*/ 2457 h 3970"/>
                <a:gd name="T18" fmla="*/ 1542 w 2308"/>
                <a:gd name="T19" fmla="*/ 3016 h 3970"/>
                <a:gd name="T20" fmla="*/ 1502 w 2308"/>
                <a:gd name="T21" fmla="*/ 3281 h 3970"/>
                <a:gd name="T22" fmla="*/ 1452 w 2308"/>
                <a:gd name="T23" fmla="*/ 3451 h 3970"/>
                <a:gd name="T24" fmla="*/ 1377 w 2308"/>
                <a:gd name="T25" fmla="*/ 3612 h 3970"/>
                <a:gd name="T26" fmla="*/ 1275 w 2308"/>
                <a:gd name="T27" fmla="*/ 3764 h 3970"/>
                <a:gd name="T28" fmla="*/ 1141 w 2308"/>
                <a:gd name="T29" fmla="*/ 3905 h 3970"/>
                <a:gd name="T30" fmla="*/ 1060 w 2308"/>
                <a:gd name="T31" fmla="*/ 3970 h 3970"/>
                <a:gd name="T32" fmla="*/ 1097 w 2308"/>
                <a:gd name="T33" fmla="*/ 3444 h 3970"/>
                <a:gd name="T34" fmla="*/ 984 w 2308"/>
                <a:gd name="T35" fmla="*/ 2534 h 3970"/>
                <a:gd name="T36" fmla="*/ 887 w 2308"/>
                <a:gd name="T37" fmla="*/ 2181 h 3970"/>
                <a:gd name="T38" fmla="*/ 534 w 2308"/>
                <a:gd name="T39" fmla="*/ 1474 h 3970"/>
                <a:gd name="T40" fmla="*/ 399 w 2308"/>
                <a:gd name="T41" fmla="*/ 1256 h 3970"/>
                <a:gd name="T42" fmla="*/ 225 w 2308"/>
                <a:gd name="T43" fmla="*/ 1091 h 3970"/>
                <a:gd name="T44" fmla="*/ 46 w 2308"/>
                <a:gd name="T45" fmla="*/ 1000 h 3970"/>
                <a:gd name="T46" fmla="*/ 0 w 2308"/>
                <a:gd name="T47" fmla="*/ 1000 h 3970"/>
                <a:gd name="T48" fmla="*/ 68 w 2308"/>
                <a:gd name="T49" fmla="*/ 947 h 3970"/>
                <a:gd name="T50" fmla="*/ 534 w 2308"/>
                <a:gd name="T51" fmla="*/ 880 h 3970"/>
                <a:gd name="T52" fmla="*/ 699 w 2308"/>
                <a:gd name="T53" fmla="*/ 797 h 3970"/>
                <a:gd name="T54" fmla="*/ 812 w 2308"/>
                <a:gd name="T55" fmla="*/ 707 h 3970"/>
                <a:gd name="T56" fmla="*/ 993 w 2308"/>
                <a:gd name="T57" fmla="*/ 625 h 3970"/>
                <a:gd name="T58" fmla="*/ 1578 w 2308"/>
                <a:gd name="T59" fmla="*/ 196 h 3970"/>
                <a:gd name="T60" fmla="*/ 1834 w 2308"/>
                <a:gd name="T61" fmla="*/ 91 h 3970"/>
                <a:gd name="T62" fmla="*/ 1902 w 2308"/>
                <a:gd name="T63" fmla="*/ 0 h 3970"/>
                <a:gd name="T64" fmla="*/ 1917 w 2308"/>
                <a:gd name="T65" fmla="*/ 106 h 3970"/>
                <a:gd name="T66" fmla="*/ 2015 w 2308"/>
                <a:gd name="T67" fmla="*/ 256 h 3970"/>
                <a:gd name="T68" fmla="*/ 2225 w 2308"/>
                <a:gd name="T69" fmla="*/ 429 h 3970"/>
                <a:gd name="T70" fmla="*/ 2308 w 2308"/>
                <a:gd name="T71" fmla="*/ 474 h 397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308"/>
                <a:gd name="T109" fmla="*/ 0 h 3970"/>
                <a:gd name="T110" fmla="*/ 2308 w 2308"/>
                <a:gd name="T111" fmla="*/ 3970 h 397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308" h="3970">
                  <a:moveTo>
                    <a:pt x="2308" y="474"/>
                  </a:moveTo>
                  <a:lnTo>
                    <a:pt x="2171" y="644"/>
                  </a:lnTo>
                  <a:lnTo>
                    <a:pt x="1912" y="922"/>
                  </a:lnTo>
                  <a:lnTo>
                    <a:pt x="1666" y="1186"/>
                  </a:lnTo>
                  <a:lnTo>
                    <a:pt x="1658" y="1198"/>
                  </a:lnTo>
                  <a:lnTo>
                    <a:pt x="1612" y="1296"/>
                  </a:lnTo>
                  <a:lnTo>
                    <a:pt x="1545" y="1544"/>
                  </a:lnTo>
                  <a:lnTo>
                    <a:pt x="1518" y="1898"/>
                  </a:lnTo>
                  <a:lnTo>
                    <a:pt x="1539" y="2457"/>
                  </a:lnTo>
                  <a:lnTo>
                    <a:pt x="1542" y="3016"/>
                  </a:lnTo>
                  <a:lnTo>
                    <a:pt x="1502" y="3281"/>
                  </a:lnTo>
                  <a:lnTo>
                    <a:pt x="1452" y="3451"/>
                  </a:lnTo>
                  <a:lnTo>
                    <a:pt x="1377" y="3612"/>
                  </a:lnTo>
                  <a:lnTo>
                    <a:pt x="1275" y="3764"/>
                  </a:lnTo>
                  <a:lnTo>
                    <a:pt x="1141" y="3905"/>
                  </a:lnTo>
                  <a:lnTo>
                    <a:pt x="1060" y="3970"/>
                  </a:lnTo>
                  <a:lnTo>
                    <a:pt x="1097" y="3444"/>
                  </a:lnTo>
                  <a:lnTo>
                    <a:pt x="984" y="2534"/>
                  </a:lnTo>
                  <a:lnTo>
                    <a:pt x="887" y="2181"/>
                  </a:lnTo>
                  <a:lnTo>
                    <a:pt x="534" y="1474"/>
                  </a:lnTo>
                  <a:lnTo>
                    <a:pt x="399" y="1256"/>
                  </a:lnTo>
                  <a:lnTo>
                    <a:pt x="225" y="1091"/>
                  </a:lnTo>
                  <a:lnTo>
                    <a:pt x="46" y="1000"/>
                  </a:lnTo>
                  <a:lnTo>
                    <a:pt x="0" y="1000"/>
                  </a:lnTo>
                  <a:lnTo>
                    <a:pt x="68" y="947"/>
                  </a:lnTo>
                  <a:lnTo>
                    <a:pt x="534" y="880"/>
                  </a:lnTo>
                  <a:lnTo>
                    <a:pt x="699" y="797"/>
                  </a:lnTo>
                  <a:lnTo>
                    <a:pt x="812" y="707"/>
                  </a:lnTo>
                  <a:lnTo>
                    <a:pt x="993" y="625"/>
                  </a:lnTo>
                  <a:lnTo>
                    <a:pt x="1578" y="196"/>
                  </a:lnTo>
                  <a:lnTo>
                    <a:pt x="1834" y="91"/>
                  </a:lnTo>
                  <a:lnTo>
                    <a:pt x="1902" y="0"/>
                  </a:lnTo>
                  <a:lnTo>
                    <a:pt x="1917" y="106"/>
                  </a:lnTo>
                  <a:lnTo>
                    <a:pt x="2015" y="256"/>
                  </a:lnTo>
                  <a:lnTo>
                    <a:pt x="2225" y="429"/>
                  </a:lnTo>
                  <a:lnTo>
                    <a:pt x="2308" y="474"/>
                  </a:lnTo>
                  <a:close/>
                </a:path>
              </a:pathLst>
            </a:custGeom>
            <a:solidFill>
              <a:srgbClr val="F0A66F"/>
            </a:solidFill>
            <a:ln w="9525">
              <a:noFill/>
              <a:round/>
              <a:headEnd/>
              <a:tailEnd/>
            </a:ln>
          </p:spPr>
          <p:txBody>
            <a:bodyPr>
              <a:prstTxWarp prst="textNoShape">
                <a:avLst/>
              </a:prstTxWarp>
            </a:bodyPr>
            <a:lstStyle/>
            <a:p>
              <a:endParaRPr lang="en-US"/>
            </a:p>
          </p:txBody>
        </p:sp>
        <p:sp>
          <p:nvSpPr>
            <p:cNvPr id="47288" name="Freeform 466"/>
            <p:cNvSpPr>
              <a:spLocks noChangeAspect="1"/>
            </p:cNvSpPr>
            <p:nvPr/>
          </p:nvSpPr>
          <p:spPr bwMode="auto">
            <a:xfrm>
              <a:off x="984" y="3562"/>
              <a:ext cx="66" cy="191"/>
            </a:xfrm>
            <a:custGeom>
              <a:avLst/>
              <a:gdLst>
                <a:gd name="T0" fmla="*/ 774 w 859"/>
                <a:gd name="T1" fmla="*/ 2489 h 2489"/>
                <a:gd name="T2" fmla="*/ 745 w 859"/>
                <a:gd name="T3" fmla="*/ 2241 h 2489"/>
                <a:gd name="T4" fmla="*/ 754 w 859"/>
                <a:gd name="T5" fmla="*/ 1802 h 2489"/>
                <a:gd name="T6" fmla="*/ 815 w 859"/>
                <a:gd name="T7" fmla="*/ 1262 h 2489"/>
                <a:gd name="T8" fmla="*/ 859 w 859"/>
                <a:gd name="T9" fmla="*/ 752 h 2489"/>
                <a:gd name="T10" fmla="*/ 846 w 859"/>
                <a:gd name="T11" fmla="*/ 450 h 2489"/>
                <a:gd name="T12" fmla="*/ 819 w 859"/>
                <a:gd name="T13" fmla="*/ 316 h 2489"/>
                <a:gd name="T14" fmla="*/ 774 w 859"/>
                <a:gd name="T15" fmla="*/ 196 h 2489"/>
                <a:gd name="T16" fmla="*/ 710 w 859"/>
                <a:gd name="T17" fmla="*/ 89 h 2489"/>
                <a:gd name="T18" fmla="*/ 623 w 859"/>
                <a:gd name="T19" fmla="*/ 0 h 2489"/>
                <a:gd name="T20" fmla="*/ 601 w 859"/>
                <a:gd name="T21" fmla="*/ 128 h 2489"/>
                <a:gd name="T22" fmla="*/ 496 w 859"/>
                <a:gd name="T23" fmla="*/ 338 h 2489"/>
                <a:gd name="T24" fmla="*/ 255 w 859"/>
                <a:gd name="T25" fmla="*/ 624 h 2489"/>
                <a:gd name="T26" fmla="*/ 195 w 859"/>
                <a:gd name="T27" fmla="*/ 624 h 2489"/>
                <a:gd name="T28" fmla="*/ 195 w 859"/>
                <a:gd name="T29" fmla="*/ 647 h 2489"/>
                <a:gd name="T30" fmla="*/ 127 w 859"/>
                <a:gd name="T31" fmla="*/ 737 h 2489"/>
                <a:gd name="T32" fmla="*/ 0 w 859"/>
                <a:gd name="T33" fmla="*/ 1112 h 2489"/>
                <a:gd name="T34" fmla="*/ 38 w 859"/>
                <a:gd name="T35" fmla="*/ 1128 h 2489"/>
                <a:gd name="T36" fmla="*/ 105 w 859"/>
                <a:gd name="T37" fmla="*/ 1443 h 2489"/>
                <a:gd name="T38" fmla="*/ 278 w 859"/>
                <a:gd name="T39" fmla="*/ 1895 h 2489"/>
                <a:gd name="T40" fmla="*/ 323 w 859"/>
                <a:gd name="T41" fmla="*/ 2188 h 2489"/>
                <a:gd name="T42" fmla="*/ 383 w 859"/>
                <a:gd name="T43" fmla="*/ 2264 h 2489"/>
                <a:gd name="T44" fmla="*/ 504 w 859"/>
                <a:gd name="T45" fmla="*/ 2354 h 2489"/>
                <a:gd name="T46" fmla="*/ 676 w 859"/>
                <a:gd name="T47" fmla="*/ 2443 h 2489"/>
                <a:gd name="T48" fmla="*/ 744 w 859"/>
                <a:gd name="T49" fmla="*/ 2443 h 2489"/>
                <a:gd name="T50" fmla="*/ 774 w 859"/>
                <a:gd name="T51" fmla="*/ 2489 h 2489"/>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859"/>
                <a:gd name="T79" fmla="*/ 0 h 2489"/>
                <a:gd name="T80" fmla="*/ 859 w 859"/>
                <a:gd name="T81" fmla="*/ 2489 h 2489"/>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859" h="2489">
                  <a:moveTo>
                    <a:pt x="774" y="2489"/>
                  </a:moveTo>
                  <a:lnTo>
                    <a:pt x="745" y="2241"/>
                  </a:lnTo>
                  <a:lnTo>
                    <a:pt x="754" y="1802"/>
                  </a:lnTo>
                  <a:lnTo>
                    <a:pt x="815" y="1262"/>
                  </a:lnTo>
                  <a:lnTo>
                    <a:pt x="859" y="752"/>
                  </a:lnTo>
                  <a:lnTo>
                    <a:pt x="846" y="450"/>
                  </a:lnTo>
                  <a:lnTo>
                    <a:pt x="819" y="316"/>
                  </a:lnTo>
                  <a:lnTo>
                    <a:pt x="774" y="196"/>
                  </a:lnTo>
                  <a:lnTo>
                    <a:pt x="710" y="89"/>
                  </a:lnTo>
                  <a:lnTo>
                    <a:pt x="623" y="0"/>
                  </a:lnTo>
                  <a:lnTo>
                    <a:pt x="601" y="128"/>
                  </a:lnTo>
                  <a:lnTo>
                    <a:pt x="496" y="338"/>
                  </a:lnTo>
                  <a:lnTo>
                    <a:pt x="255" y="624"/>
                  </a:lnTo>
                  <a:lnTo>
                    <a:pt x="195" y="624"/>
                  </a:lnTo>
                  <a:lnTo>
                    <a:pt x="195" y="647"/>
                  </a:lnTo>
                  <a:lnTo>
                    <a:pt x="127" y="737"/>
                  </a:lnTo>
                  <a:lnTo>
                    <a:pt x="0" y="1112"/>
                  </a:lnTo>
                  <a:lnTo>
                    <a:pt x="38" y="1128"/>
                  </a:lnTo>
                  <a:lnTo>
                    <a:pt x="105" y="1443"/>
                  </a:lnTo>
                  <a:lnTo>
                    <a:pt x="278" y="1895"/>
                  </a:lnTo>
                  <a:lnTo>
                    <a:pt x="323" y="2188"/>
                  </a:lnTo>
                  <a:lnTo>
                    <a:pt x="383" y="2264"/>
                  </a:lnTo>
                  <a:lnTo>
                    <a:pt x="504" y="2354"/>
                  </a:lnTo>
                  <a:lnTo>
                    <a:pt x="676" y="2443"/>
                  </a:lnTo>
                  <a:lnTo>
                    <a:pt x="744" y="2443"/>
                  </a:lnTo>
                  <a:lnTo>
                    <a:pt x="774" y="2489"/>
                  </a:lnTo>
                  <a:close/>
                </a:path>
              </a:pathLst>
            </a:custGeom>
            <a:solidFill>
              <a:srgbClr val="D96930"/>
            </a:solidFill>
            <a:ln w="9525">
              <a:noFill/>
              <a:round/>
              <a:headEnd/>
              <a:tailEnd/>
            </a:ln>
          </p:spPr>
          <p:txBody>
            <a:bodyPr>
              <a:prstTxWarp prst="textNoShape">
                <a:avLst/>
              </a:prstTxWarp>
            </a:bodyPr>
            <a:lstStyle/>
            <a:p>
              <a:endParaRPr lang="en-US"/>
            </a:p>
          </p:txBody>
        </p:sp>
        <p:sp>
          <p:nvSpPr>
            <p:cNvPr id="47289" name="Freeform 467"/>
            <p:cNvSpPr>
              <a:spLocks noChangeAspect="1"/>
            </p:cNvSpPr>
            <p:nvPr/>
          </p:nvSpPr>
          <p:spPr bwMode="auto">
            <a:xfrm>
              <a:off x="1365" y="3742"/>
              <a:ext cx="8" cy="16"/>
            </a:xfrm>
            <a:custGeom>
              <a:avLst/>
              <a:gdLst>
                <a:gd name="T0" fmla="*/ 98 w 98"/>
                <a:gd name="T1" fmla="*/ 0 h 210"/>
                <a:gd name="T2" fmla="*/ 39 w 98"/>
                <a:gd name="T3" fmla="*/ 132 h 210"/>
                <a:gd name="T4" fmla="*/ 0 w 98"/>
                <a:gd name="T5" fmla="*/ 210 h 210"/>
                <a:gd name="T6" fmla="*/ 8 w 98"/>
                <a:gd name="T7" fmla="*/ 210 h 210"/>
                <a:gd name="T8" fmla="*/ 60 w 98"/>
                <a:gd name="T9" fmla="*/ 165 h 210"/>
                <a:gd name="T10" fmla="*/ 98 w 98"/>
                <a:gd name="T11" fmla="*/ 150 h 210"/>
                <a:gd name="T12" fmla="*/ 83 w 98"/>
                <a:gd name="T13" fmla="*/ 142 h 210"/>
                <a:gd name="T14" fmla="*/ 83 w 98"/>
                <a:gd name="T15" fmla="*/ 112 h 210"/>
                <a:gd name="T16" fmla="*/ 98 w 98"/>
                <a:gd name="T17" fmla="*/ 0 h 21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8"/>
                <a:gd name="T28" fmla="*/ 0 h 210"/>
                <a:gd name="T29" fmla="*/ 98 w 98"/>
                <a:gd name="T30" fmla="*/ 210 h 21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8" h="210">
                  <a:moveTo>
                    <a:pt x="98" y="0"/>
                  </a:moveTo>
                  <a:lnTo>
                    <a:pt x="39" y="132"/>
                  </a:lnTo>
                  <a:lnTo>
                    <a:pt x="0" y="210"/>
                  </a:lnTo>
                  <a:lnTo>
                    <a:pt x="8" y="210"/>
                  </a:lnTo>
                  <a:lnTo>
                    <a:pt x="60" y="165"/>
                  </a:lnTo>
                  <a:lnTo>
                    <a:pt x="98" y="150"/>
                  </a:lnTo>
                  <a:lnTo>
                    <a:pt x="83" y="142"/>
                  </a:lnTo>
                  <a:lnTo>
                    <a:pt x="83" y="112"/>
                  </a:lnTo>
                  <a:lnTo>
                    <a:pt x="98" y="0"/>
                  </a:lnTo>
                  <a:close/>
                </a:path>
              </a:pathLst>
            </a:custGeom>
            <a:solidFill>
              <a:srgbClr val="D96930"/>
            </a:solidFill>
            <a:ln w="9525">
              <a:noFill/>
              <a:round/>
              <a:headEnd/>
              <a:tailEnd/>
            </a:ln>
          </p:spPr>
          <p:txBody>
            <a:bodyPr>
              <a:prstTxWarp prst="textNoShape">
                <a:avLst/>
              </a:prstTxWarp>
            </a:bodyPr>
            <a:lstStyle/>
            <a:p>
              <a:endParaRPr lang="en-US"/>
            </a:p>
          </p:txBody>
        </p:sp>
        <p:sp>
          <p:nvSpPr>
            <p:cNvPr id="47290" name="Freeform 468"/>
            <p:cNvSpPr>
              <a:spLocks noChangeAspect="1"/>
            </p:cNvSpPr>
            <p:nvPr/>
          </p:nvSpPr>
          <p:spPr bwMode="auto">
            <a:xfrm>
              <a:off x="1280" y="3199"/>
              <a:ext cx="165" cy="512"/>
            </a:xfrm>
            <a:custGeom>
              <a:avLst/>
              <a:gdLst>
                <a:gd name="T0" fmla="*/ 493 w 2142"/>
                <a:gd name="T1" fmla="*/ 442 h 6655"/>
                <a:gd name="T2" fmla="*/ 781 w 2142"/>
                <a:gd name="T3" fmla="*/ 497 h 6655"/>
                <a:gd name="T4" fmla="*/ 917 w 2142"/>
                <a:gd name="T5" fmla="*/ 569 h 6655"/>
                <a:gd name="T6" fmla="*/ 1180 w 2142"/>
                <a:gd name="T7" fmla="*/ 847 h 6655"/>
                <a:gd name="T8" fmla="*/ 1263 w 2142"/>
                <a:gd name="T9" fmla="*/ 978 h 6655"/>
                <a:gd name="T10" fmla="*/ 1378 w 2142"/>
                <a:gd name="T11" fmla="*/ 1299 h 6655"/>
                <a:gd name="T12" fmla="*/ 1432 w 2142"/>
                <a:gd name="T13" fmla="*/ 1561 h 6655"/>
                <a:gd name="T14" fmla="*/ 1391 w 2142"/>
                <a:gd name="T15" fmla="*/ 2129 h 6655"/>
                <a:gd name="T16" fmla="*/ 1336 w 2142"/>
                <a:gd name="T17" fmla="*/ 2696 h 6655"/>
                <a:gd name="T18" fmla="*/ 1448 w 2142"/>
                <a:gd name="T19" fmla="*/ 3410 h 6655"/>
                <a:gd name="T20" fmla="*/ 1562 w 2142"/>
                <a:gd name="T21" fmla="*/ 4644 h 6655"/>
                <a:gd name="T22" fmla="*/ 1516 w 2142"/>
                <a:gd name="T23" fmla="*/ 5890 h 6655"/>
                <a:gd name="T24" fmla="*/ 1345 w 2142"/>
                <a:gd name="T25" fmla="*/ 6655 h 6655"/>
                <a:gd name="T26" fmla="*/ 1398 w 2142"/>
                <a:gd name="T27" fmla="*/ 6527 h 6655"/>
                <a:gd name="T28" fmla="*/ 1706 w 2142"/>
                <a:gd name="T29" fmla="*/ 5692 h 6655"/>
                <a:gd name="T30" fmla="*/ 1669 w 2142"/>
                <a:gd name="T31" fmla="*/ 5151 h 6655"/>
                <a:gd name="T32" fmla="*/ 1751 w 2142"/>
                <a:gd name="T33" fmla="*/ 4730 h 6655"/>
                <a:gd name="T34" fmla="*/ 1766 w 2142"/>
                <a:gd name="T35" fmla="*/ 4685 h 6655"/>
                <a:gd name="T36" fmla="*/ 1857 w 2142"/>
                <a:gd name="T37" fmla="*/ 4188 h 6655"/>
                <a:gd name="T38" fmla="*/ 1887 w 2142"/>
                <a:gd name="T39" fmla="*/ 3925 h 6655"/>
                <a:gd name="T40" fmla="*/ 1864 w 2142"/>
                <a:gd name="T41" fmla="*/ 3219 h 6655"/>
                <a:gd name="T42" fmla="*/ 1669 w 2142"/>
                <a:gd name="T43" fmla="*/ 2286 h 6655"/>
                <a:gd name="T44" fmla="*/ 1428 w 2142"/>
                <a:gd name="T45" fmla="*/ 1429 h 6655"/>
                <a:gd name="T46" fmla="*/ 1466 w 2142"/>
                <a:gd name="T47" fmla="*/ 1407 h 6655"/>
                <a:gd name="T48" fmla="*/ 1488 w 2142"/>
                <a:gd name="T49" fmla="*/ 1437 h 6655"/>
                <a:gd name="T50" fmla="*/ 1969 w 2142"/>
                <a:gd name="T51" fmla="*/ 3640 h 6655"/>
                <a:gd name="T52" fmla="*/ 2052 w 2142"/>
                <a:gd name="T53" fmla="*/ 3459 h 6655"/>
                <a:gd name="T54" fmla="*/ 2007 w 2142"/>
                <a:gd name="T55" fmla="*/ 1489 h 6655"/>
                <a:gd name="T56" fmla="*/ 1691 w 2142"/>
                <a:gd name="T57" fmla="*/ 414 h 6655"/>
                <a:gd name="T58" fmla="*/ 1316 w 2142"/>
                <a:gd name="T59" fmla="*/ 219 h 6655"/>
                <a:gd name="T60" fmla="*/ 632 w 2142"/>
                <a:gd name="T61" fmla="*/ 61 h 6655"/>
                <a:gd name="T62" fmla="*/ 45 w 2142"/>
                <a:gd name="T63" fmla="*/ 234 h 6655"/>
                <a:gd name="T64" fmla="*/ 38 w 2142"/>
                <a:gd name="T65" fmla="*/ 430 h 665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142"/>
                <a:gd name="T100" fmla="*/ 0 h 6655"/>
                <a:gd name="T101" fmla="*/ 2142 w 2142"/>
                <a:gd name="T102" fmla="*/ 6655 h 665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142" h="6655">
                  <a:moveTo>
                    <a:pt x="38" y="430"/>
                  </a:moveTo>
                  <a:lnTo>
                    <a:pt x="493" y="442"/>
                  </a:lnTo>
                  <a:lnTo>
                    <a:pt x="673" y="467"/>
                  </a:lnTo>
                  <a:lnTo>
                    <a:pt x="781" y="497"/>
                  </a:lnTo>
                  <a:lnTo>
                    <a:pt x="875" y="541"/>
                  </a:lnTo>
                  <a:lnTo>
                    <a:pt x="917" y="569"/>
                  </a:lnTo>
                  <a:lnTo>
                    <a:pt x="1062" y="709"/>
                  </a:lnTo>
                  <a:lnTo>
                    <a:pt x="1180" y="847"/>
                  </a:lnTo>
                  <a:lnTo>
                    <a:pt x="1238" y="929"/>
                  </a:lnTo>
                  <a:lnTo>
                    <a:pt x="1263" y="978"/>
                  </a:lnTo>
                  <a:lnTo>
                    <a:pt x="1289" y="1069"/>
                  </a:lnTo>
                  <a:lnTo>
                    <a:pt x="1378" y="1299"/>
                  </a:lnTo>
                  <a:lnTo>
                    <a:pt x="1415" y="1432"/>
                  </a:lnTo>
                  <a:lnTo>
                    <a:pt x="1432" y="1561"/>
                  </a:lnTo>
                  <a:lnTo>
                    <a:pt x="1430" y="1789"/>
                  </a:lnTo>
                  <a:lnTo>
                    <a:pt x="1391" y="2129"/>
                  </a:lnTo>
                  <a:lnTo>
                    <a:pt x="1346" y="2467"/>
                  </a:lnTo>
                  <a:lnTo>
                    <a:pt x="1336" y="2696"/>
                  </a:lnTo>
                  <a:lnTo>
                    <a:pt x="1353" y="2866"/>
                  </a:lnTo>
                  <a:lnTo>
                    <a:pt x="1448" y="3410"/>
                  </a:lnTo>
                  <a:lnTo>
                    <a:pt x="1521" y="4012"/>
                  </a:lnTo>
                  <a:lnTo>
                    <a:pt x="1562" y="4644"/>
                  </a:lnTo>
                  <a:lnTo>
                    <a:pt x="1564" y="5278"/>
                  </a:lnTo>
                  <a:lnTo>
                    <a:pt x="1516" y="5890"/>
                  </a:lnTo>
                  <a:lnTo>
                    <a:pt x="1408" y="6451"/>
                  </a:lnTo>
                  <a:lnTo>
                    <a:pt x="1345" y="6655"/>
                  </a:lnTo>
                  <a:lnTo>
                    <a:pt x="1360" y="6632"/>
                  </a:lnTo>
                  <a:lnTo>
                    <a:pt x="1398" y="6527"/>
                  </a:lnTo>
                  <a:lnTo>
                    <a:pt x="1511" y="6324"/>
                  </a:lnTo>
                  <a:lnTo>
                    <a:pt x="1706" y="5692"/>
                  </a:lnTo>
                  <a:lnTo>
                    <a:pt x="1647" y="5174"/>
                  </a:lnTo>
                  <a:lnTo>
                    <a:pt x="1669" y="5151"/>
                  </a:lnTo>
                  <a:lnTo>
                    <a:pt x="1684" y="4978"/>
                  </a:lnTo>
                  <a:lnTo>
                    <a:pt x="1751" y="4730"/>
                  </a:lnTo>
                  <a:lnTo>
                    <a:pt x="1744" y="4708"/>
                  </a:lnTo>
                  <a:lnTo>
                    <a:pt x="1766" y="4685"/>
                  </a:lnTo>
                  <a:lnTo>
                    <a:pt x="1773" y="4685"/>
                  </a:lnTo>
                  <a:lnTo>
                    <a:pt x="1857" y="4188"/>
                  </a:lnTo>
                  <a:lnTo>
                    <a:pt x="1857" y="3985"/>
                  </a:lnTo>
                  <a:lnTo>
                    <a:pt x="1887" y="3925"/>
                  </a:lnTo>
                  <a:lnTo>
                    <a:pt x="1901" y="3294"/>
                  </a:lnTo>
                  <a:lnTo>
                    <a:pt x="1864" y="3219"/>
                  </a:lnTo>
                  <a:lnTo>
                    <a:pt x="1857" y="3091"/>
                  </a:lnTo>
                  <a:lnTo>
                    <a:pt x="1669" y="2286"/>
                  </a:lnTo>
                  <a:lnTo>
                    <a:pt x="1661" y="2196"/>
                  </a:lnTo>
                  <a:lnTo>
                    <a:pt x="1428" y="1429"/>
                  </a:lnTo>
                  <a:lnTo>
                    <a:pt x="1451" y="1407"/>
                  </a:lnTo>
                  <a:lnTo>
                    <a:pt x="1466" y="1407"/>
                  </a:lnTo>
                  <a:lnTo>
                    <a:pt x="1488" y="1429"/>
                  </a:lnTo>
                  <a:lnTo>
                    <a:pt x="1488" y="1437"/>
                  </a:lnTo>
                  <a:lnTo>
                    <a:pt x="1841" y="2745"/>
                  </a:lnTo>
                  <a:lnTo>
                    <a:pt x="1969" y="3640"/>
                  </a:lnTo>
                  <a:lnTo>
                    <a:pt x="1992" y="3617"/>
                  </a:lnTo>
                  <a:lnTo>
                    <a:pt x="2052" y="3459"/>
                  </a:lnTo>
                  <a:lnTo>
                    <a:pt x="2142" y="2714"/>
                  </a:lnTo>
                  <a:lnTo>
                    <a:pt x="2007" y="1489"/>
                  </a:lnTo>
                  <a:lnTo>
                    <a:pt x="1834" y="715"/>
                  </a:lnTo>
                  <a:lnTo>
                    <a:pt x="1691" y="414"/>
                  </a:lnTo>
                  <a:lnTo>
                    <a:pt x="1570" y="316"/>
                  </a:lnTo>
                  <a:lnTo>
                    <a:pt x="1316" y="219"/>
                  </a:lnTo>
                  <a:lnTo>
                    <a:pt x="894" y="211"/>
                  </a:lnTo>
                  <a:lnTo>
                    <a:pt x="632" y="61"/>
                  </a:lnTo>
                  <a:lnTo>
                    <a:pt x="0" y="0"/>
                  </a:lnTo>
                  <a:lnTo>
                    <a:pt x="45" y="234"/>
                  </a:lnTo>
                  <a:lnTo>
                    <a:pt x="45" y="414"/>
                  </a:lnTo>
                  <a:lnTo>
                    <a:pt x="38" y="430"/>
                  </a:lnTo>
                  <a:close/>
                </a:path>
              </a:pathLst>
            </a:custGeom>
            <a:solidFill>
              <a:srgbClr val="D96930"/>
            </a:solidFill>
            <a:ln w="9525">
              <a:noFill/>
              <a:round/>
              <a:headEnd/>
              <a:tailEnd/>
            </a:ln>
          </p:spPr>
          <p:txBody>
            <a:bodyPr>
              <a:prstTxWarp prst="textNoShape">
                <a:avLst/>
              </a:prstTxWarp>
            </a:bodyPr>
            <a:lstStyle/>
            <a:p>
              <a:endParaRPr lang="en-US"/>
            </a:p>
          </p:txBody>
        </p:sp>
        <p:sp>
          <p:nvSpPr>
            <p:cNvPr id="47291" name="Freeform 469"/>
            <p:cNvSpPr>
              <a:spLocks noChangeAspect="1"/>
            </p:cNvSpPr>
            <p:nvPr/>
          </p:nvSpPr>
          <p:spPr bwMode="auto">
            <a:xfrm>
              <a:off x="1048" y="3532"/>
              <a:ext cx="335" cy="266"/>
            </a:xfrm>
            <a:custGeom>
              <a:avLst/>
              <a:gdLst>
                <a:gd name="T0" fmla="*/ 74 w 4345"/>
                <a:gd name="T1" fmla="*/ 2631 h 3461"/>
                <a:gd name="T2" fmla="*/ 225 w 4345"/>
                <a:gd name="T3" fmla="*/ 2151 h 3461"/>
                <a:gd name="T4" fmla="*/ 297 w 4345"/>
                <a:gd name="T5" fmla="*/ 2029 h 3461"/>
                <a:gd name="T6" fmla="*/ 408 w 4345"/>
                <a:gd name="T7" fmla="*/ 1992 h 3461"/>
                <a:gd name="T8" fmla="*/ 498 w 4345"/>
                <a:gd name="T9" fmla="*/ 2003 h 3461"/>
                <a:gd name="T10" fmla="*/ 543 w 4345"/>
                <a:gd name="T11" fmla="*/ 2029 h 3461"/>
                <a:gd name="T12" fmla="*/ 603 w 4345"/>
                <a:gd name="T13" fmla="*/ 2121 h 3461"/>
                <a:gd name="T14" fmla="*/ 637 w 4345"/>
                <a:gd name="T15" fmla="*/ 2360 h 3461"/>
                <a:gd name="T16" fmla="*/ 631 w 4345"/>
                <a:gd name="T17" fmla="*/ 2760 h 3461"/>
                <a:gd name="T18" fmla="*/ 656 w 4345"/>
                <a:gd name="T19" fmla="*/ 2834 h 3461"/>
                <a:gd name="T20" fmla="*/ 677 w 4345"/>
                <a:gd name="T21" fmla="*/ 2856 h 3461"/>
                <a:gd name="T22" fmla="*/ 701 w 4345"/>
                <a:gd name="T23" fmla="*/ 2866 h 3461"/>
                <a:gd name="T24" fmla="*/ 742 w 4345"/>
                <a:gd name="T25" fmla="*/ 2864 h 3461"/>
                <a:gd name="T26" fmla="*/ 849 w 4345"/>
                <a:gd name="T27" fmla="*/ 2801 h 3461"/>
                <a:gd name="T28" fmla="*/ 1032 w 4345"/>
                <a:gd name="T29" fmla="*/ 2658 h 3461"/>
                <a:gd name="T30" fmla="*/ 1051 w 4345"/>
                <a:gd name="T31" fmla="*/ 2654 h 3461"/>
                <a:gd name="T32" fmla="*/ 1072 w 4345"/>
                <a:gd name="T33" fmla="*/ 2665 h 3461"/>
                <a:gd name="T34" fmla="*/ 1093 w 4345"/>
                <a:gd name="T35" fmla="*/ 2687 h 3461"/>
                <a:gd name="T36" fmla="*/ 1129 w 4345"/>
                <a:gd name="T37" fmla="*/ 2807 h 3461"/>
                <a:gd name="T38" fmla="*/ 1154 w 4345"/>
                <a:gd name="T39" fmla="*/ 3079 h 3461"/>
                <a:gd name="T40" fmla="*/ 1190 w 4345"/>
                <a:gd name="T41" fmla="*/ 3178 h 3461"/>
                <a:gd name="T42" fmla="*/ 1244 w 4345"/>
                <a:gd name="T43" fmla="*/ 3239 h 3461"/>
                <a:gd name="T44" fmla="*/ 1291 w 4345"/>
                <a:gd name="T45" fmla="*/ 3262 h 3461"/>
                <a:gd name="T46" fmla="*/ 1342 w 4345"/>
                <a:gd name="T47" fmla="*/ 3266 h 3461"/>
                <a:gd name="T48" fmla="*/ 1470 w 4345"/>
                <a:gd name="T49" fmla="*/ 3238 h 3461"/>
                <a:gd name="T50" fmla="*/ 1791 w 4345"/>
                <a:gd name="T51" fmla="*/ 3072 h 3461"/>
                <a:gd name="T52" fmla="*/ 1966 w 4345"/>
                <a:gd name="T53" fmla="*/ 2874 h 3461"/>
                <a:gd name="T54" fmla="*/ 2155 w 4345"/>
                <a:gd name="T55" fmla="*/ 2415 h 3461"/>
                <a:gd name="T56" fmla="*/ 2400 w 4345"/>
                <a:gd name="T57" fmla="*/ 1092 h 3461"/>
                <a:gd name="T58" fmla="*/ 2636 w 4345"/>
                <a:gd name="T59" fmla="*/ 404 h 3461"/>
                <a:gd name="T60" fmla="*/ 2876 w 4345"/>
                <a:gd name="T61" fmla="*/ 110 h 3461"/>
                <a:gd name="T62" fmla="*/ 3049 w 4345"/>
                <a:gd name="T63" fmla="*/ 0 h 3461"/>
                <a:gd name="T64" fmla="*/ 3077 w 4345"/>
                <a:gd name="T65" fmla="*/ 61 h 3461"/>
                <a:gd name="T66" fmla="*/ 3099 w 4345"/>
                <a:gd name="T67" fmla="*/ 958 h 3461"/>
                <a:gd name="T68" fmla="*/ 3131 w 4345"/>
                <a:gd name="T69" fmla="*/ 1937 h 3461"/>
                <a:gd name="T70" fmla="*/ 3165 w 4345"/>
                <a:gd name="T71" fmla="*/ 2046 h 3461"/>
                <a:gd name="T72" fmla="*/ 3212 w 4345"/>
                <a:gd name="T73" fmla="*/ 2080 h 3461"/>
                <a:gd name="T74" fmla="*/ 3276 w 4345"/>
                <a:gd name="T75" fmla="*/ 2097 h 3461"/>
                <a:gd name="T76" fmla="*/ 3332 w 4345"/>
                <a:gd name="T77" fmla="*/ 2093 h 3461"/>
                <a:gd name="T78" fmla="*/ 3408 w 4345"/>
                <a:gd name="T79" fmla="*/ 2050 h 3461"/>
                <a:gd name="T80" fmla="*/ 3493 w 4345"/>
                <a:gd name="T81" fmla="*/ 1942 h 3461"/>
                <a:gd name="T82" fmla="*/ 3727 w 4345"/>
                <a:gd name="T83" fmla="*/ 1394 h 3461"/>
                <a:gd name="T84" fmla="*/ 3772 w 4345"/>
                <a:gd name="T85" fmla="*/ 1327 h 3461"/>
                <a:gd name="T86" fmla="*/ 3809 w 4345"/>
                <a:gd name="T87" fmla="*/ 1300 h 3461"/>
                <a:gd name="T88" fmla="*/ 3820 w 4345"/>
                <a:gd name="T89" fmla="*/ 1296 h 3461"/>
                <a:gd name="T90" fmla="*/ 3841 w 4345"/>
                <a:gd name="T91" fmla="*/ 1293 h 3461"/>
                <a:gd name="T92" fmla="*/ 3942 w 4345"/>
                <a:gd name="T93" fmla="*/ 1311 h 3461"/>
                <a:gd name="T94" fmla="*/ 4028 w 4345"/>
                <a:gd name="T95" fmla="*/ 1355 h 3461"/>
                <a:gd name="T96" fmla="*/ 4090 w 4345"/>
                <a:gd name="T97" fmla="*/ 1441 h 3461"/>
                <a:gd name="T98" fmla="*/ 4256 w 4345"/>
                <a:gd name="T99" fmla="*/ 1921 h 3461"/>
                <a:gd name="T100" fmla="*/ 4345 w 4345"/>
                <a:gd name="T101" fmla="*/ 2347 h 3461"/>
                <a:gd name="T102" fmla="*/ 4224 w 4345"/>
                <a:gd name="T103" fmla="*/ 2596 h 3461"/>
                <a:gd name="T104" fmla="*/ 4217 w 4345"/>
                <a:gd name="T105" fmla="*/ 2874 h 3461"/>
                <a:gd name="T106" fmla="*/ 4127 w 4345"/>
                <a:gd name="T107" fmla="*/ 2934 h 3461"/>
                <a:gd name="T108" fmla="*/ 3758 w 4345"/>
                <a:gd name="T109" fmla="*/ 2964 h 3461"/>
                <a:gd name="T110" fmla="*/ 3217 w 4345"/>
                <a:gd name="T111" fmla="*/ 3137 h 3461"/>
                <a:gd name="T112" fmla="*/ 1752 w 4345"/>
                <a:gd name="T113" fmla="*/ 3461 h 3461"/>
                <a:gd name="T114" fmla="*/ 563 w 4345"/>
                <a:gd name="T115" fmla="*/ 3182 h 3461"/>
                <a:gd name="T116" fmla="*/ 180 w 4345"/>
                <a:gd name="T117" fmla="*/ 3046 h 3461"/>
                <a:gd name="T118" fmla="*/ 0 w 4345"/>
                <a:gd name="T119" fmla="*/ 3009 h 3461"/>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4345"/>
                <a:gd name="T181" fmla="*/ 0 h 3461"/>
                <a:gd name="T182" fmla="*/ 4345 w 4345"/>
                <a:gd name="T183" fmla="*/ 3461 h 3461"/>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4345" h="3461">
                  <a:moveTo>
                    <a:pt x="0" y="3009"/>
                  </a:moveTo>
                  <a:lnTo>
                    <a:pt x="74" y="2631"/>
                  </a:lnTo>
                  <a:lnTo>
                    <a:pt x="164" y="2312"/>
                  </a:lnTo>
                  <a:lnTo>
                    <a:pt x="225" y="2151"/>
                  </a:lnTo>
                  <a:lnTo>
                    <a:pt x="274" y="2059"/>
                  </a:lnTo>
                  <a:lnTo>
                    <a:pt x="297" y="2029"/>
                  </a:lnTo>
                  <a:lnTo>
                    <a:pt x="319" y="2012"/>
                  </a:lnTo>
                  <a:lnTo>
                    <a:pt x="408" y="1992"/>
                  </a:lnTo>
                  <a:lnTo>
                    <a:pt x="441" y="1991"/>
                  </a:lnTo>
                  <a:lnTo>
                    <a:pt x="498" y="2003"/>
                  </a:lnTo>
                  <a:lnTo>
                    <a:pt x="522" y="2014"/>
                  </a:lnTo>
                  <a:lnTo>
                    <a:pt x="543" y="2029"/>
                  </a:lnTo>
                  <a:lnTo>
                    <a:pt x="577" y="2069"/>
                  </a:lnTo>
                  <a:lnTo>
                    <a:pt x="603" y="2121"/>
                  </a:lnTo>
                  <a:lnTo>
                    <a:pt x="626" y="2215"/>
                  </a:lnTo>
                  <a:lnTo>
                    <a:pt x="637" y="2360"/>
                  </a:lnTo>
                  <a:lnTo>
                    <a:pt x="629" y="2650"/>
                  </a:lnTo>
                  <a:lnTo>
                    <a:pt x="631" y="2760"/>
                  </a:lnTo>
                  <a:lnTo>
                    <a:pt x="638" y="2799"/>
                  </a:lnTo>
                  <a:lnTo>
                    <a:pt x="656" y="2834"/>
                  </a:lnTo>
                  <a:lnTo>
                    <a:pt x="666" y="2846"/>
                  </a:lnTo>
                  <a:lnTo>
                    <a:pt x="677" y="2856"/>
                  </a:lnTo>
                  <a:lnTo>
                    <a:pt x="688" y="2862"/>
                  </a:lnTo>
                  <a:lnTo>
                    <a:pt x="701" y="2866"/>
                  </a:lnTo>
                  <a:lnTo>
                    <a:pt x="727" y="2868"/>
                  </a:lnTo>
                  <a:lnTo>
                    <a:pt x="742" y="2864"/>
                  </a:lnTo>
                  <a:lnTo>
                    <a:pt x="786" y="2844"/>
                  </a:lnTo>
                  <a:lnTo>
                    <a:pt x="849" y="2801"/>
                  </a:lnTo>
                  <a:lnTo>
                    <a:pt x="1009" y="2669"/>
                  </a:lnTo>
                  <a:lnTo>
                    <a:pt x="1032" y="2658"/>
                  </a:lnTo>
                  <a:lnTo>
                    <a:pt x="1042" y="2655"/>
                  </a:lnTo>
                  <a:lnTo>
                    <a:pt x="1051" y="2654"/>
                  </a:lnTo>
                  <a:lnTo>
                    <a:pt x="1059" y="2656"/>
                  </a:lnTo>
                  <a:lnTo>
                    <a:pt x="1072" y="2665"/>
                  </a:lnTo>
                  <a:lnTo>
                    <a:pt x="1083" y="2675"/>
                  </a:lnTo>
                  <a:lnTo>
                    <a:pt x="1093" y="2687"/>
                  </a:lnTo>
                  <a:lnTo>
                    <a:pt x="1114" y="2731"/>
                  </a:lnTo>
                  <a:lnTo>
                    <a:pt x="1129" y="2807"/>
                  </a:lnTo>
                  <a:lnTo>
                    <a:pt x="1142" y="2988"/>
                  </a:lnTo>
                  <a:lnTo>
                    <a:pt x="1154" y="3079"/>
                  </a:lnTo>
                  <a:lnTo>
                    <a:pt x="1172" y="3141"/>
                  </a:lnTo>
                  <a:lnTo>
                    <a:pt x="1190" y="3178"/>
                  </a:lnTo>
                  <a:lnTo>
                    <a:pt x="1214" y="3211"/>
                  </a:lnTo>
                  <a:lnTo>
                    <a:pt x="1244" y="3239"/>
                  </a:lnTo>
                  <a:lnTo>
                    <a:pt x="1276" y="3257"/>
                  </a:lnTo>
                  <a:lnTo>
                    <a:pt x="1291" y="3262"/>
                  </a:lnTo>
                  <a:lnTo>
                    <a:pt x="1324" y="3266"/>
                  </a:lnTo>
                  <a:lnTo>
                    <a:pt x="1342" y="3266"/>
                  </a:lnTo>
                  <a:lnTo>
                    <a:pt x="1404" y="3257"/>
                  </a:lnTo>
                  <a:lnTo>
                    <a:pt x="1470" y="3238"/>
                  </a:lnTo>
                  <a:lnTo>
                    <a:pt x="1588" y="3188"/>
                  </a:lnTo>
                  <a:lnTo>
                    <a:pt x="1791" y="3072"/>
                  </a:lnTo>
                  <a:lnTo>
                    <a:pt x="1856" y="3024"/>
                  </a:lnTo>
                  <a:lnTo>
                    <a:pt x="1966" y="2874"/>
                  </a:lnTo>
                  <a:lnTo>
                    <a:pt x="2054" y="2704"/>
                  </a:lnTo>
                  <a:lnTo>
                    <a:pt x="2155" y="2415"/>
                  </a:lnTo>
                  <a:lnTo>
                    <a:pt x="2268" y="1877"/>
                  </a:lnTo>
                  <a:lnTo>
                    <a:pt x="2400" y="1092"/>
                  </a:lnTo>
                  <a:lnTo>
                    <a:pt x="2513" y="678"/>
                  </a:lnTo>
                  <a:lnTo>
                    <a:pt x="2636" y="404"/>
                  </a:lnTo>
                  <a:lnTo>
                    <a:pt x="2744" y="245"/>
                  </a:lnTo>
                  <a:lnTo>
                    <a:pt x="2876" y="110"/>
                  </a:lnTo>
                  <a:lnTo>
                    <a:pt x="3037" y="1"/>
                  </a:lnTo>
                  <a:lnTo>
                    <a:pt x="3049" y="0"/>
                  </a:lnTo>
                  <a:lnTo>
                    <a:pt x="3060" y="10"/>
                  </a:lnTo>
                  <a:lnTo>
                    <a:pt x="3077" y="61"/>
                  </a:lnTo>
                  <a:lnTo>
                    <a:pt x="3098" y="344"/>
                  </a:lnTo>
                  <a:lnTo>
                    <a:pt x="3099" y="958"/>
                  </a:lnTo>
                  <a:lnTo>
                    <a:pt x="3104" y="1601"/>
                  </a:lnTo>
                  <a:lnTo>
                    <a:pt x="3131" y="1937"/>
                  </a:lnTo>
                  <a:lnTo>
                    <a:pt x="3152" y="2020"/>
                  </a:lnTo>
                  <a:lnTo>
                    <a:pt x="3165" y="2046"/>
                  </a:lnTo>
                  <a:lnTo>
                    <a:pt x="3180" y="2062"/>
                  </a:lnTo>
                  <a:lnTo>
                    <a:pt x="3212" y="2080"/>
                  </a:lnTo>
                  <a:lnTo>
                    <a:pt x="3245" y="2091"/>
                  </a:lnTo>
                  <a:lnTo>
                    <a:pt x="3276" y="2097"/>
                  </a:lnTo>
                  <a:lnTo>
                    <a:pt x="3304" y="2097"/>
                  </a:lnTo>
                  <a:lnTo>
                    <a:pt x="3332" y="2093"/>
                  </a:lnTo>
                  <a:lnTo>
                    <a:pt x="3358" y="2083"/>
                  </a:lnTo>
                  <a:lnTo>
                    <a:pt x="3408" y="2050"/>
                  </a:lnTo>
                  <a:lnTo>
                    <a:pt x="3452" y="2003"/>
                  </a:lnTo>
                  <a:lnTo>
                    <a:pt x="3493" y="1942"/>
                  </a:lnTo>
                  <a:lnTo>
                    <a:pt x="3564" y="1798"/>
                  </a:lnTo>
                  <a:lnTo>
                    <a:pt x="3727" y="1394"/>
                  </a:lnTo>
                  <a:lnTo>
                    <a:pt x="3757" y="1346"/>
                  </a:lnTo>
                  <a:lnTo>
                    <a:pt x="3772" y="1327"/>
                  </a:lnTo>
                  <a:lnTo>
                    <a:pt x="3787" y="1312"/>
                  </a:lnTo>
                  <a:lnTo>
                    <a:pt x="3809" y="1300"/>
                  </a:lnTo>
                  <a:lnTo>
                    <a:pt x="3814" y="1297"/>
                  </a:lnTo>
                  <a:lnTo>
                    <a:pt x="3820" y="1296"/>
                  </a:lnTo>
                  <a:lnTo>
                    <a:pt x="3827" y="1294"/>
                  </a:lnTo>
                  <a:lnTo>
                    <a:pt x="3841" y="1293"/>
                  </a:lnTo>
                  <a:lnTo>
                    <a:pt x="3890" y="1297"/>
                  </a:lnTo>
                  <a:lnTo>
                    <a:pt x="3942" y="1311"/>
                  </a:lnTo>
                  <a:lnTo>
                    <a:pt x="4013" y="1343"/>
                  </a:lnTo>
                  <a:lnTo>
                    <a:pt x="4028" y="1355"/>
                  </a:lnTo>
                  <a:lnTo>
                    <a:pt x="4049" y="1377"/>
                  </a:lnTo>
                  <a:lnTo>
                    <a:pt x="4090" y="1441"/>
                  </a:lnTo>
                  <a:lnTo>
                    <a:pt x="4153" y="1585"/>
                  </a:lnTo>
                  <a:lnTo>
                    <a:pt x="4256" y="1921"/>
                  </a:lnTo>
                  <a:lnTo>
                    <a:pt x="4345" y="2340"/>
                  </a:lnTo>
                  <a:lnTo>
                    <a:pt x="4345" y="2347"/>
                  </a:lnTo>
                  <a:lnTo>
                    <a:pt x="4284" y="2497"/>
                  </a:lnTo>
                  <a:lnTo>
                    <a:pt x="4224" y="2596"/>
                  </a:lnTo>
                  <a:lnTo>
                    <a:pt x="4202" y="2866"/>
                  </a:lnTo>
                  <a:lnTo>
                    <a:pt x="4217" y="2874"/>
                  </a:lnTo>
                  <a:lnTo>
                    <a:pt x="4179" y="2889"/>
                  </a:lnTo>
                  <a:lnTo>
                    <a:pt x="4127" y="2934"/>
                  </a:lnTo>
                  <a:lnTo>
                    <a:pt x="3984" y="2964"/>
                  </a:lnTo>
                  <a:lnTo>
                    <a:pt x="3758" y="2964"/>
                  </a:lnTo>
                  <a:lnTo>
                    <a:pt x="3284" y="3130"/>
                  </a:lnTo>
                  <a:lnTo>
                    <a:pt x="3217" y="3137"/>
                  </a:lnTo>
                  <a:lnTo>
                    <a:pt x="3105" y="3220"/>
                  </a:lnTo>
                  <a:lnTo>
                    <a:pt x="1752" y="3461"/>
                  </a:lnTo>
                  <a:lnTo>
                    <a:pt x="894" y="3317"/>
                  </a:lnTo>
                  <a:lnTo>
                    <a:pt x="563" y="3182"/>
                  </a:lnTo>
                  <a:lnTo>
                    <a:pt x="390" y="3137"/>
                  </a:lnTo>
                  <a:lnTo>
                    <a:pt x="180" y="3046"/>
                  </a:lnTo>
                  <a:lnTo>
                    <a:pt x="52" y="3031"/>
                  </a:lnTo>
                  <a:lnTo>
                    <a:pt x="0" y="3009"/>
                  </a:lnTo>
                  <a:close/>
                </a:path>
              </a:pathLst>
            </a:custGeom>
            <a:solidFill>
              <a:srgbClr val="D96930"/>
            </a:solidFill>
            <a:ln w="9525">
              <a:noFill/>
              <a:round/>
              <a:headEnd/>
              <a:tailEnd/>
            </a:ln>
          </p:spPr>
          <p:txBody>
            <a:bodyPr>
              <a:prstTxWarp prst="textNoShape">
                <a:avLst/>
              </a:prstTxWarp>
            </a:bodyPr>
            <a:lstStyle/>
            <a:p>
              <a:endParaRPr lang="en-US"/>
            </a:p>
          </p:txBody>
        </p:sp>
        <p:sp>
          <p:nvSpPr>
            <p:cNvPr id="47292" name="Freeform 470"/>
            <p:cNvSpPr>
              <a:spLocks noChangeAspect="1"/>
            </p:cNvSpPr>
            <p:nvPr/>
          </p:nvSpPr>
          <p:spPr bwMode="auto">
            <a:xfrm>
              <a:off x="802" y="3373"/>
              <a:ext cx="111" cy="195"/>
            </a:xfrm>
            <a:custGeom>
              <a:avLst/>
              <a:gdLst>
                <a:gd name="T0" fmla="*/ 143 w 1444"/>
                <a:gd name="T1" fmla="*/ 2526 h 2526"/>
                <a:gd name="T2" fmla="*/ 88 w 1444"/>
                <a:gd name="T3" fmla="*/ 2395 h 2526"/>
                <a:gd name="T4" fmla="*/ 71 w 1444"/>
                <a:gd name="T5" fmla="*/ 2343 h 2526"/>
                <a:gd name="T6" fmla="*/ 37 w 1444"/>
                <a:gd name="T7" fmla="*/ 2017 h 2526"/>
                <a:gd name="T8" fmla="*/ 0 w 1444"/>
                <a:gd name="T9" fmla="*/ 1443 h 2526"/>
                <a:gd name="T10" fmla="*/ 451 w 1444"/>
                <a:gd name="T11" fmla="*/ 286 h 2526"/>
                <a:gd name="T12" fmla="*/ 579 w 1444"/>
                <a:gd name="T13" fmla="*/ 128 h 2526"/>
                <a:gd name="T14" fmla="*/ 715 w 1444"/>
                <a:gd name="T15" fmla="*/ 22 h 2526"/>
                <a:gd name="T16" fmla="*/ 843 w 1444"/>
                <a:gd name="T17" fmla="*/ 0 h 2526"/>
                <a:gd name="T18" fmla="*/ 1181 w 1444"/>
                <a:gd name="T19" fmla="*/ 0 h 2526"/>
                <a:gd name="T20" fmla="*/ 1353 w 1444"/>
                <a:gd name="T21" fmla="*/ 37 h 2526"/>
                <a:gd name="T22" fmla="*/ 1444 w 1444"/>
                <a:gd name="T23" fmla="*/ 112 h 2526"/>
                <a:gd name="T24" fmla="*/ 1376 w 1444"/>
                <a:gd name="T25" fmla="*/ 346 h 2526"/>
                <a:gd name="T26" fmla="*/ 1181 w 1444"/>
                <a:gd name="T27" fmla="*/ 669 h 2526"/>
                <a:gd name="T28" fmla="*/ 1106 w 1444"/>
                <a:gd name="T29" fmla="*/ 1225 h 2526"/>
                <a:gd name="T30" fmla="*/ 1106 w 1444"/>
                <a:gd name="T31" fmla="*/ 1271 h 2526"/>
                <a:gd name="T32" fmla="*/ 1068 w 1444"/>
                <a:gd name="T33" fmla="*/ 1195 h 2526"/>
                <a:gd name="T34" fmla="*/ 1090 w 1444"/>
                <a:gd name="T35" fmla="*/ 1068 h 2526"/>
                <a:gd name="T36" fmla="*/ 1068 w 1444"/>
                <a:gd name="T37" fmla="*/ 1030 h 2526"/>
                <a:gd name="T38" fmla="*/ 1000 w 1444"/>
                <a:gd name="T39" fmla="*/ 1045 h 2526"/>
                <a:gd name="T40" fmla="*/ 940 w 1444"/>
                <a:gd name="T41" fmla="*/ 1090 h 2526"/>
                <a:gd name="T42" fmla="*/ 819 w 1444"/>
                <a:gd name="T43" fmla="*/ 1353 h 2526"/>
                <a:gd name="T44" fmla="*/ 782 w 1444"/>
                <a:gd name="T45" fmla="*/ 1504 h 2526"/>
                <a:gd name="T46" fmla="*/ 782 w 1444"/>
                <a:gd name="T47" fmla="*/ 1654 h 2526"/>
                <a:gd name="T48" fmla="*/ 654 w 1444"/>
                <a:gd name="T49" fmla="*/ 1721 h 2526"/>
                <a:gd name="T50" fmla="*/ 647 w 1444"/>
                <a:gd name="T51" fmla="*/ 1948 h 2526"/>
                <a:gd name="T52" fmla="*/ 587 w 1444"/>
                <a:gd name="T53" fmla="*/ 2202 h 2526"/>
                <a:gd name="T54" fmla="*/ 565 w 1444"/>
                <a:gd name="T55" fmla="*/ 2248 h 2526"/>
                <a:gd name="T56" fmla="*/ 557 w 1444"/>
                <a:gd name="T57" fmla="*/ 2233 h 2526"/>
                <a:gd name="T58" fmla="*/ 324 w 1444"/>
                <a:gd name="T59" fmla="*/ 2354 h 2526"/>
                <a:gd name="T60" fmla="*/ 143 w 1444"/>
                <a:gd name="T61" fmla="*/ 2526 h 252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444"/>
                <a:gd name="T94" fmla="*/ 0 h 2526"/>
                <a:gd name="T95" fmla="*/ 1444 w 1444"/>
                <a:gd name="T96" fmla="*/ 2526 h 252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444" h="2526">
                  <a:moveTo>
                    <a:pt x="143" y="2526"/>
                  </a:moveTo>
                  <a:lnTo>
                    <a:pt x="88" y="2395"/>
                  </a:lnTo>
                  <a:lnTo>
                    <a:pt x="71" y="2343"/>
                  </a:lnTo>
                  <a:lnTo>
                    <a:pt x="37" y="2017"/>
                  </a:lnTo>
                  <a:lnTo>
                    <a:pt x="0" y="1443"/>
                  </a:lnTo>
                  <a:lnTo>
                    <a:pt x="451" y="286"/>
                  </a:lnTo>
                  <a:lnTo>
                    <a:pt x="579" y="128"/>
                  </a:lnTo>
                  <a:lnTo>
                    <a:pt x="715" y="22"/>
                  </a:lnTo>
                  <a:lnTo>
                    <a:pt x="843" y="0"/>
                  </a:lnTo>
                  <a:lnTo>
                    <a:pt x="1181" y="0"/>
                  </a:lnTo>
                  <a:lnTo>
                    <a:pt x="1353" y="37"/>
                  </a:lnTo>
                  <a:lnTo>
                    <a:pt x="1444" y="112"/>
                  </a:lnTo>
                  <a:lnTo>
                    <a:pt x="1376" y="346"/>
                  </a:lnTo>
                  <a:lnTo>
                    <a:pt x="1181" y="669"/>
                  </a:lnTo>
                  <a:lnTo>
                    <a:pt x="1106" y="1225"/>
                  </a:lnTo>
                  <a:lnTo>
                    <a:pt x="1106" y="1271"/>
                  </a:lnTo>
                  <a:lnTo>
                    <a:pt x="1068" y="1195"/>
                  </a:lnTo>
                  <a:lnTo>
                    <a:pt x="1090" y="1068"/>
                  </a:lnTo>
                  <a:lnTo>
                    <a:pt x="1068" y="1030"/>
                  </a:lnTo>
                  <a:lnTo>
                    <a:pt x="1000" y="1045"/>
                  </a:lnTo>
                  <a:lnTo>
                    <a:pt x="940" y="1090"/>
                  </a:lnTo>
                  <a:lnTo>
                    <a:pt x="819" y="1353"/>
                  </a:lnTo>
                  <a:lnTo>
                    <a:pt x="782" y="1504"/>
                  </a:lnTo>
                  <a:lnTo>
                    <a:pt x="782" y="1654"/>
                  </a:lnTo>
                  <a:lnTo>
                    <a:pt x="654" y="1721"/>
                  </a:lnTo>
                  <a:lnTo>
                    <a:pt x="647" y="1948"/>
                  </a:lnTo>
                  <a:lnTo>
                    <a:pt x="587" y="2202"/>
                  </a:lnTo>
                  <a:lnTo>
                    <a:pt x="565" y="2248"/>
                  </a:lnTo>
                  <a:lnTo>
                    <a:pt x="557" y="2233"/>
                  </a:lnTo>
                  <a:lnTo>
                    <a:pt x="324" y="2354"/>
                  </a:lnTo>
                  <a:lnTo>
                    <a:pt x="143" y="2526"/>
                  </a:lnTo>
                  <a:close/>
                </a:path>
              </a:pathLst>
            </a:custGeom>
            <a:solidFill>
              <a:srgbClr val="DBDD73"/>
            </a:solidFill>
            <a:ln w="9525">
              <a:noFill/>
              <a:round/>
              <a:headEnd/>
              <a:tailEnd/>
            </a:ln>
          </p:spPr>
          <p:txBody>
            <a:bodyPr>
              <a:prstTxWarp prst="textNoShape">
                <a:avLst/>
              </a:prstTxWarp>
            </a:bodyPr>
            <a:lstStyle/>
            <a:p>
              <a:endParaRPr lang="en-US"/>
            </a:p>
          </p:txBody>
        </p:sp>
        <p:sp>
          <p:nvSpPr>
            <p:cNvPr id="47293" name="Freeform 471"/>
            <p:cNvSpPr>
              <a:spLocks noChangeAspect="1"/>
            </p:cNvSpPr>
            <p:nvPr/>
          </p:nvSpPr>
          <p:spPr bwMode="auto">
            <a:xfrm>
              <a:off x="816" y="3307"/>
              <a:ext cx="214" cy="351"/>
            </a:xfrm>
            <a:custGeom>
              <a:avLst/>
              <a:gdLst>
                <a:gd name="T0" fmla="*/ 2670 w 2774"/>
                <a:gd name="T1" fmla="*/ 1754 h 4556"/>
                <a:gd name="T2" fmla="*/ 2170 w 2774"/>
                <a:gd name="T3" fmla="*/ 1617 h 4556"/>
                <a:gd name="T4" fmla="*/ 1864 w 2774"/>
                <a:gd name="T5" fmla="*/ 1571 h 4556"/>
                <a:gd name="T6" fmla="*/ 1662 w 2774"/>
                <a:gd name="T7" fmla="*/ 1599 h 4556"/>
                <a:gd name="T8" fmla="*/ 1520 w 2774"/>
                <a:gd name="T9" fmla="*/ 1678 h 4556"/>
                <a:gd name="T10" fmla="*/ 1424 w 2774"/>
                <a:gd name="T11" fmla="*/ 1801 h 4556"/>
                <a:gd name="T12" fmla="*/ 1412 w 2774"/>
                <a:gd name="T13" fmla="*/ 1864 h 4556"/>
                <a:gd name="T14" fmla="*/ 1419 w 2774"/>
                <a:gd name="T15" fmla="*/ 1927 h 4556"/>
                <a:gd name="T16" fmla="*/ 1574 w 2774"/>
                <a:gd name="T17" fmla="*/ 2217 h 4556"/>
                <a:gd name="T18" fmla="*/ 1650 w 2774"/>
                <a:gd name="T19" fmla="*/ 2388 h 4556"/>
                <a:gd name="T20" fmla="*/ 1657 w 2774"/>
                <a:gd name="T21" fmla="*/ 2496 h 4556"/>
                <a:gd name="T22" fmla="*/ 1617 w 2774"/>
                <a:gd name="T23" fmla="*/ 2610 h 4556"/>
                <a:gd name="T24" fmla="*/ 1465 w 2774"/>
                <a:gd name="T25" fmla="*/ 2770 h 4556"/>
                <a:gd name="T26" fmla="*/ 1294 w 2774"/>
                <a:gd name="T27" fmla="*/ 2906 h 4556"/>
                <a:gd name="T28" fmla="*/ 1265 w 2774"/>
                <a:gd name="T29" fmla="*/ 2955 h 4556"/>
                <a:gd name="T30" fmla="*/ 1256 w 2774"/>
                <a:gd name="T31" fmla="*/ 2999 h 4556"/>
                <a:gd name="T32" fmla="*/ 1299 w 2774"/>
                <a:gd name="T33" fmla="*/ 3131 h 4556"/>
                <a:gd name="T34" fmla="*/ 1324 w 2774"/>
                <a:gd name="T35" fmla="*/ 3217 h 4556"/>
                <a:gd name="T36" fmla="*/ 1319 w 2774"/>
                <a:gd name="T37" fmla="*/ 3302 h 4556"/>
                <a:gd name="T38" fmla="*/ 1287 w 2774"/>
                <a:gd name="T39" fmla="*/ 3388 h 4556"/>
                <a:gd name="T40" fmla="*/ 1251 w 2774"/>
                <a:gd name="T41" fmla="*/ 3427 h 4556"/>
                <a:gd name="T42" fmla="*/ 1169 w 2774"/>
                <a:gd name="T43" fmla="*/ 3455 h 4556"/>
                <a:gd name="T44" fmla="*/ 1088 w 2774"/>
                <a:gd name="T45" fmla="*/ 3459 h 4556"/>
                <a:gd name="T46" fmla="*/ 865 w 2774"/>
                <a:gd name="T47" fmla="*/ 3454 h 4556"/>
                <a:gd name="T48" fmla="*/ 831 w 2774"/>
                <a:gd name="T49" fmla="*/ 3465 h 4556"/>
                <a:gd name="T50" fmla="*/ 739 w 2774"/>
                <a:gd name="T51" fmla="*/ 3697 h 4556"/>
                <a:gd name="T52" fmla="*/ 507 w 2774"/>
                <a:gd name="T53" fmla="*/ 4366 h 4556"/>
                <a:gd name="T54" fmla="*/ 432 w 2774"/>
                <a:gd name="T55" fmla="*/ 4485 h 4556"/>
                <a:gd name="T56" fmla="*/ 377 w 2774"/>
                <a:gd name="T57" fmla="*/ 4534 h 4556"/>
                <a:gd name="T58" fmla="*/ 319 w 2774"/>
                <a:gd name="T59" fmla="*/ 4556 h 4556"/>
                <a:gd name="T60" fmla="*/ 257 w 2774"/>
                <a:gd name="T61" fmla="*/ 4544 h 4556"/>
                <a:gd name="T62" fmla="*/ 158 w 2774"/>
                <a:gd name="T63" fmla="*/ 4451 h 4556"/>
                <a:gd name="T64" fmla="*/ 148 w 2774"/>
                <a:gd name="T65" fmla="*/ 4423 h 4556"/>
                <a:gd name="T66" fmla="*/ 47 w 2774"/>
                <a:gd name="T67" fmla="*/ 4255 h 4556"/>
                <a:gd name="T68" fmla="*/ 29 w 2774"/>
                <a:gd name="T69" fmla="*/ 4181 h 4556"/>
                <a:gd name="T70" fmla="*/ 4 w 2774"/>
                <a:gd name="T71" fmla="*/ 3731 h 4556"/>
                <a:gd name="T72" fmla="*/ 150 w 2774"/>
                <a:gd name="T73" fmla="*/ 3586 h 4556"/>
                <a:gd name="T74" fmla="*/ 203 w 2774"/>
                <a:gd name="T75" fmla="*/ 3593 h 4556"/>
                <a:gd name="T76" fmla="*/ 286 w 2774"/>
                <a:gd name="T77" fmla="*/ 4007 h 4556"/>
                <a:gd name="T78" fmla="*/ 369 w 2774"/>
                <a:gd name="T79" fmla="*/ 4330 h 4556"/>
                <a:gd name="T80" fmla="*/ 437 w 2774"/>
                <a:gd name="T81" fmla="*/ 4330 h 4556"/>
                <a:gd name="T82" fmla="*/ 377 w 2774"/>
                <a:gd name="T83" fmla="*/ 3504 h 4556"/>
                <a:gd name="T84" fmla="*/ 481 w 2774"/>
                <a:gd name="T85" fmla="*/ 3037 h 4556"/>
                <a:gd name="T86" fmla="*/ 527 w 2774"/>
                <a:gd name="T87" fmla="*/ 2624 h 4556"/>
                <a:gd name="T88" fmla="*/ 662 w 2774"/>
                <a:gd name="T89" fmla="*/ 2323 h 4556"/>
                <a:gd name="T90" fmla="*/ 790 w 2774"/>
                <a:gd name="T91" fmla="*/ 2015 h 4556"/>
                <a:gd name="T92" fmla="*/ 819 w 2774"/>
                <a:gd name="T93" fmla="*/ 2075 h 4556"/>
                <a:gd name="T94" fmla="*/ 962 w 2774"/>
                <a:gd name="T95" fmla="*/ 2271 h 4556"/>
                <a:gd name="T96" fmla="*/ 993 w 2774"/>
                <a:gd name="T97" fmla="*/ 1841 h 4556"/>
                <a:gd name="T98" fmla="*/ 1060 w 2774"/>
                <a:gd name="T99" fmla="*/ 1510 h 4556"/>
                <a:gd name="T100" fmla="*/ 1278 w 2774"/>
                <a:gd name="T101" fmla="*/ 1143 h 4556"/>
                <a:gd name="T102" fmla="*/ 1300 w 2774"/>
                <a:gd name="T103" fmla="*/ 782 h 4556"/>
                <a:gd name="T104" fmla="*/ 1338 w 2774"/>
                <a:gd name="T105" fmla="*/ 698 h 4556"/>
                <a:gd name="T106" fmla="*/ 1353 w 2774"/>
                <a:gd name="T107" fmla="*/ 526 h 4556"/>
                <a:gd name="T108" fmla="*/ 1406 w 2774"/>
                <a:gd name="T109" fmla="*/ 203 h 4556"/>
                <a:gd name="T110" fmla="*/ 1737 w 2774"/>
                <a:gd name="T111" fmla="*/ 0 h 4556"/>
                <a:gd name="T112" fmla="*/ 2120 w 2774"/>
                <a:gd name="T113" fmla="*/ 180 h 4556"/>
                <a:gd name="T114" fmla="*/ 2646 w 2774"/>
                <a:gd name="T115" fmla="*/ 1143 h 455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2774"/>
                <a:gd name="T175" fmla="*/ 0 h 4556"/>
                <a:gd name="T176" fmla="*/ 2774 w 2774"/>
                <a:gd name="T177" fmla="*/ 4556 h 455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2774" h="4556">
                  <a:moveTo>
                    <a:pt x="2774" y="1766"/>
                  </a:moveTo>
                  <a:lnTo>
                    <a:pt x="2670" y="1754"/>
                  </a:lnTo>
                  <a:lnTo>
                    <a:pt x="2474" y="1704"/>
                  </a:lnTo>
                  <a:lnTo>
                    <a:pt x="2170" y="1617"/>
                  </a:lnTo>
                  <a:lnTo>
                    <a:pt x="1949" y="1576"/>
                  </a:lnTo>
                  <a:lnTo>
                    <a:pt x="1864" y="1571"/>
                  </a:lnTo>
                  <a:lnTo>
                    <a:pt x="1740" y="1579"/>
                  </a:lnTo>
                  <a:lnTo>
                    <a:pt x="1662" y="1599"/>
                  </a:lnTo>
                  <a:lnTo>
                    <a:pt x="1589" y="1631"/>
                  </a:lnTo>
                  <a:lnTo>
                    <a:pt x="1520" y="1678"/>
                  </a:lnTo>
                  <a:lnTo>
                    <a:pt x="1460" y="1738"/>
                  </a:lnTo>
                  <a:lnTo>
                    <a:pt x="1424" y="1801"/>
                  </a:lnTo>
                  <a:lnTo>
                    <a:pt x="1416" y="1833"/>
                  </a:lnTo>
                  <a:lnTo>
                    <a:pt x="1412" y="1864"/>
                  </a:lnTo>
                  <a:lnTo>
                    <a:pt x="1414" y="1895"/>
                  </a:lnTo>
                  <a:lnTo>
                    <a:pt x="1419" y="1927"/>
                  </a:lnTo>
                  <a:lnTo>
                    <a:pt x="1441" y="1991"/>
                  </a:lnTo>
                  <a:lnTo>
                    <a:pt x="1574" y="2217"/>
                  </a:lnTo>
                  <a:lnTo>
                    <a:pt x="1627" y="2318"/>
                  </a:lnTo>
                  <a:lnTo>
                    <a:pt x="1650" y="2388"/>
                  </a:lnTo>
                  <a:lnTo>
                    <a:pt x="1659" y="2460"/>
                  </a:lnTo>
                  <a:lnTo>
                    <a:pt x="1657" y="2496"/>
                  </a:lnTo>
                  <a:lnTo>
                    <a:pt x="1649" y="2534"/>
                  </a:lnTo>
                  <a:lnTo>
                    <a:pt x="1617" y="2610"/>
                  </a:lnTo>
                  <a:lnTo>
                    <a:pt x="1556" y="2688"/>
                  </a:lnTo>
                  <a:lnTo>
                    <a:pt x="1465" y="2770"/>
                  </a:lnTo>
                  <a:lnTo>
                    <a:pt x="1328" y="2871"/>
                  </a:lnTo>
                  <a:lnTo>
                    <a:pt x="1294" y="2906"/>
                  </a:lnTo>
                  <a:lnTo>
                    <a:pt x="1272" y="2939"/>
                  </a:lnTo>
                  <a:lnTo>
                    <a:pt x="1265" y="2955"/>
                  </a:lnTo>
                  <a:lnTo>
                    <a:pt x="1257" y="2985"/>
                  </a:lnTo>
                  <a:lnTo>
                    <a:pt x="1256" y="2999"/>
                  </a:lnTo>
                  <a:lnTo>
                    <a:pt x="1259" y="3029"/>
                  </a:lnTo>
                  <a:lnTo>
                    <a:pt x="1299" y="3131"/>
                  </a:lnTo>
                  <a:lnTo>
                    <a:pt x="1316" y="3181"/>
                  </a:lnTo>
                  <a:lnTo>
                    <a:pt x="1324" y="3217"/>
                  </a:lnTo>
                  <a:lnTo>
                    <a:pt x="1325" y="3257"/>
                  </a:lnTo>
                  <a:lnTo>
                    <a:pt x="1319" y="3302"/>
                  </a:lnTo>
                  <a:lnTo>
                    <a:pt x="1305" y="3349"/>
                  </a:lnTo>
                  <a:lnTo>
                    <a:pt x="1287" y="3388"/>
                  </a:lnTo>
                  <a:lnTo>
                    <a:pt x="1271" y="3410"/>
                  </a:lnTo>
                  <a:lnTo>
                    <a:pt x="1251" y="3427"/>
                  </a:lnTo>
                  <a:lnTo>
                    <a:pt x="1226" y="3440"/>
                  </a:lnTo>
                  <a:lnTo>
                    <a:pt x="1169" y="3455"/>
                  </a:lnTo>
                  <a:lnTo>
                    <a:pt x="1121" y="3459"/>
                  </a:lnTo>
                  <a:lnTo>
                    <a:pt x="1088" y="3459"/>
                  </a:lnTo>
                  <a:lnTo>
                    <a:pt x="921" y="3452"/>
                  </a:lnTo>
                  <a:lnTo>
                    <a:pt x="865" y="3454"/>
                  </a:lnTo>
                  <a:lnTo>
                    <a:pt x="843" y="3458"/>
                  </a:lnTo>
                  <a:lnTo>
                    <a:pt x="831" y="3465"/>
                  </a:lnTo>
                  <a:lnTo>
                    <a:pt x="808" y="3501"/>
                  </a:lnTo>
                  <a:lnTo>
                    <a:pt x="739" y="3697"/>
                  </a:lnTo>
                  <a:lnTo>
                    <a:pt x="617" y="4097"/>
                  </a:lnTo>
                  <a:lnTo>
                    <a:pt x="507" y="4366"/>
                  </a:lnTo>
                  <a:lnTo>
                    <a:pt x="457" y="4450"/>
                  </a:lnTo>
                  <a:lnTo>
                    <a:pt x="432" y="4485"/>
                  </a:lnTo>
                  <a:lnTo>
                    <a:pt x="405" y="4512"/>
                  </a:lnTo>
                  <a:lnTo>
                    <a:pt x="377" y="4534"/>
                  </a:lnTo>
                  <a:lnTo>
                    <a:pt x="348" y="4549"/>
                  </a:lnTo>
                  <a:lnTo>
                    <a:pt x="319" y="4556"/>
                  </a:lnTo>
                  <a:lnTo>
                    <a:pt x="289" y="4555"/>
                  </a:lnTo>
                  <a:lnTo>
                    <a:pt x="257" y="4544"/>
                  </a:lnTo>
                  <a:lnTo>
                    <a:pt x="225" y="4523"/>
                  </a:lnTo>
                  <a:lnTo>
                    <a:pt x="158" y="4451"/>
                  </a:lnTo>
                  <a:lnTo>
                    <a:pt x="157" y="4444"/>
                  </a:lnTo>
                  <a:lnTo>
                    <a:pt x="148" y="4423"/>
                  </a:lnTo>
                  <a:lnTo>
                    <a:pt x="63" y="4288"/>
                  </a:lnTo>
                  <a:lnTo>
                    <a:pt x="47" y="4255"/>
                  </a:lnTo>
                  <a:lnTo>
                    <a:pt x="46" y="4248"/>
                  </a:lnTo>
                  <a:lnTo>
                    <a:pt x="29" y="4181"/>
                  </a:lnTo>
                  <a:lnTo>
                    <a:pt x="10" y="4000"/>
                  </a:lnTo>
                  <a:lnTo>
                    <a:pt x="4" y="3731"/>
                  </a:lnTo>
                  <a:lnTo>
                    <a:pt x="0" y="3654"/>
                  </a:lnTo>
                  <a:lnTo>
                    <a:pt x="150" y="3586"/>
                  </a:lnTo>
                  <a:lnTo>
                    <a:pt x="181" y="3593"/>
                  </a:lnTo>
                  <a:lnTo>
                    <a:pt x="203" y="3593"/>
                  </a:lnTo>
                  <a:lnTo>
                    <a:pt x="241" y="3871"/>
                  </a:lnTo>
                  <a:lnTo>
                    <a:pt x="286" y="4007"/>
                  </a:lnTo>
                  <a:lnTo>
                    <a:pt x="286" y="4067"/>
                  </a:lnTo>
                  <a:lnTo>
                    <a:pt x="369" y="4330"/>
                  </a:lnTo>
                  <a:lnTo>
                    <a:pt x="391" y="4353"/>
                  </a:lnTo>
                  <a:lnTo>
                    <a:pt x="437" y="4330"/>
                  </a:lnTo>
                  <a:lnTo>
                    <a:pt x="466" y="4263"/>
                  </a:lnTo>
                  <a:lnTo>
                    <a:pt x="377" y="3504"/>
                  </a:lnTo>
                  <a:lnTo>
                    <a:pt x="399" y="3195"/>
                  </a:lnTo>
                  <a:lnTo>
                    <a:pt x="481" y="3037"/>
                  </a:lnTo>
                  <a:lnTo>
                    <a:pt x="527" y="2706"/>
                  </a:lnTo>
                  <a:lnTo>
                    <a:pt x="527" y="2624"/>
                  </a:lnTo>
                  <a:lnTo>
                    <a:pt x="655" y="2541"/>
                  </a:lnTo>
                  <a:lnTo>
                    <a:pt x="662" y="2323"/>
                  </a:lnTo>
                  <a:lnTo>
                    <a:pt x="699" y="2203"/>
                  </a:lnTo>
                  <a:lnTo>
                    <a:pt x="790" y="2015"/>
                  </a:lnTo>
                  <a:lnTo>
                    <a:pt x="819" y="1984"/>
                  </a:lnTo>
                  <a:lnTo>
                    <a:pt x="819" y="2075"/>
                  </a:lnTo>
                  <a:lnTo>
                    <a:pt x="940" y="2271"/>
                  </a:lnTo>
                  <a:lnTo>
                    <a:pt x="962" y="2271"/>
                  </a:lnTo>
                  <a:lnTo>
                    <a:pt x="985" y="2225"/>
                  </a:lnTo>
                  <a:lnTo>
                    <a:pt x="993" y="1841"/>
                  </a:lnTo>
                  <a:lnTo>
                    <a:pt x="1015" y="1797"/>
                  </a:lnTo>
                  <a:lnTo>
                    <a:pt x="1060" y="1510"/>
                  </a:lnTo>
                  <a:lnTo>
                    <a:pt x="1203" y="1307"/>
                  </a:lnTo>
                  <a:lnTo>
                    <a:pt x="1278" y="1143"/>
                  </a:lnTo>
                  <a:lnTo>
                    <a:pt x="1331" y="917"/>
                  </a:lnTo>
                  <a:lnTo>
                    <a:pt x="1300" y="782"/>
                  </a:lnTo>
                  <a:lnTo>
                    <a:pt x="1300" y="729"/>
                  </a:lnTo>
                  <a:lnTo>
                    <a:pt x="1338" y="698"/>
                  </a:lnTo>
                  <a:lnTo>
                    <a:pt x="1331" y="572"/>
                  </a:lnTo>
                  <a:lnTo>
                    <a:pt x="1353" y="526"/>
                  </a:lnTo>
                  <a:lnTo>
                    <a:pt x="1353" y="369"/>
                  </a:lnTo>
                  <a:lnTo>
                    <a:pt x="1406" y="203"/>
                  </a:lnTo>
                  <a:lnTo>
                    <a:pt x="1511" y="113"/>
                  </a:lnTo>
                  <a:lnTo>
                    <a:pt x="1737" y="0"/>
                  </a:lnTo>
                  <a:lnTo>
                    <a:pt x="1902" y="22"/>
                  </a:lnTo>
                  <a:lnTo>
                    <a:pt x="2120" y="180"/>
                  </a:lnTo>
                  <a:lnTo>
                    <a:pt x="2368" y="548"/>
                  </a:lnTo>
                  <a:lnTo>
                    <a:pt x="2646" y="1143"/>
                  </a:lnTo>
                  <a:lnTo>
                    <a:pt x="2774" y="1766"/>
                  </a:lnTo>
                  <a:close/>
                </a:path>
              </a:pathLst>
            </a:custGeom>
            <a:solidFill>
              <a:srgbClr val="DBDD73"/>
            </a:solidFill>
            <a:ln w="9525">
              <a:noFill/>
              <a:round/>
              <a:headEnd/>
              <a:tailEnd/>
            </a:ln>
          </p:spPr>
          <p:txBody>
            <a:bodyPr>
              <a:prstTxWarp prst="textNoShape">
                <a:avLst/>
              </a:prstTxWarp>
            </a:bodyPr>
            <a:lstStyle/>
            <a:p>
              <a:endParaRPr lang="en-US"/>
            </a:p>
          </p:txBody>
        </p:sp>
        <p:sp>
          <p:nvSpPr>
            <p:cNvPr id="47294" name="Freeform 472"/>
            <p:cNvSpPr>
              <a:spLocks noChangeAspect="1"/>
            </p:cNvSpPr>
            <p:nvPr/>
          </p:nvSpPr>
          <p:spPr bwMode="auto">
            <a:xfrm>
              <a:off x="781" y="3482"/>
              <a:ext cx="254" cy="322"/>
            </a:xfrm>
            <a:custGeom>
              <a:avLst/>
              <a:gdLst>
                <a:gd name="T0" fmla="*/ 345 w 3301"/>
                <a:gd name="T1" fmla="*/ 3345 h 4180"/>
                <a:gd name="T2" fmla="*/ 794 w 3301"/>
                <a:gd name="T3" fmla="*/ 3504 h 4180"/>
                <a:gd name="T4" fmla="*/ 1039 w 3301"/>
                <a:gd name="T5" fmla="*/ 3526 h 4180"/>
                <a:gd name="T6" fmla="*/ 1271 w 3301"/>
                <a:gd name="T7" fmla="*/ 3478 h 4180"/>
                <a:gd name="T8" fmla="*/ 1444 w 3301"/>
                <a:gd name="T9" fmla="*/ 3380 h 4180"/>
                <a:gd name="T10" fmla="*/ 1652 w 3301"/>
                <a:gd name="T11" fmla="*/ 3165 h 4180"/>
                <a:gd name="T12" fmla="*/ 1934 w 3301"/>
                <a:gd name="T13" fmla="*/ 2606 h 4180"/>
                <a:gd name="T14" fmla="*/ 2208 w 3301"/>
                <a:gd name="T15" fmla="*/ 1559 h 4180"/>
                <a:gd name="T16" fmla="*/ 2491 w 3301"/>
                <a:gd name="T17" fmla="*/ 990 h 4180"/>
                <a:gd name="T18" fmla="*/ 2767 w 3301"/>
                <a:gd name="T19" fmla="*/ 706 h 4180"/>
                <a:gd name="T20" fmla="*/ 3159 w 3301"/>
                <a:gd name="T21" fmla="*/ 496 h 4180"/>
                <a:gd name="T22" fmla="*/ 3260 w 3301"/>
                <a:gd name="T23" fmla="*/ 403 h 4180"/>
                <a:gd name="T24" fmla="*/ 3276 w 3301"/>
                <a:gd name="T25" fmla="*/ 372 h 4180"/>
                <a:gd name="T26" fmla="*/ 3281 w 3301"/>
                <a:gd name="T27" fmla="*/ 343 h 4180"/>
                <a:gd name="T28" fmla="*/ 3271 w 3301"/>
                <a:gd name="T29" fmla="*/ 315 h 4180"/>
                <a:gd name="T30" fmla="*/ 3239 w 3301"/>
                <a:gd name="T31" fmla="*/ 287 h 4180"/>
                <a:gd name="T32" fmla="*/ 3247 w 3301"/>
                <a:gd name="T33" fmla="*/ 28 h 4180"/>
                <a:gd name="T34" fmla="*/ 3265 w 3301"/>
                <a:gd name="T35" fmla="*/ 0 h 4180"/>
                <a:gd name="T36" fmla="*/ 3276 w 3301"/>
                <a:gd name="T37" fmla="*/ 1 h 4180"/>
                <a:gd name="T38" fmla="*/ 3288 w 3301"/>
                <a:gd name="T39" fmla="*/ 4 h 4180"/>
                <a:gd name="T40" fmla="*/ 3301 w 3301"/>
                <a:gd name="T41" fmla="*/ 75 h 4180"/>
                <a:gd name="T42" fmla="*/ 3151 w 3301"/>
                <a:gd name="T43" fmla="*/ 1210 h 4180"/>
                <a:gd name="T44" fmla="*/ 2970 w 3301"/>
                <a:gd name="T45" fmla="*/ 1450 h 4180"/>
                <a:gd name="T46" fmla="*/ 2917 w 3301"/>
                <a:gd name="T47" fmla="*/ 1428 h 4180"/>
                <a:gd name="T48" fmla="*/ 2655 w 3301"/>
                <a:gd name="T49" fmla="*/ 1887 h 4180"/>
                <a:gd name="T50" fmla="*/ 2556 w 3301"/>
                <a:gd name="T51" fmla="*/ 2300 h 4180"/>
                <a:gd name="T52" fmla="*/ 2361 w 3301"/>
                <a:gd name="T53" fmla="*/ 2977 h 4180"/>
                <a:gd name="T54" fmla="*/ 1226 w 3301"/>
                <a:gd name="T55" fmla="*/ 3969 h 4180"/>
                <a:gd name="T56" fmla="*/ 768 w 3301"/>
                <a:gd name="T57" fmla="*/ 4180 h 4180"/>
                <a:gd name="T58" fmla="*/ 287 w 3301"/>
                <a:gd name="T59" fmla="*/ 4029 h 4180"/>
                <a:gd name="T60" fmla="*/ 152 w 3301"/>
                <a:gd name="T61" fmla="*/ 3639 h 4180"/>
                <a:gd name="T62" fmla="*/ 0 w 3301"/>
                <a:gd name="T63" fmla="*/ 3165 h 418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301"/>
                <a:gd name="T97" fmla="*/ 0 h 4180"/>
                <a:gd name="T98" fmla="*/ 3301 w 3301"/>
                <a:gd name="T99" fmla="*/ 4180 h 418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301" h="4180">
                  <a:moveTo>
                    <a:pt x="0" y="3165"/>
                  </a:moveTo>
                  <a:lnTo>
                    <a:pt x="345" y="3345"/>
                  </a:lnTo>
                  <a:lnTo>
                    <a:pt x="596" y="3449"/>
                  </a:lnTo>
                  <a:lnTo>
                    <a:pt x="794" y="3504"/>
                  </a:lnTo>
                  <a:lnTo>
                    <a:pt x="942" y="3525"/>
                  </a:lnTo>
                  <a:lnTo>
                    <a:pt x="1039" y="3526"/>
                  </a:lnTo>
                  <a:lnTo>
                    <a:pt x="1179" y="3507"/>
                  </a:lnTo>
                  <a:lnTo>
                    <a:pt x="1271" y="3478"/>
                  </a:lnTo>
                  <a:lnTo>
                    <a:pt x="1359" y="3436"/>
                  </a:lnTo>
                  <a:lnTo>
                    <a:pt x="1444" y="3380"/>
                  </a:lnTo>
                  <a:lnTo>
                    <a:pt x="1527" y="3308"/>
                  </a:lnTo>
                  <a:lnTo>
                    <a:pt x="1652" y="3165"/>
                  </a:lnTo>
                  <a:lnTo>
                    <a:pt x="1797" y="2935"/>
                  </a:lnTo>
                  <a:lnTo>
                    <a:pt x="1934" y="2606"/>
                  </a:lnTo>
                  <a:lnTo>
                    <a:pt x="2090" y="1996"/>
                  </a:lnTo>
                  <a:lnTo>
                    <a:pt x="2208" y="1559"/>
                  </a:lnTo>
                  <a:lnTo>
                    <a:pt x="2344" y="1225"/>
                  </a:lnTo>
                  <a:lnTo>
                    <a:pt x="2491" y="990"/>
                  </a:lnTo>
                  <a:lnTo>
                    <a:pt x="2617" y="843"/>
                  </a:lnTo>
                  <a:lnTo>
                    <a:pt x="2767" y="706"/>
                  </a:lnTo>
                  <a:lnTo>
                    <a:pt x="3013" y="584"/>
                  </a:lnTo>
                  <a:lnTo>
                    <a:pt x="3159" y="496"/>
                  </a:lnTo>
                  <a:lnTo>
                    <a:pt x="3218" y="449"/>
                  </a:lnTo>
                  <a:lnTo>
                    <a:pt x="3260" y="403"/>
                  </a:lnTo>
                  <a:lnTo>
                    <a:pt x="3270" y="387"/>
                  </a:lnTo>
                  <a:lnTo>
                    <a:pt x="3276" y="372"/>
                  </a:lnTo>
                  <a:lnTo>
                    <a:pt x="3279" y="357"/>
                  </a:lnTo>
                  <a:lnTo>
                    <a:pt x="3281" y="343"/>
                  </a:lnTo>
                  <a:lnTo>
                    <a:pt x="3277" y="329"/>
                  </a:lnTo>
                  <a:lnTo>
                    <a:pt x="3271" y="315"/>
                  </a:lnTo>
                  <a:lnTo>
                    <a:pt x="3248" y="315"/>
                  </a:lnTo>
                  <a:lnTo>
                    <a:pt x="3239" y="287"/>
                  </a:lnTo>
                  <a:lnTo>
                    <a:pt x="3235" y="205"/>
                  </a:lnTo>
                  <a:lnTo>
                    <a:pt x="3247" y="28"/>
                  </a:lnTo>
                  <a:lnTo>
                    <a:pt x="3248" y="0"/>
                  </a:lnTo>
                  <a:lnTo>
                    <a:pt x="3265" y="0"/>
                  </a:lnTo>
                  <a:lnTo>
                    <a:pt x="3271" y="1"/>
                  </a:lnTo>
                  <a:lnTo>
                    <a:pt x="3276" y="1"/>
                  </a:lnTo>
                  <a:lnTo>
                    <a:pt x="3282" y="3"/>
                  </a:lnTo>
                  <a:lnTo>
                    <a:pt x="3288" y="4"/>
                  </a:lnTo>
                  <a:lnTo>
                    <a:pt x="3293" y="7"/>
                  </a:lnTo>
                  <a:lnTo>
                    <a:pt x="3301" y="75"/>
                  </a:lnTo>
                  <a:lnTo>
                    <a:pt x="3286" y="571"/>
                  </a:lnTo>
                  <a:lnTo>
                    <a:pt x="3151" y="1210"/>
                  </a:lnTo>
                  <a:lnTo>
                    <a:pt x="2970" y="1473"/>
                  </a:lnTo>
                  <a:lnTo>
                    <a:pt x="2970" y="1450"/>
                  </a:lnTo>
                  <a:lnTo>
                    <a:pt x="2940" y="1428"/>
                  </a:lnTo>
                  <a:lnTo>
                    <a:pt x="2917" y="1428"/>
                  </a:lnTo>
                  <a:lnTo>
                    <a:pt x="2774" y="1639"/>
                  </a:lnTo>
                  <a:lnTo>
                    <a:pt x="2655" y="1887"/>
                  </a:lnTo>
                  <a:lnTo>
                    <a:pt x="2579" y="2120"/>
                  </a:lnTo>
                  <a:lnTo>
                    <a:pt x="2556" y="2300"/>
                  </a:lnTo>
                  <a:lnTo>
                    <a:pt x="2429" y="2676"/>
                  </a:lnTo>
                  <a:lnTo>
                    <a:pt x="2361" y="2977"/>
                  </a:lnTo>
                  <a:lnTo>
                    <a:pt x="2293" y="3127"/>
                  </a:lnTo>
                  <a:lnTo>
                    <a:pt x="1226" y="3969"/>
                  </a:lnTo>
                  <a:lnTo>
                    <a:pt x="1090" y="4113"/>
                  </a:lnTo>
                  <a:lnTo>
                    <a:pt x="768" y="4180"/>
                  </a:lnTo>
                  <a:lnTo>
                    <a:pt x="414" y="4120"/>
                  </a:lnTo>
                  <a:lnTo>
                    <a:pt x="287" y="4029"/>
                  </a:lnTo>
                  <a:lnTo>
                    <a:pt x="181" y="3826"/>
                  </a:lnTo>
                  <a:lnTo>
                    <a:pt x="152" y="3639"/>
                  </a:lnTo>
                  <a:lnTo>
                    <a:pt x="0" y="3285"/>
                  </a:lnTo>
                  <a:lnTo>
                    <a:pt x="0" y="3165"/>
                  </a:lnTo>
                  <a:close/>
                </a:path>
              </a:pathLst>
            </a:custGeom>
            <a:solidFill>
              <a:srgbClr val="B2B168"/>
            </a:solidFill>
            <a:ln w="9525">
              <a:noFill/>
              <a:round/>
              <a:headEnd/>
              <a:tailEnd/>
            </a:ln>
          </p:spPr>
          <p:txBody>
            <a:bodyPr>
              <a:prstTxWarp prst="textNoShape">
                <a:avLst/>
              </a:prstTxWarp>
            </a:bodyPr>
            <a:lstStyle/>
            <a:p>
              <a:endParaRPr lang="en-US"/>
            </a:p>
          </p:txBody>
        </p:sp>
        <p:sp>
          <p:nvSpPr>
            <p:cNvPr id="47295" name="Freeform 473"/>
            <p:cNvSpPr>
              <a:spLocks noChangeAspect="1"/>
            </p:cNvSpPr>
            <p:nvPr/>
          </p:nvSpPr>
          <p:spPr bwMode="auto">
            <a:xfrm>
              <a:off x="745" y="3381"/>
              <a:ext cx="97" cy="69"/>
            </a:xfrm>
            <a:custGeom>
              <a:avLst/>
              <a:gdLst>
                <a:gd name="T0" fmla="*/ 241 w 1263"/>
                <a:gd name="T1" fmla="*/ 31 h 896"/>
                <a:gd name="T2" fmla="*/ 831 w 1263"/>
                <a:gd name="T3" fmla="*/ 1 h 896"/>
                <a:gd name="T4" fmla="*/ 897 w 1263"/>
                <a:gd name="T5" fmla="*/ 0 h 896"/>
                <a:gd name="T6" fmla="*/ 1208 w 1263"/>
                <a:gd name="T7" fmla="*/ 5 h 896"/>
                <a:gd name="T8" fmla="*/ 1263 w 1263"/>
                <a:gd name="T9" fmla="*/ 8 h 896"/>
                <a:gd name="T10" fmla="*/ 1128 w 1263"/>
                <a:gd name="T11" fmla="*/ 182 h 896"/>
                <a:gd name="T12" fmla="*/ 940 w 1263"/>
                <a:gd name="T13" fmla="*/ 648 h 896"/>
                <a:gd name="T14" fmla="*/ 643 w 1263"/>
                <a:gd name="T15" fmla="*/ 746 h 896"/>
                <a:gd name="T16" fmla="*/ 341 w 1263"/>
                <a:gd name="T17" fmla="*/ 828 h 896"/>
                <a:gd name="T18" fmla="*/ 55 w 1263"/>
                <a:gd name="T19" fmla="*/ 887 h 896"/>
                <a:gd name="T20" fmla="*/ 0 w 1263"/>
                <a:gd name="T21" fmla="*/ 896 h 896"/>
                <a:gd name="T22" fmla="*/ 278 w 1263"/>
                <a:gd name="T23" fmla="*/ 633 h 896"/>
                <a:gd name="T24" fmla="*/ 256 w 1263"/>
                <a:gd name="T25" fmla="*/ 588 h 896"/>
                <a:gd name="T26" fmla="*/ 241 w 1263"/>
                <a:gd name="T27" fmla="*/ 31 h 89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263"/>
                <a:gd name="T43" fmla="*/ 0 h 896"/>
                <a:gd name="T44" fmla="*/ 1263 w 1263"/>
                <a:gd name="T45" fmla="*/ 896 h 89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263" h="896">
                  <a:moveTo>
                    <a:pt x="241" y="31"/>
                  </a:moveTo>
                  <a:lnTo>
                    <a:pt x="831" y="1"/>
                  </a:lnTo>
                  <a:lnTo>
                    <a:pt x="897" y="0"/>
                  </a:lnTo>
                  <a:lnTo>
                    <a:pt x="1208" y="5"/>
                  </a:lnTo>
                  <a:lnTo>
                    <a:pt x="1263" y="8"/>
                  </a:lnTo>
                  <a:lnTo>
                    <a:pt x="1128" y="182"/>
                  </a:lnTo>
                  <a:lnTo>
                    <a:pt x="940" y="648"/>
                  </a:lnTo>
                  <a:lnTo>
                    <a:pt x="643" y="746"/>
                  </a:lnTo>
                  <a:lnTo>
                    <a:pt x="341" y="828"/>
                  </a:lnTo>
                  <a:lnTo>
                    <a:pt x="55" y="887"/>
                  </a:lnTo>
                  <a:lnTo>
                    <a:pt x="0" y="896"/>
                  </a:lnTo>
                  <a:lnTo>
                    <a:pt x="278" y="633"/>
                  </a:lnTo>
                  <a:lnTo>
                    <a:pt x="256" y="588"/>
                  </a:lnTo>
                  <a:lnTo>
                    <a:pt x="241" y="31"/>
                  </a:lnTo>
                  <a:close/>
                </a:path>
              </a:pathLst>
            </a:custGeom>
            <a:solidFill>
              <a:srgbClr val="C4A170"/>
            </a:solidFill>
            <a:ln w="9525">
              <a:noFill/>
              <a:round/>
              <a:headEnd/>
              <a:tailEnd/>
            </a:ln>
          </p:spPr>
          <p:txBody>
            <a:bodyPr>
              <a:prstTxWarp prst="textNoShape">
                <a:avLst/>
              </a:prstTxWarp>
            </a:bodyPr>
            <a:lstStyle/>
            <a:p>
              <a:endParaRPr lang="en-US"/>
            </a:p>
          </p:txBody>
        </p:sp>
        <p:sp>
          <p:nvSpPr>
            <p:cNvPr id="47296" name="Freeform 474"/>
            <p:cNvSpPr>
              <a:spLocks noChangeAspect="1"/>
            </p:cNvSpPr>
            <p:nvPr/>
          </p:nvSpPr>
          <p:spPr bwMode="auto">
            <a:xfrm>
              <a:off x="954" y="3182"/>
              <a:ext cx="48" cy="105"/>
            </a:xfrm>
            <a:custGeom>
              <a:avLst/>
              <a:gdLst>
                <a:gd name="T0" fmla="*/ 29 w 624"/>
                <a:gd name="T1" fmla="*/ 89 h 1360"/>
                <a:gd name="T2" fmla="*/ 10 w 624"/>
                <a:gd name="T3" fmla="*/ 530 h 1360"/>
                <a:gd name="T4" fmla="*/ 0 w 624"/>
                <a:gd name="T5" fmla="*/ 894 h 1360"/>
                <a:gd name="T6" fmla="*/ 293 w 624"/>
                <a:gd name="T7" fmla="*/ 797 h 1360"/>
                <a:gd name="T8" fmla="*/ 421 w 624"/>
                <a:gd name="T9" fmla="*/ 797 h 1360"/>
                <a:gd name="T10" fmla="*/ 473 w 624"/>
                <a:gd name="T11" fmla="*/ 841 h 1360"/>
                <a:gd name="T12" fmla="*/ 503 w 624"/>
                <a:gd name="T13" fmla="*/ 947 h 1360"/>
                <a:gd name="T14" fmla="*/ 443 w 624"/>
                <a:gd name="T15" fmla="*/ 1015 h 1360"/>
                <a:gd name="T16" fmla="*/ 119 w 624"/>
                <a:gd name="T17" fmla="*/ 1293 h 1360"/>
                <a:gd name="T18" fmla="*/ 97 w 624"/>
                <a:gd name="T19" fmla="*/ 1360 h 1360"/>
                <a:gd name="T20" fmla="*/ 119 w 624"/>
                <a:gd name="T21" fmla="*/ 1338 h 1360"/>
                <a:gd name="T22" fmla="*/ 180 w 624"/>
                <a:gd name="T23" fmla="*/ 1345 h 1360"/>
                <a:gd name="T24" fmla="*/ 443 w 624"/>
                <a:gd name="T25" fmla="*/ 1300 h 1360"/>
                <a:gd name="T26" fmla="*/ 624 w 624"/>
                <a:gd name="T27" fmla="*/ 1203 h 1360"/>
                <a:gd name="T28" fmla="*/ 624 w 624"/>
                <a:gd name="T29" fmla="*/ 0 h 1360"/>
                <a:gd name="T30" fmla="*/ 397 w 624"/>
                <a:gd name="T31" fmla="*/ 82 h 1360"/>
                <a:gd name="T32" fmla="*/ 29 w 624"/>
                <a:gd name="T33" fmla="*/ 89 h 136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24"/>
                <a:gd name="T52" fmla="*/ 0 h 1360"/>
                <a:gd name="T53" fmla="*/ 624 w 624"/>
                <a:gd name="T54" fmla="*/ 1360 h 136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24" h="1360">
                  <a:moveTo>
                    <a:pt x="29" y="89"/>
                  </a:moveTo>
                  <a:lnTo>
                    <a:pt x="10" y="530"/>
                  </a:lnTo>
                  <a:lnTo>
                    <a:pt x="0" y="894"/>
                  </a:lnTo>
                  <a:lnTo>
                    <a:pt x="293" y="797"/>
                  </a:lnTo>
                  <a:lnTo>
                    <a:pt x="421" y="797"/>
                  </a:lnTo>
                  <a:lnTo>
                    <a:pt x="473" y="841"/>
                  </a:lnTo>
                  <a:lnTo>
                    <a:pt x="503" y="947"/>
                  </a:lnTo>
                  <a:lnTo>
                    <a:pt x="443" y="1015"/>
                  </a:lnTo>
                  <a:lnTo>
                    <a:pt x="119" y="1293"/>
                  </a:lnTo>
                  <a:lnTo>
                    <a:pt x="97" y="1360"/>
                  </a:lnTo>
                  <a:lnTo>
                    <a:pt x="119" y="1338"/>
                  </a:lnTo>
                  <a:lnTo>
                    <a:pt x="180" y="1345"/>
                  </a:lnTo>
                  <a:lnTo>
                    <a:pt x="443" y="1300"/>
                  </a:lnTo>
                  <a:lnTo>
                    <a:pt x="624" y="1203"/>
                  </a:lnTo>
                  <a:lnTo>
                    <a:pt x="624" y="0"/>
                  </a:lnTo>
                  <a:lnTo>
                    <a:pt x="397" y="82"/>
                  </a:lnTo>
                  <a:lnTo>
                    <a:pt x="29" y="89"/>
                  </a:lnTo>
                  <a:close/>
                </a:path>
              </a:pathLst>
            </a:custGeom>
            <a:solidFill>
              <a:srgbClr val="3BA99E"/>
            </a:solidFill>
            <a:ln w="9525">
              <a:noFill/>
              <a:round/>
              <a:headEnd/>
              <a:tailEnd/>
            </a:ln>
          </p:spPr>
          <p:txBody>
            <a:bodyPr>
              <a:prstTxWarp prst="textNoShape">
                <a:avLst/>
              </a:prstTxWarp>
            </a:bodyPr>
            <a:lstStyle/>
            <a:p>
              <a:endParaRPr lang="en-US"/>
            </a:p>
          </p:txBody>
        </p:sp>
        <p:sp>
          <p:nvSpPr>
            <p:cNvPr id="47297" name="Freeform 475"/>
            <p:cNvSpPr>
              <a:spLocks noChangeAspect="1"/>
            </p:cNvSpPr>
            <p:nvPr/>
          </p:nvSpPr>
          <p:spPr bwMode="auto">
            <a:xfrm>
              <a:off x="1413" y="3300"/>
              <a:ext cx="244" cy="359"/>
            </a:xfrm>
            <a:custGeom>
              <a:avLst/>
              <a:gdLst>
                <a:gd name="T0" fmla="*/ 466 w 3165"/>
                <a:gd name="T1" fmla="*/ 0 h 4661"/>
                <a:gd name="T2" fmla="*/ 716 w 3165"/>
                <a:gd name="T3" fmla="*/ 404 h 4661"/>
                <a:gd name="T4" fmla="*/ 1147 w 3165"/>
                <a:gd name="T5" fmla="*/ 946 h 4661"/>
                <a:gd name="T6" fmla="*/ 1266 w 3165"/>
                <a:gd name="T7" fmla="*/ 1050 h 4661"/>
                <a:gd name="T8" fmla="*/ 1285 w 3165"/>
                <a:gd name="T9" fmla="*/ 1049 h 4661"/>
                <a:gd name="T10" fmla="*/ 1315 w 3165"/>
                <a:gd name="T11" fmla="*/ 977 h 4661"/>
                <a:gd name="T12" fmla="*/ 1470 w 3165"/>
                <a:gd name="T13" fmla="*/ 788 h 4661"/>
                <a:gd name="T14" fmla="*/ 1523 w 3165"/>
                <a:gd name="T15" fmla="*/ 691 h 4661"/>
                <a:gd name="T16" fmla="*/ 1525 w 3165"/>
                <a:gd name="T17" fmla="*/ 669 h 4661"/>
                <a:gd name="T18" fmla="*/ 2202 w 3165"/>
                <a:gd name="T19" fmla="*/ 1165 h 4661"/>
                <a:gd name="T20" fmla="*/ 2759 w 3165"/>
                <a:gd name="T21" fmla="*/ 1969 h 4661"/>
                <a:gd name="T22" fmla="*/ 2728 w 3165"/>
                <a:gd name="T23" fmla="*/ 2999 h 4661"/>
                <a:gd name="T24" fmla="*/ 2803 w 3165"/>
                <a:gd name="T25" fmla="*/ 3014 h 4661"/>
                <a:gd name="T26" fmla="*/ 2946 w 3165"/>
                <a:gd name="T27" fmla="*/ 2736 h 4661"/>
                <a:gd name="T28" fmla="*/ 3165 w 3165"/>
                <a:gd name="T29" fmla="*/ 3548 h 4661"/>
                <a:gd name="T30" fmla="*/ 3165 w 3165"/>
                <a:gd name="T31" fmla="*/ 4113 h 4661"/>
                <a:gd name="T32" fmla="*/ 2796 w 3165"/>
                <a:gd name="T33" fmla="*/ 4510 h 4661"/>
                <a:gd name="T34" fmla="*/ 2300 w 3165"/>
                <a:gd name="T35" fmla="*/ 4661 h 4661"/>
                <a:gd name="T36" fmla="*/ 1864 w 3165"/>
                <a:gd name="T37" fmla="*/ 4556 h 4661"/>
                <a:gd name="T38" fmla="*/ 1488 w 3165"/>
                <a:gd name="T39" fmla="*/ 4601 h 4661"/>
                <a:gd name="T40" fmla="*/ 1000 w 3165"/>
                <a:gd name="T41" fmla="*/ 4526 h 4661"/>
                <a:gd name="T42" fmla="*/ 737 w 3165"/>
                <a:gd name="T43" fmla="*/ 4398 h 4661"/>
                <a:gd name="T44" fmla="*/ 391 w 3165"/>
                <a:gd name="T45" fmla="*/ 4067 h 4661"/>
                <a:gd name="T46" fmla="*/ 0 w 3165"/>
                <a:gd name="T47" fmla="*/ 3834 h 4661"/>
                <a:gd name="T48" fmla="*/ 112 w 3165"/>
                <a:gd name="T49" fmla="*/ 3391 h 4661"/>
                <a:gd name="T50" fmla="*/ 196 w 3165"/>
                <a:gd name="T51" fmla="*/ 2796 h 4661"/>
                <a:gd name="T52" fmla="*/ 278 w 3165"/>
                <a:gd name="T53" fmla="*/ 2849 h 4661"/>
                <a:gd name="T54" fmla="*/ 616 w 3165"/>
                <a:gd name="T55" fmla="*/ 3255 h 4661"/>
                <a:gd name="T56" fmla="*/ 496 w 3165"/>
                <a:gd name="T57" fmla="*/ 3563 h 4661"/>
                <a:gd name="T58" fmla="*/ 677 w 3165"/>
                <a:gd name="T59" fmla="*/ 3495 h 4661"/>
                <a:gd name="T60" fmla="*/ 721 w 3165"/>
                <a:gd name="T61" fmla="*/ 3480 h 4661"/>
                <a:gd name="T62" fmla="*/ 856 w 3165"/>
                <a:gd name="T63" fmla="*/ 3857 h 4661"/>
                <a:gd name="T64" fmla="*/ 1247 w 3165"/>
                <a:gd name="T65" fmla="*/ 4263 h 4661"/>
                <a:gd name="T66" fmla="*/ 1308 w 3165"/>
                <a:gd name="T67" fmla="*/ 4240 h 4661"/>
                <a:gd name="T68" fmla="*/ 1165 w 3165"/>
                <a:gd name="T69" fmla="*/ 4029 h 4661"/>
                <a:gd name="T70" fmla="*/ 1075 w 3165"/>
                <a:gd name="T71" fmla="*/ 3707 h 4661"/>
                <a:gd name="T72" fmla="*/ 1285 w 3165"/>
                <a:gd name="T73" fmla="*/ 3849 h 4661"/>
                <a:gd name="T74" fmla="*/ 1481 w 3165"/>
                <a:gd name="T75" fmla="*/ 3917 h 4661"/>
                <a:gd name="T76" fmla="*/ 1774 w 3165"/>
                <a:gd name="T77" fmla="*/ 3857 h 4661"/>
                <a:gd name="T78" fmla="*/ 759 w 3165"/>
                <a:gd name="T79" fmla="*/ 3263 h 4661"/>
                <a:gd name="T80" fmla="*/ 413 w 3165"/>
                <a:gd name="T81" fmla="*/ 2985 h 4661"/>
                <a:gd name="T82" fmla="*/ 323 w 3165"/>
                <a:gd name="T83" fmla="*/ 2774 h 4661"/>
                <a:gd name="T84" fmla="*/ 218 w 3165"/>
                <a:gd name="T85" fmla="*/ 2654 h 4661"/>
                <a:gd name="T86" fmla="*/ 240 w 3165"/>
                <a:gd name="T87" fmla="*/ 2345 h 4661"/>
                <a:gd name="T88" fmla="*/ 285 w 3165"/>
                <a:gd name="T89" fmla="*/ 2383 h 4661"/>
                <a:gd name="T90" fmla="*/ 474 w 3165"/>
                <a:gd name="T91" fmla="*/ 1338 h 4661"/>
                <a:gd name="T92" fmla="*/ 315 w 3165"/>
                <a:gd name="T93" fmla="*/ 0 h 4661"/>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165"/>
                <a:gd name="T142" fmla="*/ 0 h 4661"/>
                <a:gd name="T143" fmla="*/ 3165 w 3165"/>
                <a:gd name="T144" fmla="*/ 4661 h 4661"/>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165" h="4661">
                  <a:moveTo>
                    <a:pt x="315" y="0"/>
                  </a:moveTo>
                  <a:lnTo>
                    <a:pt x="466" y="0"/>
                  </a:lnTo>
                  <a:lnTo>
                    <a:pt x="538" y="134"/>
                  </a:lnTo>
                  <a:lnTo>
                    <a:pt x="716" y="404"/>
                  </a:lnTo>
                  <a:lnTo>
                    <a:pt x="999" y="779"/>
                  </a:lnTo>
                  <a:lnTo>
                    <a:pt x="1147" y="946"/>
                  </a:lnTo>
                  <a:lnTo>
                    <a:pt x="1224" y="1018"/>
                  </a:lnTo>
                  <a:lnTo>
                    <a:pt x="1266" y="1050"/>
                  </a:lnTo>
                  <a:lnTo>
                    <a:pt x="1285" y="1059"/>
                  </a:lnTo>
                  <a:lnTo>
                    <a:pt x="1285" y="1049"/>
                  </a:lnTo>
                  <a:lnTo>
                    <a:pt x="1291" y="1025"/>
                  </a:lnTo>
                  <a:lnTo>
                    <a:pt x="1315" y="977"/>
                  </a:lnTo>
                  <a:lnTo>
                    <a:pt x="1362" y="914"/>
                  </a:lnTo>
                  <a:lnTo>
                    <a:pt x="1470" y="788"/>
                  </a:lnTo>
                  <a:lnTo>
                    <a:pt x="1516" y="715"/>
                  </a:lnTo>
                  <a:lnTo>
                    <a:pt x="1523" y="691"/>
                  </a:lnTo>
                  <a:lnTo>
                    <a:pt x="1525" y="680"/>
                  </a:lnTo>
                  <a:lnTo>
                    <a:pt x="1525" y="669"/>
                  </a:lnTo>
                  <a:lnTo>
                    <a:pt x="1541" y="669"/>
                  </a:lnTo>
                  <a:lnTo>
                    <a:pt x="2202" y="1165"/>
                  </a:lnTo>
                  <a:lnTo>
                    <a:pt x="2488" y="1443"/>
                  </a:lnTo>
                  <a:lnTo>
                    <a:pt x="2759" y="1969"/>
                  </a:lnTo>
                  <a:lnTo>
                    <a:pt x="2841" y="2277"/>
                  </a:lnTo>
                  <a:lnTo>
                    <a:pt x="2728" y="2999"/>
                  </a:lnTo>
                  <a:lnTo>
                    <a:pt x="2751" y="3022"/>
                  </a:lnTo>
                  <a:lnTo>
                    <a:pt x="2803" y="3014"/>
                  </a:lnTo>
                  <a:lnTo>
                    <a:pt x="2924" y="2849"/>
                  </a:lnTo>
                  <a:lnTo>
                    <a:pt x="2946" y="2736"/>
                  </a:lnTo>
                  <a:lnTo>
                    <a:pt x="3127" y="3277"/>
                  </a:lnTo>
                  <a:lnTo>
                    <a:pt x="3165" y="3548"/>
                  </a:lnTo>
                  <a:lnTo>
                    <a:pt x="3089" y="3834"/>
                  </a:lnTo>
                  <a:lnTo>
                    <a:pt x="3165" y="4113"/>
                  </a:lnTo>
                  <a:lnTo>
                    <a:pt x="3149" y="4240"/>
                  </a:lnTo>
                  <a:lnTo>
                    <a:pt x="2796" y="4510"/>
                  </a:lnTo>
                  <a:lnTo>
                    <a:pt x="2511" y="4661"/>
                  </a:lnTo>
                  <a:lnTo>
                    <a:pt x="2300" y="4661"/>
                  </a:lnTo>
                  <a:lnTo>
                    <a:pt x="1984" y="4601"/>
                  </a:lnTo>
                  <a:lnTo>
                    <a:pt x="1864" y="4556"/>
                  </a:lnTo>
                  <a:lnTo>
                    <a:pt x="1638" y="4548"/>
                  </a:lnTo>
                  <a:lnTo>
                    <a:pt x="1488" y="4601"/>
                  </a:lnTo>
                  <a:lnTo>
                    <a:pt x="1271" y="4601"/>
                  </a:lnTo>
                  <a:lnTo>
                    <a:pt x="1000" y="4526"/>
                  </a:lnTo>
                  <a:lnTo>
                    <a:pt x="856" y="4443"/>
                  </a:lnTo>
                  <a:lnTo>
                    <a:pt x="737" y="4398"/>
                  </a:lnTo>
                  <a:lnTo>
                    <a:pt x="571" y="4263"/>
                  </a:lnTo>
                  <a:lnTo>
                    <a:pt x="391" y="4067"/>
                  </a:lnTo>
                  <a:lnTo>
                    <a:pt x="22" y="3834"/>
                  </a:lnTo>
                  <a:lnTo>
                    <a:pt x="0" y="3834"/>
                  </a:lnTo>
                  <a:lnTo>
                    <a:pt x="82" y="3436"/>
                  </a:lnTo>
                  <a:lnTo>
                    <a:pt x="112" y="3391"/>
                  </a:lnTo>
                  <a:lnTo>
                    <a:pt x="172" y="2886"/>
                  </a:lnTo>
                  <a:lnTo>
                    <a:pt x="196" y="2796"/>
                  </a:lnTo>
                  <a:lnTo>
                    <a:pt x="196" y="2774"/>
                  </a:lnTo>
                  <a:lnTo>
                    <a:pt x="278" y="2849"/>
                  </a:lnTo>
                  <a:lnTo>
                    <a:pt x="368" y="3022"/>
                  </a:lnTo>
                  <a:lnTo>
                    <a:pt x="616" y="3255"/>
                  </a:lnTo>
                  <a:lnTo>
                    <a:pt x="481" y="3436"/>
                  </a:lnTo>
                  <a:lnTo>
                    <a:pt x="496" y="3563"/>
                  </a:lnTo>
                  <a:lnTo>
                    <a:pt x="541" y="3594"/>
                  </a:lnTo>
                  <a:lnTo>
                    <a:pt x="677" y="3495"/>
                  </a:lnTo>
                  <a:lnTo>
                    <a:pt x="714" y="3495"/>
                  </a:lnTo>
                  <a:lnTo>
                    <a:pt x="721" y="3480"/>
                  </a:lnTo>
                  <a:lnTo>
                    <a:pt x="721" y="3654"/>
                  </a:lnTo>
                  <a:lnTo>
                    <a:pt x="856" y="3857"/>
                  </a:lnTo>
                  <a:lnTo>
                    <a:pt x="1240" y="4248"/>
                  </a:lnTo>
                  <a:lnTo>
                    <a:pt x="1247" y="4263"/>
                  </a:lnTo>
                  <a:lnTo>
                    <a:pt x="1285" y="4263"/>
                  </a:lnTo>
                  <a:lnTo>
                    <a:pt x="1308" y="4240"/>
                  </a:lnTo>
                  <a:lnTo>
                    <a:pt x="1247" y="4120"/>
                  </a:lnTo>
                  <a:lnTo>
                    <a:pt x="1165" y="4029"/>
                  </a:lnTo>
                  <a:lnTo>
                    <a:pt x="1090" y="3811"/>
                  </a:lnTo>
                  <a:lnTo>
                    <a:pt x="1075" y="3707"/>
                  </a:lnTo>
                  <a:lnTo>
                    <a:pt x="1240" y="3789"/>
                  </a:lnTo>
                  <a:lnTo>
                    <a:pt x="1285" y="3849"/>
                  </a:lnTo>
                  <a:lnTo>
                    <a:pt x="1353" y="3894"/>
                  </a:lnTo>
                  <a:lnTo>
                    <a:pt x="1481" y="3917"/>
                  </a:lnTo>
                  <a:lnTo>
                    <a:pt x="1721" y="3901"/>
                  </a:lnTo>
                  <a:lnTo>
                    <a:pt x="1774" y="3857"/>
                  </a:lnTo>
                  <a:lnTo>
                    <a:pt x="1774" y="3834"/>
                  </a:lnTo>
                  <a:lnTo>
                    <a:pt x="759" y="3263"/>
                  </a:lnTo>
                  <a:lnTo>
                    <a:pt x="631" y="3180"/>
                  </a:lnTo>
                  <a:lnTo>
                    <a:pt x="413" y="2985"/>
                  </a:lnTo>
                  <a:lnTo>
                    <a:pt x="308" y="2782"/>
                  </a:lnTo>
                  <a:lnTo>
                    <a:pt x="323" y="2774"/>
                  </a:lnTo>
                  <a:lnTo>
                    <a:pt x="240" y="2654"/>
                  </a:lnTo>
                  <a:lnTo>
                    <a:pt x="218" y="2654"/>
                  </a:lnTo>
                  <a:lnTo>
                    <a:pt x="240" y="2533"/>
                  </a:lnTo>
                  <a:lnTo>
                    <a:pt x="240" y="2345"/>
                  </a:lnTo>
                  <a:lnTo>
                    <a:pt x="263" y="2383"/>
                  </a:lnTo>
                  <a:lnTo>
                    <a:pt x="285" y="2383"/>
                  </a:lnTo>
                  <a:lnTo>
                    <a:pt x="346" y="2262"/>
                  </a:lnTo>
                  <a:lnTo>
                    <a:pt x="474" y="1338"/>
                  </a:lnTo>
                  <a:lnTo>
                    <a:pt x="300" y="0"/>
                  </a:lnTo>
                  <a:lnTo>
                    <a:pt x="315" y="0"/>
                  </a:lnTo>
                  <a:close/>
                </a:path>
              </a:pathLst>
            </a:custGeom>
            <a:solidFill>
              <a:srgbClr val="9E975F"/>
            </a:solidFill>
            <a:ln w="9525">
              <a:noFill/>
              <a:round/>
              <a:headEnd/>
              <a:tailEnd/>
            </a:ln>
          </p:spPr>
          <p:txBody>
            <a:bodyPr>
              <a:prstTxWarp prst="textNoShape">
                <a:avLst/>
              </a:prstTxWarp>
            </a:bodyPr>
            <a:lstStyle/>
            <a:p>
              <a:endParaRPr lang="en-US"/>
            </a:p>
          </p:txBody>
        </p:sp>
        <p:sp>
          <p:nvSpPr>
            <p:cNvPr id="47298" name="Freeform 476"/>
            <p:cNvSpPr>
              <a:spLocks noChangeAspect="1"/>
            </p:cNvSpPr>
            <p:nvPr/>
          </p:nvSpPr>
          <p:spPr bwMode="auto">
            <a:xfrm>
              <a:off x="1027" y="3740"/>
              <a:ext cx="359" cy="110"/>
            </a:xfrm>
            <a:custGeom>
              <a:avLst/>
              <a:gdLst>
                <a:gd name="T0" fmla="*/ 185 w 4666"/>
                <a:gd name="T1" fmla="*/ 383 h 1437"/>
                <a:gd name="T2" fmla="*/ 205 w 4666"/>
                <a:gd name="T3" fmla="*/ 475 h 1437"/>
                <a:gd name="T4" fmla="*/ 281 w 4666"/>
                <a:gd name="T5" fmla="*/ 565 h 1437"/>
                <a:gd name="T6" fmla="*/ 472 w 4666"/>
                <a:gd name="T7" fmla="*/ 650 h 1437"/>
                <a:gd name="T8" fmla="*/ 944 w 4666"/>
                <a:gd name="T9" fmla="*/ 751 h 1437"/>
                <a:gd name="T10" fmla="*/ 1103 w 4666"/>
                <a:gd name="T11" fmla="*/ 813 h 1437"/>
                <a:gd name="T12" fmla="*/ 843 w 4666"/>
                <a:gd name="T13" fmla="*/ 790 h 1437"/>
                <a:gd name="T14" fmla="*/ 178 w 4666"/>
                <a:gd name="T15" fmla="*/ 671 h 1437"/>
                <a:gd name="T16" fmla="*/ 148 w 4666"/>
                <a:gd name="T17" fmla="*/ 737 h 1437"/>
                <a:gd name="T18" fmla="*/ 80 w 4666"/>
                <a:gd name="T19" fmla="*/ 761 h 1437"/>
                <a:gd name="T20" fmla="*/ 42 w 4666"/>
                <a:gd name="T21" fmla="*/ 737 h 1437"/>
                <a:gd name="T22" fmla="*/ 0 w 4666"/>
                <a:gd name="T23" fmla="*/ 969 h 1437"/>
                <a:gd name="T24" fmla="*/ 10 w 4666"/>
                <a:gd name="T25" fmla="*/ 1031 h 1437"/>
                <a:gd name="T26" fmla="*/ 35 w 4666"/>
                <a:gd name="T27" fmla="*/ 1076 h 1437"/>
                <a:gd name="T28" fmla="*/ 779 w 4666"/>
                <a:gd name="T29" fmla="*/ 1242 h 1437"/>
                <a:gd name="T30" fmla="*/ 1035 w 4666"/>
                <a:gd name="T31" fmla="*/ 1317 h 1437"/>
                <a:gd name="T32" fmla="*/ 3710 w 4666"/>
                <a:gd name="T33" fmla="*/ 1437 h 1437"/>
                <a:gd name="T34" fmla="*/ 4478 w 4666"/>
                <a:gd name="T35" fmla="*/ 1099 h 1437"/>
                <a:gd name="T36" fmla="*/ 4470 w 4666"/>
                <a:gd name="T37" fmla="*/ 1054 h 1437"/>
                <a:gd name="T38" fmla="*/ 4493 w 4666"/>
                <a:gd name="T39" fmla="*/ 1008 h 1437"/>
                <a:gd name="T40" fmla="*/ 4470 w 4666"/>
                <a:gd name="T41" fmla="*/ 609 h 1437"/>
                <a:gd name="T42" fmla="*/ 4057 w 4666"/>
                <a:gd name="T43" fmla="*/ 805 h 1437"/>
                <a:gd name="T44" fmla="*/ 3951 w 4666"/>
                <a:gd name="T45" fmla="*/ 790 h 1437"/>
                <a:gd name="T46" fmla="*/ 4072 w 4666"/>
                <a:gd name="T47" fmla="*/ 693 h 1437"/>
                <a:gd name="T48" fmla="*/ 4079 w 4666"/>
                <a:gd name="T49" fmla="*/ 723 h 1437"/>
                <a:gd name="T50" fmla="*/ 4455 w 4666"/>
                <a:gd name="T51" fmla="*/ 549 h 1437"/>
                <a:gd name="T52" fmla="*/ 4666 w 4666"/>
                <a:gd name="T53" fmla="*/ 279 h 1437"/>
                <a:gd name="T54" fmla="*/ 4553 w 4666"/>
                <a:gd name="T55" fmla="*/ 39 h 1437"/>
                <a:gd name="T56" fmla="*/ 4522 w 4666"/>
                <a:gd name="T57" fmla="*/ 219 h 1437"/>
                <a:gd name="T58" fmla="*/ 4343 w 4666"/>
                <a:gd name="T59" fmla="*/ 309 h 1437"/>
                <a:gd name="T60" fmla="*/ 3989 w 4666"/>
                <a:gd name="T61" fmla="*/ 331 h 1437"/>
                <a:gd name="T62" fmla="*/ 3643 w 4666"/>
                <a:gd name="T63" fmla="*/ 452 h 1437"/>
                <a:gd name="T64" fmla="*/ 3598 w 4666"/>
                <a:gd name="T65" fmla="*/ 474 h 1437"/>
                <a:gd name="T66" fmla="*/ 2215 w 4666"/>
                <a:gd name="T67" fmla="*/ 790 h 1437"/>
                <a:gd name="T68" fmla="*/ 1178 w 4666"/>
                <a:gd name="T69" fmla="*/ 693 h 1437"/>
                <a:gd name="T70" fmla="*/ 298 w 4666"/>
                <a:gd name="T71" fmla="*/ 377 h 143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666"/>
                <a:gd name="T109" fmla="*/ 0 h 1437"/>
                <a:gd name="T110" fmla="*/ 4666 w 4666"/>
                <a:gd name="T111" fmla="*/ 1437 h 143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666" h="1437">
                  <a:moveTo>
                    <a:pt x="192" y="309"/>
                  </a:moveTo>
                  <a:lnTo>
                    <a:pt x="185" y="383"/>
                  </a:lnTo>
                  <a:lnTo>
                    <a:pt x="195" y="447"/>
                  </a:lnTo>
                  <a:lnTo>
                    <a:pt x="205" y="475"/>
                  </a:lnTo>
                  <a:lnTo>
                    <a:pt x="237" y="524"/>
                  </a:lnTo>
                  <a:lnTo>
                    <a:pt x="281" y="565"/>
                  </a:lnTo>
                  <a:lnTo>
                    <a:pt x="336" y="599"/>
                  </a:lnTo>
                  <a:lnTo>
                    <a:pt x="472" y="650"/>
                  </a:lnTo>
                  <a:lnTo>
                    <a:pt x="668" y="694"/>
                  </a:lnTo>
                  <a:lnTo>
                    <a:pt x="944" y="751"/>
                  </a:lnTo>
                  <a:lnTo>
                    <a:pt x="1075" y="798"/>
                  </a:lnTo>
                  <a:lnTo>
                    <a:pt x="1103" y="813"/>
                  </a:lnTo>
                  <a:lnTo>
                    <a:pt x="1071" y="813"/>
                  </a:lnTo>
                  <a:lnTo>
                    <a:pt x="843" y="790"/>
                  </a:lnTo>
                  <a:lnTo>
                    <a:pt x="503" y="727"/>
                  </a:lnTo>
                  <a:lnTo>
                    <a:pt x="178" y="671"/>
                  </a:lnTo>
                  <a:lnTo>
                    <a:pt x="57" y="662"/>
                  </a:lnTo>
                  <a:lnTo>
                    <a:pt x="148" y="737"/>
                  </a:lnTo>
                  <a:lnTo>
                    <a:pt x="103" y="783"/>
                  </a:lnTo>
                  <a:lnTo>
                    <a:pt x="80" y="761"/>
                  </a:lnTo>
                  <a:lnTo>
                    <a:pt x="66" y="761"/>
                  </a:lnTo>
                  <a:lnTo>
                    <a:pt x="42" y="737"/>
                  </a:lnTo>
                  <a:lnTo>
                    <a:pt x="6" y="901"/>
                  </a:lnTo>
                  <a:lnTo>
                    <a:pt x="0" y="969"/>
                  </a:lnTo>
                  <a:lnTo>
                    <a:pt x="4" y="1011"/>
                  </a:lnTo>
                  <a:lnTo>
                    <a:pt x="10" y="1031"/>
                  </a:lnTo>
                  <a:lnTo>
                    <a:pt x="18" y="1050"/>
                  </a:lnTo>
                  <a:lnTo>
                    <a:pt x="35" y="1076"/>
                  </a:lnTo>
                  <a:lnTo>
                    <a:pt x="42" y="1083"/>
                  </a:lnTo>
                  <a:lnTo>
                    <a:pt x="779" y="1242"/>
                  </a:lnTo>
                  <a:lnTo>
                    <a:pt x="869" y="1249"/>
                  </a:lnTo>
                  <a:lnTo>
                    <a:pt x="1035" y="1317"/>
                  </a:lnTo>
                  <a:lnTo>
                    <a:pt x="1395" y="1392"/>
                  </a:lnTo>
                  <a:lnTo>
                    <a:pt x="3710" y="1437"/>
                  </a:lnTo>
                  <a:lnTo>
                    <a:pt x="4102" y="1370"/>
                  </a:lnTo>
                  <a:lnTo>
                    <a:pt x="4478" y="1099"/>
                  </a:lnTo>
                  <a:lnTo>
                    <a:pt x="4478" y="1068"/>
                  </a:lnTo>
                  <a:lnTo>
                    <a:pt x="4470" y="1054"/>
                  </a:lnTo>
                  <a:lnTo>
                    <a:pt x="4500" y="1008"/>
                  </a:lnTo>
                  <a:lnTo>
                    <a:pt x="4493" y="1008"/>
                  </a:lnTo>
                  <a:lnTo>
                    <a:pt x="4447" y="768"/>
                  </a:lnTo>
                  <a:lnTo>
                    <a:pt x="4470" y="609"/>
                  </a:lnTo>
                  <a:lnTo>
                    <a:pt x="4312" y="700"/>
                  </a:lnTo>
                  <a:lnTo>
                    <a:pt x="4057" y="805"/>
                  </a:lnTo>
                  <a:lnTo>
                    <a:pt x="3951" y="813"/>
                  </a:lnTo>
                  <a:lnTo>
                    <a:pt x="3951" y="790"/>
                  </a:lnTo>
                  <a:lnTo>
                    <a:pt x="3989" y="737"/>
                  </a:lnTo>
                  <a:lnTo>
                    <a:pt x="4072" y="693"/>
                  </a:lnTo>
                  <a:lnTo>
                    <a:pt x="4079" y="700"/>
                  </a:lnTo>
                  <a:lnTo>
                    <a:pt x="4079" y="723"/>
                  </a:lnTo>
                  <a:lnTo>
                    <a:pt x="4192" y="693"/>
                  </a:lnTo>
                  <a:lnTo>
                    <a:pt x="4455" y="549"/>
                  </a:lnTo>
                  <a:lnTo>
                    <a:pt x="4643" y="406"/>
                  </a:lnTo>
                  <a:lnTo>
                    <a:pt x="4666" y="279"/>
                  </a:lnTo>
                  <a:lnTo>
                    <a:pt x="4621" y="114"/>
                  </a:lnTo>
                  <a:lnTo>
                    <a:pt x="4553" y="39"/>
                  </a:lnTo>
                  <a:lnTo>
                    <a:pt x="4553" y="0"/>
                  </a:lnTo>
                  <a:lnTo>
                    <a:pt x="4522" y="219"/>
                  </a:lnTo>
                  <a:lnTo>
                    <a:pt x="4493" y="256"/>
                  </a:lnTo>
                  <a:lnTo>
                    <a:pt x="4343" y="309"/>
                  </a:lnTo>
                  <a:lnTo>
                    <a:pt x="4125" y="309"/>
                  </a:lnTo>
                  <a:lnTo>
                    <a:pt x="3989" y="331"/>
                  </a:lnTo>
                  <a:lnTo>
                    <a:pt x="3688" y="452"/>
                  </a:lnTo>
                  <a:lnTo>
                    <a:pt x="3643" y="452"/>
                  </a:lnTo>
                  <a:lnTo>
                    <a:pt x="3621" y="474"/>
                  </a:lnTo>
                  <a:lnTo>
                    <a:pt x="3598" y="474"/>
                  </a:lnTo>
                  <a:lnTo>
                    <a:pt x="3350" y="587"/>
                  </a:lnTo>
                  <a:lnTo>
                    <a:pt x="2215" y="790"/>
                  </a:lnTo>
                  <a:lnTo>
                    <a:pt x="1937" y="805"/>
                  </a:lnTo>
                  <a:lnTo>
                    <a:pt x="1178" y="693"/>
                  </a:lnTo>
                  <a:lnTo>
                    <a:pt x="1110" y="655"/>
                  </a:lnTo>
                  <a:lnTo>
                    <a:pt x="298" y="377"/>
                  </a:lnTo>
                  <a:lnTo>
                    <a:pt x="192" y="309"/>
                  </a:lnTo>
                  <a:close/>
                </a:path>
              </a:pathLst>
            </a:custGeom>
            <a:solidFill>
              <a:srgbClr val="9C7D4E"/>
            </a:solidFill>
            <a:ln w="9525">
              <a:noFill/>
              <a:round/>
              <a:headEnd/>
              <a:tailEnd/>
            </a:ln>
          </p:spPr>
          <p:txBody>
            <a:bodyPr>
              <a:prstTxWarp prst="textNoShape">
                <a:avLst/>
              </a:prstTxWarp>
            </a:bodyPr>
            <a:lstStyle/>
            <a:p>
              <a:endParaRPr lang="en-US"/>
            </a:p>
          </p:txBody>
        </p:sp>
      </p:grpSp>
      <p:pic>
        <p:nvPicPr>
          <p:cNvPr id="156125" name="Picture 477" descr="idea"/>
          <p:cNvPicPr>
            <a:picLocks noChangeAspect="1" noChangeArrowheads="1"/>
          </p:cNvPicPr>
          <p:nvPr/>
        </p:nvPicPr>
        <mc:AlternateContent>
          <mc:Choice xmlns:ma="http://schemas.microsoft.com/office/mac/drawingml/2008/main" Requires="ma">
            <p:blipFill>
              <a:blip r:embed="rId7"/>
              <a:srcRect/>
              <a:stretch>
                <a:fillRect/>
              </a:stretch>
            </p:blipFill>
          </mc:Choice>
          <mc:Fallback>
            <p:blipFill>
              <a:blip r:embed="rId8"/>
              <a:srcRect/>
              <a:stretch>
                <a:fillRect/>
              </a:stretch>
            </p:blipFill>
          </mc:Fallback>
        </mc:AlternateContent>
        <p:spPr bwMode="auto">
          <a:xfrm>
            <a:off x="2843213" y="4651375"/>
            <a:ext cx="561975" cy="552450"/>
          </a:xfrm>
          <a:prstGeom prst="rect">
            <a:avLst/>
          </a:prstGeom>
          <a:noFill/>
          <a:ln w="9525">
            <a:noFill/>
            <a:miter lim="800000"/>
            <a:headEnd/>
            <a:tailEnd/>
          </a:ln>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16"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in)">
                                      <p:cBhvr>
                                        <p:cTn id="7" dur="500"/>
                                        <p:tgtEl>
                                          <p:spTgt spid="2"/>
                                        </p:tgtEl>
                                      </p:cBhvr>
                                    </p:animEffect>
                                  </p:childTnLst>
                                </p:cTn>
                              </p:par>
                            </p:childTnLst>
                          </p:cTn>
                        </p:par>
                        <p:par>
                          <p:cTn id="8" fill="hold">
                            <p:stCondLst>
                              <p:cond delay="500"/>
                            </p:stCondLst>
                            <p:childTnLst>
                              <p:par>
                                <p:cTn id="9" presetID="3" presetClass="entr" presetSubtype="10" fill="hold" grpId="0" nodeType="afterEffect">
                                  <p:stCondLst>
                                    <p:cond delay="500"/>
                                  </p:stCondLst>
                                  <p:childTnLst>
                                    <p:set>
                                      <p:cBhvr>
                                        <p:cTn id="10" dur="1" fill="hold">
                                          <p:stCondLst>
                                            <p:cond delay="0"/>
                                          </p:stCondLst>
                                        </p:cTn>
                                        <p:tgtEl>
                                          <p:spTgt spid="155791"/>
                                        </p:tgtEl>
                                        <p:attrNameLst>
                                          <p:attrName>style.visibility</p:attrName>
                                        </p:attrNameLst>
                                      </p:cBhvr>
                                      <p:to>
                                        <p:strVal val="visible"/>
                                      </p:to>
                                    </p:set>
                                    <p:animEffect transition="in" filter="blinds(horizontal)">
                                      <p:cBhvr>
                                        <p:cTn id="11" dur="500"/>
                                        <p:tgtEl>
                                          <p:spTgt spid="155791"/>
                                        </p:tgtEl>
                                      </p:cBhvr>
                                    </p:animEffect>
                                  </p:childTnLst>
                                </p:cTn>
                              </p:par>
                            </p:childTnLst>
                          </p:cTn>
                        </p:par>
                        <p:par>
                          <p:cTn id="12" fill="hold">
                            <p:stCondLst>
                              <p:cond delay="1500"/>
                            </p:stCondLst>
                            <p:childTnLst>
                              <p:par>
                                <p:cTn id="13" presetID="35" presetClass="emph" presetSubtype="0" repeatCount="indefinite" fill="hold" nodeType="afterEffect">
                                  <p:stCondLst>
                                    <p:cond delay="2000"/>
                                  </p:stCondLst>
                                  <p:childTnLst>
                                    <p:anim calcmode="discrete" valueType="str">
                                      <p:cBhvr>
                                        <p:cTn id="14" dur="1000" fill="hold"/>
                                        <p:tgtEl>
                                          <p:spTgt spid="156125"/>
                                        </p:tgtEl>
                                        <p:attrNameLst>
                                          <p:attrName>style.visibility</p:attrName>
                                        </p:attrNameLst>
                                      </p:cBhvr>
                                      <p:tavLst>
                                        <p:tav tm="0">
                                          <p:val>
                                            <p:strVal val="hidden"/>
                                          </p:val>
                                        </p:tav>
                                        <p:tav tm="50000">
                                          <p:val>
                                            <p:strVal val="visible"/>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5791" grpId="0"/>
    </p:bld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grpSp>
        <p:nvGrpSpPr>
          <p:cNvPr id="49154" name="Group 2"/>
          <p:cNvGrpSpPr>
            <a:grpSpLocks/>
          </p:cNvGrpSpPr>
          <p:nvPr/>
        </p:nvGrpSpPr>
        <p:grpSpPr bwMode="auto">
          <a:xfrm>
            <a:off x="446088" y="1422400"/>
            <a:ext cx="8250237" cy="5327650"/>
            <a:chOff x="566" y="935"/>
            <a:chExt cx="4604" cy="3093"/>
          </a:xfrm>
        </p:grpSpPr>
        <p:sp>
          <p:nvSpPr>
            <p:cNvPr id="49754" name="Freeform 3"/>
            <p:cNvSpPr>
              <a:spLocks/>
            </p:cNvSpPr>
            <p:nvPr/>
          </p:nvSpPr>
          <p:spPr bwMode="auto">
            <a:xfrm>
              <a:off x="695" y="3015"/>
              <a:ext cx="4475" cy="1013"/>
            </a:xfrm>
            <a:custGeom>
              <a:avLst/>
              <a:gdLst>
                <a:gd name="T0" fmla="*/ 0 w 2850"/>
                <a:gd name="T1" fmla="*/ 15 h 637"/>
                <a:gd name="T2" fmla="*/ 149 w 2850"/>
                <a:gd name="T3" fmla="*/ 55 h 637"/>
                <a:gd name="T4" fmla="*/ 298 w 2850"/>
                <a:gd name="T5" fmla="*/ 115 h 637"/>
                <a:gd name="T6" fmla="*/ 343 w 2850"/>
                <a:gd name="T7" fmla="*/ 150 h 637"/>
                <a:gd name="T8" fmla="*/ 358 w 2850"/>
                <a:gd name="T9" fmla="*/ 179 h 637"/>
                <a:gd name="T10" fmla="*/ 338 w 2850"/>
                <a:gd name="T11" fmla="*/ 204 h 637"/>
                <a:gd name="T12" fmla="*/ 308 w 2850"/>
                <a:gd name="T13" fmla="*/ 224 h 637"/>
                <a:gd name="T14" fmla="*/ 109 w 2850"/>
                <a:gd name="T15" fmla="*/ 329 h 637"/>
                <a:gd name="T16" fmla="*/ 74 w 2850"/>
                <a:gd name="T17" fmla="*/ 363 h 637"/>
                <a:gd name="T18" fmla="*/ 55 w 2850"/>
                <a:gd name="T19" fmla="*/ 393 h 637"/>
                <a:gd name="T20" fmla="*/ 70 w 2850"/>
                <a:gd name="T21" fmla="*/ 423 h 637"/>
                <a:gd name="T22" fmla="*/ 119 w 2850"/>
                <a:gd name="T23" fmla="*/ 448 h 637"/>
                <a:gd name="T24" fmla="*/ 204 w 2850"/>
                <a:gd name="T25" fmla="*/ 478 h 637"/>
                <a:gd name="T26" fmla="*/ 313 w 2850"/>
                <a:gd name="T27" fmla="*/ 503 h 637"/>
                <a:gd name="T28" fmla="*/ 527 w 2850"/>
                <a:gd name="T29" fmla="*/ 538 h 637"/>
                <a:gd name="T30" fmla="*/ 826 w 2850"/>
                <a:gd name="T31" fmla="*/ 552 h 637"/>
                <a:gd name="T32" fmla="*/ 1010 w 2850"/>
                <a:gd name="T33" fmla="*/ 552 h 637"/>
                <a:gd name="T34" fmla="*/ 1273 w 2850"/>
                <a:gd name="T35" fmla="*/ 552 h 637"/>
                <a:gd name="T36" fmla="*/ 1328 w 2850"/>
                <a:gd name="T37" fmla="*/ 567 h 637"/>
                <a:gd name="T38" fmla="*/ 1333 w 2850"/>
                <a:gd name="T39" fmla="*/ 577 h 637"/>
                <a:gd name="T40" fmla="*/ 1318 w 2850"/>
                <a:gd name="T41" fmla="*/ 592 h 637"/>
                <a:gd name="T42" fmla="*/ 1303 w 2850"/>
                <a:gd name="T43" fmla="*/ 612 h 637"/>
                <a:gd name="T44" fmla="*/ 1333 w 2850"/>
                <a:gd name="T45" fmla="*/ 627 h 637"/>
                <a:gd name="T46" fmla="*/ 1562 w 2850"/>
                <a:gd name="T47" fmla="*/ 637 h 637"/>
                <a:gd name="T48" fmla="*/ 1865 w 2850"/>
                <a:gd name="T49" fmla="*/ 632 h 637"/>
                <a:gd name="T50" fmla="*/ 2049 w 2850"/>
                <a:gd name="T51" fmla="*/ 622 h 637"/>
                <a:gd name="T52" fmla="*/ 2218 w 2850"/>
                <a:gd name="T53" fmla="*/ 602 h 637"/>
                <a:gd name="T54" fmla="*/ 2502 w 2850"/>
                <a:gd name="T55" fmla="*/ 533 h 637"/>
                <a:gd name="T56" fmla="*/ 2696 w 2850"/>
                <a:gd name="T57" fmla="*/ 458 h 637"/>
                <a:gd name="T58" fmla="*/ 2765 w 2850"/>
                <a:gd name="T59" fmla="*/ 408 h 637"/>
                <a:gd name="T60" fmla="*/ 2770 w 2850"/>
                <a:gd name="T61" fmla="*/ 398 h 637"/>
                <a:gd name="T62" fmla="*/ 2805 w 2850"/>
                <a:gd name="T63" fmla="*/ 319 h 637"/>
                <a:gd name="T64" fmla="*/ 2850 w 2850"/>
                <a:gd name="T65" fmla="*/ 204 h 637"/>
                <a:gd name="T66" fmla="*/ 2850 w 2850"/>
                <a:gd name="T67" fmla="*/ 150 h 637"/>
                <a:gd name="T68" fmla="*/ 2830 w 2850"/>
                <a:gd name="T69" fmla="*/ 100 h 637"/>
                <a:gd name="T70" fmla="*/ 2780 w 2850"/>
                <a:gd name="T71" fmla="*/ 60 h 637"/>
                <a:gd name="T72" fmla="*/ 2686 w 2850"/>
                <a:gd name="T73" fmla="*/ 45 h 637"/>
                <a:gd name="T74" fmla="*/ 2313 w 2850"/>
                <a:gd name="T75" fmla="*/ 30 h 637"/>
                <a:gd name="T76" fmla="*/ 1209 w 2850"/>
                <a:gd name="T77" fmla="*/ 5 h 637"/>
                <a:gd name="T78" fmla="*/ 811 w 2850"/>
                <a:gd name="T79" fmla="*/ 0 h 637"/>
                <a:gd name="T80" fmla="*/ 273 w 2850"/>
                <a:gd name="T81" fmla="*/ 10 h 637"/>
                <a:gd name="T82" fmla="*/ 0 w 2850"/>
                <a:gd name="T83" fmla="*/ 15 h 6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850"/>
                <a:gd name="T127" fmla="*/ 0 h 637"/>
                <a:gd name="T128" fmla="*/ 2850 w 2850"/>
                <a:gd name="T129" fmla="*/ 637 h 6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850" h="637">
                  <a:moveTo>
                    <a:pt x="0" y="15"/>
                  </a:moveTo>
                  <a:lnTo>
                    <a:pt x="0" y="15"/>
                  </a:lnTo>
                  <a:lnTo>
                    <a:pt x="74" y="35"/>
                  </a:lnTo>
                  <a:lnTo>
                    <a:pt x="149" y="55"/>
                  </a:lnTo>
                  <a:lnTo>
                    <a:pt x="229" y="80"/>
                  </a:lnTo>
                  <a:lnTo>
                    <a:pt x="298" y="115"/>
                  </a:lnTo>
                  <a:lnTo>
                    <a:pt x="328" y="130"/>
                  </a:lnTo>
                  <a:lnTo>
                    <a:pt x="343" y="150"/>
                  </a:lnTo>
                  <a:lnTo>
                    <a:pt x="353" y="169"/>
                  </a:lnTo>
                  <a:lnTo>
                    <a:pt x="358" y="179"/>
                  </a:lnTo>
                  <a:lnTo>
                    <a:pt x="353" y="189"/>
                  </a:lnTo>
                  <a:lnTo>
                    <a:pt x="338" y="204"/>
                  </a:lnTo>
                  <a:lnTo>
                    <a:pt x="308" y="224"/>
                  </a:lnTo>
                  <a:lnTo>
                    <a:pt x="169" y="299"/>
                  </a:lnTo>
                  <a:lnTo>
                    <a:pt x="109" y="329"/>
                  </a:lnTo>
                  <a:lnTo>
                    <a:pt x="89" y="349"/>
                  </a:lnTo>
                  <a:lnTo>
                    <a:pt x="74" y="363"/>
                  </a:lnTo>
                  <a:lnTo>
                    <a:pt x="60" y="378"/>
                  </a:lnTo>
                  <a:lnTo>
                    <a:pt x="55" y="393"/>
                  </a:lnTo>
                  <a:lnTo>
                    <a:pt x="60" y="408"/>
                  </a:lnTo>
                  <a:lnTo>
                    <a:pt x="70" y="423"/>
                  </a:lnTo>
                  <a:lnTo>
                    <a:pt x="89" y="433"/>
                  </a:lnTo>
                  <a:lnTo>
                    <a:pt x="119" y="448"/>
                  </a:lnTo>
                  <a:lnTo>
                    <a:pt x="154" y="463"/>
                  </a:lnTo>
                  <a:lnTo>
                    <a:pt x="204" y="478"/>
                  </a:lnTo>
                  <a:lnTo>
                    <a:pt x="313" y="503"/>
                  </a:lnTo>
                  <a:lnTo>
                    <a:pt x="423" y="523"/>
                  </a:lnTo>
                  <a:lnTo>
                    <a:pt x="527" y="538"/>
                  </a:lnTo>
                  <a:lnTo>
                    <a:pt x="627" y="543"/>
                  </a:lnTo>
                  <a:lnTo>
                    <a:pt x="826" y="552"/>
                  </a:lnTo>
                  <a:lnTo>
                    <a:pt x="1010" y="552"/>
                  </a:lnTo>
                  <a:lnTo>
                    <a:pt x="1164" y="552"/>
                  </a:lnTo>
                  <a:lnTo>
                    <a:pt x="1273" y="552"/>
                  </a:lnTo>
                  <a:lnTo>
                    <a:pt x="1308" y="557"/>
                  </a:lnTo>
                  <a:lnTo>
                    <a:pt x="1328" y="567"/>
                  </a:lnTo>
                  <a:lnTo>
                    <a:pt x="1333" y="572"/>
                  </a:lnTo>
                  <a:lnTo>
                    <a:pt x="1333" y="577"/>
                  </a:lnTo>
                  <a:lnTo>
                    <a:pt x="1318" y="592"/>
                  </a:lnTo>
                  <a:lnTo>
                    <a:pt x="1303" y="607"/>
                  </a:lnTo>
                  <a:lnTo>
                    <a:pt x="1303" y="612"/>
                  </a:lnTo>
                  <a:lnTo>
                    <a:pt x="1308" y="617"/>
                  </a:lnTo>
                  <a:lnTo>
                    <a:pt x="1333" y="627"/>
                  </a:lnTo>
                  <a:lnTo>
                    <a:pt x="1383" y="632"/>
                  </a:lnTo>
                  <a:lnTo>
                    <a:pt x="1562" y="637"/>
                  </a:lnTo>
                  <a:lnTo>
                    <a:pt x="1865" y="632"/>
                  </a:lnTo>
                  <a:lnTo>
                    <a:pt x="1960" y="632"/>
                  </a:lnTo>
                  <a:lnTo>
                    <a:pt x="2049" y="622"/>
                  </a:lnTo>
                  <a:lnTo>
                    <a:pt x="2134" y="612"/>
                  </a:lnTo>
                  <a:lnTo>
                    <a:pt x="2218" y="602"/>
                  </a:lnTo>
                  <a:lnTo>
                    <a:pt x="2368" y="572"/>
                  </a:lnTo>
                  <a:lnTo>
                    <a:pt x="2502" y="533"/>
                  </a:lnTo>
                  <a:lnTo>
                    <a:pt x="2611" y="493"/>
                  </a:lnTo>
                  <a:lnTo>
                    <a:pt x="2696" y="458"/>
                  </a:lnTo>
                  <a:lnTo>
                    <a:pt x="2751" y="423"/>
                  </a:lnTo>
                  <a:lnTo>
                    <a:pt x="2765" y="408"/>
                  </a:lnTo>
                  <a:lnTo>
                    <a:pt x="2770" y="398"/>
                  </a:lnTo>
                  <a:lnTo>
                    <a:pt x="2785" y="368"/>
                  </a:lnTo>
                  <a:lnTo>
                    <a:pt x="2805" y="319"/>
                  </a:lnTo>
                  <a:lnTo>
                    <a:pt x="2830" y="264"/>
                  </a:lnTo>
                  <a:lnTo>
                    <a:pt x="2850" y="204"/>
                  </a:lnTo>
                  <a:lnTo>
                    <a:pt x="2850" y="174"/>
                  </a:lnTo>
                  <a:lnTo>
                    <a:pt x="2850" y="150"/>
                  </a:lnTo>
                  <a:lnTo>
                    <a:pt x="2845" y="120"/>
                  </a:lnTo>
                  <a:lnTo>
                    <a:pt x="2830" y="100"/>
                  </a:lnTo>
                  <a:lnTo>
                    <a:pt x="2810" y="80"/>
                  </a:lnTo>
                  <a:lnTo>
                    <a:pt x="2780" y="60"/>
                  </a:lnTo>
                  <a:lnTo>
                    <a:pt x="2736" y="50"/>
                  </a:lnTo>
                  <a:lnTo>
                    <a:pt x="2686" y="45"/>
                  </a:lnTo>
                  <a:lnTo>
                    <a:pt x="2313" y="30"/>
                  </a:lnTo>
                  <a:lnTo>
                    <a:pt x="1766" y="20"/>
                  </a:lnTo>
                  <a:lnTo>
                    <a:pt x="1209" y="5"/>
                  </a:lnTo>
                  <a:lnTo>
                    <a:pt x="811" y="0"/>
                  </a:lnTo>
                  <a:lnTo>
                    <a:pt x="532" y="5"/>
                  </a:lnTo>
                  <a:lnTo>
                    <a:pt x="273" y="10"/>
                  </a:lnTo>
                  <a:lnTo>
                    <a:pt x="0" y="15"/>
                  </a:lnTo>
                  <a:close/>
                </a:path>
              </a:pathLst>
            </a:custGeom>
            <a:solidFill>
              <a:srgbClr val="009240"/>
            </a:solidFill>
            <a:ln w="9525">
              <a:noFill/>
              <a:round/>
              <a:headEnd/>
              <a:tailEnd/>
            </a:ln>
          </p:spPr>
          <p:txBody>
            <a:bodyPr>
              <a:prstTxWarp prst="textNoShape">
                <a:avLst/>
              </a:prstTxWarp>
            </a:bodyPr>
            <a:lstStyle/>
            <a:p>
              <a:endParaRPr lang="en-US"/>
            </a:p>
          </p:txBody>
        </p:sp>
        <p:sp>
          <p:nvSpPr>
            <p:cNvPr id="49755" name="Freeform 4"/>
            <p:cNvSpPr>
              <a:spLocks/>
            </p:cNvSpPr>
            <p:nvPr/>
          </p:nvSpPr>
          <p:spPr bwMode="auto">
            <a:xfrm>
              <a:off x="898" y="3000"/>
              <a:ext cx="4102" cy="783"/>
            </a:xfrm>
            <a:custGeom>
              <a:avLst/>
              <a:gdLst>
                <a:gd name="T0" fmla="*/ 199 w 2612"/>
                <a:gd name="T1" fmla="*/ 45 h 493"/>
                <a:gd name="T2" fmla="*/ 503 w 2612"/>
                <a:gd name="T3" fmla="*/ 70 h 493"/>
                <a:gd name="T4" fmla="*/ 652 w 2612"/>
                <a:gd name="T5" fmla="*/ 70 h 493"/>
                <a:gd name="T6" fmla="*/ 662 w 2612"/>
                <a:gd name="T7" fmla="*/ 85 h 493"/>
                <a:gd name="T8" fmla="*/ 587 w 2612"/>
                <a:gd name="T9" fmla="*/ 105 h 493"/>
                <a:gd name="T10" fmla="*/ 478 w 2612"/>
                <a:gd name="T11" fmla="*/ 130 h 493"/>
                <a:gd name="T12" fmla="*/ 478 w 2612"/>
                <a:gd name="T13" fmla="*/ 140 h 493"/>
                <a:gd name="T14" fmla="*/ 527 w 2612"/>
                <a:gd name="T15" fmla="*/ 165 h 493"/>
                <a:gd name="T16" fmla="*/ 562 w 2612"/>
                <a:gd name="T17" fmla="*/ 194 h 493"/>
                <a:gd name="T18" fmla="*/ 547 w 2612"/>
                <a:gd name="T19" fmla="*/ 204 h 493"/>
                <a:gd name="T20" fmla="*/ 458 w 2612"/>
                <a:gd name="T21" fmla="*/ 219 h 493"/>
                <a:gd name="T22" fmla="*/ 483 w 2612"/>
                <a:gd name="T23" fmla="*/ 234 h 493"/>
                <a:gd name="T24" fmla="*/ 652 w 2612"/>
                <a:gd name="T25" fmla="*/ 254 h 493"/>
                <a:gd name="T26" fmla="*/ 811 w 2612"/>
                <a:gd name="T27" fmla="*/ 269 h 493"/>
                <a:gd name="T28" fmla="*/ 1025 w 2612"/>
                <a:gd name="T29" fmla="*/ 319 h 493"/>
                <a:gd name="T30" fmla="*/ 1219 w 2612"/>
                <a:gd name="T31" fmla="*/ 369 h 493"/>
                <a:gd name="T32" fmla="*/ 1284 w 2612"/>
                <a:gd name="T33" fmla="*/ 388 h 493"/>
                <a:gd name="T34" fmla="*/ 1284 w 2612"/>
                <a:gd name="T35" fmla="*/ 408 h 493"/>
                <a:gd name="T36" fmla="*/ 1264 w 2612"/>
                <a:gd name="T37" fmla="*/ 473 h 493"/>
                <a:gd name="T38" fmla="*/ 1293 w 2612"/>
                <a:gd name="T39" fmla="*/ 493 h 493"/>
                <a:gd name="T40" fmla="*/ 1413 w 2612"/>
                <a:gd name="T41" fmla="*/ 493 h 493"/>
                <a:gd name="T42" fmla="*/ 1602 w 2612"/>
                <a:gd name="T43" fmla="*/ 483 h 493"/>
                <a:gd name="T44" fmla="*/ 1686 w 2612"/>
                <a:gd name="T45" fmla="*/ 463 h 493"/>
                <a:gd name="T46" fmla="*/ 1726 w 2612"/>
                <a:gd name="T47" fmla="*/ 433 h 493"/>
                <a:gd name="T48" fmla="*/ 1706 w 2612"/>
                <a:gd name="T49" fmla="*/ 398 h 493"/>
                <a:gd name="T50" fmla="*/ 1647 w 2612"/>
                <a:gd name="T51" fmla="*/ 314 h 493"/>
                <a:gd name="T52" fmla="*/ 1642 w 2612"/>
                <a:gd name="T53" fmla="*/ 304 h 493"/>
                <a:gd name="T54" fmla="*/ 1547 w 2612"/>
                <a:gd name="T55" fmla="*/ 274 h 493"/>
                <a:gd name="T56" fmla="*/ 1582 w 2612"/>
                <a:gd name="T57" fmla="*/ 264 h 493"/>
                <a:gd name="T58" fmla="*/ 1721 w 2612"/>
                <a:gd name="T59" fmla="*/ 254 h 493"/>
                <a:gd name="T60" fmla="*/ 1821 w 2612"/>
                <a:gd name="T61" fmla="*/ 239 h 493"/>
                <a:gd name="T62" fmla="*/ 1870 w 2612"/>
                <a:gd name="T63" fmla="*/ 244 h 493"/>
                <a:gd name="T64" fmla="*/ 1890 w 2612"/>
                <a:gd name="T65" fmla="*/ 284 h 493"/>
                <a:gd name="T66" fmla="*/ 1910 w 2612"/>
                <a:gd name="T67" fmla="*/ 324 h 493"/>
                <a:gd name="T68" fmla="*/ 1890 w 2612"/>
                <a:gd name="T69" fmla="*/ 344 h 493"/>
                <a:gd name="T70" fmla="*/ 1955 w 2612"/>
                <a:gd name="T71" fmla="*/ 349 h 493"/>
                <a:gd name="T72" fmla="*/ 1905 w 2612"/>
                <a:gd name="T73" fmla="*/ 369 h 493"/>
                <a:gd name="T74" fmla="*/ 1841 w 2612"/>
                <a:gd name="T75" fmla="*/ 393 h 493"/>
                <a:gd name="T76" fmla="*/ 1826 w 2612"/>
                <a:gd name="T77" fmla="*/ 433 h 493"/>
                <a:gd name="T78" fmla="*/ 1836 w 2612"/>
                <a:gd name="T79" fmla="*/ 468 h 493"/>
                <a:gd name="T80" fmla="*/ 1890 w 2612"/>
                <a:gd name="T81" fmla="*/ 478 h 493"/>
                <a:gd name="T82" fmla="*/ 2144 w 2612"/>
                <a:gd name="T83" fmla="*/ 488 h 493"/>
                <a:gd name="T84" fmla="*/ 2283 w 2612"/>
                <a:gd name="T85" fmla="*/ 483 h 493"/>
                <a:gd name="T86" fmla="*/ 2472 w 2612"/>
                <a:gd name="T87" fmla="*/ 458 h 493"/>
                <a:gd name="T88" fmla="*/ 2532 w 2612"/>
                <a:gd name="T89" fmla="*/ 428 h 493"/>
                <a:gd name="T90" fmla="*/ 2507 w 2612"/>
                <a:gd name="T91" fmla="*/ 408 h 493"/>
                <a:gd name="T92" fmla="*/ 2343 w 2612"/>
                <a:gd name="T93" fmla="*/ 344 h 493"/>
                <a:gd name="T94" fmla="*/ 2303 w 2612"/>
                <a:gd name="T95" fmla="*/ 314 h 493"/>
                <a:gd name="T96" fmla="*/ 2343 w 2612"/>
                <a:gd name="T97" fmla="*/ 289 h 493"/>
                <a:gd name="T98" fmla="*/ 2408 w 2612"/>
                <a:gd name="T99" fmla="*/ 269 h 493"/>
                <a:gd name="T100" fmla="*/ 2433 w 2612"/>
                <a:gd name="T101" fmla="*/ 224 h 493"/>
                <a:gd name="T102" fmla="*/ 2428 w 2612"/>
                <a:gd name="T103" fmla="*/ 199 h 493"/>
                <a:gd name="T104" fmla="*/ 2527 w 2612"/>
                <a:gd name="T105" fmla="*/ 199 h 493"/>
                <a:gd name="T106" fmla="*/ 2547 w 2612"/>
                <a:gd name="T107" fmla="*/ 184 h 493"/>
                <a:gd name="T108" fmla="*/ 2547 w 2612"/>
                <a:gd name="T109" fmla="*/ 115 h 493"/>
                <a:gd name="T110" fmla="*/ 2557 w 2612"/>
                <a:gd name="T111" fmla="*/ 100 h 493"/>
                <a:gd name="T112" fmla="*/ 2368 w 2612"/>
                <a:gd name="T113" fmla="*/ 55 h 493"/>
                <a:gd name="T114" fmla="*/ 1696 w 2612"/>
                <a:gd name="T115" fmla="*/ 20 h 493"/>
                <a:gd name="T116" fmla="*/ 1045 w 2612"/>
                <a:gd name="T117" fmla="*/ 0 h 493"/>
                <a:gd name="T118" fmla="*/ 90 w 2612"/>
                <a:gd name="T119" fmla="*/ 5 h 493"/>
                <a:gd name="T120" fmla="*/ 0 w 2612"/>
                <a:gd name="T121" fmla="*/ 15 h 493"/>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612"/>
                <a:gd name="T184" fmla="*/ 0 h 493"/>
                <a:gd name="T185" fmla="*/ 2612 w 2612"/>
                <a:gd name="T186" fmla="*/ 493 h 493"/>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612" h="493">
                  <a:moveTo>
                    <a:pt x="0" y="15"/>
                  </a:moveTo>
                  <a:lnTo>
                    <a:pt x="0" y="15"/>
                  </a:lnTo>
                  <a:lnTo>
                    <a:pt x="199" y="45"/>
                  </a:lnTo>
                  <a:lnTo>
                    <a:pt x="363" y="65"/>
                  </a:lnTo>
                  <a:lnTo>
                    <a:pt x="438" y="70"/>
                  </a:lnTo>
                  <a:lnTo>
                    <a:pt x="503" y="70"/>
                  </a:lnTo>
                  <a:lnTo>
                    <a:pt x="597" y="70"/>
                  </a:lnTo>
                  <a:lnTo>
                    <a:pt x="652" y="70"/>
                  </a:lnTo>
                  <a:lnTo>
                    <a:pt x="667" y="75"/>
                  </a:lnTo>
                  <a:lnTo>
                    <a:pt x="662" y="85"/>
                  </a:lnTo>
                  <a:lnTo>
                    <a:pt x="642" y="90"/>
                  </a:lnTo>
                  <a:lnTo>
                    <a:pt x="587" y="105"/>
                  </a:lnTo>
                  <a:lnTo>
                    <a:pt x="527" y="115"/>
                  </a:lnTo>
                  <a:lnTo>
                    <a:pt x="488" y="125"/>
                  </a:lnTo>
                  <a:lnTo>
                    <a:pt x="478" y="130"/>
                  </a:lnTo>
                  <a:lnTo>
                    <a:pt x="473" y="135"/>
                  </a:lnTo>
                  <a:lnTo>
                    <a:pt x="478" y="140"/>
                  </a:lnTo>
                  <a:lnTo>
                    <a:pt x="488" y="145"/>
                  </a:lnTo>
                  <a:lnTo>
                    <a:pt x="498" y="155"/>
                  </a:lnTo>
                  <a:lnTo>
                    <a:pt x="527" y="165"/>
                  </a:lnTo>
                  <a:lnTo>
                    <a:pt x="552" y="179"/>
                  </a:lnTo>
                  <a:lnTo>
                    <a:pt x="562" y="184"/>
                  </a:lnTo>
                  <a:lnTo>
                    <a:pt x="562" y="194"/>
                  </a:lnTo>
                  <a:lnTo>
                    <a:pt x="557" y="199"/>
                  </a:lnTo>
                  <a:lnTo>
                    <a:pt x="547" y="204"/>
                  </a:lnTo>
                  <a:lnTo>
                    <a:pt x="527" y="209"/>
                  </a:lnTo>
                  <a:lnTo>
                    <a:pt x="473" y="219"/>
                  </a:lnTo>
                  <a:lnTo>
                    <a:pt x="458" y="219"/>
                  </a:lnTo>
                  <a:lnTo>
                    <a:pt x="458" y="224"/>
                  </a:lnTo>
                  <a:lnTo>
                    <a:pt x="483" y="234"/>
                  </a:lnTo>
                  <a:lnTo>
                    <a:pt x="537" y="239"/>
                  </a:lnTo>
                  <a:lnTo>
                    <a:pt x="652" y="254"/>
                  </a:lnTo>
                  <a:lnTo>
                    <a:pt x="716" y="259"/>
                  </a:lnTo>
                  <a:lnTo>
                    <a:pt x="756" y="264"/>
                  </a:lnTo>
                  <a:lnTo>
                    <a:pt x="811" y="269"/>
                  </a:lnTo>
                  <a:lnTo>
                    <a:pt x="905" y="289"/>
                  </a:lnTo>
                  <a:lnTo>
                    <a:pt x="1025" y="319"/>
                  </a:lnTo>
                  <a:lnTo>
                    <a:pt x="1139" y="349"/>
                  </a:lnTo>
                  <a:lnTo>
                    <a:pt x="1219" y="369"/>
                  </a:lnTo>
                  <a:lnTo>
                    <a:pt x="1259" y="373"/>
                  </a:lnTo>
                  <a:lnTo>
                    <a:pt x="1279" y="383"/>
                  </a:lnTo>
                  <a:lnTo>
                    <a:pt x="1284" y="388"/>
                  </a:lnTo>
                  <a:lnTo>
                    <a:pt x="1284" y="393"/>
                  </a:lnTo>
                  <a:lnTo>
                    <a:pt x="1284" y="408"/>
                  </a:lnTo>
                  <a:lnTo>
                    <a:pt x="1274" y="438"/>
                  </a:lnTo>
                  <a:lnTo>
                    <a:pt x="1264" y="463"/>
                  </a:lnTo>
                  <a:lnTo>
                    <a:pt x="1264" y="473"/>
                  </a:lnTo>
                  <a:lnTo>
                    <a:pt x="1269" y="483"/>
                  </a:lnTo>
                  <a:lnTo>
                    <a:pt x="1279" y="488"/>
                  </a:lnTo>
                  <a:lnTo>
                    <a:pt x="1293" y="493"/>
                  </a:lnTo>
                  <a:lnTo>
                    <a:pt x="1413" y="493"/>
                  </a:lnTo>
                  <a:lnTo>
                    <a:pt x="1502" y="493"/>
                  </a:lnTo>
                  <a:lnTo>
                    <a:pt x="1542" y="493"/>
                  </a:lnTo>
                  <a:lnTo>
                    <a:pt x="1602" y="483"/>
                  </a:lnTo>
                  <a:lnTo>
                    <a:pt x="1662" y="473"/>
                  </a:lnTo>
                  <a:lnTo>
                    <a:pt x="1686" y="463"/>
                  </a:lnTo>
                  <a:lnTo>
                    <a:pt x="1706" y="458"/>
                  </a:lnTo>
                  <a:lnTo>
                    <a:pt x="1721" y="448"/>
                  </a:lnTo>
                  <a:lnTo>
                    <a:pt x="1726" y="433"/>
                  </a:lnTo>
                  <a:lnTo>
                    <a:pt x="1721" y="418"/>
                  </a:lnTo>
                  <a:lnTo>
                    <a:pt x="1706" y="398"/>
                  </a:lnTo>
                  <a:lnTo>
                    <a:pt x="1657" y="349"/>
                  </a:lnTo>
                  <a:lnTo>
                    <a:pt x="1647" y="334"/>
                  </a:lnTo>
                  <a:lnTo>
                    <a:pt x="1647" y="314"/>
                  </a:lnTo>
                  <a:lnTo>
                    <a:pt x="1647" y="309"/>
                  </a:lnTo>
                  <a:lnTo>
                    <a:pt x="1642" y="304"/>
                  </a:lnTo>
                  <a:lnTo>
                    <a:pt x="1622" y="294"/>
                  </a:lnTo>
                  <a:lnTo>
                    <a:pt x="1567" y="279"/>
                  </a:lnTo>
                  <a:lnTo>
                    <a:pt x="1547" y="274"/>
                  </a:lnTo>
                  <a:lnTo>
                    <a:pt x="1537" y="269"/>
                  </a:lnTo>
                  <a:lnTo>
                    <a:pt x="1547" y="269"/>
                  </a:lnTo>
                  <a:lnTo>
                    <a:pt x="1582" y="264"/>
                  </a:lnTo>
                  <a:lnTo>
                    <a:pt x="1667" y="264"/>
                  </a:lnTo>
                  <a:lnTo>
                    <a:pt x="1721" y="254"/>
                  </a:lnTo>
                  <a:lnTo>
                    <a:pt x="1771" y="244"/>
                  </a:lnTo>
                  <a:lnTo>
                    <a:pt x="1821" y="239"/>
                  </a:lnTo>
                  <a:lnTo>
                    <a:pt x="1846" y="234"/>
                  </a:lnTo>
                  <a:lnTo>
                    <a:pt x="1861" y="239"/>
                  </a:lnTo>
                  <a:lnTo>
                    <a:pt x="1870" y="244"/>
                  </a:lnTo>
                  <a:lnTo>
                    <a:pt x="1875" y="249"/>
                  </a:lnTo>
                  <a:lnTo>
                    <a:pt x="1885" y="264"/>
                  </a:lnTo>
                  <a:lnTo>
                    <a:pt x="1890" y="284"/>
                  </a:lnTo>
                  <a:lnTo>
                    <a:pt x="1910" y="324"/>
                  </a:lnTo>
                  <a:lnTo>
                    <a:pt x="1905" y="329"/>
                  </a:lnTo>
                  <a:lnTo>
                    <a:pt x="1890" y="339"/>
                  </a:lnTo>
                  <a:lnTo>
                    <a:pt x="1890" y="344"/>
                  </a:lnTo>
                  <a:lnTo>
                    <a:pt x="1900" y="349"/>
                  </a:lnTo>
                  <a:lnTo>
                    <a:pt x="1955" y="349"/>
                  </a:lnTo>
                  <a:lnTo>
                    <a:pt x="1985" y="354"/>
                  </a:lnTo>
                  <a:lnTo>
                    <a:pt x="1940" y="359"/>
                  </a:lnTo>
                  <a:lnTo>
                    <a:pt x="1905" y="369"/>
                  </a:lnTo>
                  <a:lnTo>
                    <a:pt x="1875" y="373"/>
                  </a:lnTo>
                  <a:lnTo>
                    <a:pt x="1851" y="388"/>
                  </a:lnTo>
                  <a:lnTo>
                    <a:pt x="1841" y="393"/>
                  </a:lnTo>
                  <a:lnTo>
                    <a:pt x="1836" y="403"/>
                  </a:lnTo>
                  <a:lnTo>
                    <a:pt x="1826" y="433"/>
                  </a:lnTo>
                  <a:lnTo>
                    <a:pt x="1826" y="448"/>
                  </a:lnTo>
                  <a:lnTo>
                    <a:pt x="1826" y="458"/>
                  </a:lnTo>
                  <a:lnTo>
                    <a:pt x="1836" y="468"/>
                  </a:lnTo>
                  <a:lnTo>
                    <a:pt x="1846" y="473"/>
                  </a:lnTo>
                  <a:lnTo>
                    <a:pt x="1866" y="478"/>
                  </a:lnTo>
                  <a:lnTo>
                    <a:pt x="1890" y="478"/>
                  </a:lnTo>
                  <a:lnTo>
                    <a:pt x="2030" y="483"/>
                  </a:lnTo>
                  <a:lnTo>
                    <a:pt x="2144" y="488"/>
                  </a:lnTo>
                  <a:lnTo>
                    <a:pt x="2189" y="493"/>
                  </a:lnTo>
                  <a:lnTo>
                    <a:pt x="2283" y="483"/>
                  </a:lnTo>
                  <a:lnTo>
                    <a:pt x="2378" y="473"/>
                  </a:lnTo>
                  <a:lnTo>
                    <a:pt x="2472" y="458"/>
                  </a:lnTo>
                  <a:lnTo>
                    <a:pt x="2507" y="443"/>
                  </a:lnTo>
                  <a:lnTo>
                    <a:pt x="2527" y="433"/>
                  </a:lnTo>
                  <a:lnTo>
                    <a:pt x="2532" y="428"/>
                  </a:lnTo>
                  <a:lnTo>
                    <a:pt x="2527" y="418"/>
                  </a:lnTo>
                  <a:lnTo>
                    <a:pt x="2522" y="413"/>
                  </a:lnTo>
                  <a:lnTo>
                    <a:pt x="2507" y="408"/>
                  </a:lnTo>
                  <a:lnTo>
                    <a:pt x="2423" y="378"/>
                  </a:lnTo>
                  <a:lnTo>
                    <a:pt x="2343" y="344"/>
                  </a:lnTo>
                  <a:lnTo>
                    <a:pt x="2318" y="329"/>
                  </a:lnTo>
                  <a:lnTo>
                    <a:pt x="2308" y="319"/>
                  </a:lnTo>
                  <a:lnTo>
                    <a:pt x="2303" y="314"/>
                  </a:lnTo>
                  <a:lnTo>
                    <a:pt x="2308" y="304"/>
                  </a:lnTo>
                  <a:lnTo>
                    <a:pt x="2313" y="299"/>
                  </a:lnTo>
                  <a:lnTo>
                    <a:pt x="2343" y="289"/>
                  </a:lnTo>
                  <a:lnTo>
                    <a:pt x="2383" y="284"/>
                  </a:lnTo>
                  <a:lnTo>
                    <a:pt x="2408" y="269"/>
                  </a:lnTo>
                  <a:lnTo>
                    <a:pt x="2423" y="254"/>
                  </a:lnTo>
                  <a:lnTo>
                    <a:pt x="2433" y="239"/>
                  </a:lnTo>
                  <a:lnTo>
                    <a:pt x="2433" y="224"/>
                  </a:lnTo>
                  <a:lnTo>
                    <a:pt x="2433" y="209"/>
                  </a:lnTo>
                  <a:lnTo>
                    <a:pt x="2428" y="199"/>
                  </a:lnTo>
                  <a:lnTo>
                    <a:pt x="2472" y="204"/>
                  </a:lnTo>
                  <a:lnTo>
                    <a:pt x="2512" y="199"/>
                  </a:lnTo>
                  <a:lnTo>
                    <a:pt x="2527" y="199"/>
                  </a:lnTo>
                  <a:lnTo>
                    <a:pt x="2537" y="189"/>
                  </a:lnTo>
                  <a:lnTo>
                    <a:pt x="2547" y="184"/>
                  </a:lnTo>
                  <a:lnTo>
                    <a:pt x="2547" y="170"/>
                  </a:lnTo>
                  <a:lnTo>
                    <a:pt x="2547" y="145"/>
                  </a:lnTo>
                  <a:lnTo>
                    <a:pt x="2547" y="115"/>
                  </a:lnTo>
                  <a:lnTo>
                    <a:pt x="2552" y="105"/>
                  </a:lnTo>
                  <a:lnTo>
                    <a:pt x="2557" y="100"/>
                  </a:lnTo>
                  <a:lnTo>
                    <a:pt x="2612" y="75"/>
                  </a:lnTo>
                  <a:lnTo>
                    <a:pt x="2368" y="55"/>
                  </a:lnTo>
                  <a:lnTo>
                    <a:pt x="2094" y="35"/>
                  </a:lnTo>
                  <a:lnTo>
                    <a:pt x="1696" y="20"/>
                  </a:lnTo>
                  <a:lnTo>
                    <a:pt x="1363" y="5"/>
                  </a:lnTo>
                  <a:lnTo>
                    <a:pt x="1045" y="0"/>
                  </a:lnTo>
                  <a:lnTo>
                    <a:pt x="199" y="0"/>
                  </a:lnTo>
                  <a:lnTo>
                    <a:pt x="90" y="5"/>
                  </a:lnTo>
                  <a:lnTo>
                    <a:pt x="30" y="10"/>
                  </a:lnTo>
                  <a:lnTo>
                    <a:pt x="5" y="15"/>
                  </a:lnTo>
                  <a:lnTo>
                    <a:pt x="0" y="15"/>
                  </a:lnTo>
                  <a:close/>
                </a:path>
              </a:pathLst>
            </a:custGeom>
            <a:solidFill>
              <a:srgbClr val="A6BC4D"/>
            </a:solidFill>
            <a:ln w="9525">
              <a:noFill/>
              <a:round/>
              <a:headEnd/>
              <a:tailEnd/>
            </a:ln>
          </p:spPr>
          <p:txBody>
            <a:bodyPr>
              <a:prstTxWarp prst="textNoShape">
                <a:avLst/>
              </a:prstTxWarp>
            </a:bodyPr>
            <a:lstStyle/>
            <a:p>
              <a:endParaRPr lang="en-US"/>
            </a:p>
          </p:txBody>
        </p:sp>
        <p:sp>
          <p:nvSpPr>
            <p:cNvPr id="49756" name="Freeform 5"/>
            <p:cNvSpPr>
              <a:spLocks/>
            </p:cNvSpPr>
            <p:nvPr/>
          </p:nvSpPr>
          <p:spPr bwMode="auto">
            <a:xfrm>
              <a:off x="672" y="1228"/>
              <a:ext cx="4468" cy="1906"/>
            </a:xfrm>
            <a:custGeom>
              <a:avLst/>
              <a:gdLst>
                <a:gd name="T0" fmla="*/ 5 w 2845"/>
                <a:gd name="T1" fmla="*/ 1114 h 1199"/>
                <a:gd name="T2" fmla="*/ 20 w 2845"/>
                <a:gd name="T3" fmla="*/ 1100 h 1199"/>
                <a:gd name="T4" fmla="*/ 65 w 2845"/>
                <a:gd name="T5" fmla="*/ 1045 h 1199"/>
                <a:gd name="T6" fmla="*/ 149 w 2845"/>
                <a:gd name="T7" fmla="*/ 910 h 1199"/>
                <a:gd name="T8" fmla="*/ 189 w 2845"/>
                <a:gd name="T9" fmla="*/ 846 h 1199"/>
                <a:gd name="T10" fmla="*/ 214 w 2845"/>
                <a:gd name="T11" fmla="*/ 856 h 1199"/>
                <a:gd name="T12" fmla="*/ 244 w 2845"/>
                <a:gd name="T13" fmla="*/ 866 h 1199"/>
                <a:gd name="T14" fmla="*/ 264 w 2845"/>
                <a:gd name="T15" fmla="*/ 791 h 1199"/>
                <a:gd name="T16" fmla="*/ 264 w 2845"/>
                <a:gd name="T17" fmla="*/ 761 h 1199"/>
                <a:gd name="T18" fmla="*/ 288 w 2845"/>
                <a:gd name="T19" fmla="*/ 731 h 1199"/>
                <a:gd name="T20" fmla="*/ 398 w 2845"/>
                <a:gd name="T21" fmla="*/ 707 h 1199"/>
                <a:gd name="T22" fmla="*/ 472 w 2845"/>
                <a:gd name="T23" fmla="*/ 687 h 1199"/>
                <a:gd name="T24" fmla="*/ 537 w 2845"/>
                <a:gd name="T25" fmla="*/ 622 h 1199"/>
                <a:gd name="T26" fmla="*/ 607 w 2845"/>
                <a:gd name="T27" fmla="*/ 547 h 1199"/>
                <a:gd name="T28" fmla="*/ 587 w 2845"/>
                <a:gd name="T29" fmla="*/ 458 h 1199"/>
                <a:gd name="T30" fmla="*/ 622 w 2845"/>
                <a:gd name="T31" fmla="*/ 448 h 1199"/>
                <a:gd name="T32" fmla="*/ 721 w 2845"/>
                <a:gd name="T33" fmla="*/ 413 h 1199"/>
                <a:gd name="T34" fmla="*/ 761 w 2845"/>
                <a:gd name="T35" fmla="*/ 294 h 1199"/>
                <a:gd name="T36" fmla="*/ 856 w 2845"/>
                <a:gd name="T37" fmla="*/ 209 h 1199"/>
                <a:gd name="T38" fmla="*/ 940 w 2845"/>
                <a:gd name="T39" fmla="*/ 259 h 1199"/>
                <a:gd name="T40" fmla="*/ 1015 w 2845"/>
                <a:gd name="T41" fmla="*/ 314 h 1199"/>
                <a:gd name="T42" fmla="*/ 1049 w 2845"/>
                <a:gd name="T43" fmla="*/ 284 h 1199"/>
                <a:gd name="T44" fmla="*/ 1079 w 2845"/>
                <a:gd name="T45" fmla="*/ 214 h 1199"/>
                <a:gd name="T46" fmla="*/ 1149 w 2845"/>
                <a:gd name="T47" fmla="*/ 120 h 1199"/>
                <a:gd name="T48" fmla="*/ 1164 w 2845"/>
                <a:gd name="T49" fmla="*/ 55 h 1199"/>
                <a:gd name="T50" fmla="*/ 1179 w 2845"/>
                <a:gd name="T51" fmla="*/ 90 h 1199"/>
                <a:gd name="T52" fmla="*/ 1204 w 2845"/>
                <a:gd name="T53" fmla="*/ 130 h 1199"/>
                <a:gd name="T54" fmla="*/ 1263 w 2845"/>
                <a:gd name="T55" fmla="*/ 130 h 1199"/>
                <a:gd name="T56" fmla="*/ 1353 w 2845"/>
                <a:gd name="T57" fmla="*/ 30 h 1199"/>
                <a:gd name="T58" fmla="*/ 1398 w 2845"/>
                <a:gd name="T59" fmla="*/ 10 h 1199"/>
                <a:gd name="T60" fmla="*/ 1447 w 2845"/>
                <a:gd name="T61" fmla="*/ 15 h 1199"/>
                <a:gd name="T62" fmla="*/ 1542 w 2845"/>
                <a:gd name="T63" fmla="*/ 20 h 1199"/>
                <a:gd name="T64" fmla="*/ 1557 w 2845"/>
                <a:gd name="T65" fmla="*/ 70 h 1199"/>
                <a:gd name="T66" fmla="*/ 1636 w 2845"/>
                <a:gd name="T67" fmla="*/ 115 h 1199"/>
                <a:gd name="T68" fmla="*/ 2263 w 2845"/>
                <a:gd name="T69" fmla="*/ 184 h 1199"/>
                <a:gd name="T70" fmla="*/ 2328 w 2845"/>
                <a:gd name="T71" fmla="*/ 159 h 1199"/>
                <a:gd name="T72" fmla="*/ 2393 w 2845"/>
                <a:gd name="T73" fmla="*/ 90 h 1199"/>
                <a:gd name="T74" fmla="*/ 2467 w 2845"/>
                <a:gd name="T75" fmla="*/ 140 h 1199"/>
                <a:gd name="T76" fmla="*/ 2606 w 2845"/>
                <a:gd name="T77" fmla="*/ 264 h 1199"/>
                <a:gd name="T78" fmla="*/ 2711 w 2845"/>
                <a:gd name="T79" fmla="*/ 304 h 1199"/>
                <a:gd name="T80" fmla="*/ 2820 w 2845"/>
                <a:gd name="T81" fmla="*/ 319 h 1199"/>
                <a:gd name="T82" fmla="*/ 2845 w 2845"/>
                <a:gd name="T83" fmla="*/ 348 h 1199"/>
                <a:gd name="T84" fmla="*/ 2800 w 2845"/>
                <a:gd name="T85" fmla="*/ 473 h 1199"/>
                <a:gd name="T86" fmla="*/ 2726 w 2845"/>
                <a:gd name="T87" fmla="*/ 562 h 1199"/>
                <a:gd name="T88" fmla="*/ 2711 w 2845"/>
                <a:gd name="T89" fmla="*/ 652 h 1199"/>
                <a:gd name="T90" fmla="*/ 2825 w 2845"/>
                <a:gd name="T91" fmla="*/ 1000 h 1199"/>
                <a:gd name="T92" fmla="*/ 2835 w 2845"/>
                <a:gd name="T93" fmla="*/ 1100 h 1199"/>
                <a:gd name="T94" fmla="*/ 2785 w 2845"/>
                <a:gd name="T95" fmla="*/ 1169 h 1199"/>
                <a:gd name="T96" fmla="*/ 2681 w 2845"/>
                <a:gd name="T97" fmla="*/ 1189 h 1199"/>
                <a:gd name="T98" fmla="*/ 2159 w 2845"/>
                <a:gd name="T99" fmla="*/ 1189 h 1199"/>
                <a:gd name="T100" fmla="*/ 1467 w 2845"/>
                <a:gd name="T101" fmla="*/ 1194 h 1199"/>
                <a:gd name="T102" fmla="*/ 681 w 2845"/>
                <a:gd name="T103" fmla="*/ 1114 h 1199"/>
                <a:gd name="T104" fmla="*/ 244 w 2845"/>
                <a:gd name="T105" fmla="*/ 1090 h 1199"/>
                <a:gd name="T106" fmla="*/ 94 w 2845"/>
                <a:gd name="T107" fmla="*/ 1109 h 1199"/>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2845"/>
                <a:gd name="T163" fmla="*/ 0 h 1199"/>
                <a:gd name="T164" fmla="*/ 2845 w 2845"/>
                <a:gd name="T165" fmla="*/ 1199 h 1199"/>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2845" h="1199">
                  <a:moveTo>
                    <a:pt x="50" y="1124"/>
                  </a:moveTo>
                  <a:lnTo>
                    <a:pt x="50" y="1124"/>
                  </a:lnTo>
                  <a:lnTo>
                    <a:pt x="20" y="1124"/>
                  </a:lnTo>
                  <a:lnTo>
                    <a:pt x="5" y="1114"/>
                  </a:lnTo>
                  <a:lnTo>
                    <a:pt x="0" y="1114"/>
                  </a:lnTo>
                  <a:lnTo>
                    <a:pt x="5" y="1109"/>
                  </a:lnTo>
                  <a:lnTo>
                    <a:pt x="20" y="1100"/>
                  </a:lnTo>
                  <a:lnTo>
                    <a:pt x="30" y="1085"/>
                  </a:lnTo>
                  <a:lnTo>
                    <a:pt x="40" y="1070"/>
                  </a:lnTo>
                  <a:lnTo>
                    <a:pt x="65" y="1045"/>
                  </a:lnTo>
                  <a:lnTo>
                    <a:pt x="104" y="1000"/>
                  </a:lnTo>
                  <a:lnTo>
                    <a:pt x="134" y="950"/>
                  </a:lnTo>
                  <a:lnTo>
                    <a:pt x="149" y="910"/>
                  </a:lnTo>
                  <a:lnTo>
                    <a:pt x="164" y="881"/>
                  </a:lnTo>
                  <a:lnTo>
                    <a:pt x="174" y="856"/>
                  </a:lnTo>
                  <a:lnTo>
                    <a:pt x="179" y="851"/>
                  </a:lnTo>
                  <a:lnTo>
                    <a:pt x="189" y="846"/>
                  </a:lnTo>
                  <a:lnTo>
                    <a:pt x="194" y="841"/>
                  </a:lnTo>
                  <a:lnTo>
                    <a:pt x="204" y="846"/>
                  </a:lnTo>
                  <a:lnTo>
                    <a:pt x="214" y="856"/>
                  </a:lnTo>
                  <a:lnTo>
                    <a:pt x="224" y="866"/>
                  </a:lnTo>
                  <a:lnTo>
                    <a:pt x="239" y="871"/>
                  </a:lnTo>
                  <a:lnTo>
                    <a:pt x="244" y="866"/>
                  </a:lnTo>
                  <a:lnTo>
                    <a:pt x="249" y="861"/>
                  </a:lnTo>
                  <a:lnTo>
                    <a:pt x="254" y="836"/>
                  </a:lnTo>
                  <a:lnTo>
                    <a:pt x="259" y="811"/>
                  </a:lnTo>
                  <a:lnTo>
                    <a:pt x="264" y="791"/>
                  </a:lnTo>
                  <a:lnTo>
                    <a:pt x="269" y="781"/>
                  </a:lnTo>
                  <a:lnTo>
                    <a:pt x="269" y="776"/>
                  </a:lnTo>
                  <a:lnTo>
                    <a:pt x="264" y="761"/>
                  </a:lnTo>
                  <a:lnTo>
                    <a:pt x="264" y="751"/>
                  </a:lnTo>
                  <a:lnTo>
                    <a:pt x="269" y="746"/>
                  </a:lnTo>
                  <a:lnTo>
                    <a:pt x="274" y="736"/>
                  </a:lnTo>
                  <a:lnTo>
                    <a:pt x="288" y="731"/>
                  </a:lnTo>
                  <a:lnTo>
                    <a:pt x="343" y="717"/>
                  </a:lnTo>
                  <a:lnTo>
                    <a:pt x="368" y="712"/>
                  </a:lnTo>
                  <a:lnTo>
                    <a:pt x="398" y="707"/>
                  </a:lnTo>
                  <a:lnTo>
                    <a:pt x="428" y="707"/>
                  </a:lnTo>
                  <a:lnTo>
                    <a:pt x="453" y="702"/>
                  </a:lnTo>
                  <a:lnTo>
                    <a:pt x="472" y="687"/>
                  </a:lnTo>
                  <a:lnTo>
                    <a:pt x="492" y="667"/>
                  </a:lnTo>
                  <a:lnTo>
                    <a:pt x="507" y="642"/>
                  </a:lnTo>
                  <a:lnTo>
                    <a:pt x="537" y="622"/>
                  </a:lnTo>
                  <a:lnTo>
                    <a:pt x="597" y="577"/>
                  </a:lnTo>
                  <a:lnTo>
                    <a:pt x="607" y="567"/>
                  </a:lnTo>
                  <a:lnTo>
                    <a:pt x="607" y="547"/>
                  </a:lnTo>
                  <a:lnTo>
                    <a:pt x="607" y="528"/>
                  </a:lnTo>
                  <a:lnTo>
                    <a:pt x="602" y="508"/>
                  </a:lnTo>
                  <a:lnTo>
                    <a:pt x="587" y="473"/>
                  </a:lnTo>
                  <a:lnTo>
                    <a:pt x="587" y="458"/>
                  </a:lnTo>
                  <a:lnTo>
                    <a:pt x="592" y="453"/>
                  </a:lnTo>
                  <a:lnTo>
                    <a:pt x="607" y="448"/>
                  </a:lnTo>
                  <a:lnTo>
                    <a:pt x="622" y="448"/>
                  </a:lnTo>
                  <a:lnTo>
                    <a:pt x="647" y="448"/>
                  </a:lnTo>
                  <a:lnTo>
                    <a:pt x="671" y="443"/>
                  </a:lnTo>
                  <a:lnTo>
                    <a:pt x="696" y="433"/>
                  </a:lnTo>
                  <a:lnTo>
                    <a:pt x="721" y="413"/>
                  </a:lnTo>
                  <a:lnTo>
                    <a:pt x="736" y="383"/>
                  </a:lnTo>
                  <a:lnTo>
                    <a:pt x="751" y="338"/>
                  </a:lnTo>
                  <a:lnTo>
                    <a:pt x="761" y="294"/>
                  </a:lnTo>
                  <a:lnTo>
                    <a:pt x="781" y="259"/>
                  </a:lnTo>
                  <a:lnTo>
                    <a:pt x="801" y="229"/>
                  </a:lnTo>
                  <a:lnTo>
                    <a:pt x="826" y="214"/>
                  </a:lnTo>
                  <a:lnTo>
                    <a:pt x="856" y="209"/>
                  </a:lnTo>
                  <a:lnTo>
                    <a:pt x="885" y="214"/>
                  </a:lnTo>
                  <a:lnTo>
                    <a:pt x="910" y="234"/>
                  </a:lnTo>
                  <a:lnTo>
                    <a:pt x="940" y="259"/>
                  </a:lnTo>
                  <a:lnTo>
                    <a:pt x="965" y="289"/>
                  </a:lnTo>
                  <a:lnTo>
                    <a:pt x="985" y="304"/>
                  </a:lnTo>
                  <a:lnTo>
                    <a:pt x="1000" y="314"/>
                  </a:lnTo>
                  <a:lnTo>
                    <a:pt x="1015" y="314"/>
                  </a:lnTo>
                  <a:lnTo>
                    <a:pt x="1025" y="309"/>
                  </a:lnTo>
                  <a:lnTo>
                    <a:pt x="1035" y="299"/>
                  </a:lnTo>
                  <a:lnTo>
                    <a:pt x="1049" y="284"/>
                  </a:lnTo>
                  <a:lnTo>
                    <a:pt x="1054" y="269"/>
                  </a:lnTo>
                  <a:lnTo>
                    <a:pt x="1059" y="254"/>
                  </a:lnTo>
                  <a:lnTo>
                    <a:pt x="1064" y="239"/>
                  </a:lnTo>
                  <a:lnTo>
                    <a:pt x="1079" y="214"/>
                  </a:lnTo>
                  <a:lnTo>
                    <a:pt x="1124" y="149"/>
                  </a:lnTo>
                  <a:lnTo>
                    <a:pt x="1149" y="120"/>
                  </a:lnTo>
                  <a:lnTo>
                    <a:pt x="1149" y="85"/>
                  </a:lnTo>
                  <a:lnTo>
                    <a:pt x="1154" y="65"/>
                  </a:lnTo>
                  <a:lnTo>
                    <a:pt x="1159" y="55"/>
                  </a:lnTo>
                  <a:lnTo>
                    <a:pt x="1164" y="55"/>
                  </a:lnTo>
                  <a:lnTo>
                    <a:pt x="1174" y="60"/>
                  </a:lnTo>
                  <a:lnTo>
                    <a:pt x="1179" y="65"/>
                  </a:lnTo>
                  <a:lnTo>
                    <a:pt x="1179" y="90"/>
                  </a:lnTo>
                  <a:lnTo>
                    <a:pt x="1179" y="100"/>
                  </a:lnTo>
                  <a:lnTo>
                    <a:pt x="1184" y="115"/>
                  </a:lnTo>
                  <a:lnTo>
                    <a:pt x="1189" y="120"/>
                  </a:lnTo>
                  <a:lnTo>
                    <a:pt x="1204" y="130"/>
                  </a:lnTo>
                  <a:lnTo>
                    <a:pt x="1234" y="135"/>
                  </a:lnTo>
                  <a:lnTo>
                    <a:pt x="1248" y="130"/>
                  </a:lnTo>
                  <a:lnTo>
                    <a:pt x="1263" y="130"/>
                  </a:lnTo>
                  <a:lnTo>
                    <a:pt x="1298" y="95"/>
                  </a:lnTo>
                  <a:lnTo>
                    <a:pt x="1353" y="30"/>
                  </a:lnTo>
                  <a:lnTo>
                    <a:pt x="1383" y="5"/>
                  </a:lnTo>
                  <a:lnTo>
                    <a:pt x="1393" y="0"/>
                  </a:lnTo>
                  <a:lnTo>
                    <a:pt x="1398" y="10"/>
                  </a:lnTo>
                  <a:lnTo>
                    <a:pt x="1408" y="25"/>
                  </a:lnTo>
                  <a:lnTo>
                    <a:pt x="1413" y="40"/>
                  </a:lnTo>
                  <a:lnTo>
                    <a:pt x="1423" y="50"/>
                  </a:lnTo>
                  <a:lnTo>
                    <a:pt x="1447" y="15"/>
                  </a:lnTo>
                  <a:lnTo>
                    <a:pt x="1497" y="15"/>
                  </a:lnTo>
                  <a:lnTo>
                    <a:pt x="1527" y="20"/>
                  </a:lnTo>
                  <a:lnTo>
                    <a:pt x="1542" y="20"/>
                  </a:lnTo>
                  <a:lnTo>
                    <a:pt x="1542" y="30"/>
                  </a:lnTo>
                  <a:lnTo>
                    <a:pt x="1547" y="50"/>
                  </a:lnTo>
                  <a:lnTo>
                    <a:pt x="1557" y="70"/>
                  </a:lnTo>
                  <a:lnTo>
                    <a:pt x="1572" y="90"/>
                  </a:lnTo>
                  <a:lnTo>
                    <a:pt x="1597" y="105"/>
                  </a:lnTo>
                  <a:lnTo>
                    <a:pt x="1636" y="115"/>
                  </a:lnTo>
                  <a:lnTo>
                    <a:pt x="1716" y="125"/>
                  </a:lnTo>
                  <a:lnTo>
                    <a:pt x="1950" y="154"/>
                  </a:lnTo>
                  <a:lnTo>
                    <a:pt x="2179" y="179"/>
                  </a:lnTo>
                  <a:lnTo>
                    <a:pt x="2263" y="184"/>
                  </a:lnTo>
                  <a:lnTo>
                    <a:pt x="2303" y="179"/>
                  </a:lnTo>
                  <a:lnTo>
                    <a:pt x="2313" y="174"/>
                  </a:lnTo>
                  <a:lnTo>
                    <a:pt x="2328" y="159"/>
                  </a:lnTo>
                  <a:lnTo>
                    <a:pt x="2353" y="135"/>
                  </a:lnTo>
                  <a:lnTo>
                    <a:pt x="2373" y="105"/>
                  </a:lnTo>
                  <a:lnTo>
                    <a:pt x="2383" y="95"/>
                  </a:lnTo>
                  <a:lnTo>
                    <a:pt x="2393" y="90"/>
                  </a:lnTo>
                  <a:lnTo>
                    <a:pt x="2407" y="95"/>
                  </a:lnTo>
                  <a:lnTo>
                    <a:pt x="2437" y="110"/>
                  </a:lnTo>
                  <a:lnTo>
                    <a:pt x="2467" y="140"/>
                  </a:lnTo>
                  <a:lnTo>
                    <a:pt x="2507" y="179"/>
                  </a:lnTo>
                  <a:lnTo>
                    <a:pt x="2552" y="224"/>
                  </a:lnTo>
                  <a:lnTo>
                    <a:pt x="2606" y="264"/>
                  </a:lnTo>
                  <a:lnTo>
                    <a:pt x="2631" y="279"/>
                  </a:lnTo>
                  <a:lnTo>
                    <a:pt x="2661" y="294"/>
                  </a:lnTo>
                  <a:lnTo>
                    <a:pt x="2686" y="299"/>
                  </a:lnTo>
                  <a:lnTo>
                    <a:pt x="2711" y="304"/>
                  </a:lnTo>
                  <a:lnTo>
                    <a:pt x="2761" y="309"/>
                  </a:lnTo>
                  <a:lnTo>
                    <a:pt x="2800" y="314"/>
                  </a:lnTo>
                  <a:lnTo>
                    <a:pt x="2820" y="319"/>
                  </a:lnTo>
                  <a:lnTo>
                    <a:pt x="2835" y="329"/>
                  </a:lnTo>
                  <a:lnTo>
                    <a:pt x="2840" y="338"/>
                  </a:lnTo>
                  <a:lnTo>
                    <a:pt x="2845" y="348"/>
                  </a:lnTo>
                  <a:lnTo>
                    <a:pt x="2845" y="363"/>
                  </a:lnTo>
                  <a:lnTo>
                    <a:pt x="2840" y="383"/>
                  </a:lnTo>
                  <a:lnTo>
                    <a:pt x="2815" y="443"/>
                  </a:lnTo>
                  <a:lnTo>
                    <a:pt x="2800" y="473"/>
                  </a:lnTo>
                  <a:lnTo>
                    <a:pt x="2780" y="503"/>
                  </a:lnTo>
                  <a:lnTo>
                    <a:pt x="2756" y="532"/>
                  </a:lnTo>
                  <a:lnTo>
                    <a:pt x="2726" y="562"/>
                  </a:lnTo>
                  <a:lnTo>
                    <a:pt x="2716" y="577"/>
                  </a:lnTo>
                  <a:lnTo>
                    <a:pt x="2706" y="597"/>
                  </a:lnTo>
                  <a:lnTo>
                    <a:pt x="2706" y="622"/>
                  </a:lnTo>
                  <a:lnTo>
                    <a:pt x="2711" y="652"/>
                  </a:lnTo>
                  <a:lnTo>
                    <a:pt x="2726" y="721"/>
                  </a:lnTo>
                  <a:lnTo>
                    <a:pt x="2751" y="796"/>
                  </a:lnTo>
                  <a:lnTo>
                    <a:pt x="2805" y="940"/>
                  </a:lnTo>
                  <a:lnTo>
                    <a:pt x="2825" y="1000"/>
                  </a:lnTo>
                  <a:lnTo>
                    <a:pt x="2840" y="1045"/>
                  </a:lnTo>
                  <a:lnTo>
                    <a:pt x="2840" y="1075"/>
                  </a:lnTo>
                  <a:lnTo>
                    <a:pt x="2835" y="1100"/>
                  </a:lnTo>
                  <a:lnTo>
                    <a:pt x="2825" y="1119"/>
                  </a:lnTo>
                  <a:lnTo>
                    <a:pt x="2815" y="1139"/>
                  </a:lnTo>
                  <a:lnTo>
                    <a:pt x="2800" y="1154"/>
                  </a:lnTo>
                  <a:lnTo>
                    <a:pt x="2785" y="1169"/>
                  </a:lnTo>
                  <a:lnTo>
                    <a:pt x="2751" y="1184"/>
                  </a:lnTo>
                  <a:lnTo>
                    <a:pt x="2726" y="1189"/>
                  </a:lnTo>
                  <a:lnTo>
                    <a:pt x="2681" y="1189"/>
                  </a:lnTo>
                  <a:lnTo>
                    <a:pt x="2547" y="1189"/>
                  </a:lnTo>
                  <a:lnTo>
                    <a:pt x="2363" y="1189"/>
                  </a:lnTo>
                  <a:lnTo>
                    <a:pt x="2159" y="1189"/>
                  </a:lnTo>
                  <a:lnTo>
                    <a:pt x="1950" y="1194"/>
                  </a:lnTo>
                  <a:lnTo>
                    <a:pt x="1746" y="1199"/>
                  </a:lnTo>
                  <a:lnTo>
                    <a:pt x="1557" y="1199"/>
                  </a:lnTo>
                  <a:lnTo>
                    <a:pt x="1467" y="1194"/>
                  </a:lnTo>
                  <a:lnTo>
                    <a:pt x="1378" y="1184"/>
                  </a:lnTo>
                  <a:lnTo>
                    <a:pt x="1054" y="1149"/>
                  </a:lnTo>
                  <a:lnTo>
                    <a:pt x="681" y="1114"/>
                  </a:lnTo>
                  <a:lnTo>
                    <a:pt x="487" y="1100"/>
                  </a:lnTo>
                  <a:lnTo>
                    <a:pt x="343" y="1095"/>
                  </a:lnTo>
                  <a:lnTo>
                    <a:pt x="244" y="1090"/>
                  </a:lnTo>
                  <a:lnTo>
                    <a:pt x="184" y="1090"/>
                  </a:lnTo>
                  <a:lnTo>
                    <a:pt x="134" y="1100"/>
                  </a:lnTo>
                  <a:lnTo>
                    <a:pt x="94" y="1109"/>
                  </a:lnTo>
                  <a:lnTo>
                    <a:pt x="50" y="1124"/>
                  </a:lnTo>
                  <a:close/>
                </a:path>
              </a:pathLst>
            </a:custGeom>
            <a:solidFill>
              <a:srgbClr val="416A3A"/>
            </a:solidFill>
            <a:ln w="9525">
              <a:noFill/>
              <a:round/>
              <a:headEnd/>
              <a:tailEnd/>
            </a:ln>
          </p:spPr>
          <p:txBody>
            <a:bodyPr>
              <a:prstTxWarp prst="textNoShape">
                <a:avLst/>
              </a:prstTxWarp>
            </a:bodyPr>
            <a:lstStyle/>
            <a:p>
              <a:endParaRPr lang="en-US"/>
            </a:p>
          </p:txBody>
        </p:sp>
        <p:sp>
          <p:nvSpPr>
            <p:cNvPr id="49757" name="Freeform 6"/>
            <p:cNvSpPr>
              <a:spLocks/>
            </p:cNvSpPr>
            <p:nvPr/>
          </p:nvSpPr>
          <p:spPr bwMode="auto">
            <a:xfrm>
              <a:off x="2547" y="1339"/>
              <a:ext cx="1225" cy="974"/>
            </a:xfrm>
            <a:custGeom>
              <a:avLst/>
              <a:gdLst>
                <a:gd name="T0" fmla="*/ 248 w 781"/>
                <a:gd name="T1" fmla="*/ 25 h 612"/>
                <a:gd name="T2" fmla="*/ 189 w 781"/>
                <a:gd name="T3" fmla="*/ 50 h 612"/>
                <a:gd name="T4" fmla="*/ 109 w 781"/>
                <a:gd name="T5" fmla="*/ 94 h 612"/>
                <a:gd name="T6" fmla="*/ 54 w 781"/>
                <a:gd name="T7" fmla="*/ 144 h 612"/>
                <a:gd name="T8" fmla="*/ 30 w 781"/>
                <a:gd name="T9" fmla="*/ 189 h 612"/>
                <a:gd name="T10" fmla="*/ 20 w 781"/>
                <a:gd name="T11" fmla="*/ 214 h 612"/>
                <a:gd name="T12" fmla="*/ 0 w 781"/>
                <a:gd name="T13" fmla="*/ 318 h 612"/>
                <a:gd name="T14" fmla="*/ 5 w 781"/>
                <a:gd name="T15" fmla="*/ 348 h 612"/>
                <a:gd name="T16" fmla="*/ 40 w 781"/>
                <a:gd name="T17" fmla="*/ 388 h 612"/>
                <a:gd name="T18" fmla="*/ 45 w 781"/>
                <a:gd name="T19" fmla="*/ 398 h 612"/>
                <a:gd name="T20" fmla="*/ 40 w 781"/>
                <a:gd name="T21" fmla="*/ 418 h 612"/>
                <a:gd name="T22" fmla="*/ 15 w 781"/>
                <a:gd name="T23" fmla="*/ 433 h 612"/>
                <a:gd name="T24" fmla="*/ 5 w 781"/>
                <a:gd name="T25" fmla="*/ 448 h 612"/>
                <a:gd name="T26" fmla="*/ 35 w 781"/>
                <a:gd name="T27" fmla="*/ 462 h 612"/>
                <a:gd name="T28" fmla="*/ 84 w 781"/>
                <a:gd name="T29" fmla="*/ 477 h 612"/>
                <a:gd name="T30" fmla="*/ 194 w 781"/>
                <a:gd name="T31" fmla="*/ 492 h 612"/>
                <a:gd name="T32" fmla="*/ 303 w 781"/>
                <a:gd name="T33" fmla="*/ 487 h 612"/>
                <a:gd name="T34" fmla="*/ 353 w 781"/>
                <a:gd name="T35" fmla="*/ 502 h 612"/>
                <a:gd name="T36" fmla="*/ 373 w 781"/>
                <a:gd name="T37" fmla="*/ 527 h 612"/>
                <a:gd name="T38" fmla="*/ 388 w 781"/>
                <a:gd name="T39" fmla="*/ 572 h 612"/>
                <a:gd name="T40" fmla="*/ 398 w 781"/>
                <a:gd name="T41" fmla="*/ 602 h 612"/>
                <a:gd name="T42" fmla="*/ 477 w 781"/>
                <a:gd name="T43" fmla="*/ 607 h 612"/>
                <a:gd name="T44" fmla="*/ 592 w 781"/>
                <a:gd name="T45" fmla="*/ 612 h 612"/>
                <a:gd name="T46" fmla="*/ 656 w 781"/>
                <a:gd name="T47" fmla="*/ 607 h 612"/>
                <a:gd name="T48" fmla="*/ 701 w 781"/>
                <a:gd name="T49" fmla="*/ 602 h 612"/>
                <a:gd name="T50" fmla="*/ 741 w 781"/>
                <a:gd name="T51" fmla="*/ 592 h 612"/>
                <a:gd name="T52" fmla="*/ 766 w 781"/>
                <a:gd name="T53" fmla="*/ 562 h 612"/>
                <a:gd name="T54" fmla="*/ 781 w 781"/>
                <a:gd name="T55" fmla="*/ 497 h 612"/>
                <a:gd name="T56" fmla="*/ 771 w 781"/>
                <a:gd name="T57" fmla="*/ 398 h 612"/>
                <a:gd name="T58" fmla="*/ 756 w 781"/>
                <a:gd name="T59" fmla="*/ 288 h 612"/>
                <a:gd name="T60" fmla="*/ 726 w 781"/>
                <a:gd name="T61" fmla="*/ 189 h 612"/>
                <a:gd name="T62" fmla="*/ 686 w 781"/>
                <a:gd name="T63" fmla="*/ 114 h 612"/>
                <a:gd name="T64" fmla="*/ 656 w 781"/>
                <a:gd name="T65" fmla="*/ 94 h 612"/>
                <a:gd name="T66" fmla="*/ 572 w 781"/>
                <a:gd name="T67" fmla="*/ 50 h 612"/>
                <a:gd name="T68" fmla="*/ 447 w 781"/>
                <a:gd name="T69" fmla="*/ 5 h 612"/>
                <a:gd name="T70" fmla="*/ 248 w 781"/>
                <a:gd name="T71" fmla="*/ 25 h 61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781"/>
                <a:gd name="T109" fmla="*/ 0 h 612"/>
                <a:gd name="T110" fmla="*/ 781 w 781"/>
                <a:gd name="T111" fmla="*/ 612 h 612"/>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781" h="612">
                  <a:moveTo>
                    <a:pt x="248" y="25"/>
                  </a:moveTo>
                  <a:lnTo>
                    <a:pt x="248" y="25"/>
                  </a:lnTo>
                  <a:lnTo>
                    <a:pt x="219" y="35"/>
                  </a:lnTo>
                  <a:lnTo>
                    <a:pt x="189" y="50"/>
                  </a:lnTo>
                  <a:lnTo>
                    <a:pt x="149" y="70"/>
                  </a:lnTo>
                  <a:lnTo>
                    <a:pt x="109" y="94"/>
                  </a:lnTo>
                  <a:lnTo>
                    <a:pt x="69" y="129"/>
                  </a:lnTo>
                  <a:lnTo>
                    <a:pt x="54" y="144"/>
                  </a:lnTo>
                  <a:lnTo>
                    <a:pt x="40" y="169"/>
                  </a:lnTo>
                  <a:lnTo>
                    <a:pt x="30" y="189"/>
                  </a:lnTo>
                  <a:lnTo>
                    <a:pt x="20" y="214"/>
                  </a:lnTo>
                  <a:lnTo>
                    <a:pt x="0" y="293"/>
                  </a:lnTo>
                  <a:lnTo>
                    <a:pt x="0" y="318"/>
                  </a:lnTo>
                  <a:lnTo>
                    <a:pt x="0" y="333"/>
                  </a:lnTo>
                  <a:lnTo>
                    <a:pt x="5" y="348"/>
                  </a:lnTo>
                  <a:lnTo>
                    <a:pt x="15" y="358"/>
                  </a:lnTo>
                  <a:lnTo>
                    <a:pt x="40" y="388"/>
                  </a:lnTo>
                  <a:lnTo>
                    <a:pt x="45" y="398"/>
                  </a:lnTo>
                  <a:lnTo>
                    <a:pt x="49" y="403"/>
                  </a:lnTo>
                  <a:lnTo>
                    <a:pt x="40" y="418"/>
                  </a:lnTo>
                  <a:lnTo>
                    <a:pt x="30" y="428"/>
                  </a:lnTo>
                  <a:lnTo>
                    <a:pt x="15" y="433"/>
                  </a:lnTo>
                  <a:lnTo>
                    <a:pt x="5" y="443"/>
                  </a:lnTo>
                  <a:lnTo>
                    <a:pt x="5" y="448"/>
                  </a:lnTo>
                  <a:lnTo>
                    <a:pt x="10" y="453"/>
                  </a:lnTo>
                  <a:lnTo>
                    <a:pt x="35" y="462"/>
                  </a:lnTo>
                  <a:lnTo>
                    <a:pt x="84" y="477"/>
                  </a:lnTo>
                  <a:lnTo>
                    <a:pt x="144" y="487"/>
                  </a:lnTo>
                  <a:lnTo>
                    <a:pt x="194" y="492"/>
                  </a:lnTo>
                  <a:lnTo>
                    <a:pt x="273" y="487"/>
                  </a:lnTo>
                  <a:lnTo>
                    <a:pt x="303" y="487"/>
                  </a:lnTo>
                  <a:lnTo>
                    <a:pt x="333" y="492"/>
                  </a:lnTo>
                  <a:lnTo>
                    <a:pt x="353" y="502"/>
                  </a:lnTo>
                  <a:lnTo>
                    <a:pt x="373" y="527"/>
                  </a:lnTo>
                  <a:lnTo>
                    <a:pt x="388" y="552"/>
                  </a:lnTo>
                  <a:lnTo>
                    <a:pt x="388" y="572"/>
                  </a:lnTo>
                  <a:lnTo>
                    <a:pt x="393" y="597"/>
                  </a:lnTo>
                  <a:lnTo>
                    <a:pt x="398" y="602"/>
                  </a:lnTo>
                  <a:lnTo>
                    <a:pt x="408" y="607"/>
                  </a:lnTo>
                  <a:lnTo>
                    <a:pt x="477" y="607"/>
                  </a:lnTo>
                  <a:lnTo>
                    <a:pt x="592" y="612"/>
                  </a:lnTo>
                  <a:lnTo>
                    <a:pt x="622" y="612"/>
                  </a:lnTo>
                  <a:lnTo>
                    <a:pt x="656" y="607"/>
                  </a:lnTo>
                  <a:lnTo>
                    <a:pt x="701" y="602"/>
                  </a:lnTo>
                  <a:lnTo>
                    <a:pt x="721" y="602"/>
                  </a:lnTo>
                  <a:lnTo>
                    <a:pt x="741" y="592"/>
                  </a:lnTo>
                  <a:lnTo>
                    <a:pt x="756" y="582"/>
                  </a:lnTo>
                  <a:lnTo>
                    <a:pt x="766" y="562"/>
                  </a:lnTo>
                  <a:lnTo>
                    <a:pt x="776" y="537"/>
                  </a:lnTo>
                  <a:lnTo>
                    <a:pt x="781" y="497"/>
                  </a:lnTo>
                  <a:lnTo>
                    <a:pt x="771" y="398"/>
                  </a:lnTo>
                  <a:lnTo>
                    <a:pt x="766" y="343"/>
                  </a:lnTo>
                  <a:lnTo>
                    <a:pt x="756" y="288"/>
                  </a:lnTo>
                  <a:lnTo>
                    <a:pt x="741" y="234"/>
                  </a:lnTo>
                  <a:lnTo>
                    <a:pt x="726" y="189"/>
                  </a:lnTo>
                  <a:lnTo>
                    <a:pt x="706" y="149"/>
                  </a:lnTo>
                  <a:lnTo>
                    <a:pt x="686" y="114"/>
                  </a:lnTo>
                  <a:lnTo>
                    <a:pt x="656" y="94"/>
                  </a:lnTo>
                  <a:lnTo>
                    <a:pt x="617" y="70"/>
                  </a:lnTo>
                  <a:lnTo>
                    <a:pt x="572" y="50"/>
                  </a:lnTo>
                  <a:lnTo>
                    <a:pt x="527" y="35"/>
                  </a:lnTo>
                  <a:lnTo>
                    <a:pt x="447" y="5"/>
                  </a:lnTo>
                  <a:lnTo>
                    <a:pt x="413" y="0"/>
                  </a:lnTo>
                  <a:lnTo>
                    <a:pt x="248" y="25"/>
                  </a:lnTo>
                  <a:close/>
                </a:path>
              </a:pathLst>
            </a:custGeom>
            <a:solidFill>
              <a:srgbClr val="265B2B"/>
            </a:solidFill>
            <a:ln w="9525">
              <a:noFill/>
              <a:round/>
              <a:headEnd/>
              <a:tailEnd/>
            </a:ln>
          </p:spPr>
          <p:txBody>
            <a:bodyPr>
              <a:prstTxWarp prst="textNoShape">
                <a:avLst/>
              </a:prstTxWarp>
            </a:bodyPr>
            <a:lstStyle/>
            <a:p>
              <a:endParaRPr lang="en-US"/>
            </a:p>
          </p:txBody>
        </p:sp>
        <p:sp>
          <p:nvSpPr>
            <p:cNvPr id="49758" name="Freeform 7"/>
            <p:cNvSpPr>
              <a:spLocks/>
            </p:cNvSpPr>
            <p:nvPr/>
          </p:nvSpPr>
          <p:spPr bwMode="auto">
            <a:xfrm>
              <a:off x="1569" y="1963"/>
              <a:ext cx="251" cy="142"/>
            </a:xfrm>
            <a:custGeom>
              <a:avLst/>
              <a:gdLst>
                <a:gd name="T0" fmla="*/ 40 w 159"/>
                <a:gd name="T1" fmla="*/ 10 h 89"/>
                <a:gd name="T2" fmla="*/ 40 w 159"/>
                <a:gd name="T3" fmla="*/ 10 h 89"/>
                <a:gd name="T4" fmla="*/ 25 w 159"/>
                <a:gd name="T5" fmla="*/ 15 h 89"/>
                <a:gd name="T6" fmla="*/ 5 w 159"/>
                <a:gd name="T7" fmla="*/ 25 h 89"/>
                <a:gd name="T8" fmla="*/ 0 w 159"/>
                <a:gd name="T9" fmla="*/ 30 h 89"/>
                <a:gd name="T10" fmla="*/ 0 w 159"/>
                <a:gd name="T11" fmla="*/ 40 h 89"/>
                <a:gd name="T12" fmla="*/ 5 w 159"/>
                <a:gd name="T13" fmla="*/ 50 h 89"/>
                <a:gd name="T14" fmla="*/ 25 w 159"/>
                <a:gd name="T15" fmla="*/ 60 h 89"/>
                <a:gd name="T16" fmla="*/ 25 w 159"/>
                <a:gd name="T17" fmla="*/ 60 h 89"/>
                <a:gd name="T18" fmla="*/ 99 w 159"/>
                <a:gd name="T19" fmla="*/ 84 h 89"/>
                <a:gd name="T20" fmla="*/ 114 w 159"/>
                <a:gd name="T21" fmla="*/ 89 h 89"/>
                <a:gd name="T22" fmla="*/ 139 w 159"/>
                <a:gd name="T23" fmla="*/ 69 h 89"/>
                <a:gd name="T24" fmla="*/ 154 w 159"/>
                <a:gd name="T25" fmla="*/ 35 h 89"/>
                <a:gd name="T26" fmla="*/ 159 w 159"/>
                <a:gd name="T27" fmla="*/ 10 h 89"/>
                <a:gd name="T28" fmla="*/ 134 w 159"/>
                <a:gd name="T29" fmla="*/ 5 h 89"/>
                <a:gd name="T30" fmla="*/ 70 w 159"/>
                <a:gd name="T31" fmla="*/ 0 h 89"/>
                <a:gd name="T32" fmla="*/ 40 w 159"/>
                <a:gd name="T33" fmla="*/ 10 h 89"/>
                <a:gd name="T34" fmla="*/ 40 w 159"/>
                <a:gd name="T35" fmla="*/ 10 h 89"/>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59"/>
                <a:gd name="T55" fmla="*/ 0 h 89"/>
                <a:gd name="T56" fmla="*/ 159 w 159"/>
                <a:gd name="T57" fmla="*/ 89 h 89"/>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59" h="89">
                  <a:moveTo>
                    <a:pt x="40" y="10"/>
                  </a:moveTo>
                  <a:lnTo>
                    <a:pt x="40" y="10"/>
                  </a:lnTo>
                  <a:lnTo>
                    <a:pt x="25" y="15"/>
                  </a:lnTo>
                  <a:lnTo>
                    <a:pt x="5" y="25"/>
                  </a:lnTo>
                  <a:lnTo>
                    <a:pt x="0" y="30"/>
                  </a:lnTo>
                  <a:lnTo>
                    <a:pt x="0" y="40"/>
                  </a:lnTo>
                  <a:lnTo>
                    <a:pt x="5" y="50"/>
                  </a:lnTo>
                  <a:lnTo>
                    <a:pt x="25" y="60"/>
                  </a:lnTo>
                  <a:lnTo>
                    <a:pt x="99" y="84"/>
                  </a:lnTo>
                  <a:lnTo>
                    <a:pt x="114" y="89"/>
                  </a:lnTo>
                  <a:lnTo>
                    <a:pt x="139" y="69"/>
                  </a:lnTo>
                  <a:lnTo>
                    <a:pt x="154" y="35"/>
                  </a:lnTo>
                  <a:lnTo>
                    <a:pt x="159" y="10"/>
                  </a:lnTo>
                  <a:lnTo>
                    <a:pt x="134" y="5"/>
                  </a:lnTo>
                  <a:lnTo>
                    <a:pt x="70" y="0"/>
                  </a:lnTo>
                  <a:lnTo>
                    <a:pt x="40" y="10"/>
                  </a:lnTo>
                  <a:close/>
                </a:path>
              </a:pathLst>
            </a:custGeom>
            <a:solidFill>
              <a:srgbClr val="FF5E00"/>
            </a:solidFill>
            <a:ln w="9525">
              <a:noFill/>
              <a:round/>
              <a:headEnd/>
              <a:tailEnd/>
            </a:ln>
          </p:spPr>
          <p:txBody>
            <a:bodyPr>
              <a:prstTxWarp prst="textNoShape">
                <a:avLst/>
              </a:prstTxWarp>
            </a:bodyPr>
            <a:lstStyle/>
            <a:p>
              <a:endParaRPr lang="en-US"/>
            </a:p>
          </p:txBody>
        </p:sp>
        <p:sp>
          <p:nvSpPr>
            <p:cNvPr id="49759" name="Freeform 8"/>
            <p:cNvSpPr>
              <a:spLocks/>
            </p:cNvSpPr>
            <p:nvPr/>
          </p:nvSpPr>
          <p:spPr bwMode="auto">
            <a:xfrm>
              <a:off x="1578" y="1859"/>
              <a:ext cx="171" cy="128"/>
            </a:xfrm>
            <a:custGeom>
              <a:avLst/>
              <a:gdLst>
                <a:gd name="T0" fmla="*/ 20 w 109"/>
                <a:gd name="T1" fmla="*/ 0 h 80"/>
                <a:gd name="T2" fmla="*/ 0 w 109"/>
                <a:gd name="T3" fmla="*/ 15 h 80"/>
                <a:gd name="T4" fmla="*/ 15 w 109"/>
                <a:gd name="T5" fmla="*/ 35 h 80"/>
                <a:gd name="T6" fmla="*/ 15 w 109"/>
                <a:gd name="T7" fmla="*/ 35 h 80"/>
                <a:gd name="T8" fmla="*/ 10 w 109"/>
                <a:gd name="T9" fmla="*/ 40 h 80"/>
                <a:gd name="T10" fmla="*/ 5 w 109"/>
                <a:gd name="T11" fmla="*/ 55 h 80"/>
                <a:gd name="T12" fmla="*/ 5 w 109"/>
                <a:gd name="T13" fmla="*/ 65 h 80"/>
                <a:gd name="T14" fmla="*/ 10 w 109"/>
                <a:gd name="T15" fmla="*/ 70 h 80"/>
                <a:gd name="T16" fmla="*/ 15 w 109"/>
                <a:gd name="T17" fmla="*/ 75 h 80"/>
                <a:gd name="T18" fmla="*/ 25 w 109"/>
                <a:gd name="T19" fmla="*/ 80 h 80"/>
                <a:gd name="T20" fmla="*/ 25 w 109"/>
                <a:gd name="T21" fmla="*/ 80 h 80"/>
                <a:gd name="T22" fmla="*/ 50 w 109"/>
                <a:gd name="T23" fmla="*/ 80 h 80"/>
                <a:gd name="T24" fmla="*/ 65 w 109"/>
                <a:gd name="T25" fmla="*/ 80 h 80"/>
                <a:gd name="T26" fmla="*/ 85 w 109"/>
                <a:gd name="T27" fmla="*/ 65 h 80"/>
                <a:gd name="T28" fmla="*/ 85 w 109"/>
                <a:gd name="T29" fmla="*/ 65 h 80"/>
                <a:gd name="T30" fmla="*/ 109 w 109"/>
                <a:gd name="T31" fmla="*/ 60 h 80"/>
                <a:gd name="T32" fmla="*/ 109 w 109"/>
                <a:gd name="T33" fmla="*/ 25 h 80"/>
                <a:gd name="T34" fmla="*/ 55 w 109"/>
                <a:gd name="T35" fmla="*/ 0 h 80"/>
                <a:gd name="T36" fmla="*/ 20 w 109"/>
                <a:gd name="T37" fmla="*/ 0 h 80"/>
                <a:gd name="T38" fmla="*/ 20 w 109"/>
                <a:gd name="T39" fmla="*/ 0 h 80"/>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09"/>
                <a:gd name="T61" fmla="*/ 0 h 80"/>
                <a:gd name="T62" fmla="*/ 109 w 109"/>
                <a:gd name="T63" fmla="*/ 80 h 80"/>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09" h="80">
                  <a:moveTo>
                    <a:pt x="20" y="0"/>
                  </a:moveTo>
                  <a:lnTo>
                    <a:pt x="0" y="15"/>
                  </a:lnTo>
                  <a:lnTo>
                    <a:pt x="15" y="35"/>
                  </a:lnTo>
                  <a:lnTo>
                    <a:pt x="10" y="40"/>
                  </a:lnTo>
                  <a:lnTo>
                    <a:pt x="5" y="55"/>
                  </a:lnTo>
                  <a:lnTo>
                    <a:pt x="5" y="65"/>
                  </a:lnTo>
                  <a:lnTo>
                    <a:pt x="10" y="70"/>
                  </a:lnTo>
                  <a:lnTo>
                    <a:pt x="15" y="75"/>
                  </a:lnTo>
                  <a:lnTo>
                    <a:pt x="25" y="80"/>
                  </a:lnTo>
                  <a:lnTo>
                    <a:pt x="50" y="80"/>
                  </a:lnTo>
                  <a:lnTo>
                    <a:pt x="65" y="80"/>
                  </a:lnTo>
                  <a:lnTo>
                    <a:pt x="85" y="65"/>
                  </a:lnTo>
                  <a:lnTo>
                    <a:pt x="109" y="60"/>
                  </a:lnTo>
                  <a:lnTo>
                    <a:pt x="109" y="25"/>
                  </a:lnTo>
                  <a:lnTo>
                    <a:pt x="55" y="0"/>
                  </a:lnTo>
                  <a:lnTo>
                    <a:pt x="20" y="0"/>
                  </a:lnTo>
                  <a:close/>
                </a:path>
              </a:pathLst>
            </a:custGeom>
            <a:solidFill>
              <a:srgbClr val="FEB835"/>
            </a:solidFill>
            <a:ln w="9525">
              <a:noFill/>
              <a:round/>
              <a:headEnd/>
              <a:tailEnd/>
            </a:ln>
          </p:spPr>
          <p:txBody>
            <a:bodyPr>
              <a:prstTxWarp prst="textNoShape">
                <a:avLst/>
              </a:prstTxWarp>
            </a:bodyPr>
            <a:lstStyle/>
            <a:p>
              <a:endParaRPr lang="en-US"/>
            </a:p>
          </p:txBody>
        </p:sp>
        <p:sp>
          <p:nvSpPr>
            <p:cNvPr id="49760" name="Freeform 9"/>
            <p:cNvSpPr>
              <a:spLocks/>
            </p:cNvSpPr>
            <p:nvPr/>
          </p:nvSpPr>
          <p:spPr bwMode="auto">
            <a:xfrm>
              <a:off x="1594" y="1710"/>
              <a:ext cx="226" cy="182"/>
            </a:xfrm>
            <a:custGeom>
              <a:avLst/>
              <a:gdLst>
                <a:gd name="T0" fmla="*/ 144 w 144"/>
                <a:gd name="T1" fmla="*/ 10 h 114"/>
                <a:gd name="T2" fmla="*/ 94 w 144"/>
                <a:gd name="T3" fmla="*/ 5 h 114"/>
                <a:gd name="T4" fmla="*/ 94 w 144"/>
                <a:gd name="T5" fmla="*/ 5 h 114"/>
                <a:gd name="T6" fmla="*/ 75 w 144"/>
                <a:gd name="T7" fmla="*/ 0 h 114"/>
                <a:gd name="T8" fmla="*/ 55 w 144"/>
                <a:gd name="T9" fmla="*/ 0 h 114"/>
                <a:gd name="T10" fmla="*/ 35 w 144"/>
                <a:gd name="T11" fmla="*/ 5 h 114"/>
                <a:gd name="T12" fmla="*/ 35 w 144"/>
                <a:gd name="T13" fmla="*/ 5 h 114"/>
                <a:gd name="T14" fmla="*/ 20 w 144"/>
                <a:gd name="T15" fmla="*/ 10 h 114"/>
                <a:gd name="T16" fmla="*/ 15 w 144"/>
                <a:gd name="T17" fmla="*/ 20 h 114"/>
                <a:gd name="T18" fmla="*/ 15 w 144"/>
                <a:gd name="T19" fmla="*/ 25 h 114"/>
                <a:gd name="T20" fmla="*/ 0 w 144"/>
                <a:gd name="T21" fmla="*/ 44 h 114"/>
                <a:gd name="T22" fmla="*/ 30 w 144"/>
                <a:gd name="T23" fmla="*/ 59 h 114"/>
                <a:gd name="T24" fmla="*/ 30 w 144"/>
                <a:gd name="T25" fmla="*/ 59 h 114"/>
                <a:gd name="T26" fmla="*/ 30 w 144"/>
                <a:gd name="T27" fmla="*/ 59 h 114"/>
                <a:gd name="T28" fmla="*/ 30 w 144"/>
                <a:gd name="T29" fmla="*/ 84 h 114"/>
                <a:gd name="T30" fmla="*/ 30 w 144"/>
                <a:gd name="T31" fmla="*/ 84 h 114"/>
                <a:gd name="T32" fmla="*/ 35 w 144"/>
                <a:gd name="T33" fmla="*/ 94 h 114"/>
                <a:gd name="T34" fmla="*/ 40 w 144"/>
                <a:gd name="T35" fmla="*/ 99 h 114"/>
                <a:gd name="T36" fmla="*/ 55 w 144"/>
                <a:gd name="T37" fmla="*/ 109 h 114"/>
                <a:gd name="T38" fmla="*/ 75 w 144"/>
                <a:gd name="T39" fmla="*/ 114 h 114"/>
                <a:gd name="T40" fmla="*/ 94 w 144"/>
                <a:gd name="T41" fmla="*/ 114 h 114"/>
                <a:gd name="T42" fmla="*/ 94 w 144"/>
                <a:gd name="T43" fmla="*/ 114 h 114"/>
                <a:gd name="T44" fmla="*/ 104 w 144"/>
                <a:gd name="T45" fmla="*/ 104 h 114"/>
                <a:gd name="T46" fmla="*/ 109 w 144"/>
                <a:gd name="T47" fmla="*/ 94 h 114"/>
                <a:gd name="T48" fmla="*/ 109 w 144"/>
                <a:gd name="T49" fmla="*/ 84 h 114"/>
                <a:gd name="T50" fmla="*/ 134 w 144"/>
                <a:gd name="T51" fmla="*/ 74 h 114"/>
                <a:gd name="T52" fmla="*/ 134 w 144"/>
                <a:gd name="T53" fmla="*/ 74 h 114"/>
                <a:gd name="T54" fmla="*/ 139 w 144"/>
                <a:gd name="T55" fmla="*/ 54 h 114"/>
                <a:gd name="T56" fmla="*/ 139 w 144"/>
                <a:gd name="T57" fmla="*/ 39 h 114"/>
                <a:gd name="T58" fmla="*/ 134 w 144"/>
                <a:gd name="T59" fmla="*/ 34 h 114"/>
                <a:gd name="T60" fmla="*/ 129 w 144"/>
                <a:gd name="T61" fmla="*/ 34 h 114"/>
                <a:gd name="T62" fmla="*/ 129 w 144"/>
                <a:gd name="T63" fmla="*/ 34 h 114"/>
                <a:gd name="T64" fmla="*/ 119 w 144"/>
                <a:gd name="T65" fmla="*/ 34 h 114"/>
                <a:gd name="T66" fmla="*/ 119 w 144"/>
                <a:gd name="T67" fmla="*/ 30 h 114"/>
                <a:gd name="T68" fmla="*/ 124 w 144"/>
                <a:gd name="T69" fmla="*/ 25 h 114"/>
                <a:gd name="T70" fmla="*/ 144 w 144"/>
                <a:gd name="T71" fmla="*/ 10 h 114"/>
                <a:gd name="T72" fmla="*/ 144 w 144"/>
                <a:gd name="T73" fmla="*/ 10 h 114"/>
                <a:gd name="T74" fmla="*/ 144 w 144"/>
                <a:gd name="T75" fmla="*/ 10 h 11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44"/>
                <a:gd name="T115" fmla="*/ 0 h 114"/>
                <a:gd name="T116" fmla="*/ 144 w 144"/>
                <a:gd name="T117" fmla="*/ 114 h 114"/>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44" h="114">
                  <a:moveTo>
                    <a:pt x="144" y="10"/>
                  </a:moveTo>
                  <a:lnTo>
                    <a:pt x="94" y="5"/>
                  </a:lnTo>
                  <a:lnTo>
                    <a:pt x="75" y="0"/>
                  </a:lnTo>
                  <a:lnTo>
                    <a:pt x="55" y="0"/>
                  </a:lnTo>
                  <a:lnTo>
                    <a:pt x="35" y="5"/>
                  </a:lnTo>
                  <a:lnTo>
                    <a:pt x="20" y="10"/>
                  </a:lnTo>
                  <a:lnTo>
                    <a:pt x="15" y="20"/>
                  </a:lnTo>
                  <a:lnTo>
                    <a:pt x="15" y="25"/>
                  </a:lnTo>
                  <a:lnTo>
                    <a:pt x="0" y="44"/>
                  </a:lnTo>
                  <a:lnTo>
                    <a:pt x="30" y="59"/>
                  </a:lnTo>
                  <a:lnTo>
                    <a:pt x="30" y="84"/>
                  </a:lnTo>
                  <a:lnTo>
                    <a:pt x="35" y="94"/>
                  </a:lnTo>
                  <a:lnTo>
                    <a:pt x="40" y="99"/>
                  </a:lnTo>
                  <a:lnTo>
                    <a:pt x="55" y="109"/>
                  </a:lnTo>
                  <a:lnTo>
                    <a:pt x="75" y="114"/>
                  </a:lnTo>
                  <a:lnTo>
                    <a:pt x="94" y="114"/>
                  </a:lnTo>
                  <a:lnTo>
                    <a:pt x="104" y="104"/>
                  </a:lnTo>
                  <a:lnTo>
                    <a:pt x="109" y="94"/>
                  </a:lnTo>
                  <a:lnTo>
                    <a:pt x="109" y="84"/>
                  </a:lnTo>
                  <a:lnTo>
                    <a:pt x="134" y="74"/>
                  </a:lnTo>
                  <a:lnTo>
                    <a:pt x="139" y="54"/>
                  </a:lnTo>
                  <a:lnTo>
                    <a:pt x="139" y="39"/>
                  </a:lnTo>
                  <a:lnTo>
                    <a:pt x="134" y="34"/>
                  </a:lnTo>
                  <a:lnTo>
                    <a:pt x="129" y="34"/>
                  </a:lnTo>
                  <a:lnTo>
                    <a:pt x="119" y="34"/>
                  </a:lnTo>
                  <a:lnTo>
                    <a:pt x="119" y="30"/>
                  </a:lnTo>
                  <a:lnTo>
                    <a:pt x="124" y="25"/>
                  </a:lnTo>
                  <a:lnTo>
                    <a:pt x="144" y="10"/>
                  </a:lnTo>
                  <a:close/>
                </a:path>
              </a:pathLst>
            </a:custGeom>
            <a:solidFill>
              <a:srgbClr val="EAC55B"/>
            </a:solidFill>
            <a:ln w="9525">
              <a:noFill/>
              <a:round/>
              <a:headEnd/>
              <a:tailEnd/>
            </a:ln>
          </p:spPr>
          <p:txBody>
            <a:bodyPr>
              <a:prstTxWarp prst="textNoShape">
                <a:avLst/>
              </a:prstTxWarp>
            </a:bodyPr>
            <a:lstStyle/>
            <a:p>
              <a:endParaRPr lang="en-US"/>
            </a:p>
          </p:txBody>
        </p:sp>
        <p:sp>
          <p:nvSpPr>
            <p:cNvPr id="49761" name="Freeform 10"/>
            <p:cNvSpPr>
              <a:spLocks/>
            </p:cNvSpPr>
            <p:nvPr/>
          </p:nvSpPr>
          <p:spPr bwMode="auto">
            <a:xfrm>
              <a:off x="1844" y="1418"/>
              <a:ext cx="210" cy="109"/>
            </a:xfrm>
            <a:custGeom>
              <a:avLst/>
              <a:gdLst>
                <a:gd name="T0" fmla="*/ 134 w 134"/>
                <a:gd name="T1" fmla="*/ 44 h 69"/>
                <a:gd name="T2" fmla="*/ 10 w 134"/>
                <a:gd name="T3" fmla="*/ 69 h 69"/>
                <a:gd name="T4" fmla="*/ 10 w 134"/>
                <a:gd name="T5" fmla="*/ 69 h 69"/>
                <a:gd name="T6" fmla="*/ 0 w 134"/>
                <a:gd name="T7" fmla="*/ 64 h 69"/>
                <a:gd name="T8" fmla="*/ 0 w 134"/>
                <a:gd name="T9" fmla="*/ 54 h 69"/>
                <a:gd name="T10" fmla="*/ 5 w 134"/>
                <a:gd name="T11" fmla="*/ 44 h 69"/>
                <a:gd name="T12" fmla="*/ 5 w 134"/>
                <a:gd name="T13" fmla="*/ 44 h 69"/>
                <a:gd name="T14" fmla="*/ 15 w 134"/>
                <a:gd name="T15" fmla="*/ 34 h 69"/>
                <a:gd name="T16" fmla="*/ 15 w 134"/>
                <a:gd name="T17" fmla="*/ 29 h 69"/>
                <a:gd name="T18" fmla="*/ 20 w 134"/>
                <a:gd name="T19" fmla="*/ 20 h 69"/>
                <a:gd name="T20" fmla="*/ 35 w 134"/>
                <a:gd name="T21" fmla="*/ 10 h 69"/>
                <a:gd name="T22" fmla="*/ 35 w 134"/>
                <a:gd name="T23" fmla="*/ 10 h 69"/>
                <a:gd name="T24" fmla="*/ 65 w 134"/>
                <a:gd name="T25" fmla="*/ 0 h 69"/>
                <a:gd name="T26" fmla="*/ 80 w 134"/>
                <a:gd name="T27" fmla="*/ 0 h 69"/>
                <a:gd name="T28" fmla="*/ 100 w 134"/>
                <a:gd name="T29" fmla="*/ 20 h 69"/>
                <a:gd name="T30" fmla="*/ 134 w 134"/>
                <a:gd name="T31" fmla="*/ 44 h 69"/>
                <a:gd name="T32" fmla="*/ 134 w 134"/>
                <a:gd name="T33" fmla="*/ 44 h 6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34"/>
                <a:gd name="T52" fmla="*/ 0 h 69"/>
                <a:gd name="T53" fmla="*/ 134 w 134"/>
                <a:gd name="T54" fmla="*/ 69 h 6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34" h="69">
                  <a:moveTo>
                    <a:pt x="134" y="44"/>
                  </a:moveTo>
                  <a:lnTo>
                    <a:pt x="10" y="69"/>
                  </a:lnTo>
                  <a:lnTo>
                    <a:pt x="0" y="64"/>
                  </a:lnTo>
                  <a:lnTo>
                    <a:pt x="0" y="54"/>
                  </a:lnTo>
                  <a:lnTo>
                    <a:pt x="5" y="44"/>
                  </a:lnTo>
                  <a:lnTo>
                    <a:pt x="15" y="34"/>
                  </a:lnTo>
                  <a:lnTo>
                    <a:pt x="15" y="29"/>
                  </a:lnTo>
                  <a:lnTo>
                    <a:pt x="20" y="20"/>
                  </a:lnTo>
                  <a:lnTo>
                    <a:pt x="35" y="10"/>
                  </a:lnTo>
                  <a:lnTo>
                    <a:pt x="65" y="0"/>
                  </a:lnTo>
                  <a:lnTo>
                    <a:pt x="80" y="0"/>
                  </a:lnTo>
                  <a:lnTo>
                    <a:pt x="100" y="20"/>
                  </a:lnTo>
                  <a:lnTo>
                    <a:pt x="134" y="44"/>
                  </a:lnTo>
                  <a:close/>
                </a:path>
              </a:pathLst>
            </a:custGeom>
            <a:solidFill>
              <a:srgbClr val="EAC55B"/>
            </a:solidFill>
            <a:ln w="9525">
              <a:noFill/>
              <a:round/>
              <a:headEnd/>
              <a:tailEnd/>
            </a:ln>
          </p:spPr>
          <p:txBody>
            <a:bodyPr>
              <a:prstTxWarp prst="textNoShape">
                <a:avLst/>
              </a:prstTxWarp>
            </a:bodyPr>
            <a:lstStyle/>
            <a:p>
              <a:endParaRPr lang="en-US"/>
            </a:p>
          </p:txBody>
        </p:sp>
        <p:sp>
          <p:nvSpPr>
            <p:cNvPr id="49762" name="Freeform 11"/>
            <p:cNvSpPr>
              <a:spLocks/>
            </p:cNvSpPr>
            <p:nvPr/>
          </p:nvSpPr>
          <p:spPr bwMode="auto">
            <a:xfrm>
              <a:off x="3537" y="2185"/>
              <a:ext cx="1282" cy="1083"/>
            </a:xfrm>
            <a:custGeom>
              <a:avLst/>
              <a:gdLst>
                <a:gd name="T0" fmla="*/ 0 w 816"/>
                <a:gd name="T1" fmla="*/ 204 h 682"/>
                <a:gd name="T2" fmla="*/ 55 w 816"/>
                <a:gd name="T3" fmla="*/ 184 h 682"/>
                <a:gd name="T4" fmla="*/ 75 w 816"/>
                <a:gd name="T5" fmla="*/ 169 h 682"/>
                <a:gd name="T6" fmla="*/ 135 w 816"/>
                <a:gd name="T7" fmla="*/ 100 h 682"/>
                <a:gd name="T8" fmla="*/ 160 w 816"/>
                <a:gd name="T9" fmla="*/ 90 h 682"/>
                <a:gd name="T10" fmla="*/ 224 w 816"/>
                <a:gd name="T11" fmla="*/ 80 h 682"/>
                <a:gd name="T12" fmla="*/ 219 w 816"/>
                <a:gd name="T13" fmla="*/ 70 h 682"/>
                <a:gd name="T14" fmla="*/ 229 w 816"/>
                <a:gd name="T15" fmla="*/ 45 h 682"/>
                <a:gd name="T16" fmla="*/ 249 w 816"/>
                <a:gd name="T17" fmla="*/ 25 h 682"/>
                <a:gd name="T18" fmla="*/ 264 w 816"/>
                <a:gd name="T19" fmla="*/ 20 h 682"/>
                <a:gd name="T20" fmla="*/ 339 w 816"/>
                <a:gd name="T21" fmla="*/ 0 h 682"/>
                <a:gd name="T22" fmla="*/ 364 w 816"/>
                <a:gd name="T23" fmla="*/ 0 h 682"/>
                <a:gd name="T24" fmla="*/ 403 w 816"/>
                <a:gd name="T25" fmla="*/ 20 h 682"/>
                <a:gd name="T26" fmla="*/ 448 w 816"/>
                <a:gd name="T27" fmla="*/ 40 h 682"/>
                <a:gd name="T28" fmla="*/ 458 w 816"/>
                <a:gd name="T29" fmla="*/ 60 h 682"/>
                <a:gd name="T30" fmla="*/ 478 w 816"/>
                <a:gd name="T31" fmla="*/ 95 h 682"/>
                <a:gd name="T32" fmla="*/ 493 w 816"/>
                <a:gd name="T33" fmla="*/ 105 h 682"/>
                <a:gd name="T34" fmla="*/ 538 w 816"/>
                <a:gd name="T35" fmla="*/ 124 h 682"/>
                <a:gd name="T36" fmla="*/ 553 w 816"/>
                <a:gd name="T37" fmla="*/ 129 h 682"/>
                <a:gd name="T38" fmla="*/ 572 w 816"/>
                <a:gd name="T39" fmla="*/ 139 h 682"/>
                <a:gd name="T40" fmla="*/ 577 w 816"/>
                <a:gd name="T41" fmla="*/ 154 h 682"/>
                <a:gd name="T42" fmla="*/ 587 w 816"/>
                <a:gd name="T43" fmla="*/ 174 h 682"/>
                <a:gd name="T44" fmla="*/ 622 w 816"/>
                <a:gd name="T45" fmla="*/ 219 h 682"/>
                <a:gd name="T46" fmla="*/ 622 w 816"/>
                <a:gd name="T47" fmla="*/ 239 h 682"/>
                <a:gd name="T48" fmla="*/ 607 w 816"/>
                <a:gd name="T49" fmla="*/ 269 h 682"/>
                <a:gd name="T50" fmla="*/ 617 w 816"/>
                <a:gd name="T51" fmla="*/ 274 h 682"/>
                <a:gd name="T52" fmla="*/ 647 w 816"/>
                <a:gd name="T53" fmla="*/ 279 h 682"/>
                <a:gd name="T54" fmla="*/ 697 w 816"/>
                <a:gd name="T55" fmla="*/ 318 h 682"/>
                <a:gd name="T56" fmla="*/ 702 w 816"/>
                <a:gd name="T57" fmla="*/ 328 h 682"/>
                <a:gd name="T58" fmla="*/ 727 w 816"/>
                <a:gd name="T59" fmla="*/ 333 h 682"/>
                <a:gd name="T60" fmla="*/ 737 w 816"/>
                <a:gd name="T61" fmla="*/ 323 h 682"/>
                <a:gd name="T62" fmla="*/ 752 w 816"/>
                <a:gd name="T63" fmla="*/ 318 h 682"/>
                <a:gd name="T64" fmla="*/ 762 w 816"/>
                <a:gd name="T65" fmla="*/ 323 h 682"/>
                <a:gd name="T66" fmla="*/ 786 w 816"/>
                <a:gd name="T67" fmla="*/ 368 h 682"/>
                <a:gd name="T68" fmla="*/ 791 w 816"/>
                <a:gd name="T69" fmla="*/ 393 h 682"/>
                <a:gd name="T70" fmla="*/ 816 w 816"/>
                <a:gd name="T71" fmla="*/ 403 h 682"/>
                <a:gd name="T72" fmla="*/ 811 w 816"/>
                <a:gd name="T73" fmla="*/ 408 h 682"/>
                <a:gd name="T74" fmla="*/ 776 w 816"/>
                <a:gd name="T75" fmla="*/ 413 h 682"/>
                <a:gd name="T76" fmla="*/ 513 w 816"/>
                <a:gd name="T77" fmla="*/ 512 h 682"/>
                <a:gd name="T78" fmla="*/ 175 w 816"/>
                <a:gd name="T79" fmla="*/ 682 h 682"/>
                <a:gd name="T80" fmla="*/ 105 w 816"/>
                <a:gd name="T81" fmla="*/ 647 h 682"/>
                <a:gd name="T82" fmla="*/ 40 w 816"/>
                <a:gd name="T83" fmla="*/ 602 h 682"/>
                <a:gd name="T84" fmla="*/ 30 w 816"/>
                <a:gd name="T85" fmla="*/ 587 h 682"/>
                <a:gd name="T86" fmla="*/ 20 w 816"/>
                <a:gd name="T87" fmla="*/ 463 h 682"/>
                <a:gd name="T88" fmla="*/ 0 w 816"/>
                <a:gd name="T89" fmla="*/ 204 h 68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816"/>
                <a:gd name="T136" fmla="*/ 0 h 682"/>
                <a:gd name="T137" fmla="*/ 816 w 816"/>
                <a:gd name="T138" fmla="*/ 682 h 68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816" h="682">
                  <a:moveTo>
                    <a:pt x="0" y="204"/>
                  </a:moveTo>
                  <a:lnTo>
                    <a:pt x="0" y="204"/>
                  </a:lnTo>
                  <a:lnTo>
                    <a:pt x="30" y="194"/>
                  </a:lnTo>
                  <a:lnTo>
                    <a:pt x="55" y="184"/>
                  </a:lnTo>
                  <a:lnTo>
                    <a:pt x="75" y="169"/>
                  </a:lnTo>
                  <a:lnTo>
                    <a:pt x="115" y="124"/>
                  </a:lnTo>
                  <a:lnTo>
                    <a:pt x="135" y="100"/>
                  </a:lnTo>
                  <a:lnTo>
                    <a:pt x="150" y="95"/>
                  </a:lnTo>
                  <a:lnTo>
                    <a:pt x="160" y="90"/>
                  </a:lnTo>
                  <a:lnTo>
                    <a:pt x="224" y="80"/>
                  </a:lnTo>
                  <a:lnTo>
                    <a:pt x="219" y="70"/>
                  </a:lnTo>
                  <a:lnTo>
                    <a:pt x="224" y="55"/>
                  </a:lnTo>
                  <a:lnTo>
                    <a:pt x="229" y="45"/>
                  </a:lnTo>
                  <a:lnTo>
                    <a:pt x="234" y="35"/>
                  </a:lnTo>
                  <a:lnTo>
                    <a:pt x="249" y="25"/>
                  </a:lnTo>
                  <a:lnTo>
                    <a:pt x="264" y="20"/>
                  </a:lnTo>
                  <a:lnTo>
                    <a:pt x="319" y="5"/>
                  </a:lnTo>
                  <a:lnTo>
                    <a:pt x="339" y="0"/>
                  </a:lnTo>
                  <a:lnTo>
                    <a:pt x="364" y="0"/>
                  </a:lnTo>
                  <a:lnTo>
                    <a:pt x="383" y="10"/>
                  </a:lnTo>
                  <a:lnTo>
                    <a:pt x="403" y="20"/>
                  </a:lnTo>
                  <a:lnTo>
                    <a:pt x="423" y="35"/>
                  </a:lnTo>
                  <a:lnTo>
                    <a:pt x="448" y="40"/>
                  </a:lnTo>
                  <a:lnTo>
                    <a:pt x="458" y="60"/>
                  </a:lnTo>
                  <a:lnTo>
                    <a:pt x="468" y="80"/>
                  </a:lnTo>
                  <a:lnTo>
                    <a:pt x="478" y="95"/>
                  </a:lnTo>
                  <a:lnTo>
                    <a:pt x="493" y="105"/>
                  </a:lnTo>
                  <a:lnTo>
                    <a:pt x="508" y="110"/>
                  </a:lnTo>
                  <a:lnTo>
                    <a:pt x="538" y="124"/>
                  </a:lnTo>
                  <a:lnTo>
                    <a:pt x="553" y="129"/>
                  </a:lnTo>
                  <a:lnTo>
                    <a:pt x="563" y="134"/>
                  </a:lnTo>
                  <a:lnTo>
                    <a:pt x="572" y="139"/>
                  </a:lnTo>
                  <a:lnTo>
                    <a:pt x="577" y="154"/>
                  </a:lnTo>
                  <a:lnTo>
                    <a:pt x="577" y="164"/>
                  </a:lnTo>
                  <a:lnTo>
                    <a:pt x="587" y="174"/>
                  </a:lnTo>
                  <a:lnTo>
                    <a:pt x="607" y="194"/>
                  </a:lnTo>
                  <a:lnTo>
                    <a:pt x="622" y="219"/>
                  </a:lnTo>
                  <a:lnTo>
                    <a:pt x="627" y="229"/>
                  </a:lnTo>
                  <a:lnTo>
                    <a:pt x="622" y="239"/>
                  </a:lnTo>
                  <a:lnTo>
                    <a:pt x="607" y="269"/>
                  </a:lnTo>
                  <a:lnTo>
                    <a:pt x="607" y="274"/>
                  </a:lnTo>
                  <a:lnTo>
                    <a:pt x="617" y="274"/>
                  </a:lnTo>
                  <a:lnTo>
                    <a:pt x="647" y="279"/>
                  </a:lnTo>
                  <a:lnTo>
                    <a:pt x="667" y="274"/>
                  </a:lnTo>
                  <a:lnTo>
                    <a:pt x="697" y="318"/>
                  </a:lnTo>
                  <a:lnTo>
                    <a:pt x="702" y="328"/>
                  </a:lnTo>
                  <a:lnTo>
                    <a:pt x="712" y="333"/>
                  </a:lnTo>
                  <a:lnTo>
                    <a:pt x="727" y="333"/>
                  </a:lnTo>
                  <a:lnTo>
                    <a:pt x="737" y="323"/>
                  </a:lnTo>
                  <a:lnTo>
                    <a:pt x="747" y="318"/>
                  </a:lnTo>
                  <a:lnTo>
                    <a:pt x="752" y="318"/>
                  </a:lnTo>
                  <a:lnTo>
                    <a:pt x="762" y="323"/>
                  </a:lnTo>
                  <a:lnTo>
                    <a:pt x="781" y="343"/>
                  </a:lnTo>
                  <a:lnTo>
                    <a:pt x="786" y="368"/>
                  </a:lnTo>
                  <a:lnTo>
                    <a:pt x="791" y="393"/>
                  </a:lnTo>
                  <a:lnTo>
                    <a:pt x="801" y="398"/>
                  </a:lnTo>
                  <a:lnTo>
                    <a:pt x="816" y="403"/>
                  </a:lnTo>
                  <a:lnTo>
                    <a:pt x="811" y="408"/>
                  </a:lnTo>
                  <a:lnTo>
                    <a:pt x="776" y="413"/>
                  </a:lnTo>
                  <a:lnTo>
                    <a:pt x="513" y="418"/>
                  </a:lnTo>
                  <a:lnTo>
                    <a:pt x="513" y="512"/>
                  </a:lnTo>
                  <a:lnTo>
                    <a:pt x="423" y="652"/>
                  </a:lnTo>
                  <a:lnTo>
                    <a:pt x="175" y="682"/>
                  </a:lnTo>
                  <a:lnTo>
                    <a:pt x="105" y="647"/>
                  </a:lnTo>
                  <a:lnTo>
                    <a:pt x="55" y="617"/>
                  </a:lnTo>
                  <a:lnTo>
                    <a:pt x="40" y="602"/>
                  </a:lnTo>
                  <a:lnTo>
                    <a:pt x="30" y="587"/>
                  </a:lnTo>
                  <a:lnTo>
                    <a:pt x="25" y="542"/>
                  </a:lnTo>
                  <a:lnTo>
                    <a:pt x="20" y="463"/>
                  </a:lnTo>
                  <a:lnTo>
                    <a:pt x="20" y="363"/>
                  </a:lnTo>
                  <a:lnTo>
                    <a:pt x="0" y="204"/>
                  </a:lnTo>
                  <a:close/>
                </a:path>
              </a:pathLst>
            </a:custGeom>
            <a:solidFill>
              <a:srgbClr val="127026"/>
            </a:solidFill>
            <a:ln w="9525">
              <a:noFill/>
              <a:round/>
              <a:headEnd/>
              <a:tailEnd/>
            </a:ln>
          </p:spPr>
          <p:txBody>
            <a:bodyPr>
              <a:prstTxWarp prst="textNoShape">
                <a:avLst/>
              </a:prstTxWarp>
            </a:bodyPr>
            <a:lstStyle/>
            <a:p>
              <a:endParaRPr lang="en-US"/>
            </a:p>
          </p:txBody>
        </p:sp>
        <p:sp>
          <p:nvSpPr>
            <p:cNvPr id="49763" name="Freeform 12"/>
            <p:cNvSpPr>
              <a:spLocks/>
            </p:cNvSpPr>
            <p:nvPr/>
          </p:nvSpPr>
          <p:spPr bwMode="auto">
            <a:xfrm>
              <a:off x="3544" y="2389"/>
              <a:ext cx="1259" cy="840"/>
            </a:xfrm>
            <a:custGeom>
              <a:avLst/>
              <a:gdLst>
                <a:gd name="T0" fmla="*/ 135 w 801"/>
                <a:gd name="T1" fmla="*/ 0 h 528"/>
                <a:gd name="T2" fmla="*/ 180 w 801"/>
                <a:gd name="T3" fmla="*/ 15 h 528"/>
                <a:gd name="T4" fmla="*/ 209 w 801"/>
                <a:gd name="T5" fmla="*/ 30 h 528"/>
                <a:gd name="T6" fmla="*/ 204 w 801"/>
                <a:gd name="T7" fmla="*/ 40 h 528"/>
                <a:gd name="T8" fmla="*/ 175 w 801"/>
                <a:gd name="T9" fmla="*/ 65 h 528"/>
                <a:gd name="T10" fmla="*/ 170 w 801"/>
                <a:gd name="T11" fmla="*/ 80 h 528"/>
                <a:gd name="T12" fmla="*/ 180 w 801"/>
                <a:gd name="T13" fmla="*/ 100 h 528"/>
                <a:gd name="T14" fmla="*/ 204 w 801"/>
                <a:gd name="T15" fmla="*/ 115 h 528"/>
                <a:gd name="T16" fmla="*/ 274 w 801"/>
                <a:gd name="T17" fmla="*/ 130 h 528"/>
                <a:gd name="T18" fmla="*/ 294 w 801"/>
                <a:gd name="T19" fmla="*/ 135 h 528"/>
                <a:gd name="T20" fmla="*/ 309 w 801"/>
                <a:gd name="T21" fmla="*/ 165 h 528"/>
                <a:gd name="T22" fmla="*/ 314 w 801"/>
                <a:gd name="T23" fmla="*/ 209 h 528"/>
                <a:gd name="T24" fmla="*/ 314 w 801"/>
                <a:gd name="T25" fmla="*/ 244 h 528"/>
                <a:gd name="T26" fmla="*/ 304 w 801"/>
                <a:gd name="T27" fmla="*/ 314 h 528"/>
                <a:gd name="T28" fmla="*/ 309 w 801"/>
                <a:gd name="T29" fmla="*/ 339 h 528"/>
                <a:gd name="T30" fmla="*/ 329 w 801"/>
                <a:gd name="T31" fmla="*/ 359 h 528"/>
                <a:gd name="T32" fmla="*/ 369 w 801"/>
                <a:gd name="T33" fmla="*/ 364 h 528"/>
                <a:gd name="T34" fmla="*/ 393 w 801"/>
                <a:gd name="T35" fmla="*/ 354 h 528"/>
                <a:gd name="T36" fmla="*/ 423 w 801"/>
                <a:gd name="T37" fmla="*/ 314 h 528"/>
                <a:gd name="T38" fmla="*/ 428 w 801"/>
                <a:gd name="T39" fmla="*/ 264 h 528"/>
                <a:gd name="T40" fmla="*/ 438 w 801"/>
                <a:gd name="T41" fmla="*/ 249 h 528"/>
                <a:gd name="T42" fmla="*/ 473 w 801"/>
                <a:gd name="T43" fmla="*/ 224 h 528"/>
                <a:gd name="T44" fmla="*/ 463 w 801"/>
                <a:gd name="T45" fmla="*/ 219 h 528"/>
                <a:gd name="T46" fmla="*/ 443 w 801"/>
                <a:gd name="T47" fmla="*/ 204 h 528"/>
                <a:gd name="T48" fmla="*/ 453 w 801"/>
                <a:gd name="T49" fmla="*/ 199 h 528"/>
                <a:gd name="T50" fmla="*/ 473 w 801"/>
                <a:gd name="T51" fmla="*/ 194 h 528"/>
                <a:gd name="T52" fmla="*/ 677 w 801"/>
                <a:gd name="T53" fmla="*/ 219 h 528"/>
                <a:gd name="T54" fmla="*/ 732 w 801"/>
                <a:gd name="T55" fmla="*/ 229 h 528"/>
                <a:gd name="T56" fmla="*/ 796 w 801"/>
                <a:gd name="T57" fmla="*/ 259 h 528"/>
                <a:gd name="T58" fmla="*/ 791 w 801"/>
                <a:gd name="T59" fmla="*/ 264 h 528"/>
                <a:gd name="T60" fmla="*/ 637 w 801"/>
                <a:gd name="T61" fmla="*/ 264 h 528"/>
                <a:gd name="T62" fmla="*/ 503 w 801"/>
                <a:gd name="T63" fmla="*/ 264 h 528"/>
                <a:gd name="T64" fmla="*/ 488 w 801"/>
                <a:gd name="T65" fmla="*/ 334 h 528"/>
                <a:gd name="T66" fmla="*/ 483 w 801"/>
                <a:gd name="T67" fmla="*/ 364 h 528"/>
                <a:gd name="T68" fmla="*/ 473 w 801"/>
                <a:gd name="T69" fmla="*/ 388 h 528"/>
                <a:gd name="T70" fmla="*/ 448 w 801"/>
                <a:gd name="T71" fmla="*/ 403 h 528"/>
                <a:gd name="T72" fmla="*/ 369 w 801"/>
                <a:gd name="T73" fmla="*/ 418 h 528"/>
                <a:gd name="T74" fmla="*/ 349 w 801"/>
                <a:gd name="T75" fmla="*/ 428 h 528"/>
                <a:gd name="T76" fmla="*/ 274 w 801"/>
                <a:gd name="T77" fmla="*/ 478 h 528"/>
                <a:gd name="T78" fmla="*/ 219 w 801"/>
                <a:gd name="T79" fmla="*/ 528 h 528"/>
                <a:gd name="T80" fmla="*/ 199 w 801"/>
                <a:gd name="T81" fmla="*/ 428 h 528"/>
                <a:gd name="T82" fmla="*/ 175 w 801"/>
                <a:gd name="T83" fmla="*/ 279 h 528"/>
                <a:gd name="T84" fmla="*/ 150 w 801"/>
                <a:gd name="T85" fmla="*/ 184 h 528"/>
                <a:gd name="T86" fmla="*/ 140 w 801"/>
                <a:gd name="T87" fmla="*/ 170 h 528"/>
                <a:gd name="T88" fmla="*/ 60 w 801"/>
                <a:gd name="T89" fmla="*/ 130 h 528"/>
                <a:gd name="T90" fmla="*/ 25 w 801"/>
                <a:gd name="T91" fmla="*/ 35 h 528"/>
                <a:gd name="T92" fmla="*/ 75 w 801"/>
                <a:gd name="T93" fmla="*/ 15 h 528"/>
                <a:gd name="T94" fmla="*/ 125 w 801"/>
                <a:gd name="T95" fmla="*/ 0 h 528"/>
                <a:gd name="T96" fmla="*/ 135 w 801"/>
                <a:gd name="T97" fmla="*/ 0 h 52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801"/>
                <a:gd name="T148" fmla="*/ 0 h 528"/>
                <a:gd name="T149" fmla="*/ 801 w 801"/>
                <a:gd name="T150" fmla="*/ 528 h 528"/>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801" h="528">
                  <a:moveTo>
                    <a:pt x="135" y="0"/>
                  </a:moveTo>
                  <a:lnTo>
                    <a:pt x="135" y="0"/>
                  </a:lnTo>
                  <a:lnTo>
                    <a:pt x="150" y="10"/>
                  </a:lnTo>
                  <a:lnTo>
                    <a:pt x="180" y="15"/>
                  </a:lnTo>
                  <a:lnTo>
                    <a:pt x="204" y="25"/>
                  </a:lnTo>
                  <a:lnTo>
                    <a:pt x="209" y="30"/>
                  </a:lnTo>
                  <a:lnTo>
                    <a:pt x="204" y="40"/>
                  </a:lnTo>
                  <a:lnTo>
                    <a:pt x="189" y="55"/>
                  </a:lnTo>
                  <a:lnTo>
                    <a:pt x="175" y="65"/>
                  </a:lnTo>
                  <a:lnTo>
                    <a:pt x="170" y="70"/>
                  </a:lnTo>
                  <a:lnTo>
                    <a:pt x="170" y="80"/>
                  </a:lnTo>
                  <a:lnTo>
                    <a:pt x="180" y="100"/>
                  </a:lnTo>
                  <a:lnTo>
                    <a:pt x="189" y="110"/>
                  </a:lnTo>
                  <a:lnTo>
                    <a:pt x="204" y="115"/>
                  </a:lnTo>
                  <a:lnTo>
                    <a:pt x="239" y="125"/>
                  </a:lnTo>
                  <a:lnTo>
                    <a:pt x="274" y="130"/>
                  </a:lnTo>
                  <a:lnTo>
                    <a:pt x="294" y="135"/>
                  </a:lnTo>
                  <a:lnTo>
                    <a:pt x="304" y="150"/>
                  </a:lnTo>
                  <a:lnTo>
                    <a:pt x="309" y="165"/>
                  </a:lnTo>
                  <a:lnTo>
                    <a:pt x="314" y="184"/>
                  </a:lnTo>
                  <a:lnTo>
                    <a:pt x="314" y="209"/>
                  </a:lnTo>
                  <a:lnTo>
                    <a:pt x="314" y="244"/>
                  </a:lnTo>
                  <a:lnTo>
                    <a:pt x="304" y="284"/>
                  </a:lnTo>
                  <a:lnTo>
                    <a:pt x="304" y="314"/>
                  </a:lnTo>
                  <a:lnTo>
                    <a:pt x="304" y="329"/>
                  </a:lnTo>
                  <a:lnTo>
                    <a:pt x="309" y="339"/>
                  </a:lnTo>
                  <a:lnTo>
                    <a:pt x="329" y="359"/>
                  </a:lnTo>
                  <a:lnTo>
                    <a:pt x="349" y="364"/>
                  </a:lnTo>
                  <a:lnTo>
                    <a:pt x="369" y="364"/>
                  </a:lnTo>
                  <a:lnTo>
                    <a:pt x="393" y="354"/>
                  </a:lnTo>
                  <a:lnTo>
                    <a:pt x="413" y="339"/>
                  </a:lnTo>
                  <a:lnTo>
                    <a:pt x="423" y="314"/>
                  </a:lnTo>
                  <a:lnTo>
                    <a:pt x="423" y="289"/>
                  </a:lnTo>
                  <a:lnTo>
                    <a:pt x="428" y="264"/>
                  </a:lnTo>
                  <a:lnTo>
                    <a:pt x="438" y="249"/>
                  </a:lnTo>
                  <a:lnTo>
                    <a:pt x="453" y="234"/>
                  </a:lnTo>
                  <a:lnTo>
                    <a:pt x="473" y="224"/>
                  </a:lnTo>
                  <a:lnTo>
                    <a:pt x="463" y="219"/>
                  </a:lnTo>
                  <a:lnTo>
                    <a:pt x="448" y="209"/>
                  </a:lnTo>
                  <a:lnTo>
                    <a:pt x="443" y="204"/>
                  </a:lnTo>
                  <a:lnTo>
                    <a:pt x="443" y="199"/>
                  </a:lnTo>
                  <a:lnTo>
                    <a:pt x="453" y="199"/>
                  </a:lnTo>
                  <a:lnTo>
                    <a:pt x="473" y="194"/>
                  </a:lnTo>
                  <a:lnTo>
                    <a:pt x="572" y="199"/>
                  </a:lnTo>
                  <a:lnTo>
                    <a:pt x="677" y="219"/>
                  </a:lnTo>
                  <a:lnTo>
                    <a:pt x="732" y="229"/>
                  </a:lnTo>
                  <a:lnTo>
                    <a:pt x="771" y="244"/>
                  </a:lnTo>
                  <a:lnTo>
                    <a:pt x="796" y="259"/>
                  </a:lnTo>
                  <a:lnTo>
                    <a:pt x="801" y="259"/>
                  </a:lnTo>
                  <a:lnTo>
                    <a:pt x="791" y="264"/>
                  </a:lnTo>
                  <a:lnTo>
                    <a:pt x="637" y="264"/>
                  </a:lnTo>
                  <a:lnTo>
                    <a:pt x="503" y="264"/>
                  </a:lnTo>
                  <a:lnTo>
                    <a:pt x="493" y="304"/>
                  </a:lnTo>
                  <a:lnTo>
                    <a:pt x="488" y="334"/>
                  </a:lnTo>
                  <a:lnTo>
                    <a:pt x="483" y="364"/>
                  </a:lnTo>
                  <a:lnTo>
                    <a:pt x="483" y="378"/>
                  </a:lnTo>
                  <a:lnTo>
                    <a:pt x="473" y="388"/>
                  </a:lnTo>
                  <a:lnTo>
                    <a:pt x="463" y="398"/>
                  </a:lnTo>
                  <a:lnTo>
                    <a:pt x="448" y="403"/>
                  </a:lnTo>
                  <a:lnTo>
                    <a:pt x="408" y="413"/>
                  </a:lnTo>
                  <a:lnTo>
                    <a:pt x="369" y="418"/>
                  </a:lnTo>
                  <a:lnTo>
                    <a:pt x="349" y="428"/>
                  </a:lnTo>
                  <a:lnTo>
                    <a:pt x="324" y="443"/>
                  </a:lnTo>
                  <a:lnTo>
                    <a:pt x="274" y="478"/>
                  </a:lnTo>
                  <a:lnTo>
                    <a:pt x="219" y="528"/>
                  </a:lnTo>
                  <a:lnTo>
                    <a:pt x="214" y="508"/>
                  </a:lnTo>
                  <a:lnTo>
                    <a:pt x="199" y="428"/>
                  </a:lnTo>
                  <a:lnTo>
                    <a:pt x="175" y="279"/>
                  </a:lnTo>
                  <a:lnTo>
                    <a:pt x="160" y="209"/>
                  </a:lnTo>
                  <a:lnTo>
                    <a:pt x="150" y="184"/>
                  </a:lnTo>
                  <a:lnTo>
                    <a:pt x="140" y="170"/>
                  </a:lnTo>
                  <a:lnTo>
                    <a:pt x="110" y="150"/>
                  </a:lnTo>
                  <a:lnTo>
                    <a:pt x="60" y="130"/>
                  </a:lnTo>
                  <a:lnTo>
                    <a:pt x="0" y="115"/>
                  </a:lnTo>
                  <a:lnTo>
                    <a:pt x="25" y="35"/>
                  </a:lnTo>
                  <a:lnTo>
                    <a:pt x="75" y="15"/>
                  </a:lnTo>
                  <a:lnTo>
                    <a:pt x="115" y="5"/>
                  </a:lnTo>
                  <a:lnTo>
                    <a:pt x="125" y="0"/>
                  </a:lnTo>
                  <a:lnTo>
                    <a:pt x="135" y="0"/>
                  </a:lnTo>
                  <a:close/>
                </a:path>
              </a:pathLst>
            </a:custGeom>
            <a:solidFill>
              <a:srgbClr val="095921"/>
            </a:solidFill>
            <a:ln w="9525">
              <a:noFill/>
              <a:round/>
              <a:headEnd/>
              <a:tailEnd/>
            </a:ln>
          </p:spPr>
          <p:txBody>
            <a:bodyPr>
              <a:prstTxWarp prst="textNoShape">
                <a:avLst/>
              </a:prstTxWarp>
            </a:bodyPr>
            <a:lstStyle/>
            <a:p>
              <a:endParaRPr lang="en-US"/>
            </a:p>
          </p:txBody>
        </p:sp>
        <p:sp>
          <p:nvSpPr>
            <p:cNvPr id="49764" name="Freeform 13"/>
            <p:cNvSpPr>
              <a:spLocks/>
            </p:cNvSpPr>
            <p:nvPr/>
          </p:nvSpPr>
          <p:spPr bwMode="auto">
            <a:xfrm>
              <a:off x="3922" y="2209"/>
              <a:ext cx="568" cy="411"/>
            </a:xfrm>
            <a:custGeom>
              <a:avLst/>
              <a:gdLst>
                <a:gd name="T0" fmla="*/ 0 w 363"/>
                <a:gd name="T1" fmla="*/ 204 h 259"/>
                <a:gd name="T2" fmla="*/ 15 w 363"/>
                <a:gd name="T3" fmla="*/ 209 h 259"/>
                <a:gd name="T4" fmla="*/ 45 w 363"/>
                <a:gd name="T5" fmla="*/ 204 h 259"/>
                <a:gd name="T6" fmla="*/ 85 w 363"/>
                <a:gd name="T7" fmla="*/ 224 h 259"/>
                <a:gd name="T8" fmla="*/ 130 w 363"/>
                <a:gd name="T9" fmla="*/ 229 h 259"/>
                <a:gd name="T10" fmla="*/ 154 w 363"/>
                <a:gd name="T11" fmla="*/ 209 h 259"/>
                <a:gd name="T12" fmla="*/ 164 w 363"/>
                <a:gd name="T13" fmla="*/ 174 h 259"/>
                <a:gd name="T14" fmla="*/ 144 w 363"/>
                <a:gd name="T15" fmla="*/ 144 h 259"/>
                <a:gd name="T16" fmla="*/ 110 w 363"/>
                <a:gd name="T17" fmla="*/ 119 h 259"/>
                <a:gd name="T18" fmla="*/ 95 w 363"/>
                <a:gd name="T19" fmla="*/ 100 h 259"/>
                <a:gd name="T20" fmla="*/ 130 w 363"/>
                <a:gd name="T21" fmla="*/ 104 h 259"/>
                <a:gd name="T22" fmla="*/ 184 w 363"/>
                <a:gd name="T23" fmla="*/ 114 h 259"/>
                <a:gd name="T24" fmla="*/ 254 w 363"/>
                <a:gd name="T25" fmla="*/ 134 h 259"/>
                <a:gd name="T26" fmla="*/ 279 w 363"/>
                <a:gd name="T27" fmla="*/ 159 h 259"/>
                <a:gd name="T28" fmla="*/ 279 w 363"/>
                <a:gd name="T29" fmla="*/ 179 h 259"/>
                <a:gd name="T30" fmla="*/ 264 w 363"/>
                <a:gd name="T31" fmla="*/ 209 h 259"/>
                <a:gd name="T32" fmla="*/ 224 w 363"/>
                <a:gd name="T33" fmla="*/ 229 h 259"/>
                <a:gd name="T34" fmla="*/ 189 w 363"/>
                <a:gd name="T35" fmla="*/ 244 h 259"/>
                <a:gd name="T36" fmla="*/ 194 w 363"/>
                <a:gd name="T37" fmla="*/ 244 h 259"/>
                <a:gd name="T38" fmla="*/ 239 w 363"/>
                <a:gd name="T39" fmla="*/ 259 h 259"/>
                <a:gd name="T40" fmla="*/ 294 w 363"/>
                <a:gd name="T41" fmla="*/ 259 h 259"/>
                <a:gd name="T42" fmla="*/ 328 w 363"/>
                <a:gd name="T43" fmla="*/ 249 h 259"/>
                <a:gd name="T44" fmla="*/ 358 w 363"/>
                <a:gd name="T45" fmla="*/ 214 h 259"/>
                <a:gd name="T46" fmla="*/ 363 w 363"/>
                <a:gd name="T47" fmla="*/ 199 h 259"/>
                <a:gd name="T48" fmla="*/ 353 w 363"/>
                <a:gd name="T49" fmla="*/ 164 h 259"/>
                <a:gd name="T50" fmla="*/ 328 w 363"/>
                <a:gd name="T51" fmla="*/ 149 h 259"/>
                <a:gd name="T52" fmla="*/ 304 w 363"/>
                <a:gd name="T53" fmla="*/ 154 h 259"/>
                <a:gd name="T54" fmla="*/ 274 w 363"/>
                <a:gd name="T55" fmla="*/ 159 h 259"/>
                <a:gd name="T56" fmla="*/ 264 w 363"/>
                <a:gd name="T57" fmla="*/ 149 h 259"/>
                <a:gd name="T58" fmla="*/ 259 w 363"/>
                <a:gd name="T59" fmla="*/ 139 h 259"/>
                <a:gd name="T60" fmla="*/ 244 w 363"/>
                <a:gd name="T61" fmla="*/ 95 h 259"/>
                <a:gd name="T62" fmla="*/ 184 w 363"/>
                <a:gd name="T63" fmla="*/ 75 h 259"/>
                <a:gd name="T64" fmla="*/ 189 w 363"/>
                <a:gd name="T65" fmla="*/ 70 h 259"/>
                <a:gd name="T66" fmla="*/ 189 w 363"/>
                <a:gd name="T67" fmla="*/ 40 h 259"/>
                <a:gd name="T68" fmla="*/ 174 w 363"/>
                <a:gd name="T69" fmla="*/ 25 h 259"/>
                <a:gd name="T70" fmla="*/ 144 w 363"/>
                <a:gd name="T71" fmla="*/ 15 h 259"/>
                <a:gd name="T72" fmla="*/ 75 w 363"/>
                <a:gd name="T73" fmla="*/ 0 h 259"/>
                <a:gd name="T74" fmla="*/ 50 w 363"/>
                <a:gd name="T75" fmla="*/ 10 h 259"/>
                <a:gd name="T76" fmla="*/ 25 w 363"/>
                <a:gd name="T77" fmla="*/ 30 h 259"/>
                <a:gd name="T78" fmla="*/ 20 w 363"/>
                <a:gd name="T79" fmla="*/ 40 h 259"/>
                <a:gd name="T80" fmla="*/ 30 w 363"/>
                <a:gd name="T81" fmla="*/ 109 h 259"/>
                <a:gd name="T82" fmla="*/ 0 w 363"/>
                <a:gd name="T83" fmla="*/ 204 h 259"/>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63"/>
                <a:gd name="T127" fmla="*/ 0 h 259"/>
                <a:gd name="T128" fmla="*/ 363 w 363"/>
                <a:gd name="T129" fmla="*/ 259 h 259"/>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63" h="259">
                  <a:moveTo>
                    <a:pt x="0" y="204"/>
                  </a:moveTo>
                  <a:lnTo>
                    <a:pt x="0" y="204"/>
                  </a:lnTo>
                  <a:lnTo>
                    <a:pt x="5" y="209"/>
                  </a:lnTo>
                  <a:lnTo>
                    <a:pt x="15" y="209"/>
                  </a:lnTo>
                  <a:lnTo>
                    <a:pt x="25" y="204"/>
                  </a:lnTo>
                  <a:lnTo>
                    <a:pt x="45" y="204"/>
                  </a:lnTo>
                  <a:lnTo>
                    <a:pt x="85" y="224"/>
                  </a:lnTo>
                  <a:lnTo>
                    <a:pt x="105" y="229"/>
                  </a:lnTo>
                  <a:lnTo>
                    <a:pt x="130" y="229"/>
                  </a:lnTo>
                  <a:lnTo>
                    <a:pt x="144" y="224"/>
                  </a:lnTo>
                  <a:lnTo>
                    <a:pt x="154" y="209"/>
                  </a:lnTo>
                  <a:lnTo>
                    <a:pt x="164" y="194"/>
                  </a:lnTo>
                  <a:lnTo>
                    <a:pt x="164" y="174"/>
                  </a:lnTo>
                  <a:lnTo>
                    <a:pt x="159" y="159"/>
                  </a:lnTo>
                  <a:lnTo>
                    <a:pt x="144" y="144"/>
                  </a:lnTo>
                  <a:lnTo>
                    <a:pt x="110" y="119"/>
                  </a:lnTo>
                  <a:lnTo>
                    <a:pt x="95" y="104"/>
                  </a:lnTo>
                  <a:lnTo>
                    <a:pt x="95" y="100"/>
                  </a:lnTo>
                  <a:lnTo>
                    <a:pt x="100" y="95"/>
                  </a:lnTo>
                  <a:lnTo>
                    <a:pt x="130" y="104"/>
                  </a:lnTo>
                  <a:lnTo>
                    <a:pt x="184" y="114"/>
                  </a:lnTo>
                  <a:lnTo>
                    <a:pt x="234" y="129"/>
                  </a:lnTo>
                  <a:lnTo>
                    <a:pt x="254" y="134"/>
                  </a:lnTo>
                  <a:lnTo>
                    <a:pt x="269" y="149"/>
                  </a:lnTo>
                  <a:lnTo>
                    <a:pt x="279" y="159"/>
                  </a:lnTo>
                  <a:lnTo>
                    <a:pt x="279" y="179"/>
                  </a:lnTo>
                  <a:lnTo>
                    <a:pt x="274" y="199"/>
                  </a:lnTo>
                  <a:lnTo>
                    <a:pt x="264" y="209"/>
                  </a:lnTo>
                  <a:lnTo>
                    <a:pt x="244" y="219"/>
                  </a:lnTo>
                  <a:lnTo>
                    <a:pt x="224" y="229"/>
                  </a:lnTo>
                  <a:lnTo>
                    <a:pt x="194" y="239"/>
                  </a:lnTo>
                  <a:lnTo>
                    <a:pt x="189" y="244"/>
                  </a:lnTo>
                  <a:lnTo>
                    <a:pt x="194" y="244"/>
                  </a:lnTo>
                  <a:lnTo>
                    <a:pt x="219" y="254"/>
                  </a:lnTo>
                  <a:lnTo>
                    <a:pt x="239" y="259"/>
                  </a:lnTo>
                  <a:lnTo>
                    <a:pt x="264" y="259"/>
                  </a:lnTo>
                  <a:lnTo>
                    <a:pt x="294" y="259"/>
                  </a:lnTo>
                  <a:lnTo>
                    <a:pt x="328" y="249"/>
                  </a:lnTo>
                  <a:lnTo>
                    <a:pt x="348" y="234"/>
                  </a:lnTo>
                  <a:lnTo>
                    <a:pt x="358" y="214"/>
                  </a:lnTo>
                  <a:lnTo>
                    <a:pt x="363" y="199"/>
                  </a:lnTo>
                  <a:lnTo>
                    <a:pt x="358" y="179"/>
                  </a:lnTo>
                  <a:lnTo>
                    <a:pt x="353" y="164"/>
                  </a:lnTo>
                  <a:lnTo>
                    <a:pt x="343" y="154"/>
                  </a:lnTo>
                  <a:lnTo>
                    <a:pt x="328" y="149"/>
                  </a:lnTo>
                  <a:lnTo>
                    <a:pt x="304" y="154"/>
                  </a:lnTo>
                  <a:lnTo>
                    <a:pt x="284" y="159"/>
                  </a:lnTo>
                  <a:lnTo>
                    <a:pt x="274" y="159"/>
                  </a:lnTo>
                  <a:lnTo>
                    <a:pt x="269" y="154"/>
                  </a:lnTo>
                  <a:lnTo>
                    <a:pt x="264" y="149"/>
                  </a:lnTo>
                  <a:lnTo>
                    <a:pt x="259" y="139"/>
                  </a:lnTo>
                  <a:lnTo>
                    <a:pt x="254" y="114"/>
                  </a:lnTo>
                  <a:lnTo>
                    <a:pt x="244" y="95"/>
                  </a:lnTo>
                  <a:lnTo>
                    <a:pt x="234" y="80"/>
                  </a:lnTo>
                  <a:lnTo>
                    <a:pt x="184" y="75"/>
                  </a:lnTo>
                  <a:lnTo>
                    <a:pt x="189" y="70"/>
                  </a:lnTo>
                  <a:lnTo>
                    <a:pt x="194" y="55"/>
                  </a:lnTo>
                  <a:lnTo>
                    <a:pt x="189" y="40"/>
                  </a:lnTo>
                  <a:lnTo>
                    <a:pt x="184" y="30"/>
                  </a:lnTo>
                  <a:lnTo>
                    <a:pt x="174" y="25"/>
                  </a:lnTo>
                  <a:lnTo>
                    <a:pt x="144" y="15"/>
                  </a:lnTo>
                  <a:lnTo>
                    <a:pt x="115" y="5"/>
                  </a:lnTo>
                  <a:lnTo>
                    <a:pt x="75" y="0"/>
                  </a:lnTo>
                  <a:lnTo>
                    <a:pt x="50" y="10"/>
                  </a:lnTo>
                  <a:lnTo>
                    <a:pt x="30" y="25"/>
                  </a:lnTo>
                  <a:lnTo>
                    <a:pt x="25" y="30"/>
                  </a:lnTo>
                  <a:lnTo>
                    <a:pt x="20" y="40"/>
                  </a:lnTo>
                  <a:lnTo>
                    <a:pt x="15" y="80"/>
                  </a:lnTo>
                  <a:lnTo>
                    <a:pt x="30" y="109"/>
                  </a:lnTo>
                  <a:lnTo>
                    <a:pt x="0" y="149"/>
                  </a:lnTo>
                  <a:lnTo>
                    <a:pt x="0" y="204"/>
                  </a:lnTo>
                  <a:close/>
                </a:path>
              </a:pathLst>
            </a:custGeom>
            <a:solidFill>
              <a:srgbClr val="569A1C"/>
            </a:solidFill>
            <a:ln w="9525">
              <a:noFill/>
              <a:round/>
              <a:headEnd/>
              <a:tailEnd/>
            </a:ln>
          </p:spPr>
          <p:txBody>
            <a:bodyPr>
              <a:prstTxWarp prst="textNoShape">
                <a:avLst/>
              </a:prstTxWarp>
            </a:bodyPr>
            <a:lstStyle/>
            <a:p>
              <a:endParaRPr lang="en-US"/>
            </a:p>
          </p:txBody>
        </p:sp>
        <p:sp>
          <p:nvSpPr>
            <p:cNvPr id="49765" name="Freeform 14"/>
            <p:cNvSpPr>
              <a:spLocks/>
            </p:cNvSpPr>
            <p:nvPr/>
          </p:nvSpPr>
          <p:spPr bwMode="auto">
            <a:xfrm>
              <a:off x="1093" y="1916"/>
              <a:ext cx="406" cy="428"/>
            </a:xfrm>
            <a:custGeom>
              <a:avLst/>
              <a:gdLst>
                <a:gd name="T0" fmla="*/ 129 w 258"/>
                <a:gd name="T1" fmla="*/ 259 h 269"/>
                <a:gd name="T2" fmla="*/ 129 w 258"/>
                <a:gd name="T3" fmla="*/ 259 h 269"/>
                <a:gd name="T4" fmla="*/ 79 w 258"/>
                <a:gd name="T5" fmla="*/ 234 h 269"/>
                <a:gd name="T6" fmla="*/ 34 w 258"/>
                <a:gd name="T7" fmla="*/ 219 h 269"/>
                <a:gd name="T8" fmla="*/ 34 w 258"/>
                <a:gd name="T9" fmla="*/ 219 h 269"/>
                <a:gd name="T10" fmla="*/ 24 w 258"/>
                <a:gd name="T11" fmla="*/ 214 h 269"/>
                <a:gd name="T12" fmla="*/ 10 w 258"/>
                <a:gd name="T13" fmla="*/ 214 h 269"/>
                <a:gd name="T14" fmla="*/ 0 w 258"/>
                <a:gd name="T15" fmla="*/ 209 h 269"/>
                <a:gd name="T16" fmla="*/ 0 w 258"/>
                <a:gd name="T17" fmla="*/ 204 h 269"/>
                <a:gd name="T18" fmla="*/ 0 w 258"/>
                <a:gd name="T19" fmla="*/ 194 h 269"/>
                <a:gd name="T20" fmla="*/ 5 w 258"/>
                <a:gd name="T21" fmla="*/ 184 h 269"/>
                <a:gd name="T22" fmla="*/ 5 w 258"/>
                <a:gd name="T23" fmla="*/ 184 h 269"/>
                <a:gd name="T24" fmla="*/ 24 w 258"/>
                <a:gd name="T25" fmla="*/ 154 h 269"/>
                <a:gd name="T26" fmla="*/ 34 w 258"/>
                <a:gd name="T27" fmla="*/ 124 h 269"/>
                <a:gd name="T28" fmla="*/ 39 w 258"/>
                <a:gd name="T29" fmla="*/ 99 h 269"/>
                <a:gd name="T30" fmla="*/ 44 w 258"/>
                <a:gd name="T31" fmla="*/ 85 h 269"/>
                <a:gd name="T32" fmla="*/ 44 w 258"/>
                <a:gd name="T33" fmla="*/ 85 h 269"/>
                <a:gd name="T34" fmla="*/ 44 w 258"/>
                <a:gd name="T35" fmla="*/ 70 h 269"/>
                <a:gd name="T36" fmla="*/ 44 w 258"/>
                <a:gd name="T37" fmla="*/ 60 h 269"/>
                <a:gd name="T38" fmla="*/ 54 w 258"/>
                <a:gd name="T39" fmla="*/ 45 h 269"/>
                <a:gd name="T40" fmla="*/ 69 w 258"/>
                <a:gd name="T41" fmla="*/ 40 h 269"/>
                <a:gd name="T42" fmla="*/ 69 w 258"/>
                <a:gd name="T43" fmla="*/ 40 h 269"/>
                <a:gd name="T44" fmla="*/ 79 w 258"/>
                <a:gd name="T45" fmla="*/ 35 h 269"/>
                <a:gd name="T46" fmla="*/ 84 w 258"/>
                <a:gd name="T47" fmla="*/ 30 h 269"/>
                <a:gd name="T48" fmla="*/ 89 w 258"/>
                <a:gd name="T49" fmla="*/ 20 h 269"/>
                <a:gd name="T50" fmla="*/ 94 w 258"/>
                <a:gd name="T51" fmla="*/ 5 h 269"/>
                <a:gd name="T52" fmla="*/ 99 w 258"/>
                <a:gd name="T53" fmla="*/ 0 h 269"/>
                <a:gd name="T54" fmla="*/ 109 w 258"/>
                <a:gd name="T55" fmla="*/ 0 h 269"/>
                <a:gd name="T56" fmla="*/ 109 w 258"/>
                <a:gd name="T57" fmla="*/ 0 h 269"/>
                <a:gd name="T58" fmla="*/ 134 w 258"/>
                <a:gd name="T59" fmla="*/ 0 h 269"/>
                <a:gd name="T60" fmla="*/ 149 w 258"/>
                <a:gd name="T61" fmla="*/ 10 h 269"/>
                <a:gd name="T62" fmla="*/ 164 w 258"/>
                <a:gd name="T63" fmla="*/ 25 h 269"/>
                <a:gd name="T64" fmla="*/ 179 w 258"/>
                <a:gd name="T65" fmla="*/ 35 h 269"/>
                <a:gd name="T66" fmla="*/ 179 w 258"/>
                <a:gd name="T67" fmla="*/ 35 h 269"/>
                <a:gd name="T68" fmla="*/ 194 w 258"/>
                <a:gd name="T69" fmla="*/ 35 h 269"/>
                <a:gd name="T70" fmla="*/ 203 w 258"/>
                <a:gd name="T71" fmla="*/ 35 h 269"/>
                <a:gd name="T72" fmla="*/ 218 w 258"/>
                <a:gd name="T73" fmla="*/ 35 h 269"/>
                <a:gd name="T74" fmla="*/ 233 w 258"/>
                <a:gd name="T75" fmla="*/ 45 h 269"/>
                <a:gd name="T76" fmla="*/ 233 w 258"/>
                <a:gd name="T77" fmla="*/ 45 h 269"/>
                <a:gd name="T78" fmla="*/ 238 w 258"/>
                <a:gd name="T79" fmla="*/ 50 h 269"/>
                <a:gd name="T80" fmla="*/ 243 w 258"/>
                <a:gd name="T81" fmla="*/ 65 h 269"/>
                <a:gd name="T82" fmla="*/ 248 w 258"/>
                <a:gd name="T83" fmla="*/ 90 h 269"/>
                <a:gd name="T84" fmla="*/ 243 w 258"/>
                <a:gd name="T85" fmla="*/ 119 h 269"/>
                <a:gd name="T86" fmla="*/ 243 w 258"/>
                <a:gd name="T87" fmla="*/ 119 h 269"/>
                <a:gd name="T88" fmla="*/ 243 w 258"/>
                <a:gd name="T89" fmla="*/ 114 h 269"/>
                <a:gd name="T90" fmla="*/ 253 w 258"/>
                <a:gd name="T91" fmla="*/ 114 h 269"/>
                <a:gd name="T92" fmla="*/ 258 w 258"/>
                <a:gd name="T93" fmla="*/ 124 h 269"/>
                <a:gd name="T94" fmla="*/ 258 w 258"/>
                <a:gd name="T95" fmla="*/ 154 h 269"/>
                <a:gd name="T96" fmla="*/ 258 w 258"/>
                <a:gd name="T97" fmla="*/ 154 h 269"/>
                <a:gd name="T98" fmla="*/ 258 w 258"/>
                <a:gd name="T99" fmla="*/ 184 h 269"/>
                <a:gd name="T100" fmla="*/ 258 w 258"/>
                <a:gd name="T101" fmla="*/ 214 h 269"/>
                <a:gd name="T102" fmla="*/ 248 w 258"/>
                <a:gd name="T103" fmla="*/ 239 h 269"/>
                <a:gd name="T104" fmla="*/ 243 w 258"/>
                <a:gd name="T105" fmla="*/ 244 h 269"/>
                <a:gd name="T106" fmla="*/ 238 w 258"/>
                <a:gd name="T107" fmla="*/ 249 h 269"/>
                <a:gd name="T108" fmla="*/ 238 w 258"/>
                <a:gd name="T109" fmla="*/ 249 h 269"/>
                <a:gd name="T110" fmla="*/ 218 w 258"/>
                <a:gd name="T111" fmla="*/ 254 h 269"/>
                <a:gd name="T112" fmla="*/ 199 w 258"/>
                <a:gd name="T113" fmla="*/ 259 h 269"/>
                <a:gd name="T114" fmla="*/ 179 w 258"/>
                <a:gd name="T115" fmla="*/ 269 h 269"/>
                <a:gd name="T116" fmla="*/ 179 w 258"/>
                <a:gd name="T117" fmla="*/ 269 h 269"/>
                <a:gd name="T118" fmla="*/ 159 w 258"/>
                <a:gd name="T119" fmla="*/ 264 h 269"/>
                <a:gd name="T120" fmla="*/ 129 w 258"/>
                <a:gd name="T121" fmla="*/ 259 h 269"/>
                <a:gd name="T122" fmla="*/ 129 w 258"/>
                <a:gd name="T123" fmla="*/ 259 h 269"/>
                <a:gd name="T124" fmla="*/ 129 w 258"/>
                <a:gd name="T125" fmla="*/ 259 h 26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258"/>
                <a:gd name="T190" fmla="*/ 0 h 269"/>
                <a:gd name="T191" fmla="*/ 258 w 258"/>
                <a:gd name="T192" fmla="*/ 269 h 26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258" h="269">
                  <a:moveTo>
                    <a:pt x="129" y="259"/>
                  </a:moveTo>
                  <a:lnTo>
                    <a:pt x="129" y="259"/>
                  </a:lnTo>
                  <a:lnTo>
                    <a:pt x="79" y="234"/>
                  </a:lnTo>
                  <a:lnTo>
                    <a:pt x="34" y="219"/>
                  </a:lnTo>
                  <a:lnTo>
                    <a:pt x="24" y="214"/>
                  </a:lnTo>
                  <a:lnTo>
                    <a:pt x="10" y="214"/>
                  </a:lnTo>
                  <a:lnTo>
                    <a:pt x="0" y="209"/>
                  </a:lnTo>
                  <a:lnTo>
                    <a:pt x="0" y="204"/>
                  </a:lnTo>
                  <a:lnTo>
                    <a:pt x="0" y="194"/>
                  </a:lnTo>
                  <a:lnTo>
                    <a:pt x="5" y="184"/>
                  </a:lnTo>
                  <a:lnTo>
                    <a:pt x="24" y="154"/>
                  </a:lnTo>
                  <a:lnTo>
                    <a:pt x="34" y="124"/>
                  </a:lnTo>
                  <a:lnTo>
                    <a:pt x="39" y="99"/>
                  </a:lnTo>
                  <a:lnTo>
                    <a:pt x="44" y="85"/>
                  </a:lnTo>
                  <a:lnTo>
                    <a:pt x="44" y="70"/>
                  </a:lnTo>
                  <a:lnTo>
                    <a:pt x="44" y="60"/>
                  </a:lnTo>
                  <a:lnTo>
                    <a:pt x="54" y="45"/>
                  </a:lnTo>
                  <a:lnTo>
                    <a:pt x="69" y="40"/>
                  </a:lnTo>
                  <a:lnTo>
                    <a:pt x="79" y="35"/>
                  </a:lnTo>
                  <a:lnTo>
                    <a:pt x="84" y="30"/>
                  </a:lnTo>
                  <a:lnTo>
                    <a:pt x="89" y="20"/>
                  </a:lnTo>
                  <a:lnTo>
                    <a:pt x="94" y="5"/>
                  </a:lnTo>
                  <a:lnTo>
                    <a:pt x="99" y="0"/>
                  </a:lnTo>
                  <a:lnTo>
                    <a:pt x="109" y="0"/>
                  </a:lnTo>
                  <a:lnTo>
                    <a:pt x="134" y="0"/>
                  </a:lnTo>
                  <a:lnTo>
                    <a:pt x="149" y="10"/>
                  </a:lnTo>
                  <a:lnTo>
                    <a:pt x="164" y="25"/>
                  </a:lnTo>
                  <a:lnTo>
                    <a:pt x="179" y="35"/>
                  </a:lnTo>
                  <a:lnTo>
                    <a:pt x="194" y="35"/>
                  </a:lnTo>
                  <a:lnTo>
                    <a:pt x="203" y="35"/>
                  </a:lnTo>
                  <a:lnTo>
                    <a:pt x="218" y="35"/>
                  </a:lnTo>
                  <a:lnTo>
                    <a:pt x="233" y="45"/>
                  </a:lnTo>
                  <a:lnTo>
                    <a:pt x="238" y="50"/>
                  </a:lnTo>
                  <a:lnTo>
                    <a:pt x="243" y="65"/>
                  </a:lnTo>
                  <a:lnTo>
                    <a:pt x="248" y="90"/>
                  </a:lnTo>
                  <a:lnTo>
                    <a:pt x="243" y="119"/>
                  </a:lnTo>
                  <a:lnTo>
                    <a:pt x="243" y="114"/>
                  </a:lnTo>
                  <a:lnTo>
                    <a:pt x="253" y="114"/>
                  </a:lnTo>
                  <a:lnTo>
                    <a:pt x="258" y="124"/>
                  </a:lnTo>
                  <a:lnTo>
                    <a:pt x="258" y="154"/>
                  </a:lnTo>
                  <a:lnTo>
                    <a:pt x="258" y="184"/>
                  </a:lnTo>
                  <a:lnTo>
                    <a:pt x="258" y="214"/>
                  </a:lnTo>
                  <a:lnTo>
                    <a:pt x="248" y="239"/>
                  </a:lnTo>
                  <a:lnTo>
                    <a:pt x="243" y="244"/>
                  </a:lnTo>
                  <a:lnTo>
                    <a:pt x="238" y="249"/>
                  </a:lnTo>
                  <a:lnTo>
                    <a:pt x="218" y="254"/>
                  </a:lnTo>
                  <a:lnTo>
                    <a:pt x="199" y="259"/>
                  </a:lnTo>
                  <a:lnTo>
                    <a:pt x="179" y="269"/>
                  </a:lnTo>
                  <a:lnTo>
                    <a:pt x="159" y="264"/>
                  </a:lnTo>
                  <a:lnTo>
                    <a:pt x="129" y="259"/>
                  </a:lnTo>
                  <a:close/>
                </a:path>
              </a:pathLst>
            </a:custGeom>
            <a:solidFill>
              <a:srgbClr val="006027"/>
            </a:solidFill>
            <a:ln w="9525">
              <a:noFill/>
              <a:round/>
              <a:headEnd/>
              <a:tailEnd/>
            </a:ln>
          </p:spPr>
          <p:txBody>
            <a:bodyPr>
              <a:prstTxWarp prst="textNoShape">
                <a:avLst/>
              </a:prstTxWarp>
            </a:bodyPr>
            <a:lstStyle/>
            <a:p>
              <a:endParaRPr lang="en-US"/>
            </a:p>
          </p:txBody>
        </p:sp>
        <p:sp>
          <p:nvSpPr>
            <p:cNvPr id="49766" name="Freeform 15"/>
            <p:cNvSpPr>
              <a:spLocks/>
            </p:cNvSpPr>
            <p:nvPr/>
          </p:nvSpPr>
          <p:spPr bwMode="auto">
            <a:xfrm>
              <a:off x="1858" y="1781"/>
              <a:ext cx="226" cy="379"/>
            </a:xfrm>
            <a:custGeom>
              <a:avLst/>
              <a:gdLst>
                <a:gd name="T0" fmla="*/ 80 w 144"/>
                <a:gd name="T1" fmla="*/ 214 h 239"/>
                <a:gd name="T2" fmla="*/ 80 w 144"/>
                <a:gd name="T3" fmla="*/ 214 h 239"/>
                <a:gd name="T4" fmla="*/ 70 w 144"/>
                <a:gd name="T5" fmla="*/ 180 h 239"/>
                <a:gd name="T6" fmla="*/ 40 w 144"/>
                <a:gd name="T7" fmla="*/ 130 h 239"/>
                <a:gd name="T8" fmla="*/ 0 w 144"/>
                <a:gd name="T9" fmla="*/ 65 h 239"/>
                <a:gd name="T10" fmla="*/ 0 w 144"/>
                <a:gd name="T11" fmla="*/ 65 h 239"/>
                <a:gd name="T12" fmla="*/ 35 w 144"/>
                <a:gd name="T13" fmla="*/ 95 h 239"/>
                <a:gd name="T14" fmla="*/ 55 w 144"/>
                <a:gd name="T15" fmla="*/ 115 h 239"/>
                <a:gd name="T16" fmla="*/ 65 w 144"/>
                <a:gd name="T17" fmla="*/ 115 h 239"/>
                <a:gd name="T18" fmla="*/ 70 w 144"/>
                <a:gd name="T19" fmla="*/ 115 h 239"/>
                <a:gd name="T20" fmla="*/ 70 w 144"/>
                <a:gd name="T21" fmla="*/ 115 h 239"/>
                <a:gd name="T22" fmla="*/ 70 w 144"/>
                <a:gd name="T23" fmla="*/ 90 h 239"/>
                <a:gd name="T24" fmla="*/ 70 w 144"/>
                <a:gd name="T25" fmla="*/ 90 h 239"/>
                <a:gd name="T26" fmla="*/ 75 w 144"/>
                <a:gd name="T27" fmla="*/ 100 h 239"/>
                <a:gd name="T28" fmla="*/ 85 w 144"/>
                <a:gd name="T29" fmla="*/ 105 h 239"/>
                <a:gd name="T30" fmla="*/ 95 w 144"/>
                <a:gd name="T31" fmla="*/ 100 h 239"/>
                <a:gd name="T32" fmla="*/ 95 w 144"/>
                <a:gd name="T33" fmla="*/ 100 h 239"/>
                <a:gd name="T34" fmla="*/ 109 w 144"/>
                <a:gd name="T35" fmla="*/ 80 h 239"/>
                <a:gd name="T36" fmla="*/ 124 w 144"/>
                <a:gd name="T37" fmla="*/ 45 h 239"/>
                <a:gd name="T38" fmla="*/ 134 w 144"/>
                <a:gd name="T39" fmla="*/ 0 h 239"/>
                <a:gd name="T40" fmla="*/ 139 w 144"/>
                <a:gd name="T41" fmla="*/ 120 h 239"/>
                <a:gd name="T42" fmla="*/ 144 w 144"/>
                <a:gd name="T43" fmla="*/ 239 h 239"/>
                <a:gd name="T44" fmla="*/ 80 w 144"/>
                <a:gd name="T45" fmla="*/ 214 h 239"/>
                <a:gd name="T46" fmla="*/ 80 w 144"/>
                <a:gd name="T47" fmla="*/ 214 h 23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44"/>
                <a:gd name="T73" fmla="*/ 0 h 239"/>
                <a:gd name="T74" fmla="*/ 144 w 144"/>
                <a:gd name="T75" fmla="*/ 239 h 239"/>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44" h="239">
                  <a:moveTo>
                    <a:pt x="80" y="214"/>
                  </a:moveTo>
                  <a:lnTo>
                    <a:pt x="80" y="214"/>
                  </a:lnTo>
                  <a:lnTo>
                    <a:pt x="70" y="180"/>
                  </a:lnTo>
                  <a:lnTo>
                    <a:pt x="40" y="130"/>
                  </a:lnTo>
                  <a:lnTo>
                    <a:pt x="0" y="65"/>
                  </a:lnTo>
                  <a:lnTo>
                    <a:pt x="35" y="95"/>
                  </a:lnTo>
                  <a:lnTo>
                    <a:pt x="55" y="115"/>
                  </a:lnTo>
                  <a:lnTo>
                    <a:pt x="65" y="115"/>
                  </a:lnTo>
                  <a:lnTo>
                    <a:pt x="70" y="115"/>
                  </a:lnTo>
                  <a:lnTo>
                    <a:pt x="70" y="90"/>
                  </a:lnTo>
                  <a:lnTo>
                    <a:pt x="75" y="100"/>
                  </a:lnTo>
                  <a:lnTo>
                    <a:pt x="85" y="105"/>
                  </a:lnTo>
                  <a:lnTo>
                    <a:pt x="95" y="100"/>
                  </a:lnTo>
                  <a:lnTo>
                    <a:pt x="109" y="80"/>
                  </a:lnTo>
                  <a:lnTo>
                    <a:pt x="124" y="45"/>
                  </a:lnTo>
                  <a:lnTo>
                    <a:pt x="134" y="0"/>
                  </a:lnTo>
                  <a:lnTo>
                    <a:pt x="139" y="120"/>
                  </a:lnTo>
                  <a:lnTo>
                    <a:pt x="144" y="239"/>
                  </a:lnTo>
                  <a:lnTo>
                    <a:pt x="80" y="214"/>
                  </a:lnTo>
                  <a:close/>
                </a:path>
              </a:pathLst>
            </a:custGeom>
            <a:solidFill>
              <a:srgbClr val="8E3216"/>
            </a:solidFill>
            <a:ln w="9525">
              <a:noFill/>
              <a:round/>
              <a:headEnd/>
              <a:tailEnd/>
            </a:ln>
          </p:spPr>
          <p:txBody>
            <a:bodyPr>
              <a:prstTxWarp prst="textNoShape">
                <a:avLst/>
              </a:prstTxWarp>
            </a:bodyPr>
            <a:lstStyle/>
            <a:p>
              <a:endParaRPr lang="en-US"/>
            </a:p>
          </p:txBody>
        </p:sp>
        <p:sp>
          <p:nvSpPr>
            <p:cNvPr id="49767" name="Freeform 16"/>
            <p:cNvSpPr>
              <a:spLocks/>
            </p:cNvSpPr>
            <p:nvPr/>
          </p:nvSpPr>
          <p:spPr bwMode="auto">
            <a:xfrm>
              <a:off x="1985" y="1718"/>
              <a:ext cx="272" cy="141"/>
            </a:xfrm>
            <a:custGeom>
              <a:avLst/>
              <a:gdLst>
                <a:gd name="T0" fmla="*/ 159 w 174"/>
                <a:gd name="T1" fmla="*/ 39 h 89"/>
                <a:gd name="T2" fmla="*/ 159 w 174"/>
                <a:gd name="T3" fmla="*/ 39 h 89"/>
                <a:gd name="T4" fmla="*/ 169 w 174"/>
                <a:gd name="T5" fmla="*/ 49 h 89"/>
                <a:gd name="T6" fmla="*/ 174 w 174"/>
                <a:gd name="T7" fmla="*/ 64 h 89"/>
                <a:gd name="T8" fmla="*/ 174 w 174"/>
                <a:gd name="T9" fmla="*/ 74 h 89"/>
                <a:gd name="T10" fmla="*/ 169 w 174"/>
                <a:gd name="T11" fmla="*/ 79 h 89"/>
                <a:gd name="T12" fmla="*/ 164 w 174"/>
                <a:gd name="T13" fmla="*/ 79 h 89"/>
                <a:gd name="T14" fmla="*/ 164 w 174"/>
                <a:gd name="T15" fmla="*/ 79 h 89"/>
                <a:gd name="T16" fmla="*/ 119 w 174"/>
                <a:gd name="T17" fmla="*/ 84 h 89"/>
                <a:gd name="T18" fmla="*/ 94 w 174"/>
                <a:gd name="T19" fmla="*/ 89 h 89"/>
                <a:gd name="T20" fmla="*/ 74 w 174"/>
                <a:gd name="T21" fmla="*/ 84 h 89"/>
                <a:gd name="T22" fmla="*/ 74 w 174"/>
                <a:gd name="T23" fmla="*/ 84 h 89"/>
                <a:gd name="T24" fmla="*/ 39 w 174"/>
                <a:gd name="T25" fmla="*/ 64 h 89"/>
                <a:gd name="T26" fmla="*/ 24 w 174"/>
                <a:gd name="T27" fmla="*/ 54 h 89"/>
                <a:gd name="T28" fmla="*/ 24 w 174"/>
                <a:gd name="T29" fmla="*/ 54 h 89"/>
                <a:gd name="T30" fmla="*/ 5 w 174"/>
                <a:gd name="T31" fmla="*/ 49 h 89"/>
                <a:gd name="T32" fmla="*/ 0 w 174"/>
                <a:gd name="T33" fmla="*/ 44 h 89"/>
                <a:gd name="T34" fmla="*/ 0 w 174"/>
                <a:gd name="T35" fmla="*/ 44 h 89"/>
                <a:gd name="T36" fmla="*/ 5 w 174"/>
                <a:gd name="T37" fmla="*/ 34 h 89"/>
                <a:gd name="T38" fmla="*/ 20 w 174"/>
                <a:gd name="T39" fmla="*/ 29 h 89"/>
                <a:gd name="T40" fmla="*/ 20 w 174"/>
                <a:gd name="T41" fmla="*/ 29 h 89"/>
                <a:gd name="T42" fmla="*/ 64 w 174"/>
                <a:gd name="T43" fmla="*/ 5 h 89"/>
                <a:gd name="T44" fmla="*/ 74 w 174"/>
                <a:gd name="T45" fmla="*/ 0 h 89"/>
                <a:gd name="T46" fmla="*/ 89 w 174"/>
                <a:gd name="T47" fmla="*/ 0 h 89"/>
                <a:gd name="T48" fmla="*/ 89 w 174"/>
                <a:gd name="T49" fmla="*/ 0 h 89"/>
                <a:gd name="T50" fmla="*/ 139 w 174"/>
                <a:gd name="T51" fmla="*/ 0 h 89"/>
                <a:gd name="T52" fmla="*/ 139 w 174"/>
                <a:gd name="T53" fmla="*/ 0 h 89"/>
                <a:gd name="T54" fmla="*/ 144 w 174"/>
                <a:gd name="T55" fmla="*/ 20 h 89"/>
                <a:gd name="T56" fmla="*/ 149 w 174"/>
                <a:gd name="T57" fmla="*/ 34 h 89"/>
                <a:gd name="T58" fmla="*/ 159 w 174"/>
                <a:gd name="T59" fmla="*/ 39 h 89"/>
                <a:gd name="T60" fmla="*/ 159 w 174"/>
                <a:gd name="T61" fmla="*/ 39 h 89"/>
                <a:gd name="T62" fmla="*/ 159 w 174"/>
                <a:gd name="T63" fmla="*/ 39 h 8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74"/>
                <a:gd name="T97" fmla="*/ 0 h 89"/>
                <a:gd name="T98" fmla="*/ 174 w 174"/>
                <a:gd name="T99" fmla="*/ 89 h 8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74" h="89">
                  <a:moveTo>
                    <a:pt x="159" y="39"/>
                  </a:moveTo>
                  <a:lnTo>
                    <a:pt x="159" y="39"/>
                  </a:lnTo>
                  <a:lnTo>
                    <a:pt x="169" y="49"/>
                  </a:lnTo>
                  <a:lnTo>
                    <a:pt x="174" y="64"/>
                  </a:lnTo>
                  <a:lnTo>
                    <a:pt x="174" y="74"/>
                  </a:lnTo>
                  <a:lnTo>
                    <a:pt x="169" y="79"/>
                  </a:lnTo>
                  <a:lnTo>
                    <a:pt x="164" y="79"/>
                  </a:lnTo>
                  <a:lnTo>
                    <a:pt x="119" y="84"/>
                  </a:lnTo>
                  <a:lnTo>
                    <a:pt x="94" y="89"/>
                  </a:lnTo>
                  <a:lnTo>
                    <a:pt x="74" y="84"/>
                  </a:lnTo>
                  <a:lnTo>
                    <a:pt x="39" y="64"/>
                  </a:lnTo>
                  <a:lnTo>
                    <a:pt x="24" y="54"/>
                  </a:lnTo>
                  <a:lnTo>
                    <a:pt x="5" y="49"/>
                  </a:lnTo>
                  <a:lnTo>
                    <a:pt x="0" y="44"/>
                  </a:lnTo>
                  <a:lnTo>
                    <a:pt x="5" y="34"/>
                  </a:lnTo>
                  <a:lnTo>
                    <a:pt x="20" y="29"/>
                  </a:lnTo>
                  <a:lnTo>
                    <a:pt x="64" y="5"/>
                  </a:lnTo>
                  <a:lnTo>
                    <a:pt x="74" y="0"/>
                  </a:lnTo>
                  <a:lnTo>
                    <a:pt x="89" y="0"/>
                  </a:lnTo>
                  <a:lnTo>
                    <a:pt x="139" y="0"/>
                  </a:lnTo>
                  <a:lnTo>
                    <a:pt x="144" y="20"/>
                  </a:lnTo>
                  <a:lnTo>
                    <a:pt x="149" y="34"/>
                  </a:lnTo>
                  <a:lnTo>
                    <a:pt x="159" y="39"/>
                  </a:lnTo>
                  <a:close/>
                </a:path>
              </a:pathLst>
            </a:custGeom>
            <a:solidFill>
              <a:srgbClr val="EAC55B"/>
            </a:solidFill>
            <a:ln w="9525">
              <a:noFill/>
              <a:round/>
              <a:headEnd/>
              <a:tailEnd/>
            </a:ln>
          </p:spPr>
          <p:txBody>
            <a:bodyPr>
              <a:prstTxWarp prst="textNoShape">
                <a:avLst/>
              </a:prstTxWarp>
            </a:bodyPr>
            <a:lstStyle/>
            <a:p>
              <a:endParaRPr lang="en-US"/>
            </a:p>
          </p:txBody>
        </p:sp>
        <p:sp>
          <p:nvSpPr>
            <p:cNvPr id="49768" name="Freeform 17"/>
            <p:cNvSpPr>
              <a:spLocks/>
            </p:cNvSpPr>
            <p:nvPr/>
          </p:nvSpPr>
          <p:spPr bwMode="auto">
            <a:xfrm>
              <a:off x="2054" y="2264"/>
              <a:ext cx="132" cy="356"/>
            </a:xfrm>
            <a:custGeom>
              <a:avLst/>
              <a:gdLst>
                <a:gd name="T0" fmla="*/ 0 w 85"/>
                <a:gd name="T1" fmla="*/ 204 h 224"/>
                <a:gd name="T2" fmla="*/ 0 w 85"/>
                <a:gd name="T3" fmla="*/ 204 h 224"/>
                <a:gd name="T4" fmla="*/ 0 w 85"/>
                <a:gd name="T5" fmla="*/ 169 h 224"/>
                <a:gd name="T6" fmla="*/ 0 w 85"/>
                <a:gd name="T7" fmla="*/ 99 h 224"/>
                <a:gd name="T8" fmla="*/ 0 w 85"/>
                <a:gd name="T9" fmla="*/ 99 h 224"/>
                <a:gd name="T10" fmla="*/ 0 w 85"/>
                <a:gd name="T11" fmla="*/ 65 h 224"/>
                <a:gd name="T12" fmla="*/ 0 w 85"/>
                <a:gd name="T13" fmla="*/ 35 h 224"/>
                <a:gd name="T14" fmla="*/ 0 w 85"/>
                <a:gd name="T15" fmla="*/ 15 h 224"/>
                <a:gd name="T16" fmla="*/ 0 w 85"/>
                <a:gd name="T17" fmla="*/ 15 h 224"/>
                <a:gd name="T18" fmla="*/ 15 w 85"/>
                <a:gd name="T19" fmla="*/ 5 h 224"/>
                <a:gd name="T20" fmla="*/ 45 w 85"/>
                <a:gd name="T21" fmla="*/ 0 h 224"/>
                <a:gd name="T22" fmla="*/ 45 w 85"/>
                <a:gd name="T23" fmla="*/ 0 h 224"/>
                <a:gd name="T24" fmla="*/ 50 w 85"/>
                <a:gd name="T25" fmla="*/ 0 h 224"/>
                <a:gd name="T26" fmla="*/ 55 w 85"/>
                <a:gd name="T27" fmla="*/ 5 h 224"/>
                <a:gd name="T28" fmla="*/ 65 w 85"/>
                <a:gd name="T29" fmla="*/ 20 h 224"/>
                <a:gd name="T30" fmla="*/ 75 w 85"/>
                <a:gd name="T31" fmla="*/ 60 h 224"/>
                <a:gd name="T32" fmla="*/ 75 w 85"/>
                <a:gd name="T33" fmla="*/ 60 h 224"/>
                <a:gd name="T34" fmla="*/ 85 w 85"/>
                <a:gd name="T35" fmla="*/ 109 h 224"/>
                <a:gd name="T36" fmla="*/ 85 w 85"/>
                <a:gd name="T37" fmla="*/ 159 h 224"/>
                <a:gd name="T38" fmla="*/ 85 w 85"/>
                <a:gd name="T39" fmla="*/ 159 h 224"/>
                <a:gd name="T40" fmla="*/ 85 w 85"/>
                <a:gd name="T41" fmla="*/ 204 h 224"/>
                <a:gd name="T42" fmla="*/ 80 w 85"/>
                <a:gd name="T43" fmla="*/ 224 h 224"/>
                <a:gd name="T44" fmla="*/ 0 w 85"/>
                <a:gd name="T45" fmla="*/ 204 h 224"/>
                <a:gd name="T46" fmla="*/ 0 w 85"/>
                <a:gd name="T47" fmla="*/ 204 h 22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85"/>
                <a:gd name="T73" fmla="*/ 0 h 224"/>
                <a:gd name="T74" fmla="*/ 85 w 85"/>
                <a:gd name="T75" fmla="*/ 224 h 224"/>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85" h="224">
                  <a:moveTo>
                    <a:pt x="0" y="204"/>
                  </a:moveTo>
                  <a:lnTo>
                    <a:pt x="0" y="204"/>
                  </a:lnTo>
                  <a:lnTo>
                    <a:pt x="0" y="169"/>
                  </a:lnTo>
                  <a:lnTo>
                    <a:pt x="0" y="99"/>
                  </a:lnTo>
                  <a:lnTo>
                    <a:pt x="0" y="65"/>
                  </a:lnTo>
                  <a:lnTo>
                    <a:pt x="0" y="35"/>
                  </a:lnTo>
                  <a:lnTo>
                    <a:pt x="0" y="15"/>
                  </a:lnTo>
                  <a:lnTo>
                    <a:pt x="15" y="5"/>
                  </a:lnTo>
                  <a:lnTo>
                    <a:pt x="45" y="0"/>
                  </a:lnTo>
                  <a:lnTo>
                    <a:pt x="50" y="0"/>
                  </a:lnTo>
                  <a:lnTo>
                    <a:pt x="55" y="5"/>
                  </a:lnTo>
                  <a:lnTo>
                    <a:pt x="65" y="20"/>
                  </a:lnTo>
                  <a:lnTo>
                    <a:pt x="75" y="60"/>
                  </a:lnTo>
                  <a:lnTo>
                    <a:pt x="85" y="109"/>
                  </a:lnTo>
                  <a:lnTo>
                    <a:pt x="85" y="159"/>
                  </a:lnTo>
                  <a:lnTo>
                    <a:pt x="85" y="204"/>
                  </a:lnTo>
                  <a:lnTo>
                    <a:pt x="80" y="224"/>
                  </a:lnTo>
                  <a:lnTo>
                    <a:pt x="0" y="204"/>
                  </a:lnTo>
                  <a:close/>
                </a:path>
              </a:pathLst>
            </a:custGeom>
            <a:solidFill>
              <a:srgbClr val="8E3216"/>
            </a:solidFill>
            <a:ln w="9525">
              <a:noFill/>
              <a:round/>
              <a:headEnd/>
              <a:tailEnd/>
            </a:ln>
          </p:spPr>
          <p:txBody>
            <a:bodyPr>
              <a:prstTxWarp prst="textNoShape">
                <a:avLst/>
              </a:prstTxWarp>
            </a:bodyPr>
            <a:lstStyle/>
            <a:p>
              <a:endParaRPr lang="en-US"/>
            </a:p>
          </p:txBody>
        </p:sp>
        <p:sp>
          <p:nvSpPr>
            <p:cNvPr id="49769" name="Freeform 18"/>
            <p:cNvSpPr>
              <a:spLocks/>
            </p:cNvSpPr>
            <p:nvPr/>
          </p:nvSpPr>
          <p:spPr bwMode="auto">
            <a:xfrm>
              <a:off x="1844" y="2068"/>
              <a:ext cx="358" cy="299"/>
            </a:xfrm>
            <a:custGeom>
              <a:avLst/>
              <a:gdLst>
                <a:gd name="T0" fmla="*/ 229 w 229"/>
                <a:gd name="T1" fmla="*/ 94 h 189"/>
                <a:gd name="T2" fmla="*/ 189 w 229"/>
                <a:gd name="T3" fmla="*/ 54 h 189"/>
                <a:gd name="T4" fmla="*/ 189 w 229"/>
                <a:gd name="T5" fmla="*/ 54 h 189"/>
                <a:gd name="T6" fmla="*/ 194 w 229"/>
                <a:gd name="T7" fmla="*/ 44 h 189"/>
                <a:gd name="T8" fmla="*/ 194 w 229"/>
                <a:gd name="T9" fmla="*/ 24 h 189"/>
                <a:gd name="T10" fmla="*/ 194 w 229"/>
                <a:gd name="T11" fmla="*/ 24 h 189"/>
                <a:gd name="T12" fmla="*/ 189 w 229"/>
                <a:gd name="T13" fmla="*/ 9 h 189"/>
                <a:gd name="T14" fmla="*/ 174 w 229"/>
                <a:gd name="T15" fmla="*/ 4 h 189"/>
                <a:gd name="T16" fmla="*/ 154 w 229"/>
                <a:gd name="T17" fmla="*/ 0 h 189"/>
                <a:gd name="T18" fmla="*/ 129 w 229"/>
                <a:gd name="T19" fmla="*/ 0 h 189"/>
                <a:gd name="T20" fmla="*/ 129 w 229"/>
                <a:gd name="T21" fmla="*/ 0 h 189"/>
                <a:gd name="T22" fmla="*/ 105 w 229"/>
                <a:gd name="T23" fmla="*/ 0 h 189"/>
                <a:gd name="T24" fmla="*/ 80 w 229"/>
                <a:gd name="T25" fmla="*/ 4 h 189"/>
                <a:gd name="T26" fmla="*/ 55 w 229"/>
                <a:gd name="T27" fmla="*/ 9 h 189"/>
                <a:gd name="T28" fmla="*/ 40 w 229"/>
                <a:gd name="T29" fmla="*/ 24 h 189"/>
                <a:gd name="T30" fmla="*/ 40 w 229"/>
                <a:gd name="T31" fmla="*/ 24 h 189"/>
                <a:gd name="T32" fmla="*/ 15 w 229"/>
                <a:gd name="T33" fmla="*/ 74 h 189"/>
                <a:gd name="T34" fmla="*/ 0 w 229"/>
                <a:gd name="T35" fmla="*/ 109 h 189"/>
                <a:gd name="T36" fmla="*/ 50 w 229"/>
                <a:gd name="T37" fmla="*/ 124 h 189"/>
                <a:gd name="T38" fmla="*/ 50 w 229"/>
                <a:gd name="T39" fmla="*/ 124 h 189"/>
                <a:gd name="T40" fmla="*/ 40 w 229"/>
                <a:gd name="T41" fmla="*/ 129 h 189"/>
                <a:gd name="T42" fmla="*/ 30 w 229"/>
                <a:gd name="T43" fmla="*/ 139 h 189"/>
                <a:gd name="T44" fmla="*/ 25 w 229"/>
                <a:gd name="T45" fmla="*/ 149 h 189"/>
                <a:gd name="T46" fmla="*/ 25 w 229"/>
                <a:gd name="T47" fmla="*/ 154 h 189"/>
                <a:gd name="T48" fmla="*/ 25 w 229"/>
                <a:gd name="T49" fmla="*/ 164 h 189"/>
                <a:gd name="T50" fmla="*/ 35 w 229"/>
                <a:gd name="T51" fmla="*/ 169 h 189"/>
                <a:gd name="T52" fmla="*/ 35 w 229"/>
                <a:gd name="T53" fmla="*/ 169 h 189"/>
                <a:gd name="T54" fmla="*/ 60 w 229"/>
                <a:gd name="T55" fmla="*/ 179 h 189"/>
                <a:gd name="T56" fmla="*/ 90 w 229"/>
                <a:gd name="T57" fmla="*/ 189 h 189"/>
                <a:gd name="T58" fmla="*/ 114 w 229"/>
                <a:gd name="T59" fmla="*/ 189 h 189"/>
                <a:gd name="T60" fmla="*/ 134 w 229"/>
                <a:gd name="T61" fmla="*/ 184 h 189"/>
                <a:gd name="T62" fmla="*/ 134 w 229"/>
                <a:gd name="T63" fmla="*/ 184 h 189"/>
                <a:gd name="T64" fmla="*/ 154 w 229"/>
                <a:gd name="T65" fmla="*/ 164 h 189"/>
                <a:gd name="T66" fmla="*/ 169 w 229"/>
                <a:gd name="T67" fmla="*/ 149 h 189"/>
                <a:gd name="T68" fmla="*/ 189 w 229"/>
                <a:gd name="T69" fmla="*/ 139 h 189"/>
                <a:gd name="T70" fmla="*/ 189 w 229"/>
                <a:gd name="T71" fmla="*/ 139 h 189"/>
                <a:gd name="T72" fmla="*/ 229 w 229"/>
                <a:gd name="T73" fmla="*/ 114 h 189"/>
                <a:gd name="T74" fmla="*/ 229 w 229"/>
                <a:gd name="T75" fmla="*/ 94 h 189"/>
                <a:gd name="T76" fmla="*/ 229 w 229"/>
                <a:gd name="T77" fmla="*/ 94 h 189"/>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229"/>
                <a:gd name="T118" fmla="*/ 0 h 189"/>
                <a:gd name="T119" fmla="*/ 229 w 229"/>
                <a:gd name="T120" fmla="*/ 189 h 189"/>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229" h="189">
                  <a:moveTo>
                    <a:pt x="229" y="94"/>
                  </a:moveTo>
                  <a:lnTo>
                    <a:pt x="189" y="54"/>
                  </a:lnTo>
                  <a:lnTo>
                    <a:pt x="194" y="44"/>
                  </a:lnTo>
                  <a:lnTo>
                    <a:pt x="194" y="24"/>
                  </a:lnTo>
                  <a:lnTo>
                    <a:pt x="189" y="9"/>
                  </a:lnTo>
                  <a:lnTo>
                    <a:pt x="174" y="4"/>
                  </a:lnTo>
                  <a:lnTo>
                    <a:pt x="154" y="0"/>
                  </a:lnTo>
                  <a:lnTo>
                    <a:pt x="129" y="0"/>
                  </a:lnTo>
                  <a:lnTo>
                    <a:pt x="105" y="0"/>
                  </a:lnTo>
                  <a:lnTo>
                    <a:pt x="80" y="4"/>
                  </a:lnTo>
                  <a:lnTo>
                    <a:pt x="55" y="9"/>
                  </a:lnTo>
                  <a:lnTo>
                    <a:pt x="40" y="24"/>
                  </a:lnTo>
                  <a:lnTo>
                    <a:pt x="15" y="74"/>
                  </a:lnTo>
                  <a:lnTo>
                    <a:pt x="0" y="109"/>
                  </a:lnTo>
                  <a:lnTo>
                    <a:pt x="50" y="124"/>
                  </a:lnTo>
                  <a:lnTo>
                    <a:pt x="40" y="129"/>
                  </a:lnTo>
                  <a:lnTo>
                    <a:pt x="30" y="139"/>
                  </a:lnTo>
                  <a:lnTo>
                    <a:pt x="25" y="149"/>
                  </a:lnTo>
                  <a:lnTo>
                    <a:pt x="25" y="154"/>
                  </a:lnTo>
                  <a:lnTo>
                    <a:pt x="25" y="164"/>
                  </a:lnTo>
                  <a:lnTo>
                    <a:pt x="35" y="169"/>
                  </a:lnTo>
                  <a:lnTo>
                    <a:pt x="60" y="179"/>
                  </a:lnTo>
                  <a:lnTo>
                    <a:pt x="90" y="189"/>
                  </a:lnTo>
                  <a:lnTo>
                    <a:pt x="114" y="189"/>
                  </a:lnTo>
                  <a:lnTo>
                    <a:pt x="134" y="184"/>
                  </a:lnTo>
                  <a:lnTo>
                    <a:pt x="154" y="164"/>
                  </a:lnTo>
                  <a:lnTo>
                    <a:pt x="169" y="149"/>
                  </a:lnTo>
                  <a:lnTo>
                    <a:pt x="189" y="139"/>
                  </a:lnTo>
                  <a:lnTo>
                    <a:pt x="229" y="114"/>
                  </a:lnTo>
                  <a:lnTo>
                    <a:pt x="229" y="94"/>
                  </a:lnTo>
                  <a:close/>
                </a:path>
              </a:pathLst>
            </a:custGeom>
            <a:solidFill>
              <a:srgbClr val="EAC55B"/>
            </a:solidFill>
            <a:ln w="9525">
              <a:noFill/>
              <a:round/>
              <a:headEnd/>
              <a:tailEnd/>
            </a:ln>
          </p:spPr>
          <p:txBody>
            <a:bodyPr>
              <a:prstTxWarp prst="textNoShape">
                <a:avLst/>
              </a:prstTxWarp>
            </a:bodyPr>
            <a:lstStyle/>
            <a:p>
              <a:endParaRPr lang="en-US"/>
            </a:p>
          </p:txBody>
        </p:sp>
        <p:sp>
          <p:nvSpPr>
            <p:cNvPr id="49770" name="Freeform 19"/>
            <p:cNvSpPr>
              <a:spLocks/>
            </p:cNvSpPr>
            <p:nvPr/>
          </p:nvSpPr>
          <p:spPr bwMode="auto">
            <a:xfrm>
              <a:off x="1367" y="2295"/>
              <a:ext cx="569" cy="498"/>
            </a:xfrm>
            <a:custGeom>
              <a:avLst/>
              <a:gdLst>
                <a:gd name="T0" fmla="*/ 184 w 363"/>
                <a:gd name="T1" fmla="*/ 293 h 313"/>
                <a:gd name="T2" fmla="*/ 89 w 363"/>
                <a:gd name="T3" fmla="*/ 303 h 313"/>
                <a:gd name="T4" fmla="*/ 34 w 363"/>
                <a:gd name="T5" fmla="*/ 293 h 313"/>
                <a:gd name="T6" fmla="*/ 0 w 363"/>
                <a:gd name="T7" fmla="*/ 273 h 313"/>
                <a:gd name="T8" fmla="*/ 0 w 363"/>
                <a:gd name="T9" fmla="*/ 263 h 313"/>
                <a:gd name="T10" fmla="*/ 20 w 363"/>
                <a:gd name="T11" fmla="*/ 243 h 313"/>
                <a:gd name="T12" fmla="*/ 34 w 363"/>
                <a:gd name="T13" fmla="*/ 224 h 313"/>
                <a:gd name="T14" fmla="*/ 39 w 363"/>
                <a:gd name="T15" fmla="*/ 179 h 313"/>
                <a:gd name="T16" fmla="*/ 59 w 363"/>
                <a:gd name="T17" fmla="*/ 154 h 313"/>
                <a:gd name="T18" fmla="*/ 69 w 363"/>
                <a:gd name="T19" fmla="*/ 139 h 313"/>
                <a:gd name="T20" fmla="*/ 84 w 363"/>
                <a:gd name="T21" fmla="*/ 104 h 313"/>
                <a:gd name="T22" fmla="*/ 89 w 363"/>
                <a:gd name="T23" fmla="*/ 89 h 313"/>
                <a:gd name="T24" fmla="*/ 89 w 363"/>
                <a:gd name="T25" fmla="*/ 74 h 313"/>
                <a:gd name="T26" fmla="*/ 99 w 363"/>
                <a:gd name="T27" fmla="*/ 45 h 313"/>
                <a:gd name="T28" fmla="*/ 114 w 363"/>
                <a:gd name="T29" fmla="*/ 20 h 313"/>
                <a:gd name="T30" fmla="*/ 149 w 363"/>
                <a:gd name="T31" fmla="*/ 0 h 313"/>
                <a:gd name="T32" fmla="*/ 194 w 363"/>
                <a:gd name="T33" fmla="*/ 0 h 313"/>
                <a:gd name="T34" fmla="*/ 238 w 363"/>
                <a:gd name="T35" fmla="*/ 5 h 313"/>
                <a:gd name="T36" fmla="*/ 258 w 363"/>
                <a:gd name="T37" fmla="*/ 20 h 313"/>
                <a:gd name="T38" fmla="*/ 273 w 363"/>
                <a:gd name="T39" fmla="*/ 59 h 313"/>
                <a:gd name="T40" fmla="*/ 283 w 363"/>
                <a:gd name="T41" fmla="*/ 74 h 313"/>
                <a:gd name="T42" fmla="*/ 303 w 363"/>
                <a:gd name="T43" fmla="*/ 79 h 313"/>
                <a:gd name="T44" fmla="*/ 323 w 363"/>
                <a:gd name="T45" fmla="*/ 89 h 313"/>
                <a:gd name="T46" fmla="*/ 343 w 363"/>
                <a:gd name="T47" fmla="*/ 149 h 313"/>
                <a:gd name="T48" fmla="*/ 353 w 363"/>
                <a:gd name="T49" fmla="*/ 184 h 313"/>
                <a:gd name="T50" fmla="*/ 363 w 363"/>
                <a:gd name="T51" fmla="*/ 219 h 313"/>
                <a:gd name="T52" fmla="*/ 363 w 363"/>
                <a:gd name="T53" fmla="*/ 234 h 313"/>
                <a:gd name="T54" fmla="*/ 333 w 363"/>
                <a:gd name="T55" fmla="*/ 258 h 313"/>
                <a:gd name="T56" fmla="*/ 338 w 363"/>
                <a:gd name="T57" fmla="*/ 273 h 313"/>
                <a:gd name="T58" fmla="*/ 333 w 363"/>
                <a:gd name="T59" fmla="*/ 293 h 313"/>
                <a:gd name="T60" fmla="*/ 328 w 363"/>
                <a:gd name="T61" fmla="*/ 298 h 313"/>
                <a:gd name="T62" fmla="*/ 258 w 363"/>
                <a:gd name="T63" fmla="*/ 313 h 313"/>
                <a:gd name="T64" fmla="*/ 233 w 363"/>
                <a:gd name="T65" fmla="*/ 313 h 313"/>
                <a:gd name="T66" fmla="*/ 184 w 363"/>
                <a:gd name="T67" fmla="*/ 293 h 313"/>
                <a:gd name="T68" fmla="*/ 184 w 363"/>
                <a:gd name="T69" fmla="*/ 293 h 313"/>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63"/>
                <a:gd name="T106" fmla="*/ 0 h 313"/>
                <a:gd name="T107" fmla="*/ 363 w 363"/>
                <a:gd name="T108" fmla="*/ 313 h 313"/>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63" h="313">
                  <a:moveTo>
                    <a:pt x="184" y="293"/>
                  </a:moveTo>
                  <a:lnTo>
                    <a:pt x="184" y="293"/>
                  </a:lnTo>
                  <a:lnTo>
                    <a:pt x="89" y="303"/>
                  </a:lnTo>
                  <a:lnTo>
                    <a:pt x="69" y="303"/>
                  </a:lnTo>
                  <a:lnTo>
                    <a:pt x="34" y="293"/>
                  </a:lnTo>
                  <a:lnTo>
                    <a:pt x="10" y="283"/>
                  </a:lnTo>
                  <a:lnTo>
                    <a:pt x="0" y="273"/>
                  </a:lnTo>
                  <a:lnTo>
                    <a:pt x="0" y="263"/>
                  </a:lnTo>
                  <a:lnTo>
                    <a:pt x="10" y="248"/>
                  </a:lnTo>
                  <a:lnTo>
                    <a:pt x="20" y="243"/>
                  </a:lnTo>
                  <a:lnTo>
                    <a:pt x="29" y="238"/>
                  </a:lnTo>
                  <a:lnTo>
                    <a:pt x="34" y="224"/>
                  </a:lnTo>
                  <a:lnTo>
                    <a:pt x="39" y="179"/>
                  </a:lnTo>
                  <a:lnTo>
                    <a:pt x="44" y="164"/>
                  </a:lnTo>
                  <a:lnTo>
                    <a:pt x="59" y="154"/>
                  </a:lnTo>
                  <a:lnTo>
                    <a:pt x="69" y="139"/>
                  </a:lnTo>
                  <a:lnTo>
                    <a:pt x="79" y="119"/>
                  </a:lnTo>
                  <a:lnTo>
                    <a:pt x="84" y="104"/>
                  </a:lnTo>
                  <a:lnTo>
                    <a:pt x="89" y="89"/>
                  </a:lnTo>
                  <a:lnTo>
                    <a:pt x="94" y="79"/>
                  </a:lnTo>
                  <a:lnTo>
                    <a:pt x="89" y="74"/>
                  </a:lnTo>
                  <a:lnTo>
                    <a:pt x="89" y="64"/>
                  </a:lnTo>
                  <a:lnTo>
                    <a:pt x="99" y="45"/>
                  </a:lnTo>
                  <a:lnTo>
                    <a:pt x="114" y="20"/>
                  </a:lnTo>
                  <a:lnTo>
                    <a:pt x="124" y="10"/>
                  </a:lnTo>
                  <a:lnTo>
                    <a:pt x="149" y="0"/>
                  </a:lnTo>
                  <a:lnTo>
                    <a:pt x="194" y="0"/>
                  </a:lnTo>
                  <a:lnTo>
                    <a:pt x="219" y="5"/>
                  </a:lnTo>
                  <a:lnTo>
                    <a:pt x="238" y="5"/>
                  </a:lnTo>
                  <a:lnTo>
                    <a:pt x="248" y="15"/>
                  </a:lnTo>
                  <a:lnTo>
                    <a:pt x="258" y="20"/>
                  </a:lnTo>
                  <a:lnTo>
                    <a:pt x="268" y="40"/>
                  </a:lnTo>
                  <a:lnTo>
                    <a:pt x="273" y="59"/>
                  </a:lnTo>
                  <a:lnTo>
                    <a:pt x="283" y="74"/>
                  </a:lnTo>
                  <a:lnTo>
                    <a:pt x="293" y="74"/>
                  </a:lnTo>
                  <a:lnTo>
                    <a:pt x="303" y="79"/>
                  </a:lnTo>
                  <a:lnTo>
                    <a:pt x="323" y="89"/>
                  </a:lnTo>
                  <a:lnTo>
                    <a:pt x="333" y="114"/>
                  </a:lnTo>
                  <a:lnTo>
                    <a:pt x="343" y="149"/>
                  </a:lnTo>
                  <a:lnTo>
                    <a:pt x="353" y="184"/>
                  </a:lnTo>
                  <a:lnTo>
                    <a:pt x="363" y="219"/>
                  </a:lnTo>
                  <a:lnTo>
                    <a:pt x="363" y="229"/>
                  </a:lnTo>
                  <a:lnTo>
                    <a:pt x="363" y="234"/>
                  </a:lnTo>
                  <a:lnTo>
                    <a:pt x="348" y="248"/>
                  </a:lnTo>
                  <a:lnTo>
                    <a:pt x="333" y="258"/>
                  </a:lnTo>
                  <a:lnTo>
                    <a:pt x="338" y="273"/>
                  </a:lnTo>
                  <a:lnTo>
                    <a:pt x="338" y="288"/>
                  </a:lnTo>
                  <a:lnTo>
                    <a:pt x="333" y="293"/>
                  </a:lnTo>
                  <a:lnTo>
                    <a:pt x="328" y="298"/>
                  </a:lnTo>
                  <a:lnTo>
                    <a:pt x="293" y="308"/>
                  </a:lnTo>
                  <a:lnTo>
                    <a:pt x="258" y="313"/>
                  </a:lnTo>
                  <a:lnTo>
                    <a:pt x="233" y="313"/>
                  </a:lnTo>
                  <a:lnTo>
                    <a:pt x="209" y="303"/>
                  </a:lnTo>
                  <a:lnTo>
                    <a:pt x="184" y="293"/>
                  </a:lnTo>
                  <a:close/>
                </a:path>
              </a:pathLst>
            </a:custGeom>
            <a:solidFill>
              <a:srgbClr val="5C7A28"/>
            </a:solidFill>
            <a:ln w="9525">
              <a:noFill/>
              <a:round/>
              <a:headEnd/>
              <a:tailEnd/>
            </a:ln>
          </p:spPr>
          <p:txBody>
            <a:bodyPr>
              <a:prstTxWarp prst="textNoShape">
                <a:avLst/>
              </a:prstTxWarp>
            </a:bodyPr>
            <a:lstStyle/>
            <a:p>
              <a:endParaRPr lang="en-US"/>
            </a:p>
          </p:txBody>
        </p:sp>
        <p:sp>
          <p:nvSpPr>
            <p:cNvPr id="49771" name="Freeform 20"/>
            <p:cNvSpPr>
              <a:spLocks/>
            </p:cNvSpPr>
            <p:nvPr/>
          </p:nvSpPr>
          <p:spPr bwMode="auto">
            <a:xfrm>
              <a:off x="1304" y="2841"/>
              <a:ext cx="274" cy="245"/>
            </a:xfrm>
            <a:custGeom>
              <a:avLst/>
              <a:gdLst>
                <a:gd name="T0" fmla="*/ 169 w 174"/>
                <a:gd name="T1" fmla="*/ 119 h 154"/>
                <a:gd name="T2" fmla="*/ 169 w 174"/>
                <a:gd name="T3" fmla="*/ 119 h 154"/>
                <a:gd name="T4" fmla="*/ 154 w 174"/>
                <a:gd name="T5" fmla="*/ 134 h 154"/>
                <a:gd name="T6" fmla="*/ 149 w 174"/>
                <a:gd name="T7" fmla="*/ 144 h 154"/>
                <a:gd name="T8" fmla="*/ 139 w 174"/>
                <a:gd name="T9" fmla="*/ 149 h 154"/>
                <a:gd name="T10" fmla="*/ 134 w 174"/>
                <a:gd name="T11" fmla="*/ 154 h 154"/>
                <a:gd name="T12" fmla="*/ 119 w 174"/>
                <a:gd name="T13" fmla="*/ 154 h 154"/>
                <a:gd name="T14" fmla="*/ 104 w 174"/>
                <a:gd name="T15" fmla="*/ 149 h 154"/>
                <a:gd name="T16" fmla="*/ 104 w 174"/>
                <a:gd name="T17" fmla="*/ 149 h 154"/>
                <a:gd name="T18" fmla="*/ 89 w 174"/>
                <a:gd name="T19" fmla="*/ 144 h 154"/>
                <a:gd name="T20" fmla="*/ 74 w 174"/>
                <a:gd name="T21" fmla="*/ 134 h 154"/>
                <a:gd name="T22" fmla="*/ 65 w 174"/>
                <a:gd name="T23" fmla="*/ 119 h 154"/>
                <a:gd name="T24" fmla="*/ 60 w 174"/>
                <a:gd name="T25" fmla="*/ 109 h 154"/>
                <a:gd name="T26" fmla="*/ 55 w 174"/>
                <a:gd name="T27" fmla="*/ 109 h 154"/>
                <a:gd name="T28" fmla="*/ 45 w 174"/>
                <a:gd name="T29" fmla="*/ 109 h 154"/>
                <a:gd name="T30" fmla="*/ 45 w 174"/>
                <a:gd name="T31" fmla="*/ 109 h 154"/>
                <a:gd name="T32" fmla="*/ 25 w 174"/>
                <a:gd name="T33" fmla="*/ 109 h 154"/>
                <a:gd name="T34" fmla="*/ 10 w 174"/>
                <a:gd name="T35" fmla="*/ 109 h 154"/>
                <a:gd name="T36" fmla="*/ 5 w 174"/>
                <a:gd name="T37" fmla="*/ 109 h 154"/>
                <a:gd name="T38" fmla="*/ 0 w 174"/>
                <a:gd name="T39" fmla="*/ 109 h 154"/>
                <a:gd name="T40" fmla="*/ 5 w 174"/>
                <a:gd name="T41" fmla="*/ 94 h 154"/>
                <a:gd name="T42" fmla="*/ 5 w 174"/>
                <a:gd name="T43" fmla="*/ 94 h 154"/>
                <a:gd name="T44" fmla="*/ 5 w 174"/>
                <a:gd name="T45" fmla="*/ 55 h 154"/>
                <a:gd name="T46" fmla="*/ 10 w 174"/>
                <a:gd name="T47" fmla="*/ 45 h 154"/>
                <a:gd name="T48" fmla="*/ 25 w 174"/>
                <a:gd name="T49" fmla="*/ 35 h 154"/>
                <a:gd name="T50" fmla="*/ 25 w 174"/>
                <a:gd name="T51" fmla="*/ 35 h 154"/>
                <a:gd name="T52" fmla="*/ 35 w 174"/>
                <a:gd name="T53" fmla="*/ 30 h 154"/>
                <a:gd name="T54" fmla="*/ 45 w 174"/>
                <a:gd name="T55" fmla="*/ 20 h 154"/>
                <a:gd name="T56" fmla="*/ 50 w 174"/>
                <a:gd name="T57" fmla="*/ 10 h 154"/>
                <a:gd name="T58" fmla="*/ 55 w 174"/>
                <a:gd name="T59" fmla="*/ 5 h 154"/>
                <a:gd name="T60" fmla="*/ 60 w 174"/>
                <a:gd name="T61" fmla="*/ 0 h 154"/>
                <a:gd name="T62" fmla="*/ 79 w 174"/>
                <a:gd name="T63" fmla="*/ 5 h 154"/>
                <a:gd name="T64" fmla="*/ 79 w 174"/>
                <a:gd name="T65" fmla="*/ 5 h 154"/>
                <a:gd name="T66" fmla="*/ 119 w 174"/>
                <a:gd name="T67" fmla="*/ 15 h 154"/>
                <a:gd name="T68" fmla="*/ 129 w 174"/>
                <a:gd name="T69" fmla="*/ 20 h 154"/>
                <a:gd name="T70" fmla="*/ 129 w 174"/>
                <a:gd name="T71" fmla="*/ 35 h 154"/>
                <a:gd name="T72" fmla="*/ 129 w 174"/>
                <a:gd name="T73" fmla="*/ 35 h 154"/>
                <a:gd name="T74" fmla="*/ 139 w 174"/>
                <a:gd name="T75" fmla="*/ 55 h 154"/>
                <a:gd name="T76" fmla="*/ 144 w 174"/>
                <a:gd name="T77" fmla="*/ 60 h 154"/>
                <a:gd name="T78" fmla="*/ 154 w 174"/>
                <a:gd name="T79" fmla="*/ 60 h 154"/>
                <a:gd name="T80" fmla="*/ 154 w 174"/>
                <a:gd name="T81" fmla="*/ 60 h 154"/>
                <a:gd name="T82" fmla="*/ 164 w 174"/>
                <a:gd name="T83" fmla="*/ 65 h 154"/>
                <a:gd name="T84" fmla="*/ 169 w 174"/>
                <a:gd name="T85" fmla="*/ 75 h 154"/>
                <a:gd name="T86" fmla="*/ 174 w 174"/>
                <a:gd name="T87" fmla="*/ 85 h 154"/>
                <a:gd name="T88" fmla="*/ 169 w 174"/>
                <a:gd name="T89" fmla="*/ 119 h 154"/>
                <a:gd name="T90" fmla="*/ 169 w 174"/>
                <a:gd name="T91" fmla="*/ 119 h 154"/>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74"/>
                <a:gd name="T139" fmla="*/ 0 h 154"/>
                <a:gd name="T140" fmla="*/ 174 w 174"/>
                <a:gd name="T141" fmla="*/ 154 h 154"/>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74" h="154">
                  <a:moveTo>
                    <a:pt x="169" y="119"/>
                  </a:moveTo>
                  <a:lnTo>
                    <a:pt x="169" y="119"/>
                  </a:lnTo>
                  <a:lnTo>
                    <a:pt x="154" y="134"/>
                  </a:lnTo>
                  <a:lnTo>
                    <a:pt x="149" y="144"/>
                  </a:lnTo>
                  <a:lnTo>
                    <a:pt x="139" y="149"/>
                  </a:lnTo>
                  <a:lnTo>
                    <a:pt x="134" y="154"/>
                  </a:lnTo>
                  <a:lnTo>
                    <a:pt x="119" y="154"/>
                  </a:lnTo>
                  <a:lnTo>
                    <a:pt x="104" y="149"/>
                  </a:lnTo>
                  <a:lnTo>
                    <a:pt x="89" y="144"/>
                  </a:lnTo>
                  <a:lnTo>
                    <a:pt x="74" y="134"/>
                  </a:lnTo>
                  <a:lnTo>
                    <a:pt x="65" y="119"/>
                  </a:lnTo>
                  <a:lnTo>
                    <a:pt x="60" y="109"/>
                  </a:lnTo>
                  <a:lnTo>
                    <a:pt x="55" y="109"/>
                  </a:lnTo>
                  <a:lnTo>
                    <a:pt x="45" y="109"/>
                  </a:lnTo>
                  <a:lnTo>
                    <a:pt x="25" y="109"/>
                  </a:lnTo>
                  <a:lnTo>
                    <a:pt x="10" y="109"/>
                  </a:lnTo>
                  <a:lnTo>
                    <a:pt x="5" y="109"/>
                  </a:lnTo>
                  <a:lnTo>
                    <a:pt x="0" y="109"/>
                  </a:lnTo>
                  <a:lnTo>
                    <a:pt x="5" y="94"/>
                  </a:lnTo>
                  <a:lnTo>
                    <a:pt x="5" y="55"/>
                  </a:lnTo>
                  <a:lnTo>
                    <a:pt x="10" y="45"/>
                  </a:lnTo>
                  <a:lnTo>
                    <a:pt x="25" y="35"/>
                  </a:lnTo>
                  <a:lnTo>
                    <a:pt x="35" y="30"/>
                  </a:lnTo>
                  <a:lnTo>
                    <a:pt x="45" y="20"/>
                  </a:lnTo>
                  <a:lnTo>
                    <a:pt x="50" y="10"/>
                  </a:lnTo>
                  <a:lnTo>
                    <a:pt x="55" y="5"/>
                  </a:lnTo>
                  <a:lnTo>
                    <a:pt x="60" y="0"/>
                  </a:lnTo>
                  <a:lnTo>
                    <a:pt x="79" y="5"/>
                  </a:lnTo>
                  <a:lnTo>
                    <a:pt x="119" y="15"/>
                  </a:lnTo>
                  <a:lnTo>
                    <a:pt x="129" y="20"/>
                  </a:lnTo>
                  <a:lnTo>
                    <a:pt x="129" y="35"/>
                  </a:lnTo>
                  <a:lnTo>
                    <a:pt x="139" y="55"/>
                  </a:lnTo>
                  <a:lnTo>
                    <a:pt x="144" y="60"/>
                  </a:lnTo>
                  <a:lnTo>
                    <a:pt x="154" y="60"/>
                  </a:lnTo>
                  <a:lnTo>
                    <a:pt x="164" y="65"/>
                  </a:lnTo>
                  <a:lnTo>
                    <a:pt x="169" y="75"/>
                  </a:lnTo>
                  <a:lnTo>
                    <a:pt x="174" y="85"/>
                  </a:lnTo>
                  <a:lnTo>
                    <a:pt x="169" y="119"/>
                  </a:lnTo>
                  <a:close/>
                </a:path>
              </a:pathLst>
            </a:custGeom>
            <a:solidFill>
              <a:srgbClr val="485D1E"/>
            </a:solidFill>
            <a:ln w="9525">
              <a:noFill/>
              <a:round/>
              <a:headEnd/>
              <a:tailEnd/>
            </a:ln>
          </p:spPr>
          <p:txBody>
            <a:bodyPr>
              <a:prstTxWarp prst="textNoShape">
                <a:avLst/>
              </a:prstTxWarp>
            </a:bodyPr>
            <a:lstStyle/>
            <a:p>
              <a:endParaRPr lang="en-US"/>
            </a:p>
          </p:txBody>
        </p:sp>
        <p:sp>
          <p:nvSpPr>
            <p:cNvPr id="49772" name="Freeform 21"/>
            <p:cNvSpPr>
              <a:spLocks/>
            </p:cNvSpPr>
            <p:nvPr/>
          </p:nvSpPr>
          <p:spPr bwMode="auto">
            <a:xfrm>
              <a:off x="1733" y="2833"/>
              <a:ext cx="399" cy="230"/>
            </a:xfrm>
            <a:custGeom>
              <a:avLst/>
              <a:gdLst>
                <a:gd name="T0" fmla="*/ 184 w 254"/>
                <a:gd name="T1" fmla="*/ 134 h 144"/>
                <a:gd name="T2" fmla="*/ 184 w 254"/>
                <a:gd name="T3" fmla="*/ 134 h 144"/>
                <a:gd name="T4" fmla="*/ 155 w 254"/>
                <a:gd name="T5" fmla="*/ 134 h 144"/>
                <a:gd name="T6" fmla="*/ 135 w 254"/>
                <a:gd name="T7" fmla="*/ 139 h 144"/>
                <a:gd name="T8" fmla="*/ 105 w 254"/>
                <a:gd name="T9" fmla="*/ 144 h 144"/>
                <a:gd name="T10" fmla="*/ 75 w 254"/>
                <a:gd name="T11" fmla="*/ 144 h 144"/>
                <a:gd name="T12" fmla="*/ 75 w 254"/>
                <a:gd name="T13" fmla="*/ 144 h 144"/>
                <a:gd name="T14" fmla="*/ 40 w 254"/>
                <a:gd name="T15" fmla="*/ 134 h 144"/>
                <a:gd name="T16" fmla="*/ 15 w 254"/>
                <a:gd name="T17" fmla="*/ 124 h 144"/>
                <a:gd name="T18" fmla="*/ 0 w 254"/>
                <a:gd name="T19" fmla="*/ 109 h 144"/>
                <a:gd name="T20" fmla="*/ 0 w 254"/>
                <a:gd name="T21" fmla="*/ 99 h 144"/>
                <a:gd name="T22" fmla="*/ 5 w 254"/>
                <a:gd name="T23" fmla="*/ 90 h 144"/>
                <a:gd name="T24" fmla="*/ 5 w 254"/>
                <a:gd name="T25" fmla="*/ 90 h 144"/>
                <a:gd name="T26" fmla="*/ 10 w 254"/>
                <a:gd name="T27" fmla="*/ 80 h 144"/>
                <a:gd name="T28" fmla="*/ 15 w 254"/>
                <a:gd name="T29" fmla="*/ 70 h 144"/>
                <a:gd name="T30" fmla="*/ 20 w 254"/>
                <a:gd name="T31" fmla="*/ 45 h 144"/>
                <a:gd name="T32" fmla="*/ 20 w 254"/>
                <a:gd name="T33" fmla="*/ 45 h 144"/>
                <a:gd name="T34" fmla="*/ 25 w 254"/>
                <a:gd name="T35" fmla="*/ 30 h 144"/>
                <a:gd name="T36" fmla="*/ 35 w 254"/>
                <a:gd name="T37" fmla="*/ 15 h 144"/>
                <a:gd name="T38" fmla="*/ 50 w 254"/>
                <a:gd name="T39" fmla="*/ 10 h 144"/>
                <a:gd name="T40" fmla="*/ 75 w 254"/>
                <a:gd name="T41" fmla="*/ 5 h 144"/>
                <a:gd name="T42" fmla="*/ 75 w 254"/>
                <a:gd name="T43" fmla="*/ 5 h 144"/>
                <a:gd name="T44" fmla="*/ 120 w 254"/>
                <a:gd name="T45" fmla="*/ 0 h 144"/>
                <a:gd name="T46" fmla="*/ 140 w 254"/>
                <a:gd name="T47" fmla="*/ 0 h 144"/>
                <a:gd name="T48" fmla="*/ 160 w 254"/>
                <a:gd name="T49" fmla="*/ 5 h 144"/>
                <a:gd name="T50" fmla="*/ 160 w 254"/>
                <a:gd name="T51" fmla="*/ 5 h 144"/>
                <a:gd name="T52" fmla="*/ 184 w 254"/>
                <a:gd name="T53" fmla="*/ 10 h 144"/>
                <a:gd name="T54" fmla="*/ 199 w 254"/>
                <a:gd name="T55" fmla="*/ 10 h 144"/>
                <a:gd name="T56" fmla="*/ 219 w 254"/>
                <a:gd name="T57" fmla="*/ 15 h 144"/>
                <a:gd name="T58" fmla="*/ 224 w 254"/>
                <a:gd name="T59" fmla="*/ 20 h 144"/>
                <a:gd name="T60" fmla="*/ 229 w 254"/>
                <a:gd name="T61" fmla="*/ 30 h 144"/>
                <a:gd name="T62" fmla="*/ 229 w 254"/>
                <a:gd name="T63" fmla="*/ 30 h 144"/>
                <a:gd name="T64" fmla="*/ 244 w 254"/>
                <a:gd name="T65" fmla="*/ 50 h 144"/>
                <a:gd name="T66" fmla="*/ 249 w 254"/>
                <a:gd name="T67" fmla="*/ 60 h 144"/>
                <a:gd name="T68" fmla="*/ 254 w 254"/>
                <a:gd name="T69" fmla="*/ 70 h 144"/>
                <a:gd name="T70" fmla="*/ 244 w 254"/>
                <a:gd name="T71" fmla="*/ 85 h 144"/>
                <a:gd name="T72" fmla="*/ 244 w 254"/>
                <a:gd name="T73" fmla="*/ 85 h 144"/>
                <a:gd name="T74" fmla="*/ 229 w 254"/>
                <a:gd name="T75" fmla="*/ 104 h 144"/>
                <a:gd name="T76" fmla="*/ 209 w 254"/>
                <a:gd name="T77" fmla="*/ 119 h 144"/>
                <a:gd name="T78" fmla="*/ 184 w 254"/>
                <a:gd name="T79" fmla="*/ 134 h 144"/>
                <a:gd name="T80" fmla="*/ 184 w 254"/>
                <a:gd name="T81" fmla="*/ 134 h 144"/>
                <a:gd name="T82" fmla="*/ 184 w 254"/>
                <a:gd name="T83" fmla="*/ 134 h 1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54"/>
                <a:gd name="T127" fmla="*/ 0 h 144"/>
                <a:gd name="T128" fmla="*/ 254 w 254"/>
                <a:gd name="T129" fmla="*/ 144 h 1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54" h="144">
                  <a:moveTo>
                    <a:pt x="184" y="134"/>
                  </a:moveTo>
                  <a:lnTo>
                    <a:pt x="184" y="134"/>
                  </a:lnTo>
                  <a:lnTo>
                    <a:pt x="155" y="134"/>
                  </a:lnTo>
                  <a:lnTo>
                    <a:pt x="135" y="139"/>
                  </a:lnTo>
                  <a:lnTo>
                    <a:pt x="105" y="144"/>
                  </a:lnTo>
                  <a:lnTo>
                    <a:pt x="75" y="144"/>
                  </a:lnTo>
                  <a:lnTo>
                    <a:pt x="40" y="134"/>
                  </a:lnTo>
                  <a:lnTo>
                    <a:pt x="15" y="124"/>
                  </a:lnTo>
                  <a:lnTo>
                    <a:pt x="0" y="109"/>
                  </a:lnTo>
                  <a:lnTo>
                    <a:pt x="0" y="99"/>
                  </a:lnTo>
                  <a:lnTo>
                    <a:pt x="5" y="90"/>
                  </a:lnTo>
                  <a:lnTo>
                    <a:pt x="10" y="80"/>
                  </a:lnTo>
                  <a:lnTo>
                    <a:pt x="15" y="70"/>
                  </a:lnTo>
                  <a:lnTo>
                    <a:pt x="20" y="45"/>
                  </a:lnTo>
                  <a:lnTo>
                    <a:pt x="25" y="30"/>
                  </a:lnTo>
                  <a:lnTo>
                    <a:pt x="35" y="15"/>
                  </a:lnTo>
                  <a:lnTo>
                    <a:pt x="50" y="10"/>
                  </a:lnTo>
                  <a:lnTo>
                    <a:pt x="75" y="5"/>
                  </a:lnTo>
                  <a:lnTo>
                    <a:pt x="120" y="0"/>
                  </a:lnTo>
                  <a:lnTo>
                    <a:pt x="140" y="0"/>
                  </a:lnTo>
                  <a:lnTo>
                    <a:pt x="160" y="5"/>
                  </a:lnTo>
                  <a:lnTo>
                    <a:pt x="184" y="10"/>
                  </a:lnTo>
                  <a:lnTo>
                    <a:pt x="199" y="10"/>
                  </a:lnTo>
                  <a:lnTo>
                    <a:pt x="219" y="15"/>
                  </a:lnTo>
                  <a:lnTo>
                    <a:pt x="224" y="20"/>
                  </a:lnTo>
                  <a:lnTo>
                    <a:pt x="229" y="30"/>
                  </a:lnTo>
                  <a:lnTo>
                    <a:pt x="244" y="50"/>
                  </a:lnTo>
                  <a:lnTo>
                    <a:pt x="249" y="60"/>
                  </a:lnTo>
                  <a:lnTo>
                    <a:pt x="254" y="70"/>
                  </a:lnTo>
                  <a:lnTo>
                    <a:pt x="244" y="85"/>
                  </a:lnTo>
                  <a:lnTo>
                    <a:pt x="229" y="104"/>
                  </a:lnTo>
                  <a:lnTo>
                    <a:pt x="209" y="119"/>
                  </a:lnTo>
                  <a:lnTo>
                    <a:pt x="184" y="134"/>
                  </a:lnTo>
                  <a:close/>
                </a:path>
              </a:pathLst>
            </a:custGeom>
            <a:solidFill>
              <a:srgbClr val="716023"/>
            </a:solidFill>
            <a:ln w="9525">
              <a:noFill/>
              <a:round/>
              <a:headEnd/>
              <a:tailEnd/>
            </a:ln>
          </p:spPr>
          <p:txBody>
            <a:bodyPr>
              <a:prstTxWarp prst="textNoShape">
                <a:avLst/>
              </a:prstTxWarp>
            </a:bodyPr>
            <a:lstStyle/>
            <a:p>
              <a:endParaRPr lang="en-US"/>
            </a:p>
          </p:txBody>
        </p:sp>
        <p:sp>
          <p:nvSpPr>
            <p:cNvPr id="49773" name="Freeform 22"/>
            <p:cNvSpPr>
              <a:spLocks/>
            </p:cNvSpPr>
            <p:nvPr/>
          </p:nvSpPr>
          <p:spPr bwMode="auto">
            <a:xfrm>
              <a:off x="1820" y="2129"/>
              <a:ext cx="1242" cy="1266"/>
            </a:xfrm>
            <a:custGeom>
              <a:avLst/>
              <a:gdLst>
                <a:gd name="T0" fmla="*/ 70 w 791"/>
                <a:gd name="T1" fmla="*/ 796 h 796"/>
                <a:gd name="T2" fmla="*/ 55 w 791"/>
                <a:gd name="T3" fmla="*/ 791 h 796"/>
                <a:gd name="T4" fmla="*/ 10 w 791"/>
                <a:gd name="T5" fmla="*/ 781 h 796"/>
                <a:gd name="T6" fmla="*/ 0 w 791"/>
                <a:gd name="T7" fmla="*/ 756 h 796"/>
                <a:gd name="T8" fmla="*/ 10 w 791"/>
                <a:gd name="T9" fmla="*/ 746 h 796"/>
                <a:gd name="T10" fmla="*/ 90 w 791"/>
                <a:gd name="T11" fmla="*/ 652 h 796"/>
                <a:gd name="T12" fmla="*/ 169 w 791"/>
                <a:gd name="T13" fmla="*/ 498 h 796"/>
                <a:gd name="T14" fmla="*/ 134 w 791"/>
                <a:gd name="T15" fmla="*/ 468 h 796"/>
                <a:gd name="T16" fmla="*/ 105 w 791"/>
                <a:gd name="T17" fmla="*/ 428 h 796"/>
                <a:gd name="T18" fmla="*/ 100 w 791"/>
                <a:gd name="T19" fmla="*/ 413 h 796"/>
                <a:gd name="T20" fmla="*/ 105 w 791"/>
                <a:gd name="T21" fmla="*/ 373 h 796"/>
                <a:gd name="T22" fmla="*/ 129 w 791"/>
                <a:gd name="T23" fmla="*/ 329 h 796"/>
                <a:gd name="T24" fmla="*/ 134 w 791"/>
                <a:gd name="T25" fmla="*/ 309 h 796"/>
                <a:gd name="T26" fmla="*/ 169 w 791"/>
                <a:gd name="T27" fmla="*/ 274 h 796"/>
                <a:gd name="T28" fmla="*/ 219 w 791"/>
                <a:gd name="T29" fmla="*/ 224 h 796"/>
                <a:gd name="T30" fmla="*/ 224 w 791"/>
                <a:gd name="T31" fmla="*/ 204 h 796"/>
                <a:gd name="T32" fmla="*/ 224 w 791"/>
                <a:gd name="T33" fmla="*/ 179 h 796"/>
                <a:gd name="T34" fmla="*/ 209 w 791"/>
                <a:gd name="T35" fmla="*/ 159 h 796"/>
                <a:gd name="T36" fmla="*/ 239 w 791"/>
                <a:gd name="T37" fmla="*/ 145 h 796"/>
                <a:gd name="T38" fmla="*/ 309 w 791"/>
                <a:gd name="T39" fmla="*/ 130 h 796"/>
                <a:gd name="T40" fmla="*/ 373 w 791"/>
                <a:gd name="T41" fmla="*/ 80 h 796"/>
                <a:gd name="T42" fmla="*/ 368 w 791"/>
                <a:gd name="T43" fmla="*/ 75 h 796"/>
                <a:gd name="T44" fmla="*/ 363 w 791"/>
                <a:gd name="T45" fmla="*/ 50 h 796"/>
                <a:gd name="T46" fmla="*/ 368 w 791"/>
                <a:gd name="T47" fmla="*/ 30 h 796"/>
                <a:gd name="T48" fmla="*/ 383 w 791"/>
                <a:gd name="T49" fmla="*/ 20 h 796"/>
                <a:gd name="T50" fmla="*/ 428 w 791"/>
                <a:gd name="T51" fmla="*/ 5 h 796"/>
                <a:gd name="T52" fmla="*/ 478 w 791"/>
                <a:gd name="T53" fmla="*/ 0 h 796"/>
                <a:gd name="T54" fmla="*/ 527 w 791"/>
                <a:gd name="T55" fmla="*/ 0 h 796"/>
                <a:gd name="T56" fmla="*/ 542 w 791"/>
                <a:gd name="T57" fmla="*/ 0 h 796"/>
                <a:gd name="T58" fmla="*/ 557 w 791"/>
                <a:gd name="T59" fmla="*/ 35 h 796"/>
                <a:gd name="T60" fmla="*/ 577 w 791"/>
                <a:gd name="T61" fmla="*/ 50 h 796"/>
                <a:gd name="T62" fmla="*/ 607 w 791"/>
                <a:gd name="T63" fmla="*/ 55 h 796"/>
                <a:gd name="T64" fmla="*/ 652 w 791"/>
                <a:gd name="T65" fmla="*/ 55 h 796"/>
                <a:gd name="T66" fmla="*/ 682 w 791"/>
                <a:gd name="T67" fmla="*/ 65 h 796"/>
                <a:gd name="T68" fmla="*/ 687 w 791"/>
                <a:gd name="T69" fmla="*/ 80 h 796"/>
                <a:gd name="T70" fmla="*/ 702 w 791"/>
                <a:gd name="T71" fmla="*/ 130 h 796"/>
                <a:gd name="T72" fmla="*/ 702 w 791"/>
                <a:gd name="T73" fmla="*/ 150 h 796"/>
                <a:gd name="T74" fmla="*/ 756 w 791"/>
                <a:gd name="T75" fmla="*/ 204 h 796"/>
                <a:gd name="T76" fmla="*/ 786 w 791"/>
                <a:gd name="T77" fmla="*/ 264 h 796"/>
                <a:gd name="T78" fmla="*/ 791 w 791"/>
                <a:gd name="T79" fmla="*/ 314 h 796"/>
                <a:gd name="T80" fmla="*/ 786 w 791"/>
                <a:gd name="T81" fmla="*/ 329 h 796"/>
                <a:gd name="T82" fmla="*/ 766 w 791"/>
                <a:gd name="T83" fmla="*/ 358 h 796"/>
                <a:gd name="T84" fmla="*/ 736 w 791"/>
                <a:gd name="T85" fmla="*/ 383 h 796"/>
                <a:gd name="T86" fmla="*/ 652 w 791"/>
                <a:gd name="T87" fmla="*/ 408 h 796"/>
                <a:gd name="T88" fmla="*/ 572 w 791"/>
                <a:gd name="T89" fmla="*/ 438 h 796"/>
                <a:gd name="T90" fmla="*/ 542 w 791"/>
                <a:gd name="T91" fmla="*/ 458 h 796"/>
                <a:gd name="T92" fmla="*/ 527 w 791"/>
                <a:gd name="T93" fmla="*/ 483 h 796"/>
                <a:gd name="T94" fmla="*/ 512 w 791"/>
                <a:gd name="T95" fmla="*/ 547 h 796"/>
                <a:gd name="T96" fmla="*/ 473 w 791"/>
                <a:gd name="T97" fmla="*/ 662 h 796"/>
                <a:gd name="T98" fmla="*/ 199 w 791"/>
                <a:gd name="T99" fmla="*/ 766 h 79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791"/>
                <a:gd name="T151" fmla="*/ 0 h 796"/>
                <a:gd name="T152" fmla="*/ 791 w 791"/>
                <a:gd name="T153" fmla="*/ 796 h 79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791" h="796">
                  <a:moveTo>
                    <a:pt x="199" y="766"/>
                  </a:moveTo>
                  <a:lnTo>
                    <a:pt x="70" y="796"/>
                  </a:lnTo>
                  <a:lnTo>
                    <a:pt x="55" y="791"/>
                  </a:lnTo>
                  <a:lnTo>
                    <a:pt x="25" y="786"/>
                  </a:lnTo>
                  <a:lnTo>
                    <a:pt x="10" y="781"/>
                  </a:lnTo>
                  <a:lnTo>
                    <a:pt x="5" y="771"/>
                  </a:lnTo>
                  <a:lnTo>
                    <a:pt x="0" y="756"/>
                  </a:lnTo>
                  <a:lnTo>
                    <a:pt x="10" y="746"/>
                  </a:lnTo>
                  <a:lnTo>
                    <a:pt x="65" y="682"/>
                  </a:lnTo>
                  <a:lnTo>
                    <a:pt x="90" y="652"/>
                  </a:lnTo>
                  <a:lnTo>
                    <a:pt x="90" y="567"/>
                  </a:lnTo>
                  <a:lnTo>
                    <a:pt x="169" y="498"/>
                  </a:lnTo>
                  <a:lnTo>
                    <a:pt x="134" y="468"/>
                  </a:lnTo>
                  <a:lnTo>
                    <a:pt x="115" y="443"/>
                  </a:lnTo>
                  <a:lnTo>
                    <a:pt x="105" y="428"/>
                  </a:lnTo>
                  <a:lnTo>
                    <a:pt x="100" y="413"/>
                  </a:lnTo>
                  <a:lnTo>
                    <a:pt x="100" y="393"/>
                  </a:lnTo>
                  <a:lnTo>
                    <a:pt x="105" y="373"/>
                  </a:lnTo>
                  <a:lnTo>
                    <a:pt x="115" y="353"/>
                  </a:lnTo>
                  <a:lnTo>
                    <a:pt x="129" y="329"/>
                  </a:lnTo>
                  <a:lnTo>
                    <a:pt x="134" y="309"/>
                  </a:lnTo>
                  <a:lnTo>
                    <a:pt x="169" y="274"/>
                  </a:lnTo>
                  <a:lnTo>
                    <a:pt x="209" y="239"/>
                  </a:lnTo>
                  <a:lnTo>
                    <a:pt x="219" y="224"/>
                  </a:lnTo>
                  <a:lnTo>
                    <a:pt x="224" y="204"/>
                  </a:lnTo>
                  <a:lnTo>
                    <a:pt x="229" y="189"/>
                  </a:lnTo>
                  <a:lnTo>
                    <a:pt x="224" y="179"/>
                  </a:lnTo>
                  <a:lnTo>
                    <a:pt x="209" y="164"/>
                  </a:lnTo>
                  <a:lnTo>
                    <a:pt x="209" y="159"/>
                  </a:lnTo>
                  <a:lnTo>
                    <a:pt x="209" y="154"/>
                  </a:lnTo>
                  <a:lnTo>
                    <a:pt x="239" y="145"/>
                  </a:lnTo>
                  <a:lnTo>
                    <a:pt x="309" y="130"/>
                  </a:lnTo>
                  <a:lnTo>
                    <a:pt x="328" y="130"/>
                  </a:lnTo>
                  <a:lnTo>
                    <a:pt x="373" y="80"/>
                  </a:lnTo>
                  <a:lnTo>
                    <a:pt x="368" y="75"/>
                  </a:lnTo>
                  <a:lnTo>
                    <a:pt x="363" y="60"/>
                  </a:lnTo>
                  <a:lnTo>
                    <a:pt x="363" y="50"/>
                  </a:lnTo>
                  <a:lnTo>
                    <a:pt x="363" y="40"/>
                  </a:lnTo>
                  <a:lnTo>
                    <a:pt x="368" y="30"/>
                  </a:lnTo>
                  <a:lnTo>
                    <a:pt x="383" y="20"/>
                  </a:lnTo>
                  <a:lnTo>
                    <a:pt x="403" y="10"/>
                  </a:lnTo>
                  <a:lnTo>
                    <a:pt x="428" y="5"/>
                  </a:lnTo>
                  <a:lnTo>
                    <a:pt x="478" y="0"/>
                  </a:lnTo>
                  <a:lnTo>
                    <a:pt x="508" y="0"/>
                  </a:lnTo>
                  <a:lnTo>
                    <a:pt x="527" y="0"/>
                  </a:lnTo>
                  <a:lnTo>
                    <a:pt x="542" y="0"/>
                  </a:lnTo>
                  <a:lnTo>
                    <a:pt x="547" y="20"/>
                  </a:lnTo>
                  <a:lnTo>
                    <a:pt x="557" y="35"/>
                  </a:lnTo>
                  <a:lnTo>
                    <a:pt x="577" y="50"/>
                  </a:lnTo>
                  <a:lnTo>
                    <a:pt x="592" y="55"/>
                  </a:lnTo>
                  <a:lnTo>
                    <a:pt x="607" y="55"/>
                  </a:lnTo>
                  <a:lnTo>
                    <a:pt x="637" y="55"/>
                  </a:lnTo>
                  <a:lnTo>
                    <a:pt x="652" y="55"/>
                  </a:lnTo>
                  <a:lnTo>
                    <a:pt x="667" y="60"/>
                  </a:lnTo>
                  <a:lnTo>
                    <a:pt x="682" y="65"/>
                  </a:lnTo>
                  <a:lnTo>
                    <a:pt x="687" y="80"/>
                  </a:lnTo>
                  <a:lnTo>
                    <a:pt x="702" y="110"/>
                  </a:lnTo>
                  <a:lnTo>
                    <a:pt x="702" y="130"/>
                  </a:lnTo>
                  <a:lnTo>
                    <a:pt x="702" y="150"/>
                  </a:lnTo>
                  <a:lnTo>
                    <a:pt x="721" y="164"/>
                  </a:lnTo>
                  <a:lnTo>
                    <a:pt x="756" y="204"/>
                  </a:lnTo>
                  <a:lnTo>
                    <a:pt x="771" y="234"/>
                  </a:lnTo>
                  <a:lnTo>
                    <a:pt x="786" y="264"/>
                  </a:lnTo>
                  <a:lnTo>
                    <a:pt x="791" y="294"/>
                  </a:lnTo>
                  <a:lnTo>
                    <a:pt x="791" y="314"/>
                  </a:lnTo>
                  <a:lnTo>
                    <a:pt x="786" y="329"/>
                  </a:lnTo>
                  <a:lnTo>
                    <a:pt x="781" y="348"/>
                  </a:lnTo>
                  <a:lnTo>
                    <a:pt x="766" y="358"/>
                  </a:lnTo>
                  <a:lnTo>
                    <a:pt x="751" y="373"/>
                  </a:lnTo>
                  <a:lnTo>
                    <a:pt x="736" y="383"/>
                  </a:lnTo>
                  <a:lnTo>
                    <a:pt x="697" y="398"/>
                  </a:lnTo>
                  <a:lnTo>
                    <a:pt x="652" y="408"/>
                  </a:lnTo>
                  <a:lnTo>
                    <a:pt x="607" y="423"/>
                  </a:lnTo>
                  <a:lnTo>
                    <a:pt x="572" y="438"/>
                  </a:lnTo>
                  <a:lnTo>
                    <a:pt x="552" y="448"/>
                  </a:lnTo>
                  <a:lnTo>
                    <a:pt x="542" y="458"/>
                  </a:lnTo>
                  <a:lnTo>
                    <a:pt x="532" y="468"/>
                  </a:lnTo>
                  <a:lnTo>
                    <a:pt x="527" y="483"/>
                  </a:lnTo>
                  <a:lnTo>
                    <a:pt x="512" y="547"/>
                  </a:lnTo>
                  <a:lnTo>
                    <a:pt x="493" y="607"/>
                  </a:lnTo>
                  <a:lnTo>
                    <a:pt x="473" y="662"/>
                  </a:lnTo>
                  <a:lnTo>
                    <a:pt x="323" y="746"/>
                  </a:lnTo>
                  <a:lnTo>
                    <a:pt x="199" y="766"/>
                  </a:lnTo>
                  <a:close/>
                </a:path>
              </a:pathLst>
            </a:custGeom>
            <a:solidFill>
              <a:srgbClr val="145059"/>
            </a:solidFill>
            <a:ln w="9525">
              <a:noFill/>
              <a:round/>
              <a:headEnd/>
              <a:tailEnd/>
            </a:ln>
          </p:spPr>
          <p:txBody>
            <a:bodyPr>
              <a:prstTxWarp prst="textNoShape">
                <a:avLst/>
              </a:prstTxWarp>
            </a:bodyPr>
            <a:lstStyle/>
            <a:p>
              <a:endParaRPr lang="en-US"/>
            </a:p>
          </p:txBody>
        </p:sp>
        <p:sp>
          <p:nvSpPr>
            <p:cNvPr id="49774" name="Freeform 23"/>
            <p:cNvSpPr>
              <a:spLocks/>
            </p:cNvSpPr>
            <p:nvPr/>
          </p:nvSpPr>
          <p:spPr bwMode="auto">
            <a:xfrm>
              <a:off x="2898" y="951"/>
              <a:ext cx="1608" cy="1401"/>
            </a:xfrm>
            <a:custGeom>
              <a:avLst/>
              <a:gdLst>
                <a:gd name="T0" fmla="*/ 487 w 1024"/>
                <a:gd name="T1" fmla="*/ 741 h 881"/>
                <a:gd name="T2" fmla="*/ 417 w 1024"/>
                <a:gd name="T3" fmla="*/ 761 h 881"/>
                <a:gd name="T4" fmla="*/ 318 w 1024"/>
                <a:gd name="T5" fmla="*/ 771 h 881"/>
                <a:gd name="T6" fmla="*/ 253 w 1024"/>
                <a:gd name="T7" fmla="*/ 761 h 881"/>
                <a:gd name="T8" fmla="*/ 223 w 1024"/>
                <a:gd name="T9" fmla="*/ 741 h 881"/>
                <a:gd name="T10" fmla="*/ 233 w 1024"/>
                <a:gd name="T11" fmla="*/ 702 h 881"/>
                <a:gd name="T12" fmla="*/ 199 w 1024"/>
                <a:gd name="T13" fmla="*/ 706 h 881"/>
                <a:gd name="T14" fmla="*/ 154 w 1024"/>
                <a:gd name="T15" fmla="*/ 741 h 881"/>
                <a:gd name="T16" fmla="*/ 114 w 1024"/>
                <a:gd name="T17" fmla="*/ 751 h 881"/>
                <a:gd name="T18" fmla="*/ 54 w 1024"/>
                <a:gd name="T19" fmla="*/ 731 h 881"/>
                <a:gd name="T20" fmla="*/ 44 w 1024"/>
                <a:gd name="T21" fmla="*/ 682 h 881"/>
                <a:gd name="T22" fmla="*/ 10 w 1024"/>
                <a:gd name="T23" fmla="*/ 642 h 881"/>
                <a:gd name="T24" fmla="*/ 0 w 1024"/>
                <a:gd name="T25" fmla="*/ 597 h 881"/>
                <a:gd name="T26" fmla="*/ 39 w 1024"/>
                <a:gd name="T27" fmla="*/ 503 h 881"/>
                <a:gd name="T28" fmla="*/ 54 w 1024"/>
                <a:gd name="T29" fmla="*/ 443 h 881"/>
                <a:gd name="T30" fmla="*/ 24 w 1024"/>
                <a:gd name="T31" fmla="*/ 408 h 881"/>
                <a:gd name="T32" fmla="*/ 29 w 1024"/>
                <a:gd name="T33" fmla="*/ 373 h 881"/>
                <a:gd name="T34" fmla="*/ 124 w 1024"/>
                <a:gd name="T35" fmla="*/ 259 h 881"/>
                <a:gd name="T36" fmla="*/ 154 w 1024"/>
                <a:gd name="T37" fmla="*/ 244 h 881"/>
                <a:gd name="T38" fmla="*/ 169 w 1024"/>
                <a:gd name="T39" fmla="*/ 224 h 881"/>
                <a:gd name="T40" fmla="*/ 189 w 1024"/>
                <a:gd name="T41" fmla="*/ 174 h 881"/>
                <a:gd name="T42" fmla="*/ 243 w 1024"/>
                <a:gd name="T43" fmla="*/ 120 h 881"/>
                <a:gd name="T44" fmla="*/ 308 w 1024"/>
                <a:gd name="T45" fmla="*/ 45 h 881"/>
                <a:gd name="T46" fmla="*/ 368 w 1024"/>
                <a:gd name="T47" fmla="*/ 5 h 881"/>
                <a:gd name="T48" fmla="*/ 472 w 1024"/>
                <a:gd name="T49" fmla="*/ 5 h 881"/>
                <a:gd name="T50" fmla="*/ 557 w 1024"/>
                <a:gd name="T51" fmla="*/ 35 h 881"/>
                <a:gd name="T52" fmla="*/ 631 w 1024"/>
                <a:gd name="T53" fmla="*/ 45 h 881"/>
                <a:gd name="T54" fmla="*/ 751 w 1024"/>
                <a:gd name="T55" fmla="*/ 75 h 881"/>
                <a:gd name="T56" fmla="*/ 781 w 1024"/>
                <a:gd name="T57" fmla="*/ 120 h 881"/>
                <a:gd name="T58" fmla="*/ 776 w 1024"/>
                <a:gd name="T59" fmla="*/ 149 h 881"/>
                <a:gd name="T60" fmla="*/ 800 w 1024"/>
                <a:gd name="T61" fmla="*/ 154 h 881"/>
                <a:gd name="T62" fmla="*/ 895 w 1024"/>
                <a:gd name="T63" fmla="*/ 164 h 881"/>
                <a:gd name="T64" fmla="*/ 930 w 1024"/>
                <a:gd name="T65" fmla="*/ 219 h 881"/>
                <a:gd name="T66" fmla="*/ 930 w 1024"/>
                <a:gd name="T67" fmla="*/ 304 h 881"/>
                <a:gd name="T68" fmla="*/ 905 w 1024"/>
                <a:gd name="T69" fmla="*/ 353 h 881"/>
                <a:gd name="T70" fmla="*/ 895 w 1024"/>
                <a:gd name="T71" fmla="*/ 398 h 881"/>
                <a:gd name="T72" fmla="*/ 925 w 1024"/>
                <a:gd name="T73" fmla="*/ 413 h 881"/>
                <a:gd name="T74" fmla="*/ 989 w 1024"/>
                <a:gd name="T75" fmla="*/ 498 h 881"/>
                <a:gd name="T76" fmla="*/ 1024 w 1024"/>
                <a:gd name="T77" fmla="*/ 587 h 881"/>
                <a:gd name="T78" fmla="*/ 1004 w 1024"/>
                <a:gd name="T79" fmla="*/ 622 h 881"/>
                <a:gd name="T80" fmla="*/ 925 w 1024"/>
                <a:gd name="T81" fmla="*/ 667 h 881"/>
                <a:gd name="T82" fmla="*/ 885 w 1024"/>
                <a:gd name="T83" fmla="*/ 682 h 881"/>
                <a:gd name="T84" fmla="*/ 920 w 1024"/>
                <a:gd name="T85" fmla="*/ 716 h 881"/>
                <a:gd name="T86" fmla="*/ 920 w 1024"/>
                <a:gd name="T87" fmla="*/ 756 h 881"/>
                <a:gd name="T88" fmla="*/ 890 w 1024"/>
                <a:gd name="T89" fmla="*/ 796 h 881"/>
                <a:gd name="T90" fmla="*/ 776 w 1024"/>
                <a:gd name="T91" fmla="*/ 786 h 881"/>
                <a:gd name="T92" fmla="*/ 731 w 1024"/>
                <a:gd name="T93" fmla="*/ 796 h 881"/>
                <a:gd name="T94" fmla="*/ 671 w 1024"/>
                <a:gd name="T95" fmla="*/ 856 h 881"/>
                <a:gd name="T96" fmla="*/ 651 w 1024"/>
                <a:gd name="T97" fmla="*/ 876 h 881"/>
                <a:gd name="T98" fmla="*/ 606 w 1024"/>
                <a:gd name="T99" fmla="*/ 876 h 881"/>
                <a:gd name="T100" fmla="*/ 572 w 1024"/>
                <a:gd name="T101" fmla="*/ 856 h 881"/>
                <a:gd name="T102" fmla="*/ 487 w 1024"/>
                <a:gd name="T103" fmla="*/ 756 h 881"/>
                <a:gd name="T104" fmla="*/ 487 w 1024"/>
                <a:gd name="T105" fmla="*/ 741 h 881"/>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024"/>
                <a:gd name="T160" fmla="*/ 0 h 881"/>
                <a:gd name="T161" fmla="*/ 1024 w 1024"/>
                <a:gd name="T162" fmla="*/ 881 h 881"/>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024" h="881">
                  <a:moveTo>
                    <a:pt x="487" y="741"/>
                  </a:moveTo>
                  <a:lnTo>
                    <a:pt x="487" y="741"/>
                  </a:lnTo>
                  <a:lnTo>
                    <a:pt x="482" y="741"/>
                  </a:lnTo>
                  <a:lnTo>
                    <a:pt x="457" y="751"/>
                  </a:lnTo>
                  <a:lnTo>
                    <a:pt x="417" y="761"/>
                  </a:lnTo>
                  <a:lnTo>
                    <a:pt x="353" y="771"/>
                  </a:lnTo>
                  <a:lnTo>
                    <a:pt x="318" y="771"/>
                  </a:lnTo>
                  <a:lnTo>
                    <a:pt x="293" y="771"/>
                  </a:lnTo>
                  <a:lnTo>
                    <a:pt x="268" y="766"/>
                  </a:lnTo>
                  <a:lnTo>
                    <a:pt x="253" y="761"/>
                  </a:lnTo>
                  <a:lnTo>
                    <a:pt x="233" y="751"/>
                  </a:lnTo>
                  <a:lnTo>
                    <a:pt x="223" y="741"/>
                  </a:lnTo>
                  <a:lnTo>
                    <a:pt x="228" y="731"/>
                  </a:lnTo>
                  <a:lnTo>
                    <a:pt x="233" y="711"/>
                  </a:lnTo>
                  <a:lnTo>
                    <a:pt x="233" y="702"/>
                  </a:lnTo>
                  <a:lnTo>
                    <a:pt x="228" y="697"/>
                  </a:lnTo>
                  <a:lnTo>
                    <a:pt x="218" y="702"/>
                  </a:lnTo>
                  <a:lnTo>
                    <a:pt x="199" y="706"/>
                  </a:lnTo>
                  <a:lnTo>
                    <a:pt x="169" y="731"/>
                  </a:lnTo>
                  <a:lnTo>
                    <a:pt x="154" y="741"/>
                  </a:lnTo>
                  <a:lnTo>
                    <a:pt x="144" y="746"/>
                  </a:lnTo>
                  <a:lnTo>
                    <a:pt x="114" y="751"/>
                  </a:lnTo>
                  <a:lnTo>
                    <a:pt x="79" y="751"/>
                  </a:lnTo>
                  <a:lnTo>
                    <a:pt x="59" y="746"/>
                  </a:lnTo>
                  <a:lnTo>
                    <a:pt x="54" y="731"/>
                  </a:lnTo>
                  <a:lnTo>
                    <a:pt x="49" y="702"/>
                  </a:lnTo>
                  <a:lnTo>
                    <a:pt x="44" y="682"/>
                  </a:lnTo>
                  <a:lnTo>
                    <a:pt x="39" y="672"/>
                  </a:lnTo>
                  <a:lnTo>
                    <a:pt x="19" y="652"/>
                  </a:lnTo>
                  <a:lnTo>
                    <a:pt x="10" y="642"/>
                  </a:lnTo>
                  <a:lnTo>
                    <a:pt x="5" y="627"/>
                  </a:lnTo>
                  <a:lnTo>
                    <a:pt x="0" y="612"/>
                  </a:lnTo>
                  <a:lnTo>
                    <a:pt x="0" y="597"/>
                  </a:lnTo>
                  <a:lnTo>
                    <a:pt x="19" y="547"/>
                  </a:lnTo>
                  <a:lnTo>
                    <a:pt x="39" y="503"/>
                  </a:lnTo>
                  <a:lnTo>
                    <a:pt x="64" y="448"/>
                  </a:lnTo>
                  <a:lnTo>
                    <a:pt x="54" y="443"/>
                  </a:lnTo>
                  <a:lnTo>
                    <a:pt x="34" y="428"/>
                  </a:lnTo>
                  <a:lnTo>
                    <a:pt x="29" y="418"/>
                  </a:lnTo>
                  <a:lnTo>
                    <a:pt x="24" y="408"/>
                  </a:lnTo>
                  <a:lnTo>
                    <a:pt x="24" y="388"/>
                  </a:lnTo>
                  <a:lnTo>
                    <a:pt x="29" y="373"/>
                  </a:lnTo>
                  <a:lnTo>
                    <a:pt x="54" y="328"/>
                  </a:lnTo>
                  <a:lnTo>
                    <a:pt x="89" y="289"/>
                  </a:lnTo>
                  <a:lnTo>
                    <a:pt x="124" y="259"/>
                  </a:lnTo>
                  <a:lnTo>
                    <a:pt x="139" y="249"/>
                  </a:lnTo>
                  <a:lnTo>
                    <a:pt x="154" y="244"/>
                  </a:lnTo>
                  <a:lnTo>
                    <a:pt x="174" y="244"/>
                  </a:lnTo>
                  <a:lnTo>
                    <a:pt x="169" y="234"/>
                  </a:lnTo>
                  <a:lnTo>
                    <a:pt x="169" y="224"/>
                  </a:lnTo>
                  <a:lnTo>
                    <a:pt x="169" y="214"/>
                  </a:lnTo>
                  <a:lnTo>
                    <a:pt x="179" y="194"/>
                  </a:lnTo>
                  <a:lnTo>
                    <a:pt x="189" y="174"/>
                  </a:lnTo>
                  <a:lnTo>
                    <a:pt x="223" y="139"/>
                  </a:lnTo>
                  <a:lnTo>
                    <a:pt x="243" y="120"/>
                  </a:lnTo>
                  <a:lnTo>
                    <a:pt x="273" y="95"/>
                  </a:lnTo>
                  <a:lnTo>
                    <a:pt x="308" y="45"/>
                  </a:lnTo>
                  <a:lnTo>
                    <a:pt x="323" y="35"/>
                  </a:lnTo>
                  <a:lnTo>
                    <a:pt x="338" y="20"/>
                  </a:lnTo>
                  <a:lnTo>
                    <a:pt x="368" y="5"/>
                  </a:lnTo>
                  <a:lnTo>
                    <a:pt x="402" y="0"/>
                  </a:lnTo>
                  <a:lnTo>
                    <a:pt x="437" y="0"/>
                  </a:lnTo>
                  <a:lnTo>
                    <a:pt x="472" y="5"/>
                  </a:lnTo>
                  <a:lnTo>
                    <a:pt x="507" y="15"/>
                  </a:lnTo>
                  <a:lnTo>
                    <a:pt x="557" y="35"/>
                  </a:lnTo>
                  <a:lnTo>
                    <a:pt x="587" y="50"/>
                  </a:lnTo>
                  <a:lnTo>
                    <a:pt x="631" y="45"/>
                  </a:lnTo>
                  <a:lnTo>
                    <a:pt x="681" y="50"/>
                  </a:lnTo>
                  <a:lnTo>
                    <a:pt x="721" y="60"/>
                  </a:lnTo>
                  <a:lnTo>
                    <a:pt x="751" y="75"/>
                  </a:lnTo>
                  <a:lnTo>
                    <a:pt x="776" y="105"/>
                  </a:lnTo>
                  <a:lnTo>
                    <a:pt x="781" y="120"/>
                  </a:lnTo>
                  <a:lnTo>
                    <a:pt x="781" y="129"/>
                  </a:lnTo>
                  <a:lnTo>
                    <a:pt x="776" y="144"/>
                  </a:lnTo>
                  <a:lnTo>
                    <a:pt x="776" y="149"/>
                  </a:lnTo>
                  <a:lnTo>
                    <a:pt x="800" y="154"/>
                  </a:lnTo>
                  <a:lnTo>
                    <a:pt x="840" y="154"/>
                  </a:lnTo>
                  <a:lnTo>
                    <a:pt x="870" y="154"/>
                  </a:lnTo>
                  <a:lnTo>
                    <a:pt x="895" y="164"/>
                  </a:lnTo>
                  <a:lnTo>
                    <a:pt x="915" y="189"/>
                  </a:lnTo>
                  <a:lnTo>
                    <a:pt x="930" y="219"/>
                  </a:lnTo>
                  <a:lnTo>
                    <a:pt x="940" y="254"/>
                  </a:lnTo>
                  <a:lnTo>
                    <a:pt x="935" y="289"/>
                  </a:lnTo>
                  <a:lnTo>
                    <a:pt x="930" y="304"/>
                  </a:lnTo>
                  <a:lnTo>
                    <a:pt x="920" y="323"/>
                  </a:lnTo>
                  <a:lnTo>
                    <a:pt x="905" y="353"/>
                  </a:lnTo>
                  <a:lnTo>
                    <a:pt x="895" y="373"/>
                  </a:lnTo>
                  <a:lnTo>
                    <a:pt x="895" y="398"/>
                  </a:lnTo>
                  <a:lnTo>
                    <a:pt x="905" y="398"/>
                  </a:lnTo>
                  <a:lnTo>
                    <a:pt x="925" y="413"/>
                  </a:lnTo>
                  <a:lnTo>
                    <a:pt x="955" y="448"/>
                  </a:lnTo>
                  <a:lnTo>
                    <a:pt x="989" y="498"/>
                  </a:lnTo>
                  <a:lnTo>
                    <a:pt x="1019" y="547"/>
                  </a:lnTo>
                  <a:lnTo>
                    <a:pt x="1024" y="567"/>
                  </a:lnTo>
                  <a:lnTo>
                    <a:pt x="1024" y="587"/>
                  </a:lnTo>
                  <a:lnTo>
                    <a:pt x="1019" y="607"/>
                  </a:lnTo>
                  <a:lnTo>
                    <a:pt x="1004" y="622"/>
                  </a:lnTo>
                  <a:lnTo>
                    <a:pt x="984" y="637"/>
                  </a:lnTo>
                  <a:lnTo>
                    <a:pt x="965" y="652"/>
                  </a:lnTo>
                  <a:lnTo>
                    <a:pt x="925" y="667"/>
                  </a:lnTo>
                  <a:lnTo>
                    <a:pt x="880" y="682"/>
                  </a:lnTo>
                  <a:lnTo>
                    <a:pt x="885" y="682"/>
                  </a:lnTo>
                  <a:lnTo>
                    <a:pt x="905" y="697"/>
                  </a:lnTo>
                  <a:lnTo>
                    <a:pt x="910" y="706"/>
                  </a:lnTo>
                  <a:lnTo>
                    <a:pt x="920" y="716"/>
                  </a:lnTo>
                  <a:lnTo>
                    <a:pt x="920" y="736"/>
                  </a:lnTo>
                  <a:lnTo>
                    <a:pt x="920" y="756"/>
                  </a:lnTo>
                  <a:lnTo>
                    <a:pt x="915" y="776"/>
                  </a:lnTo>
                  <a:lnTo>
                    <a:pt x="905" y="786"/>
                  </a:lnTo>
                  <a:lnTo>
                    <a:pt x="890" y="796"/>
                  </a:lnTo>
                  <a:lnTo>
                    <a:pt x="870" y="796"/>
                  </a:lnTo>
                  <a:lnTo>
                    <a:pt x="820" y="791"/>
                  </a:lnTo>
                  <a:lnTo>
                    <a:pt x="776" y="786"/>
                  </a:lnTo>
                  <a:lnTo>
                    <a:pt x="751" y="786"/>
                  </a:lnTo>
                  <a:lnTo>
                    <a:pt x="731" y="796"/>
                  </a:lnTo>
                  <a:lnTo>
                    <a:pt x="711" y="811"/>
                  </a:lnTo>
                  <a:lnTo>
                    <a:pt x="696" y="826"/>
                  </a:lnTo>
                  <a:lnTo>
                    <a:pt x="671" y="856"/>
                  </a:lnTo>
                  <a:lnTo>
                    <a:pt x="661" y="871"/>
                  </a:lnTo>
                  <a:lnTo>
                    <a:pt x="651" y="876"/>
                  </a:lnTo>
                  <a:lnTo>
                    <a:pt x="636" y="881"/>
                  </a:lnTo>
                  <a:lnTo>
                    <a:pt x="621" y="881"/>
                  </a:lnTo>
                  <a:lnTo>
                    <a:pt x="606" y="876"/>
                  </a:lnTo>
                  <a:lnTo>
                    <a:pt x="587" y="871"/>
                  </a:lnTo>
                  <a:lnTo>
                    <a:pt x="572" y="856"/>
                  </a:lnTo>
                  <a:lnTo>
                    <a:pt x="537" y="816"/>
                  </a:lnTo>
                  <a:lnTo>
                    <a:pt x="507" y="781"/>
                  </a:lnTo>
                  <a:lnTo>
                    <a:pt x="487" y="756"/>
                  </a:lnTo>
                  <a:lnTo>
                    <a:pt x="487" y="746"/>
                  </a:lnTo>
                  <a:lnTo>
                    <a:pt x="487" y="741"/>
                  </a:lnTo>
                  <a:close/>
                </a:path>
              </a:pathLst>
            </a:custGeom>
            <a:solidFill>
              <a:srgbClr val="799233"/>
            </a:solidFill>
            <a:ln w="9525">
              <a:noFill/>
              <a:round/>
              <a:headEnd/>
              <a:tailEnd/>
            </a:ln>
          </p:spPr>
          <p:txBody>
            <a:bodyPr>
              <a:prstTxWarp prst="textNoShape">
                <a:avLst/>
              </a:prstTxWarp>
            </a:bodyPr>
            <a:lstStyle/>
            <a:p>
              <a:endParaRPr lang="en-US"/>
            </a:p>
          </p:txBody>
        </p:sp>
        <p:sp>
          <p:nvSpPr>
            <p:cNvPr id="49775" name="Freeform 24"/>
            <p:cNvSpPr>
              <a:spLocks/>
            </p:cNvSpPr>
            <p:nvPr/>
          </p:nvSpPr>
          <p:spPr bwMode="auto">
            <a:xfrm>
              <a:off x="3164" y="1022"/>
              <a:ext cx="1093" cy="467"/>
            </a:xfrm>
            <a:custGeom>
              <a:avLst/>
              <a:gdLst>
                <a:gd name="T0" fmla="*/ 134 w 696"/>
                <a:gd name="T1" fmla="*/ 50 h 293"/>
                <a:gd name="T2" fmla="*/ 54 w 696"/>
                <a:gd name="T3" fmla="*/ 70 h 293"/>
                <a:gd name="T4" fmla="*/ 10 w 696"/>
                <a:gd name="T5" fmla="*/ 89 h 293"/>
                <a:gd name="T6" fmla="*/ 0 w 696"/>
                <a:gd name="T7" fmla="*/ 109 h 293"/>
                <a:gd name="T8" fmla="*/ 5 w 696"/>
                <a:gd name="T9" fmla="*/ 119 h 293"/>
                <a:gd name="T10" fmla="*/ 30 w 696"/>
                <a:gd name="T11" fmla="*/ 139 h 293"/>
                <a:gd name="T12" fmla="*/ 69 w 696"/>
                <a:gd name="T13" fmla="*/ 149 h 293"/>
                <a:gd name="T14" fmla="*/ 174 w 696"/>
                <a:gd name="T15" fmla="*/ 149 h 293"/>
                <a:gd name="T16" fmla="*/ 219 w 696"/>
                <a:gd name="T17" fmla="*/ 149 h 293"/>
                <a:gd name="T18" fmla="*/ 233 w 696"/>
                <a:gd name="T19" fmla="*/ 159 h 293"/>
                <a:gd name="T20" fmla="*/ 229 w 696"/>
                <a:gd name="T21" fmla="*/ 184 h 293"/>
                <a:gd name="T22" fmla="*/ 233 w 696"/>
                <a:gd name="T23" fmla="*/ 194 h 293"/>
                <a:gd name="T24" fmla="*/ 268 w 696"/>
                <a:gd name="T25" fmla="*/ 199 h 293"/>
                <a:gd name="T26" fmla="*/ 333 w 696"/>
                <a:gd name="T27" fmla="*/ 184 h 293"/>
                <a:gd name="T28" fmla="*/ 348 w 696"/>
                <a:gd name="T29" fmla="*/ 179 h 293"/>
                <a:gd name="T30" fmla="*/ 403 w 696"/>
                <a:gd name="T31" fmla="*/ 189 h 293"/>
                <a:gd name="T32" fmla="*/ 423 w 696"/>
                <a:gd name="T33" fmla="*/ 204 h 293"/>
                <a:gd name="T34" fmla="*/ 408 w 696"/>
                <a:gd name="T35" fmla="*/ 224 h 293"/>
                <a:gd name="T36" fmla="*/ 363 w 696"/>
                <a:gd name="T37" fmla="*/ 244 h 293"/>
                <a:gd name="T38" fmla="*/ 298 w 696"/>
                <a:gd name="T39" fmla="*/ 269 h 293"/>
                <a:gd name="T40" fmla="*/ 303 w 696"/>
                <a:gd name="T41" fmla="*/ 278 h 293"/>
                <a:gd name="T42" fmla="*/ 328 w 696"/>
                <a:gd name="T43" fmla="*/ 283 h 293"/>
                <a:gd name="T44" fmla="*/ 492 w 696"/>
                <a:gd name="T45" fmla="*/ 293 h 293"/>
                <a:gd name="T46" fmla="*/ 547 w 696"/>
                <a:gd name="T47" fmla="*/ 288 h 293"/>
                <a:gd name="T48" fmla="*/ 671 w 696"/>
                <a:gd name="T49" fmla="*/ 264 h 293"/>
                <a:gd name="T50" fmla="*/ 696 w 696"/>
                <a:gd name="T51" fmla="*/ 244 h 293"/>
                <a:gd name="T52" fmla="*/ 661 w 696"/>
                <a:gd name="T53" fmla="*/ 229 h 293"/>
                <a:gd name="T54" fmla="*/ 582 w 696"/>
                <a:gd name="T55" fmla="*/ 224 h 293"/>
                <a:gd name="T56" fmla="*/ 477 w 696"/>
                <a:gd name="T57" fmla="*/ 214 h 293"/>
                <a:gd name="T58" fmla="*/ 457 w 696"/>
                <a:gd name="T59" fmla="*/ 209 h 293"/>
                <a:gd name="T60" fmla="*/ 472 w 696"/>
                <a:gd name="T61" fmla="*/ 194 h 293"/>
                <a:gd name="T62" fmla="*/ 537 w 696"/>
                <a:gd name="T63" fmla="*/ 159 h 293"/>
                <a:gd name="T64" fmla="*/ 557 w 696"/>
                <a:gd name="T65" fmla="*/ 124 h 293"/>
                <a:gd name="T66" fmla="*/ 572 w 696"/>
                <a:gd name="T67" fmla="*/ 109 h 293"/>
                <a:gd name="T68" fmla="*/ 641 w 696"/>
                <a:gd name="T69" fmla="*/ 65 h 293"/>
                <a:gd name="T70" fmla="*/ 651 w 696"/>
                <a:gd name="T71" fmla="*/ 50 h 293"/>
                <a:gd name="T72" fmla="*/ 607 w 696"/>
                <a:gd name="T73" fmla="*/ 40 h 293"/>
                <a:gd name="T74" fmla="*/ 537 w 696"/>
                <a:gd name="T75" fmla="*/ 40 h 293"/>
                <a:gd name="T76" fmla="*/ 308 w 696"/>
                <a:gd name="T77" fmla="*/ 60 h 293"/>
                <a:gd name="T78" fmla="*/ 263 w 696"/>
                <a:gd name="T79" fmla="*/ 60 h 293"/>
                <a:gd name="T80" fmla="*/ 263 w 696"/>
                <a:gd name="T81" fmla="*/ 50 h 293"/>
                <a:gd name="T82" fmla="*/ 164 w 696"/>
                <a:gd name="T83" fmla="*/ 20 h 293"/>
                <a:gd name="T84" fmla="*/ 134 w 696"/>
                <a:gd name="T85" fmla="*/ 50 h 293"/>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696"/>
                <a:gd name="T130" fmla="*/ 0 h 293"/>
                <a:gd name="T131" fmla="*/ 696 w 696"/>
                <a:gd name="T132" fmla="*/ 293 h 293"/>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696" h="293">
                  <a:moveTo>
                    <a:pt x="134" y="50"/>
                  </a:moveTo>
                  <a:lnTo>
                    <a:pt x="134" y="50"/>
                  </a:lnTo>
                  <a:lnTo>
                    <a:pt x="109" y="55"/>
                  </a:lnTo>
                  <a:lnTo>
                    <a:pt x="54" y="70"/>
                  </a:lnTo>
                  <a:lnTo>
                    <a:pt x="30" y="80"/>
                  </a:lnTo>
                  <a:lnTo>
                    <a:pt x="10" y="89"/>
                  </a:lnTo>
                  <a:lnTo>
                    <a:pt x="0" y="104"/>
                  </a:lnTo>
                  <a:lnTo>
                    <a:pt x="0" y="109"/>
                  </a:lnTo>
                  <a:lnTo>
                    <a:pt x="5" y="119"/>
                  </a:lnTo>
                  <a:lnTo>
                    <a:pt x="20" y="129"/>
                  </a:lnTo>
                  <a:lnTo>
                    <a:pt x="30" y="139"/>
                  </a:lnTo>
                  <a:lnTo>
                    <a:pt x="49" y="149"/>
                  </a:lnTo>
                  <a:lnTo>
                    <a:pt x="69" y="149"/>
                  </a:lnTo>
                  <a:lnTo>
                    <a:pt x="114" y="154"/>
                  </a:lnTo>
                  <a:lnTo>
                    <a:pt x="174" y="149"/>
                  </a:lnTo>
                  <a:lnTo>
                    <a:pt x="219" y="149"/>
                  </a:lnTo>
                  <a:lnTo>
                    <a:pt x="229" y="154"/>
                  </a:lnTo>
                  <a:lnTo>
                    <a:pt x="233" y="159"/>
                  </a:lnTo>
                  <a:lnTo>
                    <a:pt x="233" y="169"/>
                  </a:lnTo>
                  <a:lnTo>
                    <a:pt x="229" y="184"/>
                  </a:lnTo>
                  <a:lnTo>
                    <a:pt x="233" y="194"/>
                  </a:lnTo>
                  <a:lnTo>
                    <a:pt x="243" y="194"/>
                  </a:lnTo>
                  <a:lnTo>
                    <a:pt x="268" y="199"/>
                  </a:lnTo>
                  <a:lnTo>
                    <a:pt x="298" y="194"/>
                  </a:lnTo>
                  <a:lnTo>
                    <a:pt x="333" y="184"/>
                  </a:lnTo>
                  <a:lnTo>
                    <a:pt x="348" y="179"/>
                  </a:lnTo>
                  <a:lnTo>
                    <a:pt x="368" y="179"/>
                  </a:lnTo>
                  <a:lnTo>
                    <a:pt x="403" y="189"/>
                  </a:lnTo>
                  <a:lnTo>
                    <a:pt x="418" y="194"/>
                  </a:lnTo>
                  <a:lnTo>
                    <a:pt x="423" y="204"/>
                  </a:lnTo>
                  <a:lnTo>
                    <a:pt x="423" y="214"/>
                  </a:lnTo>
                  <a:lnTo>
                    <a:pt x="408" y="224"/>
                  </a:lnTo>
                  <a:lnTo>
                    <a:pt x="363" y="244"/>
                  </a:lnTo>
                  <a:lnTo>
                    <a:pt x="318" y="264"/>
                  </a:lnTo>
                  <a:lnTo>
                    <a:pt x="298" y="269"/>
                  </a:lnTo>
                  <a:lnTo>
                    <a:pt x="293" y="274"/>
                  </a:lnTo>
                  <a:lnTo>
                    <a:pt x="303" y="278"/>
                  </a:lnTo>
                  <a:lnTo>
                    <a:pt x="328" y="283"/>
                  </a:lnTo>
                  <a:lnTo>
                    <a:pt x="442" y="293"/>
                  </a:lnTo>
                  <a:lnTo>
                    <a:pt x="492" y="293"/>
                  </a:lnTo>
                  <a:lnTo>
                    <a:pt x="547" y="288"/>
                  </a:lnTo>
                  <a:lnTo>
                    <a:pt x="616" y="278"/>
                  </a:lnTo>
                  <a:lnTo>
                    <a:pt x="671" y="264"/>
                  </a:lnTo>
                  <a:lnTo>
                    <a:pt x="686" y="254"/>
                  </a:lnTo>
                  <a:lnTo>
                    <a:pt x="696" y="244"/>
                  </a:lnTo>
                  <a:lnTo>
                    <a:pt x="686" y="239"/>
                  </a:lnTo>
                  <a:lnTo>
                    <a:pt x="661" y="229"/>
                  </a:lnTo>
                  <a:lnTo>
                    <a:pt x="582" y="224"/>
                  </a:lnTo>
                  <a:lnTo>
                    <a:pt x="507" y="219"/>
                  </a:lnTo>
                  <a:lnTo>
                    <a:pt x="477" y="214"/>
                  </a:lnTo>
                  <a:lnTo>
                    <a:pt x="462" y="209"/>
                  </a:lnTo>
                  <a:lnTo>
                    <a:pt x="457" y="209"/>
                  </a:lnTo>
                  <a:lnTo>
                    <a:pt x="457" y="204"/>
                  </a:lnTo>
                  <a:lnTo>
                    <a:pt x="472" y="194"/>
                  </a:lnTo>
                  <a:lnTo>
                    <a:pt x="537" y="159"/>
                  </a:lnTo>
                  <a:lnTo>
                    <a:pt x="552" y="144"/>
                  </a:lnTo>
                  <a:lnTo>
                    <a:pt x="557" y="124"/>
                  </a:lnTo>
                  <a:lnTo>
                    <a:pt x="572" y="109"/>
                  </a:lnTo>
                  <a:lnTo>
                    <a:pt x="592" y="94"/>
                  </a:lnTo>
                  <a:lnTo>
                    <a:pt x="641" y="65"/>
                  </a:lnTo>
                  <a:lnTo>
                    <a:pt x="651" y="55"/>
                  </a:lnTo>
                  <a:lnTo>
                    <a:pt x="651" y="50"/>
                  </a:lnTo>
                  <a:lnTo>
                    <a:pt x="641" y="45"/>
                  </a:lnTo>
                  <a:lnTo>
                    <a:pt x="607" y="40"/>
                  </a:lnTo>
                  <a:lnTo>
                    <a:pt x="537" y="40"/>
                  </a:lnTo>
                  <a:lnTo>
                    <a:pt x="393" y="50"/>
                  </a:lnTo>
                  <a:lnTo>
                    <a:pt x="308" y="60"/>
                  </a:lnTo>
                  <a:lnTo>
                    <a:pt x="273" y="65"/>
                  </a:lnTo>
                  <a:lnTo>
                    <a:pt x="263" y="60"/>
                  </a:lnTo>
                  <a:lnTo>
                    <a:pt x="263" y="50"/>
                  </a:lnTo>
                  <a:lnTo>
                    <a:pt x="263" y="0"/>
                  </a:lnTo>
                  <a:lnTo>
                    <a:pt x="164" y="20"/>
                  </a:lnTo>
                  <a:lnTo>
                    <a:pt x="134" y="50"/>
                  </a:lnTo>
                  <a:close/>
                </a:path>
              </a:pathLst>
            </a:custGeom>
            <a:solidFill>
              <a:srgbClr val="9EB239"/>
            </a:solidFill>
            <a:ln w="9525">
              <a:noFill/>
              <a:round/>
              <a:headEnd/>
              <a:tailEnd/>
            </a:ln>
          </p:spPr>
          <p:txBody>
            <a:bodyPr>
              <a:prstTxWarp prst="textNoShape">
                <a:avLst/>
              </a:prstTxWarp>
            </a:bodyPr>
            <a:lstStyle/>
            <a:p>
              <a:endParaRPr lang="en-US"/>
            </a:p>
          </p:txBody>
        </p:sp>
        <p:sp>
          <p:nvSpPr>
            <p:cNvPr id="49776" name="Freeform 25"/>
            <p:cNvSpPr>
              <a:spLocks/>
            </p:cNvSpPr>
            <p:nvPr/>
          </p:nvSpPr>
          <p:spPr bwMode="auto">
            <a:xfrm>
              <a:off x="2922" y="1322"/>
              <a:ext cx="741" cy="894"/>
            </a:xfrm>
            <a:custGeom>
              <a:avLst/>
              <a:gdLst>
                <a:gd name="T0" fmla="*/ 203 w 472"/>
                <a:gd name="T1" fmla="*/ 0 h 562"/>
                <a:gd name="T2" fmla="*/ 144 w 472"/>
                <a:gd name="T3" fmla="*/ 50 h 562"/>
                <a:gd name="T4" fmla="*/ 89 w 472"/>
                <a:gd name="T5" fmla="*/ 104 h 562"/>
                <a:gd name="T6" fmla="*/ 74 w 472"/>
                <a:gd name="T7" fmla="*/ 134 h 562"/>
                <a:gd name="T8" fmla="*/ 84 w 472"/>
                <a:gd name="T9" fmla="*/ 154 h 562"/>
                <a:gd name="T10" fmla="*/ 114 w 472"/>
                <a:gd name="T11" fmla="*/ 164 h 562"/>
                <a:gd name="T12" fmla="*/ 189 w 472"/>
                <a:gd name="T13" fmla="*/ 169 h 562"/>
                <a:gd name="T14" fmla="*/ 243 w 472"/>
                <a:gd name="T15" fmla="*/ 174 h 562"/>
                <a:gd name="T16" fmla="*/ 243 w 472"/>
                <a:gd name="T17" fmla="*/ 189 h 562"/>
                <a:gd name="T18" fmla="*/ 228 w 472"/>
                <a:gd name="T19" fmla="*/ 204 h 562"/>
                <a:gd name="T20" fmla="*/ 164 w 472"/>
                <a:gd name="T21" fmla="*/ 274 h 562"/>
                <a:gd name="T22" fmla="*/ 198 w 472"/>
                <a:gd name="T23" fmla="*/ 293 h 562"/>
                <a:gd name="T24" fmla="*/ 218 w 472"/>
                <a:gd name="T25" fmla="*/ 313 h 562"/>
                <a:gd name="T26" fmla="*/ 223 w 472"/>
                <a:gd name="T27" fmla="*/ 343 h 562"/>
                <a:gd name="T28" fmla="*/ 218 w 472"/>
                <a:gd name="T29" fmla="*/ 368 h 562"/>
                <a:gd name="T30" fmla="*/ 228 w 472"/>
                <a:gd name="T31" fmla="*/ 398 h 562"/>
                <a:gd name="T32" fmla="*/ 248 w 472"/>
                <a:gd name="T33" fmla="*/ 403 h 562"/>
                <a:gd name="T34" fmla="*/ 268 w 472"/>
                <a:gd name="T35" fmla="*/ 403 h 562"/>
                <a:gd name="T36" fmla="*/ 328 w 472"/>
                <a:gd name="T37" fmla="*/ 403 h 562"/>
                <a:gd name="T38" fmla="*/ 373 w 472"/>
                <a:gd name="T39" fmla="*/ 413 h 562"/>
                <a:gd name="T40" fmla="*/ 397 w 472"/>
                <a:gd name="T41" fmla="*/ 408 h 562"/>
                <a:gd name="T42" fmla="*/ 422 w 472"/>
                <a:gd name="T43" fmla="*/ 403 h 562"/>
                <a:gd name="T44" fmla="*/ 442 w 472"/>
                <a:gd name="T45" fmla="*/ 403 h 562"/>
                <a:gd name="T46" fmla="*/ 467 w 472"/>
                <a:gd name="T47" fmla="*/ 428 h 562"/>
                <a:gd name="T48" fmla="*/ 472 w 472"/>
                <a:gd name="T49" fmla="*/ 448 h 562"/>
                <a:gd name="T50" fmla="*/ 472 w 472"/>
                <a:gd name="T51" fmla="*/ 502 h 562"/>
                <a:gd name="T52" fmla="*/ 467 w 472"/>
                <a:gd name="T53" fmla="*/ 522 h 562"/>
                <a:gd name="T54" fmla="*/ 452 w 472"/>
                <a:gd name="T55" fmla="*/ 542 h 562"/>
                <a:gd name="T56" fmla="*/ 412 w 472"/>
                <a:gd name="T57" fmla="*/ 562 h 562"/>
                <a:gd name="T58" fmla="*/ 387 w 472"/>
                <a:gd name="T59" fmla="*/ 552 h 562"/>
                <a:gd name="T60" fmla="*/ 323 w 472"/>
                <a:gd name="T61" fmla="*/ 542 h 562"/>
                <a:gd name="T62" fmla="*/ 283 w 472"/>
                <a:gd name="T63" fmla="*/ 547 h 562"/>
                <a:gd name="T64" fmla="*/ 238 w 472"/>
                <a:gd name="T65" fmla="*/ 552 h 562"/>
                <a:gd name="T66" fmla="*/ 223 w 472"/>
                <a:gd name="T67" fmla="*/ 537 h 562"/>
                <a:gd name="T68" fmla="*/ 218 w 472"/>
                <a:gd name="T69" fmla="*/ 517 h 562"/>
                <a:gd name="T70" fmla="*/ 233 w 472"/>
                <a:gd name="T71" fmla="*/ 477 h 562"/>
                <a:gd name="T72" fmla="*/ 263 w 472"/>
                <a:gd name="T73" fmla="*/ 438 h 562"/>
                <a:gd name="T74" fmla="*/ 263 w 472"/>
                <a:gd name="T75" fmla="*/ 428 h 562"/>
                <a:gd name="T76" fmla="*/ 218 w 472"/>
                <a:gd name="T77" fmla="*/ 418 h 562"/>
                <a:gd name="T78" fmla="*/ 139 w 472"/>
                <a:gd name="T79" fmla="*/ 423 h 562"/>
                <a:gd name="T80" fmla="*/ 54 w 472"/>
                <a:gd name="T81" fmla="*/ 433 h 562"/>
                <a:gd name="T82" fmla="*/ 29 w 472"/>
                <a:gd name="T83" fmla="*/ 428 h 562"/>
                <a:gd name="T84" fmla="*/ 24 w 472"/>
                <a:gd name="T85" fmla="*/ 418 h 562"/>
                <a:gd name="T86" fmla="*/ 34 w 472"/>
                <a:gd name="T87" fmla="*/ 388 h 562"/>
                <a:gd name="T88" fmla="*/ 34 w 472"/>
                <a:gd name="T89" fmla="*/ 358 h 562"/>
                <a:gd name="T90" fmla="*/ 29 w 472"/>
                <a:gd name="T91" fmla="*/ 343 h 562"/>
                <a:gd name="T92" fmla="*/ 14 w 472"/>
                <a:gd name="T93" fmla="*/ 308 h 562"/>
                <a:gd name="T94" fmla="*/ 9 w 472"/>
                <a:gd name="T95" fmla="*/ 298 h 562"/>
                <a:gd name="T96" fmla="*/ 29 w 472"/>
                <a:gd name="T97" fmla="*/ 283 h 562"/>
                <a:gd name="T98" fmla="*/ 64 w 472"/>
                <a:gd name="T99" fmla="*/ 264 h 562"/>
                <a:gd name="T100" fmla="*/ 104 w 472"/>
                <a:gd name="T101" fmla="*/ 239 h 562"/>
                <a:gd name="T102" fmla="*/ 99 w 472"/>
                <a:gd name="T103" fmla="*/ 234 h 562"/>
                <a:gd name="T104" fmla="*/ 69 w 472"/>
                <a:gd name="T105" fmla="*/ 224 h 562"/>
                <a:gd name="T106" fmla="*/ 19 w 472"/>
                <a:gd name="T107" fmla="*/ 204 h 562"/>
                <a:gd name="T108" fmla="*/ 0 w 472"/>
                <a:gd name="T109" fmla="*/ 184 h 562"/>
                <a:gd name="T110" fmla="*/ 0 w 472"/>
                <a:gd name="T111" fmla="*/ 169 h 562"/>
                <a:gd name="T112" fmla="*/ 19 w 472"/>
                <a:gd name="T113" fmla="*/ 134 h 562"/>
                <a:gd name="T114" fmla="*/ 109 w 472"/>
                <a:gd name="T115" fmla="*/ 60 h 562"/>
                <a:gd name="T116" fmla="*/ 203 w 472"/>
                <a:gd name="T117" fmla="*/ 0 h 562"/>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472"/>
                <a:gd name="T178" fmla="*/ 0 h 562"/>
                <a:gd name="T179" fmla="*/ 472 w 472"/>
                <a:gd name="T180" fmla="*/ 562 h 562"/>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472" h="562">
                  <a:moveTo>
                    <a:pt x="203" y="0"/>
                  </a:moveTo>
                  <a:lnTo>
                    <a:pt x="203" y="0"/>
                  </a:lnTo>
                  <a:lnTo>
                    <a:pt x="174" y="25"/>
                  </a:lnTo>
                  <a:lnTo>
                    <a:pt x="144" y="50"/>
                  </a:lnTo>
                  <a:lnTo>
                    <a:pt x="114" y="80"/>
                  </a:lnTo>
                  <a:lnTo>
                    <a:pt x="89" y="104"/>
                  </a:lnTo>
                  <a:lnTo>
                    <a:pt x="79" y="119"/>
                  </a:lnTo>
                  <a:lnTo>
                    <a:pt x="74" y="134"/>
                  </a:lnTo>
                  <a:lnTo>
                    <a:pt x="74" y="144"/>
                  </a:lnTo>
                  <a:lnTo>
                    <a:pt x="84" y="154"/>
                  </a:lnTo>
                  <a:lnTo>
                    <a:pt x="94" y="159"/>
                  </a:lnTo>
                  <a:lnTo>
                    <a:pt x="114" y="164"/>
                  </a:lnTo>
                  <a:lnTo>
                    <a:pt x="189" y="169"/>
                  </a:lnTo>
                  <a:lnTo>
                    <a:pt x="233" y="169"/>
                  </a:lnTo>
                  <a:lnTo>
                    <a:pt x="243" y="174"/>
                  </a:lnTo>
                  <a:lnTo>
                    <a:pt x="248" y="179"/>
                  </a:lnTo>
                  <a:lnTo>
                    <a:pt x="243" y="189"/>
                  </a:lnTo>
                  <a:lnTo>
                    <a:pt x="228" y="204"/>
                  </a:lnTo>
                  <a:lnTo>
                    <a:pt x="164" y="274"/>
                  </a:lnTo>
                  <a:lnTo>
                    <a:pt x="174" y="278"/>
                  </a:lnTo>
                  <a:lnTo>
                    <a:pt x="198" y="293"/>
                  </a:lnTo>
                  <a:lnTo>
                    <a:pt x="208" y="303"/>
                  </a:lnTo>
                  <a:lnTo>
                    <a:pt x="218" y="313"/>
                  </a:lnTo>
                  <a:lnTo>
                    <a:pt x="223" y="328"/>
                  </a:lnTo>
                  <a:lnTo>
                    <a:pt x="223" y="343"/>
                  </a:lnTo>
                  <a:lnTo>
                    <a:pt x="218" y="368"/>
                  </a:lnTo>
                  <a:lnTo>
                    <a:pt x="223" y="388"/>
                  </a:lnTo>
                  <a:lnTo>
                    <a:pt x="228" y="398"/>
                  </a:lnTo>
                  <a:lnTo>
                    <a:pt x="233" y="403"/>
                  </a:lnTo>
                  <a:lnTo>
                    <a:pt x="248" y="403"/>
                  </a:lnTo>
                  <a:lnTo>
                    <a:pt x="268" y="403"/>
                  </a:lnTo>
                  <a:lnTo>
                    <a:pt x="298" y="398"/>
                  </a:lnTo>
                  <a:lnTo>
                    <a:pt x="328" y="403"/>
                  </a:lnTo>
                  <a:lnTo>
                    <a:pt x="373" y="413"/>
                  </a:lnTo>
                  <a:lnTo>
                    <a:pt x="387" y="413"/>
                  </a:lnTo>
                  <a:lnTo>
                    <a:pt x="397" y="408"/>
                  </a:lnTo>
                  <a:lnTo>
                    <a:pt x="402" y="403"/>
                  </a:lnTo>
                  <a:lnTo>
                    <a:pt x="422" y="403"/>
                  </a:lnTo>
                  <a:lnTo>
                    <a:pt x="442" y="403"/>
                  </a:lnTo>
                  <a:lnTo>
                    <a:pt x="457" y="413"/>
                  </a:lnTo>
                  <a:lnTo>
                    <a:pt x="467" y="428"/>
                  </a:lnTo>
                  <a:lnTo>
                    <a:pt x="472" y="448"/>
                  </a:lnTo>
                  <a:lnTo>
                    <a:pt x="472" y="487"/>
                  </a:lnTo>
                  <a:lnTo>
                    <a:pt x="472" y="502"/>
                  </a:lnTo>
                  <a:lnTo>
                    <a:pt x="467" y="522"/>
                  </a:lnTo>
                  <a:lnTo>
                    <a:pt x="462" y="532"/>
                  </a:lnTo>
                  <a:lnTo>
                    <a:pt x="452" y="542"/>
                  </a:lnTo>
                  <a:lnTo>
                    <a:pt x="432" y="552"/>
                  </a:lnTo>
                  <a:lnTo>
                    <a:pt x="412" y="562"/>
                  </a:lnTo>
                  <a:lnTo>
                    <a:pt x="387" y="552"/>
                  </a:lnTo>
                  <a:lnTo>
                    <a:pt x="358" y="547"/>
                  </a:lnTo>
                  <a:lnTo>
                    <a:pt x="323" y="542"/>
                  </a:lnTo>
                  <a:lnTo>
                    <a:pt x="283" y="547"/>
                  </a:lnTo>
                  <a:lnTo>
                    <a:pt x="253" y="552"/>
                  </a:lnTo>
                  <a:lnTo>
                    <a:pt x="238" y="552"/>
                  </a:lnTo>
                  <a:lnTo>
                    <a:pt x="228" y="547"/>
                  </a:lnTo>
                  <a:lnTo>
                    <a:pt x="223" y="537"/>
                  </a:lnTo>
                  <a:lnTo>
                    <a:pt x="218" y="517"/>
                  </a:lnTo>
                  <a:lnTo>
                    <a:pt x="223" y="497"/>
                  </a:lnTo>
                  <a:lnTo>
                    <a:pt x="233" y="477"/>
                  </a:lnTo>
                  <a:lnTo>
                    <a:pt x="258" y="448"/>
                  </a:lnTo>
                  <a:lnTo>
                    <a:pt x="263" y="438"/>
                  </a:lnTo>
                  <a:lnTo>
                    <a:pt x="263" y="433"/>
                  </a:lnTo>
                  <a:lnTo>
                    <a:pt x="263" y="428"/>
                  </a:lnTo>
                  <a:lnTo>
                    <a:pt x="248" y="423"/>
                  </a:lnTo>
                  <a:lnTo>
                    <a:pt x="218" y="418"/>
                  </a:lnTo>
                  <a:lnTo>
                    <a:pt x="139" y="423"/>
                  </a:lnTo>
                  <a:lnTo>
                    <a:pt x="79" y="433"/>
                  </a:lnTo>
                  <a:lnTo>
                    <a:pt x="54" y="433"/>
                  </a:lnTo>
                  <a:lnTo>
                    <a:pt x="39" y="433"/>
                  </a:lnTo>
                  <a:lnTo>
                    <a:pt x="29" y="428"/>
                  </a:lnTo>
                  <a:lnTo>
                    <a:pt x="24" y="418"/>
                  </a:lnTo>
                  <a:lnTo>
                    <a:pt x="24" y="398"/>
                  </a:lnTo>
                  <a:lnTo>
                    <a:pt x="34" y="388"/>
                  </a:lnTo>
                  <a:lnTo>
                    <a:pt x="34" y="378"/>
                  </a:lnTo>
                  <a:lnTo>
                    <a:pt x="34" y="358"/>
                  </a:lnTo>
                  <a:lnTo>
                    <a:pt x="29" y="343"/>
                  </a:lnTo>
                  <a:lnTo>
                    <a:pt x="24" y="328"/>
                  </a:lnTo>
                  <a:lnTo>
                    <a:pt x="14" y="308"/>
                  </a:lnTo>
                  <a:lnTo>
                    <a:pt x="9" y="303"/>
                  </a:lnTo>
                  <a:lnTo>
                    <a:pt x="9" y="298"/>
                  </a:lnTo>
                  <a:lnTo>
                    <a:pt x="19" y="288"/>
                  </a:lnTo>
                  <a:lnTo>
                    <a:pt x="29" y="283"/>
                  </a:lnTo>
                  <a:lnTo>
                    <a:pt x="64" y="264"/>
                  </a:lnTo>
                  <a:lnTo>
                    <a:pt x="94" y="249"/>
                  </a:lnTo>
                  <a:lnTo>
                    <a:pt x="104" y="239"/>
                  </a:lnTo>
                  <a:lnTo>
                    <a:pt x="104" y="234"/>
                  </a:lnTo>
                  <a:lnTo>
                    <a:pt x="99" y="234"/>
                  </a:lnTo>
                  <a:lnTo>
                    <a:pt x="69" y="224"/>
                  </a:lnTo>
                  <a:lnTo>
                    <a:pt x="34" y="214"/>
                  </a:lnTo>
                  <a:lnTo>
                    <a:pt x="19" y="204"/>
                  </a:lnTo>
                  <a:lnTo>
                    <a:pt x="9" y="194"/>
                  </a:lnTo>
                  <a:lnTo>
                    <a:pt x="0" y="184"/>
                  </a:lnTo>
                  <a:lnTo>
                    <a:pt x="0" y="169"/>
                  </a:lnTo>
                  <a:lnTo>
                    <a:pt x="4" y="154"/>
                  </a:lnTo>
                  <a:lnTo>
                    <a:pt x="19" y="134"/>
                  </a:lnTo>
                  <a:lnTo>
                    <a:pt x="54" y="99"/>
                  </a:lnTo>
                  <a:lnTo>
                    <a:pt x="109" y="60"/>
                  </a:lnTo>
                  <a:lnTo>
                    <a:pt x="203" y="0"/>
                  </a:lnTo>
                  <a:close/>
                </a:path>
              </a:pathLst>
            </a:custGeom>
            <a:solidFill>
              <a:srgbClr val="59832D"/>
            </a:solidFill>
            <a:ln w="9525">
              <a:noFill/>
              <a:round/>
              <a:headEnd/>
              <a:tailEnd/>
            </a:ln>
          </p:spPr>
          <p:txBody>
            <a:bodyPr>
              <a:prstTxWarp prst="textNoShape">
                <a:avLst/>
              </a:prstTxWarp>
            </a:bodyPr>
            <a:lstStyle/>
            <a:p>
              <a:endParaRPr lang="en-US"/>
            </a:p>
          </p:txBody>
        </p:sp>
        <p:sp>
          <p:nvSpPr>
            <p:cNvPr id="49777" name="Freeform 26"/>
            <p:cNvSpPr>
              <a:spLocks/>
            </p:cNvSpPr>
            <p:nvPr/>
          </p:nvSpPr>
          <p:spPr bwMode="auto">
            <a:xfrm>
              <a:off x="3544" y="1236"/>
              <a:ext cx="470" cy="1169"/>
            </a:xfrm>
            <a:custGeom>
              <a:avLst/>
              <a:gdLst>
                <a:gd name="T0" fmla="*/ 70 w 299"/>
                <a:gd name="T1" fmla="*/ 736 h 736"/>
                <a:gd name="T2" fmla="*/ 75 w 299"/>
                <a:gd name="T3" fmla="*/ 587 h 736"/>
                <a:gd name="T4" fmla="*/ 70 w 299"/>
                <a:gd name="T5" fmla="*/ 532 h 736"/>
                <a:gd name="T6" fmla="*/ 50 w 299"/>
                <a:gd name="T7" fmla="*/ 488 h 736"/>
                <a:gd name="T8" fmla="*/ 30 w 299"/>
                <a:gd name="T9" fmla="*/ 453 h 736"/>
                <a:gd name="T10" fmla="*/ 0 w 299"/>
                <a:gd name="T11" fmla="*/ 403 h 736"/>
                <a:gd name="T12" fmla="*/ 45 w 299"/>
                <a:gd name="T13" fmla="*/ 418 h 736"/>
                <a:gd name="T14" fmla="*/ 85 w 299"/>
                <a:gd name="T15" fmla="*/ 438 h 736"/>
                <a:gd name="T16" fmla="*/ 90 w 299"/>
                <a:gd name="T17" fmla="*/ 448 h 736"/>
                <a:gd name="T18" fmla="*/ 90 w 299"/>
                <a:gd name="T19" fmla="*/ 378 h 736"/>
                <a:gd name="T20" fmla="*/ 95 w 299"/>
                <a:gd name="T21" fmla="*/ 324 h 736"/>
                <a:gd name="T22" fmla="*/ 95 w 299"/>
                <a:gd name="T23" fmla="*/ 284 h 736"/>
                <a:gd name="T24" fmla="*/ 105 w 299"/>
                <a:gd name="T25" fmla="*/ 378 h 736"/>
                <a:gd name="T26" fmla="*/ 125 w 299"/>
                <a:gd name="T27" fmla="*/ 393 h 736"/>
                <a:gd name="T28" fmla="*/ 135 w 299"/>
                <a:gd name="T29" fmla="*/ 393 h 736"/>
                <a:gd name="T30" fmla="*/ 150 w 299"/>
                <a:gd name="T31" fmla="*/ 373 h 736"/>
                <a:gd name="T32" fmla="*/ 199 w 299"/>
                <a:gd name="T33" fmla="*/ 0 h 736"/>
                <a:gd name="T34" fmla="*/ 199 w 299"/>
                <a:gd name="T35" fmla="*/ 120 h 736"/>
                <a:gd name="T36" fmla="*/ 204 w 299"/>
                <a:gd name="T37" fmla="*/ 239 h 736"/>
                <a:gd name="T38" fmla="*/ 209 w 299"/>
                <a:gd name="T39" fmla="*/ 259 h 736"/>
                <a:gd name="T40" fmla="*/ 224 w 299"/>
                <a:gd name="T41" fmla="*/ 289 h 736"/>
                <a:gd name="T42" fmla="*/ 229 w 299"/>
                <a:gd name="T43" fmla="*/ 319 h 736"/>
                <a:gd name="T44" fmla="*/ 224 w 299"/>
                <a:gd name="T45" fmla="*/ 483 h 736"/>
                <a:gd name="T46" fmla="*/ 234 w 299"/>
                <a:gd name="T47" fmla="*/ 503 h 736"/>
                <a:gd name="T48" fmla="*/ 234 w 299"/>
                <a:gd name="T49" fmla="*/ 503 h 736"/>
                <a:gd name="T50" fmla="*/ 274 w 299"/>
                <a:gd name="T51" fmla="*/ 458 h 736"/>
                <a:gd name="T52" fmla="*/ 299 w 299"/>
                <a:gd name="T53" fmla="*/ 423 h 736"/>
                <a:gd name="T54" fmla="*/ 239 w 299"/>
                <a:gd name="T55" fmla="*/ 557 h 736"/>
                <a:gd name="T56" fmla="*/ 229 w 299"/>
                <a:gd name="T57" fmla="*/ 607 h 736"/>
                <a:gd name="T58" fmla="*/ 229 w 299"/>
                <a:gd name="T59" fmla="*/ 677 h 736"/>
                <a:gd name="T60" fmla="*/ 209 w 299"/>
                <a:gd name="T61" fmla="*/ 667 h 736"/>
                <a:gd name="T62" fmla="*/ 170 w 299"/>
                <a:gd name="T63" fmla="*/ 677 h 736"/>
                <a:gd name="T64" fmla="*/ 125 w 299"/>
                <a:gd name="T65" fmla="*/ 707 h 736"/>
                <a:gd name="T66" fmla="*/ 70 w 299"/>
                <a:gd name="T67" fmla="*/ 736 h 7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99"/>
                <a:gd name="T103" fmla="*/ 0 h 736"/>
                <a:gd name="T104" fmla="*/ 299 w 299"/>
                <a:gd name="T105" fmla="*/ 736 h 7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99" h="736">
                  <a:moveTo>
                    <a:pt x="70" y="736"/>
                  </a:moveTo>
                  <a:lnTo>
                    <a:pt x="70" y="736"/>
                  </a:lnTo>
                  <a:lnTo>
                    <a:pt x="75" y="652"/>
                  </a:lnTo>
                  <a:lnTo>
                    <a:pt x="75" y="587"/>
                  </a:lnTo>
                  <a:lnTo>
                    <a:pt x="75" y="557"/>
                  </a:lnTo>
                  <a:lnTo>
                    <a:pt x="70" y="532"/>
                  </a:lnTo>
                  <a:lnTo>
                    <a:pt x="50" y="488"/>
                  </a:lnTo>
                  <a:lnTo>
                    <a:pt x="30" y="453"/>
                  </a:lnTo>
                  <a:lnTo>
                    <a:pt x="10" y="413"/>
                  </a:lnTo>
                  <a:lnTo>
                    <a:pt x="0" y="403"/>
                  </a:lnTo>
                  <a:lnTo>
                    <a:pt x="45" y="418"/>
                  </a:lnTo>
                  <a:lnTo>
                    <a:pt x="75" y="433"/>
                  </a:lnTo>
                  <a:lnTo>
                    <a:pt x="85" y="438"/>
                  </a:lnTo>
                  <a:lnTo>
                    <a:pt x="90" y="448"/>
                  </a:lnTo>
                  <a:lnTo>
                    <a:pt x="90" y="433"/>
                  </a:lnTo>
                  <a:lnTo>
                    <a:pt x="90" y="378"/>
                  </a:lnTo>
                  <a:lnTo>
                    <a:pt x="95" y="324"/>
                  </a:lnTo>
                  <a:lnTo>
                    <a:pt x="95" y="284"/>
                  </a:lnTo>
                  <a:lnTo>
                    <a:pt x="100" y="338"/>
                  </a:lnTo>
                  <a:lnTo>
                    <a:pt x="105" y="378"/>
                  </a:lnTo>
                  <a:lnTo>
                    <a:pt x="115" y="388"/>
                  </a:lnTo>
                  <a:lnTo>
                    <a:pt x="125" y="393"/>
                  </a:lnTo>
                  <a:lnTo>
                    <a:pt x="135" y="393"/>
                  </a:lnTo>
                  <a:lnTo>
                    <a:pt x="140" y="388"/>
                  </a:lnTo>
                  <a:lnTo>
                    <a:pt x="150" y="373"/>
                  </a:lnTo>
                  <a:lnTo>
                    <a:pt x="155" y="358"/>
                  </a:lnTo>
                  <a:lnTo>
                    <a:pt x="199" y="0"/>
                  </a:lnTo>
                  <a:lnTo>
                    <a:pt x="199" y="120"/>
                  </a:lnTo>
                  <a:lnTo>
                    <a:pt x="199" y="209"/>
                  </a:lnTo>
                  <a:lnTo>
                    <a:pt x="204" y="239"/>
                  </a:lnTo>
                  <a:lnTo>
                    <a:pt x="209" y="259"/>
                  </a:lnTo>
                  <a:lnTo>
                    <a:pt x="219" y="274"/>
                  </a:lnTo>
                  <a:lnTo>
                    <a:pt x="224" y="289"/>
                  </a:lnTo>
                  <a:lnTo>
                    <a:pt x="229" y="319"/>
                  </a:lnTo>
                  <a:lnTo>
                    <a:pt x="224" y="428"/>
                  </a:lnTo>
                  <a:lnTo>
                    <a:pt x="224" y="483"/>
                  </a:lnTo>
                  <a:lnTo>
                    <a:pt x="229" y="498"/>
                  </a:lnTo>
                  <a:lnTo>
                    <a:pt x="234" y="503"/>
                  </a:lnTo>
                  <a:lnTo>
                    <a:pt x="254" y="483"/>
                  </a:lnTo>
                  <a:lnTo>
                    <a:pt x="274" y="458"/>
                  </a:lnTo>
                  <a:lnTo>
                    <a:pt x="299" y="423"/>
                  </a:lnTo>
                  <a:lnTo>
                    <a:pt x="264" y="498"/>
                  </a:lnTo>
                  <a:lnTo>
                    <a:pt x="239" y="557"/>
                  </a:lnTo>
                  <a:lnTo>
                    <a:pt x="229" y="582"/>
                  </a:lnTo>
                  <a:lnTo>
                    <a:pt x="229" y="607"/>
                  </a:lnTo>
                  <a:lnTo>
                    <a:pt x="229" y="677"/>
                  </a:lnTo>
                  <a:lnTo>
                    <a:pt x="209" y="667"/>
                  </a:lnTo>
                  <a:lnTo>
                    <a:pt x="189" y="667"/>
                  </a:lnTo>
                  <a:lnTo>
                    <a:pt x="170" y="677"/>
                  </a:lnTo>
                  <a:lnTo>
                    <a:pt x="125" y="707"/>
                  </a:lnTo>
                  <a:lnTo>
                    <a:pt x="70" y="736"/>
                  </a:lnTo>
                  <a:close/>
                </a:path>
              </a:pathLst>
            </a:custGeom>
            <a:solidFill>
              <a:srgbClr val="944F1C"/>
            </a:solidFill>
            <a:ln w="9525">
              <a:noFill/>
              <a:round/>
              <a:headEnd/>
              <a:tailEnd/>
            </a:ln>
          </p:spPr>
          <p:txBody>
            <a:bodyPr>
              <a:prstTxWarp prst="textNoShape">
                <a:avLst/>
              </a:prstTxWarp>
            </a:bodyPr>
            <a:lstStyle/>
            <a:p>
              <a:endParaRPr lang="en-US"/>
            </a:p>
          </p:txBody>
        </p:sp>
        <p:sp>
          <p:nvSpPr>
            <p:cNvPr id="49778" name="Freeform 27"/>
            <p:cNvSpPr>
              <a:spLocks/>
            </p:cNvSpPr>
            <p:nvPr/>
          </p:nvSpPr>
          <p:spPr bwMode="auto">
            <a:xfrm>
              <a:off x="3639" y="1925"/>
              <a:ext cx="119" cy="521"/>
            </a:xfrm>
            <a:custGeom>
              <a:avLst/>
              <a:gdLst>
                <a:gd name="T0" fmla="*/ 45 w 75"/>
                <a:gd name="T1" fmla="*/ 0 h 328"/>
                <a:gd name="T2" fmla="*/ 45 w 75"/>
                <a:gd name="T3" fmla="*/ 0 h 328"/>
                <a:gd name="T4" fmla="*/ 50 w 75"/>
                <a:gd name="T5" fmla="*/ 70 h 328"/>
                <a:gd name="T6" fmla="*/ 55 w 75"/>
                <a:gd name="T7" fmla="*/ 119 h 328"/>
                <a:gd name="T8" fmla="*/ 75 w 75"/>
                <a:gd name="T9" fmla="*/ 114 h 328"/>
                <a:gd name="T10" fmla="*/ 75 w 75"/>
                <a:gd name="T11" fmla="*/ 184 h 328"/>
                <a:gd name="T12" fmla="*/ 75 w 75"/>
                <a:gd name="T13" fmla="*/ 184 h 328"/>
                <a:gd name="T14" fmla="*/ 65 w 75"/>
                <a:gd name="T15" fmla="*/ 199 h 328"/>
                <a:gd name="T16" fmla="*/ 60 w 75"/>
                <a:gd name="T17" fmla="*/ 219 h 328"/>
                <a:gd name="T18" fmla="*/ 55 w 75"/>
                <a:gd name="T19" fmla="*/ 244 h 328"/>
                <a:gd name="T20" fmla="*/ 55 w 75"/>
                <a:gd name="T21" fmla="*/ 244 h 328"/>
                <a:gd name="T22" fmla="*/ 55 w 75"/>
                <a:gd name="T23" fmla="*/ 279 h 328"/>
                <a:gd name="T24" fmla="*/ 50 w 75"/>
                <a:gd name="T25" fmla="*/ 298 h 328"/>
                <a:gd name="T26" fmla="*/ 40 w 75"/>
                <a:gd name="T27" fmla="*/ 318 h 328"/>
                <a:gd name="T28" fmla="*/ 0 w 75"/>
                <a:gd name="T29" fmla="*/ 328 h 328"/>
                <a:gd name="T30" fmla="*/ 35 w 75"/>
                <a:gd name="T31" fmla="*/ 94 h 328"/>
                <a:gd name="T32" fmla="*/ 45 w 75"/>
                <a:gd name="T33" fmla="*/ 0 h 328"/>
                <a:gd name="T34" fmla="*/ 45 w 75"/>
                <a:gd name="T35" fmla="*/ 0 h 32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75"/>
                <a:gd name="T55" fmla="*/ 0 h 328"/>
                <a:gd name="T56" fmla="*/ 75 w 75"/>
                <a:gd name="T57" fmla="*/ 328 h 328"/>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75" h="328">
                  <a:moveTo>
                    <a:pt x="45" y="0"/>
                  </a:moveTo>
                  <a:lnTo>
                    <a:pt x="45" y="0"/>
                  </a:lnTo>
                  <a:lnTo>
                    <a:pt x="50" y="70"/>
                  </a:lnTo>
                  <a:lnTo>
                    <a:pt x="55" y="119"/>
                  </a:lnTo>
                  <a:lnTo>
                    <a:pt x="75" y="114"/>
                  </a:lnTo>
                  <a:lnTo>
                    <a:pt x="75" y="184"/>
                  </a:lnTo>
                  <a:lnTo>
                    <a:pt x="65" y="199"/>
                  </a:lnTo>
                  <a:lnTo>
                    <a:pt x="60" y="219"/>
                  </a:lnTo>
                  <a:lnTo>
                    <a:pt x="55" y="244"/>
                  </a:lnTo>
                  <a:lnTo>
                    <a:pt x="55" y="279"/>
                  </a:lnTo>
                  <a:lnTo>
                    <a:pt x="50" y="298"/>
                  </a:lnTo>
                  <a:lnTo>
                    <a:pt x="40" y="318"/>
                  </a:lnTo>
                  <a:lnTo>
                    <a:pt x="0" y="328"/>
                  </a:lnTo>
                  <a:lnTo>
                    <a:pt x="35" y="94"/>
                  </a:lnTo>
                  <a:lnTo>
                    <a:pt x="45" y="0"/>
                  </a:lnTo>
                  <a:close/>
                </a:path>
              </a:pathLst>
            </a:custGeom>
            <a:solidFill>
              <a:srgbClr val="702A0E"/>
            </a:solidFill>
            <a:ln w="9525">
              <a:noFill/>
              <a:round/>
              <a:headEnd/>
              <a:tailEnd/>
            </a:ln>
          </p:spPr>
          <p:txBody>
            <a:bodyPr>
              <a:prstTxWarp prst="textNoShape">
                <a:avLst/>
              </a:prstTxWarp>
            </a:bodyPr>
            <a:lstStyle/>
            <a:p>
              <a:endParaRPr lang="en-US"/>
            </a:p>
          </p:txBody>
        </p:sp>
        <p:sp>
          <p:nvSpPr>
            <p:cNvPr id="49779" name="Freeform 28"/>
            <p:cNvSpPr>
              <a:spLocks/>
            </p:cNvSpPr>
            <p:nvPr/>
          </p:nvSpPr>
          <p:spPr bwMode="auto">
            <a:xfrm>
              <a:off x="3749" y="1703"/>
              <a:ext cx="147" cy="569"/>
            </a:xfrm>
            <a:custGeom>
              <a:avLst/>
              <a:gdLst>
                <a:gd name="T0" fmla="*/ 0 w 94"/>
                <a:gd name="T1" fmla="*/ 119 h 358"/>
                <a:gd name="T2" fmla="*/ 0 w 94"/>
                <a:gd name="T3" fmla="*/ 119 h 358"/>
                <a:gd name="T4" fmla="*/ 5 w 94"/>
                <a:gd name="T5" fmla="*/ 119 h 358"/>
                <a:gd name="T6" fmla="*/ 10 w 94"/>
                <a:gd name="T7" fmla="*/ 114 h 358"/>
                <a:gd name="T8" fmla="*/ 20 w 94"/>
                <a:gd name="T9" fmla="*/ 104 h 358"/>
                <a:gd name="T10" fmla="*/ 25 w 94"/>
                <a:gd name="T11" fmla="*/ 104 h 358"/>
                <a:gd name="T12" fmla="*/ 25 w 94"/>
                <a:gd name="T13" fmla="*/ 109 h 358"/>
                <a:gd name="T14" fmla="*/ 30 w 94"/>
                <a:gd name="T15" fmla="*/ 164 h 358"/>
                <a:gd name="T16" fmla="*/ 30 w 94"/>
                <a:gd name="T17" fmla="*/ 164 h 358"/>
                <a:gd name="T18" fmla="*/ 25 w 94"/>
                <a:gd name="T19" fmla="*/ 293 h 358"/>
                <a:gd name="T20" fmla="*/ 30 w 94"/>
                <a:gd name="T21" fmla="*/ 313 h 358"/>
                <a:gd name="T22" fmla="*/ 35 w 94"/>
                <a:gd name="T23" fmla="*/ 278 h 358"/>
                <a:gd name="T24" fmla="*/ 35 w 94"/>
                <a:gd name="T25" fmla="*/ 278 h 358"/>
                <a:gd name="T26" fmla="*/ 40 w 94"/>
                <a:gd name="T27" fmla="*/ 219 h 358"/>
                <a:gd name="T28" fmla="*/ 50 w 94"/>
                <a:gd name="T29" fmla="*/ 243 h 358"/>
                <a:gd name="T30" fmla="*/ 50 w 94"/>
                <a:gd name="T31" fmla="*/ 243 h 358"/>
                <a:gd name="T32" fmla="*/ 54 w 94"/>
                <a:gd name="T33" fmla="*/ 303 h 358"/>
                <a:gd name="T34" fmla="*/ 54 w 94"/>
                <a:gd name="T35" fmla="*/ 343 h 358"/>
                <a:gd name="T36" fmla="*/ 79 w 94"/>
                <a:gd name="T37" fmla="*/ 358 h 358"/>
                <a:gd name="T38" fmla="*/ 94 w 94"/>
                <a:gd name="T39" fmla="*/ 214 h 358"/>
                <a:gd name="T40" fmla="*/ 79 w 94"/>
                <a:gd name="T41" fmla="*/ 0 h 358"/>
                <a:gd name="T42" fmla="*/ 79 w 94"/>
                <a:gd name="T43" fmla="*/ 0 h 358"/>
                <a:gd name="T44" fmla="*/ 74 w 94"/>
                <a:gd name="T45" fmla="*/ 25 h 358"/>
                <a:gd name="T46" fmla="*/ 69 w 94"/>
                <a:gd name="T47" fmla="*/ 59 h 358"/>
                <a:gd name="T48" fmla="*/ 69 w 94"/>
                <a:gd name="T49" fmla="*/ 109 h 358"/>
                <a:gd name="T50" fmla="*/ 69 w 94"/>
                <a:gd name="T51" fmla="*/ 109 h 358"/>
                <a:gd name="T52" fmla="*/ 64 w 94"/>
                <a:gd name="T53" fmla="*/ 149 h 358"/>
                <a:gd name="T54" fmla="*/ 59 w 94"/>
                <a:gd name="T55" fmla="*/ 159 h 358"/>
                <a:gd name="T56" fmla="*/ 54 w 94"/>
                <a:gd name="T57" fmla="*/ 159 h 358"/>
                <a:gd name="T58" fmla="*/ 50 w 94"/>
                <a:gd name="T59" fmla="*/ 159 h 358"/>
                <a:gd name="T60" fmla="*/ 45 w 94"/>
                <a:gd name="T61" fmla="*/ 149 h 358"/>
                <a:gd name="T62" fmla="*/ 45 w 94"/>
                <a:gd name="T63" fmla="*/ 129 h 358"/>
                <a:gd name="T64" fmla="*/ 45 w 94"/>
                <a:gd name="T65" fmla="*/ 129 h 358"/>
                <a:gd name="T66" fmla="*/ 40 w 94"/>
                <a:gd name="T67" fmla="*/ 94 h 358"/>
                <a:gd name="T68" fmla="*/ 40 w 94"/>
                <a:gd name="T69" fmla="*/ 84 h 358"/>
                <a:gd name="T70" fmla="*/ 0 w 94"/>
                <a:gd name="T71" fmla="*/ 119 h 358"/>
                <a:gd name="T72" fmla="*/ 0 w 94"/>
                <a:gd name="T73" fmla="*/ 119 h 35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94"/>
                <a:gd name="T112" fmla="*/ 0 h 358"/>
                <a:gd name="T113" fmla="*/ 94 w 94"/>
                <a:gd name="T114" fmla="*/ 358 h 358"/>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94" h="358">
                  <a:moveTo>
                    <a:pt x="0" y="119"/>
                  </a:moveTo>
                  <a:lnTo>
                    <a:pt x="0" y="119"/>
                  </a:lnTo>
                  <a:lnTo>
                    <a:pt x="5" y="119"/>
                  </a:lnTo>
                  <a:lnTo>
                    <a:pt x="10" y="114"/>
                  </a:lnTo>
                  <a:lnTo>
                    <a:pt x="20" y="104"/>
                  </a:lnTo>
                  <a:lnTo>
                    <a:pt x="25" y="104"/>
                  </a:lnTo>
                  <a:lnTo>
                    <a:pt x="25" y="109"/>
                  </a:lnTo>
                  <a:lnTo>
                    <a:pt x="30" y="164"/>
                  </a:lnTo>
                  <a:lnTo>
                    <a:pt x="25" y="293"/>
                  </a:lnTo>
                  <a:lnTo>
                    <a:pt x="30" y="313"/>
                  </a:lnTo>
                  <a:lnTo>
                    <a:pt x="35" y="278"/>
                  </a:lnTo>
                  <a:lnTo>
                    <a:pt x="40" y="219"/>
                  </a:lnTo>
                  <a:lnTo>
                    <a:pt x="50" y="243"/>
                  </a:lnTo>
                  <a:lnTo>
                    <a:pt x="54" y="303"/>
                  </a:lnTo>
                  <a:lnTo>
                    <a:pt x="54" y="343"/>
                  </a:lnTo>
                  <a:lnTo>
                    <a:pt x="79" y="358"/>
                  </a:lnTo>
                  <a:lnTo>
                    <a:pt x="94" y="214"/>
                  </a:lnTo>
                  <a:lnTo>
                    <a:pt x="79" y="0"/>
                  </a:lnTo>
                  <a:lnTo>
                    <a:pt x="74" y="25"/>
                  </a:lnTo>
                  <a:lnTo>
                    <a:pt x="69" y="59"/>
                  </a:lnTo>
                  <a:lnTo>
                    <a:pt x="69" y="109"/>
                  </a:lnTo>
                  <a:lnTo>
                    <a:pt x="64" y="149"/>
                  </a:lnTo>
                  <a:lnTo>
                    <a:pt x="59" y="159"/>
                  </a:lnTo>
                  <a:lnTo>
                    <a:pt x="54" y="159"/>
                  </a:lnTo>
                  <a:lnTo>
                    <a:pt x="50" y="159"/>
                  </a:lnTo>
                  <a:lnTo>
                    <a:pt x="45" y="149"/>
                  </a:lnTo>
                  <a:lnTo>
                    <a:pt x="45" y="129"/>
                  </a:lnTo>
                  <a:lnTo>
                    <a:pt x="40" y="94"/>
                  </a:lnTo>
                  <a:lnTo>
                    <a:pt x="40" y="84"/>
                  </a:lnTo>
                  <a:lnTo>
                    <a:pt x="0" y="119"/>
                  </a:lnTo>
                  <a:close/>
                </a:path>
              </a:pathLst>
            </a:custGeom>
            <a:solidFill>
              <a:srgbClr val="BB833C"/>
            </a:solidFill>
            <a:ln w="9525">
              <a:noFill/>
              <a:round/>
              <a:headEnd/>
              <a:tailEnd/>
            </a:ln>
          </p:spPr>
          <p:txBody>
            <a:bodyPr>
              <a:prstTxWarp prst="textNoShape">
                <a:avLst/>
              </a:prstTxWarp>
            </a:bodyPr>
            <a:lstStyle/>
            <a:p>
              <a:endParaRPr lang="en-US"/>
            </a:p>
          </p:txBody>
        </p:sp>
        <p:sp>
          <p:nvSpPr>
            <p:cNvPr id="49780" name="Freeform 29"/>
            <p:cNvSpPr>
              <a:spLocks/>
            </p:cNvSpPr>
            <p:nvPr/>
          </p:nvSpPr>
          <p:spPr bwMode="auto">
            <a:xfrm>
              <a:off x="3733" y="2953"/>
              <a:ext cx="1203" cy="483"/>
            </a:xfrm>
            <a:custGeom>
              <a:avLst/>
              <a:gdLst>
                <a:gd name="T0" fmla="*/ 184 w 766"/>
                <a:gd name="T1" fmla="*/ 303 h 303"/>
                <a:gd name="T2" fmla="*/ 134 w 766"/>
                <a:gd name="T3" fmla="*/ 303 h 303"/>
                <a:gd name="T4" fmla="*/ 79 w 766"/>
                <a:gd name="T5" fmla="*/ 283 h 303"/>
                <a:gd name="T6" fmla="*/ 64 w 766"/>
                <a:gd name="T7" fmla="*/ 273 h 303"/>
                <a:gd name="T8" fmla="*/ 10 w 766"/>
                <a:gd name="T9" fmla="*/ 243 h 303"/>
                <a:gd name="T10" fmla="*/ 0 w 766"/>
                <a:gd name="T11" fmla="*/ 233 h 303"/>
                <a:gd name="T12" fmla="*/ 15 w 766"/>
                <a:gd name="T13" fmla="*/ 213 h 303"/>
                <a:gd name="T14" fmla="*/ 35 w 766"/>
                <a:gd name="T15" fmla="*/ 174 h 303"/>
                <a:gd name="T16" fmla="*/ 55 w 766"/>
                <a:gd name="T17" fmla="*/ 144 h 303"/>
                <a:gd name="T18" fmla="*/ 79 w 766"/>
                <a:gd name="T19" fmla="*/ 124 h 303"/>
                <a:gd name="T20" fmla="*/ 104 w 766"/>
                <a:gd name="T21" fmla="*/ 114 h 303"/>
                <a:gd name="T22" fmla="*/ 134 w 766"/>
                <a:gd name="T23" fmla="*/ 99 h 303"/>
                <a:gd name="T24" fmla="*/ 154 w 766"/>
                <a:gd name="T25" fmla="*/ 84 h 303"/>
                <a:gd name="T26" fmla="*/ 164 w 766"/>
                <a:gd name="T27" fmla="*/ 84 h 303"/>
                <a:gd name="T28" fmla="*/ 174 w 766"/>
                <a:gd name="T29" fmla="*/ 59 h 303"/>
                <a:gd name="T30" fmla="*/ 179 w 766"/>
                <a:gd name="T31" fmla="*/ 19 h 303"/>
                <a:gd name="T32" fmla="*/ 189 w 766"/>
                <a:gd name="T33" fmla="*/ 5 h 303"/>
                <a:gd name="T34" fmla="*/ 214 w 766"/>
                <a:gd name="T35" fmla="*/ 5 h 303"/>
                <a:gd name="T36" fmla="*/ 263 w 766"/>
                <a:gd name="T37" fmla="*/ 10 h 303"/>
                <a:gd name="T38" fmla="*/ 293 w 766"/>
                <a:gd name="T39" fmla="*/ 24 h 303"/>
                <a:gd name="T40" fmla="*/ 303 w 766"/>
                <a:gd name="T41" fmla="*/ 29 h 303"/>
                <a:gd name="T42" fmla="*/ 318 w 766"/>
                <a:gd name="T43" fmla="*/ 15 h 303"/>
                <a:gd name="T44" fmla="*/ 328 w 766"/>
                <a:gd name="T45" fmla="*/ 5 h 303"/>
                <a:gd name="T46" fmla="*/ 373 w 766"/>
                <a:gd name="T47" fmla="*/ 5 h 303"/>
                <a:gd name="T48" fmla="*/ 413 w 766"/>
                <a:gd name="T49" fmla="*/ 10 h 303"/>
                <a:gd name="T50" fmla="*/ 428 w 766"/>
                <a:gd name="T51" fmla="*/ 5 h 303"/>
                <a:gd name="T52" fmla="*/ 447 w 766"/>
                <a:gd name="T53" fmla="*/ 0 h 303"/>
                <a:gd name="T54" fmla="*/ 462 w 766"/>
                <a:gd name="T55" fmla="*/ 5 h 303"/>
                <a:gd name="T56" fmla="*/ 497 w 766"/>
                <a:gd name="T57" fmla="*/ 29 h 303"/>
                <a:gd name="T58" fmla="*/ 537 w 766"/>
                <a:gd name="T59" fmla="*/ 39 h 303"/>
                <a:gd name="T60" fmla="*/ 552 w 766"/>
                <a:gd name="T61" fmla="*/ 54 h 303"/>
                <a:gd name="T62" fmla="*/ 582 w 766"/>
                <a:gd name="T63" fmla="*/ 99 h 303"/>
                <a:gd name="T64" fmla="*/ 617 w 766"/>
                <a:gd name="T65" fmla="*/ 99 h 303"/>
                <a:gd name="T66" fmla="*/ 637 w 766"/>
                <a:gd name="T67" fmla="*/ 99 h 303"/>
                <a:gd name="T68" fmla="*/ 656 w 766"/>
                <a:gd name="T69" fmla="*/ 109 h 303"/>
                <a:gd name="T70" fmla="*/ 666 w 766"/>
                <a:gd name="T71" fmla="*/ 109 h 303"/>
                <a:gd name="T72" fmla="*/ 706 w 766"/>
                <a:gd name="T73" fmla="*/ 124 h 303"/>
                <a:gd name="T74" fmla="*/ 751 w 766"/>
                <a:gd name="T75" fmla="*/ 144 h 303"/>
                <a:gd name="T76" fmla="*/ 766 w 766"/>
                <a:gd name="T77" fmla="*/ 159 h 303"/>
                <a:gd name="T78" fmla="*/ 761 w 766"/>
                <a:gd name="T79" fmla="*/ 174 h 303"/>
                <a:gd name="T80" fmla="*/ 751 w 766"/>
                <a:gd name="T81" fmla="*/ 194 h 303"/>
                <a:gd name="T82" fmla="*/ 706 w 766"/>
                <a:gd name="T83" fmla="*/ 213 h 303"/>
                <a:gd name="T84" fmla="*/ 646 w 766"/>
                <a:gd name="T85" fmla="*/ 213 h 303"/>
                <a:gd name="T86" fmla="*/ 577 w 766"/>
                <a:gd name="T87" fmla="*/ 213 h 303"/>
                <a:gd name="T88" fmla="*/ 577 w 766"/>
                <a:gd name="T89" fmla="*/ 228 h 303"/>
                <a:gd name="T90" fmla="*/ 577 w 766"/>
                <a:gd name="T91" fmla="*/ 238 h 303"/>
                <a:gd name="T92" fmla="*/ 492 w 766"/>
                <a:gd name="T93" fmla="*/ 263 h 303"/>
                <a:gd name="T94" fmla="*/ 383 w 766"/>
                <a:gd name="T95" fmla="*/ 288 h 303"/>
                <a:gd name="T96" fmla="*/ 308 w 766"/>
                <a:gd name="T97" fmla="*/ 303 h 303"/>
                <a:gd name="T98" fmla="*/ 229 w 766"/>
                <a:gd name="T99" fmla="*/ 303 h 303"/>
                <a:gd name="T100" fmla="*/ 184 w 766"/>
                <a:gd name="T101" fmla="*/ 303 h 303"/>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766"/>
                <a:gd name="T154" fmla="*/ 0 h 303"/>
                <a:gd name="T155" fmla="*/ 766 w 766"/>
                <a:gd name="T156" fmla="*/ 303 h 303"/>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766" h="303">
                  <a:moveTo>
                    <a:pt x="184" y="303"/>
                  </a:moveTo>
                  <a:lnTo>
                    <a:pt x="184" y="303"/>
                  </a:lnTo>
                  <a:lnTo>
                    <a:pt x="164" y="303"/>
                  </a:lnTo>
                  <a:lnTo>
                    <a:pt x="134" y="303"/>
                  </a:lnTo>
                  <a:lnTo>
                    <a:pt x="99" y="293"/>
                  </a:lnTo>
                  <a:lnTo>
                    <a:pt x="79" y="283"/>
                  </a:lnTo>
                  <a:lnTo>
                    <a:pt x="64" y="273"/>
                  </a:lnTo>
                  <a:lnTo>
                    <a:pt x="30" y="253"/>
                  </a:lnTo>
                  <a:lnTo>
                    <a:pt x="10" y="243"/>
                  </a:lnTo>
                  <a:lnTo>
                    <a:pt x="5" y="238"/>
                  </a:lnTo>
                  <a:lnTo>
                    <a:pt x="0" y="233"/>
                  </a:lnTo>
                  <a:lnTo>
                    <a:pt x="15" y="213"/>
                  </a:lnTo>
                  <a:lnTo>
                    <a:pt x="30" y="194"/>
                  </a:lnTo>
                  <a:lnTo>
                    <a:pt x="35" y="174"/>
                  </a:lnTo>
                  <a:lnTo>
                    <a:pt x="45" y="159"/>
                  </a:lnTo>
                  <a:lnTo>
                    <a:pt x="55" y="144"/>
                  </a:lnTo>
                  <a:lnTo>
                    <a:pt x="79" y="124"/>
                  </a:lnTo>
                  <a:lnTo>
                    <a:pt x="104" y="114"/>
                  </a:lnTo>
                  <a:lnTo>
                    <a:pt x="124" y="104"/>
                  </a:lnTo>
                  <a:lnTo>
                    <a:pt x="134" y="99"/>
                  </a:lnTo>
                  <a:lnTo>
                    <a:pt x="144" y="89"/>
                  </a:lnTo>
                  <a:lnTo>
                    <a:pt x="154" y="84"/>
                  </a:lnTo>
                  <a:lnTo>
                    <a:pt x="164" y="84"/>
                  </a:lnTo>
                  <a:lnTo>
                    <a:pt x="174" y="59"/>
                  </a:lnTo>
                  <a:lnTo>
                    <a:pt x="179" y="39"/>
                  </a:lnTo>
                  <a:lnTo>
                    <a:pt x="179" y="19"/>
                  </a:lnTo>
                  <a:lnTo>
                    <a:pt x="184" y="10"/>
                  </a:lnTo>
                  <a:lnTo>
                    <a:pt x="189" y="5"/>
                  </a:lnTo>
                  <a:lnTo>
                    <a:pt x="199" y="5"/>
                  </a:lnTo>
                  <a:lnTo>
                    <a:pt x="214" y="5"/>
                  </a:lnTo>
                  <a:lnTo>
                    <a:pt x="263" y="10"/>
                  </a:lnTo>
                  <a:lnTo>
                    <a:pt x="278" y="15"/>
                  </a:lnTo>
                  <a:lnTo>
                    <a:pt x="293" y="24"/>
                  </a:lnTo>
                  <a:lnTo>
                    <a:pt x="303" y="29"/>
                  </a:lnTo>
                  <a:lnTo>
                    <a:pt x="308" y="24"/>
                  </a:lnTo>
                  <a:lnTo>
                    <a:pt x="318" y="15"/>
                  </a:lnTo>
                  <a:lnTo>
                    <a:pt x="328" y="5"/>
                  </a:lnTo>
                  <a:lnTo>
                    <a:pt x="348" y="0"/>
                  </a:lnTo>
                  <a:lnTo>
                    <a:pt x="373" y="5"/>
                  </a:lnTo>
                  <a:lnTo>
                    <a:pt x="413" y="10"/>
                  </a:lnTo>
                  <a:lnTo>
                    <a:pt x="418" y="5"/>
                  </a:lnTo>
                  <a:lnTo>
                    <a:pt x="428" y="5"/>
                  </a:lnTo>
                  <a:lnTo>
                    <a:pt x="433" y="0"/>
                  </a:lnTo>
                  <a:lnTo>
                    <a:pt x="447" y="0"/>
                  </a:lnTo>
                  <a:lnTo>
                    <a:pt x="462" y="5"/>
                  </a:lnTo>
                  <a:lnTo>
                    <a:pt x="482" y="15"/>
                  </a:lnTo>
                  <a:lnTo>
                    <a:pt x="497" y="29"/>
                  </a:lnTo>
                  <a:lnTo>
                    <a:pt x="537" y="39"/>
                  </a:lnTo>
                  <a:lnTo>
                    <a:pt x="552" y="54"/>
                  </a:lnTo>
                  <a:lnTo>
                    <a:pt x="567" y="69"/>
                  </a:lnTo>
                  <a:lnTo>
                    <a:pt x="582" y="99"/>
                  </a:lnTo>
                  <a:lnTo>
                    <a:pt x="617" y="99"/>
                  </a:lnTo>
                  <a:lnTo>
                    <a:pt x="637" y="99"/>
                  </a:lnTo>
                  <a:lnTo>
                    <a:pt x="646" y="104"/>
                  </a:lnTo>
                  <a:lnTo>
                    <a:pt x="656" y="109"/>
                  </a:lnTo>
                  <a:lnTo>
                    <a:pt x="666" y="109"/>
                  </a:lnTo>
                  <a:lnTo>
                    <a:pt x="681" y="114"/>
                  </a:lnTo>
                  <a:lnTo>
                    <a:pt x="706" y="124"/>
                  </a:lnTo>
                  <a:lnTo>
                    <a:pt x="751" y="144"/>
                  </a:lnTo>
                  <a:lnTo>
                    <a:pt x="761" y="149"/>
                  </a:lnTo>
                  <a:lnTo>
                    <a:pt x="766" y="159"/>
                  </a:lnTo>
                  <a:lnTo>
                    <a:pt x="766" y="164"/>
                  </a:lnTo>
                  <a:lnTo>
                    <a:pt x="761" y="174"/>
                  </a:lnTo>
                  <a:lnTo>
                    <a:pt x="751" y="194"/>
                  </a:lnTo>
                  <a:lnTo>
                    <a:pt x="736" y="204"/>
                  </a:lnTo>
                  <a:lnTo>
                    <a:pt x="706" y="213"/>
                  </a:lnTo>
                  <a:lnTo>
                    <a:pt x="646" y="213"/>
                  </a:lnTo>
                  <a:lnTo>
                    <a:pt x="577" y="208"/>
                  </a:lnTo>
                  <a:lnTo>
                    <a:pt x="577" y="213"/>
                  </a:lnTo>
                  <a:lnTo>
                    <a:pt x="577" y="218"/>
                  </a:lnTo>
                  <a:lnTo>
                    <a:pt x="577" y="228"/>
                  </a:lnTo>
                  <a:lnTo>
                    <a:pt x="577" y="238"/>
                  </a:lnTo>
                  <a:lnTo>
                    <a:pt x="567" y="243"/>
                  </a:lnTo>
                  <a:lnTo>
                    <a:pt x="492" y="263"/>
                  </a:lnTo>
                  <a:lnTo>
                    <a:pt x="383" y="288"/>
                  </a:lnTo>
                  <a:lnTo>
                    <a:pt x="343" y="298"/>
                  </a:lnTo>
                  <a:lnTo>
                    <a:pt x="308" y="303"/>
                  </a:lnTo>
                  <a:lnTo>
                    <a:pt x="229" y="303"/>
                  </a:lnTo>
                  <a:lnTo>
                    <a:pt x="184" y="303"/>
                  </a:lnTo>
                  <a:close/>
                </a:path>
              </a:pathLst>
            </a:custGeom>
            <a:solidFill>
              <a:srgbClr val="5E6F16"/>
            </a:solidFill>
            <a:ln w="9525">
              <a:noFill/>
              <a:round/>
              <a:headEnd/>
              <a:tailEnd/>
            </a:ln>
          </p:spPr>
          <p:txBody>
            <a:bodyPr>
              <a:prstTxWarp prst="textNoShape">
                <a:avLst/>
              </a:prstTxWarp>
            </a:bodyPr>
            <a:lstStyle/>
            <a:p>
              <a:endParaRPr lang="en-US"/>
            </a:p>
          </p:txBody>
        </p:sp>
        <p:sp>
          <p:nvSpPr>
            <p:cNvPr id="49781" name="Freeform 30"/>
            <p:cNvSpPr>
              <a:spLocks/>
            </p:cNvSpPr>
            <p:nvPr/>
          </p:nvSpPr>
          <p:spPr bwMode="auto">
            <a:xfrm>
              <a:off x="3804" y="3109"/>
              <a:ext cx="390" cy="183"/>
            </a:xfrm>
            <a:custGeom>
              <a:avLst/>
              <a:gdLst>
                <a:gd name="T0" fmla="*/ 0 w 248"/>
                <a:gd name="T1" fmla="*/ 100 h 114"/>
                <a:gd name="T2" fmla="*/ 0 w 248"/>
                <a:gd name="T3" fmla="*/ 100 h 114"/>
                <a:gd name="T4" fmla="*/ 0 w 248"/>
                <a:gd name="T5" fmla="*/ 100 h 114"/>
                <a:gd name="T6" fmla="*/ 10 w 248"/>
                <a:gd name="T7" fmla="*/ 109 h 114"/>
                <a:gd name="T8" fmla="*/ 15 w 248"/>
                <a:gd name="T9" fmla="*/ 109 h 114"/>
                <a:gd name="T10" fmla="*/ 24 w 248"/>
                <a:gd name="T11" fmla="*/ 109 h 114"/>
                <a:gd name="T12" fmla="*/ 39 w 248"/>
                <a:gd name="T13" fmla="*/ 105 h 114"/>
                <a:gd name="T14" fmla="*/ 49 w 248"/>
                <a:gd name="T15" fmla="*/ 100 h 114"/>
                <a:gd name="T16" fmla="*/ 49 w 248"/>
                <a:gd name="T17" fmla="*/ 100 h 114"/>
                <a:gd name="T18" fmla="*/ 94 w 248"/>
                <a:gd name="T19" fmla="*/ 55 h 114"/>
                <a:gd name="T20" fmla="*/ 104 w 248"/>
                <a:gd name="T21" fmla="*/ 50 h 114"/>
                <a:gd name="T22" fmla="*/ 109 w 248"/>
                <a:gd name="T23" fmla="*/ 50 h 114"/>
                <a:gd name="T24" fmla="*/ 119 w 248"/>
                <a:gd name="T25" fmla="*/ 50 h 114"/>
                <a:gd name="T26" fmla="*/ 124 w 248"/>
                <a:gd name="T27" fmla="*/ 60 h 114"/>
                <a:gd name="T28" fmla="*/ 124 w 248"/>
                <a:gd name="T29" fmla="*/ 60 h 114"/>
                <a:gd name="T30" fmla="*/ 134 w 248"/>
                <a:gd name="T31" fmla="*/ 75 h 114"/>
                <a:gd name="T32" fmla="*/ 134 w 248"/>
                <a:gd name="T33" fmla="*/ 85 h 114"/>
                <a:gd name="T34" fmla="*/ 124 w 248"/>
                <a:gd name="T35" fmla="*/ 95 h 114"/>
                <a:gd name="T36" fmla="*/ 169 w 248"/>
                <a:gd name="T37" fmla="*/ 90 h 114"/>
                <a:gd name="T38" fmla="*/ 169 w 248"/>
                <a:gd name="T39" fmla="*/ 90 h 114"/>
                <a:gd name="T40" fmla="*/ 164 w 248"/>
                <a:gd name="T41" fmla="*/ 90 h 114"/>
                <a:gd name="T42" fmla="*/ 169 w 248"/>
                <a:gd name="T43" fmla="*/ 85 h 114"/>
                <a:gd name="T44" fmla="*/ 174 w 248"/>
                <a:gd name="T45" fmla="*/ 85 h 114"/>
                <a:gd name="T46" fmla="*/ 194 w 248"/>
                <a:gd name="T47" fmla="*/ 90 h 114"/>
                <a:gd name="T48" fmla="*/ 194 w 248"/>
                <a:gd name="T49" fmla="*/ 90 h 114"/>
                <a:gd name="T50" fmla="*/ 213 w 248"/>
                <a:gd name="T51" fmla="*/ 105 h 114"/>
                <a:gd name="T52" fmla="*/ 223 w 248"/>
                <a:gd name="T53" fmla="*/ 109 h 114"/>
                <a:gd name="T54" fmla="*/ 228 w 248"/>
                <a:gd name="T55" fmla="*/ 114 h 114"/>
                <a:gd name="T56" fmla="*/ 228 w 248"/>
                <a:gd name="T57" fmla="*/ 109 h 114"/>
                <a:gd name="T58" fmla="*/ 238 w 248"/>
                <a:gd name="T59" fmla="*/ 95 h 114"/>
                <a:gd name="T60" fmla="*/ 238 w 248"/>
                <a:gd name="T61" fmla="*/ 95 h 114"/>
                <a:gd name="T62" fmla="*/ 243 w 248"/>
                <a:gd name="T63" fmla="*/ 65 h 114"/>
                <a:gd name="T64" fmla="*/ 248 w 248"/>
                <a:gd name="T65" fmla="*/ 40 h 114"/>
                <a:gd name="T66" fmla="*/ 243 w 248"/>
                <a:gd name="T67" fmla="*/ 15 h 114"/>
                <a:gd name="T68" fmla="*/ 179 w 248"/>
                <a:gd name="T69" fmla="*/ 0 h 114"/>
                <a:gd name="T70" fmla="*/ 129 w 248"/>
                <a:gd name="T71" fmla="*/ 0 h 114"/>
                <a:gd name="T72" fmla="*/ 39 w 248"/>
                <a:gd name="T73" fmla="*/ 10 h 114"/>
                <a:gd name="T74" fmla="*/ 15 w 248"/>
                <a:gd name="T75" fmla="*/ 30 h 114"/>
                <a:gd name="T76" fmla="*/ 0 w 248"/>
                <a:gd name="T77" fmla="*/ 60 h 114"/>
                <a:gd name="T78" fmla="*/ 0 w 248"/>
                <a:gd name="T79" fmla="*/ 100 h 114"/>
                <a:gd name="T80" fmla="*/ 0 w 248"/>
                <a:gd name="T81" fmla="*/ 100 h 114"/>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48"/>
                <a:gd name="T124" fmla="*/ 0 h 114"/>
                <a:gd name="T125" fmla="*/ 248 w 248"/>
                <a:gd name="T126" fmla="*/ 114 h 114"/>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48" h="114">
                  <a:moveTo>
                    <a:pt x="0" y="100"/>
                  </a:moveTo>
                  <a:lnTo>
                    <a:pt x="0" y="100"/>
                  </a:lnTo>
                  <a:lnTo>
                    <a:pt x="10" y="109"/>
                  </a:lnTo>
                  <a:lnTo>
                    <a:pt x="15" y="109"/>
                  </a:lnTo>
                  <a:lnTo>
                    <a:pt x="24" y="109"/>
                  </a:lnTo>
                  <a:lnTo>
                    <a:pt x="39" y="105"/>
                  </a:lnTo>
                  <a:lnTo>
                    <a:pt x="49" y="100"/>
                  </a:lnTo>
                  <a:lnTo>
                    <a:pt x="94" y="55"/>
                  </a:lnTo>
                  <a:lnTo>
                    <a:pt x="104" y="50"/>
                  </a:lnTo>
                  <a:lnTo>
                    <a:pt x="109" y="50"/>
                  </a:lnTo>
                  <a:lnTo>
                    <a:pt x="119" y="50"/>
                  </a:lnTo>
                  <a:lnTo>
                    <a:pt x="124" y="60"/>
                  </a:lnTo>
                  <a:lnTo>
                    <a:pt x="134" y="75"/>
                  </a:lnTo>
                  <a:lnTo>
                    <a:pt x="134" y="85"/>
                  </a:lnTo>
                  <a:lnTo>
                    <a:pt x="124" y="95"/>
                  </a:lnTo>
                  <a:lnTo>
                    <a:pt x="169" y="90"/>
                  </a:lnTo>
                  <a:lnTo>
                    <a:pt x="164" y="90"/>
                  </a:lnTo>
                  <a:lnTo>
                    <a:pt x="169" y="85"/>
                  </a:lnTo>
                  <a:lnTo>
                    <a:pt x="174" y="85"/>
                  </a:lnTo>
                  <a:lnTo>
                    <a:pt x="194" y="90"/>
                  </a:lnTo>
                  <a:lnTo>
                    <a:pt x="213" y="105"/>
                  </a:lnTo>
                  <a:lnTo>
                    <a:pt x="223" y="109"/>
                  </a:lnTo>
                  <a:lnTo>
                    <a:pt x="228" y="114"/>
                  </a:lnTo>
                  <a:lnTo>
                    <a:pt x="228" y="109"/>
                  </a:lnTo>
                  <a:lnTo>
                    <a:pt x="238" y="95"/>
                  </a:lnTo>
                  <a:lnTo>
                    <a:pt x="243" y="65"/>
                  </a:lnTo>
                  <a:lnTo>
                    <a:pt x="248" y="40"/>
                  </a:lnTo>
                  <a:lnTo>
                    <a:pt x="243" y="15"/>
                  </a:lnTo>
                  <a:lnTo>
                    <a:pt x="179" y="0"/>
                  </a:lnTo>
                  <a:lnTo>
                    <a:pt x="129" y="0"/>
                  </a:lnTo>
                  <a:lnTo>
                    <a:pt x="39" y="10"/>
                  </a:lnTo>
                  <a:lnTo>
                    <a:pt x="15" y="30"/>
                  </a:lnTo>
                  <a:lnTo>
                    <a:pt x="0" y="60"/>
                  </a:lnTo>
                  <a:lnTo>
                    <a:pt x="0" y="100"/>
                  </a:lnTo>
                  <a:close/>
                </a:path>
              </a:pathLst>
            </a:custGeom>
            <a:solidFill>
              <a:srgbClr val="7D9222"/>
            </a:solidFill>
            <a:ln w="9525">
              <a:noFill/>
              <a:round/>
              <a:headEnd/>
              <a:tailEnd/>
            </a:ln>
          </p:spPr>
          <p:txBody>
            <a:bodyPr>
              <a:prstTxWarp prst="textNoShape">
                <a:avLst/>
              </a:prstTxWarp>
            </a:bodyPr>
            <a:lstStyle/>
            <a:p>
              <a:endParaRPr lang="en-US"/>
            </a:p>
          </p:txBody>
        </p:sp>
        <p:sp>
          <p:nvSpPr>
            <p:cNvPr id="49782" name="Freeform 31"/>
            <p:cNvSpPr>
              <a:spLocks/>
            </p:cNvSpPr>
            <p:nvPr/>
          </p:nvSpPr>
          <p:spPr bwMode="auto">
            <a:xfrm>
              <a:off x="4062" y="2953"/>
              <a:ext cx="687" cy="213"/>
            </a:xfrm>
            <a:custGeom>
              <a:avLst/>
              <a:gdLst>
                <a:gd name="T0" fmla="*/ 40 w 437"/>
                <a:gd name="T1" fmla="*/ 69 h 134"/>
                <a:gd name="T2" fmla="*/ 40 w 437"/>
                <a:gd name="T3" fmla="*/ 69 h 134"/>
                <a:gd name="T4" fmla="*/ 49 w 437"/>
                <a:gd name="T5" fmla="*/ 79 h 134"/>
                <a:gd name="T6" fmla="*/ 69 w 437"/>
                <a:gd name="T7" fmla="*/ 99 h 134"/>
                <a:gd name="T8" fmla="*/ 79 w 437"/>
                <a:gd name="T9" fmla="*/ 114 h 134"/>
                <a:gd name="T10" fmla="*/ 94 w 437"/>
                <a:gd name="T11" fmla="*/ 119 h 134"/>
                <a:gd name="T12" fmla="*/ 109 w 437"/>
                <a:gd name="T13" fmla="*/ 124 h 134"/>
                <a:gd name="T14" fmla="*/ 124 w 437"/>
                <a:gd name="T15" fmla="*/ 124 h 134"/>
                <a:gd name="T16" fmla="*/ 124 w 437"/>
                <a:gd name="T17" fmla="*/ 124 h 134"/>
                <a:gd name="T18" fmla="*/ 184 w 437"/>
                <a:gd name="T19" fmla="*/ 99 h 134"/>
                <a:gd name="T20" fmla="*/ 209 w 437"/>
                <a:gd name="T21" fmla="*/ 94 h 134"/>
                <a:gd name="T22" fmla="*/ 219 w 437"/>
                <a:gd name="T23" fmla="*/ 94 h 134"/>
                <a:gd name="T24" fmla="*/ 229 w 437"/>
                <a:gd name="T25" fmla="*/ 99 h 134"/>
                <a:gd name="T26" fmla="*/ 229 w 437"/>
                <a:gd name="T27" fmla="*/ 99 h 134"/>
                <a:gd name="T28" fmla="*/ 234 w 437"/>
                <a:gd name="T29" fmla="*/ 109 h 134"/>
                <a:gd name="T30" fmla="*/ 234 w 437"/>
                <a:gd name="T31" fmla="*/ 109 h 134"/>
                <a:gd name="T32" fmla="*/ 229 w 437"/>
                <a:gd name="T33" fmla="*/ 114 h 134"/>
                <a:gd name="T34" fmla="*/ 238 w 437"/>
                <a:gd name="T35" fmla="*/ 114 h 134"/>
                <a:gd name="T36" fmla="*/ 268 w 437"/>
                <a:gd name="T37" fmla="*/ 109 h 134"/>
                <a:gd name="T38" fmla="*/ 268 w 437"/>
                <a:gd name="T39" fmla="*/ 109 h 134"/>
                <a:gd name="T40" fmla="*/ 313 w 437"/>
                <a:gd name="T41" fmla="*/ 99 h 134"/>
                <a:gd name="T42" fmla="*/ 343 w 437"/>
                <a:gd name="T43" fmla="*/ 94 h 134"/>
                <a:gd name="T44" fmla="*/ 358 w 437"/>
                <a:gd name="T45" fmla="*/ 94 h 134"/>
                <a:gd name="T46" fmla="*/ 363 w 437"/>
                <a:gd name="T47" fmla="*/ 99 h 134"/>
                <a:gd name="T48" fmla="*/ 363 w 437"/>
                <a:gd name="T49" fmla="*/ 109 h 134"/>
                <a:gd name="T50" fmla="*/ 363 w 437"/>
                <a:gd name="T51" fmla="*/ 109 h 134"/>
                <a:gd name="T52" fmla="*/ 363 w 437"/>
                <a:gd name="T53" fmla="*/ 124 h 134"/>
                <a:gd name="T54" fmla="*/ 363 w 437"/>
                <a:gd name="T55" fmla="*/ 134 h 134"/>
                <a:gd name="T56" fmla="*/ 363 w 437"/>
                <a:gd name="T57" fmla="*/ 134 h 134"/>
                <a:gd name="T58" fmla="*/ 373 w 437"/>
                <a:gd name="T59" fmla="*/ 134 h 134"/>
                <a:gd name="T60" fmla="*/ 373 w 437"/>
                <a:gd name="T61" fmla="*/ 134 h 134"/>
                <a:gd name="T62" fmla="*/ 437 w 437"/>
                <a:gd name="T63" fmla="*/ 134 h 134"/>
                <a:gd name="T64" fmla="*/ 413 w 437"/>
                <a:gd name="T65" fmla="*/ 114 h 134"/>
                <a:gd name="T66" fmla="*/ 348 w 437"/>
                <a:gd name="T67" fmla="*/ 89 h 134"/>
                <a:gd name="T68" fmla="*/ 353 w 437"/>
                <a:gd name="T69" fmla="*/ 49 h 134"/>
                <a:gd name="T70" fmla="*/ 273 w 437"/>
                <a:gd name="T71" fmla="*/ 44 h 134"/>
                <a:gd name="T72" fmla="*/ 263 w 437"/>
                <a:gd name="T73" fmla="*/ 0 h 134"/>
                <a:gd name="T74" fmla="*/ 263 w 437"/>
                <a:gd name="T75" fmla="*/ 0 h 134"/>
                <a:gd name="T76" fmla="*/ 224 w 437"/>
                <a:gd name="T77" fmla="*/ 0 h 134"/>
                <a:gd name="T78" fmla="*/ 189 w 437"/>
                <a:gd name="T79" fmla="*/ 0 h 134"/>
                <a:gd name="T80" fmla="*/ 159 w 437"/>
                <a:gd name="T81" fmla="*/ 0 h 134"/>
                <a:gd name="T82" fmla="*/ 159 w 437"/>
                <a:gd name="T83" fmla="*/ 0 h 134"/>
                <a:gd name="T84" fmla="*/ 149 w 437"/>
                <a:gd name="T85" fmla="*/ 5 h 134"/>
                <a:gd name="T86" fmla="*/ 139 w 437"/>
                <a:gd name="T87" fmla="*/ 15 h 134"/>
                <a:gd name="T88" fmla="*/ 124 w 437"/>
                <a:gd name="T89" fmla="*/ 29 h 134"/>
                <a:gd name="T90" fmla="*/ 119 w 437"/>
                <a:gd name="T91" fmla="*/ 44 h 134"/>
                <a:gd name="T92" fmla="*/ 119 w 437"/>
                <a:gd name="T93" fmla="*/ 49 h 134"/>
                <a:gd name="T94" fmla="*/ 99 w 437"/>
                <a:gd name="T95" fmla="*/ 49 h 134"/>
                <a:gd name="T96" fmla="*/ 54 w 437"/>
                <a:gd name="T97" fmla="*/ 19 h 134"/>
                <a:gd name="T98" fmla="*/ 54 w 437"/>
                <a:gd name="T99" fmla="*/ 19 h 134"/>
                <a:gd name="T100" fmla="*/ 40 w 437"/>
                <a:gd name="T101" fmla="*/ 10 h 134"/>
                <a:gd name="T102" fmla="*/ 30 w 437"/>
                <a:gd name="T103" fmla="*/ 10 h 134"/>
                <a:gd name="T104" fmla="*/ 25 w 437"/>
                <a:gd name="T105" fmla="*/ 10 h 134"/>
                <a:gd name="T106" fmla="*/ 15 w 437"/>
                <a:gd name="T107" fmla="*/ 19 h 134"/>
                <a:gd name="T108" fmla="*/ 15 w 437"/>
                <a:gd name="T109" fmla="*/ 19 h 134"/>
                <a:gd name="T110" fmla="*/ 10 w 437"/>
                <a:gd name="T111" fmla="*/ 39 h 134"/>
                <a:gd name="T112" fmla="*/ 5 w 437"/>
                <a:gd name="T113" fmla="*/ 64 h 134"/>
                <a:gd name="T114" fmla="*/ 0 w 437"/>
                <a:gd name="T115" fmla="*/ 89 h 134"/>
                <a:gd name="T116" fmla="*/ 0 w 437"/>
                <a:gd name="T117" fmla="*/ 89 h 134"/>
                <a:gd name="T118" fmla="*/ 40 w 437"/>
                <a:gd name="T119" fmla="*/ 69 h 134"/>
                <a:gd name="T120" fmla="*/ 40 w 437"/>
                <a:gd name="T121" fmla="*/ 69 h 134"/>
                <a:gd name="T122" fmla="*/ 40 w 437"/>
                <a:gd name="T123" fmla="*/ 69 h 134"/>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437"/>
                <a:gd name="T187" fmla="*/ 0 h 134"/>
                <a:gd name="T188" fmla="*/ 437 w 437"/>
                <a:gd name="T189" fmla="*/ 134 h 134"/>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437" h="134">
                  <a:moveTo>
                    <a:pt x="40" y="69"/>
                  </a:moveTo>
                  <a:lnTo>
                    <a:pt x="40" y="69"/>
                  </a:lnTo>
                  <a:lnTo>
                    <a:pt x="49" y="79"/>
                  </a:lnTo>
                  <a:lnTo>
                    <a:pt x="69" y="99"/>
                  </a:lnTo>
                  <a:lnTo>
                    <a:pt x="79" y="114"/>
                  </a:lnTo>
                  <a:lnTo>
                    <a:pt x="94" y="119"/>
                  </a:lnTo>
                  <a:lnTo>
                    <a:pt x="109" y="124"/>
                  </a:lnTo>
                  <a:lnTo>
                    <a:pt x="124" y="124"/>
                  </a:lnTo>
                  <a:lnTo>
                    <a:pt x="184" y="99"/>
                  </a:lnTo>
                  <a:lnTo>
                    <a:pt x="209" y="94"/>
                  </a:lnTo>
                  <a:lnTo>
                    <a:pt x="219" y="94"/>
                  </a:lnTo>
                  <a:lnTo>
                    <a:pt x="229" y="99"/>
                  </a:lnTo>
                  <a:lnTo>
                    <a:pt x="234" y="109"/>
                  </a:lnTo>
                  <a:lnTo>
                    <a:pt x="229" y="114"/>
                  </a:lnTo>
                  <a:lnTo>
                    <a:pt x="238" y="114"/>
                  </a:lnTo>
                  <a:lnTo>
                    <a:pt x="268" y="109"/>
                  </a:lnTo>
                  <a:lnTo>
                    <a:pt x="313" y="99"/>
                  </a:lnTo>
                  <a:lnTo>
                    <a:pt x="343" y="94"/>
                  </a:lnTo>
                  <a:lnTo>
                    <a:pt x="358" y="94"/>
                  </a:lnTo>
                  <a:lnTo>
                    <a:pt x="363" y="99"/>
                  </a:lnTo>
                  <a:lnTo>
                    <a:pt x="363" y="109"/>
                  </a:lnTo>
                  <a:lnTo>
                    <a:pt x="363" y="124"/>
                  </a:lnTo>
                  <a:lnTo>
                    <a:pt x="363" y="134"/>
                  </a:lnTo>
                  <a:lnTo>
                    <a:pt x="373" y="134"/>
                  </a:lnTo>
                  <a:lnTo>
                    <a:pt x="437" y="134"/>
                  </a:lnTo>
                  <a:lnTo>
                    <a:pt x="413" y="114"/>
                  </a:lnTo>
                  <a:lnTo>
                    <a:pt x="348" y="89"/>
                  </a:lnTo>
                  <a:lnTo>
                    <a:pt x="353" y="49"/>
                  </a:lnTo>
                  <a:lnTo>
                    <a:pt x="273" y="44"/>
                  </a:lnTo>
                  <a:lnTo>
                    <a:pt x="263" y="0"/>
                  </a:lnTo>
                  <a:lnTo>
                    <a:pt x="224" y="0"/>
                  </a:lnTo>
                  <a:lnTo>
                    <a:pt x="189" y="0"/>
                  </a:lnTo>
                  <a:lnTo>
                    <a:pt x="159" y="0"/>
                  </a:lnTo>
                  <a:lnTo>
                    <a:pt x="149" y="5"/>
                  </a:lnTo>
                  <a:lnTo>
                    <a:pt x="139" y="15"/>
                  </a:lnTo>
                  <a:lnTo>
                    <a:pt x="124" y="29"/>
                  </a:lnTo>
                  <a:lnTo>
                    <a:pt x="119" y="44"/>
                  </a:lnTo>
                  <a:lnTo>
                    <a:pt x="119" y="49"/>
                  </a:lnTo>
                  <a:lnTo>
                    <a:pt x="99" y="49"/>
                  </a:lnTo>
                  <a:lnTo>
                    <a:pt x="54" y="19"/>
                  </a:lnTo>
                  <a:lnTo>
                    <a:pt x="40" y="10"/>
                  </a:lnTo>
                  <a:lnTo>
                    <a:pt x="30" y="10"/>
                  </a:lnTo>
                  <a:lnTo>
                    <a:pt x="25" y="10"/>
                  </a:lnTo>
                  <a:lnTo>
                    <a:pt x="15" y="19"/>
                  </a:lnTo>
                  <a:lnTo>
                    <a:pt x="10" y="39"/>
                  </a:lnTo>
                  <a:lnTo>
                    <a:pt x="5" y="64"/>
                  </a:lnTo>
                  <a:lnTo>
                    <a:pt x="0" y="89"/>
                  </a:lnTo>
                  <a:lnTo>
                    <a:pt x="40" y="69"/>
                  </a:lnTo>
                  <a:close/>
                </a:path>
              </a:pathLst>
            </a:custGeom>
            <a:solidFill>
              <a:srgbClr val="7D9222"/>
            </a:solidFill>
            <a:ln w="9525">
              <a:noFill/>
              <a:round/>
              <a:headEnd/>
              <a:tailEnd/>
            </a:ln>
          </p:spPr>
          <p:txBody>
            <a:bodyPr>
              <a:prstTxWarp prst="textNoShape">
                <a:avLst/>
              </a:prstTxWarp>
            </a:bodyPr>
            <a:lstStyle/>
            <a:p>
              <a:endParaRPr lang="en-US"/>
            </a:p>
          </p:txBody>
        </p:sp>
        <p:sp>
          <p:nvSpPr>
            <p:cNvPr id="49783" name="Freeform 32"/>
            <p:cNvSpPr>
              <a:spLocks/>
            </p:cNvSpPr>
            <p:nvPr/>
          </p:nvSpPr>
          <p:spPr bwMode="auto">
            <a:xfrm>
              <a:off x="3873" y="3237"/>
              <a:ext cx="946" cy="561"/>
            </a:xfrm>
            <a:custGeom>
              <a:avLst/>
              <a:gdLst>
                <a:gd name="T0" fmla="*/ 160 w 602"/>
                <a:gd name="T1" fmla="*/ 323 h 353"/>
                <a:gd name="T2" fmla="*/ 70 w 602"/>
                <a:gd name="T3" fmla="*/ 318 h 353"/>
                <a:gd name="T4" fmla="*/ 30 w 602"/>
                <a:gd name="T5" fmla="*/ 303 h 353"/>
                <a:gd name="T6" fmla="*/ 10 w 602"/>
                <a:gd name="T7" fmla="*/ 268 h 353"/>
                <a:gd name="T8" fmla="*/ 25 w 602"/>
                <a:gd name="T9" fmla="*/ 248 h 353"/>
                <a:gd name="T10" fmla="*/ 5 w 602"/>
                <a:gd name="T11" fmla="*/ 219 h 353"/>
                <a:gd name="T12" fmla="*/ 5 w 602"/>
                <a:gd name="T13" fmla="*/ 199 h 353"/>
                <a:gd name="T14" fmla="*/ 65 w 602"/>
                <a:gd name="T15" fmla="*/ 179 h 353"/>
                <a:gd name="T16" fmla="*/ 95 w 602"/>
                <a:gd name="T17" fmla="*/ 154 h 353"/>
                <a:gd name="T18" fmla="*/ 95 w 602"/>
                <a:gd name="T19" fmla="*/ 119 h 353"/>
                <a:gd name="T20" fmla="*/ 135 w 602"/>
                <a:gd name="T21" fmla="*/ 104 h 353"/>
                <a:gd name="T22" fmla="*/ 174 w 602"/>
                <a:gd name="T23" fmla="*/ 89 h 353"/>
                <a:gd name="T24" fmla="*/ 184 w 602"/>
                <a:gd name="T25" fmla="*/ 64 h 353"/>
                <a:gd name="T26" fmla="*/ 214 w 602"/>
                <a:gd name="T27" fmla="*/ 59 h 353"/>
                <a:gd name="T28" fmla="*/ 239 w 602"/>
                <a:gd name="T29" fmla="*/ 49 h 353"/>
                <a:gd name="T30" fmla="*/ 244 w 602"/>
                <a:gd name="T31" fmla="*/ 39 h 353"/>
                <a:gd name="T32" fmla="*/ 254 w 602"/>
                <a:gd name="T33" fmla="*/ 15 h 353"/>
                <a:gd name="T34" fmla="*/ 274 w 602"/>
                <a:gd name="T35" fmla="*/ 5 h 353"/>
                <a:gd name="T36" fmla="*/ 349 w 602"/>
                <a:gd name="T37" fmla="*/ 10 h 353"/>
                <a:gd name="T38" fmla="*/ 358 w 602"/>
                <a:gd name="T39" fmla="*/ 25 h 353"/>
                <a:gd name="T40" fmla="*/ 339 w 602"/>
                <a:gd name="T41" fmla="*/ 39 h 353"/>
                <a:gd name="T42" fmla="*/ 368 w 602"/>
                <a:gd name="T43" fmla="*/ 49 h 353"/>
                <a:gd name="T44" fmla="*/ 443 w 602"/>
                <a:gd name="T45" fmla="*/ 74 h 353"/>
                <a:gd name="T46" fmla="*/ 443 w 602"/>
                <a:gd name="T47" fmla="*/ 104 h 353"/>
                <a:gd name="T48" fmla="*/ 438 w 602"/>
                <a:gd name="T49" fmla="*/ 119 h 353"/>
                <a:gd name="T50" fmla="*/ 483 w 602"/>
                <a:gd name="T51" fmla="*/ 119 h 353"/>
                <a:gd name="T52" fmla="*/ 528 w 602"/>
                <a:gd name="T53" fmla="*/ 124 h 353"/>
                <a:gd name="T54" fmla="*/ 548 w 602"/>
                <a:gd name="T55" fmla="*/ 144 h 353"/>
                <a:gd name="T56" fmla="*/ 557 w 602"/>
                <a:gd name="T57" fmla="*/ 174 h 353"/>
                <a:gd name="T58" fmla="*/ 587 w 602"/>
                <a:gd name="T59" fmla="*/ 209 h 353"/>
                <a:gd name="T60" fmla="*/ 597 w 602"/>
                <a:gd name="T61" fmla="*/ 233 h 353"/>
                <a:gd name="T62" fmla="*/ 597 w 602"/>
                <a:gd name="T63" fmla="*/ 248 h 353"/>
                <a:gd name="T64" fmla="*/ 587 w 602"/>
                <a:gd name="T65" fmla="*/ 293 h 353"/>
                <a:gd name="T66" fmla="*/ 567 w 602"/>
                <a:gd name="T67" fmla="*/ 328 h 353"/>
                <a:gd name="T68" fmla="*/ 533 w 602"/>
                <a:gd name="T69" fmla="*/ 313 h 353"/>
                <a:gd name="T70" fmla="*/ 488 w 602"/>
                <a:gd name="T71" fmla="*/ 303 h 353"/>
                <a:gd name="T72" fmla="*/ 403 w 602"/>
                <a:gd name="T73" fmla="*/ 323 h 353"/>
                <a:gd name="T74" fmla="*/ 344 w 602"/>
                <a:gd name="T75" fmla="*/ 318 h 353"/>
                <a:gd name="T76" fmla="*/ 309 w 602"/>
                <a:gd name="T77" fmla="*/ 313 h 353"/>
                <a:gd name="T78" fmla="*/ 284 w 602"/>
                <a:gd name="T79" fmla="*/ 343 h 353"/>
                <a:gd name="T80" fmla="*/ 244 w 602"/>
                <a:gd name="T81" fmla="*/ 353 h 353"/>
                <a:gd name="T82" fmla="*/ 194 w 602"/>
                <a:gd name="T83" fmla="*/ 338 h 353"/>
                <a:gd name="T84" fmla="*/ 184 w 602"/>
                <a:gd name="T85" fmla="*/ 323 h 353"/>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602"/>
                <a:gd name="T130" fmla="*/ 0 h 353"/>
                <a:gd name="T131" fmla="*/ 602 w 602"/>
                <a:gd name="T132" fmla="*/ 353 h 353"/>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602" h="353">
                  <a:moveTo>
                    <a:pt x="184" y="323"/>
                  </a:moveTo>
                  <a:lnTo>
                    <a:pt x="184" y="323"/>
                  </a:lnTo>
                  <a:lnTo>
                    <a:pt x="160" y="323"/>
                  </a:lnTo>
                  <a:lnTo>
                    <a:pt x="115" y="328"/>
                  </a:lnTo>
                  <a:lnTo>
                    <a:pt x="90" y="323"/>
                  </a:lnTo>
                  <a:lnTo>
                    <a:pt x="70" y="318"/>
                  </a:lnTo>
                  <a:lnTo>
                    <a:pt x="45" y="313"/>
                  </a:lnTo>
                  <a:lnTo>
                    <a:pt x="30" y="303"/>
                  </a:lnTo>
                  <a:lnTo>
                    <a:pt x="10" y="278"/>
                  </a:lnTo>
                  <a:lnTo>
                    <a:pt x="10" y="273"/>
                  </a:lnTo>
                  <a:lnTo>
                    <a:pt x="10" y="268"/>
                  </a:lnTo>
                  <a:lnTo>
                    <a:pt x="20" y="258"/>
                  </a:lnTo>
                  <a:lnTo>
                    <a:pt x="25" y="248"/>
                  </a:lnTo>
                  <a:lnTo>
                    <a:pt x="25" y="238"/>
                  </a:lnTo>
                  <a:lnTo>
                    <a:pt x="20" y="233"/>
                  </a:lnTo>
                  <a:lnTo>
                    <a:pt x="5" y="219"/>
                  </a:lnTo>
                  <a:lnTo>
                    <a:pt x="0" y="209"/>
                  </a:lnTo>
                  <a:lnTo>
                    <a:pt x="0" y="204"/>
                  </a:lnTo>
                  <a:lnTo>
                    <a:pt x="5" y="199"/>
                  </a:lnTo>
                  <a:lnTo>
                    <a:pt x="15" y="194"/>
                  </a:lnTo>
                  <a:lnTo>
                    <a:pt x="65" y="179"/>
                  </a:lnTo>
                  <a:lnTo>
                    <a:pt x="85" y="169"/>
                  </a:lnTo>
                  <a:lnTo>
                    <a:pt x="95" y="154"/>
                  </a:lnTo>
                  <a:lnTo>
                    <a:pt x="95" y="139"/>
                  </a:lnTo>
                  <a:lnTo>
                    <a:pt x="95" y="124"/>
                  </a:lnTo>
                  <a:lnTo>
                    <a:pt x="95" y="119"/>
                  </a:lnTo>
                  <a:lnTo>
                    <a:pt x="105" y="114"/>
                  </a:lnTo>
                  <a:lnTo>
                    <a:pt x="135" y="104"/>
                  </a:lnTo>
                  <a:lnTo>
                    <a:pt x="155" y="99"/>
                  </a:lnTo>
                  <a:lnTo>
                    <a:pt x="164" y="94"/>
                  </a:lnTo>
                  <a:lnTo>
                    <a:pt x="174" y="89"/>
                  </a:lnTo>
                  <a:lnTo>
                    <a:pt x="174" y="84"/>
                  </a:lnTo>
                  <a:lnTo>
                    <a:pt x="179" y="74"/>
                  </a:lnTo>
                  <a:lnTo>
                    <a:pt x="184" y="64"/>
                  </a:lnTo>
                  <a:lnTo>
                    <a:pt x="194" y="59"/>
                  </a:lnTo>
                  <a:lnTo>
                    <a:pt x="214" y="59"/>
                  </a:lnTo>
                  <a:lnTo>
                    <a:pt x="224" y="59"/>
                  </a:lnTo>
                  <a:lnTo>
                    <a:pt x="229" y="59"/>
                  </a:lnTo>
                  <a:lnTo>
                    <a:pt x="239" y="49"/>
                  </a:lnTo>
                  <a:lnTo>
                    <a:pt x="244" y="44"/>
                  </a:lnTo>
                  <a:lnTo>
                    <a:pt x="244" y="39"/>
                  </a:lnTo>
                  <a:lnTo>
                    <a:pt x="244" y="25"/>
                  </a:lnTo>
                  <a:lnTo>
                    <a:pt x="249" y="20"/>
                  </a:lnTo>
                  <a:lnTo>
                    <a:pt x="254" y="15"/>
                  </a:lnTo>
                  <a:lnTo>
                    <a:pt x="259" y="10"/>
                  </a:lnTo>
                  <a:lnTo>
                    <a:pt x="274" y="5"/>
                  </a:lnTo>
                  <a:lnTo>
                    <a:pt x="309" y="0"/>
                  </a:lnTo>
                  <a:lnTo>
                    <a:pt x="329" y="0"/>
                  </a:lnTo>
                  <a:lnTo>
                    <a:pt x="349" y="10"/>
                  </a:lnTo>
                  <a:lnTo>
                    <a:pt x="358" y="20"/>
                  </a:lnTo>
                  <a:lnTo>
                    <a:pt x="358" y="25"/>
                  </a:lnTo>
                  <a:lnTo>
                    <a:pt x="354" y="29"/>
                  </a:lnTo>
                  <a:lnTo>
                    <a:pt x="344" y="39"/>
                  </a:lnTo>
                  <a:lnTo>
                    <a:pt x="339" y="39"/>
                  </a:lnTo>
                  <a:lnTo>
                    <a:pt x="344" y="39"/>
                  </a:lnTo>
                  <a:lnTo>
                    <a:pt x="368" y="49"/>
                  </a:lnTo>
                  <a:lnTo>
                    <a:pt x="403" y="54"/>
                  </a:lnTo>
                  <a:lnTo>
                    <a:pt x="428" y="64"/>
                  </a:lnTo>
                  <a:lnTo>
                    <a:pt x="443" y="74"/>
                  </a:lnTo>
                  <a:lnTo>
                    <a:pt x="448" y="89"/>
                  </a:lnTo>
                  <a:lnTo>
                    <a:pt x="443" y="104"/>
                  </a:lnTo>
                  <a:lnTo>
                    <a:pt x="433" y="114"/>
                  </a:lnTo>
                  <a:lnTo>
                    <a:pt x="433" y="119"/>
                  </a:lnTo>
                  <a:lnTo>
                    <a:pt x="438" y="119"/>
                  </a:lnTo>
                  <a:lnTo>
                    <a:pt x="453" y="124"/>
                  </a:lnTo>
                  <a:lnTo>
                    <a:pt x="483" y="119"/>
                  </a:lnTo>
                  <a:lnTo>
                    <a:pt x="498" y="114"/>
                  </a:lnTo>
                  <a:lnTo>
                    <a:pt x="513" y="114"/>
                  </a:lnTo>
                  <a:lnTo>
                    <a:pt x="528" y="124"/>
                  </a:lnTo>
                  <a:lnTo>
                    <a:pt x="543" y="134"/>
                  </a:lnTo>
                  <a:lnTo>
                    <a:pt x="548" y="144"/>
                  </a:lnTo>
                  <a:lnTo>
                    <a:pt x="548" y="159"/>
                  </a:lnTo>
                  <a:lnTo>
                    <a:pt x="557" y="174"/>
                  </a:lnTo>
                  <a:lnTo>
                    <a:pt x="567" y="179"/>
                  </a:lnTo>
                  <a:lnTo>
                    <a:pt x="577" y="194"/>
                  </a:lnTo>
                  <a:lnTo>
                    <a:pt x="587" y="209"/>
                  </a:lnTo>
                  <a:lnTo>
                    <a:pt x="592" y="223"/>
                  </a:lnTo>
                  <a:lnTo>
                    <a:pt x="597" y="233"/>
                  </a:lnTo>
                  <a:lnTo>
                    <a:pt x="602" y="238"/>
                  </a:lnTo>
                  <a:lnTo>
                    <a:pt x="597" y="248"/>
                  </a:lnTo>
                  <a:lnTo>
                    <a:pt x="592" y="258"/>
                  </a:lnTo>
                  <a:lnTo>
                    <a:pt x="592" y="268"/>
                  </a:lnTo>
                  <a:lnTo>
                    <a:pt x="587" y="293"/>
                  </a:lnTo>
                  <a:lnTo>
                    <a:pt x="572" y="323"/>
                  </a:lnTo>
                  <a:lnTo>
                    <a:pt x="567" y="328"/>
                  </a:lnTo>
                  <a:lnTo>
                    <a:pt x="562" y="333"/>
                  </a:lnTo>
                  <a:lnTo>
                    <a:pt x="552" y="323"/>
                  </a:lnTo>
                  <a:lnTo>
                    <a:pt x="533" y="313"/>
                  </a:lnTo>
                  <a:lnTo>
                    <a:pt x="513" y="303"/>
                  </a:lnTo>
                  <a:lnTo>
                    <a:pt x="488" y="303"/>
                  </a:lnTo>
                  <a:lnTo>
                    <a:pt x="458" y="308"/>
                  </a:lnTo>
                  <a:lnTo>
                    <a:pt x="428" y="318"/>
                  </a:lnTo>
                  <a:lnTo>
                    <a:pt x="403" y="323"/>
                  </a:lnTo>
                  <a:lnTo>
                    <a:pt x="373" y="323"/>
                  </a:lnTo>
                  <a:lnTo>
                    <a:pt x="344" y="318"/>
                  </a:lnTo>
                  <a:lnTo>
                    <a:pt x="324" y="313"/>
                  </a:lnTo>
                  <a:lnTo>
                    <a:pt x="309" y="313"/>
                  </a:lnTo>
                  <a:lnTo>
                    <a:pt x="299" y="323"/>
                  </a:lnTo>
                  <a:lnTo>
                    <a:pt x="289" y="338"/>
                  </a:lnTo>
                  <a:lnTo>
                    <a:pt x="284" y="343"/>
                  </a:lnTo>
                  <a:lnTo>
                    <a:pt x="274" y="348"/>
                  </a:lnTo>
                  <a:lnTo>
                    <a:pt x="259" y="353"/>
                  </a:lnTo>
                  <a:lnTo>
                    <a:pt x="244" y="353"/>
                  </a:lnTo>
                  <a:lnTo>
                    <a:pt x="214" y="348"/>
                  </a:lnTo>
                  <a:lnTo>
                    <a:pt x="194" y="338"/>
                  </a:lnTo>
                  <a:lnTo>
                    <a:pt x="184" y="328"/>
                  </a:lnTo>
                  <a:lnTo>
                    <a:pt x="184" y="323"/>
                  </a:lnTo>
                  <a:close/>
                </a:path>
              </a:pathLst>
            </a:custGeom>
            <a:solidFill>
              <a:srgbClr val="59AB21"/>
            </a:solidFill>
            <a:ln w="9525">
              <a:noFill/>
              <a:round/>
              <a:headEnd/>
              <a:tailEnd/>
            </a:ln>
          </p:spPr>
          <p:txBody>
            <a:bodyPr>
              <a:prstTxWarp prst="textNoShape">
                <a:avLst/>
              </a:prstTxWarp>
            </a:bodyPr>
            <a:lstStyle/>
            <a:p>
              <a:endParaRPr lang="en-US"/>
            </a:p>
          </p:txBody>
        </p:sp>
        <p:sp>
          <p:nvSpPr>
            <p:cNvPr id="49784" name="Freeform 33"/>
            <p:cNvSpPr>
              <a:spLocks/>
            </p:cNvSpPr>
            <p:nvPr/>
          </p:nvSpPr>
          <p:spPr bwMode="auto">
            <a:xfrm>
              <a:off x="3873" y="3490"/>
              <a:ext cx="633" cy="301"/>
            </a:xfrm>
            <a:custGeom>
              <a:avLst/>
              <a:gdLst>
                <a:gd name="T0" fmla="*/ 130 w 403"/>
                <a:gd name="T1" fmla="*/ 0 h 189"/>
                <a:gd name="T2" fmla="*/ 130 w 403"/>
                <a:gd name="T3" fmla="*/ 0 h 189"/>
                <a:gd name="T4" fmla="*/ 130 w 403"/>
                <a:gd name="T5" fmla="*/ 10 h 189"/>
                <a:gd name="T6" fmla="*/ 140 w 403"/>
                <a:gd name="T7" fmla="*/ 20 h 189"/>
                <a:gd name="T8" fmla="*/ 155 w 403"/>
                <a:gd name="T9" fmla="*/ 25 h 189"/>
                <a:gd name="T10" fmla="*/ 155 w 403"/>
                <a:gd name="T11" fmla="*/ 25 h 189"/>
                <a:gd name="T12" fmla="*/ 184 w 403"/>
                <a:gd name="T13" fmla="*/ 30 h 189"/>
                <a:gd name="T14" fmla="*/ 194 w 403"/>
                <a:gd name="T15" fmla="*/ 30 h 189"/>
                <a:gd name="T16" fmla="*/ 194 w 403"/>
                <a:gd name="T17" fmla="*/ 30 h 189"/>
                <a:gd name="T18" fmla="*/ 189 w 403"/>
                <a:gd name="T19" fmla="*/ 25 h 189"/>
                <a:gd name="T20" fmla="*/ 184 w 403"/>
                <a:gd name="T21" fmla="*/ 35 h 189"/>
                <a:gd name="T22" fmla="*/ 189 w 403"/>
                <a:gd name="T23" fmla="*/ 60 h 189"/>
                <a:gd name="T24" fmla="*/ 189 w 403"/>
                <a:gd name="T25" fmla="*/ 60 h 189"/>
                <a:gd name="T26" fmla="*/ 194 w 403"/>
                <a:gd name="T27" fmla="*/ 89 h 189"/>
                <a:gd name="T28" fmla="*/ 194 w 403"/>
                <a:gd name="T29" fmla="*/ 104 h 189"/>
                <a:gd name="T30" fmla="*/ 194 w 403"/>
                <a:gd name="T31" fmla="*/ 109 h 189"/>
                <a:gd name="T32" fmla="*/ 209 w 403"/>
                <a:gd name="T33" fmla="*/ 114 h 189"/>
                <a:gd name="T34" fmla="*/ 209 w 403"/>
                <a:gd name="T35" fmla="*/ 114 h 189"/>
                <a:gd name="T36" fmla="*/ 249 w 403"/>
                <a:gd name="T37" fmla="*/ 129 h 189"/>
                <a:gd name="T38" fmla="*/ 269 w 403"/>
                <a:gd name="T39" fmla="*/ 129 h 189"/>
                <a:gd name="T40" fmla="*/ 279 w 403"/>
                <a:gd name="T41" fmla="*/ 129 h 189"/>
                <a:gd name="T42" fmla="*/ 284 w 403"/>
                <a:gd name="T43" fmla="*/ 119 h 189"/>
                <a:gd name="T44" fmla="*/ 284 w 403"/>
                <a:gd name="T45" fmla="*/ 119 h 189"/>
                <a:gd name="T46" fmla="*/ 294 w 403"/>
                <a:gd name="T47" fmla="*/ 99 h 189"/>
                <a:gd name="T48" fmla="*/ 309 w 403"/>
                <a:gd name="T49" fmla="*/ 89 h 189"/>
                <a:gd name="T50" fmla="*/ 319 w 403"/>
                <a:gd name="T51" fmla="*/ 84 h 189"/>
                <a:gd name="T52" fmla="*/ 329 w 403"/>
                <a:gd name="T53" fmla="*/ 84 h 189"/>
                <a:gd name="T54" fmla="*/ 334 w 403"/>
                <a:gd name="T55" fmla="*/ 84 h 189"/>
                <a:gd name="T56" fmla="*/ 344 w 403"/>
                <a:gd name="T57" fmla="*/ 89 h 189"/>
                <a:gd name="T58" fmla="*/ 344 w 403"/>
                <a:gd name="T59" fmla="*/ 89 h 189"/>
                <a:gd name="T60" fmla="*/ 358 w 403"/>
                <a:gd name="T61" fmla="*/ 109 h 189"/>
                <a:gd name="T62" fmla="*/ 373 w 403"/>
                <a:gd name="T63" fmla="*/ 119 h 189"/>
                <a:gd name="T64" fmla="*/ 393 w 403"/>
                <a:gd name="T65" fmla="*/ 129 h 189"/>
                <a:gd name="T66" fmla="*/ 393 w 403"/>
                <a:gd name="T67" fmla="*/ 129 h 189"/>
                <a:gd name="T68" fmla="*/ 403 w 403"/>
                <a:gd name="T69" fmla="*/ 139 h 189"/>
                <a:gd name="T70" fmla="*/ 403 w 403"/>
                <a:gd name="T71" fmla="*/ 149 h 189"/>
                <a:gd name="T72" fmla="*/ 398 w 403"/>
                <a:gd name="T73" fmla="*/ 149 h 189"/>
                <a:gd name="T74" fmla="*/ 393 w 403"/>
                <a:gd name="T75" fmla="*/ 154 h 189"/>
                <a:gd name="T76" fmla="*/ 393 w 403"/>
                <a:gd name="T77" fmla="*/ 154 h 189"/>
                <a:gd name="T78" fmla="*/ 299 w 403"/>
                <a:gd name="T79" fmla="*/ 154 h 189"/>
                <a:gd name="T80" fmla="*/ 299 w 403"/>
                <a:gd name="T81" fmla="*/ 154 h 189"/>
                <a:gd name="T82" fmla="*/ 279 w 403"/>
                <a:gd name="T83" fmla="*/ 174 h 189"/>
                <a:gd name="T84" fmla="*/ 259 w 403"/>
                <a:gd name="T85" fmla="*/ 184 h 189"/>
                <a:gd name="T86" fmla="*/ 249 w 403"/>
                <a:gd name="T87" fmla="*/ 189 h 189"/>
                <a:gd name="T88" fmla="*/ 244 w 403"/>
                <a:gd name="T89" fmla="*/ 189 h 189"/>
                <a:gd name="T90" fmla="*/ 244 w 403"/>
                <a:gd name="T91" fmla="*/ 189 h 189"/>
                <a:gd name="T92" fmla="*/ 209 w 403"/>
                <a:gd name="T93" fmla="*/ 169 h 189"/>
                <a:gd name="T94" fmla="*/ 189 w 403"/>
                <a:gd name="T95" fmla="*/ 154 h 189"/>
                <a:gd name="T96" fmla="*/ 155 w 403"/>
                <a:gd name="T97" fmla="*/ 154 h 189"/>
                <a:gd name="T98" fmla="*/ 155 w 403"/>
                <a:gd name="T99" fmla="*/ 154 h 189"/>
                <a:gd name="T100" fmla="*/ 50 w 403"/>
                <a:gd name="T101" fmla="*/ 154 h 189"/>
                <a:gd name="T102" fmla="*/ 50 w 403"/>
                <a:gd name="T103" fmla="*/ 154 h 189"/>
                <a:gd name="T104" fmla="*/ 35 w 403"/>
                <a:gd name="T105" fmla="*/ 144 h 189"/>
                <a:gd name="T106" fmla="*/ 15 w 403"/>
                <a:gd name="T107" fmla="*/ 129 h 189"/>
                <a:gd name="T108" fmla="*/ 0 w 403"/>
                <a:gd name="T109" fmla="*/ 109 h 189"/>
                <a:gd name="T110" fmla="*/ 40 w 403"/>
                <a:gd name="T111" fmla="*/ 79 h 189"/>
                <a:gd name="T112" fmla="*/ 30 w 403"/>
                <a:gd name="T113" fmla="*/ 40 h 189"/>
                <a:gd name="T114" fmla="*/ 70 w 403"/>
                <a:gd name="T115" fmla="*/ 30 h 189"/>
                <a:gd name="T116" fmla="*/ 130 w 403"/>
                <a:gd name="T117" fmla="*/ 0 h 189"/>
                <a:gd name="T118" fmla="*/ 130 w 403"/>
                <a:gd name="T119" fmla="*/ 0 h 189"/>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403"/>
                <a:gd name="T181" fmla="*/ 0 h 189"/>
                <a:gd name="T182" fmla="*/ 403 w 403"/>
                <a:gd name="T183" fmla="*/ 189 h 189"/>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403" h="189">
                  <a:moveTo>
                    <a:pt x="130" y="0"/>
                  </a:moveTo>
                  <a:lnTo>
                    <a:pt x="130" y="0"/>
                  </a:lnTo>
                  <a:lnTo>
                    <a:pt x="130" y="10"/>
                  </a:lnTo>
                  <a:lnTo>
                    <a:pt x="140" y="20"/>
                  </a:lnTo>
                  <a:lnTo>
                    <a:pt x="155" y="25"/>
                  </a:lnTo>
                  <a:lnTo>
                    <a:pt x="184" y="30"/>
                  </a:lnTo>
                  <a:lnTo>
                    <a:pt x="194" y="30"/>
                  </a:lnTo>
                  <a:lnTo>
                    <a:pt x="189" y="25"/>
                  </a:lnTo>
                  <a:lnTo>
                    <a:pt x="184" y="35"/>
                  </a:lnTo>
                  <a:lnTo>
                    <a:pt x="189" y="60"/>
                  </a:lnTo>
                  <a:lnTo>
                    <a:pt x="194" y="89"/>
                  </a:lnTo>
                  <a:lnTo>
                    <a:pt x="194" y="104"/>
                  </a:lnTo>
                  <a:lnTo>
                    <a:pt x="194" y="109"/>
                  </a:lnTo>
                  <a:lnTo>
                    <a:pt x="209" y="114"/>
                  </a:lnTo>
                  <a:lnTo>
                    <a:pt x="249" y="129"/>
                  </a:lnTo>
                  <a:lnTo>
                    <a:pt x="269" y="129"/>
                  </a:lnTo>
                  <a:lnTo>
                    <a:pt x="279" y="129"/>
                  </a:lnTo>
                  <a:lnTo>
                    <a:pt x="284" y="119"/>
                  </a:lnTo>
                  <a:lnTo>
                    <a:pt x="294" y="99"/>
                  </a:lnTo>
                  <a:lnTo>
                    <a:pt x="309" y="89"/>
                  </a:lnTo>
                  <a:lnTo>
                    <a:pt x="319" y="84"/>
                  </a:lnTo>
                  <a:lnTo>
                    <a:pt x="329" y="84"/>
                  </a:lnTo>
                  <a:lnTo>
                    <a:pt x="334" y="84"/>
                  </a:lnTo>
                  <a:lnTo>
                    <a:pt x="344" y="89"/>
                  </a:lnTo>
                  <a:lnTo>
                    <a:pt x="358" y="109"/>
                  </a:lnTo>
                  <a:lnTo>
                    <a:pt x="373" y="119"/>
                  </a:lnTo>
                  <a:lnTo>
                    <a:pt x="393" y="129"/>
                  </a:lnTo>
                  <a:lnTo>
                    <a:pt x="403" y="139"/>
                  </a:lnTo>
                  <a:lnTo>
                    <a:pt x="403" y="149"/>
                  </a:lnTo>
                  <a:lnTo>
                    <a:pt x="398" y="149"/>
                  </a:lnTo>
                  <a:lnTo>
                    <a:pt x="393" y="154"/>
                  </a:lnTo>
                  <a:lnTo>
                    <a:pt x="299" y="154"/>
                  </a:lnTo>
                  <a:lnTo>
                    <a:pt x="279" y="174"/>
                  </a:lnTo>
                  <a:lnTo>
                    <a:pt x="259" y="184"/>
                  </a:lnTo>
                  <a:lnTo>
                    <a:pt x="249" y="189"/>
                  </a:lnTo>
                  <a:lnTo>
                    <a:pt x="244" y="189"/>
                  </a:lnTo>
                  <a:lnTo>
                    <a:pt x="209" y="169"/>
                  </a:lnTo>
                  <a:lnTo>
                    <a:pt x="189" y="154"/>
                  </a:lnTo>
                  <a:lnTo>
                    <a:pt x="155" y="154"/>
                  </a:lnTo>
                  <a:lnTo>
                    <a:pt x="50" y="154"/>
                  </a:lnTo>
                  <a:lnTo>
                    <a:pt x="35" y="144"/>
                  </a:lnTo>
                  <a:lnTo>
                    <a:pt x="15" y="129"/>
                  </a:lnTo>
                  <a:lnTo>
                    <a:pt x="0" y="109"/>
                  </a:lnTo>
                  <a:lnTo>
                    <a:pt x="40" y="79"/>
                  </a:lnTo>
                  <a:lnTo>
                    <a:pt x="30" y="40"/>
                  </a:lnTo>
                  <a:lnTo>
                    <a:pt x="70" y="30"/>
                  </a:lnTo>
                  <a:lnTo>
                    <a:pt x="130" y="0"/>
                  </a:lnTo>
                  <a:close/>
                </a:path>
              </a:pathLst>
            </a:custGeom>
            <a:solidFill>
              <a:srgbClr val="409222"/>
            </a:solidFill>
            <a:ln w="9525">
              <a:noFill/>
              <a:round/>
              <a:headEnd/>
              <a:tailEnd/>
            </a:ln>
          </p:spPr>
          <p:txBody>
            <a:bodyPr>
              <a:prstTxWarp prst="textNoShape">
                <a:avLst/>
              </a:prstTxWarp>
            </a:bodyPr>
            <a:lstStyle/>
            <a:p>
              <a:endParaRPr lang="en-US"/>
            </a:p>
          </p:txBody>
        </p:sp>
        <p:sp>
          <p:nvSpPr>
            <p:cNvPr id="49785" name="Freeform 34"/>
            <p:cNvSpPr>
              <a:spLocks/>
            </p:cNvSpPr>
            <p:nvPr/>
          </p:nvSpPr>
          <p:spPr bwMode="auto">
            <a:xfrm>
              <a:off x="4194" y="3308"/>
              <a:ext cx="561" cy="284"/>
            </a:xfrm>
            <a:custGeom>
              <a:avLst/>
              <a:gdLst>
                <a:gd name="T0" fmla="*/ 159 w 358"/>
                <a:gd name="T1" fmla="*/ 10 h 179"/>
                <a:gd name="T2" fmla="*/ 95 w 358"/>
                <a:gd name="T3" fmla="*/ 0 h 179"/>
                <a:gd name="T4" fmla="*/ 75 w 358"/>
                <a:gd name="T5" fmla="*/ 5 h 179"/>
                <a:gd name="T6" fmla="*/ 55 w 358"/>
                <a:gd name="T7" fmla="*/ 15 h 179"/>
                <a:gd name="T8" fmla="*/ 10 w 358"/>
                <a:gd name="T9" fmla="*/ 30 h 179"/>
                <a:gd name="T10" fmla="*/ 0 w 358"/>
                <a:gd name="T11" fmla="*/ 45 h 179"/>
                <a:gd name="T12" fmla="*/ 0 w 358"/>
                <a:gd name="T13" fmla="*/ 70 h 179"/>
                <a:gd name="T14" fmla="*/ 25 w 358"/>
                <a:gd name="T15" fmla="*/ 80 h 179"/>
                <a:gd name="T16" fmla="*/ 55 w 358"/>
                <a:gd name="T17" fmla="*/ 85 h 179"/>
                <a:gd name="T18" fmla="*/ 120 w 358"/>
                <a:gd name="T19" fmla="*/ 95 h 179"/>
                <a:gd name="T20" fmla="*/ 35 w 358"/>
                <a:gd name="T21" fmla="*/ 120 h 179"/>
                <a:gd name="T22" fmla="*/ 40 w 358"/>
                <a:gd name="T23" fmla="*/ 130 h 179"/>
                <a:gd name="T24" fmla="*/ 60 w 358"/>
                <a:gd name="T25" fmla="*/ 140 h 179"/>
                <a:gd name="T26" fmla="*/ 105 w 358"/>
                <a:gd name="T27" fmla="*/ 135 h 179"/>
                <a:gd name="T28" fmla="*/ 249 w 358"/>
                <a:gd name="T29" fmla="*/ 125 h 179"/>
                <a:gd name="T30" fmla="*/ 254 w 358"/>
                <a:gd name="T31" fmla="*/ 130 h 179"/>
                <a:gd name="T32" fmla="*/ 224 w 358"/>
                <a:gd name="T33" fmla="*/ 140 h 179"/>
                <a:gd name="T34" fmla="*/ 154 w 358"/>
                <a:gd name="T35" fmla="*/ 155 h 179"/>
                <a:gd name="T36" fmla="*/ 164 w 358"/>
                <a:gd name="T37" fmla="*/ 160 h 179"/>
                <a:gd name="T38" fmla="*/ 229 w 358"/>
                <a:gd name="T39" fmla="*/ 179 h 179"/>
                <a:gd name="T40" fmla="*/ 279 w 358"/>
                <a:gd name="T41" fmla="*/ 170 h 179"/>
                <a:gd name="T42" fmla="*/ 344 w 358"/>
                <a:gd name="T43" fmla="*/ 145 h 179"/>
                <a:gd name="T44" fmla="*/ 358 w 358"/>
                <a:gd name="T45" fmla="*/ 135 h 179"/>
                <a:gd name="T46" fmla="*/ 329 w 358"/>
                <a:gd name="T47" fmla="*/ 125 h 179"/>
                <a:gd name="T48" fmla="*/ 264 w 358"/>
                <a:gd name="T49" fmla="*/ 120 h 179"/>
                <a:gd name="T50" fmla="*/ 164 w 358"/>
                <a:gd name="T51" fmla="*/ 110 h 179"/>
                <a:gd name="T52" fmla="*/ 164 w 358"/>
                <a:gd name="T53" fmla="*/ 95 h 179"/>
                <a:gd name="T54" fmla="*/ 184 w 358"/>
                <a:gd name="T55" fmla="*/ 85 h 179"/>
                <a:gd name="T56" fmla="*/ 229 w 358"/>
                <a:gd name="T57" fmla="*/ 70 h 179"/>
                <a:gd name="T58" fmla="*/ 234 w 358"/>
                <a:gd name="T59" fmla="*/ 60 h 179"/>
                <a:gd name="T60" fmla="*/ 229 w 358"/>
                <a:gd name="T61" fmla="*/ 55 h 179"/>
                <a:gd name="T62" fmla="*/ 194 w 358"/>
                <a:gd name="T63" fmla="*/ 30 h 179"/>
                <a:gd name="T64" fmla="*/ 159 w 358"/>
                <a:gd name="T65" fmla="*/ 10 h 17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58"/>
                <a:gd name="T100" fmla="*/ 0 h 179"/>
                <a:gd name="T101" fmla="*/ 358 w 358"/>
                <a:gd name="T102" fmla="*/ 179 h 17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58" h="179">
                  <a:moveTo>
                    <a:pt x="159" y="10"/>
                  </a:moveTo>
                  <a:lnTo>
                    <a:pt x="159" y="10"/>
                  </a:lnTo>
                  <a:lnTo>
                    <a:pt x="125" y="0"/>
                  </a:lnTo>
                  <a:lnTo>
                    <a:pt x="95" y="0"/>
                  </a:lnTo>
                  <a:lnTo>
                    <a:pt x="85" y="0"/>
                  </a:lnTo>
                  <a:lnTo>
                    <a:pt x="75" y="5"/>
                  </a:lnTo>
                  <a:lnTo>
                    <a:pt x="55" y="15"/>
                  </a:lnTo>
                  <a:lnTo>
                    <a:pt x="30" y="20"/>
                  </a:lnTo>
                  <a:lnTo>
                    <a:pt x="10" y="30"/>
                  </a:lnTo>
                  <a:lnTo>
                    <a:pt x="5" y="35"/>
                  </a:lnTo>
                  <a:lnTo>
                    <a:pt x="0" y="45"/>
                  </a:lnTo>
                  <a:lnTo>
                    <a:pt x="0" y="70"/>
                  </a:lnTo>
                  <a:lnTo>
                    <a:pt x="5" y="80"/>
                  </a:lnTo>
                  <a:lnTo>
                    <a:pt x="25" y="80"/>
                  </a:lnTo>
                  <a:lnTo>
                    <a:pt x="55" y="85"/>
                  </a:lnTo>
                  <a:lnTo>
                    <a:pt x="90" y="90"/>
                  </a:lnTo>
                  <a:lnTo>
                    <a:pt x="120" y="95"/>
                  </a:lnTo>
                  <a:lnTo>
                    <a:pt x="35" y="120"/>
                  </a:lnTo>
                  <a:lnTo>
                    <a:pt x="40" y="130"/>
                  </a:lnTo>
                  <a:lnTo>
                    <a:pt x="50" y="135"/>
                  </a:lnTo>
                  <a:lnTo>
                    <a:pt x="60" y="140"/>
                  </a:lnTo>
                  <a:lnTo>
                    <a:pt x="105" y="135"/>
                  </a:lnTo>
                  <a:lnTo>
                    <a:pt x="219" y="125"/>
                  </a:lnTo>
                  <a:lnTo>
                    <a:pt x="249" y="125"/>
                  </a:lnTo>
                  <a:lnTo>
                    <a:pt x="254" y="130"/>
                  </a:lnTo>
                  <a:lnTo>
                    <a:pt x="224" y="140"/>
                  </a:lnTo>
                  <a:lnTo>
                    <a:pt x="179" y="145"/>
                  </a:lnTo>
                  <a:lnTo>
                    <a:pt x="154" y="155"/>
                  </a:lnTo>
                  <a:lnTo>
                    <a:pt x="164" y="160"/>
                  </a:lnTo>
                  <a:lnTo>
                    <a:pt x="229" y="179"/>
                  </a:lnTo>
                  <a:lnTo>
                    <a:pt x="254" y="179"/>
                  </a:lnTo>
                  <a:lnTo>
                    <a:pt x="279" y="170"/>
                  </a:lnTo>
                  <a:lnTo>
                    <a:pt x="344" y="145"/>
                  </a:lnTo>
                  <a:lnTo>
                    <a:pt x="353" y="140"/>
                  </a:lnTo>
                  <a:lnTo>
                    <a:pt x="358" y="135"/>
                  </a:lnTo>
                  <a:lnTo>
                    <a:pt x="348" y="130"/>
                  </a:lnTo>
                  <a:lnTo>
                    <a:pt x="329" y="125"/>
                  </a:lnTo>
                  <a:lnTo>
                    <a:pt x="264" y="120"/>
                  </a:lnTo>
                  <a:lnTo>
                    <a:pt x="204" y="115"/>
                  </a:lnTo>
                  <a:lnTo>
                    <a:pt x="164" y="110"/>
                  </a:lnTo>
                  <a:lnTo>
                    <a:pt x="159" y="105"/>
                  </a:lnTo>
                  <a:lnTo>
                    <a:pt x="164" y="95"/>
                  </a:lnTo>
                  <a:lnTo>
                    <a:pt x="184" y="85"/>
                  </a:lnTo>
                  <a:lnTo>
                    <a:pt x="209" y="75"/>
                  </a:lnTo>
                  <a:lnTo>
                    <a:pt x="229" y="70"/>
                  </a:lnTo>
                  <a:lnTo>
                    <a:pt x="234" y="65"/>
                  </a:lnTo>
                  <a:lnTo>
                    <a:pt x="234" y="60"/>
                  </a:lnTo>
                  <a:lnTo>
                    <a:pt x="229" y="55"/>
                  </a:lnTo>
                  <a:lnTo>
                    <a:pt x="224" y="45"/>
                  </a:lnTo>
                  <a:lnTo>
                    <a:pt x="194" y="30"/>
                  </a:lnTo>
                  <a:lnTo>
                    <a:pt x="159" y="10"/>
                  </a:lnTo>
                  <a:close/>
                </a:path>
              </a:pathLst>
            </a:custGeom>
            <a:solidFill>
              <a:srgbClr val="85C34A"/>
            </a:solidFill>
            <a:ln w="9525">
              <a:noFill/>
              <a:round/>
              <a:headEnd/>
              <a:tailEnd/>
            </a:ln>
          </p:spPr>
          <p:txBody>
            <a:bodyPr>
              <a:prstTxWarp prst="textNoShape">
                <a:avLst/>
              </a:prstTxWarp>
            </a:bodyPr>
            <a:lstStyle/>
            <a:p>
              <a:endParaRPr lang="en-US"/>
            </a:p>
          </p:txBody>
        </p:sp>
        <p:sp>
          <p:nvSpPr>
            <p:cNvPr id="49786" name="Freeform 35"/>
            <p:cNvSpPr>
              <a:spLocks/>
            </p:cNvSpPr>
            <p:nvPr/>
          </p:nvSpPr>
          <p:spPr bwMode="auto">
            <a:xfrm>
              <a:off x="2943" y="3278"/>
              <a:ext cx="587" cy="449"/>
            </a:xfrm>
            <a:custGeom>
              <a:avLst/>
              <a:gdLst>
                <a:gd name="T0" fmla="*/ 115 w 373"/>
                <a:gd name="T1" fmla="*/ 248 h 283"/>
                <a:gd name="T2" fmla="*/ 85 w 373"/>
                <a:gd name="T3" fmla="*/ 253 h 283"/>
                <a:gd name="T4" fmla="*/ 55 w 373"/>
                <a:gd name="T5" fmla="*/ 268 h 283"/>
                <a:gd name="T6" fmla="*/ 35 w 373"/>
                <a:gd name="T7" fmla="*/ 268 h 283"/>
                <a:gd name="T8" fmla="*/ 0 w 373"/>
                <a:gd name="T9" fmla="*/ 263 h 283"/>
                <a:gd name="T10" fmla="*/ 0 w 373"/>
                <a:gd name="T11" fmla="*/ 253 h 283"/>
                <a:gd name="T12" fmla="*/ 15 w 373"/>
                <a:gd name="T13" fmla="*/ 228 h 283"/>
                <a:gd name="T14" fmla="*/ 30 w 373"/>
                <a:gd name="T15" fmla="*/ 203 h 283"/>
                <a:gd name="T16" fmla="*/ 35 w 373"/>
                <a:gd name="T17" fmla="*/ 169 h 283"/>
                <a:gd name="T18" fmla="*/ 50 w 373"/>
                <a:gd name="T19" fmla="*/ 154 h 283"/>
                <a:gd name="T20" fmla="*/ 75 w 373"/>
                <a:gd name="T21" fmla="*/ 134 h 283"/>
                <a:gd name="T22" fmla="*/ 75 w 373"/>
                <a:gd name="T23" fmla="*/ 109 h 283"/>
                <a:gd name="T24" fmla="*/ 70 w 373"/>
                <a:gd name="T25" fmla="*/ 94 h 283"/>
                <a:gd name="T26" fmla="*/ 65 w 373"/>
                <a:gd name="T27" fmla="*/ 84 h 283"/>
                <a:gd name="T28" fmla="*/ 75 w 373"/>
                <a:gd name="T29" fmla="*/ 74 h 283"/>
                <a:gd name="T30" fmla="*/ 85 w 373"/>
                <a:gd name="T31" fmla="*/ 59 h 283"/>
                <a:gd name="T32" fmla="*/ 85 w 373"/>
                <a:gd name="T33" fmla="*/ 34 h 283"/>
                <a:gd name="T34" fmla="*/ 100 w 373"/>
                <a:gd name="T35" fmla="*/ 24 h 283"/>
                <a:gd name="T36" fmla="*/ 120 w 373"/>
                <a:gd name="T37" fmla="*/ 14 h 283"/>
                <a:gd name="T38" fmla="*/ 140 w 373"/>
                <a:gd name="T39" fmla="*/ 14 h 283"/>
                <a:gd name="T40" fmla="*/ 179 w 373"/>
                <a:gd name="T41" fmla="*/ 4 h 283"/>
                <a:gd name="T42" fmla="*/ 199 w 373"/>
                <a:gd name="T43" fmla="*/ 0 h 283"/>
                <a:gd name="T44" fmla="*/ 239 w 373"/>
                <a:gd name="T45" fmla="*/ 14 h 283"/>
                <a:gd name="T46" fmla="*/ 254 w 373"/>
                <a:gd name="T47" fmla="*/ 24 h 283"/>
                <a:gd name="T48" fmla="*/ 279 w 373"/>
                <a:gd name="T49" fmla="*/ 49 h 283"/>
                <a:gd name="T50" fmla="*/ 314 w 373"/>
                <a:gd name="T51" fmla="*/ 44 h 283"/>
                <a:gd name="T52" fmla="*/ 329 w 373"/>
                <a:gd name="T53" fmla="*/ 49 h 283"/>
                <a:gd name="T54" fmla="*/ 339 w 373"/>
                <a:gd name="T55" fmla="*/ 69 h 283"/>
                <a:gd name="T56" fmla="*/ 344 w 373"/>
                <a:gd name="T57" fmla="*/ 99 h 283"/>
                <a:gd name="T58" fmla="*/ 344 w 373"/>
                <a:gd name="T59" fmla="*/ 114 h 283"/>
                <a:gd name="T60" fmla="*/ 354 w 373"/>
                <a:gd name="T61" fmla="*/ 129 h 283"/>
                <a:gd name="T62" fmla="*/ 364 w 373"/>
                <a:gd name="T63" fmla="*/ 134 h 283"/>
                <a:gd name="T64" fmla="*/ 373 w 373"/>
                <a:gd name="T65" fmla="*/ 144 h 283"/>
                <a:gd name="T66" fmla="*/ 369 w 373"/>
                <a:gd name="T67" fmla="*/ 159 h 283"/>
                <a:gd name="T68" fmla="*/ 349 w 373"/>
                <a:gd name="T69" fmla="*/ 184 h 283"/>
                <a:gd name="T70" fmla="*/ 339 w 373"/>
                <a:gd name="T71" fmla="*/ 203 h 283"/>
                <a:gd name="T72" fmla="*/ 349 w 373"/>
                <a:gd name="T73" fmla="*/ 218 h 283"/>
                <a:gd name="T74" fmla="*/ 364 w 373"/>
                <a:gd name="T75" fmla="*/ 228 h 283"/>
                <a:gd name="T76" fmla="*/ 349 w 373"/>
                <a:gd name="T77" fmla="*/ 238 h 283"/>
                <a:gd name="T78" fmla="*/ 319 w 373"/>
                <a:gd name="T79" fmla="*/ 268 h 283"/>
                <a:gd name="T80" fmla="*/ 279 w 373"/>
                <a:gd name="T81" fmla="*/ 278 h 283"/>
                <a:gd name="T82" fmla="*/ 219 w 373"/>
                <a:gd name="T83" fmla="*/ 268 h 283"/>
                <a:gd name="T84" fmla="*/ 204 w 373"/>
                <a:gd name="T85" fmla="*/ 278 h 283"/>
                <a:gd name="T86" fmla="*/ 155 w 373"/>
                <a:gd name="T87" fmla="*/ 278 h 283"/>
                <a:gd name="T88" fmla="*/ 155 w 373"/>
                <a:gd name="T89" fmla="*/ 278 h 28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73"/>
                <a:gd name="T136" fmla="*/ 0 h 283"/>
                <a:gd name="T137" fmla="*/ 373 w 373"/>
                <a:gd name="T138" fmla="*/ 283 h 283"/>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73" h="283">
                  <a:moveTo>
                    <a:pt x="155" y="278"/>
                  </a:moveTo>
                  <a:lnTo>
                    <a:pt x="115" y="248"/>
                  </a:lnTo>
                  <a:lnTo>
                    <a:pt x="85" y="253"/>
                  </a:lnTo>
                  <a:lnTo>
                    <a:pt x="70" y="263"/>
                  </a:lnTo>
                  <a:lnTo>
                    <a:pt x="55" y="268"/>
                  </a:lnTo>
                  <a:lnTo>
                    <a:pt x="35" y="268"/>
                  </a:lnTo>
                  <a:lnTo>
                    <a:pt x="15" y="268"/>
                  </a:lnTo>
                  <a:lnTo>
                    <a:pt x="0" y="263"/>
                  </a:lnTo>
                  <a:lnTo>
                    <a:pt x="0" y="258"/>
                  </a:lnTo>
                  <a:lnTo>
                    <a:pt x="0" y="253"/>
                  </a:lnTo>
                  <a:lnTo>
                    <a:pt x="15" y="228"/>
                  </a:lnTo>
                  <a:lnTo>
                    <a:pt x="25" y="213"/>
                  </a:lnTo>
                  <a:lnTo>
                    <a:pt x="30" y="203"/>
                  </a:lnTo>
                  <a:lnTo>
                    <a:pt x="35" y="184"/>
                  </a:lnTo>
                  <a:lnTo>
                    <a:pt x="35" y="169"/>
                  </a:lnTo>
                  <a:lnTo>
                    <a:pt x="40" y="159"/>
                  </a:lnTo>
                  <a:lnTo>
                    <a:pt x="50" y="154"/>
                  </a:lnTo>
                  <a:lnTo>
                    <a:pt x="75" y="134"/>
                  </a:lnTo>
                  <a:lnTo>
                    <a:pt x="75" y="124"/>
                  </a:lnTo>
                  <a:lnTo>
                    <a:pt x="75" y="109"/>
                  </a:lnTo>
                  <a:lnTo>
                    <a:pt x="70" y="94"/>
                  </a:lnTo>
                  <a:lnTo>
                    <a:pt x="65" y="89"/>
                  </a:lnTo>
                  <a:lnTo>
                    <a:pt x="65" y="84"/>
                  </a:lnTo>
                  <a:lnTo>
                    <a:pt x="75" y="74"/>
                  </a:lnTo>
                  <a:lnTo>
                    <a:pt x="80" y="69"/>
                  </a:lnTo>
                  <a:lnTo>
                    <a:pt x="85" y="59"/>
                  </a:lnTo>
                  <a:lnTo>
                    <a:pt x="80" y="44"/>
                  </a:lnTo>
                  <a:lnTo>
                    <a:pt x="85" y="34"/>
                  </a:lnTo>
                  <a:lnTo>
                    <a:pt x="100" y="24"/>
                  </a:lnTo>
                  <a:lnTo>
                    <a:pt x="110" y="14"/>
                  </a:lnTo>
                  <a:lnTo>
                    <a:pt x="120" y="14"/>
                  </a:lnTo>
                  <a:lnTo>
                    <a:pt x="140" y="14"/>
                  </a:lnTo>
                  <a:lnTo>
                    <a:pt x="165" y="9"/>
                  </a:lnTo>
                  <a:lnTo>
                    <a:pt x="179" y="4"/>
                  </a:lnTo>
                  <a:lnTo>
                    <a:pt x="199" y="0"/>
                  </a:lnTo>
                  <a:lnTo>
                    <a:pt x="219" y="4"/>
                  </a:lnTo>
                  <a:lnTo>
                    <a:pt x="239" y="14"/>
                  </a:lnTo>
                  <a:lnTo>
                    <a:pt x="254" y="24"/>
                  </a:lnTo>
                  <a:lnTo>
                    <a:pt x="279" y="49"/>
                  </a:lnTo>
                  <a:lnTo>
                    <a:pt x="299" y="44"/>
                  </a:lnTo>
                  <a:lnTo>
                    <a:pt x="314" y="44"/>
                  </a:lnTo>
                  <a:lnTo>
                    <a:pt x="324" y="44"/>
                  </a:lnTo>
                  <a:lnTo>
                    <a:pt x="329" y="49"/>
                  </a:lnTo>
                  <a:lnTo>
                    <a:pt x="339" y="69"/>
                  </a:lnTo>
                  <a:lnTo>
                    <a:pt x="344" y="84"/>
                  </a:lnTo>
                  <a:lnTo>
                    <a:pt x="344" y="99"/>
                  </a:lnTo>
                  <a:lnTo>
                    <a:pt x="344" y="114"/>
                  </a:lnTo>
                  <a:lnTo>
                    <a:pt x="349" y="119"/>
                  </a:lnTo>
                  <a:lnTo>
                    <a:pt x="354" y="129"/>
                  </a:lnTo>
                  <a:lnTo>
                    <a:pt x="364" y="134"/>
                  </a:lnTo>
                  <a:lnTo>
                    <a:pt x="369" y="134"/>
                  </a:lnTo>
                  <a:lnTo>
                    <a:pt x="373" y="144"/>
                  </a:lnTo>
                  <a:lnTo>
                    <a:pt x="369" y="159"/>
                  </a:lnTo>
                  <a:lnTo>
                    <a:pt x="359" y="174"/>
                  </a:lnTo>
                  <a:lnTo>
                    <a:pt x="349" y="184"/>
                  </a:lnTo>
                  <a:lnTo>
                    <a:pt x="339" y="194"/>
                  </a:lnTo>
                  <a:lnTo>
                    <a:pt x="339" y="203"/>
                  </a:lnTo>
                  <a:lnTo>
                    <a:pt x="349" y="218"/>
                  </a:lnTo>
                  <a:lnTo>
                    <a:pt x="359" y="223"/>
                  </a:lnTo>
                  <a:lnTo>
                    <a:pt x="364" y="228"/>
                  </a:lnTo>
                  <a:lnTo>
                    <a:pt x="349" y="238"/>
                  </a:lnTo>
                  <a:lnTo>
                    <a:pt x="319" y="268"/>
                  </a:lnTo>
                  <a:lnTo>
                    <a:pt x="304" y="273"/>
                  </a:lnTo>
                  <a:lnTo>
                    <a:pt x="279" y="278"/>
                  </a:lnTo>
                  <a:lnTo>
                    <a:pt x="219" y="268"/>
                  </a:lnTo>
                  <a:lnTo>
                    <a:pt x="204" y="278"/>
                  </a:lnTo>
                  <a:lnTo>
                    <a:pt x="179" y="283"/>
                  </a:lnTo>
                  <a:lnTo>
                    <a:pt x="155" y="278"/>
                  </a:lnTo>
                  <a:close/>
                </a:path>
              </a:pathLst>
            </a:custGeom>
            <a:solidFill>
              <a:srgbClr val="5E6F16"/>
            </a:solidFill>
            <a:ln w="9525">
              <a:noFill/>
              <a:round/>
              <a:headEnd/>
              <a:tailEnd/>
            </a:ln>
          </p:spPr>
          <p:txBody>
            <a:bodyPr>
              <a:prstTxWarp prst="textNoShape">
                <a:avLst/>
              </a:prstTxWarp>
            </a:bodyPr>
            <a:lstStyle/>
            <a:p>
              <a:endParaRPr lang="en-US"/>
            </a:p>
          </p:txBody>
        </p:sp>
        <p:sp>
          <p:nvSpPr>
            <p:cNvPr id="49787" name="Freeform 36"/>
            <p:cNvSpPr>
              <a:spLocks/>
            </p:cNvSpPr>
            <p:nvPr/>
          </p:nvSpPr>
          <p:spPr bwMode="auto">
            <a:xfrm>
              <a:off x="2943" y="3514"/>
              <a:ext cx="470" cy="198"/>
            </a:xfrm>
            <a:custGeom>
              <a:avLst/>
              <a:gdLst>
                <a:gd name="T0" fmla="*/ 130 w 299"/>
                <a:gd name="T1" fmla="*/ 0 h 124"/>
                <a:gd name="T2" fmla="*/ 130 w 299"/>
                <a:gd name="T3" fmla="*/ 0 h 124"/>
                <a:gd name="T4" fmla="*/ 125 w 299"/>
                <a:gd name="T5" fmla="*/ 5 h 124"/>
                <a:gd name="T6" fmla="*/ 120 w 299"/>
                <a:gd name="T7" fmla="*/ 10 h 124"/>
                <a:gd name="T8" fmla="*/ 125 w 299"/>
                <a:gd name="T9" fmla="*/ 15 h 124"/>
                <a:gd name="T10" fmla="*/ 140 w 299"/>
                <a:gd name="T11" fmla="*/ 25 h 124"/>
                <a:gd name="T12" fmla="*/ 140 w 299"/>
                <a:gd name="T13" fmla="*/ 25 h 124"/>
                <a:gd name="T14" fmla="*/ 160 w 299"/>
                <a:gd name="T15" fmla="*/ 25 h 124"/>
                <a:gd name="T16" fmla="*/ 160 w 299"/>
                <a:gd name="T17" fmla="*/ 25 h 124"/>
                <a:gd name="T18" fmla="*/ 160 w 299"/>
                <a:gd name="T19" fmla="*/ 35 h 124"/>
                <a:gd name="T20" fmla="*/ 179 w 299"/>
                <a:gd name="T21" fmla="*/ 54 h 124"/>
                <a:gd name="T22" fmla="*/ 179 w 299"/>
                <a:gd name="T23" fmla="*/ 54 h 124"/>
                <a:gd name="T24" fmla="*/ 199 w 299"/>
                <a:gd name="T25" fmla="*/ 79 h 124"/>
                <a:gd name="T26" fmla="*/ 219 w 299"/>
                <a:gd name="T27" fmla="*/ 94 h 124"/>
                <a:gd name="T28" fmla="*/ 229 w 299"/>
                <a:gd name="T29" fmla="*/ 99 h 124"/>
                <a:gd name="T30" fmla="*/ 229 w 299"/>
                <a:gd name="T31" fmla="*/ 99 h 124"/>
                <a:gd name="T32" fmla="*/ 229 w 299"/>
                <a:gd name="T33" fmla="*/ 79 h 124"/>
                <a:gd name="T34" fmla="*/ 234 w 299"/>
                <a:gd name="T35" fmla="*/ 69 h 124"/>
                <a:gd name="T36" fmla="*/ 239 w 299"/>
                <a:gd name="T37" fmla="*/ 64 h 124"/>
                <a:gd name="T38" fmla="*/ 249 w 299"/>
                <a:gd name="T39" fmla="*/ 64 h 124"/>
                <a:gd name="T40" fmla="*/ 249 w 299"/>
                <a:gd name="T41" fmla="*/ 64 h 124"/>
                <a:gd name="T42" fmla="*/ 259 w 299"/>
                <a:gd name="T43" fmla="*/ 74 h 124"/>
                <a:gd name="T44" fmla="*/ 259 w 299"/>
                <a:gd name="T45" fmla="*/ 84 h 124"/>
                <a:gd name="T46" fmla="*/ 259 w 299"/>
                <a:gd name="T47" fmla="*/ 94 h 124"/>
                <a:gd name="T48" fmla="*/ 269 w 299"/>
                <a:gd name="T49" fmla="*/ 99 h 124"/>
                <a:gd name="T50" fmla="*/ 269 w 299"/>
                <a:gd name="T51" fmla="*/ 99 h 124"/>
                <a:gd name="T52" fmla="*/ 299 w 299"/>
                <a:gd name="T53" fmla="*/ 114 h 124"/>
                <a:gd name="T54" fmla="*/ 299 w 299"/>
                <a:gd name="T55" fmla="*/ 114 h 124"/>
                <a:gd name="T56" fmla="*/ 274 w 299"/>
                <a:gd name="T57" fmla="*/ 109 h 124"/>
                <a:gd name="T58" fmla="*/ 249 w 299"/>
                <a:gd name="T59" fmla="*/ 109 h 124"/>
                <a:gd name="T60" fmla="*/ 229 w 299"/>
                <a:gd name="T61" fmla="*/ 114 h 124"/>
                <a:gd name="T62" fmla="*/ 229 w 299"/>
                <a:gd name="T63" fmla="*/ 114 h 124"/>
                <a:gd name="T64" fmla="*/ 184 w 299"/>
                <a:gd name="T65" fmla="*/ 124 h 124"/>
                <a:gd name="T66" fmla="*/ 155 w 299"/>
                <a:gd name="T67" fmla="*/ 124 h 124"/>
                <a:gd name="T68" fmla="*/ 135 w 299"/>
                <a:gd name="T69" fmla="*/ 119 h 124"/>
                <a:gd name="T70" fmla="*/ 135 w 299"/>
                <a:gd name="T71" fmla="*/ 119 h 124"/>
                <a:gd name="T72" fmla="*/ 110 w 299"/>
                <a:gd name="T73" fmla="*/ 99 h 124"/>
                <a:gd name="T74" fmla="*/ 100 w 299"/>
                <a:gd name="T75" fmla="*/ 89 h 124"/>
                <a:gd name="T76" fmla="*/ 100 w 299"/>
                <a:gd name="T77" fmla="*/ 89 h 124"/>
                <a:gd name="T78" fmla="*/ 90 w 299"/>
                <a:gd name="T79" fmla="*/ 94 h 124"/>
                <a:gd name="T80" fmla="*/ 60 w 299"/>
                <a:gd name="T81" fmla="*/ 99 h 124"/>
                <a:gd name="T82" fmla="*/ 60 w 299"/>
                <a:gd name="T83" fmla="*/ 99 h 124"/>
                <a:gd name="T84" fmla="*/ 40 w 299"/>
                <a:gd name="T85" fmla="*/ 109 h 124"/>
                <a:gd name="T86" fmla="*/ 25 w 299"/>
                <a:gd name="T87" fmla="*/ 114 h 124"/>
                <a:gd name="T88" fmla="*/ 15 w 299"/>
                <a:gd name="T89" fmla="*/ 114 h 124"/>
                <a:gd name="T90" fmla="*/ 5 w 299"/>
                <a:gd name="T91" fmla="*/ 104 h 124"/>
                <a:gd name="T92" fmla="*/ 5 w 299"/>
                <a:gd name="T93" fmla="*/ 104 h 124"/>
                <a:gd name="T94" fmla="*/ 0 w 299"/>
                <a:gd name="T95" fmla="*/ 74 h 124"/>
                <a:gd name="T96" fmla="*/ 0 w 299"/>
                <a:gd name="T97" fmla="*/ 64 h 124"/>
                <a:gd name="T98" fmla="*/ 0 w 299"/>
                <a:gd name="T99" fmla="*/ 64 h 124"/>
                <a:gd name="T100" fmla="*/ 10 w 299"/>
                <a:gd name="T101" fmla="*/ 35 h 124"/>
                <a:gd name="T102" fmla="*/ 20 w 299"/>
                <a:gd name="T103" fmla="*/ 20 h 124"/>
                <a:gd name="T104" fmla="*/ 25 w 299"/>
                <a:gd name="T105" fmla="*/ 10 h 124"/>
                <a:gd name="T106" fmla="*/ 35 w 299"/>
                <a:gd name="T107" fmla="*/ 5 h 124"/>
                <a:gd name="T108" fmla="*/ 35 w 299"/>
                <a:gd name="T109" fmla="*/ 5 h 124"/>
                <a:gd name="T110" fmla="*/ 60 w 299"/>
                <a:gd name="T111" fmla="*/ 5 h 124"/>
                <a:gd name="T112" fmla="*/ 90 w 299"/>
                <a:gd name="T113" fmla="*/ 0 h 124"/>
                <a:gd name="T114" fmla="*/ 130 w 299"/>
                <a:gd name="T115" fmla="*/ 0 h 124"/>
                <a:gd name="T116" fmla="*/ 130 w 299"/>
                <a:gd name="T117" fmla="*/ 0 h 124"/>
                <a:gd name="T118" fmla="*/ 130 w 299"/>
                <a:gd name="T119" fmla="*/ 0 h 124"/>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299"/>
                <a:gd name="T181" fmla="*/ 0 h 124"/>
                <a:gd name="T182" fmla="*/ 299 w 299"/>
                <a:gd name="T183" fmla="*/ 124 h 124"/>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299" h="124">
                  <a:moveTo>
                    <a:pt x="130" y="0"/>
                  </a:moveTo>
                  <a:lnTo>
                    <a:pt x="130" y="0"/>
                  </a:lnTo>
                  <a:lnTo>
                    <a:pt x="125" y="5"/>
                  </a:lnTo>
                  <a:lnTo>
                    <a:pt x="120" y="10"/>
                  </a:lnTo>
                  <a:lnTo>
                    <a:pt x="125" y="15"/>
                  </a:lnTo>
                  <a:lnTo>
                    <a:pt x="140" y="25"/>
                  </a:lnTo>
                  <a:lnTo>
                    <a:pt x="160" y="25"/>
                  </a:lnTo>
                  <a:lnTo>
                    <a:pt x="160" y="35"/>
                  </a:lnTo>
                  <a:lnTo>
                    <a:pt x="179" y="54"/>
                  </a:lnTo>
                  <a:lnTo>
                    <a:pt x="199" y="79"/>
                  </a:lnTo>
                  <a:lnTo>
                    <a:pt x="219" y="94"/>
                  </a:lnTo>
                  <a:lnTo>
                    <a:pt x="229" y="99"/>
                  </a:lnTo>
                  <a:lnTo>
                    <a:pt x="229" y="79"/>
                  </a:lnTo>
                  <a:lnTo>
                    <a:pt x="234" y="69"/>
                  </a:lnTo>
                  <a:lnTo>
                    <a:pt x="239" y="64"/>
                  </a:lnTo>
                  <a:lnTo>
                    <a:pt x="249" y="64"/>
                  </a:lnTo>
                  <a:lnTo>
                    <a:pt x="259" y="74"/>
                  </a:lnTo>
                  <a:lnTo>
                    <a:pt x="259" y="84"/>
                  </a:lnTo>
                  <a:lnTo>
                    <a:pt x="259" y="94"/>
                  </a:lnTo>
                  <a:lnTo>
                    <a:pt x="269" y="99"/>
                  </a:lnTo>
                  <a:lnTo>
                    <a:pt x="299" y="114"/>
                  </a:lnTo>
                  <a:lnTo>
                    <a:pt x="274" y="109"/>
                  </a:lnTo>
                  <a:lnTo>
                    <a:pt x="249" y="109"/>
                  </a:lnTo>
                  <a:lnTo>
                    <a:pt x="229" y="114"/>
                  </a:lnTo>
                  <a:lnTo>
                    <a:pt x="184" y="124"/>
                  </a:lnTo>
                  <a:lnTo>
                    <a:pt x="155" y="124"/>
                  </a:lnTo>
                  <a:lnTo>
                    <a:pt x="135" y="119"/>
                  </a:lnTo>
                  <a:lnTo>
                    <a:pt x="110" y="99"/>
                  </a:lnTo>
                  <a:lnTo>
                    <a:pt x="100" y="89"/>
                  </a:lnTo>
                  <a:lnTo>
                    <a:pt x="90" y="94"/>
                  </a:lnTo>
                  <a:lnTo>
                    <a:pt x="60" y="99"/>
                  </a:lnTo>
                  <a:lnTo>
                    <a:pt x="40" y="109"/>
                  </a:lnTo>
                  <a:lnTo>
                    <a:pt x="25" y="114"/>
                  </a:lnTo>
                  <a:lnTo>
                    <a:pt x="15" y="114"/>
                  </a:lnTo>
                  <a:lnTo>
                    <a:pt x="5" y="104"/>
                  </a:lnTo>
                  <a:lnTo>
                    <a:pt x="0" y="74"/>
                  </a:lnTo>
                  <a:lnTo>
                    <a:pt x="0" y="64"/>
                  </a:lnTo>
                  <a:lnTo>
                    <a:pt x="10" y="35"/>
                  </a:lnTo>
                  <a:lnTo>
                    <a:pt x="20" y="20"/>
                  </a:lnTo>
                  <a:lnTo>
                    <a:pt x="25" y="10"/>
                  </a:lnTo>
                  <a:lnTo>
                    <a:pt x="35" y="5"/>
                  </a:lnTo>
                  <a:lnTo>
                    <a:pt x="60" y="5"/>
                  </a:lnTo>
                  <a:lnTo>
                    <a:pt x="90" y="0"/>
                  </a:lnTo>
                  <a:lnTo>
                    <a:pt x="130" y="0"/>
                  </a:lnTo>
                  <a:close/>
                </a:path>
              </a:pathLst>
            </a:custGeom>
            <a:solidFill>
              <a:srgbClr val="4D5415"/>
            </a:solidFill>
            <a:ln w="9525">
              <a:noFill/>
              <a:round/>
              <a:headEnd/>
              <a:tailEnd/>
            </a:ln>
          </p:spPr>
          <p:txBody>
            <a:bodyPr>
              <a:prstTxWarp prst="textNoShape">
                <a:avLst/>
              </a:prstTxWarp>
            </a:bodyPr>
            <a:lstStyle/>
            <a:p>
              <a:endParaRPr lang="en-US"/>
            </a:p>
          </p:txBody>
        </p:sp>
        <p:sp>
          <p:nvSpPr>
            <p:cNvPr id="49788" name="Freeform 37"/>
            <p:cNvSpPr>
              <a:spLocks/>
            </p:cNvSpPr>
            <p:nvPr/>
          </p:nvSpPr>
          <p:spPr bwMode="auto">
            <a:xfrm>
              <a:off x="3068" y="3308"/>
              <a:ext cx="408" cy="278"/>
            </a:xfrm>
            <a:custGeom>
              <a:avLst/>
              <a:gdLst>
                <a:gd name="T0" fmla="*/ 0 w 259"/>
                <a:gd name="T1" fmla="*/ 50 h 175"/>
                <a:gd name="T2" fmla="*/ 0 w 259"/>
                <a:gd name="T3" fmla="*/ 50 h 175"/>
                <a:gd name="T4" fmla="*/ 10 w 259"/>
                <a:gd name="T5" fmla="*/ 50 h 175"/>
                <a:gd name="T6" fmla="*/ 10 w 259"/>
                <a:gd name="T7" fmla="*/ 45 h 175"/>
                <a:gd name="T8" fmla="*/ 20 w 259"/>
                <a:gd name="T9" fmla="*/ 45 h 175"/>
                <a:gd name="T10" fmla="*/ 50 w 259"/>
                <a:gd name="T11" fmla="*/ 60 h 175"/>
                <a:gd name="T12" fmla="*/ 50 w 259"/>
                <a:gd name="T13" fmla="*/ 60 h 175"/>
                <a:gd name="T14" fmla="*/ 80 w 259"/>
                <a:gd name="T15" fmla="*/ 75 h 175"/>
                <a:gd name="T16" fmla="*/ 99 w 259"/>
                <a:gd name="T17" fmla="*/ 85 h 175"/>
                <a:gd name="T18" fmla="*/ 109 w 259"/>
                <a:gd name="T19" fmla="*/ 95 h 175"/>
                <a:gd name="T20" fmla="*/ 80 w 259"/>
                <a:gd name="T21" fmla="*/ 120 h 175"/>
                <a:gd name="T22" fmla="*/ 159 w 259"/>
                <a:gd name="T23" fmla="*/ 130 h 175"/>
                <a:gd name="T24" fmla="*/ 204 w 259"/>
                <a:gd name="T25" fmla="*/ 130 h 175"/>
                <a:gd name="T26" fmla="*/ 204 w 259"/>
                <a:gd name="T27" fmla="*/ 155 h 175"/>
                <a:gd name="T28" fmla="*/ 204 w 259"/>
                <a:gd name="T29" fmla="*/ 155 h 175"/>
                <a:gd name="T30" fmla="*/ 214 w 259"/>
                <a:gd name="T31" fmla="*/ 170 h 175"/>
                <a:gd name="T32" fmla="*/ 219 w 259"/>
                <a:gd name="T33" fmla="*/ 175 h 175"/>
                <a:gd name="T34" fmla="*/ 219 w 259"/>
                <a:gd name="T35" fmla="*/ 160 h 175"/>
                <a:gd name="T36" fmla="*/ 219 w 259"/>
                <a:gd name="T37" fmla="*/ 160 h 175"/>
                <a:gd name="T38" fmla="*/ 219 w 259"/>
                <a:gd name="T39" fmla="*/ 130 h 175"/>
                <a:gd name="T40" fmla="*/ 209 w 259"/>
                <a:gd name="T41" fmla="*/ 105 h 175"/>
                <a:gd name="T42" fmla="*/ 194 w 259"/>
                <a:gd name="T43" fmla="*/ 75 h 175"/>
                <a:gd name="T44" fmla="*/ 194 w 259"/>
                <a:gd name="T45" fmla="*/ 75 h 175"/>
                <a:gd name="T46" fmla="*/ 154 w 259"/>
                <a:gd name="T47" fmla="*/ 65 h 175"/>
                <a:gd name="T48" fmla="*/ 149 w 259"/>
                <a:gd name="T49" fmla="*/ 60 h 175"/>
                <a:gd name="T50" fmla="*/ 144 w 259"/>
                <a:gd name="T51" fmla="*/ 60 h 175"/>
                <a:gd name="T52" fmla="*/ 149 w 259"/>
                <a:gd name="T53" fmla="*/ 55 h 175"/>
                <a:gd name="T54" fmla="*/ 174 w 259"/>
                <a:gd name="T55" fmla="*/ 55 h 175"/>
                <a:gd name="T56" fmla="*/ 174 w 259"/>
                <a:gd name="T57" fmla="*/ 55 h 175"/>
                <a:gd name="T58" fmla="*/ 244 w 259"/>
                <a:gd name="T59" fmla="*/ 50 h 175"/>
                <a:gd name="T60" fmla="*/ 259 w 259"/>
                <a:gd name="T61" fmla="*/ 45 h 175"/>
                <a:gd name="T62" fmla="*/ 259 w 259"/>
                <a:gd name="T63" fmla="*/ 45 h 175"/>
                <a:gd name="T64" fmla="*/ 259 w 259"/>
                <a:gd name="T65" fmla="*/ 40 h 175"/>
                <a:gd name="T66" fmla="*/ 259 w 259"/>
                <a:gd name="T67" fmla="*/ 30 h 175"/>
                <a:gd name="T68" fmla="*/ 249 w 259"/>
                <a:gd name="T69" fmla="*/ 30 h 175"/>
                <a:gd name="T70" fmla="*/ 249 w 259"/>
                <a:gd name="T71" fmla="*/ 30 h 175"/>
                <a:gd name="T72" fmla="*/ 179 w 259"/>
                <a:gd name="T73" fmla="*/ 25 h 175"/>
                <a:gd name="T74" fmla="*/ 134 w 259"/>
                <a:gd name="T75" fmla="*/ 0 h 175"/>
                <a:gd name="T76" fmla="*/ 60 w 259"/>
                <a:gd name="T77" fmla="*/ 0 h 175"/>
                <a:gd name="T78" fmla="*/ 15 w 259"/>
                <a:gd name="T79" fmla="*/ 0 h 175"/>
                <a:gd name="T80" fmla="*/ 0 w 259"/>
                <a:gd name="T81" fmla="*/ 50 h 175"/>
                <a:gd name="T82" fmla="*/ 0 w 259"/>
                <a:gd name="T83" fmla="*/ 50 h 17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59"/>
                <a:gd name="T127" fmla="*/ 0 h 175"/>
                <a:gd name="T128" fmla="*/ 259 w 259"/>
                <a:gd name="T129" fmla="*/ 175 h 17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59" h="175">
                  <a:moveTo>
                    <a:pt x="0" y="50"/>
                  </a:moveTo>
                  <a:lnTo>
                    <a:pt x="0" y="50"/>
                  </a:lnTo>
                  <a:lnTo>
                    <a:pt x="10" y="50"/>
                  </a:lnTo>
                  <a:lnTo>
                    <a:pt x="10" y="45"/>
                  </a:lnTo>
                  <a:lnTo>
                    <a:pt x="20" y="45"/>
                  </a:lnTo>
                  <a:lnTo>
                    <a:pt x="50" y="60"/>
                  </a:lnTo>
                  <a:lnTo>
                    <a:pt x="80" y="75"/>
                  </a:lnTo>
                  <a:lnTo>
                    <a:pt x="99" y="85"/>
                  </a:lnTo>
                  <a:lnTo>
                    <a:pt x="109" y="95"/>
                  </a:lnTo>
                  <a:lnTo>
                    <a:pt x="80" y="120"/>
                  </a:lnTo>
                  <a:lnTo>
                    <a:pt x="159" y="130"/>
                  </a:lnTo>
                  <a:lnTo>
                    <a:pt x="204" y="130"/>
                  </a:lnTo>
                  <a:lnTo>
                    <a:pt x="204" y="155"/>
                  </a:lnTo>
                  <a:lnTo>
                    <a:pt x="214" y="170"/>
                  </a:lnTo>
                  <a:lnTo>
                    <a:pt x="219" y="175"/>
                  </a:lnTo>
                  <a:lnTo>
                    <a:pt x="219" y="160"/>
                  </a:lnTo>
                  <a:lnTo>
                    <a:pt x="219" y="130"/>
                  </a:lnTo>
                  <a:lnTo>
                    <a:pt x="209" y="105"/>
                  </a:lnTo>
                  <a:lnTo>
                    <a:pt x="194" y="75"/>
                  </a:lnTo>
                  <a:lnTo>
                    <a:pt x="154" y="65"/>
                  </a:lnTo>
                  <a:lnTo>
                    <a:pt x="149" y="60"/>
                  </a:lnTo>
                  <a:lnTo>
                    <a:pt x="144" y="60"/>
                  </a:lnTo>
                  <a:lnTo>
                    <a:pt x="149" y="55"/>
                  </a:lnTo>
                  <a:lnTo>
                    <a:pt x="174" y="55"/>
                  </a:lnTo>
                  <a:lnTo>
                    <a:pt x="244" y="50"/>
                  </a:lnTo>
                  <a:lnTo>
                    <a:pt x="259" y="45"/>
                  </a:lnTo>
                  <a:lnTo>
                    <a:pt x="259" y="40"/>
                  </a:lnTo>
                  <a:lnTo>
                    <a:pt x="259" y="30"/>
                  </a:lnTo>
                  <a:lnTo>
                    <a:pt x="249" y="30"/>
                  </a:lnTo>
                  <a:lnTo>
                    <a:pt x="179" y="25"/>
                  </a:lnTo>
                  <a:lnTo>
                    <a:pt x="134" y="0"/>
                  </a:lnTo>
                  <a:lnTo>
                    <a:pt x="60" y="0"/>
                  </a:lnTo>
                  <a:lnTo>
                    <a:pt x="15" y="0"/>
                  </a:lnTo>
                  <a:lnTo>
                    <a:pt x="0" y="50"/>
                  </a:lnTo>
                  <a:close/>
                </a:path>
              </a:pathLst>
            </a:custGeom>
            <a:solidFill>
              <a:srgbClr val="8A9340"/>
            </a:solidFill>
            <a:ln w="9525">
              <a:noFill/>
              <a:round/>
              <a:headEnd/>
              <a:tailEnd/>
            </a:ln>
          </p:spPr>
          <p:txBody>
            <a:bodyPr>
              <a:prstTxWarp prst="textNoShape">
                <a:avLst/>
              </a:prstTxWarp>
            </a:bodyPr>
            <a:lstStyle/>
            <a:p>
              <a:endParaRPr lang="en-US"/>
            </a:p>
          </p:txBody>
        </p:sp>
        <p:sp>
          <p:nvSpPr>
            <p:cNvPr id="49789" name="Freeform 38"/>
            <p:cNvSpPr>
              <a:spLocks/>
            </p:cNvSpPr>
            <p:nvPr/>
          </p:nvSpPr>
          <p:spPr bwMode="auto">
            <a:xfrm>
              <a:off x="695" y="2540"/>
              <a:ext cx="601" cy="404"/>
            </a:xfrm>
            <a:custGeom>
              <a:avLst/>
              <a:gdLst>
                <a:gd name="T0" fmla="*/ 40 w 383"/>
                <a:gd name="T1" fmla="*/ 224 h 254"/>
                <a:gd name="T2" fmla="*/ 40 w 383"/>
                <a:gd name="T3" fmla="*/ 199 h 254"/>
                <a:gd name="T4" fmla="*/ 55 w 383"/>
                <a:gd name="T5" fmla="*/ 189 h 254"/>
                <a:gd name="T6" fmla="*/ 74 w 383"/>
                <a:gd name="T7" fmla="*/ 159 h 254"/>
                <a:gd name="T8" fmla="*/ 89 w 383"/>
                <a:gd name="T9" fmla="*/ 114 h 254"/>
                <a:gd name="T10" fmla="*/ 114 w 383"/>
                <a:gd name="T11" fmla="*/ 99 h 254"/>
                <a:gd name="T12" fmla="*/ 144 w 383"/>
                <a:gd name="T13" fmla="*/ 65 h 254"/>
                <a:gd name="T14" fmla="*/ 139 w 383"/>
                <a:gd name="T15" fmla="*/ 40 h 254"/>
                <a:gd name="T16" fmla="*/ 149 w 383"/>
                <a:gd name="T17" fmla="*/ 25 h 254"/>
                <a:gd name="T18" fmla="*/ 174 w 383"/>
                <a:gd name="T19" fmla="*/ 10 h 254"/>
                <a:gd name="T20" fmla="*/ 174 w 383"/>
                <a:gd name="T21" fmla="*/ 0 h 254"/>
                <a:gd name="T22" fmla="*/ 234 w 383"/>
                <a:gd name="T23" fmla="*/ 35 h 254"/>
                <a:gd name="T24" fmla="*/ 254 w 383"/>
                <a:gd name="T25" fmla="*/ 25 h 254"/>
                <a:gd name="T26" fmla="*/ 273 w 383"/>
                <a:gd name="T27" fmla="*/ 35 h 254"/>
                <a:gd name="T28" fmla="*/ 293 w 383"/>
                <a:gd name="T29" fmla="*/ 65 h 254"/>
                <a:gd name="T30" fmla="*/ 318 w 383"/>
                <a:gd name="T31" fmla="*/ 50 h 254"/>
                <a:gd name="T32" fmla="*/ 333 w 383"/>
                <a:gd name="T33" fmla="*/ 60 h 254"/>
                <a:gd name="T34" fmla="*/ 368 w 383"/>
                <a:gd name="T35" fmla="*/ 80 h 254"/>
                <a:gd name="T36" fmla="*/ 383 w 383"/>
                <a:gd name="T37" fmla="*/ 109 h 254"/>
                <a:gd name="T38" fmla="*/ 368 w 383"/>
                <a:gd name="T39" fmla="*/ 109 h 254"/>
                <a:gd name="T40" fmla="*/ 353 w 383"/>
                <a:gd name="T41" fmla="*/ 94 h 254"/>
                <a:gd name="T42" fmla="*/ 323 w 383"/>
                <a:gd name="T43" fmla="*/ 94 h 254"/>
                <a:gd name="T44" fmla="*/ 318 w 383"/>
                <a:gd name="T45" fmla="*/ 80 h 254"/>
                <a:gd name="T46" fmla="*/ 308 w 383"/>
                <a:gd name="T47" fmla="*/ 80 h 254"/>
                <a:gd name="T48" fmla="*/ 278 w 383"/>
                <a:gd name="T49" fmla="*/ 75 h 254"/>
                <a:gd name="T50" fmla="*/ 244 w 383"/>
                <a:gd name="T51" fmla="*/ 65 h 254"/>
                <a:gd name="T52" fmla="*/ 219 w 383"/>
                <a:gd name="T53" fmla="*/ 65 h 254"/>
                <a:gd name="T54" fmla="*/ 194 w 383"/>
                <a:gd name="T55" fmla="*/ 55 h 254"/>
                <a:gd name="T56" fmla="*/ 179 w 383"/>
                <a:gd name="T57" fmla="*/ 65 h 254"/>
                <a:gd name="T58" fmla="*/ 169 w 383"/>
                <a:gd name="T59" fmla="*/ 70 h 254"/>
                <a:gd name="T60" fmla="*/ 199 w 383"/>
                <a:gd name="T61" fmla="*/ 80 h 254"/>
                <a:gd name="T62" fmla="*/ 194 w 383"/>
                <a:gd name="T63" fmla="*/ 89 h 254"/>
                <a:gd name="T64" fmla="*/ 189 w 383"/>
                <a:gd name="T65" fmla="*/ 104 h 254"/>
                <a:gd name="T66" fmla="*/ 154 w 383"/>
                <a:gd name="T67" fmla="*/ 109 h 254"/>
                <a:gd name="T68" fmla="*/ 144 w 383"/>
                <a:gd name="T69" fmla="*/ 119 h 254"/>
                <a:gd name="T70" fmla="*/ 154 w 383"/>
                <a:gd name="T71" fmla="*/ 139 h 254"/>
                <a:gd name="T72" fmla="*/ 114 w 383"/>
                <a:gd name="T73" fmla="*/ 154 h 254"/>
                <a:gd name="T74" fmla="*/ 119 w 383"/>
                <a:gd name="T75" fmla="*/ 174 h 254"/>
                <a:gd name="T76" fmla="*/ 99 w 383"/>
                <a:gd name="T77" fmla="*/ 199 h 254"/>
                <a:gd name="T78" fmla="*/ 65 w 383"/>
                <a:gd name="T79" fmla="*/ 219 h 254"/>
                <a:gd name="T80" fmla="*/ 65 w 383"/>
                <a:gd name="T81" fmla="*/ 244 h 254"/>
                <a:gd name="T82" fmla="*/ 60 w 383"/>
                <a:gd name="T83" fmla="*/ 244 h 254"/>
                <a:gd name="T84" fmla="*/ 25 w 383"/>
                <a:gd name="T85" fmla="*/ 254 h 254"/>
                <a:gd name="T86" fmla="*/ 0 w 383"/>
                <a:gd name="T87" fmla="*/ 254 h 254"/>
                <a:gd name="T88" fmla="*/ 35 w 383"/>
                <a:gd name="T89" fmla="*/ 234 h 254"/>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83"/>
                <a:gd name="T136" fmla="*/ 0 h 254"/>
                <a:gd name="T137" fmla="*/ 383 w 383"/>
                <a:gd name="T138" fmla="*/ 254 h 254"/>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83" h="254">
                  <a:moveTo>
                    <a:pt x="35" y="234"/>
                  </a:moveTo>
                  <a:lnTo>
                    <a:pt x="35" y="234"/>
                  </a:lnTo>
                  <a:lnTo>
                    <a:pt x="40" y="224"/>
                  </a:lnTo>
                  <a:lnTo>
                    <a:pt x="40" y="219"/>
                  </a:lnTo>
                  <a:lnTo>
                    <a:pt x="35" y="209"/>
                  </a:lnTo>
                  <a:lnTo>
                    <a:pt x="40" y="199"/>
                  </a:lnTo>
                  <a:lnTo>
                    <a:pt x="50" y="194"/>
                  </a:lnTo>
                  <a:lnTo>
                    <a:pt x="55" y="189"/>
                  </a:lnTo>
                  <a:lnTo>
                    <a:pt x="74" y="179"/>
                  </a:lnTo>
                  <a:lnTo>
                    <a:pt x="74" y="159"/>
                  </a:lnTo>
                  <a:lnTo>
                    <a:pt x="74" y="144"/>
                  </a:lnTo>
                  <a:lnTo>
                    <a:pt x="79" y="129"/>
                  </a:lnTo>
                  <a:lnTo>
                    <a:pt x="89" y="114"/>
                  </a:lnTo>
                  <a:lnTo>
                    <a:pt x="114" y="109"/>
                  </a:lnTo>
                  <a:lnTo>
                    <a:pt x="114" y="99"/>
                  </a:lnTo>
                  <a:lnTo>
                    <a:pt x="114" y="89"/>
                  </a:lnTo>
                  <a:lnTo>
                    <a:pt x="129" y="70"/>
                  </a:lnTo>
                  <a:lnTo>
                    <a:pt x="144" y="65"/>
                  </a:lnTo>
                  <a:lnTo>
                    <a:pt x="139" y="50"/>
                  </a:lnTo>
                  <a:lnTo>
                    <a:pt x="139" y="40"/>
                  </a:lnTo>
                  <a:lnTo>
                    <a:pt x="139" y="30"/>
                  </a:lnTo>
                  <a:lnTo>
                    <a:pt x="149" y="25"/>
                  </a:lnTo>
                  <a:lnTo>
                    <a:pt x="164" y="20"/>
                  </a:lnTo>
                  <a:lnTo>
                    <a:pt x="174" y="15"/>
                  </a:lnTo>
                  <a:lnTo>
                    <a:pt x="174" y="10"/>
                  </a:lnTo>
                  <a:lnTo>
                    <a:pt x="169" y="0"/>
                  </a:lnTo>
                  <a:lnTo>
                    <a:pt x="174" y="0"/>
                  </a:lnTo>
                  <a:lnTo>
                    <a:pt x="184" y="0"/>
                  </a:lnTo>
                  <a:lnTo>
                    <a:pt x="234" y="35"/>
                  </a:lnTo>
                  <a:lnTo>
                    <a:pt x="239" y="30"/>
                  </a:lnTo>
                  <a:lnTo>
                    <a:pt x="249" y="25"/>
                  </a:lnTo>
                  <a:lnTo>
                    <a:pt x="254" y="25"/>
                  </a:lnTo>
                  <a:lnTo>
                    <a:pt x="264" y="30"/>
                  </a:lnTo>
                  <a:lnTo>
                    <a:pt x="273" y="35"/>
                  </a:lnTo>
                  <a:lnTo>
                    <a:pt x="278" y="45"/>
                  </a:lnTo>
                  <a:lnTo>
                    <a:pt x="283" y="60"/>
                  </a:lnTo>
                  <a:lnTo>
                    <a:pt x="293" y="65"/>
                  </a:lnTo>
                  <a:lnTo>
                    <a:pt x="308" y="55"/>
                  </a:lnTo>
                  <a:lnTo>
                    <a:pt x="318" y="50"/>
                  </a:lnTo>
                  <a:lnTo>
                    <a:pt x="328" y="45"/>
                  </a:lnTo>
                  <a:lnTo>
                    <a:pt x="333" y="60"/>
                  </a:lnTo>
                  <a:lnTo>
                    <a:pt x="338" y="70"/>
                  </a:lnTo>
                  <a:lnTo>
                    <a:pt x="358" y="75"/>
                  </a:lnTo>
                  <a:lnTo>
                    <a:pt x="368" y="80"/>
                  </a:lnTo>
                  <a:lnTo>
                    <a:pt x="378" y="84"/>
                  </a:lnTo>
                  <a:lnTo>
                    <a:pt x="383" y="94"/>
                  </a:lnTo>
                  <a:lnTo>
                    <a:pt x="383" y="109"/>
                  </a:lnTo>
                  <a:lnTo>
                    <a:pt x="378" y="109"/>
                  </a:lnTo>
                  <a:lnTo>
                    <a:pt x="368" y="109"/>
                  </a:lnTo>
                  <a:lnTo>
                    <a:pt x="358" y="94"/>
                  </a:lnTo>
                  <a:lnTo>
                    <a:pt x="353" y="94"/>
                  </a:lnTo>
                  <a:lnTo>
                    <a:pt x="343" y="99"/>
                  </a:lnTo>
                  <a:lnTo>
                    <a:pt x="333" y="99"/>
                  </a:lnTo>
                  <a:lnTo>
                    <a:pt x="323" y="94"/>
                  </a:lnTo>
                  <a:lnTo>
                    <a:pt x="318" y="84"/>
                  </a:lnTo>
                  <a:lnTo>
                    <a:pt x="318" y="80"/>
                  </a:lnTo>
                  <a:lnTo>
                    <a:pt x="313" y="75"/>
                  </a:lnTo>
                  <a:lnTo>
                    <a:pt x="308" y="80"/>
                  </a:lnTo>
                  <a:lnTo>
                    <a:pt x="303" y="84"/>
                  </a:lnTo>
                  <a:lnTo>
                    <a:pt x="288" y="80"/>
                  </a:lnTo>
                  <a:lnTo>
                    <a:pt x="278" y="75"/>
                  </a:lnTo>
                  <a:lnTo>
                    <a:pt x="268" y="80"/>
                  </a:lnTo>
                  <a:lnTo>
                    <a:pt x="244" y="65"/>
                  </a:lnTo>
                  <a:lnTo>
                    <a:pt x="229" y="65"/>
                  </a:lnTo>
                  <a:lnTo>
                    <a:pt x="219" y="65"/>
                  </a:lnTo>
                  <a:lnTo>
                    <a:pt x="209" y="55"/>
                  </a:lnTo>
                  <a:lnTo>
                    <a:pt x="204" y="55"/>
                  </a:lnTo>
                  <a:lnTo>
                    <a:pt x="194" y="55"/>
                  </a:lnTo>
                  <a:lnTo>
                    <a:pt x="189" y="60"/>
                  </a:lnTo>
                  <a:lnTo>
                    <a:pt x="179" y="65"/>
                  </a:lnTo>
                  <a:lnTo>
                    <a:pt x="174" y="65"/>
                  </a:lnTo>
                  <a:lnTo>
                    <a:pt x="169" y="70"/>
                  </a:lnTo>
                  <a:lnTo>
                    <a:pt x="184" y="70"/>
                  </a:lnTo>
                  <a:lnTo>
                    <a:pt x="194" y="75"/>
                  </a:lnTo>
                  <a:lnTo>
                    <a:pt x="199" y="80"/>
                  </a:lnTo>
                  <a:lnTo>
                    <a:pt x="199" y="89"/>
                  </a:lnTo>
                  <a:lnTo>
                    <a:pt x="194" y="89"/>
                  </a:lnTo>
                  <a:lnTo>
                    <a:pt x="194" y="94"/>
                  </a:lnTo>
                  <a:lnTo>
                    <a:pt x="194" y="99"/>
                  </a:lnTo>
                  <a:lnTo>
                    <a:pt x="189" y="104"/>
                  </a:lnTo>
                  <a:lnTo>
                    <a:pt x="164" y="104"/>
                  </a:lnTo>
                  <a:lnTo>
                    <a:pt x="154" y="109"/>
                  </a:lnTo>
                  <a:lnTo>
                    <a:pt x="149" y="119"/>
                  </a:lnTo>
                  <a:lnTo>
                    <a:pt x="144" y="119"/>
                  </a:lnTo>
                  <a:lnTo>
                    <a:pt x="154" y="139"/>
                  </a:lnTo>
                  <a:lnTo>
                    <a:pt x="124" y="149"/>
                  </a:lnTo>
                  <a:lnTo>
                    <a:pt x="119" y="149"/>
                  </a:lnTo>
                  <a:lnTo>
                    <a:pt x="114" y="154"/>
                  </a:lnTo>
                  <a:lnTo>
                    <a:pt x="114" y="164"/>
                  </a:lnTo>
                  <a:lnTo>
                    <a:pt x="119" y="174"/>
                  </a:lnTo>
                  <a:lnTo>
                    <a:pt x="109" y="184"/>
                  </a:lnTo>
                  <a:lnTo>
                    <a:pt x="99" y="199"/>
                  </a:lnTo>
                  <a:lnTo>
                    <a:pt x="89" y="204"/>
                  </a:lnTo>
                  <a:lnTo>
                    <a:pt x="74" y="209"/>
                  </a:lnTo>
                  <a:lnTo>
                    <a:pt x="65" y="219"/>
                  </a:lnTo>
                  <a:lnTo>
                    <a:pt x="65" y="224"/>
                  </a:lnTo>
                  <a:lnTo>
                    <a:pt x="65" y="234"/>
                  </a:lnTo>
                  <a:lnTo>
                    <a:pt x="65" y="244"/>
                  </a:lnTo>
                  <a:lnTo>
                    <a:pt x="60" y="244"/>
                  </a:lnTo>
                  <a:lnTo>
                    <a:pt x="55" y="239"/>
                  </a:lnTo>
                  <a:lnTo>
                    <a:pt x="25" y="254"/>
                  </a:lnTo>
                  <a:lnTo>
                    <a:pt x="10" y="254"/>
                  </a:lnTo>
                  <a:lnTo>
                    <a:pt x="0" y="254"/>
                  </a:lnTo>
                  <a:lnTo>
                    <a:pt x="5" y="249"/>
                  </a:lnTo>
                  <a:lnTo>
                    <a:pt x="15" y="244"/>
                  </a:lnTo>
                  <a:lnTo>
                    <a:pt x="35" y="234"/>
                  </a:lnTo>
                  <a:close/>
                </a:path>
              </a:pathLst>
            </a:custGeom>
            <a:solidFill>
              <a:srgbClr val="000000"/>
            </a:solidFill>
            <a:ln w="9525">
              <a:noFill/>
              <a:round/>
              <a:headEnd/>
              <a:tailEnd/>
            </a:ln>
          </p:spPr>
          <p:txBody>
            <a:bodyPr>
              <a:prstTxWarp prst="textNoShape">
                <a:avLst/>
              </a:prstTxWarp>
            </a:bodyPr>
            <a:lstStyle/>
            <a:p>
              <a:endParaRPr lang="en-US"/>
            </a:p>
          </p:txBody>
        </p:sp>
        <p:sp>
          <p:nvSpPr>
            <p:cNvPr id="49790" name="Freeform 39"/>
            <p:cNvSpPr>
              <a:spLocks/>
            </p:cNvSpPr>
            <p:nvPr/>
          </p:nvSpPr>
          <p:spPr bwMode="auto">
            <a:xfrm>
              <a:off x="702" y="3015"/>
              <a:ext cx="461" cy="63"/>
            </a:xfrm>
            <a:custGeom>
              <a:avLst/>
              <a:gdLst>
                <a:gd name="T0" fmla="*/ 60 w 293"/>
                <a:gd name="T1" fmla="*/ 10 h 40"/>
                <a:gd name="T2" fmla="*/ 60 w 293"/>
                <a:gd name="T3" fmla="*/ 10 h 40"/>
                <a:gd name="T4" fmla="*/ 119 w 293"/>
                <a:gd name="T5" fmla="*/ 0 h 40"/>
                <a:gd name="T6" fmla="*/ 179 w 293"/>
                <a:gd name="T7" fmla="*/ 0 h 40"/>
                <a:gd name="T8" fmla="*/ 239 w 293"/>
                <a:gd name="T9" fmla="*/ 0 h 40"/>
                <a:gd name="T10" fmla="*/ 293 w 293"/>
                <a:gd name="T11" fmla="*/ 5 h 40"/>
                <a:gd name="T12" fmla="*/ 293 w 293"/>
                <a:gd name="T13" fmla="*/ 15 h 40"/>
                <a:gd name="T14" fmla="*/ 293 w 293"/>
                <a:gd name="T15" fmla="*/ 15 h 40"/>
                <a:gd name="T16" fmla="*/ 234 w 293"/>
                <a:gd name="T17" fmla="*/ 10 h 40"/>
                <a:gd name="T18" fmla="*/ 169 w 293"/>
                <a:gd name="T19" fmla="*/ 15 h 40"/>
                <a:gd name="T20" fmla="*/ 45 w 293"/>
                <a:gd name="T21" fmla="*/ 25 h 40"/>
                <a:gd name="T22" fmla="*/ 45 w 293"/>
                <a:gd name="T23" fmla="*/ 25 h 40"/>
                <a:gd name="T24" fmla="*/ 35 w 293"/>
                <a:gd name="T25" fmla="*/ 30 h 40"/>
                <a:gd name="T26" fmla="*/ 20 w 293"/>
                <a:gd name="T27" fmla="*/ 40 h 40"/>
                <a:gd name="T28" fmla="*/ 10 w 293"/>
                <a:gd name="T29" fmla="*/ 40 h 40"/>
                <a:gd name="T30" fmla="*/ 5 w 293"/>
                <a:gd name="T31" fmla="*/ 40 h 40"/>
                <a:gd name="T32" fmla="*/ 0 w 293"/>
                <a:gd name="T33" fmla="*/ 30 h 40"/>
                <a:gd name="T34" fmla="*/ 0 w 293"/>
                <a:gd name="T35" fmla="*/ 30 h 40"/>
                <a:gd name="T36" fmla="*/ 15 w 293"/>
                <a:gd name="T37" fmla="*/ 20 h 40"/>
                <a:gd name="T38" fmla="*/ 30 w 293"/>
                <a:gd name="T39" fmla="*/ 15 h 40"/>
                <a:gd name="T40" fmla="*/ 60 w 293"/>
                <a:gd name="T41" fmla="*/ 10 h 40"/>
                <a:gd name="T42" fmla="*/ 60 w 293"/>
                <a:gd name="T43" fmla="*/ 10 h 40"/>
                <a:gd name="T44" fmla="*/ 60 w 293"/>
                <a:gd name="T45" fmla="*/ 10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93"/>
                <a:gd name="T70" fmla="*/ 0 h 40"/>
                <a:gd name="T71" fmla="*/ 293 w 293"/>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93" h="40">
                  <a:moveTo>
                    <a:pt x="60" y="10"/>
                  </a:moveTo>
                  <a:lnTo>
                    <a:pt x="60" y="10"/>
                  </a:lnTo>
                  <a:lnTo>
                    <a:pt x="119" y="0"/>
                  </a:lnTo>
                  <a:lnTo>
                    <a:pt x="179" y="0"/>
                  </a:lnTo>
                  <a:lnTo>
                    <a:pt x="239" y="0"/>
                  </a:lnTo>
                  <a:lnTo>
                    <a:pt x="293" y="5"/>
                  </a:lnTo>
                  <a:lnTo>
                    <a:pt x="293" y="15"/>
                  </a:lnTo>
                  <a:lnTo>
                    <a:pt x="234" y="10"/>
                  </a:lnTo>
                  <a:lnTo>
                    <a:pt x="169" y="15"/>
                  </a:lnTo>
                  <a:lnTo>
                    <a:pt x="45" y="25"/>
                  </a:lnTo>
                  <a:lnTo>
                    <a:pt x="35" y="30"/>
                  </a:lnTo>
                  <a:lnTo>
                    <a:pt x="20" y="40"/>
                  </a:lnTo>
                  <a:lnTo>
                    <a:pt x="10" y="40"/>
                  </a:lnTo>
                  <a:lnTo>
                    <a:pt x="5" y="40"/>
                  </a:lnTo>
                  <a:lnTo>
                    <a:pt x="0" y="30"/>
                  </a:lnTo>
                  <a:lnTo>
                    <a:pt x="15" y="20"/>
                  </a:lnTo>
                  <a:lnTo>
                    <a:pt x="30" y="15"/>
                  </a:lnTo>
                  <a:lnTo>
                    <a:pt x="60" y="10"/>
                  </a:lnTo>
                  <a:close/>
                </a:path>
              </a:pathLst>
            </a:custGeom>
            <a:solidFill>
              <a:srgbClr val="000000"/>
            </a:solidFill>
            <a:ln w="9525">
              <a:noFill/>
              <a:round/>
              <a:headEnd/>
              <a:tailEnd/>
            </a:ln>
          </p:spPr>
          <p:txBody>
            <a:bodyPr>
              <a:prstTxWarp prst="textNoShape">
                <a:avLst/>
              </a:prstTxWarp>
            </a:bodyPr>
            <a:lstStyle/>
            <a:p>
              <a:endParaRPr lang="en-US"/>
            </a:p>
          </p:txBody>
        </p:sp>
        <p:sp>
          <p:nvSpPr>
            <p:cNvPr id="49791" name="Freeform 40"/>
            <p:cNvSpPr>
              <a:spLocks/>
            </p:cNvSpPr>
            <p:nvPr/>
          </p:nvSpPr>
          <p:spPr bwMode="auto">
            <a:xfrm>
              <a:off x="781" y="2770"/>
              <a:ext cx="452" cy="230"/>
            </a:xfrm>
            <a:custGeom>
              <a:avLst/>
              <a:gdLst>
                <a:gd name="T0" fmla="*/ 39 w 288"/>
                <a:gd name="T1" fmla="*/ 110 h 144"/>
                <a:gd name="T2" fmla="*/ 39 w 288"/>
                <a:gd name="T3" fmla="*/ 100 h 144"/>
                <a:gd name="T4" fmla="*/ 39 w 288"/>
                <a:gd name="T5" fmla="*/ 90 h 144"/>
                <a:gd name="T6" fmla="*/ 109 w 288"/>
                <a:gd name="T7" fmla="*/ 65 h 144"/>
                <a:gd name="T8" fmla="*/ 129 w 288"/>
                <a:gd name="T9" fmla="*/ 60 h 144"/>
                <a:gd name="T10" fmla="*/ 139 w 288"/>
                <a:gd name="T11" fmla="*/ 50 h 144"/>
                <a:gd name="T12" fmla="*/ 139 w 288"/>
                <a:gd name="T13" fmla="*/ 40 h 144"/>
                <a:gd name="T14" fmla="*/ 149 w 288"/>
                <a:gd name="T15" fmla="*/ 30 h 144"/>
                <a:gd name="T16" fmla="*/ 194 w 288"/>
                <a:gd name="T17" fmla="*/ 25 h 144"/>
                <a:gd name="T18" fmla="*/ 218 w 288"/>
                <a:gd name="T19" fmla="*/ 25 h 144"/>
                <a:gd name="T20" fmla="*/ 238 w 288"/>
                <a:gd name="T21" fmla="*/ 0 h 144"/>
                <a:gd name="T22" fmla="*/ 253 w 288"/>
                <a:gd name="T23" fmla="*/ 0 h 144"/>
                <a:gd name="T24" fmla="*/ 288 w 288"/>
                <a:gd name="T25" fmla="*/ 20 h 144"/>
                <a:gd name="T26" fmla="*/ 283 w 288"/>
                <a:gd name="T27" fmla="*/ 30 h 144"/>
                <a:gd name="T28" fmla="*/ 263 w 288"/>
                <a:gd name="T29" fmla="*/ 25 h 144"/>
                <a:gd name="T30" fmla="*/ 238 w 288"/>
                <a:gd name="T31" fmla="*/ 20 h 144"/>
                <a:gd name="T32" fmla="*/ 233 w 288"/>
                <a:gd name="T33" fmla="*/ 40 h 144"/>
                <a:gd name="T34" fmla="*/ 209 w 288"/>
                <a:gd name="T35" fmla="*/ 40 h 144"/>
                <a:gd name="T36" fmla="*/ 184 w 288"/>
                <a:gd name="T37" fmla="*/ 40 h 144"/>
                <a:gd name="T38" fmla="*/ 179 w 288"/>
                <a:gd name="T39" fmla="*/ 55 h 144"/>
                <a:gd name="T40" fmla="*/ 159 w 288"/>
                <a:gd name="T41" fmla="*/ 65 h 144"/>
                <a:gd name="T42" fmla="*/ 174 w 288"/>
                <a:gd name="T43" fmla="*/ 70 h 144"/>
                <a:gd name="T44" fmla="*/ 184 w 288"/>
                <a:gd name="T45" fmla="*/ 85 h 144"/>
                <a:gd name="T46" fmla="*/ 174 w 288"/>
                <a:gd name="T47" fmla="*/ 90 h 144"/>
                <a:gd name="T48" fmla="*/ 154 w 288"/>
                <a:gd name="T49" fmla="*/ 90 h 144"/>
                <a:gd name="T50" fmla="*/ 144 w 288"/>
                <a:gd name="T51" fmla="*/ 100 h 144"/>
                <a:gd name="T52" fmla="*/ 114 w 288"/>
                <a:gd name="T53" fmla="*/ 105 h 144"/>
                <a:gd name="T54" fmla="*/ 89 w 288"/>
                <a:gd name="T55" fmla="*/ 110 h 144"/>
                <a:gd name="T56" fmla="*/ 104 w 288"/>
                <a:gd name="T57" fmla="*/ 125 h 144"/>
                <a:gd name="T58" fmla="*/ 104 w 288"/>
                <a:gd name="T59" fmla="*/ 130 h 144"/>
                <a:gd name="T60" fmla="*/ 49 w 288"/>
                <a:gd name="T61" fmla="*/ 144 h 144"/>
                <a:gd name="T62" fmla="*/ 0 w 288"/>
                <a:gd name="T63" fmla="*/ 139 h 144"/>
                <a:gd name="T64" fmla="*/ 0 w 288"/>
                <a:gd name="T65" fmla="*/ 130 h 144"/>
                <a:gd name="T66" fmla="*/ 19 w 288"/>
                <a:gd name="T67" fmla="*/ 125 h 144"/>
                <a:gd name="T68" fmla="*/ 39 w 288"/>
                <a:gd name="T69" fmla="*/ 115 h 144"/>
                <a:gd name="T70" fmla="*/ 39 w 288"/>
                <a:gd name="T71" fmla="*/ 110 h 14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88"/>
                <a:gd name="T109" fmla="*/ 0 h 144"/>
                <a:gd name="T110" fmla="*/ 288 w 288"/>
                <a:gd name="T111" fmla="*/ 144 h 144"/>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88" h="144">
                  <a:moveTo>
                    <a:pt x="39" y="110"/>
                  </a:moveTo>
                  <a:lnTo>
                    <a:pt x="39" y="110"/>
                  </a:lnTo>
                  <a:lnTo>
                    <a:pt x="34" y="105"/>
                  </a:lnTo>
                  <a:lnTo>
                    <a:pt x="39" y="100"/>
                  </a:lnTo>
                  <a:lnTo>
                    <a:pt x="39" y="90"/>
                  </a:lnTo>
                  <a:lnTo>
                    <a:pt x="84" y="70"/>
                  </a:lnTo>
                  <a:lnTo>
                    <a:pt x="109" y="65"/>
                  </a:lnTo>
                  <a:lnTo>
                    <a:pt x="129" y="60"/>
                  </a:lnTo>
                  <a:lnTo>
                    <a:pt x="134" y="60"/>
                  </a:lnTo>
                  <a:lnTo>
                    <a:pt x="139" y="50"/>
                  </a:lnTo>
                  <a:lnTo>
                    <a:pt x="139" y="45"/>
                  </a:lnTo>
                  <a:lnTo>
                    <a:pt x="139" y="40"/>
                  </a:lnTo>
                  <a:lnTo>
                    <a:pt x="149" y="30"/>
                  </a:lnTo>
                  <a:lnTo>
                    <a:pt x="164" y="25"/>
                  </a:lnTo>
                  <a:lnTo>
                    <a:pt x="194" y="25"/>
                  </a:lnTo>
                  <a:lnTo>
                    <a:pt x="209" y="25"/>
                  </a:lnTo>
                  <a:lnTo>
                    <a:pt x="218" y="25"/>
                  </a:lnTo>
                  <a:lnTo>
                    <a:pt x="233" y="15"/>
                  </a:lnTo>
                  <a:lnTo>
                    <a:pt x="238" y="0"/>
                  </a:lnTo>
                  <a:lnTo>
                    <a:pt x="253" y="0"/>
                  </a:lnTo>
                  <a:lnTo>
                    <a:pt x="263" y="0"/>
                  </a:lnTo>
                  <a:lnTo>
                    <a:pt x="288" y="20"/>
                  </a:lnTo>
                  <a:lnTo>
                    <a:pt x="283" y="30"/>
                  </a:lnTo>
                  <a:lnTo>
                    <a:pt x="278" y="30"/>
                  </a:lnTo>
                  <a:lnTo>
                    <a:pt x="263" y="25"/>
                  </a:lnTo>
                  <a:lnTo>
                    <a:pt x="243" y="20"/>
                  </a:lnTo>
                  <a:lnTo>
                    <a:pt x="238" y="20"/>
                  </a:lnTo>
                  <a:lnTo>
                    <a:pt x="233" y="30"/>
                  </a:lnTo>
                  <a:lnTo>
                    <a:pt x="233" y="40"/>
                  </a:lnTo>
                  <a:lnTo>
                    <a:pt x="209" y="40"/>
                  </a:lnTo>
                  <a:lnTo>
                    <a:pt x="184" y="40"/>
                  </a:lnTo>
                  <a:lnTo>
                    <a:pt x="189" y="50"/>
                  </a:lnTo>
                  <a:lnTo>
                    <a:pt x="179" y="55"/>
                  </a:lnTo>
                  <a:lnTo>
                    <a:pt x="169" y="60"/>
                  </a:lnTo>
                  <a:lnTo>
                    <a:pt x="159" y="65"/>
                  </a:lnTo>
                  <a:lnTo>
                    <a:pt x="174" y="70"/>
                  </a:lnTo>
                  <a:lnTo>
                    <a:pt x="179" y="75"/>
                  </a:lnTo>
                  <a:lnTo>
                    <a:pt x="184" y="85"/>
                  </a:lnTo>
                  <a:lnTo>
                    <a:pt x="174" y="90"/>
                  </a:lnTo>
                  <a:lnTo>
                    <a:pt x="164" y="90"/>
                  </a:lnTo>
                  <a:lnTo>
                    <a:pt x="154" y="90"/>
                  </a:lnTo>
                  <a:lnTo>
                    <a:pt x="144" y="95"/>
                  </a:lnTo>
                  <a:lnTo>
                    <a:pt x="144" y="100"/>
                  </a:lnTo>
                  <a:lnTo>
                    <a:pt x="114" y="105"/>
                  </a:lnTo>
                  <a:lnTo>
                    <a:pt x="89" y="110"/>
                  </a:lnTo>
                  <a:lnTo>
                    <a:pt x="99" y="120"/>
                  </a:lnTo>
                  <a:lnTo>
                    <a:pt x="104" y="125"/>
                  </a:lnTo>
                  <a:lnTo>
                    <a:pt x="104" y="130"/>
                  </a:lnTo>
                  <a:lnTo>
                    <a:pt x="79" y="139"/>
                  </a:lnTo>
                  <a:lnTo>
                    <a:pt x="49" y="144"/>
                  </a:lnTo>
                  <a:lnTo>
                    <a:pt x="24" y="144"/>
                  </a:lnTo>
                  <a:lnTo>
                    <a:pt x="0" y="139"/>
                  </a:lnTo>
                  <a:lnTo>
                    <a:pt x="0" y="130"/>
                  </a:lnTo>
                  <a:lnTo>
                    <a:pt x="5" y="130"/>
                  </a:lnTo>
                  <a:lnTo>
                    <a:pt x="19" y="125"/>
                  </a:lnTo>
                  <a:lnTo>
                    <a:pt x="34" y="120"/>
                  </a:lnTo>
                  <a:lnTo>
                    <a:pt x="39" y="115"/>
                  </a:lnTo>
                  <a:lnTo>
                    <a:pt x="39" y="110"/>
                  </a:lnTo>
                  <a:close/>
                </a:path>
              </a:pathLst>
            </a:custGeom>
            <a:solidFill>
              <a:srgbClr val="000000"/>
            </a:solidFill>
            <a:ln w="9525">
              <a:noFill/>
              <a:round/>
              <a:headEnd/>
              <a:tailEnd/>
            </a:ln>
          </p:spPr>
          <p:txBody>
            <a:bodyPr>
              <a:prstTxWarp prst="textNoShape">
                <a:avLst/>
              </a:prstTxWarp>
            </a:bodyPr>
            <a:lstStyle/>
            <a:p>
              <a:endParaRPr lang="en-US"/>
            </a:p>
          </p:txBody>
        </p:sp>
        <p:sp>
          <p:nvSpPr>
            <p:cNvPr id="49792" name="Freeform 41"/>
            <p:cNvSpPr>
              <a:spLocks/>
            </p:cNvSpPr>
            <p:nvPr/>
          </p:nvSpPr>
          <p:spPr bwMode="auto">
            <a:xfrm>
              <a:off x="1039" y="2344"/>
              <a:ext cx="217" cy="196"/>
            </a:xfrm>
            <a:custGeom>
              <a:avLst/>
              <a:gdLst>
                <a:gd name="T0" fmla="*/ 20 w 139"/>
                <a:gd name="T1" fmla="*/ 84 h 124"/>
                <a:gd name="T2" fmla="*/ 20 w 139"/>
                <a:gd name="T3" fmla="*/ 84 h 124"/>
                <a:gd name="T4" fmla="*/ 25 w 139"/>
                <a:gd name="T5" fmla="*/ 79 h 124"/>
                <a:gd name="T6" fmla="*/ 30 w 139"/>
                <a:gd name="T7" fmla="*/ 79 h 124"/>
                <a:gd name="T8" fmla="*/ 30 w 139"/>
                <a:gd name="T9" fmla="*/ 64 h 124"/>
                <a:gd name="T10" fmla="*/ 25 w 139"/>
                <a:gd name="T11" fmla="*/ 49 h 124"/>
                <a:gd name="T12" fmla="*/ 25 w 139"/>
                <a:gd name="T13" fmla="*/ 44 h 124"/>
                <a:gd name="T14" fmla="*/ 30 w 139"/>
                <a:gd name="T15" fmla="*/ 34 h 124"/>
                <a:gd name="T16" fmla="*/ 30 w 139"/>
                <a:gd name="T17" fmla="*/ 34 h 124"/>
                <a:gd name="T18" fmla="*/ 35 w 139"/>
                <a:gd name="T19" fmla="*/ 24 h 124"/>
                <a:gd name="T20" fmla="*/ 45 w 139"/>
                <a:gd name="T21" fmla="*/ 15 h 124"/>
                <a:gd name="T22" fmla="*/ 69 w 139"/>
                <a:gd name="T23" fmla="*/ 0 h 124"/>
                <a:gd name="T24" fmla="*/ 69 w 139"/>
                <a:gd name="T25" fmla="*/ 0 h 124"/>
                <a:gd name="T26" fmla="*/ 89 w 139"/>
                <a:gd name="T27" fmla="*/ 0 h 124"/>
                <a:gd name="T28" fmla="*/ 104 w 139"/>
                <a:gd name="T29" fmla="*/ 5 h 124"/>
                <a:gd name="T30" fmla="*/ 139 w 139"/>
                <a:gd name="T31" fmla="*/ 24 h 124"/>
                <a:gd name="T32" fmla="*/ 139 w 139"/>
                <a:gd name="T33" fmla="*/ 34 h 124"/>
                <a:gd name="T34" fmla="*/ 139 w 139"/>
                <a:gd name="T35" fmla="*/ 34 h 124"/>
                <a:gd name="T36" fmla="*/ 124 w 139"/>
                <a:gd name="T37" fmla="*/ 34 h 124"/>
                <a:gd name="T38" fmla="*/ 109 w 139"/>
                <a:gd name="T39" fmla="*/ 34 h 124"/>
                <a:gd name="T40" fmla="*/ 94 w 139"/>
                <a:gd name="T41" fmla="*/ 34 h 124"/>
                <a:gd name="T42" fmla="*/ 89 w 139"/>
                <a:gd name="T43" fmla="*/ 39 h 124"/>
                <a:gd name="T44" fmla="*/ 79 w 139"/>
                <a:gd name="T45" fmla="*/ 49 h 124"/>
                <a:gd name="T46" fmla="*/ 79 w 139"/>
                <a:gd name="T47" fmla="*/ 49 h 124"/>
                <a:gd name="T48" fmla="*/ 74 w 139"/>
                <a:gd name="T49" fmla="*/ 59 h 124"/>
                <a:gd name="T50" fmla="*/ 74 w 139"/>
                <a:gd name="T51" fmla="*/ 64 h 124"/>
                <a:gd name="T52" fmla="*/ 84 w 139"/>
                <a:gd name="T53" fmla="*/ 84 h 124"/>
                <a:gd name="T54" fmla="*/ 84 w 139"/>
                <a:gd name="T55" fmla="*/ 84 h 124"/>
                <a:gd name="T56" fmla="*/ 99 w 139"/>
                <a:gd name="T57" fmla="*/ 89 h 124"/>
                <a:gd name="T58" fmla="*/ 114 w 139"/>
                <a:gd name="T59" fmla="*/ 99 h 124"/>
                <a:gd name="T60" fmla="*/ 114 w 139"/>
                <a:gd name="T61" fmla="*/ 99 h 124"/>
                <a:gd name="T62" fmla="*/ 89 w 139"/>
                <a:gd name="T63" fmla="*/ 104 h 124"/>
                <a:gd name="T64" fmla="*/ 64 w 139"/>
                <a:gd name="T65" fmla="*/ 104 h 124"/>
                <a:gd name="T66" fmla="*/ 40 w 139"/>
                <a:gd name="T67" fmla="*/ 109 h 124"/>
                <a:gd name="T68" fmla="*/ 30 w 139"/>
                <a:gd name="T69" fmla="*/ 114 h 124"/>
                <a:gd name="T70" fmla="*/ 20 w 139"/>
                <a:gd name="T71" fmla="*/ 124 h 124"/>
                <a:gd name="T72" fmla="*/ 20 w 139"/>
                <a:gd name="T73" fmla="*/ 124 h 124"/>
                <a:gd name="T74" fmla="*/ 10 w 139"/>
                <a:gd name="T75" fmla="*/ 124 h 124"/>
                <a:gd name="T76" fmla="*/ 5 w 139"/>
                <a:gd name="T77" fmla="*/ 119 h 124"/>
                <a:gd name="T78" fmla="*/ 0 w 139"/>
                <a:gd name="T79" fmla="*/ 109 h 124"/>
                <a:gd name="T80" fmla="*/ 5 w 139"/>
                <a:gd name="T81" fmla="*/ 94 h 124"/>
                <a:gd name="T82" fmla="*/ 20 w 139"/>
                <a:gd name="T83" fmla="*/ 84 h 124"/>
                <a:gd name="T84" fmla="*/ 20 w 139"/>
                <a:gd name="T85" fmla="*/ 84 h 124"/>
                <a:gd name="T86" fmla="*/ 20 w 139"/>
                <a:gd name="T87" fmla="*/ 84 h 124"/>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39"/>
                <a:gd name="T133" fmla="*/ 0 h 124"/>
                <a:gd name="T134" fmla="*/ 139 w 139"/>
                <a:gd name="T135" fmla="*/ 124 h 124"/>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39" h="124">
                  <a:moveTo>
                    <a:pt x="20" y="84"/>
                  </a:moveTo>
                  <a:lnTo>
                    <a:pt x="20" y="84"/>
                  </a:lnTo>
                  <a:lnTo>
                    <a:pt x="25" y="79"/>
                  </a:lnTo>
                  <a:lnTo>
                    <a:pt x="30" y="79"/>
                  </a:lnTo>
                  <a:lnTo>
                    <a:pt x="30" y="64"/>
                  </a:lnTo>
                  <a:lnTo>
                    <a:pt x="25" y="49"/>
                  </a:lnTo>
                  <a:lnTo>
                    <a:pt x="25" y="44"/>
                  </a:lnTo>
                  <a:lnTo>
                    <a:pt x="30" y="34"/>
                  </a:lnTo>
                  <a:lnTo>
                    <a:pt x="35" y="24"/>
                  </a:lnTo>
                  <a:lnTo>
                    <a:pt x="45" y="15"/>
                  </a:lnTo>
                  <a:lnTo>
                    <a:pt x="69" y="0"/>
                  </a:lnTo>
                  <a:lnTo>
                    <a:pt x="89" y="0"/>
                  </a:lnTo>
                  <a:lnTo>
                    <a:pt x="104" y="5"/>
                  </a:lnTo>
                  <a:lnTo>
                    <a:pt x="139" y="24"/>
                  </a:lnTo>
                  <a:lnTo>
                    <a:pt x="139" y="34"/>
                  </a:lnTo>
                  <a:lnTo>
                    <a:pt x="124" y="34"/>
                  </a:lnTo>
                  <a:lnTo>
                    <a:pt x="109" y="34"/>
                  </a:lnTo>
                  <a:lnTo>
                    <a:pt x="94" y="34"/>
                  </a:lnTo>
                  <a:lnTo>
                    <a:pt x="89" y="39"/>
                  </a:lnTo>
                  <a:lnTo>
                    <a:pt x="79" y="49"/>
                  </a:lnTo>
                  <a:lnTo>
                    <a:pt x="74" y="59"/>
                  </a:lnTo>
                  <a:lnTo>
                    <a:pt x="74" y="64"/>
                  </a:lnTo>
                  <a:lnTo>
                    <a:pt x="84" y="84"/>
                  </a:lnTo>
                  <a:lnTo>
                    <a:pt x="99" y="89"/>
                  </a:lnTo>
                  <a:lnTo>
                    <a:pt x="114" y="99"/>
                  </a:lnTo>
                  <a:lnTo>
                    <a:pt x="89" y="104"/>
                  </a:lnTo>
                  <a:lnTo>
                    <a:pt x="64" y="104"/>
                  </a:lnTo>
                  <a:lnTo>
                    <a:pt x="40" y="109"/>
                  </a:lnTo>
                  <a:lnTo>
                    <a:pt x="30" y="114"/>
                  </a:lnTo>
                  <a:lnTo>
                    <a:pt x="20" y="124"/>
                  </a:lnTo>
                  <a:lnTo>
                    <a:pt x="10" y="124"/>
                  </a:lnTo>
                  <a:lnTo>
                    <a:pt x="5" y="119"/>
                  </a:lnTo>
                  <a:lnTo>
                    <a:pt x="0" y="109"/>
                  </a:lnTo>
                  <a:lnTo>
                    <a:pt x="5" y="94"/>
                  </a:lnTo>
                  <a:lnTo>
                    <a:pt x="20" y="84"/>
                  </a:lnTo>
                  <a:close/>
                </a:path>
              </a:pathLst>
            </a:custGeom>
            <a:solidFill>
              <a:srgbClr val="000000"/>
            </a:solidFill>
            <a:ln w="9525">
              <a:noFill/>
              <a:round/>
              <a:headEnd/>
              <a:tailEnd/>
            </a:ln>
          </p:spPr>
          <p:txBody>
            <a:bodyPr>
              <a:prstTxWarp prst="textNoShape">
                <a:avLst/>
              </a:prstTxWarp>
            </a:bodyPr>
            <a:lstStyle/>
            <a:p>
              <a:endParaRPr lang="en-US"/>
            </a:p>
          </p:txBody>
        </p:sp>
        <p:sp>
          <p:nvSpPr>
            <p:cNvPr id="49793" name="Freeform 42"/>
            <p:cNvSpPr>
              <a:spLocks/>
            </p:cNvSpPr>
            <p:nvPr/>
          </p:nvSpPr>
          <p:spPr bwMode="auto">
            <a:xfrm>
              <a:off x="1063" y="2170"/>
              <a:ext cx="170" cy="135"/>
            </a:xfrm>
            <a:custGeom>
              <a:avLst/>
              <a:gdLst>
                <a:gd name="T0" fmla="*/ 25 w 109"/>
                <a:gd name="T1" fmla="*/ 10 h 85"/>
                <a:gd name="T2" fmla="*/ 25 w 109"/>
                <a:gd name="T3" fmla="*/ 10 h 85"/>
                <a:gd name="T4" fmla="*/ 34 w 109"/>
                <a:gd name="T5" fmla="*/ 15 h 85"/>
                <a:gd name="T6" fmla="*/ 39 w 109"/>
                <a:gd name="T7" fmla="*/ 20 h 85"/>
                <a:gd name="T8" fmla="*/ 49 w 109"/>
                <a:gd name="T9" fmla="*/ 40 h 85"/>
                <a:gd name="T10" fmla="*/ 54 w 109"/>
                <a:gd name="T11" fmla="*/ 45 h 85"/>
                <a:gd name="T12" fmla="*/ 64 w 109"/>
                <a:gd name="T13" fmla="*/ 50 h 85"/>
                <a:gd name="T14" fmla="*/ 74 w 109"/>
                <a:gd name="T15" fmla="*/ 50 h 85"/>
                <a:gd name="T16" fmla="*/ 84 w 109"/>
                <a:gd name="T17" fmla="*/ 45 h 85"/>
                <a:gd name="T18" fmla="*/ 84 w 109"/>
                <a:gd name="T19" fmla="*/ 45 h 85"/>
                <a:gd name="T20" fmla="*/ 94 w 109"/>
                <a:gd name="T21" fmla="*/ 40 h 85"/>
                <a:gd name="T22" fmla="*/ 104 w 109"/>
                <a:gd name="T23" fmla="*/ 40 h 85"/>
                <a:gd name="T24" fmla="*/ 104 w 109"/>
                <a:gd name="T25" fmla="*/ 40 h 85"/>
                <a:gd name="T26" fmla="*/ 109 w 109"/>
                <a:gd name="T27" fmla="*/ 50 h 85"/>
                <a:gd name="T28" fmla="*/ 109 w 109"/>
                <a:gd name="T29" fmla="*/ 55 h 85"/>
                <a:gd name="T30" fmla="*/ 109 w 109"/>
                <a:gd name="T31" fmla="*/ 65 h 85"/>
                <a:gd name="T32" fmla="*/ 109 w 109"/>
                <a:gd name="T33" fmla="*/ 65 h 85"/>
                <a:gd name="T34" fmla="*/ 99 w 109"/>
                <a:gd name="T35" fmla="*/ 75 h 85"/>
                <a:gd name="T36" fmla="*/ 94 w 109"/>
                <a:gd name="T37" fmla="*/ 80 h 85"/>
                <a:gd name="T38" fmla="*/ 69 w 109"/>
                <a:gd name="T39" fmla="*/ 85 h 85"/>
                <a:gd name="T40" fmla="*/ 69 w 109"/>
                <a:gd name="T41" fmla="*/ 85 h 85"/>
                <a:gd name="T42" fmla="*/ 49 w 109"/>
                <a:gd name="T43" fmla="*/ 85 h 85"/>
                <a:gd name="T44" fmla="*/ 30 w 109"/>
                <a:gd name="T45" fmla="*/ 75 h 85"/>
                <a:gd name="T46" fmla="*/ 10 w 109"/>
                <a:gd name="T47" fmla="*/ 60 h 85"/>
                <a:gd name="T48" fmla="*/ 0 w 109"/>
                <a:gd name="T49" fmla="*/ 40 h 85"/>
                <a:gd name="T50" fmla="*/ 0 w 109"/>
                <a:gd name="T51" fmla="*/ 40 h 85"/>
                <a:gd name="T52" fmla="*/ 0 w 109"/>
                <a:gd name="T53" fmla="*/ 30 h 85"/>
                <a:gd name="T54" fmla="*/ 0 w 109"/>
                <a:gd name="T55" fmla="*/ 20 h 85"/>
                <a:gd name="T56" fmla="*/ 15 w 109"/>
                <a:gd name="T57" fmla="*/ 0 h 85"/>
                <a:gd name="T58" fmla="*/ 15 w 109"/>
                <a:gd name="T59" fmla="*/ 0 h 85"/>
                <a:gd name="T60" fmla="*/ 20 w 109"/>
                <a:gd name="T61" fmla="*/ 0 h 85"/>
                <a:gd name="T62" fmla="*/ 30 w 109"/>
                <a:gd name="T63" fmla="*/ 5 h 85"/>
                <a:gd name="T64" fmla="*/ 25 w 109"/>
                <a:gd name="T65" fmla="*/ 10 h 85"/>
                <a:gd name="T66" fmla="*/ 25 w 109"/>
                <a:gd name="T67" fmla="*/ 10 h 85"/>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09"/>
                <a:gd name="T103" fmla="*/ 0 h 85"/>
                <a:gd name="T104" fmla="*/ 109 w 109"/>
                <a:gd name="T105" fmla="*/ 85 h 85"/>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09" h="85">
                  <a:moveTo>
                    <a:pt x="25" y="10"/>
                  </a:moveTo>
                  <a:lnTo>
                    <a:pt x="25" y="10"/>
                  </a:lnTo>
                  <a:lnTo>
                    <a:pt x="34" y="15"/>
                  </a:lnTo>
                  <a:lnTo>
                    <a:pt x="39" y="20"/>
                  </a:lnTo>
                  <a:lnTo>
                    <a:pt x="49" y="40"/>
                  </a:lnTo>
                  <a:lnTo>
                    <a:pt x="54" y="45"/>
                  </a:lnTo>
                  <a:lnTo>
                    <a:pt x="64" y="50"/>
                  </a:lnTo>
                  <a:lnTo>
                    <a:pt x="74" y="50"/>
                  </a:lnTo>
                  <a:lnTo>
                    <a:pt x="84" y="45"/>
                  </a:lnTo>
                  <a:lnTo>
                    <a:pt x="94" y="40"/>
                  </a:lnTo>
                  <a:lnTo>
                    <a:pt x="104" y="40"/>
                  </a:lnTo>
                  <a:lnTo>
                    <a:pt x="109" y="50"/>
                  </a:lnTo>
                  <a:lnTo>
                    <a:pt x="109" y="55"/>
                  </a:lnTo>
                  <a:lnTo>
                    <a:pt x="109" y="65"/>
                  </a:lnTo>
                  <a:lnTo>
                    <a:pt x="99" y="75"/>
                  </a:lnTo>
                  <a:lnTo>
                    <a:pt x="94" y="80"/>
                  </a:lnTo>
                  <a:lnTo>
                    <a:pt x="69" y="85"/>
                  </a:lnTo>
                  <a:lnTo>
                    <a:pt x="49" y="85"/>
                  </a:lnTo>
                  <a:lnTo>
                    <a:pt x="30" y="75"/>
                  </a:lnTo>
                  <a:lnTo>
                    <a:pt x="10" y="60"/>
                  </a:lnTo>
                  <a:lnTo>
                    <a:pt x="0" y="40"/>
                  </a:lnTo>
                  <a:lnTo>
                    <a:pt x="0" y="30"/>
                  </a:lnTo>
                  <a:lnTo>
                    <a:pt x="0" y="20"/>
                  </a:lnTo>
                  <a:lnTo>
                    <a:pt x="15" y="0"/>
                  </a:lnTo>
                  <a:lnTo>
                    <a:pt x="20" y="0"/>
                  </a:lnTo>
                  <a:lnTo>
                    <a:pt x="30" y="5"/>
                  </a:lnTo>
                  <a:lnTo>
                    <a:pt x="25" y="10"/>
                  </a:lnTo>
                  <a:close/>
                </a:path>
              </a:pathLst>
            </a:custGeom>
            <a:solidFill>
              <a:srgbClr val="000000"/>
            </a:solidFill>
            <a:ln w="9525">
              <a:noFill/>
              <a:round/>
              <a:headEnd/>
              <a:tailEnd/>
            </a:ln>
          </p:spPr>
          <p:txBody>
            <a:bodyPr>
              <a:prstTxWarp prst="textNoShape">
                <a:avLst/>
              </a:prstTxWarp>
            </a:bodyPr>
            <a:lstStyle/>
            <a:p>
              <a:endParaRPr lang="en-US"/>
            </a:p>
          </p:txBody>
        </p:sp>
        <p:sp>
          <p:nvSpPr>
            <p:cNvPr id="49794" name="Freeform 43"/>
            <p:cNvSpPr>
              <a:spLocks/>
            </p:cNvSpPr>
            <p:nvPr/>
          </p:nvSpPr>
          <p:spPr bwMode="auto">
            <a:xfrm>
              <a:off x="1115" y="1908"/>
              <a:ext cx="198" cy="293"/>
            </a:xfrm>
            <a:custGeom>
              <a:avLst/>
              <a:gdLst>
                <a:gd name="T0" fmla="*/ 10 w 125"/>
                <a:gd name="T1" fmla="*/ 129 h 184"/>
                <a:gd name="T2" fmla="*/ 0 w 125"/>
                <a:gd name="T3" fmla="*/ 95 h 184"/>
                <a:gd name="T4" fmla="*/ 5 w 125"/>
                <a:gd name="T5" fmla="*/ 85 h 184"/>
                <a:gd name="T6" fmla="*/ 35 w 125"/>
                <a:gd name="T7" fmla="*/ 55 h 184"/>
                <a:gd name="T8" fmla="*/ 70 w 125"/>
                <a:gd name="T9" fmla="*/ 50 h 184"/>
                <a:gd name="T10" fmla="*/ 75 w 125"/>
                <a:gd name="T11" fmla="*/ 20 h 184"/>
                <a:gd name="T12" fmla="*/ 95 w 125"/>
                <a:gd name="T13" fmla="*/ 0 h 184"/>
                <a:gd name="T14" fmla="*/ 115 w 125"/>
                <a:gd name="T15" fmla="*/ 5 h 184"/>
                <a:gd name="T16" fmla="*/ 125 w 125"/>
                <a:gd name="T17" fmla="*/ 20 h 184"/>
                <a:gd name="T18" fmla="*/ 110 w 125"/>
                <a:gd name="T19" fmla="*/ 15 h 184"/>
                <a:gd name="T20" fmla="*/ 95 w 125"/>
                <a:gd name="T21" fmla="*/ 10 h 184"/>
                <a:gd name="T22" fmla="*/ 85 w 125"/>
                <a:gd name="T23" fmla="*/ 35 h 184"/>
                <a:gd name="T24" fmla="*/ 85 w 125"/>
                <a:gd name="T25" fmla="*/ 45 h 184"/>
                <a:gd name="T26" fmla="*/ 95 w 125"/>
                <a:gd name="T27" fmla="*/ 60 h 184"/>
                <a:gd name="T28" fmla="*/ 90 w 125"/>
                <a:gd name="T29" fmla="*/ 65 h 184"/>
                <a:gd name="T30" fmla="*/ 75 w 125"/>
                <a:gd name="T31" fmla="*/ 70 h 184"/>
                <a:gd name="T32" fmla="*/ 55 w 125"/>
                <a:gd name="T33" fmla="*/ 75 h 184"/>
                <a:gd name="T34" fmla="*/ 55 w 125"/>
                <a:gd name="T35" fmla="*/ 104 h 184"/>
                <a:gd name="T36" fmla="*/ 65 w 125"/>
                <a:gd name="T37" fmla="*/ 109 h 184"/>
                <a:gd name="T38" fmla="*/ 80 w 125"/>
                <a:gd name="T39" fmla="*/ 119 h 184"/>
                <a:gd name="T40" fmla="*/ 90 w 125"/>
                <a:gd name="T41" fmla="*/ 114 h 184"/>
                <a:gd name="T42" fmla="*/ 75 w 125"/>
                <a:gd name="T43" fmla="*/ 134 h 184"/>
                <a:gd name="T44" fmla="*/ 55 w 125"/>
                <a:gd name="T45" fmla="*/ 134 h 184"/>
                <a:gd name="T46" fmla="*/ 45 w 125"/>
                <a:gd name="T47" fmla="*/ 144 h 184"/>
                <a:gd name="T48" fmla="*/ 45 w 125"/>
                <a:gd name="T49" fmla="*/ 159 h 184"/>
                <a:gd name="T50" fmla="*/ 50 w 125"/>
                <a:gd name="T51" fmla="*/ 169 h 184"/>
                <a:gd name="T52" fmla="*/ 55 w 125"/>
                <a:gd name="T53" fmla="*/ 169 h 184"/>
                <a:gd name="T54" fmla="*/ 50 w 125"/>
                <a:gd name="T55" fmla="*/ 184 h 184"/>
                <a:gd name="T56" fmla="*/ 35 w 125"/>
                <a:gd name="T57" fmla="*/ 184 h 184"/>
                <a:gd name="T58" fmla="*/ 10 w 125"/>
                <a:gd name="T59" fmla="*/ 174 h 184"/>
                <a:gd name="T60" fmla="*/ 0 w 125"/>
                <a:gd name="T61" fmla="*/ 159 h 184"/>
                <a:gd name="T62" fmla="*/ 5 w 125"/>
                <a:gd name="T63" fmla="*/ 139 h 184"/>
                <a:gd name="T64" fmla="*/ 10 w 125"/>
                <a:gd name="T65" fmla="*/ 129 h 18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25"/>
                <a:gd name="T100" fmla="*/ 0 h 184"/>
                <a:gd name="T101" fmla="*/ 125 w 125"/>
                <a:gd name="T102" fmla="*/ 184 h 18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25" h="184">
                  <a:moveTo>
                    <a:pt x="10" y="129"/>
                  </a:moveTo>
                  <a:lnTo>
                    <a:pt x="10" y="129"/>
                  </a:lnTo>
                  <a:lnTo>
                    <a:pt x="0" y="109"/>
                  </a:lnTo>
                  <a:lnTo>
                    <a:pt x="0" y="95"/>
                  </a:lnTo>
                  <a:lnTo>
                    <a:pt x="5" y="85"/>
                  </a:lnTo>
                  <a:lnTo>
                    <a:pt x="15" y="70"/>
                  </a:lnTo>
                  <a:lnTo>
                    <a:pt x="35" y="55"/>
                  </a:lnTo>
                  <a:lnTo>
                    <a:pt x="50" y="50"/>
                  </a:lnTo>
                  <a:lnTo>
                    <a:pt x="70" y="50"/>
                  </a:lnTo>
                  <a:lnTo>
                    <a:pt x="75" y="20"/>
                  </a:lnTo>
                  <a:lnTo>
                    <a:pt x="85" y="10"/>
                  </a:lnTo>
                  <a:lnTo>
                    <a:pt x="95" y="0"/>
                  </a:lnTo>
                  <a:lnTo>
                    <a:pt x="115" y="5"/>
                  </a:lnTo>
                  <a:lnTo>
                    <a:pt x="125" y="15"/>
                  </a:lnTo>
                  <a:lnTo>
                    <a:pt x="125" y="20"/>
                  </a:lnTo>
                  <a:lnTo>
                    <a:pt x="110" y="15"/>
                  </a:lnTo>
                  <a:lnTo>
                    <a:pt x="95" y="10"/>
                  </a:lnTo>
                  <a:lnTo>
                    <a:pt x="85" y="25"/>
                  </a:lnTo>
                  <a:lnTo>
                    <a:pt x="85" y="35"/>
                  </a:lnTo>
                  <a:lnTo>
                    <a:pt x="85" y="45"/>
                  </a:lnTo>
                  <a:lnTo>
                    <a:pt x="95" y="55"/>
                  </a:lnTo>
                  <a:lnTo>
                    <a:pt x="95" y="60"/>
                  </a:lnTo>
                  <a:lnTo>
                    <a:pt x="90" y="65"/>
                  </a:lnTo>
                  <a:lnTo>
                    <a:pt x="85" y="65"/>
                  </a:lnTo>
                  <a:lnTo>
                    <a:pt x="75" y="70"/>
                  </a:lnTo>
                  <a:lnTo>
                    <a:pt x="55" y="75"/>
                  </a:lnTo>
                  <a:lnTo>
                    <a:pt x="55" y="90"/>
                  </a:lnTo>
                  <a:lnTo>
                    <a:pt x="55" y="104"/>
                  </a:lnTo>
                  <a:lnTo>
                    <a:pt x="65" y="109"/>
                  </a:lnTo>
                  <a:lnTo>
                    <a:pt x="70" y="114"/>
                  </a:lnTo>
                  <a:lnTo>
                    <a:pt x="80" y="119"/>
                  </a:lnTo>
                  <a:lnTo>
                    <a:pt x="90" y="114"/>
                  </a:lnTo>
                  <a:lnTo>
                    <a:pt x="85" y="124"/>
                  </a:lnTo>
                  <a:lnTo>
                    <a:pt x="75" y="134"/>
                  </a:lnTo>
                  <a:lnTo>
                    <a:pt x="55" y="134"/>
                  </a:lnTo>
                  <a:lnTo>
                    <a:pt x="50" y="139"/>
                  </a:lnTo>
                  <a:lnTo>
                    <a:pt x="45" y="144"/>
                  </a:lnTo>
                  <a:lnTo>
                    <a:pt x="45" y="159"/>
                  </a:lnTo>
                  <a:lnTo>
                    <a:pt x="45" y="164"/>
                  </a:lnTo>
                  <a:lnTo>
                    <a:pt x="50" y="169"/>
                  </a:lnTo>
                  <a:lnTo>
                    <a:pt x="55" y="169"/>
                  </a:lnTo>
                  <a:lnTo>
                    <a:pt x="50" y="179"/>
                  </a:lnTo>
                  <a:lnTo>
                    <a:pt x="50" y="184"/>
                  </a:lnTo>
                  <a:lnTo>
                    <a:pt x="35" y="184"/>
                  </a:lnTo>
                  <a:lnTo>
                    <a:pt x="20" y="179"/>
                  </a:lnTo>
                  <a:lnTo>
                    <a:pt x="10" y="174"/>
                  </a:lnTo>
                  <a:lnTo>
                    <a:pt x="0" y="159"/>
                  </a:lnTo>
                  <a:lnTo>
                    <a:pt x="0" y="144"/>
                  </a:lnTo>
                  <a:lnTo>
                    <a:pt x="5" y="139"/>
                  </a:lnTo>
                  <a:lnTo>
                    <a:pt x="10" y="129"/>
                  </a:lnTo>
                  <a:close/>
                </a:path>
              </a:pathLst>
            </a:custGeom>
            <a:solidFill>
              <a:srgbClr val="000000"/>
            </a:solidFill>
            <a:ln w="9525">
              <a:noFill/>
              <a:round/>
              <a:headEnd/>
              <a:tailEnd/>
            </a:ln>
          </p:spPr>
          <p:txBody>
            <a:bodyPr>
              <a:prstTxWarp prst="textNoShape">
                <a:avLst/>
              </a:prstTxWarp>
            </a:bodyPr>
            <a:lstStyle/>
            <a:p>
              <a:endParaRPr lang="en-US"/>
            </a:p>
          </p:txBody>
        </p:sp>
        <p:sp>
          <p:nvSpPr>
            <p:cNvPr id="49795" name="Freeform 44"/>
            <p:cNvSpPr>
              <a:spLocks/>
            </p:cNvSpPr>
            <p:nvPr/>
          </p:nvSpPr>
          <p:spPr bwMode="auto">
            <a:xfrm>
              <a:off x="1226" y="2420"/>
              <a:ext cx="203" cy="161"/>
            </a:xfrm>
            <a:custGeom>
              <a:avLst/>
              <a:gdLst>
                <a:gd name="T0" fmla="*/ 105 w 129"/>
                <a:gd name="T1" fmla="*/ 5 h 100"/>
                <a:gd name="T2" fmla="*/ 105 w 129"/>
                <a:gd name="T3" fmla="*/ 5 h 100"/>
                <a:gd name="T4" fmla="*/ 119 w 129"/>
                <a:gd name="T5" fmla="*/ 0 h 100"/>
                <a:gd name="T6" fmla="*/ 124 w 129"/>
                <a:gd name="T7" fmla="*/ 5 h 100"/>
                <a:gd name="T8" fmla="*/ 129 w 129"/>
                <a:gd name="T9" fmla="*/ 10 h 100"/>
                <a:gd name="T10" fmla="*/ 129 w 129"/>
                <a:gd name="T11" fmla="*/ 10 h 100"/>
                <a:gd name="T12" fmla="*/ 129 w 129"/>
                <a:gd name="T13" fmla="*/ 15 h 100"/>
                <a:gd name="T14" fmla="*/ 119 w 129"/>
                <a:gd name="T15" fmla="*/ 20 h 100"/>
                <a:gd name="T16" fmla="*/ 115 w 129"/>
                <a:gd name="T17" fmla="*/ 20 h 100"/>
                <a:gd name="T18" fmla="*/ 105 w 129"/>
                <a:gd name="T19" fmla="*/ 25 h 100"/>
                <a:gd name="T20" fmla="*/ 105 w 129"/>
                <a:gd name="T21" fmla="*/ 25 h 100"/>
                <a:gd name="T22" fmla="*/ 105 w 129"/>
                <a:gd name="T23" fmla="*/ 40 h 100"/>
                <a:gd name="T24" fmla="*/ 100 w 129"/>
                <a:gd name="T25" fmla="*/ 50 h 100"/>
                <a:gd name="T26" fmla="*/ 95 w 129"/>
                <a:gd name="T27" fmla="*/ 60 h 100"/>
                <a:gd name="T28" fmla="*/ 100 w 129"/>
                <a:gd name="T29" fmla="*/ 75 h 100"/>
                <a:gd name="T30" fmla="*/ 100 w 129"/>
                <a:gd name="T31" fmla="*/ 75 h 100"/>
                <a:gd name="T32" fmla="*/ 95 w 129"/>
                <a:gd name="T33" fmla="*/ 75 h 100"/>
                <a:gd name="T34" fmla="*/ 90 w 129"/>
                <a:gd name="T35" fmla="*/ 75 h 100"/>
                <a:gd name="T36" fmla="*/ 75 w 129"/>
                <a:gd name="T37" fmla="*/ 70 h 100"/>
                <a:gd name="T38" fmla="*/ 65 w 129"/>
                <a:gd name="T39" fmla="*/ 60 h 100"/>
                <a:gd name="T40" fmla="*/ 55 w 129"/>
                <a:gd name="T41" fmla="*/ 60 h 100"/>
                <a:gd name="T42" fmla="*/ 50 w 129"/>
                <a:gd name="T43" fmla="*/ 65 h 100"/>
                <a:gd name="T44" fmla="*/ 50 w 129"/>
                <a:gd name="T45" fmla="*/ 65 h 100"/>
                <a:gd name="T46" fmla="*/ 25 w 129"/>
                <a:gd name="T47" fmla="*/ 80 h 100"/>
                <a:gd name="T48" fmla="*/ 15 w 129"/>
                <a:gd name="T49" fmla="*/ 90 h 100"/>
                <a:gd name="T50" fmla="*/ 10 w 129"/>
                <a:gd name="T51" fmla="*/ 100 h 100"/>
                <a:gd name="T52" fmla="*/ 0 w 129"/>
                <a:gd name="T53" fmla="*/ 100 h 100"/>
                <a:gd name="T54" fmla="*/ 0 w 129"/>
                <a:gd name="T55" fmla="*/ 100 h 100"/>
                <a:gd name="T56" fmla="*/ 0 w 129"/>
                <a:gd name="T57" fmla="*/ 80 h 100"/>
                <a:gd name="T58" fmla="*/ 10 w 129"/>
                <a:gd name="T59" fmla="*/ 65 h 100"/>
                <a:gd name="T60" fmla="*/ 25 w 129"/>
                <a:gd name="T61" fmla="*/ 50 h 100"/>
                <a:gd name="T62" fmla="*/ 40 w 129"/>
                <a:gd name="T63" fmla="*/ 40 h 100"/>
                <a:gd name="T64" fmla="*/ 40 w 129"/>
                <a:gd name="T65" fmla="*/ 40 h 100"/>
                <a:gd name="T66" fmla="*/ 50 w 129"/>
                <a:gd name="T67" fmla="*/ 40 h 100"/>
                <a:gd name="T68" fmla="*/ 60 w 129"/>
                <a:gd name="T69" fmla="*/ 40 h 100"/>
                <a:gd name="T70" fmla="*/ 75 w 129"/>
                <a:gd name="T71" fmla="*/ 30 h 100"/>
                <a:gd name="T72" fmla="*/ 90 w 129"/>
                <a:gd name="T73" fmla="*/ 15 h 100"/>
                <a:gd name="T74" fmla="*/ 105 w 129"/>
                <a:gd name="T75" fmla="*/ 5 h 100"/>
                <a:gd name="T76" fmla="*/ 105 w 129"/>
                <a:gd name="T77" fmla="*/ 5 h 100"/>
                <a:gd name="T78" fmla="*/ 105 w 129"/>
                <a:gd name="T79" fmla="*/ 5 h 10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29"/>
                <a:gd name="T121" fmla="*/ 0 h 100"/>
                <a:gd name="T122" fmla="*/ 129 w 129"/>
                <a:gd name="T123" fmla="*/ 100 h 10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29" h="100">
                  <a:moveTo>
                    <a:pt x="105" y="5"/>
                  </a:moveTo>
                  <a:lnTo>
                    <a:pt x="105" y="5"/>
                  </a:lnTo>
                  <a:lnTo>
                    <a:pt x="119" y="0"/>
                  </a:lnTo>
                  <a:lnTo>
                    <a:pt x="124" y="5"/>
                  </a:lnTo>
                  <a:lnTo>
                    <a:pt x="129" y="10"/>
                  </a:lnTo>
                  <a:lnTo>
                    <a:pt x="129" y="15"/>
                  </a:lnTo>
                  <a:lnTo>
                    <a:pt x="119" y="20"/>
                  </a:lnTo>
                  <a:lnTo>
                    <a:pt x="115" y="20"/>
                  </a:lnTo>
                  <a:lnTo>
                    <a:pt x="105" y="25"/>
                  </a:lnTo>
                  <a:lnTo>
                    <a:pt x="105" y="40"/>
                  </a:lnTo>
                  <a:lnTo>
                    <a:pt x="100" y="50"/>
                  </a:lnTo>
                  <a:lnTo>
                    <a:pt x="95" y="60"/>
                  </a:lnTo>
                  <a:lnTo>
                    <a:pt x="100" y="75"/>
                  </a:lnTo>
                  <a:lnTo>
                    <a:pt x="95" y="75"/>
                  </a:lnTo>
                  <a:lnTo>
                    <a:pt x="90" y="75"/>
                  </a:lnTo>
                  <a:lnTo>
                    <a:pt x="75" y="70"/>
                  </a:lnTo>
                  <a:lnTo>
                    <a:pt x="65" y="60"/>
                  </a:lnTo>
                  <a:lnTo>
                    <a:pt x="55" y="60"/>
                  </a:lnTo>
                  <a:lnTo>
                    <a:pt x="50" y="65"/>
                  </a:lnTo>
                  <a:lnTo>
                    <a:pt x="25" y="80"/>
                  </a:lnTo>
                  <a:lnTo>
                    <a:pt x="15" y="90"/>
                  </a:lnTo>
                  <a:lnTo>
                    <a:pt x="10" y="100"/>
                  </a:lnTo>
                  <a:lnTo>
                    <a:pt x="0" y="100"/>
                  </a:lnTo>
                  <a:lnTo>
                    <a:pt x="0" y="80"/>
                  </a:lnTo>
                  <a:lnTo>
                    <a:pt x="10" y="65"/>
                  </a:lnTo>
                  <a:lnTo>
                    <a:pt x="25" y="50"/>
                  </a:lnTo>
                  <a:lnTo>
                    <a:pt x="40" y="40"/>
                  </a:lnTo>
                  <a:lnTo>
                    <a:pt x="50" y="40"/>
                  </a:lnTo>
                  <a:lnTo>
                    <a:pt x="60" y="40"/>
                  </a:lnTo>
                  <a:lnTo>
                    <a:pt x="75" y="30"/>
                  </a:lnTo>
                  <a:lnTo>
                    <a:pt x="90" y="15"/>
                  </a:lnTo>
                  <a:lnTo>
                    <a:pt x="105" y="5"/>
                  </a:lnTo>
                  <a:close/>
                </a:path>
              </a:pathLst>
            </a:custGeom>
            <a:solidFill>
              <a:srgbClr val="000000"/>
            </a:solidFill>
            <a:ln w="9525">
              <a:noFill/>
              <a:round/>
              <a:headEnd/>
              <a:tailEnd/>
            </a:ln>
          </p:spPr>
          <p:txBody>
            <a:bodyPr>
              <a:prstTxWarp prst="textNoShape">
                <a:avLst/>
              </a:prstTxWarp>
            </a:bodyPr>
            <a:lstStyle/>
            <a:p>
              <a:endParaRPr lang="en-US"/>
            </a:p>
          </p:txBody>
        </p:sp>
        <p:sp>
          <p:nvSpPr>
            <p:cNvPr id="49796" name="Freeform 45"/>
            <p:cNvSpPr>
              <a:spLocks/>
            </p:cNvSpPr>
            <p:nvPr/>
          </p:nvSpPr>
          <p:spPr bwMode="auto">
            <a:xfrm>
              <a:off x="1256" y="2905"/>
              <a:ext cx="273" cy="197"/>
            </a:xfrm>
            <a:custGeom>
              <a:avLst/>
              <a:gdLst>
                <a:gd name="T0" fmla="*/ 15 w 174"/>
                <a:gd name="T1" fmla="*/ 15 h 124"/>
                <a:gd name="T2" fmla="*/ 15 w 174"/>
                <a:gd name="T3" fmla="*/ 15 h 124"/>
                <a:gd name="T4" fmla="*/ 35 w 174"/>
                <a:gd name="T5" fmla="*/ 0 h 124"/>
                <a:gd name="T6" fmla="*/ 45 w 174"/>
                <a:gd name="T7" fmla="*/ 0 h 124"/>
                <a:gd name="T8" fmla="*/ 60 w 174"/>
                <a:gd name="T9" fmla="*/ 0 h 124"/>
                <a:gd name="T10" fmla="*/ 60 w 174"/>
                <a:gd name="T11" fmla="*/ 0 h 124"/>
                <a:gd name="T12" fmla="*/ 70 w 174"/>
                <a:gd name="T13" fmla="*/ 5 h 124"/>
                <a:gd name="T14" fmla="*/ 70 w 174"/>
                <a:gd name="T15" fmla="*/ 10 h 124"/>
                <a:gd name="T16" fmla="*/ 70 w 174"/>
                <a:gd name="T17" fmla="*/ 15 h 124"/>
                <a:gd name="T18" fmla="*/ 70 w 174"/>
                <a:gd name="T19" fmla="*/ 15 h 124"/>
                <a:gd name="T20" fmla="*/ 55 w 174"/>
                <a:gd name="T21" fmla="*/ 25 h 124"/>
                <a:gd name="T22" fmla="*/ 50 w 174"/>
                <a:gd name="T23" fmla="*/ 35 h 124"/>
                <a:gd name="T24" fmla="*/ 50 w 174"/>
                <a:gd name="T25" fmla="*/ 49 h 124"/>
                <a:gd name="T26" fmla="*/ 55 w 174"/>
                <a:gd name="T27" fmla="*/ 59 h 124"/>
                <a:gd name="T28" fmla="*/ 55 w 174"/>
                <a:gd name="T29" fmla="*/ 59 h 124"/>
                <a:gd name="T30" fmla="*/ 65 w 174"/>
                <a:gd name="T31" fmla="*/ 54 h 124"/>
                <a:gd name="T32" fmla="*/ 75 w 174"/>
                <a:gd name="T33" fmla="*/ 49 h 124"/>
                <a:gd name="T34" fmla="*/ 99 w 174"/>
                <a:gd name="T35" fmla="*/ 49 h 124"/>
                <a:gd name="T36" fmla="*/ 99 w 174"/>
                <a:gd name="T37" fmla="*/ 49 h 124"/>
                <a:gd name="T38" fmla="*/ 104 w 174"/>
                <a:gd name="T39" fmla="*/ 54 h 124"/>
                <a:gd name="T40" fmla="*/ 104 w 174"/>
                <a:gd name="T41" fmla="*/ 59 h 124"/>
                <a:gd name="T42" fmla="*/ 104 w 174"/>
                <a:gd name="T43" fmla="*/ 59 h 124"/>
                <a:gd name="T44" fmla="*/ 99 w 174"/>
                <a:gd name="T45" fmla="*/ 64 h 124"/>
                <a:gd name="T46" fmla="*/ 95 w 174"/>
                <a:gd name="T47" fmla="*/ 64 h 124"/>
                <a:gd name="T48" fmla="*/ 90 w 174"/>
                <a:gd name="T49" fmla="*/ 64 h 124"/>
                <a:gd name="T50" fmla="*/ 90 w 174"/>
                <a:gd name="T51" fmla="*/ 69 h 124"/>
                <a:gd name="T52" fmla="*/ 90 w 174"/>
                <a:gd name="T53" fmla="*/ 69 h 124"/>
                <a:gd name="T54" fmla="*/ 95 w 174"/>
                <a:gd name="T55" fmla="*/ 79 h 124"/>
                <a:gd name="T56" fmla="*/ 99 w 174"/>
                <a:gd name="T57" fmla="*/ 89 h 124"/>
                <a:gd name="T58" fmla="*/ 114 w 174"/>
                <a:gd name="T59" fmla="*/ 99 h 124"/>
                <a:gd name="T60" fmla="*/ 114 w 174"/>
                <a:gd name="T61" fmla="*/ 99 h 124"/>
                <a:gd name="T62" fmla="*/ 129 w 174"/>
                <a:gd name="T63" fmla="*/ 104 h 124"/>
                <a:gd name="T64" fmla="*/ 144 w 174"/>
                <a:gd name="T65" fmla="*/ 99 h 124"/>
                <a:gd name="T66" fmla="*/ 174 w 174"/>
                <a:gd name="T67" fmla="*/ 89 h 124"/>
                <a:gd name="T68" fmla="*/ 174 w 174"/>
                <a:gd name="T69" fmla="*/ 89 h 124"/>
                <a:gd name="T70" fmla="*/ 164 w 174"/>
                <a:gd name="T71" fmla="*/ 104 h 124"/>
                <a:gd name="T72" fmla="*/ 149 w 174"/>
                <a:gd name="T73" fmla="*/ 114 h 124"/>
                <a:gd name="T74" fmla="*/ 114 w 174"/>
                <a:gd name="T75" fmla="*/ 124 h 124"/>
                <a:gd name="T76" fmla="*/ 114 w 174"/>
                <a:gd name="T77" fmla="*/ 124 h 124"/>
                <a:gd name="T78" fmla="*/ 104 w 174"/>
                <a:gd name="T79" fmla="*/ 124 h 124"/>
                <a:gd name="T80" fmla="*/ 95 w 174"/>
                <a:gd name="T81" fmla="*/ 119 h 124"/>
                <a:gd name="T82" fmla="*/ 75 w 174"/>
                <a:gd name="T83" fmla="*/ 109 h 124"/>
                <a:gd name="T84" fmla="*/ 60 w 174"/>
                <a:gd name="T85" fmla="*/ 99 h 124"/>
                <a:gd name="T86" fmla="*/ 50 w 174"/>
                <a:gd name="T87" fmla="*/ 94 h 124"/>
                <a:gd name="T88" fmla="*/ 35 w 174"/>
                <a:gd name="T89" fmla="*/ 94 h 124"/>
                <a:gd name="T90" fmla="*/ 35 w 174"/>
                <a:gd name="T91" fmla="*/ 94 h 124"/>
                <a:gd name="T92" fmla="*/ 25 w 174"/>
                <a:gd name="T93" fmla="*/ 89 h 124"/>
                <a:gd name="T94" fmla="*/ 15 w 174"/>
                <a:gd name="T95" fmla="*/ 79 h 124"/>
                <a:gd name="T96" fmla="*/ 5 w 174"/>
                <a:gd name="T97" fmla="*/ 64 h 124"/>
                <a:gd name="T98" fmla="*/ 0 w 174"/>
                <a:gd name="T99" fmla="*/ 54 h 124"/>
                <a:gd name="T100" fmla="*/ 0 w 174"/>
                <a:gd name="T101" fmla="*/ 54 h 124"/>
                <a:gd name="T102" fmla="*/ 5 w 174"/>
                <a:gd name="T103" fmla="*/ 35 h 124"/>
                <a:gd name="T104" fmla="*/ 10 w 174"/>
                <a:gd name="T105" fmla="*/ 25 h 124"/>
                <a:gd name="T106" fmla="*/ 15 w 174"/>
                <a:gd name="T107" fmla="*/ 15 h 124"/>
                <a:gd name="T108" fmla="*/ 15 w 174"/>
                <a:gd name="T109" fmla="*/ 15 h 124"/>
                <a:gd name="T110" fmla="*/ 15 w 174"/>
                <a:gd name="T111" fmla="*/ 15 h 124"/>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74"/>
                <a:gd name="T169" fmla="*/ 0 h 124"/>
                <a:gd name="T170" fmla="*/ 174 w 174"/>
                <a:gd name="T171" fmla="*/ 124 h 124"/>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74" h="124">
                  <a:moveTo>
                    <a:pt x="15" y="15"/>
                  </a:moveTo>
                  <a:lnTo>
                    <a:pt x="15" y="15"/>
                  </a:lnTo>
                  <a:lnTo>
                    <a:pt x="35" y="0"/>
                  </a:lnTo>
                  <a:lnTo>
                    <a:pt x="45" y="0"/>
                  </a:lnTo>
                  <a:lnTo>
                    <a:pt x="60" y="0"/>
                  </a:lnTo>
                  <a:lnTo>
                    <a:pt x="70" y="5"/>
                  </a:lnTo>
                  <a:lnTo>
                    <a:pt x="70" y="10"/>
                  </a:lnTo>
                  <a:lnTo>
                    <a:pt x="70" y="15"/>
                  </a:lnTo>
                  <a:lnTo>
                    <a:pt x="55" y="25"/>
                  </a:lnTo>
                  <a:lnTo>
                    <a:pt x="50" y="35"/>
                  </a:lnTo>
                  <a:lnTo>
                    <a:pt x="50" y="49"/>
                  </a:lnTo>
                  <a:lnTo>
                    <a:pt x="55" y="59"/>
                  </a:lnTo>
                  <a:lnTo>
                    <a:pt x="65" y="54"/>
                  </a:lnTo>
                  <a:lnTo>
                    <a:pt x="75" y="49"/>
                  </a:lnTo>
                  <a:lnTo>
                    <a:pt x="99" y="49"/>
                  </a:lnTo>
                  <a:lnTo>
                    <a:pt x="104" y="54"/>
                  </a:lnTo>
                  <a:lnTo>
                    <a:pt x="104" y="59"/>
                  </a:lnTo>
                  <a:lnTo>
                    <a:pt x="99" y="64"/>
                  </a:lnTo>
                  <a:lnTo>
                    <a:pt x="95" y="64"/>
                  </a:lnTo>
                  <a:lnTo>
                    <a:pt x="90" y="64"/>
                  </a:lnTo>
                  <a:lnTo>
                    <a:pt x="90" y="69"/>
                  </a:lnTo>
                  <a:lnTo>
                    <a:pt x="95" y="79"/>
                  </a:lnTo>
                  <a:lnTo>
                    <a:pt x="99" y="89"/>
                  </a:lnTo>
                  <a:lnTo>
                    <a:pt x="114" y="99"/>
                  </a:lnTo>
                  <a:lnTo>
                    <a:pt x="129" y="104"/>
                  </a:lnTo>
                  <a:lnTo>
                    <a:pt x="144" y="99"/>
                  </a:lnTo>
                  <a:lnTo>
                    <a:pt x="174" y="89"/>
                  </a:lnTo>
                  <a:lnTo>
                    <a:pt x="164" y="104"/>
                  </a:lnTo>
                  <a:lnTo>
                    <a:pt x="149" y="114"/>
                  </a:lnTo>
                  <a:lnTo>
                    <a:pt x="114" y="124"/>
                  </a:lnTo>
                  <a:lnTo>
                    <a:pt x="104" y="124"/>
                  </a:lnTo>
                  <a:lnTo>
                    <a:pt x="95" y="119"/>
                  </a:lnTo>
                  <a:lnTo>
                    <a:pt x="75" y="109"/>
                  </a:lnTo>
                  <a:lnTo>
                    <a:pt x="60" y="99"/>
                  </a:lnTo>
                  <a:lnTo>
                    <a:pt x="50" y="94"/>
                  </a:lnTo>
                  <a:lnTo>
                    <a:pt x="35" y="94"/>
                  </a:lnTo>
                  <a:lnTo>
                    <a:pt x="25" y="89"/>
                  </a:lnTo>
                  <a:lnTo>
                    <a:pt x="15" y="79"/>
                  </a:lnTo>
                  <a:lnTo>
                    <a:pt x="5" y="64"/>
                  </a:lnTo>
                  <a:lnTo>
                    <a:pt x="0" y="54"/>
                  </a:lnTo>
                  <a:lnTo>
                    <a:pt x="5" y="35"/>
                  </a:lnTo>
                  <a:lnTo>
                    <a:pt x="10" y="25"/>
                  </a:lnTo>
                  <a:lnTo>
                    <a:pt x="15" y="15"/>
                  </a:lnTo>
                  <a:close/>
                </a:path>
              </a:pathLst>
            </a:custGeom>
            <a:solidFill>
              <a:srgbClr val="000000"/>
            </a:solidFill>
            <a:ln w="9525">
              <a:noFill/>
              <a:round/>
              <a:headEnd/>
              <a:tailEnd/>
            </a:ln>
          </p:spPr>
          <p:txBody>
            <a:bodyPr>
              <a:prstTxWarp prst="textNoShape">
                <a:avLst/>
              </a:prstTxWarp>
            </a:bodyPr>
            <a:lstStyle/>
            <a:p>
              <a:endParaRPr lang="en-US"/>
            </a:p>
          </p:txBody>
        </p:sp>
        <p:sp>
          <p:nvSpPr>
            <p:cNvPr id="49797" name="Freeform 46"/>
            <p:cNvSpPr>
              <a:spLocks/>
            </p:cNvSpPr>
            <p:nvPr/>
          </p:nvSpPr>
          <p:spPr bwMode="auto">
            <a:xfrm>
              <a:off x="1280" y="2097"/>
              <a:ext cx="63" cy="332"/>
            </a:xfrm>
            <a:custGeom>
              <a:avLst/>
              <a:gdLst>
                <a:gd name="T0" fmla="*/ 25 w 40"/>
                <a:gd name="T1" fmla="*/ 0 h 209"/>
                <a:gd name="T2" fmla="*/ 25 w 40"/>
                <a:gd name="T3" fmla="*/ 0 h 209"/>
                <a:gd name="T4" fmla="*/ 30 w 40"/>
                <a:gd name="T5" fmla="*/ 0 h 209"/>
                <a:gd name="T6" fmla="*/ 35 w 40"/>
                <a:gd name="T7" fmla="*/ 5 h 209"/>
                <a:gd name="T8" fmla="*/ 35 w 40"/>
                <a:gd name="T9" fmla="*/ 5 h 209"/>
                <a:gd name="T10" fmla="*/ 30 w 40"/>
                <a:gd name="T11" fmla="*/ 20 h 209"/>
                <a:gd name="T12" fmla="*/ 30 w 40"/>
                <a:gd name="T13" fmla="*/ 40 h 209"/>
                <a:gd name="T14" fmla="*/ 25 w 40"/>
                <a:gd name="T15" fmla="*/ 80 h 209"/>
                <a:gd name="T16" fmla="*/ 25 w 40"/>
                <a:gd name="T17" fmla="*/ 80 h 209"/>
                <a:gd name="T18" fmla="*/ 30 w 40"/>
                <a:gd name="T19" fmla="*/ 140 h 209"/>
                <a:gd name="T20" fmla="*/ 40 w 40"/>
                <a:gd name="T21" fmla="*/ 199 h 209"/>
                <a:gd name="T22" fmla="*/ 40 w 40"/>
                <a:gd name="T23" fmla="*/ 199 h 209"/>
                <a:gd name="T24" fmla="*/ 30 w 40"/>
                <a:gd name="T25" fmla="*/ 204 h 209"/>
                <a:gd name="T26" fmla="*/ 20 w 40"/>
                <a:gd name="T27" fmla="*/ 209 h 209"/>
                <a:gd name="T28" fmla="*/ 20 w 40"/>
                <a:gd name="T29" fmla="*/ 209 h 209"/>
                <a:gd name="T30" fmla="*/ 20 w 40"/>
                <a:gd name="T31" fmla="*/ 204 h 209"/>
                <a:gd name="T32" fmla="*/ 15 w 40"/>
                <a:gd name="T33" fmla="*/ 194 h 209"/>
                <a:gd name="T34" fmla="*/ 15 w 40"/>
                <a:gd name="T35" fmla="*/ 184 h 209"/>
                <a:gd name="T36" fmla="*/ 15 w 40"/>
                <a:gd name="T37" fmla="*/ 170 h 209"/>
                <a:gd name="T38" fmla="*/ 10 w 40"/>
                <a:gd name="T39" fmla="*/ 165 h 209"/>
                <a:gd name="T40" fmla="*/ 5 w 40"/>
                <a:gd name="T41" fmla="*/ 165 h 209"/>
                <a:gd name="T42" fmla="*/ 5 w 40"/>
                <a:gd name="T43" fmla="*/ 165 h 209"/>
                <a:gd name="T44" fmla="*/ 0 w 40"/>
                <a:gd name="T45" fmla="*/ 115 h 209"/>
                <a:gd name="T46" fmla="*/ 5 w 40"/>
                <a:gd name="T47" fmla="*/ 65 h 209"/>
                <a:gd name="T48" fmla="*/ 5 w 40"/>
                <a:gd name="T49" fmla="*/ 65 h 209"/>
                <a:gd name="T50" fmla="*/ 10 w 40"/>
                <a:gd name="T51" fmla="*/ 40 h 209"/>
                <a:gd name="T52" fmla="*/ 15 w 40"/>
                <a:gd name="T53" fmla="*/ 10 h 209"/>
                <a:gd name="T54" fmla="*/ 15 w 40"/>
                <a:gd name="T55" fmla="*/ 10 h 209"/>
                <a:gd name="T56" fmla="*/ 20 w 40"/>
                <a:gd name="T57" fmla="*/ 5 h 209"/>
                <a:gd name="T58" fmla="*/ 25 w 40"/>
                <a:gd name="T59" fmla="*/ 0 h 209"/>
                <a:gd name="T60" fmla="*/ 25 w 40"/>
                <a:gd name="T61" fmla="*/ 0 h 209"/>
                <a:gd name="T62" fmla="*/ 25 w 40"/>
                <a:gd name="T63" fmla="*/ 0 h 20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0"/>
                <a:gd name="T97" fmla="*/ 0 h 209"/>
                <a:gd name="T98" fmla="*/ 40 w 40"/>
                <a:gd name="T99" fmla="*/ 209 h 20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0" h="209">
                  <a:moveTo>
                    <a:pt x="25" y="0"/>
                  </a:moveTo>
                  <a:lnTo>
                    <a:pt x="25" y="0"/>
                  </a:lnTo>
                  <a:lnTo>
                    <a:pt x="30" y="0"/>
                  </a:lnTo>
                  <a:lnTo>
                    <a:pt x="35" y="5"/>
                  </a:lnTo>
                  <a:lnTo>
                    <a:pt x="30" y="20"/>
                  </a:lnTo>
                  <a:lnTo>
                    <a:pt x="30" y="40"/>
                  </a:lnTo>
                  <a:lnTo>
                    <a:pt x="25" y="80"/>
                  </a:lnTo>
                  <a:lnTo>
                    <a:pt x="30" y="140"/>
                  </a:lnTo>
                  <a:lnTo>
                    <a:pt x="40" y="199"/>
                  </a:lnTo>
                  <a:lnTo>
                    <a:pt x="30" y="204"/>
                  </a:lnTo>
                  <a:lnTo>
                    <a:pt x="20" y="209"/>
                  </a:lnTo>
                  <a:lnTo>
                    <a:pt x="20" y="204"/>
                  </a:lnTo>
                  <a:lnTo>
                    <a:pt x="15" y="194"/>
                  </a:lnTo>
                  <a:lnTo>
                    <a:pt x="15" y="184"/>
                  </a:lnTo>
                  <a:lnTo>
                    <a:pt x="15" y="170"/>
                  </a:lnTo>
                  <a:lnTo>
                    <a:pt x="10" y="165"/>
                  </a:lnTo>
                  <a:lnTo>
                    <a:pt x="5" y="165"/>
                  </a:lnTo>
                  <a:lnTo>
                    <a:pt x="0" y="115"/>
                  </a:lnTo>
                  <a:lnTo>
                    <a:pt x="5" y="65"/>
                  </a:lnTo>
                  <a:lnTo>
                    <a:pt x="10" y="40"/>
                  </a:lnTo>
                  <a:lnTo>
                    <a:pt x="15" y="10"/>
                  </a:lnTo>
                  <a:lnTo>
                    <a:pt x="20" y="5"/>
                  </a:lnTo>
                  <a:lnTo>
                    <a:pt x="25" y="0"/>
                  </a:lnTo>
                  <a:close/>
                </a:path>
              </a:pathLst>
            </a:custGeom>
            <a:solidFill>
              <a:srgbClr val="000000"/>
            </a:solidFill>
            <a:ln w="9525">
              <a:noFill/>
              <a:round/>
              <a:headEnd/>
              <a:tailEnd/>
            </a:ln>
          </p:spPr>
          <p:txBody>
            <a:bodyPr>
              <a:prstTxWarp prst="textNoShape">
                <a:avLst/>
              </a:prstTxWarp>
            </a:bodyPr>
            <a:lstStyle/>
            <a:p>
              <a:endParaRPr lang="en-US"/>
            </a:p>
          </p:txBody>
        </p:sp>
        <p:sp>
          <p:nvSpPr>
            <p:cNvPr id="49798" name="Freeform 47"/>
            <p:cNvSpPr>
              <a:spLocks/>
            </p:cNvSpPr>
            <p:nvPr/>
          </p:nvSpPr>
          <p:spPr bwMode="auto">
            <a:xfrm>
              <a:off x="1359" y="2825"/>
              <a:ext cx="132" cy="80"/>
            </a:xfrm>
            <a:custGeom>
              <a:avLst/>
              <a:gdLst>
                <a:gd name="T0" fmla="*/ 84 w 84"/>
                <a:gd name="T1" fmla="*/ 20 h 50"/>
                <a:gd name="T2" fmla="*/ 84 w 84"/>
                <a:gd name="T3" fmla="*/ 20 h 50"/>
                <a:gd name="T4" fmla="*/ 84 w 84"/>
                <a:gd name="T5" fmla="*/ 30 h 50"/>
                <a:gd name="T6" fmla="*/ 79 w 84"/>
                <a:gd name="T7" fmla="*/ 30 h 50"/>
                <a:gd name="T8" fmla="*/ 74 w 84"/>
                <a:gd name="T9" fmla="*/ 30 h 50"/>
                <a:gd name="T10" fmla="*/ 74 w 84"/>
                <a:gd name="T11" fmla="*/ 30 h 50"/>
                <a:gd name="T12" fmla="*/ 59 w 84"/>
                <a:gd name="T13" fmla="*/ 15 h 50"/>
                <a:gd name="T14" fmla="*/ 49 w 84"/>
                <a:gd name="T15" fmla="*/ 15 h 50"/>
                <a:gd name="T16" fmla="*/ 39 w 84"/>
                <a:gd name="T17" fmla="*/ 20 h 50"/>
                <a:gd name="T18" fmla="*/ 30 w 84"/>
                <a:gd name="T19" fmla="*/ 30 h 50"/>
                <a:gd name="T20" fmla="*/ 44 w 84"/>
                <a:gd name="T21" fmla="*/ 45 h 50"/>
                <a:gd name="T22" fmla="*/ 44 w 84"/>
                <a:gd name="T23" fmla="*/ 45 h 50"/>
                <a:gd name="T24" fmla="*/ 39 w 84"/>
                <a:gd name="T25" fmla="*/ 50 h 50"/>
                <a:gd name="T26" fmla="*/ 34 w 84"/>
                <a:gd name="T27" fmla="*/ 50 h 50"/>
                <a:gd name="T28" fmla="*/ 25 w 84"/>
                <a:gd name="T29" fmla="*/ 45 h 50"/>
                <a:gd name="T30" fmla="*/ 15 w 84"/>
                <a:gd name="T31" fmla="*/ 40 h 50"/>
                <a:gd name="T32" fmla="*/ 0 w 84"/>
                <a:gd name="T33" fmla="*/ 40 h 50"/>
                <a:gd name="T34" fmla="*/ 0 w 84"/>
                <a:gd name="T35" fmla="*/ 40 h 50"/>
                <a:gd name="T36" fmla="*/ 0 w 84"/>
                <a:gd name="T37" fmla="*/ 30 h 50"/>
                <a:gd name="T38" fmla="*/ 5 w 84"/>
                <a:gd name="T39" fmla="*/ 20 h 50"/>
                <a:gd name="T40" fmla="*/ 10 w 84"/>
                <a:gd name="T41" fmla="*/ 10 h 50"/>
                <a:gd name="T42" fmla="*/ 20 w 84"/>
                <a:gd name="T43" fmla="*/ 5 h 50"/>
                <a:gd name="T44" fmla="*/ 20 w 84"/>
                <a:gd name="T45" fmla="*/ 5 h 50"/>
                <a:gd name="T46" fmla="*/ 34 w 84"/>
                <a:gd name="T47" fmla="*/ 0 h 50"/>
                <a:gd name="T48" fmla="*/ 54 w 84"/>
                <a:gd name="T49" fmla="*/ 5 h 50"/>
                <a:gd name="T50" fmla="*/ 69 w 84"/>
                <a:gd name="T51" fmla="*/ 10 h 50"/>
                <a:gd name="T52" fmla="*/ 84 w 84"/>
                <a:gd name="T53" fmla="*/ 20 h 50"/>
                <a:gd name="T54" fmla="*/ 84 w 84"/>
                <a:gd name="T55" fmla="*/ 20 h 50"/>
                <a:gd name="T56" fmla="*/ 84 w 84"/>
                <a:gd name="T57" fmla="*/ 20 h 50"/>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84"/>
                <a:gd name="T88" fmla="*/ 0 h 50"/>
                <a:gd name="T89" fmla="*/ 84 w 84"/>
                <a:gd name="T90" fmla="*/ 50 h 50"/>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84" h="50">
                  <a:moveTo>
                    <a:pt x="84" y="20"/>
                  </a:moveTo>
                  <a:lnTo>
                    <a:pt x="84" y="20"/>
                  </a:lnTo>
                  <a:lnTo>
                    <a:pt x="84" y="30"/>
                  </a:lnTo>
                  <a:lnTo>
                    <a:pt x="79" y="30"/>
                  </a:lnTo>
                  <a:lnTo>
                    <a:pt x="74" y="30"/>
                  </a:lnTo>
                  <a:lnTo>
                    <a:pt x="59" y="15"/>
                  </a:lnTo>
                  <a:lnTo>
                    <a:pt x="49" y="15"/>
                  </a:lnTo>
                  <a:lnTo>
                    <a:pt x="39" y="20"/>
                  </a:lnTo>
                  <a:lnTo>
                    <a:pt x="30" y="30"/>
                  </a:lnTo>
                  <a:lnTo>
                    <a:pt x="44" y="45"/>
                  </a:lnTo>
                  <a:lnTo>
                    <a:pt x="39" y="50"/>
                  </a:lnTo>
                  <a:lnTo>
                    <a:pt x="34" y="50"/>
                  </a:lnTo>
                  <a:lnTo>
                    <a:pt x="25" y="45"/>
                  </a:lnTo>
                  <a:lnTo>
                    <a:pt x="15" y="40"/>
                  </a:lnTo>
                  <a:lnTo>
                    <a:pt x="0" y="40"/>
                  </a:lnTo>
                  <a:lnTo>
                    <a:pt x="0" y="30"/>
                  </a:lnTo>
                  <a:lnTo>
                    <a:pt x="5" y="20"/>
                  </a:lnTo>
                  <a:lnTo>
                    <a:pt x="10" y="10"/>
                  </a:lnTo>
                  <a:lnTo>
                    <a:pt x="20" y="5"/>
                  </a:lnTo>
                  <a:lnTo>
                    <a:pt x="34" y="0"/>
                  </a:lnTo>
                  <a:lnTo>
                    <a:pt x="54" y="5"/>
                  </a:lnTo>
                  <a:lnTo>
                    <a:pt x="69" y="10"/>
                  </a:lnTo>
                  <a:lnTo>
                    <a:pt x="84" y="20"/>
                  </a:lnTo>
                  <a:close/>
                </a:path>
              </a:pathLst>
            </a:custGeom>
            <a:solidFill>
              <a:srgbClr val="000000"/>
            </a:solidFill>
            <a:ln w="9525">
              <a:noFill/>
              <a:round/>
              <a:headEnd/>
              <a:tailEnd/>
            </a:ln>
          </p:spPr>
          <p:txBody>
            <a:bodyPr>
              <a:prstTxWarp prst="textNoShape">
                <a:avLst/>
              </a:prstTxWarp>
            </a:bodyPr>
            <a:lstStyle/>
            <a:p>
              <a:endParaRPr lang="en-US"/>
            </a:p>
          </p:txBody>
        </p:sp>
        <p:sp>
          <p:nvSpPr>
            <p:cNvPr id="49799" name="Freeform 48"/>
            <p:cNvSpPr>
              <a:spLocks/>
            </p:cNvSpPr>
            <p:nvPr/>
          </p:nvSpPr>
          <p:spPr bwMode="auto">
            <a:xfrm>
              <a:off x="1351" y="2413"/>
              <a:ext cx="266" cy="365"/>
            </a:xfrm>
            <a:custGeom>
              <a:avLst/>
              <a:gdLst>
                <a:gd name="T0" fmla="*/ 25 w 169"/>
                <a:gd name="T1" fmla="*/ 120 h 229"/>
                <a:gd name="T2" fmla="*/ 30 w 169"/>
                <a:gd name="T3" fmla="*/ 105 h 229"/>
                <a:gd name="T4" fmla="*/ 49 w 169"/>
                <a:gd name="T5" fmla="*/ 95 h 229"/>
                <a:gd name="T6" fmla="*/ 54 w 169"/>
                <a:gd name="T7" fmla="*/ 80 h 229"/>
                <a:gd name="T8" fmla="*/ 44 w 169"/>
                <a:gd name="T9" fmla="*/ 70 h 229"/>
                <a:gd name="T10" fmla="*/ 74 w 169"/>
                <a:gd name="T11" fmla="*/ 35 h 229"/>
                <a:gd name="T12" fmla="*/ 114 w 169"/>
                <a:gd name="T13" fmla="*/ 5 h 229"/>
                <a:gd name="T14" fmla="*/ 124 w 169"/>
                <a:gd name="T15" fmla="*/ 0 h 229"/>
                <a:gd name="T16" fmla="*/ 149 w 169"/>
                <a:gd name="T17" fmla="*/ 10 h 229"/>
                <a:gd name="T18" fmla="*/ 159 w 169"/>
                <a:gd name="T19" fmla="*/ 10 h 229"/>
                <a:gd name="T20" fmla="*/ 169 w 169"/>
                <a:gd name="T21" fmla="*/ 30 h 229"/>
                <a:gd name="T22" fmla="*/ 149 w 169"/>
                <a:gd name="T23" fmla="*/ 30 h 229"/>
                <a:gd name="T24" fmla="*/ 124 w 169"/>
                <a:gd name="T25" fmla="*/ 40 h 229"/>
                <a:gd name="T26" fmla="*/ 104 w 169"/>
                <a:gd name="T27" fmla="*/ 65 h 229"/>
                <a:gd name="T28" fmla="*/ 99 w 169"/>
                <a:gd name="T29" fmla="*/ 75 h 229"/>
                <a:gd name="T30" fmla="*/ 119 w 169"/>
                <a:gd name="T31" fmla="*/ 90 h 229"/>
                <a:gd name="T32" fmla="*/ 129 w 169"/>
                <a:gd name="T33" fmla="*/ 105 h 229"/>
                <a:gd name="T34" fmla="*/ 124 w 169"/>
                <a:gd name="T35" fmla="*/ 105 h 229"/>
                <a:gd name="T36" fmla="*/ 104 w 169"/>
                <a:gd name="T37" fmla="*/ 110 h 229"/>
                <a:gd name="T38" fmla="*/ 94 w 169"/>
                <a:gd name="T39" fmla="*/ 115 h 229"/>
                <a:gd name="T40" fmla="*/ 69 w 169"/>
                <a:gd name="T41" fmla="*/ 110 h 229"/>
                <a:gd name="T42" fmla="*/ 59 w 169"/>
                <a:gd name="T43" fmla="*/ 115 h 229"/>
                <a:gd name="T44" fmla="*/ 49 w 169"/>
                <a:gd name="T45" fmla="*/ 135 h 229"/>
                <a:gd name="T46" fmla="*/ 49 w 169"/>
                <a:gd name="T47" fmla="*/ 140 h 229"/>
                <a:gd name="T48" fmla="*/ 89 w 169"/>
                <a:gd name="T49" fmla="*/ 164 h 229"/>
                <a:gd name="T50" fmla="*/ 109 w 169"/>
                <a:gd name="T51" fmla="*/ 164 h 229"/>
                <a:gd name="T52" fmla="*/ 104 w 169"/>
                <a:gd name="T53" fmla="*/ 174 h 229"/>
                <a:gd name="T54" fmla="*/ 99 w 169"/>
                <a:gd name="T55" fmla="*/ 179 h 229"/>
                <a:gd name="T56" fmla="*/ 69 w 169"/>
                <a:gd name="T57" fmla="*/ 179 h 229"/>
                <a:gd name="T58" fmla="*/ 35 w 169"/>
                <a:gd name="T59" fmla="*/ 169 h 229"/>
                <a:gd name="T60" fmla="*/ 20 w 169"/>
                <a:gd name="T61" fmla="*/ 179 h 229"/>
                <a:gd name="T62" fmla="*/ 15 w 169"/>
                <a:gd name="T63" fmla="*/ 194 h 229"/>
                <a:gd name="T64" fmla="*/ 54 w 169"/>
                <a:gd name="T65" fmla="*/ 214 h 229"/>
                <a:gd name="T66" fmla="*/ 99 w 169"/>
                <a:gd name="T67" fmla="*/ 219 h 229"/>
                <a:gd name="T68" fmla="*/ 99 w 169"/>
                <a:gd name="T69" fmla="*/ 224 h 229"/>
                <a:gd name="T70" fmla="*/ 84 w 169"/>
                <a:gd name="T71" fmla="*/ 229 h 229"/>
                <a:gd name="T72" fmla="*/ 59 w 169"/>
                <a:gd name="T73" fmla="*/ 229 h 229"/>
                <a:gd name="T74" fmla="*/ 20 w 169"/>
                <a:gd name="T75" fmla="*/ 214 h 229"/>
                <a:gd name="T76" fmla="*/ 5 w 169"/>
                <a:gd name="T77" fmla="*/ 199 h 229"/>
                <a:gd name="T78" fmla="*/ 0 w 169"/>
                <a:gd name="T79" fmla="*/ 174 h 229"/>
                <a:gd name="T80" fmla="*/ 15 w 169"/>
                <a:gd name="T81" fmla="*/ 160 h 229"/>
                <a:gd name="T82" fmla="*/ 30 w 169"/>
                <a:gd name="T83" fmla="*/ 145 h 229"/>
                <a:gd name="T84" fmla="*/ 25 w 169"/>
                <a:gd name="T85" fmla="*/ 120 h 229"/>
                <a:gd name="T86" fmla="*/ 25 w 169"/>
                <a:gd name="T87" fmla="*/ 120 h 229"/>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69"/>
                <a:gd name="T133" fmla="*/ 0 h 229"/>
                <a:gd name="T134" fmla="*/ 169 w 169"/>
                <a:gd name="T135" fmla="*/ 229 h 229"/>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69" h="229">
                  <a:moveTo>
                    <a:pt x="25" y="120"/>
                  </a:moveTo>
                  <a:lnTo>
                    <a:pt x="25" y="120"/>
                  </a:lnTo>
                  <a:lnTo>
                    <a:pt x="25" y="110"/>
                  </a:lnTo>
                  <a:lnTo>
                    <a:pt x="30" y="105"/>
                  </a:lnTo>
                  <a:lnTo>
                    <a:pt x="44" y="95"/>
                  </a:lnTo>
                  <a:lnTo>
                    <a:pt x="49" y="95"/>
                  </a:lnTo>
                  <a:lnTo>
                    <a:pt x="54" y="85"/>
                  </a:lnTo>
                  <a:lnTo>
                    <a:pt x="54" y="80"/>
                  </a:lnTo>
                  <a:lnTo>
                    <a:pt x="44" y="70"/>
                  </a:lnTo>
                  <a:lnTo>
                    <a:pt x="59" y="50"/>
                  </a:lnTo>
                  <a:lnTo>
                    <a:pt x="74" y="35"/>
                  </a:lnTo>
                  <a:lnTo>
                    <a:pt x="94" y="20"/>
                  </a:lnTo>
                  <a:lnTo>
                    <a:pt x="114" y="5"/>
                  </a:lnTo>
                  <a:lnTo>
                    <a:pt x="124" y="0"/>
                  </a:lnTo>
                  <a:lnTo>
                    <a:pt x="139" y="5"/>
                  </a:lnTo>
                  <a:lnTo>
                    <a:pt x="149" y="10"/>
                  </a:lnTo>
                  <a:lnTo>
                    <a:pt x="159" y="10"/>
                  </a:lnTo>
                  <a:lnTo>
                    <a:pt x="169" y="20"/>
                  </a:lnTo>
                  <a:lnTo>
                    <a:pt x="169" y="30"/>
                  </a:lnTo>
                  <a:lnTo>
                    <a:pt x="149" y="30"/>
                  </a:lnTo>
                  <a:lnTo>
                    <a:pt x="124" y="40"/>
                  </a:lnTo>
                  <a:lnTo>
                    <a:pt x="109" y="55"/>
                  </a:lnTo>
                  <a:lnTo>
                    <a:pt x="104" y="65"/>
                  </a:lnTo>
                  <a:lnTo>
                    <a:pt x="99" y="75"/>
                  </a:lnTo>
                  <a:lnTo>
                    <a:pt x="109" y="85"/>
                  </a:lnTo>
                  <a:lnTo>
                    <a:pt x="119" y="90"/>
                  </a:lnTo>
                  <a:lnTo>
                    <a:pt x="124" y="95"/>
                  </a:lnTo>
                  <a:lnTo>
                    <a:pt x="129" y="105"/>
                  </a:lnTo>
                  <a:lnTo>
                    <a:pt x="124" y="105"/>
                  </a:lnTo>
                  <a:lnTo>
                    <a:pt x="114" y="110"/>
                  </a:lnTo>
                  <a:lnTo>
                    <a:pt x="104" y="110"/>
                  </a:lnTo>
                  <a:lnTo>
                    <a:pt x="94" y="115"/>
                  </a:lnTo>
                  <a:lnTo>
                    <a:pt x="79" y="110"/>
                  </a:lnTo>
                  <a:lnTo>
                    <a:pt x="69" y="110"/>
                  </a:lnTo>
                  <a:lnTo>
                    <a:pt x="59" y="115"/>
                  </a:lnTo>
                  <a:lnTo>
                    <a:pt x="49" y="125"/>
                  </a:lnTo>
                  <a:lnTo>
                    <a:pt x="49" y="135"/>
                  </a:lnTo>
                  <a:lnTo>
                    <a:pt x="49" y="140"/>
                  </a:lnTo>
                  <a:lnTo>
                    <a:pt x="79" y="160"/>
                  </a:lnTo>
                  <a:lnTo>
                    <a:pt x="89" y="164"/>
                  </a:lnTo>
                  <a:lnTo>
                    <a:pt x="109" y="164"/>
                  </a:lnTo>
                  <a:lnTo>
                    <a:pt x="109" y="169"/>
                  </a:lnTo>
                  <a:lnTo>
                    <a:pt x="104" y="174"/>
                  </a:lnTo>
                  <a:lnTo>
                    <a:pt x="99" y="179"/>
                  </a:lnTo>
                  <a:lnTo>
                    <a:pt x="84" y="179"/>
                  </a:lnTo>
                  <a:lnTo>
                    <a:pt x="69" y="179"/>
                  </a:lnTo>
                  <a:lnTo>
                    <a:pt x="44" y="169"/>
                  </a:lnTo>
                  <a:lnTo>
                    <a:pt x="35" y="169"/>
                  </a:lnTo>
                  <a:lnTo>
                    <a:pt x="30" y="169"/>
                  </a:lnTo>
                  <a:lnTo>
                    <a:pt x="20" y="179"/>
                  </a:lnTo>
                  <a:lnTo>
                    <a:pt x="15" y="194"/>
                  </a:lnTo>
                  <a:lnTo>
                    <a:pt x="35" y="209"/>
                  </a:lnTo>
                  <a:lnTo>
                    <a:pt x="54" y="214"/>
                  </a:lnTo>
                  <a:lnTo>
                    <a:pt x="74" y="219"/>
                  </a:lnTo>
                  <a:lnTo>
                    <a:pt x="99" y="219"/>
                  </a:lnTo>
                  <a:lnTo>
                    <a:pt x="99" y="224"/>
                  </a:lnTo>
                  <a:lnTo>
                    <a:pt x="94" y="229"/>
                  </a:lnTo>
                  <a:lnTo>
                    <a:pt x="84" y="229"/>
                  </a:lnTo>
                  <a:lnTo>
                    <a:pt x="59" y="229"/>
                  </a:lnTo>
                  <a:lnTo>
                    <a:pt x="39" y="224"/>
                  </a:lnTo>
                  <a:lnTo>
                    <a:pt x="20" y="214"/>
                  </a:lnTo>
                  <a:lnTo>
                    <a:pt x="5" y="199"/>
                  </a:lnTo>
                  <a:lnTo>
                    <a:pt x="0" y="184"/>
                  </a:lnTo>
                  <a:lnTo>
                    <a:pt x="0" y="174"/>
                  </a:lnTo>
                  <a:lnTo>
                    <a:pt x="5" y="164"/>
                  </a:lnTo>
                  <a:lnTo>
                    <a:pt x="15" y="160"/>
                  </a:lnTo>
                  <a:lnTo>
                    <a:pt x="25" y="150"/>
                  </a:lnTo>
                  <a:lnTo>
                    <a:pt x="30" y="145"/>
                  </a:lnTo>
                  <a:lnTo>
                    <a:pt x="30" y="135"/>
                  </a:lnTo>
                  <a:lnTo>
                    <a:pt x="25" y="120"/>
                  </a:lnTo>
                  <a:close/>
                </a:path>
              </a:pathLst>
            </a:custGeom>
            <a:solidFill>
              <a:srgbClr val="000000"/>
            </a:solidFill>
            <a:ln w="9525">
              <a:noFill/>
              <a:round/>
              <a:headEnd/>
              <a:tailEnd/>
            </a:ln>
          </p:spPr>
          <p:txBody>
            <a:bodyPr>
              <a:prstTxWarp prst="textNoShape">
                <a:avLst/>
              </a:prstTxWarp>
            </a:bodyPr>
            <a:lstStyle/>
            <a:p>
              <a:endParaRPr lang="en-US"/>
            </a:p>
          </p:txBody>
        </p:sp>
        <p:sp>
          <p:nvSpPr>
            <p:cNvPr id="49800" name="Freeform 49"/>
            <p:cNvSpPr>
              <a:spLocks/>
            </p:cNvSpPr>
            <p:nvPr/>
          </p:nvSpPr>
          <p:spPr bwMode="auto">
            <a:xfrm>
              <a:off x="1359" y="1759"/>
              <a:ext cx="132" cy="330"/>
            </a:xfrm>
            <a:custGeom>
              <a:avLst/>
              <a:gdLst>
                <a:gd name="T0" fmla="*/ 25 w 84"/>
                <a:gd name="T1" fmla="*/ 0 h 208"/>
                <a:gd name="T2" fmla="*/ 34 w 84"/>
                <a:gd name="T3" fmla="*/ 44 h 208"/>
                <a:gd name="T4" fmla="*/ 34 w 84"/>
                <a:gd name="T5" fmla="*/ 44 h 208"/>
                <a:gd name="T6" fmla="*/ 44 w 84"/>
                <a:gd name="T7" fmla="*/ 29 h 208"/>
                <a:gd name="T8" fmla="*/ 49 w 84"/>
                <a:gd name="T9" fmla="*/ 9 h 208"/>
                <a:gd name="T10" fmla="*/ 49 w 84"/>
                <a:gd name="T11" fmla="*/ 9 h 208"/>
                <a:gd name="T12" fmla="*/ 54 w 84"/>
                <a:gd name="T13" fmla="*/ 24 h 208"/>
                <a:gd name="T14" fmla="*/ 49 w 84"/>
                <a:gd name="T15" fmla="*/ 39 h 208"/>
                <a:gd name="T16" fmla="*/ 30 w 84"/>
                <a:gd name="T17" fmla="*/ 69 h 208"/>
                <a:gd name="T18" fmla="*/ 30 w 84"/>
                <a:gd name="T19" fmla="*/ 69 h 208"/>
                <a:gd name="T20" fmla="*/ 25 w 84"/>
                <a:gd name="T21" fmla="*/ 79 h 208"/>
                <a:gd name="T22" fmla="*/ 20 w 84"/>
                <a:gd name="T23" fmla="*/ 89 h 208"/>
                <a:gd name="T24" fmla="*/ 10 w 84"/>
                <a:gd name="T25" fmla="*/ 114 h 208"/>
                <a:gd name="T26" fmla="*/ 10 w 84"/>
                <a:gd name="T27" fmla="*/ 114 h 208"/>
                <a:gd name="T28" fmla="*/ 25 w 84"/>
                <a:gd name="T29" fmla="*/ 114 h 208"/>
                <a:gd name="T30" fmla="*/ 39 w 84"/>
                <a:gd name="T31" fmla="*/ 114 h 208"/>
                <a:gd name="T32" fmla="*/ 69 w 84"/>
                <a:gd name="T33" fmla="*/ 129 h 208"/>
                <a:gd name="T34" fmla="*/ 69 w 84"/>
                <a:gd name="T35" fmla="*/ 129 h 208"/>
                <a:gd name="T36" fmla="*/ 79 w 84"/>
                <a:gd name="T37" fmla="*/ 139 h 208"/>
                <a:gd name="T38" fmla="*/ 84 w 84"/>
                <a:gd name="T39" fmla="*/ 154 h 208"/>
                <a:gd name="T40" fmla="*/ 84 w 84"/>
                <a:gd name="T41" fmla="*/ 169 h 208"/>
                <a:gd name="T42" fmla="*/ 84 w 84"/>
                <a:gd name="T43" fmla="*/ 184 h 208"/>
                <a:gd name="T44" fmla="*/ 84 w 84"/>
                <a:gd name="T45" fmla="*/ 184 h 208"/>
                <a:gd name="T46" fmla="*/ 74 w 84"/>
                <a:gd name="T47" fmla="*/ 198 h 208"/>
                <a:gd name="T48" fmla="*/ 69 w 84"/>
                <a:gd name="T49" fmla="*/ 203 h 208"/>
                <a:gd name="T50" fmla="*/ 59 w 84"/>
                <a:gd name="T51" fmla="*/ 208 h 208"/>
                <a:gd name="T52" fmla="*/ 59 w 84"/>
                <a:gd name="T53" fmla="*/ 208 h 208"/>
                <a:gd name="T54" fmla="*/ 54 w 84"/>
                <a:gd name="T55" fmla="*/ 198 h 208"/>
                <a:gd name="T56" fmla="*/ 54 w 84"/>
                <a:gd name="T57" fmla="*/ 194 h 208"/>
                <a:gd name="T58" fmla="*/ 59 w 84"/>
                <a:gd name="T59" fmla="*/ 184 h 208"/>
                <a:gd name="T60" fmla="*/ 69 w 84"/>
                <a:gd name="T61" fmla="*/ 169 h 208"/>
                <a:gd name="T62" fmla="*/ 74 w 84"/>
                <a:gd name="T63" fmla="*/ 159 h 208"/>
                <a:gd name="T64" fmla="*/ 74 w 84"/>
                <a:gd name="T65" fmla="*/ 159 h 208"/>
                <a:gd name="T66" fmla="*/ 69 w 84"/>
                <a:gd name="T67" fmla="*/ 144 h 208"/>
                <a:gd name="T68" fmla="*/ 64 w 84"/>
                <a:gd name="T69" fmla="*/ 139 h 208"/>
                <a:gd name="T70" fmla="*/ 59 w 84"/>
                <a:gd name="T71" fmla="*/ 139 h 208"/>
                <a:gd name="T72" fmla="*/ 59 w 84"/>
                <a:gd name="T73" fmla="*/ 139 h 208"/>
                <a:gd name="T74" fmla="*/ 39 w 84"/>
                <a:gd name="T75" fmla="*/ 134 h 208"/>
                <a:gd name="T76" fmla="*/ 34 w 84"/>
                <a:gd name="T77" fmla="*/ 129 h 208"/>
                <a:gd name="T78" fmla="*/ 25 w 84"/>
                <a:gd name="T79" fmla="*/ 134 h 208"/>
                <a:gd name="T80" fmla="*/ 25 w 84"/>
                <a:gd name="T81" fmla="*/ 134 h 208"/>
                <a:gd name="T82" fmla="*/ 20 w 84"/>
                <a:gd name="T83" fmla="*/ 139 h 208"/>
                <a:gd name="T84" fmla="*/ 15 w 84"/>
                <a:gd name="T85" fmla="*/ 144 h 208"/>
                <a:gd name="T86" fmla="*/ 10 w 84"/>
                <a:gd name="T87" fmla="*/ 149 h 208"/>
                <a:gd name="T88" fmla="*/ 5 w 84"/>
                <a:gd name="T89" fmla="*/ 154 h 208"/>
                <a:gd name="T90" fmla="*/ 5 w 84"/>
                <a:gd name="T91" fmla="*/ 154 h 208"/>
                <a:gd name="T92" fmla="*/ 0 w 84"/>
                <a:gd name="T93" fmla="*/ 144 h 208"/>
                <a:gd name="T94" fmla="*/ 5 w 84"/>
                <a:gd name="T95" fmla="*/ 139 h 208"/>
                <a:gd name="T96" fmla="*/ 10 w 84"/>
                <a:gd name="T97" fmla="*/ 124 h 208"/>
                <a:gd name="T98" fmla="*/ 0 w 84"/>
                <a:gd name="T99" fmla="*/ 114 h 208"/>
                <a:gd name="T100" fmla="*/ 0 w 84"/>
                <a:gd name="T101" fmla="*/ 114 h 208"/>
                <a:gd name="T102" fmla="*/ 10 w 84"/>
                <a:gd name="T103" fmla="*/ 84 h 208"/>
                <a:gd name="T104" fmla="*/ 20 w 84"/>
                <a:gd name="T105" fmla="*/ 59 h 208"/>
                <a:gd name="T106" fmla="*/ 25 w 84"/>
                <a:gd name="T107" fmla="*/ 29 h 208"/>
                <a:gd name="T108" fmla="*/ 25 w 84"/>
                <a:gd name="T109" fmla="*/ 0 h 208"/>
                <a:gd name="T110" fmla="*/ 25 w 84"/>
                <a:gd name="T111" fmla="*/ 0 h 208"/>
                <a:gd name="T112" fmla="*/ 25 w 84"/>
                <a:gd name="T113" fmla="*/ 0 h 20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84"/>
                <a:gd name="T172" fmla="*/ 0 h 208"/>
                <a:gd name="T173" fmla="*/ 84 w 84"/>
                <a:gd name="T174" fmla="*/ 208 h 20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84" h="208">
                  <a:moveTo>
                    <a:pt x="25" y="0"/>
                  </a:moveTo>
                  <a:lnTo>
                    <a:pt x="34" y="44"/>
                  </a:lnTo>
                  <a:lnTo>
                    <a:pt x="44" y="29"/>
                  </a:lnTo>
                  <a:lnTo>
                    <a:pt x="49" y="9"/>
                  </a:lnTo>
                  <a:lnTo>
                    <a:pt x="54" y="24"/>
                  </a:lnTo>
                  <a:lnTo>
                    <a:pt x="49" y="39"/>
                  </a:lnTo>
                  <a:lnTo>
                    <a:pt x="30" y="69"/>
                  </a:lnTo>
                  <a:lnTo>
                    <a:pt x="25" y="79"/>
                  </a:lnTo>
                  <a:lnTo>
                    <a:pt x="20" y="89"/>
                  </a:lnTo>
                  <a:lnTo>
                    <a:pt x="10" y="114"/>
                  </a:lnTo>
                  <a:lnTo>
                    <a:pt x="25" y="114"/>
                  </a:lnTo>
                  <a:lnTo>
                    <a:pt x="39" y="114"/>
                  </a:lnTo>
                  <a:lnTo>
                    <a:pt x="69" y="129"/>
                  </a:lnTo>
                  <a:lnTo>
                    <a:pt x="79" y="139"/>
                  </a:lnTo>
                  <a:lnTo>
                    <a:pt x="84" y="154"/>
                  </a:lnTo>
                  <a:lnTo>
                    <a:pt x="84" y="169"/>
                  </a:lnTo>
                  <a:lnTo>
                    <a:pt x="84" y="184"/>
                  </a:lnTo>
                  <a:lnTo>
                    <a:pt x="74" y="198"/>
                  </a:lnTo>
                  <a:lnTo>
                    <a:pt x="69" y="203"/>
                  </a:lnTo>
                  <a:lnTo>
                    <a:pt x="59" y="208"/>
                  </a:lnTo>
                  <a:lnTo>
                    <a:pt x="54" y="198"/>
                  </a:lnTo>
                  <a:lnTo>
                    <a:pt x="54" y="194"/>
                  </a:lnTo>
                  <a:lnTo>
                    <a:pt x="59" y="184"/>
                  </a:lnTo>
                  <a:lnTo>
                    <a:pt x="69" y="169"/>
                  </a:lnTo>
                  <a:lnTo>
                    <a:pt x="74" y="159"/>
                  </a:lnTo>
                  <a:lnTo>
                    <a:pt x="69" y="144"/>
                  </a:lnTo>
                  <a:lnTo>
                    <a:pt x="64" y="139"/>
                  </a:lnTo>
                  <a:lnTo>
                    <a:pt x="59" y="139"/>
                  </a:lnTo>
                  <a:lnTo>
                    <a:pt x="39" y="134"/>
                  </a:lnTo>
                  <a:lnTo>
                    <a:pt x="34" y="129"/>
                  </a:lnTo>
                  <a:lnTo>
                    <a:pt x="25" y="134"/>
                  </a:lnTo>
                  <a:lnTo>
                    <a:pt x="20" y="139"/>
                  </a:lnTo>
                  <a:lnTo>
                    <a:pt x="15" y="144"/>
                  </a:lnTo>
                  <a:lnTo>
                    <a:pt x="10" y="149"/>
                  </a:lnTo>
                  <a:lnTo>
                    <a:pt x="5" y="154"/>
                  </a:lnTo>
                  <a:lnTo>
                    <a:pt x="0" y="144"/>
                  </a:lnTo>
                  <a:lnTo>
                    <a:pt x="5" y="139"/>
                  </a:lnTo>
                  <a:lnTo>
                    <a:pt x="10" y="124"/>
                  </a:lnTo>
                  <a:lnTo>
                    <a:pt x="0" y="114"/>
                  </a:lnTo>
                  <a:lnTo>
                    <a:pt x="10" y="84"/>
                  </a:lnTo>
                  <a:lnTo>
                    <a:pt x="20" y="59"/>
                  </a:lnTo>
                  <a:lnTo>
                    <a:pt x="25" y="29"/>
                  </a:lnTo>
                  <a:lnTo>
                    <a:pt x="25" y="0"/>
                  </a:lnTo>
                  <a:close/>
                </a:path>
              </a:pathLst>
            </a:custGeom>
            <a:solidFill>
              <a:srgbClr val="000000"/>
            </a:solidFill>
            <a:ln w="9525">
              <a:noFill/>
              <a:round/>
              <a:headEnd/>
              <a:tailEnd/>
            </a:ln>
          </p:spPr>
          <p:txBody>
            <a:bodyPr>
              <a:prstTxWarp prst="textNoShape">
                <a:avLst/>
              </a:prstTxWarp>
            </a:bodyPr>
            <a:lstStyle/>
            <a:p>
              <a:endParaRPr lang="en-US"/>
            </a:p>
          </p:txBody>
        </p:sp>
        <p:sp>
          <p:nvSpPr>
            <p:cNvPr id="49801" name="Freeform 50"/>
            <p:cNvSpPr>
              <a:spLocks/>
            </p:cNvSpPr>
            <p:nvPr/>
          </p:nvSpPr>
          <p:spPr bwMode="auto">
            <a:xfrm>
              <a:off x="1359" y="2097"/>
              <a:ext cx="195" cy="183"/>
            </a:xfrm>
            <a:custGeom>
              <a:avLst/>
              <a:gdLst>
                <a:gd name="T0" fmla="*/ 10 w 124"/>
                <a:gd name="T1" fmla="*/ 65 h 115"/>
                <a:gd name="T2" fmla="*/ 15 w 124"/>
                <a:gd name="T3" fmla="*/ 65 h 115"/>
                <a:gd name="T4" fmla="*/ 15 w 124"/>
                <a:gd name="T5" fmla="*/ 65 h 115"/>
                <a:gd name="T6" fmla="*/ 10 w 124"/>
                <a:gd name="T7" fmla="*/ 75 h 115"/>
                <a:gd name="T8" fmla="*/ 15 w 124"/>
                <a:gd name="T9" fmla="*/ 80 h 115"/>
                <a:gd name="T10" fmla="*/ 15 w 124"/>
                <a:gd name="T11" fmla="*/ 80 h 115"/>
                <a:gd name="T12" fmla="*/ 25 w 124"/>
                <a:gd name="T13" fmla="*/ 80 h 115"/>
                <a:gd name="T14" fmla="*/ 34 w 124"/>
                <a:gd name="T15" fmla="*/ 75 h 115"/>
                <a:gd name="T16" fmla="*/ 44 w 124"/>
                <a:gd name="T17" fmla="*/ 60 h 115"/>
                <a:gd name="T18" fmla="*/ 44 w 124"/>
                <a:gd name="T19" fmla="*/ 60 h 115"/>
                <a:gd name="T20" fmla="*/ 44 w 124"/>
                <a:gd name="T21" fmla="*/ 55 h 115"/>
                <a:gd name="T22" fmla="*/ 34 w 124"/>
                <a:gd name="T23" fmla="*/ 50 h 115"/>
                <a:gd name="T24" fmla="*/ 25 w 124"/>
                <a:gd name="T25" fmla="*/ 45 h 115"/>
                <a:gd name="T26" fmla="*/ 25 w 124"/>
                <a:gd name="T27" fmla="*/ 35 h 115"/>
                <a:gd name="T28" fmla="*/ 25 w 124"/>
                <a:gd name="T29" fmla="*/ 35 h 115"/>
                <a:gd name="T30" fmla="*/ 34 w 124"/>
                <a:gd name="T31" fmla="*/ 25 h 115"/>
                <a:gd name="T32" fmla="*/ 44 w 124"/>
                <a:gd name="T33" fmla="*/ 25 h 115"/>
                <a:gd name="T34" fmla="*/ 44 w 124"/>
                <a:gd name="T35" fmla="*/ 25 h 115"/>
                <a:gd name="T36" fmla="*/ 44 w 124"/>
                <a:gd name="T37" fmla="*/ 25 h 115"/>
                <a:gd name="T38" fmla="*/ 59 w 124"/>
                <a:gd name="T39" fmla="*/ 10 h 115"/>
                <a:gd name="T40" fmla="*/ 74 w 124"/>
                <a:gd name="T41" fmla="*/ 5 h 115"/>
                <a:gd name="T42" fmla="*/ 94 w 124"/>
                <a:gd name="T43" fmla="*/ 0 h 115"/>
                <a:gd name="T44" fmla="*/ 114 w 124"/>
                <a:gd name="T45" fmla="*/ 0 h 115"/>
                <a:gd name="T46" fmla="*/ 114 w 124"/>
                <a:gd name="T47" fmla="*/ 0 h 115"/>
                <a:gd name="T48" fmla="*/ 124 w 124"/>
                <a:gd name="T49" fmla="*/ 15 h 115"/>
                <a:gd name="T50" fmla="*/ 124 w 124"/>
                <a:gd name="T51" fmla="*/ 30 h 115"/>
                <a:gd name="T52" fmla="*/ 124 w 124"/>
                <a:gd name="T53" fmla="*/ 45 h 115"/>
                <a:gd name="T54" fmla="*/ 119 w 124"/>
                <a:gd name="T55" fmla="*/ 60 h 115"/>
                <a:gd name="T56" fmla="*/ 104 w 124"/>
                <a:gd name="T57" fmla="*/ 85 h 115"/>
                <a:gd name="T58" fmla="*/ 89 w 124"/>
                <a:gd name="T59" fmla="*/ 110 h 115"/>
                <a:gd name="T60" fmla="*/ 89 w 124"/>
                <a:gd name="T61" fmla="*/ 110 h 115"/>
                <a:gd name="T62" fmla="*/ 84 w 124"/>
                <a:gd name="T63" fmla="*/ 115 h 115"/>
                <a:gd name="T64" fmla="*/ 79 w 124"/>
                <a:gd name="T65" fmla="*/ 115 h 115"/>
                <a:gd name="T66" fmla="*/ 79 w 124"/>
                <a:gd name="T67" fmla="*/ 115 h 115"/>
                <a:gd name="T68" fmla="*/ 79 w 124"/>
                <a:gd name="T69" fmla="*/ 105 h 115"/>
                <a:gd name="T70" fmla="*/ 79 w 124"/>
                <a:gd name="T71" fmla="*/ 105 h 115"/>
                <a:gd name="T72" fmla="*/ 64 w 124"/>
                <a:gd name="T73" fmla="*/ 100 h 115"/>
                <a:gd name="T74" fmla="*/ 64 w 124"/>
                <a:gd name="T75" fmla="*/ 100 h 115"/>
                <a:gd name="T76" fmla="*/ 69 w 124"/>
                <a:gd name="T77" fmla="*/ 85 h 115"/>
                <a:gd name="T78" fmla="*/ 74 w 124"/>
                <a:gd name="T79" fmla="*/ 80 h 115"/>
                <a:gd name="T80" fmla="*/ 79 w 124"/>
                <a:gd name="T81" fmla="*/ 75 h 115"/>
                <a:gd name="T82" fmla="*/ 79 w 124"/>
                <a:gd name="T83" fmla="*/ 75 h 115"/>
                <a:gd name="T84" fmla="*/ 79 w 124"/>
                <a:gd name="T85" fmla="*/ 65 h 115"/>
                <a:gd name="T86" fmla="*/ 74 w 124"/>
                <a:gd name="T87" fmla="*/ 55 h 115"/>
                <a:gd name="T88" fmla="*/ 64 w 124"/>
                <a:gd name="T89" fmla="*/ 35 h 115"/>
                <a:gd name="T90" fmla="*/ 64 w 124"/>
                <a:gd name="T91" fmla="*/ 35 h 115"/>
                <a:gd name="T92" fmla="*/ 59 w 124"/>
                <a:gd name="T93" fmla="*/ 65 h 115"/>
                <a:gd name="T94" fmla="*/ 54 w 124"/>
                <a:gd name="T95" fmla="*/ 85 h 115"/>
                <a:gd name="T96" fmla="*/ 44 w 124"/>
                <a:gd name="T97" fmla="*/ 95 h 115"/>
                <a:gd name="T98" fmla="*/ 44 w 124"/>
                <a:gd name="T99" fmla="*/ 95 h 115"/>
                <a:gd name="T100" fmla="*/ 39 w 124"/>
                <a:gd name="T101" fmla="*/ 95 h 115"/>
                <a:gd name="T102" fmla="*/ 39 w 124"/>
                <a:gd name="T103" fmla="*/ 95 h 115"/>
                <a:gd name="T104" fmla="*/ 39 w 124"/>
                <a:gd name="T105" fmla="*/ 90 h 115"/>
                <a:gd name="T106" fmla="*/ 39 w 124"/>
                <a:gd name="T107" fmla="*/ 85 h 115"/>
                <a:gd name="T108" fmla="*/ 39 w 124"/>
                <a:gd name="T109" fmla="*/ 85 h 115"/>
                <a:gd name="T110" fmla="*/ 20 w 124"/>
                <a:gd name="T111" fmla="*/ 90 h 115"/>
                <a:gd name="T112" fmla="*/ 0 w 124"/>
                <a:gd name="T113" fmla="*/ 85 h 115"/>
                <a:gd name="T114" fmla="*/ 0 w 124"/>
                <a:gd name="T115" fmla="*/ 85 h 115"/>
                <a:gd name="T116" fmla="*/ 5 w 124"/>
                <a:gd name="T117" fmla="*/ 75 h 115"/>
                <a:gd name="T118" fmla="*/ 10 w 124"/>
                <a:gd name="T119" fmla="*/ 65 h 115"/>
                <a:gd name="T120" fmla="*/ 10 w 124"/>
                <a:gd name="T121" fmla="*/ 65 h 115"/>
                <a:gd name="T122" fmla="*/ 10 w 124"/>
                <a:gd name="T123" fmla="*/ 65 h 115"/>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24"/>
                <a:gd name="T187" fmla="*/ 0 h 115"/>
                <a:gd name="T188" fmla="*/ 124 w 124"/>
                <a:gd name="T189" fmla="*/ 115 h 115"/>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24" h="115">
                  <a:moveTo>
                    <a:pt x="10" y="65"/>
                  </a:moveTo>
                  <a:lnTo>
                    <a:pt x="15" y="65"/>
                  </a:lnTo>
                  <a:lnTo>
                    <a:pt x="10" y="75"/>
                  </a:lnTo>
                  <a:lnTo>
                    <a:pt x="15" y="80"/>
                  </a:lnTo>
                  <a:lnTo>
                    <a:pt x="25" y="80"/>
                  </a:lnTo>
                  <a:lnTo>
                    <a:pt x="34" y="75"/>
                  </a:lnTo>
                  <a:lnTo>
                    <a:pt x="44" y="60"/>
                  </a:lnTo>
                  <a:lnTo>
                    <a:pt x="44" y="55"/>
                  </a:lnTo>
                  <a:lnTo>
                    <a:pt x="34" y="50"/>
                  </a:lnTo>
                  <a:lnTo>
                    <a:pt x="25" y="45"/>
                  </a:lnTo>
                  <a:lnTo>
                    <a:pt x="25" y="35"/>
                  </a:lnTo>
                  <a:lnTo>
                    <a:pt x="34" y="25"/>
                  </a:lnTo>
                  <a:lnTo>
                    <a:pt x="44" y="25"/>
                  </a:lnTo>
                  <a:lnTo>
                    <a:pt x="59" y="10"/>
                  </a:lnTo>
                  <a:lnTo>
                    <a:pt x="74" y="5"/>
                  </a:lnTo>
                  <a:lnTo>
                    <a:pt x="94" y="0"/>
                  </a:lnTo>
                  <a:lnTo>
                    <a:pt x="114" y="0"/>
                  </a:lnTo>
                  <a:lnTo>
                    <a:pt x="124" y="15"/>
                  </a:lnTo>
                  <a:lnTo>
                    <a:pt x="124" y="30"/>
                  </a:lnTo>
                  <a:lnTo>
                    <a:pt x="124" y="45"/>
                  </a:lnTo>
                  <a:lnTo>
                    <a:pt x="119" y="60"/>
                  </a:lnTo>
                  <a:lnTo>
                    <a:pt x="104" y="85"/>
                  </a:lnTo>
                  <a:lnTo>
                    <a:pt x="89" y="110"/>
                  </a:lnTo>
                  <a:lnTo>
                    <a:pt x="84" y="115"/>
                  </a:lnTo>
                  <a:lnTo>
                    <a:pt x="79" y="115"/>
                  </a:lnTo>
                  <a:lnTo>
                    <a:pt x="79" y="105"/>
                  </a:lnTo>
                  <a:lnTo>
                    <a:pt x="64" y="100"/>
                  </a:lnTo>
                  <a:lnTo>
                    <a:pt x="69" y="85"/>
                  </a:lnTo>
                  <a:lnTo>
                    <a:pt x="74" y="80"/>
                  </a:lnTo>
                  <a:lnTo>
                    <a:pt x="79" y="75"/>
                  </a:lnTo>
                  <a:lnTo>
                    <a:pt x="79" y="65"/>
                  </a:lnTo>
                  <a:lnTo>
                    <a:pt x="74" y="55"/>
                  </a:lnTo>
                  <a:lnTo>
                    <a:pt x="64" y="35"/>
                  </a:lnTo>
                  <a:lnTo>
                    <a:pt x="59" y="65"/>
                  </a:lnTo>
                  <a:lnTo>
                    <a:pt x="54" y="85"/>
                  </a:lnTo>
                  <a:lnTo>
                    <a:pt x="44" y="95"/>
                  </a:lnTo>
                  <a:lnTo>
                    <a:pt x="39" y="95"/>
                  </a:lnTo>
                  <a:lnTo>
                    <a:pt x="39" y="90"/>
                  </a:lnTo>
                  <a:lnTo>
                    <a:pt x="39" y="85"/>
                  </a:lnTo>
                  <a:lnTo>
                    <a:pt x="20" y="90"/>
                  </a:lnTo>
                  <a:lnTo>
                    <a:pt x="0" y="85"/>
                  </a:lnTo>
                  <a:lnTo>
                    <a:pt x="5" y="75"/>
                  </a:lnTo>
                  <a:lnTo>
                    <a:pt x="10" y="65"/>
                  </a:lnTo>
                  <a:close/>
                </a:path>
              </a:pathLst>
            </a:custGeom>
            <a:solidFill>
              <a:srgbClr val="000000"/>
            </a:solidFill>
            <a:ln w="9525">
              <a:noFill/>
              <a:round/>
              <a:headEnd/>
              <a:tailEnd/>
            </a:ln>
          </p:spPr>
          <p:txBody>
            <a:bodyPr>
              <a:prstTxWarp prst="textNoShape">
                <a:avLst/>
              </a:prstTxWarp>
            </a:bodyPr>
            <a:lstStyle/>
            <a:p>
              <a:endParaRPr lang="en-US"/>
            </a:p>
          </p:txBody>
        </p:sp>
        <p:sp>
          <p:nvSpPr>
            <p:cNvPr id="49802" name="Freeform 51"/>
            <p:cNvSpPr>
              <a:spLocks/>
            </p:cNvSpPr>
            <p:nvPr/>
          </p:nvSpPr>
          <p:spPr bwMode="auto">
            <a:xfrm>
              <a:off x="1475" y="1647"/>
              <a:ext cx="280" cy="253"/>
            </a:xfrm>
            <a:custGeom>
              <a:avLst/>
              <a:gdLst>
                <a:gd name="T0" fmla="*/ 20 w 179"/>
                <a:gd name="T1" fmla="*/ 25 h 159"/>
                <a:gd name="T2" fmla="*/ 20 w 179"/>
                <a:gd name="T3" fmla="*/ 20 h 159"/>
                <a:gd name="T4" fmla="*/ 15 w 179"/>
                <a:gd name="T5" fmla="*/ 10 h 159"/>
                <a:gd name="T6" fmla="*/ 15 w 179"/>
                <a:gd name="T7" fmla="*/ 0 h 159"/>
                <a:gd name="T8" fmla="*/ 30 w 179"/>
                <a:gd name="T9" fmla="*/ 0 h 159"/>
                <a:gd name="T10" fmla="*/ 40 w 179"/>
                <a:gd name="T11" fmla="*/ 30 h 159"/>
                <a:gd name="T12" fmla="*/ 50 w 179"/>
                <a:gd name="T13" fmla="*/ 40 h 159"/>
                <a:gd name="T14" fmla="*/ 85 w 179"/>
                <a:gd name="T15" fmla="*/ 60 h 159"/>
                <a:gd name="T16" fmla="*/ 95 w 179"/>
                <a:gd name="T17" fmla="*/ 45 h 159"/>
                <a:gd name="T18" fmla="*/ 115 w 179"/>
                <a:gd name="T19" fmla="*/ 30 h 159"/>
                <a:gd name="T20" fmla="*/ 140 w 179"/>
                <a:gd name="T21" fmla="*/ 25 h 159"/>
                <a:gd name="T22" fmla="*/ 164 w 179"/>
                <a:gd name="T23" fmla="*/ 45 h 159"/>
                <a:gd name="T24" fmla="*/ 164 w 179"/>
                <a:gd name="T25" fmla="*/ 50 h 159"/>
                <a:gd name="T26" fmla="*/ 159 w 179"/>
                <a:gd name="T27" fmla="*/ 55 h 159"/>
                <a:gd name="T28" fmla="*/ 140 w 179"/>
                <a:gd name="T29" fmla="*/ 40 h 159"/>
                <a:gd name="T30" fmla="*/ 120 w 179"/>
                <a:gd name="T31" fmla="*/ 45 h 159"/>
                <a:gd name="T32" fmla="*/ 120 w 179"/>
                <a:gd name="T33" fmla="*/ 79 h 159"/>
                <a:gd name="T34" fmla="*/ 120 w 179"/>
                <a:gd name="T35" fmla="*/ 79 h 159"/>
                <a:gd name="T36" fmla="*/ 105 w 179"/>
                <a:gd name="T37" fmla="*/ 79 h 159"/>
                <a:gd name="T38" fmla="*/ 90 w 179"/>
                <a:gd name="T39" fmla="*/ 84 h 159"/>
                <a:gd name="T40" fmla="*/ 90 w 179"/>
                <a:gd name="T41" fmla="*/ 89 h 159"/>
                <a:gd name="T42" fmla="*/ 80 w 179"/>
                <a:gd name="T43" fmla="*/ 94 h 159"/>
                <a:gd name="T44" fmla="*/ 100 w 179"/>
                <a:gd name="T45" fmla="*/ 104 h 159"/>
                <a:gd name="T46" fmla="*/ 115 w 179"/>
                <a:gd name="T47" fmla="*/ 114 h 159"/>
                <a:gd name="T48" fmla="*/ 135 w 179"/>
                <a:gd name="T49" fmla="*/ 114 h 159"/>
                <a:gd name="T50" fmla="*/ 110 w 179"/>
                <a:gd name="T51" fmla="*/ 134 h 159"/>
                <a:gd name="T52" fmla="*/ 100 w 179"/>
                <a:gd name="T53" fmla="*/ 134 h 159"/>
                <a:gd name="T54" fmla="*/ 125 w 179"/>
                <a:gd name="T55" fmla="*/ 144 h 159"/>
                <a:gd name="T56" fmla="*/ 150 w 179"/>
                <a:gd name="T57" fmla="*/ 139 h 159"/>
                <a:gd name="T58" fmla="*/ 159 w 179"/>
                <a:gd name="T59" fmla="*/ 134 h 159"/>
                <a:gd name="T60" fmla="*/ 174 w 179"/>
                <a:gd name="T61" fmla="*/ 129 h 159"/>
                <a:gd name="T62" fmla="*/ 179 w 179"/>
                <a:gd name="T63" fmla="*/ 139 h 159"/>
                <a:gd name="T64" fmla="*/ 179 w 179"/>
                <a:gd name="T65" fmla="*/ 144 h 159"/>
                <a:gd name="T66" fmla="*/ 145 w 179"/>
                <a:gd name="T67" fmla="*/ 159 h 159"/>
                <a:gd name="T68" fmla="*/ 105 w 179"/>
                <a:gd name="T69" fmla="*/ 159 h 159"/>
                <a:gd name="T70" fmla="*/ 95 w 179"/>
                <a:gd name="T71" fmla="*/ 154 h 159"/>
                <a:gd name="T72" fmla="*/ 75 w 179"/>
                <a:gd name="T73" fmla="*/ 129 h 159"/>
                <a:gd name="T74" fmla="*/ 50 w 179"/>
                <a:gd name="T75" fmla="*/ 119 h 159"/>
                <a:gd name="T76" fmla="*/ 40 w 179"/>
                <a:gd name="T77" fmla="*/ 99 h 159"/>
                <a:gd name="T78" fmla="*/ 40 w 179"/>
                <a:gd name="T79" fmla="*/ 89 h 159"/>
                <a:gd name="T80" fmla="*/ 60 w 179"/>
                <a:gd name="T81" fmla="*/ 70 h 159"/>
                <a:gd name="T82" fmla="*/ 0 w 179"/>
                <a:gd name="T83" fmla="*/ 30 h 159"/>
                <a:gd name="T84" fmla="*/ 5 w 179"/>
                <a:gd name="T85" fmla="*/ 20 h 15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79"/>
                <a:gd name="T130" fmla="*/ 0 h 159"/>
                <a:gd name="T131" fmla="*/ 179 w 179"/>
                <a:gd name="T132" fmla="*/ 159 h 159"/>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79" h="159">
                  <a:moveTo>
                    <a:pt x="5" y="20"/>
                  </a:moveTo>
                  <a:lnTo>
                    <a:pt x="20" y="25"/>
                  </a:lnTo>
                  <a:lnTo>
                    <a:pt x="20" y="20"/>
                  </a:lnTo>
                  <a:lnTo>
                    <a:pt x="20" y="15"/>
                  </a:lnTo>
                  <a:lnTo>
                    <a:pt x="15" y="10"/>
                  </a:lnTo>
                  <a:lnTo>
                    <a:pt x="15" y="0"/>
                  </a:lnTo>
                  <a:lnTo>
                    <a:pt x="20" y="0"/>
                  </a:lnTo>
                  <a:lnTo>
                    <a:pt x="30" y="0"/>
                  </a:lnTo>
                  <a:lnTo>
                    <a:pt x="35" y="15"/>
                  </a:lnTo>
                  <a:lnTo>
                    <a:pt x="40" y="30"/>
                  </a:lnTo>
                  <a:lnTo>
                    <a:pt x="50" y="40"/>
                  </a:lnTo>
                  <a:lnTo>
                    <a:pt x="65" y="55"/>
                  </a:lnTo>
                  <a:lnTo>
                    <a:pt x="85" y="60"/>
                  </a:lnTo>
                  <a:lnTo>
                    <a:pt x="95" y="45"/>
                  </a:lnTo>
                  <a:lnTo>
                    <a:pt x="115" y="30"/>
                  </a:lnTo>
                  <a:lnTo>
                    <a:pt x="125" y="25"/>
                  </a:lnTo>
                  <a:lnTo>
                    <a:pt x="140" y="25"/>
                  </a:lnTo>
                  <a:lnTo>
                    <a:pt x="154" y="35"/>
                  </a:lnTo>
                  <a:lnTo>
                    <a:pt x="164" y="45"/>
                  </a:lnTo>
                  <a:lnTo>
                    <a:pt x="164" y="50"/>
                  </a:lnTo>
                  <a:lnTo>
                    <a:pt x="159" y="55"/>
                  </a:lnTo>
                  <a:lnTo>
                    <a:pt x="150" y="45"/>
                  </a:lnTo>
                  <a:lnTo>
                    <a:pt x="140" y="40"/>
                  </a:lnTo>
                  <a:lnTo>
                    <a:pt x="130" y="40"/>
                  </a:lnTo>
                  <a:lnTo>
                    <a:pt x="120" y="45"/>
                  </a:lnTo>
                  <a:lnTo>
                    <a:pt x="105" y="60"/>
                  </a:lnTo>
                  <a:lnTo>
                    <a:pt x="120" y="79"/>
                  </a:lnTo>
                  <a:lnTo>
                    <a:pt x="115" y="84"/>
                  </a:lnTo>
                  <a:lnTo>
                    <a:pt x="105" y="79"/>
                  </a:lnTo>
                  <a:lnTo>
                    <a:pt x="95" y="79"/>
                  </a:lnTo>
                  <a:lnTo>
                    <a:pt x="90" y="84"/>
                  </a:lnTo>
                  <a:lnTo>
                    <a:pt x="90" y="89"/>
                  </a:lnTo>
                  <a:lnTo>
                    <a:pt x="80" y="94"/>
                  </a:lnTo>
                  <a:lnTo>
                    <a:pt x="90" y="99"/>
                  </a:lnTo>
                  <a:lnTo>
                    <a:pt x="100" y="104"/>
                  </a:lnTo>
                  <a:lnTo>
                    <a:pt x="110" y="104"/>
                  </a:lnTo>
                  <a:lnTo>
                    <a:pt x="115" y="114"/>
                  </a:lnTo>
                  <a:lnTo>
                    <a:pt x="135" y="114"/>
                  </a:lnTo>
                  <a:lnTo>
                    <a:pt x="120" y="129"/>
                  </a:lnTo>
                  <a:lnTo>
                    <a:pt x="110" y="134"/>
                  </a:lnTo>
                  <a:lnTo>
                    <a:pt x="100" y="134"/>
                  </a:lnTo>
                  <a:lnTo>
                    <a:pt x="110" y="144"/>
                  </a:lnTo>
                  <a:lnTo>
                    <a:pt x="125" y="144"/>
                  </a:lnTo>
                  <a:lnTo>
                    <a:pt x="150" y="139"/>
                  </a:lnTo>
                  <a:lnTo>
                    <a:pt x="154" y="134"/>
                  </a:lnTo>
                  <a:lnTo>
                    <a:pt x="159" y="134"/>
                  </a:lnTo>
                  <a:lnTo>
                    <a:pt x="174" y="129"/>
                  </a:lnTo>
                  <a:lnTo>
                    <a:pt x="179" y="134"/>
                  </a:lnTo>
                  <a:lnTo>
                    <a:pt x="179" y="139"/>
                  </a:lnTo>
                  <a:lnTo>
                    <a:pt x="179" y="144"/>
                  </a:lnTo>
                  <a:lnTo>
                    <a:pt x="159" y="154"/>
                  </a:lnTo>
                  <a:lnTo>
                    <a:pt x="145" y="159"/>
                  </a:lnTo>
                  <a:lnTo>
                    <a:pt x="125" y="159"/>
                  </a:lnTo>
                  <a:lnTo>
                    <a:pt x="105" y="159"/>
                  </a:lnTo>
                  <a:lnTo>
                    <a:pt x="95" y="154"/>
                  </a:lnTo>
                  <a:lnTo>
                    <a:pt x="85" y="144"/>
                  </a:lnTo>
                  <a:lnTo>
                    <a:pt x="75" y="129"/>
                  </a:lnTo>
                  <a:lnTo>
                    <a:pt x="50" y="119"/>
                  </a:lnTo>
                  <a:lnTo>
                    <a:pt x="45" y="114"/>
                  </a:lnTo>
                  <a:lnTo>
                    <a:pt x="40" y="99"/>
                  </a:lnTo>
                  <a:lnTo>
                    <a:pt x="40" y="89"/>
                  </a:lnTo>
                  <a:lnTo>
                    <a:pt x="45" y="79"/>
                  </a:lnTo>
                  <a:lnTo>
                    <a:pt x="60" y="70"/>
                  </a:lnTo>
                  <a:lnTo>
                    <a:pt x="0" y="30"/>
                  </a:lnTo>
                  <a:lnTo>
                    <a:pt x="5" y="20"/>
                  </a:lnTo>
                  <a:close/>
                </a:path>
              </a:pathLst>
            </a:custGeom>
            <a:solidFill>
              <a:srgbClr val="000000"/>
            </a:solidFill>
            <a:ln w="9525">
              <a:noFill/>
              <a:round/>
              <a:headEnd/>
              <a:tailEnd/>
            </a:ln>
          </p:spPr>
          <p:txBody>
            <a:bodyPr>
              <a:prstTxWarp prst="textNoShape">
                <a:avLst/>
              </a:prstTxWarp>
            </a:bodyPr>
            <a:lstStyle/>
            <a:p>
              <a:endParaRPr lang="en-US"/>
            </a:p>
          </p:txBody>
        </p:sp>
        <p:sp>
          <p:nvSpPr>
            <p:cNvPr id="49803" name="Freeform 52"/>
            <p:cNvSpPr>
              <a:spLocks/>
            </p:cNvSpPr>
            <p:nvPr/>
          </p:nvSpPr>
          <p:spPr bwMode="auto">
            <a:xfrm>
              <a:off x="1491" y="2280"/>
              <a:ext cx="304" cy="125"/>
            </a:xfrm>
            <a:custGeom>
              <a:avLst/>
              <a:gdLst>
                <a:gd name="T0" fmla="*/ 174 w 194"/>
                <a:gd name="T1" fmla="*/ 25 h 79"/>
                <a:gd name="T2" fmla="*/ 174 w 194"/>
                <a:gd name="T3" fmla="*/ 25 h 79"/>
                <a:gd name="T4" fmla="*/ 189 w 194"/>
                <a:gd name="T5" fmla="*/ 45 h 79"/>
                <a:gd name="T6" fmla="*/ 194 w 194"/>
                <a:gd name="T7" fmla="*/ 55 h 79"/>
                <a:gd name="T8" fmla="*/ 194 w 194"/>
                <a:gd name="T9" fmla="*/ 69 h 79"/>
                <a:gd name="T10" fmla="*/ 194 w 194"/>
                <a:gd name="T11" fmla="*/ 69 h 79"/>
                <a:gd name="T12" fmla="*/ 174 w 194"/>
                <a:gd name="T13" fmla="*/ 45 h 79"/>
                <a:gd name="T14" fmla="*/ 154 w 194"/>
                <a:gd name="T15" fmla="*/ 30 h 79"/>
                <a:gd name="T16" fmla="*/ 125 w 194"/>
                <a:gd name="T17" fmla="*/ 20 h 79"/>
                <a:gd name="T18" fmla="*/ 95 w 194"/>
                <a:gd name="T19" fmla="*/ 15 h 79"/>
                <a:gd name="T20" fmla="*/ 95 w 194"/>
                <a:gd name="T21" fmla="*/ 15 h 79"/>
                <a:gd name="T22" fmla="*/ 95 w 194"/>
                <a:gd name="T23" fmla="*/ 20 h 79"/>
                <a:gd name="T24" fmla="*/ 95 w 194"/>
                <a:gd name="T25" fmla="*/ 25 h 79"/>
                <a:gd name="T26" fmla="*/ 95 w 194"/>
                <a:gd name="T27" fmla="*/ 25 h 79"/>
                <a:gd name="T28" fmla="*/ 80 w 194"/>
                <a:gd name="T29" fmla="*/ 25 h 79"/>
                <a:gd name="T30" fmla="*/ 65 w 194"/>
                <a:gd name="T31" fmla="*/ 25 h 79"/>
                <a:gd name="T32" fmla="*/ 50 w 194"/>
                <a:gd name="T33" fmla="*/ 35 h 79"/>
                <a:gd name="T34" fmla="*/ 45 w 194"/>
                <a:gd name="T35" fmla="*/ 45 h 79"/>
                <a:gd name="T36" fmla="*/ 45 w 194"/>
                <a:gd name="T37" fmla="*/ 45 h 79"/>
                <a:gd name="T38" fmla="*/ 45 w 194"/>
                <a:gd name="T39" fmla="*/ 55 h 79"/>
                <a:gd name="T40" fmla="*/ 55 w 194"/>
                <a:gd name="T41" fmla="*/ 55 h 79"/>
                <a:gd name="T42" fmla="*/ 55 w 194"/>
                <a:gd name="T43" fmla="*/ 55 h 79"/>
                <a:gd name="T44" fmla="*/ 40 w 194"/>
                <a:gd name="T45" fmla="*/ 69 h 79"/>
                <a:gd name="T46" fmla="*/ 30 w 194"/>
                <a:gd name="T47" fmla="*/ 79 h 79"/>
                <a:gd name="T48" fmla="*/ 20 w 194"/>
                <a:gd name="T49" fmla="*/ 79 h 79"/>
                <a:gd name="T50" fmla="*/ 0 w 194"/>
                <a:gd name="T51" fmla="*/ 74 h 79"/>
                <a:gd name="T52" fmla="*/ 0 w 194"/>
                <a:gd name="T53" fmla="*/ 74 h 79"/>
                <a:gd name="T54" fmla="*/ 5 w 194"/>
                <a:gd name="T55" fmla="*/ 55 h 79"/>
                <a:gd name="T56" fmla="*/ 10 w 194"/>
                <a:gd name="T57" fmla="*/ 35 h 79"/>
                <a:gd name="T58" fmla="*/ 25 w 194"/>
                <a:gd name="T59" fmla="*/ 20 h 79"/>
                <a:gd name="T60" fmla="*/ 45 w 194"/>
                <a:gd name="T61" fmla="*/ 10 h 79"/>
                <a:gd name="T62" fmla="*/ 45 w 194"/>
                <a:gd name="T63" fmla="*/ 10 h 79"/>
                <a:gd name="T64" fmla="*/ 75 w 194"/>
                <a:gd name="T65" fmla="*/ 5 h 79"/>
                <a:gd name="T66" fmla="*/ 110 w 194"/>
                <a:gd name="T67" fmla="*/ 0 h 79"/>
                <a:gd name="T68" fmla="*/ 144 w 194"/>
                <a:gd name="T69" fmla="*/ 10 h 79"/>
                <a:gd name="T70" fmla="*/ 174 w 194"/>
                <a:gd name="T71" fmla="*/ 25 h 79"/>
                <a:gd name="T72" fmla="*/ 174 w 194"/>
                <a:gd name="T73" fmla="*/ 25 h 79"/>
                <a:gd name="T74" fmla="*/ 174 w 194"/>
                <a:gd name="T75" fmla="*/ 25 h 79"/>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94"/>
                <a:gd name="T115" fmla="*/ 0 h 79"/>
                <a:gd name="T116" fmla="*/ 194 w 194"/>
                <a:gd name="T117" fmla="*/ 79 h 79"/>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94" h="79">
                  <a:moveTo>
                    <a:pt x="174" y="25"/>
                  </a:moveTo>
                  <a:lnTo>
                    <a:pt x="174" y="25"/>
                  </a:lnTo>
                  <a:lnTo>
                    <a:pt x="189" y="45"/>
                  </a:lnTo>
                  <a:lnTo>
                    <a:pt x="194" y="55"/>
                  </a:lnTo>
                  <a:lnTo>
                    <a:pt x="194" y="69"/>
                  </a:lnTo>
                  <a:lnTo>
                    <a:pt x="174" y="45"/>
                  </a:lnTo>
                  <a:lnTo>
                    <a:pt x="154" y="30"/>
                  </a:lnTo>
                  <a:lnTo>
                    <a:pt x="125" y="20"/>
                  </a:lnTo>
                  <a:lnTo>
                    <a:pt x="95" y="15"/>
                  </a:lnTo>
                  <a:lnTo>
                    <a:pt x="95" y="20"/>
                  </a:lnTo>
                  <a:lnTo>
                    <a:pt x="95" y="25"/>
                  </a:lnTo>
                  <a:lnTo>
                    <a:pt x="80" y="25"/>
                  </a:lnTo>
                  <a:lnTo>
                    <a:pt x="65" y="25"/>
                  </a:lnTo>
                  <a:lnTo>
                    <a:pt x="50" y="35"/>
                  </a:lnTo>
                  <a:lnTo>
                    <a:pt x="45" y="45"/>
                  </a:lnTo>
                  <a:lnTo>
                    <a:pt x="45" y="55"/>
                  </a:lnTo>
                  <a:lnTo>
                    <a:pt x="55" y="55"/>
                  </a:lnTo>
                  <a:lnTo>
                    <a:pt x="40" y="69"/>
                  </a:lnTo>
                  <a:lnTo>
                    <a:pt x="30" y="79"/>
                  </a:lnTo>
                  <a:lnTo>
                    <a:pt x="20" y="79"/>
                  </a:lnTo>
                  <a:lnTo>
                    <a:pt x="0" y="74"/>
                  </a:lnTo>
                  <a:lnTo>
                    <a:pt x="5" y="55"/>
                  </a:lnTo>
                  <a:lnTo>
                    <a:pt x="10" y="35"/>
                  </a:lnTo>
                  <a:lnTo>
                    <a:pt x="25" y="20"/>
                  </a:lnTo>
                  <a:lnTo>
                    <a:pt x="45" y="10"/>
                  </a:lnTo>
                  <a:lnTo>
                    <a:pt x="75" y="5"/>
                  </a:lnTo>
                  <a:lnTo>
                    <a:pt x="110" y="0"/>
                  </a:lnTo>
                  <a:lnTo>
                    <a:pt x="144" y="10"/>
                  </a:lnTo>
                  <a:lnTo>
                    <a:pt x="174" y="25"/>
                  </a:lnTo>
                  <a:close/>
                </a:path>
              </a:pathLst>
            </a:custGeom>
            <a:solidFill>
              <a:srgbClr val="000000"/>
            </a:solidFill>
            <a:ln w="9525">
              <a:noFill/>
              <a:round/>
              <a:headEnd/>
              <a:tailEnd/>
            </a:ln>
          </p:spPr>
          <p:txBody>
            <a:bodyPr>
              <a:prstTxWarp prst="textNoShape">
                <a:avLst/>
              </a:prstTxWarp>
            </a:bodyPr>
            <a:lstStyle/>
            <a:p>
              <a:endParaRPr lang="en-US"/>
            </a:p>
          </p:txBody>
        </p:sp>
        <p:sp>
          <p:nvSpPr>
            <p:cNvPr id="49804" name="Freeform 53"/>
            <p:cNvSpPr>
              <a:spLocks/>
            </p:cNvSpPr>
            <p:nvPr/>
          </p:nvSpPr>
          <p:spPr bwMode="auto">
            <a:xfrm>
              <a:off x="1506" y="2944"/>
              <a:ext cx="88" cy="79"/>
            </a:xfrm>
            <a:custGeom>
              <a:avLst/>
              <a:gdLst>
                <a:gd name="T0" fmla="*/ 55 w 55"/>
                <a:gd name="T1" fmla="*/ 29 h 49"/>
                <a:gd name="T2" fmla="*/ 55 w 55"/>
                <a:gd name="T3" fmla="*/ 29 h 49"/>
                <a:gd name="T4" fmla="*/ 45 w 55"/>
                <a:gd name="T5" fmla="*/ 34 h 49"/>
                <a:gd name="T6" fmla="*/ 40 w 55"/>
                <a:gd name="T7" fmla="*/ 44 h 49"/>
                <a:gd name="T8" fmla="*/ 35 w 55"/>
                <a:gd name="T9" fmla="*/ 49 h 49"/>
                <a:gd name="T10" fmla="*/ 30 w 55"/>
                <a:gd name="T11" fmla="*/ 49 h 49"/>
                <a:gd name="T12" fmla="*/ 30 w 55"/>
                <a:gd name="T13" fmla="*/ 49 h 49"/>
                <a:gd name="T14" fmla="*/ 20 w 55"/>
                <a:gd name="T15" fmla="*/ 39 h 49"/>
                <a:gd name="T16" fmla="*/ 25 w 55"/>
                <a:gd name="T17" fmla="*/ 34 h 49"/>
                <a:gd name="T18" fmla="*/ 30 w 55"/>
                <a:gd name="T19" fmla="*/ 29 h 49"/>
                <a:gd name="T20" fmla="*/ 35 w 55"/>
                <a:gd name="T21" fmla="*/ 20 h 49"/>
                <a:gd name="T22" fmla="*/ 35 w 55"/>
                <a:gd name="T23" fmla="*/ 20 h 49"/>
                <a:gd name="T24" fmla="*/ 25 w 55"/>
                <a:gd name="T25" fmla="*/ 20 h 49"/>
                <a:gd name="T26" fmla="*/ 15 w 55"/>
                <a:gd name="T27" fmla="*/ 20 h 49"/>
                <a:gd name="T28" fmla="*/ 10 w 55"/>
                <a:gd name="T29" fmla="*/ 20 h 49"/>
                <a:gd name="T30" fmla="*/ 0 w 55"/>
                <a:gd name="T31" fmla="*/ 15 h 49"/>
                <a:gd name="T32" fmla="*/ 0 w 55"/>
                <a:gd name="T33" fmla="*/ 15 h 49"/>
                <a:gd name="T34" fmla="*/ 10 w 55"/>
                <a:gd name="T35" fmla="*/ 5 h 49"/>
                <a:gd name="T36" fmla="*/ 20 w 55"/>
                <a:gd name="T37" fmla="*/ 0 h 49"/>
                <a:gd name="T38" fmla="*/ 45 w 55"/>
                <a:gd name="T39" fmla="*/ 5 h 49"/>
                <a:gd name="T40" fmla="*/ 45 w 55"/>
                <a:gd name="T41" fmla="*/ 5 h 49"/>
                <a:gd name="T42" fmla="*/ 50 w 55"/>
                <a:gd name="T43" fmla="*/ 10 h 49"/>
                <a:gd name="T44" fmla="*/ 55 w 55"/>
                <a:gd name="T45" fmla="*/ 15 h 49"/>
                <a:gd name="T46" fmla="*/ 55 w 55"/>
                <a:gd name="T47" fmla="*/ 29 h 49"/>
                <a:gd name="T48" fmla="*/ 55 w 55"/>
                <a:gd name="T49" fmla="*/ 29 h 49"/>
                <a:gd name="T50" fmla="*/ 55 w 55"/>
                <a:gd name="T51" fmla="*/ 29 h 49"/>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5"/>
                <a:gd name="T79" fmla="*/ 0 h 49"/>
                <a:gd name="T80" fmla="*/ 55 w 55"/>
                <a:gd name="T81" fmla="*/ 49 h 49"/>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5" h="49">
                  <a:moveTo>
                    <a:pt x="55" y="29"/>
                  </a:moveTo>
                  <a:lnTo>
                    <a:pt x="55" y="29"/>
                  </a:lnTo>
                  <a:lnTo>
                    <a:pt x="45" y="34"/>
                  </a:lnTo>
                  <a:lnTo>
                    <a:pt x="40" y="44"/>
                  </a:lnTo>
                  <a:lnTo>
                    <a:pt x="35" y="49"/>
                  </a:lnTo>
                  <a:lnTo>
                    <a:pt x="30" y="49"/>
                  </a:lnTo>
                  <a:lnTo>
                    <a:pt x="20" y="39"/>
                  </a:lnTo>
                  <a:lnTo>
                    <a:pt x="25" y="34"/>
                  </a:lnTo>
                  <a:lnTo>
                    <a:pt x="30" y="29"/>
                  </a:lnTo>
                  <a:lnTo>
                    <a:pt x="35" y="20"/>
                  </a:lnTo>
                  <a:lnTo>
                    <a:pt x="25" y="20"/>
                  </a:lnTo>
                  <a:lnTo>
                    <a:pt x="15" y="20"/>
                  </a:lnTo>
                  <a:lnTo>
                    <a:pt x="10" y="20"/>
                  </a:lnTo>
                  <a:lnTo>
                    <a:pt x="0" y="15"/>
                  </a:lnTo>
                  <a:lnTo>
                    <a:pt x="10" y="5"/>
                  </a:lnTo>
                  <a:lnTo>
                    <a:pt x="20" y="0"/>
                  </a:lnTo>
                  <a:lnTo>
                    <a:pt x="45" y="5"/>
                  </a:lnTo>
                  <a:lnTo>
                    <a:pt x="50" y="10"/>
                  </a:lnTo>
                  <a:lnTo>
                    <a:pt x="55" y="15"/>
                  </a:lnTo>
                  <a:lnTo>
                    <a:pt x="55" y="29"/>
                  </a:lnTo>
                  <a:close/>
                </a:path>
              </a:pathLst>
            </a:custGeom>
            <a:solidFill>
              <a:srgbClr val="000000"/>
            </a:solidFill>
            <a:ln w="9525">
              <a:noFill/>
              <a:round/>
              <a:headEnd/>
              <a:tailEnd/>
            </a:ln>
          </p:spPr>
          <p:txBody>
            <a:bodyPr>
              <a:prstTxWarp prst="textNoShape">
                <a:avLst/>
              </a:prstTxWarp>
            </a:bodyPr>
            <a:lstStyle/>
            <a:p>
              <a:endParaRPr lang="en-US"/>
            </a:p>
          </p:txBody>
        </p:sp>
        <p:sp>
          <p:nvSpPr>
            <p:cNvPr id="49805" name="Freeform 54"/>
            <p:cNvSpPr>
              <a:spLocks/>
            </p:cNvSpPr>
            <p:nvPr/>
          </p:nvSpPr>
          <p:spPr bwMode="auto">
            <a:xfrm>
              <a:off x="1523" y="2477"/>
              <a:ext cx="359" cy="578"/>
            </a:xfrm>
            <a:custGeom>
              <a:avLst/>
              <a:gdLst>
                <a:gd name="T0" fmla="*/ 25 w 229"/>
                <a:gd name="T1" fmla="*/ 194 h 363"/>
                <a:gd name="T2" fmla="*/ 65 w 229"/>
                <a:gd name="T3" fmla="*/ 179 h 363"/>
                <a:gd name="T4" fmla="*/ 70 w 229"/>
                <a:gd name="T5" fmla="*/ 149 h 363"/>
                <a:gd name="T6" fmla="*/ 50 w 229"/>
                <a:gd name="T7" fmla="*/ 65 h 363"/>
                <a:gd name="T8" fmla="*/ 60 w 229"/>
                <a:gd name="T9" fmla="*/ 45 h 363"/>
                <a:gd name="T10" fmla="*/ 75 w 229"/>
                <a:gd name="T11" fmla="*/ 105 h 363"/>
                <a:gd name="T12" fmla="*/ 80 w 229"/>
                <a:gd name="T13" fmla="*/ 70 h 363"/>
                <a:gd name="T14" fmla="*/ 95 w 229"/>
                <a:gd name="T15" fmla="*/ 120 h 363"/>
                <a:gd name="T16" fmla="*/ 100 w 229"/>
                <a:gd name="T17" fmla="*/ 179 h 363"/>
                <a:gd name="T18" fmla="*/ 115 w 229"/>
                <a:gd name="T19" fmla="*/ 144 h 363"/>
                <a:gd name="T20" fmla="*/ 110 w 229"/>
                <a:gd name="T21" fmla="*/ 25 h 363"/>
                <a:gd name="T22" fmla="*/ 124 w 229"/>
                <a:gd name="T23" fmla="*/ 35 h 363"/>
                <a:gd name="T24" fmla="*/ 129 w 229"/>
                <a:gd name="T25" fmla="*/ 55 h 363"/>
                <a:gd name="T26" fmla="*/ 134 w 229"/>
                <a:gd name="T27" fmla="*/ 0 h 363"/>
                <a:gd name="T28" fmla="*/ 139 w 229"/>
                <a:gd name="T29" fmla="*/ 0 h 363"/>
                <a:gd name="T30" fmla="*/ 149 w 229"/>
                <a:gd name="T31" fmla="*/ 25 h 363"/>
                <a:gd name="T32" fmla="*/ 129 w 229"/>
                <a:gd name="T33" fmla="*/ 70 h 363"/>
                <a:gd name="T34" fmla="*/ 129 w 229"/>
                <a:gd name="T35" fmla="*/ 124 h 363"/>
                <a:gd name="T36" fmla="*/ 144 w 229"/>
                <a:gd name="T37" fmla="*/ 179 h 363"/>
                <a:gd name="T38" fmla="*/ 189 w 229"/>
                <a:gd name="T39" fmla="*/ 184 h 363"/>
                <a:gd name="T40" fmla="*/ 224 w 229"/>
                <a:gd name="T41" fmla="*/ 164 h 363"/>
                <a:gd name="T42" fmla="*/ 204 w 229"/>
                <a:gd name="T43" fmla="*/ 189 h 363"/>
                <a:gd name="T44" fmla="*/ 159 w 229"/>
                <a:gd name="T45" fmla="*/ 199 h 363"/>
                <a:gd name="T46" fmla="*/ 129 w 229"/>
                <a:gd name="T47" fmla="*/ 209 h 363"/>
                <a:gd name="T48" fmla="*/ 149 w 229"/>
                <a:gd name="T49" fmla="*/ 259 h 363"/>
                <a:gd name="T50" fmla="*/ 159 w 229"/>
                <a:gd name="T51" fmla="*/ 259 h 363"/>
                <a:gd name="T52" fmla="*/ 179 w 229"/>
                <a:gd name="T53" fmla="*/ 229 h 363"/>
                <a:gd name="T54" fmla="*/ 219 w 229"/>
                <a:gd name="T55" fmla="*/ 224 h 363"/>
                <a:gd name="T56" fmla="*/ 229 w 229"/>
                <a:gd name="T57" fmla="*/ 239 h 363"/>
                <a:gd name="T58" fmla="*/ 179 w 229"/>
                <a:gd name="T59" fmla="*/ 244 h 363"/>
                <a:gd name="T60" fmla="*/ 174 w 229"/>
                <a:gd name="T61" fmla="*/ 254 h 363"/>
                <a:gd name="T62" fmla="*/ 174 w 229"/>
                <a:gd name="T63" fmla="*/ 284 h 363"/>
                <a:gd name="T64" fmla="*/ 159 w 229"/>
                <a:gd name="T65" fmla="*/ 284 h 363"/>
                <a:gd name="T66" fmla="*/ 154 w 229"/>
                <a:gd name="T67" fmla="*/ 294 h 363"/>
                <a:gd name="T68" fmla="*/ 179 w 229"/>
                <a:gd name="T69" fmla="*/ 294 h 363"/>
                <a:gd name="T70" fmla="*/ 199 w 229"/>
                <a:gd name="T71" fmla="*/ 304 h 363"/>
                <a:gd name="T72" fmla="*/ 179 w 229"/>
                <a:gd name="T73" fmla="*/ 318 h 363"/>
                <a:gd name="T74" fmla="*/ 164 w 229"/>
                <a:gd name="T75" fmla="*/ 328 h 363"/>
                <a:gd name="T76" fmla="*/ 194 w 229"/>
                <a:gd name="T77" fmla="*/ 348 h 363"/>
                <a:gd name="T78" fmla="*/ 189 w 229"/>
                <a:gd name="T79" fmla="*/ 358 h 363"/>
                <a:gd name="T80" fmla="*/ 159 w 229"/>
                <a:gd name="T81" fmla="*/ 363 h 363"/>
                <a:gd name="T82" fmla="*/ 120 w 229"/>
                <a:gd name="T83" fmla="*/ 338 h 363"/>
                <a:gd name="T84" fmla="*/ 115 w 229"/>
                <a:gd name="T85" fmla="*/ 318 h 363"/>
                <a:gd name="T86" fmla="*/ 100 w 229"/>
                <a:gd name="T87" fmla="*/ 314 h 363"/>
                <a:gd name="T88" fmla="*/ 75 w 229"/>
                <a:gd name="T89" fmla="*/ 323 h 363"/>
                <a:gd name="T90" fmla="*/ 70 w 229"/>
                <a:gd name="T91" fmla="*/ 299 h 363"/>
                <a:gd name="T92" fmla="*/ 65 w 229"/>
                <a:gd name="T93" fmla="*/ 274 h 363"/>
                <a:gd name="T94" fmla="*/ 65 w 229"/>
                <a:gd name="T95" fmla="*/ 209 h 363"/>
                <a:gd name="T96" fmla="*/ 45 w 229"/>
                <a:gd name="T97" fmla="*/ 209 h 363"/>
                <a:gd name="T98" fmla="*/ 20 w 229"/>
                <a:gd name="T99" fmla="*/ 209 h 363"/>
                <a:gd name="T100" fmla="*/ 5 w 229"/>
                <a:gd name="T101" fmla="*/ 169 h 363"/>
                <a:gd name="T102" fmla="*/ 20 w 229"/>
                <a:gd name="T103" fmla="*/ 174 h 363"/>
                <a:gd name="T104" fmla="*/ 20 w 229"/>
                <a:gd name="T105" fmla="*/ 184 h 363"/>
                <a:gd name="T106" fmla="*/ 20 w 229"/>
                <a:gd name="T107" fmla="*/ 189 h 363"/>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229"/>
                <a:gd name="T163" fmla="*/ 0 h 363"/>
                <a:gd name="T164" fmla="*/ 229 w 229"/>
                <a:gd name="T165" fmla="*/ 363 h 363"/>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229" h="363">
                  <a:moveTo>
                    <a:pt x="20" y="189"/>
                  </a:moveTo>
                  <a:lnTo>
                    <a:pt x="20" y="189"/>
                  </a:lnTo>
                  <a:lnTo>
                    <a:pt x="25" y="194"/>
                  </a:lnTo>
                  <a:lnTo>
                    <a:pt x="30" y="199"/>
                  </a:lnTo>
                  <a:lnTo>
                    <a:pt x="45" y="194"/>
                  </a:lnTo>
                  <a:lnTo>
                    <a:pt x="65" y="179"/>
                  </a:lnTo>
                  <a:lnTo>
                    <a:pt x="70" y="164"/>
                  </a:lnTo>
                  <a:lnTo>
                    <a:pt x="70" y="149"/>
                  </a:lnTo>
                  <a:lnTo>
                    <a:pt x="65" y="115"/>
                  </a:lnTo>
                  <a:lnTo>
                    <a:pt x="55" y="85"/>
                  </a:lnTo>
                  <a:lnTo>
                    <a:pt x="50" y="65"/>
                  </a:lnTo>
                  <a:lnTo>
                    <a:pt x="55" y="45"/>
                  </a:lnTo>
                  <a:lnTo>
                    <a:pt x="60" y="45"/>
                  </a:lnTo>
                  <a:lnTo>
                    <a:pt x="65" y="75"/>
                  </a:lnTo>
                  <a:lnTo>
                    <a:pt x="75" y="105"/>
                  </a:lnTo>
                  <a:lnTo>
                    <a:pt x="80" y="90"/>
                  </a:lnTo>
                  <a:lnTo>
                    <a:pt x="80" y="70"/>
                  </a:lnTo>
                  <a:lnTo>
                    <a:pt x="90" y="80"/>
                  </a:lnTo>
                  <a:lnTo>
                    <a:pt x="95" y="95"/>
                  </a:lnTo>
                  <a:lnTo>
                    <a:pt x="95" y="120"/>
                  </a:lnTo>
                  <a:lnTo>
                    <a:pt x="95" y="149"/>
                  </a:lnTo>
                  <a:lnTo>
                    <a:pt x="95" y="164"/>
                  </a:lnTo>
                  <a:lnTo>
                    <a:pt x="100" y="179"/>
                  </a:lnTo>
                  <a:lnTo>
                    <a:pt x="110" y="159"/>
                  </a:lnTo>
                  <a:lnTo>
                    <a:pt x="115" y="144"/>
                  </a:lnTo>
                  <a:lnTo>
                    <a:pt x="115" y="105"/>
                  </a:lnTo>
                  <a:lnTo>
                    <a:pt x="110" y="65"/>
                  </a:lnTo>
                  <a:lnTo>
                    <a:pt x="110" y="25"/>
                  </a:lnTo>
                  <a:lnTo>
                    <a:pt x="120" y="25"/>
                  </a:lnTo>
                  <a:lnTo>
                    <a:pt x="124" y="35"/>
                  </a:lnTo>
                  <a:lnTo>
                    <a:pt x="124" y="45"/>
                  </a:lnTo>
                  <a:lnTo>
                    <a:pt x="129" y="55"/>
                  </a:lnTo>
                  <a:lnTo>
                    <a:pt x="134" y="40"/>
                  </a:lnTo>
                  <a:lnTo>
                    <a:pt x="134" y="25"/>
                  </a:lnTo>
                  <a:lnTo>
                    <a:pt x="134" y="0"/>
                  </a:lnTo>
                  <a:lnTo>
                    <a:pt x="139" y="0"/>
                  </a:lnTo>
                  <a:lnTo>
                    <a:pt x="144" y="5"/>
                  </a:lnTo>
                  <a:lnTo>
                    <a:pt x="149" y="25"/>
                  </a:lnTo>
                  <a:lnTo>
                    <a:pt x="139" y="40"/>
                  </a:lnTo>
                  <a:lnTo>
                    <a:pt x="134" y="55"/>
                  </a:lnTo>
                  <a:lnTo>
                    <a:pt x="129" y="70"/>
                  </a:lnTo>
                  <a:lnTo>
                    <a:pt x="124" y="75"/>
                  </a:lnTo>
                  <a:lnTo>
                    <a:pt x="129" y="124"/>
                  </a:lnTo>
                  <a:lnTo>
                    <a:pt x="129" y="174"/>
                  </a:lnTo>
                  <a:lnTo>
                    <a:pt x="144" y="179"/>
                  </a:lnTo>
                  <a:lnTo>
                    <a:pt x="159" y="184"/>
                  </a:lnTo>
                  <a:lnTo>
                    <a:pt x="174" y="189"/>
                  </a:lnTo>
                  <a:lnTo>
                    <a:pt x="189" y="184"/>
                  </a:lnTo>
                  <a:lnTo>
                    <a:pt x="204" y="174"/>
                  </a:lnTo>
                  <a:lnTo>
                    <a:pt x="224" y="164"/>
                  </a:lnTo>
                  <a:lnTo>
                    <a:pt x="214" y="179"/>
                  </a:lnTo>
                  <a:lnTo>
                    <a:pt x="204" y="189"/>
                  </a:lnTo>
                  <a:lnTo>
                    <a:pt x="194" y="194"/>
                  </a:lnTo>
                  <a:lnTo>
                    <a:pt x="184" y="199"/>
                  </a:lnTo>
                  <a:lnTo>
                    <a:pt x="159" y="199"/>
                  </a:lnTo>
                  <a:lnTo>
                    <a:pt x="134" y="189"/>
                  </a:lnTo>
                  <a:lnTo>
                    <a:pt x="129" y="209"/>
                  </a:lnTo>
                  <a:lnTo>
                    <a:pt x="134" y="224"/>
                  </a:lnTo>
                  <a:lnTo>
                    <a:pt x="139" y="244"/>
                  </a:lnTo>
                  <a:lnTo>
                    <a:pt x="149" y="259"/>
                  </a:lnTo>
                  <a:lnTo>
                    <a:pt x="154" y="259"/>
                  </a:lnTo>
                  <a:lnTo>
                    <a:pt x="159" y="259"/>
                  </a:lnTo>
                  <a:lnTo>
                    <a:pt x="164" y="249"/>
                  </a:lnTo>
                  <a:lnTo>
                    <a:pt x="169" y="234"/>
                  </a:lnTo>
                  <a:lnTo>
                    <a:pt x="179" y="229"/>
                  </a:lnTo>
                  <a:lnTo>
                    <a:pt x="209" y="224"/>
                  </a:lnTo>
                  <a:lnTo>
                    <a:pt x="219" y="224"/>
                  </a:lnTo>
                  <a:lnTo>
                    <a:pt x="229" y="234"/>
                  </a:lnTo>
                  <a:lnTo>
                    <a:pt x="229" y="239"/>
                  </a:lnTo>
                  <a:lnTo>
                    <a:pt x="214" y="234"/>
                  </a:lnTo>
                  <a:lnTo>
                    <a:pt x="204" y="234"/>
                  </a:lnTo>
                  <a:lnTo>
                    <a:pt x="179" y="244"/>
                  </a:lnTo>
                  <a:lnTo>
                    <a:pt x="174" y="249"/>
                  </a:lnTo>
                  <a:lnTo>
                    <a:pt x="174" y="254"/>
                  </a:lnTo>
                  <a:lnTo>
                    <a:pt x="174" y="269"/>
                  </a:lnTo>
                  <a:lnTo>
                    <a:pt x="179" y="279"/>
                  </a:lnTo>
                  <a:lnTo>
                    <a:pt x="174" y="284"/>
                  </a:lnTo>
                  <a:lnTo>
                    <a:pt x="164" y="284"/>
                  </a:lnTo>
                  <a:lnTo>
                    <a:pt x="159" y="284"/>
                  </a:lnTo>
                  <a:lnTo>
                    <a:pt x="159" y="289"/>
                  </a:lnTo>
                  <a:lnTo>
                    <a:pt x="154" y="294"/>
                  </a:lnTo>
                  <a:lnTo>
                    <a:pt x="164" y="294"/>
                  </a:lnTo>
                  <a:lnTo>
                    <a:pt x="174" y="294"/>
                  </a:lnTo>
                  <a:lnTo>
                    <a:pt x="179" y="294"/>
                  </a:lnTo>
                  <a:lnTo>
                    <a:pt x="189" y="294"/>
                  </a:lnTo>
                  <a:lnTo>
                    <a:pt x="199" y="304"/>
                  </a:lnTo>
                  <a:lnTo>
                    <a:pt x="199" y="314"/>
                  </a:lnTo>
                  <a:lnTo>
                    <a:pt x="179" y="318"/>
                  </a:lnTo>
                  <a:lnTo>
                    <a:pt x="169" y="318"/>
                  </a:lnTo>
                  <a:lnTo>
                    <a:pt x="164" y="328"/>
                  </a:lnTo>
                  <a:lnTo>
                    <a:pt x="169" y="338"/>
                  </a:lnTo>
                  <a:lnTo>
                    <a:pt x="179" y="348"/>
                  </a:lnTo>
                  <a:lnTo>
                    <a:pt x="194" y="348"/>
                  </a:lnTo>
                  <a:lnTo>
                    <a:pt x="194" y="353"/>
                  </a:lnTo>
                  <a:lnTo>
                    <a:pt x="189" y="358"/>
                  </a:lnTo>
                  <a:lnTo>
                    <a:pt x="174" y="363"/>
                  </a:lnTo>
                  <a:lnTo>
                    <a:pt x="159" y="363"/>
                  </a:lnTo>
                  <a:lnTo>
                    <a:pt x="144" y="358"/>
                  </a:lnTo>
                  <a:lnTo>
                    <a:pt x="129" y="348"/>
                  </a:lnTo>
                  <a:lnTo>
                    <a:pt x="120" y="338"/>
                  </a:lnTo>
                  <a:lnTo>
                    <a:pt x="115" y="328"/>
                  </a:lnTo>
                  <a:lnTo>
                    <a:pt x="115" y="318"/>
                  </a:lnTo>
                  <a:lnTo>
                    <a:pt x="110" y="318"/>
                  </a:lnTo>
                  <a:lnTo>
                    <a:pt x="100" y="314"/>
                  </a:lnTo>
                  <a:lnTo>
                    <a:pt x="95" y="314"/>
                  </a:lnTo>
                  <a:lnTo>
                    <a:pt x="90" y="323"/>
                  </a:lnTo>
                  <a:lnTo>
                    <a:pt x="75" y="323"/>
                  </a:lnTo>
                  <a:lnTo>
                    <a:pt x="85" y="299"/>
                  </a:lnTo>
                  <a:lnTo>
                    <a:pt x="70" y="299"/>
                  </a:lnTo>
                  <a:lnTo>
                    <a:pt x="70" y="294"/>
                  </a:lnTo>
                  <a:lnTo>
                    <a:pt x="65" y="274"/>
                  </a:lnTo>
                  <a:lnTo>
                    <a:pt x="70" y="259"/>
                  </a:lnTo>
                  <a:lnTo>
                    <a:pt x="70" y="239"/>
                  </a:lnTo>
                  <a:lnTo>
                    <a:pt x="65" y="209"/>
                  </a:lnTo>
                  <a:lnTo>
                    <a:pt x="55" y="209"/>
                  </a:lnTo>
                  <a:lnTo>
                    <a:pt x="45" y="209"/>
                  </a:lnTo>
                  <a:lnTo>
                    <a:pt x="30" y="209"/>
                  </a:lnTo>
                  <a:lnTo>
                    <a:pt x="20" y="209"/>
                  </a:lnTo>
                  <a:lnTo>
                    <a:pt x="5" y="189"/>
                  </a:lnTo>
                  <a:lnTo>
                    <a:pt x="0" y="179"/>
                  </a:lnTo>
                  <a:lnTo>
                    <a:pt x="5" y="169"/>
                  </a:lnTo>
                  <a:lnTo>
                    <a:pt x="15" y="174"/>
                  </a:lnTo>
                  <a:lnTo>
                    <a:pt x="20" y="174"/>
                  </a:lnTo>
                  <a:lnTo>
                    <a:pt x="20" y="179"/>
                  </a:lnTo>
                  <a:lnTo>
                    <a:pt x="20" y="184"/>
                  </a:lnTo>
                  <a:lnTo>
                    <a:pt x="20" y="189"/>
                  </a:lnTo>
                  <a:close/>
                </a:path>
              </a:pathLst>
            </a:custGeom>
            <a:solidFill>
              <a:srgbClr val="000000"/>
            </a:solidFill>
            <a:ln w="9525">
              <a:noFill/>
              <a:round/>
              <a:headEnd/>
              <a:tailEnd/>
            </a:ln>
          </p:spPr>
          <p:txBody>
            <a:bodyPr>
              <a:prstTxWarp prst="textNoShape">
                <a:avLst/>
              </a:prstTxWarp>
            </a:bodyPr>
            <a:lstStyle/>
            <a:p>
              <a:endParaRPr lang="en-US"/>
            </a:p>
          </p:txBody>
        </p:sp>
        <p:sp>
          <p:nvSpPr>
            <p:cNvPr id="49806" name="Freeform 55"/>
            <p:cNvSpPr>
              <a:spLocks/>
            </p:cNvSpPr>
            <p:nvPr/>
          </p:nvSpPr>
          <p:spPr bwMode="auto">
            <a:xfrm>
              <a:off x="1585" y="1916"/>
              <a:ext cx="164" cy="86"/>
            </a:xfrm>
            <a:custGeom>
              <a:avLst/>
              <a:gdLst>
                <a:gd name="T0" fmla="*/ 15 w 104"/>
                <a:gd name="T1" fmla="*/ 25 h 55"/>
                <a:gd name="T2" fmla="*/ 15 w 104"/>
                <a:gd name="T3" fmla="*/ 25 h 55"/>
                <a:gd name="T4" fmla="*/ 20 w 104"/>
                <a:gd name="T5" fmla="*/ 35 h 55"/>
                <a:gd name="T6" fmla="*/ 25 w 104"/>
                <a:gd name="T7" fmla="*/ 40 h 55"/>
                <a:gd name="T8" fmla="*/ 25 w 104"/>
                <a:gd name="T9" fmla="*/ 40 h 55"/>
                <a:gd name="T10" fmla="*/ 40 w 104"/>
                <a:gd name="T11" fmla="*/ 40 h 55"/>
                <a:gd name="T12" fmla="*/ 60 w 104"/>
                <a:gd name="T13" fmla="*/ 35 h 55"/>
                <a:gd name="T14" fmla="*/ 80 w 104"/>
                <a:gd name="T15" fmla="*/ 30 h 55"/>
                <a:gd name="T16" fmla="*/ 94 w 104"/>
                <a:gd name="T17" fmla="*/ 15 h 55"/>
                <a:gd name="T18" fmla="*/ 94 w 104"/>
                <a:gd name="T19" fmla="*/ 15 h 55"/>
                <a:gd name="T20" fmla="*/ 104 w 104"/>
                <a:gd name="T21" fmla="*/ 20 h 55"/>
                <a:gd name="T22" fmla="*/ 104 w 104"/>
                <a:gd name="T23" fmla="*/ 30 h 55"/>
                <a:gd name="T24" fmla="*/ 104 w 104"/>
                <a:gd name="T25" fmla="*/ 35 h 55"/>
                <a:gd name="T26" fmla="*/ 104 w 104"/>
                <a:gd name="T27" fmla="*/ 35 h 55"/>
                <a:gd name="T28" fmla="*/ 65 w 104"/>
                <a:gd name="T29" fmla="*/ 55 h 55"/>
                <a:gd name="T30" fmla="*/ 45 w 104"/>
                <a:gd name="T31" fmla="*/ 55 h 55"/>
                <a:gd name="T32" fmla="*/ 20 w 104"/>
                <a:gd name="T33" fmla="*/ 55 h 55"/>
                <a:gd name="T34" fmla="*/ 20 w 104"/>
                <a:gd name="T35" fmla="*/ 55 h 55"/>
                <a:gd name="T36" fmla="*/ 15 w 104"/>
                <a:gd name="T37" fmla="*/ 50 h 55"/>
                <a:gd name="T38" fmla="*/ 10 w 104"/>
                <a:gd name="T39" fmla="*/ 45 h 55"/>
                <a:gd name="T40" fmla="*/ 0 w 104"/>
                <a:gd name="T41" fmla="*/ 30 h 55"/>
                <a:gd name="T42" fmla="*/ 0 w 104"/>
                <a:gd name="T43" fmla="*/ 30 h 55"/>
                <a:gd name="T44" fmla="*/ 5 w 104"/>
                <a:gd name="T45" fmla="*/ 15 h 55"/>
                <a:gd name="T46" fmla="*/ 20 w 104"/>
                <a:gd name="T47" fmla="*/ 0 h 55"/>
                <a:gd name="T48" fmla="*/ 20 w 104"/>
                <a:gd name="T49" fmla="*/ 0 h 55"/>
                <a:gd name="T50" fmla="*/ 25 w 104"/>
                <a:gd name="T51" fmla="*/ 0 h 55"/>
                <a:gd name="T52" fmla="*/ 30 w 104"/>
                <a:gd name="T53" fmla="*/ 5 h 55"/>
                <a:gd name="T54" fmla="*/ 35 w 104"/>
                <a:gd name="T55" fmla="*/ 5 h 55"/>
                <a:gd name="T56" fmla="*/ 35 w 104"/>
                <a:gd name="T57" fmla="*/ 15 h 55"/>
                <a:gd name="T58" fmla="*/ 35 w 104"/>
                <a:gd name="T59" fmla="*/ 15 h 55"/>
                <a:gd name="T60" fmla="*/ 25 w 104"/>
                <a:gd name="T61" fmla="*/ 15 h 55"/>
                <a:gd name="T62" fmla="*/ 25 w 104"/>
                <a:gd name="T63" fmla="*/ 20 h 55"/>
                <a:gd name="T64" fmla="*/ 15 w 104"/>
                <a:gd name="T65" fmla="*/ 25 h 55"/>
                <a:gd name="T66" fmla="*/ 15 w 104"/>
                <a:gd name="T67" fmla="*/ 25 h 55"/>
                <a:gd name="T68" fmla="*/ 15 w 104"/>
                <a:gd name="T69" fmla="*/ 25 h 5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04"/>
                <a:gd name="T106" fmla="*/ 0 h 55"/>
                <a:gd name="T107" fmla="*/ 104 w 104"/>
                <a:gd name="T108" fmla="*/ 55 h 5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04" h="55">
                  <a:moveTo>
                    <a:pt x="15" y="25"/>
                  </a:moveTo>
                  <a:lnTo>
                    <a:pt x="15" y="25"/>
                  </a:lnTo>
                  <a:lnTo>
                    <a:pt x="20" y="35"/>
                  </a:lnTo>
                  <a:lnTo>
                    <a:pt x="25" y="40"/>
                  </a:lnTo>
                  <a:lnTo>
                    <a:pt x="40" y="40"/>
                  </a:lnTo>
                  <a:lnTo>
                    <a:pt x="60" y="35"/>
                  </a:lnTo>
                  <a:lnTo>
                    <a:pt x="80" y="30"/>
                  </a:lnTo>
                  <a:lnTo>
                    <a:pt x="94" y="15"/>
                  </a:lnTo>
                  <a:lnTo>
                    <a:pt x="104" y="20"/>
                  </a:lnTo>
                  <a:lnTo>
                    <a:pt x="104" y="30"/>
                  </a:lnTo>
                  <a:lnTo>
                    <a:pt x="104" y="35"/>
                  </a:lnTo>
                  <a:lnTo>
                    <a:pt x="65" y="55"/>
                  </a:lnTo>
                  <a:lnTo>
                    <a:pt x="45" y="55"/>
                  </a:lnTo>
                  <a:lnTo>
                    <a:pt x="20" y="55"/>
                  </a:lnTo>
                  <a:lnTo>
                    <a:pt x="15" y="50"/>
                  </a:lnTo>
                  <a:lnTo>
                    <a:pt x="10" y="45"/>
                  </a:lnTo>
                  <a:lnTo>
                    <a:pt x="0" y="30"/>
                  </a:lnTo>
                  <a:lnTo>
                    <a:pt x="5" y="15"/>
                  </a:lnTo>
                  <a:lnTo>
                    <a:pt x="20" y="0"/>
                  </a:lnTo>
                  <a:lnTo>
                    <a:pt x="25" y="0"/>
                  </a:lnTo>
                  <a:lnTo>
                    <a:pt x="30" y="5"/>
                  </a:lnTo>
                  <a:lnTo>
                    <a:pt x="35" y="5"/>
                  </a:lnTo>
                  <a:lnTo>
                    <a:pt x="35" y="15"/>
                  </a:lnTo>
                  <a:lnTo>
                    <a:pt x="25" y="15"/>
                  </a:lnTo>
                  <a:lnTo>
                    <a:pt x="25" y="20"/>
                  </a:lnTo>
                  <a:lnTo>
                    <a:pt x="15" y="25"/>
                  </a:lnTo>
                  <a:close/>
                </a:path>
              </a:pathLst>
            </a:custGeom>
            <a:solidFill>
              <a:srgbClr val="000000"/>
            </a:solidFill>
            <a:ln w="9525">
              <a:noFill/>
              <a:round/>
              <a:headEnd/>
              <a:tailEnd/>
            </a:ln>
          </p:spPr>
          <p:txBody>
            <a:bodyPr>
              <a:prstTxWarp prst="textNoShape">
                <a:avLst/>
              </a:prstTxWarp>
            </a:bodyPr>
            <a:lstStyle/>
            <a:p>
              <a:endParaRPr lang="en-US"/>
            </a:p>
          </p:txBody>
        </p:sp>
        <p:sp>
          <p:nvSpPr>
            <p:cNvPr id="49807" name="Freeform 56"/>
            <p:cNvSpPr>
              <a:spLocks/>
            </p:cNvSpPr>
            <p:nvPr/>
          </p:nvSpPr>
          <p:spPr bwMode="auto">
            <a:xfrm>
              <a:off x="1601" y="1956"/>
              <a:ext cx="265" cy="229"/>
            </a:xfrm>
            <a:custGeom>
              <a:avLst/>
              <a:gdLst>
                <a:gd name="T0" fmla="*/ 30 w 169"/>
                <a:gd name="T1" fmla="*/ 55 h 144"/>
                <a:gd name="T2" fmla="*/ 30 w 169"/>
                <a:gd name="T3" fmla="*/ 55 h 144"/>
                <a:gd name="T4" fmla="*/ 65 w 169"/>
                <a:gd name="T5" fmla="*/ 40 h 144"/>
                <a:gd name="T6" fmla="*/ 84 w 169"/>
                <a:gd name="T7" fmla="*/ 35 h 144"/>
                <a:gd name="T8" fmla="*/ 104 w 169"/>
                <a:gd name="T9" fmla="*/ 35 h 144"/>
                <a:gd name="T10" fmla="*/ 104 w 169"/>
                <a:gd name="T11" fmla="*/ 35 h 144"/>
                <a:gd name="T12" fmla="*/ 109 w 169"/>
                <a:gd name="T13" fmla="*/ 35 h 144"/>
                <a:gd name="T14" fmla="*/ 114 w 169"/>
                <a:gd name="T15" fmla="*/ 30 h 144"/>
                <a:gd name="T16" fmla="*/ 114 w 169"/>
                <a:gd name="T17" fmla="*/ 15 h 144"/>
                <a:gd name="T18" fmla="*/ 114 w 169"/>
                <a:gd name="T19" fmla="*/ 5 h 144"/>
                <a:gd name="T20" fmla="*/ 119 w 169"/>
                <a:gd name="T21" fmla="*/ 0 h 144"/>
                <a:gd name="T22" fmla="*/ 124 w 169"/>
                <a:gd name="T23" fmla="*/ 0 h 144"/>
                <a:gd name="T24" fmla="*/ 124 w 169"/>
                <a:gd name="T25" fmla="*/ 0 h 144"/>
                <a:gd name="T26" fmla="*/ 139 w 169"/>
                <a:gd name="T27" fmla="*/ 5 h 144"/>
                <a:gd name="T28" fmla="*/ 154 w 169"/>
                <a:gd name="T29" fmla="*/ 15 h 144"/>
                <a:gd name="T30" fmla="*/ 164 w 169"/>
                <a:gd name="T31" fmla="*/ 30 h 144"/>
                <a:gd name="T32" fmla="*/ 169 w 169"/>
                <a:gd name="T33" fmla="*/ 45 h 144"/>
                <a:gd name="T34" fmla="*/ 169 w 169"/>
                <a:gd name="T35" fmla="*/ 45 h 144"/>
                <a:gd name="T36" fmla="*/ 159 w 169"/>
                <a:gd name="T37" fmla="*/ 50 h 144"/>
                <a:gd name="T38" fmla="*/ 154 w 169"/>
                <a:gd name="T39" fmla="*/ 60 h 144"/>
                <a:gd name="T40" fmla="*/ 154 w 169"/>
                <a:gd name="T41" fmla="*/ 60 h 144"/>
                <a:gd name="T42" fmla="*/ 154 w 169"/>
                <a:gd name="T43" fmla="*/ 65 h 144"/>
                <a:gd name="T44" fmla="*/ 154 w 169"/>
                <a:gd name="T45" fmla="*/ 74 h 144"/>
                <a:gd name="T46" fmla="*/ 139 w 169"/>
                <a:gd name="T47" fmla="*/ 79 h 144"/>
                <a:gd name="T48" fmla="*/ 119 w 169"/>
                <a:gd name="T49" fmla="*/ 84 h 144"/>
                <a:gd name="T50" fmla="*/ 109 w 169"/>
                <a:gd name="T51" fmla="*/ 94 h 144"/>
                <a:gd name="T52" fmla="*/ 109 w 169"/>
                <a:gd name="T53" fmla="*/ 94 h 144"/>
                <a:gd name="T54" fmla="*/ 99 w 169"/>
                <a:gd name="T55" fmla="*/ 109 h 144"/>
                <a:gd name="T56" fmla="*/ 89 w 169"/>
                <a:gd name="T57" fmla="*/ 124 h 144"/>
                <a:gd name="T58" fmla="*/ 60 w 169"/>
                <a:gd name="T59" fmla="*/ 144 h 144"/>
                <a:gd name="T60" fmla="*/ 60 w 169"/>
                <a:gd name="T61" fmla="*/ 144 h 144"/>
                <a:gd name="T62" fmla="*/ 55 w 169"/>
                <a:gd name="T63" fmla="*/ 139 h 144"/>
                <a:gd name="T64" fmla="*/ 55 w 169"/>
                <a:gd name="T65" fmla="*/ 129 h 144"/>
                <a:gd name="T66" fmla="*/ 55 w 169"/>
                <a:gd name="T67" fmla="*/ 119 h 144"/>
                <a:gd name="T68" fmla="*/ 45 w 169"/>
                <a:gd name="T69" fmla="*/ 114 h 144"/>
                <a:gd name="T70" fmla="*/ 45 w 169"/>
                <a:gd name="T71" fmla="*/ 114 h 144"/>
                <a:gd name="T72" fmla="*/ 40 w 169"/>
                <a:gd name="T73" fmla="*/ 94 h 144"/>
                <a:gd name="T74" fmla="*/ 35 w 169"/>
                <a:gd name="T75" fmla="*/ 89 h 144"/>
                <a:gd name="T76" fmla="*/ 30 w 169"/>
                <a:gd name="T77" fmla="*/ 89 h 144"/>
                <a:gd name="T78" fmla="*/ 30 w 169"/>
                <a:gd name="T79" fmla="*/ 89 h 144"/>
                <a:gd name="T80" fmla="*/ 20 w 169"/>
                <a:gd name="T81" fmla="*/ 89 h 144"/>
                <a:gd name="T82" fmla="*/ 20 w 169"/>
                <a:gd name="T83" fmla="*/ 89 h 144"/>
                <a:gd name="T84" fmla="*/ 15 w 169"/>
                <a:gd name="T85" fmla="*/ 94 h 144"/>
                <a:gd name="T86" fmla="*/ 15 w 169"/>
                <a:gd name="T87" fmla="*/ 99 h 144"/>
                <a:gd name="T88" fmla="*/ 15 w 169"/>
                <a:gd name="T89" fmla="*/ 99 h 144"/>
                <a:gd name="T90" fmla="*/ 5 w 169"/>
                <a:gd name="T91" fmla="*/ 94 h 144"/>
                <a:gd name="T92" fmla="*/ 0 w 169"/>
                <a:gd name="T93" fmla="*/ 89 h 144"/>
                <a:gd name="T94" fmla="*/ 5 w 169"/>
                <a:gd name="T95" fmla="*/ 84 h 144"/>
                <a:gd name="T96" fmla="*/ 5 w 169"/>
                <a:gd name="T97" fmla="*/ 74 h 144"/>
                <a:gd name="T98" fmla="*/ 20 w 169"/>
                <a:gd name="T99" fmla="*/ 65 h 144"/>
                <a:gd name="T100" fmla="*/ 30 w 169"/>
                <a:gd name="T101" fmla="*/ 55 h 144"/>
                <a:gd name="T102" fmla="*/ 30 w 169"/>
                <a:gd name="T103" fmla="*/ 55 h 144"/>
                <a:gd name="T104" fmla="*/ 30 w 169"/>
                <a:gd name="T105" fmla="*/ 55 h 144"/>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69"/>
                <a:gd name="T160" fmla="*/ 0 h 144"/>
                <a:gd name="T161" fmla="*/ 169 w 169"/>
                <a:gd name="T162" fmla="*/ 144 h 144"/>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69" h="144">
                  <a:moveTo>
                    <a:pt x="30" y="55"/>
                  </a:moveTo>
                  <a:lnTo>
                    <a:pt x="30" y="55"/>
                  </a:lnTo>
                  <a:lnTo>
                    <a:pt x="65" y="40"/>
                  </a:lnTo>
                  <a:lnTo>
                    <a:pt x="84" y="35"/>
                  </a:lnTo>
                  <a:lnTo>
                    <a:pt x="104" y="35"/>
                  </a:lnTo>
                  <a:lnTo>
                    <a:pt x="109" y="35"/>
                  </a:lnTo>
                  <a:lnTo>
                    <a:pt x="114" y="30"/>
                  </a:lnTo>
                  <a:lnTo>
                    <a:pt x="114" y="15"/>
                  </a:lnTo>
                  <a:lnTo>
                    <a:pt x="114" y="5"/>
                  </a:lnTo>
                  <a:lnTo>
                    <a:pt x="119" y="0"/>
                  </a:lnTo>
                  <a:lnTo>
                    <a:pt x="124" y="0"/>
                  </a:lnTo>
                  <a:lnTo>
                    <a:pt x="139" y="5"/>
                  </a:lnTo>
                  <a:lnTo>
                    <a:pt x="154" y="15"/>
                  </a:lnTo>
                  <a:lnTo>
                    <a:pt x="164" y="30"/>
                  </a:lnTo>
                  <a:lnTo>
                    <a:pt x="169" y="45"/>
                  </a:lnTo>
                  <a:lnTo>
                    <a:pt x="159" y="50"/>
                  </a:lnTo>
                  <a:lnTo>
                    <a:pt x="154" y="60"/>
                  </a:lnTo>
                  <a:lnTo>
                    <a:pt x="154" y="65"/>
                  </a:lnTo>
                  <a:lnTo>
                    <a:pt x="154" y="74"/>
                  </a:lnTo>
                  <a:lnTo>
                    <a:pt x="139" y="79"/>
                  </a:lnTo>
                  <a:lnTo>
                    <a:pt x="119" y="84"/>
                  </a:lnTo>
                  <a:lnTo>
                    <a:pt x="109" y="94"/>
                  </a:lnTo>
                  <a:lnTo>
                    <a:pt x="99" y="109"/>
                  </a:lnTo>
                  <a:lnTo>
                    <a:pt x="89" y="124"/>
                  </a:lnTo>
                  <a:lnTo>
                    <a:pt x="60" y="144"/>
                  </a:lnTo>
                  <a:lnTo>
                    <a:pt x="55" y="139"/>
                  </a:lnTo>
                  <a:lnTo>
                    <a:pt x="55" y="129"/>
                  </a:lnTo>
                  <a:lnTo>
                    <a:pt x="55" y="119"/>
                  </a:lnTo>
                  <a:lnTo>
                    <a:pt x="45" y="114"/>
                  </a:lnTo>
                  <a:lnTo>
                    <a:pt x="40" y="94"/>
                  </a:lnTo>
                  <a:lnTo>
                    <a:pt x="35" y="89"/>
                  </a:lnTo>
                  <a:lnTo>
                    <a:pt x="30" y="89"/>
                  </a:lnTo>
                  <a:lnTo>
                    <a:pt x="20" y="89"/>
                  </a:lnTo>
                  <a:lnTo>
                    <a:pt x="15" y="94"/>
                  </a:lnTo>
                  <a:lnTo>
                    <a:pt x="15" y="99"/>
                  </a:lnTo>
                  <a:lnTo>
                    <a:pt x="5" y="94"/>
                  </a:lnTo>
                  <a:lnTo>
                    <a:pt x="0" y="89"/>
                  </a:lnTo>
                  <a:lnTo>
                    <a:pt x="5" y="84"/>
                  </a:lnTo>
                  <a:lnTo>
                    <a:pt x="5" y="74"/>
                  </a:lnTo>
                  <a:lnTo>
                    <a:pt x="20" y="65"/>
                  </a:lnTo>
                  <a:lnTo>
                    <a:pt x="30" y="55"/>
                  </a:lnTo>
                  <a:close/>
                </a:path>
              </a:pathLst>
            </a:custGeom>
            <a:solidFill>
              <a:srgbClr val="000000"/>
            </a:solidFill>
            <a:ln w="9525">
              <a:noFill/>
              <a:round/>
              <a:headEnd/>
              <a:tailEnd/>
            </a:ln>
          </p:spPr>
          <p:txBody>
            <a:bodyPr>
              <a:prstTxWarp prst="textNoShape">
                <a:avLst/>
              </a:prstTxWarp>
            </a:bodyPr>
            <a:lstStyle/>
            <a:p>
              <a:endParaRPr lang="en-US"/>
            </a:p>
          </p:txBody>
        </p:sp>
        <p:sp>
          <p:nvSpPr>
            <p:cNvPr id="49808" name="Freeform 57"/>
            <p:cNvSpPr>
              <a:spLocks/>
            </p:cNvSpPr>
            <p:nvPr/>
          </p:nvSpPr>
          <p:spPr bwMode="auto">
            <a:xfrm>
              <a:off x="1687" y="2801"/>
              <a:ext cx="31" cy="143"/>
            </a:xfrm>
            <a:custGeom>
              <a:avLst/>
              <a:gdLst>
                <a:gd name="T0" fmla="*/ 0 w 19"/>
                <a:gd name="T1" fmla="*/ 0 h 90"/>
                <a:gd name="T2" fmla="*/ 0 w 19"/>
                <a:gd name="T3" fmla="*/ 0 h 90"/>
                <a:gd name="T4" fmla="*/ 0 w 19"/>
                <a:gd name="T5" fmla="*/ 10 h 90"/>
                <a:gd name="T6" fmla="*/ 5 w 19"/>
                <a:gd name="T7" fmla="*/ 25 h 90"/>
                <a:gd name="T8" fmla="*/ 15 w 19"/>
                <a:gd name="T9" fmla="*/ 45 h 90"/>
                <a:gd name="T10" fmla="*/ 19 w 19"/>
                <a:gd name="T11" fmla="*/ 55 h 90"/>
                <a:gd name="T12" fmla="*/ 19 w 19"/>
                <a:gd name="T13" fmla="*/ 65 h 90"/>
                <a:gd name="T14" fmla="*/ 19 w 19"/>
                <a:gd name="T15" fmla="*/ 75 h 90"/>
                <a:gd name="T16" fmla="*/ 10 w 19"/>
                <a:gd name="T17" fmla="*/ 90 h 90"/>
                <a:gd name="T18" fmla="*/ 10 w 19"/>
                <a:gd name="T19" fmla="*/ 90 h 90"/>
                <a:gd name="T20" fmla="*/ 5 w 19"/>
                <a:gd name="T21" fmla="*/ 65 h 90"/>
                <a:gd name="T22" fmla="*/ 0 w 19"/>
                <a:gd name="T23" fmla="*/ 40 h 90"/>
                <a:gd name="T24" fmla="*/ 0 w 19"/>
                <a:gd name="T25" fmla="*/ 0 h 90"/>
                <a:gd name="T26" fmla="*/ 0 w 19"/>
                <a:gd name="T27" fmla="*/ 0 h 90"/>
                <a:gd name="T28" fmla="*/ 0 w 19"/>
                <a:gd name="T29" fmla="*/ 0 h 9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9"/>
                <a:gd name="T46" fmla="*/ 0 h 90"/>
                <a:gd name="T47" fmla="*/ 19 w 19"/>
                <a:gd name="T48" fmla="*/ 90 h 9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9" h="90">
                  <a:moveTo>
                    <a:pt x="0" y="0"/>
                  </a:moveTo>
                  <a:lnTo>
                    <a:pt x="0" y="0"/>
                  </a:lnTo>
                  <a:lnTo>
                    <a:pt x="0" y="10"/>
                  </a:lnTo>
                  <a:lnTo>
                    <a:pt x="5" y="25"/>
                  </a:lnTo>
                  <a:lnTo>
                    <a:pt x="15" y="45"/>
                  </a:lnTo>
                  <a:lnTo>
                    <a:pt x="19" y="55"/>
                  </a:lnTo>
                  <a:lnTo>
                    <a:pt x="19" y="65"/>
                  </a:lnTo>
                  <a:lnTo>
                    <a:pt x="19" y="75"/>
                  </a:lnTo>
                  <a:lnTo>
                    <a:pt x="10" y="90"/>
                  </a:lnTo>
                  <a:lnTo>
                    <a:pt x="5" y="65"/>
                  </a:lnTo>
                  <a:lnTo>
                    <a:pt x="0" y="40"/>
                  </a:lnTo>
                  <a:lnTo>
                    <a:pt x="0" y="0"/>
                  </a:lnTo>
                  <a:close/>
                </a:path>
              </a:pathLst>
            </a:custGeom>
            <a:solidFill>
              <a:srgbClr val="793118"/>
            </a:solidFill>
            <a:ln w="9525">
              <a:noFill/>
              <a:round/>
              <a:headEnd/>
              <a:tailEnd/>
            </a:ln>
          </p:spPr>
          <p:txBody>
            <a:bodyPr>
              <a:prstTxWarp prst="textNoShape">
                <a:avLst/>
              </a:prstTxWarp>
            </a:bodyPr>
            <a:lstStyle/>
            <a:p>
              <a:endParaRPr lang="en-US"/>
            </a:p>
          </p:txBody>
        </p:sp>
        <p:sp>
          <p:nvSpPr>
            <p:cNvPr id="49809" name="Freeform 58"/>
            <p:cNvSpPr>
              <a:spLocks/>
            </p:cNvSpPr>
            <p:nvPr/>
          </p:nvSpPr>
          <p:spPr bwMode="auto">
            <a:xfrm>
              <a:off x="1771" y="1394"/>
              <a:ext cx="486" cy="965"/>
            </a:xfrm>
            <a:custGeom>
              <a:avLst/>
              <a:gdLst>
                <a:gd name="T0" fmla="*/ 55 w 309"/>
                <a:gd name="T1" fmla="*/ 293 h 607"/>
                <a:gd name="T2" fmla="*/ 110 w 309"/>
                <a:gd name="T3" fmla="*/ 328 h 607"/>
                <a:gd name="T4" fmla="*/ 35 w 309"/>
                <a:gd name="T5" fmla="*/ 229 h 607"/>
                <a:gd name="T6" fmla="*/ 50 w 309"/>
                <a:gd name="T7" fmla="*/ 199 h 607"/>
                <a:gd name="T8" fmla="*/ 35 w 309"/>
                <a:gd name="T9" fmla="*/ 94 h 607"/>
                <a:gd name="T10" fmla="*/ 50 w 309"/>
                <a:gd name="T11" fmla="*/ 129 h 607"/>
                <a:gd name="T12" fmla="*/ 55 w 309"/>
                <a:gd name="T13" fmla="*/ 79 h 607"/>
                <a:gd name="T14" fmla="*/ 25 w 309"/>
                <a:gd name="T15" fmla="*/ 54 h 607"/>
                <a:gd name="T16" fmla="*/ 55 w 309"/>
                <a:gd name="T17" fmla="*/ 10 h 607"/>
                <a:gd name="T18" fmla="*/ 125 w 309"/>
                <a:gd name="T19" fmla="*/ 0 h 607"/>
                <a:gd name="T20" fmla="*/ 110 w 309"/>
                <a:gd name="T21" fmla="*/ 20 h 607"/>
                <a:gd name="T22" fmla="*/ 80 w 309"/>
                <a:gd name="T23" fmla="*/ 30 h 607"/>
                <a:gd name="T24" fmla="*/ 95 w 309"/>
                <a:gd name="T25" fmla="*/ 64 h 607"/>
                <a:gd name="T26" fmla="*/ 150 w 309"/>
                <a:gd name="T27" fmla="*/ 59 h 607"/>
                <a:gd name="T28" fmla="*/ 110 w 309"/>
                <a:gd name="T29" fmla="*/ 84 h 607"/>
                <a:gd name="T30" fmla="*/ 65 w 309"/>
                <a:gd name="T31" fmla="*/ 189 h 607"/>
                <a:gd name="T32" fmla="*/ 150 w 309"/>
                <a:gd name="T33" fmla="*/ 328 h 607"/>
                <a:gd name="T34" fmla="*/ 169 w 309"/>
                <a:gd name="T35" fmla="*/ 283 h 607"/>
                <a:gd name="T36" fmla="*/ 130 w 309"/>
                <a:gd name="T37" fmla="*/ 258 h 607"/>
                <a:gd name="T38" fmla="*/ 184 w 309"/>
                <a:gd name="T39" fmla="*/ 199 h 607"/>
                <a:gd name="T40" fmla="*/ 249 w 309"/>
                <a:gd name="T41" fmla="*/ 204 h 607"/>
                <a:gd name="T42" fmla="*/ 239 w 309"/>
                <a:gd name="T43" fmla="*/ 214 h 607"/>
                <a:gd name="T44" fmla="*/ 209 w 309"/>
                <a:gd name="T45" fmla="*/ 214 h 607"/>
                <a:gd name="T46" fmla="*/ 199 w 309"/>
                <a:gd name="T47" fmla="*/ 238 h 607"/>
                <a:gd name="T48" fmla="*/ 214 w 309"/>
                <a:gd name="T49" fmla="*/ 258 h 607"/>
                <a:gd name="T50" fmla="*/ 244 w 309"/>
                <a:gd name="T51" fmla="*/ 268 h 607"/>
                <a:gd name="T52" fmla="*/ 249 w 309"/>
                <a:gd name="T53" fmla="*/ 283 h 607"/>
                <a:gd name="T54" fmla="*/ 294 w 309"/>
                <a:gd name="T55" fmla="*/ 263 h 607"/>
                <a:gd name="T56" fmla="*/ 284 w 309"/>
                <a:gd name="T57" fmla="*/ 243 h 607"/>
                <a:gd name="T58" fmla="*/ 309 w 309"/>
                <a:gd name="T59" fmla="*/ 278 h 607"/>
                <a:gd name="T60" fmla="*/ 264 w 309"/>
                <a:gd name="T61" fmla="*/ 298 h 607"/>
                <a:gd name="T62" fmla="*/ 229 w 309"/>
                <a:gd name="T63" fmla="*/ 283 h 607"/>
                <a:gd name="T64" fmla="*/ 184 w 309"/>
                <a:gd name="T65" fmla="*/ 288 h 607"/>
                <a:gd name="T66" fmla="*/ 184 w 309"/>
                <a:gd name="T67" fmla="*/ 358 h 607"/>
                <a:gd name="T68" fmla="*/ 179 w 309"/>
                <a:gd name="T69" fmla="*/ 323 h 607"/>
                <a:gd name="T70" fmla="*/ 150 w 309"/>
                <a:gd name="T71" fmla="*/ 348 h 607"/>
                <a:gd name="T72" fmla="*/ 140 w 309"/>
                <a:gd name="T73" fmla="*/ 368 h 607"/>
                <a:gd name="T74" fmla="*/ 135 w 309"/>
                <a:gd name="T75" fmla="*/ 403 h 607"/>
                <a:gd name="T76" fmla="*/ 169 w 309"/>
                <a:gd name="T77" fmla="*/ 393 h 607"/>
                <a:gd name="T78" fmla="*/ 189 w 309"/>
                <a:gd name="T79" fmla="*/ 452 h 607"/>
                <a:gd name="T80" fmla="*/ 169 w 309"/>
                <a:gd name="T81" fmla="*/ 462 h 607"/>
                <a:gd name="T82" fmla="*/ 140 w 309"/>
                <a:gd name="T83" fmla="*/ 452 h 607"/>
                <a:gd name="T84" fmla="*/ 90 w 309"/>
                <a:gd name="T85" fmla="*/ 467 h 607"/>
                <a:gd name="T86" fmla="*/ 75 w 309"/>
                <a:gd name="T87" fmla="*/ 507 h 607"/>
                <a:gd name="T88" fmla="*/ 174 w 309"/>
                <a:gd name="T89" fmla="*/ 517 h 607"/>
                <a:gd name="T90" fmla="*/ 164 w 309"/>
                <a:gd name="T91" fmla="*/ 542 h 607"/>
                <a:gd name="T92" fmla="*/ 100 w 309"/>
                <a:gd name="T93" fmla="*/ 577 h 607"/>
                <a:gd name="T94" fmla="*/ 125 w 309"/>
                <a:gd name="T95" fmla="*/ 582 h 607"/>
                <a:gd name="T96" fmla="*/ 159 w 309"/>
                <a:gd name="T97" fmla="*/ 592 h 607"/>
                <a:gd name="T98" fmla="*/ 214 w 309"/>
                <a:gd name="T99" fmla="*/ 572 h 607"/>
                <a:gd name="T100" fmla="*/ 150 w 309"/>
                <a:gd name="T101" fmla="*/ 607 h 607"/>
                <a:gd name="T102" fmla="*/ 60 w 309"/>
                <a:gd name="T103" fmla="*/ 572 h 607"/>
                <a:gd name="T104" fmla="*/ 60 w 309"/>
                <a:gd name="T105" fmla="*/ 537 h 607"/>
                <a:gd name="T106" fmla="*/ 30 w 309"/>
                <a:gd name="T107" fmla="*/ 482 h 607"/>
                <a:gd name="T108" fmla="*/ 85 w 309"/>
                <a:gd name="T109" fmla="*/ 423 h 607"/>
                <a:gd name="T110" fmla="*/ 90 w 309"/>
                <a:gd name="T111" fmla="*/ 378 h 607"/>
                <a:gd name="T112" fmla="*/ 35 w 309"/>
                <a:gd name="T113" fmla="*/ 313 h 607"/>
                <a:gd name="T114" fmla="*/ 15 w 309"/>
                <a:gd name="T115" fmla="*/ 298 h 607"/>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309"/>
                <a:gd name="T175" fmla="*/ 0 h 607"/>
                <a:gd name="T176" fmla="*/ 309 w 309"/>
                <a:gd name="T177" fmla="*/ 607 h 607"/>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309" h="607">
                  <a:moveTo>
                    <a:pt x="15" y="278"/>
                  </a:moveTo>
                  <a:lnTo>
                    <a:pt x="15" y="278"/>
                  </a:lnTo>
                  <a:lnTo>
                    <a:pt x="30" y="278"/>
                  </a:lnTo>
                  <a:lnTo>
                    <a:pt x="45" y="283"/>
                  </a:lnTo>
                  <a:lnTo>
                    <a:pt x="55" y="293"/>
                  </a:lnTo>
                  <a:lnTo>
                    <a:pt x="65" y="303"/>
                  </a:lnTo>
                  <a:lnTo>
                    <a:pt x="105" y="358"/>
                  </a:lnTo>
                  <a:lnTo>
                    <a:pt x="120" y="363"/>
                  </a:lnTo>
                  <a:lnTo>
                    <a:pt x="110" y="328"/>
                  </a:lnTo>
                  <a:lnTo>
                    <a:pt x="90" y="293"/>
                  </a:lnTo>
                  <a:lnTo>
                    <a:pt x="70" y="263"/>
                  </a:lnTo>
                  <a:lnTo>
                    <a:pt x="40" y="238"/>
                  </a:lnTo>
                  <a:lnTo>
                    <a:pt x="35" y="229"/>
                  </a:lnTo>
                  <a:lnTo>
                    <a:pt x="30" y="224"/>
                  </a:lnTo>
                  <a:lnTo>
                    <a:pt x="30" y="219"/>
                  </a:lnTo>
                  <a:lnTo>
                    <a:pt x="45" y="219"/>
                  </a:lnTo>
                  <a:lnTo>
                    <a:pt x="50" y="199"/>
                  </a:lnTo>
                  <a:lnTo>
                    <a:pt x="50" y="184"/>
                  </a:lnTo>
                  <a:lnTo>
                    <a:pt x="40" y="154"/>
                  </a:lnTo>
                  <a:lnTo>
                    <a:pt x="35" y="124"/>
                  </a:lnTo>
                  <a:lnTo>
                    <a:pt x="30" y="109"/>
                  </a:lnTo>
                  <a:lnTo>
                    <a:pt x="35" y="94"/>
                  </a:lnTo>
                  <a:lnTo>
                    <a:pt x="40" y="99"/>
                  </a:lnTo>
                  <a:lnTo>
                    <a:pt x="40" y="109"/>
                  </a:lnTo>
                  <a:lnTo>
                    <a:pt x="45" y="119"/>
                  </a:lnTo>
                  <a:lnTo>
                    <a:pt x="50" y="129"/>
                  </a:lnTo>
                  <a:lnTo>
                    <a:pt x="55" y="99"/>
                  </a:lnTo>
                  <a:lnTo>
                    <a:pt x="55" y="89"/>
                  </a:lnTo>
                  <a:lnTo>
                    <a:pt x="55" y="79"/>
                  </a:lnTo>
                  <a:lnTo>
                    <a:pt x="45" y="79"/>
                  </a:lnTo>
                  <a:lnTo>
                    <a:pt x="40" y="79"/>
                  </a:lnTo>
                  <a:lnTo>
                    <a:pt x="25" y="64"/>
                  </a:lnTo>
                  <a:lnTo>
                    <a:pt x="25" y="54"/>
                  </a:lnTo>
                  <a:lnTo>
                    <a:pt x="25" y="49"/>
                  </a:lnTo>
                  <a:lnTo>
                    <a:pt x="40" y="40"/>
                  </a:lnTo>
                  <a:lnTo>
                    <a:pt x="50" y="30"/>
                  </a:lnTo>
                  <a:lnTo>
                    <a:pt x="55" y="20"/>
                  </a:lnTo>
                  <a:lnTo>
                    <a:pt x="55" y="10"/>
                  </a:lnTo>
                  <a:lnTo>
                    <a:pt x="70" y="5"/>
                  </a:lnTo>
                  <a:lnTo>
                    <a:pt x="85" y="0"/>
                  </a:lnTo>
                  <a:lnTo>
                    <a:pt x="125" y="0"/>
                  </a:lnTo>
                  <a:lnTo>
                    <a:pt x="125" y="15"/>
                  </a:lnTo>
                  <a:lnTo>
                    <a:pt x="125" y="25"/>
                  </a:lnTo>
                  <a:lnTo>
                    <a:pt x="120" y="25"/>
                  </a:lnTo>
                  <a:lnTo>
                    <a:pt x="110" y="20"/>
                  </a:lnTo>
                  <a:lnTo>
                    <a:pt x="105" y="20"/>
                  </a:lnTo>
                  <a:lnTo>
                    <a:pt x="100" y="30"/>
                  </a:lnTo>
                  <a:lnTo>
                    <a:pt x="85" y="25"/>
                  </a:lnTo>
                  <a:lnTo>
                    <a:pt x="80" y="30"/>
                  </a:lnTo>
                  <a:lnTo>
                    <a:pt x="70" y="35"/>
                  </a:lnTo>
                  <a:lnTo>
                    <a:pt x="80" y="35"/>
                  </a:lnTo>
                  <a:lnTo>
                    <a:pt x="85" y="44"/>
                  </a:lnTo>
                  <a:lnTo>
                    <a:pt x="95" y="64"/>
                  </a:lnTo>
                  <a:lnTo>
                    <a:pt x="125" y="64"/>
                  </a:lnTo>
                  <a:lnTo>
                    <a:pt x="140" y="64"/>
                  </a:lnTo>
                  <a:lnTo>
                    <a:pt x="150" y="59"/>
                  </a:lnTo>
                  <a:lnTo>
                    <a:pt x="155" y="64"/>
                  </a:lnTo>
                  <a:lnTo>
                    <a:pt x="150" y="74"/>
                  </a:lnTo>
                  <a:lnTo>
                    <a:pt x="135" y="79"/>
                  </a:lnTo>
                  <a:lnTo>
                    <a:pt x="110" y="84"/>
                  </a:lnTo>
                  <a:lnTo>
                    <a:pt x="75" y="79"/>
                  </a:lnTo>
                  <a:lnTo>
                    <a:pt x="70" y="89"/>
                  </a:lnTo>
                  <a:lnTo>
                    <a:pt x="65" y="154"/>
                  </a:lnTo>
                  <a:lnTo>
                    <a:pt x="65" y="189"/>
                  </a:lnTo>
                  <a:lnTo>
                    <a:pt x="65" y="224"/>
                  </a:lnTo>
                  <a:lnTo>
                    <a:pt x="105" y="278"/>
                  </a:lnTo>
                  <a:lnTo>
                    <a:pt x="125" y="303"/>
                  </a:lnTo>
                  <a:lnTo>
                    <a:pt x="150" y="328"/>
                  </a:lnTo>
                  <a:lnTo>
                    <a:pt x="155" y="318"/>
                  </a:lnTo>
                  <a:lnTo>
                    <a:pt x="159" y="308"/>
                  </a:lnTo>
                  <a:lnTo>
                    <a:pt x="164" y="293"/>
                  </a:lnTo>
                  <a:lnTo>
                    <a:pt x="169" y="283"/>
                  </a:lnTo>
                  <a:lnTo>
                    <a:pt x="150" y="273"/>
                  </a:lnTo>
                  <a:lnTo>
                    <a:pt x="140" y="268"/>
                  </a:lnTo>
                  <a:lnTo>
                    <a:pt x="130" y="258"/>
                  </a:lnTo>
                  <a:lnTo>
                    <a:pt x="135" y="248"/>
                  </a:lnTo>
                  <a:lnTo>
                    <a:pt x="135" y="238"/>
                  </a:lnTo>
                  <a:lnTo>
                    <a:pt x="150" y="224"/>
                  </a:lnTo>
                  <a:lnTo>
                    <a:pt x="169" y="214"/>
                  </a:lnTo>
                  <a:lnTo>
                    <a:pt x="184" y="199"/>
                  </a:lnTo>
                  <a:lnTo>
                    <a:pt x="214" y="194"/>
                  </a:lnTo>
                  <a:lnTo>
                    <a:pt x="234" y="194"/>
                  </a:lnTo>
                  <a:lnTo>
                    <a:pt x="249" y="204"/>
                  </a:lnTo>
                  <a:lnTo>
                    <a:pt x="249" y="209"/>
                  </a:lnTo>
                  <a:lnTo>
                    <a:pt x="249" y="214"/>
                  </a:lnTo>
                  <a:lnTo>
                    <a:pt x="244" y="214"/>
                  </a:lnTo>
                  <a:lnTo>
                    <a:pt x="239" y="214"/>
                  </a:lnTo>
                  <a:lnTo>
                    <a:pt x="234" y="204"/>
                  </a:lnTo>
                  <a:lnTo>
                    <a:pt x="229" y="209"/>
                  </a:lnTo>
                  <a:lnTo>
                    <a:pt x="224" y="214"/>
                  </a:lnTo>
                  <a:lnTo>
                    <a:pt x="209" y="214"/>
                  </a:lnTo>
                  <a:lnTo>
                    <a:pt x="194" y="219"/>
                  </a:lnTo>
                  <a:lnTo>
                    <a:pt x="194" y="224"/>
                  </a:lnTo>
                  <a:lnTo>
                    <a:pt x="189" y="229"/>
                  </a:lnTo>
                  <a:lnTo>
                    <a:pt x="199" y="238"/>
                  </a:lnTo>
                  <a:lnTo>
                    <a:pt x="209" y="238"/>
                  </a:lnTo>
                  <a:lnTo>
                    <a:pt x="214" y="243"/>
                  </a:lnTo>
                  <a:lnTo>
                    <a:pt x="219" y="253"/>
                  </a:lnTo>
                  <a:lnTo>
                    <a:pt x="214" y="258"/>
                  </a:lnTo>
                  <a:lnTo>
                    <a:pt x="219" y="263"/>
                  </a:lnTo>
                  <a:lnTo>
                    <a:pt x="224" y="268"/>
                  </a:lnTo>
                  <a:lnTo>
                    <a:pt x="234" y="258"/>
                  </a:lnTo>
                  <a:lnTo>
                    <a:pt x="244" y="268"/>
                  </a:lnTo>
                  <a:lnTo>
                    <a:pt x="239" y="273"/>
                  </a:lnTo>
                  <a:lnTo>
                    <a:pt x="244" y="278"/>
                  </a:lnTo>
                  <a:lnTo>
                    <a:pt x="249" y="283"/>
                  </a:lnTo>
                  <a:lnTo>
                    <a:pt x="254" y="283"/>
                  </a:lnTo>
                  <a:lnTo>
                    <a:pt x="274" y="283"/>
                  </a:lnTo>
                  <a:lnTo>
                    <a:pt x="284" y="273"/>
                  </a:lnTo>
                  <a:lnTo>
                    <a:pt x="294" y="263"/>
                  </a:lnTo>
                  <a:lnTo>
                    <a:pt x="284" y="258"/>
                  </a:lnTo>
                  <a:lnTo>
                    <a:pt x="284" y="253"/>
                  </a:lnTo>
                  <a:lnTo>
                    <a:pt x="284" y="243"/>
                  </a:lnTo>
                  <a:lnTo>
                    <a:pt x="299" y="248"/>
                  </a:lnTo>
                  <a:lnTo>
                    <a:pt x="309" y="258"/>
                  </a:lnTo>
                  <a:lnTo>
                    <a:pt x="309" y="263"/>
                  </a:lnTo>
                  <a:lnTo>
                    <a:pt x="309" y="278"/>
                  </a:lnTo>
                  <a:lnTo>
                    <a:pt x="299" y="283"/>
                  </a:lnTo>
                  <a:lnTo>
                    <a:pt x="284" y="288"/>
                  </a:lnTo>
                  <a:lnTo>
                    <a:pt x="274" y="298"/>
                  </a:lnTo>
                  <a:lnTo>
                    <a:pt x="264" y="298"/>
                  </a:lnTo>
                  <a:lnTo>
                    <a:pt x="249" y="298"/>
                  </a:lnTo>
                  <a:lnTo>
                    <a:pt x="239" y="293"/>
                  </a:lnTo>
                  <a:lnTo>
                    <a:pt x="229" y="283"/>
                  </a:lnTo>
                  <a:lnTo>
                    <a:pt x="204" y="278"/>
                  </a:lnTo>
                  <a:lnTo>
                    <a:pt x="194" y="278"/>
                  </a:lnTo>
                  <a:lnTo>
                    <a:pt x="184" y="283"/>
                  </a:lnTo>
                  <a:lnTo>
                    <a:pt x="184" y="288"/>
                  </a:lnTo>
                  <a:lnTo>
                    <a:pt x="184" y="298"/>
                  </a:lnTo>
                  <a:lnTo>
                    <a:pt x="194" y="298"/>
                  </a:lnTo>
                  <a:lnTo>
                    <a:pt x="189" y="323"/>
                  </a:lnTo>
                  <a:lnTo>
                    <a:pt x="184" y="358"/>
                  </a:lnTo>
                  <a:lnTo>
                    <a:pt x="189" y="408"/>
                  </a:lnTo>
                  <a:lnTo>
                    <a:pt x="174" y="368"/>
                  </a:lnTo>
                  <a:lnTo>
                    <a:pt x="174" y="348"/>
                  </a:lnTo>
                  <a:lnTo>
                    <a:pt x="179" y="323"/>
                  </a:lnTo>
                  <a:lnTo>
                    <a:pt x="174" y="323"/>
                  </a:lnTo>
                  <a:lnTo>
                    <a:pt x="164" y="338"/>
                  </a:lnTo>
                  <a:lnTo>
                    <a:pt x="159" y="348"/>
                  </a:lnTo>
                  <a:lnTo>
                    <a:pt x="150" y="348"/>
                  </a:lnTo>
                  <a:lnTo>
                    <a:pt x="145" y="353"/>
                  </a:lnTo>
                  <a:lnTo>
                    <a:pt x="145" y="358"/>
                  </a:lnTo>
                  <a:lnTo>
                    <a:pt x="145" y="363"/>
                  </a:lnTo>
                  <a:lnTo>
                    <a:pt x="140" y="368"/>
                  </a:lnTo>
                  <a:lnTo>
                    <a:pt x="125" y="368"/>
                  </a:lnTo>
                  <a:lnTo>
                    <a:pt x="120" y="373"/>
                  </a:lnTo>
                  <a:lnTo>
                    <a:pt x="115" y="378"/>
                  </a:lnTo>
                  <a:lnTo>
                    <a:pt x="135" y="403"/>
                  </a:lnTo>
                  <a:lnTo>
                    <a:pt x="145" y="403"/>
                  </a:lnTo>
                  <a:lnTo>
                    <a:pt x="155" y="398"/>
                  </a:lnTo>
                  <a:lnTo>
                    <a:pt x="159" y="393"/>
                  </a:lnTo>
                  <a:lnTo>
                    <a:pt x="169" y="393"/>
                  </a:lnTo>
                  <a:lnTo>
                    <a:pt x="184" y="423"/>
                  </a:lnTo>
                  <a:lnTo>
                    <a:pt x="194" y="452"/>
                  </a:lnTo>
                  <a:lnTo>
                    <a:pt x="189" y="452"/>
                  </a:lnTo>
                  <a:lnTo>
                    <a:pt x="184" y="452"/>
                  </a:lnTo>
                  <a:lnTo>
                    <a:pt x="179" y="452"/>
                  </a:lnTo>
                  <a:lnTo>
                    <a:pt x="179" y="462"/>
                  </a:lnTo>
                  <a:lnTo>
                    <a:pt x="169" y="462"/>
                  </a:lnTo>
                  <a:lnTo>
                    <a:pt x="164" y="452"/>
                  </a:lnTo>
                  <a:lnTo>
                    <a:pt x="155" y="447"/>
                  </a:lnTo>
                  <a:lnTo>
                    <a:pt x="150" y="452"/>
                  </a:lnTo>
                  <a:lnTo>
                    <a:pt x="140" y="452"/>
                  </a:lnTo>
                  <a:lnTo>
                    <a:pt x="135" y="447"/>
                  </a:lnTo>
                  <a:lnTo>
                    <a:pt x="130" y="442"/>
                  </a:lnTo>
                  <a:lnTo>
                    <a:pt x="100" y="452"/>
                  </a:lnTo>
                  <a:lnTo>
                    <a:pt x="90" y="467"/>
                  </a:lnTo>
                  <a:lnTo>
                    <a:pt x="75" y="477"/>
                  </a:lnTo>
                  <a:lnTo>
                    <a:pt x="75" y="492"/>
                  </a:lnTo>
                  <a:lnTo>
                    <a:pt x="75" y="507"/>
                  </a:lnTo>
                  <a:lnTo>
                    <a:pt x="100" y="517"/>
                  </a:lnTo>
                  <a:lnTo>
                    <a:pt x="125" y="517"/>
                  </a:lnTo>
                  <a:lnTo>
                    <a:pt x="150" y="517"/>
                  </a:lnTo>
                  <a:lnTo>
                    <a:pt x="174" y="517"/>
                  </a:lnTo>
                  <a:lnTo>
                    <a:pt x="184" y="527"/>
                  </a:lnTo>
                  <a:lnTo>
                    <a:pt x="189" y="532"/>
                  </a:lnTo>
                  <a:lnTo>
                    <a:pt x="189" y="542"/>
                  </a:lnTo>
                  <a:lnTo>
                    <a:pt x="164" y="542"/>
                  </a:lnTo>
                  <a:lnTo>
                    <a:pt x="145" y="547"/>
                  </a:lnTo>
                  <a:lnTo>
                    <a:pt x="120" y="552"/>
                  </a:lnTo>
                  <a:lnTo>
                    <a:pt x="100" y="567"/>
                  </a:lnTo>
                  <a:lnTo>
                    <a:pt x="100" y="577"/>
                  </a:lnTo>
                  <a:lnTo>
                    <a:pt x="105" y="577"/>
                  </a:lnTo>
                  <a:lnTo>
                    <a:pt x="110" y="587"/>
                  </a:lnTo>
                  <a:lnTo>
                    <a:pt x="120" y="587"/>
                  </a:lnTo>
                  <a:lnTo>
                    <a:pt x="125" y="582"/>
                  </a:lnTo>
                  <a:lnTo>
                    <a:pt x="130" y="592"/>
                  </a:lnTo>
                  <a:lnTo>
                    <a:pt x="135" y="592"/>
                  </a:lnTo>
                  <a:lnTo>
                    <a:pt x="150" y="587"/>
                  </a:lnTo>
                  <a:lnTo>
                    <a:pt x="159" y="592"/>
                  </a:lnTo>
                  <a:lnTo>
                    <a:pt x="189" y="577"/>
                  </a:lnTo>
                  <a:lnTo>
                    <a:pt x="219" y="562"/>
                  </a:lnTo>
                  <a:lnTo>
                    <a:pt x="214" y="572"/>
                  </a:lnTo>
                  <a:lnTo>
                    <a:pt x="209" y="577"/>
                  </a:lnTo>
                  <a:lnTo>
                    <a:pt x="189" y="592"/>
                  </a:lnTo>
                  <a:lnTo>
                    <a:pt x="169" y="602"/>
                  </a:lnTo>
                  <a:lnTo>
                    <a:pt x="150" y="607"/>
                  </a:lnTo>
                  <a:lnTo>
                    <a:pt x="130" y="607"/>
                  </a:lnTo>
                  <a:lnTo>
                    <a:pt x="110" y="602"/>
                  </a:lnTo>
                  <a:lnTo>
                    <a:pt x="75" y="587"/>
                  </a:lnTo>
                  <a:lnTo>
                    <a:pt x="60" y="572"/>
                  </a:lnTo>
                  <a:lnTo>
                    <a:pt x="55" y="562"/>
                  </a:lnTo>
                  <a:lnTo>
                    <a:pt x="55" y="552"/>
                  </a:lnTo>
                  <a:lnTo>
                    <a:pt x="60" y="547"/>
                  </a:lnTo>
                  <a:lnTo>
                    <a:pt x="60" y="537"/>
                  </a:lnTo>
                  <a:lnTo>
                    <a:pt x="55" y="527"/>
                  </a:lnTo>
                  <a:lnTo>
                    <a:pt x="40" y="517"/>
                  </a:lnTo>
                  <a:lnTo>
                    <a:pt x="30" y="507"/>
                  </a:lnTo>
                  <a:lnTo>
                    <a:pt x="30" y="482"/>
                  </a:lnTo>
                  <a:lnTo>
                    <a:pt x="35" y="462"/>
                  </a:lnTo>
                  <a:lnTo>
                    <a:pt x="45" y="447"/>
                  </a:lnTo>
                  <a:lnTo>
                    <a:pt x="60" y="432"/>
                  </a:lnTo>
                  <a:lnTo>
                    <a:pt x="85" y="423"/>
                  </a:lnTo>
                  <a:lnTo>
                    <a:pt x="95" y="418"/>
                  </a:lnTo>
                  <a:lnTo>
                    <a:pt x="110" y="418"/>
                  </a:lnTo>
                  <a:lnTo>
                    <a:pt x="100" y="398"/>
                  </a:lnTo>
                  <a:lnTo>
                    <a:pt x="90" y="378"/>
                  </a:lnTo>
                  <a:lnTo>
                    <a:pt x="75" y="358"/>
                  </a:lnTo>
                  <a:lnTo>
                    <a:pt x="65" y="338"/>
                  </a:lnTo>
                  <a:lnTo>
                    <a:pt x="50" y="323"/>
                  </a:lnTo>
                  <a:lnTo>
                    <a:pt x="35" y="313"/>
                  </a:lnTo>
                  <a:lnTo>
                    <a:pt x="15" y="308"/>
                  </a:lnTo>
                  <a:lnTo>
                    <a:pt x="0" y="303"/>
                  </a:lnTo>
                  <a:lnTo>
                    <a:pt x="5" y="298"/>
                  </a:lnTo>
                  <a:lnTo>
                    <a:pt x="15" y="298"/>
                  </a:lnTo>
                  <a:lnTo>
                    <a:pt x="25" y="298"/>
                  </a:lnTo>
                  <a:lnTo>
                    <a:pt x="30" y="298"/>
                  </a:lnTo>
                  <a:lnTo>
                    <a:pt x="15" y="278"/>
                  </a:lnTo>
                  <a:close/>
                </a:path>
              </a:pathLst>
            </a:custGeom>
            <a:solidFill>
              <a:srgbClr val="000000"/>
            </a:solidFill>
            <a:ln w="9525">
              <a:noFill/>
              <a:round/>
              <a:headEnd/>
              <a:tailEnd/>
            </a:ln>
          </p:spPr>
          <p:txBody>
            <a:bodyPr>
              <a:prstTxWarp prst="textNoShape">
                <a:avLst/>
              </a:prstTxWarp>
            </a:bodyPr>
            <a:lstStyle/>
            <a:p>
              <a:endParaRPr lang="en-US"/>
            </a:p>
          </p:txBody>
        </p:sp>
        <p:sp>
          <p:nvSpPr>
            <p:cNvPr id="49810" name="Freeform 59"/>
            <p:cNvSpPr>
              <a:spLocks/>
            </p:cNvSpPr>
            <p:nvPr/>
          </p:nvSpPr>
          <p:spPr bwMode="auto">
            <a:xfrm>
              <a:off x="1788" y="2405"/>
              <a:ext cx="158" cy="326"/>
            </a:xfrm>
            <a:custGeom>
              <a:avLst/>
              <a:gdLst>
                <a:gd name="T0" fmla="*/ 55 w 100"/>
                <a:gd name="T1" fmla="*/ 15 h 204"/>
                <a:gd name="T2" fmla="*/ 55 w 100"/>
                <a:gd name="T3" fmla="*/ 15 h 204"/>
                <a:gd name="T4" fmla="*/ 70 w 100"/>
                <a:gd name="T5" fmla="*/ 25 h 204"/>
                <a:gd name="T6" fmla="*/ 80 w 100"/>
                <a:gd name="T7" fmla="*/ 45 h 204"/>
                <a:gd name="T8" fmla="*/ 90 w 100"/>
                <a:gd name="T9" fmla="*/ 80 h 204"/>
                <a:gd name="T10" fmla="*/ 90 w 100"/>
                <a:gd name="T11" fmla="*/ 80 h 204"/>
                <a:gd name="T12" fmla="*/ 85 w 100"/>
                <a:gd name="T13" fmla="*/ 100 h 204"/>
                <a:gd name="T14" fmla="*/ 80 w 100"/>
                <a:gd name="T15" fmla="*/ 110 h 204"/>
                <a:gd name="T16" fmla="*/ 75 w 100"/>
                <a:gd name="T17" fmla="*/ 115 h 204"/>
                <a:gd name="T18" fmla="*/ 75 w 100"/>
                <a:gd name="T19" fmla="*/ 115 h 204"/>
                <a:gd name="T20" fmla="*/ 90 w 100"/>
                <a:gd name="T21" fmla="*/ 135 h 204"/>
                <a:gd name="T22" fmla="*/ 100 w 100"/>
                <a:gd name="T23" fmla="*/ 140 h 204"/>
                <a:gd name="T24" fmla="*/ 100 w 100"/>
                <a:gd name="T25" fmla="*/ 150 h 204"/>
                <a:gd name="T26" fmla="*/ 100 w 100"/>
                <a:gd name="T27" fmla="*/ 150 h 204"/>
                <a:gd name="T28" fmla="*/ 100 w 100"/>
                <a:gd name="T29" fmla="*/ 160 h 204"/>
                <a:gd name="T30" fmla="*/ 100 w 100"/>
                <a:gd name="T31" fmla="*/ 169 h 204"/>
                <a:gd name="T32" fmla="*/ 85 w 100"/>
                <a:gd name="T33" fmla="*/ 184 h 204"/>
                <a:gd name="T34" fmla="*/ 55 w 100"/>
                <a:gd name="T35" fmla="*/ 204 h 204"/>
                <a:gd name="T36" fmla="*/ 55 w 100"/>
                <a:gd name="T37" fmla="*/ 204 h 204"/>
                <a:gd name="T38" fmla="*/ 45 w 100"/>
                <a:gd name="T39" fmla="*/ 204 h 204"/>
                <a:gd name="T40" fmla="*/ 40 w 100"/>
                <a:gd name="T41" fmla="*/ 204 h 204"/>
                <a:gd name="T42" fmla="*/ 35 w 100"/>
                <a:gd name="T43" fmla="*/ 199 h 204"/>
                <a:gd name="T44" fmla="*/ 35 w 100"/>
                <a:gd name="T45" fmla="*/ 199 h 204"/>
                <a:gd name="T46" fmla="*/ 65 w 100"/>
                <a:gd name="T47" fmla="*/ 189 h 204"/>
                <a:gd name="T48" fmla="*/ 75 w 100"/>
                <a:gd name="T49" fmla="*/ 184 h 204"/>
                <a:gd name="T50" fmla="*/ 85 w 100"/>
                <a:gd name="T51" fmla="*/ 169 h 204"/>
                <a:gd name="T52" fmla="*/ 85 w 100"/>
                <a:gd name="T53" fmla="*/ 169 h 204"/>
                <a:gd name="T54" fmla="*/ 90 w 100"/>
                <a:gd name="T55" fmla="*/ 160 h 204"/>
                <a:gd name="T56" fmla="*/ 85 w 100"/>
                <a:gd name="T57" fmla="*/ 150 h 204"/>
                <a:gd name="T58" fmla="*/ 75 w 100"/>
                <a:gd name="T59" fmla="*/ 140 h 204"/>
                <a:gd name="T60" fmla="*/ 65 w 100"/>
                <a:gd name="T61" fmla="*/ 130 h 204"/>
                <a:gd name="T62" fmla="*/ 65 w 100"/>
                <a:gd name="T63" fmla="*/ 130 h 204"/>
                <a:gd name="T64" fmla="*/ 55 w 100"/>
                <a:gd name="T65" fmla="*/ 130 h 204"/>
                <a:gd name="T66" fmla="*/ 55 w 100"/>
                <a:gd name="T67" fmla="*/ 130 h 204"/>
                <a:gd name="T68" fmla="*/ 65 w 100"/>
                <a:gd name="T69" fmla="*/ 115 h 204"/>
                <a:gd name="T70" fmla="*/ 70 w 100"/>
                <a:gd name="T71" fmla="*/ 100 h 204"/>
                <a:gd name="T72" fmla="*/ 75 w 100"/>
                <a:gd name="T73" fmla="*/ 80 h 204"/>
                <a:gd name="T74" fmla="*/ 70 w 100"/>
                <a:gd name="T75" fmla="*/ 65 h 204"/>
                <a:gd name="T76" fmla="*/ 70 w 100"/>
                <a:gd name="T77" fmla="*/ 65 h 204"/>
                <a:gd name="T78" fmla="*/ 55 w 100"/>
                <a:gd name="T79" fmla="*/ 35 h 204"/>
                <a:gd name="T80" fmla="*/ 35 w 100"/>
                <a:gd name="T81" fmla="*/ 15 h 204"/>
                <a:gd name="T82" fmla="*/ 0 w 100"/>
                <a:gd name="T83" fmla="*/ 15 h 204"/>
                <a:gd name="T84" fmla="*/ 0 w 100"/>
                <a:gd name="T85" fmla="*/ 15 h 204"/>
                <a:gd name="T86" fmla="*/ 0 w 100"/>
                <a:gd name="T87" fmla="*/ 10 h 204"/>
                <a:gd name="T88" fmla="*/ 0 w 100"/>
                <a:gd name="T89" fmla="*/ 5 h 204"/>
                <a:gd name="T90" fmla="*/ 10 w 100"/>
                <a:gd name="T91" fmla="*/ 0 h 204"/>
                <a:gd name="T92" fmla="*/ 10 w 100"/>
                <a:gd name="T93" fmla="*/ 0 h 204"/>
                <a:gd name="T94" fmla="*/ 35 w 100"/>
                <a:gd name="T95" fmla="*/ 0 h 204"/>
                <a:gd name="T96" fmla="*/ 55 w 100"/>
                <a:gd name="T97" fmla="*/ 15 h 204"/>
                <a:gd name="T98" fmla="*/ 55 w 100"/>
                <a:gd name="T99" fmla="*/ 15 h 204"/>
                <a:gd name="T100" fmla="*/ 55 w 100"/>
                <a:gd name="T101" fmla="*/ 15 h 204"/>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00"/>
                <a:gd name="T154" fmla="*/ 0 h 204"/>
                <a:gd name="T155" fmla="*/ 100 w 100"/>
                <a:gd name="T156" fmla="*/ 204 h 204"/>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00" h="204">
                  <a:moveTo>
                    <a:pt x="55" y="15"/>
                  </a:moveTo>
                  <a:lnTo>
                    <a:pt x="55" y="15"/>
                  </a:lnTo>
                  <a:lnTo>
                    <a:pt x="70" y="25"/>
                  </a:lnTo>
                  <a:lnTo>
                    <a:pt x="80" y="45"/>
                  </a:lnTo>
                  <a:lnTo>
                    <a:pt x="90" y="80"/>
                  </a:lnTo>
                  <a:lnTo>
                    <a:pt x="85" y="100"/>
                  </a:lnTo>
                  <a:lnTo>
                    <a:pt x="80" y="110"/>
                  </a:lnTo>
                  <a:lnTo>
                    <a:pt x="75" y="115"/>
                  </a:lnTo>
                  <a:lnTo>
                    <a:pt x="90" y="135"/>
                  </a:lnTo>
                  <a:lnTo>
                    <a:pt x="100" y="140"/>
                  </a:lnTo>
                  <a:lnTo>
                    <a:pt x="100" y="150"/>
                  </a:lnTo>
                  <a:lnTo>
                    <a:pt x="100" y="160"/>
                  </a:lnTo>
                  <a:lnTo>
                    <a:pt x="100" y="169"/>
                  </a:lnTo>
                  <a:lnTo>
                    <a:pt x="85" y="184"/>
                  </a:lnTo>
                  <a:lnTo>
                    <a:pt x="55" y="204"/>
                  </a:lnTo>
                  <a:lnTo>
                    <a:pt x="45" y="204"/>
                  </a:lnTo>
                  <a:lnTo>
                    <a:pt x="40" y="204"/>
                  </a:lnTo>
                  <a:lnTo>
                    <a:pt x="35" y="199"/>
                  </a:lnTo>
                  <a:lnTo>
                    <a:pt x="65" y="189"/>
                  </a:lnTo>
                  <a:lnTo>
                    <a:pt x="75" y="184"/>
                  </a:lnTo>
                  <a:lnTo>
                    <a:pt x="85" y="169"/>
                  </a:lnTo>
                  <a:lnTo>
                    <a:pt x="90" y="160"/>
                  </a:lnTo>
                  <a:lnTo>
                    <a:pt x="85" y="150"/>
                  </a:lnTo>
                  <a:lnTo>
                    <a:pt x="75" y="140"/>
                  </a:lnTo>
                  <a:lnTo>
                    <a:pt x="65" y="130"/>
                  </a:lnTo>
                  <a:lnTo>
                    <a:pt x="55" y="130"/>
                  </a:lnTo>
                  <a:lnTo>
                    <a:pt x="65" y="115"/>
                  </a:lnTo>
                  <a:lnTo>
                    <a:pt x="70" y="100"/>
                  </a:lnTo>
                  <a:lnTo>
                    <a:pt x="75" y="80"/>
                  </a:lnTo>
                  <a:lnTo>
                    <a:pt x="70" y="65"/>
                  </a:lnTo>
                  <a:lnTo>
                    <a:pt x="55" y="35"/>
                  </a:lnTo>
                  <a:lnTo>
                    <a:pt x="35" y="15"/>
                  </a:lnTo>
                  <a:lnTo>
                    <a:pt x="0" y="15"/>
                  </a:lnTo>
                  <a:lnTo>
                    <a:pt x="0" y="10"/>
                  </a:lnTo>
                  <a:lnTo>
                    <a:pt x="0" y="5"/>
                  </a:lnTo>
                  <a:lnTo>
                    <a:pt x="10" y="0"/>
                  </a:lnTo>
                  <a:lnTo>
                    <a:pt x="35" y="0"/>
                  </a:lnTo>
                  <a:lnTo>
                    <a:pt x="55" y="15"/>
                  </a:lnTo>
                  <a:close/>
                </a:path>
              </a:pathLst>
            </a:custGeom>
            <a:solidFill>
              <a:srgbClr val="000000"/>
            </a:solidFill>
            <a:ln w="9525">
              <a:noFill/>
              <a:round/>
              <a:headEnd/>
              <a:tailEnd/>
            </a:ln>
          </p:spPr>
          <p:txBody>
            <a:bodyPr>
              <a:prstTxWarp prst="textNoShape">
                <a:avLst/>
              </a:prstTxWarp>
            </a:bodyPr>
            <a:lstStyle/>
            <a:p>
              <a:endParaRPr lang="en-US"/>
            </a:p>
          </p:txBody>
        </p:sp>
        <p:sp>
          <p:nvSpPr>
            <p:cNvPr id="49811" name="Freeform 60"/>
            <p:cNvSpPr>
              <a:spLocks/>
            </p:cNvSpPr>
            <p:nvPr/>
          </p:nvSpPr>
          <p:spPr bwMode="auto">
            <a:xfrm>
              <a:off x="1795" y="3102"/>
              <a:ext cx="235" cy="269"/>
            </a:xfrm>
            <a:custGeom>
              <a:avLst/>
              <a:gdLst>
                <a:gd name="T0" fmla="*/ 60 w 149"/>
                <a:gd name="T1" fmla="*/ 55 h 169"/>
                <a:gd name="T2" fmla="*/ 80 w 149"/>
                <a:gd name="T3" fmla="*/ 50 h 169"/>
                <a:gd name="T4" fmla="*/ 90 w 149"/>
                <a:gd name="T5" fmla="*/ 15 h 169"/>
                <a:gd name="T6" fmla="*/ 105 w 149"/>
                <a:gd name="T7" fmla="*/ 0 h 169"/>
                <a:gd name="T8" fmla="*/ 130 w 149"/>
                <a:gd name="T9" fmla="*/ 0 h 169"/>
                <a:gd name="T10" fmla="*/ 149 w 149"/>
                <a:gd name="T11" fmla="*/ 10 h 169"/>
                <a:gd name="T12" fmla="*/ 149 w 149"/>
                <a:gd name="T13" fmla="*/ 15 h 169"/>
                <a:gd name="T14" fmla="*/ 125 w 149"/>
                <a:gd name="T15" fmla="*/ 10 h 169"/>
                <a:gd name="T16" fmla="*/ 105 w 149"/>
                <a:gd name="T17" fmla="*/ 25 h 169"/>
                <a:gd name="T18" fmla="*/ 100 w 149"/>
                <a:gd name="T19" fmla="*/ 30 h 169"/>
                <a:gd name="T20" fmla="*/ 90 w 149"/>
                <a:gd name="T21" fmla="*/ 50 h 169"/>
                <a:gd name="T22" fmla="*/ 100 w 149"/>
                <a:gd name="T23" fmla="*/ 50 h 169"/>
                <a:gd name="T24" fmla="*/ 115 w 149"/>
                <a:gd name="T25" fmla="*/ 60 h 169"/>
                <a:gd name="T26" fmla="*/ 120 w 149"/>
                <a:gd name="T27" fmla="*/ 60 h 169"/>
                <a:gd name="T28" fmla="*/ 110 w 149"/>
                <a:gd name="T29" fmla="*/ 70 h 169"/>
                <a:gd name="T30" fmla="*/ 105 w 149"/>
                <a:gd name="T31" fmla="*/ 70 h 169"/>
                <a:gd name="T32" fmla="*/ 85 w 149"/>
                <a:gd name="T33" fmla="*/ 70 h 169"/>
                <a:gd name="T34" fmla="*/ 80 w 149"/>
                <a:gd name="T35" fmla="*/ 80 h 169"/>
                <a:gd name="T36" fmla="*/ 70 w 149"/>
                <a:gd name="T37" fmla="*/ 90 h 169"/>
                <a:gd name="T38" fmla="*/ 65 w 149"/>
                <a:gd name="T39" fmla="*/ 100 h 169"/>
                <a:gd name="T40" fmla="*/ 75 w 149"/>
                <a:gd name="T41" fmla="*/ 114 h 169"/>
                <a:gd name="T42" fmla="*/ 70 w 149"/>
                <a:gd name="T43" fmla="*/ 119 h 169"/>
                <a:gd name="T44" fmla="*/ 55 w 149"/>
                <a:gd name="T45" fmla="*/ 119 h 169"/>
                <a:gd name="T46" fmla="*/ 40 w 149"/>
                <a:gd name="T47" fmla="*/ 124 h 169"/>
                <a:gd name="T48" fmla="*/ 35 w 149"/>
                <a:gd name="T49" fmla="*/ 129 h 169"/>
                <a:gd name="T50" fmla="*/ 45 w 149"/>
                <a:gd name="T51" fmla="*/ 144 h 169"/>
                <a:gd name="T52" fmla="*/ 50 w 149"/>
                <a:gd name="T53" fmla="*/ 149 h 169"/>
                <a:gd name="T54" fmla="*/ 65 w 149"/>
                <a:gd name="T55" fmla="*/ 149 h 169"/>
                <a:gd name="T56" fmla="*/ 75 w 149"/>
                <a:gd name="T57" fmla="*/ 154 h 169"/>
                <a:gd name="T58" fmla="*/ 75 w 149"/>
                <a:gd name="T59" fmla="*/ 159 h 169"/>
                <a:gd name="T60" fmla="*/ 50 w 149"/>
                <a:gd name="T61" fmla="*/ 169 h 169"/>
                <a:gd name="T62" fmla="*/ 35 w 149"/>
                <a:gd name="T63" fmla="*/ 169 h 169"/>
                <a:gd name="T64" fmla="*/ 0 w 149"/>
                <a:gd name="T65" fmla="*/ 139 h 169"/>
                <a:gd name="T66" fmla="*/ 0 w 149"/>
                <a:gd name="T67" fmla="*/ 124 h 169"/>
                <a:gd name="T68" fmla="*/ 20 w 149"/>
                <a:gd name="T69" fmla="*/ 100 h 169"/>
                <a:gd name="T70" fmla="*/ 35 w 149"/>
                <a:gd name="T71" fmla="*/ 95 h 169"/>
                <a:gd name="T72" fmla="*/ 50 w 149"/>
                <a:gd name="T73" fmla="*/ 60 h 169"/>
                <a:gd name="T74" fmla="*/ 60 w 149"/>
                <a:gd name="T75" fmla="*/ 55 h 169"/>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49"/>
                <a:gd name="T115" fmla="*/ 0 h 169"/>
                <a:gd name="T116" fmla="*/ 149 w 149"/>
                <a:gd name="T117" fmla="*/ 169 h 169"/>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49" h="169">
                  <a:moveTo>
                    <a:pt x="60" y="55"/>
                  </a:moveTo>
                  <a:lnTo>
                    <a:pt x="60" y="55"/>
                  </a:lnTo>
                  <a:lnTo>
                    <a:pt x="70" y="55"/>
                  </a:lnTo>
                  <a:lnTo>
                    <a:pt x="80" y="50"/>
                  </a:lnTo>
                  <a:lnTo>
                    <a:pt x="85" y="30"/>
                  </a:lnTo>
                  <a:lnTo>
                    <a:pt x="90" y="15"/>
                  </a:lnTo>
                  <a:lnTo>
                    <a:pt x="95" y="5"/>
                  </a:lnTo>
                  <a:lnTo>
                    <a:pt x="105" y="0"/>
                  </a:lnTo>
                  <a:lnTo>
                    <a:pt x="130" y="0"/>
                  </a:lnTo>
                  <a:lnTo>
                    <a:pt x="140" y="0"/>
                  </a:lnTo>
                  <a:lnTo>
                    <a:pt x="149" y="10"/>
                  </a:lnTo>
                  <a:lnTo>
                    <a:pt x="149" y="15"/>
                  </a:lnTo>
                  <a:lnTo>
                    <a:pt x="140" y="10"/>
                  </a:lnTo>
                  <a:lnTo>
                    <a:pt x="125" y="10"/>
                  </a:lnTo>
                  <a:lnTo>
                    <a:pt x="115" y="15"/>
                  </a:lnTo>
                  <a:lnTo>
                    <a:pt x="105" y="25"/>
                  </a:lnTo>
                  <a:lnTo>
                    <a:pt x="100" y="30"/>
                  </a:lnTo>
                  <a:lnTo>
                    <a:pt x="95" y="35"/>
                  </a:lnTo>
                  <a:lnTo>
                    <a:pt x="90" y="50"/>
                  </a:lnTo>
                  <a:lnTo>
                    <a:pt x="100" y="50"/>
                  </a:lnTo>
                  <a:lnTo>
                    <a:pt x="105" y="55"/>
                  </a:lnTo>
                  <a:lnTo>
                    <a:pt x="115" y="60"/>
                  </a:lnTo>
                  <a:lnTo>
                    <a:pt x="120" y="60"/>
                  </a:lnTo>
                  <a:lnTo>
                    <a:pt x="115" y="65"/>
                  </a:lnTo>
                  <a:lnTo>
                    <a:pt x="110" y="70"/>
                  </a:lnTo>
                  <a:lnTo>
                    <a:pt x="105" y="70"/>
                  </a:lnTo>
                  <a:lnTo>
                    <a:pt x="95" y="70"/>
                  </a:lnTo>
                  <a:lnTo>
                    <a:pt x="85" y="70"/>
                  </a:lnTo>
                  <a:lnTo>
                    <a:pt x="80" y="80"/>
                  </a:lnTo>
                  <a:lnTo>
                    <a:pt x="70" y="85"/>
                  </a:lnTo>
                  <a:lnTo>
                    <a:pt x="70" y="90"/>
                  </a:lnTo>
                  <a:lnTo>
                    <a:pt x="65" y="100"/>
                  </a:lnTo>
                  <a:lnTo>
                    <a:pt x="75" y="110"/>
                  </a:lnTo>
                  <a:lnTo>
                    <a:pt x="75" y="114"/>
                  </a:lnTo>
                  <a:lnTo>
                    <a:pt x="70" y="119"/>
                  </a:lnTo>
                  <a:lnTo>
                    <a:pt x="65" y="124"/>
                  </a:lnTo>
                  <a:lnTo>
                    <a:pt x="55" y="119"/>
                  </a:lnTo>
                  <a:lnTo>
                    <a:pt x="50" y="114"/>
                  </a:lnTo>
                  <a:lnTo>
                    <a:pt x="40" y="124"/>
                  </a:lnTo>
                  <a:lnTo>
                    <a:pt x="35" y="129"/>
                  </a:lnTo>
                  <a:lnTo>
                    <a:pt x="40" y="139"/>
                  </a:lnTo>
                  <a:lnTo>
                    <a:pt x="45" y="144"/>
                  </a:lnTo>
                  <a:lnTo>
                    <a:pt x="50" y="149"/>
                  </a:lnTo>
                  <a:lnTo>
                    <a:pt x="55" y="149"/>
                  </a:lnTo>
                  <a:lnTo>
                    <a:pt x="65" y="149"/>
                  </a:lnTo>
                  <a:lnTo>
                    <a:pt x="70" y="154"/>
                  </a:lnTo>
                  <a:lnTo>
                    <a:pt x="75" y="154"/>
                  </a:lnTo>
                  <a:lnTo>
                    <a:pt x="75" y="159"/>
                  </a:lnTo>
                  <a:lnTo>
                    <a:pt x="65" y="164"/>
                  </a:lnTo>
                  <a:lnTo>
                    <a:pt x="50" y="169"/>
                  </a:lnTo>
                  <a:lnTo>
                    <a:pt x="35" y="169"/>
                  </a:lnTo>
                  <a:lnTo>
                    <a:pt x="20" y="164"/>
                  </a:lnTo>
                  <a:lnTo>
                    <a:pt x="0" y="139"/>
                  </a:lnTo>
                  <a:lnTo>
                    <a:pt x="0" y="124"/>
                  </a:lnTo>
                  <a:lnTo>
                    <a:pt x="5" y="110"/>
                  </a:lnTo>
                  <a:lnTo>
                    <a:pt x="20" y="100"/>
                  </a:lnTo>
                  <a:lnTo>
                    <a:pt x="35" y="95"/>
                  </a:lnTo>
                  <a:lnTo>
                    <a:pt x="40" y="70"/>
                  </a:lnTo>
                  <a:lnTo>
                    <a:pt x="50" y="60"/>
                  </a:lnTo>
                  <a:lnTo>
                    <a:pt x="60" y="55"/>
                  </a:lnTo>
                  <a:close/>
                </a:path>
              </a:pathLst>
            </a:custGeom>
            <a:solidFill>
              <a:srgbClr val="000000"/>
            </a:solidFill>
            <a:ln w="9525">
              <a:noFill/>
              <a:round/>
              <a:headEnd/>
              <a:tailEnd/>
            </a:ln>
          </p:spPr>
          <p:txBody>
            <a:bodyPr>
              <a:prstTxWarp prst="textNoShape">
                <a:avLst/>
              </a:prstTxWarp>
            </a:bodyPr>
            <a:lstStyle/>
            <a:p>
              <a:endParaRPr lang="en-US"/>
            </a:p>
          </p:txBody>
        </p:sp>
        <p:sp>
          <p:nvSpPr>
            <p:cNvPr id="49812" name="Freeform 61"/>
            <p:cNvSpPr>
              <a:spLocks/>
            </p:cNvSpPr>
            <p:nvPr/>
          </p:nvSpPr>
          <p:spPr bwMode="auto">
            <a:xfrm>
              <a:off x="1906" y="2825"/>
              <a:ext cx="164" cy="246"/>
            </a:xfrm>
            <a:custGeom>
              <a:avLst/>
              <a:gdLst>
                <a:gd name="T0" fmla="*/ 0 w 104"/>
                <a:gd name="T1" fmla="*/ 0 h 154"/>
                <a:gd name="T2" fmla="*/ 0 w 104"/>
                <a:gd name="T3" fmla="*/ 0 h 154"/>
                <a:gd name="T4" fmla="*/ 10 w 104"/>
                <a:gd name="T5" fmla="*/ 0 h 154"/>
                <a:gd name="T6" fmla="*/ 20 w 104"/>
                <a:gd name="T7" fmla="*/ 0 h 154"/>
                <a:gd name="T8" fmla="*/ 35 w 104"/>
                <a:gd name="T9" fmla="*/ 10 h 154"/>
                <a:gd name="T10" fmla="*/ 55 w 104"/>
                <a:gd name="T11" fmla="*/ 20 h 154"/>
                <a:gd name="T12" fmla="*/ 65 w 104"/>
                <a:gd name="T13" fmla="*/ 20 h 154"/>
                <a:gd name="T14" fmla="*/ 79 w 104"/>
                <a:gd name="T15" fmla="*/ 20 h 154"/>
                <a:gd name="T16" fmla="*/ 79 w 104"/>
                <a:gd name="T17" fmla="*/ 20 h 154"/>
                <a:gd name="T18" fmla="*/ 94 w 104"/>
                <a:gd name="T19" fmla="*/ 30 h 154"/>
                <a:gd name="T20" fmla="*/ 104 w 104"/>
                <a:gd name="T21" fmla="*/ 45 h 154"/>
                <a:gd name="T22" fmla="*/ 104 w 104"/>
                <a:gd name="T23" fmla="*/ 45 h 154"/>
                <a:gd name="T24" fmla="*/ 104 w 104"/>
                <a:gd name="T25" fmla="*/ 60 h 154"/>
                <a:gd name="T26" fmla="*/ 99 w 104"/>
                <a:gd name="T27" fmla="*/ 80 h 154"/>
                <a:gd name="T28" fmla="*/ 94 w 104"/>
                <a:gd name="T29" fmla="*/ 99 h 154"/>
                <a:gd name="T30" fmla="*/ 89 w 104"/>
                <a:gd name="T31" fmla="*/ 114 h 154"/>
                <a:gd name="T32" fmla="*/ 89 w 104"/>
                <a:gd name="T33" fmla="*/ 114 h 154"/>
                <a:gd name="T34" fmla="*/ 79 w 104"/>
                <a:gd name="T35" fmla="*/ 119 h 154"/>
                <a:gd name="T36" fmla="*/ 70 w 104"/>
                <a:gd name="T37" fmla="*/ 124 h 154"/>
                <a:gd name="T38" fmla="*/ 55 w 104"/>
                <a:gd name="T39" fmla="*/ 144 h 154"/>
                <a:gd name="T40" fmla="*/ 50 w 104"/>
                <a:gd name="T41" fmla="*/ 149 h 154"/>
                <a:gd name="T42" fmla="*/ 40 w 104"/>
                <a:gd name="T43" fmla="*/ 154 h 154"/>
                <a:gd name="T44" fmla="*/ 35 w 104"/>
                <a:gd name="T45" fmla="*/ 149 h 154"/>
                <a:gd name="T46" fmla="*/ 20 w 104"/>
                <a:gd name="T47" fmla="*/ 139 h 154"/>
                <a:gd name="T48" fmla="*/ 20 w 104"/>
                <a:gd name="T49" fmla="*/ 139 h 154"/>
                <a:gd name="T50" fmla="*/ 25 w 104"/>
                <a:gd name="T51" fmla="*/ 134 h 154"/>
                <a:gd name="T52" fmla="*/ 30 w 104"/>
                <a:gd name="T53" fmla="*/ 129 h 154"/>
                <a:gd name="T54" fmla="*/ 30 w 104"/>
                <a:gd name="T55" fmla="*/ 129 h 154"/>
                <a:gd name="T56" fmla="*/ 25 w 104"/>
                <a:gd name="T57" fmla="*/ 124 h 154"/>
                <a:gd name="T58" fmla="*/ 25 w 104"/>
                <a:gd name="T59" fmla="*/ 119 h 154"/>
                <a:gd name="T60" fmla="*/ 25 w 104"/>
                <a:gd name="T61" fmla="*/ 119 h 154"/>
                <a:gd name="T62" fmla="*/ 40 w 104"/>
                <a:gd name="T63" fmla="*/ 109 h 154"/>
                <a:gd name="T64" fmla="*/ 45 w 104"/>
                <a:gd name="T65" fmla="*/ 104 h 154"/>
                <a:gd name="T66" fmla="*/ 50 w 104"/>
                <a:gd name="T67" fmla="*/ 95 h 154"/>
                <a:gd name="T68" fmla="*/ 50 w 104"/>
                <a:gd name="T69" fmla="*/ 95 h 154"/>
                <a:gd name="T70" fmla="*/ 55 w 104"/>
                <a:gd name="T71" fmla="*/ 95 h 154"/>
                <a:gd name="T72" fmla="*/ 60 w 104"/>
                <a:gd name="T73" fmla="*/ 90 h 154"/>
                <a:gd name="T74" fmla="*/ 60 w 104"/>
                <a:gd name="T75" fmla="*/ 80 h 154"/>
                <a:gd name="T76" fmla="*/ 65 w 104"/>
                <a:gd name="T77" fmla="*/ 75 h 154"/>
                <a:gd name="T78" fmla="*/ 70 w 104"/>
                <a:gd name="T79" fmla="*/ 80 h 154"/>
                <a:gd name="T80" fmla="*/ 70 w 104"/>
                <a:gd name="T81" fmla="*/ 80 h 154"/>
                <a:gd name="T82" fmla="*/ 79 w 104"/>
                <a:gd name="T83" fmla="*/ 80 h 154"/>
                <a:gd name="T84" fmla="*/ 84 w 104"/>
                <a:gd name="T85" fmla="*/ 75 h 154"/>
                <a:gd name="T86" fmla="*/ 94 w 104"/>
                <a:gd name="T87" fmla="*/ 65 h 154"/>
                <a:gd name="T88" fmla="*/ 94 w 104"/>
                <a:gd name="T89" fmla="*/ 65 h 154"/>
                <a:gd name="T90" fmla="*/ 94 w 104"/>
                <a:gd name="T91" fmla="*/ 55 h 154"/>
                <a:gd name="T92" fmla="*/ 89 w 104"/>
                <a:gd name="T93" fmla="*/ 45 h 154"/>
                <a:gd name="T94" fmla="*/ 79 w 104"/>
                <a:gd name="T95" fmla="*/ 35 h 154"/>
                <a:gd name="T96" fmla="*/ 79 w 104"/>
                <a:gd name="T97" fmla="*/ 35 h 154"/>
                <a:gd name="T98" fmla="*/ 40 w 104"/>
                <a:gd name="T99" fmla="*/ 40 h 154"/>
                <a:gd name="T100" fmla="*/ 35 w 104"/>
                <a:gd name="T101" fmla="*/ 40 h 154"/>
                <a:gd name="T102" fmla="*/ 25 w 104"/>
                <a:gd name="T103" fmla="*/ 35 h 154"/>
                <a:gd name="T104" fmla="*/ 20 w 104"/>
                <a:gd name="T105" fmla="*/ 30 h 154"/>
                <a:gd name="T106" fmla="*/ 20 w 104"/>
                <a:gd name="T107" fmla="*/ 20 h 154"/>
                <a:gd name="T108" fmla="*/ 20 w 104"/>
                <a:gd name="T109" fmla="*/ 20 h 154"/>
                <a:gd name="T110" fmla="*/ 5 w 104"/>
                <a:gd name="T111" fmla="*/ 15 h 154"/>
                <a:gd name="T112" fmla="*/ 0 w 104"/>
                <a:gd name="T113" fmla="*/ 10 h 154"/>
                <a:gd name="T114" fmla="*/ 0 w 104"/>
                <a:gd name="T115" fmla="*/ 0 h 154"/>
                <a:gd name="T116" fmla="*/ 0 w 104"/>
                <a:gd name="T117" fmla="*/ 0 h 154"/>
                <a:gd name="T118" fmla="*/ 0 w 104"/>
                <a:gd name="T119" fmla="*/ 0 h 154"/>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04"/>
                <a:gd name="T181" fmla="*/ 0 h 154"/>
                <a:gd name="T182" fmla="*/ 104 w 104"/>
                <a:gd name="T183" fmla="*/ 154 h 154"/>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04" h="154">
                  <a:moveTo>
                    <a:pt x="0" y="0"/>
                  </a:moveTo>
                  <a:lnTo>
                    <a:pt x="0" y="0"/>
                  </a:lnTo>
                  <a:lnTo>
                    <a:pt x="10" y="0"/>
                  </a:lnTo>
                  <a:lnTo>
                    <a:pt x="20" y="0"/>
                  </a:lnTo>
                  <a:lnTo>
                    <a:pt x="35" y="10"/>
                  </a:lnTo>
                  <a:lnTo>
                    <a:pt x="55" y="20"/>
                  </a:lnTo>
                  <a:lnTo>
                    <a:pt x="65" y="20"/>
                  </a:lnTo>
                  <a:lnTo>
                    <a:pt x="79" y="20"/>
                  </a:lnTo>
                  <a:lnTo>
                    <a:pt x="94" y="30"/>
                  </a:lnTo>
                  <a:lnTo>
                    <a:pt x="104" y="45"/>
                  </a:lnTo>
                  <a:lnTo>
                    <a:pt x="104" y="60"/>
                  </a:lnTo>
                  <a:lnTo>
                    <a:pt x="99" y="80"/>
                  </a:lnTo>
                  <a:lnTo>
                    <a:pt x="94" y="99"/>
                  </a:lnTo>
                  <a:lnTo>
                    <a:pt x="89" y="114"/>
                  </a:lnTo>
                  <a:lnTo>
                    <a:pt x="79" y="119"/>
                  </a:lnTo>
                  <a:lnTo>
                    <a:pt x="70" y="124"/>
                  </a:lnTo>
                  <a:lnTo>
                    <a:pt x="55" y="144"/>
                  </a:lnTo>
                  <a:lnTo>
                    <a:pt x="50" y="149"/>
                  </a:lnTo>
                  <a:lnTo>
                    <a:pt x="40" y="154"/>
                  </a:lnTo>
                  <a:lnTo>
                    <a:pt x="35" y="149"/>
                  </a:lnTo>
                  <a:lnTo>
                    <a:pt x="20" y="139"/>
                  </a:lnTo>
                  <a:lnTo>
                    <a:pt x="25" y="134"/>
                  </a:lnTo>
                  <a:lnTo>
                    <a:pt x="30" y="129"/>
                  </a:lnTo>
                  <a:lnTo>
                    <a:pt x="25" y="124"/>
                  </a:lnTo>
                  <a:lnTo>
                    <a:pt x="25" y="119"/>
                  </a:lnTo>
                  <a:lnTo>
                    <a:pt x="40" y="109"/>
                  </a:lnTo>
                  <a:lnTo>
                    <a:pt x="45" y="104"/>
                  </a:lnTo>
                  <a:lnTo>
                    <a:pt x="50" y="95"/>
                  </a:lnTo>
                  <a:lnTo>
                    <a:pt x="55" y="95"/>
                  </a:lnTo>
                  <a:lnTo>
                    <a:pt x="60" y="90"/>
                  </a:lnTo>
                  <a:lnTo>
                    <a:pt x="60" y="80"/>
                  </a:lnTo>
                  <a:lnTo>
                    <a:pt x="65" y="75"/>
                  </a:lnTo>
                  <a:lnTo>
                    <a:pt x="70" y="80"/>
                  </a:lnTo>
                  <a:lnTo>
                    <a:pt x="79" y="80"/>
                  </a:lnTo>
                  <a:lnTo>
                    <a:pt x="84" y="75"/>
                  </a:lnTo>
                  <a:lnTo>
                    <a:pt x="94" y="65"/>
                  </a:lnTo>
                  <a:lnTo>
                    <a:pt x="94" y="55"/>
                  </a:lnTo>
                  <a:lnTo>
                    <a:pt x="89" y="45"/>
                  </a:lnTo>
                  <a:lnTo>
                    <a:pt x="79" y="35"/>
                  </a:lnTo>
                  <a:lnTo>
                    <a:pt x="40" y="40"/>
                  </a:lnTo>
                  <a:lnTo>
                    <a:pt x="35" y="40"/>
                  </a:lnTo>
                  <a:lnTo>
                    <a:pt x="25" y="35"/>
                  </a:lnTo>
                  <a:lnTo>
                    <a:pt x="20" y="30"/>
                  </a:lnTo>
                  <a:lnTo>
                    <a:pt x="20" y="20"/>
                  </a:lnTo>
                  <a:lnTo>
                    <a:pt x="5" y="15"/>
                  </a:lnTo>
                  <a:lnTo>
                    <a:pt x="0" y="10"/>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49813" name="Freeform 62"/>
            <p:cNvSpPr>
              <a:spLocks/>
            </p:cNvSpPr>
            <p:nvPr/>
          </p:nvSpPr>
          <p:spPr bwMode="auto">
            <a:xfrm>
              <a:off x="1920" y="1298"/>
              <a:ext cx="32" cy="81"/>
            </a:xfrm>
            <a:custGeom>
              <a:avLst/>
              <a:gdLst>
                <a:gd name="T0" fmla="*/ 0 w 20"/>
                <a:gd name="T1" fmla="*/ 50 h 50"/>
                <a:gd name="T2" fmla="*/ 0 w 20"/>
                <a:gd name="T3" fmla="*/ 50 h 50"/>
                <a:gd name="T4" fmla="*/ 5 w 20"/>
                <a:gd name="T5" fmla="*/ 40 h 50"/>
                <a:gd name="T6" fmla="*/ 5 w 20"/>
                <a:gd name="T7" fmla="*/ 25 h 50"/>
                <a:gd name="T8" fmla="*/ 5 w 20"/>
                <a:gd name="T9" fmla="*/ 10 h 50"/>
                <a:gd name="T10" fmla="*/ 10 w 20"/>
                <a:gd name="T11" fmla="*/ 0 h 50"/>
                <a:gd name="T12" fmla="*/ 10 w 20"/>
                <a:gd name="T13" fmla="*/ 0 h 50"/>
                <a:gd name="T14" fmla="*/ 20 w 20"/>
                <a:gd name="T15" fmla="*/ 10 h 50"/>
                <a:gd name="T16" fmla="*/ 20 w 20"/>
                <a:gd name="T17" fmla="*/ 25 h 50"/>
                <a:gd name="T18" fmla="*/ 10 w 20"/>
                <a:gd name="T19" fmla="*/ 50 h 50"/>
                <a:gd name="T20" fmla="*/ 0 w 20"/>
                <a:gd name="T21" fmla="*/ 50 h 50"/>
                <a:gd name="T22" fmla="*/ 0 w 20"/>
                <a:gd name="T23" fmla="*/ 50 h 5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0"/>
                <a:gd name="T37" fmla="*/ 0 h 50"/>
                <a:gd name="T38" fmla="*/ 20 w 20"/>
                <a:gd name="T39" fmla="*/ 50 h 5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0" h="50">
                  <a:moveTo>
                    <a:pt x="0" y="50"/>
                  </a:moveTo>
                  <a:lnTo>
                    <a:pt x="0" y="50"/>
                  </a:lnTo>
                  <a:lnTo>
                    <a:pt x="5" y="40"/>
                  </a:lnTo>
                  <a:lnTo>
                    <a:pt x="5" y="25"/>
                  </a:lnTo>
                  <a:lnTo>
                    <a:pt x="5" y="10"/>
                  </a:lnTo>
                  <a:lnTo>
                    <a:pt x="10" y="0"/>
                  </a:lnTo>
                  <a:lnTo>
                    <a:pt x="20" y="10"/>
                  </a:lnTo>
                  <a:lnTo>
                    <a:pt x="20" y="25"/>
                  </a:lnTo>
                  <a:lnTo>
                    <a:pt x="10" y="50"/>
                  </a:lnTo>
                  <a:lnTo>
                    <a:pt x="0" y="50"/>
                  </a:lnTo>
                  <a:close/>
                </a:path>
              </a:pathLst>
            </a:custGeom>
            <a:solidFill>
              <a:srgbClr val="000000"/>
            </a:solidFill>
            <a:ln w="9525">
              <a:noFill/>
              <a:round/>
              <a:headEnd/>
              <a:tailEnd/>
            </a:ln>
          </p:spPr>
          <p:txBody>
            <a:bodyPr>
              <a:prstTxWarp prst="textNoShape">
                <a:avLst/>
              </a:prstTxWarp>
            </a:bodyPr>
            <a:lstStyle/>
            <a:p>
              <a:endParaRPr lang="en-US"/>
            </a:p>
          </p:txBody>
        </p:sp>
        <p:sp>
          <p:nvSpPr>
            <p:cNvPr id="49814" name="Freeform 63"/>
            <p:cNvSpPr>
              <a:spLocks/>
            </p:cNvSpPr>
            <p:nvPr/>
          </p:nvSpPr>
          <p:spPr bwMode="auto">
            <a:xfrm>
              <a:off x="1930" y="3347"/>
              <a:ext cx="194" cy="48"/>
            </a:xfrm>
            <a:custGeom>
              <a:avLst/>
              <a:gdLst>
                <a:gd name="T0" fmla="*/ 0 w 124"/>
                <a:gd name="T1" fmla="*/ 0 h 30"/>
                <a:gd name="T2" fmla="*/ 0 w 124"/>
                <a:gd name="T3" fmla="*/ 0 h 30"/>
                <a:gd name="T4" fmla="*/ 20 w 124"/>
                <a:gd name="T5" fmla="*/ 5 h 30"/>
                <a:gd name="T6" fmla="*/ 35 w 124"/>
                <a:gd name="T7" fmla="*/ 15 h 30"/>
                <a:gd name="T8" fmla="*/ 55 w 124"/>
                <a:gd name="T9" fmla="*/ 20 h 30"/>
                <a:gd name="T10" fmla="*/ 64 w 124"/>
                <a:gd name="T11" fmla="*/ 15 h 30"/>
                <a:gd name="T12" fmla="*/ 79 w 124"/>
                <a:gd name="T13" fmla="*/ 15 h 30"/>
                <a:gd name="T14" fmla="*/ 79 w 124"/>
                <a:gd name="T15" fmla="*/ 15 h 30"/>
                <a:gd name="T16" fmla="*/ 124 w 124"/>
                <a:gd name="T17" fmla="*/ 5 h 30"/>
                <a:gd name="T18" fmla="*/ 124 w 124"/>
                <a:gd name="T19" fmla="*/ 5 h 30"/>
                <a:gd name="T20" fmla="*/ 119 w 124"/>
                <a:gd name="T21" fmla="*/ 10 h 30"/>
                <a:gd name="T22" fmla="*/ 114 w 124"/>
                <a:gd name="T23" fmla="*/ 15 h 30"/>
                <a:gd name="T24" fmla="*/ 99 w 124"/>
                <a:gd name="T25" fmla="*/ 20 h 30"/>
                <a:gd name="T26" fmla="*/ 99 w 124"/>
                <a:gd name="T27" fmla="*/ 20 h 30"/>
                <a:gd name="T28" fmla="*/ 74 w 124"/>
                <a:gd name="T29" fmla="*/ 30 h 30"/>
                <a:gd name="T30" fmla="*/ 45 w 124"/>
                <a:gd name="T31" fmla="*/ 30 h 30"/>
                <a:gd name="T32" fmla="*/ 30 w 124"/>
                <a:gd name="T33" fmla="*/ 25 h 30"/>
                <a:gd name="T34" fmla="*/ 15 w 124"/>
                <a:gd name="T35" fmla="*/ 20 h 30"/>
                <a:gd name="T36" fmla="*/ 10 w 124"/>
                <a:gd name="T37" fmla="*/ 10 h 30"/>
                <a:gd name="T38" fmla="*/ 0 w 124"/>
                <a:gd name="T39" fmla="*/ 0 h 30"/>
                <a:gd name="T40" fmla="*/ 0 w 124"/>
                <a:gd name="T41" fmla="*/ 0 h 30"/>
                <a:gd name="T42" fmla="*/ 0 w 124"/>
                <a:gd name="T43" fmla="*/ 0 h 30"/>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24"/>
                <a:gd name="T67" fmla="*/ 0 h 30"/>
                <a:gd name="T68" fmla="*/ 124 w 124"/>
                <a:gd name="T69" fmla="*/ 30 h 30"/>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24" h="30">
                  <a:moveTo>
                    <a:pt x="0" y="0"/>
                  </a:moveTo>
                  <a:lnTo>
                    <a:pt x="0" y="0"/>
                  </a:lnTo>
                  <a:lnTo>
                    <a:pt x="20" y="5"/>
                  </a:lnTo>
                  <a:lnTo>
                    <a:pt x="35" y="15"/>
                  </a:lnTo>
                  <a:lnTo>
                    <a:pt x="55" y="20"/>
                  </a:lnTo>
                  <a:lnTo>
                    <a:pt x="64" y="15"/>
                  </a:lnTo>
                  <a:lnTo>
                    <a:pt x="79" y="15"/>
                  </a:lnTo>
                  <a:lnTo>
                    <a:pt x="124" y="5"/>
                  </a:lnTo>
                  <a:lnTo>
                    <a:pt x="119" y="10"/>
                  </a:lnTo>
                  <a:lnTo>
                    <a:pt x="114" y="15"/>
                  </a:lnTo>
                  <a:lnTo>
                    <a:pt x="99" y="20"/>
                  </a:lnTo>
                  <a:lnTo>
                    <a:pt x="74" y="30"/>
                  </a:lnTo>
                  <a:lnTo>
                    <a:pt x="45" y="30"/>
                  </a:lnTo>
                  <a:lnTo>
                    <a:pt x="30" y="25"/>
                  </a:lnTo>
                  <a:lnTo>
                    <a:pt x="15" y="20"/>
                  </a:lnTo>
                  <a:lnTo>
                    <a:pt x="10" y="10"/>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49815" name="Freeform 64"/>
            <p:cNvSpPr>
              <a:spLocks/>
            </p:cNvSpPr>
            <p:nvPr/>
          </p:nvSpPr>
          <p:spPr bwMode="auto">
            <a:xfrm>
              <a:off x="1976" y="2509"/>
              <a:ext cx="203" cy="340"/>
            </a:xfrm>
            <a:custGeom>
              <a:avLst/>
              <a:gdLst>
                <a:gd name="T0" fmla="*/ 25 w 129"/>
                <a:gd name="T1" fmla="*/ 65 h 214"/>
                <a:gd name="T2" fmla="*/ 25 w 129"/>
                <a:gd name="T3" fmla="*/ 65 h 214"/>
                <a:gd name="T4" fmla="*/ 34 w 129"/>
                <a:gd name="T5" fmla="*/ 40 h 214"/>
                <a:gd name="T6" fmla="*/ 49 w 129"/>
                <a:gd name="T7" fmla="*/ 25 h 214"/>
                <a:gd name="T8" fmla="*/ 69 w 129"/>
                <a:gd name="T9" fmla="*/ 10 h 214"/>
                <a:gd name="T10" fmla="*/ 89 w 129"/>
                <a:gd name="T11" fmla="*/ 0 h 214"/>
                <a:gd name="T12" fmla="*/ 89 w 129"/>
                <a:gd name="T13" fmla="*/ 0 h 214"/>
                <a:gd name="T14" fmla="*/ 104 w 129"/>
                <a:gd name="T15" fmla="*/ 5 h 214"/>
                <a:gd name="T16" fmla="*/ 114 w 129"/>
                <a:gd name="T17" fmla="*/ 5 h 214"/>
                <a:gd name="T18" fmla="*/ 124 w 129"/>
                <a:gd name="T19" fmla="*/ 10 h 214"/>
                <a:gd name="T20" fmla="*/ 129 w 129"/>
                <a:gd name="T21" fmla="*/ 15 h 214"/>
                <a:gd name="T22" fmla="*/ 129 w 129"/>
                <a:gd name="T23" fmla="*/ 25 h 214"/>
                <a:gd name="T24" fmla="*/ 129 w 129"/>
                <a:gd name="T25" fmla="*/ 25 h 214"/>
                <a:gd name="T26" fmla="*/ 114 w 129"/>
                <a:gd name="T27" fmla="*/ 25 h 214"/>
                <a:gd name="T28" fmla="*/ 99 w 129"/>
                <a:gd name="T29" fmla="*/ 30 h 214"/>
                <a:gd name="T30" fmla="*/ 84 w 129"/>
                <a:gd name="T31" fmla="*/ 40 h 214"/>
                <a:gd name="T32" fmla="*/ 79 w 129"/>
                <a:gd name="T33" fmla="*/ 50 h 214"/>
                <a:gd name="T34" fmla="*/ 79 w 129"/>
                <a:gd name="T35" fmla="*/ 50 h 214"/>
                <a:gd name="T36" fmla="*/ 74 w 129"/>
                <a:gd name="T37" fmla="*/ 70 h 214"/>
                <a:gd name="T38" fmla="*/ 69 w 129"/>
                <a:gd name="T39" fmla="*/ 80 h 214"/>
                <a:gd name="T40" fmla="*/ 74 w 129"/>
                <a:gd name="T41" fmla="*/ 90 h 214"/>
                <a:gd name="T42" fmla="*/ 74 w 129"/>
                <a:gd name="T43" fmla="*/ 90 h 214"/>
                <a:gd name="T44" fmla="*/ 89 w 129"/>
                <a:gd name="T45" fmla="*/ 104 h 214"/>
                <a:gd name="T46" fmla="*/ 99 w 129"/>
                <a:gd name="T47" fmla="*/ 104 h 214"/>
                <a:gd name="T48" fmla="*/ 114 w 129"/>
                <a:gd name="T49" fmla="*/ 104 h 214"/>
                <a:gd name="T50" fmla="*/ 114 w 129"/>
                <a:gd name="T51" fmla="*/ 104 h 214"/>
                <a:gd name="T52" fmla="*/ 109 w 129"/>
                <a:gd name="T53" fmla="*/ 114 h 214"/>
                <a:gd name="T54" fmla="*/ 109 w 129"/>
                <a:gd name="T55" fmla="*/ 119 h 214"/>
                <a:gd name="T56" fmla="*/ 104 w 129"/>
                <a:gd name="T57" fmla="*/ 124 h 214"/>
                <a:gd name="T58" fmla="*/ 99 w 129"/>
                <a:gd name="T59" fmla="*/ 129 h 214"/>
                <a:gd name="T60" fmla="*/ 99 w 129"/>
                <a:gd name="T61" fmla="*/ 129 h 214"/>
                <a:gd name="T62" fmla="*/ 89 w 129"/>
                <a:gd name="T63" fmla="*/ 129 h 214"/>
                <a:gd name="T64" fmla="*/ 79 w 129"/>
                <a:gd name="T65" fmla="*/ 129 h 214"/>
                <a:gd name="T66" fmla="*/ 69 w 129"/>
                <a:gd name="T67" fmla="*/ 134 h 214"/>
                <a:gd name="T68" fmla="*/ 64 w 129"/>
                <a:gd name="T69" fmla="*/ 139 h 214"/>
                <a:gd name="T70" fmla="*/ 64 w 129"/>
                <a:gd name="T71" fmla="*/ 139 h 214"/>
                <a:gd name="T72" fmla="*/ 54 w 129"/>
                <a:gd name="T73" fmla="*/ 144 h 214"/>
                <a:gd name="T74" fmla="*/ 49 w 129"/>
                <a:gd name="T75" fmla="*/ 149 h 214"/>
                <a:gd name="T76" fmla="*/ 49 w 129"/>
                <a:gd name="T77" fmla="*/ 149 h 214"/>
                <a:gd name="T78" fmla="*/ 44 w 129"/>
                <a:gd name="T79" fmla="*/ 164 h 214"/>
                <a:gd name="T80" fmla="*/ 49 w 129"/>
                <a:gd name="T81" fmla="*/ 179 h 214"/>
                <a:gd name="T82" fmla="*/ 64 w 129"/>
                <a:gd name="T83" fmla="*/ 204 h 214"/>
                <a:gd name="T84" fmla="*/ 79 w 129"/>
                <a:gd name="T85" fmla="*/ 199 h 214"/>
                <a:gd name="T86" fmla="*/ 79 w 129"/>
                <a:gd name="T87" fmla="*/ 199 h 214"/>
                <a:gd name="T88" fmla="*/ 79 w 129"/>
                <a:gd name="T89" fmla="*/ 214 h 214"/>
                <a:gd name="T90" fmla="*/ 79 w 129"/>
                <a:gd name="T91" fmla="*/ 214 h 214"/>
                <a:gd name="T92" fmla="*/ 34 w 129"/>
                <a:gd name="T93" fmla="*/ 209 h 214"/>
                <a:gd name="T94" fmla="*/ 15 w 129"/>
                <a:gd name="T95" fmla="*/ 204 h 214"/>
                <a:gd name="T96" fmla="*/ 10 w 129"/>
                <a:gd name="T97" fmla="*/ 194 h 214"/>
                <a:gd name="T98" fmla="*/ 0 w 129"/>
                <a:gd name="T99" fmla="*/ 184 h 214"/>
                <a:gd name="T100" fmla="*/ 0 w 129"/>
                <a:gd name="T101" fmla="*/ 184 h 214"/>
                <a:gd name="T102" fmla="*/ 0 w 129"/>
                <a:gd name="T103" fmla="*/ 164 h 214"/>
                <a:gd name="T104" fmla="*/ 5 w 129"/>
                <a:gd name="T105" fmla="*/ 144 h 214"/>
                <a:gd name="T106" fmla="*/ 20 w 129"/>
                <a:gd name="T107" fmla="*/ 129 h 214"/>
                <a:gd name="T108" fmla="*/ 34 w 129"/>
                <a:gd name="T109" fmla="*/ 119 h 214"/>
                <a:gd name="T110" fmla="*/ 34 w 129"/>
                <a:gd name="T111" fmla="*/ 119 h 214"/>
                <a:gd name="T112" fmla="*/ 25 w 129"/>
                <a:gd name="T113" fmla="*/ 104 h 214"/>
                <a:gd name="T114" fmla="*/ 20 w 129"/>
                <a:gd name="T115" fmla="*/ 95 h 214"/>
                <a:gd name="T116" fmla="*/ 20 w 129"/>
                <a:gd name="T117" fmla="*/ 80 h 214"/>
                <a:gd name="T118" fmla="*/ 25 w 129"/>
                <a:gd name="T119" fmla="*/ 65 h 214"/>
                <a:gd name="T120" fmla="*/ 25 w 129"/>
                <a:gd name="T121" fmla="*/ 65 h 214"/>
                <a:gd name="T122" fmla="*/ 25 w 129"/>
                <a:gd name="T123" fmla="*/ 65 h 214"/>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29"/>
                <a:gd name="T187" fmla="*/ 0 h 214"/>
                <a:gd name="T188" fmla="*/ 129 w 129"/>
                <a:gd name="T189" fmla="*/ 214 h 214"/>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29" h="214">
                  <a:moveTo>
                    <a:pt x="25" y="65"/>
                  </a:moveTo>
                  <a:lnTo>
                    <a:pt x="25" y="65"/>
                  </a:lnTo>
                  <a:lnTo>
                    <a:pt x="34" y="40"/>
                  </a:lnTo>
                  <a:lnTo>
                    <a:pt x="49" y="25"/>
                  </a:lnTo>
                  <a:lnTo>
                    <a:pt x="69" y="10"/>
                  </a:lnTo>
                  <a:lnTo>
                    <a:pt x="89" y="0"/>
                  </a:lnTo>
                  <a:lnTo>
                    <a:pt x="104" y="5"/>
                  </a:lnTo>
                  <a:lnTo>
                    <a:pt x="114" y="5"/>
                  </a:lnTo>
                  <a:lnTo>
                    <a:pt x="124" y="10"/>
                  </a:lnTo>
                  <a:lnTo>
                    <a:pt x="129" y="15"/>
                  </a:lnTo>
                  <a:lnTo>
                    <a:pt x="129" y="25"/>
                  </a:lnTo>
                  <a:lnTo>
                    <a:pt x="114" y="25"/>
                  </a:lnTo>
                  <a:lnTo>
                    <a:pt x="99" y="30"/>
                  </a:lnTo>
                  <a:lnTo>
                    <a:pt x="84" y="40"/>
                  </a:lnTo>
                  <a:lnTo>
                    <a:pt x="79" y="50"/>
                  </a:lnTo>
                  <a:lnTo>
                    <a:pt x="74" y="70"/>
                  </a:lnTo>
                  <a:lnTo>
                    <a:pt x="69" y="80"/>
                  </a:lnTo>
                  <a:lnTo>
                    <a:pt x="74" y="90"/>
                  </a:lnTo>
                  <a:lnTo>
                    <a:pt x="89" y="104"/>
                  </a:lnTo>
                  <a:lnTo>
                    <a:pt x="99" y="104"/>
                  </a:lnTo>
                  <a:lnTo>
                    <a:pt x="114" y="104"/>
                  </a:lnTo>
                  <a:lnTo>
                    <a:pt x="109" y="114"/>
                  </a:lnTo>
                  <a:lnTo>
                    <a:pt x="109" y="119"/>
                  </a:lnTo>
                  <a:lnTo>
                    <a:pt x="104" y="124"/>
                  </a:lnTo>
                  <a:lnTo>
                    <a:pt x="99" y="129"/>
                  </a:lnTo>
                  <a:lnTo>
                    <a:pt x="89" y="129"/>
                  </a:lnTo>
                  <a:lnTo>
                    <a:pt x="79" y="129"/>
                  </a:lnTo>
                  <a:lnTo>
                    <a:pt x="69" y="134"/>
                  </a:lnTo>
                  <a:lnTo>
                    <a:pt x="64" y="139"/>
                  </a:lnTo>
                  <a:lnTo>
                    <a:pt x="54" y="144"/>
                  </a:lnTo>
                  <a:lnTo>
                    <a:pt x="49" y="149"/>
                  </a:lnTo>
                  <a:lnTo>
                    <a:pt x="44" y="164"/>
                  </a:lnTo>
                  <a:lnTo>
                    <a:pt x="49" y="179"/>
                  </a:lnTo>
                  <a:lnTo>
                    <a:pt x="64" y="204"/>
                  </a:lnTo>
                  <a:lnTo>
                    <a:pt x="79" y="199"/>
                  </a:lnTo>
                  <a:lnTo>
                    <a:pt x="79" y="214"/>
                  </a:lnTo>
                  <a:lnTo>
                    <a:pt x="34" y="209"/>
                  </a:lnTo>
                  <a:lnTo>
                    <a:pt x="15" y="204"/>
                  </a:lnTo>
                  <a:lnTo>
                    <a:pt x="10" y="194"/>
                  </a:lnTo>
                  <a:lnTo>
                    <a:pt x="0" y="184"/>
                  </a:lnTo>
                  <a:lnTo>
                    <a:pt x="0" y="164"/>
                  </a:lnTo>
                  <a:lnTo>
                    <a:pt x="5" y="144"/>
                  </a:lnTo>
                  <a:lnTo>
                    <a:pt x="20" y="129"/>
                  </a:lnTo>
                  <a:lnTo>
                    <a:pt x="34" y="119"/>
                  </a:lnTo>
                  <a:lnTo>
                    <a:pt x="25" y="104"/>
                  </a:lnTo>
                  <a:lnTo>
                    <a:pt x="20" y="95"/>
                  </a:lnTo>
                  <a:lnTo>
                    <a:pt x="20" y="80"/>
                  </a:lnTo>
                  <a:lnTo>
                    <a:pt x="25" y="65"/>
                  </a:lnTo>
                  <a:close/>
                </a:path>
              </a:pathLst>
            </a:custGeom>
            <a:solidFill>
              <a:srgbClr val="000000"/>
            </a:solidFill>
            <a:ln w="9525">
              <a:noFill/>
              <a:round/>
              <a:headEnd/>
              <a:tailEnd/>
            </a:ln>
          </p:spPr>
          <p:txBody>
            <a:bodyPr>
              <a:prstTxWarp prst="textNoShape">
                <a:avLst/>
              </a:prstTxWarp>
            </a:bodyPr>
            <a:lstStyle/>
            <a:p>
              <a:endParaRPr lang="en-US"/>
            </a:p>
          </p:txBody>
        </p:sp>
        <p:sp>
          <p:nvSpPr>
            <p:cNvPr id="49816" name="Freeform 65"/>
            <p:cNvSpPr>
              <a:spLocks/>
            </p:cNvSpPr>
            <p:nvPr/>
          </p:nvSpPr>
          <p:spPr bwMode="auto">
            <a:xfrm>
              <a:off x="2045" y="2359"/>
              <a:ext cx="71" cy="150"/>
            </a:xfrm>
            <a:custGeom>
              <a:avLst/>
              <a:gdLst>
                <a:gd name="T0" fmla="*/ 5 w 45"/>
                <a:gd name="T1" fmla="*/ 94 h 94"/>
                <a:gd name="T2" fmla="*/ 5 w 45"/>
                <a:gd name="T3" fmla="*/ 94 h 94"/>
                <a:gd name="T4" fmla="*/ 5 w 45"/>
                <a:gd name="T5" fmla="*/ 74 h 94"/>
                <a:gd name="T6" fmla="*/ 5 w 45"/>
                <a:gd name="T7" fmla="*/ 54 h 94"/>
                <a:gd name="T8" fmla="*/ 0 w 45"/>
                <a:gd name="T9" fmla="*/ 9 h 94"/>
                <a:gd name="T10" fmla="*/ 5 w 45"/>
                <a:gd name="T11" fmla="*/ 5 h 94"/>
                <a:gd name="T12" fmla="*/ 5 w 45"/>
                <a:gd name="T13" fmla="*/ 5 h 94"/>
                <a:gd name="T14" fmla="*/ 10 w 45"/>
                <a:gd name="T15" fmla="*/ 9 h 94"/>
                <a:gd name="T16" fmla="*/ 15 w 45"/>
                <a:gd name="T17" fmla="*/ 5 h 94"/>
                <a:gd name="T18" fmla="*/ 25 w 45"/>
                <a:gd name="T19" fmla="*/ 5 h 94"/>
                <a:gd name="T20" fmla="*/ 35 w 45"/>
                <a:gd name="T21" fmla="*/ 0 h 94"/>
                <a:gd name="T22" fmla="*/ 40 w 45"/>
                <a:gd name="T23" fmla="*/ 0 h 94"/>
                <a:gd name="T24" fmla="*/ 45 w 45"/>
                <a:gd name="T25" fmla="*/ 5 h 94"/>
                <a:gd name="T26" fmla="*/ 45 w 45"/>
                <a:gd name="T27" fmla="*/ 5 h 94"/>
                <a:gd name="T28" fmla="*/ 45 w 45"/>
                <a:gd name="T29" fmla="*/ 19 h 94"/>
                <a:gd name="T30" fmla="*/ 40 w 45"/>
                <a:gd name="T31" fmla="*/ 29 h 94"/>
                <a:gd name="T32" fmla="*/ 40 w 45"/>
                <a:gd name="T33" fmla="*/ 29 h 94"/>
                <a:gd name="T34" fmla="*/ 45 w 45"/>
                <a:gd name="T35" fmla="*/ 34 h 94"/>
                <a:gd name="T36" fmla="*/ 45 w 45"/>
                <a:gd name="T37" fmla="*/ 39 h 94"/>
                <a:gd name="T38" fmla="*/ 45 w 45"/>
                <a:gd name="T39" fmla="*/ 49 h 94"/>
                <a:gd name="T40" fmla="*/ 40 w 45"/>
                <a:gd name="T41" fmla="*/ 54 h 94"/>
                <a:gd name="T42" fmla="*/ 40 w 45"/>
                <a:gd name="T43" fmla="*/ 59 h 94"/>
                <a:gd name="T44" fmla="*/ 45 w 45"/>
                <a:gd name="T45" fmla="*/ 64 h 94"/>
                <a:gd name="T46" fmla="*/ 45 w 45"/>
                <a:gd name="T47" fmla="*/ 64 h 94"/>
                <a:gd name="T48" fmla="*/ 35 w 45"/>
                <a:gd name="T49" fmla="*/ 79 h 94"/>
                <a:gd name="T50" fmla="*/ 20 w 45"/>
                <a:gd name="T51" fmla="*/ 94 h 94"/>
                <a:gd name="T52" fmla="*/ 5 w 45"/>
                <a:gd name="T53" fmla="*/ 94 h 94"/>
                <a:gd name="T54" fmla="*/ 5 w 45"/>
                <a:gd name="T55" fmla="*/ 94 h 9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45"/>
                <a:gd name="T85" fmla="*/ 0 h 94"/>
                <a:gd name="T86" fmla="*/ 45 w 45"/>
                <a:gd name="T87" fmla="*/ 94 h 9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45" h="94">
                  <a:moveTo>
                    <a:pt x="5" y="94"/>
                  </a:moveTo>
                  <a:lnTo>
                    <a:pt x="5" y="94"/>
                  </a:lnTo>
                  <a:lnTo>
                    <a:pt x="5" y="74"/>
                  </a:lnTo>
                  <a:lnTo>
                    <a:pt x="5" y="54"/>
                  </a:lnTo>
                  <a:lnTo>
                    <a:pt x="0" y="9"/>
                  </a:lnTo>
                  <a:lnTo>
                    <a:pt x="5" y="5"/>
                  </a:lnTo>
                  <a:lnTo>
                    <a:pt x="10" y="9"/>
                  </a:lnTo>
                  <a:lnTo>
                    <a:pt x="15" y="5"/>
                  </a:lnTo>
                  <a:lnTo>
                    <a:pt x="25" y="5"/>
                  </a:lnTo>
                  <a:lnTo>
                    <a:pt x="35" y="0"/>
                  </a:lnTo>
                  <a:lnTo>
                    <a:pt x="40" y="0"/>
                  </a:lnTo>
                  <a:lnTo>
                    <a:pt x="45" y="5"/>
                  </a:lnTo>
                  <a:lnTo>
                    <a:pt x="45" y="19"/>
                  </a:lnTo>
                  <a:lnTo>
                    <a:pt x="40" y="29"/>
                  </a:lnTo>
                  <a:lnTo>
                    <a:pt x="45" y="34"/>
                  </a:lnTo>
                  <a:lnTo>
                    <a:pt x="45" y="39"/>
                  </a:lnTo>
                  <a:lnTo>
                    <a:pt x="45" y="49"/>
                  </a:lnTo>
                  <a:lnTo>
                    <a:pt x="40" y="54"/>
                  </a:lnTo>
                  <a:lnTo>
                    <a:pt x="40" y="59"/>
                  </a:lnTo>
                  <a:lnTo>
                    <a:pt x="45" y="64"/>
                  </a:lnTo>
                  <a:lnTo>
                    <a:pt x="35" y="79"/>
                  </a:lnTo>
                  <a:lnTo>
                    <a:pt x="20" y="94"/>
                  </a:lnTo>
                  <a:lnTo>
                    <a:pt x="5" y="94"/>
                  </a:lnTo>
                  <a:close/>
                </a:path>
              </a:pathLst>
            </a:custGeom>
            <a:solidFill>
              <a:srgbClr val="000000"/>
            </a:solidFill>
            <a:ln w="9525">
              <a:noFill/>
              <a:round/>
              <a:headEnd/>
              <a:tailEnd/>
            </a:ln>
          </p:spPr>
          <p:txBody>
            <a:bodyPr>
              <a:prstTxWarp prst="textNoShape">
                <a:avLst/>
              </a:prstTxWarp>
            </a:bodyPr>
            <a:lstStyle/>
            <a:p>
              <a:endParaRPr lang="en-US"/>
            </a:p>
          </p:txBody>
        </p:sp>
        <p:sp>
          <p:nvSpPr>
            <p:cNvPr id="49817" name="Freeform 66"/>
            <p:cNvSpPr>
              <a:spLocks/>
            </p:cNvSpPr>
            <p:nvPr/>
          </p:nvSpPr>
          <p:spPr bwMode="auto">
            <a:xfrm>
              <a:off x="2084" y="2073"/>
              <a:ext cx="142" cy="159"/>
            </a:xfrm>
            <a:custGeom>
              <a:avLst/>
              <a:gdLst>
                <a:gd name="T0" fmla="*/ 15 w 90"/>
                <a:gd name="T1" fmla="*/ 0 h 100"/>
                <a:gd name="T2" fmla="*/ 15 w 90"/>
                <a:gd name="T3" fmla="*/ 0 h 100"/>
                <a:gd name="T4" fmla="*/ 30 w 90"/>
                <a:gd name="T5" fmla="*/ 0 h 100"/>
                <a:gd name="T6" fmla="*/ 40 w 90"/>
                <a:gd name="T7" fmla="*/ 5 h 100"/>
                <a:gd name="T8" fmla="*/ 50 w 90"/>
                <a:gd name="T9" fmla="*/ 25 h 100"/>
                <a:gd name="T10" fmla="*/ 50 w 90"/>
                <a:gd name="T11" fmla="*/ 25 h 100"/>
                <a:gd name="T12" fmla="*/ 50 w 90"/>
                <a:gd name="T13" fmla="*/ 35 h 100"/>
                <a:gd name="T14" fmla="*/ 55 w 90"/>
                <a:gd name="T15" fmla="*/ 45 h 100"/>
                <a:gd name="T16" fmla="*/ 75 w 90"/>
                <a:gd name="T17" fmla="*/ 55 h 100"/>
                <a:gd name="T18" fmla="*/ 85 w 90"/>
                <a:gd name="T19" fmla="*/ 70 h 100"/>
                <a:gd name="T20" fmla="*/ 90 w 90"/>
                <a:gd name="T21" fmla="*/ 80 h 100"/>
                <a:gd name="T22" fmla="*/ 85 w 90"/>
                <a:gd name="T23" fmla="*/ 90 h 100"/>
                <a:gd name="T24" fmla="*/ 85 w 90"/>
                <a:gd name="T25" fmla="*/ 90 h 100"/>
                <a:gd name="T26" fmla="*/ 80 w 90"/>
                <a:gd name="T27" fmla="*/ 95 h 100"/>
                <a:gd name="T28" fmla="*/ 75 w 90"/>
                <a:gd name="T29" fmla="*/ 100 h 100"/>
                <a:gd name="T30" fmla="*/ 65 w 90"/>
                <a:gd name="T31" fmla="*/ 100 h 100"/>
                <a:gd name="T32" fmla="*/ 60 w 90"/>
                <a:gd name="T33" fmla="*/ 95 h 100"/>
                <a:gd name="T34" fmla="*/ 55 w 90"/>
                <a:gd name="T35" fmla="*/ 85 h 100"/>
                <a:gd name="T36" fmla="*/ 55 w 90"/>
                <a:gd name="T37" fmla="*/ 85 h 100"/>
                <a:gd name="T38" fmla="*/ 65 w 90"/>
                <a:gd name="T39" fmla="*/ 80 h 100"/>
                <a:gd name="T40" fmla="*/ 75 w 90"/>
                <a:gd name="T41" fmla="*/ 70 h 100"/>
                <a:gd name="T42" fmla="*/ 75 w 90"/>
                <a:gd name="T43" fmla="*/ 70 h 100"/>
                <a:gd name="T44" fmla="*/ 65 w 90"/>
                <a:gd name="T45" fmla="*/ 65 h 100"/>
                <a:gd name="T46" fmla="*/ 50 w 90"/>
                <a:gd name="T47" fmla="*/ 65 h 100"/>
                <a:gd name="T48" fmla="*/ 40 w 90"/>
                <a:gd name="T49" fmla="*/ 60 h 100"/>
                <a:gd name="T50" fmla="*/ 35 w 90"/>
                <a:gd name="T51" fmla="*/ 55 h 100"/>
                <a:gd name="T52" fmla="*/ 35 w 90"/>
                <a:gd name="T53" fmla="*/ 55 h 100"/>
                <a:gd name="T54" fmla="*/ 35 w 90"/>
                <a:gd name="T55" fmla="*/ 30 h 100"/>
                <a:gd name="T56" fmla="*/ 35 w 90"/>
                <a:gd name="T57" fmla="*/ 25 h 100"/>
                <a:gd name="T58" fmla="*/ 25 w 90"/>
                <a:gd name="T59" fmla="*/ 15 h 100"/>
                <a:gd name="T60" fmla="*/ 25 w 90"/>
                <a:gd name="T61" fmla="*/ 15 h 100"/>
                <a:gd name="T62" fmla="*/ 15 w 90"/>
                <a:gd name="T63" fmla="*/ 20 h 100"/>
                <a:gd name="T64" fmla="*/ 10 w 90"/>
                <a:gd name="T65" fmla="*/ 20 h 100"/>
                <a:gd name="T66" fmla="*/ 0 w 90"/>
                <a:gd name="T67" fmla="*/ 15 h 100"/>
                <a:gd name="T68" fmla="*/ 0 w 90"/>
                <a:gd name="T69" fmla="*/ 15 h 100"/>
                <a:gd name="T70" fmla="*/ 0 w 90"/>
                <a:gd name="T71" fmla="*/ 10 h 100"/>
                <a:gd name="T72" fmla="*/ 5 w 90"/>
                <a:gd name="T73" fmla="*/ 5 h 100"/>
                <a:gd name="T74" fmla="*/ 15 w 90"/>
                <a:gd name="T75" fmla="*/ 0 h 100"/>
                <a:gd name="T76" fmla="*/ 15 w 90"/>
                <a:gd name="T77" fmla="*/ 0 h 100"/>
                <a:gd name="T78" fmla="*/ 15 w 90"/>
                <a:gd name="T79" fmla="*/ 0 h 10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90"/>
                <a:gd name="T121" fmla="*/ 0 h 100"/>
                <a:gd name="T122" fmla="*/ 90 w 90"/>
                <a:gd name="T123" fmla="*/ 100 h 10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90" h="100">
                  <a:moveTo>
                    <a:pt x="15" y="0"/>
                  </a:moveTo>
                  <a:lnTo>
                    <a:pt x="15" y="0"/>
                  </a:lnTo>
                  <a:lnTo>
                    <a:pt x="30" y="0"/>
                  </a:lnTo>
                  <a:lnTo>
                    <a:pt x="40" y="5"/>
                  </a:lnTo>
                  <a:lnTo>
                    <a:pt x="50" y="25"/>
                  </a:lnTo>
                  <a:lnTo>
                    <a:pt x="50" y="35"/>
                  </a:lnTo>
                  <a:lnTo>
                    <a:pt x="55" y="45"/>
                  </a:lnTo>
                  <a:lnTo>
                    <a:pt x="75" y="55"/>
                  </a:lnTo>
                  <a:lnTo>
                    <a:pt x="85" y="70"/>
                  </a:lnTo>
                  <a:lnTo>
                    <a:pt x="90" y="80"/>
                  </a:lnTo>
                  <a:lnTo>
                    <a:pt x="85" y="90"/>
                  </a:lnTo>
                  <a:lnTo>
                    <a:pt x="80" y="95"/>
                  </a:lnTo>
                  <a:lnTo>
                    <a:pt x="75" y="100"/>
                  </a:lnTo>
                  <a:lnTo>
                    <a:pt x="65" y="100"/>
                  </a:lnTo>
                  <a:lnTo>
                    <a:pt x="60" y="95"/>
                  </a:lnTo>
                  <a:lnTo>
                    <a:pt x="55" y="85"/>
                  </a:lnTo>
                  <a:lnTo>
                    <a:pt x="65" y="80"/>
                  </a:lnTo>
                  <a:lnTo>
                    <a:pt x="75" y="70"/>
                  </a:lnTo>
                  <a:lnTo>
                    <a:pt x="65" y="65"/>
                  </a:lnTo>
                  <a:lnTo>
                    <a:pt x="50" y="65"/>
                  </a:lnTo>
                  <a:lnTo>
                    <a:pt x="40" y="60"/>
                  </a:lnTo>
                  <a:lnTo>
                    <a:pt x="35" y="55"/>
                  </a:lnTo>
                  <a:lnTo>
                    <a:pt x="35" y="30"/>
                  </a:lnTo>
                  <a:lnTo>
                    <a:pt x="35" y="25"/>
                  </a:lnTo>
                  <a:lnTo>
                    <a:pt x="25" y="15"/>
                  </a:lnTo>
                  <a:lnTo>
                    <a:pt x="15" y="20"/>
                  </a:lnTo>
                  <a:lnTo>
                    <a:pt x="10" y="20"/>
                  </a:lnTo>
                  <a:lnTo>
                    <a:pt x="0" y="15"/>
                  </a:lnTo>
                  <a:lnTo>
                    <a:pt x="0" y="10"/>
                  </a:lnTo>
                  <a:lnTo>
                    <a:pt x="5" y="5"/>
                  </a:lnTo>
                  <a:lnTo>
                    <a:pt x="15" y="0"/>
                  </a:lnTo>
                  <a:close/>
                </a:path>
              </a:pathLst>
            </a:custGeom>
            <a:solidFill>
              <a:srgbClr val="000000"/>
            </a:solidFill>
            <a:ln w="9525">
              <a:noFill/>
              <a:round/>
              <a:headEnd/>
              <a:tailEnd/>
            </a:ln>
          </p:spPr>
          <p:txBody>
            <a:bodyPr>
              <a:prstTxWarp prst="textNoShape">
                <a:avLst/>
              </a:prstTxWarp>
            </a:bodyPr>
            <a:lstStyle/>
            <a:p>
              <a:endParaRPr lang="en-US"/>
            </a:p>
          </p:txBody>
        </p:sp>
        <p:sp>
          <p:nvSpPr>
            <p:cNvPr id="49818" name="Freeform 67"/>
            <p:cNvSpPr>
              <a:spLocks/>
            </p:cNvSpPr>
            <p:nvPr/>
          </p:nvSpPr>
          <p:spPr bwMode="auto">
            <a:xfrm>
              <a:off x="2100" y="2961"/>
              <a:ext cx="79" cy="21"/>
            </a:xfrm>
            <a:custGeom>
              <a:avLst/>
              <a:gdLst>
                <a:gd name="T0" fmla="*/ 50 w 50"/>
                <a:gd name="T1" fmla="*/ 5 h 14"/>
                <a:gd name="T2" fmla="*/ 50 w 50"/>
                <a:gd name="T3" fmla="*/ 5 h 14"/>
                <a:gd name="T4" fmla="*/ 40 w 50"/>
                <a:gd name="T5" fmla="*/ 14 h 14"/>
                <a:gd name="T6" fmla="*/ 30 w 50"/>
                <a:gd name="T7" fmla="*/ 14 h 14"/>
                <a:gd name="T8" fmla="*/ 5 w 50"/>
                <a:gd name="T9" fmla="*/ 14 h 14"/>
                <a:gd name="T10" fmla="*/ 5 w 50"/>
                <a:gd name="T11" fmla="*/ 14 h 14"/>
                <a:gd name="T12" fmla="*/ 0 w 50"/>
                <a:gd name="T13" fmla="*/ 5 h 14"/>
                <a:gd name="T14" fmla="*/ 0 w 50"/>
                <a:gd name="T15" fmla="*/ 0 h 14"/>
                <a:gd name="T16" fmla="*/ 5 w 50"/>
                <a:gd name="T17" fmla="*/ 0 h 14"/>
                <a:gd name="T18" fmla="*/ 15 w 50"/>
                <a:gd name="T19" fmla="*/ 0 h 14"/>
                <a:gd name="T20" fmla="*/ 35 w 50"/>
                <a:gd name="T21" fmla="*/ 5 h 14"/>
                <a:gd name="T22" fmla="*/ 50 w 50"/>
                <a:gd name="T23" fmla="*/ 5 h 14"/>
                <a:gd name="T24" fmla="*/ 50 w 50"/>
                <a:gd name="T25" fmla="*/ 5 h 14"/>
                <a:gd name="T26" fmla="*/ 50 w 50"/>
                <a:gd name="T27" fmla="*/ 5 h 14"/>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50"/>
                <a:gd name="T43" fmla="*/ 0 h 14"/>
                <a:gd name="T44" fmla="*/ 50 w 50"/>
                <a:gd name="T45" fmla="*/ 14 h 14"/>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50" h="14">
                  <a:moveTo>
                    <a:pt x="50" y="5"/>
                  </a:moveTo>
                  <a:lnTo>
                    <a:pt x="50" y="5"/>
                  </a:lnTo>
                  <a:lnTo>
                    <a:pt x="40" y="14"/>
                  </a:lnTo>
                  <a:lnTo>
                    <a:pt x="30" y="14"/>
                  </a:lnTo>
                  <a:lnTo>
                    <a:pt x="5" y="14"/>
                  </a:lnTo>
                  <a:lnTo>
                    <a:pt x="0" y="5"/>
                  </a:lnTo>
                  <a:lnTo>
                    <a:pt x="0" y="0"/>
                  </a:lnTo>
                  <a:lnTo>
                    <a:pt x="5" y="0"/>
                  </a:lnTo>
                  <a:lnTo>
                    <a:pt x="15" y="0"/>
                  </a:lnTo>
                  <a:lnTo>
                    <a:pt x="35" y="5"/>
                  </a:lnTo>
                  <a:lnTo>
                    <a:pt x="50" y="5"/>
                  </a:lnTo>
                  <a:close/>
                </a:path>
              </a:pathLst>
            </a:custGeom>
            <a:solidFill>
              <a:srgbClr val="000000"/>
            </a:solidFill>
            <a:ln w="9525">
              <a:noFill/>
              <a:round/>
              <a:headEnd/>
              <a:tailEnd/>
            </a:ln>
          </p:spPr>
          <p:txBody>
            <a:bodyPr>
              <a:prstTxWarp prst="textNoShape">
                <a:avLst/>
              </a:prstTxWarp>
            </a:bodyPr>
            <a:lstStyle/>
            <a:p>
              <a:endParaRPr lang="en-US"/>
            </a:p>
          </p:txBody>
        </p:sp>
        <p:sp>
          <p:nvSpPr>
            <p:cNvPr id="49819" name="Freeform 68"/>
            <p:cNvSpPr>
              <a:spLocks/>
            </p:cNvSpPr>
            <p:nvPr/>
          </p:nvSpPr>
          <p:spPr bwMode="auto">
            <a:xfrm>
              <a:off x="2109" y="2841"/>
              <a:ext cx="148" cy="112"/>
            </a:xfrm>
            <a:custGeom>
              <a:avLst/>
              <a:gdLst>
                <a:gd name="T0" fmla="*/ 20 w 95"/>
                <a:gd name="T1" fmla="*/ 5 h 70"/>
                <a:gd name="T2" fmla="*/ 20 w 95"/>
                <a:gd name="T3" fmla="*/ 5 h 70"/>
                <a:gd name="T4" fmla="*/ 35 w 95"/>
                <a:gd name="T5" fmla="*/ 0 h 70"/>
                <a:gd name="T6" fmla="*/ 45 w 95"/>
                <a:gd name="T7" fmla="*/ 5 h 70"/>
                <a:gd name="T8" fmla="*/ 65 w 95"/>
                <a:gd name="T9" fmla="*/ 10 h 70"/>
                <a:gd name="T10" fmla="*/ 65 w 95"/>
                <a:gd name="T11" fmla="*/ 20 h 70"/>
                <a:gd name="T12" fmla="*/ 50 w 95"/>
                <a:gd name="T13" fmla="*/ 25 h 70"/>
                <a:gd name="T14" fmla="*/ 50 w 95"/>
                <a:gd name="T15" fmla="*/ 25 h 70"/>
                <a:gd name="T16" fmla="*/ 45 w 95"/>
                <a:gd name="T17" fmla="*/ 30 h 70"/>
                <a:gd name="T18" fmla="*/ 50 w 95"/>
                <a:gd name="T19" fmla="*/ 40 h 70"/>
                <a:gd name="T20" fmla="*/ 60 w 95"/>
                <a:gd name="T21" fmla="*/ 55 h 70"/>
                <a:gd name="T22" fmla="*/ 60 w 95"/>
                <a:gd name="T23" fmla="*/ 55 h 70"/>
                <a:gd name="T24" fmla="*/ 80 w 95"/>
                <a:gd name="T25" fmla="*/ 55 h 70"/>
                <a:gd name="T26" fmla="*/ 95 w 95"/>
                <a:gd name="T27" fmla="*/ 50 h 70"/>
                <a:gd name="T28" fmla="*/ 95 w 95"/>
                <a:gd name="T29" fmla="*/ 50 h 70"/>
                <a:gd name="T30" fmla="*/ 95 w 95"/>
                <a:gd name="T31" fmla="*/ 60 h 70"/>
                <a:gd name="T32" fmla="*/ 90 w 95"/>
                <a:gd name="T33" fmla="*/ 65 h 70"/>
                <a:gd name="T34" fmla="*/ 80 w 95"/>
                <a:gd name="T35" fmla="*/ 70 h 70"/>
                <a:gd name="T36" fmla="*/ 80 w 95"/>
                <a:gd name="T37" fmla="*/ 70 h 70"/>
                <a:gd name="T38" fmla="*/ 55 w 95"/>
                <a:gd name="T39" fmla="*/ 70 h 70"/>
                <a:gd name="T40" fmla="*/ 35 w 95"/>
                <a:gd name="T41" fmla="*/ 65 h 70"/>
                <a:gd name="T42" fmla="*/ 15 w 95"/>
                <a:gd name="T43" fmla="*/ 55 h 70"/>
                <a:gd name="T44" fmla="*/ 0 w 95"/>
                <a:gd name="T45" fmla="*/ 40 h 70"/>
                <a:gd name="T46" fmla="*/ 0 w 95"/>
                <a:gd name="T47" fmla="*/ 40 h 70"/>
                <a:gd name="T48" fmla="*/ 0 w 95"/>
                <a:gd name="T49" fmla="*/ 25 h 70"/>
                <a:gd name="T50" fmla="*/ 0 w 95"/>
                <a:gd name="T51" fmla="*/ 15 h 70"/>
                <a:gd name="T52" fmla="*/ 10 w 95"/>
                <a:gd name="T53" fmla="*/ 10 h 70"/>
                <a:gd name="T54" fmla="*/ 20 w 95"/>
                <a:gd name="T55" fmla="*/ 5 h 70"/>
                <a:gd name="T56" fmla="*/ 20 w 95"/>
                <a:gd name="T57" fmla="*/ 5 h 70"/>
                <a:gd name="T58" fmla="*/ 20 w 95"/>
                <a:gd name="T59" fmla="*/ 5 h 70"/>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95"/>
                <a:gd name="T91" fmla="*/ 0 h 70"/>
                <a:gd name="T92" fmla="*/ 95 w 95"/>
                <a:gd name="T93" fmla="*/ 70 h 70"/>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95" h="70">
                  <a:moveTo>
                    <a:pt x="20" y="5"/>
                  </a:moveTo>
                  <a:lnTo>
                    <a:pt x="20" y="5"/>
                  </a:lnTo>
                  <a:lnTo>
                    <a:pt x="35" y="0"/>
                  </a:lnTo>
                  <a:lnTo>
                    <a:pt x="45" y="5"/>
                  </a:lnTo>
                  <a:lnTo>
                    <a:pt x="65" y="10"/>
                  </a:lnTo>
                  <a:lnTo>
                    <a:pt x="65" y="20"/>
                  </a:lnTo>
                  <a:lnTo>
                    <a:pt x="50" y="25"/>
                  </a:lnTo>
                  <a:lnTo>
                    <a:pt x="45" y="30"/>
                  </a:lnTo>
                  <a:lnTo>
                    <a:pt x="50" y="40"/>
                  </a:lnTo>
                  <a:lnTo>
                    <a:pt x="60" y="55"/>
                  </a:lnTo>
                  <a:lnTo>
                    <a:pt x="80" y="55"/>
                  </a:lnTo>
                  <a:lnTo>
                    <a:pt x="95" y="50"/>
                  </a:lnTo>
                  <a:lnTo>
                    <a:pt x="95" y="60"/>
                  </a:lnTo>
                  <a:lnTo>
                    <a:pt x="90" y="65"/>
                  </a:lnTo>
                  <a:lnTo>
                    <a:pt x="80" y="70"/>
                  </a:lnTo>
                  <a:lnTo>
                    <a:pt x="55" y="70"/>
                  </a:lnTo>
                  <a:lnTo>
                    <a:pt x="35" y="65"/>
                  </a:lnTo>
                  <a:lnTo>
                    <a:pt x="15" y="55"/>
                  </a:lnTo>
                  <a:lnTo>
                    <a:pt x="0" y="40"/>
                  </a:lnTo>
                  <a:lnTo>
                    <a:pt x="0" y="25"/>
                  </a:lnTo>
                  <a:lnTo>
                    <a:pt x="0" y="15"/>
                  </a:lnTo>
                  <a:lnTo>
                    <a:pt x="10" y="10"/>
                  </a:lnTo>
                  <a:lnTo>
                    <a:pt x="20" y="5"/>
                  </a:lnTo>
                  <a:close/>
                </a:path>
              </a:pathLst>
            </a:custGeom>
            <a:solidFill>
              <a:srgbClr val="000000"/>
            </a:solidFill>
            <a:ln w="9525">
              <a:noFill/>
              <a:round/>
              <a:headEnd/>
              <a:tailEnd/>
            </a:ln>
          </p:spPr>
          <p:txBody>
            <a:bodyPr>
              <a:prstTxWarp prst="textNoShape">
                <a:avLst/>
              </a:prstTxWarp>
            </a:bodyPr>
            <a:lstStyle/>
            <a:p>
              <a:endParaRPr lang="en-US"/>
            </a:p>
          </p:txBody>
        </p:sp>
        <p:sp>
          <p:nvSpPr>
            <p:cNvPr id="49820" name="Freeform 69"/>
            <p:cNvSpPr>
              <a:spLocks/>
            </p:cNvSpPr>
            <p:nvPr/>
          </p:nvSpPr>
          <p:spPr bwMode="auto">
            <a:xfrm>
              <a:off x="2124" y="2089"/>
              <a:ext cx="462" cy="397"/>
            </a:xfrm>
            <a:custGeom>
              <a:avLst/>
              <a:gdLst>
                <a:gd name="T0" fmla="*/ 15 w 294"/>
                <a:gd name="T1" fmla="*/ 125 h 249"/>
                <a:gd name="T2" fmla="*/ 25 w 294"/>
                <a:gd name="T3" fmla="*/ 170 h 249"/>
                <a:gd name="T4" fmla="*/ 50 w 294"/>
                <a:gd name="T5" fmla="*/ 150 h 249"/>
                <a:gd name="T6" fmla="*/ 110 w 294"/>
                <a:gd name="T7" fmla="*/ 120 h 249"/>
                <a:gd name="T8" fmla="*/ 144 w 294"/>
                <a:gd name="T9" fmla="*/ 120 h 249"/>
                <a:gd name="T10" fmla="*/ 164 w 294"/>
                <a:gd name="T11" fmla="*/ 85 h 249"/>
                <a:gd name="T12" fmla="*/ 194 w 294"/>
                <a:gd name="T13" fmla="*/ 65 h 249"/>
                <a:gd name="T14" fmla="*/ 189 w 294"/>
                <a:gd name="T15" fmla="*/ 60 h 249"/>
                <a:gd name="T16" fmla="*/ 189 w 294"/>
                <a:gd name="T17" fmla="*/ 30 h 249"/>
                <a:gd name="T18" fmla="*/ 199 w 294"/>
                <a:gd name="T19" fmla="*/ 15 h 249"/>
                <a:gd name="T20" fmla="*/ 234 w 294"/>
                <a:gd name="T21" fmla="*/ 0 h 249"/>
                <a:gd name="T22" fmla="*/ 259 w 294"/>
                <a:gd name="T23" fmla="*/ 0 h 249"/>
                <a:gd name="T24" fmla="*/ 269 w 294"/>
                <a:gd name="T25" fmla="*/ 10 h 249"/>
                <a:gd name="T26" fmla="*/ 269 w 294"/>
                <a:gd name="T27" fmla="*/ 20 h 249"/>
                <a:gd name="T28" fmla="*/ 234 w 294"/>
                <a:gd name="T29" fmla="*/ 30 h 249"/>
                <a:gd name="T30" fmla="*/ 224 w 294"/>
                <a:gd name="T31" fmla="*/ 40 h 249"/>
                <a:gd name="T32" fmla="*/ 229 w 294"/>
                <a:gd name="T33" fmla="*/ 55 h 249"/>
                <a:gd name="T34" fmla="*/ 239 w 294"/>
                <a:gd name="T35" fmla="*/ 65 h 249"/>
                <a:gd name="T36" fmla="*/ 269 w 294"/>
                <a:gd name="T37" fmla="*/ 70 h 249"/>
                <a:gd name="T38" fmla="*/ 294 w 294"/>
                <a:gd name="T39" fmla="*/ 85 h 249"/>
                <a:gd name="T40" fmla="*/ 274 w 294"/>
                <a:gd name="T41" fmla="*/ 90 h 249"/>
                <a:gd name="T42" fmla="*/ 234 w 294"/>
                <a:gd name="T43" fmla="*/ 85 h 249"/>
                <a:gd name="T44" fmla="*/ 209 w 294"/>
                <a:gd name="T45" fmla="*/ 90 h 249"/>
                <a:gd name="T46" fmla="*/ 189 w 294"/>
                <a:gd name="T47" fmla="*/ 105 h 249"/>
                <a:gd name="T48" fmla="*/ 189 w 294"/>
                <a:gd name="T49" fmla="*/ 115 h 249"/>
                <a:gd name="T50" fmla="*/ 189 w 294"/>
                <a:gd name="T51" fmla="*/ 130 h 249"/>
                <a:gd name="T52" fmla="*/ 199 w 294"/>
                <a:gd name="T53" fmla="*/ 145 h 249"/>
                <a:gd name="T54" fmla="*/ 179 w 294"/>
                <a:gd name="T55" fmla="*/ 150 h 249"/>
                <a:gd name="T56" fmla="*/ 164 w 294"/>
                <a:gd name="T57" fmla="*/ 140 h 249"/>
                <a:gd name="T58" fmla="*/ 134 w 294"/>
                <a:gd name="T59" fmla="*/ 145 h 249"/>
                <a:gd name="T60" fmla="*/ 80 w 294"/>
                <a:gd name="T61" fmla="*/ 175 h 249"/>
                <a:gd name="T62" fmla="*/ 65 w 294"/>
                <a:gd name="T63" fmla="*/ 199 h 249"/>
                <a:gd name="T64" fmla="*/ 65 w 294"/>
                <a:gd name="T65" fmla="*/ 209 h 249"/>
                <a:gd name="T66" fmla="*/ 90 w 294"/>
                <a:gd name="T67" fmla="*/ 224 h 249"/>
                <a:gd name="T68" fmla="*/ 100 w 294"/>
                <a:gd name="T69" fmla="*/ 234 h 249"/>
                <a:gd name="T70" fmla="*/ 95 w 294"/>
                <a:gd name="T71" fmla="*/ 244 h 249"/>
                <a:gd name="T72" fmla="*/ 60 w 294"/>
                <a:gd name="T73" fmla="*/ 249 h 249"/>
                <a:gd name="T74" fmla="*/ 30 w 294"/>
                <a:gd name="T75" fmla="*/ 234 h 249"/>
                <a:gd name="T76" fmla="*/ 20 w 294"/>
                <a:gd name="T77" fmla="*/ 224 h 249"/>
                <a:gd name="T78" fmla="*/ 15 w 294"/>
                <a:gd name="T79" fmla="*/ 194 h 249"/>
                <a:gd name="T80" fmla="*/ 25 w 294"/>
                <a:gd name="T81" fmla="*/ 175 h 249"/>
                <a:gd name="T82" fmla="*/ 15 w 294"/>
                <a:gd name="T83" fmla="*/ 175 h 249"/>
                <a:gd name="T84" fmla="*/ 10 w 294"/>
                <a:gd name="T85" fmla="*/ 160 h 249"/>
                <a:gd name="T86" fmla="*/ 0 w 294"/>
                <a:gd name="T87" fmla="*/ 135 h 249"/>
                <a:gd name="T88" fmla="*/ 5 w 294"/>
                <a:gd name="T89" fmla="*/ 125 h 249"/>
                <a:gd name="T90" fmla="*/ 15 w 294"/>
                <a:gd name="T91" fmla="*/ 125 h 249"/>
                <a:gd name="T92" fmla="*/ 15 w 294"/>
                <a:gd name="T93" fmla="*/ 125 h 249"/>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94"/>
                <a:gd name="T142" fmla="*/ 0 h 249"/>
                <a:gd name="T143" fmla="*/ 294 w 294"/>
                <a:gd name="T144" fmla="*/ 249 h 249"/>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94" h="249">
                  <a:moveTo>
                    <a:pt x="15" y="125"/>
                  </a:moveTo>
                  <a:lnTo>
                    <a:pt x="15" y="125"/>
                  </a:lnTo>
                  <a:lnTo>
                    <a:pt x="20" y="145"/>
                  </a:lnTo>
                  <a:lnTo>
                    <a:pt x="25" y="170"/>
                  </a:lnTo>
                  <a:lnTo>
                    <a:pt x="50" y="150"/>
                  </a:lnTo>
                  <a:lnTo>
                    <a:pt x="75" y="130"/>
                  </a:lnTo>
                  <a:lnTo>
                    <a:pt x="110" y="120"/>
                  </a:lnTo>
                  <a:lnTo>
                    <a:pt x="144" y="120"/>
                  </a:lnTo>
                  <a:lnTo>
                    <a:pt x="149" y="105"/>
                  </a:lnTo>
                  <a:lnTo>
                    <a:pt x="164" y="85"/>
                  </a:lnTo>
                  <a:lnTo>
                    <a:pt x="174" y="75"/>
                  </a:lnTo>
                  <a:lnTo>
                    <a:pt x="194" y="65"/>
                  </a:lnTo>
                  <a:lnTo>
                    <a:pt x="189" y="60"/>
                  </a:lnTo>
                  <a:lnTo>
                    <a:pt x="184" y="50"/>
                  </a:lnTo>
                  <a:lnTo>
                    <a:pt x="189" y="30"/>
                  </a:lnTo>
                  <a:lnTo>
                    <a:pt x="199" y="15"/>
                  </a:lnTo>
                  <a:lnTo>
                    <a:pt x="219" y="5"/>
                  </a:lnTo>
                  <a:lnTo>
                    <a:pt x="234" y="0"/>
                  </a:lnTo>
                  <a:lnTo>
                    <a:pt x="259" y="0"/>
                  </a:lnTo>
                  <a:lnTo>
                    <a:pt x="264" y="5"/>
                  </a:lnTo>
                  <a:lnTo>
                    <a:pt x="269" y="10"/>
                  </a:lnTo>
                  <a:lnTo>
                    <a:pt x="269" y="20"/>
                  </a:lnTo>
                  <a:lnTo>
                    <a:pt x="244" y="25"/>
                  </a:lnTo>
                  <a:lnTo>
                    <a:pt x="234" y="30"/>
                  </a:lnTo>
                  <a:lnTo>
                    <a:pt x="224" y="40"/>
                  </a:lnTo>
                  <a:lnTo>
                    <a:pt x="224" y="50"/>
                  </a:lnTo>
                  <a:lnTo>
                    <a:pt x="229" y="55"/>
                  </a:lnTo>
                  <a:lnTo>
                    <a:pt x="234" y="65"/>
                  </a:lnTo>
                  <a:lnTo>
                    <a:pt x="239" y="65"/>
                  </a:lnTo>
                  <a:lnTo>
                    <a:pt x="269" y="70"/>
                  </a:lnTo>
                  <a:lnTo>
                    <a:pt x="284" y="75"/>
                  </a:lnTo>
                  <a:lnTo>
                    <a:pt x="294" y="85"/>
                  </a:lnTo>
                  <a:lnTo>
                    <a:pt x="274" y="90"/>
                  </a:lnTo>
                  <a:lnTo>
                    <a:pt x="254" y="85"/>
                  </a:lnTo>
                  <a:lnTo>
                    <a:pt x="234" y="85"/>
                  </a:lnTo>
                  <a:lnTo>
                    <a:pt x="209" y="90"/>
                  </a:lnTo>
                  <a:lnTo>
                    <a:pt x="194" y="100"/>
                  </a:lnTo>
                  <a:lnTo>
                    <a:pt x="189" y="105"/>
                  </a:lnTo>
                  <a:lnTo>
                    <a:pt x="189" y="115"/>
                  </a:lnTo>
                  <a:lnTo>
                    <a:pt x="189" y="120"/>
                  </a:lnTo>
                  <a:lnTo>
                    <a:pt x="189" y="130"/>
                  </a:lnTo>
                  <a:lnTo>
                    <a:pt x="194" y="135"/>
                  </a:lnTo>
                  <a:lnTo>
                    <a:pt x="199" y="145"/>
                  </a:lnTo>
                  <a:lnTo>
                    <a:pt x="179" y="150"/>
                  </a:lnTo>
                  <a:lnTo>
                    <a:pt x="169" y="145"/>
                  </a:lnTo>
                  <a:lnTo>
                    <a:pt x="164" y="140"/>
                  </a:lnTo>
                  <a:lnTo>
                    <a:pt x="134" y="145"/>
                  </a:lnTo>
                  <a:lnTo>
                    <a:pt x="105" y="160"/>
                  </a:lnTo>
                  <a:lnTo>
                    <a:pt x="80" y="175"/>
                  </a:lnTo>
                  <a:lnTo>
                    <a:pt x="70" y="184"/>
                  </a:lnTo>
                  <a:lnTo>
                    <a:pt x="65" y="199"/>
                  </a:lnTo>
                  <a:lnTo>
                    <a:pt x="65" y="209"/>
                  </a:lnTo>
                  <a:lnTo>
                    <a:pt x="75" y="214"/>
                  </a:lnTo>
                  <a:lnTo>
                    <a:pt x="90" y="224"/>
                  </a:lnTo>
                  <a:lnTo>
                    <a:pt x="100" y="229"/>
                  </a:lnTo>
                  <a:lnTo>
                    <a:pt x="100" y="234"/>
                  </a:lnTo>
                  <a:lnTo>
                    <a:pt x="95" y="244"/>
                  </a:lnTo>
                  <a:lnTo>
                    <a:pt x="80" y="249"/>
                  </a:lnTo>
                  <a:lnTo>
                    <a:pt x="60" y="249"/>
                  </a:lnTo>
                  <a:lnTo>
                    <a:pt x="45" y="244"/>
                  </a:lnTo>
                  <a:lnTo>
                    <a:pt x="30" y="234"/>
                  </a:lnTo>
                  <a:lnTo>
                    <a:pt x="20" y="224"/>
                  </a:lnTo>
                  <a:lnTo>
                    <a:pt x="15" y="209"/>
                  </a:lnTo>
                  <a:lnTo>
                    <a:pt x="15" y="194"/>
                  </a:lnTo>
                  <a:lnTo>
                    <a:pt x="20" y="179"/>
                  </a:lnTo>
                  <a:lnTo>
                    <a:pt x="25" y="175"/>
                  </a:lnTo>
                  <a:lnTo>
                    <a:pt x="15" y="175"/>
                  </a:lnTo>
                  <a:lnTo>
                    <a:pt x="10" y="170"/>
                  </a:lnTo>
                  <a:lnTo>
                    <a:pt x="10" y="160"/>
                  </a:lnTo>
                  <a:lnTo>
                    <a:pt x="5" y="145"/>
                  </a:lnTo>
                  <a:lnTo>
                    <a:pt x="0" y="135"/>
                  </a:lnTo>
                  <a:lnTo>
                    <a:pt x="5" y="125"/>
                  </a:lnTo>
                  <a:lnTo>
                    <a:pt x="10" y="125"/>
                  </a:lnTo>
                  <a:lnTo>
                    <a:pt x="15" y="125"/>
                  </a:lnTo>
                  <a:close/>
                </a:path>
              </a:pathLst>
            </a:custGeom>
            <a:solidFill>
              <a:srgbClr val="000000"/>
            </a:solidFill>
            <a:ln w="9525">
              <a:noFill/>
              <a:round/>
              <a:headEnd/>
              <a:tailEnd/>
            </a:ln>
          </p:spPr>
          <p:txBody>
            <a:bodyPr>
              <a:prstTxWarp prst="textNoShape">
                <a:avLst/>
              </a:prstTxWarp>
            </a:bodyPr>
            <a:lstStyle/>
            <a:p>
              <a:endParaRPr lang="en-US"/>
            </a:p>
          </p:txBody>
        </p:sp>
        <p:sp>
          <p:nvSpPr>
            <p:cNvPr id="49821" name="Freeform 70"/>
            <p:cNvSpPr>
              <a:spLocks/>
            </p:cNvSpPr>
            <p:nvPr/>
          </p:nvSpPr>
          <p:spPr bwMode="auto">
            <a:xfrm>
              <a:off x="2179" y="1598"/>
              <a:ext cx="86" cy="120"/>
            </a:xfrm>
            <a:custGeom>
              <a:avLst/>
              <a:gdLst>
                <a:gd name="T0" fmla="*/ 10 w 55"/>
                <a:gd name="T1" fmla="*/ 5 h 75"/>
                <a:gd name="T2" fmla="*/ 10 w 55"/>
                <a:gd name="T3" fmla="*/ 5 h 75"/>
                <a:gd name="T4" fmla="*/ 20 w 55"/>
                <a:gd name="T5" fmla="*/ 5 h 75"/>
                <a:gd name="T6" fmla="*/ 20 w 55"/>
                <a:gd name="T7" fmla="*/ 5 h 75"/>
                <a:gd name="T8" fmla="*/ 25 w 55"/>
                <a:gd name="T9" fmla="*/ 20 h 75"/>
                <a:gd name="T10" fmla="*/ 25 w 55"/>
                <a:gd name="T11" fmla="*/ 20 h 75"/>
                <a:gd name="T12" fmla="*/ 40 w 55"/>
                <a:gd name="T13" fmla="*/ 5 h 75"/>
                <a:gd name="T14" fmla="*/ 50 w 55"/>
                <a:gd name="T15" fmla="*/ 0 h 75"/>
                <a:gd name="T16" fmla="*/ 55 w 55"/>
                <a:gd name="T17" fmla="*/ 0 h 75"/>
                <a:gd name="T18" fmla="*/ 55 w 55"/>
                <a:gd name="T19" fmla="*/ 0 h 75"/>
                <a:gd name="T20" fmla="*/ 45 w 55"/>
                <a:gd name="T21" fmla="*/ 15 h 75"/>
                <a:gd name="T22" fmla="*/ 30 w 55"/>
                <a:gd name="T23" fmla="*/ 35 h 75"/>
                <a:gd name="T24" fmla="*/ 15 w 55"/>
                <a:gd name="T25" fmla="*/ 50 h 75"/>
                <a:gd name="T26" fmla="*/ 10 w 55"/>
                <a:gd name="T27" fmla="*/ 70 h 75"/>
                <a:gd name="T28" fmla="*/ 0 w 55"/>
                <a:gd name="T29" fmla="*/ 75 h 75"/>
                <a:gd name="T30" fmla="*/ 0 w 55"/>
                <a:gd name="T31" fmla="*/ 75 h 75"/>
                <a:gd name="T32" fmla="*/ 0 w 55"/>
                <a:gd name="T33" fmla="*/ 55 h 75"/>
                <a:gd name="T34" fmla="*/ 5 w 55"/>
                <a:gd name="T35" fmla="*/ 40 h 75"/>
                <a:gd name="T36" fmla="*/ 10 w 55"/>
                <a:gd name="T37" fmla="*/ 25 h 75"/>
                <a:gd name="T38" fmla="*/ 10 w 55"/>
                <a:gd name="T39" fmla="*/ 5 h 75"/>
                <a:gd name="T40" fmla="*/ 10 w 55"/>
                <a:gd name="T41" fmla="*/ 5 h 75"/>
                <a:gd name="T42" fmla="*/ 10 w 55"/>
                <a:gd name="T43" fmla="*/ 5 h 75"/>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55"/>
                <a:gd name="T67" fmla="*/ 0 h 75"/>
                <a:gd name="T68" fmla="*/ 55 w 55"/>
                <a:gd name="T69" fmla="*/ 75 h 75"/>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55" h="75">
                  <a:moveTo>
                    <a:pt x="10" y="5"/>
                  </a:moveTo>
                  <a:lnTo>
                    <a:pt x="10" y="5"/>
                  </a:lnTo>
                  <a:lnTo>
                    <a:pt x="20" y="5"/>
                  </a:lnTo>
                  <a:lnTo>
                    <a:pt x="25" y="20"/>
                  </a:lnTo>
                  <a:lnTo>
                    <a:pt x="40" y="5"/>
                  </a:lnTo>
                  <a:lnTo>
                    <a:pt x="50" y="0"/>
                  </a:lnTo>
                  <a:lnTo>
                    <a:pt x="55" y="0"/>
                  </a:lnTo>
                  <a:lnTo>
                    <a:pt x="45" y="15"/>
                  </a:lnTo>
                  <a:lnTo>
                    <a:pt x="30" y="35"/>
                  </a:lnTo>
                  <a:lnTo>
                    <a:pt x="15" y="50"/>
                  </a:lnTo>
                  <a:lnTo>
                    <a:pt x="10" y="70"/>
                  </a:lnTo>
                  <a:lnTo>
                    <a:pt x="0" y="75"/>
                  </a:lnTo>
                  <a:lnTo>
                    <a:pt x="0" y="55"/>
                  </a:lnTo>
                  <a:lnTo>
                    <a:pt x="5" y="40"/>
                  </a:lnTo>
                  <a:lnTo>
                    <a:pt x="10" y="25"/>
                  </a:lnTo>
                  <a:lnTo>
                    <a:pt x="10" y="5"/>
                  </a:lnTo>
                  <a:close/>
                </a:path>
              </a:pathLst>
            </a:custGeom>
            <a:solidFill>
              <a:srgbClr val="000000"/>
            </a:solidFill>
            <a:ln w="9525">
              <a:noFill/>
              <a:round/>
              <a:headEnd/>
              <a:tailEnd/>
            </a:ln>
          </p:spPr>
          <p:txBody>
            <a:bodyPr>
              <a:prstTxWarp prst="textNoShape">
                <a:avLst/>
              </a:prstTxWarp>
            </a:bodyPr>
            <a:lstStyle/>
            <a:p>
              <a:endParaRPr lang="en-US"/>
            </a:p>
          </p:txBody>
        </p:sp>
        <p:sp>
          <p:nvSpPr>
            <p:cNvPr id="49822" name="Freeform 71"/>
            <p:cNvSpPr>
              <a:spLocks/>
            </p:cNvSpPr>
            <p:nvPr/>
          </p:nvSpPr>
          <p:spPr bwMode="auto">
            <a:xfrm>
              <a:off x="2249" y="1029"/>
              <a:ext cx="625" cy="705"/>
            </a:xfrm>
            <a:custGeom>
              <a:avLst/>
              <a:gdLst>
                <a:gd name="T0" fmla="*/ 49 w 398"/>
                <a:gd name="T1" fmla="*/ 353 h 443"/>
                <a:gd name="T2" fmla="*/ 69 w 398"/>
                <a:gd name="T3" fmla="*/ 328 h 443"/>
                <a:gd name="T4" fmla="*/ 64 w 398"/>
                <a:gd name="T5" fmla="*/ 318 h 443"/>
                <a:gd name="T6" fmla="*/ 99 w 398"/>
                <a:gd name="T7" fmla="*/ 273 h 443"/>
                <a:gd name="T8" fmla="*/ 89 w 398"/>
                <a:gd name="T9" fmla="*/ 244 h 443"/>
                <a:gd name="T10" fmla="*/ 94 w 398"/>
                <a:gd name="T11" fmla="*/ 229 h 443"/>
                <a:gd name="T12" fmla="*/ 129 w 398"/>
                <a:gd name="T13" fmla="*/ 199 h 443"/>
                <a:gd name="T14" fmla="*/ 144 w 398"/>
                <a:gd name="T15" fmla="*/ 149 h 443"/>
                <a:gd name="T16" fmla="*/ 109 w 398"/>
                <a:gd name="T17" fmla="*/ 144 h 443"/>
                <a:gd name="T18" fmla="*/ 124 w 398"/>
                <a:gd name="T19" fmla="*/ 124 h 443"/>
                <a:gd name="T20" fmla="*/ 149 w 398"/>
                <a:gd name="T21" fmla="*/ 99 h 443"/>
                <a:gd name="T22" fmla="*/ 159 w 398"/>
                <a:gd name="T23" fmla="*/ 35 h 443"/>
                <a:gd name="T24" fmla="*/ 169 w 398"/>
                <a:gd name="T25" fmla="*/ 40 h 443"/>
                <a:gd name="T26" fmla="*/ 174 w 398"/>
                <a:gd name="T27" fmla="*/ 114 h 443"/>
                <a:gd name="T28" fmla="*/ 189 w 398"/>
                <a:gd name="T29" fmla="*/ 129 h 443"/>
                <a:gd name="T30" fmla="*/ 194 w 398"/>
                <a:gd name="T31" fmla="*/ 159 h 443"/>
                <a:gd name="T32" fmla="*/ 184 w 398"/>
                <a:gd name="T33" fmla="*/ 174 h 443"/>
                <a:gd name="T34" fmla="*/ 194 w 398"/>
                <a:gd name="T35" fmla="*/ 189 h 443"/>
                <a:gd name="T36" fmla="*/ 184 w 398"/>
                <a:gd name="T37" fmla="*/ 214 h 443"/>
                <a:gd name="T38" fmla="*/ 169 w 398"/>
                <a:gd name="T39" fmla="*/ 219 h 443"/>
                <a:gd name="T40" fmla="*/ 209 w 398"/>
                <a:gd name="T41" fmla="*/ 249 h 443"/>
                <a:gd name="T42" fmla="*/ 234 w 398"/>
                <a:gd name="T43" fmla="*/ 239 h 443"/>
                <a:gd name="T44" fmla="*/ 258 w 398"/>
                <a:gd name="T45" fmla="*/ 229 h 443"/>
                <a:gd name="T46" fmla="*/ 253 w 398"/>
                <a:gd name="T47" fmla="*/ 219 h 443"/>
                <a:gd name="T48" fmla="*/ 293 w 398"/>
                <a:gd name="T49" fmla="*/ 179 h 443"/>
                <a:gd name="T50" fmla="*/ 278 w 398"/>
                <a:gd name="T51" fmla="*/ 134 h 443"/>
                <a:gd name="T52" fmla="*/ 323 w 398"/>
                <a:gd name="T53" fmla="*/ 114 h 443"/>
                <a:gd name="T54" fmla="*/ 323 w 398"/>
                <a:gd name="T55" fmla="*/ 94 h 443"/>
                <a:gd name="T56" fmla="*/ 318 w 398"/>
                <a:gd name="T57" fmla="*/ 79 h 443"/>
                <a:gd name="T58" fmla="*/ 338 w 398"/>
                <a:gd name="T59" fmla="*/ 40 h 443"/>
                <a:gd name="T60" fmla="*/ 353 w 398"/>
                <a:gd name="T61" fmla="*/ 0 h 443"/>
                <a:gd name="T62" fmla="*/ 358 w 398"/>
                <a:gd name="T63" fmla="*/ 60 h 443"/>
                <a:gd name="T64" fmla="*/ 363 w 398"/>
                <a:gd name="T65" fmla="*/ 79 h 443"/>
                <a:gd name="T66" fmla="*/ 358 w 398"/>
                <a:gd name="T67" fmla="*/ 99 h 443"/>
                <a:gd name="T68" fmla="*/ 398 w 398"/>
                <a:gd name="T69" fmla="*/ 149 h 443"/>
                <a:gd name="T70" fmla="*/ 383 w 398"/>
                <a:gd name="T71" fmla="*/ 154 h 443"/>
                <a:gd name="T72" fmla="*/ 348 w 398"/>
                <a:gd name="T73" fmla="*/ 164 h 443"/>
                <a:gd name="T74" fmla="*/ 358 w 398"/>
                <a:gd name="T75" fmla="*/ 184 h 443"/>
                <a:gd name="T76" fmla="*/ 378 w 398"/>
                <a:gd name="T77" fmla="*/ 204 h 443"/>
                <a:gd name="T78" fmla="*/ 368 w 398"/>
                <a:gd name="T79" fmla="*/ 219 h 443"/>
                <a:gd name="T80" fmla="*/ 318 w 398"/>
                <a:gd name="T81" fmla="*/ 244 h 443"/>
                <a:gd name="T82" fmla="*/ 318 w 398"/>
                <a:gd name="T83" fmla="*/ 259 h 443"/>
                <a:gd name="T84" fmla="*/ 293 w 398"/>
                <a:gd name="T85" fmla="*/ 259 h 443"/>
                <a:gd name="T86" fmla="*/ 243 w 398"/>
                <a:gd name="T87" fmla="*/ 254 h 443"/>
                <a:gd name="T88" fmla="*/ 214 w 398"/>
                <a:gd name="T89" fmla="*/ 264 h 443"/>
                <a:gd name="T90" fmla="*/ 159 w 398"/>
                <a:gd name="T91" fmla="*/ 224 h 443"/>
                <a:gd name="T92" fmla="*/ 129 w 398"/>
                <a:gd name="T93" fmla="*/ 254 h 443"/>
                <a:gd name="T94" fmla="*/ 149 w 398"/>
                <a:gd name="T95" fmla="*/ 264 h 443"/>
                <a:gd name="T96" fmla="*/ 139 w 398"/>
                <a:gd name="T97" fmla="*/ 278 h 443"/>
                <a:gd name="T98" fmla="*/ 159 w 398"/>
                <a:gd name="T99" fmla="*/ 298 h 443"/>
                <a:gd name="T100" fmla="*/ 129 w 398"/>
                <a:gd name="T101" fmla="*/ 308 h 443"/>
                <a:gd name="T102" fmla="*/ 129 w 398"/>
                <a:gd name="T103" fmla="*/ 323 h 443"/>
                <a:gd name="T104" fmla="*/ 74 w 398"/>
                <a:gd name="T105" fmla="*/ 358 h 443"/>
                <a:gd name="T106" fmla="*/ 84 w 398"/>
                <a:gd name="T107" fmla="*/ 368 h 443"/>
                <a:gd name="T108" fmla="*/ 89 w 398"/>
                <a:gd name="T109" fmla="*/ 408 h 443"/>
                <a:gd name="T110" fmla="*/ 40 w 398"/>
                <a:gd name="T111" fmla="*/ 428 h 443"/>
                <a:gd name="T112" fmla="*/ 25 w 398"/>
                <a:gd name="T113" fmla="*/ 428 h 443"/>
                <a:gd name="T114" fmla="*/ 5 w 398"/>
                <a:gd name="T115" fmla="*/ 438 h 443"/>
                <a:gd name="T116" fmla="*/ 5 w 398"/>
                <a:gd name="T117" fmla="*/ 423 h 443"/>
                <a:gd name="T118" fmla="*/ 59 w 398"/>
                <a:gd name="T119" fmla="*/ 393 h 443"/>
                <a:gd name="T120" fmla="*/ 54 w 398"/>
                <a:gd name="T121" fmla="*/ 363 h 443"/>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398"/>
                <a:gd name="T184" fmla="*/ 0 h 443"/>
                <a:gd name="T185" fmla="*/ 398 w 398"/>
                <a:gd name="T186" fmla="*/ 443 h 443"/>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398" h="443">
                  <a:moveTo>
                    <a:pt x="54" y="363"/>
                  </a:moveTo>
                  <a:lnTo>
                    <a:pt x="54" y="363"/>
                  </a:lnTo>
                  <a:lnTo>
                    <a:pt x="49" y="353"/>
                  </a:lnTo>
                  <a:lnTo>
                    <a:pt x="54" y="348"/>
                  </a:lnTo>
                  <a:lnTo>
                    <a:pt x="59" y="338"/>
                  </a:lnTo>
                  <a:lnTo>
                    <a:pt x="69" y="328"/>
                  </a:lnTo>
                  <a:lnTo>
                    <a:pt x="69" y="323"/>
                  </a:lnTo>
                  <a:lnTo>
                    <a:pt x="64" y="318"/>
                  </a:lnTo>
                  <a:lnTo>
                    <a:pt x="94" y="293"/>
                  </a:lnTo>
                  <a:lnTo>
                    <a:pt x="99" y="278"/>
                  </a:lnTo>
                  <a:lnTo>
                    <a:pt x="99" y="273"/>
                  </a:lnTo>
                  <a:lnTo>
                    <a:pt x="99" y="264"/>
                  </a:lnTo>
                  <a:lnTo>
                    <a:pt x="89" y="244"/>
                  </a:lnTo>
                  <a:lnTo>
                    <a:pt x="89" y="239"/>
                  </a:lnTo>
                  <a:lnTo>
                    <a:pt x="94" y="229"/>
                  </a:lnTo>
                  <a:lnTo>
                    <a:pt x="104" y="224"/>
                  </a:lnTo>
                  <a:lnTo>
                    <a:pt x="119" y="219"/>
                  </a:lnTo>
                  <a:lnTo>
                    <a:pt x="129" y="199"/>
                  </a:lnTo>
                  <a:lnTo>
                    <a:pt x="139" y="174"/>
                  </a:lnTo>
                  <a:lnTo>
                    <a:pt x="144" y="149"/>
                  </a:lnTo>
                  <a:lnTo>
                    <a:pt x="124" y="149"/>
                  </a:lnTo>
                  <a:lnTo>
                    <a:pt x="114" y="149"/>
                  </a:lnTo>
                  <a:lnTo>
                    <a:pt x="109" y="144"/>
                  </a:lnTo>
                  <a:lnTo>
                    <a:pt x="114" y="134"/>
                  </a:lnTo>
                  <a:lnTo>
                    <a:pt x="124" y="124"/>
                  </a:lnTo>
                  <a:lnTo>
                    <a:pt x="144" y="119"/>
                  </a:lnTo>
                  <a:lnTo>
                    <a:pt x="149" y="99"/>
                  </a:lnTo>
                  <a:lnTo>
                    <a:pt x="149" y="70"/>
                  </a:lnTo>
                  <a:lnTo>
                    <a:pt x="154" y="45"/>
                  </a:lnTo>
                  <a:lnTo>
                    <a:pt x="159" y="35"/>
                  </a:lnTo>
                  <a:lnTo>
                    <a:pt x="159" y="30"/>
                  </a:lnTo>
                  <a:lnTo>
                    <a:pt x="169" y="40"/>
                  </a:lnTo>
                  <a:lnTo>
                    <a:pt x="174" y="55"/>
                  </a:lnTo>
                  <a:lnTo>
                    <a:pt x="174" y="84"/>
                  </a:lnTo>
                  <a:lnTo>
                    <a:pt x="174" y="114"/>
                  </a:lnTo>
                  <a:lnTo>
                    <a:pt x="179" y="129"/>
                  </a:lnTo>
                  <a:lnTo>
                    <a:pt x="189" y="129"/>
                  </a:lnTo>
                  <a:lnTo>
                    <a:pt x="199" y="139"/>
                  </a:lnTo>
                  <a:lnTo>
                    <a:pt x="199" y="144"/>
                  </a:lnTo>
                  <a:lnTo>
                    <a:pt x="194" y="159"/>
                  </a:lnTo>
                  <a:lnTo>
                    <a:pt x="184" y="164"/>
                  </a:lnTo>
                  <a:lnTo>
                    <a:pt x="184" y="169"/>
                  </a:lnTo>
                  <a:lnTo>
                    <a:pt x="184" y="174"/>
                  </a:lnTo>
                  <a:lnTo>
                    <a:pt x="194" y="179"/>
                  </a:lnTo>
                  <a:lnTo>
                    <a:pt x="194" y="189"/>
                  </a:lnTo>
                  <a:lnTo>
                    <a:pt x="189" y="209"/>
                  </a:lnTo>
                  <a:lnTo>
                    <a:pt x="184" y="214"/>
                  </a:lnTo>
                  <a:lnTo>
                    <a:pt x="179" y="214"/>
                  </a:lnTo>
                  <a:lnTo>
                    <a:pt x="174" y="214"/>
                  </a:lnTo>
                  <a:lnTo>
                    <a:pt x="169" y="219"/>
                  </a:lnTo>
                  <a:lnTo>
                    <a:pt x="189" y="234"/>
                  </a:lnTo>
                  <a:lnTo>
                    <a:pt x="209" y="249"/>
                  </a:lnTo>
                  <a:lnTo>
                    <a:pt x="219" y="239"/>
                  </a:lnTo>
                  <a:lnTo>
                    <a:pt x="234" y="239"/>
                  </a:lnTo>
                  <a:lnTo>
                    <a:pt x="243" y="234"/>
                  </a:lnTo>
                  <a:lnTo>
                    <a:pt x="258" y="229"/>
                  </a:lnTo>
                  <a:lnTo>
                    <a:pt x="253" y="224"/>
                  </a:lnTo>
                  <a:lnTo>
                    <a:pt x="253" y="219"/>
                  </a:lnTo>
                  <a:lnTo>
                    <a:pt x="273" y="199"/>
                  </a:lnTo>
                  <a:lnTo>
                    <a:pt x="293" y="179"/>
                  </a:lnTo>
                  <a:lnTo>
                    <a:pt x="288" y="154"/>
                  </a:lnTo>
                  <a:lnTo>
                    <a:pt x="278" y="134"/>
                  </a:lnTo>
                  <a:lnTo>
                    <a:pt x="293" y="129"/>
                  </a:lnTo>
                  <a:lnTo>
                    <a:pt x="308" y="124"/>
                  </a:lnTo>
                  <a:lnTo>
                    <a:pt x="323" y="114"/>
                  </a:lnTo>
                  <a:lnTo>
                    <a:pt x="333" y="104"/>
                  </a:lnTo>
                  <a:lnTo>
                    <a:pt x="323" y="94"/>
                  </a:lnTo>
                  <a:lnTo>
                    <a:pt x="318" y="89"/>
                  </a:lnTo>
                  <a:lnTo>
                    <a:pt x="318" y="79"/>
                  </a:lnTo>
                  <a:lnTo>
                    <a:pt x="323" y="75"/>
                  </a:lnTo>
                  <a:lnTo>
                    <a:pt x="328" y="65"/>
                  </a:lnTo>
                  <a:lnTo>
                    <a:pt x="338" y="40"/>
                  </a:lnTo>
                  <a:lnTo>
                    <a:pt x="348" y="0"/>
                  </a:lnTo>
                  <a:lnTo>
                    <a:pt x="353" y="0"/>
                  </a:lnTo>
                  <a:lnTo>
                    <a:pt x="353" y="5"/>
                  </a:lnTo>
                  <a:lnTo>
                    <a:pt x="358" y="25"/>
                  </a:lnTo>
                  <a:lnTo>
                    <a:pt x="358" y="60"/>
                  </a:lnTo>
                  <a:lnTo>
                    <a:pt x="363" y="70"/>
                  </a:lnTo>
                  <a:lnTo>
                    <a:pt x="363" y="79"/>
                  </a:lnTo>
                  <a:lnTo>
                    <a:pt x="358" y="89"/>
                  </a:lnTo>
                  <a:lnTo>
                    <a:pt x="358" y="99"/>
                  </a:lnTo>
                  <a:lnTo>
                    <a:pt x="383" y="124"/>
                  </a:lnTo>
                  <a:lnTo>
                    <a:pt x="393" y="134"/>
                  </a:lnTo>
                  <a:lnTo>
                    <a:pt x="398" y="149"/>
                  </a:lnTo>
                  <a:lnTo>
                    <a:pt x="393" y="154"/>
                  </a:lnTo>
                  <a:lnTo>
                    <a:pt x="383" y="154"/>
                  </a:lnTo>
                  <a:lnTo>
                    <a:pt x="363" y="154"/>
                  </a:lnTo>
                  <a:lnTo>
                    <a:pt x="348" y="159"/>
                  </a:lnTo>
                  <a:lnTo>
                    <a:pt x="348" y="164"/>
                  </a:lnTo>
                  <a:lnTo>
                    <a:pt x="348" y="174"/>
                  </a:lnTo>
                  <a:lnTo>
                    <a:pt x="358" y="184"/>
                  </a:lnTo>
                  <a:lnTo>
                    <a:pt x="368" y="194"/>
                  </a:lnTo>
                  <a:lnTo>
                    <a:pt x="373" y="199"/>
                  </a:lnTo>
                  <a:lnTo>
                    <a:pt x="378" y="204"/>
                  </a:lnTo>
                  <a:lnTo>
                    <a:pt x="373" y="209"/>
                  </a:lnTo>
                  <a:lnTo>
                    <a:pt x="368" y="219"/>
                  </a:lnTo>
                  <a:lnTo>
                    <a:pt x="358" y="224"/>
                  </a:lnTo>
                  <a:lnTo>
                    <a:pt x="348" y="224"/>
                  </a:lnTo>
                  <a:lnTo>
                    <a:pt x="318" y="244"/>
                  </a:lnTo>
                  <a:lnTo>
                    <a:pt x="318" y="249"/>
                  </a:lnTo>
                  <a:lnTo>
                    <a:pt x="318" y="259"/>
                  </a:lnTo>
                  <a:lnTo>
                    <a:pt x="308" y="259"/>
                  </a:lnTo>
                  <a:lnTo>
                    <a:pt x="293" y="259"/>
                  </a:lnTo>
                  <a:lnTo>
                    <a:pt x="273" y="254"/>
                  </a:lnTo>
                  <a:lnTo>
                    <a:pt x="253" y="249"/>
                  </a:lnTo>
                  <a:lnTo>
                    <a:pt x="243" y="254"/>
                  </a:lnTo>
                  <a:lnTo>
                    <a:pt x="238" y="259"/>
                  </a:lnTo>
                  <a:lnTo>
                    <a:pt x="214" y="264"/>
                  </a:lnTo>
                  <a:lnTo>
                    <a:pt x="199" y="264"/>
                  </a:lnTo>
                  <a:lnTo>
                    <a:pt x="184" y="264"/>
                  </a:lnTo>
                  <a:lnTo>
                    <a:pt x="159" y="224"/>
                  </a:lnTo>
                  <a:lnTo>
                    <a:pt x="144" y="239"/>
                  </a:lnTo>
                  <a:lnTo>
                    <a:pt x="129" y="254"/>
                  </a:lnTo>
                  <a:lnTo>
                    <a:pt x="144" y="259"/>
                  </a:lnTo>
                  <a:lnTo>
                    <a:pt x="149" y="264"/>
                  </a:lnTo>
                  <a:lnTo>
                    <a:pt x="149" y="269"/>
                  </a:lnTo>
                  <a:lnTo>
                    <a:pt x="139" y="278"/>
                  </a:lnTo>
                  <a:lnTo>
                    <a:pt x="154" y="288"/>
                  </a:lnTo>
                  <a:lnTo>
                    <a:pt x="154" y="293"/>
                  </a:lnTo>
                  <a:lnTo>
                    <a:pt x="159" y="298"/>
                  </a:lnTo>
                  <a:lnTo>
                    <a:pt x="139" y="303"/>
                  </a:lnTo>
                  <a:lnTo>
                    <a:pt x="129" y="308"/>
                  </a:lnTo>
                  <a:lnTo>
                    <a:pt x="124" y="318"/>
                  </a:lnTo>
                  <a:lnTo>
                    <a:pt x="129" y="323"/>
                  </a:lnTo>
                  <a:lnTo>
                    <a:pt x="99" y="338"/>
                  </a:lnTo>
                  <a:lnTo>
                    <a:pt x="84" y="348"/>
                  </a:lnTo>
                  <a:lnTo>
                    <a:pt x="74" y="358"/>
                  </a:lnTo>
                  <a:lnTo>
                    <a:pt x="79" y="363"/>
                  </a:lnTo>
                  <a:lnTo>
                    <a:pt x="84" y="368"/>
                  </a:lnTo>
                  <a:lnTo>
                    <a:pt x="89" y="378"/>
                  </a:lnTo>
                  <a:lnTo>
                    <a:pt x="89" y="408"/>
                  </a:lnTo>
                  <a:lnTo>
                    <a:pt x="69" y="413"/>
                  </a:lnTo>
                  <a:lnTo>
                    <a:pt x="54" y="423"/>
                  </a:lnTo>
                  <a:lnTo>
                    <a:pt x="40" y="428"/>
                  </a:lnTo>
                  <a:lnTo>
                    <a:pt x="30" y="428"/>
                  </a:lnTo>
                  <a:lnTo>
                    <a:pt x="25" y="428"/>
                  </a:lnTo>
                  <a:lnTo>
                    <a:pt x="15" y="428"/>
                  </a:lnTo>
                  <a:lnTo>
                    <a:pt x="10" y="433"/>
                  </a:lnTo>
                  <a:lnTo>
                    <a:pt x="5" y="438"/>
                  </a:lnTo>
                  <a:lnTo>
                    <a:pt x="0" y="443"/>
                  </a:lnTo>
                  <a:lnTo>
                    <a:pt x="5" y="423"/>
                  </a:lnTo>
                  <a:lnTo>
                    <a:pt x="15" y="413"/>
                  </a:lnTo>
                  <a:lnTo>
                    <a:pt x="44" y="398"/>
                  </a:lnTo>
                  <a:lnTo>
                    <a:pt x="59" y="393"/>
                  </a:lnTo>
                  <a:lnTo>
                    <a:pt x="64" y="388"/>
                  </a:lnTo>
                  <a:lnTo>
                    <a:pt x="64" y="378"/>
                  </a:lnTo>
                  <a:lnTo>
                    <a:pt x="54" y="363"/>
                  </a:lnTo>
                  <a:close/>
                </a:path>
              </a:pathLst>
            </a:custGeom>
            <a:solidFill>
              <a:srgbClr val="000000"/>
            </a:solidFill>
            <a:ln w="9525">
              <a:noFill/>
              <a:round/>
              <a:headEnd/>
              <a:tailEnd/>
            </a:ln>
          </p:spPr>
          <p:txBody>
            <a:bodyPr>
              <a:prstTxWarp prst="textNoShape">
                <a:avLst/>
              </a:prstTxWarp>
            </a:bodyPr>
            <a:lstStyle/>
            <a:p>
              <a:endParaRPr lang="en-US"/>
            </a:p>
          </p:txBody>
        </p:sp>
        <p:sp>
          <p:nvSpPr>
            <p:cNvPr id="49823" name="Freeform 72"/>
            <p:cNvSpPr>
              <a:spLocks/>
            </p:cNvSpPr>
            <p:nvPr/>
          </p:nvSpPr>
          <p:spPr bwMode="auto">
            <a:xfrm>
              <a:off x="2586" y="2105"/>
              <a:ext cx="140" cy="104"/>
            </a:xfrm>
            <a:custGeom>
              <a:avLst/>
              <a:gdLst>
                <a:gd name="T0" fmla="*/ 74 w 89"/>
                <a:gd name="T1" fmla="*/ 15 h 65"/>
                <a:gd name="T2" fmla="*/ 74 w 89"/>
                <a:gd name="T3" fmla="*/ 15 h 65"/>
                <a:gd name="T4" fmla="*/ 84 w 89"/>
                <a:gd name="T5" fmla="*/ 25 h 65"/>
                <a:gd name="T6" fmla="*/ 89 w 89"/>
                <a:gd name="T7" fmla="*/ 45 h 65"/>
                <a:gd name="T8" fmla="*/ 89 w 89"/>
                <a:gd name="T9" fmla="*/ 60 h 65"/>
                <a:gd name="T10" fmla="*/ 84 w 89"/>
                <a:gd name="T11" fmla="*/ 65 h 65"/>
                <a:gd name="T12" fmla="*/ 74 w 89"/>
                <a:gd name="T13" fmla="*/ 65 h 65"/>
                <a:gd name="T14" fmla="*/ 74 w 89"/>
                <a:gd name="T15" fmla="*/ 65 h 65"/>
                <a:gd name="T16" fmla="*/ 74 w 89"/>
                <a:gd name="T17" fmla="*/ 35 h 65"/>
                <a:gd name="T18" fmla="*/ 69 w 89"/>
                <a:gd name="T19" fmla="*/ 25 h 65"/>
                <a:gd name="T20" fmla="*/ 54 w 89"/>
                <a:gd name="T21" fmla="*/ 15 h 65"/>
                <a:gd name="T22" fmla="*/ 54 w 89"/>
                <a:gd name="T23" fmla="*/ 15 h 65"/>
                <a:gd name="T24" fmla="*/ 44 w 89"/>
                <a:gd name="T25" fmla="*/ 15 h 65"/>
                <a:gd name="T26" fmla="*/ 29 w 89"/>
                <a:gd name="T27" fmla="*/ 20 h 65"/>
                <a:gd name="T28" fmla="*/ 10 w 89"/>
                <a:gd name="T29" fmla="*/ 35 h 65"/>
                <a:gd name="T30" fmla="*/ 10 w 89"/>
                <a:gd name="T31" fmla="*/ 35 h 65"/>
                <a:gd name="T32" fmla="*/ 0 w 89"/>
                <a:gd name="T33" fmla="*/ 30 h 65"/>
                <a:gd name="T34" fmla="*/ 0 w 89"/>
                <a:gd name="T35" fmla="*/ 25 h 65"/>
                <a:gd name="T36" fmla="*/ 5 w 89"/>
                <a:gd name="T37" fmla="*/ 20 h 65"/>
                <a:gd name="T38" fmla="*/ 24 w 89"/>
                <a:gd name="T39" fmla="*/ 5 h 65"/>
                <a:gd name="T40" fmla="*/ 24 w 89"/>
                <a:gd name="T41" fmla="*/ 5 h 65"/>
                <a:gd name="T42" fmla="*/ 49 w 89"/>
                <a:gd name="T43" fmla="*/ 0 h 65"/>
                <a:gd name="T44" fmla="*/ 64 w 89"/>
                <a:gd name="T45" fmla="*/ 5 h 65"/>
                <a:gd name="T46" fmla="*/ 74 w 89"/>
                <a:gd name="T47" fmla="*/ 15 h 65"/>
                <a:gd name="T48" fmla="*/ 74 w 89"/>
                <a:gd name="T49" fmla="*/ 15 h 65"/>
                <a:gd name="T50" fmla="*/ 74 w 89"/>
                <a:gd name="T51" fmla="*/ 15 h 6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89"/>
                <a:gd name="T79" fmla="*/ 0 h 65"/>
                <a:gd name="T80" fmla="*/ 89 w 89"/>
                <a:gd name="T81" fmla="*/ 65 h 6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89" h="65">
                  <a:moveTo>
                    <a:pt x="74" y="15"/>
                  </a:moveTo>
                  <a:lnTo>
                    <a:pt x="74" y="15"/>
                  </a:lnTo>
                  <a:lnTo>
                    <a:pt x="84" y="25"/>
                  </a:lnTo>
                  <a:lnTo>
                    <a:pt x="89" y="45"/>
                  </a:lnTo>
                  <a:lnTo>
                    <a:pt x="89" y="60"/>
                  </a:lnTo>
                  <a:lnTo>
                    <a:pt x="84" y="65"/>
                  </a:lnTo>
                  <a:lnTo>
                    <a:pt x="74" y="65"/>
                  </a:lnTo>
                  <a:lnTo>
                    <a:pt x="74" y="35"/>
                  </a:lnTo>
                  <a:lnTo>
                    <a:pt x="69" y="25"/>
                  </a:lnTo>
                  <a:lnTo>
                    <a:pt x="54" y="15"/>
                  </a:lnTo>
                  <a:lnTo>
                    <a:pt x="44" y="15"/>
                  </a:lnTo>
                  <a:lnTo>
                    <a:pt x="29" y="20"/>
                  </a:lnTo>
                  <a:lnTo>
                    <a:pt x="10" y="35"/>
                  </a:lnTo>
                  <a:lnTo>
                    <a:pt x="0" y="30"/>
                  </a:lnTo>
                  <a:lnTo>
                    <a:pt x="0" y="25"/>
                  </a:lnTo>
                  <a:lnTo>
                    <a:pt x="5" y="20"/>
                  </a:lnTo>
                  <a:lnTo>
                    <a:pt x="24" y="5"/>
                  </a:lnTo>
                  <a:lnTo>
                    <a:pt x="49" y="0"/>
                  </a:lnTo>
                  <a:lnTo>
                    <a:pt x="64" y="5"/>
                  </a:lnTo>
                  <a:lnTo>
                    <a:pt x="74" y="15"/>
                  </a:lnTo>
                  <a:close/>
                </a:path>
              </a:pathLst>
            </a:custGeom>
            <a:solidFill>
              <a:srgbClr val="000000"/>
            </a:solidFill>
            <a:ln w="9525">
              <a:noFill/>
              <a:round/>
              <a:headEnd/>
              <a:tailEnd/>
            </a:ln>
          </p:spPr>
          <p:txBody>
            <a:bodyPr>
              <a:prstTxWarp prst="textNoShape">
                <a:avLst/>
              </a:prstTxWarp>
            </a:bodyPr>
            <a:lstStyle/>
            <a:p>
              <a:endParaRPr lang="en-US"/>
            </a:p>
          </p:txBody>
        </p:sp>
        <p:sp>
          <p:nvSpPr>
            <p:cNvPr id="49824" name="Freeform 73"/>
            <p:cNvSpPr>
              <a:spLocks/>
            </p:cNvSpPr>
            <p:nvPr/>
          </p:nvSpPr>
          <p:spPr bwMode="auto">
            <a:xfrm>
              <a:off x="2733" y="2201"/>
              <a:ext cx="194" cy="127"/>
            </a:xfrm>
            <a:custGeom>
              <a:avLst/>
              <a:gdLst>
                <a:gd name="T0" fmla="*/ 15 w 124"/>
                <a:gd name="T1" fmla="*/ 0 h 80"/>
                <a:gd name="T2" fmla="*/ 15 w 124"/>
                <a:gd name="T3" fmla="*/ 0 h 80"/>
                <a:gd name="T4" fmla="*/ 45 w 124"/>
                <a:gd name="T5" fmla="*/ 5 h 80"/>
                <a:gd name="T6" fmla="*/ 75 w 124"/>
                <a:gd name="T7" fmla="*/ 5 h 80"/>
                <a:gd name="T8" fmla="*/ 100 w 124"/>
                <a:gd name="T9" fmla="*/ 15 h 80"/>
                <a:gd name="T10" fmla="*/ 120 w 124"/>
                <a:gd name="T11" fmla="*/ 35 h 80"/>
                <a:gd name="T12" fmla="*/ 120 w 124"/>
                <a:gd name="T13" fmla="*/ 35 h 80"/>
                <a:gd name="T14" fmla="*/ 124 w 124"/>
                <a:gd name="T15" fmla="*/ 50 h 80"/>
                <a:gd name="T16" fmla="*/ 120 w 124"/>
                <a:gd name="T17" fmla="*/ 60 h 80"/>
                <a:gd name="T18" fmla="*/ 110 w 124"/>
                <a:gd name="T19" fmla="*/ 70 h 80"/>
                <a:gd name="T20" fmla="*/ 100 w 124"/>
                <a:gd name="T21" fmla="*/ 75 h 80"/>
                <a:gd name="T22" fmla="*/ 100 w 124"/>
                <a:gd name="T23" fmla="*/ 75 h 80"/>
                <a:gd name="T24" fmla="*/ 80 w 124"/>
                <a:gd name="T25" fmla="*/ 75 h 80"/>
                <a:gd name="T26" fmla="*/ 70 w 124"/>
                <a:gd name="T27" fmla="*/ 80 h 80"/>
                <a:gd name="T28" fmla="*/ 70 w 124"/>
                <a:gd name="T29" fmla="*/ 80 h 80"/>
                <a:gd name="T30" fmla="*/ 65 w 124"/>
                <a:gd name="T31" fmla="*/ 70 h 80"/>
                <a:gd name="T32" fmla="*/ 65 w 124"/>
                <a:gd name="T33" fmla="*/ 65 h 80"/>
                <a:gd name="T34" fmla="*/ 70 w 124"/>
                <a:gd name="T35" fmla="*/ 60 h 80"/>
                <a:gd name="T36" fmla="*/ 70 w 124"/>
                <a:gd name="T37" fmla="*/ 60 h 80"/>
                <a:gd name="T38" fmla="*/ 80 w 124"/>
                <a:gd name="T39" fmla="*/ 65 h 80"/>
                <a:gd name="T40" fmla="*/ 90 w 124"/>
                <a:gd name="T41" fmla="*/ 60 h 80"/>
                <a:gd name="T42" fmla="*/ 110 w 124"/>
                <a:gd name="T43" fmla="*/ 45 h 80"/>
                <a:gd name="T44" fmla="*/ 110 w 124"/>
                <a:gd name="T45" fmla="*/ 45 h 80"/>
                <a:gd name="T46" fmla="*/ 105 w 124"/>
                <a:gd name="T47" fmla="*/ 35 h 80"/>
                <a:gd name="T48" fmla="*/ 95 w 124"/>
                <a:gd name="T49" fmla="*/ 30 h 80"/>
                <a:gd name="T50" fmla="*/ 85 w 124"/>
                <a:gd name="T51" fmla="*/ 25 h 80"/>
                <a:gd name="T52" fmla="*/ 75 w 124"/>
                <a:gd name="T53" fmla="*/ 20 h 80"/>
                <a:gd name="T54" fmla="*/ 75 w 124"/>
                <a:gd name="T55" fmla="*/ 20 h 80"/>
                <a:gd name="T56" fmla="*/ 35 w 124"/>
                <a:gd name="T57" fmla="*/ 15 h 80"/>
                <a:gd name="T58" fmla="*/ 20 w 124"/>
                <a:gd name="T59" fmla="*/ 20 h 80"/>
                <a:gd name="T60" fmla="*/ 10 w 124"/>
                <a:gd name="T61" fmla="*/ 25 h 80"/>
                <a:gd name="T62" fmla="*/ 10 w 124"/>
                <a:gd name="T63" fmla="*/ 30 h 80"/>
                <a:gd name="T64" fmla="*/ 10 w 124"/>
                <a:gd name="T65" fmla="*/ 30 h 80"/>
                <a:gd name="T66" fmla="*/ 0 w 124"/>
                <a:gd name="T67" fmla="*/ 30 h 80"/>
                <a:gd name="T68" fmla="*/ 0 w 124"/>
                <a:gd name="T69" fmla="*/ 25 h 80"/>
                <a:gd name="T70" fmla="*/ 0 w 124"/>
                <a:gd name="T71" fmla="*/ 15 h 80"/>
                <a:gd name="T72" fmla="*/ 5 w 124"/>
                <a:gd name="T73" fmla="*/ 5 h 80"/>
                <a:gd name="T74" fmla="*/ 15 w 124"/>
                <a:gd name="T75" fmla="*/ 0 h 80"/>
                <a:gd name="T76" fmla="*/ 15 w 124"/>
                <a:gd name="T77" fmla="*/ 0 h 80"/>
                <a:gd name="T78" fmla="*/ 15 w 124"/>
                <a:gd name="T79" fmla="*/ 0 h 8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24"/>
                <a:gd name="T121" fmla="*/ 0 h 80"/>
                <a:gd name="T122" fmla="*/ 124 w 124"/>
                <a:gd name="T123" fmla="*/ 80 h 8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24" h="80">
                  <a:moveTo>
                    <a:pt x="15" y="0"/>
                  </a:moveTo>
                  <a:lnTo>
                    <a:pt x="15" y="0"/>
                  </a:lnTo>
                  <a:lnTo>
                    <a:pt x="45" y="5"/>
                  </a:lnTo>
                  <a:lnTo>
                    <a:pt x="75" y="5"/>
                  </a:lnTo>
                  <a:lnTo>
                    <a:pt x="100" y="15"/>
                  </a:lnTo>
                  <a:lnTo>
                    <a:pt x="120" y="35"/>
                  </a:lnTo>
                  <a:lnTo>
                    <a:pt x="124" y="50"/>
                  </a:lnTo>
                  <a:lnTo>
                    <a:pt x="120" y="60"/>
                  </a:lnTo>
                  <a:lnTo>
                    <a:pt x="110" y="70"/>
                  </a:lnTo>
                  <a:lnTo>
                    <a:pt x="100" y="75"/>
                  </a:lnTo>
                  <a:lnTo>
                    <a:pt x="80" y="75"/>
                  </a:lnTo>
                  <a:lnTo>
                    <a:pt x="70" y="80"/>
                  </a:lnTo>
                  <a:lnTo>
                    <a:pt x="65" y="70"/>
                  </a:lnTo>
                  <a:lnTo>
                    <a:pt x="65" y="65"/>
                  </a:lnTo>
                  <a:lnTo>
                    <a:pt x="70" y="60"/>
                  </a:lnTo>
                  <a:lnTo>
                    <a:pt x="80" y="65"/>
                  </a:lnTo>
                  <a:lnTo>
                    <a:pt x="90" y="60"/>
                  </a:lnTo>
                  <a:lnTo>
                    <a:pt x="110" y="45"/>
                  </a:lnTo>
                  <a:lnTo>
                    <a:pt x="105" y="35"/>
                  </a:lnTo>
                  <a:lnTo>
                    <a:pt x="95" y="30"/>
                  </a:lnTo>
                  <a:lnTo>
                    <a:pt x="85" y="25"/>
                  </a:lnTo>
                  <a:lnTo>
                    <a:pt x="75" y="20"/>
                  </a:lnTo>
                  <a:lnTo>
                    <a:pt x="35" y="15"/>
                  </a:lnTo>
                  <a:lnTo>
                    <a:pt x="20" y="20"/>
                  </a:lnTo>
                  <a:lnTo>
                    <a:pt x="10" y="25"/>
                  </a:lnTo>
                  <a:lnTo>
                    <a:pt x="10" y="30"/>
                  </a:lnTo>
                  <a:lnTo>
                    <a:pt x="0" y="30"/>
                  </a:lnTo>
                  <a:lnTo>
                    <a:pt x="0" y="25"/>
                  </a:lnTo>
                  <a:lnTo>
                    <a:pt x="0" y="15"/>
                  </a:lnTo>
                  <a:lnTo>
                    <a:pt x="5" y="5"/>
                  </a:lnTo>
                  <a:lnTo>
                    <a:pt x="15" y="0"/>
                  </a:lnTo>
                  <a:close/>
                </a:path>
              </a:pathLst>
            </a:custGeom>
            <a:solidFill>
              <a:srgbClr val="000000"/>
            </a:solidFill>
            <a:ln w="9525">
              <a:noFill/>
              <a:round/>
              <a:headEnd/>
              <a:tailEnd/>
            </a:ln>
          </p:spPr>
          <p:txBody>
            <a:bodyPr>
              <a:prstTxWarp prst="textNoShape">
                <a:avLst/>
              </a:prstTxWarp>
            </a:bodyPr>
            <a:lstStyle/>
            <a:p>
              <a:endParaRPr lang="en-US"/>
            </a:p>
          </p:txBody>
        </p:sp>
        <p:sp>
          <p:nvSpPr>
            <p:cNvPr id="49825" name="Freeform 74"/>
            <p:cNvSpPr>
              <a:spLocks/>
            </p:cNvSpPr>
            <p:nvPr/>
          </p:nvSpPr>
          <p:spPr bwMode="auto">
            <a:xfrm>
              <a:off x="2866" y="1647"/>
              <a:ext cx="531" cy="513"/>
            </a:xfrm>
            <a:custGeom>
              <a:avLst/>
              <a:gdLst>
                <a:gd name="T0" fmla="*/ 149 w 338"/>
                <a:gd name="T1" fmla="*/ 0 h 323"/>
                <a:gd name="T2" fmla="*/ 99 w 338"/>
                <a:gd name="T3" fmla="*/ 20 h 323"/>
                <a:gd name="T4" fmla="*/ 49 w 338"/>
                <a:gd name="T5" fmla="*/ 70 h 323"/>
                <a:gd name="T6" fmla="*/ 35 w 338"/>
                <a:gd name="T7" fmla="*/ 104 h 323"/>
                <a:gd name="T8" fmla="*/ 30 w 338"/>
                <a:gd name="T9" fmla="*/ 149 h 323"/>
                <a:gd name="T10" fmla="*/ 49 w 338"/>
                <a:gd name="T11" fmla="*/ 194 h 323"/>
                <a:gd name="T12" fmla="*/ 59 w 338"/>
                <a:gd name="T13" fmla="*/ 204 h 323"/>
                <a:gd name="T14" fmla="*/ 84 w 338"/>
                <a:gd name="T15" fmla="*/ 214 h 323"/>
                <a:gd name="T16" fmla="*/ 99 w 338"/>
                <a:gd name="T17" fmla="*/ 209 h 323"/>
                <a:gd name="T18" fmla="*/ 119 w 338"/>
                <a:gd name="T19" fmla="*/ 209 h 323"/>
                <a:gd name="T20" fmla="*/ 124 w 338"/>
                <a:gd name="T21" fmla="*/ 224 h 323"/>
                <a:gd name="T22" fmla="*/ 104 w 338"/>
                <a:gd name="T23" fmla="*/ 234 h 323"/>
                <a:gd name="T24" fmla="*/ 99 w 338"/>
                <a:gd name="T25" fmla="*/ 244 h 323"/>
                <a:gd name="T26" fmla="*/ 94 w 338"/>
                <a:gd name="T27" fmla="*/ 259 h 323"/>
                <a:gd name="T28" fmla="*/ 104 w 338"/>
                <a:gd name="T29" fmla="*/ 283 h 323"/>
                <a:gd name="T30" fmla="*/ 114 w 338"/>
                <a:gd name="T31" fmla="*/ 288 h 323"/>
                <a:gd name="T32" fmla="*/ 149 w 338"/>
                <a:gd name="T33" fmla="*/ 288 h 323"/>
                <a:gd name="T34" fmla="*/ 204 w 338"/>
                <a:gd name="T35" fmla="*/ 264 h 323"/>
                <a:gd name="T36" fmla="*/ 238 w 338"/>
                <a:gd name="T37" fmla="*/ 254 h 323"/>
                <a:gd name="T38" fmla="*/ 243 w 338"/>
                <a:gd name="T39" fmla="*/ 259 h 323"/>
                <a:gd name="T40" fmla="*/ 268 w 338"/>
                <a:gd name="T41" fmla="*/ 254 h 323"/>
                <a:gd name="T42" fmla="*/ 258 w 338"/>
                <a:gd name="T43" fmla="*/ 273 h 323"/>
                <a:gd name="T44" fmla="*/ 258 w 338"/>
                <a:gd name="T45" fmla="*/ 293 h 323"/>
                <a:gd name="T46" fmla="*/ 268 w 338"/>
                <a:gd name="T47" fmla="*/ 303 h 323"/>
                <a:gd name="T48" fmla="*/ 293 w 338"/>
                <a:gd name="T49" fmla="*/ 308 h 323"/>
                <a:gd name="T50" fmla="*/ 328 w 338"/>
                <a:gd name="T51" fmla="*/ 288 h 323"/>
                <a:gd name="T52" fmla="*/ 338 w 338"/>
                <a:gd name="T53" fmla="*/ 268 h 323"/>
                <a:gd name="T54" fmla="*/ 338 w 338"/>
                <a:gd name="T55" fmla="*/ 288 h 323"/>
                <a:gd name="T56" fmla="*/ 318 w 338"/>
                <a:gd name="T57" fmla="*/ 308 h 323"/>
                <a:gd name="T58" fmla="*/ 288 w 338"/>
                <a:gd name="T59" fmla="*/ 318 h 323"/>
                <a:gd name="T60" fmla="*/ 253 w 338"/>
                <a:gd name="T61" fmla="*/ 313 h 323"/>
                <a:gd name="T62" fmla="*/ 238 w 338"/>
                <a:gd name="T63" fmla="*/ 308 h 323"/>
                <a:gd name="T64" fmla="*/ 219 w 338"/>
                <a:gd name="T65" fmla="*/ 288 h 323"/>
                <a:gd name="T66" fmla="*/ 169 w 338"/>
                <a:gd name="T67" fmla="*/ 318 h 323"/>
                <a:gd name="T68" fmla="*/ 104 w 338"/>
                <a:gd name="T69" fmla="*/ 323 h 323"/>
                <a:gd name="T70" fmla="*/ 64 w 338"/>
                <a:gd name="T71" fmla="*/ 308 h 323"/>
                <a:gd name="T72" fmla="*/ 49 w 338"/>
                <a:gd name="T73" fmla="*/ 288 h 323"/>
                <a:gd name="T74" fmla="*/ 49 w 338"/>
                <a:gd name="T75" fmla="*/ 259 h 323"/>
                <a:gd name="T76" fmla="*/ 59 w 338"/>
                <a:gd name="T77" fmla="*/ 229 h 323"/>
                <a:gd name="T78" fmla="*/ 39 w 338"/>
                <a:gd name="T79" fmla="*/ 219 h 323"/>
                <a:gd name="T80" fmla="*/ 10 w 338"/>
                <a:gd name="T81" fmla="*/ 174 h 323"/>
                <a:gd name="T82" fmla="*/ 0 w 338"/>
                <a:gd name="T83" fmla="*/ 149 h 323"/>
                <a:gd name="T84" fmla="*/ 15 w 338"/>
                <a:gd name="T85" fmla="*/ 65 h 323"/>
                <a:gd name="T86" fmla="*/ 44 w 338"/>
                <a:gd name="T87" fmla="*/ 25 h 323"/>
                <a:gd name="T88" fmla="*/ 89 w 338"/>
                <a:gd name="T89" fmla="*/ 10 h 323"/>
                <a:gd name="T90" fmla="*/ 149 w 338"/>
                <a:gd name="T91" fmla="*/ 0 h 323"/>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338"/>
                <a:gd name="T139" fmla="*/ 0 h 323"/>
                <a:gd name="T140" fmla="*/ 338 w 338"/>
                <a:gd name="T141" fmla="*/ 323 h 323"/>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338" h="323">
                  <a:moveTo>
                    <a:pt x="149" y="0"/>
                  </a:moveTo>
                  <a:lnTo>
                    <a:pt x="149" y="0"/>
                  </a:lnTo>
                  <a:lnTo>
                    <a:pt x="124" y="5"/>
                  </a:lnTo>
                  <a:lnTo>
                    <a:pt x="99" y="20"/>
                  </a:lnTo>
                  <a:lnTo>
                    <a:pt x="74" y="45"/>
                  </a:lnTo>
                  <a:lnTo>
                    <a:pt x="49" y="70"/>
                  </a:lnTo>
                  <a:lnTo>
                    <a:pt x="39" y="89"/>
                  </a:lnTo>
                  <a:lnTo>
                    <a:pt x="35" y="104"/>
                  </a:lnTo>
                  <a:lnTo>
                    <a:pt x="30" y="124"/>
                  </a:lnTo>
                  <a:lnTo>
                    <a:pt x="30" y="149"/>
                  </a:lnTo>
                  <a:lnTo>
                    <a:pt x="39" y="169"/>
                  </a:lnTo>
                  <a:lnTo>
                    <a:pt x="49" y="194"/>
                  </a:lnTo>
                  <a:lnTo>
                    <a:pt x="59" y="204"/>
                  </a:lnTo>
                  <a:lnTo>
                    <a:pt x="64" y="209"/>
                  </a:lnTo>
                  <a:lnTo>
                    <a:pt x="84" y="214"/>
                  </a:lnTo>
                  <a:lnTo>
                    <a:pt x="99" y="209"/>
                  </a:lnTo>
                  <a:lnTo>
                    <a:pt x="119" y="209"/>
                  </a:lnTo>
                  <a:lnTo>
                    <a:pt x="124" y="219"/>
                  </a:lnTo>
                  <a:lnTo>
                    <a:pt x="124" y="224"/>
                  </a:lnTo>
                  <a:lnTo>
                    <a:pt x="114" y="229"/>
                  </a:lnTo>
                  <a:lnTo>
                    <a:pt x="104" y="234"/>
                  </a:lnTo>
                  <a:lnTo>
                    <a:pt x="99" y="239"/>
                  </a:lnTo>
                  <a:lnTo>
                    <a:pt x="99" y="244"/>
                  </a:lnTo>
                  <a:lnTo>
                    <a:pt x="94" y="259"/>
                  </a:lnTo>
                  <a:lnTo>
                    <a:pt x="99" y="268"/>
                  </a:lnTo>
                  <a:lnTo>
                    <a:pt x="104" y="283"/>
                  </a:lnTo>
                  <a:lnTo>
                    <a:pt x="114" y="288"/>
                  </a:lnTo>
                  <a:lnTo>
                    <a:pt x="134" y="288"/>
                  </a:lnTo>
                  <a:lnTo>
                    <a:pt x="149" y="288"/>
                  </a:lnTo>
                  <a:lnTo>
                    <a:pt x="179" y="278"/>
                  </a:lnTo>
                  <a:lnTo>
                    <a:pt x="204" y="264"/>
                  </a:lnTo>
                  <a:lnTo>
                    <a:pt x="233" y="259"/>
                  </a:lnTo>
                  <a:lnTo>
                    <a:pt x="238" y="254"/>
                  </a:lnTo>
                  <a:lnTo>
                    <a:pt x="243" y="259"/>
                  </a:lnTo>
                  <a:lnTo>
                    <a:pt x="253" y="259"/>
                  </a:lnTo>
                  <a:lnTo>
                    <a:pt x="268" y="254"/>
                  </a:lnTo>
                  <a:lnTo>
                    <a:pt x="258" y="273"/>
                  </a:lnTo>
                  <a:lnTo>
                    <a:pt x="258" y="283"/>
                  </a:lnTo>
                  <a:lnTo>
                    <a:pt x="258" y="293"/>
                  </a:lnTo>
                  <a:lnTo>
                    <a:pt x="268" y="303"/>
                  </a:lnTo>
                  <a:lnTo>
                    <a:pt x="278" y="308"/>
                  </a:lnTo>
                  <a:lnTo>
                    <a:pt x="293" y="308"/>
                  </a:lnTo>
                  <a:lnTo>
                    <a:pt x="303" y="303"/>
                  </a:lnTo>
                  <a:lnTo>
                    <a:pt x="328" y="288"/>
                  </a:lnTo>
                  <a:lnTo>
                    <a:pt x="333" y="278"/>
                  </a:lnTo>
                  <a:lnTo>
                    <a:pt x="338" y="268"/>
                  </a:lnTo>
                  <a:lnTo>
                    <a:pt x="338" y="288"/>
                  </a:lnTo>
                  <a:lnTo>
                    <a:pt x="333" y="303"/>
                  </a:lnTo>
                  <a:lnTo>
                    <a:pt x="318" y="308"/>
                  </a:lnTo>
                  <a:lnTo>
                    <a:pt x="303" y="318"/>
                  </a:lnTo>
                  <a:lnTo>
                    <a:pt x="288" y="318"/>
                  </a:lnTo>
                  <a:lnTo>
                    <a:pt x="268" y="318"/>
                  </a:lnTo>
                  <a:lnTo>
                    <a:pt x="253" y="313"/>
                  </a:lnTo>
                  <a:lnTo>
                    <a:pt x="238" y="308"/>
                  </a:lnTo>
                  <a:lnTo>
                    <a:pt x="219" y="288"/>
                  </a:lnTo>
                  <a:lnTo>
                    <a:pt x="199" y="303"/>
                  </a:lnTo>
                  <a:lnTo>
                    <a:pt x="169" y="318"/>
                  </a:lnTo>
                  <a:lnTo>
                    <a:pt x="134" y="323"/>
                  </a:lnTo>
                  <a:lnTo>
                    <a:pt x="104" y="323"/>
                  </a:lnTo>
                  <a:lnTo>
                    <a:pt x="79" y="318"/>
                  </a:lnTo>
                  <a:lnTo>
                    <a:pt x="64" y="308"/>
                  </a:lnTo>
                  <a:lnTo>
                    <a:pt x="59" y="303"/>
                  </a:lnTo>
                  <a:lnTo>
                    <a:pt x="49" y="288"/>
                  </a:lnTo>
                  <a:lnTo>
                    <a:pt x="49" y="278"/>
                  </a:lnTo>
                  <a:lnTo>
                    <a:pt x="49" y="259"/>
                  </a:lnTo>
                  <a:lnTo>
                    <a:pt x="49" y="239"/>
                  </a:lnTo>
                  <a:lnTo>
                    <a:pt x="59" y="229"/>
                  </a:lnTo>
                  <a:lnTo>
                    <a:pt x="39" y="219"/>
                  </a:lnTo>
                  <a:lnTo>
                    <a:pt x="20" y="199"/>
                  </a:lnTo>
                  <a:lnTo>
                    <a:pt x="10" y="174"/>
                  </a:lnTo>
                  <a:lnTo>
                    <a:pt x="0" y="149"/>
                  </a:lnTo>
                  <a:lnTo>
                    <a:pt x="5" y="99"/>
                  </a:lnTo>
                  <a:lnTo>
                    <a:pt x="15" y="65"/>
                  </a:lnTo>
                  <a:lnTo>
                    <a:pt x="30" y="45"/>
                  </a:lnTo>
                  <a:lnTo>
                    <a:pt x="44" y="25"/>
                  </a:lnTo>
                  <a:lnTo>
                    <a:pt x="64" y="20"/>
                  </a:lnTo>
                  <a:lnTo>
                    <a:pt x="89" y="10"/>
                  </a:lnTo>
                  <a:lnTo>
                    <a:pt x="149" y="0"/>
                  </a:lnTo>
                  <a:close/>
                </a:path>
              </a:pathLst>
            </a:custGeom>
            <a:solidFill>
              <a:srgbClr val="000000"/>
            </a:solidFill>
            <a:ln w="9525">
              <a:noFill/>
              <a:round/>
              <a:headEnd/>
              <a:tailEnd/>
            </a:ln>
          </p:spPr>
          <p:txBody>
            <a:bodyPr>
              <a:prstTxWarp prst="textNoShape">
                <a:avLst/>
              </a:prstTxWarp>
            </a:bodyPr>
            <a:lstStyle/>
            <a:p>
              <a:endParaRPr lang="en-US"/>
            </a:p>
          </p:txBody>
        </p:sp>
        <p:sp>
          <p:nvSpPr>
            <p:cNvPr id="49826" name="Freeform 75"/>
            <p:cNvSpPr>
              <a:spLocks/>
            </p:cNvSpPr>
            <p:nvPr/>
          </p:nvSpPr>
          <p:spPr bwMode="auto">
            <a:xfrm>
              <a:off x="2882" y="1014"/>
              <a:ext cx="148" cy="365"/>
            </a:xfrm>
            <a:custGeom>
              <a:avLst/>
              <a:gdLst>
                <a:gd name="T0" fmla="*/ 49 w 94"/>
                <a:gd name="T1" fmla="*/ 65 h 229"/>
                <a:gd name="T2" fmla="*/ 49 w 94"/>
                <a:gd name="T3" fmla="*/ 65 h 229"/>
                <a:gd name="T4" fmla="*/ 49 w 94"/>
                <a:gd name="T5" fmla="*/ 50 h 229"/>
                <a:gd name="T6" fmla="*/ 44 w 94"/>
                <a:gd name="T7" fmla="*/ 30 h 229"/>
                <a:gd name="T8" fmla="*/ 44 w 94"/>
                <a:gd name="T9" fmla="*/ 10 h 229"/>
                <a:gd name="T10" fmla="*/ 44 w 94"/>
                <a:gd name="T11" fmla="*/ 5 h 229"/>
                <a:gd name="T12" fmla="*/ 49 w 94"/>
                <a:gd name="T13" fmla="*/ 0 h 229"/>
                <a:gd name="T14" fmla="*/ 49 w 94"/>
                <a:gd name="T15" fmla="*/ 0 h 229"/>
                <a:gd name="T16" fmla="*/ 59 w 94"/>
                <a:gd name="T17" fmla="*/ 55 h 229"/>
                <a:gd name="T18" fmla="*/ 64 w 94"/>
                <a:gd name="T19" fmla="*/ 89 h 229"/>
                <a:gd name="T20" fmla="*/ 59 w 94"/>
                <a:gd name="T21" fmla="*/ 109 h 229"/>
                <a:gd name="T22" fmla="*/ 59 w 94"/>
                <a:gd name="T23" fmla="*/ 109 h 229"/>
                <a:gd name="T24" fmla="*/ 69 w 94"/>
                <a:gd name="T25" fmla="*/ 119 h 229"/>
                <a:gd name="T26" fmla="*/ 79 w 94"/>
                <a:gd name="T27" fmla="*/ 119 h 229"/>
                <a:gd name="T28" fmla="*/ 89 w 94"/>
                <a:gd name="T29" fmla="*/ 119 h 229"/>
                <a:gd name="T30" fmla="*/ 94 w 94"/>
                <a:gd name="T31" fmla="*/ 129 h 229"/>
                <a:gd name="T32" fmla="*/ 84 w 94"/>
                <a:gd name="T33" fmla="*/ 134 h 229"/>
                <a:gd name="T34" fmla="*/ 84 w 94"/>
                <a:gd name="T35" fmla="*/ 134 h 229"/>
                <a:gd name="T36" fmla="*/ 89 w 94"/>
                <a:gd name="T37" fmla="*/ 139 h 229"/>
                <a:gd name="T38" fmla="*/ 89 w 94"/>
                <a:gd name="T39" fmla="*/ 144 h 229"/>
                <a:gd name="T40" fmla="*/ 84 w 94"/>
                <a:gd name="T41" fmla="*/ 159 h 229"/>
                <a:gd name="T42" fmla="*/ 84 w 94"/>
                <a:gd name="T43" fmla="*/ 159 h 229"/>
                <a:gd name="T44" fmla="*/ 79 w 94"/>
                <a:gd name="T45" fmla="*/ 159 h 229"/>
                <a:gd name="T46" fmla="*/ 69 w 94"/>
                <a:gd name="T47" fmla="*/ 169 h 229"/>
                <a:gd name="T48" fmla="*/ 64 w 94"/>
                <a:gd name="T49" fmla="*/ 174 h 229"/>
                <a:gd name="T50" fmla="*/ 54 w 94"/>
                <a:gd name="T51" fmla="*/ 184 h 229"/>
                <a:gd name="T52" fmla="*/ 54 w 94"/>
                <a:gd name="T53" fmla="*/ 184 h 229"/>
                <a:gd name="T54" fmla="*/ 59 w 94"/>
                <a:gd name="T55" fmla="*/ 189 h 229"/>
                <a:gd name="T56" fmla="*/ 74 w 94"/>
                <a:gd name="T57" fmla="*/ 194 h 229"/>
                <a:gd name="T58" fmla="*/ 79 w 94"/>
                <a:gd name="T59" fmla="*/ 199 h 229"/>
                <a:gd name="T60" fmla="*/ 84 w 94"/>
                <a:gd name="T61" fmla="*/ 204 h 229"/>
                <a:gd name="T62" fmla="*/ 84 w 94"/>
                <a:gd name="T63" fmla="*/ 204 h 229"/>
                <a:gd name="T64" fmla="*/ 64 w 94"/>
                <a:gd name="T65" fmla="*/ 214 h 229"/>
                <a:gd name="T66" fmla="*/ 44 w 94"/>
                <a:gd name="T67" fmla="*/ 219 h 229"/>
                <a:gd name="T68" fmla="*/ 5 w 94"/>
                <a:gd name="T69" fmla="*/ 229 h 229"/>
                <a:gd name="T70" fmla="*/ 5 w 94"/>
                <a:gd name="T71" fmla="*/ 229 h 229"/>
                <a:gd name="T72" fmla="*/ 0 w 94"/>
                <a:gd name="T73" fmla="*/ 219 h 229"/>
                <a:gd name="T74" fmla="*/ 0 w 94"/>
                <a:gd name="T75" fmla="*/ 214 h 229"/>
                <a:gd name="T76" fmla="*/ 0 w 94"/>
                <a:gd name="T77" fmla="*/ 204 h 229"/>
                <a:gd name="T78" fmla="*/ 0 w 94"/>
                <a:gd name="T79" fmla="*/ 199 h 229"/>
                <a:gd name="T80" fmla="*/ 0 w 94"/>
                <a:gd name="T81" fmla="*/ 199 h 229"/>
                <a:gd name="T82" fmla="*/ 15 w 94"/>
                <a:gd name="T83" fmla="*/ 184 h 229"/>
                <a:gd name="T84" fmla="*/ 20 w 94"/>
                <a:gd name="T85" fmla="*/ 179 h 229"/>
                <a:gd name="T86" fmla="*/ 20 w 94"/>
                <a:gd name="T87" fmla="*/ 169 h 229"/>
                <a:gd name="T88" fmla="*/ 20 w 94"/>
                <a:gd name="T89" fmla="*/ 169 h 229"/>
                <a:gd name="T90" fmla="*/ 10 w 94"/>
                <a:gd name="T91" fmla="*/ 169 h 229"/>
                <a:gd name="T92" fmla="*/ 5 w 94"/>
                <a:gd name="T93" fmla="*/ 164 h 229"/>
                <a:gd name="T94" fmla="*/ 5 w 94"/>
                <a:gd name="T95" fmla="*/ 164 h 229"/>
                <a:gd name="T96" fmla="*/ 15 w 94"/>
                <a:gd name="T97" fmla="*/ 154 h 229"/>
                <a:gd name="T98" fmla="*/ 25 w 94"/>
                <a:gd name="T99" fmla="*/ 144 h 229"/>
                <a:gd name="T100" fmla="*/ 29 w 94"/>
                <a:gd name="T101" fmla="*/ 134 h 229"/>
                <a:gd name="T102" fmla="*/ 29 w 94"/>
                <a:gd name="T103" fmla="*/ 129 h 229"/>
                <a:gd name="T104" fmla="*/ 25 w 94"/>
                <a:gd name="T105" fmla="*/ 119 h 229"/>
                <a:gd name="T106" fmla="*/ 25 w 94"/>
                <a:gd name="T107" fmla="*/ 119 h 229"/>
                <a:gd name="T108" fmla="*/ 29 w 94"/>
                <a:gd name="T109" fmla="*/ 109 h 229"/>
                <a:gd name="T110" fmla="*/ 39 w 94"/>
                <a:gd name="T111" fmla="*/ 94 h 229"/>
                <a:gd name="T112" fmla="*/ 44 w 94"/>
                <a:gd name="T113" fmla="*/ 80 h 229"/>
                <a:gd name="T114" fmla="*/ 49 w 94"/>
                <a:gd name="T115" fmla="*/ 65 h 229"/>
                <a:gd name="T116" fmla="*/ 49 w 94"/>
                <a:gd name="T117" fmla="*/ 65 h 229"/>
                <a:gd name="T118" fmla="*/ 49 w 94"/>
                <a:gd name="T119" fmla="*/ 65 h 229"/>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94"/>
                <a:gd name="T181" fmla="*/ 0 h 229"/>
                <a:gd name="T182" fmla="*/ 94 w 94"/>
                <a:gd name="T183" fmla="*/ 229 h 229"/>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94" h="229">
                  <a:moveTo>
                    <a:pt x="49" y="65"/>
                  </a:moveTo>
                  <a:lnTo>
                    <a:pt x="49" y="65"/>
                  </a:lnTo>
                  <a:lnTo>
                    <a:pt x="49" y="50"/>
                  </a:lnTo>
                  <a:lnTo>
                    <a:pt x="44" y="30"/>
                  </a:lnTo>
                  <a:lnTo>
                    <a:pt x="44" y="10"/>
                  </a:lnTo>
                  <a:lnTo>
                    <a:pt x="44" y="5"/>
                  </a:lnTo>
                  <a:lnTo>
                    <a:pt x="49" y="0"/>
                  </a:lnTo>
                  <a:lnTo>
                    <a:pt x="59" y="55"/>
                  </a:lnTo>
                  <a:lnTo>
                    <a:pt x="64" y="89"/>
                  </a:lnTo>
                  <a:lnTo>
                    <a:pt x="59" y="109"/>
                  </a:lnTo>
                  <a:lnTo>
                    <a:pt x="69" y="119"/>
                  </a:lnTo>
                  <a:lnTo>
                    <a:pt x="79" y="119"/>
                  </a:lnTo>
                  <a:lnTo>
                    <a:pt x="89" y="119"/>
                  </a:lnTo>
                  <a:lnTo>
                    <a:pt x="94" y="129"/>
                  </a:lnTo>
                  <a:lnTo>
                    <a:pt x="84" y="134"/>
                  </a:lnTo>
                  <a:lnTo>
                    <a:pt x="89" y="139"/>
                  </a:lnTo>
                  <a:lnTo>
                    <a:pt x="89" y="144"/>
                  </a:lnTo>
                  <a:lnTo>
                    <a:pt x="84" y="159"/>
                  </a:lnTo>
                  <a:lnTo>
                    <a:pt x="79" y="159"/>
                  </a:lnTo>
                  <a:lnTo>
                    <a:pt x="69" y="169"/>
                  </a:lnTo>
                  <a:lnTo>
                    <a:pt x="64" y="174"/>
                  </a:lnTo>
                  <a:lnTo>
                    <a:pt x="54" y="184"/>
                  </a:lnTo>
                  <a:lnTo>
                    <a:pt x="59" y="189"/>
                  </a:lnTo>
                  <a:lnTo>
                    <a:pt x="74" y="194"/>
                  </a:lnTo>
                  <a:lnTo>
                    <a:pt x="79" y="199"/>
                  </a:lnTo>
                  <a:lnTo>
                    <a:pt x="84" y="204"/>
                  </a:lnTo>
                  <a:lnTo>
                    <a:pt x="64" y="214"/>
                  </a:lnTo>
                  <a:lnTo>
                    <a:pt x="44" y="219"/>
                  </a:lnTo>
                  <a:lnTo>
                    <a:pt x="5" y="229"/>
                  </a:lnTo>
                  <a:lnTo>
                    <a:pt x="0" y="219"/>
                  </a:lnTo>
                  <a:lnTo>
                    <a:pt x="0" y="214"/>
                  </a:lnTo>
                  <a:lnTo>
                    <a:pt x="0" y="204"/>
                  </a:lnTo>
                  <a:lnTo>
                    <a:pt x="0" y="199"/>
                  </a:lnTo>
                  <a:lnTo>
                    <a:pt x="15" y="184"/>
                  </a:lnTo>
                  <a:lnTo>
                    <a:pt x="20" y="179"/>
                  </a:lnTo>
                  <a:lnTo>
                    <a:pt x="20" y="169"/>
                  </a:lnTo>
                  <a:lnTo>
                    <a:pt x="10" y="169"/>
                  </a:lnTo>
                  <a:lnTo>
                    <a:pt x="5" y="164"/>
                  </a:lnTo>
                  <a:lnTo>
                    <a:pt x="15" y="154"/>
                  </a:lnTo>
                  <a:lnTo>
                    <a:pt x="25" y="144"/>
                  </a:lnTo>
                  <a:lnTo>
                    <a:pt x="29" y="134"/>
                  </a:lnTo>
                  <a:lnTo>
                    <a:pt x="29" y="129"/>
                  </a:lnTo>
                  <a:lnTo>
                    <a:pt x="25" y="119"/>
                  </a:lnTo>
                  <a:lnTo>
                    <a:pt x="29" y="109"/>
                  </a:lnTo>
                  <a:lnTo>
                    <a:pt x="39" y="94"/>
                  </a:lnTo>
                  <a:lnTo>
                    <a:pt x="44" y="80"/>
                  </a:lnTo>
                  <a:lnTo>
                    <a:pt x="49" y="65"/>
                  </a:lnTo>
                  <a:close/>
                </a:path>
              </a:pathLst>
            </a:custGeom>
            <a:solidFill>
              <a:srgbClr val="000000"/>
            </a:solidFill>
            <a:ln w="9525">
              <a:noFill/>
              <a:round/>
              <a:headEnd/>
              <a:tailEnd/>
            </a:ln>
          </p:spPr>
          <p:txBody>
            <a:bodyPr>
              <a:prstTxWarp prst="textNoShape">
                <a:avLst/>
              </a:prstTxWarp>
            </a:bodyPr>
            <a:lstStyle/>
            <a:p>
              <a:endParaRPr lang="en-US"/>
            </a:p>
          </p:txBody>
        </p:sp>
        <p:sp>
          <p:nvSpPr>
            <p:cNvPr id="49827" name="Freeform 76"/>
            <p:cNvSpPr>
              <a:spLocks/>
            </p:cNvSpPr>
            <p:nvPr/>
          </p:nvSpPr>
          <p:spPr bwMode="auto">
            <a:xfrm>
              <a:off x="2891" y="1078"/>
              <a:ext cx="483" cy="546"/>
            </a:xfrm>
            <a:custGeom>
              <a:avLst/>
              <a:gdLst>
                <a:gd name="T0" fmla="*/ 74 w 308"/>
                <a:gd name="T1" fmla="*/ 189 h 343"/>
                <a:gd name="T2" fmla="*/ 114 w 308"/>
                <a:gd name="T3" fmla="*/ 169 h 343"/>
                <a:gd name="T4" fmla="*/ 154 w 308"/>
                <a:gd name="T5" fmla="*/ 154 h 343"/>
                <a:gd name="T6" fmla="*/ 159 w 308"/>
                <a:gd name="T7" fmla="*/ 114 h 343"/>
                <a:gd name="T8" fmla="*/ 179 w 308"/>
                <a:gd name="T9" fmla="*/ 74 h 343"/>
                <a:gd name="T10" fmla="*/ 243 w 308"/>
                <a:gd name="T11" fmla="*/ 15 h 343"/>
                <a:gd name="T12" fmla="*/ 268 w 308"/>
                <a:gd name="T13" fmla="*/ 5 h 343"/>
                <a:gd name="T14" fmla="*/ 298 w 308"/>
                <a:gd name="T15" fmla="*/ 0 h 343"/>
                <a:gd name="T16" fmla="*/ 308 w 308"/>
                <a:gd name="T17" fmla="*/ 25 h 343"/>
                <a:gd name="T18" fmla="*/ 278 w 308"/>
                <a:gd name="T19" fmla="*/ 25 h 343"/>
                <a:gd name="T20" fmla="*/ 233 w 308"/>
                <a:gd name="T21" fmla="*/ 54 h 343"/>
                <a:gd name="T22" fmla="*/ 213 w 308"/>
                <a:gd name="T23" fmla="*/ 74 h 343"/>
                <a:gd name="T24" fmla="*/ 213 w 308"/>
                <a:gd name="T25" fmla="*/ 109 h 343"/>
                <a:gd name="T26" fmla="*/ 223 w 308"/>
                <a:gd name="T27" fmla="*/ 144 h 343"/>
                <a:gd name="T28" fmla="*/ 248 w 308"/>
                <a:gd name="T29" fmla="*/ 159 h 343"/>
                <a:gd name="T30" fmla="*/ 268 w 308"/>
                <a:gd name="T31" fmla="*/ 174 h 343"/>
                <a:gd name="T32" fmla="*/ 273 w 308"/>
                <a:gd name="T33" fmla="*/ 184 h 343"/>
                <a:gd name="T34" fmla="*/ 258 w 308"/>
                <a:gd name="T35" fmla="*/ 184 h 343"/>
                <a:gd name="T36" fmla="*/ 253 w 308"/>
                <a:gd name="T37" fmla="*/ 189 h 343"/>
                <a:gd name="T38" fmla="*/ 154 w 308"/>
                <a:gd name="T39" fmla="*/ 179 h 343"/>
                <a:gd name="T40" fmla="*/ 129 w 308"/>
                <a:gd name="T41" fmla="*/ 189 h 343"/>
                <a:gd name="T42" fmla="*/ 114 w 308"/>
                <a:gd name="T43" fmla="*/ 209 h 343"/>
                <a:gd name="T44" fmla="*/ 59 w 308"/>
                <a:gd name="T45" fmla="*/ 263 h 343"/>
                <a:gd name="T46" fmla="*/ 39 w 308"/>
                <a:gd name="T47" fmla="*/ 303 h 343"/>
                <a:gd name="T48" fmla="*/ 49 w 308"/>
                <a:gd name="T49" fmla="*/ 323 h 343"/>
                <a:gd name="T50" fmla="*/ 94 w 308"/>
                <a:gd name="T51" fmla="*/ 338 h 343"/>
                <a:gd name="T52" fmla="*/ 64 w 308"/>
                <a:gd name="T53" fmla="*/ 343 h 343"/>
                <a:gd name="T54" fmla="*/ 20 w 308"/>
                <a:gd name="T55" fmla="*/ 333 h 343"/>
                <a:gd name="T56" fmla="*/ 5 w 308"/>
                <a:gd name="T57" fmla="*/ 303 h 343"/>
                <a:gd name="T58" fmla="*/ 10 w 308"/>
                <a:gd name="T59" fmla="*/ 263 h 343"/>
                <a:gd name="T60" fmla="*/ 74 w 308"/>
                <a:gd name="T61" fmla="*/ 189 h 343"/>
                <a:gd name="T62" fmla="*/ 74 w 308"/>
                <a:gd name="T63" fmla="*/ 189 h 34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08"/>
                <a:gd name="T97" fmla="*/ 0 h 343"/>
                <a:gd name="T98" fmla="*/ 308 w 308"/>
                <a:gd name="T99" fmla="*/ 343 h 343"/>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08" h="343">
                  <a:moveTo>
                    <a:pt x="74" y="189"/>
                  </a:moveTo>
                  <a:lnTo>
                    <a:pt x="74" y="189"/>
                  </a:lnTo>
                  <a:lnTo>
                    <a:pt x="94" y="174"/>
                  </a:lnTo>
                  <a:lnTo>
                    <a:pt x="114" y="169"/>
                  </a:lnTo>
                  <a:lnTo>
                    <a:pt x="154" y="154"/>
                  </a:lnTo>
                  <a:lnTo>
                    <a:pt x="154" y="134"/>
                  </a:lnTo>
                  <a:lnTo>
                    <a:pt x="159" y="114"/>
                  </a:lnTo>
                  <a:lnTo>
                    <a:pt x="169" y="94"/>
                  </a:lnTo>
                  <a:lnTo>
                    <a:pt x="179" y="74"/>
                  </a:lnTo>
                  <a:lnTo>
                    <a:pt x="209" y="40"/>
                  </a:lnTo>
                  <a:lnTo>
                    <a:pt x="243" y="15"/>
                  </a:lnTo>
                  <a:lnTo>
                    <a:pt x="268" y="5"/>
                  </a:lnTo>
                  <a:lnTo>
                    <a:pt x="283" y="0"/>
                  </a:lnTo>
                  <a:lnTo>
                    <a:pt x="298" y="0"/>
                  </a:lnTo>
                  <a:lnTo>
                    <a:pt x="308" y="25"/>
                  </a:lnTo>
                  <a:lnTo>
                    <a:pt x="278" y="25"/>
                  </a:lnTo>
                  <a:lnTo>
                    <a:pt x="253" y="40"/>
                  </a:lnTo>
                  <a:lnTo>
                    <a:pt x="233" y="54"/>
                  </a:lnTo>
                  <a:lnTo>
                    <a:pt x="213" y="74"/>
                  </a:lnTo>
                  <a:lnTo>
                    <a:pt x="213" y="94"/>
                  </a:lnTo>
                  <a:lnTo>
                    <a:pt x="213" y="109"/>
                  </a:lnTo>
                  <a:lnTo>
                    <a:pt x="223" y="144"/>
                  </a:lnTo>
                  <a:lnTo>
                    <a:pt x="233" y="154"/>
                  </a:lnTo>
                  <a:lnTo>
                    <a:pt x="248" y="159"/>
                  </a:lnTo>
                  <a:lnTo>
                    <a:pt x="263" y="169"/>
                  </a:lnTo>
                  <a:lnTo>
                    <a:pt x="268" y="174"/>
                  </a:lnTo>
                  <a:lnTo>
                    <a:pt x="273" y="184"/>
                  </a:lnTo>
                  <a:lnTo>
                    <a:pt x="263" y="184"/>
                  </a:lnTo>
                  <a:lnTo>
                    <a:pt x="258" y="184"/>
                  </a:lnTo>
                  <a:lnTo>
                    <a:pt x="253" y="189"/>
                  </a:lnTo>
                  <a:lnTo>
                    <a:pt x="204" y="184"/>
                  </a:lnTo>
                  <a:lnTo>
                    <a:pt x="154" y="179"/>
                  </a:lnTo>
                  <a:lnTo>
                    <a:pt x="129" y="189"/>
                  </a:lnTo>
                  <a:lnTo>
                    <a:pt x="119" y="199"/>
                  </a:lnTo>
                  <a:lnTo>
                    <a:pt x="114" y="209"/>
                  </a:lnTo>
                  <a:lnTo>
                    <a:pt x="59" y="263"/>
                  </a:lnTo>
                  <a:lnTo>
                    <a:pt x="44" y="283"/>
                  </a:lnTo>
                  <a:lnTo>
                    <a:pt x="39" y="303"/>
                  </a:lnTo>
                  <a:lnTo>
                    <a:pt x="39" y="313"/>
                  </a:lnTo>
                  <a:lnTo>
                    <a:pt x="49" y="323"/>
                  </a:lnTo>
                  <a:lnTo>
                    <a:pt x="69" y="333"/>
                  </a:lnTo>
                  <a:lnTo>
                    <a:pt x="94" y="338"/>
                  </a:lnTo>
                  <a:lnTo>
                    <a:pt x="64" y="343"/>
                  </a:lnTo>
                  <a:lnTo>
                    <a:pt x="39" y="343"/>
                  </a:lnTo>
                  <a:lnTo>
                    <a:pt x="20" y="333"/>
                  </a:lnTo>
                  <a:lnTo>
                    <a:pt x="5" y="313"/>
                  </a:lnTo>
                  <a:lnTo>
                    <a:pt x="5" y="303"/>
                  </a:lnTo>
                  <a:lnTo>
                    <a:pt x="0" y="293"/>
                  </a:lnTo>
                  <a:lnTo>
                    <a:pt x="10" y="263"/>
                  </a:lnTo>
                  <a:lnTo>
                    <a:pt x="34" y="229"/>
                  </a:lnTo>
                  <a:lnTo>
                    <a:pt x="74" y="189"/>
                  </a:lnTo>
                  <a:close/>
                </a:path>
              </a:pathLst>
            </a:custGeom>
            <a:solidFill>
              <a:srgbClr val="000000"/>
            </a:solidFill>
            <a:ln w="9525">
              <a:noFill/>
              <a:round/>
              <a:headEnd/>
              <a:tailEnd/>
            </a:ln>
          </p:spPr>
          <p:txBody>
            <a:bodyPr>
              <a:prstTxWarp prst="textNoShape">
                <a:avLst/>
              </a:prstTxWarp>
            </a:bodyPr>
            <a:lstStyle/>
            <a:p>
              <a:endParaRPr lang="en-US"/>
            </a:p>
          </p:txBody>
        </p:sp>
        <p:sp>
          <p:nvSpPr>
            <p:cNvPr id="49828" name="Freeform 77"/>
            <p:cNvSpPr>
              <a:spLocks/>
            </p:cNvSpPr>
            <p:nvPr/>
          </p:nvSpPr>
          <p:spPr bwMode="auto">
            <a:xfrm>
              <a:off x="2898" y="3268"/>
              <a:ext cx="632" cy="436"/>
            </a:xfrm>
            <a:custGeom>
              <a:avLst/>
              <a:gdLst>
                <a:gd name="T0" fmla="*/ 34 w 402"/>
                <a:gd name="T1" fmla="*/ 179 h 273"/>
                <a:gd name="T2" fmla="*/ 64 w 402"/>
                <a:gd name="T3" fmla="*/ 144 h 273"/>
                <a:gd name="T4" fmla="*/ 59 w 402"/>
                <a:gd name="T5" fmla="*/ 124 h 273"/>
                <a:gd name="T6" fmla="*/ 79 w 402"/>
                <a:gd name="T7" fmla="*/ 89 h 273"/>
                <a:gd name="T8" fmla="*/ 99 w 402"/>
                <a:gd name="T9" fmla="*/ 79 h 273"/>
                <a:gd name="T10" fmla="*/ 104 w 402"/>
                <a:gd name="T11" fmla="*/ 39 h 273"/>
                <a:gd name="T12" fmla="*/ 119 w 402"/>
                <a:gd name="T13" fmla="*/ 19 h 273"/>
                <a:gd name="T14" fmla="*/ 189 w 402"/>
                <a:gd name="T15" fmla="*/ 14 h 273"/>
                <a:gd name="T16" fmla="*/ 204 w 402"/>
                <a:gd name="T17" fmla="*/ 5 h 273"/>
                <a:gd name="T18" fmla="*/ 253 w 402"/>
                <a:gd name="T19" fmla="*/ 5 h 273"/>
                <a:gd name="T20" fmla="*/ 283 w 402"/>
                <a:gd name="T21" fmla="*/ 29 h 273"/>
                <a:gd name="T22" fmla="*/ 318 w 402"/>
                <a:gd name="T23" fmla="*/ 39 h 273"/>
                <a:gd name="T24" fmla="*/ 378 w 402"/>
                <a:gd name="T25" fmla="*/ 69 h 273"/>
                <a:gd name="T26" fmla="*/ 383 w 402"/>
                <a:gd name="T27" fmla="*/ 89 h 273"/>
                <a:gd name="T28" fmla="*/ 378 w 402"/>
                <a:gd name="T29" fmla="*/ 114 h 273"/>
                <a:gd name="T30" fmla="*/ 402 w 402"/>
                <a:gd name="T31" fmla="*/ 134 h 273"/>
                <a:gd name="T32" fmla="*/ 388 w 402"/>
                <a:gd name="T33" fmla="*/ 189 h 273"/>
                <a:gd name="T34" fmla="*/ 398 w 402"/>
                <a:gd name="T35" fmla="*/ 154 h 273"/>
                <a:gd name="T36" fmla="*/ 363 w 402"/>
                <a:gd name="T37" fmla="*/ 134 h 273"/>
                <a:gd name="T38" fmla="*/ 348 w 402"/>
                <a:gd name="T39" fmla="*/ 114 h 273"/>
                <a:gd name="T40" fmla="*/ 368 w 402"/>
                <a:gd name="T41" fmla="*/ 74 h 273"/>
                <a:gd name="T42" fmla="*/ 333 w 402"/>
                <a:gd name="T43" fmla="*/ 59 h 273"/>
                <a:gd name="T44" fmla="*/ 298 w 402"/>
                <a:gd name="T45" fmla="*/ 59 h 273"/>
                <a:gd name="T46" fmla="*/ 278 w 402"/>
                <a:gd name="T47" fmla="*/ 74 h 273"/>
                <a:gd name="T48" fmla="*/ 273 w 402"/>
                <a:gd name="T49" fmla="*/ 69 h 273"/>
                <a:gd name="T50" fmla="*/ 278 w 402"/>
                <a:gd name="T51" fmla="*/ 54 h 273"/>
                <a:gd name="T52" fmla="*/ 283 w 402"/>
                <a:gd name="T53" fmla="*/ 44 h 273"/>
                <a:gd name="T54" fmla="*/ 238 w 402"/>
                <a:gd name="T55" fmla="*/ 14 h 273"/>
                <a:gd name="T56" fmla="*/ 208 w 402"/>
                <a:gd name="T57" fmla="*/ 24 h 273"/>
                <a:gd name="T58" fmla="*/ 204 w 402"/>
                <a:gd name="T59" fmla="*/ 39 h 273"/>
                <a:gd name="T60" fmla="*/ 189 w 402"/>
                <a:gd name="T61" fmla="*/ 34 h 273"/>
                <a:gd name="T62" fmla="*/ 174 w 402"/>
                <a:gd name="T63" fmla="*/ 29 h 273"/>
                <a:gd name="T64" fmla="*/ 114 w 402"/>
                <a:gd name="T65" fmla="*/ 54 h 273"/>
                <a:gd name="T66" fmla="*/ 124 w 402"/>
                <a:gd name="T67" fmla="*/ 74 h 273"/>
                <a:gd name="T68" fmla="*/ 169 w 402"/>
                <a:gd name="T69" fmla="*/ 89 h 273"/>
                <a:gd name="T70" fmla="*/ 184 w 402"/>
                <a:gd name="T71" fmla="*/ 104 h 273"/>
                <a:gd name="T72" fmla="*/ 114 w 402"/>
                <a:gd name="T73" fmla="*/ 119 h 273"/>
                <a:gd name="T74" fmla="*/ 119 w 402"/>
                <a:gd name="T75" fmla="*/ 129 h 273"/>
                <a:gd name="T76" fmla="*/ 154 w 402"/>
                <a:gd name="T77" fmla="*/ 139 h 273"/>
                <a:gd name="T78" fmla="*/ 159 w 402"/>
                <a:gd name="T79" fmla="*/ 169 h 273"/>
                <a:gd name="T80" fmla="*/ 114 w 402"/>
                <a:gd name="T81" fmla="*/ 169 h 273"/>
                <a:gd name="T82" fmla="*/ 84 w 402"/>
                <a:gd name="T83" fmla="*/ 194 h 273"/>
                <a:gd name="T84" fmla="*/ 104 w 402"/>
                <a:gd name="T85" fmla="*/ 208 h 273"/>
                <a:gd name="T86" fmla="*/ 79 w 402"/>
                <a:gd name="T87" fmla="*/ 223 h 273"/>
                <a:gd name="T88" fmla="*/ 54 w 402"/>
                <a:gd name="T89" fmla="*/ 233 h 273"/>
                <a:gd name="T90" fmla="*/ 49 w 402"/>
                <a:gd name="T91" fmla="*/ 268 h 273"/>
                <a:gd name="T92" fmla="*/ 69 w 402"/>
                <a:gd name="T93" fmla="*/ 268 h 273"/>
                <a:gd name="T94" fmla="*/ 74 w 402"/>
                <a:gd name="T95" fmla="*/ 268 h 273"/>
                <a:gd name="T96" fmla="*/ 44 w 402"/>
                <a:gd name="T97" fmla="*/ 273 h 273"/>
                <a:gd name="T98" fmla="*/ 0 w 402"/>
                <a:gd name="T99" fmla="*/ 238 h 273"/>
                <a:gd name="T100" fmla="*/ 10 w 402"/>
                <a:gd name="T101" fmla="*/ 213 h 273"/>
                <a:gd name="T102" fmla="*/ 39 w 402"/>
                <a:gd name="T103" fmla="*/ 203 h 273"/>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402"/>
                <a:gd name="T157" fmla="*/ 0 h 273"/>
                <a:gd name="T158" fmla="*/ 402 w 402"/>
                <a:gd name="T159" fmla="*/ 273 h 273"/>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402" h="273">
                  <a:moveTo>
                    <a:pt x="39" y="203"/>
                  </a:moveTo>
                  <a:lnTo>
                    <a:pt x="39" y="203"/>
                  </a:lnTo>
                  <a:lnTo>
                    <a:pt x="34" y="179"/>
                  </a:lnTo>
                  <a:lnTo>
                    <a:pt x="39" y="169"/>
                  </a:lnTo>
                  <a:lnTo>
                    <a:pt x="44" y="159"/>
                  </a:lnTo>
                  <a:lnTo>
                    <a:pt x="64" y="144"/>
                  </a:lnTo>
                  <a:lnTo>
                    <a:pt x="59" y="134"/>
                  </a:lnTo>
                  <a:lnTo>
                    <a:pt x="59" y="124"/>
                  </a:lnTo>
                  <a:lnTo>
                    <a:pt x="64" y="104"/>
                  </a:lnTo>
                  <a:lnTo>
                    <a:pt x="79" y="89"/>
                  </a:lnTo>
                  <a:lnTo>
                    <a:pt x="89" y="84"/>
                  </a:lnTo>
                  <a:lnTo>
                    <a:pt x="99" y="79"/>
                  </a:lnTo>
                  <a:lnTo>
                    <a:pt x="99" y="59"/>
                  </a:lnTo>
                  <a:lnTo>
                    <a:pt x="99" y="49"/>
                  </a:lnTo>
                  <a:lnTo>
                    <a:pt x="104" y="39"/>
                  </a:lnTo>
                  <a:lnTo>
                    <a:pt x="109" y="29"/>
                  </a:lnTo>
                  <a:lnTo>
                    <a:pt x="119" y="19"/>
                  </a:lnTo>
                  <a:lnTo>
                    <a:pt x="139" y="14"/>
                  </a:lnTo>
                  <a:lnTo>
                    <a:pt x="164" y="9"/>
                  </a:lnTo>
                  <a:lnTo>
                    <a:pt x="189" y="14"/>
                  </a:lnTo>
                  <a:lnTo>
                    <a:pt x="194" y="19"/>
                  </a:lnTo>
                  <a:lnTo>
                    <a:pt x="204" y="5"/>
                  </a:lnTo>
                  <a:lnTo>
                    <a:pt x="218" y="0"/>
                  </a:lnTo>
                  <a:lnTo>
                    <a:pt x="238" y="0"/>
                  </a:lnTo>
                  <a:lnTo>
                    <a:pt x="253" y="5"/>
                  </a:lnTo>
                  <a:lnTo>
                    <a:pt x="273" y="19"/>
                  </a:lnTo>
                  <a:lnTo>
                    <a:pt x="283" y="29"/>
                  </a:lnTo>
                  <a:lnTo>
                    <a:pt x="293" y="39"/>
                  </a:lnTo>
                  <a:lnTo>
                    <a:pt x="318" y="39"/>
                  </a:lnTo>
                  <a:lnTo>
                    <a:pt x="343" y="44"/>
                  </a:lnTo>
                  <a:lnTo>
                    <a:pt x="363" y="54"/>
                  </a:lnTo>
                  <a:lnTo>
                    <a:pt x="378" y="69"/>
                  </a:lnTo>
                  <a:lnTo>
                    <a:pt x="383" y="79"/>
                  </a:lnTo>
                  <a:lnTo>
                    <a:pt x="383" y="89"/>
                  </a:lnTo>
                  <a:lnTo>
                    <a:pt x="378" y="99"/>
                  </a:lnTo>
                  <a:lnTo>
                    <a:pt x="373" y="109"/>
                  </a:lnTo>
                  <a:lnTo>
                    <a:pt x="378" y="114"/>
                  </a:lnTo>
                  <a:lnTo>
                    <a:pt x="388" y="119"/>
                  </a:lnTo>
                  <a:lnTo>
                    <a:pt x="402" y="134"/>
                  </a:lnTo>
                  <a:lnTo>
                    <a:pt x="402" y="154"/>
                  </a:lnTo>
                  <a:lnTo>
                    <a:pt x="402" y="174"/>
                  </a:lnTo>
                  <a:lnTo>
                    <a:pt x="388" y="189"/>
                  </a:lnTo>
                  <a:lnTo>
                    <a:pt x="398" y="169"/>
                  </a:lnTo>
                  <a:lnTo>
                    <a:pt x="398" y="154"/>
                  </a:lnTo>
                  <a:lnTo>
                    <a:pt x="393" y="149"/>
                  </a:lnTo>
                  <a:lnTo>
                    <a:pt x="363" y="134"/>
                  </a:lnTo>
                  <a:lnTo>
                    <a:pt x="353" y="129"/>
                  </a:lnTo>
                  <a:lnTo>
                    <a:pt x="348" y="114"/>
                  </a:lnTo>
                  <a:lnTo>
                    <a:pt x="363" y="94"/>
                  </a:lnTo>
                  <a:lnTo>
                    <a:pt x="368" y="84"/>
                  </a:lnTo>
                  <a:lnTo>
                    <a:pt x="368" y="74"/>
                  </a:lnTo>
                  <a:lnTo>
                    <a:pt x="353" y="64"/>
                  </a:lnTo>
                  <a:lnTo>
                    <a:pt x="333" y="59"/>
                  </a:lnTo>
                  <a:lnTo>
                    <a:pt x="318" y="59"/>
                  </a:lnTo>
                  <a:lnTo>
                    <a:pt x="298" y="59"/>
                  </a:lnTo>
                  <a:lnTo>
                    <a:pt x="288" y="64"/>
                  </a:lnTo>
                  <a:lnTo>
                    <a:pt x="278" y="74"/>
                  </a:lnTo>
                  <a:lnTo>
                    <a:pt x="273" y="74"/>
                  </a:lnTo>
                  <a:lnTo>
                    <a:pt x="273" y="69"/>
                  </a:lnTo>
                  <a:lnTo>
                    <a:pt x="273" y="59"/>
                  </a:lnTo>
                  <a:lnTo>
                    <a:pt x="278" y="54"/>
                  </a:lnTo>
                  <a:lnTo>
                    <a:pt x="283" y="49"/>
                  </a:lnTo>
                  <a:lnTo>
                    <a:pt x="283" y="44"/>
                  </a:lnTo>
                  <a:lnTo>
                    <a:pt x="273" y="34"/>
                  </a:lnTo>
                  <a:lnTo>
                    <a:pt x="263" y="24"/>
                  </a:lnTo>
                  <a:lnTo>
                    <a:pt x="238" y="14"/>
                  </a:lnTo>
                  <a:lnTo>
                    <a:pt x="223" y="14"/>
                  </a:lnTo>
                  <a:lnTo>
                    <a:pt x="208" y="24"/>
                  </a:lnTo>
                  <a:lnTo>
                    <a:pt x="208" y="29"/>
                  </a:lnTo>
                  <a:lnTo>
                    <a:pt x="204" y="39"/>
                  </a:lnTo>
                  <a:lnTo>
                    <a:pt x="194" y="39"/>
                  </a:lnTo>
                  <a:lnTo>
                    <a:pt x="189" y="34"/>
                  </a:lnTo>
                  <a:lnTo>
                    <a:pt x="184" y="29"/>
                  </a:lnTo>
                  <a:lnTo>
                    <a:pt x="174" y="29"/>
                  </a:lnTo>
                  <a:lnTo>
                    <a:pt x="139" y="29"/>
                  </a:lnTo>
                  <a:lnTo>
                    <a:pt x="124" y="39"/>
                  </a:lnTo>
                  <a:lnTo>
                    <a:pt x="114" y="54"/>
                  </a:lnTo>
                  <a:lnTo>
                    <a:pt x="114" y="69"/>
                  </a:lnTo>
                  <a:lnTo>
                    <a:pt x="124" y="74"/>
                  </a:lnTo>
                  <a:lnTo>
                    <a:pt x="134" y="79"/>
                  </a:lnTo>
                  <a:lnTo>
                    <a:pt x="144" y="84"/>
                  </a:lnTo>
                  <a:lnTo>
                    <a:pt x="169" y="89"/>
                  </a:lnTo>
                  <a:lnTo>
                    <a:pt x="179" y="94"/>
                  </a:lnTo>
                  <a:lnTo>
                    <a:pt x="184" y="104"/>
                  </a:lnTo>
                  <a:lnTo>
                    <a:pt x="144" y="104"/>
                  </a:lnTo>
                  <a:lnTo>
                    <a:pt x="124" y="109"/>
                  </a:lnTo>
                  <a:lnTo>
                    <a:pt x="114" y="119"/>
                  </a:lnTo>
                  <a:lnTo>
                    <a:pt x="109" y="124"/>
                  </a:lnTo>
                  <a:lnTo>
                    <a:pt x="119" y="129"/>
                  </a:lnTo>
                  <a:lnTo>
                    <a:pt x="124" y="134"/>
                  </a:lnTo>
                  <a:lnTo>
                    <a:pt x="144" y="139"/>
                  </a:lnTo>
                  <a:lnTo>
                    <a:pt x="154" y="139"/>
                  </a:lnTo>
                  <a:lnTo>
                    <a:pt x="159" y="144"/>
                  </a:lnTo>
                  <a:lnTo>
                    <a:pt x="164" y="154"/>
                  </a:lnTo>
                  <a:lnTo>
                    <a:pt x="159" y="169"/>
                  </a:lnTo>
                  <a:lnTo>
                    <a:pt x="139" y="169"/>
                  </a:lnTo>
                  <a:lnTo>
                    <a:pt x="114" y="169"/>
                  </a:lnTo>
                  <a:lnTo>
                    <a:pt x="94" y="174"/>
                  </a:lnTo>
                  <a:lnTo>
                    <a:pt x="89" y="184"/>
                  </a:lnTo>
                  <a:lnTo>
                    <a:pt x="84" y="194"/>
                  </a:lnTo>
                  <a:lnTo>
                    <a:pt x="99" y="203"/>
                  </a:lnTo>
                  <a:lnTo>
                    <a:pt x="104" y="208"/>
                  </a:lnTo>
                  <a:lnTo>
                    <a:pt x="109" y="218"/>
                  </a:lnTo>
                  <a:lnTo>
                    <a:pt x="79" y="223"/>
                  </a:lnTo>
                  <a:lnTo>
                    <a:pt x="64" y="228"/>
                  </a:lnTo>
                  <a:lnTo>
                    <a:pt x="54" y="233"/>
                  </a:lnTo>
                  <a:lnTo>
                    <a:pt x="44" y="243"/>
                  </a:lnTo>
                  <a:lnTo>
                    <a:pt x="44" y="253"/>
                  </a:lnTo>
                  <a:lnTo>
                    <a:pt x="49" y="268"/>
                  </a:lnTo>
                  <a:lnTo>
                    <a:pt x="54" y="273"/>
                  </a:lnTo>
                  <a:lnTo>
                    <a:pt x="59" y="273"/>
                  </a:lnTo>
                  <a:lnTo>
                    <a:pt x="69" y="268"/>
                  </a:lnTo>
                  <a:lnTo>
                    <a:pt x="74" y="263"/>
                  </a:lnTo>
                  <a:lnTo>
                    <a:pt x="74" y="268"/>
                  </a:lnTo>
                  <a:lnTo>
                    <a:pt x="74" y="273"/>
                  </a:lnTo>
                  <a:lnTo>
                    <a:pt x="64" y="273"/>
                  </a:lnTo>
                  <a:lnTo>
                    <a:pt x="44" y="273"/>
                  </a:lnTo>
                  <a:lnTo>
                    <a:pt x="24" y="268"/>
                  </a:lnTo>
                  <a:lnTo>
                    <a:pt x="10" y="253"/>
                  </a:lnTo>
                  <a:lnTo>
                    <a:pt x="0" y="238"/>
                  </a:lnTo>
                  <a:lnTo>
                    <a:pt x="0" y="233"/>
                  </a:lnTo>
                  <a:lnTo>
                    <a:pt x="0" y="223"/>
                  </a:lnTo>
                  <a:lnTo>
                    <a:pt x="10" y="213"/>
                  </a:lnTo>
                  <a:lnTo>
                    <a:pt x="19" y="203"/>
                  </a:lnTo>
                  <a:lnTo>
                    <a:pt x="39" y="203"/>
                  </a:lnTo>
                  <a:close/>
                </a:path>
              </a:pathLst>
            </a:custGeom>
            <a:solidFill>
              <a:srgbClr val="000000"/>
            </a:solidFill>
            <a:ln w="9525">
              <a:noFill/>
              <a:round/>
              <a:headEnd/>
              <a:tailEnd/>
            </a:ln>
          </p:spPr>
          <p:txBody>
            <a:bodyPr>
              <a:prstTxWarp prst="textNoShape">
                <a:avLst/>
              </a:prstTxWarp>
            </a:bodyPr>
            <a:lstStyle/>
            <a:p>
              <a:endParaRPr lang="en-US"/>
            </a:p>
          </p:txBody>
        </p:sp>
        <p:sp>
          <p:nvSpPr>
            <p:cNvPr id="49829" name="Freeform 78"/>
            <p:cNvSpPr>
              <a:spLocks/>
            </p:cNvSpPr>
            <p:nvPr/>
          </p:nvSpPr>
          <p:spPr bwMode="auto">
            <a:xfrm>
              <a:off x="3085" y="3600"/>
              <a:ext cx="219" cy="152"/>
            </a:xfrm>
            <a:custGeom>
              <a:avLst/>
              <a:gdLst>
                <a:gd name="T0" fmla="*/ 35 w 139"/>
                <a:gd name="T1" fmla="*/ 0 h 95"/>
                <a:gd name="T2" fmla="*/ 50 w 139"/>
                <a:gd name="T3" fmla="*/ 0 h 95"/>
                <a:gd name="T4" fmla="*/ 50 w 139"/>
                <a:gd name="T5" fmla="*/ 0 h 95"/>
                <a:gd name="T6" fmla="*/ 30 w 139"/>
                <a:gd name="T7" fmla="*/ 15 h 95"/>
                <a:gd name="T8" fmla="*/ 25 w 139"/>
                <a:gd name="T9" fmla="*/ 20 h 95"/>
                <a:gd name="T10" fmla="*/ 25 w 139"/>
                <a:gd name="T11" fmla="*/ 30 h 95"/>
                <a:gd name="T12" fmla="*/ 25 w 139"/>
                <a:gd name="T13" fmla="*/ 35 h 95"/>
                <a:gd name="T14" fmla="*/ 30 w 139"/>
                <a:gd name="T15" fmla="*/ 45 h 95"/>
                <a:gd name="T16" fmla="*/ 55 w 139"/>
                <a:gd name="T17" fmla="*/ 60 h 95"/>
                <a:gd name="T18" fmla="*/ 55 w 139"/>
                <a:gd name="T19" fmla="*/ 60 h 95"/>
                <a:gd name="T20" fmla="*/ 94 w 139"/>
                <a:gd name="T21" fmla="*/ 65 h 95"/>
                <a:gd name="T22" fmla="*/ 119 w 139"/>
                <a:gd name="T23" fmla="*/ 65 h 95"/>
                <a:gd name="T24" fmla="*/ 129 w 139"/>
                <a:gd name="T25" fmla="*/ 65 h 95"/>
                <a:gd name="T26" fmla="*/ 134 w 139"/>
                <a:gd name="T27" fmla="*/ 60 h 95"/>
                <a:gd name="T28" fmla="*/ 134 w 139"/>
                <a:gd name="T29" fmla="*/ 60 h 95"/>
                <a:gd name="T30" fmla="*/ 139 w 139"/>
                <a:gd name="T31" fmla="*/ 60 h 95"/>
                <a:gd name="T32" fmla="*/ 139 w 139"/>
                <a:gd name="T33" fmla="*/ 60 h 95"/>
                <a:gd name="T34" fmla="*/ 134 w 139"/>
                <a:gd name="T35" fmla="*/ 70 h 95"/>
                <a:gd name="T36" fmla="*/ 119 w 139"/>
                <a:gd name="T37" fmla="*/ 80 h 95"/>
                <a:gd name="T38" fmla="*/ 94 w 139"/>
                <a:gd name="T39" fmla="*/ 90 h 95"/>
                <a:gd name="T40" fmla="*/ 70 w 139"/>
                <a:gd name="T41" fmla="*/ 95 h 95"/>
                <a:gd name="T42" fmla="*/ 45 w 139"/>
                <a:gd name="T43" fmla="*/ 95 h 95"/>
                <a:gd name="T44" fmla="*/ 35 w 139"/>
                <a:gd name="T45" fmla="*/ 90 h 95"/>
                <a:gd name="T46" fmla="*/ 20 w 139"/>
                <a:gd name="T47" fmla="*/ 80 h 95"/>
                <a:gd name="T48" fmla="*/ 10 w 139"/>
                <a:gd name="T49" fmla="*/ 65 h 95"/>
                <a:gd name="T50" fmla="*/ 5 w 139"/>
                <a:gd name="T51" fmla="*/ 45 h 95"/>
                <a:gd name="T52" fmla="*/ 5 w 139"/>
                <a:gd name="T53" fmla="*/ 45 h 95"/>
                <a:gd name="T54" fmla="*/ 0 w 139"/>
                <a:gd name="T55" fmla="*/ 30 h 95"/>
                <a:gd name="T56" fmla="*/ 10 w 139"/>
                <a:gd name="T57" fmla="*/ 20 h 95"/>
                <a:gd name="T58" fmla="*/ 20 w 139"/>
                <a:gd name="T59" fmla="*/ 5 h 95"/>
                <a:gd name="T60" fmla="*/ 35 w 139"/>
                <a:gd name="T61" fmla="*/ 0 h 95"/>
                <a:gd name="T62" fmla="*/ 35 w 139"/>
                <a:gd name="T63" fmla="*/ 0 h 95"/>
                <a:gd name="T64" fmla="*/ 35 w 139"/>
                <a:gd name="T65" fmla="*/ 0 h 9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39"/>
                <a:gd name="T100" fmla="*/ 0 h 95"/>
                <a:gd name="T101" fmla="*/ 139 w 139"/>
                <a:gd name="T102" fmla="*/ 95 h 9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39" h="95">
                  <a:moveTo>
                    <a:pt x="35" y="0"/>
                  </a:moveTo>
                  <a:lnTo>
                    <a:pt x="50" y="0"/>
                  </a:lnTo>
                  <a:lnTo>
                    <a:pt x="30" y="15"/>
                  </a:lnTo>
                  <a:lnTo>
                    <a:pt x="25" y="20"/>
                  </a:lnTo>
                  <a:lnTo>
                    <a:pt x="25" y="30"/>
                  </a:lnTo>
                  <a:lnTo>
                    <a:pt x="25" y="35"/>
                  </a:lnTo>
                  <a:lnTo>
                    <a:pt x="30" y="45"/>
                  </a:lnTo>
                  <a:lnTo>
                    <a:pt x="55" y="60"/>
                  </a:lnTo>
                  <a:lnTo>
                    <a:pt x="94" y="65"/>
                  </a:lnTo>
                  <a:lnTo>
                    <a:pt x="119" y="65"/>
                  </a:lnTo>
                  <a:lnTo>
                    <a:pt x="129" y="65"/>
                  </a:lnTo>
                  <a:lnTo>
                    <a:pt x="134" y="60"/>
                  </a:lnTo>
                  <a:lnTo>
                    <a:pt x="139" y="60"/>
                  </a:lnTo>
                  <a:lnTo>
                    <a:pt x="134" y="70"/>
                  </a:lnTo>
                  <a:lnTo>
                    <a:pt x="119" y="80"/>
                  </a:lnTo>
                  <a:lnTo>
                    <a:pt x="94" y="90"/>
                  </a:lnTo>
                  <a:lnTo>
                    <a:pt x="70" y="95"/>
                  </a:lnTo>
                  <a:lnTo>
                    <a:pt x="45" y="95"/>
                  </a:lnTo>
                  <a:lnTo>
                    <a:pt x="35" y="90"/>
                  </a:lnTo>
                  <a:lnTo>
                    <a:pt x="20" y="80"/>
                  </a:lnTo>
                  <a:lnTo>
                    <a:pt x="10" y="65"/>
                  </a:lnTo>
                  <a:lnTo>
                    <a:pt x="5" y="45"/>
                  </a:lnTo>
                  <a:lnTo>
                    <a:pt x="0" y="30"/>
                  </a:lnTo>
                  <a:lnTo>
                    <a:pt x="10" y="20"/>
                  </a:lnTo>
                  <a:lnTo>
                    <a:pt x="20" y="5"/>
                  </a:lnTo>
                  <a:lnTo>
                    <a:pt x="35" y="0"/>
                  </a:lnTo>
                  <a:close/>
                </a:path>
              </a:pathLst>
            </a:custGeom>
            <a:solidFill>
              <a:srgbClr val="000000"/>
            </a:solidFill>
            <a:ln w="9525">
              <a:noFill/>
              <a:round/>
              <a:headEnd/>
              <a:tailEnd/>
            </a:ln>
          </p:spPr>
          <p:txBody>
            <a:bodyPr>
              <a:prstTxWarp prst="textNoShape">
                <a:avLst/>
              </a:prstTxWarp>
            </a:bodyPr>
            <a:lstStyle/>
            <a:p>
              <a:endParaRPr lang="en-US"/>
            </a:p>
          </p:txBody>
        </p:sp>
        <p:sp>
          <p:nvSpPr>
            <p:cNvPr id="49830" name="Freeform 79"/>
            <p:cNvSpPr>
              <a:spLocks/>
            </p:cNvSpPr>
            <p:nvPr/>
          </p:nvSpPr>
          <p:spPr bwMode="auto">
            <a:xfrm>
              <a:off x="3164" y="1703"/>
              <a:ext cx="295" cy="284"/>
            </a:xfrm>
            <a:custGeom>
              <a:avLst/>
              <a:gdLst>
                <a:gd name="T0" fmla="*/ 114 w 189"/>
                <a:gd name="T1" fmla="*/ 114 h 179"/>
                <a:gd name="T2" fmla="*/ 114 w 189"/>
                <a:gd name="T3" fmla="*/ 114 h 179"/>
                <a:gd name="T4" fmla="*/ 129 w 189"/>
                <a:gd name="T5" fmla="*/ 109 h 179"/>
                <a:gd name="T6" fmla="*/ 139 w 189"/>
                <a:gd name="T7" fmla="*/ 109 h 179"/>
                <a:gd name="T8" fmla="*/ 139 w 189"/>
                <a:gd name="T9" fmla="*/ 109 h 179"/>
                <a:gd name="T10" fmla="*/ 144 w 189"/>
                <a:gd name="T11" fmla="*/ 114 h 179"/>
                <a:gd name="T12" fmla="*/ 144 w 189"/>
                <a:gd name="T13" fmla="*/ 129 h 179"/>
                <a:gd name="T14" fmla="*/ 144 w 189"/>
                <a:gd name="T15" fmla="*/ 129 h 179"/>
                <a:gd name="T16" fmla="*/ 134 w 189"/>
                <a:gd name="T17" fmla="*/ 129 h 179"/>
                <a:gd name="T18" fmla="*/ 129 w 189"/>
                <a:gd name="T19" fmla="*/ 129 h 179"/>
                <a:gd name="T20" fmla="*/ 124 w 189"/>
                <a:gd name="T21" fmla="*/ 134 h 179"/>
                <a:gd name="T22" fmla="*/ 124 w 189"/>
                <a:gd name="T23" fmla="*/ 134 h 179"/>
                <a:gd name="T24" fmla="*/ 129 w 189"/>
                <a:gd name="T25" fmla="*/ 144 h 179"/>
                <a:gd name="T26" fmla="*/ 129 w 189"/>
                <a:gd name="T27" fmla="*/ 154 h 179"/>
                <a:gd name="T28" fmla="*/ 144 w 189"/>
                <a:gd name="T29" fmla="*/ 164 h 179"/>
                <a:gd name="T30" fmla="*/ 144 w 189"/>
                <a:gd name="T31" fmla="*/ 164 h 179"/>
                <a:gd name="T32" fmla="*/ 169 w 189"/>
                <a:gd name="T33" fmla="*/ 159 h 179"/>
                <a:gd name="T34" fmla="*/ 189 w 189"/>
                <a:gd name="T35" fmla="*/ 149 h 179"/>
                <a:gd name="T36" fmla="*/ 189 w 189"/>
                <a:gd name="T37" fmla="*/ 149 h 179"/>
                <a:gd name="T38" fmla="*/ 189 w 189"/>
                <a:gd name="T39" fmla="*/ 159 h 179"/>
                <a:gd name="T40" fmla="*/ 184 w 189"/>
                <a:gd name="T41" fmla="*/ 164 h 179"/>
                <a:gd name="T42" fmla="*/ 169 w 189"/>
                <a:gd name="T43" fmla="*/ 174 h 179"/>
                <a:gd name="T44" fmla="*/ 169 w 189"/>
                <a:gd name="T45" fmla="*/ 174 h 179"/>
                <a:gd name="T46" fmla="*/ 154 w 189"/>
                <a:gd name="T47" fmla="*/ 179 h 179"/>
                <a:gd name="T48" fmla="*/ 139 w 189"/>
                <a:gd name="T49" fmla="*/ 174 h 179"/>
                <a:gd name="T50" fmla="*/ 124 w 189"/>
                <a:gd name="T51" fmla="*/ 169 h 179"/>
                <a:gd name="T52" fmla="*/ 114 w 189"/>
                <a:gd name="T53" fmla="*/ 154 h 179"/>
                <a:gd name="T54" fmla="*/ 109 w 189"/>
                <a:gd name="T55" fmla="*/ 134 h 179"/>
                <a:gd name="T56" fmla="*/ 109 w 189"/>
                <a:gd name="T57" fmla="*/ 134 h 179"/>
                <a:gd name="T58" fmla="*/ 69 w 189"/>
                <a:gd name="T59" fmla="*/ 144 h 179"/>
                <a:gd name="T60" fmla="*/ 49 w 189"/>
                <a:gd name="T61" fmla="*/ 149 h 179"/>
                <a:gd name="T62" fmla="*/ 30 w 189"/>
                <a:gd name="T63" fmla="*/ 144 h 179"/>
                <a:gd name="T64" fmla="*/ 30 w 189"/>
                <a:gd name="T65" fmla="*/ 144 h 179"/>
                <a:gd name="T66" fmla="*/ 20 w 189"/>
                <a:gd name="T67" fmla="*/ 139 h 179"/>
                <a:gd name="T68" fmla="*/ 10 w 189"/>
                <a:gd name="T69" fmla="*/ 129 h 179"/>
                <a:gd name="T70" fmla="*/ 5 w 189"/>
                <a:gd name="T71" fmla="*/ 114 h 179"/>
                <a:gd name="T72" fmla="*/ 0 w 189"/>
                <a:gd name="T73" fmla="*/ 99 h 179"/>
                <a:gd name="T74" fmla="*/ 0 w 189"/>
                <a:gd name="T75" fmla="*/ 99 h 179"/>
                <a:gd name="T76" fmla="*/ 0 w 189"/>
                <a:gd name="T77" fmla="*/ 84 h 179"/>
                <a:gd name="T78" fmla="*/ 5 w 189"/>
                <a:gd name="T79" fmla="*/ 69 h 179"/>
                <a:gd name="T80" fmla="*/ 15 w 189"/>
                <a:gd name="T81" fmla="*/ 54 h 179"/>
                <a:gd name="T82" fmla="*/ 30 w 189"/>
                <a:gd name="T83" fmla="*/ 35 h 179"/>
                <a:gd name="T84" fmla="*/ 44 w 189"/>
                <a:gd name="T85" fmla="*/ 20 h 179"/>
                <a:gd name="T86" fmla="*/ 64 w 189"/>
                <a:gd name="T87" fmla="*/ 10 h 179"/>
                <a:gd name="T88" fmla="*/ 84 w 189"/>
                <a:gd name="T89" fmla="*/ 0 h 179"/>
                <a:gd name="T90" fmla="*/ 109 w 189"/>
                <a:gd name="T91" fmla="*/ 0 h 179"/>
                <a:gd name="T92" fmla="*/ 109 w 189"/>
                <a:gd name="T93" fmla="*/ 0 h 179"/>
                <a:gd name="T94" fmla="*/ 74 w 189"/>
                <a:gd name="T95" fmla="*/ 15 h 179"/>
                <a:gd name="T96" fmla="*/ 59 w 189"/>
                <a:gd name="T97" fmla="*/ 25 h 179"/>
                <a:gd name="T98" fmla="*/ 49 w 189"/>
                <a:gd name="T99" fmla="*/ 35 h 179"/>
                <a:gd name="T100" fmla="*/ 44 w 189"/>
                <a:gd name="T101" fmla="*/ 49 h 179"/>
                <a:gd name="T102" fmla="*/ 39 w 189"/>
                <a:gd name="T103" fmla="*/ 59 h 179"/>
                <a:gd name="T104" fmla="*/ 44 w 189"/>
                <a:gd name="T105" fmla="*/ 69 h 179"/>
                <a:gd name="T106" fmla="*/ 54 w 189"/>
                <a:gd name="T107" fmla="*/ 84 h 179"/>
                <a:gd name="T108" fmla="*/ 54 w 189"/>
                <a:gd name="T109" fmla="*/ 84 h 179"/>
                <a:gd name="T110" fmla="*/ 64 w 189"/>
                <a:gd name="T111" fmla="*/ 99 h 179"/>
                <a:gd name="T112" fmla="*/ 79 w 189"/>
                <a:gd name="T113" fmla="*/ 114 h 179"/>
                <a:gd name="T114" fmla="*/ 99 w 189"/>
                <a:gd name="T115" fmla="*/ 119 h 179"/>
                <a:gd name="T116" fmla="*/ 114 w 189"/>
                <a:gd name="T117" fmla="*/ 114 h 179"/>
                <a:gd name="T118" fmla="*/ 114 w 189"/>
                <a:gd name="T119" fmla="*/ 114 h 179"/>
                <a:gd name="T120" fmla="*/ 114 w 189"/>
                <a:gd name="T121" fmla="*/ 114 h 179"/>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89"/>
                <a:gd name="T184" fmla="*/ 0 h 179"/>
                <a:gd name="T185" fmla="*/ 189 w 189"/>
                <a:gd name="T186" fmla="*/ 179 h 179"/>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89" h="179">
                  <a:moveTo>
                    <a:pt x="114" y="114"/>
                  </a:moveTo>
                  <a:lnTo>
                    <a:pt x="114" y="114"/>
                  </a:lnTo>
                  <a:lnTo>
                    <a:pt x="129" y="109"/>
                  </a:lnTo>
                  <a:lnTo>
                    <a:pt x="139" y="109"/>
                  </a:lnTo>
                  <a:lnTo>
                    <a:pt x="144" y="114"/>
                  </a:lnTo>
                  <a:lnTo>
                    <a:pt x="144" y="129"/>
                  </a:lnTo>
                  <a:lnTo>
                    <a:pt x="134" y="129"/>
                  </a:lnTo>
                  <a:lnTo>
                    <a:pt x="129" y="129"/>
                  </a:lnTo>
                  <a:lnTo>
                    <a:pt x="124" y="134"/>
                  </a:lnTo>
                  <a:lnTo>
                    <a:pt x="129" y="144"/>
                  </a:lnTo>
                  <a:lnTo>
                    <a:pt x="129" y="154"/>
                  </a:lnTo>
                  <a:lnTo>
                    <a:pt x="144" y="164"/>
                  </a:lnTo>
                  <a:lnTo>
                    <a:pt x="169" y="159"/>
                  </a:lnTo>
                  <a:lnTo>
                    <a:pt x="189" y="149"/>
                  </a:lnTo>
                  <a:lnTo>
                    <a:pt x="189" y="159"/>
                  </a:lnTo>
                  <a:lnTo>
                    <a:pt x="184" y="164"/>
                  </a:lnTo>
                  <a:lnTo>
                    <a:pt x="169" y="174"/>
                  </a:lnTo>
                  <a:lnTo>
                    <a:pt x="154" y="179"/>
                  </a:lnTo>
                  <a:lnTo>
                    <a:pt x="139" y="174"/>
                  </a:lnTo>
                  <a:lnTo>
                    <a:pt x="124" y="169"/>
                  </a:lnTo>
                  <a:lnTo>
                    <a:pt x="114" y="154"/>
                  </a:lnTo>
                  <a:lnTo>
                    <a:pt x="109" y="134"/>
                  </a:lnTo>
                  <a:lnTo>
                    <a:pt x="69" y="144"/>
                  </a:lnTo>
                  <a:lnTo>
                    <a:pt x="49" y="149"/>
                  </a:lnTo>
                  <a:lnTo>
                    <a:pt x="30" y="144"/>
                  </a:lnTo>
                  <a:lnTo>
                    <a:pt x="20" y="139"/>
                  </a:lnTo>
                  <a:lnTo>
                    <a:pt x="10" y="129"/>
                  </a:lnTo>
                  <a:lnTo>
                    <a:pt x="5" y="114"/>
                  </a:lnTo>
                  <a:lnTo>
                    <a:pt x="0" y="99"/>
                  </a:lnTo>
                  <a:lnTo>
                    <a:pt x="0" y="84"/>
                  </a:lnTo>
                  <a:lnTo>
                    <a:pt x="5" y="69"/>
                  </a:lnTo>
                  <a:lnTo>
                    <a:pt x="15" y="54"/>
                  </a:lnTo>
                  <a:lnTo>
                    <a:pt x="30" y="35"/>
                  </a:lnTo>
                  <a:lnTo>
                    <a:pt x="44" y="20"/>
                  </a:lnTo>
                  <a:lnTo>
                    <a:pt x="64" y="10"/>
                  </a:lnTo>
                  <a:lnTo>
                    <a:pt x="84" y="0"/>
                  </a:lnTo>
                  <a:lnTo>
                    <a:pt x="109" y="0"/>
                  </a:lnTo>
                  <a:lnTo>
                    <a:pt x="74" y="15"/>
                  </a:lnTo>
                  <a:lnTo>
                    <a:pt x="59" y="25"/>
                  </a:lnTo>
                  <a:lnTo>
                    <a:pt x="49" y="35"/>
                  </a:lnTo>
                  <a:lnTo>
                    <a:pt x="44" y="49"/>
                  </a:lnTo>
                  <a:lnTo>
                    <a:pt x="39" y="59"/>
                  </a:lnTo>
                  <a:lnTo>
                    <a:pt x="44" y="69"/>
                  </a:lnTo>
                  <a:lnTo>
                    <a:pt x="54" y="84"/>
                  </a:lnTo>
                  <a:lnTo>
                    <a:pt x="64" y="99"/>
                  </a:lnTo>
                  <a:lnTo>
                    <a:pt x="79" y="114"/>
                  </a:lnTo>
                  <a:lnTo>
                    <a:pt x="99" y="119"/>
                  </a:lnTo>
                  <a:lnTo>
                    <a:pt x="114" y="114"/>
                  </a:lnTo>
                  <a:close/>
                </a:path>
              </a:pathLst>
            </a:custGeom>
            <a:solidFill>
              <a:srgbClr val="000000"/>
            </a:solidFill>
            <a:ln w="9525">
              <a:noFill/>
              <a:round/>
              <a:headEnd/>
              <a:tailEnd/>
            </a:ln>
          </p:spPr>
          <p:txBody>
            <a:bodyPr>
              <a:prstTxWarp prst="textNoShape">
                <a:avLst/>
              </a:prstTxWarp>
            </a:bodyPr>
            <a:lstStyle/>
            <a:p>
              <a:endParaRPr lang="en-US"/>
            </a:p>
          </p:txBody>
        </p:sp>
        <p:sp>
          <p:nvSpPr>
            <p:cNvPr id="49831" name="Freeform 80"/>
            <p:cNvSpPr>
              <a:spLocks/>
            </p:cNvSpPr>
            <p:nvPr/>
          </p:nvSpPr>
          <p:spPr bwMode="auto">
            <a:xfrm>
              <a:off x="3342" y="3600"/>
              <a:ext cx="173" cy="120"/>
            </a:xfrm>
            <a:custGeom>
              <a:avLst/>
              <a:gdLst>
                <a:gd name="T0" fmla="*/ 15 w 110"/>
                <a:gd name="T1" fmla="*/ 45 h 75"/>
                <a:gd name="T2" fmla="*/ 15 w 110"/>
                <a:gd name="T3" fmla="*/ 45 h 75"/>
                <a:gd name="T4" fmla="*/ 25 w 110"/>
                <a:gd name="T5" fmla="*/ 55 h 75"/>
                <a:gd name="T6" fmla="*/ 40 w 110"/>
                <a:gd name="T7" fmla="*/ 55 h 75"/>
                <a:gd name="T8" fmla="*/ 55 w 110"/>
                <a:gd name="T9" fmla="*/ 60 h 75"/>
                <a:gd name="T10" fmla="*/ 65 w 110"/>
                <a:gd name="T11" fmla="*/ 55 h 75"/>
                <a:gd name="T12" fmla="*/ 65 w 110"/>
                <a:gd name="T13" fmla="*/ 55 h 75"/>
                <a:gd name="T14" fmla="*/ 85 w 110"/>
                <a:gd name="T15" fmla="*/ 40 h 75"/>
                <a:gd name="T16" fmla="*/ 95 w 110"/>
                <a:gd name="T17" fmla="*/ 25 h 75"/>
                <a:gd name="T18" fmla="*/ 95 w 110"/>
                <a:gd name="T19" fmla="*/ 25 h 75"/>
                <a:gd name="T20" fmla="*/ 95 w 110"/>
                <a:gd name="T21" fmla="*/ 15 h 75"/>
                <a:gd name="T22" fmla="*/ 95 w 110"/>
                <a:gd name="T23" fmla="*/ 5 h 75"/>
                <a:gd name="T24" fmla="*/ 95 w 110"/>
                <a:gd name="T25" fmla="*/ 5 h 75"/>
                <a:gd name="T26" fmla="*/ 95 w 110"/>
                <a:gd name="T27" fmla="*/ 5 h 75"/>
                <a:gd name="T28" fmla="*/ 105 w 110"/>
                <a:gd name="T29" fmla="*/ 0 h 75"/>
                <a:gd name="T30" fmla="*/ 105 w 110"/>
                <a:gd name="T31" fmla="*/ 0 h 75"/>
                <a:gd name="T32" fmla="*/ 110 w 110"/>
                <a:gd name="T33" fmla="*/ 10 h 75"/>
                <a:gd name="T34" fmla="*/ 110 w 110"/>
                <a:gd name="T35" fmla="*/ 20 h 75"/>
                <a:gd name="T36" fmla="*/ 105 w 110"/>
                <a:gd name="T37" fmla="*/ 40 h 75"/>
                <a:gd name="T38" fmla="*/ 105 w 110"/>
                <a:gd name="T39" fmla="*/ 40 h 75"/>
                <a:gd name="T40" fmla="*/ 90 w 110"/>
                <a:gd name="T41" fmla="*/ 60 h 75"/>
                <a:gd name="T42" fmla="*/ 70 w 110"/>
                <a:gd name="T43" fmla="*/ 70 h 75"/>
                <a:gd name="T44" fmla="*/ 50 w 110"/>
                <a:gd name="T45" fmla="*/ 75 h 75"/>
                <a:gd name="T46" fmla="*/ 25 w 110"/>
                <a:gd name="T47" fmla="*/ 75 h 75"/>
                <a:gd name="T48" fmla="*/ 25 w 110"/>
                <a:gd name="T49" fmla="*/ 75 h 75"/>
                <a:gd name="T50" fmla="*/ 15 w 110"/>
                <a:gd name="T51" fmla="*/ 70 h 75"/>
                <a:gd name="T52" fmla="*/ 10 w 110"/>
                <a:gd name="T53" fmla="*/ 70 h 75"/>
                <a:gd name="T54" fmla="*/ 0 w 110"/>
                <a:gd name="T55" fmla="*/ 55 h 75"/>
                <a:gd name="T56" fmla="*/ 0 w 110"/>
                <a:gd name="T57" fmla="*/ 45 h 75"/>
                <a:gd name="T58" fmla="*/ 5 w 110"/>
                <a:gd name="T59" fmla="*/ 45 h 75"/>
                <a:gd name="T60" fmla="*/ 15 w 110"/>
                <a:gd name="T61" fmla="*/ 45 h 75"/>
                <a:gd name="T62" fmla="*/ 15 w 110"/>
                <a:gd name="T63" fmla="*/ 45 h 75"/>
                <a:gd name="T64" fmla="*/ 15 w 110"/>
                <a:gd name="T65" fmla="*/ 45 h 7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10"/>
                <a:gd name="T100" fmla="*/ 0 h 75"/>
                <a:gd name="T101" fmla="*/ 110 w 110"/>
                <a:gd name="T102" fmla="*/ 75 h 7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10" h="75">
                  <a:moveTo>
                    <a:pt x="15" y="45"/>
                  </a:moveTo>
                  <a:lnTo>
                    <a:pt x="15" y="45"/>
                  </a:lnTo>
                  <a:lnTo>
                    <a:pt x="25" y="55"/>
                  </a:lnTo>
                  <a:lnTo>
                    <a:pt x="40" y="55"/>
                  </a:lnTo>
                  <a:lnTo>
                    <a:pt x="55" y="60"/>
                  </a:lnTo>
                  <a:lnTo>
                    <a:pt x="65" y="55"/>
                  </a:lnTo>
                  <a:lnTo>
                    <a:pt x="85" y="40"/>
                  </a:lnTo>
                  <a:lnTo>
                    <a:pt x="95" y="25"/>
                  </a:lnTo>
                  <a:lnTo>
                    <a:pt x="95" y="15"/>
                  </a:lnTo>
                  <a:lnTo>
                    <a:pt x="95" y="5"/>
                  </a:lnTo>
                  <a:lnTo>
                    <a:pt x="105" y="0"/>
                  </a:lnTo>
                  <a:lnTo>
                    <a:pt x="110" y="10"/>
                  </a:lnTo>
                  <a:lnTo>
                    <a:pt x="110" y="20"/>
                  </a:lnTo>
                  <a:lnTo>
                    <a:pt x="105" y="40"/>
                  </a:lnTo>
                  <a:lnTo>
                    <a:pt x="90" y="60"/>
                  </a:lnTo>
                  <a:lnTo>
                    <a:pt x="70" y="70"/>
                  </a:lnTo>
                  <a:lnTo>
                    <a:pt x="50" y="75"/>
                  </a:lnTo>
                  <a:lnTo>
                    <a:pt x="25" y="75"/>
                  </a:lnTo>
                  <a:lnTo>
                    <a:pt x="15" y="70"/>
                  </a:lnTo>
                  <a:lnTo>
                    <a:pt x="10" y="70"/>
                  </a:lnTo>
                  <a:lnTo>
                    <a:pt x="0" y="55"/>
                  </a:lnTo>
                  <a:lnTo>
                    <a:pt x="0" y="45"/>
                  </a:lnTo>
                  <a:lnTo>
                    <a:pt x="5" y="45"/>
                  </a:lnTo>
                  <a:lnTo>
                    <a:pt x="15" y="45"/>
                  </a:lnTo>
                  <a:close/>
                </a:path>
              </a:pathLst>
            </a:custGeom>
            <a:solidFill>
              <a:srgbClr val="000000"/>
            </a:solidFill>
            <a:ln w="9525">
              <a:noFill/>
              <a:round/>
              <a:headEnd/>
              <a:tailEnd/>
            </a:ln>
          </p:spPr>
          <p:txBody>
            <a:bodyPr>
              <a:prstTxWarp prst="textNoShape">
                <a:avLst/>
              </a:prstTxWarp>
            </a:bodyPr>
            <a:lstStyle/>
            <a:p>
              <a:endParaRPr lang="en-US"/>
            </a:p>
          </p:txBody>
        </p:sp>
        <p:sp>
          <p:nvSpPr>
            <p:cNvPr id="49832" name="Freeform 81"/>
            <p:cNvSpPr>
              <a:spLocks/>
            </p:cNvSpPr>
            <p:nvPr/>
          </p:nvSpPr>
          <p:spPr bwMode="auto">
            <a:xfrm>
              <a:off x="3406" y="935"/>
              <a:ext cx="265" cy="110"/>
            </a:xfrm>
            <a:custGeom>
              <a:avLst/>
              <a:gdLst>
                <a:gd name="T0" fmla="*/ 40 w 169"/>
                <a:gd name="T1" fmla="*/ 10 h 70"/>
                <a:gd name="T2" fmla="*/ 40 w 169"/>
                <a:gd name="T3" fmla="*/ 10 h 70"/>
                <a:gd name="T4" fmla="*/ 55 w 169"/>
                <a:gd name="T5" fmla="*/ 5 h 70"/>
                <a:gd name="T6" fmla="*/ 70 w 169"/>
                <a:gd name="T7" fmla="*/ 0 h 70"/>
                <a:gd name="T8" fmla="*/ 104 w 169"/>
                <a:gd name="T9" fmla="*/ 5 h 70"/>
                <a:gd name="T10" fmla="*/ 139 w 169"/>
                <a:gd name="T11" fmla="*/ 10 h 70"/>
                <a:gd name="T12" fmla="*/ 169 w 169"/>
                <a:gd name="T13" fmla="*/ 25 h 70"/>
                <a:gd name="T14" fmla="*/ 169 w 169"/>
                <a:gd name="T15" fmla="*/ 30 h 70"/>
                <a:gd name="T16" fmla="*/ 169 w 169"/>
                <a:gd name="T17" fmla="*/ 30 h 70"/>
                <a:gd name="T18" fmla="*/ 144 w 169"/>
                <a:gd name="T19" fmla="*/ 25 h 70"/>
                <a:gd name="T20" fmla="*/ 109 w 169"/>
                <a:gd name="T21" fmla="*/ 15 h 70"/>
                <a:gd name="T22" fmla="*/ 79 w 169"/>
                <a:gd name="T23" fmla="*/ 15 h 70"/>
                <a:gd name="T24" fmla="*/ 65 w 169"/>
                <a:gd name="T25" fmla="*/ 15 h 70"/>
                <a:gd name="T26" fmla="*/ 50 w 169"/>
                <a:gd name="T27" fmla="*/ 25 h 70"/>
                <a:gd name="T28" fmla="*/ 50 w 169"/>
                <a:gd name="T29" fmla="*/ 25 h 70"/>
                <a:gd name="T30" fmla="*/ 30 w 169"/>
                <a:gd name="T31" fmla="*/ 40 h 70"/>
                <a:gd name="T32" fmla="*/ 25 w 169"/>
                <a:gd name="T33" fmla="*/ 50 h 70"/>
                <a:gd name="T34" fmla="*/ 25 w 169"/>
                <a:gd name="T35" fmla="*/ 60 h 70"/>
                <a:gd name="T36" fmla="*/ 25 w 169"/>
                <a:gd name="T37" fmla="*/ 60 h 70"/>
                <a:gd name="T38" fmla="*/ 20 w 169"/>
                <a:gd name="T39" fmla="*/ 70 h 70"/>
                <a:gd name="T40" fmla="*/ 15 w 169"/>
                <a:gd name="T41" fmla="*/ 70 h 70"/>
                <a:gd name="T42" fmla="*/ 15 w 169"/>
                <a:gd name="T43" fmla="*/ 70 h 70"/>
                <a:gd name="T44" fmla="*/ 5 w 169"/>
                <a:gd name="T45" fmla="*/ 70 h 70"/>
                <a:gd name="T46" fmla="*/ 0 w 169"/>
                <a:gd name="T47" fmla="*/ 65 h 70"/>
                <a:gd name="T48" fmla="*/ 0 w 169"/>
                <a:gd name="T49" fmla="*/ 60 h 70"/>
                <a:gd name="T50" fmla="*/ 0 w 169"/>
                <a:gd name="T51" fmla="*/ 60 h 70"/>
                <a:gd name="T52" fmla="*/ 5 w 169"/>
                <a:gd name="T53" fmla="*/ 45 h 70"/>
                <a:gd name="T54" fmla="*/ 15 w 169"/>
                <a:gd name="T55" fmla="*/ 35 h 70"/>
                <a:gd name="T56" fmla="*/ 40 w 169"/>
                <a:gd name="T57" fmla="*/ 10 h 70"/>
                <a:gd name="T58" fmla="*/ 40 w 169"/>
                <a:gd name="T59" fmla="*/ 10 h 70"/>
                <a:gd name="T60" fmla="*/ 40 w 169"/>
                <a:gd name="T61" fmla="*/ 10 h 70"/>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9"/>
                <a:gd name="T94" fmla="*/ 0 h 70"/>
                <a:gd name="T95" fmla="*/ 169 w 169"/>
                <a:gd name="T96" fmla="*/ 70 h 70"/>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9" h="70">
                  <a:moveTo>
                    <a:pt x="40" y="10"/>
                  </a:moveTo>
                  <a:lnTo>
                    <a:pt x="40" y="10"/>
                  </a:lnTo>
                  <a:lnTo>
                    <a:pt x="55" y="5"/>
                  </a:lnTo>
                  <a:lnTo>
                    <a:pt x="70" y="0"/>
                  </a:lnTo>
                  <a:lnTo>
                    <a:pt x="104" y="5"/>
                  </a:lnTo>
                  <a:lnTo>
                    <a:pt x="139" y="10"/>
                  </a:lnTo>
                  <a:lnTo>
                    <a:pt x="169" y="25"/>
                  </a:lnTo>
                  <a:lnTo>
                    <a:pt x="169" y="30"/>
                  </a:lnTo>
                  <a:lnTo>
                    <a:pt x="144" y="25"/>
                  </a:lnTo>
                  <a:lnTo>
                    <a:pt x="109" y="15"/>
                  </a:lnTo>
                  <a:lnTo>
                    <a:pt x="79" y="15"/>
                  </a:lnTo>
                  <a:lnTo>
                    <a:pt x="65" y="15"/>
                  </a:lnTo>
                  <a:lnTo>
                    <a:pt x="50" y="25"/>
                  </a:lnTo>
                  <a:lnTo>
                    <a:pt x="30" y="40"/>
                  </a:lnTo>
                  <a:lnTo>
                    <a:pt x="25" y="50"/>
                  </a:lnTo>
                  <a:lnTo>
                    <a:pt x="25" y="60"/>
                  </a:lnTo>
                  <a:lnTo>
                    <a:pt x="20" y="70"/>
                  </a:lnTo>
                  <a:lnTo>
                    <a:pt x="15" y="70"/>
                  </a:lnTo>
                  <a:lnTo>
                    <a:pt x="5" y="70"/>
                  </a:lnTo>
                  <a:lnTo>
                    <a:pt x="0" y="65"/>
                  </a:lnTo>
                  <a:lnTo>
                    <a:pt x="0" y="60"/>
                  </a:lnTo>
                  <a:lnTo>
                    <a:pt x="5" y="45"/>
                  </a:lnTo>
                  <a:lnTo>
                    <a:pt x="15" y="35"/>
                  </a:lnTo>
                  <a:lnTo>
                    <a:pt x="40" y="10"/>
                  </a:lnTo>
                  <a:close/>
                </a:path>
              </a:pathLst>
            </a:custGeom>
            <a:solidFill>
              <a:srgbClr val="000000"/>
            </a:solidFill>
            <a:ln w="9525">
              <a:noFill/>
              <a:round/>
              <a:headEnd/>
              <a:tailEnd/>
            </a:ln>
          </p:spPr>
          <p:txBody>
            <a:bodyPr>
              <a:prstTxWarp prst="textNoShape">
                <a:avLst/>
              </a:prstTxWarp>
            </a:bodyPr>
            <a:lstStyle/>
            <a:p>
              <a:endParaRPr lang="en-US"/>
            </a:p>
          </p:txBody>
        </p:sp>
        <p:sp>
          <p:nvSpPr>
            <p:cNvPr id="49833" name="Freeform 82"/>
            <p:cNvSpPr>
              <a:spLocks/>
            </p:cNvSpPr>
            <p:nvPr/>
          </p:nvSpPr>
          <p:spPr bwMode="auto">
            <a:xfrm>
              <a:off x="3437" y="1575"/>
              <a:ext cx="765" cy="996"/>
            </a:xfrm>
            <a:custGeom>
              <a:avLst/>
              <a:gdLst>
                <a:gd name="T0" fmla="*/ 35 w 487"/>
                <a:gd name="T1" fmla="*/ 139 h 627"/>
                <a:gd name="T2" fmla="*/ 45 w 487"/>
                <a:gd name="T3" fmla="*/ 129 h 627"/>
                <a:gd name="T4" fmla="*/ 55 w 487"/>
                <a:gd name="T5" fmla="*/ 119 h 627"/>
                <a:gd name="T6" fmla="*/ 119 w 487"/>
                <a:gd name="T7" fmla="*/ 209 h 627"/>
                <a:gd name="T8" fmla="*/ 99 w 487"/>
                <a:gd name="T9" fmla="*/ 214 h 627"/>
                <a:gd name="T10" fmla="*/ 144 w 487"/>
                <a:gd name="T11" fmla="*/ 244 h 627"/>
                <a:gd name="T12" fmla="*/ 154 w 487"/>
                <a:gd name="T13" fmla="*/ 75 h 627"/>
                <a:gd name="T14" fmla="*/ 124 w 487"/>
                <a:gd name="T15" fmla="*/ 0 h 627"/>
                <a:gd name="T16" fmla="*/ 164 w 487"/>
                <a:gd name="T17" fmla="*/ 35 h 627"/>
                <a:gd name="T18" fmla="*/ 174 w 487"/>
                <a:gd name="T19" fmla="*/ 25 h 627"/>
                <a:gd name="T20" fmla="*/ 189 w 487"/>
                <a:gd name="T21" fmla="*/ 184 h 627"/>
                <a:gd name="T22" fmla="*/ 184 w 487"/>
                <a:gd name="T23" fmla="*/ 189 h 627"/>
                <a:gd name="T24" fmla="*/ 164 w 487"/>
                <a:gd name="T25" fmla="*/ 264 h 627"/>
                <a:gd name="T26" fmla="*/ 164 w 487"/>
                <a:gd name="T27" fmla="*/ 279 h 627"/>
                <a:gd name="T28" fmla="*/ 169 w 487"/>
                <a:gd name="T29" fmla="*/ 294 h 627"/>
                <a:gd name="T30" fmla="*/ 174 w 487"/>
                <a:gd name="T31" fmla="*/ 309 h 627"/>
                <a:gd name="T32" fmla="*/ 184 w 487"/>
                <a:gd name="T33" fmla="*/ 323 h 627"/>
                <a:gd name="T34" fmla="*/ 169 w 487"/>
                <a:gd name="T35" fmla="*/ 358 h 627"/>
                <a:gd name="T36" fmla="*/ 159 w 487"/>
                <a:gd name="T37" fmla="*/ 408 h 627"/>
                <a:gd name="T38" fmla="*/ 154 w 487"/>
                <a:gd name="T39" fmla="*/ 473 h 627"/>
                <a:gd name="T40" fmla="*/ 209 w 487"/>
                <a:gd name="T41" fmla="*/ 453 h 627"/>
                <a:gd name="T42" fmla="*/ 273 w 487"/>
                <a:gd name="T43" fmla="*/ 403 h 627"/>
                <a:gd name="T44" fmla="*/ 293 w 487"/>
                <a:gd name="T45" fmla="*/ 383 h 627"/>
                <a:gd name="T46" fmla="*/ 318 w 487"/>
                <a:gd name="T47" fmla="*/ 423 h 627"/>
                <a:gd name="T48" fmla="*/ 403 w 487"/>
                <a:gd name="T49" fmla="*/ 373 h 627"/>
                <a:gd name="T50" fmla="*/ 487 w 487"/>
                <a:gd name="T51" fmla="*/ 413 h 627"/>
                <a:gd name="T52" fmla="*/ 442 w 487"/>
                <a:gd name="T53" fmla="*/ 398 h 627"/>
                <a:gd name="T54" fmla="*/ 368 w 487"/>
                <a:gd name="T55" fmla="*/ 413 h 627"/>
                <a:gd name="T56" fmla="*/ 343 w 487"/>
                <a:gd name="T57" fmla="*/ 448 h 627"/>
                <a:gd name="T58" fmla="*/ 343 w 487"/>
                <a:gd name="T59" fmla="*/ 507 h 627"/>
                <a:gd name="T60" fmla="*/ 363 w 487"/>
                <a:gd name="T61" fmla="*/ 542 h 627"/>
                <a:gd name="T62" fmla="*/ 308 w 487"/>
                <a:gd name="T63" fmla="*/ 577 h 627"/>
                <a:gd name="T64" fmla="*/ 373 w 487"/>
                <a:gd name="T65" fmla="*/ 612 h 627"/>
                <a:gd name="T66" fmla="*/ 388 w 487"/>
                <a:gd name="T67" fmla="*/ 617 h 627"/>
                <a:gd name="T68" fmla="*/ 273 w 487"/>
                <a:gd name="T69" fmla="*/ 592 h 627"/>
                <a:gd name="T70" fmla="*/ 263 w 487"/>
                <a:gd name="T71" fmla="*/ 542 h 627"/>
                <a:gd name="T72" fmla="*/ 303 w 487"/>
                <a:gd name="T73" fmla="*/ 478 h 627"/>
                <a:gd name="T74" fmla="*/ 263 w 487"/>
                <a:gd name="T75" fmla="*/ 473 h 627"/>
                <a:gd name="T76" fmla="*/ 219 w 487"/>
                <a:gd name="T77" fmla="*/ 478 h 627"/>
                <a:gd name="T78" fmla="*/ 179 w 487"/>
                <a:gd name="T79" fmla="*/ 542 h 627"/>
                <a:gd name="T80" fmla="*/ 134 w 487"/>
                <a:gd name="T81" fmla="*/ 562 h 627"/>
                <a:gd name="T82" fmla="*/ 114 w 487"/>
                <a:gd name="T83" fmla="*/ 587 h 627"/>
                <a:gd name="T84" fmla="*/ 89 w 487"/>
                <a:gd name="T85" fmla="*/ 542 h 627"/>
                <a:gd name="T86" fmla="*/ 104 w 487"/>
                <a:gd name="T87" fmla="*/ 517 h 627"/>
                <a:gd name="T88" fmla="*/ 124 w 487"/>
                <a:gd name="T89" fmla="*/ 353 h 627"/>
                <a:gd name="T90" fmla="*/ 74 w 487"/>
                <a:gd name="T91" fmla="*/ 234 h 627"/>
                <a:gd name="T92" fmla="*/ 79 w 487"/>
                <a:gd name="T93" fmla="*/ 209 h 627"/>
                <a:gd name="T94" fmla="*/ 99 w 487"/>
                <a:gd name="T95" fmla="*/ 214 h 627"/>
                <a:gd name="T96" fmla="*/ 89 w 487"/>
                <a:gd name="T97" fmla="*/ 194 h 627"/>
                <a:gd name="T98" fmla="*/ 30 w 487"/>
                <a:gd name="T99" fmla="*/ 159 h 627"/>
                <a:gd name="T100" fmla="*/ 5 w 487"/>
                <a:gd name="T101" fmla="*/ 115 h 627"/>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487"/>
                <a:gd name="T154" fmla="*/ 0 h 627"/>
                <a:gd name="T155" fmla="*/ 487 w 487"/>
                <a:gd name="T156" fmla="*/ 627 h 627"/>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487" h="627">
                  <a:moveTo>
                    <a:pt x="5" y="115"/>
                  </a:moveTo>
                  <a:lnTo>
                    <a:pt x="5" y="115"/>
                  </a:lnTo>
                  <a:lnTo>
                    <a:pt x="15" y="119"/>
                  </a:lnTo>
                  <a:lnTo>
                    <a:pt x="25" y="129"/>
                  </a:lnTo>
                  <a:lnTo>
                    <a:pt x="35" y="139"/>
                  </a:lnTo>
                  <a:lnTo>
                    <a:pt x="50" y="154"/>
                  </a:lnTo>
                  <a:lnTo>
                    <a:pt x="50" y="149"/>
                  </a:lnTo>
                  <a:lnTo>
                    <a:pt x="50" y="139"/>
                  </a:lnTo>
                  <a:lnTo>
                    <a:pt x="45" y="129"/>
                  </a:lnTo>
                  <a:lnTo>
                    <a:pt x="40" y="115"/>
                  </a:lnTo>
                  <a:lnTo>
                    <a:pt x="45" y="110"/>
                  </a:lnTo>
                  <a:lnTo>
                    <a:pt x="50" y="110"/>
                  </a:lnTo>
                  <a:lnTo>
                    <a:pt x="55" y="119"/>
                  </a:lnTo>
                  <a:lnTo>
                    <a:pt x="74" y="139"/>
                  </a:lnTo>
                  <a:lnTo>
                    <a:pt x="94" y="159"/>
                  </a:lnTo>
                  <a:lnTo>
                    <a:pt x="114" y="179"/>
                  </a:lnTo>
                  <a:lnTo>
                    <a:pt x="119" y="194"/>
                  </a:lnTo>
                  <a:lnTo>
                    <a:pt x="119" y="209"/>
                  </a:lnTo>
                  <a:lnTo>
                    <a:pt x="119" y="214"/>
                  </a:lnTo>
                  <a:lnTo>
                    <a:pt x="109" y="214"/>
                  </a:lnTo>
                  <a:lnTo>
                    <a:pt x="104" y="214"/>
                  </a:lnTo>
                  <a:lnTo>
                    <a:pt x="99" y="214"/>
                  </a:lnTo>
                  <a:lnTo>
                    <a:pt x="114" y="239"/>
                  </a:lnTo>
                  <a:lnTo>
                    <a:pt x="124" y="249"/>
                  </a:lnTo>
                  <a:lnTo>
                    <a:pt x="134" y="254"/>
                  </a:lnTo>
                  <a:lnTo>
                    <a:pt x="144" y="244"/>
                  </a:lnTo>
                  <a:lnTo>
                    <a:pt x="144" y="174"/>
                  </a:lnTo>
                  <a:lnTo>
                    <a:pt x="149" y="105"/>
                  </a:lnTo>
                  <a:lnTo>
                    <a:pt x="154" y="75"/>
                  </a:lnTo>
                  <a:lnTo>
                    <a:pt x="154" y="50"/>
                  </a:lnTo>
                  <a:lnTo>
                    <a:pt x="144" y="20"/>
                  </a:lnTo>
                  <a:lnTo>
                    <a:pt x="134" y="10"/>
                  </a:lnTo>
                  <a:lnTo>
                    <a:pt x="124" y="0"/>
                  </a:lnTo>
                  <a:lnTo>
                    <a:pt x="134" y="0"/>
                  </a:lnTo>
                  <a:lnTo>
                    <a:pt x="149" y="10"/>
                  </a:lnTo>
                  <a:lnTo>
                    <a:pt x="154" y="25"/>
                  </a:lnTo>
                  <a:lnTo>
                    <a:pt x="164" y="35"/>
                  </a:lnTo>
                  <a:lnTo>
                    <a:pt x="169" y="30"/>
                  </a:lnTo>
                  <a:lnTo>
                    <a:pt x="164" y="25"/>
                  </a:lnTo>
                  <a:lnTo>
                    <a:pt x="174" y="25"/>
                  </a:lnTo>
                  <a:lnTo>
                    <a:pt x="174" y="30"/>
                  </a:lnTo>
                  <a:lnTo>
                    <a:pt x="184" y="85"/>
                  </a:lnTo>
                  <a:lnTo>
                    <a:pt x="184" y="134"/>
                  </a:lnTo>
                  <a:lnTo>
                    <a:pt x="189" y="184"/>
                  </a:lnTo>
                  <a:lnTo>
                    <a:pt x="194" y="209"/>
                  </a:lnTo>
                  <a:lnTo>
                    <a:pt x="204" y="229"/>
                  </a:lnTo>
                  <a:lnTo>
                    <a:pt x="194" y="209"/>
                  </a:lnTo>
                  <a:lnTo>
                    <a:pt x="184" y="189"/>
                  </a:lnTo>
                  <a:lnTo>
                    <a:pt x="179" y="209"/>
                  </a:lnTo>
                  <a:lnTo>
                    <a:pt x="174" y="224"/>
                  </a:lnTo>
                  <a:lnTo>
                    <a:pt x="169" y="244"/>
                  </a:lnTo>
                  <a:lnTo>
                    <a:pt x="164" y="264"/>
                  </a:lnTo>
                  <a:lnTo>
                    <a:pt x="169" y="264"/>
                  </a:lnTo>
                  <a:lnTo>
                    <a:pt x="169" y="269"/>
                  </a:lnTo>
                  <a:lnTo>
                    <a:pt x="164" y="279"/>
                  </a:lnTo>
                  <a:lnTo>
                    <a:pt x="159" y="284"/>
                  </a:lnTo>
                  <a:lnTo>
                    <a:pt x="159" y="294"/>
                  </a:lnTo>
                  <a:lnTo>
                    <a:pt x="164" y="294"/>
                  </a:lnTo>
                  <a:lnTo>
                    <a:pt x="169" y="294"/>
                  </a:lnTo>
                  <a:lnTo>
                    <a:pt x="179" y="294"/>
                  </a:lnTo>
                  <a:lnTo>
                    <a:pt x="184" y="294"/>
                  </a:lnTo>
                  <a:lnTo>
                    <a:pt x="179" y="304"/>
                  </a:lnTo>
                  <a:lnTo>
                    <a:pt x="174" y="309"/>
                  </a:lnTo>
                  <a:lnTo>
                    <a:pt x="184" y="313"/>
                  </a:lnTo>
                  <a:lnTo>
                    <a:pt x="184" y="318"/>
                  </a:lnTo>
                  <a:lnTo>
                    <a:pt x="184" y="323"/>
                  </a:lnTo>
                  <a:lnTo>
                    <a:pt x="169" y="338"/>
                  </a:lnTo>
                  <a:lnTo>
                    <a:pt x="159" y="343"/>
                  </a:lnTo>
                  <a:lnTo>
                    <a:pt x="159" y="353"/>
                  </a:lnTo>
                  <a:lnTo>
                    <a:pt x="169" y="358"/>
                  </a:lnTo>
                  <a:lnTo>
                    <a:pt x="174" y="368"/>
                  </a:lnTo>
                  <a:lnTo>
                    <a:pt x="174" y="383"/>
                  </a:lnTo>
                  <a:lnTo>
                    <a:pt x="164" y="393"/>
                  </a:lnTo>
                  <a:lnTo>
                    <a:pt x="159" y="408"/>
                  </a:lnTo>
                  <a:lnTo>
                    <a:pt x="159" y="413"/>
                  </a:lnTo>
                  <a:lnTo>
                    <a:pt x="164" y="423"/>
                  </a:lnTo>
                  <a:lnTo>
                    <a:pt x="159" y="458"/>
                  </a:lnTo>
                  <a:lnTo>
                    <a:pt x="154" y="473"/>
                  </a:lnTo>
                  <a:lnTo>
                    <a:pt x="154" y="493"/>
                  </a:lnTo>
                  <a:lnTo>
                    <a:pt x="164" y="478"/>
                  </a:lnTo>
                  <a:lnTo>
                    <a:pt x="179" y="468"/>
                  </a:lnTo>
                  <a:lnTo>
                    <a:pt x="209" y="453"/>
                  </a:lnTo>
                  <a:lnTo>
                    <a:pt x="239" y="448"/>
                  </a:lnTo>
                  <a:lnTo>
                    <a:pt x="273" y="448"/>
                  </a:lnTo>
                  <a:lnTo>
                    <a:pt x="273" y="428"/>
                  </a:lnTo>
                  <a:lnTo>
                    <a:pt x="273" y="403"/>
                  </a:lnTo>
                  <a:lnTo>
                    <a:pt x="278" y="383"/>
                  </a:lnTo>
                  <a:lnTo>
                    <a:pt x="283" y="373"/>
                  </a:lnTo>
                  <a:lnTo>
                    <a:pt x="288" y="368"/>
                  </a:lnTo>
                  <a:lnTo>
                    <a:pt x="293" y="383"/>
                  </a:lnTo>
                  <a:lnTo>
                    <a:pt x="298" y="403"/>
                  </a:lnTo>
                  <a:lnTo>
                    <a:pt x="298" y="428"/>
                  </a:lnTo>
                  <a:lnTo>
                    <a:pt x="303" y="448"/>
                  </a:lnTo>
                  <a:lnTo>
                    <a:pt x="318" y="423"/>
                  </a:lnTo>
                  <a:lnTo>
                    <a:pt x="338" y="403"/>
                  </a:lnTo>
                  <a:lnTo>
                    <a:pt x="363" y="388"/>
                  </a:lnTo>
                  <a:lnTo>
                    <a:pt x="388" y="378"/>
                  </a:lnTo>
                  <a:lnTo>
                    <a:pt x="403" y="373"/>
                  </a:lnTo>
                  <a:lnTo>
                    <a:pt x="418" y="373"/>
                  </a:lnTo>
                  <a:lnTo>
                    <a:pt x="442" y="383"/>
                  </a:lnTo>
                  <a:lnTo>
                    <a:pt x="462" y="398"/>
                  </a:lnTo>
                  <a:lnTo>
                    <a:pt x="487" y="413"/>
                  </a:lnTo>
                  <a:lnTo>
                    <a:pt x="487" y="418"/>
                  </a:lnTo>
                  <a:lnTo>
                    <a:pt x="482" y="423"/>
                  </a:lnTo>
                  <a:lnTo>
                    <a:pt x="462" y="413"/>
                  </a:lnTo>
                  <a:lnTo>
                    <a:pt x="442" y="398"/>
                  </a:lnTo>
                  <a:lnTo>
                    <a:pt x="418" y="393"/>
                  </a:lnTo>
                  <a:lnTo>
                    <a:pt x="403" y="393"/>
                  </a:lnTo>
                  <a:lnTo>
                    <a:pt x="393" y="398"/>
                  </a:lnTo>
                  <a:lnTo>
                    <a:pt x="368" y="413"/>
                  </a:lnTo>
                  <a:lnTo>
                    <a:pt x="353" y="423"/>
                  </a:lnTo>
                  <a:lnTo>
                    <a:pt x="348" y="433"/>
                  </a:lnTo>
                  <a:lnTo>
                    <a:pt x="353" y="438"/>
                  </a:lnTo>
                  <a:lnTo>
                    <a:pt x="343" y="448"/>
                  </a:lnTo>
                  <a:lnTo>
                    <a:pt x="343" y="463"/>
                  </a:lnTo>
                  <a:lnTo>
                    <a:pt x="333" y="493"/>
                  </a:lnTo>
                  <a:lnTo>
                    <a:pt x="333" y="502"/>
                  </a:lnTo>
                  <a:lnTo>
                    <a:pt x="343" y="507"/>
                  </a:lnTo>
                  <a:lnTo>
                    <a:pt x="363" y="517"/>
                  </a:lnTo>
                  <a:lnTo>
                    <a:pt x="368" y="522"/>
                  </a:lnTo>
                  <a:lnTo>
                    <a:pt x="373" y="527"/>
                  </a:lnTo>
                  <a:lnTo>
                    <a:pt x="373" y="532"/>
                  </a:lnTo>
                  <a:lnTo>
                    <a:pt x="363" y="542"/>
                  </a:lnTo>
                  <a:lnTo>
                    <a:pt x="333" y="547"/>
                  </a:lnTo>
                  <a:lnTo>
                    <a:pt x="308" y="562"/>
                  </a:lnTo>
                  <a:lnTo>
                    <a:pt x="308" y="577"/>
                  </a:lnTo>
                  <a:lnTo>
                    <a:pt x="318" y="592"/>
                  </a:lnTo>
                  <a:lnTo>
                    <a:pt x="328" y="597"/>
                  </a:lnTo>
                  <a:lnTo>
                    <a:pt x="343" y="607"/>
                  </a:lnTo>
                  <a:lnTo>
                    <a:pt x="358" y="607"/>
                  </a:lnTo>
                  <a:lnTo>
                    <a:pt x="373" y="612"/>
                  </a:lnTo>
                  <a:lnTo>
                    <a:pt x="388" y="607"/>
                  </a:lnTo>
                  <a:lnTo>
                    <a:pt x="393" y="602"/>
                  </a:lnTo>
                  <a:lnTo>
                    <a:pt x="393" y="612"/>
                  </a:lnTo>
                  <a:lnTo>
                    <a:pt x="388" y="617"/>
                  </a:lnTo>
                  <a:lnTo>
                    <a:pt x="368" y="627"/>
                  </a:lnTo>
                  <a:lnTo>
                    <a:pt x="343" y="627"/>
                  </a:lnTo>
                  <a:lnTo>
                    <a:pt x="318" y="622"/>
                  </a:lnTo>
                  <a:lnTo>
                    <a:pt x="293" y="607"/>
                  </a:lnTo>
                  <a:lnTo>
                    <a:pt x="273" y="592"/>
                  </a:lnTo>
                  <a:lnTo>
                    <a:pt x="258" y="572"/>
                  </a:lnTo>
                  <a:lnTo>
                    <a:pt x="258" y="562"/>
                  </a:lnTo>
                  <a:lnTo>
                    <a:pt x="258" y="552"/>
                  </a:lnTo>
                  <a:lnTo>
                    <a:pt x="263" y="542"/>
                  </a:lnTo>
                  <a:lnTo>
                    <a:pt x="273" y="537"/>
                  </a:lnTo>
                  <a:lnTo>
                    <a:pt x="288" y="527"/>
                  </a:lnTo>
                  <a:lnTo>
                    <a:pt x="303" y="522"/>
                  </a:lnTo>
                  <a:lnTo>
                    <a:pt x="318" y="517"/>
                  </a:lnTo>
                  <a:lnTo>
                    <a:pt x="303" y="478"/>
                  </a:lnTo>
                  <a:lnTo>
                    <a:pt x="283" y="468"/>
                  </a:lnTo>
                  <a:lnTo>
                    <a:pt x="258" y="463"/>
                  </a:lnTo>
                  <a:lnTo>
                    <a:pt x="263" y="473"/>
                  </a:lnTo>
                  <a:lnTo>
                    <a:pt x="258" y="478"/>
                  </a:lnTo>
                  <a:lnTo>
                    <a:pt x="249" y="478"/>
                  </a:lnTo>
                  <a:lnTo>
                    <a:pt x="234" y="478"/>
                  </a:lnTo>
                  <a:lnTo>
                    <a:pt x="224" y="478"/>
                  </a:lnTo>
                  <a:lnTo>
                    <a:pt x="219" y="478"/>
                  </a:lnTo>
                  <a:lnTo>
                    <a:pt x="204" y="488"/>
                  </a:lnTo>
                  <a:lnTo>
                    <a:pt x="194" y="502"/>
                  </a:lnTo>
                  <a:lnTo>
                    <a:pt x="184" y="527"/>
                  </a:lnTo>
                  <a:lnTo>
                    <a:pt x="179" y="542"/>
                  </a:lnTo>
                  <a:lnTo>
                    <a:pt x="169" y="552"/>
                  </a:lnTo>
                  <a:lnTo>
                    <a:pt x="159" y="557"/>
                  </a:lnTo>
                  <a:lnTo>
                    <a:pt x="139" y="557"/>
                  </a:lnTo>
                  <a:lnTo>
                    <a:pt x="134" y="562"/>
                  </a:lnTo>
                  <a:lnTo>
                    <a:pt x="129" y="567"/>
                  </a:lnTo>
                  <a:lnTo>
                    <a:pt x="129" y="577"/>
                  </a:lnTo>
                  <a:lnTo>
                    <a:pt x="129" y="587"/>
                  </a:lnTo>
                  <a:lnTo>
                    <a:pt x="124" y="592"/>
                  </a:lnTo>
                  <a:lnTo>
                    <a:pt x="114" y="587"/>
                  </a:lnTo>
                  <a:lnTo>
                    <a:pt x="99" y="572"/>
                  </a:lnTo>
                  <a:lnTo>
                    <a:pt x="89" y="547"/>
                  </a:lnTo>
                  <a:lnTo>
                    <a:pt x="89" y="542"/>
                  </a:lnTo>
                  <a:lnTo>
                    <a:pt x="94" y="542"/>
                  </a:lnTo>
                  <a:lnTo>
                    <a:pt x="104" y="537"/>
                  </a:lnTo>
                  <a:lnTo>
                    <a:pt x="104" y="527"/>
                  </a:lnTo>
                  <a:lnTo>
                    <a:pt x="104" y="517"/>
                  </a:lnTo>
                  <a:lnTo>
                    <a:pt x="109" y="507"/>
                  </a:lnTo>
                  <a:lnTo>
                    <a:pt x="119" y="488"/>
                  </a:lnTo>
                  <a:lnTo>
                    <a:pt x="124" y="423"/>
                  </a:lnTo>
                  <a:lnTo>
                    <a:pt x="124" y="353"/>
                  </a:lnTo>
                  <a:lnTo>
                    <a:pt x="124" y="323"/>
                  </a:lnTo>
                  <a:lnTo>
                    <a:pt x="119" y="289"/>
                  </a:lnTo>
                  <a:lnTo>
                    <a:pt x="104" y="259"/>
                  </a:lnTo>
                  <a:lnTo>
                    <a:pt x="84" y="234"/>
                  </a:lnTo>
                  <a:lnTo>
                    <a:pt x="74" y="234"/>
                  </a:lnTo>
                  <a:lnTo>
                    <a:pt x="74" y="229"/>
                  </a:lnTo>
                  <a:lnTo>
                    <a:pt x="79" y="224"/>
                  </a:lnTo>
                  <a:lnTo>
                    <a:pt x="84" y="219"/>
                  </a:lnTo>
                  <a:lnTo>
                    <a:pt x="79" y="209"/>
                  </a:lnTo>
                  <a:lnTo>
                    <a:pt x="89" y="209"/>
                  </a:lnTo>
                  <a:lnTo>
                    <a:pt x="94" y="209"/>
                  </a:lnTo>
                  <a:lnTo>
                    <a:pt x="99" y="214"/>
                  </a:lnTo>
                  <a:lnTo>
                    <a:pt x="99" y="209"/>
                  </a:lnTo>
                  <a:lnTo>
                    <a:pt x="99" y="204"/>
                  </a:lnTo>
                  <a:lnTo>
                    <a:pt x="94" y="199"/>
                  </a:lnTo>
                  <a:lnTo>
                    <a:pt x="89" y="194"/>
                  </a:lnTo>
                  <a:lnTo>
                    <a:pt x="64" y="184"/>
                  </a:lnTo>
                  <a:lnTo>
                    <a:pt x="55" y="179"/>
                  </a:lnTo>
                  <a:lnTo>
                    <a:pt x="45" y="174"/>
                  </a:lnTo>
                  <a:lnTo>
                    <a:pt x="30" y="159"/>
                  </a:lnTo>
                  <a:lnTo>
                    <a:pt x="15" y="144"/>
                  </a:lnTo>
                  <a:lnTo>
                    <a:pt x="5" y="129"/>
                  </a:lnTo>
                  <a:lnTo>
                    <a:pt x="0" y="119"/>
                  </a:lnTo>
                  <a:lnTo>
                    <a:pt x="5" y="115"/>
                  </a:lnTo>
                  <a:close/>
                </a:path>
              </a:pathLst>
            </a:custGeom>
            <a:solidFill>
              <a:srgbClr val="000000"/>
            </a:solidFill>
            <a:ln w="9525">
              <a:noFill/>
              <a:round/>
              <a:headEnd/>
              <a:tailEnd/>
            </a:ln>
          </p:spPr>
          <p:txBody>
            <a:bodyPr>
              <a:prstTxWarp prst="textNoShape">
                <a:avLst/>
              </a:prstTxWarp>
            </a:bodyPr>
            <a:lstStyle/>
            <a:p>
              <a:endParaRPr lang="en-US"/>
            </a:p>
          </p:txBody>
        </p:sp>
        <p:sp>
          <p:nvSpPr>
            <p:cNvPr id="49834" name="Freeform 83"/>
            <p:cNvSpPr>
              <a:spLocks/>
            </p:cNvSpPr>
            <p:nvPr/>
          </p:nvSpPr>
          <p:spPr bwMode="auto">
            <a:xfrm>
              <a:off x="3709" y="2713"/>
              <a:ext cx="515" cy="706"/>
            </a:xfrm>
            <a:custGeom>
              <a:avLst/>
              <a:gdLst>
                <a:gd name="T0" fmla="*/ 25 w 328"/>
                <a:gd name="T1" fmla="*/ 319 h 443"/>
                <a:gd name="T2" fmla="*/ 35 w 328"/>
                <a:gd name="T3" fmla="*/ 294 h 443"/>
                <a:gd name="T4" fmla="*/ 70 w 328"/>
                <a:gd name="T5" fmla="*/ 264 h 443"/>
                <a:gd name="T6" fmla="*/ 114 w 328"/>
                <a:gd name="T7" fmla="*/ 264 h 443"/>
                <a:gd name="T8" fmla="*/ 109 w 328"/>
                <a:gd name="T9" fmla="*/ 5 h 443"/>
                <a:gd name="T10" fmla="*/ 124 w 328"/>
                <a:gd name="T11" fmla="*/ 5 h 443"/>
                <a:gd name="T12" fmla="*/ 134 w 328"/>
                <a:gd name="T13" fmla="*/ 244 h 443"/>
                <a:gd name="T14" fmla="*/ 189 w 328"/>
                <a:gd name="T15" fmla="*/ 229 h 443"/>
                <a:gd name="T16" fmla="*/ 184 w 328"/>
                <a:gd name="T17" fmla="*/ 199 h 443"/>
                <a:gd name="T18" fmla="*/ 199 w 328"/>
                <a:gd name="T19" fmla="*/ 160 h 443"/>
                <a:gd name="T20" fmla="*/ 239 w 328"/>
                <a:gd name="T21" fmla="*/ 140 h 443"/>
                <a:gd name="T22" fmla="*/ 278 w 328"/>
                <a:gd name="T23" fmla="*/ 155 h 443"/>
                <a:gd name="T24" fmla="*/ 308 w 328"/>
                <a:gd name="T25" fmla="*/ 189 h 443"/>
                <a:gd name="T26" fmla="*/ 308 w 328"/>
                <a:gd name="T27" fmla="*/ 199 h 443"/>
                <a:gd name="T28" fmla="*/ 288 w 328"/>
                <a:gd name="T29" fmla="*/ 174 h 443"/>
                <a:gd name="T30" fmla="*/ 264 w 328"/>
                <a:gd name="T31" fmla="*/ 160 h 443"/>
                <a:gd name="T32" fmla="*/ 244 w 328"/>
                <a:gd name="T33" fmla="*/ 160 h 443"/>
                <a:gd name="T34" fmla="*/ 229 w 328"/>
                <a:gd name="T35" fmla="*/ 189 h 443"/>
                <a:gd name="T36" fmla="*/ 244 w 328"/>
                <a:gd name="T37" fmla="*/ 209 h 443"/>
                <a:gd name="T38" fmla="*/ 303 w 328"/>
                <a:gd name="T39" fmla="*/ 234 h 443"/>
                <a:gd name="T40" fmla="*/ 328 w 328"/>
                <a:gd name="T41" fmla="*/ 244 h 443"/>
                <a:gd name="T42" fmla="*/ 308 w 328"/>
                <a:gd name="T43" fmla="*/ 284 h 443"/>
                <a:gd name="T44" fmla="*/ 313 w 328"/>
                <a:gd name="T45" fmla="*/ 299 h 443"/>
                <a:gd name="T46" fmla="*/ 313 w 328"/>
                <a:gd name="T47" fmla="*/ 324 h 443"/>
                <a:gd name="T48" fmla="*/ 293 w 328"/>
                <a:gd name="T49" fmla="*/ 344 h 443"/>
                <a:gd name="T50" fmla="*/ 278 w 328"/>
                <a:gd name="T51" fmla="*/ 344 h 443"/>
                <a:gd name="T52" fmla="*/ 303 w 328"/>
                <a:gd name="T53" fmla="*/ 314 h 443"/>
                <a:gd name="T54" fmla="*/ 293 w 328"/>
                <a:gd name="T55" fmla="*/ 289 h 443"/>
                <a:gd name="T56" fmla="*/ 249 w 328"/>
                <a:gd name="T57" fmla="*/ 279 h 443"/>
                <a:gd name="T58" fmla="*/ 224 w 328"/>
                <a:gd name="T59" fmla="*/ 289 h 443"/>
                <a:gd name="T60" fmla="*/ 214 w 328"/>
                <a:gd name="T61" fmla="*/ 274 h 443"/>
                <a:gd name="T62" fmla="*/ 209 w 328"/>
                <a:gd name="T63" fmla="*/ 259 h 443"/>
                <a:gd name="T64" fmla="*/ 179 w 328"/>
                <a:gd name="T65" fmla="*/ 244 h 443"/>
                <a:gd name="T66" fmla="*/ 154 w 328"/>
                <a:gd name="T67" fmla="*/ 249 h 443"/>
                <a:gd name="T68" fmla="*/ 139 w 328"/>
                <a:gd name="T69" fmla="*/ 274 h 443"/>
                <a:gd name="T70" fmla="*/ 139 w 328"/>
                <a:gd name="T71" fmla="*/ 289 h 443"/>
                <a:gd name="T72" fmla="*/ 104 w 328"/>
                <a:gd name="T73" fmla="*/ 279 h 443"/>
                <a:gd name="T74" fmla="*/ 84 w 328"/>
                <a:gd name="T75" fmla="*/ 299 h 443"/>
                <a:gd name="T76" fmla="*/ 94 w 328"/>
                <a:gd name="T77" fmla="*/ 314 h 443"/>
                <a:gd name="T78" fmla="*/ 109 w 328"/>
                <a:gd name="T79" fmla="*/ 339 h 443"/>
                <a:gd name="T80" fmla="*/ 94 w 328"/>
                <a:gd name="T81" fmla="*/ 349 h 443"/>
                <a:gd name="T82" fmla="*/ 50 w 328"/>
                <a:gd name="T83" fmla="*/ 358 h 443"/>
                <a:gd name="T84" fmla="*/ 50 w 328"/>
                <a:gd name="T85" fmla="*/ 373 h 443"/>
                <a:gd name="T86" fmla="*/ 79 w 328"/>
                <a:gd name="T87" fmla="*/ 383 h 443"/>
                <a:gd name="T88" fmla="*/ 84 w 328"/>
                <a:gd name="T89" fmla="*/ 398 h 443"/>
                <a:gd name="T90" fmla="*/ 70 w 328"/>
                <a:gd name="T91" fmla="*/ 403 h 443"/>
                <a:gd name="T92" fmla="*/ 84 w 328"/>
                <a:gd name="T93" fmla="*/ 423 h 443"/>
                <a:gd name="T94" fmla="*/ 114 w 328"/>
                <a:gd name="T95" fmla="*/ 428 h 443"/>
                <a:gd name="T96" fmla="*/ 99 w 328"/>
                <a:gd name="T97" fmla="*/ 443 h 443"/>
                <a:gd name="T98" fmla="*/ 40 w 328"/>
                <a:gd name="T99" fmla="*/ 423 h 443"/>
                <a:gd name="T100" fmla="*/ 30 w 328"/>
                <a:gd name="T101" fmla="*/ 403 h 443"/>
                <a:gd name="T102" fmla="*/ 0 w 328"/>
                <a:gd name="T103" fmla="*/ 368 h 443"/>
                <a:gd name="T104" fmla="*/ 15 w 328"/>
                <a:gd name="T105" fmla="*/ 324 h 443"/>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328"/>
                <a:gd name="T160" fmla="*/ 0 h 443"/>
                <a:gd name="T161" fmla="*/ 328 w 328"/>
                <a:gd name="T162" fmla="*/ 443 h 443"/>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328" h="443">
                  <a:moveTo>
                    <a:pt x="15" y="324"/>
                  </a:moveTo>
                  <a:lnTo>
                    <a:pt x="15" y="324"/>
                  </a:lnTo>
                  <a:lnTo>
                    <a:pt x="25" y="319"/>
                  </a:lnTo>
                  <a:lnTo>
                    <a:pt x="30" y="314"/>
                  </a:lnTo>
                  <a:lnTo>
                    <a:pt x="30" y="299"/>
                  </a:lnTo>
                  <a:lnTo>
                    <a:pt x="35" y="294"/>
                  </a:lnTo>
                  <a:lnTo>
                    <a:pt x="50" y="274"/>
                  </a:lnTo>
                  <a:lnTo>
                    <a:pt x="70" y="264"/>
                  </a:lnTo>
                  <a:lnTo>
                    <a:pt x="94" y="259"/>
                  </a:lnTo>
                  <a:lnTo>
                    <a:pt x="114" y="264"/>
                  </a:lnTo>
                  <a:lnTo>
                    <a:pt x="114" y="135"/>
                  </a:lnTo>
                  <a:lnTo>
                    <a:pt x="109" y="5"/>
                  </a:lnTo>
                  <a:lnTo>
                    <a:pt x="114" y="0"/>
                  </a:lnTo>
                  <a:lnTo>
                    <a:pt x="124" y="5"/>
                  </a:lnTo>
                  <a:lnTo>
                    <a:pt x="129" y="125"/>
                  </a:lnTo>
                  <a:lnTo>
                    <a:pt x="134" y="244"/>
                  </a:lnTo>
                  <a:lnTo>
                    <a:pt x="149" y="234"/>
                  </a:lnTo>
                  <a:lnTo>
                    <a:pt x="159" y="229"/>
                  </a:lnTo>
                  <a:lnTo>
                    <a:pt x="189" y="229"/>
                  </a:lnTo>
                  <a:lnTo>
                    <a:pt x="184" y="214"/>
                  </a:lnTo>
                  <a:lnTo>
                    <a:pt x="184" y="199"/>
                  </a:lnTo>
                  <a:lnTo>
                    <a:pt x="189" y="169"/>
                  </a:lnTo>
                  <a:lnTo>
                    <a:pt x="199" y="160"/>
                  </a:lnTo>
                  <a:lnTo>
                    <a:pt x="209" y="150"/>
                  </a:lnTo>
                  <a:lnTo>
                    <a:pt x="239" y="140"/>
                  </a:lnTo>
                  <a:lnTo>
                    <a:pt x="249" y="140"/>
                  </a:lnTo>
                  <a:lnTo>
                    <a:pt x="259" y="140"/>
                  </a:lnTo>
                  <a:lnTo>
                    <a:pt x="278" y="155"/>
                  </a:lnTo>
                  <a:lnTo>
                    <a:pt x="293" y="169"/>
                  </a:lnTo>
                  <a:lnTo>
                    <a:pt x="308" y="189"/>
                  </a:lnTo>
                  <a:lnTo>
                    <a:pt x="308" y="194"/>
                  </a:lnTo>
                  <a:lnTo>
                    <a:pt x="308" y="199"/>
                  </a:lnTo>
                  <a:lnTo>
                    <a:pt x="303" y="199"/>
                  </a:lnTo>
                  <a:lnTo>
                    <a:pt x="298" y="189"/>
                  </a:lnTo>
                  <a:lnTo>
                    <a:pt x="288" y="174"/>
                  </a:lnTo>
                  <a:lnTo>
                    <a:pt x="278" y="165"/>
                  </a:lnTo>
                  <a:lnTo>
                    <a:pt x="264" y="160"/>
                  </a:lnTo>
                  <a:lnTo>
                    <a:pt x="254" y="160"/>
                  </a:lnTo>
                  <a:lnTo>
                    <a:pt x="244" y="160"/>
                  </a:lnTo>
                  <a:lnTo>
                    <a:pt x="234" y="169"/>
                  </a:lnTo>
                  <a:lnTo>
                    <a:pt x="229" y="179"/>
                  </a:lnTo>
                  <a:lnTo>
                    <a:pt x="229" y="189"/>
                  </a:lnTo>
                  <a:lnTo>
                    <a:pt x="234" y="199"/>
                  </a:lnTo>
                  <a:lnTo>
                    <a:pt x="244" y="209"/>
                  </a:lnTo>
                  <a:lnTo>
                    <a:pt x="254" y="219"/>
                  </a:lnTo>
                  <a:lnTo>
                    <a:pt x="278" y="229"/>
                  </a:lnTo>
                  <a:lnTo>
                    <a:pt x="303" y="234"/>
                  </a:lnTo>
                  <a:lnTo>
                    <a:pt x="318" y="234"/>
                  </a:lnTo>
                  <a:lnTo>
                    <a:pt x="328" y="244"/>
                  </a:lnTo>
                  <a:lnTo>
                    <a:pt x="323" y="254"/>
                  </a:lnTo>
                  <a:lnTo>
                    <a:pt x="313" y="269"/>
                  </a:lnTo>
                  <a:lnTo>
                    <a:pt x="308" y="284"/>
                  </a:lnTo>
                  <a:lnTo>
                    <a:pt x="308" y="289"/>
                  </a:lnTo>
                  <a:lnTo>
                    <a:pt x="313" y="299"/>
                  </a:lnTo>
                  <a:lnTo>
                    <a:pt x="318" y="309"/>
                  </a:lnTo>
                  <a:lnTo>
                    <a:pt x="313" y="324"/>
                  </a:lnTo>
                  <a:lnTo>
                    <a:pt x="303" y="334"/>
                  </a:lnTo>
                  <a:lnTo>
                    <a:pt x="293" y="344"/>
                  </a:lnTo>
                  <a:lnTo>
                    <a:pt x="288" y="344"/>
                  </a:lnTo>
                  <a:lnTo>
                    <a:pt x="278" y="344"/>
                  </a:lnTo>
                  <a:lnTo>
                    <a:pt x="283" y="334"/>
                  </a:lnTo>
                  <a:lnTo>
                    <a:pt x="293" y="324"/>
                  </a:lnTo>
                  <a:lnTo>
                    <a:pt x="303" y="314"/>
                  </a:lnTo>
                  <a:lnTo>
                    <a:pt x="303" y="304"/>
                  </a:lnTo>
                  <a:lnTo>
                    <a:pt x="293" y="289"/>
                  </a:lnTo>
                  <a:lnTo>
                    <a:pt x="278" y="284"/>
                  </a:lnTo>
                  <a:lnTo>
                    <a:pt x="264" y="279"/>
                  </a:lnTo>
                  <a:lnTo>
                    <a:pt x="249" y="279"/>
                  </a:lnTo>
                  <a:lnTo>
                    <a:pt x="229" y="289"/>
                  </a:lnTo>
                  <a:lnTo>
                    <a:pt x="224" y="289"/>
                  </a:lnTo>
                  <a:lnTo>
                    <a:pt x="214" y="284"/>
                  </a:lnTo>
                  <a:lnTo>
                    <a:pt x="214" y="274"/>
                  </a:lnTo>
                  <a:lnTo>
                    <a:pt x="219" y="269"/>
                  </a:lnTo>
                  <a:lnTo>
                    <a:pt x="209" y="259"/>
                  </a:lnTo>
                  <a:lnTo>
                    <a:pt x="199" y="254"/>
                  </a:lnTo>
                  <a:lnTo>
                    <a:pt x="189" y="254"/>
                  </a:lnTo>
                  <a:lnTo>
                    <a:pt x="179" y="244"/>
                  </a:lnTo>
                  <a:lnTo>
                    <a:pt x="164" y="244"/>
                  </a:lnTo>
                  <a:lnTo>
                    <a:pt x="154" y="249"/>
                  </a:lnTo>
                  <a:lnTo>
                    <a:pt x="134" y="269"/>
                  </a:lnTo>
                  <a:lnTo>
                    <a:pt x="139" y="274"/>
                  </a:lnTo>
                  <a:lnTo>
                    <a:pt x="139" y="279"/>
                  </a:lnTo>
                  <a:lnTo>
                    <a:pt x="139" y="289"/>
                  </a:lnTo>
                  <a:lnTo>
                    <a:pt x="129" y="289"/>
                  </a:lnTo>
                  <a:lnTo>
                    <a:pt x="119" y="284"/>
                  </a:lnTo>
                  <a:lnTo>
                    <a:pt x="104" y="279"/>
                  </a:lnTo>
                  <a:lnTo>
                    <a:pt x="94" y="284"/>
                  </a:lnTo>
                  <a:lnTo>
                    <a:pt x="84" y="299"/>
                  </a:lnTo>
                  <a:lnTo>
                    <a:pt x="84" y="314"/>
                  </a:lnTo>
                  <a:lnTo>
                    <a:pt x="94" y="314"/>
                  </a:lnTo>
                  <a:lnTo>
                    <a:pt x="99" y="319"/>
                  </a:lnTo>
                  <a:lnTo>
                    <a:pt x="104" y="329"/>
                  </a:lnTo>
                  <a:lnTo>
                    <a:pt x="109" y="339"/>
                  </a:lnTo>
                  <a:lnTo>
                    <a:pt x="99" y="344"/>
                  </a:lnTo>
                  <a:lnTo>
                    <a:pt x="94" y="349"/>
                  </a:lnTo>
                  <a:lnTo>
                    <a:pt x="75" y="349"/>
                  </a:lnTo>
                  <a:lnTo>
                    <a:pt x="60" y="354"/>
                  </a:lnTo>
                  <a:lnTo>
                    <a:pt x="50" y="358"/>
                  </a:lnTo>
                  <a:lnTo>
                    <a:pt x="50" y="368"/>
                  </a:lnTo>
                  <a:lnTo>
                    <a:pt x="50" y="373"/>
                  </a:lnTo>
                  <a:lnTo>
                    <a:pt x="55" y="378"/>
                  </a:lnTo>
                  <a:lnTo>
                    <a:pt x="70" y="383"/>
                  </a:lnTo>
                  <a:lnTo>
                    <a:pt x="79" y="383"/>
                  </a:lnTo>
                  <a:lnTo>
                    <a:pt x="84" y="388"/>
                  </a:lnTo>
                  <a:lnTo>
                    <a:pt x="84" y="398"/>
                  </a:lnTo>
                  <a:lnTo>
                    <a:pt x="75" y="398"/>
                  </a:lnTo>
                  <a:lnTo>
                    <a:pt x="70" y="403"/>
                  </a:lnTo>
                  <a:lnTo>
                    <a:pt x="70" y="408"/>
                  </a:lnTo>
                  <a:lnTo>
                    <a:pt x="75" y="413"/>
                  </a:lnTo>
                  <a:lnTo>
                    <a:pt x="84" y="423"/>
                  </a:lnTo>
                  <a:lnTo>
                    <a:pt x="114" y="423"/>
                  </a:lnTo>
                  <a:lnTo>
                    <a:pt x="114" y="428"/>
                  </a:lnTo>
                  <a:lnTo>
                    <a:pt x="109" y="438"/>
                  </a:lnTo>
                  <a:lnTo>
                    <a:pt x="99" y="443"/>
                  </a:lnTo>
                  <a:lnTo>
                    <a:pt x="84" y="443"/>
                  </a:lnTo>
                  <a:lnTo>
                    <a:pt x="70" y="438"/>
                  </a:lnTo>
                  <a:lnTo>
                    <a:pt x="40" y="423"/>
                  </a:lnTo>
                  <a:lnTo>
                    <a:pt x="35" y="413"/>
                  </a:lnTo>
                  <a:lnTo>
                    <a:pt x="30" y="403"/>
                  </a:lnTo>
                  <a:lnTo>
                    <a:pt x="10" y="388"/>
                  </a:lnTo>
                  <a:lnTo>
                    <a:pt x="5" y="378"/>
                  </a:lnTo>
                  <a:lnTo>
                    <a:pt x="0" y="368"/>
                  </a:lnTo>
                  <a:lnTo>
                    <a:pt x="0" y="358"/>
                  </a:lnTo>
                  <a:lnTo>
                    <a:pt x="5" y="344"/>
                  </a:lnTo>
                  <a:lnTo>
                    <a:pt x="15" y="324"/>
                  </a:lnTo>
                  <a:close/>
                </a:path>
              </a:pathLst>
            </a:custGeom>
            <a:solidFill>
              <a:srgbClr val="000000"/>
            </a:solidFill>
            <a:ln w="9525">
              <a:noFill/>
              <a:round/>
              <a:headEnd/>
              <a:tailEnd/>
            </a:ln>
          </p:spPr>
          <p:txBody>
            <a:bodyPr>
              <a:prstTxWarp prst="textNoShape">
                <a:avLst/>
              </a:prstTxWarp>
            </a:bodyPr>
            <a:lstStyle/>
            <a:p>
              <a:endParaRPr lang="en-US"/>
            </a:p>
          </p:txBody>
        </p:sp>
        <p:sp>
          <p:nvSpPr>
            <p:cNvPr id="49835" name="Freeform 84"/>
            <p:cNvSpPr>
              <a:spLocks/>
            </p:cNvSpPr>
            <p:nvPr/>
          </p:nvSpPr>
          <p:spPr bwMode="auto">
            <a:xfrm>
              <a:off x="3758" y="1126"/>
              <a:ext cx="99" cy="750"/>
            </a:xfrm>
            <a:custGeom>
              <a:avLst/>
              <a:gdLst>
                <a:gd name="T0" fmla="*/ 0 w 64"/>
                <a:gd name="T1" fmla="*/ 149 h 472"/>
                <a:gd name="T2" fmla="*/ 0 w 64"/>
                <a:gd name="T3" fmla="*/ 149 h 472"/>
                <a:gd name="T4" fmla="*/ 10 w 64"/>
                <a:gd name="T5" fmla="*/ 154 h 472"/>
                <a:gd name="T6" fmla="*/ 25 w 64"/>
                <a:gd name="T7" fmla="*/ 159 h 472"/>
                <a:gd name="T8" fmla="*/ 40 w 64"/>
                <a:gd name="T9" fmla="*/ 179 h 472"/>
                <a:gd name="T10" fmla="*/ 40 w 64"/>
                <a:gd name="T11" fmla="*/ 179 h 472"/>
                <a:gd name="T12" fmla="*/ 45 w 64"/>
                <a:gd name="T13" fmla="*/ 149 h 472"/>
                <a:gd name="T14" fmla="*/ 45 w 64"/>
                <a:gd name="T15" fmla="*/ 114 h 472"/>
                <a:gd name="T16" fmla="*/ 45 w 64"/>
                <a:gd name="T17" fmla="*/ 84 h 472"/>
                <a:gd name="T18" fmla="*/ 49 w 64"/>
                <a:gd name="T19" fmla="*/ 59 h 472"/>
                <a:gd name="T20" fmla="*/ 49 w 64"/>
                <a:gd name="T21" fmla="*/ 59 h 472"/>
                <a:gd name="T22" fmla="*/ 49 w 64"/>
                <a:gd name="T23" fmla="*/ 49 h 472"/>
                <a:gd name="T24" fmla="*/ 54 w 64"/>
                <a:gd name="T25" fmla="*/ 29 h 472"/>
                <a:gd name="T26" fmla="*/ 54 w 64"/>
                <a:gd name="T27" fmla="*/ 10 h 472"/>
                <a:gd name="T28" fmla="*/ 54 w 64"/>
                <a:gd name="T29" fmla="*/ 5 h 472"/>
                <a:gd name="T30" fmla="*/ 59 w 64"/>
                <a:gd name="T31" fmla="*/ 0 h 472"/>
                <a:gd name="T32" fmla="*/ 59 w 64"/>
                <a:gd name="T33" fmla="*/ 0 h 472"/>
                <a:gd name="T34" fmla="*/ 64 w 64"/>
                <a:gd name="T35" fmla="*/ 204 h 472"/>
                <a:gd name="T36" fmla="*/ 64 w 64"/>
                <a:gd name="T37" fmla="*/ 308 h 472"/>
                <a:gd name="T38" fmla="*/ 59 w 64"/>
                <a:gd name="T39" fmla="*/ 358 h 472"/>
                <a:gd name="T40" fmla="*/ 54 w 64"/>
                <a:gd name="T41" fmla="*/ 407 h 472"/>
                <a:gd name="T42" fmla="*/ 54 w 64"/>
                <a:gd name="T43" fmla="*/ 407 h 472"/>
                <a:gd name="T44" fmla="*/ 49 w 64"/>
                <a:gd name="T45" fmla="*/ 412 h 472"/>
                <a:gd name="T46" fmla="*/ 49 w 64"/>
                <a:gd name="T47" fmla="*/ 422 h 472"/>
                <a:gd name="T48" fmla="*/ 49 w 64"/>
                <a:gd name="T49" fmla="*/ 442 h 472"/>
                <a:gd name="T50" fmla="*/ 49 w 64"/>
                <a:gd name="T51" fmla="*/ 442 h 472"/>
                <a:gd name="T52" fmla="*/ 40 w 64"/>
                <a:gd name="T53" fmla="*/ 437 h 472"/>
                <a:gd name="T54" fmla="*/ 40 w 64"/>
                <a:gd name="T55" fmla="*/ 437 h 472"/>
                <a:gd name="T56" fmla="*/ 30 w 64"/>
                <a:gd name="T57" fmla="*/ 462 h 472"/>
                <a:gd name="T58" fmla="*/ 25 w 64"/>
                <a:gd name="T59" fmla="*/ 472 h 472"/>
                <a:gd name="T60" fmla="*/ 15 w 64"/>
                <a:gd name="T61" fmla="*/ 472 h 472"/>
                <a:gd name="T62" fmla="*/ 15 w 64"/>
                <a:gd name="T63" fmla="*/ 472 h 472"/>
                <a:gd name="T64" fmla="*/ 15 w 64"/>
                <a:gd name="T65" fmla="*/ 462 h 472"/>
                <a:gd name="T66" fmla="*/ 15 w 64"/>
                <a:gd name="T67" fmla="*/ 452 h 472"/>
                <a:gd name="T68" fmla="*/ 25 w 64"/>
                <a:gd name="T69" fmla="*/ 427 h 472"/>
                <a:gd name="T70" fmla="*/ 35 w 64"/>
                <a:gd name="T71" fmla="*/ 303 h 472"/>
                <a:gd name="T72" fmla="*/ 35 w 64"/>
                <a:gd name="T73" fmla="*/ 303 h 472"/>
                <a:gd name="T74" fmla="*/ 30 w 64"/>
                <a:gd name="T75" fmla="*/ 263 h 472"/>
                <a:gd name="T76" fmla="*/ 30 w 64"/>
                <a:gd name="T77" fmla="*/ 223 h 472"/>
                <a:gd name="T78" fmla="*/ 30 w 64"/>
                <a:gd name="T79" fmla="*/ 204 h 472"/>
                <a:gd name="T80" fmla="*/ 25 w 64"/>
                <a:gd name="T81" fmla="*/ 189 h 472"/>
                <a:gd name="T82" fmla="*/ 15 w 64"/>
                <a:gd name="T83" fmla="*/ 169 h 472"/>
                <a:gd name="T84" fmla="*/ 0 w 64"/>
                <a:gd name="T85" fmla="*/ 159 h 472"/>
                <a:gd name="T86" fmla="*/ 0 w 64"/>
                <a:gd name="T87" fmla="*/ 149 h 472"/>
                <a:gd name="T88" fmla="*/ 0 w 64"/>
                <a:gd name="T89" fmla="*/ 149 h 47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64"/>
                <a:gd name="T136" fmla="*/ 0 h 472"/>
                <a:gd name="T137" fmla="*/ 64 w 64"/>
                <a:gd name="T138" fmla="*/ 472 h 47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64" h="472">
                  <a:moveTo>
                    <a:pt x="0" y="149"/>
                  </a:moveTo>
                  <a:lnTo>
                    <a:pt x="0" y="149"/>
                  </a:lnTo>
                  <a:lnTo>
                    <a:pt x="10" y="154"/>
                  </a:lnTo>
                  <a:lnTo>
                    <a:pt x="25" y="159"/>
                  </a:lnTo>
                  <a:lnTo>
                    <a:pt x="40" y="179"/>
                  </a:lnTo>
                  <a:lnTo>
                    <a:pt x="45" y="149"/>
                  </a:lnTo>
                  <a:lnTo>
                    <a:pt x="45" y="114"/>
                  </a:lnTo>
                  <a:lnTo>
                    <a:pt x="45" y="84"/>
                  </a:lnTo>
                  <a:lnTo>
                    <a:pt x="49" y="59"/>
                  </a:lnTo>
                  <a:lnTo>
                    <a:pt x="49" y="49"/>
                  </a:lnTo>
                  <a:lnTo>
                    <a:pt x="54" y="29"/>
                  </a:lnTo>
                  <a:lnTo>
                    <a:pt x="54" y="10"/>
                  </a:lnTo>
                  <a:lnTo>
                    <a:pt x="54" y="5"/>
                  </a:lnTo>
                  <a:lnTo>
                    <a:pt x="59" y="0"/>
                  </a:lnTo>
                  <a:lnTo>
                    <a:pt x="64" y="204"/>
                  </a:lnTo>
                  <a:lnTo>
                    <a:pt x="64" y="308"/>
                  </a:lnTo>
                  <a:lnTo>
                    <a:pt x="59" y="358"/>
                  </a:lnTo>
                  <a:lnTo>
                    <a:pt x="54" y="407"/>
                  </a:lnTo>
                  <a:lnTo>
                    <a:pt x="49" y="412"/>
                  </a:lnTo>
                  <a:lnTo>
                    <a:pt x="49" y="422"/>
                  </a:lnTo>
                  <a:lnTo>
                    <a:pt x="49" y="442"/>
                  </a:lnTo>
                  <a:lnTo>
                    <a:pt x="40" y="437"/>
                  </a:lnTo>
                  <a:lnTo>
                    <a:pt x="30" y="462"/>
                  </a:lnTo>
                  <a:lnTo>
                    <a:pt x="25" y="472"/>
                  </a:lnTo>
                  <a:lnTo>
                    <a:pt x="15" y="472"/>
                  </a:lnTo>
                  <a:lnTo>
                    <a:pt x="15" y="462"/>
                  </a:lnTo>
                  <a:lnTo>
                    <a:pt x="15" y="452"/>
                  </a:lnTo>
                  <a:lnTo>
                    <a:pt x="25" y="427"/>
                  </a:lnTo>
                  <a:lnTo>
                    <a:pt x="35" y="303"/>
                  </a:lnTo>
                  <a:lnTo>
                    <a:pt x="30" y="263"/>
                  </a:lnTo>
                  <a:lnTo>
                    <a:pt x="30" y="223"/>
                  </a:lnTo>
                  <a:lnTo>
                    <a:pt x="30" y="204"/>
                  </a:lnTo>
                  <a:lnTo>
                    <a:pt x="25" y="189"/>
                  </a:lnTo>
                  <a:lnTo>
                    <a:pt x="15" y="169"/>
                  </a:lnTo>
                  <a:lnTo>
                    <a:pt x="0" y="159"/>
                  </a:lnTo>
                  <a:lnTo>
                    <a:pt x="0" y="149"/>
                  </a:lnTo>
                  <a:close/>
                </a:path>
              </a:pathLst>
            </a:custGeom>
            <a:solidFill>
              <a:srgbClr val="000000"/>
            </a:solidFill>
            <a:ln w="9525">
              <a:noFill/>
              <a:round/>
              <a:headEnd/>
              <a:tailEnd/>
            </a:ln>
          </p:spPr>
          <p:txBody>
            <a:bodyPr>
              <a:prstTxWarp prst="textNoShape">
                <a:avLst/>
              </a:prstTxWarp>
            </a:bodyPr>
            <a:lstStyle/>
            <a:p>
              <a:endParaRPr lang="en-US"/>
            </a:p>
          </p:txBody>
        </p:sp>
        <p:sp>
          <p:nvSpPr>
            <p:cNvPr id="49836" name="Freeform 85"/>
            <p:cNvSpPr>
              <a:spLocks/>
            </p:cNvSpPr>
            <p:nvPr/>
          </p:nvSpPr>
          <p:spPr bwMode="auto">
            <a:xfrm>
              <a:off x="3820" y="990"/>
              <a:ext cx="523" cy="491"/>
            </a:xfrm>
            <a:custGeom>
              <a:avLst/>
              <a:gdLst>
                <a:gd name="T0" fmla="*/ 29 w 333"/>
                <a:gd name="T1" fmla="*/ 5 h 308"/>
                <a:gd name="T2" fmla="*/ 89 w 333"/>
                <a:gd name="T3" fmla="*/ 5 h 308"/>
                <a:gd name="T4" fmla="*/ 144 w 333"/>
                <a:gd name="T5" fmla="*/ 15 h 308"/>
                <a:gd name="T6" fmla="*/ 189 w 333"/>
                <a:gd name="T7" fmla="*/ 45 h 308"/>
                <a:gd name="T8" fmla="*/ 228 w 333"/>
                <a:gd name="T9" fmla="*/ 90 h 308"/>
                <a:gd name="T10" fmla="*/ 233 w 333"/>
                <a:gd name="T11" fmla="*/ 139 h 308"/>
                <a:gd name="T12" fmla="*/ 268 w 333"/>
                <a:gd name="T13" fmla="*/ 139 h 308"/>
                <a:gd name="T14" fmla="*/ 298 w 333"/>
                <a:gd name="T15" fmla="*/ 149 h 308"/>
                <a:gd name="T16" fmla="*/ 333 w 333"/>
                <a:gd name="T17" fmla="*/ 204 h 308"/>
                <a:gd name="T18" fmla="*/ 328 w 333"/>
                <a:gd name="T19" fmla="*/ 269 h 308"/>
                <a:gd name="T20" fmla="*/ 313 w 333"/>
                <a:gd name="T21" fmla="*/ 294 h 308"/>
                <a:gd name="T22" fmla="*/ 288 w 333"/>
                <a:gd name="T23" fmla="*/ 308 h 308"/>
                <a:gd name="T24" fmla="*/ 283 w 333"/>
                <a:gd name="T25" fmla="*/ 303 h 308"/>
                <a:gd name="T26" fmla="*/ 313 w 333"/>
                <a:gd name="T27" fmla="*/ 254 h 308"/>
                <a:gd name="T28" fmla="*/ 318 w 333"/>
                <a:gd name="T29" fmla="*/ 199 h 308"/>
                <a:gd name="T30" fmla="*/ 303 w 333"/>
                <a:gd name="T31" fmla="*/ 174 h 308"/>
                <a:gd name="T32" fmla="*/ 278 w 333"/>
                <a:gd name="T33" fmla="*/ 154 h 308"/>
                <a:gd name="T34" fmla="*/ 233 w 333"/>
                <a:gd name="T35" fmla="*/ 154 h 308"/>
                <a:gd name="T36" fmla="*/ 194 w 333"/>
                <a:gd name="T37" fmla="*/ 179 h 308"/>
                <a:gd name="T38" fmla="*/ 189 w 333"/>
                <a:gd name="T39" fmla="*/ 179 h 308"/>
                <a:gd name="T40" fmla="*/ 189 w 333"/>
                <a:gd name="T41" fmla="*/ 159 h 308"/>
                <a:gd name="T42" fmla="*/ 203 w 333"/>
                <a:gd name="T43" fmla="*/ 144 h 308"/>
                <a:gd name="T44" fmla="*/ 218 w 333"/>
                <a:gd name="T45" fmla="*/ 109 h 308"/>
                <a:gd name="T46" fmla="*/ 218 w 333"/>
                <a:gd name="T47" fmla="*/ 90 h 308"/>
                <a:gd name="T48" fmla="*/ 189 w 333"/>
                <a:gd name="T49" fmla="*/ 55 h 308"/>
                <a:gd name="T50" fmla="*/ 149 w 333"/>
                <a:gd name="T51" fmla="*/ 35 h 308"/>
                <a:gd name="T52" fmla="*/ 64 w 333"/>
                <a:gd name="T53" fmla="*/ 15 h 308"/>
                <a:gd name="T54" fmla="*/ 34 w 333"/>
                <a:gd name="T55" fmla="*/ 25 h 308"/>
                <a:gd name="T56" fmla="*/ 14 w 333"/>
                <a:gd name="T57" fmla="*/ 40 h 308"/>
                <a:gd name="T58" fmla="*/ 19 w 333"/>
                <a:gd name="T59" fmla="*/ 45 h 308"/>
                <a:gd name="T60" fmla="*/ 0 w 333"/>
                <a:gd name="T61" fmla="*/ 50 h 308"/>
                <a:gd name="T62" fmla="*/ 0 w 333"/>
                <a:gd name="T63" fmla="*/ 35 h 308"/>
                <a:gd name="T64" fmla="*/ 14 w 333"/>
                <a:gd name="T65" fmla="*/ 10 h 308"/>
                <a:gd name="T66" fmla="*/ 29 w 333"/>
                <a:gd name="T67" fmla="*/ 5 h 30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333"/>
                <a:gd name="T103" fmla="*/ 0 h 308"/>
                <a:gd name="T104" fmla="*/ 333 w 333"/>
                <a:gd name="T105" fmla="*/ 308 h 30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333" h="308">
                  <a:moveTo>
                    <a:pt x="29" y="5"/>
                  </a:moveTo>
                  <a:lnTo>
                    <a:pt x="29" y="5"/>
                  </a:lnTo>
                  <a:lnTo>
                    <a:pt x="59" y="0"/>
                  </a:lnTo>
                  <a:lnTo>
                    <a:pt x="89" y="5"/>
                  </a:lnTo>
                  <a:lnTo>
                    <a:pt x="114" y="5"/>
                  </a:lnTo>
                  <a:lnTo>
                    <a:pt x="144" y="15"/>
                  </a:lnTo>
                  <a:lnTo>
                    <a:pt x="169" y="25"/>
                  </a:lnTo>
                  <a:lnTo>
                    <a:pt x="189" y="45"/>
                  </a:lnTo>
                  <a:lnTo>
                    <a:pt x="213" y="65"/>
                  </a:lnTo>
                  <a:lnTo>
                    <a:pt x="228" y="90"/>
                  </a:lnTo>
                  <a:lnTo>
                    <a:pt x="233" y="139"/>
                  </a:lnTo>
                  <a:lnTo>
                    <a:pt x="248" y="134"/>
                  </a:lnTo>
                  <a:lnTo>
                    <a:pt x="268" y="139"/>
                  </a:lnTo>
                  <a:lnTo>
                    <a:pt x="298" y="149"/>
                  </a:lnTo>
                  <a:lnTo>
                    <a:pt x="318" y="174"/>
                  </a:lnTo>
                  <a:lnTo>
                    <a:pt x="333" y="204"/>
                  </a:lnTo>
                  <a:lnTo>
                    <a:pt x="333" y="239"/>
                  </a:lnTo>
                  <a:lnTo>
                    <a:pt x="328" y="269"/>
                  </a:lnTo>
                  <a:lnTo>
                    <a:pt x="313" y="294"/>
                  </a:lnTo>
                  <a:lnTo>
                    <a:pt x="303" y="303"/>
                  </a:lnTo>
                  <a:lnTo>
                    <a:pt x="288" y="308"/>
                  </a:lnTo>
                  <a:lnTo>
                    <a:pt x="283" y="303"/>
                  </a:lnTo>
                  <a:lnTo>
                    <a:pt x="303" y="279"/>
                  </a:lnTo>
                  <a:lnTo>
                    <a:pt x="313" y="254"/>
                  </a:lnTo>
                  <a:lnTo>
                    <a:pt x="318" y="224"/>
                  </a:lnTo>
                  <a:lnTo>
                    <a:pt x="318" y="199"/>
                  </a:lnTo>
                  <a:lnTo>
                    <a:pt x="303" y="174"/>
                  </a:lnTo>
                  <a:lnTo>
                    <a:pt x="278" y="154"/>
                  </a:lnTo>
                  <a:lnTo>
                    <a:pt x="253" y="149"/>
                  </a:lnTo>
                  <a:lnTo>
                    <a:pt x="233" y="154"/>
                  </a:lnTo>
                  <a:lnTo>
                    <a:pt x="213" y="164"/>
                  </a:lnTo>
                  <a:lnTo>
                    <a:pt x="194" y="179"/>
                  </a:lnTo>
                  <a:lnTo>
                    <a:pt x="189" y="179"/>
                  </a:lnTo>
                  <a:lnTo>
                    <a:pt x="189" y="174"/>
                  </a:lnTo>
                  <a:lnTo>
                    <a:pt x="189" y="159"/>
                  </a:lnTo>
                  <a:lnTo>
                    <a:pt x="203" y="144"/>
                  </a:lnTo>
                  <a:lnTo>
                    <a:pt x="213" y="129"/>
                  </a:lnTo>
                  <a:lnTo>
                    <a:pt x="218" y="109"/>
                  </a:lnTo>
                  <a:lnTo>
                    <a:pt x="218" y="90"/>
                  </a:lnTo>
                  <a:lnTo>
                    <a:pt x="203" y="70"/>
                  </a:lnTo>
                  <a:lnTo>
                    <a:pt x="189" y="55"/>
                  </a:lnTo>
                  <a:lnTo>
                    <a:pt x="169" y="45"/>
                  </a:lnTo>
                  <a:lnTo>
                    <a:pt x="149" y="35"/>
                  </a:lnTo>
                  <a:lnTo>
                    <a:pt x="109" y="20"/>
                  </a:lnTo>
                  <a:lnTo>
                    <a:pt x="64" y="15"/>
                  </a:lnTo>
                  <a:lnTo>
                    <a:pt x="34" y="25"/>
                  </a:lnTo>
                  <a:lnTo>
                    <a:pt x="24" y="30"/>
                  </a:lnTo>
                  <a:lnTo>
                    <a:pt x="14" y="40"/>
                  </a:lnTo>
                  <a:lnTo>
                    <a:pt x="19" y="45"/>
                  </a:lnTo>
                  <a:lnTo>
                    <a:pt x="9" y="50"/>
                  </a:lnTo>
                  <a:lnTo>
                    <a:pt x="0" y="50"/>
                  </a:lnTo>
                  <a:lnTo>
                    <a:pt x="0" y="35"/>
                  </a:lnTo>
                  <a:lnTo>
                    <a:pt x="5" y="20"/>
                  </a:lnTo>
                  <a:lnTo>
                    <a:pt x="14" y="10"/>
                  </a:lnTo>
                  <a:lnTo>
                    <a:pt x="29" y="5"/>
                  </a:lnTo>
                  <a:close/>
                </a:path>
              </a:pathLst>
            </a:custGeom>
            <a:solidFill>
              <a:srgbClr val="000000"/>
            </a:solidFill>
            <a:ln w="9525">
              <a:noFill/>
              <a:round/>
              <a:headEnd/>
              <a:tailEnd/>
            </a:ln>
          </p:spPr>
          <p:txBody>
            <a:bodyPr>
              <a:prstTxWarp prst="textNoShape">
                <a:avLst/>
              </a:prstTxWarp>
            </a:bodyPr>
            <a:lstStyle/>
            <a:p>
              <a:endParaRPr lang="en-US"/>
            </a:p>
          </p:txBody>
        </p:sp>
        <p:sp>
          <p:nvSpPr>
            <p:cNvPr id="49837" name="Freeform 86"/>
            <p:cNvSpPr>
              <a:spLocks/>
            </p:cNvSpPr>
            <p:nvPr/>
          </p:nvSpPr>
          <p:spPr bwMode="auto">
            <a:xfrm>
              <a:off x="3820" y="3300"/>
              <a:ext cx="468" cy="443"/>
            </a:xfrm>
            <a:custGeom>
              <a:avLst/>
              <a:gdLst>
                <a:gd name="T0" fmla="*/ 44 w 298"/>
                <a:gd name="T1" fmla="*/ 199 h 279"/>
                <a:gd name="T2" fmla="*/ 29 w 298"/>
                <a:gd name="T3" fmla="*/ 175 h 279"/>
                <a:gd name="T4" fmla="*/ 29 w 298"/>
                <a:gd name="T5" fmla="*/ 150 h 279"/>
                <a:gd name="T6" fmla="*/ 34 w 298"/>
                <a:gd name="T7" fmla="*/ 135 h 279"/>
                <a:gd name="T8" fmla="*/ 69 w 298"/>
                <a:gd name="T9" fmla="*/ 120 h 279"/>
                <a:gd name="T10" fmla="*/ 84 w 298"/>
                <a:gd name="T11" fmla="*/ 110 h 279"/>
                <a:gd name="T12" fmla="*/ 84 w 298"/>
                <a:gd name="T13" fmla="*/ 85 h 279"/>
                <a:gd name="T14" fmla="*/ 104 w 298"/>
                <a:gd name="T15" fmla="*/ 65 h 279"/>
                <a:gd name="T16" fmla="*/ 144 w 298"/>
                <a:gd name="T17" fmla="*/ 45 h 279"/>
                <a:gd name="T18" fmla="*/ 169 w 298"/>
                <a:gd name="T19" fmla="*/ 45 h 279"/>
                <a:gd name="T20" fmla="*/ 194 w 298"/>
                <a:gd name="T21" fmla="*/ 20 h 279"/>
                <a:gd name="T22" fmla="*/ 228 w 298"/>
                <a:gd name="T23" fmla="*/ 5 h 279"/>
                <a:gd name="T24" fmla="*/ 268 w 298"/>
                <a:gd name="T25" fmla="*/ 0 h 279"/>
                <a:gd name="T26" fmla="*/ 298 w 298"/>
                <a:gd name="T27" fmla="*/ 10 h 279"/>
                <a:gd name="T28" fmla="*/ 298 w 298"/>
                <a:gd name="T29" fmla="*/ 20 h 279"/>
                <a:gd name="T30" fmla="*/ 253 w 298"/>
                <a:gd name="T31" fmla="*/ 25 h 279"/>
                <a:gd name="T32" fmla="*/ 243 w 298"/>
                <a:gd name="T33" fmla="*/ 35 h 279"/>
                <a:gd name="T34" fmla="*/ 253 w 298"/>
                <a:gd name="T35" fmla="*/ 50 h 279"/>
                <a:gd name="T36" fmla="*/ 278 w 298"/>
                <a:gd name="T37" fmla="*/ 60 h 279"/>
                <a:gd name="T38" fmla="*/ 278 w 298"/>
                <a:gd name="T39" fmla="*/ 75 h 279"/>
                <a:gd name="T40" fmla="*/ 258 w 298"/>
                <a:gd name="T41" fmla="*/ 80 h 279"/>
                <a:gd name="T42" fmla="*/ 198 w 298"/>
                <a:gd name="T43" fmla="*/ 80 h 279"/>
                <a:gd name="T44" fmla="*/ 164 w 298"/>
                <a:gd name="T45" fmla="*/ 85 h 279"/>
                <a:gd name="T46" fmla="*/ 134 w 298"/>
                <a:gd name="T47" fmla="*/ 110 h 279"/>
                <a:gd name="T48" fmla="*/ 154 w 298"/>
                <a:gd name="T49" fmla="*/ 120 h 279"/>
                <a:gd name="T50" fmla="*/ 194 w 298"/>
                <a:gd name="T51" fmla="*/ 135 h 279"/>
                <a:gd name="T52" fmla="*/ 203 w 298"/>
                <a:gd name="T53" fmla="*/ 150 h 279"/>
                <a:gd name="T54" fmla="*/ 134 w 298"/>
                <a:gd name="T55" fmla="*/ 150 h 279"/>
                <a:gd name="T56" fmla="*/ 84 w 298"/>
                <a:gd name="T57" fmla="*/ 165 h 279"/>
                <a:gd name="T58" fmla="*/ 69 w 298"/>
                <a:gd name="T59" fmla="*/ 170 h 279"/>
                <a:gd name="T60" fmla="*/ 79 w 298"/>
                <a:gd name="T61" fmla="*/ 184 h 279"/>
                <a:gd name="T62" fmla="*/ 109 w 298"/>
                <a:gd name="T63" fmla="*/ 194 h 279"/>
                <a:gd name="T64" fmla="*/ 124 w 298"/>
                <a:gd name="T65" fmla="*/ 199 h 279"/>
                <a:gd name="T66" fmla="*/ 94 w 298"/>
                <a:gd name="T67" fmla="*/ 214 h 279"/>
                <a:gd name="T68" fmla="*/ 64 w 298"/>
                <a:gd name="T69" fmla="*/ 229 h 279"/>
                <a:gd name="T70" fmla="*/ 64 w 298"/>
                <a:gd name="T71" fmla="*/ 234 h 279"/>
                <a:gd name="T72" fmla="*/ 84 w 298"/>
                <a:gd name="T73" fmla="*/ 259 h 279"/>
                <a:gd name="T74" fmla="*/ 109 w 298"/>
                <a:gd name="T75" fmla="*/ 269 h 279"/>
                <a:gd name="T76" fmla="*/ 139 w 298"/>
                <a:gd name="T77" fmla="*/ 264 h 279"/>
                <a:gd name="T78" fmla="*/ 134 w 298"/>
                <a:gd name="T79" fmla="*/ 269 h 279"/>
                <a:gd name="T80" fmla="*/ 109 w 298"/>
                <a:gd name="T81" fmla="*/ 279 h 279"/>
                <a:gd name="T82" fmla="*/ 74 w 298"/>
                <a:gd name="T83" fmla="*/ 274 h 279"/>
                <a:gd name="T84" fmla="*/ 29 w 298"/>
                <a:gd name="T85" fmla="*/ 264 h 279"/>
                <a:gd name="T86" fmla="*/ 0 w 298"/>
                <a:gd name="T87" fmla="*/ 234 h 279"/>
                <a:gd name="T88" fmla="*/ 5 w 298"/>
                <a:gd name="T89" fmla="*/ 214 h 279"/>
                <a:gd name="T90" fmla="*/ 19 w 298"/>
                <a:gd name="T91" fmla="*/ 204 h 279"/>
                <a:gd name="T92" fmla="*/ 34 w 298"/>
                <a:gd name="T93" fmla="*/ 204 h 279"/>
                <a:gd name="T94" fmla="*/ 44 w 298"/>
                <a:gd name="T95" fmla="*/ 199 h 27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298"/>
                <a:gd name="T145" fmla="*/ 0 h 279"/>
                <a:gd name="T146" fmla="*/ 298 w 298"/>
                <a:gd name="T147" fmla="*/ 279 h 27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298" h="279">
                  <a:moveTo>
                    <a:pt x="44" y="199"/>
                  </a:moveTo>
                  <a:lnTo>
                    <a:pt x="44" y="199"/>
                  </a:lnTo>
                  <a:lnTo>
                    <a:pt x="34" y="189"/>
                  </a:lnTo>
                  <a:lnTo>
                    <a:pt x="29" y="175"/>
                  </a:lnTo>
                  <a:lnTo>
                    <a:pt x="24" y="160"/>
                  </a:lnTo>
                  <a:lnTo>
                    <a:pt x="29" y="150"/>
                  </a:lnTo>
                  <a:lnTo>
                    <a:pt x="34" y="135"/>
                  </a:lnTo>
                  <a:lnTo>
                    <a:pt x="44" y="125"/>
                  </a:lnTo>
                  <a:lnTo>
                    <a:pt x="69" y="120"/>
                  </a:lnTo>
                  <a:lnTo>
                    <a:pt x="79" y="115"/>
                  </a:lnTo>
                  <a:lnTo>
                    <a:pt x="84" y="110"/>
                  </a:lnTo>
                  <a:lnTo>
                    <a:pt x="89" y="100"/>
                  </a:lnTo>
                  <a:lnTo>
                    <a:pt x="84" y="85"/>
                  </a:lnTo>
                  <a:lnTo>
                    <a:pt x="104" y="65"/>
                  </a:lnTo>
                  <a:lnTo>
                    <a:pt x="124" y="55"/>
                  </a:lnTo>
                  <a:lnTo>
                    <a:pt x="144" y="45"/>
                  </a:lnTo>
                  <a:lnTo>
                    <a:pt x="169" y="45"/>
                  </a:lnTo>
                  <a:lnTo>
                    <a:pt x="179" y="35"/>
                  </a:lnTo>
                  <a:lnTo>
                    <a:pt x="194" y="20"/>
                  </a:lnTo>
                  <a:lnTo>
                    <a:pt x="208" y="10"/>
                  </a:lnTo>
                  <a:lnTo>
                    <a:pt x="228" y="5"/>
                  </a:lnTo>
                  <a:lnTo>
                    <a:pt x="248" y="0"/>
                  </a:lnTo>
                  <a:lnTo>
                    <a:pt x="268" y="0"/>
                  </a:lnTo>
                  <a:lnTo>
                    <a:pt x="283" y="0"/>
                  </a:lnTo>
                  <a:lnTo>
                    <a:pt x="298" y="10"/>
                  </a:lnTo>
                  <a:lnTo>
                    <a:pt x="298" y="20"/>
                  </a:lnTo>
                  <a:lnTo>
                    <a:pt x="268" y="20"/>
                  </a:lnTo>
                  <a:lnTo>
                    <a:pt x="253" y="25"/>
                  </a:lnTo>
                  <a:lnTo>
                    <a:pt x="243" y="35"/>
                  </a:lnTo>
                  <a:lnTo>
                    <a:pt x="248" y="45"/>
                  </a:lnTo>
                  <a:lnTo>
                    <a:pt x="253" y="50"/>
                  </a:lnTo>
                  <a:lnTo>
                    <a:pt x="263" y="55"/>
                  </a:lnTo>
                  <a:lnTo>
                    <a:pt x="278" y="60"/>
                  </a:lnTo>
                  <a:lnTo>
                    <a:pt x="278" y="65"/>
                  </a:lnTo>
                  <a:lnTo>
                    <a:pt x="278" y="75"/>
                  </a:lnTo>
                  <a:lnTo>
                    <a:pt x="258" y="80"/>
                  </a:lnTo>
                  <a:lnTo>
                    <a:pt x="243" y="80"/>
                  </a:lnTo>
                  <a:lnTo>
                    <a:pt x="198" y="80"/>
                  </a:lnTo>
                  <a:lnTo>
                    <a:pt x="179" y="80"/>
                  </a:lnTo>
                  <a:lnTo>
                    <a:pt x="164" y="85"/>
                  </a:lnTo>
                  <a:lnTo>
                    <a:pt x="149" y="95"/>
                  </a:lnTo>
                  <a:lnTo>
                    <a:pt x="134" y="110"/>
                  </a:lnTo>
                  <a:lnTo>
                    <a:pt x="154" y="120"/>
                  </a:lnTo>
                  <a:lnTo>
                    <a:pt x="174" y="125"/>
                  </a:lnTo>
                  <a:lnTo>
                    <a:pt x="194" y="135"/>
                  </a:lnTo>
                  <a:lnTo>
                    <a:pt x="198" y="140"/>
                  </a:lnTo>
                  <a:lnTo>
                    <a:pt x="203" y="150"/>
                  </a:lnTo>
                  <a:lnTo>
                    <a:pt x="134" y="150"/>
                  </a:lnTo>
                  <a:lnTo>
                    <a:pt x="99" y="155"/>
                  </a:lnTo>
                  <a:lnTo>
                    <a:pt x="84" y="165"/>
                  </a:lnTo>
                  <a:lnTo>
                    <a:pt x="69" y="170"/>
                  </a:lnTo>
                  <a:lnTo>
                    <a:pt x="74" y="180"/>
                  </a:lnTo>
                  <a:lnTo>
                    <a:pt x="79" y="184"/>
                  </a:lnTo>
                  <a:lnTo>
                    <a:pt x="94" y="189"/>
                  </a:lnTo>
                  <a:lnTo>
                    <a:pt x="109" y="194"/>
                  </a:lnTo>
                  <a:lnTo>
                    <a:pt x="124" y="199"/>
                  </a:lnTo>
                  <a:lnTo>
                    <a:pt x="109" y="209"/>
                  </a:lnTo>
                  <a:lnTo>
                    <a:pt x="94" y="214"/>
                  </a:lnTo>
                  <a:lnTo>
                    <a:pt x="79" y="219"/>
                  </a:lnTo>
                  <a:lnTo>
                    <a:pt x="64" y="229"/>
                  </a:lnTo>
                  <a:lnTo>
                    <a:pt x="64" y="234"/>
                  </a:lnTo>
                  <a:lnTo>
                    <a:pt x="64" y="244"/>
                  </a:lnTo>
                  <a:lnTo>
                    <a:pt x="84" y="259"/>
                  </a:lnTo>
                  <a:lnTo>
                    <a:pt x="94" y="269"/>
                  </a:lnTo>
                  <a:lnTo>
                    <a:pt x="109" y="269"/>
                  </a:lnTo>
                  <a:lnTo>
                    <a:pt x="129" y="269"/>
                  </a:lnTo>
                  <a:lnTo>
                    <a:pt x="139" y="264"/>
                  </a:lnTo>
                  <a:lnTo>
                    <a:pt x="134" y="269"/>
                  </a:lnTo>
                  <a:lnTo>
                    <a:pt x="129" y="274"/>
                  </a:lnTo>
                  <a:lnTo>
                    <a:pt x="109" y="279"/>
                  </a:lnTo>
                  <a:lnTo>
                    <a:pt x="74" y="274"/>
                  </a:lnTo>
                  <a:lnTo>
                    <a:pt x="49" y="269"/>
                  </a:lnTo>
                  <a:lnTo>
                    <a:pt x="29" y="264"/>
                  </a:lnTo>
                  <a:lnTo>
                    <a:pt x="9" y="254"/>
                  </a:lnTo>
                  <a:lnTo>
                    <a:pt x="0" y="234"/>
                  </a:lnTo>
                  <a:lnTo>
                    <a:pt x="5" y="214"/>
                  </a:lnTo>
                  <a:lnTo>
                    <a:pt x="9" y="209"/>
                  </a:lnTo>
                  <a:lnTo>
                    <a:pt x="19" y="204"/>
                  </a:lnTo>
                  <a:lnTo>
                    <a:pt x="34" y="204"/>
                  </a:lnTo>
                  <a:lnTo>
                    <a:pt x="44" y="199"/>
                  </a:lnTo>
                  <a:close/>
                </a:path>
              </a:pathLst>
            </a:custGeom>
            <a:solidFill>
              <a:srgbClr val="000000"/>
            </a:solidFill>
            <a:ln w="9525">
              <a:noFill/>
              <a:round/>
              <a:headEnd/>
              <a:tailEnd/>
            </a:ln>
          </p:spPr>
          <p:txBody>
            <a:bodyPr>
              <a:prstTxWarp prst="textNoShape">
                <a:avLst/>
              </a:prstTxWarp>
            </a:bodyPr>
            <a:lstStyle/>
            <a:p>
              <a:endParaRPr lang="en-US"/>
            </a:p>
          </p:txBody>
        </p:sp>
        <p:sp>
          <p:nvSpPr>
            <p:cNvPr id="49838" name="Freeform 87"/>
            <p:cNvSpPr>
              <a:spLocks/>
            </p:cNvSpPr>
            <p:nvPr/>
          </p:nvSpPr>
          <p:spPr bwMode="auto">
            <a:xfrm>
              <a:off x="3873" y="1552"/>
              <a:ext cx="321" cy="545"/>
            </a:xfrm>
            <a:custGeom>
              <a:avLst/>
              <a:gdLst>
                <a:gd name="T0" fmla="*/ 10 w 204"/>
                <a:gd name="T1" fmla="*/ 0 h 343"/>
                <a:gd name="T2" fmla="*/ 20 w 204"/>
                <a:gd name="T3" fmla="*/ 5 h 343"/>
                <a:gd name="T4" fmla="*/ 20 w 204"/>
                <a:gd name="T5" fmla="*/ 259 h 343"/>
                <a:gd name="T6" fmla="*/ 20 w 204"/>
                <a:gd name="T7" fmla="*/ 259 h 343"/>
                <a:gd name="T8" fmla="*/ 30 w 204"/>
                <a:gd name="T9" fmla="*/ 279 h 343"/>
                <a:gd name="T10" fmla="*/ 30 w 204"/>
                <a:gd name="T11" fmla="*/ 279 h 343"/>
                <a:gd name="T12" fmla="*/ 60 w 204"/>
                <a:gd name="T13" fmla="*/ 244 h 343"/>
                <a:gd name="T14" fmla="*/ 75 w 204"/>
                <a:gd name="T15" fmla="*/ 224 h 343"/>
                <a:gd name="T16" fmla="*/ 85 w 204"/>
                <a:gd name="T17" fmla="*/ 204 h 343"/>
                <a:gd name="T18" fmla="*/ 85 w 204"/>
                <a:gd name="T19" fmla="*/ 204 h 343"/>
                <a:gd name="T20" fmla="*/ 90 w 204"/>
                <a:gd name="T21" fmla="*/ 199 h 343"/>
                <a:gd name="T22" fmla="*/ 95 w 204"/>
                <a:gd name="T23" fmla="*/ 189 h 343"/>
                <a:gd name="T24" fmla="*/ 95 w 204"/>
                <a:gd name="T25" fmla="*/ 174 h 343"/>
                <a:gd name="T26" fmla="*/ 100 w 204"/>
                <a:gd name="T27" fmla="*/ 169 h 343"/>
                <a:gd name="T28" fmla="*/ 100 w 204"/>
                <a:gd name="T29" fmla="*/ 169 h 343"/>
                <a:gd name="T30" fmla="*/ 120 w 204"/>
                <a:gd name="T31" fmla="*/ 139 h 343"/>
                <a:gd name="T32" fmla="*/ 135 w 204"/>
                <a:gd name="T33" fmla="*/ 125 h 343"/>
                <a:gd name="T34" fmla="*/ 145 w 204"/>
                <a:gd name="T35" fmla="*/ 115 h 343"/>
                <a:gd name="T36" fmla="*/ 145 w 204"/>
                <a:gd name="T37" fmla="*/ 115 h 343"/>
                <a:gd name="T38" fmla="*/ 135 w 204"/>
                <a:gd name="T39" fmla="*/ 139 h 343"/>
                <a:gd name="T40" fmla="*/ 135 w 204"/>
                <a:gd name="T41" fmla="*/ 139 h 343"/>
                <a:gd name="T42" fmla="*/ 150 w 204"/>
                <a:gd name="T43" fmla="*/ 139 h 343"/>
                <a:gd name="T44" fmla="*/ 164 w 204"/>
                <a:gd name="T45" fmla="*/ 134 h 343"/>
                <a:gd name="T46" fmla="*/ 184 w 204"/>
                <a:gd name="T47" fmla="*/ 115 h 343"/>
                <a:gd name="T48" fmla="*/ 199 w 204"/>
                <a:gd name="T49" fmla="*/ 90 h 343"/>
                <a:gd name="T50" fmla="*/ 199 w 204"/>
                <a:gd name="T51" fmla="*/ 90 h 343"/>
                <a:gd name="T52" fmla="*/ 204 w 204"/>
                <a:gd name="T53" fmla="*/ 100 h 343"/>
                <a:gd name="T54" fmla="*/ 204 w 204"/>
                <a:gd name="T55" fmla="*/ 105 h 343"/>
                <a:gd name="T56" fmla="*/ 204 w 204"/>
                <a:gd name="T57" fmla="*/ 105 h 343"/>
                <a:gd name="T58" fmla="*/ 189 w 204"/>
                <a:gd name="T59" fmla="*/ 130 h 343"/>
                <a:gd name="T60" fmla="*/ 169 w 204"/>
                <a:gd name="T61" fmla="*/ 139 h 343"/>
                <a:gd name="T62" fmla="*/ 150 w 204"/>
                <a:gd name="T63" fmla="*/ 149 h 343"/>
                <a:gd name="T64" fmla="*/ 125 w 204"/>
                <a:gd name="T65" fmla="*/ 159 h 343"/>
                <a:gd name="T66" fmla="*/ 125 w 204"/>
                <a:gd name="T67" fmla="*/ 159 h 343"/>
                <a:gd name="T68" fmla="*/ 115 w 204"/>
                <a:gd name="T69" fmla="*/ 164 h 343"/>
                <a:gd name="T70" fmla="*/ 110 w 204"/>
                <a:gd name="T71" fmla="*/ 174 h 343"/>
                <a:gd name="T72" fmla="*/ 105 w 204"/>
                <a:gd name="T73" fmla="*/ 189 h 343"/>
                <a:gd name="T74" fmla="*/ 110 w 204"/>
                <a:gd name="T75" fmla="*/ 209 h 343"/>
                <a:gd name="T76" fmla="*/ 110 w 204"/>
                <a:gd name="T77" fmla="*/ 219 h 343"/>
                <a:gd name="T78" fmla="*/ 105 w 204"/>
                <a:gd name="T79" fmla="*/ 229 h 343"/>
                <a:gd name="T80" fmla="*/ 105 w 204"/>
                <a:gd name="T81" fmla="*/ 229 h 343"/>
                <a:gd name="T82" fmla="*/ 85 w 204"/>
                <a:gd name="T83" fmla="*/ 264 h 343"/>
                <a:gd name="T84" fmla="*/ 65 w 204"/>
                <a:gd name="T85" fmla="*/ 299 h 343"/>
                <a:gd name="T86" fmla="*/ 65 w 204"/>
                <a:gd name="T87" fmla="*/ 299 h 343"/>
                <a:gd name="T88" fmla="*/ 50 w 204"/>
                <a:gd name="T89" fmla="*/ 309 h 343"/>
                <a:gd name="T90" fmla="*/ 35 w 204"/>
                <a:gd name="T91" fmla="*/ 319 h 343"/>
                <a:gd name="T92" fmla="*/ 25 w 204"/>
                <a:gd name="T93" fmla="*/ 328 h 343"/>
                <a:gd name="T94" fmla="*/ 20 w 204"/>
                <a:gd name="T95" fmla="*/ 343 h 343"/>
                <a:gd name="T96" fmla="*/ 20 w 204"/>
                <a:gd name="T97" fmla="*/ 343 h 343"/>
                <a:gd name="T98" fmla="*/ 5 w 204"/>
                <a:gd name="T99" fmla="*/ 279 h 343"/>
                <a:gd name="T100" fmla="*/ 0 w 204"/>
                <a:gd name="T101" fmla="*/ 209 h 343"/>
                <a:gd name="T102" fmla="*/ 0 w 204"/>
                <a:gd name="T103" fmla="*/ 134 h 343"/>
                <a:gd name="T104" fmla="*/ 5 w 204"/>
                <a:gd name="T105" fmla="*/ 65 h 343"/>
                <a:gd name="T106" fmla="*/ 10 w 204"/>
                <a:gd name="T107" fmla="*/ 0 h 343"/>
                <a:gd name="T108" fmla="*/ 10 w 204"/>
                <a:gd name="T109" fmla="*/ 0 h 34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204"/>
                <a:gd name="T166" fmla="*/ 0 h 343"/>
                <a:gd name="T167" fmla="*/ 204 w 204"/>
                <a:gd name="T168" fmla="*/ 343 h 343"/>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204" h="343">
                  <a:moveTo>
                    <a:pt x="10" y="0"/>
                  </a:moveTo>
                  <a:lnTo>
                    <a:pt x="20" y="5"/>
                  </a:lnTo>
                  <a:lnTo>
                    <a:pt x="20" y="259"/>
                  </a:lnTo>
                  <a:lnTo>
                    <a:pt x="30" y="279"/>
                  </a:lnTo>
                  <a:lnTo>
                    <a:pt x="60" y="244"/>
                  </a:lnTo>
                  <a:lnTo>
                    <a:pt x="75" y="224"/>
                  </a:lnTo>
                  <a:lnTo>
                    <a:pt x="85" y="204"/>
                  </a:lnTo>
                  <a:lnTo>
                    <a:pt x="90" y="199"/>
                  </a:lnTo>
                  <a:lnTo>
                    <a:pt x="95" y="189"/>
                  </a:lnTo>
                  <a:lnTo>
                    <a:pt x="95" y="174"/>
                  </a:lnTo>
                  <a:lnTo>
                    <a:pt x="100" y="169"/>
                  </a:lnTo>
                  <a:lnTo>
                    <a:pt x="120" y="139"/>
                  </a:lnTo>
                  <a:lnTo>
                    <a:pt x="135" y="125"/>
                  </a:lnTo>
                  <a:lnTo>
                    <a:pt x="145" y="115"/>
                  </a:lnTo>
                  <a:lnTo>
                    <a:pt x="135" y="139"/>
                  </a:lnTo>
                  <a:lnTo>
                    <a:pt x="150" y="139"/>
                  </a:lnTo>
                  <a:lnTo>
                    <a:pt x="164" y="134"/>
                  </a:lnTo>
                  <a:lnTo>
                    <a:pt x="184" y="115"/>
                  </a:lnTo>
                  <a:lnTo>
                    <a:pt x="199" y="90"/>
                  </a:lnTo>
                  <a:lnTo>
                    <a:pt x="204" y="100"/>
                  </a:lnTo>
                  <a:lnTo>
                    <a:pt x="204" y="105"/>
                  </a:lnTo>
                  <a:lnTo>
                    <a:pt x="189" y="130"/>
                  </a:lnTo>
                  <a:lnTo>
                    <a:pt x="169" y="139"/>
                  </a:lnTo>
                  <a:lnTo>
                    <a:pt x="150" y="149"/>
                  </a:lnTo>
                  <a:lnTo>
                    <a:pt x="125" y="159"/>
                  </a:lnTo>
                  <a:lnTo>
                    <a:pt x="115" y="164"/>
                  </a:lnTo>
                  <a:lnTo>
                    <a:pt x="110" y="174"/>
                  </a:lnTo>
                  <a:lnTo>
                    <a:pt x="105" y="189"/>
                  </a:lnTo>
                  <a:lnTo>
                    <a:pt x="110" y="209"/>
                  </a:lnTo>
                  <a:lnTo>
                    <a:pt x="110" y="219"/>
                  </a:lnTo>
                  <a:lnTo>
                    <a:pt x="105" y="229"/>
                  </a:lnTo>
                  <a:lnTo>
                    <a:pt x="85" y="264"/>
                  </a:lnTo>
                  <a:lnTo>
                    <a:pt x="65" y="299"/>
                  </a:lnTo>
                  <a:lnTo>
                    <a:pt x="50" y="309"/>
                  </a:lnTo>
                  <a:lnTo>
                    <a:pt x="35" y="319"/>
                  </a:lnTo>
                  <a:lnTo>
                    <a:pt x="25" y="328"/>
                  </a:lnTo>
                  <a:lnTo>
                    <a:pt x="20" y="343"/>
                  </a:lnTo>
                  <a:lnTo>
                    <a:pt x="5" y="279"/>
                  </a:lnTo>
                  <a:lnTo>
                    <a:pt x="0" y="209"/>
                  </a:lnTo>
                  <a:lnTo>
                    <a:pt x="0" y="134"/>
                  </a:lnTo>
                  <a:lnTo>
                    <a:pt x="5" y="65"/>
                  </a:lnTo>
                  <a:lnTo>
                    <a:pt x="10" y="0"/>
                  </a:lnTo>
                  <a:close/>
                </a:path>
              </a:pathLst>
            </a:custGeom>
            <a:solidFill>
              <a:srgbClr val="000000"/>
            </a:solidFill>
            <a:ln w="9525">
              <a:noFill/>
              <a:round/>
              <a:headEnd/>
              <a:tailEnd/>
            </a:ln>
          </p:spPr>
          <p:txBody>
            <a:bodyPr>
              <a:prstTxWarp prst="textNoShape">
                <a:avLst/>
              </a:prstTxWarp>
            </a:bodyPr>
            <a:lstStyle/>
            <a:p>
              <a:endParaRPr lang="en-US"/>
            </a:p>
          </p:txBody>
        </p:sp>
        <p:sp>
          <p:nvSpPr>
            <p:cNvPr id="49839" name="Freeform 88"/>
            <p:cNvSpPr>
              <a:spLocks/>
            </p:cNvSpPr>
            <p:nvPr/>
          </p:nvSpPr>
          <p:spPr bwMode="auto">
            <a:xfrm>
              <a:off x="4046" y="1703"/>
              <a:ext cx="16" cy="39"/>
            </a:xfrm>
            <a:custGeom>
              <a:avLst/>
              <a:gdLst>
                <a:gd name="T0" fmla="*/ 5 w 10"/>
                <a:gd name="T1" fmla="*/ 0 h 25"/>
                <a:gd name="T2" fmla="*/ 5 w 10"/>
                <a:gd name="T3" fmla="*/ 0 h 25"/>
                <a:gd name="T4" fmla="*/ 10 w 10"/>
                <a:gd name="T5" fmla="*/ 5 h 25"/>
                <a:gd name="T6" fmla="*/ 10 w 10"/>
                <a:gd name="T7" fmla="*/ 10 h 25"/>
                <a:gd name="T8" fmla="*/ 5 w 10"/>
                <a:gd name="T9" fmla="*/ 25 h 25"/>
                <a:gd name="T10" fmla="*/ 5 w 10"/>
                <a:gd name="T11" fmla="*/ 25 h 25"/>
                <a:gd name="T12" fmla="*/ 5 w 10"/>
                <a:gd name="T13" fmla="*/ 20 h 25"/>
                <a:gd name="T14" fmla="*/ 0 w 10"/>
                <a:gd name="T15" fmla="*/ 10 h 25"/>
                <a:gd name="T16" fmla="*/ 0 w 10"/>
                <a:gd name="T17" fmla="*/ 5 h 25"/>
                <a:gd name="T18" fmla="*/ 5 w 10"/>
                <a:gd name="T19" fmla="*/ 0 h 25"/>
                <a:gd name="T20" fmla="*/ 5 w 10"/>
                <a:gd name="T21" fmla="*/ 0 h 25"/>
                <a:gd name="T22" fmla="*/ 5 w 10"/>
                <a:gd name="T23" fmla="*/ 0 h 2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0"/>
                <a:gd name="T37" fmla="*/ 0 h 25"/>
                <a:gd name="T38" fmla="*/ 10 w 10"/>
                <a:gd name="T39" fmla="*/ 25 h 2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0" h="25">
                  <a:moveTo>
                    <a:pt x="5" y="0"/>
                  </a:moveTo>
                  <a:lnTo>
                    <a:pt x="5" y="0"/>
                  </a:lnTo>
                  <a:lnTo>
                    <a:pt x="10" y="5"/>
                  </a:lnTo>
                  <a:lnTo>
                    <a:pt x="10" y="10"/>
                  </a:lnTo>
                  <a:lnTo>
                    <a:pt x="5" y="25"/>
                  </a:lnTo>
                  <a:lnTo>
                    <a:pt x="5" y="20"/>
                  </a:lnTo>
                  <a:lnTo>
                    <a:pt x="0" y="10"/>
                  </a:lnTo>
                  <a:lnTo>
                    <a:pt x="0" y="5"/>
                  </a:lnTo>
                  <a:lnTo>
                    <a:pt x="5" y="0"/>
                  </a:lnTo>
                  <a:close/>
                </a:path>
              </a:pathLst>
            </a:custGeom>
            <a:solidFill>
              <a:srgbClr val="000000"/>
            </a:solidFill>
            <a:ln w="9525">
              <a:noFill/>
              <a:round/>
              <a:headEnd/>
              <a:tailEnd/>
            </a:ln>
          </p:spPr>
          <p:txBody>
            <a:bodyPr>
              <a:prstTxWarp prst="textNoShape">
                <a:avLst/>
              </a:prstTxWarp>
            </a:bodyPr>
            <a:lstStyle/>
            <a:p>
              <a:endParaRPr lang="en-US"/>
            </a:p>
          </p:txBody>
        </p:sp>
        <p:sp>
          <p:nvSpPr>
            <p:cNvPr id="49840" name="Freeform 89"/>
            <p:cNvSpPr>
              <a:spLocks/>
            </p:cNvSpPr>
            <p:nvPr/>
          </p:nvSpPr>
          <p:spPr bwMode="auto">
            <a:xfrm>
              <a:off x="4077" y="2028"/>
              <a:ext cx="85" cy="23"/>
            </a:xfrm>
            <a:custGeom>
              <a:avLst/>
              <a:gdLst>
                <a:gd name="T0" fmla="*/ 30 w 54"/>
                <a:gd name="T1" fmla="*/ 10 h 15"/>
                <a:gd name="T2" fmla="*/ 54 w 54"/>
                <a:gd name="T3" fmla="*/ 15 h 15"/>
                <a:gd name="T4" fmla="*/ 54 w 54"/>
                <a:gd name="T5" fmla="*/ 15 h 15"/>
                <a:gd name="T6" fmla="*/ 25 w 54"/>
                <a:gd name="T7" fmla="*/ 15 h 15"/>
                <a:gd name="T8" fmla="*/ 10 w 54"/>
                <a:gd name="T9" fmla="*/ 10 h 15"/>
                <a:gd name="T10" fmla="*/ 0 w 54"/>
                <a:gd name="T11" fmla="*/ 5 h 15"/>
                <a:gd name="T12" fmla="*/ 0 w 54"/>
                <a:gd name="T13" fmla="*/ 5 h 15"/>
                <a:gd name="T14" fmla="*/ 5 w 54"/>
                <a:gd name="T15" fmla="*/ 0 h 15"/>
                <a:gd name="T16" fmla="*/ 15 w 54"/>
                <a:gd name="T17" fmla="*/ 0 h 15"/>
                <a:gd name="T18" fmla="*/ 30 w 54"/>
                <a:gd name="T19" fmla="*/ 10 h 15"/>
                <a:gd name="T20" fmla="*/ 30 w 54"/>
                <a:gd name="T21" fmla="*/ 10 h 15"/>
                <a:gd name="T22" fmla="*/ 30 w 54"/>
                <a:gd name="T23" fmla="*/ 10 h 1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54"/>
                <a:gd name="T37" fmla="*/ 0 h 15"/>
                <a:gd name="T38" fmla="*/ 54 w 54"/>
                <a:gd name="T39" fmla="*/ 15 h 1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54" h="15">
                  <a:moveTo>
                    <a:pt x="30" y="10"/>
                  </a:moveTo>
                  <a:lnTo>
                    <a:pt x="54" y="15"/>
                  </a:lnTo>
                  <a:lnTo>
                    <a:pt x="25" y="15"/>
                  </a:lnTo>
                  <a:lnTo>
                    <a:pt x="10" y="10"/>
                  </a:lnTo>
                  <a:lnTo>
                    <a:pt x="0" y="5"/>
                  </a:lnTo>
                  <a:lnTo>
                    <a:pt x="5" y="0"/>
                  </a:lnTo>
                  <a:lnTo>
                    <a:pt x="15" y="0"/>
                  </a:lnTo>
                  <a:lnTo>
                    <a:pt x="30" y="10"/>
                  </a:lnTo>
                  <a:close/>
                </a:path>
              </a:pathLst>
            </a:custGeom>
            <a:solidFill>
              <a:srgbClr val="000000"/>
            </a:solidFill>
            <a:ln w="9525">
              <a:noFill/>
              <a:round/>
              <a:headEnd/>
              <a:tailEnd/>
            </a:ln>
          </p:spPr>
          <p:txBody>
            <a:bodyPr>
              <a:prstTxWarp prst="textNoShape">
                <a:avLst/>
              </a:prstTxWarp>
            </a:bodyPr>
            <a:lstStyle/>
            <a:p>
              <a:endParaRPr lang="en-US"/>
            </a:p>
          </p:txBody>
        </p:sp>
        <p:sp>
          <p:nvSpPr>
            <p:cNvPr id="49841" name="Freeform 90"/>
            <p:cNvSpPr>
              <a:spLocks/>
            </p:cNvSpPr>
            <p:nvPr/>
          </p:nvSpPr>
          <p:spPr bwMode="auto">
            <a:xfrm>
              <a:off x="4124" y="3600"/>
              <a:ext cx="703" cy="214"/>
            </a:xfrm>
            <a:custGeom>
              <a:avLst/>
              <a:gdLst>
                <a:gd name="T0" fmla="*/ 109 w 447"/>
                <a:gd name="T1" fmla="*/ 5 h 135"/>
                <a:gd name="T2" fmla="*/ 74 w 447"/>
                <a:gd name="T3" fmla="*/ 15 h 135"/>
                <a:gd name="T4" fmla="*/ 54 w 447"/>
                <a:gd name="T5" fmla="*/ 30 h 135"/>
                <a:gd name="T6" fmla="*/ 54 w 447"/>
                <a:gd name="T7" fmla="*/ 55 h 135"/>
                <a:gd name="T8" fmla="*/ 69 w 447"/>
                <a:gd name="T9" fmla="*/ 75 h 135"/>
                <a:gd name="T10" fmla="*/ 109 w 447"/>
                <a:gd name="T11" fmla="*/ 95 h 135"/>
                <a:gd name="T12" fmla="*/ 154 w 447"/>
                <a:gd name="T13" fmla="*/ 85 h 135"/>
                <a:gd name="T14" fmla="*/ 169 w 447"/>
                <a:gd name="T15" fmla="*/ 75 h 135"/>
                <a:gd name="T16" fmla="*/ 179 w 447"/>
                <a:gd name="T17" fmla="*/ 60 h 135"/>
                <a:gd name="T18" fmla="*/ 189 w 447"/>
                <a:gd name="T19" fmla="*/ 70 h 135"/>
                <a:gd name="T20" fmla="*/ 203 w 447"/>
                <a:gd name="T21" fmla="*/ 80 h 135"/>
                <a:gd name="T22" fmla="*/ 238 w 447"/>
                <a:gd name="T23" fmla="*/ 80 h 135"/>
                <a:gd name="T24" fmla="*/ 308 w 447"/>
                <a:gd name="T25" fmla="*/ 70 h 135"/>
                <a:gd name="T26" fmla="*/ 338 w 447"/>
                <a:gd name="T27" fmla="*/ 55 h 135"/>
                <a:gd name="T28" fmla="*/ 353 w 447"/>
                <a:gd name="T29" fmla="*/ 60 h 135"/>
                <a:gd name="T30" fmla="*/ 402 w 447"/>
                <a:gd name="T31" fmla="*/ 70 h 135"/>
                <a:gd name="T32" fmla="*/ 432 w 447"/>
                <a:gd name="T33" fmla="*/ 60 h 135"/>
                <a:gd name="T34" fmla="*/ 442 w 447"/>
                <a:gd name="T35" fmla="*/ 35 h 135"/>
                <a:gd name="T36" fmla="*/ 442 w 447"/>
                <a:gd name="T37" fmla="*/ 35 h 135"/>
                <a:gd name="T38" fmla="*/ 442 w 447"/>
                <a:gd name="T39" fmla="*/ 50 h 135"/>
                <a:gd name="T40" fmla="*/ 422 w 447"/>
                <a:gd name="T41" fmla="*/ 85 h 135"/>
                <a:gd name="T42" fmla="*/ 392 w 447"/>
                <a:gd name="T43" fmla="*/ 110 h 135"/>
                <a:gd name="T44" fmla="*/ 363 w 447"/>
                <a:gd name="T45" fmla="*/ 110 h 135"/>
                <a:gd name="T46" fmla="*/ 353 w 447"/>
                <a:gd name="T47" fmla="*/ 100 h 135"/>
                <a:gd name="T48" fmla="*/ 338 w 447"/>
                <a:gd name="T49" fmla="*/ 90 h 135"/>
                <a:gd name="T50" fmla="*/ 328 w 447"/>
                <a:gd name="T51" fmla="*/ 95 h 135"/>
                <a:gd name="T52" fmla="*/ 313 w 447"/>
                <a:gd name="T53" fmla="*/ 115 h 135"/>
                <a:gd name="T54" fmla="*/ 303 w 447"/>
                <a:gd name="T55" fmla="*/ 115 h 135"/>
                <a:gd name="T56" fmla="*/ 278 w 447"/>
                <a:gd name="T57" fmla="*/ 130 h 135"/>
                <a:gd name="T58" fmla="*/ 218 w 447"/>
                <a:gd name="T59" fmla="*/ 120 h 135"/>
                <a:gd name="T60" fmla="*/ 189 w 447"/>
                <a:gd name="T61" fmla="*/ 115 h 135"/>
                <a:gd name="T62" fmla="*/ 179 w 447"/>
                <a:gd name="T63" fmla="*/ 95 h 135"/>
                <a:gd name="T64" fmla="*/ 129 w 447"/>
                <a:gd name="T65" fmla="*/ 130 h 135"/>
                <a:gd name="T66" fmla="*/ 69 w 447"/>
                <a:gd name="T67" fmla="*/ 135 h 135"/>
                <a:gd name="T68" fmla="*/ 24 w 447"/>
                <a:gd name="T69" fmla="*/ 120 h 135"/>
                <a:gd name="T70" fmla="*/ 4 w 447"/>
                <a:gd name="T71" fmla="*/ 105 h 135"/>
                <a:gd name="T72" fmla="*/ 0 w 447"/>
                <a:gd name="T73" fmla="*/ 95 h 135"/>
                <a:gd name="T74" fmla="*/ 4 w 447"/>
                <a:gd name="T75" fmla="*/ 55 h 135"/>
                <a:gd name="T76" fmla="*/ 24 w 447"/>
                <a:gd name="T77" fmla="*/ 25 h 135"/>
                <a:gd name="T78" fmla="*/ 44 w 447"/>
                <a:gd name="T79" fmla="*/ 15 h 135"/>
                <a:gd name="T80" fmla="*/ 89 w 447"/>
                <a:gd name="T81" fmla="*/ 0 h 135"/>
                <a:gd name="T82" fmla="*/ 109 w 447"/>
                <a:gd name="T83" fmla="*/ 5 h 135"/>
                <a:gd name="T84" fmla="*/ 109 w 447"/>
                <a:gd name="T85" fmla="*/ 5 h 135"/>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447"/>
                <a:gd name="T130" fmla="*/ 0 h 135"/>
                <a:gd name="T131" fmla="*/ 447 w 447"/>
                <a:gd name="T132" fmla="*/ 135 h 135"/>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447" h="135">
                  <a:moveTo>
                    <a:pt x="109" y="5"/>
                  </a:moveTo>
                  <a:lnTo>
                    <a:pt x="109" y="5"/>
                  </a:lnTo>
                  <a:lnTo>
                    <a:pt x="89" y="10"/>
                  </a:lnTo>
                  <a:lnTo>
                    <a:pt x="74" y="15"/>
                  </a:lnTo>
                  <a:lnTo>
                    <a:pt x="64" y="20"/>
                  </a:lnTo>
                  <a:lnTo>
                    <a:pt x="54" y="30"/>
                  </a:lnTo>
                  <a:lnTo>
                    <a:pt x="54" y="40"/>
                  </a:lnTo>
                  <a:lnTo>
                    <a:pt x="54" y="55"/>
                  </a:lnTo>
                  <a:lnTo>
                    <a:pt x="69" y="75"/>
                  </a:lnTo>
                  <a:lnTo>
                    <a:pt x="89" y="90"/>
                  </a:lnTo>
                  <a:lnTo>
                    <a:pt x="109" y="95"/>
                  </a:lnTo>
                  <a:lnTo>
                    <a:pt x="129" y="95"/>
                  </a:lnTo>
                  <a:lnTo>
                    <a:pt x="154" y="85"/>
                  </a:lnTo>
                  <a:lnTo>
                    <a:pt x="169" y="75"/>
                  </a:lnTo>
                  <a:lnTo>
                    <a:pt x="179" y="60"/>
                  </a:lnTo>
                  <a:lnTo>
                    <a:pt x="184" y="65"/>
                  </a:lnTo>
                  <a:lnTo>
                    <a:pt x="189" y="70"/>
                  </a:lnTo>
                  <a:lnTo>
                    <a:pt x="198" y="75"/>
                  </a:lnTo>
                  <a:lnTo>
                    <a:pt x="203" y="80"/>
                  </a:lnTo>
                  <a:lnTo>
                    <a:pt x="238" y="80"/>
                  </a:lnTo>
                  <a:lnTo>
                    <a:pt x="278" y="80"/>
                  </a:lnTo>
                  <a:lnTo>
                    <a:pt x="308" y="70"/>
                  </a:lnTo>
                  <a:lnTo>
                    <a:pt x="323" y="65"/>
                  </a:lnTo>
                  <a:lnTo>
                    <a:pt x="338" y="55"/>
                  </a:lnTo>
                  <a:lnTo>
                    <a:pt x="353" y="60"/>
                  </a:lnTo>
                  <a:lnTo>
                    <a:pt x="368" y="65"/>
                  </a:lnTo>
                  <a:lnTo>
                    <a:pt x="402" y="70"/>
                  </a:lnTo>
                  <a:lnTo>
                    <a:pt x="417" y="65"/>
                  </a:lnTo>
                  <a:lnTo>
                    <a:pt x="432" y="60"/>
                  </a:lnTo>
                  <a:lnTo>
                    <a:pt x="437" y="50"/>
                  </a:lnTo>
                  <a:lnTo>
                    <a:pt x="442" y="35"/>
                  </a:lnTo>
                  <a:lnTo>
                    <a:pt x="447" y="40"/>
                  </a:lnTo>
                  <a:lnTo>
                    <a:pt x="442" y="50"/>
                  </a:lnTo>
                  <a:lnTo>
                    <a:pt x="437" y="65"/>
                  </a:lnTo>
                  <a:lnTo>
                    <a:pt x="422" y="85"/>
                  </a:lnTo>
                  <a:lnTo>
                    <a:pt x="407" y="100"/>
                  </a:lnTo>
                  <a:lnTo>
                    <a:pt x="392" y="110"/>
                  </a:lnTo>
                  <a:lnTo>
                    <a:pt x="373" y="110"/>
                  </a:lnTo>
                  <a:lnTo>
                    <a:pt x="363" y="110"/>
                  </a:lnTo>
                  <a:lnTo>
                    <a:pt x="353" y="100"/>
                  </a:lnTo>
                  <a:lnTo>
                    <a:pt x="348" y="90"/>
                  </a:lnTo>
                  <a:lnTo>
                    <a:pt x="338" y="90"/>
                  </a:lnTo>
                  <a:lnTo>
                    <a:pt x="333" y="90"/>
                  </a:lnTo>
                  <a:lnTo>
                    <a:pt x="328" y="95"/>
                  </a:lnTo>
                  <a:lnTo>
                    <a:pt x="318" y="110"/>
                  </a:lnTo>
                  <a:lnTo>
                    <a:pt x="313" y="115"/>
                  </a:lnTo>
                  <a:lnTo>
                    <a:pt x="303" y="115"/>
                  </a:lnTo>
                  <a:lnTo>
                    <a:pt x="293" y="125"/>
                  </a:lnTo>
                  <a:lnTo>
                    <a:pt x="278" y="130"/>
                  </a:lnTo>
                  <a:lnTo>
                    <a:pt x="248" y="130"/>
                  </a:lnTo>
                  <a:lnTo>
                    <a:pt x="218" y="120"/>
                  </a:lnTo>
                  <a:lnTo>
                    <a:pt x="189" y="115"/>
                  </a:lnTo>
                  <a:lnTo>
                    <a:pt x="179" y="95"/>
                  </a:lnTo>
                  <a:lnTo>
                    <a:pt x="154" y="115"/>
                  </a:lnTo>
                  <a:lnTo>
                    <a:pt x="129" y="130"/>
                  </a:lnTo>
                  <a:lnTo>
                    <a:pt x="99" y="135"/>
                  </a:lnTo>
                  <a:lnTo>
                    <a:pt x="69" y="135"/>
                  </a:lnTo>
                  <a:lnTo>
                    <a:pt x="24" y="120"/>
                  </a:lnTo>
                  <a:lnTo>
                    <a:pt x="9" y="110"/>
                  </a:lnTo>
                  <a:lnTo>
                    <a:pt x="4" y="105"/>
                  </a:lnTo>
                  <a:lnTo>
                    <a:pt x="0" y="95"/>
                  </a:lnTo>
                  <a:lnTo>
                    <a:pt x="0" y="75"/>
                  </a:lnTo>
                  <a:lnTo>
                    <a:pt x="4" y="55"/>
                  </a:lnTo>
                  <a:lnTo>
                    <a:pt x="9" y="40"/>
                  </a:lnTo>
                  <a:lnTo>
                    <a:pt x="24" y="25"/>
                  </a:lnTo>
                  <a:lnTo>
                    <a:pt x="44" y="15"/>
                  </a:lnTo>
                  <a:lnTo>
                    <a:pt x="64" y="5"/>
                  </a:lnTo>
                  <a:lnTo>
                    <a:pt x="89" y="0"/>
                  </a:lnTo>
                  <a:lnTo>
                    <a:pt x="99" y="0"/>
                  </a:lnTo>
                  <a:lnTo>
                    <a:pt x="109" y="5"/>
                  </a:lnTo>
                  <a:close/>
                </a:path>
              </a:pathLst>
            </a:custGeom>
            <a:solidFill>
              <a:srgbClr val="000000"/>
            </a:solidFill>
            <a:ln w="9525">
              <a:noFill/>
              <a:round/>
              <a:headEnd/>
              <a:tailEnd/>
            </a:ln>
          </p:spPr>
          <p:txBody>
            <a:bodyPr>
              <a:prstTxWarp prst="textNoShape">
                <a:avLst/>
              </a:prstTxWarp>
            </a:bodyPr>
            <a:lstStyle/>
            <a:p>
              <a:endParaRPr lang="en-US"/>
            </a:p>
          </p:txBody>
        </p:sp>
        <p:sp>
          <p:nvSpPr>
            <p:cNvPr id="49842" name="Freeform 91"/>
            <p:cNvSpPr>
              <a:spLocks/>
            </p:cNvSpPr>
            <p:nvPr/>
          </p:nvSpPr>
          <p:spPr bwMode="auto">
            <a:xfrm>
              <a:off x="4194" y="1963"/>
              <a:ext cx="540" cy="697"/>
            </a:xfrm>
            <a:custGeom>
              <a:avLst/>
              <a:gdLst>
                <a:gd name="T0" fmla="*/ 35 w 344"/>
                <a:gd name="T1" fmla="*/ 194 h 438"/>
                <a:gd name="T2" fmla="*/ 70 w 344"/>
                <a:gd name="T3" fmla="*/ 219 h 438"/>
                <a:gd name="T4" fmla="*/ 95 w 344"/>
                <a:gd name="T5" fmla="*/ 254 h 438"/>
                <a:gd name="T6" fmla="*/ 169 w 344"/>
                <a:gd name="T7" fmla="*/ 273 h 438"/>
                <a:gd name="T8" fmla="*/ 214 w 344"/>
                <a:gd name="T9" fmla="*/ 268 h 438"/>
                <a:gd name="T10" fmla="*/ 179 w 344"/>
                <a:gd name="T11" fmla="*/ 254 h 438"/>
                <a:gd name="T12" fmla="*/ 174 w 344"/>
                <a:gd name="T13" fmla="*/ 234 h 438"/>
                <a:gd name="T14" fmla="*/ 154 w 344"/>
                <a:gd name="T15" fmla="*/ 229 h 438"/>
                <a:gd name="T16" fmla="*/ 204 w 344"/>
                <a:gd name="T17" fmla="*/ 194 h 438"/>
                <a:gd name="T18" fmla="*/ 209 w 344"/>
                <a:gd name="T19" fmla="*/ 174 h 438"/>
                <a:gd name="T20" fmla="*/ 189 w 344"/>
                <a:gd name="T21" fmla="*/ 164 h 438"/>
                <a:gd name="T22" fmla="*/ 199 w 344"/>
                <a:gd name="T23" fmla="*/ 149 h 438"/>
                <a:gd name="T24" fmla="*/ 214 w 344"/>
                <a:gd name="T25" fmla="*/ 94 h 438"/>
                <a:gd name="T26" fmla="*/ 219 w 344"/>
                <a:gd name="T27" fmla="*/ 79 h 438"/>
                <a:gd name="T28" fmla="*/ 244 w 344"/>
                <a:gd name="T29" fmla="*/ 154 h 438"/>
                <a:gd name="T30" fmla="*/ 269 w 344"/>
                <a:gd name="T31" fmla="*/ 179 h 438"/>
                <a:gd name="T32" fmla="*/ 264 w 344"/>
                <a:gd name="T33" fmla="*/ 179 h 438"/>
                <a:gd name="T34" fmla="*/ 249 w 344"/>
                <a:gd name="T35" fmla="*/ 174 h 438"/>
                <a:gd name="T36" fmla="*/ 239 w 344"/>
                <a:gd name="T37" fmla="*/ 189 h 438"/>
                <a:gd name="T38" fmla="*/ 264 w 344"/>
                <a:gd name="T39" fmla="*/ 214 h 438"/>
                <a:gd name="T40" fmla="*/ 289 w 344"/>
                <a:gd name="T41" fmla="*/ 229 h 438"/>
                <a:gd name="T42" fmla="*/ 269 w 344"/>
                <a:gd name="T43" fmla="*/ 239 h 438"/>
                <a:gd name="T44" fmla="*/ 254 w 344"/>
                <a:gd name="T45" fmla="*/ 239 h 438"/>
                <a:gd name="T46" fmla="*/ 279 w 344"/>
                <a:gd name="T47" fmla="*/ 263 h 438"/>
                <a:gd name="T48" fmla="*/ 314 w 344"/>
                <a:gd name="T49" fmla="*/ 273 h 438"/>
                <a:gd name="T50" fmla="*/ 319 w 344"/>
                <a:gd name="T51" fmla="*/ 293 h 438"/>
                <a:gd name="T52" fmla="*/ 284 w 344"/>
                <a:gd name="T53" fmla="*/ 293 h 438"/>
                <a:gd name="T54" fmla="*/ 279 w 344"/>
                <a:gd name="T55" fmla="*/ 288 h 438"/>
                <a:gd name="T56" fmla="*/ 294 w 344"/>
                <a:gd name="T57" fmla="*/ 323 h 438"/>
                <a:gd name="T58" fmla="*/ 319 w 344"/>
                <a:gd name="T59" fmla="*/ 333 h 438"/>
                <a:gd name="T60" fmla="*/ 334 w 344"/>
                <a:gd name="T61" fmla="*/ 338 h 438"/>
                <a:gd name="T62" fmla="*/ 344 w 344"/>
                <a:gd name="T63" fmla="*/ 353 h 438"/>
                <a:gd name="T64" fmla="*/ 334 w 344"/>
                <a:gd name="T65" fmla="*/ 363 h 438"/>
                <a:gd name="T66" fmla="*/ 314 w 344"/>
                <a:gd name="T67" fmla="*/ 368 h 438"/>
                <a:gd name="T68" fmla="*/ 304 w 344"/>
                <a:gd name="T69" fmla="*/ 383 h 438"/>
                <a:gd name="T70" fmla="*/ 259 w 344"/>
                <a:gd name="T71" fmla="*/ 378 h 438"/>
                <a:gd name="T72" fmla="*/ 254 w 344"/>
                <a:gd name="T73" fmla="*/ 378 h 438"/>
                <a:gd name="T74" fmla="*/ 229 w 344"/>
                <a:gd name="T75" fmla="*/ 383 h 438"/>
                <a:gd name="T76" fmla="*/ 214 w 344"/>
                <a:gd name="T77" fmla="*/ 373 h 438"/>
                <a:gd name="T78" fmla="*/ 204 w 344"/>
                <a:gd name="T79" fmla="*/ 363 h 438"/>
                <a:gd name="T80" fmla="*/ 229 w 344"/>
                <a:gd name="T81" fmla="*/ 313 h 438"/>
                <a:gd name="T82" fmla="*/ 209 w 344"/>
                <a:gd name="T83" fmla="*/ 298 h 438"/>
                <a:gd name="T84" fmla="*/ 204 w 344"/>
                <a:gd name="T85" fmla="*/ 293 h 438"/>
                <a:gd name="T86" fmla="*/ 204 w 344"/>
                <a:gd name="T87" fmla="*/ 318 h 438"/>
                <a:gd name="T88" fmla="*/ 184 w 344"/>
                <a:gd name="T89" fmla="*/ 383 h 438"/>
                <a:gd name="T90" fmla="*/ 130 w 344"/>
                <a:gd name="T91" fmla="*/ 423 h 438"/>
                <a:gd name="T92" fmla="*/ 55 w 344"/>
                <a:gd name="T93" fmla="*/ 428 h 438"/>
                <a:gd name="T94" fmla="*/ 95 w 344"/>
                <a:gd name="T95" fmla="*/ 418 h 438"/>
                <a:gd name="T96" fmla="*/ 130 w 344"/>
                <a:gd name="T97" fmla="*/ 403 h 438"/>
                <a:gd name="T98" fmla="*/ 184 w 344"/>
                <a:gd name="T99" fmla="*/ 343 h 438"/>
                <a:gd name="T100" fmla="*/ 179 w 344"/>
                <a:gd name="T101" fmla="*/ 328 h 438"/>
                <a:gd name="T102" fmla="*/ 159 w 344"/>
                <a:gd name="T103" fmla="*/ 303 h 438"/>
                <a:gd name="T104" fmla="*/ 150 w 344"/>
                <a:gd name="T105" fmla="*/ 283 h 438"/>
                <a:gd name="T106" fmla="*/ 105 w 344"/>
                <a:gd name="T107" fmla="*/ 283 h 438"/>
                <a:gd name="T108" fmla="*/ 85 w 344"/>
                <a:gd name="T109" fmla="*/ 293 h 438"/>
                <a:gd name="T110" fmla="*/ 70 w 344"/>
                <a:gd name="T111" fmla="*/ 293 h 438"/>
                <a:gd name="T112" fmla="*/ 80 w 344"/>
                <a:gd name="T113" fmla="*/ 249 h 438"/>
                <a:gd name="T114" fmla="*/ 65 w 344"/>
                <a:gd name="T115" fmla="*/ 229 h 438"/>
                <a:gd name="T116" fmla="*/ 30 w 344"/>
                <a:gd name="T117" fmla="*/ 219 h 438"/>
                <a:gd name="T118" fmla="*/ 15 w 344"/>
                <a:gd name="T119" fmla="*/ 229 h 438"/>
                <a:gd name="T120" fmla="*/ 5 w 344"/>
                <a:gd name="T121" fmla="*/ 278 h 438"/>
                <a:gd name="T122" fmla="*/ 0 w 344"/>
                <a:gd name="T123" fmla="*/ 258 h 438"/>
                <a:gd name="T124" fmla="*/ 20 w 344"/>
                <a:gd name="T125" fmla="*/ 199 h 438"/>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344"/>
                <a:gd name="T190" fmla="*/ 0 h 438"/>
                <a:gd name="T191" fmla="*/ 344 w 344"/>
                <a:gd name="T192" fmla="*/ 438 h 438"/>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344" h="438">
                  <a:moveTo>
                    <a:pt x="20" y="199"/>
                  </a:moveTo>
                  <a:lnTo>
                    <a:pt x="20" y="199"/>
                  </a:lnTo>
                  <a:lnTo>
                    <a:pt x="35" y="194"/>
                  </a:lnTo>
                  <a:lnTo>
                    <a:pt x="50" y="199"/>
                  </a:lnTo>
                  <a:lnTo>
                    <a:pt x="70" y="219"/>
                  </a:lnTo>
                  <a:lnTo>
                    <a:pt x="85" y="234"/>
                  </a:lnTo>
                  <a:lnTo>
                    <a:pt x="95" y="254"/>
                  </a:lnTo>
                  <a:lnTo>
                    <a:pt x="120" y="258"/>
                  </a:lnTo>
                  <a:lnTo>
                    <a:pt x="145" y="263"/>
                  </a:lnTo>
                  <a:lnTo>
                    <a:pt x="169" y="273"/>
                  </a:lnTo>
                  <a:lnTo>
                    <a:pt x="189" y="293"/>
                  </a:lnTo>
                  <a:lnTo>
                    <a:pt x="214" y="268"/>
                  </a:lnTo>
                  <a:lnTo>
                    <a:pt x="204" y="263"/>
                  </a:lnTo>
                  <a:lnTo>
                    <a:pt x="199" y="258"/>
                  </a:lnTo>
                  <a:lnTo>
                    <a:pt x="179" y="254"/>
                  </a:lnTo>
                  <a:lnTo>
                    <a:pt x="194" y="239"/>
                  </a:lnTo>
                  <a:lnTo>
                    <a:pt x="174" y="234"/>
                  </a:lnTo>
                  <a:lnTo>
                    <a:pt x="164" y="229"/>
                  </a:lnTo>
                  <a:lnTo>
                    <a:pt x="154" y="229"/>
                  </a:lnTo>
                  <a:lnTo>
                    <a:pt x="169" y="214"/>
                  </a:lnTo>
                  <a:lnTo>
                    <a:pt x="189" y="204"/>
                  </a:lnTo>
                  <a:lnTo>
                    <a:pt x="204" y="194"/>
                  </a:lnTo>
                  <a:lnTo>
                    <a:pt x="209" y="184"/>
                  </a:lnTo>
                  <a:lnTo>
                    <a:pt x="209" y="174"/>
                  </a:lnTo>
                  <a:lnTo>
                    <a:pt x="199" y="169"/>
                  </a:lnTo>
                  <a:lnTo>
                    <a:pt x="194" y="169"/>
                  </a:lnTo>
                  <a:lnTo>
                    <a:pt x="189" y="164"/>
                  </a:lnTo>
                  <a:lnTo>
                    <a:pt x="194" y="154"/>
                  </a:lnTo>
                  <a:lnTo>
                    <a:pt x="199" y="149"/>
                  </a:lnTo>
                  <a:lnTo>
                    <a:pt x="209" y="144"/>
                  </a:lnTo>
                  <a:lnTo>
                    <a:pt x="214" y="139"/>
                  </a:lnTo>
                  <a:lnTo>
                    <a:pt x="214" y="94"/>
                  </a:lnTo>
                  <a:lnTo>
                    <a:pt x="219" y="89"/>
                  </a:lnTo>
                  <a:lnTo>
                    <a:pt x="219" y="79"/>
                  </a:lnTo>
                  <a:lnTo>
                    <a:pt x="219" y="40"/>
                  </a:lnTo>
                  <a:lnTo>
                    <a:pt x="224" y="0"/>
                  </a:lnTo>
                  <a:lnTo>
                    <a:pt x="244" y="154"/>
                  </a:lnTo>
                  <a:lnTo>
                    <a:pt x="259" y="164"/>
                  </a:lnTo>
                  <a:lnTo>
                    <a:pt x="269" y="179"/>
                  </a:lnTo>
                  <a:lnTo>
                    <a:pt x="264" y="179"/>
                  </a:lnTo>
                  <a:lnTo>
                    <a:pt x="254" y="179"/>
                  </a:lnTo>
                  <a:lnTo>
                    <a:pt x="249" y="174"/>
                  </a:lnTo>
                  <a:lnTo>
                    <a:pt x="244" y="174"/>
                  </a:lnTo>
                  <a:lnTo>
                    <a:pt x="239" y="189"/>
                  </a:lnTo>
                  <a:lnTo>
                    <a:pt x="239" y="204"/>
                  </a:lnTo>
                  <a:lnTo>
                    <a:pt x="264" y="214"/>
                  </a:lnTo>
                  <a:lnTo>
                    <a:pt x="289" y="219"/>
                  </a:lnTo>
                  <a:lnTo>
                    <a:pt x="289" y="229"/>
                  </a:lnTo>
                  <a:lnTo>
                    <a:pt x="279" y="229"/>
                  </a:lnTo>
                  <a:lnTo>
                    <a:pt x="274" y="234"/>
                  </a:lnTo>
                  <a:lnTo>
                    <a:pt x="269" y="239"/>
                  </a:lnTo>
                  <a:lnTo>
                    <a:pt x="259" y="239"/>
                  </a:lnTo>
                  <a:lnTo>
                    <a:pt x="254" y="239"/>
                  </a:lnTo>
                  <a:lnTo>
                    <a:pt x="249" y="244"/>
                  </a:lnTo>
                  <a:lnTo>
                    <a:pt x="279" y="263"/>
                  </a:lnTo>
                  <a:lnTo>
                    <a:pt x="294" y="273"/>
                  </a:lnTo>
                  <a:lnTo>
                    <a:pt x="314" y="273"/>
                  </a:lnTo>
                  <a:lnTo>
                    <a:pt x="324" y="283"/>
                  </a:lnTo>
                  <a:lnTo>
                    <a:pt x="319" y="293"/>
                  </a:lnTo>
                  <a:lnTo>
                    <a:pt x="304" y="293"/>
                  </a:lnTo>
                  <a:lnTo>
                    <a:pt x="284" y="293"/>
                  </a:lnTo>
                  <a:lnTo>
                    <a:pt x="284" y="288"/>
                  </a:lnTo>
                  <a:lnTo>
                    <a:pt x="279" y="288"/>
                  </a:lnTo>
                  <a:lnTo>
                    <a:pt x="279" y="308"/>
                  </a:lnTo>
                  <a:lnTo>
                    <a:pt x="284" y="313"/>
                  </a:lnTo>
                  <a:lnTo>
                    <a:pt x="294" y="323"/>
                  </a:lnTo>
                  <a:lnTo>
                    <a:pt x="309" y="328"/>
                  </a:lnTo>
                  <a:lnTo>
                    <a:pt x="319" y="333"/>
                  </a:lnTo>
                  <a:lnTo>
                    <a:pt x="324" y="338"/>
                  </a:lnTo>
                  <a:lnTo>
                    <a:pt x="334" y="338"/>
                  </a:lnTo>
                  <a:lnTo>
                    <a:pt x="334" y="343"/>
                  </a:lnTo>
                  <a:lnTo>
                    <a:pt x="334" y="353"/>
                  </a:lnTo>
                  <a:lnTo>
                    <a:pt x="344" y="353"/>
                  </a:lnTo>
                  <a:lnTo>
                    <a:pt x="339" y="358"/>
                  </a:lnTo>
                  <a:lnTo>
                    <a:pt x="334" y="363"/>
                  </a:lnTo>
                  <a:lnTo>
                    <a:pt x="324" y="363"/>
                  </a:lnTo>
                  <a:lnTo>
                    <a:pt x="314" y="368"/>
                  </a:lnTo>
                  <a:lnTo>
                    <a:pt x="299" y="378"/>
                  </a:lnTo>
                  <a:lnTo>
                    <a:pt x="304" y="383"/>
                  </a:lnTo>
                  <a:lnTo>
                    <a:pt x="279" y="383"/>
                  </a:lnTo>
                  <a:lnTo>
                    <a:pt x="264" y="383"/>
                  </a:lnTo>
                  <a:lnTo>
                    <a:pt x="259" y="378"/>
                  </a:lnTo>
                  <a:lnTo>
                    <a:pt x="259" y="368"/>
                  </a:lnTo>
                  <a:lnTo>
                    <a:pt x="254" y="378"/>
                  </a:lnTo>
                  <a:lnTo>
                    <a:pt x="244" y="383"/>
                  </a:lnTo>
                  <a:lnTo>
                    <a:pt x="229" y="383"/>
                  </a:lnTo>
                  <a:lnTo>
                    <a:pt x="224" y="378"/>
                  </a:lnTo>
                  <a:lnTo>
                    <a:pt x="224" y="373"/>
                  </a:lnTo>
                  <a:lnTo>
                    <a:pt x="214" y="373"/>
                  </a:lnTo>
                  <a:lnTo>
                    <a:pt x="204" y="373"/>
                  </a:lnTo>
                  <a:lnTo>
                    <a:pt x="204" y="368"/>
                  </a:lnTo>
                  <a:lnTo>
                    <a:pt x="204" y="363"/>
                  </a:lnTo>
                  <a:lnTo>
                    <a:pt x="214" y="338"/>
                  </a:lnTo>
                  <a:lnTo>
                    <a:pt x="229" y="313"/>
                  </a:lnTo>
                  <a:lnTo>
                    <a:pt x="209" y="303"/>
                  </a:lnTo>
                  <a:lnTo>
                    <a:pt x="209" y="298"/>
                  </a:lnTo>
                  <a:lnTo>
                    <a:pt x="209" y="293"/>
                  </a:lnTo>
                  <a:lnTo>
                    <a:pt x="204" y="293"/>
                  </a:lnTo>
                  <a:lnTo>
                    <a:pt x="194" y="298"/>
                  </a:lnTo>
                  <a:lnTo>
                    <a:pt x="204" y="318"/>
                  </a:lnTo>
                  <a:lnTo>
                    <a:pt x="199" y="343"/>
                  </a:lnTo>
                  <a:lnTo>
                    <a:pt x="194" y="363"/>
                  </a:lnTo>
                  <a:lnTo>
                    <a:pt x="184" y="383"/>
                  </a:lnTo>
                  <a:lnTo>
                    <a:pt x="154" y="408"/>
                  </a:lnTo>
                  <a:lnTo>
                    <a:pt x="130" y="423"/>
                  </a:lnTo>
                  <a:lnTo>
                    <a:pt x="95" y="433"/>
                  </a:lnTo>
                  <a:lnTo>
                    <a:pt x="60" y="438"/>
                  </a:lnTo>
                  <a:lnTo>
                    <a:pt x="55" y="428"/>
                  </a:lnTo>
                  <a:lnTo>
                    <a:pt x="85" y="423"/>
                  </a:lnTo>
                  <a:lnTo>
                    <a:pt x="95" y="418"/>
                  </a:lnTo>
                  <a:lnTo>
                    <a:pt x="105" y="408"/>
                  </a:lnTo>
                  <a:lnTo>
                    <a:pt x="130" y="403"/>
                  </a:lnTo>
                  <a:lnTo>
                    <a:pt x="154" y="388"/>
                  </a:lnTo>
                  <a:lnTo>
                    <a:pt x="174" y="368"/>
                  </a:lnTo>
                  <a:lnTo>
                    <a:pt x="184" y="343"/>
                  </a:lnTo>
                  <a:lnTo>
                    <a:pt x="184" y="338"/>
                  </a:lnTo>
                  <a:lnTo>
                    <a:pt x="179" y="328"/>
                  </a:lnTo>
                  <a:lnTo>
                    <a:pt x="169" y="323"/>
                  </a:lnTo>
                  <a:lnTo>
                    <a:pt x="159" y="313"/>
                  </a:lnTo>
                  <a:lnTo>
                    <a:pt x="159" y="303"/>
                  </a:lnTo>
                  <a:lnTo>
                    <a:pt x="159" y="298"/>
                  </a:lnTo>
                  <a:lnTo>
                    <a:pt x="150" y="283"/>
                  </a:lnTo>
                  <a:lnTo>
                    <a:pt x="135" y="278"/>
                  </a:lnTo>
                  <a:lnTo>
                    <a:pt x="120" y="278"/>
                  </a:lnTo>
                  <a:lnTo>
                    <a:pt x="105" y="283"/>
                  </a:lnTo>
                  <a:lnTo>
                    <a:pt x="95" y="288"/>
                  </a:lnTo>
                  <a:lnTo>
                    <a:pt x="85" y="293"/>
                  </a:lnTo>
                  <a:lnTo>
                    <a:pt x="80" y="298"/>
                  </a:lnTo>
                  <a:lnTo>
                    <a:pt x="70" y="293"/>
                  </a:lnTo>
                  <a:lnTo>
                    <a:pt x="80" y="278"/>
                  </a:lnTo>
                  <a:lnTo>
                    <a:pt x="85" y="258"/>
                  </a:lnTo>
                  <a:lnTo>
                    <a:pt x="80" y="249"/>
                  </a:lnTo>
                  <a:lnTo>
                    <a:pt x="75" y="239"/>
                  </a:lnTo>
                  <a:lnTo>
                    <a:pt x="65" y="229"/>
                  </a:lnTo>
                  <a:lnTo>
                    <a:pt x="55" y="219"/>
                  </a:lnTo>
                  <a:lnTo>
                    <a:pt x="40" y="219"/>
                  </a:lnTo>
                  <a:lnTo>
                    <a:pt x="30" y="219"/>
                  </a:lnTo>
                  <a:lnTo>
                    <a:pt x="20" y="219"/>
                  </a:lnTo>
                  <a:lnTo>
                    <a:pt x="15" y="229"/>
                  </a:lnTo>
                  <a:lnTo>
                    <a:pt x="5" y="249"/>
                  </a:lnTo>
                  <a:lnTo>
                    <a:pt x="0" y="268"/>
                  </a:lnTo>
                  <a:lnTo>
                    <a:pt x="5" y="278"/>
                  </a:lnTo>
                  <a:lnTo>
                    <a:pt x="0" y="268"/>
                  </a:lnTo>
                  <a:lnTo>
                    <a:pt x="0" y="258"/>
                  </a:lnTo>
                  <a:lnTo>
                    <a:pt x="0" y="234"/>
                  </a:lnTo>
                  <a:lnTo>
                    <a:pt x="10" y="214"/>
                  </a:lnTo>
                  <a:lnTo>
                    <a:pt x="20" y="199"/>
                  </a:lnTo>
                  <a:close/>
                </a:path>
              </a:pathLst>
            </a:custGeom>
            <a:solidFill>
              <a:srgbClr val="000000"/>
            </a:solidFill>
            <a:ln w="9525">
              <a:noFill/>
              <a:round/>
              <a:headEnd/>
              <a:tailEnd/>
            </a:ln>
          </p:spPr>
          <p:txBody>
            <a:bodyPr>
              <a:prstTxWarp prst="textNoShape">
                <a:avLst/>
              </a:prstTxWarp>
            </a:bodyPr>
            <a:lstStyle/>
            <a:p>
              <a:endParaRPr lang="en-US"/>
            </a:p>
          </p:txBody>
        </p:sp>
        <p:sp>
          <p:nvSpPr>
            <p:cNvPr id="49843" name="Freeform 92"/>
            <p:cNvSpPr>
              <a:spLocks/>
            </p:cNvSpPr>
            <p:nvPr/>
          </p:nvSpPr>
          <p:spPr bwMode="auto">
            <a:xfrm>
              <a:off x="4202" y="1813"/>
              <a:ext cx="86" cy="143"/>
            </a:xfrm>
            <a:custGeom>
              <a:avLst/>
              <a:gdLst>
                <a:gd name="T0" fmla="*/ 30 w 55"/>
                <a:gd name="T1" fmla="*/ 10 h 90"/>
                <a:gd name="T2" fmla="*/ 30 w 55"/>
                <a:gd name="T3" fmla="*/ 10 h 90"/>
                <a:gd name="T4" fmla="*/ 20 w 55"/>
                <a:gd name="T5" fmla="*/ 5 h 90"/>
                <a:gd name="T6" fmla="*/ 15 w 55"/>
                <a:gd name="T7" fmla="*/ 5 h 90"/>
                <a:gd name="T8" fmla="*/ 10 w 55"/>
                <a:gd name="T9" fmla="*/ 5 h 90"/>
                <a:gd name="T10" fmla="*/ 10 w 55"/>
                <a:gd name="T11" fmla="*/ 5 h 90"/>
                <a:gd name="T12" fmla="*/ 10 w 55"/>
                <a:gd name="T13" fmla="*/ 5 h 90"/>
                <a:gd name="T14" fmla="*/ 25 w 55"/>
                <a:gd name="T15" fmla="*/ 0 h 90"/>
                <a:gd name="T16" fmla="*/ 35 w 55"/>
                <a:gd name="T17" fmla="*/ 5 h 90"/>
                <a:gd name="T18" fmla="*/ 45 w 55"/>
                <a:gd name="T19" fmla="*/ 15 h 90"/>
                <a:gd name="T20" fmla="*/ 50 w 55"/>
                <a:gd name="T21" fmla="*/ 25 h 90"/>
                <a:gd name="T22" fmla="*/ 50 w 55"/>
                <a:gd name="T23" fmla="*/ 25 h 90"/>
                <a:gd name="T24" fmla="*/ 55 w 55"/>
                <a:gd name="T25" fmla="*/ 40 h 90"/>
                <a:gd name="T26" fmla="*/ 55 w 55"/>
                <a:gd name="T27" fmla="*/ 55 h 90"/>
                <a:gd name="T28" fmla="*/ 50 w 55"/>
                <a:gd name="T29" fmla="*/ 65 h 90"/>
                <a:gd name="T30" fmla="*/ 40 w 55"/>
                <a:gd name="T31" fmla="*/ 80 h 90"/>
                <a:gd name="T32" fmla="*/ 40 w 55"/>
                <a:gd name="T33" fmla="*/ 80 h 90"/>
                <a:gd name="T34" fmla="*/ 20 w 55"/>
                <a:gd name="T35" fmla="*/ 90 h 90"/>
                <a:gd name="T36" fmla="*/ 0 w 55"/>
                <a:gd name="T37" fmla="*/ 90 h 90"/>
                <a:gd name="T38" fmla="*/ 0 w 55"/>
                <a:gd name="T39" fmla="*/ 90 h 90"/>
                <a:gd name="T40" fmla="*/ 25 w 55"/>
                <a:gd name="T41" fmla="*/ 80 h 90"/>
                <a:gd name="T42" fmla="*/ 45 w 55"/>
                <a:gd name="T43" fmla="*/ 60 h 90"/>
                <a:gd name="T44" fmla="*/ 45 w 55"/>
                <a:gd name="T45" fmla="*/ 60 h 90"/>
                <a:gd name="T46" fmla="*/ 45 w 55"/>
                <a:gd name="T47" fmla="*/ 45 h 90"/>
                <a:gd name="T48" fmla="*/ 40 w 55"/>
                <a:gd name="T49" fmla="*/ 30 h 90"/>
                <a:gd name="T50" fmla="*/ 30 w 55"/>
                <a:gd name="T51" fmla="*/ 10 h 90"/>
                <a:gd name="T52" fmla="*/ 30 w 55"/>
                <a:gd name="T53" fmla="*/ 10 h 90"/>
                <a:gd name="T54" fmla="*/ 30 w 55"/>
                <a:gd name="T55" fmla="*/ 10 h 90"/>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55"/>
                <a:gd name="T85" fmla="*/ 0 h 90"/>
                <a:gd name="T86" fmla="*/ 55 w 55"/>
                <a:gd name="T87" fmla="*/ 90 h 90"/>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55" h="90">
                  <a:moveTo>
                    <a:pt x="30" y="10"/>
                  </a:moveTo>
                  <a:lnTo>
                    <a:pt x="30" y="10"/>
                  </a:lnTo>
                  <a:lnTo>
                    <a:pt x="20" y="5"/>
                  </a:lnTo>
                  <a:lnTo>
                    <a:pt x="15" y="5"/>
                  </a:lnTo>
                  <a:lnTo>
                    <a:pt x="10" y="5"/>
                  </a:lnTo>
                  <a:lnTo>
                    <a:pt x="25" y="0"/>
                  </a:lnTo>
                  <a:lnTo>
                    <a:pt x="35" y="5"/>
                  </a:lnTo>
                  <a:lnTo>
                    <a:pt x="45" y="15"/>
                  </a:lnTo>
                  <a:lnTo>
                    <a:pt x="50" y="25"/>
                  </a:lnTo>
                  <a:lnTo>
                    <a:pt x="55" y="40"/>
                  </a:lnTo>
                  <a:lnTo>
                    <a:pt x="55" y="55"/>
                  </a:lnTo>
                  <a:lnTo>
                    <a:pt x="50" y="65"/>
                  </a:lnTo>
                  <a:lnTo>
                    <a:pt x="40" y="80"/>
                  </a:lnTo>
                  <a:lnTo>
                    <a:pt x="20" y="90"/>
                  </a:lnTo>
                  <a:lnTo>
                    <a:pt x="0" y="90"/>
                  </a:lnTo>
                  <a:lnTo>
                    <a:pt x="25" y="80"/>
                  </a:lnTo>
                  <a:lnTo>
                    <a:pt x="45" y="60"/>
                  </a:lnTo>
                  <a:lnTo>
                    <a:pt x="45" y="45"/>
                  </a:lnTo>
                  <a:lnTo>
                    <a:pt x="40" y="30"/>
                  </a:lnTo>
                  <a:lnTo>
                    <a:pt x="30" y="10"/>
                  </a:lnTo>
                  <a:close/>
                </a:path>
              </a:pathLst>
            </a:custGeom>
            <a:solidFill>
              <a:srgbClr val="000000"/>
            </a:solidFill>
            <a:ln w="9525">
              <a:noFill/>
              <a:round/>
              <a:headEnd/>
              <a:tailEnd/>
            </a:ln>
          </p:spPr>
          <p:txBody>
            <a:bodyPr>
              <a:prstTxWarp prst="textNoShape">
                <a:avLst/>
              </a:prstTxWarp>
            </a:bodyPr>
            <a:lstStyle/>
            <a:p>
              <a:endParaRPr lang="en-US"/>
            </a:p>
          </p:txBody>
        </p:sp>
        <p:sp>
          <p:nvSpPr>
            <p:cNvPr id="49844" name="Freeform 93"/>
            <p:cNvSpPr>
              <a:spLocks/>
            </p:cNvSpPr>
            <p:nvPr/>
          </p:nvSpPr>
          <p:spPr bwMode="auto">
            <a:xfrm>
              <a:off x="4233" y="1583"/>
              <a:ext cx="241" cy="460"/>
            </a:xfrm>
            <a:custGeom>
              <a:avLst/>
              <a:gdLst>
                <a:gd name="T0" fmla="*/ 55 w 154"/>
                <a:gd name="T1" fmla="*/ 0 h 289"/>
                <a:gd name="T2" fmla="*/ 55 w 154"/>
                <a:gd name="T3" fmla="*/ 0 h 289"/>
                <a:gd name="T4" fmla="*/ 75 w 154"/>
                <a:gd name="T5" fmla="*/ 10 h 289"/>
                <a:gd name="T6" fmla="*/ 95 w 154"/>
                <a:gd name="T7" fmla="*/ 25 h 289"/>
                <a:gd name="T8" fmla="*/ 110 w 154"/>
                <a:gd name="T9" fmla="*/ 40 h 289"/>
                <a:gd name="T10" fmla="*/ 125 w 154"/>
                <a:gd name="T11" fmla="*/ 60 h 289"/>
                <a:gd name="T12" fmla="*/ 134 w 154"/>
                <a:gd name="T13" fmla="*/ 80 h 289"/>
                <a:gd name="T14" fmla="*/ 144 w 154"/>
                <a:gd name="T15" fmla="*/ 105 h 289"/>
                <a:gd name="T16" fmla="*/ 154 w 154"/>
                <a:gd name="T17" fmla="*/ 149 h 289"/>
                <a:gd name="T18" fmla="*/ 154 w 154"/>
                <a:gd name="T19" fmla="*/ 149 h 289"/>
                <a:gd name="T20" fmla="*/ 154 w 154"/>
                <a:gd name="T21" fmla="*/ 164 h 289"/>
                <a:gd name="T22" fmla="*/ 149 w 154"/>
                <a:gd name="T23" fmla="*/ 184 h 289"/>
                <a:gd name="T24" fmla="*/ 134 w 154"/>
                <a:gd name="T25" fmla="*/ 219 h 289"/>
                <a:gd name="T26" fmla="*/ 115 w 154"/>
                <a:gd name="T27" fmla="*/ 249 h 289"/>
                <a:gd name="T28" fmla="*/ 85 w 154"/>
                <a:gd name="T29" fmla="*/ 269 h 289"/>
                <a:gd name="T30" fmla="*/ 85 w 154"/>
                <a:gd name="T31" fmla="*/ 269 h 289"/>
                <a:gd name="T32" fmla="*/ 65 w 154"/>
                <a:gd name="T33" fmla="*/ 279 h 289"/>
                <a:gd name="T34" fmla="*/ 45 w 154"/>
                <a:gd name="T35" fmla="*/ 284 h 289"/>
                <a:gd name="T36" fmla="*/ 5 w 154"/>
                <a:gd name="T37" fmla="*/ 289 h 289"/>
                <a:gd name="T38" fmla="*/ 5 w 154"/>
                <a:gd name="T39" fmla="*/ 289 h 289"/>
                <a:gd name="T40" fmla="*/ 45 w 154"/>
                <a:gd name="T41" fmla="*/ 279 h 289"/>
                <a:gd name="T42" fmla="*/ 80 w 154"/>
                <a:gd name="T43" fmla="*/ 264 h 289"/>
                <a:gd name="T44" fmla="*/ 110 w 154"/>
                <a:gd name="T45" fmla="*/ 239 h 289"/>
                <a:gd name="T46" fmla="*/ 129 w 154"/>
                <a:gd name="T47" fmla="*/ 209 h 289"/>
                <a:gd name="T48" fmla="*/ 129 w 154"/>
                <a:gd name="T49" fmla="*/ 209 h 289"/>
                <a:gd name="T50" fmla="*/ 144 w 154"/>
                <a:gd name="T51" fmla="*/ 179 h 289"/>
                <a:gd name="T52" fmla="*/ 144 w 154"/>
                <a:gd name="T53" fmla="*/ 144 h 289"/>
                <a:gd name="T54" fmla="*/ 134 w 154"/>
                <a:gd name="T55" fmla="*/ 110 h 289"/>
                <a:gd name="T56" fmla="*/ 125 w 154"/>
                <a:gd name="T57" fmla="*/ 75 h 289"/>
                <a:gd name="T58" fmla="*/ 100 w 154"/>
                <a:gd name="T59" fmla="*/ 45 h 289"/>
                <a:gd name="T60" fmla="*/ 75 w 154"/>
                <a:gd name="T61" fmla="*/ 25 h 289"/>
                <a:gd name="T62" fmla="*/ 45 w 154"/>
                <a:gd name="T63" fmla="*/ 10 h 289"/>
                <a:gd name="T64" fmla="*/ 30 w 154"/>
                <a:gd name="T65" fmla="*/ 10 h 289"/>
                <a:gd name="T66" fmla="*/ 15 w 154"/>
                <a:gd name="T67" fmla="*/ 10 h 289"/>
                <a:gd name="T68" fmla="*/ 5 w 154"/>
                <a:gd name="T69" fmla="*/ 20 h 289"/>
                <a:gd name="T70" fmla="*/ 0 w 154"/>
                <a:gd name="T71" fmla="*/ 15 h 289"/>
                <a:gd name="T72" fmla="*/ 0 w 154"/>
                <a:gd name="T73" fmla="*/ 15 h 289"/>
                <a:gd name="T74" fmla="*/ 10 w 154"/>
                <a:gd name="T75" fmla="*/ 5 h 289"/>
                <a:gd name="T76" fmla="*/ 25 w 154"/>
                <a:gd name="T77" fmla="*/ 0 h 289"/>
                <a:gd name="T78" fmla="*/ 40 w 154"/>
                <a:gd name="T79" fmla="*/ 0 h 289"/>
                <a:gd name="T80" fmla="*/ 55 w 154"/>
                <a:gd name="T81" fmla="*/ 0 h 289"/>
                <a:gd name="T82" fmla="*/ 55 w 154"/>
                <a:gd name="T83" fmla="*/ 0 h 289"/>
                <a:gd name="T84" fmla="*/ 55 w 154"/>
                <a:gd name="T85" fmla="*/ 0 h 28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54"/>
                <a:gd name="T130" fmla="*/ 0 h 289"/>
                <a:gd name="T131" fmla="*/ 154 w 154"/>
                <a:gd name="T132" fmla="*/ 289 h 289"/>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54" h="289">
                  <a:moveTo>
                    <a:pt x="55" y="0"/>
                  </a:moveTo>
                  <a:lnTo>
                    <a:pt x="55" y="0"/>
                  </a:lnTo>
                  <a:lnTo>
                    <a:pt x="75" y="10"/>
                  </a:lnTo>
                  <a:lnTo>
                    <a:pt x="95" y="25"/>
                  </a:lnTo>
                  <a:lnTo>
                    <a:pt x="110" y="40"/>
                  </a:lnTo>
                  <a:lnTo>
                    <a:pt x="125" y="60"/>
                  </a:lnTo>
                  <a:lnTo>
                    <a:pt x="134" y="80"/>
                  </a:lnTo>
                  <a:lnTo>
                    <a:pt x="144" y="105"/>
                  </a:lnTo>
                  <a:lnTo>
                    <a:pt x="154" y="149"/>
                  </a:lnTo>
                  <a:lnTo>
                    <a:pt x="154" y="164"/>
                  </a:lnTo>
                  <a:lnTo>
                    <a:pt x="149" y="184"/>
                  </a:lnTo>
                  <a:lnTo>
                    <a:pt x="134" y="219"/>
                  </a:lnTo>
                  <a:lnTo>
                    <a:pt x="115" y="249"/>
                  </a:lnTo>
                  <a:lnTo>
                    <a:pt x="85" y="269"/>
                  </a:lnTo>
                  <a:lnTo>
                    <a:pt x="65" y="279"/>
                  </a:lnTo>
                  <a:lnTo>
                    <a:pt x="45" y="284"/>
                  </a:lnTo>
                  <a:lnTo>
                    <a:pt x="5" y="289"/>
                  </a:lnTo>
                  <a:lnTo>
                    <a:pt x="45" y="279"/>
                  </a:lnTo>
                  <a:lnTo>
                    <a:pt x="80" y="264"/>
                  </a:lnTo>
                  <a:lnTo>
                    <a:pt x="110" y="239"/>
                  </a:lnTo>
                  <a:lnTo>
                    <a:pt x="129" y="209"/>
                  </a:lnTo>
                  <a:lnTo>
                    <a:pt x="144" y="179"/>
                  </a:lnTo>
                  <a:lnTo>
                    <a:pt x="144" y="144"/>
                  </a:lnTo>
                  <a:lnTo>
                    <a:pt x="134" y="110"/>
                  </a:lnTo>
                  <a:lnTo>
                    <a:pt x="125" y="75"/>
                  </a:lnTo>
                  <a:lnTo>
                    <a:pt x="100" y="45"/>
                  </a:lnTo>
                  <a:lnTo>
                    <a:pt x="75" y="25"/>
                  </a:lnTo>
                  <a:lnTo>
                    <a:pt x="45" y="10"/>
                  </a:lnTo>
                  <a:lnTo>
                    <a:pt x="30" y="10"/>
                  </a:lnTo>
                  <a:lnTo>
                    <a:pt x="15" y="10"/>
                  </a:lnTo>
                  <a:lnTo>
                    <a:pt x="5" y="20"/>
                  </a:lnTo>
                  <a:lnTo>
                    <a:pt x="0" y="15"/>
                  </a:lnTo>
                  <a:lnTo>
                    <a:pt x="10" y="5"/>
                  </a:lnTo>
                  <a:lnTo>
                    <a:pt x="25" y="0"/>
                  </a:lnTo>
                  <a:lnTo>
                    <a:pt x="40" y="0"/>
                  </a:lnTo>
                  <a:lnTo>
                    <a:pt x="55" y="0"/>
                  </a:lnTo>
                  <a:close/>
                </a:path>
              </a:pathLst>
            </a:custGeom>
            <a:solidFill>
              <a:srgbClr val="000000"/>
            </a:solidFill>
            <a:ln w="9525">
              <a:noFill/>
              <a:round/>
              <a:headEnd/>
              <a:tailEnd/>
            </a:ln>
          </p:spPr>
          <p:txBody>
            <a:bodyPr>
              <a:prstTxWarp prst="textNoShape">
                <a:avLst/>
              </a:prstTxWarp>
            </a:bodyPr>
            <a:lstStyle/>
            <a:p>
              <a:endParaRPr lang="en-US"/>
            </a:p>
          </p:txBody>
        </p:sp>
        <p:sp>
          <p:nvSpPr>
            <p:cNvPr id="49845" name="Freeform 94"/>
            <p:cNvSpPr>
              <a:spLocks/>
            </p:cNvSpPr>
            <p:nvPr/>
          </p:nvSpPr>
          <p:spPr bwMode="auto">
            <a:xfrm>
              <a:off x="4248" y="2059"/>
              <a:ext cx="87" cy="157"/>
            </a:xfrm>
            <a:custGeom>
              <a:avLst/>
              <a:gdLst>
                <a:gd name="T0" fmla="*/ 55 w 55"/>
                <a:gd name="T1" fmla="*/ 59 h 99"/>
                <a:gd name="T2" fmla="*/ 55 w 55"/>
                <a:gd name="T3" fmla="*/ 59 h 99"/>
                <a:gd name="T4" fmla="*/ 40 w 55"/>
                <a:gd name="T5" fmla="*/ 84 h 99"/>
                <a:gd name="T6" fmla="*/ 30 w 55"/>
                <a:gd name="T7" fmla="*/ 94 h 99"/>
                <a:gd name="T8" fmla="*/ 15 w 55"/>
                <a:gd name="T9" fmla="*/ 99 h 99"/>
                <a:gd name="T10" fmla="*/ 10 w 55"/>
                <a:gd name="T11" fmla="*/ 94 h 99"/>
                <a:gd name="T12" fmla="*/ 10 w 55"/>
                <a:gd name="T13" fmla="*/ 94 h 99"/>
                <a:gd name="T14" fmla="*/ 25 w 55"/>
                <a:gd name="T15" fmla="*/ 79 h 99"/>
                <a:gd name="T16" fmla="*/ 35 w 55"/>
                <a:gd name="T17" fmla="*/ 59 h 99"/>
                <a:gd name="T18" fmla="*/ 40 w 55"/>
                <a:gd name="T19" fmla="*/ 39 h 99"/>
                <a:gd name="T20" fmla="*/ 35 w 55"/>
                <a:gd name="T21" fmla="*/ 19 h 99"/>
                <a:gd name="T22" fmla="*/ 35 w 55"/>
                <a:gd name="T23" fmla="*/ 19 h 99"/>
                <a:gd name="T24" fmla="*/ 20 w 55"/>
                <a:gd name="T25" fmla="*/ 9 h 99"/>
                <a:gd name="T26" fmla="*/ 0 w 55"/>
                <a:gd name="T27" fmla="*/ 5 h 99"/>
                <a:gd name="T28" fmla="*/ 0 w 55"/>
                <a:gd name="T29" fmla="*/ 0 h 99"/>
                <a:gd name="T30" fmla="*/ 0 w 55"/>
                <a:gd name="T31" fmla="*/ 0 h 99"/>
                <a:gd name="T32" fmla="*/ 15 w 55"/>
                <a:gd name="T33" fmla="*/ 0 h 99"/>
                <a:gd name="T34" fmla="*/ 25 w 55"/>
                <a:gd name="T35" fmla="*/ 0 h 99"/>
                <a:gd name="T36" fmla="*/ 45 w 55"/>
                <a:gd name="T37" fmla="*/ 14 h 99"/>
                <a:gd name="T38" fmla="*/ 50 w 55"/>
                <a:gd name="T39" fmla="*/ 24 h 99"/>
                <a:gd name="T40" fmla="*/ 55 w 55"/>
                <a:gd name="T41" fmla="*/ 34 h 99"/>
                <a:gd name="T42" fmla="*/ 55 w 55"/>
                <a:gd name="T43" fmla="*/ 44 h 99"/>
                <a:gd name="T44" fmla="*/ 55 w 55"/>
                <a:gd name="T45" fmla="*/ 59 h 99"/>
                <a:gd name="T46" fmla="*/ 55 w 55"/>
                <a:gd name="T47" fmla="*/ 59 h 99"/>
                <a:gd name="T48" fmla="*/ 55 w 55"/>
                <a:gd name="T49" fmla="*/ 59 h 9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55"/>
                <a:gd name="T76" fmla="*/ 0 h 99"/>
                <a:gd name="T77" fmla="*/ 55 w 55"/>
                <a:gd name="T78" fmla="*/ 99 h 9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55" h="99">
                  <a:moveTo>
                    <a:pt x="55" y="59"/>
                  </a:moveTo>
                  <a:lnTo>
                    <a:pt x="55" y="59"/>
                  </a:lnTo>
                  <a:lnTo>
                    <a:pt x="40" y="84"/>
                  </a:lnTo>
                  <a:lnTo>
                    <a:pt x="30" y="94"/>
                  </a:lnTo>
                  <a:lnTo>
                    <a:pt x="15" y="99"/>
                  </a:lnTo>
                  <a:lnTo>
                    <a:pt x="10" y="94"/>
                  </a:lnTo>
                  <a:lnTo>
                    <a:pt x="25" y="79"/>
                  </a:lnTo>
                  <a:lnTo>
                    <a:pt x="35" y="59"/>
                  </a:lnTo>
                  <a:lnTo>
                    <a:pt x="40" y="39"/>
                  </a:lnTo>
                  <a:lnTo>
                    <a:pt x="35" y="19"/>
                  </a:lnTo>
                  <a:lnTo>
                    <a:pt x="20" y="9"/>
                  </a:lnTo>
                  <a:lnTo>
                    <a:pt x="0" y="5"/>
                  </a:lnTo>
                  <a:lnTo>
                    <a:pt x="0" y="0"/>
                  </a:lnTo>
                  <a:lnTo>
                    <a:pt x="15" y="0"/>
                  </a:lnTo>
                  <a:lnTo>
                    <a:pt x="25" y="0"/>
                  </a:lnTo>
                  <a:lnTo>
                    <a:pt x="45" y="14"/>
                  </a:lnTo>
                  <a:lnTo>
                    <a:pt x="50" y="24"/>
                  </a:lnTo>
                  <a:lnTo>
                    <a:pt x="55" y="34"/>
                  </a:lnTo>
                  <a:lnTo>
                    <a:pt x="55" y="44"/>
                  </a:lnTo>
                  <a:lnTo>
                    <a:pt x="55" y="59"/>
                  </a:lnTo>
                  <a:close/>
                </a:path>
              </a:pathLst>
            </a:custGeom>
            <a:solidFill>
              <a:srgbClr val="000000"/>
            </a:solidFill>
            <a:ln w="9525">
              <a:noFill/>
              <a:round/>
              <a:headEnd/>
              <a:tailEnd/>
            </a:ln>
          </p:spPr>
          <p:txBody>
            <a:bodyPr>
              <a:prstTxWarp prst="textNoShape">
                <a:avLst/>
              </a:prstTxWarp>
            </a:bodyPr>
            <a:lstStyle/>
            <a:p>
              <a:endParaRPr lang="en-US"/>
            </a:p>
          </p:txBody>
        </p:sp>
        <p:sp>
          <p:nvSpPr>
            <p:cNvPr id="49846" name="Freeform 95"/>
            <p:cNvSpPr>
              <a:spLocks/>
            </p:cNvSpPr>
            <p:nvPr/>
          </p:nvSpPr>
          <p:spPr bwMode="auto">
            <a:xfrm>
              <a:off x="4280" y="3221"/>
              <a:ext cx="163" cy="95"/>
            </a:xfrm>
            <a:custGeom>
              <a:avLst/>
              <a:gdLst>
                <a:gd name="T0" fmla="*/ 30 w 104"/>
                <a:gd name="T1" fmla="*/ 5 h 59"/>
                <a:gd name="T2" fmla="*/ 30 w 104"/>
                <a:gd name="T3" fmla="*/ 5 h 59"/>
                <a:gd name="T4" fmla="*/ 50 w 104"/>
                <a:gd name="T5" fmla="*/ 0 h 59"/>
                <a:gd name="T6" fmla="*/ 80 w 104"/>
                <a:gd name="T7" fmla="*/ 5 h 59"/>
                <a:gd name="T8" fmla="*/ 90 w 104"/>
                <a:gd name="T9" fmla="*/ 15 h 59"/>
                <a:gd name="T10" fmla="*/ 99 w 104"/>
                <a:gd name="T11" fmla="*/ 20 h 59"/>
                <a:gd name="T12" fmla="*/ 104 w 104"/>
                <a:gd name="T13" fmla="*/ 30 h 59"/>
                <a:gd name="T14" fmla="*/ 104 w 104"/>
                <a:gd name="T15" fmla="*/ 39 h 59"/>
                <a:gd name="T16" fmla="*/ 104 w 104"/>
                <a:gd name="T17" fmla="*/ 39 h 59"/>
                <a:gd name="T18" fmla="*/ 99 w 104"/>
                <a:gd name="T19" fmla="*/ 44 h 59"/>
                <a:gd name="T20" fmla="*/ 95 w 104"/>
                <a:gd name="T21" fmla="*/ 44 h 59"/>
                <a:gd name="T22" fmla="*/ 85 w 104"/>
                <a:gd name="T23" fmla="*/ 35 h 59"/>
                <a:gd name="T24" fmla="*/ 75 w 104"/>
                <a:gd name="T25" fmla="*/ 25 h 59"/>
                <a:gd name="T26" fmla="*/ 65 w 104"/>
                <a:gd name="T27" fmla="*/ 20 h 59"/>
                <a:gd name="T28" fmla="*/ 55 w 104"/>
                <a:gd name="T29" fmla="*/ 25 h 59"/>
                <a:gd name="T30" fmla="*/ 55 w 104"/>
                <a:gd name="T31" fmla="*/ 25 h 59"/>
                <a:gd name="T32" fmla="*/ 55 w 104"/>
                <a:gd name="T33" fmla="*/ 35 h 59"/>
                <a:gd name="T34" fmla="*/ 45 w 104"/>
                <a:gd name="T35" fmla="*/ 39 h 59"/>
                <a:gd name="T36" fmla="*/ 40 w 104"/>
                <a:gd name="T37" fmla="*/ 49 h 59"/>
                <a:gd name="T38" fmla="*/ 40 w 104"/>
                <a:gd name="T39" fmla="*/ 59 h 59"/>
                <a:gd name="T40" fmla="*/ 40 w 104"/>
                <a:gd name="T41" fmla="*/ 59 h 59"/>
                <a:gd name="T42" fmla="*/ 30 w 104"/>
                <a:gd name="T43" fmla="*/ 59 h 59"/>
                <a:gd name="T44" fmla="*/ 25 w 104"/>
                <a:gd name="T45" fmla="*/ 49 h 59"/>
                <a:gd name="T46" fmla="*/ 15 w 104"/>
                <a:gd name="T47" fmla="*/ 44 h 59"/>
                <a:gd name="T48" fmla="*/ 5 w 104"/>
                <a:gd name="T49" fmla="*/ 39 h 59"/>
                <a:gd name="T50" fmla="*/ 5 w 104"/>
                <a:gd name="T51" fmla="*/ 39 h 59"/>
                <a:gd name="T52" fmla="*/ 0 w 104"/>
                <a:gd name="T53" fmla="*/ 35 h 59"/>
                <a:gd name="T54" fmla="*/ 0 w 104"/>
                <a:gd name="T55" fmla="*/ 30 h 59"/>
                <a:gd name="T56" fmla="*/ 5 w 104"/>
                <a:gd name="T57" fmla="*/ 20 h 59"/>
                <a:gd name="T58" fmla="*/ 30 w 104"/>
                <a:gd name="T59" fmla="*/ 5 h 59"/>
                <a:gd name="T60" fmla="*/ 30 w 104"/>
                <a:gd name="T61" fmla="*/ 5 h 59"/>
                <a:gd name="T62" fmla="*/ 30 w 104"/>
                <a:gd name="T63" fmla="*/ 5 h 5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04"/>
                <a:gd name="T97" fmla="*/ 0 h 59"/>
                <a:gd name="T98" fmla="*/ 104 w 104"/>
                <a:gd name="T99" fmla="*/ 59 h 5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04" h="59">
                  <a:moveTo>
                    <a:pt x="30" y="5"/>
                  </a:moveTo>
                  <a:lnTo>
                    <a:pt x="30" y="5"/>
                  </a:lnTo>
                  <a:lnTo>
                    <a:pt x="50" y="0"/>
                  </a:lnTo>
                  <a:lnTo>
                    <a:pt x="80" y="5"/>
                  </a:lnTo>
                  <a:lnTo>
                    <a:pt x="90" y="15"/>
                  </a:lnTo>
                  <a:lnTo>
                    <a:pt x="99" y="20"/>
                  </a:lnTo>
                  <a:lnTo>
                    <a:pt x="104" y="30"/>
                  </a:lnTo>
                  <a:lnTo>
                    <a:pt x="104" y="39"/>
                  </a:lnTo>
                  <a:lnTo>
                    <a:pt x="99" y="44"/>
                  </a:lnTo>
                  <a:lnTo>
                    <a:pt x="95" y="44"/>
                  </a:lnTo>
                  <a:lnTo>
                    <a:pt x="85" y="35"/>
                  </a:lnTo>
                  <a:lnTo>
                    <a:pt x="75" y="25"/>
                  </a:lnTo>
                  <a:lnTo>
                    <a:pt x="65" y="20"/>
                  </a:lnTo>
                  <a:lnTo>
                    <a:pt x="55" y="25"/>
                  </a:lnTo>
                  <a:lnTo>
                    <a:pt x="55" y="35"/>
                  </a:lnTo>
                  <a:lnTo>
                    <a:pt x="45" y="39"/>
                  </a:lnTo>
                  <a:lnTo>
                    <a:pt x="40" y="49"/>
                  </a:lnTo>
                  <a:lnTo>
                    <a:pt x="40" y="59"/>
                  </a:lnTo>
                  <a:lnTo>
                    <a:pt x="30" y="59"/>
                  </a:lnTo>
                  <a:lnTo>
                    <a:pt x="25" y="49"/>
                  </a:lnTo>
                  <a:lnTo>
                    <a:pt x="15" y="44"/>
                  </a:lnTo>
                  <a:lnTo>
                    <a:pt x="5" y="39"/>
                  </a:lnTo>
                  <a:lnTo>
                    <a:pt x="0" y="35"/>
                  </a:lnTo>
                  <a:lnTo>
                    <a:pt x="0" y="30"/>
                  </a:lnTo>
                  <a:lnTo>
                    <a:pt x="5" y="20"/>
                  </a:lnTo>
                  <a:lnTo>
                    <a:pt x="30" y="5"/>
                  </a:lnTo>
                  <a:close/>
                </a:path>
              </a:pathLst>
            </a:custGeom>
            <a:solidFill>
              <a:srgbClr val="000000"/>
            </a:solidFill>
            <a:ln w="9525">
              <a:noFill/>
              <a:round/>
              <a:headEnd/>
              <a:tailEnd/>
            </a:ln>
          </p:spPr>
          <p:txBody>
            <a:bodyPr>
              <a:prstTxWarp prst="textNoShape">
                <a:avLst/>
              </a:prstTxWarp>
            </a:bodyPr>
            <a:lstStyle/>
            <a:p>
              <a:endParaRPr lang="en-US"/>
            </a:p>
          </p:txBody>
        </p:sp>
        <p:sp>
          <p:nvSpPr>
            <p:cNvPr id="49847" name="Freeform 96"/>
            <p:cNvSpPr>
              <a:spLocks/>
            </p:cNvSpPr>
            <p:nvPr/>
          </p:nvSpPr>
          <p:spPr bwMode="auto">
            <a:xfrm>
              <a:off x="4366" y="1070"/>
              <a:ext cx="788" cy="735"/>
            </a:xfrm>
            <a:custGeom>
              <a:avLst/>
              <a:gdLst>
                <a:gd name="T0" fmla="*/ 15 w 502"/>
                <a:gd name="T1" fmla="*/ 194 h 462"/>
                <a:gd name="T2" fmla="*/ 54 w 502"/>
                <a:gd name="T3" fmla="*/ 159 h 462"/>
                <a:gd name="T4" fmla="*/ 84 w 502"/>
                <a:gd name="T5" fmla="*/ 124 h 462"/>
                <a:gd name="T6" fmla="*/ 99 w 502"/>
                <a:gd name="T7" fmla="*/ 119 h 462"/>
                <a:gd name="T8" fmla="*/ 99 w 502"/>
                <a:gd name="T9" fmla="*/ 109 h 462"/>
                <a:gd name="T10" fmla="*/ 119 w 502"/>
                <a:gd name="T11" fmla="*/ 54 h 462"/>
                <a:gd name="T12" fmla="*/ 124 w 502"/>
                <a:gd name="T13" fmla="*/ 54 h 462"/>
                <a:gd name="T14" fmla="*/ 129 w 502"/>
                <a:gd name="T15" fmla="*/ 25 h 462"/>
                <a:gd name="T16" fmla="*/ 139 w 502"/>
                <a:gd name="T17" fmla="*/ 54 h 462"/>
                <a:gd name="T18" fmla="*/ 144 w 502"/>
                <a:gd name="T19" fmla="*/ 84 h 462"/>
                <a:gd name="T20" fmla="*/ 149 w 502"/>
                <a:gd name="T21" fmla="*/ 99 h 462"/>
                <a:gd name="T22" fmla="*/ 139 w 502"/>
                <a:gd name="T23" fmla="*/ 119 h 462"/>
                <a:gd name="T24" fmla="*/ 144 w 502"/>
                <a:gd name="T25" fmla="*/ 149 h 462"/>
                <a:gd name="T26" fmla="*/ 159 w 502"/>
                <a:gd name="T27" fmla="*/ 184 h 462"/>
                <a:gd name="T28" fmla="*/ 149 w 502"/>
                <a:gd name="T29" fmla="*/ 209 h 462"/>
                <a:gd name="T30" fmla="*/ 139 w 502"/>
                <a:gd name="T31" fmla="*/ 209 h 462"/>
                <a:gd name="T32" fmla="*/ 149 w 502"/>
                <a:gd name="T33" fmla="*/ 234 h 462"/>
                <a:gd name="T34" fmla="*/ 154 w 502"/>
                <a:gd name="T35" fmla="*/ 248 h 462"/>
                <a:gd name="T36" fmla="*/ 219 w 502"/>
                <a:gd name="T37" fmla="*/ 258 h 462"/>
                <a:gd name="T38" fmla="*/ 248 w 502"/>
                <a:gd name="T39" fmla="*/ 283 h 462"/>
                <a:gd name="T40" fmla="*/ 273 w 502"/>
                <a:gd name="T41" fmla="*/ 323 h 462"/>
                <a:gd name="T42" fmla="*/ 313 w 502"/>
                <a:gd name="T43" fmla="*/ 353 h 462"/>
                <a:gd name="T44" fmla="*/ 318 w 502"/>
                <a:gd name="T45" fmla="*/ 358 h 462"/>
                <a:gd name="T46" fmla="*/ 358 w 502"/>
                <a:gd name="T47" fmla="*/ 363 h 462"/>
                <a:gd name="T48" fmla="*/ 388 w 502"/>
                <a:gd name="T49" fmla="*/ 388 h 462"/>
                <a:gd name="T50" fmla="*/ 487 w 502"/>
                <a:gd name="T51" fmla="*/ 408 h 462"/>
                <a:gd name="T52" fmla="*/ 492 w 502"/>
                <a:gd name="T53" fmla="*/ 423 h 462"/>
                <a:gd name="T54" fmla="*/ 497 w 502"/>
                <a:gd name="T55" fmla="*/ 442 h 462"/>
                <a:gd name="T56" fmla="*/ 497 w 502"/>
                <a:gd name="T57" fmla="*/ 457 h 462"/>
                <a:gd name="T58" fmla="*/ 487 w 502"/>
                <a:gd name="T59" fmla="*/ 462 h 462"/>
                <a:gd name="T60" fmla="*/ 477 w 502"/>
                <a:gd name="T61" fmla="*/ 452 h 462"/>
                <a:gd name="T62" fmla="*/ 467 w 502"/>
                <a:gd name="T63" fmla="*/ 442 h 462"/>
                <a:gd name="T64" fmla="*/ 413 w 502"/>
                <a:gd name="T65" fmla="*/ 428 h 462"/>
                <a:gd name="T66" fmla="*/ 398 w 502"/>
                <a:gd name="T67" fmla="*/ 423 h 462"/>
                <a:gd name="T68" fmla="*/ 323 w 502"/>
                <a:gd name="T69" fmla="*/ 408 h 462"/>
                <a:gd name="T70" fmla="*/ 303 w 502"/>
                <a:gd name="T71" fmla="*/ 383 h 462"/>
                <a:gd name="T72" fmla="*/ 348 w 502"/>
                <a:gd name="T73" fmla="*/ 388 h 462"/>
                <a:gd name="T74" fmla="*/ 323 w 502"/>
                <a:gd name="T75" fmla="*/ 378 h 462"/>
                <a:gd name="T76" fmla="*/ 283 w 502"/>
                <a:gd name="T77" fmla="*/ 368 h 462"/>
                <a:gd name="T78" fmla="*/ 268 w 502"/>
                <a:gd name="T79" fmla="*/ 353 h 462"/>
                <a:gd name="T80" fmla="*/ 234 w 502"/>
                <a:gd name="T81" fmla="*/ 353 h 462"/>
                <a:gd name="T82" fmla="*/ 169 w 502"/>
                <a:gd name="T83" fmla="*/ 318 h 462"/>
                <a:gd name="T84" fmla="*/ 139 w 502"/>
                <a:gd name="T85" fmla="*/ 318 h 462"/>
                <a:gd name="T86" fmla="*/ 134 w 502"/>
                <a:gd name="T87" fmla="*/ 308 h 462"/>
                <a:gd name="T88" fmla="*/ 154 w 502"/>
                <a:gd name="T89" fmla="*/ 298 h 462"/>
                <a:gd name="T90" fmla="*/ 159 w 502"/>
                <a:gd name="T91" fmla="*/ 293 h 462"/>
                <a:gd name="T92" fmla="*/ 134 w 502"/>
                <a:gd name="T93" fmla="*/ 288 h 462"/>
                <a:gd name="T94" fmla="*/ 64 w 502"/>
                <a:gd name="T95" fmla="*/ 283 h 462"/>
                <a:gd name="T96" fmla="*/ 64 w 502"/>
                <a:gd name="T97" fmla="*/ 268 h 462"/>
                <a:gd name="T98" fmla="*/ 99 w 502"/>
                <a:gd name="T99" fmla="*/ 263 h 462"/>
                <a:gd name="T100" fmla="*/ 44 w 502"/>
                <a:gd name="T101" fmla="*/ 253 h 462"/>
                <a:gd name="T102" fmla="*/ 0 w 502"/>
                <a:gd name="T103" fmla="*/ 239 h 462"/>
                <a:gd name="T104" fmla="*/ 5 w 502"/>
                <a:gd name="T105" fmla="*/ 224 h 462"/>
                <a:gd name="T106" fmla="*/ 15 w 502"/>
                <a:gd name="T107" fmla="*/ 219 h 462"/>
                <a:gd name="T108" fmla="*/ 10 w 502"/>
                <a:gd name="T109" fmla="*/ 214 h 462"/>
                <a:gd name="T110" fmla="*/ 10 w 502"/>
                <a:gd name="T111" fmla="*/ 199 h 462"/>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02"/>
                <a:gd name="T169" fmla="*/ 0 h 462"/>
                <a:gd name="T170" fmla="*/ 502 w 502"/>
                <a:gd name="T171" fmla="*/ 462 h 462"/>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02" h="462">
                  <a:moveTo>
                    <a:pt x="10" y="199"/>
                  </a:moveTo>
                  <a:lnTo>
                    <a:pt x="10" y="199"/>
                  </a:lnTo>
                  <a:lnTo>
                    <a:pt x="15" y="194"/>
                  </a:lnTo>
                  <a:lnTo>
                    <a:pt x="15" y="184"/>
                  </a:lnTo>
                  <a:lnTo>
                    <a:pt x="54" y="159"/>
                  </a:lnTo>
                  <a:lnTo>
                    <a:pt x="69" y="144"/>
                  </a:lnTo>
                  <a:lnTo>
                    <a:pt x="84" y="124"/>
                  </a:lnTo>
                  <a:lnTo>
                    <a:pt x="89" y="124"/>
                  </a:lnTo>
                  <a:lnTo>
                    <a:pt x="94" y="119"/>
                  </a:lnTo>
                  <a:lnTo>
                    <a:pt x="99" y="119"/>
                  </a:lnTo>
                  <a:lnTo>
                    <a:pt x="99" y="109"/>
                  </a:lnTo>
                  <a:lnTo>
                    <a:pt x="104" y="99"/>
                  </a:lnTo>
                  <a:lnTo>
                    <a:pt x="119" y="94"/>
                  </a:lnTo>
                  <a:lnTo>
                    <a:pt x="119" y="54"/>
                  </a:lnTo>
                  <a:lnTo>
                    <a:pt x="124" y="54"/>
                  </a:lnTo>
                  <a:lnTo>
                    <a:pt x="124" y="0"/>
                  </a:lnTo>
                  <a:lnTo>
                    <a:pt x="129" y="25"/>
                  </a:lnTo>
                  <a:lnTo>
                    <a:pt x="129" y="45"/>
                  </a:lnTo>
                  <a:lnTo>
                    <a:pt x="139" y="54"/>
                  </a:lnTo>
                  <a:lnTo>
                    <a:pt x="139" y="69"/>
                  </a:lnTo>
                  <a:lnTo>
                    <a:pt x="139" y="79"/>
                  </a:lnTo>
                  <a:lnTo>
                    <a:pt x="144" y="84"/>
                  </a:lnTo>
                  <a:lnTo>
                    <a:pt x="154" y="84"/>
                  </a:lnTo>
                  <a:lnTo>
                    <a:pt x="149" y="99"/>
                  </a:lnTo>
                  <a:lnTo>
                    <a:pt x="139" y="104"/>
                  </a:lnTo>
                  <a:lnTo>
                    <a:pt x="139" y="119"/>
                  </a:lnTo>
                  <a:lnTo>
                    <a:pt x="134" y="139"/>
                  </a:lnTo>
                  <a:lnTo>
                    <a:pt x="144" y="149"/>
                  </a:lnTo>
                  <a:lnTo>
                    <a:pt x="149" y="159"/>
                  </a:lnTo>
                  <a:lnTo>
                    <a:pt x="159" y="184"/>
                  </a:lnTo>
                  <a:lnTo>
                    <a:pt x="154" y="194"/>
                  </a:lnTo>
                  <a:lnTo>
                    <a:pt x="149" y="199"/>
                  </a:lnTo>
                  <a:lnTo>
                    <a:pt x="149" y="209"/>
                  </a:lnTo>
                  <a:lnTo>
                    <a:pt x="144" y="209"/>
                  </a:lnTo>
                  <a:lnTo>
                    <a:pt x="139" y="209"/>
                  </a:lnTo>
                  <a:lnTo>
                    <a:pt x="149" y="219"/>
                  </a:lnTo>
                  <a:lnTo>
                    <a:pt x="149" y="234"/>
                  </a:lnTo>
                  <a:lnTo>
                    <a:pt x="139" y="244"/>
                  </a:lnTo>
                  <a:lnTo>
                    <a:pt x="154" y="248"/>
                  </a:lnTo>
                  <a:lnTo>
                    <a:pt x="174" y="253"/>
                  </a:lnTo>
                  <a:lnTo>
                    <a:pt x="219" y="258"/>
                  </a:lnTo>
                  <a:lnTo>
                    <a:pt x="238" y="263"/>
                  </a:lnTo>
                  <a:lnTo>
                    <a:pt x="243" y="273"/>
                  </a:lnTo>
                  <a:lnTo>
                    <a:pt x="248" y="283"/>
                  </a:lnTo>
                  <a:lnTo>
                    <a:pt x="234" y="293"/>
                  </a:lnTo>
                  <a:lnTo>
                    <a:pt x="273" y="323"/>
                  </a:lnTo>
                  <a:lnTo>
                    <a:pt x="303" y="353"/>
                  </a:lnTo>
                  <a:lnTo>
                    <a:pt x="313" y="353"/>
                  </a:lnTo>
                  <a:lnTo>
                    <a:pt x="318" y="348"/>
                  </a:lnTo>
                  <a:lnTo>
                    <a:pt x="318" y="358"/>
                  </a:lnTo>
                  <a:lnTo>
                    <a:pt x="328" y="363"/>
                  </a:lnTo>
                  <a:lnTo>
                    <a:pt x="358" y="363"/>
                  </a:lnTo>
                  <a:lnTo>
                    <a:pt x="388" y="378"/>
                  </a:lnTo>
                  <a:lnTo>
                    <a:pt x="388" y="388"/>
                  </a:lnTo>
                  <a:lnTo>
                    <a:pt x="393" y="393"/>
                  </a:lnTo>
                  <a:lnTo>
                    <a:pt x="487" y="408"/>
                  </a:lnTo>
                  <a:lnTo>
                    <a:pt x="492" y="413"/>
                  </a:lnTo>
                  <a:lnTo>
                    <a:pt x="492" y="418"/>
                  </a:lnTo>
                  <a:lnTo>
                    <a:pt x="492" y="423"/>
                  </a:lnTo>
                  <a:lnTo>
                    <a:pt x="487" y="428"/>
                  </a:lnTo>
                  <a:lnTo>
                    <a:pt x="497" y="442"/>
                  </a:lnTo>
                  <a:lnTo>
                    <a:pt x="502" y="447"/>
                  </a:lnTo>
                  <a:lnTo>
                    <a:pt x="497" y="457"/>
                  </a:lnTo>
                  <a:lnTo>
                    <a:pt x="492" y="462"/>
                  </a:lnTo>
                  <a:lnTo>
                    <a:pt x="487" y="462"/>
                  </a:lnTo>
                  <a:lnTo>
                    <a:pt x="487" y="457"/>
                  </a:lnTo>
                  <a:lnTo>
                    <a:pt x="487" y="452"/>
                  </a:lnTo>
                  <a:lnTo>
                    <a:pt x="477" y="452"/>
                  </a:lnTo>
                  <a:lnTo>
                    <a:pt x="467" y="452"/>
                  </a:lnTo>
                  <a:lnTo>
                    <a:pt x="467" y="447"/>
                  </a:lnTo>
                  <a:lnTo>
                    <a:pt x="467" y="442"/>
                  </a:lnTo>
                  <a:lnTo>
                    <a:pt x="413" y="433"/>
                  </a:lnTo>
                  <a:lnTo>
                    <a:pt x="413" y="428"/>
                  </a:lnTo>
                  <a:lnTo>
                    <a:pt x="408" y="428"/>
                  </a:lnTo>
                  <a:lnTo>
                    <a:pt x="398" y="423"/>
                  </a:lnTo>
                  <a:lnTo>
                    <a:pt x="358" y="423"/>
                  </a:lnTo>
                  <a:lnTo>
                    <a:pt x="338" y="418"/>
                  </a:lnTo>
                  <a:lnTo>
                    <a:pt x="323" y="408"/>
                  </a:lnTo>
                  <a:lnTo>
                    <a:pt x="303" y="403"/>
                  </a:lnTo>
                  <a:lnTo>
                    <a:pt x="303" y="383"/>
                  </a:lnTo>
                  <a:lnTo>
                    <a:pt x="318" y="383"/>
                  </a:lnTo>
                  <a:lnTo>
                    <a:pt x="333" y="388"/>
                  </a:lnTo>
                  <a:lnTo>
                    <a:pt x="348" y="388"/>
                  </a:lnTo>
                  <a:lnTo>
                    <a:pt x="363" y="383"/>
                  </a:lnTo>
                  <a:lnTo>
                    <a:pt x="323" y="378"/>
                  </a:lnTo>
                  <a:lnTo>
                    <a:pt x="288" y="378"/>
                  </a:lnTo>
                  <a:lnTo>
                    <a:pt x="283" y="368"/>
                  </a:lnTo>
                  <a:lnTo>
                    <a:pt x="278" y="363"/>
                  </a:lnTo>
                  <a:lnTo>
                    <a:pt x="268" y="363"/>
                  </a:lnTo>
                  <a:lnTo>
                    <a:pt x="268" y="353"/>
                  </a:lnTo>
                  <a:lnTo>
                    <a:pt x="243" y="353"/>
                  </a:lnTo>
                  <a:lnTo>
                    <a:pt x="234" y="353"/>
                  </a:lnTo>
                  <a:lnTo>
                    <a:pt x="234" y="338"/>
                  </a:lnTo>
                  <a:lnTo>
                    <a:pt x="174" y="338"/>
                  </a:lnTo>
                  <a:lnTo>
                    <a:pt x="169" y="318"/>
                  </a:lnTo>
                  <a:lnTo>
                    <a:pt x="149" y="318"/>
                  </a:lnTo>
                  <a:lnTo>
                    <a:pt x="139" y="318"/>
                  </a:lnTo>
                  <a:lnTo>
                    <a:pt x="134" y="313"/>
                  </a:lnTo>
                  <a:lnTo>
                    <a:pt x="134" y="308"/>
                  </a:lnTo>
                  <a:lnTo>
                    <a:pt x="134" y="303"/>
                  </a:lnTo>
                  <a:lnTo>
                    <a:pt x="144" y="298"/>
                  </a:lnTo>
                  <a:lnTo>
                    <a:pt x="154" y="298"/>
                  </a:lnTo>
                  <a:lnTo>
                    <a:pt x="159" y="298"/>
                  </a:lnTo>
                  <a:lnTo>
                    <a:pt x="159" y="293"/>
                  </a:lnTo>
                  <a:lnTo>
                    <a:pt x="154" y="293"/>
                  </a:lnTo>
                  <a:lnTo>
                    <a:pt x="144" y="293"/>
                  </a:lnTo>
                  <a:lnTo>
                    <a:pt x="134" y="288"/>
                  </a:lnTo>
                  <a:lnTo>
                    <a:pt x="129" y="283"/>
                  </a:lnTo>
                  <a:lnTo>
                    <a:pt x="64" y="283"/>
                  </a:lnTo>
                  <a:lnTo>
                    <a:pt x="59" y="278"/>
                  </a:lnTo>
                  <a:lnTo>
                    <a:pt x="64" y="268"/>
                  </a:lnTo>
                  <a:lnTo>
                    <a:pt x="84" y="268"/>
                  </a:lnTo>
                  <a:lnTo>
                    <a:pt x="99" y="263"/>
                  </a:lnTo>
                  <a:lnTo>
                    <a:pt x="79" y="258"/>
                  </a:lnTo>
                  <a:lnTo>
                    <a:pt x="59" y="258"/>
                  </a:lnTo>
                  <a:lnTo>
                    <a:pt x="44" y="253"/>
                  </a:lnTo>
                  <a:lnTo>
                    <a:pt x="35" y="248"/>
                  </a:lnTo>
                  <a:lnTo>
                    <a:pt x="30" y="239"/>
                  </a:lnTo>
                  <a:lnTo>
                    <a:pt x="0" y="239"/>
                  </a:lnTo>
                  <a:lnTo>
                    <a:pt x="0" y="229"/>
                  </a:lnTo>
                  <a:lnTo>
                    <a:pt x="5" y="224"/>
                  </a:lnTo>
                  <a:lnTo>
                    <a:pt x="10" y="224"/>
                  </a:lnTo>
                  <a:lnTo>
                    <a:pt x="15" y="219"/>
                  </a:lnTo>
                  <a:lnTo>
                    <a:pt x="10" y="219"/>
                  </a:lnTo>
                  <a:lnTo>
                    <a:pt x="10" y="214"/>
                  </a:lnTo>
                  <a:lnTo>
                    <a:pt x="10" y="199"/>
                  </a:lnTo>
                  <a:close/>
                </a:path>
              </a:pathLst>
            </a:custGeom>
            <a:solidFill>
              <a:srgbClr val="000000"/>
            </a:solidFill>
            <a:ln w="9525">
              <a:noFill/>
              <a:round/>
              <a:headEnd/>
              <a:tailEnd/>
            </a:ln>
          </p:spPr>
          <p:txBody>
            <a:bodyPr>
              <a:prstTxWarp prst="textNoShape">
                <a:avLst/>
              </a:prstTxWarp>
            </a:bodyPr>
            <a:lstStyle/>
            <a:p>
              <a:endParaRPr lang="en-US"/>
            </a:p>
          </p:txBody>
        </p:sp>
        <p:sp>
          <p:nvSpPr>
            <p:cNvPr id="49848" name="Freeform 97"/>
            <p:cNvSpPr>
              <a:spLocks/>
            </p:cNvSpPr>
            <p:nvPr/>
          </p:nvSpPr>
          <p:spPr bwMode="auto">
            <a:xfrm>
              <a:off x="4375" y="3308"/>
              <a:ext cx="210" cy="111"/>
            </a:xfrm>
            <a:custGeom>
              <a:avLst/>
              <a:gdLst>
                <a:gd name="T0" fmla="*/ 124 w 134"/>
                <a:gd name="T1" fmla="*/ 70 h 70"/>
                <a:gd name="T2" fmla="*/ 119 w 134"/>
                <a:gd name="T3" fmla="*/ 70 h 70"/>
                <a:gd name="T4" fmla="*/ 119 w 134"/>
                <a:gd name="T5" fmla="*/ 70 h 70"/>
                <a:gd name="T6" fmla="*/ 119 w 134"/>
                <a:gd name="T7" fmla="*/ 65 h 70"/>
                <a:gd name="T8" fmla="*/ 119 w 134"/>
                <a:gd name="T9" fmla="*/ 60 h 70"/>
                <a:gd name="T10" fmla="*/ 124 w 134"/>
                <a:gd name="T11" fmla="*/ 55 h 70"/>
                <a:gd name="T12" fmla="*/ 124 w 134"/>
                <a:gd name="T13" fmla="*/ 45 h 70"/>
                <a:gd name="T14" fmla="*/ 124 w 134"/>
                <a:gd name="T15" fmla="*/ 45 h 70"/>
                <a:gd name="T16" fmla="*/ 99 w 134"/>
                <a:gd name="T17" fmla="*/ 30 h 70"/>
                <a:gd name="T18" fmla="*/ 74 w 134"/>
                <a:gd name="T19" fmla="*/ 15 h 70"/>
                <a:gd name="T20" fmla="*/ 49 w 134"/>
                <a:gd name="T21" fmla="*/ 15 h 70"/>
                <a:gd name="T22" fmla="*/ 20 w 134"/>
                <a:gd name="T23" fmla="*/ 15 h 70"/>
                <a:gd name="T24" fmla="*/ 20 w 134"/>
                <a:gd name="T25" fmla="*/ 15 h 70"/>
                <a:gd name="T26" fmla="*/ 5 w 134"/>
                <a:gd name="T27" fmla="*/ 20 h 70"/>
                <a:gd name="T28" fmla="*/ 5 w 134"/>
                <a:gd name="T29" fmla="*/ 20 h 70"/>
                <a:gd name="T30" fmla="*/ 0 w 134"/>
                <a:gd name="T31" fmla="*/ 15 h 70"/>
                <a:gd name="T32" fmla="*/ 0 w 134"/>
                <a:gd name="T33" fmla="*/ 15 h 70"/>
                <a:gd name="T34" fmla="*/ 15 w 134"/>
                <a:gd name="T35" fmla="*/ 5 h 70"/>
                <a:gd name="T36" fmla="*/ 30 w 134"/>
                <a:gd name="T37" fmla="*/ 0 h 70"/>
                <a:gd name="T38" fmla="*/ 49 w 134"/>
                <a:gd name="T39" fmla="*/ 0 h 70"/>
                <a:gd name="T40" fmla="*/ 69 w 134"/>
                <a:gd name="T41" fmla="*/ 0 h 70"/>
                <a:gd name="T42" fmla="*/ 69 w 134"/>
                <a:gd name="T43" fmla="*/ 0 h 70"/>
                <a:gd name="T44" fmla="*/ 89 w 134"/>
                <a:gd name="T45" fmla="*/ 5 h 70"/>
                <a:gd name="T46" fmla="*/ 109 w 134"/>
                <a:gd name="T47" fmla="*/ 20 h 70"/>
                <a:gd name="T48" fmla="*/ 124 w 134"/>
                <a:gd name="T49" fmla="*/ 35 h 70"/>
                <a:gd name="T50" fmla="*/ 134 w 134"/>
                <a:gd name="T51" fmla="*/ 55 h 70"/>
                <a:gd name="T52" fmla="*/ 134 w 134"/>
                <a:gd name="T53" fmla="*/ 55 h 70"/>
                <a:gd name="T54" fmla="*/ 134 w 134"/>
                <a:gd name="T55" fmla="*/ 65 h 70"/>
                <a:gd name="T56" fmla="*/ 124 w 134"/>
                <a:gd name="T57" fmla="*/ 70 h 70"/>
                <a:gd name="T58" fmla="*/ 124 w 134"/>
                <a:gd name="T59" fmla="*/ 70 h 70"/>
                <a:gd name="T60" fmla="*/ 124 w 134"/>
                <a:gd name="T61" fmla="*/ 70 h 70"/>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34"/>
                <a:gd name="T94" fmla="*/ 0 h 70"/>
                <a:gd name="T95" fmla="*/ 134 w 134"/>
                <a:gd name="T96" fmla="*/ 70 h 70"/>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34" h="70">
                  <a:moveTo>
                    <a:pt x="124" y="70"/>
                  </a:moveTo>
                  <a:lnTo>
                    <a:pt x="119" y="70"/>
                  </a:lnTo>
                  <a:lnTo>
                    <a:pt x="119" y="65"/>
                  </a:lnTo>
                  <a:lnTo>
                    <a:pt x="119" y="60"/>
                  </a:lnTo>
                  <a:lnTo>
                    <a:pt x="124" y="55"/>
                  </a:lnTo>
                  <a:lnTo>
                    <a:pt x="124" y="45"/>
                  </a:lnTo>
                  <a:lnTo>
                    <a:pt x="99" y="30"/>
                  </a:lnTo>
                  <a:lnTo>
                    <a:pt x="74" y="15"/>
                  </a:lnTo>
                  <a:lnTo>
                    <a:pt x="49" y="15"/>
                  </a:lnTo>
                  <a:lnTo>
                    <a:pt x="20" y="15"/>
                  </a:lnTo>
                  <a:lnTo>
                    <a:pt x="5" y="20"/>
                  </a:lnTo>
                  <a:lnTo>
                    <a:pt x="0" y="15"/>
                  </a:lnTo>
                  <a:lnTo>
                    <a:pt x="15" y="5"/>
                  </a:lnTo>
                  <a:lnTo>
                    <a:pt x="30" y="0"/>
                  </a:lnTo>
                  <a:lnTo>
                    <a:pt x="49" y="0"/>
                  </a:lnTo>
                  <a:lnTo>
                    <a:pt x="69" y="0"/>
                  </a:lnTo>
                  <a:lnTo>
                    <a:pt x="89" y="5"/>
                  </a:lnTo>
                  <a:lnTo>
                    <a:pt x="109" y="20"/>
                  </a:lnTo>
                  <a:lnTo>
                    <a:pt x="124" y="35"/>
                  </a:lnTo>
                  <a:lnTo>
                    <a:pt x="134" y="55"/>
                  </a:lnTo>
                  <a:lnTo>
                    <a:pt x="134" y="65"/>
                  </a:lnTo>
                  <a:lnTo>
                    <a:pt x="124" y="70"/>
                  </a:lnTo>
                  <a:close/>
                </a:path>
              </a:pathLst>
            </a:custGeom>
            <a:solidFill>
              <a:srgbClr val="000000"/>
            </a:solidFill>
            <a:ln w="9525">
              <a:noFill/>
              <a:round/>
              <a:headEnd/>
              <a:tailEnd/>
            </a:ln>
          </p:spPr>
          <p:txBody>
            <a:bodyPr>
              <a:prstTxWarp prst="textNoShape">
                <a:avLst/>
              </a:prstTxWarp>
            </a:bodyPr>
            <a:lstStyle/>
            <a:p>
              <a:endParaRPr lang="en-US"/>
            </a:p>
          </p:txBody>
        </p:sp>
        <p:sp>
          <p:nvSpPr>
            <p:cNvPr id="49849" name="Freeform 98"/>
            <p:cNvSpPr>
              <a:spLocks/>
            </p:cNvSpPr>
            <p:nvPr/>
          </p:nvSpPr>
          <p:spPr bwMode="auto">
            <a:xfrm>
              <a:off x="4483" y="3102"/>
              <a:ext cx="445" cy="183"/>
            </a:xfrm>
            <a:custGeom>
              <a:avLst/>
              <a:gdLst>
                <a:gd name="T0" fmla="*/ 0 w 284"/>
                <a:gd name="T1" fmla="*/ 80 h 114"/>
                <a:gd name="T2" fmla="*/ 0 w 284"/>
                <a:gd name="T3" fmla="*/ 80 h 114"/>
                <a:gd name="T4" fmla="*/ 115 w 284"/>
                <a:gd name="T5" fmla="*/ 80 h 114"/>
                <a:gd name="T6" fmla="*/ 169 w 284"/>
                <a:gd name="T7" fmla="*/ 80 h 114"/>
                <a:gd name="T8" fmla="*/ 224 w 284"/>
                <a:gd name="T9" fmla="*/ 70 h 114"/>
                <a:gd name="T10" fmla="*/ 244 w 284"/>
                <a:gd name="T11" fmla="*/ 55 h 114"/>
                <a:gd name="T12" fmla="*/ 244 w 284"/>
                <a:gd name="T13" fmla="*/ 55 h 114"/>
                <a:gd name="T14" fmla="*/ 259 w 284"/>
                <a:gd name="T15" fmla="*/ 70 h 114"/>
                <a:gd name="T16" fmla="*/ 264 w 284"/>
                <a:gd name="T17" fmla="*/ 90 h 114"/>
                <a:gd name="T18" fmla="*/ 264 w 284"/>
                <a:gd name="T19" fmla="*/ 90 h 114"/>
                <a:gd name="T20" fmla="*/ 274 w 284"/>
                <a:gd name="T21" fmla="*/ 80 h 114"/>
                <a:gd name="T22" fmla="*/ 274 w 284"/>
                <a:gd name="T23" fmla="*/ 70 h 114"/>
                <a:gd name="T24" fmla="*/ 269 w 284"/>
                <a:gd name="T25" fmla="*/ 65 h 114"/>
                <a:gd name="T26" fmla="*/ 269 w 284"/>
                <a:gd name="T27" fmla="*/ 65 h 114"/>
                <a:gd name="T28" fmla="*/ 254 w 284"/>
                <a:gd name="T29" fmla="*/ 50 h 114"/>
                <a:gd name="T30" fmla="*/ 234 w 284"/>
                <a:gd name="T31" fmla="*/ 35 h 114"/>
                <a:gd name="T32" fmla="*/ 214 w 284"/>
                <a:gd name="T33" fmla="*/ 30 h 114"/>
                <a:gd name="T34" fmla="*/ 204 w 284"/>
                <a:gd name="T35" fmla="*/ 30 h 114"/>
                <a:gd name="T36" fmla="*/ 189 w 284"/>
                <a:gd name="T37" fmla="*/ 35 h 114"/>
                <a:gd name="T38" fmla="*/ 189 w 284"/>
                <a:gd name="T39" fmla="*/ 35 h 114"/>
                <a:gd name="T40" fmla="*/ 184 w 284"/>
                <a:gd name="T41" fmla="*/ 45 h 114"/>
                <a:gd name="T42" fmla="*/ 179 w 284"/>
                <a:gd name="T43" fmla="*/ 45 h 114"/>
                <a:gd name="T44" fmla="*/ 174 w 284"/>
                <a:gd name="T45" fmla="*/ 45 h 114"/>
                <a:gd name="T46" fmla="*/ 174 w 284"/>
                <a:gd name="T47" fmla="*/ 45 h 114"/>
                <a:gd name="T48" fmla="*/ 174 w 284"/>
                <a:gd name="T49" fmla="*/ 35 h 114"/>
                <a:gd name="T50" fmla="*/ 164 w 284"/>
                <a:gd name="T51" fmla="*/ 25 h 114"/>
                <a:gd name="T52" fmla="*/ 145 w 284"/>
                <a:gd name="T53" fmla="*/ 15 h 114"/>
                <a:gd name="T54" fmla="*/ 145 w 284"/>
                <a:gd name="T55" fmla="*/ 15 h 114"/>
                <a:gd name="T56" fmla="*/ 110 w 284"/>
                <a:gd name="T57" fmla="*/ 20 h 114"/>
                <a:gd name="T58" fmla="*/ 95 w 284"/>
                <a:gd name="T59" fmla="*/ 25 h 114"/>
                <a:gd name="T60" fmla="*/ 80 w 284"/>
                <a:gd name="T61" fmla="*/ 35 h 114"/>
                <a:gd name="T62" fmla="*/ 80 w 284"/>
                <a:gd name="T63" fmla="*/ 35 h 114"/>
                <a:gd name="T64" fmla="*/ 75 w 284"/>
                <a:gd name="T65" fmla="*/ 30 h 114"/>
                <a:gd name="T66" fmla="*/ 75 w 284"/>
                <a:gd name="T67" fmla="*/ 20 h 114"/>
                <a:gd name="T68" fmla="*/ 75 w 284"/>
                <a:gd name="T69" fmla="*/ 20 h 114"/>
                <a:gd name="T70" fmla="*/ 95 w 284"/>
                <a:gd name="T71" fmla="*/ 10 h 114"/>
                <a:gd name="T72" fmla="*/ 115 w 284"/>
                <a:gd name="T73" fmla="*/ 0 h 114"/>
                <a:gd name="T74" fmla="*/ 135 w 284"/>
                <a:gd name="T75" fmla="*/ 0 h 114"/>
                <a:gd name="T76" fmla="*/ 160 w 284"/>
                <a:gd name="T77" fmla="*/ 0 h 114"/>
                <a:gd name="T78" fmla="*/ 160 w 284"/>
                <a:gd name="T79" fmla="*/ 0 h 114"/>
                <a:gd name="T80" fmla="*/ 164 w 284"/>
                <a:gd name="T81" fmla="*/ 10 h 114"/>
                <a:gd name="T82" fmla="*/ 179 w 284"/>
                <a:gd name="T83" fmla="*/ 15 h 114"/>
                <a:gd name="T84" fmla="*/ 204 w 284"/>
                <a:gd name="T85" fmla="*/ 20 h 114"/>
                <a:gd name="T86" fmla="*/ 229 w 284"/>
                <a:gd name="T87" fmla="*/ 20 h 114"/>
                <a:gd name="T88" fmla="*/ 244 w 284"/>
                <a:gd name="T89" fmla="*/ 25 h 114"/>
                <a:gd name="T90" fmla="*/ 254 w 284"/>
                <a:gd name="T91" fmla="*/ 30 h 114"/>
                <a:gd name="T92" fmla="*/ 254 w 284"/>
                <a:gd name="T93" fmla="*/ 30 h 114"/>
                <a:gd name="T94" fmla="*/ 279 w 284"/>
                <a:gd name="T95" fmla="*/ 60 h 114"/>
                <a:gd name="T96" fmla="*/ 284 w 284"/>
                <a:gd name="T97" fmla="*/ 75 h 114"/>
                <a:gd name="T98" fmla="*/ 284 w 284"/>
                <a:gd name="T99" fmla="*/ 90 h 114"/>
                <a:gd name="T100" fmla="*/ 284 w 284"/>
                <a:gd name="T101" fmla="*/ 90 h 114"/>
                <a:gd name="T102" fmla="*/ 269 w 284"/>
                <a:gd name="T103" fmla="*/ 105 h 114"/>
                <a:gd name="T104" fmla="*/ 249 w 284"/>
                <a:gd name="T105" fmla="*/ 114 h 114"/>
                <a:gd name="T106" fmla="*/ 229 w 284"/>
                <a:gd name="T107" fmla="*/ 114 h 114"/>
                <a:gd name="T108" fmla="*/ 204 w 284"/>
                <a:gd name="T109" fmla="*/ 114 h 114"/>
                <a:gd name="T110" fmla="*/ 164 w 284"/>
                <a:gd name="T111" fmla="*/ 110 h 114"/>
                <a:gd name="T112" fmla="*/ 120 w 284"/>
                <a:gd name="T113" fmla="*/ 105 h 114"/>
                <a:gd name="T114" fmla="*/ 5 w 284"/>
                <a:gd name="T115" fmla="*/ 100 h 114"/>
                <a:gd name="T116" fmla="*/ 5 w 284"/>
                <a:gd name="T117" fmla="*/ 100 h 114"/>
                <a:gd name="T118" fmla="*/ 0 w 284"/>
                <a:gd name="T119" fmla="*/ 90 h 114"/>
                <a:gd name="T120" fmla="*/ 0 w 284"/>
                <a:gd name="T121" fmla="*/ 80 h 114"/>
                <a:gd name="T122" fmla="*/ 0 w 284"/>
                <a:gd name="T123" fmla="*/ 80 h 114"/>
                <a:gd name="T124" fmla="*/ 0 w 284"/>
                <a:gd name="T125" fmla="*/ 80 h 11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284"/>
                <a:gd name="T190" fmla="*/ 0 h 114"/>
                <a:gd name="T191" fmla="*/ 284 w 284"/>
                <a:gd name="T192" fmla="*/ 114 h 11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284" h="114">
                  <a:moveTo>
                    <a:pt x="0" y="80"/>
                  </a:moveTo>
                  <a:lnTo>
                    <a:pt x="0" y="80"/>
                  </a:lnTo>
                  <a:lnTo>
                    <a:pt x="115" y="80"/>
                  </a:lnTo>
                  <a:lnTo>
                    <a:pt x="169" y="80"/>
                  </a:lnTo>
                  <a:lnTo>
                    <a:pt x="224" y="70"/>
                  </a:lnTo>
                  <a:lnTo>
                    <a:pt x="244" y="55"/>
                  </a:lnTo>
                  <a:lnTo>
                    <a:pt x="259" y="70"/>
                  </a:lnTo>
                  <a:lnTo>
                    <a:pt x="264" y="90"/>
                  </a:lnTo>
                  <a:lnTo>
                    <a:pt x="274" y="80"/>
                  </a:lnTo>
                  <a:lnTo>
                    <a:pt x="274" y="70"/>
                  </a:lnTo>
                  <a:lnTo>
                    <a:pt x="269" y="65"/>
                  </a:lnTo>
                  <a:lnTo>
                    <a:pt x="254" y="50"/>
                  </a:lnTo>
                  <a:lnTo>
                    <a:pt x="234" y="35"/>
                  </a:lnTo>
                  <a:lnTo>
                    <a:pt x="214" y="30"/>
                  </a:lnTo>
                  <a:lnTo>
                    <a:pt x="204" y="30"/>
                  </a:lnTo>
                  <a:lnTo>
                    <a:pt x="189" y="35"/>
                  </a:lnTo>
                  <a:lnTo>
                    <a:pt x="184" y="45"/>
                  </a:lnTo>
                  <a:lnTo>
                    <a:pt x="179" y="45"/>
                  </a:lnTo>
                  <a:lnTo>
                    <a:pt x="174" y="45"/>
                  </a:lnTo>
                  <a:lnTo>
                    <a:pt x="174" y="35"/>
                  </a:lnTo>
                  <a:lnTo>
                    <a:pt x="164" y="25"/>
                  </a:lnTo>
                  <a:lnTo>
                    <a:pt x="145" y="15"/>
                  </a:lnTo>
                  <a:lnTo>
                    <a:pt x="110" y="20"/>
                  </a:lnTo>
                  <a:lnTo>
                    <a:pt x="95" y="25"/>
                  </a:lnTo>
                  <a:lnTo>
                    <a:pt x="80" y="35"/>
                  </a:lnTo>
                  <a:lnTo>
                    <a:pt x="75" y="30"/>
                  </a:lnTo>
                  <a:lnTo>
                    <a:pt x="75" y="20"/>
                  </a:lnTo>
                  <a:lnTo>
                    <a:pt x="95" y="10"/>
                  </a:lnTo>
                  <a:lnTo>
                    <a:pt x="115" y="0"/>
                  </a:lnTo>
                  <a:lnTo>
                    <a:pt x="135" y="0"/>
                  </a:lnTo>
                  <a:lnTo>
                    <a:pt x="160" y="0"/>
                  </a:lnTo>
                  <a:lnTo>
                    <a:pt x="164" y="10"/>
                  </a:lnTo>
                  <a:lnTo>
                    <a:pt x="179" y="15"/>
                  </a:lnTo>
                  <a:lnTo>
                    <a:pt x="204" y="20"/>
                  </a:lnTo>
                  <a:lnTo>
                    <a:pt x="229" y="20"/>
                  </a:lnTo>
                  <a:lnTo>
                    <a:pt x="244" y="25"/>
                  </a:lnTo>
                  <a:lnTo>
                    <a:pt x="254" y="30"/>
                  </a:lnTo>
                  <a:lnTo>
                    <a:pt x="279" y="60"/>
                  </a:lnTo>
                  <a:lnTo>
                    <a:pt x="284" y="75"/>
                  </a:lnTo>
                  <a:lnTo>
                    <a:pt x="284" y="90"/>
                  </a:lnTo>
                  <a:lnTo>
                    <a:pt x="269" y="105"/>
                  </a:lnTo>
                  <a:lnTo>
                    <a:pt x="249" y="114"/>
                  </a:lnTo>
                  <a:lnTo>
                    <a:pt x="229" y="114"/>
                  </a:lnTo>
                  <a:lnTo>
                    <a:pt x="204" y="114"/>
                  </a:lnTo>
                  <a:lnTo>
                    <a:pt x="164" y="110"/>
                  </a:lnTo>
                  <a:lnTo>
                    <a:pt x="120" y="105"/>
                  </a:lnTo>
                  <a:lnTo>
                    <a:pt x="5" y="100"/>
                  </a:lnTo>
                  <a:lnTo>
                    <a:pt x="0" y="90"/>
                  </a:lnTo>
                  <a:lnTo>
                    <a:pt x="0" y="80"/>
                  </a:lnTo>
                  <a:close/>
                </a:path>
              </a:pathLst>
            </a:custGeom>
            <a:solidFill>
              <a:srgbClr val="000000"/>
            </a:solidFill>
            <a:ln w="9525">
              <a:noFill/>
              <a:round/>
              <a:headEnd/>
              <a:tailEnd/>
            </a:ln>
          </p:spPr>
          <p:txBody>
            <a:bodyPr>
              <a:prstTxWarp prst="textNoShape">
                <a:avLst/>
              </a:prstTxWarp>
            </a:bodyPr>
            <a:lstStyle/>
            <a:p>
              <a:endParaRPr lang="en-US"/>
            </a:p>
          </p:txBody>
        </p:sp>
        <p:sp>
          <p:nvSpPr>
            <p:cNvPr id="49850" name="Freeform 99"/>
            <p:cNvSpPr>
              <a:spLocks/>
            </p:cNvSpPr>
            <p:nvPr/>
          </p:nvSpPr>
          <p:spPr bwMode="auto">
            <a:xfrm>
              <a:off x="4585" y="3402"/>
              <a:ext cx="203" cy="190"/>
            </a:xfrm>
            <a:custGeom>
              <a:avLst/>
              <a:gdLst>
                <a:gd name="T0" fmla="*/ 129 w 129"/>
                <a:gd name="T1" fmla="*/ 90 h 119"/>
                <a:gd name="T2" fmla="*/ 129 w 129"/>
                <a:gd name="T3" fmla="*/ 90 h 119"/>
                <a:gd name="T4" fmla="*/ 129 w 129"/>
                <a:gd name="T5" fmla="*/ 100 h 119"/>
                <a:gd name="T6" fmla="*/ 129 w 129"/>
                <a:gd name="T7" fmla="*/ 110 h 119"/>
                <a:gd name="T8" fmla="*/ 124 w 129"/>
                <a:gd name="T9" fmla="*/ 115 h 119"/>
                <a:gd name="T10" fmla="*/ 119 w 129"/>
                <a:gd name="T11" fmla="*/ 119 h 119"/>
                <a:gd name="T12" fmla="*/ 119 w 129"/>
                <a:gd name="T13" fmla="*/ 119 h 119"/>
                <a:gd name="T14" fmla="*/ 114 w 129"/>
                <a:gd name="T15" fmla="*/ 119 h 119"/>
                <a:gd name="T16" fmla="*/ 109 w 129"/>
                <a:gd name="T17" fmla="*/ 119 h 119"/>
                <a:gd name="T18" fmla="*/ 104 w 129"/>
                <a:gd name="T19" fmla="*/ 110 h 119"/>
                <a:gd name="T20" fmla="*/ 104 w 129"/>
                <a:gd name="T21" fmla="*/ 110 h 119"/>
                <a:gd name="T22" fmla="*/ 114 w 129"/>
                <a:gd name="T23" fmla="*/ 100 h 119"/>
                <a:gd name="T24" fmla="*/ 114 w 129"/>
                <a:gd name="T25" fmla="*/ 100 h 119"/>
                <a:gd name="T26" fmla="*/ 114 w 129"/>
                <a:gd name="T27" fmla="*/ 90 h 119"/>
                <a:gd name="T28" fmla="*/ 104 w 129"/>
                <a:gd name="T29" fmla="*/ 80 h 119"/>
                <a:gd name="T30" fmla="*/ 85 w 129"/>
                <a:gd name="T31" fmla="*/ 65 h 119"/>
                <a:gd name="T32" fmla="*/ 80 w 129"/>
                <a:gd name="T33" fmla="*/ 70 h 119"/>
                <a:gd name="T34" fmla="*/ 80 w 129"/>
                <a:gd name="T35" fmla="*/ 70 h 119"/>
                <a:gd name="T36" fmla="*/ 75 w 129"/>
                <a:gd name="T37" fmla="*/ 65 h 119"/>
                <a:gd name="T38" fmla="*/ 75 w 129"/>
                <a:gd name="T39" fmla="*/ 60 h 119"/>
                <a:gd name="T40" fmla="*/ 80 w 129"/>
                <a:gd name="T41" fmla="*/ 50 h 119"/>
                <a:gd name="T42" fmla="*/ 85 w 129"/>
                <a:gd name="T43" fmla="*/ 50 h 119"/>
                <a:gd name="T44" fmla="*/ 85 w 129"/>
                <a:gd name="T45" fmla="*/ 50 h 119"/>
                <a:gd name="T46" fmla="*/ 85 w 129"/>
                <a:gd name="T47" fmla="*/ 40 h 119"/>
                <a:gd name="T48" fmla="*/ 75 w 129"/>
                <a:gd name="T49" fmla="*/ 30 h 119"/>
                <a:gd name="T50" fmla="*/ 60 w 129"/>
                <a:gd name="T51" fmla="*/ 20 h 119"/>
                <a:gd name="T52" fmla="*/ 60 w 129"/>
                <a:gd name="T53" fmla="*/ 20 h 119"/>
                <a:gd name="T54" fmla="*/ 15 w 129"/>
                <a:gd name="T55" fmla="*/ 20 h 119"/>
                <a:gd name="T56" fmla="*/ 5 w 129"/>
                <a:gd name="T57" fmla="*/ 20 h 119"/>
                <a:gd name="T58" fmla="*/ 0 w 129"/>
                <a:gd name="T59" fmla="*/ 20 h 119"/>
                <a:gd name="T60" fmla="*/ 5 w 129"/>
                <a:gd name="T61" fmla="*/ 15 h 119"/>
                <a:gd name="T62" fmla="*/ 20 w 129"/>
                <a:gd name="T63" fmla="*/ 5 h 119"/>
                <a:gd name="T64" fmla="*/ 20 w 129"/>
                <a:gd name="T65" fmla="*/ 5 h 119"/>
                <a:gd name="T66" fmla="*/ 40 w 129"/>
                <a:gd name="T67" fmla="*/ 0 h 119"/>
                <a:gd name="T68" fmla="*/ 65 w 129"/>
                <a:gd name="T69" fmla="*/ 5 h 119"/>
                <a:gd name="T70" fmla="*/ 80 w 129"/>
                <a:gd name="T71" fmla="*/ 20 h 119"/>
                <a:gd name="T72" fmla="*/ 95 w 129"/>
                <a:gd name="T73" fmla="*/ 35 h 119"/>
                <a:gd name="T74" fmla="*/ 95 w 129"/>
                <a:gd name="T75" fmla="*/ 35 h 119"/>
                <a:gd name="T76" fmla="*/ 95 w 129"/>
                <a:gd name="T77" fmla="*/ 50 h 119"/>
                <a:gd name="T78" fmla="*/ 104 w 129"/>
                <a:gd name="T79" fmla="*/ 65 h 119"/>
                <a:gd name="T80" fmla="*/ 119 w 129"/>
                <a:gd name="T81" fmla="*/ 75 h 119"/>
                <a:gd name="T82" fmla="*/ 129 w 129"/>
                <a:gd name="T83" fmla="*/ 90 h 119"/>
                <a:gd name="T84" fmla="*/ 129 w 129"/>
                <a:gd name="T85" fmla="*/ 90 h 119"/>
                <a:gd name="T86" fmla="*/ 129 w 129"/>
                <a:gd name="T87" fmla="*/ 90 h 119"/>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29"/>
                <a:gd name="T133" fmla="*/ 0 h 119"/>
                <a:gd name="T134" fmla="*/ 129 w 129"/>
                <a:gd name="T135" fmla="*/ 119 h 119"/>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29" h="119">
                  <a:moveTo>
                    <a:pt x="129" y="90"/>
                  </a:moveTo>
                  <a:lnTo>
                    <a:pt x="129" y="90"/>
                  </a:lnTo>
                  <a:lnTo>
                    <a:pt x="129" y="100"/>
                  </a:lnTo>
                  <a:lnTo>
                    <a:pt x="129" y="110"/>
                  </a:lnTo>
                  <a:lnTo>
                    <a:pt x="124" y="115"/>
                  </a:lnTo>
                  <a:lnTo>
                    <a:pt x="119" y="119"/>
                  </a:lnTo>
                  <a:lnTo>
                    <a:pt x="114" y="119"/>
                  </a:lnTo>
                  <a:lnTo>
                    <a:pt x="109" y="119"/>
                  </a:lnTo>
                  <a:lnTo>
                    <a:pt x="104" y="110"/>
                  </a:lnTo>
                  <a:lnTo>
                    <a:pt x="114" y="100"/>
                  </a:lnTo>
                  <a:lnTo>
                    <a:pt x="114" y="90"/>
                  </a:lnTo>
                  <a:lnTo>
                    <a:pt x="104" y="80"/>
                  </a:lnTo>
                  <a:lnTo>
                    <a:pt x="85" y="65"/>
                  </a:lnTo>
                  <a:lnTo>
                    <a:pt x="80" y="70"/>
                  </a:lnTo>
                  <a:lnTo>
                    <a:pt x="75" y="65"/>
                  </a:lnTo>
                  <a:lnTo>
                    <a:pt x="75" y="60"/>
                  </a:lnTo>
                  <a:lnTo>
                    <a:pt x="80" y="50"/>
                  </a:lnTo>
                  <a:lnTo>
                    <a:pt x="85" y="50"/>
                  </a:lnTo>
                  <a:lnTo>
                    <a:pt x="85" y="40"/>
                  </a:lnTo>
                  <a:lnTo>
                    <a:pt x="75" y="30"/>
                  </a:lnTo>
                  <a:lnTo>
                    <a:pt x="60" y="20"/>
                  </a:lnTo>
                  <a:lnTo>
                    <a:pt x="15" y="20"/>
                  </a:lnTo>
                  <a:lnTo>
                    <a:pt x="5" y="20"/>
                  </a:lnTo>
                  <a:lnTo>
                    <a:pt x="0" y="20"/>
                  </a:lnTo>
                  <a:lnTo>
                    <a:pt x="5" y="15"/>
                  </a:lnTo>
                  <a:lnTo>
                    <a:pt x="20" y="5"/>
                  </a:lnTo>
                  <a:lnTo>
                    <a:pt x="40" y="0"/>
                  </a:lnTo>
                  <a:lnTo>
                    <a:pt x="65" y="5"/>
                  </a:lnTo>
                  <a:lnTo>
                    <a:pt x="80" y="20"/>
                  </a:lnTo>
                  <a:lnTo>
                    <a:pt x="95" y="35"/>
                  </a:lnTo>
                  <a:lnTo>
                    <a:pt x="95" y="50"/>
                  </a:lnTo>
                  <a:lnTo>
                    <a:pt x="104" y="65"/>
                  </a:lnTo>
                  <a:lnTo>
                    <a:pt x="119" y="75"/>
                  </a:lnTo>
                  <a:lnTo>
                    <a:pt x="129" y="90"/>
                  </a:lnTo>
                  <a:close/>
                </a:path>
              </a:pathLst>
            </a:custGeom>
            <a:solidFill>
              <a:srgbClr val="000000"/>
            </a:solidFill>
            <a:ln w="9525">
              <a:noFill/>
              <a:round/>
              <a:headEnd/>
              <a:tailEnd/>
            </a:ln>
          </p:spPr>
          <p:txBody>
            <a:bodyPr>
              <a:prstTxWarp prst="textNoShape">
                <a:avLst/>
              </a:prstTxWarp>
            </a:bodyPr>
            <a:lstStyle/>
            <a:p>
              <a:endParaRPr lang="en-US"/>
            </a:p>
          </p:txBody>
        </p:sp>
        <p:sp>
          <p:nvSpPr>
            <p:cNvPr id="49851" name="Freeform 100"/>
            <p:cNvSpPr>
              <a:spLocks/>
            </p:cNvSpPr>
            <p:nvPr/>
          </p:nvSpPr>
          <p:spPr bwMode="auto">
            <a:xfrm>
              <a:off x="1280" y="3355"/>
              <a:ext cx="1343" cy="436"/>
            </a:xfrm>
            <a:custGeom>
              <a:avLst/>
              <a:gdLst>
                <a:gd name="T0" fmla="*/ 30 w 855"/>
                <a:gd name="T1" fmla="*/ 5 h 274"/>
                <a:gd name="T2" fmla="*/ 204 w 855"/>
                <a:gd name="T3" fmla="*/ 0 h 274"/>
                <a:gd name="T4" fmla="*/ 254 w 855"/>
                <a:gd name="T5" fmla="*/ 5 h 274"/>
                <a:gd name="T6" fmla="*/ 269 w 855"/>
                <a:gd name="T7" fmla="*/ 20 h 274"/>
                <a:gd name="T8" fmla="*/ 259 w 855"/>
                <a:gd name="T9" fmla="*/ 40 h 274"/>
                <a:gd name="T10" fmla="*/ 249 w 855"/>
                <a:gd name="T11" fmla="*/ 55 h 274"/>
                <a:gd name="T12" fmla="*/ 189 w 855"/>
                <a:gd name="T13" fmla="*/ 120 h 274"/>
                <a:gd name="T14" fmla="*/ 194 w 855"/>
                <a:gd name="T15" fmla="*/ 130 h 274"/>
                <a:gd name="T16" fmla="*/ 249 w 855"/>
                <a:gd name="T17" fmla="*/ 140 h 274"/>
                <a:gd name="T18" fmla="*/ 373 w 855"/>
                <a:gd name="T19" fmla="*/ 154 h 274"/>
                <a:gd name="T20" fmla="*/ 487 w 855"/>
                <a:gd name="T21" fmla="*/ 169 h 274"/>
                <a:gd name="T22" fmla="*/ 527 w 855"/>
                <a:gd name="T23" fmla="*/ 184 h 274"/>
                <a:gd name="T24" fmla="*/ 522 w 855"/>
                <a:gd name="T25" fmla="*/ 199 h 274"/>
                <a:gd name="T26" fmla="*/ 512 w 855"/>
                <a:gd name="T27" fmla="*/ 204 h 274"/>
                <a:gd name="T28" fmla="*/ 472 w 855"/>
                <a:gd name="T29" fmla="*/ 219 h 274"/>
                <a:gd name="T30" fmla="*/ 453 w 855"/>
                <a:gd name="T31" fmla="*/ 234 h 274"/>
                <a:gd name="T32" fmla="*/ 463 w 855"/>
                <a:gd name="T33" fmla="*/ 239 h 274"/>
                <a:gd name="T34" fmla="*/ 557 w 855"/>
                <a:gd name="T35" fmla="*/ 249 h 274"/>
                <a:gd name="T36" fmla="*/ 796 w 855"/>
                <a:gd name="T37" fmla="*/ 259 h 274"/>
                <a:gd name="T38" fmla="*/ 855 w 855"/>
                <a:gd name="T39" fmla="*/ 264 h 274"/>
                <a:gd name="T40" fmla="*/ 851 w 855"/>
                <a:gd name="T41" fmla="*/ 264 h 274"/>
                <a:gd name="T42" fmla="*/ 547 w 855"/>
                <a:gd name="T43" fmla="*/ 274 h 274"/>
                <a:gd name="T44" fmla="*/ 269 w 855"/>
                <a:gd name="T45" fmla="*/ 269 h 274"/>
                <a:gd name="T46" fmla="*/ 219 w 855"/>
                <a:gd name="T47" fmla="*/ 264 h 274"/>
                <a:gd name="T48" fmla="*/ 179 w 855"/>
                <a:gd name="T49" fmla="*/ 259 h 274"/>
                <a:gd name="T50" fmla="*/ 219 w 855"/>
                <a:gd name="T51" fmla="*/ 249 h 274"/>
                <a:gd name="T52" fmla="*/ 274 w 855"/>
                <a:gd name="T53" fmla="*/ 239 h 274"/>
                <a:gd name="T54" fmla="*/ 328 w 855"/>
                <a:gd name="T55" fmla="*/ 214 h 274"/>
                <a:gd name="T56" fmla="*/ 283 w 855"/>
                <a:gd name="T57" fmla="*/ 199 h 274"/>
                <a:gd name="T58" fmla="*/ 219 w 855"/>
                <a:gd name="T59" fmla="*/ 189 h 274"/>
                <a:gd name="T60" fmla="*/ 45 w 855"/>
                <a:gd name="T61" fmla="*/ 164 h 274"/>
                <a:gd name="T62" fmla="*/ 0 w 855"/>
                <a:gd name="T63" fmla="*/ 149 h 274"/>
                <a:gd name="T64" fmla="*/ 10 w 855"/>
                <a:gd name="T65" fmla="*/ 140 h 274"/>
                <a:gd name="T66" fmla="*/ 40 w 855"/>
                <a:gd name="T67" fmla="*/ 125 h 274"/>
                <a:gd name="T68" fmla="*/ 219 w 855"/>
                <a:gd name="T69" fmla="*/ 95 h 274"/>
                <a:gd name="T70" fmla="*/ 249 w 855"/>
                <a:gd name="T71" fmla="*/ 85 h 274"/>
                <a:gd name="T72" fmla="*/ 229 w 855"/>
                <a:gd name="T73" fmla="*/ 75 h 274"/>
                <a:gd name="T74" fmla="*/ 179 w 855"/>
                <a:gd name="T75" fmla="*/ 65 h 274"/>
                <a:gd name="T76" fmla="*/ 89 w 855"/>
                <a:gd name="T77" fmla="*/ 50 h 274"/>
                <a:gd name="T78" fmla="*/ 70 w 855"/>
                <a:gd name="T79" fmla="*/ 35 h 274"/>
                <a:gd name="T80" fmla="*/ 94 w 855"/>
                <a:gd name="T81" fmla="*/ 30 h 274"/>
                <a:gd name="T82" fmla="*/ 129 w 855"/>
                <a:gd name="T83" fmla="*/ 25 h 274"/>
                <a:gd name="T84" fmla="*/ 134 w 855"/>
                <a:gd name="T85" fmla="*/ 20 h 274"/>
                <a:gd name="T86" fmla="*/ 30 w 855"/>
                <a:gd name="T87" fmla="*/ 5 h 274"/>
                <a:gd name="T88" fmla="*/ 30 w 855"/>
                <a:gd name="T89" fmla="*/ 5 h 274"/>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855"/>
                <a:gd name="T136" fmla="*/ 0 h 274"/>
                <a:gd name="T137" fmla="*/ 855 w 855"/>
                <a:gd name="T138" fmla="*/ 274 h 274"/>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855" h="274">
                  <a:moveTo>
                    <a:pt x="30" y="5"/>
                  </a:moveTo>
                  <a:lnTo>
                    <a:pt x="30" y="5"/>
                  </a:lnTo>
                  <a:lnTo>
                    <a:pt x="114" y="0"/>
                  </a:lnTo>
                  <a:lnTo>
                    <a:pt x="204" y="0"/>
                  </a:lnTo>
                  <a:lnTo>
                    <a:pt x="244" y="5"/>
                  </a:lnTo>
                  <a:lnTo>
                    <a:pt x="254" y="5"/>
                  </a:lnTo>
                  <a:lnTo>
                    <a:pt x="264" y="15"/>
                  </a:lnTo>
                  <a:lnTo>
                    <a:pt x="269" y="20"/>
                  </a:lnTo>
                  <a:lnTo>
                    <a:pt x="269" y="30"/>
                  </a:lnTo>
                  <a:lnTo>
                    <a:pt x="259" y="40"/>
                  </a:lnTo>
                  <a:lnTo>
                    <a:pt x="249" y="55"/>
                  </a:lnTo>
                  <a:lnTo>
                    <a:pt x="194" y="105"/>
                  </a:lnTo>
                  <a:lnTo>
                    <a:pt x="189" y="120"/>
                  </a:lnTo>
                  <a:lnTo>
                    <a:pt x="189" y="125"/>
                  </a:lnTo>
                  <a:lnTo>
                    <a:pt x="194" y="130"/>
                  </a:lnTo>
                  <a:lnTo>
                    <a:pt x="214" y="135"/>
                  </a:lnTo>
                  <a:lnTo>
                    <a:pt x="249" y="140"/>
                  </a:lnTo>
                  <a:lnTo>
                    <a:pt x="373" y="154"/>
                  </a:lnTo>
                  <a:lnTo>
                    <a:pt x="443" y="159"/>
                  </a:lnTo>
                  <a:lnTo>
                    <a:pt x="487" y="169"/>
                  </a:lnTo>
                  <a:lnTo>
                    <a:pt x="512" y="174"/>
                  </a:lnTo>
                  <a:lnTo>
                    <a:pt x="527" y="184"/>
                  </a:lnTo>
                  <a:lnTo>
                    <a:pt x="527" y="194"/>
                  </a:lnTo>
                  <a:lnTo>
                    <a:pt x="522" y="199"/>
                  </a:lnTo>
                  <a:lnTo>
                    <a:pt x="512" y="204"/>
                  </a:lnTo>
                  <a:lnTo>
                    <a:pt x="492" y="209"/>
                  </a:lnTo>
                  <a:lnTo>
                    <a:pt x="472" y="219"/>
                  </a:lnTo>
                  <a:lnTo>
                    <a:pt x="458" y="224"/>
                  </a:lnTo>
                  <a:lnTo>
                    <a:pt x="453" y="234"/>
                  </a:lnTo>
                  <a:lnTo>
                    <a:pt x="458" y="239"/>
                  </a:lnTo>
                  <a:lnTo>
                    <a:pt x="463" y="239"/>
                  </a:lnTo>
                  <a:lnTo>
                    <a:pt x="497" y="249"/>
                  </a:lnTo>
                  <a:lnTo>
                    <a:pt x="557" y="249"/>
                  </a:lnTo>
                  <a:lnTo>
                    <a:pt x="796" y="259"/>
                  </a:lnTo>
                  <a:lnTo>
                    <a:pt x="851" y="259"/>
                  </a:lnTo>
                  <a:lnTo>
                    <a:pt x="855" y="264"/>
                  </a:lnTo>
                  <a:lnTo>
                    <a:pt x="851" y="264"/>
                  </a:lnTo>
                  <a:lnTo>
                    <a:pt x="741" y="269"/>
                  </a:lnTo>
                  <a:lnTo>
                    <a:pt x="547" y="274"/>
                  </a:lnTo>
                  <a:lnTo>
                    <a:pt x="343" y="274"/>
                  </a:lnTo>
                  <a:lnTo>
                    <a:pt x="269" y="269"/>
                  </a:lnTo>
                  <a:lnTo>
                    <a:pt x="219" y="264"/>
                  </a:lnTo>
                  <a:lnTo>
                    <a:pt x="184" y="259"/>
                  </a:lnTo>
                  <a:lnTo>
                    <a:pt x="179" y="259"/>
                  </a:lnTo>
                  <a:lnTo>
                    <a:pt x="184" y="259"/>
                  </a:lnTo>
                  <a:lnTo>
                    <a:pt x="219" y="249"/>
                  </a:lnTo>
                  <a:lnTo>
                    <a:pt x="274" y="239"/>
                  </a:lnTo>
                  <a:lnTo>
                    <a:pt x="318" y="219"/>
                  </a:lnTo>
                  <a:lnTo>
                    <a:pt x="328" y="214"/>
                  </a:lnTo>
                  <a:lnTo>
                    <a:pt x="323" y="209"/>
                  </a:lnTo>
                  <a:lnTo>
                    <a:pt x="283" y="199"/>
                  </a:lnTo>
                  <a:lnTo>
                    <a:pt x="219" y="189"/>
                  </a:lnTo>
                  <a:lnTo>
                    <a:pt x="129" y="179"/>
                  </a:lnTo>
                  <a:lnTo>
                    <a:pt x="45" y="164"/>
                  </a:lnTo>
                  <a:lnTo>
                    <a:pt x="15" y="159"/>
                  </a:lnTo>
                  <a:lnTo>
                    <a:pt x="0" y="149"/>
                  </a:lnTo>
                  <a:lnTo>
                    <a:pt x="5" y="145"/>
                  </a:lnTo>
                  <a:lnTo>
                    <a:pt x="10" y="140"/>
                  </a:lnTo>
                  <a:lnTo>
                    <a:pt x="40" y="125"/>
                  </a:lnTo>
                  <a:lnTo>
                    <a:pt x="139" y="110"/>
                  </a:lnTo>
                  <a:lnTo>
                    <a:pt x="219" y="95"/>
                  </a:lnTo>
                  <a:lnTo>
                    <a:pt x="244" y="90"/>
                  </a:lnTo>
                  <a:lnTo>
                    <a:pt x="249" y="85"/>
                  </a:lnTo>
                  <a:lnTo>
                    <a:pt x="249" y="80"/>
                  </a:lnTo>
                  <a:lnTo>
                    <a:pt x="229" y="75"/>
                  </a:lnTo>
                  <a:lnTo>
                    <a:pt x="179" y="65"/>
                  </a:lnTo>
                  <a:lnTo>
                    <a:pt x="124" y="60"/>
                  </a:lnTo>
                  <a:lnTo>
                    <a:pt x="89" y="50"/>
                  </a:lnTo>
                  <a:lnTo>
                    <a:pt x="75" y="40"/>
                  </a:lnTo>
                  <a:lnTo>
                    <a:pt x="70" y="35"/>
                  </a:lnTo>
                  <a:lnTo>
                    <a:pt x="80" y="30"/>
                  </a:lnTo>
                  <a:lnTo>
                    <a:pt x="94" y="30"/>
                  </a:lnTo>
                  <a:lnTo>
                    <a:pt x="129" y="25"/>
                  </a:lnTo>
                  <a:lnTo>
                    <a:pt x="139" y="25"/>
                  </a:lnTo>
                  <a:lnTo>
                    <a:pt x="134" y="20"/>
                  </a:lnTo>
                  <a:lnTo>
                    <a:pt x="94" y="15"/>
                  </a:lnTo>
                  <a:lnTo>
                    <a:pt x="30" y="5"/>
                  </a:lnTo>
                  <a:close/>
                </a:path>
              </a:pathLst>
            </a:custGeom>
            <a:solidFill>
              <a:srgbClr val="DEE080"/>
            </a:solidFill>
            <a:ln w="9525">
              <a:noFill/>
              <a:round/>
              <a:headEnd/>
              <a:tailEnd/>
            </a:ln>
          </p:spPr>
          <p:txBody>
            <a:bodyPr>
              <a:prstTxWarp prst="textNoShape">
                <a:avLst/>
              </a:prstTxWarp>
            </a:bodyPr>
            <a:lstStyle/>
            <a:p>
              <a:endParaRPr lang="en-US"/>
            </a:p>
          </p:txBody>
        </p:sp>
        <p:sp>
          <p:nvSpPr>
            <p:cNvPr id="49852" name="Freeform 101"/>
            <p:cNvSpPr>
              <a:spLocks/>
            </p:cNvSpPr>
            <p:nvPr/>
          </p:nvSpPr>
          <p:spPr bwMode="auto">
            <a:xfrm flipH="1">
              <a:off x="618" y="2888"/>
              <a:ext cx="2761" cy="974"/>
            </a:xfrm>
            <a:custGeom>
              <a:avLst/>
              <a:gdLst>
                <a:gd name="T0" fmla="*/ 12669 w 12813"/>
                <a:gd name="T1" fmla="*/ 2402 h 4390"/>
                <a:gd name="T2" fmla="*/ 12355 w 12813"/>
                <a:gd name="T3" fmla="*/ 2527 h 4390"/>
                <a:gd name="T4" fmla="*/ 12362 w 12813"/>
                <a:gd name="T5" fmla="*/ 2775 h 4390"/>
                <a:gd name="T6" fmla="*/ 12366 w 12813"/>
                <a:gd name="T7" fmla="*/ 3132 h 4390"/>
                <a:gd name="T8" fmla="*/ 12345 w 12813"/>
                <a:gd name="T9" fmla="*/ 3298 h 4390"/>
                <a:gd name="T10" fmla="*/ 11472 w 12813"/>
                <a:gd name="T11" fmla="*/ 3794 h 4390"/>
                <a:gd name="T12" fmla="*/ 11636 w 12813"/>
                <a:gd name="T13" fmla="*/ 4261 h 4390"/>
                <a:gd name="T14" fmla="*/ 0 w 12813"/>
                <a:gd name="T15" fmla="*/ 4218 h 4390"/>
                <a:gd name="T16" fmla="*/ 282 w 12813"/>
                <a:gd name="T17" fmla="*/ 4269 h 4390"/>
                <a:gd name="T18" fmla="*/ 449 w 12813"/>
                <a:gd name="T19" fmla="*/ 4243 h 4390"/>
                <a:gd name="T20" fmla="*/ 1029 w 12813"/>
                <a:gd name="T21" fmla="*/ 3797 h 4390"/>
                <a:gd name="T22" fmla="*/ 2902 w 12813"/>
                <a:gd name="T23" fmla="*/ 3719 h 4390"/>
                <a:gd name="T24" fmla="*/ 2090 w 12813"/>
                <a:gd name="T25" fmla="*/ 3539 h 4390"/>
                <a:gd name="T26" fmla="*/ 1751 w 12813"/>
                <a:gd name="T27" fmla="*/ 3629 h 4390"/>
                <a:gd name="T28" fmla="*/ 837 w 12813"/>
                <a:gd name="T29" fmla="*/ 3294 h 4390"/>
                <a:gd name="T30" fmla="*/ 473 w 12813"/>
                <a:gd name="T31" fmla="*/ 3381 h 4390"/>
                <a:gd name="T32" fmla="*/ 203 w 12813"/>
                <a:gd name="T33" fmla="*/ 3077 h 4390"/>
                <a:gd name="T34" fmla="*/ 896 w 12813"/>
                <a:gd name="T35" fmla="*/ 2984 h 4390"/>
                <a:gd name="T36" fmla="*/ 1234 w 12813"/>
                <a:gd name="T37" fmla="*/ 2740 h 4390"/>
                <a:gd name="T38" fmla="*/ 1866 w 12813"/>
                <a:gd name="T39" fmla="*/ 2937 h 4390"/>
                <a:gd name="T40" fmla="*/ 1993 w 12813"/>
                <a:gd name="T41" fmla="*/ 2721 h 4390"/>
                <a:gd name="T42" fmla="*/ 3294 w 12813"/>
                <a:gd name="T43" fmla="*/ 2767 h 4390"/>
                <a:gd name="T44" fmla="*/ 3725 w 12813"/>
                <a:gd name="T45" fmla="*/ 2719 h 4390"/>
                <a:gd name="T46" fmla="*/ 3760 w 12813"/>
                <a:gd name="T47" fmla="*/ 2516 h 4390"/>
                <a:gd name="T48" fmla="*/ 4847 w 12813"/>
                <a:gd name="T49" fmla="*/ 2727 h 4390"/>
                <a:gd name="T50" fmla="*/ 5312 w 12813"/>
                <a:gd name="T51" fmla="*/ 2496 h 4390"/>
                <a:gd name="T52" fmla="*/ 3408 w 12813"/>
                <a:gd name="T53" fmla="*/ 2326 h 4390"/>
                <a:gd name="T54" fmla="*/ 3179 w 12813"/>
                <a:gd name="T55" fmla="*/ 2325 h 4390"/>
                <a:gd name="T56" fmla="*/ 3037 w 12813"/>
                <a:gd name="T57" fmla="*/ 2260 h 4390"/>
                <a:gd name="T58" fmla="*/ 2854 w 12813"/>
                <a:gd name="T59" fmla="*/ 1916 h 4390"/>
                <a:gd name="T60" fmla="*/ 2190 w 12813"/>
                <a:gd name="T61" fmla="*/ 2398 h 4390"/>
                <a:gd name="T62" fmla="*/ 1944 w 12813"/>
                <a:gd name="T63" fmla="*/ 1845 h 4390"/>
                <a:gd name="T64" fmla="*/ 1685 w 12813"/>
                <a:gd name="T65" fmla="*/ 1686 h 4390"/>
                <a:gd name="T66" fmla="*/ 1660 w 12813"/>
                <a:gd name="T67" fmla="*/ 2376 h 4390"/>
                <a:gd name="T68" fmla="*/ 767 w 12813"/>
                <a:gd name="T69" fmla="*/ 2046 h 4390"/>
                <a:gd name="T70" fmla="*/ 234 w 12813"/>
                <a:gd name="T71" fmla="*/ 2347 h 4390"/>
                <a:gd name="T72" fmla="*/ 37 w 12813"/>
                <a:gd name="T73" fmla="*/ 1892 h 4390"/>
                <a:gd name="T74" fmla="*/ 92 w 12813"/>
                <a:gd name="T75" fmla="*/ 583 h 4390"/>
                <a:gd name="T76" fmla="*/ 478 w 12813"/>
                <a:gd name="T77" fmla="*/ 518 h 4390"/>
                <a:gd name="T78" fmla="*/ 435 w 12813"/>
                <a:gd name="T79" fmla="*/ 339 h 4390"/>
                <a:gd name="T80" fmla="*/ 714 w 12813"/>
                <a:gd name="T81" fmla="*/ 466 h 4390"/>
                <a:gd name="T82" fmla="*/ 824 w 12813"/>
                <a:gd name="T83" fmla="*/ 336 h 4390"/>
                <a:gd name="T84" fmla="*/ 1771 w 12813"/>
                <a:gd name="T85" fmla="*/ 551 h 4390"/>
                <a:gd name="T86" fmla="*/ 1933 w 12813"/>
                <a:gd name="T87" fmla="*/ 0 h 4390"/>
                <a:gd name="T88" fmla="*/ 1983 w 12813"/>
                <a:gd name="T89" fmla="*/ 315 h 4390"/>
                <a:gd name="T90" fmla="*/ 2173 w 12813"/>
                <a:gd name="T91" fmla="*/ 285 h 4390"/>
                <a:gd name="T92" fmla="*/ 2193 w 12813"/>
                <a:gd name="T93" fmla="*/ 287 h 4390"/>
                <a:gd name="T94" fmla="*/ 2380 w 12813"/>
                <a:gd name="T95" fmla="*/ 472 h 4390"/>
                <a:gd name="T96" fmla="*/ 2557 w 12813"/>
                <a:gd name="T97" fmla="*/ 368 h 4390"/>
                <a:gd name="T98" fmla="*/ 3448 w 12813"/>
                <a:gd name="T99" fmla="*/ 673 h 4390"/>
                <a:gd name="T100" fmla="*/ 3874 w 12813"/>
                <a:gd name="T101" fmla="*/ 369 h 4390"/>
                <a:gd name="T102" fmla="*/ 4570 w 12813"/>
                <a:gd name="T103" fmla="*/ 640 h 4390"/>
                <a:gd name="T104" fmla="*/ 6494 w 12813"/>
                <a:gd name="T105" fmla="*/ 456 h 4390"/>
                <a:gd name="T106" fmla="*/ 6427 w 12813"/>
                <a:gd name="T107" fmla="*/ 384 h 4390"/>
                <a:gd name="T108" fmla="*/ 6565 w 12813"/>
                <a:gd name="T109" fmla="*/ 258 h 4390"/>
                <a:gd name="T110" fmla="*/ 6639 w 12813"/>
                <a:gd name="T111" fmla="*/ 104 h 4390"/>
                <a:gd name="T112" fmla="*/ 11244 w 12813"/>
                <a:gd name="T113" fmla="*/ 457 h 4390"/>
                <a:gd name="T114" fmla="*/ 12403 w 12813"/>
                <a:gd name="T115" fmla="*/ 768 h 4390"/>
                <a:gd name="T116" fmla="*/ 12505 w 12813"/>
                <a:gd name="T117" fmla="*/ 1140 h 4390"/>
                <a:gd name="T118" fmla="*/ 12601 w 12813"/>
                <a:gd name="T119" fmla="*/ 1692 h 4390"/>
                <a:gd name="T120" fmla="*/ 12812 w 12813"/>
                <a:gd name="T121" fmla="*/ 2007 h 4390"/>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2813"/>
                <a:gd name="T184" fmla="*/ 0 h 4390"/>
                <a:gd name="T185" fmla="*/ 12813 w 12813"/>
                <a:gd name="T186" fmla="*/ 4390 h 4390"/>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2813" h="4390">
                  <a:moveTo>
                    <a:pt x="12590" y="2183"/>
                  </a:moveTo>
                  <a:lnTo>
                    <a:pt x="12650" y="2277"/>
                  </a:lnTo>
                  <a:lnTo>
                    <a:pt x="12671" y="2324"/>
                  </a:lnTo>
                  <a:lnTo>
                    <a:pt x="12679" y="2361"/>
                  </a:lnTo>
                  <a:lnTo>
                    <a:pt x="12679" y="2376"/>
                  </a:lnTo>
                  <a:lnTo>
                    <a:pt x="12675" y="2389"/>
                  </a:lnTo>
                  <a:lnTo>
                    <a:pt x="12669" y="2402"/>
                  </a:lnTo>
                  <a:lnTo>
                    <a:pt x="12660" y="2411"/>
                  </a:lnTo>
                  <a:lnTo>
                    <a:pt x="12650" y="2420"/>
                  </a:lnTo>
                  <a:lnTo>
                    <a:pt x="12638" y="2427"/>
                  </a:lnTo>
                  <a:lnTo>
                    <a:pt x="12591" y="2445"/>
                  </a:lnTo>
                  <a:lnTo>
                    <a:pt x="12451" y="2479"/>
                  </a:lnTo>
                  <a:lnTo>
                    <a:pt x="12390" y="2504"/>
                  </a:lnTo>
                  <a:lnTo>
                    <a:pt x="12355" y="2527"/>
                  </a:lnTo>
                  <a:lnTo>
                    <a:pt x="12324" y="2558"/>
                  </a:lnTo>
                  <a:lnTo>
                    <a:pt x="12310" y="2577"/>
                  </a:lnTo>
                  <a:lnTo>
                    <a:pt x="12299" y="2597"/>
                  </a:lnTo>
                  <a:lnTo>
                    <a:pt x="12318" y="2623"/>
                  </a:lnTo>
                  <a:lnTo>
                    <a:pt x="12342" y="2676"/>
                  </a:lnTo>
                  <a:lnTo>
                    <a:pt x="12357" y="2727"/>
                  </a:lnTo>
                  <a:lnTo>
                    <a:pt x="12362" y="2775"/>
                  </a:lnTo>
                  <a:lnTo>
                    <a:pt x="12358" y="2845"/>
                  </a:lnTo>
                  <a:lnTo>
                    <a:pt x="12330" y="2993"/>
                  </a:lnTo>
                  <a:lnTo>
                    <a:pt x="12327" y="3031"/>
                  </a:lnTo>
                  <a:lnTo>
                    <a:pt x="12331" y="3067"/>
                  </a:lnTo>
                  <a:lnTo>
                    <a:pt x="12336" y="3084"/>
                  </a:lnTo>
                  <a:lnTo>
                    <a:pt x="12353" y="3116"/>
                  </a:lnTo>
                  <a:lnTo>
                    <a:pt x="12366" y="3132"/>
                  </a:lnTo>
                  <a:lnTo>
                    <a:pt x="12382" y="3147"/>
                  </a:lnTo>
                  <a:lnTo>
                    <a:pt x="12425" y="3174"/>
                  </a:lnTo>
                  <a:lnTo>
                    <a:pt x="12484" y="3200"/>
                  </a:lnTo>
                  <a:lnTo>
                    <a:pt x="12563" y="3222"/>
                  </a:lnTo>
                  <a:lnTo>
                    <a:pt x="12515" y="3253"/>
                  </a:lnTo>
                  <a:lnTo>
                    <a:pt x="12444" y="3280"/>
                  </a:lnTo>
                  <a:lnTo>
                    <a:pt x="12345" y="3298"/>
                  </a:lnTo>
                  <a:lnTo>
                    <a:pt x="12127" y="3319"/>
                  </a:lnTo>
                  <a:lnTo>
                    <a:pt x="12037" y="3334"/>
                  </a:lnTo>
                  <a:lnTo>
                    <a:pt x="11928" y="3371"/>
                  </a:lnTo>
                  <a:lnTo>
                    <a:pt x="11832" y="3428"/>
                  </a:lnTo>
                  <a:lnTo>
                    <a:pt x="11648" y="3567"/>
                  </a:lnTo>
                  <a:lnTo>
                    <a:pt x="11524" y="3704"/>
                  </a:lnTo>
                  <a:lnTo>
                    <a:pt x="11472" y="3794"/>
                  </a:lnTo>
                  <a:lnTo>
                    <a:pt x="11442" y="3880"/>
                  </a:lnTo>
                  <a:lnTo>
                    <a:pt x="11435" y="3961"/>
                  </a:lnTo>
                  <a:lnTo>
                    <a:pt x="11449" y="4039"/>
                  </a:lnTo>
                  <a:lnTo>
                    <a:pt x="11462" y="4076"/>
                  </a:lnTo>
                  <a:lnTo>
                    <a:pt x="11503" y="4145"/>
                  </a:lnTo>
                  <a:lnTo>
                    <a:pt x="11562" y="4206"/>
                  </a:lnTo>
                  <a:lnTo>
                    <a:pt x="11636" y="4261"/>
                  </a:lnTo>
                  <a:lnTo>
                    <a:pt x="11725" y="4306"/>
                  </a:lnTo>
                  <a:lnTo>
                    <a:pt x="11882" y="4358"/>
                  </a:lnTo>
                  <a:lnTo>
                    <a:pt x="12066" y="4385"/>
                  </a:lnTo>
                  <a:lnTo>
                    <a:pt x="12200" y="4389"/>
                  </a:lnTo>
                  <a:lnTo>
                    <a:pt x="12199" y="4390"/>
                  </a:lnTo>
                  <a:lnTo>
                    <a:pt x="0" y="4390"/>
                  </a:lnTo>
                  <a:lnTo>
                    <a:pt x="0" y="4218"/>
                  </a:lnTo>
                  <a:lnTo>
                    <a:pt x="12" y="4208"/>
                  </a:lnTo>
                  <a:lnTo>
                    <a:pt x="42" y="4194"/>
                  </a:lnTo>
                  <a:lnTo>
                    <a:pt x="76" y="4188"/>
                  </a:lnTo>
                  <a:lnTo>
                    <a:pt x="115" y="4190"/>
                  </a:lnTo>
                  <a:lnTo>
                    <a:pt x="156" y="4200"/>
                  </a:lnTo>
                  <a:lnTo>
                    <a:pt x="205" y="4221"/>
                  </a:lnTo>
                  <a:lnTo>
                    <a:pt x="282" y="4269"/>
                  </a:lnTo>
                  <a:lnTo>
                    <a:pt x="339" y="4315"/>
                  </a:lnTo>
                  <a:lnTo>
                    <a:pt x="360" y="4314"/>
                  </a:lnTo>
                  <a:lnTo>
                    <a:pt x="393" y="4305"/>
                  </a:lnTo>
                  <a:lnTo>
                    <a:pt x="407" y="4300"/>
                  </a:lnTo>
                  <a:lnTo>
                    <a:pt x="428" y="4285"/>
                  </a:lnTo>
                  <a:lnTo>
                    <a:pt x="441" y="4266"/>
                  </a:lnTo>
                  <a:lnTo>
                    <a:pt x="449" y="4243"/>
                  </a:lnTo>
                  <a:lnTo>
                    <a:pt x="451" y="4218"/>
                  </a:lnTo>
                  <a:lnTo>
                    <a:pt x="444" y="4160"/>
                  </a:lnTo>
                  <a:lnTo>
                    <a:pt x="404" y="3981"/>
                  </a:lnTo>
                  <a:lnTo>
                    <a:pt x="405" y="3935"/>
                  </a:lnTo>
                  <a:lnTo>
                    <a:pt x="412" y="3908"/>
                  </a:lnTo>
                  <a:lnTo>
                    <a:pt x="673" y="3836"/>
                  </a:lnTo>
                  <a:lnTo>
                    <a:pt x="1029" y="3797"/>
                  </a:lnTo>
                  <a:lnTo>
                    <a:pt x="1484" y="3821"/>
                  </a:lnTo>
                  <a:lnTo>
                    <a:pt x="2040" y="3905"/>
                  </a:lnTo>
                  <a:lnTo>
                    <a:pt x="2602" y="3995"/>
                  </a:lnTo>
                  <a:lnTo>
                    <a:pt x="3070" y="4029"/>
                  </a:lnTo>
                  <a:lnTo>
                    <a:pt x="3351" y="4017"/>
                  </a:lnTo>
                  <a:lnTo>
                    <a:pt x="3153" y="3870"/>
                  </a:lnTo>
                  <a:lnTo>
                    <a:pt x="2902" y="3719"/>
                  </a:lnTo>
                  <a:lnTo>
                    <a:pt x="2634" y="3589"/>
                  </a:lnTo>
                  <a:lnTo>
                    <a:pt x="2424" y="3520"/>
                  </a:lnTo>
                  <a:lnTo>
                    <a:pt x="2281" y="3499"/>
                  </a:lnTo>
                  <a:lnTo>
                    <a:pt x="2196" y="3503"/>
                  </a:lnTo>
                  <a:lnTo>
                    <a:pt x="2158" y="3510"/>
                  </a:lnTo>
                  <a:lnTo>
                    <a:pt x="2122" y="3523"/>
                  </a:lnTo>
                  <a:lnTo>
                    <a:pt x="2090" y="3539"/>
                  </a:lnTo>
                  <a:lnTo>
                    <a:pt x="2061" y="3561"/>
                  </a:lnTo>
                  <a:lnTo>
                    <a:pt x="2036" y="3587"/>
                  </a:lnTo>
                  <a:lnTo>
                    <a:pt x="2014" y="3619"/>
                  </a:lnTo>
                  <a:lnTo>
                    <a:pt x="1997" y="3656"/>
                  </a:lnTo>
                  <a:lnTo>
                    <a:pt x="1984" y="3698"/>
                  </a:lnTo>
                  <a:lnTo>
                    <a:pt x="1904" y="3683"/>
                  </a:lnTo>
                  <a:lnTo>
                    <a:pt x="1751" y="3629"/>
                  </a:lnTo>
                  <a:lnTo>
                    <a:pt x="1565" y="3530"/>
                  </a:lnTo>
                  <a:lnTo>
                    <a:pt x="1311" y="3382"/>
                  </a:lnTo>
                  <a:lnTo>
                    <a:pt x="1167" y="3316"/>
                  </a:lnTo>
                  <a:lnTo>
                    <a:pt x="1096" y="3292"/>
                  </a:lnTo>
                  <a:lnTo>
                    <a:pt x="986" y="3275"/>
                  </a:lnTo>
                  <a:lnTo>
                    <a:pt x="912" y="3278"/>
                  </a:lnTo>
                  <a:lnTo>
                    <a:pt x="837" y="3294"/>
                  </a:lnTo>
                  <a:lnTo>
                    <a:pt x="508" y="3428"/>
                  </a:lnTo>
                  <a:lnTo>
                    <a:pt x="495" y="3392"/>
                  </a:lnTo>
                  <a:lnTo>
                    <a:pt x="490" y="3383"/>
                  </a:lnTo>
                  <a:lnTo>
                    <a:pt x="477" y="3376"/>
                  </a:lnTo>
                  <a:lnTo>
                    <a:pt x="470" y="3376"/>
                  </a:lnTo>
                  <a:lnTo>
                    <a:pt x="452" y="3380"/>
                  </a:lnTo>
                  <a:lnTo>
                    <a:pt x="473" y="3381"/>
                  </a:lnTo>
                  <a:lnTo>
                    <a:pt x="479" y="3380"/>
                  </a:lnTo>
                  <a:lnTo>
                    <a:pt x="490" y="3374"/>
                  </a:lnTo>
                  <a:lnTo>
                    <a:pt x="495" y="3367"/>
                  </a:lnTo>
                  <a:lnTo>
                    <a:pt x="296" y="3206"/>
                  </a:lnTo>
                  <a:lnTo>
                    <a:pt x="228" y="3131"/>
                  </a:lnTo>
                  <a:lnTo>
                    <a:pt x="211" y="3101"/>
                  </a:lnTo>
                  <a:lnTo>
                    <a:pt x="203" y="3077"/>
                  </a:lnTo>
                  <a:lnTo>
                    <a:pt x="206" y="3057"/>
                  </a:lnTo>
                  <a:lnTo>
                    <a:pt x="217" y="3041"/>
                  </a:lnTo>
                  <a:lnTo>
                    <a:pt x="237" y="3027"/>
                  </a:lnTo>
                  <a:lnTo>
                    <a:pt x="298" y="3011"/>
                  </a:lnTo>
                  <a:lnTo>
                    <a:pt x="431" y="3003"/>
                  </a:lnTo>
                  <a:lnTo>
                    <a:pt x="598" y="3003"/>
                  </a:lnTo>
                  <a:lnTo>
                    <a:pt x="896" y="2984"/>
                  </a:lnTo>
                  <a:lnTo>
                    <a:pt x="1006" y="2961"/>
                  </a:lnTo>
                  <a:lnTo>
                    <a:pt x="1101" y="2924"/>
                  </a:lnTo>
                  <a:lnTo>
                    <a:pt x="1140" y="2898"/>
                  </a:lnTo>
                  <a:lnTo>
                    <a:pt x="1175" y="2867"/>
                  </a:lnTo>
                  <a:lnTo>
                    <a:pt x="1202" y="2832"/>
                  </a:lnTo>
                  <a:lnTo>
                    <a:pt x="1223" y="2788"/>
                  </a:lnTo>
                  <a:lnTo>
                    <a:pt x="1234" y="2740"/>
                  </a:lnTo>
                  <a:lnTo>
                    <a:pt x="1257" y="2739"/>
                  </a:lnTo>
                  <a:lnTo>
                    <a:pt x="1309" y="2744"/>
                  </a:lnTo>
                  <a:lnTo>
                    <a:pt x="1394" y="2769"/>
                  </a:lnTo>
                  <a:lnTo>
                    <a:pt x="1643" y="2878"/>
                  </a:lnTo>
                  <a:lnTo>
                    <a:pt x="1762" y="2923"/>
                  </a:lnTo>
                  <a:lnTo>
                    <a:pt x="1817" y="2935"/>
                  </a:lnTo>
                  <a:lnTo>
                    <a:pt x="1866" y="2937"/>
                  </a:lnTo>
                  <a:lnTo>
                    <a:pt x="1909" y="2928"/>
                  </a:lnTo>
                  <a:lnTo>
                    <a:pt x="1928" y="2917"/>
                  </a:lnTo>
                  <a:lnTo>
                    <a:pt x="1945" y="2903"/>
                  </a:lnTo>
                  <a:lnTo>
                    <a:pt x="1958" y="2884"/>
                  </a:lnTo>
                  <a:lnTo>
                    <a:pt x="1971" y="2862"/>
                  </a:lnTo>
                  <a:lnTo>
                    <a:pt x="1988" y="2802"/>
                  </a:lnTo>
                  <a:lnTo>
                    <a:pt x="1993" y="2721"/>
                  </a:lnTo>
                  <a:lnTo>
                    <a:pt x="2073" y="2777"/>
                  </a:lnTo>
                  <a:lnTo>
                    <a:pt x="2159" y="2818"/>
                  </a:lnTo>
                  <a:lnTo>
                    <a:pt x="2252" y="2845"/>
                  </a:lnTo>
                  <a:lnTo>
                    <a:pt x="2400" y="2865"/>
                  </a:lnTo>
                  <a:lnTo>
                    <a:pt x="2503" y="2866"/>
                  </a:lnTo>
                  <a:lnTo>
                    <a:pt x="2777" y="2840"/>
                  </a:lnTo>
                  <a:lnTo>
                    <a:pt x="3294" y="2767"/>
                  </a:lnTo>
                  <a:lnTo>
                    <a:pt x="3466" y="2759"/>
                  </a:lnTo>
                  <a:lnTo>
                    <a:pt x="3633" y="2769"/>
                  </a:lnTo>
                  <a:lnTo>
                    <a:pt x="3688" y="2777"/>
                  </a:lnTo>
                  <a:lnTo>
                    <a:pt x="3702" y="2765"/>
                  </a:lnTo>
                  <a:lnTo>
                    <a:pt x="3716" y="2744"/>
                  </a:lnTo>
                  <a:lnTo>
                    <a:pt x="3722" y="2728"/>
                  </a:lnTo>
                  <a:lnTo>
                    <a:pt x="3725" y="2719"/>
                  </a:lnTo>
                  <a:lnTo>
                    <a:pt x="3729" y="2685"/>
                  </a:lnTo>
                  <a:lnTo>
                    <a:pt x="3728" y="2594"/>
                  </a:lnTo>
                  <a:lnTo>
                    <a:pt x="3733" y="2559"/>
                  </a:lnTo>
                  <a:lnTo>
                    <a:pt x="3737" y="2552"/>
                  </a:lnTo>
                  <a:lnTo>
                    <a:pt x="3739" y="2543"/>
                  </a:lnTo>
                  <a:lnTo>
                    <a:pt x="3748" y="2528"/>
                  </a:lnTo>
                  <a:lnTo>
                    <a:pt x="3760" y="2516"/>
                  </a:lnTo>
                  <a:lnTo>
                    <a:pt x="3802" y="2577"/>
                  </a:lnTo>
                  <a:lnTo>
                    <a:pt x="3895" y="2740"/>
                  </a:lnTo>
                  <a:lnTo>
                    <a:pt x="3943" y="2802"/>
                  </a:lnTo>
                  <a:lnTo>
                    <a:pt x="3982" y="2835"/>
                  </a:lnTo>
                  <a:lnTo>
                    <a:pt x="4004" y="2849"/>
                  </a:lnTo>
                  <a:lnTo>
                    <a:pt x="4545" y="2758"/>
                  </a:lnTo>
                  <a:lnTo>
                    <a:pt x="4847" y="2727"/>
                  </a:lnTo>
                  <a:lnTo>
                    <a:pt x="5091" y="2717"/>
                  </a:lnTo>
                  <a:lnTo>
                    <a:pt x="5400" y="2728"/>
                  </a:lnTo>
                  <a:lnTo>
                    <a:pt x="5715" y="2770"/>
                  </a:lnTo>
                  <a:lnTo>
                    <a:pt x="5971" y="2832"/>
                  </a:lnTo>
                  <a:lnTo>
                    <a:pt x="5761" y="2678"/>
                  </a:lnTo>
                  <a:lnTo>
                    <a:pt x="5540" y="2568"/>
                  </a:lnTo>
                  <a:lnTo>
                    <a:pt x="5312" y="2496"/>
                  </a:lnTo>
                  <a:lnTo>
                    <a:pt x="4998" y="2442"/>
                  </a:lnTo>
                  <a:lnTo>
                    <a:pt x="4430" y="2408"/>
                  </a:lnTo>
                  <a:lnTo>
                    <a:pt x="4018" y="2376"/>
                  </a:lnTo>
                  <a:lnTo>
                    <a:pt x="3691" y="2317"/>
                  </a:lnTo>
                  <a:lnTo>
                    <a:pt x="3450" y="2236"/>
                  </a:lnTo>
                  <a:lnTo>
                    <a:pt x="3430" y="2289"/>
                  </a:lnTo>
                  <a:lnTo>
                    <a:pt x="3408" y="2326"/>
                  </a:lnTo>
                  <a:lnTo>
                    <a:pt x="3384" y="2350"/>
                  </a:lnTo>
                  <a:lnTo>
                    <a:pt x="3372" y="2358"/>
                  </a:lnTo>
                  <a:lnTo>
                    <a:pt x="3359" y="2363"/>
                  </a:lnTo>
                  <a:lnTo>
                    <a:pt x="3333" y="2367"/>
                  </a:lnTo>
                  <a:lnTo>
                    <a:pt x="3319" y="2367"/>
                  </a:lnTo>
                  <a:lnTo>
                    <a:pt x="3278" y="2357"/>
                  </a:lnTo>
                  <a:lnTo>
                    <a:pt x="3179" y="2325"/>
                  </a:lnTo>
                  <a:lnTo>
                    <a:pt x="3150" y="2323"/>
                  </a:lnTo>
                  <a:lnTo>
                    <a:pt x="3135" y="2324"/>
                  </a:lnTo>
                  <a:lnTo>
                    <a:pt x="3108" y="2333"/>
                  </a:lnTo>
                  <a:lnTo>
                    <a:pt x="3081" y="2351"/>
                  </a:lnTo>
                  <a:lnTo>
                    <a:pt x="3055" y="2382"/>
                  </a:lnTo>
                  <a:lnTo>
                    <a:pt x="3031" y="2426"/>
                  </a:lnTo>
                  <a:lnTo>
                    <a:pt x="3037" y="2260"/>
                  </a:lnTo>
                  <a:lnTo>
                    <a:pt x="3023" y="2129"/>
                  </a:lnTo>
                  <a:lnTo>
                    <a:pt x="2992" y="2032"/>
                  </a:lnTo>
                  <a:lnTo>
                    <a:pt x="2970" y="1995"/>
                  </a:lnTo>
                  <a:lnTo>
                    <a:pt x="2946" y="1965"/>
                  </a:lnTo>
                  <a:lnTo>
                    <a:pt x="2919" y="1942"/>
                  </a:lnTo>
                  <a:lnTo>
                    <a:pt x="2888" y="1926"/>
                  </a:lnTo>
                  <a:lnTo>
                    <a:pt x="2854" y="1916"/>
                  </a:lnTo>
                  <a:lnTo>
                    <a:pt x="2820" y="1912"/>
                  </a:lnTo>
                  <a:lnTo>
                    <a:pt x="2743" y="1920"/>
                  </a:lnTo>
                  <a:lnTo>
                    <a:pt x="2663" y="1947"/>
                  </a:lnTo>
                  <a:lnTo>
                    <a:pt x="2581" y="1990"/>
                  </a:lnTo>
                  <a:lnTo>
                    <a:pt x="2456" y="2080"/>
                  </a:lnTo>
                  <a:lnTo>
                    <a:pt x="2306" y="2232"/>
                  </a:lnTo>
                  <a:lnTo>
                    <a:pt x="2190" y="2398"/>
                  </a:lnTo>
                  <a:lnTo>
                    <a:pt x="2152" y="2480"/>
                  </a:lnTo>
                  <a:lnTo>
                    <a:pt x="2138" y="2520"/>
                  </a:lnTo>
                  <a:lnTo>
                    <a:pt x="2101" y="2467"/>
                  </a:lnTo>
                  <a:lnTo>
                    <a:pt x="2061" y="2377"/>
                  </a:lnTo>
                  <a:lnTo>
                    <a:pt x="2019" y="2208"/>
                  </a:lnTo>
                  <a:lnTo>
                    <a:pt x="1971" y="1936"/>
                  </a:lnTo>
                  <a:lnTo>
                    <a:pt x="1944" y="1845"/>
                  </a:lnTo>
                  <a:lnTo>
                    <a:pt x="1919" y="1790"/>
                  </a:lnTo>
                  <a:lnTo>
                    <a:pt x="1887" y="1742"/>
                  </a:lnTo>
                  <a:lnTo>
                    <a:pt x="1846" y="1703"/>
                  </a:lnTo>
                  <a:lnTo>
                    <a:pt x="1823" y="1687"/>
                  </a:lnTo>
                  <a:lnTo>
                    <a:pt x="1767" y="1661"/>
                  </a:lnTo>
                  <a:lnTo>
                    <a:pt x="1700" y="1646"/>
                  </a:lnTo>
                  <a:lnTo>
                    <a:pt x="1685" y="1686"/>
                  </a:lnTo>
                  <a:lnTo>
                    <a:pt x="1674" y="1751"/>
                  </a:lnTo>
                  <a:lnTo>
                    <a:pt x="1685" y="1922"/>
                  </a:lnTo>
                  <a:lnTo>
                    <a:pt x="1711" y="2133"/>
                  </a:lnTo>
                  <a:lnTo>
                    <a:pt x="1707" y="2235"/>
                  </a:lnTo>
                  <a:lnTo>
                    <a:pt x="1698" y="2285"/>
                  </a:lnTo>
                  <a:lnTo>
                    <a:pt x="1684" y="2331"/>
                  </a:lnTo>
                  <a:lnTo>
                    <a:pt x="1660" y="2376"/>
                  </a:lnTo>
                  <a:lnTo>
                    <a:pt x="1645" y="2398"/>
                  </a:lnTo>
                  <a:lnTo>
                    <a:pt x="1628" y="2418"/>
                  </a:lnTo>
                  <a:lnTo>
                    <a:pt x="1258" y="2181"/>
                  </a:lnTo>
                  <a:lnTo>
                    <a:pt x="1054" y="2084"/>
                  </a:lnTo>
                  <a:lnTo>
                    <a:pt x="932" y="2050"/>
                  </a:lnTo>
                  <a:lnTo>
                    <a:pt x="849" y="2042"/>
                  </a:lnTo>
                  <a:lnTo>
                    <a:pt x="767" y="2046"/>
                  </a:lnTo>
                  <a:lnTo>
                    <a:pt x="684" y="2063"/>
                  </a:lnTo>
                  <a:lnTo>
                    <a:pt x="601" y="2097"/>
                  </a:lnTo>
                  <a:lnTo>
                    <a:pt x="516" y="2148"/>
                  </a:lnTo>
                  <a:lnTo>
                    <a:pt x="389" y="2260"/>
                  </a:lnTo>
                  <a:lnTo>
                    <a:pt x="304" y="2361"/>
                  </a:lnTo>
                  <a:lnTo>
                    <a:pt x="255" y="2354"/>
                  </a:lnTo>
                  <a:lnTo>
                    <a:pt x="234" y="2347"/>
                  </a:lnTo>
                  <a:lnTo>
                    <a:pt x="196" y="2329"/>
                  </a:lnTo>
                  <a:lnTo>
                    <a:pt x="166" y="2303"/>
                  </a:lnTo>
                  <a:lnTo>
                    <a:pt x="142" y="2271"/>
                  </a:lnTo>
                  <a:lnTo>
                    <a:pt x="123" y="2234"/>
                  </a:lnTo>
                  <a:lnTo>
                    <a:pt x="102" y="2174"/>
                  </a:lnTo>
                  <a:lnTo>
                    <a:pt x="55" y="1941"/>
                  </a:lnTo>
                  <a:lnTo>
                    <a:pt x="37" y="1892"/>
                  </a:lnTo>
                  <a:lnTo>
                    <a:pt x="30" y="1878"/>
                  </a:lnTo>
                  <a:lnTo>
                    <a:pt x="11" y="1856"/>
                  </a:lnTo>
                  <a:lnTo>
                    <a:pt x="0" y="1848"/>
                  </a:lnTo>
                  <a:lnTo>
                    <a:pt x="0" y="593"/>
                  </a:lnTo>
                  <a:lnTo>
                    <a:pt x="9" y="589"/>
                  </a:lnTo>
                  <a:lnTo>
                    <a:pt x="36" y="586"/>
                  </a:lnTo>
                  <a:lnTo>
                    <a:pt x="92" y="583"/>
                  </a:lnTo>
                  <a:lnTo>
                    <a:pt x="269" y="586"/>
                  </a:lnTo>
                  <a:lnTo>
                    <a:pt x="367" y="577"/>
                  </a:lnTo>
                  <a:lnTo>
                    <a:pt x="410" y="567"/>
                  </a:lnTo>
                  <a:lnTo>
                    <a:pt x="445" y="552"/>
                  </a:lnTo>
                  <a:lnTo>
                    <a:pt x="458" y="542"/>
                  </a:lnTo>
                  <a:lnTo>
                    <a:pt x="470" y="531"/>
                  </a:lnTo>
                  <a:lnTo>
                    <a:pt x="478" y="518"/>
                  </a:lnTo>
                  <a:lnTo>
                    <a:pt x="484" y="487"/>
                  </a:lnTo>
                  <a:lnTo>
                    <a:pt x="474" y="448"/>
                  </a:lnTo>
                  <a:lnTo>
                    <a:pt x="449" y="398"/>
                  </a:lnTo>
                  <a:lnTo>
                    <a:pt x="402" y="338"/>
                  </a:lnTo>
                  <a:lnTo>
                    <a:pt x="413" y="337"/>
                  </a:lnTo>
                  <a:lnTo>
                    <a:pt x="423" y="337"/>
                  </a:lnTo>
                  <a:lnTo>
                    <a:pt x="435" y="339"/>
                  </a:lnTo>
                  <a:lnTo>
                    <a:pt x="488" y="365"/>
                  </a:lnTo>
                  <a:lnTo>
                    <a:pt x="622" y="453"/>
                  </a:lnTo>
                  <a:lnTo>
                    <a:pt x="652" y="466"/>
                  </a:lnTo>
                  <a:lnTo>
                    <a:pt x="679" y="472"/>
                  </a:lnTo>
                  <a:lnTo>
                    <a:pt x="691" y="472"/>
                  </a:lnTo>
                  <a:lnTo>
                    <a:pt x="702" y="471"/>
                  </a:lnTo>
                  <a:lnTo>
                    <a:pt x="714" y="466"/>
                  </a:lnTo>
                  <a:lnTo>
                    <a:pt x="725" y="459"/>
                  </a:lnTo>
                  <a:lnTo>
                    <a:pt x="733" y="449"/>
                  </a:lnTo>
                  <a:lnTo>
                    <a:pt x="742" y="435"/>
                  </a:lnTo>
                  <a:lnTo>
                    <a:pt x="749" y="419"/>
                  </a:lnTo>
                  <a:lnTo>
                    <a:pt x="760" y="375"/>
                  </a:lnTo>
                  <a:lnTo>
                    <a:pt x="767" y="276"/>
                  </a:lnTo>
                  <a:lnTo>
                    <a:pt x="824" y="336"/>
                  </a:lnTo>
                  <a:lnTo>
                    <a:pt x="942" y="419"/>
                  </a:lnTo>
                  <a:lnTo>
                    <a:pt x="1087" y="493"/>
                  </a:lnTo>
                  <a:lnTo>
                    <a:pt x="1250" y="552"/>
                  </a:lnTo>
                  <a:lnTo>
                    <a:pt x="1474" y="593"/>
                  </a:lnTo>
                  <a:lnTo>
                    <a:pt x="1581" y="595"/>
                  </a:lnTo>
                  <a:lnTo>
                    <a:pt x="1681" y="582"/>
                  </a:lnTo>
                  <a:lnTo>
                    <a:pt x="1771" y="551"/>
                  </a:lnTo>
                  <a:lnTo>
                    <a:pt x="1847" y="502"/>
                  </a:lnTo>
                  <a:lnTo>
                    <a:pt x="1880" y="470"/>
                  </a:lnTo>
                  <a:lnTo>
                    <a:pt x="1907" y="432"/>
                  </a:lnTo>
                  <a:lnTo>
                    <a:pt x="1929" y="388"/>
                  </a:lnTo>
                  <a:lnTo>
                    <a:pt x="1956" y="285"/>
                  </a:lnTo>
                  <a:lnTo>
                    <a:pt x="1958" y="157"/>
                  </a:lnTo>
                  <a:lnTo>
                    <a:pt x="1933" y="0"/>
                  </a:lnTo>
                  <a:lnTo>
                    <a:pt x="1950" y="26"/>
                  </a:lnTo>
                  <a:lnTo>
                    <a:pt x="1962" y="51"/>
                  </a:lnTo>
                  <a:lnTo>
                    <a:pt x="1972" y="88"/>
                  </a:lnTo>
                  <a:lnTo>
                    <a:pt x="1974" y="147"/>
                  </a:lnTo>
                  <a:lnTo>
                    <a:pt x="1966" y="239"/>
                  </a:lnTo>
                  <a:lnTo>
                    <a:pt x="1971" y="284"/>
                  </a:lnTo>
                  <a:lnTo>
                    <a:pt x="1983" y="315"/>
                  </a:lnTo>
                  <a:lnTo>
                    <a:pt x="1998" y="336"/>
                  </a:lnTo>
                  <a:lnTo>
                    <a:pt x="2006" y="345"/>
                  </a:lnTo>
                  <a:lnTo>
                    <a:pt x="2030" y="365"/>
                  </a:lnTo>
                  <a:lnTo>
                    <a:pt x="2062" y="359"/>
                  </a:lnTo>
                  <a:lnTo>
                    <a:pt x="2094" y="347"/>
                  </a:lnTo>
                  <a:lnTo>
                    <a:pt x="2138" y="318"/>
                  </a:lnTo>
                  <a:lnTo>
                    <a:pt x="2173" y="285"/>
                  </a:lnTo>
                  <a:lnTo>
                    <a:pt x="2188" y="262"/>
                  </a:lnTo>
                  <a:lnTo>
                    <a:pt x="2193" y="249"/>
                  </a:lnTo>
                  <a:lnTo>
                    <a:pt x="2196" y="233"/>
                  </a:lnTo>
                  <a:lnTo>
                    <a:pt x="2196" y="228"/>
                  </a:lnTo>
                  <a:lnTo>
                    <a:pt x="2194" y="218"/>
                  </a:lnTo>
                  <a:lnTo>
                    <a:pt x="2191" y="265"/>
                  </a:lnTo>
                  <a:lnTo>
                    <a:pt x="2193" y="287"/>
                  </a:lnTo>
                  <a:lnTo>
                    <a:pt x="2204" y="328"/>
                  </a:lnTo>
                  <a:lnTo>
                    <a:pt x="2222" y="365"/>
                  </a:lnTo>
                  <a:lnTo>
                    <a:pt x="2246" y="397"/>
                  </a:lnTo>
                  <a:lnTo>
                    <a:pt x="2275" y="425"/>
                  </a:lnTo>
                  <a:lnTo>
                    <a:pt x="2308" y="448"/>
                  </a:lnTo>
                  <a:lnTo>
                    <a:pt x="2344" y="464"/>
                  </a:lnTo>
                  <a:lnTo>
                    <a:pt x="2380" y="472"/>
                  </a:lnTo>
                  <a:lnTo>
                    <a:pt x="2417" y="476"/>
                  </a:lnTo>
                  <a:lnTo>
                    <a:pt x="2453" y="471"/>
                  </a:lnTo>
                  <a:lnTo>
                    <a:pt x="2486" y="457"/>
                  </a:lnTo>
                  <a:lnTo>
                    <a:pt x="2501" y="449"/>
                  </a:lnTo>
                  <a:lnTo>
                    <a:pt x="2528" y="423"/>
                  </a:lnTo>
                  <a:lnTo>
                    <a:pt x="2549" y="388"/>
                  </a:lnTo>
                  <a:lnTo>
                    <a:pt x="2557" y="368"/>
                  </a:lnTo>
                  <a:lnTo>
                    <a:pt x="2568" y="319"/>
                  </a:lnTo>
                  <a:lnTo>
                    <a:pt x="2571" y="290"/>
                  </a:lnTo>
                  <a:lnTo>
                    <a:pt x="2843" y="477"/>
                  </a:lnTo>
                  <a:lnTo>
                    <a:pt x="3026" y="573"/>
                  </a:lnTo>
                  <a:lnTo>
                    <a:pt x="3185" y="634"/>
                  </a:lnTo>
                  <a:lnTo>
                    <a:pt x="3349" y="668"/>
                  </a:lnTo>
                  <a:lnTo>
                    <a:pt x="3448" y="673"/>
                  </a:lnTo>
                  <a:lnTo>
                    <a:pt x="3550" y="664"/>
                  </a:lnTo>
                  <a:lnTo>
                    <a:pt x="3605" y="623"/>
                  </a:lnTo>
                  <a:lnTo>
                    <a:pt x="3768" y="429"/>
                  </a:lnTo>
                  <a:lnTo>
                    <a:pt x="3813" y="390"/>
                  </a:lnTo>
                  <a:lnTo>
                    <a:pt x="3837" y="377"/>
                  </a:lnTo>
                  <a:lnTo>
                    <a:pt x="3849" y="372"/>
                  </a:lnTo>
                  <a:lnTo>
                    <a:pt x="3874" y="369"/>
                  </a:lnTo>
                  <a:lnTo>
                    <a:pt x="3887" y="369"/>
                  </a:lnTo>
                  <a:lnTo>
                    <a:pt x="3914" y="375"/>
                  </a:lnTo>
                  <a:lnTo>
                    <a:pt x="3943" y="390"/>
                  </a:lnTo>
                  <a:lnTo>
                    <a:pt x="4068" y="490"/>
                  </a:lnTo>
                  <a:lnTo>
                    <a:pt x="4203" y="561"/>
                  </a:lnTo>
                  <a:lnTo>
                    <a:pt x="4345" y="608"/>
                  </a:lnTo>
                  <a:lnTo>
                    <a:pt x="4570" y="640"/>
                  </a:lnTo>
                  <a:lnTo>
                    <a:pt x="4648" y="641"/>
                  </a:lnTo>
                  <a:lnTo>
                    <a:pt x="4972" y="616"/>
                  </a:lnTo>
                  <a:lnTo>
                    <a:pt x="5567" y="508"/>
                  </a:lnTo>
                  <a:lnTo>
                    <a:pt x="5996" y="443"/>
                  </a:lnTo>
                  <a:lnTo>
                    <a:pt x="6165" y="433"/>
                  </a:lnTo>
                  <a:lnTo>
                    <a:pt x="6413" y="444"/>
                  </a:lnTo>
                  <a:lnTo>
                    <a:pt x="6494" y="456"/>
                  </a:lnTo>
                  <a:lnTo>
                    <a:pt x="6493" y="446"/>
                  </a:lnTo>
                  <a:lnTo>
                    <a:pt x="6485" y="423"/>
                  </a:lnTo>
                  <a:lnTo>
                    <a:pt x="6474" y="406"/>
                  </a:lnTo>
                  <a:lnTo>
                    <a:pt x="6471" y="402"/>
                  </a:lnTo>
                  <a:lnTo>
                    <a:pt x="6461" y="395"/>
                  </a:lnTo>
                  <a:lnTo>
                    <a:pt x="6451" y="390"/>
                  </a:lnTo>
                  <a:lnTo>
                    <a:pt x="6427" y="384"/>
                  </a:lnTo>
                  <a:lnTo>
                    <a:pt x="6372" y="379"/>
                  </a:lnTo>
                  <a:lnTo>
                    <a:pt x="6362" y="376"/>
                  </a:lnTo>
                  <a:lnTo>
                    <a:pt x="6355" y="372"/>
                  </a:lnTo>
                  <a:lnTo>
                    <a:pt x="6349" y="366"/>
                  </a:lnTo>
                  <a:lnTo>
                    <a:pt x="6394" y="340"/>
                  </a:lnTo>
                  <a:lnTo>
                    <a:pt x="6520" y="284"/>
                  </a:lnTo>
                  <a:lnTo>
                    <a:pt x="6565" y="258"/>
                  </a:lnTo>
                  <a:lnTo>
                    <a:pt x="6595" y="234"/>
                  </a:lnTo>
                  <a:lnTo>
                    <a:pt x="6611" y="216"/>
                  </a:lnTo>
                  <a:lnTo>
                    <a:pt x="6623" y="196"/>
                  </a:lnTo>
                  <a:lnTo>
                    <a:pt x="6633" y="174"/>
                  </a:lnTo>
                  <a:lnTo>
                    <a:pt x="6637" y="162"/>
                  </a:lnTo>
                  <a:lnTo>
                    <a:pt x="6641" y="120"/>
                  </a:lnTo>
                  <a:lnTo>
                    <a:pt x="6639" y="104"/>
                  </a:lnTo>
                  <a:lnTo>
                    <a:pt x="7189" y="258"/>
                  </a:lnTo>
                  <a:lnTo>
                    <a:pt x="7897" y="354"/>
                  </a:lnTo>
                  <a:lnTo>
                    <a:pt x="8618" y="379"/>
                  </a:lnTo>
                  <a:lnTo>
                    <a:pt x="9642" y="364"/>
                  </a:lnTo>
                  <a:lnTo>
                    <a:pt x="9788" y="363"/>
                  </a:lnTo>
                  <a:lnTo>
                    <a:pt x="10519" y="379"/>
                  </a:lnTo>
                  <a:lnTo>
                    <a:pt x="11244" y="457"/>
                  </a:lnTo>
                  <a:lnTo>
                    <a:pt x="11351" y="542"/>
                  </a:lnTo>
                  <a:lnTo>
                    <a:pt x="11467" y="600"/>
                  </a:lnTo>
                  <a:lnTo>
                    <a:pt x="11589" y="637"/>
                  </a:lnTo>
                  <a:lnTo>
                    <a:pt x="11804" y="668"/>
                  </a:lnTo>
                  <a:lnTo>
                    <a:pt x="12152" y="699"/>
                  </a:lnTo>
                  <a:lnTo>
                    <a:pt x="12321" y="737"/>
                  </a:lnTo>
                  <a:lnTo>
                    <a:pt x="12403" y="768"/>
                  </a:lnTo>
                  <a:lnTo>
                    <a:pt x="12481" y="809"/>
                  </a:lnTo>
                  <a:lnTo>
                    <a:pt x="12557" y="860"/>
                  </a:lnTo>
                  <a:lnTo>
                    <a:pt x="12523" y="916"/>
                  </a:lnTo>
                  <a:lnTo>
                    <a:pt x="12511" y="943"/>
                  </a:lnTo>
                  <a:lnTo>
                    <a:pt x="12497" y="1000"/>
                  </a:lnTo>
                  <a:lnTo>
                    <a:pt x="12494" y="1055"/>
                  </a:lnTo>
                  <a:lnTo>
                    <a:pt x="12505" y="1140"/>
                  </a:lnTo>
                  <a:lnTo>
                    <a:pt x="12552" y="1279"/>
                  </a:lnTo>
                  <a:lnTo>
                    <a:pt x="12624" y="1464"/>
                  </a:lnTo>
                  <a:lnTo>
                    <a:pt x="12642" y="1538"/>
                  </a:lnTo>
                  <a:lnTo>
                    <a:pt x="12643" y="1585"/>
                  </a:lnTo>
                  <a:lnTo>
                    <a:pt x="12636" y="1629"/>
                  </a:lnTo>
                  <a:lnTo>
                    <a:pt x="12616" y="1672"/>
                  </a:lnTo>
                  <a:lnTo>
                    <a:pt x="12601" y="1692"/>
                  </a:lnTo>
                  <a:lnTo>
                    <a:pt x="12695" y="1767"/>
                  </a:lnTo>
                  <a:lnTo>
                    <a:pt x="12754" y="1835"/>
                  </a:lnTo>
                  <a:lnTo>
                    <a:pt x="12787" y="1887"/>
                  </a:lnTo>
                  <a:lnTo>
                    <a:pt x="12802" y="1921"/>
                  </a:lnTo>
                  <a:lnTo>
                    <a:pt x="12811" y="1956"/>
                  </a:lnTo>
                  <a:lnTo>
                    <a:pt x="12813" y="1973"/>
                  </a:lnTo>
                  <a:lnTo>
                    <a:pt x="12812" y="2007"/>
                  </a:lnTo>
                  <a:lnTo>
                    <a:pt x="12803" y="2039"/>
                  </a:lnTo>
                  <a:lnTo>
                    <a:pt x="12796" y="2055"/>
                  </a:lnTo>
                  <a:lnTo>
                    <a:pt x="12774" y="2086"/>
                  </a:lnTo>
                  <a:lnTo>
                    <a:pt x="12743" y="2115"/>
                  </a:lnTo>
                  <a:lnTo>
                    <a:pt x="12679" y="2153"/>
                  </a:lnTo>
                  <a:lnTo>
                    <a:pt x="12590" y="2183"/>
                  </a:lnTo>
                  <a:close/>
                </a:path>
              </a:pathLst>
            </a:custGeom>
            <a:solidFill>
              <a:srgbClr val="009240"/>
            </a:solidFill>
            <a:ln w="9525">
              <a:noFill/>
              <a:round/>
              <a:headEnd/>
              <a:tailEnd/>
            </a:ln>
          </p:spPr>
          <p:txBody>
            <a:bodyPr>
              <a:prstTxWarp prst="textNoShape">
                <a:avLst/>
              </a:prstTxWarp>
            </a:bodyPr>
            <a:lstStyle/>
            <a:p>
              <a:endParaRPr lang="en-US"/>
            </a:p>
          </p:txBody>
        </p:sp>
        <p:sp>
          <p:nvSpPr>
            <p:cNvPr id="49853" name="Freeform 102"/>
            <p:cNvSpPr>
              <a:spLocks/>
            </p:cNvSpPr>
            <p:nvPr/>
          </p:nvSpPr>
          <p:spPr bwMode="auto">
            <a:xfrm>
              <a:off x="626" y="3082"/>
              <a:ext cx="2658" cy="895"/>
            </a:xfrm>
            <a:custGeom>
              <a:avLst/>
              <a:gdLst>
                <a:gd name="T0" fmla="*/ 2255 w 12334"/>
                <a:gd name="T1" fmla="*/ 484 h 4038"/>
                <a:gd name="T2" fmla="*/ 1721 w 12334"/>
                <a:gd name="T3" fmla="*/ 519 h 4038"/>
                <a:gd name="T4" fmla="*/ 214 w 12334"/>
                <a:gd name="T5" fmla="*/ 614 h 4038"/>
                <a:gd name="T6" fmla="*/ 131 w 12334"/>
                <a:gd name="T7" fmla="*/ 704 h 4038"/>
                <a:gd name="T8" fmla="*/ 0 w 12334"/>
                <a:gd name="T9" fmla="*/ 799 h 4038"/>
                <a:gd name="T10" fmla="*/ 731 w 12334"/>
                <a:gd name="T11" fmla="*/ 740 h 4038"/>
                <a:gd name="T12" fmla="*/ 991 w 12334"/>
                <a:gd name="T13" fmla="*/ 847 h 4038"/>
                <a:gd name="T14" fmla="*/ 4349 w 12334"/>
                <a:gd name="T15" fmla="*/ 863 h 4038"/>
                <a:gd name="T16" fmla="*/ 5640 w 12334"/>
                <a:gd name="T17" fmla="*/ 1025 h 4038"/>
                <a:gd name="T18" fmla="*/ 8565 w 12334"/>
                <a:gd name="T19" fmla="*/ 741 h 4038"/>
                <a:gd name="T20" fmla="*/ 9526 w 12334"/>
                <a:gd name="T21" fmla="*/ 1169 h 4038"/>
                <a:gd name="T22" fmla="*/ 8305 w 12334"/>
                <a:gd name="T23" fmla="*/ 1557 h 4038"/>
                <a:gd name="T24" fmla="*/ 5849 w 12334"/>
                <a:gd name="T25" fmla="*/ 1701 h 4038"/>
                <a:gd name="T26" fmla="*/ 5522 w 12334"/>
                <a:gd name="T27" fmla="*/ 1770 h 4038"/>
                <a:gd name="T28" fmla="*/ 5566 w 12334"/>
                <a:gd name="T29" fmla="*/ 1846 h 4038"/>
                <a:gd name="T30" fmla="*/ 6353 w 12334"/>
                <a:gd name="T31" fmla="*/ 2008 h 4038"/>
                <a:gd name="T32" fmla="*/ 8204 w 12334"/>
                <a:gd name="T33" fmla="*/ 2183 h 4038"/>
                <a:gd name="T34" fmla="*/ 10085 w 12334"/>
                <a:gd name="T35" fmla="*/ 2088 h 4038"/>
                <a:gd name="T36" fmla="*/ 10177 w 12334"/>
                <a:gd name="T37" fmla="*/ 2168 h 4038"/>
                <a:gd name="T38" fmla="*/ 9729 w 12334"/>
                <a:gd name="T39" fmla="*/ 2609 h 4038"/>
                <a:gd name="T40" fmla="*/ 8359 w 12334"/>
                <a:gd name="T41" fmla="*/ 3327 h 4038"/>
                <a:gd name="T42" fmla="*/ 6180 w 12334"/>
                <a:gd name="T43" fmla="*/ 3432 h 4038"/>
                <a:gd name="T44" fmla="*/ 3711 w 12334"/>
                <a:gd name="T45" fmla="*/ 3525 h 4038"/>
                <a:gd name="T46" fmla="*/ 4513 w 12334"/>
                <a:gd name="T47" fmla="*/ 3794 h 4038"/>
                <a:gd name="T48" fmla="*/ 4875 w 12334"/>
                <a:gd name="T49" fmla="*/ 4018 h 4038"/>
                <a:gd name="T50" fmla="*/ 9192 w 12334"/>
                <a:gd name="T51" fmla="*/ 4038 h 4038"/>
                <a:gd name="T52" fmla="*/ 11654 w 12334"/>
                <a:gd name="T53" fmla="*/ 4037 h 4038"/>
                <a:gd name="T54" fmla="*/ 11118 w 12334"/>
                <a:gd name="T55" fmla="*/ 3883 h 4038"/>
                <a:gd name="T56" fmla="*/ 10970 w 12334"/>
                <a:gd name="T57" fmla="*/ 3687 h 4038"/>
                <a:gd name="T58" fmla="*/ 11045 w 12334"/>
                <a:gd name="T59" fmla="*/ 3352 h 4038"/>
                <a:gd name="T60" fmla="*/ 11558 w 12334"/>
                <a:gd name="T61" fmla="*/ 2982 h 4038"/>
                <a:gd name="T62" fmla="*/ 12036 w 12334"/>
                <a:gd name="T63" fmla="*/ 2901 h 4038"/>
                <a:gd name="T64" fmla="*/ 11903 w 12334"/>
                <a:gd name="T65" fmla="*/ 2795 h 4038"/>
                <a:gd name="T66" fmla="*/ 11852 w 12334"/>
                <a:gd name="T67" fmla="*/ 2715 h 4038"/>
                <a:gd name="T68" fmla="*/ 11883 w 12334"/>
                <a:gd name="T69" fmla="*/ 2423 h 4038"/>
                <a:gd name="T70" fmla="*/ 11820 w 12334"/>
                <a:gd name="T71" fmla="*/ 2245 h 4038"/>
                <a:gd name="T72" fmla="*/ 11911 w 12334"/>
                <a:gd name="T73" fmla="*/ 2152 h 4038"/>
                <a:gd name="T74" fmla="*/ 12171 w 12334"/>
                <a:gd name="T75" fmla="*/ 2068 h 4038"/>
                <a:gd name="T76" fmla="*/ 12200 w 12334"/>
                <a:gd name="T77" fmla="*/ 2024 h 4038"/>
                <a:gd name="T78" fmla="*/ 12111 w 12334"/>
                <a:gd name="T79" fmla="*/ 1831 h 4038"/>
                <a:gd name="T80" fmla="*/ 12317 w 12334"/>
                <a:gd name="T81" fmla="*/ 1703 h 4038"/>
                <a:gd name="T82" fmla="*/ 12328 w 12334"/>
                <a:gd name="T83" fmla="*/ 1586 h 4038"/>
                <a:gd name="T84" fmla="*/ 12161 w 12334"/>
                <a:gd name="T85" fmla="*/ 1368 h 4038"/>
                <a:gd name="T86" fmla="*/ 12164 w 12334"/>
                <a:gd name="T87" fmla="*/ 1233 h 4038"/>
                <a:gd name="T88" fmla="*/ 12026 w 12334"/>
                <a:gd name="T89" fmla="*/ 788 h 4038"/>
                <a:gd name="T90" fmla="*/ 12059 w 12334"/>
                <a:gd name="T91" fmla="*/ 535 h 4038"/>
                <a:gd name="T92" fmla="*/ 11799 w 12334"/>
                <a:gd name="T93" fmla="*/ 393 h 4038"/>
                <a:gd name="T94" fmla="*/ 11014 w 12334"/>
                <a:gd name="T95" fmla="*/ 404 h 4038"/>
                <a:gd name="T96" fmla="*/ 10030 w 12334"/>
                <a:gd name="T97" fmla="*/ 193 h 4038"/>
                <a:gd name="T98" fmla="*/ 7759 w 12334"/>
                <a:gd name="T99" fmla="*/ 250 h 4038"/>
                <a:gd name="T100" fmla="*/ 6242 w 12334"/>
                <a:gd name="T101" fmla="*/ 24 h 4038"/>
                <a:gd name="T102" fmla="*/ 6229 w 12334"/>
                <a:gd name="T103" fmla="*/ 62 h 4038"/>
                <a:gd name="T104" fmla="*/ 6105 w 12334"/>
                <a:gd name="T105" fmla="*/ 49 h 4038"/>
                <a:gd name="T106" fmla="*/ 5905 w 12334"/>
                <a:gd name="T107" fmla="*/ 1 h 4038"/>
                <a:gd name="T108" fmla="*/ 5883 w 12334"/>
                <a:gd name="T109" fmla="*/ 24 h 4038"/>
                <a:gd name="T110" fmla="*/ 5982 w 12334"/>
                <a:gd name="T111" fmla="*/ 43 h 4038"/>
                <a:gd name="T112" fmla="*/ 6014 w 12334"/>
                <a:gd name="T113" fmla="*/ 94 h 4038"/>
                <a:gd name="T114" fmla="*/ 5002 w 12334"/>
                <a:gd name="T115" fmla="*/ 172 h 4038"/>
                <a:gd name="T116" fmla="*/ 3866 w 12334"/>
                <a:gd name="T117" fmla="*/ 256 h 4038"/>
                <a:gd name="T118" fmla="*/ 3435 w 12334"/>
                <a:gd name="T119" fmla="*/ 23 h 4038"/>
                <a:gd name="T120" fmla="*/ 3347 w 12334"/>
                <a:gd name="T121" fmla="*/ 30 h 4038"/>
                <a:gd name="T122" fmla="*/ 3071 w 12334"/>
                <a:gd name="T123" fmla="*/ 312 h 4038"/>
                <a:gd name="T124" fmla="*/ 2533 w 12334"/>
                <a:gd name="T125" fmla="*/ 215 h 4038"/>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2334"/>
                <a:gd name="T190" fmla="*/ 0 h 4038"/>
                <a:gd name="T191" fmla="*/ 12334 w 12334"/>
                <a:gd name="T192" fmla="*/ 4038 h 4038"/>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2334" h="4038">
                  <a:moveTo>
                    <a:pt x="2500" y="199"/>
                  </a:moveTo>
                  <a:lnTo>
                    <a:pt x="2437" y="277"/>
                  </a:lnTo>
                  <a:lnTo>
                    <a:pt x="2303" y="422"/>
                  </a:lnTo>
                  <a:lnTo>
                    <a:pt x="2255" y="484"/>
                  </a:lnTo>
                  <a:lnTo>
                    <a:pt x="2232" y="523"/>
                  </a:lnTo>
                  <a:lnTo>
                    <a:pt x="2225" y="540"/>
                  </a:lnTo>
                  <a:lnTo>
                    <a:pt x="2166" y="540"/>
                  </a:lnTo>
                  <a:lnTo>
                    <a:pt x="1721" y="519"/>
                  </a:lnTo>
                  <a:lnTo>
                    <a:pt x="1100" y="491"/>
                  </a:lnTo>
                  <a:lnTo>
                    <a:pt x="760" y="501"/>
                  </a:lnTo>
                  <a:lnTo>
                    <a:pt x="442" y="545"/>
                  </a:lnTo>
                  <a:lnTo>
                    <a:pt x="214" y="614"/>
                  </a:lnTo>
                  <a:lnTo>
                    <a:pt x="162" y="638"/>
                  </a:lnTo>
                  <a:lnTo>
                    <a:pt x="161" y="650"/>
                  </a:lnTo>
                  <a:lnTo>
                    <a:pt x="157" y="664"/>
                  </a:lnTo>
                  <a:lnTo>
                    <a:pt x="131" y="704"/>
                  </a:lnTo>
                  <a:lnTo>
                    <a:pt x="93" y="742"/>
                  </a:lnTo>
                  <a:lnTo>
                    <a:pt x="40" y="783"/>
                  </a:lnTo>
                  <a:lnTo>
                    <a:pt x="8" y="798"/>
                  </a:lnTo>
                  <a:lnTo>
                    <a:pt x="0" y="799"/>
                  </a:lnTo>
                  <a:lnTo>
                    <a:pt x="186" y="783"/>
                  </a:lnTo>
                  <a:lnTo>
                    <a:pt x="553" y="739"/>
                  </a:lnTo>
                  <a:lnTo>
                    <a:pt x="590" y="736"/>
                  </a:lnTo>
                  <a:lnTo>
                    <a:pt x="731" y="740"/>
                  </a:lnTo>
                  <a:lnTo>
                    <a:pt x="830" y="758"/>
                  </a:lnTo>
                  <a:lnTo>
                    <a:pt x="890" y="779"/>
                  </a:lnTo>
                  <a:lnTo>
                    <a:pt x="944" y="808"/>
                  </a:lnTo>
                  <a:lnTo>
                    <a:pt x="991" y="847"/>
                  </a:lnTo>
                  <a:lnTo>
                    <a:pt x="1032" y="895"/>
                  </a:lnTo>
                  <a:lnTo>
                    <a:pt x="2220" y="868"/>
                  </a:lnTo>
                  <a:lnTo>
                    <a:pt x="3380" y="853"/>
                  </a:lnTo>
                  <a:lnTo>
                    <a:pt x="4349" y="863"/>
                  </a:lnTo>
                  <a:lnTo>
                    <a:pt x="5144" y="908"/>
                  </a:lnTo>
                  <a:lnTo>
                    <a:pt x="5470" y="956"/>
                  </a:lnTo>
                  <a:lnTo>
                    <a:pt x="5603" y="999"/>
                  </a:lnTo>
                  <a:lnTo>
                    <a:pt x="5640" y="1025"/>
                  </a:lnTo>
                  <a:lnTo>
                    <a:pt x="6799" y="804"/>
                  </a:lnTo>
                  <a:lnTo>
                    <a:pt x="7683" y="710"/>
                  </a:lnTo>
                  <a:lnTo>
                    <a:pt x="7972" y="702"/>
                  </a:lnTo>
                  <a:lnTo>
                    <a:pt x="8565" y="741"/>
                  </a:lnTo>
                  <a:lnTo>
                    <a:pt x="8934" y="821"/>
                  </a:lnTo>
                  <a:lnTo>
                    <a:pt x="9308" y="960"/>
                  </a:lnTo>
                  <a:lnTo>
                    <a:pt x="9701" y="1153"/>
                  </a:lnTo>
                  <a:lnTo>
                    <a:pt x="9526" y="1169"/>
                  </a:lnTo>
                  <a:lnTo>
                    <a:pt x="9296" y="1223"/>
                  </a:lnTo>
                  <a:lnTo>
                    <a:pt x="8959" y="1339"/>
                  </a:lnTo>
                  <a:lnTo>
                    <a:pt x="8531" y="1495"/>
                  </a:lnTo>
                  <a:lnTo>
                    <a:pt x="8305" y="1557"/>
                  </a:lnTo>
                  <a:lnTo>
                    <a:pt x="7992" y="1605"/>
                  </a:lnTo>
                  <a:lnTo>
                    <a:pt x="7583" y="1647"/>
                  </a:lnTo>
                  <a:lnTo>
                    <a:pt x="6703" y="1690"/>
                  </a:lnTo>
                  <a:lnTo>
                    <a:pt x="5849" y="1701"/>
                  </a:lnTo>
                  <a:lnTo>
                    <a:pt x="5544" y="1701"/>
                  </a:lnTo>
                  <a:lnTo>
                    <a:pt x="5532" y="1726"/>
                  </a:lnTo>
                  <a:lnTo>
                    <a:pt x="5524" y="1749"/>
                  </a:lnTo>
                  <a:lnTo>
                    <a:pt x="5522" y="1770"/>
                  </a:lnTo>
                  <a:lnTo>
                    <a:pt x="5526" y="1791"/>
                  </a:lnTo>
                  <a:lnTo>
                    <a:pt x="5534" y="1811"/>
                  </a:lnTo>
                  <a:lnTo>
                    <a:pt x="5548" y="1829"/>
                  </a:lnTo>
                  <a:lnTo>
                    <a:pt x="5566" y="1846"/>
                  </a:lnTo>
                  <a:lnTo>
                    <a:pt x="5618" y="1878"/>
                  </a:lnTo>
                  <a:lnTo>
                    <a:pt x="5691" y="1907"/>
                  </a:lnTo>
                  <a:lnTo>
                    <a:pt x="5961" y="1963"/>
                  </a:lnTo>
                  <a:lnTo>
                    <a:pt x="6353" y="2008"/>
                  </a:lnTo>
                  <a:lnTo>
                    <a:pt x="7106" y="2058"/>
                  </a:lnTo>
                  <a:lnTo>
                    <a:pt x="7638" y="2088"/>
                  </a:lnTo>
                  <a:lnTo>
                    <a:pt x="7833" y="2139"/>
                  </a:lnTo>
                  <a:lnTo>
                    <a:pt x="8204" y="2183"/>
                  </a:lnTo>
                  <a:lnTo>
                    <a:pt x="8447" y="2188"/>
                  </a:lnTo>
                  <a:lnTo>
                    <a:pt x="8872" y="2172"/>
                  </a:lnTo>
                  <a:lnTo>
                    <a:pt x="9712" y="2106"/>
                  </a:lnTo>
                  <a:lnTo>
                    <a:pt x="10085" y="2088"/>
                  </a:lnTo>
                  <a:lnTo>
                    <a:pt x="10152" y="2088"/>
                  </a:lnTo>
                  <a:lnTo>
                    <a:pt x="10170" y="2111"/>
                  </a:lnTo>
                  <a:lnTo>
                    <a:pt x="10178" y="2138"/>
                  </a:lnTo>
                  <a:lnTo>
                    <a:pt x="10177" y="2168"/>
                  </a:lnTo>
                  <a:lnTo>
                    <a:pt x="10167" y="2201"/>
                  </a:lnTo>
                  <a:lnTo>
                    <a:pt x="10125" y="2271"/>
                  </a:lnTo>
                  <a:lnTo>
                    <a:pt x="10013" y="2391"/>
                  </a:lnTo>
                  <a:lnTo>
                    <a:pt x="9729" y="2609"/>
                  </a:lnTo>
                  <a:lnTo>
                    <a:pt x="9383" y="2829"/>
                  </a:lnTo>
                  <a:lnTo>
                    <a:pt x="8832" y="3144"/>
                  </a:lnTo>
                  <a:lnTo>
                    <a:pt x="8591" y="3264"/>
                  </a:lnTo>
                  <a:lnTo>
                    <a:pt x="8359" y="3327"/>
                  </a:lnTo>
                  <a:lnTo>
                    <a:pt x="8092" y="3368"/>
                  </a:lnTo>
                  <a:lnTo>
                    <a:pt x="7691" y="3397"/>
                  </a:lnTo>
                  <a:lnTo>
                    <a:pt x="7174" y="3408"/>
                  </a:lnTo>
                  <a:lnTo>
                    <a:pt x="6180" y="3432"/>
                  </a:lnTo>
                  <a:lnTo>
                    <a:pt x="5043" y="3463"/>
                  </a:lnTo>
                  <a:lnTo>
                    <a:pt x="3905" y="3492"/>
                  </a:lnTo>
                  <a:lnTo>
                    <a:pt x="3449" y="3505"/>
                  </a:lnTo>
                  <a:lnTo>
                    <a:pt x="3711" y="3525"/>
                  </a:lnTo>
                  <a:lnTo>
                    <a:pt x="3999" y="3582"/>
                  </a:lnTo>
                  <a:lnTo>
                    <a:pt x="4244" y="3661"/>
                  </a:lnTo>
                  <a:lnTo>
                    <a:pt x="4403" y="3731"/>
                  </a:lnTo>
                  <a:lnTo>
                    <a:pt x="4513" y="3794"/>
                  </a:lnTo>
                  <a:lnTo>
                    <a:pt x="4720" y="3949"/>
                  </a:lnTo>
                  <a:lnTo>
                    <a:pt x="4771" y="3981"/>
                  </a:lnTo>
                  <a:lnTo>
                    <a:pt x="4837" y="4010"/>
                  </a:lnTo>
                  <a:lnTo>
                    <a:pt x="4875" y="4018"/>
                  </a:lnTo>
                  <a:lnTo>
                    <a:pt x="4919" y="4024"/>
                  </a:lnTo>
                  <a:lnTo>
                    <a:pt x="4981" y="4038"/>
                  </a:lnTo>
                  <a:lnTo>
                    <a:pt x="7086" y="4038"/>
                  </a:lnTo>
                  <a:lnTo>
                    <a:pt x="9192" y="4038"/>
                  </a:lnTo>
                  <a:lnTo>
                    <a:pt x="11299" y="4038"/>
                  </a:lnTo>
                  <a:lnTo>
                    <a:pt x="11720" y="4038"/>
                  </a:lnTo>
                  <a:lnTo>
                    <a:pt x="11721" y="4037"/>
                  </a:lnTo>
                  <a:lnTo>
                    <a:pt x="11654" y="4037"/>
                  </a:lnTo>
                  <a:lnTo>
                    <a:pt x="11463" y="4017"/>
                  </a:lnTo>
                  <a:lnTo>
                    <a:pt x="11348" y="3991"/>
                  </a:lnTo>
                  <a:lnTo>
                    <a:pt x="11199" y="3933"/>
                  </a:lnTo>
                  <a:lnTo>
                    <a:pt x="11118" y="3883"/>
                  </a:lnTo>
                  <a:lnTo>
                    <a:pt x="11051" y="3825"/>
                  </a:lnTo>
                  <a:lnTo>
                    <a:pt x="11024" y="3793"/>
                  </a:lnTo>
                  <a:lnTo>
                    <a:pt x="10983" y="3724"/>
                  </a:lnTo>
                  <a:lnTo>
                    <a:pt x="10970" y="3687"/>
                  </a:lnTo>
                  <a:lnTo>
                    <a:pt x="10956" y="3609"/>
                  </a:lnTo>
                  <a:lnTo>
                    <a:pt x="10963" y="3528"/>
                  </a:lnTo>
                  <a:lnTo>
                    <a:pt x="10993" y="3442"/>
                  </a:lnTo>
                  <a:lnTo>
                    <a:pt x="11045" y="3352"/>
                  </a:lnTo>
                  <a:lnTo>
                    <a:pt x="11169" y="3215"/>
                  </a:lnTo>
                  <a:lnTo>
                    <a:pt x="11353" y="3076"/>
                  </a:lnTo>
                  <a:lnTo>
                    <a:pt x="11449" y="3019"/>
                  </a:lnTo>
                  <a:lnTo>
                    <a:pt x="11558" y="2982"/>
                  </a:lnTo>
                  <a:lnTo>
                    <a:pt x="11736" y="2958"/>
                  </a:lnTo>
                  <a:lnTo>
                    <a:pt x="11946" y="2933"/>
                  </a:lnTo>
                  <a:lnTo>
                    <a:pt x="12001" y="2916"/>
                  </a:lnTo>
                  <a:lnTo>
                    <a:pt x="12036" y="2901"/>
                  </a:lnTo>
                  <a:lnTo>
                    <a:pt x="12084" y="2870"/>
                  </a:lnTo>
                  <a:lnTo>
                    <a:pt x="11974" y="2836"/>
                  </a:lnTo>
                  <a:lnTo>
                    <a:pt x="11922" y="2808"/>
                  </a:lnTo>
                  <a:lnTo>
                    <a:pt x="11903" y="2795"/>
                  </a:lnTo>
                  <a:lnTo>
                    <a:pt x="11887" y="2780"/>
                  </a:lnTo>
                  <a:lnTo>
                    <a:pt x="11864" y="2748"/>
                  </a:lnTo>
                  <a:lnTo>
                    <a:pt x="11857" y="2732"/>
                  </a:lnTo>
                  <a:lnTo>
                    <a:pt x="11852" y="2715"/>
                  </a:lnTo>
                  <a:lnTo>
                    <a:pt x="11848" y="2679"/>
                  </a:lnTo>
                  <a:lnTo>
                    <a:pt x="11851" y="2641"/>
                  </a:lnTo>
                  <a:lnTo>
                    <a:pt x="11879" y="2493"/>
                  </a:lnTo>
                  <a:lnTo>
                    <a:pt x="11883" y="2423"/>
                  </a:lnTo>
                  <a:lnTo>
                    <a:pt x="11878" y="2375"/>
                  </a:lnTo>
                  <a:lnTo>
                    <a:pt x="11863" y="2324"/>
                  </a:lnTo>
                  <a:lnTo>
                    <a:pt x="11839" y="2271"/>
                  </a:lnTo>
                  <a:lnTo>
                    <a:pt x="11820" y="2245"/>
                  </a:lnTo>
                  <a:lnTo>
                    <a:pt x="11831" y="2225"/>
                  </a:lnTo>
                  <a:lnTo>
                    <a:pt x="11860" y="2190"/>
                  </a:lnTo>
                  <a:lnTo>
                    <a:pt x="11876" y="2175"/>
                  </a:lnTo>
                  <a:lnTo>
                    <a:pt x="11911" y="2152"/>
                  </a:lnTo>
                  <a:lnTo>
                    <a:pt x="11972" y="2127"/>
                  </a:lnTo>
                  <a:lnTo>
                    <a:pt x="12112" y="2093"/>
                  </a:lnTo>
                  <a:lnTo>
                    <a:pt x="12159" y="2075"/>
                  </a:lnTo>
                  <a:lnTo>
                    <a:pt x="12171" y="2068"/>
                  </a:lnTo>
                  <a:lnTo>
                    <a:pt x="12181" y="2059"/>
                  </a:lnTo>
                  <a:lnTo>
                    <a:pt x="12190" y="2050"/>
                  </a:lnTo>
                  <a:lnTo>
                    <a:pt x="12196" y="2037"/>
                  </a:lnTo>
                  <a:lnTo>
                    <a:pt x="12200" y="2024"/>
                  </a:lnTo>
                  <a:lnTo>
                    <a:pt x="12200" y="2009"/>
                  </a:lnTo>
                  <a:lnTo>
                    <a:pt x="12192" y="1972"/>
                  </a:lnTo>
                  <a:lnTo>
                    <a:pt x="12171" y="1925"/>
                  </a:lnTo>
                  <a:lnTo>
                    <a:pt x="12111" y="1831"/>
                  </a:lnTo>
                  <a:lnTo>
                    <a:pt x="12200" y="1801"/>
                  </a:lnTo>
                  <a:lnTo>
                    <a:pt x="12264" y="1763"/>
                  </a:lnTo>
                  <a:lnTo>
                    <a:pt x="12295" y="1734"/>
                  </a:lnTo>
                  <a:lnTo>
                    <a:pt x="12317" y="1703"/>
                  </a:lnTo>
                  <a:lnTo>
                    <a:pt x="12324" y="1687"/>
                  </a:lnTo>
                  <a:lnTo>
                    <a:pt x="12333" y="1655"/>
                  </a:lnTo>
                  <a:lnTo>
                    <a:pt x="12334" y="1621"/>
                  </a:lnTo>
                  <a:lnTo>
                    <a:pt x="12328" y="1586"/>
                  </a:lnTo>
                  <a:lnTo>
                    <a:pt x="12317" y="1552"/>
                  </a:lnTo>
                  <a:lnTo>
                    <a:pt x="12287" y="1500"/>
                  </a:lnTo>
                  <a:lnTo>
                    <a:pt x="12248" y="1448"/>
                  </a:lnTo>
                  <a:lnTo>
                    <a:pt x="12161" y="1368"/>
                  </a:lnTo>
                  <a:lnTo>
                    <a:pt x="12122" y="1340"/>
                  </a:lnTo>
                  <a:lnTo>
                    <a:pt x="12137" y="1320"/>
                  </a:lnTo>
                  <a:lnTo>
                    <a:pt x="12157" y="1277"/>
                  </a:lnTo>
                  <a:lnTo>
                    <a:pt x="12164" y="1233"/>
                  </a:lnTo>
                  <a:lnTo>
                    <a:pt x="12163" y="1186"/>
                  </a:lnTo>
                  <a:lnTo>
                    <a:pt x="12137" y="1086"/>
                  </a:lnTo>
                  <a:lnTo>
                    <a:pt x="12062" y="899"/>
                  </a:lnTo>
                  <a:lnTo>
                    <a:pt x="12026" y="788"/>
                  </a:lnTo>
                  <a:lnTo>
                    <a:pt x="12015" y="703"/>
                  </a:lnTo>
                  <a:lnTo>
                    <a:pt x="12018" y="648"/>
                  </a:lnTo>
                  <a:lnTo>
                    <a:pt x="12032" y="591"/>
                  </a:lnTo>
                  <a:lnTo>
                    <a:pt x="12059" y="535"/>
                  </a:lnTo>
                  <a:lnTo>
                    <a:pt x="12078" y="508"/>
                  </a:lnTo>
                  <a:lnTo>
                    <a:pt x="12002" y="458"/>
                  </a:lnTo>
                  <a:lnTo>
                    <a:pt x="11924" y="422"/>
                  </a:lnTo>
                  <a:lnTo>
                    <a:pt x="11799" y="393"/>
                  </a:lnTo>
                  <a:lnTo>
                    <a:pt x="11714" y="385"/>
                  </a:lnTo>
                  <a:lnTo>
                    <a:pt x="11403" y="404"/>
                  </a:lnTo>
                  <a:lnTo>
                    <a:pt x="11183" y="418"/>
                  </a:lnTo>
                  <a:lnTo>
                    <a:pt x="11014" y="404"/>
                  </a:lnTo>
                  <a:lnTo>
                    <a:pt x="10894" y="367"/>
                  </a:lnTo>
                  <a:lnTo>
                    <a:pt x="10819" y="325"/>
                  </a:lnTo>
                  <a:lnTo>
                    <a:pt x="10748" y="266"/>
                  </a:lnTo>
                  <a:lnTo>
                    <a:pt x="10030" y="193"/>
                  </a:lnTo>
                  <a:lnTo>
                    <a:pt x="9745" y="188"/>
                  </a:lnTo>
                  <a:lnTo>
                    <a:pt x="9031" y="206"/>
                  </a:lnTo>
                  <a:lnTo>
                    <a:pt x="8040" y="248"/>
                  </a:lnTo>
                  <a:lnTo>
                    <a:pt x="7759" y="250"/>
                  </a:lnTo>
                  <a:lnTo>
                    <a:pt x="7063" y="204"/>
                  </a:lnTo>
                  <a:lnTo>
                    <a:pt x="6513" y="96"/>
                  </a:lnTo>
                  <a:lnTo>
                    <a:pt x="6241" y="9"/>
                  </a:lnTo>
                  <a:lnTo>
                    <a:pt x="6242" y="24"/>
                  </a:lnTo>
                  <a:lnTo>
                    <a:pt x="6241" y="38"/>
                  </a:lnTo>
                  <a:lnTo>
                    <a:pt x="6238" y="48"/>
                  </a:lnTo>
                  <a:lnTo>
                    <a:pt x="6234" y="56"/>
                  </a:lnTo>
                  <a:lnTo>
                    <a:pt x="6229" y="62"/>
                  </a:lnTo>
                  <a:lnTo>
                    <a:pt x="6223" y="67"/>
                  </a:lnTo>
                  <a:lnTo>
                    <a:pt x="6216" y="71"/>
                  </a:lnTo>
                  <a:lnTo>
                    <a:pt x="6186" y="72"/>
                  </a:lnTo>
                  <a:lnTo>
                    <a:pt x="6105" y="49"/>
                  </a:lnTo>
                  <a:lnTo>
                    <a:pt x="5978" y="7"/>
                  </a:lnTo>
                  <a:lnTo>
                    <a:pt x="5947" y="1"/>
                  </a:lnTo>
                  <a:lnTo>
                    <a:pt x="5932" y="0"/>
                  </a:lnTo>
                  <a:lnTo>
                    <a:pt x="5905" y="1"/>
                  </a:lnTo>
                  <a:lnTo>
                    <a:pt x="5881" y="8"/>
                  </a:lnTo>
                  <a:lnTo>
                    <a:pt x="5870" y="14"/>
                  </a:lnTo>
                  <a:lnTo>
                    <a:pt x="5876" y="20"/>
                  </a:lnTo>
                  <a:lnTo>
                    <a:pt x="5883" y="24"/>
                  </a:lnTo>
                  <a:lnTo>
                    <a:pt x="5903" y="28"/>
                  </a:lnTo>
                  <a:lnTo>
                    <a:pt x="5961" y="34"/>
                  </a:lnTo>
                  <a:lnTo>
                    <a:pt x="5972" y="38"/>
                  </a:lnTo>
                  <a:lnTo>
                    <a:pt x="5982" y="43"/>
                  </a:lnTo>
                  <a:lnTo>
                    <a:pt x="5992" y="50"/>
                  </a:lnTo>
                  <a:lnTo>
                    <a:pt x="5995" y="54"/>
                  </a:lnTo>
                  <a:lnTo>
                    <a:pt x="6006" y="71"/>
                  </a:lnTo>
                  <a:lnTo>
                    <a:pt x="6014" y="94"/>
                  </a:lnTo>
                  <a:lnTo>
                    <a:pt x="6015" y="104"/>
                  </a:lnTo>
                  <a:lnTo>
                    <a:pt x="5770" y="81"/>
                  </a:lnTo>
                  <a:lnTo>
                    <a:pt x="5431" y="99"/>
                  </a:lnTo>
                  <a:lnTo>
                    <a:pt x="5002" y="172"/>
                  </a:lnTo>
                  <a:lnTo>
                    <a:pt x="4410" y="275"/>
                  </a:lnTo>
                  <a:lnTo>
                    <a:pt x="4169" y="289"/>
                  </a:lnTo>
                  <a:lnTo>
                    <a:pt x="4015" y="282"/>
                  </a:lnTo>
                  <a:lnTo>
                    <a:pt x="3866" y="256"/>
                  </a:lnTo>
                  <a:lnTo>
                    <a:pt x="3724" y="209"/>
                  </a:lnTo>
                  <a:lnTo>
                    <a:pt x="3589" y="138"/>
                  </a:lnTo>
                  <a:lnTo>
                    <a:pt x="3464" y="38"/>
                  </a:lnTo>
                  <a:lnTo>
                    <a:pt x="3435" y="23"/>
                  </a:lnTo>
                  <a:lnTo>
                    <a:pt x="3408" y="17"/>
                  </a:lnTo>
                  <a:lnTo>
                    <a:pt x="3382" y="18"/>
                  </a:lnTo>
                  <a:lnTo>
                    <a:pt x="3370" y="20"/>
                  </a:lnTo>
                  <a:lnTo>
                    <a:pt x="3347" y="30"/>
                  </a:lnTo>
                  <a:lnTo>
                    <a:pt x="3323" y="46"/>
                  </a:lnTo>
                  <a:lnTo>
                    <a:pt x="3289" y="77"/>
                  </a:lnTo>
                  <a:lnTo>
                    <a:pt x="3126" y="271"/>
                  </a:lnTo>
                  <a:lnTo>
                    <a:pt x="3071" y="312"/>
                  </a:lnTo>
                  <a:lnTo>
                    <a:pt x="2960" y="321"/>
                  </a:lnTo>
                  <a:lnTo>
                    <a:pt x="2851" y="314"/>
                  </a:lnTo>
                  <a:lnTo>
                    <a:pt x="2707" y="282"/>
                  </a:lnTo>
                  <a:lnTo>
                    <a:pt x="2533" y="215"/>
                  </a:lnTo>
                  <a:lnTo>
                    <a:pt x="2500" y="199"/>
                  </a:lnTo>
                  <a:close/>
                </a:path>
              </a:pathLst>
            </a:custGeom>
            <a:solidFill>
              <a:srgbClr val="007A39"/>
            </a:solidFill>
            <a:ln w="9525">
              <a:noFill/>
              <a:round/>
              <a:headEnd/>
              <a:tailEnd/>
            </a:ln>
          </p:spPr>
          <p:txBody>
            <a:bodyPr>
              <a:prstTxWarp prst="textNoShape">
                <a:avLst/>
              </a:prstTxWarp>
            </a:bodyPr>
            <a:lstStyle/>
            <a:p>
              <a:endParaRPr lang="en-US"/>
            </a:p>
          </p:txBody>
        </p:sp>
        <p:sp>
          <p:nvSpPr>
            <p:cNvPr id="49854" name="Freeform 103"/>
            <p:cNvSpPr>
              <a:spLocks/>
            </p:cNvSpPr>
            <p:nvPr/>
          </p:nvSpPr>
          <p:spPr bwMode="auto">
            <a:xfrm>
              <a:off x="688" y="2754"/>
              <a:ext cx="1147" cy="324"/>
            </a:xfrm>
            <a:custGeom>
              <a:avLst/>
              <a:gdLst>
                <a:gd name="T0" fmla="*/ 5 w 731"/>
                <a:gd name="T1" fmla="*/ 204 h 204"/>
                <a:gd name="T2" fmla="*/ 0 w 731"/>
                <a:gd name="T3" fmla="*/ 174 h 204"/>
                <a:gd name="T4" fmla="*/ 5 w 731"/>
                <a:gd name="T5" fmla="*/ 164 h 204"/>
                <a:gd name="T6" fmla="*/ 25 w 731"/>
                <a:gd name="T7" fmla="*/ 154 h 204"/>
                <a:gd name="T8" fmla="*/ 109 w 731"/>
                <a:gd name="T9" fmla="*/ 135 h 204"/>
                <a:gd name="T10" fmla="*/ 119 w 731"/>
                <a:gd name="T11" fmla="*/ 125 h 204"/>
                <a:gd name="T12" fmla="*/ 119 w 731"/>
                <a:gd name="T13" fmla="*/ 115 h 204"/>
                <a:gd name="T14" fmla="*/ 124 w 731"/>
                <a:gd name="T15" fmla="*/ 100 h 204"/>
                <a:gd name="T16" fmla="*/ 144 w 731"/>
                <a:gd name="T17" fmla="*/ 95 h 204"/>
                <a:gd name="T18" fmla="*/ 189 w 731"/>
                <a:gd name="T19" fmla="*/ 90 h 204"/>
                <a:gd name="T20" fmla="*/ 199 w 731"/>
                <a:gd name="T21" fmla="*/ 80 h 204"/>
                <a:gd name="T22" fmla="*/ 204 w 731"/>
                <a:gd name="T23" fmla="*/ 60 h 204"/>
                <a:gd name="T24" fmla="*/ 234 w 731"/>
                <a:gd name="T25" fmla="*/ 50 h 204"/>
                <a:gd name="T26" fmla="*/ 254 w 731"/>
                <a:gd name="T27" fmla="*/ 45 h 204"/>
                <a:gd name="T28" fmla="*/ 278 w 731"/>
                <a:gd name="T29" fmla="*/ 25 h 204"/>
                <a:gd name="T30" fmla="*/ 298 w 731"/>
                <a:gd name="T31" fmla="*/ 20 h 204"/>
                <a:gd name="T32" fmla="*/ 328 w 731"/>
                <a:gd name="T33" fmla="*/ 25 h 204"/>
                <a:gd name="T34" fmla="*/ 353 w 731"/>
                <a:gd name="T35" fmla="*/ 25 h 204"/>
                <a:gd name="T36" fmla="*/ 398 w 731"/>
                <a:gd name="T37" fmla="*/ 5 h 204"/>
                <a:gd name="T38" fmla="*/ 438 w 731"/>
                <a:gd name="T39" fmla="*/ 5 h 204"/>
                <a:gd name="T40" fmla="*/ 453 w 731"/>
                <a:gd name="T41" fmla="*/ 10 h 204"/>
                <a:gd name="T42" fmla="*/ 477 w 731"/>
                <a:gd name="T43" fmla="*/ 10 h 204"/>
                <a:gd name="T44" fmla="*/ 507 w 731"/>
                <a:gd name="T45" fmla="*/ 20 h 204"/>
                <a:gd name="T46" fmla="*/ 562 w 731"/>
                <a:gd name="T47" fmla="*/ 30 h 204"/>
                <a:gd name="T48" fmla="*/ 597 w 731"/>
                <a:gd name="T49" fmla="*/ 30 h 204"/>
                <a:gd name="T50" fmla="*/ 617 w 731"/>
                <a:gd name="T51" fmla="*/ 35 h 204"/>
                <a:gd name="T52" fmla="*/ 637 w 731"/>
                <a:gd name="T53" fmla="*/ 60 h 204"/>
                <a:gd name="T54" fmla="*/ 656 w 731"/>
                <a:gd name="T55" fmla="*/ 70 h 204"/>
                <a:gd name="T56" fmla="*/ 681 w 731"/>
                <a:gd name="T57" fmla="*/ 75 h 204"/>
                <a:gd name="T58" fmla="*/ 731 w 731"/>
                <a:gd name="T59" fmla="*/ 110 h 204"/>
                <a:gd name="T60" fmla="*/ 726 w 731"/>
                <a:gd name="T61" fmla="*/ 115 h 204"/>
                <a:gd name="T62" fmla="*/ 686 w 731"/>
                <a:gd name="T63" fmla="*/ 149 h 204"/>
                <a:gd name="T64" fmla="*/ 647 w 731"/>
                <a:gd name="T65" fmla="*/ 164 h 204"/>
                <a:gd name="T66" fmla="*/ 547 w 731"/>
                <a:gd name="T67" fmla="*/ 184 h 204"/>
                <a:gd name="T68" fmla="*/ 467 w 731"/>
                <a:gd name="T69" fmla="*/ 184 h 204"/>
                <a:gd name="T70" fmla="*/ 343 w 731"/>
                <a:gd name="T71" fmla="*/ 174 h 204"/>
                <a:gd name="T72" fmla="*/ 179 w 731"/>
                <a:gd name="T73" fmla="*/ 174 h 204"/>
                <a:gd name="T74" fmla="*/ 114 w 731"/>
                <a:gd name="T75" fmla="*/ 179 h 204"/>
                <a:gd name="T76" fmla="*/ 5 w 731"/>
                <a:gd name="T77" fmla="*/ 204 h 204"/>
                <a:gd name="T78" fmla="*/ 5 w 731"/>
                <a:gd name="T79" fmla="*/ 204 h 204"/>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31"/>
                <a:gd name="T121" fmla="*/ 0 h 204"/>
                <a:gd name="T122" fmla="*/ 731 w 731"/>
                <a:gd name="T123" fmla="*/ 204 h 204"/>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31" h="204">
                  <a:moveTo>
                    <a:pt x="5" y="204"/>
                  </a:moveTo>
                  <a:lnTo>
                    <a:pt x="5" y="204"/>
                  </a:lnTo>
                  <a:lnTo>
                    <a:pt x="0" y="189"/>
                  </a:lnTo>
                  <a:lnTo>
                    <a:pt x="0" y="174"/>
                  </a:lnTo>
                  <a:lnTo>
                    <a:pt x="0" y="169"/>
                  </a:lnTo>
                  <a:lnTo>
                    <a:pt x="5" y="164"/>
                  </a:lnTo>
                  <a:lnTo>
                    <a:pt x="25" y="154"/>
                  </a:lnTo>
                  <a:lnTo>
                    <a:pt x="89" y="140"/>
                  </a:lnTo>
                  <a:lnTo>
                    <a:pt x="109" y="135"/>
                  </a:lnTo>
                  <a:lnTo>
                    <a:pt x="119" y="130"/>
                  </a:lnTo>
                  <a:lnTo>
                    <a:pt x="119" y="125"/>
                  </a:lnTo>
                  <a:lnTo>
                    <a:pt x="119" y="115"/>
                  </a:lnTo>
                  <a:lnTo>
                    <a:pt x="119" y="105"/>
                  </a:lnTo>
                  <a:lnTo>
                    <a:pt x="124" y="100"/>
                  </a:lnTo>
                  <a:lnTo>
                    <a:pt x="144" y="95"/>
                  </a:lnTo>
                  <a:lnTo>
                    <a:pt x="179" y="95"/>
                  </a:lnTo>
                  <a:lnTo>
                    <a:pt x="189" y="90"/>
                  </a:lnTo>
                  <a:lnTo>
                    <a:pt x="199" y="80"/>
                  </a:lnTo>
                  <a:lnTo>
                    <a:pt x="204" y="65"/>
                  </a:lnTo>
                  <a:lnTo>
                    <a:pt x="204" y="60"/>
                  </a:lnTo>
                  <a:lnTo>
                    <a:pt x="214" y="55"/>
                  </a:lnTo>
                  <a:lnTo>
                    <a:pt x="234" y="50"/>
                  </a:lnTo>
                  <a:lnTo>
                    <a:pt x="254" y="45"/>
                  </a:lnTo>
                  <a:lnTo>
                    <a:pt x="269" y="35"/>
                  </a:lnTo>
                  <a:lnTo>
                    <a:pt x="278" y="25"/>
                  </a:lnTo>
                  <a:lnTo>
                    <a:pt x="298" y="20"/>
                  </a:lnTo>
                  <a:lnTo>
                    <a:pt x="318" y="20"/>
                  </a:lnTo>
                  <a:lnTo>
                    <a:pt x="328" y="25"/>
                  </a:lnTo>
                  <a:lnTo>
                    <a:pt x="333" y="30"/>
                  </a:lnTo>
                  <a:lnTo>
                    <a:pt x="353" y="25"/>
                  </a:lnTo>
                  <a:lnTo>
                    <a:pt x="398" y="5"/>
                  </a:lnTo>
                  <a:lnTo>
                    <a:pt x="418" y="0"/>
                  </a:lnTo>
                  <a:lnTo>
                    <a:pt x="438" y="5"/>
                  </a:lnTo>
                  <a:lnTo>
                    <a:pt x="453" y="10"/>
                  </a:lnTo>
                  <a:lnTo>
                    <a:pt x="462" y="5"/>
                  </a:lnTo>
                  <a:lnTo>
                    <a:pt x="477" y="10"/>
                  </a:lnTo>
                  <a:lnTo>
                    <a:pt x="507" y="20"/>
                  </a:lnTo>
                  <a:lnTo>
                    <a:pt x="542" y="30"/>
                  </a:lnTo>
                  <a:lnTo>
                    <a:pt x="562" y="30"/>
                  </a:lnTo>
                  <a:lnTo>
                    <a:pt x="597" y="30"/>
                  </a:lnTo>
                  <a:lnTo>
                    <a:pt x="612" y="30"/>
                  </a:lnTo>
                  <a:lnTo>
                    <a:pt x="617" y="35"/>
                  </a:lnTo>
                  <a:lnTo>
                    <a:pt x="627" y="45"/>
                  </a:lnTo>
                  <a:lnTo>
                    <a:pt x="637" y="60"/>
                  </a:lnTo>
                  <a:lnTo>
                    <a:pt x="647" y="65"/>
                  </a:lnTo>
                  <a:lnTo>
                    <a:pt x="656" y="70"/>
                  </a:lnTo>
                  <a:lnTo>
                    <a:pt x="681" y="75"/>
                  </a:lnTo>
                  <a:lnTo>
                    <a:pt x="706" y="90"/>
                  </a:lnTo>
                  <a:lnTo>
                    <a:pt x="731" y="110"/>
                  </a:lnTo>
                  <a:lnTo>
                    <a:pt x="726" y="115"/>
                  </a:lnTo>
                  <a:lnTo>
                    <a:pt x="711" y="130"/>
                  </a:lnTo>
                  <a:lnTo>
                    <a:pt x="686" y="149"/>
                  </a:lnTo>
                  <a:lnTo>
                    <a:pt x="647" y="164"/>
                  </a:lnTo>
                  <a:lnTo>
                    <a:pt x="597" y="179"/>
                  </a:lnTo>
                  <a:lnTo>
                    <a:pt x="547" y="184"/>
                  </a:lnTo>
                  <a:lnTo>
                    <a:pt x="502" y="189"/>
                  </a:lnTo>
                  <a:lnTo>
                    <a:pt x="467" y="184"/>
                  </a:lnTo>
                  <a:lnTo>
                    <a:pt x="343" y="174"/>
                  </a:lnTo>
                  <a:lnTo>
                    <a:pt x="259" y="174"/>
                  </a:lnTo>
                  <a:lnTo>
                    <a:pt x="179" y="174"/>
                  </a:lnTo>
                  <a:lnTo>
                    <a:pt x="114" y="179"/>
                  </a:lnTo>
                  <a:lnTo>
                    <a:pt x="60" y="189"/>
                  </a:lnTo>
                  <a:lnTo>
                    <a:pt x="5" y="204"/>
                  </a:lnTo>
                  <a:close/>
                </a:path>
              </a:pathLst>
            </a:custGeom>
            <a:solidFill>
              <a:srgbClr val="154F1C"/>
            </a:solidFill>
            <a:ln w="9525">
              <a:noFill/>
              <a:round/>
              <a:headEnd/>
              <a:tailEnd/>
            </a:ln>
          </p:spPr>
          <p:txBody>
            <a:bodyPr>
              <a:prstTxWarp prst="textNoShape">
                <a:avLst/>
              </a:prstTxWarp>
            </a:bodyPr>
            <a:lstStyle/>
            <a:p>
              <a:endParaRPr lang="en-US"/>
            </a:p>
          </p:txBody>
        </p:sp>
        <p:sp>
          <p:nvSpPr>
            <p:cNvPr id="49855" name="Freeform 104"/>
            <p:cNvSpPr>
              <a:spLocks/>
            </p:cNvSpPr>
            <p:nvPr/>
          </p:nvSpPr>
          <p:spPr bwMode="auto">
            <a:xfrm flipH="1">
              <a:off x="566" y="2922"/>
              <a:ext cx="2657" cy="895"/>
            </a:xfrm>
            <a:custGeom>
              <a:avLst/>
              <a:gdLst>
                <a:gd name="T0" fmla="*/ 2255 w 12334"/>
                <a:gd name="T1" fmla="*/ 484 h 4038"/>
                <a:gd name="T2" fmla="*/ 1721 w 12334"/>
                <a:gd name="T3" fmla="*/ 519 h 4038"/>
                <a:gd name="T4" fmla="*/ 214 w 12334"/>
                <a:gd name="T5" fmla="*/ 614 h 4038"/>
                <a:gd name="T6" fmla="*/ 131 w 12334"/>
                <a:gd name="T7" fmla="*/ 704 h 4038"/>
                <a:gd name="T8" fmla="*/ 0 w 12334"/>
                <a:gd name="T9" fmla="*/ 799 h 4038"/>
                <a:gd name="T10" fmla="*/ 731 w 12334"/>
                <a:gd name="T11" fmla="*/ 740 h 4038"/>
                <a:gd name="T12" fmla="*/ 991 w 12334"/>
                <a:gd name="T13" fmla="*/ 847 h 4038"/>
                <a:gd name="T14" fmla="*/ 4349 w 12334"/>
                <a:gd name="T15" fmla="*/ 863 h 4038"/>
                <a:gd name="T16" fmla="*/ 5640 w 12334"/>
                <a:gd name="T17" fmla="*/ 1025 h 4038"/>
                <a:gd name="T18" fmla="*/ 8565 w 12334"/>
                <a:gd name="T19" fmla="*/ 741 h 4038"/>
                <a:gd name="T20" fmla="*/ 9526 w 12334"/>
                <a:gd name="T21" fmla="*/ 1169 h 4038"/>
                <a:gd name="T22" fmla="*/ 8305 w 12334"/>
                <a:gd name="T23" fmla="*/ 1557 h 4038"/>
                <a:gd name="T24" fmla="*/ 5849 w 12334"/>
                <a:gd name="T25" fmla="*/ 1701 h 4038"/>
                <a:gd name="T26" fmla="*/ 5522 w 12334"/>
                <a:gd name="T27" fmla="*/ 1770 h 4038"/>
                <a:gd name="T28" fmla="*/ 5566 w 12334"/>
                <a:gd name="T29" fmla="*/ 1846 h 4038"/>
                <a:gd name="T30" fmla="*/ 6353 w 12334"/>
                <a:gd name="T31" fmla="*/ 2008 h 4038"/>
                <a:gd name="T32" fmla="*/ 8204 w 12334"/>
                <a:gd name="T33" fmla="*/ 2183 h 4038"/>
                <a:gd name="T34" fmla="*/ 10085 w 12334"/>
                <a:gd name="T35" fmla="*/ 2088 h 4038"/>
                <a:gd name="T36" fmla="*/ 10177 w 12334"/>
                <a:gd name="T37" fmla="*/ 2168 h 4038"/>
                <a:gd name="T38" fmla="*/ 9729 w 12334"/>
                <a:gd name="T39" fmla="*/ 2609 h 4038"/>
                <a:gd name="T40" fmla="*/ 8359 w 12334"/>
                <a:gd name="T41" fmla="*/ 3327 h 4038"/>
                <a:gd name="T42" fmla="*/ 6180 w 12334"/>
                <a:gd name="T43" fmla="*/ 3432 h 4038"/>
                <a:gd name="T44" fmla="*/ 3711 w 12334"/>
                <a:gd name="T45" fmla="*/ 3525 h 4038"/>
                <a:gd name="T46" fmla="*/ 4513 w 12334"/>
                <a:gd name="T47" fmla="*/ 3794 h 4038"/>
                <a:gd name="T48" fmla="*/ 4875 w 12334"/>
                <a:gd name="T49" fmla="*/ 4018 h 4038"/>
                <a:gd name="T50" fmla="*/ 9192 w 12334"/>
                <a:gd name="T51" fmla="*/ 4038 h 4038"/>
                <a:gd name="T52" fmla="*/ 11654 w 12334"/>
                <a:gd name="T53" fmla="*/ 4037 h 4038"/>
                <a:gd name="T54" fmla="*/ 11118 w 12334"/>
                <a:gd name="T55" fmla="*/ 3883 h 4038"/>
                <a:gd name="T56" fmla="*/ 10970 w 12334"/>
                <a:gd name="T57" fmla="*/ 3687 h 4038"/>
                <a:gd name="T58" fmla="*/ 11045 w 12334"/>
                <a:gd name="T59" fmla="*/ 3352 h 4038"/>
                <a:gd name="T60" fmla="*/ 11558 w 12334"/>
                <a:gd name="T61" fmla="*/ 2982 h 4038"/>
                <a:gd name="T62" fmla="*/ 12036 w 12334"/>
                <a:gd name="T63" fmla="*/ 2901 h 4038"/>
                <a:gd name="T64" fmla="*/ 11903 w 12334"/>
                <a:gd name="T65" fmla="*/ 2795 h 4038"/>
                <a:gd name="T66" fmla="*/ 11852 w 12334"/>
                <a:gd name="T67" fmla="*/ 2715 h 4038"/>
                <a:gd name="T68" fmla="*/ 11883 w 12334"/>
                <a:gd name="T69" fmla="*/ 2423 h 4038"/>
                <a:gd name="T70" fmla="*/ 11820 w 12334"/>
                <a:gd name="T71" fmla="*/ 2245 h 4038"/>
                <a:gd name="T72" fmla="*/ 11911 w 12334"/>
                <a:gd name="T73" fmla="*/ 2152 h 4038"/>
                <a:gd name="T74" fmla="*/ 12171 w 12334"/>
                <a:gd name="T75" fmla="*/ 2068 h 4038"/>
                <a:gd name="T76" fmla="*/ 12200 w 12334"/>
                <a:gd name="T77" fmla="*/ 2024 h 4038"/>
                <a:gd name="T78" fmla="*/ 12111 w 12334"/>
                <a:gd name="T79" fmla="*/ 1831 h 4038"/>
                <a:gd name="T80" fmla="*/ 12317 w 12334"/>
                <a:gd name="T81" fmla="*/ 1703 h 4038"/>
                <a:gd name="T82" fmla="*/ 12328 w 12334"/>
                <a:gd name="T83" fmla="*/ 1586 h 4038"/>
                <a:gd name="T84" fmla="*/ 12161 w 12334"/>
                <a:gd name="T85" fmla="*/ 1368 h 4038"/>
                <a:gd name="T86" fmla="*/ 12164 w 12334"/>
                <a:gd name="T87" fmla="*/ 1233 h 4038"/>
                <a:gd name="T88" fmla="*/ 12026 w 12334"/>
                <a:gd name="T89" fmla="*/ 788 h 4038"/>
                <a:gd name="T90" fmla="*/ 12059 w 12334"/>
                <a:gd name="T91" fmla="*/ 535 h 4038"/>
                <a:gd name="T92" fmla="*/ 11799 w 12334"/>
                <a:gd name="T93" fmla="*/ 393 h 4038"/>
                <a:gd name="T94" fmla="*/ 11014 w 12334"/>
                <a:gd name="T95" fmla="*/ 404 h 4038"/>
                <a:gd name="T96" fmla="*/ 10030 w 12334"/>
                <a:gd name="T97" fmla="*/ 193 h 4038"/>
                <a:gd name="T98" fmla="*/ 7759 w 12334"/>
                <a:gd name="T99" fmla="*/ 250 h 4038"/>
                <a:gd name="T100" fmla="*/ 6242 w 12334"/>
                <a:gd name="T101" fmla="*/ 24 h 4038"/>
                <a:gd name="T102" fmla="*/ 6229 w 12334"/>
                <a:gd name="T103" fmla="*/ 62 h 4038"/>
                <a:gd name="T104" fmla="*/ 6105 w 12334"/>
                <a:gd name="T105" fmla="*/ 49 h 4038"/>
                <a:gd name="T106" fmla="*/ 5905 w 12334"/>
                <a:gd name="T107" fmla="*/ 1 h 4038"/>
                <a:gd name="T108" fmla="*/ 5883 w 12334"/>
                <a:gd name="T109" fmla="*/ 24 h 4038"/>
                <a:gd name="T110" fmla="*/ 5982 w 12334"/>
                <a:gd name="T111" fmla="*/ 43 h 4038"/>
                <a:gd name="T112" fmla="*/ 6014 w 12334"/>
                <a:gd name="T113" fmla="*/ 94 h 4038"/>
                <a:gd name="T114" fmla="*/ 5002 w 12334"/>
                <a:gd name="T115" fmla="*/ 172 h 4038"/>
                <a:gd name="T116" fmla="*/ 3866 w 12334"/>
                <a:gd name="T117" fmla="*/ 256 h 4038"/>
                <a:gd name="T118" fmla="*/ 3435 w 12334"/>
                <a:gd name="T119" fmla="*/ 23 h 4038"/>
                <a:gd name="T120" fmla="*/ 3347 w 12334"/>
                <a:gd name="T121" fmla="*/ 30 h 4038"/>
                <a:gd name="T122" fmla="*/ 3071 w 12334"/>
                <a:gd name="T123" fmla="*/ 312 h 4038"/>
                <a:gd name="T124" fmla="*/ 2533 w 12334"/>
                <a:gd name="T125" fmla="*/ 215 h 4038"/>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2334"/>
                <a:gd name="T190" fmla="*/ 0 h 4038"/>
                <a:gd name="T191" fmla="*/ 12334 w 12334"/>
                <a:gd name="T192" fmla="*/ 4038 h 4038"/>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2334" h="4038">
                  <a:moveTo>
                    <a:pt x="2500" y="199"/>
                  </a:moveTo>
                  <a:lnTo>
                    <a:pt x="2437" y="277"/>
                  </a:lnTo>
                  <a:lnTo>
                    <a:pt x="2303" y="422"/>
                  </a:lnTo>
                  <a:lnTo>
                    <a:pt x="2255" y="484"/>
                  </a:lnTo>
                  <a:lnTo>
                    <a:pt x="2232" y="523"/>
                  </a:lnTo>
                  <a:lnTo>
                    <a:pt x="2225" y="540"/>
                  </a:lnTo>
                  <a:lnTo>
                    <a:pt x="2166" y="540"/>
                  </a:lnTo>
                  <a:lnTo>
                    <a:pt x="1721" y="519"/>
                  </a:lnTo>
                  <a:lnTo>
                    <a:pt x="1100" y="491"/>
                  </a:lnTo>
                  <a:lnTo>
                    <a:pt x="760" y="501"/>
                  </a:lnTo>
                  <a:lnTo>
                    <a:pt x="442" y="545"/>
                  </a:lnTo>
                  <a:lnTo>
                    <a:pt x="214" y="614"/>
                  </a:lnTo>
                  <a:lnTo>
                    <a:pt x="162" y="638"/>
                  </a:lnTo>
                  <a:lnTo>
                    <a:pt x="161" y="650"/>
                  </a:lnTo>
                  <a:lnTo>
                    <a:pt x="157" y="664"/>
                  </a:lnTo>
                  <a:lnTo>
                    <a:pt x="131" y="704"/>
                  </a:lnTo>
                  <a:lnTo>
                    <a:pt x="93" y="742"/>
                  </a:lnTo>
                  <a:lnTo>
                    <a:pt x="40" y="783"/>
                  </a:lnTo>
                  <a:lnTo>
                    <a:pt x="8" y="798"/>
                  </a:lnTo>
                  <a:lnTo>
                    <a:pt x="0" y="799"/>
                  </a:lnTo>
                  <a:lnTo>
                    <a:pt x="186" y="783"/>
                  </a:lnTo>
                  <a:lnTo>
                    <a:pt x="553" y="739"/>
                  </a:lnTo>
                  <a:lnTo>
                    <a:pt x="590" y="736"/>
                  </a:lnTo>
                  <a:lnTo>
                    <a:pt x="731" y="740"/>
                  </a:lnTo>
                  <a:lnTo>
                    <a:pt x="830" y="758"/>
                  </a:lnTo>
                  <a:lnTo>
                    <a:pt x="890" y="779"/>
                  </a:lnTo>
                  <a:lnTo>
                    <a:pt x="944" y="808"/>
                  </a:lnTo>
                  <a:lnTo>
                    <a:pt x="991" y="847"/>
                  </a:lnTo>
                  <a:lnTo>
                    <a:pt x="1032" y="895"/>
                  </a:lnTo>
                  <a:lnTo>
                    <a:pt x="2220" y="868"/>
                  </a:lnTo>
                  <a:lnTo>
                    <a:pt x="3380" y="853"/>
                  </a:lnTo>
                  <a:lnTo>
                    <a:pt x="4349" y="863"/>
                  </a:lnTo>
                  <a:lnTo>
                    <a:pt x="5144" y="908"/>
                  </a:lnTo>
                  <a:lnTo>
                    <a:pt x="5470" y="956"/>
                  </a:lnTo>
                  <a:lnTo>
                    <a:pt x="5603" y="999"/>
                  </a:lnTo>
                  <a:lnTo>
                    <a:pt x="5640" y="1025"/>
                  </a:lnTo>
                  <a:lnTo>
                    <a:pt x="6799" y="804"/>
                  </a:lnTo>
                  <a:lnTo>
                    <a:pt x="7683" y="710"/>
                  </a:lnTo>
                  <a:lnTo>
                    <a:pt x="7972" y="702"/>
                  </a:lnTo>
                  <a:lnTo>
                    <a:pt x="8565" y="741"/>
                  </a:lnTo>
                  <a:lnTo>
                    <a:pt x="8934" y="821"/>
                  </a:lnTo>
                  <a:lnTo>
                    <a:pt x="9308" y="960"/>
                  </a:lnTo>
                  <a:lnTo>
                    <a:pt x="9701" y="1153"/>
                  </a:lnTo>
                  <a:lnTo>
                    <a:pt x="9526" y="1169"/>
                  </a:lnTo>
                  <a:lnTo>
                    <a:pt x="9296" y="1223"/>
                  </a:lnTo>
                  <a:lnTo>
                    <a:pt x="8959" y="1339"/>
                  </a:lnTo>
                  <a:lnTo>
                    <a:pt x="8531" y="1495"/>
                  </a:lnTo>
                  <a:lnTo>
                    <a:pt x="8305" y="1557"/>
                  </a:lnTo>
                  <a:lnTo>
                    <a:pt x="7992" y="1605"/>
                  </a:lnTo>
                  <a:lnTo>
                    <a:pt x="7583" y="1647"/>
                  </a:lnTo>
                  <a:lnTo>
                    <a:pt x="6703" y="1690"/>
                  </a:lnTo>
                  <a:lnTo>
                    <a:pt x="5849" y="1701"/>
                  </a:lnTo>
                  <a:lnTo>
                    <a:pt x="5544" y="1701"/>
                  </a:lnTo>
                  <a:lnTo>
                    <a:pt x="5532" y="1726"/>
                  </a:lnTo>
                  <a:lnTo>
                    <a:pt x="5524" y="1749"/>
                  </a:lnTo>
                  <a:lnTo>
                    <a:pt x="5522" y="1770"/>
                  </a:lnTo>
                  <a:lnTo>
                    <a:pt x="5526" y="1791"/>
                  </a:lnTo>
                  <a:lnTo>
                    <a:pt x="5534" y="1811"/>
                  </a:lnTo>
                  <a:lnTo>
                    <a:pt x="5548" y="1829"/>
                  </a:lnTo>
                  <a:lnTo>
                    <a:pt x="5566" y="1846"/>
                  </a:lnTo>
                  <a:lnTo>
                    <a:pt x="5618" y="1878"/>
                  </a:lnTo>
                  <a:lnTo>
                    <a:pt x="5691" y="1907"/>
                  </a:lnTo>
                  <a:lnTo>
                    <a:pt x="5961" y="1963"/>
                  </a:lnTo>
                  <a:lnTo>
                    <a:pt x="6353" y="2008"/>
                  </a:lnTo>
                  <a:lnTo>
                    <a:pt x="7106" y="2058"/>
                  </a:lnTo>
                  <a:lnTo>
                    <a:pt x="7638" y="2088"/>
                  </a:lnTo>
                  <a:lnTo>
                    <a:pt x="7833" y="2139"/>
                  </a:lnTo>
                  <a:lnTo>
                    <a:pt x="8204" y="2183"/>
                  </a:lnTo>
                  <a:lnTo>
                    <a:pt x="8447" y="2188"/>
                  </a:lnTo>
                  <a:lnTo>
                    <a:pt x="8872" y="2172"/>
                  </a:lnTo>
                  <a:lnTo>
                    <a:pt x="9712" y="2106"/>
                  </a:lnTo>
                  <a:lnTo>
                    <a:pt x="10085" y="2088"/>
                  </a:lnTo>
                  <a:lnTo>
                    <a:pt x="10152" y="2088"/>
                  </a:lnTo>
                  <a:lnTo>
                    <a:pt x="10170" y="2111"/>
                  </a:lnTo>
                  <a:lnTo>
                    <a:pt x="10178" y="2138"/>
                  </a:lnTo>
                  <a:lnTo>
                    <a:pt x="10177" y="2168"/>
                  </a:lnTo>
                  <a:lnTo>
                    <a:pt x="10167" y="2201"/>
                  </a:lnTo>
                  <a:lnTo>
                    <a:pt x="10125" y="2271"/>
                  </a:lnTo>
                  <a:lnTo>
                    <a:pt x="10013" y="2391"/>
                  </a:lnTo>
                  <a:lnTo>
                    <a:pt x="9729" y="2609"/>
                  </a:lnTo>
                  <a:lnTo>
                    <a:pt x="9383" y="2829"/>
                  </a:lnTo>
                  <a:lnTo>
                    <a:pt x="8832" y="3144"/>
                  </a:lnTo>
                  <a:lnTo>
                    <a:pt x="8591" y="3264"/>
                  </a:lnTo>
                  <a:lnTo>
                    <a:pt x="8359" y="3327"/>
                  </a:lnTo>
                  <a:lnTo>
                    <a:pt x="8092" y="3368"/>
                  </a:lnTo>
                  <a:lnTo>
                    <a:pt x="7691" y="3397"/>
                  </a:lnTo>
                  <a:lnTo>
                    <a:pt x="7174" y="3408"/>
                  </a:lnTo>
                  <a:lnTo>
                    <a:pt x="6180" y="3432"/>
                  </a:lnTo>
                  <a:lnTo>
                    <a:pt x="5043" y="3463"/>
                  </a:lnTo>
                  <a:lnTo>
                    <a:pt x="3905" y="3492"/>
                  </a:lnTo>
                  <a:lnTo>
                    <a:pt x="3449" y="3505"/>
                  </a:lnTo>
                  <a:lnTo>
                    <a:pt x="3711" y="3525"/>
                  </a:lnTo>
                  <a:lnTo>
                    <a:pt x="3999" y="3582"/>
                  </a:lnTo>
                  <a:lnTo>
                    <a:pt x="4244" y="3661"/>
                  </a:lnTo>
                  <a:lnTo>
                    <a:pt x="4403" y="3731"/>
                  </a:lnTo>
                  <a:lnTo>
                    <a:pt x="4513" y="3794"/>
                  </a:lnTo>
                  <a:lnTo>
                    <a:pt x="4720" y="3949"/>
                  </a:lnTo>
                  <a:lnTo>
                    <a:pt x="4771" y="3981"/>
                  </a:lnTo>
                  <a:lnTo>
                    <a:pt x="4837" y="4010"/>
                  </a:lnTo>
                  <a:lnTo>
                    <a:pt x="4875" y="4018"/>
                  </a:lnTo>
                  <a:lnTo>
                    <a:pt x="4919" y="4024"/>
                  </a:lnTo>
                  <a:lnTo>
                    <a:pt x="4981" y="4038"/>
                  </a:lnTo>
                  <a:lnTo>
                    <a:pt x="7086" y="4038"/>
                  </a:lnTo>
                  <a:lnTo>
                    <a:pt x="9192" y="4038"/>
                  </a:lnTo>
                  <a:lnTo>
                    <a:pt x="11299" y="4038"/>
                  </a:lnTo>
                  <a:lnTo>
                    <a:pt x="11720" y="4038"/>
                  </a:lnTo>
                  <a:lnTo>
                    <a:pt x="11721" y="4037"/>
                  </a:lnTo>
                  <a:lnTo>
                    <a:pt x="11654" y="4037"/>
                  </a:lnTo>
                  <a:lnTo>
                    <a:pt x="11463" y="4017"/>
                  </a:lnTo>
                  <a:lnTo>
                    <a:pt x="11348" y="3991"/>
                  </a:lnTo>
                  <a:lnTo>
                    <a:pt x="11199" y="3933"/>
                  </a:lnTo>
                  <a:lnTo>
                    <a:pt x="11118" y="3883"/>
                  </a:lnTo>
                  <a:lnTo>
                    <a:pt x="11051" y="3825"/>
                  </a:lnTo>
                  <a:lnTo>
                    <a:pt x="11024" y="3793"/>
                  </a:lnTo>
                  <a:lnTo>
                    <a:pt x="10983" y="3724"/>
                  </a:lnTo>
                  <a:lnTo>
                    <a:pt x="10970" y="3687"/>
                  </a:lnTo>
                  <a:lnTo>
                    <a:pt x="10956" y="3609"/>
                  </a:lnTo>
                  <a:lnTo>
                    <a:pt x="10963" y="3528"/>
                  </a:lnTo>
                  <a:lnTo>
                    <a:pt x="10993" y="3442"/>
                  </a:lnTo>
                  <a:lnTo>
                    <a:pt x="11045" y="3352"/>
                  </a:lnTo>
                  <a:lnTo>
                    <a:pt x="11169" y="3215"/>
                  </a:lnTo>
                  <a:lnTo>
                    <a:pt x="11353" y="3076"/>
                  </a:lnTo>
                  <a:lnTo>
                    <a:pt x="11449" y="3019"/>
                  </a:lnTo>
                  <a:lnTo>
                    <a:pt x="11558" y="2982"/>
                  </a:lnTo>
                  <a:lnTo>
                    <a:pt x="11736" y="2958"/>
                  </a:lnTo>
                  <a:lnTo>
                    <a:pt x="11946" y="2933"/>
                  </a:lnTo>
                  <a:lnTo>
                    <a:pt x="12001" y="2916"/>
                  </a:lnTo>
                  <a:lnTo>
                    <a:pt x="12036" y="2901"/>
                  </a:lnTo>
                  <a:lnTo>
                    <a:pt x="12084" y="2870"/>
                  </a:lnTo>
                  <a:lnTo>
                    <a:pt x="11974" y="2836"/>
                  </a:lnTo>
                  <a:lnTo>
                    <a:pt x="11922" y="2808"/>
                  </a:lnTo>
                  <a:lnTo>
                    <a:pt x="11903" y="2795"/>
                  </a:lnTo>
                  <a:lnTo>
                    <a:pt x="11887" y="2780"/>
                  </a:lnTo>
                  <a:lnTo>
                    <a:pt x="11864" y="2748"/>
                  </a:lnTo>
                  <a:lnTo>
                    <a:pt x="11857" y="2732"/>
                  </a:lnTo>
                  <a:lnTo>
                    <a:pt x="11852" y="2715"/>
                  </a:lnTo>
                  <a:lnTo>
                    <a:pt x="11848" y="2679"/>
                  </a:lnTo>
                  <a:lnTo>
                    <a:pt x="11851" y="2641"/>
                  </a:lnTo>
                  <a:lnTo>
                    <a:pt x="11879" y="2493"/>
                  </a:lnTo>
                  <a:lnTo>
                    <a:pt x="11883" y="2423"/>
                  </a:lnTo>
                  <a:lnTo>
                    <a:pt x="11878" y="2375"/>
                  </a:lnTo>
                  <a:lnTo>
                    <a:pt x="11863" y="2324"/>
                  </a:lnTo>
                  <a:lnTo>
                    <a:pt x="11839" y="2271"/>
                  </a:lnTo>
                  <a:lnTo>
                    <a:pt x="11820" y="2245"/>
                  </a:lnTo>
                  <a:lnTo>
                    <a:pt x="11831" y="2225"/>
                  </a:lnTo>
                  <a:lnTo>
                    <a:pt x="11860" y="2190"/>
                  </a:lnTo>
                  <a:lnTo>
                    <a:pt x="11876" y="2175"/>
                  </a:lnTo>
                  <a:lnTo>
                    <a:pt x="11911" y="2152"/>
                  </a:lnTo>
                  <a:lnTo>
                    <a:pt x="11972" y="2127"/>
                  </a:lnTo>
                  <a:lnTo>
                    <a:pt x="12112" y="2093"/>
                  </a:lnTo>
                  <a:lnTo>
                    <a:pt x="12159" y="2075"/>
                  </a:lnTo>
                  <a:lnTo>
                    <a:pt x="12171" y="2068"/>
                  </a:lnTo>
                  <a:lnTo>
                    <a:pt x="12181" y="2059"/>
                  </a:lnTo>
                  <a:lnTo>
                    <a:pt x="12190" y="2050"/>
                  </a:lnTo>
                  <a:lnTo>
                    <a:pt x="12196" y="2037"/>
                  </a:lnTo>
                  <a:lnTo>
                    <a:pt x="12200" y="2024"/>
                  </a:lnTo>
                  <a:lnTo>
                    <a:pt x="12200" y="2009"/>
                  </a:lnTo>
                  <a:lnTo>
                    <a:pt x="12192" y="1972"/>
                  </a:lnTo>
                  <a:lnTo>
                    <a:pt x="12171" y="1925"/>
                  </a:lnTo>
                  <a:lnTo>
                    <a:pt x="12111" y="1831"/>
                  </a:lnTo>
                  <a:lnTo>
                    <a:pt x="12200" y="1801"/>
                  </a:lnTo>
                  <a:lnTo>
                    <a:pt x="12264" y="1763"/>
                  </a:lnTo>
                  <a:lnTo>
                    <a:pt x="12295" y="1734"/>
                  </a:lnTo>
                  <a:lnTo>
                    <a:pt x="12317" y="1703"/>
                  </a:lnTo>
                  <a:lnTo>
                    <a:pt x="12324" y="1687"/>
                  </a:lnTo>
                  <a:lnTo>
                    <a:pt x="12333" y="1655"/>
                  </a:lnTo>
                  <a:lnTo>
                    <a:pt x="12334" y="1621"/>
                  </a:lnTo>
                  <a:lnTo>
                    <a:pt x="12328" y="1586"/>
                  </a:lnTo>
                  <a:lnTo>
                    <a:pt x="12317" y="1552"/>
                  </a:lnTo>
                  <a:lnTo>
                    <a:pt x="12287" y="1500"/>
                  </a:lnTo>
                  <a:lnTo>
                    <a:pt x="12248" y="1448"/>
                  </a:lnTo>
                  <a:lnTo>
                    <a:pt x="12161" y="1368"/>
                  </a:lnTo>
                  <a:lnTo>
                    <a:pt x="12122" y="1340"/>
                  </a:lnTo>
                  <a:lnTo>
                    <a:pt x="12137" y="1320"/>
                  </a:lnTo>
                  <a:lnTo>
                    <a:pt x="12157" y="1277"/>
                  </a:lnTo>
                  <a:lnTo>
                    <a:pt x="12164" y="1233"/>
                  </a:lnTo>
                  <a:lnTo>
                    <a:pt x="12163" y="1186"/>
                  </a:lnTo>
                  <a:lnTo>
                    <a:pt x="12137" y="1086"/>
                  </a:lnTo>
                  <a:lnTo>
                    <a:pt x="12062" y="899"/>
                  </a:lnTo>
                  <a:lnTo>
                    <a:pt x="12026" y="788"/>
                  </a:lnTo>
                  <a:lnTo>
                    <a:pt x="12015" y="703"/>
                  </a:lnTo>
                  <a:lnTo>
                    <a:pt x="12018" y="648"/>
                  </a:lnTo>
                  <a:lnTo>
                    <a:pt x="12032" y="591"/>
                  </a:lnTo>
                  <a:lnTo>
                    <a:pt x="12059" y="535"/>
                  </a:lnTo>
                  <a:lnTo>
                    <a:pt x="12078" y="508"/>
                  </a:lnTo>
                  <a:lnTo>
                    <a:pt x="12002" y="458"/>
                  </a:lnTo>
                  <a:lnTo>
                    <a:pt x="11924" y="422"/>
                  </a:lnTo>
                  <a:lnTo>
                    <a:pt x="11799" y="393"/>
                  </a:lnTo>
                  <a:lnTo>
                    <a:pt x="11714" y="385"/>
                  </a:lnTo>
                  <a:lnTo>
                    <a:pt x="11403" y="404"/>
                  </a:lnTo>
                  <a:lnTo>
                    <a:pt x="11183" y="418"/>
                  </a:lnTo>
                  <a:lnTo>
                    <a:pt x="11014" y="404"/>
                  </a:lnTo>
                  <a:lnTo>
                    <a:pt x="10894" y="367"/>
                  </a:lnTo>
                  <a:lnTo>
                    <a:pt x="10819" y="325"/>
                  </a:lnTo>
                  <a:lnTo>
                    <a:pt x="10748" y="266"/>
                  </a:lnTo>
                  <a:lnTo>
                    <a:pt x="10030" y="193"/>
                  </a:lnTo>
                  <a:lnTo>
                    <a:pt x="9745" y="188"/>
                  </a:lnTo>
                  <a:lnTo>
                    <a:pt x="9031" y="206"/>
                  </a:lnTo>
                  <a:lnTo>
                    <a:pt x="8040" y="248"/>
                  </a:lnTo>
                  <a:lnTo>
                    <a:pt x="7759" y="250"/>
                  </a:lnTo>
                  <a:lnTo>
                    <a:pt x="7063" y="204"/>
                  </a:lnTo>
                  <a:lnTo>
                    <a:pt x="6513" y="96"/>
                  </a:lnTo>
                  <a:lnTo>
                    <a:pt x="6241" y="9"/>
                  </a:lnTo>
                  <a:lnTo>
                    <a:pt x="6242" y="24"/>
                  </a:lnTo>
                  <a:lnTo>
                    <a:pt x="6241" y="38"/>
                  </a:lnTo>
                  <a:lnTo>
                    <a:pt x="6238" y="48"/>
                  </a:lnTo>
                  <a:lnTo>
                    <a:pt x="6234" y="56"/>
                  </a:lnTo>
                  <a:lnTo>
                    <a:pt x="6229" y="62"/>
                  </a:lnTo>
                  <a:lnTo>
                    <a:pt x="6223" y="67"/>
                  </a:lnTo>
                  <a:lnTo>
                    <a:pt x="6216" y="71"/>
                  </a:lnTo>
                  <a:lnTo>
                    <a:pt x="6186" y="72"/>
                  </a:lnTo>
                  <a:lnTo>
                    <a:pt x="6105" y="49"/>
                  </a:lnTo>
                  <a:lnTo>
                    <a:pt x="5978" y="7"/>
                  </a:lnTo>
                  <a:lnTo>
                    <a:pt x="5947" y="1"/>
                  </a:lnTo>
                  <a:lnTo>
                    <a:pt x="5932" y="0"/>
                  </a:lnTo>
                  <a:lnTo>
                    <a:pt x="5905" y="1"/>
                  </a:lnTo>
                  <a:lnTo>
                    <a:pt x="5881" y="8"/>
                  </a:lnTo>
                  <a:lnTo>
                    <a:pt x="5870" y="14"/>
                  </a:lnTo>
                  <a:lnTo>
                    <a:pt x="5876" y="20"/>
                  </a:lnTo>
                  <a:lnTo>
                    <a:pt x="5883" y="24"/>
                  </a:lnTo>
                  <a:lnTo>
                    <a:pt x="5903" y="28"/>
                  </a:lnTo>
                  <a:lnTo>
                    <a:pt x="5961" y="34"/>
                  </a:lnTo>
                  <a:lnTo>
                    <a:pt x="5972" y="38"/>
                  </a:lnTo>
                  <a:lnTo>
                    <a:pt x="5982" y="43"/>
                  </a:lnTo>
                  <a:lnTo>
                    <a:pt x="5992" y="50"/>
                  </a:lnTo>
                  <a:lnTo>
                    <a:pt x="5995" y="54"/>
                  </a:lnTo>
                  <a:lnTo>
                    <a:pt x="6006" y="71"/>
                  </a:lnTo>
                  <a:lnTo>
                    <a:pt x="6014" y="94"/>
                  </a:lnTo>
                  <a:lnTo>
                    <a:pt x="6015" y="104"/>
                  </a:lnTo>
                  <a:lnTo>
                    <a:pt x="5770" y="81"/>
                  </a:lnTo>
                  <a:lnTo>
                    <a:pt x="5431" y="99"/>
                  </a:lnTo>
                  <a:lnTo>
                    <a:pt x="5002" y="172"/>
                  </a:lnTo>
                  <a:lnTo>
                    <a:pt x="4410" y="275"/>
                  </a:lnTo>
                  <a:lnTo>
                    <a:pt x="4169" y="289"/>
                  </a:lnTo>
                  <a:lnTo>
                    <a:pt x="4015" y="282"/>
                  </a:lnTo>
                  <a:lnTo>
                    <a:pt x="3866" y="256"/>
                  </a:lnTo>
                  <a:lnTo>
                    <a:pt x="3724" y="209"/>
                  </a:lnTo>
                  <a:lnTo>
                    <a:pt x="3589" y="138"/>
                  </a:lnTo>
                  <a:lnTo>
                    <a:pt x="3464" y="38"/>
                  </a:lnTo>
                  <a:lnTo>
                    <a:pt x="3435" y="23"/>
                  </a:lnTo>
                  <a:lnTo>
                    <a:pt x="3408" y="17"/>
                  </a:lnTo>
                  <a:lnTo>
                    <a:pt x="3382" y="18"/>
                  </a:lnTo>
                  <a:lnTo>
                    <a:pt x="3370" y="20"/>
                  </a:lnTo>
                  <a:lnTo>
                    <a:pt x="3347" y="30"/>
                  </a:lnTo>
                  <a:lnTo>
                    <a:pt x="3323" y="46"/>
                  </a:lnTo>
                  <a:lnTo>
                    <a:pt x="3289" y="77"/>
                  </a:lnTo>
                  <a:lnTo>
                    <a:pt x="3126" y="271"/>
                  </a:lnTo>
                  <a:lnTo>
                    <a:pt x="3071" y="312"/>
                  </a:lnTo>
                  <a:lnTo>
                    <a:pt x="2960" y="321"/>
                  </a:lnTo>
                  <a:lnTo>
                    <a:pt x="2851" y="314"/>
                  </a:lnTo>
                  <a:lnTo>
                    <a:pt x="2707" y="282"/>
                  </a:lnTo>
                  <a:lnTo>
                    <a:pt x="2533" y="215"/>
                  </a:lnTo>
                  <a:lnTo>
                    <a:pt x="2500" y="199"/>
                  </a:lnTo>
                  <a:close/>
                </a:path>
              </a:pathLst>
            </a:custGeom>
            <a:solidFill>
              <a:srgbClr val="007A39"/>
            </a:solidFill>
            <a:ln w="9525">
              <a:noFill/>
              <a:round/>
              <a:headEnd/>
              <a:tailEnd/>
            </a:ln>
          </p:spPr>
          <p:txBody>
            <a:bodyPr>
              <a:prstTxWarp prst="textNoShape">
                <a:avLst/>
              </a:prstTxWarp>
            </a:bodyPr>
            <a:lstStyle/>
            <a:p>
              <a:endParaRPr lang="en-US"/>
            </a:p>
          </p:txBody>
        </p:sp>
      </p:grpSp>
      <p:grpSp>
        <p:nvGrpSpPr>
          <p:cNvPr id="49155" name="Group 105"/>
          <p:cNvGrpSpPr>
            <a:grpSpLocks noChangeAspect="1"/>
          </p:cNvGrpSpPr>
          <p:nvPr/>
        </p:nvGrpSpPr>
        <p:grpSpPr bwMode="auto">
          <a:xfrm>
            <a:off x="3902075" y="2106613"/>
            <a:ext cx="4616450" cy="4314825"/>
            <a:chOff x="2103" y="454"/>
            <a:chExt cx="3633" cy="3396"/>
          </a:xfrm>
        </p:grpSpPr>
        <p:grpSp>
          <p:nvGrpSpPr>
            <p:cNvPr id="49530" name="Group 106"/>
            <p:cNvGrpSpPr>
              <a:grpSpLocks noChangeAspect="1"/>
            </p:cNvGrpSpPr>
            <p:nvPr/>
          </p:nvGrpSpPr>
          <p:grpSpPr bwMode="auto">
            <a:xfrm>
              <a:off x="2103" y="454"/>
              <a:ext cx="3633" cy="3396"/>
              <a:chOff x="154" y="1318"/>
              <a:chExt cx="1121" cy="1048"/>
            </a:xfrm>
          </p:grpSpPr>
          <p:sp>
            <p:nvSpPr>
              <p:cNvPr id="49717" name="Freeform 107"/>
              <p:cNvSpPr>
                <a:spLocks noChangeAspect="1"/>
              </p:cNvSpPr>
              <p:nvPr/>
            </p:nvSpPr>
            <p:spPr bwMode="auto">
              <a:xfrm>
                <a:off x="1118" y="1726"/>
                <a:ext cx="50" cy="132"/>
              </a:xfrm>
              <a:custGeom>
                <a:avLst/>
                <a:gdLst>
                  <a:gd name="T0" fmla="*/ 24 w 95"/>
                  <a:gd name="T1" fmla="*/ 25 h 261"/>
                  <a:gd name="T2" fmla="*/ 0 w 95"/>
                  <a:gd name="T3" fmla="*/ 261 h 261"/>
                  <a:gd name="T4" fmla="*/ 95 w 95"/>
                  <a:gd name="T5" fmla="*/ 261 h 261"/>
                  <a:gd name="T6" fmla="*/ 44 w 95"/>
                  <a:gd name="T7" fmla="*/ 0 h 261"/>
                  <a:gd name="T8" fmla="*/ 24 w 95"/>
                  <a:gd name="T9" fmla="*/ 25 h 261"/>
                  <a:gd name="T10" fmla="*/ 0 60000 65536"/>
                  <a:gd name="T11" fmla="*/ 0 60000 65536"/>
                  <a:gd name="T12" fmla="*/ 0 60000 65536"/>
                  <a:gd name="T13" fmla="*/ 0 60000 65536"/>
                  <a:gd name="T14" fmla="*/ 0 60000 65536"/>
                  <a:gd name="T15" fmla="*/ 0 w 95"/>
                  <a:gd name="T16" fmla="*/ 0 h 261"/>
                  <a:gd name="T17" fmla="*/ 95 w 95"/>
                  <a:gd name="T18" fmla="*/ 261 h 261"/>
                </a:gdLst>
                <a:ahLst/>
                <a:cxnLst>
                  <a:cxn ang="T10">
                    <a:pos x="T0" y="T1"/>
                  </a:cxn>
                  <a:cxn ang="T11">
                    <a:pos x="T2" y="T3"/>
                  </a:cxn>
                  <a:cxn ang="T12">
                    <a:pos x="T4" y="T5"/>
                  </a:cxn>
                  <a:cxn ang="T13">
                    <a:pos x="T6" y="T7"/>
                  </a:cxn>
                  <a:cxn ang="T14">
                    <a:pos x="T8" y="T9"/>
                  </a:cxn>
                </a:cxnLst>
                <a:rect l="T15" t="T16" r="T17" b="T18"/>
                <a:pathLst>
                  <a:path w="95" h="261">
                    <a:moveTo>
                      <a:pt x="24" y="25"/>
                    </a:moveTo>
                    <a:lnTo>
                      <a:pt x="0" y="261"/>
                    </a:lnTo>
                    <a:lnTo>
                      <a:pt x="95" y="261"/>
                    </a:lnTo>
                    <a:lnTo>
                      <a:pt x="44" y="0"/>
                    </a:lnTo>
                    <a:lnTo>
                      <a:pt x="24" y="25"/>
                    </a:lnTo>
                    <a:close/>
                  </a:path>
                </a:pathLst>
              </a:custGeom>
              <a:solidFill>
                <a:srgbClr val="9E3F3F"/>
              </a:solidFill>
              <a:ln w="9525">
                <a:noFill/>
                <a:round/>
                <a:headEnd/>
                <a:tailEnd/>
              </a:ln>
            </p:spPr>
            <p:txBody>
              <a:bodyPr>
                <a:prstTxWarp prst="textNoShape">
                  <a:avLst/>
                </a:prstTxWarp>
              </a:bodyPr>
              <a:lstStyle/>
              <a:p>
                <a:endParaRPr lang="en-US"/>
              </a:p>
            </p:txBody>
          </p:sp>
          <p:sp>
            <p:nvSpPr>
              <p:cNvPr id="49718" name="Freeform 108"/>
              <p:cNvSpPr>
                <a:spLocks noChangeAspect="1"/>
              </p:cNvSpPr>
              <p:nvPr/>
            </p:nvSpPr>
            <p:spPr bwMode="auto">
              <a:xfrm>
                <a:off x="1135" y="1748"/>
                <a:ext cx="20" cy="103"/>
              </a:xfrm>
              <a:custGeom>
                <a:avLst/>
                <a:gdLst>
                  <a:gd name="T0" fmla="*/ 0 w 38"/>
                  <a:gd name="T1" fmla="*/ 0 h 204"/>
                  <a:gd name="T2" fmla="*/ 0 w 38"/>
                  <a:gd name="T3" fmla="*/ 204 h 204"/>
                  <a:gd name="T4" fmla="*/ 38 w 38"/>
                  <a:gd name="T5" fmla="*/ 204 h 204"/>
                  <a:gd name="T6" fmla="*/ 0 w 38"/>
                  <a:gd name="T7" fmla="*/ 0 h 204"/>
                  <a:gd name="T8" fmla="*/ 0 60000 65536"/>
                  <a:gd name="T9" fmla="*/ 0 60000 65536"/>
                  <a:gd name="T10" fmla="*/ 0 60000 65536"/>
                  <a:gd name="T11" fmla="*/ 0 60000 65536"/>
                  <a:gd name="T12" fmla="*/ 0 w 38"/>
                  <a:gd name="T13" fmla="*/ 0 h 204"/>
                  <a:gd name="T14" fmla="*/ 38 w 38"/>
                  <a:gd name="T15" fmla="*/ 204 h 204"/>
                </a:gdLst>
                <a:ahLst/>
                <a:cxnLst>
                  <a:cxn ang="T8">
                    <a:pos x="T0" y="T1"/>
                  </a:cxn>
                  <a:cxn ang="T9">
                    <a:pos x="T2" y="T3"/>
                  </a:cxn>
                  <a:cxn ang="T10">
                    <a:pos x="T4" y="T5"/>
                  </a:cxn>
                  <a:cxn ang="T11">
                    <a:pos x="T6" y="T7"/>
                  </a:cxn>
                </a:cxnLst>
                <a:rect l="T12" t="T13" r="T14" b="T15"/>
                <a:pathLst>
                  <a:path w="38" h="204">
                    <a:moveTo>
                      <a:pt x="0" y="0"/>
                    </a:moveTo>
                    <a:lnTo>
                      <a:pt x="0" y="204"/>
                    </a:lnTo>
                    <a:lnTo>
                      <a:pt x="38" y="204"/>
                    </a:lnTo>
                    <a:lnTo>
                      <a:pt x="0" y="0"/>
                    </a:lnTo>
                    <a:close/>
                  </a:path>
                </a:pathLst>
              </a:custGeom>
              <a:solidFill>
                <a:srgbClr val="7F0000"/>
              </a:solidFill>
              <a:ln w="9525">
                <a:noFill/>
                <a:round/>
                <a:headEnd/>
                <a:tailEnd/>
              </a:ln>
            </p:spPr>
            <p:txBody>
              <a:bodyPr>
                <a:prstTxWarp prst="textNoShape">
                  <a:avLst/>
                </a:prstTxWarp>
              </a:bodyPr>
              <a:lstStyle/>
              <a:p>
                <a:endParaRPr lang="en-US"/>
              </a:p>
            </p:txBody>
          </p:sp>
          <p:sp>
            <p:nvSpPr>
              <p:cNvPr id="49719" name="Freeform 109"/>
              <p:cNvSpPr>
                <a:spLocks noChangeAspect="1"/>
              </p:cNvSpPr>
              <p:nvPr/>
            </p:nvSpPr>
            <p:spPr bwMode="auto">
              <a:xfrm>
                <a:off x="154" y="1318"/>
                <a:ext cx="1000" cy="1048"/>
              </a:xfrm>
              <a:custGeom>
                <a:avLst/>
                <a:gdLst>
                  <a:gd name="T0" fmla="*/ 988 w 1883"/>
                  <a:gd name="T1" fmla="*/ 65 h 2090"/>
                  <a:gd name="T2" fmla="*/ 816 w 1883"/>
                  <a:gd name="T3" fmla="*/ 244 h 2090"/>
                  <a:gd name="T4" fmla="*/ 797 w 1883"/>
                  <a:gd name="T5" fmla="*/ 191 h 2090"/>
                  <a:gd name="T6" fmla="*/ 860 w 1883"/>
                  <a:gd name="T7" fmla="*/ 137 h 2090"/>
                  <a:gd name="T8" fmla="*/ 860 w 1883"/>
                  <a:gd name="T9" fmla="*/ 0 h 2090"/>
                  <a:gd name="T10" fmla="*/ 445 w 1883"/>
                  <a:gd name="T11" fmla="*/ 0 h 2090"/>
                  <a:gd name="T12" fmla="*/ 445 w 1883"/>
                  <a:gd name="T13" fmla="*/ 165 h 2090"/>
                  <a:gd name="T14" fmla="*/ 489 w 1883"/>
                  <a:gd name="T15" fmla="*/ 191 h 2090"/>
                  <a:gd name="T16" fmla="*/ 454 w 1883"/>
                  <a:gd name="T17" fmla="*/ 578 h 2090"/>
                  <a:gd name="T18" fmla="*/ 0 w 1883"/>
                  <a:gd name="T19" fmla="*/ 1049 h 2090"/>
                  <a:gd name="T20" fmla="*/ 191 w 1883"/>
                  <a:gd name="T21" fmla="*/ 1105 h 2090"/>
                  <a:gd name="T22" fmla="*/ 163 w 1883"/>
                  <a:gd name="T23" fmla="*/ 2090 h 2090"/>
                  <a:gd name="T24" fmla="*/ 1720 w 1883"/>
                  <a:gd name="T25" fmla="*/ 2072 h 2090"/>
                  <a:gd name="T26" fmla="*/ 1747 w 1883"/>
                  <a:gd name="T27" fmla="*/ 1176 h 2090"/>
                  <a:gd name="T28" fmla="*/ 1883 w 1883"/>
                  <a:gd name="T29" fmla="*/ 1113 h 2090"/>
                  <a:gd name="T30" fmla="*/ 988 w 1883"/>
                  <a:gd name="T31" fmla="*/ 65 h 209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883"/>
                  <a:gd name="T49" fmla="*/ 0 h 2090"/>
                  <a:gd name="T50" fmla="*/ 1883 w 1883"/>
                  <a:gd name="T51" fmla="*/ 2090 h 209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883" h="2090">
                    <a:moveTo>
                      <a:pt x="988" y="65"/>
                    </a:moveTo>
                    <a:lnTo>
                      <a:pt x="816" y="244"/>
                    </a:lnTo>
                    <a:lnTo>
                      <a:pt x="797" y="191"/>
                    </a:lnTo>
                    <a:lnTo>
                      <a:pt x="860" y="137"/>
                    </a:lnTo>
                    <a:lnTo>
                      <a:pt x="860" y="0"/>
                    </a:lnTo>
                    <a:lnTo>
                      <a:pt x="445" y="0"/>
                    </a:lnTo>
                    <a:lnTo>
                      <a:pt x="445" y="165"/>
                    </a:lnTo>
                    <a:lnTo>
                      <a:pt x="489" y="191"/>
                    </a:lnTo>
                    <a:lnTo>
                      <a:pt x="454" y="578"/>
                    </a:lnTo>
                    <a:lnTo>
                      <a:pt x="0" y="1049"/>
                    </a:lnTo>
                    <a:lnTo>
                      <a:pt x="191" y="1105"/>
                    </a:lnTo>
                    <a:lnTo>
                      <a:pt x="163" y="2090"/>
                    </a:lnTo>
                    <a:lnTo>
                      <a:pt x="1720" y="2072"/>
                    </a:lnTo>
                    <a:lnTo>
                      <a:pt x="1747" y="1176"/>
                    </a:lnTo>
                    <a:lnTo>
                      <a:pt x="1883" y="1113"/>
                    </a:lnTo>
                    <a:lnTo>
                      <a:pt x="988" y="65"/>
                    </a:lnTo>
                    <a:close/>
                  </a:path>
                </a:pathLst>
              </a:custGeom>
              <a:solidFill>
                <a:srgbClr val="000000"/>
              </a:solidFill>
              <a:ln w="9525">
                <a:noFill/>
                <a:round/>
                <a:headEnd/>
                <a:tailEnd/>
              </a:ln>
            </p:spPr>
            <p:txBody>
              <a:bodyPr>
                <a:prstTxWarp prst="textNoShape">
                  <a:avLst/>
                </a:prstTxWarp>
              </a:bodyPr>
              <a:lstStyle/>
              <a:p>
                <a:endParaRPr lang="en-US"/>
              </a:p>
            </p:txBody>
          </p:sp>
          <p:sp>
            <p:nvSpPr>
              <p:cNvPr id="49720" name="Freeform 110"/>
              <p:cNvSpPr>
                <a:spLocks noChangeAspect="1"/>
              </p:cNvSpPr>
              <p:nvPr/>
            </p:nvSpPr>
            <p:spPr bwMode="auto">
              <a:xfrm>
                <a:off x="678" y="1345"/>
                <a:ext cx="597" cy="1012"/>
              </a:xfrm>
              <a:custGeom>
                <a:avLst/>
                <a:gdLst>
                  <a:gd name="T0" fmla="*/ 0 w 1124"/>
                  <a:gd name="T1" fmla="*/ 10 h 2017"/>
                  <a:gd name="T2" fmla="*/ 245 w 1124"/>
                  <a:gd name="T3" fmla="*/ 0 h 2017"/>
                  <a:gd name="T4" fmla="*/ 1124 w 1124"/>
                  <a:gd name="T5" fmla="*/ 1013 h 2017"/>
                  <a:gd name="T6" fmla="*/ 1021 w 1124"/>
                  <a:gd name="T7" fmla="*/ 1058 h 2017"/>
                  <a:gd name="T8" fmla="*/ 1004 w 1124"/>
                  <a:gd name="T9" fmla="*/ 1837 h 2017"/>
                  <a:gd name="T10" fmla="*/ 732 w 1124"/>
                  <a:gd name="T11" fmla="*/ 2017 h 2017"/>
                  <a:gd name="T12" fmla="*/ 759 w 1124"/>
                  <a:gd name="T13" fmla="*/ 1121 h 2017"/>
                  <a:gd name="T14" fmla="*/ 895 w 1124"/>
                  <a:gd name="T15" fmla="*/ 1058 h 2017"/>
                  <a:gd name="T16" fmla="*/ 0 w 1124"/>
                  <a:gd name="T17" fmla="*/ 10 h 201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24"/>
                  <a:gd name="T28" fmla="*/ 0 h 2017"/>
                  <a:gd name="T29" fmla="*/ 1124 w 1124"/>
                  <a:gd name="T30" fmla="*/ 2017 h 201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24" h="2017">
                    <a:moveTo>
                      <a:pt x="0" y="10"/>
                    </a:moveTo>
                    <a:lnTo>
                      <a:pt x="245" y="0"/>
                    </a:lnTo>
                    <a:lnTo>
                      <a:pt x="1124" y="1013"/>
                    </a:lnTo>
                    <a:lnTo>
                      <a:pt x="1021" y="1058"/>
                    </a:lnTo>
                    <a:lnTo>
                      <a:pt x="1004" y="1837"/>
                    </a:lnTo>
                    <a:lnTo>
                      <a:pt x="732" y="2017"/>
                    </a:lnTo>
                    <a:lnTo>
                      <a:pt x="759" y="1121"/>
                    </a:lnTo>
                    <a:lnTo>
                      <a:pt x="895" y="1058"/>
                    </a:lnTo>
                    <a:lnTo>
                      <a:pt x="0" y="10"/>
                    </a:lnTo>
                    <a:close/>
                  </a:path>
                </a:pathLst>
              </a:custGeom>
              <a:solidFill>
                <a:srgbClr val="000000"/>
              </a:solidFill>
              <a:ln w="9525">
                <a:noFill/>
                <a:round/>
                <a:headEnd/>
                <a:tailEnd/>
              </a:ln>
            </p:spPr>
            <p:txBody>
              <a:bodyPr>
                <a:prstTxWarp prst="textNoShape">
                  <a:avLst/>
                </a:prstTxWarp>
              </a:bodyPr>
              <a:lstStyle/>
              <a:p>
                <a:endParaRPr lang="en-US"/>
              </a:p>
            </p:txBody>
          </p:sp>
          <p:sp>
            <p:nvSpPr>
              <p:cNvPr id="49721" name="Freeform 111"/>
              <p:cNvSpPr>
                <a:spLocks noChangeAspect="1"/>
              </p:cNvSpPr>
              <p:nvPr/>
            </p:nvSpPr>
            <p:spPr bwMode="auto">
              <a:xfrm>
                <a:off x="709" y="1364"/>
                <a:ext cx="517" cy="516"/>
              </a:xfrm>
              <a:custGeom>
                <a:avLst/>
                <a:gdLst>
                  <a:gd name="T0" fmla="*/ 0 w 974"/>
                  <a:gd name="T1" fmla="*/ 33 h 1030"/>
                  <a:gd name="T2" fmla="*/ 168 w 974"/>
                  <a:gd name="T3" fmla="*/ 0 h 1030"/>
                  <a:gd name="T4" fmla="*/ 974 w 974"/>
                  <a:gd name="T5" fmla="*/ 958 h 1030"/>
                  <a:gd name="T6" fmla="*/ 765 w 974"/>
                  <a:gd name="T7" fmla="*/ 1030 h 1030"/>
                  <a:gd name="T8" fmla="*/ 0 w 974"/>
                  <a:gd name="T9" fmla="*/ 33 h 1030"/>
                  <a:gd name="T10" fmla="*/ 0 60000 65536"/>
                  <a:gd name="T11" fmla="*/ 0 60000 65536"/>
                  <a:gd name="T12" fmla="*/ 0 60000 65536"/>
                  <a:gd name="T13" fmla="*/ 0 60000 65536"/>
                  <a:gd name="T14" fmla="*/ 0 60000 65536"/>
                  <a:gd name="T15" fmla="*/ 0 w 974"/>
                  <a:gd name="T16" fmla="*/ 0 h 1030"/>
                  <a:gd name="T17" fmla="*/ 974 w 974"/>
                  <a:gd name="T18" fmla="*/ 1030 h 1030"/>
                </a:gdLst>
                <a:ahLst/>
                <a:cxnLst>
                  <a:cxn ang="T10">
                    <a:pos x="T0" y="T1"/>
                  </a:cxn>
                  <a:cxn ang="T11">
                    <a:pos x="T2" y="T3"/>
                  </a:cxn>
                  <a:cxn ang="T12">
                    <a:pos x="T4" y="T5"/>
                  </a:cxn>
                  <a:cxn ang="T13">
                    <a:pos x="T6" y="T7"/>
                  </a:cxn>
                  <a:cxn ang="T14">
                    <a:pos x="T8" y="T9"/>
                  </a:cxn>
                </a:cxnLst>
                <a:rect l="T15" t="T16" r="T17" b="T18"/>
                <a:pathLst>
                  <a:path w="974" h="1030">
                    <a:moveTo>
                      <a:pt x="0" y="33"/>
                    </a:moveTo>
                    <a:lnTo>
                      <a:pt x="168" y="0"/>
                    </a:lnTo>
                    <a:lnTo>
                      <a:pt x="974" y="958"/>
                    </a:lnTo>
                    <a:lnTo>
                      <a:pt x="765" y="1030"/>
                    </a:lnTo>
                    <a:lnTo>
                      <a:pt x="0" y="33"/>
                    </a:lnTo>
                    <a:close/>
                  </a:path>
                </a:pathLst>
              </a:custGeom>
              <a:solidFill>
                <a:srgbClr val="CC9900"/>
              </a:solidFill>
              <a:ln w="9525">
                <a:noFill/>
                <a:round/>
                <a:headEnd/>
                <a:tailEnd/>
              </a:ln>
            </p:spPr>
            <p:txBody>
              <a:bodyPr>
                <a:prstTxWarp prst="textNoShape">
                  <a:avLst/>
                </a:prstTxWarp>
              </a:bodyPr>
              <a:lstStyle/>
              <a:p>
                <a:endParaRPr lang="en-US"/>
              </a:p>
            </p:txBody>
          </p:sp>
          <p:sp>
            <p:nvSpPr>
              <p:cNvPr id="49722" name="Freeform 112"/>
              <p:cNvSpPr>
                <a:spLocks noChangeAspect="1"/>
              </p:cNvSpPr>
              <p:nvPr/>
            </p:nvSpPr>
            <p:spPr bwMode="auto">
              <a:xfrm>
                <a:off x="1096" y="1908"/>
                <a:ext cx="91" cy="395"/>
              </a:xfrm>
              <a:custGeom>
                <a:avLst/>
                <a:gdLst>
                  <a:gd name="T0" fmla="*/ 27 w 172"/>
                  <a:gd name="T1" fmla="*/ 27 h 788"/>
                  <a:gd name="T2" fmla="*/ 163 w 172"/>
                  <a:gd name="T3" fmla="*/ 0 h 788"/>
                  <a:gd name="T4" fmla="*/ 172 w 172"/>
                  <a:gd name="T5" fmla="*/ 671 h 788"/>
                  <a:gd name="T6" fmla="*/ 0 w 172"/>
                  <a:gd name="T7" fmla="*/ 788 h 788"/>
                  <a:gd name="T8" fmla="*/ 27 w 172"/>
                  <a:gd name="T9" fmla="*/ 27 h 788"/>
                  <a:gd name="T10" fmla="*/ 0 60000 65536"/>
                  <a:gd name="T11" fmla="*/ 0 60000 65536"/>
                  <a:gd name="T12" fmla="*/ 0 60000 65536"/>
                  <a:gd name="T13" fmla="*/ 0 60000 65536"/>
                  <a:gd name="T14" fmla="*/ 0 60000 65536"/>
                  <a:gd name="T15" fmla="*/ 0 w 172"/>
                  <a:gd name="T16" fmla="*/ 0 h 788"/>
                  <a:gd name="T17" fmla="*/ 172 w 172"/>
                  <a:gd name="T18" fmla="*/ 788 h 788"/>
                </a:gdLst>
                <a:ahLst/>
                <a:cxnLst>
                  <a:cxn ang="T10">
                    <a:pos x="T0" y="T1"/>
                  </a:cxn>
                  <a:cxn ang="T11">
                    <a:pos x="T2" y="T3"/>
                  </a:cxn>
                  <a:cxn ang="T12">
                    <a:pos x="T4" y="T5"/>
                  </a:cxn>
                  <a:cxn ang="T13">
                    <a:pos x="T6" y="T7"/>
                  </a:cxn>
                  <a:cxn ang="T14">
                    <a:pos x="T8" y="T9"/>
                  </a:cxn>
                </a:cxnLst>
                <a:rect l="T15" t="T16" r="T17" b="T18"/>
                <a:pathLst>
                  <a:path w="172" h="788">
                    <a:moveTo>
                      <a:pt x="27" y="27"/>
                    </a:moveTo>
                    <a:lnTo>
                      <a:pt x="163" y="0"/>
                    </a:lnTo>
                    <a:lnTo>
                      <a:pt x="172" y="671"/>
                    </a:lnTo>
                    <a:lnTo>
                      <a:pt x="0" y="788"/>
                    </a:lnTo>
                    <a:lnTo>
                      <a:pt x="27" y="27"/>
                    </a:lnTo>
                    <a:close/>
                  </a:path>
                </a:pathLst>
              </a:custGeom>
              <a:solidFill>
                <a:srgbClr val="FFB871"/>
              </a:solidFill>
              <a:ln w="9525">
                <a:noFill/>
                <a:round/>
                <a:headEnd/>
                <a:tailEnd/>
              </a:ln>
            </p:spPr>
            <p:txBody>
              <a:bodyPr>
                <a:prstTxWarp prst="textNoShape">
                  <a:avLst/>
                </a:prstTxWarp>
              </a:bodyPr>
              <a:lstStyle/>
              <a:p>
                <a:endParaRPr lang="en-US"/>
              </a:p>
            </p:txBody>
          </p:sp>
          <p:sp>
            <p:nvSpPr>
              <p:cNvPr id="49723" name="Freeform 113"/>
              <p:cNvSpPr>
                <a:spLocks noChangeAspect="1"/>
              </p:cNvSpPr>
              <p:nvPr/>
            </p:nvSpPr>
            <p:spPr bwMode="auto">
              <a:xfrm>
                <a:off x="202" y="1386"/>
                <a:ext cx="898" cy="494"/>
              </a:xfrm>
              <a:custGeom>
                <a:avLst/>
                <a:gdLst>
                  <a:gd name="T0" fmla="*/ 897 w 1691"/>
                  <a:gd name="T1" fmla="*/ 0 h 984"/>
                  <a:gd name="T2" fmla="*/ 0 w 1691"/>
                  <a:gd name="T3" fmla="*/ 868 h 984"/>
                  <a:gd name="T4" fmla="*/ 63 w 1691"/>
                  <a:gd name="T5" fmla="*/ 912 h 984"/>
                  <a:gd name="T6" fmla="*/ 906 w 1691"/>
                  <a:gd name="T7" fmla="*/ 136 h 984"/>
                  <a:gd name="T8" fmla="*/ 1612 w 1691"/>
                  <a:gd name="T9" fmla="*/ 976 h 984"/>
                  <a:gd name="T10" fmla="*/ 1691 w 1691"/>
                  <a:gd name="T11" fmla="*/ 984 h 984"/>
                  <a:gd name="T12" fmla="*/ 897 w 1691"/>
                  <a:gd name="T13" fmla="*/ 0 h 984"/>
                  <a:gd name="T14" fmla="*/ 0 60000 65536"/>
                  <a:gd name="T15" fmla="*/ 0 60000 65536"/>
                  <a:gd name="T16" fmla="*/ 0 60000 65536"/>
                  <a:gd name="T17" fmla="*/ 0 60000 65536"/>
                  <a:gd name="T18" fmla="*/ 0 60000 65536"/>
                  <a:gd name="T19" fmla="*/ 0 60000 65536"/>
                  <a:gd name="T20" fmla="*/ 0 60000 65536"/>
                  <a:gd name="T21" fmla="*/ 0 w 1691"/>
                  <a:gd name="T22" fmla="*/ 0 h 984"/>
                  <a:gd name="T23" fmla="*/ 1691 w 1691"/>
                  <a:gd name="T24" fmla="*/ 984 h 98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91" h="984">
                    <a:moveTo>
                      <a:pt x="897" y="0"/>
                    </a:moveTo>
                    <a:lnTo>
                      <a:pt x="0" y="868"/>
                    </a:lnTo>
                    <a:lnTo>
                      <a:pt x="63" y="912"/>
                    </a:lnTo>
                    <a:lnTo>
                      <a:pt x="906" y="136"/>
                    </a:lnTo>
                    <a:lnTo>
                      <a:pt x="1612" y="976"/>
                    </a:lnTo>
                    <a:lnTo>
                      <a:pt x="1691" y="984"/>
                    </a:lnTo>
                    <a:lnTo>
                      <a:pt x="897" y="0"/>
                    </a:lnTo>
                    <a:close/>
                  </a:path>
                </a:pathLst>
              </a:custGeom>
              <a:solidFill>
                <a:srgbClr val="996633"/>
              </a:solidFill>
              <a:ln w="9525">
                <a:noFill/>
                <a:round/>
                <a:headEnd/>
                <a:tailEnd/>
              </a:ln>
            </p:spPr>
            <p:txBody>
              <a:bodyPr>
                <a:prstTxWarp prst="textNoShape">
                  <a:avLst/>
                </a:prstTxWarp>
              </a:bodyPr>
              <a:lstStyle/>
              <a:p>
                <a:endParaRPr lang="en-US"/>
              </a:p>
            </p:txBody>
          </p:sp>
          <p:sp>
            <p:nvSpPr>
              <p:cNvPr id="49724" name="Freeform 114"/>
              <p:cNvSpPr>
                <a:spLocks noChangeAspect="1"/>
              </p:cNvSpPr>
              <p:nvPr/>
            </p:nvSpPr>
            <p:spPr bwMode="auto">
              <a:xfrm>
                <a:off x="433" y="1414"/>
                <a:ext cx="91" cy="159"/>
              </a:xfrm>
              <a:custGeom>
                <a:avLst/>
                <a:gdLst>
                  <a:gd name="T0" fmla="*/ 9 w 172"/>
                  <a:gd name="T1" fmla="*/ 0 h 317"/>
                  <a:gd name="T2" fmla="*/ 163 w 172"/>
                  <a:gd name="T3" fmla="*/ 18 h 317"/>
                  <a:gd name="T4" fmla="*/ 172 w 172"/>
                  <a:gd name="T5" fmla="*/ 106 h 317"/>
                  <a:gd name="T6" fmla="*/ 0 w 172"/>
                  <a:gd name="T7" fmla="*/ 317 h 317"/>
                  <a:gd name="T8" fmla="*/ 9 w 172"/>
                  <a:gd name="T9" fmla="*/ 0 h 317"/>
                  <a:gd name="T10" fmla="*/ 0 60000 65536"/>
                  <a:gd name="T11" fmla="*/ 0 60000 65536"/>
                  <a:gd name="T12" fmla="*/ 0 60000 65536"/>
                  <a:gd name="T13" fmla="*/ 0 60000 65536"/>
                  <a:gd name="T14" fmla="*/ 0 60000 65536"/>
                  <a:gd name="T15" fmla="*/ 0 w 172"/>
                  <a:gd name="T16" fmla="*/ 0 h 317"/>
                  <a:gd name="T17" fmla="*/ 172 w 172"/>
                  <a:gd name="T18" fmla="*/ 317 h 317"/>
                </a:gdLst>
                <a:ahLst/>
                <a:cxnLst>
                  <a:cxn ang="T10">
                    <a:pos x="T0" y="T1"/>
                  </a:cxn>
                  <a:cxn ang="T11">
                    <a:pos x="T2" y="T3"/>
                  </a:cxn>
                  <a:cxn ang="T12">
                    <a:pos x="T4" y="T5"/>
                  </a:cxn>
                  <a:cxn ang="T13">
                    <a:pos x="T6" y="T7"/>
                  </a:cxn>
                  <a:cxn ang="T14">
                    <a:pos x="T8" y="T9"/>
                  </a:cxn>
                </a:cxnLst>
                <a:rect l="T15" t="T16" r="T17" b="T18"/>
                <a:pathLst>
                  <a:path w="172" h="317">
                    <a:moveTo>
                      <a:pt x="9" y="0"/>
                    </a:moveTo>
                    <a:lnTo>
                      <a:pt x="163" y="18"/>
                    </a:lnTo>
                    <a:lnTo>
                      <a:pt x="172" y="106"/>
                    </a:lnTo>
                    <a:lnTo>
                      <a:pt x="0" y="317"/>
                    </a:lnTo>
                    <a:lnTo>
                      <a:pt x="9" y="0"/>
                    </a:lnTo>
                    <a:close/>
                  </a:path>
                </a:pathLst>
              </a:custGeom>
              <a:solidFill>
                <a:srgbClr val="B00000"/>
              </a:solidFill>
              <a:ln w="9525">
                <a:noFill/>
                <a:round/>
                <a:headEnd/>
                <a:tailEnd/>
              </a:ln>
            </p:spPr>
            <p:txBody>
              <a:bodyPr>
                <a:prstTxWarp prst="textNoShape">
                  <a:avLst/>
                </a:prstTxWarp>
              </a:bodyPr>
              <a:lstStyle/>
              <a:p>
                <a:endParaRPr lang="en-US"/>
              </a:p>
            </p:txBody>
          </p:sp>
          <p:sp>
            <p:nvSpPr>
              <p:cNvPr id="49725" name="Freeform 115"/>
              <p:cNvSpPr>
                <a:spLocks noChangeAspect="1"/>
              </p:cNvSpPr>
              <p:nvPr/>
            </p:nvSpPr>
            <p:spPr bwMode="auto">
              <a:xfrm>
                <a:off x="405" y="1337"/>
                <a:ext cx="127" cy="52"/>
              </a:xfrm>
              <a:custGeom>
                <a:avLst/>
                <a:gdLst>
                  <a:gd name="T0" fmla="*/ 0 w 241"/>
                  <a:gd name="T1" fmla="*/ 0 h 106"/>
                  <a:gd name="T2" fmla="*/ 229 w 241"/>
                  <a:gd name="T3" fmla="*/ 16 h 106"/>
                  <a:gd name="T4" fmla="*/ 241 w 241"/>
                  <a:gd name="T5" fmla="*/ 106 h 106"/>
                  <a:gd name="T6" fmla="*/ 15 w 241"/>
                  <a:gd name="T7" fmla="*/ 82 h 106"/>
                  <a:gd name="T8" fmla="*/ 0 w 241"/>
                  <a:gd name="T9" fmla="*/ 0 h 106"/>
                  <a:gd name="T10" fmla="*/ 0 60000 65536"/>
                  <a:gd name="T11" fmla="*/ 0 60000 65536"/>
                  <a:gd name="T12" fmla="*/ 0 60000 65536"/>
                  <a:gd name="T13" fmla="*/ 0 60000 65536"/>
                  <a:gd name="T14" fmla="*/ 0 60000 65536"/>
                  <a:gd name="T15" fmla="*/ 0 w 241"/>
                  <a:gd name="T16" fmla="*/ 0 h 106"/>
                  <a:gd name="T17" fmla="*/ 241 w 241"/>
                  <a:gd name="T18" fmla="*/ 106 h 106"/>
                </a:gdLst>
                <a:ahLst/>
                <a:cxnLst>
                  <a:cxn ang="T10">
                    <a:pos x="T0" y="T1"/>
                  </a:cxn>
                  <a:cxn ang="T11">
                    <a:pos x="T2" y="T3"/>
                  </a:cxn>
                  <a:cxn ang="T12">
                    <a:pos x="T4" y="T5"/>
                  </a:cxn>
                  <a:cxn ang="T13">
                    <a:pos x="T6" y="T7"/>
                  </a:cxn>
                  <a:cxn ang="T14">
                    <a:pos x="T8" y="T9"/>
                  </a:cxn>
                </a:cxnLst>
                <a:rect l="T15" t="T16" r="T17" b="T18"/>
                <a:pathLst>
                  <a:path w="241" h="106">
                    <a:moveTo>
                      <a:pt x="0" y="0"/>
                    </a:moveTo>
                    <a:lnTo>
                      <a:pt x="229" y="16"/>
                    </a:lnTo>
                    <a:lnTo>
                      <a:pt x="241" y="106"/>
                    </a:lnTo>
                    <a:lnTo>
                      <a:pt x="15" y="82"/>
                    </a:lnTo>
                    <a:lnTo>
                      <a:pt x="0" y="0"/>
                    </a:lnTo>
                    <a:close/>
                  </a:path>
                </a:pathLst>
              </a:custGeom>
              <a:solidFill>
                <a:srgbClr val="B00000"/>
              </a:solidFill>
              <a:ln w="9525">
                <a:noFill/>
                <a:round/>
                <a:headEnd/>
                <a:tailEnd/>
              </a:ln>
            </p:spPr>
            <p:txBody>
              <a:bodyPr>
                <a:prstTxWarp prst="textNoShape">
                  <a:avLst/>
                </a:prstTxWarp>
              </a:bodyPr>
              <a:lstStyle/>
              <a:p>
                <a:endParaRPr lang="en-US"/>
              </a:p>
            </p:txBody>
          </p:sp>
          <p:sp>
            <p:nvSpPr>
              <p:cNvPr id="49726" name="Freeform 116"/>
              <p:cNvSpPr>
                <a:spLocks noChangeAspect="1"/>
              </p:cNvSpPr>
              <p:nvPr/>
            </p:nvSpPr>
            <p:spPr bwMode="auto">
              <a:xfrm>
                <a:off x="558" y="1597"/>
                <a:ext cx="240" cy="165"/>
              </a:xfrm>
              <a:custGeom>
                <a:avLst/>
                <a:gdLst>
                  <a:gd name="T0" fmla="*/ 452 w 452"/>
                  <a:gd name="T1" fmla="*/ 330 h 330"/>
                  <a:gd name="T2" fmla="*/ 428 w 452"/>
                  <a:gd name="T3" fmla="*/ 0 h 330"/>
                  <a:gd name="T4" fmla="*/ 11 w 452"/>
                  <a:gd name="T5" fmla="*/ 0 h 330"/>
                  <a:gd name="T6" fmla="*/ 0 w 452"/>
                  <a:gd name="T7" fmla="*/ 329 h 330"/>
                  <a:gd name="T8" fmla="*/ 452 w 452"/>
                  <a:gd name="T9" fmla="*/ 330 h 330"/>
                  <a:gd name="T10" fmla="*/ 0 60000 65536"/>
                  <a:gd name="T11" fmla="*/ 0 60000 65536"/>
                  <a:gd name="T12" fmla="*/ 0 60000 65536"/>
                  <a:gd name="T13" fmla="*/ 0 60000 65536"/>
                  <a:gd name="T14" fmla="*/ 0 60000 65536"/>
                  <a:gd name="T15" fmla="*/ 0 w 452"/>
                  <a:gd name="T16" fmla="*/ 0 h 330"/>
                  <a:gd name="T17" fmla="*/ 452 w 452"/>
                  <a:gd name="T18" fmla="*/ 330 h 330"/>
                </a:gdLst>
                <a:ahLst/>
                <a:cxnLst>
                  <a:cxn ang="T10">
                    <a:pos x="T0" y="T1"/>
                  </a:cxn>
                  <a:cxn ang="T11">
                    <a:pos x="T2" y="T3"/>
                  </a:cxn>
                  <a:cxn ang="T12">
                    <a:pos x="T4" y="T5"/>
                  </a:cxn>
                  <a:cxn ang="T13">
                    <a:pos x="T6" y="T7"/>
                  </a:cxn>
                  <a:cxn ang="T14">
                    <a:pos x="T8" y="T9"/>
                  </a:cxn>
                </a:cxnLst>
                <a:rect l="T15" t="T16" r="T17" b="T18"/>
                <a:pathLst>
                  <a:path w="452" h="330">
                    <a:moveTo>
                      <a:pt x="452" y="330"/>
                    </a:moveTo>
                    <a:lnTo>
                      <a:pt x="428" y="0"/>
                    </a:lnTo>
                    <a:lnTo>
                      <a:pt x="11" y="0"/>
                    </a:lnTo>
                    <a:lnTo>
                      <a:pt x="0" y="329"/>
                    </a:lnTo>
                    <a:lnTo>
                      <a:pt x="452" y="330"/>
                    </a:lnTo>
                    <a:close/>
                  </a:path>
                </a:pathLst>
              </a:custGeom>
              <a:solidFill>
                <a:srgbClr val="FFCC99"/>
              </a:solidFill>
              <a:ln w="9525">
                <a:noFill/>
                <a:round/>
                <a:headEnd/>
                <a:tailEnd/>
              </a:ln>
            </p:spPr>
            <p:txBody>
              <a:bodyPr>
                <a:prstTxWarp prst="textNoShape">
                  <a:avLst/>
                </a:prstTxWarp>
              </a:bodyPr>
              <a:lstStyle/>
              <a:p>
                <a:endParaRPr lang="en-US"/>
              </a:p>
            </p:txBody>
          </p:sp>
          <p:sp>
            <p:nvSpPr>
              <p:cNvPr id="49727" name="Rectangle 117"/>
              <p:cNvSpPr>
                <a:spLocks noChangeAspect="1" noChangeArrowheads="1"/>
              </p:cNvSpPr>
              <p:nvPr/>
            </p:nvSpPr>
            <p:spPr bwMode="auto">
              <a:xfrm>
                <a:off x="563" y="1799"/>
                <a:ext cx="250" cy="172"/>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49728" name="Rectangle 118"/>
              <p:cNvSpPr>
                <a:spLocks noChangeAspect="1" noChangeArrowheads="1"/>
              </p:cNvSpPr>
              <p:nvPr/>
            </p:nvSpPr>
            <p:spPr bwMode="auto">
              <a:xfrm>
                <a:off x="558" y="2017"/>
                <a:ext cx="255" cy="309"/>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49729" name="Rectangle 119"/>
              <p:cNvSpPr>
                <a:spLocks noChangeAspect="1" noChangeArrowheads="1"/>
              </p:cNvSpPr>
              <p:nvPr/>
            </p:nvSpPr>
            <p:spPr bwMode="auto">
              <a:xfrm>
                <a:off x="308" y="2004"/>
                <a:ext cx="197" cy="158"/>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49730" name="Rectangle 120"/>
              <p:cNvSpPr>
                <a:spLocks noChangeAspect="1" noChangeArrowheads="1"/>
              </p:cNvSpPr>
              <p:nvPr/>
            </p:nvSpPr>
            <p:spPr bwMode="auto">
              <a:xfrm>
                <a:off x="290" y="2199"/>
                <a:ext cx="220" cy="135"/>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49731" name="Rectangle 121"/>
              <p:cNvSpPr>
                <a:spLocks noChangeAspect="1" noChangeArrowheads="1"/>
              </p:cNvSpPr>
              <p:nvPr/>
            </p:nvSpPr>
            <p:spPr bwMode="auto">
              <a:xfrm>
                <a:off x="846" y="2008"/>
                <a:ext cx="192" cy="154"/>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49732" name="Rectangle 122"/>
              <p:cNvSpPr>
                <a:spLocks noChangeAspect="1" noChangeArrowheads="1"/>
              </p:cNvSpPr>
              <p:nvPr/>
            </p:nvSpPr>
            <p:spPr bwMode="auto">
              <a:xfrm>
                <a:off x="842" y="2194"/>
                <a:ext cx="192" cy="136"/>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49733" name="Freeform 123"/>
              <p:cNvSpPr>
                <a:spLocks noChangeAspect="1"/>
              </p:cNvSpPr>
              <p:nvPr/>
            </p:nvSpPr>
            <p:spPr bwMode="auto">
              <a:xfrm>
                <a:off x="285" y="1799"/>
                <a:ext cx="196" cy="136"/>
              </a:xfrm>
              <a:custGeom>
                <a:avLst/>
                <a:gdLst>
                  <a:gd name="T0" fmla="*/ 126 w 371"/>
                  <a:gd name="T1" fmla="*/ 0 h 272"/>
                  <a:gd name="T2" fmla="*/ 9 w 371"/>
                  <a:gd name="T3" fmla="*/ 109 h 272"/>
                  <a:gd name="T4" fmla="*/ 0 w 371"/>
                  <a:gd name="T5" fmla="*/ 272 h 272"/>
                  <a:gd name="T6" fmla="*/ 371 w 371"/>
                  <a:gd name="T7" fmla="*/ 0 h 272"/>
                  <a:gd name="T8" fmla="*/ 126 w 371"/>
                  <a:gd name="T9" fmla="*/ 0 h 272"/>
                  <a:gd name="T10" fmla="*/ 0 60000 65536"/>
                  <a:gd name="T11" fmla="*/ 0 60000 65536"/>
                  <a:gd name="T12" fmla="*/ 0 60000 65536"/>
                  <a:gd name="T13" fmla="*/ 0 60000 65536"/>
                  <a:gd name="T14" fmla="*/ 0 60000 65536"/>
                  <a:gd name="T15" fmla="*/ 0 w 371"/>
                  <a:gd name="T16" fmla="*/ 0 h 272"/>
                  <a:gd name="T17" fmla="*/ 371 w 371"/>
                  <a:gd name="T18" fmla="*/ 272 h 272"/>
                </a:gdLst>
                <a:ahLst/>
                <a:cxnLst>
                  <a:cxn ang="T10">
                    <a:pos x="T0" y="T1"/>
                  </a:cxn>
                  <a:cxn ang="T11">
                    <a:pos x="T2" y="T3"/>
                  </a:cxn>
                  <a:cxn ang="T12">
                    <a:pos x="T4" y="T5"/>
                  </a:cxn>
                  <a:cxn ang="T13">
                    <a:pos x="T6" y="T7"/>
                  </a:cxn>
                  <a:cxn ang="T14">
                    <a:pos x="T8" y="T9"/>
                  </a:cxn>
                </a:cxnLst>
                <a:rect l="T15" t="T16" r="T17" b="T18"/>
                <a:pathLst>
                  <a:path w="371" h="272">
                    <a:moveTo>
                      <a:pt x="126" y="0"/>
                    </a:moveTo>
                    <a:lnTo>
                      <a:pt x="9" y="109"/>
                    </a:lnTo>
                    <a:lnTo>
                      <a:pt x="0" y="272"/>
                    </a:lnTo>
                    <a:lnTo>
                      <a:pt x="371" y="0"/>
                    </a:lnTo>
                    <a:lnTo>
                      <a:pt x="126" y="0"/>
                    </a:lnTo>
                    <a:close/>
                  </a:path>
                </a:pathLst>
              </a:custGeom>
              <a:solidFill>
                <a:srgbClr val="FFCC99"/>
              </a:solidFill>
              <a:ln w="9525">
                <a:noFill/>
                <a:round/>
                <a:headEnd/>
                <a:tailEnd/>
              </a:ln>
            </p:spPr>
            <p:txBody>
              <a:bodyPr>
                <a:prstTxWarp prst="textNoShape">
                  <a:avLst/>
                </a:prstTxWarp>
              </a:bodyPr>
              <a:lstStyle/>
              <a:p>
                <a:endParaRPr lang="en-US"/>
              </a:p>
            </p:txBody>
          </p:sp>
          <p:sp>
            <p:nvSpPr>
              <p:cNvPr id="49734" name="Freeform 124"/>
              <p:cNvSpPr>
                <a:spLocks noChangeAspect="1"/>
              </p:cNvSpPr>
              <p:nvPr/>
            </p:nvSpPr>
            <p:spPr bwMode="auto">
              <a:xfrm>
                <a:off x="313" y="1816"/>
                <a:ext cx="197" cy="146"/>
              </a:xfrm>
              <a:custGeom>
                <a:avLst/>
                <a:gdLst>
                  <a:gd name="T0" fmla="*/ 372 w 372"/>
                  <a:gd name="T1" fmla="*/ 0 h 290"/>
                  <a:gd name="T2" fmla="*/ 0 w 372"/>
                  <a:gd name="T3" fmla="*/ 290 h 290"/>
                  <a:gd name="T4" fmla="*/ 335 w 372"/>
                  <a:gd name="T5" fmla="*/ 290 h 290"/>
                  <a:gd name="T6" fmla="*/ 372 w 372"/>
                  <a:gd name="T7" fmla="*/ 0 h 290"/>
                  <a:gd name="T8" fmla="*/ 0 60000 65536"/>
                  <a:gd name="T9" fmla="*/ 0 60000 65536"/>
                  <a:gd name="T10" fmla="*/ 0 60000 65536"/>
                  <a:gd name="T11" fmla="*/ 0 60000 65536"/>
                  <a:gd name="T12" fmla="*/ 0 w 372"/>
                  <a:gd name="T13" fmla="*/ 0 h 290"/>
                  <a:gd name="T14" fmla="*/ 372 w 372"/>
                  <a:gd name="T15" fmla="*/ 290 h 290"/>
                </a:gdLst>
                <a:ahLst/>
                <a:cxnLst>
                  <a:cxn ang="T8">
                    <a:pos x="T0" y="T1"/>
                  </a:cxn>
                  <a:cxn ang="T9">
                    <a:pos x="T2" y="T3"/>
                  </a:cxn>
                  <a:cxn ang="T10">
                    <a:pos x="T4" y="T5"/>
                  </a:cxn>
                  <a:cxn ang="T11">
                    <a:pos x="T6" y="T7"/>
                  </a:cxn>
                </a:cxnLst>
                <a:rect l="T12" t="T13" r="T14" b="T15"/>
                <a:pathLst>
                  <a:path w="372" h="290">
                    <a:moveTo>
                      <a:pt x="372" y="0"/>
                    </a:moveTo>
                    <a:lnTo>
                      <a:pt x="0" y="290"/>
                    </a:lnTo>
                    <a:lnTo>
                      <a:pt x="335" y="290"/>
                    </a:lnTo>
                    <a:lnTo>
                      <a:pt x="372" y="0"/>
                    </a:lnTo>
                    <a:close/>
                  </a:path>
                </a:pathLst>
              </a:custGeom>
              <a:solidFill>
                <a:srgbClr val="FFCC99"/>
              </a:solidFill>
              <a:ln w="9525">
                <a:noFill/>
                <a:round/>
                <a:headEnd/>
                <a:tailEnd/>
              </a:ln>
            </p:spPr>
            <p:txBody>
              <a:bodyPr>
                <a:prstTxWarp prst="textNoShape">
                  <a:avLst/>
                </a:prstTxWarp>
              </a:bodyPr>
              <a:lstStyle/>
              <a:p>
                <a:endParaRPr lang="en-US"/>
              </a:p>
            </p:txBody>
          </p:sp>
          <p:sp>
            <p:nvSpPr>
              <p:cNvPr id="49735" name="Freeform 125"/>
              <p:cNvSpPr>
                <a:spLocks noChangeAspect="1"/>
              </p:cNvSpPr>
              <p:nvPr/>
            </p:nvSpPr>
            <p:spPr bwMode="auto">
              <a:xfrm>
                <a:off x="846" y="1812"/>
                <a:ext cx="188" cy="159"/>
              </a:xfrm>
              <a:custGeom>
                <a:avLst/>
                <a:gdLst>
                  <a:gd name="T0" fmla="*/ 0 w 352"/>
                  <a:gd name="T1" fmla="*/ 0 h 317"/>
                  <a:gd name="T2" fmla="*/ 17 w 352"/>
                  <a:gd name="T3" fmla="*/ 308 h 317"/>
                  <a:gd name="T4" fmla="*/ 352 w 352"/>
                  <a:gd name="T5" fmla="*/ 317 h 317"/>
                  <a:gd name="T6" fmla="*/ 0 w 352"/>
                  <a:gd name="T7" fmla="*/ 0 h 317"/>
                  <a:gd name="T8" fmla="*/ 0 60000 65536"/>
                  <a:gd name="T9" fmla="*/ 0 60000 65536"/>
                  <a:gd name="T10" fmla="*/ 0 60000 65536"/>
                  <a:gd name="T11" fmla="*/ 0 60000 65536"/>
                  <a:gd name="T12" fmla="*/ 0 w 352"/>
                  <a:gd name="T13" fmla="*/ 0 h 317"/>
                  <a:gd name="T14" fmla="*/ 352 w 352"/>
                  <a:gd name="T15" fmla="*/ 317 h 317"/>
                </a:gdLst>
                <a:ahLst/>
                <a:cxnLst>
                  <a:cxn ang="T8">
                    <a:pos x="T0" y="T1"/>
                  </a:cxn>
                  <a:cxn ang="T9">
                    <a:pos x="T2" y="T3"/>
                  </a:cxn>
                  <a:cxn ang="T10">
                    <a:pos x="T4" y="T5"/>
                  </a:cxn>
                  <a:cxn ang="T11">
                    <a:pos x="T6" y="T7"/>
                  </a:cxn>
                </a:cxnLst>
                <a:rect l="T12" t="T13" r="T14" b="T15"/>
                <a:pathLst>
                  <a:path w="352" h="317">
                    <a:moveTo>
                      <a:pt x="0" y="0"/>
                    </a:moveTo>
                    <a:lnTo>
                      <a:pt x="17" y="308"/>
                    </a:lnTo>
                    <a:lnTo>
                      <a:pt x="352" y="317"/>
                    </a:lnTo>
                    <a:lnTo>
                      <a:pt x="0" y="0"/>
                    </a:lnTo>
                    <a:close/>
                  </a:path>
                </a:pathLst>
              </a:custGeom>
              <a:solidFill>
                <a:srgbClr val="FFCC99"/>
              </a:solidFill>
              <a:ln w="9525">
                <a:noFill/>
                <a:round/>
                <a:headEnd/>
                <a:tailEnd/>
              </a:ln>
            </p:spPr>
            <p:txBody>
              <a:bodyPr>
                <a:prstTxWarp prst="textNoShape">
                  <a:avLst/>
                </a:prstTxWarp>
              </a:bodyPr>
              <a:lstStyle/>
              <a:p>
                <a:endParaRPr lang="en-US"/>
              </a:p>
            </p:txBody>
          </p:sp>
          <p:sp>
            <p:nvSpPr>
              <p:cNvPr id="49736" name="Freeform 126"/>
              <p:cNvSpPr>
                <a:spLocks noChangeAspect="1"/>
              </p:cNvSpPr>
              <p:nvPr/>
            </p:nvSpPr>
            <p:spPr bwMode="auto">
              <a:xfrm>
                <a:off x="899" y="1794"/>
                <a:ext cx="153" cy="150"/>
              </a:xfrm>
              <a:custGeom>
                <a:avLst/>
                <a:gdLst>
                  <a:gd name="T0" fmla="*/ 0 w 287"/>
                  <a:gd name="T1" fmla="*/ 0 h 297"/>
                  <a:gd name="T2" fmla="*/ 89 w 287"/>
                  <a:gd name="T3" fmla="*/ 8 h 297"/>
                  <a:gd name="T4" fmla="*/ 287 w 287"/>
                  <a:gd name="T5" fmla="*/ 217 h 297"/>
                  <a:gd name="T6" fmla="*/ 270 w 287"/>
                  <a:gd name="T7" fmla="*/ 297 h 297"/>
                  <a:gd name="T8" fmla="*/ 0 w 287"/>
                  <a:gd name="T9" fmla="*/ 0 h 297"/>
                  <a:gd name="T10" fmla="*/ 0 60000 65536"/>
                  <a:gd name="T11" fmla="*/ 0 60000 65536"/>
                  <a:gd name="T12" fmla="*/ 0 60000 65536"/>
                  <a:gd name="T13" fmla="*/ 0 60000 65536"/>
                  <a:gd name="T14" fmla="*/ 0 60000 65536"/>
                  <a:gd name="T15" fmla="*/ 0 w 287"/>
                  <a:gd name="T16" fmla="*/ 0 h 297"/>
                  <a:gd name="T17" fmla="*/ 287 w 287"/>
                  <a:gd name="T18" fmla="*/ 297 h 297"/>
                </a:gdLst>
                <a:ahLst/>
                <a:cxnLst>
                  <a:cxn ang="T10">
                    <a:pos x="T0" y="T1"/>
                  </a:cxn>
                  <a:cxn ang="T11">
                    <a:pos x="T2" y="T3"/>
                  </a:cxn>
                  <a:cxn ang="T12">
                    <a:pos x="T4" y="T5"/>
                  </a:cxn>
                  <a:cxn ang="T13">
                    <a:pos x="T6" y="T7"/>
                  </a:cxn>
                  <a:cxn ang="T14">
                    <a:pos x="T8" y="T9"/>
                  </a:cxn>
                </a:cxnLst>
                <a:rect l="T15" t="T16" r="T17" b="T18"/>
                <a:pathLst>
                  <a:path w="287" h="297">
                    <a:moveTo>
                      <a:pt x="0" y="0"/>
                    </a:moveTo>
                    <a:lnTo>
                      <a:pt x="89" y="8"/>
                    </a:lnTo>
                    <a:lnTo>
                      <a:pt x="287" y="217"/>
                    </a:lnTo>
                    <a:lnTo>
                      <a:pt x="270" y="297"/>
                    </a:lnTo>
                    <a:lnTo>
                      <a:pt x="0" y="0"/>
                    </a:lnTo>
                    <a:close/>
                  </a:path>
                </a:pathLst>
              </a:custGeom>
              <a:solidFill>
                <a:srgbClr val="FFCC99"/>
              </a:solidFill>
              <a:ln w="9525">
                <a:noFill/>
                <a:round/>
                <a:headEnd/>
                <a:tailEnd/>
              </a:ln>
            </p:spPr>
            <p:txBody>
              <a:bodyPr>
                <a:prstTxWarp prst="textNoShape">
                  <a:avLst/>
                </a:prstTxWarp>
              </a:bodyPr>
              <a:lstStyle/>
              <a:p>
                <a:endParaRPr lang="en-US"/>
              </a:p>
            </p:txBody>
          </p:sp>
          <p:sp>
            <p:nvSpPr>
              <p:cNvPr id="49737" name="Freeform 127"/>
              <p:cNvSpPr>
                <a:spLocks noChangeAspect="1"/>
              </p:cNvSpPr>
              <p:nvPr/>
            </p:nvSpPr>
            <p:spPr bwMode="auto">
              <a:xfrm>
                <a:off x="366" y="1649"/>
                <a:ext cx="139" cy="123"/>
              </a:xfrm>
              <a:custGeom>
                <a:avLst/>
                <a:gdLst>
                  <a:gd name="T0" fmla="*/ 263 w 263"/>
                  <a:gd name="T1" fmla="*/ 0 h 245"/>
                  <a:gd name="T2" fmla="*/ 263 w 263"/>
                  <a:gd name="T3" fmla="*/ 217 h 245"/>
                  <a:gd name="T4" fmla="*/ 0 w 263"/>
                  <a:gd name="T5" fmla="*/ 245 h 245"/>
                  <a:gd name="T6" fmla="*/ 263 w 263"/>
                  <a:gd name="T7" fmla="*/ 0 h 245"/>
                  <a:gd name="T8" fmla="*/ 0 60000 65536"/>
                  <a:gd name="T9" fmla="*/ 0 60000 65536"/>
                  <a:gd name="T10" fmla="*/ 0 60000 65536"/>
                  <a:gd name="T11" fmla="*/ 0 60000 65536"/>
                  <a:gd name="T12" fmla="*/ 0 w 263"/>
                  <a:gd name="T13" fmla="*/ 0 h 245"/>
                  <a:gd name="T14" fmla="*/ 263 w 263"/>
                  <a:gd name="T15" fmla="*/ 245 h 245"/>
                </a:gdLst>
                <a:ahLst/>
                <a:cxnLst>
                  <a:cxn ang="T8">
                    <a:pos x="T0" y="T1"/>
                  </a:cxn>
                  <a:cxn ang="T9">
                    <a:pos x="T2" y="T3"/>
                  </a:cxn>
                  <a:cxn ang="T10">
                    <a:pos x="T4" y="T5"/>
                  </a:cxn>
                  <a:cxn ang="T11">
                    <a:pos x="T6" y="T7"/>
                  </a:cxn>
                </a:cxnLst>
                <a:rect l="T12" t="T13" r="T14" b="T15"/>
                <a:pathLst>
                  <a:path w="263" h="245">
                    <a:moveTo>
                      <a:pt x="263" y="0"/>
                    </a:moveTo>
                    <a:lnTo>
                      <a:pt x="263" y="217"/>
                    </a:lnTo>
                    <a:lnTo>
                      <a:pt x="0" y="245"/>
                    </a:lnTo>
                    <a:lnTo>
                      <a:pt x="263" y="0"/>
                    </a:lnTo>
                    <a:close/>
                  </a:path>
                </a:pathLst>
              </a:custGeom>
              <a:solidFill>
                <a:srgbClr val="FFCC99"/>
              </a:solidFill>
              <a:ln w="9525">
                <a:noFill/>
                <a:round/>
                <a:headEnd/>
                <a:tailEnd/>
              </a:ln>
            </p:spPr>
            <p:txBody>
              <a:bodyPr>
                <a:prstTxWarp prst="textNoShape">
                  <a:avLst/>
                </a:prstTxWarp>
              </a:bodyPr>
              <a:lstStyle/>
              <a:p>
                <a:endParaRPr lang="en-US"/>
              </a:p>
            </p:txBody>
          </p:sp>
          <p:sp>
            <p:nvSpPr>
              <p:cNvPr id="49738" name="Freeform 128"/>
              <p:cNvSpPr>
                <a:spLocks noChangeAspect="1"/>
              </p:cNvSpPr>
              <p:nvPr/>
            </p:nvSpPr>
            <p:spPr bwMode="auto">
              <a:xfrm>
                <a:off x="838" y="1667"/>
                <a:ext cx="90" cy="105"/>
              </a:xfrm>
              <a:custGeom>
                <a:avLst/>
                <a:gdLst>
                  <a:gd name="T0" fmla="*/ 0 w 170"/>
                  <a:gd name="T1" fmla="*/ 0 h 208"/>
                  <a:gd name="T2" fmla="*/ 0 w 170"/>
                  <a:gd name="T3" fmla="*/ 180 h 208"/>
                  <a:gd name="T4" fmla="*/ 170 w 170"/>
                  <a:gd name="T5" fmla="*/ 208 h 208"/>
                  <a:gd name="T6" fmla="*/ 0 w 170"/>
                  <a:gd name="T7" fmla="*/ 0 h 208"/>
                  <a:gd name="T8" fmla="*/ 0 60000 65536"/>
                  <a:gd name="T9" fmla="*/ 0 60000 65536"/>
                  <a:gd name="T10" fmla="*/ 0 60000 65536"/>
                  <a:gd name="T11" fmla="*/ 0 60000 65536"/>
                  <a:gd name="T12" fmla="*/ 0 w 170"/>
                  <a:gd name="T13" fmla="*/ 0 h 208"/>
                  <a:gd name="T14" fmla="*/ 170 w 170"/>
                  <a:gd name="T15" fmla="*/ 208 h 208"/>
                </a:gdLst>
                <a:ahLst/>
                <a:cxnLst>
                  <a:cxn ang="T8">
                    <a:pos x="T0" y="T1"/>
                  </a:cxn>
                  <a:cxn ang="T9">
                    <a:pos x="T2" y="T3"/>
                  </a:cxn>
                  <a:cxn ang="T10">
                    <a:pos x="T4" y="T5"/>
                  </a:cxn>
                  <a:cxn ang="T11">
                    <a:pos x="T6" y="T7"/>
                  </a:cxn>
                </a:cxnLst>
                <a:rect l="T12" t="T13" r="T14" b="T15"/>
                <a:pathLst>
                  <a:path w="170" h="208">
                    <a:moveTo>
                      <a:pt x="0" y="0"/>
                    </a:moveTo>
                    <a:lnTo>
                      <a:pt x="0" y="180"/>
                    </a:lnTo>
                    <a:lnTo>
                      <a:pt x="170" y="208"/>
                    </a:lnTo>
                    <a:lnTo>
                      <a:pt x="0" y="0"/>
                    </a:lnTo>
                    <a:close/>
                  </a:path>
                </a:pathLst>
              </a:custGeom>
              <a:solidFill>
                <a:srgbClr val="FFCC99"/>
              </a:solidFill>
              <a:ln w="9525">
                <a:noFill/>
                <a:round/>
                <a:headEnd/>
                <a:tailEnd/>
              </a:ln>
            </p:spPr>
            <p:txBody>
              <a:bodyPr>
                <a:prstTxWarp prst="textNoShape">
                  <a:avLst/>
                </a:prstTxWarp>
              </a:bodyPr>
              <a:lstStyle/>
              <a:p>
                <a:endParaRPr lang="en-US"/>
              </a:p>
            </p:txBody>
          </p:sp>
          <p:sp>
            <p:nvSpPr>
              <p:cNvPr id="49739" name="Rectangle 129"/>
              <p:cNvSpPr>
                <a:spLocks noChangeAspect="1" noChangeArrowheads="1"/>
              </p:cNvSpPr>
              <p:nvPr/>
            </p:nvSpPr>
            <p:spPr bwMode="auto">
              <a:xfrm>
                <a:off x="600" y="1629"/>
                <a:ext cx="150" cy="118"/>
              </a:xfrm>
              <a:prstGeom prst="rect">
                <a:avLst/>
              </a:prstGeom>
              <a:solidFill>
                <a:srgbClr val="000000"/>
              </a:solidFill>
              <a:ln w="9525">
                <a:noFill/>
                <a:miter lim="800000"/>
                <a:headEnd/>
                <a:tailEnd/>
              </a:ln>
            </p:spPr>
            <p:txBody>
              <a:bodyPr>
                <a:prstTxWarp prst="textNoShape">
                  <a:avLst/>
                </a:prstTxWarp>
              </a:bodyPr>
              <a:lstStyle/>
              <a:p>
                <a:endParaRPr lang="en-US"/>
              </a:p>
            </p:txBody>
          </p:sp>
          <p:sp>
            <p:nvSpPr>
              <p:cNvPr id="49740" name="Rectangle 130"/>
              <p:cNvSpPr>
                <a:spLocks noChangeAspect="1" noChangeArrowheads="1"/>
              </p:cNvSpPr>
              <p:nvPr/>
            </p:nvSpPr>
            <p:spPr bwMode="auto">
              <a:xfrm>
                <a:off x="591" y="2044"/>
                <a:ext cx="188" cy="186"/>
              </a:xfrm>
              <a:prstGeom prst="rect">
                <a:avLst/>
              </a:prstGeom>
              <a:solidFill>
                <a:srgbClr val="000000"/>
              </a:solidFill>
              <a:ln w="9525">
                <a:noFill/>
                <a:miter lim="800000"/>
                <a:headEnd/>
                <a:tailEnd/>
              </a:ln>
            </p:spPr>
            <p:txBody>
              <a:bodyPr>
                <a:prstTxWarp prst="textNoShape">
                  <a:avLst/>
                </a:prstTxWarp>
              </a:bodyPr>
              <a:lstStyle/>
              <a:p>
                <a:endParaRPr lang="en-US"/>
              </a:p>
            </p:txBody>
          </p:sp>
          <p:sp>
            <p:nvSpPr>
              <p:cNvPr id="49741" name="Rectangle 131"/>
              <p:cNvSpPr>
                <a:spLocks noChangeAspect="1" noChangeArrowheads="1"/>
              </p:cNvSpPr>
              <p:nvPr/>
            </p:nvSpPr>
            <p:spPr bwMode="auto">
              <a:xfrm>
                <a:off x="613" y="2061"/>
                <a:ext cx="53" cy="44"/>
              </a:xfrm>
              <a:prstGeom prst="rect">
                <a:avLst/>
              </a:prstGeom>
              <a:solidFill>
                <a:srgbClr val="FF7F00"/>
              </a:solidFill>
              <a:ln w="9525">
                <a:noFill/>
                <a:miter lim="800000"/>
                <a:headEnd/>
                <a:tailEnd/>
              </a:ln>
            </p:spPr>
            <p:txBody>
              <a:bodyPr>
                <a:prstTxWarp prst="textNoShape">
                  <a:avLst/>
                </a:prstTxWarp>
              </a:bodyPr>
              <a:lstStyle/>
              <a:p>
                <a:endParaRPr lang="en-US"/>
              </a:p>
            </p:txBody>
          </p:sp>
          <p:sp>
            <p:nvSpPr>
              <p:cNvPr id="49742" name="Rectangle 132"/>
              <p:cNvSpPr>
                <a:spLocks noChangeAspect="1" noChangeArrowheads="1"/>
              </p:cNvSpPr>
              <p:nvPr/>
            </p:nvSpPr>
            <p:spPr bwMode="auto">
              <a:xfrm>
                <a:off x="618" y="2131"/>
                <a:ext cx="55" cy="38"/>
              </a:xfrm>
              <a:prstGeom prst="rect">
                <a:avLst/>
              </a:prstGeom>
              <a:solidFill>
                <a:srgbClr val="FF7F00"/>
              </a:solidFill>
              <a:ln w="9525">
                <a:noFill/>
                <a:miter lim="800000"/>
                <a:headEnd/>
                <a:tailEnd/>
              </a:ln>
            </p:spPr>
            <p:txBody>
              <a:bodyPr>
                <a:prstTxWarp prst="textNoShape">
                  <a:avLst/>
                </a:prstTxWarp>
              </a:bodyPr>
              <a:lstStyle/>
              <a:p>
                <a:endParaRPr lang="en-US"/>
              </a:p>
            </p:txBody>
          </p:sp>
          <p:sp>
            <p:nvSpPr>
              <p:cNvPr id="49743" name="Rectangle 133"/>
              <p:cNvSpPr>
                <a:spLocks noChangeAspect="1" noChangeArrowheads="1"/>
              </p:cNvSpPr>
              <p:nvPr/>
            </p:nvSpPr>
            <p:spPr bwMode="auto">
              <a:xfrm>
                <a:off x="616" y="2182"/>
                <a:ext cx="53" cy="35"/>
              </a:xfrm>
              <a:prstGeom prst="rect">
                <a:avLst/>
              </a:prstGeom>
              <a:solidFill>
                <a:srgbClr val="FF7F00"/>
              </a:solidFill>
              <a:ln w="9525">
                <a:noFill/>
                <a:miter lim="800000"/>
                <a:headEnd/>
                <a:tailEnd/>
              </a:ln>
            </p:spPr>
            <p:txBody>
              <a:bodyPr>
                <a:prstTxWarp prst="textNoShape">
                  <a:avLst/>
                </a:prstTxWarp>
              </a:bodyPr>
              <a:lstStyle/>
              <a:p>
                <a:endParaRPr lang="en-US"/>
              </a:p>
            </p:txBody>
          </p:sp>
          <p:sp>
            <p:nvSpPr>
              <p:cNvPr id="49744" name="Rectangle 134"/>
              <p:cNvSpPr>
                <a:spLocks noChangeAspect="1" noChangeArrowheads="1"/>
              </p:cNvSpPr>
              <p:nvPr/>
            </p:nvSpPr>
            <p:spPr bwMode="auto">
              <a:xfrm>
                <a:off x="698" y="2058"/>
                <a:ext cx="53" cy="50"/>
              </a:xfrm>
              <a:prstGeom prst="rect">
                <a:avLst/>
              </a:prstGeom>
              <a:solidFill>
                <a:srgbClr val="FF7F00"/>
              </a:solidFill>
              <a:ln w="9525">
                <a:noFill/>
                <a:miter lim="800000"/>
                <a:headEnd/>
                <a:tailEnd/>
              </a:ln>
            </p:spPr>
            <p:txBody>
              <a:bodyPr>
                <a:prstTxWarp prst="textNoShape">
                  <a:avLst/>
                </a:prstTxWarp>
              </a:bodyPr>
              <a:lstStyle/>
              <a:p>
                <a:endParaRPr lang="en-US"/>
              </a:p>
            </p:txBody>
          </p:sp>
          <p:sp>
            <p:nvSpPr>
              <p:cNvPr id="49745" name="Rectangle 135"/>
              <p:cNvSpPr>
                <a:spLocks noChangeAspect="1" noChangeArrowheads="1"/>
              </p:cNvSpPr>
              <p:nvPr/>
            </p:nvSpPr>
            <p:spPr bwMode="auto">
              <a:xfrm>
                <a:off x="701" y="2131"/>
                <a:ext cx="53" cy="38"/>
              </a:xfrm>
              <a:prstGeom prst="rect">
                <a:avLst/>
              </a:prstGeom>
              <a:solidFill>
                <a:srgbClr val="FF7F00"/>
              </a:solidFill>
              <a:ln w="9525">
                <a:noFill/>
                <a:miter lim="800000"/>
                <a:headEnd/>
                <a:tailEnd/>
              </a:ln>
            </p:spPr>
            <p:txBody>
              <a:bodyPr>
                <a:prstTxWarp prst="textNoShape">
                  <a:avLst/>
                </a:prstTxWarp>
              </a:bodyPr>
              <a:lstStyle/>
              <a:p>
                <a:endParaRPr lang="en-US"/>
              </a:p>
            </p:txBody>
          </p:sp>
          <p:sp>
            <p:nvSpPr>
              <p:cNvPr id="49746" name="Rectangle 136"/>
              <p:cNvSpPr>
                <a:spLocks noChangeAspect="1" noChangeArrowheads="1"/>
              </p:cNvSpPr>
              <p:nvPr/>
            </p:nvSpPr>
            <p:spPr bwMode="auto">
              <a:xfrm>
                <a:off x="701" y="2190"/>
                <a:ext cx="53" cy="34"/>
              </a:xfrm>
              <a:prstGeom prst="rect">
                <a:avLst/>
              </a:prstGeom>
              <a:solidFill>
                <a:srgbClr val="FF7F00"/>
              </a:solidFill>
              <a:ln w="9525">
                <a:noFill/>
                <a:miter lim="800000"/>
                <a:headEnd/>
                <a:tailEnd/>
              </a:ln>
            </p:spPr>
            <p:txBody>
              <a:bodyPr>
                <a:prstTxWarp prst="textNoShape">
                  <a:avLst/>
                </a:prstTxWarp>
              </a:bodyPr>
              <a:lstStyle/>
              <a:p>
                <a:endParaRPr lang="en-US"/>
              </a:p>
            </p:txBody>
          </p:sp>
          <p:sp>
            <p:nvSpPr>
              <p:cNvPr id="49747" name="Freeform 137"/>
              <p:cNvSpPr>
                <a:spLocks noChangeAspect="1"/>
              </p:cNvSpPr>
              <p:nvPr/>
            </p:nvSpPr>
            <p:spPr bwMode="auto">
              <a:xfrm>
                <a:off x="1118" y="2042"/>
                <a:ext cx="58" cy="252"/>
              </a:xfrm>
              <a:custGeom>
                <a:avLst/>
                <a:gdLst>
                  <a:gd name="T0" fmla="*/ 0 w 109"/>
                  <a:gd name="T1" fmla="*/ 501 h 501"/>
                  <a:gd name="T2" fmla="*/ 12 w 109"/>
                  <a:gd name="T3" fmla="*/ 248 h 501"/>
                  <a:gd name="T4" fmla="*/ 12 w 109"/>
                  <a:gd name="T5" fmla="*/ 237 h 501"/>
                  <a:gd name="T6" fmla="*/ 13 w 109"/>
                  <a:gd name="T7" fmla="*/ 208 h 501"/>
                  <a:gd name="T8" fmla="*/ 16 w 109"/>
                  <a:gd name="T9" fmla="*/ 168 h 501"/>
                  <a:gd name="T10" fmla="*/ 21 w 109"/>
                  <a:gd name="T11" fmla="*/ 123 h 501"/>
                  <a:gd name="T12" fmla="*/ 26 w 109"/>
                  <a:gd name="T13" fmla="*/ 78 h 501"/>
                  <a:gd name="T14" fmla="*/ 35 w 109"/>
                  <a:gd name="T15" fmla="*/ 38 h 501"/>
                  <a:gd name="T16" fmla="*/ 45 w 109"/>
                  <a:gd name="T17" fmla="*/ 10 h 501"/>
                  <a:gd name="T18" fmla="*/ 59 w 109"/>
                  <a:gd name="T19" fmla="*/ 0 h 501"/>
                  <a:gd name="T20" fmla="*/ 79 w 109"/>
                  <a:gd name="T21" fmla="*/ 20 h 501"/>
                  <a:gd name="T22" fmla="*/ 94 w 109"/>
                  <a:gd name="T23" fmla="*/ 72 h 501"/>
                  <a:gd name="T24" fmla="*/ 103 w 109"/>
                  <a:gd name="T25" fmla="*/ 141 h 501"/>
                  <a:gd name="T26" fmla="*/ 107 w 109"/>
                  <a:gd name="T27" fmla="*/ 221 h 501"/>
                  <a:gd name="T28" fmla="*/ 109 w 109"/>
                  <a:gd name="T29" fmla="*/ 300 h 501"/>
                  <a:gd name="T30" fmla="*/ 107 w 109"/>
                  <a:gd name="T31" fmla="*/ 369 h 501"/>
                  <a:gd name="T32" fmla="*/ 106 w 109"/>
                  <a:gd name="T33" fmla="*/ 418 h 501"/>
                  <a:gd name="T34" fmla="*/ 106 w 109"/>
                  <a:gd name="T35" fmla="*/ 437 h 501"/>
                  <a:gd name="T36" fmla="*/ 0 w 109"/>
                  <a:gd name="T37" fmla="*/ 501 h 501"/>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09"/>
                  <a:gd name="T58" fmla="*/ 0 h 501"/>
                  <a:gd name="T59" fmla="*/ 109 w 109"/>
                  <a:gd name="T60" fmla="*/ 501 h 501"/>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09" h="501">
                    <a:moveTo>
                      <a:pt x="0" y="501"/>
                    </a:moveTo>
                    <a:lnTo>
                      <a:pt x="12" y="248"/>
                    </a:lnTo>
                    <a:lnTo>
                      <a:pt x="12" y="237"/>
                    </a:lnTo>
                    <a:lnTo>
                      <a:pt x="13" y="208"/>
                    </a:lnTo>
                    <a:lnTo>
                      <a:pt x="16" y="168"/>
                    </a:lnTo>
                    <a:lnTo>
                      <a:pt x="21" y="123"/>
                    </a:lnTo>
                    <a:lnTo>
                      <a:pt x="26" y="78"/>
                    </a:lnTo>
                    <a:lnTo>
                      <a:pt x="35" y="38"/>
                    </a:lnTo>
                    <a:lnTo>
                      <a:pt x="45" y="10"/>
                    </a:lnTo>
                    <a:lnTo>
                      <a:pt x="59" y="0"/>
                    </a:lnTo>
                    <a:lnTo>
                      <a:pt x="79" y="20"/>
                    </a:lnTo>
                    <a:lnTo>
                      <a:pt x="94" y="72"/>
                    </a:lnTo>
                    <a:lnTo>
                      <a:pt x="103" y="141"/>
                    </a:lnTo>
                    <a:lnTo>
                      <a:pt x="107" y="221"/>
                    </a:lnTo>
                    <a:lnTo>
                      <a:pt x="109" y="300"/>
                    </a:lnTo>
                    <a:lnTo>
                      <a:pt x="107" y="369"/>
                    </a:lnTo>
                    <a:lnTo>
                      <a:pt x="106" y="418"/>
                    </a:lnTo>
                    <a:lnTo>
                      <a:pt x="106" y="437"/>
                    </a:lnTo>
                    <a:lnTo>
                      <a:pt x="0" y="501"/>
                    </a:lnTo>
                    <a:close/>
                  </a:path>
                </a:pathLst>
              </a:custGeom>
              <a:solidFill>
                <a:srgbClr val="000000"/>
              </a:solidFill>
              <a:ln w="9525">
                <a:noFill/>
                <a:round/>
                <a:headEnd/>
                <a:tailEnd/>
              </a:ln>
            </p:spPr>
            <p:txBody>
              <a:bodyPr>
                <a:prstTxWarp prst="textNoShape">
                  <a:avLst/>
                </a:prstTxWarp>
              </a:bodyPr>
              <a:lstStyle/>
              <a:p>
                <a:endParaRPr lang="en-US"/>
              </a:p>
            </p:txBody>
          </p:sp>
          <p:sp>
            <p:nvSpPr>
              <p:cNvPr id="49748" name="Rectangle 138"/>
              <p:cNvSpPr>
                <a:spLocks noChangeAspect="1" noChangeArrowheads="1"/>
              </p:cNvSpPr>
              <p:nvPr/>
            </p:nvSpPr>
            <p:spPr bwMode="auto">
              <a:xfrm>
                <a:off x="618" y="1638"/>
                <a:ext cx="43" cy="47"/>
              </a:xfrm>
              <a:prstGeom prst="rect">
                <a:avLst/>
              </a:prstGeom>
              <a:solidFill>
                <a:srgbClr val="FF9E3F"/>
              </a:solidFill>
              <a:ln w="9525">
                <a:noFill/>
                <a:miter lim="800000"/>
                <a:headEnd/>
                <a:tailEnd/>
              </a:ln>
            </p:spPr>
            <p:txBody>
              <a:bodyPr>
                <a:prstTxWarp prst="textNoShape">
                  <a:avLst/>
                </a:prstTxWarp>
              </a:bodyPr>
              <a:lstStyle/>
              <a:p>
                <a:endParaRPr lang="en-US"/>
              </a:p>
            </p:txBody>
          </p:sp>
          <p:sp>
            <p:nvSpPr>
              <p:cNvPr id="49749" name="Rectangle 139"/>
              <p:cNvSpPr>
                <a:spLocks noChangeAspect="1" noChangeArrowheads="1"/>
              </p:cNvSpPr>
              <p:nvPr/>
            </p:nvSpPr>
            <p:spPr bwMode="auto">
              <a:xfrm>
                <a:off x="674" y="1644"/>
                <a:ext cx="56" cy="44"/>
              </a:xfrm>
              <a:prstGeom prst="rect">
                <a:avLst/>
              </a:prstGeom>
              <a:solidFill>
                <a:srgbClr val="FF9E3F"/>
              </a:solidFill>
              <a:ln w="9525">
                <a:noFill/>
                <a:miter lim="800000"/>
                <a:headEnd/>
                <a:tailEnd/>
              </a:ln>
            </p:spPr>
            <p:txBody>
              <a:bodyPr>
                <a:prstTxWarp prst="textNoShape">
                  <a:avLst/>
                </a:prstTxWarp>
              </a:bodyPr>
              <a:lstStyle/>
              <a:p>
                <a:endParaRPr lang="en-US"/>
              </a:p>
            </p:txBody>
          </p:sp>
          <p:sp>
            <p:nvSpPr>
              <p:cNvPr id="49750" name="Rectangle 140"/>
              <p:cNvSpPr>
                <a:spLocks noChangeAspect="1" noChangeArrowheads="1"/>
              </p:cNvSpPr>
              <p:nvPr/>
            </p:nvSpPr>
            <p:spPr bwMode="auto">
              <a:xfrm>
                <a:off x="618" y="1700"/>
                <a:ext cx="50" cy="32"/>
              </a:xfrm>
              <a:prstGeom prst="rect">
                <a:avLst/>
              </a:prstGeom>
              <a:solidFill>
                <a:srgbClr val="FF9E3F"/>
              </a:solidFill>
              <a:ln w="9525">
                <a:noFill/>
                <a:miter lim="800000"/>
                <a:headEnd/>
                <a:tailEnd/>
              </a:ln>
            </p:spPr>
            <p:txBody>
              <a:bodyPr>
                <a:prstTxWarp prst="textNoShape">
                  <a:avLst/>
                </a:prstTxWarp>
              </a:bodyPr>
              <a:lstStyle/>
              <a:p>
                <a:endParaRPr lang="en-US"/>
              </a:p>
            </p:txBody>
          </p:sp>
          <p:sp>
            <p:nvSpPr>
              <p:cNvPr id="49751" name="Rectangle 141"/>
              <p:cNvSpPr>
                <a:spLocks noChangeAspect="1" noChangeArrowheads="1"/>
              </p:cNvSpPr>
              <p:nvPr/>
            </p:nvSpPr>
            <p:spPr bwMode="auto">
              <a:xfrm>
                <a:off x="681" y="1703"/>
                <a:ext cx="43" cy="29"/>
              </a:xfrm>
              <a:prstGeom prst="rect">
                <a:avLst/>
              </a:prstGeom>
              <a:solidFill>
                <a:srgbClr val="FF9E3F"/>
              </a:solidFill>
              <a:ln w="9525">
                <a:noFill/>
                <a:miter lim="800000"/>
                <a:headEnd/>
                <a:tailEnd/>
              </a:ln>
            </p:spPr>
            <p:txBody>
              <a:bodyPr>
                <a:prstTxWarp prst="textNoShape">
                  <a:avLst/>
                </a:prstTxWarp>
              </a:bodyPr>
              <a:lstStyle/>
              <a:p>
                <a:endParaRPr lang="en-US"/>
              </a:p>
            </p:txBody>
          </p:sp>
          <p:sp>
            <p:nvSpPr>
              <p:cNvPr id="49752" name="Freeform 142"/>
              <p:cNvSpPr>
                <a:spLocks noChangeAspect="1"/>
              </p:cNvSpPr>
              <p:nvPr/>
            </p:nvSpPr>
            <p:spPr bwMode="auto">
              <a:xfrm>
                <a:off x="538" y="1414"/>
                <a:ext cx="24" cy="52"/>
              </a:xfrm>
              <a:custGeom>
                <a:avLst/>
                <a:gdLst>
                  <a:gd name="T0" fmla="*/ 0 w 44"/>
                  <a:gd name="T1" fmla="*/ 9 h 106"/>
                  <a:gd name="T2" fmla="*/ 44 w 44"/>
                  <a:gd name="T3" fmla="*/ 0 h 106"/>
                  <a:gd name="T4" fmla="*/ 44 w 44"/>
                  <a:gd name="T5" fmla="*/ 79 h 106"/>
                  <a:gd name="T6" fmla="*/ 0 w 44"/>
                  <a:gd name="T7" fmla="*/ 106 h 106"/>
                  <a:gd name="T8" fmla="*/ 0 w 44"/>
                  <a:gd name="T9" fmla="*/ 9 h 106"/>
                  <a:gd name="T10" fmla="*/ 0 60000 65536"/>
                  <a:gd name="T11" fmla="*/ 0 60000 65536"/>
                  <a:gd name="T12" fmla="*/ 0 60000 65536"/>
                  <a:gd name="T13" fmla="*/ 0 60000 65536"/>
                  <a:gd name="T14" fmla="*/ 0 60000 65536"/>
                  <a:gd name="T15" fmla="*/ 0 w 44"/>
                  <a:gd name="T16" fmla="*/ 0 h 106"/>
                  <a:gd name="T17" fmla="*/ 44 w 44"/>
                  <a:gd name="T18" fmla="*/ 106 h 106"/>
                </a:gdLst>
                <a:ahLst/>
                <a:cxnLst>
                  <a:cxn ang="T10">
                    <a:pos x="T0" y="T1"/>
                  </a:cxn>
                  <a:cxn ang="T11">
                    <a:pos x="T2" y="T3"/>
                  </a:cxn>
                  <a:cxn ang="T12">
                    <a:pos x="T4" y="T5"/>
                  </a:cxn>
                  <a:cxn ang="T13">
                    <a:pos x="T6" y="T7"/>
                  </a:cxn>
                  <a:cxn ang="T14">
                    <a:pos x="T8" y="T9"/>
                  </a:cxn>
                </a:cxnLst>
                <a:rect l="T15" t="T16" r="T17" b="T18"/>
                <a:pathLst>
                  <a:path w="44" h="106">
                    <a:moveTo>
                      <a:pt x="0" y="9"/>
                    </a:moveTo>
                    <a:lnTo>
                      <a:pt x="44" y="0"/>
                    </a:lnTo>
                    <a:lnTo>
                      <a:pt x="44" y="79"/>
                    </a:lnTo>
                    <a:lnTo>
                      <a:pt x="0" y="106"/>
                    </a:lnTo>
                    <a:lnTo>
                      <a:pt x="0" y="9"/>
                    </a:lnTo>
                    <a:close/>
                  </a:path>
                </a:pathLst>
              </a:custGeom>
              <a:solidFill>
                <a:srgbClr val="B00000"/>
              </a:solidFill>
              <a:ln w="9525">
                <a:noFill/>
                <a:round/>
                <a:headEnd/>
                <a:tailEnd/>
              </a:ln>
            </p:spPr>
            <p:txBody>
              <a:bodyPr>
                <a:prstTxWarp prst="textNoShape">
                  <a:avLst/>
                </a:prstTxWarp>
              </a:bodyPr>
              <a:lstStyle/>
              <a:p>
                <a:endParaRPr lang="en-US"/>
              </a:p>
            </p:txBody>
          </p:sp>
          <p:sp>
            <p:nvSpPr>
              <p:cNvPr id="49753" name="Freeform 143"/>
              <p:cNvSpPr>
                <a:spLocks noChangeAspect="1"/>
              </p:cNvSpPr>
              <p:nvPr/>
            </p:nvSpPr>
            <p:spPr bwMode="auto">
              <a:xfrm>
                <a:off x="552" y="1348"/>
                <a:ext cx="38" cy="39"/>
              </a:xfrm>
              <a:custGeom>
                <a:avLst/>
                <a:gdLst>
                  <a:gd name="T0" fmla="*/ 0 w 72"/>
                  <a:gd name="T1" fmla="*/ 0 h 79"/>
                  <a:gd name="T2" fmla="*/ 0 w 72"/>
                  <a:gd name="T3" fmla="*/ 79 h 79"/>
                  <a:gd name="T4" fmla="*/ 63 w 72"/>
                  <a:gd name="T5" fmla="*/ 44 h 79"/>
                  <a:gd name="T6" fmla="*/ 72 w 72"/>
                  <a:gd name="T7" fmla="*/ 0 h 79"/>
                  <a:gd name="T8" fmla="*/ 0 w 72"/>
                  <a:gd name="T9" fmla="*/ 0 h 79"/>
                  <a:gd name="T10" fmla="*/ 0 60000 65536"/>
                  <a:gd name="T11" fmla="*/ 0 60000 65536"/>
                  <a:gd name="T12" fmla="*/ 0 60000 65536"/>
                  <a:gd name="T13" fmla="*/ 0 60000 65536"/>
                  <a:gd name="T14" fmla="*/ 0 60000 65536"/>
                  <a:gd name="T15" fmla="*/ 0 w 72"/>
                  <a:gd name="T16" fmla="*/ 0 h 79"/>
                  <a:gd name="T17" fmla="*/ 72 w 72"/>
                  <a:gd name="T18" fmla="*/ 79 h 79"/>
                </a:gdLst>
                <a:ahLst/>
                <a:cxnLst>
                  <a:cxn ang="T10">
                    <a:pos x="T0" y="T1"/>
                  </a:cxn>
                  <a:cxn ang="T11">
                    <a:pos x="T2" y="T3"/>
                  </a:cxn>
                  <a:cxn ang="T12">
                    <a:pos x="T4" y="T5"/>
                  </a:cxn>
                  <a:cxn ang="T13">
                    <a:pos x="T6" y="T7"/>
                  </a:cxn>
                  <a:cxn ang="T14">
                    <a:pos x="T8" y="T9"/>
                  </a:cxn>
                </a:cxnLst>
                <a:rect l="T15" t="T16" r="T17" b="T18"/>
                <a:pathLst>
                  <a:path w="72" h="79">
                    <a:moveTo>
                      <a:pt x="0" y="0"/>
                    </a:moveTo>
                    <a:lnTo>
                      <a:pt x="0" y="79"/>
                    </a:lnTo>
                    <a:lnTo>
                      <a:pt x="63" y="44"/>
                    </a:lnTo>
                    <a:lnTo>
                      <a:pt x="72" y="0"/>
                    </a:lnTo>
                    <a:lnTo>
                      <a:pt x="0" y="0"/>
                    </a:lnTo>
                    <a:close/>
                  </a:path>
                </a:pathLst>
              </a:custGeom>
              <a:solidFill>
                <a:srgbClr val="B00000"/>
              </a:solidFill>
              <a:ln w="9525">
                <a:noFill/>
                <a:round/>
                <a:headEnd/>
                <a:tailEnd/>
              </a:ln>
            </p:spPr>
            <p:txBody>
              <a:bodyPr>
                <a:prstTxWarp prst="textNoShape">
                  <a:avLst/>
                </a:prstTxWarp>
              </a:bodyPr>
              <a:lstStyle/>
              <a:p>
                <a:endParaRPr lang="en-US"/>
              </a:p>
            </p:txBody>
          </p:sp>
        </p:grpSp>
        <p:grpSp>
          <p:nvGrpSpPr>
            <p:cNvPr id="49531" name="Group 144"/>
            <p:cNvGrpSpPr>
              <a:grpSpLocks noChangeAspect="1"/>
            </p:cNvGrpSpPr>
            <p:nvPr/>
          </p:nvGrpSpPr>
          <p:grpSpPr bwMode="auto">
            <a:xfrm>
              <a:off x="3563" y="2844"/>
              <a:ext cx="525" cy="531"/>
              <a:chOff x="410" y="2600"/>
              <a:chExt cx="1312" cy="1284"/>
            </a:xfrm>
          </p:grpSpPr>
          <p:sp>
            <p:nvSpPr>
              <p:cNvPr id="49532" name="AutoShape 145"/>
              <p:cNvSpPr>
                <a:spLocks noChangeAspect="1" noChangeArrowheads="1" noTextEdit="1"/>
              </p:cNvSpPr>
              <p:nvPr/>
            </p:nvSpPr>
            <p:spPr bwMode="auto">
              <a:xfrm>
                <a:off x="410" y="2600"/>
                <a:ext cx="1301" cy="1284"/>
              </a:xfrm>
              <a:prstGeom prst="rect">
                <a:avLst/>
              </a:prstGeom>
              <a:noFill/>
              <a:ln w="9525">
                <a:noFill/>
                <a:miter lim="800000"/>
                <a:headEnd/>
                <a:tailEnd/>
              </a:ln>
            </p:spPr>
            <p:txBody>
              <a:bodyPr>
                <a:prstTxWarp prst="textNoShape">
                  <a:avLst/>
                </a:prstTxWarp>
              </a:bodyPr>
              <a:lstStyle/>
              <a:p>
                <a:endParaRPr lang="en-US"/>
              </a:p>
            </p:txBody>
          </p:sp>
          <p:sp>
            <p:nvSpPr>
              <p:cNvPr id="49533" name="Rectangle 146"/>
              <p:cNvSpPr>
                <a:spLocks noChangeAspect="1" noChangeArrowheads="1"/>
              </p:cNvSpPr>
              <p:nvPr/>
            </p:nvSpPr>
            <p:spPr bwMode="auto">
              <a:xfrm>
                <a:off x="410" y="2600"/>
                <a:ext cx="1080" cy="1284"/>
              </a:xfrm>
              <a:prstGeom prst="rect">
                <a:avLst/>
              </a:prstGeom>
              <a:solidFill>
                <a:srgbClr val="1F1A17"/>
              </a:solidFill>
              <a:ln w="9525">
                <a:noFill/>
                <a:miter lim="800000"/>
                <a:headEnd/>
                <a:tailEnd/>
              </a:ln>
            </p:spPr>
            <p:txBody>
              <a:bodyPr>
                <a:prstTxWarp prst="textNoShape">
                  <a:avLst/>
                </a:prstTxWarp>
              </a:bodyPr>
              <a:lstStyle/>
              <a:p>
                <a:endParaRPr lang="en-US"/>
              </a:p>
            </p:txBody>
          </p:sp>
          <p:sp>
            <p:nvSpPr>
              <p:cNvPr id="49534" name="Rectangle 147"/>
              <p:cNvSpPr>
                <a:spLocks noChangeAspect="1" noChangeArrowheads="1"/>
              </p:cNvSpPr>
              <p:nvPr/>
            </p:nvSpPr>
            <p:spPr bwMode="auto">
              <a:xfrm>
                <a:off x="415" y="2605"/>
                <a:ext cx="1307" cy="1274"/>
              </a:xfrm>
              <a:prstGeom prst="rect">
                <a:avLst/>
              </a:prstGeom>
              <a:solidFill>
                <a:srgbClr val="FFCC00"/>
              </a:solidFill>
              <a:ln w="9525">
                <a:noFill/>
                <a:miter lim="800000"/>
                <a:headEnd/>
                <a:tailEnd/>
              </a:ln>
            </p:spPr>
            <p:txBody>
              <a:bodyPr>
                <a:prstTxWarp prst="textNoShape">
                  <a:avLst/>
                </a:prstTxWarp>
              </a:bodyPr>
              <a:lstStyle/>
              <a:p>
                <a:endParaRPr lang="en-US"/>
              </a:p>
            </p:txBody>
          </p:sp>
          <p:sp>
            <p:nvSpPr>
              <p:cNvPr id="49535" name="Freeform 148"/>
              <p:cNvSpPr>
                <a:spLocks noChangeAspect="1"/>
              </p:cNvSpPr>
              <p:nvPr/>
            </p:nvSpPr>
            <p:spPr bwMode="auto">
              <a:xfrm>
                <a:off x="415" y="2727"/>
                <a:ext cx="1294" cy="1154"/>
              </a:xfrm>
              <a:custGeom>
                <a:avLst/>
                <a:gdLst>
                  <a:gd name="T0" fmla="*/ 14018 w 16823"/>
                  <a:gd name="T1" fmla="*/ 331 h 14993"/>
                  <a:gd name="T2" fmla="*/ 14808 w 16823"/>
                  <a:gd name="T3" fmla="*/ 1361 h 14993"/>
                  <a:gd name="T4" fmla="*/ 15093 w 16823"/>
                  <a:gd name="T5" fmla="*/ 2015 h 14993"/>
                  <a:gd name="T6" fmla="*/ 15439 w 16823"/>
                  <a:gd name="T7" fmla="*/ 3767 h 14993"/>
                  <a:gd name="T8" fmla="*/ 15395 w 16823"/>
                  <a:gd name="T9" fmla="*/ 4045 h 14993"/>
                  <a:gd name="T10" fmla="*/ 16079 w 16823"/>
                  <a:gd name="T11" fmla="*/ 4813 h 14993"/>
                  <a:gd name="T12" fmla="*/ 16597 w 16823"/>
                  <a:gd name="T13" fmla="*/ 7631 h 14993"/>
                  <a:gd name="T14" fmla="*/ 16311 w 16823"/>
                  <a:gd name="T15" fmla="*/ 9639 h 14993"/>
                  <a:gd name="T16" fmla="*/ 16379 w 16823"/>
                  <a:gd name="T17" fmla="*/ 11481 h 14993"/>
                  <a:gd name="T18" fmla="*/ 16649 w 16823"/>
                  <a:gd name="T19" fmla="*/ 12098 h 14993"/>
                  <a:gd name="T20" fmla="*/ 16710 w 16823"/>
                  <a:gd name="T21" fmla="*/ 12158 h 14993"/>
                  <a:gd name="T22" fmla="*/ 16642 w 16823"/>
                  <a:gd name="T23" fmla="*/ 13602 h 14993"/>
                  <a:gd name="T24" fmla="*/ 16251 w 16823"/>
                  <a:gd name="T25" fmla="*/ 13730 h 14993"/>
                  <a:gd name="T26" fmla="*/ 601 w 16823"/>
                  <a:gd name="T27" fmla="*/ 7865 h 14993"/>
                  <a:gd name="T28" fmla="*/ 1676 w 16823"/>
                  <a:gd name="T29" fmla="*/ 7346 h 14993"/>
                  <a:gd name="T30" fmla="*/ 1894 w 16823"/>
                  <a:gd name="T31" fmla="*/ 6234 h 14993"/>
                  <a:gd name="T32" fmla="*/ 759 w 16823"/>
                  <a:gd name="T33" fmla="*/ 7218 h 14993"/>
                  <a:gd name="T34" fmla="*/ 308 w 16823"/>
                  <a:gd name="T35" fmla="*/ 6850 h 14993"/>
                  <a:gd name="T36" fmla="*/ 173 w 16823"/>
                  <a:gd name="T37" fmla="*/ 6173 h 14993"/>
                  <a:gd name="T38" fmla="*/ 165 w 16823"/>
                  <a:gd name="T39" fmla="*/ 5587 h 14993"/>
                  <a:gd name="T40" fmla="*/ 383 w 16823"/>
                  <a:gd name="T41" fmla="*/ 5195 h 14993"/>
                  <a:gd name="T42" fmla="*/ 932 w 16823"/>
                  <a:gd name="T43" fmla="*/ 4383 h 14993"/>
                  <a:gd name="T44" fmla="*/ 1466 w 16823"/>
                  <a:gd name="T45" fmla="*/ 3443 h 14993"/>
                  <a:gd name="T46" fmla="*/ 2210 w 16823"/>
                  <a:gd name="T47" fmla="*/ 2631 h 14993"/>
                  <a:gd name="T48" fmla="*/ 3668 w 16823"/>
                  <a:gd name="T49" fmla="*/ 2241 h 14993"/>
                  <a:gd name="T50" fmla="*/ 3871 w 16823"/>
                  <a:gd name="T51" fmla="*/ 1993 h 14993"/>
                  <a:gd name="T52" fmla="*/ 3773 w 16823"/>
                  <a:gd name="T53" fmla="*/ 1828 h 14993"/>
                  <a:gd name="T54" fmla="*/ 3691 w 16823"/>
                  <a:gd name="T55" fmla="*/ 1210 h 14993"/>
                  <a:gd name="T56" fmla="*/ 4134 w 16823"/>
                  <a:gd name="T57" fmla="*/ 625 h 14993"/>
                  <a:gd name="T58" fmla="*/ 4765 w 16823"/>
                  <a:gd name="T59" fmla="*/ 226 h 14993"/>
                  <a:gd name="T60" fmla="*/ 5983 w 16823"/>
                  <a:gd name="T61" fmla="*/ 579 h 14993"/>
                  <a:gd name="T62" fmla="*/ 6209 w 16823"/>
                  <a:gd name="T63" fmla="*/ 1271 h 14993"/>
                  <a:gd name="T64" fmla="*/ 5991 w 16823"/>
                  <a:gd name="T65" fmla="*/ 1819 h 14993"/>
                  <a:gd name="T66" fmla="*/ 6050 w 16823"/>
                  <a:gd name="T67" fmla="*/ 2587 h 14993"/>
                  <a:gd name="T68" fmla="*/ 7216 w 16823"/>
                  <a:gd name="T69" fmla="*/ 3873 h 14993"/>
                  <a:gd name="T70" fmla="*/ 8178 w 16823"/>
                  <a:gd name="T71" fmla="*/ 5601 h 14993"/>
                  <a:gd name="T72" fmla="*/ 8509 w 16823"/>
                  <a:gd name="T73" fmla="*/ 5497 h 14993"/>
                  <a:gd name="T74" fmla="*/ 8411 w 16823"/>
                  <a:gd name="T75" fmla="*/ 4639 h 14993"/>
                  <a:gd name="T76" fmla="*/ 8494 w 16823"/>
                  <a:gd name="T77" fmla="*/ 3730 h 14993"/>
                  <a:gd name="T78" fmla="*/ 8389 w 16823"/>
                  <a:gd name="T79" fmla="*/ 3353 h 14993"/>
                  <a:gd name="T80" fmla="*/ 8343 w 16823"/>
                  <a:gd name="T81" fmla="*/ 2843 h 14993"/>
                  <a:gd name="T82" fmla="*/ 8299 w 16823"/>
                  <a:gd name="T83" fmla="*/ 2587 h 14993"/>
                  <a:gd name="T84" fmla="*/ 8043 w 16823"/>
                  <a:gd name="T85" fmla="*/ 2812 h 14993"/>
                  <a:gd name="T86" fmla="*/ 8403 w 16823"/>
                  <a:gd name="T87" fmla="*/ 2241 h 14993"/>
                  <a:gd name="T88" fmla="*/ 9103 w 16823"/>
                  <a:gd name="T89" fmla="*/ 1602 h 14993"/>
                  <a:gd name="T90" fmla="*/ 10020 w 16823"/>
                  <a:gd name="T91" fmla="*/ 1422 h 14993"/>
                  <a:gd name="T92" fmla="*/ 10651 w 16823"/>
                  <a:gd name="T93" fmla="*/ 1729 h 14993"/>
                  <a:gd name="T94" fmla="*/ 11245 w 16823"/>
                  <a:gd name="T95" fmla="*/ 2234 h 14993"/>
                  <a:gd name="T96" fmla="*/ 11493 w 16823"/>
                  <a:gd name="T97" fmla="*/ 3136 h 14993"/>
                  <a:gd name="T98" fmla="*/ 11576 w 16823"/>
                  <a:gd name="T99" fmla="*/ 4293 h 14993"/>
                  <a:gd name="T100" fmla="*/ 11906 w 16823"/>
                  <a:gd name="T101" fmla="*/ 4045 h 14993"/>
                  <a:gd name="T102" fmla="*/ 12448 w 16823"/>
                  <a:gd name="T103" fmla="*/ 3917 h 14993"/>
                  <a:gd name="T104" fmla="*/ 12756 w 16823"/>
                  <a:gd name="T105" fmla="*/ 3835 h 14993"/>
                  <a:gd name="T106" fmla="*/ 12508 w 16823"/>
                  <a:gd name="T107" fmla="*/ 3564 h 14993"/>
                  <a:gd name="T108" fmla="*/ 12290 w 16823"/>
                  <a:gd name="T109" fmla="*/ 2962 h 14993"/>
                  <a:gd name="T110" fmla="*/ 12192 w 16823"/>
                  <a:gd name="T111" fmla="*/ 2692 h 14993"/>
                  <a:gd name="T112" fmla="*/ 12147 w 16823"/>
                  <a:gd name="T113" fmla="*/ 2000 h 14993"/>
                  <a:gd name="T114" fmla="*/ 11967 w 16823"/>
                  <a:gd name="T115" fmla="*/ 1669 h 14993"/>
                  <a:gd name="T116" fmla="*/ 11877 w 16823"/>
                  <a:gd name="T117" fmla="*/ 1369 h 14993"/>
                  <a:gd name="T118" fmla="*/ 11906 w 16823"/>
                  <a:gd name="T119" fmla="*/ 1166 h 14993"/>
                  <a:gd name="T120" fmla="*/ 12170 w 16823"/>
                  <a:gd name="T121" fmla="*/ 549 h 14993"/>
                  <a:gd name="T122" fmla="*/ 13786 w 16823"/>
                  <a:gd name="T123" fmla="*/ 76 h 14993"/>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6823"/>
                  <a:gd name="T187" fmla="*/ 0 h 14993"/>
                  <a:gd name="T188" fmla="*/ 16823 w 16823"/>
                  <a:gd name="T189" fmla="*/ 14993 h 14993"/>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6823" h="14993">
                    <a:moveTo>
                      <a:pt x="13786" y="76"/>
                    </a:moveTo>
                    <a:lnTo>
                      <a:pt x="13876" y="135"/>
                    </a:lnTo>
                    <a:lnTo>
                      <a:pt x="13951" y="203"/>
                    </a:lnTo>
                    <a:lnTo>
                      <a:pt x="13981" y="294"/>
                    </a:lnTo>
                    <a:lnTo>
                      <a:pt x="14018" y="331"/>
                    </a:lnTo>
                    <a:lnTo>
                      <a:pt x="14018" y="398"/>
                    </a:lnTo>
                    <a:lnTo>
                      <a:pt x="14199" y="625"/>
                    </a:lnTo>
                    <a:lnTo>
                      <a:pt x="14523" y="835"/>
                    </a:lnTo>
                    <a:lnTo>
                      <a:pt x="14598" y="925"/>
                    </a:lnTo>
                    <a:lnTo>
                      <a:pt x="14808" y="1361"/>
                    </a:lnTo>
                    <a:lnTo>
                      <a:pt x="15056" y="1729"/>
                    </a:lnTo>
                    <a:lnTo>
                      <a:pt x="15101" y="1865"/>
                    </a:lnTo>
                    <a:lnTo>
                      <a:pt x="15161" y="1978"/>
                    </a:lnTo>
                    <a:lnTo>
                      <a:pt x="15161" y="2015"/>
                    </a:lnTo>
                    <a:lnTo>
                      <a:pt x="15093" y="2015"/>
                    </a:lnTo>
                    <a:lnTo>
                      <a:pt x="15071" y="1993"/>
                    </a:lnTo>
                    <a:lnTo>
                      <a:pt x="15056" y="1993"/>
                    </a:lnTo>
                    <a:lnTo>
                      <a:pt x="15417" y="3000"/>
                    </a:lnTo>
                    <a:lnTo>
                      <a:pt x="15447" y="3752"/>
                    </a:lnTo>
                    <a:lnTo>
                      <a:pt x="15439" y="3767"/>
                    </a:lnTo>
                    <a:lnTo>
                      <a:pt x="15417" y="3767"/>
                    </a:lnTo>
                    <a:lnTo>
                      <a:pt x="15311" y="3489"/>
                    </a:lnTo>
                    <a:lnTo>
                      <a:pt x="15296" y="3489"/>
                    </a:lnTo>
                    <a:lnTo>
                      <a:pt x="15319" y="4023"/>
                    </a:lnTo>
                    <a:lnTo>
                      <a:pt x="15395" y="4045"/>
                    </a:lnTo>
                    <a:lnTo>
                      <a:pt x="15665" y="4293"/>
                    </a:lnTo>
                    <a:lnTo>
                      <a:pt x="15748" y="4339"/>
                    </a:lnTo>
                    <a:lnTo>
                      <a:pt x="15920" y="4511"/>
                    </a:lnTo>
                    <a:lnTo>
                      <a:pt x="15988" y="4617"/>
                    </a:lnTo>
                    <a:lnTo>
                      <a:pt x="16079" y="4813"/>
                    </a:lnTo>
                    <a:lnTo>
                      <a:pt x="16251" y="5030"/>
                    </a:lnTo>
                    <a:lnTo>
                      <a:pt x="16296" y="5053"/>
                    </a:lnTo>
                    <a:lnTo>
                      <a:pt x="16386" y="5301"/>
                    </a:lnTo>
                    <a:lnTo>
                      <a:pt x="16560" y="7278"/>
                    </a:lnTo>
                    <a:lnTo>
                      <a:pt x="16597" y="7631"/>
                    </a:lnTo>
                    <a:lnTo>
                      <a:pt x="16582" y="8249"/>
                    </a:lnTo>
                    <a:lnTo>
                      <a:pt x="16469" y="8662"/>
                    </a:lnTo>
                    <a:lnTo>
                      <a:pt x="16446" y="9120"/>
                    </a:lnTo>
                    <a:lnTo>
                      <a:pt x="16274" y="9504"/>
                    </a:lnTo>
                    <a:lnTo>
                      <a:pt x="16311" y="9639"/>
                    </a:lnTo>
                    <a:lnTo>
                      <a:pt x="16282" y="9685"/>
                    </a:lnTo>
                    <a:lnTo>
                      <a:pt x="16296" y="9880"/>
                    </a:lnTo>
                    <a:lnTo>
                      <a:pt x="16424" y="10557"/>
                    </a:lnTo>
                    <a:lnTo>
                      <a:pt x="16409" y="11369"/>
                    </a:lnTo>
                    <a:lnTo>
                      <a:pt x="16379" y="11481"/>
                    </a:lnTo>
                    <a:lnTo>
                      <a:pt x="16379" y="11655"/>
                    </a:lnTo>
                    <a:lnTo>
                      <a:pt x="16319" y="11790"/>
                    </a:lnTo>
                    <a:lnTo>
                      <a:pt x="16282" y="11850"/>
                    </a:lnTo>
                    <a:lnTo>
                      <a:pt x="16282" y="11872"/>
                    </a:lnTo>
                    <a:lnTo>
                      <a:pt x="16649" y="12098"/>
                    </a:lnTo>
                    <a:lnTo>
                      <a:pt x="16687" y="12136"/>
                    </a:lnTo>
                    <a:lnTo>
                      <a:pt x="16732" y="12136"/>
                    </a:lnTo>
                    <a:lnTo>
                      <a:pt x="16823" y="12286"/>
                    </a:lnTo>
                    <a:lnTo>
                      <a:pt x="16717" y="12174"/>
                    </a:lnTo>
                    <a:lnTo>
                      <a:pt x="16710" y="12158"/>
                    </a:lnTo>
                    <a:lnTo>
                      <a:pt x="16710" y="12218"/>
                    </a:lnTo>
                    <a:lnTo>
                      <a:pt x="16739" y="12271"/>
                    </a:lnTo>
                    <a:lnTo>
                      <a:pt x="16664" y="13520"/>
                    </a:lnTo>
                    <a:lnTo>
                      <a:pt x="16642" y="13571"/>
                    </a:lnTo>
                    <a:lnTo>
                      <a:pt x="16642" y="13602"/>
                    </a:lnTo>
                    <a:lnTo>
                      <a:pt x="16432" y="13602"/>
                    </a:lnTo>
                    <a:lnTo>
                      <a:pt x="16319" y="13617"/>
                    </a:lnTo>
                    <a:lnTo>
                      <a:pt x="16251" y="13647"/>
                    </a:lnTo>
                    <a:lnTo>
                      <a:pt x="16229" y="13685"/>
                    </a:lnTo>
                    <a:lnTo>
                      <a:pt x="16251" y="13730"/>
                    </a:lnTo>
                    <a:lnTo>
                      <a:pt x="16229" y="14956"/>
                    </a:lnTo>
                    <a:lnTo>
                      <a:pt x="16191" y="14993"/>
                    </a:lnTo>
                    <a:lnTo>
                      <a:pt x="0" y="14993"/>
                    </a:lnTo>
                    <a:lnTo>
                      <a:pt x="0" y="7790"/>
                    </a:lnTo>
                    <a:lnTo>
                      <a:pt x="601" y="7865"/>
                    </a:lnTo>
                    <a:lnTo>
                      <a:pt x="722" y="7843"/>
                    </a:lnTo>
                    <a:lnTo>
                      <a:pt x="1661" y="7850"/>
                    </a:lnTo>
                    <a:lnTo>
                      <a:pt x="1848" y="7843"/>
                    </a:lnTo>
                    <a:lnTo>
                      <a:pt x="1759" y="7474"/>
                    </a:lnTo>
                    <a:lnTo>
                      <a:pt x="1676" y="7346"/>
                    </a:lnTo>
                    <a:lnTo>
                      <a:pt x="1653" y="7263"/>
                    </a:lnTo>
                    <a:lnTo>
                      <a:pt x="1706" y="6903"/>
                    </a:lnTo>
                    <a:lnTo>
                      <a:pt x="1729" y="6903"/>
                    </a:lnTo>
                    <a:lnTo>
                      <a:pt x="1916" y="6256"/>
                    </a:lnTo>
                    <a:lnTo>
                      <a:pt x="1894" y="6234"/>
                    </a:lnTo>
                    <a:lnTo>
                      <a:pt x="1879" y="5978"/>
                    </a:lnTo>
                    <a:lnTo>
                      <a:pt x="1872" y="5970"/>
                    </a:lnTo>
                    <a:lnTo>
                      <a:pt x="1563" y="6481"/>
                    </a:lnTo>
                    <a:lnTo>
                      <a:pt x="1353" y="6715"/>
                    </a:lnTo>
                    <a:lnTo>
                      <a:pt x="759" y="7218"/>
                    </a:lnTo>
                    <a:lnTo>
                      <a:pt x="669" y="7256"/>
                    </a:lnTo>
                    <a:lnTo>
                      <a:pt x="541" y="7241"/>
                    </a:lnTo>
                    <a:lnTo>
                      <a:pt x="473" y="7211"/>
                    </a:lnTo>
                    <a:lnTo>
                      <a:pt x="345" y="7022"/>
                    </a:lnTo>
                    <a:lnTo>
                      <a:pt x="308" y="6850"/>
                    </a:lnTo>
                    <a:lnTo>
                      <a:pt x="263" y="6759"/>
                    </a:lnTo>
                    <a:lnTo>
                      <a:pt x="165" y="6647"/>
                    </a:lnTo>
                    <a:lnTo>
                      <a:pt x="128" y="6504"/>
                    </a:lnTo>
                    <a:lnTo>
                      <a:pt x="188" y="6241"/>
                    </a:lnTo>
                    <a:lnTo>
                      <a:pt x="173" y="6173"/>
                    </a:lnTo>
                    <a:lnTo>
                      <a:pt x="173" y="6135"/>
                    </a:lnTo>
                    <a:lnTo>
                      <a:pt x="128" y="6091"/>
                    </a:lnTo>
                    <a:lnTo>
                      <a:pt x="82" y="5947"/>
                    </a:lnTo>
                    <a:lnTo>
                      <a:pt x="150" y="5804"/>
                    </a:lnTo>
                    <a:lnTo>
                      <a:pt x="165" y="5587"/>
                    </a:lnTo>
                    <a:lnTo>
                      <a:pt x="255" y="5489"/>
                    </a:lnTo>
                    <a:lnTo>
                      <a:pt x="173" y="5466"/>
                    </a:lnTo>
                    <a:lnTo>
                      <a:pt x="210" y="5361"/>
                    </a:lnTo>
                    <a:lnTo>
                      <a:pt x="285" y="5256"/>
                    </a:lnTo>
                    <a:lnTo>
                      <a:pt x="383" y="5195"/>
                    </a:lnTo>
                    <a:lnTo>
                      <a:pt x="503" y="5188"/>
                    </a:lnTo>
                    <a:lnTo>
                      <a:pt x="541" y="5188"/>
                    </a:lnTo>
                    <a:lnTo>
                      <a:pt x="647" y="4888"/>
                    </a:lnTo>
                    <a:lnTo>
                      <a:pt x="872" y="4467"/>
                    </a:lnTo>
                    <a:lnTo>
                      <a:pt x="932" y="4383"/>
                    </a:lnTo>
                    <a:lnTo>
                      <a:pt x="1007" y="4332"/>
                    </a:lnTo>
                    <a:lnTo>
                      <a:pt x="1247" y="3985"/>
                    </a:lnTo>
                    <a:lnTo>
                      <a:pt x="1300" y="3707"/>
                    </a:lnTo>
                    <a:lnTo>
                      <a:pt x="1367" y="3542"/>
                    </a:lnTo>
                    <a:lnTo>
                      <a:pt x="1466" y="3443"/>
                    </a:lnTo>
                    <a:lnTo>
                      <a:pt x="1458" y="3436"/>
                    </a:lnTo>
                    <a:lnTo>
                      <a:pt x="1594" y="3308"/>
                    </a:lnTo>
                    <a:lnTo>
                      <a:pt x="1609" y="3264"/>
                    </a:lnTo>
                    <a:lnTo>
                      <a:pt x="2051" y="2744"/>
                    </a:lnTo>
                    <a:lnTo>
                      <a:pt x="2210" y="2631"/>
                    </a:lnTo>
                    <a:lnTo>
                      <a:pt x="2420" y="2519"/>
                    </a:lnTo>
                    <a:lnTo>
                      <a:pt x="3556" y="2286"/>
                    </a:lnTo>
                    <a:lnTo>
                      <a:pt x="3563" y="2234"/>
                    </a:lnTo>
                    <a:lnTo>
                      <a:pt x="3585" y="2263"/>
                    </a:lnTo>
                    <a:lnTo>
                      <a:pt x="3668" y="2241"/>
                    </a:lnTo>
                    <a:lnTo>
                      <a:pt x="3796" y="2121"/>
                    </a:lnTo>
                    <a:lnTo>
                      <a:pt x="3796" y="2060"/>
                    </a:lnTo>
                    <a:lnTo>
                      <a:pt x="3841" y="2068"/>
                    </a:lnTo>
                    <a:lnTo>
                      <a:pt x="3863" y="2038"/>
                    </a:lnTo>
                    <a:lnTo>
                      <a:pt x="3871" y="1993"/>
                    </a:lnTo>
                    <a:lnTo>
                      <a:pt x="3871" y="1955"/>
                    </a:lnTo>
                    <a:lnTo>
                      <a:pt x="3841" y="1925"/>
                    </a:lnTo>
                    <a:lnTo>
                      <a:pt x="3841" y="1865"/>
                    </a:lnTo>
                    <a:lnTo>
                      <a:pt x="3818" y="1828"/>
                    </a:lnTo>
                    <a:lnTo>
                      <a:pt x="3773" y="1828"/>
                    </a:lnTo>
                    <a:lnTo>
                      <a:pt x="3682" y="1707"/>
                    </a:lnTo>
                    <a:lnTo>
                      <a:pt x="3682" y="1669"/>
                    </a:lnTo>
                    <a:lnTo>
                      <a:pt x="3578" y="1541"/>
                    </a:lnTo>
                    <a:lnTo>
                      <a:pt x="3600" y="1361"/>
                    </a:lnTo>
                    <a:lnTo>
                      <a:pt x="3691" y="1210"/>
                    </a:lnTo>
                    <a:lnTo>
                      <a:pt x="3713" y="1007"/>
                    </a:lnTo>
                    <a:lnTo>
                      <a:pt x="3750" y="940"/>
                    </a:lnTo>
                    <a:lnTo>
                      <a:pt x="3953" y="685"/>
                    </a:lnTo>
                    <a:lnTo>
                      <a:pt x="4021" y="639"/>
                    </a:lnTo>
                    <a:lnTo>
                      <a:pt x="4134" y="625"/>
                    </a:lnTo>
                    <a:lnTo>
                      <a:pt x="4149" y="617"/>
                    </a:lnTo>
                    <a:lnTo>
                      <a:pt x="4149" y="594"/>
                    </a:lnTo>
                    <a:lnTo>
                      <a:pt x="4216" y="557"/>
                    </a:lnTo>
                    <a:lnTo>
                      <a:pt x="4540" y="316"/>
                    </a:lnTo>
                    <a:lnTo>
                      <a:pt x="4765" y="226"/>
                    </a:lnTo>
                    <a:lnTo>
                      <a:pt x="4916" y="188"/>
                    </a:lnTo>
                    <a:lnTo>
                      <a:pt x="5479" y="248"/>
                    </a:lnTo>
                    <a:lnTo>
                      <a:pt x="5682" y="316"/>
                    </a:lnTo>
                    <a:lnTo>
                      <a:pt x="5938" y="511"/>
                    </a:lnTo>
                    <a:lnTo>
                      <a:pt x="5983" y="579"/>
                    </a:lnTo>
                    <a:lnTo>
                      <a:pt x="6028" y="812"/>
                    </a:lnTo>
                    <a:lnTo>
                      <a:pt x="6028" y="903"/>
                    </a:lnTo>
                    <a:lnTo>
                      <a:pt x="6134" y="1098"/>
                    </a:lnTo>
                    <a:lnTo>
                      <a:pt x="6178" y="1158"/>
                    </a:lnTo>
                    <a:lnTo>
                      <a:pt x="6209" y="1271"/>
                    </a:lnTo>
                    <a:lnTo>
                      <a:pt x="6156" y="1384"/>
                    </a:lnTo>
                    <a:lnTo>
                      <a:pt x="6035" y="1489"/>
                    </a:lnTo>
                    <a:lnTo>
                      <a:pt x="6050" y="1497"/>
                    </a:lnTo>
                    <a:lnTo>
                      <a:pt x="6006" y="1541"/>
                    </a:lnTo>
                    <a:lnTo>
                      <a:pt x="5991" y="1819"/>
                    </a:lnTo>
                    <a:lnTo>
                      <a:pt x="5833" y="2263"/>
                    </a:lnTo>
                    <a:lnTo>
                      <a:pt x="5796" y="2504"/>
                    </a:lnTo>
                    <a:lnTo>
                      <a:pt x="5788" y="2519"/>
                    </a:lnTo>
                    <a:lnTo>
                      <a:pt x="5810" y="2541"/>
                    </a:lnTo>
                    <a:lnTo>
                      <a:pt x="6050" y="2587"/>
                    </a:lnTo>
                    <a:lnTo>
                      <a:pt x="6516" y="2783"/>
                    </a:lnTo>
                    <a:lnTo>
                      <a:pt x="6840" y="3068"/>
                    </a:lnTo>
                    <a:lnTo>
                      <a:pt x="6990" y="3286"/>
                    </a:lnTo>
                    <a:lnTo>
                      <a:pt x="7118" y="3549"/>
                    </a:lnTo>
                    <a:lnTo>
                      <a:pt x="7216" y="3873"/>
                    </a:lnTo>
                    <a:lnTo>
                      <a:pt x="7359" y="4180"/>
                    </a:lnTo>
                    <a:lnTo>
                      <a:pt x="7885" y="5008"/>
                    </a:lnTo>
                    <a:lnTo>
                      <a:pt x="8035" y="5384"/>
                    </a:lnTo>
                    <a:lnTo>
                      <a:pt x="8147" y="5534"/>
                    </a:lnTo>
                    <a:lnTo>
                      <a:pt x="8178" y="5601"/>
                    </a:lnTo>
                    <a:lnTo>
                      <a:pt x="8215" y="5632"/>
                    </a:lnTo>
                    <a:lnTo>
                      <a:pt x="8350" y="5557"/>
                    </a:lnTo>
                    <a:lnTo>
                      <a:pt x="8449" y="5541"/>
                    </a:lnTo>
                    <a:lnTo>
                      <a:pt x="8486" y="5541"/>
                    </a:lnTo>
                    <a:lnTo>
                      <a:pt x="8509" y="5497"/>
                    </a:lnTo>
                    <a:lnTo>
                      <a:pt x="8471" y="5323"/>
                    </a:lnTo>
                    <a:lnTo>
                      <a:pt x="8441" y="5248"/>
                    </a:lnTo>
                    <a:lnTo>
                      <a:pt x="8427" y="4902"/>
                    </a:lnTo>
                    <a:lnTo>
                      <a:pt x="8403" y="4820"/>
                    </a:lnTo>
                    <a:lnTo>
                      <a:pt x="8411" y="4639"/>
                    </a:lnTo>
                    <a:lnTo>
                      <a:pt x="8449" y="4489"/>
                    </a:lnTo>
                    <a:lnTo>
                      <a:pt x="8449" y="4383"/>
                    </a:lnTo>
                    <a:lnTo>
                      <a:pt x="8411" y="4293"/>
                    </a:lnTo>
                    <a:lnTo>
                      <a:pt x="8427" y="3940"/>
                    </a:lnTo>
                    <a:lnTo>
                      <a:pt x="8494" y="3730"/>
                    </a:lnTo>
                    <a:lnTo>
                      <a:pt x="8509" y="3723"/>
                    </a:lnTo>
                    <a:lnTo>
                      <a:pt x="8441" y="3587"/>
                    </a:lnTo>
                    <a:lnTo>
                      <a:pt x="8427" y="3511"/>
                    </a:lnTo>
                    <a:lnTo>
                      <a:pt x="8464" y="3489"/>
                    </a:lnTo>
                    <a:lnTo>
                      <a:pt x="8389" y="3353"/>
                    </a:lnTo>
                    <a:lnTo>
                      <a:pt x="8374" y="3128"/>
                    </a:lnTo>
                    <a:lnTo>
                      <a:pt x="8389" y="3083"/>
                    </a:lnTo>
                    <a:lnTo>
                      <a:pt x="8389" y="2850"/>
                    </a:lnTo>
                    <a:lnTo>
                      <a:pt x="8374" y="2790"/>
                    </a:lnTo>
                    <a:lnTo>
                      <a:pt x="8343" y="2843"/>
                    </a:lnTo>
                    <a:lnTo>
                      <a:pt x="8343" y="2940"/>
                    </a:lnTo>
                    <a:lnTo>
                      <a:pt x="8328" y="2955"/>
                    </a:lnTo>
                    <a:lnTo>
                      <a:pt x="8306" y="2955"/>
                    </a:lnTo>
                    <a:lnTo>
                      <a:pt x="8283" y="2669"/>
                    </a:lnTo>
                    <a:lnTo>
                      <a:pt x="8299" y="2587"/>
                    </a:lnTo>
                    <a:lnTo>
                      <a:pt x="8283" y="2572"/>
                    </a:lnTo>
                    <a:lnTo>
                      <a:pt x="8208" y="2631"/>
                    </a:lnTo>
                    <a:lnTo>
                      <a:pt x="8088" y="2805"/>
                    </a:lnTo>
                    <a:lnTo>
                      <a:pt x="8080" y="2812"/>
                    </a:lnTo>
                    <a:lnTo>
                      <a:pt x="8043" y="2812"/>
                    </a:lnTo>
                    <a:lnTo>
                      <a:pt x="8043" y="2722"/>
                    </a:lnTo>
                    <a:lnTo>
                      <a:pt x="8110" y="2549"/>
                    </a:lnTo>
                    <a:lnTo>
                      <a:pt x="8171" y="2474"/>
                    </a:lnTo>
                    <a:lnTo>
                      <a:pt x="8171" y="2437"/>
                    </a:lnTo>
                    <a:lnTo>
                      <a:pt x="8403" y="2241"/>
                    </a:lnTo>
                    <a:lnTo>
                      <a:pt x="8516" y="2060"/>
                    </a:lnTo>
                    <a:lnTo>
                      <a:pt x="8553" y="1971"/>
                    </a:lnTo>
                    <a:lnTo>
                      <a:pt x="8667" y="1850"/>
                    </a:lnTo>
                    <a:lnTo>
                      <a:pt x="8862" y="1752"/>
                    </a:lnTo>
                    <a:lnTo>
                      <a:pt x="9103" y="1602"/>
                    </a:lnTo>
                    <a:lnTo>
                      <a:pt x="9147" y="1602"/>
                    </a:lnTo>
                    <a:lnTo>
                      <a:pt x="9456" y="1489"/>
                    </a:lnTo>
                    <a:lnTo>
                      <a:pt x="9742" y="1474"/>
                    </a:lnTo>
                    <a:lnTo>
                      <a:pt x="9855" y="1422"/>
                    </a:lnTo>
                    <a:lnTo>
                      <a:pt x="10020" y="1422"/>
                    </a:lnTo>
                    <a:lnTo>
                      <a:pt x="10193" y="1474"/>
                    </a:lnTo>
                    <a:lnTo>
                      <a:pt x="10283" y="1474"/>
                    </a:lnTo>
                    <a:lnTo>
                      <a:pt x="10508" y="1587"/>
                    </a:lnTo>
                    <a:lnTo>
                      <a:pt x="10614" y="1729"/>
                    </a:lnTo>
                    <a:lnTo>
                      <a:pt x="10651" y="1729"/>
                    </a:lnTo>
                    <a:lnTo>
                      <a:pt x="10831" y="1880"/>
                    </a:lnTo>
                    <a:lnTo>
                      <a:pt x="10877" y="1850"/>
                    </a:lnTo>
                    <a:lnTo>
                      <a:pt x="11072" y="1910"/>
                    </a:lnTo>
                    <a:lnTo>
                      <a:pt x="11184" y="2068"/>
                    </a:lnTo>
                    <a:lnTo>
                      <a:pt x="11245" y="2234"/>
                    </a:lnTo>
                    <a:lnTo>
                      <a:pt x="11252" y="2301"/>
                    </a:lnTo>
                    <a:lnTo>
                      <a:pt x="11380" y="2572"/>
                    </a:lnTo>
                    <a:lnTo>
                      <a:pt x="11448" y="2655"/>
                    </a:lnTo>
                    <a:lnTo>
                      <a:pt x="11486" y="2812"/>
                    </a:lnTo>
                    <a:lnTo>
                      <a:pt x="11493" y="3136"/>
                    </a:lnTo>
                    <a:lnTo>
                      <a:pt x="11576" y="3414"/>
                    </a:lnTo>
                    <a:lnTo>
                      <a:pt x="11395" y="4429"/>
                    </a:lnTo>
                    <a:lnTo>
                      <a:pt x="11380" y="4444"/>
                    </a:lnTo>
                    <a:lnTo>
                      <a:pt x="11425" y="4444"/>
                    </a:lnTo>
                    <a:lnTo>
                      <a:pt x="11576" y="4293"/>
                    </a:lnTo>
                    <a:lnTo>
                      <a:pt x="11614" y="4226"/>
                    </a:lnTo>
                    <a:lnTo>
                      <a:pt x="11726" y="4136"/>
                    </a:lnTo>
                    <a:lnTo>
                      <a:pt x="11817" y="4098"/>
                    </a:lnTo>
                    <a:lnTo>
                      <a:pt x="11839" y="4068"/>
                    </a:lnTo>
                    <a:lnTo>
                      <a:pt x="11906" y="4045"/>
                    </a:lnTo>
                    <a:lnTo>
                      <a:pt x="11967" y="4045"/>
                    </a:lnTo>
                    <a:lnTo>
                      <a:pt x="12215" y="3963"/>
                    </a:lnTo>
                    <a:lnTo>
                      <a:pt x="12237" y="3940"/>
                    </a:lnTo>
                    <a:lnTo>
                      <a:pt x="12380" y="3948"/>
                    </a:lnTo>
                    <a:lnTo>
                      <a:pt x="12448" y="3917"/>
                    </a:lnTo>
                    <a:lnTo>
                      <a:pt x="12598" y="3880"/>
                    </a:lnTo>
                    <a:lnTo>
                      <a:pt x="12651" y="3849"/>
                    </a:lnTo>
                    <a:lnTo>
                      <a:pt x="12651" y="3812"/>
                    </a:lnTo>
                    <a:lnTo>
                      <a:pt x="12718" y="3849"/>
                    </a:lnTo>
                    <a:lnTo>
                      <a:pt x="12756" y="3835"/>
                    </a:lnTo>
                    <a:lnTo>
                      <a:pt x="12778" y="3835"/>
                    </a:lnTo>
                    <a:lnTo>
                      <a:pt x="12778" y="3677"/>
                    </a:lnTo>
                    <a:lnTo>
                      <a:pt x="12756" y="3655"/>
                    </a:lnTo>
                    <a:lnTo>
                      <a:pt x="12583" y="3632"/>
                    </a:lnTo>
                    <a:lnTo>
                      <a:pt x="12508" y="3564"/>
                    </a:lnTo>
                    <a:lnTo>
                      <a:pt x="12493" y="3467"/>
                    </a:lnTo>
                    <a:lnTo>
                      <a:pt x="12365" y="3128"/>
                    </a:lnTo>
                    <a:lnTo>
                      <a:pt x="12320" y="3090"/>
                    </a:lnTo>
                    <a:lnTo>
                      <a:pt x="12290" y="3053"/>
                    </a:lnTo>
                    <a:lnTo>
                      <a:pt x="12290" y="2962"/>
                    </a:lnTo>
                    <a:lnTo>
                      <a:pt x="12267" y="2918"/>
                    </a:lnTo>
                    <a:lnTo>
                      <a:pt x="12237" y="2918"/>
                    </a:lnTo>
                    <a:lnTo>
                      <a:pt x="12207" y="2872"/>
                    </a:lnTo>
                    <a:lnTo>
                      <a:pt x="12207" y="2759"/>
                    </a:lnTo>
                    <a:lnTo>
                      <a:pt x="12192" y="2692"/>
                    </a:lnTo>
                    <a:lnTo>
                      <a:pt x="12117" y="2677"/>
                    </a:lnTo>
                    <a:lnTo>
                      <a:pt x="12095" y="2677"/>
                    </a:lnTo>
                    <a:lnTo>
                      <a:pt x="12071" y="2602"/>
                    </a:lnTo>
                    <a:lnTo>
                      <a:pt x="12117" y="2038"/>
                    </a:lnTo>
                    <a:lnTo>
                      <a:pt x="12147" y="2000"/>
                    </a:lnTo>
                    <a:lnTo>
                      <a:pt x="12147" y="1978"/>
                    </a:lnTo>
                    <a:lnTo>
                      <a:pt x="12071" y="1932"/>
                    </a:lnTo>
                    <a:lnTo>
                      <a:pt x="12027" y="1819"/>
                    </a:lnTo>
                    <a:lnTo>
                      <a:pt x="12027" y="1752"/>
                    </a:lnTo>
                    <a:lnTo>
                      <a:pt x="11967" y="1669"/>
                    </a:lnTo>
                    <a:lnTo>
                      <a:pt x="12027" y="1406"/>
                    </a:lnTo>
                    <a:lnTo>
                      <a:pt x="12034" y="1398"/>
                    </a:lnTo>
                    <a:lnTo>
                      <a:pt x="11996" y="1338"/>
                    </a:lnTo>
                    <a:lnTo>
                      <a:pt x="11952" y="1294"/>
                    </a:lnTo>
                    <a:lnTo>
                      <a:pt x="11877" y="1369"/>
                    </a:lnTo>
                    <a:lnTo>
                      <a:pt x="11817" y="1512"/>
                    </a:lnTo>
                    <a:lnTo>
                      <a:pt x="11809" y="1579"/>
                    </a:lnTo>
                    <a:lnTo>
                      <a:pt x="11771" y="1587"/>
                    </a:lnTo>
                    <a:lnTo>
                      <a:pt x="11786" y="1451"/>
                    </a:lnTo>
                    <a:lnTo>
                      <a:pt x="11906" y="1166"/>
                    </a:lnTo>
                    <a:lnTo>
                      <a:pt x="11899" y="1158"/>
                    </a:lnTo>
                    <a:lnTo>
                      <a:pt x="11711" y="1301"/>
                    </a:lnTo>
                    <a:lnTo>
                      <a:pt x="11703" y="1301"/>
                    </a:lnTo>
                    <a:lnTo>
                      <a:pt x="11703" y="1234"/>
                    </a:lnTo>
                    <a:lnTo>
                      <a:pt x="12170" y="549"/>
                    </a:lnTo>
                    <a:lnTo>
                      <a:pt x="12387" y="354"/>
                    </a:lnTo>
                    <a:lnTo>
                      <a:pt x="12815" y="113"/>
                    </a:lnTo>
                    <a:lnTo>
                      <a:pt x="13214" y="0"/>
                    </a:lnTo>
                    <a:lnTo>
                      <a:pt x="13537" y="8"/>
                    </a:lnTo>
                    <a:lnTo>
                      <a:pt x="13786" y="76"/>
                    </a:lnTo>
                    <a:close/>
                  </a:path>
                </a:pathLst>
              </a:custGeom>
              <a:solidFill>
                <a:srgbClr val="1F1A17"/>
              </a:solidFill>
              <a:ln w="9525">
                <a:noFill/>
                <a:round/>
                <a:headEnd/>
                <a:tailEnd/>
              </a:ln>
            </p:spPr>
            <p:txBody>
              <a:bodyPr>
                <a:prstTxWarp prst="textNoShape">
                  <a:avLst/>
                </a:prstTxWarp>
              </a:bodyPr>
              <a:lstStyle/>
              <a:p>
                <a:endParaRPr lang="en-US"/>
              </a:p>
            </p:txBody>
          </p:sp>
          <p:sp>
            <p:nvSpPr>
              <p:cNvPr id="49536" name="Freeform 149"/>
              <p:cNvSpPr>
                <a:spLocks noChangeAspect="1"/>
              </p:cNvSpPr>
              <p:nvPr/>
            </p:nvSpPr>
            <p:spPr bwMode="auto">
              <a:xfrm>
                <a:off x="1327" y="2731"/>
                <a:ext cx="161" cy="159"/>
              </a:xfrm>
              <a:custGeom>
                <a:avLst/>
                <a:gdLst>
                  <a:gd name="T0" fmla="*/ 1954 w 2097"/>
                  <a:gd name="T1" fmla="*/ 98 h 2076"/>
                  <a:gd name="T2" fmla="*/ 2075 w 2097"/>
                  <a:gd name="T3" fmla="*/ 241 h 2076"/>
                  <a:gd name="T4" fmla="*/ 2097 w 2097"/>
                  <a:gd name="T5" fmla="*/ 286 h 2076"/>
                  <a:gd name="T6" fmla="*/ 2097 w 2097"/>
                  <a:gd name="T7" fmla="*/ 414 h 2076"/>
                  <a:gd name="T8" fmla="*/ 1909 w 2097"/>
                  <a:gd name="T9" fmla="*/ 722 h 2076"/>
                  <a:gd name="T10" fmla="*/ 1714 w 2097"/>
                  <a:gd name="T11" fmla="*/ 940 h 2076"/>
                  <a:gd name="T12" fmla="*/ 1601 w 2097"/>
                  <a:gd name="T13" fmla="*/ 1030 h 2076"/>
                  <a:gd name="T14" fmla="*/ 1270 w 2097"/>
                  <a:gd name="T15" fmla="*/ 1136 h 2076"/>
                  <a:gd name="T16" fmla="*/ 1135 w 2097"/>
                  <a:gd name="T17" fmla="*/ 1136 h 2076"/>
                  <a:gd name="T18" fmla="*/ 1135 w 2097"/>
                  <a:gd name="T19" fmla="*/ 1083 h 2076"/>
                  <a:gd name="T20" fmla="*/ 1105 w 2097"/>
                  <a:gd name="T21" fmla="*/ 1061 h 2076"/>
                  <a:gd name="T22" fmla="*/ 1082 w 2097"/>
                  <a:gd name="T23" fmla="*/ 1061 h 2076"/>
                  <a:gd name="T24" fmla="*/ 1060 w 2097"/>
                  <a:gd name="T25" fmla="*/ 1083 h 2076"/>
                  <a:gd name="T26" fmla="*/ 1120 w 2097"/>
                  <a:gd name="T27" fmla="*/ 1316 h 2076"/>
                  <a:gd name="T28" fmla="*/ 1142 w 2097"/>
                  <a:gd name="T29" fmla="*/ 1339 h 2076"/>
                  <a:gd name="T30" fmla="*/ 1142 w 2097"/>
                  <a:gd name="T31" fmla="*/ 1399 h 2076"/>
                  <a:gd name="T32" fmla="*/ 1164 w 2097"/>
                  <a:gd name="T33" fmla="*/ 1421 h 2076"/>
                  <a:gd name="T34" fmla="*/ 1202 w 2097"/>
                  <a:gd name="T35" fmla="*/ 1602 h 2076"/>
                  <a:gd name="T36" fmla="*/ 1225 w 2097"/>
                  <a:gd name="T37" fmla="*/ 2045 h 2076"/>
                  <a:gd name="T38" fmla="*/ 1210 w 2097"/>
                  <a:gd name="T39" fmla="*/ 2076 h 2076"/>
                  <a:gd name="T40" fmla="*/ 1202 w 2097"/>
                  <a:gd name="T41" fmla="*/ 1887 h 2076"/>
                  <a:gd name="T42" fmla="*/ 1029 w 2097"/>
                  <a:gd name="T43" fmla="*/ 1384 h 2076"/>
                  <a:gd name="T44" fmla="*/ 857 w 2097"/>
                  <a:gd name="T45" fmla="*/ 1075 h 2076"/>
                  <a:gd name="T46" fmla="*/ 797 w 2097"/>
                  <a:gd name="T47" fmla="*/ 1008 h 2076"/>
                  <a:gd name="T48" fmla="*/ 774 w 2097"/>
                  <a:gd name="T49" fmla="*/ 1008 h 2076"/>
                  <a:gd name="T50" fmla="*/ 774 w 2097"/>
                  <a:gd name="T51" fmla="*/ 1377 h 2076"/>
                  <a:gd name="T52" fmla="*/ 744 w 2097"/>
                  <a:gd name="T53" fmla="*/ 1301 h 2076"/>
                  <a:gd name="T54" fmla="*/ 744 w 2097"/>
                  <a:gd name="T55" fmla="*/ 1271 h 2076"/>
                  <a:gd name="T56" fmla="*/ 751 w 2097"/>
                  <a:gd name="T57" fmla="*/ 1271 h 2076"/>
                  <a:gd name="T58" fmla="*/ 751 w 2097"/>
                  <a:gd name="T59" fmla="*/ 1189 h 2076"/>
                  <a:gd name="T60" fmla="*/ 556 w 2097"/>
                  <a:gd name="T61" fmla="*/ 925 h 2076"/>
                  <a:gd name="T62" fmla="*/ 533 w 2097"/>
                  <a:gd name="T63" fmla="*/ 925 h 2076"/>
                  <a:gd name="T64" fmla="*/ 511 w 2097"/>
                  <a:gd name="T65" fmla="*/ 947 h 2076"/>
                  <a:gd name="T66" fmla="*/ 571 w 2097"/>
                  <a:gd name="T67" fmla="*/ 1061 h 2076"/>
                  <a:gd name="T68" fmla="*/ 466 w 2097"/>
                  <a:gd name="T69" fmla="*/ 1113 h 2076"/>
                  <a:gd name="T70" fmla="*/ 376 w 2097"/>
                  <a:gd name="T71" fmla="*/ 1075 h 2076"/>
                  <a:gd name="T72" fmla="*/ 420 w 2097"/>
                  <a:gd name="T73" fmla="*/ 1008 h 2076"/>
                  <a:gd name="T74" fmla="*/ 398 w 2097"/>
                  <a:gd name="T75" fmla="*/ 986 h 2076"/>
                  <a:gd name="T76" fmla="*/ 241 w 2097"/>
                  <a:gd name="T77" fmla="*/ 1030 h 2076"/>
                  <a:gd name="T78" fmla="*/ 158 w 2097"/>
                  <a:gd name="T79" fmla="*/ 1083 h 2076"/>
                  <a:gd name="T80" fmla="*/ 195 w 2097"/>
                  <a:gd name="T81" fmla="*/ 1015 h 2076"/>
                  <a:gd name="T82" fmla="*/ 203 w 2097"/>
                  <a:gd name="T83" fmla="*/ 1008 h 2076"/>
                  <a:gd name="T84" fmla="*/ 173 w 2097"/>
                  <a:gd name="T85" fmla="*/ 971 h 2076"/>
                  <a:gd name="T86" fmla="*/ 30 w 2097"/>
                  <a:gd name="T87" fmla="*/ 1038 h 2076"/>
                  <a:gd name="T88" fmla="*/ 0 w 2097"/>
                  <a:gd name="T89" fmla="*/ 1075 h 2076"/>
                  <a:gd name="T90" fmla="*/ 90 w 2097"/>
                  <a:gd name="T91" fmla="*/ 918 h 2076"/>
                  <a:gd name="T92" fmla="*/ 203 w 2097"/>
                  <a:gd name="T93" fmla="*/ 775 h 2076"/>
                  <a:gd name="T94" fmla="*/ 241 w 2097"/>
                  <a:gd name="T95" fmla="*/ 699 h 2076"/>
                  <a:gd name="T96" fmla="*/ 458 w 2097"/>
                  <a:gd name="T97" fmla="*/ 437 h 2076"/>
                  <a:gd name="T98" fmla="*/ 947 w 2097"/>
                  <a:gd name="T99" fmla="*/ 121 h 2076"/>
                  <a:gd name="T100" fmla="*/ 1405 w 2097"/>
                  <a:gd name="T101" fmla="*/ 0 h 2076"/>
                  <a:gd name="T102" fmla="*/ 1751 w 2097"/>
                  <a:gd name="T103" fmla="*/ 22 h 2076"/>
                  <a:gd name="T104" fmla="*/ 1954 w 2097"/>
                  <a:gd name="T105" fmla="*/ 98 h 207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097"/>
                  <a:gd name="T160" fmla="*/ 0 h 2076"/>
                  <a:gd name="T161" fmla="*/ 2097 w 2097"/>
                  <a:gd name="T162" fmla="*/ 2076 h 207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097" h="2076">
                    <a:moveTo>
                      <a:pt x="1954" y="98"/>
                    </a:moveTo>
                    <a:lnTo>
                      <a:pt x="2075" y="241"/>
                    </a:lnTo>
                    <a:lnTo>
                      <a:pt x="2097" y="286"/>
                    </a:lnTo>
                    <a:lnTo>
                      <a:pt x="2097" y="414"/>
                    </a:lnTo>
                    <a:lnTo>
                      <a:pt x="1909" y="722"/>
                    </a:lnTo>
                    <a:lnTo>
                      <a:pt x="1714" y="940"/>
                    </a:lnTo>
                    <a:lnTo>
                      <a:pt x="1601" y="1030"/>
                    </a:lnTo>
                    <a:lnTo>
                      <a:pt x="1270" y="1136"/>
                    </a:lnTo>
                    <a:lnTo>
                      <a:pt x="1135" y="1136"/>
                    </a:lnTo>
                    <a:lnTo>
                      <a:pt x="1135" y="1083"/>
                    </a:lnTo>
                    <a:lnTo>
                      <a:pt x="1105" y="1061"/>
                    </a:lnTo>
                    <a:lnTo>
                      <a:pt x="1082" y="1061"/>
                    </a:lnTo>
                    <a:lnTo>
                      <a:pt x="1060" y="1083"/>
                    </a:lnTo>
                    <a:lnTo>
                      <a:pt x="1120" y="1316"/>
                    </a:lnTo>
                    <a:lnTo>
                      <a:pt x="1142" y="1339"/>
                    </a:lnTo>
                    <a:lnTo>
                      <a:pt x="1142" y="1399"/>
                    </a:lnTo>
                    <a:lnTo>
                      <a:pt x="1164" y="1421"/>
                    </a:lnTo>
                    <a:lnTo>
                      <a:pt x="1202" y="1602"/>
                    </a:lnTo>
                    <a:lnTo>
                      <a:pt x="1225" y="2045"/>
                    </a:lnTo>
                    <a:lnTo>
                      <a:pt x="1210" y="2076"/>
                    </a:lnTo>
                    <a:lnTo>
                      <a:pt x="1202" y="1887"/>
                    </a:lnTo>
                    <a:lnTo>
                      <a:pt x="1029" y="1384"/>
                    </a:lnTo>
                    <a:lnTo>
                      <a:pt x="857" y="1075"/>
                    </a:lnTo>
                    <a:lnTo>
                      <a:pt x="797" y="1008"/>
                    </a:lnTo>
                    <a:lnTo>
                      <a:pt x="774" y="1008"/>
                    </a:lnTo>
                    <a:lnTo>
                      <a:pt x="774" y="1377"/>
                    </a:lnTo>
                    <a:lnTo>
                      <a:pt x="744" y="1301"/>
                    </a:lnTo>
                    <a:lnTo>
                      <a:pt x="744" y="1271"/>
                    </a:lnTo>
                    <a:lnTo>
                      <a:pt x="751" y="1271"/>
                    </a:lnTo>
                    <a:lnTo>
                      <a:pt x="751" y="1189"/>
                    </a:lnTo>
                    <a:lnTo>
                      <a:pt x="556" y="925"/>
                    </a:lnTo>
                    <a:lnTo>
                      <a:pt x="533" y="925"/>
                    </a:lnTo>
                    <a:lnTo>
                      <a:pt x="511" y="947"/>
                    </a:lnTo>
                    <a:lnTo>
                      <a:pt x="571" y="1061"/>
                    </a:lnTo>
                    <a:lnTo>
                      <a:pt x="466" y="1113"/>
                    </a:lnTo>
                    <a:lnTo>
                      <a:pt x="376" y="1075"/>
                    </a:lnTo>
                    <a:lnTo>
                      <a:pt x="420" y="1008"/>
                    </a:lnTo>
                    <a:lnTo>
                      <a:pt x="398" y="986"/>
                    </a:lnTo>
                    <a:lnTo>
                      <a:pt x="241" y="1030"/>
                    </a:lnTo>
                    <a:lnTo>
                      <a:pt x="158" y="1083"/>
                    </a:lnTo>
                    <a:lnTo>
                      <a:pt x="195" y="1015"/>
                    </a:lnTo>
                    <a:lnTo>
                      <a:pt x="203" y="1008"/>
                    </a:lnTo>
                    <a:lnTo>
                      <a:pt x="173" y="971"/>
                    </a:lnTo>
                    <a:lnTo>
                      <a:pt x="30" y="1038"/>
                    </a:lnTo>
                    <a:lnTo>
                      <a:pt x="0" y="1075"/>
                    </a:lnTo>
                    <a:lnTo>
                      <a:pt x="90" y="918"/>
                    </a:lnTo>
                    <a:lnTo>
                      <a:pt x="203" y="775"/>
                    </a:lnTo>
                    <a:lnTo>
                      <a:pt x="241" y="699"/>
                    </a:lnTo>
                    <a:lnTo>
                      <a:pt x="458" y="437"/>
                    </a:lnTo>
                    <a:lnTo>
                      <a:pt x="947" y="121"/>
                    </a:lnTo>
                    <a:lnTo>
                      <a:pt x="1405" y="0"/>
                    </a:lnTo>
                    <a:lnTo>
                      <a:pt x="1751" y="22"/>
                    </a:lnTo>
                    <a:lnTo>
                      <a:pt x="1954" y="98"/>
                    </a:lnTo>
                    <a:close/>
                  </a:path>
                </a:pathLst>
              </a:custGeom>
              <a:solidFill>
                <a:srgbClr val="605E5D"/>
              </a:solidFill>
              <a:ln w="9525">
                <a:noFill/>
                <a:round/>
                <a:headEnd/>
                <a:tailEnd/>
              </a:ln>
            </p:spPr>
            <p:txBody>
              <a:bodyPr>
                <a:prstTxWarp prst="textNoShape">
                  <a:avLst/>
                </a:prstTxWarp>
              </a:bodyPr>
              <a:lstStyle/>
              <a:p>
                <a:endParaRPr lang="en-US"/>
              </a:p>
            </p:txBody>
          </p:sp>
          <p:sp>
            <p:nvSpPr>
              <p:cNvPr id="49537" name="Freeform 150"/>
              <p:cNvSpPr>
                <a:spLocks noChangeAspect="1"/>
              </p:cNvSpPr>
              <p:nvPr/>
            </p:nvSpPr>
            <p:spPr bwMode="auto">
              <a:xfrm>
                <a:off x="690" y="2746"/>
                <a:ext cx="199" cy="302"/>
              </a:xfrm>
              <a:custGeom>
                <a:avLst/>
                <a:gdLst>
                  <a:gd name="T0" fmla="*/ 2104 w 2578"/>
                  <a:gd name="T1" fmla="*/ 135 h 3925"/>
                  <a:gd name="T2" fmla="*/ 2390 w 2578"/>
                  <a:gd name="T3" fmla="*/ 481 h 3925"/>
                  <a:gd name="T4" fmla="*/ 2269 w 2578"/>
                  <a:gd name="T5" fmla="*/ 834 h 3925"/>
                  <a:gd name="T6" fmla="*/ 2293 w 2578"/>
                  <a:gd name="T7" fmla="*/ 879 h 3925"/>
                  <a:gd name="T8" fmla="*/ 2488 w 2578"/>
                  <a:gd name="T9" fmla="*/ 887 h 3925"/>
                  <a:gd name="T10" fmla="*/ 2563 w 2578"/>
                  <a:gd name="T11" fmla="*/ 940 h 3925"/>
                  <a:gd name="T12" fmla="*/ 2300 w 2578"/>
                  <a:gd name="T13" fmla="*/ 887 h 3925"/>
                  <a:gd name="T14" fmla="*/ 2255 w 2578"/>
                  <a:gd name="T15" fmla="*/ 865 h 3925"/>
                  <a:gd name="T16" fmla="*/ 2337 w 2578"/>
                  <a:gd name="T17" fmla="*/ 969 h 3925"/>
                  <a:gd name="T18" fmla="*/ 2556 w 2578"/>
                  <a:gd name="T19" fmla="*/ 1007 h 3925"/>
                  <a:gd name="T20" fmla="*/ 2563 w 2578"/>
                  <a:gd name="T21" fmla="*/ 1053 h 3925"/>
                  <a:gd name="T22" fmla="*/ 2556 w 2578"/>
                  <a:gd name="T23" fmla="*/ 1097 h 3925"/>
                  <a:gd name="T24" fmla="*/ 2390 w 2578"/>
                  <a:gd name="T25" fmla="*/ 1082 h 3925"/>
                  <a:gd name="T26" fmla="*/ 2232 w 2578"/>
                  <a:gd name="T27" fmla="*/ 1105 h 3925"/>
                  <a:gd name="T28" fmla="*/ 2278 w 2578"/>
                  <a:gd name="T29" fmla="*/ 1165 h 3925"/>
                  <a:gd name="T30" fmla="*/ 2360 w 2578"/>
                  <a:gd name="T31" fmla="*/ 1271 h 3925"/>
                  <a:gd name="T32" fmla="*/ 2345 w 2578"/>
                  <a:gd name="T33" fmla="*/ 1646 h 3925"/>
                  <a:gd name="T34" fmla="*/ 2210 w 2578"/>
                  <a:gd name="T35" fmla="*/ 2083 h 3925"/>
                  <a:gd name="T36" fmla="*/ 2165 w 2578"/>
                  <a:gd name="T37" fmla="*/ 2278 h 3925"/>
                  <a:gd name="T38" fmla="*/ 1706 w 2578"/>
                  <a:gd name="T39" fmla="*/ 2451 h 3925"/>
                  <a:gd name="T40" fmla="*/ 1488 w 2578"/>
                  <a:gd name="T41" fmla="*/ 2745 h 3925"/>
                  <a:gd name="T42" fmla="*/ 1398 w 2578"/>
                  <a:gd name="T43" fmla="*/ 2872 h 3925"/>
                  <a:gd name="T44" fmla="*/ 1548 w 2578"/>
                  <a:gd name="T45" fmla="*/ 2745 h 3925"/>
                  <a:gd name="T46" fmla="*/ 1691 w 2578"/>
                  <a:gd name="T47" fmla="*/ 2542 h 3925"/>
                  <a:gd name="T48" fmla="*/ 1556 w 2578"/>
                  <a:gd name="T49" fmla="*/ 2887 h 3925"/>
                  <a:gd name="T50" fmla="*/ 1015 w 2578"/>
                  <a:gd name="T51" fmla="*/ 3879 h 3925"/>
                  <a:gd name="T52" fmla="*/ 947 w 2578"/>
                  <a:gd name="T53" fmla="*/ 3789 h 3925"/>
                  <a:gd name="T54" fmla="*/ 706 w 2578"/>
                  <a:gd name="T55" fmla="*/ 2985 h 3925"/>
                  <a:gd name="T56" fmla="*/ 218 w 2578"/>
                  <a:gd name="T57" fmla="*/ 2699 h 3925"/>
                  <a:gd name="T58" fmla="*/ 0 w 2578"/>
                  <a:gd name="T59" fmla="*/ 2196 h 3925"/>
                  <a:gd name="T60" fmla="*/ 331 w 2578"/>
                  <a:gd name="T61" fmla="*/ 1819 h 3925"/>
                  <a:gd name="T62" fmla="*/ 353 w 2578"/>
                  <a:gd name="T63" fmla="*/ 1669 h 3925"/>
                  <a:gd name="T64" fmla="*/ 534 w 2578"/>
                  <a:gd name="T65" fmla="*/ 1534 h 3925"/>
                  <a:gd name="T66" fmla="*/ 586 w 2578"/>
                  <a:gd name="T67" fmla="*/ 1488 h 3925"/>
                  <a:gd name="T68" fmla="*/ 435 w 2578"/>
                  <a:gd name="T69" fmla="*/ 1466 h 3925"/>
                  <a:gd name="T70" fmla="*/ 368 w 2578"/>
                  <a:gd name="T71" fmla="*/ 1384 h 3925"/>
                  <a:gd name="T72" fmla="*/ 435 w 2578"/>
                  <a:gd name="T73" fmla="*/ 962 h 3925"/>
                  <a:gd name="T74" fmla="*/ 594 w 2578"/>
                  <a:gd name="T75" fmla="*/ 879 h 3925"/>
                  <a:gd name="T76" fmla="*/ 699 w 2578"/>
                  <a:gd name="T77" fmla="*/ 985 h 3925"/>
                  <a:gd name="T78" fmla="*/ 751 w 2578"/>
                  <a:gd name="T79" fmla="*/ 1188 h 3925"/>
                  <a:gd name="T80" fmla="*/ 872 w 2578"/>
                  <a:gd name="T81" fmla="*/ 962 h 3925"/>
                  <a:gd name="T82" fmla="*/ 969 w 2578"/>
                  <a:gd name="T83" fmla="*/ 684 h 3925"/>
                  <a:gd name="T84" fmla="*/ 1067 w 2578"/>
                  <a:gd name="T85" fmla="*/ 435 h 3925"/>
                  <a:gd name="T86" fmla="*/ 947 w 2578"/>
                  <a:gd name="T87" fmla="*/ 263 h 3925"/>
                  <a:gd name="T88" fmla="*/ 684 w 2578"/>
                  <a:gd name="T89" fmla="*/ 331 h 3925"/>
                  <a:gd name="T90" fmla="*/ 1119 w 2578"/>
                  <a:gd name="T91" fmla="*/ 53 h 3925"/>
                  <a:gd name="T92" fmla="*/ 1879 w 2578"/>
                  <a:gd name="T93" fmla="*/ 53 h 392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578"/>
                  <a:gd name="T142" fmla="*/ 0 h 3925"/>
                  <a:gd name="T143" fmla="*/ 2578 w 2578"/>
                  <a:gd name="T144" fmla="*/ 3925 h 3925"/>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578" h="3925">
                    <a:moveTo>
                      <a:pt x="1879" y="53"/>
                    </a:moveTo>
                    <a:lnTo>
                      <a:pt x="2104" y="135"/>
                    </a:lnTo>
                    <a:lnTo>
                      <a:pt x="2345" y="338"/>
                    </a:lnTo>
                    <a:lnTo>
                      <a:pt x="2390" y="481"/>
                    </a:lnTo>
                    <a:lnTo>
                      <a:pt x="2413" y="819"/>
                    </a:lnTo>
                    <a:lnTo>
                      <a:pt x="2269" y="834"/>
                    </a:lnTo>
                    <a:lnTo>
                      <a:pt x="2255" y="842"/>
                    </a:lnTo>
                    <a:lnTo>
                      <a:pt x="2293" y="879"/>
                    </a:lnTo>
                    <a:lnTo>
                      <a:pt x="2488" y="879"/>
                    </a:lnTo>
                    <a:lnTo>
                      <a:pt x="2488" y="887"/>
                    </a:lnTo>
                    <a:lnTo>
                      <a:pt x="2540" y="902"/>
                    </a:lnTo>
                    <a:lnTo>
                      <a:pt x="2563" y="940"/>
                    </a:lnTo>
                    <a:lnTo>
                      <a:pt x="2472" y="902"/>
                    </a:lnTo>
                    <a:lnTo>
                      <a:pt x="2300" y="887"/>
                    </a:lnTo>
                    <a:lnTo>
                      <a:pt x="2278" y="865"/>
                    </a:lnTo>
                    <a:lnTo>
                      <a:pt x="2255" y="865"/>
                    </a:lnTo>
                    <a:lnTo>
                      <a:pt x="2255" y="917"/>
                    </a:lnTo>
                    <a:lnTo>
                      <a:pt x="2337" y="969"/>
                    </a:lnTo>
                    <a:lnTo>
                      <a:pt x="2496" y="969"/>
                    </a:lnTo>
                    <a:lnTo>
                      <a:pt x="2556" y="1007"/>
                    </a:lnTo>
                    <a:lnTo>
                      <a:pt x="2578" y="1053"/>
                    </a:lnTo>
                    <a:lnTo>
                      <a:pt x="2563" y="1053"/>
                    </a:lnTo>
                    <a:lnTo>
                      <a:pt x="2556" y="1060"/>
                    </a:lnTo>
                    <a:lnTo>
                      <a:pt x="2556" y="1097"/>
                    </a:lnTo>
                    <a:lnTo>
                      <a:pt x="2435" y="1165"/>
                    </a:lnTo>
                    <a:lnTo>
                      <a:pt x="2390" y="1082"/>
                    </a:lnTo>
                    <a:lnTo>
                      <a:pt x="2255" y="1082"/>
                    </a:lnTo>
                    <a:lnTo>
                      <a:pt x="2232" y="1105"/>
                    </a:lnTo>
                    <a:lnTo>
                      <a:pt x="2300" y="1120"/>
                    </a:lnTo>
                    <a:lnTo>
                      <a:pt x="2278" y="1165"/>
                    </a:lnTo>
                    <a:lnTo>
                      <a:pt x="2293" y="1233"/>
                    </a:lnTo>
                    <a:lnTo>
                      <a:pt x="2360" y="1271"/>
                    </a:lnTo>
                    <a:lnTo>
                      <a:pt x="2390" y="1428"/>
                    </a:lnTo>
                    <a:lnTo>
                      <a:pt x="2345" y="1646"/>
                    </a:lnTo>
                    <a:lnTo>
                      <a:pt x="2247" y="1902"/>
                    </a:lnTo>
                    <a:lnTo>
                      <a:pt x="2210" y="2083"/>
                    </a:lnTo>
                    <a:lnTo>
                      <a:pt x="2210" y="2143"/>
                    </a:lnTo>
                    <a:lnTo>
                      <a:pt x="2165" y="2278"/>
                    </a:lnTo>
                    <a:lnTo>
                      <a:pt x="2082" y="2331"/>
                    </a:lnTo>
                    <a:lnTo>
                      <a:pt x="1706" y="2451"/>
                    </a:lnTo>
                    <a:lnTo>
                      <a:pt x="1525" y="2654"/>
                    </a:lnTo>
                    <a:lnTo>
                      <a:pt x="1488" y="2745"/>
                    </a:lnTo>
                    <a:lnTo>
                      <a:pt x="1398" y="2849"/>
                    </a:lnTo>
                    <a:lnTo>
                      <a:pt x="1398" y="2872"/>
                    </a:lnTo>
                    <a:lnTo>
                      <a:pt x="1406" y="2887"/>
                    </a:lnTo>
                    <a:lnTo>
                      <a:pt x="1548" y="2745"/>
                    </a:lnTo>
                    <a:lnTo>
                      <a:pt x="1601" y="2631"/>
                    </a:lnTo>
                    <a:lnTo>
                      <a:pt x="1691" y="2542"/>
                    </a:lnTo>
                    <a:lnTo>
                      <a:pt x="1646" y="2692"/>
                    </a:lnTo>
                    <a:lnTo>
                      <a:pt x="1556" y="2887"/>
                    </a:lnTo>
                    <a:lnTo>
                      <a:pt x="1255" y="3052"/>
                    </a:lnTo>
                    <a:lnTo>
                      <a:pt x="1015" y="3879"/>
                    </a:lnTo>
                    <a:lnTo>
                      <a:pt x="1015" y="3925"/>
                    </a:lnTo>
                    <a:lnTo>
                      <a:pt x="947" y="3789"/>
                    </a:lnTo>
                    <a:lnTo>
                      <a:pt x="834" y="3023"/>
                    </a:lnTo>
                    <a:lnTo>
                      <a:pt x="706" y="2985"/>
                    </a:lnTo>
                    <a:lnTo>
                      <a:pt x="391" y="2827"/>
                    </a:lnTo>
                    <a:lnTo>
                      <a:pt x="218" y="2699"/>
                    </a:lnTo>
                    <a:lnTo>
                      <a:pt x="7" y="2211"/>
                    </a:lnTo>
                    <a:lnTo>
                      <a:pt x="0" y="2196"/>
                    </a:lnTo>
                    <a:lnTo>
                      <a:pt x="104" y="2128"/>
                    </a:lnTo>
                    <a:lnTo>
                      <a:pt x="331" y="1819"/>
                    </a:lnTo>
                    <a:lnTo>
                      <a:pt x="353" y="1706"/>
                    </a:lnTo>
                    <a:lnTo>
                      <a:pt x="353" y="1669"/>
                    </a:lnTo>
                    <a:lnTo>
                      <a:pt x="459" y="1646"/>
                    </a:lnTo>
                    <a:lnTo>
                      <a:pt x="534" y="1534"/>
                    </a:lnTo>
                    <a:lnTo>
                      <a:pt x="586" y="1511"/>
                    </a:lnTo>
                    <a:lnTo>
                      <a:pt x="586" y="1488"/>
                    </a:lnTo>
                    <a:lnTo>
                      <a:pt x="556" y="1466"/>
                    </a:lnTo>
                    <a:lnTo>
                      <a:pt x="435" y="1466"/>
                    </a:lnTo>
                    <a:lnTo>
                      <a:pt x="398" y="1443"/>
                    </a:lnTo>
                    <a:lnTo>
                      <a:pt x="368" y="1384"/>
                    </a:lnTo>
                    <a:lnTo>
                      <a:pt x="391" y="1082"/>
                    </a:lnTo>
                    <a:lnTo>
                      <a:pt x="435" y="962"/>
                    </a:lnTo>
                    <a:lnTo>
                      <a:pt x="488" y="879"/>
                    </a:lnTo>
                    <a:lnTo>
                      <a:pt x="594" y="879"/>
                    </a:lnTo>
                    <a:lnTo>
                      <a:pt x="654" y="917"/>
                    </a:lnTo>
                    <a:lnTo>
                      <a:pt x="699" y="985"/>
                    </a:lnTo>
                    <a:lnTo>
                      <a:pt x="729" y="1165"/>
                    </a:lnTo>
                    <a:lnTo>
                      <a:pt x="751" y="1188"/>
                    </a:lnTo>
                    <a:lnTo>
                      <a:pt x="834" y="1097"/>
                    </a:lnTo>
                    <a:lnTo>
                      <a:pt x="872" y="962"/>
                    </a:lnTo>
                    <a:lnTo>
                      <a:pt x="940" y="842"/>
                    </a:lnTo>
                    <a:lnTo>
                      <a:pt x="969" y="684"/>
                    </a:lnTo>
                    <a:lnTo>
                      <a:pt x="1052" y="556"/>
                    </a:lnTo>
                    <a:lnTo>
                      <a:pt x="1067" y="435"/>
                    </a:lnTo>
                    <a:lnTo>
                      <a:pt x="1029" y="316"/>
                    </a:lnTo>
                    <a:lnTo>
                      <a:pt x="947" y="263"/>
                    </a:lnTo>
                    <a:lnTo>
                      <a:pt x="774" y="285"/>
                    </a:lnTo>
                    <a:lnTo>
                      <a:pt x="684" y="331"/>
                    </a:lnTo>
                    <a:lnTo>
                      <a:pt x="940" y="142"/>
                    </a:lnTo>
                    <a:lnTo>
                      <a:pt x="1119" y="53"/>
                    </a:lnTo>
                    <a:lnTo>
                      <a:pt x="1331" y="0"/>
                    </a:lnTo>
                    <a:lnTo>
                      <a:pt x="1879" y="53"/>
                    </a:lnTo>
                    <a:close/>
                  </a:path>
                </a:pathLst>
              </a:custGeom>
              <a:solidFill>
                <a:srgbClr val="F5C19F"/>
              </a:solidFill>
              <a:ln w="9525">
                <a:noFill/>
                <a:round/>
                <a:headEnd/>
                <a:tailEnd/>
              </a:ln>
            </p:spPr>
            <p:txBody>
              <a:bodyPr>
                <a:prstTxWarp prst="textNoShape">
                  <a:avLst/>
                </a:prstTxWarp>
              </a:bodyPr>
              <a:lstStyle/>
              <a:p>
                <a:endParaRPr lang="en-US"/>
              </a:p>
            </p:txBody>
          </p:sp>
          <p:sp>
            <p:nvSpPr>
              <p:cNvPr id="49538" name="Freeform 151"/>
              <p:cNvSpPr>
                <a:spLocks noChangeAspect="1"/>
              </p:cNvSpPr>
              <p:nvPr/>
            </p:nvSpPr>
            <p:spPr bwMode="auto">
              <a:xfrm>
                <a:off x="724" y="2819"/>
                <a:ext cx="16" cy="36"/>
              </a:xfrm>
              <a:custGeom>
                <a:avLst/>
                <a:gdLst>
                  <a:gd name="T0" fmla="*/ 191 w 216"/>
                  <a:gd name="T1" fmla="*/ 271 h 474"/>
                  <a:gd name="T2" fmla="*/ 186 w 216"/>
                  <a:gd name="T3" fmla="*/ 202 h 474"/>
                  <a:gd name="T4" fmla="*/ 158 w 216"/>
                  <a:gd name="T5" fmla="*/ 40 h 474"/>
                  <a:gd name="T6" fmla="*/ 154 w 216"/>
                  <a:gd name="T7" fmla="*/ 12 h 474"/>
                  <a:gd name="T8" fmla="*/ 154 w 216"/>
                  <a:gd name="T9" fmla="*/ 0 h 474"/>
                  <a:gd name="T10" fmla="*/ 113 w 216"/>
                  <a:gd name="T11" fmla="*/ 3 h 474"/>
                  <a:gd name="T12" fmla="*/ 79 w 216"/>
                  <a:gd name="T13" fmla="*/ 13 h 474"/>
                  <a:gd name="T14" fmla="*/ 53 w 216"/>
                  <a:gd name="T15" fmla="*/ 29 h 474"/>
                  <a:gd name="T16" fmla="*/ 33 w 216"/>
                  <a:gd name="T17" fmla="*/ 49 h 474"/>
                  <a:gd name="T18" fmla="*/ 24 w 216"/>
                  <a:gd name="T19" fmla="*/ 60 h 474"/>
                  <a:gd name="T20" fmla="*/ 12 w 216"/>
                  <a:gd name="T21" fmla="*/ 87 h 474"/>
                  <a:gd name="T22" fmla="*/ 4 w 216"/>
                  <a:gd name="T23" fmla="*/ 117 h 474"/>
                  <a:gd name="T24" fmla="*/ 0 w 216"/>
                  <a:gd name="T25" fmla="*/ 150 h 474"/>
                  <a:gd name="T26" fmla="*/ 8 w 216"/>
                  <a:gd name="T27" fmla="*/ 279 h 474"/>
                  <a:gd name="T28" fmla="*/ 27 w 216"/>
                  <a:gd name="T29" fmla="*/ 459 h 474"/>
                  <a:gd name="T30" fmla="*/ 41 w 216"/>
                  <a:gd name="T31" fmla="*/ 474 h 474"/>
                  <a:gd name="T32" fmla="*/ 63 w 216"/>
                  <a:gd name="T33" fmla="*/ 471 h 474"/>
                  <a:gd name="T34" fmla="*/ 84 w 216"/>
                  <a:gd name="T35" fmla="*/ 463 h 474"/>
                  <a:gd name="T36" fmla="*/ 113 w 216"/>
                  <a:gd name="T37" fmla="*/ 443 h 474"/>
                  <a:gd name="T38" fmla="*/ 150 w 216"/>
                  <a:gd name="T39" fmla="*/ 406 h 474"/>
                  <a:gd name="T40" fmla="*/ 187 w 216"/>
                  <a:gd name="T41" fmla="*/ 352 h 474"/>
                  <a:gd name="T42" fmla="*/ 206 w 216"/>
                  <a:gd name="T43" fmla="*/ 312 h 474"/>
                  <a:gd name="T44" fmla="*/ 213 w 216"/>
                  <a:gd name="T45" fmla="*/ 295 h 474"/>
                  <a:gd name="T46" fmla="*/ 216 w 216"/>
                  <a:gd name="T47" fmla="*/ 280 h 474"/>
                  <a:gd name="T48" fmla="*/ 216 w 216"/>
                  <a:gd name="T49" fmla="*/ 270 h 474"/>
                  <a:gd name="T50" fmla="*/ 214 w 216"/>
                  <a:gd name="T51" fmla="*/ 267 h 474"/>
                  <a:gd name="T52" fmla="*/ 212 w 216"/>
                  <a:gd name="T53" fmla="*/ 264 h 474"/>
                  <a:gd name="T54" fmla="*/ 208 w 216"/>
                  <a:gd name="T55" fmla="*/ 263 h 474"/>
                  <a:gd name="T56" fmla="*/ 203 w 216"/>
                  <a:gd name="T57" fmla="*/ 264 h 474"/>
                  <a:gd name="T58" fmla="*/ 198 w 216"/>
                  <a:gd name="T59" fmla="*/ 267 h 474"/>
                  <a:gd name="T60" fmla="*/ 191 w 216"/>
                  <a:gd name="T61" fmla="*/ 271 h 474"/>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216"/>
                  <a:gd name="T94" fmla="*/ 0 h 474"/>
                  <a:gd name="T95" fmla="*/ 216 w 216"/>
                  <a:gd name="T96" fmla="*/ 474 h 474"/>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216" h="474">
                    <a:moveTo>
                      <a:pt x="191" y="271"/>
                    </a:moveTo>
                    <a:lnTo>
                      <a:pt x="186" y="202"/>
                    </a:lnTo>
                    <a:lnTo>
                      <a:pt x="158" y="40"/>
                    </a:lnTo>
                    <a:lnTo>
                      <a:pt x="154" y="12"/>
                    </a:lnTo>
                    <a:lnTo>
                      <a:pt x="154" y="0"/>
                    </a:lnTo>
                    <a:lnTo>
                      <a:pt x="113" y="3"/>
                    </a:lnTo>
                    <a:lnTo>
                      <a:pt x="79" y="13"/>
                    </a:lnTo>
                    <a:lnTo>
                      <a:pt x="53" y="29"/>
                    </a:lnTo>
                    <a:lnTo>
                      <a:pt x="33" y="49"/>
                    </a:lnTo>
                    <a:lnTo>
                      <a:pt x="24" y="60"/>
                    </a:lnTo>
                    <a:lnTo>
                      <a:pt x="12" y="87"/>
                    </a:lnTo>
                    <a:lnTo>
                      <a:pt x="4" y="117"/>
                    </a:lnTo>
                    <a:lnTo>
                      <a:pt x="0" y="150"/>
                    </a:lnTo>
                    <a:lnTo>
                      <a:pt x="8" y="279"/>
                    </a:lnTo>
                    <a:lnTo>
                      <a:pt x="27" y="459"/>
                    </a:lnTo>
                    <a:lnTo>
                      <a:pt x="41" y="474"/>
                    </a:lnTo>
                    <a:lnTo>
                      <a:pt x="63" y="471"/>
                    </a:lnTo>
                    <a:lnTo>
                      <a:pt x="84" y="463"/>
                    </a:lnTo>
                    <a:lnTo>
                      <a:pt x="113" y="443"/>
                    </a:lnTo>
                    <a:lnTo>
                      <a:pt x="150" y="406"/>
                    </a:lnTo>
                    <a:lnTo>
                      <a:pt x="187" y="352"/>
                    </a:lnTo>
                    <a:lnTo>
                      <a:pt x="206" y="312"/>
                    </a:lnTo>
                    <a:lnTo>
                      <a:pt x="213" y="295"/>
                    </a:lnTo>
                    <a:lnTo>
                      <a:pt x="216" y="280"/>
                    </a:lnTo>
                    <a:lnTo>
                      <a:pt x="216" y="270"/>
                    </a:lnTo>
                    <a:lnTo>
                      <a:pt x="214" y="267"/>
                    </a:lnTo>
                    <a:lnTo>
                      <a:pt x="212" y="264"/>
                    </a:lnTo>
                    <a:lnTo>
                      <a:pt x="208" y="263"/>
                    </a:lnTo>
                    <a:lnTo>
                      <a:pt x="203" y="264"/>
                    </a:lnTo>
                    <a:lnTo>
                      <a:pt x="198" y="267"/>
                    </a:lnTo>
                    <a:lnTo>
                      <a:pt x="191" y="271"/>
                    </a:lnTo>
                    <a:close/>
                  </a:path>
                </a:pathLst>
              </a:custGeom>
              <a:solidFill>
                <a:srgbClr val="E9A375"/>
              </a:solidFill>
              <a:ln w="9525">
                <a:noFill/>
                <a:round/>
                <a:headEnd/>
                <a:tailEnd/>
              </a:ln>
            </p:spPr>
            <p:txBody>
              <a:bodyPr>
                <a:prstTxWarp prst="textNoShape">
                  <a:avLst/>
                </a:prstTxWarp>
              </a:bodyPr>
              <a:lstStyle/>
              <a:p>
                <a:endParaRPr lang="en-US"/>
              </a:p>
            </p:txBody>
          </p:sp>
          <p:sp>
            <p:nvSpPr>
              <p:cNvPr id="49539" name="Freeform 152"/>
              <p:cNvSpPr>
                <a:spLocks noChangeAspect="1"/>
              </p:cNvSpPr>
              <p:nvPr/>
            </p:nvSpPr>
            <p:spPr bwMode="auto">
              <a:xfrm>
                <a:off x="801" y="2860"/>
                <a:ext cx="20" cy="41"/>
              </a:xfrm>
              <a:custGeom>
                <a:avLst/>
                <a:gdLst>
                  <a:gd name="T0" fmla="*/ 66 w 254"/>
                  <a:gd name="T1" fmla="*/ 15 h 534"/>
                  <a:gd name="T2" fmla="*/ 33 w 254"/>
                  <a:gd name="T3" fmla="*/ 78 h 534"/>
                  <a:gd name="T4" fmla="*/ 13 w 254"/>
                  <a:gd name="T5" fmla="*/ 137 h 534"/>
                  <a:gd name="T6" fmla="*/ 0 w 254"/>
                  <a:gd name="T7" fmla="*/ 224 h 534"/>
                  <a:gd name="T8" fmla="*/ 7 w 254"/>
                  <a:gd name="T9" fmla="*/ 369 h 534"/>
                  <a:gd name="T10" fmla="*/ 13 w 254"/>
                  <a:gd name="T11" fmla="*/ 496 h 534"/>
                  <a:gd name="T12" fmla="*/ 25 w 254"/>
                  <a:gd name="T13" fmla="*/ 502 h 534"/>
                  <a:gd name="T14" fmla="*/ 64 w 254"/>
                  <a:gd name="T15" fmla="*/ 532 h 534"/>
                  <a:gd name="T16" fmla="*/ 66 w 254"/>
                  <a:gd name="T17" fmla="*/ 534 h 534"/>
                  <a:gd name="T18" fmla="*/ 56 w 254"/>
                  <a:gd name="T19" fmla="*/ 294 h 534"/>
                  <a:gd name="T20" fmla="*/ 65 w 254"/>
                  <a:gd name="T21" fmla="*/ 196 h 534"/>
                  <a:gd name="T22" fmla="*/ 79 w 254"/>
                  <a:gd name="T23" fmla="*/ 143 h 534"/>
                  <a:gd name="T24" fmla="*/ 91 w 254"/>
                  <a:gd name="T25" fmla="*/ 113 h 534"/>
                  <a:gd name="T26" fmla="*/ 108 w 254"/>
                  <a:gd name="T27" fmla="*/ 88 h 534"/>
                  <a:gd name="T28" fmla="*/ 129 w 254"/>
                  <a:gd name="T29" fmla="*/ 69 h 534"/>
                  <a:gd name="T30" fmla="*/ 155 w 254"/>
                  <a:gd name="T31" fmla="*/ 57 h 534"/>
                  <a:gd name="T32" fmla="*/ 171 w 254"/>
                  <a:gd name="T33" fmla="*/ 54 h 534"/>
                  <a:gd name="T34" fmla="*/ 186 w 254"/>
                  <a:gd name="T35" fmla="*/ 53 h 534"/>
                  <a:gd name="T36" fmla="*/ 173 w 254"/>
                  <a:gd name="T37" fmla="*/ 315 h 534"/>
                  <a:gd name="T38" fmla="*/ 188 w 254"/>
                  <a:gd name="T39" fmla="*/ 325 h 534"/>
                  <a:gd name="T40" fmla="*/ 197 w 254"/>
                  <a:gd name="T41" fmla="*/ 328 h 534"/>
                  <a:gd name="T42" fmla="*/ 223 w 254"/>
                  <a:gd name="T43" fmla="*/ 331 h 534"/>
                  <a:gd name="T44" fmla="*/ 245 w 254"/>
                  <a:gd name="T45" fmla="*/ 112 h 534"/>
                  <a:gd name="T46" fmla="*/ 254 w 254"/>
                  <a:gd name="T47" fmla="*/ 0 h 534"/>
                  <a:gd name="T48" fmla="*/ 216 w 254"/>
                  <a:gd name="T49" fmla="*/ 0 h 534"/>
                  <a:gd name="T50" fmla="*/ 194 w 254"/>
                  <a:gd name="T51" fmla="*/ 16 h 534"/>
                  <a:gd name="T52" fmla="*/ 74 w 254"/>
                  <a:gd name="T53" fmla="*/ 79 h 534"/>
                  <a:gd name="T54" fmla="*/ 66 w 254"/>
                  <a:gd name="T55" fmla="*/ 83 h 534"/>
                  <a:gd name="T56" fmla="*/ 67 w 254"/>
                  <a:gd name="T57" fmla="*/ 77 h 534"/>
                  <a:gd name="T58" fmla="*/ 91 w 254"/>
                  <a:gd name="T59" fmla="*/ 42 h 534"/>
                  <a:gd name="T60" fmla="*/ 93 w 254"/>
                  <a:gd name="T61" fmla="*/ 38 h 534"/>
                  <a:gd name="T62" fmla="*/ 97 w 254"/>
                  <a:gd name="T63" fmla="*/ 22 h 534"/>
                  <a:gd name="T64" fmla="*/ 87 w 254"/>
                  <a:gd name="T65" fmla="*/ 22 h 534"/>
                  <a:gd name="T66" fmla="*/ 84 w 254"/>
                  <a:gd name="T67" fmla="*/ 21 h 534"/>
                  <a:gd name="T68" fmla="*/ 80 w 254"/>
                  <a:gd name="T69" fmla="*/ 21 h 534"/>
                  <a:gd name="T70" fmla="*/ 77 w 254"/>
                  <a:gd name="T71" fmla="*/ 19 h 534"/>
                  <a:gd name="T72" fmla="*/ 71 w 254"/>
                  <a:gd name="T73" fmla="*/ 18 h 534"/>
                  <a:gd name="T74" fmla="*/ 66 w 254"/>
                  <a:gd name="T75" fmla="*/ 15 h 53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54"/>
                  <a:gd name="T115" fmla="*/ 0 h 534"/>
                  <a:gd name="T116" fmla="*/ 254 w 254"/>
                  <a:gd name="T117" fmla="*/ 534 h 534"/>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54" h="534">
                    <a:moveTo>
                      <a:pt x="66" y="15"/>
                    </a:moveTo>
                    <a:lnTo>
                      <a:pt x="33" y="78"/>
                    </a:lnTo>
                    <a:lnTo>
                      <a:pt x="13" y="137"/>
                    </a:lnTo>
                    <a:lnTo>
                      <a:pt x="0" y="224"/>
                    </a:lnTo>
                    <a:lnTo>
                      <a:pt x="7" y="369"/>
                    </a:lnTo>
                    <a:lnTo>
                      <a:pt x="13" y="496"/>
                    </a:lnTo>
                    <a:lnTo>
                      <a:pt x="25" y="502"/>
                    </a:lnTo>
                    <a:lnTo>
                      <a:pt x="64" y="532"/>
                    </a:lnTo>
                    <a:lnTo>
                      <a:pt x="66" y="534"/>
                    </a:lnTo>
                    <a:lnTo>
                      <a:pt x="56" y="294"/>
                    </a:lnTo>
                    <a:lnTo>
                      <a:pt x="65" y="196"/>
                    </a:lnTo>
                    <a:lnTo>
                      <a:pt x="79" y="143"/>
                    </a:lnTo>
                    <a:lnTo>
                      <a:pt x="91" y="113"/>
                    </a:lnTo>
                    <a:lnTo>
                      <a:pt x="108" y="88"/>
                    </a:lnTo>
                    <a:lnTo>
                      <a:pt x="129" y="69"/>
                    </a:lnTo>
                    <a:lnTo>
                      <a:pt x="155" y="57"/>
                    </a:lnTo>
                    <a:lnTo>
                      <a:pt x="171" y="54"/>
                    </a:lnTo>
                    <a:lnTo>
                      <a:pt x="186" y="53"/>
                    </a:lnTo>
                    <a:lnTo>
                      <a:pt x="173" y="315"/>
                    </a:lnTo>
                    <a:lnTo>
                      <a:pt x="188" y="325"/>
                    </a:lnTo>
                    <a:lnTo>
                      <a:pt x="197" y="328"/>
                    </a:lnTo>
                    <a:lnTo>
                      <a:pt x="223" y="331"/>
                    </a:lnTo>
                    <a:lnTo>
                      <a:pt x="245" y="112"/>
                    </a:lnTo>
                    <a:lnTo>
                      <a:pt x="254" y="0"/>
                    </a:lnTo>
                    <a:lnTo>
                      <a:pt x="216" y="0"/>
                    </a:lnTo>
                    <a:lnTo>
                      <a:pt x="194" y="16"/>
                    </a:lnTo>
                    <a:lnTo>
                      <a:pt x="74" y="79"/>
                    </a:lnTo>
                    <a:lnTo>
                      <a:pt x="66" y="83"/>
                    </a:lnTo>
                    <a:lnTo>
                      <a:pt x="67" y="77"/>
                    </a:lnTo>
                    <a:lnTo>
                      <a:pt x="91" y="42"/>
                    </a:lnTo>
                    <a:lnTo>
                      <a:pt x="93" y="38"/>
                    </a:lnTo>
                    <a:lnTo>
                      <a:pt x="97" y="22"/>
                    </a:lnTo>
                    <a:lnTo>
                      <a:pt x="87" y="22"/>
                    </a:lnTo>
                    <a:lnTo>
                      <a:pt x="84" y="21"/>
                    </a:lnTo>
                    <a:lnTo>
                      <a:pt x="80" y="21"/>
                    </a:lnTo>
                    <a:lnTo>
                      <a:pt x="77" y="19"/>
                    </a:lnTo>
                    <a:lnTo>
                      <a:pt x="71" y="18"/>
                    </a:lnTo>
                    <a:lnTo>
                      <a:pt x="66" y="15"/>
                    </a:lnTo>
                    <a:close/>
                  </a:path>
                </a:pathLst>
              </a:custGeom>
              <a:solidFill>
                <a:srgbClr val="E9A375"/>
              </a:solidFill>
              <a:ln w="9525">
                <a:noFill/>
                <a:round/>
                <a:headEnd/>
                <a:tailEnd/>
              </a:ln>
            </p:spPr>
            <p:txBody>
              <a:bodyPr>
                <a:prstTxWarp prst="textNoShape">
                  <a:avLst/>
                </a:prstTxWarp>
              </a:bodyPr>
              <a:lstStyle/>
              <a:p>
                <a:endParaRPr lang="en-US"/>
              </a:p>
            </p:txBody>
          </p:sp>
          <p:sp>
            <p:nvSpPr>
              <p:cNvPr id="49540" name="Freeform 153"/>
              <p:cNvSpPr>
                <a:spLocks noChangeAspect="1"/>
              </p:cNvSpPr>
              <p:nvPr/>
            </p:nvSpPr>
            <p:spPr bwMode="auto">
              <a:xfrm>
                <a:off x="780" y="2865"/>
                <a:ext cx="15" cy="35"/>
              </a:xfrm>
              <a:custGeom>
                <a:avLst/>
                <a:gdLst>
                  <a:gd name="T0" fmla="*/ 0 w 195"/>
                  <a:gd name="T1" fmla="*/ 97 h 451"/>
                  <a:gd name="T2" fmla="*/ 40 w 195"/>
                  <a:gd name="T3" fmla="*/ 279 h 451"/>
                  <a:gd name="T4" fmla="*/ 66 w 195"/>
                  <a:gd name="T5" fmla="*/ 350 h 451"/>
                  <a:gd name="T6" fmla="*/ 96 w 195"/>
                  <a:gd name="T7" fmla="*/ 398 h 451"/>
                  <a:gd name="T8" fmla="*/ 123 w 195"/>
                  <a:gd name="T9" fmla="*/ 426 h 451"/>
                  <a:gd name="T10" fmla="*/ 145 w 195"/>
                  <a:gd name="T11" fmla="*/ 440 h 451"/>
                  <a:gd name="T12" fmla="*/ 169 w 195"/>
                  <a:gd name="T13" fmla="*/ 448 h 451"/>
                  <a:gd name="T14" fmla="*/ 195 w 195"/>
                  <a:gd name="T15" fmla="*/ 451 h 451"/>
                  <a:gd name="T16" fmla="*/ 105 w 195"/>
                  <a:gd name="T17" fmla="*/ 274 h 451"/>
                  <a:gd name="T18" fmla="*/ 81 w 195"/>
                  <a:gd name="T19" fmla="*/ 205 h 451"/>
                  <a:gd name="T20" fmla="*/ 73 w 195"/>
                  <a:gd name="T21" fmla="*/ 156 h 451"/>
                  <a:gd name="T22" fmla="*/ 72 w 195"/>
                  <a:gd name="T23" fmla="*/ 141 h 451"/>
                  <a:gd name="T24" fmla="*/ 75 w 195"/>
                  <a:gd name="T25" fmla="*/ 115 h 451"/>
                  <a:gd name="T26" fmla="*/ 78 w 195"/>
                  <a:gd name="T27" fmla="*/ 102 h 451"/>
                  <a:gd name="T28" fmla="*/ 91 w 195"/>
                  <a:gd name="T29" fmla="*/ 83 h 451"/>
                  <a:gd name="T30" fmla="*/ 100 w 195"/>
                  <a:gd name="T31" fmla="*/ 75 h 451"/>
                  <a:gd name="T32" fmla="*/ 111 w 195"/>
                  <a:gd name="T33" fmla="*/ 68 h 451"/>
                  <a:gd name="T34" fmla="*/ 140 w 195"/>
                  <a:gd name="T35" fmla="*/ 61 h 451"/>
                  <a:gd name="T36" fmla="*/ 157 w 195"/>
                  <a:gd name="T37" fmla="*/ 60 h 451"/>
                  <a:gd name="T38" fmla="*/ 153 w 195"/>
                  <a:gd name="T39" fmla="*/ 109 h 451"/>
                  <a:gd name="T40" fmla="*/ 151 w 195"/>
                  <a:gd name="T41" fmla="*/ 119 h 451"/>
                  <a:gd name="T42" fmla="*/ 151 w 195"/>
                  <a:gd name="T43" fmla="*/ 128 h 451"/>
                  <a:gd name="T44" fmla="*/ 150 w 195"/>
                  <a:gd name="T45" fmla="*/ 135 h 451"/>
                  <a:gd name="T46" fmla="*/ 157 w 195"/>
                  <a:gd name="T47" fmla="*/ 135 h 451"/>
                  <a:gd name="T48" fmla="*/ 150 w 195"/>
                  <a:gd name="T49" fmla="*/ 135 h 451"/>
                  <a:gd name="T50" fmla="*/ 162 w 195"/>
                  <a:gd name="T51" fmla="*/ 93 h 451"/>
                  <a:gd name="T52" fmla="*/ 188 w 195"/>
                  <a:gd name="T53" fmla="*/ 31 h 451"/>
                  <a:gd name="T54" fmla="*/ 193 w 195"/>
                  <a:gd name="T55" fmla="*/ 23 h 451"/>
                  <a:gd name="T56" fmla="*/ 195 w 195"/>
                  <a:gd name="T57" fmla="*/ 22 h 451"/>
                  <a:gd name="T58" fmla="*/ 195 w 195"/>
                  <a:gd name="T59" fmla="*/ 0 h 451"/>
                  <a:gd name="T60" fmla="*/ 183 w 195"/>
                  <a:gd name="T61" fmla="*/ 1 h 451"/>
                  <a:gd name="T62" fmla="*/ 159 w 195"/>
                  <a:gd name="T63" fmla="*/ 8 h 451"/>
                  <a:gd name="T64" fmla="*/ 148 w 195"/>
                  <a:gd name="T65" fmla="*/ 13 h 451"/>
                  <a:gd name="T66" fmla="*/ 68 w 195"/>
                  <a:gd name="T67" fmla="*/ 72 h 451"/>
                  <a:gd name="T68" fmla="*/ 43 w 195"/>
                  <a:gd name="T69" fmla="*/ 85 h 451"/>
                  <a:gd name="T70" fmla="*/ 14 w 195"/>
                  <a:gd name="T71" fmla="*/ 95 h 451"/>
                  <a:gd name="T72" fmla="*/ 0 w 195"/>
                  <a:gd name="T73" fmla="*/ 97 h 451"/>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95"/>
                  <a:gd name="T112" fmla="*/ 0 h 451"/>
                  <a:gd name="T113" fmla="*/ 195 w 195"/>
                  <a:gd name="T114" fmla="*/ 451 h 451"/>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95" h="451">
                    <a:moveTo>
                      <a:pt x="0" y="97"/>
                    </a:moveTo>
                    <a:lnTo>
                      <a:pt x="40" y="279"/>
                    </a:lnTo>
                    <a:lnTo>
                      <a:pt x="66" y="350"/>
                    </a:lnTo>
                    <a:lnTo>
                      <a:pt x="96" y="398"/>
                    </a:lnTo>
                    <a:lnTo>
                      <a:pt x="123" y="426"/>
                    </a:lnTo>
                    <a:lnTo>
                      <a:pt x="145" y="440"/>
                    </a:lnTo>
                    <a:lnTo>
                      <a:pt x="169" y="448"/>
                    </a:lnTo>
                    <a:lnTo>
                      <a:pt x="195" y="451"/>
                    </a:lnTo>
                    <a:lnTo>
                      <a:pt x="105" y="274"/>
                    </a:lnTo>
                    <a:lnTo>
                      <a:pt x="81" y="205"/>
                    </a:lnTo>
                    <a:lnTo>
                      <a:pt x="73" y="156"/>
                    </a:lnTo>
                    <a:lnTo>
                      <a:pt x="72" y="141"/>
                    </a:lnTo>
                    <a:lnTo>
                      <a:pt x="75" y="115"/>
                    </a:lnTo>
                    <a:lnTo>
                      <a:pt x="78" y="102"/>
                    </a:lnTo>
                    <a:lnTo>
                      <a:pt x="91" y="83"/>
                    </a:lnTo>
                    <a:lnTo>
                      <a:pt x="100" y="75"/>
                    </a:lnTo>
                    <a:lnTo>
                      <a:pt x="111" y="68"/>
                    </a:lnTo>
                    <a:lnTo>
                      <a:pt x="140" y="61"/>
                    </a:lnTo>
                    <a:lnTo>
                      <a:pt x="157" y="60"/>
                    </a:lnTo>
                    <a:lnTo>
                      <a:pt x="153" y="109"/>
                    </a:lnTo>
                    <a:lnTo>
                      <a:pt x="151" y="119"/>
                    </a:lnTo>
                    <a:lnTo>
                      <a:pt x="151" y="128"/>
                    </a:lnTo>
                    <a:lnTo>
                      <a:pt x="150" y="135"/>
                    </a:lnTo>
                    <a:lnTo>
                      <a:pt x="157" y="135"/>
                    </a:lnTo>
                    <a:lnTo>
                      <a:pt x="150" y="135"/>
                    </a:lnTo>
                    <a:lnTo>
                      <a:pt x="162" y="93"/>
                    </a:lnTo>
                    <a:lnTo>
                      <a:pt x="188" y="31"/>
                    </a:lnTo>
                    <a:lnTo>
                      <a:pt x="193" y="23"/>
                    </a:lnTo>
                    <a:lnTo>
                      <a:pt x="195" y="22"/>
                    </a:lnTo>
                    <a:lnTo>
                      <a:pt x="195" y="0"/>
                    </a:lnTo>
                    <a:lnTo>
                      <a:pt x="183" y="1"/>
                    </a:lnTo>
                    <a:lnTo>
                      <a:pt x="159" y="8"/>
                    </a:lnTo>
                    <a:lnTo>
                      <a:pt x="148" y="13"/>
                    </a:lnTo>
                    <a:lnTo>
                      <a:pt x="68" y="72"/>
                    </a:lnTo>
                    <a:lnTo>
                      <a:pt x="43" y="85"/>
                    </a:lnTo>
                    <a:lnTo>
                      <a:pt x="14" y="95"/>
                    </a:lnTo>
                    <a:lnTo>
                      <a:pt x="0" y="97"/>
                    </a:lnTo>
                    <a:close/>
                  </a:path>
                </a:pathLst>
              </a:custGeom>
              <a:solidFill>
                <a:srgbClr val="E9A375"/>
              </a:solidFill>
              <a:ln w="9525">
                <a:noFill/>
                <a:round/>
                <a:headEnd/>
                <a:tailEnd/>
              </a:ln>
            </p:spPr>
            <p:txBody>
              <a:bodyPr>
                <a:prstTxWarp prst="textNoShape">
                  <a:avLst/>
                </a:prstTxWarp>
              </a:bodyPr>
              <a:lstStyle/>
              <a:p>
                <a:endParaRPr lang="en-US"/>
              </a:p>
            </p:txBody>
          </p:sp>
          <p:sp>
            <p:nvSpPr>
              <p:cNvPr id="49541" name="Freeform 154"/>
              <p:cNvSpPr>
                <a:spLocks noChangeAspect="1"/>
              </p:cNvSpPr>
              <p:nvPr/>
            </p:nvSpPr>
            <p:spPr bwMode="auto">
              <a:xfrm>
                <a:off x="754" y="2747"/>
                <a:ext cx="135" cy="301"/>
              </a:xfrm>
              <a:custGeom>
                <a:avLst/>
                <a:gdLst>
                  <a:gd name="T0" fmla="*/ 1117 w 1748"/>
                  <a:gd name="T1" fmla="*/ 233 h 3910"/>
                  <a:gd name="T2" fmla="*/ 1195 w 1748"/>
                  <a:gd name="T3" fmla="*/ 416 h 3910"/>
                  <a:gd name="T4" fmla="*/ 1108 w 1748"/>
                  <a:gd name="T5" fmla="*/ 578 h 3910"/>
                  <a:gd name="T6" fmla="*/ 874 w 1748"/>
                  <a:gd name="T7" fmla="*/ 581 h 3910"/>
                  <a:gd name="T8" fmla="*/ 755 w 1748"/>
                  <a:gd name="T9" fmla="*/ 601 h 3910"/>
                  <a:gd name="T10" fmla="*/ 709 w 1748"/>
                  <a:gd name="T11" fmla="*/ 633 h 3910"/>
                  <a:gd name="T12" fmla="*/ 642 w 1748"/>
                  <a:gd name="T13" fmla="*/ 705 h 3910"/>
                  <a:gd name="T14" fmla="*/ 945 w 1748"/>
                  <a:gd name="T15" fmla="*/ 830 h 3910"/>
                  <a:gd name="T16" fmla="*/ 971 w 1748"/>
                  <a:gd name="T17" fmla="*/ 879 h 3910"/>
                  <a:gd name="T18" fmla="*/ 958 w 1748"/>
                  <a:gd name="T19" fmla="*/ 899 h 3910"/>
                  <a:gd name="T20" fmla="*/ 1041 w 1748"/>
                  <a:gd name="T21" fmla="*/ 1048 h 3910"/>
                  <a:gd name="T22" fmla="*/ 1058 w 1748"/>
                  <a:gd name="T23" fmla="*/ 1077 h 3910"/>
                  <a:gd name="T24" fmla="*/ 1088 w 1748"/>
                  <a:gd name="T25" fmla="*/ 1077 h 3910"/>
                  <a:gd name="T26" fmla="*/ 1170 w 1748"/>
                  <a:gd name="T27" fmla="*/ 1008 h 3910"/>
                  <a:gd name="T28" fmla="*/ 1249 w 1748"/>
                  <a:gd name="T29" fmla="*/ 982 h 3910"/>
                  <a:gd name="T30" fmla="*/ 1373 w 1748"/>
                  <a:gd name="T31" fmla="*/ 1243 h 3910"/>
                  <a:gd name="T32" fmla="*/ 1391 w 1748"/>
                  <a:gd name="T33" fmla="*/ 1376 h 3910"/>
                  <a:gd name="T34" fmla="*/ 1322 w 1748"/>
                  <a:gd name="T35" fmla="*/ 1366 h 3910"/>
                  <a:gd name="T36" fmla="*/ 1116 w 1748"/>
                  <a:gd name="T37" fmla="*/ 1365 h 3910"/>
                  <a:gd name="T38" fmla="*/ 1071 w 1748"/>
                  <a:gd name="T39" fmla="*/ 1428 h 3910"/>
                  <a:gd name="T40" fmla="*/ 1260 w 1748"/>
                  <a:gd name="T41" fmla="*/ 1519 h 3910"/>
                  <a:gd name="T42" fmla="*/ 1306 w 1748"/>
                  <a:gd name="T43" fmla="*/ 1630 h 3910"/>
                  <a:gd name="T44" fmla="*/ 1058 w 1748"/>
                  <a:gd name="T45" fmla="*/ 1747 h 3910"/>
                  <a:gd name="T46" fmla="*/ 1269 w 1748"/>
                  <a:gd name="T47" fmla="*/ 1931 h 3910"/>
                  <a:gd name="T48" fmla="*/ 1229 w 1748"/>
                  <a:gd name="T49" fmla="*/ 1961 h 3910"/>
                  <a:gd name="T50" fmla="*/ 1141 w 1748"/>
                  <a:gd name="T51" fmla="*/ 1988 h 3910"/>
                  <a:gd name="T52" fmla="*/ 1069 w 1748"/>
                  <a:gd name="T53" fmla="*/ 2187 h 3910"/>
                  <a:gd name="T54" fmla="*/ 880 w 1748"/>
                  <a:gd name="T55" fmla="*/ 2276 h 3910"/>
                  <a:gd name="T56" fmla="*/ 199 w 1748"/>
                  <a:gd name="T57" fmla="*/ 1985 h 3910"/>
                  <a:gd name="T58" fmla="*/ 168 w 1748"/>
                  <a:gd name="T59" fmla="*/ 1984 h 3910"/>
                  <a:gd name="T60" fmla="*/ 455 w 1748"/>
                  <a:gd name="T61" fmla="*/ 2310 h 3910"/>
                  <a:gd name="T62" fmla="*/ 477 w 1748"/>
                  <a:gd name="T63" fmla="*/ 2480 h 3910"/>
                  <a:gd name="T64" fmla="*/ 265 w 1748"/>
                  <a:gd name="T65" fmla="*/ 2850 h 3910"/>
                  <a:gd name="T66" fmla="*/ 194 w 1748"/>
                  <a:gd name="T67" fmla="*/ 2840 h 3910"/>
                  <a:gd name="T68" fmla="*/ 69 w 1748"/>
                  <a:gd name="T69" fmla="*/ 2414 h 3910"/>
                  <a:gd name="T70" fmla="*/ 27 w 1748"/>
                  <a:gd name="T71" fmla="*/ 2361 h 3910"/>
                  <a:gd name="T72" fmla="*/ 0 w 1748"/>
                  <a:gd name="T73" fmla="*/ 2518 h 3910"/>
                  <a:gd name="T74" fmla="*/ 76 w 1748"/>
                  <a:gd name="T75" fmla="*/ 2771 h 3910"/>
                  <a:gd name="T76" fmla="*/ 124 w 1748"/>
                  <a:gd name="T77" fmla="*/ 2860 h 3910"/>
                  <a:gd name="T78" fmla="*/ 141 w 1748"/>
                  <a:gd name="T79" fmla="*/ 3174 h 3910"/>
                  <a:gd name="T80" fmla="*/ 185 w 1748"/>
                  <a:gd name="T81" fmla="*/ 3864 h 3910"/>
                  <a:gd name="T82" fmla="*/ 771 w 1748"/>
                  <a:gd name="T83" fmla="*/ 2616 h 3910"/>
                  <a:gd name="T84" fmla="*/ 658 w 1748"/>
                  <a:gd name="T85" fmla="*/ 2730 h 3910"/>
                  <a:gd name="T86" fmla="*/ 1380 w 1748"/>
                  <a:gd name="T87" fmla="*/ 2128 h 3910"/>
                  <a:gd name="T88" fmla="*/ 1530 w 1748"/>
                  <a:gd name="T89" fmla="*/ 1256 h 3910"/>
                  <a:gd name="T90" fmla="*/ 1425 w 1748"/>
                  <a:gd name="T91" fmla="*/ 1067 h 3910"/>
                  <a:gd name="T92" fmla="*/ 1733 w 1748"/>
                  <a:gd name="T93" fmla="*/ 1038 h 3910"/>
                  <a:gd name="T94" fmla="*/ 1425 w 1748"/>
                  <a:gd name="T95" fmla="*/ 902 h 3910"/>
                  <a:gd name="T96" fmla="*/ 1733 w 1748"/>
                  <a:gd name="T97" fmla="*/ 925 h 3910"/>
                  <a:gd name="T98" fmla="*/ 1425 w 1748"/>
                  <a:gd name="T99" fmla="*/ 827 h 3910"/>
                  <a:gd name="T100" fmla="*/ 1274 w 1748"/>
                  <a:gd name="T101" fmla="*/ 120 h 391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748"/>
                  <a:gd name="T154" fmla="*/ 0 h 3910"/>
                  <a:gd name="T155" fmla="*/ 1748 w 1748"/>
                  <a:gd name="T156" fmla="*/ 3910 h 3910"/>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748" h="3910">
                    <a:moveTo>
                      <a:pt x="704" y="0"/>
                    </a:moveTo>
                    <a:lnTo>
                      <a:pt x="837" y="48"/>
                    </a:lnTo>
                    <a:lnTo>
                      <a:pt x="967" y="116"/>
                    </a:lnTo>
                    <a:lnTo>
                      <a:pt x="1038" y="162"/>
                    </a:lnTo>
                    <a:lnTo>
                      <a:pt x="1117" y="233"/>
                    </a:lnTo>
                    <a:lnTo>
                      <a:pt x="1148" y="271"/>
                    </a:lnTo>
                    <a:lnTo>
                      <a:pt x="1172" y="311"/>
                    </a:lnTo>
                    <a:lnTo>
                      <a:pt x="1188" y="352"/>
                    </a:lnTo>
                    <a:lnTo>
                      <a:pt x="1193" y="373"/>
                    </a:lnTo>
                    <a:lnTo>
                      <a:pt x="1195" y="416"/>
                    </a:lnTo>
                    <a:lnTo>
                      <a:pt x="1193" y="437"/>
                    </a:lnTo>
                    <a:lnTo>
                      <a:pt x="1180" y="482"/>
                    </a:lnTo>
                    <a:lnTo>
                      <a:pt x="1156" y="526"/>
                    </a:lnTo>
                    <a:lnTo>
                      <a:pt x="1129" y="560"/>
                    </a:lnTo>
                    <a:lnTo>
                      <a:pt x="1108" y="578"/>
                    </a:lnTo>
                    <a:lnTo>
                      <a:pt x="1086" y="591"/>
                    </a:lnTo>
                    <a:lnTo>
                      <a:pt x="1063" y="598"/>
                    </a:lnTo>
                    <a:lnTo>
                      <a:pt x="1039" y="602"/>
                    </a:lnTo>
                    <a:lnTo>
                      <a:pt x="1002" y="602"/>
                    </a:lnTo>
                    <a:lnTo>
                      <a:pt x="874" y="581"/>
                    </a:lnTo>
                    <a:lnTo>
                      <a:pt x="848" y="579"/>
                    </a:lnTo>
                    <a:lnTo>
                      <a:pt x="812" y="581"/>
                    </a:lnTo>
                    <a:lnTo>
                      <a:pt x="789" y="585"/>
                    </a:lnTo>
                    <a:lnTo>
                      <a:pt x="766" y="595"/>
                    </a:lnTo>
                    <a:lnTo>
                      <a:pt x="755" y="601"/>
                    </a:lnTo>
                    <a:lnTo>
                      <a:pt x="755" y="616"/>
                    </a:lnTo>
                    <a:lnTo>
                      <a:pt x="733" y="616"/>
                    </a:lnTo>
                    <a:lnTo>
                      <a:pt x="733" y="623"/>
                    </a:lnTo>
                    <a:lnTo>
                      <a:pt x="729" y="627"/>
                    </a:lnTo>
                    <a:lnTo>
                      <a:pt x="709" y="633"/>
                    </a:lnTo>
                    <a:lnTo>
                      <a:pt x="644" y="639"/>
                    </a:lnTo>
                    <a:lnTo>
                      <a:pt x="620" y="639"/>
                    </a:lnTo>
                    <a:lnTo>
                      <a:pt x="621" y="654"/>
                    </a:lnTo>
                    <a:lnTo>
                      <a:pt x="629" y="680"/>
                    </a:lnTo>
                    <a:lnTo>
                      <a:pt x="642" y="705"/>
                    </a:lnTo>
                    <a:lnTo>
                      <a:pt x="673" y="733"/>
                    </a:lnTo>
                    <a:lnTo>
                      <a:pt x="698" y="749"/>
                    </a:lnTo>
                    <a:lnTo>
                      <a:pt x="789" y="784"/>
                    </a:lnTo>
                    <a:lnTo>
                      <a:pt x="917" y="818"/>
                    </a:lnTo>
                    <a:lnTo>
                      <a:pt x="945" y="830"/>
                    </a:lnTo>
                    <a:lnTo>
                      <a:pt x="955" y="839"/>
                    </a:lnTo>
                    <a:lnTo>
                      <a:pt x="957" y="844"/>
                    </a:lnTo>
                    <a:lnTo>
                      <a:pt x="958" y="850"/>
                    </a:lnTo>
                    <a:lnTo>
                      <a:pt x="974" y="850"/>
                    </a:lnTo>
                    <a:lnTo>
                      <a:pt x="971" y="879"/>
                    </a:lnTo>
                    <a:lnTo>
                      <a:pt x="969" y="887"/>
                    </a:lnTo>
                    <a:lnTo>
                      <a:pt x="966" y="892"/>
                    </a:lnTo>
                    <a:lnTo>
                      <a:pt x="960" y="895"/>
                    </a:lnTo>
                    <a:lnTo>
                      <a:pt x="957" y="895"/>
                    </a:lnTo>
                    <a:lnTo>
                      <a:pt x="958" y="899"/>
                    </a:lnTo>
                    <a:lnTo>
                      <a:pt x="1019" y="992"/>
                    </a:lnTo>
                    <a:lnTo>
                      <a:pt x="1033" y="992"/>
                    </a:lnTo>
                    <a:lnTo>
                      <a:pt x="1037" y="999"/>
                    </a:lnTo>
                    <a:lnTo>
                      <a:pt x="1039" y="1011"/>
                    </a:lnTo>
                    <a:lnTo>
                      <a:pt x="1041" y="1048"/>
                    </a:lnTo>
                    <a:lnTo>
                      <a:pt x="1042" y="1056"/>
                    </a:lnTo>
                    <a:lnTo>
                      <a:pt x="1044" y="1062"/>
                    </a:lnTo>
                    <a:lnTo>
                      <a:pt x="1047" y="1067"/>
                    </a:lnTo>
                    <a:lnTo>
                      <a:pt x="1051" y="1073"/>
                    </a:lnTo>
                    <a:lnTo>
                      <a:pt x="1058" y="1077"/>
                    </a:lnTo>
                    <a:lnTo>
                      <a:pt x="1065" y="1080"/>
                    </a:lnTo>
                    <a:lnTo>
                      <a:pt x="1075" y="1082"/>
                    </a:lnTo>
                    <a:lnTo>
                      <a:pt x="1086" y="1082"/>
                    </a:lnTo>
                    <a:lnTo>
                      <a:pt x="1087" y="1080"/>
                    </a:lnTo>
                    <a:lnTo>
                      <a:pt x="1088" y="1077"/>
                    </a:lnTo>
                    <a:lnTo>
                      <a:pt x="1090" y="1074"/>
                    </a:lnTo>
                    <a:lnTo>
                      <a:pt x="1099" y="1066"/>
                    </a:lnTo>
                    <a:lnTo>
                      <a:pt x="1124" y="1052"/>
                    </a:lnTo>
                    <a:lnTo>
                      <a:pt x="1139" y="1045"/>
                    </a:lnTo>
                    <a:lnTo>
                      <a:pt x="1170" y="1008"/>
                    </a:lnTo>
                    <a:lnTo>
                      <a:pt x="1198" y="986"/>
                    </a:lnTo>
                    <a:lnTo>
                      <a:pt x="1212" y="981"/>
                    </a:lnTo>
                    <a:lnTo>
                      <a:pt x="1225" y="979"/>
                    </a:lnTo>
                    <a:lnTo>
                      <a:pt x="1237" y="979"/>
                    </a:lnTo>
                    <a:lnTo>
                      <a:pt x="1249" y="982"/>
                    </a:lnTo>
                    <a:lnTo>
                      <a:pt x="1260" y="988"/>
                    </a:lnTo>
                    <a:lnTo>
                      <a:pt x="1281" y="1007"/>
                    </a:lnTo>
                    <a:lnTo>
                      <a:pt x="1300" y="1033"/>
                    </a:lnTo>
                    <a:lnTo>
                      <a:pt x="1324" y="1083"/>
                    </a:lnTo>
                    <a:lnTo>
                      <a:pt x="1373" y="1243"/>
                    </a:lnTo>
                    <a:lnTo>
                      <a:pt x="1396" y="1336"/>
                    </a:lnTo>
                    <a:lnTo>
                      <a:pt x="1402" y="1353"/>
                    </a:lnTo>
                    <a:lnTo>
                      <a:pt x="1402" y="1360"/>
                    </a:lnTo>
                    <a:lnTo>
                      <a:pt x="1395" y="1376"/>
                    </a:lnTo>
                    <a:lnTo>
                      <a:pt x="1391" y="1376"/>
                    </a:lnTo>
                    <a:lnTo>
                      <a:pt x="1362" y="1383"/>
                    </a:lnTo>
                    <a:lnTo>
                      <a:pt x="1356" y="1383"/>
                    </a:lnTo>
                    <a:lnTo>
                      <a:pt x="1349" y="1384"/>
                    </a:lnTo>
                    <a:lnTo>
                      <a:pt x="1344" y="1378"/>
                    </a:lnTo>
                    <a:lnTo>
                      <a:pt x="1322" y="1366"/>
                    </a:lnTo>
                    <a:lnTo>
                      <a:pt x="1284" y="1353"/>
                    </a:lnTo>
                    <a:lnTo>
                      <a:pt x="1214" y="1346"/>
                    </a:lnTo>
                    <a:lnTo>
                      <a:pt x="1168" y="1350"/>
                    </a:lnTo>
                    <a:lnTo>
                      <a:pt x="1135" y="1357"/>
                    </a:lnTo>
                    <a:lnTo>
                      <a:pt x="1116" y="1365"/>
                    </a:lnTo>
                    <a:lnTo>
                      <a:pt x="1093" y="1380"/>
                    </a:lnTo>
                    <a:lnTo>
                      <a:pt x="1086" y="1387"/>
                    </a:lnTo>
                    <a:lnTo>
                      <a:pt x="1077" y="1402"/>
                    </a:lnTo>
                    <a:lnTo>
                      <a:pt x="1074" y="1410"/>
                    </a:lnTo>
                    <a:lnTo>
                      <a:pt x="1071" y="1428"/>
                    </a:lnTo>
                    <a:lnTo>
                      <a:pt x="1161" y="1436"/>
                    </a:lnTo>
                    <a:lnTo>
                      <a:pt x="1161" y="1451"/>
                    </a:lnTo>
                    <a:lnTo>
                      <a:pt x="1222" y="1451"/>
                    </a:lnTo>
                    <a:lnTo>
                      <a:pt x="1224" y="1457"/>
                    </a:lnTo>
                    <a:lnTo>
                      <a:pt x="1260" y="1519"/>
                    </a:lnTo>
                    <a:lnTo>
                      <a:pt x="1265" y="1528"/>
                    </a:lnTo>
                    <a:lnTo>
                      <a:pt x="1267" y="1534"/>
                    </a:lnTo>
                    <a:lnTo>
                      <a:pt x="1274" y="1534"/>
                    </a:lnTo>
                    <a:lnTo>
                      <a:pt x="1290" y="1570"/>
                    </a:lnTo>
                    <a:lnTo>
                      <a:pt x="1306" y="1630"/>
                    </a:lnTo>
                    <a:lnTo>
                      <a:pt x="1312" y="1691"/>
                    </a:lnTo>
                    <a:lnTo>
                      <a:pt x="921" y="1691"/>
                    </a:lnTo>
                    <a:lnTo>
                      <a:pt x="944" y="1694"/>
                    </a:lnTo>
                    <a:lnTo>
                      <a:pt x="984" y="1707"/>
                    </a:lnTo>
                    <a:lnTo>
                      <a:pt x="1058" y="1747"/>
                    </a:lnTo>
                    <a:lnTo>
                      <a:pt x="1175" y="1834"/>
                    </a:lnTo>
                    <a:lnTo>
                      <a:pt x="1242" y="1894"/>
                    </a:lnTo>
                    <a:lnTo>
                      <a:pt x="1268" y="1926"/>
                    </a:lnTo>
                    <a:lnTo>
                      <a:pt x="1269" y="1929"/>
                    </a:lnTo>
                    <a:lnTo>
                      <a:pt x="1269" y="1931"/>
                    </a:lnTo>
                    <a:lnTo>
                      <a:pt x="1267" y="1932"/>
                    </a:lnTo>
                    <a:lnTo>
                      <a:pt x="1265" y="1940"/>
                    </a:lnTo>
                    <a:lnTo>
                      <a:pt x="1263" y="1943"/>
                    </a:lnTo>
                    <a:lnTo>
                      <a:pt x="1252" y="1950"/>
                    </a:lnTo>
                    <a:lnTo>
                      <a:pt x="1229" y="1961"/>
                    </a:lnTo>
                    <a:lnTo>
                      <a:pt x="1226" y="1963"/>
                    </a:lnTo>
                    <a:lnTo>
                      <a:pt x="1224" y="1965"/>
                    </a:lnTo>
                    <a:lnTo>
                      <a:pt x="1222" y="1969"/>
                    </a:lnTo>
                    <a:lnTo>
                      <a:pt x="1210" y="1970"/>
                    </a:lnTo>
                    <a:lnTo>
                      <a:pt x="1141" y="1988"/>
                    </a:lnTo>
                    <a:lnTo>
                      <a:pt x="1129" y="1992"/>
                    </a:lnTo>
                    <a:lnTo>
                      <a:pt x="1117" y="1993"/>
                    </a:lnTo>
                    <a:lnTo>
                      <a:pt x="1108" y="2086"/>
                    </a:lnTo>
                    <a:lnTo>
                      <a:pt x="1099" y="2125"/>
                    </a:lnTo>
                    <a:lnTo>
                      <a:pt x="1069" y="2187"/>
                    </a:lnTo>
                    <a:lnTo>
                      <a:pt x="1049" y="2211"/>
                    </a:lnTo>
                    <a:lnTo>
                      <a:pt x="1027" y="2232"/>
                    </a:lnTo>
                    <a:lnTo>
                      <a:pt x="1002" y="2248"/>
                    </a:lnTo>
                    <a:lnTo>
                      <a:pt x="945" y="2269"/>
                    </a:lnTo>
                    <a:lnTo>
                      <a:pt x="880" y="2276"/>
                    </a:lnTo>
                    <a:lnTo>
                      <a:pt x="809" y="2272"/>
                    </a:lnTo>
                    <a:lnTo>
                      <a:pt x="695" y="2245"/>
                    </a:lnTo>
                    <a:lnTo>
                      <a:pt x="502" y="2169"/>
                    </a:lnTo>
                    <a:lnTo>
                      <a:pt x="327" y="2073"/>
                    </a:lnTo>
                    <a:lnTo>
                      <a:pt x="199" y="1985"/>
                    </a:lnTo>
                    <a:lnTo>
                      <a:pt x="199" y="1969"/>
                    </a:lnTo>
                    <a:lnTo>
                      <a:pt x="194" y="1970"/>
                    </a:lnTo>
                    <a:lnTo>
                      <a:pt x="185" y="1975"/>
                    </a:lnTo>
                    <a:lnTo>
                      <a:pt x="180" y="1978"/>
                    </a:lnTo>
                    <a:lnTo>
                      <a:pt x="168" y="1984"/>
                    </a:lnTo>
                    <a:lnTo>
                      <a:pt x="162" y="1985"/>
                    </a:lnTo>
                    <a:lnTo>
                      <a:pt x="193" y="2034"/>
                    </a:lnTo>
                    <a:lnTo>
                      <a:pt x="254" y="2104"/>
                    </a:lnTo>
                    <a:lnTo>
                      <a:pt x="414" y="2251"/>
                    </a:lnTo>
                    <a:lnTo>
                      <a:pt x="455" y="2310"/>
                    </a:lnTo>
                    <a:lnTo>
                      <a:pt x="477" y="2361"/>
                    </a:lnTo>
                    <a:lnTo>
                      <a:pt x="490" y="2421"/>
                    </a:lnTo>
                    <a:lnTo>
                      <a:pt x="492" y="2466"/>
                    </a:lnTo>
                    <a:lnTo>
                      <a:pt x="486" y="2469"/>
                    </a:lnTo>
                    <a:lnTo>
                      <a:pt x="477" y="2480"/>
                    </a:lnTo>
                    <a:lnTo>
                      <a:pt x="386" y="2670"/>
                    </a:lnTo>
                    <a:lnTo>
                      <a:pt x="324" y="2791"/>
                    </a:lnTo>
                    <a:lnTo>
                      <a:pt x="296" y="2830"/>
                    </a:lnTo>
                    <a:lnTo>
                      <a:pt x="288" y="2837"/>
                    </a:lnTo>
                    <a:lnTo>
                      <a:pt x="265" y="2850"/>
                    </a:lnTo>
                    <a:lnTo>
                      <a:pt x="248" y="2855"/>
                    </a:lnTo>
                    <a:lnTo>
                      <a:pt x="233" y="2856"/>
                    </a:lnTo>
                    <a:lnTo>
                      <a:pt x="219" y="2853"/>
                    </a:lnTo>
                    <a:lnTo>
                      <a:pt x="206" y="2848"/>
                    </a:lnTo>
                    <a:lnTo>
                      <a:pt x="194" y="2840"/>
                    </a:lnTo>
                    <a:lnTo>
                      <a:pt x="184" y="2828"/>
                    </a:lnTo>
                    <a:lnTo>
                      <a:pt x="165" y="2798"/>
                    </a:lnTo>
                    <a:lnTo>
                      <a:pt x="141" y="2739"/>
                    </a:lnTo>
                    <a:lnTo>
                      <a:pt x="99" y="2542"/>
                    </a:lnTo>
                    <a:lnTo>
                      <a:pt x="69" y="2414"/>
                    </a:lnTo>
                    <a:lnTo>
                      <a:pt x="58" y="2386"/>
                    </a:lnTo>
                    <a:lnTo>
                      <a:pt x="50" y="2375"/>
                    </a:lnTo>
                    <a:lnTo>
                      <a:pt x="43" y="2368"/>
                    </a:lnTo>
                    <a:lnTo>
                      <a:pt x="36" y="2363"/>
                    </a:lnTo>
                    <a:lnTo>
                      <a:pt x="27" y="2361"/>
                    </a:lnTo>
                    <a:lnTo>
                      <a:pt x="21" y="2367"/>
                    </a:lnTo>
                    <a:lnTo>
                      <a:pt x="15" y="2375"/>
                    </a:lnTo>
                    <a:lnTo>
                      <a:pt x="7" y="2395"/>
                    </a:lnTo>
                    <a:lnTo>
                      <a:pt x="0" y="2436"/>
                    </a:lnTo>
                    <a:lnTo>
                      <a:pt x="0" y="2518"/>
                    </a:lnTo>
                    <a:lnTo>
                      <a:pt x="15" y="2626"/>
                    </a:lnTo>
                    <a:lnTo>
                      <a:pt x="47" y="2731"/>
                    </a:lnTo>
                    <a:lnTo>
                      <a:pt x="64" y="2759"/>
                    </a:lnTo>
                    <a:lnTo>
                      <a:pt x="69" y="2765"/>
                    </a:lnTo>
                    <a:lnTo>
                      <a:pt x="76" y="2771"/>
                    </a:lnTo>
                    <a:lnTo>
                      <a:pt x="81" y="2773"/>
                    </a:lnTo>
                    <a:lnTo>
                      <a:pt x="86" y="2774"/>
                    </a:lnTo>
                    <a:lnTo>
                      <a:pt x="93" y="2799"/>
                    </a:lnTo>
                    <a:lnTo>
                      <a:pt x="107" y="2832"/>
                    </a:lnTo>
                    <a:lnTo>
                      <a:pt x="124" y="2860"/>
                    </a:lnTo>
                    <a:lnTo>
                      <a:pt x="133" y="2869"/>
                    </a:lnTo>
                    <a:lnTo>
                      <a:pt x="136" y="2871"/>
                    </a:lnTo>
                    <a:lnTo>
                      <a:pt x="139" y="2872"/>
                    </a:lnTo>
                    <a:lnTo>
                      <a:pt x="148" y="3062"/>
                    </a:lnTo>
                    <a:lnTo>
                      <a:pt x="141" y="3174"/>
                    </a:lnTo>
                    <a:lnTo>
                      <a:pt x="106" y="3286"/>
                    </a:lnTo>
                    <a:lnTo>
                      <a:pt x="64" y="3406"/>
                    </a:lnTo>
                    <a:lnTo>
                      <a:pt x="117" y="3774"/>
                    </a:lnTo>
                    <a:lnTo>
                      <a:pt x="185" y="3910"/>
                    </a:lnTo>
                    <a:lnTo>
                      <a:pt x="185" y="3864"/>
                    </a:lnTo>
                    <a:lnTo>
                      <a:pt x="425" y="3037"/>
                    </a:lnTo>
                    <a:lnTo>
                      <a:pt x="726" y="2872"/>
                    </a:lnTo>
                    <a:lnTo>
                      <a:pt x="816" y="2677"/>
                    </a:lnTo>
                    <a:lnTo>
                      <a:pt x="861" y="2527"/>
                    </a:lnTo>
                    <a:lnTo>
                      <a:pt x="771" y="2616"/>
                    </a:lnTo>
                    <a:lnTo>
                      <a:pt x="718" y="2730"/>
                    </a:lnTo>
                    <a:lnTo>
                      <a:pt x="576" y="2872"/>
                    </a:lnTo>
                    <a:lnTo>
                      <a:pt x="568" y="2857"/>
                    </a:lnTo>
                    <a:lnTo>
                      <a:pt x="568" y="2834"/>
                    </a:lnTo>
                    <a:lnTo>
                      <a:pt x="658" y="2730"/>
                    </a:lnTo>
                    <a:lnTo>
                      <a:pt x="695" y="2639"/>
                    </a:lnTo>
                    <a:lnTo>
                      <a:pt x="876" y="2436"/>
                    </a:lnTo>
                    <a:lnTo>
                      <a:pt x="1252" y="2316"/>
                    </a:lnTo>
                    <a:lnTo>
                      <a:pt x="1335" y="2263"/>
                    </a:lnTo>
                    <a:lnTo>
                      <a:pt x="1380" y="2128"/>
                    </a:lnTo>
                    <a:lnTo>
                      <a:pt x="1380" y="2068"/>
                    </a:lnTo>
                    <a:lnTo>
                      <a:pt x="1417" y="1887"/>
                    </a:lnTo>
                    <a:lnTo>
                      <a:pt x="1515" y="1631"/>
                    </a:lnTo>
                    <a:lnTo>
                      <a:pt x="1560" y="1413"/>
                    </a:lnTo>
                    <a:lnTo>
                      <a:pt x="1530" y="1256"/>
                    </a:lnTo>
                    <a:lnTo>
                      <a:pt x="1463" y="1218"/>
                    </a:lnTo>
                    <a:lnTo>
                      <a:pt x="1448" y="1150"/>
                    </a:lnTo>
                    <a:lnTo>
                      <a:pt x="1470" y="1105"/>
                    </a:lnTo>
                    <a:lnTo>
                      <a:pt x="1402" y="1090"/>
                    </a:lnTo>
                    <a:lnTo>
                      <a:pt x="1425" y="1067"/>
                    </a:lnTo>
                    <a:lnTo>
                      <a:pt x="1560" y="1067"/>
                    </a:lnTo>
                    <a:lnTo>
                      <a:pt x="1605" y="1150"/>
                    </a:lnTo>
                    <a:lnTo>
                      <a:pt x="1726" y="1082"/>
                    </a:lnTo>
                    <a:lnTo>
                      <a:pt x="1726" y="1045"/>
                    </a:lnTo>
                    <a:lnTo>
                      <a:pt x="1733" y="1038"/>
                    </a:lnTo>
                    <a:lnTo>
                      <a:pt x="1748" y="1038"/>
                    </a:lnTo>
                    <a:lnTo>
                      <a:pt x="1726" y="992"/>
                    </a:lnTo>
                    <a:lnTo>
                      <a:pt x="1666" y="954"/>
                    </a:lnTo>
                    <a:lnTo>
                      <a:pt x="1507" y="954"/>
                    </a:lnTo>
                    <a:lnTo>
                      <a:pt x="1425" y="902"/>
                    </a:lnTo>
                    <a:lnTo>
                      <a:pt x="1425" y="850"/>
                    </a:lnTo>
                    <a:lnTo>
                      <a:pt x="1448" y="850"/>
                    </a:lnTo>
                    <a:lnTo>
                      <a:pt x="1470" y="872"/>
                    </a:lnTo>
                    <a:lnTo>
                      <a:pt x="1642" y="887"/>
                    </a:lnTo>
                    <a:lnTo>
                      <a:pt x="1733" y="925"/>
                    </a:lnTo>
                    <a:lnTo>
                      <a:pt x="1710" y="887"/>
                    </a:lnTo>
                    <a:lnTo>
                      <a:pt x="1658" y="872"/>
                    </a:lnTo>
                    <a:lnTo>
                      <a:pt x="1658" y="864"/>
                    </a:lnTo>
                    <a:lnTo>
                      <a:pt x="1463" y="864"/>
                    </a:lnTo>
                    <a:lnTo>
                      <a:pt x="1425" y="827"/>
                    </a:lnTo>
                    <a:lnTo>
                      <a:pt x="1439" y="819"/>
                    </a:lnTo>
                    <a:lnTo>
                      <a:pt x="1583" y="804"/>
                    </a:lnTo>
                    <a:lnTo>
                      <a:pt x="1560" y="466"/>
                    </a:lnTo>
                    <a:lnTo>
                      <a:pt x="1515" y="323"/>
                    </a:lnTo>
                    <a:lnTo>
                      <a:pt x="1274" y="120"/>
                    </a:lnTo>
                    <a:lnTo>
                      <a:pt x="1049" y="38"/>
                    </a:lnTo>
                    <a:lnTo>
                      <a:pt x="704" y="0"/>
                    </a:lnTo>
                    <a:close/>
                  </a:path>
                </a:pathLst>
              </a:custGeom>
              <a:solidFill>
                <a:srgbClr val="E9A375"/>
              </a:solidFill>
              <a:ln w="9525">
                <a:noFill/>
                <a:round/>
                <a:headEnd/>
                <a:tailEnd/>
              </a:ln>
            </p:spPr>
            <p:txBody>
              <a:bodyPr>
                <a:prstTxWarp prst="textNoShape">
                  <a:avLst/>
                </a:prstTxWarp>
              </a:bodyPr>
              <a:lstStyle/>
              <a:p>
                <a:endParaRPr lang="en-US"/>
              </a:p>
            </p:txBody>
          </p:sp>
          <p:sp>
            <p:nvSpPr>
              <p:cNvPr id="49542" name="Freeform 155"/>
              <p:cNvSpPr>
                <a:spLocks noChangeAspect="1"/>
              </p:cNvSpPr>
              <p:nvPr/>
            </p:nvSpPr>
            <p:spPr bwMode="auto">
              <a:xfrm>
                <a:off x="1416" y="2761"/>
                <a:ext cx="85" cy="76"/>
              </a:xfrm>
              <a:custGeom>
                <a:avLst/>
                <a:gdLst>
                  <a:gd name="T0" fmla="*/ 1106 w 1106"/>
                  <a:gd name="T1" fmla="*/ 150 h 985"/>
                  <a:gd name="T2" fmla="*/ 1082 w 1106"/>
                  <a:gd name="T3" fmla="*/ 232 h 985"/>
                  <a:gd name="T4" fmla="*/ 1082 w 1106"/>
                  <a:gd name="T5" fmla="*/ 278 h 985"/>
                  <a:gd name="T6" fmla="*/ 1098 w 1106"/>
                  <a:gd name="T7" fmla="*/ 285 h 985"/>
                  <a:gd name="T8" fmla="*/ 1106 w 1106"/>
                  <a:gd name="T9" fmla="*/ 285 h 985"/>
                  <a:gd name="T10" fmla="*/ 963 w 1106"/>
                  <a:gd name="T11" fmla="*/ 548 h 985"/>
                  <a:gd name="T12" fmla="*/ 647 w 1106"/>
                  <a:gd name="T13" fmla="*/ 834 h 985"/>
                  <a:gd name="T14" fmla="*/ 422 w 1106"/>
                  <a:gd name="T15" fmla="*/ 917 h 985"/>
                  <a:gd name="T16" fmla="*/ 53 w 1106"/>
                  <a:gd name="T17" fmla="*/ 985 h 985"/>
                  <a:gd name="T18" fmla="*/ 0 w 1106"/>
                  <a:gd name="T19" fmla="*/ 827 h 985"/>
                  <a:gd name="T20" fmla="*/ 0 w 1106"/>
                  <a:gd name="T21" fmla="*/ 804 h 985"/>
                  <a:gd name="T22" fmla="*/ 181 w 1106"/>
                  <a:gd name="T23" fmla="*/ 790 h 985"/>
                  <a:gd name="T24" fmla="*/ 512 w 1106"/>
                  <a:gd name="T25" fmla="*/ 662 h 985"/>
                  <a:gd name="T26" fmla="*/ 790 w 1106"/>
                  <a:gd name="T27" fmla="*/ 376 h 985"/>
                  <a:gd name="T28" fmla="*/ 985 w 1106"/>
                  <a:gd name="T29" fmla="*/ 45 h 985"/>
                  <a:gd name="T30" fmla="*/ 985 w 1106"/>
                  <a:gd name="T31" fmla="*/ 0 h 985"/>
                  <a:gd name="T32" fmla="*/ 1007 w 1106"/>
                  <a:gd name="T33" fmla="*/ 0 h 985"/>
                  <a:gd name="T34" fmla="*/ 1106 w 1106"/>
                  <a:gd name="T35" fmla="*/ 150 h 985"/>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106"/>
                  <a:gd name="T55" fmla="*/ 0 h 985"/>
                  <a:gd name="T56" fmla="*/ 1106 w 1106"/>
                  <a:gd name="T57" fmla="*/ 985 h 985"/>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106" h="985">
                    <a:moveTo>
                      <a:pt x="1106" y="150"/>
                    </a:moveTo>
                    <a:lnTo>
                      <a:pt x="1082" y="232"/>
                    </a:lnTo>
                    <a:lnTo>
                      <a:pt x="1082" y="278"/>
                    </a:lnTo>
                    <a:lnTo>
                      <a:pt x="1098" y="285"/>
                    </a:lnTo>
                    <a:lnTo>
                      <a:pt x="1106" y="285"/>
                    </a:lnTo>
                    <a:lnTo>
                      <a:pt x="963" y="548"/>
                    </a:lnTo>
                    <a:lnTo>
                      <a:pt x="647" y="834"/>
                    </a:lnTo>
                    <a:lnTo>
                      <a:pt x="422" y="917"/>
                    </a:lnTo>
                    <a:lnTo>
                      <a:pt x="53" y="985"/>
                    </a:lnTo>
                    <a:lnTo>
                      <a:pt x="0" y="827"/>
                    </a:lnTo>
                    <a:lnTo>
                      <a:pt x="0" y="804"/>
                    </a:lnTo>
                    <a:lnTo>
                      <a:pt x="181" y="790"/>
                    </a:lnTo>
                    <a:lnTo>
                      <a:pt x="512" y="662"/>
                    </a:lnTo>
                    <a:lnTo>
                      <a:pt x="790" y="376"/>
                    </a:lnTo>
                    <a:lnTo>
                      <a:pt x="985" y="45"/>
                    </a:lnTo>
                    <a:lnTo>
                      <a:pt x="985" y="0"/>
                    </a:lnTo>
                    <a:lnTo>
                      <a:pt x="1007" y="0"/>
                    </a:lnTo>
                    <a:lnTo>
                      <a:pt x="1106" y="150"/>
                    </a:lnTo>
                    <a:close/>
                  </a:path>
                </a:pathLst>
              </a:custGeom>
              <a:solidFill>
                <a:srgbClr val="C55135"/>
              </a:solidFill>
              <a:ln w="9525">
                <a:noFill/>
                <a:round/>
                <a:headEnd/>
                <a:tailEnd/>
              </a:ln>
            </p:spPr>
            <p:txBody>
              <a:bodyPr>
                <a:prstTxWarp prst="textNoShape">
                  <a:avLst/>
                </a:prstTxWarp>
              </a:bodyPr>
              <a:lstStyle/>
              <a:p>
                <a:endParaRPr lang="en-US"/>
              </a:p>
            </p:txBody>
          </p:sp>
          <p:sp>
            <p:nvSpPr>
              <p:cNvPr id="49543" name="Freeform 156"/>
              <p:cNvSpPr>
                <a:spLocks noChangeAspect="1"/>
              </p:cNvSpPr>
              <p:nvPr/>
            </p:nvSpPr>
            <p:spPr bwMode="auto">
              <a:xfrm>
                <a:off x="694" y="2770"/>
                <a:ext cx="74" cy="102"/>
              </a:xfrm>
              <a:custGeom>
                <a:avLst/>
                <a:gdLst>
                  <a:gd name="T0" fmla="*/ 962 w 962"/>
                  <a:gd name="T1" fmla="*/ 105 h 1323"/>
                  <a:gd name="T2" fmla="*/ 924 w 962"/>
                  <a:gd name="T3" fmla="*/ 263 h 1323"/>
                  <a:gd name="T4" fmla="*/ 849 w 962"/>
                  <a:gd name="T5" fmla="*/ 383 h 1323"/>
                  <a:gd name="T6" fmla="*/ 812 w 962"/>
                  <a:gd name="T7" fmla="*/ 571 h 1323"/>
                  <a:gd name="T8" fmla="*/ 752 w 962"/>
                  <a:gd name="T9" fmla="*/ 653 h 1323"/>
                  <a:gd name="T10" fmla="*/ 729 w 962"/>
                  <a:gd name="T11" fmla="*/ 759 h 1323"/>
                  <a:gd name="T12" fmla="*/ 684 w 962"/>
                  <a:gd name="T13" fmla="*/ 571 h 1323"/>
                  <a:gd name="T14" fmla="*/ 593 w 962"/>
                  <a:gd name="T15" fmla="*/ 518 h 1323"/>
                  <a:gd name="T16" fmla="*/ 465 w 962"/>
                  <a:gd name="T17" fmla="*/ 481 h 1323"/>
                  <a:gd name="T18" fmla="*/ 390 w 962"/>
                  <a:gd name="T19" fmla="*/ 541 h 1323"/>
                  <a:gd name="T20" fmla="*/ 308 w 962"/>
                  <a:gd name="T21" fmla="*/ 653 h 1323"/>
                  <a:gd name="T22" fmla="*/ 262 w 962"/>
                  <a:gd name="T23" fmla="*/ 977 h 1323"/>
                  <a:gd name="T24" fmla="*/ 271 w 962"/>
                  <a:gd name="T25" fmla="*/ 1105 h 1323"/>
                  <a:gd name="T26" fmla="*/ 368 w 962"/>
                  <a:gd name="T27" fmla="*/ 1203 h 1323"/>
                  <a:gd name="T28" fmla="*/ 398 w 962"/>
                  <a:gd name="T29" fmla="*/ 1203 h 1323"/>
                  <a:gd name="T30" fmla="*/ 368 w 962"/>
                  <a:gd name="T31" fmla="*/ 1262 h 1323"/>
                  <a:gd name="T32" fmla="*/ 286 w 962"/>
                  <a:gd name="T33" fmla="*/ 1323 h 1323"/>
                  <a:gd name="T34" fmla="*/ 195 w 962"/>
                  <a:gd name="T35" fmla="*/ 1195 h 1323"/>
                  <a:gd name="T36" fmla="*/ 150 w 962"/>
                  <a:gd name="T37" fmla="*/ 1195 h 1323"/>
                  <a:gd name="T38" fmla="*/ 59 w 962"/>
                  <a:gd name="T39" fmla="*/ 1030 h 1323"/>
                  <a:gd name="T40" fmla="*/ 0 w 962"/>
                  <a:gd name="T41" fmla="*/ 962 h 1323"/>
                  <a:gd name="T42" fmla="*/ 22 w 962"/>
                  <a:gd name="T43" fmla="*/ 812 h 1323"/>
                  <a:gd name="T44" fmla="*/ 112 w 962"/>
                  <a:gd name="T45" fmla="*/ 653 h 1323"/>
                  <a:gd name="T46" fmla="*/ 136 w 962"/>
                  <a:gd name="T47" fmla="*/ 526 h 1323"/>
                  <a:gd name="T48" fmla="*/ 136 w 962"/>
                  <a:gd name="T49" fmla="*/ 450 h 1323"/>
                  <a:gd name="T50" fmla="*/ 353 w 962"/>
                  <a:gd name="T51" fmla="*/ 172 h 1323"/>
                  <a:gd name="T52" fmla="*/ 414 w 962"/>
                  <a:gd name="T53" fmla="*/ 143 h 1323"/>
                  <a:gd name="T54" fmla="*/ 631 w 962"/>
                  <a:gd name="T55" fmla="*/ 90 h 1323"/>
                  <a:gd name="T56" fmla="*/ 789 w 962"/>
                  <a:gd name="T57" fmla="*/ 15 h 1323"/>
                  <a:gd name="T58" fmla="*/ 849 w 962"/>
                  <a:gd name="T59" fmla="*/ 0 h 1323"/>
                  <a:gd name="T60" fmla="*/ 902 w 962"/>
                  <a:gd name="T61" fmla="*/ 15 h 1323"/>
                  <a:gd name="T62" fmla="*/ 962 w 962"/>
                  <a:gd name="T63" fmla="*/ 105 h 132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962"/>
                  <a:gd name="T97" fmla="*/ 0 h 1323"/>
                  <a:gd name="T98" fmla="*/ 962 w 962"/>
                  <a:gd name="T99" fmla="*/ 1323 h 1323"/>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962" h="1323">
                    <a:moveTo>
                      <a:pt x="962" y="105"/>
                    </a:moveTo>
                    <a:lnTo>
                      <a:pt x="924" y="263"/>
                    </a:lnTo>
                    <a:lnTo>
                      <a:pt x="849" y="383"/>
                    </a:lnTo>
                    <a:lnTo>
                      <a:pt x="812" y="571"/>
                    </a:lnTo>
                    <a:lnTo>
                      <a:pt x="752" y="653"/>
                    </a:lnTo>
                    <a:lnTo>
                      <a:pt x="729" y="759"/>
                    </a:lnTo>
                    <a:lnTo>
                      <a:pt x="684" y="571"/>
                    </a:lnTo>
                    <a:lnTo>
                      <a:pt x="593" y="518"/>
                    </a:lnTo>
                    <a:lnTo>
                      <a:pt x="465" y="481"/>
                    </a:lnTo>
                    <a:lnTo>
                      <a:pt x="390" y="541"/>
                    </a:lnTo>
                    <a:lnTo>
                      <a:pt x="308" y="653"/>
                    </a:lnTo>
                    <a:lnTo>
                      <a:pt x="262" y="977"/>
                    </a:lnTo>
                    <a:lnTo>
                      <a:pt x="271" y="1105"/>
                    </a:lnTo>
                    <a:lnTo>
                      <a:pt x="368" y="1203"/>
                    </a:lnTo>
                    <a:lnTo>
                      <a:pt x="398" y="1203"/>
                    </a:lnTo>
                    <a:lnTo>
                      <a:pt x="368" y="1262"/>
                    </a:lnTo>
                    <a:lnTo>
                      <a:pt x="286" y="1323"/>
                    </a:lnTo>
                    <a:lnTo>
                      <a:pt x="195" y="1195"/>
                    </a:lnTo>
                    <a:lnTo>
                      <a:pt x="150" y="1195"/>
                    </a:lnTo>
                    <a:lnTo>
                      <a:pt x="59" y="1030"/>
                    </a:lnTo>
                    <a:lnTo>
                      <a:pt x="0" y="962"/>
                    </a:lnTo>
                    <a:lnTo>
                      <a:pt x="22" y="812"/>
                    </a:lnTo>
                    <a:lnTo>
                      <a:pt x="112" y="653"/>
                    </a:lnTo>
                    <a:lnTo>
                      <a:pt x="136" y="526"/>
                    </a:lnTo>
                    <a:lnTo>
                      <a:pt x="136" y="450"/>
                    </a:lnTo>
                    <a:lnTo>
                      <a:pt x="353" y="172"/>
                    </a:lnTo>
                    <a:lnTo>
                      <a:pt x="414" y="143"/>
                    </a:lnTo>
                    <a:lnTo>
                      <a:pt x="631" y="90"/>
                    </a:lnTo>
                    <a:lnTo>
                      <a:pt x="789" y="15"/>
                    </a:lnTo>
                    <a:lnTo>
                      <a:pt x="849" y="0"/>
                    </a:lnTo>
                    <a:lnTo>
                      <a:pt x="902" y="15"/>
                    </a:lnTo>
                    <a:lnTo>
                      <a:pt x="962" y="105"/>
                    </a:lnTo>
                    <a:close/>
                  </a:path>
                </a:pathLst>
              </a:custGeom>
              <a:solidFill>
                <a:srgbClr val="9097B7"/>
              </a:solidFill>
              <a:ln w="9525">
                <a:noFill/>
                <a:round/>
                <a:headEnd/>
                <a:tailEnd/>
              </a:ln>
            </p:spPr>
            <p:txBody>
              <a:bodyPr>
                <a:prstTxWarp prst="textNoShape">
                  <a:avLst/>
                </a:prstTxWarp>
              </a:bodyPr>
              <a:lstStyle/>
              <a:p>
                <a:endParaRPr lang="en-US"/>
              </a:p>
            </p:txBody>
          </p:sp>
          <p:sp>
            <p:nvSpPr>
              <p:cNvPr id="49544" name="Freeform 157"/>
              <p:cNvSpPr>
                <a:spLocks noChangeAspect="1"/>
              </p:cNvSpPr>
              <p:nvPr/>
            </p:nvSpPr>
            <p:spPr bwMode="auto">
              <a:xfrm>
                <a:off x="1430" y="2783"/>
                <a:ext cx="170" cy="342"/>
              </a:xfrm>
              <a:custGeom>
                <a:avLst/>
                <a:gdLst>
                  <a:gd name="T0" fmla="*/ 1360 w 2210"/>
                  <a:gd name="T1" fmla="*/ 218 h 4444"/>
                  <a:gd name="T2" fmla="*/ 1360 w 2210"/>
                  <a:gd name="T3" fmla="*/ 248 h 4444"/>
                  <a:gd name="T4" fmla="*/ 1420 w 2210"/>
                  <a:gd name="T5" fmla="*/ 309 h 4444"/>
                  <a:gd name="T6" fmla="*/ 1526 w 2210"/>
                  <a:gd name="T7" fmla="*/ 579 h 4444"/>
                  <a:gd name="T8" fmla="*/ 1834 w 2210"/>
                  <a:gd name="T9" fmla="*/ 1060 h 4444"/>
                  <a:gd name="T10" fmla="*/ 1887 w 2210"/>
                  <a:gd name="T11" fmla="*/ 1203 h 4444"/>
                  <a:gd name="T12" fmla="*/ 1887 w 2210"/>
                  <a:gd name="T13" fmla="*/ 1210 h 4444"/>
                  <a:gd name="T14" fmla="*/ 1729 w 2210"/>
                  <a:gd name="T15" fmla="*/ 1075 h 4444"/>
                  <a:gd name="T16" fmla="*/ 1698 w 2210"/>
                  <a:gd name="T17" fmla="*/ 1121 h 4444"/>
                  <a:gd name="T18" fmla="*/ 1856 w 2210"/>
                  <a:gd name="T19" fmla="*/ 1384 h 4444"/>
                  <a:gd name="T20" fmla="*/ 2203 w 2210"/>
                  <a:gd name="T21" fmla="*/ 2383 h 4444"/>
                  <a:gd name="T22" fmla="*/ 2210 w 2210"/>
                  <a:gd name="T23" fmla="*/ 2827 h 4444"/>
                  <a:gd name="T24" fmla="*/ 2097 w 2210"/>
                  <a:gd name="T25" fmla="*/ 2624 h 4444"/>
                  <a:gd name="T26" fmla="*/ 2097 w 2210"/>
                  <a:gd name="T27" fmla="*/ 2602 h 4444"/>
                  <a:gd name="T28" fmla="*/ 2059 w 2210"/>
                  <a:gd name="T29" fmla="*/ 2564 h 4444"/>
                  <a:gd name="T30" fmla="*/ 2029 w 2210"/>
                  <a:gd name="T31" fmla="*/ 2609 h 4444"/>
                  <a:gd name="T32" fmla="*/ 2075 w 2210"/>
                  <a:gd name="T33" fmla="*/ 2955 h 4444"/>
                  <a:gd name="T34" fmla="*/ 2037 w 2210"/>
                  <a:gd name="T35" fmla="*/ 3542 h 4444"/>
                  <a:gd name="T36" fmla="*/ 1984 w 2210"/>
                  <a:gd name="T37" fmla="*/ 3850 h 4444"/>
                  <a:gd name="T38" fmla="*/ 1947 w 2210"/>
                  <a:gd name="T39" fmla="*/ 3917 h 4444"/>
                  <a:gd name="T40" fmla="*/ 1901 w 2210"/>
                  <a:gd name="T41" fmla="*/ 3872 h 4444"/>
                  <a:gd name="T42" fmla="*/ 1841 w 2210"/>
                  <a:gd name="T43" fmla="*/ 3880 h 4444"/>
                  <a:gd name="T44" fmla="*/ 1571 w 2210"/>
                  <a:gd name="T45" fmla="*/ 4444 h 4444"/>
                  <a:gd name="T46" fmla="*/ 1534 w 2210"/>
                  <a:gd name="T47" fmla="*/ 4248 h 4444"/>
                  <a:gd name="T48" fmla="*/ 1443 w 2210"/>
                  <a:gd name="T49" fmla="*/ 3992 h 4444"/>
                  <a:gd name="T50" fmla="*/ 1406 w 2210"/>
                  <a:gd name="T51" fmla="*/ 3963 h 4444"/>
                  <a:gd name="T52" fmla="*/ 1360 w 2210"/>
                  <a:gd name="T53" fmla="*/ 3963 h 4444"/>
                  <a:gd name="T54" fmla="*/ 1331 w 2210"/>
                  <a:gd name="T55" fmla="*/ 4007 h 4444"/>
                  <a:gd name="T56" fmla="*/ 1307 w 2210"/>
                  <a:gd name="T57" fmla="*/ 3925 h 4444"/>
                  <a:gd name="T58" fmla="*/ 1225 w 2210"/>
                  <a:gd name="T59" fmla="*/ 3835 h 4444"/>
                  <a:gd name="T60" fmla="*/ 1120 w 2210"/>
                  <a:gd name="T61" fmla="*/ 3639 h 4444"/>
                  <a:gd name="T62" fmla="*/ 1044 w 2210"/>
                  <a:gd name="T63" fmla="*/ 3218 h 4444"/>
                  <a:gd name="T64" fmla="*/ 1044 w 2210"/>
                  <a:gd name="T65" fmla="*/ 3001 h 4444"/>
                  <a:gd name="T66" fmla="*/ 901 w 2210"/>
                  <a:gd name="T67" fmla="*/ 2436 h 4444"/>
                  <a:gd name="T68" fmla="*/ 879 w 2210"/>
                  <a:gd name="T69" fmla="*/ 2414 h 4444"/>
                  <a:gd name="T70" fmla="*/ 857 w 2210"/>
                  <a:gd name="T71" fmla="*/ 2414 h 4444"/>
                  <a:gd name="T72" fmla="*/ 789 w 2210"/>
                  <a:gd name="T73" fmla="*/ 2496 h 4444"/>
                  <a:gd name="T74" fmla="*/ 737 w 2210"/>
                  <a:gd name="T75" fmla="*/ 2406 h 4444"/>
                  <a:gd name="T76" fmla="*/ 541 w 2210"/>
                  <a:gd name="T77" fmla="*/ 1782 h 4444"/>
                  <a:gd name="T78" fmla="*/ 526 w 2210"/>
                  <a:gd name="T79" fmla="*/ 1759 h 4444"/>
                  <a:gd name="T80" fmla="*/ 503 w 2210"/>
                  <a:gd name="T81" fmla="*/ 1737 h 4444"/>
                  <a:gd name="T82" fmla="*/ 481 w 2210"/>
                  <a:gd name="T83" fmla="*/ 1737 h 4444"/>
                  <a:gd name="T84" fmla="*/ 459 w 2210"/>
                  <a:gd name="T85" fmla="*/ 1782 h 4444"/>
                  <a:gd name="T86" fmla="*/ 459 w 2210"/>
                  <a:gd name="T87" fmla="*/ 1850 h 4444"/>
                  <a:gd name="T88" fmla="*/ 135 w 2210"/>
                  <a:gd name="T89" fmla="*/ 925 h 4444"/>
                  <a:gd name="T90" fmla="*/ 67 w 2210"/>
                  <a:gd name="T91" fmla="*/ 790 h 4444"/>
                  <a:gd name="T92" fmla="*/ 0 w 2210"/>
                  <a:gd name="T93" fmla="*/ 752 h 4444"/>
                  <a:gd name="T94" fmla="*/ 368 w 2210"/>
                  <a:gd name="T95" fmla="*/ 676 h 4444"/>
                  <a:gd name="T96" fmla="*/ 519 w 2210"/>
                  <a:gd name="T97" fmla="*/ 601 h 4444"/>
                  <a:gd name="T98" fmla="*/ 834 w 2210"/>
                  <a:gd name="T99" fmla="*/ 294 h 4444"/>
                  <a:gd name="T100" fmla="*/ 1000 w 2210"/>
                  <a:gd name="T101" fmla="*/ 22 h 4444"/>
                  <a:gd name="T102" fmla="*/ 1044 w 2210"/>
                  <a:gd name="T103" fmla="*/ 0 h 4444"/>
                  <a:gd name="T104" fmla="*/ 1225 w 2210"/>
                  <a:gd name="T105" fmla="*/ 75 h 4444"/>
                  <a:gd name="T106" fmla="*/ 1360 w 2210"/>
                  <a:gd name="T107" fmla="*/ 218 h 4444"/>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2210"/>
                  <a:gd name="T163" fmla="*/ 0 h 4444"/>
                  <a:gd name="T164" fmla="*/ 2210 w 2210"/>
                  <a:gd name="T165" fmla="*/ 4444 h 4444"/>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2210" h="4444">
                    <a:moveTo>
                      <a:pt x="1360" y="218"/>
                    </a:moveTo>
                    <a:lnTo>
                      <a:pt x="1360" y="248"/>
                    </a:lnTo>
                    <a:lnTo>
                      <a:pt x="1420" y="309"/>
                    </a:lnTo>
                    <a:lnTo>
                      <a:pt x="1526" y="579"/>
                    </a:lnTo>
                    <a:lnTo>
                      <a:pt x="1834" y="1060"/>
                    </a:lnTo>
                    <a:lnTo>
                      <a:pt x="1887" y="1203"/>
                    </a:lnTo>
                    <a:lnTo>
                      <a:pt x="1887" y="1210"/>
                    </a:lnTo>
                    <a:lnTo>
                      <a:pt x="1729" y="1075"/>
                    </a:lnTo>
                    <a:lnTo>
                      <a:pt x="1698" y="1121"/>
                    </a:lnTo>
                    <a:lnTo>
                      <a:pt x="1856" y="1384"/>
                    </a:lnTo>
                    <a:lnTo>
                      <a:pt x="2203" y="2383"/>
                    </a:lnTo>
                    <a:lnTo>
                      <a:pt x="2210" y="2827"/>
                    </a:lnTo>
                    <a:lnTo>
                      <a:pt x="2097" y="2624"/>
                    </a:lnTo>
                    <a:lnTo>
                      <a:pt x="2097" y="2602"/>
                    </a:lnTo>
                    <a:lnTo>
                      <a:pt x="2059" y="2564"/>
                    </a:lnTo>
                    <a:lnTo>
                      <a:pt x="2029" y="2609"/>
                    </a:lnTo>
                    <a:lnTo>
                      <a:pt x="2075" y="2955"/>
                    </a:lnTo>
                    <a:lnTo>
                      <a:pt x="2037" y="3542"/>
                    </a:lnTo>
                    <a:lnTo>
                      <a:pt x="1984" y="3850"/>
                    </a:lnTo>
                    <a:lnTo>
                      <a:pt x="1947" y="3917"/>
                    </a:lnTo>
                    <a:lnTo>
                      <a:pt x="1901" y="3872"/>
                    </a:lnTo>
                    <a:lnTo>
                      <a:pt x="1841" y="3880"/>
                    </a:lnTo>
                    <a:lnTo>
                      <a:pt x="1571" y="4444"/>
                    </a:lnTo>
                    <a:lnTo>
                      <a:pt x="1534" y="4248"/>
                    </a:lnTo>
                    <a:lnTo>
                      <a:pt x="1443" y="3992"/>
                    </a:lnTo>
                    <a:lnTo>
                      <a:pt x="1406" y="3963"/>
                    </a:lnTo>
                    <a:lnTo>
                      <a:pt x="1360" y="3963"/>
                    </a:lnTo>
                    <a:lnTo>
                      <a:pt x="1331" y="4007"/>
                    </a:lnTo>
                    <a:lnTo>
                      <a:pt x="1307" y="3925"/>
                    </a:lnTo>
                    <a:lnTo>
                      <a:pt x="1225" y="3835"/>
                    </a:lnTo>
                    <a:lnTo>
                      <a:pt x="1120" y="3639"/>
                    </a:lnTo>
                    <a:lnTo>
                      <a:pt x="1044" y="3218"/>
                    </a:lnTo>
                    <a:lnTo>
                      <a:pt x="1044" y="3001"/>
                    </a:lnTo>
                    <a:lnTo>
                      <a:pt x="901" y="2436"/>
                    </a:lnTo>
                    <a:lnTo>
                      <a:pt x="879" y="2414"/>
                    </a:lnTo>
                    <a:lnTo>
                      <a:pt x="857" y="2414"/>
                    </a:lnTo>
                    <a:lnTo>
                      <a:pt x="789" y="2496"/>
                    </a:lnTo>
                    <a:lnTo>
                      <a:pt x="737" y="2406"/>
                    </a:lnTo>
                    <a:lnTo>
                      <a:pt x="541" y="1782"/>
                    </a:lnTo>
                    <a:lnTo>
                      <a:pt x="526" y="1759"/>
                    </a:lnTo>
                    <a:lnTo>
                      <a:pt x="503" y="1737"/>
                    </a:lnTo>
                    <a:lnTo>
                      <a:pt x="481" y="1737"/>
                    </a:lnTo>
                    <a:lnTo>
                      <a:pt x="459" y="1782"/>
                    </a:lnTo>
                    <a:lnTo>
                      <a:pt x="459" y="1850"/>
                    </a:lnTo>
                    <a:lnTo>
                      <a:pt x="135" y="925"/>
                    </a:lnTo>
                    <a:lnTo>
                      <a:pt x="67" y="790"/>
                    </a:lnTo>
                    <a:lnTo>
                      <a:pt x="0" y="752"/>
                    </a:lnTo>
                    <a:lnTo>
                      <a:pt x="368" y="676"/>
                    </a:lnTo>
                    <a:lnTo>
                      <a:pt x="519" y="601"/>
                    </a:lnTo>
                    <a:lnTo>
                      <a:pt x="834" y="294"/>
                    </a:lnTo>
                    <a:lnTo>
                      <a:pt x="1000" y="22"/>
                    </a:lnTo>
                    <a:lnTo>
                      <a:pt x="1044" y="0"/>
                    </a:lnTo>
                    <a:lnTo>
                      <a:pt x="1225" y="75"/>
                    </a:lnTo>
                    <a:lnTo>
                      <a:pt x="1360" y="218"/>
                    </a:lnTo>
                    <a:close/>
                  </a:path>
                </a:pathLst>
              </a:custGeom>
              <a:solidFill>
                <a:srgbClr val="605E5D"/>
              </a:solidFill>
              <a:ln w="9525">
                <a:noFill/>
                <a:round/>
                <a:headEnd/>
                <a:tailEnd/>
              </a:ln>
            </p:spPr>
            <p:txBody>
              <a:bodyPr>
                <a:prstTxWarp prst="textNoShape">
                  <a:avLst/>
                </a:prstTxWarp>
              </a:bodyPr>
              <a:lstStyle/>
              <a:p>
                <a:endParaRPr lang="en-US"/>
              </a:p>
            </p:txBody>
          </p:sp>
          <p:sp>
            <p:nvSpPr>
              <p:cNvPr id="49545" name="Freeform 158"/>
              <p:cNvSpPr>
                <a:spLocks noChangeAspect="1"/>
              </p:cNvSpPr>
              <p:nvPr/>
            </p:nvSpPr>
            <p:spPr bwMode="auto">
              <a:xfrm>
                <a:off x="808" y="2789"/>
                <a:ext cx="44" cy="31"/>
              </a:xfrm>
              <a:custGeom>
                <a:avLst/>
                <a:gdLst>
                  <a:gd name="T0" fmla="*/ 406 w 572"/>
                  <a:gd name="T1" fmla="*/ 106 h 413"/>
                  <a:gd name="T2" fmla="*/ 482 w 572"/>
                  <a:gd name="T3" fmla="*/ 219 h 413"/>
                  <a:gd name="T4" fmla="*/ 557 w 572"/>
                  <a:gd name="T5" fmla="*/ 286 h 413"/>
                  <a:gd name="T6" fmla="*/ 572 w 572"/>
                  <a:gd name="T7" fmla="*/ 369 h 413"/>
                  <a:gd name="T8" fmla="*/ 572 w 572"/>
                  <a:gd name="T9" fmla="*/ 406 h 413"/>
                  <a:gd name="T10" fmla="*/ 557 w 572"/>
                  <a:gd name="T11" fmla="*/ 413 h 413"/>
                  <a:gd name="T12" fmla="*/ 527 w 572"/>
                  <a:gd name="T13" fmla="*/ 413 h 413"/>
                  <a:gd name="T14" fmla="*/ 504 w 572"/>
                  <a:gd name="T15" fmla="*/ 384 h 413"/>
                  <a:gd name="T16" fmla="*/ 512 w 572"/>
                  <a:gd name="T17" fmla="*/ 369 h 413"/>
                  <a:gd name="T18" fmla="*/ 362 w 572"/>
                  <a:gd name="T19" fmla="*/ 278 h 413"/>
                  <a:gd name="T20" fmla="*/ 249 w 572"/>
                  <a:gd name="T21" fmla="*/ 173 h 413"/>
                  <a:gd name="T22" fmla="*/ 0 w 572"/>
                  <a:gd name="T23" fmla="*/ 60 h 413"/>
                  <a:gd name="T24" fmla="*/ 0 w 572"/>
                  <a:gd name="T25" fmla="*/ 38 h 413"/>
                  <a:gd name="T26" fmla="*/ 135 w 572"/>
                  <a:gd name="T27" fmla="*/ 0 h 413"/>
                  <a:gd name="T28" fmla="*/ 294 w 572"/>
                  <a:gd name="T29" fmla="*/ 15 h 413"/>
                  <a:gd name="T30" fmla="*/ 406 w 572"/>
                  <a:gd name="T31" fmla="*/ 106 h 413"/>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572"/>
                  <a:gd name="T49" fmla="*/ 0 h 413"/>
                  <a:gd name="T50" fmla="*/ 572 w 572"/>
                  <a:gd name="T51" fmla="*/ 413 h 413"/>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572" h="413">
                    <a:moveTo>
                      <a:pt x="406" y="106"/>
                    </a:moveTo>
                    <a:lnTo>
                      <a:pt x="482" y="219"/>
                    </a:lnTo>
                    <a:lnTo>
                      <a:pt x="557" y="286"/>
                    </a:lnTo>
                    <a:lnTo>
                      <a:pt x="572" y="369"/>
                    </a:lnTo>
                    <a:lnTo>
                      <a:pt x="572" y="406"/>
                    </a:lnTo>
                    <a:lnTo>
                      <a:pt x="557" y="413"/>
                    </a:lnTo>
                    <a:lnTo>
                      <a:pt x="527" y="413"/>
                    </a:lnTo>
                    <a:lnTo>
                      <a:pt x="504" y="384"/>
                    </a:lnTo>
                    <a:lnTo>
                      <a:pt x="512" y="369"/>
                    </a:lnTo>
                    <a:lnTo>
                      <a:pt x="362" y="278"/>
                    </a:lnTo>
                    <a:lnTo>
                      <a:pt x="249" y="173"/>
                    </a:lnTo>
                    <a:lnTo>
                      <a:pt x="0" y="60"/>
                    </a:lnTo>
                    <a:lnTo>
                      <a:pt x="0" y="38"/>
                    </a:lnTo>
                    <a:lnTo>
                      <a:pt x="135" y="0"/>
                    </a:lnTo>
                    <a:lnTo>
                      <a:pt x="294" y="15"/>
                    </a:lnTo>
                    <a:lnTo>
                      <a:pt x="406" y="106"/>
                    </a:lnTo>
                    <a:close/>
                  </a:path>
                </a:pathLst>
              </a:custGeom>
              <a:solidFill>
                <a:srgbClr val="1F1A17"/>
              </a:solidFill>
              <a:ln w="9525">
                <a:noFill/>
                <a:round/>
                <a:headEnd/>
                <a:tailEnd/>
              </a:ln>
            </p:spPr>
            <p:txBody>
              <a:bodyPr>
                <a:prstTxWarp prst="textNoShape">
                  <a:avLst/>
                </a:prstTxWarp>
              </a:bodyPr>
              <a:lstStyle/>
              <a:p>
                <a:endParaRPr lang="en-US"/>
              </a:p>
            </p:txBody>
          </p:sp>
          <p:sp>
            <p:nvSpPr>
              <p:cNvPr id="49546" name="Freeform 159"/>
              <p:cNvSpPr>
                <a:spLocks noChangeAspect="1"/>
              </p:cNvSpPr>
              <p:nvPr/>
            </p:nvSpPr>
            <p:spPr bwMode="auto">
              <a:xfrm>
                <a:off x="817" y="2793"/>
                <a:ext cx="30" cy="20"/>
              </a:xfrm>
              <a:custGeom>
                <a:avLst/>
                <a:gdLst>
                  <a:gd name="T0" fmla="*/ 285 w 391"/>
                  <a:gd name="T1" fmla="*/ 128 h 263"/>
                  <a:gd name="T2" fmla="*/ 391 w 391"/>
                  <a:gd name="T3" fmla="*/ 263 h 263"/>
                  <a:gd name="T4" fmla="*/ 308 w 391"/>
                  <a:gd name="T5" fmla="*/ 203 h 263"/>
                  <a:gd name="T6" fmla="*/ 285 w 391"/>
                  <a:gd name="T7" fmla="*/ 203 h 263"/>
                  <a:gd name="T8" fmla="*/ 166 w 391"/>
                  <a:gd name="T9" fmla="*/ 83 h 263"/>
                  <a:gd name="T10" fmla="*/ 0 w 391"/>
                  <a:gd name="T11" fmla="*/ 8 h 263"/>
                  <a:gd name="T12" fmla="*/ 0 w 391"/>
                  <a:gd name="T13" fmla="*/ 0 h 263"/>
                  <a:gd name="T14" fmla="*/ 166 w 391"/>
                  <a:gd name="T15" fmla="*/ 0 h 263"/>
                  <a:gd name="T16" fmla="*/ 285 w 391"/>
                  <a:gd name="T17" fmla="*/ 128 h 26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91"/>
                  <a:gd name="T28" fmla="*/ 0 h 263"/>
                  <a:gd name="T29" fmla="*/ 391 w 391"/>
                  <a:gd name="T30" fmla="*/ 263 h 26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91" h="263">
                    <a:moveTo>
                      <a:pt x="285" y="128"/>
                    </a:moveTo>
                    <a:lnTo>
                      <a:pt x="391" y="263"/>
                    </a:lnTo>
                    <a:lnTo>
                      <a:pt x="308" y="203"/>
                    </a:lnTo>
                    <a:lnTo>
                      <a:pt x="285" y="203"/>
                    </a:lnTo>
                    <a:lnTo>
                      <a:pt x="166" y="83"/>
                    </a:lnTo>
                    <a:lnTo>
                      <a:pt x="0" y="8"/>
                    </a:lnTo>
                    <a:lnTo>
                      <a:pt x="0" y="0"/>
                    </a:lnTo>
                    <a:lnTo>
                      <a:pt x="166" y="0"/>
                    </a:lnTo>
                    <a:lnTo>
                      <a:pt x="285" y="128"/>
                    </a:lnTo>
                    <a:close/>
                  </a:path>
                </a:pathLst>
              </a:custGeom>
              <a:solidFill>
                <a:srgbClr val="9097B7"/>
              </a:solidFill>
              <a:ln w="9525">
                <a:noFill/>
                <a:round/>
                <a:headEnd/>
                <a:tailEnd/>
              </a:ln>
            </p:spPr>
            <p:txBody>
              <a:bodyPr>
                <a:prstTxWarp prst="textNoShape">
                  <a:avLst/>
                </a:prstTxWarp>
              </a:bodyPr>
              <a:lstStyle/>
              <a:p>
                <a:endParaRPr lang="en-US"/>
              </a:p>
            </p:txBody>
          </p:sp>
          <p:sp>
            <p:nvSpPr>
              <p:cNvPr id="49547" name="Freeform 160"/>
              <p:cNvSpPr>
                <a:spLocks noChangeAspect="1"/>
              </p:cNvSpPr>
              <p:nvPr/>
            </p:nvSpPr>
            <p:spPr bwMode="auto">
              <a:xfrm>
                <a:off x="810" y="2803"/>
                <a:ext cx="5" cy="4"/>
              </a:xfrm>
              <a:custGeom>
                <a:avLst/>
                <a:gdLst>
                  <a:gd name="T0" fmla="*/ 53 w 68"/>
                  <a:gd name="T1" fmla="*/ 22 h 46"/>
                  <a:gd name="T2" fmla="*/ 30 w 68"/>
                  <a:gd name="T3" fmla="*/ 46 h 46"/>
                  <a:gd name="T4" fmla="*/ 0 w 68"/>
                  <a:gd name="T5" fmla="*/ 46 h 46"/>
                  <a:gd name="T6" fmla="*/ 30 w 68"/>
                  <a:gd name="T7" fmla="*/ 0 h 46"/>
                  <a:gd name="T8" fmla="*/ 68 w 68"/>
                  <a:gd name="T9" fmla="*/ 0 h 46"/>
                  <a:gd name="T10" fmla="*/ 53 w 68"/>
                  <a:gd name="T11" fmla="*/ 22 h 46"/>
                  <a:gd name="T12" fmla="*/ 0 60000 65536"/>
                  <a:gd name="T13" fmla="*/ 0 60000 65536"/>
                  <a:gd name="T14" fmla="*/ 0 60000 65536"/>
                  <a:gd name="T15" fmla="*/ 0 60000 65536"/>
                  <a:gd name="T16" fmla="*/ 0 60000 65536"/>
                  <a:gd name="T17" fmla="*/ 0 60000 65536"/>
                  <a:gd name="T18" fmla="*/ 0 w 68"/>
                  <a:gd name="T19" fmla="*/ 0 h 46"/>
                  <a:gd name="T20" fmla="*/ 68 w 68"/>
                  <a:gd name="T21" fmla="*/ 46 h 46"/>
                </a:gdLst>
                <a:ahLst/>
                <a:cxnLst>
                  <a:cxn ang="T12">
                    <a:pos x="T0" y="T1"/>
                  </a:cxn>
                  <a:cxn ang="T13">
                    <a:pos x="T2" y="T3"/>
                  </a:cxn>
                  <a:cxn ang="T14">
                    <a:pos x="T4" y="T5"/>
                  </a:cxn>
                  <a:cxn ang="T15">
                    <a:pos x="T6" y="T7"/>
                  </a:cxn>
                  <a:cxn ang="T16">
                    <a:pos x="T8" y="T9"/>
                  </a:cxn>
                  <a:cxn ang="T17">
                    <a:pos x="T10" y="T11"/>
                  </a:cxn>
                </a:cxnLst>
                <a:rect l="T18" t="T19" r="T20" b="T21"/>
                <a:pathLst>
                  <a:path w="68" h="46">
                    <a:moveTo>
                      <a:pt x="53" y="22"/>
                    </a:moveTo>
                    <a:lnTo>
                      <a:pt x="30" y="46"/>
                    </a:lnTo>
                    <a:lnTo>
                      <a:pt x="0" y="46"/>
                    </a:lnTo>
                    <a:lnTo>
                      <a:pt x="30" y="0"/>
                    </a:lnTo>
                    <a:lnTo>
                      <a:pt x="68" y="0"/>
                    </a:lnTo>
                    <a:lnTo>
                      <a:pt x="53" y="22"/>
                    </a:lnTo>
                    <a:close/>
                  </a:path>
                </a:pathLst>
              </a:custGeom>
              <a:solidFill>
                <a:srgbClr val="1F1A17"/>
              </a:solidFill>
              <a:ln w="9525">
                <a:noFill/>
                <a:round/>
                <a:headEnd/>
                <a:tailEnd/>
              </a:ln>
            </p:spPr>
            <p:txBody>
              <a:bodyPr>
                <a:prstTxWarp prst="textNoShape">
                  <a:avLst/>
                </a:prstTxWarp>
              </a:bodyPr>
              <a:lstStyle/>
              <a:p>
                <a:endParaRPr lang="en-US"/>
              </a:p>
            </p:txBody>
          </p:sp>
          <p:sp>
            <p:nvSpPr>
              <p:cNvPr id="49548" name="Freeform 161"/>
              <p:cNvSpPr>
                <a:spLocks noChangeAspect="1"/>
              </p:cNvSpPr>
              <p:nvPr/>
            </p:nvSpPr>
            <p:spPr bwMode="auto">
              <a:xfrm>
                <a:off x="811" y="2807"/>
                <a:ext cx="27" cy="16"/>
              </a:xfrm>
              <a:custGeom>
                <a:avLst/>
                <a:gdLst>
                  <a:gd name="T0" fmla="*/ 203 w 353"/>
                  <a:gd name="T1" fmla="*/ 0 h 210"/>
                  <a:gd name="T2" fmla="*/ 248 w 353"/>
                  <a:gd name="T3" fmla="*/ 0 h 210"/>
                  <a:gd name="T4" fmla="*/ 353 w 353"/>
                  <a:gd name="T5" fmla="*/ 143 h 210"/>
                  <a:gd name="T6" fmla="*/ 353 w 353"/>
                  <a:gd name="T7" fmla="*/ 150 h 210"/>
                  <a:gd name="T8" fmla="*/ 270 w 353"/>
                  <a:gd name="T9" fmla="*/ 143 h 210"/>
                  <a:gd name="T10" fmla="*/ 263 w 353"/>
                  <a:gd name="T11" fmla="*/ 172 h 210"/>
                  <a:gd name="T12" fmla="*/ 316 w 353"/>
                  <a:gd name="T13" fmla="*/ 210 h 210"/>
                  <a:gd name="T14" fmla="*/ 180 w 353"/>
                  <a:gd name="T15" fmla="*/ 188 h 210"/>
                  <a:gd name="T16" fmla="*/ 98 w 353"/>
                  <a:gd name="T17" fmla="*/ 120 h 210"/>
                  <a:gd name="T18" fmla="*/ 98 w 353"/>
                  <a:gd name="T19" fmla="*/ 90 h 210"/>
                  <a:gd name="T20" fmla="*/ 135 w 353"/>
                  <a:gd name="T21" fmla="*/ 105 h 210"/>
                  <a:gd name="T22" fmla="*/ 142 w 353"/>
                  <a:gd name="T23" fmla="*/ 105 h 210"/>
                  <a:gd name="T24" fmla="*/ 157 w 353"/>
                  <a:gd name="T25" fmla="*/ 90 h 210"/>
                  <a:gd name="T26" fmla="*/ 157 w 353"/>
                  <a:gd name="T27" fmla="*/ 68 h 210"/>
                  <a:gd name="T28" fmla="*/ 52 w 353"/>
                  <a:gd name="T29" fmla="*/ 37 h 210"/>
                  <a:gd name="T30" fmla="*/ 22 w 353"/>
                  <a:gd name="T31" fmla="*/ 45 h 210"/>
                  <a:gd name="T32" fmla="*/ 7 w 353"/>
                  <a:gd name="T33" fmla="*/ 45 h 210"/>
                  <a:gd name="T34" fmla="*/ 0 w 353"/>
                  <a:gd name="T35" fmla="*/ 37 h 210"/>
                  <a:gd name="T36" fmla="*/ 52 w 353"/>
                  <a:gd name="T37" fmla="*/ 0 h 210"/>
                  <a:gd name="T38" fmla="*/ 135 w 353"/>
                  <a:gd name="T39" fmla="*/ 22 h 210"/>
                  <a:gd name="T40" fmla="*/ 203 w 353"/>
                  <a:gd name="T41" fmla="*/ 0 h 21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53"/>
                  <a:gd name="T64" fmla="*/ 0 h 210"/>
                  <a:gd name="T65" fmla="*/ 353 w 353"/>
                  <a:gd name="T66" fmla="*/ 210 h 210"/>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53" h="210">
                    <a:moveTo>
                      <a:pt x="203" y="0"/>
                    </a:moveTo>
                    <a:lnTo>
                      <a:pt x="248" y="0"/>
                    </a:lnTo>
                    <a:lnTo>
                      <a:pt x="353" y="143"/>
                    </a:lnTo>
                    <a:lnTo>
                      <a:pt x="353" y="150"/>
                    </a:lnTo>
                    <a:lnTo>
                      <a:pt x="270" y="143"/>
                    </a:lnTo>
                    <a:lnTo>
                      <a:pt x="263" y="172"/>
                    </a:lnTo>
                    <a:lnTo>
                      <a:pt x="316" y="210"/>
                    </a:lnTo>
                    <a:lnTo>
                      <a:pt x="180" y="188"/>
                    </a:lnTo>
                    <a:lnTo>
                      <a:pt x="98" y="120"/>
                    </a:lnTo>
                    <a:lnTo>
                      <a:pt x="98" y="90"/>
                    </a:lnTo>
                    <a:lnTo>
                      <a:pt x="135" y="105"/>
                    </a:lnTo>
                    <a:lnTo>
                      <a:pt x="142" y="105"/>
                    </a:lnTo>
                    <a:lnTo>
                      <a:pt x="157" y="90"/>
                    </a:lnTo>
                    <a:lnTo>
                      <a:pt x="157" y="68"/>
                    </a:lnTo>
                    <a:lnTo>
                      <a:pt x="52" y="37"/>
                    </a:lnTo>
                    <a:lnTo>
                      <a:pt x="22" y="45"/>
                    </a:lnTo>
                    <a:lnTo>
                      <a:pt x="7" y="45"/>
                    </a:lnTo>
                    <a:lnTo>
                      <a:pt x="0" y="37"/>
                    </a:lnTo>
                    <a:lnTo>
                      <a:pt x="52" y="0"/>
                    </a:lnTo>
                    <a:lnTo>
                      <a:pt x="135" y="22"/>
                    </a:lnTo>
                    <a:lnTo>
                      <a:pt x="203" y="0"/>
                    </a:lnTo>
                    <a:close/>
                  </a:path>
                </a:pathLst>
              </a:custGeom>
              <a:solidFill>
                <a:srgbClr val="1F1A17"/>
              </a:solidFill>
              <a:ln w="9525">
                <a:noFill/>
                <a:round/>
                <a:headEnd/>
                <a:tailEnd/>
              </a:ln>
            </p:spPr>
            <p:txBody>
              <a:bodyPr>
                <a:prstTxWarp prst="textNoShape">
                  <a:avLst/>
                </a:prstTxWarp>
              </a:bodyPr>
              <a:lstStyle/>
              <a:p>
                <a:endParaRPr lang="en-US"/>
              </a:p>
            </p:txBody>
          </p:sp>
          <p:sp>
            <p:nvSpPr>
              <p:cNvPr id="49549" name="Freeform 162"/>
              <p:cNvSpPr>
                <a:spLocks noChangeAspect="1"/>
              </p:cNvSpPr>
              <p:nvPr/>
            </p:nvSpPr>
            <p:spPr bwMode="auto">
              <a:xfrm>
                <a:off x="827" y="2812"/>
                <a:ext cx="3" cy="5"/>
              </a:xfrm>
              <a:custGeom>
                <a:avLst/>
                <a:gdLst>
                  <a:gd name="T0" fmla="*/ 38 w 38"/>
                  <a:gd name="T1" fmla="*/ 14 h 60"/>
                  <a:gd name="T2" fmla="*/ 38 w 38"/>
                  <a:gd name="T3" fmla="*/ 52 h 60"/>
                  <a:gd name="T4" fmla="*/ 22 w 38"/>
                  <a:gd name="T5" fmla="*/ 60 h 60"/>
                  <a:gd name="T6" fmla="*/ 0 w 38"/>
                  <a:gd name="T7" fmla="*/ 37 h 60"/>
                  <a:gd name="T8" fmla="*/ 14 w 38"/>
                  <a:gd name="T9" fmla="*/ 0 h 60"/>
                  <a:gd name="T10" fmla="*/ 22 w 38"/>
                  <a:gd name="T11" fmla="*/ 0 h 60"/>
                  <a:gd name="T12" fmla="*/ 38 w 38"/>
                  <a:gd name="T13" fmla="*/ 14 h 60"/>
                  <a:gd name="T14" fmla="*/ 0 60000 65536"/>
                  <a:gd name="T15" fmla="*/ 0 60000 65536"/>
                  <a:gd name="T16" fmla="*/ 0 60000 65536"/>
                  <a:gd name="T17" fmla="*/ 0 60000 65536"/>
                  <a:gd name="T18" fmla="*/ 0 60000 65536"/>
                  <a:gd name="T19" fmla="*/ 0 60000 65536"/>
                  <a:gd name="T20" fmla="*/ 0 60000 65536"/>
                  <a:gd name="T21" fmla="*/ 0 w 38"/>
                  <a:gd name="T22" fmla="*/ 0 h 60"/>
                  <a:gd name="T23" fmla="*/ 38 w 38"/>
                  <a:gd name="T24" fmla="*/ 60 h 6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8" h="60">
                    <a:moveTo>
                      <a:pt x="38" y="14"/>
                    </a:moveTo>
                    <a:lnTo>
                      <a:pt x="38" y="52"/>
                    </a:lnTo>
                    <a:lnTo>
                      <a:pt x="22" y="60"/>
                    </a:lnTo>
                    <a:lnTo>
                      <a:pt x="0" y="37"/>
                    </a:lnTo>
                    <a:lnTo>
                      <a:pt x="14" y="0"/>
                    </a:lnTo>
                    <a:lnTo>
                      <a:pt x="22" y="0"/>
                    </a:lnTo>
                    <a:lnTo>
                      <a:pt x="38" y="14"/>
                    </a:lnTo>
                    <a:close/>
                  </a:path>
                </a:pathLst>
              </a:custGeom>
              <a:solidFill>
                <a:srgbClr val="8692C1"/>
              </a:solidFill>
              <a:ln w="9525">
                <a:noFill/>
                <a:round/>
                <a:headEnd/>
                <a:tailEnd/>
              </a:ln>
            </p:spPr>
            <p:txBody>
              <a:bodyPr>
                <a:prstTxWarp prst="textNoShape">
                  <a:avLst/>
                </a:prstTxWarp>
              </a:bodyPr>
              <a:lstStyle/>
              <a:p>
                <a:endParaRPr lang="en-US"/>
              </a:p>
            </p:txBody>
          </p:sp>
          <p:sp>
            <p:nvSpPr>
              <p:cNvPr id="49550" name="Freeform 163"/>
              <p:cNvSpPr>
                <a:spLocks noChangeAspect="1"/>
              </p:cNvSpPr>
              <p:nvPr/>
            </p:nvSpPr>
            <p:spPr bwMode="auto">
              <a:xfrm>
                <a:off x="808" y="2813"/>
                <a:ext cx="10" cy="13"/>
              </a:xfrm>
              <a:custGeom>
                <a:avLst/>
                <a:gdLst>
                  <a:gd name="T0" fmla="*/ 82 w 126"/>
                  <a:gd name="T1" fmla="*/ 151 h 158"/>
                  <a:gd name="T2" fmla="*/ 0 w 126"/>
                  <a:gd name="T3" fmla="*/ 83 h 158"/>
                  <a:gd name="T4" fmla="*/ 22 w 126"/>
                  <a:gd name="T5" fmla="*/ 0 h 158"/>
                  <a:gd name="T6" fmla="*/ 126 w 126"/>
                  <a:gd name="T7" fmla="*/ 158 h 158"/>
                  <a:gd name="T8" fmla="*/ 82 w 126"/>
                  <a:gd name="T9" fmla="*/ 151 h 158"/>
                  <a:gd name="T10" fmla="*/ 0 60000 65536"/>
                  <a:gd name="T11" fmla="*/ 0 60000 65536"/>
                  <a:gd name="T12" fmla="*/ 0 60000 65536"/>
                  <a:gd name="T13" fmla="*/ 0 60000 65536"/>
                  <a:gd name="T14" fmla="*/ 0 60000 65536"/>
                  <a:gd name="T15" fmla="*/ 0 w 126"/>
                  <a:gd name="T16" fmla="*/ 0 h 158"/>
                  <a:gd name="T17" fmla="*/ 126 w 126"/>
                  <a:gd name="T18" fmla="*/ 158 h 158"/>
                </a:gdLst>
                <a:ahLst/>
                <a:cxnLst>
                  <a:cxn ang="T10">
                    <a:pos x="T0" y="T1"/>
                  </a:cxn>
                  <a:cxn ang="T11">
                    <a:pos x="T2" y="T3"/>
                  </a:cxn>
                  <a:cxn ang="T12">
                    <a:pos x="T4" y="T5"/>
                  </a:cxn>
                  <a:cxn ang="T13">
                    <a:pos x="T6" y="T7"/>
                  </a:cxn>
                  <a:cxn ang="T14">
                    <a:pos x="T8" y="T9"/>
                  </a:cxn>
                </a:cxnLst>
                <a:rect l="T15" t="T16" r="T17" b="T18"/>
                <a:pathLst>
                  <a:path w="126" h="158">
                    <a:moveTo>
                      <a:pt x="82" y="151"/>
                    </a:moveTo>
                    <a:lnTo>
                      <a:pt x="0" y="83"/>
                    </a:lnTo>
                    <a:lnTo>
                      <a:pt x="22" y="0"/>
                    </a:lnTo>
                    <a:lnTo>
                      <a:pt x="126" y="158"/>
                    </a:lnTo>
                    <a:lnTo>
                      <a:pt x="82" y="151"/>
                    </a:lnTo>
                    <a:close/>
                  </a:path>
                </a:pathLst>
              </a:custGeom>
              <a:solidFill>
                <a:srgbClr val="1F1A17"/>
              </a:solidFill>
              <a:ln w="9525">
                <a:noFill/>
                <a:round/>
                <a:headEnd/>
                <a:tailEnd/>
              </a:ln>
            </p:spPr>
            <p:txBody>
              <a:bodyPr>
                <a:prstTxWarp prst="textNoShape">
                  <a:avLst/>
                </a:prstTxWarp>
              </a:bodyPr>
              <a:lstStyle/>
              <a:p>
                <a:endParaRPr lang="en-US"/>
              </a:p>
            </p:txBody>
          </p:sp>
          <p:sp>
            <p:nvSpPr>
              <p:cNvPr id="49551" name="Freeform 164"/>
              <p:cNvSpPr>
                <a:spLocks noChangeAspect="1"/>
              </p:cNvSpPr>
              <p:nvPr/>
            </p:nvSpPr>
            <p:spPr bwMode="auto">
              <a:xfrm>
                <a:off x="1337" y="2813"/>
                <a:ext cx="44" cy="24"/>
              </a:xfrm>
              <a:custGeom>
                <a:avLst/>
                <a:gdLst>
                  <a:gd name="T0" fmla="*/ 218 w 572"/>
                  <a:gd name="T1" fmla="*/ 61 h 302"/>
                  <a:gd name="T2" fmla="*/ 346 w 572"/>
                  <a:gd name="T3" fmla="*/ 106 h 302"/>
                  <a:gd name="T4" fmla="*/ 488 w 572"/>
                  <a:gd name="T5" fmla="*/ 68 h 302"/>
                  <a:gd name="T6" fmla="*/ 548 w 572"/>
                  <a:gd name="T7" fmla="*/ 158 h 302"/>
                  <a:gd name="T8" fmla="*/ 564 w 572"/>
                  <a:gd name="T9" fmla="*/ 241 h 302"/>
                  <a:gd name="T10" fmla="*/ 564 w 572"/>
                  <a:gd name="T11" fmla="*/ 264 h 302"/>
                  <a:gd name="T12" fmla="*/ 572 w 572"/>
                  <a:gd name="T13" fmla="*/ 278 h 302"/>
                  <a:gd name="T14" fmla="*/ 421 w 572"/>
                  <a:gd name="T15" fmla="*/ 302 h 302"/>
                  <a:gd name="T16" fmla="*/ 195 w 572"/>
                  <a:gd name="T17" fmla="*/ 278 h 302"/>
                  <a:gd name="T18" fmla="*/ 82 w 572"/>
                  <a:gd name="T19" fmla="*/ 218 h 302"/>
                  <a:gd name="T20" fmla="*/ 0 w 572"/>
                  <a:gd name="T21" fmla="*/ 128 h 302"/>
                  <a:gd name="T22" fmla="*/ 38 w 572"/>
                  <a:gd name="T23" fmla="*/ 68 h 302"/>
                  <a:gd name="T24" fmla="*/ 135 w 572"/>
                  <a:gd name="T25" fmla="*/ 0 h 302"/>
                  <a:gd name="T26" fmla="*/ 181 w 572"/>
                  <a:gd name="T27" fmla="*/ 0 h 302"/>
                  <a:gd name="T28" fmla="*/ 218 w 572"/>
                  <a:gd name="T29" fmla="*/ 61 h 30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72"/>
                  <a:gd name="T46" fmla="*/ 0 h 302"/>
                  <a:gd name="T47" fmla="*/ 572 w 572"/>
                  <a:gd name="T48" fmla="*/ 302 h 30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72" h="302">
                    <a:moveTo>
                      <a:pt x="218" y="61"/>
                    </a:moveTo>
                    <a:lnTo>
                      <a:pt x="346" y="106"/>
                    </a:lnTo>
                    <a:lnTo>
                      <a:pt x="488" y="68"/>
                    </a:lnTo>
                    <a:lnTo>
                      <a:pt x="548" y="158"/>
                    </a:lnTo>
                    <a:lnTo>
                      <a:pt x="564" y="241"/>
                    </a:lnTo>
                    <a:lnTo>
                      <a:pt x="564" y="264"/>
                    </a:lnTo>
                    <a:lnTo>
                      <a:pt x="572" y="278"/>
                    </a:lnTo>
                    <a:lnTo>
                      <a:pt x="421" y="302"/>
                    </a:lnTo>
                    <a:lnTo>
                      <a:pt x="195" y="278"/>
                    </a:lnTo>
                    <a:lnTo>
                      <a:pt x="82" y="218"/>
                    </a:lnTo>
                    <a:lnTo>
                      <a:pt x="0" y="128"/>
                    </a:lnTo>
                    <a:lnTo>
                      <a:pt x="38" y="68"/>
                    </a:lnTo>
                    <a:lnTo>
                      <a:pt x="135" y="0"/>
                    </a:lnTo>
                    <a:lnTo>
                      <a:pt x="181" y="0"/>
                    </a:lnTo>
                    <a:lnTo>
                      <a:pt x="218" y="61"/>
                    </a:lnTo>
                    <a:close/>
                  </a:path>
                </a:pathLst>
              </a:custGeom>
              <a:solidFill>
                <a:srgbClr val="C55135"/>
              </a:solidFill>
              <a:ln w="9525">
                <a:noFill/>
                <a:round/>
                <a:headEnd/>
                <a:tailEnd/>
              </a:ln>
            </p:spPr>
            <p:txBody>
              <a:bodyPr>
                <a:prstTxWarp prst="textNoShape">
                  <a:avLst/>
                </a:prstTxWarp>
              </a:bodyPr>
              <a:lstStyle/>
              <a:p>
                <a:endParaRPr lang="en-US"/>
              </a:p>
            </p:txBody>
          </p:sp>
          <p:sp>
            <p:nvSpPr>
              <p:cNvPr id="49552" name="Freeform 165"/>
              <p:cNvSpPr>
                <a:spLocks noChangeAspect="1"/>
              </p:cNvSpPr>
              <p:nvPr/>
            </p:nvSpPr>
            <p:spPr bwMode="auto">
              <a:xfrm>
                <a:off x="822" y="2815"/>
                <a:ext cx="47" cy="74"/>
              </a:xfrm>
              <a:custGeom>
                <a:avLst/>
                <a:gdLst>
                  <a:gd name="T0" fmla="*/ 481 w 602"/>
                  <a:gd name="T1" fmla="*/ 67 h 963"/>
                  <a:gd name="T2" fmla="*/ 481 w 602"/>
                  <a:gd name="T3" fmla="*/ 308 h 963"/>
                  <a:gd name="T4" fmla="*/ 602 w 602"/>
                  <a:gd name="T5" fmla="*/ 466 h 963"/>
                  <a:gd name="T6" fmla="*/ 565 w 602"/>
                  <a:gd name="T7" fmla="*/ 609 h 963"/>
                  <a:gd name="T8" fmla="*/ 542 w 602"/>
                  <a:gd name="T9" fmla="*/ 632 h 963"/>
                  <a:gd name="T10" fmla="*/ 474 w 602"/>
                  <a:gd name="T11" fmla="*/ 609 h 963"/>
                  <a:gd name="T12" fmla="*/ 452 w 602"/>
                  <a:gd name="T13" fmla="*/ 654 h 963"/>
                  <a:gd name="T14" fmla="*/ 474 w 602"/>
                  <a:gd name="T15" fmla="*/ 895 h 963"/>
                  <a:gd name="T16" fmla="*/ 459 w 602"/>
                  <a:gd name="T17" fmla="*/ 947 h 963"/>
                  <a:gd name="T18" fmla="*/ 452 w 602"/>
                  <a:gd name="T19" fmla="*/ 963 h 963"/>
                  <a:gd name="T20" fmla="*/ 429 w 602"/>
                  <a:gd name="T21" fmla="*/ 963 h 963"/>
                  <a:gd name="T22" fmla="*/ 414 w 602"/>
                  <a:gd name="T23" fmla="*/ 947 h 963"/>
                  <a:gd name="T24" fmla="*/ 437 w 602"/>
                  <a:gd name="T25" fmla="*/ 895 h 963"/>
                  <a:gd name="T26" fmla="*/ 362 w 602"/>
                  <a:gd name="T27" fmla="*/ 828 h 963"/>
                  <a:gd name="T28" fmla="*/ 106 w 602"/>
                  <a:gd name="T29" fmla="*/ 804 h 963"/>
                  <a:gd name="T30" fmla="*/ 0 w 602"/>
                  <a:gd name="T31" fmla="*/ 812 h 963"/>
                  <a:gd name="T32" fmla="*/ 0 w 602"/>
                  <a:gd name="T33" fmla="*/ 789 h 963"/>
                  <a:gd name="T34" fmla="*/ 362 w 602"/>
                  <a:gd name="T35" fmla="*/ 804 h 963"/>
                  <a:gd name="T36" fmla="*/ 429 w 602"/>
                  <a:gd name="T37" fmla="*/ 835 h 963"/>
                  <a:gd name="T38" fmla="*/ 459 w 602"/>
                  <a:gd name="T39" fmla="*/ 782 h 963"/>
                  <a:gd name="T40" fmla="*/ 429 w 602"/>
                  <a:gd name="T41" fmla="*/ 707 h 963"/>
                  <a:gd name="T42" fmla="*/ 437 w 602"/>
                  <a:gd name="T43" fmla="*/ 632 h 963"/>
                  <a:gd name="T44" fmla="*/ 534 w 602"/>
                  <a:gd name="T45" fmla="*/ 586 h 963"/>
                  <a:gd name="T46" fmla="*/ 556 w 602"/>
                  <a:gd name="T47" fmla="*/ 564 h 963"/>
                  <a:gd name="T48" fmla="*/ 542 w 602"/>
                  <a:gd name="T49" fmla="*/ 466 h 963"/>
                  <a:gd name="T50" fmla="*/ 452 w 602"/>
                  <a:gd name="T51" fmla="*/ 286 h 963"/>
                  <a:gd name="T52" fmla="*/ 452 w 602"/>
                  <a:gd name="T53" fmla="*/ 151 h 963"/>
                  <a:gd name="T54" fmla="*/ 497 w 602"/>
                  <a:gd name="T55" fmla="*/ 0 h 963"/>
                  <a:gd name="T56" fmla="*/ 519 w 602"/>
                  <a:gd name="T57" fmla="*/ 0 h 963"/>
                  <a:gd name="T58" fmla="*/ 481 w 602"/>
                  <a:gd name="T59" fmla="*/ 67 h 963"/>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602"/>
                  <a:gd name="T91" fmla="*/ 0 h 963"/>
                  <a:gd name="T92" fmla="*/ 602 w 602"/>
                  <a:gd name="T93" fmla="*/ 963 h 963"/>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602" h="963">
                    <a:moveTo>
                      <a:pt x="481" y="67"/>
                    </a:moveTo>
                    <a:lnTo>
                      <a:pt x="481" y="308"/>
                    </a:lnTo>
                    <a:lnTo>
                      <a:pt x="602" y="466"/>
                    </a:lnTo>
                    <a:lnTo>
                      <a:pt x="565" y="609"/>
                    </a:lnTo>
                    <a:lnTo>
                      <a:pt x="542" y="632"/>
                    </a:lnTo>
                    <a:lnTo>
                      <a:pt x="474" y="609"/>
                    </a:lnTo>
                    <a:lnTo>
                      <a:pt x="452" y="654"/>
                    </a:lnTo>
                    <a:lnTo>
                      <a:pt x="474" y="895"/>
                    </a:lnTo>
                    <a:lnTo>
                      <a:pt x="459" y="947"/>
                    </a:lnTo>
                    <a:lnTo>
                      <a:pt x="452" y="963"/>
                    </a:lnTo>
                    <a:lnTo>
                      <a:pt x="429" y="963"/>
                    </a:lnTo>
                    <a:lnTo>
                      <a:pt x="414" y="947"/>
                    </a:lnTo>
                    <a:lnTo>
                      <a:pt x="437" y="895"/>
                    </a:lnTo>
                    <a:lnTo>
                      <a:pt x="362" y="828"/>
                    </a:lnTo>
                    <a:lnTo>
                      <a:pt x="106" y="804"/>
                    </a:lnTo>
                    <a:lnTo>
                      <a:pt x="0" y="812"/>
                    </a:lnTo>
                    <a:lnTo>
                      <a:pt x="0" y="789"/>
                    </a:lnTo>
                    <a:lnTo>
                      <a:pt x="362" y="804"/>
                    </a:lnTo>
                    <a:lnTo>
                      <a:pt x="429" y="835"/>
                    </a:lnTo>
                    <a:lnTo>
                      <a:pt x="459" y="782"/>
                    </a:lnTo>
                    <a:lnTo>
                      <a:pt x="429" y="707"/>
                    </a:lnTo>
                    <a:lnTo>
                      <a:pt x="437" y="632"/>
                    </a:lnTo>
                    <a:lnTo>
                      <a:pt x="534" y="586"/>
                    </a:lnTo>
                    <a:lnTo>
                      <a:pt x="556" y="564"/>
                    </a:lnTo>
                    <a:lnTo>
                      <a:pt x="542" y="466"/>
                    </a:lnTo>
                    <a:lnTo>
                      <a:pt x="452" y="286"/>
                    </a:lnTo>
                    <a:lnTo>
                      <a:pt x="452" y="151"/>
                    </a:lnTo>
                    <a:lnTo>
                      <a:pt x="497" y="0"/>
                    </a:lnTo>
                    <a:lnTo>
                      <a:pt x="519" y="0"/>
                    </a:lnTo>
                    <a:lnTo>
                      <a:pt x="481" y="67"/>
                    </a:lnTo>
                    <a:close/>
                  </a:path>
                </a:pathLst>
              </a:custGeom>
              <a:solidFill>
                <a:srgbClr val="1F1A17"/>
              </a:solidFill>
              <a:ln w="9525">
                <a:noFill/>
                <a:round/>
                <a:headEnd/>
                <a:tailEnd/>
              </a:ln>
            </p:spPr>
            <p:txBody>
              <a:bodyPr>
                <a:prstTxWarp prst="textNoShape">
                  <a:avLst/>
                </a:prstTxWarp>
              </a:bodyPr>
              <a:lstStyle/>
              <a:p>
                <a:endParaRPr lang="en-US"/>
              </a:p>
            </p:txBody>
          </p:sp>
          <p:sp>
            <p:nvSpPr>
              <p:cNvPr id="49553" name="Freeform 166"/>
              <p:cNvSpPr>
                <a:spLocks noChangeAspect="1"/>
              </p:cNvSpPr>
              <p:nvPr/>
            </p:nvSpPr>
            <p:spPr bwMode="auto">
              <a:xfrm>
                <a:off x="722" y="2817"/>
                <a:ext cx="17" cy="16"/>
              </a:xfrm>
              <a:custGeom>
                <a:avLst/>
                <a:gdLst>
                  <a:gd name="T0" fmla="*/ 218 w 218"/>
                  <a:gd name="T1" fmla="*/ 82 h 203"/>
                  <a:gd name="T2" fmla="*/ 218 w 218"/>
                  <a:gd name="T3" fmla="*/ 90 h 203"/>
                  <a:gd name="T4" fmla="*/ 173 w 218"/>
                  <a:gd name="T5" fmla="*/ 90 h 203"/>
                  <a:gd name="T6" fmla="*/ 173 w 218"/>
                  <a:gd name="T7" fmla="*/ 68 h 203"/>
                  <a:gd name="T8" fmla="*/ 121 w 218"/>
                  <a:gd name="T9" fmla="*/ 37 h 203"/>
                  <a:gd name="T10" fmla="*/ 97 w 218"/>
                  <a:gd name="T11" fmla="*/ 37 h 203"/>
                  <a:gd name="T12" fmla="*/ 8 w 218"/>
                  <a:gd name="T13" fmla="*/ 157 h 203"/>
                  <a:gd name="T14" fmla="*/ 0 w 218"/>
                  <a:gd name="T15" fmla="*/ 203 h 203"/>
                  <a:gd name="T16" fmla="*/ 0 w 218"/>
                  <a:gd name="T17" fmla="*/ 128 h 203"/>
                  <a:gd name="T18" fmla="*/ 75 w 218"/>
                  <a:gd name="T19" fmla="*/ 0 h 203"/>
                  <a:gd name="T20" fmla="*/ 173 w 218"/>
                  <a:gd name="T21" fmla="*/ 22 h 203"/>
                  <a:gd name="T22" fmla="*/ 218 w 218"/>
                  <a:gd name="T23" fmla="*/ 82 h 20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18"/>
                  <a:gd name="T37" fmla="*/ 0 h 203"/>
                  <a:gd name="T38" fmla="*/ 218 w 218"/>
                  <a:gd name="T39" fmla="*/ 203 h 20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18" h="203">
                    <a:moveTo>
                      <a:pt x="218" y="82"/>
                    </a:moveTo>
                    <a:lnTo>
                      <a:pt x="218" y="90"/>
                    </a:lnTo>
                    <a:lnTo>
                      <a:pt x="173" y="90"/>
                    </a:lnTo>
                    <a:lnTo>
                      <a:pt x="173" y="68"/>
                    </a:lnTo>
                    <a:lnTo>
                      <a:pt x="121" y="37"/>
                    </a:lnTo>
                    <a:lnTo>
                      <a:pt x="97" y="37"/>
                    </a:lnTo>
                    <a:lnTo>
                      <a:pt x="8" y="157"/>
                    </a:lnTo>
                    <a:lnTo>
                      <a:pt x="0" y="203"/>
                    </a:lnTo>
                    <a:lnTo>
                      <a:pt x="0" y="128"/>
                    </a:lnTo>
                    <a:lnTo>
                      <a:pt x="75" y="0"/>
                    </a:lnTo>
                    <a:lnTo>
                      <a:pt x="173" y="22"/>
                    </a:lnTo>
                    <a:lnTo>
                      <a:pt x="218" y="82"/>
                    </a:lnTo>
                    <a:close/>
                  </a:path>
                </a:pathLst>
              </a:custGeom>
              <a:solidFill>
                <a:srgbClr val="1F1A17"/>
              </a:solidFill>
              <a:ln w="9525">
                <a:noFill/>
                <a:round/>
                <a:headEnd/>
                <a:tailEnd/>
              </a:ln>
            </p:spPr>
            <p:txBody>
              <a:bodyPr>
                <a:prstTxWarp prst="textNoShape">
                  <a:avLst/>
                </a:prstTxWarp>
              </a:bodyPr>
              <a:lstStyle/>
              <a:p>
                <a:endParaRPr lang="en-US"/>
              </a:p>
            </p:txBody>
          </p:sp>
          <p:sp>
            <p:nvSpPr>
              <p:cNvPr id="49554" name="Freeform 167"/>
              <p:cNvSpPr>
                <a:spLocks noChangeAspect="1"/>
              </p:cNvSpPr>
              <p:nvPr/>
            </p:nvSpPr>
            <p:spPr bwMode="auto">
              <a:xfrm>
                <a:off x="1391" y="2820"/>
                <a:ext cx="10" cy="17"/>
              </a:xfrm>
              <a:custGeom>
                <a:avLst/>
                <a:gdLst>
                  <a:gd name="T0" fmla="*/ 89 w 126"/>
                  <a:gd name="T1" fmla="*/ 219 h 219"/>
                  <a:gd name="T2" fmla="*/ 82 w 126"/>
                  <a:gd name="T3" fmla="*/ 219 h 219"/>
                  <a:gd name="T4" fmla="*/ 59 w 126"/>
                  <a:gd name="T5" fmla="*/ 196 h 219"/>
                  <a:gd name="T6" fmla="*/ 0 w 126"/>
                  <a:gd name="T7" fmla="*/ 219 h 219"/>
                  <a:gd name="T8" fmla="*/ 0 w 126"/>
                  <a:gd name="T9" fmla="*/ 0 h 219"/>
                  <a:gd name="T10" fmla="*/ 126 w 126"/>
                  <a:gd name="T11" fmla="*/ 196 h 219"/>
                  <a:gd name="T12" fmla="*/ 89 w 126"/>
                  <a:gd name="T13" fmla="*/ 219 h 219"/>
                  <a:gd name="T14" fmla="*/ 0 60000 65536"/>
                  <a:gd name="T15" fmla="*/ 0 60000 65536"/>
                  <a:gd name="T16" fmla="*/ 0 60000 65536"/>
                  <a:gd name="T17" fmla="*/ 0 60000 65536"/>
                  <a:gd name="T18" fmla="*/ 0 60000 65536"/>
                  <a:gd name="T19" fmla="*/ 0 60000 65536"/>
                  <a:gd name="T20" fmla="*/ 0 60000 65536"/>
                  <a:gd name="T21" fmla="*/ 0 w 126"/>
                  <a:gd name="T22" fmla="*/ 0 h 219"/>
                  <a:gd name="T23" fmla="*/ 126 w 126"/>
                  <a:gd name="T24" fmla="*/ 219 h 21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6" h="219">
                    <a:moveTo>
                      <a:pt x="89" y="219"/>
                    </a:moveTo>
                    <a:lnTo>
                      <a:pt x="82" y="219"/>
                    </a:lnTo>
                    <a:lnTo>
                      <a:pt x="59" y="196"/>
                    </a:lnTo>
                    <a:lnTo>
                      <a:pt x="0" y="219"/>
                    </a:lnTo>
                    <a:lnTo>
                      <a:pt x="0" y="0"/>
                    </a:lnTo>
                    <a:lnTo>
                      <a:pt x="126" y="196"/>
                    </a:lnTo>
                    <a:lnTo>
                      <a:pt x="89" y="219"/>
                    </a:lnTo>
                    <a:close/>
                  </a:path>
                </a:pathLst>
              </a:custGeom>
              <a:solidFill>
                <a:srgbClr val="C55135"/>
              </a:solidFill>
              <a:ln w="9525">
                <a:noFill/>
                <a:round/>
                <a:headEnd/>
                <a:tailEnd/>
              </a:ln>
            </p:spPr>
            <p:txBody>
              <a:bodyPr>
                <a:prstTxWarp prst="textNoShape">
                  <a:avLst/>
                </a:prstTxWarp>
              </a:bodyPr>
              <a:lstStyle/>
              <a:p>
                <a:endParaRPr lang="en-US"/>
              </a:p>
            </p:txBody>
          </p:sp>
          <p:sp>
            <p:nvSpPr>
              <p:cNvPr id="49555" name="Freeform 168"/>
              <p:cNvSpPr>
                <a:spLocks noChangeAspect="1"/>
              </p:cNvSpPr>
              <p:nvPr/>
            </p:nvSpPr>
            <p:spPr bwMode="auto">
              <a:xfrm>
                <a:off x="827" y="2826"/>
                <a:ext cx="12" cy="6"/>
              </a:xfrm>
              <a:custGeom>
                <a:avLst/>
                <a:gdLst>
                  <a:gd name="T0" fmla="*/ 157 w 157"/>
                  <a:gd name="T1" fmla="*/ 16 h 83"/>
                  <a:gd name="T2" fmla="*/ 60 w 157"/>
                  <a:gd name="T3" fmla="*/ 83 h 83"/>
                  <a:gd name="T4" fmla="*/ 14 w 157"/>
                  <a:gd name="T5" fmla="*/ 83 h 83"/>
                  <a:gd name="T6" fmla="*/ 0 w 157"/>
                  <a:gd name="T7" fmla="*/ 68 h 83"/>
                  <a:gd name="T8" fmla="*/ 82 w 157"/>
                  <a:gd name="T9" fmla="*/ 45 h 83"/>
                  <a:gd name="T10" fmla="*/ 135 w 157"/>
                  <a:gd name="T11" fmla="*/ 0 h 83"/>
                  <a:gd name="T12" fmla="*/ 150 w 157"/>
                  <a:gd name="T13" fmla="*/ 0 h 83"/>
                  <a:gd name="T14" fmla="*/ 157 w 157"/>
                  <a:gd name="T15" fmla="*/ 16 h 83"/>
                  <a:gd name="T16" fmla="*/ 0 60000 65536"/>
                  <a:gd name="T17" fmla="*/ 0 60000 65536"/>
                  <a:gd name="T18" fmla="*/ 0 60000 65536"/>
                  <a:gd name="T19" fmla="*/ 0 60000 65536"/>
                  <a:gd name="T20" fmla="*/ 0 60000 65536"/>
                  <a:gd name="T21" fmla="*/ 0 60000 65536"/>
                  <a:gd name="T22" fmla="*/ 0 60000 65536"/>
                  <a:gd name="T23" fmla="*/ 0 60000 65536"/>
                  <a:gd name="T24" fmla="*/ 0 w 157"/>
                  <a:gd name="T25" fmla="*/ 0 h 83"/>
                  <a:gd name="T26" fmla="*/ 157 w 157"/>
                  <a:gd name="T27" fmla="*/ 83 h 8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57" h="83">
                    <a:moveTo>
                      <a:pt x="157" y="16"/>
                    </a:moveTo>
                    <a:lnTo>
                      <a:pt x="60" y="83"/>
                    </a:lnTo>
                    <a:lnTo>
                      <a:pt x="14" y="83"/>
                    </a:lnTo>
                    <a:lnTo>
                      <a:pt x="0" y="68"/>
                    </a:lnTo>
                    <a:lnTo>
                      <a:pt x="82" y="45"/>
                    </a:lnTo>
                    <a:lnTo>
                      <a:pt x="135" y="0"/>
                    </a:lnTo>
                    <a:lnTo>
                      <a:pt x="150" y="0"/>
                    </a:lnTo>
                    <a:lnTo>
                      <a:pt x="157" y="16"/>
                    </a:lnTo>
                    <a:close/>
                  </a:path>
                </a:pathLst>
              </a:custGeom>
              <a:solidFill>
                <a:srgbClr val="1F1A17"/>
              </a:solidFill>
              <a:ln w="9525">
                <a:noFill/>
                <a:round/>
                <a:headEnd/>
                <a:tailEnd/>
              </a:ln>
            </p:spPr>
            <p:txBody>
              <a:bodyPr>
                <a:prstTxWarp prst="textNoShape">
                  <a:avLst/>
                </a:prstTxWarp>
              </a:bodyPr>
              <a:lstStyle/>
              <a:p>
                <a:endParaRPr lang="en-US"/>
              </a:p>
            </p:txBody>
          </p:sp>
          <p:sp>
            <p:nvSpPr>
              <p:cNvPr id="49556" name="Freeform 169"/>
              <p:cNvSpPr>
                <a:spLocks noChangeAspect="1"/>
              </p:cNvSpPr>
              <p:nvPr/>
            </p:nvSpPr>
            <p:spPr bwMode="auto">
              <a:xfrm>
                <a:off x="724" y="2827"/>
                <a:ext cx="10" cy="22"/>
              </a:xfrm>
              <a:custGeom>
                <a:avLst/>
                <a:gdLst>
                  <a:gd name="T0" fmla="*/ 136 w 136"/>
                  <a:gd name="T1" fmla="*/ 45 h 286"/>
                  <a:gd name="T2" fmla="*/ 99 w 136"/>
                  <a:gd name="T3" fmla="*/ 45 h 286"/>
                  <a:gd name="T4" fmla="*/ 68 w 136"/>
                  <a:gd name="T5" fmla="*/ 83 h 286"/>
                  <a:gd name="T6" fmla="*/ 68 w 136"/>
                  <a:gd name="T7" fmla="*/ 128 h 286"/>
                  <a:gd name="T8" fmla="*/ 136 w 136"/>
                  <a:gd name="T9" fmla="*/ 150 h 286"/>
                  <a:gd name="T10" fmla="*/ 113 w 136"/>
                  <a:gd name="T11" fmla="*/ 233 h 286"/>
                  <a:gd name="T12" fmla="*/ 46 w 136"/>
                  <a:gd name="T13" fmla="*/ 286 h 286"/>
                  <a:gd name="T14" fmla="*/ 8 w 136"/>
                  <a:gd name="T15" fmla="*/ 286 h 286"/>
                  <a:gd name="T16" fmla="*/ 0 w 136"/>
                  <a:gd name="T17" fmla="*/ 278 h 286"/>
                  <a:gd name="T18" fmla="*/ 0 w 136"/>
                  <a:gd name="T19" fmla="*/ 263 h 286"/>
                  <a:gd name="T20" fmla="*/ 24 w 136"/>
                  <a:gd name="T21" fmla="*/ 240 h 286"/>
                  <a:gd name="T22" fmla="*/ 46 w 136"/>
                  <a:gd name="T23" fmla="*/ 68 h 286"/>
                  <a:gd name="T24" fmla="*/ 91 w 136"/>
                  <a:gd name="T25" fmla="*/ 0 h 286"/>
                  <a:gd name="T26" fmla="*/ 136 w 136"/>
                  <a:gd name="T27" fmla="*/ 22 h 286"/>
                  <a:gd name="T28" fmla="*/ 136 w 136"/>
                  <a:gd name="T29" fmla="*/ 45 h 28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36"/>
                  <a:gd name="T46" fmla="*/ 0 h 286"/>
                  <a:gd name="T47" fmla="*/ 136 w 136"/>
                  <a:gd name="T48" fmla="*/ 286 h 28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36" h="286">
                    <a:moveTo>
                      <a:pt x="136" y="45"/>
                    </a:moveTo>
                    <a:lnTo>
                      <a:pt x="99" y="45"/>
                    </a:lnTo>
                    <a:lnTo>
                      <a:pt x="68" y="83"/>
                    </a:lnTo>
                    <a:lnTo>
                      <a:pt x="68" y="128"/>
                    </a:lnTo>
                    <a:lnTo>
                      <a:pt x="136" y="150"/>
                    </a:lnTo>
                    <a:lnTo>
                      <a:pt x="113" y="233"/>
                    </a:lnTo>
                    <a:lnTo>
                      <a:pt x="46" y="286"/>
                    </a:lnTo>
                    <a:lnTo>
                      <a:pt x="8" y="286"/>
                    </a:lnTo>
                    <a:lnTo>
                      <a:pt x="0" y="278"/>
                    </a:lnTo>
                    <a:lnTo>
                      <a:pt x="0" y="263"/>
                    </a:lnTo>
                    <a:lnTo>
                      <a:pt x="24" y="240"/>
                    </a:lnTo>
                    <a:lnTo>
                      <a:pt x="46" y="68"/>
                    </a:lnTo>
                    <a:lnTo>
                      <a:pt x="91" y="0"/>
                    </a:lnTo>
                    <a:lnTo>
                      <a:pt x="136" y="22"/>
                    </a:lnTo>
                    <a:lnTo>
                      <a:pt x="136" y="45"/>
                    </a:lnTo>
                    <a:close/>
                  </a:path>
                </a:pathLst>
              </a:custGeom>
              <a:solidFill>
                <a:srgbClr val="1F1A17"/>
              </a:solidFill>
              <a:ln w="9525">
                <a:noFill/>
                <a:round/>
                <a:headEnd/>
                <a:tailEnd/>
              </a:ln>
            </p:spPr>
            <p:txBody>
              <a:bodyPr>
                <a:prstTxWarp prst="textNoShape">
                  <a:avLst/>
                </a:prstTxWarp>
              </a:bodyPr>
              <a:lstStyle/>
              <a:p>
                <a:endParaRPr lang="en-US"/>
              </a:p>
            </p:txBody>
          </p:sp>
          <p:sp>
            <p:nvSpPr>
              <p:cNvPr id="49557" name="Freeform 170"/>
              <p:cNvSpPr>
                <a:spLocks noChangeAspect="1"/>
              </p:cNvSpPr>
              <p:nvPr/>
            </p:nvSpPr>
            <p:spPr bwMode="auto">
              <a:xfrm>
                <a:off x="832" y="2832"/>
                <a:ext cx="5" cy="5"/>
              </a:xfrm>
              <a:custGeom>
                <a:avLst/>
                <a:gdLst>
                  <a:gd name="T0" fmla="*/ 68 w 68"/>
                  <a:gd name="T1" fmla="*/ 37 h 68"/>
                  <a:gd name="T2" fmla="*/ 38 w 68"/>
                  <a:gd name="T3" fmla="*/ 68 h 68"/>
                  <a:gd name="T4" fmla="*/ 0 w 68"/>
                  <a:gd name="T5" fmla="*/ 68 h 68"/>
                  <a:gd name="T6" fmla="*/ 60 w 68"/>
                  <a:gd name="T7" fmla="*/ 0 h 68"/>
                  <a:gd name="T8" fmla="*/ 68 w 68"/>
                  <a:gd name="T9" fmla="*/ 0 h 68"/>
                  <a:gd name="T10" fmla="*/ 68 w 68"/>
                  <a:gd name="T11" fmla="*/ 37 h 68"/>
                  <a:gd name="T12" fmla="*/ 0 60000 65536"/>
                  <a:gd name="T13" fmla="*/ 0 60000 65536"/>
                  <a:gd name="T14" fmla="*/ 0 60000 65536"/>
                  <a:gd name="T15" fmla="*/ 0 60000 65536"/>
                  <a:gd name="T16" fmla="*/ 0 60000 65536"/>
                  <a:gd name="T17" fmla="*/ 0 60000 65536"/>
                  <a:gd name="T18" fmla="*/ 0 w 68"/>
                  <a:gd name="T19" fmla="*/ 0 h 68"/>
                  <a:gd name="T20" fmla="*/ 68 w 68"/>
                  <a:gd name="T21" fmla="*/ 68 h 68"/>
                </a:gdLst>
                <a:ahLst/>
                <a:cxnLst>
                  <a:cxn ang="T12">
                    <a:pos x="T0" y="T1"/>
                  </a:cxn>
                  <a:cxn ang="T13">
                    <a:pos x="T2" y="T3"/>
                  </a:cxn>
                  <a:cxn ang="T14">
                    <a:pos x="T4" y="T5"/>
                  </a:cxn>
                  <a:cxn ang="T15">
                    <a:pos x="T6" y="T7"/>
                  </a:cxn>
                  <a:cxn ang="T16">
                    <a:pos x="T8" y="T9"/>
                  </a:cxn>
                  <a:cxn ang="T17">
                    <a:pos x="T10" y="T11"/>
                  </a:cxn>
                </a:cxnLst>
                <a:rect l="T18" t="T19" r="T20" b="T21"/>
                <a:pathLst>
                  <a:path w="68" h="68">
                    <a:moveTo>
                      <a:pt x="68" y="37"/>
                    </a:moveTo>
                    <a:lnTo>
                      <a:pt x="38" y="68"/>
                    </a:lnTo>
                    <a:lnTo>
                      <a:pt x="0" y="68"/>
                    </a:lnTo>
                    <a:lnTo>
                      <a:pt x="60" y="0"/>
                    </a:lnTo>
                    <a:lnTo>
                      <a:pt x="68" y="0"/>
                    </a:lnTo>
                    <a:lnTo>
                      <a:pt x="68" y="37"/>
                    </a:lnTo>
                    <a:close/>
                  </a:path>
                </a:pathLst>
              </a:custGeom>
              <a:solidFill>
                <a:srgbClr val="1F1A17"/>
              </a:solidFill>
              <a:ln w="9525">
                <a:noFill/>
                <a:round/>
                <a:headEnd/>
                <a:tailEnd/>
              </a:ln>
            </p:spPr>
            <p:txBody>
              <a:bodyPr>
                <a:prstTxWarp prst="textNoShape">
                  <a:avLst/>
                </a:prstTxWarp>
              </a:bodyPr>
              <a:lstStyle/>
              <a:p>
                <a:endParaRPr lang="en-US"/>
              </a:p>
            </p:txBody>
          </p:sp>
          <p:sp>
            <p:nvSpPr>
              <p:cNvPr id="49558" name="Freeform 171"/>
              <p:cNvSpPr>
                <a:spLocks noChangeAspect="1"/>
              </p:cNvSpPr>
              <p:nvPr/>
            </p:nvSpPr>
            <p:spPr bwMode="auto">
              <a:xfrm>
                <a:off x="870" y="2832"/>
                <a:ext cx="4" cy="5"/>
              </a:xfrm>
              <a:custGeom>
                <a:avLst/>
                <a:gdLst>
                  <a:gd name="T0" fmla="*/ 45 w 45"/>
                  <a:gd name="T1" fmla="*/ 37 h 68"/>
                  <a:gd name="T2" fmla="*/ 31 w 45"/>
                  <a:gd name="T3" fmla="*/ 68 h 68"/>
                  <a:gd name="T4" fmla="*/ 0 w 45"/>
                  <a:gd name="T5" fmla="*/ 0 h 68"/>
                  <a:gd name="T6" fmla="*/ 8 w 45"/>
                  <a:gd name="T7" fmla="*/ 0 h 68"/>
                  <a:gd name="T8" fmla="*/ 45 w 45"/>
                  <a:gd name="T9" fmla="*/ 37 h 68"/>
                  <a:gd name="T10" fmla="*/ 0 60000 65536"/>
                  <a:gd name="T11" fmla="*/ 0 60000 65536"/>
                  <a:gd name="T12" fmla="*/ 0 60000 65536"/>
                  <a:gd name="T13" fmla="*/ 0 60000 65536"/>
                  <a:gd name="T14" fmla="*/ 0 60000 65536"/>
                  <a:gd name="T15" fmla="*/ 0 w 45"/>
                  <a:gd name="T16" fmla="*/ 0 h 68"/>
                  <a:gd name="T17" fmla="*/ 45 w 45"/>
                  <a:gd name="T18" fmla="*/ 68 h 68"/>
                </a:gdLst>
                <a:ahLst/>
                <a:cxnLst>
                  <a:cxn ang="T10">
                    <a:pos x="T0" y="T1"/>
                  </a:cxn>
                  <a:cxn ang="T11">
                    <a:pos x="T2" y="T3"/>
                  </a:cxn>
                  <a:cxn ang="T12">
                    <a:pos x="T4" y="T5"/>
                  </a:cxn>
                  <a:cxn ang="T13">
                    <a:pos x="T6" y="T7"/>
                  </a:cxn>
                  <a:cxn ang="T14">
                    <a:pos x="T8" y="T9"/>
                  </a:cxn>
                </a:cxnLst>
                <a:rect l="T15" t="T16" r="T17" b="T18"/>
                <a:pathLst>
                  <a:path w="45" h="68">
                    <a:moveTo>
                      <a:pt x="45" y="37"/>
                    </a:moveTo>
                    <a:lnTo>
                      <a:pt x="31" y="68"/>
                    </a:lnTo>
                    <a:lnTo>
                      <a:pt x="0" y="0"/>
                    </a:lnTo>
                    <a:lnTo>
                      <a:pt x="8" y="0"/>
                    </a:lnTo>
                    <a:lnTo>
                      <a:pt x="45" y="37"/>
                    </a:lnTo>
                    <a:close/>
                  </a:path>
                </a:pathLst>
              </a:custGeom>
              <a:solidFill>
                <a:srgbClr val="8692C1"/>
              </a:solidFill>
              <a:ln w="9525">
                <a:noFill/>
                <a:round/>
                <a:headEnd/>
                <a:tailEnd/>
              </a:ln>
            </p:spPr>
            <p:txBody>
              <a:bodyPr>
                <a:prstTxWarp prst="textNoShape">
                  <a:avLst/>
                </a:prstTxWarp>
              </a:bodyPr>
              <a:lstStyle/>
              <a:p>
                <a:endParaRPr lang="en-US"/>
              </a:p>
            </p:txBody>
          </p:sp>
          <p:sp>
            <p:nvSpPr>
              <p:cNvPr id="49559" name="Freeform 172"/>
              <p:cNvSpPr>
                <a:spLocks noChangeAspect="1"/>
              </p:cNvSpPr>
              <p:nvPr/>
            </p:nvSpPr>
            <p:spPr bwMode="auto">
              <a:xfrm>
                <a:off x="1340" y="2835"/>
                <a:ext cx="166" cy="279"/>
              </a:xfrm>
              <a:custGeom>
                <a:avLst/>
                <a:gdLst>
                  <a:gd name="T0" fmla="*/ 571 w 2150"/>
                  <a:gd name="T1" fmla="*/ 286 h 3624"/>
                  <a:gd name="T2" fmla="*/ 662 w 2150"/>
                  <a:gd name="T3" fmla="*/ 83 h 3624"/>
                  <a:gd name="T4" fmla="*/ 812 w 2150"/>
                  <a:gd name="T5" fmla="*/ 91 h 3624"/>
                  <a:gd name="T6" fmla="*/ 984 w 2150"/>
                  <a:gd name="T7" fmla="*/ 782 h 3624"/>
                  <a:gd name="T8" fmla="*/ 991 w 2150"/>
                  <a:gd name="T9" fmla="*/ 955 h 3624"/>
                  <a:gd name="T10" fmla="*/ 1075 w 2150"/>
                  <a:gd name="T11" fmla="*/ 895 h 3624"/>
                  <a:gd name="T12" fmla="*/ 1052 w 2150"/>
                  <a:gd name="T13" fmla="*/ 106 h 3624"/>
                  <a:gd name="T14" fmla="*/ 1187 w 2150"/>
                  <a:gd name="T15" fmla="*/ 158 h 3624"/>
                  <a:gd name="T16" fmla="*/ 1465 w 2150"/>
                  <a:gd name="T17" fmla="*/ 872 h 3624"/>
                  <a:gd name="T18" fmla="*/ 1631 w 2150"/>
                  <a:gd name="T19" fmla="*/ 1338 h 3624"/>
                  <a:gd name="T20" fmla="*/ 1684 w 2150"/>
                  <a:gd name="T21" fmla="*/ 1225 h 3624"/>
                  <a:gd name="T22" fmla="*/ 1947 w 2150"/>
                  <a:gd name="T23" fmla="*/ 1925 h 3624"/>
                  <a:gd name="T24" fmla="*/ 2022 w 2150"/>
                  <a:gd name="T25" fmla="*/ 1834 h 3624"/>
                  <a:gd name="T26" fmla="*/ 2127 w 2150"/>
                  <a:gd name="T27" fmla="*/ 2158 h 3624"/>
                  <a:gd name="T28" fmla="*/ 1488 w 2150"/>
                  <a:gd name="T29" fmla="*/ 3610 h 3624"/>
                  <a:gd name="T30" fmla="*/ 1105 w 2150"/>
                  <a:gd name="T31" fmla="*/ 3451 h 3624"/>
                  <a:gd name="T32" fmla="*/ 481 w 2150"/>
                  <a:gd name="T33" fmla="*/ 3339 h 3624"/>
                  <a:gd name="T34" fmla="*/ 669 w 2150"/>
                  <a:gd name="T35" fmla="*/ 2511 h 3624"/>
                  <a:gd name="T36" fmla="*/ 879 w 2150"/>
                  <a:gd name="T37" fmla="*/ 3015 h 3624"/>
                  <a:gd name="T38" fmla="*/ 879 w 2150"/>
                  <a:gd name="T39" fmla="*/ 2865 h 3624"/>
                  <a:gd name="T40" fmla="*/ 1007 w 2150"/>
                  <a:gd name="T41" fmla="*/ 2158 h 3624"/>
                  <a:gd name="T42" fmla="*/ 1473 w 2150"/>
                  <a:gd name="T43" fmla="*/ 1925 h 3624"/>
                  <a:gd name="T44" fmla="*/ 1586 w 2150"/>
                  <a:gd name="T45" fmla="*/ 1722 h 3624"/>
                  <a:gd name="T46" fmla="*/ 1563 w 2150"/>
                  <a:gd name="T47" fmla="*/ 1699 h 3624"/>
                  <a:gd name="T48" fmla="*/ 1421 w 2150"/>
                  <a:gd name="T49" fmla="*/ 1940 h 3624"/>
                  <a:gd name="T50" fmla="*/ 797 w 2150"/>
                  <a:gd name="T51" fmla="*/ 2189 h 3624"/>
                  <a:gd name="T52" fmla="*/ 721 w 2150"/>
                  <a:gd name="T53" fmla="*/ 2189 h 3624"/>
                  <a:gd name="T54" fmla="*/ 526 w 2150"/>
                  <a:gd name="T55" fmla="*/ 2105 h 3624"/>
                  <a:gd name="T56" fmla="*/ 406 w 2150"/>
                  <a:gd name="T57" fmla="*/ 1744 h 3624"/>
                  <a:gd name="T58" fmla="*/ 421 w 2150"/>
                  <a:gd name="T59" fmla="*/ 1684 h 3624"/>
                  <a:gd name="T60" fmla="*/ 308 w 2150"/>
                  <a:gd name="T61" fmla="*/ 1594 h 3624"/>
                  <a:gd name="T62" fmla="*/ 578 w 2150"/>
                  <a:gd name="T63" fmla="*/ 1677 h 3624"/>
                  <a:gd name="T64" fmla="*/ 624 w 2150"/>
                  <a:gd name="T65" fmla="*/ 1640 h 3624"/>
                  <a:gd name="T66" fmla="*/ 247 w 2150"/>
                  <a:gd name="T67" fmla="*/ 1459 h 3624"/>
                  <a:gd name="T68" fmla="*/ 225 w 2150"/>
                  <a:gd name="T69" fmla="*/ 1309 h 3624"/>
                  <a:gd name="T70" fmla="*/ 450 w 2150"/>
                  <a:gd name="T71" fmla="*/ 1271 h 3624"/>
                  <a:gd name="T72" fmla="*/ 406 w 2150"/>
                  <a:gd name="T73" fmla="*/ 1000 h 3624"/>
                  <a:gd name="T74" fmla="*/ 375 w 2150"/>
                  <a:gd name="T75" fmla="*/ 955 h 3624"/>
                  <a:gd name="T76" fmla="*/ 421 w 2150"/>
                  <a:gd name="T77" fmla="*/ 1121 h 3624"/>
                  <a:gd name="T78" fmla="*/ 188 w 2150"/>
                  <a:gd name="T79" fmla="*/ 1203 h 3624"/>
                  <a:gd name="T80" fmla="*/ 97 w 2150"/>
                  <a:gd name="T81" fmla="*/ 1143 h 3624"/>
                  <a:gd name="T82" fmla="*/ 120 w 2150"/>
                  <a:gd name="T83" fmla="*/ 715 h 3624"/>
                  <a:gd name="T84" fmla="*/ 225 w 2150"/>
                  <a:gd name="T85" fmla="*/ 459 h 3624"/>
                  <a:gd name="T86" fmla="*/ 180 w 2150"/>
                  <a:gd name="T87" fmla="*/ 422 h 3624"/>
                  <a:gd name="T88" fmla="*/ 53 w 2150"/>
                  <a:gd name="T89" fmla="*/ 346 h 3624"/>
                  <a:gd name="T90" fmla="*/ 53 w 2150"/>
                  <a:gd name="T91" fmla="*/ 23 h 3624"/>
                  <a:gd name="T92" fmla="*/ 488 w 2150"/>
                  <a:gd name="T93" fmla="*/ 83 h 3624"/>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150"/>
                  <a:gd name="T142" fmla="*/ 0 h 3624"/>
                  <a:gd name="T143" fmla="*/ 2150 w 2150"/>
                  <a:gd name="T144" fmla="*/ 3624 h 3624"/>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150" h="3624">
                    <a:moveTo>
                      <a:pt x="488" y="83"/>
                    </a:moveTo>
                    <a:lnTo>
                      <a:pt x="556" y="113"/>
                    </a:lnTo>
                    <a:lnTo>
                      <a:pt x="571" y="286"/>
                    </a:lnTo>
                    <a:lnTo>
                      <a:pt x="624" y="286"/>
                    </a:lnTo>
                    <a:lnTo>
                      <a:pt x="662" y="135"/>
                    </a:lnTo>
                    <a:lnTo>
                      <a:pt x="662" y="83"/>
                    </a:lnTo>
                    <a:lnTo>
                      <a:pt x="721" y="106"/>
                    </a:lnTo>
                    <a:lnTo>
                      <a:pt x="788" y="91"/>
                    </a:lnTo>
                    <a:lnTo>
                      <a:pt x="812" y="91"/>
                    </a:lnTo>
                    <a:lnTo>
                      <a:pt x="819" y="83"/>
                    </a:lnTo>
                    <a:lnTo>
                      <a:pt x="984" y="572"/>
                    </a:lnTo>
                    <a:lnTo>
                      <a:pt x="984" y="782"/>
                    </a:lnTo>
                    <a:lnTo>
                      <a:pt x="1007" y="880"/>
                    </a:lnTo>
                    <a:lnTo>
                      <a:pt x="991" y="918"/>
                    </a:lnTo>
                    <a:lnTo>
                      <a:pt x="991" y="955"/>
                    </a:lnTo>
                    <a:lnTo>
                      <a:pt x="1015" y="978"/>
                    </a:lnTo>
                    <a:lnTo>
                      <a:pt x="1037" y="963"/>
                    </a:lnTo>
                    <a:lnTo>
                      <a:pt x="1075" y="895"/>
                    </a:lnTo>
                    <a:lnTo>
                      <a:pt x="1105" y="640"/>
                    </a:lnTo>
                    <a:lnTo>
                      <a:pt x="1059" y="128"/>
                    </a:lnTo>
                    <a:lnTo>
                      <a:pt x="1052" y="106"/>
                    </a:lnTo>
                    <a:lnTo>
                      <a:pt x="1052" y="68"/>
                    </a:lnTo>
                    <a:lnTo>
                      <a:pt x="1082" y="68"/>
                    </a:lnTo>
                    <a:lnTo>
                      <a:pt x="1187" y="158"/>
                    </a:lnTo>
                    <a:lnTo>
                      <a:pt x="1293" y="369"/>
                    </a:lnTo>
                    <a:lnTo>
                      <a:pt x="1428" y="805"/>
                    </a:lnTo>
                    <a:lnTo>
                      <a:pt x="1465" y="872"/>
                    </a:lnTo>
                    <a:lnTo>
                      <a:pt x="1488" y="978"/>
                    </a:lnTo>
                    <a:lnTo>
                      <a:pt x="1609" y="1316"/>
                    </a:lnTo>
                    <a:lnTo>
                      <a:pt x="1631" y="1338"/>
                    </a:lnTo>
                    <a:lnTo>
                      <a:pt x="1668" y="1316"/>
                    </a:lnTo>
                    <a:lnTo>
                      <a:pt x="1684" y="1271"/>
                    </a:lnTo>
                    <a:lnTo>
                      <a:pt x="1684" y="1225"/>
                    </a:lnTo>
                    <a:lnTo>
                      <a:pt x="1864" y="1797"/>
                    </a:lnTo>
                    <a:lnTo>
                      <a:pt x="1931" y="1880"/>
                    </a:lnTo>
                    <a:lnTo>
                      <a:pt x="1947" y="1925"/>
                    </a:lnTo>
                    <a:lnTo>
                      <a:pt x="1969" y="1947"/>
                    </a:lnTo>
                    <a:lnTo>
                      <a:pt x="2015" y="1925"/>
                    </a:lnTo>
                    <a:lnTo>
                      <a:pt x="2022" y="1834"/>
                    </a:lnTo>
                    <a:lnTo>
                      <a:pt x="2059" y="1925"/>
                    </a:lnTo>
                    <a:lnTo>
                      <a:pt x="2105" y="2136"/>
                    </a:lnTo>
                    <a:lnTo>
                      <a:pt x="2127" y="2158"/>
                    </a:lnTo>
                    <a:lnTo>
                      <a:pt x="2150" y="2339"/>
                    </a:lnTo>
                    <a:lnTo>
                      <a:pt x="1533" y="3496"/>
                    </a:lnTo>
                    <a:lnTo>
                      <a:pt x="1488" y="3610"/>
                    </a:lnTo>
                    <a:lnTo>
                      <a:pt x="1473" y="3624"/>
                    </a:lnTo>
                    <a:lnTo>
                      <a:pt x="1406" y="3579"/>
                    </a:lnTo>
                    <a:lnTo>
                      <a:pt x="1105" y="3451"/>
                    </a:lnTo>
                    <a:lnTo>
                      <a:pt x="616" y="3346"/>
                    </a:lnTo>
                    <a:lnTo>
                      <a:pt x="510" y="3339"/>
                    </a:lnTo>
                    <a:lnTo>
                      <a:pt x="481" y="3339"/>
                    </a:lnTo>
                    <a:lnTo>
                      <a:pt x="481" y="3196"/>
                    </a:lnTo>
                    <a:lnTo>
                      <a:pt x="534" y="2842"/>
                    </a:lnTo>
                    <a:lnTo>
                      <a:pt x="669" y="2511"/>
                    </a:lnTo>
                    <a:lnTo>
                      <a:pt x="744" y="2474"/>
                    </a:lnTo>
                    <a:lnTo>
                      <a:pt x="788" y="2752"/>
                    </a:lnTo>
                    <a:lnTo>
                      <a:pt x="879" y="3015"/>
                    </a:lnTo>
                    <a:lnTo>
                      <a:pt x="924" y="3061"/>
                    </a:lnTo>
                    <a:lnTo>
                      <a:pt x="962" y="3023"/>
                    </a:lnTo>
                    <a:lnTo>
                      <a:pt x="879" y="2865"/>
                    </a:lnTo>
                    <a:lnTo>
                      <a:pt x="812" y="2520"/>
                    </a:lnTo>
                    <a:lnTo>
                      <a:pt x="819" y="2256"/>
                    </a:lnTo>
                    <a:lnTo>
                      <a:pt x="1007" y="2158"/>
                    </a:lnTo>
                    <a:lnTo>
                      <a:pt x="1390" y="2037"/>
                    </a:lnTo>
                    <a:lnTo>
                      <a:pt x="1473" y="1962"/>
                    </a:lnTo>
                    <a:lnTo>
                      <a:pt x="1473" y="1925"/>
                    </a:lnTo>
                    <a:lnTo>
                      <a:pt x="1510" y="1902"/>
                    </a:lnTo>
                    <a:lnTo>
                      <a:pt x="1556" y="1834"/>
                    </a:lnTo>
                    <a:lnTo>
                      <a:pt x="1586" y="1722"/>
                    </a:lnTo>
                    <a:lnTo>
                      <a:pt x="1600" y="1707"/>
                    </a:lnTo>
                    <a:lnTo>
                      <a:pt x="1586" y="1699"/>
                    </a:lnTo>
                    <a:lnTo>
                      <a:pt x="1563" y="1699"/>
                    </a:lnTo>
                    <a:lnTo>
                      <a:pt x="1488" y="1834"/>
                    </a:lnTo>
                    <a:lnTo>
                      <a:pt x="1421" y="1880"/>
                    </a:lnTo>
                    <a:lnTo>
                      <a:pt x="1421" y="1940"/>
                    </a:lnTo>
                    <a:lnTo>
                      <a:pt x="1300" y="2008"/>
                    </a:lnTo>
                    <a:lnTo>
                      <a:pt x="1015" y="2083"/>
                    </a:lnTo>
                    <a:lnTo>
                      <a:pt x="797" y="2189"/>
                    </a:lnTo>
                    <a:lnTo>
                      <a:pt x="774" y="2165"/>
                    </a:lnTo>
                    <a:lnTo>
                      <a:pt x="744" y="2165"/>
                    </a:lnTo>
                    <a:lnTo>
                      <a:pt x="721" y="2189"/>
                    </a:lnTo>
                    <a:lnTo>
                      <a:pt x="616" y="2189"/>
                    </a:lnTo>
                    <a:lnTo>
                      <a:pt x="549" y="2158"/>
                    </a:lnTo>
                    <a:lnTo>
                      <a:pt x="526" y="2105"/>
                    </a:lnTo>
                    <a:lnTo>
                      <a:pt x="510" y="2008"/>
                    </a:lnTo>
                    <a:lnTo>
                      <a:pt x="421" y="1820"/>
                    </a:lnTo>
                    <a:lnTo>
                      <a:pt x="406" y="1744"/>
                    </a:lnTo>
                    <a:lnTo>
                      <a:pt x="450" y="1744"/>
                    </a:lnTo>
                    <a:lnTo>
                      <a:pt x="466" y="1730"/>
                    </a:lnTo>
                    <a:lnTo>
                      <a:pt x="421" y="1684"/>
                    </a:lnTo>
                    <a:lnTo>
                      <a:pt x="331" y="1647"/>
                    </a:lnTo>
                    <a:lnTo>
                      <a:pt x="308" y="1617"/>
                    </a:lnTo>
                    <a:lnTo>
                      <a:pt x="308" y="1594"/>
                    </a:lnTo>
                    <a:lnTo>
                      <a:pt x="510" y="1617"/>
                    </a:lnTo>
                    <a:lnTo>
                      <a:pt x="556" y="1647"/>
                    </a:lnTo>
                    <a:lnTo>
                      <a:pt x="578" y="1677"/>
                    </a:lnTo>
                    <a:lnTo>
                      <a:pt x="616" y="1677"/>
                    </a:lnTo>
                    <a:lnTo>
                      <a:pt x="624" y="1662"/>
                    </a:lnTo>
                    <a:lnTo>
                      <a:pt x="624" y="1640"/>
                    </a:lnTo>
                    <a:lnTo>
                      <a:pt x="398" y="1459"/>
                    </a:lnTo>
                    <a:lnTo>
                      <a:pt x="285" y="1437"/>
                    </a:lnTo>
                    <a:lnTo>
                      <a:pt x="247" y="1459"/>
                    </a:lnTo>
                    <a:lnTo>
                      <a:pt x="225" y="1421"/>
                    </a:lnTo>
                    <a:lnTo>
                      <a:pt x="247" y="1353"/>
                    </a:lnTo>
                    <a:lnTo>
                      <a:pt x="225" y="1309"/>
                    </a:lnTo>
                    <a:lnTo>
                      <a:pt x="240" y="1293"/>
                    </a:lnTo>
                    <a:lnTo>
                      <a:pt x="240" y="1271"/>
                    </a:lnTo>
                    <a:lnTo>
                      <a:pt x="450" y="1271"/>
                    </a:lnTo>
                    <a:lnTo>
                      <a:pt x="503" y="1225"/>
                    </a:lnTo>
                    <a:lnTo>
                      <a:pt x="488" y="1121"/>
                    </a:lnTo>
                    <a:lnTo>
                      <a:pt x="406" y="1000"/>
                    </a:lnTo>
                    <a:lnTo>
                      <a:pt x="406" y="963"/>
                    </a:lnTo>
                    <a:lnTo>
                      <a:pt x="398" y="955"/>
                    </a:lnTo>
                    <a:lnTo>
                      <a:pt x="375" y="955"/>
                    </a:lnTo>
                    <a:lnTo>
                      <a:pt x="360" y="1000"/>
                    </a:lnTo>
                    <a:lnTo>
                      <a:pt x="360" y="1031"/>
                    </a:lnTo>
                    <a:lnTo>
                      <a:pt x="421" y="1121"/>
                    </a:lnTo>
                    <a:lnTo>
                      <a:pt x="443" y="1196"/>
                    </a:lnTo>
                    <a:lnTo>
                      <a:pt x="421" y="1225"/>
                    </a:lnTo>
                    <a:lnTo>
                      <a:pt x="188" y="1203"/>
                    </a:lnTo>
                    <a:lnTo>
                      <a:pt x="165" y="1225"/>
                    </a:lnTo>
                    <a:lnTo>
                      <a:pt x="97" y="1225"/>
                    </a:lnTo>
                    <a:lnTo>
                      <a:pt x="97" y="1143"/>
                    </a:lnTo>
                    <a:lnTo>
                      <a:pt x="135" y="1090"/>
                    </a:lnTo>
                    <a:lnTo>
                      <a:pt x="112" y="1068"/>
                    </a:lnTo>
                    <a:lnTo>
                      <a:pt x="120" y="715"/>
                    </a:lnTo>
                    <a:lnTo>
                      <a:pt x="203" y="549"/>
                    </a:lnTo>
                    <a:lnTo>
                      <a:pt x="203" y="481"/>
                    </a:lnTo>
                    <a:lnTo>
                      <a:pt x="225" y="459"/>
                    </a:lnTo>
                    <a:lnTo>
                      <a:pt x="225" y="444"/>
                    </a:lnTo>
                    <a:lnTo>
                      <a:pt x="203" y="422"/>
                    </a:lnTo>
                    <a:lnTo>
                      <a:pt x="180" y="422"/>
                    </a:lnTo>
                    <a:lnTo>
                      <a:pt x="157" y="444"/>
                    </a:lnTo>
                    <a:lnTo>
                      <a:pt x="157" y="422"/>
                    </a:lnTo>
                    <a:lnTo>
                      <a:pt x="53" y="346"/>
                    </a:lnTo>
                    <a:lnTo>
                      <a:pt x="0" y="241"/>
                    </a:lnTo>
                    <a:lnTo>
                      <a:pt x="30" y="60"/>
                    </a:lnTo>
                    <a:lnTo>
                      <a:pt x="53" y="23"/>
                    </a:lnTo>
                    <a:lnTo>
                      <a:pt x="44" y="0"/>
                    </a:lnTo>
                    <a:lnTo>
                      <a:pt x="203" y="68"/>
                    </a:lnTo>
                    <a:lnTo>
                      <a:pt x="488" y="83"/>
                    </a:lnTo>
                    <a:close/>
                  </a:path>
                </a:pathLst>
              </a:custGeom>
              <a:solidFill>
                <a:srgbClr val="F3B692"/>
              </a:solidFill>
              <a:ln w="9525">
                <a:noFill/>
                <a:round/>
                <a:headEnd/>
                <a:tailEnd/>
              </a:ln>
            </p:spPr>
            <p:txBody>
              <a:bodyPr>
                <a:prstTxWarp prst="textNoShape">
                  <a:avLst/>
                </a:prstTxWarp>
              </a:bodyPr>
              <a:lstStyle/>
              <a:p>
                <a:endParaRPr lang="en-US"/>
              </a:p>
            </p:txBody>
          </p:sp>
          <p:sp>
            <p:nvSpPr>
              <p:cNvPr id="49560" name="Freeform 173"/>
              <p:cNvSpPr>
                <a:spLocks noChangeAspect="1"/>
              </p:cNvSpPr>
              <p:nvPr/>
            </p:nvSpPr>
            <p:spPr bwMode="auto">
              <a:xfrm>
                <a:off x="1395" y="3026"/>
                <a:ext cx="3" cy="6"/>
              </a:xfrm>
              <a:custGeom>
                <a:avLst/>
                <a:gdLst>
                  <a:gd name="T0" fmla="*/ 0 w 38"/>
                  <a:gd name="T1" fmla="*/ 15 h 83"/>
                  <a:gd name="T2" fmla="*/ 16 w 38"/>
                  <a:gd name="T3" fmla="*/ 49 h 83"/>
                  <a:gd name="T4" fmla="*/ 38 w 38"/>
                  <a:gd name="T5" fmla="*/ 83 h 83"/>
                  <a:gd name="T6" fmla="*/ 31 w 38"/>
                  <a:gd name="T7" fmla="*/ 0 h 83"/>
                  <a:gd name="T8" fmla="*/ 0 w 38"/>
                  <a:gd name="T9" fmla="*/ 15 h 83"/>
                  <a:gd name="T10" fmla="*/ 0 60000 65536"/>
                  <a:gd name="T11" fmla="*/ 0 60000 65536"/>
                  <a:gd name="T12" fmla="*/ 0 60000 65536"/>
                  <a:gd name="T13" fmla="*/ 0 60000 65536"/>
                  <a:gd name="T14" fmla="*/ 0 60000 65536"/>
                  <a:gd name="T15" fmla="*/ 0 w 38"/>
                  <a:gd name="T16" fmla="*/ 0 h 83"/>
                  <a:gd name="T17" fmla="*/ 38 w 38"/>
                  <a:gd name="T18" fmla="*/ 83 h 83"/>
                </a:gdLst>
                <a:ahLst/>
                <a:cxnLst>
                  <a:cxn ang="T10">
                    <a:pos x="T0" y="T1"/>
                  </a:cxn>
                  <a:cxn ang="T11">
                    <a:pos x="T2" y="T3"/>
                  </a:cxn>
                  <a:cxn ang="T12">
                    <a:pos x="T4" y="T5"/>
                  </a:cxn>
                  <a:cxn ang="T13">
                    <a:pos x="T6" y="T7"/>
                  </a:cxn>
                  <a:cxn ang="T14">
                    <a:pos x="T8" y="T9"/>
                  </a:cxn>
                </a:cxnLst>
                <a:rect l="T15" t="T16" r="T17" b="T18"/>
                <a:pathLst>
                  <a:path w="38" h="83">
                    <a:moveTo>
                      <a:pt x="0" y="15"/>
                    </a:moveTo>
                    <a:lnTo>
                      <a:pt x="16" y="49"/>
                    </a:lnTo>
                    <a:lnTo>
                      <a:pt x="38" y="83"/>
                    </a:lnTo>
                    <a:lnTo>
                      <a:pt x="31" y="0"/>
                    </a:lnTo>
                    <a:lnTo>
                      <a:pt x="0" y="15"/>
                    </a:lnTo>
                    <a:close/>
                  </a:path>
                </a:pathLst>
              </a:custGeom>
              <a:solidFill>
                <a:srgbClr val="E79776"/>
              </a:solidFill>
              <a:ln w="9525">
                <a:noFill/>
                <a:round/>
                <a:headEnd/>
                <a:tailEnd/>
              </a:ln>
            </p:spPr>
            <p:txBody>
              <a:bodyPr>
                <a:prstTxWarp prst="textNoShape">
                  <a:avLst/>
                </a:prstTxWarp>
              </a:bodyPr>
              <a:lstStyle/>
              <a:p>
                <a:endParaRPr lang="en-US"/>
              </a:p>
            </p:txBody>
          </p:sp>
          <p:sp>
            <p:nvSpPr>
              <p:cNvPr id="49561" name="Freeform 174"/>
              <p:cNvSpPr>
                <a:spLocks noChangeAspect="1"/>
              </p:cNvSpPr>
              <p:nvPr/>
            </p:nvSpPr>
            <p:spPr bwMode="auto">
              <a:xfrm>
                <a:off x="1399" y="2841"/>
                <a:ext cx="107" cy="261"/>
              </a:xfrm>
              <a:custGeom>
                <a:avLst/>
                <a:gdLst>
                  <a:gd name="T0" fmla="*/ 352 w 1384"/>
                  <a:gd name="T1" fmla="*/ 929 h 3399"/>
                  <a:gd name="T2" fmla="*/ 421 w 1384"/>
                  <a:gd name="T3" fmla="*/ 940 h 3399"/>
                  <a:gd name="T4" fmla="*/ 440 w 1384"/>
                  <a:gd name="T5" fmla="*/ 1003 h 3399"/>
                  <a:gd name="T6" fmla="*/ 444 w 1384"/>
                  <a:gd name="T7" fmla="*/ 1022 h 3399"/>
                  <a:gd name="T8" fmla="*/ 488 w 1384"/>
                  <a:gd name="T9" fmla="*/ 1043 h 3399"/>
                  <a:gd name="T10" fmla="*/ 506 w 1384"/>
                  <a:gd name="T11" fmla="*/ 1066 h 3399"/>
                  <a:gd name="T12" fmla="*/ 529 w 1384"/>
                  <a:gd name="T13" fmla="*/ 1132 h 3399"/>
                  <a:gd name="T14" fmla="*/ 533 w 1384"/>
                  <a:gd name="T15" fmla="*/ 1281 h 3399"/>
                  <a:gd name="T16" fmla="*/ 504 w 1384"/>
                  <a:gd name="T17" fmla="*/ 1387 h 3399"/>
                  <a:gd name="T18" fmla="*/ 447 w 1384"/>
                  <a:gd name="T19" fmla="*/ 1465 h 3399"/>
                  <a:gd name="T20" fmla="*/ 417 w 1384"/>
                  <a:gd name="T21" fmla="*/ 1484 h 3399"/>
                  <a:gd name="T22" fmla="*/ 381 w 1384"/>
                  <a:gd name="T23" fmla="*/ 1495 h 3399"/>
                  <a:gd name="T24" fmla="*/ 359 w 1384"/>
                  <a:gd name="T25" fmla="*/ 1504 h 3399"/>
                  <a:gd name="T26" fmla="*/ 141 w 1384"/>
                  <a:gd name="T27" fmla="*/ 1925 h 3399"/>
                  <a:gd name="T28" fmla="*/ 13 w 1384"/>
                  <a:gd name="T29" fmla="*/ 2089 h 3399"/>
                  <a:gd name="T30" fmla="*/ 8 w 1384"/>
                  <a:gd name="T31" fmla="*/ 2097 h 3399"/>
                  <a:gd name="T32" fmla="*/ 249 w 1384"/>
                  <a:gd name="T33" fmla="*/ 2015 h 3399"/>
                  <a:gd name="T34" fmla="*/ 655 w 1384"/>
                  <a:gd name="T35" fmla="*/ 1872 h 3399"/>
                  <a:gd name="T36" fmla="*/ 722 w 1384"/>
                  <a:gd name="T37" fmla="*/ 1766 h 3399"/>
                  <a:gd name="T38" fmla="*/ 820 w 1384"/>
                  <a:gd name="T39" fmla="*/ 1631 h 3399"/>
                  <a:gd name="T40" fmla="*/ 820 w 1384"/>
                  <a:gd name="T41" fmla="*/ 1654 h 3399"/>
                  <a:gd name="T42" fmla="*/ 744 w 1384"/>
                  <a:gd name="T43" fmla="*/ 1834 h 3399"/>
                  <a:gd name="T44" fmla="*/ 707 w 1384"/>
                  <a:gd name="T45" fmla="*/ 1894 h 3399"/>
                  <a:gd name="T46" fmla="*/ 241 w 1384"/>
                  <a:gd name="T47" fmla="*/ 2090 h 3399"/>
                  <a:gd name="T48" fmla="*/ 53 w 1384"/>
                  <a:gd name="T49" fmla="*/ 2271 h 3399"/>
                  <a:gd name="T50" fmla="*/ 88 w 1384"/>
                  <a:gd name="T51" fmla="*/ 2232 h 3399"/>
                  <a:gd name="T52" fmla="*/ 106 w 1384"/>
                  <a:gd name="T53" fmla="*/ 2188 h 3399"/>
                  <a:gd name="T54" fmla="*/ 541 w 1384"/>
                  <a:gd name="T55" fmla="*/ 2744 h 3399"/>
                  <a:gd name="T56" fmla="*/ 583 w 1384"/>
                  <a:gd name="T57" fmla="*/ 2698 h 3399"/>
                  <a:gd name="T58" fmla="*/ 618 w 1384"/>
                  <a:gd name="T59" fmla="*/ 2589 h 3399"/>
                  <a:gd name="T60" fmla="*/ 795 w 1384"/>
                  <a:gd name="T61" fmla="*/ 2350 h 3399"/>
                  <a:gd name="T62" fmla="*/ 887 w 1384"/>
                  <a:gd name="T63" fmla="*/ 2201 h 3399"/>
                  <a:gd name="T64" fmla="*/ 895 w 1384"/>
                  <a:gd name="T65" fmla="*/ 2150 h 3399"/>
                  <a:gd name="T66" fmla="*/ 953 w 1384"/>
                  <a:gd name="T67" fmla="*/ 2162 h 3399"/>
                  <a:gd name="T68" fmla="*/ 991 w 1384"/>
                  <a:gd name="T69" fmla="*/ 2194 h 3399"/>
                  <a:gd name="T70" fmla="*/ 1012 w 1384"/>
                  <a:gd name="T71" fmla="*/ 2243 h 3399"/>
                  <a:gd name="T72" fmla="*/ 1007 w 1384"/>
                  <a:gd name="T73" fmla="*/ 2430 h 3399"/>
                  <a:gd name="T74" fmla="*/ 806 w 1384"/>
                  <a:gd name="T75" fmla="*/ 3140 h 3399"/>
                  <a:gd name="T76" fmla="*/ 777 w 1384"/>
                  <a:gd name="T77" fmla="*/ 3371 h 3399"/>
                  <a:gd name="T78" fmla="*/ 1384 w 1384"/>
                  <a:gd name="T79" fmla="*/ 2271 h 3399"/>
                  <a:gd name="T80" fmla="*/ 1339 w 1384"/>
                  <a:gd name="T81" fmla="*/ 2068 h 3399"/>
                  <a:gd name="T82" fmla="*/ 1256 w 1384"/>
                  <a:gd name="T83" fmla="*/ 1766 h 3399"/>
                  <a:gd name="T84" fmla="*/ 1203 w 1384"/>
                  <a:gd name="T85" fmla="*/ 1879 h 3399"/>
                  <a:gd name="T86" fmla="*/ 1165 w 1384"/>
                  <a:gd name="T87" fmla="*/ 1812 h 3399"/>
                  <a:gd name="T88" fmla="*/ 918 w 1384"/>
                  <a:gd name="T89" fmla="*/ 1157 h 3399"/>
                  <a:gd name="T90" fmla="*/ 902 w 1384"/>
                  <a:gd name="T91" fmla="*/ 1248 h 3399"/>
                  <a:gd name="T92" fmla="*/ 843 w 1384"/>
                  <a:gd name="T93" fmla="*/ 1248 h 3399"/>
                  <a:gd name="T94" fmla="*/ 699 w 1384"/>
                  <a:gd name="T95" fmla="*/ 804 h 3399"/>
                  <a:gd name="T96" fmla="*/ 527 w 1384"/>
                  <a:gd name="T97" fmla="*/ 301 h 3399"/>
                  <a:gd name="T98" fmla="*/ 316 w 1384"/>
                  <a:gd name="T99" fmla="*/ 0 h 3399"/>
                  <a:gd name="T100" fmla="*/ 286 w 1384"/>
                  <a:gd name="T101" fmla="*/ 38 h 3399"/>
                  <a:gd name="T102" fmla="*/ 339 w 1384"/>
                  <a:gd name="T103" fmla="*/ 572 h 3399"/>
                  <a:gd name="T104" fmla="*/ 271 w 1384"/>
                  <a:gd name="T105" fmla="*/ 895 h 3399"/>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84"/>
                  <a:gd name="T160" fmla="*/ 0 h 3399"/>
                  <a:gd name="T161" fmla="*/ 1384 w 1384"/>
                  <a:gd name="T162" fmla="*/ 3399 h 3399"/>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84" h="3399">
                    <a:moveTo>
                      <a:pt x="271" y="895"/>
                    </a:moveTo>
                    <a:lnTo>
                      <a:pt x="352" y="929"/>
                    </a:lnTo>
                    <a:lnTo>
                      <a:pt x="404" y="940"/>
                    </a:lnTo>
                    <a:lnTo>
                      <a:pt x="421" y="940"/>
                    </a:lnTo>
                    <a:lnTo>
                      <a:pt x="422" y="949"/>
                    </a:lnTo>
                    <a:lnTo>
                      <a:pt x="440" y="1003"/>
                    </a:lnTo>
                    <a:lnTo>
                      <a:pt x="443" y="1014"/>
                    </a:lnTo>
                    <a:lnTo>
                      <a:pt x="444" y="1022"/>
                    </a:lnTo>
                    <a:lnTo>
                      <a:pt x="468" y="1027"/>
                    </a:lnTo>
                    <a:lnTo>
                      <a:pt x="488" y="1043"/>
                    </a:lnTo>
                    <a:lnTo>
                      <a:pt x="497" y="1054"/>
                    </a:lnTo>
                    <a:lnTo>
                      <a:pt x="506" y="1066"/>
                    </a:lnTo>
                    <a:lnTo>
                      <a:pt x="518" y="1096"/>
                    </a:lnTo>
                    <a:lnTo>
                      <a:pt x="529" y="1132"/>
                    </a:lnTo>
                    <a:lnTo>
                      <a:pt x="537" y="1215"/>
                    </a:lnTo>
                    <a:lnTo>
                      <a:pt x="533" y="1281"/>
                    </a:lnTo>
                    <a:lnTo>
                      <a:pt x="519" y="1347"/>
                    </a:lnTo>
                    <a:lnTo>
                      <a:pt x="504" y="1387"/>
                    </a:lnTo>
                    <a:lnTo>
                      <a:pt x="474" y="1439"/>
                    </a:lnTo>
                    <a:lnTo>
                      <a:pt x="447" y="1465"/>
                    </a:lnTo>
                    <a:lnTo>
                      <a:pt x="433" y="1476"/>
                    </a:lnTo>
                    <a:lnTo>
                      <a:pt x="417" y="1484"/>
                    </a:lnTo>
                    <a:lnTo>
                      <a:pt x="400" y="1490"/>
                    </a:lnTo>
                    <a:lnTo>
                      <a:pt x="381" y="1495"/>
                    </a:lnTo>
                    <a:lnTo>
                      <a:pt x="361" y="1496"/>
                    </a:lnTo>
                    <a:lnTo>
                      <a:pt x="359" y="1504"/>
                    </a:lnTo>
                    <a:lnTo>
                      <a:pt x="280" y="1671"/>
                    </a:lnTo>
                    <a:lnTo>
                      <a:pt x="141" y="1925"/>
                    </a:lnTo>
                    <a:lnTo>
                      <a:pt x="67" y="2032"/>
                    </a:lnTo>
                    <a:lnTo>
                      <a:pt x="13" y="2089"/>
                    </a:lnTo>
                    <a:lnTo>
                      <a:pt x="0" y="2097"/>
                    </a:lnTo>
                    <a:lnTo>
                      <a:pt x="8" y="2097"/>
                    </a:lnTo>
                    <a:lnTo>
                      <a:pt x="31" y="2121"/>
                    </a:lnTo>
                    <a:lnTo>
                      <a:pt x="249" y="2015"/>
                    </a:lnTo>
                    <a:lnTo>
                      <a:pt x="534" y="1940"/>
                    </a:lnTo>
                    <a:lnTo>
                      <a:pt x="655" y="1872"/>
                    </a:lnTo>
                    <a:lnTo>
                      <a:pt x="655" y="1812"/>
                    </a:lnTo>
                    <a:lnTo>
                      <a:pt x="722" y="1766"/>
                    </a:lnTo>
                    <a:lnTo>
                      <a:pt x="797" y="1631"/>
                    </a:lnTo>
                    <a:lnTo>
                      <a:pt x="820" y="1631"/>
                    </a:lnTo>
                    <a:lnTo>
                      <a:pt x="834" y="1639"/>
                    </a:lnTo>
                    <a:lnTo>
                      <a:pt x="820" y="1654"/>
                    </a:lnTo>
                    <a:lnTo>
                      <a:pt x="790" y="1766"/>
                    </a:lnTo>
                    <a:lnTo>
                      <a:pt x="744" y="1834"/>
                    </a:lnTo>
                    <a:lnTo>
                      <a:pt x="707" y="1857"/>
                    </a:lnTo>
                    <a:lnTo>
                      <a:pt x="707" y="1894"/>
                    </a:lnTo>
                    <a:lnTo>
                      <a:pt x="624" y="1969"/>
                    </a:lnTo>
                    <a:lnTo>
                      <a:pt x="241" y="2090"/>
                    </a:lnTo>
                    <a:lnTo>
                      <a:pt x="53" y="2188"/>
                    </a:lnTo>
                    <a:lnTo>
                      <a:pt x="53" y="2271"/>
                    </a:lnTo>
                    <a:lnTo>
                      <a:pt x="71" y="2255"/>
                    </a:lnTo>
                    <a:lnTo>
                      <a:pt x="88" y="2232"/>
                    </a:lnTo>
                    <a:lnTo>
                      <a:pt x="101" y="2208"/>
                    </a:lnTo>
                    <a:lnTo>
                      <a:pt x="106" y="2188"/>
                    </a:lnTo>
                    <a:lnTo>
                      <a:pt x="519" y="2172"/>
                    </a:lnTo>
                    <a:lnTo>
                      <a:pt x="541" y="2744"/>
                    </a:lnTo>
                    <a:lnTo>
                      <a:pt x="580" y="2744"/>
                    </a:lnTo>
                    <a:lnTo>
                      <a:pt x="583" y="2698"/>
                    </a:lnTo>
                    <a:lnTo>
                      <a:pt x="592" y="2652"/>
                    </a:lnTo>
                    <a:lnTo>
                      <a:pt x="618" y="2589"/>
                    </a:lnTo>
                    <a:lnTo>
                      <a:pt x="665" y="2511"/>
                    </a:lnTo>
                    <a:lnTo>
                      <a:pt x="795" y="2350"/>
                    </a:lnTo>
                    <a:lnTo>
                      <a:pt x="866" y="2251"/>
                    </a:lnTo>
                    <a:lnTo>
                      <a:pt x="887" y="2201"/>
                    </a:lnTo>
                    <a:lnTo>
                      <a:pt x="893" y="2167"/>
                    </a:lnTo>
                    <a:lnTo>
                      <a:pt x="895" y="2150"/>
                    </a:lnTo>
                    <a:lnTo>
                      <a:pt x="926" y="2153"/>
                    </a:lnTo>
                    <a:lnTo>
                      <a:pt x="953" y="2162"/>
                    </a:lnTo>
                    <a:lnTo>
                      <a:pt x="974" y="2174"/>
                    </a:lnTo>
                    <a:lnTo>
                      <a:pt x="991" y="2194"/>
                    </a:lnTo>
                    <a:lnTo>
                      <a:pt x="1003" y="2216"/>
                    </a:lnTo>
                    <a:lnTo>
                      <a:pt x="1012" y="2243"/>
                    </a:lnTo>
                    <a:lnTo>
                      <a:pt x="1019" y="2309"/>
                    </a:lnTo>
                    <a:lnTo>
                      <a:pt x="1007" y="2430"/>
                    </a:lnTo>
                    <a:lnTo>
                      <a:pt x="945" y="2676"/>
                    </a:lnTo>
                    <a:lnTo>
                      <a:pt x="806" y="3140"/>
                    </a:lnTo>
                    <a:lnTo>
                      <a:pt x="776" y="3307"/>
                    </a:lnTo>
                    <a:lnTo>
                      <a:pt x="777" y="3371"/>
                    </a:lnTo>
                    <a:lnTo>
                      <a:pt x="783" y="3399"/>
                    </a:lnTo>
                    <a:lnTo>
                      <a:pt x="1384" y="2271"/>
                    </a:lnTo>
                    <a:lnTo>
                      <a:pt x="1361" y="2090"/>
                    </a:lnTo>
                    <a:lnTo>
                      <a:pt x="1339" y="2068"/>
                    </a:lnTo>
                    <a:lnTo>
                      <a:pt x="1293" y="1857"/>
                    </a:lnTo>
                    <a:lnTo>
                      <a:pt x="1256" y="1766"/>
                    </a:lnTo>
                    <a:lnTo>
                      <a:pt x="1249" y="1857"/>
                    </a:lnTo>
                    <a:lnTo>
                      <a:pt x="1203" y="1879"/>
                    </a:lnTo>
                    <a:lnTo>
                      <a:pt x="1181" y="1857"/>
                    </a:lnTo>
                    <a:lnTo>
                      <a:pt x="1165" y="1812"/>
                    </a:lnTo>
                    <a:lnTo>
                      <a:pt x="1098" y="1729"/>
                    </a:lnTo>
                    <a:lnTo>
                      <a:pt x="918" y="1157"/>
                    </a:lnTo>
                    <a:lnTo>
                      <a:pt x="918" y="1203"/>
                    </a:lnTo>
                    <a:lnTo>
                      <a:pt x="902" y="1248"/>
                    </a:lnTo>
                    <a:lnTo>
                      <a:pt x="865" y="1270"/>
                    </a:lnTo>
                    <a:lnTo>
                      <a:pt x="843" y="1248"/>
                    </a:lnTo>
                    <a:lnTo>
                      <a:pt x="722" y="910"/>
                    </a:lnTo>
                    <a:lnTo>
                      <a:pt x="699" y="804"/>
                    </a:lnTo>
                    <a:lnTo>
                      <a:pt x="662" y="737"/>
                    </a:lnTo>
                    <a:lnTo>
                      <a:pt x="527" y="301"/>
                    </a:lnTo>
                    <a:lnTo>
                      <a:pt x="421" y="90"/>
                    </a:lnTo>
                    <a:lnTo>
                      <a:pt x="316" y="0"/>
                    </a:lnTo>
                    <a:lnTo>
                      <a:pt x="286" y="0"/>
                    </a:lnTo>
                    <a:lnTo>
                      <a:pt x="286" y="38"/>
                    </a:lnTo>
                    <a:lnTo>
                      <a:pt x="293" y="60"/>
                    </a:lnTo>
                    <a:lnTo>
                      <a:pt x="339" y="572"/>
                    </a:lnTo>
                    <a:lnTo>
                      <a:pt x="309" y="827"/>
                    </a:lnTo>
                    <a:lnTo>
                      <a:pt x="271" y="895"/>
                    </a:lnTo>
                    <a:close/>
                  </a:path>
                </a:pathLst>
              </a:custGeom>
              <a:solidFill>
                <a:srgbClr val="E79776"/>
              </a:solidFill>
              <a:ln w="9525">
                <a:noFill/>
                <a:round/>
                <a:headEnd/>
                <a:tailEnd/>
              </a:ln>
            </p:spPr>
            <p:txBody>
              <a:bodyPr>
                <a:prstTxWarp prst="textNoShape">
                  <a:avLst/>
                </a:prstTxWarp>
              </a:bodyPr>
              <a:lstStyle/>
              <a:p>
                <a:endParaRPr lang="en-US"/>
              </a:p>
            </p:txBody>
          </p:sp>
          <p:sp>
            <p:nvSpPr>
              <p:cNvPr id="49562" name="Freeform 175"/>
              <p:cNvSpPr>
                <a:spLocks noChangeAspect="1"/>
              </p:cNvSpPr>
              <p:nvPr/>
            </p:nvSpPr>
            <p:spPr bwMode="auto">
              <a:xfrm>
                <a:off x="1362" y="2842"/>
                <a:ext cx="56" cy="70"/>
              </a:xfrm>
              <a:custGeom>
                <a:avLst/>
                <a:gdLst>
                  <a:gd name="T0" fmla="*/ 350 w 726"/>
                  <a:gd name="T1" fmla="*/ 188 h 910"/>
                  <a:gd name="T2" fmla="*/ 419 w 726"/>
                  <a:gd name="T3" fmla="*/ 208 h 910"/>
                  <a:gd name="T4" fmla="*/ 448 w 726"/>
                  <a:gd name="T5" fmla="*/ 211 h 910"/>
                  <a:gd name="T6" fmla="*/ 448 w 726"/>
                  <a:gd name="T7" fmla="*/ 219 h 910"/>
                  <a:gd name="T8" fmla="*/ 451 w 726"/>
                  <a:gd name="T9" fmla="*/ 235 h 910"/>
                  <a:gd name="T10" fmla="*/ 486 w 726"/>
                  <a:gd name="T11" fmla="*/ 303 h 910"/>
                  <a:gd name="T12" fmla="*/ 493 w 726"/>
                  <a:gd name="T13" fmla="*/ 324 h 910"/>
                  <a:gd name="T14" fmla="*/ 493 w 726"/>
                  <a:gd name="T15" fmla="*/ 330 h 910"/>
                  <a:gd name="T16" fmla="*/ 420 w 726"/>
                  <a:gd name="T17" fmla="*/ 359 h 910"/>
                  <a:gd name="T18" fmla="*/ 278 w 726"/>
                  <a:gd name="T19" fmla="*/ 383 h 910"/>
                  <a:gd name="T20" fmla="*/ 94 w 726"/>
                  <a:gd name="T21" fmla="*/ 391 h 910"/>
                  <a:gd name="T22" fmla="*/ 34 w 726"/>
                  <a:gd name="T23" fmla="*/ 391 h 910"/>
                  <a:gd name="T24" fmla="*/ 19 w 726"/>
                  <a:gd name="T25" fmla="*/ 414 h 910"/>
                  <a:gd name="T26" fmla="*/ 0 w 726"/>
                  <a:gd name="T27" fmla="*/ 643 h 910"/>
                  <a:gd name="T28" fmla="*/ 2 w 726"/>
                  <a:gd name="T29" fmla="*/ 754 h 910"/>
                  <a:gd name="T30" fmla="*/ 9 w 726"/>
                  <a:gd name="T31" fmla="*/ 784 h 910"/>
                  <a:gd name="T32" fmla="*/ 15 w 726"/>
                  <a:gd name="T33" fmla="*/ 799 h 910"/>
                  <a:gd name="T34" fmla="*/ 19 w 726"/>
                  <a:gd name="T35" fmla="*/ 804 h 910"/>
                  <a:gd name="T36" fmla="*/ 34 w 726"/>
                  <a:gd name="T37" fmla="*/ 804 h 910"/>
                  <a:gd name="T38" fmla="*/ 72 w 726"/>
                  <a:gd name="T39" fmla="*/ 910 h 910"/>
                  <a:gd name="T40" fmla="*/ 87 w 726"/>
                  <a:gd name="T41" fmla="*/ 910 h 910"/>
                  <a:gd name="T42" fmla="*/ 72 w 726"/>
                  <a:gd name="T43" fmla="*/ 910 h 910"/>
                  <a:gd name="T44" fmla="*/ 72 w 726"/>
                  <a:gd name="T45" fmla="*/ 894 h 910"/>
                  <a:gd name="T46" fmla="*/ 86 w 726"/>
                  <a:gd name="T47" fmla="*/ 820 h 910"/>
                  <a:gd name="T48" fmla="*/ 115 w 726"/>
                  <a:gd name="T49" fmla="*/ 715 h 910"/>
                  <a:gd name="T50" fmla="*/ 117 w 726"/>
                  <a:gd name="T51" fmla="*/ 692 h 910"/>
                  <a:gd name="T52" fmla="*/ 121 w 726"/>
                  <a:gd name="T53" fmla="*/ 691 h 910"/>
                  <a:gd name="T54" fmla="*/ 125 w 726"/>
                  <a:gd name="T55" fmla="*/ 689 h 910"/>
                  <a:gd name="T56" fmla="*/ 129 w 726"/>
                  <a:gd name="T57" fmla="*/ 686 h 910"/>
                  <a:gd name="T58" fmla="*/ 135 w 726"/>
                  <a:gd name="T59" fmla="*/ 682 h 910"/>
                  <a:gd name="T60" fmla="*/ 161 w 726"/>
                  <a:gd name="T61" fmla="*/ 659 h 910"/>
                  <a:gd name="T62" fmla="*/ 183 w 726"/>
                  <a:gd name="T63" fmla="*/ 632 h 910"/>
                  <a:gd name="T64" fmla="*/ 191 w 726"/>
                  <a:gd name="T65" fmla="*/ 614 h 910"/>
                  <a:gd name="T66" fmla="*/ 192 w 726"/>
                  <a:gd name="T67" fmla="*/ 609 h 910"/>
                  <a:gd name="T68" fmla="*/ 223 w 726"/>
                  <a:gd name="T69" fmla="*/ 611 h 910"/>
                  <a:gd name="T70" fmla="*/ 272 w 726"/>
                  <a:gd name="T71" fmla="*/ 619 h 910"/>
                  <a:gd name="T72" fmla="*/ 354 w 726"/>
                  <a:gd name="T73" fmla="*/ 646 h 910"/>
                  <a:gd name="T74" fmla="*/ 521 w 726"/>
                  <a:gd name="T75" fmla="*/ 735 h 910"/>
                  <a:gd name="T76" fmla="*/ 710 w 726"/>
                  <a:gd name="T77" fmla="*/ 857 h 910"/>
                  <a:gd name="T78" fmla="*/ 710 w 726"/>
                  <a:gd name="T79" fmla="*/ 835 h 910"/>
                  <a:gd name="T80" fmla="*/ 726 w 726"/>
                  <a:gd name="T81" fmla="*/ 797 h 910"/>
                  <a:gd name="T82" fmla="*/ 703 w 726"/>
                  <a:gd name="T83" fmla="*/ 699 h 910"/>
                  <a:gd name="T84" fmla="*/ 703 w 726"/>
                  <a:gd name="T85" fmla="*/ 489 h 910"/>
                  <a:gd name="T86" fmla="*/ 538 w 726"/>
                  <a:gd name="T87" fmla="*/ 0 h 910"/>
                  <a:gd name="T88" fmla="*/ 531 w 726"/>
                  <a:gd name="T89" fmla="*/ 8 h 910"/>
                  <a:gd name="T90" fmla="*/ 507 w 726"/>
                  <a:gd name="T91" fmla="*/ 8 h 910"/>
                  <a:gd name="T92" fmla="*/ 440 w 726"/>
                  <a:gd name="T93" fmla="*/ 23 h 910"/>
                  <a:gd name="T94" fmla="*/ 381 w 726"/>
                  <a:gd name="T95" fmla="*/ 0 h 910"/>
                  <a:gd name="T96" fmla="*/ 381 w 726"/>
                  <a:gd name="T97" fmla="*/ 52 h 910"/>
                  <a:gd name="T98" fmla="*/ 350 w 726"/>
                  <a:gd name="T99" fmla="*/ 188 h 910"/>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726"/>
                  <a:gd name="T151" fmla="*/ 0 h 910"/>
                  <a:gd name="T152" fmla="*/ 726 w 726"/>
                  <a:gd name="T153" fmla="*/ 910 h 910"/>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726" h="910">
                    <a:moveTo>
                      <a:pt x="350" y="188"/>
                    </a:moveTo>
                    <a:lnTo>
                      <a:pt x="419" y="208"/>
                    </a:lnTo>
                    <a:lnTo>
                      <a:pt x="448" y="211"/>
                    </a:lnTo>
                    <a:lnTo>
                      <a:pt x="448" y="219"/>
                    </a:lnTo>
                    <a:lnTo>
                      <a:pt x="451" y="235"/>
                    </a:lnTo>
                    <a:lnTo>
                      <a:pt x="486" y="303"/>
                    </a:lnTo>
                    <a:lnTo>
                      <a:pt x="493" y="324"/>
                    </a:lnTo>
                    <a:lnTo>
                      <a:pt x="493" y="330"/>
                    </a:lnTo>
                    <a:lnTo>
                      <a:pt x="420" y="359"/>
                    </a:lnTo>
                    <a:lnTo>
                      <a:pt x="278" y="383"/>
                    </a:lnTo>
                    <a:lnTo>
                      <a:pt x="94" y="391"/>
                    </a:lnTo>
                    <a:lnTo>
                      <a:pt x="34" y="391"/>
                    </a:lnTo>
                    <a:lnTo>
                      <a:pt x="19" y="414"/>
                    </a:lnTo>
                    <a:lnTo>
                      <a:pt x="0" y="643"/>
                    </a:lnTo>
                    <a:lnTo>
                      <a:pt x="2" y="754"/>
                    </a:lnTo>
                    <a:lnTo>
                      <a:pt x="9" y="784"/>
                    </a:lnTo>
                    <a:lnTo>
                      <a:pt x="15" y="799"/>
                    </a:lnTo>
                    <a:lnTo>
                      <a:pt x="19" y="804"/>
                    </a:lnTo>
                    <a:lnTo>
                      <a:pt x="34" y="804"/>
                    </a:lnTo>
                    <a:lnTo>
                      <a:pt x="72" y="910"/>
                    </a:lnTo>
                    <a:lnTo>
                      <a:pt x="87" y="910"/>
                    </a:lnTo>
                    <a:lnTo>
                      <a:pt x="72" y="910"/>
                    </a:lnTo>
                    <a:lnTo>
                      <a:pt x="72" y="894"/>
                    </a:lnTo>
                    <a:lnTo>
                      <a:pt x="86" y="820"/>
                    </a:lnTo>
                    <a:lnTo>
                      <a:pt x="115" y="715"/>
                    </a:lnTo>
                    <a:lnTo>
                      <a:pt x="117" y="692"/>
                    </a:lnTo>
                    <a:lnTo>
                      <a:pt x="121" y="691"/>
                    </a:lnTo>
                    <a:lnTo>
                      <a:pt x="125" y="689"/>
                    </a:lnTo>
                    <a:lnTo>
                      <a:pt x="129" y="686"/>
                    </a:lnTo>
                    <a:lnTo>
                      <a:pt x="135" y="682"/>
                    </a:lnTo>
                    <a:lnTo>
                      <a:pt x="161" y="659"/>
                    </a:lnTo>
                    <a:lnTo>
                      <a:pt x="183" y="632"/>
                    </a:lnTo>
                    <a:lnTo>
                      <a:pt x="191" y="614"/>
                    </a:lnTo>
                    <a:lnTo>
                      <a:pt x="192" y="609"/>
                    </a:lnTo>
                    <a:lnTo>
                      <a:pt x="223" y="611"/>
                    </a:lnTo>
                    <a:lnTo>
                      <a:pt x="272" y="619"/>
                    </a:lnTo>
                    <a:lnTo>
                      <a:pt x="354" y="646"/>
                    </a:lnTo>
                    <a:lnTo>
                      <a:pt x="521" y="735"/>
                    </a:lnTo>
                    <a:lnTo>
                      <a:pt x="710" y="857"/>
                    </a:lnTo>
                    <a:lnTo>
                      <a:pt x="710" y="835"/>
                    </a:lnTo>
                    <a:lnTo>
                      <a:pt x="726" y="797"/>
                    </a:lnTo>
                    <a:lnTo>
                      <a:pt x="703" y="699"/>
                    </a:lnTo>
                    <a:lnTo>
                      <a:pt x="703" y="489"/>
                    </a:lnTo>
                    <a:lnTo>
                      <a:pt x="538" y="0"/>
                    </a:lnTo>
                    <a:lnTo>
                      <a:pt x="531" y="8"/>
                    </a:lnTo>
                    <a:lnTo>
                      <a:pt x="507" y="8"/>
                    </a:lnTo>
                    <a:lnTo>
                      <a:pt x="440" y="23"/>
                    </a:lnTo>
                    <a:lnTo>
                      <a:pt x="381" y="0"/>
                    </a:lnTo>
                    <a:lnTo>
                      <a:pt x="381" y="52"/>
                    </a:lnTo>
                    <a:lnTo>
                      <a:pt x="350" y="188"/>
                    </a:lnTo>
                    <a:close/>
                  </a:path>
                </a:pathLst>
              </a:custGeom>
              <a:solidFill>
                <a:srgbClr val="E79776"/>
              </a:solidFill>
              <a:ln w="9525">
                <a:noFill/>
                <a:round/>
                <a:headEnd/>
                <a:tailEnd/>
              </a:ln>
            </p:spPr>
            <p:txBody>
              <a:bodyPr>
                <a:prstTxWarp prst="textNoShape">
                  <a:avLst/>
                </a:prstTxWarp>
              </a:bodyPr>
              <a:lstStyle/>
              <a:p>
                <a:endParaRPr lang="en-US"/>
              </a:p>
            </p:txBody>
          </p:sp>
          <p:sp>
            <p:nvSpPr>
              <p:cNvPr id="49563" name="Freeform 176"/>
              <p:cNvSpPr>
                <a:spLocks noChangeAspect="1"/>
              </p:cNvSpPr>
              <p:nvPr/>
            </p:nvSpPr>
            <p:spPr bwMode="auto">
              <a:xfrm>
                <a:off x="1342" y="2835"/>
                <a:ext cx="42" cy="19"/>
              </a:xfrm>
              <a:custGeom>
                <a:avLst/>
                <a:gdLst>
                  <a:gd name="T0" fmla="*/ 0 w 541"/>
                  <a:gd name="T1" fmla="*/ 106 h 248"/>
                  <a:gd name="T2" fmla="*/ 112 w 541"/>
                  <a:gd name="T3" fmla="*/ 120 h 248"/>
                  <a:gd name="T4" fmla="*/ 175 w 541"/>
                  <a:gd name="T5" fmla="*/ 139 h 248"/>
                  <a:gd name="T6" fmla="*/ 187 w 541"/>
                  <a:gd name="T7" fmla="*/ 145 h 248"/>
                  <a:gd name="T8" fmla="*/ 206 w 541"/>
                  <a:gd name="T9" fmla="*/ 157 h 248"/>
                  <a:gd name="T10" fmla="*/ 213 w 541"/>
                  <a:gd name="T11" fmla="*/ 165 h 248"/>
                  <a:gd name="T12" fmla="*/ 217 w 541"/>
                  <a:gd name="T13" fmla="*/ 172 h 248"/>
                  <a:gd name="T14" fmla="*/ 218 w 541"/>
                  <a:gd name="T15" fmla="*/ 176 h 248"/>
                  <a:gd name="T16" fmla="*/ 218 w 541"/>
                  <a:gd name="T17" fmla="*/ 181 h 248"/>
                  <a:gd name="T18" fmla="*/ 276 w 541"/>
                  <a:gd name="T19" fmla="*/ 184 h 248"/>
                  <a:gd name="T20" fmla="*/ 463 w 541"/>
                  <a:gd name="T21" fmla="*/ 225 h 248"/>
                  <a:gd name="T22" fmla="*/ 541 w 541"/>
                  <a:gd name="T23" fmla="*/ 248 h 248"/>
                  <a:gd name="T24" fmla="*/ 534 w 541"/>
                  <a:gd name="T25" fmla="*/ 113 h 248"/>
                  <a:gd name="T26" fmla="*/ 466 w 541"/>
                  <a:gd name="T27" fmla="*/ 83 h 248"/>
                  <a:gd name="T28" fmla="*/ 181 w 541"/>
                  <a:gd name="T29" fmla="*/ 68 h 248"/>
                  <a:gd name="T30" fmla="*/ 22 w 541"/>
                  <a:gd name="T31" fmla="*/ 0 h 248"/>
                  <a:gd name="T32" fmla="*/ 31 w 541"/>
                  <a:gd name="T33" fmla="*/ 23 h 248"/>
                  <a:gd name="T34" fmla="*/ 8 w 541"/>
                  <a:gd name="T35" fmla="*/ 60 h 248"/>
                  <a:gd name="T36" fmla="*/ 0 w 541"/>
                  <a:gd name="T37" fmla="*/ 106 h 24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41"/>
                  <a:gd name="T58" fmla="*/ 0 h 248"/>
                  <a:gd name="T59" fmla="*/ 541 w 541"/>
                  <a:gd name="T60" fmla="*/ 248 h 24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41" h="248">
                    <a:moveTo>
                      <a:pt x="0" y="106"/>
                    </a:moveTo>
                    <a:lnTo>
                      <a:pt x="112" y="120"/>
                    </a:lnTo>
                    <a:lnTo>
                      <a:pt x="175" y="139"/>
                    </a:lnTo>
                    <a:lnTo>
                      <a:pt x="187" y="145"/>
                    </a:lnTo>
                    <a:lnTo>
                      <a:pt x="206" y="157"/>
                    </a:lnTo>
                    <a:lnTo>
                      <a:pt x="213" y="165"/>
                    </a:lnTo>
                    <a:lnTo>
                      <a:pt x="217" y="172"/>
                    </a:lnTo>
                    <a:lnTo>
                      <a:pt x="218" y="176"/>
                    </a:lnTo>
                    <a:lnTo>
                      <a:pt x="218" y="181"/>
                    </a:lnTo>
                    <a:lnTo>
                      <a:pt x="276" y="184"/>
                    </a:lnTo>
                    <a:lnTo>
                      <a:pt x="463" y="225"/>
                    </a:lnTo>
                    <a:lnTo>
                      <a:pt x="541" y="248"/>
                    </a:lnTo>
                    <a:lnTo>
                      <a:pt x="534" y="113"/>
                    </a:lnTo>
                    <a:lnTo>
                      <a:pt x="466" y="83"/>
                    </a:lnTo>
                    <a:lnTo>
                      <a:pt x="181" y="68"/>
                    </a:lnTo>
                    <a:lnTo>
                      <a:pt x="22" y="0"/>
                    </a:lnTo>
                    <a:lnTo>
                      <a:pt x="31" y="23"/>
                    </a:lnTo>
                    <a:lnTo>
                      <a:pt x="8" y="60"/>
                    </a:lnTo>
                    <a:lnTo>
                      <a:pt x="0" y="106"/>
                    </a:lnTo>
                    <a:close/>
                  </a:path>
                </a:pathLst>
              </a:custGeom>
              <a:solidFill>
                <a:srgbClr val="E79776"/>
              </a:solidFill>
              <a:ln w="9525">
                <a:noFill/>
                <a:round/>
                <a:headEnd/>
                <a:tailEnd/>
              </a:ln>
            </p:spPr>
            <p:txBody>
              <a:bodyPr>
                <a:prstTxWarp prst="textNoShape">
                  <a:avLst/>
                </a:prstTxWarp>
              </a:bodyPr>
              <a:lstStyle/>
              <a:p>
                <a:endParaRPr lang="en-US"/>
              </a:p>
            </p:txBody>
          </p:sp>
          <p:sp>
            <p:nvSpPr>
              <p:cNvPr id="49564" name="Freeform 177"/>
              <p:cNvSpPr>
                <a:spLocks noChangeAspect="1"/>
              </p:cNvSpPr>
              <p:nvPr/>
            </p:nvSpPr>
            <p:spPr bwMode="auto">
              <a:xfrm>
                <a:off x="832" y="2838"/>
                <a:ext cx="25" cy="19"/>
              </a:xfrm>
              <a:custGeom>
                <a:avLst/>
                <a:gdLst>
                  <a:gd name="T0" fmla="*/ 128 w 324"/>
                  <a:gd name="T1" fmla="*/ 22 h 248"/>
                  <a:gd name="T2" fmla="*/ 38 w 324"/>
                  <a:gd name="T3" fmla="*/ 97 h 248"/>
                  <a:gd name="T4" fmla="*/ 46 w 324"/>
                  <a:gd name="T5" fmla="*/ 165 h 248"/>
                  <a:gd name="T6" fmla="*/ 90 w 324"/>
                  <a:gd name="T7" fmla="*/ 225 h 248"/>
                  <a:gd name="T8" fmla="*/ 106 w 324"/>
                  <a:gd name="T9" fmla="*/ 225 h 248"/>
                  <a:gd name="T10" fmla="*/ 113 w 324"/>
                  <a:gd name="T11" fmla="*/ 165 h 248"/>
                  <a:gd name="T12" fmla="*/ 324 w 324"/>
                  <a:gd name="T13" fmla="*/ 120 h 248"/>
                  <a:gd name="T14" fmla="*/ 324 w 324"/>
                  <a:gd name="T15" fmla="*/ 181 h 248"/>
                  <a:gd name="T16" fmla="*/ 301 w 324"/>
                  <a:gd name="T17" fmla="*/ 203 h 248"/>
                  <a:gd name="T18" fmla="*/ 309 w 324"/>
                  <a:gd name="T19" fmla="*/ 218 h 248"/>
                  <a:gd name="T20" fmla="*/ 309 w 324"/>
                  <a:gd name="T21" fmla="*/ 240 h 248"/>
                  <a:gd name="T22" fmla="*/ 286 w 324"/>
                  <a:gd name="T23" fmla="*/ 240 h 248"/>
                  <a:gd name="T24" fmla="*/ 278 w 324"/>
                  <a:gd name="T25" fmla="*/ 203 h 248"/>
                  <a:gd name="T26" fmla="*/ 241 w 324"/>
                  <a:gd name="T27" fmla="*/ 196 h 248"/>
                  <a:gd name="T28" fmla="*/ 188 w 324"/>
                  <a:gd name="T29" fmla="*/ 225 h 248"/>
                  <a:gd name="T30" fmla="*/ 113 w 324"/>
                  <a:gd name="T31" fmla="*/ 218 h 248"/>
                  <a:gd name="T32" fmla="*/ 106 w 324"/>
                  <a:gd name="T33" fmla="*/ 225 h 248"/>
                  <a:gd name="T34" fmla="*/ 106 w 324"/>
                  <a:gd name="T35" fmla="*/ 248 h 248"/>
                  <a:gd name="T36" fmla="*/ 68 w 324"/>
                  <a:gd name="T37" fmla="*/ 240 h 248"/>
                  <a:gd name="T38" fmla="*/ 0 w 324"/>
                  <a:gd name="T39" fmla="*/ 135 h 248"/>
                  <a:gd name="T40" fmla="*/ 15 w 324"/>
                  <a:gd name="T41" fmla="*/ 75 h 248"/>
                  <a:gd name="T42" fmla="*/ 106 w 324"/>
                  <a:gd name="T43" fmla="*/ 0 h 248"/>
                  <a:gd name="T44" fmla="*/ 128 w 324"/>
                  <a:gd name="T45" fmla="*/ 0 h 248"/>
                  <a:gd name="T46" fmla="*/ 128 w 324"/>
                  <a:gd name="T47" fmla="*/ 22 h 24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24"/>
                  <a:gd name="T73" fmla="*/ 0 h 248"/>
                  <a:gd name="T74" fmla="*/ 324 w 324"/>
                  <a:gd name="T75" fmla="*/ 248 h 24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24" h="248">
                    <a:moveTo>
                      <a:pt x="128" y="22"/>
                    </a:moveTo>
                    <a:lnTo>
                      <a:pt x="38" y="97"/>
                    </a:lnTo>
                    <a:lnTo>
                      <a:pt x="46" y="165"/>
                    </a:lnTo>
                    <a:lnTo>
                      <a:pt x="90" y="225"/>
                    </a:lnTo>
                    <a:lnTo>
                      <a:pt x="106" y="225"/>
                    </a:lnTo>
                    <a:lnTo>
                      <a:pt x="113" y="165"/>
                    </a:lnTo>
                    <a:lnTo>
                      <a:pt x="324" y="120"/>
                    </a:lnTo>
                    <a:lnTo>
                      <a:pt x="324" y="181"/>
                    </a:lnTo>
                    <a:lnTo>
                      <a:pt x="301" y="203"/>
                    </a:lnTo>
                    <a:lnTo>
                      <a:pt x="309" y="218"/>
                    </a:lnTo>
                    <a:lnTo>
                      <a:pt x="309" y="240"/>
                    </a:lnTo>
                    <a:lnTo>
                      <a:pt x="286" y="240"/>
                    </a:lnTo>
                    <a:lnTo>
                      <a:pt x="278" y="203"/>
                    </a:lnTo>
                    <a:lnTo>
                      <a:pt x="241" y="196"/>
                    </a:lnTo>
                    <a:lnTo>
                      <a:pt x="188" y="225"/>
                    </a:lnTo>
                    <a:lnTo>
                      <a:pt x="113" y="218"/>
                    </a:lnTo>
                    <a:lnTo>
                      <a:pt x="106" y="225"/>
                    </a:lnTo>
                    <a:lnTo>
                      <a:pt x="106" y="248"/>
                    </a:lnTo>
                    <a:lnTo>
                      <a:pt x="68" y="240"/>
                    </a:lnTo>
                    <a:lnTo>
                      <a:pt x="0" y="135"/>
                    </a:lnTo>
                    <a:lnTo>
                      <a:pt x="15" y="75"/>
                    </a:lnTo>
                    <a:lnTo>
                      <a:pt x="106" y="0"/>
                    </a:lnTo>
                    <a:lnTo>
                      <a:pt x="128" y="0"/>
                    </a:lnTo>
                    <a:lnTo>
                      <a:pt x="128" y="22"/>
                    </a:lnTo>
                    <a:close/>
                  </a:path>
                </a:pathLst>
              </a:custGeom>
              <a:solidFill>
                <a:srgbClr val="1F1A17"/>
              </a:solidFill>
              <a:ln w="9525">
                <a:noFill/>
                <a:round/>
                <a:headEnd/>
                <a:tailEnd/>
              </a:ln>
            </p:spPr>
            <p:txBody>
              <a:bodyPr>
                <a:prstTxWarp prst="textNoShape">
                  <a:avLst/>
                </a:prstTxWarp>
              </a:bodyPr>
              <a:lstStyle/>
              <a:p>
                <a:endParaRPr lang="en-US"/>
              </a:p>
            </p:txBody>
          </p:sp>
          <p:sp>
            <p:nvSpPr>
              <p:cNvPr id="49565" name="Freeform 178"/>
              <p:cNvSpPr>
                <a:spLocks noChangeAspect="1"/>
              </p:cNvSpPr>
              <p:nvPr/>
            </p:nvSpPr>
            <p:spPr bwMode="auto">
              <a:xfrm>
                <a:off x="1040" y="2839"/>
                <a:ext cx="261" cy="337"/>
              </a:xfrm>
              <a:custGeom>
                <a:avLst/>
                <a:gdLst>
                  <a:gd name="T0" fmla="*/ 2556 w 3390"/>
                  <a:gd name="T1" fmla="*/ 368 h 4377"/>
                  <a:gd name="T2" fmla="*/ 2744 w 3390"/>
                  <a:gd name="T3" fmla="*/ 481 h 4377"/>
                  <a:gd name="T4" fmla="*/ 3015 w 3390"/>
                  <a:gd name="T5" fmla="*/ 617 h 4377"/>
                  <a:gd name="T6" fmla="*/ 3225 w 3390"/>
                  <a:gd name="T7" fmla="*/ 1151 h 4377"/>
                  <a:gd name="T8" fmla="*/ 3300 w 3390"/>
                  <a:gd name="T9" fmla="*/ 1632 h 4377"/>
                  <a:gd name="T10" fmla="*/ 3293 w 3390"/>
                  <a:gd name="T11" fmla="*/ 2760 h 4377"/>
                  <a:gd name="T12" fmla="*/ 3120 w 3390"/>
                  <a:gd name="T13" fmla="*/ 3166 h 4377"/>
                  <a:gd name="T14" fmla="*/ 3120 w 3390"/>
                  <a:gd name="T15" fmla="*/ 3256 h 4377"/>
                  <a:gd name="T16" fmla="*/ 3037 w 3390"/>
                  <a:gd name="T17" fmla="*/ 3459 h 4377"/>
                  <a:gd name="T18" fmla="*/ 2902 w 3390"/>
                  <a:gd name="T19" fmla="*/ 3647 h 4377"/>
                  <a:gd name="T20" fmla="*/ 2729 w 3390"/>
                  <a:gd name="T21" fmla="*/ 3865 h 4377"/>
                  <a:gd name="T22" fmla="*/ 2556 w 3390"/>
                  <a:gd name="T23" fmla="*/ 3985 h 4377"/>
                  <a:gd name="T24" fmla="*/ 2399 w 3390"/>
                  <a:gd name="T25" fmla="*/ 4225 h 4377"/>
                  <a:gd name="T26" fmla="*/ 2271 w 3390"/>
                  <a:gd name="T27" fmla="*/ 4150 h 4377"/>
                  <a:gd name="T28" fmla="*/ 2045 w 3390"/>
                  <a:gd name="T29" fmla="*/ 4022 h 4377"/>
                  <a:gd name="T30" fmla="*/ 1631 w 3390"/>
                  <a:gd name="T31" fmla="*/ 3819 h 4377"/>
                  <a:gd name="T32" fmla="*/ 1218 w 3390"/>
                  <a:gd name="T33" fmla="*/ 3534 h 4377"/>
                  <a:gd name="T34" fmla="*/ 1173 w 3390"/>
                  <a:gd name="T35" fmla="*/ 3301 h 4377"/>
                  <a:gd name="T36" fmla="*/ 1000 w 3390"/>
                  <a:gd name="T37" fmla="*/ 2970 h 4377"/>
                  <a:gd name="T38" fmla="*/ 1083 w 3390"/>
                  <a:gd name="T39" fmla="*/ 2113 h 4377"/>
                  <a:gd name="T40" fmla="*/ 805 w 3390"/>
                  <a:gd name="T41" fmla="*/ 1902 h 4377"/>
                  <a:gd name="T42" fmla="*/ 715 w 3390"/>
                  <a:gd name="T43" fmla="*/ 2091 h 4377"/>
                  <a:gd name="T44" fmla="*/ 744 w 3390"/>
                  <a:gd name="T45" fmla="*/ 2662 h 4377"/>
                  <a:gd name="T46" fmla="*/ 797 w 3390"/>
                  <a:gd name="T47" fmla="*/ 2903 h 4377"/>
                  <a:gd name="T48" fmla="*/ 940 w 3390"/>
                  <a:gd name="T49" fmla="*/ 3497 h 4377"/>
                  <a:gd name="T50" fmla="*/ 933 w 3390"/>
                  <a:gd name="T51" fmla="*/ 4022 h 4377"/>
                  <a:gd name="T52" fmla="*/ 1008 w 3390"/>
                  <a:gd name="T53" fmla="*/ 4346 h 4377"/>
                  <a:gd name="T54" fmla="*/ 580 w 3390"/>
                  <a:gd name="T55" fmla="*/ 4331 h 4377"/>
                  <a:gd name="T56" fmla="*/ 414 w 3390"/>
                  <a:gd name="T57" fmla="*/ 3910 h 4377"/>
                  <a:gd name="T58" fmla="*/ 316 w 3390"/>
                  <a:gd name="T59" fmla="*/ 3362 h 4377"/>
                  <a:gd name="T60" fmla="*/ 346 w 3390"/>
                  <a:gd name="T61" fmla="*/ 3166 h 4377"/>
                  <a:gd name="T62" fmla="*/ 428 w 3390"/>
                  <a:gd name="T63" fmla="*/ 3391 h 4377"/>
                  <a:gd name="T64" fmla="*/ 428 w 3390"/>
                  <a:gd name="T65" fmla="*/ 3459 h 4377"/>
                  <a:gd name="T66" fmla="*/ 609 w 3390"/>
                  <a:gd name="T67" fmla="*/ 3406 h 4377"/>
                  <a:gd name="T68" fmla="*/ 624 w 3390"/>
                  <a:gd name="T69" fmla="*/ 2888 h 4377"/>
                  <a:gd name="T70" fmla="*/ 631 w 3390"/>
                  <a:gd name="T71" fmla="*/ 2512 h 4377"/>
                  <a:gd name="T72" fmla="*/ 699 w 3390"/>
                  <a:gd name="T73" fmla="*/ 2204 h 4377"/>
                  <a:gd name="T74" fmla="*/ 699 w 3390"/>
                  <a:gd name="T75" fmla="*/ 1902 h 4377"/>
                  <a:gd name="T76" fmla="*/ 602 w 3390"/>
                  <a:gd name="T77" fmla="*/ 1752 h 4377"/>
                  <a:gd name="T78" fmla="*/ 437 w 3390"/>
                  <a:gd name="T79" fmla="*/ 1511 h 4377"/>
                  <a:gd name="T80" fmla="*/ 346 w 3390"/>
                  <a:gd name="T81" fmla="*/ 1444 h 4377"/>
                  <a:gd name="T82" fmla="*/ 264 w 3390"/>
                  <a:gd name="T83" fmla="*/ 1264 h 4377"/>
                  <a:gd name="T84" fmla="*/ 225 w 3390"/>
                  <a:gd name="T85" fmla="*/ 1090 h 4377"/>
                  <a:gd name="T86" fmla="*/ 174 w 3390"/>
                  <a:gd name="T87" fmla="*/ 1023 h 4377"/>
                  <a:gd name="T88" fmla="*/ 83 w 3390"/>
                  <a:gd name="T89" fmla="*/ 1053 h 4377"/>
                  <a:gd name="T90" fmla="*/ 452 w 3390"/>
                  <a:gd name="T91" fmla="*/ 609 h 4377"/>
                  <a:gd name="T92" fmla="*/ 624 w 3390"/>
                  <a:gd name="T93" fmla="*/ 429 h 4377"/>
                  <a:gd name="T94" fmla="*/ 1240 w 3390"/>
                  <a:gd name="T95" fmla="*/ 106 h 4377"/>
                  <a:gd name="T96" fmla="*/ 1662 w 3390"/>
                  <a:gd name="T97" fmla="*/ 61 h 4377"/>
                  <a:gd name="T98" fmla="*/ 2090 w 3390"/>
                  <a:gd name="T99" fmla="*/ 68 h 4377"/>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3390"/>
                  <a:gd name="T151" fmla="*/ 0 h 4377"/>
                  <a:gd name="T152" fmla="*/ 3390 w 3390"/>
                  <a:gd name="T153" fmla="*/ 4377 h 4377"/>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3390" h="4377">
                    <a:moveTo>
                      <a:pt x="2090" y="68"/>
                    </a:moveTo>
                    <a:lnTo>
                      <a:pt x="2271" y="113"/>
                    </a:lnTo>
                    <a:lnTo>
                      <a:pt x="2556" y="368"/>
                    </a:lnTo>
                    <a:lnTo>
                      <a:pt x="2624" y="399"/>
                    </a:lnTo>
                    <a:lnTo>
                      <a:pt x="2684" y="481"/>
                    </a:lnTo>
                    <a:lnTo>
                      <a:pt x="2744" y="481"/>
                    </a:lnTo>
                    <a:lnTo>
                      <a:pt x="2774" y="452"/>
                    </a:lnTo>
                    <a:lnTo>
                      <a:pt x="2924" y="496"/>
                    </a:lnTo>
                    <a:lnTo>
                      <a:pt x="3015" y="617"/>
                    </a:lnTo>
                    <a:lnTo>
                      <a:pt x="3120" y="940"/>
                    </a:lnTo>
                    <a:lnTo>
                      <a:pt x="3202" y="1076"/>
                    </a:lnTo>
                    <a:lnTo>
                      <a:pt x="3225" y="1151"/>
                    </a:lnTo>
                    <a:lnTo>
                      <a:pt x="3293" y="1248"/>
                    </a:lnTo>
                    <a:lnTo>
                      <a:pt x="3315" y="1332"/>
                    </a:lnTo>
                    <a:lnTo>
                      <a:pt x="3300" y="1632"/>
                    </a:lnTo>
                    <a:lnTo>
                      <a:pt x="3390" y="2008"/>
                    </a:lnTo>
                    <a:lnTo>
                      <a:pt x="3300" y="2466"/>
                    </a:lnTo>
                    <a:lnTo>
                      <a:pt x="3293" y="2760"/>
                    </a:lnTo>
                    <a:lnTo>
                      <a:pt x="3225" y="2970"/>
                    </a:lnTo>
                    <a:lnTo>
                      <a:pt x="3120" y="3128"/>
                    </a:lnTo>
                    <a:lnTo>
                      <a:pt x="3120" y="3166"/>
                    </a:lnTo>
                    <a:lnTo>
                      <a:pt x="3105" y="3166"/>
                    </a:lnTo>
                    <a:lnTo>
                      <a:pt x="3097" y="3173"/>
                    </a:lnTo>
                    <a:lnTo>
                      <a:pt x="3120" y="3256"/>
                    </a:lnTo>
                    <a:lnTo>
                      <a:pt x="3105" y="3338"/>
                    </a:lnTo>
                    <a:lnTo>
                      <a:pt x="3052" y="3451"/>
                    </a:lnTo>
                    <a:lnTo>
                      <a:pt x="3037" y="3459"/>
                    </a:lnTo>
                    <a:lnTo>
                      <a:pt x="3037" y="3481"/>
                    </a:lnTo>
                    <a:lnTo>
                      <a:pt x="3015" y="3481"/>
                    </a:lnTo>
                    <a:lnTo>
                      <a:pt x="2902" y="3647"/>
                    </a:lnTo>
                    <a:lnTo>
                      <a:pt x="2842" y="3819"/>
                    </a:lnTo>
                    <a:lnTo>
                      <a:pt x="2767" y="3828"/>
                    </a:lnTo>
                    <a:lnTo>
                      <a:pt x="2729" y="3865"/>
                    </a:lnTo>
                    <a:lnTo>
                      <a:pt x="2744" y="3872"/>
                    </a:lnTo>
                    <a:lnTo>
                      <a:pt x="2624" y="4022"/>
                    </a:lnTo>
                    <a:lnTo>
                      <a:pt x="2556" y="3985"/>
                    </a:lnTo>
                    <a:lnTo>
                      <a:pt x="2526" y="4000"/>
                    </a:lnTo>
                    <a:lnTo>
                      <a:pt x="2428" y="4203"/>
                    </a:lnTo>
                    <a:lnTo>
                      <a:pt x="2399" y="4225"/>
                    </a:lnTo>
                    <a:lnTo>
                      <a:pt x="2376" y="4256"/>
                    </a:lnTo>
                    <a:lnTo>
                      <a:pt x="2353" y="4256"/>
                    </a:lnTo>
                    <a:lnTo>
                      <a:pt x="2271" y="4150"/>
                    </a:lnTo>
                    <a:lnTo>
                      <a:pt x="2248" y="4060"/>
                    </a:lnTo>
                    <a:lnTo>
                      <a:pt x="2165" y="4000"/>
                    </a:lnTo>
                    <a:lnTo>
                      <a:pt x="2045" y="4022"/>
                    </a:lnTo>
                    <a:lnTo>
                      <a:pt x="1962" y="3918"/>
                    </a:lnTo>
                    <a:lnTo>
                      <a:pt x="1767" y="3797"/>
                    </a:lnTo>
                    <a:lnTo>
                      <a:pt x="1631" y="3819"/>
                    </a:lnTo>
                    <a:lnTo>
                      <a:pt x="1489" y="3647"/>
                    </a:lnTo>
                    <a:lnTo>
                      <a:pt x="1300" y="3541"/>
                    </a:lnTo>
                    <a:lnTo>
                      <a:pt x="1218" y="3534"/>
                    </a:lnTo>
                    <a:lnTo>
                      <a:pt x="1196" y="3474"/>
                    </a:lnTo>
                    <a:lnTo>
                      <a:pt x="1196" y="3362"/>
                    </a:lnTo>
                    <a:lnTo>
                      <a:pt x="1173" y="3301"/>
                    </a:lnTo>
                    <a:lnTo>
                      <a:pt x="1037" y="3098"/>
                    </a:lnTo>
                    <a:lnTo>
                      <a:pt x="1037" y="3016"/>
                    </a:lnTo>
                    <a:lnTo>
                      <a:pt x="1000" y="2970"/>
                    </a:lnTo>
                    <a:lnTo>
                      <a:pt x="1046" y="2835"/>
                    </a:lnTo>
                    <a:lnTo>
                      <a:pt x="1113" y="2376"/>
                    </a:lnTo>
                    <a:lnTo>
                      <a:pt x="1083" y="2113"/>
                    </a:lnTo>
                    <a:lnTo>
                      <a:pt x="1061" y="2053"/>
                    </a:lnTo>
                    <a:lnTo>
                      <a:pt x="955" y="1948"/>
                    </a:lnTo>
                    <a:lnTo>
                      <a:pt x="805" y="1902"/>
                    </a:lnTo>
                    <a:lnTo>
                      <a:pt x="737" y="1985"/>
                    </a:lnTo>
                    <a:lnTo>
                      <a:pt x="737" y="2038"/>
                    </a:lnTo>
                    <a:lnTo>
                      <a:pt x="715" y="2091"/>
                    </a:lnTo>
                    <a:lnTo>
                      <a:pt x="737" y="2376"/>
                    </a:lnTo>
                    <a:lnTo>
                      <a:pt x="722" y="2512"/>
                    </a:lnTo>
                    <a:lnTo>
                      <a:pt x="744" y="2662"/>
                    </a:lnTo>
                    <a:lnTo>
                      <a:pt x="767" y="2729"/>
                    </a:lnTo>
                    <a:lnTo>
                      <a:pt x="759" y="2835"/>
                    </a:lnTo>
                    <a:lnTo>
                      <a:pt x="797" y="2903"/>
                    </a:lnTo>
                    <a:lnTo>
                      <a:pt x="820" y="3060"/>
                    </a:lnTo>
                    <a:lnTo>
                      <a:pt x="843" y="3084"/>
                    </a:lnTo>
                    <a:lnTo>
                      <a:pt x="940" y="3497"/>
                    </a:lnTo>
                    <a:lnTo>
                      <a:pt x="872" y="3647"/>
                    </a:lnTo>
                    <a:lnTo>
                      <a:pt x="895" y="3933"/>
                    </a:lnTo>
                    <a:lnTo>
                      <a:pt x="933" y="4022"/>
                    </a:lnTo>
                    <a:lnTo>
                      <a:pt x="1008" y="4090"/>
                    </a:lnTo>
                    <a:lnTo>
                      <a:pt x="1022" y="4331"/>
                    </a:lnTo>
                    <a:lnTo>
                      <a:pt x="1008" y="4346"/>
                    </a:lnTo>
                    <a:lnTo>
                      <a:pt x="1008" y="4377"/>
                    </a:lnTo>
                    <a:lnTo>
                      <a:pt x="962" y="4331"/>
                    </a:lnTo>
                    <a:lnTo>
                      <a:pt x="580" y="4331"/>
                    </a:lnTo>
                    <a:lnTo>
                      <a:pt x="496" y="4278"/>
                    </a:lnTo>
                    <a:lnTo>
                      <a:pt x="428" y="4136"/>
                    </a:lnTo>
                    <a:lnTo>
                      <a:pt x="414" y="3910"/>
                    </a:lnTo>
                    <a:lnTo>
                      <a:pt x="369" y="3828"/>
                    </a:lnTo>
                    <a:lnTo>
                      <a:pt x="339" y="3406"/>
                    </a:lnTo>
                    <a:lnTo>
                      <a:pt x="316" y="3362"/>
                    </a:lnTo>
                    <a:lnTo>
                      <a:pt x="339" y="3210"/>
                    </a:lnTo>
                    <a:lnTo>
                      <a:pt x="339" y="3173"/>
                    </a:lnTo>
                    <a:lnTo>
                      <a:pt x="346" y="3166"/>
                    </a:lnTo>
                    <a:lnTo>
                      <a:pt x="384" y="3166"/>
                    </a:lnTo>
                    <a:lnTo>
                      <a:pt x="428" y="3338"/>
                    </a:lnTo>
                    <a:lnTo>
                      <a:pt x="428" y="3391"/>
                    </a:lnTo>
                    <a:lnTo>
                      <a:pt x="437" y="3406"/>
                    </a:lnTo>
                    <a:lnTo>
                      <a:pt x="428" y="3437"/>
                    </a:lnTo>
                    <a:lnTo>
                      <a:pt x="428" y="3459"/>
                    </a:lnTo>
                    <a:lnTo>
                      <a:pt x="459" y="3481"/>
                    </a:lnTo>
                    <a:lnTo>
                      <a:pt x="527" y="3406"/>
                    </a:lnTo>
                    <a:lnTo>
                      <a:pt x="609" y="3406"/>
                    </a:lnTo>
                    <a:lnTo>
                      <a:pt x="655" y="3362"/>
                    </a:lnTo>
                    <a:lnTo>
                      <a:pt x="655" y="3128"/>
                    </a:lnTo>
                    <a:lnTo>
                      <a:pt x="624" y="2888"/>
                    </a:lnTo>
                    <a:lnTo>
                      <a:pt x="677" y="2797"/>
                    </a:lnTo>
                    <a:lnTo>
                      <a:pt x="631" y="2542"/>
                    </a:lnTo>
                    <a:lnTo>
                      <a:pt x="631" y="2512"/>
                    </a:lnTo>
                    <a:lnTo>
                      <a:pt x="692" y="2466"/>
                    </a:lnTo>
                    <a:lnTo>
                      <a:pt x="677" y="2226"/>
                    </a:lnTo>
                    <a:lnTo>
                      <a:pt x="699" y="2204"/>
                    </a:lnTo>
                    <a:lnTo>
                      <a:pt x="669" y="1948"/>
                    </a:lnTo>
                    <a:lnTo>
                      <a:pt x="692" y="1948"/>
                    </a:lnTo>
                    <a:lnTo>
                      <a:pt x="699" y="1902"/>
                    </a:lnTo>
                    <a:lnTo>
                      <a:pt x="699" y="1895"/>
                    </a:lnTo>
                    <a:lnTo>
                      <a:pt x="715" y="1880"/>
                    </a:lnTo>
                    <a:lnTo>
                      <a:pt x="602" y="1752"/>
                    </a:lnTo>
                    <a:lnTo>
                      <a:pt x="519" y="1549"/>
                    </a:lnTo>
                    <a:lnTo>
                      <a:pt x="481" y="1511"/>
                    </a:lnTo>
                    <a:lnTo>
                      <a:pt x="437" y="1511"/>
                    </a:lnTo>
                    <a:lnTo>
                      <a:pt x="361" y="1572"/>
                    </a:lnTo>
                    <a:lnTo>
                      <a:pt x="339" y="1549"/>
                    </a:lnTo>
                    <a:lnTo>
                      <a:pt x="346" y="1444"/>
                    </a:lnTo>
                    <a:lnTo>
                      <a:pt x="302" y="1421"/>
                    </a:lnTo>
                    <a:lnTo>
                      <a:pt x="286" y="1286"/>
                    </a:lnTo>
                    <a:lnTo>
                      <a:pt x="264" y="1264"/>
                    </a:lnTo>
                    <a:lnTo>
                      <a:pt x="203" y="1293"/>
                    </a:lnTo>
                    <a:lnTo>
                      <a:pt x="203" y="1180"/>
                    </a:lnTo>
                    <a:lnTo>
                      <a:pt x="225" y="1090"/>
                    </a:lnTo>
                    <a:lnTo>
                      <a:pt x="225" y="1045"/>
                    </a:lnTo>
                    <a:lnTo>
                      <a:pt x="203" y="1023"/>
                    </a:lnTo>
                    <a:lnTo>
                      <a:pt x="174" y="1023"/>
                    </a:lnTo>
                    <a:lnTo>
                      <a:pt x="0" y="1218"/>
                    </a:lnTo>
                    <a:lnTo>
                      <a:pt x="8" y="1158"/>
                    </a:lnTo>
                    <a:lnTo>
                      <a:pt x="83" y="1053"/>
                    </a:lnTo>
                    <a:lnTo>
                      <a:pt x="90" y="1008"/>
                    </a:lnTo>
                    <a:lnTo>
                      <a:pt x="249" y="895"/>
                    </a:lnTo>
                    <a:lnTo>
                      <a:pt x="452" y="609"/>
                    </a:lnTo>
                    <a:lnTo>
                      <a:pt x="452" y="571"/>
                    </a:lnTo>
                    <a:lnTo>
                      <a:pt x="564" y="436"/>
                    </a:lnTo>
                    <a:lnTo>
                      <a:pt x="624" y="429"/>
                    </a:lnTo>
                    <a:lnTo>
                      <a:pt x="978" y="196"/>
                    </a:lnTo>
                    <a:lnTo>
                      <a:pt x="1181" y="151"/>
                    </a:lnTo>
                    <a:lnTo>
                      <a:pt x="1240" y="106"/>
                    </a:lnTo>
                    <a:lnTo>
                      <a:pt x="1308" y="106"/>
                    </a:lnTo>
                    <a:lnTo>
                      <a:pt x="1353" y="68"/>
                    </a:lnTo>
                    <a:lnTo>
                      <a:pt x="1662" y="61"/>
                    </a:lnTo>
                    <a:lnTo>
                      <a:pt x="1699" y="23"/>
                    </a:lnTo>
                    <a:lnTo>
                      <a:pt x="1812" y="0"/>
                    </a:lnTo>
                    <a:lnTo>
                      <a:pt x="2090" y="68"/>
                    </a:lnTo>
                    <a:close/>
                  </a:path>
                </a:pathLst>
              </a:custGeom>
              <a:solidFill>
                <a:srgbClr val="D68149"/>
              </a:solidFill>
              <a:ln w="9525">
                <a:noFill/>
                <a:round/>
                <a:headEnd/>
                <a:tailEnd/>
              </a:ln>
            </p:spPr>
            <p:txBody>
              <a:bodyPr>
                <a:prstTxWarp prst="textNoShape">
                  <a:avLst/>
                </a:prstTxWarp>
              </a:bodyPr>
              <a:lstStyle/>
              <a:p>
                <a:endParaRPr lang="en-US"/>
              </a:p>
            </p:txBody>
          </p:sp>
          <p:sp>
            <p:nvSpPr>
              <p:cNvPr id="49566" name="Freeform 179"/>
              <p:cNvSpPr>
                <a:spLocks noChangeAspect="1"/>
              </p:cNvSpPr>
              <p:nvPr/>
            </p:nvSpPr>
            <p:spPr bwMode="auto">
              <a:xfrm>
                <a:off x="800" y="2863"/>
                <a:ext cx="11" cy="34"/>
              </a:xfrm>
              <a:custGeom>
                <a:avLst/>
                <a:gdLst>
                  <a:gd name="T0" fmla="*/ 150 w 150"/>
                  <a:gd name="T1" fmla="*/ 15 h 451"/>
                  <a:gd name="T2" fmla="*/ 150 w 150"/>
                  <a:gd name="T3" fmla="*/ 45 h 451"/>
                  <a:gd name="T4" fmla="*/ 113 w 150"/>
                  <a:gd name="T5" fmla="*/ 45 h 451"/>
                  <a:gd name="T6" fmla="*/ 45 w 150"/>
                  <a:gd name="T7" fmla="*/ 165 h 451"/>
                  <a:gd name="T8" fmla="*/ 52 w 150"/>
                  <a:gd name="T9" fmla="*/ 428 h 451"/>
                  <a:gd name="T10" fmla="*/ 67 w 150"/>
                  <a:gd name="T11" fmla="*/ 436 h 451"/>
                  <a:gd name="T12" fmla="*/ 67 w 150"/>
                  <a:gd name="T13" fmla="*/ 451 h 451"/>
                  <a:gd name="T14" fmla="*/ 22 w 150"/>
                  <a:gd name="T15" fmla="*/ 390 h 451"/>
                  <a:gd name="T16" fmla="*/ 0 w 150"/>
                  <a:gd name="T17" fmla="*/ 240 h 451"/>
                  <a:gd name="T18" fmla="*/ 29 w 150"/>
                  <a:gd name="T19" fmla="*/ 120 h 451"/>
                  <a:gd name="T20" fmla="*/ 127 w 150"/>
                  <a:gd name="T21" fmla="*/ 0 h 451"/>
                  <a:gd name="T22" fmla="*/ 135 w 150"/>
                  <a:gd name="T23" fmla="*/ 0 h 451"/>
                  <a:gd name="T24" fmla="*/ 150 w 150"/>
                  <a:gd name="T25" fmla="*/ 15 h 45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50"/>
                  <a:gd name="T40" fmla="*/ 0 h 451"/>
                  <a:gd name="T41" fmla="*/ 150 w 150"/>
                  <a:gd name="T42" fmla="*/ 451 h 45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50" h="451">
                    <a:moveTo>
                      <a:pt x="150" y="15"/>
                    </a:moveTo>
                    <a:lnTo>
                      <a:pt x="150" y="45"/>
                    </a:lnTo>
                    <a:lnTo>
                      <a:pt x="113" y="45"/>
                    </a:lnTo>
                    <a:lnTo>
                      <a:pt x="45" y="165"/>
                    </a:lnTo>
                    <a:lnTo>
                      <a:pt x="52" y="428"/>
                    </a:lnTo>
                    <a:lnTo>
                      <a:pt x="67" y="436"/>
                    </a:lnTo>
                    <a:lnTo>
                      <a:pt x="67" y="451"/>
                    </a:lnTo>
                    <a:lnTo>
                      <a:pt x="22" y="390"/>
                    </a:lnTo>
                    <a:lnTo>
                      <a:pt x="0" y="240"/>
                    </a:lnTo>
                    <a:lnTo>
                      <a:pt x="29" y="120"/>
                    </a:lnTo>
                    <a:lnTo>
                      <a:pt x="127" y="0"/>
                    </a:lnTo>
                    <a:lnTo>
                      <a:pt x="135" y="0"/>
                    </a:lnTo>
                    <a:lnTo>
                      <a:pt x="150" y="15"/>
                    </a:lnTo>
                    <a:close/>
                  </a:path>
                </a:pathLst>
              </a:custGeom>
              <a:solidFill>
                <a:srgbClr val="1F1A17"/>
              </a:solidFill>
              <a:ln w="9525">
                <a:noFill/>
                <a:round/>
                <a:headEnd/>
                <a:tailEnd/>
              </a:ln>
            </p:spPr>
            <p:txBody>
              <a:bodyPr>
                <a:prstTxWarp prst="textNoShape">
                  <a:avLst/>
                </a:prstTxWarp>
              </a:bodyPr>
              <a:lstStyle/>
              <a:p>
                <a:endParaRPr lang="en-US"/>
              </a:p>
            </p:txBody>
          </p:sp>
          <p:sp>
            <p:nvSpPr>
              <p:cNvPr id="49567" name="Freeform 180"/>
              <p:cNvSpPr>
                <a:spLocks noChangeAspect="1"/>
              </p:cNvSpPr>
              <p:nvPr/>
            </p:nvSpPr>
            <p:spPr bwMode="auto">
              <a:xfrm>
                <a:off x="1366" y="2864"/>
                <a:ext cx="46" cy="15"/>
              </a:xfrm>
              <a:custGeom>
                <a:avLst/>
                <a:gdLst>
                  <a:gd name="T0" fmla="*/ 443 w 601"/>
                  <a:gd name="T1" fmla="*/ 0 h 189"/>
                  <a:gd name="T2" fmla="*/ 601 w 601"/>
                  <a:gd name="T3" fmla="*/ 189 h 189"/>
                  <a:gd name="T4" fmla="*/ 503 w 601"/>
                  <a:gd name="T5" fmla="*/ 189 h 189"/>
                  <a:gd name="T6" fmla="*/ 390 w 601"/>
                  <a:gd name="T7" fmla="*/ 128 h 189"/>
                  <a:gd name="T8" fmla="*/ 44 w 601"/>
                  <a:gd name="T9" fmla="*/ 143 h 189"/>
                  <a:gd name="T10" fmla="*/ 29 w 601"/>
                  <a:gd name="T11" fmla="*/ 150 h 189"/>
                  <a:gd name="T12" fmla="*/ 22 w 601"/>
                  <a:gd name="T13" fmla="*/ 150 h 189"/>
                  <a:gd name="T14" fmla="*/ 0 w 601"/>
                  <a:gd name="T15" fmla="*/ 128 h 189"/>
                  <a:gd name="T16" fmla="*/ 7 w 601"/>
                  <a:gd name="T17" fmla="*/ 15 h 189"/>
                  <a:gd name="T18" fmla="*/ 29 w 601"/>
                  <a:gd name="T19" fmla="*/ 0 h 189"/>
                  <a:gd name="T20" fmla="*/ 218 w 601"/>
                  <a:gd name="T21" fmla="*/ 37 h 189"/>
                  <a:gd name="T22" fmla="*/ 443 w 601"/>
                  <a:gd name="T23" fmla="*/ 0 h 18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601"/>
                  <a:gd name="T37" fmla="*/ 0 h 189"/>
                  <a:gd name="T38" fmla="*/ 601 w 601"/>
                  <a:gd name="T39" fmla="*/ 189 h 18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601" h="189">
                    <a:moveTo>
                      <a:pt x="443" y="0"/>
                    </a:moveTo>
                    <a:lnTo>
                      <a:pt x="601" y="189"/>
                    </a:lnTo>
                    <a:lnTo>
                      <a:pt x="503" y="189"/>
                    </a:lnTo>
                    <a:lnTo>
                      <a:pt x="390" y="128"/>
                    </a:lnTo>
                    <a:lnTo>
                      <a:pt x="44" y="143"/>
                    </a:lnTo>
                    <a:lnTo>
                      <a:pt x="29" y="150"/>
                    </a:lnTo>
                    <a:lnTo>
                      <a:pt x="22" y="150"/>
                    </a:lnTo>
                    <a:lnTo>
                      <a:pt x="0" y="128"/>
                    </a:lnTo>
                    <a:lnTo>
                      <a:pt x="7" y="15"/>
                    </a:lnTo>
                    <a:lnTo>
                      <a:pt x="29" y="0"/>
                    </a:lnTo>
                    <a:lnTo>
                      <a:pt x="218" y="37"/>
                    </a:lnTo>
                    <a:lnTo>
                      <a:pt x="443" y="0"/>
                    </a:lnTo>
                    <a:close/>
                  </a:path>
                </a:pathLst>
              </a:custGeom>
              <a:solidFill>
                <a:srgbClr val="1F1A17"/>
              </a:solidFill>
              <a:ln w="9525">
                <a:noFill/>
                <a:round/>
                <a:headEnd/>
                <a:tailEnd/>
              </a:ln>
            </p:spPr>
            <p:txBody>
              <a:bodyPr>
                <a:prstTxWarp prst="textNoShape">
                  <a:avLst/>
                </a:prstTxWarp>
              </a:bodyPr>
              <a:lstStyle/>
              <a:p>
                <a:endParaRPr lang="en-US"/>
              </a:p>
            </p:txBody>
          </p:sp>
          <p:sp>
            <p:nvSpPr>
              <p:cNvPr id="49568" name="Freeform 181"/>
              <p:cNvSpPr>
                <a:spLocks noChangeAspect="1"/>
              </p:cNvSpPr>
              <p:nvPr/>
            </p:nvSpPr>
            <p:spPr bwMode="auto">
              <a:xfrm>
                <a:off x="1344" y="2866"/>
                <a:ext cx="7" cy="8"/>
              </a:xfrm>
              <a:custGeom>
                <a:avLst/>
                <a:gdLst>
                  <a:gd name="T0" fmla="*/ 46 w 91"/>
                  <a:gd name="T1" fmla="*/ 105 h 105"/>
                  <a:gd name="T2" fmla="*/ 9 w 91"/>
                  <a:gd name="T3" fmla="*/ 75 h 105"/>
                  <a:gd name="T4" fmla="*/ 0 w 91"/>
                  <a:gd name="T5" fmla="*/ 0 h 105"/>
                  <a:gd name="T6" fmla="*/ 91 w 91"/>
                  <a:gd name="T7" fmla="*/ 82 h 105"/>
                  <a:gd name="T8" fmla="*/ 46 w 91"/>
                  <a:gd name="T9" fmla="*/ 105 h 105"/>
                  <a:gd name="T10" fmla="*/ 0 60000 65536"/>
                  <a:gd name="T11" fmla="*/ 0 60000 65536"/>
                  <a:gd name="T12" fmla="*/ 0 60000 65536"/>
                  <a:gd name="T13" fmla="*/ 0 60000 65536"/>
                  <a:gd name="T14" fmla="*/ 0 60000 65536"/>
                  <a:gd name="T15" fmla="*/ 0 w 91"/>
                  <a:gd name="T16" fmla="*/ 0 h 105"/>
                  <a:gd name="T17" fmla="*/ 91 w 91"/>
                  <a:gd name="T18" fmla="*/ 105 h 105"/>
                </a:gdLst>
                <a:ahLst/>
                <a:cxnLst>
                  <a:cxn ang="T10">
                    <a:pos x="T0" y="T1"/>
                  </a:cxn>
                  <a:cxn ang="T11">
                    <a:pos x="T2" y="T3"/>
                  </a:cxn>
                  <a:cxn ang="T12">
                    <a:pos x="T4" y="T5"/>
                  </a:cxn>
                  <a:cxn ang="T13">
                    <a:pos x="T6" y="T7"/>
                  </a:cxn>
                  <a:cxn ang="T14">
                    <a:pos x="T8" y="T9"/>
                  </a:cxn>
                </a:cxnLst>
                <a:rect l="T15" t="T16" r="T17" b="T18"/>
                <a:pathLst>
                  <a:path w="91" h="105">
                    <a:moveTo>
                      <a:pt x="46" y="105"/>
                    </a:moveTo>
                    <a:lnTo>
                      <a:pt x="9" y="75"/>
                    </a:lnTo>
                    <a:lnTo>
                      <a:pt x="0" y="0"/>
                    </a:lnTo>
                    <a:lnTo>
                      <a:pt x="91" y="82"/>
                    </a:lnTo>
                    <a:lnTo>
                      <a:pt x="46" y="105"/>
                    </a:lnTo>
                    <a:close/>
                  </a:path>
                </a:pathLst>
              </a:custGeom>
              <a:solidFill>
                <a:srgbClr val="454240"/>
              </a:solidFill>
              <a:ln w="9525">
                <a:noFill/>
                <a:round/>
                <a:headEnd/>
                <a:tailEnd/>
              </a:ln>
            </p:spPr>
            <p:txBody>
              <a:bodyPr>
                <a:prstTxWarp prst="textNoShape">
                  <a:avLst/>
                </a:prstTxWarp>
              </a:bodyPr>
              <a:lstStyle/>
              <a:p>
                <a:endParaRPr lang="en-US"/>
              </a:p>
            </p:txBody>
          </p:sp>
          <p:sp>
            <p:nvSpPr>
              <p:cNvPr id="49569" name="Freeform 182"/>
              <p:cNvSpPr>
                <a:spLocks noChangeAspect="1"/>
              </p:cNvSpPr>
              <p:nvPr/>
            </p:nvSpPr>
            <p:spPr bwMode="auto">
              <a:xfrm>
                <a:off x="814" y="2868"/>
                <a:ext cx="5" cy="9"/>
              </a:xfrm>
              <a:custGeom>
                <a:avLst/>
                <a:gdLst>
                  <a:gd name="T0" fmla="*/ 68 w 68"/>
                  <a:gd name="T1" fmla="*/ 15 h 119"/>
                  <a:gd name="T2" fmla="*/ 0 w 68"/>
                  <a:gd name="T3" fmla="*/ 119 h 119"/>
                  <a:gd name="T4" fmla="*/ 0 w 68"/>
                  <a:gd name="T5" fmla="*/ 75 h 119"/>
                  <a:gd name="T6" fmla="*/ 45 w 68"/>
                  <a:gd name="T7" fmla="*/ 0 h 119"/>
                  <a:gd name="T8" fmla="*/ 59 w 68"/>
                  <a:gd name="T9" fmla="*/ 0 h 119"/>
                  <a:gd name="T10" fmla="*/ 68 w 68"/>
                  <a:gd name="T11" fmla="*/ 15 h 119"/>
                  <a:gd name="T12" fmla="*/ 0 60000 65536"/>
                  <a:gd name="T13" fmla="*/ 0 60000 65536"/>
                  <a:gd name="T14" fmla="*/ 0 60000 65536"/>
                  <a:gd name="T15" fmla="*/ 0 60000 65536"/>
                  <a:gd name="T16" fmla="*/ 0 60000 65536"/>
                  <a:gd name="T17" fmla="*/ 0 60000 65536"/>
                  <a:gd name="T18" fmla="*/ 0 w 68"/>
                  <a:gd name="T19" fmla="*/ 0 h 119"/>
                  <a:gd name="T20" fmla="*/ 68 w 68"/>
                  <a:gd name="T21" fmla="*/ 119 h 119"/>
                </a:gdLst>
                <a:ahLst/>
                <a:cxnLst>
                  <a:cxn ang="T12">
                    <a:pos x="T0" y="T1"/>
                  </a:cxn>
                  <a:cxn ang="T13">
                    <a:pos x="T2" y="T3"/>
                  </a:cxn>
                  <a:cxn ang="T14">
                    <a:pos x="T4" y="T5"/>
                  </a:cxn>
                  <a:cxn ang="T15">
                    <a:pos x="T6" y="T7"/>
                  </a:cxn>
                  <a:cxn ang="T16">
                    <a:pos x="T8" y="T9"/>
                  </a:cxn>
                  <a:cxn ang="T17">
                    <a:pos x="T10" y="T11"/>
                  </a:cxn>
                </a:cxnLst>
                <a:rect l="T18" t="T19" r="T20" b="T21"/>
                <a:pathLst>
                  <a:path w="68" h="119">
                    <a:moveTo>
                      <a:pt x="68" y="15"/>
                    </a:moveTo>
                    <a:lnTo>
                      <a:pt x="0" y="119"/>
                    </a:lnTo>
                    <a:lnTo>
                      <a:pt x="0" y="75"/>
                    </a:lnTo>
                    <a:lnTo>
                      <a:pt x="45" y="0"/>
                    </a:lnTo>
                    <a:lnTo>
                      <a:pt x="59" y="0"/>
                    </a:lnTo>
                    <a:lnTo>
                      <a:pt x="68" y="15"/>
                    </a:lnTo>
                    <a:close/>
                  </a:path>
                </a:pathLst>
              </a:custGeom>
              <a:solidFill>
                <a:srgbClr val="1F1A17"/>
              </a:solidFill>
              <a:ln w="9525">
                <a:noFill/>
                <a:round/>
                <a:headEnd/>
                <a:tailEnd/>
              </a:ln>
            </p:spPr>
            <p:txBody>
              <a:bodyPr>
                <a:prstTxWarp prst="textNoShape">
                  <a:avLst/>
                </a:prstTxWarp>
              </a:bodyPr>
              <a:lstStyle/>
              <a:p>
                <a:endParaRPr lang="en-US"/>
              </a:p>
            </p:txBody>
          </p:sp>
          <p:sp>
            <p:nvSpPr>
              <p:cNvPr id="49570" name="Freeform 183"/>
              <p:cNvSpPr>
                <a:spLocks noChangeAspect="1"/>
              </p:cNvSpPr>
              <p:nvPr/>
            </p:nvSpPr>
            <p:spPr bwMode="auto">
              <a:xfrm>
                <a:off x="1371" y="2868"/>
                <a:ext cx="34" cy="7"/>
              </a:xfrm>
              <a:custGeom>
                <a:avLst/>
                <a:gdLst>
                  <a:gd name="T0" fmla="*/ 443 w 443"/>
                  <a:gd name="T1" fmla="*/ 97 h 97"/>
                  <a:gd name="T2" fmla="*/ 353 w 443"/>
                  <a:gd name="T3" fmla="*/ 37 h 97"/>
                  <a:gd name="T4" fmla="*/ 105 w 443"/>
                  <a:gd name="T5" fmla="*/ 59 h 97"/>
                  <a:gd name="T6" fmla="*/ 30 w 443"/>
                  <a:gd name="T7" fmla="*/ 52 h 97"/>
                  <a:gd name="T8" fmla="*/ 0 w 443"/>
                  <a:gd name="T9" fmla="*/ 52 h 97"/>
                  <a:gd name="T10" fmla="*/ 0 w 443"/>
                  <a:gd name="T11" fmla="*/ 15 h 97"/>
                  <a:gd name="T12" fmla="*/ 158 w 443"/>
                  <a:gd name="T13" fmla="*/ 37 h 97"/>
                  <a:gd name="T14" fmla="*/ 346 w 443"/>
                  <a:gd name="T15" fmla="*/ 0 h 97"/>
                  <a:gd name="T16" fmla="*/ 421 w 443"/>
                  <a:gd name="T17" fmla="*/ 59 h 97"/>
                  <a:gd name="T18" fmla="*/ 443 w 443"/>
                  <a:gd name="T19" fmla="*/ 97 h 9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43"/>
                  <a:gd name="T31" fmla="*/ 0 h 97"/>
                  <a:gd name="T32" fmla="*/ 443 w 443"/>
                  <a:gd name="T33" fmla="*/ 97 h 9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43" h="97">
                    <a:moveTo>
                      <a:pt x="443" y="97"/>
                    </a:moveTo>
                    <a:lnTo>
                      <a:pt x="353" y="37"/>
                    </a:lnTo>
                    <a:lnTo>
                      <a:pt x="105" y="59"/>
                    </a:lnTo>
                    <a:lnTo>
                      <a:pt x="30" y="52"/>
                    </a:lnTo>
                    <a:lnTo>
                      <a:pt x="0" y="52"/>
                    </a:lnTo>
                    <a:lnTo>
                      <a:pt x="0" y="15"/>
                    </a:lnTo>
                    <a:lnTo>
                      <a:pt x="158" y="37"/>
                    </a:lnTo>
                    <a:lnTo>
                      <a:pt x="346" y="0"/>
                    </a:lnTo>
                    <a:lnTo>
                      <a:pt x="421" y="59"/>
                    </a:lnTo>
                    <a:lnTo>
                      <a:pt x="443" y="97"/>
                    </a:lnTo>
                    <a:close/>
                  </a:path>
                </a:pathLst>
              </a:custGeom>
              <a:solidFill>
                <a:srgbClr val="454240"/>
              </a:solidFill>
              <a:ln w="9525">
                <a:noFill/>
                <a:round/>
                <a:headEnd/>
                <a:tailEnd/>
              </a:ln>
            </p:spPr>
            <p:txBody>
              <a:bodyPr>
                <a:prstTxWarp prst="textNoShape">
                  <a:avLst/>
                </a:prstTxWarp>
              </a:bodyPr>
              <a:lstStyle/>
              <a:p>
                <a:endParaRPr lang="en-US"/>
              </a:p>
            </p:txBody>
          </p:sp>
          <p:sp>
            <p:nvSpPr>
              <p:cNvPr id="49571" name="Freeform 184"/>
              <p:cNvSpPr>
                <a:spLocks noChangeAspect="1"/>
              </p:cNvSpPr>
              <p:nvPr/>
            </p:nvSpPr>
            <p:spPr bwMode="auto">
              <a:xfrm>
                <a:off x="817" y="2875"/>
                <a:ext cx="3" cy="4"/>
              </a:xfrm>
              <a:custGeom>
                <a:avLst/>
                <a:gdLst>
                  <a:gd name="T0" fmla="*/ 38 w 38"/>
                  <a:gd name="T1" fmla="*/ 22 h 46"/>
                  <a:gd name="T2" fmla="*/ 38 w 38"/>
                  <a:gd name="T3" fmla="*/ 30 h 46"/>
                  <a:gd name="T4" fmla="*/ 23 w 38"/>
                  <a:gd name="T5" fmla="*/ 46 h 46"/>
                  <a:gd name="T6" fmla="*/ 0 w 38"/>
                  <a:gd name="T7" fmla="*/ 46 h 46"/>
                  <a:gd name="T8" fmla="*/ 0 w 38"/>
                  <a:gd name="T9" fmla="*/ 0 h 46"/>
                  <a:gd name="T10" fmla="*/ 14 w 38"/>
                  <a:gd name="T11" fmla="*/ 0 h 46"/>
                  <a:gd name="T12" fmla="*/ 38 w 38"/>
                  <a:gd name="T13" fmla="*/ 22 h 46"/>
                  <a:gd name="T14" fmla="*/ 0 60000 65536"/>
                  <a:gd name="T15" fmla="*/ 0 60000 65536"/>
                  <a:gd name="T16" fmla="*/ 0 60000 65536"/>
                  <a:gd name="T17" fmla="*/ 0 60000 65536"/>
                  <a:gd name="T18" fmla="*/ 0 60000 65536"/>
                  <a:gd name="T19" fmla="*/ 0 60000 65536"/>
                  <a:gd name="T20" fmla="*/ 0 60000 65536"/>
                  <a:gd name="T21" fmla="*/ 0 w 38"/>
                  <a:gd name="T22" fmla="*/ 0 h 46"/>
                  <a:gd name="T23" fmla="*/ 38 w 38"/>
                  <a:gd name="T24" fmla="*/ 46 h 4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8" h="46">
                    <a:moveTo>
                      <a:pt x="38" y="22"/>
                    </a:moveTo>
                    <a:lnTo>
                      <a:pt x="38" y="30"/>
                    </a:lnTo>
                    <a:lnTo>
                      <a:pt x="23" y="46"/>
                    </a:lnTo>
                    <a:lnTo>
                      <a:pt x="0" y="46"/>
                    </a:lnTo>
                    <a:lnTo>
                      <a:pt x="0" y="0"/>
                    </a:lnTo>
                    <a:lnTo>
                      <a:pt x="14" y="0"/>
                    </a:lnTo>
                    <a:lnTo>
                      <a:pt x="38" y="22"/>
                    </a:lnTo>
                    <a:close/>
                  </a:path>
                </a:pathLst>
              </a:custGeom>
              <a:solidFill>
                <a:srgbClr val="1F1A17"/>
              </a:solidFill>
              <a:ln w="9525">
                <a:noFill/>
                <a:round/>
                <a:headEnd/>
                <a:tailEnd/>
              </a:ln>
            </p:spPr>
            <p:txBody>
              <a:bodyPr>
                <a:prstTxWarp prst="textNoShape">
                  <a:avLst/>
                </a:prstTxWarp>
              </a:bodyPr>
              <a:lstStyle/>
              <a:p>
                <a:endParaRPr lang="en-US"/>
              </a:p>
            </p:txBody>
          </p:sp>
          <p:sp>
            <p:nvSpPr>
              <p:cNvPr id="49572" name="Freeform 185"/>
              <p:cNvSpPr>
                <a:spLocks noChangeAspect="1"/>
              </p:cNvSpPr>
              <p:nvPr/>
            </p:nvSpPr>
            <p:spPr bwMode="auto">
              <a:xfrm>
                <a:off x="784" y="2881"/>
                <a:ext cx="9" cy="19"/>
              </a:xfrm>
              <a:custGeom>
                <a:avLst/>
                <a:gdLst>
                  <a:gd name="T0" fmla="*/ 22 w 128"/>
                  <a:gd name="T1" fmla="*/ 143 h 241"/>
                  <a:gd name="T2" fmla="*/ 128 w 128"/>
                  <a:gd name="T3" fmla="*/ 241 h 241"/>
                  <a:gd name="T4" fmla="*/ 97 w 128"/>
                  <a:gd name="T5" fmla="*/ 241 h 241"/>
                  <a:gd name="T6" fmla="*/ 0 w 128"/>
                  <a:gd name="T7" fmla="*/ 143 h 241"/>
                  <a:gd name="T8" fmla="*/ 0 w 128"/>
                  <a:gd name="T9" fmla="*/ 0 h 241"/>
                  <a:gd name="T10" fmla="*/ 22 w 128"/>
                  <a:gd name="T11" fmla="*/ 0 h 241"/>
                  <a:gd name="T12" fmla="*/ 22 w 128"/>
                  <a:gd name="T13" fmla="*/ 143 h 241"/>
                  <a:gd name="T14" fmla="*/ 0 60000 65536"/>
                  <a:gd name="T15" fmla="*/ 0 60000 65536"/>
                  <a:gd name="T16" fmla="*/ 0 60000 65536"/>
                  <a:gd name="T17" fmla="*/ 0 60000 65536"/>
                  <a:gd name="T18" fmla="*/ 0 60000 65536"/>
                  <a:gd name="T19" fmla="*/ 0 60000 65536"/>
                  <a:gd name="T20" fmla="*/ 0 60000 65536"/>
                  <a:gd name="T21" fmla="*/ 0 w 128"/>
                  <a:gd name="T22" fmla="*/ 0 h 241"/>
                  <a:gd name="T23" fmla="*/ 128 w 128"/>
                  <a:gd name="T24" fmla="*/ 241 h 24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8" h="241">
                    <a:moveTo>
                      <a:pt x="22" y="143"/>
                    </a:moveTo>
                    <a:lnTo>
                      <a:pt x="128" y="241"/>
                    </a:lnTo>
                    <a:lnTo>
                      <a:pt x="97" y="241"/>
                    </a:lnTo>
                    <a:lnTo>
                      <a:pt x="0" y="143"/>
                    </a:lnTo>
                    <a:lnTo>
                      <a:pt x="0" y="0"/>
                    </a:lnTo>
                    <a:lnTo>
                      <a:pt x="22" y="0"/>
                    </a:lnTo>
                    <a:lnTo>
                      <a:pt x="22" y="143"/>
                    </a:lnTo>
                    <a:close/>
                  </a:path>
                </a:pathLst>
              </a:custGeom>
              <a:solidFill>
                <a:srgbClr val="1F1A17"/>
              </a:solidFill>
              <a:ln w="9525">
                <a:noFill/>
                <a:round/>
                <a:headEnd/>
                <a:tailEnd/>
              </a:ln>
            </p:spPr>
            <p:txBody>
              <a:bodyPr>
                <a:prstTxWarp prst="textNoShape">
                  <a:avLst/>
                </a:prstTxWarp>
              </a:bodyPr>
              <a:lstStyle/>
              <a:p>
                <a:endParaRPr lang="en-US"/>
              </a:p>
            </p:txBody>
          </p:sp>
          <p:sp>
            <p:nvSpPr>
              <p:cNvPr id="49573" name="Freeform 186"/>
              <p:cNvSpPr>
                <a:spLocks noChangeAspect="1"/>
              </p:cNvSpPr>
              <p:nvPr/>
            </p:nvSpPr>
            <p:spPr bwMode="auto">
              <a:xfrm>
                <a:off x="818" y="2881"/>
                <a:ext cx="38" cy="21"/>
              </a:xfrm>
              <a:custGeom>
                <a:avLst/>
                <a:gdLst>
                  <a:gd name="T0" fmla="*/ 309 w 490"/>
                  <a:gd name="T1" fmla="*/ 15 h 278"/>
                  <a:gd name="T2" fmla="*/ 437 w 490"/>
                  <a:gd name="T3" fmla="*/ 90 h 278"/>
                  <a:gd name="T4" fmla="*/ 490 w 490"/>
                  <a:gd name="T5" fmla="*/ 174 h 278"/>
                  <a:gd name="T6" fmla="*/ 490 w 490"/>
                  <a:gd name="T7" fmla="*/ 234 h 278"/>
                  <a:gd name="T8" fmla="*/ 347 w 490"/>
                  <a:gd name="T9" fmla="*/ 278 h 278"/>
                  <a:gd name="T10" fmla="*/ 331 w 490"/>
                  <a:gd name="T11" fmla="*/ 263 h 278"/>
                  <a:gd name="T12" fmla="*/ 331 w 490"/>
                  <a:gd name="T13" fmla="*/ 241 h 278"/>
                  <a:gd name="T14" fmla="*/ 444 w 490"/>
                  <a:gd name="T15" fmla="*/ 196 h 278"/>
                  <a:gd name="T16" fmla="*/ 444 w 490"/>
                  <a:gd name="T17" fmla="*/ 166 h 278"/>
                  <a:gd name="T18" fmla="*/ 309 w 490"/>
                  <a:gd name="T19" fmla="*/ 38 h 278"/>
                  <a:gd name="T20" fmla="*/ 0 w 490"/>
                  <a:gd name="T21" fmla="*/ 22 h 278"/>
                  <a:gd name="T22" fmla="*/ 0 w 490"/>
                  <a:gd name="T23" fmla="*/ 0 h 278"/>
                  <a:gd name="T24" fmla="*/ 77 w 490"/>
                  <a:gd name="T25" fmla="*/ 22 h 278"/>
                  <a:gd name="T26" fmla="*/ 309 w 490"/>
                  <a:gd name="T27" fmla="*/ 15 h 27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90"/>
                  <a:gd name="T43" fmla="*/ 0 h 278"/>
                  <a:gd name="T44" fmla="*/ 490 w 490"/>
                  <a:gd name="T45" fmla="*/ 278 h 27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90" h="278">
                    <a:moveTo>
                      <a:pt x="309" y="15"/>
                    </a:moveTo>
                    <a:lnTo>
                      <a:pt x="437" y="90"/>
                    </a:lnTo>
                    <a:lnTo>
                      <a:pt x="490" y="174"/>
                    </a:lnTo>
                    <a:lnTo>
                      <a:pt x="490" y="234"/>
                    </a:lnTo>
                    <a:lnTo>
                      <a:pt x="347" y="278"/>
                    </a:lnTo>
                    <a:lnTo>
                      <a:pt x="331" y="263"/>
                    </a:lnTo>
                    <a:lnTo>
                      <a:pt x="331" y="241"/>
                    </a:lnTo>
                    <a:lnTo>
                      <a:pt x="444" y="196"/>
                    </a:lnTo>
                    <a:lnTo>
                      <a:pt x="444" y="166"/>
                    </a:lnTo>
                    <a:lnTo>
                      <a:pt x="309" y="38"/>
                    </a:lnTo>
                    <a:lnTo>
                      <a:pt x="0" y="22"/>
                    </a:lnTo>
                    <a:lnTo>
                      <a:pt x="0" y="0"/>
                    </a:lnTo>
                    <a:lnTo>
                      <a:pt x="77" y="22"/>
                    </a:lnTo>
                    <a:lnTo>
                      <a:pt x="309" y="15"/>
                    </a:lnTo>
                    <a:close/>
                  </a:path>
                </a:pathLst>
              </a:custGeom>
              <a:solidFill>
                <a:srgbClr val="1F1A17"/>
              </a:solidFill>
              <a:ln w="9525">
                <a:noFill/>
                <a:round/>
                <a:headEnd/>
                <a:tailEnd/>
              </a:ln>
            </p:spPr>
            <p:txBody>
              <a:bodyPr>
                <a:prstTxWarp prst="textNoShape">
                  <a:avLst/>
                </a:prstTxWarp>
              </a:bodyPr>
              <a:lstStyle/>
              <a:p>
                <a:endParaRPr lang="en-US"/>
              </a:p>
            </p:txBody>
          </p:sp>
          <p:sp>
            <p:nvSpPr>
              <p:cNvPr id="49574" name="Freeform 187"/>
              <p:cNvSpPr>
                <a:spLocks noChangeAspect="1"/>
              </p:cNvSpPr>
              <p:nvPr/>
            </p:nvSpPr>
            <p:spPr bwMode="auto">
              <a:xfrm>
                <a:off x="1373" y="2884"/>
                <a:ext cx="27" cy="17"/>
              </a:xfrm>
              <a:custGeom>
                <a:avLst/>
                <a:gdLst>
                  <a:gd name="T0" fmla="*/ 353 w 353"/>
                  <a:gd name="T1" fmla="*/ 68 h 218"/>
                  <a:gd name="T2" fmla="*/ 330 w 353"/>
                  <a:gd name="T3" fmla="*/ 90 h 218"/>
                  <a:gd name="T4" fmla="*/ 263 w 353"/>
                  <a:gd name="T5" fmla="*/ 68 h 218"/>
                  <a:gd name="T6" fmla="*/ 241 w 353"/>
                  <a:gd name="T7" fmla="*/ 218 h 218"/>
                  <a:gd name="T8" fmla="*/ 195 w 353"/>
                  <a:gd name="T9" fmla="*/ 203 h 218"/>
                  <a:gd name="T10" fmla="*/ 157 w 353"/>
                  <a:gd name="T11" fmla="*/ 136 h 218"/>
                  <a:gd name="T12" fmla="*/ 150 w 353"/>
                  <a:gd name="T13" fmla="*/ 128 h 218"/>
                  <a:gd name="T14" fmla="*/ 113 w 353"/>
                  <a:gd name="T15" fmla="*/ 158 h 218"/>
                  <a:gd name="T16" fmla="*/ 45 w 353"/>
                  <a:gd name="T17" fmla="*/ 112 h 218"/>
                  <a:gd name="T18" fmla="*/ 0 w 353"/>
                  <a:gd name="T19" fmla="*/ 45 h 218"/>
                  <a:gd name="T20" fmla="*/ 60 w 353"/>
                  <a:gd name="T21" fmla="*/ 0 h 218"/>
                  <a:gd name="T22" fmla="*/ 345 w 353"/>
                  <a:gd name="T23" fmla="*/ 52 h 218"/>
                  <a:gd name="T24" fmla="*/ 353 w 353"/>
                  <a:gd name="T25" fmla="*/ 68 h 21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53"/>
                  <a:gd name="T40" fmla="*/ 0 h 218"/>
                  <a:gd name="T41" fmla="*/ 353 w 353"/>
                  <a:gd name="T42" fmla="*/ 218 h 21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53" h="218">
                    <a:moveTo>
                      <a:pt x="353" y="68"/>
                    </a:moveTo>
                    <a:lnTo>
                      <a:pt x="330" y="90"/>
                    </a:lnTo>
                    <a:lnTo>
                      <a:pt x="263" y="68"/>
                    </a:lnTo>
                    <a:lnTo>
                      <a:pt x="241" y="218"/>
                    </a:lnTo>
                    <a:lnTo>
                      <a:pt x="195" y="203"/>
                    </a:lnTo>
                    <a:lnTo>
                      <a:pt x="157" y="136"/>
                    </a:lnTo>
                    <a:lnTo>
                      <a:pt x="150" y="128"/>
                    </a:lnTo>
                    <a:lnTo>
                      <a:pt x="113" y="158"/>
                    </a:lnTo>
                    <a:lnTo>
                      <a:pt x="45" y="112"/>
                    </a:lnTo>
                    <a:lnTo>
                      <a:pt x="0" y="45"/>
                    </a:lnTo>
                    <a:lnTo>
                      <a:pt x="60" y="0"/>
                    </a:lnTo>
                    <a:lnTo>
                      <a:pt x="345" y="52"/>
                    </a:lnTo>
                    <a:lnTo>
                      <a:pt x="353" y="68"/>
                    </a:lnTo>
                    <a:close/>
                  </a:path>
                </a:pathLst>
              </a:custGeom>
              <a:solidFill>
                <a:srgbClr val="1F1A17"/>
              </a:solidFill>
              <a:ln w="9525">
                <a:noFill/>
                <a:round/>
                <a:headEnd/>
                <a:tailEnd/>
              </a:ln>
            </p:spPr>
            <p:txBody>
              <a:bodyPr>
                <a:prstTxWarp prst="textNoShape">
                  <a:avLst/>
                </a:prstTxWarp>
              </a:bodyPr>
              <a:lstStyle/>
              <a:p>
                <a:endParaRPr lang="en-US"/>
              </a:p>
            </p:txBody>
          </p:sp>
          <p:sp>
            <p:nvSpPr>
              <p:cNvPr id="49575" name="Freeform 188"/>
              <p:cNvSpPr>
                <a:spLocks noChangeAspect="1"/>
              </p:cNvSpPr>
              <p:nvPr/>
            </p:nvSpPr>
            <p:spPr bwMode="auto">
              <a:xfrm>
                <a:off x="1378" y="2888"/>
                <a:ext cx="5" cy="2"/>
              </a:xfrm>
              <a:custGeom>
                <a:avLst/>
                <a:gdLst>
                  <a:gd name="T0" fmla="*/ 61 w 61"/>
                  <a:gd name="T1" fmla="*/ 31 h 31"/>
                  <a:gd name="T2" fmla="*/ 0 w 61"/>
                  <a:gd name="T3" fmla="*/ 16 h 31"/>
                  <a:gd name="T4" fmla="*/ 0 w 61"/>
                  <a:gd name="T5" fmla="*/ 0 h 31"/>
                  <a:gd name="T6" fmla="*/ 61 w 61"/>
                  <a:gd name="T7" fmla="*/ 0 h 31"/>
                  <a:gd name="T8" fmla="*/ 61 w 61"/>
                  <a:gd name="T9" fmla="*/ 31 h 31"/>
                  <a:gd name="T10" fmla="*/ 0 60000 65536"/>
                  <a:gd name="T11" fmla="*/ 0 60000 65536"/>
                  <a:gd name="T12" fmla="*/ 0 60000 65536"/>
                  <a:gd name="T13" fmla="*/ 0 60000 65536"/>
                  <a:gd name="T14" fmla="*/ 0 60000 65536"/>
                  <a:gd name="T15" fmla="*/ 0 w 61"/>
                  <a:gd name="T16" fmla="*/ 0 h 31"/>
                  <a:gd name="T17" fmla="*/ 61 w 61"/>
                  <a:gd name="T18" fmla="*/ 31 h 31"/>
                </a:gdLst>
                <a:ahLst/>
                <a:cxnLst>
                  <a:cxn ang="T10">
                    <a:pos x="T0" y="T1"/>
                  </a:cxn>
                  <a:cxn ang="T11">
                    <a:pos x="T2" y="T3"/>
                  </a:cxn>
                  <a:cxn ang="T12">
                    <a:pos x="T4" y="T5"/>
                  </a:cxn>
                  <a:cxn ang="T13">
                    <a:pos x="T6" y="T7"/>
                  </a:cxn>
                  <a:cxn ang="T14">
                    <a:pos x="T8" y="T9"/>
                  </a:cxn>
                </a:cxnLst>
                <a:rect l="T15" t="T16" r="T17" b="T18"/>
                <a:pathLst>
                  <a:path w="61" h="31">
                    <a:moveTo>
                      <a:pt x="61" y="31"/>
                    </a:moveTo>
                    <a:lnTo>
                      <a:pt x="0" y="16"/>
                    </a:lnTo>
                    <a:lnTo>
                      <a:pt x="0" y="0"/>
                    </a:lnTo>
                    <a:lnTo>
                      <a:pt x="61" y="0"/>
                    </a:lnTo>
                    <a:lnTo>
                      <a:pt x="61" y="31"/>
                    </a:lnTo>
                    <a:close/>
                  </a:path>
                </a:pathLst>
              </a:custGeom>
              <a:solidFill>
                <a:srgbClr val="4D4A48"/>
              </a:solidFill>
              <a:ln w="9525">
                <a:noFill/>
                <a:round/>
                <a:headEnd/>
                <a:tailEnd/>
              </a:ln>
            </p:spPr>
            <p:txBody>
              <a:bodyPr>
                <a:prstTxWarp prst="textNoShape">
                  <a:avLst/>
                </a:prstTxWarp>
              </a:bodyPr>
              <a:lstStyle/>
              <a:p>
                <a:endParaRPr lang="en-US"/>
              </a:p>
            </p:txBody>
          </p:sp>
          <p:sp>
            <p:nvSpPr>
              <p:cNvPr id="49576" name="Freeform 189"/>
              <p:cNvSpPr>
                <a:spLocks noChangeAspect="1"/>
              </p:cNvSpPr>
              <p:nvPr/>
            </p:nvSpPr>
            <p:spPr bwMode="auto">
              <a:xfrm>
                <a:off x="764" y="2894"/>
                <a:ext cx="18" cy="19"/>
              </a:xfrm>
              <a:custGeom>
                <a:avLst/>
                <a:gdLst>
                  <a:gd name="T0" fmla="*/ 180 w 225"/>
                  <a:gd name="T1" fmla="*/ 195 h 240"/>
                  <a:gd name="T2" fmla="*/ 217 w 225"/>
                  <a:gd name="T3" fmla="*/ 210 h 240"/>
                  <a:gd name="T4" fmla="*/ 225 w 225"/>
                  <a:gd name="T5" fmla="*/ 217 h 240"/>
                  <a:gd name="T6" fmla="*/ 225 w 225"/>
                  <a:gd name="T7" fmla="*/ 240 h 240"/>
                  <a:gd name="T8" fmla="*/ 150 w 225"/>
                  <a:gd name="T9" fmla="*/ 210 h 240"/>
                  <a:gd name="T10" fmla="*/ 0 w 225"/>
                  <a:gd name="T11" fmla="*/ 37 h 240"/>
                  <a:gd name="T12" fmla="*/ 22 w 225"/>
                  <a:gd name="T13" fmla="*/ 0 h 240"/>
                  <a:gd name="T14" fmla="*/ 53 w 225"/>
                  <a:gd name="T15" fmla="*/ 67 h 240"/>
                  <a:gd name="T16" fmla="*/ 180 w 225"/>
                  <a:gd name="T17" fmla="*/ 195 h 2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25"/>
                  <a:gd name="T28" fmla="*/ 0 h 240"/>
                  <a:gd name="T29" fmla="*/ 225 w 225"/>
                  <a:gd name="T30" fmla="*/ 240 h 24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25" h="240">
                    <a:moveTo>
                      <a:pt x="180" y="195"/>
                    </a:moveTo>
                    <a:lnTo>
                      <a:pt x="217" y="210"/>
                    </a:lnTo>
                    <a:lnTo>
                      <a:pt x="225" y="217"/>
                    </a:lnTo>
                    <a:lnTo>
                      <a:pt x="225" y="240"/>
                    </a:lnTo>
                    <a:lnTo>
                      <a:pt x="150" y="210"/>
                    </a:lnTo>
                    <a:lnTo>
                      <a:pt x="0" y="37"/>
                    </a:lnTo>
                    <a:lnTo>
                      <a:pt x="22" y="0"/>
                    </a:lnTo>
                    <a:lnTo>
                      <a:pt x="53" y="67"/>
                    </a:lnTo>
                    <a:lnTo>
                      <a:pt x="180" y="195"/>
                    </a:lnTo>
                    <a:close/>
                  </a:path>
                </a:pathLst>
              </a:custGeom>
              <a:solidFill>
                <a:srgbClr val="1F1A17"/>
              </a:solidFill>
              <a:ln w="9525">
                <a:noFill/>
                <a:round/>
                <a:headEnd/>
                <a:tailEnd/>
              </a:ln>
            </p:spPr>
            <p:txBody>
              <a:bodyPr>
                <a:prstTxWarp prst="textNoShape">
                  <a:avLst/>
                </a:prstTxWarp>
              </a:bodyPr>
              <a:lstStyle/>
              <a:p>
                <a:endParaRPr lang="en-US"/>
              </a:p>
            </p:txBody>
          </p:sp>
          <p:sp>
            <p:nvSpPr>
              <p:cNvPr id="49577" name="Freeform 190"/>
              <p:cNvSpPr>
                <a:spLocks noChangeAspect="1"/>
              </p:cNvSpPr>
              <p:nvPr/>
            </p:nvSpPr>
            <p:spPr bwMode="auto">
              <a:xfrm>
                <a:off x="466" y="2909"/>
                <a:ext cx="609" cy="422"/>
              </a:xfrm>
              <a:custGeom>
                <a:avLst/>
                <a:gdLst>
                  <a:gd name="T0" fmla="*/ 3533 w 7923"/>
                  <a:gd name="T1" fmla="*/ 865 h 5482"/>
                  <a:gd name="T2" fmla="*/ 3999 w 7923"/>
                  <a:gd name="T3" fmla="*/ 1865 h 5482"/>
                  <a:gd name="T4" fmla="*/ 4480 w 7923"/>
                  <a:gd name="T5" fmla="*/ 1271 h 5482"/>
                  <a:gd name="T6" fmla="*/ 4277 w 7923"/>
                  <a:gd name="T7" fmla="*/ 985 h 5482"/>
                  <a:gd name="T8" fmla="*/ 4675 w 7923"/>
                  <a:gd name="T9" fmla="*/ 406 h 5482"/>
                  <a:gd name="T10" fmla="*/ 5900 w 7923"/>
                  <a:gd name="T11" fmla="*/ 489 h 5482"/>
                  <a:gd name="T12" fmla="*/ 7299 w 7923"/>
                  <a:gd name="T13" fmla="*/ 2940 h 5482"/>
                  <a:gd name="T14" fmla="*/ 6825 w 7923"/>
                  <a:gd name="T15" fmla="*/ 3090 h 5482"/>
                  <a:gd name="T16" fmla="*/ 7231 w 7923"/>
                  <a:gd name="T17" fmla="*/ 3203 h 5482"/>
                  <a:gd name="T18" fmla="*/ 7479 w 7923"/>
                  <a:gd name="T19" fmla="*/ 3346 h 5482"/>
                  <a:gd name="T20" fmla="*/ 7561 w 7923"/>
                  <a:gd name="T21" fmla="*/ 4188 h 5482"/>
                  <a:gd name="T22" fmla="*/ 7103 w 7923"/>
                  <a:gd name="T23" fmla="*/ 4804 h 5482"/>
                  <a:gd name="T24" fmla="*/ 6292 w 7923"/>
                  <a:gd name="T25" fmla="*/ 5076 h 5482"/>
                  <a:gd name="T26" fmla="*/ 6208 w 7923"/>
                  <a:gd name="T27" fmla="*/ 5120 h 5482"/>
                  <a:gd name="T28" fmla="*/ 7013 w 7923"/>
                  <a:gd name="T29" fmla="*/ 4827 h 5482"/>
                  <a:gd name="T30" fmla="*/ 6885 w 7923"/>
                  <a:gd name="T31" fmla="*/ 3354 h 5482"/>
                  <a:gd name="T32" fmla="*/ 5990 w 7923"/>
                  <a:gd name="T33" fmla="*/ 3489 h 5482"/>
                  <a:gd name="T34" fmla="*/ 5915 w 7923"/>
                  <a:gd name="T35" fmla="*/ 3136 h 5482"/>
                  <a:gd name="T36" fmla="*/ 6073 w 7923"/>
                  <a:gd name="T37" fmla="*/ 2827 h 5482"/>
                  <a:gd name="T38" fmla="*/ 6081 w 7923"/>
                  <a:gd name="T39" fmla="*/ 2068 h 5482"/>
                  <a:gd name="T40" fmla="*/ 5787 w 7923"/>
                  <a:gd name="T41" fmla="*/ 3023 h 5482"/>
                  <a:gd name="T42" fmla="*/ 5502 w 7923"/>
                  <a:gd name="T43" fmla="*/ 3489 h 5482"/>
                  <a:gd name="T44" fmla="*/ 5261 w 7923"/>
                  <a:gd name="T45" fmla="*/ 4015 h 5482"/>
                  <a:gd name="T46" fmla="*/ 5217 w 7923"/>
                  <a:gd name="T47" fmla="*/ 4346 h 5482"/>
                  <a:gd name="T48" fmla="*/ 5359 w 7923"/>
                  <a:gd name="T49" fmla="*/ 4444 h 5482"/>
                  <a:gd name="T50" fmla="*/ 5420 w 7923"/>
                  <a:gd name="T51" fmla="*/ 5166 h 5482"/>
                  <a:gd name="T52" fmla="*/ 4901 w 7923"/>
                  <a:gd name="T53" fmla="*/ 5338 h 5482"/>
                  <a:gd name="T54" fmla="*/ 3690 w 7923"/>
                  <a:gd name="T55" fmla="*/ 4188 h 5482"/>
                  <a:gd name="T56" fmla="*/ 3359 w 7923"/>
                  <a:gd name="T57" fmla="*/ 3459 h 5482"/>
                  <a:gd name="T58" fmla="*/ 3367 w 7923"/>
                  <a:gd name="T59" fmla="*/ 3075 h 5482"/>
                  <a:gd name="T60" fmla="*/ 2931 w 7923"/>
                  <a:gd name="T61" fmla="*/ 3504 h 5482"/>
                  <a:gd name="T62" fmla="*/ 2428 w 7923"/>
                  <a:gd name="T63" fmla="*/ 4233 h 5482"/>
                  <a:gd name="T64" fmla="*/ 1247 w 7923"/>
                  <a:gd name="T65" fmla="*/ 5422 h 5482"/>
                  <a:gd name="T66" fmla="*/ 2014 w 7923"/>
                  <a:gd name="T67" fmla="*/ 4466 h 5482"/>
                  <a:gd name="T68" fmla="*/ 2030 w 7923"/>
                  <a:gd name="T69" fmla="*/ 4354 h 5482"/>
                  <a:gd name="T70" fmla="*/ 1225 w 7923"/>
                  <a:gd name="T71" fmla="*/ 4188 h 5482"/>
                  <a:gd name="T72" fmla="*/ 2496 w 7923"/>
                  <a:gd name="T73" fmla="*/ 3421 h 5482"/>
                  <a:gd name="T74" fmla="*/ 2119 w 7923"/>
                  <a:gd name="T75" fmla="*/ 3586 h 5482"/>
                  <a:gd name="T76" fmla="*/ 1330 w 7923"/>
                  <a:gd name="T77" fmla="*/ 3436 h 5482"/>
                  <a:gd name="T78" fmla="*/ 2420 w 7923"/>
                  <a:gd name="T79" fmla="*/ 2677 h 5482"/>
                  <a:gd name="T80" fmla="*/ 2668 w 7923"/>
                  <a:gd name="T81" fmla="*/ 2384 h 5482"/>
                  <a:gd name="T82" fmla="*/ 2713 w 7923"/>
                  <a:gd name="T83" fmla="*/ 2113 h 5482"/>
                  <a:gd name="T84" fmla="*/ 2758 w 7923"/>
                  <a:gd name="T85" fmla="*/ 1827 h 5482"/>
                  <a:gd name="T86" fmla="*/ 2615 w 7923"/>
                  <a:gd name="T87" fmla="*/ 1534 h 5482"/>
                  <a:gd name="T88" fmla="*/ 2472 w 7923"/>
                  <a:gd name="T89" fmla="*/ 985 h 5482"/>
                  <a:gd name="T90" fmla="*/ 1834 w 7923"/>
                  <a:gd name="T91" fmla="*/ 1150 h 5482"/>
                  <a:gd name="T92" fmla="*/ 1421 w 7923"/>
                  <a:gd name="T93" fmla="*/ 2368 h 5482"/>
                  <a:gd name="T94" fmla="*/ 1044 w 7923"/>
                  <a:gd name="T95" fmla="*/ 2887 h 5482"/>
                  <a:gd name="T96" fmla="*/ 44 w 7923"/>
                  <a:gd name="T97" fmla="*/ 2655 h 5482"/>
                  <a:gd name="T98" fmla="*/ 789 w 7923"/>
                  <a:gd name="T99" fmla="*/ 1166 h 5482"/>
                  <a:gd name="T100" fmla="*/ 2533 w 7923"/>
                  <a:gd name="T101" fmla="*/ 98 h 5482"/>
                  <a:gd name="T102" fmla="*/ 2969 w 7923"/>
                  <a:gd name="T103" fmla="*/ 294 h 5482"/>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7923"/>
                  <a:gd name="T157" fmla="*/ 0 h 5482"/>
                  <a:gd name="T158" fmla="*/ 7923 w 7923"/>
                  <a:gd name="T159" fmla="*/ 5482 h 5482"/>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7923" h="5482">
                    <a:moveTo>
                      <a:pt x="2969" y="294"/>
                    </a:moveTo>
                    <a:lnTo>
                      <a:pt x="3074" y="572"/>
                    </a:lnTo>
                    <a:lnTo>
                      <a:pt x="3081" y="617"/>
                    </a:lnTo>
                    <a:lnTo>
                      <a:pt x="3359" y="797"/>
                    </a:lnTo>
                    <a:lnTo>
                      <a:pt x="3533" y="865"/>
                    </a:lnTo>
                    <a:lnTo>
                      <a:pt x="3698" y="970"/>
                    </a:lnTo>
                    <a:lnTo>
                      <a:pt x="3840" y="1752"/>
                    </a:lnTo>
                    <a:lnTo>
                      <a:pt x="3908" y="1872"/>
                    </a:lnTo>
                    <a:lnTo>
                      <a:pt x="3968" y="1903"/>
                    </a:lnTo>
                    <a:lnTo>
                      <a:pt x="3999" y="1865"/>
                    </a:lnTo>
                    <a:lnTo>
                      <a:pt x="4036" y="1587"/>
                    </a:lnTo>
                    <a:lnTo>
                      <a:pt x="4134" y="1444"/>
                    </a:lnTo>
                    <a:lnTo>
                      <a:pt x="4306" y="1316"/>
                    </a:lnTo>
                    <a:lnTo>
                      <a:pt x="4412" y="1278"/>
                    </a:lnTo>
                    <a:lnTo>
                      <a:pt x="4480" y="1271"/>
                    </a:lnTo>
                    <a:lnTo>
                      <a:pt x="4502" y="1248"/>
                    </a:lnTo>
                    <a:lnTo>
                      <a:pt x="4502" y="1210"/>
                    </a:lnTo>
                    <a:lnTo>
                      <a:pt x="4330" y="1181"/>
                    </a:lnTo>
                    <a:lnTo>
                      <a:pt x="4262" y="1106"/>
                    </a:lnTo>
                    <a:lnTo>
                      <a:pt x="4277" y="985"/>
                    </a:lnTo>
                    <a:lnTo>
                      <a:pt x="4367" y="903"/>
                    </a:lnTo>
                    <a:lnTo>
                      <a:pt x="4480" y="835"/>
                    </a:lnTo>
                    <a:lnTo>
                      <a:pt x="4608" y="639"/>
                    </a:lnTo>
                    <a:lnTo>
                      <a:pt x="4661" y="489"/>
                    </a:lnTo>
                    <a:lnTo>
                      <a:pt x="4675" y="406"/>
                    </a:lnTo>
                    <a:lnTo>
                      <a:pt x="4675" y="376"/>
                    </a:lnTo>
                    <a:lnTo>
                      <a:pt x="5043" y="263"/>
                    </a:lnTo>
                    <a:lnTo>
                      <a:pt x="5096" y="226"/>
                    </a:lnTo>
                    <a:lnTo>
                      <a:pt x="5118" y="203"/>
                    </a:lnTo>
                    <a:lnTo>
                      <a:pt x="5900" y="489"/>
                    </a:lnTo>
                    <a:lnTo>
                      <a:pt x="6156" y="722"/>
                    </a:lnTo>
                    <a:lnTo>
                      <a:pt x="6381" y="1120"/>
                    </a:lnTo>
                    <a:lnTo>
                      <a:pt x="6584" y="1691"/>
                    </a:lnTo>
                    <a:lnTo>
                      <a:pt x="7193" y="2677"/>
                    </a:lnTo>
                    <a:lnTo>
                      <a:pt x="7299" y="2940"/>
                    </a:lnTo>
                    <a:lnTo>
                      <a:pt x="7314" y="3030"/>
                    </a:lnTo>
                    <a:lnTo>
                      <a:pt x="7321" y="3045"/>
                    </a:lnTo>
                    <a:lnTo>
                      <a:pt x="7073" y="3008"/>
                    </a:lnTo>
                    <a:lnTo>
                      <a:pt x="6908" y="3075"/>
                    </a:lnTo>
                    <a:lnTo>
                      <a:pt x="6825" y="3090"/>
                    </a:lnTo>
                    <a:lnTo>
                      <a:pt x="6802" y="3112"/>
                    </a:lnTo>
                    <a:lnTo>
                      <a:pt x="6802" y="3136"/>
                    </a:lnTo>
                    <a:lnTo>
                      <a:pt x="6825" y="3158"/>
                    </a:lnTo>
                    <a:lnTo>
                      <a:pt x="7058" y="3158"/>
                    </a:lnTo>
                    <a:lnTo>
                      <a:pt x="7231" y="3203"/>
                    </a:lnTo>
                    <a:lnTo>
                      <a:pt x="7283" y="3203"/>
                    </a:lnTo>
                    <a:lnTo>
                      <a:pt x="7456" y="3264"/>
                    </a:lnTo>
                    <a:lnTo>
                      <a:pt x="7493" y="3308"/>
                    </a:lnTo>
                    <a:lnTo>
                      <a:pt x="7493" y="3331"/>
                    </a:lnTo>
                    <a:lnTo>
                      <a:pt x="7479" y="3346"/>
                    </a:lnTo>
                    <a:lnTo>
                      <a:pt x="7539" y="3399"/>
                    </a:lnTo>
                    <a:lnTo>
                      <a:pt x="7561" y="3993"/>
                    </a:lnTo>
                    <a:lnTo>
                      <a:pt x="7524" y="4045"/>
                    </a:lnTo>
                    <a:lnTo>
                      <a:pt x="7554" y="4180"/>
                    </a:lnTo>
                    <a:lnTo>
                      <a:pt x="7561" y="4188"/>
                    </a:lnTo>
                    <a:lnTo>
                      <a:pt x="7584" y="4233"/>
                    </a:lnTo>
                    <a:lnTo>
                      <a:pt x="7817" y="4271"/>
                    </a:lnTo>
                    <a:lnTo>
                      <a:pt x="7923" y="4271"/>
                    </a:lnTo>
                    <a:lnTo>
                      <a:pt x="7276" y="4729"/>
                    </a:lnTo>
                    <a:lnTo>
                      <a:pt x="7103" y="4804"/>
                    </a:lnTo>
                    <a:lnTo>
                      <a:pt x="6952" y="4917"/>
                    </a:lnTo>
                    <a:lnTo>
                      <a:pt x="6712" y="4970"/>
                    </a:lnTo>
                    <a:lnTo>
                      <a:pt x="6539" y="4985"/>
                    </a:lnTo>
                    <a:lnTo>
                      <a:pt x="6374" y="5030"/>
                    </a:lnTo>
                    <a:lnTo>
                      <a:pt x="6292" y="5076"/>
                    </a:lnTo>
                    <a:lnTo>
                      <a:pt x="6268" y="5113"/>
                    </a:lnTo>
                    <a:lnTo>
                      <a:pt x="6268" y="5135"/>
                    </a:lnTo>
                    <a:lnTo>
                      <a:pt x="6156" y="5181"/>
                    </a:lnTo>
                    <a:lnTo>
                      <a:pt x="6179" y="5135"/>
                    </a:lnTo>
                    <a:lnTo>
                      <a:pt x="6208" y="5120"/>
                    </a:lnTo>
                    <a:lnTo>
                      <a:pt x="6268" y="5053"/>
                    </a:lnTo>
                    <a:lnTo>
                      <a:pt x="6381" y="4970"/>
                    </a:lnTo>
                    <a:lnTo>
                      <a:pt x="6682" y="4948"/>
                    </a:lnTo>
                    <a:lnTo>
                      <a:pt x="6952" y="4857"/>
                    </a:lnTo>
                    <a:lnTo>
                      <a:pt x="7013" y="4827"/>
                    </a:lnTo>
                    <a:lnTo>
                      <a:pt x="7043" y="4789"/>
                    </a:lnTo>
                    <a:lnTo>
                      <a:pt x="7020" y="3730"/>
                    </a:lnTo>
                    <a:lnTo>
                      <a:pt x="7043" y="3571"/>
                    </a:lnTo>
                    <a:lnTo>
                      <a:pt x="6998" y="3436"/>
                    </a:lnTo>
                    <a:lnTo>
                      <a:pt x="6885" y="3354"/>
                    </a:lnTo>
                    <a:lnTo>
                      <a:pt x="6517" y="3308"/>
                    </a:lnTo>
                    <a:lnTo>
                      <a:pt x="6201" y="3368"/>
                    </a:lnTo>
                    <a:lnTo>
                      <a:pt x="6036" y="3436"/>
                    </a:lnTo>
                    <a:lnTo>
                      <a:pt x="6014" y="3467"/>
                    </a:lnTo>
                    <a:lnTo>
                      <a:pt x="5990" y="3489"/>
                    </a:lnTo>
                    <a:lnTo>
                      <a:pt x="5983" y="3459"/>
                    </a:lnTo>
                    <a:lnTo>
                      <a:pt x="5983" y="3421"/>
                    </a:lnTo>
                    <a:lnTo>
                      <a:pt x="5923" y="3368"/>
                    </a:lnTo>
                    <a:lnTo>
                      <a:pt x="5900" y="3286"/>
                    </a:lnTo>
                    <a:lnTo>
                      <a:pt x="5915" y="3136"/>
                    </a:lnTo>
                    <a:lnTo>
                      <a:pt x="6164" y="3045"/>
                    </a:lnTo>
                    <a:lnTo>
                      <a:pt x="6224" y="3000"/>
                    </a:lnTo>
                    <a:lnTo>
                      <a:pt x="6246" y="2977"/>
                    </a:lnTo>
                    <a:lnTo>
                      <a:pt x="6246" y="2955"/>
                    </a:lnTo>
                    <a:lnTo>
                      <a:pt x="6073" y="2827"/>
                    </a:lnTo>
                    <a:lnTo>
                      <a:pt x="6081" y="2790"/>
                    </a:lnTo>
                    <a:lnTo>
                      <a:pt x="6268" y="2647"/>
                    </a:lnTo>
                    <a:lnTo>
                      <a:pt x="6231" y="2353"/>
                    </a:lnTo>
                    <a:lnTo>
                      <a:pt x="6156" y="2128"/>
                    </a:lnTo>
                    <a:lnTo>
                      <a:pt x="6081" y="2068"/>
                    </a:lnTo>
                    <a:lnTo>
                      <a:pt x="6058" y="2068"/>
                    </a:lnTo>
                    <a:lnTo>
                      <a:pt x="6014" y="2113"/>
                    </a:lnTo>
                    <a:lnTo>
                      <a:pt x="6014" y="2346"/>
                    </a:lnTo>
                    <a:lnTo>
                      <a:pt x="5795" y="3023"/>
                    </a:lnTo>
                    <a:lnTo>
                      <a:pt x="5787" y="3023"/>
                    </a:lnTo>
                    <a:lnTo>
                      <a:pt x="5698" y="3196"/>
                    </a:lnTo>
                    <a:lnTo>
                      <a:pt x="5599" y="3315"/>
                    </a:lnTo>
                    <a:lnTo>
                      <a:pt x="5570" y="3315"/>
                    </a:lnTo>
                    <a:lnTo>
                      <a:pt x="5547" y="3414"/>
                    </a:lnTo>
                    <a:lnTo>
                      <a:pt x="5502" y="3489"/>
                    </a:lnTo>
                    <a:lnTo>
                      <a:pt x="5359" y="3595"/>
                    </a:lnTo>
                    <a:lnTo>
                      <a:pt x="5359" y="3730"/>
                    </a:lnTo>
                    <a:lnTo>
                      <a:pt x="5381" y="3835"/>
                    </a:lnTo>
                    <a:lnTo>
                      <a:pt x="5329" y="3940"/>
                    </a:lnTo>
                    <a:lnTo>
                      <a:pt x="5261" y="4015"/>
                    </a:lnTo>
                    <a:lnTo>
                      <a:pt x="4871" y="4330"/>
                    </a:lnTo>
                    <a:lnTo>
                      <a:pt x="4848" y="4330"/>
                    </a:lnTo>
                    <a:lnTo>
                      <a:pt x="4825" y="4369"/>
                    </a:lnTo>
                    <a:lnTo>
                      <a:pt x="4871" y="4398"/>
                    </a:lnTo>
                    <a:lnTo>
                      <a:pt x="5217" y="4346"/>
                    </a:lnTo>
                    <a:lnTo>
                      <a:pt x="5269" y="4316"/>
                    </a:lnTo>
                    <a:lnTo>
                      <a:pt x="5292" y="4233"/>
                    </a:lnTo>
                    <a:lnTo>
                      <a:pt x="5359" y="4376"/>
                    </a:lnTo>
                    <a:lnTo>
                      <a:pt x="5374" y="4444"/>
                    </a:lnTo>
                    <a:lnTo>
                      <a:pt x="5359" y="4444"/>
                    </a:lnTo>
                    <a:lnTo>
                      <a:pt x="5352" y="4458"/>
                    </a:lnTo>
                    <a:lnTo>
                      <a:pt x="5374" y="4489"/>
                    </a:lnTo>
                    <a:lnTo>
                      <a:pt x="5329" y="4586"/>
                    </a:lnTo>
                    <a:lnTo>
                      <a:pt x="5337" y="4880"/>
                    </a:lnTo>
                    <a:lnTo>
                      <a:pt x="5420" y="5166"/>
                    </a:lnTo>
                    <a:lnTo>
                      <a:pt x="5412" y="5316"/>
                    </a:lnTo>
                    <a:lnTo>
                      <a:pt x="4983" y="5316"/>
                    </a:lnTo>
                    <a:lnTo>
                      <a:pt x="4976" y="5308"/>
                    </a:lnTo>
                    <a:lnTo>
                      <a:pt x="4939" y="5308"/>
                    </a:lnTo>
                    <a:lnTo>
                      <a:pt x="4901" y="5338"/>
                    </a:lnTo>
                    <a:lnTo>
                      <a:pt x="3916" y="5376"/>
                    </a:lnTo>
                    <a:lnTo>
                      <a:pt x="3864" y="5361"/>
                    </a:lnTo>
                    <a:lnTo>
                      <a:pt x="3893" y="4330"/>
                    </a:lnTo>
                    <a:lnTo>
                      <a:pt x="3773" y="4211"/>
                    </a:lnTo>
                    <a:lnTo>
                      <a:pt x="3690" y="4188"/>
                    </a:lnTo>
                    <a:lnTo>
                      <a:pt x="3367" y="4015"/>
                    </a:lnTo>
                    <a:lnTo>
                      <a:pt x="3337" y="3985"/>
                    </a:lnTo>
                    <a:lnTo>
                      <a:pt x="3345" y="3527"/>
                    </a:lnTo>
                    <a:lnTo>
                      <a:pt x="3359" y="3489"/>
                    </a:lnTo>
                    <a:lnTo>
                      <a:pt x="3359" y="3459"/>
                    </a:lnTo>
                    <a:lnTo>
                      <a:pt x="3412" y="3399"/>
                    </a:lnTo>
                    <a:lnTo>
                      <a:pt x="3405" y="3128"/>
                    </a:lnTo>
                    <a:lnTo>
                      <a:pt x="3390" y="3112"/>
                    </a:lnTo>
                    <a:lnTo>
                      <a:pt x="3367" y="3112"/>
                    </a:lnTo>
                    <a:lnTo>
                      <a:pt x="3367" y="3075"/>
                    </a:lnTo>
                    <a:lnTo>
                      <a:pt x="3255" y="3008"/>
                    </a:lnTo>
                    <a:lnTo>
                      <a:pt x="2946" y="3030"/>
                    </a:lnTo>
                    <a:lnTo>
                      <a:pt x="2909" y="3053"/>
                    </a:lnTo>
                    <a:lnTo>
                      <a:pt x="2878" y="3368"/>
                    </a:lnTo>
                    <a:lnTo>
                      <a:pt x="2931" y="3504"/>
                    </a:lnTo>
                    <a:lnTo>
                      <a:pt x="2909" y="3880"/>
                    </a:lnTo>
                    <a:lnTo>
                      <a:pt x="2856" y="3993"/>
                    </a:lnTo>
                    <a:lnTo>
                      <a:pt x="2661" y="4120"/>
                    </a:lnTo>
                    <a:lnTo>
                      <a:pt x="2496" y="4188"/>
                    </a:lnTo>
                    <a:lnTo>
                      <a:pt x="2428" y="4233"/>
                    </a:lnTo>
                    <a:lnTo>
                      <a:pt x="2428" y="4271"/>
                    </a:lnTo>
                    <a:lnTo>
                      <a:pt x="2420" y="4271"/>
                    </a:lnTo>
                    <a:lnTo>
                      <a:pt x="2337" y="5451"/>
                    </a:lnTo>
                    <a:lnTo>
                      <a:pt x="1293" y="5482"/>
                    </a:lnTo>
                    <a:lnTo>
                      <a:pt x="1247" y="5422"/>
                    </a:lnTo>
                    <a:lnTo>
                      <a:pt x="1134" y="4963"/>
                    </a:lnTo>
                    <a:lnTo>
                      <a:pt x="1293" y="4895"/>
                    </a:lnTo>
                    <a:lnTo>
                      <a:pt x="1397" y="4872"/>
                    </a:lnTo>
                    <a:lnTo>
                      <a:pt x="1902" y="4594"/>
                    </a:lnTo>
                    <a:lnTo>
                      <a:pt x="2014" y="4466"/>
                    </a:lnTo>
                    <a:lnTo>
                      <a:pt x="2255" y="4293"/>
                    </a:lnTo>
                    <a:lnTo>
                      <a:pt x="2255" y="4271"/>
                    </a:lnTo>
                    <a:lnTo>
                      <a:pt x="2232" y="4248"/>
                    </a:lnTo>
                    <a:lnTo>
                      <a:pt x="2180" y="4255"/>
                    </a:lnTo>
                    <a:lnTo>
                      <a:pt x="2030" y="4354"/>
                    </a:lnTo>
                    <a:lnTo>
                      <a:pt x="1774" y="4444"/>
                    </a:lnTo>
                    <a:lnTo>
                      <a:pt x="1481" y="4504"/>
                    </a:lnTo>
                    <a:lnTo>
                      <a:pt x="1194" y="4519"/>
                    </a:lnTo>
                    <a:lnTo>
                      <a:pt x="1157" y="4482"/>
                    </a:lnTo>
                    <a:lnTo>
                      <a:pt x="1225" y="4188"/>
                    </a:lnTo>
                    <a:lnTo>
                      <a:pt x="1225" y="4204"/>
                    </a:lnTo>
                    <a:lnTo>
                      <a:pt x="1285" y="4226"/>
                    </a:lnTo>
                    <a:lnTo>
                      <a:pt x="1894" y="3917"/>
                    </a:lnTo>
                    <a:lnTo>
                      <a:pt x="2180" y="3730"/>
                    </a:lnTo>
                    <a:lnTo>
                      <a:pt x="2496" y="3421"/>
                    </a:lnTo>
                    <a:lnTo>
                      <a:pt x="2518" y="3376"/>
                    </a:lnTo>
                    <a:lnTo>
                      <a:pt x="2533" y="3368"/>
                    </a:lnTo>
                    <a:lnTo>
                      <a:pt x="2496" y="3331"/>
                    </a:lnTo>
                    <a:lnTo>
                      <a:pt x="2269" y="3467"/>
                    </a:lnTo>
                    <a:lnTo>
                      <a:pt x="2119" y="3586"/>
                    </a:lnTo>
                    <a:lnTo>
                      <a:pt x="1503" y="3858"/>
                    </a:lnTo>
                    <a:lnTo>
                      <a:pt x="1390" y="3880"/>
                    </a:lnTo>
                    <a:lnTo>
                      <a:pt x="1293" y="3873"/>
                    </a:lnTo>
                    <a:lnTo>
                      <a:pt x="1270" y="3511"/>
                    </a:lnTo>
                    <a:lnTo>
                      <a:pt x="1330" y="3436"/>
                    </a:lnTo>
                    <a:lnTo>
                      <a:pt x="1488" y="3308"/>
                    </a:lnTo>
                    <a:lnTo>
                      <a:pt x="1675" y="3308"/>
                    </a:lnTo>
                    <a:lnTo>
                      <a:pt x="1856" y="3180"/>
                    </a:lnTo>
                    <a:lnTo>
                      <a:pt x="2277" y="2594"/>
                    </a:lnTo>
                    <a:lnTo>
                      <a:pt x="2420" y="2677"/>
                    </a:lnTo>
                    <a:lnTo>
                      <a:pt x="2518" y="2647"/>
                    </a:lnTo>
                    <a:lnTo>
                      <a:pt x="2555" y="2609"/>
                    </a:lnTo>
                    <a:lnTo>
                      <a:pt x="2615" y="2609"/>
                    </a:lnTo>
                    <a:lnTo>
                      <a:pt x="2683" y="2459"/>
                    </a:lnTo>
                    <a:lnTo>
                      <a:pt x="2668" y="2384"/>
                    </a:lnTo>
                    <a:lnTo>
                      <a:pt x="2690" y="2309"/>
                    </a:lnTo>
                    <a:lnTo>
                      <a:pt x="2683" y="2300"/>
                    </a:lnTo>
                    <a:lnTo>
                      <a:pt x="2683" y="2263"/>
                    </a:lnTo>
                    <a:lnTo>
                      <a:pt x="2713" y="2233"/>
                    </a:lnTo>
                    <a:lnTo>
                      <a:pt x="2713" y="2113"/>
                    </a:lnTo>
                    <a:lnTo>
                      <a:pt x="2750" y="2046"/>
                    </a:lnTo>
                    <a:lnTo>
                      <a:pt x="2774" y="2046"/>
                    </a:lnTo>
                    <a:lnTo>
                      <a:pt x="2856" y="1955"/>
                    </a:lnTo>
                    <a:lnTo>
                      <a:pt x="2841" y="1887"/>
                    </a:lnTo>
                    <a:lnTo>
                      <a:pt x="2758" y="1827"/>
                    </a:lnTo>
                    <a:lnTo>
                      <a:pt x="2789" y="1805"/>
                    </a:lnTo>
                    <a:lnTo>
                      <a:pt x="2789" y="1691"/>
                    </a:lnTo>
                    <a:lnTo>
                      <a:pt x="2811" y="1669"/>
                    </a:lnTo>
                    <a:lnTo>
                      <a:pt x="2811" y="1647"/>
                    </a:lnTo>
                    <a:lnTo>
                      <a:pt x="2615" y="1534"/>
                    </a:lnTo>
                    <a:lnTo>
                      <a:pt x="2615" y="1474"/>
                    </a:lnTo>
                    <a:lnTo>
                      <a:pt x="2638" y="1451"/>
                    </a:lnTo>
                    <a:lnTo>
                      <a:pt x="2600" y="1234"/>
                    </a:lnTo>
                    <a:lnTo>
                      <a:pt x="2600" y="1060"/>
                    </a:lnTo>
                    <a:lnTo>
                      <a:pt x="2472" y="985"/>
                    </a:lnTo>
                    <a:lnTo>
                      <a:pt x="2255" y="970"/>
                    </a:lnTo>
                    <a:lnTo>
                      <a:pt x="1969" y="992"/>
                    </a:lnTo>
                    <a:lnTo>
                      <a:pt x="1902" y="1038"/>
                    </a:lnTo>
                    <a:lnTo>
                      <a:pt x="1849" y="1143"/>
                    </a:lnTo>
                    <a:lnTo>
                      <a:pt x="1834" y="1150"/>
                    </a:lnTo>
                    <a:lnTo>
                      <a:pt x="1894" y="1226"/>
                    </a:lnTo>
                    <a:lnTo>
                      <a:pt x="1924" y="1541"/>
                    </a:lnTo>
                    <a:lnTo>
                      <a:pt x="1796" y="1624"/>
                    </a:lnTo>
                    <a:lnTo>
                      <a:pt x="1684" y="1782"/>
                    </a:lnTo>
                    <a:lnTo>
                      <a:pt x="1421" y="2368"/>
                    </a:lnTo>
                    <a:lnTo>
                      <a:pt x="1262" y="2624"/>
                    </a:lnTo>
                    <a:lnTo>
                      <a:pt x="1157" y="2737"/>
                    </a:lnTo>
                    <a:lnTo>
                      <a:pt x="1127" y="2790"/>
                    </a:lnTo>
                    <a:lnTo>
                      <a:pt x="1112" y="2850"/>
                    </a:lnTo>
                    <a:lnTo>
                      <a:pt x="1044" y="2887"/>
                    </a:lnTo>
                    <a:lnTo>
                      <a:pt x="872" y="2834"/>
                    </a:lnTo>
                    <a:lnTo>
                      <a:pt x="563" y="2827"/>
                    </a:lnTo>
                    <a:lnTo>
                      <a:pt x="218" y="2647"/>
                    </a:lnTo>
                    <a:lnTo>
                      <a:pt x="82" y="2647"/>
                    </a:lnTo>
                    <a:lnTo>
                      <a:pt x="44" y="2655"/>
                    </a:lnTo>
                    <a:lnTo>
                      <a:pt x="0" y="2655"/>
                    </a:lnTo>
                    <a:lnTo>
                      <a:pt x="37" y="2564"/>
                    </a:lnTo>
                    <a:lnTo>
                      <a:pt x="653" y="1647"/>
                    </a:lnTo>
                    <a:lnTo>
                      <a:pt x="737" y="1256"/>
                    </a:lnTo>
                    <a:lnTo>
                      <a:pt x="789" y="1166"/>
                    </a:lnTo>
                    <a:lnTo>
                      <a:pt x="909" y="1075"/>
                    </a:lnTo>
                    <a:lnTo>
                      <a:pt x="1443" y="398"/>
                    </a:lnTo>
                    <a:lnTo>
                      <a:pt x="1728" y="211"/>
                    </a:lnTo>
                    <a:lnTo>
                      <a:pt x="2450" y="98"/>
                    </a:lnTo>
                    <a:lnTo>
                      <a:pt x="2533" y="98"/>
                    </a:lnTo>
                    <a:lnTo>
                      <a:pt x="2623" y="53"/>
                    </a:lnTo>
                    <a:lnTo>
                      <a:pt x="2728" y="45"/>
                    </a:lnTo>
                    <a:lnTo>
                      <a:pt x="2856" y="0"/>
                    </a:lnTo>
                    <a:lnTo>
                      <a:pt x="2864" y="91"/>
                    </a:lnTo>
                    <a:lnTo>
                      <a:pt x="2969" y="294"/>
                    </a:lnTo>
                    <a:close/>
                  </a:path>
                </a:pathLst>
              </a:custGeom>
              <a:solidFill>
                <a:srgbClr val="ED8F99"/>
              </a:solidFill>
              <a:ln w="9525">
                <a:noFill/>
                <a:round/>
                <a:headEnd/>
                <a:tailEnd/>
              </a:ln>
            </p:spPr>
            <p:txBody>
              <a:bodyPr>
                <a:prstTxWarp prst="textNoShape">
                  <a:avLst/>
                </a:prstTxWarp>
              </a:bodyPr>
              <a:lstStyle/>
              <a:p>
                <a:endParaRPr lang="en-US"/>
              </a:p>
            </p:txBody>
          </p:sp>
          <p:sp>
            <p:nvSpPr>
              <p:cNvPr id="49578" name="Freeform 191"/>
              <p:cNvSpPr>
                <a:spLocks noChangeAspect="1"/>
              </p:cNvSpPr>
              <p:nvPr/>
            </p:nvSpPr>
            <p:spPr bwMode="auto">
              <a:xfrm>
                <a:off x="747" y="3037"/>
                <a:ext cx="66" cy="141"/>
              </a:xfrm>
              <a:custGeom>
                <a:avLst/>
                <a:gdLst>
                  <a:gd name="T0" fmla="*/ 225 w 861"/>
                  <a:gd name="T1" fmla="*/ 164 h 1833"/>
                  <a:gd name="T2" fmla="*/ 222 w 861"/>
                  <a:gd name="T3" fmla="*/ 166 h 1833"/>
                  <a:gd name="T4" fmla="*/ 219 w 861"/>
                  <a:gd name="T5" fmla="*/ 169 h 1833"/>
                  <a:gd name="T6" fmla="*/ 214 w 861"/>
                  <a:gd name="T7" fmla="*/ 175 h 1833"/>
                  <a:gd name="T8" fmla="*/ 212 w 861"/>
                  <a:gd name="T9" fmla="*/ 178 h 1833"/>
                  <a:gd name="T10" fmla="*/ 211 w 861"/>
                  <a:gd name="T11" fmla="*/ 181 h 1833"/>
                  <a:gd name="T12" fmla="*/ 210 w 861"/>
                  <a:gd name="T13" fmla="*/ 183 h 1833"/>
                  <a:gd name="T14" fmla="*/ 210 w 861"/>
                  <a:gd name="T15" fmla="*/ 186 h 1833"/>
                  <a:gd name="T16" fmla="*/ 216 w 861"/>
                  <a:gd name="T17" fmla="*/ 197 h 1833"/>
                  <a:gd name="T18" fmla="*/ 232 w 861"/>
                  <a:gd name="T19" fmla="*/ 214 h 1833"/>
                  <a:gd name="T20" fmla="*/ 253 w 861"/>
                  <a:gd name="T21" fmla="*/ 223 h 1833"/>
                  <a:gd name="T22" fmla="*/ 266 w 861"/>
                  <a:gd name="T23" fmla="*/ 226 h 1833"/>
                  <a:gd name="T24" fmla="*/ 279 w 861"/>
                  <a:gd name="T25" fmla="*/ 226 h 1833"/>
                  <a:gd name="T26" fmla="*/ 292 w 861"/>
                  <a:gd name="T27" fmla="*/ 223 h 1833"/>
                  <a:gd name="T28" fmla="*/ 307 w 861"/>
                  <a:gd name="T29" fmla="*/ 232 h 1833"/>
                  <a:gd name="T30" fmla="*/ 307 w 861"/>
                  <a:gd name="T31" fmla="*/ 223 h 1833"/>
                  <a:gd name="T32" fmla="*/ 344 w 861"/>
                  <a:gd name="T33" fmla="*/ 216 h 1833"/>
                  <a:gd name="T34" fmla="*/ 448 w 861"/>
                  <a:gd name="T35" fmla="*/ 176 h 1833"/>
                  <a:gd name="T36" fmla="*/ 723 w 861"/>
                  <a:gd name="T37" fmla="*/ 34 h 1833"/>
                  <a:gd name="T38" fmla="*/ 787 w 861"/>
                  <a:gd name="T39" fmla="*/ 7 h 1833"/>
                  <a:gd name="T40" fmla="*/ 814 w 861"/>
                  <a:gd name="T41" fmla="*/ 0 h 1833"/>
                  <a:gd name="T42" fmla="*/ 834 w 861"/>
                  <a:gd name="T43" fmla="*/ 0 h 1833"/>
                  <a:gd name="T44" fmla="*/ 842 w 861"/>
                  <a:gd name="T45" fmla="*/ 2 h 1833"/>
                  <a:gd name="T46" fmla="*/ 848 w 861"/>
                  <a:gd name="T47" fmla="*/ 7 h 1833"/>
                  <a:gd name="T48" fmla="*/ 854 w 861"/>
                  <a:gd name="T49" fmla="*/ 13 h 1833"/>
                  <a:gd name="T50" fmla="*/ 856 w 861"/>
                  <a:gd name="T51" fmla="*/ 20 h 1833"/>
                  <a:gd name="T52" fmla="*/ 861 w 861"/>
                  <a:gd name="T53" fmla="*/ 103 h 1833"/>
                  <a:gd name="T54" fmla="*/ 848 w 861"/>
                  <a:gd name="T55" fmla="*/ 266 h 1833"/>
                  <a:gd name="T56" fmla="*/ 777 w 861"/>
                  <a:gd name="T57" fmla="*/ 608 h 1833"/>
                  <a:gd name="T58" fmla="*/ 653 w 861"/>
                  <a:gd name="T59" fmla="*/ 991 h 1833"/>
                  <a:gd name="T60" fmla="*/ 488 w 861"/>
                  <a:gd name="T61" fmla="*/ 1359 h 1833"/>
                  <a:gd name="T62" fmla="*/ 335 w 861"/>
                  <a:gd name="T63" fmla="*/ 1603 h 1833"/>
                  <a:gd name="T64" fmla="*/ 253 w 861"/>
                  <a:gd name="T65" fmla="*/ 1698 h 1833"/>
                  <a:gd name="T66" fmla="*/ 170 w 861"/>
                  <a:gd name="T67" fmla="*/ 1770 h 1833"/>
                  <a:gd name="T68" fmla="*/ 85 w 861"/>
                  <a:gd name="T69" fmla="*/ 1817 h 1833"/>
                  <a:gd name="T70" fmla="*/ 42 w 861"/>
                  <a:gd name="T71" fmla="*/ 1828 h 1833"/>
                  <a:gd name="T72" fmla="*/ 0 w 861"/>
                  <a:gd name="T73" fmla="*/ 1833 h 1833"/>
                  <a:gd name="T74" fmla="*/ 11 w 861"/>
                  <a:gd name="T75" fmla="*/ 1565 h 1833"/>
                  <a:gd name="T76" fmla="*/ 77 w 861"/>
                  <a:gd name="T77" fmla="*/ 1022 h 1833"/>
                  <a:gd name="T78" fmla="*/ 152 w 861"/>
                  <a:gd name="T79" fmla="*/ 635 h 1833"/>
                  <a:gd name="T80" fmla="*/ 218 w 861"/>
                  <a:gd name="T81" fmla="*/ 385 h 1833"/>
                  <a:gd name="T82" fmla="*/ 278 w 861"/>
                  <a:gd name="T83" fmla="*/ 216 h 1833"/>
                  <a:gd name="T84" fmla="*/ 247 w 861"/>
                  <a:gd name="T85" fmla="*/ 201 h 1833"/>
                  <a:gd name="T86" fmla="*/ 225 w 861"/>
                  <a:gd name="T87" fmla="*/ 164 h 1833"/>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861"/>
                  <a:gd name="T133" fmla="*/ 0 h 1833"/>
                  <a:gd name="T134" fmla="*/ 861 w 861"/>
                  <a:gd name="T135" fmla="*/ 1833 h 1833"/>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861" h="1833">
                    <a:moveTo>
                      <a:pt x="225" y="164"/>
                    </a:moveTo>
                    <a:lnTo>
                      <a:pt x="222" y="166"/>
                    </a:lnTo>
                    <a:lnTo>
                      <a:pt x="219" y="169"/>
                    </a:lnTo>
                    <a:lnTo>
                      <a:pt x="214" y="175"/>
                    </a:lnTo>
                    <a:lnTo>
                      <a:pt x="212" y="178"/>
                    </a:lnTo>
                    <a:lnTo>
                      <a:pt x="211" y="181"/>
                    </a:lnTo>
                    <a:lnTo>
                      <a:pt x="210" y="183"/>
                    </a:lnTo>
                    <a:lnTo>
                      <a:pt x="210" y="186"/>
                    </a:lnTo>
                    <a:lnTo>
                      <a:pt x="216" y="197"/>
                    </a:lnTo>
                    <a:lnTo>
                      <a:pt x="232" y="214"/>
                    </a:lnTo>
                    <a:lnTo>
                      <a:pt x="253" y="223"/>
                    </a:lnTo>
                    <a:lnTo>
                      <a:pt x="266" y="226"/>
                    </a:lnTo>
                    <a:lnTo>
                      <a:pt x="279" y="226"/>
                    </a:lnTo>
                    <a:lnTo>
                      <a:pt x="292" y="223"/>
                    </a:lnTo>
                    <a:lnTo>
                      <a:pt x="307" y="232"/>
                    </a:lnTo>
                    <a:lnTo>
                      <a:pt x="307" y="223"/>
                    </a:lnTo>
                    <a:lnTo>
                      <a:pt x="344" y="216"/>
                    </a:lnTo>
                    <a:lnTo>
                      <a:pt x="448" y="176"/>
                    </a:lnTo>
                    <a:lnTo>
                      <a:pt x="723" y="34"/>
                    </a:lnTo>
                    <a:lnTo>
                      <a:pt x="787" y="7"/>
                    </a:lnTo>
                    <a:lnTo>
                      <a:pt x="814" y="0"/>
                    </a:lnTo>
                    <a:lnTo>
                      <a:pt x="834" y="0"/>
                    </a:lnTo>
                    <a:lnTo>
                      <a:pt x="842" y="2"/>
                    </a:lnTo>
                    <a:lnTo>
                      <a:pt x="848" y="7"/>
                    </a:lnTo>
                    <a:lnTo>
                      <a:pt x="854" y="13"/>
                    </a:lnTo>
                    <a:lnTo>
                      <a:pt x="856" y="20"/>
                    </a:lnTo>
                    <a:lnTo>
                      <a:pt x="861" y="103"/>
                    </a:lnTo>
                    <a:lnTo>
                      <a:pt x="848" y="266"/>
                    </a:lnTo>
                    <a:lnTo>
                      <a:pt x="777" y="608"/>
                    </a:lnTo>
                    <a:lnTo>
                      <a:pt x="653" y="991"/>
                    </a:lnTo>
                    <a:lnTo>
                      <a:pt x="488" y="1359"/>
                    </a:lnTo>
                    <a:lnTo>
                      <a:pt x="335" y="1603"/>
                    </a:lnTo>
                    <a:lnTo>
                      <a:pt x="253" y="1698"/>
                    </a:lnTo>
                    <a:lnTo>
                      <a:pt x="170" y="1770"/>
                    </a:lnTo>
                    <a:lnTo>
                      <a:pt x="85" y="1817"/>
                    </a:lnTo>
                    <a:lnTo>
                      <a:pt x="42" y="1828"/>
                    </a:lnTo>
                    <a:lnTo>
                      <a:pt x="0" y="1833"/>
                    </a:lnTo>
                    <a:lnTo>
                      <a:pt x="11" y="1565"/>
                    </a:lnTo>
                    <a:lnTo>
                      <a:pt x="77" y="1022"/>
                    </a:lnTo>
                    <a:lnTo>
                      <a:pt x="152" y="635"/>
                    </a:lnTo>
                    <a:lnTo>
                      <a:pt x="218" y="385"/>
                    </a:lnTo>
                    <a:lnTo>
                      <a:pt x="278" y="216"/>
                    </a:lnTo>
                    <a:lnTo>
                      <a:pt x="247" y="201"/>
                    </a:lnTo>
                    <a:lnTo>
                      <a:pt x="225" y="164"/>
                    </a:lnTo>
                    <a:close/>
                  </a:path>
                </a:pathLst>
              </a:custGeom>
              <a:solidFill>
                <a:srgbClr val="D96A7D"/>
              </a:solidFill>
              <a:ln w="9525">
                <a:noFill/>
                <a:round/>
                <a:headEnd/>
                <a:tailEnd/>
              </a:ln>
            </p:spPr>
            <p:txBody>
              <a:bodyPr>
                <a:prstTxWarp prst="textNoShape">
                  <a:avLst/>
                </a:prstTxWarp>
              </a:bodyPr>
              <a:lstStyle/>
              <a:p>
                <a:endParaRPr lang="en-US"/>
              </a:p>
            </p:txBody>
          </p:sp>
          <p:sp>
            <p:nvSpPr>
              <p:cNvPr id="49579" name="Freeform 192"/>
              <p:cNvSpPr>
                <a:spLocks noChangeAspect="1"/>
              </p:cNvSpPr>
              <p:nvPr/>
            </p:nvSpPr>
            <p:spPr bwMode="auto">
              <a:xfrm>
                <a:off x="775" y="2924"/>
                <a:ext cx="254" cy="223"/>
              </a:xfrm>
              <a:custGeom>
                <a:avLst/>
                <a:gdLst>
                  <a:gd name="T0" fmla="*/ 2771 w 3300"/>
                  <a:gd name="T1" fmla="*/ 2768 h 2895"/>
                  <a:gd name="T2" fmla="*/ 2545 w 3300"/>
                  <a:gd name="T3" fmla="*/ 2309 h 2895"/>
                  <a:gd name="T4" fmla="*/ 2466 w 3300"/>
                  <a:gd name="T5" fmla="*/ 1950 h 2895"/>
                  <a:gd name="T6" fmla="*/ 2412 w 3300"/>
                  <a:gd name="T7" fmla="*/ 1469 h 2895"/>
                  <a:gd name="T8" fmla="*/ 2331 w 3300"/>
                  <a:gd name="T9" fmla="*/ 1313 h 2895"/>
                  <a:gd name="T10" fmla="*/ 2118 w 3300"/>
                  <a:gd name="T11" fmla="*/ 1098 h 2895"/>
                  <a:gd name="T12" fmla="*/ 1772 w 3300"/>
                  <a:gd name="T13" fmla="*/ 621 h 2895"/>
                  <a:gd name="T14" fmla="*/ 1590 w 3300"/>
                  <a:gd name="T15" fmla="*/ 462 h 2895"/>
                  <a:gd name="T16" fmla="*/ 1427 w 3300"/>
                  <a:gd name="T17" fmla="*/ 413 h 2895"/>
                  <a:gd name="T18" fmla="*/ 1190 w 3300"/>
                  <a:gd name="T19" fmla="*/ 391 h 2895"/>
                  <a:gd name="T20" fmla="*/ 862 w 3300"/>
                  <a:gd name="T21" fmla="*/ 415 h 2895"/>
                  <a:gd name="T22" fmla="*/ 674 w 3300"/>
                  <a:gd name="T23" fmla="*/ 479 h 2895"/>
                  <a:gd name="T24" fmla="*/ 581 w 3300"/>
                  <a:gd name="T25" fmla="*/ 548 h 2895"/>
                  <a:gd name="T26" fmla="*/ 534 w 3300"/>
                  <a:gd name="T27" fmla="*/ 617 h 2895"/>
                  <a:gd name="T28" fmla="*/ 643 w 3300"/>
                  <a:gd name="T29" fmla="*/ 762 h 2895"/>
                  <a:gd name="T30" fmla="*/ 671 w 3300"/>
                  <a:gd name="T31" fmla="*/ 859 h 2895"/>
                  <a:gd name="T32" fmla="*/ 660 w 3300"/>
                  <a:gd name="T33" fmla="*/ 947 h 2895"/>
                  <a:gd name="T34" fmla="*/ 595 w 3300"/>
                  <a:gd name="T35" fmla="*/ 1055 h 2895"/>
                  <a:gd name="T36" fmla="*/ 281 w 3300"/>
                  <a:gd name="T37" fmla="*/ 1294 h 2895"/>
                  <a:gd name="T38" fmla="*/ 0 w 3300"/>
                  <a:gd name="T39" fmla="*/ 1481 h 2895"/>
                  <a:gd name="T40" fmla="*/ 113 w 3300"/>
                  <a:gd name="T41" fmla="*/ 1241 h 2895"/>
                  <a:gd name="T42" fmla="*/ 391 w 3300"/>
                  <a:gd name="T43" fmla="*/ 1075 h 2895"/>
                  <a:gd name="T44" fmla="*/ 481 w 3300"/>
                  <a:gd name="T45" fmla="*/ 1045 h 2895"/>
                  <a:gd name="T46" fmla="*/ 309 w 3300"/>
                  <a:gd name="T47" fmla="*/ 978 h 2895"/>
                  <a:gd name="T48" fmla="*/ 256 w 3300"/>
                  <a:gd name="T49" fmla="*/ 782 h 2895"/>
                  <a:gd name="T50" fmla="*/ 459 w 3300"/>
                  <a:gd name="T51" fmla="*/ 632 h 2895"/>
                  <a:gd name="T52" fmla="*/ 640 w 3300"/>
                  <a:gd name="T53" fmla="*/ 286 h 2895"/>
                  <a:gd name="T54" fmla="*/ 654 w 3300"/>
                  <a:gd name="T55" fmla="*/ 173 h 2895"/>
                  <a:gd name="T56" fmla="*/ 1075 w 3300"/>
                  <a:gd name="T57" fmla="*/ 23 h 2895"/>
                  <a:gd name="T58" fmla="*/ 1879 w 3300"/>
                  <a:gd name="T59" fmla="*/ 286 h 2895"/>
                  <a:gd name="T60" fmla="*/ 2360 w 3300"/>
                  <a:gd name="T61" fmla="*/ 917 h 2895"/>
                  <a:gd name="T62" fmla="*/ 3172 w 3300"/>
                  <a:gd name="T63" fmla="*/ 2474 h 2895"/>
                  <a:gd name="T64" fmla="*/ 3293 w 3300"/>
                  <a:gd name="T65" fmla="*/ 2827 h 2895"/>
                  <a:gd name="T66" fmla="*/ 3052 w 3300"/>
                  <a:gd name="T67" fmla="*/ 2805 h 2895"/>
                  <a:gd name="T68" fmla="*/ 2804 w 3300"/>
                  <a:gd name="T69" fmla="*/ 2887 h 289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300"/>
                  <a:gd name="T106" fmla="*/ 0 h 2895"/>
                  <a:gd name="T107" fmla="*/ 3300 w 3300"/>
                  <a:gd name="T108" fmla="*/ 2895 h 289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300" h="2895">
                    <a:moveTo>
                      <a:pt x="2804" y="2895"/>
                    </a:moveTo>
                    <a:lnTo>
                      <a:pt x="2771" y="2768"/>
                    </a:lnTo>
                    <a:lnTo>
                      <a:pt x="2678" y="2562"/>
                    </a:lnTo>
                    <a:lnTo>
                      <a:pt x="2545" y="2309"/>
                    </a:lnTo>
                    <a:lnTo>
                      <a:pt x="2496" y="2149"/>
                    </a:lnTo>
                    <a:lnTo>
                      <a:pt x="2466" y="1950"/>
                    </a:lnTo>
                    <a:lnTo>
                      <a:pt x="2437" y="1566"/>
                    </a:lnTo>
                    <a:lnTo>
                      <a:pt x="2412" y="1469"/>
                    </a:lnTo>
                    <a:lnTo>
                      <a:pt x="2387" y="1406"/>
                    </a:lnTo>
                    <a:lnTo>
                      <a:pt x="2331" y="1313"/>
                    </a:lnTo>
                    <a:lnTo>
                      <a:pt x="2251" y="1220"/>
                    </a:lnTo>
                    <a:lnTo>
                      <a:pt x="2118" y="1098"/>
                    </a:lnTo>
                    <a:lnTo>
                      <a:pt x="2021" y="977"/>
                    </a:lnTo>
                    <a:lnTo>
                      <a:pt x="1772" y="621"/>
                    </a:lnTo>
                    <a:lnTo>
                      <a:pt x="1663" y="510"/>
                    </a:lnTo>
                    <a:lnTo>
                      <a:pt x="1590" y="462"/>
                    </a:lnTo>
                    <a:lnTo>
                      <a:pt x="1538" y="437"/>
                    </a:lnTo>
                    <a:lnTo>
                      <a:pt x="1427" y="413"/>
                    </a:lnTo>
                    <a:lnTo>
                      <a:pt x="1262" y="395"/>
                    </a:lnTo>
                    <a:lnTo>
                      <a:pt x="1190" y="391"/>
                    </a:lnTo>
                    <a:lnTo>
                      <a:pt x="1005" y="395"/>
                    </a:lnTo>
                    <a:lnTo>
                      <a:pt x="862" y="415"/>
                    </a:lnTo>
                    <a:lnTo>
                      <a:pt x="762" y="441"/>
                    </a:lnTo>
                    <a:lnTo>
                      <a:pt x="674" y="479"/>
                    </a:lnTo>
                    <a:lnTo>
                      <a:pt x="624" y="510"/>
                    </a:lnTo>
                    <a:lnTo>
                      <a:pt x="581" y="548"/>
                    </a:lnTo>
                    <a:lnTo>
                      <a:pt x="562" y="570"/>
                    </a:lnTo>
                    <a:lnTo>
                      <a:pt x="534" y="617"/>
                    </a:lnTo>
                    <a:lnTo>
                      <a:pt x="599" y="691"/>
                    </a:lnTo>
                    <a:lnTo>
                      <a:pt x="643" y="762"/>
                    </a:lnTo>
                    <a:lnTo>
                      <a:pt x="658" y="795"/>
                    </a:lnTo>
                    <a:lnTo>
                      <a:pt x="671" y="859"/>
                    </a:lnTo>
                    <a:lnTo>
                      <a:pt x="671" y="889"/>
                    </a:lnTo>
                    <a:lnTo>
                      <a:pt x="660" y="947"/>
                    </a:lnTo>
                    <a:lnTo>
                      <a:pt x="634" y="1003"/>
                    </a:lnTo>
                    <a:lnTo>
                      <a:pt x="595" y="1055"/>
                    </a:lnTo>
                    <a:lnTo>
                      <a:pt x="518" y="1130"/>
                    </a:lnTo>
                    <a:lnTo>
                      <a:pt x="281" y="1294"/>
                    </a:lnTo>
                    <a:lnTo>
                      <a:pt x="32" y="1457"/>
                    </a:lnTo>
                    <a:lnTo>
                      <a:pt x="0" y="1481"/>
                    </a:lnTo>
                    <a:lnTo>
                      <a:pt x="15" y="1384"/>
                    </a:lnTo>
                    <a:lnTo>
                      <a:pt x="113" y="1241"/>
                    </a:lnTo>
                    <a:lnTo>
                      <a:pt x="285" y="1113"/>
                    </a:lnTo>
                    <a:lnTo>
                      <a:pt x="391" y="1075"/>
                    </a:lnTo>
                    <a:lnTo>
                      <a:pt x="459" y="1068"/>
                    </a:lnTo>
                    <a:lnTo>
                      <a:pt x="481" y="1045"/>
                    </a:lnTo>
                    <a:lnTo>
                      <a:pt x="481" y="1007"/>
                    </a:lnTo>
                    <a:lnTo>
                      <a:pt x="309" y="978"/>
                    </a:lnTo>
                    <a:lnTo>
                      <a:pt x="241" y="903"/>
                    </a:lnTo>
                    <a:lnTo>
                      <a:pt x="256" y="782"/>
                    </a:lnTo>
                    <a:lnTo>
                      <a:pt x="346" y="700"/>
                    </a:lnTo>
                    <a:lnTo>
                      <a:pt x="459" y="632"/>
                    </a:lnTo>
                    <a:lnTo>
                      <a:pt x="587" y="436"/>
                    </a:lnTo>
                    <a:lnTo>
                      <a:pt x="640" y="286"/>
                    </a:lnTo>
                    <a:lnTo>
                      <a:pt x="654" y="203"/>
                    </a:lnTo>
                    <a:lnTo>
                      <a:pt x="654" y="173"/>
                    </a:lnTo>
                    <a:lnTo>
                      <a:pt x="1022" y="60"/>
                    </a:lnTo>
                    <a:lnTo>
                      <a:pt x="1075" y="23"/>
                    </a:lnTo>
                    <a:lnTo>
                      <a:pt x="1097" y="0"/>
                    </a:lnTo>
                    <a:lnTo>
                      <a:pt x="1879" y="286"/>
                    </a:lnTo>
                    <a:lnTo>
                      <a:pt x="2135" y="519"/>
                    </a:lnTo>
                    <a:lnTo>
                      <a:pt x="2360" y="917"/>
                    </a:lnTo>
                    <a:lnTo>
                      <a:pt x="2563" y="1488"/>
                    </a:lnTo>
                    <a:lnTo>
                      <a:pt x="3172" y="2474"/>
                    </a:lnTo>
                    <a:lnTo>
                      <a:pt x="3278" y="2737"/>
                    </a:lnTo>
                    <a:lnTo>
                      <a:pt x="3293" y="2827"/>
                    </a:lnTo>
                    <a:lnTo>
                      <a:pt x="3300" y="2842"/>
                    </a:lnTo>
                    <a:lnTo>
                      <a:pt x="3052" y="2805"/>
                    </a:lnTo>
                    <a:lnTo>
                      <a:pt x="2887" y="2872"/>
                    </a:lnTo>
                    <a:lnTo>
                      <a:pt x="2804" y="2887"/>
                    </a:lnTo>
                    <a:lnTo>
                      <a:pt x="2804" y="2895"/>
                    </a:lnTo>
                    <a:close/>
                  </a:path>
                </a:pathLst>
              </a:custGeom>
              <a:solidFill>
                <a:srgbClr val="D96A7D"/>
              </a:solidFill>
              <a:ln w="9525">
                <a:noFill/>
                <a:round/>
                <a:headEnd/>
                <a:tailEnd/>
              </a:ln>
            </p:spPr>
            <p:txBody>
              <a:bodyPr>
                <a:prstTxWarp prst="textNoShape">
                  <a:avLst/>
                </a:prstTxWarp>
              </a:bodyPr>
              <a:lstStyle/>
              <a:p>
                <a:endParaRPr lang="en-US"/>
              </a:p>
            </p:txBody>
          </p:sp>
          <p:sp>
            <p:nvSpPr>
              <p:cNvPr id="49580" name="Freeform 193"/>
              <p:cNvSpPr>
                <a:spLocks noChangeAspect="1"/>
              </p:cNvSpPr>
              <p:nvPr/>
            </p:nvSpPr>
            <p:spPr bwMode="auto">
              <a:xfrm>
                <a:off x="939" y="3152"/>
                <a:ext cx="136" cy="155"/>
              </a:xfrm>
              <a:custGeom>
                <a:avLst/>
                <a:gdLst>
                  <a:gd name="T0" fmla="*/ 631 w 1767"/>
                  <a:gd name="T1" fmla="*/ 181 h 2023"/>
                  <a:gd name="T2" fmla="*/ 655 w 1767"/>
                  <a:gd name="T3" fmla="*/ 139 h 2023"/>
                  <a:gd name="T4" fmla="*/ 668 w 1767"/>
                  <a:gd name="T5" fmla="*/ 96 h 2023"/>
                  <a:gd name="T6" fmla="*/ 675 w 1767"/>
                  <a:gd name="T7" fmla="*/ 50 h 2023"/>
                  <a:gd name="T8" fmla="*/ 677 w 1767"/>
                  <a:gd name="T9" fmla="*/ 0 h 2023"/>
                  <a:gd name="T10" fmla="*/ 902 w 1767"/>
                  <a:gd name="T11" fmla="*/ 0 h 2023"/>
                  <a:gd name="T12" fmla="*/ 1075 w 1767"/>
                  <a:gd name="T13" fmla="*/ 45 h 2023"/>
                  <a:gd name="T14" fmla="*/ 1127 w 1767"/>
                  <a:gd name="T15" fmla="*/ 45 h 2023"/>
                  <a:gd name="T16" fmla="*/ 1300 w 1767"/>
                  <a:gd name="T17" fmla="*/ 106 h 2023"/>
                  <a:gd name="T18" fmla="*/ 1337 w 1767"/>
                  <a:gd name="T19" fmla="*/ 150 h 2023"/>
                  <a:gd name="T20" fmla="*/ 1337 w 1767"/>
                  <a:gd name="T21" fmla="*/ 173 h 2023"/>
                  <a:gd name="T22" fmla="*/ 1323 w 1767"/>
                  <a:gd name="T23" fmla="*/ 188 h 2023"/>
                  <a:gd name="T24" fmla="*/ 1383 w 1767"/>
                  <a:gd name="T25" fmla="*/ 241 h 2023"/>
                  <a:gd name="T26" fmla="*/ 1405 w 1767"/>
                  <a:gd name="T27" fmla="*/ 835 h 2023"/>
                  <a:gd name="T28" fmla="*/ 1368 w 1767"/>
                  <a:gd name="T29" fmla="*/ 887 h 2023"/>
                  <a:gd name="T30" fmla="*/ 1398 w 1767"/>
                  <a:gd name="T31" fmla="*/ 1022 h 2023"/>
                  <a:gd name="T32" fmla="*/ 1405 w 1767"/>
                  <a:gd name="T33" fmla="*/ 1030 h 2023"/>
                  <a:gd name="T34" fmla="*/ 1428 w 1767"/>
                  <a:gd name="T35" fmla="*/ 1075 h 2023"/>
                  <a:gd name="T36" fmla="*/ 1661 w 1767"/>
                  <a:gd name="T37" fmla="*/ 1113 h 2023"/>
                  <a:gd name="T38" fmla="*/ 1767 w 1767"/>
                  <a:gd name="T39" fmla="*/ 1113 h 2023"/>
                  <a:gd name="T40" fmla="*/ 1120 w 1767"/>
                  <a:gd name="T41" fmla="*/ 1571 h 2023"/>
                  <a:gd name="T42" fmla="*/ 947 w 1767"/>
                  <a:gd name="T43" fmla="*/ 1646 h 2023"/>
                  <a:gd name="T44" fmla="*/ 796 w 1767"/>
                  <a:gd name="T45" fmla="*/ 1759 h 2023"/>
                  <a:gd name="T46" fmla="*/ 556 w 1767"/>
                  <a:gd name="T47" fmla="*/ 1812 h 2023"/>
                  <a:gd name="T48" fmla="*/ 383 w 1767"/>
                  <a:gd name="T49" fmla="*/ 1827 h 2023"/>
                  <a:gd name="T50" fmla="*/ 218 w 1767"/>
                  <a:gd name="T51" fmla="*/ 1872 h 2023"/>
                  <a:gd name="T52" fmla="*/ 136 w 1767"/>
                  <a:gd name="T53" fmla="*/ 1918 h 2023"/>
                  <a:gd name="T54" fmla="*/ 112 w 1767"/>
                  <a:gd name="T55" fmla="*/ 1955 h 2023"/>
                  <a:gd name="T56" fmla="*/ 112 w 1767"/>
                  <a:gd name="T57" fmla="*/ 1977 h 2023"/>
                  <a:gd name="T58" fmla="*/ 0 w 1767"/>
                  <a:gd name="T59" fmla="*/ 2023 h 2023"/>
                  <a:gd name="T60" fmla="*/ 23 w 1767"/>
                  <a:gd name="T61" fmla="*/ 1977 h 2023"/>
                  <a:gd name="T62" fmla="*/ 52 w 1767"/>
                  <a:gd name="T63" fmla="*/ 1962 h 2023"/>
                  <a:gd name="T64" fmla="*/ 112 w 1767"/>
                  <a:gd name="T65" fmla="*/ 1895 h 2023"/>
                  <a:gd name="T66" fmla="*/ 225 w 1767"/>
                  <a:gd name="T67" fmla="*/ 1812 h 2023"/>
                  <a:gd name="T68" fmla="*/ 526 w 1767"/>
                  <a:gd name="T69" fmla="*/ 1790 h 2023"/>
                  <a:gd name="T70" fmla="*/ 796 w 1767"/>
                  <a:gd name="T71" fmla="*/ 1699 h 2023"/>
                  <a:gd name="T72" fmla="*/ 857 w 1767"/>
                  <a:gd name="T73" fmla="*/ 1669 h 2023"/>
                  <a:gd name="T74" fmla="*/ 887 w 1767"/>
                  <a:gd name="T75" fmla="*/ 1631 h 2023"/>
                  <a:gd name="T76" fmla="*/ 864 w 1767"/>
                  <a:gd name="T77" fmla="*/ 572 h 2023"/>
                  <a:gd name="T78" fmla="*/ 887 w 1767"/>
                  <a:gd name="T79" fmla="*/ 413 h 2023"/>
                  <a:gd name="T80" fmla="*/ 842 w 1767"/>
                  <a:gd name="T81" fmla="*/ 278 h 2023"/>
                  <a:gd name="T82" fmla="*/ 729 w 1767"/>
                  <a:gd name="T83" fmla="*/ 196 h 2023"/>
                  <a:gd name="T84" fmla="*/ 631 w 1767"/>
                  <a:gd name="T85" fmla="*/ 181 h 2023"/>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767"/>
                  <a:gd name="T130" fmla="*/ 0 h 2023"/>
                  <a:gd name="T131" fmla="*/ 1767 w 1767"/>
                  <a:gd name="T132" fmla="*/ 2023 h 2023"/>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767" h="2023">
                    <a:moveTo>
                      <a:pt x="631" y="181"/>
                    </a:moveTo>
                    <a:lnTo>
                      <a:pt x="655" y="139"/>
                    </a:lnTo>
                    <a:lnTo>
                      <a:pt x="668" y="96"/>
                    </a:lnTo>
                    <a:lnTo>
                      <a:pt x="675" y="50"/>
                    </a:lnTo>
                    <a:lnTo>
                      <a:pt x="677" y="0"/>
                    </a:lnTo>
                    <a:lnTo>
                      <a:pt x="902" y="0"/>
                    </a:lnTo>
                    <a:lnTo>
                      <a:pt x="1075" y="45"/>
                    </a:lnTo>
                    <a:lnTo>
                      <a:pt x="1127" y="45"/>
                    </a:lnTo>
                    <a:lnTo>
                      <a:pt x="1300" y="106"/>
                    </a:lnTo>
                    <a:lnTo>
                      <a:pt x="1337" y="150"/>
                    </a:lnTo>
                    <a:lnTo>
                      <a:pt x="1337" y="173"/>
                    </a:lnTo>
                    <a:lnTo>
                      <a:pt x="1323" y="188"/>
                    </a:lnTo>
                    <a:lnTo>
                      <a:pt x="1383" y="241"/>
                    </a:lnTo>
                    <a:lnTo>
                      <a:pt x="1405" y="835"/>
                    </a:lnTo>
                    <a:lnTo>
                      <a:pt x="1368" y="887"/>
                    </a:lnTo>
                    <a:lnTo>
                      <a:pt x="1398" y="1022"/>
                    </a:lnTo>
                    <a:lnTo>
                      <a:pt x="1405" y="1030"/>
                    </a:lnTo>
                    <a:lnTo>
                      <a:pt x="1428" y="1075"/>
                    </a:lnTo>
                    <a:lnTo>
                      <a:pt x="1661" y="1113"/>
                    </a:lnTo>
                    <a:lnTo>
                      <a:pt x="1767" y="1113"/>
                    </a:lnTo>
                    <a:lnTo>
                      <a:pt x="1120" y="1571"/>
                    </a:lnTo>
                    <a:lnTo>
                      <a:pt x="947" y="1646"/>
                    </a:lnTo>
                    <a:lnTo>
                      <a:pt x="796" y="1759"/>
                    </a:lnTo>
                    <a:lnTo>
                      <a:pt x="556" y="1812"/>
                    </a:lnTo>
                    <a:lnTo>
                      <a:pt x="383" y="1827"/>
                    </a:lnTo>
                    <a:lnTo>
                      <a:pt x="218" y="1872"/>
                    </a:lnTo>
                    <a:lnTo>
                      <a:pt x="136" y="1918"/>
                    </a:lnTo>
                    <a:lnTo>
                      <a:pt x="112" y="1955"/>
                    </a:lnTo>
                    <a:lnTo>
                      <a:pt x="112" y="1977"/>
                    </a:lnTo>
                    <a:lnTo>
                      <a:pt x="0" y="2023"/>
                    </a:lnTo>
                    <a:lnTo>
                      <a:pt x="23" y="1977"/>
                    </a:lnTo>
                    <a:lnTo>
                      <a:pt x="52" y="1962"/>
                    </a:lnTo>
                    <a:lnTo>
                      <a:pt x="112" y="1895"/>
                    </a:lnTo>
                    <a:lnTo>
                      <a:pt x="225" y="1812"/>
                    </a:lnTo>
                    <a:lnTo>
                      <a:pt x="526" y="1790"/>
                    </a:lnTo>
                    <a:lnTo>
                      <a:pt x="796" y="1699"/>
                    </a:lnTo>
                    <a:lnTo>
                      <a:pt x="857" y="1669"/>
                    </a:lnTo>
                    <a:lnTo>
                      <a:pt x="887" y="1631"/>
                    </a:lnTo>
                    <a:lnTo>
                      <a:pt x="864" y="572"/>
                    </a:lnTo>
                    <a:lnTo>
                      <a:pt x="887" y="413"/>
                    </a:lnTo>
                    <a:lnTo>
                      <a:pt x="842" y="278"/>
                    </a:lnTo>
                    <a:lnTo>
                      <a:pt x="729" y="196"/>
                    </a:lnTo>
                    <a:lnTo>
                      <a:pt x="631" y="181"/>
                    </a:lnTo>
                    <a:close/>
                  </a:path>
                </a:pathLst>
              </a:custGeom>
              <a:solidFill>
                <a:srgbClr val="D96A7D"/>
              </a:solidFill>
              <a:ln w="9525">
                <a:noFill/>
                <a:round/>
                <a:headEnd/>
                <a:tailEnd/>
              </a:ln>
            </p:spPr>
            <p:txBody>
              <a:bodyPr>
                <a:prstTxWarp prst="textNoShape">
                  <a:avLst/>
                </a:prstTxWarp>
              </a:bodyPr>
              <a:lstStyle/>
              <a:p>
                <a:endParaRPr lang="en-US"/>
              </a:p>
            </p:txBody>
          </p:sp>
          <p:sp>
            <p:nvSpPr>
              <p:cNvPr id="49581" name="Freeform 194"/>
              <p:cNvSpPr>
                <a:spLocks noChangeAspect="1"/>
              </p:cNvSpPr>
              <p:nvPr/>
            </p:nvSpPr>
            <p:spPr bwMode="auto">
              <a:xfrm>
                <a:off x="919" y="3141"/>
                <a:ext cx="58" cy="36"/>
              </a:xfrm>
              <a:custGeom>
                <a:avLst/>
                <a:gdLst>
                  <a:gd name="T0" fmla="*/ 293 w 745"/>
                  <a:gd name="T1" fmla="*/ 0 h 466"/>
                  <a:gd name="T2" fmla="*/ 327 w 745"/>
                  <a:gd name="T3" fmla="*/ 40 h 466"/>
                  <a:gd name="T4" fmla="*/ 352 w 745"/>
                  <a:gd name="T5" fmla="*/ 62 h 466"/>
                  <a:gd name="T6" fmla="*/ 361 w 745"/>
                  <a:gd name="T7" fmla="*/ 67 h 466"/>
                  <a:gd name="T8" fmla="*/ 402 w 745"/>
                  <a:gd name="T9" fmla="*/ 87 h 466"/>
                  <a:gd name="T10" fmla="*/ 637 w 745"/>
                  <a:gd name="T11" fmla="*/ 231 h 466"/>
                  <a:gd name="T12" fmla="*/ 745 w 745"/>
                  <a:gd name="T13" fmla="*/ 301 h 466"/>
                  <a:gd name="T14" fmla="*/ 617 w 745"/>
                  <a:gd name="T15" fmla="*/ 285 h 466"/>
                  <a:gd name="T16" fmla="*/ 301 w 745"/>
                  <a:gd name="T17" fmla="*/ 345 h 466"/>
                  <a:gd name="T18" fmla="*/ 136 w 745"/>
                  <a:gd name="T19" fmla="*/ 413 h 466"/>
                  <a:gd name="T20" fmla="*/ 114 w 745"/>
                  <a:gd name="T21" fmla="*/ 444 h 466"/>
                  <a:gd name="T22" fmla="*/ 90 w 745"/>
                  <a:gd name="T23" fmla="*/ 466 h 466"/>
                  <a:gd name="T24" fmla="*/ 83 w 745"/>
                  <a:gd name="T25" fmla="*/ 436 h 466"/>
                  <a:gd name="T26" fmla="*/ 83 w 745"/>
                  <a:gd name="T27" fmla="*/ 398 h 466"/>
                  <a:gd name="T28" fmla="*/ 23 w 745"/>
                  <a:gd name="T29" fmla="*/ 345 h 466"/>
                  <a:gd name="T30" fmla="*/ 0 w 745"/>
                  <a:gd name="T31" fmla="*/ 263 h 466"/>
                  <a:gd name="T32" fmla="*/ 15 w 745"/>
                  <a:gd name="T33" fmla="*/ 113 h 466"/>
                  <a:gd name="T34" fmla="*/ 264 w 745"/>
                  <a:gd name="T35" fmla="*/ 22 h 466"/>
                  <a:gd name="T36" fmla="*/ 293 w 745"/>
                  <a:gd name="T37" fmla="*/ 0 h 46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45"/>
                  <a:gd name="T58" fmla="*/ 0 h 466"/>
                  <a:gd name="T59" fmla="*/ 745 w 745"/>
                  <a:gd name="T60" fmla="*/ 466 h 46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45" h="466">
                    <a:moveTo>
                      <a:pt x="293" y="0"/>
                    </a:moveTo>
                    <a:lnTo>
                      <a:pt x="327" y="40"/>
                    </a:lnTo>
                    <a:lnTo>
                      <a:pt x="352" y="62"/>
                    </a:lnTo>
                    <a:lnTo>
                      <a:pt x="361" y="67"/>
                    </a:lnTo>
                    <a:lnTo>
                      <a:pt x="402" y="87"/>
                    </a:lnTo>
                    <a:lnTo>
                      <a:pt x="637" y="231"/>
                    </a:lnTo>
                    <a:lnTo>
                      <a:pt x="745" y="301"/>
                    </a:lnTo>
                    <a:lnTo>
                      <a:pt x="617" y="285"/>
                    </a:lnTo>
                    <a:lnTo>
                      <a:pt x="301" y="345"/>
                    </a:lnTo>
                    <a:lnTo>
                      <a:pt x="136" y="413"/>
                    </a:lnTo>
                    <a:lnTo>
                      <a:pt x="114" y="444"/>
                    </a:lnTo>
                    <a:lnTo>
                      <a:pt x="90" y="466"/>
                    </a:lnTo>
                    <a:lnTo>
                      <a:pt x="83" y="436"/>
                    </a:lnTo>
                    <a:lnTo>
                      <a:pt x="83" y="398"/>
                    </a:lnTo>
                    <a:lnTo>
                      <a:pt x="23" y="345"/>
                    </a:lnTo>
                    <a:lnTo>
                      <a:pt x="0" y="263"/>
                    </a:lnTo>
                    <a:lnTo>
                      <a:pt x="15" y="113"/>
                    </a:lnTo>
                    <a:lnTo>
                      <a:pt x="264" y="22"/>
                    </a:lnTo>
                    <a:lnTo>
                      <a:pt x="293" y="0"/>
                    </a:lnTo>
                    <a:close/>
                  </a:path>
                </a:pathLst>
              </a:custGeom>
              <a:solidFill>
                <a:srgbClr val="D96A7D"/>
              </a:solidFill>
              <a:ln w="9525">
                <a:noFill/>
                <a:round/>
                <a:headEnd/>
                <a:tailEnd/>
              </a:ln>
            </p:spPr>
            <p:txBody>
              <a:bodyPr>
                <a:prstTxWarp prst="textNoShape">
                  <a:avLst/>
                </a:prstTxWarp>
              </a:bodyPr>
              <a:lstStyle/>
              <a:p>
                <a:endParaRPr lang="en-US"/>
              </a:p>
            </p:txBody>
          </p:sp>
          <p:sp>
            <p:nvSpPr>
              <p:cNvPr id="49582" name="Freeform 195"/>
              <p:cNvSpPr>
                <a:spLocks noChangeAspect="1"/>
              </p:cNvSpPr>
              <p:nvPr/>
            </p:nvSpPr>
            <p:spPr bwMode="auto">
              <a:xfrm>
                <a:off x="933" y="3123"/>
                <a:ext cx="3" cy="6"/>
              </a:xfrm>
              <a:custGeom>
                <a:avLst/>
                <a:gdLst>
                  <a:gd name="T0" fmla="*/ 23 w 45"/>
                  <a:gd name="T1" fmla="*/ 0 h 75"/>
                  <a:gd name="T2" fmla="*/ 34 w 45"/>
                  <a:gd name="T3" fmla="*/ 40 h 75"/>
                  <a:gd name="T4" fmla="*/ 45 w 45"/>
                  <a:gd name="T5" fmla="*/ 75 h 75"/>
                  <a:gd name="T6" fmla="*/ 0 w 45"/>
                  <a:gd name="T7" fmla="*/ 44 h 75"/>
                  <a:gd name="T8" fmla="*/ 8 w 45"/>
                  <a:gd name="T9" fmla="*/ 7 h 75"/>
                  <a:gd name="T10" fmla="*/ 23 w 45"/>
                  <a:gd name="T11" fmla="*/ 0 h 75"/>
                  <a:gd name="T12" fmla="*/ 0 60000 65536"/>
                  <a:gd name="T13" fmla="*/ 0 60000 65536"/>
                  <a:gd name="T14" fmla="*/ 0 60000 65536"/>
                  <a:gd name="T15" fmla="*/ 0 60000 65536"/>
                  <a:gd name="T16" fmla="*/ 0 60000 65536"/>
                  <a:gd name="T17" fmla="*/ 0 60000 65536"/>
                  <a:gd name="T18" fmla="*/ 0 w 45"/>
                  <a:gd name="T19" fmla="*/ 0 h 75"/>
                  <a:gd name="T20" fmla="*/ 45 w 45"/>
                  <a:gd name="T21" fmla="*/ 75 h 75"/>
                </a:gdLst>
                <a:ahLst/>
                <a:cxnLst>
                  <a:cxn ang="T12">
                    <a:pos x="T0" y="T1"/>
                  </a:cxn>
                  <a:cxn ang="T13">
                    <a:pos x="T2" y="T3"/>
                  </a:cxn>
                  <a:cxn ang="T14">
                    <a:pos x="T4" y="T5"/>
                  </a:cxn>
                  <a:cxn ang="T15">
                    <a:pos x="T6" y="T7"/>
                  </a:cxn>
                  <a:cxn ang="T16">
                    <a:pos x="T8" y="T9"/>
                  </a:cxn>
                  <a:cxn ang="T17">
                    <a:pos x="T10" y="T11"/>
                  </a:cxn>
                </a:cxnLst>
                <a:rect l="T18" t="T19" r="T20" b="T21"/>
                <a:pathLst>
                  <a:path w="45" h="75">
                    <a:moveTo>
                      <a:pt x="23" y="0"/>
                    </a:moveTo>
                    <a:lnTo>
                      <a:pt x="34" y="40"/>
                    </a:lnTo>
                    <a:lnTo>
                      <a:pt x="45" y="75"/>
                    </a:lnTo>
                    <a:lnTo>
                      <a:pt x="0" y="44"/>
                    </a:lnTo>
                    <a:lnTo>
                      <a:pt x="8" y="7"/>
                    </a:lnTo>
                    <a:lnTo>
                      <a:pt x="23" y="0"/>
                    </a:lnTo>
                    <a:close/>
                  </a:path>
                </a:pathLst>
              </a:custGeom>
              <a:solidFill>
                <a:srgbClr val="D96A7D"/>
              </a:solidFill>
              <a:ln w="9525">
                <a:noFill/>
                <a:round/>
                <a:headEnd/>
                <a:tailEnd/>
              </a:ln>
            </p:spPr>
            <p:txBody>
              <a:bodyPr>
                <a:prstTxWarp prst="textNoShape">
                  <a:avLst/>
                </a:prstTxWarp>
              </a:bodyPr>
              <a:lstStyle/>
              <a:p>
                <a:endParaRPr lang="en-US"/>
              </a:p>
            </p:txBody>
          </p:sp>
          <p:sp>
            <p:nvSpPr>
              <p:cNvPr id="49583" name="Freeform 196"/>
              <p:cNvSpPr>
                <a:spLocks noChangeAspect="1"/>
              </p:cNvSpPr>
              <p:nvPr/>
            </p:nvSpPr>
            <p:spPr bwMode="auto">
              <a:xfrm>
                <a:off x="763" y="3049"/>
                <a:ext cx="165" cy="273"/>
              </a:xfrm>
              <a:custGeom>
                <a:avLst/>
                <a:gdLst>
                  <a:gd name="T0" fmla="*/ 269 w 2150"/>
                  <a:gd name="T1" fmla="*/ 3304 h 3557"/>
                  <a:gd name="T2" fmla="*/ 792 w 2150"/>
                  <a:gd name="T3" fmla="*/ 3120 h 3557"/>
                  <a:gd name="T4" fmla="*/ 1157 w 2150"/>
                  <a:gd name="T5" fmla="*/ 2917 h 3557"/>
                  <a:gd name="T6" fmla="*/ 1279 w 2150"/>
                  <a:gd name="T7" fmla="*/ 2806 h 3557"/>
                  <a:gd name="T8" fmla="*/ 1315 w 2150"/>
                  <a:gd name="T9" fmla="*/ 2745 h 3557"/>
                  <a:gd name="T10" fmla="*/ 1165 w 2150"/>
                  <a:gd name="T11" fmla="*/ 2703 h 3557"/>
                  <a:gd name="T12" fmla="*/ 945 w 2150"/>
                  <a:gd name="T13" fmla="*/ 2709 h 3557"/>
                  <a:gd name="T14" fmla="*/ 575 w 2150"/>
                  <a:gd name="T15" fmla="*/ 2744 h 3557"/>
                  <a:gd name="T16" fmla="*/ 442 w 2150"/>
                  <a:gd name="T17" fmla="*/ 2723 h 3557"/>
                  <a:gd name="T18" fmla="*/ 482 w 2150"/>
                  <a:gd name="T19" fmla="*/ 2504 h 3557"/>
                  <a:gd name="T20" fmla="*/ 525 w 2150"/>
                  <a:gd name="T21" fmla="*/ 2410 h 3557"/>
                  <a:gd name="T22" fmla="*/ 607 w 2150"/>
                  <a:gd name="T23" fmla="*/ 2314 h 3557"/>
                  <a:gd name="T24" fmla="*/ 1198 w 2150"/>
                  <a:gd name="T25" fmla="*/ 1849 h 3557"/>
                  <a:gd name="T26" fmla="*/ 1506 w 2150"/>
                  <a:gd name="T27" fmla="*/ 1610 h 3557"/>
                  <a:gd name="T28" fmla="*/ 1670 w 2150"/>
                  <a:gd name="T29" fmla="*/ 1333 h 3557"/>
                  <a:gd name="T30" fmla="*/ 1815 w 2150"/>
                  <a:gd name="T31" fmla="*/ 737 h 3557"/>
                  <a:gd name="T32" fmla="*/ 1856 w 2150"/>
                  <a:gd name="T33" fmla="*/ 0 h 3557"/>
                  <a:gd name="T34" fmla="*/ 1905 w 2150"/>
                  <a:gd name="T35" fmla="*/ 7 h 3557"/>
                  <a:gd name="T36" fmla="*/ 1963 w 2150"/>
                  <a:gd name="T37" fmla="*/ 33 h 3557"/>
                  <a:gd name="T38" fmla="*/ 2009 w 2150"/>
                  <a:gd name="T39" fmla="*/ 78 h 3557"/>
                  <a:gd name="T40" fmla="*/ 2079 w 2150"/>
                  <a:gd name="T41" fmla="*/ 211 h 3557"/>
                  <a:gd name="T42" fmla="*/ 2150 w 2150"/>
                  <a:gd name="T43" fmla="*/ 512 h 3557"/>
                  <a:gd name="T44" fmla="*/ 1931 w 2150"/>
                  <a:gd name="T45" fmla="*/ 1204 h 3557"/>
                  <a:gd name="T46" fmla="*/ 1834 w 2150"/>
                  <a:gd name="T47" fmla="*/ 1377 h 3557"/>
                  <a:gd name="T48" fmla="*/ 1706 w 2150"/>
                  <a:gd name="T49" fmla="*/ 1496 h 3557"/>
                  <a:gd name="T50" fmla="*/ 1638 w 2150"/>
                  <a:gd name="T51" fmla="*/ 1670 h 3557"/>
                  <a:gd name="T52" fmla="*/ 1495 w 2150"/>
                  <a:gd name="T53" fmla="*/ 1911 h 3557"/>
                  <a:gd name="T54" fmla="*/ 1465 w 2150"/>
                  <a:gd name="T55" fmla="*/ 2121 h 3557"/>
                  <a:gd name="T56" fmla="*/ 1007 w 2150"/>
                  <a:gd name="T57" fmla="*/ 2511 h 3557"/>
                  <a:gd name="T58" fmla="*/ 961 w 2150"/>
                  <a:gd name="T59" fmla="*/ 2550 h 3557"/>
                  <a:gd name="T60" fmla="*/ 1353 w 2150"/>
                  <a:gd name="T61" fmla="*/ 2527 h 3557"/>
                  <a:gd name="T62" fmla="*/ 1428 w 2150"/>
                  <a:gd name="T63" fmla="*/ 2414 h 3557"/>
                  <a:gd name="T64" fmla="*/ 1510 w 2150"/>
                  <a:gd name="T65" fmla="*/ 2625 h 3557"/>
                  <a:gd name="T66" fmla="*/ 1488 w 2150"/>
                  <a:gd name="T67" fmla="*/ 2639 h 3557"/>
                  <a:gd name="T68" fmla="*/ 1465 w 2150"/>
                  <a:gd name="T69" fmla="*/ 2767 h 3557"/>
                  <a:gd name="T70" fmla="*/ 1556 w 2150"/>
                  <a:gd name="T71" fmla="*/ 3347 h 3557"/>
                  <a:gd name="T72" fmla="*/ 1119 w 2150"/>
                  <a:gd name="T73" fmla="*/ 3497 h 3557"/>
                  <a:gd name="T74" fmla="*/ 1075 w 2150"/>
                  <a:gd name="T75" fmla="*/ 3489 h 3557"/>
                  <a:gd name="T76" fmla="*/ 52 w 2150"/>
                  <a:gd name="T77" fmla="*/ 3557 h 3557"/>
                  <a:gd name="T78" fmla="*/ 0 w 2150"/>
                  <a:gd name="T79" fmla="*/ 3362 h 355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150"/>
                  <a:gd name="T121" fmla="*/ 0 h 3557"/>
                  <a:gd name="T122" fmla="*/ 2150 w 2150"/>
                  <a:gd name="T123" fmla="*/ 3557 h 355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150" h="3557">
                    <a:moveTo>
                      <a:pt x="0" y="3362"/>
                    </a:moveTo>
                    <a:lnTo>
                      <a:pt x="269" y="3304"/>
                    </a:lnTo>
                    <a:lnTo>
                      <a:pt x="539" y="3221"/>
                    </a:lnTo>
                    <a:lnTo>
                      <a:pt x="792" y="3120"/>
                    </a:lnTo>
                    <a:lnTo>
                      <a:pt x="1014" y="3008"/>
                    </a:lnTo>
                    <a:lnTo>
                      <a:pt x="1157" y="2917"/>
                    </a:lnTo>
                    <a:lnTo>
                      <a:pt x="1238" y="2850"/>
                    </a:lnTo>
                    <a:lnTo>
                      <a:pt x="1279" y="2806"/>
                    </a:lnTo>
                    <a:lnTo>
                      <a:pt x="1306" y="2765"/>
                    </a:lnTo>
                    <a:lnTo>
                      <a:pt x="1315" y="2745"/>
                    </a:lnTo>
                    <a:lnTo>
                      <a:pt x="1243" y="2717"/>
                    </a:lnTo>
                    <a:lnTo>
                      <a:pt x="1165" y="2703"/>
                    </a:lnTo>
                    <a:lnTo>
                      <a:pt x="1112" y="2700"/>
                    </a:lnTo>
                    <a:lnTo>
                      <a:pt x="945" y="2709"/>
                    </a:lnTo>
                    <a:lnTo>
                      <a:pt x="658" y="2743"/>
                    </a:lnTo>
                    <a:lnTo>
                      <a:pt x="575" y="2744"/>
                    </a:lnTo>
                    <a:lnTo>
                      <a:pt x="494" y="2735"/>
                    </a:lnTo>
                    <a:lnTo>
                      <a:pt x="442" y="2723"/>
                    </a:lnTo>
                    <a:lnTo>
                      <a:pt x="454" y="2607"/>
                    </a:lnTo>
                    <a:lnTo>
                      <a:pt x="482" y="2504"/>
                    </a:lnTo>
                    <a:lnTo>
                      <a:pt x="501" y="2455"/>
                    </a:lnTo>
                    <a:lnTo>
                      <a:pt x="525" y="2410"/>
                    </a:lnTo>
                    <a:lnTo>
                      <a:pt x="546" y="2380"/>
                    </a:lnTo>
                    <a:lnTo>
                      <a:pt x="607" y="2314"/>
                    </a:lnTo>
                    <a:lnTo>
                      <a:pt x="797" y="2145"/>
                    </a:lnTo>
                    <a:lnTo>
                      <a:pt x="1198" y="1849"/>
                    </a:lnTo>
                    <a:lnTo>
                      <a:pt x="1436" y="1678"/>
                    </a:lnTo>
                    <a:lnTo>
                      <a:pt x="1506" y="1610"/>
                    </a:lnTo>
                    <a:lnTo>
                      <a:pt x="1596" y="1483"/>
                    </a:lnTo>
                    <a:lnTo>
                      <a:pt x="1670" y="1333"/>
                    </a:lnTo>
                    <a:lnTo>
                      <a:pt x="1758" y="1047"/>
                    </a:lnTo>
                    <a:lnTo>
                      <a:pt x="1815" y="737"/>
                    </a:lnTo>
                    <a:lnTo>
                      <a:pt x="1843" y="430"/>
                    </a:lnTo>
                    <a:lnTo>
                      <a:pt x="1856" y="0"/>
                    </a:lnTo>
                    <a:lnTo>
                      <a:pt x="1890" y="3"/>
                    </a:lnTo>
                    <a:lnTo>
                      <a:pt x="1905" y="7"/>
                    </a:lnTo>
                    <a:lnTo>
                      <a:pt x="1935" y="17"/>
                    </a:lnTo>
                    <a:lnTo>
                      <a:pt x="1963" y="33"/>
                    </a:lnTo>
                    <a:lnTo>
                      <a:pt x="1987" y="53"/>
                    </a:lnTo>
                    <a:lnTo>
                      <a:pt x="2009" y="78"/>
                    </a:lnTo>
                    <a:lnTo>
                      <a:pt x="2039" y="121"/>
                    </a:lnTo>
                    <a:lnTo>
                      <a:pt x="2079" y="211"/>
                    </a:lnTo>
                    <a:lnTo>
                      <a:pt x="2110" y="318"/>
                    </a:lnTo>
                    <a:lnTo>
                      <a:pt x="2150" y="512"/>
                    </a:lnTo>
                    <a:lnTo>
                      <a:pt x="2150" y="527"/>
                    </a:lnTo>
                    <a:lnTo>
                      <a:pt x="1931" y="1204"/>
                    </a:lnTo>
                    <a:lnTo>
                      <a:pt x="1923" y="1204"/>
                    </a:lnTo>
                    <a:lnTo>
                      <a:pt x="1834" y="1377"/>
                    </a:lnTo>
                    <a:lnTo>
                      <a:pt x="1735" y="1496"/>
                    </a:lnTo>
                    <a:lnTo>
                      <a:pt x="1706" y="1496"/>
                    </a:lnTo>
                    <a:lnTo>
                      <a:pt x="1683" y="1595"/>
                    </a:lnTo>
                    <a:lnTo>
                      <a:pt x="1638" y="1670"/>
                    </a:lnTo>
                    <a:lnTo>
                      <a:pt x="1495" y="1776"/>
                    </a:lnTo>
                    <a:lnTo>
                      <a:pt x="1495" y="1911"/>
                    </a:lnTo>
                    <a:lnTo>
                      <a:pt x="1517" y="2016"/>
                    </a:lnTo>
                    <a:lnTo>
                      <a:pt x="1465" y="2121"/>
                    </a:lnTo>
                    <a:lnTo>
                      <a:pt x="1397" y="2196"/>
                    </a:lnTo>
                    <a:lnTo>
                      <a:pt x="1007" y="2511"/>
                    </a:lnTo>
                    <a:lnTo>
                      <a:pt x="984" y="2511"/>
                    </a:lnTo>
                    <a:lnTo>
                      <a:pt x="961" y="2550"/>
                    </a:lnTo>
                    <a:lnTo>
                      <a:pt x="1007" y="2579"/>
                    </a:lnTo>
                    <a:lnTo>
                      <a:pt x="1353" y="2527"/>
                    </a:lnTo>
                    <a:lnTo>
                      <a:pt x="1405" y="2497"/>
                    </a:lnTo>
                    <a:lnTo>
                      <a:pt x="1428" y="2414"/>
                    </a:lnTo>
                    <a:lnTo>
                      <a:pt x="1495" y="2557"/>
                    </a:lnTo>
                    <a:lnTo>
                      <a:pt x="1510" y="2625"/>
                    </a:lnTo>
                    <a:lnTo>
                      <a:pt x="1495" y="2625"/>
                    </a:lnTo>
                    <a:lnTo>
                      <a:pt x="1488" y="2639"/>
                    </a:lnTo>
                    <a:lnTo>
                      <a:pt x="1510" y="2670"/>
                    </a:lnTo>
                    <a:lnTo>
                      <a:pt x="1465" y="2767"/>
                    </a:lnTo>
                    <a:lnTo>
                      <a:pt x="1473" y="3061"/>
                    </a:lnTo>
                    <a:lnTo>
                      <a:pt x="1556" y="3347"/>
                    </a:lnTo>
                    <a:lnTo>
                      <a:pt x="1548" y="3497"/>
                    </a:lnTo>
                    <a:lnTo>
                      <a:pt x="1119" y="3497"/>
                    </a:lnTo>
                    <a:lnTo>
                      <a:pt x="1112" y="3489"/>
                    </a:lnTo>
                    <a:lnTo>
                      <a:pt x="1075" y="3489"/>
                    </a:lnTo>
                    <a:lnTo>
                      <a:pt x="1037" y="3519"/>
                    </a:lnTo>
                    <a:lnTo>
                      <a:pt x="52" y="3557"/>
                    </a:lnTo>
                    <a:lnTo>
                      <a:pt x="0" y="3542"/>
                    </a:lnTo>
                    <a:lnTo>
                      <a:pt x="0" y="3362"/>
                    </a:lnTo>
                    <a:close/>
                  </a:path>
                </a:pathLst>
              </a:custGeom>
              <a:solidFill>
                <a:srgbClr val="D96A7D"/>
              </a:solidFill>
              <a:ln w="9525">
                <a:noFill/>
                <a:round/>
                <a:headEnd/>
                <a:tailEnd/>
              </a:ln>
            </p:spPr>
            <p:txBody>
              <a:bodyPr>
                <a:prstTxWarp prst="textNoShape">
                  <a:avLst/>
                </a:prstTxWarp>
              </a:bodyPr>
              <a:lstStyle/>
              <a:p>
                <a:endParaRPr lang="en-US"/>
              </a:p>
            </p:txBody>
          </p:sp>
          <p:sp>
            <p:nvSpPr>
              <p:cNvPr id="49584" name="Freeform 197"/>
              <p:cNvSpPr>
                <a:spLocks noChangeAspect="1"/>
              </p:cNvSpPr>
              <p:nvPr/>
            </p:nvSpPr>
            <p:spPr bwMode="auto">
              <a:xfrm>
                <a:off x="553" y="3280"/>
                <a:ext cx="95" cy="51"/>
              </a:xfrm>
              <a:custGeom>
                <a:avLst/>
                <a:gdLst>
                  <a:gd name="T0" fmla="*/ 347 w 1241"/>
                  <a:gd name="T1" fmla="*/ 0 h 655"/>
                  <a:gd name="T2" fmla="*/ 414 w 1241"/>
                  <a:gd name="T3" fmla="*/ 56 h 655"/>
                  <a:gd name="T4" fmla="*/ 466 w 1241"/>
                  <a:gd name="T5" fmla="*/ 90 h 655"/>
                  <a:gd name="T6" fmla="*/ 528 w 1241"/>
                  <a:gd name="T7" fmla="*/ 116 h 655"/>
                  <a:gd name="T8" fmla="*/ 593 w 1241"/>
                  <a:gd name="T9" fmla="*/ 132 h 655"/>
                  <a:gd name="T10" fmla="*/ 685 w 1241"/>
                  <a:gd name="T11" fmla="*/ 140 h 655"/>
                  <a:gd name="T12" fmla="*/ 733 w 1241"/>
                  <a:gd name="T13" fmla="*/ 140 h 655"/>
                  <a:gd name="T14" fmla="*/ 882 w 1241"/>
                  <a:gd name="T15" fmla="*/ 124 h 655"/>
                  <a:gd name="T16" fmla="*/ 1241 w 1241"/>
                  <a:gd name="T17" fmla="*/ 37 h 655"/>
                  <a:gd name="T18" fmla="*/ 1203 w 1241"/>
                  <a:gd name="T19" fmla="*/ 624 h 655"/>
                  <a:gd name="T20" fmla="*/ 159 w 1241"/>
                  <a:gd name="T21" fmla="*/ 655 h 655"/>
                  <a:gd name="T22" fmla="*/ 113 w 1241"/>
                  <a:gd name="T23" fmla="*/ 595 h 655"/>
                  <a:gd name="T24" fmla="*/ 0 w 1241"/>
                  <a:gd name="T25" fmla="*/ 136 h 655"/>
                  <a:gd name="T26" fmla="*/ 159 w 1241"/>
                  <a:gd name="T27" fmla="*/ 68 h 655"/>
                  <a:gd name="T28" fmla="*/ 263 w 1241"/>
                  <a:gd name="T29" fmla="*/ 45 h 655"/>
                  <a:gd name="T30" fmla="*/ 347 w 1241"/>
                  <a:gd name="T31" fmla="*/ 0 h 655"/>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241"/>
                  <a:gd name="T49" fmla="*/ 0 h 655"/>
                  <a:gd name="T50" fmla="*/ 1241 w 1241"/>
                  <a:gd name="T51" fmla="*/ 655 h 655"/>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241" h="655">
                    <a:moveTo>
                      <a:pt x="347" y="0"/>
                    </a:moveTo>
                    <a:lnTo>
                      <a:pt x="414" y="56"/>
                    </a:lnTo>
                    <a:lnTo>
                      <a:pt x="466" y="90"/>
                    </a:lnTo>
                    <a:lnTo>
                      <a:pt x="528" y="116"/>
                    </a:lnTo>
                    <a:lnTo>
                      <a:pt x="593" y="132"/>
                    </a:lnTo>
                    <a:lnTo>
                      <a:pt x="685" y="140"/>
                    </a:lnTo>
                    <a:lnTo>
                      <a:pt x="733" y="140"/>
                    </a:lnTo>
                    <a:lnTo>
                      <a:pt x="882" y="124"/>
                    </a:lnTo>
                    <a:lnTo>
                      <a:pt x="1241" y="37"/>
                    </a:lnTo>
                    <a:lnTo>
                      <a:pt x="1203" y="624"/>
                    </a:lnTo>
                    <a:lnTo>
                      <a:pt x="159" y="655"/>
                    </a:lnTo>
                    <a:lnTo>
                      <a:pt x="113" y="595"/>
                    </a:lnTo>
                    <a:lnTo>
                      <a:pt x="0" y="136"/>
                    </a:lnTo>
                    <a:lnTo>
                      <a:pt x="159" y="68"/>
                    </a:lnTo>
                    <a:lnTo>
                      <a:pt x="263" y="45"/>
                    </a:lnTo>
                    <a:lnTo>
                      <a:pt x="347" y="0"/>
                    </a:lnTo>
                    <a:close/>
                  </a:path>
                </a:pathLst>
              </a:custGeom>
              <a:solidFill>
                <a:srgbClr val="D96A7D"/>
              </a:solidFill>
              <a:ln w="9525">
                <a:noFill/>
                <a:round/>
                <a:headEnd/>
                <a:tailEnd/>
              </a:ln>
            </p:spPr>
            <p:txBody>
              <a:bodyPr>
                <a:prstTxWarp prst="textNoShape">
                  <a:avLst/>
                </a:prstTxWarp>
              </a:bodyPr>
              <a:lstStyle/>
              <a:p>
                <a:endParaRPr lang="en-US"/>
              </a:p>
            </p:txBody>
          </p:sp>
          <p:sp>
            <p:nvSpPr>
              <p:cNvPr id="49585" name="Freeform 198"/>
              <p:cNvSpPr>
                <a:spLocks noChangeAspect="1"/>
              </p:cNvSpPr>
              <p:nvPr/>
            </p:nvSpPr>
            <p:spPr bwMode="auto">
              <a:xfrm>
                <a:off x="555" y="3227"/>
                <a:ext cx="24" cy="29"/>
              </a:xfrm>
              <a:custGeom>
                <a:avLst/>
                <a:gdLst>
                  <a:gd name="T0" fmla="*/ 324 w 324"/>
                  <a:gd name="T1" fmla="*/ 0 h 383"/>
                  <a:gd name="T2" fmla="*/ 253 w 324"/>
                  <a:gd name="T3" fmla="*/ 227 h 383"/>
                  <a:gd name="T4" fmla="*/ 233 w 324"/>
                  <a:gd name="T5" fmla="*/ 368 h 383"/>
                  <a:gd name="T6" fmla="*/ 37 w 324"/>
                  <a:gd name="T7" fmla="*/ 383 h 383"/>
                  <a:gd name="T8" fmla="*/ 0 w 324"/>
                  <a:gd name="T9" fmla="*/ 346 h 383"/>
                  <a:gd name="T10" fmla="*/ 68 w 324"/>
                  <a:gd name="T11" fmla="*/ 52 h 383"/>
                  <a:gd name="T12" fmla="*/ 68 w 324"/>
                  <a:gd name="T13" fmla="*/ 68 h 383"/>
                  <a:gd name="T14" fmla="*/ 128 w 324"/>
                  <a:gd name="T15" fmla="*/ 90 h 383"/>
                  <a:gd name="T16" fmla="*/ 324 w 324"/>
                  <a:gd name="T17" fmla="*/ 0 h 38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24"/>
                  <a:gd name="T28" fmla="*/ 0 h 383"/>
                  <a:gd name="T29" fmla="*/ 324 w 324"/>
                  <a:gd name="T30" fmla="*/ 383 h 38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24" h="383">
                    <a:moveTo>
                      <a:pt x="324" y="0"/>
                    </a:moveTo>
                    <a:lnTo>
                      <a:pt x="253" y="227"/>
                    </a:lnTo>
                    <a:lnTo>
                      <a:pt x="233" y="368"/>
                    </a:lnTo>
                    <a:lnTo>
                      <a:pt x="37" y="383"/>
                    </a:lnTo>
                    <a:lnTo>
                      <a:pt x="0" y="346"/>
                    </a:lnTo>
                    <a:lnTo>
                      <a:pt x="68" y="52"/>
                    </a:lnTo>
                    <a:lnTo>
                      <a:pt x="68" y="68"/>
                    </a:lnTo>
                    <a:lnTo>
                      <a:pt x="128" y="90"/>
                    </a:lnTo>
                    <a:lnTo>
                      <a:pt x="324" y="0"/>
                    </a:lnTo>
                    <a:close/>
                  </a:path>
                </a:pathLst>
              </a:custGeom>
              <a:solidFill>
                <a:srgbClr val="D96A7D"/>
              </a:solidFill>
              <a:ln w="9525">
                <a:noFill/>
                <a:round/>
                <a:headEnd/>
                <a:tailEnd/>
              </a:ln>
            </p:spPr>
            <p:txBody>
              <a:bodyPr>
                <a:prstTxWarp prst="textNoShape">
                  <a:avLst/>
                </a:prstTxWarp>
              </a:bodyPr>
              <a:lstStyle/>
              <a:p>
                <a:endParaRPr lang="en-US"/>
              </a:p>
            </p:txBody>
          </p:sp>
          <p:sp>
            <p:nvSpPr>
              <p:cNvPr id="49586" name="Freeform 199"/>
              <p:cNvSpPr>
                <a:spLocks noChangeAspect="1"/>
              </p:cNvSpPr>
              <p:nvPr/>
            </p:nvSpPr>
            <p:spPr bwMode="auto">
              <a:xfrm>
                <a:off x="563" y="3163"/>
                <a:ext cx="27" cy="44"/>
              </a:xfrm>
              <a:custGeom>
                <a:avLst/>
                <a:gdLst>
                  <a:gd name="T0" fmla="*/ 346 w 354"/>
                  <a:gd name="T1" fmla="*/ 0 h 572"/>
                  <a:gd name="T2" fmla="*/ 335 w 354"/>
                  <a:gd name="T3" fmla="*/ 20 h 572"/>
                  <a:gd name="T4" fmla="*/ 329 w 354"/>
                  <a:gd name="T5" fmla="*/ 26 h 572"/>
                  <a:gd name="T6" fmla="*/ 325 w 354"/>
                  <a:gd name="T7" fmla="*/ 34 h 572"/>
                  <a:gd name="T8" fmla="*/ 285 w 354"/>
                  <a:gd name="T9" fmla="*/ 78 h 572"/>
                  <a:gd name="T10" fmla="*/ 248 w 354"/>
                  <a:gd name="T11" fmla="*/ 127 h 572"/>
                  <a:gd name="T12" fmla="*/ 204 w 354"/>
                  <a:gd name="T13" fmla="*/ 205 h 572"/>
                  <a:gd name="T14" fmla="*/ 173 w 354"/>
                  <a:gd name="T15" fmla="*/ 293 h 572"/>
                  <a:gd name="T16" fmla="*/ 167 w 354"/>
                  <a:gd name="T17" fmla="*/ 338 h 572"/>
                  <a:gd name="T18" fmla="*/ 165 w 354"/>
                  <a:gd name="T19" fmla="*/ 362 h 572"/>
                  <a:gd name="T20" fmla="*/ 354 w 354"/>
                  <a:gd name="T21" fmla="*/ 466 h 572"/>
                  <a:gd name="T22" fmla="*/ 354 w 354"/>
                  <a:gd name="T23" fmla="*/ 482 h 572"/>
                  <a:gd name="T24" fmla="*/ 354 w 354"/>
                  <a:gd name="T25" fmla="*/ 497 h 572"/>
                  <a:gd name="T26" fmla="*/ 233 w 354"/>
                  <a:gd name="T27" fmla="*/ 550 h 572"/>
                  <a:gd name="T28" fmla="*/ 120 w 354"/>
                  <a:gd name="T29" fmla="*/ 572 h 572"/>
                  <a:gd name="T30" fmla="*/ 23 w 354"/>
                  <a:gd name="T31" fmla="*/ 565 h 572"/>
                  <a:gd name="T32" fmla="*/ 0 w 354"/>
                  <a:gd name="T33" fmla="*/ 203 h 572"/>
                  <a:gd name="T34" fmla="*/ 60 w 354"/>
                  <a:gd name="T35" fmla="*/ 128 h 572"/>
                  <a:gd name="T36" fmla="*/ 218 w 354"/>
                  <a:gd name="T37" fmla="*/ 0 h 572"/>
                  <a:gd name="T38" fmla="*/ 346 w 354"/>
                  <a:gd name="T39" fmla="*/ 0 h 572"/>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354"/>
                  <a:gd name="T61" fmla="*/ 0 h 572"/>
                  <a:gd name="T62" fmla="*/ 354 w 354"/>
                  <a:gd name="T63" fmla="*/ 572 h 572"/>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354" h="572">
                    <a:moveTo>
                      <a:pt x="346" y="0"/>
                    </a:moveTo>
                    <a:lnTo>
                      <a:pt x="335" y="20"/>
                    </a:lnTo>
                    <a:lnTo>
                      <a:pt x="329" y="26"/>
                    </a:lnTo>
                    <a:lnTo>
                      <a:pt x="325" y="34"/>
                    </a:lnTo>
                    <a:lnTo>
                      <a:pt x="285" y="78"/>
                    </a:lnTo>
                    <a:lnTo>
                      <a:pt x="248" y="127"/>
                    </a:lnTo>
                    <a:lnTo>
                      <a:pt x="204" y="205"/>
                    </a:lnTo>
                    <a:lnTo>
                      <a:pt x="173" y="293"/>
                    </a:lnTo>
                    <a:lnTo>
                      <a:pt x="167" y="338"/>
                    </a:lnTo>
                    <a:lnTo>
                      <a:pt x="165" y="362"/>
                    </a:lnTo>
                    <a:lnTo>
                      <a:pt x="354" y="466"/>
                    </a:lnTo>
                    <a:lnTo>
                      <a:pt x="354" y="482"/>
                    </a:lnTo>
                    <a:lnTo>
                      <a:pt x="354" y="497"/>
                    </a:lnTo>
                    <a:lnTo>
                      <a:pt x="233" y="550"/>
                    </a:lnTo>
                    <a:lnTo>
                      <a:pt x="120" y="572"/>
                    </a:lnTo>
                    <a:lnTo>
                      <a:pt x="23" y="565"/>
                    </a:lnTo>
                    <a:lnTo>
                      <a:pt x="0" y="203"/>
                    </a:lnTo>
                    <a:lnTo>
                      <a:pt x="60" y="128"/>
                    </a:lnTo>
                    <a:lnTo>
                      <a:pt x="218" y="0"/>
                    </a:lnTo>
                    <a:lnTo>
                      <a:pt x="346" y="0"/>
                    </a:lnTo>
                    <a:close/>
                  </a:path>
                </a:pathLst>
              </a:custGeom>
              <a:solidFill>
                <a:srgbClr val="D96A7D"/>
              </a:solidFill>
              <a:ln w="9525">
                <a:noFill/>
                <a:round/>
                <a:headEnd/>
                <a:tailEnd/>
              </a:ln>
            </p:spPr>
            <p:txBody>
              <a:bodyPr>
                <a:prstTxWarp prst="textNoShape">
                  <a:avLst/>
                </a:prstTxWarp>
              </a:bodyPr>
              <a:lstStyle/>
              <a:p>
                <a:endParaRPr lang="en-US"/>
              </a:p>
            </p:txBody>
          </p:sp>
          <p:sp>
            <p:nvSpPr>
              <p:cNvPr id="49587" name="Freeform 200"/>
              <p:cNvSpPr>
                <a:spLocks noChangeAspect="1"/>
              </p:cNvSpPr>
              <p:nvPr/>
            </p:nvSpPr>
            <p:spPr bwMode="auto">
              <a:xfrm>
                <a:off x="618" y="2982"/>
                <a:ext cx="11" cy="3"/>
              </a:xfrm>
              <a:custGeom>
                <a:avLst/>
                <a:gdLst>
                  <a:gd name="T0" fmla="*/ 0 w 143"/>
                  <a:gd name="T1" fmla="*/ 40 h 40"/>
                  <a:gd name="T2" fmla="*/ 19 w 143"/>
                  <a:gd name="T3" fmla="*/ 21 h 40"/>
                  <a:gd name="T4" fmla="*/ 35 w 143"/>
                  <a:gd name="T5" fmla="*/ 7 h 40"/>
                  <a:gd name="T6" fmla="*/ 39 w 143"/>
                  <a:gd name="T7" fmla="*/ 3 h 40"/>
                  <a:gd name="T8" fmla="*/ 51 w 143"/>
                  <a:gd name="T9" fmla="*/ 0 h 40"/>
                  <a:gd name="T10" fmla="*/ 71 w 143"/>
                  <a:gd name="T11" fmla="*/ 0 h 40"/>
                  <a:gd name="T12" fmla="*/ 93 w 143"/>
                  <a:gd name="T13" fmla="*/ 7 h 40"/>
                  <a:gd name="T14" fmla="*/ 143 w 143"/>
                  <a:gd name="T15" fmla="*/ 33 h 40"/>
                  <a:gd name="T16" fmla="*/ 0 w 143"/>
                  <a:gd name="T17" fmla="*/ 40 h 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43"/>
                  <a:gd name="T28" fmla="*/ 0 h 40"/>
                  <a:gd name="T29" fmla="*/ 143 w 143"/>
                  <a:gd name="T30" fmla="*/ 40 h 4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43" h="40">
                    <a:moveTo>
                      <a:pt x="0" y="40"/>
                    </a:moveTo>
                    <a:lnTo>
                      <a:pt x="19" y="21"/>
                    </a:lnTo>
                    <a:lnTo>
                      <a:pt x="35" y="7"/>
                    </a:lnTo>
                    <a:lnTo>
                      <a:pt x="39" y="3"/>
                    </a:lnTo>
                    <a:lnTo>
                      <a:pt x="51" y="0"/>
                    </a:lnTo>
                    <a:lnTo>
                      <a:pt x="71" y="0"/>
                    </a:lnTo>
                    <a:lnTo>
                      <a:pt x="93" y="7"/>
                    </a:lnTo>
                    <a:lnTo>
                      <a:pt x="143" y="33"/>
                    </a:lnTo>
                    <a:lnTo>
                      <a:pt x="0" y="40"/>
                    </a:lnTo>
                    <a:close/>
                  </a:path>
                </a:pathLst>
              </a:custGeom>
              <a:solidFill>
                <a:srgbClr val="D96A7D"/>
              </a:solidFill>
              <a:ln w="9525">
                <a:noFill/>
                <a:round/>
                <a:headEnd/>
                <a:tailEnd/>
              </a:ln>
            </p:spPr>
            <p:txBody>
              <a:bodyPr>
                <a:prstTxWarp prst="textNoShape">
                  <a:avLst/>
                </a:prstTxWarp>
              </a:bodyPr>
              <a:lstStyle/>
              <a:p>
                <a:endParaRPr lang="en-US"/>
              </a:p>
            </p:txBody>
          </p:sp>
          <p:sp>
            <p:nvSpPr>
              <p:cNvPr id="49588" name="Freeform 201"/>
              <p:cNvSpPr>
                <a:spLocks noChangeAspect="1"/>
              </p:cNvSpPr>
              <p:nvPr/>
            </p:nvSpPr>
            <p:spPr bwMode="auto">
              <a:xfrm>
                <a:off x="602" y="3000"/>
                <a:ext cx="12" cy="37"/>
              </a:xfrm>
              <a:custGeom>
                <a:avLst/>
                <a:gdLst>
                  <a:gd name="T0" fmla="*/ 0 w 150"/>
                  <a:gd name="T1" fmla="*/ 481 h 481"/>
                  <a:gd name="T2" fmla="*/ 28 w 150"/>
                  <a:gd name="T3" fmla="*/ 296 h 481"/>
                  <a:gd name="T4" fmla="*/ 58 w 150"/>
                  <a:gd name="T5" fmla="*/ 85 h 481"/>
                  <a:gd name="T6" fmla="*/ 82 w 150"/>
                  <a:gd name="T7" fmla="*/ 0 h 481"/>
                  <a:gd name="T8" fmla="*/ 120 w 150"/>
                  <a:gd name="T9" fmla="*/ 45 h 481"/>
                  <a:gd name="T10" fmla="*/ 150 w 150"/>
                  <a:gd name="T11" fmla="*/ 360 h 481"/>
                  <a:gd name="T12" fmla="*/ 22 w 150"/>
                  <a:gd name="T13" fmla="*/ 443 h 481"/>
                  <a:gd name="T14" fmla="*/ 0 w 150"/>
                  <a:gd name="T15" fmla="*/ 481 h 481"/>
                  <a:gd name="T16" fmla="*/ 0 60000 65536"/>
                  <a:gd name="T17" fmla="*/ 0 60000 65536"/>
                  <a:gd name="T18" fmla="*/ 0 60000 65536"/>
                  <a:gd name="T19" fmla="*/ 0 60000 65536"/>
                  <a:gd name="T20" fmla="*/ 0 60000 65536"/>
                  <a:gd name="T21" fmla="*/ 0 60000 65536"/>
                  <a:gd name="T22" fmla="*/ 0 60000 65536"/>
                  <a:gd name="T23" fmla="*/ 0 60000 65536"/>
                  <a:gd name="T24" fmla="*/ 0 w 150"/>
                  <a:gd name="T25" fmla="*/ 0 h 481"/>
                  <a:gd name="T26" fmla="*/ 150 w 150"/>
                  <a:gd name="T27" fmla="*/ 481 h 48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50" h="481">
                    <a:moveTo>
                      <a:pt x="0" y="481"/>
                    </a:moveTo>
                    <a:lnTo>
                      <a:pt x="28" y="296"/>
                    </a:lnTo>
                    <a:lnTo>
                      <a:pt x="58" y="85"/>
                    </a:lnTo>
                    <a:lnTo>
                      <a:pt x="82" y="0"/>
                    </a:lnTo>
                    <a:lnTo>
                      <a:pt x="120" y="45"/>
                    </a:lnTo>
                    <a:lnTo>
                      <a:pt x="150" y="360"/>
                    </a:lnTo>
                    <a:lnTo>
                      <a:pt x="22" y="443"/>
                    </a:lnTo>
                    <a:lnTo>
                      <a:pt x="0" y="481"/>
                    </a:lnTo>
                    <a:close/>
                  </a:path>
                </a:pathLst>
              </a:custGeom>
              <a:solidFill>
                <a:srgbClr val="D96A7D"/>
              </a:solidFill>
              <a:ln w="9525">
                <a:noFill/>
                <a:round/>
                <a:headEnd/>
                <a:tailEnd/>
              </a:ln>
            </p:spPr>
            <p:txBody>
              <a:bodyPr>
                <a:prstTxWarp prst="textNoShape">
                  <a:avLst/>
                </a:prstTxWarp>
              </a:bodyPr>
              <a:lstStyle/>
              <a:p>
                <a:endParaRPr lang="en-US"/>
              </a:p>
            </p:txBody>
          </p:sp>
          <p:sp>
            <p:nvSpPr>
              <p:cNvPr id="49589" name="Freeform 202"/>
              <p:cNvSpPr>
                <a:spLocks noChangeAspect="1"/>
              </p:cNvSpPr>
              <p:nvPr/>
            </p:nvSpPr>
            <p:spPr bwMode="auto">
              <a:xfrm>
                <a:off x="498" y="3055"/>
                <a:ext cx="94" cy="76"/>
              </a:xfrm>
              <a:custGeom>
                <a:avLst/>
                <a:gdLst>
                  <a:gd name="T0" fmla="*/ 0 w 1210"/>
                  <a:gd name="T1" fmla="*/ 858 h 993"/>
                  <a:gd name="T2" fmla="*/ 148 w 1210"/>
                  <a:gd name="T3" fmla="*/ 837 h 993"/>
                  <a:gd name="T4" fmla="*/ 317 w 1210"/>
                  <a:gd name="T5" fmla="*/ 796 h 993"/>
                  <a:gd name="T6" fmla="*/ 488 w 1210"/>
                  <a:gd name="T7" fmla="*/ 732 h 993"/>
                  <a:gd name="T8" fmla="*/ 615 w 1210"/>
                  <a:gd name="T9" fmla="*/ 667 h 993"/>
                  <a:gd name="T10" fmla="*/ 697 w 1210"/>
                  <a:gd name="T11" fmla="*/ 609 h 993"/>
                  <a:gd name="T12" fmla="*/ 763 w 1210"/>
                  <a:gd name="T13" fmla="*/ 544 h 993"/>
                  <a:gd name="T14" fmla="*/ 797 w 1210"/>
                  <a:gd name="T15" fmla="*/ 496 h 993"/>
                  <a:gd name="T16" fmla="*/ 820 w 1210"/>
                  <a:gd name="T17" fmla="*/ 444 h 993"/>
                  <a:gd name="T18" fmla="*/ 833 w 1210"/>
                  <a:gd name="T19" fmla="*/ 391 h 993"/>
                  <a:gd name="T20" fmla="*/ 834 w 1210"/>
                  <a:gd name="T21" fmla="*/ 362 h 993"/>
                  <a:gd name="T22" fmla="*/ 734 w 1210"/>
                  <a:gd name="T23" fmla="*/ 347 h 993"/>
                  <a:gd name="T24" fmla="*/ 576 w 1210"/>
                  <a:gd name="T25" fmla="*/ 319 h 993"/>
                  <a:gd name="T26" fmla="*/ 549 w 1210"/>
                  <a:gd name="T27" fmla="*/ 317 h 993"/>
                  <a:gd name="T28" fmla="*/ 554 w 1210"/>
                  <a:gd name="T29" fmla="*/ 247 h 993"/>
                  <a:gd name="T30" fmla="*/ 568 w 1210"/>
                  <a:gd name="T31" fmla="*/ 190 h 993"/>
                  <a:gd name="T32" fmla="*/ 577 w 1210"/>
                  <a:gd name="T33" fmla="*/ 166 h 993"/>
                  <a:gd name="T34" fmla="*/ 604 w 1210"/>
                  <a:gd name="T35" fmla="*/ 127 h 993"/>
                  <a:gd name="T36" fmla="*/ 620 w 1210"/>
                  <a:gd name="T37" fmla="*/ 111 h 993"/>
                  <a:gd name="T38" fmla="*/ 655 w 1210"/>
                  <a:gd name="T39" fmla="*/ 87 h 993"/>
                  <a:gd name="T40" fmla="*/ 719 w 1210"/>
                  <a:gd name="T41" fmla="*/ 65 h 993"/>
                  <a:gd name="T42" fmla="*/ 792 w 1210"/>
                  <a:gd name="T43" fmla="*/ 54 h 993"/>
                  <a:gd name="T44" fmla="*/ 1089 w 1210"/>
                  <a:gd name="T45" fmla="*/ 42 h 993"/>
                  <a:gd name="T46" fmla="*/ 1164 w 1210"/>
                  <a:gd name="T47" fmla="*/ 23 h 993"/>
                  <a:gd name="T48" fmla="*/ 1210 w 1210"/>
                  <a:gd name="T49" fmla="*/ 0 h 993"/>
                  <a:gd name="T50" fmla="*/ 834 w 1210"/>
                  <a:gd name="T51" fmla="*/ 730 h 993"/>
                  <a:gd name="T52" fmla="*/ 729 w 1210"/>
                  <a:gd name="T53" fmla="*/ 843 h 993"/>
                  <a:gd name="T54" fmla="*/ 699 w 1210"/>
                  <a:gd name="T55" fmla="*/ 896 h 993"/>
                  <a:gd name="T56" fmla="*/ 684 w 1210"/>
                  <a:gd name="T57" fmla="*/ 956 h 993"/>
                  <a:gd name="T58" fmla="*/ 616 w 1210"/>
                  <a:gd name="T59" fmla="*/ 993 h 993"/>
                  <a:gd name="T60" fmla="*/ 444 w 1210"/>
                  <a:gd name="T61" fmla="*/ 940 h 993"/>
                  <a:gd name="T62" fmla="*/ 135 w 1210"/>
                  <a:gd name="T63" fmla="*/ 933 h 993"/>
                  <a:gd name="T64" fmla="*/ 0 w 1210"/>
                  <a:gd name="T65" fmla="*/ 858 h 99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210"/>
                  <a:gd name="T100" fmla="*/ 0 h 993"/>
                  <a:gd name="T101" fmla="*/ 1210 w 1210"/>
                  <a:gd name="T102" fmla="*/ 993 h 99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210" h="993">
                    <a:moveTo>
                      <a:pt x="0" y="858"/>
                    </a:moveTo>
                    <a:lnTo>
                      <a:pt x="148" y="837"/>
                    </a:lnTo>
                    <a:lnTo>
                      <a:pt x="317" y="796"/>
                    </a:lnTo>
                    <a:lnTo>
                      <a:pt x="488" y="732"/>
                    </a:lnTo>
                    <a:lnTo>
                      <a:pt x="615" y="667"/>
                    </a:lnTo>
                    <a:lnTo>
                      <a:pt x="697" y="609"/>
                    </a:lnTo>
                    <a:lnTo>
                      <a:pt x="763" y="544"/>
                    </a:lnTo>
                    <a:lnTo>
                      <a:pt x="797" y="496"/>
                    </a:lnTo>
                    <a:lnTo>
                      <a:pt x="820" y="444"/>
                    </a:lnTo>
                    <a:lnTo>
                      <a:pt x="833" y="391"/>
                    </a:lnTo>
                    <a:lnTo>
                      <a:pt x="834" y="362"/>
                    </a:lnTo>
                    <a:lnTo>
                      <a:pt x="734" y="347"/>
                    </a:lnTo>
                    <a:lnTo>
                      <a:pt x="576" y="319"/>
                    </a:lnTo>
                    <a:lnTo>
                      <a:pt x="549" y="317"/>
                    </a:lnTo>
                    <a:lnTo>
                      <a:pt x="554" y="247"/>
                    </a:lnTo>
                    <a:lnTo>
                      <a:pt x="568" y="190"/>
                    </a:lnTo>
                    <a:lnTo>
                      <a:pt x="577" y="166"/>
                    </a:lnTo>
                    <a:lnTo>
                      <a:pt x="604" y="127"/>
                    </a:lnTo>
                    <a:lnTo>
                      <a:pt x="620" y="111"/>
                    </a:lnTo>
                    <a:lnTo>
                      <a:pt x="655" y="87"/>
                    </a:lnTo>
                    <a:lnTo>
                      <a:pt x="719" y="65"/>
                    </a:lnTo>
                    <a:lnTo>
                      <a:pt x="792" y="54"/>
                    </a:lnTo>
                    <a:lnTo>
                      <a:pt x="1089" y="42"/>
                    </a:lnTo>
                    <a:lnTo>
                      <a:pt x="1164" y="23"/>
                    </a:lnTo>
                    <a:lnTo>
                      <a:pt x="1210" y="0"/>
                    </a:lnTo>
                    <a:lnTo>
                      <a:pt x="834" y="730"/>
                    </a:lnTo>
                    <a:lnTo>
                      <a:pt x="729" y="843"/>
                    </a:lnTo>
                    <a:lnTo>
                      <a:pt x="699" y="896"/>
                    </a:lnTo>
                    <a:lnTo>
                      <a:pt x="684" y="956"/>
                    </a:lnTo>
                    <a:lnTo>
                      <a:pt x="616" y="993"/>
                    </a:lnTo>
                    <a:lnTo>
                      <a:pt x="444" y="940"/>
                    </a:lnTo>
                    <a:lnTo>
                      <a:pt x="135" y="933"/>
                    </a:lnTo>
                    <a:lnTo>
                      <a:pt x="0" y="858"/>
                    </a:lnTo>
                    <a:close/>
                  </a:path>
                </a:pathLst>
              </a:custGeom>
              <a:solidFill>
                <a:srgbClr val="D96A7D"/>
              </a:solidFill>
              <a:ln w="9525">
                <a:noFill/>
                <a:round/>
                <a:headEnd/>
                <a:tailEnd/>
              </a:ln>
            </p:spPr>
            <p:txBody>
              <a:bodyPr>
                <a:prstTxWarp prst="textNoShape">
                  <a:avLst/>
                </a:prstTxWarp>
              </a:bodyPr>
              <a:lstStyle/>
              <a:p>
                <a:endParaRPr lang="en-US"/>
              </a:p>
            </p:txBody>
          </p:sp>
          <p:sp>
            <p:nvSpPr>
              <p:cNvPr id="49590" name="Freeform 203"/>
              <p:cNvSpPr>
                <a:spLocks noChangeAspect="1"/>
              </p:cNvSpPr>
              <p:nvPr/>
            </p:nvSpPr>
            <p:spPr bwMode="auto">
              <a:xfrm>
                <a:off x="750" y="2913"/>
                <a:ext cx="4" cy="17"/>
              </a:xfrm>
              <a:custGeom>
                <a:avLst/>
                <a:gdLst>
                  <a:gd name="T0" fmla="*/ 0 w 52"/>
                  <a:gd name="T1" fmla="*/ 14 h 217"/>
                  <a:gd name="T2" fmla="*/ 15 w 52"/>
                  <a:gd name="T3" fmla="*/ 0 h 217"/>
                  <a:gd name="T4" fmla="*/ 52 w 52"/>
                  <a:gd name="T5" fmla="*/ 217 h 217"/>
                  <a:gd name="T6" fmla="*/ 0 w 52"/>
                  <a:gd name="T7" fmla="*/ 14 h 217"/>
                  <a:gd name="T8" fmla="*/ 0 60000 65536"/>
                  <a:gd name="T9" fmla="*/ 0 60000 65536"/>
                  <a:gd name="T10" fmla="*/ 0 60000 65536"/>
                  <a:gd name="T11" fmla="*/ 0 60000 65536"/>
                  <a:gd name="T12" fmla="*/ 0 w 52"/>
                  <a:gd name="T13" fmla="*/ 0 h 217"/>
                  <a:gd name="T14" fmla="*/ 52 w 52"/>
                  <a:gd name="T15" fmla="*/ 217 h 217"/>
                </a:gdLst>
                <a:ahLst/>
                <a:cxnLst>
                  <a:cxn ang="T8">
                    <a:pos x="T0" y="T1"/>
                  </a:cxn>
                  <a:cxn ang="T9">
                    <a:pos x="T2" y="T3"/>
                  </a:cxn>
                  <a:cxn ang="T10">
                    <a:pos x="T4" y="T5"/>
                  </a:cxn>
                  <a:cxn ang="T11">
                    <a:pos x="T6" y="T7"/>
                  </a:cxn>
                </a:cxnLst>
                <a:rect l="T12" t="T13" r="T14" b="T15"/>
                <a:pathLst>
                  <a:path w="52" h="217">
                    <a:moveTo>
                      <a:pt x="0" y="14"/>
                    </a:moveTo>
                    <a:lnTo>
                      <a:pt x="15" y="0"/>
                    </a:lnTo>
                    <a:lnTo>
                      <a:pt x="52" y="217"/>
                    </a:lnTo>
                    <a:lnTo>
                      <a:pt x="0" y="14"/>
                    </a:lnTo>
                    <a:close/>
                  </a:path>
                </a:pathLst>
              </a:custGeom>
              <a:solidFill>
                <a:srgbClr val="1F1A17"/>
              </a:solidFill>
              <a:ln w="9525">
                <a:noFill/>
                <a:round/>
                <a:headEnd/>
                <a:tailEnd/>
              </a:ln>
            </p:spPr>
            <p:txBody>
              <a:bodyPr>
                <a:prstTxWarp prst="textNoShape">
                  <a:avLst/>
                </a:prstTxWarp>
              </a:bodyPr>
              <a:lstStyle/>
              <a:p>
                <a:endParaRPr lang="en-US"/>
              </a:p>
            </p:txBody>
          </p:sp>
          <p:sp>
            <p:nvSpPr>
              <p:cNvPr id="49591" name="Freeform 204"/>
              <p:cNvSpPr>
                <a:spLocks noChangeAspect="1"/>
              </p:cNvSpPr>
              <p:nvPr/>
            </p:nvSpPr>
            <p:spPr bwMode="auto">
              <a:xfrm>
                <a:off x="802" y="2919"/>
                <a:ext cx="26" cy="8"/>
              </a:xfrm>
              <a:custGeom>
                <a:avLst/>
                <a:gdLst>
                  <a:gd name="T0" fmla="*/ 301 w 338"/>
                  <a:gd name="T1" fmla="*/ 76 h 106"/>
                  <a:gd name="T2" fmla="*/ 316 w 338"/>
                  <a:gd name="T3" fmla="*/ 68 h 106"/>
                  <a:gd name="T4" fmla="*/ 338 w 338"/>
                  <a:gd name="T5" fmla="*/ 68 h 106"/>
                  <a:gd name="T6" fmla="*/ 287 w 338"/>
                  <a:gd name="T7" fmla="*/ 106 h 106"/>
                  <a:gd name="T8" fmla="*/ 128 w 338"/>
                  <a:gd name="T9" fmla="*/ 106 h 106"/>
                  <a:gd name="T10" fmla="*/ 0 w 338"/>
                  <a:gd name="T11" fmla="*/ 8 h 106"/>
                  <a:gd name="T12" fmla="*/ 23 w 338"/>
                  <a:gd name="T13" fmla="*/ 0 h 106"/>
                  <a:gd name="T14" fmla="*/ 196 w 338"/>
                  <a:gd name="T15" fmla="*/ 76 h 106"/>
                  <a:gd name="T16" fmla="*/ 301 w 338"/>
                  <a:gd name="T17" fmla="*/ 76 h 10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38"/>
                  <a:gd name="T28" fmla="*/ 0 h 106"/>
                  <a:gd name="T29" fmla="*/ 338 w 338"/>
                  <a:gd name="T30" fmla="*/ 106 h 10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38" h="106">
                    <a:moveTo>
                      <a:pt x="301" y="76"/>
                    </a:moveTo>
                    <a:lnTo>
                      <a:pt x="316" y="68"/>
                    </a:lnTo>
                    <a:lnTo>
                      <a:pt x="338" y="68"/>
                    </a:lnTo>
                    <a:lnTo>
                      <a:pt x="287" y="106"/>
                    </a:lnTo>
                    <a:lnTo>
                      <a:pt x="128" y="106"/>
                    </a:lnTo>
                    <a:lnTo>
                      <a:pt x="0" y="8"/>
                    </a:lnTo>
                    <a:lnTo>
                      <a:pt x="23" y="0"/>
                    </a:lnTo>
                    <a:lnTo>
                      <a:pt x="196" y="76"/>
                    </a:lnTo>
                    <a:lnTo>
                      <a:pt x="301" y="76"/>
                    </a:lnTo>
                    <a:close/>
                  </a:path>
                </a:pathLst>
              </a:custGeom>
              <a:solidFill>
                <a:srgbClr val="1F1A17"/>
              </a:solidFill>
              <a:ln w="9525">
                <a:noFill/>
                <a:round/>
                <a:headEnd/>
                <a:tailEnd/>
              </a:ln>
            </p:spPr>
            <p:txBody>
              <a:bodyPr>
                <a:prstTxWarp prst="textNoShape">
                  <a:avLst/>
                </a:prstTxWarp>
              </a:bodyPr>
              <a:lstStyle/>
              <a:p>
                <a:endParaRPr lang="en-US"/>
              </a:p>
            </p:txBody>
          </p:sp>
          <p:sp>
            <p:nvSpPr>
              <p:cNvPr id="49592" name="Freeform 205"/>
              <p:cNvSpPr>
                <a:spLocks noChangeAspect="1"/>
              </p:cNvSpPr>
              <p:nvPr/>
            </p:nvSpPr>
            <p:spPr bwMode="auto">
              <a:xfrm>
                <a:off x="1381" y="2931"/>
                <a:ext cx="18" cy="44"/>
              </a:xfrm>
              <a:custGeom>
                <a:avLst/>
                <a:gdLst>
                  <a:gd name="T0" fmla="*/ 157 w 232"/>
                  <a:gd name="T1" fmla="*/ 361 h 571"/>
                  <a:gd name="T2" fmla="*/ 157 w 232"/>
                  <a:gd name="T3" fmla="*/ 376 h 571"/>
                  <a:gd name="T4" fmla="*/ 135 w 232"/>
                  <a:gd name="T5" fmla="*/ 399 h 571"/>
                  <a:gd name="T6" fmla="*/ 187 w 232"/>
                  <a:gd name="T7" fmla="*/ 443 h 571"/>
                  <a:gd name="T8" fmla="*/ 195 w 232"/>
                  <a:gd name="T9" fmla="*/ 503 h 571"/>
                  <a:gd name="T10" fmla="*/ 232 w 232"/>
                  <a:gd name="T11" fmla="*/ 534 h 571"/>
                  <a:gd name="T12" fmla="*/ 232 w 232"/>
                  <a:gd name="T13" fmla="*/ 571 h 571"/>
                  <a:gd name="T14" fmla="*/ 150 w 232"/>
                  <a:gd name="T15" fmla="*/ 443 h 571"/>
                  <a:gd name="T16" fmla="*/ 135 w 232"/>
                  <a:gd name="T17" fmla="*/ 443 h 571"/>
                  <a:gd name="T18" fmla="*/ 82 w 232"/>
                  <a:gd name="T19" fmla="*/ 165 h 571"/>
                  <a:gd name="T20" fmla="*/ 0 w 232"/>
                  <a:gd name="T21" fmla="*/ 8 h 571"/>
                  <a:gd name="T22" fmla="*/ 15 w 232"/>
                  <a:gd name="T23" fmla="*/ 0 h 571"/>
                  <a:gd name="T24" fmla="*/ 90 w 232"/>
                  <a:gd name="T25" fmla="*/ 112 h 571"/>
                  <a:gd name="T26" fmla="*/ 157 w 232"/>
                  <a:gd name="T27" fmla="*/ 361 h 57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32"/>
                  <a:gd name="T43" fmla="*/ 0 h 571"/>
                  <a:gd name="T44" fmla="*/ 232 w 232"/>
                  <a:gd name="T45" fmla="*/ 571 h 57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32" h="571">
                    <a:moveTo>
                      <a:pt x="157" y="361"/>
                    </a:moveTo>
                    <a:lnTo>
                      <a:pt x="157" y="376"/>
                    </a:lnTo>
                    <a:lnTo>
                      <a:pt x="135" y="399"/>
                    </a:lnTo>
                    <a:lnTo>
                      <a:pt x="187" y="443"/>
                    </a:lnTo>
                    <a:lnTo>
                      <a:pt x="195" y="503"/>
                    </a:lnTo>
                    <a:lnTo>
                      <a:pt x="232" y="534"/>
                    </a:lnTo>
                    <a:lnTo>
                      <a:pt x="232" y="571"/>
                    </a:lnTo>
                    <a:lnTo>
                      <a:pt x="150" y="443"/>
                    </a:lnTo>
                    <a:lnTo>
                      <a:pt x="135" y="443"/>
                    </a:lnTo>
                    <a:lnTo>
                      <a:pt x="82" y="165"/>
                    </a:lnTo>
                    <a:lnTo>
                      <a:pt x="0" y="8"/>
                    </a:lnTo>
                    <a:lnTo>
                      <a:pt x="15" y="0"/>
                    </a:lnTo>
                    <a:lnTo>
                      <a:pt x="90" y="112"/>
                    </a:lnTo>
                    <a:lnTo>
                      <a:pt x="157" y="361"/>
                    </a:lnTo>
                    <a:close/>
                  </a:path>
                </a:pathLst>
              </a:custGeom>
              <a:solidFill>
                <a:srgbClr val="1F1A17"/>
              </a:solidFill>
              <a:ln w="9525">
                <a:noFill/>
                <a:round/>
                <a:headEnd/>
                <a:tailEnd/>
              </a:ln>
            </p:spPr>
            <p:txBody>
              <a:bodyPr>
                <a:prstTxWarp prst="textNoShape">
                  <a:avLst/>
                </a:prstTxWarp>
              </a:bodyPr>
              <a:lstStyle/>
              <a:p>
                <a:endParaRPr lang="en-US"/>
              </a:p>
            </p:txBody>
          </p:sp>
          <p:sp>
            <p:nvSpPr>
              <p:cNvPr id="49593" name="Freeform 206"/>
              <p:cNvSpPr>
                <a:spLocks noChangeAspect="1"/>
              </p:cNvSpPr>
              <p:nvPr/>
            </p:nvSpPr>
            <p:spPr bwMode="auto">
              <a:xfrm>
                <a:off x="755" y="2933"/>
                <a:ext cx="8" cy="35"/>
              </a:xfrm>
              <a:custGeom>
                <a:avLst/>
                <a:gdLst>
                  <a:gd name="T0" fmla="*/ 91 w 106"/>
                  <a:gd name="T1" fmla="*/ 421 h 467"/>
                  <a:gd name="T2" fmla="*/ 91 w 106"/>
                  <a:gd name="T3" fmla="*/ 444 h 467"/>
                  <a:gd name="T4" fmla="*/ 106 w 106"/>
                  <a:gd name="T5" fmla="*/ 459 h 467"/>
                  <a:gd name="T6" fmla="*/ 91 w 106"/>
                  <a:gd name="T7" fmla="*/ 467 h 467"/>
                  <a:gd name="T8" fmla="*/ 0 w 106"/>
                  <a:gd name="T9" fmla="*/ 0 h 467"/>
                  <a:gd name="T10" fmla="*/ 60 w 106"/>
                  <a:gd name="T11" fmla="*/ 174 h 467"/>
                  <a:gd name="T12" fmla="*/ 91 w 106"/>
                  <a:gd name="T13" fmla="*/ 421 h 467"/>
                  <a:gd name="T14" fmla="*/ 0 60000 65536"/>
                  <a:gd name="T15" fmla="*/ 0 60000 65536"/>
                  <a:gd name="T16" fmla="*/ 0 60000 65536"/>
                  <a:gd name="T17" fmla="*/ 0 60000 65536"/>
                  <a:gd name="T18" fmla="*/ 0 60000 65536"/>
                  <a:gd name="T19" fmla="*/ 0 60000 65536"/>
                  <a:gd name="T20" fmla="*/ 0 60000 65536"/>
                  <a:gd name="T21" fmla="*/ 0 w 106"/>
                  <a:gd name="T22" fmla="*/ 0 h 467"/>
                  <a:gd name="T23" fmla="*/ 106 w 106"/>
                  <a:gd name="T24" fmla="*/ 467 h 46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06" h="467">
                    <a:moveTo>
                      <a:pt x="91" y="421"/>
                    </a:moveTo>
                    <a:lnTo>
                      <a:pt x="91" y="444"/>
                    </a:lnTo>
                    <a:lnTo>
                      <a:pt x="106" y="459"/>
                    </a:lnTo>
                    <a:lnTo>
                      <a:pt x="91" y="467"/>
                    </a:lnTo>
                    <a:lnTo>
                      <a:pt x="0" y="0"/>
                    </a:lnTo>
                    <a:lnTo>
                      <a:pt x="60" y="174"/>
                    </a:lnTo>
                    <a:lnTo>
                      <a:pt x="91" y="421"/>
                    </a:lnTo>
                    <a:close/>
                  </a:path>
                </a:pathLst>
              </a:custGeom>
              <a:solidFill>
                <a:srgbClr val="1F1A17"/>
              </a:solidFill>
              <a:ln w="9525">
                <a:noFill/>
                <a:round/>
                <a:headEnd/>
                <a:tailEnd/>
              </a:ln>
            </p:spPr>
            <p:txBody>
              <a:bodyPr>
                <a:prstTxWarp prst="textNoShape">
                  <a:avLst/>
                </a:prstTxWarp>
              </a:bodyPr>
              <a:lstStyle/>
              <a:p>
                <a:endParaRPr lang="en-US"/>
              </a:p>
            </p:txBody>
          </p:sp>
          <p:sp>
            <p:nvSpPr>
              <p:cNvPr id="49594" name="Freeform 207"/>
              <p:cNvSpPr>
                <a:spLocks noChangeAspect="1"/>
              </p:cNvSpPr>
              <p:nvPr/>
            </p:nvSpPr>
            <p:spPr bwMode="auto">
              <a:xfrm>
                <a:off x="768" y="2943"/>
                <a:ext cx="25" cy="27"/>
              </a:xfrm>
              <a:custGeom>
                <a:avLst/>
                <a:gdLst>
                  <a:gd name="T0" fmla="*/ 218 w 331"/>
                  <a:gd name="T1" fmla="*/ 218 h 345"/>
                  <a:gd name="T2" fmla="*/ 180 w 331"/>
                  <a:gd name="T3" fmla="*/ 285 h 345"/>
                  <a:gd name="T4" fmla="*/ 105 w 331"/>
                  <a:gd name="T5" fmla="*/ 345 h 345"/>
                  <a:gd name="T6" fmla="*/ 37 w 331"/>
                  <a:gd name="T7" fmla="*/ 323 h 345"/>
                  <a:gd name="T8" fmla="*/ 0 w 331"/>
                  <a:gd name="T9" fmla="*/ 323 h 345"/>
                  <a:gd name="T10" fmla="*/ 90 w 331"/>
                  <a:gd name="T11" fmla="*/ 308 h 345"/>
                  <a:gd name="T12" fmla="*/ 128 w 331"/>
                  <a:gd name="T13" fmla="*/ 308 h 345"/>
                  <a:gd name="T14" fmla="*/ 203 w 331"/>
                  <a:gd name="T15" fmla="*/ 203 h 345"/>
                  <a:gd name="T16" fmla="*/ 263 w 331"/>
                  <a:gd name="T17" fmla="*/ 45 h 345"/>
                  <a:gd name="T18" fmla="*/ 300 w 331"/>
                  <a:gd name="T19" fmla="*/ 0 h 345"/>
                  <a:gd name="T20" fmla="*/ 331 w 331"/>
                  <a:gd name="T21" fmla="*/ 0 h 345"/>
                  <a:gd name="T22" fmla="*/ 218 w 331"/>
                  <a:gd name="T23" fmla="*/ 218 h 34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31"/>
                  <a:gd name="T37" fmla="*/ 0 h 345"/>
                  <a:gd name="T38" fmla="*/ 331 w 331"/>
                  <a:gd name="T39" fmla="*/ 345 h 34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31" h="345">
                    <a:moveTo>
                      <a:pt x="218" y="218"/>
                    </a:moveTo>
                    <a:lnTo>
                      <a:pt x="180" y="285"/>
                    </a:lnTo>
                    <a:lnTo>
                      <a:pt x="105" y="345"/>
                    </a:lnTo>
                    <a:lnTo>
                      <a:pt x="37" y="323"/>
                    </a:lnTo>
                    <a:lnTo>
                      <a:pt x="0" y="323"/>
                    </a:lnTo>
                    <a:lnTo>
                      <a:pt x="90" y="308"/>
                    </a:lnTo>
                    <a:lnTo>
                      <a:pt x="128" y="308"/>
                    </a:lnTo>
                    <a:lnTo>
                      <a:pt x="203" y="203"/>
                    </a:lnTo>
                    <a:lnTo>
                      <a:pt x="263" y="45"/>
                    </a:lnTo>
                    <a:lnTo>
                      <a:pt x="300" y="0"/>
                    </a:lnTo>
                    <a:lnTo>
                      <a:pt x="331" y="0"/>
                    </a:lnTo>
                    <a:lnTo>
                      <a:pt x="218" y="218"/>
                    </a:lnTo>
                    <a:close/>
                  </a:path>
                </a:pathLst>
              </a:custGeom>
              <a:solidFill>
                <a:srgbClr val="1F1A17"/>
              </a:solidFill>
              <a:ln w="9525">
                <a:noFill/>
                <a:round/>
                <a:headEnd/>
                <a:tailEnd/>
              </a:ln>
            </p:spPr>
            <p:txBody>
              <a:bodyPr>
                <a:prstTxWarp prst="textNoShape">
                  <a:avLst/>
                </a:prstTxWarp>
              </a:bodyPr>
              <a:lstStyle/>
              <a:p>
                <a:endParaRPr lang="en-US"/>
              </a:p>
            </p:txBody>
          </p:sp>
          <p:sp>
            <p:nvSpPr>
              <p:cNvPr id="49595" name="Freeform 208"/>
              <p:cNvSpPr>
                <a:spLocks noChangeAspect="1"/>
              </p:cNvSpPr>
              <p:nvPr/>
            </p:nvSpPr>
            <p:spPr bwMode="auto">
              <a:xfrm>
                <a:off x="1363" y="2951"/>
                <a:ext cx="10" cy="4"/>
              </a:xfrm>
              <a:custGeom>
                <a:avLst/>
                <a:gdLst>
                  <a:gd name="T0" fmla="*/ 135 w 135"/>
                  <a:gd name="T1" fmla="*/ 45 h 45"/>
                  <a:gd name="T2" fmla="*/ 0 w 135"/>
                  <a:gd name="T3" fmla="*/ 23 h 45"/>
                  <a:gd name="T4" fmla="*/ 0 w 135"/>
                  <a:gd name="T5" fmla="*/ 0 h 45"/>
                  <a:gd name="T6" fmla="*/ 113 w 135"/>
                  <a:gd name="T7" fmla="*/ 23 h 45"/>
                  <a:gd name="T8" fmla="*/ 135 w 135"/>
                  <a:gd name="T9" fmla="*/ 45 h 45"/>
                  <a:gd name="T10" fmla="*/ 0 60000 65536"/>
                  <a:gd name="T11" fmla="*/ 0 60000 65536"/>
                  <a:gd name="T12" fmla="*/ 0 60000 65536"/>
                  <a:gd name="T13" fmla="*/ 0 60000 65536"/>
                  <a:gd name="T14" fmla="*/ 0 60000 65536"/>
                  <a:gd name="T15" fmla="*/ 0 w 135"/>
                  <a:gd name="T16" fmla="*/ 0 h 45"/>
                  <a:gd name="T17" fmla="*/ 135 w 135"/>
                  <a:gd name="T18" fmla="*/ 45 h 45"/>
                </a:gdLst>
                <a:ahLst/>
                <a:cxnLst>
                  <a:cxn ang="T10">
                    <a:pos x="T0" y="T1"/>
                  </a:cxn>
                  <a:cxn ang="T11">
                    <a:pos x="T2" y="T3"/>
                  </a:cxn>
                  <a:cxn ang="T12">
                    <a:pos x="T4" y="T5"/>
                  </a:cxn>
                  <a:cxn ang="T13">
                    <a:pos x="T6" y="T7"/>
                  </a:cxn>
                  <a:cxn ang="T14">
                    <a:pos x="T8" y="T9"/>
                  </a:cxn>
                </a:cxnLst>
                <a:rect l="T15" t="T16" r="T17" b="T18"/>
                <a:pathLst>
                  <a:path w="135" h="45">
                    <a:moveTo>
                      <a:pt x="135" y="45"/>
                    </a:moveTo>
                    <a:lnTo>
                      <a:pt x="0" y="23"/>
                    </a:lnTo>
                    <a:lnTo>
                      <a:pt x="0" y="0"/>
                    </a:lnTo>
                    <a:lnTo>
                      <a:pt x="113" y="23"/>
                    </a:lnTo>
                    <a:lnTo>
                      <a:pt x="135" y="45"/>
                    </a:lnTo>
                    <a:close/>
                  </a:path>
                </a:pathLst>
              </a:custGeom>
              <a:solidFill>
                <a:srgbClr val="E79776"/>
              </a:solidFill>
              <a:ln w="9525">
                <a:noFill/>
                <a:round/>
                <a:headEnd/>
                <a:tailEnd/>
              </a:ln>
            </p:spPr>
            <p:txBody>
              <a:bodyPr>
                <a:prstTxWarp prst="textNoShape">
                  <a:avLst/>
                </a:prstTxWarp>
              </a:bodyPr>
              <a:lstStyle/>
              <a:p>
                <a:endParaRPr lang="en-US"/>
              </a:p>
            </p:txBody>
          </p:sp>
          <p:sp>
            <p:nvSpPr>
              <p:cNvPr id="49596" name="Freeform 209"/>
              <p:cNvSpPr>
                <a:spLocks noChangeAspect="1"/>
              </p:cNvSpPr>
              <p:nvPr/>
            </p:nvSpPr>
            <p:spPr bwMode="auto">
              <a:xfrm>
                <a:off x="1065" y="2960"/>
                <a:ext cx="25" cy="136"/>
              </a:xfrm>
              <a:custGeom>
                <a:avLst/>
                <a:gdLst>
                  <a:gd name="T0" fmla="*/ 211 w 331"/>
                  <a:gd name="T1" fmla="*/ 203 h 1774"/>
                  <a:gd name="T2" fmla="*/ 308 w 331"/>
                  <a:gd name="T3" fmla="*/ 330 h 1774"/>
                  <a:gd name="T4" fmla="*/ 315 w 331"/>
                  <a:gd name="T5" fmla="*/ 616 h 1774"/>
                  <a:gd name="T6" fmla="*/ 286 w 331"/>
                  <a:gd name="T7" fmla="*/ 676 h 1774"/>
                  <a:gd name="T8" fmla="*/ 331 w 331"/>
                  <a:gd name="T9" fmla="*/ 850 h 1774"/>
                  <a:gd name="T10" fmla="*/ 264 w 331"/>
                  <a:gd name="T11" fmla="*/ 917 h 1774"/>
                  <a:gd name="T12" fmla="*/ 264 w 331"/>
                  <a:gd name="T13" fmla="*/ 1022 h 1774"/>
                  <a:gd name="T14" fmla="*/ 308 w 331"/>
                  <a:gd name="T15" fmla="*/ 1157 h 1774"/>
                  <a:gd name="T16" fmla="*/ 286 w 331"/>
                  <a:gd name="T17" fmla="*/ 1241 h 1774"/>
                  <a:gd name="T18" fmla="*/ 264 w 331"/>
                  <a:gd name="T19" fmla="*/ 1270 h 1774"/>
                  <a:gd name="T20" fmla="*/ 264 w 331"/>
                  <a:gd name="T21" fmla="*/ 1466 h 1774"/>
                  <a:gd name="T22" fmla="*/ 293 w 331"/>
                  <a:gd name="T23" fmla="*/ 1638 h 1774"/>
                  <a:gd name="T24" fmla="*/ 271 w 331"/>
                  <a:gd name="T25" fmla="*/ 1752 h 1774"/>
                  <a:gd name="T26" fmla="*/ 180 w 331"/>
                  <a:gd name="T27" fmla="*/ 1752 h 1774"/>
                  <a:gd name="T28" fmla="*/ 158 w 331"/>
                  <a:gd name="T29" fmla="*/ 1774 h 1774"/>
                  <a:gd name="T30" fmla="*/ 90 w 331"/>
                  <a:gd name="T31" fmla="*/ 1466 h 1774"/>
                  <a:gd name="T32" fmla="*/ 75 w 331"/>
                  <a:gd name="T33" fmla="*/ 1451 h 1774"/>
                  <a:gd name="T34" fmla="*/ 23 w 331"/>
                  <a:gd name="T35" fmla="*/ 1143 h 1774"/>
                  <a:gd name="T36" fmla="*/ 30 w 331"/>
                  <a:gd name="T37" fmla="*/ 940 h 1774"/>
                  <a:gd name="T38" fmla="*/ 75 w 331"/>
                  <a:gd name="T39" fmla="*/ 804 h 1774"/>
                  <a:gd name="T40" fmla="*/ 143 w 331"/>
                  <a:gd name="T41" fmla="*/ 767 h 1774"/>
                  <a:gd name="T42" fmla="*/ 158 w 331"/>
                  <a:gd name="T43" fmla="*/ 722 h 1774"/>
                  <a:gd name="T44" fmla="*/ 136 w 331"/>
                  <a:gd name="T45" fmla="*/ 700 h 1774"/>
                  <a:gd name="T46" fmla="*/ 136 w 331"/>
                  <a:gd name="T47" fmla="*/ 639 h 1774"/>
                  <a:gd name="T48" fmla="*/ 143 w 331"/>
                  <a:gd name="T49" fmla="*/ 639 h 1774"/>
                  <a:gd name="T50" fmla="*/ 165 w 331"/>
                  <a:gd name="T51" fmla="*/ 616 h 1774"/>
                  <a:gd name="T52" fmla="*/ 165 w 331"/>
                  <a:gd name="T53" fmla="*/ 586 h 1774"/>
                  <a:gd name="T54" fmla="*/ 30 w 331"/>
                  <a:gd name="T55" fmla="*/ 330 h 1774"/>
                  <a:gd name="T56" fmla="*/ 0 w 331"/>
                  <a:gd name="T57" fmla="*/ 67 h 1774"/>
                  <a:gd name="T58" fmla="*/ 8 w 331"/>
                  <a:gd name="T59" fmla="*/ 60 h 1774"/>
                  <a:gd name="T60" fmla="*/ 53 w 331"/>
                  <a:gd name="T61" fmla="*/ 150 h 1774"/>
                  <a:gd name="T62" fmla="*/ 90 w 331"/>
                  <a:gd name="T63" fmla="*/ 150 h 1774"/>
                  <a:gd name="T64" fmla="*/ 98 w 331"/>
                  <a:gd name="T65" fmla="*/ 60 h 1774"/>
                  <a:gd name="T66" fmla="*/ 121 w 331"/>
                  <a:gd name="T67" fmla="*/ 60 h 1774"/>
                  <a:gd name="T68" fmla="*/ 158 w 331"/>
                  <a:gd name="T69" fmla="*/ 0 h 1774"/>
                  <a:gd name="T70" fmla="*/ 211 w 331"/>
                  <a:gd name="T71" fmla="*/ 203 h 177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31"/>
                  <a:gd name="T109" fmla="*/ 0 h 1774"/>
                  <a:gd name="T110" fmla="*/ 331 w 331"/>
                  <a:gd name="T111" fmla="*/ 1774 h 1774"/>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31" h="1774">
                    <a:moveTo>
                      <a:pt x="211" y="203"/>
                    </a:moveTo>
                    <a:lnTo>
                      <a:pt x="308" y="330"/>
                    </a:lnTo>
                    <a:lnTo>
                      <a:pt x="315" y="616"/>
                    </a:lnTo>
                    <a:lnTo>
                      <a:pt x="286" y="676"/>
                    </a:lnTo>
                    <a:lnTo>
                      <a:pt x="331" y="850"/>
                    </a:lnTo>
                    <a:lnTo>
                      <a:pt x="264" y="917"/>
                    </a:lnTo>
                    <a:lnTo>
                      <a:pt x="264" y="1022"/>
                    </a:lnTo>
                    <a:lnTo>
                      <a:pt x="308" y="1157"/>
                    </a:lnTo>
                    <a:lnTo>
                      <a:pt x="286" y="1241"/>
                    </a:lnTo>
                    <a:lnTo>
                      <a:pt x="264" y="1270"/>
                    </a:lnTo>
                    <a:lnTo>
                      <a:pt x="264" y="1466"/>
                    </a:lnTo>
                    <a:lnTo>
                      <a:pt x="293" y="1638"/>
                    </a:lnTo>
                    <a:lnTo>
                      <a:pt x="271" y="1752"/>
                    </a:lnTo>
                    <a:lnTo>
                      <a:pt x="180" y="1752"/>
                    </a:lnTo>
                    <a:lnTo>
                      <a:pt x="158" y="1774"/>
                    </a:lnTo>
                    <a:lnTo>
                      <a:pt x="90" y="1466"/>
                    </a:lnTo>
                    <a:lnTo>
                      <a:pt x="75" y="1451"/>
                    </a:lnTo>
                    <a:lnTo>
                      <a:pt x="23" y="1143"/>
                    </a:lnTo>
                    <a:lnTo>
                      <a:pt x="30" y="940"/>
                    </a:lnTo>
                    <a:lnTo>
                      <a:pt x="75" y="804"/>
                    </a:lnTo>
                    <a:lnTo>
                      <a:pt x="143" y="767"/>
                    </a:lnTo>
                    <a:lnTo>
                      <a:pt x="158" y="722"/>
                    </a:lnTo>
                    <a:lnTo>
                      <a:pt x="136" y="700"/>
                    </a:lnTo>
                    <a:lnTo>
                      <a:pt x="136" y="639"/>
                    </a:lnTo>
                    <a:lnTo>
                      <a:pt x="143" y="639"/>
                    </a:lnTo>
                    <a:lnTo>
                      <a:pt x="165" y="616"/>
                    </a:lnTo>
                    <a:lnTo>
                      <a:pt x="165" y="586"/>
                    </a:lnTo>
                    <a:lnTo>
                      <a:pt x="30" y="330"/>
                    </a:lnTo>
                    <a:lnTo>
                      <a:pt x="0" y="67"/>
                    </a:lnTo>
                    <a:lnTo>
                      <a:pt x="8" y="60"/>
                    </a:lnTo>
                    <a:lnTo>
                      <a:pt x="53" y="150"/>
                    </a:lnTo>
                    <a:lnTo>
                      <a:pt x="90" y="150"/>
                    </a:lnTo>
                    <a:lnTo>
                      <a:pt x="98" y="60"/>
                    </a:lnTo>
                    <a:lnTo>
                      <a:pt x="121" y="60"/>
                    </a:lnTo>
                    <a:lnTo>
                      <a:pt x="158" y="0"/>
                    </a:lnTo>
                    <a:lnTo>
                      <a:pt x="211" y="203"/>
                    </a:lnTo>
                    <a:close/>
                  </a:path>
                </a:pathLst>
              </a:custGeom>
              <a:solidFill>
                <a:srgbClr val="F5C19F"/>
              </a:solidFill>
              <a:ln w="9525">
                <a:noFill/>
                <a:round/>
                <a:headEnd/>
                <a:tailEnd/>
              </a:ln>
            </p:spPr>
            <p:txBody>
              <a:bodyPr>
                <a:prstTxWarp prst="textNoShape">
                  <a:avLst/>
                </a:prstTxWarp>
              </a:bodyPr>
              <a:lstStyle/>
              <a:p>
                <a:endParaRPr lang="en-US"/>
              </a:p>
            </p:txBody>
          </p:sp>
          <p:sp>
            <p:nvSpPr>
              <p:cNvPr id="49597" name="Freeform 210"/>
              <p:cNvSpPr>
                <a:spLocks noChangeAspect="1"/>
              </p:cNvSpPr>
              <p:nvPr/>
            </p:nvSpPr>
            <p:spPr bwMode="auto">
              <a:xfrm>
                <a:off x="619" y="2988"/>
                <a:ext cx="40" cy="8"/>
              </a:xfrm>
              <a:custGeom>
                <a:avLst/>
                <a:gdLst>
                  <a:gd name="T0" fmla="*/ 505 w 519"/>
                  <a:gd name="T1" fmla="*/ 44 h 97"/>
                  <a:gd name="T2" fmla="*/ 519 w 519"/>
                  <a:gd name="T3" fmla="*/ 44 h 97"/>
                  <a:gd name="T4" fmla="*/ 414 w 519"/>
                  <a:gd name="T5" fmla="*/ 75 h 97"/>
                  <a:gd name="T6" fmla="*/ 256 w 519"/>
                  <a:gd name="T7" fmla="*/ 97 h 97"/>
                  <a:gd name="T8" fmla="*/ 46 w 519"/>
                  <a:gd name="T9" fmla="*/ 89 h 97"/>
                  <a:gd name="T10" fmla="*/ 0 w 519"/>
                  <a:gd name="T11" fmla="*/ 67 h 97"/>
                  <a:gd name="T12" fmla="*/ 15 w 519"/>
                  <a:gd name="T13" fmla="*/ 29 h 97"/>
                  <a:gd name="T14" fmla="*/ 218 w 519"/>
                  <a:gd name="T15" fmla="*/ 0 h 97"/>
                  <a:gd name="T16" fmla="*/ 496 w 519"/>
                  <a:gd name="T17" fmla="*/ 29 h 97"/>
                  <a:gd name="T18" fmla="*/ 505 w 519"/>
                  <a:gd name="T19" fmla="*/ 44 h 9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19"/>
                  <a:gd name="T31" fmla="*/ 0 h 97"/>
                  <a:gd name="T32" fmla="*/ 519 w 519"/>
                  <a:gd name="T33" fmla="*/ 97 h 9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19" h="97">
                    <a:moveTo>
                      <a:pt x="505" y="44"/>
                    </a:moveTo>
                    <a:lnTo>
                      <a:pt x="519" y="44"/>
                    </a:lnTo>
                    <a:lnTo>
                      <a:pt x="414" y="75"/>
                    </a:lnTo>
                    <a:lnTo>
                      <a:pt x="256" y="97"/>
                    </a:lnTo>
                    <a:lnTo>
                      <a:pt x="46" y="89"/>
                    </a:lnTo>
                    <a:lnTo>
                      <a:pt x="0" y="67"/>
                    </a:lnTo>
                    <a:lnTo>
                      <a:pt x="15" y="29"/>
                    </a:lnTo>
                    <a:lnTo>
                      <a:pt x="218" y="0"/>
                    </a:lnTo>
                    <a:lnTo>
                      <a:pt x="496" y="29"/>
                    </a:lnTo>
                    <a:lnTo>
                      <a:pt x="505" y="44"/>
                    </a:lnTo>
                    <a:close/>
                  </a:path>
                </a:pathLst>
              </a:custGeom>
              <a:solidFill>
                <a:srgbClr val="42B4B5"/>
              </a:solidFill>
              <a:ln w="9525">
                <a:noFill/>
                <a:round/>
                <a:headEnd/>
                <a:tailEnd/>
              </a:ln>
            </p:spPr>
            <p:txBody>
              <a:bodyPr>
                <a:prstTxWarp prst="textNoShape">
                  <a:avLst/>
                </a:prstTxWarp>
              </a:bodyPr>
              <a:lstStyle/>
              <a:p>
                <a:endParaRPr lang="en-US"/>
              </a:p>
            </p:txBody>
          </p:sp>
          <p:sp>
            <p:nvSpPr>
              <p:cNvPr id="49598" name="Freeform 211"/>
              <p:cNvSpPr>
                <a:spLocks noChangeAspect="1"/>
              </p:cNvSpPr>
              <p:nvPr/>
            </p:nvSpPr>
            <p:spPr bwMode="auto">
              <a:xfrm>
                <a:off x="778" y="2992"/>
                <a:ext cx="22" cy="28"/>
              </a:xfrm>
              <a:custGeom>
                <a:avLst/>
                <a:gdLst>
                  <a:gd name="T0" fmla="*/ 279 w 279"/>
                  <a:gd name="T1" fmla="*/ 173 h 369"/>
                  <a:gd name="T2" fmla="*/ 151 w 279"/>
                  <a:gd name="T3" fmla="*/ 226 h 369"/>
                  <a:gd name="T4" fmla="*/ 23 w 279"/>
                  <a:gd name="T5" fmla="*/ 331 h 369"/>
                  <a:gd name="T6" fmla="*/ 23 w 279"/>
                  <a:gd name="T7" fmla="*/ 346 h 369"/>
                  <a:gd name="T8" fmla="*/ 0 w 279"/>
                  <a:gd name="T9" fmla="*/ 369 h 369"/>
                  <a:gd name="T10" fmla="*/ 128 w 279"/>
                  <a:gd name="T11" fmla="*/ 0 h 369"/>
                  <a:gd name="T12" fmla="*/ 143 w 279"/>
                  <a:gd name="T13" fmla="*/ 75 h 369"/>
                  <a:gd name="T14" fmla="*/ 279 w 279"/>
                  <a:gd name="T15" fmla="*/ 173 h 369"/>
                  <a:gd name="T16" fmla="*/ 0 60000 65536"/>
                  <a:gd name="T17" fmla="*/ 0 60000 65536"/>
                  <a:gd name="T18" fmla="*/ 0 60000 65536"/>
                  <a:gd name="T19" fmla="*/ 0 60000 65536"/>
                  <a:gd name="T20" fmla="*/ 0 60000 65536"/>
                  <a:gd name="T21" fmla="*/ 0 60000 65536"/>
                  <a:gd name="T22" fmla="*/ 0 60000 65536"/>
                  <a:gd name="T23" fmla="*/ 0 60000 65536"/>
                  <a:gd name="T24" fmla="*/ 0 w 279"/>
                  <a:gd name="T25" fmla="*/ 0 h 369"/>
                  <a:gd name="T26" fmla="*/ 279 w 279"/>
                  <a:gd name="T27" fmla="*/ 369 h 36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79" h="369">
                    <a:moveTo>
                      <a:pt x="279" y="173"/>
                    </a:moveTo>
                    <a:lnTo>
                      <a:pt x="151" y="226"/>
                    </a:lnTo>
                    <a:lnTo>
                      <a:pt x="23" y="331"/>
                    </a:lnTo>
                    <a:lnTo>
                      <a:pt x="23" y="346"/>
                    </a:lnTo>
                    <a:lnTo>
                      <a:pt x="0" y="369"/>
                    </a:lnTo>
                    <a:lnTo>
                      <a:pt x="128" y="0"/>
                    </a:lnTo>
                    <a:lnTo>
                      <a:pt x="143" y="75"/>
                    </a:lnTo>
                    <a:lnTo>
                      <a:pt x="279" y="173"/>
                    </a:lnTo>
                    <a:close/>
                  </a:path>
                </a:pathLst>
              </a:custGeom>
              <a:solidFill>
                <a:srgbClr val="D6546E"/>
              </a:solidFill>
              <a:ln w="9525">
                <a:noFill/>
                <a:round/>
                <a:headEnd/>
                <a:tailEnd/>
              </a:ln>
            </p:spPr>
            <p:txBody>
              <a:bodyPr>
                <a:prstTxWarp prst="textNoShape">
                  <a:avLst/>
                </a:prstTxWarp>
              </a:bodyPr>
              <a:lstStyle/>
              <a:p>
                <a:endParaRPr lang="en-US"/>
              </a:p>
            </p:txBody>
          </p:sp>
          <p:sp>
            <p:nvSpPr>
              <p:cNvPr id="49599" name="Freeform 212"/>
              <p:cNvSpPr>
                <a:spLocks noChangeAspect="1"/>
              </p:cNvSpPr>
              <p:nvPr/>
            </p:nvSpPr>
            <p:spPr bwMode="auto">
              <a:xfrm>
                <a:off x="1099" y="2992"/>
                <a:ext cx="22" cy="63"/>
              </a:xfrm>
              <a:custGeom>
                <a:avLst/>
                <a:gdLst>
                  <a:gd name="T0" fmla="*/ 241 w 279"/>
                  <a:gd name="T1" fmla="*/ 113 h 828"/>
                  <a:gd name="T2" fmla="*/ 279 w 279"/>
                  <a:gd name="T3" fmla="*/ 391 h 828"/>
                  <a:gd name="T4" fmla="*/ 241 w 279"/>
                  <a:gd name="T5" fmla="*/ 722 h 828"/>
                  <a:gd name="T6" fmla="*/ 218 w 279"/>
                  <a:gd name="T7" fmla="*/ 812 h 828"/>
                  <a:gd name="T8" fmla="*/ 218 w 279"/>
                  <a:gd name="T9" fmla="*/ 828 h 828"/>
                  <a:gd name="T10" fmla="*/ 98 w 279"/>
                  <a:gd name="T11" fmla="*/ 828 h 828"/>
                  <a:gd name="T12" fmla="*/ 60 w 279"/>
                  <a:gd name="T13" fmla="*/ 797 h 828"/>
                  <a:gd name="T14" fmla="*/ 16 w 279"/>
                  <a:gd name="T15" fmla="*/ 557 h 828"/>
                  <a:gd name="T16" fmla="*/ 16 w 279"/>
                  <a:gd name="T17" fmla="*/ 271 h 828"/>
                  <a:gd name="T18" fmla="*/ 0 w 279"/>
                  <a:gd name="T19" fmla="*/ 159 h 828"/>
                  <a:gd name="T20" fmla="*/ 0 w 279"/>
                  <a:gd name="T21" fmla="*/ 128 h 828"/>
                  <a:gd name="T22" fmla="*/ 120 w 279"/>
                  <a:gd name="T23" fmla="*/ 128 h 828"/>
                  <a:gd name="T24" fmla="*/ 188 w 279"/>
                  <a:gd name="T25" fmla="*/ 294 h 828"/>
                  <a:gd name="T26" fmla="*/ 218 w 279"/>
                  <a:gd name="T27" fmla="*/ 459 h 828"/>
                  <a:gd name="T28" fmla="*/ 233 w 279"/>
                  <a:gd name="T29" fmla="*/ 466 h 828"/>
                  <a:gd name="T30" fmla="*/ 241 w 279"/>
                  <a:gd name="T31" fmla="*/ 466 h 828"/>
                  <a:gd name="T32" fmla="*/ 195 w 279"/>
                  <a:gd name="T33" fmla="*/ 135 h 828"/>
                  <a:gd name="T34" fmla="*/ 120 w 279"/>
                  <a:gd name="T35" fmla="*/ 53 h 828"/>
                  <a:gd name="T36" fmla="*/ 30 w 279"/>
                  <a:gd name="T37" fmla="*/ 53 h 828"/>
                  <a:gd name="T38" fmla="*/ 60 w 279"/>
                  <a:gd name="T39" fmla="*/ 0 h 828"/>
                  <a:gd name="T40" fmla="*/ 188 w 279"/>
                  <a:gd name="T41" fmla="*/ 45 h 828"/>
                  <a:gd name="T42" fmla="*/ 241 w 279"/>
                  <a:gd name="T43" fmla="*/ 113 h 828"/>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79"/>
                  <a:gd name="T67" fmla="*/ 0 h 828"/>
                  <a:gd name="T68" fmla="*/ 279 w 279"/>
                  <a:gd name="T69" fmla="*/ 828 h 828"/>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79" h="828">
                    <a:moveTo>
                      <a:pt x="241" y="113"/>
                    </a:moveTo>
                    <a:lnTo>
                      <a:pt x="279" y="391"/>
                    </a:lnTo>
                    <a:lnTo>
                      <a:pt x="241" y="722"/>
                    </a:lnTo>
                    <a:lnTo>
                      <a:pt x="218" y="812"/>
                    </a:lnTo>
                    <a:lnTo>
                      <a:pt x="218" y="828"/>
                    </a:lnTo>
                    <a:lnTo>
                      <a:pt x="98" y="828"/>
                    </a:lnTo>
                    <a:lnTo>
                      <a:pt x="60" y="797"/>
                    </a:lnTo>
                    <a:lnTo>
                      <a:pt x="16" y="557"/>
                    </a:lnTo>
                    <a:lnTo>
                      <a:pt x="16" y="271"/>
                    </a:lnTo>
                    <a:lnTo>
                      <a:pt x="0" y="159"/>
                    </a:lnTo>
                    <a:lnTo>
                      <a:pt x="0" y="128"/>
                    </a:lnTo>
                    <a:lnTo>
                      <a:pt x="120" y="128"/>
                    </a:lnTo>
                    <a:lnTo>
                      <a:pt x="188" y="294"/>
                    </a:lnTo>
                    <a:lnTo>
                      <a:pt x="218" y="459"/>
                    </a:lnTo>
                    <a:lnTo>
                      <a:pt x="233" y="466"/>
                    </a:lnTo>
                    <a:lnTo>
                      <a:pt x="241" y="466"/>
                    </a:lnTo>
                    <a:lnTo>
                      <a:pt x="195" y="135"/>
                    </a:lnTo>
                    <a:lnTo>
                      <a:pt x="120" y="53"/>
                    </a:lnTo>
                    <a:lnTo>
                      <a:pt x="30" y="53"/>
                    </a:lnTo>
                    <a:lnTo>
                      <a:pt x="60" y="0"/>
                    </a:lnTo>
                    <a:lnTo>
                      <a:pt x="188" y="45"/>
                    </a:lnTo>
                    <a:lnTo>
                      <a:pt x="241" y="113"/>
                    </a:lnTo>
                    <a:close/>
                  </a:path>
                </a:pathLst>
              </a:custGeom>
              <a:solidFill>
                <a:srgbClr val="F5C19F"/>
              </a:solidFill>
              <a:ln w="9525">
                <a:noFill/>
                <a:round/>
                <a:headEnd/>
                <a:tailEnd/>
              </a:ln>
            </p:spPr>
            <p:txBody>
              <a:bodyPr>
                <a:prstTxWarp prst="textNoShape">
                  <a:avLst/>
                </a:prstTxWarp>
              </a:bodyPr>
              <a:lstStyle/>
              <a:p>
                <a:endParaRPr lang="en-US"/>
              </a:p>
            </p:txBody>
          </p:sp>
          <p:sp>
            <p:nvSpPr>
              <p:cNvPr id="49600" name="Freeform 213"/>
              <p:cNvSpPr>
                <a:spLocks noChangeAspect="1"/>
              </p:cNvSpPr>
              <p:nvPr/>
            </p:nvSpPr>
            <p:spPr bwMode="auto">
              <a:xfrm>
                <a:off x="615" y="2996"/>
                <a:ext cx="48" cy="28"/>
              </a:xfrm>
              <a:custGeom>
                <a:avLst/>
                <a:gdLst>
                  <a:gd name="T0" fmla="*/ 203 w 632"/>
                  <a:gd name="T1" fmla="*/ 75 h 369"/>
                  <a:gd name="T2" fmla="*/ 481 w 632"/>
                  <a:gd name="T3" fmla="*/ 53 h 369"/>
                  <a:gd name="T4" fmla="*/ 557 w 632"/>
                  <a:gd name="T5" fmla="*/ 15 h 369"/>
                  <a:gd name="T6" fmla="*/ 608 w 632"/>
                  <a:gd name="T7" fmla="*/ 15 h 369"/>
                  <a:gd name="T8" fmla="*/ 616 w 632"/>
                  <a:gd name="T9" fmla="*/ 338 h 369"/>
                  <a:gd name="T10" fmla="*/ 632 w 632"/>
                  <a:gd name="T11" fmla="*/ 346 h 369"/>
                  <a:gd name="T12" fmla="*/ 511 w 632"/>
                  <a:gd name="T13" fmla="*/ 316 h 369"/>
                  <a:gd name="T14" fmla="*/ 436 w 632"/>
                  <a:gd name="T15" fmla="*/ 256 h 369"/>
                  <a:gd name="T16" fmla="*/ 270 w 632"/>
                  <a:gd name="T17" fmla="*/ 293 h 369"/>
                  <a:gd name="T18" fmla="*/ 75 w 632"/>
                  <a:gd name="T19" fmla="*/ 369 h 369"/>
                  <a:gd name="T20" fmla="*/ 52 w 632"/>
                  <a:gd name="T21" fmla="*/ 369 h 369"/>
                  <a:gd name="T22" fmla="*/ 67 w 632"/>
                  <a:gd name="T23" fmla="*/ 360 h 369"/>
                  <a:gd name="T24" fmla="*/ 45 w 632"/>
                  <a:gd name="T25" fmla="*/ 323 h 369"/>
                  <a:gd name="T26" fmla="*/ 45 w 632"/>
                  <a:gd name="T27" fmla="*/ 316 h 369"/>
                  <a:gd name="T28" fmla="*/ 52 w 632"/>
                  <a:gd name="T29" fmla="*/ 301 h 369"/>
                  <a:gd name="T30" fmla="*/ 45 w 632"/>
                  <a:gd name="T31" fmla="*/ 293 h 369"/>
                  <a:gd name="T32" fmla="*/ 0 w 632"/>
                  <a:gd name="T33" fmla="*/ 0 h 369"/>
                  <a:gd name="T34" fmla="*/ 52 w 632"/>
                  <a:gd name="T35" fmla="*/ 53 h 369"/>
                  <a:gd name="T36" fmla="*/ 203 w 632"/>
                  <a:gd name="T37" fmla="*/ 75 h 36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32"/>
                  <a:gd name="T58" fmla="*/ 0 h 369"/>
                  <a:gd name="T59" fmla="*/ 632 w 632"/>
                  <a:gd name="T60" fmla="*/ 369 h 36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32" h="369">
                    <a:moveTo>
                      <a:pt x="203" y="75"/>
                    </a:moveTo>
                    <a:lnTo>
                      <a:pt x="481" y="53"/>
                    </a:lnTo>
                    <a:lnTo>
                      <a:pt x="557" y="15"/>
                    </a:lnTo>
                    <a:lnTo>
                      <a:pt x="608" y="15"/>
                    </a:lnTo>
                    <a:lnTo>
                      <a:pt x="616" y="338"/>
                    </a:lnTo>
                    <a:lnTo>
                      <a:pt x="632" y="346"/>
                    </a:lnTo>
                    <a:lnTo>
                      <a:pt x="511" y="316"/>
                    </a:lnTo>
                    <a:lnTo>
                      <a:pt x="436" y="256"/>
                    </a:lnTo>
                    <a:lnTo>
                      <a:pt x="270" y="293"/>
                    </a:lnTo>
                    <a:lnTo>
                      <a:pt x="75" y="369"/>
                    </a:lnTo>
                    <a:lnTo>
                      <a:pt x="52" y="369"/>
                    </a:lnTo>
                    <a:lnTo>
                      <a:pt x="67" y="360"/>
                    </a:lnTo>
                    <a:lnTo>
                      <a:pt x="45" y="323"/>
                    </a:lnTo>
                    <a:lnTo>
                      <a:pt x="45" y="316"/>
                    </a:lnTo>
                    <a:lnTo>
                      <a:pt x="52" y="301"/>
                    </a:lnTo>
                    <a:lnTo>
                      <a:pt x="45" y="293"/>
                    </a:lnTo>
                    <a:lnTo>
                      <a:pt x="0" y="0"/>
                    </a:lnTo>
                    <a:lnTo>
                      <a:pt x="52" y="53"/>
                    </a:lnTo>
                    <a:lnTo>
                      <a:pt x="203" y="75"/>
                    </a:lnTo>
                    <a:close/>
                  </a:path>
                </a:pathLst>
              </a:custGeom>
              <a:solidFill>
                <a:srgbClr val="00A8AD"/>
              </a:solidFill>
              <a:ln w="9525">
                <a:noFill/>
                <a:round/>
                <a:headEnd/>
                <a:tailEnd/>
              </a:ln>
            </p:spPr>
            <p:txBody>
              <a:bodyPr>
                <a:prstTxWarp prst="textNoShape">
                  <a:avLst/>
                </a:prstTxWarp>
              </a:bodyPr>
              <a:lstStyle/>
              <a:p>
                <a:endParaRPr lang="en-US"/>
              </a:p>
            </p:txBody>
          </p:sp>
          <p:sp>
            <p:nvSpPr>
              <p:cNvPr id="49601" name="Freeform 214"/>
              <p:cNvSpPr>
                <a:spLocks noChangeAspect="1"/>
              </p:cNvSpPr>
              <p:nvPr/>
            </p:nvSpPr>
            <p:spPr bwMode="auto">
              <a:xfrm>
                <a:off x="1432" y="3005"/>
                <a:ext cx="30" cy="71"/>
              </a:xfrm>
              <a:custGeom>
                <a:avLst/>
                <a:gdLst>
                  <a:gd name="T0" fmla="*/ 263 w 399"/>
                  <a:gd name="T1" fmla="*/ 399 h 926"/>
                  <a:gd name="T2" fmla="*/ 135 w 399"/>
                  <a:gd name="T3" fmla="*/ 767 h 926"/>
                  <a:gd name="T4" fmla="*/ 60 w 399"/>
                  <a:gd name="T5" fmla="*/ 902 h 926"/>
                  <a:gd name="T6" fmla="*/ 23 w 399"/>
                  <a:gd name="T7" fmla="*/ 926 h 926"/>
                  <a:gd name="T8" fmla="*/ 16 w 399"/>
                  <a:gd name="T9" fmla="*/ 917 h 926"/>
                  <a:gd name="T10" fmla="*/ 0 w 399"/>
                  <a:gd name="T11" fmla="*/ 917 h 926"/>
                  <a:gd name="T12" fmla="*/ 83 w 399"/>
                  <a:gd name="T13" fmla="*/ 812 h 926"/>
                  <a:gd name="T14" fmla="*/ 369 w 399"/>
                  <a:gd name="T15" fmla="*/ 0 h 926"/>
                  <a:gd name="T16" fmla="*/ 399 w 399"/>
                  <a:gd name="T17" fmla="*/ 23 h 926"/>
                  <a:gd name="T18" fmla="*/ 263 w 399"/>
                  <a:gd name="T19" fmla="*/ 399 h 92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99"/>
                  <a:gd name="T31" fmla="*/ 0 h 926"/>
                  <a:gd name="T32" fmla="*/ 399 w 399"/>
                  <a:gd name="T33" fmla="*/ 926 h 92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99" h="926">
                    <a:moveTo>
                      <a:pt x="263" y="399"/>
                    </a:moveTo>
                    <a:lnTo>
                      <a:pt x="135" y="767"/>
                    </a:lnTo>
                    <a:lnTo>
                      <a:pt x="60" y="902"/>
                    </a:lnTo>
                    <a:lnTo>
                      <a:pt x="23" y="926"/>
                    </a:lnTo>
                    <a:lnTo>
                      <a:pt x="16" y="917"/>
                    </a:lnTo>
                    <a:lnTo>
                      <a:pt x="0" y="917"/>
                    </a:lnTo>
                    <a:lnTo>
                      <a:pt x="83" y="812"/>
                    </a:lnTo>
                    <a:lnTo>
                      <a:pt x="369" y="0"/>
                    </a:lnTo>
                    <a:lnTo>
                      <a:pt x="399" y="23"/>
                    </a:lnTo>
                    <a:lnTo>
                      <a:pt x="263" y="399"/>
                    </a:lnTo>
                    <a:close/>
                  </a:path>
                </a:pathLst>
              </a:custGeom>
              <a:solidFill>
                <a:srgbClr val="1F1A17"/>
              </a:solidFill>
              <a:ln w="9525">
                <a:noFill/>
                <a:round/>
                <a:headEnd/>
                <a:tailEnd/>
              </a:ln>
            </p:spPr>
            <p:txBody>
              <a:bodyPr>
                <a:prstTxWarp prst="textNoShape">
                  <a:avLst/>
                </a:prstTxWarp>
              </a:bodyPr>
              <a:lstStyle/>
              <a:p>
                <a:endParaRPr lang="en-US"/>
              </a:p>
            </p:txBody>
          </p:sp>
          <p:sp>
            <p:nvSpPr>
              <p:cNvPr id="49602" name="Freeform 215"/>
              <p:cNvSpPr>
                <a:spLocks noChangeAspect="1"/>
              </p:cNvSpPr>
              <p:nvPr/>
            </p:nvSpPr>
            <p:spPr bwMode="auto">
              <a:xfrm>
                <a:off x="1104" y="3008"/>
                <a:ext cx="7" cy="10"/>
              </a:xfrm>
              <a:custGeom>
                <a:avLst/>
                <a:gdLst>
                  <a:gd name="T0" fmla="*/ 91 w 91"/>
                  <a:gd name="T1" fmla="*/ 112 h 127"/>
                  <a:gd name="T2" fmla="*/ 83 w 91"/>
                  <a:gd name="T3" fmla="*/ 127 h 127"/>
                  <a:gd name="T4" fmla="*/ 45 w 91"/>
                  <a:gd name="T5" fmla="*/ 52 h 127"/>
                  <a:gd name="T6" fmla="*/ 38 w 91"/>
                  <a:gd name="T7" fmla="*/ 44 h 127"/>
                  <a:gd name="T8" fmla="*/ 16 w 91"/>
                  <a:gd name="T9" fmla="*/ 44 h 127"/>
                  <a:gd name="T10" fmla="*/ 0 w 91"/>
                  <a:gd name="T11" fmla="*/ 0 h 127"/>
                  <a:gd name="T12" fmla="*/ 68 w 91"/>
                  <a:gd name="T13" fmla="*/ 7 h 127"/>
                  <a:gd name="T14" fmla="*/ 91 w 91"/>
                  <a:gd name="T15" fmla="*/ 112 h 127"/>
                  <a:gd name="T16" fmla="*/ 0 60000 65536"/>
                  <a:gd name="T17" fmla="*/ 0 60000 65536"/>
                  <a:gd name="T18" fmla="*/ 0 60000 65536"/>
                  <a:gd name="T19" fmla="*/ 0 60000 65536"/>
                  <a:gd name="T20" fmla="*/ 0 60000 65536"/>
                  <a:gd name="T21" fmla="*/ 0 60000 65536"/>
                  <a:gd name="T22" fmla="*/ 0 60000 65536"/>
                  <a:gd name="T23" fmla="*/ 0 60000 65536"/>
                  <a:gd name="T24" fmla="*/ 0 w 91"/>
                  <a:gd name="T25" fmla="*/ 0 h 127"/>
                  <a:gd name="T26" fmla="*/ 91 w 91"/>
                  <a:gd name="T27" fmla="*/ 127 h 12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1" h="127">
                    <a:moveTo>
                      <a:pt x="91" y="112"/>
                    </a:moveTo>
                    <a:lnTo>
                      <a:pt x="83" y="127"/>
                    </a:lnTo>
                    <a:lnTo>
                      <a:pt x="45" y="52"/>
                    </a:lnTo>
                    <a:lnTo>
                      <a:pt x="38" y="44"/>
                    </a:lnTo>
                    <a:lnTo>
                      <a:pt x="16" y="44"/>
                    </a:lnTo>
                    <a:lnTo>
                      <a:pt x="0" y="0"/>
                    </a:lnTo>
                    <a:lnTo>
                      <a:pt x="68" y="7"/>
                    </a:lnTo>
                    <a:lnTo>
                      <a:pt x="91" y="112"/>
                    </a:lnTo>
                    <a:close/>
                  </a:path>
                </a:pathLst>
              </a:custGeom>
              <a:solidFill>
                <a:srgbClr val="1F1A17"/>
              </a:solidFill>
              <a:ln w="9525">
                <a:noFill/>
                <a:round/>
                <a:headEnd/>
                <a:tailEnd/>
              </a:ln>
            </p:spPr>
            <p:txBody>
              <a:bodyPr>
                <a:prstTxWarp prst="textNoShape">
                  <a:avLst/>
                </a:prstTxWarp>
              </a:bodyPr>
              <a:lstStyle/>
              <a:p>
                <a:endParaRPr lang="en-US"/>
              </a:p>
            </p:txBody>
          </p:sp>
          <p:sp>
            <p:nvSpPr>
              <p:cNvPr id="49603" name="Freeform 216"/>
              <p:cNvSpPr>
                <a:spLocks noChangeAspect="1"/>
              </p:cNvSpPr>
              <p:nvPr/>
            </p:nvSpPr>
            <p:spPr bwMode="auto">
              <a:xfrm>
                <a:off x="1406" y="3011"/>
                <a:ext cx="29" cy="43"/>
              </a:xfrm>
              <a:custGeom>
                <a:avLst/>
                <a:gdLst>
                  <a:gd name="T0" fmla="*/ 53 w 376"/>
                  <a:gd name="T1" fmla="*/ 301 h 564"/>
                  <a:gd name="T2" fmla="*/ 181 w 376"/>
                  <a:gd name="T3" fmla="*/ 414 h 564"/>
                  <a:gd name="T4" fmla="*/ 263 w 376"/>
                  <a:gd name="T5" fmla="*/ 520 h 564"/>
                  <a:gd name="T6" fmla="*/ 376 w 376"/>
                  <a:gd name="T7" fmla="*/ 429 h 564"/>
                  <a:gd name="T8" fmla="*/ 347 w 376"/>
                  <a:gd name="T9" fmla="*/ 520 h 564"/>
                  <a:gd name="T10" fmla="*/ 287 w 376"/>
                  <a:gd name="T11" fmla="*/ 564 h 564"/>
                  <a:gd name="T12" fmla="*/ 226 w 376"/>
                  <a:gd name="T13" fmla="*/ 549 h 564"/>
                  <a:gd name="T14" fmla="*/ 173 w 376"/>
                  <a:gd name="T15" fmla="*/ 459 h 564"/>
                  <a:gd name="T16" fmla="*/ 23 w 376"/>
                  <a:gd name="T17" fmla="*/ 309 h 564"/>
                  <a:gd name="T18" fmla="*/ 0 w 376"/>
                  <a:gd name="T19" fmla="*/ 233 h 564"/>
                  <a:gd name="T20" fmla="*/ 9 w 376"/>
                  <a:gd name="T21" fmla="*/ 0 h 564"/>
                  <a:gd name="T22" fmla="*/ 31 w 376"/>
                  <a:gd name="T23" fmla="*/ 0 h 564"/>
                  <a:gd name="T24" fmla="*/ 53 w 376"/>
                  <a:gd name="T25" fmla="*/ 301 h 56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76"/>
                  <a:gd name="T40" fmla="*/ 0 h 564"/>
                  <a:gd name="T41" fmla="*/ 376 w 376"/>
                  <a:gd name="T42" fmla="*/ 564 h 564"/>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76" h="564">
                    <a:moveTo>
                      <a:pt x="53" y="301"/>
                    </a:moveTo>
                    <a:lnTo>
                      <a:pt x="181" y="414"/>
                    </a:lnTo>
                    <a:lnTo>
                      <a:pt x="263" y="520"/>
                    </a:lnTo>
                    <a:lnTo>
                      <a:pt x="376" y="429"/>
                    </a:lnTo>
                    <a:lnTo>
                      <a:pt x="347" y="520"/>
                    </a:lnTo>
                    <a:lnTo>
                      <a:pt x="287" y="564"/>
                    </a:lnTo>
                    <a:lnTo>
                      <a:pt x="226" y="549"/>
                    </a:lnTo>
                    <a:lnTo>
                      <a:pt x="173" y="459"/>
                    </a:lnTo>
                    <a:lnTo>
                      <a:pt x="23" y="309"/>
                    </a:lnTo>
                    <a:lnTo>
                      <a:pt x="0" y="233"/>
                    </a:lnTo>
                    <a:lnTo>
                      <a:pt x="9" y="0"/>
                    </a:lnTo>
                    <a:lnTo>
                      <a:pt x="31" y="0"/>
                    </a:lnTo>
                    <a:lnTo>
                      <a:pt x="53" y="301"/>
                    </a:lnTo>
                    <a:close/>
                  </a:path>
                </a:pathLst>
              </a:custGeom>
              <a:solidFill>
                <a:srgbClr val="1F1A17"/>
              </a:solidFill>
              <a:ln w="9525">
                <a:noFill/>
                <a:round/>
                <a:headEnd/>
                <a:tailEnd/>
              </a:ln>
            </p:spPr>
            <p:txBody>
              <a:bodyPr>
                <a:prstTxWarp prst="textNoShape">
                  <a:avLst/>
                </a:prstTxWarp>
              </a:bodyPr>
              <a:lstStyle/>
              <a:p>
                <a:endParaRPr lang="en-US"/>
              </a:p>
            </p:txBody>
          </p:sp>
          <p:sp>
            <p:nvSpPr>
              <p:cNvPr id="49604" name="Freeform 217"/>
              <p:cNvSpPr>
                <a:spLocks noChangeAspect="1"/>
              </p:cNvSpPr>
              <p:nvPr/>
            </p:nvSpPr>
            <p:spPr bwMode="auto">
              <a:xfrm>
                <a:off x="1106" y="3017"/>
                <a:ext cx="5" cy="22"/>
              </a:xfrm>
              <a:custGeom>
                <a:avLst/>
                <a:gdLst>
                  <a:gd name="T0" fmla="*/ 68 w 68"/>
                  <a:gd name="T1" fmla="*/ 150 h 285"/>
                  <a:gd name="T2" fmla="*/ 60 w 68"/>
                  <a:gd name="T3" fmla="*/ 278 h 285"/>
                  <a:gd name="T4" fmla="*/ 45 w 68"/>
                  <a:gd name="T5" fmla="*/ 285 h 285"/>
                  <a:gd name="T6" fmla="*/ 22 w 68"/>
                  <a:gd name="T7" fmla="*/ 285 h 285"/>
                  <a:gd name="T8" fmla="*/ 0 w 68"/>
                  <a:gd name="T9" fmla="*/ 263 h 285"/>
                  <a:gd name="T10" fmla="*/ 0 w 68"/>
                  <a:gd name="T11" fmla="*/ 0 h 285"/>
                  <a:gd name="T12" fmla="*/ 22 w 68"/>
                  <a:gd name="T13" fmla="*/ 0 h 285"/>
                  <a:gd name="T14" fmla="*/ 68 w 68"/>
                  <a:gd name="T15" fmla="*/ 150 h 285"/>
                  <a:gd name="T16" fmla="*/ 0 60000 65536"/>
                  <a:gd name="T17" fmla="*/ 0 60000 65536"/>
                  <a:gd name="T18" fmla="*/ 0 60000 65536"/>
                  <a:gd name="T19" fmla="*/ 0 60000 65536"/>
                  <a:gd name="T20" fmla="*/ 0 60000 65536"/>
                  <a:gd name="T21" fmla="*/ 0 60000 65536"/>
                  <a:gd name="T22" fmla="*/ 0 60000 65536"/>
                  <a:gd name="T23" fmla="*/ 0 60000 65536"/>
                  <a:gd name="T24" fmla="*/ 0 w 68"/>
                  <a:gd name="T25" fmla="*/ 0 h 285"/>
                  <a:gd name="T26" fmla="*/ 68 w 68"/>
                  <a:gd name="T27" fmla="*/ 285 h 28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8" h="285">
                    <a:moveTo>
                      <a:pt x="68" y="150"/>
                    </a:moveTo>
                    <a:lnTo>
                      <a:pt x="60" y="278"/>
                    </a:lnTo>
                    <a:lnTo>
                      <a:pt x="45" y="285"/>
                    </a:lnTo>
                    <a:lnTo>
                      <a:pt x="22" y="285"/>
                    </a:lnTo>
                    <a:lnTo>
                      <a:pt x="0" y="263"/>
                    </a:lnTo>
                    <a:lnTo>
                      <a:pt x="0" y="0"/>
                    </a:lnTo>
                    <a:lnTo>
                      <a:pt x="22" y="0"/>
                    </a:lnTo>
                    <a:lnTo>
                      <a:pt x="68" y="150"/>
                    </a:lnTo>
                    <a:close/>
                  </a:path>
                </a:pathLst>
              </a:custGeom>
              <a:solidFill>
                <a:srgbClr val="1F1A17"/>
              </a:solidFill>
              <a:ln w="9525">
                <a:noFill/>
                <a:round/>
                <a:headEnd/>
                <a:tailEnd/>
              </a:ln>
            </p:spPr>
            <p:txBody>
              <a:bodyPr>
                <a:prstTxWarp prst="textNoShape">
                  <a:avLst/>
                </a:prstTxWarp>
              </a:bodyPr>
              <a:lstStyle/>
              <a:p>
                <a:endParaRPr lang="en-US"/>
              </a:p>
            </p:txBody>
          </p:sp>
          <p:sp>
            <p:nvSpPr>
              <p:cNvPr id="49605" name="Freeform 218"/>
              <p:cNvSpPr>
                <a:spLocks noChangeAspect="1"/>
              </p:cNvSpPr>
              <p:nvPr/>
            </p:nvSpPr>
            <p:spPr bwMode="auto">
              <a:xfrm>
                <a:off x="430" y="3020"/>
                <a:ext cx="250" cy="262"/>
              </a:xfrm>
              <a:custGeom>
                <a:avLst/>
                <a:gdLst>
                  <a:gd name="T0" fmla="*/ 3179 w 3255"/>
                  <a:gd name="T1" fmla="*/ 264 h 3399"/>
                  <a:gd name="T2" fmla="*/ 3194 w 3255"/>
                  <a:gd name="T3" fmla="*/ 346 h 3399"/>
                  <a:gd name="T4" fmla="*/ 2938 w 3255"/>
                  <a:gd name="T5" fmla="*/ 218 h 3399"/>
                  <a:gd name="T6" fmla="*/ 2668 w 3255"/>
                  <a:gd name="T7" fmla="*/ 240 h 3399"/>
                  <a:gd name="T8" fmla="*/ 2578 w 3255"/>
                  <a:gd name="T9" fmla="*/ 233 h 3399"/>
                  <a:gd name="T10" fmla="*/ 2556 w 3255"/>
                  <a:gd name="T11" fmla="*/ 286 h 3399"/>
                  <a:gd name="T12" fmla="*/ 2743 w 3255"/>
                  <a:gd name="T13" fmla="*/ 286 h 3399"/>
                  <a:gd name="T14" fmla="*/ 3134 w 3255"/>
                  <a:gd name="T15" fmla="*/ 399 h 3399"/>
                  <a:gd name="T16" fmla="*/ 3224 w 3255"/>
                  <a:gd name="T17" fmla="*/ 452 h 3399"/>
                  <a:gd name="T18" fmla="*/ 3202 w 3255"/>
                  <a:gd name="T19" fmla="*/ 549 h 3399"/>
                  <a:gd name="T20" fmla="*/ 2931 w 3255"/>
                  <a:gd name="T21" fmla="*/ 571 h 3399"/>
                  <a:gd name="T22" fmla="*/ 2540 w 3255"/>
                  <a:gd name="T23" fmla="*/ 542 h 3399"/>
                  <a:gd name="T24" fmla="*/ 2563 w 3255"/>
                  <a:gd name="T25" fmla="*/ 587 h 3399"/>
                  <a:gd name="T26" fmla="*/ 3059 w 3255"/>
                  <a:gd name="T27" fmla="*/ 655 h 3399"/>
                  <a:gd name="T28" fmla="*/ 3081 w 3255"/>
                  <a:gd name="T29" fmla="*/ 639 h 3399"/>
                  <a:gd name="T30" fmla="*/ 3059 w 3255"/>
                  <a:gd name="T31" fmla="*/ 805 h 3399"/>
                  <a:gd name="T32" fmla="*/ 2976 w 3255"/>
                  <a:gd name="T33" fmla="*/ 790 h 3399"/>
                  <a:gd name="T34" fmla="*/ 2646 w 3255"/>
                  <a:gd name="T35" fmla="*/ 849 h 3399"/>
                  <a:gd name="T36" fmla="*/ 2623 w 3255"/>
                  <a:gd name="T37" fmla="*/ 880 h 3399"/>
                  <a:gd name="T38" fmla="*/ 2774 w 3255"/>
                  <a:gd name="T39" fmla="*/ 880 h 3399"/>
                  <a:gd name="T40" fmla="*/ 2984 w 3255"/>
                  <a:gd name="T41" fmla="*/ 858 h 3399"/>
                  <a:gd name="T42" fmla="*/ 3044 w 3255"/>
                  <a:gd name="T43" fmla="*/ 1068 h 3399"/>
                  <a:gd name="T44" fmla="*/ 2871 w 3255"/>
                  <a:gd name="T45" fmla="*/ 1158 h 3399"/>
                  <a:gd name="T46" fmla="*/ 2841 w 3255"/>
                  <a:gd name="T47" fmla="*/ 1090 h 3399"/>
                  <a:gd name="T48" fmla="*/ 3021 w 3255"/>
                  <a:gd name="T49" fmla="*/ 1045 h 3399"/>
                  <a:gd name="T50" fmla="*/ 3037 w 3255"/>
                  <a:gd name="T51" fmla="*/ 977 h 3399"/>
                  <a:gd name="T52" fmla="*/ 2675 w 3255"/>
                  <a:gd name="T53" fmla="*/ 1120 h 3399"/>
                  <a:gd name="T54" fmla="*/ 2141 w 3255"/>
                  <a:gd name="T55" fmla="*/ 1789 h 3399"/>
                  <a:gd name="T56" fmla="*/ 1863 w 3255"/>
                  <a:gd name="T57" fmla="*/ 1820 h 3399"/>
                  <a:gd name="T58" fmla="*/ 1834 w 3255"/>
                  <a:gd name="T59" fmla="*/ 1789 h 3399"/>
                  <a:gd name="T60" fmla="*/ 1157 w 3255"/>
                  <a:gd name="T61" fmla="*/ 2857 h 3399"/>
                  <a:gd name="T62" fmla="*/ 676 w 3255"/>
                  <a:gd name="T63" fmla="*/ 3256 h 3399"/>
                  <a:gd name="T64" fmla="*/ 459 w 3255"/>
                  <a:gd name="T65" fmla="*/ 3399 h 3399"/>
                  <a:gd name="T66" fmla="*/ 307 w 3255"/>
                  <a:gd name="T67" fmla="*/ 3353 h 3399"/>
                  <a:gd name="T68" fmla="*/ 157 w 3255"/>
                  <a:gd name="T69" fmla="*/ 2970 h 3399"/>
                  <a:gd name="T70" fmla="*/ 0 w 3255"/>
                  <a:gd name="T71" fmla="*/ 2692 h 3399"/>
                  <a:gd name="T72" fmla="*/ 29 w 3255"/>
                  <a:gd name="T73" fmla="*/ 2542 h 3399"/>
                  <a:gd name="T74" fmla="*/ 120 w 3255"/>
                  <a:gd name="T75" fmla="*/ 2248 h 3399"/>
                  <a:gd name="T76" fmla="*/ 247 w 3255"/>
                  <a:gd name="T77" fmla="*/ 2361 h 3399"/>
                  <a:gd name="T78" fmla="*/ 195 w 3255"/>
                  <a:gd name="T79" fmla="*/ 2466 h 3399"/>
                  <a:gd name="T80" fmla="*/ 247 w 3255"/>
                  <a:gd name="T81" fmla="*/ 2475 h 3399"/>
                  <a:gd name="T82" fmla="*/ 413 w 3255"/>
                  <a:gd name="T83" fmla="*/ 2233 h 3399"/>
                  <a:gd name="T84" fmla="*/ 413 w 3255"/>
                  <a:gd name="T85" fmla="*/ 2166 h 3399"/>
                  <a:gd name="T86" fmla="*/ 548 w 3255"/>
                  <a:gd name="T87" fmla="*/ 1903 h 3399"/>
                  <a:gd name="T88" fmla="*/ 894 w 3255"/>
                  <a:gd name="T89" fmla="*/ 1797 h 3399"/>
                  <a:gd name="T90" fmla="*/ 1578 w 3255"/>
                  <a:gd name="T91" fmla="*/ 1467 h 3399"/>
                  <a:gd name="T92" fmla="*/ 1646 w 3255"/>
                  <a:gd name="T93" fmla="*/ 1376 h 3399"/>
                  <a:gd name="T94" fmla="*/ 1736 w 3255"/>
                  <a:gd name="T95" fmla="*/ 1241 h 3399"/>
                  <a:gd name="T96" fmla="*/ 2218 w 3255"/>
                  <a:gd name="T97" fmla="*/ 331 h 3399"/>
                  <a:gd name="T98" fmla="*/ 2496 w 3255"/>
                  <a:gd name="T99" fmla="*/ 105 h 3399"/>
                  <a:gd name="T100" fmla="*/ 2909 w 3255"/>
                  <a:gd name="T101" fmla="*/ 37 h 3399"/>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3255"/>
                  <a:gd name="T154" fmla="*/ 0 h 3399"/>
                  <a:gd name="T155" fmla="*/ 3255 w 3255"/>
                  <a:gd name="T156" fmla="*/ 3399 h 3399"/>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3255" h="3399">
                    <a:moveTo>
                      <a:pt x="3179" y="211"/>
                    </a:moveTo>
                    <a:lnTo>
                      <a:pt x="3179" y="264"/>
                    </a:lnTo>
                    <a:lnTo>
                      <a:pt x="3194" y="308"/>
                    </a:lnTo>
                    <a:lnTo>
                      <a:pt x="3194" y="346"/>
                    </a:lnTo>
                    <a:lnTo>
                      <a:pt x="3134" y="346"/>
                    </a:lnTo>
                    <a:lnTo>
                      <a:pt x="2938" y="218"/>
                    </a:lnTo>
                    <a:lnTo>
                      <a:pt x="2803" y="240"/>
                    </a:lnTo>
                    <a:lnTo>
                      <a:pt x="2668" y="240"/>
                    </a:lnTo>
                    <a:lnTo>
                      <a:pt x="2608" y="278"/>
                    </a:lnTo>
                    <a:lnTo>
                      <a:pt x="2578" y="233"/>
                    </a:lnTo>
                    <a:lnTo>
                      <a:pt x="2556" y="264"/>
                    </a:lnTo>
                    <a:lnTo>
                      <a:pt x="2556" y="286"/>
                    </a:lnTo>
                    <a:lnTo>
                      <a:pt x="2585" y="324"/>
                    </a:lnTo>
                    <a:lnTo>
                      <a:pt x="2743" y="286"/>
                    </a:lnTo>
                    <a:lnTo>
                      <a:pt x="2953" y="301"/>
                    </a:lnTo>
                    <a:lnTo>
                      <a:pt x="3134" y="399"/>
                    </a:lnTo>
                    <a:lnTo>
                      <a:pt x="3134" y="421"/>
                    </a:lnTo>
                    <a:lnTo>
                      <a:pt x="3224" y="452"/>
                    </a:lnTo>
                    <a:lnTo>
                      <a:pt x="3255" y="474"/>
                    </a:lnTo>
                    <a:lnTo>
                      <a:pt x="3202" y="549"/>
                    </a:lnTo>
                    <a:lnTo>
                      <a:pt x="3127" y="587"/>
                    </a:lnTo>
                    <a:lnTo>
                      <a:pt x="2931" y="571"/>
                    </a:lnTo>
                    <a:lnTo>
                      <a:pt x="2668" y="504"/>
                    </a:lnTo>
                    <a:lnTo>
                      <a:pt x="2540" y="542"/>
                    </a:lnTo>
                    <a:lnTo>
                      <a:pt x="2533" y="549"/>
                    </a:lnTo>
                    <a:lnTo>
                      <a:pt x="2563" y="587"/>
                    </a:lnTo>
                    <a:lnTo>
                      <a:pt x="2653" y="564"/>
                    </a:lnTo>
                    <a:lnTo>
                      <a:pt x="3059" y="655"/>
                    </a:lnTo>
                    <a:lnTo>
                      <a:pt x="3066" y="655"/>
                    </a:lnTo>
                    <a:lnTo>
                      <a:pt x="3081" y="639"/>
                    </a:lnTo>
                    <a:lnTo>
                      <a:pt x="3089" y="805"/>
                    </a:lnTo>
                    <a:lnTo>
                      <a:pt x="3059" y="805"/>
                    </a:lnTo>
                    <a:lnTo>
                      <a:pt x="3059" y="790"/>
                    </a:lnTo>
                    <a:lnTo>
                      <a:pt x="2976" y="790"/>
                    </a:lnTo>
                    <a:lnTo>
                      <a:pt x="2916" y="827"/>
                    </a:lnTo>
                    <a:lnTo>
                      <a:pt x="2646" y="849"/>
                    </a:lnTo>
                    <a:lnTo>
                      <a:pt x="2623" y="873"/>
                    </a:lnTo>
                    <a:lnTo>
                      <a:pt x="2623" y="880"/>
                    </a:lnTo>
                    <a:lnTo>
                      <a:pt x="2646" y="902"/>
                    </a:lnTo>
                    <a:lnTo>
                      <a:pt x="2774" y="880"/>
                    </a:lnTo>
                    <a:lnTo>
                      <a:pt x="2938" y="880"/>
                    </a:lnTo>
                    <a:lnTo>
                      <a:pt x="2984" y="858"/>
                    </a:lnTo>
                    <a:lnTo>
                      <a:pt x="3066" y="873"/>
                    </a:lnTo>
                    <a:lnTo>
                      <a:pt x="3044" y="1068"/>
                    </a:lnTo>
                    <a:lnTo>
                      <a:pt x="2938" y="1143"/>
                    </a:lnTo>
                    <a:lnTo>
                      <a:pt x="2871" y="1158"/>
                    </a:lnTo>
                    <a:lnTo>
                      <a:pt x="2886" y="1143"/>
                    </a:lnTo>
                    <a:lnTo>
                      <a:pt x="2841" y="1090"/>
                    </a:lnTo>
                    <a:lnTo>
                      <a:pt x="2931" y="1052"/>
                    </a:lnTo>
                    <a:lnTo>
                      <a:pt x="3021" y="1045"/>
                    </a:lnTo>
                    <a:lnTo>
                      <a:pt x="3059" y="1008"/>
                    </a:lnTo>
                    <a:lnTo>
                      <a:pt x="3037" y="977"/>
                    </a:lnTo>
                    <a:lnTo>
                      <a:pt x="2818" y="1030"/>
                    </a:lnTo>
                    <a:lnTo>
                      <a:pt x="2675" y="1120"/>
                    </a:lnTo>
                    <a:lnTo>
                      <a:pt x="2300" y="1661"/>
                    </a:lnTo>
                    <a:lnTo>
                      <a:pt x="2141" y="1789"/>
                    </a:lnTo>
                    <a:lnTo>
                      <a:pt x="1887" y="1797"/>
                    </a:lnTo>
                    <a:lnTo>
                      <a:pt x="1863" y="1820"/>
                    </a:lnTo>
                    <a:lnTo>
                      <a:pt x="1863" y="1835"/>
                    </a:lnTo>
                    <a:lnTo>
                      <a:pt x="1834" y="1789"/>
                    </a:lnTo>
                    <a:lnTo>
                      <a:pt x="1397" y="2557"/>
                    </a:lnTo>
                    <a:lnTo>
                      <a:pt x="1157" y="2857"/>
                    </a:lnTo>
                    <a:lnTo>
                      <a:pt x="729" y="3188"/>
                    </a:lnTo>
                    <a:lnTo>
                      <a:pt x="676" y="3256"/>
                    </a:lnTo>
                    <a:lnTo>
                      <a:pt x="571" y="3353"/>
                    </a:lnTo>
                    <a:lnTo>
                      <a:pt x="459" y="3399"/>
                    </a:lnTo>
                    <a:lnTo>
                      <a:pt x="391" y="3384"/>
                    </a:lnTo>
                    <a:lnTo>
                      <a:pt x="307" y="3353"/>
                    </a:lnTo>
                    <a:lnTo>
                      <a:pt x="203" y="3203"/>
                    </a:lnTo>
                    <a:lnTo>
                      <a:pt x="157" y="2970"/>
                    </a:lnTo>
                    <a:lnTo>
                      <a:pt x="7" y="2782"/>
                    </a:lnTo>
                    <a:lnTo>
                      <a:pt x="0" y="2692"/>
                    </a:lnTo>
                    <a:lnTo>
                      <a:pt x="7" y="2564"/>
                    </a:lnTo>
                    <a:lnTo>
                      <a:pt x="29" y="2542"/>
                    </a:lnTo>
                    <a:lnTo>
                      <a:pt x="53" y="2316"/>
                    </a:lnTo>
                    <a:lnTo>
                      <a:pt x="120" y="2248"/>
                    </a:lnTo>
                    <a:lnTo>
                      <a:pt x="315" y="2211"/>
                    </a:lnTo>
                    <a:lnTo>
                      <a:pt x="247" y="2361"/>
                    </a:lnTo>
                    <a:lnTo>
                      <a:pt x="195" y="2429"/>
                    </a:lnTo>
                    <a:lnTo>
                      <a:pt x="195" y="2466"/>
                    </a:lnTo>
                    <a:lnTo>
                      <a:pt x="218" y="2475"/>
                    </a:lnTo>
                    <a:lnTo>
                      <a:pt x="247" y="2475"/>
                    </a:lnTo>
                    <a:lnTo>
                      <a:pt x="375" y="2226"/>
                    </a:lnTo>
                    <a:lnTo>
                      <a:pt x="413" y="2233"/>
                    </a:lnTo>
                    <a:lnTo>
                      <a:pt x="443" y="2203"/>
                    </a:lnTo>
                    <a:lnTo>
                      <a:pt x="413" y="2166"/>
                    </a:lnTo>
                    <a:lnTo>
                      <a:pt x="481" y="2008"/>
                    </a:lnTo>
                    <a:lnTo>
                      <a:pt x="548" y="1903"/>
                    </a:lnTo>
                    <a:lnTo>
                      <a:pt x="706" y="1813"/>
                    </a:lnTo>
                    <a:lnTo>
                      <a:pt x="894" y="1797"/>
                    </a:lnTo>
                    <a:lnTo>
                      <a:pt x="1179" y="1707"/>
                    </a:lnTo>
                    <a:lnTo>
                      <a:pt x="1578" y="1467"/>
                    </a:lnTo>
                    <a:lnTo>
                      <a:pt x="1600" y="1467"/>
                    </a:lnTo>
                    <a:lnTo>
                      <a:pt x="1646" y="1376"/>
                    </a:lnTo>
                    <a:lnTo>
                      <a:pt x="1736" y="1271"/>
                    </a:lnTo>
                    <a:lnTo>
                      <a:pt x="1736" y="1241"/>
                    </a:lnTo>
                    <a:lnTo>
                      <a:pt x="1856" y="1098"/>
                    </a:lnTo>
                    <a:lnTo>
                      <a:pt x="2218" y="331"/>
                    </a:lnTo>
                    <a:lnTo>
                      <a:pt x="2300" y="233"/>
                    </a:lnTo>
                    <a:lnTo>
                      <a:pt x="2496" y="105"/>
                    </a:lnTo>
                    <a:lnTo>
                      <a:pt x="2781" y="0"/>
                    </a:lnTo>
                    <a:lnTo>
                      <a:pt x="2909" y="37"/>
                    </a:lnTo>
                    <a:lnTo>
                      <a:pt x="3179" y="211"/>
                    </a:lnTo>
                    <a:close/>
                  </a:path>
                </a:pathLst>
              </a:custGeom>
              <a:solidFill>
                <a:srgbClr val="F5C19F"/>
              </a:solidFill>
              <a:ln w="9525">
                <a:noFill/>
                <a:round/>
                <a:headEnd/>
                <a:tailEnd/>
              </a:ln>
            </p:spPr>
            <p:txBody>
              <a:bodyPr>
                <a:prstTxWarp prst="textNoShape">
                  <a:avLst/>
                </a:prstTxWarp>
              </a:bodyPr>
              <a:lstStyle/>
              <a:p>
                <a:endParaRPr lang="en-US"/>
              </a:p>
            </p:txBody>
          </p:sp>
          <p:sp>
            <p:nvSpPr>
              <p:cNvPr id="49606" name="Freeform 219"/>
              <p:cNvSpPr>
                <a:spLocks noChangeAspect="1"/>
              </p:cNvSpPr>
              <p:nvPr/>
            </p:nvSpPr>
            <p:spPr bwMode="auto">
              <a:xfrm>
                <a:off x="725" y="3022"/>
                <a:ext cx="91" cy="137"/>
              </a:xfrm>
              <a:custGeom>
                <a:avLst/>
                <a:gdLst>
                  <a:gd name="T0" fmla="*/ 1195 w 1195"/>
                  <a:gd name="T1" fmla="*/ 22 h 1782"/>
                  <a:gd name="T2" fmla="*/ 1180 w 1195"/>
                  <a:gd name="T3" fmla="*/ 121 h 1782"/>
                  <a:gd name="T4" fmla="*/ 632 w 1195"/>
                  <a:gd name="T5" fmla="*/ 1249 h 1782"/>
                  <a:gd name="T6" fmla="*/ 331 w 1195"/>
                  <a:gd name="T7" fmla="*/ 1714 h 1782"/>
                  <a:gd name="T8" fmla="*/ 323 w 1195"/>
                  <a:gd name="T9" fmla="*/ 1730 h 1782"/>
                  <a:gd name="T10" fmla="*/ 286 w 1195"/>
                  <a:gd name="T11" fmla="*/ 1730 h 1782"/>
                  <a:gd name="T12" fmla="*/ 286 w 1195"/>
                  <a:gd name="T13" fmla="*/ 1714 h 1782"/>
                  <a:gd name="T14" fmla="*/ 279 w 1195"/>
                  <a:gd name="T15" fmla="*/ 1707 h 1782"/>
                  <a:gd name="T16" fmla="*/ 233 w 1195"/>
                  <a:gd name="T17" fmla="*/ 1782 h 1782"/>
                  <a:gd name="T18" fmla="*/ 211 w 1195"/>
                  <a:gd name="T19" fmla="*/ 1782 h 1782"/>
                  <a:gd name="T20" fmla="*/ 211 w 1195"/>
                  <a:gd name="T21" fmla="*/ 1730 h 1782"/>
                  <a:gd name="T22" fmla="*/ 383 w 1195"/>
                  <a:gd name="T23" fmla="*/ 1317 h 1782"/>
                  <a:gd name="T24" fmla="*/ 369 w 1195"/>
                  <a:gd name="T25" fmla="*/ 1301 h 1782"/>
                  <a:gd name="T26" fmla="*/ 113 w 1195"/>
                  <a:gd name="T27" fmla="*/ 1399 h 1782"/>
                  <a:gd name="T28" fmla="*/ 16 w 1195"/>
                  <a:gd name="T29" fmla="*/ 1421 h 1782"/>
                  <a:gd name="T30" fmla="*/ 0 w 1195"/>
                  <a:gd name="T31" fmla="*/ 1406 h 1782"/>
                  <a:gd name="T32" fmla="*/ 23 w 1195"/>
                  <a:gd name="T33" fmla="*/ 1361 h 1782"/>
                  <a:gd name="T34" fmla="*/ 714 w 1195"/>
                  <a:gd name="T35" fmla="*/ 730 h 1782"/>
                  <a:gd name="T36" fmla="*/ 955 w 1195"/>
                  <a:gd name="T37" fmla="*/ 353 h 1782"/>
                  <a:gd name="T38" fmla="*/ 1067 w 1195"/>
                  <a:gd name="T39" fmla="*/ 113 h 1782"/>
                  <a:gd name="T40" fmla="*/ 1135 w 1195"/>
                  <a:gd name="T41" fmla="*/ 46 h 1782"/>
                  <a:gd name="T42" fmla="*/ 1150 w 1195"/>
                  <a:gd name="T43" fmla="*/ 0 h 1782"/>
                  <a:gd name="T44" fmla="*/ 1173 w 1195"/>
                  <a:gd name="T45" fmla="*/ 0 h 1782"/>
                  <a:gd name="T46" fmla="*/ 1195 w 1195"/>
                  <a:gd name="T47" fmla="*/ 22 h 178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195"/>
                  <a:gd name="T73" fmla="*/ 0 h 1782"/>
                  <a:gd name="T74" fmla="*/ 1195 w 1195"/>
                  <a:gd name="T75" fmla="*/ 1782 h 178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195" h="1782">
                    <a:moveTo>
                      <a:pt x="1195" y="22"/>
                    </a:moveTo>
                    <a:lnTo>
                      <a:pt x="1180" y="121"/>
                    </a:lnTo>
                    <a:lnTo>
                      <a:pt x="632" y="1249"/>
                    </a:lnTo>
                    <a:lnTo>
                      <a:pt x="331" y="1714"/>
                    </a:lnTo>
                    <a:lnTo>
                      <a:pt x="323" y="1730"/>
                    </a:lnTo>
                    <a:lnTo>
                      <a:pt x="286" y="1730"/>
                    </a:lnTo>
                    <a:lnTo>
                      <a:pt x="286" y="1714"/>
                    </a:lnTo>
                    <a:lnTo>
                      <a:pt x="279" y="1707"/>
                    </a:lnTo>
                    <a:lnTo>
                      <a:pt x="233" y="1782"/>
                    </a:lnTo>
                    <a:lnTo>
                      <a:pt x="211" y="1782"/>
                    </a:lnTo>
                    <a:lnTo>
                      <a:pt x="211" y="1730"/>
                    </a:lnTo>
                    <a:lnTo>
                      <a:pt x="383" y="1317"/>
                    </a:lnTo>
                    <a:lnTo>
                      <a:pt x="369" y="1301"/>
                    </a:lnTo>
                    <a:lnTo>
                      <a:pt x="113" y="1399"/>
                    </a:lnTo>
                    <a:lnTo>
                      <a:pt x="16" y="1421"/>
                    </a:lnTo>
                    <a:lnTo>
                      <a:pt x="0" y="1406"/>
                    </a:lnTo>
                    <a:lnTo>
                      <a:pt x="23" y="1361"/>
                    </a:lnTo>
                    <a:lnTo>
                      <a:pt x="714" y="730"/>
                    </a:lnTo>
                    <a:lnTo>
                      <a:pt x="955" y="353"/>
                    </a:lnTo>
                    <a:lnTo>
                      <a:pt x="1067" y="113"/>
                    </a:lnTo>
                    <a:lnTo>
                      <a:pt x="1135" y="46"/>
                    </a:lnTo>
                    <a:lnTo>
                      <a:pt x="1150" y="0"/>
                    </a:lnTo>
                    <a:lnTo>
                      <a:pt x="1173" y="0"/>
                    </a:lnTo>
                    <a:lnTo>
                      <a:pt x="1195" y="22"/>
                    </a:lnTo>
                    <a:close/>
                  </a:path>
                </a:pathLst>
              </a:custGeom>
              <a:solidFill>
                <a:srgbClr val="1F1A17"/>
              </a:solidFill>
              <a:ln w="9525">
                <a:noFill/>
                <a:round/>
                <a:headEnd/>
                <a:tailEnd/>
              </a:ln>
            </p:spPr>
            <p:txBody>
              <a:bodyPr>
                <a:prstTxWarp prst="textNoShape">
                  <a:avLst/>
                </a:prstTxWarp>
              </a:bodyPr>
              <a:lstStyle/>
              <a:p>
                <a:endParaRPr lang="en-US"/>
              </a:p>
            </p:txBody>
          </p:sp>
          <p:sp>
            <p:nvSpPr>
              <p:cNvPr id="49607" name="Freeform 220"/>
              <p:cNvSpPr>
                <a:spLocks noChangeAspect="1"/>
              </p:cNvSpPr>
              <p:nvPr/>
            </p:nvSpPr>
            <p:spPr bwMode="auto">
              <a:xfrm>
                <a:off x="1351" y="3025"/>
                <a:ext cx="162" cy="126"/>
              </a:xfrm>
              <a:custGeom>
                <a:avLst/>
                <a:gdLst>
                  <a:gd name="T0" fmla="*/ 2105 w 2105"/>
                  <a:gd name="T1" fmla="*/ 481 h 1638"/>
                  <a:gd name="T2" fmla="*/ 2083 w 2105"/>
                  <a:gd name="T3" fmla="*/ 548 h 1638"/>
                  <a:gd name="T4" fmla="*/ 1902 w 2105"/>
                  <a:gd name="T5" fmla="*/ 751 h 1638"/>
                  <a:gd name="T6" fmla="*/ 1571 w 2105"/>
                  <a:gd name="T7" fmla="*/ 1315 h 1638"/>
                  <a:gd name="T8" fmla="*/ 1443 w 2105"/>
                  <a:gd name="T9" fmla="*/ 1638 h 1638"/>
                  <a:gd name="T10" fmla="*/ 271 w 2105"/>
                  <a:gd name="T11" fmla="*/ 1225 h 1638"/>
                  <a:gd name="T12" fmla="*/ 158 w 2105"/>
                  <a:gd name="T13" fmla="*/ 1203 h 1638"/>
                  <a:gd name="T14" fmla="*/ 90 w 2105"/>
                  <a:gd name="T15" fmla="*/ 1203 h 1638"/>
                  <a:gd name="T16" fmla="*/ 112 w 2105"/>
                  <a:gd name="T17" fmla="*/ 1157 h 1638"/>
                  <a:gd name="T18" fmla="*/ 112 w 2105"/>
                  <a:gd name="T19" fmla="*/ 1143 h 1638"/>
                  <a:gd name="T20" fmla="*/ 105 w 2105"/>
                  <a:gd name="T21" fmla="*/ 1135 h 1638"/>
                  <a:gd name="T22" fmla="*/ 0 w 2105"/>
                  <a:gd name="T23" fmla="*/ 1187 h 1638"/>
                  <a:gd name="T24" fmla="*/ 8 w 2105"/>
                  <a:gd name="T25" fmla="*/ 962 h 1638"/>
                  <a:gd name="T26" fmla="*/ 263 w 2105"/>
                  <a:gd name="T27" fmla="*/ 120 h 1638"/>
                  <a:gd name="T28" fmla="*/ 421 w 2105"/>
                  <a:gd name="T29" fmla="*/ 67 h 1638"/>
                  <a:gd name="T30" fmla="*/ 436 w 2105"/>
                  <a:gd name="T31" fmla="*/ 67 h 1638"/>
                  <a:gd name="T32" fmla="*/ 443 w 2105"/>
                  <a:gd name="T33" fmla="*/ 53 h 1638"/>
                  <a:gd name="T34" fmla="*/ 399 w 2105"/>
                  <a:gd name="T35" fmla="*/ 225 h 1638"/>
                  <a:gd name="T36" fmla="*/ 331 w 2105"/>
                  <a:gd name="T37" fmla="*/ 391 h 1638"/>
                  <a:gd name="T38" fmla="*/ 263 w 2105"/>
                  <a:gd name="T39" fmla="*/ 856 h 1638"/>
                  <a:gd name="T40" fmla="*/ 353 w 2105"/>
                  <a:gd name="T41" fmla="*/ 940 h 1638"/>
                  <a:gd name="T42" fmla="*/ 730 w 2105"/>
                  <a:gd name="T43" fmla="*/ 984 h 1638"/>
                  <a:gd name="T44" fmla="*/ 1097 w 2105"/>
                  <a:gd name="T45" fmla="*/ 1097 h 1638"/>
                  <a:gd name="T46" fmla="*/ 1315 w 2105"/>
                  <a:gd name="T47" fmla="*/ 1203 h 1638"/>
                  <a:gd name="T48" fmla="*/ 1315 w 2105"/>
                  <a:gd name="T49" fmla="*/ 1210 h 1638"/>
                  <a:gd name="T50" fmla="*/ 1353 w 2105"/>
                  <a:gd name="T51" fmla="*/ 1225 h 1638"/>
                  <a:gd name="T52" fmla="*/ 1383 w 2105"/>
                  <a:gd name="T53" fmla="*/ 1225 h 1638"/>
                  <a:gd name="T54" fmla="*/ 1970 w 2105"/>
                  <a:gd name="T55" fmla="*/ 44 h 1638"/>
                  <a:gd name="T56" fmla="*/ 2015 w 2105"/>
                  <a:gd name="T57" fmla="*/ 0 h 1638"/>
                  <a:gd name="T58" fmla="*/ 2052 w 2105"/>
                  <a:gd name="T59" fmla="*/ 331 h 1638"/>
                  <a:gd name="T60" fmla="*/ 2105 w 2105"/>
                  <a:gd name="T61" fmla="*/ 481 h 163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2105"/>
                  <a:gd name="T94" fmla="*/ 0 h 1638"/>
                  <a:gd name="T95" fmla="*/ 2105 w 2105"/>
                  <a:gd name="T96" fmla="*/ 1638 h 163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2105" h="1638">
                    <a:moveTo>
                      <a:pt x="2105" y="481"/>
                    </a:moveTo>
                    <a:lnTo>
                      <a:pt x="2083" y="548"/>
                    </a:lnTo>
                    <a:lnTo>
                      <a:pt x="1902" y="751"/>
                    </a:lnTo>
                    <a:lnTo>
                      <a:pt x="1571" y="1315"/>
                    </a:lnTo>
                    <a:lnTo>
                      <a:pt x="1443" y="1638"/>
                    </a:lnTo>
                    <a:lnTo>
                      <a:pt x="271" y="1225"/>
                    </a:lnTo>
                    <a:lnTo>
                      <a:pt x="158" y="1203"/>
                    </a:lnTo>
                    <a:lnTo>
                      <a:pt x="90" y="1203"/>
                    </a:lnTo>
                    <a:lnTo>
                      <a:pt x="112" y="1157"/>
                    </a:lnTo>
                    <a:lnTo>
                      <a:pt x="112" y="1143"/>
                    </a:lnTo>
                    <a:lnTo>
                      <a:pt x="105" y="1135"/>
                    </a:lnTo>
                    <a:lnTo>
                      <a:pt x="0" y="1187"/>
                    </a:lnTo>
                    <a:lnTo>
                      <a:pt x="8" y="962"/>
                    </a:lnTo>
                    <a:lnTo>
                      <a:pt x="263" y="120"/>
                    </a:lnTo>
                    <a:lnTo>
                      <a:pt x="421" y="67"/>
                    </a:lnTo>
                    <a:lnTo>
                      <a:pt x="436" y="67"/>
                    </a:lnTo>
                    <a:lnTo>
                      <a:pt x="443" y="53"/>
                    </a:lnTo>
                    <a:lnTo>
                      <a:pt x="399" y="225"/>
                    </a:lnTo>
                    <a:lnTo>
                      <a:pt x="331" y="391"/>
                    </a:lnTo>
                    <a:lnTo>
                      <a:pt x="263" y="856"/>
                    </a:lnTo>
                    <a:lnTo>
                      <a:pt x="353" y="940"/>
                    </a:lnTo>
                    <a:lnTo>
                      <a:pt x="730" y="984"/>
                    </a:lnTo>
                    <a:lnTo>
                      <a:pt x="1097" y="1097"/>
                    </a:lnTo>
                    <a:lnTo>
                      <a:pt x="1315" y="1203"/>
                    </a:lnTo>
                    <a:lnTo>
                      <a:pt x="1315" y="1210"/>
                    </a:lnTo>
                    <a:lnTo>
                      <a:pt x="1353" y="1225"/>
                    </a:lnTo>
                    <a:lnTo>
                      <a:pt x="1383" y="1225"/>
                    </a:lnTo>
                    <a:lnTo>
                      <a:pt x="1970" y="44"/>
                    </a:lnTo>
                    <a:lnTo>
                      <a:pt x="2015" y="0"/>
                    </a:lnTo>
                    <a:lnTo>
                      <a:pt x="2052" y="331"/>
                    </a:lnTo>
                    <a:lnTo>
                      <a:pt x="2105" y="481"/>
                    </a:lnTo>
                    <a:close/>
                  </a:path>
                </a:pathLst>
              </a:custGeom>
              <a:solidFill>
                <a:srgbClr val="3C7AB5"/>
              </a:solidFill>
              <a:ln w="9525">
                <a:noFill/>
                <a:round/>
                <a:headEnd/>
                <a:tailEnd/>
              </a:ln>
            </p:spPr>
            <p:txBody>
              <a:bodyPr>
                <a:prstTxWarp prst="textNoShape">
                  <a:avLst/>
                </a:prstTxWarp>
              </a:bodyPr>
              <a:lstStyle/>
              <a:p>
                <a:endParaRPr lang="en-US"/>
              </a:p>
            </p:txBody>
          </p:sp>
          <p:sp>
            <p:nvSpPr>
              <p:cNvPr id="49608" name="Freeform 221"/>
              <p:cNvSpPr>
                <a:spLocks noChangeAspect="1"/>
              </p:cNvSpPr>
              <p:nvPr/>
            </p:nvSpPr>
            <p:spPr bwMode="auto">
              <a:xfrm>
                <a:off x="739" y="3033"/>
                <a:ext cx="71" cy="111"/>
              </a:xfrm>
              <a:custGeom>
                <a:avLst/>
                <a:gdLst>
                  <a:gd name="T0" fmla="*/ 436 w 925"/>
                  <a:gd name="T1" fmla="*/ 1046 h 1444"/>
                  <a:gd name="T2" fmla="*/ 181 w 925"/>
                  <a:gd name="T3" fmla="*/ 1421 h 1444"/>
                  <a:gd name="T4" fmla="*/ 166 w 925"/>
                  <a:gd name="T5" fmla="*/ 1421 h 1444"/>
                  <a:gd name="T6" fmla="*/ 143 w 925"/>
                  <a:gd name="T7" fmla="*/ 1444 h 1444"/>
                  <a:gd name="T8" fmla="*/ 270 w 925"/>
                  <a:gd name="T9" fmla="*/ 1135 h 1444"/>
                  <a:gd name="T10" fmla="*/ 270 w 925"/>
                  <a:gd name="T11" fmla="*/ 1113 h 1444"/>
                  <a:gd name="T12" fmla="*/ 226 w 925"/>
                  <a:gd name="T13" fmla="*/ 1083 h 1444"/>
                  <a:gd name="T14" fmla="*/ 0 w 925"/>
                  <a:gd name="T15" fmla="*/ 1174 h 1444"/>
                  <a:gd name="T16" fmla="*/ 579 w 925"/>
                  <a:gd name="T17" fmla="*/ 579 h 1444"/>
                  <a:gd name="T18" fmla="*/ 925 w 925"/>
                  <a:gd name="T19" fmla="*/ 0 h 1444"/>
                  <a:gd name="T20" fmla="*/ 819 w 925"/>
                  <a:gd name="T21" fmla="*/ 316 h 1444"/>
                  <a:gd name="T22" fmla="*/ 436 w 925"/>
                  <a:gd name="T23" fmla="*/ 1046 h 144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925"/>
                  <a:gd name="T37" fmla="*/ 0 h 1444"/>
                  <a:gd name="T38" fmla="*/ 925 w 925"/>
                  <a:gd name="T39" fmla="*/ 1444 h 144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925" h="1444">
                    <a:moveTo>
                      <a:pt x="436" y="1046"/>
                    </a:moveTo>
                    <a:lnTo>
                      <a:pt x="181" y="1421"/>
                    </a:lnTo>
                    <a:lnTo>
                      <a:pt x="166" y="1421"/>
                    </a:lnTo>
                    <a:lnTo>
                      <a:pt x="143" y="1444"/>
                    </a:lnTo>
                    <a:lnTo>
                      <a:pt x="270" y="1135"/>
                    </a:lnTo>
                    <a:lnTo>
                      <a:pt x="270" y="1113"/>
                    </a:lnTo>
                    <a:lnTo>
                      <a:pt x="226" y="1083"/>
                    </a:lnTo>
                    <a:lnTo>
                      <a:pt x="0" y="1174"/>
                    </a:lnTo>
                    <a:lnTo>
                      <a:pt x="579" y="579"/>
                    </a:lnTo>
                    <a:lnTo>
                      <a:pt x="925" y="0"/>
                    </a:lnTo>
                    <a:lnTo>
                      <a:pt x="819" y="316"/>
                    </a:lnTo>
                    <a:lnTo>
                      <a:pt x="436" y="1046"/>
                    </a:lnTo>
                    <a:close/>
                  </a:path>
                </a:pathLst>
              </a:custGeom>
              <a:solidFill>
                <a:srgbClr val="D6546E"/>
              </a:solidFill>
              <a:ln w="9525">
                <a:noFill/>
                <a:round/>
                <a:headEnd/>
                <a:tailEnd/>
              </a:ln>
            </p:spPr>
            <p:txBody>
              <a:bodyPr>
                <a:prstTxWarp prst="textNoShape">
                  <a:avLst/>
                </a:prstTxWarp>
              </a:bodyPr>
              <a:lstStyle/>
              <a:p>
                <a:endParaRPr lang="en-US"/>
              </a:p>
            </p:txBody>
          </p:sp>
          <p:sp>
            <p:nvSpPr>
              <p:cNvPr id="49609" name="Freeform 222"/>
              <p:cNvSpPr>
                <a:spLocks noChangeAspect="1"/>
              </p:cNvSpPr>
              <p:nvPr/>
            </p:nvSpPr>
            <p:spPr bwMode="auto">
              <a:xfrm>
                <a:off x="1318" y="3034"/>
                <a:ext cx="343" cy="328"/>
              </a:xfrm>
              <a:custGeom>
                <a:avLst/>
                <a:gdLst>
                  <a:gd name="T0" fmla="*/ 369 w 4458"/>
                  <a:gd name="T1" fmla="*/ 917 h 4256"/>
                  <a:gd name="T2" fmla="*/ 391 w 4458"/>
                  <a:gd name="T3" fmla="*/ 1195 h 4256"/>
                  <a:gd name="T4" fmla="*/ 669 w 4458"/>
                  <a:gd name="T5" fmla="*/ 1158 h 4256"/>
                  <a:gd name="T6" fmla="*/ 1955 w 4458"/>
                  <a:gd name="T7" fmla="*/ 1496 h 4256"/>
                  <a:gd name="T8" fmla="*/ 2488 w 4458"/>
                  <a:gd name="T9" fmla="*/ 533 h 4256"/>
                  <a:gd name="T10" fmla="*/ 2662 w 4458"/>
                  <a:gd name="T11" fmla="*/ 631 h 4256"/>
                  <a:gd name="T12" fmla="*/ 2766 w 4458"/>
                  <a:gd name="T13" fmla="*/ 887 h 4256"/>
                  <a:gd name="T14" fmla="*/ 2841 w 4458"/>
                  <a:gd name="T15" fmla="*/ 782 h 4256"/>
                  <a:gd name="T16" fmla="*/ 2865 w 4458"/>
                  <a:gd name="T17" fmla="*/ 774 h 4256"/>
                  <a:gd name="T18" fmla="*/ 3007 w 4458"/>
                  <a:gd name="T19" fmla="*/ 1277 h 4256"/>
                  <a:gd name="T20" fmla="*/ 3300 w 4458"/>
                  <a:gd name="T21" fmla="*/ 721 h 4256"/>
                  <a:gd name="T22" fmla="*/ 3338 w 4458"/>
                  <a:gd name="T23" fmla="*/ 654 h 4256"/>
                  <a:gd name="T24" fmla="*/ 3421 w 4458"/>
                  <a:gd name="T25" fmla="*/ 752 h 4256"/>
                  <a:gd name="T26" fmla="*/ 3578 w 4458"/>
                  <a:gd name="T27" fmla="*/ 195 h 4256"/>
                  <a:gd name="T28" fmla="*/ 3646 w 4458"/>
                  <a:gd name="T29" fmla="*/ 165 h 4256"/>
                  <a:gd name="T30" fmla="*/ 4037 w 4458"/>
                  <a:gd name="T31" fmla="*/ 436 h 4256"/>
                  <a:gd name="T32" fmla="*/ 4322 w 4458"/>
                  <a:gd name="T33" fmla="*/ 871 h 4256"/>
                  <a:gd name="T34" fmla="*/ 4194 w 4458"/>
                  <a:gd name="T35" fmla="*/ 999 h 4256"/>
                  <a:gd name="T36" fmla="*/ 3752 w 4458"/>
                  <a:gd name="T37" fmla="*/ 992 h 4256"/>
                  <a:gd name="T38" fmla="*/ 3443 w 4458"/>
                  <a:gd name="T39" fmla="*/ 1301 h 4256"/>
                  <a:gd name="T40" fmla="*/ 3315 w 4458"/>
                  <a:gd name="T41" fmla="*/ 1458 h 4256"/>
                  <a:gd name="T42" fmla="*/ 2969 w 4458"/>
                  <a:gd name="T43" fmla="*/ 1804 h 4256"/>
                  <a:gd name="T44" fmla="*/ 2879 w 4458"/>
                  <a:gd name="T45" fmla="*/ 2217 h 4256"/>
                  <a:gd name="T46" fmla="*/ 2512 w 4458"/>
                  <a:gd name="T47" fmla="*/ 2331 h 4256"/>
                  <a:gd name="T48" fmla="*/ 2857 w 4458"/>
                  <a:gd name="T49" fmla="*/ 2466 h 4256"/>
                  <a:gd name="T50" fmla="*/ 2638 w 4458"/>
                  <a:gd name="T51" fmla="*/ 2872 h 4256"/>
                  <a:gd name="T52" fmla="*/ 2601 w 4458"/>
                  <a:gd name="T53" fmla="*/ 3240 h 4256"/>
                  <a:gd name="T54" fmla="*/ 2647 w 4458"/>
                  <a:gd name="T55" fmla="*/ 3248 h 4256"/>
                  <a:gd name="T56" fmla="*/ 2819 w 4458"/>
                  <a:gd name="T57" fmla="*/ 2834 h 4256"/>
                  <a:gd name="T58" fmla="*/ 3007 w 4458"/>
                  <a:gd name="T59" fmla="*/ 2654 h 4256"/>
                  <a:gd name="T60" fmla="*/ 2969 w 4458"/>
                  <a:gd name="T61" fmla="*/ 3594 h 4256"/>
                  <a:gd name="T62" fmla="*/ 3075 w 4458"/>
                  <a:gd name="T63" fmla="*/ 4247 h 4256"/>
                  <a:gd name="T64" fmla="*/ 2406 w 4458"/>
                  <a:gd name="T65" fmla="*/ 3706 h 4256"/>
                  <a:gd name="T66" fmla="*/ 2022 w 4458"/>
                  <a:gd name="T67" fmla="*/ 3263 h 4256"/>
                  <a:gd name="T68" fmla="*/ 1662 w 4458"/>
                  <a:gd name="T69" fmla="*/ 3053 h 4256"/>
                  <a:gd name="T70" fmla="*/ 1444 w 4458"/>
                  <a:gd name="T71" fmla="*/ 2850 h 4256"/>
                  <a:gd name="T72" fmla="*/ 1278 w 4458"/>
                  <a:gd name="T73" fmla="*/ 2579 h 4256"/>
                  <a:gd name="T74" fmla="*/ 1113 w 4458"/>
                  <a:gd name="T75" fmla="*/ 2413 h 4256"/>
                  <a:gd name="T76" fmla="*/ 369 w 4458"/>
                  <a:gd name="T77" fmla="*/ 2270 h 4256"/>
                  <a:gd name="T78" fmla="*/ 76 w 4458"/>
                  <a:gd name="T79" fmla="*/ 2052 h 4256"/>
                  <a:gd name="T80" fmla="*/ 16 w 4458"/>
                  <a:gd name="T81" fmla="*/ 1608 h 4256"/>
                  <a:gd name="T82" fmla="*/ 98 w 4458"/>
                  <a:gd name="T83" fmla="*/ 1015 h 4256"/>
                  <a:gd name="T84" fmla="*/ 76 w 4458"/>
                  <a:gd name="T85" fmla="*/ 601 h 4256"/>
                  <a:gd name="T86" fmla="*/ 151 w 4458"/>
                  <a:gd name="T87" fmla="*/ 278 h 4256"/>
                  <a:gd name="T88" fmla="*/ 219 w 4458"/>
                  <a:gd name="T89" fmla="*/ 105 h 4256"/>
                  <a:gd name="T90" fmla="*/ 609 w 4458"/>
                  <a:gd name="T91" fmla="*/ 0 h 425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4458"/>
                  <a:gd name="T139" fmla="*/ 0 h 4256"/>
                  <a:gd name="T140" fmla="*/ 4458 w 4458"/>
                  <a:gd name="T141" fmla="*/ 4256 h 425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4458" h="4256">
                    <a:moveTo>
                      <a:pt x="474" y="458"/>
                    </a:moveTo>
                    <a:lnTo>
                      <a:pt x="369" y="917"/>
                    </a:lnTo>
                    <a:lnTo>
                      <a:pt x="362" y="1158"/>
                    </a:lnTo>
                    <a:lnTo>
                      <a:pt x="391" y="1195"/>
                    </a:lnTo>
                    <a:lnTo>
                      <a:pt x="437" y="1151"/>
                    </a:lnTo>
                    <a:lnTo>
                      <a:pt x="669" y="1158"/>
                    </a:lnTo>
                    <a:lnTo>
                      <a:pt x="1894" y="1586"/>
                    </a:lnTo>
                    <a:lnTo>
                      <a:pt x="1955" y="1496"/>
                    </a:lnTo>
                    <a:lnTo>
                      <a:pt x="2075" y="1158"/>
                    </a:lnTo>
                    <a:lnTo>
                      <a:pt x="2488" y="533"/>
                    </a:lnTo>
                    <a:lnTo>
                      <a:pt x="2571" y="458"/>
                    </a:lnTo>
                    <a:lnTo>
                      <a:pt x="2662" y="631"/>
                    </a:lnTo>
                    <a:lnTo>
                      <a:pt x="2722" y="677"/>
                    </a:lnTo>
                    <a:lnTo>
                      <a:pt x="2766" y="887"/>
                    </a:lnTo>
                    <a:lnTo>
                      <a:pt x="2797" y="887"/>
                    </a:lnTo>
                    <a:lnTo>
                      <a:pt x="2841" y="782"/>
                    </a:lnTo>
                    <a:lnTo>
                      <a:pt x="2841" y="774"/>
                    </a:lnTo>
                    <a:lnTo>
                      <a:pt x="2865" y="774"/>
                    </a:lnTo>
                    <a:lnTo>
                      <a:pt x="2985" y="1255"/>
                    </a:lnTo>
                    <a:lnTo>
                      <a:pt x="3007" y="1277"/>
                    </a:lnTo>
                    <a:lnTo>
                      <a:pt x="3037" y="1277"/>
                    </a:lnTo>
                    <a:lnTo>
                      <a:pt x="3300" y="721"/>
                    </a:lnTo>
                    <a:lnTo>
                      <a:pt x="3338" y="677"/>
                    </a:lnTo>
                    <a:lnTo>
                      <a:pt x="3338" y="654"/>
                    </a:lnTo>
                    <a:lnTo>
                      <a:pt x="3383" y="736"/>
                    </a:lnTo>
                    <a:lnTo>
                      <a:pt x="3421" y="752"/>
                    </a:lnTo>
                    <a:lnTo>
                      <a:pt x="3466" y="692"/>
                    </a:lnTo>
                    <a:lnTo>
                      <a:pt x="3578" y="195"/>
                    </a:lnTo>
                    <a:lnTo>
                      <a:pt x="3578" y="75"/>
                    </a:lnTo>
                    <a:lnTo>
                      <a:pt x="3646" y="165"/>
                    </a:lnTo>
                    <a:lnTo>
                      <a:pt x="3759" y="211"/>
                    </a:lnTo>
                    <a:lnTo>
                      <a:pt x="4037" y="436"/>
                    </a:lnTo>
                    <a:lnTo>
                      <a:pt x="4194" y="624"/>
                    </a:lnTo>
                    <a:lnTo>
                      <a:pt x="4322" y="871"/>
                    </a:lnTo>
                    <a:lnTo>
                      <a:pt x="4458" y="1060"/>
                    </a:lnTo>
                    <a:lnTo>
                      <a:pt x="4194" y="999"/>
                    </a:lnTo>
                    <a:lnTo>
                      <a:pt x="4143" y="962"/>
                    </a:lnTo>
                    <a:lnTo>
                      <a:pt x="3752" y="992"/>
                    </a:lnTo>
                    <a:lnTo>
                      <a:pt x="3511" y="1195"/>
                    </a:lnTo>
                    <a:lnTo>
                      <a:pt x="3443" y="1301"/>
                    </a:lnTo>
                    <a:lnTo>
                      <a:pt x="3323" y="1391"/>
                    </a:lnTo>
                    <a:lnTo>
                      <a:pt x="3315" y="1458"/>
                    </a:lnTo>
                    <a:lnTo>
                      <a:pt x="3075" y="1736"/>
                    </a:lnTo>
                    <a:lnTo>
                      <a:pt x="2969" y="1804"/>
                    </a:lnTo>
                    <a:lnTo>
                      <a:pt x="2857" y="1939"/>
                    </a:lnTo>
                    <a:lnTo>
                      <a:pt x="2879" y="2217"/>
                    </a:lnTo>
                    <a:lnTo>
                      <a:pt x="2549" y="2285"/>
                    </a:lnTo>
                    <a:lnTo>
                      <a:pt x="2512" y="2331"/>
                    </a:lnTo>
                    <a:lnTo>
                      <a:pt x="2662" y="2420"/>
                    </a:lnTo>
                    <a:lnTo>
                      <a:pt x="2857" y="2466"/>
                    </a:lnTo>
                    <a:lnTo>
                      <a:pt x="2819" y="2579"/>
                    </a:lnTo>
                    <a:lnTo>
                      <a:pt x="2638" y="2872"/>
                    </a:lnTo>
                    <a:lnTo>
                      <a:pt x="2594" y="3128"/>
                    </a:lnTo>
                    <a:lnTo>
                      <a:pt x="2601" y="3240"/>
                    </a:lnTo>
                    <a:lnTo>
                      <a:pt x="2616" y="3248"/>
                    </a:lnTo>
                    <a:lnTo>
                      <a:pt x="2647" y="3248"/>
                    </a:lnTo>
                    <a:lnTo>
                      <a:pt x="2790" y="2962"/>
                    </a:lnTo>
                    <a:lnTo>
                      <a:pt x="2819" y="2834"/>
                    </a:lnTo>
                    <a:lnTo>
                      <a:pt x="2962" y="2676"/>
                    </a:lnTo>
                    <a:lnTo>
                      <a:pt x="3007" y="2654"/>
                    </a:lnTo>
                    <a:lnTo>
                      <a:pt x="3030" y="2910"/>
                    </a:lnTo>
                    <a:lnTo>
                      <a:pt x="2969" y="3594"/>
                    </a:lnTo>
                    <a:lnTo>
                      <a:pt x="3082" y="4180"/>
                    </a:lnTo>
                    <a:lnTo>
                      <a:pt x="3075" y="4247"/>
                    </a:lnTo>
                    <a:lnTo>
                      <a:pt x="3060" y="4256"/>
                    </a:lnTo>
                    <a:lnTo>
                      <a:pt x="2406" y="3706"/>
                    </a:lnTo>
                    <a:lnTo>
                      <a:pt x="2309" y="3549"/>
                    </a:lnTo>
                    <a:lnTo>
                      <a:pt x="2022" y="3263"/>
                    </a:lnTo>
                    <a:lnTo>
                      <a:pt x="1759" y="3075"/>
                    </a:lnTo>
                    <a:lnTo>
                      <a:pt x="1662" y="3053"/>
                    </a:lnTo>
                    <a:lnTo>
                      <a:pt x="1526" y="2962"/>
                    </a:lnTo>
                    <a:lnTo>
                      <a:pt x="1444" y="2850"/>
                    </a:lnTo>
                    <a:lnTo>
                      <a:pt x="1413" y="2826"/>
                    </a:lnTo>
                    <a:lnTo>
                      <a:pt x="1278" y="2579"/>
                    </a:lnTo>
                    <a:lnTo>
                      <a:pt x="1263" y="2526"/>
                    </a:lnTo>
                    <a:lnTo>
                      <a:pt x="1113" y="2413"/>
                    </a:lnTo>
                    <a:lnTo>
                      <a:pt x="828" y="2294"/>
                    </a:lnTo>
                    <a:lnTo>
                      <a:pt x="369" y="2270"/>
                    </a:lnTo>
                    <a:lnTo>
                      <a:pt x="76" y="2113"/>
                    </a:lnTo>
                    <a:lnTo>
                      <a:pt x="76" y="2052"/>
                    </a:lnTo>
                    <a:lnTo>
                      <a:pt x="0" y="1827"/>
                    </a:lnTo>
                    <a:lnTo>
                      <a:pt x="16" y="1608"/>
                    </a:lnTo>
                    <a:lnTo>
                      <a:pt x="121" y="1135"/>
                    </a:lnTo>
                    <a:lnTo>
                      <a:pt x="98" y="1015"/>
                    </a:lnTo>
                    <a:lnTo>
                      <a:pt x="60" y="992"/>
                    </a:lnTo>
                    <a:lnTo>
                      <a:pt x="76" y="601"/>
                    </a:lnTo>
                    <a:lnTo>
                      <a:pt x="151" y="323"/>
                    </a:lnTo>
                    <a:lnTo>
                      <a:pt x="151" y="278"/>
                    </a:lnTo>
                    <a:lnTo>
                      <a:pt x="188" y="143"/>
                    </a:lnTo>
                    <a:lnTo>
                      <a:pt x="219" y="105"/>
                    </a:lnTo>
                    <a:lnTo>
                      <a:pt x="565" y="0"/>
                    </a:lnTo>
                    <a:lnTo>
                      <a:pt x="609" y="0"/>
                    </a:lnTo>
                    <a:lnTo>
                      <a:pt x="474" y="458"/>
                    </a:lnTo>
                    <a:close/>
                  </a:path>
                </a:pathLst>
              </a:custGeom>
              <a:solidFill>
                <a:srgbClr val="9696BF"/>
              </a:solidFill>
              <a:ln w="9525">
                <a:noFill/>
                <a:round/>
                <a:headEnd/>
                <a:tailEnd/>
              </a:ln>
            </p:spPr>
            <p:txBody>
              <a:bodyPr>
                <a:prstTxWarp prst="textNoShape">
                  <a:avLst/>
                </a:prstTxWarp>
              </a:bodyPr>
              <a:lstStyle/>
              <a:p>
                <a:endParaRPr lang="en-US"/>
              </a:p>
            </p:txBody>
          </p:sp>
          <p:sp>
            <p:nvSpPr>
              <p:cNvPr id="49610" name="Freeform 223"/>
              <p:cNvSpPr>
                <a:spLocks noChangeAspect="1"/>
              </p:cNvSpPr>
              <p:nvPr/>
            </p:nvSpPr>
            <p:spPr bwMode="auto">
              <a:xfrm>
                <a:off x="1257" y="3046"/>
                <a:ext cx="69" cy="151"/>
              </a:xfrm>
              <a:custGeom>
                <a:avLst/>
                <a:gdLst>
                  <a:gd name="T0" fmla="*/ 849 w 902"/>
                  <a:gd name="T1" fmla="*/ 308 h 1970"/>
                  <a:gd name="T2" fmla="*/ 796 w 902"/>
                  <a:gd name="T3" fmla="*/ 602 h 1970"/>
                  <a:gd name="T4" fmla="*/ 812 w 902"/>
                  <a:gd name="T5" fmla="*/ 985 h 1970"/>
                  <a:gd name="T6" fmla="*/ 706 w 902"/>
                  <a:gd name="T7" fmla="*/ 1158 h 1970"/>
                  <a:gd name="T8" fmla="*/ 639 w 902"/>
                  <a:gd name="T9" fmla="*/ 1241 h 1970"/>
                  <a:gd name="T10" fmla="*/ 653 w 902"/>
                  <a:gd name="T11" fmla="*/ 1248 h 1970"/>
                  <a:gd name="T12" fmla="*/ 578 w 902"/>
                  <a:gd name="T13" fmla="*/ 1286 h 1970"/>
                  <a:gd name="T14" fmla="*/ 458 w 902"/>
                  <a:gd name="T15" fmla="*/ 1293 h 1970"/>
                  <a:gd name="T16" fmla="*/ 353 w 902"/>
                  <a:gd name="T17" fmla="*/ 1376 h 1970"/>
                  <a:gd name="T18" fmla="*/ 353 w 902"/>
                  <a:gd name="T19" fmla="*/ 1414 h 1970"/>
                  <a:gd name="T20" fmla="*/ 609 w 902"/>
                  <a:gd name="T21" fmla="*/ 1482 h 1970"/>
                  <a:gd name="T22" fmla="*/ 534 w 902"/>
                  <a:gd name="T23" fmla="*/ 1699 h 1970"/>
                  <a:gd name="T24" fmla="*/ 534 w 902"/>
                  <a:gd name="T25" fmla="*/ 1767 h 1970"/>
                  <a:gd name="T26" fmla="*/ 571 w 902"/>
                  <a:gd name="T27" fmla="*/ 1804 h 1970"/>
                  <a:gd name="T28" fmla="*/ 728 w 902"/>
                  <a:gd name="T29" fmla="*/ 1677 h 1970"/>
                  <a:gd name="T30" fmla="*/ 766 w 902"/>
                  <a:gd name="T31" fmla="*/ 1745 h 1970"/>
                  <a:gd name="T32" fmla="*/ 789 w 902"/>
                  <a:gd name="T33" fmla="*/ 1902 h 1970"/>
                  <a:gd name="T34" fmla="*/ 774 w 902"/>
                  <a:gd name="T35" fmla="*/ 1970 h 1970"/>
                  <a:gd name="T36" fmla="*/ 353 w 902"/>
                  <a:gd name="T37" fmla="*/ 1925 h 1970"/>
                  <a:gd name="T38" fmla="*/ 308 w 902"/>
                  <a:gd name="T39" fmla="*/ 1941 h 1970"/>
                  <a:gd name="T40" fmla="*/ 240 w 902"/>
                  <a:gd name="T41" fmla="*/ 1775 h 1970"/>
                  <a:gd name="T42" fmla="*/ 180 w 902"/>
                  <a:gd name="T43" fmla="*/ 1745 h 1970"/>
                  <a:gd name="T44" fmla="*/ 97 w 902"/>
                  <a:gd name="T45" fmla="*/ 1804 h 1970"/>
                  <a:gd name="T46" fmla="*/ 0 w 902"/>
                  <a:gd name="T47" fmla="*/ 1293 h 1970"/>
                  <a:gd name="T48" fmla="*/ 7 w 902"/>
                  <a:gd name="T49" fmla="*/ 1241 h 1970"/>
                  <a:gd name="T50" fmla="*/ 44 w 902"/>
                  <a:gd name="T51" fmla="*/ 1218 h 1970"/>
                  <a:gd name="T52" fmla="*/ 128 w 902"/>
                  <a:gd name="T53" fmla="*/ 1090 h 1970"/>
                  <a:gd name="T54" fmla="*/ 172 w 902"/>
                  <a:gd name="T55" fmla="*/ 933 h 1970"/>
                  <a:gd name="T56" fmla="*/ 308 w 902"/>
                  <a:gd name="T57" fmla="*/ 767 h 1970"/>
                  <a:gd name="T58" fmla="*/ 368 w 902"/>
                  <a:gd name="T59" fmla="*/ 609 h 1970"/>
                  <a:gd name="T60" fmla="*/ 375 w 902"/>
                  <a:gd name="T61" fmla="*/ 474 h 1970"/>
                  <a:gd name="T62" fmla="*/ 421 w 902"/>
                  <a:gd name="T63" fmla="*/ 436 h 1970"/>
                  <a:gd name="T64" fmla="*/ 436 w 902"/>
                  <a:gd name="T65" fmla="*/ 429 h 1970"/>
                  <a:gd name="T66" fmla="*/ 436 w 902"/>
                  <a:gd name="T67" fmla="*/ 406 h 1970"/>
                  <a:gd name="T68" fmla="*/ 466 w 902"/>
                  <a:gd name="T69" fmla="*/ 392 h 1970"/>
                  <a:gd name="T70" fmla="*/ 677 w 902"/>
                  <a:gd name="T71" fmla="*/ 196 h 1970"/>
                  <a:gd name="T72" fmla="*/ 721 w 902"/>
                  <a:gd name="T73" fmla="*/ 121 h 1970"/>
                  <a:gd name="T74" fmla="*/ 834 w 902"/>
                  <a:gd name="T75" fmla="*/ 37 h 1970"/>
                  <a:gd name="T76" fmla="*/ 902 w 902"/>
                  <a:gd name="T77" fmla="*/ 0 h 1970"/>
                  <a:gd name="T78" fmla="*/ 880 w 902"/>
                  <a:gd name="T79" fmla="*/ 233 h 1970"/>
                  <a:gd name="T80" fmla="*/ 849 w 902"/>
                  <a:gd name="T81" fmla="*/ 308 h 197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902"/>
                  <a:gd name="T124" fmla="*/ 0 h 1970"/>
                  <a:gd name="T125" fmla="*/ 902 w 902"/>
                  <a:gd name="T126" fmla="*/ 1970 h 1970"/>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902" h="1970">
                    <a:moveTo>
                      <a:pt x="849" y="308"/>
                    </a:moveTo>
                    <a:lnTo>
                      <a:pt x="796" y="602"/>
                    </a:lnTo>
                    <a:lnTo>
                      <a:pt x="812" y="985"/>
                    </a:lnTo>
                    <a:lnTo>
                      <a:pt x="706" y="1158"/>
                    </a:lnTo>
                    <a:lnTo>
                      <a:pt x="639" y="1241"/>
                    </a:lnTo>
                    <a:lnTo>
                      <a:pt x="653" y="1248"/>
                    </a:lnTo>
                    <a:lnTo>
                      <a:pt x="578" y="1286"/>
                    </a:lnTo>
                    <a:lnTo>
                      <a:pt x="458" y="1293"/>
                    </a:lnTo>
                    <a:lnTo>
                      <a:pt x="353" y="1376"/>
                    </a:lnTo>
                    <a:lnTo>
                      <a:pt x="353" y="1414"/>
                    </a:lnTo>
                    <a:lnTo>
                      <a:pt x="609" y="1482"/>
                    </a:lnTo>
                    <a:lnTo>
                      <a:pt x="534" y="1699"/>
                    </a:lnTo>
                    <a:lnTo>
                      <a:pt x="534" y="1767"/>
                    </a:lnTo>
                    <a:lnTo>
                      <a:pt x="571" y="1804"/>
                    </a:lnTo>
                    <a:lnTo>
                      <a:pt x="728" y="1677"/>
                    </a:lnTo>
                    <a:lnTo>
                      <a:pt x="766" y="1745"/>
                    </a:lnTo>
                    <a:lnTo>
                      <a:pt x="789" y="1902"/>
                    </a:lnTo>
                    <a:lnTo>
                      <a:pt x="774" y="1970"/>
                    </a:lnTo>
                    <a:lnTo>
                      <a:pt x="353" y="1925"/>
                    </a:lnTo>
                    <a:lnTo>
                      <a:pt x="308" y="1941"/>
                    </a:lnTo>
                    <a:lnTo>
                      <a:pt x="240" y="1775"/>
                    </a:lnTo>
                    <a:lnTo>
                      <a:pt x="180" y="1745"/>
                    </a:lnTo>
                    <a:lnTo>
                      <a:pt x="97" y="1804"/>
                    </a:lnTo>
                    <a:lnTo>
                      <a:pt x="0" y="1293"/>
                    </a:lnTo>
                    <a:lnTo>
                      <a:pt x="7" y="1241"/>
                    </a:lnTo>
                    <a:lnTo>
                      <a:pt x="44" y="1218"/>
                    </a:lnTo>
                    <a:lnTo>
                      <a:pt x="128" y="1090"/>
                    </a:lnTo>
                    <a:lnTo>
                      <a:pt x="172" y="933"/>
                    </a:lnTo>
                    <a:lnTo>
                      <a:pt x="308" y="767"/>
                    </a:lnTo>
                    <a:lnTo>
                      <a:pt x="368" y="609"/>
                    </a:lnTo>
                    <a:lnTo>
                      <a:pt x="375" y="474"/>
                    </a:lnTo>
                    <a:lnTo>
                      <a:pt x="421" y="436"/>
                    </a:lnTo>
                    <a:lnTo>
                      <a:pt x="436" y="429"/>
                    </a:lnTo>
                    <a:lnTo>
                      <a:pt x="436" y="406"/>
                    </a:lnTo>
                    <a:lnTo>
                      <a:pt x="466" y="392"/>
                    </a:lnTo>
                    <a:lnTo>
                      <a:pt x="677" y="196"/>
                    </a:lnTo>
                    <a:lnTo>
                      <a:pt x="721" y="121"/>
                    </a:lnTo>
                    <a:lnTo>
                      <a:pt x="834" y="37"/>
                    </a:lnTo>
                    <a:lnTo>
                      <a:pt x="902" y="0"/>
                    </a:lnTo>
                    <a:lnTo>
                      <a:pt x="880" y="233"/>
                    </a:lnTo>
                    <a:lnTo>
                      <a:pt x="849" y="308"/>
                    </a:lnTo>
                    <a:close/>
                  </a:path>
                </a:pathLst>
              </a:custGeom>
              <a:solidFill>
                <a:srgbClr val="9696BF"/>
              </a:solidFill>
              <a:ln w="9525">
                <a:noFill/>
                <a:round/>
                <a:headEnd/>
                <a:tailEnd/>
              </a:ln>
            </p:spPr>
            <p:txBody>
              <a:bodyPr>
                <a:prstTxWarp prst="textNoShape">
                  <a:avLst/>
                </a:prstTxWarp>
              </a:bodyPr>
              <a:lstStyle/>
              <a:p>
                <a:endParaRPr lang="en-US"/>
              </a:p>
            </p:txBody>
          </p:sp>
          <p:sp>
            <p:nvSpPr>
              <p:cNvPr id="49611" name="Freeform 224"/>
              <p:cNvSpPr>
                <a:spLocks noChangeAspect="1"/>
              </p:cNvSpPr>
              <p:nvPr/>
            </p:nvSpPr>
            <p:spPr bwMode="auto">
              <a:xfrm>
                <a:off x="1104" y="3060"/>
                <a:ext cx="159" cy="174"/>
              </a:xfrm>
              <a:custGeom>
                <a:avLst/>
                <a:gdLst>
                  <a:gd name="T0" fmla="*/ 151 w 2075"/>
                  <a:gd name="T1" fmla="*/ 270 h 2255"/>
                  <a:gd name="T2" fmla="*/ 158 w 2075"/>
                  <a:gd name="T3" fmla="*/ 329 h 2255"/>
                  <a:gd name="T4" fmla="*/ 301 w 2075"/>
                  <a:gd name="T5" fmla="*/ 481 h 2255"/>
                  <a:gd name="T6" fmla="*/ 323 w 2075"/>
                  <a:gd name="T7" fmla="*/ 593 h 2255"/>
                  <a:gd name="T8" fmla="*/ 323 w 2075"/>
                  <a:gd name="T9" fmla="*/ 706 h 2255"/>
                  <a:gd name="T10" fmla="*/ 473 w 2075"/>
                  <a:gd name="T11" fmla="*/ 721 h 2255"/>
                  <a:gd name="T12" fmla="*/ 504 w 2075"/>
                  <a:gd name="T13" fmla="*/ 751 h 2255"/>
                  <a:gd name="T14" fmla="*/ 564 w 2075"/>
                  <a:gd name="T15" fmla="*/ 751 h 2255"/>
                  <a:gd name="T16" fmla="*/ 790 w 2075"/>
                  <a:gd name="T17" fmla="*/ 1015 h 2255"/>
                  <a:gd name="T18" fmla="*/ 932 w 2075"/>
                  <a:gd name="T19" fmla="*/ 969 h 2255"/>
                  <a:gd name="T20" fmla="*/ 1075 w 2075"/>
                  <a:gd name="T21" fmla="*/ 1059 h 2255"/>
                  <a:gd name="T22" fmla="*/ 1181 w 2075"/>
                  <a:gd name="T23" fmla="*/ 1202 h 2255"/>
                  <a:gd name="T24" fmla="*/ 1271 w 2075"/>
                  <a:gd name="T25" fmla="*/ 1202 h 2255"/>
                  <a:gd name="T26" fmla="*/ 1309 w 2075"/>
                  <a:gd name="T27" fmla="*/ 1179 h 2255"/>
                  <a:gd name="T28" fmla="*/ 1360 w 2075"/>
                  <a:gd name="T29" fmla="*/ 1187 h 2255"/>
                  <a:gd name="T30" fmla="*/ 1413 w 2075"/>
                  <a:gd name="T31" fmla="*/ 1315 h 2255"/>
                  <a:gd name="T32" fmla="*/ 1504 w 2075"/>
                  <a:gd name="T33" fmla="*/ 1428 h 2255"/>
                  <a:gd name="T34" fmla="*/ 1556 w 2075"/>
                  <a:gd name="T35" fmla="*/ 1428 h 2255"/>
                  <a:gd name="T36" fmla="*/ 1639 w 2075"/>
                  <a:gd name="T37" fmla="*/ 1375 h 2255"/>
                  <a:gd name="T38" fmla="*/ 1707 w 2075"/>
                  <a:gd name="T39" fmla="*/ 1232 h 2255"/>
                  <a:gd name="T40" fmla="*/ 1707 w 2075"/>
                  <a:gd name="T41" fmla="*/ 1202 h 2255"/>
                  <a:gd name="T42" fmla="*/ 1729 w 2075"/>
                  <a:gd name="T43" fmla="*/ 1179 h 2255"/>
                  <a:gd name="T44" fmla="*/ 1790 w 2075"/>
                  <a:gd name="T45" fmla="*/ 1209 h 2255"/>
                  <a:gd name="T46" fmla="*/ 1797 w 2075"/>
                  <a:gd name="T47" fmla="*/ 1225 h 2255"/>
                  <a:gd name="T48" fmla="*/ 1819 w 2075"/>
                  <a:gd name="T49" fmla="*/ 1225 h 2255"/>
                  <a:gd name="T50" fmla="*/ 1925 w 2075"/>
                  <a:gd name="T51" fmla="*/ 1074 h 2255"/>
                  <a:gd name="T52" fmla="*/ 1925 w 2075"/>
                  <a:gd name="T53" fmla="*/ 1300 h 2255"/>
                  <a:gd name="T54" fmla="*/ 2037 w 2075"/>
                  <a:gd name="T55" fmla="*/ 1796 h 2255"/>
                  <a:gd name="T56" fmla="*/ 2075 w 2075"/>
                  <a:gd name="T57" fmla="*/ 1796 h 2255"/>
                  <a:gd name="T58" fmla="*/ 1834 w 2075"/>
                  <a:gd name="T59" fmla="*/ 2074 h 2255"/>
                  <a:gd name="T60" fmla="*/ 1421 w 2075"/>
                  <a:gd name="T61" fmla="*/ 2255 h 2255"/>
                  <a:gd name="T62" fmla="*/ 954 w 2075"/>
                  <a:gd name="T63" fmla="*/ 2233 h 2255"/>
                  <a:gd name="T64" fmla="*/ 587 w 2075"/>
                  <a:gd name="T65" fmla="*/ 2142 h 2255"/>
                  <a:gd name="T66" fmla="*/ 369 w 2075"/>
                  <a:gd name="T67" fmla="*/ 2044 h 2255"/>
                  <a:gd name="T68" fmla="*/ 286 w 2075"/>
                  <a:gd name="T69" fmla="*/ 1977 h 2255"/>
                  <a:gd name="T70" fmla="*/ 263 w 2075"/>
                  <a:gd name="T71" fmla="*/ 1902 h 2255"/>
                  <a:gd name="T72" fmla="*/ 256 w 2075"/>
                  <a:gd name="T73" fmla="*/ 1887 h 2255"/>
                  <a:gd name="T74" fmla="*/ 219 w 2075"/>
                  <a:gd name="T75" fmla="*/ 1736 h 2255"/>
                  <a:gd name="T76" fmla="*/ 256 w 2075"/>
                  <a:gd name="T77" fmla="*/ 1315 h 2255"/>
                  <a:gd name="T78" fmla="*/ 234 w 2075"/>
                  <a:gd name="T79" fmla="*/ 916 h 2255"/>
                  <a:gd name="T80" fmla="*/ 219 w 2075"/>
                  <a:gd name="T81" fmla="*/ 901 h 2255"/>
                  <a:gd name="T82" fmla="*/ 195 w 2075"/>
                  <a:gd name="T83" fmla="*/ 901 h 2255"/>
                  <a:gd name="T84" fmla="*/ 173 w 2075"/>
                  <a:gd name="T85" fmla="*/ 924 h 2255"/>
                  <a:gd name="T86" fmla="*/ 173 w 2075"/>
                  <a:gd name="T87" fmla="*/ 1119 h 2255"/>
                  <a:gd name="T88" fmla="*/ 135 w 2075"/>
                  <a:gd name="T89" fmla="*/ 1082 h 2255"/>
                  <a:gd name="T90" fmla="*/ 106 w 2075"/>
                  <a:gd name="T91" fmla="*/ 841 h 2255"/>
                  <a:gd name="T92" fmla="*/ 135 w 2075"/>
                  <a:gd name="T93" fmla="*/ 684 h 2255"/>
                  <a:gd name="T94" fmla="*/ 173 w 2075"/>
                  <a:gd name="T95" fmla="*/ 653 h 2255"/>
                  <a:gd name="T96" fmla="*/ 68 w 2075"/>
                  <a:gd name="T97" fmla="*/ 179 h 2255"/>
                  <a:gd name="T98" fmla="*/ 16 w 2075"/>
                  <a:gd name="T99" fmla="*/ 89 h 2255"/>
                  <a:gd name="T100" fmla="*/ 0 w 2075"/>
                  <a:gd name="T101" fmla="*/ 0 h 2255"/>
                  <a:gd name="T102" fmla="*/ 106 w 2075"/>
                  <a:gd name="T103" fmla="*/ 22 h 2255"/>
                  <a:gd name="T104" fmla="*/ 151 w 2075"/>
                  <a:gd name="T105" fmla="*/ 270 h 2255"/>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075"/>
                  <a:gd name="T160" fmla="*/ 0 h 2255"/>
                  <a:gd name="T161" fmla="*/ 2075 w 2075"/>
                  <a:gd name="T162" fmla="*/ 2255 h 2255"/>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075" h="2255">
                    <a:moveTo>
                      <a:pt x="151" y="270"/>
                    </a:moveTo>
                    <a:lnTo>
                      <a:pt x="158" y="329"/>
                    </a:lnTo>
                    <a:lnTo>
                      <a:pt x="301" y="481"/>
                    </a:lnTo>
                    <a:lnTo>
                      <a:pt x="323" y="593"/>
                    </a:lnTo>
                    <a:lnTo>
                      <a:pt x="323" y="706"/>
                    </a:lnTo>
                    <a:lnTo>
                      <a:pt x="473" y="721"/>
                    </a:lnTo>
                    <a:lnTo>
                      <a:pt x="504" y="751"/>
                    </a:lnTo>
                    <a:lnTo>
                      <a:pt x="564" y="751"/>
                    </a:lnTo>
                    <a:lnTo>
                      <a:pt x="790" y="1015"/>
                    </a:lnTo>
                    <a:lnTo>
                      <a:pt x="932" y="969"/>
                    </a:lnTo>
                    <a:lnTo>
                      <a:pt x="1075" y="1059"/>
                    </a:lnTo>
                    <a:lnTo>
                      <a:pt x="1181" y="1202"/>
                    </a:lnTo>
                    <a:lnTo>
                      <a:pt x="1271" y="1202"/>
                    </a:lnTo>
                    <a:lnTo>
                      <a:pt x="1309" y="1179"/>
                    </a:lnTo>
                    <a:lnTo>
                      <a:pt x="1360" y="1187"/>
                    </a:lnTo>
                    <a:lnTo>
                      <a:pt x="1413" y="1315"/>
                    </a:lnTo>
                    <a:lnTo>
                      <a:pt x="1504" y="1428"/>
                    </a:lnTo>
                    <a:lnTo>
                      <a:pt x="1556" y="1428"/>
                    </a:lnTo>
                    <a:lnTo>
                      <a:pt x="1639" y="1375"/>
                    </a:lnTo>
                    <a:lnTo>
                      <a:pt x="1707" y="1232"/>
                    </a:lnTo>
                    <a:lnTo>
                      <a:pt x="1707" y="1202"/>
                    </a:lnTo>
                    <a:lnTo>
                      <a:pt x="1729" y="1179"/>
                    </a:lnTo>
                    <a:lnTo>
                      <a:pt x="1790" y="1209"/>
                    </a:lnTo>
                    <a:lnTo>
                      <a:pt x="1797" y="1225"/>
                    </a:lnTo>
                    <a:lnTo>
                      <a:pt x="1819" y="1225"/>
                    </a:lnTo>
                    <a:lnTo>
                      <a:pt x="1925" y="1074"/>
                    </a:lnTo>
                    <a:lnTo>
                      <a:pt x="1925" y="1300"/>
                    </a:lnTo>
                    <a:lnTo>
                      <a:pt x="2037" y="1796"/>
                    </a:lnTo>
                    <a:lnTo>
                      <a:pt x="2075" y="1796"/>
                    </a:lnTo>
                    <a:lnTo>
                      <a:pt x="1834" y="2074"/>
                    </a:lnTo>
                    <a:lnTo>
                      <a:pt x="1421" y="2255"/>
                    </a:lnTo>
                    <a:lnTo>
                      <a:pt x="954" y="2233"/>
                    </a:lnTo>
                    <a:lnTo>
                      <a:pt x="587" y="2142"/>
                    </a:lnTo>
                    <a:lnTo>
                      <a:pt x="369" y="2044"/>
                    </a:lnTo>
                    <a:lnTo>
                      <a:pt x="286" y="1977"/>
                    </a:lnTo>
                    <a:lnTo>
                      <a:pt x="263" y="1902"/>
                    </a:lnTo>
                    <a:lnTo>
                      <a:pt x="256" y="1887"/>
                    </a:lnTo>
                    <a:lnTo>
                      <a:pt x="219" y="1736"/>
                    </a:lnTo>
                    <a:lnTo>
                      <a:pt x="256" y="1315"/>
                    </a:lnTo>
                    <a:lnTo>
                      <a:pt x="234" y="916"/>
                    </a:lnTo>
                    <a:lnTo>
                      <a:pt x="219" y="901"/>
                    </a:lnTo>
                    <a:lnTo>
                      <a:pt x="195" y="901"/>
                    </a:lnTo>
                    <a:lnTo>
                      <a:pt x="173" y="924"/>
                    </a:lnTo>
                    <a:lnTo>
                      <a:pt x="173" y="1119"/>
                    </a:lnTo>
                    <a:lnTo>
                      <a:pt x="135" y="1082"/>
                    </a:lnTo>
                    <a:lnTo>
                      <a:pt x="106" y="841"/>
                    </a:lnTo>
                    <a:lnTo>
                      <a:pt x="135" y="684"/>
                    </a:lnTo>
                    <a:lnTo>
                      <a:pt x="173" y="653"/>
                    </a:lnTo>
                    <a:lnTo>
                      <a:pt x="68" y="179"/>
                    </a:lnTo>
                    <a:lnTo>
                      <a:pt x="16" y="89"/>
                    </a:lnTo>
                    <a:lnTo>
                      <a:pt x="0" y="0"/>
                    </a:lnTo>
                    <a:lnTo>
                      <a:pt x="106" y="22"/>
                    </a:lnTo>
                    <a:lnTo>
                      <a:pt x="151" y="270"/>
                    </a:lnTo>
                    <a:close/>
                  </a:path>
                </a:pathLst>
              </a:custGeom>
              <a:solidFill>
                <a:srgbClr val="F5C19F"/>
              </a:solidFill>
              <a:ln w="9525">
                <a:noFill/>
                <a:round/>
                <a:headEnd/>
                <a:tailEnd/>
              </a:ln>
            </p:spPr>
            <p:txBody>
              <a:bodyPr>
                <a:prstTxWarp prst="textNoShape">
                  <a:avLst/>
                </a:prstTxWarp>
              </a:bodyPr>
              <a:lstStyle/>
              <a:p>
                <a:endParaRPr lang="en-US"/>
              </a:p>
            </p:txBody>
          </p:sp>
          <p:sp>
            <p:nvSpPr>
              <p:cNvPr id="49612" name="Freeform 225"/>
              <p:cNvSpPr>
                <a:spLocks noChangeAspect="1"/>
              </p:cNvSpPr>
              <p:nvPr/>
            </p:nvSpPr>
            <p:spPr bwMode="auto">
              <a:xfrm>
                <a:off x="916" y="3074"/>
                <a:ext cx="27" cy="71"/>
              </a:xfrm>
              <a:custGeom>
                <a:avLst/>
                <a:gdLst>
                  <a:gd name="T0" fmla="*/ 346 w 346"/>
                  <a:gd name="T1" fmla="*/ 466 h 932"/>
                  <a:gd name="T2" fmla="*/ 152 w 346"/>
                  <a:gd name="T3" fmla="*/ 640 h 932"/>
                  <a:gd name="T4" fmla="*/ 143 w 346"/>
                  <a:gd name="T5" fmla="*/ 691 h 932"/>
                  <a:gd name="T6" fmla="*/ 143 w 346"/>
                  <a:gd name="T7" fmla="*/ 722 h 932"/>
                  <a:gd name="T8" fmla="*/ 278 w 346"/>
                  <a:gd name="T9" fmla="*/ 797 h 932"/>
                  <a:gd name="T10" fmla="*/ 294 w 346"/>
                  <a:gd name="T11" fmla="*/ 812 h 932"/>
                  <a:gd name="T12" fmla="*/ 219 w 346"/>
                  <a:gd name="T13" fmla="*/ 865 h 932"/>
                  <a:gd name="T14" fmla="*/ 16 w 346"/>
                  <a:gd name="T15" fmla="*/ 925 h 932"/>
                  <a:gd name="T16" fmla="*/ 0 w 346"/>
                  <a:gd name="T17" fmla="*/ 932 h 932"/>
                  <a:gd name="T18" fmla="*/ 0 w 346"/>
                  <a:gd name="T19" fmla="*/ 880 h 932"/>
                  <a:gd name="T20" fmla="*/ 174 w 346"/>
                  <a:gd name="T21" fmla="*/ 481 h 932"/>
                  <a:gd name="T22" fmla="*/ 241 w 346"/>
                  <a:gd name="T23" fmla="*/ 157 h 932"/>
                  <a:gd name="T24" fmla="*/ 234 w 346"/>
                  <a:gd name="T25" fmla="*/ 0 h 932"/>
                  <a:gd name="T26" fmla="*/ 324 w 346"/>
                  <a:gd name="T27" fmla="*/ 248 h 932"/>
                  <a:gd name="T28" fmla="*/ 346 w 346"/>
                  <a:gd name="T29" fmla="*/ 466 h 93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46"/>
                  <a:gd name="T46" fmla="*/ 0 h 932"/>
                  <a:gd name="T47" fmla="*/ 346 w 346"/>
                  <a:gd name="T48" fmla="*/ 932 h 93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46" h="932">
                    <a:moveTo>
                      <a:pt x="346" y="466"/>
                    </a:moveTo>
                    <a:lnTo>
                      <a:pt x="152" y="640"/>
                    </a:lnTo>
                    <a:lnTo>
                      <a:pt x="143" y="691"/>
                    </a:lnTo>
                    <a:lnTo>
                      <a:pt x="143" y="722"/>
                    </a:lnTo>
                    <a:lnTo>
                      <a:pt x="278" y="797"/>
                    </a:lnTo>
                    <a:lnTo>
                      <a:pt x="294" y="812"/>
                    </a:lnTo>
                    <a:lnTo>
                      <a:pt x="219" y="865"/>
                    </a:lnTo>
                    <a:lnTo>
                      <a:pt x="16" y="925"/>
                    </a:lnTo>
                    <a:lnTo>
                      <a:pt x="0" y="932"/>
                    </a:lnTo>
                    <a:lnTo>
                      <a:pt x="0" y="880"/>
                    </a:lnTo>
                    <a:lnTo>
                      <a:pt x="174" y="481"/>
                    </a:lnTo>
                    <a:lnTo>
                      <a:pt x="241" y="157"/>
                    </a:lnTo>
                    <a:lnTo>
                      <a:pt x="234" y="0"/>
                    </a:lnTo>
                    <a:lnTo>
                      <a:pt x="324" y="248"/>
                    </a:lnTo>
                    <a:lnTo>
                      <a:pt x="346" y="466"/>
                    </a:lnTo>
                    <a:close/>
                  </a:path>
                </a:pathLst>
              </a:custGeom>
              <a:solidFill>
                <a:srgbClr val="D6546E"/>
              </a:solidFill>
              <a:ln w="9525">
                <a:noFill/>
                <a:round/>
                <a:headEnd/>
                <a:tailEnd/>
              </a:ln>
            </p:spPr>
            <p:txBody>
              <a:bodyPr>
                <a:prstTxWarp prst="textNoShape">
                  <a:avLst/>
                </a:prstTxWarp>
              </a:bodyPr>
              <a:lstStyle/>
              <a:p>
                <a:endParaRPr lang="en-US"/>
              </a:p>
            </p:txBody>
          </p:sp>
          <p:sp>
            <p:nvSpPr>
              <p:cNvPr id="49613" name="Freeform 226"/>
              <p:cNvSpPr>
                <a:spLocks noChangeAspect="1"/>
              </p:cNvSpPr>
              <p:nvPr/>
            </p:nvSpPr>
            <p:spPr bwMode="auto">
              <a:xfrm>
                <a:off x="1551" y="3114"/>
                <a:ext cx="136" cy="369"/>
              </a:xfrm>
              <a:custGeom>
                <a:avLst/>
                <a:gdLst>
                  <a:gd name="T0" fmla="*/ 1196 w 1766"/>
                  <a:gd name="T1" fmla="*/ 46 h 4790"/>
                  <a:gd name="T2" fmla="*/ 1413 w 1766"/>
                  <a:gd name="T3" fmla="*/ 90 h 4790"/>
                  <a:gd name="T4" fmla="*/ 1444 w 1766"/>
                  <a:gd name="T5" fmla="*/ 75 h 4790"/>
                  <a:gd name="T6" fmla="*/ 1481 w 1766"/>
                  <a:gd name="T7" fmla="*/ 75 h 4790"/>
                  <a:gd name="T8" fmla="*/ 1563 w 1766"/>
                  <a:gd name="T9" fmla="*/ 240 h 4790"/>
                  <a:gd name="T10" fmla="*/ 1766 w 1766"/>
                  <a:gd name="T11" fmla="*/ 2601 h 4790"/>
                  <a:gd name="T12" fmla="*/ 1752 w 1766"/>
                  <a:gd name="T13" fmla="*/ 3241 h 4790"/>
                  <a:gd name="T14" fmla="*/ 1729 w 1766"/>
                  <a:gd name="T15" fmla="*/ 3324 h 4790"/>
                  <a:gd name="T16" fmla="*/ 1699 w 1766"/>
                  <a:gd name="T17" fmla="*/ 3369 h 4790"/>
                  <a:gd name="T18" fmla="*/ 1699 w 1766"/>
                  <a:gd name="T19" fmla="*/ 3459 h 4790"/>
                  <a:gd name="T20" fmla="*/ 1639 w 1766"/>
                  <a:gd name="T21" fmla="*/ 3715 h 4790"/>
                  <a:gd name="T22" fmla="*/ 1631 w 1766"/>
                  <a:gd name="T23" fmla="*/ 4068 h 4790"/>
                  <a:gd name="T24" fmla="*/ 1398 w 1766"/>
                  <a:gd name="T25" fmla="*/ 4549 h 4790"/>
                  <a:gd name="T26" fmla="*/ 1150 w 1766"/>
                  <a:gd name="T27" fmla="*/ 4790 h 4790"/>
                  <a:gd name="T28" fmla="*/ 1106 w 1766"/>
                  <a:gd name="T29" fmla="*/ 4745 h 4790"/>
                  <a:gd name="T30" fmla="*/ 1106 w 1766"/>
                  <a:gd name="T31" fmla="*/ 4594 h 4790"/>
                  <a:gd name="T32" fmla="*/ 940 w 1766"/>
                  <a:gd name="T33" fmla="*/ 4181 h 4790"/>
                  <a:gd name="T34" fmla="*/ 760 w 1766"/>
                  <a:gd name="T35" fmla="*/ 3865 h 4790"/>
                  <a:gd name="T36" fmla="*/ 384 w 1766"/>
                  <a:gd name="T37" fmla="*/ 3474 h 4790"/>
                  <a:gd name="T38" fmla="*/ 106 w 1766"/>
                  <a:gd name="T39" fmla="*/ 3294 h 4790"/>
                  <a:gd name="T40" fmla="*/ 91 w 1766"/>
                  <a:gd name="T41" fmla="*/ 2970 h 4790"/>
                  <a:gd name="T42" fmla="*/ 0 w 1766"/>
                  <a:gd name="T43" fmla="*/ 2512 h 4790"/>
                  <a:gd name="T44" fmla="*/ 45 w 1766"/>
                  <a:gd name="T45" fmla="*/ 1564 h 4790"/>
                  <a:gd name="T46" fmla="*/ 106 w 1766"/>
                  <a:gd name="T47" fmla="*/ 1444 h 4790"/>
                  <a:gd name="T48" fmla="*/ 106 w 1766"/>
                  <a:gd name="T49" fmla="*/ 1129 h 4790"/>
                  <a:gd name="T50" fmla="*/ 219 w 1766"/>
                  <a:gd name="T51" fmla="*/ 745 h 4790"/>
                  <a:gd name="T52" fmla="*/ 384 w 1766"/>
                  <a:gd name="T53" fmla="*/ 376 h 4790"/>
                  <a:gd name="T54" fmla="*/ 632 w 1766"/>
                  <a:gd name="T55" fmla="*/ 75 h 4790"/>
                  <a:gd name="T56" fmla="*/ 715 w 1766"/>
                  <a:gd name="T57" fmla="*/ 75 h 4790"/>
                  <a:gd name="T58" fmla="*/ 872 w 1766"/>
                  <a:gd name="T59" fmla="*/ 0 h 4790"/>
                  <a:gd name="T60" fmla="*/ 1128 w 1766"/>
                  <a:gd name="T61" fmla="*/ 8 h 4790"/>
                  <a:gd name="T62" fmla="*/ 1196 w 1766"/>
                  <a:gd name="T63" fmla="*/ 46 h 479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766"/>
                  <a:gd name="T97" fmla="*/ 0 h 4790"/>
                  <a:gd name="T98" fmla="*/ 1766 w 1766"/>
                  <a:gd name="T99" fmla="*/ 4790 h 479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766" h="4790">
                    <a:moveTo>
                      <a:pt x="1196" y="46"/>
                    </a:moveTo>
                    <a:lnTo>
                      <a:pt x="1413" y="90"/>
                    </a:lnTo>
                    <a:lnTo>
                      <a:pt x="1444" y="75"/>
                    </a:lnTo>
                    <a:lnTo>
                      <a:pt x="1481" y="75"/>
                    </a:lnTo>
                    <a:lnTo>
                      <a:pt x="1563" y="240"/>
                    </a:lnTo>
                    <a:lnTo>
                      <a:pt x="1766" y="2601"/>
                    </a:lnTo>
                    <a:lnTo>
                      <a:pt x="1752" y="3241"/>
                    </a:lnTo>
                    <a:lnTo>
                      <a:pt x="1729" y="3324"/>
                    </a:lnTo>
                    <a:lnTo>
                      <a:pt x="1699" y="3369"/>
                    </a:lnTo>
                    <a:lnTo>
                      <a:pt x="1699" y="3459"/>
                    </a:lnTo>
                    <a:lnTo>
                      <a:pt x="1639" y="3715"/>
                    </a:lnTo>
                    <a:lnTo>
                      <a:pt x="1631" y="4068"/>
                    </a:lnTo>
                    <a:lnTo>
                      <a:pt x="1398" y="4549"/>
                    </a:lnTo>
                    <a:lnTo>
                      <a:pt x="1150" y="4790"/>
                    </a:lnTo>
                    <a:lnTo>
                      <a:pt x="1106" y="4745"/>
                    </a:lnTo>
                    <a:lnTo>
                      <a:pt x="1106" y="4594"/>
                    </a:lnTo>
                    <a:lnTo>
                      <a:pt x="940" y="4181"/>
                    </a:lnTo>
                    <a:lnTo>
                      <a:pt x="760" y="3865"/>
                    </a:lnTo>
                    <a:lnTo>
                      <a:pt x="384" y="3474"/>
                    </a:lnTo>
                    <a:lnTo>
                      <a:pt x="106" y="3294"/>
                    </a:lnTo>
                    <a:lnTo>
                      <a:pt x="91" y="2970"/>
                    </a:lnTo>
                    <a:lnTo>
                      <a:pt x="0" y="2512"/>
                    </a:lnTo>
                    <a:lnTo>
                      <a:pt x="45" y="1564"/>
                    </a:lnTo>
                    <a:lnTo>
                      <a:pt x="106" y="1444"/>
                    </a:lnTo>
                    <a:lnTo>
                      <a:pt x="106" y="1129"/>
                    </a:lnTo>
                    <a:lnTo>
                      <a:pt x="219" y="745"/>
                    </a:lnTo>
                    <a:lnTo>
                      <a:pt x="384" y="376"/>
                    </a:lnTo>
                    <a:lnTo>
                      <a:pt x="632" y="75"/>
                    </a:lnTo>
                    <a:lnTo>
                      <a:pt x="715" y="75"/>
                    </a:lnTo>
                    <a:lnTo>
                      <a:pt x="872" y="0"/>
                    </a:lnTo>
                    <a:lnTo>
                      <a:pt x="1128" y="8"/>
                    </a:lnTo>
                    <a:lnTo>
                      <a:pt x="1196" y="46"/>
                    </a:lnTo>
                    <a:close/>
                  </a:path>
                </a:pathLst>
              </a:custGeom>
              <a:solidFill>
                <a:srgbClr val="9696BF"/>
              </a:solidFill>
              <a:ln w="9525">
                <a:noFill/>
                <a:round/>
                <a:headEnd/>
                <a:tailEnd/>
              </a:ln>
            </p:spPr>
            <p:txBody>
              <a:bodyPr>
                <a:prstTxWarp prst="textNoShape">
                  <a:avLst/>
                </a:prstTxWarp>
              </a:bodyPr>
              <a:lstStyle/>
              <a:p>
                <a:endParaRPr lang="en-US"/>
              </a:p>
            </p:txBody>
          </p:sp>
          <p:sp>
            <p:nvSpPr>
              <p:cNvPr id="49614" name="Freeform 227"/>
              <p:cNvSpPr>
                <a:spLocks noChangeAspect="1"/>
              </p:cNvSpPr>
              <p:nvPr/>
            </p:nvSpPr>
            <p:spPr bwMode="auto">
              <a:xfrm>
                <a:off x="427" y="3116"/>
                <a:ext cx="111" cy="76"/>
              </a:xfrm>
              <a:custGeom>
                <a:avLst/>
                <a:gdLst>
                  <a:gd name="T0" fmla="*/ 978 w 1444"/>
                  <a:gd name="T1" fmla="*/ 151 h 985"/>
                  <a:gd name="T2" fmla="*/ 1157 w 1444"/>
                  <a:gd name="T3" fmla="*/ 210 h 985"/>
                  <a:gd name="T4" fmla="*/ 1413 w 1444"/>
                  <a:gd name="T5" fmla="*/ 210 h 985"/>
                  <a:gd name="T6" fmla="*/ 1420 w 1444"/>
                  <a:gd name="T7" fmla="*/ 219 h 985"/>
                  <a:gd name="T8" fmla="*/ 1444 w 1444"/>
                  <a:gd name="T9" fmla="*/ 219 h 985"/>
                  <a:gd name="T10" fmla="*/ 1173 w 1444"/>
                  <a:gd name="T11" fmla="*/ 413 h 985"/>
                  <a:gd name="T12" fmla="*/ 826 w 1444"/>
                  <a:gd name="T13" fmla="*/ 504 h 985"/>
                  <a:gd name="T14" fmla="*/ 691 w 1444"/>
                  <a:gd name="T15" fmla="*/ 519 h 985"/>
                  <a:gd name="T16" fmla="*/ 572 w 1444"/>
                  <a:gd name="T17" fmla="*/ 587 h 985"/>
                  <a:gd name="T18" fmla="*/ 436 w 1444"/>
                  <a:gd name="T19" fmla="*/ 768 h 985"/>
                  <a:gd name="T20" fmla="*/ 398 w 1444"/>
                  <a:gd name="T21" fmla="*/ 872 h 985"/>
                  <a:gd name="T22" fmla="*/ 376 w 1444"/>
                  <a:gd name="T23" fmla="*/ 896 h 985"/>
                  <a:gd name="T24" fmla="*/ 210 w 1444"/>
                  <a:gd name="T25" fmla="*/ 910 h 985"/>
                  <a:gd name="T26" fmla="*/ 113 w 1444"/>
                  <a:gd name="T27" fmla="*/ 940 h 985"/>
                  <a:gd name="T28" fmla="*/ 45 w 1444"/>
                  <a:gd name="T29" fmla="*/ 985 h 985"/>
                  <a:gd name="T30" fmla="*/ 23 w 1444"/>
                  <a:gd name="T31" fmla="*/ 985 h 985"/>
                  <a:gd name="T32" fmla="*/ 0 w 1444"/>
                  <a:gd name="T33" fmla="*/ 887 h 985"/>
                  <a:gd name="T34" fmla="*/ 60 w 1444"/>
                  <a:gd name="T35" fmla="*/ 790 h 985"/>
                  <a:gd name="T36" fmla="*/ 67 w 1444"/>
                  <a:gd name="T37" fmla="*/ 549 h 985"/>
                  <a:gd name="T38" fmla="*/ 188 w 1444"/>
                  <a:gd name="T39" fmla="*/ 451 h 985"/>
                  <a:gd name="T40" fmla="*/ 376 w 1444"/>
                  <a:gd name="T41" fmla="*/ 413 h 985"/>
                  <a:gd name="T42" fmla="*/ 391 w 1444"/>
                  <a:gd name="T43" fmla="*/ 406 h 985"/>
                  <a:gd name="T44" fmla="*/ 391 w 1444"/>
                  <a:gd name="T45" fmla="*/ 369 h 985"/>
                  <a:gd name="T46" fmla="*/ 105 w 1444"/>
                  <a:gd name="T47" fmla="*/ 346 h 985"/>
                  <a:gd name="T48" fmla="*/ 135 w 1444"/>
                  <a:gd name="T49" fmla="*/ 278 h 985"/>
                  <a:gd name="T50" fmla="*/ 241 w 1444"/>
                  <a:gd name="T51" fmla="*/ 210 h 985"/>
                  <a:gd name="T52" fmla="*/ 331 w 1444"/>
                  <a:gd name="T53" fmla="*/ 188 h 985"/>
                  <a:gd name="T54" fmla="*/ 376 w 1444"/>
                  <a:gd name="T55" fmla="*/ 188 h 985"/>
                  <a:gd name="T56" fmla="*/ 398 w 1444"/>
                  <a:gd name="T57" fmla="*/ 219 h 985"/>
                  <a:gd name="T58" fmla="*/ 413 w 1444"/>
                  <a:gd name="T59" fmla="*/ 234 h 985"/>
                  <a:gd name="T60" fmla="*/ 429 w 1444"/>
                  <a:gd name="T61" fmla="*/ 234 h 985"/>
                  <a:gd name="T62" fmla="*/ 451 w 1444"/>
                  <a:gd name="T63" fmla="*/ 210 h 985"/>
                  <a:gd name="T64" fmla="*/ 451 w 1444"/>
                  <a:gd name="T65" fmla="*/ 188 h 985"/>
                  <a:gd name="T66" fmla="*/ 872 w 1444"/>
                  <a:gd name="T67" fmla="*/ 324 h 985"/>
                  <a:gd name="T68" fmla="*/ 894 w 1444"/>
                  <a:gd name="T69" fmla="*/ 301 h 985"/>
                  <a:gd name="T70" fmla="*/ 789 w 1444"/>
                  <a:gd name="T71" fmla="*/ 173 h 985"/>
                  <a:gd name="T72" fmla="*/ 609 w 1444"/>
                  <a:gd name="T73" fmla="*/ 68 h 985"/>
                  <a:gd name="T74" fmla="*/ 481 w 1444"/>
                  <a:gd name="T75" fmla="*/ 38 h 985"/>
                  <a:gd name="T76" fmla="*/ 616 w 1444"/>
                  <a:gd name="T77" fmla="*/ 0 h 985"/>
                  <a:gd name="T78" fmla="*/ 759 w 1444"/>
                  <a:gd name="T79" fmla="*/ 23 h 985"/>
                  <a:gd name="T80" fmla="*/ 978 w 1444"/>
                  <a:gd name="T81" fmla="*/ 151 h 985"/>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444"/>
                  <a:gd name="T124" fmla="*/ 0 h 985"/>
                  <a:gd name="T125" fmla="*/ 1444 w 1444"/>
                  <a:gd name="T126" fmla="*/ 985 h 985"/>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444" h="985">
                    <a:moveTo>
                      <a:pt x="978" y="151"/>
                    </a:moveTo>
                    <a:lnTo>
                      <a:pt x="1157" y="210"/>
                    </a:lnTo>
                    <a:lnTo>
                      <a:pt x="1413" y="210"/>
                    </a:lnTo>
                    <a:lnTo>
                      <a:pt x="1420" y="219"/>
                    </a:lnTo>
                    <a:lnTo>
                      <a:pt x="1444" y="219"/>
                    </a:lnTo>
                    <a:lnTo>
                      <a:pt x="1173" y="413"/>
                    </a:lnTo>
                    <a:lnTo>
                      <a:pt x="826" y="504"/>
                    </a:lnTo>
                    <a:lnTo>
                      <a:pt x="691" y="519"/>
                    </a:lnTo>
                    <a:lnTo>
                      <a:pt x="572" y="587"/>
                    </a:lnTo>
                    <a:lnTo>
                      <a:pt x="436" y="768"/>
                    </a:lnTo>
                    <a:lnTo>
                      <a:pt x="398" y="872"/>
                    </a:lnTo>
                    <a:lnTo>
                      <a:pt x="376" y="896"/>
                    </a:lnTo>
                    <a:lnTo>
                      <a:pt x="210" y="910"/>
                    </a:lnTo>
                    <a:lnTo>
                      <a:pt x="113" y="940"/>
                    </a:lnTo>
                    <a:lnTo>
                      <a:pt x="45" y="985"/>
                    </a:lnTo>
                    <a:lnTo>
                      <a:pt x="23" y="985"/>
                    </a:lnTo>
                    <a:lnTo>
                      <a:pt x="0" y="887"/>
                    </a:lnTo>
                    <a:lnTo>
                      <a:pt x="60" y="790"/>
                    </a:lnTo>
                    <a:lnTo>
                      <a:pt x="67" y="549"/>
                    </a:lnTo>
                    <a:lnTo>
                      <a:pt x="188" y="451"/>
                    </a:lnTo>
                    <a:lnTo>
                      <a:pt x="376" y="413"/>
                    </a:lnTo>
                    <a:lnTo>
                      <a:pt x="391" y="406"/>
                    </a:lnTo>
                    <a:lnTo>
                      <a:pt x="391" y="369"/>
                    </a:lnTo>
                    <a:lnTo>
                      <a:pt x="105" y="346"/>
                    </a:lnTo>
                    <a:lnTo>
                      <a:pt x="135" y="278"/>
                    </a:lnTo>
                    <a:lnTo>
                      <a:pt x="241" y="210"/>
                    </a:lnTo>
                    <a:lnTo>
                      <a:pt x="331" y="188"/>
                    </a:lnTo>
                    <a:lnTo>
                      <a:pt x="376" y="188"/>
                    </a:lnTo>
                    <a:lnTo>
                      <a:pt x="398" y="219"/>
                    </a:lnTo>
                    <a:lnTo>
                      <a:pt x="413" y="234"/>
                    </a:lnTo>
                    <a:lnTo>
                      <a:pt x="429" y="234"/>
                    </a:lnTo>
                    <a:lnTo>
                      <a:pt x="451" y="210"/>
                    </a:lnTo>
                    <a:lnTo>
                      <a:pt x="451" y="188"/>
                    </a:lnTo>
                    <a:lnTo>
                      <a:pt x="872" y="324"/>
                    </a:lnTo>
                    <a:lnTo>
                      <a:pt x="894" y="301"/>
                    </a:lnTo>
                    <a:lnTo>
                      <a:pt x="789" y="173"/>
                    </a:lnTo>
                    <a:lnTo>
                      <a:pt x="609" y="68"/>
                    </a:lnTo>
                    <a:lnTo>
                      <a:pt x="481" y="38"/>
                    </a:lnTo>
                    <a:lnTo>
                      <a:pt x="616" y="0"/>
                    </a:lnTo>
                    <a:lnTo>
                      <a:pt x="759" y="23"/>
                    </a:lnTo>
                    <a:lnTo>
                      <a:pt x="978" y="151"/>
                    </a:lnTo>
                    <a:close/>
                  </a:path>
                </a:pathLst>
              </a:custGeom>
              <a:solidFill>
                <a:srgbClr val="D96A7D"/>
              </a:solidFill>
              <a:ln w="9525">
                <a:noFill/>
                <a:round/>
                <a:headEnd/>
                <a:tailEnd/>
              </a:ln>
            </p:spPr>
            <p:txBody>
              <a:bodyPr>
                <a:prstTxWarp prst="textNoShape">
                  <a:avLst/>
                </a:prstTxWarp>
              </a:bodyPr>
              <a:lstStyle/>
              <a:p>
                <a:endParaRPr lang="en-US"/>
              </a:p>
            </p:txBody>
          </p:sp>
          <p:sp>
            <p:nvSpPr>
              <p:cNvPr id="49615" name="Freeform 228"/>
              <p:cNvSpPr>
                <a:spLocks noChangeAspect="1"/>
              </p:cNvSpPr>
              <p:nvPr/>
            </p:nvSpPr>
            <p:spPr bwMode="auto">
              <a:xfrm>
                <a:off x="463" y="3125"/>
                <a:ext cx="22" cy="9"/>
              </a:xfrm>
              <a:custGeom>
                <a:avLst/>
                <a:gdLst>
                  <a:gd name="T0" fmla="*/ 286 w 286"/>
                  <a:gd name="T1" fmla="*/ 128 h 128"/>
                  <a:gd name="T2" fmla="*/ 0 w 286"/>
                  <a:gd name="T3" fmla="*/ 22 h 128"/>
                  <a:gd name="T4" fmla="*/ 24 w 286"/>
                  <a:gd name="T5" fmla="*/ 0 h 128"/>
                  <a:gd name="T6" fmla="*/ 181 w 286"/>
                  <a:gd name="T7" fmla="*/ 60 h 128"/>
                  <a:gd name="T8" fmla="*/ 286 w 286"/>
                  <a:gd name="T9" fmla="*/ 128 h 128"/>
                  <a:gd name="T10" fmla="*/ 0 60000 65536"/>
                  <a:gd name="T11" fmla="*/ 0 60000 65536"/>
                  <a:gd name="T12" fmla="*/ 0 60000 65536"/>
                  <a:gd name="T13" fmla="*/ 0 60000 65536"/>
                  <a:gd name="T14" fmla="*/ 0 60000 65536"/>
                  <a:gd name="T15" fmla="*/ 0 w 286"/>
                  <a:gd name="T16" fmla="*/ 0 h 128"/>
                  <a:gd name="T17" fmla="*/ 286 w 286"/>
                  <a:gd name="T18" fmla="*/ 128 h 128"/>
                </a:gdLst>
                <a:ahLst/>
                <a:cxnLst>
                  <a:cxn ang="T10">
                    <a:pos x="T0" y="T1"/>
                  </a:cxn>
                  <a:cxn ang="T11">
                    <a:pos x="T2" y="T3"/>
                  </a:cxn>
                  <a:cxn ang="T12">
                    <a:pos x="T4" y="T5"/>
                  </a:cxn>
                  <a:cxn ang="T13">
                    <a:pos x="T6" y="T7"/>
                  </a:cxn>
                  <a:cxn ang="T14">
                    <a:pos x="T8" y="T9"/>
                  </a:cxn>
                </a:cxnLst>
                <a:rect l="T15" t="T16" r="T17" b="T18"/>
                <a:pathLst>
                  <a:path w="286" h="128">
                    <a:moveTo>
                      <a:pt x="286" y="128"/>
                    </a:moveTo>
                    <a:lnTo>
                      <a:pt x="0" y="22"/>
                    </a:lnTo>
                    <a:lnTo>
                      <a:pt x="24" y="0"/>
                    </a:lnTo>
                    <a:lnTo>
                      <a:pt x="181" y="60"/>
                    </a:lnTo>
                    <a:lnTo>
                      <a:pt x="286" y="128"/>
                    </a:lnTo>
                    <a:close/>
                  </a:path>
                </a:pathLst>
              </a:custGeom>
              <a:solidFill>
                <a:srgbClr val="D6546E"/>
              </a:solidFill>
              <a:ln w="9525">
                <a:noFill/>
                <a:round/>
                <a:headEnd/>
                <a:tailEnd/>
              </a:ln>
            </p:spPr>
            <p:txBody>
              <a:bodyPr>
                <a:prstTxWarp prst="textNoShape">
                  <a:avLst/>
                </a:prstTxWarp>
              </a:bodyPr>
              <a:lstStyle/>
              <a:p>
                <a:endParaRPr lang="en-US"/>
              </a:p>
            </p:txBody>
          </p:sp>
          <p:sp>
            <p:nvSpPr>
              <p:cNvPr id="49616" name="Freeform 229"/>
              <p:cNvSpPr>
                <a:spLocks noChangeAspect="1"/>
              </p:cNvSpPr>
              <p:nvPr/>
            </p:nvSpPr>
            <p:spPr bwMode="auto">
              <a:xfrm>
                <a:off x="1291" y="3132"/>
                <a:ext cx="28" cy="43"/>
              </a:xfrm>
              <a:custGeom>
                <a:avLst/>
                <a:gdLst>
                  <a:gd name="T0" fmla="*/ 301 w 369"/>
                  <a:gd name="T1" fmla="*/ 376 h 564"/>
                  <a:gd name="T2" fmla="*/ 278 w 369"/>
                  <a:gd name="T3" fmla="*/ 504 h 564"/>
                  <a:gd name="T4" fmla="*/ 188 w 369"/>
                  <a:gd name="T5" fmla="*/ 564 h 564"/>
                  <a:gd name="T6" fmla="*/ 188 w 369"/>
                  <a:gd name="T7" fmla="*/ 504 h 564"/>
                  <a:gd name="T8" fmla="*/ 241 w 369"/>
                  <a:gd name="T9" fmla="*/ 376 h 564"/>
                  <a:gd name="T10" fmla="*/ 241 w 369"/>
                  <a:gd name="T11" fmla="*/ 331 h 564"/>
                  <a:gd name="T12" fmla="*/ 196 w 369"/>
                  <a:gd name="T13" fmla="*/ 301 h 564"/>
                  <a:gd name="T14" fmla="*/ 15 w 369"/>
                  <a:gd name="T15" fmla="*/ 278 h 564"/>
                  <a:gd name="T16" fmla="*/ 0 w 369"/>
                  <a:gd name="T17" fmla="*/ 263 h 564"/>
                  <a:gd name="T18" fmla="*/ 68 w 369"/>
                  <a:gd name="T19" fmla="*/ 233 h 564"/>
                  <a:gd name="T20" fmla="*/ 210 w 369"/>
                  <a:gd name="T21" fmla="*/ 233 h 564"/>
                  <a:gd name="T22" fmla="*/ 278 w 369"/>
                  <a:gd name="T23" fmla="*/ 210 h 564"/>
                  <a:gd name="T24" fmla="*/ 278 w 369"/>
                  <a:gd name="T25" fmla="*/ 113 h 564"/>
                  <a:gd name="T26" fmla="*/ 346 w 369"/>
                  <a:gd name="T27" fmla="*/ 38 h 564"/>
                  <a:gd name="T28" fmla="*/ 369 w 369"/>
                  <a:gd name="T29" fmla="*/ 0 h 564"/>
                  <a:gd name="T30" fmla="*/ 301 w 369"/>
                  <a:gd name="T31" fmla="*/ 376 h 56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69"/>
                  <a:gd name="T49" fmla="*/ 0 h 564"/>
                  <a:gd name="T50" fmla="*/ 369 w 369"/>
                  <a:gd name="T51" fmla="*/ 564 h 564"/>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69" h="564">
                    <a:moveTo>
                      <a:pt x="301" y="376"/>
                    </a:moveTo>
                    <a:lnTo>
                      <a:pt x="278" y="504"/>
                    </a:lnTo>
                    <a:lnTo>
                      <a:pt x="188" y="564"/>
                    </a:lnTo>
                    <a:lnTo>
                      <a:pt x="188" y="504"/>
                    </a:lnTo>
                    <a:lnTo>
                      <a:pt x="241" y="376"/>
                    </a:lnTo>
                    <a:lnTo>
                      <a:pt x="241" y="331"/>
                    </a:lnTo>
                    <a:lnTo>
                      <a:pt x="196" y="301"/>
                    </a:lnTo>
                    <a:lnTo>
                      <a:pt x="15" y="278"/>
                    </a:lnTo>
                    <a:lnTo>
                      <a:pt x="0" y="263"/>
                    </a:lnTo>
                    <a:lnTo>
                      <a:pt x="68" y="233"/>
                    </a:lnTo>
                    <a:lnTo>
                      <a:pt x="210" y="233"/>
                    </a:lnTo>
                    <a:lnTo>
                      <a:pt x="278" y="210"/>
                    </a:lnTo>
                    <a:lnTo>
                      <a:pt x="278" y="113"/>
                    </a:lnTo>
                    <a:lnTo>
                      <a:pt x="346" y="38"/>
                    </a:lnTo>
                    <a:lnTo>
                      <a:pt x="369" y="0"/>
                    </a:lnTo>
                    <a:lnTo>
                      <a:pt x="301" y="376"/>
                    </a:lnTo>
                    <a:close/>
                  </a:path>
                </a:pathLst>
              </a:custGeom>
              <a:solidFill>
                <a:srgbClr val="5F68A2"/>
              </a:solidFill>
              <a:ln w="9525">
                <a:noFill/>
                <a:round/>
                <a:headEnd/>
                <a:tailEnd/>
              </a:ln>
            </p:spPr>
            <p:txBody>
              <a:bodyPr>
                <a:prstTxWarp prst="textNoShape">
                  <a:avLst/>
                </a:prstTxWarp>
              </a:bodyPr>
              <a:lstStyle/>
              <a:p>
                <a:endParaRPr lang="en-US"/>
              </a:p>
            </p:txBody>
          </p:sp>
          <p:sp>
            <p:nvSpPr>
              <p:cNvPr id="49617" name="Freeform 230"/>
              <p:cNvSpPr>
                <a:spLocks noChangeAspect="1"/>
              </p:cNvSpPr>
              <p:nvPr/>
            </p:nvSpPr>
            <p:spPr bwMode="auto">
              <a:xfrm>
                <a:off x="1007" y="3144"/>
                <a:ext cx="30" cy="9"/>
              </a:xfrm>
              <a:custGeom>
                <a:avLst/>
                <a:gdLst>
                  <a:gd name="T0" fmla="*/ 383 w 383"/>
                  <a:gd name="T1" fmla="*/ 127 h 127"/>
                  <a:gd name="T2" fmla="*/ 0 w 383"/>
                  <a:gd name="T3" fmla="*/ 37 h 127"/>
                  <a:gd name="T4" fmla="*/ 60 w 383"/>
                  <a:gd name="T5" fmla="*/ 0 h 127"/>
                  <a:gd name="T6" fmla="*/ 346 w 383"/>
                  <a:gd name="T7" fmla="*/ 59 h 127"/>
                  <a:gd name="T8" fmla="*/ 383 w 383"/>
                  <a:gd name="T9" fmla="*/ 127 h 127"/>
                  <a:gd name="T10" fmla="*/ 0 60000 65536"/>
                  <a:gd name="T11" fmla="*/ 0 60000 65536"/>
                  <a:gd name="T12" fmla="*/ 0 60000 65536"/>
                  <a:gd name="T13" fmla="*/ 0 60000 65536"/>
                  <a:gd name="T14" fmla="*/ 0 60000 65536"/>
                  <a:gd name="T15" fmla="*/ 0 w 383"/>
                  <a:gd name="T16" fmla="*/ 0 h 127"/>
                  <a:gd name="T17" fmla="*/ 383 w 383"/>
                  <a:gd name="T18" fmla="*/ 127 h 127"/>
                </a:gdLst>
                <a:ahLst/>
                <a:cxnLst>
                  <a:cxn ang="T10">
                    <a:pos x="T0" y="T1"/>
                  </a:cxn>
                  <a:cxn ang="T11">
                    <a:pos x="T2" y="T3"/>
                  </a:cxn>
                  <a:cxn ang="T12">
                    <a:pos x="T4" y="T5"/>
                  </a:cxn>
                  <a:cxn ang="T13">
                    <a:pos x="T6" y="T7"/>
                  </a:cxn>
                  <a:cxn ang="T14">
                    <a:pos x="T8" y="T9"/>
                  </a:cxn>
                </a:cxnLst>
                <a:rect l="T15" t="T16" r="T17" b="T18"/>
                <a:pathLst>
                  <a:path w="383" h="127">
                    <a:moveTo>
                      <a:pt x="383" y="127"/>
                    </a:moveTo>
                    <a:lnTo>
                      <a:pt x="0" y="37"/>
                    </a:lnTo>
                    <a:lnTo>
                      <a:pt x="60" y="0"/>
                    </a:lnTo>
                    <a:lnTo>
                      <a:pt x="346" y="59"/>
                    </a:lnTo>
                    <a:lnTo>
                      <a:pt x="383" y="127"/>
                    </a:lnTo>
                    <a:close/>
                  </a:path>
                </a:pathLst>
              </a:custGeom>
              <a:solidFill>
                <a:srgbClr val="D6546E"/>
              </a:solidFill>
              <a:ln w="9525">
                <a:noFill/>
                <a:round/>
                <a:headEnd/>
                <a:tailEnd/>
              </a:ln>
            </p:spPr>
            <p:txBody>
              <a:bodyPr>
                <a:prstTxWarp prst="textNoShape">
                  <a:avLst/>
                </a:prstTxWarp>
              </a:bodyPr>
              <a:lstStyle/>
              <a:p>
                <a:endParaRPr lang="en-US"/>
              </a:p>
            </p:txBody>
          </p:sp>
          <p:sp>
            <p:nvSpPr>
              <p:cNvPr id="49618" name="Freeform 231"/>
              <p:cNvSpPr>
                <a:spLocks noChangeAspect="1"/>
              </p:cNvSpPr>
              <p:nvPr/>
            </p:nvSpPr>
            <p:spPr bwMode="auto">
              <a:xfrm>
                <a:off x="698" y="3145"/>
                <a:ext cx="20" cy="4"/>
              </a:xfrm>
              <a:custGeom>
                <a:avLst/>
                <a:gdLst>
                  <a:gd name="T0" fmla="*/ 203 w 249"/>
                  <a:gd name="T1" fmla="*/ 60 h 60"/>
                  <a:gd name="T2" fmla="*/ 53 w 249"/>
                  <a:gd name="T3" fmla="*/ 44 h 60"/>
                  <a:gd name="T4" fmla="*/ 0 w 249"/>
                  <a:gd name="T5" fmla="*/ 22 h 60"/>
                  <a:gd name="T6" fmla="*/ 68 w 249"/>
                  <a:gd name="T7" fmla="*/ 0 h 60"/>
                  <a:gd name="T8" fmla="*/ 249 w 249"/>
                  <a:gd name="T9" fmla="*/ 22 h 60"/>
                  <a:gd name="T10" fmla="*/ 203 w 249"/>
                  <a:gd name="T11" fmla="*/ 60 h 60"/>
                  <a:gd name="T12" fmla="*/ 0 60000 65536"/>
                  <a:gd name="T13" fmla="*/ 0 60000 65536"/>
                  <a:gd name="T14" fmla="*/ 0 60000 65536"/>
                  <a:gd name="T15" fmla="*/ 0 60000 65536"/>
                  <a:gd name="T16" fmla="*/ 0 60000 65536"/>
                  <a:gd name="T17" fmla="*/ 0 60000 65536"/>
                  <a:gd name="T18" fmla="*/ 0 w 249"/>
                  <a:gd name="T19" fmla="*/ 0 h 60"/>
                  <a:gd name="T20" fmla="*/ 249 w 249"/>
                  <a:gd name="T21" fmla="*/ 60 h 60"/>
                </a:gdLst>
                <a:ahLst/>
                <a:cxnLst>
                  <a:cxn ang="T12">
                    <a:pos x="T0" y="T1"/>
                  </a:cxn>
                  <a:cxn ang="T13">
                    <a:pos x="T2" y="T3"/>
                  </a:cxn>
                  <a:cxn ang="T14">
                    <a:pos x="T4" y="T5"/>
                  </a:cxn>
                  <a:cxn ang="T15">
                    <a:pos x="T6" y="T7"/>
                  </a:cxn>
                  <a:cxn ang="T16">
                    <a:pos x="T8" y="T9"/>
                  </a:cxn>
                  <a:cxn ang="T17">
                    <a:pos x="T10" y="T11"/>
                  </a:cxn>
                </a:cxnLst>
                <a:rect l="T18" t="T19" r="T20" b="T21"/>
                <a:pathLst>
                  <a:path w="249" h="60">
                    <a:moveTo>
                      <a:pt x="203" y="60"/>
                    </a:moveTo>
                    <a:lnTo>
                      <a:pt x="53" y="44"/>
                    </a:lnTo>
                    <a:lnTo>
                      <a:pt x="0" y="22"/>
                    </a:lnTo>
                    <a:lnTo>
                      <a:pt x="68" y="0"/>
                    </a:lnTo>
                    <a:lnTo>
                      <a:pt x="249" y="22"/>
                    </a:lnTo>
                    <a:lnTo>
                      <a:pt x="203" y="60"/>
                    </a:lnTo>
                    <a:close/>
                  </a:path>
                </a:pathLst>
              </a:custGeom>
              <a:solidFill>
                <a:srgbClr val="009668"/>
              </a:solidFill>
              <a:ln w="9525">
                <a:noFill/>
                <a:round/>
                <a:headEnd/>
                <a:tailEnd/>
              </a:ln>
            </p:spPr>
            <p:txBody>
              <a:bodyPr>
                <a:prstTxWarp prst="textNoShape">
                  <a:avLst/>
                </a:prstTxWarp>
              </a:bodyPr>
              <a:lstStyle/>
              <a:p>
                <a:endParaRPr lang="en-US"/>
              </a:p>
            </p:txBody>
          </p:sp>
          <p:sp>
            <p:nvSpPr>
              <p:cNvPr id="49619" name="Freeform 232"/>
              <p:cNvSpPr>
                <a:spLocks noChangeAspect="1"/>
              </p:cNvSpPr>
              <p:nvPr/>
            </p:nvSpPr>
            <p:spPr bwMode="auto">
              <a:xfrm>
                <a:off x="694" y="3150"/>
                <a:ext cx="30" cy="24"/>
              </a:xfrm>
              <a:custGeom>
                <a:avLst/>
                <a:gdLst>
                  <a:gd name="T0" fmla="*/ 286 w 390"/>
                  <a:gd name="T1" fmla="*/ 44 h 307"/>
                  <a:gd name="T2" fmla="*/ 353 w 390"/>
                  <a:gd name="T3" fmla="*/ 14 h 307"/>
                  <a:gd name="T4" fmla="*/ 390 w 390"/>
                  <a:gd name="T5" fmla="*/ 44 h 307"/>
                  <a:gd name="T6" fmla="*/ 376 w 390"/>
                  <a:gd name="T7" fmla="*/ 210 h 307"/>
                  <a:gd name="T8" fmla="*/ 368 w 390"/>
                  <a:gd name="T9" fmla="*/ 218 h 307"/>
                  <a:gd name="T10" fmla="*/ 368 w 390"/>
                  <a:gd name="T11" fmla="*/ 256 h 307"/>
                  <a:gd name="T12" fmla="*/ 300 w 390"/>
                  <a:gd name="T13" fmla="*/ 256 h 307"/>
                  <a:gd name="T14" fmla="*/ 203 w 390"/>
                  <a:gd name="T15" fmla="*/ 307 h 307"/>
                  <a:gd name="T16" fmla="*/ 83 w 390"/>
                  <a:gd name="T17" fmla="*/ 307 h 307"/>
                  <a:gd name="T18" fmla="*/ 0 w 390"/>
                  <a:gd name="T19" fmla="*/ 256 h 307"/>
                  <a:gd name="T20" fmla="*/ 0 w 390"/>
                  <a:gd name="T21" fmla="*/ 0 h 307"/>
                  <a:gd name="T22" fmla="*/ 112 w 390"/>
                  <a:gd name="T23" fmla="*/ 44 h 307"/>
                  <a:gd name="T24" fmla="*/ 286 w 390"/>
                  <a:gd name="T25" fmla="*/ 44 h 30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90"/>
                  <a:gd name="T40" fmla="*/ 0 h 307"/>
                  <a:gd name="T41" fmla="*/ 390 w 390"/>
                  <a:gd name="T42" fmla="*/ 307 h 30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90" h="307">
                    <a:moveTo>
                      <a:pt x="286" y="44"/>
                    </a:moveTo>
                    <a:lnTo>
                      <a:pt x="353" y="14"/>
                    </a:lnTo>
                    <a:lnTo>
                      <a:pt x="390" y="44"/>
                    </a:lnTo>
                    <a:lnTo>
                      <a:pt x="376" y="210"/>
                    </a:lnTo>
                    <a:lnTo>
                      <a:pt x="368" y="218"/>
                    </a:lnTo>
                    <a:lnTo>
                      <a:pt x="368" y="256"/>
                    </a:lnTo>
                    <a:lnTo>
                      <a:pt x="300" y="256"/>
                    </a:lnTo>
                    <a:lnTo>
                      <a:pt x="203" y="307"/>
                    </a:lnTo>
                    <a:lnTo>
                      <a:pt x="83" y="307"/>
                    </a:lnTo>
                    <a:lnTo>
                      <a:pt x="0" y="256"/>
                    </a:lnTo>
                    <a:lnTo>
                      <a:pt x="0" y="0"/>
                    </a:lnTo>
                    <a:lnTo>
                      <a:pt x="112" y="44"/>
                    </a:lnTo>
                    <a:lnTo>
                      <a:pt x="286" y="44"/>
                    </a:lnTo>
                    <a:close/>
                  </a:path>
                </a:pathLst>
              </a:custGeom>
              <a:solidFill>
                <a:srgbClr val="009668"/>
              </a:solidFill>
              <a:ln w="9525">
                <a:noFill/>
                <a:round/>
                <a:headEnd/>
                <a:tailEnd/>
              </a:ln>
            </p:spPr>
            <p:txBody>
              <a:bodyPr>
                <a:prstTxWarp prst="textNoShape">
                  <a:avLst/>
                </a:prstTxWarp>
              </a:bodyPr>
              <a:lstStyle/>
              <a:p>
                <a:endParaRPr lang="en-US"/>
              </a:p>
            </p:txBody>
          </p:sp>
          <p:sp>
            <p:nvSpPr>
              <p:cNvPr id="49620" name="Freeform 233"/>
              <p:cNvSpPr>
                <a:spLocks noChangeAspect="1"/>
              </p:cNvSpPr>
              <p:nvPr/>
            </p:nvSpPr>
            <p:spPr bwMode="auto">
              <a:xfrm>
                <a:off x="903" y="3151"/>
                <a:ext cx="23" cy="46"/>
              </a:xfrm>
              <a:custGeom>
                <a:avLst/>
                <a:gdLst>
                  <a:gd name="T0" fmla="*/ 179 w 300"/>
                  <a:gd name="T1" fmla="*/ 271 h 595"/>
                  <a:gd name="T2" fmla="*/ 254 w 300"/>
                  <a:gd name="T3" fmla="*/ 331 h 595"/>
                  <a:gd name="T4" fmla="*/ 254 w 300"/>
                  <a:gd name="T5" fmla="*/ 361 h 595"/>
                  <a:gd name="T6" fmla="*/ 300 w 300"/>
                  <a:gd name="T7" fmla="*/ 407 h 595"/>
                  <a:gd name="T8" fmla="*/ 285 w 300"/>
                  <a:gd name="T9" fmla="*/ 482 h 595"/>
                  <a:gd name="T10" fmla="*/ 263 w 300"/>
                  <a:gd name="T11" fmla="*/ 482 h 595"/>
                  <a:gd name="T12" fmla="*/ 172 w 300"/>
                  <a:gd name="T13" fmla="*/ 557 h 595"/>
                  <a:gd name="T14" fmla="*/ 128 w 300"/>
                  <a:gd name="T15" fmla="*/ 580 h 595"/>
                  <a:gd name="T16" fmla="*/ 112 w 300"/>
                  <a:gd name="T17" fmla="*/ 595 h 595"/>
                  <a:gd name="T18" fmla="*/ 60 w 300"/>
                  <a:gd name="T19" fmla="*/ 331 h 595"/>
                  <a:gd name="T20" fmla="*/ 0 w 300"/>
                  <a:gd name="T21" fmla="*/ 226 h 595"/>
                  <a:gd name="T22" fmla="*/ 15 w 300"/>
                  <a:gd name="T23" fmla="*/ 165 h 595"/>
                  <a:gd name="T24" fmla="*/ 128 w 300"/>
                  <a:gd name="T25" fmla="*/ 30 h 595"/>
                  <a:gd name="T26" fmla="*/ 135 w 300"/>
                  <a:gd name="T27" fmla="*/ 0 h 595"/>
                  <a:gd name="T28" fmla="*/ 179 w 300"/>
                  <a:gd name="T29" fmla="*/ 249 h 595"/>
                  <a:gd name="T30" fmla="*/ 179 w 300"/>
                  <a:gd name="T31" fmla="*/ 271 h 595"/>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00"/>
                  <a:gd name="T49" fmla="*/ 0 h 595"/>
                  <a:gd name="T50" fmla="*/ 300 w 300"/>
                  <a:gd name="T51" fmla="*/ 595 h 595"/>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00" h="595">
                    <a:moveTo>
                      <a:pt x="179" y="271"/>
                    </a:moveTo>
                    <a:lnTo>
                      <a:pt x="254" y="331"/>
                    </a:lnTo>
                    <a:lnTo>
                      <a:pt x="254" y="361"/>
                    </a:lnTo>
                    <a:lnTo>
                      <a:pt x="300" y="407"/>
                    </a:lnTo>
                    <a:lnTo>
                      <a:pt x="285" y="482"/>
                    </a:lnTo>
                    <a:lnTo>
                      <a:pt x="263" y="482"/>
                    </a:lnTo>
                    <a:lnTo>
                      <a:pt x="172" y="557"/>
                    </a:lnTo>
                    <a:lnTo>
                      <a:pt x="128" y="580"/>
                    </a:lnTo>
                    <a:lnTo>
                      <a:pt x="112" y="595"/>
                    </a:lnTo>
                    <a:lnTo>
                      <a:pt x="60" y="331"/>
                    </a:lnTo>
                    <a:lnTo>
                      <a:pt x="0" y="226"/>
                    </a:lnTo>
                    <a:lnTo>
                      <a:pt x="15" y="165"/>
                    </a:lnTo>
                    <a:lnTo>
                      <a:pt x="128" y="30"/>
                    </a:lnTo>
                    <a:lnTo>
                      <a:pt x="135" y="0"/>
                    </a:lnTo>
                    <a:lnTo>
                      <a:pt x="179" y="249"/>
                    </a:lnTo>
                    <a:lnTo>
                      <a:pt x="179" y="271"/>
                    </a:lnTo>
                    <a:close/>
                  </a:path>
                </a:pathLst>
              </a:custGeom>
              <a:solidFill>
                <a:srgbClr val="D6546E"/>
              </a:solidFill>
              <a:ln w="9525">
                <a:noFill/>
                <a:round/>
                <a:headEnd/>
                <a:tailEnd/>
              </a:ln>
            </p:spPr>
            <p:txBody>
              <a:bodyPr>
                <a:prstTxWarp prst="textNoShape">
                  <a:avLst/>
                </a:prstTxWarp>
              </a:bodyPr>
              <a:lstStyle/>
              <a:p>
                <a:endParaRPr lang="en-US"/>
              </a:p>
            </p:txBody>
          </p:sp>
          <p:sp>
            <p:nvSpPr>
              <p:cNvPr id="49621" name="Freeform 234"/>
              <p:cNvSpPr>
                <a:spLocks noChangeAspect="1"/>
              </p:cNvSpPr>
              <p:nvPr/>
            </p:nvSpPr>
            <p:spPr bwMode="auto">
              <a:xfrm>
                <a:off x="1050" y="3156"/>
                <a:ext cx="21" cy="14"/>
              </a:xfrm>
              <a:custGeom>
                <a:avLst/>
                <a:gdLst>
                  <a:gd name="T0" fmla="*/ 278 w 278"/>
                  <a:gd name="T1" fmla="*/ 136 h 174"/>
                  <a:gd name="T2" fmla="*/ 113 w 278"/>
                  <a:gd name="T3" fmla="*/ 174 h 174"/>
                  <a:gd name="T4" fmla="*/ 8 w 278"/>
                  <a:gd name="T5" fmla="*/ 158 h 174"/>
                  <a:gd name="T6" fmla="*/ 0 w 278"/>
                  <a:gd name="T7" fmla="*/ 150 h 174"/>
                  <a:gd name="T8" fmla="*/ 0 w 278"/>
                  <a:gd name="T9" fmla="*/ 113 h 174"/>
                  <a:gd name="T10" fmla="*/ 75 w 278"/>
                  <a:gd name="T11" fmla="*/ 46 h 174"/>
                  <a:gd name="T12" fmla="*/ 218 w 278"/>
                  <a:gd name="T13" fmla="*/ 0 h 174"/>
                  <a:gd name="T14" fmla="*/ 241 w 278"/>
                  <a:gd name="T15" fmla="*/ 0 h 174"/>
                  <a:gd name="T16" fmla="*/ 278 w 278"/>
                  <a:gd name="T17" fmla="*/ 136 h 17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8"/>
                  <a:gd name="T28" fmla="*/ 0 h 174"/>
                  <a:gd name="T29" fmla="*/ 278 w 278"/>
                  <a:gd name="T30" fmla="*/ 174 h 17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8" h="174">
                    <a:moveTo>
                      <a:pt x="278" y="136"/>
                    </a:moveTo>
                    <a:lnTo>
                      <a:pt x="113" y="174"/>
                    </a:lnTo>
                    <a:lnTo>
                      <a:pt x="8" y="158"/>
                    </a:lnTo>
                    <a:lnTo>
                      <a:pt x="0" y="150"/>
                    </a:lnTo>
                    <a:lnTo>
                      <a:pt x="0" y="113"/>
                    </a:lnTo>
                    <a:lnTo>
                      <a:pt x="75" y="46"/>
                    </a:lnTo>
                    <a:lnTo>
                      <a:pt x="218" y="0"/>
                    </a:lnTo>
                    <a:lnTo>
                      <a:pt x="241" y="0"/>
                    </a:lnTo>
                    <a:lnTo>
                      <a:pt x="278" y="136"/>
                    </a:lnTo>
                    <a:close/>
                  </a:path>
                </a:pathLst>
              </a:custGeom>
              <a:solidFill>
                <a:srgbClr val="7E7FB1"/>
              </a:solidFill>
              <a:ln w="9525">
                <a:noFill/>
                <a:round/>
                <a:headEnd/>
                <a:tailEnd/>
              </a:ln>
            </p:spPr>
            <p:txBody>
              <a:bodyPr>
                <a:prstTxWarp prst="textNoShape">
                  <a:avLst/>
                </a:prstTxWarp>
              </a:bodyPr>
              <a:lstStyle/>
              <a:p>
                <a:endParaRPr lang="en-US"/>
              </a:p>
            </p:txBody>
          </p:sp>
          <p:sp>
            <p:nvSpPr>
              <p:cNvPr id="49622" name="Freeform 235"/>
              <p:cNvSpPr>
                <a:spLocks noChangeAspect="1"/>
              </p:cNvSpPr>
              <p:nvPr/>
            </p:nvSpPr>
            <p:spPr bwMode="auto">
              <a:xfrm>
                <a:off x="1521" y="3159"/>
                <a:ext cx="47" cy="113"/>
              </a:xfrm>
              <a:custGeom>
                <a:avLst/>
                <a:gdLst>
                  <a:gd name="T0" fmla="*/ 542 w 618"/>
                  <a:gd name="T1" fmla="*/ 219 h 1474"/>
                  <a:gd name="T2" fmla="*/ 459 w 618"/>
                  <a:gd name="T3" fmla="*/ 497 h 1474"/>
                  <a:gd name="T4" fmla="*/ 437 w 618"/>
                  <a:gd name="T5" fmla="*/ 654 h 1474"/>
                  <a:gd name="T6" fmla="*/ 459 w 618"/>
                  <a:gd name="T7" fmla="*/ 767 h 1474"/>
                  <a:gd name="T8" fmla="*/ 444 w 618"/>
                  <a:gd name="T9" fmla="*/ 828 h 1474"/>
                  <a:gd name="T10" fmla="*/ 437 w 618"/>
                  <a:gd name="T11" fmla="*/ 842 h 1474"/>
                  <a:gd name="T12" fmla="*/ 437 w 618"/>
                  <a:gd name="T13" fmla="*/ 828 h 1474"/>
                  <a:gd name="T14" fmla="*/ 415 w 618"/>
                  <a:gd name="T15" fmla="*/ 804 h 1474"/>
                  <a:gd name="T16" fmla="*/ 392 w 618"/>
                  <a:gd name="T17" fmla="*/ 804 h 1474"/>
                  <a:gd name="T18" fmla="*/ 369 w 618"/>
                  <a:gd name="T19" fmla="*/ 842 h 1474"/>
                  <a:gd name="T20" fmla="*/ 392 w 618"/>
                  <a:gd name="T21" fmla="*/ 872 h 1474"/>
                  <a:gd name="T22" fmla="*/ 331 w 618"/>
                  <a:gd name="T23" fmla="*/ 978 h 1474"/>
                  <a:gd name="T24" fmla="*/ 136 w 618"/>
                  <a:gd name="T25" fmla="*/ 1173 h 1474"/>
                  <a:gd name="T26" fmla="*/ 46 w 618"/>
                  <a:gd name="T27" fmla="*/ 1437 h 1474"/>
                  <a:gd name="T28" fmla="*/ 24 w 618"/>
                  <a:gd name="T29" fmla="*/ 1474 h 1474"/>
                  <a:gd name="T30" fmla="*/ 68 w 618"/>
                  <a:gd name="T31" fmla="*/ 1256 h 1474"/>
                  <a:gd name="T32" fmla="*/ 309 w 618"/>
                  <a:gd name="T33" fmla="*/ 850 h 1474"/>
                  <a:gd name="T34" fmla="*/ 309 w 618"/>
                  <a:gd name="T35" fmla="*/ 820 h 1474"/>
                  <a:gd name="T36" fmla="*/ 181 w 618"/>
                  <a:gd name="T37" fmla="*/ 767 h 1474"/>
                  <a:gd name="T38" fmla="*/ 68 w 618"/>
                  <a:gd name="T39" fmla="*/ 745 h 1474"/>
                  <a:gd name="T40" fmla="*/ 0 w 618"/>
                  <a:gd name="T41" fmla="*/ 715 h 1474"/>
                  <a:gd name="T42" fmla="*/ 280 w 618"/>
                  <a:gd name="T43" fmla="*/ 678 h 1474"/>
                  <a:gd name="T44" fmla="*/ 309 w 618"/>
                  <a:gd name="T45" fmla="*/ 647 h 1474"/>
                  <a:gd name="T46" fmla="*/ 287 w 618"/>
                  <a:gd name="T47" fmla="*/ 338 h 1474"/>
                  <a:gd name="T48" fmla="*/ 377 w 618"/>
                  <a:gd name="T49" fmla="*/ 233 h 1474"/>
                  <a:gd name="T50" fmla="*/ 618 w 618"/>
                  <a:gd name="T51" fmla="*/ 0 h 1474"/>
                  <a:gd name="T52" fmla="*/ 542 w 618"/>
                  <a:gd name="T53" fmla="*/ 219 h 1474"/>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618"/>
                  <a:gd name="T82" fmla="*/ 0 h 1474"/>
                  <a:gd name="T83" fmla="*/ 618 w 618"/>
                  <a:gd name="T84" fmla="*/ 1474 h 1474"/>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618" h="1474">
                    <a:moveTo>
                      <a:pt x="542" y="219"/>
                    </a:moveTo>
                    <a:lnTo>
                      <a:pt x="459" y="497"/>
                    </a:lnTo>
                    <a:lnTo>
                      <a:pt x="437" y="654"/>
                    </a:lnTo>
                    <a:lnTo>
                      <a:pt x="459" y="767"/>
                    </a:lnTo>
                    <a:lnTo>
                      <a:pt x="444" y="828"/>
                    </a:lnTo>
                    <a:lnTo>
                      <a:pt x="437" y="842"/>
                    </a:lnTo>
                    <a:lnTo>
                      <a:pt x="437" y="828"/>
                    </a:lnTo>
                    <a:lnTo>
                      <a:pt x="415" y="804"/>
                    </a:lnTo>
                    <a:lnTo>
                      <a:pt x="392" y="804"/>
                    </a:lnTo>
                    <a:lnTo>
                      <a:pt x="369" y="842"/>
                    </a:lnTo>
                    <a:lnTo>
                      <a:pt x="392" y="872"/>
                    </a:lnTo>
                    <a:lnTo>
                      <a:pt x="331" y="978"/>
                    </a:lnTo>
                    <a:lnTo>
                      <a:pt x="136" y="1173"/>
                    </a:lnTo>
                    <a:lnTo>
                      <a:pt x="46" y="1437"/>
                    </a:lnTo>
                    <a:lnTo>
                      <a:pt x="24" y="1474"/>
                    </a:lnTo>
                    <a:lnTo>
                      <a:pt x="68" y="1256"/>
                    </a:lnTo>
                    <a:lnTo>
                      <a:pt x="309" y="850"/>
                    </a:lnTo>
                    <a:lnTo>
                      <a:pt x="309" y="820"/>
                    </a:lnTo>
                    <a:lnTo>
                      <a:pt x="181" y="767"/>
                    </a:lnTo>
                    <a:lnTo>
                      <a:pt x="68" y="745"/>
                    </a:lnTo>
                    <a:lnTo>
                      <a:pt x="0" y="715"/>
                    </a:lnTo>
                    <a:lnTo>
                      <a:pt x="280" y="678"/>
                    </a:lnTo>
                    <a:lnTo>
                      <a:pt x="309" y="647"/>
                    </a:lnTo>
                    <a:lnTo>
                      <a:pt x="287" y="338"/>
                    </a:lnTo>
                    <a:lnTo>
                      <a:pt x="377" y="233"/>
                    </a:lnTo>
                    <a:lnTo>
                      <a:pt x="618" y="0"/>
                    </a:lnTo>
                    <a:lnTo>
                      <a:pt x="542" y="219"/>
                    </a:lnTo>
                    <a:close/>
                  </a:path>
                </a:pathLst>
              </a:custGeom>
              <a:solidFill>
                <a:srgbClr val="5F68A2"/>
              </a:solidFill>
              <a:ln w="9525">
                <a:noFill/>
                <a:round/>
                <a:headEnd/>
                <a:tailEnd/>
              </a:ln>
            </p:spPr>
            <p:txBody>
              <a:bodyPr>
                <a:prstTxWarp prst="textNoShape">
                  <a:avLst/>
                </a:prstTxWarp>
              </a:bodyPr>
              <a:lstStyle/>
              <a:p>
                <a:endParaRPr lang="en-US"/>
              </a:p>
            </p:txBody>
          </p:sp>
          <p:sp>
            <p:nvSpPr>
              <p:cNvPr id="49623" name="Freeform 236"/>
              <p:cNvSpPr>
                <a:spLocks noChangeAspect="1"/>
              </p:cNvSpPr>
              <p:nvPr/>
            </p:nvSpPr>
            <p:spPr bwMode="auto">
              <a:xfrm>
                <a:off x="933" y="3169"/>
                <a:ext cx="67" cy="16"/>
              </a:xfrm>
              <a:custGeom>
                <a:avLst/>
                <a:gdLst>
                  <a:gd name="T0" fmla="*/ 835 w 872"/>
                  <a:gd name="T1" fmla="*/ 60 h 219"/>
                  <a:gd name="T2" fmla="*/ 872 w 872"/>
                  <a:gd name="T3" fmla="*/ 83 h 219"/>
                  <a:gd name="T4" fmla="*/ 872 w 872"/>
                  <a:gd name="T5" fmla="*/ 113 h 219"/>
                  <a:gd name="T6" fmla="*/ 804 w 872"/>
                  <a:gd name="T7" fmla="*/ 158 h 219"/>
                  <a:gd name="T8" fmla="*/ 511 w 872"/>
                  <a:gd name="T9" fmla="*/ 219 h 219"/>
                  <a:gd name="T10" fmla="*/ 173 w 872"/>
                  <a:gd name="T11" fmla="*/ 210 h 219"/>
                  <a:gd name="T12" fmla="*/ 0 w 872"/>
                  <a:gd name="T13" fmla="*/ 135 h 219"/>
                  <a:gd name="T14" fmla="*/ 91 w 872"/>
                  <a:gd name="T15" fmla="*/ 60 h 219"/>
                  <a:gd name="T16" fmla="*/ 376 w 872"/>
                  <a:gd name="T17" fmla="*/ 0 h 219"/>
                  <a:gd name="T18" fmla="*/ 685 w 872"/>
                  <a:gd name="T19" fmla="*/ 16 h 219"/>
                  <a:gd name="T20" fmla="*/ 835 w 872"/>
                  <a:gd name="T21" fmla="*/ 60 h 21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872"/>
                  <a:gd name="T34" fmla="*/ 0 h 219"/>
                  <a:gd name="T35" fmla="*/ 872 w 872"/>
                  <a:gd name="T36" fmla="*/ 219 h 21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872" h="219">
                    <a:moveTo>
                      <a:pt x="835" y="60"/>
                    </a:moveTo>
                    <a:lnTo>
                      <a:pt x="872" y="83"/>
                    </a:lnTo>
                    <a:lnTo>
                      <a:pt x="872" y="113"/>
                    </a:lnTo>
                    <a:lnTo>
                      <a:pt x="804" y="158"/>
                    </a:lnTo>
                    <a:lnTo>
                      <a:pt x="511" y="219"/>
                    </a:lnTo>
                    <a:lnTo>
                      <a:pt x="173" y="210"/>
                    </a:lnTo>
                    <a:lnTo>
                      <a:pt x="0" y="135"/>
                    </a:lnTo>
                    <a:lnTo>
                      <a:pt x="91" y="60"/>
                    </a:lnTo>
                    <a:lnTo>
                      <a:pt x="376" y="0"/>
                    </a:lnTo>
                    <a:lnTo>
                      <a:pt x="685" y="16"/>
                    </a:lnTo>
                    <a:lnTo>
                      <a:pt x="835" y="60"/>
                    </a:lnTo>
                    <a:close/>
                  </a:path>
                </a:pathLst>
              </a:custGeom>
              <a:solidFill>
                <a:srgbClr val="98C7C2"/>
              </a:solidFill>
              <a:ln w="9525">
                <a:noFill/>
                <a:round/>
                <a:headEnd/>
                <a:tailEnd/>
              </a:ln>
            </p:spPr>
            <p:txBody>
              <a:bodyPr>
                <a:prstTxWarp prst="textNoShape">
                  <a:avLst/>
                </a:prstTxWarp>
              </a:bodyPr>
              <a:lstStyle/>
              <a:p>
                <a:endParaRPr lang="en-US"/>
              </a:p>
            </p:txBody>
          </p:sp>
          <p:sp>
            <p:nvSpPr>
              <p:cNvPr id="49624" name="Freeform 237"/>
              <p:cNvSpPr>
                <a:spLocks noChangeAspect="1"/>
              </p:cNvSpPr>
              <p:nvPr/>
            </p:nvSpPr>
            <p:spPr bwMode="auto">
              <a:xfrm>
                <a:off x="1050" y="3170"/>
                <a:ext cx="61" cy="62"/>
              </a:xfrm>
              <a:custGeom>
                <a:avLst/>
                <a:gdLst>
                  <a:gd name="T0" fmla="*/ 391 w 790"/>
                  <a:gd name="T1" fmla="*/ 75 h 812"/>
                  <a:gd name="T2" fmla="*/ 782 w 790"/>
                  <a:gd name="T3" fmla="*/ 89 h 812"/>
                  <a:gd name="T4" fmla="*/ 790 w 790"/>
                  <a:gd name="T5" fmla="*/ 75 h 812"/>
                  <a:gd name="T6" fmla="*/ 737 w 790"/>
                  <a:gd name="T7" fmla="*/ 331 h 812"/>
                  <a:gd name="T8" fmla="*/ 655 w 790"/>
                  <a:gd name="T9" fmla="*/ 382 h 812"/>
                  <a:gd name="T10" fmla="*/ 519 w 790"/>
                  <a:gd name="T11" fmla="*/ 406 h 812"/>
                  <a:gd name="T12" fmla="*/ 263 w 790"/>
                  <a:gd name="T13" fmla="*/ 653 h 812"/>
                  <a:gd name="T14" fmla="*/ 346 w 790"/>
                  <a:gd name="T15" fmla="*/ 812 h 812"/>
                  <a:gd name="T16" fmla="*/ 90 w 790"/>
                  <a:gd name="T17" fmla="*/ 788 h 812"/>
                  <a:gd name="T18" fmla="*/ 75 w 790"/>
                  <a:gd name="T19" fmla="*/ 774 h 812"/>
                  <a:gd name="T20" fmla="*/ 53 w 790"/>
                  <a:gd name="T21" fmla="*/ 774 h 812"/>
                  <a:gd name="T22" fmla="*/ 0 w 790"/>
                  <a:gd name="T23" fmla="*/ 44 h 812"/>
                  <a:gd name="T24" fmla="*/ 211 w 790"/>
                  <a:gd name="T25" fmla="*/ 44 h 812"/>
                  <a:gd name="T26" fmla="*/ 286 w 790"/>
                  <a:gd name="T27" fmla="*/ 0 h 812"/>
                  <a:gd name="T28" fmla="*/ 309 w 790"/>
                  <a:gd name="T29" fmla="*/ 0 h 812"/>
                  <a:gd name="T30" fmla="*/ 391 w 790"/>
                  <a:gd name="T31" fmla="*/ 75 h 81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790"/>
                  <a:gd name="T49" fmla="*/ 0 h 812"/>
                  <a:gd name="T50" fmla="*/ 790 w 790"/>
                  <a:gd name="T51" fmla="*/ 812 h 812"/>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790" h="812">
                    <a:moveTo>
                      <a:pt x="391" y="75"/>
                    </a:moveTo>
                    <a:lnTo>
                      <a:pt x="782" y="89"/>
                    </a:lnTo>
                    <a:lnTo>
                      <a:pt x="790" y="75"/>
                    </a:lnTo>
                    <a:lnTo>
                      <a:pt x="737" y="331"/>
                    </a:lnTo>
                    <a:lnTo>
                      <a:pt x="655" y="382"/>
                    </a:lnTo>
                    <a:lnTo>
                      <a:pt x="519" y="406"/>
                    </a:lnTo>
                    <a:lnTo>
                      <a:pt x="263" y="653"/>
                    </a:lnTo>
                    <a:lnTo>
                      <a:pt x="346" y="812"/>
                    </a:lnTo>
                    <a:lnTo>
                      <a:pt x="90" y="788"/>
                    </a:lnTo>
                    <a:lnTo>
                      <a:pt x="75" y="774"/>
                    </a:lnTo>
                    <a:lnTo>
                      <a:pt x="53" y="774"/>
                    </a:lnTo>
                    <a:lnTo>
                      <a:pt x="0" y="44"/>
                    </a:lnTo>
                    <a:lnTo>
                      <a:pt x="211" y="44"/>
                    </a:lnTo>
                    <a:lnTo>
                      <a:pt x="286" y="0"/>
                    </a:lnTo>
                    <a:lnTo>
                      <a:pt x="309" y="0"/>
                    </a:lnTo>
                    <a:lnTo>
                      <a:pt x="391" y="75"/>
                    </a:lnTo>
                    <a:close/>
                  </a:path>
                </a:pathLst>
              </a:custGeom>
              <a:solidFill>
                <a:srgbClr val="9696BF"/>
              </a:solidFill>
              <a:ln w="9525">
                <a:noFill/>
                <a:round/>
                <a:headEnd/>
                <a:tailEnd/>
              </a:ln>
            </p:spPr>
            <p:txBody>
              <a:bodyPr>
                <a:prstTxWarp prst="textNoShape">
                  <a:avLst/>
                </a:prstTxWarp>
              </a:bodyPr>
              <a:lstStyle/>
              <a:p>
                <a:endParaRPr lang="en-US"/>
              </a:p>
            </p:txBody>
          </p:sp>
          <p:sp>
            <p:nvSpPr>
              <p:cNvPr id="49625" name="Freeform 238"/>
              <p:cNvSpPr>
                <a:spLocks noChangeAspect="1"/>
              </p:cNvSpPr>
              <p:nvPr/>
            </p:nvSpPr>
            <p:spPr bwMode="auto">
              <a:xfrm>
                <a:off x="879" y="3171"/>
                <a:ext cx="27" cy="74"/>
              </a:xfrm>
              <a:custGeom>
                <a:avLst/>
                <a:gdLst>
                  <a:gd name="T0" fmla="*/ 353 w 353"/>
                  <a:gd name="T1" fmla="*/ 240 h 955"/>
                  <a:gd name="T2" fmla="*/ 353 w 353"/>
                  <a:gd name="T3" fmla="*/ 413 h 955"/>
                  <a:gd name="T4" fmla="*/ 181 w 353"/>
                  <a:gd name="T5" fmla="*/ 676 h 955"/>
                  <a:gd name="T6" fmla="*/ 60 w 353"/>
                  <a:gd name="T7" fmla="*/ 955 h 955"/>
                  <a:gd name="T8" fmla="*/ 0 w 353"/>
                  <a:gd name="T9" fmla="*/ 841 h 955"/>
                  <a:gd name="T10" fmla="*/ 7 w 353"/>
                  <a:gd name="T11" fmla="*/ 594 h 955"/>
                  <a:gd name="T12" fmla="*/ 83 w 353"/>
                  <a:gd name="T13" fmla="*/ 459 h 955"/>
                  <a:gd name="T14" fmla="*/ 46 w 353"/>
                  <a:gd name="T15" fmla="*/ 285 h 955"/>
                  <a:gd name="T16" fmla="*/ 60 w 353"/>
                  <a:gd name="T17" fmla="*/ 203 h 955"/>
                  <a:gd name="T18" fmla="*/ 181 w 353"/>
                  <a:gd name="T19" fmla="*/ 97 h 955"/>
                  <a:gd name="T20" fmla="*/ 241 w 353"/>
                  <a:gd name="T21" fmla="*/ 0 h 955"/>
                  <a:gd name="T22" fmla="*/ 324 w 353"/>
                  <a:gd name="T23" fmla="*/ 120 h 955"/>
                  <a:gd name="T24" fmla="*/ 353 w 353"/>
                  <a:gd name="T25" fmla="*/ 240 h 95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53"/>
                  <a:gd name="T40" fmla="*/ 0 h 955"/>
                  <a:gd name="T41" fmla="*/ 353 w 353"/>
                  <a:gd name="T42" fmla="*/ 955 h 95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53" h="955">
                    <a:moveTo>
                      <a:pt x="353" y="240"/>
                    </a:moveTo>
                    <a:lnTo>
                      <a:pt x="353" y="413"/>
                    </a:lnTo>
                    <a:lnTo>
                      <a:pt x="181" y="676"/>
                    </a:lnTo>
                    <a:lnTo>
                      <a:pt x="60" y="955"/>
                    </a:lnTo>
                    <a:lnTo>
                      <a:pt x="0" y="841"/>
                    </a:lnTo>
                    <a:lnTo>
                      <a:pt x="7" y="594"/>
                    </a:lnTo>
                    <a:lnTo>
                      <a:pt x="83" y="459"/>
                    </a:lnTo>
                    <a:lnTo>
                      <a:pt x="46" y="285"/>
                    </a:lnTo>
                    <a:lnTo>
                      <a:pt x="60" y="203"/>
                    </a:lnTo>
                    <a:lnTo>
                      <a:pt x="181" y="97"/>
                    </a:lnTo>
                    <a:lnTo>
                      <a:pt x="241" y="0"/>
                    </a:lnTo>
                    <a:lnTo>
                      <a:pt x="324" y="120"/>
                    </a:lnTo>
                    <a:lnTo>
                      <a:pt x="353" y="240"/>
                    </a:lnTo>
                    <a:close/>
                  </a:path>
                </a:pathLst>
              </a:custGeom>
              <a:solidFill>
                <a:srgbClr val="AED3ED"/>
              </a:solidFill>
              <a:ln w="9525">
                <a:noFill/>
                <a:round/>
                <a:headEnd/>
                <a:tailEnd/>
              </a:ln>
            </p:spPr>
            <p:txBody>
              <a:bodyPr>
                <a:prstTxWarp prst="textNoShape">
                  <a:avLst/>
                </a:prstTxWarp>
              </a:bodyPr>
              <a:lstStyle/>
              <a:p>
                <a:endParaRPr lang="en-US"/>
              </a:p>
            </p:txBody>
          </p:sp>
          <p:sp>
            <p:nvSpPr>
              <p:cNvPr id="49626" name="Freeform 239"/>
              <p:cNvSpPr>
                <a:spLocks noChangeAspect="1"/>
              </p:cNvSpPr>
              <p:nvPr/>
            </p:nvSpPr>
            <p:spPr bwMode="auto">
              <a:xfrm>
                <a:off x="660" y="3177"/>
                <a:ext cx="96" cy="82"/>
              </a:xfrm>
              <a:custGeom>
                <a:avLst/>
                <a:gdLst>
                  <a:gd name="T0" fmla="*/ 736 w 1240"/>
                  <a:gd name="T1" fmla="*/ 76 h 1068"/>
                  <a:gd name="T2" fmla="*/ 744 w 1240"/>
                  <a:gd name="T3" fmla="*/ 76 h 1068"/>
                  <a:gd name="T4" fmla="*/ 759 w 1240"/>
                  <a:gd name="T5" fmla="*/ 564 h 1068"/>
                  <a:gd name="T6" fmla="*/ 826 w 1240"/>
                  <a:gd name="T7" fmla="*/ 587 h 1068"/>
                  <a:gd name="T8" fmla="*/ 1240 w 1240"/>
                  <a:gd name="T9" fmla="*/ 812 h 1068"/>
                  <a:gd name="T10" fmla="*/ 1113 w 1240"/>
                  <a:gd name="T11" fmla="*/ 790 h 1068"/>
                  <a:gd name="T12" fmla="*/ 925 w 1240"/>
                  <a:gd name="T13" fmla="*/ 827 h 1068"/>
                  <a:gd name="T14" fmla="*/ 744 w 1240"/>
                  <a:gd name="T15" fmla="*/ 917 h 1068"/>
                  <a:gd name="T16" fmla="*/ 609 w 1240"/>
                  <a:gd name="T17" fmla="*/ 1061 h 1068"/>
                  <a:gd name="T18" fmla="*/ 594 w 1240"/>
                  <a:gd name="T19" fmla="*/ 1045 h 1068"/>
                  <a:gd name="T20" fmla="*/ 541 w 1240"/>
                  <a:gd name="T21" fmla="*/ 1068 h 1068"/>
                  <a:gd name="T22" fmla="*/ 331 w 1240"/>
                  <a:gd name="T23" fmla="*/ 865 h 1068"/>
                  <a:gd name="T24" fmla="*/ 180 w 1240"/>
                  <a:gd name="T25" fmla="*/ 805 h 1068"/>
                  <a:gd name="T26" fmla="*/ 0 w 1240"/>
                  <a:gd name="T27" fmla="*/ 774 h 1068"/>
                  <a:gd name="T28" fmla="*/ 369 w 1240"/>
                  <a:gd name="T29" fmla="*/ 571 h 1068"/>
                  <a:gd name="T30" fmla="*/ 420 w 1240"/>
                  <a:gd name="T31" fmla="*/ 467 h 1068"/>
                  <a:gd name="T32" fmla="*/ 466 w 1240"/>
                  <a:gd name="T33" fmla="*/ 23 h 1068"/>
                  <a:gd name="T34" fmla="*/ 676 w 1240"/>
                  <a:gd name="T35" fmla="*/ 23 h 1068"/>
                  <a:gd name="T36" fmla="*/ 722 w 1240"/>
                  <a:gd name="T37" fmla="*/ 0 h 1068"/>
                  <a:gd name="T38" fmla="*/ 744 w 1240"/>
                  <a:gd name="T39" fmla="*/ 0 h 1068"/>
                  <a:gd name="T40" fmla="*/ 736 w 1240"/>
                  <a:gd name="T41" fmla="*/ 76 h 1068"/>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240"/>
                  <a:gd name="T64" fmla="*/ 0 h 1068"/>
                  <a:gd name="T65" fmla="*/ 1240 w 1240"/>
                  <a:gd name="T66" fmla="*/ 1068 h 1068"/>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240" h="1068">
                    <a:moveTo>
                      <a:pt x="736" y="76"/>
                    </a:moveTo>
                    <a:lnTo>
                      <a:pt x="744" y="76"/>
                    </a:lnTo>
                    <a:lnTo>
                      <a:pt x="759" y="564"/>
                    </a:lnTo>
                    <a:lnTo>
                      <a:pt x="826" y="587"/>
                    </a:lnTo>
                    <a:lnTo>
                      <a:pt x="1240" y="812"/>
                    </a:lnTo>
                    <a:lnTo>
                      <a:pt x="1113" y="790"/>
                    </a:lnTo>
                    <a:lnTo>
                      <a:pt x="925" y="827"/>
                    </a:lnTo>
                    <a:lnTo>
                      <a:pt x="744" y="917"/>
                    </a:lnTo>
                    <a:lnTo>
                      <a:pt x="609" y="1061"/>
                    </a:lnTo>
                    <a:lnTo>
                      <a:pt x="594" y="1045"/>
                    </a:lnTo>
                    <a:lnTo>
                      <a:pt x="541" y="1068"/>
                    </a:lnTo>
                    <a:lnTo>
                      <a:pt x="331" y="865"/>
                    </a:lnTo>
                    <a:lnTo>
                      <a:pt x="180" y="805"/>
                    </a:lnTo>
                    <a:lnTo>
                      <a:pt x="0" y="774"/>
                    </a:lnTo>
                    <a:lnTo>
                      <a:pt x="369" y="571"/>
                    </a:lnTo>
                    <a:lnTo>
                      <a:pt x="420" y="467"/>
                    </a:lnTo>
                    <a:lnTo>
                      <a:pt x="466" y="23"/>
                    </a:lnTo>
                    <a:lnTo>
                      <a:pt x="676" y="23"/>
                    </a:lnTo>
                    <a:lnTo>
                      <a:pt x="722" y="0"/>
                    </a:lnTo>
                    <a:lnTo>
                      <a:pt x="744" y="0"/>
                    </a:lnTo>
                    <a:lnTo>
                      <a:pt x="736" y="76"/>
                    </a:lnTo>
                    <a:close/>
                  </a:path>
                </a:pathLst>
              </a:custGeom>
              <a:solidFill>
                <a:srgbClr val="5BB1BC"/>
              </a:solidFill>
              <a:ln w="9525">
                <a:noFill/>
                <a:round/>
                <a:headEnd/>
                <a:tailEnd/>
              </a:ln>
            </p:spPr>
            <p:txBody>
              <a:bodyPr>
                <a:prstTxWarp prst="textNoShape">
                  <a:avLst/>
                </a:prstTxWarp>
              </a:bodyPr>
              <a:lstStyle/>
              <a:p>
                <a:endParaRPr lang="en-US"/>
              </a:p>
            </p:txBody>
          </p:sp>
          <p:sp>
            <p:nvSpPr>
              <p:cNvPr id="49627" name="Freeform 240"/>
              <p:cNvSpPr>
                <a:spLocks noChangeAspect="1"/>
              </p:cNvSpPr>
              <p:nvPr/>
            </p:nvSpPr>
            <p:spPr bwMode="auto">
              <a:xfrm>
                <a:off x="566" y="3178"/>
                <a:ext cx="79" cy="50"/>
              </a:xfrm>
              <a:custGeom>
                <a:avLst/>
                <a:gdLst>
                  <a:gd name="T0" fmla="*/ 135 w 1022"/>
                  <a:gd name="T1" fmla="*/ 572 h 639"/>
                  <a:gd name="T2" fmla="*/ 0 w 1022"/>
                  <a:gd name="T3" fmla="*/ 639 h 639"/>
                  <a:gd name="T4" fmla="*/ 0 w 1022"/>
                  <a:gd name="T5" fmla="*/ 436 h 639"/>
                  <a:gd name="T6" fmla="*/ 135 w 1022"/>
                  <a:gd name="T7" fmla="*/ 436 h 639"/>
                  <a:gd name="T8" fmla="*/ 857 w 1022"/>
                  <a:gd name="T9" fmla="*/ 128 h 639"/>
                  <a:gd name="T10" fmla="*/ 1022 w 1022"/>
                  <a:gd name="T11" fmla="*/ 0 h 639"/>
                  <a:gd name="T12" fmla="*/ 789 w 1022"/>
                  <a:gd name="T13" fmla="*/ 203 h 639"/>
                  <a:gd name="T14" fmla="*/ 135 w 1022"/>
                  <a:gd name="T15" fmla="*/ 572 h 639"/>
                  <a:gd name="T16" fmla="*/ 0 60000 65536"/>
                  <a:gd name="T17" fmla="*/ 0 60000 65536"/>
                  <a:gd name="T18" fmla="*/ 0 60000 65536"/>
                  <a:gd name="T19" fmla="*/ 0 60000 65536"/>
                  <a:gd name="T20" fmla="*/ 0 60000 65536"/>
                  <a:gd name="T21" fmla="*/ 0 60000 65536"/>
                  <a:gd name="T22" fmla="*/ 0 60000 65536"/>
                  <a:gd name="T23" fmla="*/ 0 60000 65536"/>
                  <a:gd name="T24" fmla="*/ 0 w 1022"/>
                  <a:gd name="T25" fmla="*/ 0 h 639"/>
                  <a:gd name="T26" fmla="*/ 1022 w 1022"/>
                  <a:gd name="T27" fmla="*/ 639 h 63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22" h="639">
                    <a:moveTo>
                      <a:pt x="135" y="572"/>
                    </a:moveTo>
                    <a:lnTo>
                      <a:pt x="0" y="639"/>
                    </a:lnTo>
                    <a:lnTo>
                      <a:pt x="0" y="436"/>
                    </a:lnTo>
                    <a:lnTo>
                      <a:pt x="135" y="436"/>
                    </a:lnTo>
                    <a:lnTo>
                      <a:pt x="857" y="128"/>
                    </a:lnTo>
                    <a:lnTo>
                      <a:pt x="1022" y="0"/>
                    </a:lnTo>
                    <a:lnTo>
                      <a:pt x="789" y="203"/>
                    </a:lnTo>
                    <a:lnTo>
                      <a:pt x="135" y="572"/>
                    </a:lnTo>
                    <a:close/>
                  </a:path>
                </a:pathLst>
              </a:custGeom>
              <a:solidFill>
                <a:srgbClr val="D6546E"/>
              </a:solidFill>
              <a:ln w="9525">
                <a:noFill/>
                <a:round/>
                <a:headEnd/>
                <a:tailEnd/>
              </a:ln>
            </p:spPr>
            <p:txBody>
              <a:bodyPr>
                <a:prstTxWarp prst="textNoShape">
                  <a:avLst/>
                </a:prstTxWarp>
              </a:bodyPr>
              <a:lstStyle/>
              <a:p>
                <a:endParaRPr lang="en-US"/>
              </a:p>
            </p:txBody>
          </p:sp>
          <p:sp>
            <p:nvSpPr>
              <p:cNvPr id="49628" name="Freeform 241"/>
              <p:cNvSpPr>
                <a:spLocks noChangeAspect="1"/>
              </p:cNvSpPr>
              <p:nvPr/>
            </p:nvSpPr>
            <p:spPr bwMode="auto">
              <a:xfrm>
                <a:off x="927" y="3182"/>
                <a:ext cx="75" cy="105"/>
              </a:xfrm>
              <a:custGeom>
                <a:avLst/>
                <a:gdLst>
                  <a:gd name="T0" fmla="*/ 249 w 971"/>
                  <a:gd name="T1" fmla="*/ 97 h 1360"/>
                  <a:gd name="T2" fmla="*/ 744 w 971"/>
                  <a:gd name="T3" fmla="*/ 82 h 1360"/>
                  <a:gd name="T4" fmla="*/ 971 w 971"/>
                  <a:gd name="T5" fmla="*/ 0 h 1360"/>
                  <a:gd name="T6" fmla="*/ 971 w 971"/>
                  <a:gd name="T7" fmla="*/ 1203 h 1360"/>
                  <a:gd name="T8" fmla="*/ 790 w 971"/>
                  <a:gd name="T9" fmla="*/ 1300 h 1360"/>
                  <a:gd name="T10" fmla="*/ 527 w 971"/>
                  <a:gd name="T11" fmla="*/ 1345 h 1360"/>
                  <a:gd name="T12" fmla="*/ 466 w 971"/>
                  <a:gd name="T13" fmla="*/ 1338 h 1360"/>
                  <a:gd name="T14" fmla="*/ 444 w 971"/>
                  <a:gd name="T15" fmla="*/ 1360 h 1360"/>
                  <a:gd name="T16" fmla="*/ 466 w 971"/>
                  <a:gd name="T17" fmla="*/ 1293 h 1360"/>
                  <a:gd name="T18" fmla="*/ 850 w 971"/>
                  <a:gd name="T19" fmla="*/ 947 h 1360"/>
                  <a:gd name="T20" fmla="*/ 820 w 971"/>
                  <a:gd name="T21" fmla="*/ 841 h 1360"/>
                  <a:gd name="T22" fmla="*/ 768 w 971"/>
                  <a:gd name="T23" fmla="*/ 797 h 1360"/>
                  <a:gd name="T24" fmla="*/ 640 w 971"/>
                  <a:gd name="T25" fmla="*/ 797 h 1360"/>
                  <a:gd name="T26" fmla="*/ 316 w 971"/>
                  <a:gd name="T27" fmla="*/ 901 h 1360"/>
                  <a:gd name="T28" fmla="*/ 68 w 971"/>
                  <a:gd name="T29" fmla="*/ 1104 h 1360"/>
                  <a:gd name="T30" fmla="*/ 46 w 971"/>
                  <a:gd name="T31" fmla="*/ 969 h 1360"/>
                  <a:gd name="T32" fmla="*/ 23 w 971"/>
                  <a:gd name="T33" fmla="*/ 962 h 1360"/>
                  <a:gd name="T34" fmla="*/ 0 w 971"/>
                  <a:gd name="T35" fmla="*/ 488 h 1360"/>
                  <a:gd name="T36" fmla="*/ 31 w 971"/>
                  <a:gd name="T37" fmla="*/ 436 h 1360"/>
                  <a:gd name="T38" fmla="*/ 46 w 971"/>
                  <a:gd name="T39" fmla="*/ 0 h 1360"/>
                  <a:gd name="T40" fmla="*/ 98 w 971"/>
                  <a:gd name="T41" fmla="*/ 52 h 1360"/>
                  <a:gd name="T42" fmla="*/ 249 w 971"/>
                  <a:gd name="T43" fmla="*/ 97 h 1360"/>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971"/>
                  <a:gd name="T67" fmla="*/ 0 h 1360"/>
                  <a:gd name="T68" fmla="*/ 971 w 971"/>
                  <a:gd name="T69" fmla="*/ 1360 h 1360"/>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971" h="1360">
                    <a:moveTo>
                      <a:pt x="249" y="97"/>
                    </a:moveTo>
                    <a:lnTo>
                      <a:pt x="744" y="82"/>
                    </a:lnTo>
                    <a:lnTo>
                      <a:pt x="971" y="0"/>
                    </a:lnTo>
                    <a:lnTo>
                      <a:pt x="971" y="1203"/>
                    </a:lnTo>
                    <a:lnTo>
                      <a:pt x="790" y="1300"/>
                    </a:lnTo>
                    <a:lnTo>
                      <a:pt x="527" y="1345"/>
                    </a:lnTo>
                    <a:lnTo>
                      <a:pt x="466" y="1338"/>
                    </a:lnTo>
                    <a:lnTo>
                      <a:pt x="444" y="1360"/>
                    </a:lnTo>
                    <a:lnTo>
                      <a:pt x="466" y="1293"/>
                    </a:lnTo>
                    <a:lnTo>
                      <a:pt x="850" y="947"/>
                    </a:lnTo>
                    <a:lnTo>
                      <a:pt x="820" y="841"/>
                    </a:lnTo>
                    <a:lnTo>
                      <a:pt x="768" y="797"/>
                    </a:lnTo>
                    <a:lnTo>
                      <a:pt x="640" y="797"/>
                    </a:lnTo>
                    <a:lnTo>
                      <a:pt x="316" y="901"/>
                    </a:lnTo>
                    <a:lnTo>
                      <a:pt x="68" y="1104"/>
                    </a:lnTo>
                    <a:lnTo>
                      <a:pt x="46" y="969"/>
                    </a:lnTo>
                    <a:lnTo>
                      <a:pt x="23" y="962"/>
                    </a:lnTo>
                    <a:lnTo>
                      <a:pt x="0" y="488"/>
                    </a:lnTo>
                    <a:lnTo>
                      <a:pt x="31" y="436"/>
                    </a:lnTo>
                    <a:lnTo>
                      <a:pt x="46" y="0"/>
                    </a:lnTo>
                    <a:lnTo>
                      <a:pt x="98" y="52"/>
                    </a:lnTo>
                    <a:lnTo>
                      <a:pt x="249" y="97"/>
                    </a:lnTo>
                    <a:close/>
                  </a:path>
                </a:pathLst>
              </a:custGeom>
              <a:solidFill>
                <a:srgbClr val="7CBCBC"/>
              </a:solidFill>
              <a:ln w="9525">
                <a:noFill/>
                <a:round/>
                <a:headEnd/>
                <a:tailEnd/>
              </a:ln>
            </p:spPr>
            <p:txBody>
              <a:bodyPr>
                <a:prstTxWarp prst="textNoShape">
                  <a:avLst/>
                </a:prstTxWarp>
              </a:bodyPr>
              <a:lstStyle/>
              <a:p>
                <a:endParaRPr lang="en-US"/>
              </a:p>
            </p:txBody>
          </p:sp>
          <p:sp>
            <p:nvSpPr>
              <p:cNvPr id="49629" name="Freeform 242"/>
              <p:cNvSpPr>
                <a:spLocks noChangeAspect="1"/>
              </p:cNvSpPr>
              <p:nvPr/>
            </p:nvSpPr>
            <p:spPr bwMode="auto">
              <a:xfrm>
                <a:off x="1107" y="3185"/>
                <a:ext cx="172" cy="85"/>
              </a:xfrm>
              <a:custGeom>
                <a:avLst/>
                <a:gdLst>
                  <a:gd name="T0" fmla="*/ 113 w 2233"/>
                  <a:gd name="T1" fmla="*/ 179 h 1104"/>
                  <a:gd name="T2" fmla="*/ 150 w 2233"/>
                  <a:gd name="T3" fmla="*/ 307 h 1104"/>
                  <a:gd name="T4" fmla="*/ 218 w 2233"/>
                  <a:gd name="T5" fmla="*/ 413 h 1104"/>
                  <a:gd name="T6" fmla="*/ 368 w 2233"/>
                  <a:gd name="T7" fmla="*/ 518 h 1104"/>
                  <a:gd name="T8" fmla="*/ 722 w 2233"/>
                  <a:gd name="T9" fmla="*/ 631 h 1104"/>
                  <a:gd name="T10" fmla="*/ 1399 w 2233"/>
                  <a:gd name="T11" fmla="*/ 691 h 1104"/>
                  <a:gd name="T12" fmla="*/ 1662 w 2233"/>
                  <a:gd name="T13" fmla="*/ 593 h 1104"/>
                  <a:gd name="T14" fmla="*/ 1849 w 2233"/>
                  <a:gd name="T15" fmla="*/ 481 h 1104"/>
                  <a:gd name="T16" fmla="*/ 2090 w 2233"/>
                  <a:gd name="T17" fmla="*/ 203 h 1104"/>
                  <a:gd name="T18" fmla="*/ 2098 w 2233"/>
                  <a:gd name="T19" fmla="*/ 157 h 1104"/>
                  <a:gd name="T20" fmla="*/ 2120 w 2233"/>
                  <a:gd name="T21" fmla="*/ 135 h 1104"/>
                  <a:gd name="T22" fmla="*/ 2098 w 2233"/>
                  <a:gd name="T23" fmla="*/ 112 h 1104"/>
                  <a:gd name="T24" fmla="*/ 2098 w 2233"/>
                  <a:gd name="T25" fmla="*/ 37 h 1104"/>
                  <a:gd name="T26" fmla="*/ 2112 w 2233"/>
                  <a:gd name="T27" fmla="*/ 22 h 1104"/>
                  <a:gd name="T28" fmla="*/ 2158 w 2233"/>
                  <a:gd name="T29" fmla="*/ 67 h 1104"/>
                  <a:gd name="T30" fmla="*/ 2233 w 2233"/>
                  <a:gd name="T31" fmla="*/ 563 h 1104"/>
                  <a:gd name="T32" fmla="*/ 2136 w 2233"/>
                  <a:gd name="T33" fmla="*/ 735 h 1104"/>
                  <a:gd name="T34" fmla="*/ 1849 w 2233"/>
                  <a:gd name="T35" fmla="*/ 947 h 1104"/>
                  <a:gd name="T36" fmla="*/ 1662 w 2233"/>
                  <a:gd name="T37" fmla="*/ 1037 h 1104"/>
                  <a:gd name="T38" fmla="*/ 1459 w 2233"/>
                  <a:gd name="T39" fmla="*/ 1059 h 1104"/>
                  <a:gd name="T40" fmla="*/ 1308 w 2233"/>
                  <a:gd name="T41" fmla="*/ 1104 h 1104"/>
                  <a:gd name="T42" fmla="*/ 737 w 2233"/>
                  <a:gd name="T43" fmla="*/ 1082 h 1104"/>
                  <a:gd name="T44" fmla="*/ 406 w 2233"/>
                  <a:gd name="T45" fmla="*/ 969 h 1104"/>
                  <a:gd name="T46" fmla="*/ 233 w 2233"/>
                  <a:gd name="T47" fmla="*/ 863 h 1104"/>
                  <a:gd name="T48" fmla="*/ 46 w 2233"/>
                  <a:gd name="T49" fmla="*/ 676 h 1104"/>
                  <a:gd name="T50" fmla="*/ 0 w 2233"/>
                  <a:gd name="T51" fmla="*/ 585 h 1104"/>
                  <a:gd name="T52" fmla="*/ 23 w 2233"/>
                  <a:gd name="T53" fmla="*/ 240 h 1104"/>
                  <a:gd name="T54" fmla="*/ 90 w 2233"/>
                  <a:gd name="T55" fmla="*/ 0 h 1104"/>
                  <a:gd name="T56" fmla="*/ 113 w 2233"/>
                  <a:gd name="T57" fmla="*/ 22 h 1104"/>
                  <a:gd name="T58" fmla="*/ 113 w 2233"/>
                  <a:gd name="T59" fmla="*/ 179 h 1104"/>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233"/>
                  <a:gd name="T91" fmla="*/ 0 h 1104"/>
                  <a:gd name="T92" fmla="*/ 2233 w 2233"/>
                  <a:gd name="T93" fmla="*/ 1104 h 1104"/>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233" h="1104">
                    <a:moveTo>
                      <a:pt x="113" y="179"/>
                    </a:moveTo>
                    <a:lnTo>
                      <a:pt x="150" y="307"/>
                    </a:lnTo>
                    <a:lnTo>
                      <a:pt x="218" y="413"/>
                    </a:lnTo>
                    <a:lnTo>
                      <a:pt x="368" y="518"/>
                    </a:lnTo>
                    <a:lnTo>
                      <a:pt x="722" y="631"/>
                    </a:lnTo>
                    <a:lnTo>
                      <a:pt x="1399" y="691"/>
                    </a:lnTo>
                    <a:lnTo>
                      <a:pt x="1662" y="593"/>
                    </a:lnTo>
                    <a:lnTo>
                      <a:pt x="1849" y="481"/>
                    </a:lnTo>
                    <a:lnTo>
                      <a:pt x="2090" y="203"/>
                    </a:lnTo>
                    <a:lnTo>
                      <a:pt x="2098" y="157"/>
                    </a:lnTo>
                    <a:lnTo>
                      <a:pt x="2120" y="135"/>
                    </a:lnTo>
                    <a:lnTo>
                      <a:pt x="2098" y="112"/>
                    </a:lnTo>
                    <a:lnTo>
                      <a:pt x="2098" y="37"/>
                    </a:lnTo>
                    <a:lnTo>
                      <a:pt x="2112" y="22"/>
                    </a:lnTo>
                    <a:lnTo>
                      <a:pt x="2158" y="67"/>
                    </a:lnTo>
                    <a:lnTo>
                      <a:pt x="2233" y="563"/>
                    </a:lnTo>
                    <a:lnTo>
                      <a:pt x="2136" y="735"/>
                    </a:lnTo>
                    <a:lnTo>
                      <a:pt x="1849" y="947"/>
                    </a:lnTo>
                    <a:lnTo>
                      <a:pt x="1662" y="1037"/>
                    </a:lnTo>
                    <a:lnTo>
                      <a:pt x="1459" y="1059"/>
                    </a:lnTo>
                    <a:lnTo>
                      <a:pt x="1308" y="1104"/>
                    </a:lnTo>
                    <a:lnTo>
                      <a:pt x="737" y="1082"/>
                    </a:lnTo>
                    <a:lnTo>
                      <a:pt x="406" y="969"/>
                    </a:lnTo>
                    <a:lnTo>
                      <a:pt x="233" y="863"/>
                    </a:lnTo>
                    <a:lnTo>
                      <a:pt x="46" y="676"/>
                    </a:lnTo>
                    <a:lnTo>
                      <a:pt x="0" y="585"/>
                    </a:lnTo>
                    <a:lnTo>
                      <a:pt x="23" y="240"/>
                    </a:lnTo>
                    <a:lnTo>
                      <a:pt x="90" y="0"/>
                    </a:lnTo>
                    <a:lnTo>
                      <a:pt x="113" y="22"/>
                    </a:lnTo>
                    <a:lnTo>
                      <a:pt x="113" y="179"/>
                    </a:lnTo>
                    <a:close/>
                  </a:path>
                </a:pathLst>
              </a:custGeom>
              <a:solidFill>
                <a:srgbClr val="D96930"/>
              </a:solidFill>
              <a:ln w="9525">
                <a:noFill/>
                <a:round/>
                <a:headEnd/>
                <a:tailEnd/>
              </a:ln>
            </p:spPr>
            <p:txBody>
              <a:bodyPr>
                <a:prstTxWarp prst="textNoShape">
                  <a:avLst/>
                </a:prstTxWarp>
              </a:bodyPr>
              <a:lstStyle/>
              <a:p>
                <a:endParaRPr lang="en-US"/>
              </a:p>
            </p:txBody>
          </p:sp>
          <p:sp>
            <p:nvSpPr>
              <p:cNvPr id="49630" name="Freeform 243"/>
              <p:cNvSpPr>
                <a:spLocks noChangeAspect="1"/>
              </p:cNvSpPr>
              <p:nvPr/>
            </p:nvSpPr>
            <p:spPr bwMode="auto">
              <a:xfrm>
                <a:off x="881" y="3194"/>
                <a:ext cx="106" cy="142"/>
              </a:xfrm>
              <a:custGeom>
                <a:avLst/>
                <a:gdLst>
                  <a:gd name="T0" fmla="*/ 565 w 1384"/>
                  <a:gd name="T1" fmla="*/ 586 h 1850"/>
                  <a:gd name="T2" fmla="*/ 565 w 1384"/>
                  <a:gd name="T3" fmla="*/ 842 h 1850"/>
                  <a:gd name="T4" fmla="*/ 594 w 1384"/>
                  <a:gd name="T5" fmla="*/ 947 h 1850"/>
                  <a:gd name="T6" fmla="*/ 527 w 1384"/>
                  <a:gd name="T7" fmla="*/ 978 h 1850"/>
                  <a:gd name="T8" fmla="*/ 609 w 1384"/>
                  <a:gd name="T9" fmla="*/ 1053 h 1850"/>
                  <a:gd name="T10" fmla="*/ 737 w 1384"/>
                  <a:gd name="T11" fmla="*/ 992 h 1850"/>
                  <a:gd name="T12" fmla="*/ 1000 w 1384"/>
                  <a:gd name="T13" fmla="*/ 782 h 1850"/>
                  <a:gd name="T14" fmla="*/ 1249 w 1384"/>
                  <a:gd name="T15" fmla="*/ 707 h 1850"/>
                  <a:gd name="T16" fmla="*/ 1362 w 1384"/>
                  <a:gd name="T17" fmla="*/ 707 h 1850"/>
                  <a:gd name="T18" fmla="*/ 1384 w 1384"/>
                  <a:gd name="T19" fmla="*/ 737 h 1850"/>
                  <a:gd name="T20" fmla="*/ 1362 w 1384"/>
                  <a:gd name="T21" fmla="*/ 819 h 1850"/>
                  <a:gd name="T22" fmla="*/ 1099 w 1384"/>
                  <a:gd name="T23" fmla="*/ 1015 h 1850"/>
                  <a:gd name="T24" fmla="*/ 1000 w 1384"/>
                  <a:gd name="T25" fmla="*/ 1143 h 1850"/>
                  <a:gd name="T26" fmla="*/ 963 w 1384"/>
                  <a:gd name="T27" fmla="*/ 1210 h 1850"/>
                  <a:gd name="T28" fmla="*/ 896 w 1384"/>
                  <a:gd name="T29" fmla="*/ 1278 h 1850"/>
                  <a:gd name="T30" fmla="*/ 805 w 1384"/>
                  <a:gd name="T31" fmla="*/ 1301 h 1850"/>
                  <a:gd name="T32" fmla="*/ 805 w 1384"/>
                  <a:gd name="T33" fmla="*/ 1360 h 1850"/>
                  <a:gd name="T34" fmla="*/ 685 w 1384"/>
                  <a:gd name="T35" fmla="*/ 1474 h 1850"/>
                  <a:gd name="T36" fmla="*/ 685 w 1384"/>
                  <a:gd name="T37" fmla="*/ 1504 h 1850"/>
                  <a:gd name="T38" fmla="*/ 662 w 1384"/>
                  <a:gd name="T39" fmla="*/ 1534 h 1850"/>
                  <a:gd name="T40" fmla="*/ 632 w 1384"/>
                  <a:gd name="T41" fmla="*/ 1519 h 1850"/>
                  <a:gd name="T42" fmla="*/ 618 w 1384"/>
                  <a:gd name="T43" fmla="*/ 1519 h 1850"/>
                  <a:gd name="T44" fmla="*/ 609 w 1384"/>
                  <a:gd name="T45" fmla="*/ 1563 h 1850"/>
                  <a:gd name="T46" fmla="*/ 497 w 1384"/>
                  <a:gd name="T47" fmla="*/ 1699 h 1850"/>
                  <a:gd name="T48" fmla="*/ 459 w 1384"/>
                  <a:gd name="T49" fmla="*/ 1819 h 1850"/>
                  <a:gd name="T50" fmla="*/ 444 w 1384"/>
                  <a:gd name="T51" fmla="*/ 1827 h 1850"/>
                  <a:gd name="T52" fmla="*/ 444 w 1384"/>
                  <a:gd name="T53" fmla="*/ 1850 h 1850"/>
                  <a:gd name="T54" fmla="*/ 331 w 1384"/>
                  <a:gd name="T55" fmla="*/ 1797 h 1850"/>
                  <a:gd name="T56" fmla="*/ 196 w 1384"/>
                  <a:gd name="T57" fmla="*/ 1782 h 1850"/>
                  <a:gd name="T58" fmla="*/ 84 w 1384"/>
                  <a:gd name="T59" fmla="*/ 1737 h 1850"/>
                  <a:gd name="T60" fmla="*/ 106 w 1384"/>
                  <a:gd name="T61" fmla="*/ 1677 h 1850"/>
                  <a:gd name="T62" fmla="*/ 84 w 1384"/>
                  <a:gd name="T63" fmla="*/ 1579 h 1850"/>
                  <a:gd name="T64" fmla="*/ 84 w 1384"/>
                  <a:gd name="T65" fmla="*/ 1406 h 1850"/>
                  <a:gd name="T66" fmla="*/ 46 w 1384"/>
                  <a:gd name="T67" fmla="*/ 1338 h 1850"/>
                  <a:gd name="T68" fmla="*/ 0 w 1384"/>
                  <a:gd name="T69" fmla="*/ 1128 h 1850"/>
                  <a:gd name="T70" fmla="*/ 0 w 1384"/>
                  <a:gd name="T71" fmla="*/ 865 h 1850"/>
                  <a:gd name="T72" fmla="*/ 377 w 1384"/>
                  <a:gd name="T73" fmla="*/ 151 h 1850"/>
                  <a:gd name="T74" fmla="*/ 504 w 1384"/>
                  <a:gd name="T75" fmla="*/ 38 h 1850"/>
                  <a:gd name="T76" fmla="*/ 550 w 1384"/>
                  <a:gd name="T77" fmla="*/ 38 h 1850"/>
                  <a:gd name="T78" fmla="*/ 587 w 1384"/>
                  <a:gd name="T79" fmla="*/ 0 h 1850"/>
                  <a:gd name="T80" fmla="*/ 565 w 1384"/>
                  <a:gd name="T81" fmla="*/ 586 h 185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384"/>
                  <a:gd name="T124" fmla="*/ 0 h 1850"/>
                  <a:gd name="T125" fmla="*/ 1384 w 1384"/>
                  <a:gd name="T126" fmla="*/ 1850 h 1850"/>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384" h="1850">
                    <a:moveTo>
                      <a:pt x="565" y="586"/>
                    </a:moveTo>
                    <a:lnTo>
                      <a:pt x="565" y="842"/>
                    </a:lnTo>
                    <a:lnTo>
                      <a:pt x="594" y="947"/>
                    </a:lnTo>
                    <a:lnTo>
                      <a:pt x="527" y="978"/>
                    </a:lnTo>
                    <a:lnTo>
                      <a:pt x="609" y="1053"/>
                    </a:lnTo>
                    <a:lnTo>
                      <a:pt x="737" y="992"/>
                    </a:lnTo>
                    <a:lnTo>
                      <a:pt x="1000" y="782"/>
                    </a:lnTo>
                    <a:lnTo>
                      <a:pt x="1249" y="707"/>
                    </a:lnTo>
                    <a:lnTo>
                      <a:pt x="1362" y="707"/>
                    </a:lnTo>
                    <a:lnTo>
                      <a:pt x="1384" y="737"/>
                    </a:lnTo>
                    <a:lnTo>
                      <a:pt x="1362" y="819"/>
                    </a:lnTo>
                    <a:lnTo>
                      <a:pt x="1099" y="1015"/>
                    </a:lnTo>
                    <a:lnTo>
                      <a:pt x="1000" y="1143"/>
                    </a:lnTo>
                    <a:lnTo>
                      <a:pt x="963" y="1210"/>
                    </a:lnTo>
                    <a:lnTo>
                      <a:pt x="896" y="1278"/>
                    </a:lnTo>
                    <a:lnTo>
                      <a:pt x="805" y="1301"/>
                    </a:lnTo>
                    <a:lnTo>
                      <a:pt x="805" y="1360"/>
                    </a:lnTo>
                    <a:lnTo>
                      <a:pt x="685" y="1474"/>
                    </a:lnTo>
                    <a:lnTo>
                      <a:pt x="685" y="1504"/>
                    </a:lnTo>
                    <a:lnTo>
                      <a:pt x="662" y="1534"/>
                    </a:lnTo>
                    <a:lnTo>
                      <a:pt x="632" y="1519"/>
                    </a:lnTo>
                    <a:lnTo>
                      <a:pt x="618" y="1519"/>
                    </a:lnTo>
                    <a:lnTo>
                      <a:pt x="609" y="1563"/>
                    </a:lnTo>
                    <a:lnTo>
                      <a:pt x="497" y="1699"/>
                    </a:lnTo>
                    <a:lnTo>
                      <a:pt x="459" y="1819"/>
                    </a:lnTo>
                    <a:lnTo>
                      <a:pt x="444" y="1827"/>
                    </a:lnTo>
                    <a:lnTo>
                      <a:pt x="444" y="1850"/>
                    </a:lnTo>
                    <a:lnTo>
                      <a:pt x="331" y="1797"/>
                    </a:lnTo>
                    <a:lnTo>
                      <a:pt x="196" y="1782"/>
                    </a:lnTo>
                    <a:lnTo>
                      <a:pt x="84" y="1737"/>
                    </a:lnTo>
                    <a:lnTo>
                      <a:pt x="106" y="1677"/>
                    </a:lnTo>
                    <a:lnTo>
                      <a:pt x="84" y="1579"/>
                    </a:lnTo>
                    <a:lnTo>
                      <a:pt x="84" y="1406"/>
                    </a:lnTo>
                    <a:lnTo>
                      <a:pt x="46" y="1338"/>
                    </a:lnTo>
                    <a:lnTo>
                      <a:pt x="0" y="1128"/>
                    </a:lnTo>
                    <a:lnTo>
                      <a:pt x="0" y="865"/>
                    </a:lnTo>
                    <a:lnTo>
                      <a:pt x="377" y="151"/>
                    </a:lnTo>
                    <a:lnTo>
                      <a:pt x="504" y="38"/>
                    </a:lnTo>
                    <a:lnTo>
                      <a:pt x="550" y="38"/>
                    </a:lnTo>
                    <a:lnTo>
                      <a:pt x="587" y="0"/>
                    </a:lnTo>
                    <a:lnTo>
                      <a:pt x="565" y="586"/>
                    </a:lnTo>
                    <a:close/>
                  </a:path>
                </a:pathLst>
              </a:custGeom>
              <a:solidFill>
                <a:srgbClr val="F5C19F"/>
              </a:solidFill>
              <a:ln w="9525">
                <a:noFill/>
                <a:round/>
                <a:headEnd/>
                <a:tailEnd/>
              </a:ln>
            </p:spPr>
            <p:txBody>
              <a:bodyPr>
                <a:prstTxWarp prst="textNoShape">
                  <a:avLst/>
                </a:prstTxWarp>
              </a:bodyPr>
              <a:lstStyle/>
              <a:p>
                <a:endParaRPr lang="en-US"/>
              </a:p>
            </p:txBody>
          </p:sp>
          <p:sp>
            <p:nvSpPr>
              <p:cNvPr id="49631" name="Freeform 244"/>
              <p:cNvSpPr>
                <a:spLocks noChangeAspect="1"/>
              </p:cNvSpPr>
              <p:nvPr/>
            </p:nvSpPr>
            <p:spPr bwMode="auto">
              <a:xfrm>
                <a:off x="956" y="3199"/>
                <a:ext cx="489" cy="599"/>
              </a:xfrm>
              <a:custGeom>
                <a:avLst/>
                <a:gdLst>
                  <a:gd name="T0" fmla="*/ 5111 w 6359"/>
                  <a:gd name="T1" fmla="*/ 211 h 7791"/>
                  <a:gd name="T2" fmla="*/ 5787 w 6359"/>
                  <a:gd name="T3" fmla="*/ 316 h 7791"/>
                  <a:gd name="T4" fmla="*/ 6051 w 6359"/>
                  <a:gd name="T5" fmla="*/ 715 h 7791"/>
                  <a:gd name="T6" fmla="*/ 6359 w 6359"/>
                  <a:gd name="T7" fmla="*/ 2714 h 7791"/>
                  <a:gd name="T8" fmla="*/ 6209 w 6359"/>
                  <a:gd name="T9" fmla="*/ 3617 h 7791"/>
                  <a:gd name="T10" fmla="*/ 6058 w 6359"/>
                  <a:gd name="T11" fmla="*/ 2745 h 7791"/>
                  <a:gd name="T12" fmla="*/ 5705 w 6359"/>
                  <a:gd name="T13" fmla="*/ 1429 h 7791"/>
                  <a:gd name="T14" fmla="*/ 5668 w 6359"/>
                  <a:gd name="T15" fmla="*/ 1407 h 7791"/>
                  <a:gd name="T16" fmla="*/ 5878 w 6359"/>
                  <a:gd name="T17" fmla="*/ 2196 h 7791"/>
                  <a:gd name="T18" fmla="*/ 6074 w 6359"/>
                  <a:gd name="T19" fmla="*/ 3091 h 7791"/>
                  <a:gd name="T20" fmla="*/ 6118 w 6359"/>
                  <a:gd name="T21" fmla="*/ 3294 h 7791"/>
                  <a:gd name="T22" fmla="*/ 6074 w 6359"/>
                  <a:gd name="T23" fmla="*/ 3985 h 7791"/>
                  <a:gd name="T24" fmla="*/ 5990 w 6359"/>
                  <a:gd name="T25" fmla="*/ 4685 h 7791"/>
                  <a:gd name="T26" fmla="*/ 5961 w 6359"/>
                  <a:gd name="T27" fmla="*/ 4708 h 7791"/>
                  <a:gd name="T28" fmla="*/ 5901 w 6359"/>
                  <a:gd name="T29" fmla="*/ 4978 h 7791"/>
                  <a:gd name="T30" fmla="*/ 5864 w 6359"/>
                  <a:gd name="T31" fmla="*/ 5174 h 7791"/>
                  <a:gd name="T32" fmla="*/ 5728 w 6359"/>
                  <a:gd name="T33" fmla="*/ 6324 h 7791"/>
                  <a:gd name="T34" fmla="*/ 5577 w 6359"/>
                  <a:gd name="T35" fmla="*/ 6632 h 7791"/>
                  <a:gd name="T36" fmla="*/ 5487 w 6359"/>
                  <a:gd name="T37" fmla="*/ 6827 h 7791"/>
                  <a:gd name="T38" fmla="*/ 5405 w 6359"/>
                  <a:gd name="T39" fmla="*/ 7196 h 7791"/>
                  <a:gd name="T40" fmla="*/ 5382 w 6359"/>
                  <a:gd name="T41" fmla="*/ 7219 h 7791"/>
                  <a:gd name="T42" fmla="*/ 5187 w 6359"/>
                  <a:gd name="T43" fmla="*/ 7294 h 7791"/>
                  <a:gd name="T44" fmla="*/ 4487 w 6359"/>
                  <a:gd name="T45" fmla="*/ 7460 h 7791"/>
                  <a:gd name="T46" fmla="*/ 4308 w 6359"/>
                  <a:gd name="T47" fmla="*/ 7550 h 7791"/>
                  <a:gd name="T48" fmla="*/ 2097 w 6359"/>
                  <a:gd name="T49" fmla="*/ 7647 h 7791"/>
                  <a:gd name="T50" fmla="*/ 1593 w 6359"/>
                  <a:gd name="T51" fmla="*/ 7467 h 7791"/>
                  <a:gd name="T52" fmla="*/ 1255 w 6359"/>
                  <a:gd name="T53" fmla="*/ 7361 h 7791"/>
                  <a:gd name="T54" fmla="*/ 1150 w 6359"/>
                  <a:gd name="T55" fmla="*/ 7286 h 7791"/>
                  <a:gd name="T56" fmla="*/ 1180 w 6359"/>
                  <a:gd name="T57" fmla="*/ 7241 h 7791"/>
                  <a:gd name="T58" fmla="*/ 1105 w 6359"/>
                  <a:gd name="T59" fmla="*/ 7158 h 7791"/>
                  <a:gd name="T60" fmla="*/ 865 w 6359"/>
                  <a:gd name="T61" fmla="*/ 7069 h 7791"/>
                  <a:gd name="T62" fmla="*/ 684 w 6359"/>
                  <a:gd name="T63" fmla="*/ 6903 h 7791"/>
                  <a:gd name="T64" fmla="*/ 466 w 6359"/>
                  <a:gd name="T65" fmla="*/ 6158 h 7791"/>
                  <a:gd name="T66" fmla="*/ 361 w 6359"/>
                  <a:gd name="T67" fmla="*/ 5827 h 7791"/>
                  <a:gd name="T68" fmla="*/ 556 w 6359"/>
                  <a:gd name="T69" fmla="*/ 5362 h 7791"/>
                  <a:gd name="T70" fmla="*/ 616 w 6359"/>
                  <a:gd name="T71" fmla="*/ 5339 h 7791"/>
                  <a:gd name="T72" fmla="*/ 962 w 6359"/>
                  <a:gd name="T73" fmla="*/ 4843 h 7791"/>
                  <a:gd name="T74" fmla="*/ 984 w 6359"/>
                  <a:gd name="T75" fmla="*/ 2880 h 7791"/>
                  <a:gd name="T76" fmla="*/ 534 w 6359"/>
                  <a:gd name="T77" fmla="*/ 1820 h 7791"/>
                  <a:gd name="T78" fmla="*/ 225 w 6359"/>
                  <a:gd name="T79" fmla="*/ 1437 h 7791"/>
                  <a:gd name="T80" fmla="*/ 0 w 6359"/>
                  <a:gd name="T81" fmla="*/ 1346 h 7791"/>
                  <a:gd name="T82" fmla="*/ 534 w 6359"/>
                  <a:gd name="T83" fmla="*/ 1226 h 7791"/>
                  <a:gd name="T84" fmla="*/ 812 w 6359"/>
                  <a:gd name="T85" fmla="*/ 1053 h 7791"/>
                  <a:gd name="T86" fmla="*/ 1578 w 6359"/>
                  <a:gd name="T87" fmla="*/ 542 h 7791"/>
                  <a:gd name="T88" fmla="*/ 1902 w 6359"/>
                  <a:gd name="T89" fmla="*/ 346 h 7791"/>
                  <a:gd name="T90" fmla="*/ 2015 w 6359"/>
                  <a:gd name="T91" fmla="*/ 602 h 7791"/>
                  <a:gd name="T92" fmla="*/ 2397 w 6359"/>
                  <a:gd name="T93" fmla="*/ 865 h 7791"/>
                  <a:gd name="T94" fmla="*/ 2841 w 6359"/>
                  <a:gd name="T95" fmla="*/ 986 h 7791"/>
                  <a:gd name="T96" fmla="*/ 3668 w 6359"/>
                  <a:gd name="T97" fmla="*/ 903 h 7791"/>
                  <a:gd name="T98" fmla="*/ 3939 w 6359"/>
                  <a:gd name="T99" fmla="*/ 768 h 7791"/>
                  <a:gd name="T100" fmla="*/ 4262 w 6359"/>
                  <a:gd name="T101" fmla="*/ 414 h 7791"/>
                  <a:gd name="T102" fmla="*/ 4217 w 6359"/>
                  <a:gd name="T103" fmla="*/ 0 h 779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6359"/>
                  <a:gd name="T157" fmla="*/ 0 h 7791"/>
                  <a:gd name="T158" fmla="*/ 6359 w 6359"/>
                  <a:gd name="T159" fmla="*/ 7791 h 779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6359" h="7791">
                    <a:moveTo>
                      <a:pt x="4849" y="61"/>
                    </a:moveTo>
                    <a:lnTo>
                      <a:pt x="5111" y="211"/>
                    </a:lnTo>
                    <a:lnTo>
                      <a:pt x="5533" y="219"/>
                    </a:lnTo>
                    <a:lnTo>
                      <a:pt x="5787" y="316"/>
                    </a:lnTo>
                    <a:lnTo>
                      <a:pt x="5908" y="414"/>
                    </a:lnTo>
                    <a:lnTo>
                      <a:pt x="6051" y="715"/>
                    </a:lnTo>
                    <a:lnTo>
                      <a:pt x="6299" y="2068"/>
                    </a:lnTo>
                    <a:lnTo>
                      <a:pt x="6359" y="2714"/>
                    </a:lnTo>
                    <a:lnTo>
                      <a:pt x="6269" y="3459"/>
                    </a:lnTo>
                    <a:lnTo>
                      <a:pt x="6209" y="3617"/>
                    </a:lnTo>
                    <a:lnTo>
                      <a:pt x="6186" y="3640"/>
                    </a:lnTo>
                    <a:lnTo>
                      <a:pt x="6058" y="2745"/>
                    </a:lnTo>
                    <a:lnTo>
                      <a:pt x="5705" y="1437"/>
                    </a:lnTo>
                    <a:lnTo>
                      <a:pt x="5705" y="1429"/>
                    </a:lnTo>
                    <a:lnTo>
                      <a:pt x="5683" y="1407"/>
                    </a:lnTo>
                    <a:lnTo>
                      <a:pt x="5668" y="1407"/>
                    </a:lnTo>
                    <a:lnTo>
                      <a:pt x="5645" y="1429"/>
                    </a:lnTo>
                    <a:lnTo>
                      <a:pt x="5878" y="2196"/>
                    </a:lnTo>
                    <a:lnTo>
                      <a:pt x="5886" y="2286"/>
                    </a:lnTo>
                    <a:lnTo>
                      <a:pt x="6074" y="3091"/>
                    </a:lnTo>
                    <a:lnTo>
                      <a:pt x="6081" y="3219"/>
                    </a:lnTo>
                    <a:lnTo>
                      <a:pt x="6118" y="3294"/>
                    </a:lnTo>
                    <a:lnTo>
                      <a:pt x="6104" y="3925"/>
                    </a:lnTo>
                    <a:lnTo>
                      <a:pt x="6074" y="3985"/>
                    </a:lnTo>
                    <a:lnTo>
                      <a:pt x="6074" y="4188"/>
                    </a:lnTo>
                    <a:lnTo>
                      <a:pt x="5990" y="4685"/>
                    </a:lnTo>
                    <a:lnTo>
                      <a:pt x="5983" y="4685"/>
                    </a:lnTo>
                    <a:lnTo>
                      <a:pt x="5961" y="4708"/>
                    </a:lnTo>
                    <a:lnTo>
                      <a:pt x="5968" y="4730"/>
                    </a:lnTo>
                    <a:lnTo>
                      <a:pt x="5901" y="4978"/>
                    </a:lnTo>
                    <a:lnTo>
                      <a:pt x="5886" y="5151"/>
                    </a:lnTo>
                    <a:lnTo>
                      <a:pt x="5864" y="5174"/>
                    </a:lnTo>
                    <a:lnTo>
                      <a:pt x="5923" y="5692"/>
                    </a:lnTo>
                    <a:lnTo>
                      <a:pt x="5728" y="6324"/>
                    </a:lnTo>
                    <a:lnTo>
                      <a:pt x="5615" y="6527"/>
                    </a:lnTo>
                    <a:lnTo>
                      <a:pt x="5577" y="6632"/>
                    </a:lnTo>
                    <a:lnTo>
                      <a:pt x="5548" y="6677"/>
                    </a:lnTo>
                    <a:lnTo>
                      <a:pt x="5487" y="6827"/>
                    </a:lnTo>
                    <a:lnTo>
                      <a:pt x="5427" y="6926"/>
                    </a:lnTo>
                    <a:lnTo>
                      <a:pt x="5405" y="7196"/>
                    </a:lnTo>
                    <a:lnTo>
                      <a:pt x="5420" y="7204"/>
                    </a:lnTo>
                    <a:lnTo>
                      <a:pt x="5382" y="7219"/>
                    </a:lnTo>
                    <a:lnTo>
                      <a:pt x="5330" y="7264"/>
                    </a:lnTo>
                    <a:lnTo>
                      <a:pt x="5187" y="7294"/>
                    </a:lnTo>
                    <a:lnTo>
                      <a:pt x="4961" y="7294"/>
                    </a:lnTo>
                    <a:lnTo>
                      <a:pt x="4487" y="7460"/>
                    </a:lnTo>
                    <a:lnTo>
                      <a:pt x="4420" y="7467"/>
                    </a:lnTo>
                    <a:lnTo>
                      <a:pt x="4308" y="7550"/>
                    </a:lnTo>
                    <a:lnTo>
                      <a:pt x="2955" y="7791"/>
                    </a:lnTo>
                    <a:lnTo>
                      <a:pt x="2097" y="7647"/>
                    </a:lnTo>
                    <a:lnTo>
                      <a:pt x="1766" y="7512"/>
                    </a:lnTo>
                    <a:lnTo>
                      <a:pt x="1593" y="7467"/>
                    </a:lnTo>
                    <a:lnTo>
                      <a:pt x="1383" y="7376"/>
                    </a:lnTo>
                    <a:lnTo>
                      <a:pt x="1255" y="7361"/>
                    </a:lnTo>
                    <a:lnTo>
                      <a:pt x="1165" y="7317"/>
                    </a:lnTo>
                    <a:lnTo>
                      <a:pt x="1150" y="7286"/>
                    </a:lnTo>
                    <a:lnTo>
                      <a:pt x="1180" y="7264"/>
                    </a:lnTo>
                    <a:lnTo>
                      <a:pt x="1180" y="7241"/>
                    </a:lnTo>
                    <a:lnTo>
                      <a:pt x="1143" y="7219"/>
                    </a:lnTo>
                    <a:lnTo>
                      <a:pt x="1105" y="7158"/>
                    </a:lnTo>
                    <a:lnTo>
                      <a:pt x="1037" y="7158"/>
                    </a:lnTo>
                    <a:lnTo>
                      <a:pt x="865" y="7069"/>
                    </a:lnTo>
                    <a:lnTo>
                      <a:pt x="744" y="6979"/>
                    </a:lnTo>
                    <a:lnTo>
                      <a:pt x="684" y="6903"/>
                    </a:lnTo>
                    <a:lnTo>
                      <a:pt x="639" y="6610"/>
                    </a:lnTo>
                    <a:lnTo>
                      <a:pt x="466" y="6158"/>
                    </a:lnTo>
                    <a:lnTo>
                      <a:pt x="399" y="5843"/>
                    </a:lnTo>
                    <a:lnTo>
                      <a:pt x="361" y="5827"/>
                    </a:lnTo>
                    <a:lnTo>
                      <a:pt x="488" y="5452"/>
                    </a:lnTo>
                    <a:lnTo>
                      <a:pt x="556" y="5362"/>
                    </a:lnTo>
                    <a:lnTo>
                      <a:pt x="556" y="5339"/>
                    </a:lnTo>
                    <a:lnTo>
                      <a:pt x="616" y="5339"/>
                    </a:lnTo>
                    <a:lnTo>
                      <a:pt x="857" y="5053"/>
                    </a:lnTo>
                    <a:lnTo>
                      <a:pt x="962" y="4843"/>
                    </a:lnTo>
                    <a:lnTo>
                      <a:pt x="1097" y="3790"/>
                    </a:lnTo>
                    <a:lnTo>
                      <a:pt x="984" y="2880"/>
                    </a:lnTo>
                    <a:lnTo>
                      <a:pt x="887" y="2527"/>
                    </a:lnTo>
                    <a:lnTo>
                      <a:pt x="534" y="1820"/>
                    </a:lnTo>
                    <a:lnTo>
                      <a:pt x="399" y="1602"/>
                    </a:lnTo>
                    <a:lnTo>
                      <a:pt x="225" y="1437"/>
                    </a:lnTo>
                    <a:lnTo>
                      <a:pt x="46" y="1346"/>
                    </a:lnTo>
                    <a:lnTo>
                      <a:pt x="0" y="1346"/>
                    </a:lnTo>
                    <a:lnTo>
                      <a:pt x="68" y="1293"/>
                    </a:lnTo>
                    <a:lnTo>
                      <a:pt x="534" y="1226"/>
                    </a:lnTo>
                    <a:lnTo>
                      <a:pt x="699" y="1143"/>
                    </a:lnTo>
                    <a:lnTo>
                      <a:pt x="812" y="1053"/>
                    </a:lnTo>
                    <a:lnTo>
                      <a:pt x="993" y="971"/>
                    </a:lnTo>
                    <a:lnTo>
                      <a:pt x="1578" y="542"/>
                    </a:lnTo>
                    <a:lnTo>
                      <a:pt x="1834" y="437"/>
                    </a:lnTo>
                    <a:lnTo>
                      <a:pt x="1902" y="346"/>
                    </a:lnTo>
                    <a:lnTo>
                      <a:pt x="1917" y="452"/>
                    </a:lnTo>
                    <a:lnTo>
                      <a:pt x="2015" y="602"/>
                    </a:lnTo>
                    <a:lnTo>
                      <a:pt x="2225" y="775"/>
                    </a:lnTo>
                    <a:lnTo>
                      <a:pt x="2397" y="865"/>
                    </a:lnTo>
                    <a:lnTo>
                      <a:pt x="2624" y="948"/>
                    </a:lnTo>
                    <a:lnTo>
                      <a:pt x="2841" y="986"/>
                    </a:lnTo>
                    <a:lnTo>
                      <a:pt x="3383" y="971"/>
                    </a:lnTo>
                    <a:lnTo>
                      <a:pt x="3668" y="903"/>
                    </a:lnTo>
                    <a:lnTo>
                      <a:pt x="3781" y="858"/>
                    </a:lnTo>
                    <a:lnTo>
                      <a:pt x="3939" y="768"/>
                    </a:lnTo>
                    <a:lnTo>
                      <a:pt x="4217" y="512"/>
                    </a:lnTo>
                    <a:lnTo>
                      <a:pt x="4262" y="414"/>
                    </a:lnTo>
                    <a:lnTo>
                      <a:pt x="4262" y="234"/>
                    </a:lnTo>
                    <a:lnTo>
                      <a:pt x="4217" y="0"/>
                    </a:lnTo>
                    <a:lnTo>
                      <a:pt x="4849" y="61"/>
                    </a:lnTo>
                    <a:close/>
                  </a:path>
                </a:pathLst>
              </a:custGeom>
              <a:solidFill>
                <a:srgbClr val="E87A41"/>
              </a:solidFill>
              <a:ln w="9525">
                <a:noFill/>
                <a:round/>
                <a:headEnd/>
                <a:tailEnd/>
              </a:ln>
            </p:spPr>
            <p:txBody>
              <a:bodyPr>
                <a:prstTxWarp prst="textNoShape">
                  <a:avLst/>
                </a:prstTxWarp>
              </a:bodyPr>
              <a:lstStyle/>
              <a:p>
                <a:endParaRPr lang="en-US"/>
              </a:p>
            </p:txBody>
          </p:sp>
          <p:sp>
            <p:nvSpPr>
              <p:cNvPr id="49632" name="Freeform 245"/>
              <p:cNvSpPr>
                <a:spLocks noChangeAspect="1"/>
              </p:cNvSpPr>
              <p:nvPr/>
            </p:nvSpPr>
            <p:spPr bwMode="auto">
              <a:xfrm>
                <a:off x="1076" y="3201"/>
                <a:ext cx="29" cy="28"/>
              </a:xfrm>
              <a:custGeom>
                <a:avLst/>
                <a:gdLst>
                  <a:gd name="T0" fmla="*/ 188 w 384"/>
                  <a:gd name="T1" fmla="*/ 368 h 368"/>
                  <a:gd name="T2" fmla="*/ 165 w 384"/>
                  <a:gd name="T3" fmla="*/ 345 h 368"/>
                  <a:gd name="T4" fmla="*/ 97 w 384"/>
                  <a:gd name="T5" fmla="*/ 360 h 368"/>
                  <a:gd name="T6" fmla="*/ 60 w 384"/>
                  <a:gd name="T7" fmla="*/ 360 h 368"/>
                  <a:gd name="T8" fmla="*/ 0 w 384"/>
                  <a:gd name="T9" fmla="*/ 254 h 368"/>
                  <a:gd name="T10" fmla="*/ 37 w 384"/>
                  <a:gd name="T11" fmla="*/ 210 h 368"/>
                  <a:gd name="T12" fmla="*/ 256 w 384"/>
                  <a:gd name="T13" fmla="*/ 37 h 368"/>
                  <a:gd name="T14" fmla="*/ 368 w 384"/>
                  <a:gd name="T15" fmla="*/ 14 h 368"/>
                  <a:gd name="T16" fmla="*/ 384 w 384"/>
                  <a:gd name="T17" fmla="*/ 0 h 368"/>
                  <a:gd name="T18" fmla="*/ 346 w 384"/>
                  <a:gd name="T19" fmla="*/ 217 h 368"/>
                  <a:gd name="T20" fmla="*/ 188 w 384"/>
                  <a:gd name="T21" fmla="*/ 368 h 36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84"/>
                  <a:gd name="T34" fmla="*/ 0 h 368"/>
                  <a:gd name="T35" fmla="*/ 384 w 384"/>
                  <a:gd name="T36" fmla="*/ 368 h 36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84" h="368">
                    <a:moveTo>
                      <a:pt x="188" y="368"/>
                    </a:moveTo>
                    <a:lnTo>
                      <a:pt x="165" y="345"/>
                    </a:lnTo>
                    <a:lnTo>
                      <a:pt x="97" y="360"/>
                    </a:lnTo>
                    <a:lnTo>
                      <a:pt x="60" y="360"/>
                    </a:lnTo>
                    <a:lnTo>
                      <a:pt x="0" y="254"/>
                    </a:lnTo>
                    <a:lnTo>
                      <a:pt x="37" y="210"/>
                    </a:lnTo>
                    <a:lnTo>
                      <a:pt x="256" y="37"/>
                    </a:lnTo>
                    <a:lnTo>
                      <a:pt x="368" y="14"/>
                    </a:lnTo>
                    <a:lnTo>
                      <a:pt x="384" y="0"/>
                    </a:lnTo>
                    <a:lnTo>
                      <a:pt x="346" y="217"/>
                    </a:lnTo>
                    <a:lnTo>
                      <a:pt x="188" y="368"/>
                    </a:lnTo>
                    <a:close/>
                  </a:path>
                </a:pathLst>
              </a:custGeom>
              <a:solidFill>
                <a:srgbClr val="7E7FB1"/>
              </a:solidFill>
              <a:ln w="9525">
                <a:noFill/>
                <a:round/>
                <a:headEnd/>
                <a:tailEnd/>
              </a:ln>
            </p:spPr>
            <p:txBody>
              <a:bodyPr>
                <a:prstTxWarp prst="textNoShape">
                  <a:avLst/>
                </a:prstTxWarp>
              </a:bodyPr>
              <a:lstStyle/>
              <a:p>
                <a:endParaRPr lang="en-US"/>
              </a:p>
            </p:txBody>
          </p:sp>
          <p:sp>
            <p:nvSpPr>
              <p:cNvPr id="49633" name="Freeform 246"/>
              <p:cNvSpPr>
                <a:spLocks noChangeAspect="1"/>
              </p:cNvSpPr>
              <p:nvPr/>
            </p:nvSpPr>
            <p:spPr bwMode="auto">
              <a:xfrm>
                <a:off x="849" y="3222"/>
                <a:ext cx="23" cy="20"/>
              </a:xfrm>
              <a:custGeom>
                <a:avLst/>
                <a:gdLst>
                  <a:gd name="T0" fmla="*/ 210 w 301"/>
                  <a:gd name="T1" fmla="*/ 232 h 254"/>
                  <a:gd name="T2" fmla="*/ 0 w 301"/>
                  <a:gd name="T3" fmla="*/ 254 h 254"/>
                  <a:gd name="T4" fmla="*/ 301 w 301"/>
                  <a:gd name="T5" fmla="*/ 0 h 254"/>
                  <a:gd name="T6" fmla="*/ 286 w 301"/>
                  <a:gd name="T7" fmla="*/ 112 h 254"/>
                  <a:gd name="T8" fmla="*/ 210 w 301"/>
                  <a:gd name="T9" fmla="*/ 232 h 254"/>
                  <a:gd name="T10" fmla="*/ 0 60000 65536"/>
                  <a:gd name="T11" fmla="*/ 0 60000 65536"/>
                  <a:gd name="T12" fmla="*/ 0 60000 65536"/>
                  <a:gd name="T13" fmla="*/ 0 60000 65536"/>
                  <a:gd name="T14" fmla="*/ 0 60000 65536"/>
                  <a:gd name="T15" fmla="*/ 0 w 301"/>
                  <a:gd name="T16" fmla="*/ 0 h 254"/>
                  <a:gd name="T17" fmla="*/ 301 w 301"/>
                  <a:gd name="T18" fmla="*/ 254 h 254"/>
                </a:gdLst>
                <a:ahLst/>
                <a:cxnLst>
                  <a:cxn ang="T10">
                    <a:pos x="T0" y="T1"/>
                  </a:cxn>
                  <a:cxn ang="T11">
                    <a:pos x="T2" y="T3"/>
                  </a:cxn>
                  <a:cxn ang="T12">
                    <a:pos x="T4" y="T5"/>
                  </a:cxn>
                  <a:cxn ang="T13">
                    <a:pos x="T6" y="T7"/>
                  </a:cxn>
                  <a:cxn ang="T14">
                    <a:pos x="T8" y="T9"/>
                  </a:cxn>
                </a:cxnLst>
                <a:rect l="T15" t="T16" r="T17" b="T18"/>
                <a:pathLst>
                  <a:path w="301" h="254">
                    <a:moveTo>
                      <a:pt x="210" y="232"/>
                    </a:moveTo>
                    <a:lnTo>
                      <a:pt x="0" y="254"/>
                    </a:lnTo>
                    <a:lnTo>
                      <a:pt x="301" y="0"/>
                    </a:lnTo>
                    <a:lnTo>
                      <a:pt x="286" y="112"/>
                    </a:lnTo>
                    <a:lnTo>
                      <a:pt x="210" y="232"/>
                    </a:lnTo>
                    <a:close/>
                  </a:path>
                </a:pathLst>
              </a:custGeom>
              <a:solidFill>
                <a:srgbClr val="D6546E"/>
              </a:solidFill>
              <a:ln w="9525">
                <a:noFill/>
                <a:round/>
                <a:headEnd/>
                <a:tailEnd/>
              </a:ln>
            </p:spPr>
            <p:txBody>
              <a:bodyPr>
                <a:prstTxWarp prst="textNoShape">
                  <a:avLst/>
                </a:prstTxWarp>
              </a:bodyPr>
              <a:lstStyle/>
              <a:p>
                <a:endParaRPr lang="en-US"/>
              </a:p>
            </p:txBody>
          </p:sp>
          <p:sp>
            <p:nvSpPr>
              <p:cNvPr id="49634" name="Freeform 247"/>
              <p:cNvSpPr>
                <a:spLocks noChangeAspect="1"/>
              </p:cNvSpPr>
              <p:nvPr/>
            </p:nvSpPr>
            <p:spPr bwMode="auto">
              <a:xfrm>
                <a:off x="648" y="3242"/>
                <a:ext cx="60" cy="220"/>
              </a:xfrm>
              <a:custGeom>
                <a:avLst/>
                <a:gdLst>
                  <a:gd name="T0" fmla="*/ 481 w 774"/>
                  <a:gd name="T1" fmla="*/ 84 h 2866"/>
                  <a:gd name="T2" fmla="*/ 602 w 774"/>
                  <a:gd name="T3" fmla="*/ 212 h 2866"/>
                  <a:gd name="T4" fmla="*/ 616 w 774"/>
                  <a:gd name="T5" fmla="*/ 256 h 2866"/>
                  <a:gd name="T6" fmla="*/ 684 w 774"/>
                  <a:gd name="T7" fmla="*/ 287 h 2866"/>
                  <a:gd name="T8" fmla="*/ 684 w 774"/>
                  <a:gd name="T9" fmla="*/ 415 h 2866"/>
                  <a:gd name="T10" fmla="*/ 706 w 774"/>
                  <a:gd name="T11" fmla="*/ 459 h 2866"/>
                  <a:gd name="T12" fmla="*/ 699 w 774"/>
                  <a:gd name="T13" fmla="*/ 474 h 2866"/>
                  <a:gd name="T14" fmla="*/ 730 w 774"/>
                  <a:gd name="T15" fmla="*/ 565 h 2866"/>
                  <a:gd name="T16" fmla="*/ 752 w 774"/>
                  <a:gd name="T17" fmla="*/ 2692 h 2866"/>
                  <a:gd name="T18" fmla="*/ 774 w 774"/>
                  <a:gd name="T19" fmla="*/ 2716 h 2866"/>
                  <a:gd name="T20" fmla="*/ 774 w 774"/>
                  <a:gd name="T21" fmla="*/ 2866 h 2866"/>
                  <a:gd name="T22" fmla="*/ 443 w 774"/>
                  <a:gd name="T23" fmla="*/ 2685 h 2866"/>
                  <a:gd name="T24" fmla="*/ 375 w 774"/>
                  <a:gd name="T25" fmla="*/ 2625 h 2866"/>
                  <a:gd name="T26" fmla="*/ 30 w 774"/>
                  <a:gd name="T27" fmla="*/ 2422 h 2866"/>
                  <a:gd name="T28" fmla="*/ 0 w 774"/>
                  <a:gd name="T29" fmla="*/ 2385 h 2866"/>
                  <a:gd name="T30" fmla="*/ 22 w 774"/>
                  <a:gd name="T31" fmla="*/ 2317 h 2866"/>
                  <a:gd name="T32" fmla="*/ 22 w 774"/>
                  <a:gd name="T33" fmla="*/ 2279 h 2866"/>
                  <a:gd name="T34" fmla="*/ 8 w 774"/>
                  <a:gd name="T35" fmla="*/ 2272 h 2866"/>
                  <a:gd name="T36" fmla="*/ 75 w 774"/>
                  <a:gd name="T37" fmla="*/ 114 h 2866"/>
                  <a:gd name="T38" fmla="*/ 121 w 774"/>
                  <a:gd name="T39" fmla="*/ 0 h 2866"/>
                  <a:gd name="T40" fmla="*/ 361 w 774"/>
                  <a:gd name="T41" fmla="*/ 24 h 2866"/>
                  <a:gd name="T42" fmla="*/ 481 w 774"/>
                  <a:gd name="T43" fmla="*/ 84 h 286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774"/>
                  <a:gd name="T67" fmla="*/ 0 h 2866"/>
                  <a:gd name="T68" fmla="*/ 774 w 774"/>
                  <a:gd name="T69" fmla="*/ 2866 h 286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774" h="2866">
                    <a:moveTo>
                      <a:pt x="481" y="84"/>
                    </a:moveTo>
                    <a:lnTo>
                      <a:pt x="602" y="212"/>
                    </a:lnTo>
                    <a:lnTo>
                      <a:pt x="616" y="256"/>
                    </a:lnTo>
                    <a:lnTo>
                      <a:pt x="684" y="287"/>
                    </a:lnTo>
                    <a:lnTo>
                      <a:pt x="684" y="415"/>
                    </a:lnTo>
                    <a:lnTo>
                      <a:pt x="706" y="459"/>
                    </a:lnTo>
                    <a:lnTo>
                      <a:pt x="699" y="474"/>
                    </a:lnTo>
                    <a:lnTo>
                      <a:pt x="730" y="565"/>
                    </a:lnTo>
                    <a:lnTo>
                      <a:pt x="752" y="2692"/>
                    </a:lnTo>
                    <a:lnTo>
                      <a:pt x="774" y="2716"/>
                    </a:lnTo>
                    <a:lnTo>
                      <a:pt x="774" y="2866"/>
                    </a:lnTo>
                    <a:lnTo>
                      <a:pt x="443" y="2685"/>
                    </a:lnTo>
                    <a:lnTo>
                      <a:pt x="375" y="2625"/>
                    </a:lnTo>
                    <a:lnTo>
                      <a:pt x="30" y="2422"/>
                    </a:lnTo>
                    <a:lnTo>
                      <a:pt x="0" y="2385"/>
                    </a:lnTo>
                    <a:lnTo>
                      <a:pt x="22" y="2317"/>
                    </a:lnTo>
                    <a:lnTo>
                      <a:pt x="22" y="2279"/>
                    </a:lnTo>
                    <a:lnTo>
                      <a:pt x="8" y="2272"/>
                    </a:lnTo>
                    <a:lnTo>
                      <a:pt x="75" y="114"/>
                    </a:lnTo>
                    <a:lnTo>
                      <a:pt x="121" y="0"/>
                    </a:lnTo>
                    <a:lnTo>
                      <a:pt x="361" y="24"/>
                    </a:lnTo>
                    <a:lnTo>
                      <a:pt x="481" y="84"/>
                    </a:lnTo>
                    <a:close/>
                  </a:path>
                </a:pathLst>
              </a:custGeom>
              <a:solidFill>
                <a:srgbClr val="6BB5AE"/>
              </a:solidFill>
              <a:ln w="9525">
                <a:noFill/>
                <a:round/>
                <a:headEnd/>
                <a:tailEnd/>
              </a:ln>
            </p:spPr>
            <p:txBody>
              <a:bodyPr>
                <a:prstTxWarp prst="textNoShape">
                  <a:avLst/>
                </a:prstTxWarp>
              </a:bodyPr>
              <a:lstStyle/>
              <a:p>
                <a:endParaRPr lang="en-US"/>
              </a:p>
            </p:txBody>
          </p:sp>
          <p:sp>
            <p:nvSpPr>
              <p:cNvPr id="49635" name="Freeform 248"/>
              <p:cNvSpPr>
                <a:spLocks noChangeAspect="1"/>
              </p:cNvSpPr>
              <p:nvPr/>
            </p:nvSpPr>
            <p:spPr bwMode="auto">
              <a:xfrm>
                <a:off x="707" y="3242"/>
                <a:ext cx="53" cy="224"/>
              </a:xfrm>
              <a:custGeom>
                <a:avLst/>
                <a:gdLst>
                  <a:gd name="T0" fmla="*/ 683 w 683"/>
                  <a:gd name="T1" fmla="*/ 61 h 2911"/>
                  <a:gd name="T2" fmla="*/ 661 w 683"/>
                  <a:gd name="T3" fmla="*/ 2467 h 2911"/>
                  <a:gd name="T4" fmla="*/ 308 w 683"/>
                  <a:gd name="T5" fmla="*/ 2798 h 2911"/>
                  <a:gd name="T6" fmla="*/ 263 w 683"/>
                  <a:gd name="T7" fmla="*/ 2820 h 2911"/>
                  <a:gd name="T8" fmla="*/ 225 w 683"/>
                  <a:gd name="T9" fmla="*/ 2813 h 2911"/>
                  <a:gd name="T10" fmla="*/ 180 w 683"/>
                  <a:gd name="T11" fmla="*/ 2835 h 2911"/>
                  <a:gd name="T12" fmla="*/ 89 w 683"/>
                  <a:gd name="T13" fmla="*/ 2911 h 2911"/>
                  <a:gd name="T14" fmla="*/ 75 w 683"/>
                  <a:gd name="T15" fmla="*/ 2911 h 2911"/>
                  <a:gd name="T16" fmla="*/ 89 w 683"/>
                  <a:gd name="T17" fmla="*/ 2716 h 2911"/>
                  <a:gd name="T18" fmla="*/ 67 w 683"/>
                  <a:gd name="T19" fmla="*/ 2692 h 2911"/>
                  <a:gd name="T20" fmla="*/ 45 w 683"/>
                  <a:gd name="T21" fmla="*/ 2692 h 2911"/>
                  <a:gd name="T22" fmla="*/ 0 w 683"/>
                  <a:gd name="T23" fmla="*/ 280 h 2911"/>
                  <a:gd name="T24" fmla="*/ 7 w 683"/>
                  <a:gd name="T25" fmla="*/ 264 h 2911"/>
                  <a:gd name="T26" fmla="*/ 7 w 683"/>
                  <a:gd name="T27" fmla="*/ 242 h 2911"/>
                  <a:gd name="T28" fmla="*/ 52 w 683"/>
                  <a:gd name="T29" fmla="*/ 242 h 2911"/>
                  <a:gd name="T30" fmla="*/ 203 w 683"/>
                  <a:gd name="T31" fmla="*/ 106 h 2911"/>
                  <a:gd name="T32" fmla="*/ 353 w 683"/>
                  <a:gd name="T33" fmla="*/ 24 h 2911"/>
                  <a:gd name="T34" fmla="*/ 488 w 683"/>
                  <a:gd name="T35" fmla="*/ 0 h 2911"/>
                  <a:gd name="T36" fmla="*/ 639 w 683"/>
                  <a:gd name="T37" fmla="*/ 24 h 2911"/>
                  <a:gd name="T38" fmla="*/ 683 w 683"/>
                  <a:gd name="T39" fmla="*/ 61 h 291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683"/>
                  <a:gd name="T61" fmla="*/ 0 h 2911"/>
                  <a:gd name="T62" fmla="*/ 683 w 683"/>
                  <a:gd name="T63" fmla="*/ 2911 h 291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683" h="2911">
                    <a:moveTo>
                      <a:pt x="683" y="61"/>
                    </a:moveTo>
                    <a:lnTo>
                      <a:pt x="661" y="2467"/>
                    </a:lnTo>
                    <a:lnTo>
                      <a:pt x="308" y="2798"/>
                    </a:lnTo>
                    <a:lnTo>
                      <a:pt x="263" y="2820"/>
                    </a:lnTo>
                    <a:lnTo>
                      <a:pt x="225" y="2813"/>
                    </a:lnTo>
                    <a:lnTo>
                      <a:pt x="180" y="2835"/>
                    </a:lnTo>
                    <a:lnTo>
                      <a:pt x="89" y="2911"/>
                    </a:lnTo>
                    <a:lnTo>
                      <a:pt x="75" y="2911"/>
                    </a:lnTo>
                    <a:lnTo>
                      <a:pt x="89" y="2716"/>
                    </a:lnTo>
                    <a:lnTo>
                      <a:pt x="67" y="2692"/>
                    </a:lnTo>
                    <a:lnTo>
                      <a:pt x="45" y="2692"/>
                    </a:lnTo>
                    <a:lnTo>
                      <a:pt x="0" y="280"/>
                    </a:lnTo>
                    <a:lnTo>
                      <a:pt x="7" y="264"/>
                    </a:lnTo>
                    <a:lnTo>
                      <a:pt x="7" y="242"/>
                    </a:lnTo>
                    <a:lnTo>
                      <a:pt x="52" y="242"/>
                    </a:lnTo>
                    <a:lnTo>
                      <a:pt x="203" y="106"/>
                    </a:lnTo>
                    <a:lnTo>
                      <a:pt x="353" y="24"/>
                    </a:lnTo>
                    <a:lnTo>
                      <a:pt x="488" y="0"/>
                    </a:lnTo>
                    <a:lnTo>
                      <a:pt x="639" y="24"/>
                    </a:lnTo>
                    <a:lnTo>
                      <a:pt x="683" y="61"/>
                    </a:lnTo>
                    <a:close/>
                  </a:path>
                </a:pathLst>
              </a:custGeom>
              <a:solidFill>
                <a:srgbClr val="29A5B0"/>
              </a:solidFill>
              <a:ln w="9525">
                <a:noFill/>
                <a:round/>
                <a:headEnd/>
                <a:tailEnd/>
              </a:ln>
            </p:spPr>
            <p:txBody>
              <a:bodyPr>
                <a:prstTxWarp prst="textNoShape">
                  <a:avLst/>
                </a:prstTxWarp>
              </a:bodyPr>
              <a:lstStyle/>
              <a:p>
                <a:endParaRPr lang="en-US"/>
              </a:p>
            </p:txBody>
          </p:sp>
          <p:sp>
            <p:nvSpPr>
              <p:cNvPr id="49636" name="Freeform 249"/>
              <p:cNvSpPr>
                <a:spLocks noChangeAspect="1"/>
              </p:cNvSpPr>
              <p:nvPr/>
            </p:nvSpPr>
            <p:spPr bwMode="auto">
              <a:xfrm>
                <a:off x="552" y="3252"/>
                <a:ext cx="63" cy="32"/>
              </a:xfrm>
              <a:custGeom>
                <a:avLst/>
                <a:gdLst>
                  <a:gd name="T0" fmla="*/ 444 w 812"/>
                  <a:gd name="T1" fmla="*/ 249 h 422"/>
                  <a:gd name="T2" fmla="*/ 241 w 812"/>
                  <a:gd name="T3" fmla="*/ 369 h 422"/>
                  <a:gd name="T4" fmla="*/ 0 w 812"/>
                  <a:gd name="T5" fmla="*/ 422 h 422"/>
                  <a:gd name="T6" fmla="*/ 0 w 812"/>
                  <a:gd name="T7" fmla="*/ 241 h 422"/>
                  <a:gd name="T8" fmla="*/ 23 w 812"/>
                  <a:gd name="T9" fmla="*/ 136 h 422"/>
                  <a:gd name="T10" fmla="*/ 23 w 812"/>
                  <a:gd name="T11" fmla="*/ 106 h 422"/>
                  <a:gd name="T12" fmla="*/ 422 w 812"/>
                  <a:gd name="T13" fmla="*/ 106 h 422"/>
                  <a:gd name="T14" fmla="*/ 797 w 812"/>
                  <a:gd name="T15" fmla="*/ 8 h 422"/>
                  <a:gd name="T16" fmla="*/ 812 w 812"/>
                  <a:gd name="T17" fmla="*/ 0 h 422"/>
                  <a:gd name="T18" fmla="*/ 744 w 812"/>
                  <a:gd name="T19" fmla="*/ 84 h 422"/>
                  <a:gd name="T20" fmla="*/ 444 w 812"/>
                  <a:gd name="T21" fmla="*/ 249 h 42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812"/>
                  <a:gd name="T34" fmla="*/ 0 h 422"/>
                  <a:gd name="T35" fmla="*/ 812 w 812"/>
                  <a:gd name="T36" fmla="*/ 422 h 42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812" h="422">
                    <a:moveTo>
                      <a:pt x="444" y="249"/>
                    </a:moveTo>
                    <a:lnTo>
                      <a:pt x="241" y="369"/>
                    </a:lnTo>
                    <a:lnTo>
                      <a:pt x="0" y="422"/>
                    </a:lnTo>
                    <a:lnTo>
                      <a:pt x="0" y="241"/>
                    </a:lnTo>
                    <a:lnTo>
                      <a:pt x="23" y="136"/>
                    </a:lnTo>
                    <a:lnTo>
                      <a:pt x="23" y="106"/>
                    </a:lnTo>
                    <a:lnTo>
                      <a:pt x="422" y="106"/>
                    </a:lnTo>
                    <a:lnTo>
                      <a:pt x="797" y="8"/>
                    </a:lnTo>
                    <a:lnTo>
                      <a:pt x="812" y="0"/>
                    </a:lnTo>
                    <a:lnTo>
                      <a:pt x="744" y="84"/>
                    </a:lnTo>
                    <a:lnTo>
                      <a:pt x="444" y="249"/>
                    </a:lnTo>
                    <a:close/>
                  </a:path>
                </a:pathLst>
              </a:custGeom>
              <a:solidFill>
                <a:srgbClr val="D6546E"/>
              </a:solidFill>
              <a:ln w="9525">
                <a:noFill/>
                <a:round/>
                <a:headEnd/>
                <a:tailEnd/>
              </a:ln>
            </p:spPr>
            <p:txBody>
              <a:bodyPr>
                <a:prstTxWarp prst="textNoShape">
                  <a:avLst/>
                </a:prstTxWarp>
              </a:bodyPr>
              <a:lstStyle/>
              <a:p>
                <a:endParaRPr lang="en-US"/>
              </a:p>
            </p:txBody>
          </p:sp>
          <p:sp>
            <p:nvSpPr>
              <p:cNvPr id="49637" name="Freeform 250"/>
              <p:cNvSpPr>
                <a:spLocks noChangeAspect="1"/>
              </p:cNvSpPr>
              <p:nvPr/>
            </p:nvSpPr>
            <p:spPr bwMode="auto">
              <a:xfrm>
                <a:off x="1413" y="3258"/>
                <a:ext cx="244" cy="401"/>
              </a:xfrm>
              <a:custGeom>
                <a:avLst/>
                <a:gdLst>
                  <a:gd name="T0" fmla="*/ 518 w 3165"/>
                  <a:gd name="T1" fmla="*/ 225 h 5210"/>
                  <a:gd name="T2" fmla="*/ 1488 w 3165"/>
                  <a:gd name="T3" fmla="*/ 1180 h 5210"/>
                  <a:gd name="T4" fmla="*/ 2488 w 3165"/>
                  <a:gd name="T5" fmla="*/ 1992 h 5210"/>
                  <a:gd name="T6" fmla="*/ 2841 w 3165"/>
                  <a:gd name="T7" fmla="*/ 2826 h 5210"/>
                  <a:gd name="T8" fmla="*/ 2751 w 3165"/>
                  <a:gd name="T9" fmla="*/ 3571 h 5210"/>
                  <a:gd name="T10" fmla="*/ 2924 w 3165"/>
                  <a:gd name="T11" fmla="*/ 3398 h 5210"/>
                  <a:gd name="T12" fmla="*/ 3127 w 3165"/>
                  <a:gd name="T13" fmla="*/ 3826 h 5210"/>
                  <a:gd name="T14" fmla="*/ 3089 w 3165"/>
                  <a:gd name="T15" fmla="*/ 4383 h 5210"/>
                  <a:gd name="T16" fmla="*/ 3149 w 3165"/>
                  <a:gd name="T17" fmla="*/ 4789 h 5210"/>
                  <a:gd name="T18" fmla="*/ 2511 w 3165"/>
                  <a:gd name="T19" fmla="*/ 5210 h 5210"/>
                  <a:gd name="T20" fmla="*/ 1984 w 3165"/>
                  <a:gd name="T21" fmla="*/ 5150 h 5210"/>
                  <a:gd name="T22" fmla="*/ 1638 w 3165"/>
                  <a:gd name="T23" fmla="*/ 5097 h 5210"/>
                  <a:gd name="T24" fmla="*/ 1271 w 3165"/>
                  <a:gd name="T25" fmla="*/ 5150 h 5210"/>
                  <a:gd name="T26" fmla="*/ 856 w 3165"/>
                  <a:gd name="T27" fmla="*/ 4992 h 5210"/>
                  <a:gd name="T28" fmla="*/ 571 w 3165"/>
                  <a:gd name="T29" fmla="*/ 4812 h 5210"/>
                  <a:gd name="T30" fmla="*/ 22 w 3165"/>
                  <a:gd name="T31" fmla="*/ 4383 h 5210"/>
                  <a:gd name="T32" fmla="*/ 82 w 3165"/>
                  <a:gd name="T33" fmla="*/ 3985 h 5210"/>
                  <a:gd name="T34" fmla="*/ 172 w 3165"/>
                  <a:gd name="T35" fmla="*/ 3435 h 5210"/>
                  <a:gd name="T36" fmla="*/ 196 w 3165"/>
                  <a:gd name="T37" fmla="*/ 3323 h 5210"/>
                  <a:gd name="T38" fmla="*/ 368 w 3165"/>
                  <a:gd name="T39" fmla="*/ 3571 h 5210"/>
                  <a:gd name="T40" fmla="*/ 481 w 3165"/>
                  <a:gd name="T41" fmla="*/ 3985 h 5210"/>
                  <a:gd name="T42" fmla="*/ 541 w 3165"/>
                  <a:gd name="T43" fmla="*/ 4143 h 5210"/>
                  <a:gd name="T44" fmla="*/ 714 w 3165"/>
                  <a:gd name="T45" fmla="*/ 4044 h 5210"/>
                  <a:gd name="T46" fmla="*/ 721 w 3165"/>
                  <a:gd name="T47" fmla="*/ 4203 h 5210"/>
                  <a:gd name="T48" fmla="*/ 1240 w 3165"/>
                  <a:gd name="T49" fmla="*/ 4797 h 5210"/>
                  <a:gd name="T50" fmla="*/ 1285 w 3165"/>
                  <a:gd name="T51" fmla="*/ 4812 h 5210"/>
                  <a:gd name="T52" fmla="*/ 1247 w 3165"/>
                  <a:gd name="T53" fmla="*/ 4669 h 5210"/>
                  <a:gd name="T54" fmla="*/ 1090 w 3165"/>
                  <a:gd name="T55" fmla="*/ 4360 h 5210"/>
                  <a:gd name="T56" fmla="*/ 1240 w 3165"/>
                  <a:gd name="T57" fmla="*/ 4338 h 5210"/>
                  <a:gd name="T58" fmla="*/ 1353 w 3165"/>
                  <a:gd name="T59" fmla="*/ 4443 h 5210"/>
                  <a:gd name="T60" fmla="*/ 1721 w 3165"/>
                  <a:gd name="T61" fmla="*/ 4450 h 5210"/>
                  <a:gd name="T62" fmla="*/ 1774 w 3165"/>
                  <a:gd name="T63" fmla="*/ 4383 h 5210"/>
                  <a:gd name="T64" fmla="*/ 631 w 3165"/>
                  <a:gd name="T65" fmla="*/ 3729 h 5210"/>
                  <a:gd name="T66" fmla="*/ 308 w 3165"/>
                  <a:gd name="T67" fmla="*/ 3331 h 5210"/>
                  <a:gd name="T68" fmla="*/ 240 w 3165"/>
                  <a:gd name="T69" fmla="*/ 3203 h 5210"/>
                  <a:gd name="T70" fmla="*/ 240 w 3165"/>
                  <a:gd name="T71" fmla="*/ 3082 h 5210"/>
                  <a:gd name="T72" fmla="*/ 263 w 3165"/>
                  <a:gd name="T73" fmla="*/ 2932 h 5210"/>
                  <a:gd name="T74" fmla="*/ 346 w 3165"/>
                  <a:gd name="T75" fmla="*/ 2811 h 5210"/>
                  <a:gd name="T76" fmla="*/ 218 w 3165"/>
                  <a:gd name="T77" fmla="*/ 180 h 5210"/>
                  <a:gd name="T78" fmla="*/ 278 w 3165"/>
                  <a:gd name="T79" fmla="*/ 119 h 521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165"/>
                  <a:gd name="T121" fmla="*/ 0 h 5210"/>
                  <a:gd name="T122" fmla="*/ 3165 w 3165"/>
                  <a:gd name="T123" fmla="*/ 5210 h 521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165" h="5210">
                    <a:moveTo>
                      <a:pt x="436" y="218"/>
                    </a:moveTo>
                    <a:lnTo>
                      <a:pt x="518" y="225"/>
                    </a:lnTo>
                    <a:lnTo>
                      <a:pt x="804" y="443"/>
                    </a:lnTo>
                    <a:lnTo>
                      <a:pt x="1488" y="1180"/>
                    </a:lnTo>
                    <a:lnTo>
                      <a:pt x="2202" y="1714"/>
                    </a:lnTo>
                    <a:lnTo>
                      <a:pt x="2488" y="1992"/>
                    </a:lnTo>
                    <a:lnTo>
                      <a:pt x="2759" y="2518"/>
                    </a:lnTo>
                    <a:lnTo>
                      <a:pt x="2841" y="2826"/>
                    </a:lnTo>
                    <a:lnTo>
                      <a:pt x="2728" y="3548"/>
                    </a:lnTo>
                    <a:lnTo>
                      <a:pt x="2751" y="3571"/>
                    </a:lnTo>
                    <a:lnTo>
                      <a:pt x="2803" y="3563"/>
                    </a:lnTo>
                    <a:lnTo>
                      <a:pt x="2924" y="3398"/>
                    </a:lnTo>
                    <a:lnTo>
                      <a:pt x="2946" y="3285"/>
                    </a:lnTo>
                    <a:lnTo>
                      <a:pt x="3127" y="3826"/>
                    </a:lnTo>
                    <a:lnTo>
                      <a:pt x="3165" y="4097"/>
                    </a:lnTo>
                    <a:lnTo>
                      <a:pt x="3089" y="4383"/>
                    </a:lnTo>
                    <a:lnTo>
                      <a:pt x="3165" y="4662"/>
                    </a:lnTo>
                    <a:lnTo>
                      <a:pt x="3149" y="4789"/>
                    </a:lnTo>
                    <a:lnTo>
                      <a:pt x="2796" y="5059"/>
                    </a:lnTo>
                    <a:lnTo>
                      <a:pt x="2511" y="5210"/>
                    </a:lnTo>
                    <a:lnTo>
                      <a:pt x="2300" y="5210"/>
                    </a:lnTo>
                    <a:lnTo>
                      <a:pt x="1984" y="5150"/>
                    </a:lnTo>
                    <a:lnTo>
                      <a:pt x="1864" y="5105"/>
                    </a:lnTo>
                    <a:lnTo>
                      <a:pt x="1638" y="5097"/>
                    </a:lnTo>
                    <a:lnTo>
                      <a:pt x="1488" y="5150"/>
                    </a:lnTo>
                    <a:lnTo>
                      <a:pt x="1271" y="5150"/>
                    </a:lnTo>
                    <a:lnTo>
                      <a:pt x="1000" y="5075"/>
                    </a:lnTo>
                    <a:lnTo>
                      <a:pt x="856" y="4992"/>
                    </a:lnTo>
                    <a:lnTo>
                      <a:pt x="737" y="4947"/>
                    </a:lnTo>
                    <a:lnTo>
                      <a:pt x="571" y="4812"/>
                    </a:lnTo>
                    <a:lnTo>
                      <a:pt x="391" y="4616"/>
                    </a:lnTo>
                    <a:lnTo>
                      <a:pt x="22" y="4383"/>
                    </a:lnTo>
                    <a:lnTo>
                      <a:pt x="0" y="4383"/>
                    </a:lnTo>
                    <a:lnTo>
                      <a:pt x="82" y="3985"/>
                    </a:lnTo>
                    <a:lnTo>
                      <a:pt x="112" y="3940"/>
                    </a:lnTo>
                    <a:lnTo>
                      <a:pt x="172" y="3435"/>
                    </a:lnTo>
                    <a:lnTo>
                      <a:pt x="196" y="3345"/>
                    </a:lnTo>
                    <a:lnTo>
                      <a:pt x="196" y="3323"/>
                    </a:lnTo>
                    <a:lnTo>
                      <a:pt x="278" y="3398"/>
                    </a:lnTo>
                    <a:lnTo>
                      <a:pt x="368" y="3571"/>
                    </a:lnTo>
                    <a:lnTo>
                      <a:pt x="616" y="3804"/>
                    </a:lnTo>
                    <a:lnTo>
                      <a:pt x="481" y="3985"/>
                    </a:lnTo>
                    <a:lnTo>
                      <a:pt x="496" y="4112"/>
                    </a:lnTo>
                    <a:lnTo>
                      <a:pt x="541" y="4143"/>
                    </a:lnTo>
                    <a:lnTo>
                      <a:pt x="677" y="4044"/>
                    </a:lnTo>
                    <a:lnTo>
                      <a:pt x="714" y="4044"/>
                    </a:lnTo>
                    <a:lnTo>
                      <a:pt x="721" y="4029"/>
                    </a:lnTo>
                    <a:lnTo>
                      <a:pt x="721" y="4203"/>
                    </a:lnTo>
                    <a:lnTo>
                      <a:pt x="856" y="4406"/>
                    </a:lnTo>
                    <a:lnTo>
                      <a:pt x="1240" y="4797"/>
                    </a:lnTo>
                    <a:lnTo>
                      <a:pt x="1247" y="4812"/>
                    </a:lnTo>
                    <a:lnTo>
                      <a:pt x="1285" y="4812"/>
                    </a:lnTo>
                    <a:lnTo>
                      <a:pt x="1308" y="4789"/>
                    </a:lnTo>
                    <a:lnTo>
                      <a:pt x="1247" y="4669"/>
                    </a:lnTo>
                    <a:lnTo>
                      <a:pt x="1165" y="4578"/>
                    </a:lnTo>
                    <a:lnTo>
                      <a:pt x="1090" y="4360"/>
                    </a:lnTo>
                    <a:lnTo>
                      <a:pt x="1075" y="4256"/>
                    </a:lnTo>
                    <a:lnTo>
                      <a:pt x="1240" y="4338"/>
                    </a:lnTo>
                    <a:lnTo>
                      <a:pt x="1285" y="4398"/>
                    </a:lnTo>
                    <a:lnTo>
                      <a:pt x="1353" y="4443"/>
                    </a:lnTo>
                    <a:lnTo>
                      <a:pt x="1481" y="4466"/>
                    </a:lnTo>
                    <a:lnTo>
                      <a:pt x="1721" y="4450"/>
                    </a:lnTo>
                    <a:lnTo>
                      <a:pt x="1774" y="4406"/>
                    </a:lnTo>
                    <a:lnTo>
                      <a:pt x="1774" y="4383"/>
                    </a:lnTo>
                    <a:lnTo>
                      <a:pt x="759" y="3812"/>
                    </a:lnTo>
                    <a:lnTo>
                      <a:pt x="631" y="3729"/>
                    </a:lnTo>
                    <a:lnTo>
                      <a:pt x="413" y="3534"/>
                    </a:lnTo>
                    <a:lnTo>
                      <a:pt x="308" y="3331"/>
                    </a:lnTo>
                    <a:lnTo>
                      <a:pt x="323" y="3323"/>
                    </a:lnTo>
                    <a:lnTo>
                      <a:pt x="240" y="3203"/>
                    </a:lnTo>
                    <a:lnTo>
                      <a:pt x="218" y="3203"/>
                    </a:lnTo>
                    <a:lnTo>
                      <a:pt x="240" y="3082"/>
                    </a:lnTo>
                    <a:lnTo>
                      <a:pt x="240" y="2894"/>
                    </a:lnTo>
                    <a:lnTo>
                      <a:pt x="263" y="2932"/>
                    </a:lnTo>
                    <a:lnTo>
                      <a:pt x="285" y="2932"/>
                    </a:lnTo>
                    <a:lnTo>
                      <a:pt x="346" y="2811"/>
                    </a:lnTo>
                    <a:lnTo>
                      <a:pt x="474" y="1887"/>
                    </a:lnTo>
                    <a:lnTo>
                      <a:pt x="218" y="180"/>
                    </a:lnTo>
                    <a:lnTo>
                      <a:pt x="172" y="0"/>
                    </a:lnTo>
                    <a:lnTo>
                      <a:pt x="278" y="119"/>
                    </a:lnTo>
                    <a:lnTo>
                      <a:pt x="436" y="218"/>
                    </a:lnTo>
                    <a:close/>
                  </a:path>
                </a:pathLst>
              </a:custGeom>
              <a:solidFill>
                <a:srgbClr val="ADAC68"/>
              </a:solidFill>
              <a:ln w="9525">
                <a:noFill/>
                <a:round/>
                <a:headEnd/>
                <a:tailEnd/>
              </a:ln>
            </p:spPr>
            <p:txBody>
              <a:bodyPr>
                <a:prstTxWarp prst="textNoShape">
                  <a:avLst/>
                </a:prstTxWarp>
              </a:bodyPr>
              <a:lstStyle/>
              <a:p>
                <a:endParaRPr lang="en-US"/>
              </a:p>
            </p:txBody>
          </p:sp>
          <p:sp>
            <p:nvSpPr>
              <p:cNvPr id="49638" name="Freeform 251"/>
              <p:cNvSpPr>
                <a:spLocks noChangeAspect="1"/>
              </p:cNvSpPr>
              <p:nvPr/>
            </p:nvSpPr>
            <p:spPr bwMode="auto">
              <a:xfrm>
                <a:off x="1247" y="3299"/>
                <a:ext cx="31" cy="178"/>
              </a:xfrm>
              <a:custGeom>
                <a:avLst/>
                <a:gdLst>
                  <a:gd name="T0" fmla="*/ 90 w 413"/>
                  <a:gd name="T1" fmla="*/ 136 h 2324"/>
                  <a:gd name="T2" fmla="*/ 90 w 413"/>
                  <a:gd name="T3" fmla="*/ 174 h 2324"/>
                  <a:gd name="T4" fmla="*/ 180 w 413"/>
                  <a:gd name="T5" fmla="*/ 317 h 2324"/>
                  <a:gd name="T6" fmla="*/ 399 w 413"/>
                  <a:gd name="T7" fmla="*/ 1324 h 2324"/>
                  <a:gd name="T8" fmla="*/ 413 w 413"/>
                  <a:gd name="T9" fmla="*/ 2324 h 2324"/>
                  <a:gd name="T10" fmla="*/ 391 w 413"/>
                  <a:gd name="T11" fmla="*/ 2324 h 2324"/>
                  <a:gd name="T12" fmla="*/ 353 w 413"/>
                  <a:gd name="T13" fmla="*/ 1181 h 2324"/>
                  <a:gd name="T14" fmla="*/ 308 w 413"/>
                  <a:gd name="T15" fmla="*/ 1015 h 2324"/>
                  <a:gd name="T16" fmla="*/ 278 w 413"/>
                  <a:gd name="T17" fmla="*/ 753 h 2324"/>
                  <a:gd name="T18" fmla="*/ 128 w 413"/>
                  <a:gd name="T19" fmla="*/ 264 h 2324"/>
                  <a:gd name="T20" fmla="*/ 60 w 413"/>
                  <a:gd name="T21" fmla="*/ 136 h 2324"/>
                  <a:gd name="T22" fmla="*/ 60 w 413"/>
                  <a:gd name="T23" fmla="*/ 114 h 2324"/>
                  <a:gd name="T24" fmla="*/ 68 w 413"/>
                  <a:gd name="T25" fmla="*/ 99 h 2324"/>
                  <a:gd name="T26" fmla="*/ 0 w 413"/>
                  <a:gd name="T27" fmla="*/ 0 h 2324"/>
                  <a:gd name="T28" fmla="*/ 22 w 413"/>
                  <a:gd name="T29" fmla="*/ 0 h 2324"/>
                  <a:gd name="T30" fmla="*/ 90 w 413"/>
                  <a:gd name="T31" fmla="*/ 136 h 232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413"/>
                  <a:gd name="T49" fmla="*/ 0 h 2324"/>
                  <a:gd name="T50" fmla="*/ 413 w 413"/>
                  <a:gd name="T51" fmla="*/ 2324 h 2324"/>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413" h="2324">
                    <a:moveTo>
                      <a:pt x="90" y="136"/>
                    </a:moveTo>
                    <a:lnTo>
                      <a:pt x="90" y="174"/>
                    </a:lnTo>
                    <a:lnTo>
                      <a:pt x="180" y="317"/>
                    </a:lnTo>
                    <a:lnTo>
                      <a:pt x="399" y="1324"/>
                    </a:lnTo>
                    <a:lnTo>
                      <a:pt x="413" y="2324"/>
                    </a:lnTo>
                    <a:lnTo>
                      <a:pt x="391" y="2324"/>
                    </a:lnTo>
                    <a:lnTo>
                      <a:pt x="353" y="1181"/>
                    </a:lnTo>
                    <a:lnTo>
                      <a:pt x="308" y="1015"/>
                    </a:lnTo>
                    <a:lnTo>
                      <a:pt x="278" y="753"/>
                    </a:lnTo>
                    <a:lnTo>
                      <a:pt x="128" y="264"/>
                    </a:lnTo>
                    <a:lnTo>
                      <a:pt x="60" y="136"/>
                    </a:lnTo>
                    <a:lnTo>
                      <a:pt x="60" y="114"/>
                    </a:lnTo>
                    <a:lnTo>
                      <a:pt x="68" y="99"/>
                    </a:lnTo>
                    <a:lnTo>
                      <a:pt x="0" y="0"/>
                    </a:lnTo>
                    <a:lnTo>
                      <a:pt x="22" y="0"/>
                    </a:lnTo>
                    <a:lnTo>
                      <a:pt x="90" y="136"/>
                    </a:lnTo>
                    <a:close/>
                  </a:path>
                </a:pathLst>
              </a:custGeom>
              <a:solidFill>
                <a:srgbClr val="1F1A17"/>
              </a:solidFill>
              <a:ln w="9525">
                <a:noFill/>
                <a:round/>
                <a:headEnd/>
                <a:tailEnd/>
              </a:ln>
            </p:spPr>
            <p:txBody>
              <a:bodyPr>
                <a:prstTxWarp prst="textNoShape">
                  <a:avLst/>
                </a:prstTxWarp>
              </a:bodyPr>
              <a:lstStyle/>
              <a:p>
                <a:endParaRPr lang="en-US"/>
              </a:p>
            </p:txBody>
          </p:sp>
          <p:sp>
            <p:nvSpPr>
              <p:cNvPr id="49639" name="Freeform 252"/>
              <p:cNvSpPr>
                <a:spLocks noChangeAspect="1"/>
              </p:cNvSpPr>
              <p:nvPr/>
            </p:nvSpPr>
            <p:spPr bwMode="auto">
              <a:xfrm>
                <a:off x="778" y="3307"/>
                <a:ext cx="257" cy="497"/>
              </a:xfrm>
              <a:custGeom>
                <a:avLst/>
                <a:gdLst>
                  <a:gd name="T0" fmla="*/ 2871 w 3345"/>
                  <a:gd name="T1" fmla="*/ 548 h 6451"/>
                  <a:gd name="T2" fmla="*/ 3345 w 3345"/>
                  <a:gd name="T3" fmla="*/ 2346 h 6451"/>
                  <a:gd name="T4" fmla="*/ 3195 w 3345"/>
                  <a:gd name="T5" fmla="*/ 3481 h 6451"/>
                  <a:gd name="T6" fmla="*/ 3014 w 3345"/>
                  <a:gd name="T7" fmla="*/ 3721 h 6451"/>
                  <a:gd name="T8" fmla="*/ 2961 w 3345"/>
                  <a:gd name="T9" fmla="*/ 3699 h 6451"/>
                  <a:gd name="T10" fmla="*/ 2699 w 3345"/>
                  <a:gd name="T11" fmla="*/ 4158 h 6451"/>
                  <a:gd name="T12" fmla="*/ 2600 w 3345"/>
                  <a:gd name="T13" fmla="*/ 4571 h 6451"/>
                  <a:gd name="T14" fmla="*/ 2405 w 3345"/>
                  <a:gd name="T15" fmla="*/ 5248 h 6451"/>
                  <a:gd name="T16" fmla="*/ 1270 w 3345"/>
                  <a:gd name="T17" fmla="*/ 6240 h 6451"/>
                  <a:gd name="T18" fmla="*/ 812 w 3345"/>
                  <a:gd name="T19" fmla="*/ 6451 h 6451"/>
                  <a:gd name="T20" fmla="*/ 331 w 3345"/>
                  <a:gd name="T21" fmla="*/ 6300 h 6451"/>
                  <a:gd name="T22" fmla="*/ 196 w 3345"/>
                  <a:gd name="T23" fmla="*/ 5910 h 6451"/>
                  <a:gd name="T24" fmla="*/ 52 w 3345"/>
                  <a:gd name="T25" fmla="*/ 5316 h 6451"/>
                  <a:gd name="T26" fmla="*/ 90 w 3345"/>
                  <a:gd name="T27" fmla="*/ 5248 h 6451"/>
                  <a:gd name="T28" fmla="*/ 203 w 3345"/>
                  <a:gd name="T29" fmla="*/ 5270 h 6451"/>
                  <a:gd name="T30" fmla="*/ 413 w 3345"/>
                  <a:gd name="T31" fmla="*/ 5353 h 6451"/>
                  <a:gd name="T32" fmla="*/ 421 w 3345"/>
                  <a:gd name="T33" fmla="*/ 5308 h 6451"/>
                  <a:gd name="T34" fmla="*/ 90 w 3345"/>
                  <a:gd name="T35" fmla="*/ 4826 h 6451"/>
                  <a:gd name="T36" fmla="*/ 30 w 3345"/>
                  <a:gd name="T37" fmla="*/ 4556 h 6451"/>
                  <a:gd name="T38" fmla="*/ 52 w 3345"/>
                  <a:gd name="T39" fmla="*/ 4248 h 6451"/>
                  <a:gd name="T40" fmla="*/ 44 w 3345"/>
                  <a:gd name="T41" fmla="*/ 4158 h 6451"/>
                  <a:gd name="T42" fmla="*/ 30 w 3345"/>
                  <a:gd name="T43" fmla="*/ 3917 h 6451"/>
                  <a:gd name="T44" fmla="*/ 0 w 3345"/>
                  <a:gd name="T45" fmla="*/ 3827 h 6451"/>
                  <a:gd name="T46" fmla="*/ 150 w 3345"/>
                  <a:gd name="T47" fmla="*/ 3165 h 6451"/>
                  <a:gd name="T48" fmla="*/ 203 w 3345"/>
                  <a:gd name="T49" fmla="*/ 2864 h 6451"/>
                  <a:gd name="T50" fmla="*/ 421 w 3345"/>
                  <a:gd name="T51" fmla="*/ 1962 h 6451"/>
                  <a:gd name="T52" fmla="*/ 894 w 3345"/>
                  <a:gd name="T53" fmla="*/ 985 h 6451"/>
                  <a:gd name="T54" fmla="*/ 1158 w 3345"/>
                  <a:gd name="T55" fmla="*/ 857 h 6451"/>
                  <a:gd name="T56" fmla="*/ 1668 w 3345"/>
                  <a:gd name="T57" fmla="*/ 894 h 6451"/>
                  <a:gd name="T58" fmla="*/ 1691 w 3345"/>
                  <a:gd name="T59" fmla="*/ 1203 h 6451"/>
                  <a:gd name="T60" fmla="*/ 1421 w 3345"/>
                  <a:gd name="T61" fmla="*/ 2082 h 6451"/>
                  <a:gd name="T62" fmla="*/ 1383 w 3345"/>
                  <a:gd name="T63" fmla="*/ 2052 h 6451"/>
                  <a:gd name="T64" fmla="*/ 1383 w 3345"/>
                  <a:gd name="T65" fmla="*/ 1887 h 6451"/>
                  <a:gd name="T66" fmla="*/ 1255 w 3345"/>
                  <a:gd name="T67" fmla="*/ 1947 h 6451"/>
                  <a:gd name="T68" fmla="*/ 1097 w 3345"/>
                  <a:gd name="T69" fmla="*/ 2361 h 6451"/>
                  <a:gd name="T70" fmla="*/ 969 w 3345"/>
                  <a:gd name="T71" fmla="*/ 2578 h 6451"/>
                  <a:gd name="T72" fmla="*/ 902 w 3345"/>
                  <a:gd name="T73" fmla="*/ 3059 h 6451"/>
                  <a:gd name="T74" fmla="*/ 872 w 3345"/>
                  <a:gd name="T75" fmla="*/ 3090 h 6451"/>
                  <a:gd name="T76" fmla="*/ 390 w 3345"/>
                  <a:gd name="T77" fmla="*/ 3458 h 6451"/>
                  <a:gd name="T78" fmla="*/ 247 w 3345"/>
                  <a:gd name="T79" fmla="*/ 3759 h 6451"/>
                  <a:gd name="T80" fmla="*/ 315 w 3345"/>
                  <a:gd name="T81" fmla="*/ 3782 h 6451"/>
                  <a:gd name="T82" fmla="*/ 653 w 3345"/>
                  <a:gd name="T83" fmla="*/ 3586 h 6451"/>
                  <a:gd name="T84" fmla="*/ 706 w 3345"/>
                  <a:gd name="T85" fmla="*/ 3593 h 6451"/>
                  <a:gd name="T86" fmla="*/ 789 w 3345"/>
                  <a:gd name="T87" fmla="*/ 4007 h 6451"/>
                  <a:gd name="T88" fmla="*/ 872 w 3345"/>
                  <a:gd name="T89" fmla="*/ 4330 h 6451"/>
                  <a:gd name="T90" fmla="*/ 940 w 3345"/>
                  <a:gd name="T91" fmla="*/ 4330 h 6451"/>
                  <a:gd name="T92" fmla="*/ 880 w 3345"/>
                  <a:gd name="T93" fmla="*/ 3504 h 6451"/>
                  <a:gd name="T94" fmla="*/ 984 w 3345"/>
                  <a:gd name="T95" fmla="*/ 3037 h 6451"/>
                  <a:gd name="T96" fmla="*/ 1030 w 3345"/>
                  <a:gd name="T97" fmla="*/ 2624 h 6451"/>
                  <a:gd name="T98" fmla="*/ 1165 w 3345"/>
                  <a:gd name="T99" fmla="*/ 2323 h 6451"/>
                  <a:gd name="T100" fmla="*/ 1293 w 3345"/>
                  <a:gd name="T101" fmla="*/ 2015 h 6451"/>
                  <a:gd name="T102" fmla="*/ 1322 w 3345"/>
                  <a:gd name="T103" fmla="*/ 2075 h 6451"/>
                  <a:gd name="T104" fmla="*/ 1465 w 3345"/>
                  <a:gd name="T105" fmla="*/ 2271 h 6451"/>
                  <a:gd name="T106" fmla="*/ 1496 w 3345"/>
                  <a:gd name="T107" fmla="*/ 1841 h 6451"/>
                  <a:gd name="T108" fmla="*/ 1563 w 3345"/>
                  <a:gd name="T109" fmla="*/ 1510 h 6451"/>
                  <a:gd name="T110" fmla="*/ 1781 w 3345"/>
                  <a:gd name="T111" fmla="*/ 1143 h 6451"/>
                  <a:gd name="T112" fmla="*/ 1803 w 3345"/>
                  <a:gd name="T113" fmla="*/ 782 h 6451"/>
                  <a:gd name="T114" fmla="*/ 1841 w 3345"/>
                  <a:gd name="T115" fmla="*/ 698 h 6451"/>
                  <a:gd name="T116" fmla="*/ 1856 w 3345"/>
                  <a:gd name="T117" fmla="*/ 526 h 6451"/>
                  <a:gd name="T118" fmla="*/ 1909 w 3345"/>
                  <a:gd name="T119" fmla="*/ 203 h 6451"/>
                  <a:gd name="T120" fmla="*/ 2240 w 3345"/>
                  <a:gd name="T121" fmla="*/ 0 h 6451"/>
                  <a:gd name="T122" fmla="*/ 2623 w 3345"/>
                  <a:gd name="T123" fmla="*/ 180 h 6451"/>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3345"/>
                  <a:gd name="T187" fmla="*/ 0 h 6451"/>
                  <a:gd name="T188" fmla="*/ 3345 w 3345"/>
                  <a:gd name="T189" fmla="*/ 6451 h 6451"/>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3345" h="6451">
                    <a:moveTo>
                      <a:pt x="2623" y="180"/>
                    </a:moveTo>
                    <a:lnTo>
                      <a:pt x="2871" y="548"/>
                    </a:lnTo>
                    <a:lnTo>
                      <a:pt x="3149" y="1143"/>
                    </a:lnTo>
                    <a:lnTo>
                      <a:pt x="3345" y="2346"/>
                    </a:lnTo>
                    <a:lnTo>
                      <a:pt x="3330" y="2842"/>
                    </a:lnTo>
                    <a:lnTo>
                      <a:pt x="3195" y="3481"/>
                    </a:lnTo>
                    <a:lnTo>
                      <a:pt x="3014" y="3744"/>
                    </a:lnTo>
                    <a:lnTo>
                      <a:pt x="3014" y="3721"/>
                    </a:lnTo>
                    <a:lnTo>
                      <a:pt x="2984" y="3699"/>
                    </a:lnTo>
                    <a:lnTo>
                      <a:pt x="2961" y="3699"/>
                    </a:lnTo>
                    <a:lnTo>
                      <a:pt x="2818" y="3910"/>
                    </a:lnTo>
                    <a:lnTo>
                      <a:pt x="2699" y="4158"/>
                    </a:lnTo>
                    <a:lnTo>
                      <a:pt x="2623" y="4391"/>
                    </a:lnTo>
                    <a:lnTo>
                      <a:pt x="2600" y="4571"/>
                    </a:lnTo>
                    <a:lnTo>
                      <a:pt x="2473" y="4947"/>
                    </a:lnTo>
                    <a:lnTo>
                      <a:pt x="2405" y="5248"/>
                    </a:lnTo>
                    <a:lnTo>
                      <a:pt x="2337" y="5398"/>
                    </a:lnTo>
                    <a:lnTo>
                      <a:pt x="1270" y="6240"/>
                    </a:lnTo>
                    <a:lnTo>
                      <a:pt x="1134" y="6384"/>
                    </a:lnTo>
                    <a:lnTo>
                      <a:pt x="812" y="6451"/>
                    </a:lnTo>
                    <a:lnTo>
                      <a:pt x="458" y="6391"/>
                    </a:lnTo>
                    <a:lnTo>
                      <a:pt x="331" y="6300"/>
                    </a:lnTo>
                    <a:lnTo>
                      <a:pt x="225" y="6097"/>
                    </a:lnTo>
                    <a:lnTo>
                      <a:pt x="196" y="5910"/>
                    </a:lnTo>
                    <a:lnTo>
                      <a:pt x="44" y="5556"/>
                    </a:lnTo>
                    <a:lnTo>
                      <a:pt x="52" y="5316"/>
                    </a:lnTo>
                    <a:lnTo>
                      <a:pt x="90" y="5293"/>
                    </a:lnTo>
                    <a:lnTo>
                      <a:pt x="90" y="5248"/>
                    </a:lnTo>
                    <a:lnTo>
                      <a:pt x="158" y="5180"/>
                    </a:lnTo>
                    <a:lnTo>
                      <a:pt x="203" y="5270"/>
                    </a:lnTo>
                    <a:lnTo>
                      <a:pt x="331" y="5353"/>
                    </a:lnTo>
                    <a:lnTo>
                      <a:pt x="413" y="5353"/>
                    </a:lnTo>
                    <a:lnTo>
                      <a:pt x="421" y="5338"/>
                    </a:lnTo>
                    <a:lnTo>
                      <a:pt x="421" y="5308"/>
                    </a:lnTo>
                    <a:lnTo>
                      <a:pt x="286" y="5075"/>
                    </a:lnTo>
                    <a:lnTo>
                      <a:pt x="90" y="4826"/>
                    </a:lnTo>
                    <a:lnTo>
                      <a:pt x="30" y="4699"/>
                    </a:lnTo>
                    <a:lnTo>
                      <a:pt x="30" y="4556"/>
                    </a:lnTo>
                    <a:lnTo>
                      <a:pt x="68" y="4481"/>
                    </a:lnTo>
                    <a:lnTo>
                      <a:pt x="52" y="4248"/>
                    </a:lnTo>
                    <a:lnTo>
                      <a:pt x="90" y="4202"/>
                    </a:lnTo>
                    <a:lnTo>
                      <a:pt x="44" y="4158"/>
                    </a:lnTo>
                    <a:lnTo>
                      <a:pt x="22" y="3939"/>
                    </a:lnTo>
                    <a:lnTo>
                      <a:pt x="30" y="3917"/>
                    </a:lnTo>
                    <a:lnTo>
                      <a:pt x="30" y="3887"/>
                    </a:lnTo>
                    <a:lnTo>
                      <a:pt x="0" y="3827"/>
                    </a:lnTo>
                    <a:lnTo>
                      <a:pt x="7" y="3405"/>
                    </a:lnTo>
                    <a:lnTo>
                      <a:pt x="150" y="3165"/>
                    </a:lnTo>
                    <a:lnTo>
                      <a:pt x="150" y="3045"/>
                    </a:lnTo>
                    <a:lnTo>
                      <a:pt x="203" y="2864"/>
                    </a:lnTo>
                    <a:lnTo>
                      <a:pt x="203" y="2714"/>
                    </a:lnTo>
                    <a:lnTo>
                      <a:pt x="421" y="1962"/>
                    </a:lnTo>
                    <a:lnTo>
                      <a:pt x="766" y="1143"/>
                    </a:lnTo>
                    <a:lnTo>
                      <a:pt x="894" y="985"/>
                    </a:lnTo>
                    <a:lnTo>
                      <a:pt x="1030" y="879"/>
                    </a:lnTo>
                    <a:lnTo>
                      <a:pt x="1158" y="857"/>
                    </a:lnTo>
                    <a:lnTo>
                      <a:pt x="1496" y="857"/>
                    </a:lnTo>
                    <a:lnTo>
                      <a:pt x="1668" y="894"/>
                    </a:lnTo>
                    <a:lnTo>
                      <a:pt x="1759" y="969"/>
                    </a:lnTo>
                    <a:lnTo>
                      <a:pt x="1691" y="1203"/>
                    </a:lnTo>
                    <a:lnTo>
                      <a:pt x="1496" y="1526"/>
                    </a:lnTo>
                    <a:lnTo>
                      <a:pt x="1421" y="2082"/>
                    </a:lnTo>
                    <a:lnTo>
                      <a:pt x="1421" y="2128"/>
                    </a:lnTo>
                    <a:lnTo>
                      <a:pt x="1383" y="2052"/>
                    </a:lnTo>
                    <a:lnTo>
                      <a:pt x="1405" y="1925"/>
                    </a:lnTo>
                    <a:lnTo>
                      <a:pt x="1383" y="1887"/>
                    </a:lnTo>
                    <a:lnTo>
                      <a:pt x="1315" y="1902"/>
                    </a:lnTo>
                    <a:lnTo>
                      <a:pt x="1255" y="1947"/>
                    </a:lnTo>
                    <a:lnTo>
                      <a:pt x="1134" y="2210"/>
                    </a:lnTo>
                    <a:lnTo>
                      <a:pt x="1097" y="2361"/>
                    </a:lnTo>
                    <a:lnTo>
                      <a:pt x="1097" y="2511"/>
                    </a:lnTo>
                    <a:lnTo>
                      <a:pt x="969" y="2578"/>
                    </a:lnTo>
                    <a:lnTo>
                      <a:pt x="962" y="2805"/>
                    </a:lnTo>
                    <a:lnTo>
                      <a:pt x="902" y="3059"/>
                    </a:lnTo>
                    <a:lnTo>
                      <a:pt x="880" y="3105"/>
                    </a:lnTo>
                    <a:lnTo>
                      <a:pt x="872" y="3090"/>
                    </a:lnTo>
                    <a:lnTo>
                      <a:pt x="639" y="3211"/>
                    </a:lnTo>
                    <a:lnTo>
                      <a:pt x="390" y="3458"/>
                    </a:lnTo>
                    <a:lnTo>
                      <a:pt x="308" y="3564"/>
                    </a:lnTo>
                    <a:lnTo>
                      <a:pt x="247" y="3759"/>
                    </a:lnTo>
                    <a:lnTo>
                      <a:pt x="247" y="3782"/>
                    </a:lnTo>
                    <a:lnTo>
                      <a:pt x="315" y="3782"/>
                    </a:lnTo>
                    <a:lnTo>
                      <a:pt x="458" y="3676"/>
                    </a:lnTo>
                    <a:lnTo>
                      <a:pt x="653" y="3586"/>
                    </a:lnTo>
                    <a:lnTo>
                      <a:pt x="684" y="3593"/>
                    </a:lnTo>
                    <a:lnTo>
                      <a:pt x="706" y="3593"/>
                    </a:lnTo>
                    <a:lnTo>
                      <a:pt x="744" y="3871"/>
                    </a:lnTo>
                    <a:lnTo>
                      <a:pt x="789" y="4007"/>
                    </a:lnTo>
                    <a:lnTo>
                      <a:pt x="789" y="4067"/>
                    </a:lnTo>
                    <a:lnTo>
                      <a:pt x="872" y="4330"/>
                    </a:lnTo>
                    <a:lnTo>
                      <a:pt x="894" y="4353"/>
                    </a:lnTo>
                    <a:lnTo>
                      <a:pt x="940" y="4330"/>
                    </a:lnTo>
                    <a:lnTo>
                      <a:pt x="969" y="4263"/>
                    </a:lnTo>
                    <a:lnTo>
                      <a:pt x="880" y="3504"/>
                    </a:lnTo>
                    <a:lnTo>
                      <a:pt x="902" y="3195"/>
                    </a:lnTo>
                    <a:lnTo>
                      <a:pt x="984" y="3037"/>
                    </a:lnTo>
                    <a:lnTo>
                      <a:pt x="1030" y="2706"/>
                    </a:lnTo>
                    <a:lnTo>
                      <a:pt x="1030" y="2624"/>
                    </a:lnTo>
                    <a:lnTo>
                      <a:pt x="1158" y="2541"/>
                    </a:lnTo>
                    <a:lnTo>
                      <a:pt x="1165" y="2323"/>
                    </a:lnTo>
                    <a:lnTo>
                      <a:pt x="1202" y="2203"/>
                    </a:lnTo>
                    <a:lnTo>
                      <a:pt x="1293" y="2015"/>
                    </a:lnTo>
                    <a:lnTo>
                      <a:pt x="1322" y="1984"/>
                    </a:lnTo>
                    <a:lnTo>
                      <a:pt x="1322" y="2075"/>
                    </a:lnTo>
                    <a:lnTo>
                      <a:pt x="1443" y="2271"/>
                    </a:lnTo>
                    <a:lnTo>
                      <a:pt x="1465" y="2271"/>
                    </a:lnTo>
                    <a:lnTo>
                      <a:pt x="1488" y="2225"/>
                    </a:lnTo>
                    <a:lnTo>
                      <a:pt x="1496" y="1841"/>
                    </a:lnTo>
                    <a:lnTo>
                      <a:pt x="1518" y="1797"/>
                    </a:lnTo>
                    <a:lnTo>
                      <a:pt x="1563" y="1510"/>
                    </a:lnTo>
                    <a:lnTo>
                      <a:pt x="1706" y="1307"/>
                    </a:lnTo>
                    <a:lnTo>
                      <a:pt x="1781" y="1143"/>
                    </a:lnTo>
                    <a:lnTo>
                      <a:pt x="1834" y="917"/>
                    </a:lnTo>
                    <a:lnTo>
                      <a:pt x="1803" y="782"/>
                    </a:lnTo>
                    <a:lnTo>
                      <a:pt x="1803" y="729"/>
                    </a:lnTo>
                    <a:lnTo>
                      <a:pt x="1841" y="698"/>
                    </a:lnTo>
                    <a:lnTo>
                      <a:pt x="1834" y="572"/>
                    </a:lnTo>
                    <a:lnTo>
                      <a:pt x="1856" y="526"/>
                    </a:lnTo>
                    <a:lnTo>
                      <a:pt x="1856" y="369"/>
                    </a:lnTo>
                    <a:lnTo>
                      <a:pt x="1909" y="203"/>
                    </a:lnTo>
                    <a:lnTo>
                      <a:pt x="2014" y="113"/>
                    </a:lnTo>
                    <a:lnTo>
                      <a:pt x="2240" y="0"/>
                    </a:lnTo>
                    <a:lnTo>
                      <a:pt x="2405" y="22"/>
                    </a:lnTo>
                    <a:lnTo>
                      <a:pt x="2623" y="180"/>
                    </a:lnTo>
                    <a:close/>
                  </a:path>
                </a:pathLst>
              </a:custGeom>
              <a:solidFill>
                <a:srgbClr val="C2C165"/>
              </a:solidFill>
              <a:ln w="9525">
                <a:noFill/>
                <a:round/>
                <a:headEnd/>
                <a:tailEnd/>
              </a:ln>
            </p:spPr>
            <p:txBody>
              <a:bodyPr>
                <a:prstTxWarp prst="textNoShape">
                  <a:avLst/>
                </a:prstTxWarp>
              </a:bodyPr>
              <a:lstStyle/>
              <a:p>
                <a:endParaRPr lang="en-US"/>
              </a:p>
            </p:txBody>
          </p:sp>
          <p:sp>
            <p:nvSpPr>
              <p:cNvPr id="49640" name="Freeform 253"/>
              <p:cNvSpPr>
                <a:spLocks noChangeAspect="1"/>
              </p:cNvSpPr>
              <p:nvPr/>
            </p:nvSpPr>
            <p:spPr bwMode="auto">
              <a:xfrm>
                <a:off x="416" y="3323"/>
                <a:ext cx="466" cy="459"/>
              </a:xfrm>
              <a:custGeom>
                <a:avLst/>
                <a:gdLst>
                  <a:gd name="T0" fmla="*/ 5886 w 6052"/>
                  <a:gd name="T1" fmla="*/ 301 h 5969"/>
                  <a:gd name="T2" fmla="*/ 5691 w 6052"/>
                  <a:gd name="T3" fmla="*/ 631 h 5969"/>
                  <a:gd name="T4" fmla="*/ 5398 w 6052"/>
                  <a:gd name="T5" fmla="*/ 940 h 5969"/>
                  <a:gd name="T6" fmla="*/ 4849 w 6052"/>
                  <a:gd name="T7" fmla="*/ 2526 h 5969"/>
                  <a:gd name="T8" fmla="*/ 4767 w 6052"/>
                  <a:gd name="T9" fmla="*/ 2556 h 5969"/>
                  <a:gd name="T10" fmla="*/ 4338 w 6052"/>
                  <a:gd name="T11" fmla="*/ 2383 h 5969"/>
                  <a:gd name="T12" fmla="*/ 3789 w 6052"/>
                  <a:gd name="T13" fmla="*/ 2571 h 5969"/>
                  <a:gd name="T14" fmla="*/ 2797 w 6052"/>
                  <a:gd name="T15" fmla="*/ 2706 h 5969"/>
                  <a:gd name="T16" fmla="*/ 2105 w 6052"/>
                  <a:gd name="T17" fmla="*/ 3015 h 5969"/>
                  <a:gd name="T18" fmla="*/ 1986 w 6052"/>
                  <a:gd name="T19" fmla="*/ 3248 h 5969"/>
                  <a:gd name="T20" fmla="*/ 2083 w 6052"/>
                  <a:gd name="T21" fmla="*/ 3533 h 5969"/>
                  <a:gd name="T22" fmla="*/ 2624 w 6052"/>
                  <a:gd name="T23" fmla="*/ 3842 h 5969"/>
                  <a:gd name="T24" fmla="*/ 3060 w 6052"/>
                  <a:gd name="T25" fmla="*/ 3992 h 5969"/>
                  <a:gd name="T26" fmla="*/ 3390 w 6052"/>
                  <a:gd name="T27" fmla="*/ 4263 h 5969"/>
                  <a:gd name="T28" fmla="*/ 4654 w 6052"/>
                  <a:gd name="T29" fmla="*/ 4429 h 5969"/>
                  <a:gd name="T30" fmla="*/ 4683 w 6052"/>
                  <a:gd name="T31" fmla="*/ 4571 h 5969"/>
                  <a:gd name="T32" fmla="*/ 4699 w 6052"/>
                  <a:gd name="T33" fmla="*/ 4722 h 5969"/>
                  <a:gd name="T34" fmla="*/ 4654 w 6052"/>
                  <a:gd name="T35" fmla="*/ 5105 h 5969"/>
                  <a:gd name="T36" fmla="*/ 4661 w 6052"/>
                  <a:gd name="T37" fmla="*/ 5150 h 5969"/>
                  <a:gd name="T38" fmla="*/ 1797 w 6052"/>
                  <a:gd name="T39" fmla="*/ 5639 h 5969"/>
                  <a:gd name="T40" fmla="*/ 294 w 6052"/>
                  <a:gd name="T41" fmla="*/ 5947 h 5969"/>
                  <a:gd name="T42" fmla="*/ 46 w 6052"/>
                  <a:gd name="T43" fmla="*/ 5969 h 5969"/>
                  <a:gd name="T44" fmla="*/ 0 w 6052"/>
                  <a:gd name="T45" fmla="*/ 105 h 5969"/>
                  <a:gd name="T46" fmla="*/ 595 w 6052"/>
                  <a:gd name="T47" fmla="*/ 188 h 5969"/>
                  <a:gd name="T48" fmla="*/ 2053 w 6052"/>
                  <a:gd name="T49" fmla="*/ 150 h 5969"/>
                  <a:gd name="T50" fmla="*/ 2909 w 6052"/>
                  <a:gd name="T51" fmla="*/ 128 h 5969"/>
                  <a:gd name="T52" fmla="*/ 2955 w 6052"/>
                  <a:gd name="T53" fmla="*/ 1285 h 5969"/>
                  <a:gd name="T54" fmla="*/ 2948 w 6052"/>
                  <a:gd name="T55" fmla="*/ 1346 h 5969"/>
                  <a:gd name="T56" fmla="*/ 3617 w 6052"/>
                  <a:gd name="T57" fmla="*/ 1790 h 5969"/>
                  <a:gd name="T58" fmla="*/ 3812 w 6052"/>
                  <a:gd name="T59" fmla="*/ 1947 h 5969"/>
                  <a:gd name="T60" fmla="*/ 4202 w 6052"/>
                  <a:gd name="T61" fmla="*/ 1744 h 5969"/>
                  <a:gd name="T62" fmla="*/ 4548 w 6052"/>
                  <a:gd name="T63" fmla="*/ 1391 h 5969"/>
                  <a:gd name="T64" fmla="*/ 4504 w 6052"/>
                  <a:gd name="T65" fmla="*/ 67 h 5969"/>
                  <a:gd name="T66" fmla="*/ 5714 w 6052"/>
                  <a:gd name="T67" fmla="*/ 0 h 5969"/>
                  <a:gd name="T68" fmla="*/ 6021 w 6052"/>
                  <a:gd name="T69" fmla="*/ 128 h 5969"/>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6052"/>
                  <a:gd name="T106" fmla="*/ 0 h 5969"/>
                  <a:gd name="T107" fmla="*/ 6052 w 6052"/>
                  <a:gd name="T108" fmla="*/ 5969 h 5969"/>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6052" h="5969">
                    <a:moveTo>
                      <a:pt x="6021" y="128"/>
                    </a:moveTo>
                    <a:lnTo>
                      <a:pt x="5886" y="301"/>
                    </a:lnTo>
                    <a:lnTo>
                      <a:pt x="5833" y="413"/>
                    </a:lnTo>
                    <a:lnTo>
                      <a:pt x="5691" y="631"/>
                    </a:lnTo>
                    <a:lnTo>
                      <a:pt x="5668" y="631"/>
                    </a:lnTo>
                    <a:lnTo>
                      <a:pt x="5398" y="940"/>
                    </a:lnTo>
                    <a:lnTo>
                      <a:pt x="4985" y="2000"/>
                    </a:lnTo>
                    <a:lnTo>
                      <a:pt x="4849" y="2526"/>
                    </a:lnTo>
                    <a:lnTo>
                      <a:pt x="4849" y="2593"/>
                    </a:lnTo>
                    <a:lnTo>
                      <a:pt x="4767" y="2556"/>
                    </a:lnTo>
                    <a:lnTo>
                      <a:pt x="4683" y="2450"/>
                    </a:lnTo>
                    <a:lnTo>
                      <a:pt x="4338" y="2383"/>
                    </a:lnTo>
                    <a:lnTo>
                      <a:pt x="4263" y="2383"/>
                    </a:lnTo>
                    <a:lnTo>
                      <a:pt x="3789" y="2571"/>
                    </a:lnTo>
                    <a:lnTo>
                      <a:pt x="3368" y="2593"/>
                    </a:lnTo>
                    <a:lnTo>
                      <a:pt x="2797" y="2706"/>
                    </a:lnTo>
                    <a:lnTo>
                      <a:pt x="2256" y="2902"/>
                    </a:lnTo>
                    <a:lnTo>
                      <a:pt x="2105" y="3015"/>
                    </a:lnTo>
                    <a:lnTo>
                      <a:pt x="2030" y="3105"/>
                    </a:lnTo>
                    <a:lnTo>
                      <a:pt x="1986" y="3248"/>
                    </a:lnTo>
                    <a:lnTo>
                      <a:pt x="2008" y="3405"/>
                    </a:lnTo>
                    <a:lnTo>
                      <a:pt x="2083" y="3533"/>
                    </a:lnTo>
                    <a:lnTo>
                      <a:pt x="2271" y="3684"/>
                    </a:lnTo>
                    <a:lnTo>
                      <a:pt x="2624" y="3842"/>
                    </a:lnTo>
                    <a:lnTo>
                      <a:pt x="3060" y="3970"/>
                    </a:lnTo>
                    <a:lnTo>
                      <a:pt x="3060" y="3992"/>
                    </a:lnTo>
                    <a:lnTo>
                      <a:pt x="3173" y="4060"/>
                    </a:lnTo>
                    <a:lnTo>
                      <a:pt x="3390" y="4263"/>
                    </a:lnTo>
                    <a:lnTo>
                      <a:pt x="3654" y="4353"/>
                    </a:lnTo>
                    <a:lnTo>
                      <a:pt x="4654" y="4429"/>
                    </a:lnTo>
                    <a:lnTo>
                      <a:pt x="4699" y="4571"/>
                    </a:lnTo>
                    <a:lnTo>
                      <a:pt x="4683" y="4571"/>
                    </a:lnTo>
                    <a:lnTo>
                      <a:pt x="4661" y="4594"/>
                    </a:lnTo>
                    <a:lnTo>
                      <a:pt x="4699" y="4722"/>
                    </a:lnTo>
                    <a:lnTo>
                      <a:pt x="4683" y="5030"/>
                    </a:lnTo>
                    <a:lnTo>
                      <a:pt x="4654" y="5105"/>
                    </a:lnTo>
                    <a:lnTo>
                      <a:pt x="4661" y="5113"/>
                    </a:lnTo>
                    <a:lnTo>
                      <a:pt x="4661" y="5150"/>
                    </a:lnTo>
                    <a:lnTo>
                      <a:pt x="2151" y="5556"/>
                    </a:lnTo>
                    <a:lnTo>
                      <a:pt x="1797" y="5639"/>
                    </a:lnTo>
                    <a:lnTo>
                      <a:pt x="1774" y="5616"/>
                    </a:lnTo>
                    <a:lnTo>
                      <a:pt x="294" y="5947"/>
                    </a:lnTo>
                    <a:lnTo>
                      <a:pt x="159" y="5947"/>
                    </a:lnTo>
                    <a:lnTo>
                      <a:pt x="46" y="5969"/>
                    </a:lnTo>
                    <a:lnTo>
                      <a:pt x="0" y="5969"/>
                    </a:lnTo>
                    <a:lnTo>
                      <a:pt x="0" y="105"/>
                    </a:lnTo>
                    <a:lnTo>
                      <a:pt x="346" y="128"/>
                    </a:lnTo>
                    <a:lnTo>
                      <a:pt x="595" y="188"/>
                    </a:lnTo>
                    <a:lnTo>
                      <a:pt x="677" y="166"/>
                    </a:lnTo>
                    <a:lnTo>
                      <a:pt x="2053" y="150"/>
                    </a:lnTo>
                    <a:lnTo>
                      <a:pt x="2677" y="150"/>
                    </a:lnTo>
                    <a:lnTo>
                      <a:pt x="2909" y="128"/>
                    </a:lnTo>
                    <a:lnTo>
                      <a:pt x="2977" y="142"/>
                    </a:lnTo>
                    <a:lnTo>
                      <a:pt x="2955" y="1285"/>
                    </a:lnTo>
                    <a:lnTo>
                      <a:pt x="2948" y="1285"/>
                    </a:lnTo>
                    <a:lnTo>
                      <a:pt x="2948" y="1346"/>
                    </a:lnTo>
                    <a:lnTo>
                      <a:pt x="3000" y="1421"/>
                    </a:lnTo>
                    <a:lnTo>
                      <a:pt x="3617" y="1790"/>
                    </a:lnTo>
                    <a:lnTo>
                      <a:pt x="3745" y="1902"/>
                    </a:lnTo>
                    <a:lnTo>
                      <a:pt x="3812" y="1947"/>
                    </a:lnTo>
                    <a:lnTo>
                      <a:pt x="3932" y="1916"/>
                    </a:lnTo>
                    <a:lnTo>
                      <a:pt x="4202" y="1744"/>
                    </a:lnTo>
                    <a:lnTo>
                      <a:pt x="4248" y="1676"/>
                    </a:lnTo>
                    <a:lnTo>
                      <a:pt x="4548" y="1391"/>
                    </a:lnTo>
                    <a:lnTo>
                      <a:pt x="4526" y="1346"/>
                    </a:lnTo>
                    <a:lnTo>
                      <a:pt x="4504" y="67"/>
                    </a:lnTo>
                    <a:lnTo>
                      <a:pt x="5683" y="22"/>
                    </a:lnTo>
                    <a:lnTo>
                      <a:pt x="5714" y="0"/>
                    </a:lnTo>
                    <a:lnTo>
                      <a:pt x="6052" y="0"/>
                    </a:lnTo>
                    <a:lnTo>
                      <a:pt x="6021" y="128"/>
                    </a:lnTo>
                    <a:close/>
                  </a:path>
                </a:pathLst>
              </a:custGeom>
              <a:solidFill>
                <a:srgbClr val="DDBA82"/>
              </a:solidFill>
              <a:ln w="9525">
                <a:noFill/>
                <a:round/>
                <a:headEnd/>
                <a:tailEnd/>
              </a:ln>
            </p:spPr>
            <p:txBody>
              <a:bodyPr>
                <a:prstTxWarp prst="textNoShape">
                  <a:avLst/>
                </a:prstTxWarp>
              </a:bodyPr>
              <a:lstStyle/>
              <a:p>
                <a:endParaRPr lang="en-US"/>
              </a:p>
            </p:txBody>
          </p:sp>
          <p:sp>
            <p:nvSpPr>
              <p:cNvPr id="49641" name="Freeform 254"/>
              <p:cNvSpPr>
                <a:spLocks noChangeAspect="1"/>
              </p:cNvSpPr>
              <p:nvPr/>
            </p:nvSpPr>
            <p:spPr bwMode="auto">
              <a:xfrm>
                <a:off x="862" y="3334"/>
                <a:ext cx="52" cy="44"/>
              </a:xfrm>
              <a:custGeom>
                <a:avLst/>
                <a:gdLst>
                  <a:gd name="T0" fmla="*/ 609 w 677"/>
                  <a:gd name="T1" fmla="*/ 53 h 572"/>
                  <a:gd name="T2" fmla="*/ 677 w 677"/>
                  <a:gd name="T3" fmla="*/ 143 h 572"/>
                  <a:gd name="T4" fmla="*/ 662 w 677"/>
                  <a:gd name="T5" fmla="*/ 572 h 572"/>
                  <a:gd name="T6" fmla="*/ 542 w 677"/>
                  <a:gd name="T7" fmla="*/ 489 h 572"/>
                  <a:gd name="T8" fmla="*/ 346 w 677"/>
                  <a:gd name="T9" fmla="*/ 444 h 572"/>
                  <a:gd name="T10" fmla="*/ 0 w 677"/>
                  <a:gd name="T11" fmla="*/ 467 h 572"/>
                  <a:gd name="T12" fmla="*/ 68 w 677"/>
                  <a:gd name="T13" fmla="*/ 316 h 572"/>
                  <a:gd name="T14" fmla="*/ 196 w 677"/>
                  <a:gd name="T15" fmla="*/ 113 h 572"/>
                  <a:gd name="T16" fmla="*/ 324 w 677"/>
                  <a:gd name="T17" fmla="*/ 0 h 572"/>
                  <a:gd name="T18" fmla="*/ 609 w 677"/>
                  <a:gd name="T19" fmla="*/ 53 h 57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77"/>
                  <a:gd name="T31" fmla="*/ 0 h 572"/>
                  <a:gd name="T32" fmla="*/ 677 w 677"/>
                  <a:gd name="T33" fmla="*/ 572 h 57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77" h="572">
                    <a:moveTo>
                      <a:pt x="609" y="53"/>
                    </a:moveTo>
                    <a:lnTo>
                      <a:pt x="677" y="143"/>
                    </a:lnTo>
                    <a:lnTo>
                      <a:pt x="662" y="572"/>
                    </a:lnTo>
                    <a:lnTo>
                      <a:pt x="542" y="489"/>
                    </a:lnTo>
                    <a:lnTo>
                      <a:pt x="346" y="444"/>
                    </a:lnTo>
                    <a:lnTo>
                      <a:pt x="0" y="467"/>
                    </a:lnTo>
                    <a:lnTo>
                      <a:pt x="68" y="316"/>
                    </a:lnTo>
                    <a:lnTo>
                      <a:pt x="196" y="113"/>
                    </a:lnTo>
                    <a:lnTo>
                      <a:pt x="324" y="0"/>
                    </a:lnTo>
                    <a:lnTo>
                      <a:pt x="609" y="53"/>
                    </a:lnTo>
                    <a:close/>
                  </a:path>
                </a:pathLst>
              </a:custGeom>
              <a:solidFill>
                <a:srgbClr val="B2B168"/>
              </a:solidFill>
              <a:ln w="9525">
                <a:noFill/>
                <a:round/>
                <a:headEnd/>
                <a:tailEnd/>
              </a:ln>
            </p:spPr>
            <p:txBody>
              <a:bodyPr>
                <a:prstTxWarp prst="textNoShape">
                  <a:avLst/>
                </a:prstTxWarp>
              </a:bodyPr>
              <a:lstStyle/>
              <a:p>
                <a:endParaRPr lang="en-US"/>
              </a:p>
            </p:txBody>
          </p:sp>
          <p:sp>
            <p:nvSpPr>
              <p:cNvPr id="49642" name="Freeform 255"/>
              <p:cNvSpPr>
                <a:spLocks noChangeAspect="1"/>
              </p:cNvSpPr>
              <p:nvPr/>
            </p:nvSpPr>
            <p:spPr bwMode="auto">
              <a:xfrm>
                <a:off x="1396" y="3468"/>
                <a:ext cx="279" cy="230"/>
              </a:xfrm>
              <a:custGeom>
                <a:avLst/>
                <a:gdLst>
                  <a:gd name="T0" fmla="*/ 3631 w 3631"/>
                  <a:gd name="T1" fmla="*/ 963 h 2993"/>
                  <a:gd name="T2" fmla="*/ 3631 w 3631"/>
                  <a:gd name="T3" fmla="*/ 1489 h 2993"/>
                  <a:gd name="T4" fmla="*/ 3609 w 3631"/>
                  <a:gd name="T5" fmla="*/ 1662 h 2993"/>
                  <a:gd name="T6" fmla="*/ 3571 w 3631"/>
                  <a:gd name="T7" fmla="*/ 1729 h 2993"/>
                  <a:gd name="T8" fmla="*/ 3571 w 3631"/>
                  <a:gd name="T9" fmla="*/ 1767 h 2993"/>
                  <a:gd name="T10" fmla="*/ 3585 w 3631"/>
                  <a:gd name="T11" fmla="*/ 1775 h 2993"/>
                  <a:gd name="T12" fmla="*/ 3585 w 3631"/>
                  <a:gd name="T13" fmla="*/ 1828 h 2993"/>
                  <a:gd name="T14" fmla="*/ 3563 w 3631"/>
                  <a:gd name="T15" fmla="*/ 1873 h 2993"/>
                  <a:gd name="T16" fmla="*/ 3585 w 3631"/>
                  <a:gd name="T17" fmla="*/ 1963 h 2993"/>
                  <a:gd name="T18" fmla="*/ 3548 w 3631"/>
                  <a:gd name="T19" fmla="*/ 2120 h 2993"/>
                  <a:gd name="T20" fmla="*/ 3443 w 3631"/>
                  <a:gd name="T21" fmla="*/ 2271 h 2993"/>
                  <a:gd name="T22" fmla="*/ 3270 w 3631"/>
                  <a:gd name="T23" fmla="*/ 2406 h 2993"/>
                  <a:gd name="T24" fmla="*/ 3203 w 3631"/>
                  <a:gd name="T25" fmla="*/ 2512 h 2993"/>
                  <a:gd name="T26" fmla="*/ 2954 w 3631"/>
                  <a:gd name="T27" fmla="*/ 2692 h 2993"/>
                  <a:gd name="T28" fmla="*/ 2864 w 3631"/>
                  <a:gd name="T29" fmla="*/ 2707 h 2993"/>
                  <a:gd name="T30" fmla="*/ 2060 w 3631"/>
                  <a:gd name="T31" fmla="*/ 2625 h 2993"/>
                  <a:gd name="T32" fmla="*/ 451 w 3631"/>
                  <a:gd name="T33" fmla="*/ 2948 h 2993"/>
                  <a:gd name="T34" fmla="*/ 286 w 3631"/>
                  <a:gd name="T35" fmla="*/ 2948 h 2993"/>
                  <a:gd name="T36" fmla="*/ 0 w 3631"/>
                  <a:gd name="T37" fmla="*/ 2993 h 2993"/>
                  <a:gd name="T38" fmla="*/ 135 w 3631"/>
                  <a:gd name="T39" fmla="*/ 2707 h 2993"/>
                  <a:gd name="T40" fmla="*/ 188 w 3631"/>
                  <a:gd name="T41" fmla="*/ 2504 h 2993"/>
                  <a:gd name="T42" fmla="*/ 248 w 3631"/>
                  <a:gd name="T43" fmla="*/ 2362 h 2993"/>
                  <a:gd name="T44" fmla="*/ 270 w 3631"/>
                  <a:gd name="T45" fmla="*/ 2135 h 2993"/>
                  <a:gd name="T46" fmla="*/ 241 w 3631"/>
                  <a:gd name="T47" fmla="*/ 1917 h 2993"/>
                  <a:gd name="T48" fmla="*/ 211 w 3631"/>
                  <a:gd name="T49" fmla="*/ 1813 h 2993"/>
                  <a:gd name="T50" fmla="*/ 226 w 3631"/>
                  <a:gd name="T51" fmla="*/ 1745 h 2993"/>
                  <a:gd name="T52" fmla="*/ 398 w 3631"/>
                  <a:gd name="T53" fmla="*/ 1813 h 2993"/>
                  <a:gd name="T54" fmla="*/ 526 w 3631"/>
                  <a:gd name="T55" fmla="*/ 1948 h 2993"/>
                  <a:gd name="T56" fmla="*/ 511 w 3631"/>
                  <a:gd name="T57" fmla="*/ 1963 h 2993"/>
                  <a:gd name="T58" fmla="*/ 579 w 3631"/>
                  <a:gd name="T59" fmla="*/ 2031 h 2993"/>
                  <a:gd name="T60" fmla="*/ 647 w 3631"/>
                  <a:gd name="T61" fmla="*/ 2008 h 2993"/>
                  <a:gd name="T62" fmla="*/ 835 w 3631"/>
                  <a:gd name="T63" fmla="*/ 2203 h 2993"/>
                  <a:gd name="T64" fmla="*/ 1015 w 3631"/>
                  <a:gd name="T65" fmla="*/ 2331 h 2993"/>
                  <a:gd name="T66" fmla="*/ 1294 w 3631"/>
                  <a:gd name="T67" fmla="*/ 2451 h 2993"/>
                  <a:gd name="T68" fmla="*/ 1579 w 3631"/>
                  <a:gd name="T69" fmla="*/ 2504 h 2993"/>
                  <a:gd name="T70" fmla="*/ 1729 w 3631"/>
                  <a:gd name="T71" fmla="*/ 2504 h 2993"/>
                  <a:gd name="T72" fmla="*/ 1872 w 3631"/>
                  <a:gd name="T73" fmla="*/ 2444 h 2993"/>
                  <a:gd name="T74" fmla="*/ 2142 w 3631"/>
                  <a:gd name="T75" fmla="*/ 2466 h 2993"/>
                  <a:gd name="T76" fmla="*/ 2331 w 3631"/>
                  <a:gd name="T77" fmla="*/ 2534 h 2993"/>
                  <a:gd name="T78" fmla="*/ 2548 w 3631"/>
                  <a:gd name="T79" fmla="*/ 2550 h 2993"/>
                  <a:gd name="T80" fmla="*/ 2647 w 3631"/>
                  <a:gd name="T81" fmla="*/ 2572 h 2993"/>
                  <a:gd name="T82" fmla="*/ 2804 w 3631"/>
                  <a:gd name="T83" fmla="*/ 2534 h 2993"/>
                  <a:gd name="T84" fmla="*/ 2977 w 3631"/>
                  <a:gd name="T85" fmla="*/ 2444 h 2993"/>
                  <a:gd name="T86" fmla="*/ 3413 w 3631"/>
                  <a:gd name="T87" fmla="*/ 2120 h 2993"/>
                  <a:gd name="T88" fmla="*/ 3459 w 3631"/>
                  <a:gd name="T89" fmla="*/ 2053 h 2993"/>
                  <a:gd name="T90" fmla="*/ 3435 w 3631"/>
                  <a:gd name="T91" fmla="*/ 1805 h 2993"/>
                  <a:gd name="T92" fmla="*/ 3391 w 3631"/>
                  <a:gd name="T93" fmla="*/ 1700 h 2993"/>
                  <a:gd name="T94" fmla="*/ 3420 w 3631"/>
                  <a:gd name="T95" fmla="*/ 1459 h 2993"/>
                  <a:gd name="T96" fmla="*/ 3443 w 3631"/>
                  <a:gd name="T97" fmla="*/ 1414 h 2993"/>
                  <a:gd name="T98" fmla="*/ 3398 w 3631"/>
                  <a:gd name="T99" fmla="*/ 1045 h 2993"/>
                  <a:gd name="T100" fmla="*/ 3195 w 3631"/>
                  <a:gd name="T101" fmla="*/ 414 h 2993"/>
                  <a:gd name="T102" fmla="*/ 3218 w 3631"/>
                  <a:gd name="T103" fmla="*/ 368 h 2993"/>
                  <a:gd name="T104" fmla="*/ 3179 w 3631"/>
                  <a:gd name="T105" fmla="*/ 279 h 2993"/>
                  <a:gd name="T106" fmla="*/ 3466 w 3631"/>
                  <a:gd name="T107" fmla="*/ 0 h 2993"/>
                  <a:gd name="T108" fmla="*/ 3631 w 3631"/>
                  <a:gd name="T109" fmla="*/ 963 h 299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3631"/>
                  <a:gd name="T166" fmla="*/ 0 h 2993"/>
                  <a:gd name="T167" fmla="*/ 3631 w 3631"/>
                  <a:gd name="T168" fmla="*/ 2993 h 2993"/>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3631" h="2993">
                    <a:moveTo>
                      <a:pt x="3631" y="963"/>
                    </a:moveTo>
                    <a:lnTo>
                      <a:pt x="3631" y="1489"/>
                    </a:lnTo>
                    <a:lnTo>
                      <a:pt x="3609" y="1662"/>
                    </a:lnTo>
                    <a:lnTo>
                      <a:pt x="3571" y="1729"/>
                    </a:lnTo>
                    <a:lnTo>
                      <a:pt x="3571" y="1767"/>
                    </a:lnTo>
                    <a:lnTo>
                      <a:pt x="3585" y="1775"/>
                    </a:lnTo>
                    <a:lnTo>
                      <a:pt x="3585" y="1828"/>
                    </a:lnTo>
                    <a:lnTo>
                      <a:pt x="3563" y="1873"/>
                    </a:lnTo>
                    <a:lnTo>
                      <a:pt x="3585" y="1963"/>
                    </a:lnTo>
                    <a:lnTo>
                      <a:pt x="3548" y="2120"/>
                    </a:lnTo>
                    <a:lnTo>
                      <a:pt x="3443" y="2271"/>
                    </a:lnTo>
                    <a:lnTo>
                      <a:pt x="3270" y="2406"/>
                    </a:lnTo>
                    <a:lnTo>
                      <a:pt x="3203" y="2512"/>
                    </a:lnTo>
                    <a:lnTo>
                      <a:pt x="2954" y="2692"/>
                    </a:lnTo>
                    <a:lnTo>
                      <a:pt x="2864" y="2707"/>
                    </a:lnTo>
                    <a:lnTo>
                      <a:pt x="2060" y="2625"/>
                    </a:lnTo>
                    <a:lnTo>
                      <a:pt x="451" y="2948"/>
                    </a:lnTo>
                    <a:lnTo>
                      <a:pt x="286" y="2948"/>
                    </a:lnTo>
                    <a:lnTo>
                      <a:pt x="0" y="2993"/>
                    </a:lnTo>
                    <a:lnTo>
                      <a:pt x="135" y="2707"/>
                    </a:lnTo>
                    <a:lnTo>
                      <a:pt x="188" y="2504"/>
                    </a:lnTo>
                    <a:lnTo>
                      <a:pt x="248" y="2362"/>
                    </a:lnTo>
                    <a:lnTo>
                      <a:pt x="270" y="2135"/>
                    </a:lnTo>
                    <a:lnTo>
                      <a:pt x="241" y="1917"/>
                    </a:lnTo>
                    <a:lnTo>
                      <a:pt x="211" y="1813"/>
                    </a:lnTo>
                    <a:lnTo>
                      <a:pt x="226" y="1745"/>
                    </a:lnTo>
                    <a:lnTo>
                      <a:pt x="398" y="1813"/>
                    </a:lnTo>
                    <a:lnTo>
                      <a:pt x="526" y="1948"/>
                    </a:lnTo>
                    <a:lnTo>
                      <a:pt x="511" y="1963"/>
                    </a:lnTo>
                    <a:lnTo>
                      <a:pt x="579" y="2031"/>
                    </a:lnTo>
                    <a:lnTo>
                      <a:pt x="647" y="2008"/>
                    </a:lnTo>
                    <a:lnTo>
                      <a:pt x="835" y="2203"/>
                    </a:lnTo>
                    <a:lnTo>
                      <a:pt x="1015" y="2331"/>
                    </a:lnTo>
                    <a:lnTo>
                      <a:pt x="1294" y="2451"/>
                    </a:lnTo>
                    <a:lnTo>
                      <a:pt x="1579" y="2504"/>
                    </a:lnTo>
                    <a:lnTo>
                      <a:pt x="1729" y="2504"/>
                    </a:lnTo>
                    <a:lnTo>
                      <a:pt x="1872" y="2444"/>
                    </a:lnTo>
                    <a:lnTo>
                      <a:pt x="2142" y="2466"/>
                    </a:lnTo>
                    <a:lnTo>
                      <a:pt x="2331" y="2534"/>
                    </a:lnTo>
                    <a:lnTo>
                      <a:pt x="2548" y="2550"/>
                    </a:lnTo>
                    <a:lnTo>
                      <a:pt x="2647" y="2572"/>
                    </a:lnTo>
                    <a:lnTo>
                      <a:pt x="2804" y="2534"/>
                    </a:lnTo>
                    <a:lnTo>
                      <a:pt x="2977" y="2444"/>
                    </a:lnTo>
                    <a:lnTo>
                      <a:pt x="3413" y="2120"/>
                    </a:lnTo>
                    <a:lnTo>
                      <a:pt x="3459" y="2053"/>
                    </a:lnTo>
                    <a:lnTo>
                      <a:pt x="3435" y="1805"/>
                    </a:lnTo>
                    <a:lnTo>
                      <a:pt x="3391" y="1700"/>
                    </a:lnTo>
                    <a:lnTo>
                      <a:pt x="3420" y="1459"/>
                    </a:lnTo>
                    <a:lnTo>
                      <a:pt x="3443" y="1414"/>
                    </a:lnTo>
                    <a:lnTo>
                      <a:pt x="3398" y="1045"/>
                    </a:lnTo>
                    <a:lnTo>
                      <a:pt x="3195" y="414"/>
                    </a:lnTo>
                    <a:lnTo>
                      <a:pt x="3218" y="368"/>
                    </a:lnTo>
                    <a:lnTo>
                      <a:pt x="3179" y="279"/>
                    </a:lnTo>
                    <a:lnTo>
                      <a:pt x="3466" y="0"/>
                    </a:lnTo>
                    <a:lnTo>
                      <a:pt x="3631" y="963"/>
                    </a:lnTo>
                    <a:close/>
                  </a:path>
                </a:pathLst>
              </a:custGeom>
              <a:solidFill>
                <a:srgbClr val="817BAE"/>
              </a:solidFill>
              <a:ln w="9525">
                <a:noFill/>
                <a:round/>
                <a:headEnd/>
                <a:tailEnd/>
              </a:ln>
            </p:spPr>
            <p:txBody>
              <a:bodyPr>
                <a:prstTxWarp prst="textNoShape">
                  <a:avLst/>
                </a:prstTxWarp>
              </a:bodyPr>
              <a:lstStyle/>
              <a:p>
                <a:endParaRPr lang="en-US"/>
              </a:p>
            </p:txBody>
          </p:sp>
          <p:sp>
            <p:nvSpPr>
              <p:cNvPr id="49643" name="Freeform 256"/>
              <p:cNvSpPr>
                <a:spLocks noChangeAspect="1"/>
              </p:cNvSpPr>
              <p:nvPr/>
            </p:nvSpPr>
            <p:spPr bwMode="auto">
              <a:xfrm>
                <a:off x="1629" y="3494"/>
                <a:ext cx="6" cy="29"/>
              </a:xfrm>
              <a:custGeom>
                <a:avLst/>
                <a:gdLst>
                  <a:gd name="T0" fmla="*/ 46 w 83"/>
                  <a:gd name="T1" fmla="*/ 324 h 377"/>
                  <a:gd name="T2" fmla="*/ 0 w 83"/>
                  <a:gd name="T3" fmla="*/ 377 h 377"/>
                  <a:gd name="T4" fmla="*/ 61 w 83"/>
                  <a:gd name="T5" fmla="*/ 0 h 377"/>
                  <a:gd name="T6" fmla="*/ 83 w 83"/>
                  <a:gd name="T7" fmla="*/ 174 h 377"/>
                  <a:gd name="T8" fmla="*/ 46 w 83"/>
                  <a:gd name="T9" fmla="*/ 324 h 377"/>
                  <a:gd name="T10" fmla="*/ 0 60000 65536"/>
                  <a:gd name="T11" fmla="*/ 0 60000 65536"/>
                  <a:gd name="T12" fmla="*/ 0 60000 65536"/>
                  <a:gd name="T13" fmla="*/ 0 60000 65536"/>
                  <a:gd name="T14" fmla="*/ 0 60000 65536"/>
                  <a:gd name="T15" fmla="*/ 0 w 83"/>
                  <a:gd name="T16" fmla="*/ 0 h 377"/>
                  <a:gd name="T17" fmla="*/ 83 w 83"/>
                  <a:gd name="T18" fmla="*/ 377 h 377"/>
                </a:gdLst>
                <a:ahLst/>
                <a:cxnLst>
                  <a:cxn ang="T10">
                    <a:pos x="T0" y="T1"/>
                  </a:cxn>
                  <a:cxn ang="T11">
                    <a:pos x="T2" y="T3"/>
                  </a:cxn>
                  <a:cxn ang="T12">
                    <a:pos x="T4" y="T5"/>
                  </a:cxn>
                  <a:cxn ang="T13">
                    <a:pos x="T6" y="T7"/>
                  </a:cxn>
                  <a:cxn ang="T14">
                    <a:pos x="T8" y="T9"/>
                  </a:cxn>
                </a:cxnLst>
                <a:rect l="T15" t="T16" r="T17" b="T18"/>
                <a:pathLst>
                  <a:path w="83" h="377">
                    <a:moveTo>
                      <a:pt x="46" y="324"/>
                    </a:moveTo>
                    <a:lnTo>
                      <a:pt x="0" y="377"/>
                    </a:lnTo>
                    <a:lnTo>
                      <a:pt x="61" y="0"/>
                    </a:lnTo>
                    <a:lnTo>
                      <a:pt x="83" y="174"/>
                    </a:lnTo>
                    <a:lnTo>
                      <a:pt x="46" y="324"/>
                    </a:lnTo>
                    <a:close/>
                  </a:path>
                </a:pathLst>
              </a:custGeom>
              <a:solidFill>
                <a:srgbClr val="9C9B67"/>
              </a:solidFill>
              <a:ln w="9525">
                <a:noFill/>
                <a:round/>
                <a:headEnd/>
                <a:tailEnd/>
              </a:ln>
            </p:spPr>
            <p:txBody>
              <a:bodyPr>
                <a:prstTxWarp prst="textNoShape">
                  <a:avLst/>
                </a:prstTxWarp>
              </a:bodyPr>
              <a:lstStyle/>
              <a:p>
                <a:endParaRPr lang="en-US"/>
              </a:p>
            </p:txBody>
          </p:sp>
          <p:sp>
            <p:nvSpPr>
              <p:cNvPr id="49644" name="Freeform 257"/>
              <p:cNvSpPr>
                <a:spLocks noChangeAspect="1"/>
              </p:cNvSpPr>
              <p:nvPr/>
            </p:nvSpPr>
            <p:spPr bwMode="auto">
              <a:xfrm>
                <a:off x="634" y="3511"/>
                <a:ext cx="154" cy="94"/>
              </a:xfrm>
              <a:custGeom>
                <a:avLst/>
                <a:gdLst>
                  <a:gd name="T0" fmla="*/ 1834 w 2007"/>
                  <a:gd name="T1" fmla="*/ 83 h 1225"/>
                  <a:gd name="T2" fmla="*/ 1947 w 2007"/>
                  <a:gd name="T3" fmla="*/ 196 h 1225"/>
                  <a:gd name="T4" fmla="*/ 1947 w 2007"/>
                  <a:gd name="T5" fmla="*/ 203 h 1225"/>
                  <a:gd name="T6" fmla="*/ 1969 w 2007"/>
                  <a:gd name="T7" fmla="*/ 218 h 1225"/>
                  <a:gd name="T8" fmla="*/ 2007 w 2007"/>
                  <a:gd name="T9" fmla="*/ 218 h 1225"/>
                  <a:gd name="T10" fmla="*/ 1984 w 2007"/>
                  <a:gd name="T11" fmla="*/ 353 h 1225"/>
                  <a:gd name="T12" fmla="*/ 1940 w 2007"/>
                  <a:gd name="T13" fmla="*/ 413 h 1225"/>
                  <a:gd name="T14" fmla="*/ 1924 w 2007"/>
                  <a:gd name="T15" fmla="*/ 421 h 1225"/>
                  <a:gd name="T16" fmla="*/ 1924 w 2007"/>
                  <a:gd name="T17" fmla="*/ 444 h 1225"/>
                  <a:gd name="T18" fmla="*/ 1940 w 2007"/>
                  <a:gd name="T19" fmla="*/ 459 h 1225"/>
                  <a:gd name="T20" fmla="*/ 1962 w 2007"/>
                  <a:gd name="T21" fmla="*/ 459 h 1225"/>
                  <a:gd name="T22" fmla="*/ 1962 w 2007"/>
                  <a:gd name="T23" fmla="*/ 519 h 1225"/>
                  <a:gd name="T24" fmla="*/ 1834 w 2007"/>
                  <a:gd name="T25" fmla="*/ 700 h 1225"/>
                  <a:gd name="T26" fmla="*/ 1812 w 2007"/>
                  <a:gd name="T27" fmla="*/ 1203 h 1225"/>
                  <a:gd name="T28" fmla="*/ 1804 w 2007"/>
                  <a:gd name="T29" fmla="*/ 1188 h 1225"/>
                  <a:gd name="T30" fmla="*/ 1766 w 2007"/>
                  <a:gd name="T31" fmla="*/ 1225 h 1225"/>
                  <a:gd name="T32" fmla="*/ 865 w 2007"/>
                  <a:gd name="T33" fmla="*/ 1121 h 1225"/>
                  <a:gd name="T34" fmla="*/ 691 w 2007"/>
                  <a:gd name="T35" fmla="*/ 1143 h 1225"/>
                  <a:gd name="T36" fmla="*/ 428 w 2007"/>
                  <a:gd name="T37" fmla="*/ 1121 h 1225"/>
                  <a:gd name="T38" fmla="*/ 150 w 2007"/>
                  <a:gd name="T39" fmla="*/ 985 h 1225"/>
                  <a:gd name="T40" fmla="*/ 60 w 2007"/>
                  <a:gd name="T41" fmla="*/ 895 h 1225"/>
                  <a:gd name="T42" fmla="*/ 45 w 2007"/>
                  <a:gd name="T43" fmla="*/ 827 h 1225"/>
                  <a:gd name="T44" fmla="*/ 45 w 2007"/>
                  <a:gd name="T45" fmla="*/ 790 h 1225"/>
                  <a:gd name="T46" fmla="*/ 38 w 2007"/>
                  <a:gd name="T47" fmla="*/ 782 h 1225"/>
                  <a:gd name="T48" fmla="*/ 15 w 2007"/>
                  <a:gd name="T49" fmla="*/ 782 h 1225"/>
                  <a:gd name="T50" fmla="*/ 0 w 2007"/>
                  <a:gd name="T51" fmla="*/ 587 h 1225"/>
                  <a:gd name="T52" fmla="*/ 143 w 2007"/>
                  <a:gd name="T53" fmla="*/ 504 h 1225"/>
                  <a:gd name="T54" fmla="*/ 677 w 2007"/>
                  <a:gd name="T55" fmla="*/ 376 h 1225"/>
                  <a:gd name="T56" fmla="*/ 841 w 2007"/>
                  <a:gd name="T57" fmla="*/ 226 h 1225"/>
                  <a:gd name="T58" fmla="*/ 1421 w 2007"/>
                  <a:gd name="T59" fmla="*/ 7 h 1225"/>
                  <a:gd name="T60" fmla="*/ 1466 w 2007"/>
                  <a:gd name="T61" fmla="*/ 0 h 1225"/>
                  <a:gd name="T62" fmla="*/ 1834 w 2007"/>
                  <a:gd name="T63" fmla="*/ 83 h 122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2007"/>
                  <a:gd name="T97" fmla="*/ 0 h 1225"/>
                  <a:gd name="T98" fmla="*/ 2007 w 2007"/>
                  <a:gd name="T99" fmla="*/ 1225 h 1225"/>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2007" h="1225">
                    <a:moveTo>
                      <a:pt x="1834" y="83"/>
                    </a:moveTo>
                    <a:lnTo>
                      <a:pt x="1947" y="196"/>
                    </a:lnTo>
                    <a:lnTo>
                      <a:pt x="1947" y="203"/>
                    </a:lnTo>
                    <a:lnTo>
                      <a:pt x="1969" y="218"/>
                    </a:lnTo>
                    <a:lnTo>
                      <a:pt x="2007" y="218"/>
                    </a:lnTo>
                    <a:lnTo>
                      <a:pt x="1984" y="353"/>
                    </a:lnTo>
                    <a:lnTo>
                      <a:pt x="1940" y="413"/>
                    </a:lnTo>
                    <a:lnTo>
                      <a:pt x="1924" y="421"/>
                    </a:lnTo>
                    <a:lnTo>
                      <a:pt x="1924" y="444"/>
                    </a:lnTo>
                    <a:lnTo>
                      <a:pt x="1940" y="459"/>
                    </a:lnTo>
                    <a:lnTo>
                      <a:pt x="1962" y="459"/>
                    </a:lnTo>
                    <a:lnTo>
                      <a:pt x="1962" y="519"/>
                    </a:lnTo>
                    <a:lnTo>
                      <a:pt x="1834" y="700"/>
                    </a:lnTo>
                    <a:lnTo>
                      <a:pt x="1812" y="1203"/>
                    </a:lnTo>
                    <a:lnTo>
                      <a:pt x="1804" y="1188"/>
                    </a:lnTo>
                    <a:lnTo>
                      <a:pt x="1766" y="1225"/>
                    </a:lnTo>
                    <a:lnTo>
                      <a:pt x="865" y="1121"/>
                    </a:lnTo>
                    <a:lnTo>
                      <a:pt x="691" y="1143"/>
                    </a:lnTo>
                    <a:lnTo>
                      <a:pt x="428" y="1121"/>
                    </a:lnTo>
                    <a:lnTo>
                      <a:pt x="150" y="985"/>
                    </a:lnTo>
                    <a:lnTo>
                      <a:pt x="60" y="895"/>
                    </a:lnTo>
                    <a:lnTo>
                      <a:pt x="45" y="827"/>
                    </a:lnTo>
                    <a:lnTo>
                      <a:pt x="45" y="790"/>
                    </a:lnTo>
                    <a:lnTo>
                      <a:pt x="38" y="782"/>
                    </a:lnTo>
                    <a:lnTo>
                      <a:pt x="15" y="782"/>
                    </a:lnTo>
                    <a:lnTo>
                      <a:pt x="0" y="587"/>
                    </a:lnTo>
                    <a:lnTo>
                      <a:pt x="143" y="504"/>
                    </a:lnTo>
                    <a:lnTo>
                      <a:pt x="677" y="376"/>
                    </a:lnTo>
                    <a:lnTo>
                      <a:pt x="841" y="226"/>
                    </a:lnTo>
                    <a:lnTo>
                      <a:pt x="1421" y="7"/>
                    </a:lnTo>
                    <a:lnTo>
                      <a:pt x="1466" y="0"/>
                    </a:lnTo>
                    <a:lnTo>
                      <a:pt x="1834" y="83"/>
                    </a:lnTo>
                    <a:close/>
                  </a:path>
                </a:pathLst>
              </a:custGeom>
              <a:solidFill>
                <a:srgbClr val="D99B6C"/>
              </a:solidFill>
              <a:ln w="9525">
                <a:noFill/>
                <a:round/>
                <a:headEnd/>
                <a:tailEnd/>
              </a:ln>
            </p:spPr>
            <p:txBody>
              <a:bodyPr>
                <a:prstTxWarp prst="textNoShape">
                  <a:avLst/>
                </a:prstTxWarp>
              </a:bodyPr>
              <a:lstStyle/>
              <a:p>
                <a:endParaRPr lang="en-US"/>
              </a:p>
            </p:txBody>
          </p:sp>
          <p:sp>
            <p:nvSpPr>
              <p:cNvPr id="49645" name="Freeform 258"/>
              <p:cNvSpPr>
                <a:spLocks noChangeAspect="1"/>
              </p:cNvSpPr>
              <p:nvPr/>
            </p:nvSpPr>
            <p:spPr bwMode="auto">
              <a:xfrm>
                <a:off x="574" y="3526"/>
                <a:ext cx="204" cy="104"/>
              </a:xfrm>
              <a:custGeom>
                <a:avLst/>
                <a:gdLst>
                  <a:gd name="T0" fmla="*/ 1376 w 2646"/>
                  <a:gd name="T1" fmla="*/ 150 h 1353"/>
                  <a:gd name="T2" fmla="*/ 812 w 2646"/>
                  <a:gd name="T3" fmla="*/ 285 h 1353"/>
                  <a:gd name="T4" fmla="*/ 729 w 2646"/>
                  <a:gd name="T5" fmla="*/ 353 h 1353"/>
                  <a:gd name="T6" fmla="*/ 706 w 2646"/>
                  <a:gd name="T7" fmla="*/ 436 h 1353"/>
                  <a:gd name="T8" fmla="*/ 729 w 2646"/>
                  <a:gd name="T9" fmla="*/ 616 h 1353"/>
                  <a:gd name="T10" fmla="*/ 721 w 2646"/>
                  <a:gd name="T11" fmla="*/ 631 h 1353"/>
                  <a:gd name="T12" fmla="*/ 721 w 2646"/>
                  <a:gd name="T13" fmla="*/ 639 h 1353"/>
                  <a:gd name="T14" fmla="*/ 729 w 2646"/>
                  <a:gd name="T15" fmla="*/ 654 h 1353"/>
                  <a:gd name="T16" fmla="*/ 767 w 2646"/>
                  <a:gd name="T17" fmla="*/ 654 h 1353"/>
                  <a:gd name="T18" fmla="*/ 789 w 2646"/>
                  <a:gd name="T19" fmla="*/ 751 h 1353"/>
                  <a:gd name="T20" fmla="*/ 992 w 2646"/>
                  <a:gd name="T21" fmla="*/ 902 h 1353"/>
                  <a:gd name="T22" fmla="*/ 1300 w 2646"/>
                  <a:gd name="T23" fmla="*/ 1015 h 1353"/>
                  <a:gd name="T24" fmla="*/ 1751 w 2646"/>
                  <a:gd name="T25" fmla="*/ 992 h 1353"/>
                  <a:gd name="T26" fmla="*/ 2277 w 2646"/>
                  <a:gd name="T27" fmla="*/ 1090 h 1353"/>
                  <a:gd name="T28" fmla="*/ 2526 w 2646"/>
                  <a:gd name="T29" fmla="*/ 1097 h 1353"/>
                  <a:gd name="T30" fmla="*/ 2563 w 2646"/>
                  <a:gd name="T31" fmla="*/ 1135 h 1353"/>
                  <a:gd name="T32" fmla="*/ 2601 w 2646"/>
                  <a:gd name="T33" fmla="*/ 1113 h 1353"/>
                  <a:gd name="T34" fmla="*/ 2601 w 2646"/>
                  <a:gd name="T35" fmla="*/ 1090 h 1353"/>
                  <a:gd name="T36" fmla="*/ 2646 w 2646"/>
                  <a:gd name="T37" fmla="*/ 1316 h 1353"/>
                  <a:gd name="T38" fmla="*/ 2601 w 2646"/>
                  <a:gd name="T39" fmla="*/ 1353 h 1353"/>
                  <a:gd name="T40" fmla="*/ 2405 w 2646"/>
                  <a:gd name="T41" fmla="*/ 1353 h 1353"/>
                  <a:gd name="T42" fmla="*/ 1315 w 2646"/>
                  <a:gd name="T43" fmla="*/ 1316 h 1353"/>
                  <a:gd name="T44" fmla="*/ 458 w 2646"/>
                  <a:gd name="T45" fmla="*/ 1097 h 1353"/>
                  <a:gd name="T46" fmla="*/ 173 w 2646"/>
                  <a:gd name="T47" fmla="*/ 940 h 1353"/>
                  <a:gd name="T48" fmla="*/ 158 w 2646"/>
                  <a:gd name="T49" fmla="*/ 902 h 1353"/>
                  <a:gd name="T50" fmla="*/ 90 w 2646"/>
                  <a:gd name="T51" fmla="*/ 857 h 1353"/>
                  <a:gd name="T52" fmla="*/ 22 w 2646"/>
                  <a:gd name="T53" fmla="*/ 744 h 1353"/>
                  <a:gd name="T54" fmla="*/ 0 w 2646"/>
                  <a:gd name="T55" fmla="*/ 676 h 1353"/>
                  <a:gd name="T56" fmla="*/ 8 w 2646"/>
                  <a:gd name="T57" fmla="*/ 548 h 1353"/>
                  <a:gd name="T58" fmla="*/ 68 w 2646"/>
                  <a:gd name="T59" fmla="*/ 444 h 1353"/>
                  <a:gd name="T60" fmla="*/ 262 w 2646"/>
                  <a:gd name="T61" fmla="*/ 308 h 1353"/>
                  <a:gd name="T62" fmla="*/ 526 w 2646"/>
                  <a:gd name="T63" fmla="*/ 203 h 1353"/>
                  <a:gd name="T64" fmla="*/ 1465 w 2646"/>
                  <a:gd name="T65" fmla="*/ 0 h 1353"/>
                  <a:gd name="T66" fmla="*/ 1564 w 2646"/>
                  <a:gd name="T67" fmla="*/ 0 h 1353"/>
                  <a:gd name="T68" fmla="*/ 1376 w 2646"/>
                  <a:gd name="T69" fmla="*/ 150 h 1353"/>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646"/>
                  <a:gd name="T106" fmla="*/ 0 h 1353"/>
                  <a:gd name="T107" fmla="*/ 2646 w 2646"/>
                  <a:gd name="T108" fmla="*/ 1353 h 1353"/>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646" h="1353">
                    <a:moveTo>
                      <a:pt x="1376" y="150"/>
                    </a:moveTo>
                    <a:lnTo>
                      <a:pt x="812" y="285"/>
                    </a:lnTo>
                    <a:lnTo>
                      <a:pt x="729" y="353"/>
                    </a:lnTo>
                    <a:lnTo>
                      <a:pt x="706" y="436"/>
                    </a:lnTo>
                    <a:lnTo>
                      <a:pt x="729" y="616"/>
                    </a:lnTo>
                    <a:lnTo>
                      <a:pt x="721" y="631"/>
                    </a:lnTo>
                    <a:lnTo>
                      <a:pt x="721" y="639"/>
                    </a:lnTo>
                    <a:lnTo>
                      <a:pt x="729" y="654"/>
                    </a:lnTo>
                    <a:lnTo>
                      <a:pt x="767" y="654"/>
                    </a:lnTo>
                    <a:lnTo>
                      <a:pt x="789" y="751"/>
                    </a:lnTo>
                    <a:lnTo>
                      <a:pt x="992" y="902"/>
                    </a:lnTo>
                    <a:lnTo>
                      <a:pt x="1300" y="1015"/>
                    </a:lnTo>
                    <a:lnTo>
                      <a:pt x="1751" y="992"/>
                    </a:lnTo>
                    <a:lnTo>
                      <a:pt x="2277" y="1090"/>
                    </a:lnTo>
                    <a:lnTo>
                      <a:pt x="2526" y="1097"/>
                    </a:lnTo>
                    <a:lnTo>
                      <a:pt x="2563" y="1135"/>
                    </a:lnTo>
                    <a:lnTo>
                      <a:pt x="2601" y="1113"/>
                    </a:lnTo>
                    <a:lnTo>
                      <a:pt x="2601" y="1090"/>
                    </a:lnTo>
                    <a:lnTo>
                      <a:pt x="2646" y="1316"/>
                    </a:lnTo>
                    <a:lnTo>
                      <a:pt x="2601" y="1353"/>
                    </a:lnTo>
                    <a:lnTo>
                      <a:pt x="2405" y="1353"/>
                    </a:lnTo>
                    <a:lnTo>
                      <a:pt x="1315" y="1316"/>
                    </a:lnTo>
                    <a:lnTo>
                      <a:pt x="458" y="1097"/>
                    </a:lnTo>
                    <a:lnTo>
                      <a:pt x="173" y="940"/>
                    </a:lnTo>
                    <a:lnTo>
                      <a:pt x="158" y="902"/>
                    </a:lnTo>
                    <a:lnTo>
                      <a:pt x="90" y="857"/>
                    </a:lnTo>
                    <a:lnTo>
                      <a:pt x="22" y="744"/>
                    </a:lnTo>
                    <a:lnTo>
                      <a:pt x="0" y="676"/>
                    </a:lnTo>
                    <a:lnTo>
                      <a:pt x="8" y="548"/>
                    </a:lnTo>
                    <a:lnTo>
                      <a:pt x="68" y="444"/>
                    </a:lnTo>
                    <a:lnTo>
                      <a:pt x="262" y="308"/>
                    </a:lnTo>
                    <a:lnTo>
                      <a:pt x="526" y="203"/>
                    </a:lnTo>
                    <a:lnTo>
                      <a:pt x="1465" y="0"/>
                    </a:lnTo>
                    <a:lnTo>
                      <a:pt x="1564" y="0"/>
                    </a:lnTo>
                    <a:lnTo>
                      <a:pt x="1376" y="150"/>
                    </a:lnTo>
                    <a:close/>
                  </a:path>
                </a:pathLst>
              </a:custGeom>
              <a:solidFill>
                <a:srgbClr val="A2C1E0"/>
              </a:solidFill>
              <a:ln w="9525">
                <a:noFill/>
                <a:round/>
                <a:headEnd/>
                <a:tailEnd/>
              </a:ln>
            </p:spPr>
            <p:txBody>
              <a:bodyPr>
                <a:prstTxWarp prst="textNoShape">
                  <a:avLst/>
                </a:prstTxWarp>
              </a:bodyPr>
              <a:lstStyle/>
              <a:p>
                <a:endParaRPr lang="en-US"/>
              </a:p>
            </p:txBody>
          </p:sp>
          <p:sp>
            <p:nvSpPr>
              <p:cNvPr id="49646" name="Freeform 259"/>
              <p:cNvSpPr>
                <a:spLocks noChangeAspect="1"/>
              </p:cNvSpPr>
              <p:nvPr/>
            </p:nvSpPr>
            <p:spPr bwMode="auto">
              <a:xfrm>
                <a:off x="677" y="3542"/>
                <a:ext cx="76" cy="28"/>
              </a:xfrm>
              <a:custGeom>
                <a:avLst/>
                <a:gdLst>
                  <a:gd name="T0" fmla="*/ 986 w 986"/>
                  <a:gd name="T1" fmla="*/ 45 h 369"/>
                  <a:gd name="T2" fmla="*/ 505 w 986"/>
                  <a:gd name="T3" fmla="*/ 45 h 369"/>
                  <a:gd name="T4" fmla="*/ 377 w 986"/>
                  <a:gd name="T5" fmla="*/ 120 h 369"/>
                  <a:gd name="T6" fmla="*/ 287 w 986"/>
                  <a:gd name="T7" fmla="*/ 241 h 369"/>
                  <a:gd name="T8" fmla="*/ 181 w 986"/>
                  <a:gd name="T9" fmla="*/ 285 h 369"/>
                  <a:gd name="T10" fmla="*/ 61 w 986"/>
                  <a:gd name="T11" fmla="*/ 369 h 369"/>
                  <a:gd name="T12" fmla="*/ 0 w 986"/>
                  <a:gd name="T13" fmla="*/ 369 h 369"/>
                  <a:gd name="T14" fmla="*/ 278 w 986"/>
                  <a:gd name="T15" fmla="*/ 195 h 369"/>
                  <a:gd name="T16" fmla="*/ 331 w 986"/>
                  <a:gd name="T17" fmla="*/ 120 h 369"/>
                  <a:gd name="T18" fmla="*/ 467 w 986"/>
                  <a:gd name="T19" fmla="*/ 14 h 369"/>
                  <a:gd name="T20" fmla="*/ 519 w 986"/>
                  <a:gd name="T21" fmla="*/ 0 h 369"/>
                  <a:gd name="T22" fmla="*/ 971 w 986"/>
                  <a:gd name="T23" fmla="*/ 38 h 369"/>
                  <a:gd name="T24" fmla="*/ 986 w 986"/>
                  <a:gd name="T25" fmla="*/ 45 h 36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986"/>
                  <a:gd name="T40" fmla="*/ 0 h 369"/>
                  <a:gd name="T41" fmla="*/ 986 w 986"/>
                  <a:gd name="T42" fmla="*/ 369 h 36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986" h="369">
                    <a:moveTo>
                      <a:pt x="986" y="45"/>
                    </a:moveTo>
                    <a:lnTo>
                      <a:pt x="505" y="45"/>
                    </a:lnTo>
                    <a:lnTo>
                      <a:pt x="377" y="120"/>
                    </a:lnTo>
                    <a:lnTo>
                      <a:pt x="287" y="241"/>
                    </a:lnTo>
                    <a:lnTo>
                      <a:pt x="181" y="285"/>
                    </a:lnTo>
                    <a:lnTo>
                      <a:pt x="61" y="369"/>
                    </a:lnTo>
                    <a:lnTo>
                      <a:pt x="0" y="369"/>
                    </a:lnTo>
                    <a:lnTo>
                      <a:pt x="278" y="195"/>
                    </a:lnTo>
                    <a:lnTo>
                      <a:pt x="331" y="120"/>
                    </a:lnTo>
                    <a:lnTo>
                      <a:pt x="467" y="14"/>
                    </a:lnTo>
                    <a:lnTo>
                      <a:pt x="519" y="0"/>
                    </a:lnTo>
                    <a:lnTo>
                      <a:pt x="971" y="38"/>
                    </a:lnTo>
                    <a:lnTo>
                      <a:pt x="986" y="45"/>
                    </a:lnTo>
                    <a:close/>
                  </a:path>
                </a:pathLst>
              </a:custGeom>
              <a:solidFill>
                <a:srgbClr val="1F1A17"/>
              </a:solidFill>
              <a:ln w="9525">
                <a:noFill/>
                <a:round/>
                <a:headEnd/>
                <a:tailEnd/>
              </a:ln>
            </p:spPr>
            <p:txBody>
              <a:bodyPr>
                <a:prstTxWarp prst="textNoShape">
                  <a:avLst/>
                </a:prstTxWarp>
              </a:bodyPr>
              <a:lstStyle/>
              <a:p>
                <a:endParaRPr lang="en-US"/>
              </a:p>
            </p:txBody>
          </p:sp>
          <p:sp>
            <p:nvSpPr>
              <p:cNvPr id="49647" name="Freeform 260"/>
              <p:cNvSpPr>
                <a:spLocks noChangeAspect="1"/>
              </p:cNvSpPr>
              <p:nvPr/>
            </p:nvSpPr>
            <p:spPr bwMode="auto">
              <a:xfrm>
                <a:off x="803" y="3550"/>
                <a:ext cx="45" cy="85"/>
              </a:xfrm>
              <a:custGeom>
                <a:avLst/>
                <a:gdLst>
                  <a:gd name="T0" fmla="*/ 511 w 586"/>
                  <a:gd name="T1" fmla="*/ 586 h 1113"/>
                  <a:gd name="T2" fmla="*/ 541 w 586"/>
                  <a:gd name="T3" fmla="*/ 639 h 1113"/>
                  <a:gd name="T4" fmla="*/ 541 w 586"/>
                  <a:gd name="T5" fmla="*/ 737 h 1113"/>
                  <a:gd name="T6" fmla="*/ 586 w 586"/>
                  <a:gd name="T7" fmla="*/ 1090 h 1113"/>
                  <a:gd name="T8" fmla="*/ 586 w 586"/>
                  <a:gd name="T9" fmla="*/ 1113 h 1113"/>
                  <a:gd name="T10" fmla="*/ 503 w 586"/>
                  <a:gd name="T11" fmla="*/ 880 h 1113"/>
                  <a:gd name="T12" fmla="*/ 421 w 586"/>
                  <a:gd name="T13" fmla="*/ 399 h 1113"/>
                  <a:gd name="T14" fmla="*/ 397 w 586"/>
                  <a:gd name="T15" fmla="*/ 376 h 1113"/>
                  <a:gd name="T16" fmla="*/ 262 w 586"/>
                  <a:gd name="T17" fmla="*/ 391 h 1113"/>
                  <a:gd name="T18" fmla="*/ 7 w 586"/>
                  <a:gd name="T19" fmla="*/ 542 h 1113"/>
                  <a:gd name="T20" fmla="*/ 0 w 586"/>
                  <a:gd name="T21" fmla="*/ 549 h 1113"/>
                  <a:gd name="T22" fmla="*/ 59 w 586"/>
                  <a:gd name="T23" fmla="*/ 376 h 1113"/>
                  <a:gd name="T24" fmla="*/ 300 w 586"/>
                  <a:gd name="T25" fmla="*/ 128 h 1113"/>
                  <a:gd name="T26" fmla="*/ 525 w 586"/>
                  <a:gd name="T27" fmla="*/ 0 h 1113"/>
                  <a:gd name="T28" fmla="*/ 511 w 586"/>
                  <a:gd name="T29" fmla="*/ 586 h 111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86"/>
                  <a:gd name="T46" fmla="*/ 0 h 1113"/>
                  <a:gd name="T47" fmla="*/ 586 w 586"/>
                  <a:gd name="T48" fmla="*/ 1113 h 1113"/>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86" h="1113">
                    <a:moveTo>
                      <a:pt x="511" y="586"/>
                    </a:moveTo>
                    <a:lnTo>
                      <a:pt x="541" y="639"/>
                    </a:lnTo>
                    <a:lnTo>
                      <a:pt x="541" y="737"/>
                    </a:lnTo>
                    <a:lnTo>
                      <a:pt x="586" y="1090"/>
                    </a:lnTo>
                    <a:lnTo>
                      <a:pt x="586" y="1113"/>
                    </a:lnTo>
                    <a:lnTo>
                      <a:pt x="503" y="880"/>
                    </a:lnTo>
                    <a:lnTo>
                      <a:pt x="421" y="399"/>
                    </a:lnTo>
                    <a:lnTo>
                      <a:pt x="397" y="376"/>
                    </a:lnTo>
                    <a:lnTo>
                      <a:pt x="262" y="391"/>
                    </a:lnTo>
                    <a:lnTo>
                      <a:pt x="7" y="542"/>
                    </a:lnTo>
                    <a:lnTo>
                      <a:pt x="0" y="549"/>
                    </a:lnTo>
                    <a:lnTo>
                      <a:pt x="59" y="376"/>
                    </a:lnTo>
                    <a:lnTo>
                      <a:pt x="300" y="128"/>
                    </a:lnTo>
                    <a:lnTo>
                      <a:pt x="525" y="0"/>
                    </a:lnTo>
                    <a:lnTo>
                      <a:pt x="511" y="586"/>
                    </a:lnTo>
                    <a:close/>
                  </a:path>
                </a:pathLst>
              </a:custGeom>
              <a:solidFill>
                <a:srgbClr val="B2B168"/>
              </a:solidFill>
              <a:ln w="9525">
                <a:noFill/>
                <a:round/>
                <a:headEnd/>
                <a:tailEnd/>
              </a:ln>
            </p:spPr>
            <p:txBody>
              <a:bodyPr>
                <a:prstTxWarp prst="textNoShape">
                  <a:avLst/>
                </a:prstTxWarp>
              </a:bodyPr>
              <a:lstStyle/>
              <a:p>
                <a:endParaRPr lang="en-US"/>
              </a:p>
            </p:txBody>
          </p:sp>
          <p:sp>
            <p:nvSpPr>
              <p:cNvPr id="49648" name="Freeform 261"/>
              <p:cNvSpPr>
                <a:spLocks noChangeAspect="1"/>
              </p:cNvSpPr>
              <p:nvPr/>
            </p:nvSpPr>
            <p:spPr bwMode="auto">
              <a:xfrm>
                <a:off x="1455" y="3553"/>
                <a:ext cx="87" cy="57"/>
              </a:xfrm>
              <a:custGeom>
                <a:avLst/>
                <a:gdLst>
                  <a:gd name="T0" fmla="*/ 526 w 1128"/>
                  <a:gd name="T1" fmla="*/ 263 h 737"/>
                  <a:gd name="T2" fmla="*/ 894 w 1128"/>
                  <a:gd name="T3" fmla="*/ 413 h 737"/>
                  <a:gd name="T4" fmla="*/ 1128 w 1128"/>
                  <a:gd name="T5" fmla="*/ 564 h 737"/>
                  <a:gd name="T6" fmla="*/ 848 w 1128"/>
                  <a:gd name="T7" fmla="*/ 549 h 737"/>
                  <a:gd name="T8" fmla="*/ 548 w 1128"/>
                  <a:gd name="T9" fmla="*/ 346 h 737"/>
                  <a:gd name="T10" fmla="*/ 481 w 1128"/>
                  <a:gd name="T11" fmla="*/ 278 h 737"/>
                  <a:gd name="T12" fmla="*/ 451 w 1128"/>
                  <a:gd name="T13" fmla="*/ 301 h 737"/>
                  <a:gd name="T14" fmla="*/ 481 w 1128"/>
                  <a:gd name="T15" fmla="*/ 587 h 737"/>
                  <a:gd name="T16" fmla="*/ 548 w 1128"/>
                  <a:gd name="T17" fmla="*/ 737 h 737"/>
                  <a:gd name="T18" fmla="*/ 458 w 1128"/>
                  <a:gd name="T19" fmla="*/ 662 h 737"/>
                  <a:gd name="T20" fmla="*/ 300 w 1128"/>
                  <a:gd name="T21" fmla="*/ 451 h 737"/>
                  <a:gd name="T22" fmla="*/ 255 w 1128"/>
                  <a:gd name="T23" fmla="*/ 346 h 737"/>
                  <a:gd name="T24" fmla="*/ 240 w 1128"/>
                  <a:gd name="T25" fmla="*/ 135 h 737"/>
                  <a:gd name="T26" fmla="*/ 210 w 1128"/>
                  <a:gd name="T27" fmla="*/ 113 h 737"/>
                  <a:gd name="T28" fmla="*/ 60 w 1128"/>
                  <a:gd name="T29" fmla="*/ 173 h 737"/>
                  <a:gd name="T30" fmla="*/ 22 w 1128"/>
                  <a:gd name="T31" fmla="*/ 195 h 737"/>
                  <a:gd name="T32" fmla="*/ 14 w 1128"/>
                  <a:gd name="T33" fmla="*/ 210 h 737"/>
                  <a:gd name="T34" fmla="*/ 0 w 1128"/>
                  <a:gd name="T35" fmla="*/ 181 h 737"/>
                  <a:gd name="T36" fmla="*/ 22 w 1128"/>
                  <a:gd name="T37" fmla="*/ 113 h 737"/>
                  <a:gd name="T38" fmla="*/ 128 w 1128"/>
                  <a:gd name="T39" fmla="*/ 0 h 737"/>
                  <a:gd name="T40" fmla="*/ 406 w 1128"/>
                  <a:gd name="T41" fmla="*/ 158 h 737"/>
                  <a:gd name="T42" fmla="*/ 526 w 1128"/>
                  <a:gd name="T43" fmla="*/ 263 h 73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128"/>
                  <a:gd name="T67" fmla="*/ 0 h 737"/>
                  <a:gd name="T68" fmla="*/ 1128 w 1128"/>
                  <a:gd name="T69" fmla="*/ 737 h 73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128" h="737">
                    <a:moveTo>
                      <a:pt x="526" y="263"/>
                    </a:moveTo>
                    <a:lnTo>
                      <a:pt x="894" y="413"/>
                    </a:lnTo>
                    <a:lnTo>
                      <a:pt x="1128" y="564"/>
                    </a:lnTo>
                    <a:lnTo>
                      <a:pt x="848" y="549"/>
                    </a:lnTo>
                    <a:lnTo>
                      <a:pt x="548" y="346"/>
                    </a:lnTo>
                    <a:lnTo>
                      <a:pt x="481" y="278"/>
                    </a:lnTo>
                    <a:lnTo>
                      <a:pt x="451" y="301"/>
                    </a:lnTo>
                    <a:lnTo>
                      <a:pt x="481" y="587"/>
                    </a:lnTo>
                    <a:lnTo>
                      <a:pt x="548" y="737"/>
                    </a:lnTo>
                    <a:lnTo>
                      <a:pt x="458" y="662"/>
                    </a:lnTo>
                    <a:lnTo>
                      <a:pt x="300" y="451"/>
                    </a:lnTo>
                    <a:lnTo>
                      <a:pt x="255" y="346"/>
                    </a:lnTo>
                    <a:lnTo>
                      <a:pt x="240" y="135"/>
                    </a:lnTo>
                    <a:lnTo>
                      <a:pt x="210" y="113"/>
                    </a:lnTo>
                    <a:lnTo>
                      <a:pt x="60" y="173"/>
                    </a:lnTo>
                    <a:lnTo>
                      <a:pt x="22" y="195"/>
                    </a:lnTo>
                    <a:lnTo>
                      <a:pt x="14" y="210"/>
                    </a:lnTo>
                    <a:lnTo>
                      <a:pt x="0" y="181"/>
                    </a:lnTo>
                    <a:lnTo>
                      <a:pt x="22" y="113"/>
                    </a:lnTo>
                    <a:lnTo>
                      <a:pt x="128" y="0"/>
                    </a:lnTo>
                    <a:lnTo>
                      <a:pt x="406" y="158"/>
                    </a:lnTo>
                    <a:lnTo>
                      <a:pt x="526" y="263"/>
                    </a:lnTo>
                    <a:close/>
                  </a:path>
                </a:pathLst>
              </a:custGeom>
              <a:solidFill>
                <a:srgbClr val="9C7D4E"/>
              </a:solidFill>
              <a:ln w="9525">
                <a:noFill/>
                <a:round/>
                <a:headEnd/>
                <a:tailEnd/>
              </a:ln>
            </p:spPr>
            <p:txBody>
              <a:bodyPr>
                <a:prstTxWarp prst="textNoShape">
                  <a:avLst/>
                </a:prstTxWarp>
              </a:bodyPr>
              <a:lstStyle/>
              <a:p>
                <a:endParaRPr lang="en-US"/>
              </a:p>
            </p:txBody>
          </p:sp>
          <p:sp>
            <p:nvSpPr>
              <p:cNvPr id="49649" name="Freeform 262"/>
              <p:cNvSpPr>
                <a:spLocks noChangeAspect="1"/>
              </p:cNvSpPr>
              <p:nvPr/>
            </p:nvSpPr>
            <p:spPr bwMode="auto">
              <a:xfrm>
                <a:off x="1002" y="3601"/>
                <a:ext cx="3" cy="4"/>
              </a:xfrm>
              <a:custGeom>
                <a:avLst/>
                <a:gdLst>
                  <a:gd name="T0" fmla="*/ 37 w 37"/>
                  <a:gd name="T1" fmla="*/ 0 h 60"/>
                  <a:gd name="T2" fmla="*/ 0 w 37"/>
                  <a:gd name="T3" fmla="*/ 60 h 60"/>
                  <a:gd name="T4" fmla="*/ 37 w 37"/>
                  <a:gd name="T5" fmla="*/ 0 h 60"/>
                  <a:gd name="T6" fmla="*/ 0 60000 65536"/>
                  <a:gd name="T7" fmla="*/ 0 60000 65536"/>
                  <a:gd name="T8" fmla="*/ 0 60000 65536"/>
                  <a:gd name="T9" fmla="*/ 0 w 37"/>
                  <a:gd name="T10" fmla="*/ 0 h 60"/>
                  <a:gd name="T11" fmla="*/ 37 w 37"/>
                  <a:gd name="T12" fmla="*/ 60 h 60"/>
                </a:gdLst>
                <a:ahLst/>
                <a:cxnLst>
                  <a:cxn ang="T6">
                    <a:pos x="T0" y="T1"/>
                  </a:cxn>
                  <a:cxn ang="T7">
                    <a:pos x="T2" y="T3"/>
                  </a:cxn>
                  <a:cxn ang="T8">
                    <a:pos x="T4" y="T5"/>
                  </a:cxn>
                </a:cxnLst>
                <a:rect l="T9" t="T10" r="T11" b="T12"/>
                <a:pathLst>
                  <a:path w="37" h="60">
                    <a:moveTo>
                      <a:pt x="37" y="0"/>
                    </a:moveTo>
                    <a:lnTo>
                      <a:pt x="0" y="60"/>
                    </a:lnTo>
                    <a:lnTo>
                      <a:pt x="37" y="0"/>
                    </a:lnTo>
                    <a:close/>
                  </a:path>
                </a:pathLst>
              </a:custGeom>
              <a:solidFill>
                <a:srgbClr val="FFFFFF"/>
              </a:solidFill>
              <a:ln w="9525">
                <a:noFill/>
                <a:round/>
                <a:headEnd/>
                <a:tailEnd/>
              </a:ln>
            </p:spPr>
            <p:txBody>
              <a:bodyPr>
                <a:prstTxWarp prst="textNoShape">
                  <a:avLst/>
                </a:prstTxWarp>
              </a:bodyPr>
              <a:lstStyle/>
              <a:p>
                <a:endParaRPr lang="en-US"/>
              </a:p>
            </p:txBody>
          </p:sp>
          <p:sp>
            <p:nvSpPr>
              <p:cNvPr id="49650" name="Freeform 263"/>
              <p:cNvSpPr>
                <a:spLocks noChangeAspect="1"/>
              </p:cNvSpPr>
              <p:nvPr/>
            </p:nvSpPr>
            <p:spPr bwMode="auto">
              <a:xfrm>
                <a:off x="1440" y="3616"/>
                <a:ext cx="3" cy="3"/>
              </a:xfrm>
              <a:custGeom>
                <a:avLst/>
                <a:gdLst>
                  <a:gd name="T0" fmla="*/ 38 w 38"/>
                  <a:gd name="T1" fmla="*/ 38 h 38"/>
                  <a:gd name="T2" fmla="*/ 0 w 38"/>
                  <a:gd name="T3" fmla="*/ 0 h 38"/>
                  <a:gd name="T4" fmla="*/ 38 w 38"/>
                  <a:gd name="T5" fmla="*/ 23 h 38"/>
                  <a:gd name="T6" fmla="*/ 38 w 38"/>
                  <a:gd name="T7" fmla="*/ 38 h 38"/>
                  <a:gd name="T8" fmla="*/ 0 60000 65536"/>
                  <a:gd name="T9" fmla="*/ 0 60000 65536"/>
                  <a:gd name="T10" fmla="*/ 0 60000 65536"/>
                  <a:gd name="T11" fmla="*/ 0 60000 65536"/>
                  <a:gd name="T12" fmla="*/ 0 w 38"/>
                  <a:gd name="T13" fmla="*/ 0 h 38"/>
                  <a:gd name="T14" fmla="*/ 38 w 38"/>
                  <a:gd name="T15" fmla="*/ 38 h 38"/>
                </a:gdLst>
                <a:ahLst/>
                <a:cxnLst>
                  <a:cxn ang="T8">
                    <a:pos x="T0" y="T1"/>
                  </a:cxn>
                  <a:cxn ang="T9">
                    <a:pos x="T2" y="T3"/>
                  </a:cxn>
                  <a:cxn ang="T10">
                    <a:pos x="T4" y="T5"/>
                  </a:cxn>
                  <a:cxn ang="T11">
                    <a:pos x="T6" y="T7"/>
                  </a:cxn>
                </a:cxnLst>
                <a:rect l="T12" t="T13" r="T14" b="T15"/>
                <a:pathLst>
                  <a:path w="38" h="38">
                    <a:moveTo>
                      <a:pt x="38" y="38"/>
                    </a:moveTo>
                    <a:lnTo>
                      <a:pt x="0" y="0"/>
                    </a:lnTo>
                    <a:lnTo>
                      <a:pt x="38" y="23"/>
                    </a:lnTo>
                    <a:lnTo>
                      <a:pt x="38" y="38"/>
                    </a:lnTo>
                    <a:close/>
                  </a:path>
                </a:pathLst>
              </a:custGeom>
              <a:solidFill>
                <a:srgbClr val="FFFFFF"/>
              </a:solidFill>
              <a:ln w="9525">
                <a:noFill/>
                <a:round/>
                <a:headEnd/>
                <a:tailEnd/>
              </a:ln>
            </p:spPr>
            <p:txBody>
              <a:bodyPr>
                <a:prstTxWarp prst="textNoShape">
                  <a:avLst/>
                </a:prstTxWarp>
              </a:bodyPr>
              <a:lstStyle/>
              <a:p>
                <a:endParaRPr lang="en-US"/>
              </a:p>
            </p:txBody>
          </p:sp>
          <p:sp>
            <p:nvSpPr>
              <p:cNvPr id="49651" name="Freeform 264"/>
              <p:cNvSpPr>
                <a:spLocks noChangeAspect="1"/>
              </p:cNvSpPr>
              <p:nvPr/>
            </p:nvSpPr>
            <p:spPr bwMode="auto">
              <a:xfrm>
                <a:off x="659" y="3629"/>
                <a:ext cx="119" cy="29"/>
              </a:xfrm>
              <a:custGeom>
                <a:avLst/>
                <a:gdLst>
                  <a:gd name="T0" fmla="*/ 819 w 1541"/>
                  <a:gd name="T1" fmla="*/ 60 h 376"/>
                  <a:gd name="T2" fmla="*/ 977 w 1541"/>
                  <a:gd name="T3" fmla="*/ 83 h 376"/>
                  <a:gd name="T4" fmla="*/ 1541 w 1541"/>
                  <a:gd name="T5" fmla="*/ 83 h 376"/>
                  <a:gd name="T6" fmla="*/ 1525 w 1541"/>
                  <a:gd name="T7" fmla="*/ 346 h 376"/>
                  <a:gd name="T8" fmla="*/ 1503 w 1541"/>
                  <a:gd name="T9" fmla="*/ 368 h 376"/>
                  <a:gd name="T10" fmla="*/ 1398 w 1541"/>
                  <a:gd name="T11" fmla="*/ 376 h 376"/>
                  <a:gd name="T12" fmla="*/ 435 w 1541"/>
                  <a:gd name="T13" fmla="*/ 301 h 376"/>
                  <a:gd name="T14" fmla="*/ 300 w 1541"/>
                  <a:gd name="T15" fmla="*/ 256 h 376"/>
                  <a:gd name="T16" fmla="*/ 0 w 1541"/>
                  <a:gd name="T17" fmla="*/ 0 h 376"/>
                  <a:gd name="T18" fmla="*/ 240 w 1541"/>
                  <a:gd name="T19" fmla="*/ 46 h 376"/>
                  <a:gd name="T20" fmla="*/ 819 w 1541"/>
                  <a:gd name="T21" fmla="*/ 60 h 37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541"/>
                  <a:gd name="T34" fmla="*/ 0 h 376"/>
                  <a:gd name="T35" fmla="*/ 1541 w 1541"/>
                  <a:gd name="T36" fmla="*/ 376 h 37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541" h="376">
                    <a:moveTo>
                      <a:pt x="819" y="60"/>
                    </a:moveTo>
                    <a:lnTo>
                      <a:pt x="977" y="83"/>
                    </a:lnTo>
                    <a:lnTo>
                      <a:pt x="1541" y="83"/>
                    </a:lnTo>
                    <a:lnTo>
                      <a:pt x="1525" y="346"/>
                    </a:lnTo>
                    <a:lnTo>
                      <a:pt x="1503" y="368"/>
                    </a:lnTo>
                    <a:lnTo>
                      <a:pt x="1398" y="376"/>
                    </a:lnTo>
                    <a:lnTo>
                      <a:pt x="435" y="301"/>
                    </a:lnTo>
                    <a:lnTo>
                      <a:pt x="300" y="256"/>
                    </a:lnTo>
                    <a:lnTo>
                      <a:pt x="0" y="0"/>
                    </a:lnTo>
                    <a:lnTo>
                      <a:pt x="240" y="46"/>
                    </a:lnTo>
                    <a:lnTo>
                      <a:pt x="819" y="60"/>
                    </a:lnTo>
                    <a:close/>
                  </a:path>
                </a:pathLst>
              </a:custGeom>
              <a:solidFill>
                <a:srgbClr val="7C9DBD"/>
              </a:solidFill>
              <a:ln w="9525">
                <a:noFill/>
                <a:round/>
                <a:headEnd/>
                <a:tailEnd/>
              </a:ln>
            </p:spPr>
            <p:txBody>
              <a:bodyPr>
                <a:prstTxWarp prst="textNoShape">
                  <a:avLst/>
                </a:prstTxWarp>
              </a:bodyPr>
              <a:lstStyle/>
              <a:p>
                <a:endParaRPr lang="en-US"/>
              </a:p>
            </p:txBody>
          </p:sp>
          <p:sp>
            <p:nvSpPr>
              <p:cNvPr id="49652" name="Freeform 265"/>
              <p:cNvSpPr>
                <a:spLocks noChangeAspect="1"/>
              </p:cNvSpPr>
              <p:nvPr/>
            </p:nvSpPr>
            <p:spPr bwMode="auto">
              <a:xfrm>
                <a:off x="1623" y="3645"/>
                <a:ext cx="71" cy="35"/>
              </a:xfrm>
              <a:custGeom>
                <a:avLst/>
                <a:gdLst>
                  <a:gd name="T0" fmla="*/ 925 w 925"/>
                  <a:gd name="T1" fmla="*/ 225 h 459"/>
                  <a:gd name="T2" fmla="*/ 925 w 925"/>
                  <a:gd name="T3" fmla="*/ 270 h 459"/>
                  <a:gd name="T4" fmla="*/ 790 w 925"/>
                  <a:gd name="T5" fmla="*/ 353 h 459"/>
                  <a:gd name="T6" fmla="*/ 594 w 925"/>
                  <a:gd name="T7" fmla="*/ 360 h 459"/>
                  <a:gd name="T8" fmla="*/ 466 w 925"/>
                  <a:gd name="T9" fmla="*/ 398 h 459"/>
                  <a:gd name="T10" fmla="*/ 136 w 925"/>
                  <a:gd name="T11" fmla="*/ 420 h 459"/>
                  <a:gd name="T12" fmla="*/ 0 w 925"/>
                  <a:gd name="T13" fmla="*/ 459 h 459"/>
                  <a:gd name="T14" fmla="*/ 121 w 925"/>
                  <a:gd name="T15" fmla="*/ 398 h 459"/>
                  <a:gd name="T16" fmla="*/ 121 w 925"/>
                  <a:gd name="T17" fmla="*/ 353 h 459"/>
                  <a:gd name="T18" fmla="*/ 264 w 925"/>
                  <a:gd name="T19" fmla="*/ 263 h 459"/>
                  <a:gd name="T20" fmla="*/ 534 w 925"/>
                  <a:gd name="T21" fmla="*/ 0 h 459"/>
                  <a:gd name="T22" fmla="*/ 572 w 925"/>
                  <a:gd name="T23" fmla="*/ 0 h 459"/>
                  <a:gd name="T24" fmla="*/ 925 w 925"/>
                  <a:gd name="T25" fmla="*/ 225 h 45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925"/>
                  <a:gd name="T40" fmla="*/ 0 h 459"/>
                  <a:gd name="T41" fmla="*/ 925 w 925"/>
                  <a:gd name="T42" fmla="*/ 459 h 45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925" h="459">
                    <a:moveTo>
                      <a:pt x="925" y="225"/>
                    </a:moveTo>
                    <a:lnTo>
                      <a:pt x="925" y="270"/>
                    </a:lnTo>
                    <a:lnTo>
                      <a:pt x="790" y="353"/>
                    </a:lnTo>
                    <a:lnTo>
                      <a:pt x="594" y="360"/>
                    </a:lnTo>
                    <a:lnTo>
                      <a:pt x="466" y="398"/>
                    </a:lnTo>
                    <a:lnTo>
                      <a:pt x="136" y="420"/>
                    </a:lnTo>
                    <a:lnTo>
                      <a:pt x="0" y="459"/>
                    </a:lnTo>
                    <a:lnTo>
                      <a:pt x="121" y="398"/>
                    </a:lnTo>
                    <a:lnTo>
                      <a:pt x="121" y="353"/>
                    </a:lnTo>
                    <a:lnTo>
                      <a:pt x="264" y="263"/>
                    </a:lnTo>
                    <a:lnTo>
                      <a:pt x="534" y="0"/>
                    </a:lnTo>
                    <a:lnTo>
                      <a:pt x="572" y="0"/>
                    </a:lnTo>
                    <a:lnTo>
                      <a:pt x="925" y="225"/>
                    </a:lnTo>
                    <a:close/>
                  </a:path>
                </a:pathLst>
              </a:custGeom>
              <a:solidFill>
                <a:srgbClr val="DC844D"/>
              </a:solidFill>
              <a:ln w="9525">
                <a:noFill/>
                <a:round/>
                <a:headEnd/>
                <a:tailEnd/>
              </a:ln>
            </p:spPr>
            <p:txBody>
              <a:bodyPr>
                <a:prstTxWarp prst="textNoShape">
                  <a:avLst/>
                </a:prstTxWarp>
              </a:bodyPr>
              <a:lstStyle/>
              <a:p>
                <a:endParaRPr lang="en-US"/>
              </a:p>
            </p:txBody>
          </p:sp>
          <p:sp>
            <p:nvSpPr>
              <p:cNvPr id="49653" name="Freeform 266"/>
              <p:cNvSpPr>
                <a:spLocks noChangeAspect="1"/>
              </p:cNvSpPr>
              <p:nvPr/>
            </p:nvSpPr>
            <p:spPr bwMode="auto">
              <a:xfrm>
                <a:off x="972" y="3656"/>
                <a:ext cx="19" cy="31"/>
              </a:xfrm>
              <a:custGeom>
                <a:avLst/>
                <a:gdLst>
                  <a:gd name="T0" fmla="*/ 241 w 241"/>
                  <a:gd name="T1" fmla="*/ 353 h 413"/>
                  <a:gd name="T2" fmla="*/ 121 w 241"/>
                  <a:gd name="T3" fmla="*/ 399 h 413"/>
                  <a:gd name="T4" fmla="*/ 0 w 241"/>
                  <a:gd name="T5" fmla="*/ 413 h 413"/>
                  <a:gd name="T6" fmla="*/ 151 w 241"/>
                  <a:gd name="T7" fmla="*/ 0 h 413"/>
                  <a:gd name="T8" fmla="*/ 211 w 241"/>
                  <a:gd name="T9" fmla="*/ 300 h 413"/>
                  <a:gd name="T10" fmla="*/ 241 w 241"/>
                  <a:gd name="T11" fmla="*/ 353 h 413"/>
                  <a:gd name="T12" fmla="*/ 0 60000 65536"/>
                  <a:gd name="T13" fmla="*/ 0 60000 65536"/>
                  <a:gd name="T14" fmla="*/ 0 60000 65536"/>
                  <a:gd name="T15" fmla="*/ 0 60000 65536"/>
                  <a:gd name="T16" fmla="*/ 0 60000 65536"/>
                  <a:gd name="T17" fmla="*/ 0 60000 65536"/>
                  <a:gd name="T18" fmla="*/ 0 w 241"/>
                  <a:gd name="T19" fmla="*/ 0 h 413"/>
                  <a:gd name="T20" fmla="*/ 241 w 241"/>
                  <a:gd name="T21" fmla="*/ 413 h 413"/>
                </a:gdLst>
                <a:ahLst/>
                <a:cxnLst>
                  <a:cxn ang="T12">
                    <a:pos x="T0" y="T1"/>
                  </a:cxn>
                  <a:cxn ang="T13">
                    <a:pos x="T2" y="T3"/>
                  </a:cxn>
                  <a:cxn ang="T14">
                    <a:pos x="T4" y="T5"/>
                  </a:cxn>
                  <a:cxn ang="T15">
                    <a:pos x="T6" y="T7"/>
                  </a:cxn>
                  <a:cxn ang="T16">
                    <a:pos x="T8" y="T9"/>
                  </a:cxn>
                  <a:cxn ang="T17">
                    <a:pos x="T10" y="T11"/>
                  </a:cxn>
                </a:cxnLst>
                <a:rect l="T18" t="T19" r="T20" b="T21"/>
                <a:pathLst>
                  <a:path w="241" h="413">
                    <a:moveTo>
                      <a:pt x="241" y="353"/>
                    </a:moveTo>
                    <a:lnTo>
                      <a:pt x="121" y="399"/>
                    </a:lnTo>
                    <a:lnTo>
                      <a:pt x="0" y="413"/>
                    </a:lnTo>
                    <a:lnTo>
                      <a:pt x="151" y="0"/>
                    </a:lnTo>
                    <a:lnTo>
                      <a:pt x="211" y="300"/>
                    </a:lnTo>
                    <a:lnTo>
                      <a:pt x="241" y="353"/>
                    </a:lnTo>
                    <a:close/>
                  </a:path>
                </a:pathLst>
              </a:custGeom>
              <a:solidFill>
                <a:srgbClr val="DDBA82"/>
              </a:solidFill>
              <a:ln w="9525">
                <a:noFill/>
                <a:round/>
                <a:headEnd/>
                <a:tailEnd/>
              </a:ln>
            </p:spPr>
            <p:txBody>
              <a:bodyPr>
                <a:prstTxWarp prst="textNoShape">
                  <a:avLst/>
                </a:prstTxWarp>
              </a:bodyPr>
              <a:lstStyle/>
              <a:p>
                <a:endParaRPr lang="en-US"/>
              </a:p>
            </p:txBody>
          </p:sp>
          <p:sp>
            <p:nvSpPr>
              <p:cNvPr id="49654" name="Freeform 267"/>
              <p:cNvSpPr>
                <a:spLocks noChangeAspect="1"/>
              </p:cNvSpPr>
              <p:nvPr/>
            </p:nvSpPr>
            <p:spPr bwMode="auto">
              <a:xfrm>
                <a:off x="1388" y="3674"/>
                <a:ext cx="215" cy="42"/>
              </a:xfrm>
              <a:custGeom>
                <a:avLst/>
                <a:gdLst>
                  <a:gd name="T0" fmla="*/ 2601 w 2796"/>
                  <a:gd name="T1" fmla="*/ 83 h 541"/>
                  <a:gd name="T2" fmla="*/ 2796 w 2796"/>
                  <a:gd name="T3" fmla="*/ 105 h 541"/>
                  <a:gd name="T4" fmla="*/ 263 w 2796"/>
                  <a:gd name="T5" fmla="*/ 489 h 541"/>
                  <a:gd name="T6" fmla="*/ 128 w 2796"/>
                  <a:gd name="T7" fmla="*/ 489 h 541"/>
                  <a:gd name="T8" fmla="*/ 0 w 2796"/>
                  <a:gd name="T9" fmla="*/ 541 h 541"/>
                  <a:gd name="T10" fmla="*/ 46 w 2796"/>
                  <a:gd name="T11" fmla="*/ 399 h 541"/>
                  <a:gd name="T12" fmla="*/ 113 w 2796"/>
                  <a:gd name="T13" fmla="*/ 368 h 541"/>
                  <a:gd name="T14" fmla="*/ 196 w 2796"/>
                  <a:gd name="T15" fmla="*/ 368 h 541"/>
                  <a:gd name="T16" fmla="*/ 812 w 2796"/>
                  <a:gd name="T17" fmla="*/ 286 h 541"/>
                  <a:gd name="T18" fmla="*/ 917 w 2796"/>
                  <a:gd name="T19" fmla="*/ 286 h 541"/>
                  <a:gd name="T20" fmla="*/ 993 w 2796"/>
                  <a:gd name="T21" fmla="*/ 247 h 541"/>
                  <a:gd name="T22" fmla="*/ 1706 w 2796"/>
                  <a:gd name="T23" fmla="*/ 90 h 541"/>
                  <a:gd name="T24" fmla="*/ 1774 w 2796"/>
                  <a:gd name="T25" fmla="*/ 68 h 541"/>
                  <a:gd name="T26" fmla="*/ 2127 w 2796"/>
                  <a:gd name="T27" fmla="*/ 0 h 541"/>
                  <a:gd name="T28" fmla="*/ 2413 w 2796"/>
                  <a:gd name="T29" fmla="*/ 30 h 541"/>
                  <a:gd name="T30" fmla="*/ 2601 w 2796"/>
                  <a:gd name="T31" fmla="*/ 83 h 541"/>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796"/>
                  <a:gd name="T49" fmla="*/ 0 h 541"/>
                  <a:gd name="T50" fmla="*/ 2796 w 2796"/>
                  <a:gd name="T51" fmla="*/ 541 h 541"/>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796" h="541">
                    <a:moveTo>
                      <a:pt x="2601" y="83"/>
                    </a:moveTo>
                    <a:lnTo>
                      <a:pt x="2796" y="105"/>
                    </a:lnTo>
                    <a:lnTo>
                      <a:pt x="263" y="489"/>
                    </a:lnTo>
                    <a:lnTo>
                      <a:pt x="128" y="489"/>
                    </a:lnTo>
                    <a:lnTo>
                      <a:pt x="0" y="541"/>
                    </a:lnTo>
                    <a:lnTo>
                      <a:pt x="46" y="399"/>
                    </a:lnTo>
                    <a:lnTo>
                      <a:pt x="113" y="368"/>
                    </a:lnTo>
                    <a:lnTo>
                      <a:pt x="196" y="368"/>
                    </a:lnTo>
                    <a:lnTo>
                      <a:pt x="812" y="286"/>
                    </a:lnTo>
                    <a:lnTo>
                      <a:pt x="917" y="286"/>
                    </a:lnTo>
                    <a:lnTo>
                      <a:pt x="993" y="247"/>
                    </a:lnTo>
                    <a:lnTo>
                      <a:pt x="1706" y="90"/>
                    </a:lnTo>
                    <a:lnTo>
                      <a:pt x="1774" y="68"/>
                    </a:lnTo>
                    <a:lnTo>
                      <a:pt x="2127" y="0"/>
                    </a:lnTo>
                    <a:lnTo>
                      <a:pt x="2413" y="30"/>
                    </a:lnTo>
                    <a:lnTo>
                      <a:pt x="2601" y="83"/>
                    </a:lnTo>
                    <a:close/>
                  </a:path>
                </a:pathLst>
              </a:custGeom>
              <a:solidFill>
                <a:srgbClr val="DC844D"/>
              </a:solidFill>
              <a:ln w="9525">
                <a:noFill/>
                <a:round/>
                <a:headEnd/>
                <a:tailEnd/>
              </a:ln>
            </p:spPr>
            <p:txBody>
              <a:bodyPr>
                <a:prstTxWarp prst="textNoShape">
                  <a:avLst/>
                </a:prstTxWarp>
              </a:bodyPr>
              <a:lstStyle/>
              <a:p>
                <a:endParaRPr lang="en-US"/>
              </a:p>
            </p:txBody>
          </p:sp>
          <p:sp>
            <p:nvSpPr>
              <p:cNvPr id="49655" name="Freeform 268"/>
              <p:cNvSpPr>
                <a:spLocks noChangeAspect="1"/>
              </p:cNvSpPr>
              <p:nvPr/>
            </p:nvSpPr>
            <p:spPr bwMode="auto">
              <a:xfrm>
                <a:off x="1374" y="3674"/>
                <a:ext cx="325" cy="143"/>
              </a:xfrm>
              <a:custGeom>
                <a:avLst/>
                <a:gdLst>
                  <a:gd name="T0" fmla="*/ 4194 w 4217"/>
                  <a:gd name="T1" fmla="*/ 286 h 1864"/>
                  <a:gd name="T2" fmla="*/ 4172 w 4217"/>
                  <a:gd name="T3" fmla="*/ 323 h 1864"/>
                  <a:gd name="T4" fmla="*/ 4202 w 4217"/>
                  <a:gd name="T5" fmla="*/ 399 h 1864"/>
                  <a:gd name="T6" fmla="*/ 4150 w 4217"/>
                  <a:gd name="T7" fmla="*/ 1135 h 1864"/>
                  <a:gd name="T8" fmla="*/ 4157 w 4217"/>
                  <a:gd name="T9" fmla="*/ 1135 h 1864"/>
                  <a:gd name="T10" fmla="*/ 4157 w 4217"/>
                  <a:gd name="T11" fmla="*/ 1165 h 1864"/>
                  <a:gd name="T12" fmla="*/ 4150 w 4217"/>
                  <a:gd name="T13" fmla="*/ 1165 h 1864"/>
                  <a:gd name="T14" fmla="*/ 4150 w 4217"/>
                  <a:gd name="T15" fmla="*/ 1158 h 1864"/>
                  <a:gd name="T16" fmla="*/ 4127 w 4217"/>
                  <a:gd name="T17" fmla="*/ 1135 h 1864"/>
                  <a:gd name="T18" fmla="*/ 4104 w 4217"/>
                  <a:gd name="T19" fmla="*/ 1158 h 1864"/>
                  <a:gd name="T20" fmla="*/ 4112 w 4217"/>
                  <a:gd name="T21" fmla="*/ 1202 h 1864"/>
                  <a:gd name="T22" fmla="*/ 4112 w 4217"/>
                  <a:gd name="T23" fmla="*/ 1233 h 1864"/>
                  <a:gd name="T24" fmla="*/ 3406 w 4217"/>
                  <a:gd name="T25" fmla="*/ 1353 h 1864"/>
                  <a:gd name="T26" fmla="*/ 2691 w 4217"/>
                  <a:gd name="T27" fmla="*/ 1526 h 1864"/>
                  <a:gd name="T28" fmla="*/ 872 w 4217"/>
                  <a:gd name="T29" fmla="*/ 1707 h 1864"/>
                  <a:gd name="T30" fmla="*/ 684 w 4217"/>
                  <a:gd name="T31" fmla="*/ 1767 h 1864"/>
                  <a:gd name="T32" fmla="*/ 158 w 4217"/>
                  <a:gd name="T33" fmla="*/ 1842 h 1864"/>
                  <a:gd name="T34" fmla="*/ 91 w 4217"/>
                  <a:gd name="T35" fmla="*/ 1864 h 1864"/>
                  <a:gd name="T36" fmla="*/ 38 w 4217"/>
                  <a:gd name="T37" fmla="*/ 1835 h 1864"/>
                  <a:gd name="T38" fmla="*/ 0 w 4217"/>
                  <a:gd name="T39" fmla="*/ 1593 h 1864"/>
                  <a:gd name="T40" fmla="*/ 23 w 4217"/>
                  <a:gd name="T41" fmla="*/ 1473 h 1864"/>
                  <a:gd name="T42" fmla="*/ 83 w 4217"/>
                  <a:gd name="T43" fmla="*/ 1443 h 1864"/>
                  <a:gd name="T44" fmla="*/ 83 w 4217"/>
                  <a:gd name="T45" fmla="*/ 1428 h 1864"/>
                  <a:gd name="T46" fmla="*/ 60 w 4217"/>
                  <a:gd name="T47" fmla="*/ 1405 h 1864"/>
                  <a:gd name="T48" fmla="*/ 181 w 4217"/>
                  <a:gd name="T49" fmla="*/ 1293 h 1864"/>
                  <a:gd name="T50" fmla="*/ 203 w 4217"/>
                  <a:gd name="T51" fmla="*/ 1158 h 1864"/>
                  <a:gd name="T52" fmla="*/ 158 w 4217"/>
                  <a:gd name="T53" fmla="*/ 940 h 1864"/>
                  <a:gd name="T54" fmla="*/ 67 w 4217"/>
                  <a:gd name="T55" fmla="*/ 729 h 1864"/>
                  <a:gd name="T56" fmla="*/ 106 w 4217"/>
                  <a:gd name="T57" fmla="*/ 661 h 1864"/>
                  <a:gd name="T58" fmla="*/ 151 w 4217"/>
                  <a:gd name="T59" fmla="*/ 653 h 1864"/>
                  <a:gd name="T60" fmla="*/ 158 w 4217"/>
                  <a:gd name="T61" fmla="*/ 616 h 1864"/>
                  <a:gd name="T62" fmla="*/ 323 w 4217"/>
                  <a:gd name="T63" fmla="*/ 549 h 1864"/>
                  <a:gd name="T64" fmla="*/ 459 w 4217"/>
                  <a:gd name="T65" fmla="*/ 564 h 1864"/>
                  <a:gd name="T66" fmla="*/ 466 w 4217"/>
                  <a:gd name="T67" fmla="*/ 549 h 1864"/>
                  <a:gd name="T68" fmla="*/ 1188 w 4217"/>
                  <a:gd name="T69" fmla="*/ 436 h 1864"/>
                  <a:gd name="T70" fmla="*/ 1285 w 4217"/>
                  <a:gd name="T71" fmla="*/ 436 h 1864"/>
                  <a:gd name="T72" fmla="*/ 1398 w 4217"/>
                  <a:gd name="T73" fmla="*/ 399 h 1864"/>
                  <a:gd name="T74" fmla="*/ 1572 w 4217"/>
                  <a:gd name="T75" fmla="*/ 399 h 1864"/>
                  <a:gd name="T76" fmla="*/ 1751 w 4217"/>
                  <a:gd name="T77" fmla="*/ 353 h 1864"/>
                  <a:gd name="T78" fmla="*/ 2420 w 4217"/>
                  <a:gd name="T79" fmla="*/ 263 h 1864"/>
                  <a:gd name="T80" fmla="*/ 2473 w 4217"/>
                  <a:gd name="T81" fmla="*/ 240 h 1864"/>
                  <a:gd name="T82" fmla="*/ 3804 w 4217"/>
                  <a:gd name="T83" fmla="*/ 68 h 1864"/>
                  <a:gd name="T84" fmla="*/ 3887 w 4217"/>
                  <a:gd name="T85" fmla="*/ 44 h 1864"/>
                  <a:gd name="T86" fmla="*/ 3962 w 4217"/>
                  <a:gd name="T87" fmla="*/ 44 h 1864"/>
                  <a:gd name="T88" fmla="*/ 3962 w 4217"/>
                  <a:gd name="T89" fmla="*/ 68 h 1864"/>
                  <a:gd name="T90" fmla="*/ 3976 w 4217"/>
                  <a:gd name="T91" fmla="*/ 83 h 1864"/>
                  <a:gd name="T92" fmla="*/ 4052 w 4217"/>
                  <a:gd name="T93" fmla="*/ 30 h 1864"/>
                  <a:gd name="T94" fmla="*/ 4157 w 4217"/>
                  <a:gd name="T95" fmla="*/ 7 h 1864"/>
                  <a:gd name="T96" fmla="*/ 4179 w 4217"/>
                  <a:gd name="T97" fmla="*/ 30 h 1864"/>
                  <a:gd name="T98" fmla="*/ 4202 w 4217"/>
                  <a:gd name="T99" fmla="*/ 0 h 1864"/>
                  <a:gd name="T100" fmla="*/ 4217 w 4217"/>
                  <a:gd name="T101" fmla="*/ 172 h 1864"/>
                  <a:gd name="T102" fmla="*/ 4194 w 4217"/>
                  <a:gd name="T103" fmla="*/ 286 h 1864"/>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4217"/>
                  <a:gd name="T157" fmla="*/ 0 h 1864"/>
                  <a:gd name="T158" fmla="*/ 4217 w 4217"/>
                  <a:gd name="T159" fmla="*/ 1864 h 1864"/>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4217" h="1864">
                    <a:moveTo>
                      <a:pt x="4194" y="286"/>
                    </a:moveTo>
                    <a:lnTo>
                      <a:pt x="4172" y="323"/>
                    </a:lnTo>
                    <a:lnTo>
                      <a:pt x="4202" y="399"/>
                    </a:lnTo>
                    <a:lnTo>
                      <a:pt x="4150" y="1135"/>
                    </a:lnTo>
                    <a:lnTo>
                      <a:pt x="4157" y="1135"/>
                    </a:lnTo>
                    <a:lnTo>
                      <a:pt x="4157" y="1165"/>
                    </a:lnTo>
                    <a:lnTo>
                      <a:pt x="4150" y="1165"/>
                    </a:lnTo>
                    <a:lnTo>
                      <a:pt x="4150" y="1158"/>
                    </a:lnTo>
                    <a:lnTo>
                      <a:pt x="4127" y="1135"/>
                    </a:lnTo>
                    <a:lnTo>
                      <a:pt x="4104" y="1158"/>
                    </a:lnTo>
                    <a:lnTo>
                      <a:pt x="4112" y="1202"/>
                    </a:lnTo>
                    <a:lnTo>
                      <a:pt x="4112" y="1233"/>
                    </a:lnTo>
                    <a:lnTo>
                      <a:pt x="3406" y="1353"/>
                    </a:lnTo>
                    <a:lnTo>
                      <a:pt x="2691" y="1526"/>
                    </a:lnTo>
                    <a:lnTo>
                      <a:pt x="872" y="1707"/>
                    </a:lnTo>
                    <a:lnTo>
                      <a:pt x="684" y="1767"/>
                    </a:lnTo>
                    <a:lnTo>
                      <a:pt x="158" y="1842"/>
                    </a:lnTo>
                    <a:lnTo>
                      <a:pt x="91" y="1864"/>
                    </a:lnTo>
                    <a:lnTo>
                      <a:pt x="38" y="1835"/>
                    </a:lnTo>
                    <a:lnTo>
                      <a:pt x="0" y="1593"/>
                    </a:lnTo>
                    <a:lnTo>
                      <a:pt x="23" y="1473"/>
                    </a:lnTo>
                    <a:lnTo>
                      <a:pt x="83" y="1443"/>
                    </a:lnTo>
                    <a:lnTo>
                      <a:pt x="83" y="1428"/>
                    </a:lnTo>
                    <a:lnTo>
                      <a:pt x="60" y="1405"/>
                    </a:lnTo>
                    <a:lnTo>
                      <a:pt x="181" y="1293"/>
                    </a:lnTo>
                    <a:lnTo>
                      <a:pt x="203" y="1158"/>
                    </a:lnTo>
                    <a:lnTo>
                      <a:pt x="158" y="940"/>
                    </a:lnTo>
                    <a:lnTo>
                      <a:pt x="67" y="729"/>
                    </a:lnTo>
                    <a:lnTo>
                      <a:pt x="106" y="661"/>
                    </a:lnTo>
                    <a:lnTo>
                      <a:pt x="151" y="653"/>
                    </a:lnTo>
                    <a:lnTo>
                      <a:pt x="158" y="616"/>
                    </a:lnTo>
                    <a:lnTo>
                      <a:pt x="323" y="549"/>
                    </a:lnTo>
                    <a:lnTo>
                      <a:pt x="459" y="564"/>
                    </a:lnTo>
                    <a:lnTo>
                      <a:pt x="466" y="549"/>
                    </a:lnTo>
                    <a:lnTo>
                      <a:pt x="1188" y="436"/>
                    </a:lnTo>
                    <a:lnTo>
                      <a:pt x="1285" y="436"/>
                    </a:lnTo>
                    <a:lnTo>
                      <a:pt x="1398" y="399"/>
                    </a:lnTo>
                    <a:lnTo>
                      <a:pt x="1572" y="399"/>
                    </a:lnTo>
                    <a:lnTo>
                      <a:pt x="1751" y="353"/>
                    </a:lnTo>
                    <a:lnTo>
                      <a:pt x="2420" y="263"/>
                    </a:lnTo>
                    <a:lnTo>
                      <a:pt x="2473" y="240"/>
                    </a:lnTo>
                    <a:lnTo>
                      <a:pt x="3804" y="68"/>
                    </a:lnTo>
                    <a:lnTo>
                      <a:pt x="3887" y="44"/>
                    </a:lnTo>
                    <a:lnTo>
                      <a:pt x="3962" y="44"/>
                    </a:lnTo>
                    <a:lnTo>
                      <a:pt x="3962" y="68"/>
                    </a:lnTo>
                    <a:lnTo>
                      <a:pt x="3976" y="83"/>
                    </a:lnTo>
                    <a:lnTo>
                      <a:pt x="4052" y="30"/>
                    </a:lnTo>
                    <a:lnTo>
                      <a:pt x="4157" y="7"/>
                    </a:lnTo>
                    <a:lnTo>
                      <a:pt x="4179" y="30"/>
                    </a:lnTo>
                    <a:lnTo>
                      <a:pt x="4202" y="0"/>
                    </a:lnTo>
                    <a:lnTo>
                      <a:pt x="4217" y="172"/>
                    </a:lnTo>
                    <a:lnTo>
                      <a:pt x="4194" y="286"/>
                    </a:lnTo>
                    <a:close/>
                  </a:path>
                </a:pathLst>
              </a:custGeom>
              <a:solidFill>
                <a:srgbClr val="B97F57"/>
              </a:solidFill>
              <a:ln w="9525">
                <a:noFill/>
                <a:round/>
                <a:headEnd/>
                <a:tailEnd/>
              </a:ln>
            </p:spPr>
            <p:txBody>
              <a:bodyPr>
                <a:prstTxWarp prst="textNoShape">
                  <a:avLst/>
                </a:prstTxWarp>
              </a:bodyPr>
              <a:lstStyle/>
              <a:p>
                <a:endParaRPr lang="en-US"/>
              </a:p>
            </p:txBody>
          </p:sp>
          <p:sp>
            <p:nvSpPr>
              <p:cNvPr id="49656" name="Freeform 269"/>
              <p:cNvSpPr>
                <a:spLocks noChangeAspect="1"/>
              </p:cNvSpPr>
              <p:nvPr/>
            </p:nvSpPr>
            <p:spPr bwMode="auto">
              <a:xfrm>
                <a:off x="782" y="3686"/>
                <a:ext cx="21" cy="27"/>
              </a:xfrm>
              <a:custGeom>
                <a:avLst/>
                <a:gdLst>
                  <a:gd name="T0" fmla="*/ 279 w 279"/>
                  <a:gd name="T1" fmla="*/ 353 h 353"/>
                  <a:gd name="T2" fmla="*/ 211 w 279"/>
                  <a:gd name="T3" fmla="*/ 316 h 353"/>
                  <a:gd name="T4" fmla="*/ 120 w 279"/>
                  <a:gd name="T5" fmla="*/ 136 h 353"/>
                  <a:gd name="T6" fmla="*/ 98 w 279"/>
                  <a:gd name="T7" fmla="*/ 113 h 353"/>
                  <a:gd name="T8" fmla="*/ 68 w 279"/>
                  <a:gd name="T9" fmla="*/ 113 h 353"/>
                  <a:gd name="T10" fmla="*/ 45 w 279"/>
                  <a:gd name="T11" fmla="*/ 136 h 353"/>
                  <a:gd name="T12" fmla="*/ 60 w 279"/>
                  <a:gd name="T13" fmla="*/ 218 h 353"/>
                  <a:gd name="T14" fmla="*/ 0 w 279"/>
                  <a:gd name="T15" fmla="*/ 271 h 353"/>
                  <a:gd name="T16" fmla="*/ 0 w 279"/>
                  <a:gd name="T17" fmla="*/ 0 h 353"/>
                  <a:gd name="T18" fmla="*/ 234 w 279"/>
                  <a:gd name="T19" fmla="*/ 263 h 353"/>
                  <a:gd name="T20" fmla="*/ 279 w 279"/>
                  <a:gd name="T21" fmla="*/ 353 h 35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79"/>
                  <a:gd name="T34" fmla="*/ 0 h 353"/>
                  <a:gd name="T35" fmla="*/ 279 w 279"/>
                  <a:gd name="T36" fmla="*/ 353 h 35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79" h="353">
                    <a:moveTo>
                      <a:pt x="279" y="353"/>
                    </a:moveTo>
                    <a:lnTo>
                      <a:pt x="211" y="316"/>
                    </a:lnTo>
                    <a:lnTo>
                      <a:pt x="120" y="136"/>
                    </a:lnTo>
                    <a:lnTo>
                      <a:pt x="98" y="113"/>
                    </a:lnTo>
                    <a:lnTo>
                      <a:pt x="68" y="113"/>
                    </a:lnTo>
                    <a:lnTo>
                      <a:pt x="45" y="136"/>
                    </a:lnTo>
                    <a:lnTo>
                      <a:pt x="60" y="218"/>
                    </a:lnTo>
                    <a:lnTo>
                      <a:pt x="0" y="271"/>
                    </a:lnTo>
                    <a:lnTo>
                      <a:pt x="0" y="0"/>
                    </a:lnTo>
                    <a:lnTo>
                      <a:pt x="234" y="263"/>
                    </a:lnTo>
                    <a:lnTo>
                      <a:pt x="279" y="353"/>
                    </a:lnTo>
                    <a:close/>
                  </a:path>
                </a:pathLst>
              </a:custGeom>
              <a:solidFill>
                <a:srgbClr val="B2B168"/>
              </a:solidFill>
              <a:ln w="9525">
                <a:noFill/>
                <a:round/>
                <a:headEnd/>
                <a:tailEnd/>
              </a:ln>
            </p:spPr>
            <p:txBody>
              <a:bodyPr>
                <a:prstTxWarp prst="textNoShape">
                  <a:avLst/>
                </a:prstTxWarp>
              </a:bodyPr>
              <a:lstStyle/>
              <a:p>
                <a:endParaRPr lang="en-US"/>
              </a:p>
            </p:txBody>
          </p:sp>
          <p:sp>
            <p:nvSpPr>
              <p:cNvPr id="49657" name="Freeform 270"/>
              <p:cNvSpPr>
                <a:spLocks noChangeAspect="1"/>
              </p:cNvSpPr>
              <p:nvPr/>
            </p:nvSpPr>
            <p:spPr bwMode="auto">
              <a:xfrm>
                <a:off x="953" y="3688"/>
                <a:ext cx="49" cy="45"/>
              </a:xfrm>
              <a:custGeom>
                <a:avLst/>
                <a:gdLst>
                  <a:gd name="T0" fmla="*/ 640 w 640"/>
                  <a:gd name="T1" fmla="*/ 361 h 587"/>
                  <a:gd name="T2" fmla="*/ 632 w 640"/>
                  <a:gd name="T3" fmla="*/ 406 h 587"/>
                  <a:gd name="T4" fmla="*/ 549 w 640"/>
                  <a:gd name="T5" fmla="*/ 451 h 587"/>
                  <a:gd name="T6" fmla="*/ 413 w 640"/>
                  <a:gd name="T7" fmla="*/ 473 h 587"/>
                  <a:gd name="T8" fmla="*/ 391 w 640"/>
                  <a:gd name="T9" fmla="*/ 497 h 587"/>
                  <a:gd name="T10" fmla="*/ 196 w 640"/>
                  <a:gd name="T11" fmla="*/ 526 h 587"/>
                  <a:gd name="T12" fmla="*/ 0 w 640"/>
                  <a:gd name="T13" fmla="*/ 587 h 587"/>
                  <a:gd name="T14" fmla="*/ 128 w 640"/>
                  <a:gd name="T15" fmla="*/ 436 h 587"/>
                  <a:gd name="T16" fmla="*/ 203 w 640"/>
                  <a:gd name="T17" fmla="*/ 263 h 587"/>
                  <a:gd name="T18" fmla="*/ 241 w 640"/>
                  <a:gd name="T19" fmla="*/ 83 h 587"/>
                  <a:gd name="T20" fmla="*/ 248 w 640"/>
                  <a:gd name="T21" fmla="*/ 67 h 587"/>
                  <a:gd name="T22" fmla="*/ 489 w 640"/>
                  <a:gd name="T23" fmla="*/ 0 h 587"/>
                  <a:gd name="T24" fmla="*/ 519 w 640"/>
                  <a:gd name="T25" fmla="*/ 0 h 587"/>
                  <a:gd name="T26" fmla="*/ 640 w 640"/>
                  <a:gd name="T27" fmla="*/ 361 h 58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640"/>
                  <a:gd name="T43" fmla="*/ 0 h 587"/>
                  <a:gd name="T44" fmla="*/ 640 w 640"/>
                  <a:gd name="T45" fmla="*/ 587 h 58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640" h="587">
                    <a:moveTo>
                      <a:pt x="640" y="361"/>
                    </a:moveTo>
                    <a:lnTo>
                      <a:pt x="632" y="406"/>
                    </a:lnTo>
                    <a:lnTo>
                      <a:pt x="549" y="451"/>
                    </a:lnTo>
                    <a:lnTo>
                      <a:pt x="413" y="473"/>
                    </a:lnTo>
                    <a:lnTo>
                      <a:pt x="391" y="497"/>
                    </a:lnTo>
                    <a:lnTo>
                      <a:pt x="196" y="526"/>
                    </a:lnTo>
                    <a:lnTo>
                      <a:pt x="0" y="587"/>
                    </a:lnTo>
                    <a:lnTo>
                      <a:pt x="128" y="436"/>
                    </a:lnTo>
                    <a:lnTo>
                      <a:pt x="203" y="263"/>
                    </a:lnTo>
                    <a:lnTo>
                      <a:pt x="241" y="83"/>
                    </a:lnTo>
                    <a:lnTo>
                      <a:pt x="248" y="67"/>
                    </a:lnTo>
                    <a:lnTo>
                      <a:pt x="489" y="0"/>
                    </a:lnTo>
                    <a:lnTo>
                      <a:pt x="519" y="0"/>
                    </a:lnTo>
                    <a:lnTo>
                      <a:pt x="640" y="361"/>
                    </a:lnTo>
                    <a:close/>
                  </a:path>
                </a:pathLst>
              </a:custGeom>
              <a:solidFill>
                <a:srgbClr val="D7945E"/>
              </a:solidFill>
              <a:ln w="9525">
                <a:noFill/>
                <a:round/>
                <a:headEnd/>
                <a:tailEnd/>
              </a:ln>
            </p:spPr>
            <p:txBody>
              <a:bodyPr>
                <a:prstTxWarp prst="textNoShape">
                  <a:avLst/>
                </a:prstTxWarp>
              </a:bodyPr>
              <a:lstStyle/>
              <a:p>
                <a:endParaRPr lang="en-US"/>
              </a:p>
            </p:txBody>
          </p:sp>
          <p:sp>
            <p:nvSpPr>
              <p:cNvPr id="49658" name="Freeform 271"/>
              <p:cNvSpPr>
                <a:spLocks noChangeAspect="1"/>
              </p:cNvSpPr>
              <p:nvPr/>
            </p:nvSpPr>
            <p:spPr bwMode="auto">
              <a:xfrm>
                <a:off x="416" y="3724"/>
                <a:ext cx="369" cy="105"/>
              </a:xfrm>
              <a:custGeom>
                <a:avLst/>
                <a:gdLst>
                  <a:gd name="T0" fmla="*/ 4699 w 4789"/>
                  <a:gd name="T1" fmla="*/ 196 h 1361"/>
                  <a:gd name="T2" fmla="*/ 4789 w 4789"/>
                  <a:gd name="T3" fmla="*/ 377 h 1361"/>
                  <a:gd name="T4" fmla="*/ 4789 w 4789"/>
                  <a:gd name="T5" fmla="*/ 437 h 1361"/>
                  <a:gd name="T6" fmla="*/ 587 w 4789"/>
                  <a:gd name="T7" fmla="*/ 1249 h 1361"/>
                  <a:gd name="T8" fmla="*/ 534 w 4789"/>
                  <a:gd name="T9" fmla="*/ 1271 h 1361"/>
                  <a:gd name="T10" fmla="*/ 444 w 4789"/>
                  <a:gd name="T11" fmla="*/ 1271 h 1361"/>
                  <a:gd name="T12" fmla="*/ 271 w 4789"/>
                  <a:gd name="T13" fmla="*/ 1302 h 1361"/>
                  <a:gd name="T14" fmla="*/ 203 w 4789"/>
                  <a:gd name="T15" fmla="*/ 1339 h 1361"/>
                  <a:gd name="T16" fmla="*/ 0 w 4789"/>
                  <a:gd name="T17" fmla="*/ 1361 h 1361"/>
                  <a:gd name="T18" fmla="*/ 0 w 4789"/>
                  <a:gd name="T19" fmla="*/ 836 h 1361"/>
                  <a:gd name="T20" fmla="*/ 128 w 4789"/>
                  <a:gd name="T21" fmla="*/ 798 h 1361"/>
                  <a:gd name="T22" fmla="*/ 218 w 4789"/>
                  <a:gd name="T23" fmla="*/ 790 h 1361"/>
                  <a:gd name="T24" fmla="*/ 271 w 4789"/>
                  <a:gd name="T25" fmla="*/ 820 h 1361"/>
                  <a:gd name="T26" fmla="*/ 1662 w 4789"/>
                  <a:gd name="T27" fmla="*/ 505 h 1361"/>
                  <a:gd name="T28" fmla="*/ 1745 w 4789"/>
                  <a:gd name="T29" fmla="*/ 512 h 1361"/>
                  <a:gd name="T30" fmla="*/ 1752 w 4789"/>
                  <a:gd name="T31" fmla="*/ 527 h 1361"/>
                  <a:gd name="T32" fmla="*/ 1834 w 4789"/>
                  <a:gd name="T33" fmla="*/ 467 h 1361"/>
                  <a:gd name="T34" fmla="*/ 4458 w 4789"/>
                  <a:gd name="T35" fmla="*/ 31 h 1361"/>
                  <a:gd name="T36" fmla="*/ 4480 w 4789"/>
                  <a:gd name="T37" fmla="*/ 31 h 1361"/>
                  <a:gd name="T38" fmla="*/ 4489 w 4789"/>
                  <a:gd name="T39" fmla="*/ 76 h 1361"/>
                  <a:gd name="T40" fmla="*/ 4533 w 4789"/>
                  <a:gd name="T41" fmla="*/ 68 h 1361"/>
                  <a:gd name="T42" fmla="*/ 4556 w 4789"/>
                  <a:gd name="T43" fmla="*/ 24 h 1361"/>
                  <a:gd name="T44" fmla="*/ 4608 w 4789"/>
                  <a:gd name="T45" fmla="*/ 0 h 1361"/>
                  <a:gd name="T46" fmla="*/ 4654 w 4789"/>
                  <a:gd name="T47" fmla="*/ 0 h 1361"/>
                  <a:gd name="T48" fmla="*/ 4699 w 4789"/>
                  <a:gd name="T49" fmla="*/ 196 h 136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789"/>
                  <a:gd name="T76" fmla="*/ 0 h 1361"/>
                  <a:gd name="T77" fmla="*/ 4789 w 4789"/>
                  <a:gd name="T78" fmla="*/ 1361 h 136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789" h="1361">
                    <a:moveTo>
                      <a:pt x="4699" y="196"/>
                    </a:moveTo>
                    <a:lnTo>
                      <a:pt x="4789" y="377"/>
                    </a:lnTo>
                    <a:lnTo>
                      <a:pt x="4789" y="437"/>
                    </a:lnTo>
                    <a:lnTo>
                      <a:pt x="587" y="1249"/>
                    </a:lnTo>
                    <a:lnTo>
                      <a:pt x="534" y="1271"/>
                    </a:lnTo>
                    <a:lnTo>
                      <a:pt x="444" y="1271"/>
                    </a:lnTo>
                    <a:lnTo>
                      <a:pt x="271" y="1302"/>
                    </a:lnTo>
                    <a:lnTo>
                      <a:pt x="203" y="1339"/>
                    </a:lnTo>
                    <a:lnTo>
                      <a:pt x="0" y="1361"/>
                    </a:lnTo>
                    <a:lnTo>
                      <a:pt x="0" y="836"/>
                    </a:lnTo>
                    <a:lnTo>
                      <a:pt x="128" y="798"/>
                    </a:lnTo>
                    <a:lnTo>
                      <a:pt x="218" y="790"/>
                    </a:lnTo>
                    <a:lnTo>
                      <a:pt x="271" y="820"/>
                    </a:lnTo>
                    <a:lnTo>
                      <a:pt x="1662" y="505"/>
                    </a:lnTo>
                    <a:lnTo>
                      <a:pt x="1745" y="512"/>
                    </a:lnTo>
                    <a:lnTo>
                      <a:pt x="1752" y="527"/>
                    </a:lnTo>
                    <a:lnTo>
                      <a:pt x="1834" y="467"/>
                    </a:lnTo>
                    <a:lnTo>
                      <a:pt x="4458" y="31"/>
                    </a:lnTo>
                    <a:lnTo>
                      <a:pt x="4480" y="31"/>
                    </a:lnTo>
                    <a:lnTo>
                      <a:pt x="4489" y="76"/>
                    </a:lnTo>
                    <a:lnTo>
                      <a:pt x="4533" y="68"/>
                    </a:lnTo>
                    <a:lnTo>
                      <a:pt x="4556" y="24"/>
                    </a:lnTo>
                    <a:lnTo>
                      <a:pt x="4608" y="0"/>
                    </a:lnTo>
                    <a:lnTo>
                      <a:pt x="4654" y="0"/>
                    </a:lnTo>
                    <a:lnTo>
                      <a:pt x="4699" y="196"/>
                    </a:lnTo>
                    <a:close/>
                  </a:path>
                </a:pathLst>
              </a:custGeom>
              <a:solidFill>
                <a:srgbClr val="D7945E"/>
              </a:solidFill>
              <a:ln w="9525">
                <a:noFill/>
                <a:round/>
                <a:headEnd/>
                <a:tailEnd/>
              </a:ln>
            </p:spPr>
            <p:txBody>
              <a:bodyPr>
                <a:prstTxWarp prst="textNoShape">
                  <a:avLst/>
                </a:prstTxWarp>
              </a:bodyPr>
              <a:lstStyle/>
              <a:p>
                <a:endParaRPr lang="en-US"/>
              </a:p>
            </p:txBody>
          </p:sp>
          <p:sp>
            <p:nvSpPr>
              <p:cNvPr id="49659" name="Freeform 272"/>
              <p:cNvSpPr>
                <a:spLocks noChangeAspect="1"/>
              </p:cNvSpPr>
              <p:nvPr/>
            </p:nvSpPr>
            <p:spPr bwMode="auto">
              <a:xfrm>
                <a:off x="416" y="3727"/>
                <a:ext cx="584" cy="152"/>
              </a:xfrm>
              <a:custGeom>
                <a:avLst/>
                <a:gdLst>
                  <a:gd name="T0" fmla="*/ 7435 w 7585"/>
                  <a:gd name="T1" fmla="*/ 196 h 1985"/>
                  <a:gd name="T2" fmla="*/ 7442 w 7585"/>
                  <a:gd name="T3" fmla="*/ 459 h 1985"/>
                  <a:gd name="T4" fmla="*/ 7585 w 7585"/>
                  <a:gd name="T5" fmla="*/ 602 h 1985"/>
                  <a:gd name="T6" fmla="*/ 7570 w 7585"/>
                  <a:gd name="T7" fmla="*/ 1354 h 1985"/>
                  <a:gd name="T8" fmla="*/ 7502 w 7585"/>
                  <a:gd name="T9" fmla="*/ 1985 h 1985"/>
                  <a:gd name="T10" fmla="*/ 0 w 7585"/>
                  <a:gd name="T11" fmla="*/ 1985 h 1985"/>
                  <a:gd name="T12" fmla="*/ 0 w 7585"/>
                  <a:gd name="T13" fmla="*/ 1391 h 1985"/>
                  <a:gd name="T14" fmla="*/ 1933 w 7585"/>
                  <a:gd name="T15" fmla="*/ 985 h 1985"/>
                  <a:gd name="T16" fmla="*/ 2602 w 7585"/>
                  <a:gd name="T17" fmla="*/ 842 h 1985"/>
                  <a:gd name="T18" fmla="*/ 2677 w 7585"/>
                  <a:gd name="T19" fmla="*/ 842 h 1985"/>
                  <a:gd name="T20" fmla="*/ 4743 w 7585"/>
                  <a:gd name="T21" fmla="*/ 474 h 1985"/>
                  <a:gd name="T22" fmla="*/ 4834 w 7585"/>
                  <a:gd name="T23" fmla="*/ 474 h 1985"/>
                  <a:gd name="T24" fmla="*/ 4871 w 7585"/>
                  <a:gd name="T25" fmla="*/ 669 h 1985"/>
                  <a:gd name="T26" fmla="*/ 4985 w 7585"/>
                  <a:gd name="T27" fmla="*/ 887 h 1985"/>
                  <a:gd name="T28" fmla="*/ 5135 w 7585"/>
                  <a:gd name="T29" fmla="*/ 1000 h 1985"/>
                  <a:gd name="T30" fmla="*/ 5451 w 7585"/>
                  <a:gd name="T31" fmla="*/ 1060 h 1985"/>
                  <a:gd name="T32" fmla="*/ 5601 w 7585"/>
                  <a:gd name="T33" fmla="*/ 1060 h 1985"/>
                  <a:gd name="T34" fmla="*/ 5886 w 7585"/>
                  <a:gd name="T35" fmla="*/ 977 h 1985"/>
                  <a:gd name="T36" fmla="*/ 6120 w 7585"/>
                  <a:gd name="T37" fmla="*/ 744 h 1985"/>
                  <a:gd name="T38" fmla="*/ 6894 w 7585"/>
                  <a:gd name="T39" fmla="*/ 150 h 1985"/>
                  <a:gd name="T40" fmla="*/ 7502 w 7585"/>
                  <a:gd name="T41" fmla="*/ 0 h 1985"/>
                  <a:gd name="T42" fmla="*/ 7457 w 7585"/>
                  <a:gd name="T43" fmla="*/ 68 h 1985"/>
                  <a:gd name="T44" fmla="*/ 7435 w 7585"/>
                  <a:gd name="T45" fmla="*/ 196 h 198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585"/>
                  <a:gd name="T70" fmla="*/ 0 h 1985"/>
                  <a:gd name="T71" fmla="*/ 7585 w 7585"/>
                  <a:gd name="T72" fmla="*/ 1985 h 198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585" h="1985">
                    <a:moveTo>
                      <a:pt x="7435" y="196"/>
                    </a:moveTo>
                    <a:lnTo>
                      <a:pt x="7442" y="459"/>
                    </a:lnTo>
                    <a:lnTo>
                      <a:pt x="7585" y="602"/>
                    </a:lnTo>
                    <a:lnTo>
                      <a:pt x="7570" y="1354"/>
                    </a:lnTo>
                    <a:lnTo>
                      <a:pt x="7502" y="1985"/>
                    </a:lnTo>
                    <a:lnTo>
                      <a:pt x="0" y="1985"/>
                    </a:lnTo>
                    <a:lnTo>
                      <a:pt x="0" y="1391"/>
                    </a:lnTo>
                    <a:lnTo>
                      <a:pt x="1933" y="985"/>
                    </a:lnTo>
                    <a:lnTo>
                      <a:pt x="2602" y="842"/>
                    </a:lnTo>
                    <a:lnTo>
                      <a:pt x="2677" y="842"/>
                    </a:lnTo>
                    <a:lnTo>
                      <a:pt x="4743" y="474"/>
                    </a:lnTo>
                    <a:lnTo>
                      <a:pt x="4834" y="474"/>
                    </a:lnTo>
                    <a:lnTo>
                      <a:pt x="4871" y="669"/>
                    </a:lnTo>
                    <a:lnTo>
                      <a:pt x="4985" y="887"/>
                    </a:lnTo>
                    <a:lnTo>
                      <a:pt x="5135" y="1000"/>
                    </a:lnTo>
                    <a:lnTo>
                      <a:pt x="5451" y="1060"/>
                    </a:lnTo>
                    <a:lnTo>
                      <a:pt x="5601" y="1060"/>
                    </a:lnTo>
                    <a:lnTo>
                      <a:pt x="5886" y="977"/>
                    </a:lnTo>
                    <a:lnTo>
                      <a:pt x="6120" y="744"/>
                    </a:lnTo>
                    <a:lnTo>
                      <a:pt x="6894" y="150"/>
                    </a:lnTo>
                    <a:lnTo>
                      <a:pt x="7502" y="0"/>
                    </a:lnTo>
                    <a:lnTo>
                      <a:pt x="7457" y="68"/>
                    </a:lnTo>
                    <a:lnTo>
                      <a:pt x="7435" y="196"/>
                    </a:lnTo>
                    <a:close/>
                  </a:path>
                </a:pathLst>
              </a:custGeom>
              <a:solidFill>
                <a:srgbClr val="CC9452"/>
              </a:solidFill>
              <a:ln w="9525">
                <a:noFill/>
                <a:round/>
                <a:headEnd/>
                <a:tailEnd/>
              </a:ln>
            </p:spPr>
            <p:txBody>
              <a:bodyPr>
                <a:prstTxWarp prst="textNoShape">
                  <a:avLst/>
                </a:prstTxWarp>
              </a:bodyPr>
              <a:lstStyle/>
              <a:p>
                <a:endParaRPr lang="en-US"/>
              </a:p>
            </p:txBody>
          </p:sp>
          <p:sp>
            <p:nvSpPr>
              <p:cNvPr id="49660" name="Freeform 273"/>
              <p:cNvSpPr>
                <a:spLocks noChangeAspect="1"/>
              </p:cNvSpPr>
              <p:nvPr/>
            </p:nvSpPr>
            <p:spPr bwMode="auto">
              <a:xfrm>
                <a:off x="993" y="3731"/>
                <a:ext cx="393" cy="119"/>
              </a:xfrm>
              <a:custGeom>
                <a:avLst/>
                <a:gdLst>
                  <a:gd name="T0" fmla="*/ 346 w 5105"/>
                  <a:gd name="T1" fmla="*/ 180 h 1549"/>
                  <a:gd name="T2" fmla="*/ 549 w 5105"/>
                  <a:gd name="T3" fmla="*/ 301 h 1549"/>
                  <a:gd name="T4" fmla="*/ 505 w 5105"/>
                  <a:gd name="T5" fmla="*/ 308 h 1549"/>
                  <a:gd name="T6" fmla="*/ 549 w 5105"/>
                  <a:gd name="T7" fmla="*/ 323 h 1549"/>
                  <a:gd name="T8" fmla="*/ 631 w 5105"/>
                  <a:gd name="T9" fmla="*/ 421 h 1549"/>
                  <a:gd name="T10" fmla="*/ 955 w 5105"/>
                  <a:gd name="T11" fmla="*/ 542 h 1549"/>
                  <a:gd name="T12" fmla="*/ 2376 w 5105"/>
                  <a:gd name="T13" fmla="*/ 917 h 1549"/>
                  <a:gd name="T14" fmla="*/ 3789 w 5105"/>
                  <a:gd name="T15" fmla="*/ 699 h 1549"/>
                  <a:gd name="T16" fmla="*/ 4060 w 5105"/>
                  <a:gd name="T17" fmla="*/ 586 h 1549"/>
                  <a:gd name="T18" fmla="*/ 4127 w 5105"/>
                  <a:gd name="T19" fmla="*/ 564 h 1549"/>
                  <a:gd name="T20" fmla="*/ 4564 w 5105"/>
                  <a:gd name="T21" fmla="*/ 421 h 1549"/>
                  <a:gd name="T22" fmla="*/ 4932 w 5105"/>
                  <a:gd name="T23" fmla="*/ 368 h 1549"/>
                  <a:gd name="T24" fmla="*/ 4992 w 5105"/>
                  <a:gd name="T25" fmla="*/ 112 h 1549"/>
                  <a:gd name="T26" fmla="*/ 5060 w 5105"/>
                  <a:gd name="T27" fmla="*/ 226 h 1549"/>
                  <a:gd name="T28" fmla="*/ 5082 w 5105"/>
                  <a:gd name="T29" fmla="*/ 518 h 1549"/>
                  <a:gd name="T30" fmla="*/ 4631 w 5105"/>
                  <a:gd name="T31" fmla="*/ 805 h 1549"/>
                  <a:gd name="T32" fmla="*/ 4518 w 5105"/>
                  <a:gd name="T33" fmla="*/ 812 h 1549"/>
                  <a:gd name="T34" fmla="*/ 4428 w 5105"/>
                  <a:gd name="T35" fmla="*/ 849 h 1549"/>
                  <a:gd name="T36" fmla="*/ 4390 w 5105"/>
                  <a:gd name="T37" fmla="*/ 925 h 1549"/>
                  <a:gd name="T38" fmla="*/ 4751 w 5105"/>
                  <a:gd name="T39" fmla="*/ 812 h 1549"/>
                  <a:gd name="T40" fmla="*/ 4886 w 5105"/>
                  <a:gd name="T41" fmla="*/ 880 h 1549"/>
                  <a:gd name="T42" fmla="*/ 4939 w 5105"/>
                  <a:gd name="T43" fmla="*/ 1120 h 1549"/>
                  <a:gd name="T44" fmla="*/ 4917 w 5105"/>
                  <a:gd name="T45" fmla="*/ 1180 h 1549"/>
                  <a:gd name="T46" fmla="*/ 4541 w 5105"/>
                  <a:gd name="T47" fmla="*/ 1482 h 1549"/>
                  <a:gd name="T48" fmla="*/ 2556 w 5105"/>
                  <a:gd name="T49" fmla="*/ 1549 h 1549"/>
                  <a:gd name="T50" fmla="*/ 1474 w 5105"/>
                  <a:gd name="T51" fmla="*/ 1429 h 1549"/>
                  <a:gd name="T52" fmla="*/ 955 w 5105"/>
                  <a:gd name="T53" fmla="*/ 1316 h 1549"/>
                  <a:gd name="T54" fmla="*/ 234 w 5105"/>
                  <a:gd name="T55" fmla="*/ 1067 h 1549"/>
                  <a:gd name="T56" fmla="*/ 174 w 5105"/>
                  <a:gd name="T57" fmla="*/ 617 h 1549"/>
                  <a:gd name="T58" fmla="*/ 331 w 5105"/>
                  <a:gd name="T59" fmla="*/ 707 h 1549"/>
                  <a:gd name="T60" fmla="*/ 519 w 5105"/>
                  <a:gd name="T61" fmla="*/ 873 h 1549"/>
                  <a:gd name="T62" fmla="*/ 587 w 5105"/>
                  <a:gd name="T63" fmla="*/ 849 h 1549"/>
                  <a:gd name="T64" fmla="*/ 0 w 5105"/>
                  <a:gd name="T65" fmla="*/ 354 h 1549"/>
                  <a:gd name="T66" fmla="*/ 61 w 5105"/>
                  <a:gd name="T67" fmla="*/ 0 h 1549"/>
                  <a:gd name="T68" fmla="*/ 211 w 5105"/>
                  <a:gd name="T69" fmla="*/ 112 h 1549"/>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5105"/>
                  <a:gd name="T106" fmla="*/ 0 h 1549"/>
                  <a:gd name="T107" fmla="*/ 5105 w 5105"/>
                  <a:gd name="T108" fmla="*/ 1549 h 1549"/>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5105" h="1549">
                    <a:moveTo>
                      <a:pt x="211" y="112"/>
                    </a:moveTo>
                    <a:lnTo>
                      <a:pt x="346" y="180"/>
                    </a:lnTo>
                    <a:lnTo>
                      <a:pt x="481" y="286"/>
                    </a:lnTo>
                    <a:lnTo>
                      <a:pt x="549" y="301"/>
                    </a:lnTo>
                    <a:lnTo>
                      <a:pt x="519" y="301"/>
                    </a:lnTo>
                    <a:lnTo>
                      <a:pt x="505" y="308"/>
                    </a:lnTo>
                    <a:lnTo>
                      <a:pt x="542" y="331"/>
                    </a:lnTo>
                    <a:lnTo>
                      <a:pt x="549" y="323"/>
                    </a:lnTo>
                    <a:lnTo>
                      <a:pt x="587" y="323"/>
                    </a:lnTo>
                    <a:lnTo>
                      <a:pt x="631" y="421"/>
                    </a:lnTo>
                    <a:lnTo>
                      <a:pt x="737" y="489"/>
                    </a:lnTo>
                    <a:lnTo>
                      <a:pt x="955" y="542"/>
                    </a:lnTo>
                    <a:lnTo>
                      <a:pt x="1617" y="805"/>
                    </a:lnTo>
                    <a:lnTo>
                      <a:pt x="2376" y="917"/>
                    </a:lnTo>
                    <a:lnTo>
                      <a:pt x="3315" y="812"/>
                    </a:lnTo>
                    <a:lnTo>
                      <a:pt x="3789" y="699"/>
                    </a:lnTo>
                    <a:lnTo>
                      <a:pt x="4037" y="586"/>
                    </a:lnTo>
                    <a:lnTo>
                      <a:pt x="4060" y="586"/>
                    </a:lnTo>
                    <a:lnTo>
                      <a:pt x="4082" y="564"/>
                    </a:lnTo>
                    <a:lnTo>
                      <a:pt x="4127" y="564"/>
                    </a:lnTo>
                    <a:lnTo>
                      <a:pt x="4428" y="443"/>
                    </a:lnTo>
                    <a:lnTo>
                      <a:pt x="4564" y="421"/>
                    </a:lnTo>
                    <a:lnTo>
                      <a:pt x="4782" y="421"/>
                    </a:lnTo>
                    <a:lnTo>
                      <a:pt x="4932" y="368"/>
                    </a:lnTo>
                    <a:lnTo>
                      <a:pt x="4961" y="331"/>
                    </a:lnTo>
                    <a:lnTo>
                      <a:pt x="4992" y="112"/>
                    </a:lnTo>
                    <a:lnTo>
                      <a:pt x="4992" y="151"/>
                    </a:lnTo>
                    <a:lnTo>
                      <a:pt x="5060" y="226"/>
                    </a:lnTo>
                    <a:lnTo>
                      <a:pt x="5105" y="391"/>
                    </a:lnTo>
                    <a:lnTo>
                      <a:pt x="5082" y="518"/>
                    </a:lnTo>
                    <a:lnTo>
                      <a:pt x="4894" y="661"/>
                    </a:lnTo>
                    <a:lnTo>
                      <a:pt x="4631" y="805"/>
                    </a:lnTo>
                    <a:lnTo>
                      <a:pt x="4518" y="835"/>
                    </a:lnTo>
                    <a:lnTo>
                      <a:pt x="4518" y="812"/>
                    </a:lnTo>
                    <a:lnTo>
                      <a:pt x="4511" y="805"/>
                    </a:lnTo>
                    <a:lnTo>
                      <a:pt x="4428" y="849"/>
                    </a:lnTo>
                    <a:lnTo>
                      <a:pt x="4390" y="902"/>
                    </a:lnTo>
                    <a:lnTo>
                      <a:pt x="4390" y="925"/>
                    </a:lnTo>
                    <a:lnTo>
                      <a:pt x="4496" y="917"/>
                    </a:lnTo>
                    <a:lnTo>
                      <a:pt x="4751" y="812"/>
                    </a:lnTo>
                    <a:lnTo>
                      <a:pt x="4909" y="721"/>
                    </a:lnTo>
                    <a:lnTo>
                      <a:pt x="4886" y="880"/>
                    </a:lnTo>
                    <a:lnTo>
                      <a:pt x="4932" y="1120"/>
                    </a:lnTo>
                    <a:lnTo>
                      <a:pt x="4939" y="1120"/>
                    </a:lnTo>
                    <a:lnTo>
                      <a:pt x="4909" y="1166"/>
                    </a:lnTo>
                    <a:lnTo>
                      <a:pt x="4917" y="1180"/>
                    </a:lnTo>
                    <a:lnTo>
                      <a:pt x="4917" y="1211"/>
                    </a:lnTo>
                    <a:lnTo>
                      <a:pt x="4541" y="1482"/>
                    </a:lnTo>
                    <a:lnTo>
                      <a:pt x="4149" y="1549"/>
                    </a:lnTo>
                    <a:lnTo>
                      <a:pt x="2556" y="1549"/>
                    </a:lnTo>
                    <a:lnTo>
                      <a:pt x="1834" y="1504"/>
                    </a:lnTo>
                    <a:lnTo>
                      <a:pt x="1474" y="1429"/>
                    </a:lnTo>
                    <a:lnTo>
                      <a:pt x="1308" y="1361"/>
                    </a:lnTo>
                    <a:lnTo>
                      <a:pt x="955" y="1316"/>
                    </a:lnTo>
                    <a:lnTo>
                      <a:pt x="392" y="1166"/>
                    </a:lnTo>
                    <a:lnTo>
                      <a:pt x="234" y="1067"/>
                    </a:lnTo>
                    <a:lnTo>
                      <a:pt x="158" y="985"/>
                    </a:lnTo>
                    <a:lnTo>
                      <a:pt x="174" y="617"/>
                    </a:lnTo>
                    <a:lnTo>
                      <a:pt x="181" y="609"/>
                    </a:lnTo>
                    <a:lnTo>
                      <a:pt x="331" y="707"/>
                    </a:lnTo>
                    <a:lnTo>
                      <a:pt x="505" y="873"/>
                    </a:lnTo>
                    <a:lnTo>
                      <a:pt x="519" y="873"/>
                    </a:lnTo>
                    <a:lnTo>
                      <a:pt x="542" y="895"/>
                    </a:lnTo>
                    <a:lnTo>
                      <a:pt x="587" y="849"/>
                    </a:lnTo>
                    <a:lnTo>
                      <a:pt x="68" y="443"/>
                    </a:lnTo>
                    <a:lnTo>
                      <a:pt x="0" y="354"/>
                    </a:lnTo>
                    <a:lnTo>
                      <a:pt x="15" y="45"/>
                    </a:lnTo>
                    <a:lnTo>
                      <a:pt x="61" y="0"/>
                    </a:lnTo>
                    <a:lnTo>
                      <a:pt x="114" y="0"/>
                    </a:lnTo>
                    <a:lnTo>
                      <a:pt x="211" y="112"/>
                    </a:lnTo>
                    <a:close/>
                  </a:path>
                </a:pathLst>
              </a:custGeom>
              <a:solidFill>
                <a:srgbClr val="B0915A"/>
              </a:solidFill>
              <a:ln w="9525">
                <a:noFill/>
                <a:round/>
                <a:headEnd/>
                <a:tailEnd/>
              </a:ln>
            </p:spPr>
            <p:txBody>
              <a:bodyPr>
                <a:prstTxWarp prst="textNoShape">
                  <a:avLst/>
                </a:prstTxWarp>
              </a:bodyPr>
              <a:lstStyle/>
              <a:p>
                <a:endParaRPr lang="en-US"/>
              </a:p>
            </p:txBody>
          </p:sp>
          <p:sp>
            <p:nvSpPr>
              <p:cNvPr id="49661" name="Freeform 274"/>
              <p:cNvSpPr>
                <a:spLocks noChangeAspect="1"/>
              </p:cNvSpPr>
              <p:nvPr/>
            </p:nvSpPr>
            <p:spPr bwMode="auto">
              <a:xfrm>
                <a:off x="1379" y="3779"/>
                <a:ext cx="281" cy="100"/>
              </a:xfrm>
              <a:custGeom>
                <a:avLst/>
                <a:gdLst>
                  <a:gd name="T0" fmla="*/ 3638 w 3653"/>
                  <a:gd name="T1" fmla="*/ 1308 h 1308"/>
                  <a:gd name="T2" fmla="*/ 159 w 3653"/>
                  <a:gd name="T3" fmla="*/ 1308 h 1308"/>
                  <a:gd name="T4" fmla="*/ 53 w 3653"/>
                  <a:gd name="T5" fmla="*/ 804 h 1308"/>
                  <a:gd name="T6" fmla="*/ 53 w 3653"/>
                  <a:gd name="T7" fmla="*/ 721 h 1308"/>
                  <a:gd name="T8" fmla="*/ 0 w 3653"/>
                  <a:gd name="T9" fmla="*/ 563 h 1308"/>
                  <a:gd name="T10" fmla="*/ 135 w 3653"/>
                  <a:gd name="T11" fmla="*/ 549 h 1308"/>
                  <a:gd name="T12" fmla="*/ 248 w 3653"/>
                  <a:gd name="T13" fmla="*/ 518 h 1308"/>
                  <a:gd name="T14" fmla="*/ 1271 w 3653"/>
                  <a:gd name="T15" fmla="*/ 346 h 1308"/>
                  <a:gd name="T16" fmla="*/ 1368 w 3653"/>
                  <a:gd name="T17" fmla="*/ 346 h 1308"/>
                  <a:gd name="T18" fmla="*/ 1865 w 3653"/>
                  <a:gd name="T19" fmla="*/ 263 h 1308"/>
                  <a:gd name="T20" fmla="*/ 2090 w 3653"/>
                  <a:gd name="T21" fmla="*/ 263 h 1308"/>
                  <a:gd name="T22" fmla="*/ 2563 w 3653"/>
                  <a:gd name="T23" fmla="*/ 240 h 1308"/>
                  <a:gd name="T24" fmla="*/ 3105 w 3653"/>
                  <a:gd name="T25" fmla="*/ 143 h 1308"/>
                  <a:gd name="T26" fmla="*/ 3180 w 3653"/>
                  <a:gd name="T27" fmla="*/ 104 h 1308"/>
                  <a:gd name="T28" fmla="*/ 3609 w 3653"/>
                  <a:gd name="T29" fmla="*/ 0 h 1308"/>
                  <a:gd name="T30" fmla="*/ 3653 w 3653"/>
                  <a:gd name="T31" fmla="*/ 15 h 1308"/>
                  <a:gd name="T32" fmla="*/ 3638 w 3653"/>
                  <a:gd name="T33" fmla="*/ 1308 h 130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653"/>
                  <a:gd name="T52" fmla="*/ 0 h 1308"/>
                  <a:gd name="T53" fmla="*/ 3653 w 3653"/>
                  <a:gd name="T54" fmla="*/ 1308 h 130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653" h="1308">
                    <a:moveTo>
                      <a:pt x="3638" y="1308"/>
                    </a:moveTo>
                    <a:lnTo>
                      <a:pt x="159" y="1308"/>
                    </a:lnTo>
                    <a:lnTo>
                      <a:pt x="53" y="804"/>
                    </a:lnTo>
                    <a:lnTo>
                      <a:pt x="53" y="721"/>
                    </a:lnTo>
                    <a:lnTo>
                      <a:pt x="0" y="563"/>
                    </a:lnTo>
                    <a:lnTo>
                      <a:pt x="135" y="549"/>
                    </a:lnTo>
                    <a:lnTo>
                      <a:pt x="248" y="518"/>
                    </a:lnTo>
                    <a:lnTo>
                      <a:pt x="1271" y="346"/>
                    </a:lnTo>
                    <a:lnTo>
                      <a:pt x="1368" y="346"/>
                    </a:lnTo>
                    <a:lnTo>
                      <a:pt x="1865" y="263"/>
                    </a:lnTo>
                    <a:lnTo>
                      <a:pt x="2090" y="263"/>
                    </a:lnTo>
                    <a:lnTo>
                      <a:pt x="2563" y="240"/>
                    </a:lnTo>
                    <a:lnTo>
                      <a:pt x="3105" y="143"/>
                    </a:lnTo>
                    <a:lnTo>
                      <a:pt x="3180" y="104"/>
                    </a:lnTo>
                    <a:lnTo>
                      <a:pt x="3609" y="0"/>
                    </a:lnTo>
                    <a:lnTo>
                      <a:pt x="3653" y="15"/>
                    </a:lnTo>
                    <a:lnTo>
                      <a:pt x="3638" y="1308"/>
                    </a:lnTo>
                    <a:close/>
                  </a:path>
                </a:pathLst>
              </a:custGeom>
              <a:solidFill>
                <a:srgbClr val="9B775A"/>
              </a:solidFill>
              <a:ln w="9525">
                <a:noFill/>
                <a:round/>
                <a:headEnd/>
                <a:tailEnd/>
              </a:ln>
            </p:spPr>
            <p:txBody>
              <a:bodyPr>
                <a:prstTxWarp prst="textNoShape">
                  <a:avLst/>
                </a:prstTxWarp>
              </a:bodyPr>
              <a:lstStyle/>
              <a:p>
                <a:endParaRPr lang="en-US"/>
              </a:p>
            </p:txBody>
          </p:sp>
          <p:sp>
            <p:nvSpPr>
              <p:cNvPr id="49662" name="Freeform 275"/>
              <p:cNvSpPr>
                <a:spLocks noChangeAspect="1"/>
              </p:cNvSpPr>
              <p:nvPr/>
            </p:nvSpPr>
            <p:spPr bwMode="auto">
              <a:xfrm>
                <a:off x="1000" y="3817"/>
                <a:ext cx="387" cy="62"/>
              </a:xfrm>
              <a:custGeom>
                <a:avLst/>
                <a:gdLst>
                  <a:gd name="T0" fmla="*/ 459 w 5029"/>
                  <a:gd name="T1" fmla="*/ 166 h 805"/>
                  <a:gd name="T2" fmla="*/ 1241 w 5029"/>
                  <a:gd name="T3" fmla="*/ 324 h 805"/>
                  <a:gd name="T4" fmla="*/ 1398 w 5029"/>
                  <a:gd name="T5" fmla="*/ 391 h 805"/>
                  <a:gd name="T6" fmla="*/ 3187 w 5029"/>
                  <a:gd name="T7" fmla="*/ 504 h 805"/>
                  <a:gd name="T8" fmla="*/ 4187 w 5029"/>
                  <a:gd name="T9" fmla="*/ 497 h 805"/>
                  <a:gd name="T10" fmla="*/ 4450 w 5029"/>
                  <a:gd name="T11" fmla="*/ 429 h 805"/>
                  <a:gd name="T12" fmla="*/ 4472 w 5029"/>
                  <a:gd name="T13" fmla="*/ 429 h 805"/>
                  <a:gd name="T14" fmla="*/ 4503 w 5029"/>
                  <a:gd name="T15" fmla="*/ 384 h 805"/>
                  <a:gd name="T16" fmla="*/ 4849 w 5029"/>
                  <a:gd name="T17" fmla="*/ 166 h 805"/>
                  <a:gd name="T18" fmla="*/ 4871 w 5029"/>
                  <a:gd name="T19" fmla="*/ 143 h 805"/>
                  <a:gd name="T20" fmla="*/ 4916 w 5029"/>
                  <a:gd name="T21" fmla="*/ 256 h 805"/>
                  <a:gd name="T22" fmla="*/ 4894 w 5029"/>
                  <a:gd name="T23" fmla="*/ 301 h 805"/>
                  <a:gd name="T24" fmla="*/ 5022 w 5029"/>
                  <a:gd name="T25" fmla="*/ 783 h 805"/>
                  <a:gd name="T26" fmla="*/ 5022 w 5029"/>
                  <a:gd name="T27" fmla="*/ 790 h 805"/>
                  <a:gd name="T28" fmla="*/ 5029 w 5029"/>
                  <a:gd name="T29" fmla="*/ 805 h 805"/>
                  <a:gd name="T30" fmla="*/ 7 w 5029"/>
                  <a:gd name="T31" fmla="*/ 805 h 805"/>
                  <a:gd name="T32" fmla="*/ 7 w 5029"/>
                  <a:gd name="T33" fmla="*/ 768 h 805"/>
                  <a:gd name="T34" fmla="*/ 0 w 5029"/>
                  <a:gd name="T35" fmla="*/ 759 h 805"/>
                  <a:gd name="T36" fmla="*/ 7 w 5029"/>
                  <a:gd name="T37" fmla="*/ 768 h 805"/>
                  <a:gd name="T38" fmla="*/ 23 w 5029"/>
                  <a:gd name="T39" fmla="*/ 234 h 805"/>
                  <a:gd name="T40" fmla="*/ 98 w 5029"/>
                  <a:gd name="T41" fmla="*/ 46 h 805"/>
                  <a:gd name="T42" fmla="*/ 75 w 5029"/>
                  <a:gd name="T43" fmla="*/ 0 h 805"/>
                  <a:gd name="T44" fmla="*/ 338 w 5029"/>
                  <a:gd name="T45" fmla="*/ 143 h 805"/>
                  <a:gd name="T46" fmla="*/ 459 w 5029"/>
                  <a:gd name="T47" fmla="*/ 166 h 80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029"/>
                  <a:gd name="T73" fmla="*/ 0 h 805"/>
                  <a:gd name="T74" fmla="*/ 5029 w 5029"/>
                  <a:gd name="T75" fmla="*/ 805 h 80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029" h="805">
                    <a:moveTo>
                      <a:pt x="459" y="166"/>
                    </a:moveTo>
                    <a:lnTo>
                      <a:pt x="1241" y="324"/>
                    </a:lnTo>
                    <a:lnTo>
                      <a:pt x="1398" y="391"/>
                    </a:lnTo>
                    <a:lnTo>
                      <a:pt x="3187" y="504"/>
                    </a:lnTo>
                    <a:lnTo>
                      <a:pt x="4187" y="497"/>
                    </a:lnTo>
                    <a:lnTo>
                      <a:pt x="4450" y="429"/>
                    </a:lnTo>
                    <a:lnTo>
                      <a:pt x="4472" y="429"/>
                    </a:lnTo>
                    <a:lnTo>
                      <a:pt x="4503" y="384"/>
                    </a:lnTo>
                    <a:lnTo>
                      <a:pt x="4849" y="166"/>
                    </a:lnTo>
                    <a:lnTo>
                      <a:pt x="4871" y="143"/>
                    </a:lnTo>
                    <a:lnTo>
                      <a:pt x="4916" y="256"/>
                    </a:lnTo>
                    <a:lnTo>
                      <a:pt x="4894" y="301"/>
                    </a:lnTo>
                    <a:lnTo>
                      <a:pt x="5022" y="783"/>
                    </a:lnTo>
                    <a:lnTo>
                      <a:pt x="5022" y="790"/>
                    </a:lnTo>
                    <a:lnTo>
                      <a:pt x="5029" y="805"/>
                    </a:lnTo>
                    <a:lnTo>
                      <a:pt x="7" y="805"/>
                    </a:lnTo>
                    <a:lnTo>
                      <a:pt x="7" y="768"/>
                    </a:lnTo>
                    <a:lnTo>
                      <a:pt x="0" y="759"/>
                    </a:lnTo>
                    <a:lnTo>
                      <a:pt x="7" y="768"/>
                    </a:lnTo>
                    <a:lnTo>
                      <a:pt x="23" y="234"/>
                    </a:lnTo>
                    <a:lnTo>
                      <a:pt x="98" y="46"/>
                    </a:lnTo>
                    <a:lnTo>
                      <a:pt x="75" y="0"/>
                    </a:lnTo>
                    <a:lnTo>
                      <a:pt x="338" y="143"/>
                    </a:lnTo>
                    <a:lnTo>
                      <a:pt x="459" y="166"/>
                    </a:lnTo>
                    <a:close/>
                  </a:path>
                </a:pathLst>
              </a:custGeom>
              <a:solidFill>
                <a:srgbClr val="E87A41"/>
              </a:solidFill>
              <a:ln w="9525">
                <a:noFill/>
                <a:round/>
                <a:headEnd/>
                <a:tailEnd/>
              </a:ln>
            </p:spPr>
            <p:txBody>
              <a:bodyPr>
                <a:prstTxWarp prst="textNoShape">
                  <a:avLst/>
                </a:prstTxWarp>
              </a:bodyPr>
              <a:lstStyle/>
              <a:p>
                <a:endParaRPr lang="en-US"/>
              </a:p>
            </p:txBody>
          </p:sp>
          <p:sp>
            <p:nvSpPr>
              <p:cNvPr id="49663" name="Freeform 276"/>
              <p:cNvSpPr>
                <a:spLocks noChangeAspect="1"/>
              </p:cNvSpPr>
              <p:nvPr/>
            </p:nvSpPr>
            <p:spPr bwMode="auto">
              <a:xfrm>
                <a:off x="1173" y="3838"/>
                <a:ext cx="99" cy="4"/>
              </a:xfrm>
              <a:custGeom>
                <a:avLst/>
                <a:gdLst>
                  <a:gd name="T0" fmla="*/ 1293 w 1293"/>
                  <a:gd name="T1" fmla="*/ 15 h 61"/>
                  <a:gd name="T2" fmla="*/ 150 w 1293"/>
                  <a:gd name="T3" fmla="*/ 61 h 61"/>
                  <a:gd name="T4" fmla="*/ 45 w 1293"/>
                  <a:gd name="T5" fmla="*/ 46 h 61"/>
                  <a:gd name="T6" fmla="*/ 8 w 1293"/>
                  <a:gd name="T7" fmla="*/ 46 h 61"/>
                  <a:gd name="T8" fmla="*/ 0 w 1293"/>
                  <a:gd name="T9" fmla="*/ 15 h 61"/>
                  <a:gd name="T10" fmla="*/ 436 w 1293"/>
                  <a:gd name="T11" fmla="*/ 23 h 61"/>
                  <a:gd name="T12" fmla="*/ 939 w 1293"/>
                  <a:gd name="T13" fmla="*/ 0 h 61"/>
                  <a:gd name="T14" fmla="*/ 1286 w 1293"/>
                  <a:gd name="T15" fmla="*/ 0 h 61"/>
                  <a:gd name="T16" fmla="*/ 1293 w 1293"/>
                  <a:gd name="T17" fmla="*/ 15 h 6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293"/>
                  <a:gd name="T28" fmla="*/ 0 h 61"/>
                  <a:gd name="T29" fmla="*/ 1293 w 1293"/>
                  <a:gd name="T30" fmla="*/ 61 h 6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293" h="61">
                    <a:moveTo>
                      <a:pt x="1293" y="15"/>
                    </a:moveTo>
                    <a:lnTo>
                      <a:pt x="150" y="61"/>
                    </a:lnTo>
                    <a:lnTo>
                      <a:pt x="45" y="46"/>
                    </a:lnTo>
                    <a:lnTo>
                      <a:pt x="8" y="46"/>
                    </a:lnTo>
                    <a:lnTo>
                      <a:pt x="0" y="15"/>
                    </a:lnTo>
                    <a:lnTo>
                      <a:pt x="436" y="23"/>
                    </a:lnTo>
                    <a:lnTo>
                      <a:pt x="939" y="0"/>
                    </a:lnTo>
                    <a:lnTo>
                      <a:pt x="1286" y="0"/>
                    </a:lnTo>
                    <a:lnTo>
                      <a:pt x="1293" y="15"/>
                    </a:lnTo>
                    <a:close/>
                  </a:path>
                </a:pathLst>
              </a:custGeom>
              <a:solidFill>
                <a:srgbClr val="1F1A17"/>
              </a:solidFill>
              <a:ln w="9525">
                <a:noFill/>
                <a:round/>
                <a:headEnd/>
                <a:tailEnd/>
              </a:ln>
            </p:spPr>
            <p:txBody>
              <a:bodyPr>
                <a:prstTxWarp prst="textNoShape">
                  <a:avLst/>
                </a:prstTxWarp>
              </a:bodyPr>
              <a:lstStyle/>
              <a:p>
                <a:endParaRPr lang="en-US"/>
              </a:p>
            </p:txBody>
          </p:sp>
          <p:sp>
            <p:nvSpPr>
              <p:cNvPr id="49664" name="Freeform 277"/>
              <p:cNvSpPr>
                <a:spLocks noChangeAspect="1"/>
              </p:cNvSpPr>
              <p:nvPr/>
            </p:nvSpPr>
            <p:spPr bwMode="auto">
              <a:xfrm>
                <a:off x="774" y="2750"/>
                <a:ext cx="47" cy="49"/>
              </a:xfrm>
              <a:custGeom>
                <a:avLst/>
                <a:gdLst>
                  <a:gd name="T0" fmla="*/ 217 w 602"/>
                  <a:gd name="T1" fmla="*/ 0 h 633"/>
                  <a:gd name="T2" fmla="*/ 272 w 602"/>
                  <a:gd name="T3" fmla="*/ 4 h 633"/>
                  <a:gd name="T4" fmla="*/ 431 w 602"/>
                  <a:gd name="T5" fmla="*/ 38 h 633"/>
                  <a:gd name="T6" fmla="*/ 495 w 602"/>
                  <a:gd name="T7" fmla="*/ 45 h 633"/>
                  <a:gd name="T8" fmla="*/ 498 w 602"/>
                  <a:gd name="T9" fmla="*/ 49 h 633"/>
                  <a:gd name="T10" fmla="*/ 530 w 602"/>
                  <a:gd name="T11" fmla="*/ 69 h 633"/>
                  <a:gd name="T12" fmla="*/ 537 w 602"/>
                  <a:gd name="T13" fmla="*/ 72 h 633"/>
                  <a:gd name="T14" fmla="*/ 557 w 602"/>
                  <a:gd name="T15" fmla="*/ 90 h 633"/>
                  <a:gd name="T16" fmla="*/ 580 w 602"/>
                  <a:gd name="T17" fmla="*/ 122 h 633"/>
                  <a:gd name="T18" fmla="*/ 589 w 602"/>
                  <a:gd name="T19" fmla="*/ 140 h 633"/>
                  <a:gd name="T20" fmla="*/ 600 w 602"/>
                  <a:gd name="T21" fmla="*/ 177 h 633"/>
                  <a:gd name="T22" fmla="*/ 602 w 602"/>
                  <a:gd name="T23" fmla="*/ 215 h 633"/>
                  <a:gd name="T24" fmla="*/ 597 w 602"/>
                  <a:gd name="T25" fmla="*/ 255 h 633"/>
                  <a:gd name="T26" fmla="*/ 578 w 602"/>
                  <a:gd name="T27" fmla="*/ 316 h 633"/>
                  <a:gd name="T28" fmla="*/ 545 w 602"/>
                  <a:gd name="T29" fmla="*/ 376 h 633"/>
                  <a:gd name="T30" fmla="*/ 519 w 602"/>
                  <a:gd name="T31" fmla="*/ 413 h 633"/>
                  <a:gd name="T32" fmla="*/ 453 w 602"/>
                  <a:gd name="T33" fmla="*/ 481 h 633"/>
                  <a:gd name="T34" fmla="*/ 398 w 602"/>
                  <a:gd name="T35" fmla="*/ 521 h 633"/>
                  <a:gd name="T36" fmla="*/ 360 w 602"/>
                  <a:gd name="T37" fmla="*/ 541 h 633"/>
                  <a:gd name="T38" fmla="*/ 301 w 602"/>
                  <a:gd name="T39" fmla="*/ 560 h 633"/>
                  <a:gd name="T40" fmla="*/ 263 w 602"/>
                  <a:gd name="T41" fmla="*/ 564 h 633"/>
                  <a:gd name="T42" fmla="*/ 263 w 602"/>
                  <a:gd name="T43" fmla="*/ 569 h 633"/>
                  <a:gd name="T44" fmla="*/ 262 w 602"/>
                  <a:gd name="T45" fmla="*/ 573 h 633"/>
                  <a:gd name="T46" fmla="*/ 258 w 602"/>
                  <a:gd name="T47" fmla="*/ 583 h 633"/>
                  <a:gd name="T48" fmla="*/ 252 w 602"/>
                  <a:gd name="T49" fmla="*/ 590 h 633"/>
                  <a:gd name="T50" fmla="*/ 236 w 602"/>
                  <a:gd name="T51" fmla="*/ 605 h 633"/>
                  <a:gd name="T52" fmla="*/ 205 w 602"/>
                  <a:gd name="T53" fmla="*/ 621 h 633"/>
                  <a:gd name="T54" fmla="*/ 171 w 602"/>
                  <a:gd name="T55" fmla="*/ 630 h 633"/>
                  <a:gd name="T56" fmla="*/ 144 w 602"/>
                  <a:gd name="T57" fmla="*/ 633 h 633"/>
                  <a:gd name="T58" fmla="*/ 135 w 602"/>
                  <a:gd name="T59" fmla="*/ 631 h 633"/>
                  <a:gd name="T60" fmla="*/ 128 w 602"/>
                  <a:gd name="T61" fmla="*/ 625 h 633"/>
                  <a:gd name="T62" fmla="*/ 116 w 602"/>
                  <a:gd name="T63" fmla="*/ 606 h 633"/>
                  <a:gd name="T64" fmla="*/ 112 w 602"/>
                  <a:gd name="T65" fmla="*/ 594 h 633"/>
                  <a:gd name="T66" fmla="*/ 106 w 602"/>
                  <a:gd name="T67" fmla="*/ 553 h 633"/>
                  <a:gd name="T68" fmla="*/ 116 w 602"/>
                  <a:gd name="T69" fmla="*/ 359 h 633"/>
                  <a:gd name="T70" fmla="*/ 115 w 602"/>
                  <a:gd name="T71" fmla="*/ 326 h 633"/>
                  <a:gd name="T72" fmla="*/ 110 w 602"/>
                  <a:gd name="T73" fmla="*/ 295 h 633"/>
                  <a:gd name="T74" fmla="*/ 100 w 602"/>
                  <a:gd name="T75" fmla="*/ 266 h 633"/>
                  <a:gd name="T76" fmla="*/ 94 w 602"/>
                  <a:gd name="T77" fmla="*/ 255 h 633"/>
                  <a:gd name="T78" fmla="*/ 85 w 602"/>
                  <a:gd name="T79" fmla="*/ 243 h 633"/>
                  <a:gd name="T80" fmla="*/ 76 w 602"/>
                  <a:gd name="T81" fmla="*/ 234 h 633"/>
                  <a:gd name="T82" fmla="*/ 51 w 602"/>
                  <a:gd name="T83" fmla="*/ 219 h 633"/>
                  <a:gd name="T84" fmla="*/ 19 w 602"/>
                  <a:gd name="T85" fmla="*/ 211 h 633"/>
                  <a:gd name="T86" fmla="*/ 0 w 602"/>
                  <a:gd name="T87" fmla="*/ 210 h 633"/>
                  <a:gd name="T88" fmla="*/ 0 w 602"/>
                  <a:gd name="T89" fmla="*/ 128 h 633"/>
                  <a:gd name="T90" fmla="*/ 4 w 602"/>
                  <a:gd name="T91" fmla="*/ 127 h 633"/>
                  <a:gd name="T92" fmla="*/ 21 w 602"/>
                  <a:gd name="T93" fmla="*/ 111 h 633"/>
                  <a:gd name="T94" fmla="*/ 32 w 602"/>
                  <a:gd name="T95" fmla="*/ 96 h 633"/>
                  <a:gd name="T96" fmla="*/ 38 w 602"/>
                  <a:gd name="T97" fmla="*/ 82 h 633"/>
                  <a:gd name="T98" fmla="*/ 57 w 602"/>
                  <a:gd name="T99" fmla="*/ 79 h 633"/>
                  <a:gd name="T100" fmla="*/ 66 w 602"/>
                  <a:gd name="T101" fmla="*/ 76 h 633"/>
                  <a:gd name="T102" fmla="*/ 162 w 602"/>
                  <a:gd name="T103" fmla="*/ 16 h 633"/>
                  <a:gd name="T104" fmla="*/ 188 w 602"/>
                  <a:gd name="T105" fmla="*/ 5 h 633"/>
                  <a:gd name="T106" fmla="*/ 217 w 602"/>
                  <a:gd name="T107" fmla="*/ 0 h 633"/>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602"/>
                  <a:gd name="T163" fmla="*/ 0 h 633"/>
                  <a:gd name="T164" fmla="*/ 602 w 602"/>
                  <a:gd name="T165" fmla="*/ 633 h 633"/>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602" h="633">
                    <a:moveTo>
                      <a:pt x="217" y="0"/>
                    </a:moveTo>
                    <a:lnTo>
                      <a:pt x="272" y="4"/>
                    </a:lnTo>
                    <a:lnTo>
                      <a:pt x="431" y="38"/>
                    </a:lnTo>
                    <a:lnTo>
                      <a:pt x="495" y="45"/>
                    </a:lnTo>
                    <a:lnTo>
                      <a:pt x="498" y="49"/>
                    </a:lnTo>
                    <a:lnTo>
                      <a:pt x="530" y="69"/>
                    </a:lnTo>
                    <a:lnTo>
                      <a:pt x="537" y="72"/>
                    </a:lnTo>
                    <a:lnTo>
                      <a:pt x="557" y="90"/>
                    </a:lnTo>
                    <a:lnTo>
                      <a:pt x="580" y="122"/>
                    </a:lnTo>
                    <a:lnTo>
                      <a:pt x="589" y="140"/>
                    </a:lnTo>
                    <a:lnTo>
                      <a:pt x="600" y="177"/>
                    </a:lnTo>
                    <a:lnTo>
                      <a:pt x="602" y="215"/>
                    </a:lnTo>
                    <a:lnTo>
                      <a:pt x="597" y="255"/>
                    </a:lnTo>
                    <a:lnTo>
                      <a:pt x="578" y="316"/>
                    </a:lnTo>
                    <a:lnTo>
                      <a:pt x="545" y="376"/>
                    </a:lnTo>
                    <a:lnTo>
                      <a:pt x="519" y="413"/>
                    </a:lnTo>
                    <a:lnTo>
                      <a:pt x="453" y="481"/>
                    </a:lnTo>
                    <a:lnTo>
                      <a:pt x="398" y="521"/>
                    </a:lnTo>
                    <a:lnTo>
                      <a:pt x="360" y="541"/>
                    </a:lnTo>
                    <a:lnTo>
                      <a:pt x="301" y="560"/>
                    </a:lnTo>
                    <a:lnTo>
                      <a:pt x="263" y="564"/>
                    </a:lnTo>
                    <a:lnTo>
                      <a:pt x="263" y="569"/>
                    </a:lnTo>
                    <a:lnTo>
                      <a:pt x="262" y="573"/>
                    </a:lnTo>
                    <a:lnTo>
                      <a:pt x="258" y="583"/>
                    </a:lnTo>
                    <a:lnTo>
                      <a:pt x="252" y="590"/>
                    </a:lnTo>
                    <a:lnTo>
                      <a:pt x="236" y="605"/>
                    </a:lnTo>
                    <a:lnTo>
                      <a:pt x="205" y="621"/>
                    </a:lnTo>
                    <a:lnTo>
                      <a:pt x="171" y="630"/>
                    </a:lnTo>
                    <a:lnTo>
                      <a:pt x="144" y="633"/>
                    </a:lnTo>
                    <a:lnTo>
                      <a:pt x="135" y="631"/>
                    </a:lnTo>
                    <a:lnTo>
                      <a:pt x="128" y="625"/>
                    </a:lnTo>
                    <a:lnTo>
                      <a:pt x="116" y="606"/>
                    </a:lnTo>
                    <a:lnTo>
                      <a:pt x="112" y="594"/>
                    </a:lnTo>
                    <a:lnTo>
                      <a:pt x="106" y="553"/>
                    </a:lnTo>
                    <a:lnTo>
                      <a:pt x="116" y="359"/>
                    </a:lnTo>
                    <a:lnTo>
                      <a:pt x="115" y="326"/>
                    </a:lnTo>
                    <a:lnTo>
                      <a:pt x="110" y="295"/>
                    </a:lnTo>
                    <a:lnTo>
                      <a:pt x="100" y="266"/>
                    </a:lnTo>
                    <a:lnTo>
                      <a:pt x="94" y="255"/>
                    </a:lnTo>
                    <a:lnTo>
                      <a:pt x="85" y="243"/>
                    </a:lnTo>
                    <a:lnTo>
                      <a:pt x="76" y="234"/>
                    </a:lnTo>
                    <a:lnTo>
                      <a:pt x="51" y="219"/>
                    </a:lnTo>
                    <a:lnTo>
                      <a:pt x="19" y="211"/>
                    </a:lnTo>
                    <a:lnTo>
                      <a:pt x="0" y="210"/>
                    </a:lnTo>
                    <a:lnTo>
                      <a:pt x="0" y="128"/>
                    </a:lnTo>
                    <a:lnTo>
                      <a:pt x="4" y="127"/>
                    </a:lnTo>
                    <a:lnTo>
                      <a:pt x="21" y="111"/>
                    </a:lnTo>
                    <a:lnTo>
                      <a:pt x="32" y="96"/>
                    </a:lnTo>
                    <a:lnTo>
                      <a:pt x="38" y="82"/>
                    </a:lnTo>
                    <a:lnTo>
                      <a:pt x="57" y="79"/>
                    </a:lnTo>
                    <a:lnTo>
                      <a:pt x="66" y="76"/>
                    </a:lnTo>
                    <a:lnTo>
                      <a:pt x="162" y="16"/>
                    </a:lnTo>
                    <a:lnTo>
                      <a:pt x="188" y="5"/>
                    </a:lnTo>
                    <a:lnTo>
                      <a:pt x="217" y="0"/>
                    </a:lnTo>
                    <a:close/>
                  </a:path>
                </a:pathLst>
              </a:custGeom>
              <a:solidFill>
                <a:srgbClr val="F8D0B3"/>
              </a:solidFill>
              <a:ln w="9525">
                <a:noFill/>
                <a:round/>
                <a:headEnd/>
                <a:tailEnd/>
              </a:ln>
            </p:spPr>
            <p:txBody>
              <a:bodyPr>
                <a:prstTxWarp prst="textNoShape">
                  <a:avLst/>
                </a:prstTxWarp>
              </a:bodyPr>
              <a:lstStyle/>
              <a:p>
                <a:endParaRPr lang="en-US"/>
              </a:p>
            </p:txBody>
          </p:sp>
          <p:sp>
            <p:nvSpPr>
              <p:cNvPr id="49665" name="Freeform 278"/>
              <p:cNvSpPr>
                <a:spLocks noChangeAspect="1"/>
              </p:cNvSpPr>
              <p:nvPr/>
            </p:nvSpPr>
            <p:spPr bwMode="auto">
              <a:xfrm>
                <a:off x="882" y="2820"/>
                <a:ext cx="1" cy="1"/>
              </a:xfrm>
              <a:custGeom>
                <a:avLst/>
                <a:gdLst>
                  <a:gd name="T0" fmla="*/ 15 w 15"/>
                  <a:gd name="T1" fmla="*/ 9 h 9"/>
                  <a:gd name="T2" fmla="*/ 12 w 15"/>
                  <a:gd name="T3" fmla="*/ 8 h 9"/>
                  <a:gd name="T4" fmla="*/ 10 w 15"/>
                  <a:gd name="T5" fmla="*/ 7 h 9"/>
                  <a:gd name="T6" fmla="*/ 6 w 15"/>
                  <a:gd name="T7" fmla="*/ 6 h 9"/>
                  <a:gd name="T8" fmla="*/ 2 w 15"/>
                  <a:gd name="T9" fmla="*/ 3 h 9"/>
                  <a:gd name="T10" fmla="*/ 1 w 15"/>
                  <a:gd name="T11" fmla="*/ 2 h 9"/>
                  <a:gd name="T12" fmla="*/ 0 w 15"/>
                  <a:gd name="T13" fmla="*/ 0 h 9"/>
                  <a:gd name="T14" fmla="*/ 8 w 15"/>
                  <a:gd name="T15" fmla="*/ 0 h 9"/>
                  <a:gd name="T16" fmla="*/ 15 w 15"/>
                  <a:gd name="T17" fmla="*/ 9 h 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5"/>
                  <a:gd name="T28" fmla="*/ 0 h 9"/>
                  <a:gd name="T29" fmla="*/ 15 w 15"/>
                  <a:gd name="T30" fmla="*/ 9 h 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5" h="9">
                    <a:moveTo>
                      <a:pt x="15" y="9"/>
                    </a:moveTo>
                    <a:lnTo>
                      <a:pt x="12" y="8"/>
                    </a:lnTo>
                    <a:lnTo>
                      <a:pt x="10" y="7"/>
                    </a:lnTo>
                    <a:lnTo>
                      <a:pt x="6" y="6"/>
                    </a:lnTo>
                    <a:lnTo>
                      <a:pt x="2" y="3"/>
                    </a:lnTo>
                    <a:lnTo>
                      <a:pt x="1" y="2"/>
                    </a:lnTo>
                    <a:lnTo>
                      <a:pt x="0" y="0"/>
                    </a:lnTo>
                    <a:lnTo>
                      <a:pt x="8" y="0"/>
                    </a:lnTo>
                    <a:lnTo>
                      <a:pt x="15" y="9"/>
                    </a:lnTo>
                    <a:close/>
                  </a:path>
                </a:pathLst>
              </a:custGeom>
              <a:solidFill>
                <a:srgbClr val="9097B7"/>
              </a:solidFill>
              <a:ln w="9525">
                <a:noFill/>
                <a:round/>
                <a:headEnd/>
                <a:tailEnd/>
              </a:ln>
            </p:spPr>
            <p:txBody>
              <a:bodyPr>
                <a:prstTxWarp prst="textNoShape">
                  <a:avLst/>
                </a:prstTxWarp>
              </a:bodyPr>
              <a:lstStyle/>
              <a:p>
                <a:endParaRPr lang="en-US"/>
              </a:p>
            </p:txBody>
          </p:sp>
          <p:sp>
            <p:nvSpPr>
              <p:cNvPr id="49666" name="Freeform 279"/>
              <p:cNvSpPr>
                <a:spLocks noChangeAspect="1"/>
              </p:cNvSpPr>
              <p:nvPr/>
            </p:nvSpPr>
            <p:spPr bwMode="auto">
              <a:xfrm>
                <a:off x="882" y="2820"/>
                <a:ext cx="1" cy="1"/>
              </a:xfrm>
              <a:custGeom>
                <a:avLst/>
                <a:gdLst>
                  <a:gd name="T0" fmla="*/ 15 w 15"/>
                  <a:gd name="T1" fmla="*/ 9 h 9"/>
                  <a:gd name="T2" fmla="*/ 12 w 15"/>
                  <a:gd name="T3" fmla="*/ 8 h 9"/>
                  <a:gd name="T4" fmla="*/ 10 w 15"/>
                  <a:gd name="T5" fmla="*/ 7 h 9"/>
                  <a:gd name="T6" fmla="*/ 6 w 15"/>
                  <a:gd name="T7" fmla="*/ 6 h 9"/>
                  <a:gd name="T8" fmla="*/ 4 w 15"/>
                  <a:gd name="T9" fmla="*/ 5 h 9"/>
                  <a:gd name="T10" fmla="*/ 2 w 15"/>
                  <a:gd name="T11" fmla="*/ 3 h 9"/>
                  <a:gd name="T12" fmla="*/ 1 w 15"/>
                  <a:gd name="T13" fmla="*/ 2 h 9"/>
                  <a:gd name="T14" fmla="*/ 0 w 15"/>
                  <a:gd name="T15" fmla="*/ 1 h 9"/>
                  <a:gd name="T16" fmla="*/ 0 w 15"/>
                  <a:gd name="T17" fmla="*/ 0 h 9"/>
                  <a:gd name="T18" fmla="*/ 0 w 15"/>
                  <a:gd name="T19" fmla="*/ 0 h 9"/>
                  <a:gd name="T20" fmla="*/ 8 w 15"/>
                  <a:gd name="T21" fmla="*/ 0 h 9"/>
                  <a:gd name="T22" fmla="*/ 15 w 15"/>
                  <a:gd name="T23" fmla="*/ 9 h 9"/>
                  <a:gd name="T24" fmla="*/ 15 w 15"/>
                  <a:gd name="T25" fmla="*/ 9 h 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5"/>
                  <a:gd name="T40" fmla="*/ 0 h 9"/>
                  <a:gd name="T41" fmla="*/ 15 w 15"/>
                  <a:gd name="T42" fmla="*/ 9 h 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5" h="9">
                    <a:moveTo>
                      <a:pt x="15" y="9"/>
                    </a:moveTo>
                    <a:lnTo>
                      <a:pt x="12" y="8"/>
                    </a:lnTo>
                    <a:lnTo>
                      <a:pt x="10" y="7"/>
                    </a:lnTo>
                    <a:lnTo>
                      <a:pt x="6" y="6"/>
                    </a:lnTo>
                    <a:lnTo>
                      <a:pt x="4" y="5"/>
                    </a:lnTo>
                    <a:lnTo>
                      <a:pt x="2" y="3"/>
                    </a:lnTo>
                    <a:lnTo>
                      <a:pt x="1" y="2"/>
                    </a:lnTo>
                    <a:lnTo>
                      <a:pt x="0" y="1"/>
                    </a:lnTo>
                    <a:lnTo>
                      <a:pt x="0" y="0"/>
                    </a:lnTo>
                    <a:lnTo>
                      <a:pt x="8" y="0"/>
                    </a:lnTo>
                    <a:lnTo>
                      <a:pt x="15" y="9"/>
                    </a:lnTo>
                  </a:path>
                </a:pathLst>
              </a:custGeom>
              <a:noFill/>
              <a:ln w="3175">
                <a:solidFill>
                  <a:srgbClr val="1F1A17"/>
                </a:solidFill>
                <a:round/>
                <a:headEnd/>
                <a:tailEnd/>
              </a:ln>
            </p:spPr>
            <p:txBody>
              <a:bodyPr>
                <a:prstTxWarp prst="textNoShape">
                  <a:avLst/>
                </a:prstTxWarp>
              </a:bodyPr>
              <a:lstStyle/>
              <a:p>
                <a:endParaRPr lang="en-US"/>
              </a:p>
            </p:txBody>
          </p:sp>
          <p:sp>
            <p:nvSpPr>
              <p:cNvPr id="49667" name="Freeform 280"/>
              <p:cNvSpPr>
                <a:spLocks noChangeAspect="1"/>
              </p:cNvSpPr>
              <p:nvPr/>
            </p:nvSpPr>
            <p:spPr bwMode="auto">
              <a:xfrm>
                <a:off x="864" y="2812"/>
                <a:ext cx="24" cy="6"/>
              </a:xfrm>
              <a:custGeom>
                <a:avLst/>
                <a:gdLst>
                  <a:gd name="T0" fmla="*/ 0 w 308"/>
                  <a:gd name="T1" fmla="*/ 0 h 75"/>
                  <a:gd name="T2" fmla="*/ 14 w 308"/>
                  <a:gd name="T3" fmla="*/ 0 h 75"/>
                  <a:gd name="T4" fmla="*/ 23 w 308"/>
                  <a:gd name="T5" fmla="*/ 0 h 75"/>
                  <a:gd name="T6" fmla="*/ 38 w 308"/>
                  <a:gd name="T7" fmla="*/ 14 h 75"/>
                  <a:gd name="T8" fmla="*/ 233 w 308"/>
                  <a:gd name="T9" fmla="*/ 14 h 75"/>
                  <a:gd name="T10" fmla="*/ 233 w 308"/>
                  <a:gd name="T11" fmla="*/ 22 h 75"/>
                  <a:gd name="T12" fmla="*/ 285 w 308"/>
                  <a:gd name="T13" fmla="*/ 37 h 75"/>
                  <a:gd name="T14" fmla="*/ 308 w 308"/>
                  <a:gd name="T15" fmla="*/ 75 h 75"/>
                  <a:gd name="T16" fmla="*/ 217 w 308"/>
                  <a:gd name="T17" fmla="*/ 37 h 75"/>
                  <a:gd name="T18" fmla="*/ 45 w 308"/>
                  <a:gd name="T19" fmla="*/ 22 h 75"/>
                  <a:gd name="T20" fmla="*/ 23 w 308"/>
                  <a:gd name="T21" fmla="*/ 0 h 75"/>
                  <a:gd name="T22" fmla="*/ 0 w 308"/>
                  <a:gd name="T23" fmla="*/ 0 h 7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08"/>
                  <a:gd name="T37" fmla="*/ 0 h 75"/>
                  <a:gd name="T38" fmla="*/ 308 w 308"/>
                  <a:gd name="T39" fmla="*/ 75 h 7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08" h="75">
                    <a:moveTo>
                      <a:pt x="0" y="0"/>
                    </a:moveTo>
                    <a:lnTo>
                      <a:pt x="14" y="0"/>
                    </a:lnTo>
                    <a:lnTo>
                      <a:pt x="23" y="0"/>
                    </a:lnTo>
                    <a:lnTo>
                      <a:pt x="38" y="14"/>
                    </a:lnTo>
                    <a:lnTo>
                      <a:pt x="233" y="14"/>
                    </a:lnTo>
                    <a:lnTo>
                      <a:pt x="233" y="22"/>
                    </a:lnTo>
                    <a:lnTo>
                      <a:pt x="285" y="37"/>
                    </a:lnTo>
                    <a:lnTo>
                      <a:pt x="308" y="75"/>
                    </a:lnTo>
                    <a:lnTo>
                      <a:pt x="217" y="37"/>
                    </a:lnTo>
                    <a:lnTo>
                      <a:pt x="45" y="22"/>
                    </a:lnTo>
                    <a:lnTo>
                      <a:pt x="23" y="0"/>
                    </a:lnTo>
                    <a:lnTo>
                      <a:pt x="0" y="0"/>
                    </a:lnTo>
                    <a:close/>
                  </a:path>
                </a:pathLst>
              </a:custGeom>
              <a:solidFill>
                <a:srgbClr val="9097B7"/>
              </a:solidFill>
              <a:ln w="9525">
                <a:noFill/>
                <a:round/>
                <a:headEnd/>
                <a:tailEnd/>
              </a:ln>
            </p:spPr>
            <p:txBody>
              <a:bodyPr>
                <a:prstTxWarp prst="textNoShape">
                  <a:avLst/>
                </a:prstTxWarp>
              </a:bodyPr>
              <a:lstStyle/>
              <a:p>
                <a:endParaRPr lang="en-US"/>
              </a:p>
            </p:txBody>
          </p:sp>
          <p:sp>
            <p:nvSpPr>
              <p:cNvPr id="49668" name="Freeform 281"/>
              <p:cNvSpPr>
                <a:spLocks noChangeAspect="1"/>
              </p:cNvSpPr>
              <p:nvPr/>
            </p:nvSpPr>
            <p:spPr bwMode="auto">
              <a:xfrm>
                <a:off x="864" y="2812"/>
                <a:ext cx="24" cy="6"/>
              </a:xfrm>
              <a:custGeom>
                <a:avLst/>
                <a:gdLst>
                  <a:gd name="T0" fmla="*/ 0 w 308"/>
                  <a:gd name="T1" fmla="*/ 0 h 75"/>
                  <a:gd name="T2" fmla="*/ 3 w 308"/>
                  <a:gd name="T3" fmla="*/ 0 h 75"/>
                  <a:gd name="T4" fmla="*/ 6 w 308"/>
                  <a:gd name="T5" fmla="*/ 0 h 75"/>
                  <a:gd name="T6" fmla="*/ 8 w 308"/>
                  <a:gd name="T7" fmla="*/ 0 h 75"/>
                  <a:gd name="T8" fmla="*/ 11 w 308"/>
                  <a:gd name="T9" fmla="*/ 0 h 75"/>
                  <a:gd name="T10" fmla="*/ 14 w 308"/>
                  <a:gd name="T11" fmla="*/ 0 h 75"/>
                  <a:gd name="T12" fmla="*/ 16 w 308"/>
                  <a:gd name="T13" fmla="*/ 0 h 75"/>
                  <a:gd name="T14" fmla="*/ 20 w 308"/>
                  <a:gd name="T15" fmla="*/ 0 h 75"/>
                  <a:gd name="T16" fmla="*/ 23 w 308"/>
                  <a:gd name="T17" fmla="*/ 0 h 75"/>
                  <a:gd name="T18" fmla="*/ 23 w 308"/>
                  <a:gd name="T19" fmla="*/ 0 h 75"/>
                  <a:gd name="T20" fmla="*/ 38 w 308"/>
                  <a:gd name="T21" fmla="*/ 14 h 75"/>
                  <a:gd name="T22" fmla="*/ 233 w 308"/>
                  <a:gd name="T23" fmla="*/ 14 h 75"/>
                  <a:gd name="T24" fmla="*/ 233 w 308"/>
                  <a:gd name="T25" fmla="*/ 22 h 75"/>
                  <a:gd name="T26" fmla="*/ 285 w 308"/>
                  <a:gd name="T27" fmla="*/ 37 h 75"/>
                  <a:gd name="T28" fmla="*/ 308 w 308"/>
                  <a:gd name="T29" fmla="*/ 75 h 75"/>
                  <a:gd name="T30" fmla="*/ 217 w 308"/>
                  <a:gd name="T31" fmla="*/ 37 h 75"/>
                  <a:gd name="T32" fmla="*/ 45 w 308"/>
                  <a:gd name="T33" fmla="*/ 22 h 75"/>
                  <a:gd name="T34" fmla="*/ 23 w 308"/>
                  <a:gd name="T35" fmla="*/ 0 h 75"/>
                  <a:gd name="T36" fmla="*/ 0 w 308"/>
                  <a:gd name="T37" fmla="*/ 0 h 75"/>
                  <a:gd name="T38" fmla="*/ 0 w 308"/>
                  <a:gd name="T39" fmla="*/ 0 h 75"/>
                  <a:gd name="T40" fmla="*/ 0 w 308"/>
                  <a:gd name="T41" fmla="*/ 0 h 75"/>
                  <a:gd name="T42" fmla="*/ 0 w 308"/>
                  <a:gd name="T43" fmla="*/ 0 h 75"/>
                  <a:gd name="T44" fmla="*/ 0 w 308"/>
                  <a:gd name="T45" fmla="*/ 0 h 75"/>
                  <a:gd name="T46" fmla="*/ 0 w 308"/>
                  <a:gd name="T47" fmla="*/ 0 h 75"/>
                  <a:gd name="T48" fmla="*/ 0 w 308"/>
                  <a:gd name="T49" fmla="*/ 0 h 75"/>
                  <a:gd name="T50" fmla="*/ 0 w 308"/>
                  <a:gd name="T51" fmla="*/ 0 h 75"/>
                  <a:gd name="T52" fmla="*/ 0 w 308"/>
                  <a:gd name="T53" fmla="*/ 0 h 75"/>
                  <a:gd name="T54" fmla="*/ 0 w 308"/>
                  <a:gd name="T55" fmla="*/ 0 h 75"/>
                  <a:gd name="T56" fmla="*/ 0 w 308"/>
                  <a:gd name="T57" fmla="*/ 0 h 75"/>
                  <a:gd name="T58" fmla="*/ 0 w 308"/>
                  <a:gd name="T59" fmla="*/ 0 h 75"/>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308"/>
                  <a:gd name="T91" fmla="*/ 0 h 75"/>
                  <a:gd name="T92" fmla="*/ 308 w 308"/>
                  <a:gd name="T93" fmla="*/ 75 h 75"/>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308" h="75">
                    <a:moveTo>
                      <a:pt x="0" y="0"/>
                    </a:moveTo>
                    <a:lnTo>
                      <a:pt x="3" y="0"/>
                    </a:lnTo>
                    <a:lnTo>
                      <a:pt x="6" y="0"/>
                    </a:lnTo>
                    <a:lnTo>
                      <a:pt x="8" y="0"/>
                    </a:lnTo>
                    <a:lnTo>
                      <a:pt x="11" y="0"/>
                    </a:lnTo>
                    <a:lnTo>
                      <a:pt x="14" y="0"/>
                    </a:lnTo>
                    <a:lnTo>
                      <a:pt x="16" y="0"/>
                    </a:lnTo>
                    <a:lnTo>
                      <a:pt x="20" y="0"/>
                    </a:lnTo>
                    <a:lnTo>
                      <a:pt x="23" y="0"/>
                    </a:lnTo>
                    <a:lnTo>
                      <a:pt x="38" y="14"/>
                    </a:lnTo>
                    <a:lnTo>
                      <a:pt x="233" y="14"/>
                    </a:lnTo>
                    <a:lnTo>
                      <a:pt x="233" y="22"/>
                    </a:lnTo>
                    <a:lnTo>
                      <a:pt x="285" y="37"/>
                    </a:lnTo>
                    <a:lnTo>
                      <a:pt x="308" y="75"/>
                    </a:lnTo>
                    <a:lnTo>
                      <a:pt x="217" y="37"/>
                    </a:lnTo>
                    <a:lnTo>
                      <a:pt x="45" y="22"/>
                    </a:lnTo>
                    <a:lnTo>
                      <a:pt x="23" y="0"/>
                    </a:lnTo>
                    <a:lnTo>
                      <a:pt x="0" y="0"/>
                    </a:lnTo>
                  </a:path>
                </a:pathLst>
              </a:custGeom>
              <a:noFill/>
              <a:ln w="3175">
                <a:solidFill>
                  <a:srgbClr val="1F1A17"/>
                </a:solidFill>
                <a:round/>
                <a:headEnd/>
                <a:tailEnd/>
              </a:ln>
            </p:spPr>
            <p:txBody>
              <a:bodyPr>
                <a:prstTxWarp prst="textNoShape">
                  <a:avLst/>
                </a:prstTxWarp>
              </a:bodyPr>
              <a:lstStyle/>
              <a:p>
                <a:endParaRPr lang="en-US"/>
              </a:p>
            </p:txBody>
          </p:sp>
          <p:sp>
            <p:nvSpPr>
              <p:cNvPr id="49669" name="Freeform 282"/>
              <p:cNvSpPr>
                <a:spLocks noChangeAspect="1"/>
              </p:cNvSpPr>
              <p:nvPr/>
            </p:nvSpPr>
            <p:spPr bwMode="auto">
              <a:xfrm>
                <a:off x="700" y="2770"/>
                <a:ext cx="68" cy="58"/>
              </a:xfrm>
              <a:custGeom>
                <a:avLst/>
                <a:gdLst>
                  <a:gd name="T0" fmla="*/ 834 w 887"/>
                  <a:gd name="T1" fmla="*/ 293 h 752"/>
                  <a:gd name="T2" fmla="*/ 824 w 887"/>
                  <a:gd name="T3" fmla="*/ 237 h 752"/>
                  <a:gd name="T4" fmla="*/ 813 w 887"/>
                  <a:gd name="T5" fmla="*/ 205 h 752"/>
                  <a:gd name="T6" fmla="*/ 801 w 887"/>
                  <a:gd name="T7" fmla="*/ 182 h 752"/>
                  <a:gd name="T8" fmla="*/ 793 w 887"/>
                  <a:gd name="T9" fmla="*/ 173 h 752"/>
                  <a:gd name="T10" fmla="*/ 789 w 887"/>
                  <a:gd name="T11" fmla="*/ 170 h 752"/>
                  <a:gd name="T12" fmla="*/ 785 w 887"/>
                  <a:gd name="T13" fmla="*/ 168 h 752"/>
                  <a:gd name="T14" fmla="*/ 776 w 887"/>
                  <a:gd name="T15" fmla="*/ 166 h 752"/>
                  <a:gd name="T16" fmla="*/ 767 w 887"/>
                  <a:gd name="T17" fmla="*/ 168 h 752"/>
                  <a:gd name="T18" fmla="*/ 761 w 887"/>
                  <a:gd name="T19" fmla="*/ 170 h 752"/>
                  <a:gd name="T20" fmla="*/ 756 w 887"/>
                  <a:gd name="T21" fmla="*/ 173 h 752"/>
                  <a:gd name="T22" fmla="*/ 744 w 887"/>
                  <a:gd name="T23" fmla="*/ 183 h 752"/>
                  <a:gd name="T24" fmla="*/ 720 w 887"/>
                  <a:gd name="T25" fmla="*/ 217 h 752"/>
                  <a:gd name="T26" fmla="*/ 706 w 887"/>
                  <a:gd name="T27" fmla="*/ 240 h 752"/>
                  <a:gd name="T28" fmla="*/ 684 w 887"/>
                  <a:gd name="T29" fmla="*/ 247 h 752"/>
                  <a:gd name="T30" fmla="*/ 683 w 887"/>
                  <a:gd name="T31" fmla="*/ 243 h 752"/>
                  <a:gd name="T32" fmla="*/ 668 w 887"/>
                  <a:gd name="T33" fmla="*/ 204 h 752"/>
                  <a:gd name="T34" fmla="*/ 662 w 887"/>
                  <a:gd name="T35" fmla="*/ 182 h 752"/>
                  <a:gd name="T36" fmla="*/ 661 w 887"/>
                  <a:gd name="T37" fmla="*/ 172 h 752"/>
                  <a:gd name="T38" fmla="*/ 636 w 887"/>
                  <a:gd name="T39" fmla="*/ 175 h 752"/>
                  <a:gd name="T40" fmla="*/ 612 w 887"/>
                  <a:gd name="T41" fmla="*/ 184 h 752"/>
                  <a:gd name="T42" fmla="*/ 591 w 887"/>
                  <a:gd name="T43" fmla="*/ 198 h 752"/>
                  <a:gd name="T44" fmla="*/ 563 w 887"/>
                  <a:gd name="T45" fmla="*/ 225 h 752"/>
                  <a:gd name="T46" fmla="*/ 506 w 887"/>
                  <a:gd name="T47" fmla="*/ 308 h 752"/>
                  <a:gd name="T48" fmla="*/ 458 w 887"/>
                  <a:gd name="T49" fmla="*/ 381 h 752"/>
                  <a:gd name="T50" fmla="*/ 433 w 887"/>
                  <a:gd name="T51" fmla="*/ 410 h 752"/>
                  <a:gd name="T52" fmla="*/ 415 w 887"/>
                  <a:gd name="T53" fmla="*/ 426 h 752"/>
                  <a:gd name="T54" fmla="*/ 395 w 887"/>
                  <a:gd name="T55" fmla="*/ 437 h 752"/>
                  <a:gd name="T56" fmla="*/ 372 w 887"/>
                  <a:gd name="T57" fmla="*/ 443 h 752"/>
                  <a:gd name="T58" fmla="*/ 361 w 887"/>
                  <a:gd name="T59" fmla="*/ 443 h 752"/>
                  <a:gd name="T60" fmla="*/ 372 w 887"/>
                  <a:gd name="T61" fmla="*/ 342 h 752"/>
                  <a:gd name="T62" fmla="*/ 370 w 887"/>
                  <a:gd name="T63" fmla="*/ 313 h 752"/>
                  <a:gd name="T64" fmla="*/ 368 w 887"/>
                  <a:gd name="T65" fmla="*/ 304 h 752"/>
                  <a:gd name="T66" fmla="*/ 360 w 887"/>
                  <a:gd name="T67" fmla="*/ 286 h 752"/>
                  <a:gd name="T68" fmla="*/ 353 w 887"/>
                  <a:gd name="T69" fmla="*/ 278 h 752"/>
                  <a:gd name="T70" fmla="*/ 340 w 887"/>
                  <a:gd name="T71" fmla="*/ 281 h 752"/>
                  <a:gd name="T72" fmla="*/ 325 w 887"/>
                  <a:gd name="T73" fmla="*/ 291 h 752"/>
                  <a:gd name="T74" fmla="*/ 313 w 887"/>
                  <a:gd name="T75" fmla="*/ 303 h 752"/>
                  <a:gd name="T76" fmla="*/ 309 w 887"/>
                  <a:gd name="T77" fmla="*/ 310 h 752"/>
                  <a:gd name="T78" fmla="*/ 308 w 887"/>
                  <a:gd name="T79" fmla="*/ 315 h 752"/>
                  <a:gd name="T80" fmla="*/ 301 w 887"/>
                  <a:gd name="T81" fmla="*/ 316 h 752"/>
                  <a:gd name="T82" fmla="*/ 292 w 887"/>
                  <a:gd name="T83" fmla="*/ 319 h 752"/>
                  <a:gd name="T84" fmla="*/ 283 w 887"/>
                  <a:gd name="T85" fmla="*/ 324 h 752"/>
                  <a:gd name="T86" fmla="*/ 243 w 887"/>
                  <a:gd name="T87" fmla="*/ 363 h 752"/>
                  <a:gd name="T88" fmla="*/ 145 w 887"/>
                  <a:gd name="T89" fmla="*/ 511 h 752"/>
                  <a:gd name="T90" fmla="*/ 12 w 887"/>
                  <a:gd name="T91" fmla="*/ 737 h 752"/>
                  <a:gd name="T92" fmla="*/ 0 w 887"/>
                  <a:gd name="T93" fmla="*/ 752 h 752"/>
                  <a:gd name="T94" fmla="*/ 0 w 887"/>
                  <a:gd name="T95" fmla="*/ 738 h 752"/>
                  <a:gd name="T96" fmla="*/ 0 w 887"/>
                  <a:gd name="T97" fmla="*/ 729 h 752"/>
                  <a:gd name="T98" fmla="*/ 37 w 887"/>
                  <a:gd name="T99" fmla="*/ 653 h 752"/>
                  <a:gd name="T100" fmla="*/ 61 w 887"/>
                  <a:gd name="T101" fmla="*/ 526 h 752"/>
                  <a:gd name="T102" fmla="*/ 61 w 887"/>
                  <a:gd name="T103" fmla="*/ 450 h 752"/>
                  <a:gd name="T104" fmla="*/ 278 w 887"/>
                  <a:gd name="T105" fmla="*/ 172 h 752"/>
                  <a:gd name="T106" fmla="*/ 339 w 887"/>
                  <a:gd name="T107" fmla="*/ 143 h 752"/>
                  <a:gd name="T108" fmla="*/ 556 w 887"/>
                  <a:gd name="T109" fmla="*/ 90 h 752"/>
                  <a:gd name="T110" fmla="*/ 714 w 887"/>
                  <a:gd name="T111" fmla="*/ 15 h 752"/>
                  <a:gd name="T112" fmla="*/ 774 w 887"/>
                  <a:gd name="T113" fmla="*/ 0 h 752"/>
                  <a:gd name="T114" fmla="*/ 827 w 887"/>
                  <a:gd name="T115" fmla="*/ 15 h 752"/>
                  <a:gd name="T116" fmla="*/ 887 w 887"/>
                  <a:gd name="T117" fmla="*/ 105 h 752"/>
                  <a:gd name="T118" fmla="*/ 849 w 887"/>
                  <a:gd name="T119" fmla="*/ 263 h 752"/>
                  <a:gd name="T120" fmla="*/ 834 w 887"/>
                  <a:gd name="T121" fmla="*/ 293 h 752"/>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887"/>
                  <a:gd name="T184" fmla="*/ 0 h 752"/>
                  <a:gd name="T185" fmla="*/ 887 w 887"/>
                  <a:gd name="T186" fmla="*/ 752 h 752"/>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887" h="752">
                    <a:moveTo>
                      <a:pt x="834" y="293"/>
                    </a:moveTo>
                    <a:lnTo>
                      <a:pt x="824" y="237"/>
                    </a:lnTo>
                    <a:lnTo>
                      <a:pt x="813" y="205"/>
                    </a:lnTo>
                    <a:lnTo>
                      <a:pt x="801" y="182"/>
                    </a:lnTo>
                    <a:lnTo>
                      <a:pt x="793" y="173"/>
                    </a:lnTo>
                    <a:lnTo>
                      <a:pt x="789" y="170"/>
                    </a:lnTo>
                    <a:lnTo>
                      <a:pt x="785" y="168"/>
                    </a:lnTo>
                    <a:lnTo>
                      <a:pt x="776" y="166"/>
                    </a:lnTo>
                    <a:lnTo>
                      <a:pt x="767" y="168"/>
                    </a:lnTo>
                    <a:lnTo>
                      <a:pt x="761" y="170"/>
                    </a:lnTo>
                    <a:lnTo>
                      <a:pt x="756" y="173"/>
                    </a:lnTo>
                    <a:lnTo>
                      <a:pt x="744" y="183"/>
                    </a:lnTo>
                    <a:lnTo>
                      <a:pt x="720" y="217"/>
                    </a:lnTo>
                    <a:lnTo>
                      <a:pt x="706" y="240"/>
                    </a:lnTo>
                    <a:lnTo>
                      <a:pt x="684" y="247"/>
                    </a:lnTo>
                    <a:lnTo>
                      <a:pt x="683" y="243"/>
                    </a:lnTo>
                    <a:lnTo>
                      <a:pt x="668" y="204"/>
                    </a:lnTo>
                    <a:lnTo>
                      <a:pt x="662" y="182"/>
                    </a:lnTo>
                    <a:lnTo>
                      <a:pt x="661" y="172"/>
                    </a:lnTo>
                    <a:lnTo>
                      <a:pt x="636" y="175"/>
                    </a:lnTo>
                    <a:lnTo>
                      <a:pt x="612" y="184"/>
                    </a:lnTo>
                    <a:lnTo>
                      <a:pt x="591" y="198"/>
                    </a:lnTo>
                    <a:lnTo>
                      <a:pt x="563" y="225"/>
                    </a:lnTo>
                    <a:lnTo>
                      <a:pt x="506" y="308"/>
                    </a:lnTo>
                    <a:lnTo>
                      <a:pt x="458" y="381"/>
                    </a:lnTo>
                    <a:lnTo>
                      <a:pt x="433" y="410"/>
                    </a:lnTo>
                    <a:lnTo>
                      <a:pt x="415" y="426"/>
                    </a:lnTo>
                    <a:lnTo>
                      <a:pt x="395" y="437"/>
                    </a:lnTo>
                    <a:lnTo>
                      <a:pt x="372" y="443"/>
                    </a:lnTo>
                    <a:lnTo>
                      <a:pt x="361" y="443"/>
                    </a:lnTo>
                    <a:lnTo>
                      <a:pt x="372" y="342"/>
                    </a:lnTo>
                    <a:lnTo>
                      <a:pt x="370" y="313"/>
                    </a:lnTo>
                    <a:lnTo>
                      <a:pt x="368" y="304"/>
                    </a:lnTo>
                    <a:lnTo>
                      <a:pt x="360" y="286"/>
                    </a:lnTo>
                    <a:lnTo>
                      <a:pt x="353" y="278"/>
                    </a:lnTo>
                    <a:lnTo>
                      <a:pt x="340" y="281"/>
                    </a:lnTo>
                    <a:lnTo>
                      <a:pt x="325" y="291"/>
                    </a:lnTo>
                    <a:lnTo>
                      <a:pt x="313" y="303"/>
                    </a:lnTo>
                    <a:lnTo>
                      <a:pt x="309" y="310"/>
                    </a:lnTo>
                    <a:lnTo>
                      <a:pt x="308" y="315"/>
                    </a:lnTo>
                    <a:lnTo>
                      <a:pt x="301" y="316"/>
                    </a:lnTo>
                    <a:lnTo>
                      <a:pt x="292" y="319"/>
                    </a:lnTo>
                    <a:lnTo>
                      <a:pt x="283" y="324"/>
                    </a:lnTo>
                    <a:lnTo>
                      <a:pt x="243" y="363"/>
                    </a:lnTo>
                    <a:lnTo>
                      <a:pt x="145" y="511"/>
                    </a:lnTo>
                    <a:lnTo>
                      <a:pt x="12" y="737"/>
                    </a:lnTo>
                    <a:lnTo>
                      <a:pt x="0" y="752"/>
                    </a:lnTo>
                    <a:lnTo>
                      <a:pt x="0" y="738"/>
                    </a:lnTo>
                    <a:lnTo>
                      <a:pt x="0" y="729"/>
                    </a:lnTo>
                    <a:lnTo>
                      <a:pt x="37" y="653"/>
                    </a:lnTo>
                    <a:lnTo>
                      <a:pt x="61" y="526"/>
                    </a:lnTo>
                    <a:lnTo>
                      <a:pt x="61" y="450"/>
                    </a:lnTo>
                    <a:lnTo>
                      <a:pt x="278" y="172"/>
                    </a:lnTo>
                    <a:lnTo>
                      <a:pt x="339" y="143"/>
                    </a:lnTo>
                    <a:lnTo>
                      <a:pt x="556" y="90"/>
                    </a:lnTo>
                    <a:lnTo>
                      <a:pt x="714" y="15"/>
                    </a:lnTo>
                    <a:lnTo>
                      <a:pt x="774" y="0"/>
                    </a:lnTo>
                    <a:lnTo>
                      <a:pt x="827" y="15"/>
                    </a:lnTo>
                    <a:lnTo>
                      <a:pt x="887" y="105"/>
                    </a:lnTo>
                    <a:lnTo>
                      <a:pt x="849" y="263"/>
                    </a:lnTo>
                    <a:lnTo>
                      <a:pt x="834" y="293"/>
                    </a:lnTo>
                    <a:close/>
                  </a:path>
                </a:pathLst>
              </a:custGeom>
              <a:solidFill>
                <a:srgbClr val="BABFDA"/>
              </a:solidFill>
              <a:ln w="9525">
                <a:noFill/>
                <a:round/>
                <a:headEnd/>
                <a:tailEnd/>
              </a:ln>
            </p:spPr>
            <p:txBody>
              <a:bodyPr>
                <a:prstTxWarp prst="textNoShape">
                  <a:avLst/>
                </a:prstTxWarp>
              </a:bodyPr>
              <a:lstStyle/>
              <a:p>
                <a:endParaRPr lang="en-US"/>
              </a:p>
            </p:txBody>
          </p:sp>
          <p:sp>
            <p:nvSpPr>
              <p:cNvPr id="49670" name="Freeform 283"/>
              <p:cNvSpPr>
                <a:spLocks noChangeAspect="1"/>
              </p:cNvSpPr>
              <p:nvPr/>
            </p:nvSpPr>
            <p:spPr bwMode="auto">
              <a:xfrm>
                <a:off x="782" y="2809"/>
                <a:ext cx="46" cy="35"/>
              </a:xfrm>
              <a:custGeom>
                <a:avLst/>
                <a:gdLst>
                  <a:gd name="T0" fmla="*/ 272 w 597"/>
                  <a:gd name="T1" fmla="*/ 52 h 451"/>
                  <a:gd name="T2" fmla="*/ 314 w 597"/>
                  <a:gd name="T3" fmla="*/ 181 h 451"/>
                  <a:gd name="T4" fmla="*/ 323 w 597"/>
                  <a:gd name="T5" fmla="*/ 206 h 451"/>
                  <a:gd name="T6" fmla="*/ 341 w 597"/>
                  <a:gd name="T7" fmla="*/ 234 h 451"/>
                  <a:gd name="T8" fmla="*/ 349 w 597"/>
                  <a:gd name="T9" fmla="*/ 241 h 451"/>
                  <a:gd name="T10" fmla="*/ 516 w 597"/>
                  <a:gd name="T11" fmla="*/ 319 h 451"/>
                  <a:gd name="T12" fmla="*/ 584 w 597"/>
                  <a:gd name="T13" fmla="*/ 356 h 451"/>
                  <a:gd name="T14" fmla="*/ 589 w 597"/>
                  <a:gd name="T15" fmla="*/ 361 h 451"/>
                  <a:gd name="T16" fmla="*/ 596 w 597"/>
                  <a:gd name="T17" fmla="*/ 381 h 451"/>
                  <a:gd name="T18" fmla="*/ 597 w 597"/>
                  <a:gd name="T19" fmla="*/ 391 h 451"/>
                  <a:gd name="T20" fmla="*/ 596 w 597"/>
                  <a:gd name="T21" fmla="*/ 399 h 451"/>
                  <a:gd name="T22" fmla="*/ 590 w 597"/>
                  <a:gd name="T23" fmla="*/ 414 h 451"/>
                  <a:gd name="T24" fmla="*/ 577 w 597"/>
                  <a:gd name="T25" fmla="*/ 426 h 451"/>
                  <a:gd name="T26" fmla="*/ 551 w 597"/>
                  <a:gd name="T27" fmla="*/ 438 h 451"/>
                  <a:gd name="T28" fmla="*/ 503 w 597"/>
                  <a:gd name="T29" fmla="*/ 448 h 451"/>
                  <a:gd name="T30" fmla="*/ 436 w 597"/>
                  <a:gd name="T31" fmla="*/ 451 h 451"/>
                  <a:gd name="T32" fmla="*/ 362 w 597"/>
                  <a:gd name="T33" fmla="*/ 445 h 451"/>
                  <a:gd name="T34" fmla="*/ 327 w 597"/>
                  <a:gd name="T35" fmla="*/ 439 h 451"/>
                  <a:gd name="T36" fmla="*/ 318 w 597"/>
                  <a:gd name="T37" fmla="*/ 436 h 451"/>
                  <a:gd name="T38" fmla="*/ 274 w 597"/>
                  <a:gd name="T39" fmla="*/ 417 h 451"/>
                  <a:gd name="T40" fmla="*/ 163 w 597"/>
                  <a:gd name="T41" fmla="*/ 383 h 451"/>
                  <a:gd name="T42" fmla="*/ 113 w 597"/>
                  <a:gd name="T43" fmla="*/ 360 h 451"/>
                  <a:gd name="T44" fmla="*/ 70 w 597"/>
                  <a:gd name="T45" fmla="*/ 335 h 451"/>
                  <a:gd name="T46" fmla="*/ 38 w 597"/>
                  <a:gd name="T47" fmla="*/ 308 h 451"/>
                  <a:gd name="T48" fmla="*/ 23 w 597"/>
                  <a:gd name="T49" fmla="*/ 290 h 451"/>
                  <a:gd name="T50" fmla="*/ 8 w 597"/>
                  <a:gd name="T51" fmla="*/ 262 h 451"/>
                  <a:gd name="T52" fmla="*/ 3 w 597"/>
                  <a:gd name="T53" fmla="*/ 242 h 451"/>
                  <a:gd name="T54" fmla="*/ 0 w 597"/>
                  <a:gd name="T55" fmla="*/ 198 h 451"/>
                  <a:gd name="T56" fmla="*/ 15 w 597"/>
                  <a:gd name="T57" fmla="*/ 66 h 451"/>
                  <a:gd name="T58" fmla="*/ 18 w 597"/>
                  <a:gd name="T59" fmla="*/ 0 h 451"/>
                  <a:gd name="T60" fmla="*/ 45 w 597"/>
                  <a:gd name="T61" fmla="*/ 5 h 451"/>
                  <a:gd name="T62" fmla="*/ 59 w 597"/>
                  <a:gd name="T63" fmla="*/ 9 h 451"/>
                  <a:gd name="T64" fmla="*/ 111 w 597"/>
                  <a:gd name="T65" fmla="*/ 29 h 451"/>
                  <a:gd name="T66" fmla="*/ 122 w 597"/>
                  <a:gd name="T67" fmla="*/ 30 h 451"/>
                  <a:gd name="T68" fmla="*/ 126 w 597"/>
                  <a:gd name="T69" fmla="*/ 43 h 451"/>
                  <a:gd name="T70" fmla="*/ 129 w 597"/>
                  <a:gd name="T71" fmla="*/ 46 h 451"/>
                  <a:gd name="T72" fmla="*/ 132 w 597"/>
                  <a:gd name="T73" fmla="*/ 48 h 451"/>
                  <a:gd name="T74" fmla="*/ 135 w 597"/>
                  <a:gd name="T75" fmla="*/ 51 h 451"/>
                  <a:gd name="T76" fmla="*/ 139 w 597"/>
                  <a:gd name="T77" fmla="*/ 53 h 451"/>
                  <a:gd name="T78" fmla="*/ 166 w 597"/>
                  <a:gd name="T79" fmla="*/ 59 h 451"/>
                  <a:gd name="T80" fmla="*/ 178 w 597"/>
                  <a:gd name="T81" fmla="*/ 59 h 451"/>
                  <a:gd name="T82" fmla="*/ 262 w 597"/>
                  <a:gd name="T83" fmla="*/ 51 h 451"/>
                  <a:gd name="T84" fmla="*/ 268 w 597"/>
                  <a:gd name="T85" fmla="*/ 51 h 451"/>
                  <a:gd name="T86" fmla="*/ 272 w 597"/>
                  <a:gd name="T87" fmla="*/ 52 h 451"/>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597"/>
                  <a:gd name="T133" fmla="*/ 0 h 451"/>
                  <a:gd name="T134" fmla="*/ 597 w 597"/>
                  <a:gd name="T135" fmla="*/ 451 h 451"/>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597" h="451">
                    <a:moveTo>
                      <a:pt x="272" y="52"/>
                    </a:moveTo>
                    <a:lnTo>
                      <a:pt x="314" y="181"/>
                    </a:lnTo>
                    <a:lnTo>
                      <a:pt x="323" y="206"/>
                    </a:lnTo>
                    <a:lnTo>
                      <a:pt x="341" y="234"/>
                    </a:lnTo>
                    <a:lnTo>
                      <a:pt x="349" y="241"/>
                    </a:lnTo>
                    <a:lnTo>
                      <a:pt x="516" y="319"/>
                    </a:lnTo>
                    <a:lnTo>
                      <a:pt x="584" y="356"/>
                    </a:lnTo>
                    <a:lnTo>
                      <a:pt x="589" y="361"/>
                    </a:lnTo>
                    <a:lnTo>
                      <a:pt x="596" y="381"/>
                    </a:lnTo>
                    <a:lnTo>
                      <a:pt x="597" y="391"/>
                    </a:lnTo>
                    <a:lnTo>
                      <a:pt x="596" y="399"/>
                    </a:lnTo>
                    <a:lnTo>
                      <a:pt x="590" y="414"/>
                    </a:lnTo>
                    <a:lnTo>
                      <a:pt x="577" y="426"/>
                    </a:lnTo>
                    <a:lnTo>
                      <a:pt x="551" y="438"/>
                    </a:lnTo>
                    <a:lnTo>
                      <a:pt x="503" y="448"/>
                    </a:lnTo>
                    <a:lnTo>
                      <a:pt x="436" y="451"/>
                    </a:lnTo>
                    <a:lnTo>
                      <a:pt x="362" y="445"/>
                    </a:lnTo>
                    <a:lnTo>
                      <a:pt x="327" y="439"/>
                    </a:lnTo>
                    <a:lnTo>
                      <a:pt x="318" y="436"/>
                    </a:lnTo>
                    <a:lnTo>
                      <a:pt x="274" y="417"/>
                    </a:lnTo>
                    <a:lnTo>
                      <a:pt x="163" y="383"/>
                    </a:lnTo>
                    <a:lnTo>
                      <a:pt x="113" y="360"/>
                    </a:lnTo>
                    <a:lnTo>
                      <a:pt x="70" y="335"/>
                    </a:lnTo>
                    <a:lnTo>
                      <a:pt x="38" y="308"/>
                    </a:lnTo>
                    <a:lnTo>
                      <a:pt x="23" y="290"/>
                    </a:lnTo>
                    <a:lnTo>
                      <a:pt x="8" y="262"/>
                    </a:lnTo>
                    <a:lnTo>
                      <a:pt x="3" y="242"/>
                    </a:lnTo>
                    <a:lnTo>
                      <a:pt x="0" y="198"/>
                    </a:lnTo>
                    <a:lnTo>
                      <a:pt x="15" y="66"/>
                    </a:lnTo>
                    <a:lnTo>
                      <a:pt x="18" y="0"/>
                    </a:lnTo>
                    <a:lnTo>
                      <a:pt x="45" y="5"/>
                    </a:lnTo>
                    <a:lnTo>
                      <a:pt x="59" y="9"/>
                    </a:lnTo>
                    <a:lnTo>
                      <a:pt x="111" y="29"/>
                    </a:lnTo>
                    <a:lnTo>
                      <a:pt x="122" y="30"/>
                    </a:lnTo>
                    <a:lnTo>
                      <a:pt x="126" y="43"/>
                    </a:lnTo>
                    <a:lnTo>
                      <a:pt x="129" y="46"/>
                    </a:lnTo>
                    <a:lnTo>
                      <a:pt x="132" y="48"/>
                    </a:lnTo>
                    <a:lnTo>
                      <a:pt x="135" y="51"/>
                    </a:lnTo>
                    <a:lnTo>
                      <a:pt x="139" y="53"/>
                    </a:lnTo>
                    <a:lnTo>
                      <a:pt x="166" y="59"/>
                    </a:lnTo>
                    <a:lnTo>
                      <a:pt x="178" y="59"/>
                    </a:lnTo>
                    <a:lnTo>
                      <a:pt x="262" y="51"/>
                    </a:lnTo>
                    <a:lnTo>
                      <a:pt x="268" y="51"/>
                    </a:lnTo>
                    <a:lnTo>
                      <a:pt x="272" y="52"/>
                    </a:lnTo>
                    <a:close/>
                  </a:path>
                </a:pathLst>
              </a:custGeom>
              <a:solidFill>
                <a:srgbClr val="F8D0B3"/>
              </a:solidFill>
              <a:ln w="9525">
                <a:noFill/>
                <a:round/>
                <a:headEnd/>
                <a:tailEnd/>
              </a:ln>
            </p:spPr>
            <p:txBody>
              <a:bodyPr>
                <a:prstTxWarp prst="textNoShape">
                  <a:avLst/>
                </a:prstTxWarp>
              </a:bodyPr>
              <a:lstStyle/>
              <a:p>
                <a:endParaRPr lang="en-US"/>
              </a:p>
            </p:txBody>
          </p:sp>
          <p:sp>
            <p:nvSpPr>
              <p:cNvPr id="49671" name="Freeform 284"/>
              <p:cNvSpPr>
                <a:spLocks noChangeAspect="1"/>
              </p:cNvSpPr>
              <p:nvPr/>
            </p:nvSpPr>
            <p:spPr bwMode="auto">
              <a:xfrm>
                <a:off x="840" y="2827"/>
                <a:ext cx="16" cy="21"/>
              </a:xfrm>
              <a:custGeom>
                <a:avLst/>
                <a:gdLst>
                  <a:gd name="T0" fmla="*/ 91 w 219"/>
                  <a:gd name="T1" fmla="*/ 15 h 271"/>
                  <a:gd name="T2" fmla="*/ 90 w 219"/>
                  <a:gd name="T3" fmla="*/ 74 h 271"/>
                  <a:gd name="T4" fmla="*/ 85 w 219"/>
                  <a:gd name="T5" fmla="*/ 107 h 271"/>
                  <a:gd name="T6" fmla="*/ 82 w 219"/>
                  <a:gd name="T7" fmla="*/ 118 h 271"/>
                  <a:gd name="T8" fmla="*/ 78 w 219"/>
                  <a:gd name="T9" fmla="*/ 127 h 271"/>
                  <a:gd name="T10" fmla="*/ 72 w 219"/>
                  <a:gd name="T11" fmla="*/ 135 h 271"/>
                  <a:gd name="T12" fmla="*/ 66 w 219"/>
                  <a:gd name="T13" fmla="*/ 141 h 271"/>
                  <a:gd name="T14" fmla="*/ 59 w 219"/>
                  <a:gd name="T15" fmla="*/ 146 h 271"/>
                  <a:gd name="T16" fmla="*/ 53 w 219"/>
                  <a:gd name="T17" fmla="*/ 148 h 271"/>
                  <a:gd name="T18" fmla="*/ 44 w 219"/>
                  <a:gd name="T19" fmla="*/ 150 h 271"/>
                  <a:gd name="T20" fmla="*/ 39 w 219"/>
                  <a:gd name="T21" fmla="*/ 150 h 271"/>
                  <a:gd name="T22" fmla="*/ 37 w 219"/>
                  <a:gd name="T23" fmla="*/ 158 h 271"/>
                  <a:gd name="T24" fmla="*/ 35 w 219"/>
                  <a:gd name="T25" fmla="*/ 165 h 271"/>
                  <a:gd name="T26" fmla="*/ 29 w 219"/>
                  <a:gd name="T27" fmla="*/ 180 h 271"/>
                  <a:gd name="T28" fmla="*/ 10 w 219"/>
                  <a:gd name="T29" fmla="*/ 211 h 271"/>
                  <a:gd name="T30" fmla="*/ 4 w 219"/>
                  <a:gd name="T31" fmla="*/ 226 h 271"/>
                  <a:gd name="T32" fmla="*/ 2 w 219"/>
                  <a:gd name="T33" fmla="*/ 234 h 271"/>
                  <a:gd name="T34" fmla="*/ 0 w 219"/>
                  <a:gd name="T35" fmla="*/ 241 h 271"/>
                  <a:gd name="T36" fmla="*/ 2 w 219"/>
                  <a:gd name="T37" fmla="*/ 249 h 271"/>
                  <a:gd name="T38" fmla="*/ 4 w 219"/>
                  <a:gd name="T39" fmla="*/ 256 h 271"/>
                  <a:gd name="T40" fmla="*/ 9 w 219"/>
                  <a:gd name="T41" fmla="*/ 263 h 271"/>
                  <a:gd name="T42" fmla="*/ 16 w 219"/>
                  <a:gd name="T43" fmla="*/ 271 h 271"/>
                  <a:gd name="T44" fmla="*/ 76 w 219"/>
                  <a:gd name="T45" fmla="*/ 247 h 271"/>
                  <a:gd name="T46" fmla="*/ 107 w 219"/>
                  <a:gd name="T47" fmla="*/ 239 h 271"/>
                  <a:gd name="T48" fmla="*/ 117 w 219"/>
                  <a:gd name="T49" fmla="*/ 239 h 271"/>
                  <a:gd name="T50" fmla="*/ 136 w 219"/>
                  <a:gd name="T51" fmla="*/ 238 h 271"/>
                  <a:gd name="T52" fmla="*/ 212 w 219"/>
                  <a:gd name="T53" fmla="*/ 240 h 271"/>
                  <a:gd name="T54" fmla="*/ 212 w 219"/>
                  <a:gd name="T55" fmla="*/ 242 h 271"/>
                  <a:gd name="T56" fmla="*/ 213 w 219"/>
                  <a:gd name="T57" fmla="*/ 243 h 271"/>
                  <a:gd name="T58" fmla="*/ 215 w 219"/>
                  <a:gd name="T59" fmla="*/ 244 h 271"/>
                  <a:gd name="T60" fmla="*/ 218 w 219"/>
                  <a:gd name="T61" fmla="*/ 246 h 271"/>
                  <a:gd name="T62" fmla="*/ 219 w 219"/>
                  <a:gd name="T63" fmla="*/ 248 h 271"/>
                  <a:gd name="T64" fmla="*/ 216 w 219"/>
                  <a:gd name="T65" fmla="*/ 218 h 271"/>
                  <a:gd name="T66" fmla="*/ 209 w 219"/>
                  <a:gd name="T67" fmla="*/ 189 h 271"/>
                  <a:gd name="T68" fmla="*/ 158 w 219"/>
                  <a:gd name="T69" fmla="*/ 59 h 271"/>
                  <a:gd name="T70" fmla="*/ 152 w 219"/>
                  <a:gd name="T71" fmla="*/ 26 h 271"/>
                  <a:gd name="T72" fmla="*/ 152 w 219"/>
                  <a:gd name="T73" fmla="*/ 8 h 271"/>
                  <a:gd name="T74" fmla="*/ 148 w 219"/>
                  <a:gd name="T75" fmla="*/ 8 h 271"/>
                  <a:gd name="T76" fmla="*/ 140 w 219"/>
                  <a:gd name="T77" fmla="*/ 6 h 271"/>
                  <a:gd name="T78" fmla="*/ 136 w 219"/>
                  <a:gd name="T79" fmla="*/ 3 h 271"/>
                  <a:gd name="T80" fmla="*/ 120 w 219"/>
                  <a:gd name="T81" fmla="*/ 0 h 271"/>
                  <a:gd name="T82" fmla="*/ 114 w 219"/>
                  <a:gd name="T83" fmla="*/ 0 h 271"/>
                  <a:gd name="T84" fmla="*/ 114 w 219"/>
                  <a:gd name="T85" fmla="*/ 8 h 271"/>
                  <a:gd name="T86" fmla="*/ 91 w 219"/>
                  <a:gd name="T87" fmla="*/ 15 h 271"/>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219"/>
                  <a:gd name="T133" fmla="*/ 0 h 271"/>
                  <a:gd name="T134" fmla="*/ 219 w 219"/>
                  <a:gd name="T135" fmla="*/ 271 h 271"/>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219" h="271">
                    <a:moveTo>
                      <a:pt x="91" y="15"/>
                    </a:moveTo>
                    <a:lnTo>
                      <a:pt x="90" y="74"/>
                    </a:lnTo>
                    <a:lnTo>
                      <a:pt x="85" y="107"/>
                    </a:lnTo>
                    <a:lnTo>
                      <a:pt x="82" y="118"/>
                    </a:lnTo>
                    <a:lnTo>
                      <a:pt x="78" y="127"/>
                    </a:lnTo>
                    <a:lnTo>
                      <a:pt x="72" y="135"/>
                    </a:lnTo>
                    <a:lnTo>
                      <a:pt x="66" y="141"/>
                    </a:lnTo>
                    <a:lnTo>
                      <a:pt x="59" y="146"/>
                    </a:lnTo>
                    <a:lnTo>
                      <a:pt x="53" y="148"/>
                    </a:lnTo>
                    <a:lnTo>
                      <a:pt x="44" y="150"/>
                    </a:lnTo>
                    <a:lnTo>
                      <a:pt x="39" y="150"/>
                    </a:lnTo>
                    <a:lnTo>
                      <a:pt x="37" y="158"/>
                    </a:lnTo>
                    <a:lnTo>
                      <a:pt x="35" y="165"/>
                    </a:lnTo>
                    <a:lnTo>
                      <a:pt x="29" y="180"/>
                    </a:lnTo>
                    <a:lnTo>
                      <a:pt x="10" y="211"/>
                    </a:lnTo>
                    <a:lnTo>
                      <a:pt x="4" y="226"/>
                    </a:lnTo>
                    <a:lnTo>
                      <a:pt x="2" y="234"/>
                    </a:lnTo>
                    <a:lnTo>
                      <a:pt x="0" y="241"/>
                    </a:lnTo>
                    <a:lnTo>
                      <a:pt x="2" y="249"/>
                    </a:lnTo>
                    <a:lnTo>
                      <a:pt x="4" y="256"/>
                    </a:lnTo>
                    <a:lnTo>
                      <a:pt x="9" y="263"/>
                    </a:lnTo>
                    <a:lnTo>
                      <a:pt x="16" y="271"/>
                    </a:lnTo>
                    <a:lnTo>
                      <a:pt x="76" y="247"/>
                    </a:lnTo>
                    <a:lnTo>
                      <a:pt x="107" y="239"/>
                    </a:lnTo>
                    <a:lnTo>
                      <a:pt x="117" y="239"/>
                    </a:lnTo>
                    <a:lnTo>
                      <a:pt x="136" y="238"/>
                    </a:lnTo>
                    <a:lnTo>
                      <a:pt x="212" y="240"/>
                    </a:lnTo>
                    <a:lnTo>
                      <a:pt x="212" y="242"/>
                    </a:lnTo>
                    <a:lnTo>
                      <a:pt x="213" y="243"/>
                    </a:lnTo>
                    <a:lnTo>
                      <a:pt x="215" y="244"/>
                    </a:lnTo>
                    <a:lnTo>
                      <a:pt x="218" y="246"/>
                    </a:lnTo>
                    <a:lnTo>
                      <a:pt x="219" y="248"/>
                    </a:lnTo>
                    <a:lnTo>
                      <a:pt x="216" y="218"/>
                    </a:lnTo>
                    <a:lnTo>
                      <a:pt x="209" y="189"/>
                    </a:lnTo>
                    <a:lnTo>
                      <a:pt x="158" y="59"/>
                    </a:lnTo>
                    <a:lnTo>
                      <a:pt x="152" y="26"/>
                    </a:lnTo>
                    <a:lnTo>
                      <a:pt x="152" y="8"/>
                    </a:lnTo>
                    <a:lnTo>
                      <a:pt x="148" y="8"/>
                    </a:lnTo>
                    <a:lnTo>
                      <a:pt x="140" y="6"/>
                    </a:lnTo>
                    <a:lnTo>
                      <a:pt x="136" y="3"/>
                    </a:lnTo>
                    <a:lnTo>
                      <a:pt x="120" y="0"/>
                    </a:lnTo>
                    <a:lnTo>
                      <a:pt x="114" y="0"/>
                    </a:lnTo>
                    <a:lnTo>
                      <a:pt x="114" y="8"/>
                    </a:lnTo>
                    <a:lnTo>
                      <a:pt x="91" y="15"/>
                    </a:lnTo>
                    <a:close/>
                  </a:path>
                </a:pathLst>
              </a:custGeom>
              <a:solidFill>
                <a:srgbClr val="F8D0B3"/>
              </a:solidFill>
              <a:ln w="9525">
                <a:noFill/>
                <a:round/>
                <a:headEnd/>
                <a:tailEnd/>
              </a:ln>
            </p:spPr>
            <p:txBody>
              <a:bodyPr>
                <a:prstTxWarp prst="textNoShape">
                  <a:avLst/>
                </a:prstTxWarp>
              </a:bodyPr>
              <a:lstStyle/>
              <a:p>
                <a:endParaRPr lang="en-US"/>
              </a:p>
            </p:txBody>
          </p:sp>
          <p:sp>
            <p:nvSpPr>
              <p:cNvPr id="49672" name="Freeform 285"/>
              <p:cNvSpPr>
                <a:spLocks noChangeAspect="1"/>
              </p:cNvSpPr>
              <p:nvPr/>
            </p:nvSpPr>
            <p:spPr bwMode="auto">
              <a:xfrm>
                <a:off x="753" y="2823"/>
                <a:ext cx="42" cy="70"/>
              </a:xfrm>
              <a:custGeom>
                <a:avLst/>
                <a:gdLst>
                  <a:gd name="T0" fmla="*/ 41 w 541"/>
                  <a:gd name="T1" fmla="*/ 209 h 902"/>
                  <a:gd name="T2" fmla="*/ 0 w 541"/>
                  <a:gd name="T3" fmla="*/ 472 h 902"/>
                  <a:gd name="T4" fmla="*/ 33 w 541"/>
                  <a:gd name="T5" fmla="*/ 655 h 902"/>
                  <a:gd name="T6" fmla="*/ 98 w 541"/>
                  <a:gd name="T7" fmla="*/ 770 h 902"/>
                  <a:gd name="T8" fmla="*/ 225 w 541"/>
                  <a:gd name="T9" fmla="*/ 887 h 902"/>
                  <a:gd name="T10" fmla="*/ 228 w 541"/>
                  <a:gd name="T11" fmla="*/ 896 h 902"/>
                  <a:gd name="T12" fmla="*/ 239 w 541"/>
                  <a:gd name="T13" fmla="*/ 897 h 902"/>
                  <a:gd name="T14" fmla="*/ 259 w 541"/>
                  <a:gd name="T15" fmla="*/ 902 h 902"/>
                  <a:gd name="T16" fmla="*/ 272 w 541"/>
                  <a:gd name="T17" fmla="*/ 883 h 902"/>
                  <a:gd name="T18" fmla="*/ 284 w 541"/>
                  <a:gd name="T19" fmla="*/ 830 h 902"/>
                  <a:gd name="T20" fmla="*/ 268 w 541"/>
                  <a:gd name="T21" fmla="*/ 590 h 902"/>
                  <a:gd name="T22" fmla="*/ 289 w 541"/>
                  <a:gd name="T23" fmla="*/ 511 h 902"/>
                  <a:gd name="T24" fmla="*/ 307 w 541"/>
                  <a:gd name="T25" fmla="*/ 497 h 902"/>
                  <a:gd name="T26" fmla="*/ 328 w 541"/>
                  <a:gd name="T27" fmla="*/ 494 h 902"/>
                  <a:gd name="T28" fmla="*/ 353 w 541"/>
                  <a:gd name="T29" fmla="*/ 505 h 902"/>
                  <a:gd name="T30" fmla="*/ 365 w 541"/>
                  <a:gd name="T31" fmla="*/ 521 h 902"/>
                  <a:gd name="T32" fmla="*/ 367 w 541"/>
                  <a:gd name="T33" fmla="*/ 534 h 902"/>
                  <a:gd name="T34" fmla="*/ 408 w 541"/>
                  <a:gd name="T35" fmla="*/ 541 h 902"/>
                  <a:gd name="T36" fmla="*/ 420 w 541"/>
                  <a:gd name="T37" fmla="*/ 542 h 902"/>
                  <a:gd name="T38" fmla="*/ 424 w 541"/>
                  <a:gd name="T39" fmla="*/ 533 h 902"/>
                  <a:gd name="T40" fmla="*/ 430 w 541"/>
                  <a:gd name="T41" fmla="*/ 528 h 902"/>
                  <a:gd name="T42" fmla="*/ 435 w 541"/>
                  <a:gd name="T43" fmla="*/ 527 h 902"/>
                  <a:gd name="T44" fmla="*/ 473 w 541"/>
                  <a:gd name="T45" fmla="*/ 434 h 902"/>
                  <a:gd name="T46" fmla="*/ 481 w 541"/>
                  <a:gd name="T47" fmla="*/ 413 h 902"/>
                  <a:gd name="T48" fmla="*/ 496 w 541"/>
                  <a:gd name="T49" fmla="*/ 408 h 902"/>
                  <a:gd name="T50" fmla="*/ 518 w 541"/>
                  <a:gd name="T51" fmla="*/ 417 h 902"/>
                  <a:gd name="T52" fmla="*/ 541 w 541"/>
                  <a:gd name="T53" fmla="*/ 421 h 902"/>
                  <a:gd name="T54" fmla="*/ 523 w 541"/>
                  <a:gd name="T55" fmla="*/ 367 h 902"/>
                  <a:gd name="T56" fmla="*/ 504 w 541"/>
                  <a:gd name="T57" fmla="*/ 318 h 902"/>
                  <a:gd name="T58" fmla="*/ 488 w 541"/>
                  <a:gd name="T59" fmla="*/ 301 h 902"/>
                  <a:gd name="T60" fmla="*/ 476 w 541"/>
                  <a:gd name="T61" fmla="*/ 303 h 902"/>
                  <a:gd name="T62" fmla="*/ 450 w 541"/>
                  <a:gd name="T63" fmla="*/ 324 h 902"/>
                  <a:gd name="T64" fmla="*/ 395 w 541"/>
                  <a:gd name="T65" fmla="*/ 389 h 902"/>
                  <a:gd name="T66" fmla="*/ 336 w 541"/>
                  <a:gd name="T67" fmla="*/ 408 h 902"/>
                  <a:gd name="T68" fmla="*/ 305 w 541"/>
                  <a:gd name="T69" fmla="*/ 406 h 902"/>
                  <a:gd name="T70" fmla="*/ 265 w 541"/>
                  <a:gd name="T71" fmla="*/ 386 h 902"/>
                  <a:gd name="T72" fmla="*/ 215 w 541"/>
                  <a:gd name="T73" fmla="*/ 320 h 902"/>
                  <a:gd name="T74" fmla="*/ 165 w 541"/>
                  <a:gd name="T75" fmla="*/ 111 h 902"/>
                  <a:gd name="T76" fmla="*/ 128 w 541"/>
                  <a:gd name="T77" fmla="*/ 0 h 902"/>
                  <a:gd name="T78" fmla="*/ 121 w 541"/>
                  <a:gd name="T79" fmla="*/ 10 h 902"/>
                  <a:gd name="T80" fmla="*/ 111 w 541"/>
                  <a:gd name="T81" fmla="*/ 15 h 902"/>
                  <a:gd name="T82" fmla="*/ 100 w 541"/>
                  <a:gd name="T83" fmla="*/ 31 h 902"/>
                  <a:gd name="T84" fmla="*/ 97 w 541"/>
                  <a:gd name="T85" fmla="*/ 53 h 902"/>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541"/>
                  <a:gd name="T130" fmla="*/ 0 h 902"/>
                  <a:gd name="T131" fmla="*/ 541 w 541"/>
                  <a:gd name="T132" fmla="*/ 902 h 902"/>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541" h="902">
                    <a:moveTo>
                      <a:pt x="97" y="53"/>
                    </a:moveTo>
                    <a:lnTo>
                      <a:pt x="41" y="209"/>
                    </a:lnTo>
                    <a:lnTo>
                      <a:pt x="7" y="359"/>
                    </a:lnTo>
                    <a:lnTo>
                      <a:pt x="0" y="472"/>
                    </a:lnTo>
                    <a:lnTo>
                      <a:pt x="11" y="580"/>
                    </a:lnTo>
                    <a:lnTo>
                      <a:pt x="33" y="655"/>
                    </a:lnTo>
                    <a:lnTo>
                      <a:pt x="55" y="702"/>
                    </a:lnTo>
                    <a:lnTo>
                      <a:pt x="98" y="770"/>
                    </a:lnTo>
                    <a:lnTo>
                      <a:pt x="154" y="831"/>
                    </a:lnTo>
                    <a:lnTo>
                      <a:pt x="225" y="887"/>
                    </a:lnTo>
                    <a:lnTo>
                      <a:pt x="225" y="895"/>
                    </a:lnTo>
                    <a:lnTo>
                      <a:pt x="228" y="896"/>
                    </a:lnTo>
                    <a:lnTo>
                      <a:pt x="233" y="896"/>
                    </a:lnTo>
                    <a:lnTo>
                      <a:pt x="239" y="897"/>
                    </a:lnTo>
                    <a:lnTo>
                      <a:pt x="244" y="899"/>
                    </a:lnTo>
                    <a:lnTo>
                      <a:pt x="259" y="902"/>
                    </a:lnTo>
                    <a:lnTo>
                      <a:pt x="263" y="902"/>
                    </a:lnTo>
                    <a:lnTo>
                      <a:pt x="272" y="883"/>
                    </a:lnTo>
                    <a:lnTo>
                      <a:pt x="281" y="853"/>
                    </a:lnTo>
                    <a:lnTo>
                      <a:pt x="284" y="830"/>
                    </a:lnTo>
                    <a:lnTo>
                      <a:pt x="277" y="719"/>
                    </a:lnTo>
                    <a:lnTo>
                      <a:pt x="268" y="590"/>
                    </a:lnTo>
                    <a:lnTo>
                      <a:pt x="277" y="542"/>
                    </a:lnTo>
                    <a:lnTo>
                      <a:pt x="289" y="511"/>
                    </a:lnTo>
                    <a:lnTo>
                      <a:pt x="301" y="500"/>
                    </a:lnTo>
                    <a:lnTo>
                      <a:pt x="307" y="497"/>
                    </a:lnTo>
                    <a:lnTo>
                      <a:pt x="321" y="494"/>
                    </a:lnTo>
                    <a:lnTo>
                      <a:pt x="328" y="494"/>
                    </a:lnTo>
                    <a:lnTo>
                      <a:pt x="335" y="495"/>
                    </a:lnTo>
                    <a:lnTo>
                      <a:pt x="353" y="505"/>
                    </a:lnTo>
                    <a:lnTo>
                      <a:pt x="362" y="515"/>
                    </a:lnTo>
                    <a:lnTo>
                      <a:pt x="365" y="521"/>
                    </a:lnTo>
                    <a:lnTo>
                      <a:pt x="367" y="527"/>
                    </a:lnTo>
                    <a:lnTo>
                      <a:pt x="367" y="534"/>
                    </a:lnTo>
                    <a:lnTo>
                      <a:pt x="374" y="534"/>
                    </a:lnTo>
                    <a:lnTo>
                      <a:pt x="408" y="541"/>
                    </a:lnTo>
                    <a:lnTo>
                      <a:pt x="414" y="542"/>
                    </a:lnTo>
                    <a:lnTo>
                      <a:pt x="420" y="542"/>
                    </a:lnTo>
                    <a:lnTo>
                      <a:pt x="420" y="539"/>
                    </a:lnTo>
                    <a:lnTo>
                      <a:pt x="424" y="533"/>
                    </a:lnTo>
                    <a:lnTo>
                      <a:pt x="428" y="529"/>
                    </a:lnTo>
                    <a:lnTo>
                      <a:pt x="430" y="528"/>
                    </a:lnTo>
                    <a:lnTo>
                      <a:pt x="433" y="527"/>
                    </a:lnTo>
                    <a:lnTo>
                      <a:pt x="435" y="527"/>
                    </a:lnTo>
                    <a:lnTo>
                      <a:pt x="439" y="507"/>
                    </a:lnTo>
                    <a:lnTo>
                      <a:pt x="473" y="434"/>
                    </a:lnTo>
                    <a:lnTo>
                      <a:pt x="476" y="426"/>
                    </a:lnTo>
                    <a:lnTo>
                      <a:pt x="481" y="413"/>
                    </a:lnTo>
                    <a:lnTo>
                      <a:pt x="481" y="406"/>
                    </a:lnTo>
                    <a:lnTo>
                      <a:pt x="496" y="408"/>
                    </a:lnTo>
                    <a:lnTo>
                      <a:pt x="504" y="411"/>
                    </a:lnTo>
                    <a:lnTo>
                      <a:pt x="518" y="417"/>
                    </a:lnTo>
                    <a:lnTo>
                      <a:pt x="532" y="421"/>
                    </a:lnTo>
                    <a:lnTo>
                      <a:pt x="541" y="421"/>
                    </a:lnTo>
                    <a:lnTo>
                      <a:pt x="539" y="420"/>
                    </a:lnTo>
                    <a:lnTo>
                      <a:pt x="523" y="367"/>
                    </a:lnTo>
                    <a:lnTo>
                      <a:pt x="508" y="326"/>
                    </a:lnTo>
                    <a:lnTo>
                      <a:pt x="504" y="318"/>
                    </a:lnTo>
                    <a:lnTo>
                      <a:pt x="499" y="310"/>
                    </a:lnTo>
                    <a:lnTo>
                      <a:pt x="488" y="301"/>
                    </a:lnTo>
                    <a:lnTo>
                      <a:pt x="483" y="301"/>
                    </a:lnTo>
                    <a:lnTo>
                      <a:pt x="476" y="303"/>
                    </a:lnTo>
                    <a:lnTo>
                      <a:pt x="470" y="306"/>
                    </a:lnTo>
                    <a:lnTo>
                      <a:pt x="450" y="324"/>
                    </a:lnTo>
                    <a:lnTo>
                      <a:pt x="400" y="385"/>
                    </a:lnTo>
                    <a:lnTo>
                      <a:pt x="395" y="389"/>
                    </a:lnTo>
                    <a:lnTo>
                      <a:pt x="372" y="400"/>
                    </a:lnTo>
                    <a:lnTo>
                      <a:pt x="336" y="408"/>
                    </a:lnTo>
                    <a:lnTo>
                      <a:pt x="320" y="408"/>
                    </a:lnTo>
                    <a:lnTo>
                      <a:pt x="305" y="406"/>
                    </a:lnTo>
                    <a:lnTo>
                      <a:pt x="278" y="395"/>
                    </a:lnTo>
                    <a:lnTo>
                      <a:pt x="265" y="386"/>
                    </a:lnTo>
                    <a:lnTo>
                      <a:pt x="243" y="364"/>
                    </a:lnTo>
                    <a:lnTo>
                      <a:pt x="215" y="320"/>
                    </a:lnTo>
                    <a:lnTo>
                      <a:pt x="189" y="248"/>
                    </a:lnTo>
                    <a:lnTo>
                      <a:pt x="165" y="111"/>
                    </a:lnTo>
                    <a:lnTo>
                      <a:pt x="157" y="0"/>
                    </a:lnTo>
                    <a:lnTo>
                      <a:pt x="128" y="0"/>
                    </a:lnTo>
                    <a:lnTo>
                      <a:pt x="128" y="8"/>
                    </a:lnTo>
                    <a:lnTo>
                      <a:pt x="121" y="10"/>
                    </a:lnTo>
                    <a:lnTo>
                      <a:pt x="116" y="13"/>
                    </a:lnTo>
                    <a:lnTo>
                      <a:pt x="111" y="15"/>
                    </a:lnTo>
                    <a:lnTo>
                      <a:pt x="106" y="19"/>
                    </a:lnTo>
                    <a:lnTo>
                      <a:pt x="100" y="31"/>
                    </a:lnTo>
                    <a:lnTo>
                      <a:pt x="98" y="41"/>
                    </a:lnTo>
                    <a:lnTo>
                      <a:pt x="97" y="53"/>
                    </a:lnTo>
                    <a:close/>
                  </a:path>
                </a:pathLst>
              </a:custGeom>
              <a:solidFill>
                <a:srgbClr val="E9A375"/>
              </a:solidFill>
              <a:ln w="9525">
                <a:noFill/>
                <a:round/>
                <a:headEnd/>
                <a:tailEnd/>
              </a:ln>
            </p:spPr>
            <p:txBody>
              <a:bodyPr>
                <a:prstTxWarp prst="textNoShape">
                  <a:avLst/>
                </a:prstTxWarp>
              </a:bodyPr>
              <a:lstStyle/>
              <a:p>
                <a:endParaRPr lang="en-US"/>
              </a:p>
            </p:txBody>
          </p:sp>
          <p:sp>
            <p:nvSpPr>
              <p:cNvPr id="49673" name="Freeform 286"/>
              <p:cNvSpPr>
                <a:spLocks noChangeAspect="1"/>
              </p:cNvSpPr>
              <p:nvPr/>
            </p:nvSpPr>
            <p:spPr bwMode="auto">
              <a:xfrm>
                <a:off x="739" y="2945"/>
                <a:ext cx="28" cy="48"/>
              </a:xfrm>
              <a:custGeom>
                <a:avLst/>
                <a:gdLst>
                  <a:gd name="T0" fmla="*/ 0 w 361"/>
                  <a:gd name="T1" fmla="*/ 347 h 625"/>
                  <a:gd name="T2" fmla="*/ 13 w 361"/>
                  <a:gd name="T3" fmla="*/ 96 h 625"/>
                  <a:gd name="T4" fmla="*/ 15 w 361"/>
                  <a:gd name="T5" fmla="*/ 0 h 625"/>
                  <a:gd name="T6" fmla="*/ 62 w 361"/>
                  <a:gd name="T7" fmla="*/ 5 h 625"/>
                  <a:gd name="T8" fmla="*/ 84 w 361"/>
                  <a:gd name="T9" fmla="*/ 10 h 625"/>
                  <a:gd name="T10" fmla="*/ 122 w 361"/>
                  <a:gd name="T11" fmla="*/ 26 h 625"/>
                  <a:gd name="T12" fmla="*/ 155 w 361"/>
                  <a:gd name="T13" fmla="*/ 48 h 625"/>
                  <a:gd name="T14" fmla="*/ 171 w 361"/>
                  <a:gd name="T15" fmla="*/ 62 h 625"/>
                  <a:gd name="T16" fmla="*/ 209 w 361"/>
                  <a:gd name="T17" fmla="*/ 109 h 625"/>
                  <a:gd name="T18" fmla="*/ 239 w 361"/>
                  <a:gd name="T19" fmla="*/ 167 h 625"/>
                  <a:gd name="T20" fmla="*/ 270 w 361"/>
                  <a:gd name="T21" fmla="*/ 254 h 625"/>
                  <a:gd name="T22" fmla="*/ 331 w 361"/>
                  <a:gd name="T23" fmla="*/ 485 h 625"/>
                  <a:gd name="T24" fmla="*/ 361 w 361"/>
                  <a:gd name="T25" fmla="*/ 565 h 625"/>
                  <a:gd name="T26" fmla="*/ 359 w 361"/>
                  <a:gd name="T27" fmla="*/ 573 h 625"/>
                  <a:gd name="T28" fmla="*/ 358 w 361"/>
                  <a:gd name="T29" fmla="*/ 580 h 625"/>
                  <a:gd name="T30" fmla="*/ 352 w 361"/>
                  <a:gd name="T31" fmla="*/ 598 h 625"/>
                  <a:gd name="T32" fmla="*/ 349 w 361"/>
                  <a:gd name="T33" fmla="*/ 601 h 625"/>
                  <a:gd name="T34" fmla="*/ 318 w 361"/>
                  <a:gd name="T35" fmla="*/ 608 h 625"/>
                  <a:gd name="T36" fmla="*/ 247 w 361"/>
                  <a:gd name="T37" fmla="*/ 622 h 625"/>
                  <a:gd name="T38" fmla="*/ 233 w 361"/>
                  <a:gd name="T39" fmla="*/ 625 h 625"/>
                  <a:gd name="T40" fmla="*/ 203 w 361"/>
                  <a:gd name="T41" fmla="*/ 430 h 625"/>
                  <a:gd name="T42" fmla="*/ 75 w 361"/>
                  <a:gd name="T43" fmla="*/ 392 h 625"/>
                  <a:gd name="T44" fmla="*/ 0 w 361"/>
                  <a:gd name="T45" fmla="*/ 347 h 6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61"/>
                  <a:gd name="T70" fmla="*/ 0 h 625"/>
                  <a:gd name="T71" fmla="*/ 361 w 361"/>
                  <a:gd name="T72" fmla="*/ 625 h 6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61" h="625">
                    <a:moveTo>
                      <a:pt x="0" y="347"/>
                    </a:moveTo>
                    <a:lnTo>
                      <a:pt x="13" y="96"/>
                    </a:lnTo>
                    <a:lnTo>
                      <a:pt x="15" y="0"/>
                    </a:lnTo>
                    <a:lnTo>
                      <a:pt x="62" y="5"/>
                    </a:lnTo>
                    <a:lnTo>
                      <a:pt x="84" y="10"/>
                    </a:lnTo>
                    <a:lnTo>
                      <a:pt x="122" y="26"/>
                    </a:lnTo>
                    <a:lnTo>
                      <a:pt x="155" y="48"/>
                    </a:lnTo>
                    <a:lnTo>
                      <a:pt x="171" y="62"/>
                    </a:lnTo>
                    <a:lnTo>
                      <a:pt x="209" y="109"/>
                    </a:lnTo>
                    <a:lnTo>
                      <a:pt x="239" y="167"/>
                    </a:lnTo>
                    <a:lnTo>
                      <a:pt x="270" y="254"/>
                    </a:lnTo>
                    <a:lnTo>
                      <a:pt x="331" y="485"/>
                    </a:lnTo>
                    <a:lnTo>
                      <a:pt x="361" y="565"/>
                    </a:lnTo>
                    <a:lnTo>
                      <a:pt x="359" y="573"/>
                    </a:lnTo>
                    <a:lnTo>
                      <a:pt x="358" y="580"/>
                    </a:lnTo>
                    <a:lnTo>
                      <a:pt x="352" y="598"/>
                    </a:lnTo>
                    <a:lnTo>
                      <a:pt x="349" y="601"/>
                    </a:lnTo>
                    <a:lnTo>
                      <a:pt x="318" y="608"/>
                    </a:lnTo>
                    <a:lnTo>
                      <a:pt x="247" y="622"/>
                    </a:lnTo>
                    <a:lnTo>
                      <a:pt x="233" y="625"/>
                    </a:lnTo>
                    <a:lnTo>
                      <a:pt x="203" y="430"/>
                    </a:lnTo>
                    <a:lnTo>
                      <a:pt x="75" y="392"/>
                    </a:lnTo>
                    <a:lnTo>
                      <a:pt x="0" y="347"/>
                    </a:lnTo>
                    <a:close/>
                  </a:path>
                </a:pathLst>
              </a:custGeom>
              <a:solidFill>
                <a:srgbClr val="E9A375"/>
              </a:solidFill>
              <a:ln w="9525">
                <a:noFill/>
                <a:round/>
                <a:headEnd/>
                <a:tailEnd/>
              </a:ln>
            </p:spPr>
            <p:txBody>
              <a:bodyPr>
                <a:prstTxWarp prst="textNoShape">
                  <a:avLst/>
                </a:prstTxWarp>
              </a:bodyPr>
              <a:lstStyle/>
              <a:p>
                <a:endParaRPr lang="en-US"/>
              </a:p>
            </p:txBody>
          </p:sp>
          <p:sp>
            <p:nvSpPr>
              <p:cNvPr id="49674" name="Freeform 287"/>
              <p:cNvSpPr>
                <a:spLocks noChangeAspect="1"/>
              </p:cNvSpPr>
              <p:nvPr/>
            </p:nvSpPr>
            <p:spPr bwMode="auto">
              <a:xfrm>
                <a:off x="690" y="2863"/>
                <a:ext cx="45" cy="57"/>
              </a:xfrm>
              <a:custGeom>
                <a:avLst/>
                <a:gdLst>
                  <a:gd name="T0" fmla="*/ 578 w 578"/>
                  <a:gd name="T1" fmla="*/ 0 h 744"/>
                  <a:gd name="T2" fmla="*/ 576 w 578"/>
                  <a:gd name="T3" fmla="*/ 5 h 744"/>
                  <a:gd name="T4" fmla="*/ 573 w 578"/>
                  <a:gd name="T5" fmla="*/ 11 h 744"/>
                  <a:gd name="T6" fmla="*/ 564 w 578"/>
                  <a:gd name="T7" fmla="*/ 29 h 744"/>
                  <a:gd name="T8" fmla="*/ 563 w 578"/>
                  <a:gd name="T9" fmla="*/ 30 h 744"/>
                  <a:gd name="T10" fmla="*/ 556 w 578"/>
                  <a:gd name="T11" fmla="*/ 48 h 744"/>
                  <a:gd name="T12" fmla="*/ 518 w 578"/>
                  <a:gd name="T13" fmla="*/ 108 h 744"/>
                  <a:gd name="T14" fmla="*/ 448 w 578"/>
                  <a:gd name="T15" fmla="*/ 212 h 744"/>
                  <a:gd name="T16" fmla="*/ 344 w 578"/>
                  <a:gd name="T17" fmla="*/ 418 h 744"/>
                  <a:gd name="T18" fmla="*/ 303 w 578"/>
                  <a:gd name="T19" fmla="*/ 482 h 744"/>
                  <a:gd name="T20" fmla="*/ 264 w 578"/>
                  <a:gd name="T21" fmla="*/ 529 h 744"/>
                  <a:gd name="T22" fmla="*/ 215 w 578"/>
                  <a:gd name="T23" fmla="*/ 568 h 744"/>
                  <a:gd name="T24" fmla="*/ 188 w 578"/>
                  <a:gd name="T25" fmla="*/ 586 h 744"/>
                  <a:gd name="T26" fmla="*/ 113 w 578"/>
                  <a:gd name="T27" fmla="*/ 622 h 744"/>
                  <a:gd name="T28" fmla="*/ 82 w 578"/>
                  <a:gd name="T29" fmla="*/ 640 h 744"/>
                  <a:gd name="T30" fmla="*/ 64 w 578"/>
                  <a:gd name="T31" fmla="*/ 656 h 744"/>
                  <a:gd name="T32" fmla="*/ 60 w 578"/>
                  <a:gd name="T33" fmla="*/ 661 h 744"/>
                  <a:gd name="T34" fmla="*/ 49 w 578"/>
                  <a:gd name="T35" fmla="*/ 680 h 744"/>
                  <a:gd name="T36" fmla="*/ 40 w 578"/>
                  <a:gd name="T37" fmla="*/ 711 h 744"/>
                  <a:gd name="T38" fmla="*/ 37 w 578"/>
                  <a:gd name="T39" fmla="*/ 744 h 744"/>
                  <a:gd name="T40" fmla="*/ 0 w 578"/>
                  <a:gd name="T41" fmla="*/ 677 h 744"/>
                  <a:gd name="T42" fmla="*/ 104 w 578"/>
                  <a:gd name="T43" fmla="*/ 609 h 744"/>
                  <a:gd name="T44" fmla="*/ 331 w 578"/>
                  <a:gd name="T45" fmla="*/ 300 h 744"/>
                  <a:gd name="T46" fmla="*/ 353 w 578"/>
                  <a:gd name="T47" fmla="*/ 187 h 744"/>
                  <a:gd name="T48" fmla="*/ 353 w 578"/>
                  <a:gd name="T49" fmla="*/ 150 h 744"/>
                  <a:gd name="T50" fmla="*/ 459 w 578"/>
                  <a:gd name="T51" fmla="*/ 127 h 744"/>
                  <a:gd name="T52" fmla="*/ 534 w 578"/>
                  <a:gd name="T53" fmla="*/ 15 h 744"/>
                  <a:gd name="T54" fmla="*/ 571 w 578"/>
                  <a:gd name="T55" fmla="*/ 0 h 744"/>
                  <a:gd name="T56" fmla="*/ 578 w 578"/>
                  <a:gd name="T57" fmla="*/ 0 h 74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578"/>
                  <a:gd name="T88" fmla="*/ 0 h 744"/>
                  <a:gd name="T89" fmla="*/ 578 w 578"/>
                  <a:gd name="T90" fmla="*/ 744 h 744"/>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578" h="744">
                    <a:moveTo>
                      <a:pt x="578" y="0"/>
                    </a:moveTo>
                    <a:lnTo>
                      <a:pt x="576" y="5"/>
                    </a:lnTo>
                    <a:lnTo>
                      <a:pt x="573" y="11"/>
                    </a:lnTo>
                    <a:lnTo>
                      <a:pt x="564" y="29"/>
                    </a:lnTo>
                    <a:lnTo>
                      <a:pt x="563" y="30"/>
                    </a:lnTo>
                    <a:lnTo>
                      <a:pt x="556" y="48"/>
                    </a:lnTo>
                    <a:lnTo>
                      <a:pt x="518" y="108"/>
                    </a:lnTo>
                    <a:lnTo>
                      <a:pt x="448" y="212"/>
                    </a:lnTo>
                    <a:lnTo>
                      <a:pt x="344" y="418"/>
                    </a:lnTo>
                    <a:lnTo>
                      <a:pt x="303" y="482"/>
                    </a:lnTo>
                    <a:lnTo>
                      <a:pt x="264" y="529"/>
                    </a:lnTo>
                    <a:lnTo>
                      <a:pt x="215" y="568"/>
                    </a:lnTo>
                    <a:lnTo>
                      <a:pt x="188" y="586"/>
                    </a:lnTo>
                    <a:lnTo>
                      <a:pt x="113" y="622"/>
                    </a:lnTo>
                    <a:lnTo>
                      <a:pt x="82" y="640"/>
                    </a:lnTo>
                    <a:lnTo>
                      <a:pt x="64" y="656"/>
                    </a:lnTo>
                    <a:lnTo>
                      <a:pt x="60" y="661"/>
                    </a:lnTo>
                    <a:lnTo>
                      <a:pt x="49" y="680"/>
                    </a:lnTo>
                    <a:lnTo>
                      <a:pt x="40" y="711"/>
                    </a:lnTo>
                    <a:lnTo>
                      <a:pt x="37" y="744"/>
                    </a:lnTo>
                    <a:lnTo>
                      <a:pt x="0" y="677"/>
                    </a:lnTo>
                    <a:lnTo>
                      <a:pt x="104" y="609"/>
                    </a:lnTo>
                    <a:lnTo>
                      <a:pt x="331" y="300"/>
                    </a:lnTo>
                    <a:lnTo>
                      <a:pt x="353" y="187"/>
                    </a:lnTo>
                    <a:lnTo>
                      <a:pt x="353" y="150"/>
                    </a:lnTo>
                    <a:lnTo>
                      <a:pt x="459" y="127"/>
                    </a:lnTo>
                    <a:lnTo>
                      <a:pt x="534" y="15"/>
                    </a:lnTo>
                    <a:lnTo>
                      <a:pt x="571" y="0"/>
                    </a:lnTo>
                    <a:lnTo>
                      <a:pt x="578" y="0"/>
                    </a:lnTo>
                    <a:close/>
                  </a:path>
                </a:pathLst>
              </a:custGeom>
              <a:solidFill>
                <a:srgbClr val="E9A375"/>
              </a:solidFill>
              <a:ln w="9525">
                <a:noFill/>
                <a:round/>
                <a:headEnd/>
                <a:tailEnd/>
              </a:ln>
            </p:spPr>
            <p:txBody>
              <a:bodyPr>
                <a:prstTxWarp prst="textNoShape">
                  <a:avLst/>
                </a:prstTxWarp>
              </a:bodyPr>
              <a:lstStyle/>
              <a:p>
                <a:endParaRPr lang="en-US"/>
              </a:p>
            </p:txBody>
          </p:sp>
          <p:sp>
            <p:nvSpPr>
              <p:cNvPr id="49675" name="Freeform 288"/>
              <p:cNvSpPr>
                <a:spLocks noChangeAspect="1"/>
              </p:cNvSpPr>
              <p:nvPr/>
            </p:nvSpPr>
            <p:spPr bwMode="auto">
              <a:xfrm>
                <a:off x="719" y="2846"/>
                <a:ext cx="19" cy="15"/>
              </a:xfrm>
              <a:custGeom>
                <a:avLst/>
                <a:gdLst>
                  <a:gd name="T0" fmla="*/ 0 w 244"/>
                  <a:gd name="T1" fmla="*/ 55 h 190"/>
                  <a:gd name="T2" fmla="*/ 16 w 244"/>
                  <a:gd name="T3" fmla="*/ 67 h 190"/>
                  <a:gd name="T4" fmla="*/ 24 w 244"/>
                  <a:gd name="T5" fmla="*/ 72 h 190"/>
                  <a:gd name="T6" fmla="*/ 41 w 244"/>
                  <a:gd name="T7" fmla="*/ 78 h 190"/>
                  <a:gd name="T8" fmla="*/ 58 w 244"/>
                  <a:gd name="T9" fmla="*/ 79 h 190"/>
                  <a:gd name="T10" fmla="*/ 83 w 244"/>
                  <a:gd name="T11" fmla="*/ 75 h 190"/>
                  <a:gd name="T12" fmla="*/ 116 w 244"/>
                  <a:gd name="T13" fmla="*/ 61 h 190"/>
                  <a:gd name="T14" fmla="*/ 201 w 244"/>
                  <a:gd name="T15" fmla="*/ 6 h 190"/>
                  <a:gd name="T16" fmla="*/ 211 w 244"/>
                  <a:gd name="T17" fmla="*/ 2 h 190"/>
                  <a:gd name="T18" fmla="*/ 218 w 244"/>
                  <a:gd name="T19" fmla="*/ 0 h 190"/>
                  <a:gd name="T20" fmla="*/ 226 w 244"/>
                  <a:gd name="T21" fmla="*/ 2 h 190"/>
                  <a:gd name="T22" fmla="*/ 232 w 244"/>
                  <a:gd name="T23" fmla="*/ 6 h 190"/>
                  <a:gd name="T24" fmla="*/ 236 w 244"/>
                  <a:gd name="T25" fmla="*/ 12 h 190"/>
                  <a:gd name="T26" fmla="*/ 243 w 244"/>
                  <a:gd name="T27" fmla="*/ 28 h 190"/>
                  <a:gd name="T28" fmla="*/ 244 w 244"/>
                  <a:gd name="T29" fmla="*/ 50 h 190"/>
                  <a:gd name="T30" fmla="*/ 231 w 244"/>
                  <a:gd name="T31" fmla="*/ 134 h 190"/>
                  <a:gd name="T32" fmla="*/ 218 w 244"/>
                  <a:gd name="T33" fmla="*/ 190 h 190"/>
                  <a:gd name="T34" fmla="*/ 218 w 244"/>
                  <a:gd name="T35" fmla="*/ 182 h 190"/>
                  <a:gd name="T36" fmla="*/ 188 w 244"/>
                  <a:gd name="T37" fmla="*/ 160 h 190"/>
                  <a:gd name="T38" fmla="*/ 67 w 244"/>
                  <a:gd name="T39" fmla="*/ 160 h 190"/>
                  <a:gd name="T40" fmla="*/ 30 w 244"/>
                  <a:gd name="T41" fmla="*/ 137 h 190"/>
                  <a:gd name="T42" fmla="*/ 0 w 244"/>
                  <a:gd name="T43" fmla="*/ 78 h 190"/>
                  <a:gd name="T44" fmla="*/ 0 w 244"/>
                  <a:gd name="T45" fmla="*/ 55 h 19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44"/>
                  <a:gd name="T70" fmla="*/ 0 h 190"/>
                  <a:gd name="T71" fmla="*/ 244 w 244"/>
                  <a:gd name="T72" fmla="*/ 190 h 19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44" h="190">
                    <a:moveTo>
                      <a:pt x="0" y="55"/>
                    </a:moveTo>
                    <a:lnTo>
                      <a:pt x="16" y="67"/>
                    </a:lnTo>
                    <a:lnTo>
                      <a:pt x="24" y="72"/>
                    </a:lnTo>
                    <a:lnTo>
                      <a:pt x="41" y="78"/>
                    </a:lnTo>
                    <a:lnTo>
                      <a:pt x="58" y="79"/>
                    </a:lnTo>
                    <a:lnTo>
                      <a:pt x="83" y="75"/>
                    </a:lnTo>
                    <a:lnTo>
                      <a:pt x="116" y="61"/>
                    </a:lnTo>
                    <a:lnTo>
                      <a:pt x="201" y="6"/>
                    </a:lnTo>
                    <a:lnTo>
                      <a:pt x="211" y="2"/>
                    </a:lnTo>
                    <a:lnTo>
                      <a:pt x="218" y="0"/>
                    </a:lnTo>
                    <a:lnTo>
                      <a:pt x="226" y="2"/>
                    </a:lnTo>
                    <a:lnTo>
                      <a:pt x="232" y="6"/>
                    </a:lnTo>
                    <a:lnTo>
                      <a:pt x="236" y="12"/>
                    </a:lnTo>
                    <a:lnTo>
                      <a:pt x="243" y="28"/>
                    </a:lnTo>
                    <a:lnTo>
                      <a:pt x="244" y="50"/>
                    </a:lnTo>
                    <a:lnTo>
                      <a:pt x="231" y="134"/>
                    </a:lnTo>
                    <a:lnTo>
                      <a:pt x="218" y="190"/>
                    </a:lnTo>
                    <a:lnTo>
                      <a:pt x="218" y="182"/>
                    </a:lnTo>
                    <a:lnTo>
                      <a:pt x="188" y="160"/>
                    </a:lnTo>
                    <a:lnTo>
                      <a:pt x="67" y="160"/>
                    </a:lnTo>
                    <a:lnTo>
                      <a:pt x="30" y="137"/>
                    </a:lnTo>
                    <a:lnTo>
                      <a:pt x="0" y="78"/>
                    </a:lnTo>
                    <a:lnTo>
                      <a:pt x="0" y="55"/>
                    </a:lnTo>
                    <a:close/>
                  </a:path>
                </a:pathLst>
              </a:custGeom>
              <a:solidFill>
                <a:srgbClr val="F3B692"/>
              </a:solidFill>
              <a:ln w="9525">
                <a:noFill/>
                <a:round/>
                <a:headEnd/>
                <a:tailEnd/>
              </a:ln>
            </p:spPr>
            <p:txBody>
              <a:bodyPr>
                <a:prstTxWarp prst="textNoShape">
                  <a:avLst/>
                </a:prstTxWarp>
              </a:bodyPr>
              <a:lstStyle/>
              <a:p>
                <a:endParaRPr lang="en-US"/>
              </a:p>
            </p:txBody>
          </p:sp>
          <p:sp>
            <p:nvSpPr>
              <p:cNvPr id="49676" name="Freeform 289"/>
              <p:cNvSpPr>
                <a:spLocks noChangeAspect="1"/>
              </p:cNvSpPr>
              <p:nvPr/>
            </p:nvSpPr>
            <p:spPr bwMode="auto">
              <a:xfrm>
                <a:off x="706" y="2867"/>
                <a:ext cx="49" cy="89"/>
              </a:xfrm>
              <a:custGeom>
                <a:avLst/>
                <a:gdLst>
                  <a:gd name="T0" fmla="*/ 411 w 636"/>
                  <a:gd name="T1" fmla="*/ 0 h 1159"/>
                  <a:gd name="T2" fmla="*/ 392 w 636"/>
                  <a:gd name="T3" fmla="*/ 22 h 1159"/>
                  <a:gd name="T4" fmla="*/ 380 w 636"/>
                  <a:gd name="T5" fmla="*/ 42 h 1159"/>
                  <a:gd name="T6" fmla="*/ 375 w 636"/>
                  <a:gd name="T7" fmla="*/ 54 h 1159"/>
                  <a:gd name="T8" fmla="*/ 353 w 636"/>
                  <a:gd name="T9" fmla="*/ 130 h 1159"/>
                  <a:gd name="T10" fmla="*/ 296 w 636"/>
                  <a:gd name="T11" fmla="*/ 258 h 1159"/>
                  <a:gd name="T12" fmla="*/ 142 w 636"/>
                  <a:gd name="T13" fmla="*/ 531 h 1159"/>
                  <a:gd name="T14" fmla="*/ 13 w 636"/>
                  <a:gd name="T15" fmla="*/ 768 h 1159"/>
                  <a:gd name="T16" fmla="*/ 2 w 636"/>
                  <a:gd name="T17" fmla="*/ 806 h 1159"/>
                  <a:gd name="T18" fmla="*/ 0 w 636"/>
                  <a:gd name="T19" fmla="*/ 818 h 1159"/>
                  <a:gd name="T20" fmla="*/ 0 w 636"/>
                  <a:gd name="T21" fmla="*/ 861 h 1159"/>
                  <a:gd name="T22" fmla="*/ 10 w 636"/>
                  <a:gd name="T23" fmla="*/ 919 h 1159"/>
                  <a:gd name="T24" fmla="*/ 39 w 636"/>
                  <a:gd name="T25" fmla="*/ 991 h 1159"/>
                  <a:gd name="T26" fmla="*/ 71 w 636"/>
                  <a:gd name="T27" fmla="*/ 1045 h 1159"/>
                  <a:gd name="T28" fmla="*/ 110 w 636"/>
                  <a:gd name="T29" fmla="*/ 1093 h 1159"/>
                  <a:gd name="T30" fmla="*/ 153 w 636"/>
                  <a:gd name="T31" fmla="*/ 1131 h 1159"/>
                  <a:gd name="T32" fmla="*/ 165 w 636"/>
                  <a:gd name="T33" fmla="*/ 1140 h 1159"/>
                  <a:gd name="T34" fmla="*/ 203 w 636"/>
                  <a:gd name="T35" fmla="*/ 1159 h 1159"/>
                  <a:gd name="T36" fmla="*/ 205 w 636"/>
                  <a:gd name="T37" fmla="*/ 1159 h 1159"/>
                  <a:gd name="T38" fmla="*/ 207 w 636"/>
                  <a:gd name="T39" fmla="*/ 1158 h 1159"/>
                  <a:gd name="T40" fmla="*/ 210 w 636"/>
                  <a:gd name="T41" fmla="*/ 1147 h 1159"/>
                  <a:gd name="T42" fmla="*/ 211 w 636"/>
                  <a:gd name="T43" fmla="*/ 1137 h 1159"/>
                  <a:gd name="T44" fmla="*/ 198 w 636"/>
                  <a:gd name="T45" fmla="*/ 986 h 1159"/>
                  <a:gd name="T46" fmla="*/ 199 w 636"/>
                  <a:gd name="T47" fmla="*/ 962 h 1159"/>
                  <a:gd name="T48" fmla="*/ 201 w 636"/>
                  <a:gd name="T49" fmla="*/ 955 h 1159"/>
                  <a:gd name="T50" fmla="*/ 217 w 636"/>
                  <a:gd name="T51" fmla="*/ 924 h 1159"/>
                  <a:gd name="T52" fmla="*/ 241 w 636"/>
                  <a:gd name="T53" fmla="*/ 855 h 1159"/>
                  <a:gd name="T54" fmla="*/ 295 w 636"/>
                  <a:gd name="T55" fmla="*/ 579 h 1159"/>
                  <a:gd name="T56" fmla="*/ 328 w 636"/>
                  <a:gd name="T57" fmla="*/ 470 h 1159"/>
                  <a:gd name="T58" fmla="*/ 351 w 636"/>
                  <a:gd name="T59" fmla="*/ 424 h 1159"/>
                  <a:gd name="T60" fmla="*/ 370 w 636"/>
                  <a:gd name="T61" fmla="*/ 396 h 1159"/>
                  <a:gd name="T62" fmla="*/ 381 w 636"/>
                  <a:gd name="T63" fmla="*/ 384 h 1159"/>
                  <a:gd name="T64" fmla="*/ 394 w 636"/>
                  <a:gd name="T65" fmla="*/ 373 h 1159"/>
                  <a:gd name="T66" fmla="*/ 402 w 636"/>
                  <a:gd name="T67" fmla="*/ 370 h 1159"/>
                  <a:gd name="T68" fmla="*/ 426 w 636"/>
                  <a:gd name="T69" fmla="*/ 366 h 1159"/>
                  <a:gd name="T70" fmla="*/ 461 w 636"/>
                  <a:gd name="T71" fmla="*/ 372 h 1159"/>
                  <a:gd name="T72" fmla="*/ 517 w 636"/>
                  <a:gd name="T73" fmla="*/ 397 h 1159"/>
                  <a:gd name="T74" fmla="*/ 615 w 636"/>
                  <a:gd name="T75" fmla="*/ 450 h 1159"/>
                  <a:gd name="T76" fmla="*/ 627 w 636"/>
                  <a:gd name="T77" fmla="*/ 452 h 1159"/>
                  <a:gd name="T78" fmla="*/ 632 w 636"/>
                  <a:gd name="T79" fmla="*/ 452 h 1159"/>
                  <a:gd name="T80" fmla="*/ 636 w 636"/>
                  <a:gd name="T81" fmla="*/ 451 h 1159"/>
                  <a:gd name="T82" fmla="*/ 632 w 636"/>
                  <a:gd name="T83" fmla="*/ 451 h 1159"/>
                  <a:gd name="T84" fmla="*/ 626 w 636"/>
                  <a:gd name="T85" fmla="*/ 449 h 1159"/>
                  <a:gd name="T86" fmla="*/ 611 w 636"/>
                  <a:gd name="T87" fmla="*/ 438 h 1159"/>
                  <a:gd name="T88" fmla="*/ 551 w 636"/>
                  <a:gd name="T89" fmla="*/ 358 h 1159"/>
                  <a:gd name="T90" fmla="*/ 460 w 636"/>
                  <a:gd name="T91" fmla="*/ 198 h 1159"/>
                  <a:gd name="T92" fmla="*/ 411 w 636"/>
                  <a:gd name="T93" fmla="*/ 82 h 1159"/>
                  <a:gd name="T94" fmla="*/ 401 w 636"/>
                  <a:gd name="T95" fmla="*/ 38 h 1159"/>
                  <a:gd name="T96" fmla="*/ 399 w 636"/>
                  <a:gd name="T97" fmla="*/ 17 h 1159"/>
                  <a:gd name="T98" fmla="*/ 402 w 636"/>
                  <a:gd name="T99" fmla="*/ 9 h 1159"/>
                  <a:gd name="T100" fmla="*/ 406 w 636"/>
                  <a:gd name="T101" fmla="*/ 3 h 1159"/>
                  <a:gd name="T102" fmla="*/ 411 w 636"/>
                  <a:gd name="T103" fmla="*/ 0 h 1159"/>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636"/>
                  <a:gd name="T157" fmla="*/ 0 h 1159"/>
                  <a:gd name="T158" fmla="*/ 636 w 636"/>
                  <a:gd name="T159" fmla="*/ 1159 h 1159"/>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636" h="1159">
                    <a:moveTo>
                      <a:pt x="411" y="0"/>
                    </a:moveTo>
                    <a:lnTo>
                      <a:pt x="392" y="22"/>
                    </a:lnTo>
                    <a:lnTo>
                      <a:pt x="380" y="42"/>
                    </a:lnTo>
                    <a:lnTo>
                      <a:pt x="375" y="54"/>
                    </a:lnTo>
                    <a:lnTo>
                      <a:pt x="353" y="130"/>
                    </a:lnTo>
                    <a:lnTo>
                      <a:pt x="296" y="258"/>
                    </a:lnTo>
                    <a:lnTo>
                      <a:pt x="142" y="531"/>
                    </a:lnTo>
                    <a:lnTo>
                      <a:pt x="13" y="768"/>
                    </a:lnTo>
                    <a:lnTo>
                      <a:pt x="2" y="806"/>
                    </a:lnTo>
                    <a:lnTo>
                      <a:pt x="0" y="818"/>
                    </a:lnTo>
                    <a:lnTo>
                      <a:pt x="0" y="861"/>
                    </a:lnTo>
                    <a:lnTo>
                      <a:pt x="10" y="919"/>
                    </a:lnTo>
                    <a:lnTo>
                      <a:pt x="39" y="991"/>
                    </a:lnTo>
                    <a:lnTo>
                      <a:pt x="71" y="1045"/>
                    </a:lnTo>
                    <a:lnTo>
                      <a:pt x="110" y="1093"/>
                    </a:lnTo>
                    <a:lnTo>
                      <a:pt x="153" y="1131"/>
                    </a:lnTo>
                    <a:lnTo>
                      <a:pt x="165" y="1140"/>
                    </a:lnTo>
                    <a:lnTo>
                      <a:pt x="203" y="1159"/>
                    </a:lnTo>
                    <a:lnTo>
                      <a:pt x="205" y="1159"/>
                    </a:lnTo>
                    <a:lnTo>
                      <a:pt x="207" y="1158"/>
                    </a:lnTo>
                    <a:lnTo>
                      <a:pt x="210" y="1147"/>
                    </a:lnTo>
                    <a:lnTo>
                      <a:pt x="211" y="1137"/>
                    </a:lnTo>
                    <a:lnTo>
                      <a:pt x="198" y="986"/>
                    </a:lnTo>
                    <a:lnTo>
                      <a:pt x="199" y="962"/>
                    </a:lnTo>
                    <a:lnTo>
                      <a:pt x="201" y="955"/>
                    </a:lnTo>
                    <a:lnTo>
                      <a:pt x="217" y="924"/>
                    </a:lnTo>
                    <a:lnTo>
                      <a:pt x="241" y="855"/>
                    </a:lnTo>
                    <a:lnTo>
                      <a:pt x="295" y="579"/>
                    </a:lnTo>
                    <a:lnTo>
                      <a:pt x="328" y="470"/>
                    </a:lnTo>
                    <a:lnTo>
                      <a:pt x="351" y="424"/>
                    </a:lnTo>
                    <a:lnTo>
                      <a:pt x="370" y="396"/>
                    </a:lnTo>
                    <a:lnTo>
                      <a:pt x="381" y="384"/>
                    </a:lnTo>
                    <a:lnTo>
                      <a:pt x="394" y="373"/>
                    </a:lnTo>
                    <a:lnTo>
                      <a:pt x="402" y="370"/>
                    </a:lnTo>
                    <a:lnTo>
                      <a:pt x="426" y="366"/>
                    </a:lnTo>
                    <a:lnTo>
                      <a:pt x="461" y="372"/>
                    </a:lnTo>
                    <a:lnTo>
                      <a:pt x="517" y="397"/>
                    </a:lnTo>
                    <a:lnTo>
                      <a:pt x="615" y="450"/>
                    </a:lnTo>
                    <a:lnTo>
                      <a:pt x="627" y="452"/>
                    </a:lnTo>
                    <a:lnTo>
                      <a:pt x="632" y="452"/>
                    </a:lnTo>
                    <a:lnTo>
                      <a:pt x="636" y="451"/>
                    </a:lnTo>
                    <a:lnTo>
                      <a:pt x="632" y="451"/>
                    </a:lnTo>
                    <a:lnTo>
                      <a:pt x="626" y="449"/>
                    </a:lnTo>
                    <a:lnTo>
                      <a:pt x="611" y="438"/>
                    </a:lnTo>
                    <a:lnTo>
                      <a:pt x="551" y="358"/>
                    </a:lnTo>
                    <a:lnTo>
                      <a:pt x="460" y="198"/>
                    </a:lnTo>
                    <a:lnTo>
                      <a:pt x="411" y="82"/>
                    </a:lnTo>
                    <a:lnTo>
                      <a:pt x="401" y="38"/>
                    </a:lnTo>
                    <a:lnTo>
                      <a:pt x="399" y="17"/>
                    </a:lnTo>
                    <a:lnTo>
                      <a:pt x="402" y="9"/>
                    </a:lnTo>
                    <a:lnTo>
                      <a:pt x="406" y="3"/>
                    </a:lnTo>
                    <a:lnTo>
                      <a:pt x="411" y="0"/>
                    </a:lnTo>
                    <a:close/>
                  </a:path>
                </a:pathLst>
              </a:custGeom>
              <a:solidFill>
                <a:srgbClr val="F8D0B3"/>
              </a:solidFill>
              <a:ln w="9525">
                <a:noFill/>
                <a:round/>
                <a:headEnd/>
                <a:tailEnd/>
              </a:ln>
            </p:spPr>
            <p:txBody>
              <a:bodyPr>
                <a:prstTxWarp prst="textNoShape">
                  <a:avLst/>
                </a:prstTxWarp>
              </a:bodyPr>
              <a:lstStyle/>
              <a:p>
                <a:endParaRPr lang="en-US"/>
              </a:p>
            </p:txBody>
          </p:sp>
          <p:sp>
            <p:nvSpPr>
              <p:cNvPr id="49677" name="Freeform 290"/>
              <p:cNvSpPr>
                <a:spLocks noChangeAspect="1"/>
              </p:cNvSpPr>
              <p:nvPr/>
            </p:nvSpPr>
            <p:spPr bwMode="auto">
              <a:xfrm>
                <a:off x="625" y="3020"/>
                <a:ext cx="50" cy="27"/>
              </a:xfrm>
              <a:custGeom>
                <a:avLst/>
                <a:gdLst>
                  <a:gd name="T0" fmla="*/ 202 w 661"/>
                  <a:gd name="T1" fmla="*/ 240 h 346"/>
                  <a:gd name="T2" fmla="*/ 290 w 661"/>
                  <a:gd name="T3" fmla="*/ 171 h 346"/>
                  <a:gd name="T4" fmla="*/ 323 w 661"/>
                  <a:gd name="T5" fmla="*/ 143 h 346"/>
                  <a:gd name="T6" fmla="*/ 286 w 661"/>
                  <a:gd name="T7" fmla="*/ 98 h 346"/>
                  <a:gd name="T8" fmla="*/ 255 w 661"/>
                  <a:gd name="T9" fmla="*/ 53 h 346"/>
                  <a:gd name="T10" fmla="*/ 157 w 661"/>
                  <a:gd name="T11" fmla="*/ 61 h 346"/>
                  <a:gd name="T12" fmla="*/ 0 w 661"/>
                  <a:gd name="T13" fmla="*/ 90 h 346"/>
                  <a:gd name="T14" fmla="*/ 248 w 661"/>
                  <a:gd name="T15" fmla="*/ 0 h 346"/>
                  <a:gd name="T16" fmla="*/ 376 w 661"/>
                  <a:gd name="T17" fmla="*/ 37 h 346"/>
                  <a:gd name="T18" fmla="*/ 646 w 661"/>
                  <a:gd name="T19" fmla="*/ 211 h 346"/>
                  <a:gd name="T20" fmla="*/ 646 w 661"/>
                  <a:gd name="T21" fmla="*/ 264 h 346"/>
                  <a:gd name="T22" fmla="*/ 661 w 661"/>
                  <a:gd name="T23" fmla="*/ 308 h 346"/>
                  <a:gd name="T24" fmla="*/ 661 w 661"/>
                  <a:gd name="T25" fmla="*/ 346 h 346"/>
                  <a:gd name="T26" fmla="*/ 601 w 661"/>
                  <a:gd name="T27" fmla="*/ 346 h 346"/>
                  <a:gd name="T28" fmla="*/ 405 w 661"/>
                  <a:gd name="T29" fmla="*/ 218 h 346"/>
                  <a:gd name="T30" fmla="*/ 270 w 661"/>
                  <a:gd name="T31" fmla="*/ 240 h 346"/>
                  <a:gd name="T32" fmla="*/ 202 w 661"/>
                  <a:gd name="T33" fmla="*/ 240 h 34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61"/>
                  <a:gd name="T52" fmla="*/ 0 h 346"/>
                  <a:gd name="T53" fmla="*/ 661 w 661"/>
                  <a:gd name="T54" fmla="*/ 346 h 34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61" h="346">
                    <a:moveTo>
                      <a:pt x="202" y="240"/>
                    </a:moveTo>
                    <a:lnTo>
                      <a:pt x="290" y="171"/>
                    </a:lnTo>
                    <a:lnTo>
                      <a:pt x="323" y="143"/>
                    </a:lnTo>
                    <a:lnTo>
                      <a:pt x="286" y="98"/>
                    </a:lnTo>
                    <a:lnTo>
                      <a:pt x="255" y="53"/>
                    </a:lnTo>
                    <a:lnTo>
                      <a:pt x="157" y="61"/>
                    </a:lnTo>
                    <a:lnTo>
                      <a:pt x="0" y="90"/>
                    </a:lnTo>
                    <a:lnTo>
                      <a:pt x="248" y="0"/>
                    </a:lnTo>
                    <a:lnTo>
                      <a:pt x="376" y="37"/>
                    </a:lnTo>
                    <a:lnTo>
                      <a:pt x="646" y="211"/>
                    </a:lnTo>
                    <a:lnTo>
                      <a:pt x="646" y="264"/>
                    </a:lnTo>
                    <a:lnTo>
                      <a:pt x="661" y="308"/>
                    </a:lnTo>
                    <a:lnTo>
                      <a:pt x="661" y="346"/>
                    </a:lnTo>
                    <a:lnTo>
                      <a:pt x="601" y="346"/>
                    </a:lnTo>
                    <a:lnTo>
                      <a:pt x="405" y="218"/>
                    </a:lnTo>
                    <a:lnTo>
                      <a:pt x="270" y="240"/>
                    </a:lnTo>
                    <a:lnTo>
                      <a:pt x="202" y="240"/>
                    </a:lnTo>
                    <a:close/>
                  </a:path>
                </a:pathLst>
              </a:custGeom>
              <a:solidFill>
                <a:srgbClr val="EAAC8A"/>
              </a:solidFill>
              <a:ln w="9525">
                <a:noFill/>
                <a:round/>
                <a:headEnd/>
                <a:tailEnd/>
              </a:ln>
            </p:spPr>
            <p:txBody>
              <a:bodyPr>
                <a:prstTxWarp prst="textNoShape">
                  <a:avLst/>
                </a:prstTxWarp>
              </a:bodyPr>
              <a:lstStyle/>
              <a:p>
                <a:endParaRPr lang="en-US"/>
              </a:p>
            </p:txBody>
          </p:sp>
          <p:sp>
            <p:nvSpPr>
              <p:cNvPr id="49678" name="Freeform 291"/>
              <p:cNvSpPr>
                <a:spLocks noChangeAspect="1"/>
              </p:cNvSpPr>
              <p:nvPr/>
            </p:nvSpPr>
            <p:spPr bwMode="auto">
              <a:xfrm>
                <a:off x="637" y="3042"/>
                <a:ext cx="43" cy="24"/>
              </a:xfrm>
              <a:custGeom>
                <a:avLst/>
                <a:gdLst>
                  <a:gd name="T0" fmla="*/ 225 w 564"/>
                  <a:gd name="T1" fmla="*/ 285 h 301"/>
                  <a:gd name="T2" fmla="*/ 237 w 564"/>
                  <a:gd name="T3" fmla="*/ 273 h 301"/>
                  <a:gd name="T4" fmla="*/ 244 w 564"/>
                  <a:gd name="T5" fmla="*/ 258 h 301"/>
                  <a:gd name="T6" fmla="*/ 247 w 564"/>
                  <a:gd name="T7" fmla="*/ 242 h 301"/>
                  <a:gd name="T8" fmla="*/ 246 w 564"/>
                  <a:gd name="T9" fmla="*/ 225 h 301"/>
                  <a:gd name="T10" fmla="*/ 239 w 564"/>
                  <a:gd name="T11" fmla="*/ 199 h 301"/>
                  <a:gd name="T12" fmla="*/ 229 w 564"/>
                  <a:gd name="T13" fmla="*/ 181 h 301"/>
                  <a:gd name="T14" fmla="*/ 194 w 564"/>
                  <a:gd name="T15" fmla="*/ 136 h 301"/>
                  <a:gd name="T16" fmla="*/ 134 w 564"/>
                  <a:gd name="T17" fmla="*/ 89 h 301"/>
                  <a:gd name="T18" fmla="*/ 87 w 564"/>
                  <a:gd name="T19" fmla="*/ 63 h 301"/>
                  <a:gd name="T20" fmla="*/ 12 w 564"/>
                  <a:gd name="T21" fmla="*/ 36 h 301"/>
                  <a:gd name="T22" fmla="*/ 3 w 564"/>
                  <a:gd name="T23" fmla="*/ 29 h 301"/>
                  <a:gd name="T24" fmla="*/ 1 w 564"/>
                  <a:gd name="T25" fmla="*/ 25 h 301"/>
                  <a:gd name="T26" fmla="*/ 0 w 564"/>
                  <a:gd name="T27" fmla="*/ 20 h 301"/>
                  <a:gd name="T28" fmla="*/ 0 w 564"/>
                  <a:gd name="T29" fmla="*/ 15 h 301"/>
                  <a:gd name="T30" fmla="*/ 52 w 564"/>
                  <a:gd name="T31" fmla="*/ 0 h 301"/>
                  <a:gd name="T32" fmla="*/ 262 w 564"/>
                  <a:gd name="T33" fmla="*/ 15 h 301"/>
                  <a:gd name="T34" fmla="*/ 443 w 564"/>
                  <a:gd name="T35" fmla="*/ 113 h 301"/>
                  <a:gd name="T36" fmla="*/ 443 w 564"/>
                  <a:gd name="T37" fmla="*/ 135 h 301"/>
                  <a:gd name="T38" fmla="*/ 533 w 564"/>
                  <a:gd name="T39" fmla="*/ 166 h 301"/>
                  <a:gd name="T40" fmla="*/ 564 w 564"/>
                  <a:gd name="T41" fmla="*/ 188 h 301"/>
                  <a:gd name="T42" fmla="*/ 511 w 564"/>
                  <a:gd name="T43" fmla="*/ 263 h 301"/>
                  <a:gd name="T44" fmla="*/ 436 w 564"/>
                  <a:gd name="T45" fmla="*/ 301 h 301"/>
                  <a:gd name="T46" fmla="*/ 240 w 564"/>
                  <a:gd name="T47" fmla="*/ 285 h 301"/>
                  <a:gd name="T48" fmla="*/ 225 w 564"/>
                  <a:gd name="T49" fmla="*/ 285 h 30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564"/>
                  <a:gd name="T76" fmla="*/ 0 h 301"/>
                  <a:gd name="T77" fmla="*/ 564 w 564"/>
                  <a:gd name="T78" fmla="*/ 301 h 30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564" h="301">
                    <a:moveTo>
                      <a:pt x="225" y="285"/>
                    </a:moveTo>
                    <a:lnTo>
                      <a:pt x="237" y="273"/>
                    </a:lnTo>
                    <a:lnTo>
                      <a:pt x="244" y="258"/>
                    </a:lnTo>
                    <a:lnTo>
                      <a:pt x="247" y="242"/>
                    </a:lnTo>
                    <a:lnTo>
                      <a:pt x="246" y="225"/>
                    </a:lnTo>
                    <a:lnTo>
                      <a:pt x="239" y="199"/>
                    </a:lnTo>
                    <a:lnTo>
                      <a:pt x="229" y="181"/>
                    </a:lnTo>
                    <a:lnTo>
                      <a:pt x="194" y="136"/>
                    </a:lnTo>
                    <a:lnTo>
                      <a:pt x="134" y="89"/>
                    </a:lnTo>
                    <a:lnTo>
                      <a:pt x="87" y="63"/>
                    </a:lnTo>
                    <a:lnTo>
                      <a:pt x="12" y="36"/>
                    </a:lnTo>
                    <a:lnTo>
                      <a:pt x="3" y="29"/>
                    </a:lnTo>
                    <a:lnTo>
                      <a:pt x="1" y="25"/>
                    </a:lnTo>
                    <a:lnTo>
                      <a:pt x="0" y="20"/>
                    </a:lnTo>
                    <a:lnTo>
                      <a:pt x="0" y="15"/>
                    </a:lnTo>
                    <a:lnTo>
                      <a:pt x="52" y="0"/>
                    </a:lnTo>
                    <a:lnTo>
                      <a:pt x="262" y="15"/>
                    </a:lnTo>
                    <a:lnTo>
                      <a:pt x="443" y="113"/>
                    </a:lnTo>
                    <a:lnTo>
                      <a:pt x="443" y="135"/>
                    </a:lnTo>
                    <a:lnTo>
                      <a:pt x="533" y="166"/>
                    </a:lnTo>
                    <a:lnTo>
                      <a:pt x="564" y="188"/>
                    </a:lnTo>
                    <a:lnTo>
                      <a:pt x="511" y="263"/>
                    </a:lnTo>
                    <a:lnTo>
                      <a:pt x="436" y="301"/>
                    </a:lnTo>
                    <a:lnTo>
                      <a:pt x="240" y="285"/>
                    </a:lnTo>
                    <a:lnTo>
                      <a:pt x="225" y="285"/>
                    </a:lnTo>
                    <a:close/>
                  </a:path>
                </a:pathLst>
              </a:custGeom>
              <a:solidFill>
                <a:srgbClr val="EAAC8A"/>
              </a:solidFill>
              <a:ln w="9525">
                <a:noFill/>
                <a:round/>
                <a:headEnd/>
                <a:tailEnd/>
              </a:ln>
            </p:spPr>
            <p:txBody>
              <a:bodyPr>
                <a:prstTxWarp prst="textNoShape">
                  <a:avLst/>
                </a:prstTxWarp>
              </a:bodyPr>
              <a:lstStyle/>
              <a:p>
                <a:endParaRPr lang="en-US"/>
              </a:p>
            </p:txBody>
          </p:sp>
          <p:sp>
            <p:nvSpPr>
              <p:cNvPr id="49679" name="Freeform 292"/>
              <p:cNvSpPr>
                <a:spLocks noChangeAspect="1"/>
              </p:cNvSpPr>
              <p:nvPr/>
            </p:nvSpPr>
            <p:spPr bwMode="auto">
              <a:xfrm>
                <a:off x="641" y="3067"/>
                <a:ext cx="26" cy="17"/>
              </a:xfrm>
              <a:custGeom>
                <a:avLst/>
                <a:gdLst>
                  <a:gd name="T0" fmla="*/ 151 w 339"/>
                  <a:gd name="T1" fmla="*/ 225 h 225"/>
                  <a:gd name="T2" fmla="*/ 130 w 339"/>
                  <a:gd name="T3" fmla="*/ 190 h 225"/>
                  <a:gd name="T4" fmla="*/ 98 w 339"/>
                  <a:gd name="T5" fmla="*/ 144 h 225"/>
                  <a:gd name="T6" fmla="*/ 81 w 339"/>
                  <a:gd name="T7" fmla="*/ 128 h 225"/>
                  <a:gd name="T8" fmla="*/ 71 w 339"/>
                  <a:gd name="T9" fmla="*/ 122 h 225"/>
                  <a:gd name="T10" fmla="*/ 59 w 339"/>
                  <a:gd name="T11" fmla="*/ 116 h 225"/>
                  <a:gd name="T12" fmla="*/ 53 w 339"/>
                  <a:gd name="T13" fmla="*/ 115 h 225"/>
                  <a:gd name="T14" fmla="*/ 47 w 339"/>
                  <a:gd name="T15" fmla="*/ 113 h 225"/>
                  <a:gd name="T16" fmla="*/ 39 w 339"/>
                  <a:gd name="T17" fmla="*/ 113 h 225"/>
                  <a:gd name="T18" fmla="*/ 31 w 339"/>
                  <a:gd name="T19" fmla="*/ 112 h 225"/>
                  <a:gd name="T20" fmla="*/ 30 w 339"/>
                  <a:gd name="T21" fmla="*/ 100 h 225"/>
                  <a:gd name="T22" fmla="*/ 6 w 339"/>
                  <a:gd name="T23" fmla="*/ 32 h 225"/>
                  <a:gd name="T24" fmla="*/ 0 w 339"/>
                  <a:gd name="T25" fmla="*/ 7 h 225"/>
                  <a:gd name="T26" fmla="*/ 34 w 339"/>
                  <a:gd name="T27" fmla="*/ 7 h 225"/>
                  <a:gd name="T28" fmla="*/ 84 w 339"/>
                  <a:gd name="T29" fmla="*/ 0 h 225"/>
                  <a:gd name="T30" fmla="*/ 309 w 339"/>
                  <a:gd name="T31" fmla="*/ 53 h 225"/>
                  <a:gd name="T32" fmla="*/ 316 w 339"/>
                  <a:gd name="T33" fmla="*/ 53 h 225"/>
                  <a:gd name="T34" fmla="*/ 331 w 339"/>
                  <a:gd name="T35" fmla="*/ 37 h 225"/>
                  <a:gd name="T36" fmla="*/ 339 w 339"/>
                  <a:gd name="T37" fmla="*/ 203 h 225"/>
                  <a:gd name="T38" fmla="*/ 309 w 339"/>
                  <a:gd name="T39" fmla="*/ 203 h 225"/>
                  <a:gd name="T40" fmla="*/ 309 w 339"/>
                  <a:gd name="T41" fmla="*/ 188 h 225"/>
                  <a:gd name="T42" fmla="*/ 226 w 339"/>
                  <a:gd name="T43" fmla="*/ 188 h 225"/>
                  <a:gd name="T44" fmla="*/ 166 w 339"/>
                  <a:gd name="T45" fmla="*/ 225 h 225"/>
                  <a:gd name="T46" fmla="*/ 151 w 339"/>
                  <a:gd name="T47" fmla="*/ 225 h 22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39"/>
                  <a:gd name="T73" fmla="*/ 0 h 225"/>
                  <a:gd name="T74" fmla="*/ 339 w 339"/>
                  <a:gd name="T75" fmla="*/ 225 h 22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39" h="225">
                    <a:moveTo>
                      <a:pt x="151" y="225"/>
                    </a:moveTo>
                    <a:lnTo>
                      <a:pt x="130" y="190"/>
                    </a:lnTo>
                    <a:lnTo>
                      <a:pt x="98" y="144"/>
                    </a:lnTo>
                    <a:lnTo>
                      <a:pt x="81" y="128"/>
                    </a:lnTo>
                    <a:lnTo>
                      <a:pt x="71" y="122"/>
                    </a:lnTo>
                    <a:lnTo>
                      <a:pt x="59" y="116"/>
                    </a:lnTo>
                    <a:lnTo>
                      <a:pt x="53" y="115"/>
                    </a:lnTo>
                    <a:lnTo>
                      <a:pt x="47" y="113"/>
                    </a:lnTo>
                    <a:lnTo>
                      <a:pt x="39" y="113"/>
                    </a:lnTo>
                    <a:lnTo>
                      <a:pt x="31" y="112"/>
                    </a:lnTo>
                    <a:lnTo>
                      <a:pt x="30" y="100"/>
                    </a:lnTo>
                    <a:lnTo>
                      <a:pt x="6" y="32"/>
                    </a:lnTo>
                    <a:lnTo>
                      <a:pt x="0" y="7"/>
                    </a:lnTo>
                    <a:lnTo>
                      <a:pt x="34" y="7"/>
                    </a:lnTo>
                    <a:lnTo>
                      <a:pt x="84" y="0"/>
                    </a:lnTo>
                    <a:lnTo>
                      <a:pt x="309" y="53"/>
                    </a:lnTo>
                    <a:lnTo>
                      <a:pt x="316" y="53"/>
                    </a:lnTo>
                    <a:lnTo>
                      <a:pt x="331" y="37"/>
                    </a:lnTo>
                    <a:lnTo>
                      <a:pt x="339" y="203"/>
                    </a:lnTo>
                    <a:lnTo>
                      <a:pt x="309" y="203"/>
                    </a:lnTo>
                    <a:lnTo>
                      <a:pt x="309" y="188"/>
                    </a:lnTo>
                    <a:lnTo>
                      <a:pt x="226" y="188"/>
                    </a:lnTo>
                    <a:lnTo>
                      <a:pt x="166" y="225"/>
                    </a:lnTo>
                    <a:lnTo>
                      <a:pt x="151" y="225"/>
                    </a:lnTo>
                    <a:close/>
                  </a:path>
                </a:pathLst>
              </a:custGeom>
              <a:solidFill>
                <a:srgbClr val="EAAC8A"/>
              </a:solidFill>
              <a:ln w="9525">
                <a:noFill/>
                <a:round/>
                <a:headEnd/>
                <a:tailEnd/>
              </a:ln>
            </p:spPr>
            <p:txBody>
              <a:bodyPr>
                <a:prstTxWarp prst="textNoShape">
                  <a:avLst/>
                </a:prstTxWarp>
              </a:bodyPr>
              <a:lstStyle/>
              <a:p>
                <a:endParaRPr lang="en-US"/>
              </a:p>
            </p:txBody>
          </p:sp>
          <p:sp>
            <p:nvSpPr>
              <p:cNvPr id="49680" name="Freeform 293"/>
              <p:cNvSpPr>
                <a:spLocks noChangeAspect="1"/>
              </p:cNvSpPr>
              <p:nvPr/>
            </p:nvSpPr>
            <p:spPr bwMode="auto">
              <a:xfrm>
                <a:off x="430" y="3086"/>
                <a:ext cx="236" cy="196"/>
              </a:xfrm>
              <a:custGeom>
                <a:avLst/>
                <a:gdLst>
                  <a:gd name="T0" fmla="*/ 325 w 3066"/>
                  <a:gd name="T1" fmla="*/ 1576 h 2541"/>
                  <a:gd name="T2" fmla="*/ 302 w 3066"/>
                  <a:gd name="T3" fmla="*/ 1769 h 2541"/>
                  <a:gd name="T4" fmla="*/ 322 w 3066"/>
                  <a:gd name="T5" fmla="*/ 1871 h 2541"/>
                  <a:gd name="T6" fmla="*/ 353 w 3066"/>
                  <a:gd name="T7" fmla="*/ 1917 h 2541"/>
                  <a:gd name="T8" fmla="*/ 393 w 3066"/>
                  <a:gd name="T9" fmla="*/ 1942 h 2541"/>
                  <a:gd name="T10" fmla="*/ 440 w 3066"/>
                  <a:gd name="T11" fmla="*/ 1951 h 2541"/>
                  <a:gd name="T12" fmla="*/ 548 w 3066"/>
                  <a:gd name="T13" fmla="*/ 1927 h 2541"/>
                  <a:gd name="T14" fmla="*/ 798 w 3066"/>
                  <a:gd name="T15" fmla="*/ 1769 h 2541"/>
                  <a:gd name="T16" fmla="*/ 1194 w 3066"/>
                  <a:gd name="T17" fmla="*/ 1437 h 2541"/>
                  <a:gd name="T18" fmla="*/ 1354 w 3066"/>
                  <a:gd name="T19" fmla="*/ 1341 h 2541"/>
                  <a:gd name="T20" fmla="*/ 1544 w 3066"/>
                  <a:gd name="T21" fmla="*/ 1127 h 2541"/>
                  <a:gd name="T22" fmla="*/ 1711 w 3066"/>
                  <a:gd name="T23" fmla="*/ 906 h 2541"/>
                  <a:gd name="T24" fmla="*/ 1725 w 3066"/>
                  <a:gd name="T25" fmla="*/ 895 h 2541"/>
                  <a:gd name="T26" fmla="*/ 1734 w 3066"/>
                  <a:gd name="T27" fmla="*/ 883 h 2541"/>
                  <a:gd name="T28" fmla="*/ 1769 w 3066"/>
                  <a:gd name="T29" fmla="*/ 844 h 2541"/>
                  <a:gd name="T30" fmla="*/ 1849 w 3066"/>
                  <a:gd name="T31" fmla="*/ 821 h 2541"/>
                  <a:gd name="T32" fmla="*/ 2173 w 3066"/>
                  <a:gd name="T33" fmla="*/ 784 h 2541"/>
                  <a:gd name="T34" fmla="*/ 2260 w 3066"/>
                  <a:gd name="T35" fmla="*/ 739 h 2541"/>
                  <a:gd name="T36" fmla="*/ 2338 w 3066"/>
                  <a:gd name="T37" fmla="*/ 654 h 2541"/>
                  <a:gd name="T38" fmla="*/ 2399 w 3066"/>
                  <a:gd name="T39" fmla="*/ 514 h 2541"/>
                  <a:gd name="T40" fmla="*/ 2493 w 3066"/>
                  <a:gd name="T41" fmla="*/ 268 h 2541"/>
                  <a:gd name="T42" fmla="*/ 2534 w 3066"/>
                  <a:gd name="T43" fmla="*/ 219 h 2541"/>
                  <a:gd name="T44" fmla="*/ 2600 w 3066"/>
                  <a:gd name="T45" fmla="*/ 180 h 2541"/>
                  <a:gd name="T46" fmla="*/ 2818 w 3066"/>
                  <a:gd name="T47" fmla="*/ 124 h 2541"/>
                  <a:gd name="T48" fmla="*/ 2860 w 3066"/>
                  <a:gd name="T49" fmla="*/ 105 h 2541"/>
                  <a:gd name="T50" fmla="*/ 2897 w 3066"/>
                  <a:gd name="T51" fmla="*/ 71 h 2541"/>
                  <a:gd name="T52" fmla="*/ 2908 w 3066"/>
                  <a:gd name="T53" fmla="*/ 43 h 2541"/>
                  <a:gd name="T54" fmla="*/ 2938 w 3066"/>
                  <a:gd name="T55" fmla="*/ 22 h 2541"/>
                  <a:gd name="T56" fmla="*/ 3066 w 3066"/>
                  <a:gd name="T57" fmla="*/ 15 h 2541"/>
                  <a:gd name="T58" fmla="*/ 2938 w 3066"/>
                  <a:gd name="T59" fmla="*/ 285 h 2541"/>
                  <a:gd name="T60" fmla="*/ 2886 w 3066"/>
                  <a:gd name="T61" fmla="*/ 285 h 2541"/>
                  <a:gd name="T62" fmla="*/ 2931 w 3066"/>
                  <a:gd name="T63" fmla="*/ 194 h 2541"/>
                  <a:gd name="T64" fmla="*/ 3059 w 3066"/>
                  <a:gd name="T65" fmla="*/ 150 h 2541"/>
                  <a:gd name="T66" fmla="*/ 2818 w 3066"/>
                  <a:gd name="T67" fmla="*/ 172 h 2541"/>
                  <a:gd name="T68" fmla="*/ 2300 w 3066"/>
                  <a:gd name="T69" fmla="*/ 803 h 2541"/>
                  <a:gd name="T70" fmla="*/ 1887 w 3066"/>
                  <a:gd name="T71" fmla="*/ 939 h 2541"/>
                  <a:gd name="T72" fmla="*/ 1863 w 3066"/>
                  <a:gd name="T73" fmla="*/ 977 h 2541"/>
                  <a:gd name="T74" fmla="*/ 1397 w 3066"/>
                  <a:gd name="T75" fmla="*/ 1699 h 2541"/>
                  <a:gd name="T76" fmla="*/ 729 w 3066"/>
                  <a:gd name="T77" fmla="*/ 2330 h 2541"/>
                  <a:gd name="T78" fmla="*/ 571 w 3066"/>
                  <a:gd name="T79" fmla="*/ 2495 h 2541"/>
                  <a:gd name="T80" fmla="*/ 391 w 3066"/>
                  <a:gd name="T81" fmla="*/ 2526 h 2541"/>
                  <a:gd name="T82" fmla="*/ 203 w 3066"/>
                  <a:gd name="T83" fmla="*/ 2345 h 2541"/>
                  <a:gd name="T84" fmla="*/ 7 w 3066"/>
                  <a:gd name="T85" fmla="*/ 1924 h 2541"/>
                  <a:gd name="T86" fmla="*/ 7 w 3066"/>
                  <a:gd name="T87" fmla="*/ 1706 h 2541"/>
                  <a:gd name="T88" fmla="*/ 53 w 3066"/>
                  <a:gd name="T89" fmla="*/ 1458 h 2541"/>
                  <a:gd name="T90" fmla="*/ 315 w 3066"/>
                  <a:gd name="T91" fmla="*/ 1353 h 2541"/>
                  <a:gd name="T92" fmla="*/ 195 w 3066"/>
                  <a:gd name="T93" fmla="*/ 1571 h 2541"/>
                  <a:gd name="T94" fmla="*/ 218 w 3066"/>
                  <a:gd name="T95" fmla="*/ 1617 h 2541"/>
                  <a:gd name="T96" fmla="*/ 353 w 3066"/>
                  <a:gd name="T97" fmla="*/ 1405 h 2541"/>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3066"/>
                  <a:gd name="T148" fmla="*/ 0 h 2541"/>
                  <a:gd name="T149" fmla="*/ 3066 w 3066"/>
                  <a:gd name="T150" fmla="*/ 2541 h 2541"/>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3066" h="2541">
                    <a:moveTo>
                      <a:pt x="353" y="1405"/>
                    </a:moveTo>
                    <a:lnTo>
                      <a:pt x="325" y="1576"/>
                    </a:lnTo>
                    <a:lnTo>
                      <a:pt x="304" y="1718"/>
                    </a:lnTo>
                    <a:lnTo>
                      <a:pt x="302" y="1769"/>
                    </a:lnTo>
                    <a:lnTo>
                      <a:pt x="308" y="1830"/>
                    </a:lnTo>
                    <a:lnTo>
                      <a:pt x="322" y="1871"/>
                    </a:lnTo>
                    <a:lnTo>
                      <a:pt x="335" y="1896"/>
                    </a:lnTo>
                    <a:lnTo>
                      <a:pt x="353" y="1917"/>
                    </a:lnTo>
                    <a:lnTo>
                      <a:pt x="372" y="1932"/>
                    </a:lnTo>
                    <a:lnTo>
                      <a:pt x="393" y="1942"/>
                    </a:lnTo>
                    <a:lnTo>
                      <a:pt x="415" y="1949"/>
                    </a:lnTo>
                    <a:lnTo>
                      <a:pt x="440" y="1951"/>
                    </a:lnTo>
                    <a:lnTo>
                      <a:pt x="491" y="1945"/>
                    </a:lnTo>
                    <a:lnTo>
                      <a:pt x="548" y="1927"/>
                    </a:lnTo>
                    <a:lnTo>
                      <a:pt x="638" y="1881"/>
                    </a:lnTo>
                    <a:lnTo>
                      <a:pt x="798" y="1769"/>
                    </a:lnTo>
                    <a:lnTo>
                      <a:pt x="1092" y="1516"/>
                    </a:lnTo>
                    <a:lnTo>
                      <a:pt x="1194" y="1437"/>
                    </a:lnTo>
                    <a:lnTo>
                      <a:pt x="1289" y="1385"/>
                    </a:lnTo>
                    <a:lnTo>
                      <a:pt x="1354" y="1341"/>
                    </a:lnTo>
                    <a:lnTo>
                      <a:pt x="1433" y="1269"/>
                    </a:lnTo>
                    <a:lnTo>
                      <a:pt x="1544" y="1127"/>
                    </a:lnTo>
                    <a:lnTo>
                      <a:pt x="1674" y="949"/>
                    </a:lnTo>
                    <a:lnTo>
                      <a:pt x="1711" y="906"/>
                    </a:lnTo>
                    <a:lnTo>
                      <a:pt x="1721" y="898"/>
                    </a:lnTo>
                    <a:lnTo>
                      <a:pt x="1725" y="895"/>
                    </a:lnTo>
                    <a:lnTo>
                      <a:pt x="1728" y="894"/>
                    </a:lnTo>
                    <a:lnTo>
                      <a:pt x="1734" y="883"/>
                    </a:lnTo>
                    <a:lnTo>
                      <a:pt x="1756" y="856"/>
                    </a:lnTo>
                    <a:lnTo>
                      <a:pt x="1769" y="844"/>
                    </a:lnTo>
                    <a:lnTo>
                      <a:pt x="1792" y="835"/>
                    </a:lnTo>
                    <a:lnTo>
                      <a:pt x="1849" y="821"/>
                    </a:lnTo>
                    <a:lnTo>
                      <a:pt x="2099" y="801"/>
                    </a:lnTo>
                    <a:lnTo>
                      <a:pt x="2173" y="784"/>
                    </a:lnTo>
                    <a:lnTo>
                      <a:pt x="2208" y="771"/>
                    </a:lnTo>
                    <a:lnTo>
                      <a:pt x="2260" y="739"/>
                    </a:lnTo>
                    <a:lnTo>
                      <a:pt x="2293" y="710"/>
                    </a:lnTo>
                    <a:lnTo>
                      <a:pt x="2338" y="654"/>
                    </a:lnTo>
                    <a:lnTo>
                      <a:pt x="2366" y="606"/>
                    </a:lnTo>
                    <a:lnTo>
                      <a:pt x="2399" y="514"/>
                    </a:lnTo>
                    <a:lnTo>
                      <a:pt x="2469" y="312"/>
                    </a:lnTo>
                    <a:lnTo>
                      <a:pt x="2493" y="268"/>
                    </a:lnTo>
                    <a:lnTo>
                      <a:pt x="2512" y="242"/>
                    </a:lnTo>
                    <a:lnTo>
                      <a:pt x="2534" y="219"/>
                    </a:lnTo>
                    <a:lnTo>
                      <a:pt x="2558" y="200"/>
                    </a:lnTo>
                    <a:lnTo>
                      <a:pt x="2600" y="180"/>
                    </a:lnTo>
                    <a:lnTo>
                      <a:pt x="2716" y="151"/>
                    </a:lnTo>
                    <a:lnTo>
                      <a:pt x="2818" y="124"/>
                    </a:lnTo>
                    <a:lnTo>
                      <a:pt x="2851" y="110"/>
                    </a:lnTo>
                    <a:lnTo>
                      <a:pt x="2860" y="105"/>
                    </a:lnTo>
                    <a:lnTo>
                      <a:pt x="2885" y="86"/>
                    </a:lnTo>
                    <a:lnTo>
                      <a:pt x="2897" y="71"/>
                    </a:lnTo>
                    <a:lnTo>
                      <a:pt x="2901" y="62"/>
                    </a:lnTo>
                    <a:lnTo>
                      <a:pt x="2908" y="43"/>
                    </a:lnTo>
                    <a:lnTo>
                      <a:pt x="2909" y="22"/>
                    </a:lnTo>
                    <a:lnTo>
                      <a:pt x="2938" y="22"/>
                    </a:lnTo>
                    <a:lnTo>
                      <a:pt x="2984" y="0"/>
                    </a:lnTo>
                    <a:lnTo>
                      <a:pt x="3066" y="15"/>
                    </a:lnTo>
                    <a:lnTo>
                      <a:pt x="3044" y="210"/>
                    </a:lnTo>
                    <a:lnTo>
                      <a:pt x="2938" y="285"/>
                    </a:lnTo>
                    <a:lnTo>
                      <a:pt x="2871" y="300"/>
                    </a:lnTo>
                    <a:lnTo>
                      <a:pt x="2886" y="285"/>
                    </a:lnTo>
                    <a:lnTo>
                      <a:pt x="2841" y="232"/>
                    </a:lnTo>
                    <a:lnTo>
                      <a:pt x="2931" y="194"/>
                    </a:lnTo>
                    <a:lnTo>
                      <a:pt x="3021" y="187"/>
                    </a:lnTo>
                    <a:lnTo>
                      <a:pt x="3059" y="150"/>
                    </a:lnTo>
                    <a:lnTo>
                      <a:pt x="3037" y="119"/>
                    </a:lnTo>
                    <a:lnTo>
                      <a:pt x="2818" y="172"/>
                    </a:lnTo>
                    <a:lnTo>
                      <a:pt x="2675" y="262"/>
                    </a:lnTo>
                    <a:lnTo>
                      <a:pt x="2300" y="803"/>
                    </a:lnTo>
                    <a:lnTo>
                      <a:pt x="2141" y="931"/>
                    </a:lnTo>
                    <a:lnTo>
                      <a:pt x="1887" y="939"/>
                    </a:lnTo>
                    <a:lnTo>
                      <a:pt x="1863" y="962"/>
                    </a:lnTo>
                    <a:lnTo>
                      <a:pt x="1863" y="977"/>
                    </a:lnTo>
                    <a:lnTo>
                      <a:pt x="1834" y="931"/>
                    </a:lnTo>
                    <a:lnTo>
                      <a:pt x="1397" y="1699"/>
                    </a:lnTo>
                    <a:lnTo>
                      <a:pt x="1157" y="1999"/>
                    </a:lnTo>
                    <a:lnTo>
                      <a:pt x="729" y="2330"/>
                    </a:lnTo>
                    <a:lnTo>
                      <a:pt x="676" y="2398"/>
                    </a:lnTo>
                    <a:lnTo>
                      <a:pt x="571" y="2495"/>
                    </a:lnTo>
                    <a:lnTo>
                      <a:pt x="459" y="2541"/>
                    </a:lnTo>
                    <a:lnTo>
                      <a:pt x="391" y="2526"/>
                    </a:lnTo>
                    <a:lnTo>
                      <a:pt x="307" y="2495"/>
                    </a:lnTo>
                    <a:lnTo>
                      <a:pt x="203" y="2345"/>
                    </a:lnTo>
                    <a:lnTo>
                      <a:pt x="157" y="2112"/>
                    </a:lnTo>
                    <a:lnTo>
                      <a:pt x="7" y="1924"/>
                    </a:lnTo>
                    <a:lnTo>
                      <a:pt x="0" y="1834"/>
                    </a:lnTo>
                    <a:lnTo>
                      <a:pt x="7" y="1706"/>
                    </a:lnTo>
                    <a:lnTo>
                      <a:pt x="29" y="1684"/>
                    </a:lnTo>
                    <a:lnTo>
                      <a:pt x="53" y="1458"/>
                    </a:lnTo>
                    <a:lnTo>
                      <a:pt x="120" y="1390"/>
                    </a:lnTo>
                    <a:lnTo>
                      <a:pt x="315" y="1353"/>
                    </a:lnTo>
                    <a:lnTo>
                      <a:pt x="247" y="1503"/>
                    </a:lnTo>
                    <a:lnTo>
                      <a:pt x="195" y="1571"/>
                    </a:lnTo>
                    <a:lnTo>
                      <a:pt x="195" y="1608"/>
                    </a:lnTo>
                    <a:lnTo>
                      <a:pt x="218" y="1617"/>
                    </a:lnTo>
                    <a:lnTo>
                      <a:pt x="247" y="1617"/>
                    </a:lnTo>
                    <a:lnTo>
                      <a:pt x="353" y="1405"/>
                    </a:lnTo>
                    <a:close/>
                  </a:path>
                </a:pathLst>
              </a:custGeom>
              <a:solidFill>
                <a:srgbClr val="EAAC8A"/>
              </a:solidFill>
              <a:ln w="9525">
                <a:noFill/>
                <a:round/>
                <a:headEnd/>
                <a:tailEnd/>
              </a:ln>
            </p:spPr>
            <p:txBody>
              <a:bodyPr>
                <a:prstTxWarp prst="textNoShape">
                  <a:avLst/>
                </a:prstTxWarp>
              </a:bodyPr>
              <a:lstStyle/>
              <a:p>
                <a:endParaRPr lang="en-US"/>
              </a:p>
            </p:txBody>
          </p:sp>
          <p:sp>
            <p:nvSpPr>
              <p:cNvPr id="49681" name="Freeform 294"/>
              <p:cNvSpPr>
                <a:spLocks noChangeAspect="1"/>
              </p:cNvSpPr>
              <p:nvPr/>
            </p:nvSpPr>
            <p:spPr bwMode="auto">
              <a:xfrm>
                <a:off x="566" y="3027"/>
                <a:ext cx="59" cy="85"/>
              </a:xfrm>
              <a:custGeom>
                <a:avLst/>
                <a:gdLst>
                  <a:gd name="T0" fmla="*/ 0 w 766"/>
                  <a:gd name="T1" fmla="*/ 1106 h 1106"/>
                  <a:gd name="T2" fmla="*/ 5 w 766"/>
                  <a:gd name="T3" fmla="*/ 1103 h 1106"/>
                  <a:gd name="T4" fmla="*/ 10 w 766"/>
                  <a:gd name="T5" fmla="*/ 1102 h 1106"/>
                  <a:gd name="T6" fmla="*/ 15 w 766"/>
                  <a:gd name="T7" fmla="*/ 1100 h 1106"/>
                  <a:gd name="T8" fmla="*/ 21 w 766"/>
                  <a:gd name="T9" fmla="*/ 1099 h 1106"/>
                  <a:gd name="T10" fmla="*/ 27 w 766"/>
                  <a:gd name="T11" fmla="*/ 1099 h 1106"/>
                  <a:gd name="T12" fmla="*/ 39 w 766"/>
                  <a:gd name="T13" fmla="*/ 1092 h 1106"/>
                  <a:gd name="T14" fmla="*/ 60 w 766"/>
                  <a:gd name="T15" fmla="*/ 1071 h 1106"/>
                  <a:gd name="T16" fmla="*/ 97 w 766"/>
                  <a:gd name="T17" fmla="*/ 1020 h 1106"/>
                  <a:gd name="T18" fmla="*/ 279 w 766"/>
                  <a:gd name="T19" fmla="*/ 699 h 1106"/>
                  <a:gd name="T20" fmla="*/ 360 w 766"/>
                  <a:gd name="T21" fmla="*/ 581 h 1106"/>
                  <a:gd name="T22" fmla="*/ 392 w 766"/>
                  <a:gd name="T23" fmla="*/ 546 h 1106"/>
                  <a:gd name="T24" fmla="*/ 423 w 766"/>
                  <a:gd name="T25" fmla="*/ 522 h 1106"/>
                  <a:gd name="T26" fmla="*/ 438 w 766"/>
                  <a:gd name="T27" fmla="*/ 514 h 1106"/>
                  <a:gd name="T28" fmla="*/ 453 w 766"/>
                  <a:gd name="T29" fmla="*/ 510 h 1106"/>
                  <a:gd name="T30" fmla="*/ 468 w 766"/>
                  <a:gd name="T31" fmla="*/ 509 h 1106"/>
                  <a:gd name="T32" fmla="*/ 482 w 766"/>
                  <a:gd name="T33" fmla="*/ 512 h 1106"/>
                  <a:gd name="T34" fmla="*/ 495 w 766"/>
                  <a:gd name="T35" fmla="*/ 519 h 1106"/>
                  <a:gd name="T36" fmla="*/ 506 w 766"/>
                  <a:gd name="T37" fmla="*/ 530 h 1106"/>
                  <a:gd name="T38" fmla="*/ 537 w 766"/>
                  <a:gd name="T39" fmla="*/ 589 h 1106"/>
                  <a:gd name="T40" fmla="*/ 616 w 766"/>
                  <a:gd name="T41" fmla="*/ 765 h 1106"/>
                  <a:gd name="T42" fmla="*/ 639 w 766"/>
                  <a:gd name="T43" fmla="*/ 799 h 1106"/>
                  <a:gd name="T44" fmla="*/ 656 w 766"/>
                  <a:gd name="T45" fmla="*/ 817 h 1106"/>
                  <a:gd name="T46" fmla="*/ 664 w 766"/>
                  <a:gd name="T47" fmla="*/ 824 h 1106"/>
                  <a:gd name="T48" fmla="*/ 683 w 766"/>
                  <a:gd name="T49" fmla="*/ 836 h 1106"/>
                  <a:gd name="T50" fmla="*/ 693 w 766"/>
                  <a:gd name="T51" fmla="*/ 840 h 1106"/>
                  <a:gd name="T52" fmla="*/ 714 w 766"/>
                  <a:gd name="T53" fmla="*/ 843 h 1106"/>
                  <a:gd name="T54" fmla="*/ 720 w 766"/>
                  <a:gd name="T55" fmla="*/ 680 h 1106"/>
                  <a:gd name="T56" fmla="*/ 714 w 766"/>
                  <a:gd name="T57" fmla="*/ 612 h 1106"/>
                  <a:gd name="T58" fmla="*/ 705 w 766"/>
                  <a:gd name="T59" fmla="*/ 580 h 1106"/>
                  <a:gd name="T60" fmla="*/ 694 w 766"/>
                  <a:gd name="T61" fmla="*/ 553 h 1106"/>
                  <a:gd name="T62" fmla="*/ 686 w 766"/>
                  <a:gd name="T63" fmla="*/ 513 h 1106"/>
                  <a:gd name="T64" fmla="*/ 683 w 766"/>
                  <a:gd name="T65" fmla="*/ 483 h 1106"/>
                  <a:gd name="T66" fmla="*/ 699 w 766"/>
                  <a:gd name="T67" fmla="*/ 346 h 1106"/>
                  <a:gd name="T68" fmla="*/ 756 w 766"/>
                  <a:gd name="T69" fmla="*/ 74 h 1106"/>
                  <a:gd name="T70" fmla="*/ 766 w 766"/>
                  <a:gd name="T71" fmla="*/ 0 h 1106"/>
                  <a:gd name="T72" fmla="*/ 722 w 766"/>
                  <a:gd name="T73" fmla="*/ 15 h 1106"/>
                  <a:gd name="T74" fmla="*/ 526 w 766"/>
                  <a:gd name="T75" fmla="*/ 143 h 1106"/>
                  <a:gd name="T76" fmla="*/ 444 w 766"/>
                  <a:gd name="T77" fmla="*/ 241 h 1106"/>
                  <a:gd name="T78" fmla="*/ 82 w 766"/>
                  <a:gd name="T79" fmla="*/ 1008 h 1106"/>
                  <a:gd name="T80" fmla="*/ 0 w 766"/>
                  <a:gd name="T81" fmla="*/ 1106 h 110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766"/>
                  <a:gd name="T124" fmla="*/ 0 h 1106"/>
                  <a:gd name="T125" fmla="*/ 766 w 766"/>
                  <a:gd name="T126" fmla="*/ 1106 h 110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766" h="1106">
                    <a:moveTo>
                      <a:pt x="0" y="1106"/>
                    </a:moveTo>
                    <a:lnTo>
                      <a:pt x="5" y="1103"/>
                    </a:lnTo>
                    <a:lnTo>
                      <a:pt x="10" y="1102"/>
                    </a:lnTo>
                    <a:lnTo>
                      <a:pt x="15" y="1100"/>
                    </a:lnTo>
                    <a:lnTo>
                      <a:pt x="21" y="1099"/>
                    </a:lnTo>
                    <a:lnTo>
                      <a:pt x="27" y="1099"/>
                    </a:lnTo>
                    <a:lnTo>
                      <a:pt x="39" y="1092"/>
                    </a:lnTo>
                    <a:lnTo>
                      <a:pt x="60" y="1071"/>
                    </a:lnTo>
                    <a:lnTo>
                      <a:pt x="97" y="1020"/>
                    </a:lnTo>
                    <a:lnTo>
                      <a:pt x="279" y="699"/>
                    </a:lnTo>
                    <a:lnTo>
                      <a:pt x="360" y="581"/>
                    </a:lnTo>
                    <a:lnTo>
                      <a:pt x="392" y="546"/>
                    </a:lnTo>
                    <a:lnTo>
                      <a:pt x="423" y="522"/>
                    </a:lnTo>
                    <a:lnTo>
                      <a:pt x="438" y="514"/>
                    </a:lnTo>
                    <a:lnTo>
                      <a:pt x="453" y="510"/>
                    </a:lnTo>
                    <a:lnTo>
                      <a:pt x="468" y="509"/>
                    </a:lnTo>
                    <a:lnTo>
                      <a:pt x="482" y="512"/>
                    </a:lnTo>
                    <a:lnTo>
                      <a:pt x="495" y="519"/>
                    </a:lnTo>
                    <a:lnTo>
                      <a:pt x="506" y="530"/>
                    </a:lnTo>
                    <a:lnTo>
                      <a:pt x="537" y="589"/>
                    </a:lnTo>
                    <a:lnTo>
                      <a:pt x="616" y="765"/>
                    </a:lnTo>
                    <a:lnTo>
                      <a:pt x="639" y="799"/>
                    </a:lnTo>
                    <a:lnTo>
                      <a:pt x="656" y="817"/>
                    </a:lnTo>
                    <a:lnTo>
                      <a:pt x="664" y="824"/>
                    </a:lnTo>
                    <a:lnTo>
                      <a:pt x="683" y="836"/>
                    </a:lnTo>
                    <a:lnTo>
                      <a:pt x="693" y="840"/>
                    </a:lnTo>
                    <a:lnTo>
                      <a:pt x="714" y="843"/>
                    </a:lnTo>
                    <a:lnTo>
                      <a:pt x="720" y="680"/>
                    </a:lnTo>
                    <a:lnTo>
                      <a:pt x="714" y="612"/>
                    </a:lnTo>
                    <a:lnTo>
                      <a:pt x="705" y="580"/>
                    </a:lnTo>
                    <a:lnTo>
                      <a:pt x="694" y="553"/>
                    </a:lnTo>
                    <a:lnTo>
                      <a:pt x="686" y="513"/>
                    </a:lnTo>
                    <a:lnTo>
                      <a:pt x="683" y="483"/>
                    </a:lnTo>
                    <a:lnTo>
                      <a:pt x="699" y="346"/>
                    </a:lnTo>
                    <a:lnTo>
                      <a:pt x="756" y="74"/>
                    </a:lnTo>
                    <a:lnTo>
                      <a:pt x="766" y="0"/>
                    </a:lnTo>
                    <a:lnTo>
                      <a:pt x="722" y="15"/>
                    </a:lnTo>
                    <a:lnTo>
                      <a:pt x="526" y="143"/>
                    </a:lnTo>
                    <a:lnTo>
                      <a:pt x="444" y="241"/>
                    </a:lnTo>
                    <a:lnTo>
                      <a:pt x="82" y="1008"/>
                    </a:lnTo>
                    <a:lnTo>
                      <a:pt x="0" y="1106"/>
                    </a:lnTo>
                    <a:close/>
                  </a:path>
                </a:pathLst>
              </a:custGeom>
              <a:solidFill>
                <a:srgbClr val="F9D5BB"/>
              </a:solidFill>
              <a:ln w="9525">
                <a:noFill/>
                <a:round/>
                <a:headEnd/>
                <a:tailEnd/>
              </a:ln>
            </p:spPr>
            <p:txBody>
              <a:bodyPr>
                <a:prstTxWarp prst="textNoShape">
                  <a:avLst/>
                </a:prstTxWarp>
              </a:bodyPr>
              <a:lstStyle/>
              <a:p>
                <a:endParaRPr lang="en-US"/>
              </a:p>
            </p:txBody>
          </p:sp>
          <p:sp>
            <p:nvSpPr>
              <p:cNvPr id="49682" name="Freeform 295"/>
              <p:cNvSpPr>
                <a:spLocks noChangeAspect="1"/>
              </p:cNvSpPr>
              <p:nvPr/>
            </p:nvSpPr>
            <p:spPr bwMode="auto">
              <a:xfrm>
                <a:off x="466" y="3120"/>
                <a:ext cx="97" cy="72"/>
              </a:xfrm>
              <a:custGeom>
                <a:avLst/>
                <a:gdLst>
                  <a:gd name="T0" fmla="*/ 0 w 1264"/>
                  <a:gd name="T1" fmla="*/ 715 h 933"/>
                  <a:gd name="T2" fmla="*/ 7 w 1264"/>
                  <a:gd name="T3" fmla="*/ 817 h 933"/>
                  <a:gd name="T4" fmla="*/ 15 w 1264"/>
                  <a:gd name="T5" fmla="*/ 865 h 933"/>
                  <a:gd name="T6" fmla="*/ 15 w 1264"/>
                  <a:gd name="T7" fmla="*/ 870 h 933"/>
                  <a:gd name="T8" fmla="*/ 19 w 1264"/>
                  <a:gd name="T9" fmla="*/ 880 h 933"/>
                  <a:gd name="T10" fmla="*/ 23 w 1264"/>
                  <a:gd name="T11" fmla="*/ 885 h 933"/>
                  <a:gd name="T12" fmla="*/ 41 w 1264"/>
                  <a:gd name="T13" fmla="*/ 908 h 933"/>
                  <a:gd name="T14" fmla="*/ 63 w 1264"/>
                  <a:gd name="T15" fmla="*/ 926 h 933"/>
                  <a:gd name="T16" fmla="*/ 68 w 1264"/>
                  <a:gd name="T17" fmla="*/ 929 h 933"/>
                  <a:gd name="T18" fmla="*/ 73 w 1264"/>
                  <a:gd name="T19" fmla="*/ 931 h 933"/>
                  <a:gd name="T20" fmla="*/ 83 w 1264"/>
                  <a:gd name="T21" fmla="*/ 933 h 933"/>
                  <a:gd name="T22" fmla="*/ 101 w 1264"/>
                  <a:gd name="T23" fmla="*/ 933 h 933"/>
                  <a:gd name="T24" fmla="*/ 119 w 1264"/>
                  <a:gd name="T25" fmla="*/ 928 h 933"/>
                  <a:gd name="T26" fmla="*/ 128 w 1264"/>
                  <a:gd name="T27" fmla="*/ 924 h 933"/>
                  <a:gd name="T28" fmla="*/ 187 w 1264"/>
                  <a:gd name="T29" fmla="*/ 883 h 933"/>
                  <a:gd name="T30" fmla="*/ 211 w 1264"/>
                  <a:gd name="T31" fmla="*/ 865 h 933"/>
                  <a:gd name="T32" fmla="*/ 302 w 1264"/>
                  <a:gd name="T33" fmla="*/ 806 h 933"/>
                  <a:gd name="T34" fmla="*/ 507 w 1264"/>
                  <a:gd name="T35" fmla="*/ 641 h 933"/>
                  <a:gd name="T36" fmla="*/ 571 w 1264"/>
                  <a:gd name="T37" fmla="*/ 602 h 933"/>
                  <a:gd name="T38" fmla="*/ 642 w 1264"/>
                  <a:gd name="T39" fmla="*/ 578 h 933"/>
                  <a:gd name="T40" fmla="*/ 900 w 1264"/>
                  <a:gd name="T41" fmla="*/ 514 h 933"/>
                  <a:gd name="T42" fmla="*/ 1062 w 1264"/>
                  <a:gd name="T43" fmla="*/ 465 h 933"/>
                  <a:gd name="T44" fmla="*/ 1132 w 1264"/>
                  <a:gd name="T45" fmla="*/ 433 h 933"/>
                  <a:gd name="T46" fmla="*/ 1192 w 1264"/>
                  <a:gd name="T47" fmla="*/ 396 h 933"/>
                  <a:gd name="T48" fmla="*/ 1221 w 1264"/>
                  <a:gd name="T49" fmla="*/ 367 h 933"/>
                  <a:gd name="T50" fmla="*/ 1243 w 1264"/>
                  <a:gd name="T51" fmla="*/ 336 h 933"/>
                  <a:gd name="T52" fmla="*/ 1251 w 1264"/>
                  <a:gd name="T53" fmla="*/ 319 h 933"/>
                  <a:gd name="T54" fmla="*/ 1264 w 1264"/>
                  <a:gd name="T55" fmla="*/ 251 h 933"/>
                  <a:gd name="T56" fmla="*/ 1252 w 1264"/>
                  <a:gd name="T57" fmla="*/ 77 h 933"/>
                  <a:gd name="T58" fmla="*/ 1248 w 1264"/>
                  <a:gd name="T59" fmla="*/ 0 h 933"/>
                  <a:gd name="T60" fmla="*/ 1173 w 1264"/>
                  <a:gd name="T61" fmla="*/ 83 h 933"/>
                  <a:gd name="T62" fmla="*/ 1127 w 1264"/>
                  <a:gd name="T63" fmla="*/ 174 h 933"/>
                  <a:gd name="T64" fmla="*/ 1105 w 1264"/>
                  <a:gd name="T65" fmla="*/ 174 h 933"/>
                  <a:gd name="T66" fmla="*/ 706 w 1264"/>
                  <a:gd name="T67" fmla="*/ 414 h 933"/>
                  <a:gd name="T68" fmla="*/ 421 w 1264"/>
                  <a:gd name="T69" fmla="*/ 504 h 933"/>
                  <a:gd name="T70" fmla="*/ 233 w 1264"/>
                  <a:gd name="T71" fmla="*/ 520 h 933"/>
                  <a:gd name="T72" fmla="*/ 75 w 1264"/>
                  <a:gd name="T73" fmla="*/ 610 h 933"/>
                  <a:gd name="T74" fmla="*/ 8 w 1264"/>
                  <a:gd name="T75" fmla="*/ 715 h 933"/>
                  <a:gd name="T76" fmla="*/ 0 w 1264"/>
                  <a:gd name="T77" fmla="*/ 715 h 933"/>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1264"/>
                  <a:gd name="T118" fmla="*/ 0 h 933"/>
                  <a:gd name="T119" fmla="*/ 1264 w 1264"/>
                  <a:gd name="T120" fmla="*/ 933 h 933"/>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1264" h="933">
                    <a:moveTo>
                      <a:pt x="0" y="715"/>
                    </a:moveTo>
                    <a:lnTo>
                      <a:pt x="7" y="817"/>
                    </a:lnTo>
                    <a:lnTo>
                      <a:pt x="15" y="865"/>
                    </a:lnTo>
                    <a:lnTo>
                      <a:pt x="15" y="870"/>
                    </a:lnTo>
                    <a:lnTo>
                      <a:pt x="19" y="880"/>
                    </a:lnTo>
                    <a:lnTo>
                      <a:pt x="23" y="885"/>
                    </a:lnTo>
                    <a:lnTo>
                      <a:pt x="41" y="908"/>
                    </a:lnTo>
                    <a:lnTo>
                      <a:pt x="63" y="926"/>
                    </a:lnTo>
                    <a:lnTo>
                      <a:pt x="68" y="929"/>
                    </a:lnTo>
                    <a:lnTo>
                      <a:pt x="73" y="931"/>
                    </a:lnTo>
                    <a:lnTo>
                      <a:pt x="83" y="933"/>
                    </a:lnTo>
                    <a:lnTo>
                      <a:pt x="101" y="933"/>
                    </a:lnTo>
                    <a:lnTo>
                      <a:pt x="119" y="928"/>
                    </a:lnTo>
                    <a:lnTo>
                      <a:pt x="128" y="924"/>
                    </a:lnTo>
                    <a:lnTo>
                      <a:pt x="187" y="883"/>
                    </a:lnTo>
                    <a:lnTo>
                      <a:pt x="211" y="865"/>
                    </a:lnTo>
                    <a:lnTo>
                      <a:pt x="302" y="806"/>
                    </a:lnTo>
                    <a:lnTo>
                      <a:pt x="507" y="641"/>
                    </a:lnTo>
                    <a:lnTo>
                      <a:pt x="571" y="602"/>
                    </a:lnTo>
                    <a:lnTo>
                      <a:pt x="642" y="578"/>
                    </a:lnTo>
                    <a:lnTo>
                      <a:pt x="900" y="514"/>
                    </a:lnTo>
                    <a:lnTo>
                      <a:pt x="1062" y="465"/>
                    </a:lnTo>
                    <a:lnTo>
                      <a:pt x="1132" y="433"/>
                    </a:lnTo>
                    <a:lnTo>
                      <a:pt x="1192" y="396"/>
                    </a:lnTo>
                    <a:lnTo>
                      <a:pt x="1221" y="367"/>
                    </a:lnTo>
                    <a:lnTo>
                      <a:pt x="1243" y="336"/>
                    </a:lnTo>
                    <a:lnTo>
                      <a:pt x="1251" y="319"/>
                    </a:lnTo>
                    <a:lnTo>
                      <a:pt x="1264" y="251"/>
                    </a:lnTo>
                    <a:lnTo>
                      <a:pt x="1252" y="77"/>
                    </a:lnTo>
                    <a:lnTo>
                      <a:pt x="1248" y="0"/>
                    </a:lnTo>
                    <a:lnTo>
                      <a:pt x="1173" y="83"/>
                    </a:lnTo>
                    <a:lnTo>
                      <a:pt x="1127" y="174"/>
                    </a:lnTo>
                    <a:lnTo>
                      <a:pt x="1105" y="174"/>
                    </a:lnTo>
                    <a:lnTo>
                      <a:pt x="706" y="414"/>
                    </a:lnTo>
                    <a:lnTo>
                      <a:pt x="421" y="504"/>
                    </a:lnTo>
                    <a:lnTo>
                      <a:pt x="233" y="520"/>
                    </a:lnTo>
                    <a:lnTo>
                      <a:pt x="75" y="610"/>
                    </a:lnTo>
                    <a:lnTo>
                      <a:pt x="8" y="715"/>
                    </a:lnTo>
                    <a:lnTo>
                      <a:pt x="0" y="715"/>
                    </a:lnTo>
                    <a:close/>
                  </a:path>
                </a:pathLst>
              </a:custGeom>
              <a:solidFill>
                <a:srgbClr val="F9D5BB"/>
              </a:solidFill>
              <a:ln w="9525">
                <a:noFill/>
                <a:round/>
                <a:headEnd/>
                <a:tailEnd/>
              </a:ln>
            </p:spPr>
            <p:txBody>
              <a:bodyPr>
                <a:prstTxWarp prst="textNoShape">
                  <a:avLst/>
                </a:prstTxWarp>
              </a:bodyPr>
              <a:lstStyle/>
              <a:p>
                <a:endParaRPr lang="en-US"/>
              </a:p>
            </p:txBody>
          </p:sp>
          <p:sp>
            <p:nvSpPr>
              <p:cNvPr id="49683" name="Freeform 296"/>
              <p:cNvSpPr>
                <a:spLocks noChangeAspect="1"/>
              </p:cNvSpPr>
              <p:nvPr/>
            </p:nvSpPr>
            <p:spPr bwMode="auto">
              <a:xfrm>
                <a:off x="881" y="3210"/>
                <a:ext cx="29" cy="71"/>
              </a:xfrm>
              <a:custGeom>
                <a:avLst/>
                <a:gdLst>
                  <a:gd name="T0" fmla="*/ 339 w 385"/>
                  <a:gd name="T1" fmla="*/ 0 h 925"/>
                  <a:gd name="T2" fmla="*/ 354 w 385"/>
                  <a:gd name="T3" fmla="*/ 19 h 925"/>
                  <a:gd name="T4" fmla="*/ 367 w 385"/>
                  <a:gd name="T5" fmla="*/ 39 h 925"/>
                  <a:gd name="T6" fmla="*/ 377 w 385"/>
                  <a:gd name="T7" fmla="*/ 60 h 925"/>
                  <a:gd name="T8" fmla="*/ 385 w 385"/>
                  <a:gd name="T9" fmla="*/ 108 h 925"/>
                  <a:gd name="T10" fmla="*/ 384 w 385"/>
                  <a:gd name="T11" fmla="*/ 161 h 925"/>
                  <a:gd name="T12" fmla="*/ 364 w 385"/>
                  <a:gd name="T13" fmla="*/ 246 h 925"/>
                  <a:gd name="T14" fmla="*/ 294 w 385"/>
                  <a:gd name="T15" fmla="*/ 405 h 925"/>
                  <a:gd name="T16" fmla="*/ 121 w 385"/>
                  <a:gd name="T17" fmla="*/ 699 h 925"/>
                  <a:gd name="T18" fmla="*/ 11 w 385"/>
                  <a:gd name="T19" fmla="*/ 901 h 925"/>
                  <a:gd name="T20" fmla="*/ 0 w 385"/>
                  <a:gd name="T21" fmla="*/ 925 h 925"/>
                  <a:gd name="T22" fmla="*/ 0 w 385"/>
                  <a:gd name="T23" fmla="*/ 655 h 925"/>
                  <a:gd name="T24" fmla="*/ 339 w 385"/>
                  <a:gd name="T25" fmla="*/ 0 h 92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85"/>
                  <a:gd name="T40" fmla="*/ 0 h 925"/>
                  <a:gd name="T41" fmla="*/ 385 w 385"/>
                  <a:gd name="T42" fmla="*/ 925 h 92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85" h="925">
                    <a:moveTo>
                      <a:pt x="339" y="0"/>
                    </a:moveTo>
                    <a:lnTo>
                      <a:pt x="354" y="19"/>
                    </a:lnTo>
                    <a:lnTo>
                      <a:pt x="367" y="39"/>
                    </a:lnTo>
                    <a:lnTo>
                      <a:pt x="377" y="60"/>
                    </a:lnTo>
                    <a:lnTo>
                      <a:pt x="385" y="108"/>
                    </a:lnTo>
                    <a:lnTo>
                      <a:pt x="384" y="161"/>
                    </a:lnTo>
                    <a:lnTo>
                      <a:pt x="364" y="246"/>
                    </a:lnTo>
                    <a:lnTo>
                      <a:pt x="294" y="405"/>
                    </a:lnTo>
                    <a:lnTo>
                      <a:pt x="121" y="699"/>
                    </a:lnTo>
                    <a:lnTo>
                      <a:pt x="11" y="901"/>
                    </a:lnTo>
                    <a:lnTo>
                      <a:pt x="0" y="925"/>
                    </a:lnTo>
                    <a:lnTo>
                      <a:pt x="0" y="655"/>
                    </a:lnTo>
                    <a:lnTo>
                      <a:pt x="339" y="0"/>
                    </a:lnTo>
                    <a:close/>
                  </a:path>
                </a:pathLst>
              </a:custGeom>
              <a:solidFill>
                <a:srgbClr val="F8D2BC"/>
              </a:solidFill>
              <a:ln w="9525">
                <a:noFill/>
                <a:round/>
                <a:headEnd/>
                <a:tailEnd/>
              </a:ln>
            </p:spPr>
            <p:txBody>
              <a:bodyPr>
                <a:prstTxWarp prst="textNoShape">
                  <a:avLst/>
                </a:prstTxWarp>
              </a:bodyPr>
              <a:lstStyle/>
              <a:p>
                <a:endParaRPr lang="en-US"/>
              </a:p>
            </p:txBody>
          </p:sp>
          <p:sp>
            <p:nvSpPr>
              <p:cNvPr id="49684" name="Freeform 297"/>
              <p:cNvSpPr>
                <a:spLocks noChangeAspect="1"/>
              </p:cNvSpPr>
              <p:nvPr/>
            </p:nvSpPr>
            <p:spPr bwMode="auto">
              <a:xfrm>
                <a:off x="1165" y="3135"/>
                <a:ext cx="98" cy="98"/>
              </a:xfrm>
              <a:custGeom>
                <a:avLst/>
                <a:gdLst>
                  <a:gd name="T0" fmla="*/ 0 w 1285"/>
                  <a:gd name="T1" fmla="*/ 46 h 1278"/>
                  <a:gd name="T2" fmla="*/ 24 w 1285"/>
                  <a:gd name="T3" fmla="*/ 91 h 1278"/>
                  <a:gd name="T4" fmla="*/ 29 w 1285"/>
                  <a:gd name="T5" fmla="*/ 102 h 1278"/>
                  <a:gd name="T6" fmla="*/ 29 w 1285"/>
                  <a:gd name="T7" fmla="*/ 105 h 1278"/>
                  <a:gd name="T8" fmla="*/ 88 w 1285"/>
                  <a:gd name="T9" fmla="*/ 222 h 1278"/>
                  <a:gd name="T10" fmla="*/ 132 w 1285"/>
                  <a:gd name="T11" fmla="*/ 346 h 1278"/>
                  <a:gd name="T12" fmla="*/ 175 w 1285"/>
                  <a:gd name="T13" fmla="*/ 560 h 1278"/>
                  <a:gd name="T14" fmla="*/ 196 w 1285"/>
                  <a:gd name="T15" fmla="*/ 774 h 1278"/>
                  <a:gd name="T16" fmla="*/ 223 w 1285"/>
                  <a:gd name="T17" fmla="*/ 1165 h 1278"/>
                  <a:gd name="T18" fmla="*/ 233 w 1285"/>
                  <a:gd name="T19" fmla="*/ 1217 h 1278"/>
                  <a:gd name="T20" fmla="*/ 247 w 1285"/>
                  <a:gd name="T21" fmla="*/ 1260 h 1278"/>
                  <a:gd name="T22" fmla="*/ 255 w 1285"/>
                  <a:gd name="T23" fmla="*/ 1278 h 1278"/>
                  <a:gd name="T24" fmla="*/ 789 w 1285"/>
                  <a:gd name="T25" fmla="*/ 1226 h 1278"/>
                  <a:gd name="T26" fmla="*/ 1044 w 1285"/>
                  <a:gd name="T27" fmla="*/ 1105 h 1278"/>
                  <a:gd name="T28" fmla="*/ 1285 w 1285"/>
                  <a:gd name="T29" fmla="*/ 827 h 1278"/>
                  <a:gd name="T30" fmla="*/ 1247 w 1285"/>
                  <a:gd name="T31" fmla="*/ 827 h 1278"/>
                  <a:gd name="T32" fmla="*/ 1135 w 1285"/>
                  <a:gd name="T33" fmla="*/ 331 h 1278"/>
                  <a:gd name="T34" fmla="*/ 1135 w 1285"/>
                  <a:gd name="T35" fmla="*/ 105 h 1278"/>
                  <a:gd name="T36" fmla="*/ 1029 w 1285"/>
                  <a:gd name="T37" fmla="*/ 256 h 1278"/>
                  <a:gd name="T38" fmla="*/ 1007 w 1285"/>
                  <a:gd name="T39" fmla="*/ 256 h 1278"/>
                  <a:gd name="T40" fmla="*/ 1000 w 1285"/>
                  <a:gd name="T41" fmla="*/ 240 h 1278"/>
                  <a:gd name="T42" fmla="*/ 939 w 1285"/>
                  <a:gd name="T43" fmla="*/ 210 h 1278"/>
                  <a:gd name="T44" fmla="*/ 917 w 1285"/>
                  <a:gd name="T45" fmla="*/ 233 h 1278"/>
                  <a:gd name="T46" fmla="*/ 917 w 1285"/>
                  <a:gd name="T47" fmla="*/ 263 h 1278"/>
                  <a:gd name="T48" fmla="*/ 849 w 1285"/>
                  <a:gd name="T49" fmla="*/ 406 h 1278"/>
                  <a:gd name="T50" fmla="*/ 766 w 1285"/>
                  <a:gd name="T51" fmla="*/ 459 h 1278"/>
                  <a:gd name="T52" fmla="*/ 714 w 1285"/>
                  <a:gd name="T53" fmla="*/ 459 h 1278"/>
                  <a:gd name="T54" fmla="*/ 623 w 1285"/>
                  <a:gd name="T55" fmla="*/ 346 h 1278"/>
                  <a:gd name="T56" fmla="*/ 570 w 1285"/>
                  <a:gd name="T57" fmla="*/ 218 h 1278"/>
                  <a:gd name="T58" fmla="*/ 519 w 1285"/>
                  <a:gd name="T59" fmla="*/ 210 h 1278"/>
                  <a:gd name="T60" fmla="*/ 481 w 1285"/>
                  <a:gd name="T61" fmla="*/ 233 h 1278"/>
                  <a:gd name="T62" fmla="*/ 391 w 1285"/>
                  <a:gd name="T63" fmla="*/ 233 h 1278"/>
                  <a:gd name="T64" fmla="*/ 285 w 1285"/>
                  <a:gd name="T65" fmla="*/ 90 h 1278"/>
                  <a:gd name="T66" fmla="*/ 142 w 1285"/>
                  <a:gd name="T67" fmla="*/ 0 h 1278"/>
                  <a:gd name="T68" fmla="*/ 0 w 1285"/>
                  <a:gd name="T69" fmla="*/ 46 h 1278"/>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285"/>
                  <a:gd name="T106" fmla="*/ 0 h 1278"/>
                  <a:gd name="T107" fmla="*/ 1285 w 1285"/>
                  <a:gd name="T108" fmla="*/ 1278 h 1278"/>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285" h="1278">
                    <a:moveTo>
                      <a:pt x="0" y="46"/>
                    </a:moveTo>
                    <a:lnTo>
                      <a:pt x="24" y="91"/>
                    </a:lnTo>
                    <a:lnTo>
                      <a:pt x="29" y="102"/>
                    </a:lnTo>
                    <a:lnTo>
                      <a:pt x="29" y="105"/>
                    </a:lnTo>
                    <a:lnTo>
                      <a:pt x="88" y="222"/>
                    </a:lnTo>
                    <a:lnTo>
                      <a:pt x="132" y="346"/>
                    </a:lnTo>
                    <a:lnTo>
                      <a:pt x="175" y="560"/>
                    </a:lnTo>
                    <a:lnTo>
                      <a:pt x="196" y="774"/>
                    </a:lnTo>
                    <a:lnTo>
                      <a:pt x="223" y="1165"/>
                    </a:lnTo>
                    <a:lnTo>
                      <a:pt x="233" y="1217"/>
                    </a:lnTo>
                    <a:lnTo>
                      <a:pt x="247" y="1260"/>
                    </a:lnTo>
                    <a:lnTo>
                      <a:pt x="255" y="1278"/>
                    </a:lnTo>
                    <a:lnTo>
                      <a:pt x="789" y="1226"/>
                    </a:lnTo>
                    <a:lnTo>
                      <a:pt x="1044" y="1105"/>
                    </a:lnTo>
                    <a:lnTo>
                      <a:pt x="1285" y="827"/>
                    </a:lnTo>
                    <a:lnTo>
                      <a:pt x="1247" y="827"/>
                    </a:lnTo>
                    <a:lnTo>
                      <a:pt x="1135" y="331"/>
                    </a:lnTo>
                    <a:lnTo>
                      <a:pt x="1135" y="105"/>
                    </a:lnTo>
                    <a:lnTo>
                      <a:pt x="1029" y="256"/>
                    </a:lnTo>
                    <a:lnTo>
                      <a:pt x="1007" y="256"/>
                    </a:lnTo>
                    <a:lnTo>
                      <a:pt x="1000" y="240"/>
                    </a:lnTo>
                    <a:lnTo>
                      <a:pt x="939" y="210"/>
                    </a:lnTo>
                    <a:lnTo>
                      <a:pt x="917" y="233"/>
                    </a:lnTo>
                    <a:lnTo>
                      <a:pt x="917" y="263"/>
                    </a:lnTo>
                    <a:lnTo>
                      <a:pt x="849" y="406"/>
                    </a:lnTo>
                    <a:lnTo>
                      <a:pt x="766" y="459"/>
                    </a:lnTo>
                    <a:lnTo>
                      <a:pt x="714" y="459"/>
                    </a:lnTo>
                    <a:lnTo>
                      <a:pt x="623" y="346"/>
                    </a:lnTo>
                    <a:lnTo>
                      <a:pt x="570" y="218"/>
                    </a:lnTo>
                    <a:lnTo>
                      <a:pt x="519" y="210"/>
                    </a:lnTo>
                    <a:lnTo>
                      <a:pt x="481" y="233"/>
                    </a:lnTo>
                    <a:lnTo>
                      <a:pt x="391" y="233"/>
                    </a:lnTo>
                    <a:lnTo>
                      <a:pt x="285" y="90"/>
                    </a:lnTo>
                    <a:lnTo>
                      <a:pt x="142" y="0"/>
                    </a:lnTo>
                    <a:lnTo>
                      <a:pt x="0" y="46"/>
                    </a:lnTo>
                    <a:close/>
                  </a:path>
                </a:pathLst>
              </a:custGeom>
              <a:solidFill>
                <a:srgbClr val="E9A375"/>
              </a:solidFill>
              <a:ln w="9525">
                <a:noFill/>
                <a:round/>
                <a:headEnd/>
                <a:tailEnd/>
              </a:ln>
            </p:spPr>
            <p:txBody>
              <a:bodyPr>
                <a:prstTxWarp prst="textNoShape">
                  <a:avLst/>
                </a:prstTxWarp>
              </a:bodyPr>
              <a:lstStyle/>
              <a:p>
                <a:endParaRPr lang="en-US"/>
              </a:p>
            </p:txBody>
          </p:sp>
          <p:sp>
            <p:nvSpPr>
              <p:cNvPr id="49685" name="Freeform 298"/>
              <p:cNvSpPr>
                <a:spLocks noChangeAspect="1"/>
              </p:cNvSpPr>
              <p:nvPr/>
            </p:nvSpPr>
            <p:spPr bwMode="auto">
              <a:xfrm>
                <a:off x="1104" y="3060"/>
                <a:ext cx="23" cy="39"/>
              </a:xfrm>
              <a:custGeom>
                <a:avLst/>
                <a:gdLst>
                  <a:gd name="T0" fmla="*/ 120 w 301"/>
                  <a:gd name="T1" fmla="*/ 397 h 495"/>
                  <a:gd name="T2" fmla="*/ 157 w 301"/>
                  <a:gd name="T3" fmla="*/ 406 h 495"/>
                  <a:gd name="T4" fmla="*/ 205 w 301"/>
                  <a:gd name="T5" fmla="*/ 426 h 495"/>
                  <a:gd name="T6" fmla="*/ 260 w 301"/>
                  <a:gd name="T7" fmla="*/ 462 h 495"/>
                  <a:gd name="T8" fmla="*/ 301 w 301"/>
                  <a:gd name="T9" fmla="*/ 495 h 495"/>
                  <a:gd name="T10" fmla="*/ 301 w 301"/>
                  <a:gd name="T11" fmla="*/ 481 h 495"/>
                  <a:gd name="T12" fmla="*/ 158 w 301"/>
                  <a:gd name="T13" fmla="*/ 329 h 495"/>
                  <a:gd name="T14" fmla="*/ 106 w 301"/>
                  <a:gd name="T15" fmla="*/ 22 h 495"/>
                  <a:gd name="T16" fmla="*/ 0 w 301"/>
                  <a:gd name="T17" fmla="*/ 0 h 495"/>
                  <a:gd name="T18" fmla="*/ 16 w 301"/>
                  <a:gd name="T19" fmla="*/ 89 h 495"/>
                  <a:gd name="T20" fmla="*/ 68 w 301"/>
                  <a:gd name="T21" fmla="*/ 179 h 495"/>
                  <a:gd name="T22" fmla="*/ 120 w 301"/>
                  <a:gd name="T23" fmla="*/ 397 h 49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01"/>
                  <a:gd name="T37" fmla="*/ 0 h 495"/>
                  <a:gd name="T38" fmla="*/ 301 w 301"/>
                  <a:gd name="T39" fmla="*/ 495 h 49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01" h="495">
                    <a:moveTo>
                      <a:pt x="120" y="397"/>
                    </a:moveTo>
                    <a:lnTo>
                      <a:pt x="157" y="406"/>
                    </a:lnTo>
                    <a:lnTo>
                      <a:pt x="205" y="426"/>
                    </a:lnTo>
                    <a:lnTo>
                      <a:pt x="260" y="462"/>
                    </a:lnTo>
                    <a:lnTo>
                      <a:pt x="301" y="495"/>
                    </a:lnTo>
                    <a:lnTo>
                      <a:pt x="301" y="481"/>
                    </a:lnTo>
                    <a:lnTo>
                      <a:pt x="158" y="329"/>
                    </a:lnTo>
                    <a:lnTo>
                      <a:pt x="106" y="22"/>
                    </a:lnTo>
                    <a:lnTo>
                      <a:pt x="0" y="0"/>
                    </a:lnTo>
                    <a:lnTo>
                      <a:pt x="16" y="89"/>
                    </a:lnTo>
                    <a:lnTo>
                      <a:pt x="68" y="179"/>
                    </a:lnTo>
                    <a:lnTo>
                      <a:pt x="120" y="397"/>
                    </a:lnTo>
                    <a:close/>
                  </a:path>
                </a:pathLst>
              </a:custGeom>
              <a:solidFill>
                <a:srgbClr val="EAAC8A"/>
              </a:solidFill>
              <a:ln w="9525">
                <a:noFill/>
                <a:round/>
                <a:headEnd/>
                <a:tailEnd/>
              </a:ln>
            </p:spPr>
            <p:txBody>
              <a:bodyPr>
                <a:prstTxWarp prst="textNoShape">
                  <a:avLst/>
                </a:prstTxWarp>
              </a:bodyPr>
              <a:lstStyle/>
              <a:p>
                <a:endParaRPr lang="en-US"/>
              </a:p>
            </p:txBody>
          </p:sp>
          <p:sp>
            <p:nvSpPr>
              <p:cNvPr id="49686" name="Freeform 299"/>
              <p:cNvSpPr>
                <a:spLocks noChangeAspect="1"/>
              </p:cNvSpPr>
              <p:nvPr/>
            </p:nvSpPr>
            <p:spPr bwMode="auto">
              <a:xfrm>
                <a:off x="1040" y="2844"/>
                <a:ext cx="159" cy="289"/>
              </a:xfrm>
              <a:custGeom>
                <a:avLst/>
                <a:gdLst>
                  <a:gd name="T0" fmla="*/ 1428 w 2061"/>
                  <a:gd name="T1" fmla="*/ 48 h 3751"/>
                  <a:gd name="T2" fmla="*/ 1406 w 2061"/>
                  <a:gd name="T3" fmla="*/ 106 h 3751"/>
                  <a:gd name="T4" fmla="*/ 1501 w 2061"/>
                  <a:gd name="T5" fmla="*/ 136 h 3751"/>
                  <a:gd name="T6" fmla="*/ 1502 w 2061"/>
                  <a:gd name="T7" fmla="*/ 171 h 3751"/>
                  <a:gd name="T8" fmla="*/ 1109 w 2061"/>
                  <a:gd name="T9" fmla="*/ 386 h 3751"/>
                  <a:gd name="T10" fmla="*/ 1031 w 2061"/>
                  <a:gd name="T11" fmla="*/ 493 h 3751"/>
                  <a:gd name="T12" fmla="*/ 1224 w 2061"/>
                  <a:gd name="T13" fmla="*/ 519 h 3751"/>
                  <a:gd name="T14" fmla="*/ 1226 w 2061"/>
                  <a:gd name="T15" fmla="*/ 560 h 3751"/>
                  <a:gd name="T16" fmla="*/ 1127 w 2061"/>
                  <a:gd name="T17" fmla="*/ 712 h 3751"/>
                  <a:gd name="T18" fmla="*/ 1136 w 2061"/>
                  <a:gd name="T19" fmla="*/ 756 h 3751"/>
                  <a:gd name="T20" fmla="*/ 1494 w 2061"/>
                  <a:gd name="T21" fmla="*/ 1021 h 3751"/>
                  <a:gd name="T22" fmla="*/ 1574 w 2061"/>
                  <a:gd name="T23" fmla="*/ 1095 h 3751"/>
                  <a:gd name="T24" fmla="*/ 1577 w 2061"/>
                  <a:gd name="T25" fmla="*/ 1133 h 3751"/>
                  <a:gd name="T26" fmla="*/ 1506 w 2061"/>
                  <a:gd name="T27" fmla="*/ 1177 h 3751"/>
                  <a:gd name="T28" fmla="*/ 1324 w 2061"/>
                  <a:gd name="T29" fmla="*/ 1230 h 3751"/>
                  <a:gd name="T30" fmla="*/ 1364 w 2061"/>
                  <a:gd name="T31" fmla="*/ 1327 h 3751"/>
                  <a:gd name="T32" fmla="*/ 1698 w 2061"/>
                  <a:gd name="T33" fmla="*/ 1566 h 3751"/>
                  <a:gd name="T34" fmla="*/ 1753 w 2061"/>
                  <a:gd name="T35" fmla="*/ 1624 h 3751"/>
                  <a:gd name="T36" fmla="*/ 1832 w 2061"/>
                  <a:gd name="T37" fmla="*/ 2151 h 3751"/>
                  <a:gd name="T38" fmla="*/ 1906 w 2061"/>
                  <a:gd name="T39" fmla="*/ 2358 h 3751"/>
                  <a:gd name="T40" fmla="*/ 1981 w 2061"/>
                  <a:gd name="T41" fmla="*/ 2427 h 3751"/>
                  <a:gd name="T42" fmla="*/ 2048 w 2061"/>
                  <a:gd name="T43" fmla="*/ 2447 h 3751"/>
                  <a:gd name="T44" fmla="*/ 1913 w 2061"/>
                  <a:gd name="T45" fmla="*/ 2615 h 3751"/>
                  <a:gd name="T46" fmla="*/ 1744 w 2061"/>
                  <a:gd name="T47" fmla="*/ 2760 h 3751"/>
                  <a:gd name="T48" fmla="*/ 1771 w 2061"/>
                  <a:gd name="T49" fmla="*/ 2888 h 3751"/>
                  <a:gd name="T50" fmla="*/ 1906 w 2061"/>
                  <a:gd name="T51" fmla="*/ 3152 h 3751"/>
                  <a:gd name="T52" fmla="*/ 1864 w 2061"/>
                  <a:gd name="T53" fmla="*/ 3220 h 3751"/>
                  <a:gd name="T54" fmla="*/ 1770 w 2061"/>
                  <a:gd name="T55" fmla="*/ 3247 h 3751"/>
                  <a:gd name="T56" fmla="*/ 1752 w 2061"/>
                  <a:gd name="T57" fmla="*/ 3280 h 3751"/>
                  <a:gd name="T58" fmla="*/ 1772 w 2061"/>
                  <a:gd name="T59" fmla="*/ 3346 h 3751"/>
                  <a:gd name="T60" fmla="*/ 1902 w 2061"/>
                  <a:gd name="T61" fmla="*/ 3548 h 3751"/>
                  <a:gd name="T62" fmla="*/ 1895 w 2061"/>
                  <a:gd name="T63" fmla="*/ 3552 h 3751"/>
                  <a:gd name="T64" fmla="*/ 1881 w 2061"/>
                  <a:gd name="T65" fmla="*/ 3579 h 3751"/>
                  <a:gd name="T66" fmla="*/ 1846 w 2061"/>
                  <a:gd name="T67" fmla="*/ 3607 h 3751"/>
                  <a:gd name="T68" fmla="*/ 1827 w 2061"/>
                  <a:gd name="T69" fmla="*/ 3632 h 3751"/>
                  <a:gd name="T70" fmla="*/ 1805 w 2061"/>
                  <a:gd name="T71" fmla="*/ 3751 h 3751"/>
                  <a:gd name="T72" fmla="*/ 1489 w 2061"/>
                  <a:gd name="T73" fmla="*/ 3579 h 3751"/>
                  <a:gd name="T74" fmla="*/ 1196 w 2061"/>
                  <a:gd name="T75" fmla="*/ 3406 h 3751"/>
                  <a:gd name="T76" fmla="*/ 1037 w 2061"/>
                  <a:gd name="T77" fmla="*/ 3030 h 3751"/>
                  <a:gd name="T78" fmla="*/ 1046 w 2061"/>
                  <a:gd name="T79" fmla="*/ 2767 h 3751"/>
                  <a:gd name="T80" fmla="*/ 1061 w 2061"/>
                  <a:gd name="T81" fmla="*/ 1985 h 3751"/>
                  <a:gd name="T82" fmla="*/ 737 w 2061"/>
                  <a:gd name="T83" fmla="*/ 1917 h 3751"/>
                  <a:gd name="T84" fmla="*/ 737 w 2061"/>
                  <a:gd name="T85" fmla="*/ 2308 h 3751"/>
                  <a:gd name="T86" fmla="*/ 767 w 2061"/>
                  <a:gd name="T87" fmla="*/ 2661 h 3751"/>
                  <a:gd name="T88" fmla="*/ 797 w 2061"/>
                  <a:gd name="T89" fmla="*/ 2842 h 3751"/>
                  <a:gd name="T90" fmla="*/ 677 w 2061"/>
                  <a:gd name="T91" fmla="*/ 2729 h 3751"/>
                  <a:gd name="T92" fmla="*/ 692 w 2061"/>
                  <a:gd name="T93" fmla="*/ 2398 h 3751"/>
                  <a:gd name="T94" fmla="*/ 669 w 2061"/>
                  <a:gd name="T95" fmla="*/ 1880 h 3751"/>
                  <a:gd name="T96" fmla="*/ 699 w 2061"/>
                  <a:gd name="T97" fmla="*/ 1827 h 3751"/>
                  <a:gd name="T98" fmla="*/ 519 w 2061"/>
                  <a:gd name="T99" fmla="*/ 1481 h 3751"/>
                  <a:gd name="T100" fmla="*/ 361 w 2061"/>
                  <a:gd name="T101" fmla="*/ 1504 h 3751"/>
                  <a:gd name="T102" fmla="*/ 302 w 2061"/>
                  <a:gd name="T103" fmla="*/ 1353 h 3751"/>
                  <a:gd name="T104" fmla="*/ 203 w 2061"/>
                  <a:gd name="T105" fmla="*/ 1225 h 3751"/>
                  <a:gd name="T106" fmla="*/ 225 w 2061"/>
                  <a:gd name="T107" fmla="*/ 977 h 3751"/>
                  <a:gd name="T108" fmla="*/ 0 w 2061"/>
                  <a:gd name="T109" fmla="*/ 1150 h 3751"/>
                  <a:gd name="T110" fmla="*/ 90 w 2061"/>
                  <a:gd name="T111" fmla="*/ 940 h 3751"/>
                  <a:gd name="T112" fmla="*/ 452 w 2061"/>
                  <a:gd name="T113" fmla="*/ 503 h 3751"/>
                  <a:gd name="T114" fmla="*/ 978 w 2061"/>
                  <a:gd name="T115" fmla="*/ 128 h 3751"/>
                  <a:gd name="T116" fmla="*/ 1308 w 2061"/>
                  <a:gd name="T117" fmla="*/ 38 h 3751"/>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2061"/>
                  <a:gd name="T178" fmla="*/ 0 h 3751"/>
                  <a:gd name="T179" fmla="*/ 2061 w 2061"/>
                  <a:gd name="T180" fmla="*/ 3751 h 3751"/>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2061" h="3751">
                    <a:moveTo>
                      <a:pt x="1496" y="0"/>
                    </a:moveTo>
                    <a:lnTo>
                      <a:pt x="1447" y="30"/>
                    </a:lnTo>
                    <a:lnTo>
                      <a:pt x="1428" y="48"/>
                    </a:lnTo>
                    <a:lnTo>
                      <a:pt x="1414" y="70"/>
                    </a:lnTo>
                    <a:lnTo>
                      <a:pt x="1406" y="95"/>
                    </a:lnTo>
                    <a:lnTo>
                      <a:pt x="1406" y="106"/>
                    </a:lnTo>
                    <a:lnTo>
                      <a:pt x="1422" y="107"/>
                    </a:lnTo>
                    <a:lnTo>
                      <a:pt x="1441" y="111"/>
                    </a:lnTo>
                    <a:lnTo>
                      <a:pt x="1501" y="136"/>
                    </a:lnTo>
                    <a:lnTo>
                      <a:pt x="1527" y="151"/>
                    </a:lnTo>
                    <a:lnTo>
                      <a:pt x="1541" y="165"/>
                    </a:lnTo>
                    <a:lnTo>
                      <a:pt x="1502" y="171"/>
                    </a:lnTo>
                    <a:lnTo>
                      <a:pt x="1414" y="201"/>
                    </a:lnTo>
                    <a:lnTo>
                      <a:pt x="1243" y="290"/>
                    </a:lnTo>
                    <a:lnTo>
                      <a:pt x="1109" y="386"/>
                    </a:lnTo>
                    <a:lnTo>
                      <a:pt x="1056" y="442"/>
                    </a:lnTo>
                    <a:lnTo>
                      <a:pt x="1040" y="467"/>
                    </a:lnTo>
                    <a:lnTo>
                      <a:pt x="1031" y="493"/>
                    </a:lnTo>
                    <a:lnTo>
                      <a:pt x="1030" y="503"/>
                    </a:lnTo>
                    <a:lnTo>
                      <a:pt x="1082" y="513"/>
                    </a:lnTo>
                    <a:lnTo>
                      <a:pt x="1224" y="519"/>
                    </a:lnTo>
                    <a:lnTo>
                      <a:pt x="1249" y="519"/>
                    </a:lnTo>
                    <a:lnTo>
                      <a:pt x="1244" y="532"/>
                    </a:lnTo>
                    <a:lnTo>
                      <a:pt x="1226" y="560"/>
                    </a:lnTo>
                    <a:lnTo>
                      <a:pt x="1146" y="667"/>
                    </a:lnTo>
                    <a:lnTo>
                      <a:pt x="1130" y="698"/>
                    </a:lnTo>
                    <a:lnTo>
                      <a:pt x="1127" y="712"/>
                    </a:lnTo>
                    <a:lnTo>
                      <a:pt x="1125" y="725"/>
                    </a:lnTo>
                    <a:lnTo>
                      <a:pt x="1128" y="737"/>
                    </a:lnTo>
                    <a:lnTo>
                      <a:pt x="1136" y="756"/>
                    </a:lnTo>
                    <a:lnTo>
                      <a:pt x="1162" y="794"/>
                    </a:lnTo>
                    <a:lnTo>
                      <a:pt x="1201" y="831"/>
                    </a:lnTo>
                    <a:lnTo>
                      <a:pt x="1494" y="1021"/>
                    </a:lnTo>
                    <a:lnTo>
                      <a:pt x="1551" y="1067"/>
                    </a:lnTo>
                    <a:lnTo>
                      <a:pt x="1565" y="1082"/>
                    </a:lnTo>
                    <a:lnTo>
                      <a:pt x="1574" y="1095"/>
                    </a:lnTo>
                    <a:lnTo>
                      <a:pt x="1580" y="1108"/>
                    </a:lnTo>
                    <a:lnTo>
                      <a:pt x="1581" y="1121"/>
                    </a:lnTo>
                    <a:lnTo>
                      <a:pt x="1577" y="1133"/>
                    </a:lnTo>
                    <a:lnTo>
                      <a:pt x="1568" y="1145"/>
                    </a:lnTo>
                    <a:lnTo>
                      <a:pt x="1553" y="1157"/>
                    </a:lnTo>
                    <a:lnTo>
                      <a:pt x="1506" y="1177"/>
                    </a:lnTo>
                    <a:lnTo>
                      <a:pt x="1381" y="1203"/>
                    </a:lnTo>
                    <a:lnTo>
                      <a:pt x="1324" y="1211"/>
                    </a:lnTo>
                    <a:lnTo>
                      <a:pt x="1324" y="1230"/>
                    </a:lnTo>
                    <a:lnTo>
                      <a:pt x="1331" y="1265"/>
                    </a:lnTo>
                    <a:lnTo>
                      <a:pt x="1345" y="1297"/>
                    </a:lnTo>
                    <a:lnTo>
                      <a:pt x="1364" y="1327"/>
                    </a:lnTo>
                    <a:lnTo>
                      <a:pt x="1401" y="1369"/>
                    </a:lnTo>
                    <a:lnTo>
                      <a:pt x="1480" y="1430"/>
                    </a:lnTo>
                    <a:lnTo>
                      <a:pt x="1698" y="1566"/>
                    </a:lnTo>
                    <a:lnTo>
                      <a:pt x="1735" y="1598"/>
                    </a:lnTo>
                    <a:lnTo>
                      <a:pt x="1744" y="1609"/>
                    </a:lnTo>
                    <a:lnTo>
                      <a:pt x="1753" y="1624"/>
                    </a:lnTo>
                    <a:lnTo>
                      <a:pt x="1773" y="1686"/>
                    </a:lnTo>
                    <a:lnTo>
                      <a:pt x="1797" y="1866"/>
                    </a:lnTo>
                    <a:lnTo>
                      <a:pt x="1832" y="2151"/>
                    </a:lnTo>
                    <a:lnTo>
                      <a:pt x="1856" y="2249"/>
                    </a:lnTo>
                    <a:lnTo>
                      <a:pt x="1878" y="2307"/>
                    </a:lnTo>
                    <a:lnTo>
                      <a:pt x="1906" y="2358"/>
                    </a:lnTo>
                    <a:lnTo>
                      <a:pt x="1940" y="2398"/>
                    </a:lnTo>
                    <a:lnTo>
                      <a:pt x="1960" y="2414"/>
                    </a:lnTo>
                    <a:lnTo>
                      <a:pt x="1981" y="2427"/>
                    </a:lnTo>
                    <a:lnTo>
                      <a:pt x="2006" y="2436"/>
                    </a:lnTo>
                    <a:lnTo>
                      <a:pt x="2061" y="2444"/>
                    </a:lnTo>
                    <a:lnTo>
                      <a:pt x="2048" y="2447"/>
                    </a:lnTo>
                    <a:lnTo>
                      <a:pt x="1980" y="2450"/>
                    </a:lnTo>
                    <a:lnTo>
                      <a:pt x="1842" y="2444"/>
                    </a:lnTo>
                    <a:lnTo>
                      <a:pt x="1913" y="2615"/>
                    </a:lnTo>
                    <a:lnTo>
                      <a:pt x="1934" y="2700"/>
                    </a:lnTo>
                    <a:lnTo>
                      <a:pt x="1940" y="2760"/>
                    </a:lnTo>
                    <a:lnTo>
                      <a:pt x="1744" y="2760"/>
                    </a:lnTo>
                    <a:lnTo>
                      <a:pt x="1744" y="2777"/>
                    </a:lnTo>
                    <a:lnTo>
                      <a:pt x="1752" y="2825"/>
                    </a:lnTo>
                    <a:lnTo>
                      <a:pt x="1771" y="2888"/>
                    </a:lnTo>
                    <a:lnTo>
                      <a:pt x="1847" y="3030"/>
                    </a:lnTo>
                    <a:lnTo>
                      <a:pt x="1890" y="3112"/>
                    </a:lnTo>
                    <a:lnTo>
                      <a:pt x="1906" y="3152"/>
                    </a:lnTo>
                    <a:lnTo>
                      <a:pt x="1916" y="3191"/>
                    </a:lnTo>
                    <a:lnTo>
                      <a:pt x="1917" y="3219"/>
                    </a:lnTo>
                    <a:lnTo>
                      <a:pt x="1864" y="3220"/>
                    </a:lnTo>
                    <a:lnTo>
                      <a:pt x="1806" y="3230"/>
                    </a:lnTo>
                    <a:lnTo>
                      <a:pt x="1779" y="3241"/>
                    </a:lnTo>
                    <a:lnTo>
                      <a:pt x="1770" y="3247"/>
                    </a:lnTo>
                    <a:lnTo>
                      <a:pt x="1762" y="3254"/>
                    </a:lnTo>
                    <a:lnTo>
                      <a:pt x="1757" y="3263"/>
                    </a:lnTo>
                    <a:lnTo>
                      <a:pt x="1752" y="3280"/>
                    </a:lnTo>
                    <a:lnTo>
                      <a:pt x="1753" y="3300"/>
                    </a:lnTo>
                    <a:lnTo>
                      <a:pt x="1760" y="3322"/>
                    </a:lnTo>
                    <a:lnTo>
                      <a:pt x="1772" y="3346"/>
                    </a:lnTo>
                    <a:lnTo>
                      <a:pt x="1846" y="3452"/>
                    </a:lnTo>
                    <a:lnTo>
                      <a:pt x="1902" y="3534"/>
                    </a:lnTo>
                    <a:lnTo>
                      <a:pt x="1902" y="3548"/>
                    </a:lnTo>
                    <a:lnTo>
                      <a:pt x="1901" y="3549"/>
                    </a:lnTo>
                    <a:lnTo>
                      <a:pt x="1899" y="3549"/>
                    </a:lnTo>
                    <a:lnTo>
                      <a:pt x="1895" y="3552"/>
                    </a:lnTo>
                    <a:lnTo>
                      <a:pt x="1887" y="3560"/>
                    </a:lnTo>
                    <a:lnTo>
                      <a:pt x="1883" y="3569"/>
                    </a:lnTo>
                    <a:lnTo>
                      <a:pt x="1881" y="3579"/>
                    </a:lnTo>
                    <a:lnTo>
                      <a:pt x="1880" y="3594"/>
                    </a:lnTo>
                    <a:lnTo>
                      <a:pt x="1861" y="3597"/>
                    </a:lnTo>
                    <a:lnTo>
                      <a:pt x="1846" y="3607"/>
                    </a:lnTo>
                    <a:lnTo>
                      <a:pt x="1839" y="3614"/>
                    </a:lnTo>
                    <a:lnTo>
                      <a:pt x="1832" y="3622"/>
                    </a:lnTo>
                    <a:lnTo>
                      <a:pt x="1827" y="3632"/>
                    </a:lnTo>
                    <a:lnTo>
                      <a:pt x="1814" y="3666"/>
                    </a:lnTo>
                    <a:lnTo>
                      <a:pt x="1807" y="3707"/>
                    </a:lnTo>
                    <a:lnTo>
                      <a:pt x="1805" y="3751"/>
                    </a:lnTo>
                    <a:lnTo>
                      <a:pt x="1767" y="3729"/>
                    </a:lnTo>
                    <a:lnTo>
                      <a:pt x="1631" y="3751"/>
                    </a:lnTo>
                    <a:lnTo>
                      <a:pt x="1489" y="3579"/>
                    </a:lnTo>
                    <a:lnTo>
                      <a:pt x="1300" y="3473"/>
                    </a:lnTo>
                    <a:lnTo>
                      <a:pt x="1218" y="3466"/>
                    </a:lnTo>
                    <a:lnTo>
                      <a:pt x="1196" y="3406"/>
                    </a:lnTo>
                    <a:lnTo>
                      <a:pt x="1196" y="3294"/>
                    </a:lnTo>
                    <a:lnTo>
                      <a:pt x="1173" y="3233"/>
                    </a:lnTo>
                    <a:lnTo>
                      <a:pt x="1037" y="3030"/>
                    </a:lnTo>
                    <a:lnTo>
                      <a:pt x="1037" y="2948"/>
                    </a:lnTo>
                    <a:lnTo>
                      <a:pt x="1000" y="2902"/>
                    </a:lnTo>
                    <a:lnTo>
                      <a:pt x="1046" y="2767"/>
                    </a:lnTo>
                    <a:lnTo>
                      <a:pt x="1113" y="2308"/>
                    </a:lnTo>
                    <a:lnTo>
                      <a:pt x="1083" y="2045"/>
                    </a:lnTo>
                    <a:lnTo>
                      <a:pt x="1061" y="1985"/>
                    </a:lnTo>
                    <a:lnTo>
                      <a:pt x="955" y="1880"/>
                    </a:lnTo>
                    <a:lnTo>
                      <a:pt x="805" y="1834"/>
                    </a:lnTo>
                    <a:lnTo>
                      <a:pt x="737" y="1917"/>
                    </a:lnTo>
                    <a:lnTo>
                      <a:pt x="737" y="1970"/>
                    </a:lnTo>
                    <a:lnTo>
                      <a:pt x="715" y="2023"/>
                    </a:lnTo>
                    <a:lnTo>
                      <a:pt x="737" y="2308"/>
                    </a:lnTo>
                    <a:lnTo>
                      <a:pt x="722" y="2444"/>
                    </a:lnTo>
                    <a:lnTo>
                      <a:pt x="744" y="2594"/>
                    </a:lnTo>
                    <a:lnTo>
                      <a:pt x="767" y="2661"/>
                    </a:lnTo>
                    <a:lnTo>
                      <a:pt x="759" y="2767"/>
                    </a:lnTo>
                    <a:lnTo>
                      <a:pt x="797" y="2835"/>
                    </a:lnTo>
                    <a:lnTo>
                      <a:pt x="797" y="2842"/>
                    </a:lnTo>
                    <a:lnTo>
                      <a:pt x="713" y="2787"/>
                    </a:lnTo>
                    <a:lnTo>
                      <a:pt x="662" y="2760"/>
                    </a:lnTo>
                    <a:lnTo>
                      <a:pt x="677" y="2729"/>
                    </a:lnTo>
                    <a:lnTo>
                      <a:pt x="631" y="2474"/>
                    </a:lnTo>
                    <a:lnTo>
                      <a:pt x="631" y="2444"/>
                    </a:lnTo>
                    <a:lnTo>
                      <a:pt x="692" y="2398"/>
                    </a:lnTo>
                    <a:lnTo>
                      <a:pt x="677" y="2158"/>
                    </a:lnTo>
                    <a:lnTo>
                      <a:pt x="699" y="2136"/>
                    </a:lnTo>
                    <a:lnTo>
                      <a:pt x="669" y="1880"/>
                    </a:lnTo>
                    <a:lnTo>
                      <a:pt x="692" y="1880"/>
                    </a:lnTo>
                    <a:lnTo>
                      <a:pt x="699" y="1834"/>
                    </a:lnTo>
                    <a:lnTo>
                      <a:pt x="699" y="1827"/>
                    </a:lnTo>
                    <a:lnTo>
                      <a:pt x="715" y="1812"/>
                    </a:lnTo>
                    <a:lnTo>
                      <a:pt x="602" y="1684"/>
                    </a:lnTo>
                    <a:lnTo>
                      <a:pt x="519" y="1481"/>
                    </a:lnTo>
                    <a:lnTo>
                      <a:pt x="481" y="1443"/>
                    </a:lnTo>
                    <a:lnTo>
                      <a:pt x="437" y="1443"/>
                    </a:lnTo>
                    <a:lnTo>
                      <a:pt x="361" y="1504"/>
                    </a:lnTo>
                    <a:lnTo>
                      <a:pt x="339" y="1481"/>
                    </a:lnTo>
                    <a:lnTo>
                      <a:pt x="346" y="1376"/>
                    </a:lnTo>
                    <a:lnTo>
                      <a:pt x="302" y="1353"/>
                    </a:lnTo>
                    <a:lnTo>
                      <a:pt x="286" y="1218"/>
                    </a:lnTo>
                    <a:lnTo>
                      <a:pt x="264" y="1196"/>
                    </a:lnTo>
                    <a:lnTo>
                      <a:pt x="203" y="1225"/>
                    </a:lnTo>
                    <a:lnTo>
                      <a:pt x="203" y="1112"/>
                    </a:lnTo>
                    <a:lnTo>
                      <a:pt x="225" y="1022"/>
                    </a:lnTo>
                    <a:lnTo>
                      <a:pt x="225" y="977"/>
                    </a:lnTo>
                    <a:lnTo>
                      <a:pt x="203" y="955"/>
                    </a:lnTo>
                    <a:lnTo>
                      <a:pt x="174" y="955"/>
                    </a:lnTo>
                    <a:lnTo>
                      <a:pt x="0" y="1150"/>
                    </a:lnTo>
                    <a:lnTo>
                      <a:pt x="8" y="1090"/>
                    </a:lnTo>
                    <a:lnTo>
                      <a:pt x="83" y="985"/>
                    </a:lnTo>
                    <a:lnTo>
                      <a:pt x="90" y="940"/>
                    </a:lnTo>
                    <a:lnTo>
                      <a:pt x="249" y="827"/>
                    </a:lnTo>
                    <a:lnTo>
                      <a:pt x="452" y="541"/>
                    </a:lnTo>
                    <a:lnTo>
                      <a:pt x="452" y="503"/>
                    </a:lnTo>
                    <a:lnTo>
                      <a:pt x="564" y="368"/>
                    </a:lnTo>
                    <a:lnTo>
                      <a:pt x="624" y="361"/>
                    </a:lnTo>
                    <a:lnTo>
                      <a:pt x="978" y="128"/>
                    </a:lnTo>
                    <a:lnTo>
                      <a:pt x="1181" y="83"/>
                    </a:lnTo>
                    <a:lnTo>
                      <a:pt x="1240" y="38"/>
                    </a:lnTo>
                    <a:lnTo>
                      <a:pt x="1308" y="38"/>
                    </a:lnTo>
                    <a:lnTo>
                      <a:pt x="1353" y="0"/>
                    </a:lnTo>
                    <a:lnTo>
                      <a:pt x="1496" y="0"/>
                    </a:lnTo>
                    <a:close/>
                  </a:path>
                </a:pathLst>
              </a:custGeom>
              <a:solidFill>
                <a:srgbClr val="ED9764"/>
              </a:solidFill>
              <a:ln w="9525">
                <a:noFill/>
                <a:round/>
                <a:headEnd/>
                <a:tailEnd/>
              </a:ln>
            </p:spPr>
            <p:txBody>
              <a:bodyPr>
                <a:prstTxWarp prst="textNoShape">
                  <a:avLst/>
                </a:prstTxWarp>
              </a:bodyPr>
              <a:lstStyle/>
              <a:p>
                <a:endParaRPr lang="en-US"/>
              </a:p>
            </p:txBody>
          </p:sp>
          <p:sp>
            <p:nvSpPr>
              <p:cNvPr id="49687" name="Freeform 300"/>
              <p:cNvSpPr>
                <a:spLocks noChangeAspect="1"/>
              </p:cNvSpPr>
              <p:nvPr/>
            </p:nvSpPr>
            <p:spPr bwMode="auto">
              <a:xfrm>
                <a:off x="1192" y="2874"/>
                <a:ext cx="109" cy="292"/>
              </a:xfrm>
              <a:custGeom>
                <a:avLst/>
                <a:gdLst>
                  <a:gd name="T0" fmla="*/ 842 w 1413"/>
                  <a:gd name="T1" fmla="*/ 165 h 3804"/>
                  <a:gd name="T2" fmla="*/ 925 w 1413"/>
                  <a:gd name="T3" fmla="*/ 376 h 3804"/>
                  <a:gd name="T4" fmla="*/ 918 w 1413"/>
                  <a:gd name="T5" fmla="*/ 450 h 3804"/>
                  <a:gd name="T6" fmla="*/ 725 w 1413"/>
                  <a:gd name="T7" fmla="*/ 416 h 3804"/>
                  <a:gd name="T8" fmla="*/ 677 w 1413"/>
                  <a:gd name="T9" fmla="*/ 413 h 3804"/>
                  <a:gd name="T10" fmla="*/ 714 w 1413"/>
                  <a:gd name="T11" fmla="*/ 424 h 3804"/>
                  <a:gd name="T12" fmla="*/ 748 w 1413"/>
                  <a:gd name="T13" fmla="*/ 454 h 3804"/>
                  <a:gd name="T14" fmla="*/ 846 w 1413"/>
                  <a:gd name="T15" fmla="*/ 641 h 3804"/>
                  <a:gd name="T16" fmla="*/ 969 w 1413"/>
                  <a:gd name="T17" fmla="*/ 1113 h 3804"/>
                  <a:gd name="T18" fmla="*/ 1031 w 1413"/>
                  <a:gd name="T19" fmla="*/ 1564 h 3804"/>
                  <a:gd name="T20" fmla="*/ 977 w 1413"/>
                  <a:gd name="T21" fmla="*/ 1554 h 3804"/>
                  <a:gd name="T22" fmla="*/ 857 w 1413"/>
                  <a:gd name="T23" fmla="*/ 1491 h 3804"/>
                  <a:gd name="T24" fmla="*/ 872 w 1413"/>
                  <a:gd name="T25" fmla="*/ 1481 h 3804"/>
                  <a:gd name="T26" fmla="*/ 910 w 1413"/>
                  <a:gd name="T27" fmla="*/ 1616 h 3804"/>
                  <a:gd name="T28" fmla="*/ 918 w 1413"/>
                  <a:gd name="T29" fmla="*/ 1661 h 3804"/>
                  <a:gd name="T30" fmla="*/ 876 w 1413"/>
                  <a:gd name="T31" fmla="*/ 1656 h 3804"/>
                  <a:gd name="T32" fmla="*/ 793 w 1413"/>
                  <a:gd name="T33" fmla="*/ 1606 h 3804"/>
                  <a:gd name="T34" fmla="*/ 690 w 1413"/>
                  <a:gd name="T35" fmla="*/ 1535 h 3804"/>
                  <a:gd name="T36" fmla="*/ 640 w 1413"/>
                  <a:gd name="T37" fmla="*/ 1526 h 3804"/>
                  <a:gd name="T38" fmla="*/ 746 w 1413"/>
                  <a:gd name="T39" fmla="*/ 1954 h 3804"/>
                  <a:gd name="T40" fmla="*/ 801 w 1413"/>
                  <a:gd name="T41" fmla="*/ 2561 h 3804"/>
                  <a:gd name="T42" fmla="*/ 767 w 1413"/>
                  <a:gd name="T43" fmla="*/ 2974 h 3804"/>
                  <a:gd name="T44" fmla="*/ 715 w 1413"/>
                  <a:gd name="T45" fmla="*/ 3105 h 3804"/>
                  <a:gd name="T46" fmla="*/ 711 w 1413"/>
                  <a:gd name="T47" fmla="*/ 3112 h 3804"/>
                  <a:gd name="T48" fmla="*/ 704 w 1413"/>
                  <a:gd name="T49" fmla="*/ 3117 h 3804"/>
                  <a:gd name="T50" fmla="*/ 684 w 1413"/>
                  <a:gd name="T51" fmla="*/ 3108 h 3804"/>
                  <a:gd name="T52" fmla="*/ 642 w 1413"/>
                  <a:gd name="T53" fmla="*/ 3057 h 3804"/>
                  <a:gd name="T54" fmla="*/ 600 w 1413"/>
                  <a:gd name="T55" fmla="*/ 2994 h 3804"/>
                  <a:gd name="T56" fmla="*/ 536 w 1413"/>
                  <a:gd name="T57" fmla="*/ 2937 h 3804"/>
                  <a:gd name="T58" fmla="*/ 457 w 1413"/>
                  <a:gd name="T59" fmla="*/ 2897 h 3804"/>
                  <a:gd name="T60" fmla="*/ 358 w 1413"/>
                  <a:gd name="T61" fmla="*/ 3082 h 3804"/>
                  <a:gd name="T62" fmla="*/ 338 w 1413"/>
                  <a:gd name="T63" fmla="*/ 3188 h 3804"/>
                  <a:gd name="T64" fmla="*/ 197 w 1413"/>
                  <a:gd name="T65" fmla="*/ 3157 h 3804"/>
                  <a:gd name="T66" fmla="*/ 137 w 1413"/>
                  <a:gd name="T67" fmla="*/ 3130 h 3804"/>
                  <a:gd name="T68" fmla="*/ 123 w 1413"/>
                  <a:gd name="T69" fmla="*/ 3114 h 3804"/>
                  <a:gd name="T70" fmla="*/ 55 w 1413"/>
                  <a:gd name="T71" fmla="*/ 3274 h 3804"/>
                  <a:gd name="T72" fmla="*/ 68 w 1413"/>
                  <a:gd name="T73" fmla="*/ 3570 h 3804"/>
                  <a:gd name="T74" fmla="*/ 271 w 1413"/>
                  <a:gd name="T75" fmla="*/ 3608 h 3804"/>
                  <a:gd name="T76" fmla="*/ 376 w 1413"/>
                  <a:gd name="T77" fmla="*/ 3804 h 3804"/>
                  <a:gd name="T78" fmla="*/ 422 w 1413"/>
                  <a:gd name="T79" fmla="*/ 3773 h 3804"/>
                  <a:gd name="T80" fmla="*/ 549 w 1413"/>
                  <a:gd name="T81" fmla="*/ 3548 h 3804"/>
                  <a:gd name="T82" fmla="*/ 647 w 1413"/>
                  <a:gd name="T83" fmla="*/ 3570 h 3804"/>
                  <a:gd name="T84" fmla="*/ 752 w 1413"/>
                  <a:gd name="T85" fmla="*/ 3413 h 3804"/>
                  <a:gd name="T86" fmla="*/ 865 w 1413"/>
                  <a:gd name="T87" fmla="*/ 3367 h 3804"/>
                  <a:gd name="T88" fmla="*/ 1038 w 1413"/>
                  <a:gd name="T89" fmla="*/ 3029 h 3804"/>
                  <a:gd name="T90" fmla="*/ 1060 w 1413"/>
                  <a:gd name="T91" fmla="*/ 3007 h 3804"/>
                  <a:gd name="T92" fmla="*/ 1128 w 1413"/>
                  <a:gd name="T93" fmla="*/ 2886 h 3804"/>
                  <a:gd name="T94" fmla="*/ 1120 w 1413"/>
                  <a:gd name="T95" fmla="*/ 2721 h 3804"/>
                  <a:gd name="T96" fmla="*/ 1143 w 1413"/>
                  <a:gd name="T97" fmla="*/ 2714 h 3804"/>
                  <a:gd name="T98" fmla="*/ 1248 w 1413"/>
                  <a:gd name="T99" fmla="*/ 2518 h 3804"/>
                  <a:gd name="T100" fmla="*/ 1323 w 1413"/>
                  <a:gd name="T101" fmla="*/ 2014 h 3804"/>
                  <a:gd name="T102" fmla="*/ 1323 w 1413"/>
                  <a:gd name="T103" fmla="*/ 1180 h 3804"/>
                  <a:gd name="T104" fmla="*/ 1316 w 1413"/>
                  <a:gd name="T105" fmla="*/ 796 h 3804"/>
                  <a:gd name="T106" fmla="*/ 1225 w 1413"/>
                  <a:gd name="T107" fmla="*/ 624 h 3804"/>
                  <a:gd name="T108" fmla="*/ 1038 w 1413"/>
                  <a:gd name="T109" fmla="*/ 165 h 3804"/>
                  <a:gd name="T110" fmla="*/ 797 w 1413"/>
                  <a:gd name="T111" fmla="*/ 0 h 3804"/>
                  <a:gd name="T112" fmla="*/ 760 w 1413"/>
                  <a:gd name="T113" fmla="*/ 29 h 3804"/>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413"/>
                  <a:gd name="T172" fmla="*/ 0 h 3804"/>
                  <a:gd name="T173" fmla="*/ 1413 w 1413"/>
                  <a:gd name="T174" fmla="*/ 3804 h 3804"/>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413" h="3804">
                    <a:moveTo>
                      <a:pt x="760" y="29"/>
                    </a:moveTo>
                    <a:lnTo>
                      <a:pt x="842" y="165"/>
                    </a:lnTo>
                    <a:lnTo>
                      <a:pt x="904" y="299"/>
                    </a:lnTo>
                    <a:lnTo>
                      <a:pt x="925" y="376"/>
                    </a:lnTo>
                    <a:lnTo>
                      <a:pt x="932" y="450"/>
                    </a:lnTo>
                    <a:lnTo>
                      <a:pt x="918" y="450"/>
                    </a:lnTo>
                    <a:lnTo>
                      <a:pt x="872" y="445"/>
                    </a:lnTo>
                    <a:lnTo>
                      <a:pt x="725" y="416"/>
                    </a:lnTo>
                    <a:lnTo>
                      <a:pt x="692" y="413"/>
                    </a:lnTo>
                    <a:lnTo>
                      <a:pt x="677" y="413"/>
                    </a:lnTo>
                    <a:lnTo>
                      <a:pt x="694" y="415"/>
                    </a:lnTo>
                    <a:lnTo>
                      <a:pt x="714" y="424"/>
                    </a:lnTo>
                    <a:lnTo>
                      <a:pt x="730" y="437"/>
                    </a:lnTo>
                    <a:lnTo>
                      <a:pt x="748" y="454"/>
                    </a:lnTo>
                    <a:lnTo>
                      <a:pt x="782" y="502"/>
                    </a:lnTo>
                    <a:lnTo>
                      <a:pt x="846" y="641"/>
                    </a:lnTo>
                    <a:lnTo>
                      <a:pt x="914" y="866"/>
                    </a:lnTo>
                    <a:lnTo>
                      <a:pt x="969" y="1113"/>
                    </a:lnTo>
                    <a:lnTo>
                      <a:pt x="1026" y="1490"/>
                    </a:lnTo>
                    <a:lnTo>
                      <a:pt x="1031" y="1564"/>
                    </a:lnTo>
                    <a:lnTo>
                      <a:pt x="1002" y="1560"/>
                    </a:lnTo>
                    <a:lnTo>
                      <a:pt x="977" y="1554"/>
                    </a:lnTo>
                    <a:lnTo>
                      <a:pt x="903" y="1517"/>
                    </a:lnTo>
                    <a:lnTo>
                      <a:pt x="857" y="1491"/>
                    </a:lnTo>
                    <a:lnTo>
                      <a:pt x="835" y="1481"/>
                    </a:lnTo>
                    <a:lnTo>
                      <a:pt x="872" y="1481"/>
                    </a:lnTo>
                    <a:lnTo>
                      <a:pt x="876" y="1515"/>
                    </a:lnTo>
                    <a:lnTo>
                      <a:pt x="910" y="1616"/>
                    </a:lnTo>
                    <a:lnTo>
                      <a:pt x="915" y="1639"/>
                    </a:lnTo>
                    <a:lnTo>
                      <a:pt x="918" y="1661"/>
                    </a:lnTo>
                    <a:lnTo>
                      <a:pt x="906" y="1661"/>
                    </a:lnTo>
                    <a:lnTo>
                      <a:pt x="876" y="1656"/>
                    </a:lnTo>
                    <a:lnTo>
                      <a:pt x="849" y="1645"/>
                    </a:lnTo>
                    <a:lnTo>
                      <a:pt x="793" y="1606"/>
                    </a:lnTo>
                    <a:lnTo>
                      <a:pt x="717" y="1547"/>
                    </a:lnTo>
                    <a:lnTo>
                      <a:pt x="690" y="1535"/>
                    </a:lnTo>
                    <a:lnTo>
                      <a:pt x="671" y="1529"/>
                    </a:lnTo>
                    <a:lnTo>
                      <a:pt x="640" y="1526"/>
                    </a:lnTo>
                    <a:lnTo>
                      <a:pt x="696" y="1699"/>
                    </a:lnTo>
                    <a:lnTo>
                      <a:pt x="746" y="1954"/>
                    </a:lnTo>
                    <a:lnTo>
                      <a:pt x="784" y="2253"/>
                    </a:lnTo>
                    <a:lnTo>
                      <a:pt x="801" y="2561"/>
                    </a:lnTo>
                    <a:lnTo>
                      <a:pt x="791" y="2838"/>
                    </a:lnTo>
                    <a:lnTo>
                      <a:pt x="767" y="2974"/>
                    </a:lnTo>
                    <a:lnTo>
                      <a:pt x="744" y="3048"/>
                    </a:lnTo>
                    <a:lnTo>
                      <a:pt x="715" y="3105"/>
                    </a:lnTo>
                    <a:lnTo>
                      <a:pt x="712" y="3108"/>
                    </a:lnTo>
                    <a:lnTo>
                      <a:pt x="711" y="3112"/>
                    </a:lnTo>
                    <a:lnTo>
                      <a:pt x="707" y="3116"/>
                    </a:lnTo>
                    <a:lnTo>
                      <a:pt x="704" y="3117"/>
                    </a:lnTo>
                    <a:lnTo>
                      <a:pt x="699" y="3117"/>
                    </a:lnTo>
                    <a:lnTo>
                      <a:pt x="684" y="3108"/>
                    </a:lnTo>
                    <a:lnTo>
                      <a:pt x="659" y="3081"/>
                    </a:lnTo>
                    <a:lnTo>
                      <a:pt x="642" y="3057"/>
                    </a:lnTo>
                    <a:lnTo>
                      <a:pt x="630" y="3036"/>
                    </a:lnTo>
                    <a:lnTo>
                      <a:pt x="600" y="2994"/>
                    </a:lnTo>
                    <a:lnTo>
                      <a:pt x="563" y="2958"/>
                    </a:lnTo>
                    <a:lnTo>
                      <a:pt x="536" y="2937"/>
                    </a:lnTo>
                    <a:lnTo>
                      <a:pt x="506" y="2918"/>
                    </a:lnTo>
                    <a:lnTo>
                      <a:pt x="457" y="2897"/>
                    </a:lnTo>
                    <a:lnTo>
                      <a:pt x="422" y="2886"/>
                    </a:lnTo>
                    <a:lnTo>
                      <a:pt x="358" y="3082"/>
                    </a:lnTo>
                    <a:lnTo>
                      <a:pt x="339" y="3175"/>
                    </a:lnTo>
                    <a:lnTo>
                      <a:pt x="338" y="3188"/>
                    </a:lnTo>
                    <a:lnTo>
                      <a:pt x="289" y="3181"/>
                    </a:lnTo>
                    <a:lnTo>
                      <a:pt x="197" y="3157"/>
                    </a:lnTo>
                    <a:lnTo>
                      <a:pt x="149" y="3137"/>
                    </a:lnTo>
                    <a:lnTo>
                      <a:pt x="137" y="3130"/>
                    </a:lnTo>
                    <a:lnTo>
                      <a:pt x="128" y="3121"/>
                    </a:lnTo>
                    <a:lnTo>
                      <a:pt x="123" y="3114"/>
                    </a:lnTo>
                    <a:lnTo>
                      <a:pt x="121" y="3105"/>
                    </a:lnTo>
                    <a:lnTo>
                      <a:pt x="55" y="3274"/>
                    </a:lnTo>
                    <a:lnTo>
                      <a:pt x="0" y="3488"/>
                    </a:lnTo>
                    <a:lnTo>
                      <a:pt x="68" y="3570"/>
                    </a:lnTo>
                    <a:lnTo>
                      <a:pt x="188" y="3548"/>
                    </a:lnTo>
                    <a:lnTo>
                      <a:pt x="271" y="3608"/>
                    </a:lnTo>
                    <a:lnTo>
                      <a:pt x="294" y="3698"/>
                    </a:lnTo>
                    <a:lnTo>
                      <a:pt x="376" y="3804"/>
                    </a:lnTo>
                    <a:lnTo>
                      <a:pt x="399" y="3804"/>
                    </a:lnTo>
                    <a:lnTo>
                      <a:pt x="422" y="3773"/>
                    </a:lnTo>
                    <a:lnTo>
                      <a:pt x="451" y="3751"/>
                    </a:lnTo>
                    <a:lnTo>
                      <a:pt x="549" y="3548"/>
                    </a:lnTo>
                    <a:lnTo>
                      <a:pt x="579" y="3533"/>
                    </a:lnTo>
                    <a:lnTo>
                      <a:pt x="647" y="3570"/>
                    </a:lnTo>
                    <a:lnTo>
                      <a:pt x="767" y="3420"/>
                    </a:lnTo>
                    <a:lnTo>
                      <a:pt x="752" y="3413"/>
                    </a:lnTo>
                    <a:lnTo>
                      <a:pt x="790" y="3376"/>
                    </a:lnTo>
                    <a:lnTo>
                      <a:pt x="865" y="3367"/>
                    </a:lnTo>
                    <a:lnTo>
                      <a:pt x="925" y="3195"/>
                    </a:lnTo>
                    <a:lnTo>
                      <a:pt x="1038" y="3029"/>
                    </a:lnTo>
                    <a:lnTo>
                      <a:pt x="1060" y="3029"/>
                    </a:lnTo>
                    <a:lnTo>
                      <a:pt x="1060" y="3007"/>
                    </a:lnTo>
                    <a:lnTo>
                      <a:pt x="1075" y="2999"/>
                    </a:lnTo>
                    <a:lnTo>
                      <a:pt x="1128" y="2886"/>
                    </a:lnTo>
                    <a:lnTo>
                      <a:pt x="1143" y="2804"/>
                    </a:lnTo>
                    <a:lnTo>
                      <a:pt x="1120" y="2721"/>
                    </a:lnTo>
                    <a:lnTo>
                      <a:pt x="1128" y="2714"/>
                    </a:lnTo>
                    <a:lnTo>
                      <a:pt x="1143" y="2714"/>
                    </a:lnTo>
                    <a:lnTo>
                      <a:pt x="1143" y="2676"/>
                    </a:lnTo>
                    <a:lnTo>
                      <a:pt x="1248" y="2518"/>
                    </a:lnTo>
                    <a:lnTo>
                      <a:pt x="1316" y="2308"/>
                    </a:lnTo>
                    <a:lnTo>
                      <a:pt x="1323" y="2014"/>
                    </a:lnTo>
                    <a:lnTo>
                      <a:pt x="1413" y="1556"/>
                    </a:lnTo>
                    <a:lnTo>
                      <a:pt x="1323" y="1180"/>
                    </a:lnTo>
                    <a:lnTo>
                      <a:pt x="1338" y="880"/>
                    </a:lnTo>
                    <a:lnTo>
                      <a:pt x="1316" y="796"/>
                    </a:lnTo>
                    <a:lnTo>
                      <a:pt x="1248" y="699"/>
                    </a:lnTo>
                    <a:lnTo>
                      <a:pt x="1225" y="624"/>
                    </a:lnTo>
                    <a:lnTo>
                      <a:pt x="1143" y="488"/>
                    </a:lnTo>
                    <a:lnTo>
                      <a:pt x="1038" y="165"/>
                    </a:lnTo>
                    <a:lnTo>
                      <a:pt x="947" y="44"/>
                    </a:lnTo>
                    <a:lnTo>
                      <a:pt x="797" y="0"/>
                    </a:lnTo>
                    <a:lnTo>
                      <a:pt x="767" y="29"/>
                    </a:lnTo>
                    <a:lnTo>
                      <a:pt x="760" y="29"/>
                    </a:lnTo>
                    <a:close/>
                  </a:path>
                </a:pathLst>
              </a:custGeom>
              <a:solidFill>
                <a:srgbClr val="C1663C"/>
              </a:solidFill>
              <a:ln w="9525">
                <a:noFill/>
                <a:round/>
                <a:headEnd/>
                <a:tailEnd/>
              </a:ln>
            </p:spPr>
            <p:txBody>
              <a:bodyPr>
                <a:prstTxWarp prst="textNoShape">
                  <a:avLst/>
                </a:prstTxWarp>
              </a:bodyPr>
              <a:lstStyle/>
              <a:p>
                <a:endParaRPr lang="en-US"/>
              </a:p>
            </p:txBody>
          </p:sp>
          <p:sp>
            <p:nvSpPr>
              <p:cNvPr id="49688" name="Freeform 301"/>
              <p:cNvSpPr>
                <a:spLocks noChangeAspect="1"/>
              </p:cNvSpPr>
              <p:nvPr/>
            </p:nvSpPr>
            <p:spPr bwMode="auto">
              <a:xfrm>
                <a:off x="1075" y="3079"/>
                <a:ext cx="44" cy="97"/>
              </a:xfrm>
              <a:custGeom>
                <a:avLst/>
                <a:gdLst>
                  <a:gd name="T0" fmla="*/ 0 w 570"/>
                  <a:gd name="T1" fmla="*/ 1067 h 1256"/>
                  <a:gd name="T2" fmla="*/ 5 w 570"/>
                  <a:gd name="T3" fmla="*/ 1071 h 1256"/>
                  <a:gd name="T4" fmla="*/ 17 w 570"/>
                  <a:gd name="T5" fmla="*/ 1076 h 1256"/>
                  <a:gd name="T6" fmla="*/ 22 w 570"/>
                  <a:gd name="T7" fmla="*/ 1079 h 1256"/>
                  <a:gd name="T8" fmla="*/ 33 w 570"/>
                  <a:gd name="T9" fmla="*/ 1084 h 1256"/>
                  <a:gd name="T10" fmla="*/ 39 w 570"/>
                  <a:gd name="T11" fmla="*/ 1088 h 1256"/>
                  <a:gd name="T12" fmla="*/ 44 w 570"/>
                  <a:gd name="T13" fmla="*/ 1090 h 1256"/>
                  <a:gd name="T14" fmla="*/ 55 w 570"/>
                  <a:gd name="T15" fmla="*/ 938 h 1256"/>
                  <a:gd name="T16" fmla="*/ 60 w 570"/>
                  <a:gd name="T17" fmla="*/ 834 h 1256"/>
                  <a:gd name="T18" fmla="*/ 188 w 570"/>
                  <a:gd name="T19" fmla="*/ 850 h 1256"/>
                  <a:gd name="T20" fmla="*/ 263 w 570"/>
                  <a:gd name="T21" fmla="*/ 857 h 1256"/>
                  <a:gd name="T22" fmla="*/ 270 w 570"/>
                  <a:gd name="T23" fmla="*/ 680 h 1256"/>
                  <a:gd name="T24" fmla="*/ 273 w 570"/>
                  <a:gd name="T25" fmla="*/ 401 h 1256"/>
                  <a:gd name="T26" fmla="*/ 274 w 570"/>
                  <a:gd name="T27" fmla="*/ 394 h 1256"/>
                  <a:gd name="T28" fmla="*/ 274 w 570"/>
                  <a:gd name="T29" fmla="*/ 388 h 1256"/>
                  <a:gd name="T30" fmla="*/ 277 w 570"/>
                  <a:gd name="T31" fmla="*/ 384 h 1256"/>
                  <a:gd name="T32" fmla="*/ 278 w 570"/>
                  <a:gd name="T33" fmla="*/ 383 h 1256"/>
                  <a:gd name="T34" fmla="*/ 280 w 570"/>
                  <a:gd name="T35" fmla="*/ 338 h 1256"/>
                  <a:gd name="T36" fmla="*/ 319 w 570"/>
                  <a:gd name="T37" fmla="*/ 152 h 1256"/>
                  <a:gd name="T38" fmla="*/ 337 w 570"/>
                  <a:gd name="T39" fmla="*/ 26 h 1256"/>
                  <a:gd name="T40" fmla="*/ 338 w 570"/>
                  <a:gd name="T41" fmla="*/ 0 h 1256"/>
                  <a:gd name="T42" fmla="*/ 372 w 570"/>
                  <a:gd name="T43" fmla="*/ 15 h 1256"/>
                  <a:gd name="T44" fmla="*/ 406 w 570"/>
                  <a:gd name="T45" fmla="*/ 38 h 1256"/>
                  <a:gd name="T46" fmla="*/ 488 w 570"/>
                  <a:gd name="T47" fmla="*/ 376 h 1256"/>
                  <a:gd name="T48" fmla="*/ 420 w 570"/>
                  <a:gd name="T49" fmla="*/ 526 h 1256"/>
                  <a:gd name="T50" fmla="*/ 443 w 570"/>
                  <a:gd name="T51" fmla="*/ 812 h 1256"/>
                  <a:gd name="T52" fmla="*/ 481 w 570"/>
                  <a:gd name="T53" fmla="*/ 901 h 1256"/>
                  <a:gd name="T54" fmla="*/ 556 w 570"/>
                  <a:gd name="T55" fmla="*/ 969 h 1256"/>
                  <a:gd name="T56" fmla="*/ 570 w 570"/>
                  <a:gd name="T57" fmla="*/ 1210 h 1256"/>
                  <a:gd name="T58" fmla="*/ 556 w 570"/>
                  <a:gd name="T59" fmla="*/ 1225 h 1256"/>
                  <a:gd name="T60" fmla="*/ 556 w 570"/>
                  <a:gd name="T61" fmla="*/ 1256 h 1256"/>
                  <a:gd name="T62" fmla="*/ 510 w 570"/>
                  <a:gd name="T63" fmla="*/ 1210 h 1256"/>
                  <a:gd name="T64" fmla="*/ 128 w 570"/>
                  <a:gd name="T65" fmla="*/ 1210 h 1256"/>
                  <a:gd name="T66" fmla="*/ 44 w 570"/>
                  <a:gd name="T67" fmla="*/ 1157 h 1256"/>
                  <a:gd name="T68" fmla="*/ 0 w 570"/>
                  <a:gd name="T69" fmla="*/ 1067 h 125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570"/>
                  <a:gd name="T106" fmla="*/ 0 h 1256"/>
                  <a:gd name="T107" fmla="*/ 570 w 570"/>
                  <a:gd name="T108" fmla="*/ 1256 h 125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570" h="1256">
                    <a:moveTo>
                      <a:pt x="0" y="1067"/>
                    </a:moveTo>
                    <a:lnTo>
                      <a:pt x="5" y="1071"/>
                    </a:lnTo>
                    <a:lnTo>
                      <a:pt x="17" y="1076"/>
                    </a:lnTo>
                    <a:lnTo>
                      <a:pt x="22" y="1079"/>
                    </a:lnTo>
                    <a:lnTo>
                      <a:pt x="33" y="1084"/>
                    </a:lnTo>
                    <a:lnTo>
                      <a:pt x="39" y="1088"/>
                    </a:lnTo>
                    <a:lnTo>
                      <a:pt x="44" y="1090"/>
                    </a:lnTo>
                    <a:lnTo>
                      <a:pt x="55" y="938"/>
                    </a:lnTo>
                    <a:lnTo>
                      <a:pt x="60" y="834"/>
                    </a:lnTo>
                    <a:lnTo>
                      <a:pt x="188" y="850"/>
                    </a:lnTo>
                    <a:lnTo>
                      <a:pt x="263" y="857"/>
                    </a:lnTo>
                    <a:lnTo>
                      <a:pt x="270" y="680"/>
                    </a:lnTo>
                    <a:lnTo>
                      <a:pt x="273" y="401"/>
                    </a:lnTo>
                    <a:lnTo>
                      <a:pt x="274" y="394"/>
                    </a:lnTo>
                    <a:lnTo>
                      <a:pt x="274" y="388"/>
                    </a:lnTo>
                    <a:lnTo>
                      <a:pt x="277" y="384"/>
                    </a:lnTo>
                    <a:lnTo>
                      <a:pt x="278" y="383"/>
                    </a:lnTo>
                    <a:lnTo>
                      <a:pt x="280" y="338"/>
                    </a:lnTo>
                    <a:lnTo>
                      <a:pt x="319" y="152"/>
                    </a:lnTo>
                    <a:lnTo>
                      <a:pt x="337" y="26"/>
                    </a:lnTo>
                    <a:lnTo>
                      <a:pt x="338" y="0"/>
                    </a:lnTo>
                    <a:lnTo>
                      <a:pt x="372" y="15"/>
                    </a:lnTo>
                    <a:lnTo>
                      <a:pt x="406" y="38"/>
                    </a:lnTo>
                    <a:lnTo>
                      <a:pt x="488" y="376"/>
                    </a:lnTo>
                    <a:lnTo>
                      <a:pt x="420" y="526"/>
                    </a:lnTo>
                    <a:lnTo>
                      <a:pt x="443" y="812"/>
                    </a:lnTo>
                    <a:lnTo>
                      <a:pt x="481" y="901"/>
                    </a:lnTo>
                    <a:lnTo>
                      <a:pt x="556" y="969"/>
                    </a:lnTo>
                    <a:lnTo>
                      <a:pt x="570" y="1210"/>
                    </a:lnTo>
                    <a:lnTo>
                      <a:pt x="556" y="1225"/>
                    </a:lnTo>
                    <a:lnTo>
                      <a:pt x="556" y="1256"/>
                    </a:lnTo>
                    <a:lnTo>
                      <a:pt x="510" y="1210"/>
                    </a:lnTo>
                    <a:lnTo>
                      <a:pt x="128" y="1210"/>
                    </a:lnTo>
                    <a:lnTo>
                      <a:pt x="44" y="1157"/>
                    </a:lnTo>
                    <a:lnTo>
                      <a:pt x="0" y="1067"/>
                    </a:lnTo>
                    <a:close/>
                  </a:path>
                </a:pathLst>
              </a:custGeom>
              <a:solidFill>
                <a:srgbClr val="C1663C"/>
              </a:solidFill>
              <a:ln w="9525">
                <a:noFill/>
                <a:round/>
                <a:headEnd/>
                <a:tailEnd/>
              </a:ln>
            </p:spPr>
            <p:txBody>
              <a:bodyPr>
                <a:prstTxWarp prst="textNoShape">
                  <a:avLst/>
                </a:prstTxWarp>
              </a:bodyPr>
              <a:lstStyle/>
              <a:p>
                <a:endParaRPr lang="en-US"/>
              </a:p>
            </p:txBody>
          </p:sp>
          <p:sp>
            <p:nvSpPr>
              <p:cNvPr id="49689" name="Freeform 302"/>
              <p:cNvSpPr>
                <a:spLocks noChangeAspect="1"/>
              </p:cNvSpPr>
              <p:nvPr/>
            </p:nvSpPr>
            <p:spPr bwMode="auto">
              <a:xfrm>
                <a:off x="1482" y="2871"/>
                <a:ext cx="30" cy="123"/>
              </a:xfrm>
              <a:custGeom>
                <a:avLst/>
                <a:gdLst>
                  <a:gd name="T0" fmla="*/ 312 w 388"/>
                  <a:gd name="T1" fmla="*/ 1610 h 1610"/>
                  <a:gd name="T2" fmla="*/ 387 w 388"/>
                  <a:gd name="T3" fmla="*/ 1005 h 1610"/>
                  <a:gd name="T4" fmla="*/ 388 w 388"/>
                  <a:gd name="T5" fmla="*/ 738 h 1610"/>
                  <a:gd name="T6" fmla="*/ 368 w 388"/>
                  <a:gd name="T7" fmla="*/ 582 h 1610"/>
                  <a:gd name="T8" fmla="*/ 326 w 388"/>
                  <a:gd name="T9" fmla="*/ 432 h 1610"/>
                  <a:gd name="T10" fmla="*/ 284 w 388"/>
                  <a:gd name="T11" fmla="*/ 335 h 1610"/>
                  <a:gd name="T12" fmla="*/ 198 w 388"/>
                  <a:gd name="T13" fmla="*/ 194 h 1610"/>
                  <a:gd name="T14" fmla="*/ 79 w 388"/>
                  <a:gd name="T15" fmla="*/ 62 h 1610"/>
                  <a:gd name="T16" fmla="*/ 0 w 388"/>
                  <a:gd name="T17" fmla="*/ 0 h 1610"/>
                  <a:gd name="T18" fmla="*/ 35 w 388"/>
                  <a:gd name="T19" fmla="*/ 50 h 1610"/>
                  <a:gd name="T20" fmla="*/ 76 w 388"/>
                  <a:gd name="T21" fmla="*/ 139 h 1610"/>
                  <a:gd name="T22" fmla="*/ 114 w 388"/>
                  <a:gd name="T23" fmla="*/ 281 h 1610"/>
                  <a:gd name="T24" fmla="*/ 139 w 388"/>
                  <a:gd name="T25" fmla="*/ 481 h 1610"/>
                  <a:gd name="T26" fmla="*/ 145 w 388"/>
                  <a:gd name="T27" fmla="*/ 853 h 1610"/>
                  <a:gd name="T28" fmla="*/ 139 w 388"/>
                  <a:gd name="T29" fmla="*/ 1125 h 1610"/>
                  <a:gd name="T30" fmla="*/ 143 w 388"/>
                  <a:gd name="T31" fmla="*/ 1115 h 1610"/>
                  <a:gd name="T32" fmla="*/ 153 w 388"/>
                  <a:gd name="T33" fmla="*/ 1099 h 1610"/>
                  <a:gd name="T34" fmla="*/ 173 w 388"/>
                  <a:gd name="T35" fmla="*/ 1081 h 1610"/>
                  <a:gd name="T36" fmla="*/ 191 w 388"/>
                  <a:gd name="T37" fmla="*/ 1070 h 1610"/>
                  <a:gd name="T38" fmla="*/ 199 w 388"/>
                  <a:gd name="T39" fmla="*/ 1069 h 1610"/>
                  <a:gd name="T40" fmla="*/ 199 w 388"/>
                  <a:gd name="T41" fmla="*/ 1059 h 1610"/>
                  <a:gd name="T42" fmla="*/ 221 w 388"/>
                  <a:gd name="T43" fmla="*/ 976 h 1610"/>
                  <a:gd name="T44" fmla="*/ 242 w 388"/>
                  <a:gd name="T45" fmla="*/ 905 h 1610"/>
                  <a:gd name="T46" fmla="*/ 244 w 388"/>
                  <a:gd name="T47" fmla="*/ 888 h 1610"/>
                  <a:gd name="T48" fmla="*/ 258 w 388"/>
                  <a:gd name="T49" fmla="*/ 890 h 1610"/>
                  <a:gd name="T50" fmla="*/ 272 w 388"/>
                  <a:gd name="T51" fmla="*/ 894 h 1610"/>
                  <a:gd name="T52" fmla="*/ 290 w 388"/>
                  <a:gd name="T53" fmla="*/ 907 h 1610"/>
                  <a:gd name="T54" fmla="*/ 306 w 388"/>
                  <a:gd name="T55" fmla="*/ 925 h 1610"/>
                  <a:gd name="T56" fmla="*/ 313 w 388"/>
                  <a:gd name="T57" fmla="*/ 939 h 1610"/>
                  <a:gd name="T58" fmla="*/ 317 w 388"/>
                  <a:gd name="T59" fmla="*/ 954 h 1610"/>
                  <a:gd name="T60" fmla="*/ 331 w 388"/>
                  <a:gd name="T61" fmla="*/ 1053 h 1610"/>
                  <a:gd name="T62" fmla="*/ 329 w 388"/>
                  <a:gd name="T63" fmla="*/ 1215 h 1610"/>
                  <a:gd name="T64" fmla="*/ 302 w 388"/>
                  <a:gd name="T65" fmla="*/ 1439 h 1610"/>
                  <a:gd name="T66" fmla="*/ 289 w 388"/>
                  <a:gd name="T67" fmla="*/ 1520 h 1610"/>
                  <a:gd name="T68" fmla="*/ 312 w 388"/>
                  <a:gd name="T69" fmla="*/ 1610 h 161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88"/>
                  <a:gd name="T106" fmla="*/ 0 h 1610"/>
                  <a:gd name="T107" fmla="*/ 388 w 388"/>
                  <a:gd name="T108" fmla="*/ 1610 h 1610"/>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88" h="1610">
                    <a:moveTo>
                      <a:pt x="312" y="1610"/>
                    </a:moveTo>
                    <a:lnTo>
                      <a:pt x="387" y="1005"/>
                    </a:lnTo>
                    <a:lnTo>
                      <a:pt x="388" y="738"/>
                    </a:lnTo>
                    <a:lnTo>
                      <a:pt x="368" y="582"/>
                    </a:lnTo>
                    <a:lnTo>
                      <a:pt x="326" y="432"/>
                    </a:lnTo>
                    <a:lnTo>
                      <a:pt x="284" y="335"/>
                    </a:lnTo>
                    <a:lnTo>
                      <a:pt x="198" y="194"/>
                    </a:lnTo>
                    <a:lnTo>
                      <a:pt x="79" y="62"/>
                    </a:lnTo>
                    <a:lnTo>
                      <a:pt x="0" y="0"/>
                    </a:lnTo>
                    <a:lnTo>
                      <a:pt x="35" y="50"/>
                    </a:lnTo>
                    <a:lnTo>
                      <a:pt x="76" y="139"/>
                    </a:lnTo>
                    <a:lnTo>
                      <a:pt x="114" y="281"/>
                    </a:lnTo>
                    <a:lnTo>
                      <a:pt x="139" y="481"/>
                    </a:lnTo>
                    <a:lnTo>
                      <a:pt x="145" y="853"/>
                    </a:lnTo>
                    <a:lnTo>
                      <a:pt x="139" y="1125"/>
                    </a:lnTo>
                    <a:lnTo>
                      <a:pt x="143" y="1115"/>
                    </a:lnTo>
                    <a:lnTo>
                      <a:pt x="153" y="1099"/>
                    </a:lnTo>
                    <a:lnTo>
                      <a:pt x="173" y="1081"/>
                    </a:lnTo>
                    <a:lnTo>
                      <a:pt x="191" y="1070"/>
                    </a:lnTo>
                    <a:lnTo>
                      <a:pt x="199" y="1069"/>
                    </a:lnTo>
                    <a:lnTo>
                      <a:pt x="199" y="1059"/>
                    </a:lnTo>
                    <a:lnTo>
                      <a:pt x="221" y="976"/>
                    </a:lnTo>
                    <a:lnTo>
                      <a:pt x="242" y="905"/>
                    </a:lnTo>
                    <a:lnTo>
                      <a:pt x="244" y="888"/>
                    </a:lnTo>
                    <a:lnTo>
                      <a:pt x="258" y="890"/>
                    </a:lnTo>
                    <a:lnTo>
                      <a:pt x="272" y="894"/>
                    </a:lnTo>
                    <a:lnTo>
                      <a:pt x="290" y="907"/>
                    </a:lnTo>
                    <a:lnTo>
                      <a:pt x="306" y="925"/>
                    </a:lnTo>
                    <a:lnTo>
                      <a:pt x="313" y="939"/>
                    </a:lnTo>
                    <a:lnTo>
                      <a:pt x="317" y="954"/>
                    </a:lnTo>
                    <a:lnTo>
                      <a:pt x="331" y="1053"/>
                    </a:lnTo>
                    <a:lnTo>
                      <a:pt x="329" y="1215"/>
                    </a:lnTo>
                    <a:lnTo>
                      <a:pt x="302" y="1439"/>
                    </a:lnTo>
                    <a:lnTo>
                      <a:pt x="289" y="1520"/>
                    </a:lnTo>
                    <a:lnTo>
                      <a:pt x="312" y="1610"/>
                    </a:lnTo>
                    <a:close/>
                  </a:path>
                </a:pathLst>
              </a:custGeom>
              <a:solidFill>
                <a:srgbClr val="383431"/>
              </a:solidFill>
              <a:ln w="9525">
                <a:noFill/>
                <a:round/>
                <a:headEnd/>
                <a:tailEnd/>
              </a:ln>
            </p:spPr>
            <p:txBody>
              <a:bodyPr>
                <a:prstTxWarp prst="textNoShape">
                  <a:avLst/>
                </a:prstTxWarp>
              </a:bodyPr>
              <a:lstStyle/>
              <a:p>
                <a:endParaRPr lang="en-US"/>
              </a:p>
            </p:txBody>
          </p:sp>
          <p:sp>
            <p:nvSpPr>
              <p:cNvPr id="49690" name="Freeform 303"/>
              <p:cNvSpPr>
                <a:spLocks noChangeAspect="1"/>
              </p:cNvSpPr>
              <p:nvPr/>
            </p:nvSpPr>
            <p:spPr bwMode="auto">
              <a:xfrm>
                <a:off x="1455" y="2783"/>
                <a:ext cx="145" cy="342"/>
              </a:xfrm>
              <a:custGeom>
                <a:avLst/>
                <a:gdLst>
                  <a:gd name="T0" fmla="*/ 41 w 1887"/>
                  <a:gd name="T1" fmla="*/ 757 h 4444"/>
                  <a:gd name="T2" fmla="*/ 82 w 1887"/>
                  <a:gd name="T3" fmla="*/ 802 h 4444"/>
                  <a:gd name="T4" fmla="*/ 123 w 1887"/>
                  <a:gd name="T5" fmla="*/ 819 h 4444"/>
                  <a:gd name="T6" fmla="*/ 182 w 1887"/>
                  <a:gd name="T7" fmla="*/ 724 h 4444"/>
                  <a:gd name="T8" fmla="*/ 196 w 1887"/>
                  <a:gd name="T9" fmla="*/ 684 h 4444"/>
                  <a:gd name="T10" fmla="*/ 344 w 1887"/>
                  <a:gd name="T11" fmla="*/ 759 h 4444"/>
                  <a:gd name="T12" fmla="*/ 413 w 1887"/>
                  <a:gd name="T13" fmla="*/ 763 h 4444"/>
                  <a:gd name="T14" fmla="*/ 451 w 1887"/>
                  <a:gd name="T15" fmla="*/ 707 h 4444"/>
                  <a:gd name="T16" fmla="*/ 488 w 1887"/>
                  <a:gd name="T17" fmla="*/ 527 h 4444"/>
                  <a:gd name="T18" fmla="*/ 516 w 1887"/>
                  <a:gd name="T19" fmla="*/ 490 h 4444"/>
                  <a:gd name="T20" fmla="*/ 569 w 1887"/>
                  <a:gd name="T21" fmla="*/ 506 h 4444"/>
                  <a:gd name="T22" fmla="*/ 665 w 1887"/>
                  <a:gd name="T23" fmla="*/ 578 h 4444"/>
                  <a:gd name="T24" fmla="*/ 784 w 1887"/>
                  <a:gd name="T25" fmla="*/ 759 h 4444"/>
                  <a:gd name="T26" fmla="*/ 910 w 1887"/>
                  <a:gd name="T27" fmla="*/ 1141 h 4444"/>
                  <a:gd name="T28" fmla="*/ 947 w 1887"/>
                  <a:gd name="T29" fmla="*/ 1413 h 4444"/>
                  <a:gd name="T30" fmla="*/ 1014 w 1887"/>
                  <a:gd name="T31" fmla="*/ 1318 h 4444"/>
                  <a:gd name="T32" fmla="*/ 1030 w 1887"/>
                  <a:gd name="T33" fmla="*/ 1241 h 4444"/>
                  <a:gd name="T34" fmla="*/ 1122 w 1887"/>
                  <a:gd name="T35" fmla="*/ 1458 h 4444"/>
                  <a:gd name="T36" fmla="*/ 1256 w 1887"/>
                  <a:gd name="T37" fmla="*/ 2002 h 4444"/>
                  <a:gd name="T38" fmla="*/ 1354 w 1887"/>
                  <a:gd name="T39" fmla="*/ 2483 h 4444"/>
                  <a:gd name="T40" fmla="*/ 1356 w 1887"/>
                  <a:gd name="T41" fmla="*/ 2623 h 4444"/>
                  <a:gd name="T42" fmla="*/ 1314 w 1887"/>
                  <a:gd name="T43" fmla="*/ 2549 h 4444"/>
                  <a:gd name="T44" fmla="*/ 1171 w 1887"/>
                  <a:gd name="T45" fmla="*/ 2130 h 4444"/>
                  <a:gd name="T46" fmla="*/ 1202 w 1887"/>
                  <a:gd name="T47" fmla="*/ 2196 h 4444"/>
                  <a:gd name="T48" fmla="*/ 1241 w 1887"/>
                  <a:gd name="T49" fmla="*/ 2604 h 4444"/>
                  <a:gd name="T50" fmla="*/ 1194 w 1887"/>
                  <a:gd name="T51" fmla="*/ 3399 h 4444"/>
                  <a:gd name="T52" fmla="*/ 1143 w 1887"/>
                  <a:gd name="T53" fmla="*/ 3557 h 4444"/>
                  <a:gd name="T54" fmla="*/ 1086 w 1887"/>
                  <a:gd name="T55" fmla="*/ 3316 h 4444"/>
                  <a:gd name="T56" fmla="*/ 1030 w 1887"/>
                  <a:gd name="T57" fmla="*/ 3143 h 4444"/>
                  <a:gd name="T58" fmla="*/ 947 w 1887"/>
                  <a:gd name="T59" fmla="*/ 3752 h 4444"/>
                  <a:gd name="T60" fmla="*/ 917 w 1887"/>
                  <a:gd name="T61" fmla="*/ 3751 h 4444"/>
                  <a:gd name="T62" fmla="*/ 856 w 1887"/>
                  <a:gd name="T63" fmla="*/ 3745 h 4444"/>
                  <a:gd name="T64" fmla="*/ 984 w 1887"/>
                  <a:gd name="T65" fmla="*/ 3925 h 4444"/>
                  <a:gd name="T66" fmla="*/ 1037 w 1887"/>
                  <a:gd name="T67" fmla="*/ 3963 h 4444"/>
                  <a:gd name="T68" fmla="*/ 1120 w 1887"/>
                  <a:gd name="T69" fmla="*/ 3992 h 4444"/>
                  <a:gd name="T70" fmla="*/ 1248 w 1887"/>
                  <a:gd name="T71" fmla="*/ 4444 h 4444"/>
                  <a:gd name="T72" fmla="*/ 1578 w 1887"/>
                  <a:gd name="T73" fmla="*/ 3872 h 4444"/>
                  <a:gd name="T74" fmla="*/ 1661 w 1887"/>
                  <a:gd name="T75" fmla="*/ 3850 h 4444"/>
                  <a:gd name="T76" fmla="*/ 1752 w 1887"/>
                  <a:gd name="T77" fmla="*/ 2955 h 4444"/>
                  <a:gd name="T78" fmla="*/ 1736 w 1887"/>
                  <a:gd name="T79" fmla="*/ 2564 h 4444"/>
                  <a:gd name="T80" fmla="*/ 1774 w 1887"/>
                  <a:gd name="T81" fmla="*/ 2624 h 4444"/>
                  <a:gd name="T82" fmla="*/ 1880 w 1887"/>
                  <a:gd name="T83" fmla="*/ 2383 h 4444"/>
                  <a:gd name="T84" fmla="*/ 1375 w 1887"/>
                  <a:gd name="T85" fmla="*/ 1121 h 4444"/>
                  <a:gd name="T86" fmla="*/ 1564 w 1887"/>
                  <a:gd name="T87" fmla="*/ 1210 h 4444"/>
                  <a:gd name="T88" fmla="*/ 1511 w 1887"/>
                  <a:gd name="T89" fmla="*/ 1060 h 4444"/>
                  <a:gd name="T90" fmla="*/ 1097 w 1887"/>
                  <a:gd name="T91" fmla="*/ 309 h 4444"/>
                  <a:gd name="T92" fmla="*/ 1037 w 1887"/>
                  <a:gd name="T93" fmla="*/ 218 h 4444"/>
                  <a:gd name="T94" fmla="*/ 721 w 1887"/>
                  <a:gd name="T95" fmla="*/ 0 h 4444"/>
                  <a:gd name="T96" fmla="*/ 511 w 1887"/>
                  <a:gd name="T97" fmla="*/ 294 h 4444"/>
                  <a:gd name="T98" fmla="*/ 45 w 1887"/>
                  <a:gd name="T99" fmla="*/ 676 h 4444"/>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887"/>
                  <a:gd name="T151" fmla="*/ 0 h 4444"/>
                  <a:gd name="T152" fmla="*/ 1887 w 1887"/>
                  <a:gd name="T153" fmla="*/ 4444 h 4444"/>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887" h="4444">
                    <a:moveTo>
                      <a:pt x="0" y="684"/>
                    </a:moveTo>
                    <a:lnTo>
                      <a:pt x="41" y="757"/>
                    </a:lnTo>
                    <a:lnTo>
                      <a:pt x="72" y="795"/>
                    </a:lnTo>
                    <a:lnTo>
                      <a:pt x="82" y="802"/>
                    </a:lnTo>
                    <a:lnTo>
                      <a:pt x="101" y="813"/>
                    </a:lnTo>
                    <a:lnTo>
                      <a:pt x="123" y="819"/>
                    </a:lnTo>
                    <a:lnTo>
                      <a:pt x="136" y="819"/>
                    </a:lnTo>
                    <a:lnTo>
                      <a:pt x="182" y="724"/>
                    </a:lnTo>
                    <a:lnTo>
                      <a:pt x="194" y="692"/>
                    </a:lnTo>
                    <a:lnTo>
                      <a:pt x="196" y="684"/>
                    </a:lnTo>
                    <a:lnTo>
                      <a:pt x="231" y="697"/>
                    </a:lnTo>
                    <a:lnTo>
                      <a:pt x="344" y="759"/>
                    </a:lnTo>
                    <a:lnTo>
                      <a:pt x="391" y="782"/>
                    </a:lnTo>
                    <a:lnTo>
                      <a:pt x="413" y="763"/>
                    </a:lnTo>
                    <a:lnTo>
                      <a:pt x="430" y="741"/>
                    </a:lnTo>
                    <a:lnTo>
                      <a:pt x="451" y="707"/>
                    </a:lnTo>
                    <a:lnTo>
                      <a:pt x="476" y="629"/>
                    </a:lnTo>
                    <a:lnTo>
                      <a:pt x="488" y="527"/>
                    </a:lnTo>
                    <a:lnTo>
                      <a:pt x="489" y="488"/>
                    </a:lnTo>
                    <a:lnTo>
                      <a:pt x="516" y="490"/>
                    </a:lnTo>
                    <a:lnTo>
                      <a:pt x="544" y="497"/>
                    </a:lnTo>
                    <a:lnTo>
                      <a:pt x="569" y="506"/>
                    </a:lnTo>
                    <a:lnTo>
                      <a:pt x="619" y="536"/>
                    </a:lnTo>
                    <a:lnTo>
                      <a:pt x="665" y="578"/>
                    </a:lnTo>
                    <a:lnTo>
                      <a:pt x="708" y="630"/>
                    </a:lnTo>
                    <a:lnTo>
                      <a:pt x="784" y="759"/>
                    </a:lnTo>
                    <a:lnTo>
                      <a:pt x="858" y="947"/>
                    </a:lnTo>
                    <a:lnTo>
                      <a:pt x="910" y="1141"/>
                    </a:lnTo>
                    <a:lnTo>
                      <a:pt x="940" y="1311"/>
                    </a:lnTo>
                    <a:lnTo>
                      <a:pt x="947" y="1413"/>
                    </a:lnTo>
                    <a:lnTo>
                      <a:pt x="990" y="1363"/>
                    </a:lnTo>
                    <a:lnTo>
                      <a:pt x="1014" y="1318"/>
                    </a:lnTo>
                    <a:lnTo>
                      <a:pt x="1026" y="1281"/>
                    </a:lnTo>
                    <a:lnTo>
                      <a:pt x="1030" y="1241"/>
                    </a:lnTo>
                    <a:lnTo>
                      <a:pt x="1105" y="1241"/>
                    </a:lnTo>
                    <a:lnTo>
                      <a:pt x="1122" y="1458"/>
                    </a:lnTo>
                    <a:lnTo>
                      <a:pt x="1164" y="1668"/>
                    </a:lnTo>
                    <a:lnTo>
                      <a:pt x="1256" y="2002"/>
                    </a:lnTo>
                    <a:lnTo>
                      <a:pt x="1321" y="2259"/>
                    </a:lnTo>
                    <a:lnTo>
                      <a:pt x="1354" y="2483"/>
                    </a:lnTo>
                    <a:lnTo>
                      <a:pt x="1361" y="2624"/>
                    </a:lnTo>
                    <a:lnTo>
                      <a:pt x="1356" y="2623"/>
                    </a:lnTo>
                    <a:lnTo>
                      <a:pt x="1347" y="2612"/>
                    </a:lnTo>
                    <a:lnTo>
                      <a:pt x="1314" y="2549"/>
                    </a:lnTo>
                    <a:lnTo>
                      <a:pt x="1233" y="2332"/>
                    </a:lnTo>
                    <a:lnTo>
                      <a:pt x="1171" y="2130"/>
                    </a:lnTo>
                    <a:lnTo>
                      <a:pt x="1165" y="2090"/>
                    </a:lnTo>
                    <a:lnTo>
                      <a:pt x="1202" y="2196"/>
                    </a:lnTo>
                    <a:lnTo>
                      <a:pt x="1231" y="2363"/>
                    </a:lnTo>
                    <a:lnTo>
                      <a:pt x="1241" y="2604"/>
                    </a:lnTo>
                    <a:lnTo>
                      <a:pt x="1230" y="2914"/>
                    </a:lnTo>
                    <a:lnTo>
                      <a:pt x="1194" y="3399"/>
                    </a:lnTo>
                    <a:lnTo>
                      <a:pt x="1187" y="3557"/>
                    </a:lnTo>
                    <a:lnTo>
                      <a:pt x="1143" y="3557"/>
                    </a:lnTo>
                    <a:lnTo>
                      <a:pt x="1132" y="3470"/>
                    </a:lnTo>
                    <a:lnTo>
                      <a:pt x="1086" y="3316"/>
                    </a:lnTo>
                    <a:lnTo>
                      <a:pt x="1031" y="3155"/>
                    </a:lnTo>
                    <a:lnTo>
                      <a:pt x="1030" y="3143"/>
                    </a:lnTo>
                    <a:lnTo>
                      <a:pt x="984" y="3143"/>
                    </a:lnTo>
                    <a:lnTo>
                      <a:pt x="947" y="3752"/>
                    </a:lnTo>
                    <a:lnTo>
                      <a:pt x="927" y="3752"/>
                    </a:lnTo>
                    <a:lnTo>
                      <a:pt x="917" y="3751"/>
                    </a:lnTo>
                    <a:lnTo>
                      <a:pt x="905" y="3751"/>
                    </a:lnTo>
                    <a:lnTo>
                      <a:pt x="856" y="3745"/>
                    </a:lnTo>
                    <a:lnTo>
                      <a:pt x="902" y="3835"/>
                    </a:lnTo>
                    <a:lnTo>
                      <a:pt x="984" y="3925"/>
                    </a:lnTo>
                    <a:lnTo>
                      <a:pt x="1008" y="4007"/>
                    </a:lnTo>
                    <a:lnTo>
                      <a:pt x="1037" y="3963"/>
                    </a:lnTo>
                    <a:lnTo>
                      <a:pt x="1083" y="3963"/>
                    </a:lnTo>
                    <a:lnTo>
                      <a:pt x="1120" y="3992"/>
                    </a:lnTo>
                    <a:lnTo>
                      <a:pt x="1211" y="4248"/>
                    </a:lnTo>
                    <a:lnTo>
                      <a:pt x="1248" y="4444"/>
                    </a:lnTo>
                    <a:lnTo>
                      <a:pt x="1518" y="3880"/>
                    </a:lnTo>
                    <a:lnTo>
                      <a:pt x="1578" y="3872"/>
                    </a:lnTo>
                    <a:lnTo>
                      <a:pt x="1624" y="3917"/>
                    </a:lnTo>
                    <a:lnTo>
                      <a:pt x="1661" y="3850"/>
                    </a:lnTo>
                    <a:lnTo>
                      <a:pt x="1736" y="3391"/>
                    </a:lnTo>
                    <a:lnTo>
                      <a:pt x="1752" y="2955"/>
                    </a:lnTo>
                    <a:lnTo>
                      <a:pt x="1706" y="2609"/>
                    </a:lnTo>
                    <a:lnTo>
                      <a:pt x="1736" y="2564"/>
                    </a:lnTo>
                    <a:lnTo>
                      <a:pt x="1774" y="2602"/>
                    </a:lnTo>
                    <a:lnTo>
                      <a:pt x="1774" y="2624"/>
                    </a:lnTo>
                    <a:lnTo>
                      <a:pt x="1887" y="2827"/>
                    </a:lnTo>
                    <a:lnTo>
                      <a:pt x="1880" y="2383"/>
                    </a:lnTo>
                    <a:lnTo>
                      <a:pt x="1804" y="2128"/>
                    </a:lnTo>
                    <a:lnTo>
                      <a:pt x="1375" y="1121"/>
                    </a:lnTo>
                    <a:lnTo>
                      <a:pt x="1406" y="1075"/>
                    </a:lnTo>
                    <a:lnTo>
                      <a:pt x="1564" y="1210"/>
                    </a:lnTo>
                    <a:lnTo>
                      <a:pt x="1564" y="1203"/>
                    </a:lnTo>
                    <a:lnTo>
                      <a:pt x="1511" y="1060"/>
                    </a:lnTo>
                    <a:lnTo>
                      <a:pt x="1203" y="579"/>
                    </a:lnTo>
                    <a:lnTo>
                      <a:pt x="1097" y="309"/>
                    </a:lnTo>
                    <a:lnTo>
                      <a:pt x="1037" y="248"/>
                    </a:lnTo>
                    <a:lnTo>
                      <a:pt x="1037" y="218"/>
                    </a:lnTo>
                    <a:lnTo>
                      <a:pt x="902" y="75"/>
                    </a:lnTo>
                    <a:lnTo>
                      <a:pt x="721" y="0"/>
                    </a:lnTo>
                    <a:lnTo>
                      <a:pt x="677" y="22"/>
                    </a:lnTo>
                    <a:lnTo>
                      <a:pt x="511" y="294"/>
                    </a:lnTo>
                    <a:lnTo>
                      <a:pt x="196" y="601"/>
                    </a:lnTo>
                    <a:lnTo>
                      <a:pt x="45" y="676"/>
                    </a:lnTo>
                    <a:lnTo>
                      <a:pt x="0" y="684"/>
                    </a:lnTo>
                    <a:close/>
                  </a:path>
                </a:pathLst>
              </a:custGeom>
              <a:solidFill>
                <a:srgbClr val="383431"/>
              </a:solidFill>
              <a:ln w="9525">
                <a:noFill/>
                <a:round/>
                <a:headEnd/>
                <a:tailEnd/>
              </a:ln>
            </p:spPr>
            <p:txBody>
              <a:bodyPr>
                <a:prstTxWarp prst="textNoShape">
                  <a:avLst/>
                </a:prstTxWarp>
              </a:bodyPr>
              <a:lstStyle/>
              <a:p>
                <a:endParaRPr lang="en-US"/>
              </a:p>
            </p:txBody>
          </p:sp>
          <p:sp>
            <p:nvSpPr>
              <p:cNvPr id="49691" name="Freeform 304"/>
              <p:cNvSpPr>
                <a:spLocks noChangeAspect="1"/>
              </p:cNvSpPr>
              <p:nvPr/>
            </p:nvSpPr>
            <p:spPr bwMode="auto">
              <a:xfrm>
                <a:off x="1409" y="2820"/>
                <a:ext cx="12" cy="70"/>
              </a:xfrm>
              <a:custGeom>
                <a:avLst/>
                <a:gdLst>
                  <a:gd name="T0" fmla="*/ 17 w 160"/>
                  <a:gd name="T1" fmla="*/ 0 h 918"/>
                  <a:gd name="T2" fmla="*/ 0 w 160"/>
                  <a:gd name="T3" fmla="*/ 125 h 918"/>
                  <a:gd name="T4" fmla="*/ 2 w 160"/>
                  <a:gd name="T5" fmla="*/ 346 h 918"/>
                  <a:gd name="T6" fmla="*/ 137 w 160"/>
                  <a:gd name="T7" fmla="*/ 729 h 918"/>
                  <a:gd name="T8" fmla="*/ 145 w 160"/>
                  <a:gd name="T9" fmla="*/ 918 h 918"/>
                  <a:gd name="T10" fmla="*/ 160 w 160"/>
                  <a:gd name="T11" fmla="*/ 887 h 918"/>
                  <a:gd name="T12" fmla="*/ 137 w 160"/>
                  <a:gd name="T13" fmla="*/ 444 h 918"/>
                  <a:gd name="T14" fmla="*/ 99 w 160"/>
                  <a:gd name="T15" fmla="*/ 263 h 918"/>
                  <a:gd name="T16" fmla="*/ 77 w 160"/>
                  <a:gd name="T17" fmla="*/ 241 h 918"/>
                  <a:gd name="T18" fmla="*/ 77 w 160"/>
                  <a:gd name="T19" fmla="*/ 181 h 918"/>
                  <a:gd name="T20" fmla="*/ 55 w 160"/>
                  <a:gd name="T21" fmla="*/ 158 h 918"/>
                  <a:gd name="T22" fmla="*/ 17 w 160"/>
                  <a:gd name="T23" fmla="*/ 0 h 91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60"/>
                  <a:gd name="T37" fmla="*/ 0 h 918"/>
                  <a:gd name="T38" fmla="*/ 160 w 160"/>
                  <a:gd name="T39" fmla="*/ 918 h 91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60" h="918">
                    <a:moveTo>
                      <a:pt x="17" y="0"/>
                    </a:moveTo>
                    <a:lnTo>
                      <a:pt x="0" y="125"/>
                    </a:lnTo>
                    <a:lnTo>
                      <a:pt x="2" y="346"/>
                    </a:lnTo>
                    <a:lnTo>
                      <a:pt x="137" y="729"/>
                    </a:lnTo>
                    <a:lnTo>
                      <a:pt x="145" y="918"/>
                    </a:lnTo>
                    <a:lnTo>
                      <a:pt x="160" y="887"/>
                    </a:lnTo>
                    <a:lnTo>
                      <a:pt x="137" y="444"/>
                    </a:lnTo>
                    <a:lnTo>
                      <a:pt x="99" y="263"/>
                    </a:lnTo>
                    <a:lnTo>
                      <a:pt x="77" y="241"/>
                    </a:lnTo>
                    <a:lnTo>
                      <a:pt x="77" y="181"/>
                    </a:lnTo>
                    <a:lnTo>
                      <a:pt x="55" y="158"/>
                    </a:lnTo>
                    <a:lnTo>
                      <a:pt x="17" y="0"/>
                    </a:lnTo>
                    <a:close/>
                  </a:path>
                </a:pathLst>
              </a:custGeom>
              <a:solidFill>
                <a:srgbClr val="383431"/>
              </a:solidFill>
              <a:ln w="9525">
                <a:noFill/>
                <a:round/>
                <a:headEnd/>
                <a:tailEnd/>
              </a:ln>
            </p:spPr>
            <p:txBody>
              <a:bodyPr>
                <a:prstTxWarp prst="textNoShape">
                  <a:avLst/>
                </a:prstTxWarp>
              </a:bodyPr>
              <a:lstStyle/>
              <a:p>
                <a:endParaRPr lang="en-US"/>
              </a:p>
            </p:txBody>
          </p:sp>
          <p:sp>
            <p:nvSpPr>
              <p:cNvPr id="49692" name="Freeform 305"/>
              <p:cNvSpPr>
                <a:spLocks noChangeAspect="1"/>
              </p:cNvSpPr>
              <p:nvPr/>
            </p:nvSpPr>
            <p:spPr bwMode="auto">
              <a:xfrm>
                <a:off x="1412" y="2731"/>
                <a:ext cx="76" cy="87"/>
              </a:xfrm>
              <a:custGeom>
                <a:avLst/>
                <a:gdLst>
                  <a:gd name="T0" fmla="*/ 22 w 992"/>
                  <a:gd name="T1" fmla="*/ 75 h 1136"/>
                  <a:gd name="T2" fmla="*/ 358 w 992"/>
                  <a:gd name="T3" fmla="*/ 148 h 1136"/>
                  <a:gd name="T4" fmla="*/ 677 w 992"/>
                  <a:gd name="T5" fmla="*/ 216 h 1136"/>
                  <a:gd name="T6" fmla="*/ 825 w 992"/>
                  <a:gd name="T7" fmla="*/ 233 h 1136"/>
                  <a:gd name="T8" fmla="*/ 871 w 992"/>
                  <a:gd name="T9" fmla="*/ 234 h 1136"/>
                  <a:gd name="T10" fmla="*/ 871 w 992"/>
                  <a:gd name="T11" fmla="*/ 271 h 1136"/>
                  <a:gd name="T12" fmla="*/ 853 w 992"/>
                  <a:gd name="T13" fmla="*/ 271 h 1136"/>
                  <a:gd name="T14" fmla="*/ 754 w 992"/>
                  <a:gd name="T15" fmla="*/ 252 h 1136"/>
                  <a:gd name="T16" fmla="*/ 578 w 992"/>
                  <a:gd name="T17" fmla="*/ 214 h 1136"/>
                  <a:gd name="T18" fmla="*/ 533 w 992"/>
                  <a:gd name="T19" fmla="*/ 211 h 1136"/>
                  <a:gd name="T20" fmla="*/ 564 w 992"/>
                  <a:gd name="T21" fmla="*/ 227 h 1136"/>
                  <a:gd name="T22" fmla="*/ 593 w 992"/>
                  <a:gd name="T23" fmla="*/ 250 h 1136"/>
                  <a:gd name="T24" fmla="*/ 621 w 992"/>
                  <a:gd name="T25" fmla="*/ 276 h 1136"/>
                  <a:gd name="T26" fmla="*/ 658 w 992"/>
                  <a:gd name="T27" fmla="*/ 325 h 1136"/>
                  <a:gd name="T28" fmla="*/ 687 w 992"/>
                  <a:gd name="T29" fmla="*/ 381 h 1136"/>
                  <a:gd name="T30" fmla="*/ 703 w 992"/>
                  <a:gd name="T31" fmla="*/ 422 h 1136"/>
                  <a:gd name="T32" fmla="*/ 714 w 992"/>
                  <a:gd name="T33" fmla="*/ 466 h 1136"/>
                  <a:gd name="T34" fmla="*/ 668 w 992"/>
                  <a:gd name="T35" fmla="*/ 489 h 1136"/>
                  <a:gd name="T36" fmla="*/ 485 w 992"/>
                  <a:gd name="T37" fmla="*/ 426 h 1136"/>
                  <a:gd name="T38" fmla="*/ 245 w 992"/>
                  <a:gd name="T39" fmla="*/ 365 h 1136"/>
                  <a:gd name="T40" fmla="*/ 32 w 992"/>
                  <a:gd name="T41" fmla="*/ 332 h 1136"/>
                  <a:gd name="T42" fmla="*/ 0 w 992"/>
                  <a:gd name="T43" fmla="*/ 331 h 1136"/>
                  <a:gd name="T44" fmla="*/ 30 w 992"/>
                  <a:gd name="T45" fmla="*/ 334 h 1136"/>
                  <a:gd name="T46" fmla="*/ 75 w 992"/>
                  <a:gd name="T47" fmla="*/ 352 h 1136"/>
                  <a:gd name="T48" fmla="*/ 107 w 992"/>
                  <a:gd name="T49" fmla="*/ 371 h 1136"/>
                  <a:gd name="T50" fmla="*/ 168 w 992"/>
                  <a:gd name="T51" fmla="*/ 422 h 1136"/>
                  <a:gd name="T52" fmla="*/ 241 w 992"/>
                  <a:gd name="T53" fmla="*/ 504 h 1136"/>
                  <a:gd name="T54" fmla="*/ 340 w 992"/>
                  <a:gd name="T55" fmla="*/ 648 h 1136"/>
                  <a:gd name="T56" fmla="*/ 388 w 992"/>
                  <a:gd name="T57" fmla="*/ 742 h 1136"/>
                  <a:gd name="T58" fmla="*/ 398 w 992"/>
                  <a:gd name="T59" fmla="*/ 767 h 1136"/>
                  <a:gd name="T60" fmla="*/ 382 w 992"/>
                  <a:gd name="T61" fmla="*/ 767 h 1136"/>
                  <a:gd name="T62" fmla="*/ 293 w 992"/>
                  <a:gd name="T63" fmla="*/ 749 h 1136"/>
                  <a:gd name="T64" fmla="*/ 150 w 992"/>
                  <a:gd name="T65" fmla="*/ 710 h 1136"/>
                  <a:gd name="T66" fmla="*/ 134 w 992"/>
                  <a:gd name="T67" fmla="*/ 707 h 1136"/>
                  <a:gd name="T68" fmla="*/ 120 w 992"/>
                  <a:gd name="T69" fmla="*/ 707 h 1136"/>
                  <a:gd name="T70" fmla="*/ 123 w 992"/>
                  <a:gd name="T71" fmla="*/ 709 h 1136"/>
                  <a:gd name="T72" fmla="*/ 127 w 992"/>
                  <a:gd name="T73" fmla="*/ 712 h 1136"/>
                  <a:gd name="T74" fmla="*/ 131 w 992"/>
                  <a:gd name="T75" fmla="*/ 716 h 1136"/>
                  <a:gd name="T76" fmla="*/ 156 w 992"/>
                  <a:gd name="T77" fmla="*/ 760 h 1136"/>
                  <a:gd name="T78" fmla="*/ 176 w 992"/>
                  <a:gd name="T79" fmla="*/ 816 h 1136"/>
                  <a:gd name="T80" fmla="*/ 180 w 992"/>
                  <a:gd name="T81" fmla="*/ 834 h 1136"/>
                  <a:gd name="T82" fmla="*/ 180 w 992"/>
                  <a:gd name="T83" fmla="*/ 843 h 1136"/>
                  <a:gd name="T84" fmla="*/ 133 w 992"/>
                  <a:gd name="T85" fmla="*/ 878 h 1136"/>
                  <a:gd name="T86" fmla="*/ 70 w 992"/>
                  <a:gd name="T87" fmla="*/ 944 h 1136"/>
                  <a:gd name="T88" fmla="*/ 31 w 992"/>
                  <a:gd name="T89" fmla="*/ 1004 h 1136"/>
                  <a:gd name="T90" fmla="*/ 7 w 992"/>
                  <a:gd name="T91" fmla="*/ 1051 h 1136"/>
                  <a:gd name="T92" fmla="*/ 0 w 992"/>
                  <a:gd name="T93" fmla="*/ 1068 h 1136"/>
                  <a:gd name="T94" fmla="*/ 30 w 992"/>
                  <a:gd name="T95" fmla="*/ 1083 h 1136"/>
                  <a:gd name="T96" fmla="*/ 30 w 992"/>
                  <a:gd name="T97" fmla="*/ 1136 h 1136"/>
                  <a:gd name="T98" fmla="*/ 165 w 992"/>
                  <a:gd name="T99" fmla="*/ 1136 h 1136"/>
                  <a:gd name="T100" fmla="*/ 496 w 992"/>
                  <a:gd name="T101" fmla="*/ 1030 h 1136"/>
                  <a:gd name="T102" fmla="*/ 609 w 992"/>
                  <a:gd name="T103" fmla="*/ 940 h 1136"/>
                  <a:gd name="T104" fmla="*/ 804 w 992"/>
                  <a:gd name="T105" fmla="*/ 722 h 1136"/>
                  <a:gd name="T106" fmla="*/ 992 w 992"/>
                  <a:gd name="T107" fmla="*/ 414 h 1136"/>
                  <a:gd name="T108" fmla="*/ 992 w 992"/>
                  <a:gd name="T109" fmla="*/ 286 h 1136"/>
                  <a:gd name="T110" fmla="*/ 970 w 992"/>
                  <a:gd name="T111" fmla="*/ 241 h 1136"/>
                  <a:gd name="T112" fmla="*/ 849 w 992"/>
                  <a:gd name="T113" fmla="*/ 98 h 1136"/>
                  <a:gd name="T114" fmla="*/ 646 w 992"/>
                  <a:gd name="T115" fmla="*/ 22 h 1136"/>
                  <a:gd name="T116" fmla="*/ 300 w 992"/>
                  <a:gd name="T117" fmla="*/ 0 h 1136"/>
                  <a:gd name="T118" fmla="*/ 22 w 992"/>
                  <a:gd name="T119" fmla="*/ 75 h 11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992"/>
                  <a:gd name="T181" fmla="*/ 0 h 1136"/>
                  <a:gd name="T182" fmla="*/ 992 w 992"/>
                  <a:gd name="T183" fmla="*/ 1136 h 11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992" h="1136">
                    <a:moveTo>
                      <a:pt x="22" y="75"/>
                    </a:moveTo>
                    <a:lnTo>
                      <a:pt x="358" y="148"/>
                    </a:lnTo>
                    <a:lnTo>
                      <a:pt x="677" y="216"/>
                    </a:lnTo>
                    <a:lnTo>
                      <a:pt x="825" y="233"/>
                    </a:lnTo>
                    <a:lnTo>
                      <a:pt x="871" y="234"/>
                    </a:lnTo>
                    <a:lnTo>
                      <a:pt x="871" y="271"/>
                    </a:lnTo>
                    <a:lnTo>
                      <a:pt x="853" y="271"/>
                    </a:lnTo>
                    <a:lnTo>
                      <a:pt x="754" y="252"/>
                    </a:lnTo>
                    <a:lnTo>
                      <a:pt x="578" y="214"/>
                    </a:lnTo>
                    <a:lnTo>
                      <a:pt x="533" y="211"/>
                    </a:lnTo>
                    <a:lnTo>
                      <a:pt x="564" y="227"/>
                    </a:lnTo>
                    <a:lnTo>
                      <a:pt x="593" y="250"/>
                    </a:lnTo>
                    <a:lnTo>
                      <a:pt x="621" y="276"/>
                    </a:lnTo>
                    <a:lnTo>
                      <a:pt x="658" y="325"/>
                    </a:lnTo>
                    <a:lnTo>
                      <a:pt x="687" y="381"/>
                    </a:lnTo>
                    <a:lnTo>
                      <a:pt x="703" y="422"/>
                    </a:lnTo>
                    <a:lnTo>
                      <a:pt x="714" y="466"/>
                    </a:lnTo>
                    <a:lnTo>
                      <a:pt x="668" y="489"/>
                    </a:lnTo>
                    <a:lnTo>
                      <a:pt x="485" y="426"/>
                    </a:lnTo>
                    <a:lnTo>
                      <a:pt x="245" y="365"/>
                    </a:lnTo>
                    <a:lnTo>
                      <a:pt x="32" y="332"/>
                    </a:lnTo>
                    <a:lnTo>
                      <a:pt x="0" y="331"/>
                    </a:lnTo>
                    <a:lnTo>
                      <a:pt x="30" y="334"/>
                    </a:lnTo>
                    <a:lnTo>
                      <a:pt x="75" y="352"/>
                    </a:lnTo>
                    <a:lnTo>
                      <a:pt x="107" y="371"/>
                    </a:lnTo>
                    <a:lnTo>
                      <a:pt x="168" y="422"/>
                    </a:lnTo>
                    <a:lnTo>
                      <a:pt x="241" y="504"/>
                    </a:lnTo>
                    <a:lnTo>
                      <a:pt x="340" y="648"/>
                    </a:lnTo>
                    <a:lnTo>
                      <a:pt x="388" y="742"/>
                    </a:lnTo>
                    <a:lnTo>
                      <a:pt x="398" y="767"/>
                    </a:lnTo>
                    <a:lnTo>
                      <a:pt x="382" y="767"/>
                    </a:lnTo>
                    <a:lnTo>
                      <a:pt x="293" y="749"/>
                    </a:lnTo>
                    <a:lnTo>
                      <a:pt x="150" y="710"/>
                    </a:lnTo>
                    <a:lnTo>
                      <a:pt x="134" y="707"/>
                    </a:lnTo>
                    <a:lnTo>
                      <a:pt x="120" y="707"/>
                    </a:lnTo>
                    <a:lnTo>
                      <a:pt x="123" y="709"/>
                    </a:lnTo>
                    <a:lnTo>
                      <a:pt x="127" y="712"/>
                    </a:lnTo>
                    <a:lnTo>
                      <a:pt x="131" y="716"/>
                    </a:lnTo>
                    <a:lnTo>
                      <a:pt x="156" y="760"/>
                    </a:lnTo>
                    <a:lnTo>
                      <a:pt x="176" y="816"/>
                    </a:lnTo>
                    <a:lnTo>
                      <a:pt x="180" y="834"/>
                    </a:lnTo>
                    <a:lnTo>
                      <a:pt x="180" y="843"/>
                    </a:lnTo>
                    <a:lnTo>
                      <a:pt x="133" y="878"/>
                    </a:lnTo>
                    <a:lnTo>
                      <a:pt x="70" y="944"/>
                    </a:lnTo>
                    <a:lnTo>
                      <a:pt x="31" y="1004"/>
                    </a:lnTo>
                    <a:lnTo>
                      <a:pt x="7" y="1051"/>
                    </a:lnTo>
                    <a:lnTo>
                      <a:pt x="0" y="1068"/>
                    </a:lnTo>
                    <a:lnTo>
                      <a:pt x="30" y="1083"/>
                    </a:lnTo>
                    <a:lnTo>
                      <a:pt x="30" y="1136"/>
                    </a:lnTo>
                    <a:lnTo>
                      <a:pt x="165" y="1136"/>
                    </a:lnTo>
                    <a:lnTo>
                      <a:pt x="496" y="1030"/>
                    </a:lnTo>
                    <a:lnTo>
                      <a:pt x="609" y="940"/>
                    </a:lnTo>
                    <a:lnTo>
                      <a:pt x="804" y="722"/>
                    </a:lnTo>
                    <a:lnTo>
                      <a:pt x="992" y="414"/>
                    </a:lnTo>
                    <a:lnTo>
                      <a:pt x="992" y="286"/>
                    </a:lnTo>
                    <a:lnTo>
                      <a:pt x="970" y="241"/>
                    </a:lnTo>
                    <a:lnTo>
                      <a:pt x="849" y="98"/>
                    </a:lnTo>
                    <a:lnTo>
                      <a:pt x="646" y="22"/>
                    </a:lnTo>
                    <a:lnTo>
                      <a:pt x="300" y="0"/>
                    </a:lnTo>
                    <a:lnTo>
                      <a:pt x="22" y="75"/>
                    </a:lnTo>
                    <a:close/>
                  </a:path>
                </a:pathLst>
              </a:custGeom>
              <a:solidFill>
                <a:srgbClr val="383431"/>
              </a:solidFill>
              <a:ln w="9525">
                <a:noFill/>
                <a:round/>
                <a:headEnd/>
                <a:tailEnd/>
              </a:ln>
            </p:spPr>
            <p:txBody>
              <a:bodyPr>
                <a:prstTxWarp prst="textNoShape">
                  <a:avLst/>
                </a:prstTxWarp>
              </a:bodyPr>
              <a:lstStyle/>
              <a:p>
                <a:endParaRPr lang="en-US"/>
              </a:p>
            </p:txBody>
          </p:sp>
          <p:sp>
            <p:nvSpPr>
              <p:cNvPr id="49693" name="Freeform 306"/>
              <p:cNvSpPr>
                <a:spLocks noChangeAspect="1"/>
              </p:cNvSpPr>
              <p:nvPr/>
            </p:nvSpPr>
            <p:spPr bwMode="auto">
              <a:xfrm>
                <a:off x="1372" y="2970"/>
                <a:ext cx="20" cy="34"/>
              </a:xfrm>
              <a:custGeom>
                <a:avLst/>
                <a:gdLst>
                  <a:gd name="T0" fmla="*/ 22 w 259"/>
                  <a:gd name="T1" fmla="*/ 0 h 445"/>
                  <a:gd name="T2" fmla="*/ 103 w 259"/>
                  <a:gd name="T3" fmla="*/ 99 h 445"/>
                  <a:gd name="T4" fmla="*/ 158 w 259"/>
                  <a:gd name="T5" fmla="*/ 196 h 445"/>
                  <a:gd name="T6" fmla="*/ 190 w 259"/>
                  <a:gd name="T7" fmla="*/ 261 h 445"/>
                  <a:gd name="T8" fmla="*/ 200 w 259"/>
                  <a:gd name="T9" fmla="*/ 274 h 445"/>
                  <a:gd name="T10" fmla="*/ 229 w 259"/>
                  <a:gd name="T11" fmla="*/ 307 h 445"/>
                  <a:gd name="T12" fmla="*/ 247 w 259"/>
                  <a:gd name="T13" fmla="*/ 342 h 445"/>
                  <a:gd name="T14" fmla="*/ 258 w 259"/>
                  <a:gd name="T15" fmla="*/ 380 h 445"/>
                  <a:gd name="T16" fmla="*/ 259 w 259"/>
                  <a:gd name="T17" fmla="*/ 398 h 445"/>
                  <a:gd name="T18" fmla="*/ 258 w 259"/>
                  <a:gd name="T19" fmla="*/ 407 h 445"/>
                  <a:gd name="T20" fmla="*/ 252 w 259"/>
                  <a:gd name="T21" fmla="*/ 424 h 445"/>
                  <a:gd name="T22" fmla="*/ 249 w 259"/>
                  <a:gd name="T23" fmla="*/ 429 h 445"/>
                  <a:gd name="T24" fmla="*/ 240 w 259"/>
                  <a:gd name="T25" fmla="*/ 435 h 445"/>
                  <a:gd name="T26" fmla="*/ 218 w 259"/>
                  <a:gd name="T27" fmla="*/ 445 h 445"/>
                  <a:gd name="T28" fmla="*/ 210 w 259"/>
                  <a:gd name="T29" fmla="*/ 445 h 445"/>
                  <a:gd name="T30" fmla="*/ 143 w 259"/>
                  <a:gd name="T31" fmla="*/ 414 h 445"/>
                  <a:gd name="T32" fmla="*/ 120 w 259"/>
                  <a:gd name="T33" fmla="*/ 361 h 445"/>
                  <a:gd name="T34" fmla="*/ 104 w 259"/>
                  <a:gd name="T35" fmla="*/ 264 h 445"/>
                  <a:gd name="T36" fmla="*/ 15 w 259"/>
                  <a:gd name="T37" fmla="*/ 76 h 445"/>
                  <a:gd name="T38" fmla="*/ 0 w 259"/>
                  <a:gd name="T39" fmla="*/ 0 h 445"/>
                  <a:gd name="T40" fmla="*/ 22 w 259"/>
                  <a:gd name="T41" fmla="*/ 0 h 445"/>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259"/>
                  <a:gd name="T64" fmla="*/ 0 h 445"/>
                  <a:gd name="T65" fmla="*/ 259 w 259"/>
                  <a:gd name="T66" fmla="*/ 445 h 445"/>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259" h="445">
                    <a:moveTo>
                      <a:pt x="22" y="0"/>
                    </a:moveTo>
                    <a:lnTo>
                      <a:pt x="103" y="99"/>
                    </a:lnTo>
                    <a:lnTo>
                      <a:pt x="158" y="196"/>
                    </a:lnTo>
                    <a:lnTo>
                      <a:pt x="190" y="261"/>
                    </a:lnTo>
                    <a:lnTo>
                      <a:pt x="200" y="274"/>
                    </a:lnTo>
                    <a:lnTo>
                      <a:pt x="229" y="307"/>
                    </a:lnTo>
                    <a:lnTo>
                      <a:pt x="247" y="342"/>
                    </a:lnTo>
                    <a:lnTo>
                      <a:pt x="258" y="380"/>
                    </a:lnTo>
                    <a:lnTo>
                      <a:pt x="259" y="398"/>
                    </a:lnTo>
                    <a:lnTo>
                      <a:pt x="258" y="407"/>
                    </a:lnTo>
                    <a:lnTo>
                      <a:pt x="252" y="424"/>
                    </a:lnTo>
                    <a:lnTo>
                      <a:pt x="249" y="429"/>
                    </a:lnTo>
                    <a:lnTo>
                      <a:pt x="240" y="435"/>
                    </a:lnTo>
                    <a:lnTo>
                      <a:pt x="218" y="445"/>
                    </a:lnTo>
                    <a:lnTo>
                      <a:pt x="210" y="445"/>
                    </a:lnTo>
                    <a:lnTo>
                      <a:pt x="143" y="414"/>
                    </a:lnTo>
                    <a:lnTo>
                      <a:pt x="120" y="361"/>
                    </a:lnTo>
                    <a:lnTo>
                      <a:pt x="104" y="264"/>
                    </a:lnTo>
                    <a:lnTo>
                      <a:pt x="15" y="76"/>
                    </a:lnTo>
                    <a:lnTo>
                      <a:pt x="0" y="0"/>
                    </a:lnTo>
                    <a:lnTo>
                      <a:pt x="22" y="0"/>
                    </a:lnTo>
                    <a:close/>
                  </a:path>
                </a:pathLst>
              </a:custGeom>
              <a:solidFill>
                <a:srgbClr val="F8D2B6"/>
              </a:solidFill>
              <a:ln w="9525">
                <a:noFill/>
                <a:round/>
                <a:headEnd/>
                <a:tailEnd/>
              </a:ln>
            </p:spPr>
            <p:txBody>
              <a:bodyPr>
                <a:prstTxWarp prst="textNoShape">
                  <a:avLst/>
                </a:prstTxWarp>
              </a:bodyPr>
              <a:lstStyle/>
              <a:p>
                <a:endParaRPr lang="en-US"/>
              </a:p>
            </p:txBody>
          </p:sp>
          <p:sp>
            <p:nvSpPr>
              <p:cNvPr id="49694" name="Freeform 307"/>
              <p:cNvSpPr>
                <a:spLocks noChangeAspect="1"/>
              </p:cNvSpPr>
              <p:nvPr/>
            </p:nvSpPr>
            <p:spPr bwMode="auto">
              <a:xfrm>
                <a:off x="1348" y="2880"/>
                <a:ext cx="10" cy="50"/>
              </a:xfrm>
              <a:custGeom>
                <a:avLst/>
                <a:gdLst>
                  <a:gd name="T0" fmla="*/ 91 w 134"/>
                  <a:gd name="T1" fmla="*/ 0 h 646"/>
                  <a:gd name="T2" fmla="*/ 93 w 134"/>
                  <a:gd name="T3" fmla="*/ 2 h 646"/>
                  <a:gd name="T4" fmla="*/ 102 w 134"/>
                  <a:gd name="T5" fmla="*/ 7 h 646"/>
                  <a:gd name="T6" fmla="*/ 110 w 134"/>
                  <a:gd name="T7" fmla="*/ 9 h 646"/>
                  <a:gd name="T8" fmla="*/ 121 w 134"/>
                  <a:gd name="T9" fmla="*/ 15 h 646"/>
                  <a:gd name="T10" fmla="*/ 126 w 134"/>
                  <a:gd name="T11" fmla="*/ 23 h 646"/>
                  <a:gd name="T12" fmla="*/ 132 w 134"/>
                  <a:gd name="T13" fmla="*/ 40 h 646"/>
                  <a:gd name="T14" fmla="*/ 134 w 134"/>
                  <a:gd name="T15" fmla="*/ 75 h 646"/>
                  <a:gd name="T16" fmla="*/ 126 w 134"/>
                  <a:gd name="T17" fmla="*/ 136 h 646"/>
                  <a:gd name="T18" fmla="*/ 83 w 134"/>
                  <a:gd name="T19" fmla="*/ 315 h 646"/>
                  <a:gd name="T20" fmla="*/ 67 w 134"/>
                  <a:gd name="T21" fmla="*/ 403 h 646"/>
                  <a:gd name="T22" fmla="*/ 65 w 134"/>
                  <a:gd name="T23" fmla="*/ 449 h 646"/>
                  <a:gd name="T24" fmla="*/ 68 w 134"/>
                  <a:gd name="T25" fmla="*/ 474 h 646"/>
                  <a:gd name="T26" fmla="*/ 76 w 134"/>
                  <a:gd name="T27" fmla="*/ 499 h 646"/>
                  <a:gd name="T28" fmla="*/ 83 w 134"/>
                  <a:gd name="T29" fmla="*/ 508 h 646"/>
                  <a:gd name="T30" fmla="*/ 91 w 134"/>
                  <a:gd name="T31" fmla="*/ 517 h 646"/>
                  <a:gd name="T32" fmla="*/ 97 w 134"/>
                  <a:gd name="T33" fmla="*/ 528 h 646"/>
                  <a:gd name="T34" fmla="*/ 100 w 134"/>
                  <a:gd name="T35" fmla="*/ 534 h 646"/>
                  <a:gd name="T36" fmla="*/ 101 w 134"/>
                  <a:gd name="T37" fmla="*/ 535 h 646"/>
                  <a:gd name="T38" fmla="*/ 102 w 134"/>
                  <a:gd name="T39" fmla="*/ 537 h 646"/>
                  <a:gd name="T40" fmla="*/ 103 w 134"/>
                  <a:gd name="T41" fmla="*/ 541 h 646"/>
                  <a:gd name="T42" fmla="*/ 104 w 134"/>
                  <a:gd name="T43" fmla="*/ 572 h 646"/>
                  <a:gd name="T44" fmla="*/ 98 w 134"/>
                  <a:gd name="T45" fmla="*/ 624 h 646"/>
                  <a:gd name="T46" fmla="*/ 91 w 134"/>
                  <a:gd name="T47" fmla="*/ 624 h 646"/>
                  <a:gd name="T48" fmla="*/ 68 w 134"/>
                  <a:gd name="T49" fmla="*/ 646 h 646"/>
                  <a:gd name="T50" fmla="*/ 0 w 134"/>
                  <a:gd name="T51" fmla="*/ 646 h 646"/>
                  <a:gd name="T52" fmla="*/ 0 w 134"/>
                  <a:gd name="T53" fmla="*/ 564 h 646"/>
                  <a:gd name="T54" fmla="*/ 38 w 134"/>
                  <a:gd name="T55" fmla="*/ 511 h 646"/>
                  <a:gd name="T56" fmla="*/ 15 w 134"/>
                  <a:gd name="T57" fmla="*/ 489 h 646"/>
                  <a:gd name="T58" fmla="*/ 23 w 134"/>
                  <a:gd name="T59" fmla="*/ 136 h 646"/>
                  <a:gd name="T60" fmla="*/ 91 w 134"/>
                  <a:gd name="T61" fmla="*/ 0 h 64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34"/>
                  <a:gd name="T94" fmla="*/ 0 h 646"/>
                  <a:gd name="T95" fmla="*/ 134 w 134"/>
                  <a:gd name="T96" fmla="*/ 646 h 64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34" h="646">
                    <a:moveTo>
                      <a:pt x="91" y="0"/>
                    </a:moveTo>
                    <a:lnTo>
                      <a:pt x="93" y="2"/>
                    </a:lnTo>
                    <a:lnTo>
                      <a:pt x="102" y="7"/>
                    </a:lnTo>
                    <a:lnTo>
                      <a:pt x="110" y="9"/>
                    </a:lnTo>
                    <a:lnTo>
                      <a:pt x="121" y="15"/>
                    </a:lnTo>
                    <a:lnTo>
                      <a:pt x="126" y="23"/>
                    </a:lnTo>
                    <a:lnTo>
                      <a:pt x="132" y="40"/>
                    </a:lnTo>
                    <a:lnTo>
                      <a:pt x="134" y="75"/>
                    </a:lnTo>
                    <a:lnTo>
                      <a:pt x="126" y="136"/>
                    </a:lnTo>
                    <a:lnTo>
                      <a:pt x="83" y="315"/>
                    </a:lnTo>
                    <a:lnTo>
                      <a:pt x="67" y="403"/>
                    </a:lnTo>
                    <a:lnTo>
                      <a:pt x="65" y="449"/>
                    </a:lnTo>
                    <a:lnTo>
                      <a:pt x="68" y="474"/>
                    </a:lnTo>
                    <a:lnTo>
                      <a:pt x="76" y="499"/>
                    </a:lnTo>
                    <a:lnTo>
                      <a:pt x="83" y="508"/>
                    </a:lnTo>
                    <a:lnTo>
                      <a:pt x="91" y="517"/>
                    </a:lnTo>
                    <a:lnTo>
                      <a:pt x="97" y="528"/>
                    </a:lnTo>
                    <a:lnTo>
                      <a:pt x="100" y="534"/>
                    </a:lnTo>
                    <a:lnTo>
                      <a:pt x="101" y="535"/>
                    </a:lnTo>
                    <a:lnTo>
                      <a:pt x="102" y="537"/>
                    </a:lnTo>
                    <a:lnTo>
                      <a:pt x="103" y="541"/>
                    </a:lnTo>
                    <a:lnTo>
                      <a:pt x="104" y="572"/>
                    </a:lnTo>
                    <a:lnTo>
                      <a:pt x="98" y="624"/>
                    </a:lnTo>
                    <a:lnTo>
                      <a:pt x="91" y="624"/>
                    </a:lnTo>
                    <a:lnTo>
                      <a:pt x="68" y="646"/>
                    </a:lnTo>
                    <a:lnTo>
                      <a:pt x="0" y="646"/>
                    </a:lnTo>
                    <a:lnTo>
                      <a:pt x="0" y="564"/>
                    </a:lnTo>
                    <a:lnTo>
                      <a:pt x="38" y="511"/>
                    </a:lnTo>
                    <a:lnTo>
                      <a:pt x="15" y="489"/>
                    </a:lnTo>
                    <a:lnTo>
                      <a:pt x="23" y="136"/>
                    </a:lnTo>
                    <a:lnTo>
                      <a:pt x="91" y="0"/>
                    </a:lnTo>
                    <a:close/>
                  </a:path>
                </a:pathLst>
              </a:custGeom>
              <a:solidFill>
                <a:srgbClr val="F8D2B6"/>
              </a:solidFill>
              <a:ln w="9525">
                <a:noFill/>
                <a:round/>
                <a:headEnd/>
                <a:tailEnd/>
              </a:ln>
            </p:spPr>
            <p:txBody>
              <a:bodyPr>
                <a:prstTxWarp prst="textNoShape">
                  <a:avLst/>
                </a:prstTxWarp>
              </a:bodyPr>
              <a:lstStyle/>
              <a:p>
                <a:endParaRPr lang="en-US"/>
              </a:p>
            </p:txBody>
          </p:sp>
          <p:sp>
            <p:nvSpPr>
              <p:cNvPr id="49695" name="Freeform 308"/>
              <p:cNvSpPr>
                <a:spLocks noChangeAspect="1"/>
              </p:cNvSpPr>
              <p:nvPr/>
            </p:nvSpPr>
            <p:spPr bwMode="auto">
              <a:xfrm>
                <a:off x="1377" y="2904"/>
                <a:ext cx="29" cy="59"/>
              </a:xfrm>
              <a:custGeom>
                <a:avLst/>
                <a:gdLst>
                  <a:gd name="T0" fmla="*/ 3 w 373"/>
                  <a:gd name="T1" fmla="*/ 9 h 768"/>
                  <a:gd name="T2" fmla="*/ 12 w 373"/>
                  <a:gd name="T3" fmla="*/ 5 h 768"/>
                  <a:gd name="T4" fmla="*/ 24 w 373"/>
                  <a:gd name="T5" fmla="*/ 1 h 768"/>
                  <a:gd name="T6" fmla="*/ 35 w 373"/>
                  <a:gd name="T7" fmla="*/ 0 h 768"/>
                  <a:gd name="T8" fmla="*/ 72 w 373"/>
                  <a:gd name="T9" fmla="*/ 6 h 768"/>
                  <a:gd name="T10" fmla="*/ 139 w 373"/>
                  <a:gd name="T11" fmla="*/ 37 h 768"/>
                  <a:gd name="T12" fmla="*/ 208 w 373"/>
                  <a:gd name="T13" fmla="*/ 89 h 768"/>
                  <a:gd name="T14" fmla="*/ 303 w 373"/>
                  <a:gd name="T15" fmla="*/ 189 h 768"/>
                  <a:gd name="T16" fmla="*/ 337 w 373"/>
                  <a:gd name="T17" fmla="*/ 234 h 768"/>
                  <a:gd name="T18" fmla="*/ 349 w 373"/>
                  <a:gd name="T19" fmla="*/ 254 h 768"/>
                  <a:gd name="T20" fmla="*/ 356 w 373"/>
                  <a:gd name="T21" fmla="*/ 272 h 768"/>
                  <a:gd name="T22" fmla="*/ 367 w 373"/>
                  <a:gd name="T23" fmla="*/ 324 h 768"/>
                  <a:gd name="T24" fmla="*/ 373 w 373"/>
                  <a:gd name="T25" fmla="*/ 451 h 768"/>
                  <a:gd name="T26" fmla="*/ 358 w 373"/>
                  <a:gd name="T27" fmla="*/ 715 h 768"/>
                  <a:gd name="T28" fmla="*/ 356 w 373"/>
                  <a:gd name="T29" fmla="*/ 768 h 768"/>
                  <a:gd name="T30" fmla="*/ 326 w 373"/>
                  <a:gd name="T31" fmla="*/ 749 h 768"/>
                  <a:gd name="T32" fmla="*/ 306 w 373"/>
                  <a:gd name="T33" fmla="*/ 727 h 768"/>
                  <a:gd name="T34" fmla="*/ 291 w 373"/>
                  <a:gd name="T35" fmla="*/ 701 h 768"/>
                  <a:gd name="T36" fmla="*/ 285 w 373"/>
                  <a:gd name="T37" fmla="*/ 688 h 768"/>
                  <a:gd name="T38" fmla="*/ 260 w 373"/>
                  <a:gd name="T39" fmla="*/ 586 h 768"/>
                  <a:gd name="T40" fmla="*/ 251 w 373"/>
                  <a:gd name="T41" fmla="*/ 558 h 768"/>
                  <a:gd name="T42" fmla="*/ 3 w 373"/>
                  <a:gd name="T43" fmla="*/ 46 h 768"/>
                  <a:gd name="T44" fmla="*/ 2 w 373"/>
                  <a:gd name="T45" fmla="*/ 27 h 768"/>
                  <a:gd name="T46" fmla="*/ 0 w 373"/>
                  <a:gd name="T47" fmla="*/ 13 h 768"/>
                  <a:gd name="T48" fmla="*/ 0 w 373"/>
                  <a:gd name="T49" fmla="*/ 9 h 768"/>
                  <a:gd name="T50" fmla="*/ 1 w 373"/>
                  <a:gd name="T51" fmla="*/ 7 h 768"/>
                  <a:gd name="T52" fmla="*/ 3 w 373"/>
                  <a:gd name="T53" fmla="*/ 9 h 76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373"/>
                  <a:gd name="T82" fmla="*/ 0 h 768"/>
                  <a:gd name="T83" fmla="*/ 373 w 373"/>
                  <a:gd name="T84" fmla="*/ 768 h 768"/>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373" h="768">
                    <a:moveTo>
                      <a:pt x="3" y="9"/>
                    </a:moveTo>
                    <a:lnTo>
                      <a:pt x="12" y="5"/>
                    </a:lnTo>
                    <a:lnTo>
                      <a:pt x="24" y="1"/>
                    </a:lnTo>
                    <a:lnTo>
                      <a:pt x="35" y="0"/>
                    </a:lnTo>
                    <a:lnTo>
                      <a:pt x="72" y="6"/>
                    </a:lnTo>
                    <a:lnTo>
                      <a:pt x="139" y="37"/>
                    </a:lnTo>
                    <a:lnTo>
                      <a:pt x="208" y="89"/>
                    </a:lnTo>
                    <a:lnTo>
                      <a:pt x="303" y="189"/>
                    </a:lnTo>
                    <a:lnTo>
                      <a:pt x="337" y="234"/>
                    </a:lnTo>
                    <a:lnTo>
                      <a:pt x="349" y="254"/>
                    </a:lnTo>
                    <a:lnTo>
                      <a:pt x="356" y="272"/>
                    </a:lnTo>
                    <a:lnTo>
                      <a:pt x="367" y="324"/>
                    </a:lnTo>
                    <a:lnTo>
                      <a:pt x="373" y="451"/>
                    </a:lnTo>
                    <a:lnTo>
                      <a:pt x="358" y="715"/>
                    </a:lnTo>
                    <a:lnTo>
                      <a:pt x="356" y="768"/>
                    </a:lnTo>
                    <a:lnTo>
                      <a:pt x="326" y="749"/>
                    </a:lnTo>
                    <a:lnTo>
                      <a:pt x="306" y="727"/>
                    </a:lnTo>
                    <a:lnTo>
                      <a:pt x="291" y="701"/>
                    </a:lnTo>
                    <a:lnTo>
                      <a:pt x="285" y="688"/>
                    </a:lnTo>
                    <a:lnTo>
                      <a:pt x="260" y="586"/>
                    </a:lnTo>
                    <a:lnTo>
                      <a:pt x="251" y="558"/>
                    </a:lnTo>
                    <a:lnTo>
                      <a:pt x="3" y="46"/>
                    </a:lnTo>
                    <a:lnTo>
                      <a:pt x="2" y="27"/>
                    </a:lnTo>
                    <a:lnTo>
                      <a:pt x="0" y="13"/>
                    </a:lnTo>
                    <a:lnTo>
                      <a:pt x="0" y="9"/>
                    </a:lnTo>
                    <a:lnTo>
                      <a:pt x="1" y="7"/>
                    </a:lnTo>
                    <a:lnTo>
                      <a:pt x="3" y="9"/>
                    </a:lnTo>
                    <a:close/>
                  </a:path>
                </a:pathLst>
              </a:custGeom>
              <a:solidFill>
                <a:srgbClr val="F8D2B6"/>
              </a:solidFill>
              <a:ln w="9525">
                <a:noFill/>
                <a:round/>
                <a:headEnd/>
                <a:tailEnd/>
              </a:ln>
            </p:spPr>
            <p:txBody>
              <a:bodyPr>
                <a:prstTxWarp prst="textNoShape">
                  <a:avLst/>
                </a:prstTxWarp>
              </a:bodyPr>
              <a:lstStyle/>
              <a:p>
                <a:endParaRPr lang="en-US"/>
              </a:p>
            </p:txBody>
          </p:sp>
          <p:sp>
            <p:nvSpPr>
              <p:cNvPr id="49696" name="Freeform 309"/>
              <p:cNvSpPr>
                <a:spLocks noChangeAspect="1"/>
              </p:cNvSpPr>
              <p:nvPr/>
            </p:nvSpPr>
            <p:spPr bwMode="auto">
              <a:xfrm>
                <a:off x="1372" y="2929"/>
                <a:ext cx="1" cy="1"/>
              </a:xfrm>
              <a:custGeom>
                <a:avLst/>
                <a:gdLst>
                  <a:gd name="T0" fmla="*/ 22 w 22"/>
                  <a:gd name="T1" fmla="*/ 0 h 14"/>
                  <a:gd name="T2" fmla="*/ 14 w 22"/>
                  <a:gd name="T3" fmla="*/ 8 h 14"/>
                  <a:gd name="T4" fmla="*/ 10 w 22"/>
                  <a:gd name="T5" fmla="*/ 10 h 14"/>
                  <a:gd name="T6" fmla="*/ 8 w 22"/>
                  <a:gd name="T7" fmla="*/ 12 h 14"/>
                  <a:gd name="T8" fmla="*/ 2 w 22"/>
                  <a:gd name="T9" fmla="*/ 14 h 14"/>
                  <a:gd name="T10" fmla="*/ 0 w 22"/>
                  <a:gd name="T11" fmla="*/ 14 h 14"/>
                  <a:gd name="T12" fmla="*/ 15 w 22"/>
                  <a:gd name="T13" fmla="*/ 14 h 14"/>
                  <a:gd name="T14" fmla="*/ 22 w 22"/>
                  <a:gd name="T15" fmla="*/ 0 h 14"/>
                  <a:gd name="T16" fmla="*/ 0 60000 65536"/>
                  <a:gd name="T17" fmla="*/ 0 60000 65536"/>
                  <a:gd name="T18" fmla="*/ 0 60000 65536"/>
                  <a:gd name="T19" fmla="*/ 0 60000 65536"/>
                  <a:gd name="T20" fmla="*/ 0 60000 65536"/>
                  <a:gd name="T21" fmla="*/ 0 60000 65536"/>
                  <a:gd name="T22" fmla="*/ 0 60000 65536"/>
                  <a:gd name="T23" fmla="*/ 0 60000 65536"/>
                  <a:gd name="T24" fmla="*/ 0 w 22"/>
                  <a:gd name="T25" fmla="*/ 0 h 14"/>
                  <a:gd name="T26" fmla="*/ 22 w 22"/>
                  <a:gd name="T27" fmla="*/ 14 h 1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2" h="14">
                    <a:moveTo>
                      <a:pt x="22" y="0"/>
                    </a:moveTo>
                    <a:lnTo>
                      <a:pt x="14" y="8"/>
                    </a:lnTo>
                    <a:lnTo>
                      <a:pt x="10" y="10"/>
                    </a:lnTo>
                    <a:lnTo>
                      <a:pt x="8" y="12"/>
                    </a:lnTo>
                    <a:lnTo>
                      <a:pt x="2" y="14"/>
                    </a:lnTo>
                    <a:lnTo>
                      <a:pt x="0" y="14"/>
                    </a:lnTo>
                    <a:lnTo>
                      <a:pt x="15" y="14"/>
                    </a:lnTo>
                    <a:lnTo>
                      <a:pt x="22" y="0"/>
                    </a:lnTo>
                    <a:close/>
                  </a:path>
                </a:pathLst>
              </a:custGeom>
              <a:solidFill>
                <a:srgbClr val="E79776"/>
              </a:solidFill>
              <a:ln w="9525">
                <a:noFill/>
                <a:round/>
                <a:headEnd/>
                <a:tailEnd/>
              </a:ln>
            </p:spPr>
            <p:txBody>
              <a:bodyPr>
                <a:prstTxWarp prst="textNoShape">
                  <a:avLst/>
                </a:prstTxWarp>
              </a:bodyPr>
              <a:lstStyle/>
              <a:p>
                <a:endParaRPr lang="en-US"/>
              </a:p>
            </p:txBody>
          </p:sp>
          <p:sp>
            <p:nvSpPr>
              <p:cNvPr id="49697" name="Freeform 310"/>
              <p:cNvSpPr>
                <a:spLocks noChangeAspect="1"/>
              </p:cNvSpPr>
              <p:nvPr/>
            </p:nvSpPr>
            <p:spPr bwMode="auto">
              <a:xfrm>
                <a:off x="1358" y="2925"/>
                <a:ext cx="31" cy="28"/>
              </a:xfrm>
              <a:custGeom>
                <a:avLst/>
                <a:gdLst>
                  <a:gd name="T0" fmla="*/ 22 w 406"/>
                  <a:gd name="T1" fmla="*/ 187 h 361"/>
                  <a:gd name="T2" fmla="*/ 94 w 406"/>
                  <a:gd name="T3" fmla="*/ 168 h 361"/>
                  <a:gd name="T4" fmla="*/ 140 w 406"/>
                  <a:gd name="T5" fmla="*/ 155 h 361"/>
                  <a:gd name="T6" fmla="*/ 151 w 406"/>
                  <a:gd name="T7" fmla="*/ 153 h 361"/>
                  <a:gd name="T8" fmla="*/ 162 w 406"/>
                  <a:gd name="T9" fmla="*/ 153 h 361"/>
                  <a:gd name="T10" fmla="*/ 184 w 406"/>
                  <a:gd name="T11" fmla="*/ 159 h 361"/>
                  <a:gd name="T12" fmla="*/ 194 w 406"/>
                  <a:gd name="T13" fmla="*/ 162 h 361"/>
                  <a:gd name="T14" fmla="*/ 223 w 406"/>
                  <a:gd name="T15" fmla="*/ 180 h 361"/>
                  <a:gd name="T16" fmla="*/ 268 w 406"/>
                  <a:gd name="T17" fmla="*/ 224 h 361"/>
                  <a:gd name="T18" fmla="*/ 361 w 406"/>
                  <a:gd name="T19" fmla="*/ 338 h 361"/>
                  <a:gd name="T20" fmla="*/ 375 w 406"/>
                  <a:gd name="T21" fmla="*/ 350 h 361"/>
                  <a:gd name="T22" fmla="*/ 383 w 406"/>
                  <a:gd name="T23" fmla="*/ 354 h 361"/>
                  <a:gd name="T24" fmla="*/ 399 w 406"/>
                  <a:gd name="T25" fmla="*/ 360 h 361"/>
                  <a:gd name="T26" fmla="*/ 406 w 406"/>
                  <a:gd name="T27" fmla="*/ 361 h 361"/>
                  <a:gd name="T28" fmla="*/ 356 w 406"/>
                  <a:gd name="T29" fmla="*/ 220 h 361"/>
                  <a:gd name="T30" fmla="*/ 315 w 406"/>
                  <a:gd name="T31" fmla="*/ 86 h 361"/>
                  <a:gd name="T32" fmla="*/ 284 w 406"/>
                  <a:gd name="T33" fmla="*/ 21 h 361"/>
                  <a:gd name="T34" fmla="*/ 271 w 406"/>
                  <a:gd name="T35" fmla="*/ 0 h 361"/>
                  <a:gd name="T36" fmla="*/ 278 w 406"/>
                  <a:gd name="T37" fmla="*/ 59 h 361"/>
                  <a:gd name="T38" fmla="*/ 225 w 406"/>
                  <a:gd name="T39" fmla="*/ 105 h 361"/>
                  <a:gd name="T40" fmla="*/ 15 w 406"/>
                  <a:gd name="T41" fmla="*/ 105 h 361"/>
                  <a:gd name="T42" fmla="*/ 15 w 406"/>
                  <a:gd name="T43" fmla="*/ 127 h 361"/>
                  <a:gd name="T44" fmla="*/ 0 w 406"/>
                  <a:gd name="T45" fmla="*/ 143 h 361"/>
                  <a:gd name="T46" fmla="*/ 22 w 406"/>
                  <a:gd name="T47" fmla="*/ 187 h 36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06"/>
                  <a:gd name="T73" fmla="*/ 0 h 361"/>
                  <a:gd name="T74" fmla="*/ 406 w 406"/>
                  <a:gd name="T75" fmla="*/ 361 h 36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06" h="361">
                    <a:moveTo>
                      <a:pt x="22" y="187"/>
                    </a:moveTo>
                    <a:lnTo>
                      <a:pt x="94" y="168"/>
                    </a:lnTo>
                    <a:lnTo>
                      <a:pt x="140" y="155"/>
                    </a:lnTo>
                    <a:lnTo>
                      <a:pt x="151" y="153"/>
                    </a:lnTo>
                    <a:lnTo>
                      <a:pt x="162" y="153"/>
                    </a:lnTo>
                    <a:lnTo>
                      <a:pt x="184" y="159"/>
                    </a:lnTo>
                    <a:lnTo>
                      <a:pt x="194" y="162"/>
                    </a:lnTo>
                    <a:lnTo>
                      <a:pt x="223" y="180"/>
                    </a:lnTo>
                    <a:lnTo>
                      <a:pt x="268" y="224"/>
                    </a:lnTo>
                    <a:lnTo>
                      <a:pt x="361" y="338"/>
                    </a:lnTo>
                    <a:lnTo>
                      <a:pt x="375" y="350"/>
                    </a:lnTo>
                    <a:lnTo>
                      <a:pt x="383" y="354"/>
                    </a:lnTo>
                    <a:lnTo>
                      <a:pt x="399" y="360"/>
                    </a:lnTo>
                    <a:lnTo>
                      <a:pt x="406" y="361"/>
                    </a:lnTo>
                    <a:lnTo>
                      <a:pt x="356" y="220"/>
                    </a:lnTo>
                    <a:lnTo>
                      <a:pt x="315" y="86"/>
                    </a:lnTo>
                    <a:lnTo>
                      <a:pt x="284" y="21"/>
                    </a:lnTo>
                    <a:lnTo>
                      <a:pt x="271" y="0"/>
                    </a:lnTo>
                    <a:lnTo>
                      <a:pt x="278" y="59"/>
                    </a:lnTo>
                    <a:lnTo>
                      <a:pt x="225" y="105"/>
                    </a:lnTo>
                    <a:lnTo>
                      <a:pt x="15" y="105"/>
                    </a:lnTo>
                    <a:lnTo>
                      <a:pt x="15" y="127"/>
                    </a:lnTo>
                    <a:lnTo>
                      <a:pt x="0" y="143"/>
                    </a:lnTo>
                    <a:lnTo>
                      <a:pt x="22" y="187"/>
                    </a:lnTo>
                    <a:close/>
                  </a:path>
                </a:pathLst>
              </a:custGeom>
              <a:solidFill>
                <a:srgbClr val="E79776"/>
              </a:solidFill>
              <a:ln w="9525">
                <a:noFill/>
                <a:round/>
                <a:headEnd/>
                <a:tailEnd/>
              </a:ln>
            </p:spPr>
            <p:txBody>
              <a:bodyPr>
                <a:prstTxWarp prst="textNoShape">
                  <a:avLst/>
                </a:prstTxWarp>
              </a:bodyPr>
              <a:lstStyle/>
              <a:p>
                <a:endParaRPr lang="en-US"/>
              </a:p>
            </p:txBody>
          </p:sp>
          <p:sp>
            <p:nvSpPr>
              <p:cNvPr id="49698" name="Freeform 311"/>
              <p:cNvSpPr>
                <a:spLocks noChangeAspect="1"/>
              </p:cNvSpPr>
              <p:nvPr/>
            </p:nvSpPr>
            <p:spPr bwMode="auto">
              <a:xfrm>
                <a:off x="1587" y="3114"/>
                <a:ext cx="100" cy="369"/>
              </a:xfrm>
              <a:custGeom>
                <a:avLst/>
                <a:gdLst>
                  <a:gd name="T0" fmla="*/ 0 w 1307"/>
                  <a:gd name="T1" fmla="*/ 3557 h 4790"/>
                  <a:gd name="T2" fmla="*/ 30 w 1307"/>
                  <a:gd name="T3" fmla="*/ 3548 h 4790"/>
                  <a:gd name="T4" fmla="*/ 47 w 1307"/>
                  <a:gd name="T5" fmla="*/ 3539 h 4790"/>
                  <a:gd name="T6" fmla="*/ 55 w 1307"/>
                  <a:gd name="T7" fmla="*/ 3534 h 4790"/>
                  <a:gd name="T8" fmla="*/ 67 w 1307"/>
                  <a:gd name="T9" fmla="*/ 3519 h 4790"/>
                  <a:gd name="T10" fmla="*/ 74 w 1307"/>
                  <a:gd name="T11" fmla="*/ 3507 h 4790"/>
                  <a:gd name="T12" fmla="*/ 78 w 1307"/>
                  <a:gd name="T13" fmla="*/ 3493 h 4790"/>
                  <a:gd name="T14" fmla="*/ 83 w 1307"/>
                  <a:gd name="T15" fmla="*/ 3459 h 4790"/>
                  <a:gd name="T16" fmla="*/ 83 w 1307"/>
                  <a:gd name="T17" fmla="*/ 3401 h 4790"/>
                  <a:gd name="T18" fmla="*/ 67 w 1307"/>
                  <a:gd name="T19" fmla="*/ 3241 h 4790"/>
                  <a:gd name="T20" fmla="*/ 19 w 1307"/>
                  <a:gd name="T21" fmla="*/ 3068 h 4790"/>
                  <a:gd name="T22" fmla="*/ 13 w 1307"/>
                  <a:gd name="T23" fmla="*/ 3024 h 4790"/>
                  <a:gd name="T24" fmla="*/ 16 w 1307"/>
                  <a:gd name="T25" fmla="*/ 2985 h 4790"/>
                  <a:gd name="T26" fmla="*/ 24 w 1307"/>
                  <a:gd name="T27" fmla="*/ 2947 h 4790"/>
                  <a:gd name="T28" fmla="*/ 41 w 1307"/>
                  <a:gd name="T29" fmla="*/ 2908 h 4790"/>
                  <a:gd name="T30" fmla="*/ 105 w 1307"/>
                  <a:gd name="T31" fmla="*/ 2795 h 4790"/>
                  <a:gd name="T32" fmla="*/ 141 w 1307"/>
                  <a:gd name="T33" fmla="*/ 2706 h 4790"/>
                  <a:gd name="T34" fmla="*/ 183 w 1307"/>
                  <a:gd name="T35" fmla="*/ 2515 h 4790"/>
                  <a:gd name="T36" fmla="*/ 220 w 1307"/>
                  <a:gd name="T37" fmla="*/ 2314 h 4790"/>
                  <a:gd name="T38" fmla="*/ 261 w 1307"/>
                  <a:gd name="T39" fmla="*/ 2189 h 4790"/>
                  <a:gd name="T40" fmla="*/ 481 w 1307"/>
                  <a:gd name="T41" fmla="*/ 1489 h 4790"/>
                  <a:gd name="T42" fmla="*/ 413 w 1307"/>
                  <a:gd name="T43" fmla="*/ 1306 h 4790"/>
                  <a:gd name="T44" fmla="*/ 364 w 1307"/>
                  <a:gd name="T45" fmla="*/ 1066 h 4790"/>
                  <a:gd name="T46" fmla="*/ 349 w 1307"/>
                  <a:gd name="T47" fmla="*/ 783 h 4790"/>
                  <a:gd name="T48" fmla="*/ 351 w 1307"/>
                  <a:gd name="T49" fmla="*/ 455 h 4790"/>
                  <a:gd name="T50" fmla="*/ 340 w 1307"/>
                  <a:gd name="T51" fmla="*/ 349 h 4790"/>
                  <a:gd name="T52" fmla="*/ 334 w 1307"/>
                  <a:gd name="T53" fmla="*/ 321 h 4790"/>
                  <a:gd name="T54" fmla="*/ 324 w 1307"/>
                  <a:gd name="T55" fmla="*/ 294 h 4790"/>
                  <a:gd name="T56" fmla="*/ 299 w 1307"/>
                  <a:gd name="T57" fmla="*/ 252 h 4790"/>
                  <a:gd name="T58" fmla="*/ 282 w 1307"/>
                  <a:gd name="T59" fmla="*/ 237 h 4790"/>
                  <a:gd name="T60" fmla="*/ 262 w 1307"/>
                  <a:gd name="T61" fmla="*/ 225 h 4790"/>
                  <a:gd name="T62" fmla="*/ 238 w 1307"/>
                  <a:gd name="T63" fmla="*/ 217 h 4790"/>
                  <a:gd name="T64" fmla="*/ 210 w 1307"/>
                  <a:gd name="T65" fmla="*/ 213 h 4790"/>
                  <a:gd name="T66" fmla="*/ 142 w 1307"/>
                  <a:gd name="T67" fmla="*/ 218 h 4790"/>
                  <a:gd name="T68" fmla="*/ 142 w 1307"/>
                  <a:gd name="T69" fmla="*/ 105 h 4790"/>
                  <a:gd name="T70" fmla="*/ 173 w 1307"/>
                  <a:gd name="T71" fmla="*/ 75 h 4790"/>
                  <a:gd name="T72" fmla="*/ 256 w 1307"/>
                  <a:gd name="T73" fmla="*/ 75 h 4790"/>
                  <a:gd name="T74" fmla="*/ 413 w 1307"/>
                  <a:gd name="T75" fmla="*/ 0 h 4790"/>
                  <a:gd name="T76" fmla="*/ 669 w 1307"/>
                  <a:gd name="T77" fmla="*/ 8 h 4790"/>
                  <a:gd name="T78" fmla="*/ 737 w 1307"/>
                  <a:gd name="T79" fmla="*/ 46 h 4790"/>
                  <a:gd name="T80" fmla="*/ 954 w 1307"/>
                  <a:gd name="T81" fmla="*/ 90 h 4790"/>
                  <a:gd name="T82" fmla="*/ 985 w 1307"/>
                  <a:gd name="T83" fmla="*/ 75 h 4790"/>
                  <a:gd name="T84" fmla="*/ 1022 w 1307"/>
                  <a:gd name="T85" fmla="*/ 75 h 4790"/>
                  <a:gd name="T86" fmla="*/ 1104 w 1307"/>
                  <a:gd name="T87" fmla="*/ 240 h 4790"/>
                  <a:gd name="T88" fmla="*/ 1307 w 1307"/>
                  <a:gd name="T89" fmla="*/ 2601 h 4790"/>
                  <a:gd name="T90" fmla="*/ 1293 w 1307"/>
                  <a:gd name="T91" fmla="*/ 3241 h 4790"/>
                  <a:gd name="T92" fmla="*/ 1270 w 1307"/>
                  <a:gd name="T93" fmla="*/ 3324 h 4790"/>
                  <a:gd name="T94" fmla="*/ 1240 w 1307"/>
                  <a:gd name="T95" fmla="*/ 3369 h 4790"/>
                  <a:gd name="T96" fmla="*/ 1240 w 1307"/>
                  <a:gd name="T97" fmla="*/ 3459 h 4790"/>
                  <a:gd name="T98" fmla="*/ 1180 w 1307"/>
                  <a:gd name="T99" fmla="*/ 3715 h 4790"/>
                  <a:gd name="T100" fmla="*/ 1172 w 1307"/>
                  <a:gd name="T101" fmla="*/ 4068 h 4790"/>
                  <a:gd name="T102" fmla="*/ 939 w 1307"/>
                  <a:gd name="T103" fmla="*/ 4549 h 4790"/>
                  <a:gd name="T104" fmla="*/ 691 w 1307"/>
                  <a:gd name="T105" fmla="*/ 4790 h 4790"/>
                  <a:gd name="T106" fmla="*/ 647 w 1307"/>
                  <a:gd name="T107" fmla="*/ 4745 h 4790"/>
                  <a:gd name="T108" fmla="*/ 647 w 1307"/>
                  <a:gd name="T109" fmla="*/ 4594 h 4790"/>
                  <a:gd name="T110" fmla="*/ 481 w 1307"/>
                  <a:gd name="T111" fmla="*/ 4181 h 4790"/>
                  <a:gd name="T112" fmla="*/ 301 w 1307"/>
                  <a:gd name="T113" fmla="*/ 3865 h 4790"/>
                  <a:gd name="T114" fmla="*/ 0 w 1307"/>
                  <a:gd name="T115" fmla="*/ 3557 h 4790"/>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307"/>
                  <a:gd name="T175" fmla="*/ 0 h 4790"/>
                  <a:gd name="T176" fmla="*/ 1307 w 1307"/>
                  <a:gd name="T177" fmla="*/ 4790 h 4790"/>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307" h="4790">
                    <a:moveTo>
                      <a:pt x="0" y="3557"/>
                    </a:moveTo>
                    <a:lnTo>
                      <a:pt x="30" y="3548"/>
                    </a:lnTo>
                    <a:lnTo>
                      <a:pt x="47" y="3539"/>
                    </a:lnTo>
                    <a:lnTo>
                      <a:pt x="55" y="3534"/>
                    </a:lnTo>
                    <a:lnTo>
                      <a:pt x="67" y="3519"/>
                    </a:lnTo>
                    <a:lnTo>
                      <a:pt x="74" y="3507"/>
                    </a:lnTo>
                    <a:lnTo>
                      <a:pt x="78" y="3493"/>
                    </a:lnTo>
                    <a:lnTo>
                      <a:pt x="83" y="3459"/>
                    </a:lnTo>
                    <a:lnTo>
                      <a:pt x="83" y="3401"/>
                    </a:lnTo>
                    <a:lnTo>
                      <a:pt x="67" y="3241"/>
                    </a:lnTo>
                    <a:lnTo>
                      <a:pt x="19" y="3068"/>
                    </a:lnTo>
                    <a:lnTo>
                      <a:pt x="13" y="3024"/>
                    </a:lnTo>
                    <a:lnTo>
                      <a:pt x="16" y="2985"/>
                    </a:lnTo>
                    <a:lnTo>
                      <a:pt x="24" y="2947"/>
                    </a:lnTo>
                    <a:lnTo>
                      <a:pt x="41" y="2908"/>
                    </a:lnTo>
                    <a:lnTo>
                      <a:pt x="105" y="2795"/>
                    </a:lnTo>
                    <a:lnTo>
                      <a:pt x="141" y="2706"/>
                    </a:lnTo>
                    <a:lnTo>
                      <a:pt x="183" y="2515"/>
                    </a:lnTo>
                    <a:lnTo>
                      <a:pt x="220" y="2314"/>
                    </a:lnTo>
                    <a:lnTo>
                      <a:pt x="261" y="2189"/>
                    </a:lnTo>
                    <a:lnTo>
                      <a:pt x="481" y="1489"/>
                    </a:lnTo>
                    <a:lnTo>
                      <a:pt x="413" y="1306"/>
                    </a:lnTo>
                    <a:lnTo>
                      <a:pt x="364" y="1066"/>
                    </a:lnTo>
                    <a:lnTo>
                      <a:pt x="349" y="783"/>
                    </a:lnTo>
                    <a:lnTo>
                      <a:pt x="351" y="455"/>
                    </a:lnTo>
                    <a:lnTo>
                      <a:pt x="340" y="349"/>
                    </a:lnTo>
                    <a:lnTo>
                      <a:pt x="334" y="321"/>
                    </a:lnTo>
                    <a:lnTo>
                      <a:pt x="324" y="294"/>
                    </a:lnTo>
                    <a:lnTo>
                      <a:pt x="299" y="252"/>
                    </a:lnTo>
                    <a:lnTo>
                      <a:pt x="282" y="237"/>
                    </a:lnTo>
                    <a:lnTo>
                      <a:pt x="262" y="225"/>
                    </a:lnTo>
                    <a:lnTo>
                      <a:pt x="238" y="217"/>
                    </a:lnTo>
                    <a:lnTo>
                      <a:pt x="210" y="213"/>
                    </a:lnTo>
                    <a:lnTo>
                      <a:pt x="142" y="218"/>
                    </a:lnTo>
                    <a:lnTo>
                      <a:pt x="142" y="105"/>
                    </a:lnTo>
                    <a:lnTo>
                      <a:pt x="173" y="75"/>
                    </a:lnTo>
                    <a:lnTo>
                      <a:pt x="256" y="75"/>
                    </a:lnTo>
                    <a:lnTo>
                      <a:pt x="413" y="0"/>
                    </a:lnTo>
                    <a:lnTo>
                      <a:pt x="669" y="8"/>
                    </a:lnTo>
                    <a:lnTo>
                      <a:pt x="737" y="46"/>
                    </a:lnTo>
                    <a:lnTo>
                      <a:pt x="954" y="90"/>
                    </a:lnTo>
                    <a:lnTo>
                      <a:pt x="985" y="75"/>
                    </a:lnTo>
                    <a:lnTo>
                      <a:pt x="1022" y="75"/>
                    </a:lnTo>
                    <a:lnTo>
                      <a:pt x="1104" y="240"/>
                    </a:lnTo>
                    <a:lnTo>
                      <a:pt x="1307" y="2601"/>
                    </a:lnTo>
                    <a:lnTo>
                      <a:pt x="1293" y="3241"/>
                    </a:lnTo>
                    <a:lnTo>
                      <a:pt x="1270" y="3324"/>
                    </a:lnTo>
                    <a:lnTo>
                      <a:pt x="1240" y="3369"/>
                    </a:lnTo>
                    <a:lnTo>
                      <a:pt x="1240" y="3459"/>
                    </a:lnTo>
                    <a:lnTo>
                      <a:pt x="1180" y="3715"/>
                    </a:lnTo>
                    <a:lnTo>
                      <a:pt x="1172" y="4068"/>
                    </a:lnTo>
                    <a:lnTo>
                      <a:pt x="939" y="4549"/>
                    </a:lnTo>
                    <a:lnTo>
                      <a:pt x="691" y="4790"/>
                    </a:lnTo>
                    <a:lnTo>
                      <a:pt x="647" y="4745"/>
                    </a:lnTo>
                    <a:lnTo>
                      <a:pt x="647" y="4594"/>
                    </a:lnTo>
                    <a:lnTo>
                      <a:pt x="481" y="4181"/>
                    </a:lnTo>
                    <a:lnTo>
                      <a:pt x="301" y="3865"/>
                    </a:lnTo>
                    <a:lnTo>
                      <a:pt x="0" y="3557"/>
                    </a:lnTo>
                    <a:close/>
                  </a:path>
                </a:pathLst>
              </a:custGeom>
              <a:solidFill>
                <a:srgbClr val="6A7CB1"/>
              </a:solidFill>
              <a:ln w="9525">
                <a:noFill/>
                <a:round/>
                <a:headEnd/>
                <a:tailEnd/>
              </a:ln>
            </p:spPr>
            <p:txBody>
              <a:bodyPr>
                <a:prstTxWarp prst="textNoShape">
                  <a:avLst/>
                </a:prstTxWarp>
              </a:bodyPr>
              <a:lstStyle/>
              <a:p>
                <a:endParaRPr lang="en-US"/>
              </a:p>
            </p:txBody>
          </p:sp>
          <p:sp>
            <p:nvSpPr>
              <p:cNvPr id="49699" name="Freeform 312"/>
              <p:cNvSpPr>
                <a:spLocks noChangeAspect="1"/>
              </p:cNvSpPr>
              <p:nvPr/>
            </p:nvSpPr>
            <p:spPr bwMode="auto">
              <a:xfrm>
                <a:off x="1495" y="3040"/>
                <a:ext cx="166" cy="168"/>
              </a:xfrm>
              <a:custGeom>
                <a:avLst/>
                <a:gdLst>
                  <a:gd name="T0" fmla="*/ 435 w 2149"/>
                  <a:gd name="T1" fmla="*/ 2180 h 2180"/>
                  <a:gd name="T2" fmla="*/ 429 w 2149"/>
                  <a:gd name="T3" fmla="*/ 2081 h 2180"/>
                  <a:gd name="T4" fmla="*/ 440 w 2149"/>
                  <a:gd name="T5" fmla="*/ 1956 h 2180"/>
                  <a:gd name="T6" fmla="*/ 479 w 2149"/>
                  <a:gd name="T7" fmla="*/ 1807 h 2180"/>
                  <a:gd name="T8" fmla="*/ 559 w 2149"/>
                  <a:gd name="T9" fmla="*/ 1553 h 2180"/>
                  <a:gd name="T10" fmla="*/ 577 w 2149"/>
                  <a:gd name="T11" fmla="*/ 1470 h 2180"/>
                  <a:gd name="T12" fmla="*/ 584 w 2149"/>
                  <a:gd name="T13" fmla="*/ 1385 h 2180"/>
                  <a:gd name="T14" fmla="*/ 577 w 2149"/>
                  <a:gd name="T15" fmla="*/ 1300 h 2180"/>
                  <a:gd name="T16" fmla="*/ 536 w 2149"/>
                  <a:gd name="T17" fmla="*/ 1118 h 2180"/>
                  <a:gd name="T18" fmla="*/ 490 w 2149"/>
                  <a:gd name="T19" fmla="*/ 974 h 2180"/>
                  <a:gd name="T20" fmla="*/ 465 w 2149"/>
                  <a:gd name="T21" fmla="*/ 925 h 2180"/>
                  <a:gd name="T22" fmla="*/ 443 w 2149"/>
                  <a:gd name="T23" fmla="*/ 896 h 2180"/>
                  <a:gd name="T24" fmla="*/ 426 w 2149"/>
                  <a:gd name="T25" fmla="*/ 880 h 2180"/>
                  <a:gd name="T26" fmla="*/ 408 w 2149"/>
                  <a:gd name="T27" fmla="*/ 868 h 2180"/>
                  <a:gd name="T28" fmla="*/ 361 w 2149"/>
                  <a:gd name="T29" fmla="*/ 850 h 2180"/>
                  <a:gd name="T30" fmla="*/ 170 w 2149"/>
                  <a:gd name="T31" fmla="*/ 810 h 2180"/>
                  <a:gd name="T32" fmla="*/ 104 w 2149"/>
                  <a:gd name="T33" fmla="*/ 805 h 2180"/>
                  <a:gd name="T34" fmla="*/ 104 w 2149"/>
                  <a:gd name="T35" fmla="*/ 707 h 2180"/>
                  <a:gd name="T36" fmla="*/ 0 w 2149"/>
                  <a:gd name="T37" fmla="*/ 707 h 2180"/>
                  <a:gd name="T38" fmla="*/ 179 w 2149"/>
                  <a:gd name="T39" fmla="*/ 458 h 2180"/>
                  <a:gd name="T40" fmla="*/ 262 w 2149"/>
                  <a:gd name="T41" fmla="*/ 383 h 2180"/>
                  <a:gd name="T42" fmla="*/ 353 w 2149"/>
                  <a:gd name="T43" fmla="*/ 556 h 2180"/>
                  <a:gd name="T44" fmla="*/ 413 w 2149"/>
                  <a:gd name="T45" fmla="*/ 602 h 2180"/>
                  <a:gd name="T46" fmla="*/ 457 w 2149"/>
                  <a:gd name="T47" fmla="*/ 812 h 2180"/>
                  <a:gd name="T48" fmla="*/ 488 w 2149"/>
                  <a:gd name="T49" fmla="*/ 812 h 2180"/>
                  <a:gd name="T50" fmla="*/ 532 w 2149"/>
                  <a:gd name="T51" fmla="*/ 707 h 2180"/>
                  <a:gd name="T52" fmla="*/ 532 w 2149"/>
                  <a:gd name="T53" fmla="*/ 699 h 2180"/>
                  <a:gd name="T54" fmla="*/ 556 w 2149"/>
                  <a:gd name="T55" fmla="*/ 699 h 2180"/>
                  <a:gd name="T56" fmla="*/ 676 w 2149"/>
                  <a:gd name="T57" fmla="*/ 1180 h 2180"/>
                  <a:gd name="T58" fmla="*/ 698 w 2149"/>
                  <a:gd name="T59" fmla="*/ 1202 h 2180"/>
                  <a:gd name="T60" fmla="*/ 728 w 2149"/>
                  <a:gd name="T61" fmla="*/ 1202 h 2180"/>
                  <a:gd name="T62" fmla="*/ 991 w 2149"/>
                  <a:gd name="T63" fmla="*/ 646 h 2180"/>
                  <a:gd name="T64" fmla="*/ 1029 w 2149"/>
                  <a:gd name="T65" fmla="*/ 602 h 2180"/>
                  <a:gd name="T66" fmla="*/ 1029 w 2149"/>
                  <a:gd name="T67" fmla="*/ 579 h 2180"/>
                  <a:gd name="T68" fmla="*/ 1074 w 2149"/>
                  <a:gd name="T69" fmla="*/ 661 h 2180"/>
                  <a:gd name="T70" fmla="*/ 1112 w 2149"/>
                  <a:gd name="T71" fmla="*/ 677 h 2180"/>
                  <a:gd name="T72" fmla="*/ 1157 w 2149"/>
                  <a:gd name="T73" fmla="*/ 617 h 2180"/>
                  <a:gd name="T74" fmla="*/ 1269 w 2149"/>
                  <a:gd name="T75" fmla="*/ 120 h 2180"/>
                  <a:gd name="T76" fmla="*/ 1269 w 2149"/>
                  <a:gd name="T77" fmla="*/ 0 h 2180"/>
                  <a:gd name="T78" fmla="*/ 1337 w 2149"/>
                  <a:gd name="T79" fmla="*/ 90 h 2180"/>
                  <a:gd name="T80" fmla="*/ 1450 w 2149"/>
                  <a:gd name="T81" fmla="*/ 136 h 2180"/>
                  <a:gd name="T82" fmla="*/ 1728 w 2149"/>
                  <a:gd name="T83" fmla="*/ 361 h 2180"/>
                  <a:gd name="T84" fmla="*/ 1885 w 2149"/>
                  <a:gd name="T85" fmla="*/ 549 h 2180"/>
                  <a:gd name="T86" fmla="*/ 2013 w 2149"/>
                  <a:gd name="T87" fmla="*/ 796 h 2180"/>
                  <a:gd name="T88" fmla="*/ 2149 w 2149"/>
                  <a:gd name="T89" fmla="*/ 985 h 2180"/>
                  <a:gd name="T90" fmla="*/ 1885 w 2149"/>
                  <a:gd name="T91" fmla="*/ 924 h 2180"/>
                  <a:gd name="T92" fmla="*/ 1834 w 2149"/>
                  <a:gd name="T93" fmla="*/ 887 h 2180"/>
                  <a:gd name="T94" fmla="*/ 1443 w 2149"/>
                  <a:gd name="T95" fmla="*/ 917 h 2180"/>
                  <a:gd name="T96" fmla="*/ 1202 w 2149"/>
                  <a:gd name="T97" fmla="*/ 1120 h 2180"/>
                  <a:gd name="T98" fmla="*/ 1134 w 2149"/>
                  <a:gd name="T99" fmla="*/ 1226 h 2180"/>
                  <a:gd name="T100" fmla="*/ 1014 w 2149"/>
                  <a:gd name="T101" fmla="*/ 1316 h 2180"/>
                  <a:gd name="T102" fmla="*/ 1006 w 2149"/>
                  <a:gd name="T103" fmla="*/ 1383 h 2180"/>
                  <a:gd name="T104" fmla="*/ 766 w 2149"/>
                  <a:gd name="T105" fmla="*/ 1661 h 2180"/>
                  <a:gd name="T106" fmla="*/ 660 w 2149"/>
                  <a:gd name="T107" fmla="*/ 1729 h 2180"/>
                  <a:gd name="T108" fmla="*/ 548 w 2149"/>
                  <a:gd name="T109" fmla="*/ 1864 h 2180"/>
                  <a:gd name="T110" fmla="*/ 570 w 2149"/>
                  <a:gd name="T111" fmla="*/ 2142 h 2180"/>
                  <a:gd name="T112" fmla="*/ 435 w 2149"/>
                  <a:gd name="T113" fmla="*/ 2180 h 218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2149"/>
                  <a:gd name="T172" fmla="*/ 0 h 2180"/>
                  <a:gd name="T173" fmla="*/ 2149 w 2149"/>
                  <a:gd name="T174" fmla="*/ 2180 h 218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2149" h="2180">
                    <a:moveTo>
                      <a:pt x="435" y="2180"/>
                    </a:moveTo>
                    <a:lnTo>
                      <a:pt x="429" y="2081"/>
                    </a:lnTo>
                    <a:lnTo>
                      <a:pt x="440" y="1956"/>
                    </a:lnTo>
                    <a:lnTo>
                      <a:pt x="479" y="1807"/>
                    </a:lnTo>
                    <a:lnTo>
                      <a:pt x="559" y="1553"/>
                    </a:lnTo>
                    <a:lnTo>
                      <a:pt x="577" y="1470"/>
                    </a:lnTo>
                    <a:lnTo>
                      <a:pt x="584" y="1385"/>
                    </a:lnTo>
                    <a:lnTo>
                      <a:pt x="577" y="1300"/>
                    </a:lnTo>
                    <a:lnTo>
                      <a:pt x="536" y="1118"/>
                    </a:lnTo>
                    <a:lnTo>
                      <a:pt x="490" y="974"/>
                    </a:lnTo>
                    <a:lnTo>
                      <a:pt x="465" y="925"/>
                    </a:lnTo>
                    <a:lnTo>
                      <a:pt x="443" y="896"/>
                    </a:lnTo>
                    <a:lnTo>
                      <a:pt x="426" y="880"/>
                    </a:lnTo>
                    <a:lnTo>
                      <a:pt x="408" y="868"/>
                    </a:lnTo>
                    <a:lnTo>
                      <a:pt x="361" y="850"/>
                    </a:lnTo>
                    <a:lnTo>
                      <a:pt x="170" y="810"/>
                    </a:lnTo>
                    <a:lnTo>
                      <a:pt x="104" y="805"/>
                    </a:lnTo>
                    <a:lnTo>
                      <a:pt x="104" y="707"/>
                    </a:lnTo>
                    <a:lnTo>
                      <a:pt x="0" y="707"/>
                    </a:lnTo>
                    <a:lnTo>
                      <a:pt x="179" y="458"/>
                    </a:lnTo>
                    <a:lnTo>
                      <a:pt x="262" y="383"/>
                    </a:lnTo>
                    <a:lnTo>
                      <a:pt x="353" y="556"/>
                    </a:lnTo>
                    <a:lnTo>
                      <a:pt x="413" y="602"/>
                    </a:lnTo>
                    <a:lnTo>
                      <a:pt x="457" y="812"/>
                    </a:lnTo>
                    <a:lnTo>
                      <a:pt x="488" y="812"/>
                    </a:lnTo>
                    <a:lnTo>
                      <a:pt x="532" y="707"/>
                    </a:lnTo>
                    <a:lnTo>
                      <a:pt x="532" y="699"/>
                    </a:lnTo>
                    <a:lnTo>
                      <a:pt x="556" y="699"/>
                    </a:lnTo>
                    <a:lnTo>
                      <a:pt x="676" y="1180"/>
                    </a:lnTo>
                    <a:lnTo>
                      <a:pt x="698" y="1202"/>
                    </a:lnTo>
                    <a:lnTo>
                      <a:pt x="728" y="1202"/>
                    </a:lnTo>
                    <a:lnTo>
                      <a:pt x="991" y="646"/>
                    </a:lnTo>
                    <a:lnTo>
                      <a:pt x="1029" y="602"/>
                    </a:lnTo>
                    <a:lnTo>
                      <a:pt x="1029" y="579"/>
                    </a:lnTo>
                    <a:lnTo>
                      <a:pt x="1074" y="661"/>
                    </a:lnTo>
                    <a:lnTo>
                      <a:pt x="1112" y="677"/>
                    </a:lnTo>
                    <a:lnTo>
                      <a:pt x="1157" y="617"/>
                    </a:lnTo>
                    <a:lnTo>
                      <a:pt x="1269" y="120"/>
                    </a:lnTo>
                    <a:lnTo>
                      <a:pt x="1269" y="0"/>
                    </a:lnTo>
                    <a:lnTo>
                      <a:pt x="1337" y="90"/>
                    </a:lnTo>
                    <a:lnTo>
                      <a:pt x="1450" y="136"/>
                    </a:lnTo>
                    <a:lnTo>
                      <a:pt x="1728" y="361"/>
                    </a:lnTo>
                    <a:lnTo>
                      <a:pt x="1885" y="549"/>
                    </a:lnTo>
                    <a:lnTo>
                      <a:pt x="2013" y="796"/>
                    </a:lnTo>
                    <a:lnTo>
                      <a:pt x="2149" y="985"/>
                    </a:lnTo>
                    <a:lnTo>
                      <a:pt x="1885" y="924"/>
                    </a:lnTo>
                    <a:lnTo>
                      <a:pt x="1834" y="887"/>
                    </a:lnTo>
                    <a:lnTo>
                      <a:pt x="1443" y="917"/>
                    </a:lnTo>
                    <a:lnTo>
                      <a:pt x="1202" y="1120"/>
                    </a:lnTo>
                    <a:lnTo>
                      <a:pt x="1134" y="1226"/>
                    </a:lnTo>
                    <a:lnTo>
                      <a:pt x="1014" y="1316"/>
                    </a:lnTo>
                    <a:lnTo>
                      <a:pt x="1006" y="1383"/>
                    </a:lnTo>
                    <a:lnTo>
                      <a:pt x="766" y="1661"/>
                    </a:lnTo>
                    <a:lnTo>
                      <a:pt x="660" y="1729"/>
                    </a:lnTo>
                    <a:lnTo>
                      <a:pt x="548" y="1864"/>
                    </a:lnTo>
                    <a:lnTo>
                      <a:pt x="570" y="2142"/>
                    </a:lnTo>
                    <a:lnTo>
                      <a:pt x="435" y="2180"/>
                    </a:lnTo>
                    <a:close/>
                  </a:path>
                </a:pathLst>
              </a:custGeom>
              <a:solidFill>
                <a:srgbClr val="6A7CB1"/>
              </a:solidFill>
              <a:ln w="9525">
                <a:noFill/>
                <a:round/>
                <a:headEnd/>
                <a:tailEnd/>
              </a:ln>
            </p:spPr>
            <p:txBody>
              <a:bodyPr>
                <a:prstTxWarp prst="textNoShape">
                  <a:avLst/>
                </a:prstTxWarp>
              </a:bodyPr>
              <a:lstStyle/>
              <a:p>
                <a:endParaRPr lang="en-US"/>
              </a:p>
            </p:txBody>
          </p:sp>
          <p:sp>
            <p:nvSpPr>
              <p:cNvPr id="49700" name="Freeform 313"/>
              <p:cNvSpPr>
                <a:spLocks noChangeAspect="1"/>
              </p:cNvSpPr>
              <p:nvPr/>
            </p:nvSpPr>
            <p:spPr bwMode="auto">
              <a:xfrm>
                <a:off x="1533" y="3223"/>
                <a:ext cx="5" cy="7"/>
              </a:xfrm>
              <a:custGeom>
                <a:avLst/>
                <a:gdLst>
                  <a:gd name="T0" fmla="*/ 30 w 53"/>
                  <a:gd name="T1" fmla="*/ 90 h 90"/>
                  <a:gd name="T2" fmla="*/ 18 w 53"/>
                  <a:gd name="T3" fmla="*/ 46 h 90"/>
                  <a:gd name="T4" fmla="*/ 0 w 53"/>
                  <a:gd name="T5" fmla="*/ 0 h 90"/>
                  <a:gd name="T6" fmla="*/ 53 w 53"/>
                  <a:gd name="T7" fmla="*/ 8 h 90"/>
                  <a:gd name="T8" fmla="*/ 30 w 53"/>
                  <a:gd name="T9" fmla="*/ 90 h 90"/>
                  <a:gd name="T10" fmla="*/ 0 60000 65536"/>
                  <a:gd name="T11" fmla="*/ 0 60000 65536"/>
                  <a:gd name="T12" fmla="*/ 0 60000 65536"/>
                  <a:gd name="T13" fmla="*/ 0 60000 65536"/>
                  <a:gd name="T14" fmla="*/ 0 60000 65536"/>
                  <a:gd name="T15" fmla="*/ 0 w 53"/>
                  <a:gd name="T16" fmla="*/ 0 h 90"/>
                  <a:gd name="T17" fmla="*/ 53 w 53"/>
                  <a:gd name="T18" fmla="*/ 90 h 90"/>
                </a:gdLst>
                <a:ahLst/>
                <a:cxnLst>
                  <a:cxn ang="T10">
                    <a:pos x="T0" y="T1"/>
                  </a:cxn>
                  <a:cxn ang="T11">
                    <a:pos x="T2" y="T3"/>
                  </a:cxn>
                  <a:cxn ang="T12">
                    <a:pos x="T4" y="T5"/>
                  </a:cxn>
                  <a:cxn ang="T13">
                    <a:pos x="T6" y="T7"/>
                  </a:cxn>
                  <a:cxn ang="T14">
                    <a:pos x="T8" y="T9"/>
                  </a:cxn>
                </a:cxnLst>
                <a:rect l="T15" t="T16" r="T17" b="T18"/>
                <a:pathLst>
                  <a:path w="53" h="90">
                    <a:moveTo>
                      <a:pt x="30" y="90"/>
                    </a:moveTo>
                    <a:lnTo>
                      <a:pt x="18" y="46"/>
                    </a:lnTo>
                    <a:lnTo>
                      <a:pt x="0" y="0"/>
                    </a:lnTo>
                    <a:lnTo>
                      <a:pt x="53" y="8"/>
                    </a:lnTo>
                    <a:lnTo>
                      <a:pt x="30" y="90"/>
                    </a:lnTo>
                    <a:close/>
                  </a:path>
                </a:pathLst>
              </a:custGeom>
              <a:solidFill>
                <a:srgbClr val="6A7CB1"/>
              </a:solidFill>
              <a:ln w="9525">
                <a:noFill/>
                <a:round/>
                <a:headEnd/>
                <a:tailEnd/>
              </a:ln>
            </p:spPr>
            <p:txBody>
              <a:bodyPr>
                <a:prstTxWarp prst="textNoShape">
                  <a:avLst/>
                </a:prstTxWarp>
              </a:bodyPr>
              <a:lstStyle/>
              <a:p>
                <a:endParaRPr lang="en-US"/>
              </a:p>
            </p:txBody>
          </p:sp>
          <p:sp>
            <p:nvSpPr>
              <p:cNvPr id="49701" name="Freeform 314"/>
              <p:cNvSpPr>
                <a:spLocks noChangeAspect="1"/>
              </p:cNvSpPr>
              <p:nvPr/>
            </p:nvSpPr>
            <p:spPr bwMode="auto">
              <a:xfrm>
                <a:off x="1497" y="3239"/>
                <a:ext cx="58" cy="123"/>
              </a:xfrm>
              <a:custGeom>
                <a:avLst/>
                <a:gdLst>
                  <a:gd name="T0" fmla="*/ 0 w 751"/>
                  <a:gd name="T1" fmla="*/ 933 h 1602"/>
                  <a:gd name="T2" fmla="*/ 172 w 751"/>
                  <a:gd name="T3" fmla="*/ 719 h 1602"/>
                  <a:gd name="T4" fmla="*/ 270 w 751"/>
                  <a:gd name="T5" fmla="*/ 586 h 1602"/>
                  <a:gd name="T6" fmla="*/ 285 w 751"/>
                  <a:gd name="T7" fmla="*/ 594 h 1602"/>
                  <a:gd name="T8" fmla="*/ 316 w 751"/>
                  <a:gd name="T9" fmla="*/ 594 h 1602"/>
                  <a:gd name="T10" fmla="*/ 459 w 751"/>
                  <a:gd name="T11" fmla="*/ 308 h 1602"/>
                  <a:gd name="T12" fmla="*/ 488 w 751"/>
                  <a:gd name="T13" fmla="*/ 180 h 1602"/>
                  <a:gd name="T14" fmla="*/ 631 w 751"/>
                  <a:gd name="T15" fmla="*/ 22 h 1602"/>
                  <a:gd name="T16" fmla="*/ 676 w 751"/>
                  <a:gd name="T17" fmla="*/ 0 h 1602"/>
                  <a:gd name="T18" fmla="*/ 699 w 751"/>
                  <a:gd name="T19" fmla="*/ 256 h 1602"/>
                  <a:gd name="T20" fmla="*/ 638 w 751"/>
                  <a:gd name="T21" fmla="*/ 940 h 1602"/>
                  <a:gd name="T22" fmla="*/ 751 w 751"/>
                  <a:gd name="T23" fmla="*/ 1526 h 1602"/>
                  <a:gd name="T24" fmla="*/ 744 w 751"/>
                  <a:gd name="T25" fmla="*/ 1593 h 1602"/>
                  <a:gd name="T26" fmla="*/ 729 w 751"/>
                  <a:gd name="T27" fmla="*/ 1602 h 1602"/>
                  <a:gd name="T28" fmla="*/ 75 w 751"/>
                  <a:gd name="T29" fmla="*/ 1052 h 1602"/>
                  <a:gd name="T30" fmla="*/ 0 w 751"/>
                  <a:gd name="T31" fmla="*/ 933 h 160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751"/>
                  <a:gd name="T49" fmla="*/ 0 h 1602"/>
                  <a:gd name="T50" fmla="*/ 751 w 751"/>
                  <a:gd name="T51" fmla="*/ 1602 h 1602"/>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751" h="1602">
                    <a:moveTo>
                      <a:pt x="0" y="933"/>
                    </a:moveTo>
                    <a:lnTo>
                      <a:pt x="172" y="719"/>
                    </a:lnTo>
                    <a:lnTo>
                      <a:pt x="270" y="586"/>
                    </a:lnTo>
                    <a:lnTo>
                      <a:pt x="285" y="594"/>
                    </a:lnTo>
                    <a:lnTo>
                      <a:pt x="316" y="594"/>
                    </a:lnTo>
                    <a:lnTo>
                      <a:pt x="459" y="308"/>
                    </a:lnTo>
                    <a:lnTo>
                      <a:pt x="488" y="180"/>
                    </a:lnTo>
                    <a:lnTo>
                      <a:pt x="631" y="22"/>
                    </a:lnTo>
                    <a:lnTo>
                      <a:pt x="676" y="0"/>
                    </a:lnTo>
                    <a:lnTo>
                      <a:pt x="699" y="256"/>
                    </a:lnTo>
                    <a:lnTo>
                      <a:pt x="638" y="940"/>
                    </a:lnTo>
                    <a:lnTo>
                      <a:pt x="751" y="1526"/>
                    </a:lnTo>
                    <a:lnTo>
                      <a:pt x="744" y="1593"/>
                    </a:lnTo>
                    <a:lnTo>
                      <a:pt x="729" y="1602"/>
                    </a:lnTo>
                    <a:lnTo>
                      <a:pt x="75" y="1052"/>
                    </a:lnTo>
                    <a:lnTo>
                      <a:pt x="0" y="933"/>
                    </a:lnTo>
                    <a:close/>
                  </a:path>
                </a:pathLst>
              </a:custGeom>
              <a:solidFill>
                <a:srgbClr val="6A7CB1"/>
              </a:solidFill>
              <a:ln w="9525">
                <a:noFill/>
                <a:round/>
                <a:headEnd/>
                <a:tailEnd/>
              </a:ln>
            </p:spPr>
            <p:txBody>
              <a:bodyPr>
                <a:prstTxWarp prst="textNoShape">
                  <a:avLst/>
                </a:prstTxWarp>
              </a:bodyPr>
              <a:lstStyle/>
              <a:p>
                <a:endParaRPr lang="en-US"/>
              </a:p>
            </p:txBody>
          </p:sp>
          <p:sp>
            <p:nvSpPr>
              <p:cNvPr id="49702" name="Freeform 315"/>
              <p:cNvSpPr>
                <a:spLocks noChangeAspect="1"/>
              </p:cNvSpPr>
              <p:nvPr/>
            </p:nvSpPr>
            <p:spPr bwMode="auto">
              <a:xfrm>
                <a:off x="494" y="2909"/>
                <a:ext cx="192" cy="159"/>
              </a:xfrm>
              <a:custGeom>
                <a:avLst/>
                <a:gdLst>
                  <a:gd name="T0" fmla="*/ 0 w 2496"/>
                  <a:gd name="T1" fmla="*/ 2068 h 2068"/>
                  <a:gd name="T2" fmla="*/ 298 w 2496"/>
                  <a:gd name="T3" fmla="*/ 1888 h 2068"/>
                  <a:gd name="T4" fmla="*/ 536 w 2496"/>
                  <a:gd name="T5" fmla="*/ 1715 h 2068"/>
                  <a:gd name="T6" fmla="*/ 649 w 2496"/>
                  <a:gd name="T7" fmla="*/ 1613 h 2068"/>
                  <a:gd name="T8" fmla="*/ 693 w 2496"/>
                  <a:gd name="T9" fmla="*/ 1559 h 2068"/>
                  <a:gd name="T10" fmla="*/ 711 w 2496"/>
                  <a:gd name="T11" fmla="*/ 1529 h 2068"/>
                  <a:gd name="T12" fmla="*/ 717 w 2496"/>
                  <a:gd name="T13" fmla="*/ 1515 h 2068"/>
                  <a:gd name="T14" fmla="*/ 719 w 2496"/>
                  <a:gd name="T15" fmla="*/ 1502 h 2068"/>
                  <a:gd name="T16" fmla="*/ 718 w 2496"/>
                  <a:gd name="T17" fmla="*/ 1492 h 2068"/>
                  <a:gd name="T18" fmla="*/ 714 w 2496"/>
                  <a:gd name="T19" fmla="*/ 1481 h 2068"/>
                  <a:gd name="T20" fmla="*/ 673 w 2496"/>
                  <a:gd name="T21" fmla="*/ 1410 h 2068"/>
                  <a:gd name="T22" fmla="*/ 664 w 2496"/>
                  <a:gd name="T23" fmla="*/ 1378 h 2068"/>
                  <a:gd name="T24" fmla="*/ 659 w 2496"/>
                  <a:gd name="T25" fmla="*/ 1350 h 2068"/>
                  <a:gd name="T26" fmla="*/ 662 w 2496"/>
                  <a:gd name="T27" fmla="*/ 1323 h 2068"/>
                  <a:gd name="T28" fmla="*/ 669 w 2496"/>
                  <a:gd name="T29" fmla="*/ 1299 h 2068"/>
                  <a:gd name="T30" fmla="*/ 682 w 2496"/>
                  <a:gd name="T31" fmla="*/ 1277 h 2068"/>
                  <a:gd name="T32" fmla="*/ 719 w 2496"/>
                  <a:gd name="T33" fmla="*/ 1238 h 2068"/>
                  <a:gd name="T34" fmla="*/ 770 w 2496"/>
                  <a:gd name="T35" fmla="*/ 1204 h 2068"/>
                  <a:gd name="T36" fmla="*/ 936 w 2496"/>
                  <a:gd name="T37" fmla="*/ 1136 h 2068"/>
                  <a:gd name="T38" fmla="*/ 1144 w 2496"/>
                  <a:gd name="T39" fmla="*/ 1057 h 2068"/>
                  <a:gd name="T40" fmla="*/ 1200 w 2496"/>
                  <a:gd name="T41" fmla="*/ 1023 h 2068"/>
                  <a:gd name="T42" fmla="*/ 1242 w 2496"/>
                  <a:gd name="T43" fmla="*/ 985 h 2068"/>
                  <a:gd name="T44" fmla="*/ 1257 w 2496"/>
                  <a:gd name="T45" fmla="*/ 963 h 2068"/>
                  <a:gd name="T46" fmla="*/ 1267 w 2496"/>
                  <a:gd name="T47" fmla="*/ 940 h 2068"/>
                  <a:gd name="T48" fmla="*/ 1273 w 2496"/>
                  <a:gd name="T49" fmla="*/ 913 h 2068"/>
                  <a:gd name="T50" fmla="*/ 1274 w 2496"/>
                  <a:gd name="T51" fmla="*/ 885 h 2068"/>
                  <a:gd name="T52" fmla="*/ 1267 w 2496"/>
                  <a:gd name="T53" fmla="*/ 854 h 2068"/>
                  <a:gd name="T54" fmla="*/ 1217 w 2496"/>
                  <a:gd name="T55" fmla="*/ 702 h 2068"/>
                  <a:gd name="T56" fmla="*/ 1209 w 2496"/>
                  <a:gd name="T57" fmla="*/ 651 h 2068"/>
                  <a:gd name="T58" fmla="*/ 1211 w 2496"/>
                  <a:gd name="T59" fmla="*/ 606 h 2068"/>
                  <a:gd name="T60" fmla="*/ 1221 w 2496"/>
                  <a:gd name="T61" fmla="*/ 565 h 2068"/>
                  <a:gd name="T62" fmla="*/ 1238 w 2496"/>
                  <a:gd name="T63" fmla="*/ 529 h 2068"/>
                  <a:gd name="T64" fmla="*/ 1260 w 2496"/>
                  <a:gd name="T65" fmla="*/ 497 h 2068"/>
                  <a:gd name="T66" fmla="*/ 1324 w 2496"/>
                  <a:gd name="T67" fmla="*/ 444 h 2068"/>
                  <a:gd name="T68" fmla="*/ 1408 w 2496"/>
                  <a:gd name="T69" fmla="*/ 404 h 2068"/>
                  <a:gd name="T70" fmla="*/ 1563 w 2496"/>
                  <a:gd name="T71" fmla="*/ 361 h 2068"/>
                  <a:gd name="T72" fmla="*/ 1991 w 2496"/>
                  <a:gd name="T73" fmla="*/ 300 h 2068"/>
                  <a:gd name="T74" fmla="*/ 2225 w 2496"/>
                  <a:gd name="T75" fmla="*/ 256 h 2068"/>
                  <a:gd name="T76" fmla="*/ 2325 w 2496"/>
                  <a:gd name="T77" fmla="*/ 222 h 2068"/>
                  <a:gd name="T78" fmla="*/ 2409 w 2496"/>
                  <a:gd name="T79" fmla="*/ 176 h 2068"/>
                  <a:gd name="T80" fmla="*/ 2444 w 2496"/>
                  <a:gd name="T81" fmla="*/ 149 h 2068"/>
                  <a:gd name="T82" fmla="*/ 2472 w 2496"/>
                  <a:gd name="T83" fmla="*/ 118 h 2068"/>
                  <a:gd name="T84" fmla="*/ 2496 w 2496"/>
                  <a:gd name="T85" fmla="*/ 83 h 2068"/>
                  <a:gd name="T86" fmla="*/ 2488 w 2496"/>
                  <a:gd name="T87" fmla="*/ 0 h 2068"/>
                  <a:gd name="T88" fmla="*/ 2360 w 2496"/>
                  <a:gd name="T89" fmla="*/ 45 h 2068"/>
                  <a:gd name="T90" fmla="*/ 2255 w 2496"/>
                  <a:gd name="T91" fmla="*/ 53 h 2068"/>
                  <a:gd name="T92" fmla="*/ 2165 w 2496"/>
                  <a:gd name="T93" fmla="*/ 98 h 2068"/>
                  <a:gd name="T94" fmla="*/ 2082 w 2496"/>
                  <a:gd name="T95" fmla="*/ 98 h 2068"/>
                  <a:gd name="T96" fmla="*/ 1360 w 2496"/>
                  <a:gd name="T97" fmla="*/ 211 h 2068"/>
                  <a:gd name="T98" fmla="*/ 1075 w 2496"/>
                  <a:gd name="T99" fmla="*/ 398 h 2068"/>
                  <a:gd name="T100" fmla="*/ 541 w 2496"/>
                  <a:gd name="T101" fmla="*/ 1075 h 2068"/>
                  <a:gd name="T102" fmla="*/ 421 w 2496"/>
                  <a:gd name="T103" fmla="*/ 1166 h 2068"/>
                  <a:gd name="T104" fmla="*/ 369 w 2496"/>
                  <a:gd name="T105" fmla="*/ 1256 h 2068"/>
                  <a:gd name="T106" fmla="*/ 285 w 2496"/>
                  <a:gd name="T107" fmla="*/ 1647 h 2068"/>
                  <a:gd name="T108" fmla="*/ 0 w 2496"/>
                  <a:gd name="T109" fmla="*/ 2068 h 206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2496"/>
                  <a:gd name="T166" fmla="*/ 0 h 2068"/>
                  <a:gd name="T167" fmla="*/ 2496 w 2496"/>
                  <a:gd name="T168" fmla="*/ 2068 h 2068"/>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2496" h="2068">
                    <a:moveTo>
                      <a:pt x="0" y="2068"/>
                    </a:moveTo>
                    <a:lnTo>
                      <a:pt x="298" y="1888"/>
                    </a:lnTo>
                    <a:lnTo>
                      <a:pt x="536" y="1715"/>
                    </a:lnTo>
                    <a:lnTo>
                      <a:pt x="649" y="1613"/>
                    </a:lnTo>
                    <a:lnTo>
                      <a:pt x="693" y="1559"/>
                    </a:lnTo>
                    <a:lnTo>
                      <a:pt x="711" y="1529"/>
                    </a:lnTo>
                    <a:lnTo>
                      <a:pt x="717" y="1515"/>
                    </a:lnTo>
                    <a:lnTo>
                      <a:pt x="719" y="1502"/>
                    </a:lnTo>
                    <a:lnTo>
                      <a:pt x="718" y="1492"/>
                    </a:lnTo>
                    <a:lnTo>
                      <a:pt x="714" y="1481"/>
                    </a:lnTo>
                    <a:lnTo>
                      <a:pt x="673" y="1410"/>
                    </a:lnTo>
                    <a:lnTo>
                      <a:pt x="664" y="1378"/>
                    </a:lnTo>
                    <a:lnTo>
                      <a:pt x="659" y="1350"/>
                    </a:lnTo>
                    <a:lnTo>
                      <a:pt x="662" y="1323"/>
                    </a:lnTo>
                    <a:lnTo>
                      <a:pt x="669" y="1299"/>
                    </a:lnTo>
                    <a:lnTo>
                      <a:pt x="682" y="1277"/>
                    </a:lnTo>
                    <a:lnTo>
                      <a:pt x="719" y="1238"/>
                    </a:lnTo>
                    <a:lnTo>
                      <a:pt x="770" y="1204"/>
                    </a:lnTo>
                    <a:lnTo>
                      <a:pt x="936" y="1136"/>
                    </a:lnTo>
                    <a:lnTo>
                      <a:pt x="1144" y="1057"/>
                    </a:lnTo>
                    <a:lnTo>
                      <a:pt x="1200" y="1023"/>
                    </a:lnTo>
                    <a:lnTo>
                      <a:pt x="1242" y="985"/>
                    </a:lnTo>
                    <a:lnTo>
                      <a:pt x="1257" y="963"/>
                    </a:lnTo>
                    <a:lnTo>
                      <a:pt x="1267" y="940"/>
                    </a:lnTo>
                    <a:lnTo>
                      <a:pt x="1273" y="913"/>
                    </a:lnTo>
                    <a:lnTo>
                      <a:pt x="1274" y="885"/>
                    </a:lnTo>
                    <a:lnTo>
                      <a:pt x="1267" y="854"/>
                    </a:lnTo>
                    <a:lnTo>
                      <a:pt x="1217" y="702"/>
                    </a:lnTo>
                    <a:lnTo>
                      <a:pt x="1209" y="651"/>
                    </a:lnTo>
                    <a:lnTo>
                      <a:pt x="1211" y="606"/>
                    </a:lnTo>
                    <a:lnTo>
                      <a:pt x="1221" y="565"/>
                    </a:lnTo>
                    <a:lnTo>
                      <a:pt x="1238" y="529"/>
                    </a:lnTo>
                    <a:lnTo>
                      <a:pt x="1260" y="497"/>
                    </a:lnTo>
                    <a:lnTo>
                      <a:pt x="1324" y="444"/>
                    </a:lnTo>
                    <a:lnTo>
                      <a:pt x="1408" y="404"/>
                    </a:lnTo>
                    <a:lnTo>
                      <a:pt x="1563" y="361"/>
                    </a:lnTo>
                    <a:lnTo>
                      <a:pt x="1991" y="300"/>
                    </a:lnTo>
                    <a:lnTo>
                      <a:pt x="2225" y="256"/>
                    </a:lnTo>
                    <a:lnTo>
                      <a:pt x="2325" y="222"/>
                    </a:lnTo>
                    <a:lnTo>
                      <a:pt x="2409" y="176"/>
                    </a:lnTo>
                    <a:lnTo>
                      <a:pt x="2444" y="149"/>
                    </a:lnTo>
                    <a:lnTo>
                      <a:pt x="2472" y="118"/>
                    </a:lnTo>
                    <a:lnTo>
                      <a:pt x="2496" y="83"/>
                    </a:lnTo>
                    <a:lnTo>
                      <a:pt x="2488" y="0"/>
                    </a:lnTo>
                    <a:lnTo>
                      <a:pt x="2360" y="45"/>
                    </a:lnTo>
                    <a:lnTo>
                      <a:pt x="2255" y="53"/>
                    </a:lnTo>
                    <a:lnTo>
                      <a:pt x="2165" y="98"/>
                    </a:lnTo>
                    <a:lnTo>
                      <a:pt x="2082" y="98"/>
                    </a:lnTo>
                    <a:lnTo>
                      <a:pt x="1360" y="211"/>
                    </a:lnTo>
                    <a:lnTo>
                      <a:pt x="1075" y="398"/>
                    </a:lnTo>
                    <a:lnTo>
                      <a:pt x="541" y="1075"/>
                    </a:lnTo>
                    <a:lnTo>
                      <a:pt x="421" y="1166"/>
                    </a:lnTo>
                    <a:lnTo>
                      <a:pt x="369" y="1256"/>
                    </a:lnTo>
                    <a:lnTo>
                      <a:pt x="285" y="1647"/>
                    </a:lnTo>
                    <a:lnTo>
                      <a:pt x="0" y="2068"/>
                    </a:lnTo>
                    <a:close/>
                  </a:path>
                </a:pathLst>
              </a:custGeom>
              <a:solidFill>
                <a:srgbClr val="F1A4B0"/>
              </a:solidFill>
              <a:ln w="9525">
                <a:noFill/>
                <a:round/>
                <a:headEnd/>
                <a:tailEnd/>
              </a:ln>
            </p:spPr>
            <p:txBody>
              <a:bodyPr>
                <a:prstTxWarp prst="textNoShape">
                  <a:avLst/>
                </a:prstTxWarp>
              </a:bodyPr>
              <a:lstStyle/>
              <a:p>
                <a:endParaRPr lang="en-US"/>
              </a:p>
            </p:txBody>
          </p:sp>
          <p:sp>
            <p:nvSpPr>
              <p:cNvPr id="49703" name="Freeform 316"/>
              <p:cNvSpPr>
                <a:spLocks noChangeAspect="1"/>
              </p:cNvSpPr>
              <p:nvPr/>
            </p:nvSpPr>
            <p:spPr bwMode="auto">
              <a:xfrm>
                <a:off x="792" y="2989"/>
                <a:ext cx="140" cy="210"/>
              </a:xfrm>
              <a:custGeom>
                <a:avLst/>
                <a:gdLst>
                  <a:gd name="T0" fmla="*/ 727 w 1819"/>
                  <a:gd name="T1" fmla="*/ 39 h 2736"/>
                  <a:gd name="T2" fmla="*/ 888 w 1819"/>
                  <a:gd name="T3" fmla="*/ 2 h 2736"/>
                  <a:gd name="T4" fmla="*/ 1118 w 1819"/>
                  <a:gd name="T5" fmla="*/ 9 h 2736"/>
                  <a:gd name="T6" fmla="*/ 1558 w 1819"/>
                  <a:gd name="T7" fmla="*/ 122 h 2736"/>
                  <a:gd name="T8" fmla="*/ 1740 w 1819"/>
                  <a:gd name="T9" fmla="*/ 229 h 2736"/>
                  <a:gd name="T10" fmla="*/ 1802 w 1819"/>
                  <a:gd name="T11" fmla="*/ 309 h 2736"/>
                  <a:gd name="T12" fmla="*/ 1819 w 1819"/>
                  <a:gd name="T13" fmla="*/ 367 h 2736"/>
                  <a:gd name="T14" fmla="*/ 1812 w 1819"/>
                  <a:gd name="T15" fmla="*/ 428 h 2736"/>
                  <a:gd name="T16" fmla="*/ 1681 w 1819"/>
                  <a:gd name="T17" fmla="*/ 523 h 2736"/>
                  <a:gd name="T18" fmla="*/ 1550 w 1819"/>
                  <a:gd name="T19" fmla="*/ 533 h 2736"/>
                  <a:gd name="T20" fmla="*/ 1151 w 1819"/>
                  <a:gd name="T21" fmla="*/ 494 h 2736"/>
                  <a:gd name="T22" fmla="*/ 928 w 1819"/>
                  <a:gd name="T23" fmla="*/ 517 h 2736"/>
                  <a:gd name="T24" fmla="*/ 837 w 1819"/>
                  <a:gd name="T25" fmla="*/ 556 h 2736"/>
                  <a:gd name="T26" fmla="*/ 803 w 1819"/>
                  <a:gd name="T27" fmla="*/ 615 h 2736"/>
                  <a:gd name="T28" fmla="*/ 790 w 1819"/>
                  <a:gd name="T29" fmla="*/ 825 h 2736"/>
                  <a:gd name="T30" fmla="*/ 885 w 1819"/>
                  <a:gd name="T31" fmla="*/ 1371 h 2736"/>
                  <a:gd name="T32" fmla="*/ 901 w 1819"/>
                  <a:gd name="T33" fmla="*/ 1905 h 2736"/>
                  <a:gd name="T34" fmla="*/ 811 w 1819"/>
                  <a:gd name="T35" fmla="*/ 2250 h 2736"/>
                  <a:gd name="T36" fmla="*/ 623 w 1819"/>
                  <a:gd name="T37" fmla="*/ 2520 h 2736"/>
                  <a:gd name="T38" fmla="*/ 440 w 1819"/>
                  <a:gd name="T39" fmla="*/ 2645 h 2736"/>
                  <a:gd name="T40" fmla="*/ 207 w 1819"/>
                  <a:gd name="T41" fmla="*/ 2719 h 2736"/>
                  <a:gd name="T42" fmla="*/ 1 w 1819"/>
                  <a:gd name="T43" fmla="*/ 2722 h 2736"/>
                  <a:gd name="T44" fmla="*/ 23 w 1819"/>
                  <a:gd name="T45" fmla="*/ 2660 h 2736"/>
                  <a:gd name="T46" fmla="*/ 147 w 1819"/>
                  <a:gd name="T47" fmla="*/ 2529 h 2736"/>
                  <a:gd name="T48" fmla="*/ 353 w 1819"/>
                  <a:gd name="T49" fmla="*/ 2339 h 2736"/>
                  <a:gd name="T50" fmla="*/ 387 w 1819"/>
                  <a:gd name="T51" fmla="*/ 2278 h 2736"/>
                  <a:gd name="T52" fmla="*/ 489 w 1819"/>
                  <a:gd name="T53" fmla="*/ 1690 h 2736"/>
                  <a:gd name="T54" fmla="*/ 551 w 1819"/>
                  <a:gd name="T55" fmla="*/ 900 h 2736"/>
                  <a:gd name="T56" fmla="*/ 680 w 1819"/>
                  <a:gd name="T57" fmla="*/ 351 h 2736"/>
                  <a:gd name="T58" fmla="*/ 730 w 1819"/>
                  <a:gd name="T59" fmla="*/ 218 h 2736"/>
                  <a:gd name="T60" fmla="*/ 725 w 1819"/>
                  <a:gd name="T61" fmla="*/ 220 h 2736"/>
                  <a:gd name="T62" fmla="*/ 967 w 1819"/>
                  <a:gd name="T63" fmla="*/ 288 h 2736"/>
                  <a:gd name="T64" fmla="*/ 1057 w 1819"/>
                  <a:gd name="T65" fmla="*/ 284 h 2736"/>
                  <a:gd name="T66" fmla="*/ 1041 w 1819"/>
                  <a:gd name="T67" fmla="*/ 256 h 2736"/>
                  <a:gd name="T68" fmla="*/ 1038 w 1819"/>
                  <a:gd name="T69" fmla="*/ 240 h 2736"/>
                  <a:gd name="T70" fmla="*/ 1005 w 1819"/>
                  <a:gd name="T71" fmla="*/ 232 h 2736"/>
                  <a:gd name="T72" fmla="*/ 853 w 1819"/>
                  <a:gd name="T73" fmla="*/ 101 h 2736"/>
                  <a:gd name="T74" fmla="*/ 772 w 1819"/>
                  <a:gd name="T75" fmla="*/ 57 h 2736"/>
                  <a:gd name="T76" fmla="*/ 734 w 1819"/>
                  <a:gd name="T77" fmla="*/ 51 h 2736"/>
                  <a:gd name="T78" fmla="*/ 707 w 1819"/>
                  <a:gd name="T79" fmla="*/ 53 h 27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819"/>
                  <a:gd name="T121" fmla="*/ 0 h 2736"/>
                  <a:gd name="T122" fmla="*/ 1819 w 1819"/>
                  <a:gd name="T123" fmla="*/ 2736 h 273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819" h="2736">
                    <a:moveTo>
                      <a:pt x="707" y="53"/>
                    </a:moveTo>
                    <a:lnTo>
                      <a:pt x="727" y="39"/>
                    </a:lnTo>
                    <a:lnTo>
                      <a:pt x="780" y="19"/>
                    </a:lnTo>
                    <a:lnTo>
                      <a:pt x="888" y="2"/>
                    </a:lnTo>
                    <a:lnTo>
                      <a:pt x="929" y="0"/>
                    </a:lnTo>
                    <a:lnTo>
                      <a:pt x="1118" y="9"/>
                    </a:lnTo>
                    <a:lnTo>
                      <a:pt x="1370" y="57"/>
                    </a:lnTo>
                    <a:lnTo>
                      <a:pt x="1558" y="122"/>
                    </a:lnTo>
                    <a:lnTo>
                      <a:pt x="1641" y="161"/>
                    </a:lnTo>
                    <a:lnTo>
                      <a:pt x="1740" y="229"/>
                    </a:lnTo>
                    <a:lnTo>
                      <a:pt x="1787" y="281"/>
                    </a:lnTo>
                    <a:lnTo>
                      <a:pt x="1802" y="309"/>
                    </a:lnTo>
                    <a:lnTo>
                      <a:pt x="1814" y="337"/>
                    </a:lnTo>
                    <a:lnTo>
                      <a:pt x="1819" y="367"/>
                    </a:lnTo>
                    <a:lnTo>
                      <a:pt x="1818" y="398"/>
                    </a:lnTo>
                    <a:lnTo>
                      <a:pt x="1812" y="428"/>
                    </a:lnTo>
                    <a:lnTo>
                      <a:pt x="1730" y="511"/>
                    </a:lnTo>
                    <a:lnTo>
                      <a:pt x="1681" y="523"/>
                    </a:lnTo>
                    <a:lnTo>
                      <a:pt x="1603" y="533"/>
                    </a:lnTo>
                    <a:lnTo>
                      <a:pt x="1550" y="533"/>
                    </a:lnTo>
                    <a:lnTo>
                      <a:pt x="1295" y="507"/>
                    </a:lnTo>
                    <a:lnTo>
                      <a:pt x="1151" y="494"/>
                    </a:lnTo>
                    <a:lnTo>
                      <a:pt x="1010" y="499"/>
                    </a:lnTo>
                    <a:lnTo>
                      <a:pt x="928" y="517"/>
                    </a:lnTo>
                    <a:lnTo>
                      <a:pt x="875" y="536"/>
                    </a:lnTo>
                    <a:lnTo>
                      <a:pt x="837" y="556"/>
                    </a:lnTo>
                    <a:lnTo>
                      <a:pt x="817" y="580"/>
                    </a:lnTo>
                    <a:lnTo>
                      <a:pt x="803" y="615"/>
                    </a:lnTo>
                    <a:lnTo>
                      <a:pt x="790" y="683"/>
                    </a:lnTo>
                    <a:lnTo>
                      <a:pt x="790" y="825"/>
                    </a:lnTo>
                    <a:lnTo>
                      <a:pt x="818" y="1045"/>
                    </a:lnTo>
                    <a:lnTo>
                      <a:pt x="885" y="1371"/>
                    </a:lnTo>
                    <a:lnTo>
                      <a:pt x="911" y="1646"/>
                    </a:lnTo>
                    <a:lnTo>
                      <a:pt x="901" y="1905"/>
                    </a:lnTo>
                    <a:lnTo>
                      <a:pt x="868" y="2085"/>
                    </a:lnTo>
                    <a:lnTo>
                      <a:pt x="811" y="2250"/>
                    </a:lnTo>
                    <a:lnTo>
                      <a:pt x="730" y="2396"/>
                    </a:lnTo>
                    <a:lnTo>
                      <a:pt x="623" y="2520"/>
                    </a:lnTo>
                    <a:lnTo>
                      <a:pt x="537" y="2588"/>
                    </a:lnTo>
                    <a:lnTo>
                      <a:pt x="440" y="2645"/>
                    </a:lnTo>
                    <a:lnTo>
                      <a:pt x="330" y="2689"/>
                    </a:lnTo>
                    <a:lnTo>
                      <a:pt x="207" y="2719"/>
                    </a:lnTo>
                    <a:lnTo>
                      <a:pt x="0" y="2736"/>
                    </a:lnTo>
                    <a:lnTo>
                      <a:pt x="1" y="2722"/>
                    </a:lnTo>
                    <a:lnTo>
                      <a:pt x="4" y="2706"/>
                    </a:lnTo>
                    <a:lnTo>
                      <a:pt x="23" y="2660"/>
                    </a:lnTo>
                    <a:lnTo>
                      <a:pt x="56" y="2616"/>
                    </a:lnTo>
                    <a:lnTo>
                      <a:pt x="147" y="2529"/>
                    </a:lnTo>
                    <a:lnTo>
                      <a:pt x="314" y="2383"/>
                    </a:lnTo>
                    <a:lnTo>
                      <a:pt x="353" y="2339"/>
                    </a:lnTo>
                    <a:lnTo>
                      <a:pt x="373" y="2309"/>
                    </a:lnTo>
                    <a:lnTo>
                      <a:pt x="387" y="2278"/>
                    </a:lnTo>
                    <a:lnTo>
                      <a:pt x="448" y="2014"/>
                    </a:lnTo>
                    <a:lnTo>
                      <a:pt x="489" y="1690"/>
                    </a:lnTo>
                    <a:lnTo>
                      <a:pt x="521" y="1226"/>
                    </a:lnTo>
                    <a:lnTo>
                      <a:pt x="551" y="900"/>
                    </a:lnTo>
                    <a:lnTo>
                      <a:pt x="606" y="587"/>
                    </a:lnTo>
                    <a:lnTo>
                      <a:pt x="680" y="351"/>
                    </a:lnTo>
                    <a:lnTo>
                      <a:pt x="730" y="240"/>
                    </a:lnTo>
                    <a:lnTo>
                      <a:pt x="730" y="218"/>
                    </a:lnTo>
                    <a:lnTo>
                      <a:pt x="726" y="218"/>
                    </a:lnTo>
                    <a:lnTo>
                      <a:pt x="725" y="220"/>
                    </a:lnTo>
                    <a:lnTo>
                      <a:pt x="751" y="230"/>
                    </a:lnTo>
                    <a:lnTo>
                      <a:pt x="967" y="288"/>
                    </a:lnTo>
                    <a:lnTo>
                      <a:pt x="1060" y="300"/>
                    </a:lnTo>
                    <a:lnTo>
                      <a:pt x="1057" y="284"/>
                    </a:lnTo>
                    <a:lnTo>
                      <a:pt x="1045" y="263"/>
                    </a:lnTo>
                    <a:lnTo>
                      <a:pt x="1041" y="256"/>
                    </a:lnTo>
                    <a:lnTo>
                      <a:pt x="1039" y="248"/>
                    </a:lnTo>
                    <a:lnTo>
                      <a:pt x="1038" y="240"/>
                    </a:lnTo>
                    <a:lnTo>
                      <a:pt x="1030" y="240"/>
                    </a:lnTo>
                    <a:lnTo>
                      <a:pt x="1005" y="232"/>
                    </a:lnTo>
                    <a:lnTo>
                      <a:pt x="972" y="208"/>
                    </a:lnTo>
                    <a:lnTo>
                      <a:pt x="853" y="101"/>
                    </a:lnTo>
                    <a:lnTo>
                      <a:pt x="808" y="72"/>
                    </a:lnTo>
                    <a:lnTo>
                      <a:pt x="772" y="57"/>
                    </a:lnTo>
                    <a:lnTo>
                      <a:pt x="746" y="52"/>
                    </a:lnTo>
                    <a:lnTo>
                      <a:pt x="734" y="51"/>
                    </a:lnTo>
                    <a:lnTo>
                      <a:pt x="720" y="51"/>
                    </a:lnTo>
                    <a:lnTo>
                      <a:pt x="707" y="53"/>
                    </a:lnTo>
                    <a:close/>
                  </a:path>
                </a:pathLst>
              </a:custGeom>
              <a:solidFill>
                <a:srgbClr val="F1A4B0"/>
              </a:solidFill>
              <a:ln w="9525">
                <a:noFill/>
                <a:round/>
                <a:headEnd/>
                <a:tailEnd/>
              </a:ln>
            </p:spPr>
            <p:txBody>
              <a:bodyPr>
                <a:prstTxWarp prst="textNoShape">
                  <a:avLst/>
                </a:prstTxWarp>
              </a:bodyPr>
              <a:lstStyle/>
              <a:p>
                <a:endParaRPr lang="en-US"/>
              </a:p>
            </p:txBody>
          </p:sp>
          <p:sp>
            <p:nvSpPr>
              <p:cNvPr id="49704" name="Freeform 317"/>
              <p:cNvSpPr>
                <a:spLocks noChangeAspect="1"/>
              </p:cNvSpPr>
              <p:nvPr/>
            </p:nvSpPr>
            <p:spPr bwMode="auto">
              <a:xfrm>
                <a:off x="659" y="2962"/>
                <a:ext cx="80" cy="143"/>
              </a:xfrm>
              <a:custGeom>
                <a:avLst/>
                <a:gdLst>
                  <a:gd name="T0" fmla="*/ 413 w 1041"/>
                  <a:gd name="T1" fmla="*/ 165 h 1861"/>
                  <a:gd name="T2" fmla="*/ 563 w 1041"/>
                  <a:gd name="T3" fmla="*/ 181 h 1861"/>
                  <a:gd name="T4" fmla="*/ 691 w 1041"/>
                  <a:gd name="T5" fmla="*/ 226 h 1861"/>
                  <a:gd name="T6" fmla="*/ 799 w 1041"/>
                  <a:gd name="T7" fmla="*/ 298 h 1861"/>
                  <a:gd name="T8" fmla="*/ 886 w 1041"/>
                  <a:gd name="T9" fmla="*/ 391 h 1861"/>
                  <a:gd name="T10" fmla="*/ 952 w 1041"/>
                  <a:gd name="T11" fmla="*/ 504 h 1861"/>
                  <a:gd name="T12" fmla="*/ 1001 w 1041"/>
                  <a:gd name="T13" fmla="*/ 629 h 1861"/>
                  <a:gd name="T14" fmla="*/ 1029 w 1041"/>
                  <a:gd name="T15" fmla="*/ 766 h 1861"/>
                  <a:gd name="T16" fmla="*/ 1041 w 1041"/>
                  <a:gd name="T17" fmla="*/ 910 h 1861"/>
                  <a:gd name="T18" fmla="*/ 1024 w 1041"/>
                  <a:gd name="T19" fmla="*/ 1130 h 1861"/>
                  <a:gd name="T20" fmla="*/ 970 w 1041"/>
                  <a:gd name="T21" fmla="*/ 1345 h 1861"/>
                  <a:gd name="T22" fmla="*/ 880 w 1041"/>
                  <a:gd name="T23" fmla="*/ 1541 h 1861"/>
                  <a:gd name="T24" fmla="*/ 801 w 1041"/>
                  <a:gd name="T25" fmla="*/ 1656 h 1861"/>
                  <a:gd name="T26" fmla="*/ 707 w 1041"/>
                  <a:gd name="T27" fmla="*/ 1753 h 1861"/>
                  <a:gd name="T28" fmla="*/ 600 w 1041"/>
                  <a:gd name="T29" fmla="*/ 1828 h 1861"/>
                  <a:gd name="T30" fmla="*/ 541 w 1041"/>
                  <a:gd name="T31" fmla="*/ 1857 h 1861"/>
                  <a:gd name="T32" fmla="*/ 521 w 1041"/>
                  <a:gd name="T33" fmla="*/ 1861 h 1861"/>
                  <a:gd name="T34" fmla="*/ 505 w 1041"/>
                  <a:gd name="T35" fmla="*/ 1856 h 1861"/>
                  <a:gd name="T36" fmla="*/ 492 w 1041"/>
                  <a:gd name="T37" fmla="*/ 1843 h 1861"/>
                  <a:gd name="T38" fmla="*/ 484 w 1041"/>
                  <a:gd name="T39" fmla="*/ 1824 h 1861"/>
                  <a:gd name="T40" fmla="*/ 478 w 1041"/>
                  <a:gd name="T41" fmla="*/ 1798 h 1861"/>
                  <a:gd name="T42" fmla="*/ 475 w 1041"/>
                  <a:gd name="T43" fmla="*/ 1728 h 1861"/>
                  <a:gd name="T44" fmla="*/ 508 w 1041"/>
                  <a:gd name="T45" fmla="*/ 1473 h 1861"/>
                  <a:gd name="T46" fmla="*/ 625 w 1041"/>
                  <a:gd name="T47" fmla="*/ 959 h 1861"/>
                  <a:gd name="T48" fmla="*/ 722 w 1041"/>
                  <a:gd name="T49" fmla="*/ 546 h 1861"/>
                  <a:gd name="T50" fmla="*/ 731 w 1041"/>
                  <a:gd name="T51" fmla="*/ 470 h 1861"/>
                  <a:gd name="T52" fmla="*/ 729 w 1041"/>
                  <a:gd name="T53" fmla="*/ 458 h 1861"/>
                  <a:gd name="T54" fmla="*/ 704 w 1041"/>
                  <a:gd name="T55" fmla="*/ 427 h 1861"/>
                  <a:gd name="T56" fmla="*/ 669 w 1041"/>
                  <a:gd name="T57" fmla="*/ 405 h 1861"/>
                  <a:gd name="T58" fmla="*/ 602 w 1041"/>
                  <a:gd name="T59" fmla="*/ 381 h 1861"/>
                  <a:gd name="T60" fmla="*/ 284 w 1041"/>
                  <a:gd name="T61" fmla="*/ 330 h 1861"/>
                  <a:gd name="T62" fmla="*/ 202 w 1041"/>
                  <a:gd name="T63" fmla="*/ 302 h 1861"/>
                  <a:gd name="T64" fmla="*/ 153 w 1041"/>
                  <a:gd name="T65" fmla="*/ 274 h 1861"/>
                  <a:gd name="T66" fmla="*/ 110 w 1041"/>
                  <a:gd name="T67" fmla="*/ 238 h 1861"/>
                  <a:gd name="T68" fmla="*/ 92 w 1041"/>
                  <a:gd name="T69" fmla="*/ 217 h 1861"/>
                  <a:gd name="T70" fmla="*/ 62 w 1041"/>
                  <a:gd name="T71" fmla="*/ 165 h 1861"/>
                  <a:gd name="T72" fmla="*/ 44 w 1041"/>
                  <a:gd name="T73" fmla="*/ 101 h 1861"/>
                  <a:gd name="T74" fmla="*/ 37 w 1041"/>
                  <a:gd name="T75" fmla="*/ 22 h 1861"/>
                  <a:gd name="T76" fmla="*/ 0 w 1041"/>
                  <a:gd name="T77" fmla="*/ 0 h 1861"/>
                  <a:gd name="T78" fmla="*/ 21 w 1041"/>
                  <a:gd name="T79" fmla="*/ 4 h 1861"/>
                  <a:gd name="T80" fmla="*/ 143 w 1041"/>
                  <a:gd name="T81" fmla="*/ 55 h 1861"/>
                  <a:gd name="T82" fmla="*/ 285 w 1041"/>
                  <a:gd name="T83" fmla="*/ 128 h 1861"/>
                  <a:gd name="T84" fmla="*/ 285 w 1041"/>
                  <a:gd name="T85" fmla="*/ 150 h 1861"/>
                  <a:gd name="T86" fmla="*/ 312 w 1041"/>
                  <a:gd name="T87" fmla="*/ 162 h 1861"/>
                  <a:gd name="T88" fmla="*/ 359 w 1041"/>
                  <a:gd name="T89" fmla="*/ 174 h 1861"/>
                  <a:gd name="T90" fmla="*/ 387 w 1041"/>
                  <a:gd name="T91" fmla="*/ 175 h 1861"/>
                  <a:gd name="T92" fmla="*/ 395 w 1041"/>
                  <a:gd name="T93" fmla="*/ 174 h 1861"/>
                  <a:gd name="T94" fmla="*/ 408 w 1041"/>
                  <a:gd name="T95" fmla="*/ 169 h 1861"/>
                  <a:gd name="T96" fmla="*/ 413 w 1041"/>
                  <a:gd name="T97" fmla="*/ 165 h 1861"/>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041"/>
                  <a:gd name="T148" fmla="*/ 0 h 1861"/>
                  <a:gd name="T149" fmla="*/ 1041 w 1041"/>
                  <a:gd name="T150" fmla="*/ 1861 h 1861"/>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041" h="1861">
                    <a:moveTo>
                      <a:pt x="413" y="165"/>
                    </a:moveTo>
                    <a:lnTo>
                      <a:pt x="563" y="181"/>
                    </a:lnTo>
                    <a:lnTo>
                      <a:pt x="691" y="226"/>
                    </a:lnTo>
                    <a:lnTo>
                      <a:pt x="799" y="298"/>
                    </a:lnTo>
                    <a:lnTo>
                      <a:pt x="886" y="391"/>
                    </a:lnTo>
                    <a:lnTo>
                      <a:pt x="952" y="504"/>
                    </a:lnTo>
                    <a:lnTo>
                      <a:pt x="1001" y="629"/>
                    </a:lnTo>
                    <a:lnTo>
                      <a:pt x="1029" y="766"/>
                    </a:lnTo>
                    <a:lnTo>
                      <a:pt x="1041" y="910"/>
                    </a:lnTo>
                    <a:lnTo>
                      <a:pt x="1024" y="1130"/>
                    </a:lnTo>
                    <a:lnTo>
                      <a:pt x="970" y="1345"/>
                    </a:lnTo>
                    <a:lnTo>
                      <a:pt x="880" y="1541"/>
                    </a:lnTo>
                    <a:lnTo>
                      <a:pt x="801" y="1656"/>
                    </a:lnTo>
                    <a:lnTo>
                      <a:pt x="707" y="1753"/>
                    </a:lnTo>
                    <a:lnTo>
                      <a:pt x="600" y="1828"/>
                    </a:lnTo>
                    <a:lnTo>
                      <a:pt x="541" y="1857"/>
                    </a:lnTo>
                    <a:lnTo>
                      <a:pt x="521" y="1861"/>
                    </a:lnTo>
                    <a:lnTo>
                      <a:pt x="505" y="1856"/>
                    </a:lnTo>
                    <a:lnTo>
                      <a:pt x="492" y="1843"/>
                    </a:lnTo>
                    <a:lnTo>
                      <a:pt x="484" y="1824"/>
                    </a:lnTo>
                    <a:lnTo>
                      <a:pt x="478" y="1798"/>
                    </a:lnTo>
                    <a:lnTo>
                      <a:pt x="475" y="1728"/>
                    </a:lnTo>
                    <a:lnTo>
                      <a:pt x="508" y="1473"/>
                    </a:lnTo>
                    <a:lnTo>
                      <a:pt x="625" y="959"/>
                    </a:lnTo>
                    <a:lnTo>
                      <a:pt x="722" y="546"/>
                    </a:lnTo>
                    <a:lnTo>
                      <a:pt x="731" y="470"/>
                    </a:lnTo>
                    <a:lnTo>
                      <a:pt x="729" y="458"/>
                    </a:lnTo>
                    <a:lnTo>
                      <a:pt x="704" y="427"/>
                    </a:lnTo>
                    <a:lnTo>
                      <a:pt x="669" y="405"/>
                    </a:lnTo>
                    <a:lnTo>
                      <a:pt x="602" y="381"/>
                    </a:lnTo>
                    <a:lnTo>
                      <a:pt x="284" y="330"/>
                    </a:lnTo>
                    <a:lnTo>
                      <a:pt x="202" y="302"/>
                    </a:lnTo>
                    <a:lnTo>
                      <a:pt x="153" y="274"/>
                    </a:lnTo>
                    <a:lnTo>
                      <a:pt x="110" y="238"/>
                    </a:lnTo>
                    <a:lnTo>
                      <a:pt x="92" y="217"/>
                    </a:lnTo>
                    <a:lnTo>
                      <a:pt x="62" y="165"/>
                    </a:lnTo>
                    <a:lnTo>
                      <a:pt x="44" y="101"/>
                    </a:lnTo>
                    <a:lnTo>
                      <a:pt x="37" y="22"/>
                    </a:lnTo>
                    <a:lnTo>
                      <a:pt x="0" y="0"/>
                    </a:lnTo>
                    <a:lnTo>
                      <a:pt x="21" y="4"/>
                    </a:lnTo>
                    <a:lnTo>
                      <a:pt x="143" y="55"/>
                    </a:lnTo>
                    <a:lnTo>
                      <a:pt x="285" y="128"/>
                    </a:lnTo>
                    <a:lnTo>
                      <a:pt x="285" y="150"/>
                    </a:lnTo>
                    <a:lnTo>
                      <a:pt x="312" y="162"/>
                    </a:lnTo>
                    <a:lnTo>
                      <a:pt x="359" y="174"/>
                    </a:lnTo>
                    <a:lnTo>
                      <a:pt x="387" y="175"/>
                    </a:lnTo>
                    <a:lnTo>
                      <a:pt x="395" y="174"/>
                    </a:lnTo>
                    <a:lnTo>
                      <a:pt x="408" y="169"/>
                    </a:lnTo>
                    <a:lnTo>
                      <a:pt x="413" y="165"/>
                    </a:lnTo>
                    <a:close/>
                  </a:path>
                </a:pathLst>
              </a:custGeom>
              <a:solidFill>
                <a:srgbClr val="F1A4B0"/>
              </a:solidFill>
              <a:ln w="9525">
                <a:noFill/>
                <a:round/>
                <a:headEnd/>
                <a:tailEnd/>
              </a:ln>
            </p:spPr>
            <p:txBody>
              <a:bodyPr>
                <a:prstTxWarp prst="textNoShape">
                  <a:avLst/>
                </a:prstTxWarp>
              </a:bodyPr>
              <a:lstStyle/>
              <a:p>
                <a:endParaRPr lang="en-US"/>
              </a:p>
            </p:txBody>
          </p:sp>
          <p:sp>
            <p:nvSpPr>
              <p:cNvPr id="49705" name="Freeform 318"/>
              <p:cNvSpPr>
                <a:spLocks noChangeAspect="1"/>
              </p:cNvSpPr>
              <p:nvPr/>
            </p:nvSpPr>
            <p:spPr bwMode="auto">
              <a:xfrm>
                <a:off x="956" y="3226"/>
                <a:ext cx="177" cy="305"/>
              </a:xfrm>
              <a:custGeom>
                <a:avLst/>
                <a:gdLst>
                  <a:gd name="T0" fmla="*/ 2308 w 2308"/>
                  <a:gd name="T1" fmla="*/ 474 h 3970"/>
                  <a:gd name="T2" fmla="*/ 2171 w 2308"/>
                  <a:gd name="T3" fmla="*/ 644 h 3970"/>
                  <a:gd name="T4" fmla="*/ 1912 w 2308"/>
                  <a:gd name="T5" fmla="*/ 922 h 3970"/>
                  <a:gd name="T6" fmla="*/ 1666 w 2308"/>
                  <a:gd name="T7" fmla="*/ 1186 h 3970"/>
                  <a:gd name="T8" fmla="*/ 1658 w 2308"/>
                  <a:gd name="T9" fmla="*/ 1198 h 3970"/>
                  <a:gd name="T10" fmla="*/ 1612 w 2308"/>
                  <a:gd name="T11" fmla="*/ 1296 h 3970"/>
                  <a:gd name="T12" fmla="*/ 1545 w 2308"/>
                  <a:gd name="T13" fmla="*/ 1544 h 3970"/>
                  <a:gd name="T14" fmla="*/ 1518 w 2308"/>
                  <a:gd name="T15" fmla="*/ 1898 h 3970"/>
                  <a:gd name="T16" fmla="*/ 1539 w 2308"/>
                  <a:gd name="T17" fmla="*/ 2457 h 3970"/>
                  <a:gd name="T18" fmla="*/ 1542 w 2308"/>
                  <a:gd name="T19" fmla="*/ 3016 h 3970"/>
                  <a:gd name="T20" fmla="*/ 1502 w 2308"/>
                  <a:gd name="T21" fmla="*/ 3281 h 3970"/>
                  <a:gd name="T22" fmla="*/ 1452 w 2308"/>
                  <a:gd name="T23" fmla="*/ 3451 h 3970"/>
                  <a:gd name="T24" fmla="*/ 1377 w 2308"/>
                  <a:gd name="T25" fmla="*/ 3612 h 3970"/>
                  <a:gd name="T26" fmla="*/ 1275 w 2308"/>
                  <a:gd name="T27" fmla="*/ 3764 h 3970"/>
                  <a:gd name="T28" fmla="*/ 1141 w 2308"/>
                  <a:gd name="T29" fmla="*/ 3905 h 3970"/>
                  <a:gd name="T30" fmla="*/ 1060 w 2308"/>
                  <a:gd name="T31" fmla="*/ 3970 h 3970"/>
                  <a:gd name="T32" fmla="*/ 1097 w 2308"/>
                  <a:gd name="T33" fmla="*/ 3444 h 3970"/>
                  <a:gd name="T34" fmla="*/ 984 w 2308"/>
                  <a:gd name="T35" fmla="*/ 2534 h 3970"/>
                  <a:gd name="T36" fmla="*/ 887 w 2308"/>
                  <a:gd name="T37" fmla="*/ 2181 h 3970"/>
                  <a:gd name="T38" fmla="*/ 534 w 2308"/>
                  <a:gd name="T39" fmla="*/ 1474 h 3970"/>
                  <a:gd name="T40" fmla="*/ 399 w 2308"/>
                  <a:gd name="T41" fmla="*/ 1256 h 3970"/>
                  <a:gd name="T42" fmla="*/ 225 w 2308"/>
                  <a:gd name="T43" fmla="*/ 1091 h 3970"/>
                  <a:gd name="T44" fmla="*/ 46 w 2308"/>
                  <a:gd name="T45" fmla="*/ 1000 h 3970"/>
                  <a:gd name="T46" fmla="*/ 0 w 2308"/>
                  <a:gd name="T47" fmla="*/ 1000 h 3970"/>
                  <a:gd name="T48" fmla="*/ 68 w 2308"/>
                  <a:gd name="T49" fmla="*/ 947 h 3970"/>
                  <a:gd name="T50" fmla="*/ 534 w 2308"/>
                  <a:gd name="T51" fmla="*/ 880 h 3970"/>
                  <a:gd name="T52" fmla="*/ 699 w 2308"/>
                  <a:gd name="T53" fmla="*/ 797 h 3970"/>
                  <a:gd name="T54" fmla="*/ 812 w 2308"/>
                  <a:gd name="T55" fmla="*/ 707 h 3970"/>
                  <a:gd name="T56" fmla="*/ 993 w 2308"/>
                  <a:gd name="T57" fmla="*/ 625 h 3970"/>
                  <a:gd name="T58" fmla="*/ 1578 w 2308"/>
                  <a:gd name="T59" fmla="*/ 196 h 3970"/>
                  <a:gd name="T60" fmla="*/ 1834 w 2308"/>
                  <a:gd name="T61" fmla="*/ 91 h 3970"/>
                  <a:gd name="T62" fmla="*/ 1902 w 2308"/>
                  <a:gd name="T63" fmla="*/ 0 h 3970"/>
                  <a:gd name="T64" fmla="*/ 1917 w 2308"/>
                  <a:gd name="T65" fmla="*/ 106 h 3970"/>
                  <a:gd name="T66" fmla="*/ 2015 w 2308"/>
                  <a:gd name="T67" fmla="*/ 256 h 3970"/>
                  <a:gd name="T68" fmla="*/ 2225 w 2308"/>
                  <a:gd name="T69" fmla="*/ 429 h 3970"/>
                  <a:gd name="T70" fmla="*/ 2308 w 2308"/>
                  <a:gd name="T71" fmla="*/ 474 h 397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308"/>
                  <a:gd name="T109" fmla="*/ 0 h 3970"/>
                  <a:gd name="T110" fmla="*/ 2308 w 2308"/>
                  <a:gd name="T111" fmla="*/ 3970 h 397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308" h="3970">
                    <a:moveTo>
                      <a:pt x="2308" y="474"/>
                    </a:moveTo>
                    <a:lnTo>
                      <a:pt x="2171" y="644"/>
                    </a:lnTo>
                    <a:lnTo>
                      <a:pt x="1912" y="922"/>
                    </a:lnTo>
                    <a:lnTo>
                      <a:pt x="1666" y="1186"/>
                    </a:lnTo>
                    <a:lnTo>
                      <a:pt x="1658" y="1198"/>
                    </a:lnTo>
                    <a:lnTo>
                      <a:pt x="1612" y="1296"/>
                    </a:lnTo>
                    <a:lnTo>
                      <a:pt x="1545" y="1544"/>
                    </a:lnTo>
                    <a:lnTo>
                      <a:pt x="1518" y="1898"/>
                    </a:lnTo>
                    <a:lnTo>
                      <a:pt x="1539" y="2457"/>
                    </a:lnTo>
                    <a:lnTo>
                      <a:pt x="1542" y="3016"/>
                    </a:lnTo>
                    <a:lnTo>
                      <a:pt x="1502" y="3281"/>
                    </a:lnTo>
                    <a:lnTo>
                      <a:pt x="1452" y="3451"/>
                    </a:lnTo>
                    <a:lnTo>
                      <a:pt x="1377" y="3612"/>
                    </a:lnTo>
                    <a:lnTo>
                      <a:pt x="1275" y="3764"/>
                    </a:lnTo>
                    <a:lnTo>
                      <a:pt x="1141" y="3905"/>
                    </a:lnTo>
                    <a:lnTo>
                      <a:pt x="1060" y="3970"/>
                    </a:lnTo>
                    <a:lnTo>
                      <a:pt x="1097" y="3444"/>
                    </a:lnTo>
                    <a:lnTo>
                      <a:pt x="984" y="2534"/>
                    </a:lnTo>
                    <a:lnTo>
                      <a:pt x="887" y="2181"/>
                    </a:lnTo>
                    <a:lnTo>
                      <a:pt x="534" y="1474"/>
                    </a:lnTo>
                    <a:lnTo>
                      <a:pt x="399" y="1256"/>
                    </a:lnTo>
                    <a:lnTo>
                      <a:pt x="225" y="1091"/>
                    </a:lnTo>
                    <a:lnTo>
                      <a:pt x="46" y="1000"/>
                    </a:lnTo>
                    <a:lnTo>
                      <a:pt x="0" y="1000"/>
                    </a:lnTo>
                    <a:lnTo>
                      <a:pt x="68" y="947"/>
                    </a:lnTo>
                    <a:lnTo>
                      <a:pt x="534" y="880"/>
                    </a:lnTo>
                    <a:lnTo>
                      <a:pt x="699" y="797"/>
                    </a:lnTo>
                    <a:lnTo>
                      <a:pt x="812" y="707"/>
                    </a:lnTo>
                    <a:lnTo>
                      <a:pt x="993" y="625"/>
                    </a:lnTo>
                    <a:lnTo>
                      <a:pt x="1578" y="196"/>
                    </a:lnTo>
                    <a:lnTo>
                      <a:pt x="1834" y="91"/>
                    </a:lnTo>
                    <a:lnTo>
                      <a:pt x="1902" y="0"/>
                    </a:lnTo>
                    <a:lnTo>
                      <a:pt x="1917" y="106"/>
                    </a:lnTo>
                    <a:lnTo>
                      <a:pt x="2015" y="256"/>
                    </a:lnTo>
                    <a:lnTo>
                      <a:pt x="2225" y="429"/>
                    </a:lnTo>
                    <a:lnTo>
                      <a:pt x="2308" y="474"/>
                    </a:lnTo>
                    <a:close/>
                  </a:path>
                </a:pathLst>
              </a:custGeom>
              <a:solidFill>
                <a:srgbClr val="F0A66F"/>
              </a:solidFill>
              <a:ln w="9525">
                <a:noFill/>
                <a:round/>
                <a:headEnd/>
                <a:tailEnd/>
              </a:ln>
            </p:spPr>
            <p:txBody>
              <a:bodyPr>
                <a:prstTxWarp prst="textNoShape">
                  <a:avLst/>
                </a:prstTxWarp>
              </a:bodyPr>
              <a:lstStyle/>
              <a:p>
                <a:endParaRPr lang="en-US"/>
              </a:p>
            </p:txBody>
          </p:sp>
          <p:sp>
            <p:nvSpPr>
              <p:cNvPr id="49706" name="Freeform 319"/>
              <p:cNvSpPr>
                <a:spLocks noChangeAspect="1"/>
              </p:cNvSpPr>
              <p:nvPr/>
            </p:nvSpPr>
            <p:spPr bwMode="auto">
              <a:xfrm>
                <a:off x="984" y="3562"/>
                <a:ext cx="66" cy="191"/>
              </a:xfrm>
              <a:custGeom>
                <a:avLst/>
                <a:gdLst>
                  <a:gd name="T0" fmla="*/ 774 w 859"/>
                  <a:gd name="T1" fmla="*/ 2489 h 2489"/>
                  <a:gd name="T2" fmla="*/ 745 w 859"/>
                  <a:gd name="T3" fmla="*/ 2241 h 2489"/>
                  <a:gd name="T4" fmla="*/ 754 w 859"/>
                  <a:gd name="T5" fmla="*/ 1802 h 2489"/>
                  <a:gd name="T6" fmla="*/ 815 w 859"/>
                  <a:gd name="T7" fmla="*/ 1262 h 2489"/>
                  <a:gd name="T8" fmla="*/ 859 w 859"/>
                  <a:gd name="T9" fmla="*/ 752 h 2489"/>
                  <a:gd name="T10" fmla="*/ 846 w 859"/>
                  <a:gd name="T11" fmla="*/ 450 h 2489"/>
                  <a:gd name="T12" fmla="*/ 819 w 859"/>
                  <a:gd name="T13" fmla="*/ 316 h 2489"/>
                  <a:gd name="T14" fmla="*/ 774 w 859"/>
                  <a:gd name="T15" fmla="*/ 196 h 2489"/>
                  <a:gd name="T16" fmla="*/ 710 w 859"/>
                  <a:gd name="T17" fmla="*/ 89 h 2489"/>
                  <a:gd name="T18" fmla="*/ 623 w 859"/>
                  <a:gd name="T19" fmla="*/ 0 h 2489"/>
                  <a:gd name="T20" fmla="*/ 601 w 859"/>
                  <a:gd name="T21" fmla="*/ 128 h 2489"/>
                  <a:gd name="T22" fmla="*/ 496 w 859"/>
                  <a:gd name="T23" fmla="*/ 338 h 2489"/>
                  <a:gd name="T24" fmla="*/ 255 w 859"/>
                  <a:gd name="T25" fmla="*/ 624 h 2489"/>
                  <a:gd name="T26" fmla="*/ 195 w 859"/>
                  <a:gd name="T27" fmla="*/ 624 h 2489"/>
                  <a:gd name="T28" fmla="*/ 195 w 859"/>
                  <a:gd name="T29" fmla="*/ 647 h 2489"/>
                  <a:gd name="T30" fmla="*/ 127 w 859"/>
                  <a:gd name="T31" fmla="*/ 737 h 2489"/>
                  <a:gd name="T32" fmla="*/ 0 w 859"/>
                  <a:gd name="T33" fmla="*/ 1112 h 2489"/>
                  <a:gd name="T34" fmla="*/ 38 w 859"/>
                  <a:gd name="T35" fmla="*/ 1128 h 2489"/>
                  <a:gd name="T36" fmla="*/ 105 w 859"/>
                  <a:gd name="T37" fmla="*/ 1443 h 2489"/>
                  <a:gd name="T38" fmla="*/ 278 w 859"/>
                  <a:gd name="T39" fmla="*/ 1895 h 2489"/>
                  <a:gd name="T40" fmla="*/ 323 w 859"/>
                  <a:gd name="T41" fmla="*/ 2188 h 2489"/>
                  <a:gd name="T42" fmla="*/ 383 w 859"/>
                  <a:gd name="T43" fmla="*/ 2264 h 2489"/>
                  <a:gd name="T44" fmla="*/ 504 w 859"/>
                  <a:gd name="T45" fmla="*/ 2354 h 2489"/>
                  <a:gd name="T46" fmla="*/ 676 w 859"/>
                  <a:gd name="T47" fmla="*/ 2443 h 2489"/>
                  <a:gd name="T48" fmla="*/ 744 w 859"/>
                  <a:gd name="T49" fmla="*/ 2443 h 2489"/>
                  <a:gd name="T50" fmla="*/ 774 w 859"/>
                  <a:gd name="T51" fmla="*/ 2489 h 2489"/>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859"/>
                  <a:gd name="T79" fmla="*/ 0 h 2489"/>
                  <a:gd name="T80" fmla="*/ 859 w 859"/>
                  <a:gd name="T81" fmla="*/ 2489 h 2489"/>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859" h="2489">
                    <a:moveTo>
                      <a:pt x="774" y="2489"/>
                    </a:moveTo>
                    <a:lnTo>
                      <a:pt x="745" y="2241"/>
                    </a:lnTo>
                    <a:lnTo>
                      <a:pt x="754" y="1802"/>
                    </a:lnTo>
                    <a:lnTo>
                      <a:pt x="815" y="1262"/>
                    </a:lnTo>
                    <a:lnTo>
                      <a:pt x="859" y="752"/>
                    </a:lnTo>
                    <a:lnTo>
                      <a:pt x="846" y="450"/>
                    </a:lnTo>
                    <a:lnTo>
                      <a:pt x="819" y="316"/>
                    </a:lnTo>
                    <a:lnTo>
                      <a:pt x="774" y="196"/>
                    </a:lnTo>
                    <a:lnTo>
                      <a:pt x="710" y="89"/>
                    </a:lnTo>
                    <a:lnTo>
                      <a:pt x="623" y="0"/>
                    </a:lnTo>
                    <a:lnTo>
                      <a:pt x="601" y="128"/>
                    </a:lnTo>
                    <a:lnTo>
                      <a:pt x="496" y="338"/>
                    </a:lnTo>
                    <a:lnTo>
                      <a:pt x="255" y="624"/>
                    </a:lnTo>
                    <a:lnTo>
                      <a:pt x="195" y="624"/>
                    </a:lnTo>
                    <a:lnTo>
                      <a:pt x="195" y="647"/>
                    </a:lnTo>
                    <a:lnTo>
                      <a:pt x="127" y="737"/>
                    </a:lnTo>
                    <a:lnTo>
                      <a:pt x="0" y="1112"/>
                    </a:lnTo>
                    <a:lnTo>
                      <a:pt x="38" y="1128"/>
                    </a:lnTo>
                    <a:lnTo>
                      <a:pt x="105" y="1443"/>
                    </a:lnTo>
                    <a:lnTo>
                      <a:pt x="278" y="1895"/>
                    </a:lnTo>
                    <a:lnTo>
                      <a:pt x="323" y="2188"/>
                    </a:lnTo>
                    <a:lnTo>
                      <a:pt x="383" y="2264"/>
                    </a:lnTo>
                    <a:lnTo>
                      <a:pt x="504" y="2354"/>
                    </a:lnTo>
                    <a:lnTo>
                      <a:pt x="676" y="2443"/>
                    </a:lnTo>
                    <a:lnTo>
                      <a:pt x="744" y="2443"/>
                    </a:lnTo>
                    <a:lnTo>
                      <a:pt x="774" y="2489"/>
                    </a:lnTo>
                    <a:close/>
                  </a:path>
                </a:pathLst>
              </a:custGeom>
              <a:solidFill>
                <a:srgbClr val="D96930"/>
              </a:solidFill>
              <a:ln w="9525">
                <a:noFill/>
                <a:round/>
                <a:headEnd/>
                <a:tailEnd/>
              </a:ln>
            </p:spPr>
            <p:txBody>
              <a:bodyPr>
                <a:prstTxWarp prst="textNoShape">
                  <a:avLst/>
                </a:prstTxWarp>
              </a:bodyPr>
              <a:lstStyle/>
              <a:p>
                <a:endParaRPr lang="en-US"/>
              </a:p>
            </p:txBody>
          </p:sp>
          <p:sp>
            <p:nvSpPr>
              <p:cNvPr id="49707" name="Freeform 320"/>
              <p:cNvSpPr>
                <a:spLocks noChangeAspect="1"/>
              </p:cNvSpPr>
              <p:nvPr/>
            </p:nvSpPr>
            <p:spPr bwMode="auto">
              <a:xfrm>
                <a:off x="1365" y="3742"/>
                <a:ext cx="8" cy="16"/>
              </a:xfrm>
              <a:custGeom>
                <a:avLst/>
                <a:gdLst>
                  <a:gd name="T0" fmla="*/ 98 w 98"/>
                  <a:gd name="T1" fmla="*/ 0 h 210"/>
                  <a:gd name="T2" fmla="*/ 39 w 98"/>
                  <a:gd name="T3" fmla="*/ 132 h 210"/>
                  <a:gd name="T4" fmla="*/ 0 w 98"/>
                  <a:gd name="T5" fmla="*/ 210 h 210"/>
                  <a:gd name="T6" fmla="*/ 8 w 98"/>
                  <a:gd name="T7" fmla="*/ 210 h 210"/>
                  <a:gd name="T8" fmla="*/ 60 w 98"/>
                  <a:gd name="T9" fmla="*/ 165 h 210"/>
                  <a:gd name="T10" fmla="*/ 98 w 98"/>
                  <a:gd name="T11" fmla="*/ 150 h 210"/>
                  <a:gd name="T12" fmla="*/ 83 w 98"/>
                  <a:gd name="T13" fmla="*/ 142 h 210"/>
                  <a:gd name="T14" fmla="*/ 83 w 98"/>
                  <a:gd name="T15" fmla="*/ 112 h 210"/>
                  <a:gd name="T16" fmla="*/ 98 w 98"/>
                  <a:gd name="T17" fmla="*/ 0 h 21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8"/>
                  <a:gd name="T28" fmla="*/ 0 h 210"/>
                  <a:gd name="T29" fmla="*/ 98 w 98"/>
                  <a:gd name="T30" fmla="*/ 210 h 21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8" h="210">
                    <a:moveTo>
                      <a:pt x="98" y="0"/>
                    </a:moveTo>
                    <a:lnTo>
                      <a:pt x="39" y="132"/>
                    </a:lnTo>
                    <a:lnTo>
                      <a:pt x="0" y="210"/>
                    </a:lnTo>
                    <a:lnTo>
                      <a:pt x="8" y="210"/>
                    </a:lnTo>
                    <a:lnTo>
                      <a:pt x="60" y="165"/>
                    </a:lnTo>
                    <a:lnTo>
                      <a:pt x="98" y="150"/>
                    </a:lnTo>
                    <a:lnTo>
                      <a:pt x="83" y="142"/>
                    </a:lnTo>
                    <a:lnTo>
                      <a:pt x="83" y="112"/>
                    </a:lnTo>
                    <a:lnTo>
                      <a:pt x="98" y="0"/>
                    </a:lnTo>
                    <a:close/>
                  </a:path>
                </a:pathLst>
              </a:custGeom>
              <a:solidFill>
                <a:srgbClr val="D96930"/>
              </a:solidFill>
              <a:ln w="9525">
                <a:noFill/>
                <a:round/>
                <a:headEnd/>
                <a:tailEnd/>
              </a:ln>
            </p:spPr>
            <p:txBody>
              <a:bodyPr>
                <a:prstTxWarp prst="textNoShape">
                  <a:avLst/>
                </a:prstTxWarp>
              </a:bodyPr>
              <a:lstStyle/>
              <a:p>
                <a:endParaRPr lang="en-US"/>
              </a:p>
            </p:txBody>
          </p:sp>
          <p:sp>
            <p:nvSpPr>
              <p:cNvPr id="49708" name="Freeform 321"/>
              <p:cNvSpPr>
                <a:spLocks noChangeAspect="1"/>
              </p:cNvSpPr>
              <p:nvPr/>
            </p:nvSpPr>
            <p:spPr bwMode="auto">
              <a:xfrm>
                <a:off x="1280" y="3199"/>
                <a:ext cx="165" cy="512"/>
              </a:xfrm>
              <a:custGeom>
                <a:avLst/>
                <a:gdLst>
                  <a:gd name="T0" fmla="*/ 493 w 2142"/>
                  <a:gd name="T1" fmla="*/ 442 h 6655"/>
                  <a:gd name="T2" fmla="*/ 781 w 2142"/>
                  <a:gd name="T3" fmla="*/ 497 h 6655"/>
                  <a:gd name="T4" fmla="*/ 917 w 2142"/>
                  <a:gd name="T5" fmla="*/ 569 h 6655"/>
                  <a:gd name="T6" fmla="*/ 1180 w 2142"/>
                  <a:gd name="T7" fmla="*/ 847 h 6655"/>
                  <a:gd name="T8" fmla="*/ 1263 w 2142"/>
                  <a:gd name="T9" fmla="*/ 978 h 6655"/>
                  <a:gd name="T10" fmla="*/ 1378 w 2142"/>
                  <a:gd name="T11" fmla="*/ 1299 h 6655"/>
                  <a:gd name="T12" fmla="*/ 1432 w 2142"/>
                  <a:gd name="T13" fmla="*/ 1561 h 6655"/>
                  <a:gd name="T14" fmla="*/ 1391 w 2142"/>
                  <a:gd name="T15" fmla="*/ 2129 h 6655"/>
                  <a:gd name="T16" fmla="*/ 1336 w 2142"/>
                  <a:gd name="T17" fmla="*/ 2696 h 6655"/>
                  <a:gd name="T18" fmla="*/ 1448 w 2142"/>
                  <a:gd name="T19" fmla="*/ 3410 h 6655"/>
                  <a:gd name="T20" fmla="*/ 1562 w 2142"/>
                  <a:gd name="T21" fmla="*/ 4644 h 6655"/>
                  <a:gd name="T22" fmla="*/ 1516 w 2142"/>
                  <a:gd name="T23" fmla="*/ 5890 h 6655"/>
                  <a:gd name="T24" fmla="*/ 1345 w 2142"/>
                  <a:gd name="T25" fmla="*/ 6655 h 6655"/>
                  <a:gd name="T26" fmla="*/ 1398 w 2142"/>
                  <a:gd name="T27" fmla="*/ 6527 h 6655"/>
                  <a:gd name="T28" fmla="*/ 1706 w 2142"/>
                  <a:gd name="T29" fmla="*/ 5692 h 6655"/>
                  <a:gd name="T30" fmla="*/ 1669 w 2142"/>
                  <a:gd name="T31" fmla="*/ 5151 h 6655"/>
                  <a:gd name="T32" fmla="*/ 1751 w 2142"/>
                  <a:gd name="T33" fmla="*/ 4730 h 6655"/>
                  <a:gd name="T34" fmla="*/ 1766 w 2142"/>
                  <a:gd name="T35" fmla="*/ 4685 h 6655"/>
                  <a:gd name="T36" fmla="*/ 1857 w 2142"/>
                  <a:gd name="T37" fmla="*/ 4188 h 6655"/>
                  <a:gd name="T38" fmla="*/ 1887 w 2142"/>
                  <a:gd name="T39" fmla="*/ 3925 h 6655"/>
                  <a:gd name="T40" fmla="*/ 1864 w 2142"/>
                  <a:gd name="T41" fmla="*/ 3219 h 6655"/>
                  <a:gd name="T42" fmla="*/ 1669 w 2142"/>
                  <a:gd name="T43" fmla="*/ 2286 h 6655"/>
                  <a:gd name="T44" fmla="*/ 1428 w 2142"/>
                  <a:gd name="T45" fmla="*/ 1429 h 6655"/>
                  <a:gd name="T46" fmla="*/ 1466 w 2142"/>
                  <a:gd name="T47" fmla="*/ 1407 h 6655"/>
                  <a:gd name="T48" fmla="*/ 1488 w 2142"/>
                  <a:gd name="T49" fmla="*/ 1437 h 6655"/>
                  <a:gd name="T50" fmla="*/ 1969 w 2142"/>
                  <a:gd name="T51" fmla="*/ 3640 h 6655"/>
                  <a:gd name="T52" fmla="*/ 2052 w 2142"/>
                  <a:gd name="T53" fmla="*/ 3459 h 6655"/>
                  <a:gd name="T54" fmla="*/ 2007 w 2142"/>
                  <a:gd name="T55" fmla="*/ 1489 h 6655"/>
                  <a:gd name="T56" fmla="*/ 1691 w 2142"/>
                  <a:gd name="T57" fmla="*/ 414 h 6655"/>
                  <a:gd name="T58" fmla="*/ 1316 w 2142"/>
                  <a:gd name="T59" fmla="*/ 219 h 6655"/>
                  <a:gd name="T60" fmla="*/ 632 w 2142"/>
                  <a:gd name="T61" fmla="*/ 61 h 6655"/>
                  <a:gd name="T62" fmla="*/ 45 w 2142"/>
                  <a:gd name="T63" fmla="*/ 234 h 6655"/>
                  <a:gd name="T64" fmla="*/ 38 w 2142"/>
                  <a:gd name="T65" fmla="*/ 430 h 665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142"/>
                  <a:gd name="T100" fmla="*/ 0 h 6655"/>
                  <a:gd name="T101" fmla="*/ 2142 w 2142"/>
                  <a:gd name="T102" fmla="*/ 6655 h 665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142" h="6655">
                    <a:moveTo>
                      <a:pt x="38" y="430"/>
                    </a:moveTo>
                    <a:lnTo>
                      <a:pt x="493" y="442"/>
                    </a:lnTo>
                    <a:lnTo>
                      <a:pt x="673" y="467"/>
                    </a:lnTo>
                    <a:lnTo>
                      <a:pt x="781" y="497"/>
                    </a:lnTo>
                    <a:lnTo>
                      <a:pt x="875" y="541"/>
                    </a:lnTo>
                    <a:lnTo>
                      <a:pt x="917" y="569"/>
                    </a:lnTo>
                    <a:lnTo>
                      <a:pt x="1062" y="709"/>
                    </a:lnTo>
                    <a:lnTo>
                      <a:pt x="1180" y="847"/>
                    </a:lnTo>
                    <a:lnTo>
                      <a:pt x="1238" y="929"/>
                    </a:lnTo>
                    <a:lnTo>
                      <a:pt x="1263" y="978"/>
                    </a:lnTo>
                    <a:lnTo>
                      <a:pt x="1289" y="1069"/>
                    </a:lnTo>
                    <a:lnTo>
                      <a:pt x="1378" y="1299"/>
                    </a:lnTo>
                    <a:lnTo>
                      <a:pt x="1415" y="1432"/>
                    </a:lnTo>
                    <a:lnTo>
                      <a:pt x="1432" y="1561"/>
                    </a:lnTo>
                    <a:lnTo>
                      <a:pt x="1430" y="1789"/>
                    </a:lnTo>
                    <a:lnTo>
                      <a:pt x="1391" y="2129"/>
                    </a:lnTo>
                    <a:lnTo>
                      <a:pt x="1346" y="2467"/>
                    </a:lnTo>
                    <a:lnTo>
                      <a:pt x="1336" y="2696"/>
                    </a:lnTo>
                    <a:lnTo>
                      <a:pt x="1353" y="2866"/>
                    </a:lnTo>
                    <a:lnTo>
                      <a:pt x="1448" y="3410"/>
                    </a:lnTo>
                    <a:lnTo>
                      <a:pt x="1521" y="4012"/>
                    </a:lnTo>
                    <a:lnTo>
                      <a:pt x="1562" y="4644"/>
                    </a:lnTo>
                    <a:lnTo>
                      <a:pt x="1564" y="5278"/>
                    </a:lnTo>
                    <a:lnTo>
                      <a:pt x="1516" y="5890"/>
                    </a:lnTo>
                    <a:lnTo>
                      <a:pt x="1408" y="6451"/>
                    </a:lnTo>
                    <a:lnTo>
                      <a:pt x="1345" y="6655"/>
                    </a:lnTo>
                    <a:lnTo>
                      <a:pt x="1360" y="6632"/>
                    </a:lnTo>
                    <a:lnTo>
                      <a:pt x="1398" y="6527"/>
                    </a:lnTo>
                    <a:lnTo>
                      <a:pt x="1511" y="6324"/>
                    </a:lnTo>
                    <a:lnTo>
                      <a:pt x="1706" y="5692"/>
                    </a:lnTo>
                    <a:lnTo>
                      <a:pt x="1647" y="5174"/>
                    </a:lnTo>
                    <a:lnTo>
                      <a:pt x="1669" y="5151"/>
                    </a:lnTo>
                    <a:lnTo>
                      <a:pt x="1684" y="4978"/>
                    </a:lnTo>
                    <a:lnTo>
                      <a:pt x="1751" y="4730"/>
                    </a:lnTo>
                    <a:lnTo>
                      <a:pt x="1744" y="4708"/>
                    </a:lnTo>
                    <a:lnTo>
                      <a:pt x="1766" y="4685"/>
                    </a:lnTo>
                    <a:lnTo>
                      <a:pt x="1773" y="4685"/>
                    </a:lnTo>
                    <a:lnTo>
                      <a:pt x="1857" y="4188"/>
                    </a:lnTo>
                    <a:lnTo>
                      <a:pt x="1857" y="3985"/>
                    </a:lnTo>
                    <a:lnTo>
                      <a:pt x="1887" y="3925"/>
                    </a:lnTo>
                    <a:lnTo>
                      <a:pt x="1901" y="3294"/>
                    </a:lnTo>
                    <a:lnTo>
                      <a:pt x="1864" y="3219"/>
                    </a:lnTo>
                    <a:lnTo>
                      <a:pt x="1857" y="3091"/>
                    </a:lnTo>
                    <a:lnTo>
                      <a:pt x="1669" y="2286"/>
                    </a:lnTo>
                    <a:lnTo>
                      <a:pt x="1661" y="2196"/>
                    </a:lnTo>
                    <a:lnTo>
                      <a:pt x="1428" y="1429"/>
                    </a:lnTo>
                    <a:lnTo>
                      <a:pt x="1451" y="1407"/>
                    </a:lnTo>
                    <a:lnTo>
                      <a:pt x="1466" y="1407"/>
                    </a:lnTo>
                    <a:lnTo>
                      <a:pt x="1488" y="1429"/>
                    </a:lnTo>
                    <a:lnTo>
                      <a:pt x="1488" y="1437"/>
                    </a:lnTo>
                    <a:lnTo>
                      <a:pt x="1841" y="2745"/>
                    </a:lnTo>
                    <a:lnTo>
                      <a:pt x="1969" y="3640"/>
                    </a:lnTo>
                    <a:lnTo>
                      <a:pt x="1992" y="3617"/>
                    </a:lnTo>
                    <a:lnTo>
                      <a:pt x="2052" y="3459"/>
                    </a:lnTo>
                    <a:lnTo>
                      <a:pt x="2142" y="2714"/>
                    </a:lnTo>
                    <a:lnTo>
                      <a:pt x="2007" y="1489"/>
                    </a:lnTo>
                    <a:lnTo>
                      <a:pt x="1834" y="715"/>
                    </a:lnTo>
                    <a:lnTo>
                      <a:pt x="1691" y="414"/>
                    </a:lnTo>
                    <a:lnTo>
                      <a:pt x="1570" y="316"/>
                    </a:lnTo>
                    <a:lnTo>
                      <a:pt x="1316" y="219"/>
                    </a:lnTo>
                    <a:lnTo>
                      <a:pt x="894" y="211"/>
                    </a:lnTo>
                    <a:lnTo>
                      <a:pt x="632" y="61"/>
                    </a:lnTo>
                    <a:lnTo>
                      <a:pt x="0" y="0"/>
                    </a:lnTo>
                    <a:lnTo>
                      <a:pt x="45" y="234"/>
                    </a:lnTo>
                    <a:lnTo>
                      <a:pt x="45" y="414"/>
                    </a:lnTo>
                    <a:lnTo>
                      <a:pt x="38" y="430"/>
                    </a:lnTo>
                    <a:close/>
                  </a:path>
                </a:pathLst>
              </a:custGeom>
              <a:solidFill>
                <a:srgbClr val="D96930"/>
              </a:solidFill>
              <a:ln w="9525">
                <a:noFill/>
                <a:round/>
                <a:headEnd/>
                <a:tailEnd/>
              </a:ln>
            </p:spPr>
            <p:txBody>
              <a:bodyPr>
                <a:prstTxWarp prst="textNoShape">
                  <a:avLst/>
                </a:prstTxWarp>
              </a:bodyPr>
              <a:lstStyle/>
              <a:p>
                <a:endParaRPr lang="en-US"/>
              </a:p>
            </p:txBody>
          </p:sp>
          <p:sp>
            <p:nvSpPr>
              <p:cNvPr id="49709" name="Freeform 322"/>
              <p:cNvSpPr>
                <a:spLocks noChangeAspect="1"/>
              </p:cNvSpPr>
              <p:nvPr/>
            </p:nvSpPr>
            <p:spPr bwMode="auto">
              <a:xfrm>
                <a:off x="1048" y="3532"/>
                <a:ext cx="335" cy="266"/>
              </a:xfrm>
              <a:custGeom>
                <a:avLst/>
                <a:gdLst>
                  <a:gd name="T0" fmla="*/ 74 w 4345"/>
                  <a:gd name="T1" fmla="*/ 2631 h 3461"/>
                  <a:gd name="T2" fmla="*/ 225 w 4345"/>
                  <a:gd name="T3" fmla="*/ 2151 h 3461"/>
                  <a:gd name="T4" fmla="*/ 297 w 4345"/>
                  <a:gd name="T5" fmla="*/ 2029 h 3461"/>
                  <a:gd name="T6" fmla="*/ 408 w 4345"/>
                  <a:gd name="T7" fmla="*/ 1992 h 3461"/>
                  <a:gd name="T8" fmla="*/ 498 w 4345"/>
                  <a:gd name="T9" fmla="*/ 2003 h 3461"/>
                  <a:gd name="T10" fmla="*/ 543 w 4345"/>
                  <a:gd name="T11" fmla="*/ 2029 h 3461"/>
                  <a:gd name="T12" fmla="*/ 603 w 4345"/>
                  <a:gd name="T13" fmla="*/ 2121 h 3461"/>
                  <a:gd name="T14" fmla="*/ 637 w 4345"/>
                  <a:gd name="T15" fmla="*/ 2360 h 3461"/>
                  <a:gd name="T16" fmla="*/ 631 w 4345"/>
                  <a:gd name="T17" fmla="*/ 2760 h 3461"/>
                  <a:gd name="T18" fmla="*/ 656 w 4345"/>
                  <a:gd name="T19" fmla="*/ 2834 h 3461"/>
                  <a:gd name="T20" fmla="*/ 677 w 4345"/>
                  <a:gd name="T21" fmla="*/ 2856 h 3461"/>
                  <a:gd name="T22" fmla="*/ 701 w 4345"/>
                  <a:gd name="T23" fmla="*/ 2866 h 3461"/>
                  <a:gd name="T24" fmla="*/ 742 w 4345"/>
                  <a:gd name="T25" fmla="*/ 2864 h 3461"/>
                  <a:gd name="T26" fmla="*/ 849 w 4345"/>
                  <a:gd name="T27" fmla="*/ 2801 h 3461"/>
                  <a:gd name="T28" fmla="*/ 1032 w 4345"/>
                  <a:gd name="T29" fmla="*/ 2658 h 3461"/>
                  <a:gd name="T30" fmla="*/ 1051 w 4345"/>
                  <a:gd name="T31" fmla="*/ 2654 h 3461"/>
                  <a:gd name="T32" fmla="*/ 1072 w 4345"/>
                  <a:gd name="T33" fmla="*/ 2665 h 3461"/>
                  <a:gd name="T34" fmla="*/ 1093 w 4345"/>
                  <a:gd name="T35" fmla="*/ 2687 h 3461"/>
                  <a:gd name="T36" fmla="*/ 1129 w 4345"/>
                  <a:gd name="T37" fmla="*/ 2807 h 3461"/>
                  <a:gd name="T38" fmla="*/ 1154 w 4345"/>
                  <a:gd name="T39" fmla="*/ 3079 h 3461"/>
                  <a:gd name="T40" fmla="*/ 1190 w 4345"/>
                  <a:gd name="T41" fmla="*/ 3178 h 3461"/>
                  <a:gd name="T42" fmla="*/ 1244 w 4345"/>
                  <a:gd name="T43" fmla="*/ 3239 h 3461"/>
                  <a:gd name="T44" fmla="*/ 1291 w 4345"/>
                  <a:gd name="T45" fmla="*/ 3262 h 3461"/>
                  <a:gd name="T46" fmla="*/ 1342 w 4345"/>
                  <a:gd name="T47" fmla="*/ 3266 h 3461"/>
                  <a:gd name="T48" fmla="*/ 1470 w 4345"/>
                  <a:gd name="T49" fmla="*/ 3238 h 3461"/>
                  <a:gd name="T50" fmla="*/ 1791 w 4345"/>
                  <a:gd name="T51" fmla="*/ 3072 h 3461"/>
                  <a:gd name="T52" fmla="*/ 1966 w 4345"/>
                  <a:gd name="T53" fmla="*/ 2874 h 3461"/>
                  <a:gd name="T54" fmla="*/ 2155 w 4345"/>
                  <a:gd name="T55" fmla="*/ 2415 h 3461"/>
                  <a:gd name="T56" fmla="*/ 2400 w 4345"/>
                  <a:gd name="T57" fmla="*/ 1092 h 3461"/>
                  <a:gd name="T58" fmla="*/ 2636 w 4345"/>
                  <a:gd name="T59" fmla="*/ 404 h 3461"/>
                  <a:gd name="T60" fmla="*/ 2876 w 4345"/>
                  <a:gd name="T61" fmla="*/ 110 h 3461"/>
                  <a:gd name="T62" fmla="*/ 3049 w 4345"/>
                  <a:gd name="T63" fmla="*/ 0 h 3461"/>
                  <a:gd name="T64" fmla="*/ 3077 w 4345"/>
                  <a:gd name="T65" fmla="*/ 61 h 3461"/>
                  <a:gd name="T66" fmla="*/ 3099 w 4345"/>
                  <a:gd name="T67" fmla="*/ 958 h 3461"/>
                  <a:gd name="T68" fmla="*/ 3131 w 4345"/>
                  <a:gd name="T69" fmla="*/ 1937 h 3461"/>
                  <a:gd name="T70" fmla="*/ 3165 w 4345"/>
                  <a:gd name="T71" fmla="*/ 2046 h 3461"/>
                  <a:gd name="T72" fmla="*/ 3212 w 4345"/>
                  <a:gd name="T73" fmla="*/ 2080 h 3461"/>
                  <a:gd name="T74" fmla="*/ 3276 w 4345"/>
                  <a:gd name="T75" fmla="*/ 2097 h 3461"/>
                  <a:gd name="T76" fmla="*/ 3332 w 4345"/>
                  <a:gd name="T77" fmla="*/ 2093 h 3461"/>
                  <a:gd name="T78" fmla="*/ 3408 w 4345"/>
                  <a:gd name="T79" fmla="*/ 2050 h 3461"/>
                  <a:gd name="T80" fmla="*/ 3493 w 4345"/>
                  <a:gd name="T81" fmla="*/ 1942 h 3461"/>
                  <a:gd name="T82" fmla="*/ 3727 w 4345"/>
                  <a:gd name="T83" fmla="*/ 1394 h 3461"/>
                  <a:gd name="T84" fmla="*/ 3772 w 4345"/>
                  <a:gd name="T85" fmla="*/ 1327 h 3461"/>
                  <a:gd name="T86" fmla="*/ 3809 w 4345"/>
                  <a:gd name="T87" fmla="*/ 1300 h 3461"/>
                  <a:gd name="T88" fmla="*/ 3820 w 4345"/>
                  <a:gd name="T89" fmla="*/ 1296 h 3461"/>
                  <a:gd name="T90" fmla="*/ 3841 w 4345"/>
                  <a:gd name="T91" fmla="*/ 1293 h 3461"/>
                  <a:gd name="T92" fmla="*/ 3942 w 4345"/>
                  <a:gd name="T93" fmla="*/ 1311 h 3461"/>
                  <a:gd name="T94" fmla="*/ 4028 w 4345"/>
                  <a:gd name="T95" fmla="*/ 1355 h 3461"/>
                  <a:gd name="T96" fmla="*/ 4090 w 4345"/>
                  <a:gd name="T97" fmla="*/ 1441 h 3461"/>
                  <a:gd name="T98" fmla="*/ 4256 w 4345"/>
                  <a:gd name="T99" fmla="*/ 1921 h 3461"/>
                  <a:gd name="T100" fmla="*/ 4345 w 4345"/>
                  <a:gd name="T101" fmla="*/ 2347 h 3461"/>
                  <a:gd name="T102" fmla="*/ 4224 w 4345"/>
                  <a:gd name="T103" fmla="*/ 2596 h 3461"/>
                  <a:gd name="T104" fmla="*/ 4217 w 4345"/>
                  <a:gd name="T105" fmla="*/ 2874 h 3461"/>
                  <a:gd name="T106" fmla="*/ 4127 w 4345"/>
                  <a:gd name="T107" fmla="*/ 2934 h 3461"/>
                  <a:gd name="T108" fmla="*/ 3758 w 4345"/>
                  <a:gd name="T109" fmla="*/ 2964 h 3461"/>
                  <a:gd name="T110" fmla="*/ 3217 w 4345"/>
                  <a:gd name="T111" fmla="*/ 3137 h 3461"/>
                  <a:gd name="T112" fmla="*/ 1752 w 4345"/>
                  <a:gd name="T113" fmla="*/ 3461 h 3461"/>
                  <a:gd name="T114" fmla="*/ 563 w 4345"/>
                  <a:gd name="T115" fmla="*/ 3182 h 3461"/>
                  <a:gd name="T116" fmla="*/ 180 w 4345"/>
                  <a:gd name="T117" fmla="*/ 3046 h 3461"/>
                  <a:gd name="T118" fmla="*/ 0 w 4345"/>
                  <a:gd name="T119" fmla="*/ 3009 h 3461"/>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4345"/>
                  <a:gd name="T181" fmla="*/ 0 h 3461"/>
                  <a:gd name="T182" fmla="*/ 4345 w 4345"/>
                  <a:gd name="T183" fmla="*/ 3461 h 3461"/>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4345" h="3461">
                    <a:moveTo>
                      <a:pt x="0" y="3009"/>
                    </a:moveTo>
                    <a:lnTo>
                      <a:pt x="74" y="2631"/>
                    </a:lnTo>
                    <a:lnTo>
                      <a:pt x="164" y="2312"/>
                    </a:lnTo>
                    <a:lnTo>
                      <a:pt x="225" y="2151"/>
                    </a:lnTo>
                    <a:lnTo>
                      <a:pt x="274" y="2059"/>
                    </a:lnTo>
                    <a:lnTo>
                      <a:pt x="297" y="2029"/>
                    </a:lnTo>
                    <a:lnTo>
                      <a:pt x="319" y="2012"/>
                    </a:lnTo>
                    <a:lnTo>
                      <a:pt x="408" y="1992"/>
                    </a:lnTo>
                    <a:lnTo>
                      <a:pt x="441" y="1991"/>
                    </a:lnTo>
                    <a:lnTo>
                      <a:pt x="498" y="2003"/>
                    </a:lnTo>
                    <a:lnTo>
                      <a:pt x="522" y="2014"/>
                    </a:lnTo>
                    <a:lnTo>
                      <a:pt x="543" y="2029"/>
                    </a:lnTo>
                    <a:lnTo>
                      <a:pt x="577" y="2069"/>
                    </a:lnTo>
                    <a:lnTo>
                      <a:pt x="603" y="2121"/>
                    </a:lnTo>
                    <a:lnTo>
                      <a:pt x="626" y="2215"/>
                    </a:lnTo>
                    <a:lnTo>
                      <a:pt x="637" y="2360"/>
                    </a:lnTo>
                    <a:lnTo>
                      <a:pt x="629" y="2650"/>
                    </a:lnTo>
                    <a:lnTo>
                      <a:pt x="631" y="2760"/>
                    </a:lnTo>
                    <a:lnTo>
                      <a:pt x="638" y="2799"/>
                    </a:lnTo>
                    <a:lnTo>
                      <a:pt x="656" y="2834"/>
                    </a:lnTo>
                    <a:lnTo>
                      <a:pt x="666" y="2846"/>
                    </a:lnTo>
                    <a:lnTo>
                      <a:pt x="677" y="2856"/>
                    </a:lnTo>
                    <a:lnTo>
                      <a:pt x="688" y="2862"/>
                    </a:lnTo>
                    <a:lnTo>
                      <a:pt x="701" y="2866"/>
                    </a:lnTo>
                    <a:lnTo>
                      <a:pt x="727" y="2868"/>
                    </a:lnTo>
                    <a:lnTo>
                      <a:pt x="742" y="2864"/>
                    </a:lnTo>
                    <a:lnTo>
                      <a:pt x="786" y="2844"/>
                    </a:lnTo>
                    <a:lnTo>
                      <a:pt x="849" y="2801"/>
                    </a:lnTo>
                    <a:lnTo>
                      <a:pt x="1009" y="2669"/>
                    </a:lnTo>
                    <a:lnTo>
                      <a:pt x="1032" y="2658"/>
                    </a:lnTo>
                    <a:lnTo>
                      <a:pt x="1042" y="2655"/>
                    </a:lnTo>
                    <a:lnTo>
                      <a:pt x="1051" y="2654"/>
                    </a:lnTo>
                    <a:lnTo>
                      <a:pt x="1059" y="2656"/>
                    </a:lnTo>
                    <a:lnTo>
                      <a:pt x="1072" y="2665"/>
                    </a:lnTo>
                    <a:lnTo>
                      <a:pt x="1083" y="2675"/>
                    </a:lnTo>
                    <a:lnTo>
                      <a:pt x="1093" y="2687"/>
                    </a:lnTo>
                    <a:lnTo>
                      <a:pt x="1114" y="2731"/>
                    </a:lnTo>
                    <a:lnTo>
                      <a:pt x="1129" y="2807"/>
                    </a:lnTo>
                    <a:lnTo>
                      <a:pt x="1142" y="2988"/>
                    </a:lnTo>
                    <a:lnTo>
                      <a:pt x="1154" y="3079"/>
                    </a:lnTo>
                    <a:lnTo>
                      <a:pt x="1172" y="3141"/>
                    </a:lnTo>
                    <a:lnTo>
                      <a:pt x="1190" y="3178"/>
                    </a:lnTo>
                    <a:lnTo>
                      <a:pt x="1214" y="3211"/>
                    </a:lnTo>
                    <a:lnTo>
                      <a:pt x="1244" y="3239"/>
                    </a:lnTo>
                    <a:lnTo>
                      <a:pt x="1276" y="3257"/>
                    </a:lnTo>
                    <a:lnTo>
                      <a:pt x="1291" y="3262"/>
                    </a:lnTo>
                    <a:lnTo>
                      <a:pt x="1324" y="3266"/>
                    </a:lnTo>
                    <a:lnTo>
                      <a:pt x="1342" y="3266"/>
                    </a:lnTo>
                    <a:lnTo>
                      <a:pt x="1404" y="3257"/>
                    </a:lnTo>
                    <a:lnTo>
                      <a:pt x="1470" y="3238"/>
                    </a:lnTo>
                    <a:lnTo>
                      <a:pt x="1588" y="3188"/>
                    </a:lnTo>
                    <a:lnTo>
                      <a:pt x="1791" y="3072"/>
                    </a:lnTo>
                    <a:lnTo>
                      <a:pt x="1856" y="3024"/>
                    </a:lnTo>
                    <a:lnTo>
                      <a:pt x="1966" y="2874"/>
                    </a:lnTo>
                    <a:lnTo>
                      <a:pt x="2054" y="2704"/>
                    </a:lnTo>
                    <a:lnTo>
                      <a:pt x="2155" y="2415"/>
                    </a:lnTo>
                    <a:lnTo>
                      <a:pt x="2268" y="1877"/>
                    </a:lnTo>
                    <a:lnTo>
                      <a:pt x="2400" y="1092"/>
                    </a:lnTo>
                    <a:lnTo>
                      <a:pt x="2513" y="678"/>
                    </a:lnTo>
                    <a:lnTo>
                      <a:pt x="2636" y="404"/>
                    </a:lnTo>
                    <a:lnTo>
                      <a:pt x="2744" y="245"/>
                    </a:lnTo>
                    <a:lnTo>
                      <a:pt x="2876" y="110"/>
                    </a:lnTo>
                    <a:lnTo>
                      <a:pt x="3037" y="1"/>
                    </a:lnTo>
                    <a:lnTo>
                      <a:pt x="3049" y="0"/>
                    </a:lnTo>
                    <a:lnTo>
                      <a:pt x="3060" y="10"/>
                    </a:lnTo>
                    <a:lnTo>
                      <a:pt x="3077" y="61"/>
                    </a:lnTo>
                    <a:lnTo>
                      <a:pt x="3098" y="344"/>
                    </a:lnTo>
                    <a:lnTo>
                      <a:pt x="3099" y="958"/>
                    </a:lnTo>
                    <a:lnTo>
                      <a:pt x="3104" y="1601"/>
                    </a:lnTo>
                    <a:lnTo>
                      <a:pt x="3131" y="1937"/>
                    </a:lnTo>
                    <a:lnTo>
                      <a:pt x="3152" y="2020"/>
                    </a:lnTo>
                    <a:lnTo>
                      <a:pt x="3165" y="2046"/>
                    </a:lnTo>
                    <a:lnTo>
                      <a:pt x="3180" y="2062"/>
                    </a:lnTo>
                    <a:lnTo>
                      <a:pt x="3212" y="2080"/>
                    </a:lnTo>
                    <a:lnTo>
                      <a:pt x="3245" y="2091"/>
                    </a:lnTo>
                    <a:lnTo>
                      <a:pt x="3276" y="2097"/>
                    </a:lnTo>
                    <a:lnTo>
                      <a:pt x="3304" y="2097"/>
                    </a:lnTo>
                    <a:lnTo>
                      <a:pt x="3332" y="2093"/>
                    </a:lnTo>
                    <a:lnTo>
                      <a:pt x="3358" y="2083"/>
                    </a:lnTo>
                    <a:lnTo>
                      <a:pt x="3408" y="2050"/>
                    </a:lnTo>
                    <a:lnTo>
                      <a:pt x="3452" y="2003"/>
                    </a:lnTo>
                    <a:lnTo>
                      <a:pt x="3493" y="1942"/>
                    </a:lnTo>
                    <a:lnTo>
                      <a:pt x="3564" y="1798"/>
                    </a:lnTo>
                    <a:lnTo>
                      <a:pt x="3727" y="1394"/>
                    </a:lnTo>
                    <a:lnTo>
                      <a:pt x="3757" y="1346"/>
                    </a:lnTo>
                    <a:lnTo>
                      <a:pt x="3772" y="1327"/>
                    </a:lnTo>
                    <a:lnTo>
                      <a:pt x="3787" y="1312"/>
                    </a:lnTo>
                    <a:lnTo>
                      <a:pt x="3809" y="1300"/>
                    </a:lnTo>
                    <a:lnTo>
                      <a:pt x="3814" y="1297"/>
                    </a:lnTo>
                    <a:lnTo>
                      <a:pt x="3820" y="1296"/>
                    </a:lnTo>
                    <a:lnTo>
                      <a:pt x="3827" y="1294"/>
                    </a:lnTo>
                    <a:lnTo>
                      <a:pt x="3841" y="1293"/>
                    </a:lnTo>
                    <a:lnTo>
                      <a:pt x="3890" y="1297"/>
                    </a:lnTo>
                    <a:lnTo>
                      <a:pt x="3942" y="1311"/>
                    </a:lnTo>
                    <a:lnTo>
                      <a:pt x="4013" y="1343"/>
                    </a:lnTo>
                    <a:lnTo>
                      <a:pt x="4028" y="1355"/>
                    </a:lnTo>
                    <a:lnTo>
                      <a:pt x="4049" y="1377"/>
                    </a:lnTo>
                    <a:lnTo>
                      <a:pt x="4090" y="1441"/>
                    </a:lnTo>
                    <a:lnTo>
                      <a:pt x="4153" y="1585"/>
                    </a:lnTo>
                    <a:lnTo>
                      <a:pt x="4256" y="1921"/>
                    </a:lnTo>
                    <a:lnTo>
                      <a:pt x="4345" y="2340"/>
                    </a:lnTo>
                    <a:lnTo>
                      <a:pt x="4345" y="2347"/>
                    </a:lnTo>
                    <a:lnTo>
                      <a:pt x="4284" y="2497"/>
                    </a:lnTo>
                    <a:lnTo>
                      <a:pt x="4224" y="2596"/>
                    </a:lnTo>
                    <a:lnTo>
                      <a:pt x="4202" y="2866"/>
                    </a:lnTo>
                    <a:lnTo>
                      <a:pt x="4217" y="2874"/>
                    </a:lnTo>
                    <a:lnTo>
                      <a:pt x="4179" y="2889"/>
                    </a:lnTo>
                    <a:lnTo>
                      <a:pt x="4127" y="2934"/>
                    </a:lnTo>
                    <a:lnTo>
                      <a:pt x="3984" y="2964"/>
                    </a:lnTo>
                    <a:lnTo>
                      <a:pt x="3758" y="2964"/>
                    </a:lnTo>
                    <a:lnTo>
                      <a:pt x="3284" y="3130"/>
                    </a:lnTo>
                    <a:lnTo>
                      <a:pt x="3217" y="3137"/>
                    </a:lnTo>
                    <a:lnTo>
                      <a:pt x="3105" y="3220"/>
                    </a:lnTo>
                    <a:lnTo>
                      <a:pt x="1752" y="3461"/>
                    </a:lnTo>
                    <a:lnTo>
                      <a:pt x="894" y="3317"/>
                    </a:lnTo>
                    <a:lnTo>
                      <a:pt x="563" y="3182"/>
                    </a:lnTo>
                    <a:lnTo>
                      <a:pt x="390" y="3137"/>
                    </a:lnTo>
                    <a:lnTo>
                      <a:pt x="180" y="3046"/>
                    </a:lnTo>
                    <a:lnTo>
                      <a:pt x="52" y="3031"/>
                    </a:lnTo>
                    <a:lnTo>
                      <a:pt x="0" y="3009"/>
                    </a:lnTo>
                    <a:close/>
                  </a:path>
                </a:pathLst>
              </a:custGeom>
              <a:solidFill>
                <a:srgbClr val="D96930"/>
              </a:solidFill>
              <a:ln w="9525">
                <a:noFill/>
                <a:round/>
                <a:headEnd/>
                <a:tailEnd/>
              </a:ln>
            </p:spPr>
            <p:txBody>
              <a:bodyPr>
                <a:prstTxWarp prst="textNoShape">
                  <a:avLst/>
                </a:prstTxWarp>
              </a:bodyPr>
              <a:lstStyle/>
              <a:p>
                <a:endParaRPr lang="en-US"/>
              </a:p>
            </p:txBody>
          </p:sp>
          <p:sp>
            <p:nvSpPr>
              <p:cNvPr id="49710" name="Freeform 323"/>
              <p:cNvSpPr>
                <a:spLocks noChangeAspect="1"/>
              </p:cNvSpPr>
              <p:nvPr/>
            </p:nvSpPr>
            <p:spPr bwMode="auto">
              <a:xfrm>
                <a:off x="802" y="3373"/>
                <a:ext cx="111" cy="195"/>
              </a:xfrm>
              <a:custGeom>
                <a:avLst/>
                <a:gdLst>
                  <a:gd name="T0" fmla="*/ 143 w 1444"/>
                  <a:gd name="T1" fmla="*/ 2526 h 2526"/>
                  <a:gd name="T2" fmla="*/ 88 w 1444"/>
                  <a:gd name="T3" fmla="*/ 2395 h 2526"/>
                  <a:gd name="T4" fmla="*/ 71 w 1444"/>
                  <a:gd name="T5" fmla="*/ 2343 h 2526"/>
                  <a:gd name="T6" fmla="*/ 37 w 1444"/>
                  <a:gd name="T7" fmla="*/ 2017 h 2526"/>
                  <a:gd name="T8" fmla="*/ 0 w 1444"/>
                  <a:gd name="T9" fmla="*/ 1443 h 2526"/>
                  <a:gd name="T10" fmla="*/ 451 w 1444"/>
                  <a:gd name="T11" fmla="*/ 286 h 2526"/>
                  <a:gd name="T12" fmla="*/ 579 w 1444"/>
                  <a:gd name="T13" fmla="*/ 128 h 2526"/>
                  <a:gd name="T14" fmla="*/ 715 w 1444"/>
                  <a:gd name="T15" fmla="*/ 22 h 2526"/>
                  <a:gd name="T16" fmla="*/ 843 w 1444"/>
                  <a:gd name="T17" fmla="*/ 0 h 2526"/>
                  <a:gd name="T18" fmla="*/ 1181 w 1444"/>
                  <a:gd name="T19" fmla="*/ 0 h 2526"/>
                  <a:gd name="T20" fmla="*/ 1353 w 1444"/>
                  <a:gd name="T21" fmla="*/ 37 h 2526"/>
                  <a:gd name="T22" fmla="*/ 1444 w 1444"/>
                  <a:gd name="T23" fmla="*/ 112 h 2526"/>
                  <a:gd name="T24" fmla="*/ 1376 w 1444"/>
                  <a:gd name="T25" fmla="*/ 346 h 2526"/>
                  <a:gd name="T26" fmla="*/ 1181 w 1444"/>
                  <a:gd name="T27" fmla="*/ 669 h 2526"/>
                  <a:gd name="T28" fmla="*/ 1106 w 1444"/>
                  <a:gd name="T29" fmla="*/ 1225 h 2526"/>
                  <a:gd name="T30" fmla="*/ 1106 w 1444"/>
                  <a:gd name="T31" fmla="*/ 1271 h 2526"/>
                  <a:gd name="T32" fmla="*/ 1068 w 1444"/>
                  <a:gd name="T33" fmla="*/ 1195 h 2526"/>
                  <a:gd name="T34" fmla="*/ 1090 w 1444"/>
                  <a:gd name="T35" fmla="*/ 1068 h 2526"/>
                  <a:gd name="T36" fmla="*/ 1068 w 1444"/>
                  <a:gd name="T37" fmla="*/ 1030 h 2526"/>
                  <a:gd name="T38" fmla="*/ 1000 w 1444"/>
                  <a:gd name="T39" fmla="*/ 1045 h 2526"/>
                  <a:gd name="T40" fmla="*/ 940 w 1444"/>
                  <a:gd name="T41" fmla="*/ 1090 h 2526"/>
                  <a:gd name="T42" fmla="*/ 819 w 1444"/>
                  <a:gd name="T43" fmla="*/ 1353 h 2526"/>
                  <a:gd name="T44" fmla="*/ 782 w 1444"/>
                  <a:gd name="T45" fmla="*/ 1504 h 2526"/>
                  <a:gd name="T46" fmla="*/ 782 w 1444"/>
                  <a:gd name="T47" fmla="*/ 1654 h 2526"/>
                  <a:gd name="T48" fmla="*/ 654 w 1444"/>
                  <a:gd name="T49" fmla="*/ 1721 h 2526"/>
                  <a:gd name="T50" fmla="*/ 647 w 1444"/>
                  <a:gd name="T51" fmla="*/ 1948 h 2526"/>
                  <a:gd name="T52" fmla="*/ 587 w 1444"/>
                  <a:gd name="T53" fmla="*/ 2202 h 2526"/>
                  <a:gd name="T54" fmla="*/ 565 w 1444"/>
                  <a:gd name="T55" fmla="*/ 2248 h 2526"/>
                  <a:gd name="T56" fmla="*/ 557 w 1444"/>
                  <a:gd name="T57" fmla="*/ 2233 h 2526"/>
                  <a:gd name="T58" fmla="*/ 324 w 1444"/>
                  <a:gd name="T59" fmla="*/ 2354 h 2526"/>
                  <a:gd name="T60" fmla="*/ 143 w 1444"/>
                  <a:gd name="T61" fmla="*/ 2526 h 252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444"/>
                  <a:gd name="T94" fmla="*/ 0 h 2526"/>
                  <a:gd name="T95" fmla="*/ 1444 w 1444"/>
                  <a:gd name="T96" fmla="*/ 2526 h 252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444" h="2526">
                    <a:moveTo>
                      <a:pt x="143" y="2526"/>
                    </a:moveTo>
                    <a:lnTo>
                      <a:pt x="88" y="2395"/>
                    </a:lnTo>
                    <a:lnTo>
                      <a:pt x="71" y="2343"/>
                    </a:lnTo>
                    <a:lnTo>
                      <a:pt x="37" y="2017"/>
                    </a:lnTo>
                    <a:lnTo>
                      <a:pt x="0" y="1443"/>
                    </a:lnTo>
                    <a:lnTo>
                      <a:pt x="451" y="286"/>
                    </a:lnTo>
                    <a:lnTo>
                      <a:pt x="579" y="128"/>
                    </a:lnTo>
                    <a:lnTo>
                      <a:pt x="715" y="22"/>
                    </a:lnTo>
                    <a:lnTo>
                      <a:pt x="843" y="0"/>
                    </a:lnTo>
                    <a:lnTo>
                      <a:pt x="1181" y="0"/>
                    </a:lnTo>
                    <a:lnTo>
                      <a:pt x="1353" y="37"/>
                    </a:lnTo>
                    <a:lnTo>
                      <a:pt x="1444" y="112"/>
                    </a:lnTo>
                    <a:lnTo>
                      <a:pt x="1376" y="346"/>
                    </a:lnTo>
                    <a:lnTo>
                      <a:pt x="1181" y="669"/>
                    </a:lnTo>
                    <a:lnTo>
                      <a:pt x="1106" y="1225"/>
                    </a:lnTo>
                    <a:lnTo>
                      <a:pt x="1106" y="1271"/>
                    </a:lnTo>
                    <a:lnTo>
                      <a:pt x="1068" y="1195"/>
                    </a:lnTo>
                    <a:lnTo>
                      <a:pt x="1090" y="1068"/>
                    </a:lnTo>
                    <a:lnTo>
                      <a:pt x="1068" y="1030"/>
                    </a:lnTo>
                    <a:lnTo>
                      <a:pt x="1000" y="1045"/>
                    </a:lnTo>
                    <a:lnTo>
                      <a:pt x="940" y="1090"/>
                    </a:lnTo>
                    <a:lnTo>
                      <a:pt x="819" y="1353"/>
                    </a:lnTo>
                    <a:lnTo>
                      <a:pt x="782" y="1504"/>
                    </a:lnTo>
                    <a:lnTo>
                      <a:pt x="782" y="1654"/>
                    </a:lnTo>
                    <a:lnTo>
                      <a:pt x="654" y="1721"/>
                    </a:lnTo>
                    <a:lnTo>
                      <a:pt x="647" y="1948"/>
                    </a:lnTo>
                    <a:lnTo>
                      <a:pt x="587" y="2202"/>
                    </a:lnTo>
                    <a:lnTo>
                      <a:pt x="565" y="2248"/>
                    </a:lnTo>
                    <a:lnTo>
                      <a:pt x="557" y="2233"/>
                    </a:lnTo>
                    <a:lnTo>
                      <a:pt x="324" y="2354"/>
                    </a:lnTo>
                    <a:lnTo>
                      <a:pt x="143" y="2526"/>
                    </a:lnTo>
                    <a:close/>
                  </a:path>
                </a:pathLst>
              </a:custGeom>
              <a:solidFill>
                <a:srgbClr val="DBDD73"/>
              </a:solidFill>
              <a:ln w="9525">
                <a:noFill/>
                <a:round/>
                <a:headEnd/>
                <a:tailEnd/>
              </a:ln>
            </p:spPr>
            <p:txBody>
              <a:bodyPr>
                <a:prstTxWarp prst="textNoShape">
                  <a:avLst/>
                </a:prstTxWarp>
              </a:bodyPr>
              <a:lstStyle/>
              <a:p>
                <a:endParaRPr lang="en-US"/>
              </a:p>
            </p:txBody>
          </p:sp>
          <p:sp>
            <p:nvSpPr>
              <p:cNvPr id="49711" name="Freeform 324"/>
              <p:cNvSpPr>
                <a:spLocks noChangeAspect="1"/>
              </p:cNvSpPr>
              <p:nvPr/>
            </p:nvSpPr>
            <p:spPr bwMode="auto">
              <a:xfrm>
                <a:off x="816" y="3307"/>
                <a:ext cx="214" cy="351"/>
              </a:xfrm>
              <a:custGeom>
                <a:avLst/>
                <a:gdLst>
                  <a:gd name="T0" fmla="*/ 2670 w 2774"/>
                  <a:gd name="T1" fmla="*/ 1754 h 4556"/>
                  <a:gd name="T2" fmla="*/ 2170 w 2774"/>
                  <a:gd name="T3" fmla="*/ 1617 h 4556"/>
                  <a:gd name="T4" fmla="*/ 1864 w 2774"/>
                  <a:gd name="T5" fmla="*/ 1571 h 4556"/>
                  <a:gd name="T6" fmla="*/ 1662 w 2774"/>
                  <a:gd name="T7" fmla="*/ 1599 h 4556"/>
                  <a:gd name="T8" fmla="*/ 1520 w 2774"/>
                  <a:gd name="T9" fmla="*/ 1678 h 4556"/>
                  <a:gd name="T10" fmla="*/ 1424 w 2774"/>
                  <a:gd name="T11" fmla="*/ 1801 h 4556"/>
                  <a:gd name="T12" fmla="*/ 1412 w 2774"/>
                  <a:gd name="T13" fmla="*/ 1864 h 4556"/>
                  <a:gd name="T14" fmla="*/ 1419 w 2774"/>
                  <a:gd name="T15" fmla="*/ 1927 h 4556"/>
                  <a:gd name="T16" fmla="*/ 1574 w 2774"/>
                  <a:gd name="T17" fmla="*/ 2217 h 4556"/>
                  <a:gd name="T18" fmla="*/ 1650 w 2774"/>
                  <a:gd name="T19" fmla="*/ 2388 h 4556"/>
                  <a:gd name="T20" fmla="*/ 1657 w 2774"/>
                  <a:gd name="T21" fmla="*/ 2496 h 4556"/>
                  <a:gd name="T22" fmla="*/ 1617 w 2774"/>
                  <a:gd name="T23" fmla="*/ 2610 h 4556"/>
                  <a:gd name="T24" fmla="*/ 1465 w 2774"/>
                  <a:gd name="T25" fmla="*/ 2770 h 4556"/>
                  <a:gd name="T26" fmla="*/ 1294 w 2774"/>
                  <a:gd name="T27" fmla="*/ 2906 h 4556"/>
                  <a:gd name="T28" fmla="*/ 1265 w 2774"/>
                  <a:gd name="T29" fmla="*/ 2955 h 4556"/>
                  <a:gd name="T30" fmla="*/ 1256 w 2774"/>
                  <a:gd name="T31" fmla="*/ 2999 h 4556"/>
                  <a:gd name="T32" fmla="*/ 1299 w 2774"/>
                  <a:gd name="T33" fmla="*/ 3131 h 4556"/>
                  <a:gd name="T34" fmla="*/ 1324 w 2774"/>
                  <a:gd name="T35" fmla="*/ 3217 h 4556"/>
                  <a:gd name="T36" fmla="*/ 1319 w 2774"/>
                  <a:gd name="T37" fmla="*/ 3302 h 4556"/>
                  <a:gd name="T38" fmla="*/ 1287 w 2774"/>
                  <a:gd name="T39" fmla="*/ 3388 h 4556"/>
                  <a:gd name="T40" fmla="*/ 1251 w 2774"/>
                  <a:gd name="T41" fmla="*/ 3427 h 4556"/>
                  <a:gd name="T42" fmla="*/ 1169 w 2774"/>
                  <a:gd name="T43" fmla="*/ 3455 h 4556"/>
                  <a:gd name="T44" fmla="*/ 1088 w 2774"/>
                  <a:gd name="T45" fmla="*/ 3459 h 4556"/>
                  <a:gd name="T46" fmla="*/ 865 w 2774"/>
                  <a:gd name="T47" fmla="*/ 3454 h 4556"/>
                  <a:gd name="T48" fmla="*/ 831 w 2774"/>
                  <a:gd name="T49" fmla="*/ 3465 h 4556"/>
                  <a:gd name="T50" fmla="*/ 739 w 2774"/>
                  <a:gd name="T51" fmla="*/ 3697 h 4556"/>
                  <a:gd name="T52" fmla="*/ 507 w 2774"/>
                  <a:gd name="T53" fmla="*/ 4366 h 4556"/>
                  <a:gd name="T54" fmla="*/ 432 w 2774"/>
                  <a:gd name="T55" fmla="*/ 4485 h 4556"/>
                  <a:gd name="T56" fmla="*/ 377 w 2774"/>
                  <a:gd name="T57" fmla="*/ 4534 h 4556"/>
                  <a:gd name="T58" fmla="*/ 319 w 2774"/>
                  <a:gd name="T59" fmla="*/ 4556 h 4556"/>
                  <a:gd name="T60" fmla="*/ 257 w 2774"/>
                  <a:gd name="T61" fmla="*/ 4544 h 4556"/>
                  <a:gd name="T62" fmla="*/ 158 w 2774"/>
                  <a:gd name="T63" fmla="*/ 4451 h 4556"/>
                  <a:gd name="T64" fmla="*/ 148 w 2774"/>
                  <a:gd name="T65" fmla="*/ 4423 h 4556"/>
                  <a:gd name="T66" fmla="*/ 47 w 2774"/>
                  <a:gd name="T67" fmla="*/ 4255 h 4556"/>
                  <a:gd name="T68" fmla="*/ 29 w 2774"/>
                  <a:gd name="T69" fmla="*/ 4181 h 4556"/>
                  <a:gd name="T70" fmla="*/ 4 w 2774"/>
                  <a:gd name="T71" fmla="*/ 3731 h 4556"/>
                  <a:gd name="T72" fmla="*/ 150 w 2774"/>
                  <a:gd name="T73" fmla="*/ 3586 h 4556"/>
                  <a:gd name="T74" fmla="*/ 203 w 2774"/>
                  <a:gd name="T75" fmla="*/ 3593 h 4556"/>
                  <a:gd name="T76" fmla="*/ 286 w 2774"/>
                  <a:gd name="T77" fmla="*/ 4007 h 4556"/>
                  <a:gd name="T78" fmla="*/ 369 w 2774"/>
                  <a:gd name="T79" fmla="*/ 4330 h 4556"/>
                  <a:gd name="T80" fmla="*/ 437 w 2774"/>
                  <a:gd name="T81" fmla="*/ 4330 h 4556"/>
                  <a:gd name="T82" fmla="*/ 377 w 2774"/>
                  <a:gd name="T83" fmla="*/ 3504 h 4556"/>
                  <a:gd name="T84" fmla="*/ 481 w 2774"/>
                  <a:gd name="T85" fmla="*/ 3037 h 4556"/>
                  <a:gd name="T86" fmla="*/ 527 w 2774"/>
                  <a:gd name="T87" fmla="*/ 2624 h 4556"/>
                  <a:gd name="T88" fmla="*/ 662 w 2774"/>
                  <a:gd name="T89" fmla="*/ 2323 h 4556"/>
                  <a:gd name="T90" fmla="*/ 790 w 2774"/>
                  <a:gd name="T91" fmla="*/ 2015 h 4556"/>
                  <a:gd name="T92" fmla="*/ 819 w 2774"/>
                  <a:gd name="T93" fmla="*/ 2075 h 4556"/>
                  <a:gd name="T94" fmla="*/ 962 w 2774"/>
                  <a:gd name="T95" fmla="*/ 2271 h 4556"/>
                  <a:gd name="T96" fmla="*/ 993 w 2774"/>
                  <a:gd name="T97" fmla="*/ 1841 h 4556"/>
                  <a:gd name="T98" fmla="*/ 1060 w 2774"/>
                  <a:gd name="T99" fmla="*/ 1510 h 4556"/>
                  <a:gd name="T100" fmla="*/ 1278 w 2774"/>
                  <a:gd name="T101" fmla="*/ 1143 h 4556"/>
                  <a:gd name="T102" fmla="*/ 1300 w 2774"/>
                  <a:gd name="T103" fmla="*/ 782 h 4556"/>
                  <a:gd name="T104" fmla="*/ 1338 w 2774"/>
                  <a:gd name="T105" fmla="*/ 698 h 4556"/>
                  <a:gd name="T106" fmla="*/ 1353 w 2774"/>
                  <a:gd name="T107" fmla="*/ 526 h 4556"/>
                  <a:gd name="T108" fmla="*/ 1406 w 2774"/>
                  <a:gd name="T109" fmla="*/ 203 h 4556"/>
                  <a:gd name="T110" fmla="*/ 1737 w 2774"/>
                  <a:gd name="T111" fmla="*/ 0 h 4556"/>
                  <a:gd name="T112" fmla="*/ 2120 w 2774"/>
                  <a:gd name="T113" fmla="*/ 180 h 4556"/>
                  <a:gd name="T114" fmla="*/ 2646 w 2774"/>
                  <a:gd name="T115" fmla="*/ 1143 h 455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2774"/>
                  <a:gd name="T175" fmla="*/ 0 h 4556"/>
                  <a:gd name="T176" fmla="*/ 2774 w 2774"/>
                  <a:gd name="T177" fmla="*/ 4556 h 455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2774" h="4556">
                    <a:moveTo>
                      <a:pt x="2774" y="1766"/>
                    </a:moveTo>
                    <a:lnTo>
                      <a:pt x="2670" y="1754"/>
                    </a:lnTo>
                    <a:lnTo>
                      <a:pt x="2474" y="1704"/>
                    </a:lnTo>
                    <a:lnTo>
                      <a:pt x="2170" y="1617"/>
                    </a:lnTo>
                    <a:lnTo>
                      <a:pt x="1949" y="1576"/>
                    </a:lnTo>
                    <a:lnTo>
                      <a:pt x="1864" y="1571"/>
                    </a:lnTo>
                    <a:lnTo>
                      <a:pt x="1740" y="1579"/>
                    </a:lnTo>
                    <a:lnTo>
                      <a:pt x="1662" y="1599"/>
                    </a:lnTo>
                    <a:lnTo>
                      <a:pt x="1589" y="1631"/>
                    </a:lnTo>
                    <a:lnTo>
                      <a:pt x="1520" y="1678"/>
                    </a:lnTo>
                    <a:lnTo>
                      <a:pt x="1460" y="1738"/>
                    </a:lnTo>
                    <a:lnTo>
                      <a:pt x="1424" y="1801"/>
                    </a:lnTo>
                    <a:lnTo>
                      <a:pt x="1416" y="1833"/>
                    </a:lnTo>
                    <a:lnTo>
                      <a:pt x="1412" y="1864"/>
                    </a:lnTo>
                    <a:lnTo>
                      <a:pt x="1414" y="1895"/>
                    </a:lnTo>
                    <a:lnTo>
                      <a:pt x="1419" y="1927"/>
                    </a:lnTo>
                    <a:lnTo>
                      <a:pt x="1441" y="1991"/>
                    </a:lnTo>
                    <a:lnTo>
                      <a:pt x="1574" y="2217"/>
                    </a:lnTo>
                    <a:lnTo>
                      <a:pt x="1627" y="2318"/>
                    </a:lnTo>
                    <a:lnTo>
                      <a:pt x="1650" y="2388"/>
                    </a:lnTo>
                    <a:lnTo>
                      <a:pt x="1659" y="2460"/>
                    </a:lnTo>
                    <a:lnTo>
                      <a:pt x="1657" y="2496"/>
                    </a:lnTo>
                    <a:lnTo>
                      <a:pt x="1649" y="2534"/>
                    </a:lnTo>
                    <a:lnTo>
                      <a:pt x="1617" y="2610"/>
                    </a:lnTo>
                    <a:lnTo>
                      <a:pt x="1556" y="2688"/>
                    </a:lnTo>
                    <a:lnTo>
                      <a:pt x="1465" y="2770"/>
                    </a:lnTo>
                    <a:lnTo>
                      <a:pt x="1328" y="2871"/>
                    </a:lnTo>
                    <a:lnTo>
                      <a:pt x="1294" y="2906"/>
                    </a:lnTo>
                    <a:lnTo>
                      <a:pt x="1272" y="2939"/>
                    </a:lnTo>
                    <a:lnTo>
                      <a:pt x="1265" y="2955"/>
                    </a:lnTo>
                    <a:lnTo>
                      <a:pt x="1257" y="2985"/>
                    </a:lnTo>
                    <a:lnTo>
                      <a:pt x="1256" y="2999"/>
                    </a:lnTo>
                    <a:lnTo>
                      <a:pt x="1259" y="3029"/>
                    </a:lnTo>
                    <a:lnTo>
                      <a:pt x="1299" y="3131"/>
                    </a:lnTo>
                    <a:lnTo>
                      <a:pt x="1316" y="3181"/>
                    </a:lnTo>
                    <a:lnTo>
                      <a:pt x="1324" y="3217"/>
                    </a:lnTo>
                    <a:lnTo>
                      <a:pt x="1325" y="3257"/>
                    </a:lnTo>
                    <a:lnTo>
                      <a:pt x="1319" y="3302"/>
                    </a:lnTo>
                    <a:lnTo>
                      <a:pt x="1305" y="3349"/>
                    </a:lnTo>
                    <a:lnTo>
                      <a:pt x="1287" y="3388"/>
                    </a:lnTo>
                    <a:lnTo>
                      <a:pt x="1271" y="3410"/>
                    </a:lnTo>
                    <a:lnTo>
                      <a:pt x="1251" y="3427"/>
                    </a:lnTo>
                    <a:lnTo>
                      <a:pt x="1226" y="3440"/>
                    </a:lnTo>
                    <a:lnTo>
                      <a:pt x="1169" y="3455"/>
                    </a:lnTo>
                    <a:lnTo>
                      <a:pt x="1121" y="3459"/>
                    </a:lnTo>
                    <a:lnTo>
                      <a:pt x="1088" y="3459"/>
                    </a:lnTo>
                    <a:lnTo>
                      <a:pt x="921" y="3452"/>
                    </a:lnTo>
                    <a:lnTo>
                      <a:pt x="865" y="3454"/>
                    </a:lnTo>
                    <a:lnTo>
                      <a:pt x="843" y="3458"/>
                    </a:lnTo>
                    <a:lnTo>
                      <a:pt x="831" y="3465"/>
                    </a:lnTo>
                    <a:lnTo>
                      <a:pt x="808" y="3501"/>
                    </a:lnTo>
                    <a:lnTo>
                      <a:pt x="739" y="3697"/>
                    </a:lnTo>
                    <a:lnTo>
                      <a:pt x="617" y="4097"/>
                    </a:lnTo>
                    <a:lnTo>
                      <a:pt x="507" y="4366"/>
                    </a:lnTo>
                    <a:lnTo>
                      <a:pt x="457" y="4450"/>
                    </a:lnTo>
                    <a:lnTo>
                      <a:pt x="432" y="4485"/>
                    </a:lnTo>
                    <a:lnTo>
                      <a:pt x="405" y="4512"/>
                    </a:lnTo>
                    <a:lnTo>
                      <a:pt x="377" y="4534"/>
                    </a:lnTo>
                    <a:lnTo>
                      <a:pt x="348" y="4549"/>
                    </a:lnTo>
                    <a:lnTo>
                      <a:pt x="319" y="4556"/>
                    </a:lnTo>
                    <a:lnTo>
                      <a:pt x="289" y="4555"/>
                    </a:lnTo>
                    <a:lnTo>
                      <a:pt x="257" y="4544"/>
                    </a:lnTo>
                    <a:lnTo>
                      <a:pt x="225" y="4523"/>
                    </a:lnTo>
                    <a:lnTo>
                      <a:pt x="158" y="4451"/>
                    </a:lnTo>
                    <a:lnTo>
                      <a:pt x="157" y="4444"/>
                    </a:lnTo>
                    <a:lnTo>
                      <a:pt x="148" y="4423"/>
                    </a:lnTo>
                    <a:lnTo>
                      <a:pt x="63" y="4288"/>
                    </a:lnTo>
                    <a:lnTo>
                      <a:pt x="47" y="4255"/>
                    </a:lnTo>
                    <a:lnTo>
                      <a:pt x="46" y="4248"/>
                    </a:lnTo>
                    <a:lnTo>
                      <a:pt x="29" y="4181"/>
                    </a:lnTo>
                    <a:lnTo>
                      <a:pt x="10" y="4000"/>
                    </a:lnTo>
                    <a:lnTo>
                      <a:pt x="4" y="3731"/>
                    </a:lnTo>
                    <a:lnTo>
                      <a:pt x="0" y="3654"/>
                    </a:lnTo>
                    <a:lnTo>
                      <a:pt x="150" y="3586"/>
                    </a:lnTo>
                    <a:lnTo>
                      <a:pt x="181" y="3593"/>
                    </a:lnTo>
                    <a:lnTo>
                      <a:pt x="203" y="3593"/>
                    </a:lnTo>
                    <a:lnTo>
                      <a:pt x="241" y="3871"/>
                    </a:lnTo>
                    <a:lnTo>
                      <a:pt x="286" y="4007"/>
                    </a:lnTo>
                    <a:lnTo>
                      <a:pt x="286" y="4067"/>
                    </a:lnTo>
                    <a:lnTo>
                      <a:pt x="369" y="4330"/>
                    </a:lnTo>
                    <a:lnTo>
                      <a:pt x="391" y="4353"/>
                    </a:lnTo>
                    <a:lnTo>
                      <a:pt x="437" y="4330"/>
                    </a:lnTo>
                    <a:lnTo>
                      <a:pt x="466" y="4263"/>
                    </a:lnTo>
                    <a:lnTo>
                      <a:pt x="377" y="3504"/>
                    </a:lnTo>
                    <a:lnTo>
                      <a:pt x="399" y="3195"/>
                    </a:lnTo>
                    <a:lnTo>
                      <a:pt x="481" y="3037"/>
                    </a:lnTo>
                    <a:lnTo>
                      <a:pt x="527" y="2706"/>
                    </a:lnTo>
                    <a:lnTo>
                      <a:pt x="527" y="2624"/>
                    </a:lnTo>
                    <a:lnTo>
                      <a:pt x="655" y="2541"/>
                    </a:lnTo>
                    <a:lnTo>
                      <a:pt x="662" y="2323"/>
                    </a:lnTo>
                    <a:lnTo>
                      <a:pt x="699" y="2203"/>
                    </a:lnTo>
                    <a:lnTo>
                      <a:pt x="790" y="2015"/>
                    </a:lnTo>
                    <a:lnTo>
                      <a:pt x="819" y="1984"/>
                    </a:lnTo>
                    <a:lnTo>
                      <a:pt x="819" y="2075"/>
                    </a:lnTo>
                    <a:lnTo>
                      <a:pt x="940" y="2271"/>
                    </a:lnTo>
                    <a:lnTo>
                      <a:pt x="962" y="2271"/>
                    </a:lnTo>
                    <a:lnTo>
                      <a:pt x="985" y="2225"/>
                    </a:lnTo>
                    <a:lnTo>
                      <a:pt x="993" y="1841"/>
                    </a:lnTo>
                    <a:lnTo>
                      <a:pt x="1015" y="1797"/>
                    </a:lnTo>
                    <a:lnTo>
                      <a:pt x="1060" y="1510"/>
                    </a:lnTo>
                    <a:lnTo>
                      <a:pt x="1203" y="1307"/>
                    </a:lnTo>
                    <a:lnTo>
                      <a:pt x="1278" y="1143"/>
                    </a:lnTo>
                    <a:lnTo>
                      <a:pt x="1331" y="917"/>
                    </a:lnTo>
                    <a:lnTo>
                      <a:pt x="1300" y="782"/>
                    </a:lnTo>
                    <a:lnTo>
                      <a:pt x="1300" y="729"/>
                    </a:lnTo>
                    <a:lnTo>
                      <a:pt x="1338" y="698"/>
                    </a:lnTo>
                    <a:lnTo>
                      <a:pt x="1331" y="572"/>
                    </a:lnTo>
                    <a:lnTo>
                      <a:pt x="1353" y="526"/>
                    </a:lnTo>
                    <a:lnTo>
                      <a:pt x="1353" y="369"/>
                    </a:lnTo>
                    <a:lnTo>
                      <a:pt x="1406" y="203"/>
                    </a:lnTo>
                    <a:lnTo>
                      <a:pt x="1511" y="113"/>
                    </a:lnTo>
                    <a:lnTo>
                      <a:pt x="1737" y="0"/>
                    </a:lnTo>
                    <a:lnTo>
                      <a:pt x="1902" y="22"/>
                    </a:lnTo>
                    <a:lnTo>
                      <a:pt x="2120" y="180"/>
                    </a:lnTo>
                    <a:lnTo>
                      <a:pt x="2368" y="548"/>
                    </a:lnTo>
                    <a:lnTo>
                      <a:pt x="2646" y="1143"/>
                    </a:lnTo>
                    <a:lnTo>
                      <a:pt x="2774" y="1766"/>
                    </a:lnTo>
                    <a:close/>
                  </a:path>
                </a:pathLst>
              </a:custGeom>
              <a:solidFill>
                <a:srgbClr val="DBDD73"/>
              </a:solidFill>
              <a:ln w="9525">
                <a:noFill/>
                <a:round/>
                <a:headEnd/>
                <a:tailEnd/>
              </a:ln>
            </p:spPr>
            <p:txBody>
              <a:bodyPr>
                <a:prstTxWarp prst="textNoShape">
                  <a:avLst/>
                </a:prstTxWarp>
              </a:bodyPr>
              <a:lstStyle/>
              <a:p>
                <a:endParaRPr lang="en-US"/>
              </a:p>
            </p:txBody>
          </p:sp>
          <p:sp>
            <p:nvSpPr>
              <p:cNvPr id="49712" name="Freeform 325"/>
              <p:cNvSpPr>
                <a:spLocks noChangeAspect="1"/>
              </p:cNvSpPr>
              <p:nvPr/>
            </p:nvSpPr>
            <p:spPr bwMode="auto">
              <a:xfrm>
                <a:off x="781" y="3482"/>
                <a:ext cx="254" cy="322"/>
              </a:xfrm>
              <a:custGeom>
                <a:avLst/>
                <a:gdLst>
                  <a:gd name="T0" fmla="*/ 345 w 3301"/>
                  <a:gd name="T1" fmla="*/ 3345 h 4180"/>
                  <a:gd name="T2" fmla="*/ 794 w 3301"/>
                  <a:gd name="T3" fmla="*/ 3504 h 4180"/>
                  <a:gd name="T4" fmla="*/ 1039 w 3301"/>
                  <a:gd name="T5" fmla="*/ 3526 h 4180"/>
                  <a:gd name="T6" fmla="*/ 1271 w 3301"/>
                  <a:gd name="T7" fmla="*/ 3478 h 4180"/>
                  <a:gd name="T8" fmla="*/ 1444 w 3301"/>
                  <a:gd name="T9" fmla="*/ 3380 h 4180"/>
                  <a:gd name="T10" fmla="*/ 1652 w 3301"/>
                  <a:gd name="T11" fmla="*/ 3165 h 4180"/>
                  <a:gd name="T12" fmla="*/ 1934 w 3301"/>
                  <a:gd name="T13" fmla="*/ 2606 h 4180"/>
                  <a:gd name="T14" fmla="*/ 2208 w 3301"/>
                  <a:gd name="T15" fmla="*/ 1559 h 4180"/>
                  <a:gd name="T16" fmla="*/ 2491 w 3301"/>
                  <a:gd name="T17" fmla="*/ 990 h 4180"/>
                  <a:gd name="T18" fmla="*/ 2767 w 3301"/>
                  <a:gd name="T19" fmla="*/ 706 h 4180"/>
                  <a:gd name="T20" fmla="*/ 3159 w 3301"/>
                  <a:gd name="T21" fmla="*/ 496 h 4180"/>
                  <a:gd name="T22" fmla="*/ 3260 w 3301"/>
                  <a:gd name="T23" fmla="*/ 403 h 4180"/>
                  <a:gd name="T24" fmla="*/ 3276 w 3301"/>
                  <a:gd name="T25" fmla="*/ 372 h 4180"/>
                  <a:gd name="T26" fmla="*/ 3281 w 3301"/>
                  <a:gd name="T27" fmla="*/ 343 h 4180"/>
                  <a:gd name="T28" fmla="*/ 3271 w 3301"/>
                  <a:gd name="T29" fmla="*/ 315 h 4180"/>
                  <a:gd name="T30" fmla="*/ 3239 w 3301"/>
                  <a:gd name="T31" fmla="*/ 287 h 4180"/>
                  <a:gd name="T32" fmla="*/ 3247 w 3301"/>
                  <a:gd name="T33" fmla="*/ 28 h 4180"/>
                  <a:gd name="T34" fmla="*/ 3265 w 3301"/>
                  <a:gd name="T35" fmla="*/ 0 h 4180"/>
                  <a:gd name="T36" fmla="*/ 3276 w 3301"/>
                  <a:gd name="T37" fmla="*/ 1 h 4180"/>
                  <a:gd name="T38" fmla="*/ 3288 w 3301"/>
                  <a:gd name="T39" fmla="*/ 4 h 4180"/>
                  <a:gd name="T40" fmla="*/ 3301 w 3301"/>
                  <a:gd name="T41" fmla="*/ 75 h 4180"/>
                  <a:gd name="T42" fmla="*/ 3151 w 3301"/>
                  <a:gd name="T43" fmla="*/ 1210 h 4180"/>
                  <a:gd name="T44" fmla="*/ 2970 w 3301"/>
                  <a:gd name="T45" fmla="*/ 1450 h 4180"/>
                  <a:gd name="T46" fmla="*/ 2917 w 3301"/>
                  <a:gd name="T47" fmla="*/ 1428 h 4180"/>
                  <a:gd name="T48" fmla="*/ 2655 w 3301"/>
                  <a:gd name="T49" fmla="*/ 1887 h 4180"/>
                  <a:gd name="T50" fmla="*/ 2556 w 3301"/>
                  <a:gd name="T51" fmla="*/ 2300 h 4180"/>
                  <a:gd name="T52" fmla="*/ 2361 w 3301"/>
                  <a:gd name="T53" fmla="*/ 2977 h 4180"/>
                  <a:gd name="T54" fmla="*/ 1226 w 3301"/>
                  <a:gd name="T55" fmla="*/ 3969 h 4180"/>
                  <a:gd name="T56" fmla="*/ 768 w 3301"/>
                  <a:gd name="T57" fmla="*/ 4180 h 4180"/>
                  <a:gd name="T58" fmla="*/ 287 w 3301"/>
                  <a:gd name="T59" fmla="*/ 4029 h 4180"/>
                  <a:gd name="T60" fmla="*/ 152 w 3301"/>
                  <a:gd name="T61" fmla="*/ 3639 h 4180"/>
                  <a:gd name="T62" fmla="*/ 0 w 3301"/>
                  <a:gd name="T63" fmla="*/ 3165 h 418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301"/>
                  <a:gd name="T97" fmla="*/ 0 h 4180"/>
                  <a:gd name="T98" fmla="*/ 3301 w 3301"/>
                  <a:gd name="T99" fmla="*/ 4180 h 418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301" h="4180">
                    <a:moveTo>
                      <a:pt x="0" y="3165"/>
                    </a:moveTo>
                    <a:lnTo>
                      <a:pt x="345" y="3345"/>
                    </a:lnTo>
                    <a:lnTo>
                      <a:pt x="596" y="3449"/>
                    </a:lnTo>
                    <a:lnTo>
                      <a:pt x="794" y="3504"/>
                    </a:lnTo>
                    <a:lnTo>
                      <a:pt x="942" y="3525"/>
                    </a:lnTo>
                    <a:lnTo>
                      <a:pt x="1039" y="3526"/>
                    </a:lnTo>
                    <a:lnTo>
                      <a:pt x="1179" y="3507"/>
                    </a:lnTo>
                    <a:lnTo>
                      <a:pt x="1271" y="3478"/>
                    </a:lnTo>
                    <a:lnTo>
                      <a:pt x="1359" y="3436"/>
                    </a:lnTo>
                    <a:lnTo>
                      <a:pt x="1444" y="3380"/>
                    </a:lnTo>
                    <a:lnTo>
                      <a:pt x="1527" y="3308"/>
                    </a:lnTo>
                    <a:lnTo>
                      <a:pt x="1652" y="3165"/>
                    </a:lnTo>
                    <a:lnTo>
                      <a:pt x="1797" y="2935"/>
                    </a:lnTo>
                    <a:lnTo>
                      <a:pt x="1934" y="2606"/>
                    </a:lnTo>
                    <a:lnTo>
                      <a:pt x="2090" y="1996"/>
                    </a:lnTo>
                    <a:lnTo>
                      <a:pt x="2208" y="1559"/>
                    </a:lnTo>
                    <a:lnTo>
                      <a:pt x="2344" y="1225"/>
                    </a:lnTo>
                    <a:lnTo>
                      <a:pt x="2491" y="990"/>
                    </a:lnTo>
                    <a:lnTo>
                      <a:pt x="2617" y="843"/>
                    </a:lnTo>
                    <a:lnTo>
                      <a:pt x="2767" y="706"/>
                    </a:lnTo>
                    <a:lnTo>
                      <a:pt x="3013" y="584"/>
                    </a:lnTo>
                    <a:lnTo>
                      <a:pt x="3159" y="496"/>
                    </a:lnTo>
                    <a:lnTo>
                      <a:pt x="3218" y="449"/>
                    </a:lnTo>
                    <a:lnTo>
                      <a:pt x="3260" y="403"/>
                    </a:lnTo>
                    <a:lnTo>
                      <a:pt x="3270" y="387"/>
                    </a:lnTo>
                    <a:lnTo>
                      <a:pt x="3276" y="372"/>
                    </a:lnTo>
                    <a:lnTo>
                      <a:pt x="3279" y="357"/>
                    </a:lnTo>
                    <a:lnTo>
                      <a:pt x="3281" y="343"/>
                    </a:lnTo>
                    <a:lnTo>
                      <a:pt x="3277" y="329"/>
                    </a:lnTo>
                    <a:lnTo>
                      <a:pt x="3271" y="315"/>
                    </a:lnTo>
                    <a:lnTo>
                      <a:pt x="3248" y="315"/>
                    </a:lnTo>
                    <a:lnTo>
                      <a:pt x="3239" y="287"/>
                    </a:lnTo>
                    <a:lnTo>
                      <a:pt x="3235" y="205"/>
                    </a:lnTo>
                    <a:lnTo>
                      <a:pt x="3247" y="28"/>
                    </a:lnTo>
                    <a:lnTo>
                      <a:pt x="3248" y="0"/>
                    </a:lnTo>
                    <a:lnTo>
                      <a:pt x="3265" y="0"/>
                    </a:lnTo>
                    <a:lnTo>
                      <a:pt x="3271" y="1"/>
                    </a:lnTo>
                    <a:lnTo>
                      <a:pt x="3276" y="1"/>
                    </a:lnTo>
                    <a:lnTo>
                      <a:pt x="3282" y="3"/>
                    </a:lnTo>
                    <a:lnTo>
                      <a:pt x="3288" y="4"/>
                    </a:lnTo>
                    <a:lnTo>
                      <a:pt x="3293" y="7"/>
                    </a:lnTo>
                    <a:lnTo>
                      <a:pt x="3301" y="75"/>
                    </a:lnTo>
                    <a:lnTo>
                      <a:pt x="3286" y="571"/>
                    </a:lnTo>
                    <a:lnTo>
                      <a:pt x="3151" y="1210"/>
                    </a:lnTo>
                    <a:lnTo>
                      <a:pt x="2970" y="1473"/>
                    </a:lnTo>
                    <a:lnTo>
                      <a:pt x="2970" y="1450"/>
                    </a:lnTo>
                    <a:lnTo>
                      <a:pt x="2940" y="1428"/>
                    </a:lnTo>
                    <a:lnTo>
                      <a:pt x="2917" y="1428"/>
                    </a:lnTo>
                    <a:lnTo>
                      <a:pt x="2774" y="1639"/>
                    </a:lnTo>
                    <a:lnTo>
                      <a:pt x="2655" y="1887"/>
                    </a:lnTo>
                    <a:lnTo>
                      <a:pt x="2579" y="2120"/>
                    </a:lnTo>
                    <a:lnTo>
                      <a:pt x="2556" y="2300"/>
                    </a:lnTo>
                    <a:lnTo>
                      <a:pt x="2429" y="2676"/>
                    </a:lnTo>
                    <a:lnTo>
                      <a:pt x="2361" y="2977"/>
                    </a:lnTo>
                    <a:lnTo>
                      <a:pt x="2293" y="3127"/>
                    </a:lnTo>
                    <a:lnTo>
                      <a:pt x="1226" y="3969"/>
                    </a:lnTo>
                    <a:lnTo>
                      <a:pt x="1090" y="4113"/>
                    </a:lnTo>
                    <a:lnTo>
                      <a:pt x="768" y="4180"/>
                    </a:lnTo>
                    <a:lnTo>
                      <a:pt x="414" y="4120"/>
                    </a:lnTo>
                    <a:lnTo>
                      <a:pt x="287" y="4029"/>
                    </a:lnTo>
                    <a:lnTo>
                      <a:pt x="181" y="3826"/>
                    </a:lnTo>
                    <a:lnTo>
                      <a:pt x="152" y="3639"/>
                    </a:lnTo>
                    <a:lnTo>
                      <a:pt x="0" y="3285"/>
                    </a:lnTo>
                    <a:lnTo>
                      <a:pt x="0" y="3165"/>
                    </a:lnTo>
                    <a:close/>
                  </a:path>
                </a:pathLst>
              </a:custGeom>
              <a:solidFill>
                <a:srgbClr val="B2B168"/>
              </a:solidFill>
              <a:ln w="9525">
                <a:noFill/>
                <a:round/>
                <a:headEnd/>
                <a:tailEnd/>
              </a:ln>
            </p:spPr>
            <p:txBody>
              <a:bodyPr>
                <a:prstTxWarp prst="textNoShape">
                  <a:avLst/>
                </a:prstTxWarp>
              </a:bodyPr>
              <a:lstStyle/>
              <a:p>
                <a:endParaRPr lang="en-US"/>
              </a:p>
            </p:txBody>
          </p:sp>
          <p:sp>
            <p:nvSpPr>
              <p:cNvPr id="49713" name="Freeform 326"/>
              <p:cNvSpPr>
                <a:spLocks noChangeAspect="1"/>
              </p:cNvSpPr>
              <p:nvPr/>
            </p:nvSpPr>
            <p:spPr bwMode="auto">
              <a:xfrm>
                <a:off x="745" y="3381"/>
                <a:ext cx="97" cy="69"/>
              </a:xfrm>
              <a:custGeom>
                <a:avLst/>
                <a:gdLst>
                  <a:gd name="T0" fmla="*/ 241 w 1263"/>
                  <a:gd name="T1" fmla="*/ 31 h 896"/>
                  <a:gd name="T2" fmla="*/ 831 w 1263"/>
                  <a:gd name="T3" fmla="*/ 1 h 896"/>
                  <a:gd name="T4" fmla="*/ 897 w 1263"/>
                  <a:gd name="T5" fmla="*/ 0 h 896"/>
                  <a:gd name="T6" fmla="*/ 1208 w 1263"/>
                  <a:gd name="T7" fmla="*/ 5 h 896"/>
                  <a:gd name="T8" fmla="*/ 1263 w 1263"/>
                  <a:gd name="T9" fmla="*/ 8 h 896"/>
                  <a:gd name="T10" fmla="*/ 1128 w 1263"/>
                  <a:gd name="T11" fmla="*/ 182 h 896"/>
                  <a:gd name="T12" fmla="*/ 940 w 1263"/>
                  <a:gd name="T13" fmla="*/ 648 h 896"/>
                  <a:gd name="T14" fmla="*/ 643 w 1263"/>
                  <a:gd name="T15" fmla="*/ 746 h 896"/>
                  <a:gd name="T16" fmla="*/ 341 w 1263"/>
                  <a:gd name="T17" fmla="*/ 828 h 896"/>
                  <a:gd name="T18" fmla="*/ 55 w 1263"/>
                  <a:gd name="T19" fmla="*/ 887 h 896"/>
                  <a:gd name="T20" fmla="*/ 0 w 1263"/>
                  <a:gd name="T21" fmla="*/ 896 h 896"/>
                  <a:gd name="T22" fmla="*/ 278 w 1263"/>
                  <a:gd name="T23" fmla="*/ 633 h 896"/>
                  <a:gd name="T24" fmla="*/ 256 w 1263"/>
                  <a:gd name="T25" fmla="*/ 588 h 896"/>
                  <a:gd name="T26" fmla="*/ 241 w 1263"/>
                  <a:gd name="T27" fmla="*/ 31 h 89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263"/>
                  <a:gd name="T43" fmla="*/ 0 h 896"/>
                  <a:gd name="T44" fmla="*/ 1263 w 1263"/>
                  <a:gd name="T45" fmla="*/ 896 h 89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263" h="896">
                    <a:moveTo>
                      <a:pt x="241" y="31"/>
                    </a:moveTo>
                    <a:lnTo>
                      <a:pt x="831" y="1"/>
                    </a:lnTo>
                    <a:lnTo>
                      <a:pt x="897" y="0"/>
                    </a:lnTo>
                    <a:lnTo>
                      <a:pt x="1208" y="5"/>
                    </a:lnTo>
                    <a:lnTo>
                      <a:pt x="1263" y="8"/>
                    </a:lnTo>
                    <a:lnTo>
                      <a:pt x="1128" y="182"/>
                    </a:lnTo>
                    <a:lnTo>
                      <a:pt x="940" y="648"/>
                    </a:lnTo>
                    <a:lnTo>
                      <a:pt x="643" y="746"/>
                    </a:lnTo>
                    <a:lnTo>
                      <a:pt x="341" y="828"/>
                    </a:lnTo>
                    <a:lnTo>
                      <a:pt x="55" y="887"/>
                    </a:lnTo>
                    <a:lnTo>
                      <a:pt x="0" y="896"/>
                    </a:lnTo>
                    <a:lnTo>
                      <a:pt x="278" y="633"/>
                    </a:lnTo>
                    <a:lnTo>
                      <a:pt x="256" y="588"/>
                    </a:lnTo>
                    <a:lnTo>
                      <a:pt x="241" y="31"/>
                    </a:lnTo>
                    <a:close/>
                  </a:path>
                </a:pathLst>
              </a:custGeom>
              <a:solidFill>
                <a:srgbClr val="C4A170"/>
              </a:solidFill>
              <a:ln w="9525">
                <a:noFill/>
                <a:round/>
                <a:headEnd/>
                <a:tailEnd/>
              </a:ln>
            </p:spPr>
            <p:txBody>
              <a:bodyPr>
                <a:prstTxWarp prst="textNoShape">
                  <a:avLst/>
                </a:prstTxWarp>
              </a:bodyPr>
              <a:lstStyle/>
              <a:p>
                <a:endParaRPr lang="en-US"/>
              </a:p>
            </p:txBody>
          </p:sp>
          <p:sp>
            <p:nvSpPr>
              <p:cNvPr id="49714" name="Freeform 327"/>
              <p:cNvSpPr>
                <a:spLocks noChangeAspect="1"/>
              </p:cNvSpPr>
              <p:nvPr/>
            </p:nvSpPr>
            <p:spPr bwMode="auto">
              <a:xfrm>
                <a:off x="954" y="3182"/>
                <a:ext cx="48" cy="105"/>
              </a:xfrm>
              <a:custGeom>
                <a:avLst/>
                <a:gdLst>
                  <a:gd name="T0" fmla="*/ 29 w 624"/>
                  <a:gd name="T1" fmla="*/ 89 h 1360"/>
                  <a:gd name="T2" fmla="*/ 10 w 624"/>
                  <a:gd name="T3" fmla="*/ 530 h 1360"/>
                  <a:gd name="T4" fmla="*/ 0 w 624"/>
                  <a:gd name="T5" fmla="*/ 894 h 1360"/>
                  <a:gd name="T6" fmla="*/ 293 w 624"/>
                  <a:gd name="T7" fmla="*/ 797 h 1360"/>
                  <a:gd name="T8" fmla="*/ 421 w 624"/>
                  <a:gd name="T9" fmla="*/ 797 h 1360"/>
                  <a:gd name="T10" fmla="*/ 473 w 624"/>
                  <a:gd name="T11" fmla="*/ 841 h 1360"/>
                  <a:gd name="T12" fmla="*/ 503 w 624"/>
                  <a:gd name="T13" fmla="*/ 947 h 1360"/>
                  <a:gd name="T14" fmla="*/ 443 w 624"/>
                  <a:gd name="T15" fmla="*/ 1015 h 1360"/>
                  <a:gd name="T16" fmla="*/ 119 w 624"/>
                  <a:gd name="T17" fmla="*/ 1293 h 1360"/>
                  <a:gd name="T18" fmla="*/ 97 w 624"/>
                  <a:gd name="T19" fmla="*/ 1360 h 1360"/>
                  <a:gd name="T20" fmla="*/ 119 w 624"/>
                  <a:gd name="T21" fmla="*/ 1338 h 1360"/>
                  <a:gd name="T22" fmla="*/ 180 w 624"/>
                  <a:gd name="T23" fmla="*/ 1345 h 1360"/>
                  <a:gd name="T24" fmla="*/ 443 w 624"/>
                  <a:gd name="T25" fmla="*/ 1300 h 1360"/>
                  <a:gd name="T26" fmla="*/ 624 w 624"/>
                  <a:gd name="T27" fmla="*/ 1203 h 1360"/>
                  <a:gd name="T28" fmla="*/ 624 w 624"/>
                  <a:gd name="T29" fmla="*/ 0 h 1360"/>
                  <a:gd name="T30" fmla="*/ 397 w 624"/>
                  <a:gd name="T31" fmla="*/ 82 h 1360"/>
                  <a:gd name="T32" fmla="*/ 29 w 624"/>
                  <a:gd name="T33" fmla="*/ 89 h 136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24"/>
                  <a:gd name="T52" fmla="*/ 0 h 1360"/>
                  <a:gd name="T53" fmla="*/ 624 w 624"/>
                  <a:gd name="T54" fmla="*/ 1360 h 136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24" h="1360">
                    <a:moveTo>
                      <a:pt x="29" y="89"/>
                    </a:moveTo>
                    <a:lnTo>
                      <a:pt x="10" y="530"/>
                    </a:lnTo>
                    <a:lnTo>
                      <a:pt x="0" y="894"/>
                    </a:lnTo>
                    <a:lnTo>
                      <a:pt x="293" y="797"/>
                    </a:lnTo>
                    <a:lnTo>
                      <a:pt x="421" y="797"/>
                    </a:lnTo>
                    <a:lnTo>
                      <a:pt x="473" y="841"/>
                    </a:lnTo>
                    <a:lnTo>
                      <a:pt x="503" y="947"/>
                    </a:lnTo>
                    <a:lnTo>
                      <a:pt x="443" y="1015"/>
                    </a:lnTo>
                    <a:lnTo>
                      <a:pt x="119" y="1293"/>
                    </a:lnTo>
                    <a:lnTo>
                      <a:pt x="97" y="1360"/>
                    </a:lnTo>
                    <a:lnTo>
                      <a:pt x="119" y="1338"/>
                    </a:lnTo>
                    <a:lnTo>
                      <a:pt x="180" y="1345"/>
                    </a:lnTo>
                    <a:lnTo>
                      <a:pt x="443" y="1300"/>
                    </a:lnTo>
                    <a:lnTo>
                      <a:pt x="624" y="1203"/>
                    </a:lnTo>
                    <a:lnTo>
                      <a:pt x="624" y="0"/>
                    </a:lnTo>
                    <a:lnTo>
                      <a:pt x="397" y="82"/>
                    </a:lnTo>
                    <a:lnTo>
                      <a:pt x="29" y="89"/>
                    </a:lnTo>
                    <a:close/>
                  </a:path>
                </a:pathLst>
              </a:custGeom>
              <a:solidFill>
                <a:srgbClr val="3BA99E"/>
              </a:solidFill>
              <a:ln w="9525">
                <a:noFill/>
                <a:round/>
                <a:headEnd/>
                <a:tailEnd/>
              </a:ln>
            </p:spPr>
            <p:txBody>
              <a:bodyPr>
                <a:prstTxWarp prst="textNoShape">
                  <a:avLst/>
                </a:prstTxWarp>
              </a:bodyPr>
              <a:lstStyle/>
              <a:p>
                <a:endParaRPr lang="en-US"/>
              </a:p>
            </p:txBody>
          </p:sp>
          <p:sp>
            <p:nvSpPr>
              <p:cNvPr id="49715" name="Freeform 328"/>
              <p:cNvSpPr>
                <a:spLocks noChangeAspect="1"/>
              </p:cNvSpPr>
              <p:nvPr/>
            </p:nvSpPr>
            <p:spPr bwMode="auto">
              <a:xfrm>
                <a:off x="1413" y="3300"/>
                <a:ext cx="244" cy="359"/>
              </a:xfrm>
              <a:custGeom>
                <a:avLst/>
                <a:gdLst>
                  <a:gd name="T0" fmla="*/ 466 w 3165"/>
                  <a:gd name="T1" fmla="*/ 0 h 4661"/>
                  <a:gd name="T2" fmla="*/ 716 w 3165"/>
                  <a:gd name="T3" fmla="*/ 404 h 4661"/>
                  <a:gd name="T4" fmla="*/ 1147 w 3165"/>
                  <a:gd name="T5" fmla="*/ 946 h 4661"/>
                  <a:gd name="T6" fmla="*/ 1266 w 3165"/>
                  <a:gd name="T7" fmla="*/ 1050 h 4661"/>
                  <a:gd name="T8" fmla="*/ 1285 w 3165"/>
                  <a:gd name="T9" fmla="*/ 1049 h 4661"/>
                  <a:gd name="T10" fmla="*/ 1315 w 3165"/>
                  <a:gd name="T11" fmla="*/ 977 h 4661"/>
                  <a:gd name="T12" fmla="*/ 1470 w 3165"/>
                  <a:gd name="T13" fmla="*/ 788 h 4661"/>
                  <a:gd name="T14" fmla="*/ 1523 w 3165"/>
                  <a:gd name="T15" fmla="*/ 691 h 4661"/>
                  <a:gd name="T16" fmla="*/ 1525 w 3165"/>
                  <a:gd name="T17" fmla="*/ 669 h 4661"/>
                  <a:gd name="T18" fmla="*/ 2202 w 3165"/>
                  <a:gd name="T19" fmla="*/ 1165 h 4661"/>
                  <a:gd name="T20" fmla="*/ 2759 w 3165"/>
                  <a:gd name="T21" fmla="*/ 1969 h 4661"/>
                  <a:gd name="T22" fmla="*/ 2728 w 3165"/>
                  <a:gd name="T23" fmla="*/ 2999 h 4661"/>
                  <a:gd name="T24" fmla="*/ 2803 w 3165"/>
                  <a:gd name="T25" fmla="*/ 3014 h 4661"/>
                  <a:gd name="T26" fmla="*/ 2946 w 3165"/>
                  <a:gd name="T27" fmla="*/ 2736 h 4661"/>
                  <a:gd name="T28" fmla="*/ 3165 w 3165"/>
                  <a:gd name="T29" fmla="*/ 3548 h 4661"/>
                  <a:gd name="T30" fmla="*/ 3165 w 3165"/>
                  <a:gd name="T31" fmla="*/ 4113 h 4661"/>
                  <a:gd name="T32" fmla="*/ 2796 w 3165"/>
                  <a:gd name="T33" fmla="*/ 4510 h 4661"/>
                  <a:gd name="T34" fmla="*/ 2300 w 3165"/>
                  <a:gd name="T35" fmla="*/ 4661 h 4661"/>
                  <a:gd name="T36" fmla="*/ 1864 w 3165"/>
                  <a:gd name="T37" fmla="*/ 4556 h 4661"/>
                  <a:gd name="T38" fmla="*/ 1488 w 3165"/>
                  <a:gd name="T39" fmla="*/ 4601 h 4661"/>
                  <a:gd name="T40" fmla="*/ 1000 w 3165"/>
                  <a:gd name="T41" fmla="*/ 4526 h 4661"/>
                  <a:gd name="T42" fmla="*/ 737 w 3165"/>
                  <a:gd name="T43" fmla="*/ 4398 h 4661"/>
                  <a:gd name="T44" fmla="*/ 391 w 3165"/>
                  <a:gd name="T45" fmla="*/ 4067 h 4661"/>
                  <a:gd name="T46" fmla="*/ 0 w 3165"/>
                  <a:gd name="T47" fmla="*/ 3834 h 4661"/>
                  <a:gd name="T48" fmla="*/ 112 w 3165"/>
                  <a:gd name="T49" fmla="*/ 3391 h 4661"/>
                  <a:gd name="T50" fmla="*/ 196 w 3165"/>
                  <a:gd name="T51" fmla="*/ 2796 h 4661"/>
                  <a:gd name="T52" fmla="*/ 278 w 3165"/>
                  <a:gd name="T53" fmla="*/ 2849 h 4661"/>
                  <a:gd name="T54" fmla="*/ 616 w 3165"/>
                  <a:gd name="T55" fmla="*/ 3255 h 4661"/>
                  <a:gd name="T56" fmla="*/ 496 w 3165"/>
                  <a:gd name="T57" fmla="*/ 3563 h 4661"/>
                  <a:gd name="T58" fmla="*/ 677 w 3165"/>
                  <a:gd name="T59" fmla="*/ 3495 h 4661"/>
                  <a:gd name="T60" fmla="*/ 721 w 3165"/>
                  <a:gd name="T61" fmla="*/ 3480 h 4661"/>
                  <a:gd name="T62" fmla="*/ 856 w 3165"/>
                  <a:gd name="T63" fmla="*/ 3857 h 4661"/>
                  <a:gd name="T64" fmla="*/ 1247 w 3165"/>
                  <a:gd name="T65" fmla="*/ 4263 h 4661"/>
                  <a:gd name="T66" fmla="*/ 1308 w 3165"/>
                  <a:gd name="T67" fmla="*/ 4240 h 4661"/>
                  <a:gd name="T68" fmla="*/ 1165 w 3165"/>
                  <a:gd name="T69" fmla="*/ 4029 h 4661"/>
                  <a:gd name="T70" fmla="*/ 1075 w 3165"/>
                  <a:gd name="T71" fmla="*/ 3707 h 4661"/>
                  <a:gd name="T72" fmla="*/ 1285 w 3165"/>
                  <a:gd name="T73" fmla="*/ 3849 h 4661"/>
                  <a:gd name="T74" fmla="*/ 1481 w 3165"/>
                  <a:gd name="T75" fmla="*/ 3917 h 4661"/>
                  <a:gd name="T76" fmla="*/ 1774 w 3165"/>
                  <a:gd name="T77" fmla="*/ 3857 h 4661"/>
                  <a:gd name="T78" fmla="*/ 759 w 3165"/>
                  <a:gd name="T79" fmla="*/ 3263 h 4661"/>
                  <a:gd name="T80" fmla="*/ 413 w 3165"/>
                  <a:gd name="T81" fmla="*/ 2985 h 4661"/>
                  <a:gd name="T82" fmla="*/ 323 w 3165"/>
                  <a:gd name="T83" fmla="*/ 2774 h 4661"/>
                  <a:gd name="T84" fmla="*/ 218 w 3165"/>
                  <a:gd name="T85" fmla="*/ 2654 h 4661"/>
                  <a:gd name="T86" fmla="*/ 240 w 3165"/>
                  <a:gd name="T87" fmla="*/ 2345 h 4661"/>
                  <a:gd name="T88" fmla="*/ 285 w 3165"/>
                  <a:gd name="T89" fmla="*/ 2383 h 4661"/>
                  <a:gd name="T90" fmla="*/ 474 w 3165"/>
                  <a:gd name="T91" fmla="*/ 1338 h 4661"/>
                  <a:gd name="T92" fmla="*/ 315 w 3165"/>
                  <a:gd name="T93" fmla="*/ 0 h 4661"/>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165"/>
                  <a:gd name="T142" fmla="*/ 0 h 4661"/>
                  <a:gd name="T143" fmla="*/ 3165 w 3165"/>
                  <a:gd name="T144" fmla="*/ 4661 h 4661"/>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165" h="4661">
                    <a:moveTo>
                      <a:pt x="315" y="0"/>
                    </a:moveTo>
                    <a:lnTo>
                      <a:pt x="466" y="0"/>
                    </a:lnTo>
                    <a:lnTo>
                      <a:pt x="538" y="134"/>
                    </a:lnTo>
                    <a:lnTo>
                      <a:pt x="716" y="404"/>
                    </a:lnTo>
                    <a:lnTo>
                      <a:pt x="999" y="779"/>
                    </a:lnTo>
                    <a:lnTo>
                      <a:pt x="1147" y="946"/>
                    </a:lnTo>
                    <a:lnTo>
                      <a:pt x="1224" y="1018"/>
                    </a:lnTo>
                    <a:lnTo>
                      <a:pt x="1266" y="1050"/>
                    </a:lnTo>
                    <a:lnTo>
                      <a:pt x="1285" y="1059"/>
                    </a:lnTo>
                    <a:lnTo>
                      <a:pt x="1285" y="1049"/>
                    </a:lnTo>
                    <a:lnTo>
                      <a:pt x="1291" y="1025"/>
                    </a:lnTo>
                    <a:lnTo>
                      <a:pt x="1315" y="977"/>
                    </a:lnTo>
                    <a:lnTo>
                      <a:pt x="1362" y="914"/>
                    </a:lnTo>
                    <a:lnTo>
                      <a:pt x="1470" y="788"/>
                    </a:lnTo>
                    <a:lnTo>
                      <a:pt x="1516" y="715"/>
                    </a:lnTo>
                    <a:lnTo>
                      <a:pt x="1523" y="691"/>
                    </a:lnTo>
                    <a:lnTo>
                      <a:pt x="1525" y="680"/>
                    </a:lnTo>
                    <a:lnTo>
                      <a:pt x="1525" y="669"/>
                    </a:lnTo>
                    <a:lnTo>
                      <a:pt x="1541" y="669"/>
                    </a:lnTo>
                    <a:lnTo>
                      <a:pt x="2202" y="1165"/>
                    </a:lnTo>
                    <a:lnTo>
                      <a:pt x="2488" y="1443"/>
                    </a:lnTo>
                    <a:lnTo>
                      <a:pt x="2759" y="1969"/>
                    </a:lnTo>
                    <a:lnTo>
                      <a:pt x="2841" y="2277"/>
                    </a:lnTo>
                    <a:lnTo>
                      <a:pt x="2728" y="2999"/>
                    </a:lnTo>
                    <a:lnTo>
                      <a:pt x="2751" y="3022"/>
                    </a:lnTo>
                    <a:lnTo>
                      <a:pt x="2803" y="3014"/>
                    </a:lnTo>
                    <a:lnTo>
                      <a:pt x="2924" y="2849"/>
                    </a:lnTo>
                    <a:lnTo>
                      <a:pt x="2946" y="2736"/>
                    </a:lnTo>
                    <a:lnTo>
                      <a:pt x="3127" y="3277"/>
                    </a:lnTo>
                    <a:lnTo>
                      <a:pt x="3165" y="3548"/>
                    </a:lnTo>
                    <a:lnTo>
                      <a:pt x="3089" y="3834"/>
                    </a:lnTo>
                    <a:lnTo>
                      <a:pt x="3165" y="4113"/>
                    </a:lnTo>
                    <a:lnTo>
                      <a:pt x="3149" y="4240"/>
                    </a:lnTo>
                    <a:lnTo>
                      <a:pt x="2796" y="4510"/>
                    </a:lnTo>
                    <a:lnTo>
                      <a:pt x="2511" y="4661"/>
                    </a:lnTo>
                    <a:lnTo>
                      <a:pt x="2300" y="4661"/>
                    </a:lnTo>
                    <a:lnTo>
                      <a:pt x="1984" y="4601"/>
                    </a:lnTo>
                    <a:lnTo>
                      <a:pt x="1864" y="4556"/>
                    </a:lnTo>
                    <a:lnTo>
                      <a:pt x="1638" y="4548"/>
                    </a:lnTo>
                    <a:lnTo>
                      <a:pt x="1488" y="4601"/>
                    </a:lnTo>
                    <a:lnTo>
                      <a:pt x="1271" y="4601"/>
                    </a:lnTo>
                    <a:lnTo>
                      <a:pt x="1000" y="4526"/>
                    </a:lnTo>
                    <a:lnTo>
                      <a:pt x="856" y="4443"/>
                    </a:lnTo>
                    <a:lnTo>
                      <a:pt x="737" y="4398"/>
                    </a:lnTo>
                    <a:lnTo>
                      <a:pt x="571" y="4263"/>
                    </a:lnTo>
                    <a:lnTo>
                      <a:pt x="391" y="4067"/>
                    </a:lnTo>
                    <a:lnTo>
                      <a:pt x="22" y="3834"/>
                    </a:lnTo>
                    <a:lnTo>
                      <a:pt x="0" y="3834"/>
                    </a:lnTo>
                    <a:lnTo>
                      <a:pt x="82" y="3436"/>
                    </a:lnTo>
                    <a:lnTo>
                      <a:pt x="112" y="3391"/>
                    </a:lnTo>
                    <a:lnTo>
                      <a:pt x="172" y="2886"/>
                    </a:lnTo>
                    <a:lnTo>
                      <a:pt x="196" y="2796"/>
                    </a:lnTo>
                    <a:lnTo>
                      <a:pt x="196" y="2774"/>
                    </a:lnTo>
                    <a:lnTo>
                      <a:pt x="278" y="2849"/>
                    </a:lnTo>
                    <a:lnTo>
                      <a:pt x="368" y="3022"/>
                    </a:lnTo>
                    <a:lnTo>
                      <a:pt x="616" y="3255"/>
                    </a:lnTo>
                    <a:lnTo>
                      <a:pt x="481" y="3436"/>
                    </a:lnTo>
                    <a:lnTo>
                      <a:pt x="496" y="3563"/>
                    </a:lnTo>
                    <a:lnTo>
                      <a:pt x="541" y="3594"/>
                    </a:lnTo>
                    <a:lnTo>
                      <a:pt x="677" y="3495"/>
                    </a:lnTo>
                    <a:lnTo>
                      <a:pt x="714" y="3495"/>
                    </a:lnTo>
                    <a:lnTo>
                      <a:pt x="721" y="3480"/>
                    </a:lnTo>
                    <a:lnTo>
                      <a:pt x="721" y="3654"/>
                    </a:lnTo>
                    <a:lnTo>
                      <a:pt x="856" y="3857"/>
                    </a:lnTo>
                    <a:lnTo>
                      <a:pt x="1240" y="4248"/>
                    </a:lnTo>
                    <a:lnTo>
                      <a:pt x="1247" y="4263"/>
                    </a:lnTo>
                    <a:lnTo>
                      <a:pt x="1285" y="4263"/>
                    </a:lnTo>
                    <a:lnTo>
                      <a:pt x="1308" y="4240"/>
                    </a:lnTo>
                    <a:lnTo>
                      <a:pt x="1247" y="4120"/>
                    </a:lnTo>
                    <a:lnTo>
                      <a:pt x="1165" y="4029"/>
                    </a:lnTo>
                    <a:lnTo>
                      <a:pt x="1090" y="3811"/>
                    </a:lnTo>
                    <a:lnTo>
                      <a:pt x="1075" y="3707"/>
                    </a:lnTo>
                    <a:lnTo>
                      <a:pt x="1240" y="3789"/>
                    </a:lnTo>
                    <a:lnTo>
                      <a:pt x="1285" y="3849"/>
                    </a:lnTo>
                    <a:lnTo>
                      <a:pt x="1353" y="3894"/>
                    </a:lnTo>
                    <a:lnTo>
                      <a:pt x="1481" y="3917"/>
                    </a:lnTo>
                    <a:lnTo>
                      <a:pt x="1721" y="3901"/>
                    </a:lnTo>
                    <a:lnTo>
                      <a:pt x="1774" y="3857"/>
                    </a:lnTo>
                    <a:lnTo>
                      <a:pt x="1774" y="3834"/>
                    </a:lnTo>
                    <a:lnTo>
                      <a:pt x="759" y="3263"/>
                    </a:lnTo>
                    <a:lnTo>
                      <a:pt x="631" y="3180"/>
                    </a:lnTo>
                    <a:lnTo>
                      <a:pt x="413" y="2985"/>
                    </a:lnTo>
                    <a:lnTo>
                      <a:pt x="308" y="2782"/>
                    </a:lnTo>
                    <a:lnTo>
                      <a:pt x="323" y="2774"/>
                    </a:lnTo>
                    <a:lnTo>
                      <a:pt x="240" y="2654"/>
                    </a:lnTo>
                    <a:lnTo>
                      <a:pt x="218" y="2654"/>
                    </a:lnTo>
                    <a:lnTo>
                      <a:pt x="240" y="2533"/>
                    </a:lnTo>
                    <a:lnTo>
                      <a:pt x="240" y="2345"/>
                    </a:lnTo>
                    <a:lnTo>
                      <a:pt x="263" y="2383"/>
                    </a:lnTo>
                    <a:lnTo>
                      <a:pt x="285" y="2383"/>
                    </a:lnTo>
                    <a:lnTo>
                      <a:pt x="346" y="2262"/>
                    </a:lnTo>
                    <a:lnTo>
                      <a:pt x="474" y="1338"/>
                    </a:lnTo>
                    <a:lnTo>
                      <a:pt x="300" y="0"/>
                    </a:lnTo>
                    <a:lnTo>
                      <a:pt x="315" y="0"/>
                    </a:lnTo>
                    <a:close/>
                  </a:path>
                </a:pathLst>
              </a:custGeom>
              <a:solidFill>
                <a:srgbClr val="9E975F"/>
              </a:solidFill>
              <a:ln w="9525">
                <a:noFill/>
                <a:round/>
                <a:headEnd/>
                <a:tailEnd/>
              </a:ln>
            </p:spPr>
            <p:txBody>
              <a:bodyPr>
                <a:prstTxWarp prst="textNoShape">
                  <a:avLst/>
                </a:prstTxWarp>
              </a:bodyPr>
              <a:lstStyle/>
              <a:p>
                <a:endParaRPr lang="en-US"/>
              </a:p>
            </p:txBody>
          </p:sp>
          <p:sp>
            <p:nvSpPr>
              <p:cNvPr id="49716" name="Freeform 329"/>
              <p:cNvSpPr>
                <a:spLocks noChangeAspect="1"/>
              </p:cNvSpPr>
              <p:nvPr/>
            </p:nvSpPr>
            <p:spPr bwMode="auto">
              <a:xfrm>
                <a:off x="1027" y="3740"/>
                <a:ext cx="359" cy="110"/>
              </a:xfrm>
              <a:custGeom>
                <a:avLst/>
                <a:gdLst>
                  <a:gd name="T0" fmla="*/ 185 w 4666"/>
                  <a:gd name="T1" fmla="*/ 383 h 1437"/>
                  <a:gd name="T2" fmla="*/ 205 w 4666"/>
                  <a:gd name="T3" fmla="*/ 475 h 1437"/>
                  <a:gd name="T4" fmla="*/ 281 w 4666"/>
                  <a:gd name="T5" fmla="*/ 565 h 1437"/>
                  <a:gd name="T6" fmla="*/ 472 w 4666"/>
                  <a:gd name="T7" fmla="*/ 650 h 1437"/>
                  <a:gd name="T8" fmla="*/ 944 w 4666"/>
                  <a:gd name="T9" fmla="*/ 751 h 1437"/>
                  <a:gd name="T10" fmla="*/ 1103 w 4666"/>
                  <a:gd name="T11" fmla="*/ 813 h 1437"/>
                  <a:gd name="T12" fmla="*/ 843 w 4666"/>
                  <a:gd name="T13" fmla="*/ 790 h 1437"/>
                  <a:gd name="T14" fmla="*/ 178 w 4666"/>
                  <a:gd name="T15" fmla="*/ 671 h 1437"/>
                  <a:gd name="T16" fmla="*/ 148 w 4666"/>
                  <a:gd name="T17" fmla="*/ 737 h 1437"/>
                  <a:gd name="T18" fmla="*/ 80 w 4666"/>
                  <a:gd name="T19" fmla="*/ 761 h 1437"/>
                  <a:gd name="T20" fmla="*/ 42 w 4666"/>
                  <a:gd name="T21" fmla="*/ 737 h 1437"/>
                  <a:gd name="T22" fmla="*/ 0 w 4666"/>
                  <a:gd name="T23" fmla="*/ 969 h 1437"/>
                  <a:gd name="T24" fmla="*/ 10 w 4666"/>
                  <a:gd name="T25" fmla="*/ 1031 h 1437"/>
                  <a:gd name="T26" fmla="*/ 35 w 4666"/>
                  <a:gd name="T27" fmla="*/ 1076 h 1437"/>
                  <a:gd name="T28" fmla="*/ 779 w 4666"/>
                  <a:gd name="T29" fmla="*/ 1242 h 1437"/>
                  <a:gd name="T30" fmla="*/ 1035 w 4666"/>
                  <a:gd name="T31" fmla="*/ 1317 h 1437"/>
                  <a:gd name="T32" fmla="*/ 3710 w 4666"/>
                  <a:gd name="T33" fmla="*/ 1437 h 1437"/>
                  <a:gd name="T34" fmla="*/ 4478 w 4666"/>
                  <a:gd name="T35" fmla="*/ 1099 h 1437"/>
                  <a:gd name="T36" fmla="*/ 4470 w 4666"/>
                  <a:gd name="T37" fmla="*/ 1054 h 1437"/>
                  <a:gd name="T38" fmla="*/ 4493 w 4666"/>
                  <a:gd name="T39" fmla="*/ 1008 h 1437"/>
                  <a:gd name="T40" fmla="*/ 4470 w 4666"/>
                  <a:gd name="T41" fmla="*/ 609 h 1437"/>
                  <a:gd name="T42" fmla="*/ 4057 w 4666"/>
                  <a:gd name="T43" fmla="*/ 805 h 1437"/>
                  <a:gd name="T44" fmla="*/ 3951 w 4666"/>
                  <a:gd name="T45" fmla="*/ 790 h 1437"/>
                  <a:gd name="T46" fmla="*/ 4072 w 4666"/>
                  <a:gd name="T47" fmla="*/ 693 h 1437"/>
                  <a:gd name="T48" fmla="*/ 4079 w 4666"/>
                  <a:gd name="T49" fmla="*/ 723 h 1437"/>
                  <a:gd name="T50" fmla="*/ 4455 w 4666"/>
                  <a:gd name="T51" fmla="*/ 549 h 1437"/>
                  <a:gd name="T52" fmla="*/ 4666 w 4666"/>
                  <a:gd name="T53" fmla="*/ 279 h 1437"/>
                  <a:gd name="T54" fmla="*/ 4553 w 4666"/>
                  <a:gd name="T55" fmla="*/ 39 h 1437"/>
                  <a:gd name="T56" fmla="*/ 4522 w 4666"/>
                  <a:gd name="T57" fmla="*/ 219 h 1437"/>
                  <a:gd name="T58" fmla="*/ 4343 w 4666"/>
                  <a:gd name="T59" fmla="*/ 309 h 1437"/>
                  <a:gd name="T60" fmla="*/ 3989 w 4666"/>
                  <a:gd name="T61" fmla="*/ 331 h 1437"/>
                  <a:gd name="T62" fmla="*/ 3643 w 4666"/>
                  <a:gd name="T63" fmla="*/ 452 h 1437"/>
                  <a:gd name="T64" fmla="*/ 3598 w 4666"/>
                  <a:gd name="T65" fmla="*/ 474 h 1437"/>
                  <a:gd name="T66" fmla="*/ 2215 w 4666"/>
                  <a:gd name="T67" fmla="*/ 790 h 1437"/>
                  <a:gd name="T68" fmla="*/ 1178 w 4666"/>
                  <a:gd name="T69" fmla="*/ 693 h 1437"/>
                  <a:gd name="T70" fmla="*/ 298 w 4666"/>
                  <a:gd name="T71" fmla="*/ 377 h 143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666"/>
                  <a:gd name="T109" fmla="*/ 0 h 1437"/>
                  <a:gd name="T110" fmla="*/ 4666 w 4666"/>
                  <a:gd name="T111" fmla="*/ 1437 h 143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666" h="1437">
                    <a:moveTo>
                      <a:pt x="192" y="309"/>
                    </a:moveTo>
                    <a:lnTo>
                      <a:pt x="185" y="383"/>
                    </a:lnTo>
                    <a:lnTo>
                      <a:pt x="195" y="447"/>
                    </a:lnTo>
                    <a:lnTo>
                      <a:pt x="205" y="475"/>
                    </a:lnTo>
                    <a:lnTo>
                      <a:pt x="237" y="524"/>
                    </a:lnTo>
                    <a:lnTo>
                      <a:pt x="281" y="565"/>
                    </a:lnTo>
                    <a:lnTo>
                      <a:pt x="336" y="599"/>
                    </a:lnTo>
                    <a:lnTo>
                      <a:pt x="472" y="650"/>
                    </a:lnTo>
                    <a:lnTo>
                      <a:pt x="668" y="694"/>
                    </a:lnTo>
                    <a:lnTo>
                      <a:pt x="944" y="751"/>
                    </a:lnTo>
                    <a:lnTo>
                      <a:pt x="1075" y="798"/>
                    </a:lnTo>
                    <a:lnTo>
                      <a:pt x="1103" y="813"/>
                    </a:lnTo>
                    <a:lnTo>
                      <a:pt x="1071" y="813"/>
                    </a:lnTo>
                    <a:lnTo>
                      <a:pt x="843" y="790"/>
                    </a:lnTo>
                    <a:lnTo>
                      <a:pt x="503" y="727"/>
                    </a:lnTo>
                    <a:lnTo>
                      <a:pt x="178" y="671"/>
                    </a:lnTo>
                    <a:lnTo>
                      <a:pt x="57" y="662"/>
                    </a:lnTo>
                    <a:lnTo>
                      <a:pt x="148" y="737"/>
                    </a:lnTo>
                    <a:lnTo>
                      <a:pt x="103" y="783"/>
                    </a:lnTo>
                    <a:lnTo>
                      <a:pt x="80" y="761"/>
                    </a:lnTo>
                    <a:lnTo>
                      <a:pt x="66" y="761"/>
                    </a:lnTo>
                    <a:lnTo>
                      <a:pt x="42" y="737"/>
                    </a:lnTo>
                    <a:lnTo>
                      <a:pt x="6" y="901"/>
                    </a:lnTo>
                    <a:lnTo>
                      <a:pt x="0" y="969"/>
                    </a:lnTo>
                    <a:lnTo>
                      <a:pt x="4" y="1011"/>
                    </a:lnTo>
                    <a:lnTo>
                      <a:pt x="10" y="1031"/>
                    </a:lnTo>
                    <a:lnTo>
                      <a:pt x="18" y="1050"/>
                    </a:lnTo>
                    <a:lnTo>
                      <a:pt x="35" y="1076"/>
                    </a:lnTo>
                    <a:lnTo>
                      <a:pt x="42" y="1083"/>
                    </a:lnTo>
                    <a:lnTo>
                      <a:pt x="779" y="1242"/>
                    </a:lnTo>
                    <a:lnTo>
                      <a:pt x="869" y="1249"/>
                    </a:lnTo>
                    <a:lnTo>
                      <a:pt x="1035" y="1317"/>
                    </a:lnTo>
                    <a:lnTo>
                      <a:pt x="1395" y="1392"/>
                    </a:lnTo>
                    <a:lnTo>
                      <a:pt x="3710" y="1437"/>
                    </a:lnTo>
                    <a:lnTo>
                      <a:pt x="4102" y="1370"/>
                    </a:lnTo>
                    <a:lnTo>
                      <a:pt x="4478" y="1099"/>
                    </a:lnTo>
                    <a:lnTo>
                      <a:pt x="4478" y="1068"/>
                    </a:lnTo>
                    <a:lnTo>
                      <a:pt x="4470" y="1054"/>
                    </a:lnTo>
                    <a:lnTo>
                      <a:pt x="4500" y="1008"/>
                    </a:lnTo>
                    <a:lnTo>
                      <a:pt x="4493" y="1008"/>
                    </a:lnTo>
                    <a:lnTo>
                      <a:pt x="4447" y="768"/>
                    </a:lnTo>
                    <a:lnTo>
                      <a:pt x="4470" y="609"/>
                    </a:lnTo>
                    <a:lnTo>
                      <a:pt x="4312" y="700"/>
                    </a:lnTo>
                    <a:lnTo>
                      <a:pt x="4057" y="805"/>
                    </a:lnTo>
                    <a:lnTo>
                      <a:pt x="3951" y="813"/>
                    </a:lnTo>
                    <a:lnTo>
                      <a:pt x="3951" y="790"/>
                    </a:lnTo>
                    <a:lnTo>
                      <a:pt x="3989" y="737"/>
                    </a:lnTo>
                    <a:lnTo>
                      <a:pt x="4072" y="693"/>
                    </a:lnTo>
                    <a:lnTo>
                      <a:pt x="4079" y="700"/>
                    </a:lnTo>
                    <a:lnTo>
                      <a:pt x="4079" y="723"/>
                    </a:lnTo>
                    <a:lnTo>
                      <a:pt x="4192" y="693"/>
                    </a:lnTo>
                    <a:lnTo>
                      <a:pt x="4455" y="549"/>
                    </a:lnTo>
                    <a:lnTo>
                      <a:pt x="4643" y="406"/>
                    </a:lnTo>
                    <a:lnTo>
                      <a:pt x="4666" y="279"/>
                    </a:lnTo>
                    <a:lnTo>
                      <a:pt x="4621" y="114"/>
                    </a:lnTo>
                    <a:lnTo>
                      <a:pt x="4553" y="39"/>
                    </a:lnTo>
                    <a:lnTo>
                      <a:pt x="4553" y="0"/>
                    </a:lnTo>
                    <a:lnTo>
                      <a:pt x="4522" y="219"/>
                    </a:lnTo>
                    <a:lnTo>
                      <a:pt x="4493" y="256"/>
                    </a:lnTo>
                    <a:lnTo>
                      <a:pt x="4343" y="309"/>
                    </a:lnTo>
                    <a:lnTo>
                      <a:pt x="4125" y="309"/>
                    </a:lnTo>
                    <a:lnTo>
                      <a:pt x="3989" y="331"/>
                    </a:lnTo>
                    <a:lnTo>
                      <a:pt x="3688" y="452"/>
                    </a:lnTo>
                    <a:lnTo>
                      <a:pt x="3643" y="452"/>
                    </a:lnTo>
                    <a:lnTo>
                      <a:pt x="3621" y="474"/>
                    </a:lnTo>
                    <a:lnTo>
                      <a:pt x="3598" y="474"/>
                    </a:lnTo>
                    <a:lnTo>
                      <a:pt x="3350" y="587"/>
                    </a:lnTo>
                    <a:lnTo>
                      <a:pt x="2215" y="790"/>
                    </a:lnTo>
                    <a:lnTo>
                      <a:pt x="1937" y="805"/>
                    </a:lnTo>
                    <a:lnTo>
                      <a:pt x="1178" y="693"/>
                    </a:lnTo>
                    <a:lnTo>
                      <a:pt x="1110" y="655"/>
                    </a:lnTo>
                    <a:lnTo>
                      <a:pt x="298" y="377"/>
                    </a:lnTo>
                    <a:lnTo>
                      <a:pt x="192" y="309"/>
                    </a:lnTo>
                    <a:close/>
                  </a:path>
                </a:pathLst>
              </a:custGeom>
              <a:solidFill>
                <a:srgbClr val="9C7D4E"/>
              </a:solidFill>
              <a:ln w="9525">
                <a:noFill/>
                <a:round/>
                <a:headEnd/>
                <a:tailEnd/>
              </a:ln>
            </p:spPr>
            <p:txBody>
              <a:bodyPr>
                <a:prstTxWarp prst="textNoShape">
                  <a:avLst/>
                </a:prstTxWarp>
              </a:bodyPr>
              <a:lstStyle/>
              <a:p>
                <a:endParaRPr lang="en-US"/>
              </a:p>
            </p:txBody>
          </p:sp>
        </p:grpSp>
      </p:grpSp>
      <p:sp>
        <p:nvSpPr>
          <p:cNvPr id="158026" name="Text Box 330"/>
          <p:cNvSpPr txBox="1">
            <a:spLocks noChangeArrowheads="1"/>
          </p:cNvSpPr>
          <p:nvPr/>
        </p:nvSpPr>
        <p:spPr bwMode="auto">
          <a:xfrm>
            <a:off x="246063" y="93663"/>
            <a:ext cx="8540750" cy="946150"/>
          </a:xfrm>
          <a:prstGeom prst="rect">
            <a:avLst/>
          </a:prstGeom>
          <a:noFill/>
          <a:ln w="9525">
            <a:noFill/>
            <a:miter lim="800000"/>
            <a:headEnd/>
            <a:tailEnd/>
          </a:ln>
        </p:spPr>
        <p:txBody>
          <a:bodyPr lIns="45720" rIns="45720">
            <a:prstTxWarp prst="textNoShape">
              <a:avLst/>
            </a:prstTxWarp>
            <a:spAutoFit/>
          </a:bodyPr>
          <a:lstStyle/>
          <a:p>
            <a:pPr>
              <a:spcBef>
                <a:spcPct val="50000"/>
              </a:spcBef>
            </a:pPr>
            <a:r>
              <a:rPr lang="de-DE">
                <a:solidFill>
                  <a:srgbClr val="663300"/>
                </a:solidFill>
              </a:rPr>
              <a:t>Der Esel hat seine Füße auf das Fenster gestellt. Der Hund ist auf den Esel geklettert, </a:t>
            </a:r>
            <a:endParaRPr lang="en-US">
              <a:solidFill>
                <a:srgbClr val="663300"/>
              </a:solidFill>
            </a:endParaRPr>
          </a:p>
        </p:txBody>
      </p:sp>
      <p:grpSp>
        <p:nvGrpSpPr>
          <p:cNvPr id="6" name="Group 331"/>
          <p:cNvGrpSpPr>
            <a:grpSpLocks noChangeAspect="1"/>
          </p:cNvGrpSpPr>
          <p:nvPr/>
        </p:nvGrpSpPr>
        <p:grpSpPr bwMode="auto">
          <a:xfrm>
            <a:off x="2241550" y="5307013"/>
            <a:ext cx="466725" cy="555625"/>
            <a:chOff x="977" y="2352"/>
            <a:chExt cx="952" cy="1146"/>
          </a:xfrm>
        </p:grpSpPr>
        <p:sp>
          <p:nvSpPr>
            <p:cNvPr id="49491" name="AutoShape 332"/>
            <p:cNvSpPr>
              <a:spLocks noChangeAspect="1" noChangeArrowheads="1" noTextEdit="1"/>
            </p:cNvSpPr>
            <p:nvPr/>
          </p:nvSpPr>
          <p:spPr bwMode="auto">
            <a:xfrm>
              <a:off x="977" y="2352"/>
              <a:ext cx="952" cy="1146"/>
            </a:xfrm>
            <a:prstGeom prst="rect">
              <a:avLst/>
            </a:prstGeom>
            <a:noFill/>
            <a:ln w="9525">
              <a:noFill/>
              <a:miter lim="800000"/>
              <a:headEnd/>
              <a:tailEnd/>
            </a:ln>
          </p:spPr>
          <p:txBody>
            <a:bodyPr>
              <a:prstTxWarp prst="textNoShape">
                <a:avLst/>
              </a:prstTxWarp>
            </a:bodyPr>
            <a:lstStyle/>
            <a:p>
              <a:endParaRPr lang="en-US"/>
            </a:p>
          </p:txBody>
        </p:sp>
        <p:sp>
          <p:nvSpPr>
            <p:cNvPr id="49492" name="Freeform 333"/>
            <p:cNvSpPr>
              <a:spLocks noChangeAspect="1" noEditPoints="1"/>
            </p:cNvSpPr>
            <p:nvPr/>
          </p:nvSpPr>
          <p:spPr bwMode="auto">
            <a:xfrm>
              <a:off x="981" y="2358"/>
              <a:ext cx="880" cy="1062"/>
            </a:xfrm>
            <a:custGeom>
              <a:avLst/>
              <a:gdLst>
                <a:gd name="T0" fmla="*/ 836 w 880"/>
                <a:gd name="T1" fmla="*/ 386 h 1062"/>
                <a:gd name="T2" fmla="*/ 788 w 880"/>
                <a:gd name="T3" fmla="*/ 310 h 1062"/>
                <a:gd name="T4" fmla="*/ 720 w 880"/>
                <a:gd name="T5" fmla="*/ 220 h 1062"/>
                <a:gd name="T6" fmla="*/ 760 w 880"/>
                <a:gd name="T7" fmla="*/ 158 h 1062"/>
                <a:gd name="T8" fmla="*/ 750 w 880"/>
                <a:gd name="T9" fmla="*/ 122 h 1062"/>
                <a:gd name="T10" fmla="*/ 724 w 880"/>
                <a:gd name="T11" fmla="*/ 100 h 1062"/>
                <a:gd name="T12" fmla="*/ 716 w 880"/>
                <a:gd name="T13" fmla="*/ 56 h 1062"/>
                <a:gd name="T14" fmla="*/ 690 w 880"/>
                <a:gd name="T15" fmla="*/ 36 h 1062"/>
                <a:gd name="T16" fmla="*/ 642 w 880"/>
                <a:gd name="T17" fmla="*/ 0 h 1062"/>
                <a:gd name="T18" fmla="*/ 584 w 880"/>
                <a:gd name="T19" fmla="*/ 8 h 1062"/>
                <a:gd name="T20" fmla="*/ 538 w 880"/>
                <a:gd name="T21" fmla="*/ 40 h 1062"/>
                <a:gd name="T22" fmla="*/ 470 w 880"/>
                <a:gd name="T23" fmla="*/ 74 h 1062"/>
                <a:gd name="T24" fmla="*/ 470 w 880"/>
                <a:gd name="T25" fmla="*/ 106 h 1062"/>
                <a:gd name="T26" fmla="*/ 478 w 880"/>
                <a:gd name="T27" fmla="*/ 148 h 1062"/>
                <a:gd name="T28" fmla="*/ 552 w 880"/>
                <a:gd name="T29" fmla="*/ 148 h 1062"/>
                <a:gd name="T30" fmla="*/ 514 w 880"/>
                <a:gd name="T31" fmla="*/ 238 h 1062"/>
                <a:gd name="T32" fmla="*/ 514 w 880"/>
                <a:gd name="T33" fmla="*/ 334 h 1062"/>
                <a:gd name="T34" fmla="*/ 536 w 880"/>
                <a:gd name="T35" fmla="*/ 386 h 1062"/>
                <a:gd name="T36" fmla="*/ 550 w 880"/>
                <a:gd name="T37" fmla="*/ 416 h 1062"/>
                <a:gd name="T38" fmla="*/ 520 w 880"/>
                <a:gd name="T39" fmla="*/ 480 h 1062"/>
                <a:gd name="T40" fmla="*/ 416 w 880"/>
                <a:gd name="T41" fmla="*/ 534 h 1062"/>
                <a:gd name="T42" fmla="*/ 264 w 880"/>
                <a:gd name="T43" fmla="*/ 528 h 1062"/>
                <a:gd name="T44" fmla="*/ 218 w 880"/>
                <a:gd name="T45" fmla="*/ 550 h 1062"/>
                <a:gd name="T46" fmla="*/ 30 w 880"/>
                <a:gd name="T47" fmla="*/ 734 h 1062"/>
                <a:gd name="T48" fmla="*/ 44 w 880"/>
                <a:gd name="T49" fmla="*/ 792 h 1062"/>
                <a:gd name="T50" fmla="*/ 84 w 880"/>
                <a:gd name="T51" fmla="*/ 878 h 1062"/>
                <a:gd name="T52" fmla="*/ 112 w 880"/>
                <a:gd name="T53" fmla="*/ 914 h 1062"/>
                <a:gd name="T54" fmla="*/ 152 w 880"/>
                <a:gd name="T55" fmla="*/ 872 h 1062"/>
                <a:gd name="T56" fmla="*/ 202 w 880"/>
                <a:gd name="T57" fmla="*/ 896 h 1062"/>
                <a:gd name="T58" fmla="*/ 260 w 880"/>
                <a:gd name="T59" fmla="*/ 870 h 1062"/>
                <a:gd name="T60" fmla="*/ 290 w 880"/>
                <a:gd name="T61" fmla="*/ 838 h 1062"/>
                <a:gd name="T62" fmla="*/ 350 w 880"/>
                <a:gd name="T63" fmla="*/ 862 h 1062"/>
                <a:gd name="T64" fmla="*/ 356 w 880"/>
                <a:gd name="T65" fmla="*/ 838 h 1062"/>
                <a:gd name="T66" fmla="*/ 404 w 880"/>
                <a:gd name="T67" fmla="*/ 844 h 1062"/>
                <a:gd name="T68" fmla="*/ 398 w 880"/>
                <a:gd name="T69" fmla="*/ 802 h 1062"/>
                <a:gd name="T70" fmla="*/ 404 w 880"/>
                <a:gd name="T71" fmla="*/ 780 h 1062"/>
                <a:gd name="T72" fmla="*/ 448 w 880"/>
                <a:gd name="T73" fmla="*/ 774 h 1062"/>
                <a:gd name="T74" fmla="*/ 456 w 880"/>
                <a:gd name="T75" fmla="*/ 844 h 1062"/>
                <a:gd name="T76" fmla="*/ 452 w 880"/>
                <a:gd name="T77" fmla="*/ 890 h 1062"/>
                <a:gd name="T78" fmla="*/ 470 w 880"/>
                <a:gd name="T79" fmla="*/ 900 h 1062"/>
                <a:gd name="T80" fmla="*/ 520 w 880"/>
                <a:gd name="T81" fmla="*/ 924 h 1062"/>
                <a:gd name="T82" fmla="*/ 592 w 880"/>
                <a:gd name="T83" fmla="*/ 888 h 1062"/>
                <a:gd name="T84" fmla="*/ 598 w 880"/>
                <a:gd name="T85" fmla="*/ 902 h 1062"/>
                <a:gd name="T86" fmla="*/ 610 w 880"/>
                <a:gd name="T87" fmla="*/ 916 h 1062"/>
                <a:gd name="T88" fmla="*/ 604 w 880"/>
                <a:gd name="T89" fmla="*/ 982 h 1062"/>
                <a:gd name="T90" fmla="*/ 526 w 880"/>
                <a:gd name="T91" fmla="*/ 998 h 1062"/>
                <a:gd name="T92" fmla="*/ 466 w 880"/>
                <a:gd name="T93" fmla="*/ 984 h 1062"/>
                <a:gd name="T94" fmla="*/ 442 w 880"/>
                <a:gd name="T95" fmla="*/ 1036 h 1062"/>
                <a:gd name="T96" fmla="*/ 546 w 880"/>
                <a:gd name="T97" fmla="*/ 1042 h 1062"/>
                <a:gd name="T98" fmla="*/ 650 w 880"/>
                <a:gd name="T99" fmla="*/ 1058 h 1062"/>
                <a:gd name="T100" fmla="*/ 688 w 880"/>
                <a:gd name="T101" fmla="*/ 1046 h 1062"/>
                <a:gd name="T102" fmla="*/ 776 w 880"/>
                <a:gd name="T103" fmla="*/ 1038 h 1062"/>
                <a:gd name="T104" fmla="*/ 840 w 880"/>
                <a:gd name="T105" fmla="*/ 1018 h 1062"/>
                <a:gd name="T106" fmla="*/ 730 w 880"/>
                <a:gd name="T107" fmla="*/ 998 h 1062"/>
                <a:gd name="T108" fmla="*/ 654 w 880"/>
                <a:gd name="T109" fmla="*/ 918 h 1062"/>
                <a:gd name="T110" fmla="*/ 692 w 880"/>
                <a:gd name="T111" fmla="*/ 904 h 1062"/>
                <a:gd name="T112" fmla="*/ 778 w 880"/>
                <a:gd name="T113" fmla="*/ 790 h 1062"/>
                <a:gd name="T114" fmla="*/ 824 w 880"/>
                <a:gd name="T115" fmla="*/ 726 h 1062"/>
                <a:gd name="T116" fmla="*/ 880 w 880"/>
                <a:gd name="T117" fmla="*/ 568 h 1062"/>
                <a:gd name="T118" fmla="*/ 432 w 880"/>
                <a:gd name="T119" fmla="*/ 730 h 1062"/>
                <a:gd name="T120" fmla="*/ 458 w 880"/>
                <a:gd name="T121" fmla="*/ 722 h 1062"/>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880"/>
                <a:gd name="T184" fmla="*/ 0 h 1062"/>
                <a:gd name="T185" fmla="*/ 880 w 880"/>
                <a:gd name="T186" fmla="*/ 1062 h 1062"/>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880" h="1062">
                  <a:moveTo>
                    <a:pt x="878" y="542"/>
                  </a:moveTo>
                  <a:lnTo>
                    <a:pt x="876" y="516"/>
                  </a:lnTo>
                  <a:lnTo>
                    <a:pt x="876" y="502"/>
                  </a:lnTo>
                  <a:lnTo>
                    <a:pt x="874" y="486"/>
                  </a:lnTo>
                  <a:lnTo>
                    <a:pt x="872" y="472"/>
                  </a:lnTo>
                  <a:lnTo>
                    <a:pt x="868" y="460"/>
                  </a:lnTo>
                  <a:lnTo>
                    <a:pt x="864" y="446"/>
                  </a:lnTo>
                  <a:lnTo>
                    <a:pt x="858" y="434"/>
                  </a:lnTo>
                  <a:lnTo>
                    <a:pt x="852" y="422"/>
                  </a:lnTo>
                  <a:lnTo>
                    <a:pt x="846" y="410"/>
                  </a:lnTo>
                  <a:lnTo>
                    <a:pt x="844" y="404"/>
                  </a:lnTo>
                  <a:lnTo>
                    <a:pt x="842" y="396"/>
                  </a:lnTo>
                  <a:lnTo>
                    <a:pt x="838" y="392"/>
                  </a:lnTo>
                  <a:lnTo>
                    <a:pt x="836" y="386"/>
                  </a:lnTo>
                  <a:lnTo>
                    <a:pt x="834" y="380"/>
                  </a:lnTo>
                  <a:lnTo>
                    <a:pt x="830" y="374"/>
                  </a:lnTo>
                  <a:lnTo>
                    <a:pt x="826" y="368"/>
                  </a:lnTo>
                  <a:lnTo>
                    <a:pt x="822" y="364"/>
                  </a:lnTo>
                  <a:lnTo>
                    <a:pt x="820" y="358"/>
                  </a:lnTo>
                  <a:lnTo>
                    <a:pt x="818" y="354"/>
                  </a:lnTo>
                  <a:lnTo>
                    <a:pt x="818" y="348"/>
                  </a:lnTo>
                  <a:lnTo>
                    <a:pt x="814" y="344"/>
                  </a:lnTo>
                  <a:lnTo>
                    <a:pt x="810" y="338"/>
                  </a:lnTo>
                  <a:lnTo>
                    <a:pt x="808" y="332"/>
                  </a:lnTo>
                  <a:lnTo>
                    <a:pt x="804" y="326"/>
                  </a:lnTo>
                  <a:lnTo>
                    <a:pt x="798" y="320"/>
                  </a:lnTo>
                  <a:lnTo>
                    <a:pt x="792" y="314"/>
                  </a:lnTo>
                  <a:lnTo>
                    <a:pt x="788" y="310"/>
                  </a:lnTo>
                  <a:lnTo>
                    <a:pt x="782" y="304"/>
                  </a:lnTo>
                  <a:lnTo>
                    <a:pt x="776" y="300"/>
                  </a:lnTo>
                  <a:lnTo>
                    <a:pt x="770" y="288"/>
                  </a:lnTo>
                  <a:lnTo>
                    <a:pt x="762" y="278"/>
                  </a:lnTo>
                  <a:lnTo>
                    <a:pt x="750" y="268"/>
                  </a:lnTo>
                  <a:lnTo>
                    <a:pt x="740" y="260"/>
                  </a:lnTo>
                  <a:lnTo>
                    <a:pt x="728" y="250"/>
                  </a:lnTo>
                  <a:lnTo>
                    <a:pt x="720" y="240"/>
                  </a:lnTo>
                  <a:lnTo>
                    <a:pt x="714" y="230"/>
                  </a:lnTo>
                  <a:lnTo>
                    <a:pt x="710" y="216"/>
                  </a:lnTo>
                  <a:lnTo>
                    <a:pt x="712" y="218"/>
                  </a:lnTo>
                  <a:lnTo>
                    <a:pt x="714" y="218"/>
                  </a:lnTo>
                  <a:lnTo>
                    <a:pt x="718" y="218"/>
                  </a:lnTo>
                  <a:lnTo>
                    <a:pt x="720" y="220"/>
                  </a:lnTo>
                  <a:lnTo>
                    <a:pt x="722" y="220"/>
                  </a:lnTo>
                  <a:lnTo>
                    <a:pt x="724" y="220"/>
                  </a:lnTo>
                  <a:lnTo>
                    <a:pt x="728" y="220"/>
                  </a:lnTo>
                  <a:lnTo>
                    <a:pt x="730" y="220"/>
                  </a:lnTo>
                  <a:lnTo>
                    <a:pt x="736" y="216"/>
                  </a:lnTo>
                  <a:lnTo>
                    <a:pt x="742" y="210"/>
                  </a:lnTo>
                  <a:lnTo>
                    <a:pt x="748" y="206"/>
                  </a:lnTo>
                  <a:lnTo>
                    <a:pt x="752" y="200"/>
                  </a:lnTo>
                  <a:lnTo>
                    <a:pt x="756" y="194"/>
                  </a:lnTo>
                  <a:lnTo>
                    <a:pt x="758" y="186"/>
                  </a:lnTo>
                  <a:lnTo>
                    <a:pt x="760" y="180"/>
                  </a:lnTo>
                  <a:lnTo>
                    <a:pt x="762" y="172"/>
                  </a:lnTo>
                  <a:lnTo>
                    <a:pt x="762" y="166"/>
                  </a:lnTo>
                  <a:lnTo>
                    <a:pt x="760" y="158"/>
                  </a:lnTo>
                  <a:lnTo>
                    <a:pt x="756" y="152"/>
                  </a:lnTo>
                  <a:lnTo>
                    <a:pt x="754" y="146"/>
                  </a:lnTo>
                  <a:lnTo>
                    <a:pt x="748" y="140"/>
                  </a:lnTo>
                  <a:lnTo>
                    <a:pt x="744" y="136"/>
                  </a:lnTo>
                  <a:lnTo>
                    <a:pt x="738" y="132"/>
                  </a:lnTo>
                  <a:lnTo>
                    <a:pt x="732" y="128"/>
                  </a:lnTo>
                  <a:lnTo>
                    <a:pt x="732" y="126"/>
                  </a:lnTo>
                  <a:lnTo>
                    <a:pt x="734" y="126"/>
                  </a:lnTo>
                  <a:lnTo>
                    <a:pt x="736" y="124"/>
                  </a:lnTo>
                  <a:lnTo>
                    <a:pt x="738" y="124"/>
                  </a:lnTo>
                  <a:lnTo>
                    <a:pt x="740" y="122"/>
                  </a:lnTo>
                  <a:lnTo>
                    <a:pt x="744" y="122"/>
                  </a:lnTo>
                  <a:lnTo>
                    <a:pt x="746" y="122"/>
                  </a:lnTo>
                  <a:lnTo>
                    <a:pt x="750" y="122"/>
                  </a:lnTo>
                  <a:lnTo>
                    <a:pt x="752" y="122"/>
                  </a:lnTo>
                  <a:lnTo>
                    <a:pt x="754" y="122"/>
                  </a:lnTo>
                  <a:lnTo>
                    <a:pt x="756" y="120"/>
                  </a:lnTo>
                  <a:lnTo>
                    <a:pt x="758" y="118"/>
                  </a:lnTo>
                  <a:lnTo>
                    <a:pt x="756" y="112"/>
                  </a:lnTo>
                  <a:lnTo>
                    <a:pt x="752" y="110"/>
                  </a:lnTo>
                  <a:lnTo>
                    <a:pt x="748" y="108"/>
                  </a:lnTo>
                  <a:lnTo>
                    <a:pt x="742" y="106"/>
                  </a:lnTo>
                  <a:lnTo>
                    <a:pt x="736" y="106"/>
                  </a:lnTo>
                  <a:lnTo>
                    <a:pt x="730" y="106"/>
                  </a:lnTo>
                  <a:lnTo>
                    <a:pt x="724" y="106"/>
                  </a:lnTo>
                  <a:lnTo>
                    <a:pt x="720" y="104"/>
                  </a:lnTo>
                  <a:lnTo>
                    <a:pt x="722" y="102"/>
                  </a:lnTo>
                  <a:lnTo>
                    <a:pt x="724" y="100"/>
                  </a:lnTo>
                  <a:lnTo>
                    <a:pt x="728" y="96"/>
                  </a:lnTo>
                  <a:lnTo>
                    <a:pt x="726" y="92"/>
                  </a:lnTo>
                  <a:lnTo>
                    <a:pt x="694" y="92"/>
                  </a:lnTo>
                  <a:lnTo>
                    <a:pt x="698" y="86"/>
                  </a:lnTo>
                  <a:lnTo>
                    <a:pt x="700" y="80"/>
                  </a:lnTo>
                  <a:lnTo>
                    <a:pt x="704" y="76"/>
                  </a:lnTo>
                  <a:lnTo>
                    <a:pt x="710" y="72"/>
                  </a:lnTo>
                  <a:lnTo>
                    <a:pt x="714" y="70"/>
                  </a:lnTo>
                  <a:lnTo>
                    <a:pt x="720" y="66"/>
                  </a:lnTo>
                  <a:lnTo>
                    <a:pt x="726" y="66"/>
                  </a:lnTo>
                  <a:lnTo>
                    <a:pt x="732" y="64"/>
                  </a:lnTo>
                  <a:lnTo>
                    <a:pt x="732" y="62"/>
                  </a:lnTo>
                  <a:lnTo>
                    <a:pt x="724" y="58"/>
                  </a:lnTo>
                  <a:lnTo>
                    <a:pt x="716" y="56"/>
                  </a:lnTo>
                  <a:lnTo>
                    <a:pt x="710" y="56"/>
                  </a:lnTo>
                  <a:lnTo>
                    <a:pt x="702" y="56"/>
                  </a:lnTo>
                  <a:lnTo>
                    <a:pt x="694" y="58"/>
                  </a:lnTo>
                  <a:lnTo>
                    <a:pt x="686" y="60"/>
                  </a:lnTo>
                  <a:lnTo>
                    <a:pt x="680" y="62"/>
                  </a:lnTo>
                  <a:lnTo>
                    <a:pt x="672" y="66"/>
                  </a:lnTo>
                  <a:lnTo>
                    <a:pt x="670" y="64"/>
                  </a:lnTo>
                  <a:lnTo>
                    <a:pt x="674" y="60"/>
                  </a:lnTo>
                  <a:lnTo>
                    <a:pt x="678" y="58"/>
                  </a:lnTo>
                  <a:lnTo>
                    <a:pt x="682" y="54"/>
                  </a:lnTo>
                  <a:lnTo>
                    <a:pt x="684" y="50"/>
                  </a:lnTo>
                  <a:lnTo>
                    <a:pt x="686" y="46"/>
                  </a:lnTo>
                  <a:lnTo>
                    <a:pt x="688" y="40"/>
                  </a:lnTo>
                  <a:lnTo>
                    <a:pt x="690" y="36"/>
                  </a:lnTo>
                  <a:lnTo>
                    <a:pt x="690" y="32"/>
                  </a:lnTo>
                  <a:lnTo>
                    <a:pt x="690" y="28"/>
                  </a:lnTo>
                  <a:lnTo>
                    <a:pt x="688" y="22"/>
                  </a:lnTo>
                  <a:lnTo>
                    <a:pt x="686" y="20"/>
                  </a:lnTo>
                  <a:lnTo>
                    <a:pt x="682" y="16"/>
                  </a:lnTo>
                  <a:lnTo>
                    <a:pt x="678" y="12"/>
                  </a:lnTo>
                  <a:lnTo>
                    <a:pt x="676" y="10"/>
                  </a:lnTo>
                  <a:lnTo>
                    <a:pt x="672" y="6"/>
                  </a:lnTo>
                  <a:lnTo>
                    <a:pt x="668" y="6"/>
                  </a:lnTo>
                  <a:lnTo>
                    <a:pt x="664" y="4"/>
                  </a:lnTo>
                  <a:lnTo>
                    <a:pt x="658" y="2"/>
                  </a:lnTo>
                  <a:lnTo>
                    <a:pt x="652" y="2"/>
                  </a:lnTo>
                  <a:lnTo>
                    <a:pt x="648" y="0"/>
                  </a:lnTo>
                  <a:lnTo>
                    <a:pt x="642" y="0"/>
                  </a:lnTo>
                  <a:lnTo>
                    <a:pt x="638" y="0"/>
                  </a:lnTo>
                  <a:lnTo>
                    <a:pt x="632" y="0"/>
                  </a:lnTo>
                  <a:lnTo>
                    <a:pt x="628" y="0"/>
                  </a:lnTo>
                  <a:lnTo>
                    <a:pt x="624" y="2"/>
                  </a:lnTo>
                  <a:lnTo>
                    <a:pt x="620" y="6"/>
                  </a:lnTo>
                  <a:lnTo>
                    <a:pt x="618" y="10"/>
                  </a:lnTo>
                  <a:lnTo>
                    <a:pt x="620" y="14"/>
                  </a:lnTo>
                  <a:lnTo>
                    <a:pt x="614" y="14"/>
                  </a:lnTo>
                  <a:lnTo>
                    <a:pt x="610" y="12"/>
                  </a:lnTo>
                  <a:lnTo>
                    <a:pt x="604" y="12"/>
                  </a:lnTo>
                  <a:lnTo>
                    <a:pt x="600" y="12"/>
                  </a:lnTo>
                  <a:lnTo>
                    <a:pt x="594" y="10"/>
                  </a:lnTo>
                  <a:lnTo>
                    <a:pt x="590" y="8"/>
                  </a:lnTo>
                  <a:lnTo>
                    <a:pt x="584" y="8"/>
                  </a:lnTo>
                  <a:lnTo>
                    <a:pt x="580" y="6"/>
                  </a:lnTo>
                  <a:lnTo>
                    <a:pt x="572" y="6"/>
                  </a:lnTo>
                  <a:lnTo>
                    <a:pt x="566" y="6"/>
                  </a:lnTo>
                  <a:lnTo>
                    <a:pt x="560" y="8"/>
                  </a:lnTo>
                  <a:lnTo>
                    <a:pt x="554" y="10"/>
                  </a:lnTo>
                  <a:lnTo>
                    <a:pt x="548" y="12"/>
                  </a:lnTo>
                  <a:lnTo>
                    <a:pt x="542" y="16"/>
                  </a:lnTo>
                  <a:lnTo>
                    <a:pt x="538" y="20"/>
                  </a:lnTo>
                  <a:lnTo>
                    <a:pt x="534" y="26"/>
                  </a:lnTo>
                  <a:lnTo>
                    <a:pt x="532" y="30"/>
                  </a:lnTo>
                  <a:lnTo>
                    <a:pt x="534" y="32"/>
                  </a:lnTo>
                  <a:lnTo>
                    <a:pt x="538" y="36"/>
                  </a:lnTo>
                  <a:lnTo>
                    <a:pt x="540" y="38"/>
                  </a:lnTo>
                  <a:lnTo>
                    <a:pt x="538" y="40"/>
                  </a:lnTo>
                  <a:lnTo>
                    <a:pt x="534" y="40"/>
                  </a:lnTo>
                  <a:lnTo>
                    <a:pt x="532" y="42"/>
                  </a:lnTo>
                  <a:lnTo>
                    <a:pt x="528" y="42"/>
                  </a:lnTo>
                  <a:lnTo>
                    <a:pt x="526" y="42"/>
                  </a:lnTo>
                  <a:lnTo>
                    <a:pt x="522" y="44"/>
                  </a:lnTo>
                  <a:lnTo>
                    <a:pt x="520" y="44"/>
                  </a:lnTo>
                  <a:lnTo>
                    <a:pt x="516" y="46"/>
                  </a:lnTo>
                  <a:lnTo>
                    <a:pt x="510" y="48"/>
                  </a:lnTo>
                  <a:lnTo>
                    <a:pt x="502" y="52"/>
                  </a:lnTo>
                  <a:lnTo>
                    <a:pt x="496" y="54"/>
                  </a:lnTo>
                  <a:lnTo>
                    <a:pt x="488" y="58"/>
                  </a:lnTo>
                  <a:lnTo>
                    <a:pt x="482" y="62"/>
                  </a:lnTo>
                  <a:lnTo>
                    <a:pt x="476" y="68"/>
                  </a:lnTo>
                  <a:lnTo>
                    <a:pt x="470" y="74"/>
                  </a:lnTo>
                  <a:lnTo>
                    <a:pt x="466" y="82"/>
                  </a:lnTo>
                  <a:lnTo>
                    <a:pt x="468" y="84"/>
                  </a:lnTo>
                  <a:lnTo>
                    <a:pt x="470" y="86"/>
                  </a:lnTo>
                  <a:lnTo>
                    <a:pt x="472" y="86"/>
                  </a:lnTo>
                  <a:lnTo>
                    <a:pt x="474" y="88"/>
                  </a:lnTo>
                  <a:lnTo>
                    <a:pt x="478" y="88"/>
                  </a:lnTo>
                  <a:lnTo>
                    <a:pt x="480" y="88"/>
                  </a:lnTo>
                  <a:lnTo>
                    <a:pt x="482" y="88"/>
                  </a:lnTo>
                  <a:lnTo>
                    <a:pt x="484" y="88"/>
                  </a:lnTo>
                  <a:lnTo>
                    <a:pt x="482" y="92"/>
                  </a:lnTo>
                  <a:lnTo>
                    <a:pt x="478" y="96"/>
                  </a:lnTo>
                  <a:lnTo>
                    <a:pt x="474" y="100"/>
                  </a:lnTo>
                  <a:lnTo>
                    <a:pt x="472" y="102"/>
                  </a:lnTo>
                  <a:lnTo>
                    <a:pt x="470" y="106"/>
                  </a:lnTo>
                  <a:lnTo>
                    <a:pt x="466" y="110"/>
                  </a:lnTo>
                  <a:lnTo>
                    <a:pt x="464" y="116"/>
                  </a:lnTo>
                  <a:lnTo>
                    <a:pt x="462" y="120"/>
                  </a:lnTo>
                  <a:lnTo>
                    <a:pt x="460" y="128"/>
                  </a:lnTo>
                  <a:lnTo>
                    <a:pt x="458" y="134"/>
                  </a:lnTo>
                  <a:lnTo>
                    <a:pt x="456" y="142"/>
                  </a:lnTo>
                  <a:lnTo>
                    <a:pt x="460" y="150"/>
                  </a:lnTo>
                  <a:lnTo>
                    <a:pt x="466" y="150"/>
                  </a:lnTo>
                  <a:lnTo>
                    <a:pt x="470" y="148"/>
                  </a:lnTo>
                  <a:lnTo>
                    <a:pt x="474" y="146"/>
                  </a:lnTo>
                  <a:lnTo>
                    <a:pt x="478" y="142"/>
                  </a:lnTo>
                  <a:lnTo>
                    <a:pt x="478" y="144"/>
                  </a:lnTo>
                  <a:lnTo>
                    <a:pt x="478" y="146"/>
                  </a:lnTo>
                  <a:lnTo>
                    <a:pt x="478" y="148"/>
                  </a:lnTo>
                  <a:lnTo>
                    <a:pt x="476" y="150"/>
                  </a:lnTo>
                  <a:lnTo>
                    <a:pt x="476" y="160"/>
                  </a:lnTo>
                  <a:lnTo>
                    <a:pt x="476" y="170"/>
                  </a:lnTo>
                  <a:lnTo>
                    <a:pt x="478" y="180"/>
                  </a:lnTo>
                  <a:lnTo>
                    <a:pt x="486" y="188"/>
                  </a:lnTo>
                  <a:lnTo>
                    <a:pt x="498" y="188"/>
                  </a:lnTo>
                  <a:lnTo>
                    <a:pt x="508" y="184"/>
                  </a:lnTo>
                  <a:lnTo>
                    <a:pt x="516" y="176"/>
                  </a:lnTo>
                  <a:lnTo>
                    <a:pt x="524" y="168"/>
                  </a:lnTo>
                  <a:lnTo>
                    <a:pt x="530" y="160"/>
                  </a:lnTo>
                  <a:lnTo>
                    <a:pt x="538" y="150"/>
                  </a:lnTo>
                  <a:lnTo>
                    <a:pt x="548" y="144"/>
                  </a:lnTo>
                  <a:lnTo>
                    <a:pt x="558" y="142"/>
                  </a:lnTo>
                  <a:lnTo>
                    <a:pt x="552" y="148"/>
                  </a:lnTo>
                  <a:lnTo>
                    <a:pt x="548" y="154"/>
                  </a:lnTo>
                  <a:lnTo>
                    <a:pt x="542" y="160"/>
                  </a:lnTo>
                  <a:lnTo>
                    <a:pt x="538" y="166"/>
                  </a:lnTo>
                  <a:lnTo>
                    <a:pt x="534" y="174"/>
                  </a:lnTo>
                  <a:lnTo>
                    <a:pt x="530" y="180"/>
                  </a:lnTo>
                  <a:lnTo>
                    <a:pt x="526" y="186"/>
                  </a:lnTo>
                  <a:lnTo>
                    <a:pt x="522" y="194"/>
                  </a:lnTo>
                  <a:lnTo>
                    <a:pt x="520" y="198"/>
                  </a:lnTo>
                  <a:lnTo>
                    <a:pt x="520" y="204"/>
                  </a:lnTo>
                  <a:lnTo>
                    <a:pt x="520" y="210"/>
                  </a:lnTo>
                  <a:lnTo>
                    <a:pt x="524" y="212"/>
                  </a:lnTo>
                  <a:lnTo>
                    <a:pt x="520" y="220"/>
                  </a:lnTo>
                  <a:lnTo>
                    <a:pt x="516" y="230"/>
                  </a:lnTo>
                  <a:lnTo>
                    <a:pt x="514" y="238"/>
                  </a:lnTo>
                  <a:lnTo>
                    <a:pt x="512" y="246"/>
                  </a:lnTo>
                  <a:lnTo>
                    <a:pt x="514" y="244"/>
                  </a:lnTo>
                  <a:lnTo>
                    <a:pt x="516" y="244"/>
                  </a:lnTo>
                  <a:lnTo>
                    <a:pt x="516" y="242"/>
                  </a:lnTo>
                  <a:lnTo>
                    <a:pt x="518" y="240"/>
                  </a:lnTo>
                  <a:lnTo>
                    <a:pt x="516" y="252"/>
                  </a:lnTo>
                  <a:lnTo>
                    <a:pt x="514" y="264"/>
                  </a:lnTo>
                  <a:lnTo>
                    <a:pt x="512" y="276"/>
                  </a:lnTo>
                  <a:lnTo>
                    <a:pt x="512" y="290"/>
                  </a:lnTo>
                  <a:lnTo>
                    <a:pt x="514" y="290"/>
                  </a:lnTo>
                  <a:lnTo>
                    <a:pt x="514" y="300"/>
                  </a:lnTo>
                  <a:lnTo>
                    <a:pt x="514" y="312"/>
                  </a:lnTo>
                  <a:lnTo>
                    <a:pt x="514" y="322"/>
                  </a:lnTo>
                  <a:lnTo>
                    <a:pt x="514" y="334"/>
                  </a:lnTo>
                  <a:lnTo>
                    <a:pt x="516" y="334"/>
                  </a:lnTo>
                  <a:lnTo>
                    <a:pt x="518" y="334"/>
                  </a:lnTo>
                  <a:lnTo>
                    <a:pt x="520" y="338"/>
                  </a:lnTo>
                  <a:lnTo>
                    <a:pt x="520" y="346"/>
                  </a:lnTo>
                  <a:lnTo>
                    <a:pt x="520" y="350"/>
                  </a:lnTo>
                  <a:lnTo>
                    <a:pt x="520" y="356"/>
                  </a:lnTo>
                  <a:lnTo>
                    <a:pt x="524" y="358"/>
                  </a:lnTo>
                  <a:lnTo>
                    <a:pt x="526" y="362"/>
                  </a:lnTo>
                  <a:lnTo>
                    <a:pt x="528" y="366"/>
                  </a:lnTo>
                  <a:lnTo>
                    <a:pt x="528" y="372"/>
                  </a:lnTo>
                  <a:lnTo>
                    <a:pt x="530" y="372"/>
                  </a:lnTo>
                  <a:lnTo>
                    <a:pt x="534" y="376"/>
                  </a:lnTo>
                  <a:lnTo>
                    <a:pt x="534" y="380"/>
                  </a:lnTo>
                  <a:lnTo>
                    <a:pt x="536" y="386"/>
                  </a:lnTo>
                  <a:lnTo>
                    <a:pt x="538" y="390"/>
                  </a:lnTo>
                  <a:lnTo>
                    <a:pt x="540" y="390"/>
                  </a:lnTo>
                  <a:lnTo>
                    <a:pt x="540" y="388"/>
                  </a:lnTo>
                  <a:lnTo>
                    <a:pt x="542" y="388"/>
                  </a:lnTo>
                  <a:lnTo>
                    <a:pt x="544" y="392"/>
                  </a:lnTo>
                  <a:lnTo>
                    <a:pt x="544" y="398"/>
                  </a:lnTo>
                  <a:lnTo>
                    <a:pt x="544" y="404"/>
                  </a:lnTo>
                  <a:lnTo>
                    <a:pt x="544" y="410"/>
                  </a:lnTo>
                  <a:lnTo>
                    <a:pt x="546" y="410"/>
                  </a:lnTo>
                  <a:lnTo>
                    <a:pt x="548" y="410"/>
                  </a:lnTo>
                  <a:lnTo>
                    <a:pt x="548" y="408"/>
                  </a:lnTo>
                  <a:lnTo>
                    <a:pt x="548" y="406"/>
                  </a:lnTo>
                  <a:lnTo>
                    <a:pt x="550" y="416"/>
                  </a:lnTo>
                  <a:lnTo>
                    <a:pt x="548" y="424"/>
                  </a:lnTo>
                  <a:lnTo>
                    <a:pt x="544" y="432"/>
                  </a:lnTo>
                  <a:lnTo>
                    <a:pt x="542" y="440"/>
                  </a:lnTo>
                  <a:lnTo>
                    <a:pt x="544" y="440"/>
                  </a:lnTo>
                  <a:lnTo>
                    <a:pt x="546" y="438"/>
                  </a:lnTo>
                  <a:lnTo>
                    <a:pt x="548" y="436"/>
                  </a:lnTo>
                  <a:lnTo>
                    <a:pt x="548" y="440"/>
                  </a:lnTo>
                  <a:lnTo>
                    <a:pt x="548" y="444"/>
                  </a:lnTo>
                  <a:lnTo>
                    <a:pt x="546" y="446"/>
                  </a:lnTo>
                  <a:lnTo>
                    <a:pt x="544" y="450"/>
                  </a:lnTo>
                  <a:lnTo>
                    <a:pt x="536" y="460"/>
                  </a:lnTo>
                  <a:lnTo>
                    <a:pt x="530" y="470"/>
                  </a:lnTo>
                  <a:lnTo>
                    <a:pt x="520" y="480"/>
                  </a:lnTo>
                  <a:lnTo>
                    <a:pt x="512" y="490"/>
                  </a:lnTo>
                  <a:lnTo>
                    <a:pt x="504" y="500"/>
                  </a:lnTo>
                  <a:lnTo>
                    <a:pt x="494" y="510"/>
                  </a:lnTo>
                  <a:lnTo>
                    <a:pt x="484" y="518"/>
                  </a:lnTo>
                  <a:lnTo>
                    <a:pt x="474" y="526"/>
                  </a:lnTo>
                  <a:lnTo>
                    <a:pt x="472" y="528"/>
                  </a:lnTo>
                  <a:lnTo>
                    <a:pt x="468" y="528"/>
                  </a:lnTo>
                  <a:lnTo>
                    <a:pt x="466" y="530"/>
                  </a:lnTo>
                  <a:lnTo>
                    <a:pt x="464" y="532"/>
                  </a:lnTo>
                  <a:lnTo>
                    <a:pt x="454" y="532"/>
                  </a:lnTo>
                  <a:lnTo>
                    <a:pt x="446" y="532"/>
                  </a:lnTo>
                  <a:lnTo>
                    <a:pt x="436" y="534"/>
                  </a:lnTo>
                  <a:lnTo>
                    <a:pt x="426" y="534"/>
                  </a:lnTo>
                  <a:lnTo>
                    <a:pt x="416" y="534"/>
                  </a:lnTo>
                  <a:lnTo>
                    <a:pt x="406" y="534"/>
                  </a:lnTo>
                  <a:lnTo>
                    <a:pt x="394" y="536"/>
                  </a:lnTo>
                  <a:lnTo>
                    <a:pt x="384" y="536"/>
                  </a:lnTo>
                  <a:lnTo>
                    <a:pt x="372" y="536"/>
                  </a:lnTo>
                  <a:lnTo>
                    <a:pt x="362" y="536"/>
                  </a:lnTo>
                  <a:lnTo>
                    <a:pt x="352" y="536"/>
                  </a:lnTo>
                  <a:lnTo>
                    <a:pt x="340" y="536"/>
                  </a:lnTo>
                  <a:lnTo>
                    <a:pt x="330" y="536"/>
                  </a:lnTo>
                  <a:lnTo>
                    <a:pt x="318" y="534"/>
                  </a:lnTo>
                  <a:lnTo>
                    <a:pt x="308" y="534"/>
                  </a:lnTo>
                  <a:lnTo>
                    <a:pt x="298" y="532"/>
                  </a:lnTo>
                  <a:lnTo>
                    <a:pt x="288" y="532"/>
                  </a:lnTo>
                  <a:lnTo>
                    <a:pt x="276" y="530"/>
                  </a:lnTo>
                  <a:lnTo>
                    <a:pt x="264" y="528"/>
                  </a:lnTo>
                  <a:lnTo>
                    <a:pt x="252" y="526"/>
                  </a:lnTo>
                  <a:lnTo>
                    <a:pt x="242" y="526"/>
                  </a:lnTo>
                  <a:lnTo>
                    <a:pt x="230" y="528"/>
                  </a:lnTo>
                  <a:lnTo>
                    <a:pt x="220" y="530"/>
                  </a:lnTo>
                  <a:lnTo>
                    <a:pt x="210" y="536"/>
                  </a:lnTo>
                  <a:lnTo>
                    <a:pt x="210" y="538"/>
                  </a:lnTo>
                  <a:lnTo>
                    <a:pt x="210" y="540"/>
                  </a:lnTo>
                  <a:lnTo>
                    <a:pt x="212" y="540"/>
                  </a:lnTo>
                  <a:lnTo>
                    <a:pt x="214" y="540"/>
                  </a:lnTo>
                  <a:lnTo>
                    <a:pt x="212" y="542"/>
                  </a:lnTo>
                  <a:lnTo>
                    <a:pt x="210" y="544"/>
                  </a:lnTo>
                  <a:lnTo>
                    <a:pt x="210" y="546"/>
                  </a:lnTo>
                  <a:lnTo>
                    <a:pt x="208" y="548"/>
                  </a:lnTo>
                  <a:lnTo>
                    <a:pt x="218" y="550"/>
                  </a:lnTo>
                  <a:lnTo>
                    <a:pt x="204" y="560"/>
                  </a:lnTo>
                  <a:lnTo>
                    <a:pt x="188" y="570"/>
                  </a:lnTo>
                  <a:lnTo>
                    <a:pt x="172" y="580"/>
                  </a:lnTo>
                  <a:lnTo>
                    <a:pt x="156" y="592"/>
                  </a:lnTo>
                  <a:lnTo>
                    <a:pt x="142" y="604"/>
                  </a:lnTo>
                  <a:lnTo>
                    <a:pt x="126" y="616"/>
                  </a:lnTo>
                  <a:lnTo>
                    <a:pt x="112" y="630"/>
                  </a:lnTo>
                  <a:lnTo>
                    <a:pt x="98" y="644"/>
                  </a:lnTo>
                  <a:lnTo>
                    <a:pt x="86" y="658"/>
                  </a:lnTo>
                  <a:lnTo>
                    <a:pt x="74" y="672"/>
                  </a:lnTo>
                  <a:lnTo>
                    <a:pt x="62" y="688"/>
                  </a:lnTo>
                  <a:lnTo>
                    <a:pt x="50" y="702"/>
                  </a:lnTo>
                  <a:lnTo>
                    <a:pt x="40" y="718"/>
                  </a:lnTo>
                  <a:lnTo>
                    <a:pt x="30" y="734"/>
                  </a:lnTo>
                  <a:lnTo>
                    <a:pt x="22" y="750"/>
                  </a:lnTo>
                  <a:lnTo>
                    <a:pt x="14" y="768"/>
                  </a:lnTo>
                  <a:lnTo>
                    <a:pt x="8" y="784"/>
                  </a:lnTo>
                  <a:lnTo>
                    <a:pt x="4" y="798"/>
                  </a:lnTo>
                  <a:lnTo>
                    <a:pt x="2" y="814"/>
                  </a:lnTo>
                  <a:lnTo>
                    <a:pt x="0" y="828"/>
                  </a:lnTo>
                  <a:lnTo>
                    <a:pt x="4" y="844"/>
                  </a:lnTo>
                  <a:lnTo>
                    <a:pt x="8" y="844"/>
                  </a:lnTo>
                  <a:lnTo>
                    <a:pt x="12" y="844"/>
                  </a:lnTo>
                  <a:lnTo>
                    <a:pt x="16" y="840"/>
                  </a:lnTo>
                  <a:lnTo>
                    <a:pt x="18" y="838"/>
                  </a:lnTo>
                  <a:lnTo>
                    <a:pt x="26" y="822"/>
                  </a:lnTo>
                  <a:lnTo>
                    <a:pt x="36" y="806"/>
                  </a:lnTo>
                  <a:lnTo>
                    <a:pt x="44" y="792"/>
                  </a:lnTo>
                  <a:lnTo>
                    <a:pt x="54" y="776"/>
                  </a:lnTo>
                  <a:lnTo>
                    <a:pt x="66" y="762"/>
                  </a:lnTo>
                  <a:lnTo>
                    <a:pt x="78" y="748"/>
                  </a:lnTo>
                  <a:lnTo>
                    <a:pt x="90" y="734"/>
                  </a:lnTo>
                  <a:lnTo>
                    <a:pt x="102" y="722"/>
                  </a:lnTo>
                  <a:lnTo>
                    <a:pt x="98" y="740"/>
                  </a:lnTo>
                  <a:lnTo>
                    <a:pt x="92" y="758"/>
                  </a:lnTo>
                  <a:lnTo>
                    <a:pt x="88" y="776"/>
                  </a:lnTo>
                  <a:lnTo>
                    <a:pt x="84" y="794"/>
                  </a:lnTo>
                  <a:lnTo>
                    <a:pt x="82" y="814"/>
                  </a:lnTo>
                  <a:lnTo>
                    <a:pt x="80" y="834"/>
                  </a:lnTo>
                  <a:lnTo>
                    <a:pt x="80" y="854"/>
                  </a:lnTo>
                  <a:lnTo>
                    <a:pt x="82" y="874"/>
                  </a:lnTo>
                  <a:lnTo>
                    <a:pt x="84" y="878"/>
                  </a:lnTo>
                  <a:lnTo>
                    <a:pt x="84" y="880"/>
                  </a:lnTo>
                  <a:lnTo>
                    <a:pt x="86" y="882"/>
                  </a:lnTo>
                  <a:lnTo>
                    <a:pt x="88" y="882"/>
                  </a:lnTo>
                  <a:lnTo>
                    <a:pt x="92" y="880"/>
                  </a:lnTo>
                  <a:lnTo>
                    <a:pt x="94" y="878"/>
                  </a:lnTo>
                  <a:lnTo>
                    <a:pt x="94" y="874"/>
                  </a:lnTo>
                  <a:lnTo>
                    <a:pt x="96" y="870"/>
                  </a:lnTo>
                  <a:lnTo>
                    <a:pt x="98" y="876"/>
                  </a:lnTo>
                  <a:lnTo>
                    <a:pt x="100" y="884"/>
                  </a:lnTo>
                  <a:lnTo>
                    <a:pt x="102" y="890"/>
                  </a:lnTo>
                  <a:lnTo>
                    <a:pt x="104" y="896"/>
                  </a:lnTo>
                  <a:lnTo>
                    <a:pt x="106" y="902"/>
                  </a:lnTo>
                  <a:lnTo>
                    <a:pt x="110" y="908"/>
                  </a:lnTo>
                  <a:lnTo>
                    <a:pt x="112" y="914"/>
                  </a:lnTo>
                  <a:lnTo>
                    <a:pt x="116" y="918"/>
                  </a:lnTo>
                  <a:lnTo>
                    <a:pt x="118" y="920"/>
                  </a:lnTo>
                  <a:lnTo>
                    <a:pt x="122" y="920"/>
                  </a:lnTo>
                  <a:lnTo>
                    <a:pt x="124" y="920"/>
                  </a:lnTo>
                  <a:lnTo>
                    <a:pt x="126" y="918"/>
                  </a:lnTo>
                  <a:lnTo>
                    <a:pt x="130" y="894"/>
                  </a:lnTo>
                  <a:lnTo>
                    <a:pt x="132" y="868"/>
                  </a:lnTo>
                  <a:lnTo>
                    <a:pt x="136" y="844"/>
                  </a:lnTo>
                  <a:lnTo>
                    <a:pt x="140" y="820"/>
                  </a:lnTo>
                  <a:lnTo>
                    <a:pt x="142" y="816"/>
                  </a:lnTo>
                  <a:lnTo>
                    <a:pt x="144" y="830"/>
                  </a:lnTo>
                  <a:lnTo>
                    <a:pt x="146" y="844"/>
                  </a:lnTo>
                  <a:lnTo>
                    <a:pt x="148" y="858"/>
                  </a:lnTo>
                  <a:lnTo>
                    <a:pt x="152" y="872"/>
                  </a:lnTo>
                  <a:lnTo>
                    <a:pt x="156" y="884"/>
                  </a:lnTo>
                  <a:lnTo>
                    <a:pt x="162" y="898"/>
                  </a:lnTo>
                  <a:lnTo>
                    <a:pt x="168" y="910"/>
                  </a:lnTo>
                  <a:lnTo>
                    <a:pt x="176" y="922"/>
                  </a:lnTo>
                  <a:lnTo>
                    <a:pt x="180" y="924"/>
                  </a:lnTo>
                  <a:lnTo>
                    <a:pt x="182" y="928"/>
                  </a:lnTo>
                  <a:lnTo>
                    <a:pt x="186" y="932"/>
                  </a:lnTo>
                  <a:lnTo>
                    <a:pt x="190" y="936"/>
                  </a:lnTo>
                  <a:lnTo>
                    <a:pt x="194" y="940"/>
                  </a:lnTo>
                  <a:lnTo>
                    <a:pt x="198" y="942"/>
                  </a:lnTo>
                  <a:lnTo>
                    <a:pt x="202" y="942"/>
                  </a:lnTo>
                  <a:lnTo>
                    <a:pt x="206" y="942"/>
                  </a:lnTo>
                  <a:lnTo>
                    <a:pt x="204" y="920"/>
                  </a:lnTo>
                  <a:lnTo>
                    <a:pt x="202" y="896"/>
                  </a:lnTo>
                  <a:lnTo>
                    <a:pt x="200" y="874"/>
                  </a:lnTo>
                  <a:lnTo>
                    <a:pt x="200" y="850"/>
                  </a:lnTo>
                  <a:lnTo>
                    <a:pt x="200" y="836"/>
                  </a:lnTo>
                  <a:lnTo>
                    <a:pt x="202" y="818"/>
                  </a:lnTo>
                  <a:lnTo>
                    <a:pt x="204" y="804"/>
                  </a:lnTo>
                  <a:lnTo>
                    <a:pt x="210" y="788"/>
                  </a:lnTo>
                  <a:lnTo>
                    <a:pt x="212" y="796"/>
                  </a:lnTo>
                  <a:lnTo>
                    <a:pt x="216" y="804"/>
                  </a:lnTo>
                  <a:lnTo>
                    <a:pt x="220" y="812"/>
                  </a:lnTo>
                  <a:lnTo>
                    <a:pt x="224" y="820"/>
                  </a:lnTo>
                  <a:lnTo>
                    <a:pt x="232" y="832"/>
                  </a:lnTo>
                  <a:lnTo>
                    <a:pt x="242" y="846"/>
                  </a:lnTo>
                  <a:lnTo>
                    <a:pt x="250" y="858"/>
                  </a:lnTo>
                  <a:lnTo>
                    <a:pt x="260" y="870"/>
                  </a:lnTo>
                  <a:lnTo>
                    <a:pt x="270" y="880"/>
                  </a:lnTo>
                  <a:lnTo>
                    <a:pt x="282" y="890"/>
                  </a:lnTo>
                  <a:lnTo>
                    <a:pt x="294" y="900"/>
                  </a:lnTo>
                  <a:lnTo>
                    <a:pt x="308" y="906"/>
                  </a:lnTo>
                  <a:lnTo>
                    <a:pt x="312" y="906"/>
                  </a:lnTo>
                  <a:lnTo>
                    <a:pt x="316" y="906"/>
                  </a:lnTo>
                  <a:lnTo>
                    <a:pt x="320" y="904"/>
                  </a:lnTo>
                  <a:lnTo>
                    <a:pt x="322" y="900"/>
                  </a:lnTo>
                  <a:lnTo>
                    <a:pt x="316" y="890"/>
                  </a:lnTo>
                  <a:lnTo>
                    <a:pt x="310" y="880"/>
                  </a:lnTo>
                  <a:lnTo>
                    <a:pt x="304" y="870"/>
                  </a:lnTo>
                  <a:lnTo>
                    <a:pt x="300" y="858"/>
                  </a:lnTo>
                  <a:lnTo>
                    <a:pt x="294" y="848"/>
                  </a:lnTo>
                  <a:lnTo>
                    <a:pt x="290" y="838"/>
                  </a:lnTo>
                  <a:lnTo>
                    <a:pt x="288" y="826"/>
                  </a:lnTo>
                  <a:lnTo>
                    <a:pt x="284" y="814"/>
                  </a:lnTo>
                  <a:lnTo>
                    <a:pt x="284" y="806"/>
                  </a:lnTo>
                  <a:lnTo>
                    <a:pt x="284" y="798"/>
                  </a:lnTo>
                  <a:lnTo>
                    <a:pt x="284" y="790"/>
                  </a:lnTo>
                  <a:lnTo>
                    <a:pt x="284" y="782"/>
                  </a:lnTo>
                  <a:lnTo>
                    <a:pt x="290" y="794"/>
                  </a:lnTo>
                  <a:lnTo>
                    <a:pt x="296" y="804"/>
                  </a:lnTo>
                  <a:lnTo>
                    <a:pt x="302" y="816"/>
                  </a:lnTo>
                  <a:lnTo>
                    <a:pt x="310" y="828"/>
                  </a:lnTo>
                  <a:lnTo>
                    <a:pt x="318" y="838"/>
                  </a:lnTo>
                  <a:lnTo>
                    <a:pt x="328" y="846"/>
                  </a:lnTo>
                  <a:lnTo>
                    <a:pt x="338" y="856"/>
                  </a:lnTo>
                  <a:lnTo>
                    <a:pt x="350" y="862"/>
                  </a:lnTo>
                  <a:lnTo>
                    <a:pt x="354" y="864"/>
                  </a:lnTo>
                  <a:lnTo>
                    <a:pt x="358" y="866"/>
                  </a:lnTo>
                  <a:lnTo>
                    <a:pt x="362" y="868"/>
                  </a:lnTo>
                  <a:lnTo>
                    <a:pt x="366" y="870"/>
                  </a:lnTo>
                  <a:lnTo>
                    <a:pt x="370" y="870"/>
                  </a:lnTo>
                  <a:lnTo>
                    <a:pt x="374" y="870"/>
                  </a:lnTo>
                  <a:lnTo>
                    <a:pt x="378" y="870"/>
                  </a:lnTo>
                  <a:lnTo>
                    <a:pt x="380" y="866"/>
                  </a:lnTo>
                  <a:lnTo>
                    <a:pt x="376" y="862"/>
                  </a:lnTo>
                  <a:lnTo>
                    <a:pt x="372" y="858"/>
                  </a:lnTo>
                  <a:lnTo>
                    <a:pt x="368" y="852"/>
                  </a:lnTo>
                  <a:lnTo>
                    <a:pt x="364" y="846"/>
                  </a:lnTo>
                  <a:lnTo>
                    <a:pt x="360" y="842"/>
                  </a:lnTo>
                  <a:lnTo>
                    <a:pt x="356" y="838"/>
                  </a:lnTo>
                  <a:lnTo>
                    <a:pt x="352" y="832"/>
                  </a:lnTo>
                  <a:lnTo>
                    <a:pt x="350" y="826"/>
                  </a:lnTo>
                  <a:lnTo>
                    <a:pt x="350" y="824"/>
                  </a:lnTo>
                  <a:lnTo>
                    <a:pt x="354" y="828"/>
                  </a:lnTo>
                  <a:lnTo>
                    <a:pt x="360" y="832"/>
                  </a:lnTo>
                  <a:lnTo>
                    <a:pt x="368" y="836"/>
                  </a:lnTo>
                  <a:lnTo>
                    <a:pt x="374" y="838"/>
                  </a:lnTo>
                  <a:lnTo>
                    <a:pt x="380" y="840"/>
                  </a:lnTo>
                  <a:lnTo>
                    <a:pt x="388" y="842"/>
                  </a:lnTo>
                  <a:lnTo>
                    <a:pt x="394" y="846"/>
                  </a:lnTo>
                  <a:lnTo>
                    <a:pt x="400" y="848"/>
                  </a:lnTo>
                  <a:lnTo>
                    <a:pt x="402" y="846"/>
                  </a:lnTo>
                  <a:lnTo>
                    <a:pt x="404" y="846"/>
                  </a:lnTo>
                  <a:lnTo>
                    <a:pt x="404" y="844"/>
                  </a:lnTo>
                  <a:lnTo>
                    <a:pt x="404" y="842"/>
                  </a:lnTo>
                  <a:lnTo>
                    <a:pt x="398" y="834"/>
                  </a:lnTo>
                  <a:lnTo>
                    <a:pt x="394" y="828"/>
                  </a:lnTo>
                  <a:lnTo>
                    <a:pt x="390" y="822"/>
                  </a:lnTo>
                  <a:lnTo>
                    <a:pt x="384" y="814"/>
                  </a:lnTo>
                  <a:lnTo>
                    <a:pt x="380" y="808"/>
                  </a:lnTo>
                  <a:lnTo>
                    <a:pt x="374" y="800"/>
                  </a:lnTo>
                  <a:lnTo>
                    <a:pt x="370" y="794"/>
                  </a:lnTo>
                  <a:lnTo>
                    <a:pt x="364" y="786"/>
                  </a:lnTo>
                  <a:lnTo>
                    <a:pt x="366" y="786"/>
                  </a:lnTo>
                  <a:lnTo>
                    <a:pt x="374" y="790"/>
                  </a:lnTo>
                  <a:lnTo>
                    <a:pt x="382" y="794"/>
                  </a:lnTo>
                  <a:lnTo>
                    <a:pt x="390" y="798"/>
                  </a:lnTo>
                  <a:lnTo>
                    <a:pt x="398" y="802"/>
                  </a:lnTo>
                  <a:lnTo>
                    <a:pt x="406" y="804"/>
                  </a:lnTo>
                  <a:lnTo>
                    <a:pt x="414" y="808"/>
                  </a:lnTo>
                  <a:lnTo>
                    <a:pt x="424" y="808"/>
                  </a:lnTo>
                  <a:lnTo>
                    <a:pt x="432" y="810"/>
                  </a:lnTo>
                  <a:lnTo>
                    <a:pt x="434" y="810"/>
                  </a:lnTo>
                  <a:lnTo>
                    <a:pt x="436" y="808"/>
                  </a:lnTo>
                  <a:lnTo>
                    <a:pt x="436" y="806"/>
                  </a:lnTo>
                  <a:lnTo>
                    <a:pt x="436" y="804"/>
                  </a:lnTo>
                  <a:lnTo>
                    <a:pt x="432" y="802"/>
                  </a:lnTo>
                  <a:lnTo>
                    <a:pt x="426" y="798"/>
                  </a:lnTo>
                  <a:lnTo>
                    <a:pt x="420" y="794"/>
                  </a:lnTo>
                  <a:lnTo>
                    <a:pt x="414" y="788"/>
                  </a:lnTo>
                  <a:lnTo>
                    <a:pt x="410" y="784"/>
                  </a:lnTo>
                  <a:lnTo>
                    <a:pt x="404" y="780"/>
                  </a:lnTo>
                  <a:lnTo>
                    <a:pt x="398" y="774"/>
                  </a:lnTo>
                  <a:lnTo>
                    <a:pt x="394" y="770"/>
                  </a:lnTo>
                  <a:lnTo>
                    <a:pt x="398" y="770"/>
                  </a:lnTo>
                  <a:lnTo>
                    <a:pt x="402" y="772"/>
                  </a:lnTo>
                  <a:lnTo>
                    <a:pt x="406" y="774"/>
                  </a:lnTo>
                  <a:lnTo>
                    <a:pt x="410" y="774"/>
                  </a:lnTo>
                  <a:lnTo>
                    <a:pt x="416" y="776"/>
                  </a:lnTo>
                  <a:lnTo>
                    <a:pt x="420" y="776"/>
                  </a:lnTo>
                  <a:lnTo>
                    <a:pt x="424" y="776"/>
                  </a:lnTo>
                  <a:lnTo>
                    <a:pt x="430" y="776"/>
                  </a:lnTo>
                  <a:lnTo>
                    <a:pt x="434" y="776"/>
                  </a:lnTo>
                  <a:lnTo>
                    <a:pt x="440" y="774"/>
                  </a:lnTo>
                  <a:lnTo>
                    <a:pt x="444" y="774"/>
                  </a:lnTo>
                  <a:lnTo>
                    <a:pt x="448" y="774"/>
                  </a:lnTo>
                  <a:lnTo>
                    <a:pt x="454" y="774"/>
                  </a:lnTo>
                  <a:lnTo>
                    <a:pt x="458" y="772"/>
                  </a:lnTo>
                  <a:lnTo>
                    <a:pt x="462" y="770"/>
                  </a:lnTo>
                  <a:lnTo>
                    <a:pt x="466" y="768"/>
                  </a:lnTo>
                  <a:lnTo>
                    <a:pt x="466" y="776"/>
                  </a:lnTo>
                  <a:lnTo>
                    <a:pt x="470" y="782"/>
                  </a:lnTo>
                  <a:lnTo>
                    <a:pt x="472" y="790"/>
                  </a:lnTo>
                  <a:lnTo>
                    <a:pt x="474" y="798"/>
                  </a:lnTo>
                  <a:lnTo>
                    <a:pt x="470" y="806"/>
                  </a:lnTo>
                  <a:lnTo>
                    <a:pt x="466" y="814"/>
                  </a:lnTo>
                  <a:lnTo>
                    <a:pt x="464" y="822"/>
                  </a:lnTo>
                  <a:lnTo>
                    <a:pt x="462" y="828"/>
                  </a:lnTo>
                  <a:lnTo>
                    <a:pt x="458" y="838"/>
                  </a:lnTo>
                  <a:lnTo>
                    <a:pt x="456" y="844"/>
                  </a:lnTo>
                  <a:lnTo>
                    <a:pt x="454" y="852"/>
                  </a:lnTo>
                  <a:lnTo>
                    <a:pt x="450" y="860"/>
                  </a:lnTo>
                  <a:lnTo>
                    <a:pt x="450" y="864"/>
                  </a:lnTo>
                  <a:lnTo>
                    <a:pt x="448" y="868"/>
                  </a:lnTo>
                  <a:lnTo>
                    <a:pt x="444" y="872"/>
                  </a:lnTo>
                  <a:lnTo>
                    <a:pt x="442" y="876"/>
                  </a:lnTo>
                  <a:lnTo>
                    <a:pt x="438" y="882"/>
                  </a:lnTo>
                  <a:lnTo>
                    <a:pt x="440" y="886"/>
                  </a:lnTo>
                  <a:lnTo>
                    <a:pt x="444" y="892"/>
                  </a:lnTo>
                  <a:lnTo>
                    <a:pt x="444" y="896"/>
                  </a:lnTo>
                  <a:lnTo>
                    <a:pt x="448" y="896"/>
                  </a:lnTo>
                  <a:lnTo>
                    <a:pt x="448" y="894"/>
                  </a:lnTo>
                  <a:lnTo>
                    <a:pt x="450" y="892"/>
                  </a:lnTo>
                  <a:lnTo>
                    <a:pt x="452" y="890"/>
                  </a:lnTo>
                  <a:lnTo>
                    <a:pt x="454" y="892"/>
                  </a:lnTo>
                  <a:lnTo>
                    <a:pt x="452" y="896"/>
                  </a:lnTo>
                  <a:lnTo>
                    <a:pt x="450" y="900"/>
                  </a:lnTo>
                  <a:lnTo>
                    <a:pt x="450" y="902"/>
                  </a:lnTo>
                  <a:lnTo>
                    <a:pt x="452" y="904"/>
                  </a:lnTo>
                  <a:lnTo>
                    <a:pt x="454" y="902"/>
                  </a:lnTo>
                  <a:lnTo>
                    <a:pt x="456" y="902"/>
                  </a:lnTo>
                  <a:lnTo>
                    <a:pt x="458" y="900"/>
                  </a:lnTo>
                  <a:lnTo>
                    <a:pt x="460" y="902"/>
                  </a:lnTo>
                  <a:lnTo>
                    <a:pt x="462" y="902"/>
                  </a:lnTo>
                  <a:lnTo>
                    <a:pt x="464" y="902"/>
                  </a:lnTo>
                  <a:lnTo>
                    <a:pt x="466" y="902"/>
                  </a:lnTo>
                  <a:lnTo>
                    <a:pt x="468" y="900"/>
                  </a:lnTo>
                  <a:lnTo>
                    <a:pt x="470" y="900"/>
                  </a:lnTo>
                  <a:lnTo>
                    <a:pt x="474" y="900"/>
                  </a:lnTo>
                  <a:lnTo>
                    <a:pt x="476" y="900"/>
                  </a:lnTo>
                  <a:lnTo>
                    <a:pt x="478" y="902"/>
                  </a:lnTo>
                  <a:lnTo>
                    <a:pt x="482" y="902"/>
                  </a:lnTo>
                  <a:lnTo>
                    <a:pt x="486" y="902"/>
                  </a:lnTo>
                  <a:lnTo>
                    <a:pt x="488" y="904"/>
                  </a:lnTo>
                  <a:lnTo>
                    <a:pt x="486" y="914"/>
                  </a:lnTo>
                  <a:lnTo>
                    <a:pt x="484" y="922"/>
                  </a:lnTo>
                  <a:lnTo>
                    <a:pt x="482" y="930"/>
                  </a:lnTo>
                  <a:lnTo>
                    <a:pt x="480" y="940"/>
                  </a:lnTo>
                  <a:lnTo>
                    <a:pt x="514" y="940"/>
                  </a:lnTo>
                  <a:lnTo>
                    <a:pt x="516" y="934"/>
                  </a:lnTo>
                  <a:lnTo>
                    <a:pt x="518" y="930"/>
                  </a:lnTo>
                  <a:lnTo>
                    <a:pt x="520" y="924"/>
                  </a:lnTo>
                  <a:lnTo>
                    <a:pt x="524" y="918"/>
                  </a:lnTo>
                  <a:lnTo>
                    <a:pt x="526" y="914"/>
                  </a:lnTo>
                  <a:lnTo>
                    <a:pt x="528" y="908"/>
                  </a:lnTo>
                  <a:lnTo>
                    <a:pt x="532" y="902"/>
                  </a:lnTo>
                  <a:lnTo>
                    <a:pt x="536" y="898"/>
                  </a:lnTo>
                  <a:lnTo>
                    <a:pt x="542" y="896"/>
                  </a:lnTo>
                  <a:lnTo>
                    <a:pt x="548" y="894"/>
                  </a:lnTo>
                  <a:lnTo>
                    <a:pt x="554" y="892"/>
                  </a:lnTo>
                  <a:lnTo>
                    <a:pt x="562" y="890"/>
                  </a:lnTo>
                  <a:lnTo>
                    <a:pt x="568" y="888"/>
                  </a:lnTo>
                  <a:lnTo>
                    <a:pt x="574" y="888"/>
                  </a:lnTo>
                  <a:lnTo>
                    <a:pt x="582" y="888"/>
                  </a:lnTo>
                  <a:lnTo>
                    <a:pt x="588" y="886"/>
                  </a:lnTo>
                  <a:lnTo>
                    <a:pt x="592" y="888"/>
                  </a:lnTo>
                  <a:lnTo>
                    <a:pt x="596" y="888"/>
                  </a:lnTo>
                  <a:lnTo>
                    <a:pt x="600" y="888"/>
                  </a:lnTo>
                  <a:lnTo>
                    <a:pt x="602" y="888"/>
                  </a:lnTo>
                  <a:lnTo>
                    <a:pt x="598" y="888"/>
                  </a:lnTo>
                  <a:lnTo>
                    <a:pt x="594" y="890"/>
                  </a:lnTo>
                  <a:lnTo>
                    <a:pt x="590" y="892"/>
                  </a:lnTo>
                  <a:lnTo>
                    <a:pt x="588" y="896"/>
                  </a:lnTo>
                  <a:lnTo>
                    <a:pt x="592" y="896"/>
                  </a:lnTo>
                  <a:lnTo>
                    <a:pt x="596" y="898"/>
                  </a:lnTo>
                  <a:lnTo>
                    <a:pt x="600" y="898"/>
                  </a:lnTo>
                  <a:lnTo>
                    <a:pt x="604" y="900"/>
                  </a:lnTo>
                  <a:lnTo>
                    <a:pt x="602" y="902"/>
                  </a:lnTo>
                  <a:lnTo>
                    <a:pt x="600" y="902"/>
                  </a:lnTo>
                  <a:lnTo>
                    <a:pt x="598" y="902"/>
                  </a:lnTo>
                  <a:lnTo>
                    <a:pt x="596" y="904"/>
                  </a:lnTo>
                  <a:lnTo>
                    <a:pt x="592" y="904"/>
                  </a:lnTo>
                  <a:lnTo>
                    <a:pt x="590" y="906"/>
                  </a:lnTo>
                  <a:lnTo>
                    <a:pt x="588" y="906"/>
                  </a:lnTo>
                  <a:lnTo>
                    <a:pt x="586" y="908"/>
                  </a:lnTo>
                  <a:lnTo>
                    <a:pt x="588" y="910"/>
                  </a:lnTo>
                  <a:lnTo>
                    <a:pt x="622" y="908"/>
                  </a:lnTo>
                  <a:lnTo>
                    <a:pt x="620" y="910"/>
                  </a:lnTo>
                  <a:lnTo>
                    <a:pt x="618" y="910"/>
                  </a:lnTo>
                  <a:lnTo>
                    <a:pt x="616" y="910"/>
                  </a:lnTo>
                  <a:lnTo>
                    <a:pt x="612" y="912"/>
                  </a:lnTo>
                  <a:lnTo>
                    <a:pt x="610" y="912"/>
                  </a:lnTo>
                  <a:lnTo>
                    <a:pt x="608" y="914"/>
                  </a:lnTo>
                  <a:lnTo>
                    <a:pt x="610" y="916"/>
                  </a:lnTo>
                  <a:lnTo>
                    <a:pt x="612" y="918"/>
                  </a:lnTo>
                  <a:lnTo>
                    <a:pt x="614" y="918"/>
                  </a:lnTo>
                  <a:lnTo>
                    <a:pt x="616" y="918"/>
                  </a:lnTo>
                  <a:lnTo>
                    <a:pt x="618" y="918"/>
                  </a:lnTo>
                  <a:lnTo>
                    <a:pt x="620" y="916"/>
                  </a:lnTo>
                  <a:lnTo>
                    <a:pt x="620" y="926"/>
                  </a:lnTo>
                  <a:lnTo>
                    <a:pt x="618" y="936"/>
                  </a:lnTo>
                  <a:lnTo>
                    <a:pt x="616" y="946"/>
                  </a:lnTo>
                  <a:lnTo>
                    <a:pt x="614" y="956"/>
                  </a:lnTo>
                  <a:lnTo>
                    <a:pt x="612" y="962"/>
                  </a:lnTo>
                  <a:lnTo>
                    <a:pt x="610" y="966"/>
                  </a:lnTo>
                  <a:lnTo>
                    <a:pt x="608" y="972"/>
                  </a:lnTo>
                  <a:lnTo>
                    <a:pt x="606" y="976"/>
                  </a:lnTo>
                  <a:lnTo>
                    <a:pt x="604" y="982"/>
                  </a:lnTo>
                  <a:lnTo>
                    <a:pt x="602" y="986"/>
                  </a:lnTo>
                  <a:lnTo>
                    <a:pt x="600" y="992"/>
                  </a:lnTo>
                  <a:lnTo>
                    <a:pt x="598" y="996"/>
                  </a:lnTo>
                  <a:lnTo>
                    <a:pt x="594" y="1004"/>
                  </a:lnTo>
                  <a:lnTo>
                    <a:pt x="588" y="1008"/>
                  </a:lnTo>
                  <a:lnTo>
                    <a:pt x="582" y="1010"/>
                  </a:lnTo>
                  <a:lnTo>
                    <a:pt x="576" y="1008"/>
                  </a:lnTo>
                  <a:lnTo>
                    <a:pt x="568" y="1006"/>
                  </a:lnTo>
                  <a:lnTo>
                    <a:pt x="560" y="1006"/>
                  </a:lnTo>
                  <a:lnTo>
                    <a:pt x="552" y="1004"/>
                  </a:lnTo>
                  <a:lnTo>
                    <a:pt x="546" y="1004"/>
                  </a:lnTo>
                  <a:lnTo>
                    <a:pt x="540" y="1002"/>
                  </a:lnTo>
                  <a:lnTo>
                    <a:pt x="534" y="1000"/>
                  </a:lnTo>
                  <a:lnTo>
                    <a:pt x="526" y="998"/>
                  </a:lnTo>
                  <a:lnTo>
                    <a:pt x="520" y="996"/>
                  </a:lnTo>
                  <a:lnTo>
                    <a:pt x="514" y="994"/>
                  </a:lnTo>
                  <a:lnTo>
                    <a:pt x="510" y="990"/>
                  </a:lnTo>
                  <a:lnTo>
                    <a:pt x="504" y="986"/>
                  </a:lnTo>
                  <a:lnTo>
                    <a:pt x="502" y="980"/>
                  </a:lnTo>
                  <a:lnTo>
                    <a:pt x="504" y="972"/>
                  </a:lnTo>
                  <a:lnTo>
                    <a:pt x="508" y="962"/>
                  </a:lnTo>
                  <a:lnTo>
                    <a:pt x="510" y="954"/>
                  </a:lnTo>
                  <a:lnTo>
                    <a:pt x="512" y="946"/>
                  </a:lnTo>
                  <a:lnTo>
                    <a:pt x="478" y="946"/>
                  </a:lnTo>
                  <a:lnTo>
                    <a:pt x="476" y="956"/>
                  </a:lnTo>
                  <a:lnTo>
                    <a:pt x="472" y="964"/>
                  </a:lnTo>
                  <a:lnTo>
                    <a:pt x="470" y="974"/>
                  </a:lnTo>
                  <a:lnTo>
                    <a:pt x="466" y="984"/>
                  </a:lnTo>
                  <a:lnTo>
                    <a:pt x="466" y="992"/>
                  </a:lnTo>
                  <a:lnTo>
                    <a:pt x="462" y="998"/>
                  </a:lnTo>
                  <a:lnTo>
                    <a:pt x="458" y="1002"/>
                  </a:lnTo>
                  <a:lnTo>
                    <a:pt x="452" y="1006"/>
                  </a:lnTo>
                  <a:lnTo>
                    <a:pt x="446" y="1010"/>
                  </a:lnTo>
                  <a:lnTo>
                    <a:pt x="440" y="1016"/>
                  </a:lnTo>
                  <a:lnTo>
                    <a:pt x="436" y="1020"/>
                  </a:lnTo>
                  <a:lnTo>
                    <a:pt x="432" y="1026"/>
                  </a:lnTo>
                  <a:lnTo>
                    <a:pt x="430" y="1028"/>
                  </a:lnTo>
                  <a:lnTo>
                    <a:pt x="430" y="1032"/>
                  </a:lnTo>
                  <a:lnTo>
                    <a:pt x="432" y="1036"/>
                  </a:lnTo>
                  <a:lnTo>
                    <a:pt x="434" y="1036"/>
                  </a:lnTo>
                  <a:lnTo>
                    <a:pt x="438" y="1036"/>
                  </a:lnTo>
                  <a:lnTo>
                    <a:pt x="442" y="1036"/>
                  </a:lnTo>
                  <a:lnTo>
                    <a:pt x="448" y="1036"/>
                  </a:lnTo>
                  <a:lnTo>
                    <a:pt x="452" y="1036"/>
                  </a:lnTo>
                  <a:lnTo>
                    <a:pt x="456" y="1036"/>
                  </a:lnTo>
                  <a:lnTo>
                    <a:pt x="460" y="1036"/>
                  </a:lnTo>
                  <a:lnTo>
                    <a:pt x="466" y="1036"/>
                  </a:lnTo>
                  <a:lnTo>
                    <a:pt x="470" y="1034"/>
                  </a:lnTo>
                  <a:lnTo>
                    <a:pt x="480" y="1034"/>
                  </a:lnTo>
                  <a:lnTo>
                    <a:pt x="490" y="1036"/>
                  </a:lnTo>
                  <a:lnTo>
                    <a:pt x="500" y="1036"/>
                  </a:lnTo>
                  <a:lnTo>
                    <a:pt x="508" y="1036"/>
                  </a:lnTo>
                  <a:lnTo>
                    <a:pt x="518" y="1038"/>
                  </a:lnTo>
                  <a:lnTo>
                    <a:pt x="528" y="1040"/>
                  </a:lnTo>
                  <a:lnTo>
                    <a:pt x="538" y="1040"/>
                  </a:lnTo>
                  <a:lnTo>
                    <a:pt x="546" y="1042"/>
                  </a:lnTo>
                  <a:lnTo>
                    <a:pt x="556" y="1044"/>
                  </a:lnTo>
                  <a:lnTo>
                    <a:pt x="566" y="1046"/>
                  </a:lnTo>
                  <a:lnTo>
                    <a:pt x="576" y="1046"/>
                  </a:lnTo>
                  <a:lnTo>
                    <a:pt x="584" y="1048"/>
                  </a:lnTo>
                  <a:lnTo>
                    <a:pt x="594" y="1050"/>
                  </a:lnTo>
                  <a:lnTo>
                    <a:pt x="604" y="1052"/>
                  </a:lnTo>
                  <a:lnTo>
                    <a:pt x="614" y="1054"/>
                  </a:lnTo>
                  <a:lnTo>
                    <a:pt x="622" y="1054"/>
                  </a:lnTo>
                  <a:lnTo>
                    <a:pt x="626" y="1056"/>
                  </a:lnTo>
                  <a:lnTo>
                    <a:pt x="630" y="1056"/>
                  </a:lnTo>
                  <a:lnTo>
                    <a:pt x="636" y="1056"/>
                  </a:lnTo>
                  <a:lnTo>
                    <a:pt x="638" y="1058"/>
                  </a:lnTo>
                  <a:lnTo>
                    <a:pt x="644" y="1058"/>
                  </a:lnTo>
                  <a:lnTo>
                    <a:pt x="650" y="1058"/>
                  </a:lnTo>
                  <a:lnTo>
                    <a:pt x="654" y="1060"/>
                  </a:lnTo>
                  <a:lnTo>
                    <a:pt x="660" y="1060"/>
                  </a:lnTo>
                  <a:lnTo>
                    <a:pt x="664" y="1062"/>
                  </a:lnTo>
                  <a:lnTo>
                    <a:pt x="670" y="1060"/>
                  </a:lnTo>
                  <a:lnTo>
                    <a:pt x="674" y="1058"/>
                  </a:lnTo>
                  <a:lnTo>
                    <a:pt x="678" y="1054"/>
                  </a:lnTo>
                  <a:lnTo>
                    <a:pt x="678" y="1052"/>
                  </a:lnTo>
                  <a:lnTo>
                    <a:pt x="676" y="1050"/>
                  </a:lnTo>
                  <a:lnTo>
                    <a:pt x="674" y="1048"/>
                  </a:lnTo>
                  <a:lnTo>
                    <a:pt x="672" y="1048"/>
                  </a:lnTo>
                  <a:lnTo>
                    <a:pt x="676" y="1046"/>
                  </a:lnTo>
                  <a:lnTo>
                    <a:pt x="680" y="1046"/>
                  </a:lnTo>
                  <a:lnTo>
                    <a:pt x="684" y="1046"/>
                  </a:lnTo>
                  <a:lnTo>
                    <a:pt x="688" y="1046"/>
                  </a:lnTo>
                  <a:lnTo>
                    <a:pt x="692" y="1046"/>
                  </a:lnTo>
                  <a:lnTo>
                    <a:pt x="696" y="1044"/>
                  </a:lnTo>
                  <a:lnTo>
                    <a:pt x="700" y="1044"/>
                  </a:lnTo>
                  <a:lnTo>
                    <a:pt x="704" y="1042"/>
                  </a:lnTo>
                  <a:lnTo>
                    <a:pt x="710" y="1042"/>
                  </a:lnTo>
                  <a:lnTo>
                    <a:pt x="718" y="1042"/>
                  </a:lnTo>
                  <a:lnTo>
                    <a:pt x="724" y="1042"/>
                  </a:lnTo>
                  <a:lnTo>
                    <a:pt x="732" y="1042"/>
                  </a:lnTo>
                  <a:lnTo>
                    <a:pt x="738" y="1040"/>
                  </a:lnTo>
                  <a:lnTo>
                    <a:pt x="746" y="1040"/>
                  </a:lnTo>
                  <a:lnTo>
                    <a:pt x="754" y="1040"/>
                  </a:lnTo>
                  <a:lnTo>
                    <a:pt x="762" y="1040"/>
                  </a:lnTo>
                  <a:lnTo>
                    <a:pt x="768" y="1040"/>
                  </a:lnTo>
                  <a:lnTo>
                    <a:pt x="776" y="1038"/>
                  </a:lnTo>
                  <a:lnTo>
                    <a:pt x="784" y="1038"/>
                  </a:lnTo>
                  <a:lnTo>
                    <a:pt x="790" y="1036"/>
                  </a:lnTo>
                  <a:lnTo>
                    <a:pt x="798" y="1036"/>
                  </a:lnTo>
                  <a:lnTo>
                    <a:pt x="804" y="1034"/>
                  </a:lnTo>
                  <a:lnTo>
                    <a:pt x="812" y="1032"/>
                  </a:lnTo>
                  <a:lnTo>
                    <a:pt x="818" y="1032"/>
                  </a:lnTo>
                  <a:lnTo>
                    <a:pt x="820" y="1028"/>
                  </a:lnTo>
                  <a:lnTo>
                    <a:pt x="822" y="1026"/>
                  </a:lnTo>
                  <a:lnTo>
                    <a:pt x="824" y="1024"/>
                  </a:lnTo>
                  <a:lnTo>
                    <a:pt x="826" y="1022"/>
                  </a:lnTo>
                  <a:lnTo>
                    <a:pt x="830" y="1022"/>
                  </a:lnTo>
                  <a:lnTo>
                    <a:pt x="834" y="1020"/>
                  </a:lnTo>
                  <a:lnTo>
                    <a:pt x="838" y="1020"/>
                  </a:lnTo>
                  <a:lnTo>
                    <a:pt x="840" y="1018"/>
                  </a:lnTo>
                  <a:lnTo>
                    <a:pt x="842" y="1016"/>
                  </a:lnTo>
                  <a:lnTo>
                    <a:pt x="846" y="1014"/>
                  </a:lnTo>
                  <a:lnTo>
                    <a:pt x="848" y="1012"/>
                  </a:lnTo>
                  <a:lnTo>
                    <a:pt x="846" y="1010"/>
                  </a:lnTo>
                  <a:lnTo>
                    <a:pt x="834" y="1006"/>
                  </a:lnTo>
                  <a:lnTo>
                    <a:pt x="822" y="1004"/>
                  </a:lnTo>
                  <a:lnTo>
                    <a:pt x="812" y="1002"/>
                  </a:lnTo>
                  <a:lnTo>
                    <a:pt x="800" y="1000"/>
                  </a:lnTo>
                  <a:lnTo>
                    <a:pt x="788" y="1000"/>
                  </a:lnTo>
                  <a:lnTo>
                    <a:pt x="776" y="1000"/>
                  </a:lnTo>
                  <a:lnTo>
                    <a:pt x="764" y="998"/>
                  </a:lnTo>
                  <a:lnTo>
                    <a:pt x="752" y="998"/>
                  </a:lnTo>
                  <a:lnTo>
                    <a:pt x="742" y="998"/>
                  </a:lnTo>
                  <a:lnTo>
                    <a:pt x="730" y="998"/>
                  </a:lnTo>
                  <a:lnTo>
                    <a:pt x="718" y="998"/>
                  </a:lnTo>
                  <a:lnTo>
                    <a:pt x="706" y="998"/>
                  </a:lnTo>
                  <a:lnTo>
                    <a:pt x="694" y="998"/>
                  </a:lnTo>
                  <a:lnTo>
                    <a:pt x="682" y="996"/>
                  </a:lnTo>
                  <a:lnTo>
                    <a:pt x="670" y="994"/>
                  </a:lnTo>
                  <a:lnTo>
                    <a:pt x="660" y="990"/>
                  </a:lnTo>
                  <a:lnTo>
                    <a:pt x="654" y="990"/>
                  </a:lnTo>
                  <a:lnTo>
                    <a:pt x="650" y="990"/>
                  </a:lnTo>
                  <a:lnTo>
                    <a:pt x="646" y="988"/>
                  </a:lnTo>
                  <a:lnTo>
                    <a:pt x="644" y="984"/>
                  </a:lnTo>
                  <a:lnTo>
                    <a:pt x="646" y="968"/>
                  </a:lnTo>
                  <a:lnTo>
                    <a:pt x="648" y="950"/>
                  </a:lnTo>
                  <a:lnTo>
                    <a:pt x="652" y="934"/>
                  </a:lnTo>
                  <a:lnTo>
                    <a:pt x="654" y="918"/>
                  </a:lnTo>
                  <a:lnTo>
                    <a:pt x="654" y="914"/>
                  </a:lnTo>
                  <a:lnTo>
                    <a:pt x="656" y="910"/>
                  </a:lnTo>
                  <a:lnTo>
                    <a:pt x="658" y="908"/>
                  </a:lnTo>
                  <a:lnTo>
                    <a:pt x="660" y="908"/>
                  </a:lnTo>
                  <a:lnTo>
                    <a:pt x="660" y="910"/>
                  </a:lnTo>
                  <a:lnTo>
                    <a:pt x="664" y="912"/>
                  </a:lnTo>
                  <a:lnTo>
                    <a:pt x="668" y="910"/>
                  </a:lnTo>
                  <a:lnTo>
                    <a:pt x="672" y="910"/>
                  </a:lnTo>
                  <a:lnTo>
                    <a:pt x="676" y="906"/>
                  </a:lnTo>
                  <a:lnTo>
                    <a:pt x="680" y="904"/>
                  </a:lnTo>
                  <a:lnTo>
                    <a:pt x="684" y="902"/>
                  </a:lnTo>
                  <a:lnTo>
                    <a:pt x="688" y="900"/>
                  </a:lnTo>
                  <a:lnTo>
                    <a:pt x="692" y="900"/>
                  </a:lnTo>
                  <a:lnTo>
                    <a:pt x="692" y="904"/>
                  </a:lnTo>
                  <a:lnTo>
                    <a:pt x="698" y="902"/>
                  </a:lnTo>
                  <a:lnTo>
                    <a:pt x="702" y="900"/>
                  </a:lnTo>
                  <a:lnTo>
                    <a:pt x="706" y="896"/>
                  </a:lnTo>
                  <a:lnTo>
                    <a:pt x="710" y="892"/>
                  </a:lnTo>
                  <a:lnTo>
                    <a:pt x="714" y="888"/>
                  </a:lnTo>
                  <a:lnTo>
                    <a:pt x="716" y="884"/>
                  </a:lnTo>
                  <a:lnTo>
                    <a:pt x="720" y="878"/>
                  </a:lnTo>
                  <a:lnTo>
                    <a:pt x="722" y="874"/>
                  </a:lnTo>
                  <a:lnTo>
                    <a:pt x="730" y="860"/>
                  </a:lnTo>
                  <a:lnTo>
                    <a:pt x="738" y="846"/>
                  </a:lnTo>
                  <a:lnTo>
                    <a:pt x="748" y="832"/>
                  </a:lnTo>
                  <a:lnTo>
                    <a:pt x="758" y="818"/>
                  </a:lnTo>
                  <a:lnTo>
                    <a:pt x="768" y="804"/>
                  </a:lnTo>
                  <a:lnTo>
                    <a:pt x="778" y="790"/>
                  </a:lnTo>
                  <a:lnTo>
                    <a:pt x="786" y="776"/>
                  </a:lnTo>
                  <a:lnTo>
                    <a:pt x="792" y="760"/>
                  </a:lnTo>
                  <a:lnTo>
                    <a:pt x="796" y="758"/>
                  </a:lnTo>
                  <a:lnTo>
                    <a:pt x="798" y="756"/>
                  </a:lnTo>
                  <a:lnTo>
                    <a:pt x="800" y="752"/>
                  </a:lnTo>
                  <a:lnTo>
                    <a:pt x="802" y="750"/>
                  </a:lnTo>
                  <a:lnTo>
                    <a:pt x="804" y="748"/>
                  </a:lnTo>
                  <a:lnTo>
                    <a:pt x="808" y="744"/>
                  </a:lnTo>
                  <a:lnTo>
                    <a:pt x="808" y="740"/>
                  </a:lnTo>
                  <a:lnTo>
                    <a:pt x="812" y="738"/>
                  </a:lnTo>
                  <a:lnTo>
                    <a:pt x="814" y="736"/>
                  </a:lnTo>
                  <a:lnTo>
                    <a:pt x="818" y="732"/>
                  </a:lnTo>
                  <a:lnTo>
                    <a:pt x="820" y="728"/>
                  </a:lnTo>
                  <a:lnTo>
                    <a:pt x="824" y="726"/>
                  </a:lnTo>
                  <a:lnTo>
                    <a:pt x="826" y="722"/>
                  </a:lnTo>
                  <a:lnTo>
                    <a:pt x="830" y="718"/>
                  </a:lnTo>
                  <a:lnTo>
                    <a:pt x="834" y="716"/>
                  </a:lnTo>
                  <a:lnTo>
                    <a:pt x="836" y="714"/>
                  </a:lnTo>
                  <a:lnTo>
                    <a:pt x="842" y="704"/>
                  </a:lnTo>
                  <a:lnTo>
                    <a:pt x="846" y="690"/>
                  </a:lnTo>
                  <a:lnTo>
                    <a:pt x="848" y="678"/>
                  </a:lnTo>
                  <a:lnTo>
                    <a:pt x="852" y="666"/>
                  </a:lnTo>
                  <a:lnTo>
                    <a:pt x="856" y="654"/>
                  </a:lnTo>
                  <a:lnTo>
                    <a:pt x="860" y="642"/>
                  </a:lnTo>
                  <a:lnTo>
                    <a:pt x="864" y="630"/>
                  </a:lnTo>
                  <a:lnTo>
                    <a:pt x="868" y="618"/>
                  </a:lnTo>
                  <a:lnTo>
                    <a:pt x="876" y="594"/>
                  </a:lnTo>
                  <a:lnTo>
                    <a:pt x="880" y="568"/>
                  </a:lnTo>
                  <a:lnTo>
                    <a:pt x="878" y="542"/>
                  </a:lnTo>
                  <a:close/>
                  <a:moveTo>
                    <a:pt x="470" y="724"/>
                  </a:moveTo>
                  <a:lnTo>
                    <a:pt x="468" y="738"/>
                  </a:lnTo>
                  <a:lnTo>
                    <a:pt x="466" y="752"/>
                  </a:lnTo>
                  <a:lnTo>
                    <a:pt x="464" y="766"/>
                  </a:lnTo>
                  <a:lnTo>
                    <a:pt x="460" y="762"/>
                  </a:lnTo>
                  <a:lnTo>
                    <a:pt x="456" y="760"/>
                  </a:lnTo>
                  <a:lnTo>
                    <a:pt x="452" y="758"/>
                  </a:lnTo>
                  <a:lnTo>
                    <a:pt x="448" y="756"/>
                  </a:lnTo>
                  <a:lnTo>
                    <a:pt x="444" y="754"/>
                  </a:lnTo>
                  <a:lnTo>
                    <a:pt x="440" y="752"/>
                  </a:lnTo>
                  <a:lnTo>
                    <a:pt x="436" y="748"/>
                  </a:lnTo>
                  <a:lnTo>
                    <a:pt x="436" y="742"/>
                  </a:lnTo>
                  <a:lnTo>
                    <a:pt x="432" y="730"/>
                  </a:lnTo>
                  <a:lnTo>
                    <a:pt x="436" y="732"/>
                  </a:lnTo>
                  <a:lnTo>
                    <a:pt x="440" y="736"/>
                  </a:lnTo>
                  <a:lnTo>
                    <a:pt x="442" y="740"/>
                  </a:lnTo>
                  <a:lnTo>
                    <a:pt x="446" y="744"/>
                  </a:lnTo>
                  <a:lnTo>
                    <a:pt x="448" y="744"/>
                  </a:lnTo>
                  <a:lnTo>
                    <a:pt x="450" y="744"/>
                  </a:lnTo>
                  <a:lnTo>
                    <a:pt x="452" y="744"/>
                  </a:lnTo>
                  <a:lnTo>
                    <a:pt x="452" y="742"/>
                  </a:lnTo>
                  <a:lnTo>
                    <a:pt x="450" y="738"/>
                  </a:lnTo>
                  <a:lnTo>
                    <a:pt x="450" y="734"/>
                  </a:lnTo>
                  <a:lnTo>
                    <a:pt x="450" y="730"/>
                  </a:lnTo>
                  <a:lnTo>
                    <a:pt x="452" y="726"/>
                  </a:lnTo>
                  <a:lnTo>
                    <a:pt x="454" y="724"/>
                  </a:lnTo>
                  <a:lnTo>
                    <a:pt x="458" y="722"/>
                  </a:lnTo>
                  <a:lnTo>
                    <a:pt x="462" y="718"/>
                  </a:lnTo>
                  <a:lnTo>
                    <a:pt x="464" y="716"/>
                  </a:lnTo>
                  <a:lnTo>
                    <a:pt x="474" y="710"/>
                  </a:lnTo>
                  <a:lnTo>
                    <a:pt x="470" y="724"/>
                  </a:lnTo>
                  <a:close/>
                </a:path>
              </a:pathLst>
            </a:custGeom>
            <a:solidFill>
              <a:srgbClr val="000000"/>
            </a:solidFill>
            <a:ln w="9525">
              <a:noFill/>
              <a:round/>
              <a:headEnd/>
              <a:tailEnd/>
            </a:ln>
          </p:spPr>
          <p:txBody>
            <a:bodyPr>
              <a:prstTxWarp prst="textNoShape">
                <a:avLst/>
              </a:prstTxWarp>
            </a:bodyPr>
            <a:lstStyle/>
            <a:p>
              <a:endParaRPr lang="en-US"/>
            </a:p>
          </p:txBody>
        </p:sp>
        <p:sp>
          <p:nvSpPr>
            <p:cNvPr id="49493" name="Freeform 334"/>
            <p:cNvSpPr>
              <a:spLocks noChangeAspect="1"/>
            </p:cNvSpPr>
            <p:nvPr/>
          </p:nvSpPr>
          <p:spPr bwMode="auto">
            <a:xfrm>
              <a:off x="1459" y="3298"/>
              <a:ext cx="36" cy="6"/>
            </a:xfrm>
            <a:custGeom>
              <a:avLst/>
              <a:gdLst>
                <a:gd name="T0" fmla="*/ 36 w 36"/>
                <a:gd name="T1" fmla="*/ 0 h 6"/>
                <a:gd name="T2" fmla="*/ 2 w 36"/>
                <a:gd name="T3" fmla="*/ 0 h 6"/>
                <a:gd name="T4" fmla="*/ 2 w 36"/>
                <a:gd name="T5" fmla="*/ 2 h 6"/>
                <a:gd name="T6" fmla="*/ 0 w 36"/>
                <a:gd name="T7" fmla="*/ 2 h 6"/>
                <a:gd name="T8" fmla="*/ 0 w 36"/>
                <a:gd name="T9" fmla="*/ 4 h 6"/>
                <a:gd name="T10" fmla="*/ 0 w 36"/>
                <a:gd name="T11" fmla="*/ 6 h 6"/>
                <a:gd name="T12" fmla="*/ 34 w 36"/>
                <a:gd name="T13" fmla="*/ 6 h 6"/>
                <a:gd name="T14" fmla="*/ 34 w 36"/>
                <a:gd name="T15" fmla="*/ 4 h 6"/>
                <a:gd name="T16" fmla="*/ 36 w 36"/>
                <a:gd name="T17" fmla="*/ 2 h 6"/>
                <a:gd name="T18" fmla="*/ 36 w 36"/>
                <a:gd name="T19" fmla="*/ 2 h 6"/>
                <a:gd name="T20" fmla="*/ 36 w 36"/>
                <a:gd name="T21" fmla="*/ 0 h 6"/>
                <a:gd name="T22" fmla="*/ 36 w 36"/>
                <a:gd name="T23" fmla="*/ 0 h 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6"/>
                <a:gd name="T37" fmla="*/ 0 h 6"/>
                <a:gd name="T38" fmla="*/ 36 w 36"/>
                <a:gd name="T39" fmla="*/ 6 h 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6" h="6">
                  <a:moveTo>
                    <a:pt x="36" y="0"/>
                  </a:moveTo>
                  <a:lnTo>
                    <a:pt x="2" y="0"/>
                  </a:lnTo>
                  <a:lnTo>
                    <a:pt x="2" y="2"/>
                  </a:lnTo>
                  <a:lnTo>
                    <a:pt x="0" y="2"/>
                  </a:lnTo>
                  <a:lnTo>
                    <a:pt x="0" y="4"/>
                  </a:lnTo>
                  <a:lnTo>
                    <a:pt x="0" y="6"/>
                  </a:lnTo>
                  <a:lnTo>
                    <a:pt x="34" y="6"/>
                  </a:lnTo>
                  <a:lnTo>
                    <a:pt x="34" y="4"/>
                  </a:lnTo>
                  <a:lnTo>
                    <a:pt x="36" y="2"/>
                  </a:lnTo>
                  <a:lnTo>
                    <a:pt x="36" y="0"/>
                  </a:lnTo>
                  <a:close/>
                </a:path>
              </a:pathLst>
            </a:custGeom>
            <a:solidFill>
              <a:srgbClr val="000000"/>
            </a:solidFill>
            <a:ln w="9525">
              <a:noFill/>
              <a:round/>
              <a:headEnd/>
              <a:tailEnd/>
            </a:ln>
          </p:spPr>
          <p:txBody>
            <a:bodyPr>
              <a:prstTxWarp prst="textNoShape">
                <a:avLst/>
              </a:prstTxWarp>
            </a:bodyPr>
            <a:lstStyle/>
            <a:p>
              <a:endParaRPr lang="en-US"/>
            </a:p>
          </p:txBody>
        </p:sp>
        <p:sp>
          <p:nvSpPr>
            <p:cNvPr id="49494" name="Freeform 335"/>
            <p:cNvSpPr>
              <a:spLocks noChangeAspect="1"/>
            </p:cNvSpPr>
            <p:nvPr/>
          </p:nvSpPr>
          <p:spPr bwMode="auto">
            <a:xfrm>
              <a:off x="1447" y="2364"/>
              <a:ext cx="216" cy="174"/>
            </a:xfrm>
            <a:custGeom>
              <a:avLst/>
              <a:gdLst>
                <a:gd name="T0" fmla="*/ 216 w 216"/>
                <a:gd name="T1" fmla="*/ 22 h 174"/>
                <a:gd name="T2" fmla="*/ 214 w 216"/>
                <a:gd name="T3" fmla="*/ 32 h 174"/>
                <a:gd name="T4" fmla="*/ 208 w 216"/>
                <a:gd name="T5" fmla="*/ 40 h 174"/>
                <a:gd name="T6" fmla="*/ 202 w 216"/>
                <a:gd name="T7" fmla="*/ 48 h 174"/>
                <a:gd name="T8" fmla="*/ 186 w 216"/>
                <a:gd name="T9" fmla="*/ 52 h 174"/>
                <a:gd name="T10" fmla="*/ 164 w 216"/>
                <a:gd name="T11" fmla="*/ 56 h 174"/>
                <a:gd name="T12" fmla="*/ 144 w 216"/>
                <a:gd name="T13" fmla="*/ 64 h 174"/>
                <a:gd name="T14" fmla="*/ 124 w 216"/>
                <a:gd name="T15" fmla="*/ 74 h 174"/>
                <a:gd name="T16" fmla="*/ 112 w 216"/>
                <a:gd name="T17" fmla="*/ 84 h 174"/>
                <a:gd name="T18" fmla="*/ 108 w 216"/>
                <a:gd name="T19" fmla="*/ 96 h 174"/>
                <a:gd name="T20" fmla="*/ 106 w 216"/>
                <a:gd name="T21" fmla="*/ 106 h 174"/>
                <a:gd name="T22" fmla="*/ 100 w 216"/>
                <a:gd name="T23" fmla="*/ 118 h 174"/>
                <a:gd name="T24" fmla="*/ 86 w 216"/>
                <a:gd name="T25" fmla="*/ 126 h 174"/>
                <a:gd name="T26" fmla="*/ 68 w 216"/>
                <a:gd name="T27" fmla="*/ 136 h 174"/>
                <a:gd name="T28" fmla="*/ 52 w 216"/>
                <a:gd name="T29" fmla="*/ 154 h 174"/>
                <a:gd name="T30" fmla="*/ 36 w 216"/>
                <a:gd name="T31" fmla="*/ 168 h 174"/>
                <a:gd name="T32" fmla="*/ 26 w 216"/>
                <a:gd name="T33" fmla="*/ 174 h 174"/>
                <a:gd name="T34" fmla="*/ 20 w 216"/>
                <a:gd name="T35" fmla="*/ 170 h 174"/>
                <a:gd name="T36" fmla="*/ 18 w 216"/>
                <a:gd name="T37" fmla="*/ 156 h 174"/>
                <a:gd name="T38" fmla="*/ 22 w 216"/>
                <a:gd name="T39" fmla="*/ 136 h 174"/>
                <a:gd name="T40" fmla="*/ 26 w 216"/>
                <a:gd name="T41" fmla="*/ 124 h 174"/>
                <a:gd name="T42" fmla="*/ 24 w 216"/>
                <a:gd name="T43" fmla="*/ 122 h 174"/>
                <a:gd name="T44" fmla="*/ 20 w 216"/>
                <a:gd name="T45" fmla="*/ 120 h 174"/>
                <a:gd name="T46" fmla="*/ 12 w 216"/>
                <a:gd name="T47" fmla="*/ 124 h 174"/>
                <a:gd name="T48" fmla="*/ 8 w 216"/>
                <a:gd name="T49" fmla="*/ 128 h 174"/>
                <a:gd name="T50" fmla="*/ 2 w 216"/>
                <a:gd name="T51" fmla="*/ 134 h 174"/>
                <a:gd name="T52" fmla="*/ 0 w 216"/>
                <a:gd name="T53" fmla="*/ 128 h 174"/>
                <a:gd name="T54" fmla="*/ 4 w 216"/>
                <a:gd name="T55" fmla="*/ 116 h 174"/>
                <a:gd name="T56" fmla="*/ 12 w 216"/>
                <a:gd name="T57" fmla="*/ 106 h 174"/>
                <a:gd name="T58" fmla="*/ 20 w 216"/>
                <a:gd name="T59" fmla="*/ 94 h 174"/>
                <a:gd name="T60" fmla="*/ 36 w 216"/>
                <a:gd name="T61" fmla="*/ 76 h 174"/>
                <a:gd name="T62" fmla="*/ 32 w 216"/>
                <a:gd name="T63" fmla="*/ 72 h 174"/>
                <a:gd name="T64" fmla="*/ 26 w 216"/>
                <a:gd name="T65" fmla="*/ 70 h 174"/>
                <a:gd name="T66" fmla="*/ 22 w 216"/>
                <a:gd name="T67" fmla="*/ 72 h 174"/>
                <a:gd name="T68" fmla="*/ 16 w 216"/>
                <a:gd name="T69" fmla="*/ 72 h 174"/>
                <a:gd name="T70" fmla="*/ 14 w 216"/>
                <a:gd name="T71" fmla="*/ 74 h 174"/>
                <a:gd name="T72" fmla="*/ 12 w 216"/>
                <a:gd name="T73" fmla="*/ 74 h 174"/>
                <a:gd name="T74" fmla="*/ 26 w 216"/>
                <a:gd name="T75" fmla="*/ 60 h 174"/>
                <a:gd name="T76" fmla="*/ 42 w 216"/>
                <a:gd name="T77" fmla="*/ 52 h 174"/>
                <a:gd name="T78" fmla="*/ 60 w 216"/>
                <a:gd name="T79" fmla="*/ 44 h 174"/>
                <a:gd name="T80" fmla="*/ 78 w 216"/>
                <a:gd name="T81" fmla="*/ 40 h 174"/>
                <a:gd name="T82" fmla="*/ 82 w 216"/>
                <a:gd name="T83" fmla="*/ 38 h 174"/>
                <a:gd name="T84" fmla="*/ 86 w 216"/>
                <a:gd name="T85" fmla="*/ 34 h 174"/>
                <a:gd name="T86" fmla="*/ 82 w 216"/>
                <a:gd name="T87" fmla="*/ 26 h 174"/>
                <a:gd name="T88" fmla="*/ 76 w 216"/>
                <a:gd name="T89" fmla="*/ 20 h 174"/>
                <a:gd name="T90" fmla="*/ 98 w 216"/>
                <a:gd name="T91" fmla="*/ 10 h 174"/>
                <a:gd name="T92" fmla="*/ 120 w 216"/>
                <a:gd name="T93" fmla="*/ 10 h 174"/>
                <a:gd name="T94" fmla="*/ 142 w 216"/>
                <a:gd name="T95" fmla="*/ 16 h 174"/>
                <a:gd name="T96" fmla="*/ 164 w 216"/>
                <a:gd name="T97" fmla="*/ 14 h 174"/>
                <a:gd name="T98" fmla="*/ 168 w 216"/>
                <a:gd name="T99" fmla="*/ 10 h 174"/>
                <a:gd name="T100" fmla="*/ 164 w 216"/>
                <a:gd name="T101" fmla="*/ 6 h 174"/>
                <a:gd name="T102" fmla="*/ 164 w 216"/>
                <a:gd name="T103" fmla="*/ 4 h 174"/>
                <a:gd name="T104" fmla="*/ 164 w 216"/>
                <a:gd name="T105" fmla="*/ 2 h 174"/>
                <a:gd name="T106" fmla="*/ 174 w 216"/>
                <a:gd name="T107" fmla="*/ 0 h 174"/>
                <a:gd name="T108" fmla="*/ 182 w 216"/>
                <a:gd name="T109" fmla="*/ 0 h 174"/>
                <a:gd name="T110" fmla="*/ 192 w 216"/>
                <a:gd name="T111" fmla="*/ 4 h 174"/>
                <a:gd name="T112" fmla="*/ 202 w 216"/>
                <a:gd name="T113" fmla="*/ 6 h 174"/>
                <a:gd name="T114" fmla="*/ 214 w 216"/>
                <a:gd name="T115" fmla="*/ 18 h 174"/>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216"/>
                <a:gd name="T175" fmla="*/ 0 h 174"/>
                <a:gd name="T176" fmla="*/ 216 w 216"/>
                <a:gd name="T177" fmla="*/ 174 h 174"/>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216" h="174">
                  <a:moveTo>
                    <a:pt x="214" y="18"/>
                  </a:moveTo>
                  <a:lnTo>
                    <a:pt x="216" y="22"/>
                  </a:lnTo>
                  <a:lnTo>
                    <a:pt x="214" y="28"/>
                  </a:lnTo>
                  <a:lnTo>
                    <a:pt x="214" y="32"/>
                  </a:lnTo>
                  <a:lnTo>
                    <a:pt x="212" y="36"/>
                  </a:lnTo>
                  <a:lnTo>
                    <a:pt x="208" y="40"/>
                  </a:lnTo>
                  <a:lnTo>
                    <a:pt x="206" y="44"/>
                  </a:lnTo>
                  <a:lnTo>
                    <a:pt x="202" y="48"/>
                  </a:lnTo>
                  <a:lnTo>
                    <a:pt x="198" y="52"/>
                  </a:lnTo>
                  <a:lnTo>
                    <a:pt x="186" y="52"/>
                  </a:lnTo>
                  <a:lnTo>
                    <a:pt x="176" y="52"/>
                  </a:lnTo>
                  <a:lnTo>
                    <a:pt x="164" y="56"/>
                  </a:lnTo>
                  <a:lnTo>
                    <a:pt x="154" y="58"/>
                  </a:lnTo>
                  <a:lnTo>
                    <a:pt x="144" y="64"/>
                  </a:lnTo>
                  <a:lnTo>
                    <a:pt x="134" y="68"/>
                  </a:lnTo>
                  <a:lnTo>
                    <a:pt x="124" y="74"/>
                  </a:lnTo>
                  <a:lnTo>
                    <a:pt x="114" y="78"/>
                  </a:lnTo>
                  <a:lnTo>
                    <a:pt x="112" y="84"/>
                  </a:lnTo>
                  <a:lnTo>
                    <a:pt x="110" y="90"/>
                  </a:lnTo>
                  <a:lnTo>
                    <a:pt x="108" y="96"/>
                  </a:lnTo>
                  <a:lnTo>
                    <a:pt x="106" y="102"/>
                  </a:lnTo>
                  <a:lnTo>
                    <a:pt x="106" y="106"/>
                  </a:lnTo>
                  <a:lnTo>
                    <a:pt x="104" y="112"/>
                  </a:lnTo>
                  <a:lnTo>
                    <a:pt x="100" y="118"/>
                  </a:lnTo>
                  <a:lnTo>
                    <a:pt x="98" y="122"/>
                  </a:lnTo>
                  <a:lnTo>
                    <a:pt x="86" y="126"/>
                  </a:lnTo>
                  <a:lnTo>
                    <a:pt x="76" y="130"/>
                  </a:lnTo>
                  <a:lnTo>
                    <a:pt x="68" y="136"/>
                  </a:lnTo>
                  <a:lnTo>
                    <a:pt x="60" y="144"/>
                  </a:lnTo>
                  <a:lnTo>
                    <a:pt x="52" y="154"/>
                  </a:lnTo>
                  <a:lnTo>
                    <a:pt x="44" y="162"/>
                  </a:lnTo>
                  <a:lnTo>
                    <a:pt x="36" y="168"/>
                  </a:lnTo>
                  <a:lnTo>
                    <a:pt x="28" y="174"/>
                  </a:lnTo>
                  <a:lnTo>
                    <a:pt x="26" y="174"/>
                  </a:lnTo>
                  <a:lnTo>
                    <a:pt x="24" y="172"/>
                  </a:lnTo>
                  <a:lnTo>
                    <a:pt x="20" y="170"/>
                  </a:lnTo>
                  <a:lnTo>
                    <a:pt x="20" y="168"/>
                  </a:lnTo>
                  <a:lnTo>
                    <a:pt x="18" y="156"/>
                  </a:lnTo>
                  <a:lnTo>
                    <a:pt x="20" y="146"/>
                  </a:lnTo>
                  <a:lnTo>
                    <a:pt x="22" y="136"/>
                  </a:lnTo>
                  <a:lnTo>
                    <a:pt x="26" y="126"/>
                  </a:lnTo>
                  <a:lnTo>
                    <a:pt x="26" y="124"/>
                  </a:lnTo>
                  <a:lnTo>
                    <a:pt x="24" y="122"/>
                  </a:lnTo>
                  <a:lnTo>
                    <a:pt x="22" y="120"/>
                  </a:lnTo>
                  <a:lnTo>
                    <a:pt x="20" y="120"/>
                  </a:lnTo>
                  <a:lnTo>
                    <a:pt x="16" y="122"/>
                  </a:lnTo>
                  <a:lnTo>
                    <a:pt x="12" y="124"/>
                  </a:lnTo>
                  <a:lnTo>
                    <a:pt x="10" y="126"/>
                  </a:lnTo>
                  <a:lnTo>
                    <a:pt x="8" y="128"/>
                  </a:lnTo>
                  <a:lnTo>
                    <a:pt x="4" y="132"/>
                  </a:lnTo>
                  <a:lnTo>
                    <a:pt x="2" y="134"/>
                  </a:lnTo>
                  <a:lnTo>
                    <a:pt x="0" y="136"/>
                  </a:lnTo>
                  <a:lnTo>
                    <a:pt x="0" y="128"/>
                  </a:lnTo>
                  <a:lnTo>
                    <a:pt x="2" y="124"/>
                  </a:lnTo>
                  <a:lnTo>
                    <a:pt x="4" y="116"/>
                  </a:lnTo>
                  <a:lnTo>
                    <a:pt x="8" y="112"/>
                  </a:lnTo>
                  <a:lnTo>
                    <a:pt x="12" y="106"/>
                  </a:lnTo>
                  <a:lnTo>
                    <a:pt x="16" y="100"/>
                  </a:lnTo>
                  <a:lnTo>
                    <a:pt x="20" y="94"/>
                  </a:lnTo>
                  <a:lnTo>
                    <a:pt x="24" y="90"/>
                  </a:lnTo>
                  <a:lnTo>
                    <a:pt x="36" y="76"/>
                  </a:lnTo>
                  <a:lnTo>
                    <a:pt x="34" y="74"/>
                  </a:lnTo>
                  <a:lnTo>
                    <a:pt x="32" y="72"/>
                  </a:lnTo>
                  <a:lnTo>
                    <a:pt x="30" y="72"/>
                  </a:lnTo>
                  <a:lnTo>
                    <a:pt x="26" y="70"/>
                  </a:lnTo>
                  <a:lnTo>
                    <a:pt x="24" y="70"/>
                  </a:lnTo>
                  <a:lnTo>
                    <a:pt x="22" y="72"/>
                  </a:lnTo>
                  <a:lnTo>
                    <a:pt x="18" y="72"/>
                  </a:lnTo>
                  <a:lnTo>
                    <a:pt x="16" y="72"/>
                  </a:lnTo>
                  <a:lnTo>
                    <a:pt x="14" y="74"/>
                  </a:lnTo>
                  <a:lnTo>
                    <a:pt x="12" y="74"/>
                  </a:lnTo>
                  <a:lnTo>
                    <a:pt x="18" y="66"/>
                  </a:lnTo>
                  <a:lnTo>
                    <a:pt x="26" y="60"/>
                  </a:lnTo>
                  <a:lnTo>
                    <a:pt x="34" y="56"/>
                  </a:lnTo>
                  <a:lnTo>
                    <a:pt x="42" y="52"/>
                  </a:lnTo>
                  <a:lnTo>
                    <a:pt x="52" y="48"/>
                  </a:lnTo>
                  <a:lnTo>
                    <a:pt x="60" y="44"/>
                  </a:lnTo>
                  <a:lnTo>
                    <a:pt x="70" y="42"/>
                  </a:lnTo>
                  <a:lnTo>
                    <a:pt x="78" y="40"/>
                  </a:lnTo>
                  <a:lnTo>
                    <a:pt x="80" y="40"/>
                  </a:lnTo>
                  <a:lnTo>
                    <a:pt x="82" y="38"/>
                  </a:lnTo>
                  <a:lnTo>
                    <a:pt x="84" y="36"/>
                  </a:lnTo>
                  <a:lnTo>
                    <a:pt x="86" y="34"/>
                  </a:lnTo>
                  <a:lnTo>
                    <a:pt x="86" y="30"/>
                  </a:lnTo>
                  <a:lnTo>
                    <a:pt x="82" y="26"/>
                  </a:lnTo>
                  <a:lnTo>
                    <a:pt x="80" y="24"/>
                  </a:lnTo>
                  <a:lnTo>
                    <a:pt x="76" y="20"/>
                  </a:lnTo>
                  <a:lnTo>
                    <a:pt x="88" y="14"/>
                  </a:lnTo>
                  <a:lnTo>
                    <a:pt x="98" y="10"/>
                  </a:lnTo>
                  <a:lnTo>
                    <a:pt x="108" y="10"/>
                  </a:lnTo>
                  <a:lnTo>
                    <a:pt x="120" y="10"/>
                  </a:lnTo>
                  <a:lnTo>
                    <a:pt x="132" y="14"/>
                  </a:lnTo>
                  <a:lnTo>
                    <a:pt x="142" y="16"/>
                  </a:lnTo>
                  <a:lnTo>
                    <a:pt x="154" y="16"/>
                  </a:lnTo>
                  <a:lnTo>
                    <a:pt x="164" y="14"/>
                  </a:lnTo>
                  <a:lnTo>
                    <a:pt x="166" y="12"/>
                  </a:lnTo>
                  <a:lnTo>
                    <a:pt x="168" y="10"/>
                  </a:lnTo>
                  <a:lnTo>
                    <a:pt x="166" y="8"/>
                  </a:lnTo>
                  <a:lnTo>
                    <a:pt x="164" y="6"/>
                  </a:lnTo>
                  <a:lnTo>
                    <a:pt x="164" y="4"/>
                  </a:lnTo>
                  <a:lnTo>
                    <a:pt x="164" y="2"/>
                  </a:lnTo>
                  <a:lnTo>
                    <a:pt x="168" y="0"/>
                  </a:lnTo>
                  <a:lnTo>
                    <a:pt x="174" y="0"/>
                  </a:lnTo>
                  <a:lnTo>
                    <a:pt x="178" y="0"/>
                  </a:lnTo>
                  <a:lnTo>
                    <a:pt x="182" y="0"/>
                  </a:lnTo>
                  <a:lnTo>
                    <a:pt x="188" y="2"/>
                  </a:lnTo>
                  <a:lnTo>
                    <a:pt x="192" y="4"/>
                  </a:lnTo>
                  <a:lnTo>
                    <a:pt x="198" y="6"/>
                  </a:lnTo>
                  <a:lnTo>
                    <a:pt x="202" y="6"/>
                  </a:lnTo>
                  <a:lnTo>
                    <a:pt x="214" y="18"/>
                  </a:lnTo>
                  <a:close/>
                </a:path>
              </a:pathLst>
            </a:custGeom>
            <a:solidFill>
              <a:srgbClr val="FF0000"/>
            </a:solidFill>
            <a:ln w="9525">
              <a:noFill/>
              <a:round/>
              <a:headEnd/>
              <a:tailEnd/>
            </a:ln>
          </p:spPr>
          <p:txBody>
            <a:bodyPr>
              <a:prstTxWarp prst="textNoShape">
                <a:avLst/>
              </a:prstTxWarp>
            </a:bodyPr>
            <a:lstStyle/>
            <a:p>
              <a:endParaRPr lang="en-US"/>
            </a:p>
          </p:txBody>
        </p:sp>
        <p:sp>
          <p:nvSpPr>
            <p:cNvPr id="49495" name="Freeform 336"/>
            <p:cNvSpPr>
              <a:spLocks noChangeAspect="1"/>
            </p:cNvSpPr>
            <p:nvPr/>
          </p:nvSpPr>
          <p:spPr bwMode="auto">
            <a:xfrm>
              <a:off x="1657" y="2422"/>
              <a:ext cx="64" cy="58"/>
            </a:xfrm>
            <a:custGeom>
              <a:avLst/>
              <a:gdLst>
                <a:gd name="T0" fmla="*/ 34 w 64"/>
                <a:gd name="T1" fmla="*/ 0 h 58"/>
                <a:gd name="T2" fmla="*/ 30 w 64"/>
                <a:gd name="T3" fmla="*/ 2 h 58"/>
                <a:gd name="T4" fmla="*/ 26 w 64"/>
                <a:gd name="T5" fmla="*/ 4 h 58"/>
                <a:gd name="T6" fmla="*/ 22 w 64"/>
                <a:gd name="T7" fmla="*/ 6 h 58"/>
                <a:gd name="T8" fmla="*/ 18 w 64"/>
                <a:gd name="T9" fmla="*/ 10 h 58"/>
                <a:gd name="T10" fmla="*/ 16 w 64"/>
                <a:gd name="T11" fmla="*/ 12 h 58"/>
                <a:gd name="T12" fmla="*/ 14 w 64"/>
                <a:gd name="T13" fmla="*/ 16 h 58"/>
                <a:gd name="T14" fmla="*/ 10 w 64"/>
                <a:gd name="T15" fmla="*/ 20 h 58"/>
                <a:gd name="T16" fmla="*/ 10 w 64"/>
                <a:gd name="T17" fmla="*/ 24 h 58"/>
                <a:gd name="T18" fmla="*/ 10 w 64"/>
                <a:gd name="T19" fmla="*/ 34 h 58"/>
                <a:gd name="T20" fmla="*/ 12 w 64"/>
                <a:gd name="T21" fmla="*/ 40 h 58"/>
                <a:gd name="T22" fmla="*/ 16 w 64"/>
                <a:gd name="T23" fmla="*/ 46 h 58"/>
                <a:gd name="T24" fmla="*/ 22 w 64"/>
                <a:gd name="T25" fmla="*/ 50 h 58"/>
                <a:gd name="T26" fmla="*/ 28 w 64"/>
                <a:gd name="T27" fmla="*/ 50 h 58"/>
                <a:gd name="T28" fmla="*/ 34 w 64"/>
                <a:gd name="T29" fmla="*/ 50 h 58"/>
                <a:gd name="T30" fmla="*/ 38 w 64"/>
                <a:gd name="T31" fmla="*/ 50 h 58"/>
                <a:gd name="T32" fmla="*/ 44 w 64"/>
                <a:gd name="T33" fmla="*/ 50 h 58"/>
                <a:gd name="T34" fmla="*/ 48 w 64"/>
                <a:gd name="T35" fmla="*/ 50 h 58"/>
                <a:gd name="T36" fmla="*/ 54 w 64"/>
                <a:gd name="T37" fmla="*/ 50 h 58"/>
                <a:gd name="T38" fmla="*/ 60 w 64"/>
                <a:gd name="T39" fmla="*/ 50 h 58"/>
                <a:gd name="T40" fmla="*/ 64 w 64"/>
                <a:gd name="T41" fmla="*/ 52 h 58"/>
                <a:gd name="T42" fmla="*/ 64 w 64"/>
                <a:gd name="T43" fmla="*/ 52 h 58"/>
                <a:gd name="T44" fmla="*/ 62 w 64"/>
                <a:gd name="T45" fmla="*/ 52 h 58"/>
                <a:gd name="T46" fmla="*/ 60 w 64"/>
                <a:gd name="T47" fmla="*/ 54 h 58"/>
                <a:gd name="T48" fmla="*/ 58 w 64"/>
                <a:gd name="T49" fmla="*/ 54 h 58"/>
                <a:gd name="T50" fmla="*/ 54 w 64"/>
                <a:gd name="T51" fmla="*/ 54 h 58"/>
                <a:gd name="T52" fmla="*/ 52 w 64"/>
                <a:gd name="T53" fmla="*/ 56 h 58"/>
                <a:gd name="T54" fmla="*/ 48 w 64"/>
                <a:gd name="T55" fmla="*/ 58 h 58"/>
                <a:gd name="T56" fmla="*/ 46 w 64"/>
                <a:gd name="T57" fmla="*/ 58 h 58"/>
                <a:gd name="T58" fmla="*/ 44 w 64"/>
                <a:gd name="T59" fmla="*/ 58 h 58"/>
                <a:gd name="T60" fmla="*/ 40 w 64"/>
                <a:gd name="T61" fmla="*/ 58 h 58"/>
                <a:gd name="T62" fmla="*/ 36 w 64"/>
                <a:gd name="T63" fmla="*/ 58 h 58"/>
                <a:gd name="T64" fmla="*/ 32 w 64"/>
                <a:gd name="T65" fmla="*/ 58 h 58"/>
                <a:gd name="T66" fmla="*/ 30 w 64"/>
                <a:gd name="T67" fmla="*/ 58 h 58"/>
                <a:gd name="T68" fmla="*/ 26 w 64"/>
                <a:gd name="T69" fmla="*/ 58 h 58"/>
                <a:gd name="T70" fmla="*/ 22 w 64"/>
                <a:gd name="T71" fmla="*/ 58 h 58"/>
                <a:gd name="T72" fmla="*/ 20 w 64"/>
                <a:gd name="T73" fmla="*/ 56 h 58"/>
                <a:gd name="T74" fmla="*/ 16 w 64"/>
                <a:gd name="T75" fmla="*/ 56 h 58"/>
                <a:gd name="T76" fmla="*/ 12 w 64"/>
                <a:gd name="T77" fmla="*/ 54 h 58"/>
                <a:gd name="T78" fmla="*/ 8 w 64"/>
                <a:gd name="T79" fmla="*/ 50 h 58"/>
                <a:gd name="T80" fmla="*/ 6 w 64"/>
                <a:gd name="T81" fmla="*/ 48 h 58"/>
                <a:gd name="T82" fmla="*/ 6 w 64"/>
                <a:gd name="T83" fmla="*/ 40 h 58"/>
                <a:gd name="T84" fmla="*/ 6 w 64"/>
                <a:gd name="T85" fmla="*/ 32 h 58"/>
                <a:gd name="T86" fmla="*/ 4 w 64"/>
                <a:gd name="T87" fmla="*/ 26 h 58"/>
                <a:gd name="T88" fmla="*/ 0 w 64"/>
                <a:gd name="T89" fmla="*/ 20 h 58"/>
                <a:gd name="T90" fmla="*/ 2 w 64"/>
                <a:gd name="T91" fmla="*/ 16 h 58"/>
                <a:gd name="T92" fmla="*/ 2 w 64"/>
                <a:gd name="T93" fmla="*/ 12 h 58"/>
                <a:gd name="T94" fmla="*/ 4 w 64"/>
                <a:gd name="T95" fmla="*/ 8 h 58"/>
                <a:gd name="T96" fmla="*/ 6 w 64"/>
                <a:gd name="T97" fmla="*/ 6 h 58"/>
                <a:gd name="T98" fmla="*/ 10 w 64"/>
                <a:gd name="T99" fmla="*/ 4 h 58"/>
                <a:gd name="T100" fmla="*/ 14 w 64"/>
                <a:gd name="T101" fmla="*/ 4 h 58"/>
                <a:gd name="T102" fmla="*/ 16 w 64"/>
                <a:gd name="T103" fmla="*/ 2 h 58"/>
                <a:gd name="T104" fmla="*/ 20 w 64"/>
                <a:gd name="T105" fmla="*/ 2 h 58"/>
                <a:gd name="T106" fmla="*/ 24 w 64"/>
                <a:gd name="T107" fmla="*/ 0 h 58"/>
                <a:gd name="T108" fmla="*/ 26 w 64"/>
                <a:gd name="T109" fmla="*/ 0 h 58"/>
                <a:gd name="T110" fmla="*/ 30 w 64"/>
                <a:gd name="T111" fmla="*/ 0 h 58"/>
                <a:gd name="T112" fmla="*/ 34 w 64"/>
                <a:gd name="T113" fmla="*/ 0 h 58"/>
                <a:gd name="T114" fmla="*/ 34 w 64"/>
                <a:gd name="T115" fmla="*/ 0 h 58"/>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64"/>
                <a:gd name="T175" fmla="*/ 0 h 58"/>
                <a:gd name="T176" fmla="*/ 64 w 64"/>
                <a:gd name="T177" fmla="*/ 58 h 58"/>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64" h="58">
                  <a:moveTo>
                    <a:pt x="34" y="0"/>
                  </a:moveTo>
                  <a:lnTo>
                    <a:pt x="30" y="2"/>
                  </a:lnTo>
                  <a:lnTo>
                    <a:pt x="26" y="4"/>
                  </a:lnTo>
                  <a:lnTo>
                    <a:pt x="22" y="6"/>
                  </a:lnTo>
                  <a:lnTo>
                    <a:pt x="18" y="10"/>
                  </a:lnTo>
                  <a:lnTo>
                    <a:pt x="16" y="12"/>
                  </a:lnTo>
                  <a:lnTo>
                    <a:pt x="14" y="16"/>
                  </a:lnTo>
                  <a:lnTo>
                    <a:pt x="10" y="20"/>
                  </a:lnTo>
                  <a:lnTo>
                    <a:pt x="10" y="24"/>
                  </a:lnTo>
                  <a:lnTo>
                    <a:pt x="10" y="34"/>
                  </a:lnTo>
                  <a:lnTo>
                    <a:pt x="12" y="40"/>
                  </a:lnTo>
                  <a:lnTo>
                    <a:pt x="16" y="46"/>
                  </a:lnTo>
                  <a:lnTo>
                    <a:pt x="22" y="50"/>
                  </a:lnTo>
                  <a:lnTo>
                    <a:pt x="28" y="50"/>
                  </a:lnTo>
                  <a:lnTo>
                    <a:pt x="34" y="50"/>
                  </a:lnTo>
                  <a:lnTo>
                    <a:pt x="38" y="50"/>
                  </a:lnTo>
                  <a:lnTo>
                    <a:pt x="44" y="50"/>
                  </a:lnTo>
                  <a:lnTo>
                    <a:pt x="48" y="50"/>
                  </a:lnTo>
                  <a:lnTo>
                    <a:pt x="54" y="50"/>
                  </a:lnTo>
                  <a:lnTo>
                    <a:pt x="60" y="50"/>
                  </a:lnTo>
                  <a:lnTo>
                    <a:pt x="64" y="52"/>
                  </a:lnTo>
                  <a:lnTo>
                    <a:pt x="62" y="52"/>
                  </a:lnTo>
                  <a:lnTo>
                    <a:pt x="60" y="54"/>
                  </a:lnTo>
                  <a:lnTo>
                    <a:pt x="58" y="54"/>
                  </a:lnTo>
                  <a:lnTo>
                    <a:pt x="54" y="54"/>
                  </a:lnTo>
                  <a:lnTo>
                    <a:pt x="52" y="56"/>
                  </a:lnTo>
                  <a:lnTo>
                    <a:pt x="48" y="58"/>
                  </a:lnTo>
                  <a:lnTo>
                    <a:pt x="46" y="58"/>
                  </a:lnTo>
                  <a:lnTo>
                    <a:pt x="44" y="58"/>
                  </a:lnTo>
                  <a:lnTo>
                    <a:pt x="40" y="58"/>
                  </a:lnTo>
                  <a:lnTo>
                    <a:pt x="36" y="58"/>
                  </a:lnTo>
                  <a:lnTo>
                    <a:pt x="32" y="58"/>
                  </a:lnTo>
                  <a:lnTo>
                    <a:pt x="30" y="58"/>
                  </a:lnTo>
                  <a:lnTo>
                    <a:pt x="26" y="58"/>
                  </a:lnTo>
                  <a:lnTo>
                    <a:pt x="22" y="58"/>
                  </a:lnTo>
                  <a:lnTo>
                    <a:pt x="20" y="56"/>
                  </a:lnTo>
                  <a:lnTo>
                    <a:pt x="16" y="56"/>
                  </a:lnTo>
                  <a:lnTo>
                    <a:pt x="12" y="54"/>
                  </a:lnTo>
                  <a:lnTo>
                    <a:pt x="8" y="50"/>
                  </a:lnTo>
                  <a:lnTo>
                    <a:pt x="6" y="48"/>
                  </a:lnTo>
                  <a:lnTo>
                    <a:pt x="6" y="40"/>
                  </a:lnTo>
                  <a:lnTo>
                    <a:pt x="6" y="32"/>
                  </a:lnTo>
                  <a:lnTo>
                    <a:pt x="4" y="26"/>
                  </a:lnTo>
                  <a:lnTo>
                    <a:pt x="0" y="20"/>
                  </a:lnTo>
                  <a:lnTo>
                    <a:pt x="2" y="16"/>
                  </a:lnTo>
                  <a:lnTo>
                    <a:pt x="2" y="12"/>
                  </a:lnTo>
                  <a:lnTo>
                    <a:pt x="4" y="8"/>
                  </a:lnTo>
                  <a:lnTo>
                    <a:pt x="6" y="6"/>
                  </a:lnTo>
                  <a:lnTo>
                    <a:pt x="10" y="4"/>
                  </a:lnTo>
                  <a:lnTo>
                    <a:pt x="14" y="4"/>
                  </a:lnTo>
                  <a:lnTo>
                    <a:pt x="16" y="2"/>
                  </a:lnTo>
                  <a:lnTo>
                    <a:pt x="20" y="2"/>
                  </a:lnTo>
                  <a:lnTo>
                    <a:pt x="24" y="0"/>
                  </a:lnTo>
                  <a:lnTo>
                    <a:pt x="26" y="0"/>
                  </a:lnTo>
                  <a:lnTo>
                    <a:pt x="30" y="0"/>
                  </a:lnTo>
                  <a:lnTo>
                    <a:pt x="34" y="0"/>
                  </a:lnTo>
                  <a:close/>
                </a:path>
              </a:pathLst>
            </a:custGeom>
            <a:solidFill>
              <a:srgbClr val="FF7F00"/>
            </a:solidFill>
            <a:ln w="9525">
              <a:noFill/>
              <a:round/>
              <a:headEnd/>
              <a:tailEnd/>
            </a:ln>
          </p:spPr>
          <p:txBody>
            <a:bodyPr>
              <a:prstTxWarp prst="textNoShape">
                <a:avLst/>
              </a:prstTxWarp>
            </a:bodyPr>
            <a:lstStyle/>
            <a:p>
              <a:endParaRPr lang="en-US"/>
            </a:p>
          </p:txBody>
        </p:sp>
        <p:sp>
          <p:nvSpPr>
            <p:cNvPr id="49496" name="Freeform 337"/>
            <p:cNvSpPr>
              <a:spLocks noChangeAspect="1"/>
            </p:cNvSpPr>
            <p:nvPr/>
          </p:nvSpPr>
          <p:spPr bwMode="auto">
            <a:xfrm>
              <a:off x="991" y="2426"/>
              <a:ext cx="862" cy="860"/>
            </a:xfrm>
            <a:custGeom>
              <a:avLst/>
              <a:gdLst>
                <a:gd name="T0" fmla="*/ 856 w 862"/>
                <a:gd name="T1" fmla="*/ 404 h 860"/>
                <a:gd name="T2" fmla="*/ 824 w 862"/>
                <a:gd name="T3" fmla="*/ 332 h 860"/>
                <a:gd name="T4" fmla="*/ 774 w 862"/>
                <a:gd name="T5" fmla="*/ 272 h 860"/>
                <a:gd name="T6" fmla="*/ 788 w 862"/>
                <a:gd name="T7" fmla="*/ 272 h 860"/>
                <a:gd name="T8" fmla="*/ 718 w 862"/>
                <a:gd name="T9" fmla="*/ 198 h 860"/>
                <a:gd name="T10" fmla="*/ 726 w 862"/>
                <a:gd name="T11" fmla="*/ 198 h 860"/>
                <a:gd name="T12" fmla="*/ 668 w 862"/>
                <a:gd name="T13" fmla="*/ 120 h 860"/>
                <a:gd name="T14" fmla="*/ 628 w 862"/>
                <a:gd name="T15" fmla="*/ 82 h 860"/>
                <a:gd name="T16" fmla="*/ 614 w 862"/>
                <a:gd name="T17" fmla="*/ 10 h 860"/>
                <a:gd name="T18" fmla="*/ 572 w 862"/>
                <a:gd name="T19" fmla="*/ 44 h 860"/>
                <a:gd name="T20" fmla="*/ 526 w 862"/>
                <a:gd name="T21" fmla="*/ 126 h 860"/>
                <a:gd name="T22" fmla="*/ 510 w 862"/>
                <a:gd name="T23" fmla="*/ 206 h 860"/>
                <a:gd name="T24" fmla="*/ 520 w 862"/>
                <a:gd name="T25" fmla="*/ 232 h 860"/>
                <a:gd name="T26" fmla="*/ 526 w 862"/>
                <a:gd name="T27" fmla="*/ 274 h 860"/>
                <a:gd name="T28" fmla="*/ 536 w 862"/>
                <a:gd name="T29" fmla="*/ 310 h 860"/>
                <a:gd name="T30" fmla="*/ 548 w 862"/>
                <a:gd name="T31" fmla="*/ 326 h 860"/>
                <a:gd name="T32" fmla="*/ 516 w 862"/>
                <a:gd name="T33" fmla="*/ 420 h 860"/>
                <a:gd name="T34" fmla="*/ 332 w 862"/>
                <a:gd name="T35" fmla="*/ 474 h 860"/>
                <a:gd name="T36" fmla="*/ 240 w 862"/>
                <a:gd name="T37" fmla="*/ 478 h 860"/>
                <a:gd name="T38" fmla="*/ 188 w 862"/>
                <a:gd name="T39" fmla="*/ 504 h 860"/>
                <a:gd name="T40" fmla="*/ 100 w 862"/>
                <a:gd name="T41" fmla="*/ 574 h 860"/>
                <a:gd name="T42" fmla="*/ 6 w 862"/>
                <a:gd name="T43" fmla="*/ 714 h 860"/>
                <a:gd name="T44" fmla="*/ 62 w 862"/>
                <a:gd name="T45" fmla="*/ 674 h 860"/>
                <a:gd name="T46" fmla="*/ 108 w 862"/>
                <a:gd name="T47" fmla="*/ 644 h 860"/>
                <a:gd name="T48" fmla="*/ 82 w 862"/>
                <a:gd name="T49" fmla="*/ 792 h 860"/>
                <a:gd name="T50" fmla="*/ 130 w 862"/>
                <a:gd name="T51" fmla="*/ 720 h 860"/>
                <a:gd name="T52" fmla="*/ 156 w 862"/>
                <a:gd name="T53" fmla="*/ 816 h 860"/>
                <a:gd name="T54" fmla="*/ 194 w 862"/>
                <a:gd name="T55" fmla="*/ 710 h 860"/>
                <a:gd name="T56" fmla="*/ 286 w 862"/>
                <a:gd name="T57" fmla="*/ 822 h 860"/>
                <a:gd name="T58" fmla="*/ 268 w 862"/>
                <a:gd name="T59" fmla="*/ 706 h 860"/>
                <a:gd name="T60" fmla="*/ 338 w 862"/>
                <a:gd name="T61" fmla="*/ 784 h 860"/>
                <a:gd name="T62" fmla="*/ 326 w 862"/>
                <a:gd name="T63" fmla="*/ 728 h 860"/>
                <a:gd name="T64" fmla="*/ 336 w 862"/>
                <a:gd name="T65" fmla="*/ 704 h 860"/>
                <a:gd name="T66" fmla="*/ 392 w 862"/>
                <a:gd name="T67" fmla="*/ 724 h 860"/>
                <a:gd name="T68" fmla="*/ 382 w 862"/>
                <a:gd name="T69" fmla="*/ 692 h 860"/>
                <a:gd name="T70" fmla="*/ 406 w 862"/>
                <a:gd name="T71" fmla="*/ 682 h 860"/>
                <a:gd name="T72" fmla="*/ 380 w 862"/>
                <a:gd name="T73" fmla="*/ 628 h 860"/>
                <a:gd name="T74" fmla="*/ 428 w 862"/>
                <a:gd name="T75" fmla="*/ 654 h 860"/>
                <a:gd name="T76" fmla="*/ 444 w 862"/>
                <a:gd name="T77" fmla="*/ 582 h 860"/>
                <a:gd name="T78" fmla="*/ 470 w 862"/>
                <a:gd name="T79" fmla="*/ 632 h 860"/>
                <a:gd name="T80" fmla="*/ 468 w 862"/>
                <a:gd name="T81" fmla="*/ 664 h 860"/>
                <a:gd name="T82" fmla="*/ 534 w 862"/>
                <a:gd name="T83" fmla="*/ 678 h 860"/>
                <a:gd name="T84" fmla="*/ 688 w 862"/>
                <a:gd name="T85" fmla="*/ 570 h 860"/>
                <a:gd name="T86" fmla="*/ 656 w 862"/>
                <a:gd name="T87" fmla="*/ 412 h 860"/>
                <a:gd name="T88" fmla="*/ 642 w 862"/>
                <a:gd name="T89" fmla="*/ 402 h 860"/>
                <a:gd name="T90" fmla="*/ 722 w 862"/>
                <a:gd name="T91" fmla="*/ 448 h 860"/>
                <a:gd name="T92" fmla="*/ 684 w 862"/>
                <a:gd name="T93" fmla="*/ 610 h 860"/>
                <a:gd name="T94" fmla="*/ 678 w 862"/>
                <a:gd name="T95" fmla="*/ 706 h 860"/>
                <a:gd name="T96" fmla="*/ 602 w 862"/>
                <a:gd name="T97" fmla="*/ 802 h 860"/>
                <a:gd name="T98" fmla="*/ 622 w 862"/>
                <a:gd name="T99" fmla="*/ 806 h 860"/>
                <a:gd name="T100" fmla="*/ 634 w 862"/>
                <a:gd name="T101" fmla="*/ 814 h 860"/>
                <a:gd name="T102" fmla="*/ 616 w 862"/>
                <a:gd name="T103" fmla="*/ 826 h 860"/>
                <a:gd name="T104" fmla="*/ 640 w 862"/>
                <a:gd name="T105" fmla="*/ 828 h 860"/>
                <a:gd name="T106" fmla="*/ 672 w 862"/>
                <a:gd name="T107" fmla="*/ 824 h 860"/>
                <a:gd name="T108" fmla="*/ 692 w 862"/>
                <a:gd name="T109" fmla="*/ 816 h 860"/>
                <a:gd name="T110" fmla="*/ 766 w 862"/>
                <a:gd name="T111" fmla="*/ 676 h 860"/>
                <a:gd name="T112" fmla="*/ 790 w 862"/>
                <a:gd name="T113" fmla="*/ 634 h 860"/>
                <a:gd name="T114" fmla="*/ 794 w 862"/>
                <a:gd name="T115" fmla="*/ 640 h 860"/>
                <a:gd name="T116" fmla="*/ 810 w 862"/>
                <a:gd name="T117" fmla="*/ 628 h 860"/>
                <a:gd name="T118" fmla="*/ 830 w 862"/>
                <a:gd name="T119" fmla="*/ 566 h 860"/>
                <a:gd name="T120" fmla="*/ 840 w 862"/>
                <a:gd name="T121" fmla="*/ 524 h 860"/>
                <a:gd name="T122" fmla="*/ 846 w 862"/>
                <a:gd name="T123" fmla="*/ 472 h 860"/>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862"/>
                <a:gd name="T187" fmla="*/ 0 h 860"/>
                <a:gd name="T188" fmla="*/ 862 w 862"/>
                <a:gd name="T189" fmla="*/ 860 h 860"/>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862" h="860">
                  <a:moveTo>
                    <a:pt x="862" y="466"/>
                  </a:moveTo>
                  <a:lnTo>
                    <a:pt x="858" y="450"/>
                  </a:lnTo>
                  <a:lnTo>
                    <a:pt x="856" y="434"/>
                  </a:lnTo>
                  <a:lnTo>
                    <a:pt x="850" y="420"/>
                  </a:lnTo>
                  <a:lnTo>
                    <a:pt x="844" y="406"/>
                  </a:lnTo>
                  <a:lnTo>
                    <a:pt x="846" y="406"/>
                  </a:lnTo>
                  <a:lnTo>
                    <a:pt x="846" y="404"/>
                  </a:lnTo>
                  <a:lnTo>
                    <a:pt x="848" y="404"/>
                  </a:lnTo>
                  <a:lnTo>
                    <a:pt x="850" y="404"/>
                  </a:lnTo>
                  <a:lnTo>
                    <a:pt x="854" y="406"/>
                  </a:lnTo>
                  <a:lnTo>
                    <a:pt x="856" y="410"/>
                  </a:lnTo>
                  <a:lnTo>
                    <a:pt x="856" y="414"/>
                  </a:lnTo>
                  <a:lnTo>
                    <a:pt x="858" y="418"/>
                  </a:lnTo>
                  <a:lnTo>
                    <a:pt x="856" y="404"/>
                  </a:lnTo>
                  <a:lnTo>
                    <a:pt x="852" y="392"/>
                  </a:lnTo>
                  <a:lnTo>
                    <a:pt x="846" y="380"/>
                  </a:lnTo>
                  <a:lnTo>
                    <a:pt x="840" y="368"/>
                  </a:lnTo>
                  <a:lnTo>
                    <a:pt x="834" y="358"/>
                  </a:lnTo>
                  <a:lnTo>
                    <a:pt x="826" y="346"/>
                  </a:lnTo>
                  <a:lnTo>
                    <a:pt x="816" y="336"/>
                  </a:lnTo>
                  <a:lnTo>
                    <a:pt x="806" y="326"/>
                  </a:lnTo>
                  <a:lnTo>
                    <a:pt x="806" y="322"/>
                  </a:lnTo>
                  <a:lnTo>
                    <a:pt x="810" y="322"/>
                  </a:lnTo>
                  <a:lnTo>
                    <a:pt x="812" y="324"/>
                  </a:lnTo>
                  <a:lnTo>
                    <a:pt x="816" y="324"/>
                  </a:lnTo>
                  <a:lnTo>
                    <a:pt x="818" y="326"/>
                  </a:lnTo>
                  <a:lnTo>
                    <a:pt x="820" y="328"/>
                  </a:lnTo>
                  <a:lnTo>
                    <a:pt x="824" y="332"/>
                  </a:lnTo>
                  <a:lnTo>
                    <a:pt x="826" y="334"/>
                  </a:lnTo>
                  <a:lnTo>
                    <a:pt x="828" y="338"/>
                  </a:lnTo>
                  <a:lnTo>
                    <a:pt x="826" y="332"/>
                  </a:lnTo>
                  <a:lnTo>
                    <a:pt x="822" y="326"/>
                  </a:lnTo>
                  <a:lnTo>
                    <a:pt x="818" y="318"/>
                  </a:lnTo>
                  <a:lnTo>
                    <a:pt x="814" y="310"/>
                  </a:lnTo>
                  <a:lnTo>
                    <a:pt x="808" y="302"/>
                  </a:lnTo>
                  <a:lnTo>
                    <a:pt x="804" y="296"/>
                  </a:lnTo>
                  <a:lnTo>
                    <a:pt x="798" y="288"/>
                  </a:lnTo>
                  <a:lnTo>
                    <a:pt x="790" y="284"/>
                  </a:lnTo>
                  <a:lnTo>
                    <a:pt x="782" y="278"/>
                  </a:lnTo>
                  <a:lnTo>
                    <a:pt x="780" y="278"/>
                  </a:lnTo>
                  <a:lnTo>
                    <a:pt x="778" y="274"/>
                  </a:lnTo>
                  <a:lnTo>
                    <a:pt x="774" y="272"/>
                  </a:lnTo>
                  <a:lnTo>
                    <a:pt x="772" y="270"/>
                  </a:lnTo>
                  <a:lnTo>
                    <a:pt x="770" y="268"/>
                  </a:lnTo>
                  <a:lnTo>
                    <a:pt x="768" y="266"/>
                  </a:lnTo>
                  <a:lnTo>
                    <a:pt x="766" y="262"/>
                  </a:lnTo>
                  <a:lnTo>
                    <a:pt x="764" y="260"/>
                  </a:lnTo>
                  <a:lnTo>
                    <a:pt x="764" y="258"/>
                  </a:lnTo>
                  <a:lnTo>
                    <a:pt x="766" y="256"/>
                  </a:lnTo>
                  <a:lnTo>
                    <a:pt x="768" y="256"/>
                  </a:lnTo>
                  <a:lnTo>
                    <a:pt x="770" y="258"/>
                  </a:lnTo>
                  <a:lnTo>
                    <a:pt x="774" y="260"/>
                  </a:lnTo>
                  <a:lnTo>
                    <a:pt x="778" y="264"/>
                  </a:lnTo>
                  <a:lnTo>
                    <a:pt x="780" y="266"/>
                  </a:lnTo>
                  <a:lnTo>
                    <a:pt x="784" y="270"/>
                  </a:lnTo>
                  <a:lnTo>
                    <a:pt x="788" y="272"/>
                  </a:lnTo>
                  <a:lnTo>
                    <a:pt x="792" y="274"/>
                  </a:lnTo>
                  <a:lnTo>
                    <a:pt x="796" y="278"/>
                  </a:lnTo>
                  <a:lnTo>
                    <a:pt x="798" y="280"/>
                  </a:lnTo>
                  <a:lnTo>
                    <a:pt x="792" y="268"/>
                  </a:lnTo>
                  <a:lnTo>
                    <a:pt x="782" y="256"/>
                  </a:lnTo>
                  <a:lnTo>
                    <a:pt x="772" y="248"/>
                  </a:lnTo>
                  <a:lnTo>
                    <a:pt x="760" y="240"/>
                  </a:lnTo>
                  <a:lnTo>
                    <a:pt x="750" y="232"/>
                  </a:lnTo>
                  <a:lnTo>
                    <a:pt x="738" y="224"/>
                  </a:lnTo>
                  <a:lnTo>
                    <a:pt x="728" y="216"/>
                  </a:lnTo>
                  <a:lnTo>
                    <a:pt x="718" y="206"/>
                  </a:lnTo>
                  <a:lnTo>
                    <a:pt x="718" y="204"/>
                  </a:lnTo>
                  <a:lnTo>
                    <a:pt x="718" y="202"/>
                  </a:lnTo>
                  <a:lnTo>
                    <a:pt x="718" y="198"/>
                  </a:lnTo>
                  <a:lnTo>
                    <a:pt x="720" y="198"/>
                  </a:lnTo>
                  <a:lnTo>
                    <a:pt x="724" y="200"/>
                  </a:lnTo>
                  <a:lnTo>
                    <a:pt x="728" y="202"/>
                  </a:lnTo>
                  <a:lnTo>
                    <a:pt x="732" y="206"/>
                  </a:lnTo>
                  <a:lnTo>
                    <a:pt x="736" y="210"/>
                  </a:lnTo>
                  <a:lnTo>
                    <a:pt x="738" y="214"/>
                  </a:lnTo>
                  <a:lnTo>
                    <a:pt x="742" y="216"/>
                  </a:lnTo>
                  <a:lnTo>
                    <a:pt x="744" y="220"/>
                  </a:lnTo>
                  <a:lnTo>
                    <a:pt x="750" y="222"/>
                  </a:lnTo>
                  <a:lnTo>
                    <a:pt x="746" y="218"/>
                  </a:lnTo>
                  <a:lnTo>
                    <a:pt x="742" y="212"/>
                  </a:lnTo>
                  <a:lnTo>
                    <a:pt x="738" y="208"/>
                  </a:lnTo>
                  <a:lnTo>
                    <a:pt x="734" y="204"/>
                  </a:lnTo>
                  <a:lnTo>
                    <a:pt x="726" y="198"/>
                  </a:lnTo>
                  <a:lnTo>
                    <a:pt x="718" y="192"/>
                  </a:lnTo>
                  <a:lnTo>
                    <a:pt x="710" y="186"/>
                  </a:lnTo>
                  <a:lnTo>
                    <a:pt x="704" y="178"/>
                  </a:lnTo>
                  <a:lnTo>
                    <a:pt x="698" y="170"/>
                  </a:lnTo>
                  <a:lnTo>
                    <a:pt x="692" y="162"/>
                  </a:lnTo>
                  <a:lnTo>
                    <a:pt x="690" y="152"/>
                  </a:lnTo>
                  <a:lnTo>
                    <a:pt x="690" y="142"/>
                  </a:lnTo>
                  <a:lnTo>
                    <a:pt x="686" y="140"/>
                  </a:lnTo>
                  <a:lnTo>
                    <a:pt x="682" y="138"/>
                  </a:lnTo>
                  <a:lnTo>
                    <a:pt x="680" y="134"/>
                  </a:lnTo>
                  <a:lnTo>
                    <a:pt x="676" y="132"/>
                  </a:lnTo>
                  <a:lnTo>
                    <a:pt x="674" y="128"/>
                  </a:lnTo>
                  <a:lnTo>
                    <a:pt x="672" y="124"/>
                  </a:lnTo>
                  <a:lnTo>
                    <a:pt x="668" y="120"/>
                  </a:lnTo>
                  <a:lnTo>
                    <a:pt x="668" y="116"/>
                  </a:lnTo>
                  <a:lnTo>
                    <a:pt x="664" y="116"/>
                  </a:lnTo>
                  <a:lnTo>
                    <a:pt x="660" y="118"/>
                  </a:lnTo>
                  <a:lnTo>
                    <a:pt x="658" y="118"/>
                  </a:lnTo>
                  <a:lnTo>
                    <a:pt x="654" y="116"/>
                  </a:lnTo>
                  <a:lnTo>
                    <a:pt x="650" y="116"/>
                  </a:lnTo>
                  <a:lnTo>
                    <a:pt x="648" y="116"/>
                  </a:lnTo>
                  <a:lnTo>
                    <a:pt x="644" y="116"/>
                  </a:lnTo>
                  <a:lnTo>
                    <a:pt x="642" y="114"/>
                  </a:lnTo>
                  <a:lnTo>
                    <a:pt x="634" y="110"/>
                  </a:lnTo>
                  <a:lnTo>
                    <a:pt x="630" y="102"/>
                  </a:lnTo>
                  <a:lnTo>
                    <a:pt x="630" y="92"/>
                  </a:lnTo>
                  <a:lnTo>
                    <a:pt x="630" y="82"/>
                  </a:lnTo>
                  <a:lnTo>
                    <a:pt x="628" y="82"/>
                  </a:lnTo>
                  <a:lnTo>
                    <a:pt x="626" y="82"/>
                  </a:lnTo>
                  <a:lnTo>
                    <a:pt x="624" y="82"/>
                  </a:lnTo>
                  <a:lnTo>
                    <a:pt x="622" y="82"/>
                  </a:lnTo>
                  <a:lnTo>
                    <a:pt x="614" y="78"/>
                  </a:lnTo>
                  <a:lnTo>
                    <a:pt x="608" y="70"/>
                  </a:lnTo>
                  <a:lnTo>
                    <a:pt x="604" y="64"/>
                  </a:lnTo>
                  <a:lnTo>
                    <a:pt x="602" y="56"/>
                  </a:lnTo>
                  <a:lnTo>
                    <a:pt x="600" y="46"/>
                  </a:lnTo>
                  <a:lnTo>
                    <a:pt x="600" y="38"/>
                  </a:lnTo>
                  <a:lnTo>
                    <a:pt x="598" y="28"/>
                  </a:lnTo>
                  <a:lnTo>
                    <a:pt x="598" y="20"/>
                  </a:lnTo>
                  <a:lnTo>
                    <a:pt x="604" y="16"/>
                  </a:lnTo>
                  <a:lnTo>
                    <a:pt x="608" y="12"/>
                  </a:lnTo>
                  <a:lnTo>
                    <a:pt x="614" y="10"/>
                  </a:lnTo>
                  <a:lnTo>
                    <a:pt x="620" y="8"/>
                  </a:lnTo>
                  <a:lnTo>
                    <a:pt x="626" y="8"/>
                  </a:lnTo>
                  <a:lnTo>
                    <a:pt x="632" y="6"/>
                  </a:lnTo>
                  <a:lnTo>
                    <a:pt x="638" y="4"/>
                  </a:lnTo>
                  <a:lnTo>
                    <a:pt x="644" y="2"/>
                  </a:lnTo>
                  <a:lnTo>
                    <a:pt x="634" y="0"/>
                  </a:lnTo>
                  <a:lnTo>
                    <a:pt x="624" y="4"/>
                  </a:lnTo>
                  <a:lnTo>
                    <a:pt x="614" y="8"/>
                  </a:lnTo>
                  <a:lnTo>
                    <a:pt x="604" y="10"/>
                  </a:lnTo>
                  <a:lnTo>
                    <a:pt x="594" y="14"/>
                  </a:lnTo>
                  <a:lnTo>
                    <a:pt x="586" y="20"/>
                  </a:lnTo>
                  <a:lnTo>
                    <a:pt x="578" y="26"/>
                  </a:lnTo>
                  <a:lnTo>
                    <a:pt x="574" y="34"/>
                  </a:lnTo>
                  <a:lnTo>
                    <a:pt x="572" y="44"/>
                  </a:lnTo>
                  <a:lnTo>
                    <a:pt x="570" y="50"/>
                  </a:lnTo>
                  <a:lnTo>
                    <a:pt x="568" y="54"/>
                  </a:lnTo>
                  <a:lnTo>
                    <a:pt x="566" y="58"/>
                  </a:lnTo>
                  <a:lnTo>
                    <a:pt x="566" y="62"/>
                  </a:lnTo>
                  <a:lnTo>
                    <a:pt x="562" y="70"/>
                  </a:lnTo>
                  <a:lnTo>
                    <a:pt x="556" y="78"/>
                  </a:lnTo>
                  <a:lnTo>
                    <a:pt x="548" y="86"/>
                  </a:lnTo>
                  <a:lnTo>
                    <a:pt x="544" y="94"/>
                  </a:lnTo>
                  <a:lnTo>
                    <a:pt x="536" y="102"/>
                  </a:lnTo>
                  <a:lnTo>
                    <a:pt x="532" y="110"/>
                  </a:lnTo>
                  <a:lnTo>
                    <a:pt x="526" y="118"/>
                  </a:lnTo>
                  <a:lnTo>
                    <a:pt x="522" y="126"/>
                  </a:lnTo>
                  <a:lnTo>
                    <a:pt x="524" y="126"/>
                  </a:lnTo>
                  <a:lnTo>
                    <a:pt x="526" y="126"/>
                  </a:lnTo>
                  <a:lnTo>
                    <a:pt x="528" y="126"/>
                  </a:lnTo>
                  <a:lnTo>
                    <a:pt x="528" y="128"/>
                  </a:lnTo>
                  <a:lnTo>
                    <a:pt x="528" y="134"/>
                  </a:lnTo>
                  <a:lnTo>
                    <a:pt x="524" y="140"/>
                  </a:lnTo>
                  <a:lnTo>
                    <a:pt x="522" y="144"/>
                  </a:lnTo>
                  <a:lnTo>
                    <a:pt x="518" y="150"/>
                  </a:lnTo>
                  <a:lnTo>
                    <a:pt x="518" y="154"/>
                  </a:lnTo>
                  <a:lnTo>
                    <a:pt x="516" y="158"/>
                  </a:lnTo>
                  <a:lnTo>
                    <a:pt x="518" y="162"/>
                  </a:lnTo>
                  <a:lnTo>
                    <a:pt x="522" y="162"/>
                  </a:lnTo>
                  <a:lnTo>
                    <a:pt x="518" y="174"/>
                  </a:lnTo>
                  <a:lnTo>
                    <a:pt x="514" y="184"/>
                  </a:lnTo>
                  <a:lnTo>
                    <a:pt x="510" y="196"/>
                  </a:lnTo>
                  <a:lnTo>
                    <a:pt x="510" y="206"/>
                  </a:lnTo>
                  <a:lnTo>
                    <a:pt x="510" y="202"/>
                  </a:lnTo>
                  <a:lnTo>
                    <a:pt x="512" y="200"/>
                  </a:lnTo>
                  <a:lnTo>
                    <a:pt x="514" y="196"/>
                  </a:lnTo>
                  <a:lnTo>
                    <a:pt x="518" y="194"/>
                  </a:lnTo>
                  <a:lnTo>
                    <a:pt x="520" y="196"/>
                  </a:lnTo>
                  <a:lnTo>
                    <a:pt x="516" y="210"/>
                  </a:lnTo>
                  <a:lnTo>
                    <a:pt x="512" y="222"/>
                  </a:lnTo>
                  <a:lnTo>
                    <a:pt x="510" y="236"/>
                  </a:lnTo>
                  <a:lnTo>
                    <a:pt x="510" y="252"/>
                  </a:lnTo>
                  <a:lnTo>
                    <a:pt x="512" y="246"/>
                  </a:lnTo>
                  <a:lnTo>
                    <a:pt x="514" y="242"/>
                  </a:lnTo>
                  <a:lnTo>
                    <a:pt x="516" y="236"/>
                  </a:lnTo>
                  <a:lnTo>
                    <a:pt x="518" y="232"/>
                  </a:lnTo>
                  <a:lnTo>
                    <a:pt x="520" y="232"/>
                  </a:lnTo>
                  <a:lnTo>
                    <a:pt x="522" y="232"/>
                  </a:lnTo>
                  <a:lnTo>
                    <a:pt x="522" y="234"/>
                  </a:lnTo>
                  <a:lnTo>
                    <a:pt x="520" y="244"/>
                  </a:lnTo>
                  <a:lnTo>
                    <a:pt x="518" y="252"/>
                  </a:lnTo>
                  <a:lnTo>
                    <a:pt x="516" y="262"/>
                  </a:lnTo>
                  <a:lnTo>
                    <a:pt x="516" y="272"/>
                  </a:lnTo>
                  <a:lnTo>
                    <a:pt x="518" y="266"/>
                  </a:lnTo>
                  <a:lnTo>
                    <a:pt x="520" y="264"/>
                  </a:lnTo>
                  <a:lnTo>
                    <a:pt x="520" y="260"/>
                  </a:lnTo>
                  <a:lnTo>
                    <a:pt x="522" y="258"/>
                  </a:lnTo>
                  <a:lnTo>
                    <a:pt x="526" y="258"/>
                  </a:lnTo>
                  <a:lnTo>
                    <a:pt x="526" y="266"/>
                  </a:lnTo>
                  <a:lnTo>
                    <a:pt x="526" y="274"/>
                  </a:lnTo>
                  <a:lnTo>
                    <a:pt x="524" y="282"/>
                  </a:lnTo>
                  <a:lnTo>
                    <a:pt x="524" y="290"/>
                  </a:lnTo>
                  <a:lnTo>
                    <a:pt x="524" y="286"/>
                  </a:lnTo>
                  <a:lnTo>
                    <a:pt x="526" y="282"/>
                  </a:lnTo>
                  <a:lnTo>
                    <a:pt x="528" y="278"/>
                  </a:lnTo>
                  <a:lnTo>
                    <a:pt x="528" y="276"/>
                  </a:lnTo>
                  <a:lnTo>
                    <a:pt x="532" y="278"/>
                  </a:lnTo>
                  <a:lnTo>
                    <a:pt x="532" y="284"/>
                  </a:lnTo>
                  <a:lnTo>
                    <a:pt x="532" y="290"/>
                  </a:lnTo>
                  <a:lnTo>
                    <a:pt x="532" y="296"/>
                  </a:lnTo>
                  <a:lnTo>
                    <a:pt x="534" y="298"/>
                  </a:lnTo>
                  <a:lnTo>
                    <a:pt x="536" y="304"/>
                  </a:lnTo>
                  <a:lnTo>
                    <a:pt x="536" y="308"/>
                  </a:lnTo>
                  <a:lnTo>
                    <a:pt x="536" y="310"/>
                  </a:lnTo>
                  <a:lnTo>
                    <a:pt x="540" y="304"/>
                  </a:lnTo>
                  <a:lnTo>
                    <a:pt x="544" y="308"/>
                  </a:lnTo>
                  <a:lnTo>
                    <a:pt x="544" y="316"/>
                  </a:lnTo>
                  <a:lnTo>
                    <a:pt x="542" y="322"/>
                  </a:lnTo>
                  <a:lnTo>
                    <a:pt x="542" y="328"/>
                  </a:lnTo>
                  <a:lnTo>
                    <a:pt x="544" y="328"/>
                  </a:lnTo>
                  <a:lnTo>
                    <a:pt x="544" y="330"/>
                  </a:lnTo>
                  <a:lnTo>
                    <a:pt x="544" y="332"/>
                  </a:lnTo>
                  <a:lnTo>
                    <a:pt x="544" y="334"/>
                  </a:lnTo>
                  <a:lnTo>
                    <a:pt x="544" y="332"/>
                  </a:lnTo>
                  <a:lnTo>
                    <a:pt x="544" y="330"/>
                  </a:lnTo>
                  <a:lnTo>
                    <a:pt x="546" y="328"/>
                  </a:lnTo>
                  <a:lnTo>
                    <a:pt x="548" y="326"/>
                  </a:lnTo>
                  <a:lnTo>
                    <a:pt x="550" y="326"/>
                  </a:lnTo>
                  <a:lnTo>
                    <a:pt x="552" y="328"/>
                  </a:lnTo>
                  <a:lnTo>
                    <a:pt x="554" y="330"/>
                  </a:lnTo>
                  <a:lnTo>
                    <a:pt x="552" y="338"/>
                  </a:lnTo>
                  <a:lnTo>
                    <a:pt x="550" y="346"/>
                  </a:lnTo>
                  <a:lnTo>
                    <a:pt x="548" y="354"/>
                  </a:lnTo>
                  <a:lnTo>
                    <a:pt x="548" y="362"/>
                  </a:lnTo>
                  <a:lnTo>
                    <a:pt x="550" y="366"/>
                  </a:lnTo>
                  <a:lnTo>
                    <a:pt x="548" y="370"/>
                  </a:lnTo>
                  <a:lnTo>
                    <a:pt x="546" y="376"/>
                  </a:lnTo>
                  <a:lnTo>
                    <a:pt x="544" y="382"/>
                  </a:lnTo>
                  <a:lnTo>
                    <a:pt x="534" y="394"/>
                  </a:lnTo>
                  <a:lnTo>
                    <a:pt x="526" y="408"/>
                  </a:lnTo>
                  <a:lnTo>
                    <a:pt x="516" y="420"/>
                  </a:lnTo>
                  <a:lnTo>
                    <a:pt x="504" y="434"/>
                  </a:lnTo>
                  <a:lnTo>
                    <a:pt x="494" y="446"/>
                  </a:lnTo>
                  <a:lnTo>
                    <a:pt x="482" y="456"/>
                  </a:lnTo>
                  <a:lnTo>
                    <a:pt x="468" y="466"/>
                  </a:lnTo>
                  <a:lnTo>
                    <a:pt x="454" y="472"/>
                  </a:lnTo>
                  <a:lnTo>
                    <a:pt x="440" y="474"/>
                  </a:lnTo>
                  <a:lnTo>
                    <a:pt x="428" y="474"/>
                  </a:lnTo>
                  <a:lnTo>
                    <a:pt x="414" y="474"/>
                  </a:lnTo>
                  <a:lnTo>
                    <a:pt x="400" y="474"/>
                  </a:lnTo>
                  <a:lnTo>
                    <a:pt x="388" y="474"/>
                  </a:lnTo>
                  <a:lnTo>
                    <a:pt x="374" y="476"/>
                  </a:lnTo>
                  <a:lnTo>
                    <a:pt x="360" y="476"/>
                  </a:lnTo>
                  <a:lnTo>
                    <a:pt x="346" y="476"/>
                  </a:lnTo>
                  <a:lnTo>
                    <a:pt x="332" y="474"/>
                  </a:lnTo>
                  <a:lnTo>
                    <a:pt x="320" y="474"/>
                  </a:lnTo>
                  <a:lnTo>
                    <a:pt x="306" y="474"/>
                  </a:lnTo>
                  <a:lnTo>
                    <a:pt x="294" y="472"/>
                  </a:lnTo>
                  <a:lnTo>
                    <a:pt x="280" y="472"/>
                  </a:lnTo>
                  <a:lnTo>
                    <a:pt x="266" y="470"/>
                  </a:lnTo>
                  <a:lnTo>
                    <a:pt x="254" y="468"/>
                  </a:lnTo>
                  <a:lnTo>
                    <a:pt x="240" y="468"/>
                  </a:lnTo>
                  <a:lnTo>
                    <a:pt x="232" y="470"/>
                  </a:lnTo>
                  <a:lnTo>
                    <a:pt x="236" y="470"/>
                  </a:lnTo>
                  <a:lnTo>
                    <a:pt x="240" y="470"/>
                  </a:lnTo>
                  <a:lnTo>
                    <a:pt x="242" y="472"/>
                  </a:lnTo>
                  <a:lnTo>
                    <a:pt x="244" y="474"/>
                  </a:lnTo>
                  <a:lnTo>
                    <a:pt x="242" y="476"/>
                  </a:lnTo>
                  <a:lnTo>
                    <a:pt x="240" y="478"/>
                  </a:lnTo>
                  <a:lnTo>
                    <a:pt x="238" y="478"/>
                  </a:lnTo>
                  <a:lnTo>
                    <a:pt x="234" y="478"/>
                  </a:lnTo>
                  <a:lnTo>
                    <a:pt x="232" y="478"/>
                  </a:lnTo>
                  <a:lnTo>
                    <a:pt x="230" y="480"/>
                  </a:lnTo>
                  <a:lnTo>
                    <a:pt x="226" y="480"/>
                  </a:lnTo>
                  <a:lnTo>
                    <a:pt x="224" y="482"/>
                  </a:lnTo>
                  <a:lnTo>
                    <a:pt x="222" y="484"/>
                  </a:lnTo>
                  <a:lnTo>
                    <a:pt x="218" y="486"/>
                  </a:lnTo>
                  <a:lnTo>
                    <a:pt x="216" y="488"/>
                  </a:lnTo>
                  <a:lnTo>
                    <a:pt x="214" y="490"/>
                  </a:lnTo>
                  <a:lnTo>
                    <a:pt x="206" y="494"/>
                  </a:lnTo>
                  <a:lnTo>
                    <a:pt x="202" y="496"/>
                  </a:lnTo>
                  <a:lnTo>
                    <a:pt x="194" y="500"/>
                  </a:lnTo>
                  <a:lnTo>
                    <a:pt x="188" y="504"/>
                  </a:lnTo>
                  <a:lnTo>
                    <a:pt x="182" y="508"/>
                  </a:lnTo>
                  <a:lnTo>
                    <a:pt x="176" y="512"/>
                  </a:lnTo>
                  <a:lnTo>
                    <a:pt x="170" y="516"/>
                  </a:lnTo>
                  <a:lnTo>
                    <a:pt x="164" y="520"/>
                  </a:lnTo>
                  <a:lnTo>
                    <a:pt x="160" y="524"/>
                  </a:lnTo>
                  <a:lnTo>
                    <a:pt x="154" y="530"/>
                  </a:lnTo>
                  <a:lnTo>
                    <a:pt x="148" y="534"/>
                  </a:lnTo>
                  <a:lnTo>
                    <a:pt x="142" y="538"/>
                  </a:lnTo>
                  <a:lnTo>
                    <a:pt x="136" y="542"/>
                  </a:lnTo>
                  <a:lnTo>
                    <a:pt x="130" y="548"/>
                  </a:lnTo>
                  <a:lnTo>
                    <a:pt x="124" y="552"/>
                  </a:lnTo>
                  <a:lnTo>
                    <a:pt x="118" y="558"/>
                  </a:lnTo>
                  <a:lnTo>
                    <a:pt x="108" y="566"/>
                  </a:lnTo>
                  <a:lnTo>
                    <a:pt x="100" y="574"/>
                  </a:lnTo>
                  <a:lnTo>
                    <a:pt x="92" y="582"/>
                  </a:lnTo>
                  <a:lnTo>
                    <a:pt x="82" y="592"/>
                  </a:lnTo>
                  <a:lnTo>
                    <a:pt x="74" y="600"/>
                  </a:lnTo>
                  <a:lnTo>
                    <a:pt x="66" y="610"/>
                  </a:lnTo>
                  <a:lnTo>
                    <a:pt x="60" y="620"/>
                  </a:lnTo>
                  <a:lnTo>
                    <a:pt x="52" y="630"/>
                  </a:lnTo>
                  <a:lnTo>
                    <a:pt x="46" y="640"/>
                  </a:lnTo>
                  <a:lnTo>
                    <a:pt x="40" y="650"/>
                  </a:lnTo>
                  <a:lnTo>
                    <a:pt x="32" y="660"/>
                  </a:lnTo>
                  <a:lnTo>
                    <a:pt x="28" y="672"/>
                  </a:lnTo>
                  <a:lnTo>
                    <a:pt x="22" y="682"/>
                  </a:lnTo>
                  <a:lnTo>
                    <a:pt x="16" y="692"/>
                  </a:lnTo>
                  <a:lnTo>
                    <a:pt x="12" y="704"/>
                  </a:lnTo>
                  <a:lnTo>
                    <a:pt x="6" y="714"/>
                  </a:lnTo>
                  <a:lnTo>
                    <a:pt x="4" y="726"/>
                  </a:lnTo>
                  <a:lnTo>
                    <a:pt x="0" y="740"/>
                  </a:lnTo>
                  <a:lnTo>
                    <a:pt x="0" y="754"/>
                  </a:lnTo>
                  <a:lnTo>
                    <a:pt x="2" y="766"/>
                  </a:lnTo>
                  <a:lnTo>
                    <a:pt x="6" y="756"/>
                  </a:lnTo>
                  <a:lnTo>
                    <a:pt x="12" y="746"/>
                  </a:lnTo>
                  <a:lnTo>
                    <a:pt x="16" y="738"/>
                  </a:lnTo>
                  <a:lnTo>
                    <a:pt x="22" y="728"/>
                  </a:lnTo>
                  <a:lnTo>
                    <a:pt x="28" y="718"/>
                  </a:lnTo>
                  <a:lnTo>
                    <a:pt x="34" y="710"/>
                  </a:lnTo>
                  <a:lnTo>
                    <a:pt x="40" y="702"/>
                  </a:lnTo>
                  <a:lnTo>
                    <a:pt x="48" y="692"/>
                  </a:lnTo>
                  <a:lnTo>
                    <a:pt x="54" y="684"/>
                  </a:lnTo>
                  <a:lnTo>
                    <a:pt x="62" y="674"/>
                  </a:lnTo>
                  <a:lnTo>
                    <a:pt x="70" y="666"/>
                  </a:lnTo>
                  <a:lnTo>
                    <a:pt x="76" y="658"/>
                  </a:lnTo>
                  <a:lnTo>
                    <a:pt x="84" y="650"/>
                  </a:lnTo>
                  <a:lnTo>
                    <a:pt x="92" y="642"/>
                  </a:lnTo>
                  <a:lnTo>
                    <a:pt x="100" y="634"/>
                  </a:lnTo>
                  <a:lnTo>
                    <a:pt x="108" y="626"/>
                  </a:lnTo>
                  <a:lnTo>
                    <a:pt x="112" y="626"/>
                  </a:lnTo>
                  <a:lnTo>
                    <a:pt x="114" y="626"/>
                  </a:lnTo>
                  <a:lnTo>
                    <a:pt x="116" y="628"/>
                  </a:lnTo>
                  <a:lnTo>
                    <a:pt x="118" y="630"/>
                  </a:lnTo>
                  <a:lnTo>
                    <a:pt x="118" y="632"/>
                  </a:lnTo>
                  <a:lnTo>
                    <a:pt x="114" y="636"/>
                  </a:lnTo>
                  <a:lnTo>
                    <a:pt x="112" y="640"/>
                  </a:lnTo>
                  <a:lnTo>
                    <a:pt x="108" y="644"/>
                  </a:lnTo>
                  <a:lnTo>
                    <a:pt x="106" y="648"/>
                  </a:lnTo>
                  <a:lnTo>
                    <a:pt x="104" y="652"/>
                  </a:lnTo>
                  <a:lnTo>
                    <a:pt x="102" y="656"/>
                  </a:lnTo>
                  <a:lnTo>
                    <a:pt x="100" y="662"/>
                  </a:lnTo>
                  <a:lnTo>
                    <a:pt x="98" y="666"/>
                  </a:lnTo>
                  <a:lnTo>
                    <a:pt x="94" y="682"/>
                  </a:lnTo>
                  <a:lnTo>
                    <a:pt x="90" y="698"/>
                  </a:lnTo>
                  <a:lnTo>
                    <a:pt x="86" y="714"/>
                  </a:lnTo>
                  <a:lnTo>
                    <a:pt x="84" y="730"/>
                  </a:lnTo>
                  <a:lnTo>
                    <a:pt x="80" y="746"/>
                  </a:lnTo>
                  <a:lnTo>
                    <a:pt x="80" y="764"/>
                  </a:lnTo>
                  <a:lnTo>
                    <a:pt x="78" y="780"/>
                  </a:lnTo>
                  <a:lnTo>
                    <a:pt x="80" y="796"/>
                  </a:lnTo>
                  <a:lnTo>
                    <a:pt x="82" y="792"/>
                  </a:lnTo>
                  <a:lnTo>
                    <a:pt x="84" y="788"/>
                  </a:lnTo>
                  <a:lnTo>
                    <a:pt x="86" y="786"/>
                  </a:lnTo>
                  <a:lnTo>
                    <a:pt x="88" y="782"/>
                  </a:lnTo>
                  <a:lnTo>
                    <a:pt x="94" y="788"/>
                  </a:lnTo>
                  <a:lnTo>
                    <a:pt x="94" y="802"/>
                  </a:lnTo>
                  <a:lnTo>
                    <a:pt x="98" y="814"/>
                  </a:lnTo>
                  <a:lnTo>
                    <a:pt x="104" y="828"/>
                  </a:lnTo>
                  <a:lnTo>
                    <a:pt x="110" y="840"/>
                  </a:lnTo>
                  <a:lnTo>
                    <a:pt x="112" y="812"/>
                  </a:lnTo>
                  <a:lnTo>
                    <a:pt x="116" y="786"/>
                  </a:lnTo>
                  <a:lnTo>
                    <a:pt x="120" y="758"/>
                  </a:lnTo>
                  <a:lnTo>
                    <a:pt x="124" y="734"/>
                  </a:lnTo>
                  <a:lnTo>
                    <a:pt x="128" y="726"/>
                  </a:lnTo>
                  <a:lnTo>
                    <a:pt x="130" y="720"/>
                  </a:lnTo>
                  <a:lnTo>
                    <a:pt x="132" y="712"/>
                  </a:lnTo>
                  <a:lnTo>
                    <a:pt x="134" y="706"/>
                  </a:lnTo>
                  <a:lnTo>
                    <a:pt x="136" y="704"/>
                  </a:lnTo>
                  <a:lnTo>
                    <a:pt x="138" y="704"/>
                  </a:lnTo>
                  <a:lnTo>
                    <a:pt x="142" y="706"/>
                  </a:lnTo>
                  <a:lnTo>
                    <a:pt x="144" y="708"/>
                  </a:lnTo>
                  <a:lnTo>
                    <a:pt x="142" y="722"/>
                  </a:lnTo>
                  <a:lnTo>
                    <a:pt x="142" y="736"/>
                  </a:lnTo>
                  <a:lnTo>
                    <a:pt x="142" y="750"/>
                  </a:lnTo>
                  <a:lnTo>
                    <a:pt x="144" y="764"/>
                  </a:lnTo>
                  <a:lnTo>
                    <a:pt x="146" y="778"/>
                  </a:lnTo>
                  <a:lnTo>
                    <a:pt x="148" y="790"/>
                  </a:lnTo>
                  <a:lnTo>
                    <a:pt x="152" y="804"/>
                  </a:lnTo>
                  <a:lnTo>
                    <a:pt x="156" y="816"/>
                  </a:lnTo>
                  <a:lnTo>
                    <a:pt x="162" y="828"/>
                  </a:lnTo>
                  <a:lnTo>
                    <a:pt x="168" y="838"/>
                  </a:lnTo>
                  <a:lnTo>
                    <a:pt x="176" y="850"/>
                  </a:lnTo>
                  <a:lnTo>
                    <a:pt x="184" y="860"/>
                  </a:lnTo>
                  <a:lnTo>
                    <a:pt x="186" y="860"/>
                  </a:lnTo>
                  <a:lnTo>
                    <a:pt x="182" y="836"/>
                  </a:lnTo>
                  <a:lnTo>
                    <a:pt x="180" y="812"/>
                  </a:lnTo>
                  <a:lnTo>
                    <a:pt x="180" y="786"/>
                  </a:lnTo>
                  <a:lnTo>
                    <a:pt x="182" y="762"/>
                  </a:lnTo>
                  <a:lnTo>
                    <a:pt x="184" y="750"/>
                  </a:lnTo>
                  <a:lnTo>
                    <a:pt x="184" y="736"/>
                  </a:lnTo>
                  <a:lnTo>
                    <a:pt x="186" y="722"/>
                  </a:lnTo>
                  <a:lnTo>
                    <a:pt x="192" y="712"/>
                  </a:lnTo>
                  <a:lnTo>
                    <a:pt x="194" y="710"/>
                  </a:lnTo>
                  <a:lnTo>
                    <a:pt x="198" y="710"/>
                  </a:lnTo>
                  <a:lnTo>
                    <a:pt x="200" y="708"/>
                  </a:lnTo>
                  <a:lnTo>
                    <a:pt x="202" y="710"/>
                  </a:lnTo>
                  <a:lnTo>
                    <a:pt x="210" y="724"/>
                  </a:lnTo>
                  <a:lnTo>
                    <a:pt x="218" y="740"/>
                  </a:lnTo>
                  <a:lnTo>
                    <a:pt x="226" y="754"/>
                  </a:lnTo>
                  <a:lnTo>
                    <a:pt x="234" y="768"/>
                  </a:lnTo>
                  <a:lnTo>
                    <a:pt x="242" y="782"/>
                  </a:lnTo>
                  <a:lnTo>
                    <a:pt x="252" y="794"/>
                  </a:lnTo>
                  <a:lnTo>
                    <a:pt x="264" y="806"/>
                  </a:lnTo>
                  <a:lnTo>
                    <a:pt x="278" y="818"/>
                  </a:lnTo>
                  <a:lnTo>
                    <a:pt x="280" y="820"/>
                  </a:lnTo>
                  <a:lnTo>
                    <a:pt x="282" y="820"/>
                  </a:lnTo>
                  <a:lnTo>
                    <a:pt x="286" y="822"/>
                  </a:lnTo>
                  <a:lnTo>
                    <a:pt x="288" y="824"/>
                  </a:lnTo>
                  <a:lnTo>
                    <a:pt x="290" y="826"/>
                  </a:lnTo>
                  <a:lnTo>
                    <a:pt x="294" y="828"/>
                  </a:lnTo>
                  <a:lnTo>
                    <a:pt x="296" y="828"/>
                  </a:lnTo>
                  <a:lnTo>
                    <a:pt x="298" y="828"/>
                  </a:lnTo>
                  <a:lnTo>
                    <a:pt x="290" y="816"/>
                  </a:lnTo>
                  <a:lnTo>
                    <a:pt x="284" y="800"/>
                  </a:lnTo>
                  <a:lnTo>
                    <a:pt x="278" y="786"/>
                  </a:lnTo>
                  <a:lnTo>
                    <a:pt x="274" y="772"/>
                  </a:lnTo>
                  <a:lnTo>
                    <a:pt x="270" y="758"/>
                  </a:lnTo>
                  <a:lnTo>
                    <a:pt x="266" y="742"/>
                  </a:lnTo>
                  <a:lnTo>
                    <a:pt x="266" y="726"/>
                  </a:lnTo>
                  <a:lnTo>
                    <a:pt x="266" y="710"/>
                  </a:lnTo>
                  <a:lnTo>
                    <a:pt x="268" y="706"/>
                  </a:lnTo>
                  <a:lnTo>
                    <a:pt x="268" y="700"/>
                  </a:lnTo>
                  <a:lnTo>
                    <a:pt x="268" y="696"/>
                  </a:lnTo>
                  <a:lnTo>
                    <a:pt x="270" y="692"/>
                  </a:lnTo>
                  <a:lnTo>
                    <a:pt x="272" y="690"/>
                  </a:lnTo>
                  <a:lnTo>
                    <a:pt x="274" y="690"/>
                  </a:lnTo>
                  <a:lnTo>
                    <a:pt x="276" y="692"/>
                  </a:lnTo>
                  <a:lnTo>
                    <a:pt x="278" y="692"/>
                  </a:lnTo>
                  <a:lnTo>
                    <a:pt x="282" y="708"/>
                  </a:lnTo>
                  <a:lnTo>
                    <a:pt x="288" y="722"/>
                  </a:lnTo>
                  <a:lnTo>
                    <a:pt x="296" y="736"/>
                  </a:lnTo>
                  <a:lnTo>
                    <a:pt x="304" y="750"/>
                  </a:lnTo>
                  <a:lnTo>
                    <a:pt x="314" y="762"/>
                  </a:lnTo>
                  <a:lnTo>
                    <a:pt x="326" y="774"/>
                  </a:lnTo>
                  <a:lnTo>
                    <a:pt x="338" y="784"/>
                  </a:lnTo>
                  <a:lnTo>
                    <a:pt x="352" y="790"/>
                  </a:lnTo>
                  <a:lnTo>
                    <a:pt x="346" y="784"/>
                  </a:lnTo>
                  <a:lnTo>
                    <a:pt x="342" y="776"/>
                  </a:lnTo>
                  <a:lnTo>
                    <a:pt x="336" y="768"/>
                  </a:lnTo>
                  <a:lnTo>
                    <a:pt x="330" y="760"/>
                  </a:lnTo>
                  <a:lnTo>
                    <a:pt x="326" y="752"/>
                  </a:lnTo>
                  <a:lnTo>
                    <a:pt x="320" y="744"/>
                  </a:lnTo>
                  <a:lnTo>
                    <a:pt x="316" y="734"/>
                  </a:lnTo>
                  <a:lnTo>
                    <a:pt x="312" y="726"/>
                  </a:lnTo>
                  <a:lnTo>
                    <a:pt x="314" y="724"/>
                  </a:lnTo>
                  <a:lnTo>
                    <a:pt x="316" y="724"/>
                  </a:lnTo>
                  <a:lnTo>
                    <a:pt x="318" y="722"/>
                  </a:lnTo>
                  <a:lnTo>
                    <a:pt x="320" y="722"/>
                  </a:lnTo>
                  <a:lnTo>
                    <a:pt x="326" y="728"/>
                  </a:lnTo>
                  <a:lnTo>
                    <a:pt x="332" y="734"/>
                  </a:lnTo>
                  <a:lnTo>
                    <a:pt x="338" y="742"/>
                  </a:lnTo>
                  <a:lnTo>
                    <a:pt x="346" y="748"/>
                  </a:lnTo>
                  <a:lnTo>
                    <a:pt x="352" y="754"/>
                  </a:lnTo>
                  <a:lnTo>
                    <a:pt x="360" y="760"/>
                  </a:lnTo>
                  <a:lnTo>
                    <a:pt x="366" y="762"/>
                  </a:lnTo>
                  <a:lnTo>
                    <a:pt x="376" y="764"/>
                  </a:lnTo>
                  <a:lnTo>
                    <a:pt x="370" y="756"/>
                  </a:lnTo>
                  <a:lnTo>
                    <a:pt x="364" y="748"/>
                  </a:lnTo>
                  <a:lnTo>
                    <a:pt x="358" y="738"/>
                  </a:lnTo>
                  <a:lnTo>
                    <a:pt x="352" y="730"/>
                  </a:lnTo>
                  <a:lnTo>
                    <a:pt x="346" y="722"/>
                  </a:lnTo>
                  <a:lnTo>
                    <a:pt x="340" y="714"/>
                  </a:lnTo>
                  <a:lnTo>
                    <a:pt x="336" y="704"/>
                  </a:lnTo>
                  <a:lnTo>
                    <a:pt x="332" y="696"/>
                  </a:lnTo>
                  <a:lnTo>
                    <a:pt x="334" y="694"/>
                  </a:lnTo>
                  <a:lnTo>
                    <a:pt x="336" y="692"/>
                  </a:lnTo>
                  <a:lnTo>
                    <a:pt x="338" y="692"/>
                  </a:lnTo>
                  <a:lnTo>
                    <a:pt x="340" y="692"/>
                  </a:lnTo>
                  <a:lnTo>
                    <a:pt x="346" y="698"/>
                  </a:lnTo>
                  <a:lnTo>
                    <a:pt x="352" y="704"/>
                  </a:lnTo>
                  <a:lnTo>
                    <a:pt x="358" y="710"/>
                  </a:lnTo>
                  <a:lnTo>
                    <a:pt x="366" y="714"/>
                  </a:lnTo>
                  <a:lnTo>
                    <a:pt x="374" y="718"/>
                  </a:lnTo>
                  <a:lnTo>
                    <a:pt x="382" y="722"/>
                  </a:lnTo>
                  <a:lnTo>
                    <a:pt x="390" y="724"/>
                  </a:lnTo>
                  <a:lnTo>
                    <a:pt x="398" y="728"/>
                  </a:lnTo>
                  <a:lnTo>
                    <a:pt x="392" y="724"/>
                  </a:lnTo>
                  <a:lnTo>
                    <a:pt x="388" y="718"/>
                  </a:lnTo>
                  <a:lnTo>
                    <a:pt x="384" y="714"/>
                  </a:lnTo>
                  <a:lnTo>
                    <a:pt x="378" y="710"/>
                  </a:lnTo>
                  <a:lnTo>
                    <a:pt x="374" y="704"/>
                  </a:lnTo>
                  <a:lnTo>
                    <a:pt x="370" y="698"/>
                  </a:lnTo>
                  <a:lnTo>
                    <a:pt x="364" y="694"/>
                  </a:lnTo>
                  <a:lnTo>
                    <a:pt x="360" y="688"/>
                  </a:lnTo>
                  <a:lnTo>
                    <a:pt x="360" y="686"/>
                  </a:lnTo>
                  <a:lnTo>
                    <a:pt x="362" y="684"/>
                  </a:lnTo>
                  <a:lnTo>
                    <a:pt x="364" y="684"/>
                  </a:lnTo>
                  <a:lnTo>
                    <a:pt x="366" y="682"/>
                  </a:lnTo>
                  <a:lnTo>
                    <a:pt x="374" y="688"/>
                  </a:lnTo>
                  <a:lnTo>
                    <a:pt x="382" y="692"/>
                  </a:lnTo>
                  <a:lnTo>
                    <a:pt x="390" y="694"/>
                  </a:lnTo>
                  <a:lnTo>
                    <a:pt x="400" y="698"/>
                  </a:lnTo>
                  <a:lnTo>
                    <a:pt x="408" y="698"/>
                  </a:lnTo>
                  <a:lnTo>
                    <a:pt x="416" y="698"/>
                  </a:lnTo>
                  <a:lnTo>
                    <a:pt x="426" y="698"/>
                  </a:lnTo>
                  <a:lnTo>
                    <a:pt x="434" y="698"/>
                  </a:lnTo>
                  <a:lnTo>
                    <a:pt x="432" y="696"/>
                  </a:lnTo>
                  <a:lnTo>
                    <a:pt x="428" y="694"/>
                  </a:lnTo>
                  <a:lnTo>
                    <a:pt x="424" y="692"/>
                  </a:lnTo>
                  <a:lnTo>
                    <a:pt x="420" y="690"/>
                  </a:lnTo>
                  <a:lnTo>
                    <a:pt x="418" y="688"/>
                  </a:lnTo>
                  <a:lnTo>
                    <a:pt x="414" y="686"/>
                  </a:lnTo>
                  <a:lnTo>
                    <a:pt x="410" y="684"/>
                  </a:lnTo>
                  <a:lnTo>
                    <a:pt x="406" y="682"/>
                  </a:lnTo>
                  <a:lnTo>
                    <a:pt x="398" y="674"/>
                  </a:lnTo>
                  <a:lnTo>
                    <a:pt x="390" y="666"/>
                  </a:lnTo>
                  <a:lnTo>
                    <a:pt x="384" y="656"/>
                  </a:lnTo>
                  <a:lnTo>
                    <a:pt x="378" y="646"/>
                  </a:lnTo>
                  <a:lnTo>
                    <a:pt x="374" y="636"/>
                  </a:lnTo>
                  <a:lnTo>
                    <a:pt x="372" y="626"/>
                  </a:lnTo>
                  <a:lnTo>
                    <a:pt x="372" y="614"/>
                  </a:lnTo>
                  <a:lnTo>
                    <a:pt x="372" y="602"/>
                  </a:lnTo>
                  <a:lnTo>
                    <a:pt x="374" y="602"/>
                  </a:lnTo>
                  <a:lnTo>
                    <a:pt x="376" y="604"/>
                  </a:lnTo>
                  <a:lnTo>
                    <a:pt x="378" y="606"/>
                  </a:lnTo>
                  <a:lnTo>
                    <a:pt x="378" y="618"/>
                  </a:lnTo>
                  <a:lnTo>
                    <a:pt x="380" y="628"/>
                  </a:lnTo>
                  <a:lnTo>
                    <a:pt x="384" y="640"/>
                  </a:lnTo>
                  <a:lnTo>
                    <a:pt x="390" y="650"/>
                  </a:lnTo>
                  <a:lnTo>
                    <a:pt x="396" y="658"/>
                  </a:lnTo>
                  <a:lnTo>
                    <a:pt x="404" y="668"/>
                  </a:lnTo>
                  <a:lnTo>
                    <a:pt x="412" y="674"/>
                  </a:lnTo>
                  <a:lnTo>
                    <a:pt x="420" y="680"/>
                  </a:lnTo>
                  <a:lnTo>
                    <a:pt x="418" y="672"/>
                  </a:lnTo>
                  <a:lnTo>
                    <a:pt x="414" y="664"/>
                  </a:lnTo>
                  <a:lnTo>
                    <a:pt x="412" y="654"/>
                  </a:lnTo>
                  <a:lnTo>
                    <a:pt x="416" y="646"/>
                  </a:lnTo>
                  <a:lnTo>
                    <a:pt x="418" y="646"/>
                  </a:lnTo>
                  <a:lnTo>
                    <a:pt x="422" y="648"/>
                  </a:lnTo>
                  <a:lnTo>
                    <a:pt x="426" y="650"/>
                  </a:lnTo>
                  <a:lnTo>
                    <a:pt x="428" y="654"/>
                  </a:lnTo>
                  <a:lnTo>
                    <a:pt x="424" y="640"/>
                  </a:lnTo>
                  <a:lnTo>
                    <a:pt x="422" y="628"/>
                  </a:lnTo>
                  <a:lnTo>
                    <a:pt x="424" y="616"/>
                  </a:lnTo>
                  <a:lnTo>
                    <a:pt x="426" y="604"/>
                  </a:lnTo>
                  <a:lnTo>
                    <a:pt x="430" y="592"/>
                  </a:lnTo>
                  <a:lnTo>
                    <a:pt x="436" y="580"/>
                  </a:lnTo>
                  <a:lnTo>
                    <a:pt x="442" y="570"/>
                  </a:lnTo>
                  <a:lnTo>
                    <a:pt x="450" y="560"/>
                  </a:lnTo>
                  <a:lnTo>
                    <a:pt x="452" y="560"/>
                  </a:lnTo>
                  <a:lnTo>
                    <a:pt x="452" y="562"/>
                  </a:lnTo>
                  <a:lnTo>
                    <a:pt x="454" y="562"/>
                  </a:lnTo>
                  <a:lnTo>
                    <a:pt x="448" y="572"/>
                  </a:lnTo>
                  <a:lnTo>
                    <a:pt x="444" y="582"/>
                  </a:lnTo>
                  <a:lnTo>
                    <a:pt x="438" y="594"/>
                  </a:lnTo>
                  <a:lnTo>
                    <a:pt x="434" y="606"/>
                  </a:lnTo>
                  <a:lnTo>
                    <a:pt x="432" y="618"/>
                  </a:lnTo>
                  <a:lnTo>
                    <a:pt x="432" y="630"/>
                  </a:lnTo>
                  <a:lnTo>
                    <a:pt x="434" y="642"/>
                  </a:lnTo>
                  <a:lnTo>
                    <a:pt x="438" y="654"/>
                  </a:lnTo>
                  <a:lnTo>
                    <a:pt x="442" y="650"/>
                  </a:lnTo>
                  <a:lnTo>
                    <a:pt x="446" y="646"/>
                  </a:lnTo>
                  <a:lnTo>
                    <a:pt x="450" y="644"/>
                  </a:lnTo>
                  <a:lnTo>
                    <a:pt x="454" y="642"/>
                  </a:lnTo>
                  <a:lnTo>
                    <a:pt x="458" y="638"/>
                  </a:lnTo>
                  <a:lnTo>
                    <a:pt x="462" y="636"/>
                  </a:lnTo>
                  <a:lnTo>
                    <a:pt x="466" y="634"/>
                  </a:lnTo>
                  <a:lnTo>
                    <a:pt x="470" y="632"/>
                  </a:lnTo>
                  <a:lnTo>
                    <a:pt x="472" y="630"/>
                  </a:lnTo>
                  <a:lnTo>
                    <a:pt x="474" y="630"/>
                  </a:lnTo>
                  <a:lnTo>
                    <a:pt x="476" y="632"/>
                  </a:lnTo>
                  <a:lnTo>
                    <a:pt x="478" y="632"/>
                  </a:lnTo>
                  <a:lnTo>
                    <a:pt x="476" y="634"/>
                  </a:lnTo>
                  <a:lnTo>
                    <a:pt x="478" y="634"/>
                  </a:lnTo>
                  <a:lnTo>
                    <a:pt x="478" y="636"/>
                  </a:lnTo>
                  <a:lnTo>
                    <a:pt x="478" y="638"/>
                  </a:lnTo>
                  <a:lnTo>
                    <a:pt x="476" y="640"/>
                  </a:lnTo>
                  <a:lnTo>
                    <a:pt x="474" y="640"/>
                  </a:lnTo>
                  <a:lnTo>
                    <a:pt x="472" y="652"/>
                  </a:lnTo>
                  <a:lnTo>
                    <a:pt x="468" y="664"/>
                  </a:lnTo>
                  <a:lnTo>
                    <a:pt x="466" y="674"/>
                  </a:lnTo>
                  <a:lnTo>
                    <a:pt x="466" y="686"/>
                  </a:lnTo>
                  <a:lnTo>
                    <a:pt x="468" y="688"/>
                  </a:lnTo>
                  <a:lnTo>
                    <a:pt x="470" y="688"/>
                  </a:lnTo>
                  <a:lnTo>
                    <a:pt x="472" y="688"/>
                  </a:lnTo>
                  <a:lnTo>
                    <a:pt x="474" y="688"/>
                  </a:lnTo>
                  <a:lnTo>
                    <a:pt x="476" y="690"/>
                  </a:lnTo>
                  <a:lnTo>
                    <a:pt x="478" y="690"/>
                  </a:lnTo>
                  <a:lnTo>
                    <a:pt x="480" y="690"/>
                  </a:lnTo>
                  <a:lnTo>
                    <a:pt x="482" y="690"/>
                  </a:lnTo>
                  <a:lnTo>
                    <a:pt x="496" y="686"/>
                  </a:lnTo>
                  <a:lnTo>
                    <a:pt x="508" y="684"/>
                  </a:lnTo>
                  <a:lnTo>
                    <a:pt x="522" y="680"/>
                  </a:lnTo>
                  <a:lnTo>
                    <a:pt x="534" y="678"/>
                  </a:lnTo>
                  <a:lnTo>
                    <a:pt x="546" y="674"/>
                  </a:lnTo>
                  <a:lnTo>
                    <a:pt x="558" y="670"/>
                  </a:lnTo>
                  <a:lnTo>
                    <a:pt x="572" y="666"/>
                  </a:lnTo>
                  <a:lnTo>
                    <a:pt x="584" y="660"/>
                  </a:lnTo>
                  <a:lnTo>
                    <a:pt x="596" y="656"/>
                  </a:lnTo>
                  <a:lnTo>
                    <a:pt x="606" y="650"/>
                  </a:lnTo>
                  <a:lnTo>
                    <a:pt x="618" y="644"/>
                  </a:lnTo>
                  <a:lnTo>
                    <a:pt x="630" y="638"/>
                  </a:lnTo>
                  <a:lnTo>
                    <a:pt x="640" y="630"/>
                  </a:lnTo>
                  <a:lnTo>
                    <a:pt x="650" y="622"/>
                  </a:lnTo>
                  <a:lnTo>
                    <a:pt x="660" y="612"/>
                  </a:lnTo>
                  <a:lnTo>
                    <a:pt x="670" y="604"/>
                  </a:lnTo>
                  <a:lnTo>
                    <a:pt x="680" y="586"/>
                  </a:lnTo>
                  <a:lnTo>
                    <a:pt x="688" y="570"/>
                  </a:lnTo>
                  <a:lnTo>
                    <a:pt x="696" y="550"/>
                  </a:lnTo>
                  <a:lnTo>
                    <a:pt x="702" y="532"/>
                  </a:lnTo>
                  <a:lnTo>
                    <a:pt x="706" y="514"/>
                  </a:lnTo>
                  <a:lnTo>
                    <a:pt x="710" y="494"/>
                  </a:lnTo>
                  <a:lnTo>
                    <a:pt x="710" y="474"/>
                  </a:lnTo>
                  <a:lnTo>
                    <a:pt x="710" y="454"/>
                  </a:lnTo>
                  <a:lnTo>
                    <a:pt x="706" y="448"/>
                  </a:lnTo>
                  <a:lnTo>
                    <a:pt x="698" y="440"/>
                  </a:lnTo>
                  <a:lnTo>
                    <a:pt x="692" y="436"/>
                  </a:lnTo>
                  <a:lnTo>
                    <a:pt x="686" y="430"/>
                  </a:lnTo>
                  <a:lnTo>
                    <a:pt x="678" y="426"/>
                  </a:lnTo>
                  <a:lnTo>
                    <a:pt x="670" y="422"/>
                  </a:lnTo>
                  <a:lnTo>
                    <a:pt x="662" y="418"/>
                  </a:lnTo>
                  <a:lnTo>
                    <a:pt x="656" y="412"/>
                  </a:lnTo>
                  <a:lnTo>
                    <a:pt x="652" y="410"/>
                  </a:lnTo>
                  <a:lnTo>
                    <a:pt x="648" y="410"/>
                  </a:lnTo>
                  <a:lnTo>
                    <a:pt x="646" y="412"/>
                  </a:lnTo>
                  <a:lnTo>
                    <a:pt x="642" y="412"/>
                  </a:lnTo>
                  <a:lnTo>
                    <a:pt x="638" y="414"/>
                  </a:lnTo>
                  <a:lnTo>
                    <a:pt x="634" y="414"/>
                  </a:lnTo>
                  <a:lnTo>
                    <a:pt x="632" y="414"/>
                  </a:lnTo>
                  <a:lnTo>
                    <a:pt x="628" y="412"/>
                  </a:lnTo>
                  <a:lnTo>
                    <a:pt x="628" y="410"/>
                  </a:lnTo>
                  <a:lnTo>
                    <a:pt x="630" y="408"/>
                  </a:lnTo>
                  <a:lnTo>
                    <a:pt x="630" y="406"/>
                  </a:lnTo>
                  <a:lnTo>
                    <a:pt x="636" y="404"/>
                  </a:lnTo>
                  <a:lnTo>
                    <a:pt x="642" y="402"/>
                  </a:lnTo>
                  <a:lnTo>
                    <a:pt x="648" y="402"/>
                  </a:lnTo>
                  <a:lnTo>
                    <a:pt x="654" y="402"/>
                  </a:lnTo>
                  <a:lnTo>
                    <a:pt x="660" y="404"/>
                  </a:lnTo>
                  <a:lnTo>
                    <a:pt x="664" y="406"/>
                  </a:lnTo>
                  <a:lnTo>
                    <a:pt x="670" y="410"/>
                  </a:lnTo>
                  <a:lnTo>
                    <a:pt x="676" y="412"/>
                  </a:lnTo>
                  <a:lnTo>
                    <a:pt x="682" y="416"/>
                  </a:lnTo>
                  <a:lnTo>
                    <a:pt x="688" y="420"/>
                  </a:lnTo>
                  <a:lnTo>
                    <a:pt x="694" y="424"/>
                  </a:lnTo>
                  <a:lnTo>
                    <a:pt x="702" y="428"/>
                  </a:lnTo>
                  <a:lnTo>
                    <a:pt x="708" y="432"/>
                  </a:lnTo>
                  <a:lnTo>
                    <a:pt x="714" y="436"/>
                  </a:lnTo>
                  <a:lnTo>
                    <a:pt x="718" y="442"/>
                  </a:lnTo>
                  <a:lnTo>
                    <a:pt x="722" y="448"/>
                  </a:lnTo>
                  <a:lnTo>
                    <a:pt x="722" y="464"/>
                  </a:lnTo>
                  <a:lnTo>
                    <a:pt x="722" y="482"/>
                  </a:lnTo>
                  <a:lnTo>
                    <a:pt x="720" y="498"/>
                  </a:lnTo>
                  <a:lnTo>
                    <a:pt x="718" y="516"/>
                  </a:lnTo>
                  <a:lnTo>
                    <a:pt x="714" y="532"/>
                  </a:lnTo>
                  <a:lnTo>
                    <a:pt x="710" y="548"/>
                  </a:lnTo>
                  <a:lnTo>
                    <a:pt x="704" y="564"/>
                  </a:lnTo>
                  <a:lnTo>
                    <a:pt x="698" y="580"/>
                  </a:lnTo>
                  <a:lnTo>
                    <a:pt x="696" y="584"/>
                  </a:lnTo>
                  <a:lnTo>
                    <a:pt x="694" y="590"/>
                  </a:lnTo>
                  <a:lnTo>
                    <a:pt x="690" y="594"/>
                  </a:lnTo>
                  <a:lnTo>
                    <a:pt x="688" y="600"/>
                  </a:lnTo>
                  <a:lnTo>
                    <a:pt x="686" y="604"/>
                  </a:lnTo>
                  <a:lnTo>
                    <a:pt x="684" y="610"/>
                  </a:lnTo>
                  <a:lnTo>
                    <a:pt x="680" y="616"/>
                  </a:lnTo>
                  <a:lnTo>
                    <a:pt x="678" y="620"/>
                  </a:lnTo>
                  <a:lnTo>
                    <a:pt x="680" y="626"/>
                  </a:lnTo>
                  <a:lnTo>
                    <a:pt x="682" y="634"/>
                  </a:lnTo>
                  <a:lnTo>
                    <a:pt x="682" y="640"/>
                  </a:lnTo>
                  <a:lnTo>
                    <a:pt x="682" y="646"/>
                  </a:lnTo>
                  <a:lnTo>
                    <a:pt x="686" y="652"/>
                  </a:lnTo>
                  <a:lnTo>
                    <a:pt x="686" y="660"/>
                  </a:lnTo>
                  <a:lnTo>
                    <a:pt x="684" y="666"/>
                  </a:lnTo>
                  <a:lnTo>
                    <a:pt x="684" y="672"/>
                  </a:lnTo>
                  <a:lnTo>
                    <a:pt x="688" y="680"/>
                  </a:lnTo>
                  <a:lnTo>
                    <a:pt x="686" y="690"/>
                  </a:lnTo>
                  <a:lnTo>
                    <a:pt x="682" y="698"/>
                  </a:lnTo>
                  <a:lnTo>
                    <a:pt x="678" y="706"/>
                  </a:lnTo>
                  <a:lnTo>
                    <a:pt x="676" y="714"/>
                  </a:lnTo>
                  <a:lnTo>
                    <a:pt x="674" y="724"/>
                  </a:lnTo>
                  <a:lnTo>
                    <a:pt x="672" y="732"/>
                  </a:lnTo>
                  <a:lnTo>
                    <a:pt x="668" y="740"/>
                  </a:lnTo>
                  <a:lnTo>
                    <a:pt x="664" y="748"/>
                  </a:lnTo>
                  <a:lnTo>
                    <a:pt x="658" y="756"/>
                  </a:lnTo>
                  <a:lnTo>
                    <a:pt x="652" y="762"/>
                  </a:lnTo>
                  <a:lnTo>
                    <a:pt x="646" y="770"/>
                  </a:lnTo>
                  <a:lnTo>
                    <a:pt x="640" y="776"/>
                  </a:lnTo>
                  <a:lnTo>
                    <a:pt x="632" y="782"/>
                  </a:lnTo>
                  <a:lnTo>
                    <a:pt x="624" y="788"/>
                  </a:lnTo>
                  <a:lnTo>
                    <a:pt x="616" y="794"/>
                  </a:lnTo>
                  <a:lnTo>
                    <a:pt x="608" y="798"/>
                  </a:lnTo>
                  <a:lnTo>
                    <a:pt x="602" y="802"/>
                  </a:lnTo>
                  <a:lnTo>
                    <a:pt x="594" y="806"/>
                  </a:lnTo>
                  <a:lnTo>
                    <a:pt x="586" y="810"/>
                  </a:lnTo>
                  <a:lnTo>
                    <a:pt x="592" y="808"/>
                  </a:lnTo>
                  <a:lnTo>
                    <a:pt x="596" y="806"/>
                  </a:lnTo>
                  <a:lnTo>
                    <a:pt x="602" y="804"/>
                  </a:lnTo>
                  <a:lnTo>
                    <a:pt x="608" y="802"/>
                  </a:lnTo>
                  <a:lnTo>
                    <a:pt x="614" y="802"/>
                  </a:lnTo>
                  <a:lnTo>
                    <a:pt x="620" y="800"/>
                  </a:lnTo>
                  <a:lnTo>
                    <a:pt x="626" y="798"/>
                  </a:lnTo>
                  <a:lnTo>
                    <a:pt x="630" y="794"/>
                  </a:lnTo>
                  <a:lnTo>
                    <a:pt x="634" y="798"/>
                  </a:lnTo>
                  <a:lnTo>
                    <a:pt x="630" y="800"/>
                  </a:lnTo>
                  <a:lnTo>
                    <a:pt x="626" y="802"/>
                  </a:lnTo>
                  <a:lnTo>
                    <a:pt x="622" y="806"/>
                  </a:lnTo>
                  <a:lnTo>
                    <a:pt x="618" y="808"/>
                  </a:lnTo>
                  <a:lnTo>
                    <a:pt x="614" y="808"/>
                  </a:lnTo>
                  <a:lnTo>
                    <a:pt x="610" y="810"/>
                  </a:lnTo>
                  <a:lnTo>
                    <a:pt x="606" y="812"/>
                  </a:lnTo>
                  <a:lnTo>
                    <a:pt x="602" y="812"/>
                  </a:lnTo>
                  <a:lnTo>
                    <a:pt x="606" y="812"/>
                  </a:lnTo>
                  <a:lnTo>
                    <a:pt x="610" y="812"/>
                  </a:lnTo>
                  <a:lnTo>
                    <a:pt x="614" y="812"/>
                  </a:lnTo>
                  <a:lnTo>
                    <a:pt x="620" y="812"/>
                  </a:lnTo>
                  <a:lnTo>
                    <a:pt x="624" y="810"/>
                  </a:lnTo>
                  <a:lnTo>
                    <a:pt x="628" y="810"/>
                  </a:lnTo>
                  <a:lnTo>
                    <a:pt x="634" y="810"/>
                  </a:lnTo>
                  <a:lnTo>
                    <a:pt x="638" y="810"/>
                  </a:lnTo>
                  <a:lnTo>
                    <a:pt x="634" y="814"/>
                  </a:lnTo>
                  <a:lnTo>
                    <a:pt x="630" y="816"/>
                  </a:lnTo>
                  <a:lnTo>
                    <a:pt x="624" y="818"/>
                  </a:lnTo>
                  <a:lnTo>
                    <a:pt x="620" y="820"/>
                  </a:lnTo>
                  <a:lnTo>
                    <a:pt x="614" y="822"/>
                  </a:lnTo>
                  <a:lnTo>
                    <a:pt x="608" y="822"/>
                  </a:lnTo>
                  <a:lnTo>
                    <a:pt x="604" y="824"/>
                  </a:lnTo>
                  <a:lnTo>
                    <a:pt x="598" y="826"/>
                  </a:lnTo>
                  <a:lnTo>
                    <a:pt x="600" y="826"/>
                  </a:lnTo>
                  <a:lnTo>
                    <a:pt x="604" y="826"/>
                  </a:lnTo>
                  <a:lnTo>
                    <a:pt x="606" y="826"/>
                  </a:lnTo>
                  <a:lnTo>
                    <a:pt x="608" y="826"/>
                  </a:lnTo>
                  <a:lnTo>
                    <a:pt x="610" y="826"/>
                  </a:lnTo>
                  <a:lnTo>
                    <a:pt x="614" y="826"/>
                  </a:lnTo>
                  <a:lnTo>
                    <a:pt x="616" y="826"/>
                  </a:lnTo>
                  <a:lnTo>
                    <a:pt x="620" y="824"/>
                  </a:lnTo>
                  <a:lnTo>
                    <a:pt x="624" y="824"/>
                  </a:lnTo>
                  <a:lnTo>
                    <a:pt x="626" y="824"/>
                  </a:lnTo>
                  <a:lnTo>
                    <a:pt x="630" y="822"/>
                  </a:lnTo>
                  <a:lnTo>
                    <a:pt x="632" y="822"/>
                  </a:lnTo>
                  <a:lnTo>
                    <a:pt x="636" y="820"/>
                  </a:lnTo>
                  <a:lnTo>
                    <a:pt x="642" y="816"/>
                  </a:lnTo>
                  <a:lnTo>
                    <a:pt x="644" y="816"/>
                  </a:lnTo>
                  <a:lnTo>
                    <a:pt x="648" y="818"/>
                  </a:lnTo>
                  <a:lnTo>
                    <a:pt x="646" y="820"/>
                  </a:lnTo>
                  <a:lnTo>
                    <a:pt x="646" y="822"/>
                  </a:lnTo>
                  <a:lnTo>
                    <a:pt x="644" y="822"/>
                  </a:lnTo>
                  <a:lnTo>
                    <a:pt x="642" y="824"/>
                  </a:lnTo>
                  <a:lnTo>
                    <a:pt x="640" y="828"/>
                  </a:lnTo>
                  <a:lnTo>
                    <a:pt x="636" y="828"/>
                  </a:lnTo>
                  <a:lnTo>
                    <a:pt x="632" y="830"/>
                  </a:lnTo>
                  <a:lnTo>
                    <a:pt x="630" y="832"/>
                  </a:lnTo>
                  <a:lnTo>
                    <a:pt x="638" y="832"/>
                  </a:lnTo>
                  <a:lnTo>
                    <a:pt x="642" y="832"/>
                  </a:lnTo>
                  <a:lnTo>
                    <a:pt x="646" y="830"/>
                  </a:lnTo>
                  <a:lnTo>
                    <a:pt x="650" y="828"/>
                  </a:lnTo>
                  <a:lnTo>
                    <a:pt x="654" y="826"/>
                  </a:lnTo>
                  <a:lnTo>
                    <a:pt x="658" y="822"/>
                  </a:lnTo>
                  <a:lnTo>
                    <a:pt x="662" y="820"/>
                  </a:lnTo>
                  <a:lnTo>
                    <a:pt x="666" y="818"/>
                  </a:lnTo>
                  <a:lnTo>
                    <a:pt x="672" y="816"/>
                  </a:lnTo>
                  <a:lnTo>
                    <a:pt x="674" y="820"/>
                  </a:lnTo>
                  <a:lnTo>
                    <a:pt x="672" y="824"/>
                  </a:lnTo>
                  <a:lnTo>
                    <a:pt x="668" y="826"/>
                  </a:lnTo>
                  <a:lnTo>
                    <a:pt x="666" y="828"/>
                  </a:lnTo>
                  <a:lnTo>
                    <a:pt x="668" y="828"/>
                  </a:lnTo>
                  <a:lnTo>
                    <a:pt x="672" y="826"/>
                  </a:lnTo>
                  <a:lnTo>
                    <a:pt x="674" y="824"/>
                  </a:lnTo>
                  <a:lnTo>
                    <a:pt x="676" y="822"/>
                  </a:lnTo>
                  <a:lnTo>
                    <a:pt x="680" y="820"/>
                  </a:lnTo>
                  <a:lnTo>
                    <a:pt x="682" y="818"/>
                  </a:lnTo>
                  <a:lnTo>
                    <a:pt x="684" y="816"/>
                  </a:lnTo>
                  <a:lnTo>
                    <a:pt x="684" y="812"/>
                  </a:lnTo>
                  <a:lnTo>
                    <a:pt x="688" y="810"/>
                  </a:lnTo>
                  <a:lnTo>
                    <a:pt x="690" y="812"/>
                  </a:lnTo>
                  <a:lnTo>
                    <a:pt x="692" y="812"/>
                  </a:lnTo>
                  <a:lnTo>
                    <a:pt x="692" y="816"/>
                  </a:lnTo>
                  <a:lnTo>
                    <a:pt x="704" y="806"/>
                  </a:lnTo>
                  <a:lnTo>
                    <a:pt x="712" y="792"/>
                  </a:lnTo>
                  <a:lnTo>
                    <a:pt x="720" y="778"/>
                  </a:lnTo>
                  <a:lnTo>
                    <a:pt x="728" y="764"/>
                  </a:lnTo>
                  <a:lnTo>
                    <a:pt x="738" y="752"/>
                  </a:lnTo>
                  <a:lnTo>
                    <a:pt x="748" y="738"/>
                  </a:lnTo>
                  <a:lnTo>
                    <a:pt x="756" y="724"/>
                  </a:lnTo>
                  <a:lnTo>
                    <a:pt x="766" y="710"/>
                  </a:lnTo>
                  <a:lnTo>
                    <a:pt x="774" y="698"/>
                  </a:lnTo>
                  <a:lnTo>
                    <a:pt x="774" y="690"/>
                  </a:lnTo>
                  <a:lnTo>
                    <a:pt x="774" y="684"/>
                  </a:lnTo>
                  <a:lnTo>
                    <a:pt x="772" y="678"/>
                  </a:lnTo>
                  <a:lnTo>
                    <a:pt x="768" y="674"/>
                  </a:lnTo>
                  <a:lnTo>
                    <a:pt x="766" y="676"/>
                  </a:lnTo>
                  <a:lnTo>
                    <a:pt x="762" y="678"/>
                  </a:lnTo>
                  <a:lnTo>
                    <a:pt x="760" y="680"/>
                  </a:lnTo>
                  <a:lnTo>
                    <a:pt x="758" y="684"/>
                  </a:lnTo>
                  <a:lnTo>
                    <a:pt x="756" y="684"/>
                  </a:lnTo>
                  <a:lnTo>
                    <a:pt x="752" y="686"/>
                  </a:lnTo>
                  <a:lnTo>
                    <a:pt x="750" y="686"/>
                  </a:lnTo>
                  <a:lnTo>
                    <a:pt x="748" y="684"/>
                  </a:lnTo>
                  <a:lnTo>
                    <a:pt x="754" y="678"/>
                  </a:lnTo>
                  <a:lnTo>
                    <a:pt x="762" y="672"/>
                  </a:lnTo>
                  <a:lnTo>
                    <a:pt x="768" y="664"/>
                  </a:lnTo>
                  <a:lnTo>
                    <a:pt x="774" y="658"/>
                  </a:lnTo>
                  <a:lnTo>
                    <a:pt x="780" y="650"/>
                  </a:lnTo>
                  <a:lnTo>
                    <a:pt x="784" y="642"/>
                  </a:lnTo>
                  <a:lnTo>
                    <a:pt x="790" y="634"/>
                  </a:lnTo>
                  <a:lnTo>
                    <a:pt x="794" y="626"/>
                  </a:lnTo>
                  <a:lnTo>
                    <a:pt x="798" y="614"/>
                  </a:lnTo>
                  <a:lnTo>
                    <a:pt x="800" y="602"/>
                  </a:lnTo>
                  <a:lnTo>
                    <a:pt x="802" y="590"/>
                  </a:lnTo>
                  <a:lnTo>
                    <a:pt x="804" y="578"/>
                  </a:lnTo>
                  <a:lnTo>
                    <a:pt x="808" y="580"/>
                  </a:lnTo>
                  <a:lnTo>
                    <a:pt x="808" y="582"/>
                  </a:lnTo>
                  <a:lnTo>
                    <a:pt x="810" y="584"/>
                  </a:lnTo>
                  <a:lnTo>
                    <a:pt x="810" y="586"/>
                  </a:lnTo>
                  <a:lnTo>
                    <a:pt x="810" y="598"/>
                  </a:lnTo>
                  <a:lnTo>
                    <a:pt x="808" y="610"/>
                  </a:lnTo>
                  <a:lnTo>
                    <a:pt x="804" y="620"/>
                  </a:lnTo>
                  <a:lnTo>
                    <a:pt x="800" y="630"/>
                  </a:lnTo>
                  <a:lnTo>
                    <a:pt x="794" y="640"/>
                  </a:lnTo>
                  <a:lnTo>
                    <a:pt x="788" y="650"/>
                  </a:lnTo>
                  <a:lnTo>
                    <a:pt x="782" y="660"/>
                  </a:lnTo>
                  <a:lnTo>
                    <a:pt x="774" y="668"/>
                  </a:lnTo>
                  <a:lnTo>
                    <a:pt x="778" y="672"/>
                  </a:lnTo>
                  <a:lnTo>
                    <a:pt x="780" y="676"/>
                  </a:lnTo>
                  <a:lnTo>
                    <a:pt x="780" y="680"/>
                  </a:lnTo>
                  <a:lnTo>
                    <a:pt x="782" y="684"/>
                  </a:lnTo>
                  <a:lnTo>
                    <a:pt x="786" y="680"/>
                  </a:lnTo>
                  <a:lnTo>
                    <a:pt x="788" y="678"/>
                  </a:lnTo>
                  <a:lnTo>
                    <a:pt x="792" y="674"/>
                  </a:lnTo>
                  <a:lnTo>
                    <a:pt x="794" y="670"/>
                  </a:lnTo>
                  <a:lnTo>
                    <a:pt x="800" y="656"/>
                  </a:lnTo>
                  <a:lnTo>
                    <a:pt x="804" y="642"/>
                  </a:lnTo>
                  <a:lnTo>
                    <a:pt x="810" y="628"/>
                  </a:lnTo>
                  <a:lnTo>
                    <a:pt x="814" y="614"/>
                  </a:lnTo>
                  <a:lnTo>
                    <a:pt x="816" y="600"/>
                  </a:lnTo>
                  <a:lnTo>
                    <a:pt x="820" y="584"/>
                  </a:lnTo>
                  <a:lnTo>
                    <a:pt x="822" y="570"/>
                  </a:lnTo>
                  <a:lnTo>
                    <a:pt x="824" y="554"/>
                  </a:lnTo>
                  <a:lnTo>
                    <a:pt x="824" y="552"/>
                  </a:lnTo>
                  <a:lnTo>
                    <a:pt x="826" y="550"/>
                  </a:lnTo>
                  <a:lnTo>
                    <a:pt x="826" y="548"/>
                  </a:lnTo>
                  <a:lnTo>
                    <a:pt x="828" y="548"/>
                  </a:lnTo>
                  <a:lnTo>
                    <a:pt x="830" y="550"/>
                  </a:lnTo>
                  <a:lnTo>
                    <a:pt x="830" y="552"/>
                  </a:lnTo>
                  <a:lnTo>
                    <a:pt x="832" y="552"/>
                  </a:lnTo>
                  <a:lnTo>
                    <a:pt x="832" y="554"/>
                  </a:lnTo>
                  <a:lnTo>
                    <a:pt x="830" y="566"/>
                  </a:lnTo>
                  <a:lnTo>
                    <a:pt x="828" y="578"/>
                  </a:lnTo>
                  <a:lnTo>
                    <a:pt x="826" y="592"/>
                  </a:lnTo>
                  <a:lnTo>
                    <a:pt x="824" y="604"/>
                  </a:lnTo>
                  <a:lnTo>
                    <a:pt x="820" y="616"/>
                  </a:lnTo>
                  <a:lnTo>
                    <a:pt x="818" y="628"/>
                  </a:lnTo>
                  <a:lnTo>
                    <a:pt x="814" y="640"/>
                  </a:lnTo>
                  <a:lnTo>
                    <a:pt x="810" y="652"/>
                  </a:lnTo>
                  <a:lnTo>
                    <a:pt x="820" y="636"/>
                  </a:lnTo>
                  <a:lnTo>
                    <a:pt x="828" y="620"/>
                  </a:lnTo>
                  <a:lnTo>
                    <a:pt x="832" y="600"/>
                  </a:lnTo>
                  <a:lnTo>
                    <a:pt x="836" y="582"/>
                  </a:lnTo>
                  <a:lnTo>
                    <a:pt x="840" y="562"/>
                  </a:lnTo>
                  <a:lnTo>
                    <a:pt x="840" y="544"/>
                  </a:lnTo>
                  <a:lnTo>
                    <a:pt x="840" y="524"/>
                  </a:lnTo>
                  <a:lnTo>
                    <a:pt x="840" y="506"/>
                  </a:lnTo>
                  <a:lnTo>
                    <a:pt x="842" y="504"/>
                  </a:lnTo>
                  <a:lnTo>
                    <a:pt x="844" y="504"/>
                  </a:lnTo>
                  <a:lnTo>
                    <a:pt x="846" y="506"/>
                  </a:lnTo>
                  <a:lnTo>
                    <a:pt x="846" y="508"/>
                  </a:lnTo>
                  <a:lnTo>
                    <a:pt x="848" y="510"/>
                  </a:lnTo>
                  <a:lnTo>
                    <a:pt x="848" y="524"/>
                  </a:lnTo>
                  <a:lnTo>
                    <a:pt x="848" y="538"/>
                  </a:lnTo>
                  <a:lnTo>
                    <a:pt x="848" y="552"/>
                  </a:lnTo>
                  <a:lnTo>
                    <a:pt x="846" y="566"/>
                  </a:lnTo>
                  <a:lnTo>
                    <a:pt x="850" y="552"/>
                  </a:lnTo>
                  <a:lnTo>
                    <a:pt x="850" y="524"/>
                  </a:lnTo>
                  <a:lnTo>
                    <a:pt x="848" y="498"/>
                  </a:lnTo>
                  <a:lnTo>
                    <a:pt x="846" y="472"/>
                  </a:lnTo>
                  <a:lnTo>
                    <a:pt x="842" y="446"/>
                  </a:lnTo>
                  <a:lnTo>
                    <a:pt x="844" y="444"/>
                  </a:lnTo>
                  <a:lnTo>
                    <a:pt x="848" y="448"/>
                  </a:lnTo>
                  <a:lnTo>
                    <a:pt x="852" y="468"/>
                  </a:lnTo>
                  <a:lnTo>
                    <a:pt x="856" y="488"/>
                  </a:lnTo>
                  <a:lnTo>
                    <a:pt x="858" y="508"/>
                  </a:lnTo>
                  <a:lnTo>
                    <a:pt x="858" y="528"/>
                  </a:lnTo>
                  <a:lnTo>
                    <a:pt x="860" y="514"/>
                  </a:lnTo>
                  <a:lnTo>
                    <a:pt x="862" y="498"/>
                  </a:lnTo>
                  <a:lnTo>
                    <a:pt x="862" y="482"/>
                  </a:lnTo>
                  <a:lnTo>
                    <a:pt x="862" y="466"/>
                  </a:lnTo>
                  <a:close/>
                </a:path>
              </a:pathLst>
            </a:custGeom>
            <a:solidFill>
              <a:srgbClr val="7F2600"/>
            </a:solidFill>
            <a:ln w="9525">
              <a:noFill/>
              <a:round/>
              <a:headEnd/>
              <a:tailEnd/>
            </a:ln>
          </p:spPr>
          <p:txBody>
            <a:bodyPr>
              <a:prstTxWarp prst="textNoShape">
                <a:avLst/>
              </a:prstTxWarp>
            </a:bodyPr>
            <a:lstStyle/>
            <a:p>
              <a:endParaRPr lang="en-US"/>
            </a:p>
          </p:txBody>
        </p:sp>
        <p:sp>
          <p:nvSpPr>
            <p:cNvPr id="49497" name="Freeform 338"/>
            <p:cNvSpPr>
              <a:spLocks noChangeAspect="1"/>
            </p:cNvSpPr>
            <p:nvPr/>
          </p:nvSpPr>
          <p:spPr bwMode="auto">
            <a:xfrm>
              <a:off x="1597" y="2434"/>
              <a:ext cx="58" cy="66"/>
            </a:xfrm>
            <a:custGeom>
              <a:avLst/>
              <a:gdLst>
                <a:gd name="T0" fmla="*/ 50 w 58"/>
                <a:gd name="T1" fmla="*/ 0 h 66"/>
                <a:gd name="T2" fmla="*/ 50 w 58"/>
                <a:gd name="T3" fmla="*/ 6 h 66"/>
                <a:gd name="T4" fmla="*/ 50 w 58"/>
                <a:gd name="T5" fmla="*/ 12 h 66"/>
                <a:gd name="T6" fmla="*/ 54 w 58"/>
                <a:gd name="T7" fmla="*/ 16 h 66"/>
                <a:gd name="T8" fmla="*/ 56 w 58"/>
                <a:gd name="T9" fmla="*/ 20 h 66"/>
                <a:gd name="T10" fmla="*/ 54 w 58"/>
                <a:gd name="T11" fmla="*/ 28 h 66"/>
                <a:gd name="T12" fmla="*/ 54 w 58"/>
                <a:gd name="T13" fmla="*/ 34 h 66"/>
                <a:gd name="T14" fmla="*/ 54 w 58"/>
                <a:gd name="T15" fmla="*/ 40 h 66"/>
                <a:gd name="T16" fmla="*/ 58 w 58"/>
                <a:gd name="T17" fmla="*/ 46 h 66"/>
                <a:gd name="T18" fmla="*/ 54 w 58"/>
                <a:gd name="T19" fmla="*/ 50 h 66"/>
                <a:gd name="T20" fmla="*/ 50 w 58"/>
                <a:gd name="T21" fmla="*/ 52 h 66"/>
                <a:gd name="T22" fmla="*/ 44 w 58"/>
                <a:gd name="T23" fmla="*/ 54 h 66"/>
                <a:gd name="T24" fmla="*/ 40 w 58"/>
                <a:gd name="T25" fmla="*/ 58 h 66"/>
                <a:gd name="T26" fmla="*/ 34 w 58"/>
                <a:gd name="T27" fmla="*/ 58 h 66"/>
                <a:gd name="T28" fmla="*/ 30 w 58"/>
                <a:gd name="T29" fmla="*/ 60 h 66"/>
                <a:gd name="T30" fmla="*/ 24 w 58"/>
                <a:gd name="T31" fmla="*/ 62 h 66"/>
                <a:gd name="T32" fmla="*/ 20 w 58"/>
                <a:gd name="T33" fmla="*/ 66 h 66"/>
                <a:gd name="T34" fmla="*/ 14 w 58"/>
                <a:gd name="T35" fmla="*/ 62 h 66"/>
                <a:gd name="T36" fmla="*/ 10 w 58"/>
                <a:gd name="T37" fmla="*/ 60 h 66"/>
                <a:gd name="T38" fmla="*/ 6 w 58"/>
                <a:gd name="T39" fmla="*/ 56 h 66"/>
                <a:gd name="T40" fmla="*/ 4 w 58"/>
                <a:gd name="T41" fmla="*/ 50 h 66"/>
                <a:gd name="T42" fmla="*/ 2 w 58"/>
                <a:gd name="T43" fmla="*/ 42 h 66"/>
                <a:gd name="T44" fmla="*/ 2 w 58"/>
                <a:gd name="T45" fmla="*/ 32 h 66"/>
                <a:gd name="T46" fmla="*/ 0 w 58"/>
                <a:gd name="T47" fmla="*/ 24 h 66"/>
                <a:gd name="T48" fmla="*/ 0 w 58"/>
                <a:gd name="T49" fmla="*/ 14 h 66"/>
                <a:gd name="T50" fmla="*/ 6 w 58"/>
                <a:gd name="T51" fmla="*/ 12 h 66"/>
                <a:gd name="T52" fmla="*/ 10 w 58"/>
                <a:gd name="T53" fmla="*/ 10 h 66"/>
                <a:gd name="T54" fmla="*/ 16 w 58"/>
                <a:gd name="T55" fmla="*/ 8 h 66"/>
                <a:gd name="T56" fmla="*/ 20 w 58"/>
                <a:gd name="T57" fmla="*/ 8 h 66"/>
                <a:gd name="T58" fmla="*/ 26 w 58"/>
                <a:gd name="T59" fmla="*/ 6 h 66"/>
                <a:gd name="T60" fmla="*/ 32 w 58"/>
                <a:gd name="T61" fmla="*/ 6 h 66"/>
                <a:gd name="T62" fmla="*/ 36 w 58"/>
                <a:gd name="T63" fmla="*/ 4 h 66"/>
                <a:gd name="T64" fmla="*/ 40 w 58"/>
                <a:gd name="T65" fmla="*/ 0 h 66"/>
                <a:gd name="T66" fmla="*/ 50 w 58"/>
                <a:gd name="T67" fmla="*/ 0 h 66"/>
                <a:gd name="T68" fmla="*/ 50 w 58"/>
                <a:gd name="T69" fmla="*/ 0 h 6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58"/>
                <a:gd name="T106" fmla="*/ 0 h 66"/>
                <a:gd name="T107" fmla="*/ 58 w 58"/>
                <a:gd name="T108" fmla="*/ 66 h 6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58" h="66">
                  <a:moveTo>
                    <a:pt x="50" y="0"/>
                  </a:moveTo>
                  <a:lnTo>
                    <a:pt x="50" y="6"/>
                  </a:lnTo>
                  <a:lnTo>
                    <a:pt x="50" y="12"/>
                  </a:lnTo>
                  <a:lnTo>
                    <a:pt x="54" y="16"/>
                  </a:lnTo>
                  <a:lnTo>
                    <a:pt x="56" y="20"/>
                  </a:lnTo>
                  <a:lnTo>
                    <a:pt x="54" y="28"/>
                  </a:lnTo>
                  <a:lnTo>
                    <a:pt x="54" y="34"/>
                  </a:lnTo>
                  <a:lnTo>
                    <a:pt x="54" y="40"/>
                  </a:lnTo>
                  <a:lnTo>
                    <a:pt x="58" y="46"/>
                  </a:lnTo>
                  <a:lnTo>
                    <a:pt x="54" y="50"/>
                  </a:lnTo>
                  <a:lnTo>
                    <a:pt x="50" y="52"/>
                  </a:lnTo>
                  <a:lnTo>
                    <a:pt x="44" y="54"/>
                  </a:lnTo>
                  <a:lnTo>
                    <a:pt x="40" y="58"/>
                  </a:lnTo>
                  <a:lnTo>
                    <a:pt x="34" y="58"/>
                  </a:lnTo>
                  <a:lnTo>
                    <a:pt x="30" y="60"/>
                  </a:lnTo>
                  <a:lnTo>
                    <a:pt x="24" y="62"/>
                  </a:lnTo>
                  <a:lnTo>
                    <a:pt x="20" y="66"/>
                  </a:lnTo>
                  <a:lnTo>
                    <a:pt x="14" y="62"/>
                  </a:lnTo>
                  <a:lnTo>
                    <a:pt x="10" y="60"/>
                  </a:lnTo>
                  <a:lnTo>
                    <a:pt x="6" y="56"/>
                  </a:lnTo>
                  <a:lnTo>
                    <a:pt x="4" y="50"/>
                  </a:lnTo>
                  <a:lnTo>
                    <a:pt x="2" y="42"/>
                  </a:lnTo>
                  <a:lnTo>
                    <a:pt x="2" y="32"/>
                  </a:lnTo>
                  <a:lnTo>
                    <a:pt x="0" y="24"/>
                  </a:lnTo>
                  <a:lnTo>
                    <a:pt x="0" y="14"/>
                  </a:lnTo>
                  <a:lnTo>
                    <a:pt x="6" y="12"/>
                  </a:lnTo>
                  <a:lnTo>
                    <a:pt x="10" y="10"/>
                  </a:lnTo>
                  <a:lnTo>
                    <a:pt x="16" y="8"/>
                  </a:lnTo>
                  <a:lnTo>
                    <a:pt x="20" y="8"/>
                  </a:lnTo>
                  <a:lnTo>
                    <a:pt x="26" y="6"/>
                  </a:lnTo>
                  <a:lnTo>
                    <a:pt x="32" y="6"/>
                  </a:lnTo>
                  <a:lnTo>
                    <a:pt x="36" y="4"/>
                  </a:lnTo>
                  <a:lnTo>
                    <a:pt x="40" y="0"/>
                  </a:lnTo>
                  <a:lnTo>
                    <a:pt x="50" y="0"/>
                  </a:lnTo>
                  <a:close/>
                </a:path>
              </a:pathLst>
            </a:custGeom>
            <a:solidFill>
              <a:srgbClr val="FFFFBF"/>
            </a:solidFill>
            <a:ln w="9525">
              <a:noFill/>
              <a:round/>
              <a:headEnd/>
              <a:tailEnd/>
            </a:ln>
          </p:spPr>
          <p:txBody>
            <a:bodyPr>
              <a:prstTxWarp prst="textNoShape">
                <a:avLst/>
              </a:prstTxWarp>
            </a:bodyPr>
            <a:lstStyle/>
            <a:p>
              <a:endParaRPr lang="en-US"/>
            </a:p>
          </p:txBody>
        </p:sp>
        <p:sp>
          <p:nvSpPr>
            <p:cNvPr id="49498" name="Freeform 339"/>
            <p:cNvSpPr>
              <a:spLocks noChangeAspect="1"/>
            </p:cNvSpPr>
            <p:nvPr/>
          </p:nvSpPr>
          <p:spPr bwMode="auto">
            <a:xfrm>
              <a:off x="1677" y="2456"/>
              <a:ext cx="20" cy="8"/>
            </a:xfrm>
            <a:custGeom>
              <a:avLst/>
              <a:gdLst>
                <a:gd name="T0" fmla="*/ 20 w 20"/>
                <a:gd name="T1" fmla="*/ 0 h 8"/>
                <a:gd name="T2" fmla="*/ 16 w 20"/>
                <a:gd name="T3" fmla="*/ 2 h 8"/>
                <a:gd name="T4" fmla="*/ 14 w 20"/>
                <a:gd name="T5" fmla="*/ 6 h 8"/>
                <a:gd name="T6" fmla="*/ 10 w 20"/>
                <a:gd name="T7" fmla="*/ 8 h 8"/>
                <a:gd name="T8" fmla="*/ 4 w 20"/>
                <a:gd name="T9" fmla="*/ 6 h 8"/>
                <a:gd name="T10" fmla="*/ 4 w 20"/>
                <a:gd name="T11" fmla="*/ 6 h 8"/>
                <a:gd name="T12" fmla="*/ 2 w 20"/>
                <a:gd name="T13" fmla="*/ 4 h 8"/>
                <a:gd name="T14" fmla="*/ 2 w 20"/>
                <a:gd name="T15" fmla="*/ 4 h 8"/>
                <a:gd name="T16" fmla="*/ 0 w 20"/>
                <a:gd name="T17" fmla="*/ 4 h 8"/>
                <a:gd name="T18" fmla="*/ 0 w 20"/>
                <a:gd name="T19" fmla="*/ 2 h 8"/>
                <a:gd name="T20" fmla="*/ 2 w 20"/>
                <a:gd name="T21" fmla="*/ 0 h 8"/>
                <a:gd name="T22" fmla="*/ 6 w 20"/>
                <a:gd name="T23" fmla="*/ 0 h 8"/>
                <a:gd name="T24" fmla="*/ 8 w 20"/>
                <a:gd name="T25" fmla="*/ 0 h 8"/>
                <a:gd name="T26" fmla="*/ 10 w 20"/>
                <a:gd name="T27" fmla="*/ 0 h 8"/>
                <a:gd name="T28" fmla="*/ 12 w 20"/>
                <a:gd name="T29" fmla="*/ 0 h 8"/>
                <a:gd name="T30" fmla="*/ 16 w 20"/>
                <a:gd name="T31" fmla="*/ 0 h 8"/>
                <a:gd name="T32" fmla="*/ 18 w 20"/>
                <a:gd name="T33" fmla="*/ 0 h 8"/>
                <a:gd name="T34" fmla="*/ 20 w 20"/>
                <a:gd name="T35" fmla="*/ 0 h 8"/>
                <a:gd name="T36" fmla="*/ 20 w 20"/>
                <a:gd name="T37" fmla="*/ 0 h 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0"/>
                <a:gd name="T58" fmla="*/ 0 h 8"/>
                <a:gd name="T59" fmla="*/ 20 w 20"/>
                <a:gd name="T60" fmla="*/ 8 h 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0" h="8">
                  <a:moveTo>
                    <a:pt x="20" y="0"/>
                  </a:moveTo>
                  <a:lnTo>
                    <a:pt x="16" y="2"/>
                  </a:lnTo>
                  <a:lnTo>
                    <a:pt x="14" y="6"/>
                  </a:lnTo>
                  <a:lnTo>
                    <a:pt x="10" y="8"/>
                  </a:lnTo>
                  <a:lnTo>
                    <a:pt x="4" y="6"/>
                  </a:lnTo>
                  <a:lnTo>
                    <a:pt x="2" y="4"/>
                  </a:lnTo>
                  <a:lnTo>
                    <a:pt x="0" y="4"/>
                  </a:lnTo>
                  <a:lnTo>
                    <a:pt x="0" y="2"/>
                  </a:lnTo>
                  <a:lnTo>
                    <a:pt x="2" y="0"/>
                  </a:lnTo>
                  <a:lnTo>
                    <a:pt x="6" y="0"/>
                  </a:lnTo>
                  <a:lnTo>
                    <a:pt x="8" y="0"/>
                  </a:lnTo>
                  <a:lnTo>
                    <a:pt x="10" y="0"/>
                  </a:lnTo>
                  <a:lnTo>
                    <a:pt x="12" y="0"/>
                  </a:lnTo>
                  <a:lnTo>
                    <a:pt x="16" y="0"/>
                  </a:lnTo>
                  <a:lnTo>
                    <a:pt x="18" y="0"/>
                  </a:lnTo>
                  <a:lnTo>
                    <a:pt x="20" y="0"/>
                  </a:lnTo>
                  <a:close/>
                </a:path>
              </a:pathLst>
            </a:custGeom>
            <a:solidFill>
              <a:srgbClr val="FF7F7F"/>
            </a:solidFill>
            <a:ln w="9525">
              <a:noFill/>
              <a:round/>
              <a:headEnd/>
              <a:tailEnd/>
            </a:ln>
          </p:spPr>
          <p:txBody>
            <a:bodyPr>
              <a:prstTxWarp prst="textNoShape">
                <a:avLst/>
              </a:prstTxWarp>
            </a:bodyPr>
            <a:lstStyle/>
            <a:p>
              <a:endParaRPr lang="en-US"/>
            </a:p>
          </p:txBody>
        </p:sp>
        <p:sp>
          <p:nvSpPr>
            <p:cNvPr id="49499" name="Freeform 340"/>
            <p:cNvSpPr>
              <a:spLocks noChangeAspect="1"/>
            </p:cNvSpPr>
            <p:nvPr/>
          </p:nvSpPr>
          <p:spPr bwMode="auto">
            <a:xfrm>
              <a:off x="1651" y="2484"/>
              <a:ext cx="84" cy="86"/>
            </a:xfrm>
            <a:custGeom>
              <a:avLst/>
              <a:gdLst>
                <a:gd name="T0" fmla="*/ 68 w 84"/>
                <a:gd name="T1" fmla="*/ 16 h 86"/>
                <a:gd name="T2" fmla="*/ 74 w 84"/>
                <a:gd name="T3" fmla="*/ 22 h 86"/>
                <a:gd name="T4" fmla="*/ 78 w 84"/>
                <a:gd name="T5" fmla="*/ 28 h 86"/>
                <a:gd name="T6" fmla="*/ 82 w 84"/>
                <a:gd name="T7" fmla="*/ 36 h 86"/>
                <a:gd name="T8" fmla="*/ 84 w 84"/>
                <a:gd name="T9" fmla="*/ 44 h 86"/>
                <a:gd name="T10" fmla="*/ 82 w 84"/>
                <a:gd name="T11" fmla="*/ 50 h 86"/>
                <a:gd name="T12" fmla="*/ 80 w 84"/>
                <a:gd name="T13" fmla="*/ 56 h 86"/>
                <a:gd name="T14" fmla="*/ 78 w 84"/>
                <a:gd name="T15" fmla="*/ 62 h 86"/>
                <a:gd name="T16" fmla="*/ 76 w 84"/>
                <a:gd name="T17" fmla="*/ 68 h 86"/>
                <a:gd name="T18" fmla="*/ 72 w 84"/>
                <a:gd name="T19" fmla="*/ 72 h 86"/>
                <a:gd name="T20" fmla="*/ 68 w 84"/>
                <a:gd name="T21" fmla="*/ 78 h 86"/>
                <a:gd name="T22" fmla="*/ 64 w 84"/>
                <a:gd name="T23" fmla="*/ 82 h 86"/>
                <a:gd name="T24" fmla="*/ 58 w 84"/>
                <a:gd name="T25" fmla="*/ 86 h 86"/>
                <a:gd name="T26" fmla="*/ 52 w 84"/>
                <a:gd name="T27" fmla="*/ 84 h 86"/>
                <a:gd name="T28" fmla="*/ 46 w 84"/>
                <a:gd name="T29" fmla="*/ 82 h 86"/>
                <a:gd name="T30" fmla="*/ 40 w 84"/>
                <a:gd name="T31" fmla="*/ 80 h 86"/>
                <a:gd name="T32" fmla="*/ 34 w 84"/>
                <a:gd name="T33" fmla="*/ 76 h 86"/>
                <a:gd name="T34" fmla="*/ 28 w 84"/>
                <a:gd name="T35" fmla="*/ 72 h 86"/>
                <a:gd name="T36" fmla="*/ 24 w 84"/>
                <a:gd name="T37" fmla="*/ 68 h 86"/>
                <a:gd name="T38" fmla="*/ 20 w 84"/>
                <a:gd name="T39" fmla="*/ 62 h 86"/>
                <a:gd name="T40" fmla="*/ 16 w 84"/>
                <a:gd name="T41" fmla="*/ 56 h 86"/>
                <a:gd name="T42" fmla="*/ 14 w 84"/>
                <a:gd name="T43" fmla="*/ 50 h 86"/>
                <a:gd name="T44" fmla="*/ 12 w 84"/>
                <a:gd name="T45" fmla="*/ 44 h 86"/>
                <a:gd name="T46" fmla="*/ 12 w 84"/>
                <a:gd name="T47" fmla="*/ 38 h 86"/>
                <a:gd name="T48" fmla="*/ 10 w 84"/>
                <a:gd name="T49" fmla="*/ 32 h 86"/>
                <a:gd name="T50" fmla="*/ 8 w 84"/>
                <a:gd name="T51" fmla="*/ 26 h 86"/>
                <a:gd name="T52" fmla="*/ 6 w 84"/>
                <a:gd name="T53" fmla="*/ 20 h 86"/>
                <a:gd name="T54" fmla="*/ 4 w 84"/>
                <a:gd name="T55" fmla="*/ 16 h 86"/>
                <a:gd name="T56" fmla="*/ 0 w 84"/>
                <a:gd name="T57" fmla="*/ 10 h 86"/>
                <a:gd name="T58" fmla="*/ 4 w 84"/>
                <a:gd name="T59" fmla="*/ 4 h 86"/>
                <a:gd name="T60" fmla="*/ 10 w 84"/>
                <a:gd name="T61" fmla="*/ 2 h 86"/>
                <a:gd name="T62" fmla="*/ 16 w 84"/>
                <a:gd name="T63" fmla="*/ 0 h 86"/>
                <a:gd name="T64" fmla="*/ 22 w 84"/>
                <a:gd name="T65" fmla="*/ 2 h 86"/>
                <a:gd name="T66" fmla="*/ 30 w 84"/>
                <a:gd name="T67" fmla="*/ 4 h 86"/>
                <a:gd name="T68" fmla="*/ 36 w 84"/>
                <a:gd name="T69" fmla="*/ 4 h 86"/>
                <a:gd name="T70" fmla="*/ 44 w 84"/>
                <a:gd name="T71" fmla="*/ 6 h 86"/>
                <a:gd name="T72" fmla="*/ 50 w 84"/>
                <a:gd name="T73" fmla="*/ 4 h 86"/>
                <a:gd name="T74" fmla="*/ 68 w 84"/>
                <a:gd name="T75" fmla="*/ 16 h 86"/>
                <a:gd name="T76" fmla="*/ 68 w 84"/>
                <a:gd name="T77" fmla="*/ 16 h 8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84"/>
                <a:gd name="T118" fmla="*/ 0 h 86"/>
                <a:gd name="T119" fmla="*/ 84 w 84"/>
                <a:gd name="T120" fmla="*/ 86 h 8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84" h="86">
                  <a:moveTo>
                    <a:pt x="68" y="16"/>
                  </a:moveTo>
                  <a:lnTo>
                    <a:pt x="74" y="22"/>
                  </a:lnTo>
                  <a:lnTo>
                    <a:pt x="78" y="28"/>
                  </a:lnTo>
                  <a:lnTo>
                    <a:pt x="82" y="36"/>
                  </a:lnTo>
                  <a:lnTo>
                    <a:pt x="84" y="44"/>
                  </a:lnTo>
                  <a:lnTo>
                    <a:pt x="82" y="50"/>
                  </a:lnTo>
                  <a:lnTo>
                    <a:pt x="80" y="56"/>
                  </a:lnTo>
                  <a:lnTo>
                    <a:pt x="78" y="62"/>
                  </a:lnTo>
                  <a:lnTo>
                    <a:pt x="76" y="68"/>
                  </a:lnTo>
                  <a:lnTo>
                    <a:pt x="72" y="72"/>
                  </a:lnTo>
                  <a:lnTo>
                    <a:pt x="68" y="78"/>
                  </a:lnTo>
                  <a:lnTo>
                    <a:pt x="64" y="82"/>
                  </a:lnTo>
                  <a:lnTo>
                    <a:pt x="58" y="86"/>
                  </a:lnTo>
                  <a:lnTo>
                    <a:pt x="52" y="84"/>
                  </a:lnTo>
                  <a:lnTo>
                    <a:pt x="46" y="82"/>
                  </a:lnTo>
                  <a:lnTo>
                    <a:pt x="40" y="80"/>
                  </a:lnTo>
                  <a:lnTo>
                    <a:pt x="34" y="76"/>
                  </a:lnTo>
                  <a:lnTo>
                    <a:pt x="28" y="72"/>
                  </a:lnTo>
                  <a:lnTo>
                    <a:pt x="24" y="68"/>
                  </a:lnTo>
                  <a:lnTo>
                    <a:pt x="20" y="62"/>
                  </a:lnTo>
                  <a:lnTo>
                    <a:pt x="16" y="56"/>
                  </a:lnTo>
                  <a:lnTo>
                    <a:pt x="14" y="50"/>
                  </a:lnTo>
                  <a:lnTo>
                    <a:pt x="12" y="44"/>
                  </a:lnTo>
                  <a:lnTo>
                    <a:pt x="12" y="38"/>
                  </a:lnTo>
                  <a:lnTo>
                    <a:pt x="10" y="32"/>
                  </a:lnTo>
                  <a:lnTo>
                    <a:pt x="8" y="26"/>
                  </a:lnTo>
                  <a:lnTo>
                    <a:pt x="6" y="20"/>
                  </a:lnTo>
                  <a:lnTo>
                    <a:pt x="4" y="16"/>
                  </a:lnTo>
                  <a:lnTo>
                    <a:pt x="0" y="10"/>
                  </a:lnTo>
                  <a:lnTo>
                    <a:pt x="4" y="4"/>
                  </a:lnTo>
                  <a:lnTo>
                    <a:pt x="10" y="2"/>
                  </a:lnTo>
                  <a:lnTo>
                    <a:pt x="16" y="0"/>
                  </a:lnTo>
                  <a:lnTo>
                    <a:pt x="22" y="2"/>
                  </a:lnTo>
                  <a:lnTo>
                    <a:pt x="30" y="4"/>
                  </a:lnTo>
                  <a:lnTo>
                    <a:pt x="36" y="4"/>
                  </a:lnTo>
                  <a:lnTo>
                    <a:pt x="44" y="6"/>
                  </a:lnTo>
                  <a:lnTo>
                    <a:pt x="50" y="4"/>
                  </a:lnTo>
                  <a:lnTo>
                    <a:pt x="68" y="16"/>
                  </a:lnTo>
                  <a:close/>
                </a:path>
              </a:pathLst>
            </a:custGeom>
            <a:solidFill>
              <a:srgbClr val="7F0000"/>
            </a:solidFill>
            <a:ln w="9525">
              <a:noFill/>
              <a:round/>
              <a:headEnd/>
              <a:tailEnd/>
            </a:ln>
          </p:spPr>
          <p:txBody>
            <a:bodyPr>
              <a:prstTxWarp prst="textNoShape">
                <a:avLst/>
              </a:prstTxWarp>
            </a:bodyPr>
            <a:lstStyle/>
            <a:p>
              <a:endParaRPr lang="en-US"/>
            </a:p>
          </p:txBody>
        </p:sp>
        <p:sp>
          <p:nvSpPr>
            <p:cNvPr id="49500" name="Freeform 341"/>
            <p:cNvSpPr>
              <a:spLocks noChangeAspect="1"/>
            </p:cNvSpPr>
            <p:nvPr/>
          </p:nvSpPr>
          <p:spPr bwMode="auto">
            <a:xfrm>
              <a:off x="1629" y="2500"/>
              <a:ext cx="26" cy="34"/>
            </a:xfrm>
            <a:custGeom>
              <a:avLst/>
              <a:gdLst>
                <a:gd name="T0" fmla="*/ 26 w 26"/>
                <a:gd name="T1" fmla="*/ 32 h 34"/>
                <a:gd name="T2" fmla="*/ 24 w 26"/>
                <a:gd name="T3" fmla="*/ 34 h 34"/>
                <a:gd name="T4" fmla="*/ 22 w 26"/>
                <a:gd name="T5" fmla="*/ 34 h 34"/>
                <a:gd name="T6" fmla="*/ 18 w 26"/>
                <a:gd name="T7" fmla="*/ 34 h 34"/>
                <a:gd name="T8" fmla="*/ 16 w 26"/>
                <a:gd name="T9" fmla="*/ 34 h 34"/>
                <a:gd name="T10" fmla="*/ 14 w 26"/>
                <a:gd name="T11" fmla="*/ 34 h 34"/>
                <a:gd name="T12" fmla="*/ 10 w 26"/>
                <a:gd name="T13" fmla="*/ 34 h 34"/>
                <a:gd name="T14" fmla="*/ 8 w 26"/>
                <a:gd name="T15" fmla="*/ 32 h 34"/>
                <a:gd name="T16" fmla="*/ 6 w 26"/>
                <a:gd name="T17" fmla="*/ 32 h 34"/>
                <a:gd name="T18" fmla="*/ 2 w 26"/>
                <a:gd name="T19" fmla="*/ 26 h 34"/>
                <a:gd name="T20" fmla="*/ 2 w 26"/>
                <a:gd name="T21" fmla="*/ 18 h 34"/>
                <a:gd name="T22" fmla="*/ 0 w 26"/>
                <a:gd name="T23" fmla="*/ 10 h 34"/>
                <a:gd name="T24" fmla="*/ 0 w 26"/>
                <a:gd name="T25" fmla="*/ 4 h 34"/>
                <a:gd name="T26" fmla="*/ 2 w 26"/>
                <a:gd name="T27" fmla="*/ 2 h 34"/>
                <a:gd name="T28" fmla="*/ 6 w 26"/>
                <a:gd name="T29" fmla="*/ 0 h 34"/>
                <a:gd name="T30" fmla="*/ 10 w 26"/>
                <a:gd name="T31" fmla="*/ 0 h 34"/>
                <a:gd name="T32" fmla="*/ 14 w 26"/>
                <a:gd name="T33" fmla="*/ 0 h 34"/>
                <a:gd name="T34" fmla="*/ 18 w 26"/>
                <a:gd name="T35" fmla="*/ 6 h 34"/>
                <a:gd name="T36" fmla="*/ 22 w 26"/>
                <a:gd name="T37" fmla="*/ 14 h 34"/>
                <a:gd name="T38" fmla="*/ 24 w 26"/>
                <a:gd name="T39" fmla="*/ 22 h 34"/>
                <a:gd name="T40" fmla="*/ 26 w 26"/>
                <a:gd name="T41" fmla="*/ 32 h 34"/>
                <a:gd name="T42" fmla="*/ 26 w 26"/>
                <a:gd name="T43" fmla="*/ 32 h 3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6"/>
                <a:gd name="T67" fmla="*/ 0 h 34"/>
                <a:gd name="T68" fmla="*/ 26 w 26"/>
                <a:gd name="T69" fmla="*/ 34 h 34"/>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6" h="34">
                  <a:moveTo>
                    <a:pt x="26" y="32"/>
                  </a:moveTo>
                  <a:lnTo>
                    <a:pt x="24" y="34"/>
                  </a:lnTo>
                  <a:lnTo>
                    <a:pt x="22" y="34"/>
                  </a:lnTo>
                  <a:lnTo>
                    <a:pt x="18" y="34"/>
                  </a:lnTo>
                  <a:lnTo>
                    <a:pt x="16" y="34"/>
                  </a:lnTo>
                  <a:lnTo>
                    <a:pt x="14" y="34"/>
                  </a:lnTo>
                  <a:lnTo>
                    <a:pt x="10" y="34"/>
                  </a:lnTo>
                  <a:lnTo>
                    <a:pt x="8" y="32"/>
                  </a:lnTo>
                  <a:lnTo>
                    <a:pt x="6" y="32"/>
                  </a:lnTo>
                  <a:lnTo>
                    <a:pt x="2" y="26"/>
                  </a:lnTo>
                  <a:lnTo>
                    <a:pt x="2" y="18"/>
                  </a:lnTo>
                  <a:lnTo>
                    <a:pt x="0" y="10"/>
                  </a:lnTo>
                  <a:lnTo>
                    <a:pt x="0" y="4"/>
                  </a:lnTo>
                  <a:lnTo>
                    <a:pt x="2" y="2"/>
                  </a:lnTo>
                  <a:lnTo>
                    <a:pt x="6" y="0"/>
                  </a:lnTo>
                  <a:lnTo>
                    <a:pt x="10" y="0"/>
                  </a:lnTo>
                  <a:lnTo>
                    <a:pt x="14" y="0"/>
                  </a:lnTo>
                  <a:lnTo>
                    <a:pt x="18" y="6"/>
                  </a:lnTo>
                  <a:lnTo>
                    <a:pt x="22" y="14"/>
                  </a:lnTo>
                  <a:lnTo>
                    <a:pt x="24" y="22"/>
                  </a:lnTo>
                  <a:lnTo>
                    <a:pt x="26" y="32"/>
                  </a:lnTo>
                  <a:close/>
                </a:path>
              </a:pathLst>
            </a:custGeom>
            <a:solidFill>
              <a:srgbClr val="FF7F7F"/>
            </a:solidFill>
            <a:ln w="9525">
              <a:noFill/>
              <a:round/>
              <a:headEnd/>
              <a:tailEnd/>
            </a:ln>
          </p:spPr>
          <p:txBody>
            <a:bodyPr>
              <a:prstTxWarp prst="textNoShape">
                <a:avLst/>
              </a:prstTxWarp>
            </a:bodyPr>
            <a:lstStyle/>
            <a:p>
              <a:endParaRPr lang="en-US"/>
            </a:p>
          </p:txBody>
        </p:sp>
        <p:sp>
          <p:nvSpPr>
            <p:cNvPr id="49501" name="Freeform 342"/>
            <p:cNvSpPr>
              <a:spLocks noChangeAspect="1"/>
            </p:cNvSpPr>
            <p:nvPr/>
          </p:nvSpPr>
          <p:spPr bwMode="auto">
            <a:xfrm>
              <a:off x="1685" y="3020"/>
              <a:ext cx="100" cy="122"/>
            </a:xfrm>
            <a:custGeom>
              <a:avLst/>
              <a:gdLst>
                <a:gd name="T0" fmla="*/ 82 w 100"/>
                <a:gd name="T1" fmla="*/ 34 h 122"/>
                <a:gd name="T2" fmla="*/ 72 w 100"/>
                <a:gd name="T3" fmla="*/ 46 h 122"/>
                <a:gd name="T4" fmla="*/ 64 w 100"/>
                <a:gd name="T5" fmla="*/ 58 h 122"/>
                <a:gd name="T6" fmla="*/ 54 w 100"/>
                <a:gd name="T7" fmla="*/ 70 h 122"/>
                <a:gd name="T8" fmla="*/ 44 w 100"/>
                <a:gd name="T9" fmla="*/ 82 h 122"/>
                <a:gd name="T10" fmla="*/ 34 w 100"/>
                <a:gd name="T11" fmla="*/ 92 h 122"/>
                <a:gd name="T12" fmla="*/ 22 w 100"/>
                <a:gd name="T13" fmla="*/ 102 h 122"/>
                <a:gd name="T14" fmla="*/ 12 w 100"/>
                <a:gd name="T15" fmla="*/ 112 h 122"/>
                <a:gd name="T16" fmla="*/ 0 w 100"/>
                <a:gd name="T17" fmla="*/ 122 h 122"/>
                <a:gd name="T18" fmla="*/ 6 w 100"/>
                <a:gd name="T19" fmla="*/ 114 h 122"/>
                <a:gd name="T20" fmla="*/ 12 w 100"/>
                <a:gd name="T21" fmla="*/ 108 h 122"/>
                <a:gd name="T22" fmla="*/ 20 w 100"/>
                <a:gd name="T23" fmla="*/ 100 h 122"/>
                <a:gd name="T24" fmla="*/ 26 w 100"/>
                <a:gd name="T25" fmla="*/ 92 h 122"/>
                <a:gd name="T26" fmla="*/ 32 w 100"/>
                <a:gd name="T27" fmla="*/ 84 h 122"/>
                <a:gd name="T28" fmla="*/ 40 w 100"/>
                <a:gd name="T29" fmla="*/ 78 h 122"/>
                <a:gd name="T30" fmla="*/ 46 w 100"/>
                <a:gd name="T31" fmla="*/ 70 h 122"/>
                <a:gd name="T32" fmla="*/ 52 w 100"/>
                <a:gd name="T33" fmla="*/ 62 h 122"/>
                <a:gd name="T34" fmla="*/ 58 w 100"/>
                <a:gd name="T35" fmla="*/ 54 h 122"/>
                <a:gd name="T36" fmla="*/ 64 w 100"/>
                <a:gd name="T37" fmla="*/ 46 h 122"/>
                <a:gd name="T38" fmla="*/ 70 w 100"/>
                <a:gd name="T39" fmla="*/ 40 h 122"/>
                <a:gd name="T40" fmla="*/ 76 w 100"/>
                <a:gd name="T41" fmla="*/ 32 h 122"/>
                <a:gd name="T42" fmla="*/ 82 w 100"/>
                <a:gd name="T43" fmla="*/ 24 h 122"/>
                <a:gd name="T44" fmla="*/ 88 w 100"/>
                <a:gd name="T45" fmla="*/ 16 h 122"/>
                <a:gd name="T46" fmla="*/ 94 w 100"/>
                <a:gd name="T47" fmla="*/ 8 h 122"/>
                <a:gd name="T48" fmla="*/ 100 w 100"/>
                <a:gd name="T49" fmla="*/ 0 h 122"/>
                <a:gd name="T50" fmla="*/ 98 w 100"/>
                <a:gd name="T51" fmla="*/ 4 h 122"/>
                <a:gd name="T52" fmla="*/ 96 w 100"/>
                <a:gd name="T53" fmla="*/ 10 h 122"/>
                <a:gd name="T54" fmla="*/ 94 w 100"/>
                <a:gd name="T55" fmla="*/ 14 h 122"/>
                <a:gd name="T56" fmla="*/ 92 w 100"/>
                <a:gd name="T57" fmla="*/ 18 h 122"/>
                <a:gd name="T58" fmla="*/ 90 w 100"/>
                <a:gd name="T59" fmla="*/ 22 h 122"/>
                <a:gd name="T60" fmla="*/ 88 w 100"/>
                <a:gd name="T61" fmla="*/ 26 h 122"/>
                <a:gd name="T62" fmla="*/ 84 w 100"/>
                <a:gd name="T63" fmla="*/ 30 h 122"/>
                <a:gd name="T64" fmla="*/ 82 w 100"/>
                <a:gd name="T65" fmla="*/ 34 h 122"/>
                <a:gd name="T66" fmla="*/ 82 w 100"/>
                <a:gd name="T67" fmla="*/ 34 h 122"/>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00"/>
                <a:gd name="T103" fmla="*/ 0 h 122"/>
                <a:gd name="T104" fmla="*/ 100 w 100"/>
                <a:gd name="T105" fmla="*/ 122 h 122"/>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00" h="122">
                  <a:moveTo>
                    <a:pt x="82" y="34"/>
                  </a:moveTo>
                  <a:lnTo>
                    <a:pt x="72" y="46"/>
                  </a:lnTo>
                  <a:lnTo>
                    <a:pt x="64" y="58"/>
                  </a:lnTo>
                  <a:lnTo>
                    <a:pt x="54" y="70"/>
                  </a:lnTo>
                  <a:lnTo>
                    <a:pt x="44" y="82"/>
                  </a:lnTo>
                  <a:lnTo>
                    <a:pt x="34" y="92"/>
                  </a:lnTo>
                  <a:lnTo>
                    <a:pt x="22" y="102"/>
                  </a:lnTo>
                  <a:lnTo>
                    <a:pt x="12" y="112"/>
                  </a:lnTo>
                  <a:lnTo>
                    <a:pt x="0" y="122"/>
                  </a:lnTo>
                  <a:lnTo>
                    <a:pt x="6" y="114"/>
                  </a:lnTo>
                  <a:lnTo>
                    <a:pt x="12" y="108"/>
                  </a:lnTo>
                  <a:lnTo>
                    <a:pt x="20" y="100"/>
                  </a:lnTo>
                  <a:lnTo>
                    <a:pt x="26" y="92"/>
                  </a:lnTo>
                  <a:lnTo>
                    <a:pt x="32" y="84"/>
                  </a:lnTo>
                  <a:lnTo>
                    <a:pt x="40" y="78"/>
                  </a:lnTo>
                  <a:lnTo>
                    <a:pt x="46" y="70"/>
                  </a:lnTo>
                  <a:lnTo>
                    <a:pt x="52" y="62"/>
                  </a:lnTo>
                  <a:lnTo>
                    <a:pt x="58" y="54"/>
                  </a:lnTo>
                  <a:lnTo>
                    <a:pt x="64" y="46"/>
                  </a:lnTo>
                  <a:lnTo>
                    <a:pt x="70" y="40"/>
                  </a:lnTo>
                  <a:lnTo>
                    <a:pt x="76" y="32"/>
                  </a:lnTo>
                  <a:lnTo>
                    <a:pt x="82" y="24"/>
                  </a:lnTo>
                  <a:lnTo>
                    <a:pt x="88" y="16"/>
                  </a:lnTo>
                  <a:lnTo>
                    <a:pt x="94" y="8"/>
                  </a:lnTo>
                  <a:lnTo>
                    <a:pt x="100" y="0"/>
                  </a:lnTo>
                  <a:lnTo>
                    <a:pt x="98" y="4"/>
                  </a:lnTo>
                  <a:lnTo>
                    <a:pt x="96" y="10"/>
                  </a:lnTo>
                  <a:lnTo>
                    <a:pt x="94" y="14"/>
                  </a:lnTo>
                  <a:lnTo>
                    <a:pt x="92" y="18"/>
                  </a:lnTo>
                  <a:lnTo>
                    <a:pt x="90" y="22"/>
                  </a:lnTo>
                  <a:lnTo>
                    <a:pt x="88" y="26"/>
                  </a:lnTo>
                  <a:lnTo>
                    <a:pt x="84" y="30"/>
                  </a:lnTo>
                  <a:lnTo>
                    <a:pt x="82" y="34"/>
                  </a:lnTo>
                  <a:close/>
                </a:path>
              </a:pathLst>
            </a:custGeom>
            <a:solidFill>
              <a:srgbClr val="000000"/>
            </a:solidFill>
            <a:ln w="9525">
              <a:noFill/>
              <a:round/>
              <a:headEnd/>
              <a:tailEnd/>
            </a:ln>
          </p:spPr>
          <p:txBody>
            <a:bodyPr>
              <a:prstTxWarp prst="textNoShape">
                <a:avLst/>
              </a:prstTxWarp>
            </a:bodyPr>
            <a:lstStyle/>
            <a:p>
              <a:endParaRPr lang="en-US"/>
            </a:p>
          </p:txBody>
        </p:sp>
        <p:sp>
          <p:nvSpPr>
            <p:cNvPr id="49502" name="Freeform 343"/>
            <p:cNvSpPr>
              <a:spLocks noChangeAspect="1"/>
            </p:cNvSpPr>
            <p:nvPr/>
          </p:nvSpPr>
          <p:spPr bwMode="auto">
            <a:xfrm>
              <a:off x="1427" y="3052"/>
              <a:ext cx="242" cy="202"/>
            </a:xfrm>
            <a:custGeom>
              <a:avLst/>
              <a:gdLst>
                <a:gd name="T0" fmla="*/ 236 w 242"/>
                <a:gd name="T1" fmla="*/ 48 h 202"/>
                <a:gd name="T2" fmla="*/ 230 w 242"/>
                <a:gd name="T3" fmla="*/ 38 h 202"/>
                <a:gd name="T4" fmla="*/ 236 w 242"/>
                <a:gd name="T5" fmla="*/ 20 h 202"/>
                <a:gd name="T6" fmla="*/ 232 w 242"/>
                <a:gd name="T7" fmla="*/ 0 h 202"/>
                <a:gd name="T8" fmla="*/ 206 w 242"/>
                <a:gd name="T9" fmla="*/ 18 h 202"/>
                <a:gd name="T10" fmla="*/ 178 w 242"/>
                <a:gd name="T11" fmla="*/ 32 h 202"/>
                <a:gd name="T12" fmla="*/ 150 w 242"/>
                <a:gd name="T13" fmla="*/ 44 h 202"/>
                <a:gd name="T14" fmla="*/ 122 w 242"/>
                <a:gd name="T15" fmla="*/ 54 h 202"/>
                <a:gd name="T16" fmla="*/ 92 w 242"/>
                <a:gd name="T17" fmla="*/ 62 h 202"/>
                <a:gd name="T18" fmla="*/ 68 w 242"/>
                <a:gd name="T19" fmla="*/ 68 h 202"/>
                <a:gd name="T20" fmla="*/ 50 w 242"/>
                <a:gd name="T21" fmla="*/ 74 h 202"/>
                <a:gd name="T22" fmla="*/ 30 w 242"/>
                <a:gd name="T23" fmla="*/ 74 h 202"/>
                <a:gd name="T24" fmla="*/ 34 w 242"/>
                <a:gd name="T25" fmla="*/ 94 h 202"/>
                <a:gd name="T26" fmla="*/ 30 w 242"/>
                <a:gd name="T27" fmla="*/ 116 h 202"/>
                <a:gd name="T28" fmla="*/ 20 w 242"/>
                <a:gd name="T29" fmla="*/ 140 h 202"/>
                <a:gd name="T30" fmla="*/ 12 w 242"/>
                <a:gd name="T31" fmla="*/ 162 h 202"/>
                <a:gd name="T32" fmla="*/ 24 w 242"/>
                <a:gd name="T33" fmla="*/ 152 h 202"/>
                <a:gd name="T34" fmla="*/ 28 w 242"/>
                <a:gd name="T35" fmla="*/ 158 h 202"/>
                <a:gd name="T36" fmla="*/ 20 w 242"/>
                <a:gd name="T37" fmla="*/ 164 h 202"/>
                <a:gd name="T38" fmla="*/ 12 w 242"/>
                <a:gd name="T39" fmla="*/ 174 h 202"/>
                <a:gd name="T40" fmla="*/ 2 w 242"/>
                <a:gd name="T41" fmla="*/ 184 h 202"/>
                <a:gd name="T42" fmla="*/ 4 w 242"/>
                <a:gd name="T43" fmla="*/ 188 h 202"/>
                <a:gd name="T44" fmla="*/ 16 w 242"/>
                <a:gd name="T45" fmla="*/ 176 h 202"/>
                <a:gd name="T46" fmla="*/ 30 w 242"/>
                <a:gd name="T47" fmla="*/ 168 h 202"/>
                <a:gd name="T48" fmla="*/ 38 w 242"/>
                <a:gd name="T49" fmla="*/ 170 h 202"/>
                <a:gd name="T50" fmla="*/ 38 w 242"/>
                <a:gd name="T51" fmla="*/ 174 h 202"/>
                <a:gd name="T52" fmla="*/ 30 w 242"/>
                <a:gd name="T53" fmla="*/ 176 h 202"/>
                <a:gd name="T54" fmla="*/ 18 w 242"/>
                <a:gd name="T55" fmla="*/ 190 h 202"/>
                <a:gd name="T56" fmla="*/ 52 w 242"/>
                <a:gd name="T57" fmla="*/ 184 h 202"/>
                <a:gd name="T58" fmla="*/ 50 w 242"/>
                <a:gd name="T59" fmla="*/ 188 h 202"/>
                <a:gd name="T60" fmla="*/ 40 w 242"/>
                <a:gd name="T61" fmla="*/ 192 h 202"/>
                <a:gd name="T62" fmla="*/ 30 w 242"/>
                <a:gd name="T63" fmla="*/ 196 h 202"/>
                <a:gd name="T64" fmla="*/ 20 w 242"/>
                <a:gd name="T65" fmla="*/ 202 h 202"/>
                <a:gd name="T66" fmla="*/ 36 w 242"/>
                <a:gd name="T67" fmla="*/ 196 h 202"/>
                <a:gd name="T68" fmla="*/ 50 w 242"/>
                <a:gd name="T69" fmla="*/ 192 h 202"/>
                <a:gd name="T70" fmla="*/ 64 w 242"/>
                <a:gd name="T71" fmla="*/ 186 h 202"/>
                <a:gd name="T72" fmla="*/ 72 w 242"/>
                <a:gd name="T73" fmla="*/ 190 h 202"/>
                <a:gd name="T74" fmla="*/ 96 w 242"/>
                <a:gd name="T75" fmla="*/ 182 h 202"/>
                <a:gd name="T76" fmla="*/ 104 w 242"/>
                <a:gd name="T77" fmla="*/ 184 h 202"/>
                <a:gd name="T78" fmla="*/ 108 w 242"/>
                <a:gd name="T79" fmla="*/ 188 h 202"/>
                <a:gd name="T80" fmla="*/ 114 w 242"/>
                <a:gd name="T81" fmla="*/ 190 h 202"/>
                <a:gd name="T82" fmla="*/ 128 w 242"/>
                <a:gd name="T83" fmla="*/ 184 h 202"/>
                <a:gd name="T84" fmla="*/ 152 w 242"/>
                <a:gd name="T85" fmla="*/ 172 h 202"/>
                <a:gd name="T86" fmla="*/ 176 w 242"/>
                <a:gd name="T87" fmla="*/ 160 h 202"/>
                <a:gd name="T88" fmla="*/ 196 w 242"/>
                <a:gd name="T89" fmla="*/ 146 h 202"/>
                <a:gd name="T90" fmla="*/ 214 w 242"/>
                <a:gd name="T91" fmla="*/ 126 h 202"/>
                <a:gd name="T92" fmla="*/ 228 w 242"/>
                <a:gd name="T93" fmla="*/ 104 h 202"/>
                <a:gd name="T94" fmla="*/ 232 w 242"/>
                <a:gd name="T95" fmla="*/ 92 h 202"/>
                <a:gd name="T96" fmla="*/ 212 w 242"/>
                <a:gd name="T97" fmla="*/ 102 h 202"/>
                <a:gd name="T98" fmla="*/ 224 w 242"/>
                <a:gd name="T99" fmla="*/ 90 h 202"/>
                <a:gd name="T100" fmla="*/ 224 w 242"/>
                <a:gd name="T101" fmla="*/ 82 h 202"/>
                <a:gd name="T102" fmla="*/ 232 w 242"/>
                <a:gd name="T103" fmla="*/ 62 h 202"/>
                <a:gd name="T104" fmla="*/ 240 w 242"/>
                <a:gd name="T105" fmla="*/ 40 h 20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42"/>
                <a:gd name="T160" fmla="*/ 0 h 202"/>
                <a:gd name="T161" fmla="*/ 242 w 242"/>
                <a:gd name="T162" fmla="*/ 202 h 202"/>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42" h="202">
                  <a:moveTo>
                    <a:pt x="240" y="38"/>
                  </a:moveTo>
                  <a:lnTo>
                    <a:pt x="238" y="42"/>
                  </a:lnTo>
                  <a:lnTo>
                    <a:pt x="236" y="48"/>
                  </a:lnTo>
                  <a:lnTo>
                    <a:pt x="232" y="52"/>
                  </a:lnTo>
                  <a:lnTo>
                    <a:pt x="228" y="46"/>
                  </a:lnTo>
                  <a:lnTo>
                    <a:pt x="230" y="38"/>
                  </a:lnTo>
                  <a:lnTo>
                    <a:pt x="232" y="32"/>
                  </a:lnTo>
                  <a:lnTo>
                    <a:pt x="236" y="26"/>
                  </a:lnTo>
                  <a:lnTo>
                    <a:pt x="236" y="20"/>
                  </a:lnTo>
                  <a:lnTo>
                    <a:pt x="236" y="14"/>
                  </a:lnTo>
                  <a:lnTo>
                    <a:pt x="236" y="6"/>
                  </a:lnTo>
                  <a:lnTo>
                    <a:pt x="232" y="0"/>
                  </a:lnTo>
                  <a:lnTo>
                    <a:pt x="224" y="6"/>
                  </a:lnTo>
                  <a:lnTo>
                    <a:pt x="216" y="12"/>
                  </a:lnTo>
                  <a:lnTo>
                    <a:pt x="206" y="18"/>
                  </a:lnTo>
                  <a:lnTo>
                    <a:pt x="198" y="22"/>
                  </a:lnTo>
                  <a:lnTo>
                    <a:pt x="188" y="26"/>
                  </a:lnTo>
                  <a:lnTo>
                    <a:pt x="178" y="32"/>
                  </a:lnTo>
                  <a:lnTo>
                    <a:pt x="170" y="36"/>
                  </a:lnTo>
                  <a:lnTo>
                    <a:pt x="160" y="40"/>
                  </a:lnTo>
                  <a:lnTo>
                    <a:pt x="150" y="44"/>
                  </a:lnTo>
                  <a:lnTo>
                    <a:pt x="140" y="46"/>
                  </a:lnTo>
                  <a:lnTo>
                    <a:pt x="130" y="50"/>
                  </a:lnTo>
                  <a:lnTo>
                    <a:pt x="122" y="54"/>
                  </a:lnTo>
                  <a:lnTo>
                    <a:pt x="110" y="56"/>
                  </a:lnTo>
                  <a:lnTo>
                    <a:pt x="100" y="60"/>
                  </a:lnTo>
                  <a:lnTo>
                    <a:pt x="92" y="62"/>
                  </a:lnTo>
                  <a:lnTo>
                    <a:pt x="80" y="66"/>
                  </a:lnTo>
                  <a:lnTo>
                    <a:pt x="74" y="66"/>
                  </a:lnTo>
                  <a:lnTo>
                    <a:pt x="68" y="68"/>
                  </a:lnTo>
                  <a:lnTo>
                    <a:pt x="62" y="70"/>
                  </a:lnTo>
                  <a:lnTo>
                    <a:pt x="56" y="72"/>
                  </a:lnTo>
                  <a:lnTo>
                    <a:pt x="50" y="74"/>
                  </a:lnTo>
                  <a:lnTo>
                    <a:pt x="44" y="74"/>
                  </a:lnTo>
                  <a:lnTo>
                    <a:pt x="36" y="74"/>
                  </a:lnTo>
                  <a:lnTo>
                    <a:pt x="30" y="74"/>
                  </a:lnTo>
                  <a:lnTo>
                    <a:pt x="30" y="80"/>
                  </a:lnTo>
                  <a:lnTo>
                    <a:pt x="32" y="88"/>
                  </a:lnTo>
                  <a:lnTo>
                    <a:pt x="34" y="94"/>
                  </a:lnTo>
                  <a:lnTo>
                    <a:pt x="36" y="102"/>
                  </a:lnTo>
                  <a:lnTo>
                    <a:pt x="34" y="110"/>
                  </a:lnTo>
                  <a:lnTo>
                    <a:pt x="30" y="116"/>
                  </a:lnTo>
                  <a:lnTo>
                    <a:pt x="26" y="124"/>
                  </a:lnTo>
                  <a:lnTo>
                    <a:pt x="24" y="132"/>
                  </a:lnTo>
                  <a:lnTo>
                    <a:pt x="20" y="140"/>
                  </a:lnTo>
                  <a:lnTo>
                    <a:pt x="18" y="148"/>
                  </a:lnTo>
                  <a:lnTo>
                    <a:pt x="16" y="156"/>
                  </a:lnTo>
                  <a:lnTo>
                    <a:pt x="12" y="162"/>
                  </a:lnTo>
                  <a:lnTo>
                    <a:pt x="20" y="152"/>
                  </a:lnTo>
                  <a:lnTo>
                    <a:pt x="24" y="152"/>
                  </a:lnTo>
                  <a:lnTo>
                    <a:pt x="28" y="154"/>
                  </a:lnTo>
                  <a:lnTo>
                    <a:pt x="28" y="156"/>
                  </a:lnTo>
                  <a:lnTo>
                    <a:pt x="28" y="158"/>
                  </a:lnTo>
                  <a:lnTo>
                    <a:pt x="24" y="160"/>
                  </a:lnTo>
                  <a:lnTo>
                    <a:pt x="22" y="162"/>
                  </a:lnTo>
                  <a:lnTo>
                    <a:pt x="20" y="164"/>
                  </a:lnTo>
                  <a:lnTo>
                    <a:pt x="16" y="166"/>
                  </a:lnTo>
                  <a:lnTo>
                    <a:pt x="14" y="170"/>
                  </a:lnTo>
                  <a:lnTo>
                    <a:pt x="12" y="174"/>
                  </a:lnTo>
                  <a:lnTo>
                    <a:pt x="8" y="176"/>
                  </a:lnTo>
                  <a:lnTo>
                    <a:pt x="6" y="180"/>
                  </a:lnTo>
                  <a:lnTo>
                    <a:pt x="2" y="184"/>
                  </a:lnTo>
                  <a:lnTo>
                    <a:pt x="2" y="188"/>
                  </a:lnTo>
                  <a:lnTo>
                    <a:pt x="0" y="190"/>
                  </a:lnTo>
                  <a:lnTo>
                    <a:pt x="4" y="188"/>
                  </a:lnTo>
                  <a:lnTo>
                    <a:pt x="8" y="184"/>
                  </a:lnTo>
                  <a:lnTo>
                    <a:pt x="12" y="180"/>
                  </a:lnTo>
                  <a:lnTo>
                    <a:pt x="16" y="176"/>
                  </a:lnTo>
                  <a:lnTo>
                    <a:pt x="20" y="174"/>
                  </a:lnTo>
                  <a:lnTo>
                    <a:pt x="26" y="170"/>
                  </a:lnTo>
                  <a:lnTo>
                    <a:pt x="30" y="168"/>
                  </a:lnTo>
                  <a:lnTo>
                    <a:pt x="36" y="168"/>
                  </a:lnTo>
                  <a:lnTo>
                    <a:pt x="38" y="170"/>
                  </a:lnTo>
                  <a:lnTo>
                    <a:pt x="38" y="172"/>
                  </a:lnTo>
                  <a:lnTo>
                    <a:pt x="38" y="174"/>
                  </a:lnTo>
                  <a:lnTo>
                    <a:pt x="36" y="176"/>
                  </a:lnTo>
                  <a:lnTo>
                    <a:pt x="32" y="176"/>
                  </a:lnTo>
                  <a:lnTo>
                    <a:pt x="30" y="176"/>
                  </a:lnTo>
                  <a:lnTo>
                    <a:pt x="26" y="180"/>
                  </a:lnTo>
                  <a:lnTo>
                    <a:pt x="20" y="184"/>
                  </a:lnTo>
                  <a:lnTo>
                    <a:pt x="18" y="190"/>
                  </a:lnTo>
                  <a:lnTo>
                    <a:pt x="16" y="196"/>
                  </a:lnTo>
                  <a:lnTo>
                    <a:pt x="48" y="180"/>
                  </a:lnTo>
                  <a:lnTo>
                    <a:pt x="52" y="184"/>
                  </a:lnTo>
                  <a:lnTo>
                    <a:pt x="52" y="186"/>
                  </a:lnTo>
                  <a:lnTo>
                    <a:pt x="50" y="186"/>
                  </a:lnTo>
                  <a:lnTo>
                    <a:pt x="50" y="188"/>
                  </a:lnTo>
                  <a:lnTo>
                    <a:pt x="48" y="190"/>
                  </a:lnTo>
                  <a:lnTo>
                    <a:pt x="44" y="190"/>
                  </a:lnTo>
                  <a:lnTo>
                    <a:pt x="40" y="192"/>
                  </a:lnTo>
                  <a:lnTo>
                    <a:pt x="36" y="194"/>
                  </a:lnTo>
                  <a:lnTo>
                    <a:pt x="32" y="194"/>
                  </a:lnTo>
                  <a:lnTo>
                    <a:pt x="30" y="196"/>
                  </a:lnTo>
                  <a:lnTo>
                    <a:pt x="26" y="198"/>
                  </a:lnTo>
                  <a:lnTo>
                    <a:pt x="22" y="200"/>
                  </a:lnTo>
                  <a:lnTo>
                    <a:pt x="20" y="202"/>
                  </a:lnTo>
                  <a:lnTo>
                    <a:pt x="24" y="200"/>
                  </a:lnTo>
                  <a:lnTo>
                    <a:pt x="30" y="198"/>
                  </a:lnTo>
                  <a:lnTo>
                    <a:pt x="36" y="196"/>
                  </a:lnTo>
                  <a:lnTo>
                    <a:pt x="40" y="194"/>
                  </a:lnTo>
                  <a:lnTo>
                    <a:pt x="46" y="194"/>
                  </a:lnTo>
                  <a:lnTo>
                    <a:pt x="50" y="192"/>
                  </a:lnTo>
                  <a:lnTo>
                    <a:pt x="56" y="190"/>
                  </a:lnTo>
                  <a:lnTo>
                    <a:pt x="60" y="186"/>
                  </a:lnTo>
                  <a:lnTo>
                    <a:pt x="64" y="186"/>
                  </a:lnTo>
                  <a:lnTo>
                    <a:pt x="68" y="186"/>
                  </a:lnTo>
                  <a:lnTo>
                    <a:pt x="70" y="186"/>
                  </a:lnTo>
                  <a:lnTo>
                    <a:pt x="72" y="190"/>
                  </a:lnTo>
                  <a:lnTo>
                    <a:pt x="92" y="180"/>
                  </a:lnTo>
                  <a:lnTo>
                    <a:pt x="94" y="180"/>
                  </a:lnTo>
                  <a:lnTo>
                    <a:pt x="96" y="182"/>
                  </a:lnTo>
                  <a:lnTo>
                    <a:pt x="96" y="184"/>
                  </a:lnTo>
                  <a:lnTo>
                    <a:pt x="104" y="184"/>
                  </a:lnTo>
                  <a:lnTo>
                    <a:pt x="106" y="184"/>
                  </a:lnTo>
                  <a:lnTo>
                    <a:pt x="106" y="186"/>
                  </a:lnTo>
                  <a:lnTo>
                    <a:pt x="108" y="188"/>
                  </a:lnTo>
                  <a:lnTo>
                    <a:pt x="106" y="190"/>
                  </a:lnTo>
                  <a:lnTo>
                    <a:pt x="110" y="190"/>
                  </a:lnTo>
                  <a:lnTo>
                    <a:pt x="114" y="190"/>
                  </a:lnTo>
                  <a:lnTo>
                    <a:pt x="118" y="188"/>
                  </a:lnTo>
                  <a:lnTo>
                    <a:pt x="120" y="186"/>
                  </a:lnTo>
                  <a:lnTo>
                    <a:pt x="128" y="184"/>
                  </a:lnTo>
                  <a:lnTo>
                    <a:pt x="136" y="180"/>
                  </a:lnTo>
                  <a:lnTo>
                    <a:pt x="144" y="176"/>
                  </a:lnTo>
                  <a:lnTo>
                    <a:pt x="152" y="172"/>
                  </a:lnTo>
                  <a:lnTo>
                    <a:pt x="160" y="168"/>
                  </a:lnTo>
                  <a:lnTo>
                    <a:pt x="168" y="164"/>
                  </a:lnTo>
                  <a:lnTo>
                    <a:pt x="176" y="160"/>
                  </a:lnTo>
                  <a:lnTo>
                    <a:pt x="182" y="156"/>
                  </a:lnTo>
                  <a:lnTo>
                    <a:pt x="190" y="150"/>
                  </a:lnTo>
                  <a:lnTo>
                    <a:pt x="196" y="146"/>
                  </a:lnTo>
                  <a:lnTo>
                    <a:pt x="204" y="140"/>
                  </a:lnTo>
                  <a:lnTo>
                    <a:pt x="210" y="134"/>
                  </a:lnTo>
                  <a:lnTo>
                    <a:pt x="214" y="126"/>
                  </a:lnTo>
                  <a:lnTo>
                    <a:pt x="220" y="120"/>
                  </a:lnTo>
                  <a:lnTo>
                    <a:pt x="224" y="112"/>
                  </a:lnTo>
                  <a:lnTo>
                    <a:pt x="228" y="104"/>
                  </a:lnTo>
                  <a:lnTo>
                    <a:pt x="228" y="100"/>
                  </a:lnTo>
                  <a:lnTo>
                    <a:pt x="230" y="96"/>
                  </a:lnTo>
                  <a:lnTo>
                    <a:pt x="232" y="92"/>
                  </a:lnTo>
                  <a:lnTo>
                    <a:pt x="232" y="90"/>
                  </a:lnTo>
                  <a:lnTo>
                    <a:pt x="214" y="108"/>
                  </a:lnTo>
                  <a:lnTo>
                    <a:pt x="212" y="102"/>
                  </a:lnTo>
                  <a:lnTo>
                    <a:pt x="216" y="98"/>
                  </a:lnTo>
                  <a:lnTo>
                    <a:pt x="220" y="92"/>
                  </a:lnTo>
                  <a:lnTo>
                    <a:pt x="224" y="90"/>
                  </a:lnTo>
                  <a:lnTo>
                    <a:pt x="222" y="90"/>
                  </a:lnTo>
                  <a:lnTo>
                    <a:pt x="220" y="88"/>
                  </a:lnTo>
                  <a:lnTo>
                    <a:pt x="224" y="82"/>
                  </a:lnTo>
                  <a:lnTo>
                    <a:pt x="226" y="74"/>
                  </a:lnTo>
                  <a:lnTo>
                    <a:pt x="228" y="68"/>
                  </a:lnTo>
                  <a:lnTo>
                    <a:pt x="232" y="62"/>
                  </a:lnTo>
                  <a:lnTo>
                    <a:pt x="236" y="54"/>
                  </a:lnTo>
                  <a:lnTo>
                    <a:pt x="238" y="48"/>
                  </a:lnTo>
                  <a:lnTo>
                    <a:pt x="240" y="40"/>
                  </a:lnTo>
                  <a:lnTo>
                    <a:pt x="242" y="32"/>
                  </a:lnTo>
                  <a:lnTo>
                    <a:pt x="240" y="38"/>
                  </a:lnTo>
                  <a:close/>
                </a:path>
              </a:pathLst>
            </a:custGeom>
            <a:solidFill>
              <a:srgbClr val="7F2600"/>
            </a:solidFill>
            <a:ln w="9525">
              <a:noFill/>
              <a:round/>
              <a:headEnd/>
              <a:tailEnd/>
            </a:ln>
          </p:spPr>
          <p:txBody>
            <a:bodyPr>
              <a:prstTxWarp prst="textNoShape">
                <a:avLst/>
              </a:prstTxWarp>
            </a:bodyPr>
            <a:lstStyle/>
            <a:p>
              <a:endParaRPr lang="en-US"/>
            </a:p>
          </p:txBody>
        </p:sp>
        <p:sp>
          <p:nvSpPr>
            <p:cNvPr id="49503" name="Freeform 344"/>
            <p:cNvSpPr>
              <a:spLocks noChangeAspect="1"/>
            </p:cNvSpPr>
            <p:nvPr/>
          </p:nvSpPr>
          <p:spPr bwMode="auto">
            <a:xfrm>
              <a:off x="1653" y="3108"/>
              <a:ext cx="16" cy="32"/>
            </a:xfrm>
            <a:custGeom>
              <a:avLst/>
              <a:gdLst>
                <a:gd name="T0" fmla="*/ 0 w 16"/>
                <a:gd name="T1" fmla="*/ 32 h 32"/>
                <a:gd name="T2" fmla="*/ 16 w 16"/>
                <a:gd name="T3" fmla="*/ 0 h 32"/>
                <a:gd name="T4" fmla="*/ 16 w 16"/>
                <a:gd name="T5" fmla="*/ 4 h 32"/>
                <a:gd name="T6" fmla="*/ 14 w 16"/>
                <a:gd name="T7" fmla="*/ 10 h 32"/>
                <a:gd name="T8" fmla="*/ 14 w 16"/>
                <a:gd name="T9" fmla="*/ 14 h 32"/>
                <a:gd name="T10" fmla="*/ 12 w 16"/>
                <a:gd name="T11" fmla="*/ 18 h 32"/>
                <a:gd name="T12" fmla="*/ 10 w 16"/>
                <a:gd name="T13" fmla="*/ 22 h 32"/>
                <a:gd name="T14" fmla="*/ 6 w 16"/>
                <a:gd name="T15" fmla="*/ 26 h 32"/>
                <a:gd name="T16" fmla="*/ 2 w 16"/>
                <a:gd name="T17" fmla="*/ 28 h 32"/>
                <a:gd name="T18" fmla="*/ 0 w 16"/>
                <a:gd name="T19" fmla="*/ 32 h 32"/>
                <a:gd name="T20" fmla="*/ 0 w 16"/>
                <a:gd name="T21" fmla="*/ 32 h 3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6"/>
                <a:gd name="T34" fmla="*/ 0 h 32"/>
                <a:gd name="T35" fmla="*/ 16 w 16"/>
                <a:gd name="T36" fmla="*/ 32 h 3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6" h="32">
                  <a:moveTo>
                    <a:pt x="0" y="32"/>
                  </a:moveTo>
                  <a:lnTo>
                    <a:pt x="16" y="0"/>
                  </a:lnTo>
                  <a:lnTo>
                    <a:pt x="16" y="4"/>
                  </a:lnTo>
                  <a:lnTo>
                    <a:pt x="14" y="10"/>
                  </a:lnTo>
                  <a:lnTo>
                    <a:pt x="14" y="14"/>
                  </a:lnTo>
                  <a:lnTo>
                    <a:pt x="12" y="18"/>
                  </a:lnTo>
                  <a:lnTo>
                    <a:pt x="10" y="22"/>
                  </a:lnTo>
                  <a:lnTo>
                    <a:pt x="6" y="26"/>
                  </a:lnTo>
                  <a:lnTo>
                    <a:pt x="2" y="28"/>
                  </a:lnTo>
                  <a:lnTo>
                    <a:pt x="0" y="32"/>
                  </a:lnTo>
                  <a:close/>
                </a:path>
              </a:pathLst>
            </a:custGeom>
            <a:solidFill>
              <a:srgbClr val="7F2600"/>
            </a:solidFill>
            <a:ln w="9525">
              <a:noFill/>
              <a:round/>
              <a:headEnd/>
              <a:tailEnd/>
            </a:ln>
          </p:spPr>
          <p:txBody>
            <a:bodyPr>
              <a:prstTxWarp prst="textNoShape">
                <a:avLst/>
              </a:prstTxWarp>
            </a:bodyPr>
            <a:lstStyle/>
            <a:p>
              <a:endParaRPr lang="en-US"/>
            </a:p>
          </p:txBody>
        </p:sp>
        <p:sp>
          <p:nvSpPr>
            <p:cNvPr id="49504" name="Freeform 345"/>
            <p:cNvSpPr>
              <a:spLocks noChangeAspect="1"/>
            </p:cNvSpPr>
            <p:nvPr/>
          </p:nvSpPr>
          <p:spPr bwMode="auto">
            <a:xfrm>
              <a:off x="1519" y="3244"/>
              <a:ext cx="8" cy="2"/>
            </a:xfrm>
            <a:custGeom>
              <a:avLst/>
              <a:gdLst>
                <a:gd name="T0" fmla="*/ 0 w 8"/>
                <a:gd name="T1" fmla="*/ 2 h 2"/>
                <a:gd name="T2" fmla="*/ 4 w 8"/>
                <a:gd name="T3" fmla="*/ 0 h 2"/>
                <a:gd name="T4" fmla="*/ 8 w 8"/>
                <a:gd name="T5" fmla="*/ 0 h 2"/>
                <a:gd name="T6" fmla="*/ 0 w 8"/>
                <a:gd name="T7" fmla="*/ 2 h 2"/>
                <a:gd name="T8" fmla="*/ 0 w 8"/>
                <a:gd name="T9" fmla="*/ 2 h 2"/>
                <a:gd name="T10" fmla="*/ 0 60000 65536"/>
                <a:gd name="T11" fmla="*/ 0 60000 65536"/>
                <a:gd name="T12" fmla="*/ 0 60000 65536"/>
                <a:gd name="T13" fmla="*/ 0 60000 65536"/>
                <a:gd name="T14" fmla="*/ 0 60000 65536"/>
                <a:gd name="T15" fmla="*/ 0 w 8"/>
                <a:gd name="T16" fmla="*/ 0 h 2"/>
                <a:gd name="T17" fmla="*/ 8 w 8"/>
                <a:gd name="T18" fmla="*/ 2 h 2"/>
              </a:gdLst>
              <a:ahLst/>
              <a:cxnLst>
                <a:cxn ang="T10">
                  <a:pos x="T0" y="T1"/>
                </a:cxn>
                <a:cxn ang="T11">
                  <a:pos x="T2" y="T3"/>
                </a:cxn>
                <a:cxn ang="T12">
                  <a:pos x="T4" y="T5"/>
                </a:cxn>
                <a:cxn ang="T13">
                  <a:pos x="T6" y="T7"/>
                </a:cxn>
                <a:cxn ang="T14">
                  <a:pos x="T8" y="T9"/>
                </a:cxn>
              </a:cxnLst>
              <a:rect l="T15" t="T16" r="T17" b="T18"/>
              <a:pathLst>
                <a:path w="8" h="2">
                  <a:moveTo>
                    <a:pt x="0" y="2"/>
                  </a:moveTo>
                  <a:lnTo>
                    <a:pt x="4" y="0"/>
                  </a:lnTo>
                  <a:lnTo>
                    <a:pt x="8" y="0"/>
                  </a:lnTo>
                  <a:lnTo>
                    <a:pt x="0" y="2"/>
                  </a:lnTo>
                  <a:close/>
                </a:path>
              </a:pathLst>
            </a:custGeom>
            <a:solidFill>
              <a:srgbClr val="7F2600"/>
            </a:solidFill>
            <a:ln w="9525">
              <a:noFill/>
              <a:round/>
              <a:headEnd/>
              <a:tailEnd/>
            </a:ln>
          </p:spPr>
          <p:txBody>
            <a:bodyPr>
              <a:prstTxWarp prst="textNoShape">
                <a:avLst/>
              </a:prstTxWarp>
            </a:bodyPr>
            <a:lstStyle/>
            <a:p>
              <a:endParaRPr lang="en-US"/>
            </a:p>
          </p:txBody>
        </p:sp>
        <p:sp>
          <p:nvSpPr>
            <p:cNvPr id="49505" name="Freeform 346"/>
            <p:cNvSpPr>
              <a:spLocks noChangeAspect="1"/>
            </p:cNvSpPr>
            <p:nvPr/>
          </p:nvSpPr>
          <p:spPr bwMode="auto">
            <a:xfrm>
              <a:off x="1485" y="3246"/>
              <a:ext cx="4" cy="2"/>
            </a:xfrm>
            <a:custGeom>
              <a:avLst/>
              <a:gdLst>
                <a:gd name="T0" fmla="*/ 4 w 4"/>
                <a:gd name="T1" fmla="*/ 0 h 2"/>
                <a:gd name="T2" fmla="*/ 0 w 4"/>
                <a:gd name="T3" fmla="*/ 2 h 2"/>
                <a:gd name="T4" fmla="*/ 4 w 4"/>
                <a:gd name="T5" fmla="*/ 0 h 2"/>
                <a:gd name="T6" fmla="*/ 4 w 4"/>
                <a:gd name="T7" fmla="*/ 0 h 2"/>
                <a:gd name="T8" fmla="*/ 0 60000 65536"/>
                <a:gd name="T9" fmla="*/ 0 60000 65536"/>
                <a:gd name="T10" fmla="*/ 0 60000 65536"/>
                <a:gd name="T11" fmla="*/ 0 60000 65536"/>
                <a:gd name="T12" fmla="*/ 0 w 4"/>
                <a:gd name="T13" fmla="*/ 0 h 2"/>
                <a:gd name="T14" fmla="*/ 4 w 4"/>
                <a:gd name="T15" fmla="*/ 2 h 2"/>
              </a:gdLst>
              <a:ahLst/>
              <a:cxnLst>
                <a:cxn ang="T8">
                  <a:pos x="T0" y="T1"/>
                </a:cxn>
                <a:cxn ang="T9">
                  <a:pos x="T2" y="T3"/>
                </a:cxn>
                <a:cxn ang="T10">
                  <a:pos x="T4" y="T5"/>
                </a:cxn>
                <a:cxn ang="T11">
                  <a:pos x="T6" y="T7"/>
                </a:cxn>
              </a:cxnLst>
              <a:rect l="T12" t="T13" r="T14" b="T15"/>
              <a:pathLst>
                <a:path w="4" h="2">
                  <a:moveTo>
                    <a:pt x="4" y="0"/>
                  </a:moveTo>
                  <a:lnTo>
                    <a:pt x="0" y="2"/>
                  </a:lnTo>
                  <a:lnTo>
                    <a:pt x="4" y="0"/>
                  </a:lnTo>
                  <a:close/>
                </a:path>
              </a:pathLst>
            </a:custGeom>
            <a:solidFill>
              <a:srgbClr val="7F2600"/>
            </a:solidFill>
            <a:ln w="9525">
              <a:noFill/>
              <a:round/>
              <a:headEnd/>
              <a:tailEnd/>
            </a:ln>
          </p:spPr>
          <p:txBody>
            <a:bodyPr>
              <a:prstTxWarp prst="textNoShape">
                <a:avLst/>
              </a:prstTxWarp>
            </a:bodyPr>
            <a:lstStyle/>
            <a:p>
              <a:endParaRPr lang="en-US"/>
            </a:p>
          </p:txBody>
        </p:sp>
        <p:sp>
          <p:nvSpPr>
            <p:cNvPr id="49506" name="Freeform 347"/>
            <p:cNvSpPr>
              <a:spLocks noChangeAspect="1"/>
            </p:cNvSpPr>
            <p:nvPr/>
          </p:nvSpPr>
          <p:spPr bwMode="auto">
            <a:xfrm>
              <a:off x="1423" y="3250"/>
              <a:ext cx="208" cy="158"/>
            </a:xfrm>
            <a:custGeom>
              <a:avLst/>
              <a:gdLst>
                <a:gd name="T0" fmla="*/ 68 w 208"/>
                <a:gd name="T1" fmla="*/ 8 h 158"/>
                <a:gd name="T2" fmla="*/ 76 w 208"/>
                <a:gd name="T3" fmla="*/ 6 h 158"/>
                <a:gd name="T4" fmla="*/ 78 w 208"/>
                <a:gd name="T5" fmla="*/ 8 h 158"/>
                <a:gd name="T6" fmla="*/ 76 w 208"/>
                <a:gd name="T7" fmla="*/ 14 h 158"/>
                <a:gd name="T8" fmla="*/ 70 w 208"/>
                <a:gd name="T9" fmla="*/ 28 h 158"/>
                <a:gd name="T10" fmla="*/ 62 w 208"/>
                <a:gd name="T11" fmla="*/ 48 h 158"/>
                <a:gd name="T12" fmla="*/ 56 w 208"/>
                <a:gd name="T13" fmla="*/ 68 h 158"/>
                <a:gd name="T14" fmla="*/ 50 w 208"/>
                <a:gd name="T15" fmla="*/ 88 h 158"/>
                <a:gd name="T16" fmla="*/ 48 w 208"/>
                <a:gd name="T17" fmla="*/ 106 h 158"/>
                <a:gd name="T18" fmla="*/ 54 w 208"/>
                <a:gd name="T19" fmla="*/ 118 h 158"/>
                <a:gd name="T20" fmla="*/ 64 w 208"/>
                <a:gd name="T21" fmla="*/ 122 h 158"/>
                <a:gd name="T22" fmla="*/ 70 w 208"/>
                <a:gd name="T23" fmla="*/ 124 h 158"/>
                <a:gd name="T24" fmla="*/ 74 w 208"/>
                <a:gd name="T25" fmla="*/ 128 h 158"/>
                <a:gd name="T26" fmla="*/ 80 w 208"/>
                <a:gd name="T27" fmla="*/ 130 h 158"/>
                <a:gd name="T28" fmla="*/ 92 w 208"/>
                <a:gd name="T29" fmla="*/ 132 h 158"/>
                <a:gd name="T30" fmla="*/ 106 w 208"/>
                <a:gd name="T31" fmla="*/ 134 h 158"/>
                <a:gd name="T32" fmla="*/ 122 w 208"/>
                <a:gd name="T33" fmla="*/ 136 h 158"/>
                <a:gd name="T34" fmla="*/ 138 w 208"/>
                <a:gd name="T35" fmla="*/ 140 h 158"/>
                <a:gd name="T36" fmla="*/ 156 w 208"/>
                <a:gd name="T37" fmla="*/ 142 h 158"/>
                <a:gd name="T38" fmla="*/ 170 w 208"/>
                <a:gd name="T39" fmla="*/ 146 h 158"/>
                <a:gd name="T40" fmla="*/ 186 w 208"/>
                <a:gd name="T41" fmla="*/ 150 h 158"/>
                <a:gd name="T42" fmla="*/ 200 w 208"/>
                <a:gd name="T43" fmla="*/ 154 h 158"/>
                <a:gd name="T44" fmla="*/ 198 w 208"/>
                <a:gd name="T45" fmla="*/ 156 h 158"/>
                <a:gd name="T46" fmla="*/ 176 w 208"/>
                <a:gd name="T47" fmla="*/ 154 h 158"/>
                <a:gd name="T48" fmla="*/ 154 w 208"/>
                <a:gd name="T49" fmla="*/ 150 h 158"/>
                <a:gd name="T50" fmla="*/ 132 w 208"/>
                <a:gd name="T51" fmla="*/ 146 h 158"/>
                <a:gd name="T52" fmla="*/ 108 w 208"/>
                <a:gd name="T53" fmla="*/ 144 h 158"/>
                <a:gd name="T54" fmla="*/ 88 w 208"/>
                <a:gd name="T55" fmla="*/ 140 h 158"/>
                <a:gd name="T56" fmla="*/ 64 w 208"/>
                <a:gd name="T57" fmla="*/ 138 h 158"/>
                <a:gd name="T58" fmla="*/ 42 w 208"/>
                <a:gd name="T59" fmla="*/ 136 h 158"/>
                <a:gd name="T60" fmla="*/ 26 w 208"/>
                <a:gd name="T61" fmla="*/ 136 h 158"/>
                <a:gd name="T62" fmla="*/ 20 w 208"/>
                <a:gd name="T63" fmla="*/ 136 h 158"/>
                <a:gd name="T64" fmla="*/ 12 w 208"/>
                <a:gd name="T65" fmla="*/ 138 h 158"/>
                <a:gd name="T66" fmla="*/ 4 w 208"/>
                <a:gd name="T67" fmla="*/ 136 h 158"/>
                <a:gd name="T68" fmla="*/ 4 w 208"/>
                <a:gd name="T69" fmla="*/ 132 h 158"/>
                <a:gd name="T70" fmla="*/ 16 w 208"/>
                <a:gd name="T71" fmla="*/ 122 h 158"/>
                <a:gd name="T72" fmla="*/ 26 w 208"/>
                <a:gd name="T73" fmla="*/ 114 h 158"/>
                <a:gd name="T74" fmla="*/ 34 w 208"/>
                <a:gd name="T75" fmla="*/ 102 h 158"/>
                <a:gd name="T76" fmla="*/ 38 w 208"/>
                <a:gd name="T77" fmla="*/ 84 h 158"/>
                <a:gd name="T78" fmla="*/ 44 w 208"/>
                <a:gd name="T79" fmla="*/ 62 h 158"/>
                <a:gd name="T80" fmla="*/ 50 w 208"/>
                <a:gd name="T81" fmla="*/ 42 h 158"/>
                <a:gd name="T82" fmla="*/ 56 w 208"/>
                <a:gd name="T83" fmla="*/ 20 h 158"/>
                <a:gd name="T84" fmla="*/ 60 w 208"/>
                <a:gd name="T85" fmla="*/ 6 h 158"/>
                <a:gd name="T86" fmla="*/ 64 w 208"/>
                <a:gd name="T87" fmla="*/ 4 h 158"/>
                <a:gd name="T88" fmla="*/ 68 w 208"/>
                <a:gd name="T89" fmla="*/ 2 h 158"/>
                <a:gd name="T90" fmla="*/ 74 w 208"/>
                <a:gd name="T91" fmla="*/ 0 h 158"/>
                <a:gd name="T92" fmla="*/ 74 w 208"/>
                <a:gd name="T93" fmla="*/ 0 h 158"/>
                <a:gd name="T94" fmla="*/ 66 w 208"/>
                <a:gd name="T95" fmla="*/ 4 h 158"/>
                <a:gd name="T96" fmla="*/ 64 w 208"/>
                <a:gd name="T97" fmla="*/ 8 h 15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08"/>
                <a:gd name="T148" fmla="*/ 0 h 158"/>
                <a:gd name="T149" fmla="*/ 208 w 208"/>
                <a:gd name="T150" fmla="*/ 158 h 158"/>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08" h="158">
                  <a:moveTo>
                    <a:pt x="64" y="8"/>
                  </a:moveTo>
                  <a:lnTo>
                    <a:pt x="68" y="8"/>
                  </a:lnTo>
                  <a:lnTo>
                    <a:pt x="72" y="8"/>
                  </a:lnTo>
                  <a:lnTo>
                    <a:pt x="76" y="6"/>
                  </a:lnTo>
                  <a:lnTo>
                    <a:pt x="80" y="4"/>
                  </a:lnTo>
                  <a:lnTo>
                    <a:pt x="78" y="8"/>
                  </a:lnTo>
                  <a:lnTo>
                    <a:pt x="78" y="12"/>
                  </a:lnTo>
                  <a:lnTo>
                    <a:pt x="76" y="14"/>
                  </a:lnTo>
                  <a:lnTo>
                    <a:pt x="76" y="18"/>
                  </a:lnTo>
                  <a:lnTo>
                    <a:pt x="70" y="28"/>
                  </a:lnTo>
                  <a:lnTo>
                    <a:pt x="66" y="38"/>
                  </a:lnTo>
                  <a:lnTo>
                    <a:pt x="62" y="48"/>
                  </a:lnTo>
                  <a:lnTo>
                    <a:pt x="60" y="58"/>
                  </a:lnTo>
                  <a:lnTo>
                    <a:pt x="56" y="68"/>
                  </a:lnTo>
                  <a:lnTo>
                    <a:pt x="52" y="78"/>
                  </a:lnTo>
                  <a:lnTo>
                    <a:pt x="50" y="88"/>
                  </a:lnTo>
                  <a:lnTo>
                    <a:pt x="46" y="98"/>
                  </a:lnTo>
                  <a:lnTo>
                    <a:pt x="48" y="106"/>
                  </a:lnTo>
                  <a:lnTo>
                    <a:pt x="50" y="112"/>
                  </a:lnTo>
                  <a:lnTo>
                    <a:pt x="54" y="118"/>
                  </a:lnTo>
                  <a:lnTo>
                    <a:pt x="62" y="122"/>
                  </a:lnTo>
                  <a:lnTo>
                    <a:pt x="64" y="122"/>
                  </a:lnTo>
                  <a:lnTo>
                    <a:pt x="66" y="124"/>
                  </a:lnTo>
                  <a:lnTo>
                    <a:pt x="70" y="124"/>
                  </a:lnTo>
                  <a:lnTo>
                    <a:pt x="72" y="126"/>
                  </a:lnTo>
                  <a:lnTo>
                    <a:pt x="74" y="128"/>
                  </a:lnTo>
                  <a:lnTo>
                    <a:pt x="78" y="128"/>
                  </a:lnTo>
                  <a:lnTo>
                    <a:pt x="80" y="130"/>
                  </a:lnTo>
                  <a:lnTo>
                    <a:pt x="84" y="130"/>
                  </a:lnTo>
                  <a:lnTo>
                    <a:pt x="92" y="132"/>
                  </a:lnTo>
                  <a:lnTo>
                    <a:pt x="100" y="134"/>
                  </a:lnTo>
                  <a:lnTo>
                    <a:pt x="106" y="134"/>
                  </a:lnTo>
                  <a:lnTo>
                    <a:pt x="114" y="136"/>
                  </a:lnTo>
                  <a:lnTo>
                    <a:pt x="122" y="136"/>
                  </a:lnTo>
                  <a:lnTo>
                    <a:pt x="130" y="138"/>
                  </a:lnTo>
                  <a:lnTo>
                    <a:pt x="138" y="140"/>
                  </a:lnTo>
                  <a:lnTo>
                    <a:pt x="146" y="140"/>
                  </a:lnTo>
                  <a:lnTo>
                    <a:pt x="156" y="142"/>
                  </a:lnTo>
                  <a:lnTo>
                    <a:pt x="164" y="144"/>
                  </a:lnTo>
                  <a:lnTo>
                    <a:pt x="170" y="146"/>
                  </a:lnTo>
                  <a:lnTo>
                    <a:pt x="178" y="148"/>
                  </a:lnTo>
                  <a:lnTo>
                    <a:pt x="186" y="150"/>
                  </a:lnTo>
                  <a:lnTo>
                    <a:pt x="194" y="152"/>
                  </a:lnTo>
                  <a:lnTo>
                    <a:pt x="200" y="154"/>
                  </a:lnTo>
                  <a:lnTo>
                    <a:pt x="208" y="158"/>
                  </a:lnTo>
                  <a:lnTo>
                    <a:pt x="198" y="156"/>
                  </a:lnTo>
                  <a:lnTo>
                    <a:pt x="186" y="156"/>
                  </a:lnTo>
                  <a:lnTo>
                    <a:pt x="176" y="154"/>
                  </a:lnTo>
                  <a:lnTo>
                    <a:pt x="164" y="152"/>
                  </a:lnTo>
                  <a:lnTo>
                    <a:pt x="154" y="150"/>
                  </a:lnTo>
                  <a:lnTo>
                    <a:pt x="142" y="148"/>
                  </a:lnTo>
                  <a:lnTo>
                    <a:pt x="132" y="146"/>
                  </a:lnTo>
                  <a:lnTo>
                    <a:pt x="120" y="144"/>
                  </a:lnTo>
                  <a:lnTo>
                    <a:pt x="108" y="144"/>
                  </a:lnTo>
                  <a:lnTo>
                    <a:pt x="98" y="142"/>
                  </a:lnTo>
                  <a:lnTo>
                    <a:pt x="88" y="140"/>
                  </a:lnTo>
                  <a:lnTo>
                    <a:pt x="76" y="140"/>
                  </a:lnTo>
                  <a:lnTo>
                    <a:pt x="64" y="138"/>
                  </a:lnTo>
                  <a:lnTo>
                    <a:pt x="54" y="136"/>
                  </a:lnTo>
                  <a:lnTo>
                    <a:pt x="42" y="136"/>
                  </a:lnTo>
                  <a:lnTo>
                    <a:pt x="30" y="136"/>
                  </a:lnTo>
                  <a:lnTo>
                    <a:pt x="26" y="136"/>
                  </a:lnTo>
                  <a:lnTo>
                    <a:pt x="22" y="136"/>
                  </a:lnTo>
                  <a:lnTo>
                    <a:pt x="20" y="136"/>
                  </a:lnTo>
                  <a:lnTo>
                    <a:pt x="16" y="138"/>
                  </a:lnTo>
                  <a:lnTo>
                    <a:pt x="12" y="138"/>
                  </a:lnTo>
                  <a:lnTo>
                    <a:pt x="8" y="136"/>
                  </a:lnTo>
                  <a:lnTo>
                    <a:pt x="4" y="136"/>
                  </a:lnTo>
                  <a:lnTo>
                    <a:pt x="0" y="136"/>
                  </a:lnTo>
                  <a:lnTo>
                    <a:pt x="4" y="132"/>
                  </a:lnTo>
                  <a:lnTo>
                    <a:pt x="10" y="128"/>
                  </a:lnTo>
                  <a:lnTo>
                    <a:pt x="16" y="122"/>
                  </a:lnTo>
                  <a:lnTo>
                    <a:pt x="22" y="118"/>
                  </a:lnTo>
                  <a:lnTo>
                    <a:pt x="26" y="114"/>
                  </a:lnTo>
                  <a:lnTo>
                    <a:pt x="30" y="108"/>
                  </a:lnTo>
                  <a:lnTo>
                    <a:pt x="34" y="102"/>
                  </a:lnTo>
                  <a:lnTo>
                    <a:pt x="34" y="94"/>
                  </a:lnTo>
                  <a:lnTo>
                    <a:pt x="38" y="84"/>
                  </a:lnTo>
                  <a:lnTo>
                    <a:pt x="40" y="72"/>
                  </a:lnTo>
                  <a:lnTo>
                    <a:pt x="44" y="62"/>
                  </a:lnTo>
                  <a:lnTo>
                    <a:pt x="46" y="52"/>
                  </a:lnTo>
                  <a:lnTo>
                    <a:pt x="50" y="42"/>
                  </a:lnTo>
                  <a:lnTo>
                    <a:pt x="52" y="30"/>
                  </a:lnTo>
                  <a:lnTo>
                    <a:pt x="56" y="20"/>
                  </a:lnTo>
                  <a:lnTo>
                    <a:pt x="58" y="8"/>
                  </a:lnTo>
                  <a:lnTo>
                    <a:pt x="60" y="6"/>
                  </a:lnTo>
                  <a:lnTo>
                    <a:pt x="62" y="4"/>
                  </a:lnTo>
                  <a:lnTo>
                    <a:pt x="64" y="4"/>
                  </a:lnTo>
                  <a:lnTo>
                    <a:pt x="66" y="4"/>
                  </a:lnTo>
                  <a:lnTo>
                    <a:pt x="68" y="2"/>
                  </a:lnTo>
                  <a:lnTo>
                    <a:pt x="70" y="2"/>
                  </a:lnTo>
                  <a:lnTo>
                    <a:pt x="74" y="0"/>
                  </a:lnTo>
                  <a:lnTo>
                    <a:pt x="76" y="0"/>
                  </a:lnTo>
                  <a:lnTo>
                    <a:pt x="74" y="0"/>
                  </a:lnTo>
                  <a:lnTo>
                    <a:pt x="70" y="2"/>
                  </a:lnTo>
                  <a:lnTo>
                    <a:pt x="66" y="4"/>
                  </a:lnTo>
                  <a:lnTo>
                    <a:pt x="64" y="8"/>
                  </a:lnTo>
                  <a:close/>
                </a:path>
              </a:pathLst>
            </a:custGeom>
            <a:solidFill>
              <a:srgbClr val="FF7F00"/>
            </a:solidFill>
            <a:ln w="9525">
              <a:noFill/>
              <a:round/>
              <a:headEnd/>
              <a:tailEnd/>
            </a:ln>
          </p:spPr>
          <p:txBody>
            <a:bodyPr>
              <a:prstTxWarp prst="textNoShape">
                <a:avLst/>
              </a:prstTxWarp>
            </a:bodyPr>
            <a:lstStyle/>
            <a:p>
              <a:endParaRPr lang="en-US"/>
            </a:p>
          </p:txBody>
        </p:sp>
        <p:sp>
          <p:nvSpPr>
            <p:cNvPr id="49507" name="Freeform 348"/>
            <p:cNvSpPr>
              <a:spLocks noChangeAspect="1"/>
            </p:cNvSpPr>
            <p:nvPr/>
          </p:nvSpPr>
          <p:spPr bwMode="auto">
            <a:xfrm>
              <a:off x="1583" y="3268"/>
              <a:ext cx="190" cy="122"/>
            </a:xfrm>
            <a:custGeom>
              <a:avLst/>
              <a:gdLst>
                <a:gd name="T0" fmla="*/ 42 w 190"/>
                <a:gd name="T1" fmla="*/ 20 h 122"/>
                <a:gd name="T2" fmla="*/ 34 w 190"/>
                <a:gd name="T3" fmla="*/ 58 h 122"/>
                <a:gd name="T4" fmla="*/ 32 w 190"/>
                <a:gd name="T5" fmla="*/ 80 h 122"/>
                <a:gd name="T6" fmla="*/ 38 w 190"/>
                <a:gd name="T7" fmla="*/ 84 h 122"/>
                <a:gd name="T8" fmla="*/ 46 w 190"/>
                <a:gd name="T9" fmla="*/ 88 h 122"/>
                <a:gd name="T10" fmla="*/ 54 w 190"/>
                <a:gd name="T11" fmla="*/ 90 h 122"/>
                <a:gd name="T12" fmla="*/ 64 w 190"/>
                <a:gd name="T13" fmla="*/ 96 h 122"/>
                <a:gd name="T14" fmla="*/ 80 w 190"/>
                <a:gd name="T15" fmla="*/ 104 h 122"/>
                <a:gd name="T16" fmla="*/ 96 w 190"/>
                <a:gd name="T17" fmla="*/ 108 h 122"/>
                <a:gd name="T18" fmla="*/ 112 w 190"/>
                <a:gd name="T19" fmla="*/ 112 h 122"/>
                <a:gd name="T20" fmla="*/ 130 w 190"/>
                <a:gd name="T21" fmla="*/ 114 h 122"/>
                <a:gd name="T22" fmla="*/ 146 w 190"/>
                <a:gd name="T23" fmla="*/ 114 h 122"/>
                <a:gd name="T24" fmla="*/ 164 w 190"/>
                <a:gd name="T25" fmla="*/ 116 h 122"/>
                <a:gd name="T26" fmla="*/ 180 w 190"/>
                <a:gd name="T27" fmla="*/ 118 h 122"/>
                <a:gd name="T28" fmla="*/ 180 w 190"/>
                <a:gd name="T29" fmla="*/ 118 h 122"/>
                <a:gd name="T30" fmla="*/ 162 w 190"/>
                <a:gd name="T31" fmla="*/ 122 h 122"/>
                <a:gd name="T32" fmla="*/ 142 w 190"/>
                <a:gd name="T33" fmla="*/ 122 h 122"/>
                <a:gd name="T34" fmla="*/ 120 w 190"/>
                <a:gd name="T35" fmla="*/ 122 h 122"/>
                <a:gd name="T36" fmla="*/ 106 w 190"/>
                <a:gd name="T37" fmla="*/ 120 h 122"/>
                <a:gd name="T38" fmla="*/ 98 w 190"/>
                <a:gd name="T39" fmla="*/ 120 h 122"/>
                <a:gd name="T40" fmla="*/ 88 w 190"/>
                <a:gd name="T41" fmla="*/ 118 h 122"/>
                <a:gd name="T42" fmla="*/ 76 w 190"/>
                <a:gd name="T43" fmla="*/ 118 h 122"/>
                <a:gd name="T44" fmla="*/ 64 w 190"/>
                <a:gd name="T45" fmla="*/ 114 h 122"/>
                <a:gd name="T46" fmla="*/ 54 w 190"/>
                <a:gd name="T47" fmla="*/ 112 h 122"/>
                <a:gd name="T48" fmla="*/ 42 w 190"/>
                <a:gd name="T49" fmla="*/ 110 h 122"/>
                <a:gd name="T50" fmla="*/ 30 w 190"/>
                <a:gd name="T51" fmla="*/ 108 h 122"/>
                <a:gd name="T52" fmla="*/ 18 w 190"/>
                <a:gd name="T53" fmla="*/ 104 h 122"/>
                <a:gd name="T54" fmla="*/ 6 w 190"/>
                <a:gd name="T55" fmla="*/ 102 h 122"/>
                <a:gd name="T56" fmla="*/ 4 w 190"/>
                <a:gd name="T57" fmla="*/ 92 h 122"/>
                <a:gd name="T58" fmla="*/ 12 w 190"/>
                <a:gd name="T59" fmla="*/ 74 h 122"/>
                <a:gd name="T60" fmla="*/ 20 w 190"/>
                <a:gd name="T61" fmla="*/ 58 h 122"/>
                <a:gd name="T62" fmla="*/ 24 w 190"/>
                <a:gd name="T63" fmla="*/ 38 h 122"/>
                <a:gd name="T64" fmla="*/ 26 w 190"/>
                <a:gd name="T65" fmla="*/ 24 h 122"/>
                <a:gd name="T66" fmla="*/ 28 w 190"/>
                <a:gd name="T67" fmla="*/ 12 h 122"/>
                <a:gd name="T68" fmla="*/ 32 w 190"/>
                <a:gd name="T69" fmla="*/ 4 h 122"/>
                <a:gd name="T70" fmla="*/ 42 w 190"/>
                <a:gd name="T71" fmla="*/ 0 h 122"/>
                <a:gd name="T72" fmla="*/ 46 w 190"/>
                <a:gd name="T73" fmla="*/ 0 h 12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90"/>
                <a:gd name="T112" fmla="*/ 0 h 122"/>
                <a:gd name="T113" fmla="*/ 190 w 190"/>
                <a:gd name="T114" fmla="*/ 122 h 12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90" h="122">
                  <a:moveTo>
                    <a:pt x="46" y="0"/>
                  </a:moveTo>
                  <a:lnTo>
                    <a:pt x="42" y="20"/>
                  </a:lnTo>
                  <a:lnTo>
                    <a:pt x="38" y="38"/>
                  </a:lnTo>
                  <a:lnTo>
                    <a:pt x="34" y="58"/>
                  </a:lnTo>
                  <a:lnTo>
                    <a:pt x="30" y="76"/>
                  </a:lnTo>
                  <a:lnTo>
                    <a:pt x="32" y="80"/>
                  </a:lnTo>
                  <a:lnTo>
                    <a:pt x="36" y="82"/>
                  </a:lnTo>
                  <a:lnTo>
                    <a:pt x="38" y="84"/>
                  </a:lnTo>
                  <a:lnTo>
                    <a:pt x="42" y="86"/>
                  </a:lnTo>
                  <a:lnTo>
                    <a:pt x="46" y="88"/>
                  </a:lnTo>
                  <a:lnTo>
                    <a:pt x="50" y="90"/>
                  </a:lnTo>
                  <a:lnTo>
                    <a:pt x="54" y="90"/>
                  </a:lnTo>
                  <a:lnTo>
                    <a:pt x="58" y="92"/>
                  </a:lnTo>
                  <a:lnTo>
                    <a:pt x="64" y="96"/>
                  </a:lnTo>
                  <a:lnTo>
                    <a:pt x="72" y="100"/>
                  </a:lnTo>
                  <a:lnTo>
                    <a:pt x="80" y="104"/>
                  </a:lnTo>
                  <a:lnTo>
                    <a:pt x="88" y="106"/>
                  </a:lnTo>
                  <a:lnTo>
                    <a:pt x="96" y="108"/>
                  </a:lnTo>
                  <a:lnTo>
                    <a:pt x="104" y="110"/>
                  </a:lnTo>
                  <a:lnTo>
                    <a:pt x="112" y="112"/>
                  </a:lnTo>
                  <a:lnTo>
                    <a:pt x="120" y="112"/>
                  </a:lnTo>
                  <a:lnTo>
                    <a:pt x="130" y="114"/>
                  </a:lnTo>
                  <a:lnTo>
                    <a:pt x="138" y="114"/>
                  </a:lnTo>
                  <a:lnTo>
                    <a:pt x="146" y="114"/>
                  </a:lnTo>
                  <a:lnTo>
                    <a:pt x="154" y="116"/>
                  </a:lnTo>
                  <a:lnTo>
                    <a:pt x="164" y="116"/>
                  </a:lnTo>
                  <a:lnTo>
                    <a:pt x="172" y="116"/>
                  </a:lnTo>
                  <a:lnTo>
                    <a:pt x="180" y="118"/>
                  </a:lnTo>
                  <a:lnTo>
                    <a:pt x="190" y="118"/>
                  </a:lnTo>
                  <a:lnTo>
                    <a:pt x="180" y="118"/>
                  </a:lnTo>
                  <a:lnTo>
                    <a:pt x="172" y="120"/>
                  </a:lnTo>
                  <a:lnTo>
                    <a:pt x="162" y="122"/>
                  </a:lnTo>
                  <a:lnTo>
                    <a:pt x="152" y="122"/>
                  </a:lnTo>
                  <a:lnTo>
                    <a:pt x="142" y="122"/>
                  </a:lnTo>
                  <a:lnTo>
                    <a:pt x="130" y="122"/>
                  </a:lnTo>
                  <a:lnTo>
                    <a:pt x="120" y="122"/>
                  </a:lnTo>
                  <a:lnTo>
                    <a:pt x="110" y="120"/>
                  </a:lnTo>
                  <a:lnTo>
                    <a:pt x="106" y="120"/>
                  </a:lnTo>
                  <a:lnTo>
                    <a:pt x="102" y="120"/>
                  </a:lnTo>
                  <a:lnTo>
                    <a:pt x="98" y="120"/>
                  </a:lnTo>
                  <a:lnTo>
                    <a:pt x="94" y="120"/>
                  </a:lnTo>
                  <a:lnTo>
                    <a:pt x="88" y="118"/>
                  </a:lnTo>
                  <a:lnTo>
                    <a:pt x="82" y="118"/>
                  </a:lnTo>
                  <a:lnTo>
                    <a:pt x="76" y="118"/>
                  </a:lnTo>
                  <a:lnTo>
                    <a:pt x="70" y="116"/>
                  </a:lnTo>
                  <a:lnTo>
                    <a:pt x="64" y="114"/>
                  </a:lnTo>
                  <a:lnTo>
                    <a:pt x="58" y="114"/>
                  </a:lnTo>
                  <a:lnTo>
                    <a:pt x="54" y="112"/>
                  </a:lnTo>
                  <a:lnTo>
                    <a:pt x="48" y="110"/>
                  </a:lnTo>
                  <a:lnTo>
                    <a:pt x="42" y="110"/>
                  </a:lnTo>
                  <a:lnTo>
                    <a:pt x="36" y="108"/>
                  </a:lnTo>
                  <a:lnTo>
                    <a:pt x="30" y="108"/>
                  </a:lnTo>
                  <a:lnTo>
                    <a:pt x="24" y="106"/>
                  </a:lnTo>
                  <a:lnTo>
                    <a:pt x="18" y="104"/>
                  </a:lnTo>
                  <a:lnTo>
                    <a:pt x="12" y="102"/>
                  </a:lnTo>
                  <a:lnTo>
                    <a:pt x="6" y="102"/>
                  </a:lnTo>
                  <a:lnTo>
                    <a:pt x="0" y="100"/>
                  </a:lnTo>
                  <a:lnTo>
                    <a:pt x="4" y="92"/>
                  </a:lnTo>
                  <a:lnTo>
                    <a:pt x="8" y="84"/>
                  </a:lnTo>
                  <a:lnTo>
                    <a:pt x="12" y="74"/>
                  </a:lnTo>
                  <a:lnTo>
                    <a:pt x="16" y="66"/>
                  </a:lnTo>
                  <a:lnTo>
                    <a:pt x="20" y="58"/>
                  </a:lnTo>
                  <a:lnTo>
                    <a:pt x="22" y="48"/>
                  </a:lnTo>
                  <a:lnTo>
                    <a:pt x="24" y="38"/>
                  </a:lnTo>
                  <a:lnTo>
                    <a:pt x="24" y="28"/>
                  </a:lnTo>
                  <a:lnTo>
                    <a:pt x="26" y="24"/>
                  </a:lnTo>
                  <a:lnTo>
                    <a:pt x="28" y="18"/>
                  </a:lnTo>
                  <a:lnTo>
                    <a:pt x="28" y="12"/>
                  </a:lnTo>
                  <a:lnTo>
                    <a:pt x="28" y="6"/>
                  </a:lnTo>
                  <a:lnTo>
                    <a:pt x="32" y="4"/>
                  </a:lnTo>
                  <a:lnTo>
                    <a:pt x="38" y="2"/>
                  </a:lnTo>
                  <a:lnTo>
                    <a:pt x="42" y="0"/>
                  </a:lnTo>
                  <a:lnTo>
                    <a:pt x="46" y="0"/>
                  </a:lnTo>
                  <a:close/>
                </a:path>
              </a:pathLst>
            </a:custGeom>
            <a:solidFill>
              <a:srgbClr val="FF7F00"/>
            </a:solidFill>
            <a:ln w="9525">
              <a:noFill/>
              <a:round/>
              <a:headEnd/>
              <a:tailEnd/>
            </a:ln>
          </p:spPr>
          <p:txBody>
            <a:bodyPr>
              <a:prstTxWarp prst="textNoShape">
                <a:avLst/>
              </a:prstTxWarp>
            </a:bodyPr>
            <a:lstStyle/>
            <a:p>
              <a:endParaRPr lang="en-US"/>
            </a:p>
          </p:txBody>
        </p:sp>
        <p:sp>
          <p:nvSpPr>
            <p:cNvPr id="49508" name="Freeform 349"/>
            <p:cNvSpPr>
              <a:spLocks noChangeAspect="1"/>
            </p:cNvSpPr>
            <p:nvPr/>
          </p:nvSpPr>
          <p:spPr bwMode="auto">
            <a:xfrm>
              <a:off x="1479" y="3348"/>
              <a:ext cx="186" cy="50"/>
            </a:xfrm>
            <a:custGeom>
              <a:avLst/>
              <a:gdLst>
                <a:gd name="T0" fmla="*/ 110 w 186"/>
                <a:gd name="T1" fmla="*/ 32 h 50"/>
                <a:gd name="T2" fmla="*/ 120 w 186"/>
                <a:gd name="T3" fmla="*/ 34 h 50"/>
                <a:gd name="T4" fmla="*/ 128 w 186"/>
                <a:gd name="T5" fmla="*/ 36 h 50"/>
                <a:gd name="T6" fmla="*/ 138 w 186"/>
                <a:gd name="T7" fmla="*/ 38 h 50"/>
                <a:gd name="T8" fmla="*/ 148 w 186"/>
                <a:gd name="T9" fmla="*/ 40 h 50"/>
                <a:gd name="T10" fmla="*/ 158 w 186"/>
                <a:gd name="T11" fmla="*/ 42 h 50"/>
                <a:gd name="T12" fmla="*/ 166 w 186"/>
                <a:gd name="T13" fmla="*/ 42 h 50"/>
                <a:gd name="T14" fmla="*/ 176 w 186"/>
                <a:gd name="T15" fmla="*/ 44 h 50"/>
                <a:gd name="T16" fmla="*/ 186 w 186"/>
                <a:gd name="T17" fmla="*/ 46 h 50"/>
                <a:gd name="T18" fmla="*/ 182 w 186"/>
                <a:gd name="T19" fmla="*/ 46 h 50"/>
                <a:gd name="T20" fmla="*/ 176 w 186"/>
                <a:gd name="T21" fmla="*/ 46 h 50"/>
                <a:gd name="T22" fmla="*/ 172 w 186"/>
                <a:gd name="T23" fmla="*/ 46 h 50"/>
                <a:gd name="T24" fmla="*/ 168 w 186"/>
                <a:gd name="T25" fmla="*/ 46 h 50"/>
                <a:gd name="T26" fmla="*/ 164 w 186"/>
                <a:gd name="T27" fmla="*/ 46 h 50"/>
                <a:gd name="T28" fmla="*/ 160 w 186"/>
                <a:gd name="T29" fmla="*/ 48 h 50"/>
                <a:gd name="T30" fmla="*/ 156 w 186"/>
                <a:gd name="T31" fmla="*/ 48 h 50"/>
                <a:gd name="T32" fmla="*/ 154 w 186"/>
                <a:gd name="T33" fmla="*/ 50 h 50"/>
                <a:gd name="T34" fmla="*/ 146 w 186"/>
                <a:gd name="T35" fmla="*/ 46 h 50"/>
                <a:gd name="T36" fmla="*/ 138 w 186"/>
                <a:gd name="T37" fmla="*/ 44 h 50"/>
                <a:gd name="T38" fmla="*/ 132 w 186"/>
                <a:gd name="T39" fmla="*/ 42 h 50"/>
                <a:gd name="T40" fmla="*/ 124 w 186"/>
                <a:gd name="T41" fmla="*/ 40 h 50"/>
                <a:gd name="T42" fmla="*/ 116 w 186"/>
                <a:gd name="T43" fmla="*/ 38 h 50"/>
                <a:gd name="T44" fmla="*/ 110 w 186"/>
                <a:gd name="T45" fmla="*/ 36 h 50"/>
                <a:gd name="T46" fmla="*/ 102 w 186"/>
                <a:gd name="T47" fmla="*/ 34 h 50"/>
                <a:gd name="T48" fmla="*/ 94 w 186"/>
                <a:gd name="T49" fmla="*/ 34 h 50"/>
                <a:gd name="T50" fmla="*/ 86 w 186"/>
                <a:gd name="T51" fmla="*/ 32 h 50"/>
                <a:gd name="T52" fmla="*/ 78 w 186"/>
                <a:gd name="T53" fmla="*/ 32 h 50"/>
                <a:gd name="T54" fmla="*/ 70 w 186"/>
                <a:gd name="T55" fmla="*/ 30 h 50"/>
                <a:gd name="T56" fmla="*/ 62 w 186"/>
                <a:gd name="T57" fmla="*/ 30 h 50"/>
                <a:gd name="T58" fmla="*/ 56 w 186"/>
                <a:gd name="T59" fmla="*/ 28 h 50"/>
                <a:gd name="T60" fmla="*/ 48 w 186"/>
                <a:gd name="T61" fmla="*/ 28 h 50"/>
                <a:gd name="T62" fmla="*/ 40 w 186"/>
                <a:gd name="T63" fmla="*/ 26 h 50"/>
                <a:gd name="T64" fmla="*/ 32 w 186"/>
                <a:gd name="T65" fmla="*/ 24 h 50"/>
                <a:gd name="T66" fmla="*/ 28 w 186"/>
                <a:gd name="T67" fmla="*/ 22 h 50"/>
                <a:gd name="T68" fmla="*/ 22 w 186"/>
                <a:gd name="T69" fmla="*/ 20 h 50"/>
                <a:gd name="T70" fmla="*/ 18 w 186"/>
                <a:gd name="T71" fmla="*/ 20 h 50"/>
                <a:gd name="T72" fmla="*/ 12 w 186"/>
                <a:gd name="T73" fmla="*/ 16 h 50"/>
                <a:gd name="T74" fmla="*/ 6 w 186"/>
                <a:gd name="T75" fmla="*/ 14 h 50"/>
                <a:gd name="T76" fmla="*/ 4 w 186"/>
                <a:gd name="T77" fmla="*/ 10 h 50"/>
                <a:gd name="T78" fmla="*/ 2 w 186"/>
                <a:gd name="T79" fmla="*/ 4 h 50"/>
                <a:gd name="T80" fmla="*/ 0 w 186"/>
                <a:gd name="T81" fmla="*/ 0 h 50"/>
                <a:gd name="T82" fmla="*/ 6 w 186"/>
                <a:gd name="T83" fmla="*/ 4 h 50"/>
                <a:gd name="T84" fmla="*/ 12 w 186"/>
                <a:gd name="T85" fmla="*/ 8 h 50"/>
                <a:gd name="T86" fmla="*/ 18 w 186"/>
                <a:gd name="T87" fmla="*/ 12 h 50"/>
                <a:gd name="T88" fmla="*/ 24 w 186"/>
                <a:gd name="T89" fmla="*/ 16 h 50"/>
                <a:gd name="T90" fmla="*/ 30 w 186"/>
                <a:gd name="T91" fmla="*/ 18 h 50"/>
                <a:gd name="T92" fmla="*/ 38 w 186"/>
                <a:gd name="T93" fmla="*/ 20 h 50"/>
                <a:gd name="T94" fmla="*/ 44 w 186"/>
                <a:gd name="T95" fmla="*/ 22 h 50"/>
                <a:gd name="T96" fmla="*/ 52 w 186"/>
                <a:gd name="T97" fmla="*/ 24 h 50"/>
                <a:gd name="T98" fmla="*/ 60 w 186"/>
                <a:gd name="T99" fmla="*/ 24 h 50"/>
                <a:gd name="T100" fmla="*/ 66 w 186"/>
                <a:gd name="T101" fmla="*/ 24 h 50"/>
                <a:gd name="T102" fmla="*/ 74 w 186"/>
                <a:gd name="T103" fmla="*/ 26 h 50"/>
                <a:gd name="T104" fmla="*/ 82 w 186"/>
                <a:gd name="T105" fmla="*/ 26 h 50"/>
                <a:gd name="T106" fmla="*/ 88 w 186"/>
                <a:gd name="T107" fmla="*/ 28 h 50"/>
                <a:gd name="T108" fmla="*/ 96 w 186"/>
                <a:gd name="T109" fmla="*/ 28 h 50"/>
                <a:gd name="T110" fmla="*/ 104 w 186"/>
                <a:gd name="T111" fmla="*/ 30 h 50"/>
                <a:gd name="T112" fmla="*/ 110 w 186"/>
                <a:gd name="T113" fmla="*/ 32 h 50"/>
                <a:gd name="T114" fmla="*/ 110 w 186"/>
                <a:gd name="T115" fmla="*/ 32 h 50"/>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86"/>
                <a:gd name="T175" fmla="*/ 0 h 50"/>
                <a:gd name="T176" fmla="*/ 186 w 186"/>
                <a:gd name="T177" fmla="*/ 50 h 50"/>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86" h="50">
                  <a:moveTo>
                    <a:pt x="110" y="32"/>
                  </a:moveTo>
                  <a:lnTo>
                    <a:pt x="120" y="34"/>
                  </a:lnTo>
                  <a:lnTo>
                    <a:pt x="128" y="36"/>
                  </a:lnTo>
                  <a:lnTo>
                    <a:pt x="138" y="38"/>
                  </a:lnTo>
                  <a:lnTo>
                    <a:pt x="148" y="40"/>
                  </a:lnTo>
                  <a:lnTo>
                    <a:pt x="158" y="42"/>
                  </a:lnTo>
                  <a:lnTo>
                    <a:pt x="166" y="42"/>
                  </a:lnTo>
                  <a:lnTo>
                    <a:pt x="176" y="44"/>
                  </a:lnTo>
                  <a:lnTo>
                    <a:pt x="186" y="46"/>
                  </a:lnTo>
                  <a:lnTo>
                    <a:pt x="182" y="46"/>
                  </a:lnTo>
                  <a:lnTo>
                    <a:pt x="176" y="46"/>
                  </a:lnTo>
                  <a:lnTo>
                    <a:pt x="172" y="46"/>
                  </a:lnTo>
                  <a:lnTo>
                    <a:pt x="168" y="46"/>
                  </a:lnTo>
                  <a:lnTo>
                    <a:pt x="164" y="46"/>
                  </a:lnTo>
                  <a:lnTo>
                    <a:pt x="160" y="48"/>
                  </a:lnTo>
                  <a:lnTo>
                    <a:pt x="156" y="48"/>
                  </a:lnTo>
                  <a:lnTo>
                    <a:pt x="154" y="50"/>
                  </a:lnTo>
                  <a:lnTo>
                    <a:pt x="146" y="46"/>
                  </a:lnTo>
                  <a:lnTo>
                    <a:pt x="138" y="44"/>
                  </a:lnTo>
                  <a:lnTo>
                    <a:pt x="132" y="42"/>
                  </a:lnTo>
                  <a:lnTo>
                    <a:pt x="124" y="40"/>
                  </a:lnTo>
                  <a:lnTo>
                    <a:pt x="116" y="38"/>
                  </a:lnTo>
                  <a:lnTo>
                    <a:pt x="110" y="36"/>
                  </a:lnTo>
                  <a:lnTo>
                    <a:pt x="102" y="34"/>
                  </a:lnTo>
                  <a:lnTo>
                    <a:pt x="94" y="34"/>
                  </a:lnTo>
                  <a:lnTo>
                    <a:pt x="86" y="32"/>
                  </a:lnTo>
                  <a:lnTo>
                    <a:pt x="78" y="32"/>
                  </a:lnTo>
                  <a:lnTo>
                    <a:pt x="70" y="30"/>
                  </a:lnTo>
                  <a:lnTo>
                    <a:pt x="62" y="30"/>
                  </a:lnTo>
                  <a:lnTo>
                    <a:pt x="56" y="28"/>
                  </a:lnTo>
                  <a:lnTo>
                    <a:pt x="48" y="28"/>
                  </a:lnTo>
                  <a:lnTo>
                    <a:pt x="40" y="26"/>
                  </a:lnTo>
                  <a:lnTo>
                    <a:pt x="32" y="24"/>
                  </a:lnTo>
                  <a:lnTo>
                    <a:pt x="28" y="22"/>
                  </a:lnTo>
                  <a:lnTo>
                    <a:pt x="22" y="20"/>
                  </a:lnTo>
                  <a:lnTo>
                    <a:pt x="18" y="20"/>
                  </a:lnTo>
                  <a:lnTo>
                    <a:pt x="12" y="16"/>
                  </a:lnTo>
                  <a:lnTo>
                    <a:pt x="6" y="14"/>
                  </a:lnTo>
                  <a:lnTo>
                    <a:pt x="4" y="10"/>
                  </a:lnTo>
                  <a:lnTo>
                    <a:pt x="2" y="4"/>
                  </a:lnTo>
                  <a:lnTo>
                    <a:pt x="0" y="0"/>
                  </a:lnTo>
                  <a:lnTo>
                    <a:pt x="6" y="4"/>
                  </a:lnTo>
                  <a:lnTo>
                    <a:pt x="12" y="8"/>
                  </a:lnTo>
                  <a:lnTo>
                    <a:pt x="18" y="12"/>
                  </a:lnTo>
                  <a:lnTo>
                    <a:pt x="24" y="16"/>
                  </a:lnTo>
                  <a:lnTo>
                    <a:pt x="30" y="18"/>
                  </a:lnTo>
                  <a:lnTo>
                    <a:pt x="38" y="20"/>
                  </a:lnTo>
                  <a:lnTo>
                    <a:pt x="44" y="22"/>
                  </a:lnTo>
                  <a:lnTo>
                    <a:pt x="52" y="24"/>
                  </a:lnTo>
                  <a:lnTo>
                    <a:pt x="60" y="24"/>
                  </a:lnTo>
                  <a:lnTo>
                    <a:pt x="66" y="24"/>
                  </a:lnTo>
                  <a:lnTo>
                    <a:pt x="74" y="26"/>
                  </a:lnTo>
                  <a:lnTo>
                    <a:pt x="82" y="26"/>
                  </a:lnTo>
                  <a:lnTo>
                    <a:pt x="88" y="28"/>
                  </a:lnTo>
                  <a:lnTo>
                    <a:pt x="96" y="28"/>
                  </a:lnTo>
                  <a:lnTo>
                    <a:pt x="104" y="30"/>
                  </a:lnTo>
                  <a:lnTo>
                    <a:pt x="110" y="32"/>
                  </a:lnTo>
                  <a:close/>
                </a:path>
              </a:pathLst>
            </a:custGeom>
            <a:solidFill>
              <a:srgbClr val="C44400"/>
            </a:solidFill>
            <a:ln w="9525">
              <a:noFill/>
              <a:round/>
              <a:headEnd/>
              <a:tailEnd/>
            </a:ln>
          </p:spPr>
          <p:txBody>
            <a:bodyPr>
              <a:prstTxWarp prst="textNoShape">
                <a:avLst/>
              </a:prstTxWarp>
            </a:bodyPr>
            <a:lstStyle/>
            <a:p>
              <a:endParaRPr lang="en-US"/>
            </a:p>
          </p:txBody>
        </p:sp>
        <p:sp>
          <p:nvSpPr>
            <p:cNvPr id="49509" name="Freeform 350"/>
            <p:cNvSpPr>
              <a:spLocks noChangeAspect="1"/>
            </p:cNvSpPr>
            <p:nvPr/>
          </p:nvSpPr>
          <p:spPr bwMode="auto">
            <a:xfrm>
              <a:off x="1665" y="3360"/>
              <a:ext cx="140" cy="18"/>
            </a:xfrm>
            <a:custGeom>
              <a:avLst/>
              <a:gdLst>
                <a:gd name="T0" fmla="*/ 140 w 140"/>
                <a:gd name="T1" fmla="*/ 10 h 18"/>
                <a:gd name="T2" fmla="*/ 134 w 140"/>
                <a:gd name="T3" fmla="*/ 14 h 18"/>
                <a:gd name="T4" fmla="*/ 128 w 140"/>
                <a:gd name="T5" fmla="*/ 16 h 18"/>
                <a:gd name="T6" fmla="*/ 120 w 140"/>
                <a:gd name="T7" fmla="*/ 18 h 18"/>
                <a:gd name="T8" fmla="*/ 112 w 140"/>
                <a:gd name="T9" fmla="*/ 18 h 18"/>
                <a:gd name="T10" fmla="*/ 104 w 140"/>
                <a:gd name="T11" fmla="*/ 18 h 18"/>
                <a:gd name="T12" fmla="*/ 96 w 140"/>
                <a:gd name="T13" fmla="*/ 16 h 18"/>
                <a:gd name="T14" fmla="*/ 88 w 140"/>
                <a:gd name="T15" fmla="*/ 14 h 18"/>
                <a:gd name="T16" fmla="*/ 82 w 140"/>
                <a:gd name="T17" fmla="*/ 14 h 18"/>
                <a:gd name="T18" fmla="*/ 70 w 140"/>
                <a:gd name="T19" fmla="*/ 12 h 18"/>
                <a:gd name="T20" fmla="*/ 60 w 140"/>
                <a:gd name="T21" fmla="*/ 12 h 18"/>
                <a:gd name="T22" fmla="*/ 50 w 140"/>
                <a:gd name="T23" fmla="*/ 12 h 18"/>
                <a:gd name="T24" fmla="*/ 40 w 140"/>
                <a:gd name="T25" fmla="*/ 10 h 18"/>
                <a:gd name="T26" fmla="*/ 28 w 140"/>
                <a:gd name="T27" fmla="*/ 10 h 18"/>
                <a:gd name="T28" fmla="*/ 18 w 140"/>
                <a:gd name="T29" fmla="*/ 8 h 18"/>
                <a:gd name="T30" fmla="*/ 8 w 140"/>
                <a:gd name="T31" fmla="*/ 4 h 18"/>
                <a:gd name="T32" fmla="*/ 0 w 140"/>
                <a:gd name="T33" fmla="*/ 0 h 18"/>
                <a:gd name="T34" fmla="*/ 8 w 140"/>
                <a:gd name="T35" fmla="*/ 2 h 18"/>
                <a:gd name="T36" fmla="*/ 18 w 140"/>
                <a:gd name="T37" fmla="*/ 2 h 18"/>
                <a:gd name="T38" fmla="*/ 26 w 140"/>
                <a:gd name="T39" fmla="*/ 4 h 18"/>
                <a:gd name="T40" fmla="*/ 34 w 140"/>
                <a:gd name="T41" fmla="*/ 4 h 18"/>
                <a:gd name="T42" fmla="*/ 44 w 140"/>
                <a:gd name="T43" fmla="*/ 4 h 18"/>
                <a:gd name="T44" fmla="*/ 52 w 140"/>
                <a:gd name="T45" fmla="*/ 4 h 18"/>
                <a:gd name="T46" fmla="*/ 62 w 140"/>
                <a:gd name="T47" fmla="*/ 4 h 18"/>
                <a:gd name="T48" fmla="*/ 70 w 140"/>
                <a:gd name="T49" fmla="*/ 4 h 18"/>
                <a:gd name="T50" fmla="*/ 80 w 140"/>
                <a:gd name="T51" fmla="*/ 4 h 18"/>
                <a:gd name="T52" fmla="*/ 88 w 140"/>
                <a:gd name="T53" fmla="*/ 4 h 18"/>
                <a:gd name="T54" fmla="*/ 96 w 140"/>
                <a:gd name="T55" fmla="*/ 6 h 18"/>
                <a:gd name="T56" fmla="*/ 106 w 140"/>
                <a:gd name="T57" fmla="*/ 6 h 18"/>
                <a:gd name="T58" fmla="*/ 114 w 140"/>
                <a:gd name="T59" fmla="*/ 6 h 18"/>
                <a:gd name="T60" fmla="*/ 124 w 140"/>
                <a:gd name="T61" fmla="*/ 8 h 18"/>
                <a:gd name="T62" fmla="*/ 132 w 140"/>
                <a:gd name="T63" fmla="*/ 8 h 18"/>
                <a:gd name="T64" fmla="*/ 140 w 140"/>
                <a:gd name="T65" fmla="*/ 10 h 18"/>
                <a:gd name="T66" fmla="*/ 140 w 140"/>
                <a:gd name="T67" fmla="*/ 10 h 1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40"/>
                <a:gd name="T103" fmla="*/ 0 h 18"/>
                <a:gd name="T104" fmla="*/ 140 w 140"/>
                <a:gd name="T105" fmla="*/ 18 h 1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40" h="18">
                  <a:moveTo>
                    <a:pt x="140" y="10"/>
                  </a:moveTo>
                  <a:lnTo>
                    <a:pt x="134" y="14"/>
                  </a:lnTo>
                  <a:lnTo>
                    <a:pt x="128" y="16"/>
                  </a:lnTo>
                  <a:lnTo>
                    <a:pt x="120" y="18"/>
                  </a:lnTo>
                  <a:lnTo>
                    <a:pt x="112" y="18"/>
                  </a:lnTo>
                  <a:lnTo>
                    <a:pt x="104" y="18"/>
                  </a:lnTo>
                  <a:lnTo>
                    <a:pt x="96" y="16"/>
                  </a:lnTo>
                  <a:lnTo>
                    <a:pt x="88" y="14"/>
                  </a:lnTo>
                  <a:lnTo>
                    <a:pt x="82" y="14"/>
                  </a:lnTo>
                  <a:lnTo>
                    <a:pt x="70" y="12"/>
                  </a:lnTo>
                  <a:lnTo>
                    <a:pt x="60" y="12"/>
                  </a:lnTo>
                  <a:lnTo>
                    <a:pt x="50" y="12"/>
                  </a:lnTo>
                  <a:lnTo>
                    <a:pt x="40" y="10"/>
                  </a:lnTo>
                  <a:lnTo>
                    <a:pt x="28" y="10"/>
                  </a:lnTo>
                  <a:lnTo>
                    <a:pt x="18" y="8"/>
                  </a:lnTo>
                  <a:lnTo>
                    <a:pt x="8" y="4"/>
                  </a:lnTo>
                  <a:lnTo>
                    <a:pt x="0" y="0"/>
                  </a:lnTo>
                  <a:lnTo>
                    <a:pt x="8" y="2"/>
                  </a:lnTo>
                  <a:lnTo>
                    <a:pt x="18" y="2"/>
                  </a:lnTo>
                  <a:lnTo>
                    <a:pt x="26" y="4"/>
                  </a:lnTo>
                  <a:lnTo>
                    <a:pt x="34" y="4"/>
                  </a:lnTo>
                  <a:lnTo>
                    <a:pt x="44" y="4"/>
                  </a:lnTo>
                  <a:lnTo>
                    <a:pt x="52" y="4"/>
                  </a:lnTo>
                  <a:lnTo>
                    <a:pt x="62" y="4"/>
                  </a:lnTo>
                  <a:lnTo>
                    <a:pt x="70" y="4"/>
                  </a:lnTo>
                  <a:lnTo>
                    <a:pt x="80" y="4"/>
                  </a:lnTo>
                  <a:lnTo>
                    <a:pt x="88" y="4"/>
                  </a:lnTo>
                  <a:lnTo>
                    <a:pt x="96" y="6"/>
                  </a:lnTo>
                  <a:lnTo>
                    <a:pt x="106" y="6"/>
                  </a:lnTo>
                  <a:lnTo>
                    <a:pt x="114" y="6"/>
                  </a:lnTo>
                  <a:lnTo>
                    <a:pt x="124" y="8"/>
                  </a:lnTo>
                  <a:lnTo>
                    <a:pt x="132" y="8"/>
                  </a:lnTo>
                  <a:lnTo>
                    <a:pt x="140" y="10"/>
                  </a:lnTo>
                  <a:close/>
                </a:path>
              </a:pathLst>
            </a:custGeom>
            <a:solidFill>
              <a:srgbClr val="CE4F00"/>
            </a:solidFill>
            <a:ln w="9525">
              <a:noFill/>
              <a:round/>
              <a:headEnd/>
              <a:tailEnd/>
            </a:ln>
          </p:spPr>
          <p:txBody>
            <a:bodyPr>
              <a:prstTxWarp prst="textNoShape">
                <a:avLst/>
              </a:prstTxWarp>
            </a:bodyPr>
            <a:lstStyle/>
            <a:p>
              <a:endParaRPr lang="en-US"/>
            </a:p>
          </p:txBody>
        </p:sp>
        <p:sp>
          <p:nvSpPr>
            <p:cNvPr id="49510" name="Freeform 351"/>
            <p:cNvSpPr>
              <a:spLocks noChangeAspect="1"/>
            </p:cNvSpPr>
            <p:nvPr/>
          </p:nvSpPr>
          <p:spPr bwMode="auto">
            <a:xfrm>
              <a:off x="1609" y="2448"/>
              <a:ext cx="32" cy="30"/>
            </a:xfrm>
            <a:custGeom>
              <a:avLst/>
              <a:gdLst>
                <a:gd name="T0" fmla="*/ 16 w 32"/>
                <a:gd name="T1" fmla="*/ 30 h 30"/>
                <a:gd name="T2" fmla="*/ 22 w 32"/>
                <a:gd name="T3" fmla="*/ 28 h 30"/>
                <a:gd name="T4" fmla="*/ 28 w 32"/>
                <a:gd name="T5" fmla="*/ 26 h 30"/>
                <a:gd name="T6" fmla="*/ 30 w 32"/>
                <a:gd name="T7" fmla="*/ 20 h 30"/>
                <a:gd name="T8" fmla="*/ 32 w 32"/>
                <a:gd name="T9" fmla="*/ 14 h 30"/>
                <a:gd name="T10" fmla="*/ 30 w 32"/>
                <a:gd name="T11" fmla="*/ 8 h 30"/>
                <a:gd name="T12" fmla="*/ 28 w 32"/>
                <a:gd name="T13" fmla="*/ 4 h 30"/>
                <a:gd name="T14" fmla="*/ 22 w 32"/>
                <a:gd name="T15" fmla="*/ 0 h 30"/>
                <a:gd name="T16" fmla="*/ 16 w 32"/>
                <a:gd name="T17" fmla="*/ 0 h 30"/>
                <a:gd name="T18" fmla="*/ 10 w 32"/>
                <a:gd name="T19" fmla="*/ 0 h 30"/>
                <a:gd name="T20" fmla="*/ 6 w 32"/>
                <a:gd name="T21" fmla="*/ 4 h 30"/>
                <a:gd name="T22" fmla="*/ 2 w 32"/>
                <a:gd name="T23" fmla="*/ 8 h 30"/>
                <a:gd name="T24" fmla="*/ 0 w 32"/>
                <a:gd name="T25" fmla="*/ 14 h 30"/>
                <a:gd name="T26" fmla="*/ 2 w 32"/>
                <a:gd name="T27" fmla="*/ 20 h 30"/>
                <a:gd name="T28" fmla="*/ 6 w 32"/>
                <a:gd name="T29" fmla="*/ 26 h 30"/>
                <a:gd name="T30" fmla="*/ 10 w 32"/>
                <a:gd name="T31" fmla="*/ 28 h 30"/>
                <a:gd name="T32" fmla="*/ 16 w 32"/>
                <a:gd name="T33" fmla="*/ 30 h 30"/>
                <a:gd name="T34" fmla="*/ 16 w 32"/>
                <a:gd name="T35" fmla="*/ 30 h 3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2"/>
                <a:gd name="T55" fmla="*/ 0 h 30"/>
                <a:gd name="T56" fmla="*/ 32 w 32"/>
                <a:gd name="T57" fmla="*/ 30 h 30"/>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2" h="30">
                  <a:moveTo>
                    <a:pt x="16" y="30"/>
                  </a:moveTo>
                  <a:lnTo>
                    <a:pt x="22" y="28"/>
                  </a:lnTo>
                  <a:lnTo>
                    <a:pt x="28" y="26"/>
                  </a:lnTo>
                  <a:lnTo>
                    <a:pt x="30" y="20"/>
                  </a:lnTo>
                  <a:lnTo>
                    <a:pt x="32" y="14"/>
                  </a:lnTo>
                  <a:lnTo>
                    <a:pt x="30" y="8"/>
                  </a:lnTo>
                  <a:lnTo>
                    <a:pt x="28" y="4"/>
                  </a:lnTo>
                  <a:lnTo>
                    <a:pt x="22" y="0"/>
                  </a:lnTo>
                  <a:lnTo>
                    <a:pt x="16" y="0"/>
                  </a:lnTo>
                  <a:lnTo>
                    <a:pt x="10" y="0"/>
                  </a:lnTo>
                  <a:lnTo>
                    <a:pt x="6" y="4"/>
                  </a:lnTo>
                  <a:lnTo>
                    <a:pt x="2" y="8"/>
                  </a:lnTo>
                  <a:lnTo>
                    <a:pt x="0" y="14"/>
                  </a:lnTo>
                  <a:lnTo>
                    <a:pt x="2" y="20"/>
                  </a:lnTo>
                  <a:lnTo>
                    <a:pt x="6" y="26"/>
                  </a:lnTo>
                  <a:lnTo>
                    <a:pt x="10" y="28"/>
                  </a:lnTo>
                  <a:lnTo>
                    <a:pt x="16" y="30"/>
                  </a:lnTo>
                  <a:close/>
                </a:path>
              </a:pathLst>
            </a:custGeom>
            <a:solidFill>
              <a:srgbClr val="FFFF00"/>
            </a:solidFill>
            <a:ln w="9525">
              <a:noFill/>
              <a:round/>
              <a:headEnd/>
              <a:tailEnd/>
            </a:ln>
          </p:spPr>
          <p:txBody>
            <a:bodyPr>
              <a:prstTxWarp prst="textNoShape">
                <a:avLst/>
              </a:prstTxWarp>
            </a:bodyPr>
            <a:lstStyle/>
            <a:p>
              <a:endParaRPr lang="en-US"/>
            </a:p>
          </p:txBody>
        </p:sp>
        <p:sp>
          <p:nvSpPr>
            <p:cNvPr id="49511" name="Freeform 352"/>
            <p:cNvSpPr>
              <a:spLocks noChangeAspect="1"/>
            </p:cNvSpPr>
            <p:nvPr/>
          </p:nvSpPr>
          <p:spPr bwMode="auto">
            <a:xfrm>
              <a:off x="1621" y="2456"/>
              <a:ext cx="12" cy="14"/>
            </a:xfrm>
            <a:custGeom>
              <a:avLst/>
              <a:gdLst>
                <a:gd name="T0" fmla="*/ 6 w 12"/>
                <a:gd name="T1" fmla="*/ 14 h 14"/>
                <a:gd name="T2" fmla="*/ 8 w 12"/>
                <a:gd name="T3" fmla="*/ 14 h 14"/>
                <a:gd name="T4" fmla="*/ 12 w 12"/>
                <a:gd name="T5" fmla="*/ 12 h 14"/>
                <a:gd name="T6" fmla="*/ 12 w 12"/>
                <a:gd name="T7" fmla="*/ 10 h 14"/>
                <a:gd name="T8" fmla="*/ 12 w 12"/>
                <a:gd name="T9" fmla="*/ 6 h 14"/>
                <a:gd name="T10" fmla="*/ 12 w 12"/>
                <a:gd name="T11" fmla="*/ 4 h 14"/>
                <a:gd name="T12" fmla="*/ 12 w 12"/>
                <a:gd name="T13" fmla="*/ 2 h 14"/>
                <a:gd name="T14" fmla="*/ 8 w 12"/>
                <a:gd name="T15" fmla="*/ 0 h 14"/>
                <a:gd name="T16" fmla="*/ 6 w 12"/>
                <a:gd name="T17" fmla="*/ 0 h 14"/>
                <a:gd name="T18" fmla="*/ 4 w 12"/>
                <a:gd name="T19" fmla="*/ 0 h 14"/>
                <a:gd name="T20" fmla="*/ 2 w 12"/>
                <a:gd name="T21" fmla="*/ 2 h 14"/>
                <a:gd name="T22" fmla="*/ 0 w 12"/>
                <a:gd name="T23" fmla="*/ 4 h 14"/>
                <a:gd name="T24" fmla="*/ 0 w 12"/>
                <a:gd name="T25" fmla="*/ 6 h 14"/>
                <a:gd name="T26" fmla="*/ 0 w 12"/>
                <a:gd name="T27" fmla="*/ 10 h 14"/>
                <a:gd name="T28" fmla="*/ 2 w 12"/>
                <a:gd name="T29" fmla="*/ 12 h 14"/>
                <a:gd name="T30" fmla="*/ 4 w 12"/>
                <a:gd name="T31" fmla="*/ 14 h 14"/>
                <a:gd name="T32" fmla="*/ 6 w 12"/>
                <a:gd name="T33" fmla="*/ 14 h 14"/>
                <a:gd name="T34" fmla="*/ 6 w 12"/>
                <a:gd name="T35" fmla="*/ 14 h 1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
                <a:gd name="T55" fmla="*/ 0 h 14"/>
                <a:gd name="T56" fmla="*/ 12 w 12"/>
                <a:gd name="T57" fmla="*/ 14 h 1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 h="14">
                  <a:moveTo>
                    <a:pt x="6" y="14"/>
                  </a:moveTo>
                  <a:lnTo>
                    <a:pt x="8" y="14"/>
                  </a:lnTo>
                  <a:lnTo>
                    <a:pt x="12" y="12"/>
                  </a:lnTo>
                  <a:lnTo>
                    <a:pt x="12" y="10"/>
                  </a:lnTo>
                  <a:lnTo>
                    <a:pt x="12" y="6"/>
                  </a:lnTo>
                  <a:lnTo>
                    <a:pt x="12" y="4"/>
                  </a:lnTo>
                  <a:lnTo>
                    <a:pt x="12" y="2"/>
                  </a:lnTo>
                  <a:lnTo>
                    <a:pt x="8" y="0"/>
                  </a:lnTo>
                  <a:lnTo>
                    <a:pt x="6" y="0"/>
                  </a:lnTo>
                  <a:lnTo>
                    <a:pt x="4" y="0"/>
                  </a:lnTo>
                  <a:lnTo>
                    <a:pt x="2" y="2"/>
                  </a:lnTo>
                  <a:lnTo>
                    <a:pt x="0" y="4"/>
                  </a:lnTo>
                  <a:lnTo>
                    <a:pt x="0" y="6"/>
                  </a:lnTo>
                  <a:lnTo>
                    <a:pt x="0" y="10"/>
                  </a:lnTo>
                  <a:lnTo>
                    <a:pt x="2" y="12"/>
                  </a:lnTo>
                  <a:lnTo>
                    <a:pt x="4" y="14"/>
                  </a:lnTo>
                  <a:lnTo>
                    <a:pt x="6" y="14"/>
                  </a:lnTo>
                  <a:close/>
                </a:path>
              </a:pathLst>
            </a:custGeom>
            <a:solidFill>
              <a:srgbClr val="000000"/>
            </a:solidFill>
            <a:ln w="9525">
              <a:noFill/>
              <a:round/>
              <a:headEnd/>
              <a:tailEnd/>
            </a:ln>
          </p:spPr>
          <p:txBody>
            <a:bodyPr>
              <a:prstTxWarp prst="textNoShape">
                <a:avLst/>
              </a:prstTxWarp>
            </a:bodyPr>
            <a:lstStyle/>
            <a:p>
              <a:endParaRPr lang="en-US"/>
            </a:p>
          </p:txBody>
        </p:sp>
        <p:sp>
          <p:nvSpPr>
            <p:cNvPr id="49512" name="Freeform 353"/>
            <p:cNvSpPr>
              <a:spLocks noChangeAspect="1"/>
            </p:cNvSpPr>
            <p:nvPr/>
          </p:nvSpPr>
          <p:spPr bwMode="auto">
            <a:xfrm>
              <a:off x="1501" y="2390"/>
              <a:ext cx="144" cy="114"/>
            </a:xfrm>
            <a:custGeom>
              <a:avLst/>
              <a:gdLst>
                <a:gd name="T0" fmla="*/ 142 w 144"/>
                <a:gd name="T1" fmla="*/ 26 h 114"/>
                <a:gd name="T2" fmla="*/ 134 w 144"/>
                <a:gd name="T3" fmla="*/ 26 h 114"/>
                <a:gd name="T4" fmla="*/ 122 w 144"/>
                <a:gd name="T5" fmla="*/ 28 h 114"/>
                <a:gd name="T6" fmla="*/ 106 w 144"/>
                <a:gd name="T7" fmla="*/ 30 h 114"/>
                <a:gd name="T8" fmla="*/ 62 w 144"/>
                <a:gd name="T9" fmla="*/ 54 h 114"/>
                <a:gd name="T10" fmla="*/ 60 w 144"/>
                <a:gd name="T11" fmla="*/ 60 h 114"/>
                <a:gd name="T12" fmla="*/ 56 w 144"/>
                <a:gd name="T13" fmla="*/ 74 h 114"/>
                <a:gd name="T14" fmla="*/ 48 w 144"/>
                <a:gd name="T15" fmla="*/ 88 h 114"/>
                <a:gd name="T16" fmla="*/ 44 w 144"/>
                <a:gd name="T17" fmla="*/ 96 h 114"/>
                <a:gd name="T18" fmla="*/ 40 w 144"/>
                <a:gd name="T19" fmla="*/ 98 h 114"/>
                <a:gd name="T20" fmla="*/ 34 w 144"/>
                <a:gd name="T21" fmla="*/ 100 h 114"/>
                <a:gd name="T22" fmla="*/ 24 w 144"/>
                <a:gd name="T23" fmla="*/ 104 h 114"/>
                <a:gd name="T24" fmla="*/ 14 w 144"/>
                <a:gd name="T25" fmla="*/ 110 h 114"/>
                <a:gd name="T26" fmla="*/ 10 w 144"/>
                <a:gd name="T27" fmla="*/ 112 h 114"/>
                <a:gd name="T28" fmla="*/ 4 w 144"/>
                <a:gd name="T29" fmla="*/ 114 h 114"/>
                <a:gd name="T30" fmla="*/ 0 w 144"/>
                <a:gd name="T31" fmla="*/ 110 h 114"/>
                <a:gd name="T32" fmla="*/ 8 w 144"/>
                <a:gd name="T33" fmla="*/ 96 h 114"/>
                <a:gd name="T34" fmla="*/ 12 w 144"/>
                <a:gd name="T35" fmla="*/ 92 h 114"/>
                <a:gd name="T36" fmla="*/ 20 w 144"/>
                <a:gd name="T37" fmla="*/ 80 h 114"/>
                <a:gd name="T38" fmla="*/ 26 w 144"/>
                <a:gd name="T39" fmla="*/ 70 h 114"/>
                <a:gd name="T40" fmla="*/ 22 w 144"/>
                <a:gd name="T41" fmla="*/ 66 h 114"/>
                <a:gd name="T42" fmla="*/ 18 w 144"/>
                <a:gd name="T43" fmla="*/ 66 h 114"/>
                <a:gd name="T44" fmla="*/ 10 w 144"/>
                <a:gd name="T45" fmla="*/ 66 h 114"/>
                <a:gd name="T46" fmla="*/ 10 w 144"/>
                <a:gd name="T47" fmla="*/ 64 h 114"/>
                <a:gd name="T48" fmla="*/ 20 w 144"/>
                <a:gd name="T49" fmla="*/ 52 h 114"/>
                <a:gd name="T50" fmla="*/ 28 w 144"/>
                <a:gd name="T51" fmla="*/ 50 h 114"/>
                <a:gd name="T52" fmla="*/ 44 w 144"/>
                <a:gd name="T53" fmla="*/ 44 h 114"/>
                <a:gd name="T54" fmla="*/ 56 w 144"/>
                <a:gd name="T55" fmla="*/ 38 h 114"/>
                <a:gd name="T56" fmla="*/ 52 w 144"/>
                <a:gd name="T57" fmla="*/ 32 h 114"/>
                <a:gd name="T58" fmla="*/ 52 w 144"/>
                <a:gd name="T59" fmla="*/ 30 h 114"/>
                <a:gd name="T60" fmla="*/ 50 w 144"/>
                <a:gd name="T61" fmla="*/ 28 h 114"/>
                <a:gd name="T62" fmla="*/ 54 w 144"/>
                <a:gd name="T63" fmla="*/ 26 h 114"/>
                <a:gd name="T64" fmla="*/ 72 w 144"/>
                <a:gd name="T65" fmla="*/ 26 h 114"/>
                <a:gd name="T66" fmla="*/ 76 w 144"/>
                <a:gd name="T67" fmla="*/ 24 h 114"/>
                <a:gd name="T68" fmla="*/ 86 w 144"/>
                <a:gd name="T69" fmla="*/ 18 h 114"/>
                <a:gd name="T70" fmla="*/ 92 w 144"/>
                <a:gd name="T71" fmla="*/ 14 h 114"/>
                <a:gd name="T72" fmla="*/ 84 w 144"/>
                <a:gd name="T73" fmla="*/ 10 h 114"/>
                <a:gd name="T74" fmla="*/ 84 w 144"/>
                <a:gd name="T75" fmla="*/ 8 h 114"/>
                <a:gd name="T76" fmla="*/ 86 w 144"/>
                <a:gd name="T77" fmla="*/ 6 h 114"/>
                <a:gd name="T78" fmla="*/ 92 w 144"/>
                <a:gd name="T79" fmla="*/ 6 h 114"/>
                <a:gd name="T80" fmla="*/ 106 w 144"/>
                <a:gd name="T81" fmla="*/ 10 h 114"/>
                <a:gd name="T82" fmla="*/ 112 w 144"/>
                <a:gd name="T83" fmla="*/ 10 h 114"/>
                <a:gd name="T84" fmla="*/ 120 w 144"/>
                <a:gd name="T85" fmla="*/ 12 h 114"/>
                <a:gd name="T86" fmla="*/ 130 w 144"/>
                <a:gd name="T87" fmla="*/ 10 h 114"/>
                <a:gd name="T88" fmla="*/ 134 w 144"/>
                <a:gd name="T89" fmla="*/ 4 h 114"/>
                <a:gd name="T90" fmla="*/ 140 w 144"/>
                <a:gd name="T91" fmla="*/ 0 h 114"/>
                <a:gd name="T92" fmla="*/ 144 w 144"/>
                <a:gd name="T93" fmla="*/ 26 h 114"/>
                <a:gd name="T94" fmla="*/ 144 w 144"/>
                <a:gd name="T95" fmla="*/ 26 h 11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44"/>
                <a:gd name="T145" fmla="*/ 0 h 114"/>
                <a:gd name="T146" fmla="*/ 144 w 144"/>
                <a:gd name="T147" fmla="*/ 114 h 11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44" h="114">
                  <a:moveTo>
                    <a:pt x="144" y="26"/>
                  </a:moveTo>
                  <a:lnTo>
                    <a:pt x="142" y="26"/>
                  </a:lnTo>
                  <a:lnTo>
                    <a:pt x="140" y="26"/>
                  </a:lnTo>
                  <a:lnTo>
                    <a:pt x="134" y="26"/>
                  </a:lnTo>
                  <a:lnTo>
                    <a:pt x="128" y="26"/>
                  </a:lnTo>
                  <a:lnTo>
                    <a:pt x="122" y="28"/>
                  </a:lnTo>
                  <a:lnTo>
                    <a:pt x="114" y="28"/>
                  </a:lnTo>
                  <a:lnTo>
                    <a:pt x="106" y="30"/>
                  </a:lnTo>
                  <a:lnTo>
                    <a:pt x="98" y="34"/>
                  </a:lnTo>
                  <a:lnTo>
                    <a:pt x="62" y="54"/>
                  </a:lnTo>
                  <a:lnTo>
                    <a:pt x="60" y="56"/>
                  </a:lnTo>
                  <a:lnTo>
                    <a:pt x="60" y="60"/>
                  </a:lnTo>
                  <a:lnTo>
                    <a:pt x="58" y="66"/>
                  </a:lnTo>
                  <a:lnTo>
                    <a:pt x="56" y="74"/>
                  </a:lnTo>
                  <a:lnTo>
                    <a:pt x="52" y="82"/>
                  </a:lnTo>
                  <a:lnTo>
                    <a:pt x="48" y="88"/>
                  </a:lnTo>
                  <a:lnTo>
                    <a:pt x="46" y="94"/>
                  </a:lnTo>
                  <a:lnTo>
                    <a:pt x="44" y="96"/>
                  </a:lnTo>
                  <a:lnTo>
                    <a:pt x="42" y="96"/>
                  </a:lnTo>
                  <a:lnTo>
                    <a:pt x="40" y="98"/>
                  </a:lnTo>
                  <a:lnTo>
                    <a:pt x="38" y="98"/>
                  </a:lnTo>
                  <a:lnTo>
                    <a:pt x="34" y="100"/>
                  </a:lnTo>
                  <a:lnTo>
                    <a:pt x="28" y="102"/>
                  </a:lnTo>
                  <a:lnTo>
                    <a:pt x="24" y="104"/>
                  </a:lnTo>
                  <a:lnTo>
                    <a:pt x="18" y="106"/>
                  </a:lnTo>
                  <a:lnTo>
                    <a:pt x="14" y="110"/>
                  </a:lnTo>
                  <a:lnTo>
                    <a:pt x="12" y="112"/>
                  </a:lnTo>
                  <a:lnTo>
                    <a:pt x="10" y="112"/>
                  </a:lnTo>
                  <a:lnTo>
                    <a:pt x="6" y="114"/>
                  </a:lnTo>
                  <a:lnTo>
                    <a:pt x="4" y="114"/>
                  </a:lnTo>
                  <a:lnTo>
                    <a:pt x="0" y="112"/>
                  </a:lnTo>
                  <a:lnTo>
                    <a:pt x="0" y="110"/>
                  </a:lnTo>
                  <a:lnTo>
                    <a:pt x="2" y="104"/>
                  </a:lnTo>
                  <a:lnTo>
                    <a:pt x="8" y="96"/>
                  </a:lnTo>
                  <a:lnTo>
                    <a:pt x="12" y="92"/>
                  </a:lnTo>
                  <a:lnTo>
                    <a:pt x="16" y="86"/>
                  </a:lnTo>
                  <a:lnTo>
                    <a:pt x="20" y="80"/>
                  </a:lnTo>
                  <a:lnTo>
                    <a:pt x="24" y="74"/>
                  </a:lnTo>
                  <a:lnTo>
                    <a:pt x="26" y="70"/>
                  </a:lnTo>
                  <a:lnTo>
                    <a:pt x="26" y="66"/>
                  </a:lnTo>
                  <a:lnTo>
                    <a:pt x="22" y="66"/>
                  </a:lnTo>
                  <a:lnTo>
                    <a:pt x="20" y="66"/>
                  </a:lnTo>
                  <a:lnTo>
                    <a:pt x="18" y="66"/>
                  </a:lnTo>
                  <a:lnTo>
                    <a:pt x="14" y="68"/>
                  </a:lnTo>
                  <a:lnTo>
                    <a:pt x="10" y="66"/>
                  </a:lnTo>
                  <a:lnTo>
                    <a:pt x="8" y="66"/>
                  </a:lnTo>
                  <a:lnTo>
                    <a:pt x="10" y="64"/>
                  </a:lnTo>
                  <a:lnTo>
                    <a:pt x="12" y="60"/>
                  </a:lnTo>
                  <a:lnTo>
                    <a:pt x="20" y="52"/>
                  </a:lnTo>
                  <a:lnTo>
                    <a:pt x="22" y="52"/>
                  </a:lnTo>
                  <a:lnTo>
                    <a:pt x="28" y="50"/>
                  </a:lnTo>
                  <a:lnTo>
                    <a:pt x="34" y="48"/>
                  </a:lnTo>
                  <a:lnTo>
                    <a:pt x="44" y="44"/>
                  </a:lnTo>
                  <a:lnTo>
                    <a:pt x="50" y="40"/>
                  </a:lnTo>
                  <a:lnTo>
                    <a:pt x="56" y="38"/>
                  </a:lnTo>
                  <a:lnTo>
                    <a:pt x="56" y="34"/>
                  </a:lnTo>
                  <a:lnTo>
                    <a:pt x="52" y="32"/>
                  </a:lnTo>
                  <a:lnTo>
                    <a:pt x="52" y="30"/>
                  </a:lnTo>
                  <a:lnTo>
                    <a:pt x="50" y="30"/>
                  </a:lnTo>
                  <a:lnTo>
                    <a:pt x="50" y="28"/>
                  </a:lnTo>
                  <a:lnTo>
                    <a:pt x="52" y="28"/>
                  </a:lnTo>
                  <a:lnTo>
                    <a:pt x="54" y="26"/>
                  </a:lnTo>
                  <a:lnTo>
                    <a:pt x="60" y="26"/>
                  </a:lnTo>
                  <a:lnTo>
                    <a:pt x="72" y="26"/>
                  </a:lnTo>
                  <a:lnTo>
                    <a:pt x="76" y="24"/>
                  </a:lnTo>
                  <a:lnTo>
                    <a:pt x="82" y="22"/>
                  </a:lnTo>
                  <a:lnTo>
                    <a:pt x="86" y="18"/>
                  </a:lnTo>
                  <a:lnTo>
                    <a:pt x="90" y="16"/>
                  </a:lnTo>
                  <a:lnTo>
                    <a:pt x="92" y="14"/>
                  </a:lnTo>
                  <a:lnTo>
                    <a:pt x="90" y="10"/>
                  </a:lnTo>
                  <a:lnTo>
                    <a:pt x="84" y="10"/>
                  </a:lnTo>
                  <a:lnTo>
                    <a:pt x="84" y="8"/>
                  </a:lnTo>
                  <a:lnTo>
                    <a:pt x="86" y="6"/>
                  </a:lnTo>
                  <a:lnTo>
                    <a:pt x="88" y="6"/>
                  </a:lnTo>
                  <a:lnTo>
                    <a:pt x="92" y="6"/>
                  </a:lnTo>
                  <a:lnTo>
                    <a:pt x="98" y="6"/>
                  </a:lnTo>
                  <a:lnTo>
                    <a:pt x="106" y="10"/>
                  </a:lnTo>
                  <a:lnTo>
                    <a:pt x="108" y="10"/>
                  </a:lnTo>
                  <a:lnTo>
                    <a:pt x="112" y="10"/>
                  </a:lnTo>
                  <a:lnTo>
                    <a:pt x="116" y="12"/>
                  </a:lnTo>
                  <a:lnTo>
                    <a:pt x="120" y="12"/>
                  </a:lnTo>
                  <a:lnTo>
                    <a:pt x="126" y="12"/>
                  </a:lnTo>
                  <a:lnTo>
                    <a:pt x="130" y="10"/>
                  </a:lnTo>
                  <a:lnTo>
                    <a:pt x="134" y="8"/>
                  </a:lnTo>
                  <a:lnTo>
                    <a:pt x="134" y="4"/>
                  </a:lnTo>
                  <a:lnTo>
                    <a:pt x="136" y="2"/>
                  </a:lnTo>
                  <a:lnTo>
                    <a:pt x="140" y="0"/>
                  </a:lnTo>
                  <a:lnTo>
                    <a:pt x="144" y="6"/>
                  </a:lnTo>
                  <a:lnTo>
                    <a:pt x="144" y="26"/>
                  </a:lnTo>
                  <a:close/>
                </a:path>
              </a:pathLst>
            </a:custGeom>
            <a:solidFill>
              <a:srgbClr val="7F0000"/>
            </a:solidFill>
            <a:ln w="9525">
              <a:noFill/>
              <a:round/>
              <a:headEnd/>
              <a:tailEnd/>
            </a:ln>
          </p:spPr>
          <p:txBody>
            <a:bodyPr>
              <a:prstTxWarp prst="textNoShape">
                <a:avLst/>
              </a:prstTxWarp>
            </a:bodyPr>
            <a:lstStyle/>
            <a:p>
              <a:endParaRPr lang="en-US"/>
            </a:p>
          </p:txBody>
        </p:sp>
        <p:sp>
          <p:nvSpPr>
            <p:cNvPr id="49513" name="Freeform 354"/>
            <p:cNvSpPr>
              <a:spLocks noChangeAspect="1"/>
            </p:cNvSpPr>
            <p:nvPr/>
          </p:nvSpPr>
          <p:spPr bwMode="auto">
            <a:xfrm>
              <a:off x="1671" y="2490"/>
              <a:ext cx="52" cy="56"/>
            </a:xfrm>
            <a:custGeom>
              <a:avLst/>
              <a:gdLst>
                <a:gd name="T0" fmla="*/ 48 w 52"/>
                <a:gd name="T1" fmla="*/ 52 h 56"/>
                <a:gd name="T2" fmla="*/ 52 w 52"/>
                <a:gd name="T3" fmla="*/ 44 h 56"/>
                <a:gd name="T4" fmla="*/ 52 w 52"/>
                <a:gd name="T5" fmla="*/ 36 h 56"/>
                <a:gd name="T6" fmla="*/ 50 w 52"/>
                <a:gd name="T7" fmla="*/ 24 h 56"/>
                <a:gd name="T8" fmla="*/ 42 w 52"/>
                <a:gd name="T9" fmla="*/ 14 h 56"/>
                <a:gd name="T10" fmla="*/ 38 w 52"/>
                <a:gd name="T11" fmla="*/ 10 h 56"/>
                <a:gd name="T12" fmla="*/ 34 w 52"/>
                <a:gd name="T13" fmla="*/ 6 h 56"/>
                <a:gd name="T14" fmla="*/ 28 w 52"/>
                <a:gd name="T15" fmla="*/ 4 h 56"/>
                <a:gd name="T16" fmla="*/ 24 w 52"/>
                <a:gd name="T17" fmla="*/ 2 h 56"/>
                <a:gd name="T18" fmla="*/ 18 w 52"/>
                <a:gd name="T19" fmla="*/ 0 h 56"/>
                <a:gd name="T20" fmla="*/ 14 w 52"/>
                <a:gd name="T21" fmla="*/ 2 h 56"/>
                <a:gd name="T22" fmla="*/ 10 w 52"/>
                <a:gd name="T23" fmla="*/ 2 h 56"/>
                <a:gd name="T24" fmla="*/ 6 w 52"/>
                <a:gd name="T25" fmla="*/ 4 h 56"/>
                <a:gd name="T26" fmla="*/ 0 w 52"/>
                <a:gd name="T27" fmla="*/ 12 h 56"/>
                <a:gd name="T28" fmla="*/ 0 w 52"/>
                <a:gd name="T29" fmla="*/ 22 h 56"/>
                <a:gd name="T30" fmla="*/ 4 w 52"/>
                <a:gd name="T31" fmla="*/ 32 h 56"/>
                <a:gd name="T32" fmla="*/ 10 w 52"/>
                <a:gd name="T33" fmla="*/ 42 h 56"/>
                <a:gd name="T34" fmla="*/ 16 w 52"/>
                <a:gd name="T35" fmla="*/ 48 h 56"/>
                <a:gd name="T36" fmla="*/ 20 w 52"/>
                <a:gd name="T37" fmla="*/ 50 h 56"/>
                <a:gd name="T38" fmla="*/ 26 w 52"/>
                <a:gd name="T39" fmla="*/ 54 h 56"/>
                <a:gd name="T40" fmla="*/ 30 w 52"/>
                <a:gd name="T41" fmla="*/ 56 h 56"/>
                <a:gd name="T42" fmla="*/ 34 w 52"/>
                <a:gd name="T43" fmla="*/ 56 h 56"/>
                <a:gd name="T44" fmla="*/ 40 w 52"/>
                <a:gd name="T45" fmla="*/ 56 h 56"/>
                <a:gd name="T46" fmla="*/ 44 w 52"/>
                <a:gd name="T47" fmla="*/ 54 h 56"/>
                <a:gd name="T48" fmla="*/ 48 w 52"/>
                <a:gd name="T49" fmla="*/ 52 h 56"/>
                <a:gd name="T50" fmla="*/ 48 w 52"/>
                <a:gd name="T51" fmla="*/ 52 h 5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2"/>
                <a:gd name="T79" fmla="*/ 0 h 56"/>
                <a:gd name="T80" fmla="*/ 52 w 52"/>
                <a:gd name="T81" fmla="*/ 56 h 5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2" h="56">
                  <a:moveTo>
                    <a:pt x="48" y="52"/>
                  </a:moveTo>
                  <a:lnTo>
                    <a:pt x="52" y="44"/>
                  </a:lnTo>
                  <a:lnTo>
                    <a:pt x="52" y="36"/>
                  </a:lnTo>
                  <a:lnTo>
                    <a:pt x="50" y="24"/>
                  </a:lnTo>
                  <a:lnTo>
                    <a:pt x="42" y="14"/>
                  </a:lnTo>
                  <a:lnTo>
                    <a:pt x="38" y="10"/>
                  </a:lnTo>
                  <a:lnTo>
                    <a:pt x="34" y="6"/>
                  </a:lnTo>
                  <a:lnTo>
                    <a:pt x="28" y="4"/>
                  </a:lnTo>
                  <a:lnTo>
                    <a:pt x="24" y="2"/>
                  </a:lnTo>
                  <a:lnTo>
                    <a:pt x="18" y="0"/>
                  </a:lnTo>
                  <a:lnTo>
                    <a:pt x="14" y="2"/>
                  </a:lnTo>
                  <a:lnTo>
                    <a:pt x="10" y="2"/>
                  </a:lnTo>
                  <a:lnTo>
                    <a:pt x="6" y="4"/>
                  </a:lnTo>
                  <a:lnTo>
                    <a:pt x="0" y="12"/>
                  </a:lnTo>
                  <a:lnTo>
                    <a:pt x="0" y="22"/>
                  </a:lnTo>
                  <a:lnTo>
                    <a:pt x="4" y="32"/>
                  </a:lnTo>
                  <a:lnTo>
                    <a:pt x="10" y="42"/>
                  </a:lnTo>
                  <a:lnTo>
                    <a:pt x="16" y="48"/>
                  </a:lnTo>
                  <a:lnTo>
                    <a:pt x="20" y="50"/>
                  </a:lnTo>
                  <a:lnTo>
                    <a:pt x="26" y="54"/>
                  </a:lnTo>
                  <a:lnTo>
                    <a:pt x="30" y="56"/>
                  </a:lnTo>
                  <a:lnTo>
                    <a:pt x="34" y="56"/>
                  </a:lnTo>
                  <a:lnTo>
                    <a:pt x="40" y="56"/>
                  </a:lnTo>
                  <a:lnTo>
                    <a:pt x="44" y="54"/>
                  </a:lnTo>
                  <a:lnTo>
                    <a:pt x="48" y="52"/>
                  </a:lnTo>
                  <a:close/>
                </a:path>
              </a:pathLst>
            </a:custGeom>
            <a:solidFill>
              <a:srgbClr val="7F0000"/>
            </a:solidFill>
            <a:ln w="9525">
              <a:noFill/>
              <a:round/>
              <a:headEnd/>
              <a:tailEnd/>
            </a:ln>
          </p:spPr>
          <p:txBody>
            <a:bodyPr>
              <a:prstTxWarp prst="textNoShape">
                <a:avLst/>
              </a:prstTxWarp>
            </a:bodyPr>
            <a:lstStyle/>
            <a:p>
              <a:endParaRPr lang="en-US"/>
            </a:p>
          </p:txBody>
        </p:sp>
        <p:sp>
          <p:nvSpPr>
            <p:cNvPr id="49514" name="Freeform 355"/>
            <p:cNvSpPr>
              <a:spLocks noChangeAspect="1"/>
            </p:cNvSpPr>
            <p:nvPr/>
          </p:nvSpPr>
          <p:spPr bwMode="auto">
            <a:xfrm>
              <a:off x="1673" y="2492"/>
              <a:ext cx="50" cy="52"/>
            </a:xfrm>
            <a:custGeom>
              <a:avLst/>
              <a:gdLst>
                <a:gd name="T0" fmla="*/ 44 w 50"/>
                <a:gd name="T1" fmla="*/ 48 h 52"/>
                <a:gd name="T2" fmla="*/ 50 w 50"/>
                <a:gd name="T3" fmla="*/ 42 h 52"/>
                <a:gd name="T4" fmla="*/ 50 w 50"/>
                <a:gd name="T5" fmla="*/ 34 h 52"/>
                <a:gd name="T6" fmla="*/ 46 w 50"/>
                <a:gd name="T7" fmla="*/ 22 h 52"/>
                <a:gd name="T8" fmla="*/ 40 w 50"/>
                <a:gd name="T9" fmla="*/ 12 h 52"/>
                <a:gd name="T10" fmla="*/ 36 w 50"/>
                <a:gd name="T11" fmla="*/ 8 h 52"/>
                <a:gd name="T12" fmla="*/ 32 w 50"/>
                <a:gd name="T13" fmla="*/ 4 h 52"/>
                <a:gd name="T14" fmla="*/ 26 w 50"/>
                <a:gd name="T15" fmla="*/ 2 h 52"/>
                <a:gd name="T16" fmla="*/ 22 w 50"/>
                <a:gd name="T17" fmla="*/ 0 h 52"/>
                <a:gd name="T18" fmla="*/ 16 w 50"/>
                <a:gd name="T19" fmla="*/ 0 h 52"/>
                <a:gd name="T20" fmla="*/ 12 w 50"/>
                <a:gd name="T21" fmla="*/ 0 h 52"/>
                <a:gd name="T22" fmla="*/ 8 w 50"/>
                <a:gd name="T23" fmla="*/ 2 h 52"/>
                <a:gd name="T24" fmla="*/ 4 w 50"/>
                <a:gd name="T25" fmla="*/ 4 h 52"/>
                <a:gd name="T26" fmla="*/ 0 w 50"/>
                <a:gd name="T27" fmla="*/ 10 h 52"/>
                <a:gd name="T28" fmla="*/ 0 w 50"/>
                <a:gd name="T29" fmla="*/ 20 h 52"/>
                <a:gd name="T30" fmla="*/ 2 w 50"/>
                <a:gd name="T31" fmla="*/ 30 h 52"/>
                <a:gd name="T32" fmla="*/ 10 w 50"/>
                <a:gd name="T33" fmla="*/ 40 h 52"/>
                <a:gd name="T34" fmla="*/ 14 w 50"/>
                <a:gd name="T35" fmla="*/ 44 h 52"/>
                <a:gd name="T36" fmla="*/ 18 w 50"/>
                <a:gd name="T37" fmla="*/ 48 h 52"/>
                <a:gd name="T38" fmla="*/ 24 w 50"/>
                <a:gd name="T39" fmla="*/ 50 h 52"/>
                <a:gd name="T40" fmla="*/ 28 w 50"/>
                <a:gd name="T41" fmla="*/ 52 h 52"/>
                <a:gd name="T42" fmla="*/ 32 w 50"/>
                <a:gd name="T43" fmla="*/ 52 h 52"/>
                <a:gd name="T44" fmla="*/ 36 w 50"/>
                <a:gd name="T45" fmla="*/ 52 h 52"/>
                <a:gd name="T46" fmla="*/ 40 w 50"/>
                <a:gd name="T47" fmla="*/ 50 h 52"/>
                <a:gd name="T48" fmla="*/ 44 w 50"/>
                <a:gd name="T49" fmla="*/ 48 h 52"/>
                <a:gd name="T50" fmla="*/ 44 w 50"/>
                <a:gd name="T51" fmla="*/ 48 h 5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0"/>
                <a:gd name="T79" fmla="*/ 0 h 52"/>
                <a:gd name="T80" fmla="*/ 50 w 50"/>
                <a:gd name="T81" fmla="*/ 52 h 5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0" h="52">
                  <a:moveTo>
                    <a:pt x="44" y="48"/>
                  </a:moveTo>
                  <a:lnTo>
                    <a:pt x="50" y="42"/>
                  </a:lnTo>
                  <a:lnTo>
                    <a:pt x="50" y="34"/>
                  </a:lnTo>
                  <a:lnTo>
                    <a:pt x="46" y="22"/>
                  </a:lnTo>
                  <a:lnTo>
                    <a:pt x="40" y="12"/>
                  </a:lnTo>
                  <a:lnTo>
                    <a:pt x="36" y="8"/>
                  </a:lnTo>
                  <a:lnTo>
                    <a:pt x="32" y="4"/>
                  </a:lnTo>
                  <a:lnTo>
                    <a:pt x="26" y="2"/>
                  </a:lnTo>
                  <a:lnTo>
                    <a:pt x="22" y="0"/>
                  </a:lnTo>
                  <a:lnTo>
                    <a:pt x="16" y="0"/>
                  </a:lnTo>
                  <a:lnTo>
                    <a:pt x="12" y="0"/>
                  </a:lnTo>
                  <a:lnTo>
                    <a:pt x="8" y="2"/>
                  </a:lnTo>
                  <a:lnTo>
                    <a:pt x="4" y="4"/>
                  </a:lnTo>
                  <a:lnTo>
                    <a:pt x="0" y="10"/>
                  </a:lnTo>
                  <a:lnTo>
                    <a:pt x="0" y="20"/>
                  </a:lnTo>
                  <a:lnTo>
                    <a:pt x="2" y="30"/>
                  </a:lnTo>
                  <a:lnTo>
                    <a:pt x="10" y="40"/>
                  </a:lnTo>
                  <a:lnTo>
                    <a:pt x="14" y="44"/>
                  </a:lnTo>
                  <a:lnTo>
                    <a:pt x="18" y="48"/>
                  </a:lnTo>
                  <a:lnTo>
                    <a:pt x="24" y="50"/>
                  </a:lnTo>
                  <a:lnTo>
                    <a:pt x="28" y="52"/>
                  </a:lnTo>
                  <a:lnTo>
                    <a:pt x="32" y="52"/>
                  </a:lnTo>
                  <a:lnTo>
                    <a:pt x="36" y="52"/>
                  </a:lnTo>
                  <a:lnTo>
                    <a:pt x="40" y="50"/>
                  </a:lnTo>
                  <a:lnTo>
                    <a:pt x="44" y="48"/>
                  </a:lnTo>
                  <a:close/>
                </a:path>
              </a:pathLst>
            </a:custGeom>
            <a:solidFill>
              <a:srgbClr val="890505"/>
            </a:solidFill>
            <a:ln w="9525">
              <a:noFill/>
              <a:round/>
              <a:headEnd/>
              <a:tailEnd/>
            </a:ln>
          </p:spPr>
          <p:txBody>
            <a:bodyPr>
              <a:prstTxWarp prst="textNoShape">
                <a:avLst/>
              </a:prstTxWarp>
            </a:bodyPr>
            <a:lstStyle/>
            <a:p>
              <a:endParaRPr lang="en-US"/>
            </a:p>
          </p:txBody>
        </p:sp>
        <p:sp>
          <p:nvSpPr>
            <p:cNvPr id="49515" name="Freeform 356"/>
            <p:cNvSpPr>
              <a:spLocks noChangeAspect="1"/>
            </p:cNvSpPr>
            <p:nvPr/>
          </p:nvSpPr>
          <p:spPr bwMode="auto">
            <a:xfrm>
              <a:off x="1675" y="2494"/>
              <a:ext cx="46" cy="48"/>
            </a:xfrm>
            <a:custGeom>
              <a:avLst/>
              <a:gdLst>
                <a:gd name="T0" fmla="*/ 42 w 46"/>
                <a:gd name="T1" fmla="*/ 46 h 48"/>
                <a:gd name="T2" fmla="*/ 46 w 46"/>
                <a:gd name="T3" fmla="*/ 40 h 48"/>
                <a:gd name="T4" fmla="*/ 46 w 46"/>
                <a:gd name="T5" fmla="*/ 30 h 48"/>
                <a:gd name="T6" fmla="*/ 42 w 46"/>
                <a:gd name="T7" fmla="*/ 20 h 48"/>
                <a:gd name="T8" fmla="*/ 38 w 46"/>
                <a:gd name="T9" fmla="*/ 12 h 48"/>
                <a:gd name="T10" fmla="*/ 34 w 46"/>
                <a:gd name="T11" fmla="*/ 8 h 48"/>
                <a:gd name="T12" fmla="*/ 28 w 46"/>
                <a:gd name="T13" fmla="*/ 4 h 48"/>
                <a:gd name="T14" fmla="*/ 24 w 46"/>
                <a:gd name="T15" fmla="*/ 2 h 48"/>
                <a:gd name="T16" fmla="*/ 20 w 46"/>
                <a:gd name="T17" fmla="*/ 0 h 48"/>
                <a:gd name="T18" fmla="*/ 16 w 46"/>
                <a:gd name="T19" fmla="*/ 0 h 48"/>
                <a:gd name="T20" fmla="*/ 10 w 46"/>
                <a:gd name="T21" fmla="*/ 0 h 48"/>
                <a:gd name="T22" fmla="*/ 8 w 46"/>
                <a:gd name="T23" fmla="*/ 0 h 48"/>
                <a:gd name="T24" fmla="*/ 4 w 46"/>
                <a:gd name="T25" fmla="*/ 2 h 48"/>
                <a:gd name="T26" fmla="*/ 0 w 46"/>
                <a:gd name="T27" fmla="*/ 10 h 48"/>
                <a:gd name="T28" fmla="*/ 0 w 46"/>
                <a:gd name="T29" fmla="*/ 18 h 48"/>
                <a:gd name="T30" fmla="*/ 2 w 46"/>
                <a:gd name="T31" fmla="*/ 28 h 48"/>
                <a:gd name="T32" fmla="*/ 8 w 46"/>
                <a:gd name="T33" fmla="*/ 36 h 48"/>
                <a:gd name="T34" fmla="*/ 12 w 46"/>
                <a:gd name="T35" fmla="*/ 40 h 48"/>
                <a:gd name="T36" fmla="*/ 16 w 46"/>
                <a:gd name="T37" fmla="*/ 44 h 48"/>
                <a:gd name="T38" fmla="*/ 22 w 46"/>
                <a:gd name="T39" fmla="*/ 46 h 48"/>
                <a:gd name="T40" fmla="*/ 26 w 46"/>
                <a:gd name="T41" fmla="*/ 48 h 48"/>
                <a:gd name="T42" fmla="*/ 30 w 46"/>
                <a:gd name="T43" fmla="*/ 48 h 48"/>
                <a:gd name="T44" fmla="*/ 34 w 46"/>
                <a:gd name="T45" fmla="*/ 48 h 48"/>
                <a:gd name="T46" fmla="*/ 38 w 46"/>
                <a:gd name="T47" fmla="*/ 48 h 48"/>
                <a:gd name="T48" fmla="*/ 42 w 46"/>
                <a:gd name="T49" fmla="*/ 46 h 48"/>
                <a:gd name="T50" fmla="*/ 42 w 46"/>
                <a:gd name="T51" fmla="*/ 46 h 4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6"/>
                <a:gd name="T79" fmla="*/ 0 h 48"/>
                <a:gd name="T80" fmla="*/ 46 w 46"/>
                <a:gd name="T81" fmla="*/ 48 h 48"/>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6" h="48">
                  <a:moveTo>
                    <a:pt x="42" y="46"/>
                  </a:moveTo>
                  <a:lnTo>
                    <a:pt x="46" y="40"/>
                  </a:lnTo>
                  <a:lnTo>
                    <a:pt x="46" y="30"/>
                  </a:lnTo>
                  <a:lnTo>
                    <a:pt x="42" y="20"/>
                  </a:lnTo>
                  <a:lnTo>
                    <a:pt x="38" y="12"/>
                  </a:lnTo>
                  <a:lnTo>
                    <a:pt x="34" y="8"/>
                  </a:lnTo>
                  <a:lnTo>
                    <a:pt x="28" y="4"/>
                  </a:lnTo>
                  <a:lnTo>
                    <a:pt x="24" y="2"/>
                  </a:lnTo>
                  <a:lnTo>
                    <a:pt x="20" y="0"/>
                  </a:lnTo>
                  <a:lnTo>
                    <a:pt x="16" y="0"/>
                  </a:lnTo>
                  <a:lnTo>
                    <a:pt x="10" y="0"/>
                  </a:lnTo>
                  <a:lnTo>
                    <a:pt x="8" y="0"/>
                  </a:lnTo>
                  <a:lnTo>
                    <a:pt x="4" y="2"/>
                  </a:lnTo>
                  <a:lnTo>
                    <a:pt x="0" y="10"/>
                  </a:lnTo>
                  <a:lnTo>
                    <a:pt x="0" y="18"/>
                  </a:lnTo>
                  <a:lnTo>
                    <a:pt x="2" y="28"/>
                  </a:lnTo>
                  <a:lnTo>
                    <a:pt x="8" y="36"/>
                  </a:lnTo>
                  <a:lnTo>
                    <a:pt x="12" y="40"/>
                  </a:lnTo>
                  <a:lnTo>
                    <a:pt x="16" y="44"/>
                  </a:lnTo>
                  <a:lnTo>
                    <a:pt x="22" y="46"/>
                  </a:lnTo>
                  <a:lnTo>
                    <a:pt x="26" y="48"/>
                  </a:lnTo>
                  <a:lnTo>
                    <a:pt x="30" y="48"/>
                  </a:lnTo>
                  <a:lnTo>
                    <a:pt x="34" y="48"/>
                  </a:lnTo>
                  <a:lnTo>
                    <a:pt x="38" y="48"/>
                  </a:lnTo>
                  <a:lnTo>
                    <a:pt x="42" y="46"/>
                  </a:lnTo>
                  <a:close/>
                </a:path>
              </a:pathLst>
            </a:custGeom>
            <a:solidFill>
              <a:srgbClr val="930A0A"/>
            </a:solidFill>
            <a:ln w="9525">
              <a:noFill/>
              <a:round/>
              <a:headEnd/>
              <a:tailEnd/>
            </a:ln>
          </p:spPr>
          <p:txBody>
            <a:bodyPr>
              <a:prstTxWarp prst="textNoShape">
                <a:avLst/>
              </a:prstTxWarp>
            </a:bodyPr>
            <a:lstStyle/>
            <a:p>
              <a:endParaRPr lang="en-US"/>
            </a:p>
          </p:txBody>
        </p:sp>
        <p:sp>
          <p:nvSpPr>
            <p:cNvPr id="49516" name="Freeform 357"/>
            <p:cNvSpPr>
              <a:spLocks noChangeAspect="1"/>
            </p:cNvSpPr>
            <p:nvPr/>
          </p:nvSpPr>
          <p:spPr bwMode="auto">
            <a:xfrm>
              <a:off x="1675" y="2496"/>
              <a:ext cx="44" cy="46"/>
            </a:xfrm>
            <a:custGeom>
              <a:avLst/>
              <a:gdLst>
                <a:gd name="T0" fmla="*/ 40 w 44"/>
                <a:gd name="T1" fmla="*/ 42 h 46"/>
                <a:gd name="T2" fmla="*/ 44 w 44"/>
                <a:gd name="T3" fmla="*/ 36 h 46"/>
                <a:gd name="T4" fmla="*/ 44 w 44"/>
                <a:gd name="T5" fmla="*/ 28 h 46"/>
                <a:gd name="T6" fmla="*/ 42 w 44"/>
                <a:gd name="T7" fmla="*/ 20 h 46"/>
                <a:gd name="T8" fmla="*/ 36 w 44"/>
                <a:gd name="T9" fmla="*/ 10 h 46"/>
                <a:gd name="T10" fmla="*/ 32 w 44"/>
                <a:gd name="T11" fmla="*/ 6 h 46"/>
                <a:gd name="T12" fmla="*/ 28 w 44"/>
                <a:gd name="T13" fmla="*/ 4 h 46"/>
                <a:gd name="T14" fmla="*/ 24 w 44"/>
                <a:gd name="T15" fmla="*/ 2 h 46"/>
                <a:gd name="T16" fmla="*/ 20 w 44"/>
                <a:gd name="T17" fmla="*/ 0 h 46"/>
                <a:gd name="T18" fmla="*/ 16 w 44"/>
                <a:gd name="T19" fmla="*/ 0 h 46"/>
                <a:gd name="T20" fmla="*/ 12 w 44"/>
                <a:gd name="T21" fmla="*/ 0 h 46"/>
                <a:gd name="T22" fmla="*/ 8 w 44"/>
                <a:gd name="T23" fmla="*/ 0 h 46"/>
                <a:gd name="T24" fmla="*/ 4 w 44"/>
                <a:gd name="T25" fmla="*/ 2 h 46"/>
                <a:gd name="T26" fmla="*/ 0 w 44"/>
                <a:gd name="T27" fmla="*/ 8 h 46"/>
                <a:gd name="T28" fmla="*/ 0 w 44"/>
                <a:gd name="T29" fmla="*/ 16 h 46"/>
                <a:gd name="T30" fmla="*/ 4 w 44"/>
                <a:gd name="T31" fmla="*/ 26 h 46"/>
                <a:gd name="T32" fmla="*/ 8 w 44"/>
                <a:gd name="T33" fmla="*/ 34 h 46"/>
                <a:gd name="T34" fmla="*/ 14 w 44"/>
                <a:gd name="T35" fmla="*/ 38 h 46"/>
                <a:gd name="T36" fmla="*/ 18 w 44"/>
                <a:gd name="T37" fmla="*/ 42 h 46"/>
                <a:gd name="T38" fmla="*/ 22 w 44"/>
                <a:gd name="T39" fmla="*/ 44 h 46"/>
                <a:gd name="T40" fmla="*/ 26 w 44"/>
                <a:gd name="T41" fmla="*/ 44 h 46"/>
                <a:gd name="T42" fmla="*/ 30 w 44"/>
                <a:gd name="T43" fmla="*/ 46 h 46"/>
                <a:gd name="T44" fmla="*/ 34 w 44"/>
                <a:gd name="T45" fmla="*/ 46 h 46"/>
                <a:gd name="T46" fmla="*/ 38 w 44"/>
                <a:gd name="T47" fmla="*/ 44 h 46"/>
                <a:gd name="T48" fmla="*/ 40 w 44"/>
                <a:gd name="T49" fmla="*/ 42 h 46"/>
                <a:gd name="T50" fmla="*/ 40 w 44"/>
                <a:gd name="T51" fmla="*/ 42 h 4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4"/>
                <a:gd name="T79" fmla="*/ 0 h 46"/>
                <a:gd name="T80" fmla="*/ 44 w 44"/>
                <a:gd name="T81" fmla="*/ 46 h 4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4" h="46">
                  <a:moveTo>
                    <a:pt x="40" y="42"/>
                  </a:moveTo>
                  <a:lnTo>
                    <a:pt x="44" y="36"/>
                  </a:lnTo>
                  <a:lnTo>
                    <a:pt x="44" y="28"/>
                  </a:lnTo>
                  <a:lnTo>
                    <a:pt x="42" y="20"/>
                  </a:lnTo>
                  <a:lnTo>
                    <a:pt x="36" y="10"/>
                  </a:lnTo>
                  <a:lnTo>
                    <a:pt x="32" y="6"/>
                  </a:lnTo>
                  <a:lnTo>
                    <a:pt x="28" y="4"/>
                  </a:lnTo>
                  <a:lnTo>
                    <a:pt x="24" y="2"/>
                  </a:lnTo>
                  <a:lnTo>
                    <a:pt x="20" y="0"/>
                  </a:lnTo>
                  <a:lnTo>
                    <a:pt x="16" y="0"/>
                  </a:lnTo>
                  <a:lnTo>
                    <a:pt x="12" y="0"/>
                  </a:lnTo>
                  <a:lnTo>
                    <a:pt x="8" y="0"/>
                  </a:lnTo>
                  <a:lnTo>
                    <a:pt x="4" y="2"/>
                  </a:lnTo>
                  <a:lnTo>
                    <a:pt x="0" y="8"/>
                  </a:lnTo>
                  <a:lnTo>
                    <a:pt x="0" y="16"/>
                  </a:lnTo>
                  <a:lnTo>
                    <a:pt x="4" y="26"/>
                  </a:lnTo>
                  <a:lnTo>
                    <a:pt x="8" y="34"/>
                  </a:lnTo>
                  <a:lnTo>
                    <a:pt x="14" y="38"/>
                  </a:lnTo>
                  <a:lnTo>
                    <a:pt x="18" y="42"/>
                  </a:lnTo>
                  <a:lnTo>
                    <a:pt x="22" y="44"/>
                  </a:lnTo>
                  <a:lnTo>
                    <a:pt x="26" y="44"/>
                  </a:lnTo>
                  <a:lnTo>
                    <a:pt x="30" y="46"/>
                  </a:lnTo>
                  <a:lnTo>
                    <a:pt x="34" y="46"/>
                  </a:lnTo>
                  <a:lnTo>
                    <a:pt x="38" y="44"/>
                  </a:lnTo>
                  <a:lnTo>
                    <a:pt x="40" y="42"/>
                  </a:lnTo>
                  <a:close/>
                </a:path>
              </a:pathLst>
            </a:custGeom>
            <a:solidFill>
              <a:srgbClr val="9E0F0F"/>
            </a:solidFill>
            <a:ln w="9525">
              <a:noFill/>
              <a:round/>
              <a:headEnd/>
              <a:tailEnd/>
            </a:ln>
          </p:spPr>
          <p:txBody>
            <a:bodyPr>
              <a:prstTxWarp prst="textNoShape">
                <a:avLst/>
              </a:prstTxWarp>
            </a:bodyPr>
            <a:lstStyle/>
            <a:p>
              <a:endParaRPr lang="en-US"/>
            </a:p>
          </p:txBody>
        </p:sp>
        <p:sp>
          <p:nvSpPr>
            <p:cNvPr id="49517" name="Freeform 358"/>
            <p:cNvSpPr>
              <a:spLocks noChangeAspect="1"/>
            </p:cNvSpPr>
            <p:nvPr/>
          </p:nvSpPr>
          <p:spPr bwMode="auto">
            <a:xfrm>
              <a:off x="1677" y="2496"/>
              <a:ext cx="40" cy="44"/>
            </a:xfrm>
            <a:custGeom>
              <a:avLst/>
              <a:gdLst>
                <a:gd name="T0" fmla="*/ 36 w 40"/>
                <a:gd name="T1" fmla="*/ 42 h 44"/>
                <a:gd name="T2" fmla="*/ 40 w 40"/>
                <a:gd name="T3" fmla="*/ 36 h 44"/>
                <a:gd name="T4" fmla="*/ 40 w 40"/>
                <a:gd name="T5" fmla="*/ 28 h 44"/>
                <a:gd name="T6" fmla="*/ 38 w 40"/>
                <a:gd name="T7" fmla="*/ 20 h 44"/>
                <a:gd name="T8" fmla="*/ 34 w 40"/>
                <a:gd name="T9" fmla="*/ 12 h 44"/>
                <a:gd name="T10" fmla="*/ 30 w 40"/>
                <a:gd name="T11" fmla="*/ 8 h 44"/>
                <a:gd name="T12" fmla="*/ 26 w 40"/>
                <a:gd name="T13" fmla="*/ 4 h 44"/>
                <a:gd name="T14" fmla="*/ 22 w 40"/>
                <a:gd name="T15" fmla="*/ 2 h 44"/>
                <a:gd name="T16" fmla="*/ 18 w 40"/>
                <a:gd name="T17" fmla="*/ 2 h 44"/>
                <a:gd name="T18" fmla="*/ 14 w 40"/>
                <a:gd name="T19" fmla="*/ 0 h 44"/>
                <a:gd name="T20" fmla="*/ 10 w 40"/>
                <a:gd name="T21" fmla="*/ 0 h 44"/>
                <a:gd name="T22" fmla="*/ 6 w 40"/>
                <a:gd name="T23" fmla="*/ 2 h 44"/>
                <a:gd name="T24" fmla="*/ 4 w 40"/>
                <a:gd name="T25" fmla="*/ 4 h 44"/>
                <a:gd name="T26" fmla="*/ 0 w 40"/>
                <a:gd name="T27" fmla="*/ 10 h 44"/>
                <a:gd name="T28" fmla="*/ 0 w 40"/>
                <a:gd name="T29" fmla="*/ 18 h 44"/>
                <a:gd name="T30" fmla="*/ 2 w 40"/>
                <a:gd name="T31" fmla="*/ 26 h 44"/>
                <a:gd name="T32" fmla="*/ 8 w 40"/>
                <a:gd name="T33" fmla="*/ 34 h 44"/>
                <a:gd name="T34" fmla="*/ 12 w 40"/>
                <a:gd name="T35" fmla="*/ 36 h 44"/>
                <a:gd name="T36" fmla="*/ 16 w 40"/>
                <a:gd name="T37" fmla="*/ 40 h 44"/>
                <a:gd name="T38" fmla="*/ 20 w 40"/>
                <a:gd name="T39" fmla="*/ 42 h 44"/>
                <a:gd name="T40" fmla="*/ 24 w 40"/>
                <a:gd name="T41" fmla="*/ 42 h 44"/>
                <a:gd name="T42" fmla="*/ 28 w 40"/>
                <a:gd name="T43" fmla="*/ 44 h 44"/>
                <a:gd name="T44" fmla="*/ 30 w 40"/>
                <a:gd name="T45" fmla="*/ 44 h 44"/>
                <a:gd name="T46" fmla="*/ 34 w 40"/>
                <a:gd name="T47" fmla="*/ 42 h 44"/>
                <a:gd name="T48" fmla="*/ 36 w 40"/>
                <a:gd name="T49" fmla="*/ 42 h 44"/>
                <a:gd name="T50" fmla="*/ 36 w 40"/>
                <a:gd name="T51" fmla="*/ 42 h 4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0"/>
                <a:gd name="T79" fmla="*/ 0 h 44"/>
                <a:gd name="T80" fmla="*/ 40 w 40"/>
                <a:gd name="T81" fmla="*/ 44 h 44"/>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0" h="44">
                  <a:moveTo>
                    <a:pt x="36" y="42"/>
                  </a:moveTo>
                  <a:lnTo>
                    <a:pt x="40" y="36"/>
                  </a:lnTo>
                  <a:lnTo>
                    <a:pt x="40" y="28"/>
                  </a:lnTo>
                  <a:lnTo>
                    <a:pt x="38" y="20"/>
                  </a:lnTo>
                  <a:lnTo>
                    <a:pt x="34" y="12"/>
                  </a:lnTo>
                  <a:lnTo>
                    <a:pt x="30" y="8"/>
                  </a:lnTo>
                  <a:lnTo>
                    <a:pt x="26" y="4"/>
                  </a:lnTo>
                  <a:lnTo>
                    <a:pt x="22" y="2"/>
                  </a:lnTo>
                  <a:lnTo>
                    <a:pt x="18" y="2"/>
                  </a:lnTo>
                  <a:lnTo>
                    <a:pt x="14" y="0"/>
                  </a:lnTo>
                  <a:lnTo>
                    <a:pt x="10" y="0"/>
                  </a:lnTo>
                  <a:lnTo>
                    <a:pt x="6" y="2"/>
                  </a:lnTo>
                  <a:lnTo>
                    <a:pt x="4" y="4"/>
                  </a:lnTo>
                  <a:lnTo>
                    <a:pt x="0" y="10"/>
                  </a:lnTo>
                  <a:lnTo>
                    <a:pt x="0" y="18"/>
                  </a:lnTo>
                  <a:lnTo>
                    <a:pt x="2" y="26"/>
                  </a:lnTo>
                  <a:lnTo>
                    <a:pt x="8" y="34"/>
                  </a:lnTo>
                  <a:lnTo>
                    <a:pt x="12" y="36"/>
                  </a:lnTo>
                  <a:lnTo>
                    <a:pt x="16" y="40"/>
                  </a:lnTo>
                  <a:lnTo>
                    <a:pt x="20" y="42"/>
                  </a:lnTo>
                  <a:lnTo>
                    <a:pt x="24" y="42"/>
                  </a:lnTo>
                  <a:lnTo>
                    <a:pt x="28" y="44"/>
                  </a:lnTo>
                  <a:lnTo>
                    <a:pt x="30" y="44"/>
                  </a:lnTo>
                  <a:lnTo>
                    <a:pt x="34" y="42"/>
                  </a:lnTo>
                  <a:lnTo>
                    <a:pt x="36" y="42"/>
                  </a:lnTo>
                  <a:close/>
                </a:path>
              </a:pathLst>
            </a:custGeom>
            <a:solidFill>
              <a:srgbClr val="A51414"/>
            </a:solidFill>
            <a:ln w="9525">
              <a:noFill/>
              <a:round/>
              <a:headEnd/>
              <a:tailEnd/>
            </a:ln>
          </p:spPr>
          <p:txBody>
            <a:bodyPr>
              <a:prstTxWarp prst="textNoShape">
                <a:avLst/>
              </a:prstTxWarp>
            </a:bodyPr>
            <a:lstStyle/>
            <a:p>
              <a:endParaRPr lang="en-US"/>
            </a:p>
          </p:txBody>
        </p:sp>
        <p:sp>
          <p:nvSpPr>
            <p:cNvPr id="49518" name="Freeform 359"/>
            <p:cNvSpPr>
              <a:spLocks noChangeAspect="1"/>
            </p:cNvSpPr>
            <p:nvPr/>
          </p:nvSpPr>
          <p:spPr bwMode="auto">
            <a:xfrm>
              <a:off x="1679" y="2498"/>
              <a:ext cx="38" cy="40"/>
            </a:xfrm>
            <a:custGeom>
              <a:avLst/>
              <a:gdLst>
                <a:gd name="T0" fmla="*/ 34 w 38"/>
                <a:gd name="T1" fmla="*/ 38 h 40"/>
                <a:gd name="T2" fmla="*/ 38 w 38"/>
                <a:gd name="T3" fmla="*/ 32 h 40"/>
                <a:gd name="T4" fmla="*/ 38 w 38"/>
                <a:gd name="T5" fmla="*/ 26 h 40"/>
                <a:gd name="T6" fmla="*/ 36 w 38"/>
                <a:gd name="T7" fmla="*/ 18 h 40"/>
                <a:gd name="T8" fmla="*/ 30 w 38"/>
                <a:gd name="T9" fmla="*/ 10 h 40"/>
                <a:gd name="T10" fmla="*/ 26 w 38"/>
                <a:gd name="T11" fmla="*/ 6 h 40"/>
                <a:gd name="T12" fmla="*/ 24 w 38"/>
                <a:gd name="T13" fmla="*/ 4 h 40"/>
                <a:gd name="T14" fmla="*/ 20 w 38"/>
                <a:gd name="T15" fmla="*/ 2 h 40"/>
                <a:gd name="T16" fmla="*/ 16 w 38"/>
                <a:gd name="T17" fmla="*/ 0 h 40"/>
                <a:gd name="T18" fmla="*/ 12 w 38"/>
                <a:gd name="T19" fmla="*/ 0 h 40"/>
                <a:gd name="T20" fmla="*/ 10 w 38"/>
                <a:gd name="T21" fmla="*/ 0 h 40"/>
                <a:gd name="T22" fmla="*/ 6 w 38"/>
                <a:gd name="T23" fmla="*/ 2 h 40"/>
                <a:gd name="T24" fmla="*/ 4 w 38"/>
                <a:gd name="T25" fmla="*/ 2 h 40"/>
                <a:gd name="T26" fmla="*/ 0 w 38"/>
                <a:gd name="T27" fmla="*/ 8 h 40"/>
                <a:gd name="T28" fmla="*/ 0 w 38"/>
                <a:gd name="T29" fmla="*/ 16 h 40"/>
                <a:gd name="T30" fmla="*/ 2 w 38"/>
                <a:gd name="T31" fmla="*/ 24 h 40"/>
                <a:gd name="T32" fmla="*/ 6 w 38"/>
                <a:gd name="T33" fmla="*/ 30 h 40"/>
                <a:gd name="T34" fmla="*/ 10 w 38"/>
                <a:gd name="T35" fmla="*/ 34 h 40"/>
                <a:gd name="T36" fmla="*/ 14 w 38"/>
                <a:gd name="T37" fmla="*/ 36 h 40"/>
                <a:gd name="T38" fmla="*/ 18 w 38"/>
                <a:gd name="T39" fmla="*/ 38 h 40"/>
                <a:gd name="T40" fmla="*/ 22 w 38"/>
                <a:gd name="T41" fmla="*/ 40 h 40"/>
                <a:gd name="T42" fmla="*/ 24 w 38"/>
                <a:gd name="T43" fmla="*/ 40 h 40"/>
                <a:gd name="T44" fmla="*/ 28 w 38"/>
                <a:gd name="T45" fmla="*/ 40 h 40"/>
                <a:gd name="T46" fmla="*/ 30 w 38"/>
                <a:gd name="T47" fmla="*/ 40 h 40"/>
                <a:gd name="T48" fmla="*/ 34 w 38"/>
                <a:gd name="T49" fmla="*/ 38 h 40"/>
                <a:gd name="T50" fmla="*/ 34 w 38"/>
                <a:gd name="T51" fmla="*/ 38 h 4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8"/>
                <a:gd name="T79" fmla="*/ 0 h 40"/>
                <a:gd name="T80" fmla="*/ 38 w 38"/>
                <a:gd name="T81" fmla="*/ 40 h 40"/>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8" h="40">
                  <a:moveTo>
                    <a:pt x="34" y="38"/>
                  </a:moveTo>
                  <a:lnTo>
                    <a:pt x="38" y="32"/>
                  </a:lnTo>
                  <a:lnTo>
                    <a:pt x="38" y="26"/>
                  </a:lnTo>
                  <a:lnTo>
                    <a:pt x="36" y="18"/>
                  </a:lnTo>
                  <a:lnTo>
                    <a:pt x="30" y="10"/>
                  </a:lnTo>
                  <a:lnTo>
                    <a:pt x="26" y="6"/>
                  </a:lnTo>
                  <a:lnTo>
                    <a:pt x="24" y="4"/>
                  </a:lnTo>
                  <a:lnTo>
                    <a:pt x="20" y="2"/>
                  </a:lnTo>
                  <a:lnTo>
                    <a:pt x="16" y="0"/>
                  </a:lnTo>
                  <a:lnTo>
                    <a:pt x="12" y="0"/>
                  </a:lnTo>
                  <a:lnTo>
                    <a:pt x="10" y="0"/>
                  </a:lnTo>
                  <a:lnTo>
                    <a:pt x="6" y="2"/>
                  </a:lnTo>
                  <a:lnTo>
                    <a:pt x="4" y="2"/>
                  </a:lnTo>
                  <a:lnTo>
                    <a:pt x="0" y="8"/>
                  </a:lnTo>
                  <a:lnTo>
                    <a:pt x="0" y="16"/>
                  </a:lnTo>
                  <a:lnTo>
                    <a:pt x="2" y="24"/>
                  </a:lnTo>
                  <a:lnTo>
                    <a:pt x="6" y="30"/>
                  </a:lnTo>
                  <a:lnTo>
                    <a:pt x="10" y="34"/>
                  </a:lnTo>
                  <a:lnTo>
                    <a:pt x="14" y="36"/>
                  </a:lnTo>
                  <a:lnTo>
                    <a:pt x="18" y="38"/>
                  </a:lnTo>
                  <a:lnTo>
                    <a:pt x="22" y="40"/>
                  </a:lnTo>
                  <a:lnTo>
                    <a:pt x="24" y="40"/>
                  </a:lnTo>
                  <a:lnTo>
                    <a:pt x="28" y="40"/>
                  </a:lnTo>
                  <a:lnTo>
                    <a:pt x="30" y="40"/>
                  </a:lnTo>
                  <a:lnTo>
                    <a:pt x="34" y="38"/>
                  </a:lnTo>
                  <a:close/>
                </a:path>
              </a:pathLst>
            </a:custGeom>
            <a:solidFill>
              <a:srgbClr val="AF1919"/>
            </a:solidFill>
            <a:ln w="9525">
              <a:noFill/>
              <a:round/>
              <a:headEnd/>
              <a:tailEnd/>
            </a:ln>
          </p:spPr>
          <p:txBody>
            <a:bodyPr>
              <a:prstTxWarp prst="textNoShape">
                <a:avLst/>
              </a:prstTxWarp>
            </a:bodyPr>
            <a:lstStyle/>
            <a:p>
              <a:endParaRPr lang="en-US"/>
            </a:p>
          </p:txBody>
        </p:sp>
        <p:sp>
          <p:nvSpPr>
            <p:cNvPr id="49519" name="Freeform 360"/>
            <p:cNvSpPr>
              <a:spLocks noChangeAspect="1"/>
            </p:cNvSpPr>
            <p:nvPr/>
          </p:nvSpPr>
          <p:spPr bwMode="auto">
            <a:xfrm>
              <a:off x="1679" y="2500"/>
              <a:ext cx="36" cy="36"/>
            </a:xfrm>
            <a:custGeom>
              <a:avLst/>
              <a:gdLst>
                <a:gd name="T0" fmla="*/ 32 w 36"/>
                <a:gd name="T1" fmla="*/ 34 h 36"/>
                <a:gd name="T2" fmla="*/ 36 w 36"/>
                <a:gd name="T3" fmla="*/ 30 h 36"/>
                <a:gd name="T4" fmla="*/ 36 w 36"/>
                <a:gd name="T5" fmla="*/ 22 h 36"/>
                <a:gd name="T6" fmla="*/ 34 w 36"/>
                <a:gd name="T7" fmla="*/ 16 h 36"/>
                <a:gd name="T8" fmla="*/ 30 w 36"/>
                <a:gd name="T9" fmla="*/ 8 h 36"/>
                <a:gd name="T10" fmla="*/ 26 w 36"/>
                <a:gd name="T11" fmla="*/ 6 h 36"/>
                <a:gd name="T12" fmla="*/ 24 w 36"/>
                <a:gd name="T13" fmla="*/ 4 h 36"/>
                <a:gd name="T14" fmla="*/ 20 w 36"/>
                <a:gd name="T15" fmla="*/ 2 h 36"/>
                <a:gd name="T16" fmla="*/ 16 w 36"/>
                <a:gd name="T17" fmla="*/ 0 h 36"/>
                <a:gd name="T18" fmla="*/ 14 w 36"/>
                <a:gd name="T19" fmla="*/ 0 h 36"/>
                <a:gd name="T20" fmla="*/ 10 w 36"/>
                <a:gd name="T21" fmla="*/ 0 h 36"/>
                <a:gd name="T22" fmla="*/ 6 w 36"/>
                <a:gd name="T23" fmla="*/ 0 h 36"/>
                <a:gd name="T24" fmla="*/ 4 w 36"/>
                <a:gd name="T25" fmla="*/ 2 h 36"/>
                <a:gd name="T26" fmla="*/ 2 w 36"/>
                <a:gd name="T27" fmla="*/ 8 h 36"/>
                <a:gd name="T28" fmla="*/ 0 w 36"/>
                <a:gd name="T29" fmla="*/ 14 h 36"/>
                <a:gd name="T30" fmla="*/ 4 w 36"/>
                <a:gd name="T31" fmla="*/ 20 h 36"/>
                <a:gd name="T32" fmla="*/ 8 w 36"/>
                <a:gd name="T33" fmla="*/ 28 h 36"/>
                <a:gd name="T34" fmla="*/ 10 w 36"/>
                <a:gd name="T35" fmla="*/ 30 h 36"/>
                <a:gd name="T36" fmla="*/ 14 w 36"/>
                <a:gd name="T37" fmla="*/ 34 h 36"/>
                <a:gd name="T38" fmla="*/ 18 w 36"/>
                <a:gd name="T39" fmla="*/ 34 h 36"/>
                <a:gd name="T40" fmla="*/ 22 w 36"/>
                <a:gd name="T41" fmla="*/ 36 h 36"/>
                <a:gd name="T42" fmla="*/ 24 w 36"/>
                <a:gd name="T43" fmla="*/ 36 h 36"/>
                <a:gd name="T44" fmla="*/ 28 w 36"/>
                <a:gd name="T45" fmla="*/ 36 h 36"/>
                <a:gd name="T46" fmla="*/ 30 w 36"/>
                <a:gd name="T47" fmla="*/ 36 h 36"/>
                <a:gd name="T48" fmla="*/ 32 w 36"/>
                <a:gd name="T49" fmla="*/ 34 h 36"/>
                <a:gd name="T50" fmla="*/ 32 w 36"/>
                <a:gd name="T51" fmla="*/ 34 h 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6"/>
                <a:gd name="T79" fmla="*/ 0 h 36"/>
                <a:gd name="T80" fmla="*/ 36 w 36"/>
                <a:gd name="T81" fmla="*/ 36 h 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6" h="36">
                  <a:moveTo>
                    <a:pt x="32" y="34"/>
                  </a:moveTo>
                  <a:lnTo>
                    <a:pt x="36" y="30"/>
                  </a:lnTo>
                  <a:lnTo>
                    <a:pt x="36" y="22"/>
                  </a:lnTo>
                  <a:lnTo>
                    <a:pt x="34" y="16"/>
                  </a:lnTo>
                  <a:lnTo>
                    <a:pt x="30" y="8"/>
                  </a:lnTo>
                  <a:lnTo>
                    <a:pt x="26" y="6"/>
                  </a:lnTo>
                  <a:lnTo>
                    <a:pt x="24" y="4"/>
                  </a:lnTo>
                  <a:lnTo>
                    <a:pt x="20" y="2"/>
                  </a:lnTo>
                  <a:lnTo>
                    <a:pt x="16" y="0"/>
                  </a:lnTo>
                  <a:lnTo>
                    <a:pt x="14" y="0"/>
                  </a:lnTo>
                  <a:lnTo>
                    <a:pt x="10" y="0"/>
                  </a:lnTo>
                  <a:lnTo>
                    <a:pt x="6" y="0"/>
                  </a:lnTo>
                  <a:lnTo>
                    <a:pt x="4" y="2"/>
                  </a:lnTo>
                  <a:lnTo>
                    <a:pt x="2" y="8"/>
                  </a:lnTo>
                  <a:lnTo>
                    <a:pt x="0" y="14"/>
                  </a:lnTo>
                  <a:lnTo>
                    <a:pt x="4" y="20"/>
                  </a:lnTo>
                  <a:lnTo>
                    <a:pt x="8" y="28"/>
                  </a:lnTo>
                  <a:lnTo>
                    <a:pt x="10" y="30"/>
                  </a:lnTo>
                  <a:lnTo>
                    <a:pt x="14" y="34"/>
                  </a:lnTo>
                  <a:lnTo>
                    <a:pt x="18" y="34"/>
                  </a:lnTo>
                  <a:lnTo>
                    <a:pt x="22" y="36"/>
                  </a:lnTo>
                  <a:lnTo>
                    <a:pt x="24" y="36"/>
                  </a:lnTo>
                  <a:lnTo>
                    <a:pt x="28" y="36"/>
                  </a:lnTo>
                  <a:lnTo>
                    <a:pt x="30" y="36"/>
                  </a:lnTo>
                  <a:lnTo>
                    <a:pt x="32" y="34"/>
                  </a:lnTo>
                  <a:close/>
                </a:path>
              </a:pathLst>
            </a:custGeom>
            <a:solidFill>
              <a:srgbClr val="BA1C1C"/>
            </a:solidFill>
            <a:ln w="9525">
              <a:noFill/>
              <a:round/>
              <a:headEnd/>
              <a:tailEnd/>
            </a:ln>
          </p:spPr>
          <p:txBody>
            <a:bodyPr>
              <a:prstTxWarp prst="textNoShape">
                <a:avLst/>
              </a:prstTxWarp>
            </a:bodyPr>
            <a:lstStyle/>
            <a:p>
              <a:endParaRPr lang="en-US"/>
            </a:p>
          </p:txBody>
        </p:sp>
        <p:sp>
          <p:nvSpPr>
            <p:cNvPr id="49520" name="Freeform 361"/>
            <p:cNvSpPr>
              <a:spLocks noChangeAspect="1"/>
            </p:cNvSpPr>
            <p:nvPr/>
          </p:nvSpPr>
          <p:spPr bwMode="auto">
            <a:xfrm>
              <a:off x="1681" y="2500"/>
              <a:ext cx="32" cy="36"/>
            </a:xfrm>
            <a:custGeom>
              <a:avLst/>
              <a:gdLst>
                <a:gd name="T0" fmla="*/ 30 w 32"/>
                <a:gd name="T1" fmla="*/ 34 h 36"/>
                <a:gd name="T2" fmla="*/ 32 w 32"/>
                <a:gd name="T3" fmla="*/ 28 h 36"/>
                <a:gd name="T4" fmla="*/ 32 w 32"/>
                <a:gd name="T5" fmla="*/ 22 h 36"/>
                <a:gd name="T6" fmla="*/ 32 w 32"/>
                <a:gd name="T7" fmla="*/ 16 h 36"/>
                <a:gd name="T8" fmla="*/ 26 w 32"/>
                <a:gd name="T9" fmla="*/ 10 h 36"/>
                <a:gd name="T10" fmla="*/ 24 w 32"/>
                <a:gd name="T11" fmla="*/ 6 h 36"/>
                <a:gd name="T12" fmla="*/ 20 w 32"/>
                <a:gd name="T13" fmla="*/ 4 h 36"/>
                <a:gd name="T14" fmla="*/ 18 w 32"/>
                <a:gd name="T15" fmla="*/ 2 h 36"/>
                <a:gd name="T16" fmla="*/ 14 w 32"/>
                <a:gd name="T17" fmla="*/ 2 h 36"/>
                <a:gd name="T18" fmla="*/ 12 w 32"/>
                <a:gd name="T19" fmla="*/ 0 h 36"/>
                <a:gd name="T20" fmla="*/ 8 w 32"/>
                <a:gd name="T21" fmla="*/ 0 h 36"/>
                <a:gd name="T22" fmla="*/ 6 w 32"/>
                <a:gd name="T23" fmla="*/ 2 h 36"/>
                <a:gd name="T24" fmla="*/ 4 w 32"/>
                <a:gd name="T25" fmla="*/ 4 h 36"/>
                <a:gd name="T26" fmla="*/ 0 w 32"/>
                <a:gd name="T27" fmla="*/ 8 h 36"/>
                <a:gd name="T28" fmla="*/ 0 w 32"/>
                <a:gd name="T29" fmla="*/ 14 h 36"/>
                <a:gd name="T30" fmla="*/ 2 w 32"/>
                <a:gd name="T31" fmla="*/ 20 h 36"/>
                <a:gd name="T32" fmla="*/ 6 w 32"/>
                <a:gd name="T33" fmla="*/ 28 h 36"/>
                <a:gd name="T34" fmla="*/ 10 w 32"/>
                <a:gd name="T35" fmla="*/ 30 h 36"/>
                <a:gd name="T36" fmla="*/ 12 w 32"/>
                <a:gd name="T37" fmla="*/ 32 h 36"/>
                <a:gd name="T38" fmla="*/ 16 w 32"/>
                <a:gd name="T39" fmla="*/ 34 h 36"/>
                <a:gd name="T40" fmla="*/ 20 w 32"/>
                <a:gd name="T41" fmla="*/ 34 h 36"/>
                <a:gd name="T42" fmla="*/ 22 w 32"/>
                <a:gd name="T43" fmla="*/ 36 h 36"/>
                <a:gd name="T44" fmla="*/ 24 w 32"/>
                <a:gd name="T45" fmla="*/ 36 h 36"/>
                <a:gd name="T46" fmla="*/ 28 w 32"/>
                <a:gd name="T47" fmla="*/ 34 h 36"/>
                <a:gd name="T48" fmla="*/ 30 w 32"/>
                <a:gd name="T49" fmla="*/ 34 h 36"/>
                <a:gd name="T50" fmla="*/ 30 w 32"/>
                <a:gd name="T51" fmla="*/ 34 h 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2"/>
                <a:gd name="T79" fmla="*/ 0 h 36"/>
                <a:gd name="T80" fmla="*/ 32 w 32"/>
                <a:gd name="T81" fmla="*/ 36 h 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2" h="36">
                  <a:moveTo>
                    <a:pt x="30" y="34"/>
                  </a:moveTo>
                  <a:lnTo>
                    <a:pt x="32" y="28"/>
                  </a:lnTo>
                  <a:lnTo>
                    <a:pt x="32" y="22"/>
                  </a:lnTo>
                  <a:lnTo>
                    <a:pt x="32" y="16"/>
                  </a:lnTo>
                  <a:lnTo>
                    <a:pt x="26" y="10"/>
                  </a:lnTo>
                  <a:lnTo>
                    <a:pt x="24" y="6"/>
                  </a:lnTo>
                  <a:lnTo>
                    <a:pt x="20" y="4"/>
                  </a:lnTo>
                  <a:lnTo>
                    <a:pt x="18" y="2"/>
                  </a:lnTo>
                  <a:lnTo>
                    <a:pt x="14" y="2"/>
                  </a:lnTo>
                  <a:lnTo>
                    <a:pt x="12" y="0"/>
                  </a:lnTo>
                  <a:lnTo>
                    <a:pt x="8" y="0"/>
                  </a:lnTo>
                  <a:lnTo>
                    <a:pt x="6" y="2"/>
                  </a:lnTo>
                  <a:lnTo>
                    <a:pt x="4" y="4"/>
                  </a:lnTo>
                  <a:lnTo>
                    <a:pt x="0" y="8"/>
                  </a:lnTo>
                  <a:lnTo>
                    <a:pt x="0" y="14"/>
                  </a:lnTo>
                  <a:lnTo>
                    <a:pt x="2" y="20"/>
                  </a:lnTo>
                  <a:lnTo>
                    <a:pt x="6" y="28"/>
                  </a:lnTo>
                  <a:lnTo>
                    <a:pt x="10" y="30"/>
                  </a:lnTo>
                  <a:lnTo>
                    <a:pt x="12" y="32"/>
                  </a:lnTo>
                  <a:lnTo>
                    <a:pt x="16" y="34"/>
                  </a:lnTo>
                  <a:lnTo>
                    <a:pt x="20" y="34"/>
                  </a:lnTo>
                  <a:lnTo>
                    <a:pt x="22" y="36"/>
                  </a:lnTo>
                  <a:lnTo>
                    <a:pt x="24" y="36"/>
                  </a:lnTo>
                  <a:lnTo>
                    <a:pt x="28" y="34"/>
                  </a:lnTo>
                  <a:lnTo>
                    <a:pt x="30" y="34"/>
                  </a:lnTo>
                  <a:close/>
                </a:path>
              </a:pathLst>
            </a:custGeom>
            <a:solidFill>
              <a:srgbClr val="C42121"/>
            </a:solidFill>
            <a:ln w="9525">
              <a:noFill/>
              <a:round/>
              <a:headEnd/>
              <a:tailEnd/>
            </a:ln>
          </p:spPr>
          <p:txBody>
            <a:bodyPr>
              <a:prstTxWarp prst="textNoShape">
                <a:avLst/>
              </a:prstTxWarp>
            </a:bodyPr>
            <a:lstStyle/>
            <a:p>
              <a:endParaRPr lang="en-US"/>
            </a:p>
          </p:txBody>
        </p:sp>
        <p:sp>
          <p:nvSpPr>
            <p:cNvPr id="49521" name="Freeform 362"/>
            <p:cNvSpPr>
              <a:spLocks noChangeAspect="1"/>
            </p:cNvSpPr>
            <p:nvPr/>
          </p:nvSpPr>
          <p:spPr bwMode="auto">
            <a:xfrm>
              <a:off x="1683" y="2502"/>
              <a:ext cx="30" cy="32"/>
            </a:xfrm>
            <a:custGeom>
              <a:avLst/>
              <a:gdLst>
                <a:gd name="T0" fmla="*/ 26 w 30"/>
                <a:gd name="T1" fmla="*/ 30 h 32"/>
                <a:gd name="T2" fmla="*/ 30 w 30"/>
                <a:gd name="T3" fmla="*/ 26 h 32"/>
                <a:gd name="T4" fmla="*/ 30 w 30"/>
                <a:gd name="T5" fmla="*/ 20 h 32"/>
                <a:gd name="T6" fmla="*/ 28 w 30"/>
                <a:gd name="T7" fmla="*/ 14 h 32"/>
                <a:gd name="T8" fmla="*/ 24 w 30"/>
                <a:gd name="T9" fmla="*/ 8 h 32"/>
                <a:gd name="T10" fmla="*/ 22 w 30"/>
                <a:gd name="T11" fmla="*/ 6 h 32"/>
                <a:gd name="T12" fmla="*/ 18 w 30"/>
                <a:gd name="T13" fmla="*/ 4 h 32"/>
                <a:gd name="T14" fmla="*/ 16 w 30"/>
                <a:gd name="T15" fmla="*/ 2 h 32"/>
                <a:gd name="T16" fmla="*/ 12 w 30"/>
                <a:gd name="T17" fmla="*/ 2 h 32"/>
                <a:gd name="T18" fmla="*/ 10 w 30"/>
                <a:gd name="T19" fmla="*/ 0 h 32"/>
                <a:gd name="T20" fmla="*/ 8 w 30"/>
                <a:gd name="T21" fmla="*/ 0 h 32"/>
                <a:gd name="T22" fmla="*/ 6 w 30"/>
                <a:gd name="T23" fmla="*/ 2 h 32"/>
                <a:gd name="T24" fmla="*/ 2 w 30"/>
                <a:gd name="T25" fmla="*/ 2 h 32"/>
                <a:gd name="T26" fmla="*/ 0 w 30"/>
                <a:gd name="T27" fmla="*/ 6 h 32"/>
                <a:gd name="T28" fmla="*/ 0 w 30"/>
                <a:gd name="T29" fmla="*/ 12 h 32"/>
                <a:gd name="T30" fmla="*/ 2 w 30"/>
                <a:gd name="T31" fmla="*/ 18 h 32"/>
                <a:gd name="T32" fmla="*/ 6 w 30"/>
                <a:gd name="T33" fmla="*/ 24 h 32"/>
                <a:gd name="T34" fmla="*/ 8 w 30"/>
                <a:gd name="T35" fmla="*/ 26 h 32"/>
                <a:gd name="T36" fmla="*/ 10 w 30"/>
                <a:gd name="T37" fmla="*/ 28 h 32"/>
                <a:gd name="T38" fmla="*/ 14 w 30"/>
                <a:gd name="T39" fmla="*/ 30 h 32"/>
                <a:gd name="T40" fmla="*/ 16 w 30"/>
                <a:gd name="T41" fmla="*/ 32 h 32"/>
                <a:gd name="T42" fmla="*/ 20 w 30"/>
                <a:gd name="T43" fmla="*/ 32 h 32"/>
                <a:gd name="T44" fmla="*/ 22 w 30"/>
                <a:gd name="T45" fmla="*/ 32 h 32"/>
                <a:gd name="T46" fmla="*/ 24 w 30"/>
                <a:gd name="T47" fmla="*/ 32 h 32"/>
                <a:gd name="T48" fmla="*/ 26 w 30"/>
                <a:gd name="T49" fmla="*/ 30 h 32"/>
                <a:gd name="T50" fmla="*/ 26 w 30"/>
                <a:gd name="T51" fmla="*/ 30 h 3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0"/>
                <a:gd name="T79" fmla="*/ 0 h 32"/>
                <a:gd name="T80" fmla="*/ 30 w 30"/>
                <a:gd name="T81" fmla="*/ 32 h 3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0" h="32">
                  <a:moveTo>
                    <a:pt x="26" y="30"/>
                  </a:moveTo>
                  <a:lnTo>
                    <a:pt x="30" y="26"/>
                  </a:lnTo>
                  <a:lnTo>
                    <a:pt x="30" y="20"/>
                  </a:lnTo>
                  <a:lnTo>
                    <a:pt x="28" y="14"/>
                  </a:lnTo>
                  <a:lnTo>
                    <a:pt x="24" y="8"/>
                  </a:lnTo>
                  <a:lnTo>
                    <a:pt x="22" y="6"/>
                  </a:lnTo>
                  <a:lnTo>
                    <a:pt x="18" y="4"/>
                  </a:lnTo>
                  <a:lnTo>
                    <a:pt x="16" y="2"/>
                  </a:lnTo>
                  <a:lnTo>
                    <a:pt x="12" y="2"/>
                  </a:lnTo>
                  <a:lnTo>
                    <a:pt x="10" y="0"/>
                  </a:lnTo>
                  <a:lnTo>
                    <a:pt x="8" y="0"/>
                  </a:lnTo>
                  <a:lnTo>
                    <a:pt x="6" y="2"/>
                  </a:lnTo>
                  <a:lnTo>
                    <a:pt x="2" y="2"/>
                  </a:lnTo>
                  <a:lnTo>
                    <a:pt x="0" y="6"/>
                  </a:lnTo>
                  <a:lnTo>
                    <a:pt x="0" y="12"/>
                  </a:lnTo>
                  <a:lnTo>
                    <a:pt x="2" y="18"/>
                  </a:lnTo>
                  <a:lnTo>
                    <a:pt x="6" y="24"/>
                  </a:lnTo>
                  <a:lnTo>
                    <a:pt x="8" y="26"/>
                  </a:lnTo>
                  <a:lnTo>
                    <a:pt x="10" y="28"/>
                  </a:lnTo>
                  <a:lnTo>
                    <a:pt x="14" y="30"/>
                  </a:lnTo>
                  <a:lnTo>
                    <a:pt x="16" y="32"/>
                  </a:lnTo>
                  <a:lnTo>
                    <a:pt x="20" y="32"/>
                  </a:lnTo>
                  <a:lnTo>
                    <a:pt x="22" y="32"/>
                  </a:lnTo>
                  <a:lnTo>
                    <a:pt x="24" y="32"/>
                  </a:lnTo>
                  <a:lnTo>
                    <a:pt x="26" y="30"/>
                  </a:lnTo>
                  <a:close/>
                </a:path>
              </a:pathLst>
            </a:custGeom>
            <a:solidFill>
              <a:srgbClr val="CE2626"/>
            </a:solidFill>
            <a:ln w="9525">
              <a:noFill/>
              <a:round/>
              <a:headEnd/>
              <a:tailEnd/>
            </a:ln>
          </p:spPr>
          <p:txBody>
            <a:bodyPr>
              <a:prstTxWarp prst="textNoShape">
                <a:avLst/>
              </a:prstTxWarp>
            </a:bodyPr>
            <a:lstStyle/>
            <a:p>
              <a:endParaRPr lang="en-US"/>
            </a:p>
          </p:txBody>
        </p:sp>
        <p:sp>
          <p:nvSpPr>
            <p:cNvPr id="49522" name="Freeform 363"/>
            <p:cNvSpPr>
              <a:spLocks noChangeAspect="1"/>
            </p:cNvSpPr>
            <p:nvPr/>
          </p:nvSpPr>
          <p:spPr bwMode="auto">
            <a:xfrm>
              <a:off x="1683" y="2504"/>
              <a:ext cx="28" cy="28"/>
            </a:xfrm>
            <a:custGeom>
              <a:avLst/>
              <a:gdLst>
                <a:gd name="T0" fmla="*/ 26 w 28"/>
                <a:gd name="T1" fmla="*/ 26 h 28"/>
                <a:gd name="T2" fmla="*/ 28 w 28"/>
                <a:gd name="T3" fmla="*/ 22 h 28"/>
                <a:gd name="T4" fmla="*/ 28 w 28"/>
                <a:gd name="T5" fmla="*/ 18 h 28"/>
                <a:gd name="T6" fmla="*/ 26 w 28"/>
                <a:gd name="T7" fmla="*/ 12 h 28"/>
                <a:gd name="T8" fmla="*/ 22 w 28"/>
                <a:gd name="T9" fmla="*/ 8 h 28"/>
                <a:gd name="T10" fmla="*/ 20 w 28"/>
                <a:gd name="T11" fmla="*/ 4 h 28"/>
                <a:gd name="T12" fmla="*/ 18 w 28"/>
                <a:gd name="T13" fmla="*/ 4 h 28"/>
                <a:gd name="T14" fmla="*/ 16 w 28"/>
                <a:gd name="T15" fmla="*/ 2 h 28"/>
                <a:gd name="T16" fmla="*/ 14 w 28"/>
                <a:gd name="T17" fmla="*/ 0 h 28"/>
                <a:gd name="T18" fmla="*/ 10 w 28"/>
                <a:gd name="T19" fmla="*/ 0 h 28"/>
                <a:gd name="T20" fmla="*/ 8 w 28"/>
                <a:gd name="T21" fmla="*/ 0 h 28"/>
                <a:gd name="T22" fmla="*/ 6 w 28"/>
                <a:gd name="T23" fmla="*/ 0 h 28"/>
                <a:gd name="T24" fmla="*/ 4 w 28"/>
                <a:gd name="T25" fmla="*/ 2 h 28"/>
                <a:gd name="T26" fmla="*/ 2 w 28"/>
                <a:gd name="T27" fmla="*/ 6 h 28"/>
                <a:gd name="T28" fmla="*/ 0 w 28"/>
                <a:gd name="T29" fmla="*/ 10 h 28"/>
                <a:gd name="T30" fmla="*/ 2 w 28"/>
                <a:gd name="T31" fmla="*/ 16 h 28"/>
                <a:gd name="T32" fmla="*/ 6 w 28"/>
                <a:gd name="T33" fmla="*/ 22 h 28"/>
                <a:gd name="T34" fmla="*/ 8 w 28"/>
                <a:gd name="T35" fmla="*/ 24 h 28"/>
                <a:gd name="T36" fmla="*/ 10 w 28"/>
                <a:gd name="T37" fmla="*/ 26 h 28"/>
                <a:gd name="T38" fmla="*/ 14 w 28"/>
                <a:gd name="T39" fmla="*/ 28 h 28"/>
                <a:gd name="T40" fmla="*/ 16 w 28"/>
                <a:gd name="T41" fmla="*/ 28 h 28"/>
                <a:gd name="T42" fmla="*/ 18 w 28"/>
                <a:gd name="T43" fmla="*/ 28 h 28"/>
                <a:gd name="T44" fmla="*/ 22 w 28"/>
                <a:gd name="T45" fmla="*/ 28 h 28"/>
                <a:gd name="T46" fmla="*/ 24 w 28"/>
                <a:gd name="T47" fmla="*/ 28 h 28"/>
                <a:gd name="T48" fmla="*/ 26 w 28"/>
                <a:gd name="T49" fmla="*/ 26 h 28"/>
                <a:gd name="T50" fmla="*/ 26 w 28"/>
                <a:gd name="T51" fmla="*/ 26 h 2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8"/>
                <a:gd name="T79" fmla="*/ 0 h 28"/>
                <a:gd name="T80" fmla="*/ 28 w 28"/>
                <a:gd name="T81" fmla="*/ 28 h 28"/>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8" h="28">
                  <a:moveTo>
                    <a:pt x="26" y="26"/>
                  </a:moveTo>
                  <a:lnTo>
                    <a:pt x="28" y="22"/>
                  </a:lnTo>
                  <a:lnTo>
                    <a:pt x="28" y="18"/>
                  </a:lnTo>
                  <a:lnTo>
                    <a:pt x="26" y="12"/>
                  </a:lnTo>
                  <a:lnTo>
                    <a:pt x="22" y="8"/>
                  </a:lnTo>
                  <a:lnTo>
                    <a:pt x="20" y="4"/>
                  </a:lnTo>
                  <a:lnTo>
                    <a:pt x="18" y="4"/>
                  </a:lnTo>
                  <a:lnTo>
                    <a:pt x="16" y="2"/>
                  </a:lnTo>
                  <a:lnTo>
                    <a:pt x="14" y="0"/>
                  </a:lnTo>
                  <a:lnTo>
                    <a:pt x="10" y="0"/>
                  </a:lnTo>
                  <a:lnTo>
                    <a:pt x="8" y="0"/>
                  </a:lnTo>
                  <a:lnTo>
                    <a:pt x="6" y="0"/>
                  </a:lnTo>
                  <a:lnTo>
                    <a:pt x="4" y="2"/>
                  </a:lnTo>
                  <a:lnTo>
                    <a:pt x="2" y="6"/>
                  </a:lnTo>
                  <a:lnTo>
                    <a:pt x="0" y="10"/>
                  </a:lnTo>
                  <a:lnTo>
                    <a:pt x="2" y="16"/>
                  </a:lnTo>
                  <a:lnTo>
                    <a:pt x="6" y="22"/>
                  </a:lnTo>
                  <a:lnTo>
                    <a:pt x="8" y="24"/>
                  </a:lnTo>
                  <a:lnTo>
                    <a:pt x="10" y="26"/>
                  </a:lnTo>
                  <a:lnTo>
                    <a:pt x="14" y="28"/>
                  </a:lnTo>
                  <a:lnTo>
                    <a:pt x="16" y="28"/>
                  </a:lnTo>
                  <a:lnTo>
                    <a:pt x="18" y="28"/>
                  </a:lnTo>
                  <a:lnTo>
                    <a:pt x="22" y="28"/>
                  </a:lnTo>
                  <a:lnTo>
                    <a:pt x="24" y="28"/>
                  </a:lnTo>
                  <a:lnTo>
                    <a:pt x="26" y="26"/>
                  </a:lnTo>
                  <a:close/>
                </a:path>
              </a:pathLst>
            </a:custGeom>
            <a:solidFill>
              <a:srgbClr val="D82B2B"/>
            </a:solidFill>
            <a:ln w="9525">
              <a:noFill/>
              <a:round/>
              <a:headEnd/>
              <a:tailEnd/>
            </a:ln>
          </p:spPr>
          <p:txBody>
            <a:bodyPr>
              <a:prstTxWarp prst="textNoShape">
                <a:avLst/>
              </a:prstTxWarp>
            </a:bodyPr>
            <a:lstStyle/>
            <a:p>
              <a:endParaRPr lang="en-US"/>
            </a:p>
          </p:txBody>
        </p:sp>
        <p:sp>
          <p:nvSpPr>
            <p:cNvPr id="49523" name="Freeform 364"/>
            <p:cNvSpPr>
              <a:spLocks noChangeAspect="1"/>
            </p:cNvSpPr>
            <p:nvPr/>
          </p:nvSpPr>
          <p:spPr bwMode="auto">
            <a:xfrm>
              <a:off x="1685" y="2506"/>
              <a:ext cx="24" cy="24"/>
            </a:xfrm>
            <a:custGeom>
              <a:avLst/>
              <a:gdLst>
                <a:gd name="T0" fmla="*/ 22 w 24"/>
                <a:gd name="T1" fmla="*/ 24 h 24"/>
                <a:gd name="T2" fmla="*/ 24 w 24"/>
                <a:gd name="T3" fmla="*/ 20 h 24"/>
                <a:gd name="T4" fmla="*/ 24 w 24"/>
                <a:gd name="T5" fmla="*/ 16 h 24"/>
                <a:gd name="T6" fmla="*/ 24 w 24"/>
                <a:gd name="T7" fmla="*/ 10 h 24"/>
                <a:gd name="T8" fmla="*/ 20 w 24"/>
                <a:gd name="T9" fmla="*/ 6 h 24"/>
                <a:gd name="T10" fmla="*/ 16 w 24"/>
                <a:gd name="T11" fmla="*/ 2 h 24"/>
                <a:gd name="T12" fmla="*/ 12 w 24"/>
                <a:gd name="T13" fmla="*/ 0 h 24"/>
                <a:gd name="T14" fmla="*/ 6 w 24"/>
                <a:gd name="T15" fmla="*/ 0 h 24"/>
                <a:gd name="T16" fmla="*/ 4 w 24"/>
                <a:gd name="T17" fmla="*/ 2 h 24"/>
                <a:gd name="T18" fmla="*/ 0 w 24"/>
                <a:gd name="T19" fmla="*/ 4 h 24"/>
                <a:gd name="T20" fmla="*/ 0 w 24"/>
                <a:gd name="T21" fmla="*/ 10 h 24"/>
                <a:gd name="T22" fmla="*/ 2 w 24"/>
                <a:gd name="T23" fmla="*/ 14 h 24"/>
                <a:gd name="T24" fmla="*/ 6 w 24"/>
                <a:gd name="T25" fmla="*/ 20 h 24"/>
                <a:gd name="T26" fmla="*/ 10 w 24"/>
                <a:gd name="T27" fmla="*/ 22 h 24"/>
                <a:gd name="T28" fmla="*/ 14 w 24"/>
                <a:gd name="T29" fmla="*/ 24 h 24"/>
                <a:gd name="T30" fmla="*/ 18 w 24"/>
                <a:gd name="T31" fmla="*/ 24 h 24"/>
                <a:gd name="T32" fmla="*/ 22 w 24"/>
                <a:gd name="T33" fmla="*/ 24 h 24"/>
                <a:gd name="T34" fmla="*/ 22 w 24"/>
                <a:gd name="T35" fmla="*/ 24 h 2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4"/>
                <a:gd name="T55" fmla="*/ 0 h 24"/>
                <a:gd name="T56" fmla="*/ 24 w 24"/>
                <a:gd name="T57" fmla="*/ 24 h 2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4" h="24">
                  <a:moveTo>
                    <a:pt x="22" y="24"/>
                  </a:moveTo>
                  <a:lnTo>
                    <a:pt x="24" y="20"/>
                  </a:lnTo>
                  <a:lnTo>
                    <a:pt x="24" y="16"/>
                  </a:lnTo>
                  <a:lnTo>
                    <a:pt x="24" y="10"/>
                  </a:lnTo>
                  <a:lnTo>
                    <a:pt x="20" y="6"/>
                  </a:lnTo>
                  <a:lnTo>
                    <a:pt x="16" y="2"/>
                  </a:lnTo>
                  <a:lnTo>
                    <a:pt x="12" y="0"/>
                  </a:lnTo>
                  <a:lnTo>
                    <a:pt x="6" y="0"/>
                  </a:lnTo>
                  <a:lnTo>
                    <a:pt x="4" y="2"/>
                  </a:lnTo>
                  <a:lnTo>
                    <a:pt x="0" y="4"/>
                  </a:lnTo>
                  <a:lnTo>
                    <a:pt x="0" y="10"/>
                  </a:lnTo>
                  <a:lnTo>
                    <a:pt x="2" y="14"/>
                  </a:lnTo>
                  <a:lnTo>
                    <a:pt x="6" y="20"/>
                  </a:lnTo>
                  <a:lnTo>
                    <a:pt x="10" y="22"/>
                  </a:lnTo>
                  <a:lnTo>
                    <a:pt x="14" y="24"/>
                  </a:lnTo>
                  <a:lnTo>
                    <a:pt x="18" y="24"/>
                  </a:lnTo>
                  <a:lnTo>
                    <a:pt x="22" y="24"/>
                  </a:lnTo>
                  <a:close/>
                </a:path>
              </a:pathLst>
            </a:custGeom>
            <a:solidFill>
              <a:srgbClr val="E23030"/>
            </a:solidFill>
            <a:ln w="9525">
              <a:noFill/>
              <a:round/>
              <a:headEnd/>
              <a:tailEnd/>
            </a:ln>
          </p:spPr>
          <p:txBody>
            <a:bodyPr>
              <a:prstTxWarp prst="textNoShape">
                <a:avLst/>
              </a:prstTxWarp>
            </a:bodyPr>
            <a:lstStyle/>
            <a:p>
              <a:endParaRPr lang="en-US"/>
            </a:p>
          </p:txBody>
        </p:sp>
        <p:sp>
          <p:nvSpPr>
            <p:cNvPr id="49524" name="Freeform 365"/>
            <p:cNvSpPr>
              <a:spLocks noChangeAspect="1"/>
            </p:cNvSpPr>
            <p:nvPr/>
          </p:nvSpPr>
          <p:spPr bwMode="auto">
            <a:xfrm>
              <a:off x="1687" y="2508"/>
              <a:ext cx="22" cy="22"/>
            </a:xfrm>
            <a:custGeom>
              <a:avLst/>
              <a:gdLst>
                <a:gd name="T0" fmla="*/ 18 w 22"/>
                <a:gd name="T1" fmla="*/ 20 h 22"/>
                <a:gd name="T2" fmla="*/ 22 w 22"/>
                <a:gd name="T3" fmla="*/ 18 h 22"/>
                <a:gd name="T4" fmla="*/ 22 w 22"/>
                <a:gd name="T5" fmla="*/ 14 h 22"/>
                <a:gd name="T6" fmla="*/ 20 w 22"/>
                <a:gd name="T7" fmla="*/ 10 h 22"/>
                <a:gd name="T8" fmla="*/ 18 w 22"/>
                <a:gd name="T9" fmla="*/ 4 h 22"/>
                <a:gd name="T10" fmla="*/ 14 w 22"/>
                <a:gd name="T11" fmla="*/ 0 h 22"/>
                <a:gd name="T12" fmla="*/ 10 w 22"/>
                <a:gd name="T13" fmla="*/ 0 h 22"/>
                <a:gd name="T14" fmla="*/ 6 w 22"/>
                <a:gd name="T15" fmla="*/ 0 h 22"/>
                <a:gd name="T16" fmla="*/ 2 w 22"/>
                <a:gd name="T17" fmla="*/ 0 h 22"/>
                <a:gd name="T18" fmla="*/ 0 w 22"/>
                <a:gd name="T19" fmla="*/ 4 h 22"/>
                <a:gd name="T20" fmla="*/ 0 w 22"/>
                <a:gd name="T21" fmla="*/ 8 h 22"/>
                <a:gd name="T22" fmla="*/ 2 w 22"/>
                <a:gd name="T23" fmla="*/ 12 h 22"/>
                <a:gd name="T24" fmla="*/ 4 w 22"/>
                <a:gd name="T25" fmla="*/ 16 h 22"/>
                <a:gd name="T26" fmla="*/ 8 w 22"/>
                <a:gd name="T27" fmla="*/ 20 h 22"/>
                <a:gd name="T28" fmla="*/ 12 w 22"/>
                <a:gd name="T29" fmla="*/ 22 h 22"/>
                <a:gd name="T30" fmla="*/ 16 w 22"/>
                <a:gd name="T31" fmla="*/ 22 h 22"/>
                <a:gd name="T32" fmla="*/ 18 w 22"/>
                <a:gd name="T33" fmla="*/ 20 h 22"/>
                <a:gd name="T34" fmla="*/ 18 w 22"/>
                <a:gd name="T35" fmla="*/ 20 h 2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2"/>
                <a:gd name="T55" fmla="*/ 0 h 22"/>
                <a:gd name="T56" fmla="*/ 22 w 22"/>
                <a:gd name="T57" fmla="*/ 22 h 2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2" h="22">
                  <a:moveTo>
                    <a:pt x="18" y="20"/>
                  </a:moveTo>
                  <a:lnTo>
                    <a:pt x="22" y="18"/>
                  </a:lnTo>
                  <a:lnTo>
                    <a:pt x="22" y="14"/>
                  </a:lnTo>
                  <a:lnTo>
                    <a:pt x="20" y="10"/>
                  </a:lnTo>
                  <a:lnTo>
                    <a:pt x="18" y="4"/>
                  </a:lnTo>
                  <a:lnTo>
                    <a:pt x="14" y="0"/>
                  </a:lnTo>
                  <a:lnTo>
                    <a:pt x="10" y="0"/>
                  </a:lnTo>
                  <a:lnTo>
                    <a:pt x="6" y="0"/>
                  </a:lnTo>
                  <a:lnTo>
                    <a:pt x="2" y="0"/>
                  </a:lnTo>
                  <a:lnTo>
                    <a:pt x="0" y="4"/>
                  </a:lnTo>
                  <a:lnTo>
                    <a:pt x="0" y="8"/>
                  </a:lnTo>
                  <a:lnTo>
                    <a:pt x="2" y="12"/>
                  </a:lnTo>
                  <a:lnTo>
                    <a:pt x="4" y="16"/>
                  </a:lnTo>
                  <a:lnTo>
                    <a:pt x="8" y="20"/>
                  </a:lnTo>
                  <a:lnTo>
                    <a:pt x="12" y="22"/>
                  </a:lnTo>
                  <a:lnTo>
                    <a:pt x="16" y="22"/>
                  </a:lnTo>
                  <a:lnTo>
                    <a:pt x="18" y="20"/>
                  </a:lnTo>
                  <a:close/>
                </a:path>
              </a:pathLst>
            </a:custGeom>
            <a:solidFill>
              <a:srgbClr val="EA3535"/>
            </a:solidFill>
            <a:ln w="9525">
              <a:noFill/>
              <a:round/>
              <a:headEnd/>
              <a:tailEnd/>
            </a:ln>
          </p:spPr>
          <p:txBody>
            <a:bodyPr>
              <a:prstTxWarp prst="textNoShape">
                <a:avLst/>
              </a:prstTxWarp>
            </a:bodyPr>
            <a:lstStyle/>
            <a:p>
              <a:endParaRPr lang="en-US"/>
            </a:p>
          </p:txBody>
        </p:sp>
        <p:sp>
          <p:nvSpPr>
            <p:cNvPr id="49525" name="Freeform 366"/>
            <p:cNvSpPr>
              <a:spLocks noChangeAspect="1"/>
            </p:cNvSpPr>
            <p:nvPr/>
          </p:nvSpPr>
          <p:spPr bwMode="auto">
            <a:xfrm>
              <a:off x="1689" y="2508"/>
              <a:ext cx="18" cy="20"/>
            </a:xfrm>
            <a:custGeom>
              <a:avLst/>
              <a:gdLst>
                <a:gd name="T0" fmla="*/ 16 w 18"/>
                <a:gd name="T1" fmla="*/ 18 h 20"/>
                <a:gd name="T2" fmla="*/ 18 w 18"/>
                <a:gd name="T3" fmla="*/ 16 h 20"/>
                <a:gd name="T4" fmla="*/ 18 w 18"/>
                <a:gd name="T5" fmla="*/ 14 h 20"/>
                <a:gd name="T6" fmla="*/ 16 w 18"/>
                <a:gd name="T7" fmla="*/ 10 h 20"/>
                <a:gd name="T8" fmla="*/ 14 w 18"/>
                <a:gd name="T9" fmla="*/ 6 h 20"/>
                <a:gd name="T10" fmla="*/ 10 w 18"/>
                <a:gd name="T11" fmla="*/ 2 h 20"/>
                <a:gd name="T12" fmla="*/ 8 w 18"/>
                <a:gd name="T13" fmla="*/ 0 h 20"/>
                <a:gd name="T14" fmla="*/ 4 w 18"/>
                <a:gd name="T15" fmla="*/ 0 h 20"/>
                <a:gd name="T16" fmla="*/ 2 w 18"/>
                <a:gd name="T17" fmla="*/ 2 h 20"/>
                <a:gd name="T18" fmla="*/ 0 w 18"/>
                <a:gd name="T19" fmla="*/ 4 h 20"/>
                <a:gd name="T20" fmla="*/ 0 w 18"/>
                <a:gd name="T21" fmla="*/ 8 h 20"/>
                <a:gd name="T22" fmla="*/ 0 w 18"/>
                <a:gd name="T23" fmla="*/ 12 h 20"/>
                <a:gd name="T24" fmla="*/ 4 w 18"/>
                <a:gd name="T25" fmla="*/ 16 h 20"/>
                <a:gd name="T26" fmla="*/ 6 w 18"/>
                <a:gd name="T27" fmla="*/ 18 h 20"/>
                <a:gd name="T28" fmla="*/ 10 w 18"/>
                <a:gd name="T29" fmla="*/ 20 h 20"/>
                <a:gd name="T30" fmla="*/ 12 w 18"/>
                <a:gd name="T31" fmla="*/ 20 h 20"/>
                <a:gd name="T32" fmla="*/ 16 w 18"/>
                <a:gd name="T33" fmla="*/ 18 h 20"/>
                <a:gd name="T34" fmla="*/ 16 w 18"/>
                <a:gd name="T35" fmla="*/ 18 h 2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8"/>
                <a:gd name="T55" fmla="*/ 0 h 20"/>
                <a:gd name="T56" fmla="*/ 18 w 18"/>
                <a:gd name="T57" fmla="*/ 20 h 20"/>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8" h="20">
                  <a:moveTo>
                    <a:pt x="16" y="18"/>
                  </a:moveTo>
                  <a:lnTo>
                    <a:pt x="18" y="16"/>
                  </a:lnTo>
                  <a:lnTo>
                    <a:pt x="18" y="14"/>
                  </a:lnTo>
                  <a:lnTo>
                    <a:pt x="16" y="10"/>
                  </a:lnTo>
                  <a:lnTo>
                    <a:pt x="14" y="6"/>
                  </a:lnTo>
                  <a:lnTo>
                    <a:pt x="10" y="2"/>
                  </a:lnTo>
                  <a:lnTo>
                    <a:pt x="8" y="0"/>
                  </a:lnTo>
                  <a:lnTo>
                    <a:pt x="4" y="0"/>
                  </a:lnTo>
                  <a:lnTo>
                    <a:pt x="2" y="2"/>
                  </a:lnTo>
                  <a:lnTo>
                    <a:pt x="0" y="4"/>
                  </a:lnTo>
                  <a:lnTo>
                    <a:pt x="0" y="8"/>
                  </a:lnTo>
                  <a:lnTo>
                    <a:pt x="0" y="12"/>
                  </a:lnTo>
                  <a:lnTo>
                    <a:pt x="4" y="16"/>
                  </a:lnTo>
                  <a:lnTo>
                    <a:pt x="6" y="18"/>
                  </a:lnTo>
                  <a:lnTo>
                    <a:pt x="10" y="20"/>
                  </a:lnTo>
                  <a:lnTo>
                    <a:pt x="12" y="20"/>
                  </a:lnTo>
                  <a:lnTo>
                    <a:pt x="16" y="18"/>
                  </a:lnTo>
                  <a:close/>
                </a:path>
              </a:pathLst>
            </a:custGeom>
            <a:solidFill>
              <a:srgbClr val="F43A3A"/>
            </a:solidFill>
            <a:ln w="9525">
              <a:noFill/>
              <a:round/>
              <a:headEnd/>
              <a:tailEnd/>
            </a:ln>
          </p:spPr>
          <p:txBody>
            <a:bodyPr>
              <a:prstTxWarp prst="textNoShape">
                <a:avLst/>
              </a:prstTxWarp>
            </a:bodyPr>
            <a:lstStyle/>
            <a:p>
              <a:endParaRPr lang="en-US"/>
            </a:p>
          </p:txBody>
        </p:sp>
        <p:sp>
          <p:nvSpPr>
            <p:cNvPr id="49526" name="Freeform 367"/>
            <p:cNvSpPr>
              <a:spLocks noChangeAspect="1"/>
            </p:cNvSpPr>
            <p:nvPr/>
          </p:nvSpPr>
          <p:spPr bwMode="auto">
            <a:xfrm>
              <a:off x="1689" y="2510"/>
              <a:ext cx="16" cy="16"/>
            </a:xfrm>
            <a:custGeom>
              <a:avLst/>
              <a:gdLst>
                <a:gd name="T0" fmla="*/ 14 w 16"/>
                <a:gd name="T1" fmla="*/ 16 h 16"/>
                <a:gd name="T2" fmla="*/ 16 w 16"/>
                <a:gd name="T3" fmla="*/ 14 h 16"/>
                <a:gd name="T4" fmla="*/ 16 w 16"/>
                <a:gd name="T5" fmla="*/ 10 h 16"/>
                <a:gd name="T6" fmla="*/ 16 w 16"/>
                <a:gd name="T7" fmla="*/ 8 h 16"/>
                <a:gd name="T8" fmla="*/ 14 w 16"/>
                <a:gd name="T9" fmla="*/ 4 h 16"/>
                <a:gd name="T10" fmla="*/ 10 w 16"/>
                <a:gd name="T11" fmla="*/ 2 h 16"/>
                <a:gd name="T12" fmla="*/ 8 w 16"/>
                <a:gd name="T13" fmla="*/ 0 h 16"/>
                <a:gd name="T14" fmla="*/ 4 w 16"/>
                <a:gd name="T15" fmla="*/ 0 h 16"/>
                <a:gd name="T16" fmla="*/ 2 w 16"/>
                <a:gd name="T17" fmla="*/ 2 h 16"/>
                <a:gd name="T18" fmla="*/ 0 w 16"/>
                <a:gd name="T19" fmla="*/ 4 h 16"/>
                <a:gd name="T20" fmla="*/ 0 w 16"/>
                <a:gd name="T21" fmla="*/ 6 h 16"/>
                <a:gd name="T22" fmla="*/ 2 w 16"/>
                <a:gd name="T23" fmla="*/ 10 h 16"/>
                <a:gd name="T24" fmla="*/ 4 w 16"/>
                <a:gd name="T25" fmla="*/ 12 h 16"/>
                <a:gd name="T26" fmla="*/ 6 w 16"/>
                <a:gd name="T27" fmla="*/ 16 h 16"/>
                <a:gd name="T28" fmla="*/ 10 w 16"/>
                <a:gd name="T29" fmla="*/ 16 h 16"/>
                <a:gd name="T30" fmla="*/ 12 w 16"/>
                <a:gd name="T31" fmla="*/ 16 h 16"/>
                <a:gd name="T32" fmla="*/ 14 w 16"/>
                <a:gd name="T33" fmla="*/ 16 h 16"/>
                <a:gd name="T34" fmla="*/ 14 w 16"/>
                <a:gd name="T35" fmla="*/ 16 h 1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6"/>
                <a:gd name="T55" fmla="*/ 0 h 16"/>
                <a:gd name="T56" fmla="*/ 16 w 16"/>
                <a:gd name="T57" fmla="*/ 16 h 1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6" h="16">
                  <a:moveTo>
                    <a:pt x="14" y="16"/>
                  </a:moveTo>
                  <a:lnTo>
                    <a:pt x="16" y="14"/>
                  </a:lnTo>
                  <a:lnTo>
                    <a:pt x="16" y="10"/>
                  </a:lnTo>
                  <a:lnTo>
                    <a:pt x="16" y="8"/>
                  </a:lnTo>
                  <a:lnTo>
                    <a:pt x="14" y="4"/>
                  </a:lnTo>
                  <a:lnTo>
                    <a:pt x="10" y="2"/>
                  </a:lnTo>
                  <a:lnTo>
                    <a:pt x="8" y="0"/>
                  </a:lnTo>
                  <a:lnTo>
                    <a:pt x="4" y="0"/>
                  </a:lnTo>
                  <a:lnTo>
                    <a:pt x="2" y="2"/>
                  </a:lnTo>
                  <a:lnTo>
                    <a:pt x="0" y="4"/>
                  </a:lnTo>
                  <a:lnTo>
                    <a:pt x="0" y="6"/>
                  </a:lnTo>
                  <a:lnTo>
                    <a:pt x="2" y="10"/>
                  </a:lnTo>
                  <a:lnTo>
                    <a:pt x="4" y="12"/>
                  </a:lnTo>
                  <a:lnTo>
                    <a:pt x="6" y="16"/>
                  </a:lnTo>
                  <a:lnTo>
                    <a:pt x="10" y="16"/>
                  </a:lnTo>
                  <a:lnTo>
                    <a:pt x="12" y="16"/>
                  </a:lnTo>
                  <a:lnTo>
                    <a:pt x="14" y="16"/>
                  </a:lnTo>
                  <a:close/>
                </a:path>
              </a:pathLst>
            </a:custGeom>
            <a:solidFill>
              <a:srgbClr val="FF3F3F"/>
            </a:solidFill>
            <a:ln w="9525">
              <a:noFill/>
              <a:round/>
              <a:headEnd/>
              <a:tailEnd/>
            </a:ln>
          </p:spPr>
          <p:txBody>
            <a:bodyPr>
              <a:prstTxWarp prst="textNoShape">
                <a:avLst/>
              </a:prstTxWarp>
            </a:bodyPr>
            <a:lstStyle/>
            <a:p>
              <a:endParaRPr lang="en-US"/>
            </a:p>
          </p:txBody>
        </p:sp>
        <p:sp>
          <p:nvSpPr>
            <p:cNvPr id="49527" name="Freeform 368"/>
            <p:cNvSpPr>
              <a:spLocks noChangeAspect="1"/>
            </p:cNvSpPr>
            <p:nvPr/>
          </p:nvSpPr>
          <p:spPr bwMode="auto">
            <a:xfrm>
              <a:off x="1663" y="2430"/>
              <a:ext cx="10" cy="4"/>
            </a:xfrm>
            <a:custGeom>
              <a:avLst/>
              <a:gdLst>
                <a:gd name="T0" fmla="*/ 4 w 10"/>
                <a:gd name="T1" fmla="*/ 4 h 4"/>
                <a:gd name="T2" fmla="*/ 6 w 10"/>
                <a:gd name="T3" fmla="*/ 4 h 4"/>
                <a:gd name="T4" fmla="*/ 8 w 10"/>
                <a:gd name="T5" fmla="*/ 4 h 4"/>
                <a:gd name="T6" fmla="*/ 8 w 10"/>
                <a:gd name="T7" fmla="*/ 2 h 4"/>
                <a:gd name="T8" fmla="*/ 10 w 10"/>
                <a:gd name="T9" fmla="*/ 2 h 4"/>
                <a:gd name="T10" fmla="*/ 8 w 10"/>
                <a:gd name="T11" fmla="*/ 0 h 4"/>
                <a:gd name="T12" fmla="*/ 8 w 10"/>
                <a:gd name="T13" fmla="*/ 0 h 4"/>
                <a:gd name="T14" fmla="*/ 6 w 10"/>
                <a:gd name="T15" fmla="*/ 0 h 4"/>
                <a:gd name="T16" fmla="*/ 4 w 10"/>
                <a:gd name="T17" fmla="*/ 0 h 4"/>
                <a:gd name="T18" fmla="*/ 4 w 10"/>
                <a:gd name="T19" fmla="*/ 0 h 4"/>
                <a:gd name="T20" fmla="*/ 2 w 10"/>
                <a:gd name="T21" fmla="*/ 0 h 4"/>
                <a:gd name="T22" fmla="*/ 0 w 10"/>
                <a:gd name="T23" fmla="*/ 0 h 4"/>
                <a:gd name="T24" fmla="*/ 0 w 10"/>
                <a:gd name="T25" fmla="*/ 2 h 4"/>
                <a:gd name="T26" fmla="*/ 0 w 10"/>
                <a:gd name="T27" fmla="*/ 2 h 4"/>
                <a:gd name="T28" fmla="*/ 2 w 10"/>
                <a:gd name="T29" fmla="*/ 4 h 4"/>
                <a:gd name="T30" fmla="*/ 4 w 10"/>
                <a:gd name="T31" fmla="*/ 4 h 4"/>
                <a:gd name="T32" fmla="*/ 4 w 10"/>
                <a:gd name="T33" fmla="*/ 4 h 4"/>
                <a:gd name="T34" fmla="*/ 4 w 10"/>
                <a:gd name="T35" fmla="*/ 4 h 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0"/>
                <a:gd name="T55" fmla="*/ 0 h 4"/>
                <a:gd name="T56" fmla="*/ 10 w 10"/>
                <a:gd name="T57" fmla="*/ 4 h 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0" h="4">
                  <a:moveTo>
                    <a:pt x="4" y="4"/>
                  </a:moveTo>
                  <a:lnTo>
                    <a:pt x="6" y="4"/>
                  </a:lnTo>
                  <a:lnTo>
                    <a:pt x="8" y="4"/>
                  </a:lnTo>
                  <a:lnTo>
                    <a:pt x="8" y="2"/>
                  </a:lnTo>
                  <a:lnTo>
                    <a:pt x="10" y="2"/>
                  </a:lnTo>
                  <a:lnTo>
                    <a:pt x="8" y="0"/>
                  </a:lnTo>
                  <a:lnTo>
                    <a:pt x="6" y="0"/>
                  </a:lnTo>
                  <a:lnTo>
                    <a:pt x="4" y="0"/>
                  </a:lnTo>
                  <a:lnTo>
                    <a:pt x="2" y="0"/>
                  </a:lnTo>
                  <a:lnTo>
                    <a:pt x="0" y="0"/>
                  </a:lnTo>
                  <a:lnTo>
                    <a:pt x="0" y="2"/>
                  </a:lnTo>
                  <a:lnTo>
                    <a:pt x="2" y="4"/>
                  </a:lnTo>
                  <a:lnTo>
                    <a:pt x="4" y="4"/>
                  </a:lnTo>
                  <a:close/>
                </a:path>
              </a:pathLst>
            </a:custGeom>
            <a:solidFill>
              <a:srgbClr val="FF5900"/>
            </a:solidFill>
            <a:ln w="9525">
              <a:noFill/>
              <a:round/>
              <a:headEnd/>
              <a:tailEnd/>
            </a:ln>
          </p:spPr>
          <p:txBody>
            <a:bodyPr>
              <a:prstTxWarp prst="textNoShape">
                <a:avLst/>
              </a:prstTxWarp>
            </a:bodyPr>
            <a:lstStyle/>
            <a:p>
              <a:endParaRPr lang="en-US"/>
            </a:p>
          </p:txBody>
        </p:sp>
        <p:sp>
          <p:nvSpPr>
            <p:cNvPr id="49528" name="Freeform 369"/>
            <p:cNvSpPr>
              <a:spLocks noChangeAspect="1"/>
            </p:cNvSpPr>
            <p:nvPr/>
          </p:nvSpPr>
          <p:spPr bwMode="auto">
            <a:xfrm>
              <a:off x="1115" y="2904"/>
              <a:ext cx="304" cy="184"/>
            </a:xfrm>
            <a:custGeom>
              <a:avLst/>
              <a:gdLst>
                <a:gd name="T0" fmla="*/ 304 w 304"/>
                <a:gd name="T1" fmla="*/ 14 h 184"/>
                <a:gd name="T2" fmla="*/ 286 w 304"/>
                <a:gd name="T3" fmla="*/ 20 h 184"/>
                <a:gd name="T4" fmla="*/ 244 w 304"/>
                <a:gd name="T5" fmla="*/ 26 h 184"/>
                <a:gd name="T6" fmla="*/ 214 w 304"/>
                <a:gd name="T7" fmla="*/ 16 h 184"/>
                <a:gd name="T8" fmla="*/ 186 w 304"/>
                <a:gd name="T9" fmla="*/ 8 h 184"/>
                <a:gd name="T10" fmla="*/ 154 w 304"/>
                <a:gd name="T11" fmla="*/ 0 h 184"/>
                <a:gd name="T12" fmla="*/ 150 w 304"/>
                <a:gd name="T13" fmla="*/ 10 h 184"/>
                <a:gd name="T14" fmla="*/ 102 w 304"/>
                <a:gd name="T15" fmla="*/ 48 h 184"/>
                <a:gd name="T16" fmla="*/ 92 w 304"/>
                <a:gd name="T17" fmla="*/ 50 h 184"/>
                <a:gd name="T18" fmla="*/ 70 w 304"/>
                <a:gd name="T19" fmla="*/ 60 h 184"/>
                <a:gd name="T20" fmla="*/ 44 w 304"/>
                <a:gd name="T21" fmla="*/ 72 h 184"/>
                <a:gd name="T22" fmla="*/ 18 w 304"/>
                <a:gd name="T23" fmla="*/ 86 h 184"/>
                <a:gd name="T24" fmla="*/ 2 w 304"/>
                <a:gd name="T25" fmla="*/ 98 h 184"/>
                <a:gd name="T26" fmla="*/ 8 w 304"/>
                <a:gd name="T27" fmla="*/ 100 h 184"/>
                <a:gd name="T28" fmla="*/ 38 w 304"/>
                <a:gd name="T29" fmla="*/ 92 h 184"/>
                <a:gd name="T30" fmla="*/ 66 w 304"/>
                <a:gd name="T31" fmla="*/ 92 h 184"/>
                <a:gd name="T32" fmla="*/ 56 w 304"/>
                <a:gd name="T33" fmla="*/ 108 h 184"/>
                <a:gd name="T34" fmla="*/ 40 w 304"/>
                <a:gd name="T35" fmla="*/ 142 h 184"/>
                <a:gd name="T36" fmla="*/ 38 w 304"/>
                <a:gd name="T37" fmla="*/ 160 h 184"/>
                <a:gd name="T38" fmla="*/ 56 w 304"/>
                <a:gd name="T39" fmla="*/ 128 h 184"/>
                <a:gd name="T40" fmla="*/ 80 w 304"/>
                <a:gd name="T41" fmla="*/ 96 h 184"/>
                <a:gd name="T42" fmla="*/ 86 w 304"/>
                <a:gd name="T43" fmla="*/ 102 h 184"/>
                <a:gd name="T44" fmla="*/ 86 w 304"/>
                <a:gd name="T45" fmla="*/ 142 h 184"/>
                <a:gd name="T46" fmla="*/ 98 w 304"/>
                <a:gd name="T47" fmla="*/ 184 h 184"/>
                <a:gd name="T48" fmla="*/ 98 w 304"/>
                <a:gd name="T49" fmla="*/ 154 h 184"/>
                <a:gd name="T50" fmla="*/ 102 w 304"/>
                <a:gd name="T51" fmla="*/ 104 h 184"/>
                <a:gd name="T52" fmla="*/ 116 w 304"/>
                <a:gd name="T53" fmla="*/ 90 h 184"/>
                <a:gd name="T54" fmla="*/ 128 w 304"/>
                <a:gd name="T55" fmla="*/ 120 h 184"/>
                <a:gd name="T56" fmla="*/ 150 w 304"/>
                <a:gd name="T57" fmla="*/ 156 h 184"/>
                <a:gd name="T58" fmla="*/ 150 w 304"/>
                <a:gd name="T59" fmla="*/ 144 h 184"/>
                <a:gd name="T60" fmla="*/ 150 w 304"/>
                <a:gd name="T61" fmla="*/ 114 h 184"/>
                <a:gd name="T62" fmla="*/ 172 w 304"/>
                <a:gd name="T63" fmla="*/ 128 h 184"/>
                <a:gd name="T64" fmla="*/ 200 w 304"/>
                <a:gd name="T65" fmla="*/ 144 h 184"/>
                <a:gd name="T66" fmla="*/ 202 w 304"/>
                <a:gd name="T67" fmla="*/ 140 h 184"/>
                <a:gd name="T68" fmla="*/ 184 w 304"/>
                <a:gd name="T69" fmla="*/ 114 h 184"/>
                <a:gd name="T70" fmla="*/ 184 w 304"/>
                <a:gd name="T71" fmla="*/ 76 h 184"/>
                <a:gd name="T72" fmla="*/ 190 w 304"/>
                <a:gd name="T73" fmla="*/ 80 h 184"/>
                <a:gd name="T74" fmla="*/ 204 w 304"/>
                <a:gd name="T75" fmla="*/ 90 h 184"/>
                <a:gd name="T76" fmla="*/ 214 w 304"/>
                <a:gd name="T77" fmla="*/ 94 h 184"/>
                <a:gd name="T78" fmla="*/ 218 w 304"/>
                <a:gd name="T79" fmla="*/ 76 h 184"/>
                <a:gd name="T80" fmla="*/ 234 w 304"/>
                <a:gd name="T81" fmla="*/ 58 h 184"/>
                <a:gd name="T82" fmla="*/ 248 w 304"/>
                <a:gd name="T83" fmla="*/ 62 h 184"/>
                <a:gd name="T84" fmla="*/ 258 w 304"/>
                <a:gd name="T85" fmla="*/ 76 h 184"/>
                <a:gd name="T86" fmla="*/ 264 w 304"/>
                <a:gd name="T87" fmla="*/ 60 h 184"/>
                <a:gd name="T88" fmla="*/ 276 w 304"/>
                <a:gd name="T89" fmla="*/ 44 h 184"/>
                <a:gd name="T90" fmla="*/ 286 w 304"/>
                <a:gd name="T91" fmla="*/ 40 h 184"/>
                <a:gd name="T92" fmla="*/ 298 w 304"/>
                <a:gd name="T93" fmla="*/ 28 h 184"/>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04"/>
                <a:gd name="T142" fmla="*/ 0 h 184"/>
                <a:gd name="T143" fmla="*/ 304 w 304"/>
                <a:gd name="T144" fmla="*/ 184 h 184"/>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04" h="184">
                  <a:moveTo>
                    <a:pt x="302" y="24"/>
                  </a:moveTo>
                  <a:lnTo>
                    <a:pt x="304" y="20"/>
                  </a:lnTo>
                  <a:lnTo>
                    <a:pt x="304" y="14"/>
                  </a:lnTo>
                  <a:lnTo>
                    <a:pt x="302" y="16"/>
                  </a:lnTo>
                  <a:lnTo>
                    <a:pt x="296" y="18"/>
                  </a:lnTo>
                  <a:lnTo>
                    <a:pt x="286" y="20"/>
                  </a:lnTo>
                  <a:lnTo>
                    <a:pt x="272" y="24"/>
                  </a:lnTo>
                  <a:lnTo>
                    <a:pt x="260" y="24"/>
                  </a:lnTo>
                  <a:lnTo>
                    <a:pt x="244" y="26"/>
                  </a:lnTo>
                  <a:lnTo>
                    <a:pt x="230" y="24"/>
                  </a:lnTo>
                  <a:lnTo>
                    <a:pt x="216" y="18"/>
                  </a:lnTo>
                  <a:lnTo>
                    <a:pt x="214" y="16"/>
                  </a:lnTo>
                  <a:lnTo>
                    <a:pt x="206" y="14"/>
                  </a:lnTo>
                  <a:lnTo>
                    <a:pt x="196" y="12"/>
                  </a:lnTo>
                  <a:lnTo>
                    <a:pt x="186" y="8"/>
                  </a:lnTo>
                  <a:lnTo>
                    <a:pt x="174" y="4"/>
                  </a:lnTo>
                  <a:lnTo>
                    <a:pt x="162" y="2"/>
                  </a:lnTo>
                  <a:lnTo>
                    <a:pt x="154" y="0"/>
                  </a:lnTo>
                  <a:lnTo>
                    <a:pt x="148" y="2"/>
                  </a:lnTo>
                  <a:lnTo>
                    <a:pt x="148" y="4"/>
                  </a:lnTo>
                  <a:lnTo>
                    <a:pt x="150" y="10"/>
                  </a:lnTo>
                  <a:lnTo>
                    <a:pt x="150" y="16"/>
                  </a:lnTo>
                  <a:lnTo>
                    <a:pt x="146" y="22"/>
                  </a:lnTo>
                  <a:lnTo>
                    <a:pt x="102" y="48"/>
                  </a:lnTo>
                  <a:lnTo>
                    <a:pt x="100" y="48"/>
                  </a:lnTo>
                  <a:lnTo>
                    <a:pt x="98" y="50"/>
                  </a:lnTo>
                  <a:lnTo>
                    <a:pt x="92" y="50"/>
                  </a:lnTo>
                  <a:lnTo>
                    <a:pt x="86" y="54"/>
                  </a:lnTo>
                  <a:lnTo>
                    <a:pt x="78" y="56"/>
                  </a:lnTo>
                  <a:lnTo>
                    <a:pt x="70" y="60"/>
                  </a:lnTo>
                  <a:lnTo>
                    <a:pt x="62" y="64"/>
                  </a:lnTo>
                  <a:lnTo>
                    <a:pt x="52" y="68"/>
                  </a:lnTo>
                  <a:lnTo>
                    <a:pt x="44" y="72"/>
                  </a:lnTo>
                  <a:lnTo>
                    <a:pt x="34" y="76"/>
                  </a:lnTo>
                  <a:lnTo>
                    <a:pt x="26" y="80"/>
                  </a:lnTo>
                  <a:lnTo>
                    <a:pt x="18" y="86"/>
                  </a:lnTo>
                  <a:lnTo>
                    <a:pt x="12" y="90"/>
                  </a:lnTo>
                  <a:lnTo>
                    <a:pt x="6" y="94"/>
                  </a:lnTo>
                  <a:lnTo>
                    <a:pt x="2" y="98"/>
                  </a:lnTo>
                  <a:lnTo>
                    <a:pt x="0" y="102"/>
                  </a:lnTo>
                  <a:lnTo>
                    <a:pt x="2" y="100"/>
                  </a:lnTo>
                  <a:lnTo>
                    <a:pt x="8" y="100"/>
                  </a:lnTo>
                  <a:lnTo>
                    <a:pt x="16" y="98"/>
                  </a:lnTo>
                  <a:lnTo>
                    <a:pt x="26" y="96"/>
                  </a:lnTo>
                  <a:lnTo>
                    <a:pt x="38" y="92"/>
                  </a:lnTo>
                  <a:lnTo>
                    <a:pt x="50" y="92"/>
                  </a:lnTo>
                  <a:lnTo>
                    <a:pt x="60" y="90"/>
                  </a:lnTo>
                  <a:lnTo>
                    <a:pt x="66" y="92"/>
                  </a:lnTo>
                  <a:lnTo>
                    <a:pt x="66" y="94"/>
                  </a:lnTo>
                  <a:lnTo>
                    <a:pt x="62" y="100"/>
                  </a:lnTo>
                  <a:lnTo>
                    <a:pt x="56" y="108"/>
                  </a:lnTo>
                  <a:lnTo>
                    <a:pt x="52" y="118"/>
                  </a:lnTo>
                  <a:lnTo>
                    <a:pt x="46" y="130"/>
                  </a:lnTo>
                  <a:lnTo>
                    <a:pt x="40" y="142"/>
                  </a:lnTo>
                  <a:lnTo>
                    <a:pt x="36" y="152"/>
                  </a:lnTo>
                  <a:lnTo>
                    <a:pt x="36" y="162"/>
                  </a:lnTo>
                  <a:lnTo>
                    <a:pt x="38" y="160"/>
                  </a:lnTo>
                  <a:lnTo>
                    <a:pt x="42" y="152"/>
                  </a:lnTo>
                  <a:lnTo>
                    <a:pt x="48" y="140"/>
                  </a:lnTo>
                  <a:lnTo>
                    <a:pt x="56" y="128"/>
                  </a:lnTo>
                  <a:lnTo>
                    <a:pt x="64" y="116"/>
                  </a:lnTo>
                  <a:lnTo>
                    <a:pt x="72" y="104"/>
                  </a:lnTo>
                  <a:lnTo>
                    <a:pt x="80" y="96"/>
                  </a:lnTo>
                  <a:lnTo>
                    <a:pt x="88" y="92"/>
                  </a:lnTo>
                  <a:lnTo>
                    <a:pt x="88" y="96"/>
                  </a:lnTo>
                  <a:lnTo>
                    <a:pt x="86" y="102"/>
                  </a:lnTo>
                  <a:lnTo>
                    <a:pt x="86" y="114"/>
                  </a:lnTo>
                  <a:lnTo>
                    <a:pt x="86" y="128"/>
                  </a:lnTo>
                  <a:lnTo>
                    <a:pt x="86" y="142"/>
                  </a:lnTo>
                  <a:lnTo>
                    <a:pt x="88" y="158"/>
                  </a:lnTo>
                  <a:lnTo>
                    <a:pt x="92" y="172"/>
                  </a:lnTo>
                  <a:lnTo>
                    <a:pt x="98" y="184"/>
                  </a:lnTo>
                  <a:lnTo>
                    <a:pt x="98" y="180"/>
                  </a:lnTo>
                  <a:lnTo>
                    <a:pt x="98" y="168"/>
                  </a:lnTo>
                  <a:lnTo>
                    <a:pt x="98" y="154"/>
                  </a:lnTo>
                  <a:lnTo>
                    <a:pt x="98" y="136"/>
                  </a:lnTo>
                  <a:lnTo>
                    <a:pt x="100" y="120"/>
                  </a:lnTo>
                  <a:lnTo>
                    <a:pt x="102" y="104"/>
                  </a:lnTo>
                  <a:lnTo>
                    <a:pt x="108" y="92"/>
                  </a:lnTo>
                  <a:lnTo>
                    <a:pt x="114" y="88"/>
                  </a:lnTo>
                  <a:lnTo>
                    <a:pt x="116" y="90"/>
                  </a:lnTo>
                  <a:lnTo>
                    <a:pt x="118" y="96"/>
                  </a:lnTo>
                  <a:lnTo>
                    <a:pt x="122" y="108"/>
                  </a:lnTo>
                  <a:lnTo>
                    <a:pt x="128" y="120"/>
                  </a:lnTo>
                  <a:lnTo>
                    <a:pt x="134" y="134"/>
                  </a:lnTo>
                  <a:lnTo>
                    <a:pt x="142" y="146"/>
                  </a:lnTo>
                  <a:lnTo>
                    <a:pt x="150" y="156"/>
                  </a:lnTo>
                  <a:lnTo>
                    <a:pt x="158" y="164"/>
                  </a:lnTo>
                  <a:lnTo>
                    <a:pt x="156" y="158"/>
                  </a:lnTo>
                  <a:lnTo>
                    <a:pt x="150" y="144"/>
                  </a:lnTo>
                  <a:lnTo>
                    <a:pt x="148" y="128"/>
                  </a:lnTo>
                  <a:lnTo>
                    <a:pt x="148" y="114"/>
                  </a:lnTo>
                  <a:lnTo>
                    <a:pt x="150" y="114"/>
                  </a:lnTo>
                  <a:lnTo>
                    <a:pt x="156" y="118"/>
                  </a:lnTo>
                  <a:lnTo>
                    <a:pt x="162" y="124"/>
                  </a:lnTo>
                  <a:lnTo>
                    <a:pt x="172" y="128"/>
                  </a:lnTo>
                  <a:lnTo>
                    <a:pt x="182" y="134"/>
                  </a:lnTo>
                  <a:lnTo>
                    <a:pt x="192" y="140"/>
                  </a:lnTo>
                  <a:lnTo>
                    <a:pt x="200" y="144"/>
                  </a:lnTo>
                  <a:lnTo>
                    <a:pt x="208" y="146"/>
                  </a:lnTo>
                  <a:lnTo>
                    <a:pt x="206" y="144"/>
                  </a:lnTo>
                  <a:lnTo>
                    <a:pt x="202" y="140"/>
                  </a:lnTo>
                  <a:lnTo>
                    <a:pt x="196" y="132"/>
                  </a:lnTo>
                  <a:lnTo>
                    <a:pt x="190" y="124"/>
                  </a:lnTo>
                  <a:lnTo>
                    <a:pt x="184" y="114"/>
                  </a:lnTo>
                  <a:lnTo>
                    <a:pt x="180" y="102"/>
                  </a:lnTo>
                  <a:lnTo>
                    <a:pt x="180" y="88"/>
                  </a:lnTo>
                  <a:lnTo>
                    <a:pt x="184" y="76"/>
                  </a:lnTo>
                  <a:lnTo>
                    <a:pt x="186" y="78"/>
                  </a:lnTo>
                  <a:lnTo>
                    <a:pt x="190" y="80"/>
                  </a:lnTo>
                  <a:lnTo>
                    <a:pt x="194" y="84"/>
                  </a:lnTo>
                  <a:lnTo>
                    <a:pt x="200" y="86"/>
                  </a:lnTo>
                  <a:lnTo>
                    <a:pt x="204" y="90"/>
                  </a:lnTo>
                  <a:lnTo>
                    <a:pt x="208" y="92"/>
                  </a:lnTo>
                  <a:lnTo>
                    <a:pt x="214" y="96"/>
                  </a:lnTo>
                  <a:lnTo>
                    <a:pt x="214" y="94"/>
                  </a:lnTo>
                  <a:lnTo>
                    <a:pt x="214" y="90"/>
                  </a:lnTo>
                  <a:lnTo>
                    <a:pt x="214" y="84"/>
                  </a:lnTo>
                  <a:lnTo>
                    <a:pt x="218" y="76"/>
                  </a:lnTo>
                  <a:lnTo>
                    <a:pt x="220" y="70"/>
                  </a:lnTo>
                  <a:lnTo>
                    <a:pt x="226" y="62"/>
                  </a:lnTo>
                  <a:lnTo>
                    <a:pt x="234" y="58"/>
                  </a:lnTo>
                  <a:lnTo>
                    <a:pt x="244" y="56"/>
                  </a:lnTo>
                  <a:lnTo>
                    <a:pt x="246" y="58"/>
                  </a:lnTo>
                  <a:lnTo>
                    <a:pt x="248" y="62"/>
                  </a:lnTo>
                  <a:lnTo>
                    <a:pt x="252" y="68"/>
                  </a:lnTo>
                  <a:lnTo>
                    <a:pt x="258" y="76"/>
                  </a:lnTo>
                  <a:lnTo>
                    <a:pt x="260" y="72"/>
                  </a:lnTo>
                  <a:lnTo>
                    <a:pt x="262" y="66"/>
                  </a:lnTo>
                  <a:lnTo>
                    <a:pt x="264" y="60"/>
                  </a:lnTo>
                  <a:lnTo>
                    <a:pt x="268" y="54"/>
                  </a:lnTo>
                  <a:lnTo>
                    <a:pt x="272" y="48"/>
                  </a:lnTo>
                  <a:lnTo>
                    <a:pt x="276" y="44"/>
                  </a:lnTo>
                  <a:lnTo>
                    <a:pt x="282" y="42"/>
                  </a:lnTo>
                  <a:lnTo>
                    <a:pt x="284" y="42"/>
                  </a:lnTo>
                  <a:lnTo>
                    <a:pt x="286" y="40"/>
                  </a:lnTo>
                  <a:lnTo>
                    <a:pt x="290" y="36"/>
                  </a:lnTo>
                  <a:lnTo>
                    <a:pt x="294" y="34"/>
                  </a:lnTo>
                  <a:lnTo>
                    <a:pt x="298" y="28"/>
                  </a:lnTo>
                  <a:lnTo>
                    <a:pt x="302" y="24"/>
                  </a:lnTo>
                  <a:close/>
                </a:path>
              </a:pathLst>
            </a:custGeom>
            <a:solidFill>
              <a:srgbClr val="BF7F7F"/>
            </a:solidFill>
            <a:ln w="9525">
              <a:noFill/>
              <a:round/>
              <a:headEnd/>
              <a:tailEnd/>
            </a:ln>
          </p:spPr>
          <p:txBody>
            <a:bodyPr>
              <a:prstTxWarp prst="textNoShape">
                <a:avLst/>
              </a:prstTxWarp>
            </a:bodyPr>
            <a:lstStyle/>
            <a:p>
              <a:endParaRPr lang="en-US"/>
            </a:p>
          </p:txBody>
        </p:sp>
        <p:sp>
          <p:nvSpPr>
            <p:cNvPr id="49529" name="Freeform 370"/>
            <p:cNvSpPr>
              <a:spLocks noChangeAspect="1"/>
            </p:cNvSpPr>
            <p:nvPr/>
          </p:nvSpPr>
          <p:spPr bwMode="auto">
            <a:xfrm>
              <a:off x="1653" y="3090"/>
              <a:ext cx="112" cy="164"/>
            </a:xfrm>
            <a:custGeom>
              <a:avLst/>
              <a:gdLst>
                <a:gd name="T0" fmla="*/ 106 w 112"/>
                <a:gd name="T1" fmla="*/ 12 h 164"/>
                <a:gd name="T2" fmla="*/ 110 w 112"/>
                <a:gd name="T3" fmla="*/ 16 h 164"/>
                <a:gd name="T4" fmla="*/ 112 w 112"/>
                <a:gd name="T5" fmla="*/ 24 h 164"/>
                <a:gd name="T6" fmla="*/ 110 w 112"/>
                <a:gd name="T7" fmla="*/ 38 h 164"/>
                <a:gd name="T8" fmla="*/ 102 w 112"/>
                <a:gd name="T9" fmla="*/ 50 h 164"/>
                <a:gd name="T10" fmla="*/ 86 w 112"/>
                <a:gd name="T11" fmla="*/ 72 h 164"/>
                <a:gd name="T12" fmla="*/ 66 w 112"/>
                <a:gd name="T13" fmla="*/ 102 h 164"/>
                <a:gd name="T14" fmla="*/ 50 w 112"/>
                <a:gd name="T15" fmla="*/ 124 h 164"/>
                <a:gd name="T16" fmla="*/ 48 w 112"/>
                <a:gd name="T17" fmla="*/ 130 h 164"/>
                <a:gd name="T18" fmla="*/ 46 w 112"/>
                <a:gd name="T19" fmla="*/ 136 h 164"/>
                <a:gd name="T20" fmla="*/ 42 w 112"/>
                <a:gd name="T21" fmla="*/ 144 h 164"/>
                <a:gd name="T22" fmla="*/ 34 w 112"/>
                <a:gd name="T23" fmla="*/ 150 h 164"/>
                <a:gd name="T24" fmla="*/ 26 w 112"/>
                <a:gd name="T25" fmla="*/ 148 h 164"/>
                <a:gd name="T26" fmla="*/ 24 w 112"/>
                <a:gd name="T27" fmla="*/ 150 h 164"/>
                <a:gd name="T28" fmla="*/ 18 w 112"/>
                <a:gd name="T29" fmla="*/ 156 h 164"/>
                <a:gd name="T30" fmla="*/ 10 w 112"/>
                <a:gd name="T31" fmla="*/ 162 h 164"/>
                <a:gd name="T32" fmla="*/ 4 w 112"/>
                <a:gd name="T33" fmla="*/ 164 h 164"/>
                <a:gd name="T34" fmla="*/ 0 w 112"/>
                <a:gd name="T35" fmla="*/ 162 h 164"/>
                <a:gd name="T36" fmla="*/ 2 w 112"/>
                <a:gd name="T37" fmla="*/ 162 h 164"/>
                <a:gd name="T38" fmla="*/ 8 w 112"/>
                <a:gd name="T39" fmla="*/ 158 h 164"/>
                <a:gd name="T40" fmla="*/ 10 w 112"/>
                <a:gd name="T41" fmla="*/ 152 h 164"/>
                <a:gd name="T42" fmla="*/ 6 w 112"/>
                <a:gd name="T43" fmla="*/ 150 h 164"/>
                <a:gd name="T44" fmla="*/ 6 w 112"/>
                <a:gd name="T45" fmla="*/ 150 h 164"/>
                <a:gd name="T46" fmla="*/ 14 w 112"/>
                <a:gd name="T47" fmla="*/ 140 h 164"/>
                <a:gd name="T48" fmla="*/ 34 w 112"/>
                <a:gd name="T49" fmla="*/ 118 h 164"/>
                <a:gd name="T50" fmla="*/ 52 w 112"/>
                <a:gd name="T51" fmla="*/ 90 h 164"/>
                <a:gd name="T52" fmla="*/ 64 w 112"/>
                <a:gd name="T53" fmla="*/ 72 h 164"/>
                <a:gd name="T54" fmla="*/ 58 w 112"/>
                <a:gd name="T55" fmla="*/ 78 h 164"/>
                <a:gd name="T56" fmla="*/ 46 w 112"/>
                <a:gd name="T57" fmla="*/ 90 h 164"/>
                <a:gd name="T58" fmla="*/ 32 w 112"/>
                <a:gd name="T59" fmla="*/ 102 h 164"/>
                <a:gd name="T60" fmla="*/ 24 w 112"/>
                <a:gd name="T61" fmla="*/ 108 h 164"/>
                <a:gd name="T62" fmla="*/ 28 w 112"/>
                <a:gd name="T63" fmla="*/ 100 h 164"/>
                <a:gd name="T64" fmla="*/ 38 w 112"/>
                <a:gd name="T65" fmla="*/ 84 h 164"/>
                <a:gd name="T66" fmla="*/ 48 w 112"/>
                <a:gd name="T67" fmla="*/ 66 h 164"/>
                <a:gd name="T68" fmla="*/ 50 w 112"/>
                <a:gd name="T69" fmla="*/ 50 h 164"/>
                <a:gd name="T70" fmla="*/ 38 w 112"/>
                <a:gd name="T71" fmla="*/ 58 h 164"/>
                <a:gd name="T72" fmla="*/ 48 w 112"/>
                <a:gd name="T73" fmla="*/ 42 h 164"/>
                <a:gd name="T74" fmla="*/ 52 w 112"/>
                <a:gd name="T75" fmla="*/ 36 h 164"/>
                <a:gd name="T76" fmla="*/ 60 w 112"/>
                <a:gd name="T77" fmla="*/ 26 h 164"/>
                <a:gd name="T78" fmla="*/ 72 w 112"/>
                <a:gd name="T79" fmla="*/ 14 h 164"/>
                <a:gd name="T80" fmla="*/ 82 w 112"/>
                <a:gd name="T81" fmla="*/ 4 h 164"/>
                <a:gd name="T82" fmla="*/ 84 w 112"/>
                <a:gd name="T83" fmla="*/ 4 h 164"/>
                <a:gd name="T84" fmla="*/ 84 w 112"/>
                <a:gd name="T85" fmla="*/ 18 h 164"/>
                <a:gd name="T86" fmla="*/ 86 w 112"/>
                <a:gd name="T87" fmla="*/ 24 h 164"/>
                <a:gd name="T88" fmla="*/ 86 w 112"/>
                <a:gd name="T89" fmla="*/ 24 h 164"/>
                <a:gd name="T90" fmla="*/ 90 w 112"/>
                <a:gd name="T91" fmla="*/ 22 h 164"/>
                <a:gd name="T92" fmla="*/ 100 w 112"/>
                <a:gd name="T93" fmla="*/ 16 h 164"/>
                <a:gd name="T94" fmla="*/ 106 w 112"/>
                <a:gd name="T95" fmla="*/ 10 h 16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12"/>
                <a:gd name="T145" fmla="*/ 0 h 164"/>
                <a:gd name="T146" fmla="*/ 112 w 112"/>
                <a:gd name="T147" fmla="*/ 164 h 16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12" h="164">
                  <a:moveTo>
                    <a:pt x="106" y="10"/>
                  </a:moveTo>
                  <a:lnTo>
                    <a:pt x="106" y="12"/>
                  </a:lnTo>
                  <a:lnTo>
                    <a:pt x="108" y="12"/>
                  </a:lnTo>
                  <a:lnTo>
                    <a:pt x="110" y="16"/>
                  </a:lnTo>
                  <a:lnTo>
                    <a:pt x="112" y="18"/>
                  </a:lnTo>
                  <a:lnTo>
                    <a:pt x="112" y="24"/>
                  </a:lnTo>
                  <a:lnTo>
                    <a:pt x="112" y="30"/>
                  </a:lnTo>
                  <a:lnTo>
                    <a:pt x="110" y="38"/>
                  </a:lnTo>
                  <a:lnTo>
                    <a:pt x="104" y="46"/>
                  </a:lnTo>
                  <a:lnTo>
                    <a:pt x="102" y="50"/>
                  </a:lnTo>
                  <a:lnTo>
                    <a:pt x="96" y="58"/>
                  </a:lnTo>
                  <a:lnTo>
                    <a:pt x="86" y="72"/>
                  </a:lnTo>
                  <a:lnTo>
                    <a:pt x="76" y="86"/>
                  </a:lnTo>
                  <a:lnTo>
                    <a:pt x="66" y="102"/>
                  </a:lnTo>
                  <a:lnTo>
                    <a:pt x="56" y="114"/>
                  </a:lnTo>
                  <a:lnTo>
                    <a:pt x="50" y="124"/>
                  </a:lnTo>
                  <a:lnTo>
                    <a:pt x="48" y="130"/>
                  </a:lnTo>
                  <a:lnTo>
                    <a:pt x="48" y="132"/>
                  </a:lnTo>
                  <a:lnTo>
                    <a:pt x="46" y="136"/>
                  </a:lnTo>
                  <a:lnTo>
                    <a:pt x="44" y="138"/>
                  </a:lnTo>
                  <a:lnTo>
                    <a:pt x="42" y="144"/>
                  </a:lnTo>
                  <a:lnTo>
                    <a:pt x="38" y="146"/>
                  </a:lnTo>
                  <a:lnTo>
                    <a:pt x="34" y="150"/>
                  </a:lnTo>
                  <a:lnTo>
                    <a:pt x="30" y="152"/>
                  </a:lnTo>
                  <a:lnTo>
                    <a:pt x="26" y="148"/>
                  </a:lnTo>
                  <a:lnTo>
                    <a:pt x="24" y="150"/>
                  </a:lnTo>
                  <a:lnTo>
                    <a:pt x="22" y="152"/>
                  </a:lnTo>
                  <a:lnTo>
                    <a:pt x="18" y="156"/>
                  </a:lnTo>
                  <a:lnTo>
                    <a:pt x="14" y="160"/>
                  </a:lnTo>
                  <a:lnTo>
                    <a:pt x="10" y="162"/>
                  </a:lnTo>
                  <a:lnTo>
                    <a:pt x="6" y="164"/>
                  </a:lnTo>
                  <a:lnTo>
                    <a:pt x="4" y="164"/>
                  </a:lnTo>
                  <a:lnTo>
                    <a:pt x="0" y="164"/>
                  </a:lnTo>
                  <a:lnTo>
                    <a:pt x="0" y="162"/>
                  </a:lnTo>
                  <a:lnTo>
                    <a:pt x="2" y="162"/>
                  </a:lnTo>
                  <a:lnTo>
                    <a:pt x="4" y="162"/>
                  </a:lnTo>
                  <a:lnTo>
                    <a:pt x="8" y="158"/>
                  </a:lnTo>
                  <a:lnTo>
                    <a:pt x="10" y="154"/>
                  </a:lnTo>
                  <a:lnTo>
                    <a:pt x="10" y="152"/>
                  </a:lnTo>
                  <a:lnTo>
                    <a:pt x="6" y="150"/>
                  </a:lnTo>
                  <a:lnTo>
                    <a:pt x="10" y="148"/>
                  </a:lnTo>
                  <a:lnTo>
                    <a:pt x="14" y="140"/>
                  </a:lnTo>
                  <a:lnTo>
                    <a:pt x="24" y="130"/>
                  </a:lnTo>
                  <a:lnTo>
                    <a:pt x="34" y="118"/>
                  </a:lnTo>
                  <a:lnTo>
                    <a:pt x="44" y="104"/>
                  </a:lnTo>
                  <a:lnTo>
                    <a:pt x="52" y="90"/>
                  </a:lnTo>
                  <a:lnTo>
                    <a:pt x="60" y="80"/>
                  </a:lnTo>
                  <a:lnTo>
                    <a:pt x="64" y="72"/>
                  </a:lnTo>
                  <a:lnTo>
                    <a:pt x="62" y="74"/>
                  </a:lnTo>
                  <a:lnTo>
                    <a:pt x="58" y="78"/>
                  </a:lnTo>
                  <a:lnTo>
                    <a:pt x="52" y="84"/>
                  </a:lnTo>
                  <a:lnTo>
                    <a:pt x="46" y="90"/>
                  </a:lnTo>
                  <a:lnTo>
                    <a:pt x="38" y="96"/>
                  </a:lnTo>
                  <a:lnTo>
                    <a:pt x="32" y="102"/>
                  </a:lnTo>
                  <a:lnTo>
                    <a:pt x="26" y="106"/>
                  </a:lnTo>
                  <a:lnTo>
                    <a:pt x="24" y="108"/>
                  </a:lnTo>
                  <a:lnTo>
                    <a:pt x="24" y="106"/>
                  </a:lnTo>
                  <a:lnTo>
                    <a:pt x="28" y="100"/>
                  </a:lnTo>
                  <a:lnTo>
                    <a:pt x="34" y="94"/>
                  </a:lnTo>
                  <a:lnTo>
                    <a:pt x="38" y="84"/>
                  </a:lnTo>
                  <a:lnTo>
                    <a:pt x="44" y="74"/>
                  </a:lnTo>
                  <a:lnTo>
                    <a:pt x="48" y="66"/>
                  </a:lnTo>
                  <a:lnTo>
                    <a:pt x="50" y="58"/>
                  </a:lnTo>
                  <a:lnTo>
                    <a:pt x="50" y="50"/>
                  </a:lnTo>
                  <a:lnTo>
                    <a:pt x="36" y="62"/>
                  </a:lnTo>
                  <a:lnTo>
                    <a:pt x="38" y="58"/>
                  </a:lnTo>
                  <a:lnTo>
                    <a:pt x="44" y="50"/>
                  </a:lnTo>
                  <a:lnTo>
                    <a:pt x="48" y="42"/>
                  </a:lnTo>
                  <a:lnTo>
                    <a:pt x="50" y="38"/>
                  </a:lnTo>
                  <a:lnTo>
                    <a:pt x="52" y="36"/>
                  </a:lnTo>
                  <a:lnTo>
                    <a:pt x="54" y="32"/>
                  </a:lnTo>
                  <a:lnTo>
                    <a:pt x="60" y="26"/>
                  </a:lnTo>
                  <a:lnTo>
                    <a:pt x="66" y="20"/>
                  </a:lnTo>
                  <a:lnTo>
                    <a:pt x="72" y="14"/>
                  </a:lnTo>
                  <a:lnTo>
                    <a:pt x="78" y="8"/>
                  </a:lnTo>
                  <a:lnTo>
                    <a:pt x="82" y="4"/>
                  </a:lnTo>
                  <a:lnTo>
                    <a:pt x="84" y="0"/>
                  </a:lnTo>
                  <a:lnTo>
                    <a:pt x="84" y="4"/>
                  </a:lnTo>
                  <a:lnTo>
                    <a:pt x="82" y="12"/>
                  </a:lnTo>
                  <a:lnTo>
                    <a:pt x="84" y="18"/>
                  </a:lnTo>
                  <a:lnTo>
                    <a:pt x="86" y="24"/>
                  </a:lnTo>
                  <a:lnTo>
                    <a:pt x="88" y="22"/>
                  </a:lnTo>
                  <a:lnTo>
                    <a:pt x="90" y="22"/>
                  </a:lnTo>
                  <a:lnTo>
                    <a:pt x="94" y="20"/>
                  </a:lnTo>
                  <a:lnTo>
                    <a:pt x="100" y="16"/>
                  </a:lnTo>
                  <a:lnTo>
                    <a:pt x="106" y="10"/>
                  </a:lnTo>
                  <a:close/>
                </a:path>
              </a:pathLst>
            </a:custGeom>
            <a:solidFill>
              <a:srgbClr val="1E0000"/>
            </a:solidFill>
            <a:ln w="9525">
              <a:noFill/>
              <a:round/>
              <a:headEnd/>
              <a:tailEnd/>
            </a:ln>
          </p:spPr>
          <p:txBody>
            <a:bodyPr>
              <a:prstTxWarp prst="textNoShape">
                <a:avLst/>
              </a:prstTxWarp>
            </a:bodyPr>
            <a:lstStyle/>
            <a:p>
              <a:endParaRPr lang="en-US"/>
            </a:p>
          </p:txBody>
        </p:sp>
      </p:grpSp>
      <p:grpSp>
        <p:nvGrpSpPr>
          <p:cNvPr id="49158" name="Group 371"/>
          <p:cNvGrpSpPr>
            <a:grpSpLocks noChangeAspect="1"/>
          </p:cNvGrpSpPr>
          <p:nvPr/>
        </p:nvGrpSpPr>
        <p:grpSpPr bwMode="auto">
          <a:xfrm rot="395803">
            <a:off x="4440238" y="5064125"/>
            <a:ext cx="1404937" cy="1490663"/>
            <a:chOff x="1338" y="1953"/>
            <a:chExt cx="1873" cy="1987"/>
          </a:xfrm>
        </p:grpSpPr>
        <p:sp>
          <p:nvSpPr>
            <p:cNvPr id="49267" name="Freeform 372"/>
            <p:cNvSpPr>
              <a:spLocks noChangeAspect="1"/>
            </p:cNvSpPr>
            <p:nvPr/>
          </p:nvSpPr>
          <p:spPr bwMode="auto">
            <a:xfrm>
              <a:off x="1338" y="1964"/>
              <a:ext cx="1873" cy="1976"/>
            </a:xfrm>
            <a:custGeom>
              <a:avLst/>
              <a:gdLst>
                <a:gd name="T0" fmla="*/ 9 w 1873"/>
                <a:gd name="T1" fmla="*/ 1491 h 1976"/>
                <a:gd name="T2" fmla="*/ 34 w 1873"/>
                <a:gd name="T3" fmla="*/ 1363 h 1976"/>
                <a:gd name="T4" fmla="*/ 122 w 1873"/>
                <a:gd name="T5" fmla="*/ 1392 h 1976"/>
                <a:gd name="T6" fmla="*/ 145 w 1873"/>
                <a:gd name="T7" fmla="*/ 1397 h 1976"/>
                <a:gd name="T8" fmla="*/ 180 w 1873"/>
                <a:gd name="T9" fmla="*/ 1526 h 1976"/>
                <a:gd name="T10" fmla="*/ 214 w 1873"/>
                <a:gd name="T11" fmla="*/ 1522 h 1976"/>
                <a:gd name="T12" fmla="*/ 282 w 1873"/>
                <a:gd name="T13" fmla="*/ 1500 h 1976"/>
                <a:gd name="T14" fmla="*/ 256 w 1873"/>
                <a:gd name="T15" fmla="*/ 1197 h 1976"/>
                <a:gd name="T16" fmla="*/ 346 w 1873"/>
                <a:gd name="T17" fmla="*/ 1048 h 1976"/>
                <a:gd name="T18" fmla="*/ 432 w 1873"/>
                <a:gd name="T19" fmla="*/ 917 h 1976"/>
                <a:gd name="T20" fmla="*/ 722 w 1873"/>
                <a:gd name="T21" fmla="*/ 651 h 1976"/>
                <a:gd name="T22" fmla="*/ 1007 w 1873"/>
                <a:gd name="T23" fmla="*/ 365 h 1976"/>
                <a:gd name="T24" fmla="*/ 931 w 1873"/>
                <a:gd name="T25" fmla="*/ 357 h 1976"/>
                <a:gd name="T26" fmla="*/ 865 w 1873"/>
                <a:gd name="T27" fmla="*/ 349 h 1976"/>
                <a:gd name="T28" fmla="*/ 1110 w 1873"/>
                <a:gd name="T29" fmla="*/ 242 h 1976"/>
                <a:gd name="T30" fmla="*/ 998 w 1873"/>
                <a:gd name="T31" fmla="*/ 284 h 1976"/>
                <a:gd name="T32" fmla="*/ 1174 w 1873"/>
                <a:gd name="T33" fmla="*/ 170 h 1976"/>
                <a:gd name="T34" fmla="*/ 1085 w 1873"/>
                <a:gd name="T35" fmla="*/ 173 h 1976"/>
                <a:gd name="T36" fmla="*/ 1178 w 1873"/>
                <a:gd name="T37" fmla="*/ 118 h 1976"/>
                <a:gd name="T38" fmla="*/ 1281 w 1873"/>
                <a:gd name="T39" fmla="*/ 98 h 1976"/>
                <a:gd name="T40" fmla="*/ 1452 w 1873"/>
                <a:gd name="T41" fmla="*/ 91 h 1976"/>
                <a:gd name="T42" fmla="*/ 1647 w 1873"/>
                <a:gd name="T43" fmla="*/ 154 h 1976"/>
                <a:gd name="T44" fmla="*/ 1811 w 1873"/>
                <a:gd name="T45" fmla="*/ 316 h 1976"/>
                <a:gd name="T46" fmla="*/ 1859 w 1873"/>
                <a:gd name="T47" fmla="*/ 477 h 1976"/>
                <a:gd name="T48" fmla="*/ 1804 w 1873"/>
                <a:gd name="T49" fmla="*/ 597 h 1976"/>
                <a:gd name="T50" fmla="*/ 1726 w 1873"/>
                <a:gd name="T51" fmla="*/ 583 h 1976"/>
                <a:gd name="T52" fmla="*/ 1590 w 1873"/>
                <a:gd name="T53" fmla="*/ 421 h 1976"/>
                <a:gd name="T54" fmla="*/ 1412 w 1873"/>
                <a:gd name="T55" fmla="*/ 471 h 1976"/>
                <a:gd name="T56" fmla="*/ 1375 w 1873"/>
                <a:gd name="T57" fmla="*/ 609 h 1976"/>
                <a:gd name="T58" fmla="*/ 1533 w 1873"/>
                <a:gd name="T59" fmla="*/ 558 h 1976"/>
                <a:gd name="T60" fmla="*/ 1634 w 1873"/>
                <a:gd name="T61" fmla="*/ 706 h 1976"/>
                <a:gd name="T62" fmla="*/ 1697 w 1873"/>
                <a:gd name="T63" fmla="*/ 888 h 1976"/>
                <a:gd name="T64" fmla="*/ 1765 w 1873"/>
                <a:gd name="T65" fmla="*/ 1152 h 1976"/>
                <a:gd name="T66" fmla="*/ 1708 w 1873"/>
                <a:gd name="T67" fmla="*/ 1169 h 1976"/>
                <a:gd name="T68" fmla="*/ 1633 w 1873"/>
                <a:gd name="T69" fmla="*/ 1101 h 1976"/>
                <a:gd name="T70" fmla="*/ 1664 w 1873"/>
                <a:gd name="T71" fmla="*/ 1004 h 1976"/>
                <a:gd name="T72" fmla="*/ 1645 w 1873"/>
                <a:gd name="T73" fmla="*/ 1009 h 1976"/>
                <a:gd name="T74" fmla="*/ 1532 w 1873"/>
                <a:gd name="T75" fmla="*/ 926 h 1976"/>
                <a:gd name="T76" fmla="*/ 1569 w 1873"/>
                <a:gd name="T77" fmla="*/ 827 h 1976"/>
                <a:gd name="T78" fmla="*/ 1307 w 1873"/>
                <a:gd name="T79" fmla="*/ 849 h 1976"/>
                <a:gd name="T80" fmla="*/ 1154 w 1873"/>
                <a:gd name="T81" fmla="*/ 1036 h 1976"/>
                <a:gd name="T82" fmla="*/ 968 w 1873"/>
                <a:gd name="T83" fmla="*/ 1197 h 1976"/>
                <a:gd name="T84" fmla="*/ 936 w 1873"/>
                <a:gd name="T85" fmla="*/ 1397 h 1976"/>
                <a:gd name="T86" fmla="*/ 902 w 1873"/>
                <a:gd name="T87" fmla="*/ 1485 h 1976"/>
                <a:gd name="T88" fmla="*/ 1096 w 1873"/>
                <a:gd name="T89" fmla="*/ 1683 h 1976"/>
                <a:gd name="T90" fmla="*/ 1182 w 1873"/>
                <a:gd name="T91" fmla="*/ 1764 h 1976"/>
                <a:gd name="T92" fmla="*/ 1031 w 1873"/>
                <a:gd name="T93" fmla="*/ 1800 h 1976"/>
                <a:gd name="T94" fmla="*/ 1001 w 1873"/>
                <a:gd name="T95" fmla="*/ 1706 h 1976"/>
                <a:gd name="T96" fmla="*/ 814 w 1873"/>
                <a:gd name="T97" fmla="*/ 1537 h 1976"/>
                <a:gd name="T98" fmla="*/ 790 w 1873"/>
                <a:gd name="T99" fmla="*/ 1391 h 1976"/>
                <a:gd name="T100" fmla="*/ 772 w 1873"/>
                <a:gd name="T101" fmla="*/ 1535 h 1976"/>
                <a:gd name="T102" fmla="*/ 912 w 1873"/>
                <a:gd name="T103" fmla="*/ 1804 h 1976"/>
                <a:gd name="T104" fmla="*/ 1050 w 1873"/>
                <a:gd name="T105" fmla="*/ 1916 h 1976"/>
                <a:gd name="T106" fmla="*/ 896 w 1873"/>
                <a:gd name="T107" fmla="*/ 1973 h 1976"/>
                <a:gd name="T108" fmla="*/ 862 w 1873"/>
                <a:gd name="T109" fmla="*/ 1892 h 1976"/>
                <a:gd name="T110" fmla="*/ 733 w 1873"/>
                <a:gd name="T111" fmla="*/ 1725 h 1976"/>
                <a:gd name="T112" fmla="*/ 641 w 1873"/>
                <a:gd name="T113" fmla="*/ 1564 h 1976"/>
                <a:gd name="T114" fmla="*/ 459 w 1873"/>
                <a:gd name="T115" fmla="*/ 1379 h 1976"/>
                <a:gd name="T116" fmla="*/ 345 w 1873"/>
                <a:gd name="T117" fmla="*/ 1159 h 1976"/>
                <a:gd name="T118" fmla="*/ 414 w 1873"/>
                <a:gd name="T119" fmla="*/ 1442 h 1976"/>
                <a:gd name="T120" fmla="*/ 393 w 1873"/>
                <a:gd name="T121" fmla="*/ 1612 h 1976"/>
                <a:gd name="T122" fmla="*/ 248 w 1873"/>
                <a:gd name="T123" fmla="*/ 1727 h 1976"/>
                <a:gd name="T124" fmla="*/ 77 w 1873"/>
                <a:gd name="T125" fmla="*/ 1689 h 197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873"/>
                <a:gd name="T190" fmla="*/ 0 h 1976"/>
                <a:gd name="T191" fmla="*/ 1873 w 1873"/>
                <a:gd name="T192" fmla="*/ 1976 h 197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873" h="1976">
                  <a:moveTo>
                    <a:pt x="11" y="1607"/>
                  </a:moveTo>
                  <a:lnTo>
                    <a:pt x="11" y="1605"/>
                  </a:lnTo>
                  <a:lnTo>
                    <a:pt x="11" y="1603"/>
                  </a:lnTo>
                  <a:lnTo>
                    <a:pt x="12" y="1601"/>
                  </a:lnTo>
                  <a:lnTo>
                    <a:pt x="12" y="1600"/>
                  </a:lnTo>
                  <a:lnTo>
                    <a:pt x="13" y="1600"/>
                  </a:lnTo>
                  <a:lnTo>
                    <a:pt x="13" y="1599"/>
                  </a:lnTo>
                  <a:lnTo>
                    <a:pt x="14" y="1598"/>
                  </a:lnTo>
                  <a:lnTo>
                    <a:pt x="15" y="1597"/>
                  </a:lnTo>
                  <a:lnTo>
                    <a:pt x="13" y="1593"/>
                  </a:lnTo>
                  <a:lnTo>
                    <a:pt x="12" y="1589"/>
                  </a:lnTo>
                  <a:lnTo>
                    <a:pt x="10" y="1586"/>
                  </a:lnTo>
                  <a:lnTo>
                    <a:pt x="8" y="1582"/>
                  </a:lnTo>
                  <a:lnTo>
                    <a:pt x="7" y="1578"/>
                  </a:lnTo>
                  <a:lnTo>
                    <a:pt x="6" y="1575"/>
                  </a:lnTo>
                  <a:lnTo>
                    <a:pt x="5" y="1572"/>
                  </a:lnTo>
                  <a:lnTo>
                    <a:pt x="4" y="1568"/>
                  </a:lnTo>
                  <a:lnTo>
                    <a:pt x="3" y="1565"/>
                  </a:lnTo>
                  <a:lnTo>
                    <a:pt x="2" y="1562"/>
                  </a:lnTo>
                  <a:lnTo>
                    <a:pt x="2" y="1559"/>
                  </a:lnTo>
                  <a:lnTo>
                    <a:pt x="1" y="1556"/>
                  </a:lnTo>
                  <a:lnTo>
                    <a:pt x="1" y="1552"/>
                  </a:lnTo>
                  <a:lnTo>
                    <a:pt x="0" y="1549"/>
                  </a:lnTo>
                  <a:lnTo>
                    <a:pt x="0" y="1546"/>
                  </a:lnTo>
                  <a:lnTo>
                    <a:pt x="0" y="1543"/>
                  </a:lnTo>
                  <a:lnTo>
                    <a:pt x="0" y="1540"/>
                  </a:lnTo>
                  <a:lnTo>
                    <a:pt x="0" y="1537"/>
                  </a:lnTo>
                  <a:lnTo>
                    <a:pt x="0" y="1534"/>
                  </a:lnTo>
                  <a:lnTo>
                    <a:pt x="0" y="1531"/>
                  </a:lnTo>
                  <a:lnTo>
                    <a:pt x="1" y="1528"/>
                  </a:lnTo>
                  <a:lnTo>
                    <a:pt x="1" y="1525"/>
                  </a:lnTo>
                  <a:lnTo>
                    <a:pt x="2" y="1522"/>
                  </a:lnTo>
                  <a:lnTo>
                    <a:pt x="2" y="1519"/>
                  </a:lnTo>
                  <a:lnTo>
                    <a:pt x="4" y="1512"/>
                  </a:lnTo>
                  <a:lnTo>
                    <a:pt x="5" y="1505"/>
                  </a:lnTo>
                  <a:lnTo>
                    <a:pt x="7" y="1498"/>
                  </a:lnTo>
                  <a:lnTo>
                    <a:pt x="9" y="1491"/>
                  </a:lnTo>
                  <a:lnTo>
                    <a:pt x="12" y="1487"/>
                  </a:lnTo>
                  <a:lnTo>
                    <a:pt x="14" y="1483"/>
                  </a:lnTo>
                  <a:lnTo>
                    <a:pt x="16" y="1480"/>
                  </a:lnTo>
                  <a:lnTo>
                    <a:pt x="18" y="1476"/>
                  </a:lnTo>
                  <a:lnTo>
                    <a:pt x="20" y="1473"/>
                  </a:lnTo>
                  <a:lnTo>
                    <a:pt x="22" y="1469"/>
                  </a:lnTo>
                  <a:lnTo>
                    <a:pt x="23" y="1466"/>
                  </a:lnTo>
                  <a:lnTo>
                    <a:pt x="24" y="1462"/>
                  </a:lnTo>
                  <a:lnTo>
                    <a:pt x="25" y="1459"/>
                  </a:lnTo>
                  <a:lnTo>
                    <a:pt x="26" y="1456"/>
                  </a:lnTo>
                  <a:lnTo>
                    <a:pt x="27" y="1452"/>
                  </a:lnTo>
                  <a:lnTo>
                    <a:pt x="28" y="1448"/>
                  </a:lnTo>
                  <a:lnTo>
                    <a:pt x="28" y="1445"/>
                  </a:lnTo>
                  <a:lnTo>
                    <a:pt x="29" y="1441"/>
                  </a:lnTo>
                  <a:lnTo>
                    <a:pt x="29" y="1437"/>
                  </a:lnTo>
                  <a:lnTo>
                    <a:pt x="29" y="1433"/>
                  </a:lnTo>
                  <a:lnTo>
                    <a:pt x="28" y="1423"/>
                  </a:lnTo>
                  <a:lnTo>
                    <a:pt x="26" y="1413"/>
                  </a:lnTo>
                  <a:lnTo>
                    <a:pt x="25" y="1403"/>
                  </a:lnTo>
                  <a:lnTo>
                    <a:pt x="24" y="1392"/>
                  </a:lnTo>
                  <a:lnTo>
                    <a:pt x="23" y="1387"/>
                  </a:lnTo>
                  <a:lnTo>
                    <a:pt x="23" y="1382"/>
                  </a:lnTo>
                  <a:lnTo>
                    <a:pt x="22" y="1377"/>
                  </a:lnTo>
                  <a:lnTo>
                    <a:pt x="22" y="1372"/>
                  </a:lnTo>
                  <a:lnTo>
                    <a:pt x="22" y="1367"/>
                  </a:lnTo>
                  <a:lnTo>
                    <a:pt x="22" y="1362"/>
                  </a:lnTo>
                  <a:lnTo>
                    <a:pt x="22" y="1358"/>
                  </a:lnTo>
                  <a:lnTo>
                    <a:pt x="23" y="1353"/>
                  </a:lnTo>
                  <a:lnTo>
                    <a:pt x="24" y="1352"/>
                  </a:lnTo>
                  <a:lnTo>
                    <a:pt x="25" y="1352"/>
                  </a:lnTo>
                  <a:lnTo>
                    <a:pt x="27" y="1351"/>
                  </a:lnTo>
                  <a:lnTo>
                    <a:pt x="28" y="1350"/>
                  </a:lnTo>
                  <a:lnTo>
                    <a:pt x="30" y="1351"/>
                  </a:lnTo>
                  <a:lnTo>
                    <a:pt x="31" y="1351"/>
                  </a:lnTo>
                  <a:lnTo>
                    <a:pt x="32" y="1355"/>
                  </a:lnTo>
                  <a:lnTo>
                    <a:pt x="33" y="1359"/>
                  </a:lnTo>
                  <a:lnTo>
                    <a:pt x="34" y="1363"/>
                  </a:lnTo>
                  <a:lnTo>
                    <a:pt x="35" y="1366"/>
                  </a:lnTo>
                  <a:lnTo>
                    <a:pt x="36" y="1369"/>
                  </a:lnTo>
                  <a:lnTo>
                    <a:pt x="37" y="1373"/>
                  </a:lnTo>
                  <a:lnTo>
                    <a:pt x="39" y="1376"/>
                  </a:lnTo>
                  <a:lnTo>
                    <a:pt x="40" y="1379"/>
                  </a:lnTo>
                  <a:lnTo>
                    <a:pt x="42" y="1382"/>
                  </a:lnTo>
                  <a:lnTo>
                    <a:pt x="44" y="1385"/>
                  </a:lnTo>
                  <a:lnTo>
                    <a:pt x="45" y="1388"/>
                  </a:lnTo>
                  <a:lnTo>
                    <a:pt x="47" y="1391"/>
                  </a:lnTo>
                  <a:lnTo>
                    <a:pt x="51" y="1398"/>
                  </a:lnTo>
                  <a:lnTo>
                    <a:pt x="56" y="1405"/>
                  </a:lnTo>
                  <a:lnTo>
                    <a:pt x="57" y="1410"/>
                  </a:lnTo>
                  <a:lnTo>
                    <a:pt x="59" y="1415"/>
                  </a:lnTo>
                  <a:lnTo>
                    <a:pt x="60" y="1420"/>
                  </a:lnTo>
                  <a:lnTo>
                    <a:pt x="61" y="1424"/>
                  </a:lnTo>
                  <a:lnTo>
                    <a:pt x="62" y="1428"/>
                  </a:lnTo>
                  <a:lnTo>
                    <a:pt x="63" y="1431"/>
                  </a:lnTo>
                  <a:lnTo>
                    <a:pt x="63" y="1433"/>
                  </a:lnTo>
                  <a:lnTo>
                    <a:pt x="64" y="1435"/>
                  </a:lnTo>
                  <a:lnTo>
                    <a:pt x="69" y="1429"/>
                  </a:lnTo>
                  <a:lnTo>
                    <a:pt x="75" y="1424"/>
                  </a:lnTo>
                  <a:lnTo>
                    <a:pt x="80" y="1419"/>
                  </a:lnTo>
                  <a:lnTo>
                    <a:pt x="85" y="1414"/>
                  </a:lnTo>
                  <a:lnTo>
                    <a:pt x="87" y="1412"/>
                  </a:lnTo>
                  <a:lnTo>
                    <a:pt x="90" y="1410"/>
                  </a:lnTo>
                  <a:lnTo>
                    <a:pt x="92" y="1408"/>
                  </a:lnTo>
                  <a:lnTo>
                    <a:pt x="95" y="1406"/>
                  </a:lnTo>
                  <a:lnTo>
                    <a:pt x="98" y="1404"/>
                  </a:lnTo>
                  <a:lnTo>
                    <a:pt x="100" y="1403"/>
                  </a:lnTo>
                  <a:lnTo>
                    <a:pt x="103" y="1401"/>
                  </a:lnTo>
                  <a:lnTo>
                    <a:pt x="105" y="1399"/>
                  </a:lnTo>
                  <a:lnTo>
                    <a:pt x="108" y="1398"/>
                  </a:lnTo>
                  <a:lnTo>
                    <a:pt x="111" y="1397"/>
                  </a:lnTo>
                  <a:lnTo>
                    <a:pt x="114" y="1395"/>
                  </a:lnTo>
                  <a:lnTo>
                    <a:pt x="116" y="1394"/>
                  </a:lnTo>
                  <a:lnTo>
                    <a:pt x="119" y="1393"/>
                  </a:lnTo>
                  <a:lnTo>
                    <a:pt x="122" y="1392"/>
                  </a:lnTo>
                  <a:lnTo>
                    <a:pt x="125" y="1391"/>
                  </a:lnTo>
                  <a:lnTo>
                    <a:pt x="128" y="1391"/>
                  </a:lnTo>
                  <a:lnTo>
                    <a:pt x="132" y="1390"/>
                  </a:lnTo>
                  <a:lnTo>
                    <a:pt x="135" y="1389"/>
                  </a:lnTo>
                  <a:lnTo>
                    <a:pt x="138" y="1389"/>
                  </a:lnTo>
                  <a:lnTo>
                    <a:pt x="141" y="1389"/>
                  </a:lnTo>
                  <a:lnTo>
                    <a:pt x="145" y="1388"/>
                  </a:lnTo>
                  <a:lnTo>
                    <a:pt x="148" y="1388"/>
                  </a:lnTo>
                  <a:lnTo>
                    <a:pt x="152" y="1388"/>
                  </a:lnTo>
                  <a:lnTo>
                    <a:pt x="156" y="1388"/>
                  </a:lnTo>
                  <a:lnTo>
                    <a:pt x="159" y="1391"/>
                  </a:lnTo>
                  <a:lnTo>
                    <a:pt x="163" y="1395"/>
                  </a:lnTo>
                  <a:lnTo>
                    <a:pt x="164" y="1396"/>
                  </a:lnTo>
                  <a:lnTo>
                    <a:pt x="165" y="1396"/>
                  </a:lnTo>
                  <a:lnTo>
                    <a:pt x="166" y="1397"/>
                  </a:lnTo>
                  <a:lnTo>
                    <a:pt x="167" y="1398"/>
                  </a:lnTo>
                  <a:lnTo>
                    <a:pt x="167" y="1399"/>
                  </a:lnTo>
                  <a:lnTo>
                    <a:pt x="168" y="1400"/>
                  </a:lnTo>
                  <a:lnTo>
                    <a:pt x="168" y="1401"/>
                  </a:lnTo>
                  <a:lnTo>
                    <a:pt x="168" y="1402"/>
                  </a:lnTo>
                  <a:lnTo>
                    <a:pt x="166" y="1401"/>
                  </a:lnTo>
                  <a:lnTo>
                    <a:pt x="165" y="1400"/>
                  </a:lnTo>
                  <a:lnTo>
                    <a:pt x="163" y="1399"/>
                  </a:lnTo>
                  <a:lnTo>
                    <a:pt x="161" y="1398"/>
                  </a:lnTo>
                  <a:lnTo>
                    <a:pt x="160" y="1398"/>
                  </a:lnTo>
                  <a:lnTo>
                    <a:pt x="159" y="1397"/>
                  </a:lnTo>
                  <a:lnTo>
                    <a:pt x="157" y="1397"/>
                  </a:lnTo>
                  <a:lnTo>
                    <a:pt x="156" y="1396"/>
                  </a:lnTo>
                  <a:lnTo>
                    <a:pt x="155" y="1396"/>
                  </a:lnTo>
                  <a:lnTo>
                    <a:pt x="153" y="1396"/>
                  </a:lnTo>
                  <a:lnTo>
                    <a:pt x="152" y="1396"/>
                  </a:lnTo>
                  <a:lnTo>
                    <a:pt x="151" y="1396"/>
                  </a:lnTo>
                  <a:lnTo>
                    <a:pt x="150" y="1396"/>
                  </a:lnTo>
                  <a:lnTo>
                    <a:pt x="148" y="1396"/>
                  </a:lnTo>
                  <a:lnTo>
                    <a:pt x="147" y="1396"/>
                  </a:lnTo>
                  <a:lnTo>
                    <a:pt x="146" y="1396"/>
                  </a:lnTo>
                  <a:lnTo>
                    <a:pt x="145" y="1397"/>
                  </a:lnTo>
                  <a:lnTo>
                    <a:pt x="144" y="1397"/>
                  </a:lnTo>
                  <a:lnTo>
                    <a:pt x="143" y="1398"/>
                  </a:lnTo>
                  <a:lnTo>
                    <a:pt x="142" y="1398"/>
                  </a:lnTo>
                  <a:lnTo>
                    <a:pt x="139" y="1400"/>
                  </a:lnTo>
                  <a:lnTo>
                    <a:pt x="137" y="1402"/>
                  </a:lnTo>
                  <a:lnTo>
                    <a:pt x="131" y="1406"/>
                  </a:lnTo>
                  <a:lnTo>
                    <a:pt x="125" y="1411"/>
                  </a:lnTo>
                  <a:lnTo>
                    <a:pt x="121" y="1417"/>
                  </a:lnTo>
                  <a:lnTo>
                    <a:pt x="117" y="1423"/>
                  </a:lnTo>
                  <a:lnTo>
                    <a:pt x="113" y="1428"/>
                  </a:lnTo>
                  <a:lnTo>
                    <a:pt x="111" y="1434"/>
                  </a:lnTo>
                  <a:lnTo>
                    <a:pt x="108" y="1440"/>
                  </a:lnTo>
                  <a:lnTo>
                    <a:pt x="107" y="1445"/>
                  </a:lnTo>
                  <a:lnTo>
                    <a:pt x="105" y="1450"/>
                  </a:lnTo>
                  <a:lnTo>
                    <a:pt x="105" y="1455"/>
                  </a:lnTo>
                  <a:lnTo>
                    <a:pt x="104" y="1460"/>
                  </a:lnTo>
                  <a:lnTo>
                    <a:pt x="104" y="1465"/>
                  </a:lnTo>
                  <a:lnTo>
                    <a:pt x="105" y="1470"/>
                  </a:lnTo>
                  <a:lnTo>
                    <a:pt x="106" y="1474"/>
                  </a:lnTo>
                  <a:lnTo>
                    <a:pt x="107" y="1478"/>
                  </a:lnTo>
                  <a:lnTo>
                    <a:pt x="109" y="1483"/>
                  </a:lnTo>
                  <a:lnTo>
                    <a:pt x="111" y="1487"/>
                  </a:lnTo>
                  <a:lnTo>
                    <a:pt x="114" y="1490"/>
                  </a:lnTo>
                  <a:lnTo>
                    <a:pt x="116" y="1494"/>
                  </a:lnTo>
                  <a:lnTo>
                    <a:pt x="120" y="1498"/>
                  </a:lnTo>
                  <a:lnTo>
                    <a:pt x="123" y="1501"/>
                  </a:lnTo>
                  <a:lnTo>
                    <a:pt x="127" y="1504"/>
                  </a:lnTo>
                  <a:lnTo>
                    <a:pt x="131" y="1507"/>
                  </a:lnTo>
                  <a:lnTo>
                    <a:pt x="136" y="1510"/>
                  </a:lnTo>
                  <a:lnTo>
                    <a:pt x="140" y="1513"/>
                  </a:lnTo>
                  <a:lnTo>
                    <a:pt x="145" y="1515"/>
                  </a:lnTo>
                  <a:lnTo>
                    <a:pt x="150" y="1517"/>
                  </a:lnTo>
                  <a:lnTo>
                    <a:pt x="156" y="1519"/>
                  </a:lnTo>
                  <a:lnTo>
                    <a:pt x="161" y="1521"/>
                  </a:lnTo>
                  <a:lnTo>
                    <a:pt x="167" y="1523"/>
                  </a:lnTo>
                  <a:lnTo>
                    <a:pt x="173" y="1525"/>
                  </a:lnTo>
                  <a:lnTo>
                    <a:pt x="180" y="1526"/>
                  </a:lnTo>
                  <a:lnTo>
                    <a:pt x="186" y="1527"/>
                  </a:lnTo>
                  <a:lnTo>
                    <a:pt x="192" y="1528"/>
                  </a:lnTo>
                  <a:lnTo>
                    <a:pt x="194" y="1527"/>
                  </a:lnTo>
                  <a:lnTo>
                    <a:pt x="195" y="1527"/>
                  </a:lnTo>
                  <a:lnTo>
                    <a:pt x="197" y="1526"/>
                  </a:lnTo>
                  <a:lnTo>
                    <a:pt x="198" y="1526"/>
                  </a:lnTo>
                  <a:lnTo>
                    <a:pt x="198" y="1525"/>
                  </a:lnTo>
                  <a:lnTo>
                    <a:pt x="197" y="1524"/>
                  </a:lnTo>
                  <a:lnTo>
                    <a:pt x="196" y="1524"/>
                  </a:lnTo>
                  <a:lnTo>
                    <a:pt x="195" y="1523"/>
                  </a:lnTo>
                  <a:lnTo>
                    <a:pt x="193" y="1523"/>
                  </a:lnTo>
                  <a:lnTo>
                    <a:pt x="192" y="1522"/>
                  </a:lnTo>
                  <a:lnTo>
                    <a:pt x="191" y="1522"/>
                  </a:lnTo>
                  <a:lnTo>
                    <a:pt x="189" y="1521"/>
                  </a:lnTo>
                  <a:lnTo>
                    <a:pt x="188" y="1520"/>
                  </a:lnTo>
                  <a:lnTo>
                    <a:pt x="187" y="1520"/>
                  </a:lnTo>
                  <a:lnTo>
                    <a:pt x="184" y="1518"/>
                  </a:lnTo>
                  <a:lnTo>
                    <a:pt x="182" y="1516"/>
                  </a:lnTo>
                  <a:lnTo>
                    <a:pt x="180" y="1514"/>
                  </a:lnTo>
                  <a:lnTo>
                    <a:pt x="178" y="1513"/>
                  </a:lnTo>
                  <a:lnTo>
                    <a:pt x="179" y="1512"/>
                  </a:lnTo>
                  <a:lnTo>
                    <a:pt x="181" y="1511"/>
                  </a:lnTo>
                  <a:lnTo>
                    <a:pt x="182" y="1511"/>
                  </a:lnTo>
                  <a:lnTo>
                    <a:pt x="183" y="1510"/>
                  </a:lnTo>
                  <a:lnTo>
                    <a:pt x="187" y="1513"/>
                  </a:lnTo>
                  <a:lnTo>
                    <a:pt x="191" y="1515"/>
                  </a:lnTo>
                  <a:lnTo>
                    <a:pt x="195" y="1517"/>
                  </a:lnTo>
                  <a:lnTo>
                    <a:pt x="199" y="1518"/>
                  </a:lnTo>
                  <a:lnTo>
                    <a:pt x="200" y="1519"/>
                  </a:lnTo>
                  <a:lnTo>
                    <a:pt x="202" y="1520"/>
                  </a:lnTo>
                  <a:lnTo>
                    <a:pt x="204" y="1520"/>
                  </a:lnTo>
                  <a:lnTo>
                    <a:pt x="206" y="1521"/>
                  </a:lnTo>
                  <a:lnTo>
                    <a:pt x="207" y="1521"/>
                  </a:lnTo>
                  <a:lnTo>
                    <a:pt x="209" y="1521"/>
                  </a:lnTo>
                  <a:lnTo>
                    <a:pt x="211" y="1522"/>
                  </a:lnTo>
                  <a:lnTo>
                    <a:pt x="212" y="1522"/>
                  </a:lnTo>
                  <a:lnTo>
                    <a:pt x="214" y="1522"/>
                  </a:lnTo>
                  <a:lnTo>
                    <a:pt x="216" y="1522"/>
                  </a:lnTo>
                  <a:lnTo>
                    <a:pt x="217" y="1522"/>
                  </a:lnTo>
                  <a:lnTo>
                    <a:pt x="219" y="1522"/>
                  </a:lnTo>
                  <a:lnTo>
                    <a:pt x="221" y="1522"/>
                  </a:lnTo>
                  <a:lnTo>
                    <a:pt x="222" y="1521"/>
                  </a:lnTo>
                  <a:lnTo>
                    <a:pt x="224" y="1521"/>
                  </a:lnTo>
                  <a:lnTo>
                    <a:pt x="226" y="1521"/>
                  </a:lnTo>
                  <a:lnTo>
                    <a:pt x="230" y="1520"/>
                  </a:lnTo>
                  <a:lnTo>
                    <a:pt x="233" y="1518"/>
                  </a:lnTo>
                  <a:lnTo>
                    <a:pt x="238" y="1517"/>
                  </a:lnTo>
                  <a:lnTo>
                    <a:pt x="242" y="1515"/>
                  </a:lnTo>
                  <a:lnTo>
                    <a:pt x="241" y="1517"/>
                  </a:lnTo>
                  <a:lnTo>
                    <a:pt x="240" y="1519"/>
                  </a:lnTo>
                  <a:lnTo>
                    <a:pt x="238" y="1521"/>
                  </a:lnTo>
                  <a:lnTo>
                    <a:pt x="237" y="1522"/>
                  </a:lnTo>
                  <a:lnTo>
                    <a:pt x="242" y="1521"/>
                  </a:lnTo>
                  <a:lnTo>
                    <a:pt x="246" y="1520"/>
                  </a:lnTo>
                  <a:lnTo>
                    <a:pt x="249" y="1519"/>
                  </a:lnTo>
                  <a:lnTo>
                    <a:pt x="251" y="1518"/>
                  </a:lnTo>
                  <a:lnTo>
                    <a:pt x="254" y="1517"/>
                  </a:lnTo>
                  <a:lnTo>
                    <a:pt x="256" y="1515"/>
                  </a:lnTo>
                  <a:lnTo>
                    <a:pt x="260" y="1514"/>
                  </a:lnTo>
                  <a:lnTo>
                    <a:pt x="264" y="1512"/>
                  </a:lnTo>
                  <a:lnTo>
                    <a:pt x="265" y="1512"/>
                  </a:lnTo>
                  <a:lnTo>
                    <a:pt x="266" y="1512"/>
                  </a:lnTo>
                  <a:lnTo>
                    <a:pt x="267" y="1512"/>
                  </a:lnTo>
                  <a:lnTo>
                    <a:pt x="268" y="1512"/>
                  </a:lnTo>
                  <a:lnTo>
                    <a:pt x="269" y="1512"/>
                  </a:lnTo>
                  <a:lnTo>
                    <a:pt x="270" y="1511"/>
                  </a:lnTo>
                  <a:lnTo>
                    <a:pt x="271" y="1511"/>
                  </a:lnTo>
                  <a:lnTo>
                    <a:pt x="272" y="1510"/>
                  </a:lnTo>
                  <a:lnTo>
                    <a:pt x="273" y="1509"/>
                  </a:lnTo>
                  <a:lnTo>
                    <a:pt x="275" y="1508"/>
                  </a:lnTo>
                  <a:lnTo>
                    <a:pt x="276" y="1507"/>
                  </a:lnTo>
                  <a:lnTo>
                    <a:pt x="277" y="1506"/>
                  </a:lnTo>
                  <a:lnTo>
                    <a:pt x="279" y="1503"/>
                  </a:lnTo>
                  <a:lnTo>
                    <a:pt x="282" y="1500"/>
                  </a:lnTo>
                  <a:lnTo>
                    <a:pt x="286" y="1494"/>
                  </a:lnTo>
                  <a:lnTo>
                    <a:pt x="290" y="1488"/>
                  </a:lnTo>
                  <a:lnTo>
                    <a:pt x="294" y="1484"/>
                  </a:lnTo>
                  <a:lnTo>
                    <a:pt x="296" y="1481"/>
                  </a:lnTo>
                  <a:lnTo>
                    <a:pt x="296" y="1474"/>
                  </a:lnTo>
                  <a:lnTo>
                    <a:pt x="296" y="1467"/>
                  </a:lnTo>
                  <a:lnTo>
                    <a:pt x="295" y="1460"/>
                  </a:lnTo>
                  <a:lnTo>
                    <a:pt x="295" y="1452"/>
                  </a:lnTo>
                  <a:lnTo>
                    <a:pt x="294" y="1445"/>
                  </a:lnTo>
                  <a:lnTo>
                    <a:pt x="294" y="1438"/>
                  </a:lnTo>
                  <a:lnTo>
                    <a:pt x="293" y="1431"/>
                  </a:lnTo>
                  <a:lnTo>
                    <a:pt x="292" y="1424"/>
                  </a:lnTo>
                  <a:lnTo>
                    <a:pt x="291" y="1417"/>
                  </a:lnTo>
                  <a:lnTo>
                    <a:pt x="291" y="1410"/>
                  </a:lnTo>
                  <a:lnTo>
                    <a:pt x="290" y="1403"/>
                  </a:lnTo>
                  <a:lnTo>
                    <a:pt x="288" y="1396"/>
                  </a:lnTo>
                  <a:lnTo>
                    <a:pt x="286" y="1381"/>
                  </a:lnTo>
                  <a:lnTo>
                    <a:pt x="284" y="1368"/>
                  </a:lnTo>
                  <a:lnTo>
                    <a:pt x="281" y="1354"/>
                  </a:lnTo>
                  <a:lnTo>
                    <a:pt x="278" y="1340"/>
                  </a:lnTo>
                  <a:lnTo>
                    <a:pt x="275" y="1326"/>
                  </a:lnTo>
                  <a:lnTo>
                    <a:pt x="272" y="1312"/>
                  </a:lnTo>
                  <a:lnTo>
                    <a:pt x="268" y="1298"/>
                  </a:lnTo>
                  <a:lnTo>
                    <a:pt x="265" y="1285"/>
                  </a:lnTo>
                  <a:lnTo>
                    <a:pt x="262" y="1271"/>
                  </a:lnTo>
                  <a:lnTo>
                    <a:pt x="258" y="1258"/>
                  </a:lnTo>
                  <a:lnTo>
                    <a:pt x="258" y="1250"/>
                  </a:lnTo>
                  <a:lnTo>
                    <a:pt x="257" y="1241"/>
                  </a:lnTo>
                  <a:lnTo>
                    <a:pt x="256" y="1231"/>
                  </a:lnTo>
                  <a:lnTo>
                    <a:pt x="255" y="1222"/>
                  </a:lnTo>
                  <a:lnTo>
                    <a:pt x="255" y="1217"/>
                  </a:lnTo>
                  <a:lnTo>
                    <a:pt x="255" y="1212"/>
                  </a:lnTo>
                  <a:lnTo>
                    <a:pt x="255" y="1208"/>
                  </a:lnTo>
                  <a:lnTo>
                    <a:pt x="255" y="1203"/>
                  </a:lnTo>
                  <a:lnTo>
                    <a:pt x="255" y="1201"/>
                  </a:lnTo>
                  <a:lnTo>
                    <a:pt x="256" y="1199"/>
                  </a:lnTo>
                  <a:lnTo>
                    <a:pt x="256" y="1197"/>
                  </a:lnTo>
                  <a:lnTo>
                    <a:pt x="256" y="1195"/>
                  </a:lnTo>
                  <a:lnTo>
                    <a:pt x="257" y="1193"/>
                  </a:lnTo>
                  <a:lnTo>
                    <a:pt x="257" y="1192"/>
                  </a:lnTo>
                  <a:lnTo>
                    <a:pt x="258" y="1190"/>
                  </a:lnTo>
                  <a:lnTo>
                    <a:pt x="258" y="1189"/>
                  </a:lnTo>
                  <a:lnTo>
                    <a:pt x="259" y="1184"/>
                  </a:lnTo>
                  <a:lnTo>
                    <a:pt x="260" y="1179"/>
                  </a:lnTo>
                  <a:lnTo>
                    <a:pt x="260" y="1174"/>
                  </a:lnTo>
                  <a:lnTo>
                    <a:pt x="261" y="1170"/>
                  </a:lnTo>
                  <a:lnTo>
                    <a:pt x="262" y="1165"/>
                  </a:lnTo>
                  <a:lnTo>
                    <a:pt x="264" y="1161"/>
                  </a:lnTo>
                  <a:lnTo>
                    <a:pt x="265" y="1156"/>
                  </a:lnTo>
                  <a:lnTo>
                    <a:pt x="266" y="1152"/>
                  </a:lnTo>
                  <a:lnTo>
                    <a:pt x="268" y="1147"/>
                  </a:lnTo>
                  <a:lnTo>
                    <a:pt x="270" y="1143"/>
                  </a:lnTo>
                  <a:lnTo>
                    <a:pt x="272" y="1139"/>
                  </a:lnTo>
                  <a:lnTo>
                    <a:pt x="274" y="1135"/>
                  </a:lnTo>
                  <a:lnTo>
                    <a:pt x="276" y="1130"/>
                  </a:lnTo>
                  <a:lnTo>
                    <a:pt x="278" y="1126"/>
                  </a:lnTo>
                  <a:lnTo>
                    <a:pt x="280" y="1122"/>
                  </a:lnTo>
                  <a:lnTo>
                    <a:pt x="282" y="1118"/>
                  </a:lnTo>
                  <a:lnTo>
                    <a:pt x="285" y="1115"/>
                  </a:lnTo>
                  <a:lnTo>
                    <a:pt x="287" y="1111"/>
                  </a:lnTo>
                  <a:lnTo>
                    <a:pt x="290" y="1107"/>
                  </a:lnTo>
                  <a:lnTo>
                    <a:pt x="293" y="1103"/>
                  </a:lnTo>
                  <a:lnTo>
                    <a:pt x="295" y="1099"/>
                  </a:lnTo>
                  <a:lnTo>
                    <a:pt x="298" y="1096"/>
                  </a:lnTo>
                  <a:lnTo>
                    <a:pt x="301" y="1092"/>
                  </a:lnTo>
                  <a:lnTo>
                    <a:pt x="304" y="1088"/>
                  </a:lnTo>
                  <a:lnTo>
                    <a:pt x="310" y="1081"/>
                  </a:lnTo>
                  <a:lnTo>
                    <a:pt x="316" y="1075"/>
                  </a:lnTo>
                  <a:lnTo>
                    <a:pt x="322" y="1068"/>
                  </a:lnTo>
                  <a:lnTo>
                    <a:pt x="328" y="1062"/>
                  </a:lnTo>
                  <a:lnTo>
                    <a:pt x="333" y="1058"/>
                  </a:lnTo>
                  <a:lnTo>
                    <a:pt x="340" y="1053"/>
                  </a:lnTo>
                  <a:lnTo>
                    <a:pt x="343" y="1050"/>
                  </a:lnTo>
                  <a:lnTo>
                    <a:pt x="346" y="1048"/>
                  </a:lnTo>
                  <a:lnTo>
                    <a:pt x="349" y="1045"/>
                  </a:lnTo>
                  <a:lnTo>
                    <a:pt x="352" y="1042"/>
                  </a:lnTo>
                  <a:lnTo>
                    <a:pt x="355" y="1039"/>
                  </a:lnTo>
                  <a:lnTo>
                    <a:pt x="358" y="1036"/>
                  </a:lnTo>
                  <a:lnTo>
                    <a:pt x="359" y="1035"/>
                  </a:lnTo>
                  <a:lnTo>
                    <a:pt x="360" y="1033"/>
                  </a:lnTo>
                  <a:lnTo>
                    <a:pt x="361" y="1032"/>
                  </a:lnTo>
                  <a:lnTo>
                    <a:pt x="362" y="1030"/>
                  </a:lnTo>
                  <a:lnTo>
                    <a:pt x="363" y="1028"/>
                  </a:lnTo>
                  <a:lnTo>
                    <a:pt x="363" y="1027"/>
                  </a:lnTo>
                  <a:lnTo>
                    <a:pt x="364" y="1026"/>
                  </a:lnTo>
                  <a:lnTo>
                    <a:pt x="364" y="1024"/>
                  </a:lnTo>
                  <a:lnTo>
                    <a:pt x="365" y="1022"/>
                  </a:lnTo>
                  <a:lnTo>
                    <a:pt x="365" y="1021"/>
                  </a:lnTo>
                  <a:lnTo>
                    <a:pt x="365" y="1019"/>
                  </a:lnTo>
                  <a:lnTo>
                    <a:pt x="364" y="1018"/>
                  </a:lnTo>
                  <a:lnTo>
                    <a:pt x="365" y="1017"/>
                  </a:lnTo>
                  <a:lnTo>
                    <a:pt x="366" y="1016"/>
                  </a:lnTo>
                  <a:lnTo>
                    <a:pt x="367" y="1015"/>
                  </a:lnTo>
                  <a:lnTo>
                    <a:pt x="368" y="1013"/>
                  </a:lnTo>
                  <a:lnTo>
                    <a:pt x="371" y="1007"/>
                  </a:lnTo>
                  <a:lnTo>
                    <a:pt x="374" y="1001"/>
                  </a:lnTo>
                  <a:lnTo>
                    <a:pt x="378" y="994"/>
                  </a:lnTo>
                  <a:lnTo>
                    <a:pt x="382" y="987"/>
                  </a:lnTo>
                  <a:lnTo>
                    <a:pt x="387" y="979"/>
                  </a:lnTo>
                  <a:lnTo>
                    <a:pt x="392" y="971"/>
                  </a:lnTo>
                  <a:lnTo>
                    <a:pt x="392" y="969"/>
                  </a:lnTo>
                  <a:lnTo>
                    <a:pt x="393" y="968"/>
                  </a:lnTo>
                  <a:lnTo>
                    <a:pt x="394" y="966"/>
                  </a:lnTo>
                  <a:lnTo>
                    <a:pt x="396" y="963"/>
                  </a:lnTo>
                  <a:lnTo>
                    <a:pt x="399" y="958"/>
                  </a:lnTo>
                  <a:lnTo>
                    <a:pt x="403" y="952"/>
                  </a:lnTo>
                  <a:lnTo>
                    <a:pt x="409" y="944"/>
                  </a:lnTo>
                  <a:lnTo>
                    <a:pt x="417" y="933"/>
                  </a:lnTo>
                  <a:lnTo>
                    <a:pt x="422" y="928"/>
                  </a:lnTo>
                  <a:lnTo>
                    <a:pt x="427" y="922"/>
                  </a:lnTo>
                  <a:lnTo>
                    <a:pt x="432" y="917"/>
                  </a:lnTo>
                  <a:lnTo>
                    <a:pt x="437" y="912"/>
                  </a:lnTo>
                  <a:lnTo>
                    <a:pt x="443" y="907"/>
                  </a:lnTo>
                  <a:lnTo>
                    <a:pt x="448" y="902"/>
                  </a:lnTo>
                  <a:lnTo>
                    <a:pt x="453" y="897"/>
                  </a:lnTo>
                  <a:lnTo>
                    <a:pt x="458" y="892"/>
                  </a:lnTo>
                  <a:lnTo>
                    <a:pt x="464" y="888"/>
                  </a:lnTo>
                  <a:lnTo>
                    <a:pt x="469" y="883"/>
                  </a:lnTo>
                  <a:lnTo>
                    <a:pt x="474" y="879"/>
                  </a:lnTo>
                  <a:lnTo>
                    <a:pt x="480" y="875"/>
                  </a:lnTo>
                  <a:lnTo>
                    <a:pt x="485" y="871"/>
                  </a:lnTo>
                  <a:lnTo>
                    <a:pt x="491" y="866"/>
                  </a:lnTo>
                  <a:lnTo>
                    <a:pt x="496" y="862"/>
                  </a:lnTo>
                  <a:lnTo>
                    <a:pt x="502" y="858"/>
                  </a:lnTo>
                  <a:lnTo>
                    <a:pt x="507" y="855"/>
                  </a:lnTo>
                  <a:lnTo>
                    <a:pt x="513" y="851"/>
                  </a:lnTo>
                  <a:lnTo>
                    <a:pt x="518" y="847"/>
                  </a:lnTo>
                  <a:lnTo>
                    <a:pt x="524" y="843"/>
                  </a:lnTo>
                  <a:lnTo>
                    <a:pt x="536" y="836"/>
                  </a:lnTo>
                  <a:lnTo>
                    <a:pt x="547" y="829"/>
                  </a:lnTo>
                  <a:lnTo>
                    <a:pt x="559" y="822"/>
                  </a:lnTo>
                  <a:lnTo>
                    <a:pt x="571" y="815"/>
                  </a:lnTo>
                  <a:lnTo>
                    <a:pt x="584" y="808"/>
                  </a:lnTo>
                  <a:lnTo>
                    <a:pt x="596" y="801"/>
                  </a:lnTo>
                  <a:lnTo>
                    <a:pt x="606" y="791"/>
                  </a:lnTo>
                  <a:lnTo>
                    <a:pt x="616" y="780"/>
                  </a:lnTo>
                  <a:lnTo>
                    <a:pt x="625" y="770"/>
                  </a:lnTo>
                  <a:lnTo>
                    <a:pt x="634" y="759"/>
                  </a:lnTo>
                  <a:lnTo>
                    <a:pt x="643" y="749"/>
                  </a:lnTo>
                  <a:lnTo>
                    <a:pt x="652" y="738"/>
                  </a:lnTo>
                  <a:lnTo>
                    <a:pt x="661" y="727"/>
                  </a:lnTo>
                  <a:lnTo>
                    <a:pt x="670" y="716"/>
                  </a:lnTo>
                  <a:lnTo>
                    <a:pt x="679" y="705"/>
                  </a:lnTo>
                  <a:lnTo>
                    <a:pt x="688" y="695"/>
                  </a:lnTo>
                  <a:lnTo>
                    <a:pt x="696" y="684"/>
                  </a:lnTo>
                  <a:lnTo>
                    <a:pt x="705" y="673"/>
                  </a:lnTo>
                  <a:lnTo>
                    <a:pt x="713" y="662"/>
                  </a:lnTo>
                  <a:lnTo>
                    <a:pt x="722" y="651"/>
                  </a:lnTo>
                  <a:lnTo>
                    <a:pt x="731" y="641"/>
                  </a:lnTo>
                  <a:lnTo>
                    <a:pt x="739" y="630"/>
                  </a:lnTo>
                  <a:lnTo>
                    <a:pt x="752" y="617"/>
                  </a:lnTo>
                  <a:lnTo>
                    <a:pt x="764" y="604"/>
                  </a:lnTo>
                  <a:lnTo>
                    <a:pt x="776" y="591"/>
                  </a:lnTo>
                  <a:lnTo>
                    <a:pt x="789" y="578"/>
                  </a:lnTo>
                  <a:lnTo>
                    <a:pt x="801" y="566"/>
                  </a:lnTo>
                  <a:lnTo>
                    <a:pt x="814" y="553"/>
                  </a:lnTo>
                  <a:lnTo>
                    <a:pt x="826" y="541"/>
                  </a:lnTo>
                  <a:lnTo>
                    <a:pt x="839" y="528"/>
                  </a:lnTo>
                  <a:lnTo>
                    <a:pt x="851" y="516"/>
                  </a:lnTo>
                  <a:lnTo>
                    <a:pt x="864" y="504"/>
                  </a:lnTo>
                  <a:lnTo>
                    <a:pt x="877" y="492"/>
                  </a:lnTo>
                  <a:lnTo>
                    <a:pt x="889" y="480"/>
                  </a:lnTo>
                  <a:lnTo>
                    <a:pt x="902" y="468"/>
                  </a:lnTo>
                  <a:lnTo>
                    <a:pt x="915" y="456"/>
                  </a:lnTo>
                  <a:lnTo>
                    <a:pt x="928" y="444"/>
                  </a:lnTo>
                  <a:lnTo>
                    <a:pt x="941" y="432"/>
                  </a:lnTo>
                  <a:lnTo>
                    <a:pt x="955" y="421"/>
                  </a:lnTo>
                  <a:lnTo>
                    <a:pt x="967" y="412"/>
                  </a:lnTo>
                  <a:lnTo>
                    <a:pt x="975" y="405"/>
                  </a:lnTo>
                  <a:lnTo>
                    <a:pt x="982" y="399"/>
                  </a:lnTo>
                  <a:lnTo>
                    <a:pt x="988" y="394"/>
                  </a:lnTo>
                  <a:lnTo>
                    <a:pt x="994" y="389"/>
                  </a:lnTo>
                  <a:lnTo>
                    <a:pt x="1000" y="383"/>
                  </a:lnTo>
                  <a:lnTo>
                    <a:pt x="1008" y="376"/>
                  </a:lnTo>
                  <a:lnTo>
                    <a:pt x="1008" y="374"/>
                  </a:lnTo>
                  <a:lnTo>
                    <a:pt x="1008" y="372"/>
                  </a:lnTo>
                  <a:lnTo>
                    <a:pt x="1008" y="371"/>
                  </a:lnTo>
                  <a:lnTo>
                    <a:pt x="1008" y="370"/>
                  </a:lnTo>
                  <a:lnTo>
                    <a:pt x="1008" y="369"/>
                  </a:lnTo>
                  <a:lnTo>
                    <a:pt x="1008" y="368"/>
                  </a:lnTo>
                  <a:lnTo>
                    <a:pt x="1008" y="367"/>
                  </a:lnTo>
                  <a:lnTo>
                    <a:pt x="1009" y="365"/>
                  </a:lnTo>
                  <a:lnTo>
                    <a:pt x="1008" y="365"/>
                  </a:lnTo>
                  <a:lnTo>
                    <a:pt x="1007" y="365"/>
                  </a:lnTo>
                  <a:lnTo>
                    <a:pt x="1006" y="365"/>
                  </a:lnTo>
                  <a:lnTo>
                    <a:pt x="1005" y="364"/>
                  </a:lnTo>
                  <a:lnTo>
                    <a:pt x="1004" y="363"/>
                  </a:lnTo>
                  <a:lnTo>
                    <a:pt x="1003" y="362"/>
                  </a:lnTo>
                  <a:lnTo>
                    <a:pt x="1002" y="360"/>
                  </a:lnTo>
                  <a:lnTo>
                    <a:pt x="1004" y="358"/>
                  </a:lnTo>
                  <a:lnTo>
                    <a:pt x="1006" y="356"/>
                  </a:lnTo>
                  <a:lnTo>
                    <a:pt x="1009" y="354"/>
                  </a:lnTo>
                  <a:lnTo>
                    <a:pt x="1012" y="352"/>
                  </a:lnTo>
                  <a:lnTo>
                    <a:pt x="1017" y="349"/>
                  </a:lnTo>
                  <a:lnTo>
                    <a:pt x="1024" y="344"/>
                  </a:lnTo>
                  <a:lnTo>
                    <a:pt x="1034" y="339"/>
                  </a:lnTo>
                  <a:lnTo>
                    <a:pt x="1046" y="331"/>
                  </a:lnTo>
                  <a:lnTo>
                    <a:pt x="1038" y="332"/>
                  </a:lnTo>
                  <a:lnTo>
                    <a:pt x="1032" y="333"/>
                  </a:lnTo>
                  <a:lnTo>
                    <a:pt x="1027" y="334"/>
                  </a:lnTo>
                  <a:lnTo>
                    <a:pt x="1022" y="335"/>
                  </a:lnTo>
                  <a:lnTo>
                    <a:pt x="1016" y="336"/>
                  </a:lnTo>
                  <a:lnTo>
                    <a:pt x="1009" y="337"/>
                  </a:lnTo>
                  <a:lnTo>
                    <a:pt x="1001" y="339"/>
                  </a:lnTo>
                  <a:lnTo>
                    <a:pt x="989" y="342"/>
                  </a:lnTo>
                  <a:lnTo>
                    <a:pt x="977" y="348"/>
                  </a:lnTo>
                  <a:lnTo>
                    <a:pt x="966" y="353"/>
                  </a:lnTo>
                  <a:lnTo>
                    <a:pt x="956" y="358"/>
                  </a:lnTo>
                  <a:lnTo>
                    <a:pt x="947" y="363"/>
                  </a:lnTo>
                  <a:lnTo>
                    <a:pt x="940" y="366"/>
                  </a:lnTo>
                  <a:lnTo>
                    <a:pt x="933" y="369"/>
                  </a:lnTo>
                  <a:lnTo>
                    <a:pt x="928" y="372"/>
                  </a:lnTo>
                  <a:lnTo>
                    <a:pt x="924" y="374"/>
                  </a:lnTo>
                  <a:lnTo>
                    <a:pt x="923" y="372"/>
                  </a:lnTo>
                  <a:lnTo>
                    <a:pt x="923" y="371"/>
                  </a:lnTo>
                  <a:lnTo>
                    <a:pt x="922" y="369"/>
                  </a:lnTo>
                  <a:lnTo>
                    <a:pt x="922" y="368"/>
                  </a:lnTo>
                  <a:lnTo>
                    <a:pt x="924" y="365"/>
                  </a:lnTo>
                  <a:lnTo>
                    <a:pt x="926" y="363"/>
                  </a:lnTo>
                  <a:lnTo>
                    <a:pt x="928" y="360"/>
                  </a:lnTo>
                  <a:lnTo>
                    <a:pt x="931" y="357"/>
                  </a:lnTo>
                  <a:lnTo>
                    <a:pt x="933" y="355"/>
                  </a:lnTo>
                  <a:lnTo>
                    <a:pt x="935" y="352"/>
                  </a:lnTo>
                  <a:lnTo>
                    <a:pt x="937" y="349"/>
                  </a:lnTo>
                  <a:lnTo>
                    <a:pt x="939" y="347"/>
                  </a:lnTo>
                  <a:lnTo>
                    <a:pt x="947" y="342"/>
                  </a:lnTo>
                  <a:lnTo>
                    <a:pt x="951" y="339"/>
                  </a:lnTo>
                  <a:lnTo>
                    <a:pt x="952" y="338"/>
                  </a:lnTo>
                  <a:lnTo>
                    <a:pt x="953" y="338"/>
                  </a:lnTo>
                  <a:lnTo>
                    <a:pt x="954" y="337"/>
                  </a:lnTo>
                  <a:lnTo>
                    <a:pt x="954" y="336"/>
                  </a:lnTo>
                  <a:lnTo>
                    <a:pt x="946" y="337"/>
                  </a:lnTo>
                  <a:lnTo>
                    <a:pt x="938" y="338"/>
                  </a:lnTo>
                  <a:lnTo>
                    <a:pt x="931" y="339"/>
                  </a:lnTo>
                  <a:lnTo>
                    <a:pt x="923" y="340"/>
                  </a:lnTo>
                  <a:lnTo>
                    <a:pt x="915" y="342"/>
                  </a:lnTo>
                  <a:lnTo>
                    <a:pt x="908" y="344"/>
                  </a:lnTo>
                  <a:lnTo>
                    <a:pt x="899" y="346"/>
                  </a:lnTo>
                  <a:lnTo>
                    <a:pt x="891" y="348"/>
                  </a:lnTo>
                  <a:lnTo>
                    <a:pt x="883" y="352"/>
                  </a:lnTo>
                  <a:lnTo>
                    <a:pt x="876" y="355"/>
                  </a:lnTo>
                  <a:lnTo>
                    <a:pt x="871" y="358"/>
                  </a:lnTo>
                  <a:lnTo>
                    <a:pt x="866" y="360"/>
                  </a:lnTo>
                  <a:lnTo>
                    <a:pt x="862" y="363"/>
                  </a:lnTo>
                  <a:lnTo>
                    <a:pt x="859" y="365"/>
                  </a:lnTo>
                  <a:lnTo>
                    <a:pt x="856" y="366"/>
                  </a:lnTo>
                  <a:lnTo>
                    <a:pt x="853" y="368"/>
                  </a:lnTo>
                  <a:lnTo>
                    <a:pt x="852" y="367"/>
                  </a:lnTo>
                  <a:lnTo>
                    <a:pt x="852" y="365"/>
                  </a:lnTo>
                  <a:lnTo>
                    <a:pt x="851" y="364"/>
                  </a:lnTo>
                  <a:lnTo>
                    <a:pt x="851" y="363"/>
                  </a:lnTo>
                  <a:lnTo>
                    <a:pt x="852" y="361"/>
                  </a:lnTo>
                  <a:lnTo>
                    <a:pt x="854" y="359"/>
                  </a:lnTo>
                  <a:lnTo>
                    <a:pt x="856" y="357"/>
                  </a:lnTo>
                  <a:lnTo>
                    <a:pt x="858" y="355"/>
                  </a:lnTo>
                  <a:lnTo>
                    <a:pt x="860" y="353"/>
                  </a:lnTo>
                  <a:lnTo>
                    <a:pt x="862" y="351"/>
                  </a:lnTo>
                  <a:lnTo>
                    <a:pt x="865" y="349"/>
                  </a:lnTo>
                  <a:lnTo>
                    <a:pt x="867" y="347"/>
                  </a:lnTo>
                  <a:lnTo>
                    <a:pt x="870" y="345"/>
                  </a:lnTo>
                  <a:lnTo>
                    <a:pt x="872" y="343"/>
                  </a:lnTo>
                  <a:lnTo>
                    <a:pt x="875" y="341"/>
                  </a:lnTo>
                  <a:lnTo>
                    <a:pt x="878" y="339"/>
                  </a:lnTo>
                  <a:lnTo>
                    <a:pt x="883" y="336"/>
                  </a:lnTo>
                  <a:lnTo>
                    <a:pt x="889" y="332"/>
                  </a:lnTo>
                  <a:lnTo>
                    <a:pt x="894" y="329"/>
                  </a:lnTo>
                  <a:lnTo>
                    <a:pt x="900" y="326"/>
                  </a:lnTo>
                  <a:lnTo>
                    <a:pt x="906" y="323"/>
                  </a:lnTo>
                  <a:lnTo>
                    <a:pt x="912" y="320"/>
                  </a:lnTo>
                  <a:lnTo>
                    <a:pt x="922" y="315"/>
                  </a:lnTo>
                  <a:lnTo>
                    <a:pt x="932" y="310"/>
                  </a:lnTo>
                  <a:lnTo>
                    <a:pt x="945" y="307"/>
                  </a:lnTo>
                  <a:lnTo>
                    <a:pt x="958" y="304"/>
                  </a:lnTo>
                  <a:lnTo>
                    <a:pt x="970" y="301"/>
                  </a:lnTo>
                  <a:lnTo>
                    <a:pt x="981" y="299"/>
                  </a:lnTo>
                  <a:lnTo>
                    <a:pt x="991" y="296"/>
                  </a:lnTo>
                  <a:lnTo>
                    <a:pt x="1001" y="294"/>
                  </a:lnTo>
                  <a:lnTo>
                    <a:pt x="1010" y="292"/>
                  </a:lnTo>
                  <a:lnTo>
                    <a:pt x="1019" y="289"/>
                  </a:lnTo>
                  <a:lnTo>
                    <a:pt x="1025" y="286"/>
                  </a:lnTo>
                  <a:lnTo>
                    <a:pt x="1030" y="283"/>
                  </a:lnTo>
                  <a:lnTo>
                    <a:pt x="1036" y="280"/>
                  </a:lnTo>
                  <a:lnTo>
                    <a:pt x="1042" y="276"/>
                  </a:lnTo>
                  <a:lnTo>
                    <a:pt x="1048" y="273"/>
                  </a:lnTo>
                  <a:lnTo>
                    <a:pt x="1053" y="270"/>
                  </a:lnTo>
                  <a:lnTo>
                    <a:pt x="1059" y="267"/>
                  </a:lnTo>
                  <a:lnTo>
                    <a:pt x="1065" y="264"/>
                  </a:lnTo>
                  <a:lnTo>
                    <a:pt x="1070" y="261"/>
                  </a:lnTo>
                  <a:lnTo>
                    <a:pt x="1076" y="258"/>
                  </a:lnTo>
                  <a:lnTo>
                    <a:pt x="1082" y="256"/>
                  </a:lnTo>
                  <a:lnTo>
                    <a:pt x="1087" y="253"/>
                  </a:lnTo>
                  <a:lnTo>
                    <a:pt x="1093" y="250"/>
                  </a:lnTo>
                  <a:lnTo>
                    <a:pt x="1099" y="247"/>
                  </a:lnTo>
                  <a:lnTo>
                    <a:pt x="1104" y="245"/>
                  </a:lnTo>
                  <a:lnTo>
                    <a:pt x="1110" y="242"/>
                  </a:lnTo>
                  <a:lnTo>
                    <a:pt x="1106" y="242"/>
                  </a:lnTo>
                  <a:lnTo>
                    <a:pt x="1102" y="242"/>
                  </a:lnTo>
                  <a:lnTo>
                    <a:pt x="1098" y="242"/>
                  </a:lnTo>
                  <a:lnTo>
                    <a:pt x="1094" y="242"/>
                  </a:lnTo>
                  <a:lnTo>
                    <a:pt x="1091" y="242"/>
                  </a:lnTo>
                  <a:lnTo>
                    <a:pt x="1087" y="242"/>
                  </a:lnTo>
                  <a:lnTo>
                    <a:pt x="1083" y="243"/>
                  </a:lnTo>
                  <a:lnTo>
                    <a:pt x="1080" y="243"/>
                  </a:lnTo>
                  <a:lnTo>
                    <a:pt x="1076" y="244"/>
                  </a:lnTo>
                  <a:lnTo>
                    <a:pt x="1072" y="245"/>
                  </a:lnTo>
                  <a:lnTo>
                    <a:pt x="1069" y="246"/>
                  </a:lnTo>
                  <a:lnTo>
                    <a:pt x="1065" y="247"/>
                  </a:lnTo>
                  <a:lnTo>
                    <a:pt x="1062" y="248"/>
                  </a:lnTo>
                  <a:lnTo>
                    <a:pt x="1058" y="249"/>
                  </a:lnTo>
                  <a:lnTo>
                    <a:pt x="1055" y="251"/>
                  </a:lnTo>
                  <a:lnTo>
                    <a:pt x="1052" y="252"/>
                  </a:lnTo>
                  <a:lnTo>
                    <a:pt x="1048" y="254"/>
                  </a:lnTo>
                  <a:lnTo>
                    <a:pt x="1045" y="255"/>
                  </a:lnTo>
                  <a:lnTo>
                    <a:pt x="1042" y="257"/>
                  </a:lnTo>
                  <a:lnTo>
                    <a:pt x="1039" y="259"/>
                  </a:lnTo>
                  <a:lnTo>
                    <a:pt x="1035" y="261"/>
                  </a:lnTo>
                  <a:lnTo>
                    <a:pt x="1032" y="263"/>
                  </a:lnTo>
                  <a:lnTo>
                    <a:pt x="1029" y="265"/>
                  </a:lnTo>
                  <a:lnTo>
                    <a:pt x="1026" y="267"/>
                  </a:lnTo>
                  <a:lnTo>
                    <a:pt x="1023" y="270"/>
                  </a:lnTo>
                  <a:lnTo>
                    <a:pt x="1020" y="272"/>
                  </a:lnTo>
                  <a:lnTo>
                    <a:pt x="1017" y="274"/>
                  </a:lnTo>
                  <a:lnTo>
                    <a:pt x="1014" y="277"/>
                  </a:lnTo>
                  <a:lnTo>
                    <a:pt x="1011" y="280"/>
                  </a:lnTo>
                  <a:lnTo>
                    <a:pt x="1008" y="282"/>
                  </a:lnTo>
                  <a:lnTo>
                    <a:pt x="1005" y="285"/>
                  </a:lnTo>
                  <a:lnTo>
                    <a:pt x="1002" y="288"/>
                  </a:lnTo>
                  <a:lnTo>
                    <a:pt x="1001" y="288"/>
                  </a:lnTo>
                  <a:lnTo>
                    <a:pt x="999" y="288"/>
                  </a:lnTo>
                  <a:lnTo>
                    <a:pt x="999" y="287"/>
                  </a:lnTo>
                  <a:lnTo>
                    <a:pt x="998" y="285"/>
                  </a:lnTo>
                  <a:lnTo>
                    <a:pt x="998" y="284"/>
                  </a:lnTo>
                  <a:lnTo>
                    <a:pt x="997" y="283"/>
                  </a:lnTo>
                  <a:lnTo>
                    <a:pt x="1000" y="278"/>
                  </a:lnTo>
                  <a:lnTo>
                    <a:pt x="1004" y="274"/>
                  </a:lnTo>
                  <a:lnTo>
                    <a:pt x="1007" y="270"/>
                  </a:lnTo>
                  <a:lnTo>
                    <a:pt x="1011" y="266"/>
                  </a:lnTo>
                  <a:lnTo>
                    <a:pt x="1014" y="262"/>
                  </a:lnTo>
                  <a:lnTo>
                    <a:pt x="1018" y="258"/>
                  </a:lnTo>
                  <a:lnTo>
                    <a:pt x="1022" y="254"/>
                  </a:lnTo>
                  <a:lnTo>
                    <a:pt x="1026" y="250"/>
                  </a:lnTo>
                  <a:lnTo>
                    <a:pt x="1030" y="246"/>
                  </a:lnTo>
                  <a:lnTo>
                    <a:pt x="1034" y="242"/>
                  </a:lnTo>
                  <a:lnTo>
                    <a:pt x="1038" y="238"/>
                  </a:lnTo>
                  <a:lnTo>
                    <a:pt x="1042" y="234"/>
                  </a:lnTo>
                  <a:lnTo>
                    <a:pt x="1047" y="231"/>
                  </a:lnTo>
                  <a:lnTo>
                    <a:pt x="1051" y="227"/>
                  </a:lnTo>
                  <a:lnTo>
                    <a:pt x="1056" y="224"/>
                  </a:lnTo>
                  <a:lnTo>
                    <a:pt x="1060" y="220"/>
                  </a:lnTo>
                  <a:lnTo>
                    <a:pt x="1065" y="217"/>
                  </a:lnTo>
                  <a:lnTo>
                    <a:pt x="1069" y="214"/>
                  </a:lnTo>
                  <a:lnTo>
                    <a:pt x="1074" y="211"/>
                  </a:lnTo>
                  <a:lnTo>
                    <a:pt x="1079" y="208"/>
                  </a:lnTo>
                  <a:lnTo>
                    <a:pt x="1083" y="205"/>
                  </a:lnTo>
                  <a:lnTo>
                    <a:pt x="1088" y="202"/>
                  </a:lnTo>
                  <a:lnTo>
                    <a:pt x="1093" y="199"/>
                  </a:lnTo>
                  <a:lnTo>
                    <a:pt x="1098" y="196"/>
                  </a:lnTo>
                  <a:lnTo>
                    <a:pt x="1103" y="194"/>
                  </a:lnTo>
                  <a:lnTo>
                    <a:pt x="1107" y="191"/>
                  </a:lnTo>
                  <a:lnTo>
                    <a:pt x="1112" y="189"/>
                  </a:lnTo>
                  <a:lnTo>
                    <a:pt x="1117" y="187"/>
                  </a:lnTo>
                  <a:lnTo>
                    <a:pt x="1122" y="184"/>
                  </a:lnTo>
                  <a:lnTo>
                    <a:pt x="1127" y="182"/>
                  </a:lnTo>
                  <a:lnTo>
                    <a:pt x="1131" y="181"/>
                  </a:lnTo>
                  <a:lnTo>
                    <a:pt x="1136" y="179"/>
                  </a:lnTo>
                  <a:lnTo>
                    <a:pt x="1150" y="176"/>
                  </a:lnTo>
                  <a:lnTo>
                    <a:pt x="1161" y="173"/>
                  </a:lnTo>
                  <a:lnTo>
                    <a:pt x="1169" y="171"/>
                  </a:lnTo>
                  <a:lnTo>
                    <a:pt x="1174" y="170"/>
                  </a:lnTo>
                  <a:lnTo>
                    <a:pt x="1177" y="169"/>
                  </a:lnTo>
                  <a:lnTo>
                    <a:pt x="1179" y="168"/>
                  </a:lnTo>
                  <a:lnTo>
                    <a:pt x="1180" y="168"/>
                  </a:lnTo>
                  <a:lnTo>
                    <a:pt x="1180" y="167"/>
                  </a:lnTo>
                  <a:lnTo>
                    <a:pt x="1177" y="166"/>
                  </a:lnTo>
                  <a:lnTo>
                    <a:pt x="1175" y="166"/>
                  </a:lnTo>
                  <a:lnTo>
                    <a:pt x="1172" y="165"/>
                  </a:lnTo>
                  <a:lnTo>
                    <a:pt x="1170" y="165"/>
                  </a:lnTo>
                  <a:lnTo>
                    <a:pt x="1168" y="165"/>
                  </a:lnTo>
                  <a:lnTo>
                    <a:pt x="1166" y="165"/>
                  </a:lnTo>
                  <a:lnTo>
                    <a:pt x="1163" y="165"/>
                  </a:lnTo>
                  <a:lnTo>
                    <a:pt x="1160" y="165"/>
                  </a:lnTo>
                  <a:lnTo>
                    <a:pt x="1159" y="164"/>
                  </a:lnTo>
                  <a:lnTo>
                    <a:pt x="1158" y="163"/>
                  </a:lnTo>
                  <a:lnTo>
                    <a:pt x="1157" y="164"/>
                  </a:lnTo>
                  <a:lnTo>
                    <a:pt x="1155" y="165"/>
                  </a:lnTo>
                  <a:lnTo>
                    <a:pt x="1153" y="164"/>
                  </a:lnTo>
                  <a:lnTo>
                    <a:pt x="1150" y="163"/>
                  </a:lnTo>
                  <a:lnTo>
                    <a:pt x="1147" y="163"/>
                  </a:lnTo>
                  <a:lnTo>
                    <a:pt x="1144" y="162"/>
                  </a:lnTo>
                  <a:lnTo>
                    <a:pt x="1142" y="162"/>
                  </a:lnTo>
                  <a:lnTo>
                    <a:pt x="1138" y="162"/>
                  </a:lnTo>
                  <a:lnTo>
                    <a:pt x="1135" y="162"/>
                  </a:lnTo>
                  <a:lnTo>
                    <a:pt x="1132" y="162"/>
                  </a:lnTo>
                  <a:lnTo>
                    <a:pt x="1129" y="162"/>
                  </a:lnTo>
                  <a:lnTo>
                    <a:pt x="1126" y="163"/>
                  </a:lnTo>
                  <a:lnTo>
                    <a:pt x="1122" y="163"/>
                  </a:lnTo>
                  <a:lnTo>
                    <a:pt x="1119" y="164"/>
                  </a:lnTo>
                  <a:lnTo>
                    <a:pt x="1116" y="164"/>
                  </a:lnTo>
                  <a:lnTo>
                    <a:pt x="1112" y="165"/>
                  </a:lnTo>
                  <a:lnTo>
                    <a:pt x="1109" y="166"/>
                  </a:lnTo>
                  <a:lnTo>
                    <a:pt x="1105" y="167"/>
                  </a:lnTo>
                  <a:lnTo>
                    <a:pt x="1099" y="169"/>
                  </a:lnTo>
                  <a:lnTo>
                    <a:pt x="1092" y="171"/>
                  </a:lnTo>
                  <a:lnTo>
                    <a:pt x="1085" y="173"/>
                  </a:lnTo>
                  <a:lnTo>
                    <a:pt x="1079" y="175"/>
                  </a:lnTo>
                  <a:lnTo>
                    <a:pt x="1072" y="177"/>
                  </a:lnTo>
                  <a:lnTo>
                    <a:pt x="1066" y="180"/>
                  </a:lnTo>
                  <a:lnTo>
                    <a:pt x="1061" y="182"/>
                  </a:lnTo>
                  <a:lnTo>
                    <a:pt x="1055" y="184"/>
                  </a:lnTo>
                  <a:lnTo>
                    <a:pt x="1055" y="183"/>
                  </a:lnTo>
                  <a:lnTo>
                    <a:pt x="1054" y="182"/>
                  </a:lnTo>
                  <a:lnTo>
                    <a:pt x="1054" y="181"/>
                  </a:lnTo>
                  <a:lnTo>
                    <a:pt x="1053" y="180"/>
                  </a:lnTo>
                  <a:lnTo>
                    <a:pt x="1055" y="177"/>
                  </a:lnTo>
                  <a:lnTo>
                    <a:pt x="1057" y="175"/>
                  </a:lnTo>
                  <a:lnTo>
                    <a:pt x="1060" y="173"/>
                  </a:lnTo>
                  <a:lnTo>
                    <a:pt x="1062" y="170"/>
                  </a:lnTo>
                  <a:lnTo>
                    <a:pt x="1065" y="168"/>
                  </a:lnTo>
                  <a:lnTo>
                    <a:pt x="1067" y="166"/>
                  </a:lnTo>
                  <a:lnTo>
                    <a:pt x="1070" y="163"/>
                  </a:lnTo>
                  <a:lnTo>
                    <a:pt x="1073" y="161"/>
                  </a:lnTo>
                  <a:lnTo>
                    <a:pt x="1076" y="159"/>
                  </a:lnTo>
                  <a:lnTo>
                    <a:pt x="1079" y="157"/>
                  </a:lnTo>
                  <a:lnTo>
                    <a:pt x="1082" y="155"/>
                  </a:lnTo>
                  <a:lnTo>
                    <a:pt x="1085" y="153"/>
                  </a:lnTo>
                  <a:lnTo>
                    <a:pt x="1088" y="151"/>
                  </a:lnTo>
                  <a:lnTo>
                    <a:pt x="1092" y="149"/>
                  </a:lnTo>
                  <a:lnTo>
                    <a:pt x="1095" y="147"/>
                  </a:lnTo>
                  <a:lnTo>
                    <a:pt x="1098" y="146"/>
                  </a:lnTo>
                  <a:lnTo>
                    <a:pt x="1105" y="142"/>
                  </a:lnTo>
                  <a:lnTo>
                    <a:pt x="1112" y="139"/>
                  </a:lnTo>
                  <a:lnTo>
                    <a:pt x="1119" y="136"/>
                  </a:lnTo>
                  <a:lnTo>
                    <a:pt x="1126" y="133"/>
                  </a:lnTo>
                  <a:lnTo>
                    <a:pt x="1132" y="130"/>
                  </a:lnTo>
                  <a:lnTo>
                    <a:pt x="1138" y="128"/>
                  </a:lnTo>
                  <a:lnTo>
                    <a:pt x="1144" y="126"/>
                  </a:lnTo>
                  <a:lnTo>
                    <a:pt x="1150" y="124"/>
                  </a:lnTo>
                  <a:lnTo>
                    <a:pt x="1157" y="122"/>
                  </a:lnTo>
                  <a:lnTo>
                    <a:pt x="1164" y="121"/>
                  </a:lnTo>
                  <a:lnTo>
                    <a:pt x="1171" y="119"/>
                  </a:lnTo>
                  <a:lnTo>
                    <a:pt x="1178" y="118"/>
                  </a:lnTo>
                  <a:lnTo>
                    <a:pt x="1185" y="117"/>
                  </a:lnTo>
                  <a:lnTo>
                    <a:pt x="1192" y="116"/>
                  </a:lnTo>
                  <a:lnTo>
                    <a:pt x="1199" y="115"/>
                  </a:lnTo>
                  <a:lnTo>
                    <a:pt x="1206" y="114"/>
                  </a:lnTo>
                  <a:lnTo>
                    <a:pt x="1213" y="113"/>
                  </a:lnTo>
                  <a:lnTo>
                    <a:pt x="1219" y="112"/>
                  </a:lnTo>
                  <a:lnTo>
                    <a:pt x="1226" y="112"/>
                  </a:lnTo>
                  <a:lnTo>
                    <a:pt x="1233" y="111"/>
                  </a:lnTo>
                  <a:lnTo>
                    <a:pt x="1240" y="111"/>
                  </a:lnTo>
                  <a:lnTo>
                    <a:pt x="1247" y="110"/>
                  </a:lnTo>
                  <a:lnTo>
                    <a:pt x="1254" y="110"/>
                  </a:lnTo>
                  <a:lnTo>
                    <a:pt x="1261" y="110"/>
                  </a:lnTo>
                  <a:lnTo>
                    <a:pt x="1267" y="109"/>
                  </a:lnTo>
                  <a:lnTo>
                    <a:pt x="1274" y="109"/>
                  </a:lnTo>
                  <a:lnTo>
                    <a:pt x="1281" y="109"/>
                  </a:lnTo>
                  <a:lnTo>
                    <a:pt x="1288" y="109"/>
                  </a:lnTo>
                  <a:lnTo>
                    <a:pt x="1302" y="109"/>
                  </a:lnTo>
                  <a:lnTo>
                    <a:pt x="1316" y="110"/>
                  </a:lnTo>
                  <a:lnTo>
                    <a:pt x="1330" y="111"/>
                  </a:lnTo>
                  <a:lnTo>
                    <a:pt x="1343" y="111"/>
                  </a:lnTo>
                  <a:lnTo>
                    <a:pt x="1357" y="112"/>
                  </a:lnTo>
                  <a:lnTo>
                    <a:pt x="1372" y="113"/>
                  </a:lnTo>
                  <a:lnTo>
                    <a:pt x="1363" y="111"/>
                  </a:lnTo>
                  <a:lnTo>
                    <a:pt x="1356" y="109"/>
                  </a:lnTo>
                  <a:lnTo>
                    <a:pt x="1348" y="108"/>
                  </a:lnTo>
                  <a:lnTo>
                    <a:pt x="1341" y="106"/>
                  </a:lnTo>
                  <a:lnTo>
                    <a:pt x="1334" y="104"/>
                  </a:lnTo>
                  <a:lnTo>
                    <a:pt x="1327" y="103"/>
                  </a:lnTo>
                  <a:lnTo>
                    <a:pt x="1320" y="101"/>
                  </a:lnTo>
                  <a:lnTo>
                    <a:pt x="1313" y="100"/>
                  </a:lnTo>
                  <a:lnTo>
                    <a:pt x="1306" y="99"/>
                  </a:lnTo>
                  <a:lnTo>
                    <a:pt x="1299" y="99"/>
                  </a:lnTo>
                  <a:lnTo>
                    <a:pt x="1296" y="99"/>
                  </a:lnTo>
                  <a:lnTo>
                    <a:pt x="1292" y="98"/>
                  </a:lnTo>
                  <a:lnTo>
                    <a:pt x="1288" y="98"/>
                  </a:lnTo>
                  <a:lnTo>
                    <a:pt x="1285" y="98"/>
                  </a:lnTo>
                  <a:lnTo>
                    <a:pt x="1281" y="98"/>
                  </a:lnTo>
                  <a:lnTo>
                    <a:pt x="1277" y="98"/>
                  </a:lnTo>
                  <a:lnTo>
                    <a:pt x="1274" y="98"/>
                  </a:lnTo>
                  <a:lnTo>
                    <a:pt x="1270" y="99"/>
                  </a:lnTo>
                  <a:lnTo>
                    <a:pt x="1266" y="99"/>
                  </a:lnTo>
                  <a:lnTo>
                    <a:pt x="1262" y="99"/>
                  </a:lnTo>
                  <a:lnTo>
                    <a:pt x="1257" y="100"/>
                  </a:lnTo>
                  <a:lnTo>
                    <a:pt x="1253" y="100"/>
                  </a:lnTo>
                  <a:lnTo>
                    <a:pt x="1252" y="99"/>
                  </a:lnTo>
                  <a:lnTo>
                    <a:pt x="1251" y="98"/>
                  </a:lnTo>
                  <a:lnTo>
                    <a:pt x="1251" y="97"/>
                  </a:lnTo>
                  <a:lnTo>
                    <a:pt x="1250" y="96"/>
                  </a:lnTo>
                  <a:lnTo>
                    <a:pt x="1252" y="94"/>
                  </a:lnTo>
                  <a:lnTo>
                    <a:pt x="1254" y="93"/>
                  </a:lnTo>
                  <a:lnTo>
                    <a:pt x="1257" y="91"/>
                  </a:lnTo>
                  <a:lnTo>
                    <a:pt x="1259" y="90"/>
                  </a:lnTo>
                  <a:lnTo>
                    <a:pt x="1261" y="89"/>
                  </a:lnTo>
                  <a:lnTo>
                    <a:pt x="1264" y="89"/>
                  </a:lnTo>
                  <a:lnTo>
                    <a:pt x="1267" y="88"/>
                  </a:lnTo>
                  <a:lnTo>
                    <a:pt x="1269" y="87"/>
                  </a:lnTo>
                  <a:lnTo>
                    <a:pt x="1274" y="86"/>
                  </a:lnTo>
                  <a:lnTo>
                    <a:pt x="1280" y="85"/>
                  </a:lnTo>
                  <a:lnTo>
                    <a:pt x="1284" y="85"/>
                  </a:lnTo>
                  <a:lnTo>
                    <a:pt x="1289" y="84"/>
                  </a:lnTo>
                  <a:lnTo>
                    <a:pt x="1300" y="84"/>
                  </a:lnTo>
                  <a:lnTo>
                    <a:pt x="1312" y="84"/>
                  </a:lnTo>
                  <a:lnTo>
                    <a:pt x="1323" y="84"/>
                  </a:lnTo>
                  <a:lnTo>
                    <a:pt x="1335" y="84"/>
                  </a:lnTo>
                  <a:lnTo>
                    <a:pt x="1346" y="85"/>
                  </a:lnTo>
                  <a:lnTo>
                    <a:pt x="1358" y="85"/>
                  </a:lnTo>
                  <a:lnTo>
                    <a:pt x="1370" y="85"/>
                  </a:lnTo>
                  <a:lnTo>
                    <a:pt x="1382" y="86"/>
                  </a:lnTo>
                  <a:lnTo>
                    <a:pt x="1394" y="86"/>
                  </a:lnTo>
                  <a:lnTo>
                    <a:pt x="1406" y="87"/>
                  </a:lnTo>
                  <a:lnTo>
                    <a:pt x="1417" y="88"/>
                  </a:lnTo>
                  <a:lnTo>
                    <a:pt x="1429" y="89"/>
                  </a:lnTo>
                  <a:lnTo>
                    <a:pt x="1440" y="90"/>
                  </a:lnTo>
                  <a:lnTo>
                    <a:pt x="1452" y="91"/>
                  </a:lnTo>
                  <a:lnTo>
                    <a:pt x="1463" y="93"/>
                  </a:lnTo>
                  <a:lnTo>
                    <a:pt x="1473" y="95"/>
                  </a:lnTo>
                  <a:lnTo>
                    <a:pt x="1472" y="93"/>
                  </a:lnTo>
                  <a:lnTo>
                    <a:pt x="1471" y="91"/>
                  </a:lnTo>
                  <a:lnTo>
                    <a:pt x="1469" y="89"/>
                  </a:lnTo>
                  <a:lnTo>
                    <a:pt x="1466" y="87"/>
                  </a:lnTo>
                  <a:lnTo>
                    <a:pt x="1459" y="81"/>
                  </a:lnTo>
                  <a:lnTo>
                    <a:pt x="1472" y="65"/>
                  </a:lnTo>
                  <a:lnTo>
                    <a:pt x="1478" y="69"/>
                  </a:lnTo>
                  <a:lnTo>
                    <a:pt x="1485" y="73"/>
                  </a:lnTo>
                  <a:lnTo>
                    <a:pt x="1492" y="78"/>
                  </a:lnTo>
                  <a:lnTo>
                    <a:pt x="1500" y="82"/>
                  </a:lnTo>
                  <a:lnTo>
                    <a:pt x="1508" y="87"/>
                  </a:lnTo>
                  <a:lnTo>
                    <a:pt x="1516" y="92"/>
                  </a:lnTo>
                  <a:lnTo>
                    <a:pt x="1525" y="97"/>
                  </a:lnTo>
                  <a:lnTo>
                    <a:pt x="1534" y="103"/>
                  </a:lnTo>
                  <a:lnTo>
                    <a:pt x="1543" y="109"/>
                  </a:lnTo>
                  <a:lnTo>
                    <a:pt x="1553" y="115"/>
                  </a:lnTo>
                  <a:lnTo>
                    <a:pt x="1563" y="121"/>
                  </a:lnTo>
                  <a:lnTo>
                    <a:pt x="1568" y="126"/>
                  </a:lnTo>
                  <a:lnTo>
                    <a:pt x="1572" y="130"/>
                  </a:lnTo>
                  <a:lnTo>
                    <a:pt x="1577" y="134"/>
                  </a:lnTo>
                  <a:lnTo>
                    <a:pt x="1582" y="138"/>
                  </a:lnTo>
                  <a:lnTo>
                    <a:pt x="1587" y="142"/>
                  </a:lnTo>
                  <a:lnTo>
                    <a:pt x="1591" y="147"/>
                  </a:lnTo>
                  <a:lnTo>
                    <a:pt x="1596" y="151"/>
                  </a:lnTo>
                  <a:lnTo>
                    <a:pt x="1601" y="155"/>
                  </a:lnTo>
                  <a:lnTo>
                    <a:pt x="1608" y="163"/>
                  </a:lnTo>
                  <a:lnTo>
                    <a:pt x="1612" y="167"/>
                  </a:lnTo>
                  <a:lnTo>
                    <a:pt x="1613" y="168"/>
                  </a:lnTo>
                  <a:lnTo>
                    <a:pt x="1614" y="169"/>
                  </a:lnTo>
                  <a:lnTo>
                    <a:pt x="1615" y="169"/>
                  </a:lnTo>
                  <a:lnTo>
                    <a:pt x="1616" y="170"/>
                  </a:lnTo>
                  <a:lnTo>
                    <a:pt x="1624" y="166"/>
                  </a:lnTo>
                  <a:lnTo>
                    <a:pt x="1632" y="162"/>
                  </a:lnTo>
                  <a:lnTo>
                    <a:pt x="1640" y="158"/>
                  </a:lnTo>
                  <a:lnTo>
                    <a:pt x="1647" y="154"/>
                  </a:lnTo>
                  <a:lnTo>
                    <a:pt x="1654" y="150"/>
                  </a:lnTo>
                  <a:lnTo>
                    <a:pt x="1662" y="116"/>
                  </a:lnTo>
                  <a:lnTo>
                    <a:pt x="1669" y="142"/>
                  </a:lnTo>
                  <a:lnTo>
                    <a:pt x="1676" y="138"/>
                  </a:lnTo>
                  <a:lnTo>
                    <a:pt x="1694" y="92"/>
                  </a:lnTo>
                  <a:lnTo>
                    <a:pt x="1722" y="68"/>
                  </a:lnTo>
                  <a:lnTo>
                    <a:pt x="1754" y="36"/>
                  </a:lnTo>
                  <a:lnTo>
                    <a:pt x="1806" y="0"/>
                  </a:lnTo>
                  <a:lnTo>
                    <a:pt x="1814" y="60"/>
                  </a:lnTo>
                  <a:lnTo>
                    <a:pt x="1798" y="120"/>
                  </a:lnTo>
                  <a:lnTo>
                    <a:pt x="1766" y="160"/>
                  </a:lnTo>
                  <a:lnTo>
                    <a:pt x="1739" y="193"/>
                  </a:lnTo>
                  <a:lnTo>
                    <a:pt x="1740" y="194"/>
                  </a:lnTo>
                  <a:lnTo>
                    <a:pt x="1741" y="196"/>
                  </a:lnTo>
                  <a:lnTo>
                    <a:pt x="1742" y="198"/>
                  </a:lnTo>
                  <a:lnTo>
                    <a:pt x="1745" y="203"/>
                  </a:lnTo>
                  <a:lnTo>
                    <a:pt x="1749" y="209"/>
                  </a:lnTo>
                  <a:lnTo>
                    <a:pt x="1753" y="218"/>
                  </a:lnTo>
                  <a:lnTo>
                    <a:pt x="1759" y="228"/>
                  </a:lnTo>
                  <a:lnTo>
                    <a:pt x="1766" y="239"/>
                  </a:lnTo>
                  <a:lnTo>
                    <a:pt x="1773" y="252"/>
                  </a:lnTo>
                  <a:lnTo>
                    <a:pt x="1777" y="257"/>
                  </a:lnTo>
                  <a:lnTo>
                    <a:pt x="1780" y="262"/>
                  </a:lnTo>
                  <a:lnTo>
                    <a:pt x="1784" y="267"/>
                  </a:lnTo>
                  <a:lnTo>
                    <a:pt x="1788" y="272"/>
                  </a:lnTo>
                  <a:lnTo>
                    <a:pt x="1791" y="277"/>
                  </a:lnTo>
                  <a:lnTo>
                    <a:pt x="1795" y="283"/>
                  </a:lnTo>
                  <a:lnTo>
                    <a:pt x="1798" y="288"/>
                  </a:lnTo>
                  <a:lnTo>
                    <a:pt x="1802" y="293"/>
                  </a:lnTo>
                  <a:lnTo>
                    <a:pt x="1803" y="296"/>
                  </a:lnTo>
                  <a:lnTo>
                    <a:pt x="1805" y="299"/>
                  </a:lnTo>
                  <a:lnTo>
                    <a:pt x="1806" y="302"/>
                  </a:lnTo>
                  <a:lnTo>
                    <a:pt x="1807" y="305"/>
                  </a:lnTo>
                  <a:lnTo>
                    <a:pt x="1809" y="307"/>
                  </a:lnTo>
                  <a:lnTo>
                    <a:pt x="1810" y="310"/>
                  </a:lnTo>
                  <a:lnTo>
                    <a:pt x="1811" y="313"/>
                  </a:lnTo>
                  <a:lnTo>
                    <a:pt x="1811" y="316"/>
                  </a:lnTo>
                  <a:lnTo>
                    <a:pt x="1812" y="319"/>
                  </a:lnTo>
                  <a:lnTo>
                    <a:pt x="1813" y="322"/>
                  </a:lnTo>
                  <a:lnTo>
                    <a:pt x="1813" y="325"/>
                  </a:lnTo>
                  <a:lnTo>
                    <a:pt x="1813" y="329"/>
                  </a:lnTo>
                  <a:lnTo>
                    <a:pt x="1813" y="332"/>
                  </a:lnTo>
                  <a:lnTo>
                    <a:pt x="1813" y="335"/>
                  </a:lnTo>
                  <a:lnTo>
                    <a:pt x="1813" y="338"/>
                  </a:lnTo>
                  <a:lnTo>
                    <a:pt x="1813" y="341"/>
                  </a:lnTo>
                  <a:lnTo>
                    <a:pt x="1815" y="350"/>
                  </a:lnTo>
                  <a:lnTo>
                    <a:pt x="1818" y="361"/>
                  </a:lnTo>
                  <a:lnTo>
                    <a:pt x="1821" y="372"/>
                  </a:lnTo>
                  <a:lnTo>
                    <a:pt x="1825" y="383"/>
                  </a:lnTo>
                  <a:lnTo>
                    <a:pt x="1827" y="389"/>
                  </a:lnTo>
                  <a:lnTo>
                    <a:pt x="1829" y="395"/>
                  </a:lnTo>
                  <a:lnTo>
                    <a:pt x="1831" y="401"/>
                  </a:lnTo>
                  <a:lnTo>
                    <a:pt x="1833" y="406"/>
                  </a:lnTo>
                  <a:lnTo>
                    <a:pt x="1834" y="408"/>
                  </a:lnTo>
                  <a:lnTo>
                    <a:pt x="1835" y="411"/>
                  </a:lnTo>
                  <a:lnTo>
                    <a:pt x="1836" y="413"/>
                  </a:lnTo>
                  <a:lnTo>
                    <a:pt x="1838" y="415"/>
                  </a:lnTo>
                  <a:lnTo>
                    <a:pt x="1839" y="418"/>
                  </a:lnTo>
                  <a:lnTo>
                    <a:pt x="1840" y="420"/>
                  </a:lnTo>
                  <a:lnTo>
                    <a:pt x="1841" y="421"/>
                  </a:lnTo>
                  <a:lnTo>
                    <a:pt x="1843" y="423"/>
                  </a:lnTo>
                  <a:lnTo>
                    <a:pt x="1843" y="424"/>
                  </a:lnTo>
                  <a:lnTo>
                    <a:pt x="1843" y="426"/>
                  </a:lnTo>
                  <a:lnTo>
                    <a:pt x="1844" y="428"/>
                  </a:lnTo>
                  <a:lnTo>
                    <a:pt x="1845" y="431"/>
                  </a:lnTo>
                  <a:lnTo>
                    <a:pt x="1847" y="438"/>
                  </a:lnTo>
                  <a:lnTo>
                    <a:pt x="1849" y="446"/>
                  </a:lnTo>
                  <a:lnTo>
                    <a:pt x="1852" y="453"/>
                  </a:lnTo>
                  <a:lnTo>
                    <a:pt x="1854" y="460"/>
                  </a:lnTo>
                  <a:lnTo>
                    <a:pt x="1855" y="464"/>
                  </a:lnTo>
                  <a:lnTo>
                    <a:pt x="1856" y="466"/>
                  </a:lnTo>
                  <a:lnTo>
                    <a:pt x="1856" y="468"/>
                  </a:lnTo>
                  <a:lnTo>
                    <a:pt x="1857" y="469"/>
                  </a:lnTo>
                  <a:lnTo>
                    <a:pt x="1859" y="477"/>
                  </a:lnTo>
                  <a:lnTo>
                    <a:pt x="1862" y="484"/>
                  </a:lnTo>
                  <a:lnTo>
                    <a:pt x="1864" y="491"/>
                  </a:lnTo>
                  <a:lnTo>
                    <a:pt x="1867" y="498"/>
                  </a:lnTo>
                  <a:lnTo>
                    <a:pt x="1868" y="502"/>
                  </a:lnTo>
                  <a:lnTo>
                    <a:pt x="1869" y="506"/>
                  </a:lnTo>
                  <a:lnTo>
                    <a:pt x="1870" y="509"/>
                  </a:lnTo>
                  <a:lnTo>
                    <a:pt x="1871" y="513"/>
                  </a:lnTo>
                  <a:lnTo>
                    <a:pt x="1871" y="517"/>
                  </a:lnTo>
                  <a:lnTo>
                    <a:pt x="1872" y="520"/>
                  </a:lnTo>
                  <a:lnTo>
                    <a:pt x="1873" y="524"/>
                  </a:lnTo>
                  <a:lnTo>
                    <a:pt x="1873" y="527"/>
                  </a:lnTo>
                  <a:lnTo>
                    <a:pt x="1873" y="531"/>
                  </a:lnTo>
                  <a:lnTo>
                    <a:pt x="1873" y="534"/>
                  </a:lnTo>
                  <a:lnTo>
                    <a:pt x="1873" y="538"/>
                  </a:lnTo>
                  <a:lnTo>
                    <a:pt x="1873" y="541"/>
                  </a:lnTo>
                  <a:lnTo>
                    <a:pt x="1872" y="545"/>
                  </a:lnTo>
                  <a:lnTo>
                    <a:pt x="1871" y="548"/>
                  </a:lnTo>
                  <a:lnTo>
                    <a:pt x="1870" y="552"/>
                  </a:lnTo>
                  <a:lnTo>
                    <a:pt x="1869" y="555"/>
                  </a:lnTo>
                  <a:lnTo>
                    <a:pt x="1867" y="559"/>
                  </a:lnTo>
                  <a:lnTo>
                    <a:pt x="1866" y="562"/>
                  </a:lnTo>
                  <a:lnTo>
                    <a:pt x="1864" y="565"/>
                  </a:lnTo>
                  <a:lnTo>
                    <a:pt x="1861" y="568"/>
                  </a:lnTo>
                  <a:lnTo>
                    <a:pt x="1859" y="571"/>
                  </a:lnTo>
                  <a:lnTo>
                    <a:pt x="1856" y="575"/>
                  </a:lnTo>
                  <a:lnTo>
                    <a:pt x="1852" y="578"/>
                  </a:lnTo>
                  <a:lnTo>
                    <a:pt x="1849" y="581"/>
                  </a:lnTo>
                  <a:lnTo>
                    <a:pt x="1841" y="584"/>
                  </a:lnTo>
                  <a:lnTo>
                    <a:pt x="1833" y="588"/>
                  </a:lnTo>
                  <a:lnTo>
                    <a:pt x="1829" y="590"/>
                  </a:lnTo>
                  <a:lnTo>
                    <a:pt x="1826" y="591"/>
                  </a:lnTo>
                  <a:lnTo>
                    <a:pt x="1822" y="593"/>
                  </a:lnTo>
                  <a:lnTo>
                    <a:pt x="1819" y="594"/>
                  </a:lnTo>
                  <a:lnTo>
                    <a:pt x="1815" y="595"/>
                  </a:lnTo>
                  <a:lnTo>
                    <a:pt x="1811" y="596"/>
                  </a:lnTo>
                  <a:lnTo>
                    <a:pt x="1808" y="596"/>
                  </a:lnTo>
                  <a:lnTo>
                    <a:pt x="1804" y="597"/>
                  </a:lnTo>
                  <a:lnTo>
                    <a:pt x="1802" y="597"/>
                  </a:lnTo>
                  <a:lnTo>
                    <a:pt x="1799" y="597"/>
                  </a:lnTo>
                  <a:lnTo>
                    <a:pt x="1797" y="597"/>
                  </a:lnTo>
                  <a:lnTo>
                    <a:pt x="1795" y="597"/>
                  </a:lnTo>
                  <a:lnTo>
                    <a:pt x="1793" y="597"/>
                  </a:lnTo>
                  <a:lnTo>
                    <a:pt x="1791" y="597"/>
                  </a:lnTo>
                  <a:lnTo>
                    <a:pt x="1788" y="597"/>
                  </a:lnTo>
                  <a:lnTo>
                    <a:pt x="1786" y="596"/>
                  </a:lnTo>
                  <a:lnTo>
                    <a:pt x="1785" y="594"/>
                  </a:lnTo>
                  <a:lnTo>
                    <a:pt x="1783" y="593"/>
                  </a:lnTo>
                  <a:lnTo>
                    <a:pt x="1782" y="591"/>
                  </a:lnTo>
                  <a:lnTo>
                    <a:pt x="1781" y="589"/>
                  </a:lnTo>
                  <a:lnTo>
                    <a:pt x="1778" y="591"/>
                  </a:lnTo>
                  <a:lnTo>
                    <a:pt x="1776" y="592"/>
                  </a:lnTo>
                  <a:lnTo>
                    <a:pt x="1774" y="593"/>
                  </a:lnTo>
                  <a:lnTo>
                    <a:pt x="1772" y="594"/>
                  </a:lnTo>
                  <a:lnTo>
                    <a:pt x="1769" y="595"/>
                  </a:lnTo>
                  <a:lnTo>
                    <a:pt x="1767" y="596"/>
                  </a:lnTo>
                  <a:lnTo>
                    <a:pt x="1765" y="596"/>
                  </a:lnTo>
                  <a:lnTo>
                    <a:pt x="1763" y="597"/>
                  </a:lnTo>
                  <a:lnTo>
                    <a:pt x="1760" y="597"/>
                  </a:lnTo>
                  <a:lnTo>
                    <a:pt x="1758" y="597"/>
                  </a:lnTo>
                  <a:lnTo>
                    <a:pt x="1756" y="597"/>
                  </a:lnTo>
                  <a:lnTo>
                    <a:pt x="1753" y="597"/>
                  </a:lnTo>
                  <a:lnTo>
                    <a:pt x="1751" y="596"/>
                  </a:lnTo>
                  <a:lnTo>
                    <a:pt x="1749" y="596"/>
                  </a:lnTo>
                  <a:lnTo>
                    <a:pt x="1747" y="595"/>
                  </a:lnTo>
                  <a:lnTo>
                    <a:pt x="1744" y="594"/>
                  </a:lnTo>
                  <a:lnTo>
                    <a:pt x="1742" y="593"/>
                  </a:lnTo>
                  <a:lnTo>
                    <a:pt x="1740" y="592"/>
                  </a:lnTo>
                  <a:lnTo>
                    <a:pt x="1738" y="591"/>
                  </a:lnTo>
                  <a:lnTo>
                    <a:pt x="1736" y="590"/>
                  </a:lnTo>
                  <a:lnTo>
                    <a:pt x="1734" y="589"/>
                  </a:lnTo>
                  <a:lnTo>
                    <a:pt x="1732" y="587"/>
                  </a:lnTo>
                  <a:lnTo>
                    <a:pt x="1730" y="586"/>
                  </a:lnTo>
                  <a:lnTo>
                    <a:pt x="1728" y="584"/>
                  </a:lnTo>
                  <a:lnTo>
                    <a:pt x="1726" y="583"/>
                  </a:lnTo>
                  <a:lnTo>
                    <a:pt x="1725" y="581"/>
                  </a:lnTo>
                  <a:lnTo>
                    <a:pt x="1723" y="579"/>
                  </a:lnTo>
                  <a:lnTo>
                    <a:pt x="1721" y="577"/>
                  </a:lnTo>
                  <a:lnTo>
                    <a:pt x="1720" y="576"/>
                  </a:lnTo>
                  <a:lnTo>
                    <a:pt x="1718" y="574"/>
                  </a:lnTo>
                  <a:lnTo>
                    <a:pt x="1717" y="572"/>
                  </a:lnTo>
                  <a:lnTo>
                    <a:pt x="1715" y="570"/>
                  </a:lnTo>
                  <a:lnTo>
                    <a:pt x="1715" y="568"/>
                  </a:lnTo>
                  <a:lnTo>
                    <a:pt x="1714" y="565"/>
                  </a:lnTo>
                  <a:lnTo>
                    <a:pt x="1714" y="563"/>
                  </a:lnTo>
                  <a:lnTo>
                    <a:pt x="1714" y="561"/>
                  </a:lnTo>
                  <a:lnTo>
                    <a:pt x="1714" y="559"/>
                  </a:lnTo>
                  <a:lnTo>
                    <a:pt x="1714" y="557"/>
                  </a:lnTo>
                  <a:lnTo>
                    <a:pt x="1714" y="555"/>
                  </a:lnTo>
                  <a:lnTo>
                    <a:pt x="1714" y="553"/>
                  </a:lnTo>
                  <a:lnTo>
                    <a:pt x="1714" y="549"/>
                  </a:lnTo>
                  <a:lnTo>
                    <a:pt x="1715" y="546"/>
                  </a:lnTo>
                  <a:lnTo>
                    <a:pt x="1716" y="542"/>
                  </a:lnTo>
                  <a:lnTo>
                    <a:pt x="1706" y="516"/>
                  </a:lnTo>
                  <a:lnTo>
                    <a:pt x="1719" y="532"/>
                  </a:lnTo>
                  <a:lnTo>
                    <a:pt x="1722" y="526"/>
                  </a:lnTo>
                  <a:lnTo>
                    <a:pt x="1724" y="519"/>
                  </a:lnTo>
                  <a:lnTo>
                    <a:pt x="1690" y="500"/>
                  </a:lnTo>
                  <a:lnTo>
                    <a:pt x="1694" y="504"/>
                  </a:lnTo>
                  <a:lnTo>
                    <a:pt x="1666" y="472"/>
                  </a:lnTo>
                  <a:lnTo>
                    <a:pt x="1628" y="441"/>
                  </a:lnTo>
                  <a:lnTo>
                    <a:pt x="1624" y="440"/>
                  </a:lnTo>
                  <a:lnTo>
                    <a:pt x="1621" y="439"/>
                  </a:lnTo>
                  <a:lnTo>
                    <a:pt x="1614" y="436"/>
                  </a:lnTo>
                  <a:lnTo>
                    <a:pt x="1610" y="434"/>
                  </a:lnTo>
                  <a:lnTo>
                    <a:pt x="1607" y="432"/>
                  </a:lnTo>
                  <a:lnTo>
                    <a:pt x="1604" y="431"/>
                  </a:lnTo>
                  <a:lnTo>
                    <a:pt x="1601" y="429"/>
                  </a:lnTo>
                  <a:lnTo>
                    <a:pt x="1598" y="427"/>
                  </a:lnTo>
                  <a:lnTo>
                    <a:pt x="1595" y="425"/>
                  </a:lnTo>
                  <a:lnTo>
                    <a:pt x="1593" y="423"/>
                  </a:lnTo>
                  <a:lnTo>
                    <a:pt x="1590" y="421"/>
                  </a:lnTo>
                  <a:lnTo>
                    <a:pt x="1588" y="418"/>
                  </a:lnTo>
                  <a:lnTo>
                    <a:pt x="1586" y="416"/>
                  </a:lnTo>
                  <a:lnTo>
                    <a:pt x="1584" y="413"/>
                  </a:lnTo>
                  <a:lnTo>
                    <a:pt x="1582" y="411"/>
                  </a:lnTo>
                  <a:lnTo>
                    <a:pt x="1580" y="408"/>
                  </a:lnTo>
                  <a:lnTo>
                    <a:pt x="1578" y="405"/>
                  </a:lnTo>
                  <a:lnTo>
                    <a:pt x="1576" y="402"/>
                  </a:lnTo>
                  <a:lnTo>
                    <a:pt x="1574" y="399"/>
                  </a:lnTo>
                  <a:lnTo>
                    <a:pt x="1573" y="396"/>
                  </a:lnTo>
                  <a:lnTo>
                    <a:pt x="1571" y="393"/>
                  </a:lnTo>
                  <a:lnTo>
                    <a:pt x="1570" y="389"/>
                  </a:lnTo>
                  <a:lnTo>
                    <a:pt x="1568" y="386"/>
                  </a:lnTo>
                  <a:lnTo>
                    <a:pt x="1567" y="382"/>
                  </a:lnTo>
                  <a:lnTo>
                    <a:pt x="1565" y="378"/>
                  </a:lnTo>
                  <a:lnTo>
                    <a:pt x="1564" y="374"/>
                  </a:lnTo>
                  <a:lnTo>
                    <a:pt x="1563" y="370"/>
                  </a:lnTo>
                  <a:lnTo>
                    <a:pt x="1562" y="366"/>
                  </a:lnTo>
                  <a:lnTo>
                    <a:pt x="1554" y="369"/>
                  </a:lnTo>
                  <a:lnTo>
                    <a:pt x="1546" y="373"/>
                  </a:lnTo>
                  <a:lnTo>
                    <a:pt x="1538" y="376"/>
                  </a:lnTo>
                  <a:lnTo>
                    <a:pt x="1530" y="380"/>
                  </a:lnTo>
                  <a:lnTo>
                    <a:pt x="1522" y="385"/>
                  </a:lnTo>
                  <a:lnTo>
                    <a:pt x="1514" y="389"/>
                  </a:lnTo>
                  <a:lnTo>
                    <a:pt x="1506" y="394"/>
                  </a:lnTo>
                  <a:lnTo>
                    <a:pt x="1498" y="398"/>
                  </a:lnTo>
                  <a:lnTo>
                    <a:pt x="1491" y="403"/>
                  </a:lnTo>
                  <a:lnTo>
                    <a:pt x="1483" y="409"/>
                  </a:lnTo>
                  <a:lnTo>
                    <a:pt x="1475" y="414"/>
                  </a:lnTo>
                  <a:lnTo>
                    <a:pt x="1468" y="420"/>
                  </a:lnTo>
                  <a:lnTo>
                    <a:pt x="1461" y="426"/>
                  </a:lnTo>
                  <a:lnTo>
                    <a:pt x="1453" y="431"/>
                  </a:lnTo>
                  <a:lnTo>
                    <a:pt x="1446" y="438"/>
                  </a:lnTo>
                  <a:lnTo>
                    <a:pt x="1439" y="444"/>
                  </a:lnTo>
                  <a:lnTo>
                    <a:pt x="1432" y="450"/>
                  </a:lnTo>
                  <a:lnTo>
                    <a:pt x="1425" y="457"/>
                  </a:lnTo>
                  <a:lnTo>
                    <a:pt x="1418" y="464"/>
                  </a:lnTo>
                  <a:lnTo>
                    <a:pt x="1412" y="471"/>
                  </a:lnTo>
                  <a:lnTo>
                    <a:pt x="1405" y="477"/>
                  </a:lnTo>
                  <a:lnTo>
                    <a:pt x="1399" y="484"/>
                  </a:lnTo>
                  <a:lnTo>
                    <a:pt x="1393" y="492"/>
                  </a:lnTo>
                  <a:lnTo>
                    <a:pt x="1387" y="499"/>
                  </a:lnTo>
                  <a:lnTo>
                    <a:pt x="1382" y="506"/>
                  </a:lnTo>
                  <a:lnTo>
                    <a:pt x="1376" y="514"/>
                  </a:lnTo>
                  <a:lnTo>
                    <a:pt x="1371" y="521"/>
                  </a:lnTo>
                  <a:lnTo>
                    <a:pt x="1366" y="529"/>
                  </a:lnTo>
                  <a:lnTo>
                    <a:pt x="1361" y="536"/>
                  </a:lnTo>
                  <a:lnTo>
                    <a:pt x="1356" y="544"/>
                  </a:lnTo>
                  <a:lnTo>
                    <a:pt x="1352" y="552"/>
                  </a:lnTo>
                  <a:lnTo>
                    <a:pt x="1348" y="560"/>
                  </a:lnTo>
                  <a:lnTo>
                    <a:pt x="1347" y="563"/>
                  </a:lnTo>
                  <a:lnTo>
                    <a:pt x="1346" y="566"/>
                  </a:lnTo>
                  <a:lnTo>
                    <a:pt x="1345" y="569"/>
                  </a:lnTo>
                  <a:lnTo>
                    <a:pt x="1344" y="573"/>
                  </a:lnTo>
                  <a:lnTo>
                    <a:pt x="1342" y="579"/>
                  </a:lnTo>
                  <a:lnTo>
                    <a:pt x="1339" y="586"/>
                  </a:lnTo>
                  <a:lnTo>
                    <a:pt x="1338" y="590"/>
                  </a:lnTo>
                  <a:lnTo>
                    <a:pt x="1336" y="594"/>
                  </a:lnTo>
                  <a:lnTo>
                    <a:pt x="1335" y="597"/>
                  </a:lnTo>
                  <a:lnTo>
                    <a:pt x="1334" y="601"/>
                  </a:lnTo>
                  <a:lnTo>
                    <a:pt x="1334" y="605"/>
                  </a:lnTo>
                  <a:lnTo>
                    <a:pt x="1333" y="608"/>
                  </a:lnTo>
                  <a:lnTo>
                    <a:pt x="1333" y="610"/>
                  </a:lnTo>
                  <a:lnTo>
                    <a:pt x="1333" y="612"/>
                  </a:lnTo>
                  <a:lnTo>
                    <a:pt x="1333" y="614"/>
                  </a:lnTo>
                  <a:lnTo>
                    <a:pt x="1332" y="616"/>
                  </a:lnTo>
                  <a:lnTo>
                    <a:pt x="1333" y="617"/>
                  </a:lnTo>
                  <a:lnTo>
                    <a:pt x="1334" y="617"/>
                  </a:lnTo>
                  <a:lnTo>
                    <a:pt x="1335" y="618"/>
                  </a:lnTo>
                  <a:lnTo>
                    <a:pt x="1336" y="618"/>
                  </a:lnTo>
                  <a:lnTo>
                    <a:pt x="1339" y="619"/>
                  </a:lnTo>
                  <a:lnTo>
                    <a:pt x="1346" y="621"/>
                  </a:lnTo>
                  <a:lnTo>
                    <a:pt x="1356" y="617"/>
                  </a:lnTo>
                  <a:lnTo>
                    <a:pt x="1366" y="613"/>
                  </a:lnTo>
                  <a:lnTo>
                    <a:pt x="1375" y="609"/>
                  </a:lnTo>
                  <a:lnTo>
                    <a:pt x="1385" y="605"/>
                  </a:lnTo>
                  <a:lnTo>
                    <a:pt x="1395" y="601"/>
                  </a:lnTo>
                  <a:lnTo>
                    <a:pt x="1405" y="597"/>
                  </a:lnTo>
                  <a:lnTo>
                    <a:pt x="1414" y="593"/>
                  </a:lnTo>
                  <a:lnTo>
                    <a:pt x="1424" y="589"/>
                  </a:lnTo>
                  <a:lnTo>
                    <a:pt x="1433" y="585"/>
                  </a:lnTo>
                  <a:lnTo>
                    <a:pt x="1442" y="581"/>
                  </a:lnTo>
                  <a:lnTo>
                    <a:pt x="1452" y="576"/>
                  </a:lnTo>
                  <a:lnTo>
                    <a:pt x="1461" y="571"/>
                  </a:lnTo>
                  <a:lnTo>
                    <a:pt x="1465" y="569"/>
                  </a:lnTo>
                  <a:lnTo>
                    <a:pt x="1470" y="566"/>
                  </a:lnTo>
                  <a:lnTo>
                    <a:pt x="1474" y="564"/>
                  </a:lnTo>
                  <a:lnTo>
                    <a:pt x="1479" y="561"/>
                  </a:lnTo>
                  <a:lnTo>
                    <a:pt x="1483" y="558"/>
                  </a:lnTo>
                  <a:lnTo>
                    <a:pt x="1488" y="556"/>
                  </a:lnTo>
                  <a:lnTo>
                    <a:pt x="1492" y="553"/>
                  </a:lnTo>
                  <a:lnTo>
                    <a:pt x="1496" y="550"/>
                  </a:lnTo>
                  <a:lnTo>
                    <a:pt x="1504" y="546"/>
                  </a:lnTo>
                  <a:lnTo>
                    <a:pt x="1510" y="544"/>
                  </a:lnTo>
                  <a:lnTo>
                    <a:pt x="1513" y="543"/>
                  </a:lnTo>
                  <a:lnTo>
                    <a:pt x="1515" y="542"/>
                  </a:lnTo>
                  <a:lnTo>
                    <a:pt x="1516" y="542"/>
                  </a:lnTo>
                  <a:lnTo>
                    <a:pt x="1517" y="542"/>
                  </a:lnTo>
                  <a:lnTo>
                    <a:pt x="1518" y="542"/>
                  </a:lnTo>
                  <a:lnTo>
                    <a:pt x="1519" y="542"/>
                  </a:lnTo>
                  <a:lnTo>
                    <a:pt x="1520" y="543"/>
                  </a:lnTo>
                  <a:lnTo>
                    <a:pt x="1521" y="543"/>
                  </a:lnTo>
                  <a:lnTo>
                    <a:pt x="1522" y="544"/>
                  </a:lnTo>
                  <a:lnTo>
                    <a:pt x="1523" y="544"/>
                  </a:lnTo>
                  <a:lnTo>
                    <a:pt x="1523" y="545"/>
                  </a:lnTo>
                  <a:lnTo>
                    <a:pt x="1524" y="546"/>
                  </a:lnTo>
                  <a:lnTo>
                    <a:pt x="1525" y="547"/>
                  </a:lnTo>
                  <a:lnTo>
                    <a:pt x="1527" y="549"/>
                  </a:lnTo>
                  <a:lnTo>
                    <a:pt x="1529" y="551"/>
                  </a:lnTo>
                  <a:lnTo>
                    <a:pt x="1531" y="554"/>
                  </a:lnTo>
                  <a:lnTo>
                    <a:pt x="1533" y="558"/>
                  </a:lnTo>
                  <a:lnTo>
                    <a:pt x="1533" y="559"/>
                  </a:lnTo>
                  <a:lnTo>
                    <a:pt x="1534" y="560"/>
                  </a:lnTo>
                  <a:lnTo>
                    <a:pt x="1534" y="562"/>
                  </a:lnTo>
                  <a:lnTo>
                    <a:pt x="1534" y="563"/>
                  </a:lnTo>
                  <a:lnTo>
                    <a:pt x="1538" y="572"/>
                  </a:lnTo>
                  <a:lnTo>
                    <a:pt x="1542" y="580"/>
                  </a:lnTo>
                  <a:lnTo>
                    <a:pt x="1547" y="589"/>
                  </a:lnTo>
                  <a:lnTo>
                    <a:pt x="1551" y="597"/>
                  </a:lnTo>
                  <a:lnTo>
                    <a:pt x="1555" y="606"/>
                  </a:lnTo>
                  <a:lnTo>
                    <a:pt x="1559" y="615"/>
                  </a:lnTo>
                  <a:lnTo>
                    <a:pt x="1563" y="623"/>
                  </a:lnTo>
                  <a:lnTo>
                    <a:pt x="1567" y="632"/>
                  </a:lnTo>
                  <a:lnTo>
                    <a:pt x="1571" y="641"/>
                  </a:lnTo>
                  <a:lnTo>
                    <a:pt x="1575" y="649"/>
                  </a:lnTo>
                  <a:lnTo>
                    <a:pt x="1579" y="658"/>
                  </a:lnTo>
                  <a:lnTo>
                    <a:pt x="1583" y="667"/>
                  </a:lnTo>
                  <a:lnTo>
                    <a:pt x="1586" y="676"/>
                  </a:lnTo>
                  <a:lnTo>
                    <a:pt x="1590" y="685"/>
                  </a:lnTo>
                  <a:lnTo>
                    <a:pt x="1593" y="695"/>
                  </a:lnTo>
                  <a:lnTo>
                    <a:pt x="1597" y="704"/>
                  </a:lnTo>
                  <a:lnTo>
                    <a:pt x="1598" y="705"/>
                  </a:lnTo>
                  <a:lnTo>
                    <a:pt x="1600" y="705"/>
                  </a:lnTo>
                  <a:lnTo>
                    <a:pt x="1602" y="706"/>
                  </a:lnTo>
                  <a:lnTo>
                    <a:pt x="1603" y="706"/>
                  </a:lnTo>
                  <a:lnTo>
                    <a:pt x="1605" y="706"/>
                  </a:lnTo>
                  <a:lnTo>
                    <a:pt x="1607" y="706"/>
                  </a:lnTo>
                  <a:lnTo>
                    <a:pt x="1608" y="706"/>
                  </a:lnTo>
                  <a:lnTo>
                    <a:pt x="1610" y="706"/>
                  </a:lnTo>
                  <a:lnTo>
                    <a:pt x="1614" y="706"/>
                  </a:lnTo>
                  <a:lnTo>
                    <a:pt x="1617" y="705"/>
                  </a:lnTo>
                  <a:lnTo>
                    <a:pt x="1620" y="704"/>
                  </a:lnTo>
                  <a:lnTo>
                    <a:pt x="1623" y="704"/>
                  </a:lnTo>
                  <a:lnTo>
                    <a:pt x="1624" y="704"/>
                  </a:lnTo>
                  <a:lnTo>
                    <a:pt x="1627" y="705"/>
                  </a:lnTo>
                  <a:lnTo>
                    <a:pt x="1629" y="705"/>
                  </a:lnTo>
                  <a:lnTo>
                    <a:pt x="1631" y="706"/>
                  </a:lnTo>
                  <a:lnTo>
                    <a:pt x="1634" y="706"/>
                  </a:lnTo>
                  <a:lnTo>
                    <a:pt x="1637" y="707"/>
                  </a:lnTo>
                  <a:lnTo>
                    <a:pt x="1640" y="708"/>
                  </a:lnTo>
                  <a:lnTo>
                    <a:pt x="1644" y="709"/>
                  </a:lnTo>
                  <a:lnTo>
                    <a:pt x="1647" y="714"/>
                  </a:lnTo>
                  <a:lnTo>
                    <a:pt x="1649" y="718"/>
                  </a:lnTo>
                  <a:lnTo>
                    <a:pt x="1650" y="720"/>
                  </a:lnTo>
                  <a:lnTo>
                    <a:pt x="1651" y="722"/>
                  </a:lnTo>
                  <a:lnTo>
                    <a:pt x="1651" y="723"/>
                  </a:lnTo>
                  <a:lnTo>
                    <a:pt x="1652" y="725"/>
                  </a:lnTo>
                  <a:lnTo>
                    <a:pt x="1652" y="727"/>
                  </a:lnTo>
                  <a:lnTo>
                    <a:pt x="1653" y="729"/>
                  </a:lnTo>
                  <a:lnTo>
                    <a:pt x="1653" y="731"/>
                  </a:lnTo>
                  <a:lnTo>
                    <a:pt x="1654" y="733"/>
                  </a:lnTo>
                  <a:lnTo>
                    <a:pt x="1654" y="738"/>
                  </a:lnTo>
                  <a:lnTo>
                    <a:pt x="1655" y="745"/>
                  </a:lnTo>
                  <a:lnTo>
                    <a:pt x="1657" y="751"/>
                  </a:lnTo>
                  <a:lnTo>
                    <a:pt x="1659" y="757"/>
                  </a:lnTo>
                  <a:lnTo>
                    <a:pt x="1661" y="763"/>
                  </a:lnTo>
                  <a:lnTo>
                    <a:pt x="1664" y="769"/>
                  </a:lnTo>
                  <a:lnTo>
                    <a:pt x="1666" y="775"/>
                  </a:lnTo>
                  <a:lnTo>
                    <a:pt x="1668" y="780"/>
                  </a:lnTo>
                  <a:lnTo>
                    <a:pt x="1670" y="787"/>
                  </a:lnTo>
                  <a:lnTo>
                    <a:pt x="1672" y="793"/>
                  </a:lnTo>
                  <a:lnTo>
                    <a:pt x="1671" y="793"/>
                  </a:lnTo>
                  <a:lnTo>
                    <a:pt x="1670" y="794"/>
                  </a:lnTo>
                  <a:lnTo>
                    <a:pt x="1672" y="801"/>
                  </a:lnTo>
                  <a:lnTo>
                    <a:pt x="1674" y="806"/>
                  </a:lnTo>
                  <a:lnTo>
                    <a:pt x="1675" y="812"/>
                  </a:lnTo>
                  <a:lnTo>
                    <a:pt x="1676" y="817"/>
                  </a:lnTo>
                  <a:lnTo>
                    <a:pt x="1678" y="823"/>
                  </a:lnTo>
                  <a:lnTo>
                    <a:pt x="1679" y="830"/>
                  </a:lnTo>
                  <a:lnTo>
                    <a:pt x="1681" y="838"/>
                  </a:lnTo>
                  <a:lnTo>
                    <a:pt x="1684" y="848"/>
                  </a:lnTo>
                  <a:lnTo>
                    <a:pt x="1687" y="858"/>
                  </a:lnTo>
                  <a:lnTo>
                    <a:pt x="1691" y="868"/>
                  </a:lnTo>
                  <a:lnTo>
                    <a:pt x="1694" y="878"/>
                  </a:lnTo>
                  <a:lnTo>
                    <a:pt x="1697" y="888"/>
                  </a:lnTo>
                  <a:lnTo>
                    <a:pt x="1700" y="898"/>
                  </a:lnTo>
                  <a:lnTo>
                    <a:pt x="1703" y="908"/>
                  </a:lnTo>
                  <a:lnTo>
                    <a:pt x="1706" y="918"/>
                  </a:lnTo>
                  <a:lnTo>
                    <a:pt x="1708" y="928"/>
                  </a:lnTo>
                  <a:lnTo>
                    <a:pt x="1711" y="938"/>
                  </a:lnTo>
                  <a:lnTo>
                    <a:pt x="1713" y="949"/>
                  </a:lnTo>
                  <a:lnTo>
                    <a:pt x="1716" y="959"/>
                  </a:lnTo>
                  <a:lnTo>
                    <a:pt x="1718" y="969"/>
                  </a:lnTo>
                  <a:lnTo>
                    <a:pt x="1721" y="980"/>
                  </a:lnTo>
                  <a:lnTo>
                    <a:pt x="1723" y="990"/>
                  </a:lnTo>
                  <a:lnTo>
                    <a:pt x="1725" y="1001"/>
                  </a:lnTo>
                  <a:lnTo>
                    <a:pt x="1727" y="1011"/>
                  </a:lnTo>
                  <a:lnTo>
                    <a:pt x="1731" y="1020"/>
                  </a:lnTo>
                  <a:lnTo>
                    <a:pt x="1735" y="1028"/>
                  </a:lnTo>
                  <a:lnTo>
                    <a:pt x="1738" y="1036"/>
                  </a:lnTo>
                  <a:lnTo>
                    <a:pt x="1742" y="1044"/>
                  </a:lnTo>
                  <a:lnTo>
                    <a:pt x="1746" y="1052"/>
                  </a:lnTo>
                  <a:lnTo>
                    <a:pt x="1750" y="1060"/>
                  </a:lnTo>
                  <a:lnTo>
                    <a:pt x="1753" y="1068"/>
                  </a:lnTo>
                  <a:lnTo>
                    <a:pt x="1757" y="1077"/>
                  </a:lnTo>
                  <a:lnTo>
                    <a:pt x="1757" y="1079"/>
                  </a:lnTo>
                  <a:lnTo>
                    <a:pt x="1757" y="1082"/>
                  </a:lnTo>
                  <a:lnTo>
                    <a:pt x="1758" y="1084"/>
                  </a:lnTo>
                  <a:lnTo>
                    <a:pt x="1758" y="1087"/>
                  </a:lnTo>
                  <a:lnTo>
                    <a:pt x="1759" y="1093"/>
                  </a:lnTo>
                  <a:lnTo>
                    <a:pt x="1760" y="1100"/>
                  </a:lnTo>
                  <a:lnTo>
                    <a:pt x="1761" y="1106"/>
                  </a:lnTo>
                  <a:lnTo>
                    <a:pt x="1763" y="1113"/>
                  </a:lnTo>
                  <a:lnTo>
                    <a:pt x="1764" y="1120"/>
                  </a:lnTo>
                  <a:lnTo>
                    <a:pt x="1765" y="1128"/>
                  </a:lnTo>
                  <a:lnTo>
                    <a:pt x="1765" y="1131"/>
                  </a:lnTo>
                  <a:lnTo>
                    <a:pt x="1765" y="1135"/>
                  </a:lnTo>
                  <a:lnTo>
                    <a:pt x="1766" y="1138"/>
                  </a:lnTo>
                  <a:lnTo>
                    <a:pt x="1766" y="1142"/>
                  </a:lnTo>
                  <a:lnTo>
                    <a:pt x="1766" y="1145"/>
                  </a:lnTo>
                  <a:lnTo>
                    <a:pt x="1766" y="1149"/>
                  </a:lnTo>
                  <a:lnTo>
                    <a:pt x="1765" y="1152"/>
                  </a:lnTo>
                  <a:lnTo>
                    <a:pt x="1765" y="1155"/>
                  </a:lnTo>
                  <a:lnTo>
                    <a:pt x="1765" y="1158"/>
                  </a:lnTo>
                  <a:lnTo>
                    <a:pt x="1764" y="1162"/>
                  </a:lnTo>
                  <a:lnTo>
                    <a:pt x="1763" y="1165"/>
                  </a:lnTo>
                  <a:lnTo>
                    <a:pt x="1762" y="1167"/>
                  </a:lnTo>
                  <a:lnTo>
                    <a:pt x="1761" y="1170"/>
                  </a:lnTo>
                  <a:lnTo>
                    <a:pt x="1759" y="1173"/>
                  </a:lnTo>
                  <a:lnTo>
                    <a:pt x="1758" y="1175"/>
                  </a:lnTo>
                  <a:lnTo>
                    <a:pt x="1756" y="1178"/>
                  </a:lnTo>
                  <a:lnTo>
                    <a:pt x="1754" y="1178"/>
                  </a:lnTo>
                  <a:lnTo>
                    <a:pt x="1752" y="1178"/>
                  </a:lnTo>
                  <a:lnTo>
                    <a:pt x="1750" y="1178"/>
                  </a:lnTo>
                  <a:lnTo>
                    <a:pt x="1747" y="1178"/>
                  </a:lnTo>
                  <a:lnTo>
                    <a:pt x="1745" y="1178"/>
                  </a:lnTo>
                  <a:lnTo>
                    <a:pt x="1743" y="1178"/>
                  </a:lnTo>
                  <a:lnTo>
                    <a:pt x="1740" y="1178"/>
                  </a:lnTo>
                  <a:lnTo>
                    <a:pt x="1738" y="1178"/>
                  </a:lnTo>
                  <a:lnTo>
                    <a:pt x="1736" y="1178"/>
                  </a:lnTo>
                  <a:lnTo>
                    <a:pt x="1733" y="1177"/>
                  </a:lnTo>
                  <a:lnTo>
                    <a:pt x="1731" y="1177"/>
                  </a:lnTo>
                  <a:lnTo>
                    <a:pt x="1729" y="1176"/>
                  </a:lnTo>
                  <a:lnTo>
                    <a:pt x="1727" y="1175"/>
                  </a:lnTo>
                  <a:lnTo>
                    <a:pt x="1725" y="1174"/>
                  </a:lnTo>
                  <a:lnTo>
                    <a:pt x="1724" y="1173"/>
                  </a:lnTo>
                  <a:lnTo>
                    <a:pt x="1723" y="1172"/>
                  </a:lnTo>
                  <a:lnTo>
                    <a:pt x="1720" y="1171"/>
                  </a:lnTo>
                  <a:lnTo>
                    <a:pt x="1718" y="1171"/>
                  </a:lnTo>
                  <a:lnTo>
                    <a:pt x="1716" y="1170"/>
                  </a:lnTo>
                  <a:lnTo>
                    <a:pt x="1714" y="1169"/>
                  </a:lnTo>
                  <a:lnTo>
                    <a:pt x="1712" y="1169"/>
                  </a:lnTo>
                  <a:lnTo>
                    <a:pt x="1711" y="1169"/>
                  </a:lnTo>
                  <a:lnTo>
                    <a:pt x="1710" y="1168"/>
                  </a:lnTo>
                  <a:lnTo>
                    <a:pt x="1709" y="1168"/>
                  </a:lnTo>
                  <a:lnTo>
                    <a:pt x="1708" y="1169"/>
                  </a:lnTo>
                  <a:lnTo>
                    <a:pt x="1708" y="1167"/>
                  </a:lnTo>
                  <a:lnTo>
                    <a:pt x="1707" y="1166"/>
                  </a:lnTo>
                  <a:lnTo>
                    <a:pt x="1705" y="1166"/>
                  </a:lnTo>
                  <a:lnTo>
                    <a:pt x="1703" y="1166"/>
                  </a:lnTo>
                  <a:lnTo>
                    <a:pt x="1700" y="1165"/>
                  </a:lnTo>
                  <a:lnTo>
                    <a:pt x="1698" y="1165"/>
                  </a:lnTo>
                  <a:lnTo>
                    <a:pt x="1695" y="1164"/>
                  </a:lnTo>
                  <a:lnTo>
                    <a:pt x="1692" y="1163"/>
                  </a:lnTo>
                  <a:lnTo>
                    <a:pt x="1690" y="1162"/>
                  </a:lnTo>
                  <a:lnTo>
                    <a:pt x="1687" y="1161"/>
                  </a:lnTo>
                  <a:lnTo>
                    <a:pt x="1684" y="1160"/>
                  </a:lnTo>
                  <a:lnTo>
                    <a:pt x="1680" y="1158"/>
                  </a:lnTo>
                  <a:lnTo>
                    <a:pt x="1677" y="1157"/>
                  </a:lnTo>
                  <a:lnTo>
                    <a:pt x="1674" y="1155"/>
                  </a:lnTo>
                  <a:lnTo>
                    <a:pt x="1671" y="1153"/>
                  </a:lnTo>
                  <a:lnTo>
                    <a:pt x="1668" y="1151"/>
                  </a:lnTo>
                  <a:lnTo>
                    <a:pt x="1664" y="1150"/>
                  </a:lnTo>
                  <a:lnTo>
                    <a:pt x="1661" y="1148"/>
                  </a:lnTo>
                  <a:lnTo>
                    <a:pt x="1658" y="1145"/>
                  </a:lnTo>
                  <a:lnTo>
                    <a:pt x="1655" y="1143"/>
                  </a:lnTo>
                  <a:lnTo>
                    <a:pt x="1652" y="1141"/>
                  </a:lnTo>
                  <a:lnTo>
                    <a:pt x="1649" y="1139"/>
                  </a:lnTo>
                  <a:lnTo>
                    <a:pt x="1646" y="1137"/>
                  </a:lnTo>
                  <a:lnTo>
                    <a:pt x="1644" y="1134"/>
                  </a:lnTo>
                  <a:lnTo>
                    <a:pt x="1641" y="1132"/>
                  </a:lnTo>
                  <a:lnTo>
                    <a:pt x="1639" y="1130"/>
                  </a:lnTo>
                  <a:lnTo>
                    <a:pt x="1636" y="1127"/>
                  </a:lnTo>
                  <a:lnTo>
                    <a:pt x="1634" y="1125"/>
                  </a:lnTo>
                  <a:lnTo>
                    <a:pt x="1633" y="1123"/>
                  </a:lnTo>
                  <a:lnTo>
                    <a:pt x="1631" y="1120"/>
                  </a:lnTo>
                  <a:lnTo>
                    <a:pt x="1629" y="1118"/>
                  </a:lnTo>
                  <a:lnTo>
                    <a:pt x="1628" y="1116"/>
                  </a:lnTo>
                  <a:lnTo>
                    <a:pt x="1627" y="1113"/>
                  </a:lnTo>
                  <a:lnTo>
                    <a:pt x="1627" y="1111"/>
                  </a:lnTo>
                  <a:lnTo>
                    <a:pt x="1630" y="1107"/>
                  </a:lnTo>
                  <a:lnTo>
                    <a:pt x="1632" y="1103"/>
                  </a:lnTo>
                  <a:lnTo>
                    <a:pt x="1633" y="1101"/>
                  </a:lnTo>
                  <a:lnTo>
                    <a:pt x="1633" y="1099"/>
                  </a:lnTo>
                  <a:lnTo>
                    <a:pt x="1634" y="1098"/>
                  </a:lnTo>
                  <a:lnTo>
                    <a:pt x="1634" y="1097"/>
                  </a:lnTo>
                  <a:lnTo>
                    <a:pt x="1634" y="1096"/>
                  </a:lnTo>
                  <a:lnTo>
                    <a:pt x="1637" y="1092"/>
                  </a:lnTo>
                  <a:lnTo>
                    <a:pt x="1641" y="1087"/>
                  </a:lnTo>
                  <a:lnTo>
                    <a:pt x="1644" y="1082"/>
                  </a:lnTo>
                  <a:lnTo>
                    <a:pt x="1647" y="1078"/>
                  </a:lnTo>
                  <a:lnTo>
                    <a:pt x="1649" y="1075"/>
                  </a:lnTo>
                  <a:lnTo>
                    <a:pt x="1650" y="1073"/>
                  </a:lnTo>
                  <a:lnTo>
                    <a:pt x="1652" y="1071"/>
                  </a:lnTo>
                  <a:lnTo>
                    <a:pt x="1653" y="1068"/>
                  </a:lnTo>
                  <a:lnTo>
                    <a:pt x="1654" y="1066"/>
                  </a:lnTo>
                  <a:lnTo>
                    <a:pt x="1654" y="1064"/>
                  </a:lnTo>
                  <a:lnTo>
                    <a:pt x="1655" y="1061"/>
                  </a:lnTo>
                  <a:lnTo>
                    <a:pt x="1655" y="1059"/>
                  </a:lnTo>
                  <a:lnTo>
                    <a:pt x="1654" y="1057"/>
                  </a:lnTo>
                  <a:lnTo>
                    <a:pt x="1653" y="1054"/>
                  </a:lnTo>
                  <a:lnTo>
                    <a:pt x="1652" y="1052"/>
                  </a:lnTo>
                  <a:lnTo>
                    <a:pt x="1652" y="1049"/>
                  </a:lnTo>
                  <a:lnTo>
                    <a:pt x="1651" y="1047"/>
                  </a:lnTo>
                  <a:lnTo>
                    <a:pt x="1651" y="1045"/>
                  </a:lnTo>
                  <a:lnTo>
                    <a:pt x="1651" y="1043"/>
                  </a:lnTo>
                  <a:lnTo>
                    <a:pt x="1651" y="1041"/>
                  </a:lnTo>
                  <a:lnTo>
                    <a:pt x="1651" y="1039"/>
                  </a:lnTo>
                  <a:lnTo>
                    <a:pt x="1651" y="1037"/>
                  </a:lnTo>
                  <a:lnTo>
                    <a:pt x="1651" y="1035"/>
                  </a:lnTo>
                  <a:lnTo>
                    <a:pt x="1652" y="1033"/>
                  </a:lnTo>
                  <a:lnTo>
                    <a:pt x="1652" y="1031"/>
                  </a:lnTo>
                  <a:lnTo>
                    <a:pt x="1653" y="1029"/>
                  </a:lnTo>
                  <a:lnTo>
                    <a:pt x="1654" y="1027"/>
                  </a:lnTo>
                  <a:lnTo>
                    <a:pt x="1654" y="1026"/>
                  </a:lnTo>
                  <a:lnTo>
                    <a:pt x="1658" y="1019"/>
                  </a:lnTo>
                  <a:lnTo>
                    <a:pt x="1661" y="1012"/>
                  </a:lnTo>
                  <a:lnTo>
                    <a:pt x="1662" y="1008"/>
                  </a:lnTo>
                  <a:lnTo>
                    <a:pt x="1664" y="1004"/>
                  </a:lnTo>
                  <a:lnTo>
                    <a:pt x="1664" y="1002"/>
                  </a:lnTo>
                  <a:lnTo>
                    <a:pt x="1665" y="1000"/>
                  </a:lnTo>
                  <a:lnTo>
                    <a:pt x="1665" y="998"/>
                  </a:lnTo>
                  <a:lnTo>
                    <a:pt x="1666" y="996"/>
                  </a:lnTo>
                  <a:lnTo>
                    <a:pt x="1665" y="991"/>
                  </a:lnTo>
                  <a:lnTo>
                    <a:pt x="1663" y="984"/>
                  </a:lnTo>
                  <a:lnTo>
                    <a:pt x="1661" y="975"/>
                  </a:lnTo>
                  <a:lnTo>
                    <a:pt x="1659" y="965"/>
                  </a:lnTo>
                  <a:lnTo>
                    <a:pt x="1658" y="960"/>
                  </a:lnTo>
                  <a:lnTo>
                    <a:pt x="1656" y="956"/>
                  </a:lnTo>
                  <a:lnTo>
                    <a:pt x="1655" y="952"/>
                  </a:lnTo>
                  <a:lnTo>
                    <a:pt x="1654" y="949"/>
                  </a:lnTo>
                  <a:lnTo>
                    <a:pt x="1653" y="947"/>
                  </a:lnTo>
                  <a:lnTo>
                    <a:pt x="1653" y="946"/>
                  </a:lnTo>
                  <a:lnTo>
                    <a:pt x="1652" y="945"/>
                  </a:lnTo>
                  <a:lnTo>
                    <a:pt x="1652" y="944"/>
                  </a:lnTo>
                  <a:lnTo>
                    <a:pt x="1651" y="943"/>
                  </a:lnTo>
                  <a:lnTo>
                    <a:pt x="1651" y="942"/>
                  </a:lnTo>
                  <a:lnTo>
                    <a:pt x="1650" y="942"/>
                  </a:lnTo>
                  <a:lnTo>
                    <a:pt x="1650" y="948"/>
                  </a:lnTo>
                  <a:lnTo>
                    <a:pt x="1651" y="954"/>
                  </a:lnTo>
                  <a:lnTo>
                    <a:pt x="1652" y="959"/>
                  </a:lnTo>
                  <a:lnTo>
                    <a:pt x="1652" y="965"/>
                  </a:lnTo>
                  <a:lnTo>
                    <a:pt x="1652" y="971"/>
                  </a:lnTo>
                  <a:lnTo>
                    <a:pt x="1652" y="977"/>
                  </a:lnTo>
                  <a:lnTo>
                    <a:pt x="1652" y="980"/>
                  </a:lnTo>
                  <a:lnTo>
                    <a:pt x="1651" y="983"/>
                  </a:lnTo>
                  <a:lnTo>
                    <a:pt x="1651" y="986"/>
                  </a:lnTo>
                  <a:lnTo>
                    <a:pt x="1651" y="989"/>
                  </a:lnTo>
                  <a:lnTo>
                    <a:pt x="1650" y="992"/>
                  </a:lnTo>
                  <a:lnTo>
                    <a:pt x="1650" y="995"/>
                  </a:lnTo>
                  <a:lnTo>
                    <a:pt x="1649" y="998"/>
                  </a:lnTo>
                  <a:lnTo>
                    <a:pt x="1648" y="1001"/>
                  </a:lnTo>
                  <a:lnTo>
                    <a:pt x="1647" y="1003"/>
                  </a:lnTo>
                  <a:lnTo>
                    <a:pt x="1646" y="1006"/>
                  </a:lnTo>
                  <a:lnTo>
                    <a:pt x="1645" y="1009"/>
                  </a:lnTo>
                  <a:lnTo>
                    <a:pt x="1644" y="1012"/>
                  </a:lnTo>
                  <a:lnTo>
                    <a:pt x="1642" y="1014"/>
                  </a:lnTo>
                  <a:lnTo>
                    <a:pt x="1641" y="1017"/>
                  </a:lnTo>
                  <a:lnTo>
                    <a:pt x="1639" y="1020"/>
                  </a:lnTo>
                  <a:lnTo>
                    <a:pt x="1637" y="1022"/>
                  </a:lnTo>
                  <a:lnTo>
                    <a:pt x="1635" y="1025"/>
                  </a:lnTo>
                  <a:lnTo>
                    <a:pt x="1633" y="1027"/>
                  </a:lnTo>
                  <a:lnTo>
                    <a:pt x="1631" y="1029"/>
                  </a:lnTo>
                  <a:lnTo>
                    <a:pt x="1629" y="1031"/>
                  </a:lnTo>
                  <a:lnTo>
                    <a:pt x="1625" y="1032"/>
                  </a:lnTo>
                  <a:lnTo>
                    <a:pt x="1622" y="1032"/>
                  </a:lnTo>
                  <a:lnTo>
                    <a:pt x="1618" y="1031"/>
                  </a:lnTo>
                  <a:lnTo>
                    <a:pt x="1615" y="1030"/>
                  </a:lnTo>
                  <a:lnTo>
                    <a:pt x="1611" y="1029"/>
                  </a:lnTo>
                  <a:lnTo>
                    <a:pt x="1607" y="1027"/>
                  </a:lnTo>
                  <a:lnTo>
                    <a:pt x="1604" y="1025"/>
                  </a:lnTo>
                  <a:lnTo>
                    <a:pt x="1600" y="1022"/>
                  </a:lnTo>
                  <a:lnTo>
                    <a:pt x="1596" y="1020"/>
                  </a:lnTo>
                  <a:lnTo>
                    <a:pt x="1592" y="1016"/>
                  </a:lnTo>
                  <a:lnTo>
                    <a:pt x="1589" y="1013"/>
                  </a:lnTo>
                  <a:lnTo>
                    <a:pt x="1585" y="1009"/>
                  </a:lnTo>
                  <a:lnTo>
                    <a:pt x="1582" y="1005"/>
                  </a:lnTo>
                  <a:lnTo>
                    <a:pt x="1578" y="1001"/>
                  </a:lnTo>
                  <a:lnTo>
                    <a:pt x="1575" y="997"/>
                  </a:lnTo>
                  <a:lnTo>
                    <a:pt x="1571" y="992"/>
                  </a:lnTo>
                  <a:lnTo>
                    <a:pt x="1568" y="988"/>
                  </a:lnTo>
                  <a:lnTo>
                    <a:pt x="1564" y="983"/>
                  </a:lnTo>
                  <a:lnTo>
                    <a:pt x="1561" y="979"/>
                  </a:lnTo>
                  <a:lnTo>
                    <a:pt x="1558" y="974"/>
                  </a:lnTo>
                  <a:lnTo>
                    <a:pt x="1552" y="965"/>
                  </a:lnTo>
                  <a:lnTo>
                    <a:pt x="1547" y="956"/>
                  </a:lnTo>
                  <a:lnTo>
                    <a:pt x="1542" y="948"/>
                  </a:lnTo>
                  <a:lnTo>
                    <a:pt x="1538" y="941"/>
                  </a:lnTo>
                  <a:lnTo>
                    <a:pt x="1534" y="935"/>
                  </a:lnTo>
                  <a:lnTo>
                    <a:pt x="1532" y="930"/>
                  </a:lnTo>
                  <a:lnTo>
                    <a:pt x="1532" y="928"/>
                  </a:lnTo>
                  <a:lnTo>
                    <a:pt x="1532" y="926"/>
                  </a:lnTo>
                  <a:lnTo>
                    <a:pt x="1533" y="924"/>
                  </a:lnTo>
                  <a:lnTo>
                    <a:pt x="1534" y="922"/>
                  </a:lnTo>
                  <a:lnTo>
                    <a:pt x="1534" y="920"/>
                  </a:lnTo>
                  <a:lnTo>
                    <a:pt x="1535" y="919"/>
                  </a:lnTo>
                  <a:lnTo>
                    <a:pt x="1536" y="917"/>
                  </a:lnTo>
                  <a:lnTo>
                    <a:pt x="1537" y="915"/>
                  </a:lnTo>
                  <a:lnTo>
                    <a:pt x="1538" y="914"/>
                  </a:lnTo>
                  <a:lnTo>
                    <a:pt x="1540" y="913"/>
                  </a:lnTo>
                  <a:lnTo>
                    <a:pt x="1541" y="911"/>
                  </a:lnTo>
                  <a:lnTo>
                    <a:pt x="1542" y="910"/>
                  </a:lnTo>
                  <a:lnTo>
                    <a:pt x="1545" y="907"/>
                  </a:lnTo>
                  <a:lnTo>
                    <a:pt x="1548" y="905"/>
                  </a:lnTo>
                  <a:lnTo>
                    <a:pt x="1554" y="901"/>
                  </a:lnTo>
                  <a:lnTo>
                    <a:pt x="1560" y="896"/>
                  </a:lnTo>
                  <a:lnTo>
                    <a:pt x="1563" y="894"/>
                  </a:lnTo>
                  <a:lnTo>
                    <a:pt x="1566" y="892"/>
                  </a:lnTo>
                  <a:lnTo>
                    <a:pt x="1567" y="891"/>
                  </a:lnTo>
                  <a:lnTo>
                    <a:pt x="1569" y="890"/>
                  </a:lnTo>
                  <a:lnTo>
                    <a:pt x="1570" y="889"/>
                  </a:lnTo>
                  <a:lnTo>
                    <a:pt x="1571" y="888"/>
                  </a:lnTo>
                  <a:lnTo>
                    <a:pt x="1571" y="885"/>
                  </a:lnTo>
                  <a:lnTo>
                    <a:pt x="1571" y="882"/>
                  </a:lnTo>
                  <a:lnTo>
                    <a:pt x="1570" y="879"/>
                  </a:lnTo>
                  <a:lnTo>
                    <a:pt x="1570" y="876"/>
                  </a:lnTo>
                  <a:lnTo>
                    <a:pt x="1569" y="871"/>
                  </a:lnTo>
                  <a:lnTo>
                    <a:pt x="1568" y="866"/>
                  </a:lnTo>
                  <a:lnTo>
                    <a:pt x="1567" y="861"/>
                  </a:lnTo>
                  <a:lnTo>
                    <a:pt x="1567" y="857"/>
                  </a:lnTo>
                  <a:lnTo>
                    <a:pt x="1566" y="852"/>
                  </a:lnTo>
                  <a:lnTo>
                    <a:pt x="1565" y="847"/>
                  </a:lnTo>
                  <a:lnTo>
                    <a:pt x="1566" y="843"/>
                  </a:lnTo>
                  <a:lnTo>
                    <a:pt x="1567" y="839"/>
                  </a:lnTo>
                  <a:lnTo>
                    <a:pt x="1568" y="837"/>
                  </a:lnTo>
                  <a:lnTo>
                    <a:pt x="1568" y="834"/>
                  </a:lnTo>
                  <a:lnTo>
                    <a:pt x="1569" y="832"/>
                  </a:lnTo>
                  <a:lnTo>
                    <a:pt x="1569" y="830"/>
                  </a:lnTo>
                  <a:lnTo>
                    <a:pt x="1569" y="827"/>
                  </a:lnTo>
                  <a:lnTo>
                    <a:pt x="1569" y="824"/>
                  </a:lnTo>
                  <a:lnTo>
                    <a:pt x="1564" y="818"/>
                  </a:lnTo>
                  <a:lnTo>
                    <a:pt x="1559" y="814"/>
                  </a:lnTo>
                  <a:lnTo>
                    <a:pt x="1557" y="812"/>
                  </a:lnTo>
                  <a:lnTo>
                    <a:pt x="1555" y="810"/>
                  </a:lnTo>
                  <a:lnTo>
                    <a:pt x="1553" y="809"/>
                  </a:lnTo>
                  <a:lnTo>
                    <a:pt x="1551" y="807"/>
                  </a:lnTo>
                  <a:lnTo>
                    <a:pt x="1549" y="806"/>
                  </a:lnTo>
                  <a:lnTo>
                    <a:pt x="1547" y="805"/>
                  </a:lnTo>
                  <a:lnTo>
                    <a:pt x="1545" y="804"/>
                  </a:lnTo>
                  <a:lnTo>
                    <a:pt x="1543" y="803"/>
                  </a:lnTo>
                  <a:lnTo>
                    <a:pt x="1542" y="803"/>
                  </a:lnTo>
                  <a:lnTo>
                    <a:pt x="1540" y="802"/>
                  </a:lnTo>
                  <a:lnTo>
                    <a:pt x="1538" y="802"/>
                  </a:lnTo>
                  <a:lnTo>
                    <a:pt x="1536" y="801"/>
                  </a:lnTo>
                  <a:lnTo>
                    <a:pt x="1534" y="801"/>
                  </a:lnTo>
                  <a:lnTo>
                    <a:pt x="1532" y="801"/>
                  </a:lnTo>
                  <a:lnTo>
                    <a:pt x="1530" y="801"/>
                  </a:lnTo>
                  <a:lnTo>
                    <a:pt x="1528" y="801"/>
                  </a:lnTo>
                  <a:lnTo>
                    <a:pt x="1524" y="801"/>
                  </a:lnTo>
                  <a:lnTo>
                    <a:pt x="1519" y="802"/>
                  </a:lnTo>
                  <a:lnTo>
                    <a:pt x="1508" y="803"/>
                  </a:lnTo>
                  <a:lnTo>
                    <a:pt x="1493" y="805"/>
                  </a:lnTo>
                  <a:lnTo>
                    <a:pt x="1480" y="807"/>
                  </a:lnTo>
                  <a:lnTo>
                    <a:pt x="1467" y="810"/>
                  </a:lnTo>
                  <a:lnTo>
                    <a:pt x="1453" y="812"/>
                  </a:lnTo>
                  <a:lnTo>
                    <a:pt x="1440" y="815"/>
                  </a:lnTo>
                  <a:lnTo>
                    <a:pt x="1427" y="818"/>
                  </a:lnTo>
                  <a:lnTo>
                    <a:pt x="1413" y="821"/>
                  </a:lnTo>
                  <a:lnTo>
                    <a:pt x="1400" y="825"/>
                  </a:lnTo>
                  <a:lnTo>
                    <a:pt x="1387" y="828"/>
                  </a:lnTo>
                  <a:lnTo>
                    <a:pt x="1374" y="831"/>
                  </a:lnTo>
                  <a:lnTo>
                    <a:pt x="1360" y="835"/>
                  </a:lnTo>
                  <a:lnTo>
                    <a:pt x="1347" y="838"/>
                  </a:lnTo>
                  <a:lnTo>
                    <a:pt x="1334" y="842"/>
                  </a:lnTo>
                  <a:lnTo>
                    <a:pt x="1320" y="845"/>
                  </a:lnTo>
                  <a:lnTo>
                    <a:pt x="1307" y="849"/>
                  </a:lnTo>
                  <a:lnTo>
                    <a:pt x="1294" y="852"/>
                  </a:lnTo>
                  <a:lnTo>
                    <a:pt x="1280" y="856"/>
                  </a:lnTo>
                  <a:lnTo>
                    <a:pt x="1276" y="858"/>
                  </a:lnTo>
                  <a:lnTo>
                    <a:pt x="1272" y="860"/>
                  </a:lnTo>
                  <a:lnTo>
                    <a:pt x="1268" y="861"/>
                  </a:lnTo>
                  <a:lnTo>
                    <a:pt x="1264" y="863"/>
                  </a:lnTo>
                  <a:lnTo>
                    <a:pt x="1260" y="865"/>
                  </a:lnTo>
                  <a:lnTo>
                    <a:pt x="1256" y="867"/>
                  </a:lnTo>
                  <a:lnTo>
                    <a:pt x="1252" y="869"/>
                  </a:lnTo>
                  <a:lnTo>
                    <a:pt x="1248" y="871"/>
                  </a:lnTo>
                  <a:lnTo>
                    <a:pt x="1247" y="876"/>
                  </a:lnTo>
                  <a:lnTo>
                    <a:pt x="1246" y="881"/>
                  </a:lnTo>
                  <a:lnTo>
                    <a:pt x="1244" y="885"/>
                  </a:lnTo>
                  <a:lnTo>
                    <a:pt x="1243" y="890"/>
                  </a:lnTo>
                  <a:lnTo>
                    <a:pt x="1241" y="895"/>
                  </a:lnTo>
                  <a:lnTo>
                    <a:pt x="1240" y="899"/>
                  </a:lnTo>
                  <a:lnTo>
                    <a:pt x="1238" y="904"/>
                  </a:lnTo>
                  <a:lnTo>
                    <a:pt x="1237" y="908"/>
                  </a:lnTo>
                  <a:lnTo>
                    <a:pt x="1235" y="913"/>
                  </a:lnTo>
                  <a:lnTo>
                    <a:pt x="1233" y="917"/>
                  </a:lnTo>
                  <a:lnTo>
                    <a:pt x="1232" y="921"/>
                  </a:lnTo>
                  <a:lnTo>
                    <a:pt x="1230" y="925"/>
                  </a:lnTo>
                  <a:lnTo>
                    <a:pt x="1226" y="934"/>
                  </a:lnTo>
                  <a:lnTo>
                    <a:pt x="1222" y="942"/>
                  </a:lnTo>
                  <a:lnTo>
                    <a:pt x="1218" y="950"/>
                  </a:lnTo>
                  <a:lnTo>
                    <a:pt x="1213" y="958"/>
                  </a:lnTo>
                  <a:lnTo>
                    <a:pt x="1208" y="966"/>
                  </a:lnTo>
                  <a:lnTo>
                    <a:pt x="1203" y="974"/>
                  </a:lnTo>
                  <a:lnTo>
                    <a:pt x="1198" y="983"/>
                  </a:lnTo>
                  <a:lnTo>
                    <a:pt x="1193" y="991"/>
                  </a:lnTo>
                  <a:lnTo>
                    <a:pt x="1187" y="999"/>
                  </a:lnTo>
                  <a:lnTo>
                    <a:pt x="1181" y="1008"/>
                  </a:lnTo>
                  <a:lnTo>
                    <a:pt x="1176" y="1014"/>
                  </a:lnTo>
                  <a:lnTo>
                    <a:pt x="1171" y="1020"/>
                  </a:lnTo>
                  <a:lnTo>
                    <a:pt x="1165" y="1025"/>
                  </a:lnTo>
                  <a:lnTo>
                    <a:pt x="1160" y="1031"/>
                  </a:lnTo>
                  <a:lnTo>
                    <a:pt x="1154" y="1036"/>
                  </a:lnTo>
                  <a:lnTo>
                    <a:pt x="1148" y="1041"/>
                  </a:lnTo>
                  <a:lnTo>
                    <a:pt x="1142" y="1047"/>
                  </a:lnTo>
                  <a:lnTo>
                    <a:pt x="1135" y="1052"/>
                  </a:lnTo>
                  <a:lnTo>
                    <a:pt x="1129" y="1057"/>
                  </a:lnTo>
                  <a:lnTo>
                    <a:pt x="1122" y="1062"/>
                  </a:lnTo>
                  <a:lnTo>
                    <a:pt x="1115" y="1067"/>
                  </a:lnTo>
                  <a:lnTo>
                    <a:pt x="1109" y="1071"/>
                  </a:lnTo>
                  <a:lnTo>
                    <a:pt x="1102" y="1076"/>
                  </a:lnTo>
                  <a:lnTo>
                    <a:pt x="1094" y="1080"/>
                  </a:lnTo>
                  <a:lnTo>
                    <a:pt x="1087" y="1085"/>
                  </a:lnTo>
                  <a:lnTo>
                    <a:pt x="1080" y="1089"/>
                  </a:lnTo>
                  <a:lnTo>
                    <a:pt x="1073" y="1093"/>
                  </a:lnTo>
                  <a:lnTo>
                    <a:pt x="1065" y="1098"/>
                  </a:lnTo>
                  <a:lnTo>
                    <a:pt x="1058" y="1102"/>
                  </a:lnTo>
                  <a:lnTo>
                    <a:pt x="1050" y="1105"/>
                  </a:lnTo>
                  <a:lnTo>
                    <a:pt x="1043" y="1109"/>
                  </a:lnTo>
                  <a:lnTo>
                    <a:pt x="1035" y="1113"/>
                  </a:lnTo>
                  <a:lnTo>
                    <a:pt x="1028" y="1116"/>
                  </a:lnTo>
                  <a:lnTo>
                    <a:pt x="1020" y="1120"/>
                  </a:lnTo>
                  <a:lnTo>
                    <a:pt x="1012" y="1123"/>
                  </a:lnTo>
                  <a:lnTo>
                    <a:pt x="1005" y="1126"/>
                  </a:lnTo>
                  <a:lnTo>
                    <a:pt x="997" y="1129"/>
                  </a:lnTo>
                  <a:lnTo>
                    <a:pt x="989" y="1132"/>
                  </a:lnTo>
                  <a:lnTo>
                    <a:pt x="982" y="1134"/>
                  </a:lnTo>
                  <a:lnTo>
                    <a:pt x="975" y="1137"/>
                  </a:lnTo>
                  <a:lnTo>
                    <a:pt x="967" y="1139"/>
                  </a:lnTo>
                  <a:lnTo>
                    <a:pt x="960" y="1142"/>
                  </a:lnTo>
                  <a:lnTo>
                    <a:pt x="961" y="1147"/>
                  </a:lnTo>
                  <a:lnTo>
                    <a:pt x="962" y="1153"/>
                  </a:lnTo>
                  <a:lnTo>
                    <a:pt x="963" y="1158"/>
                  </a:lnTo>
                  <a:lnTo>
                    <a:pt x="963" y="1164"/>
                  </a:lnTo>
                  <a:lnTo>
                    <a:pt x="964" y="1169"/>
                  </a:lnTo>
                  <a:lnTo>
                    <a:pt x="965" y="1175"/>
                  </a:lnTo>
                  <a:lnTo>
                    <a:pt x="966" y="1180"/>
                  </a:lnTo>
                  <a:lnTo>
                    <a:pt x="966" y="1186"/>
                  </a:lnTo>
                  <a:lnTo>
                    <a:pt x="967" y="1192"/>
                  </a:lnTo>
                  <a:lnTo>
                    <a:pt x="968" y="1197"/>
                  </a:lnTo>
                  <a:lnTo>
                    <a:pt x="968" y="1203"/>
                  </a:lnTo>
                  <a:lnTo>
                    <a:pt x="969" y="1209"/>
                  </a:lnTo>
                  <a:lnTo>
                    <a:pt x="969" y="1214"/>
                  </a:lnTo>
                  <a:lnTo>
                    <a:pt x="970" y="1220"/>
                  </a:lnTo>
                  <a:lnTo>
                    <a:pt x="971" y="1226"/>
                  </a:lnTo>
                  <a:lnTo>
                    <a:pt x="971" y="1232"/>
                  </a:lnTo>
                  <a:lnTo>
                    <a:pt x="971" y="1234"/>
                  </a:lnTo>
                  <a:lnTo>
                    <a:pt x="971" y="1240"/>
                  </a:lnTo>
                  <a:lnTo>
                    <a:pt x="971" y="1249"/>
                  </a:lnTo>
                  <a:lnTo>
                    <a:pt x="970" y="1259"/>
                  </a:lnTo>
                  <a:lnTo>
                    <a:pt x="970" y="1264"/>
                  </a:lnTo>
                  <a:lnTo>
                    <a:pt x="970" y="1269"/>
                  </a:lnTo>
                  <a:lnTo>
                    <a:pt x="969" y="1274"/>
                  </a:lnTo>
                  <a:lnTo>
                    <a:pt x="968" y="1279"/>
                  </a:lnTo>
                  <a:lnTo>
                    <a:pt x="968" y="1281"/>
                  </a:lnTo>
                  <a:lnTo>
                    <a:pt x="968" y="1283"/>
                  </a:lnTo>
                  <a:lnTo>
                    <a:pt x="967" y="1285"/>
                  </a:lnTo>
                  <a:lnTo>
                    <a:pt x="967" y="1287"/>
                  </a:lnTo>
                  <a:lnTo>
                    <a:pt x="966" y="1288"/>
                  </a:lnTo>
                  <a:lnTo>
                    <a:pt x="966" y="1290"/>
                  </a:lnTo>
                  <a:lnTo>
                    <a:pt x="965" y="1291"/>
                  </a:lnTo>
                  <a:lnTo>
                    <a:pt x="964" y="1292"/>
                  </a:lnTo>
                  <a:lnTo>
                    <a:pt x="963" y="1299"/>
                  </a:lnTo>
                  <a:lnTo>
                    <a:pt x="962" y="1306"/>
                  </a:lnTo>
                  <a:lnTo>
                    <a:pt x="960" y="1313"/>
                  </a:lnTo>
                  <a:lnTo>
                    <a:pt x="959" y="1321"/>
                  </a:lnTo>
                  <a:lnTo>
                    <a:pt x="957" y="1327"/>
                  </a:lnTo>
                  <a:lnTo>
                    <a:pt x="956" y="1334"/>
                  </a:lnTo>
                  <a:lnTo>
                    <a:pt x="954" y="1341"/>
                  </a:lnTo>
                  <a:lnTo>
                    <a:pt x="952" y="1348"/>
                  </a:lnTo>
                  <a:lnTo>
                    <a:pt x="951" y="1355"/>
                  </a:lnTo>
                  <a:lnTo>
                    <a:pt x="949" y="1362"/>
                  </a:lnTo>
                  <a:lnTo>
                    <a:pt x="947" y="1369"/>
                  </a:lnTo>
                  <a:lnTo>
                    <a:pt x="944" y="1376"/>
                  </a:lnTo>
                  <a:lnTo>
                    <a:pt x="942" y="1383"/>
                  </a:lnTo>
                  <a:lnTo>
                    <a:pt x="939" y="1390"/>
                  </a:lnTo>
                  <a:lnTo>
                    <a:pt x="936" y="1397"/>
                  </a:lnTo>
                  <a:lnTo>
                    <a:pt x="933" y="1405"/>
                  </a:lnTo>
                  <a:lnTo>
                    <a:pt x="933" y="1406"/>
                  </a:lnTo>
                  <a:lnTo>
                    <a:pt x="933" y="1408"/>
                  </a:lnTo>
                  <a:lnTo>
                    <a:pt x="933" y="1410"/>
                  </a:lnTo>
                  <a:lnTo>
                    <a:pt x="932" y="1412"/>
                  </a:lnTo>
                  <a:lnTo>
                    <a:pt x="932" y="1414"/>
                  </a:lnTo>
                  <a:lnTo>
                    <a:pt x="931" y="1416"/>
                  </a:lnTo>
                  <a:lnTo>
                    <a:pt x="930" y="1418"/>
                  </a:lnTo>
                  <a:lnTo>
                    <a:pt x="929" y="1420"/>
                  </a:lnTo>
                  <a:lnTo>
                    <a:pt x="927" y="1424"/>
                  </a:lnTo>
                  <a:lnTo>
                    <a:pt x="925" y="1428"/>
                  </a:lnTo>
                  <a:lnTo>
                    <a:pt x="923" y="1432"/>
                  </a:lnTo>
                  <a:lnTo>
                    <a:pt x="920" y="1436"/>
                  </a:lnTo>
                  <a:lnTo>
                    <a:pt x="917" y="1440"/>
                  </a:lnTo>
                  <a:lnTo>
                    <a:pt x="915" y="1445"/>
                  </a:lnTo>
                  <a:lnTo>
                    <a:pt x="912" y="1449"/>
                  </a:lnTo>
                  <a:lnTo>
                    <a:pt x="910" y="1453"/>
                  </a:lnTo>
                  <a:lnTo>
                    <a:pt x="909" y="1456"/>
                  </a:lnTo>
                  <a:lnTo>
                    <a:pt x="908" y="1458"/>
                  </a:lnTo>
                  <a:lnTo>
                    <a:pt x="908" y="1460"/>
                  </a:lnTo>
                  <a:lnTo>
                    <a:pt x="907" y="1462"/>
                  </a:lnTo>
                  <a:lnTo>
                    <a:pt x="906" y="1464"/>
                  </a:lnTo>
                  <a:lnTo>
                    <a:pt x="906" y="1467"/>
                  </a:lnTo>
                  <a:lnTo>
                    <a:pt x="906" y="1469"/>
                  </a:lnTo>
                  <a:lnTo>
                    <a:pt x="905" y="1471"/>
                  </a:lnTo>
                  <a:lnTo>
                    <a:pt x="904" y="1472"/>
                  </a:lnTo>
                  <a:lnTo>
                    <a:pt x="903" y="1472"/>
                  </a:lnTo>
                  <a:lnTo>
                    <a:pt x="903" y="1474"/>
                  </a:lnTo>
                  <a:lnTo>
                    <a:pt x="904" y="1475"/>
                  </a:lnTo>
                  <a:lnTo>
                    <a:pt x="903" y="1476"/>
                  </a:lnTo>
                  <a:lnTo>
                    <a:pt x="902" y="1477"/>
                  </a:lnTo>
                  <a:lnTo>
                    <a:pt x="902" y="1478"/>
                  </a:lnTo>
                  <a:lnTo>
                    <a:pt x="901" y="1480"/>
                  </a:lnTo>
                  <a:lnTo>
                    <a:pt x="901" y="1481"/>
                  </a:lnTo>
                  <a:lnTo>
                    <a:pt x="901" y="1482"/>
                  </a:lnTo>
                  <a:lnTo>
                    <a:pt x="902" y="1483"/>
                  </a:lnTo>
                  <a:lnTo>
                    <a:pt x="902" y="1485"/>
                  </a:lnTo>
                  <a:lnTo>
                    <a:pt x="903" y="1487"/>
                  </a:lnTo>
                  <a:lnTo>
                    <a:pt x="904" y="1490"/>
                  </a:lnTo>
                  <a:lnTo>
                    <a:pt x="905" y="1493"/>
                  </a:lnTo>
                  <a:lnTo>
                    <a:pt x="907" y="1496"/>
                  </a:lnTo>
                  <a:lnTo>
                    <a:pt x="914" y="1506"/>
                  </a:lnTo>
                  <a:lnTo>
                    <a:pt x="922" y="1516"/>
                  </a:lnTo>
                  <a:lnTo>
                    <a:pt x="930" y="1526"/>
                  </a:lnTo>
                  <a:lnTo>
                    <a:pt x="937" y="1536"/>
                  </a:lnTo>
                  <a:lnTo>
                    <a:pt x="945" y="1545"/>
                  </a:lnTo>
                  <a:lnTo>
                    <a:pt x="953" y="1555"/>
                  </a:lnTo>
                  <a:lnTo>
                    <a:pt x="961" y="1565"/>
                  </a:lnTo>
                  <a:lnTo>
                    <a:pt x="969" y="1575"/>
                  </a:lnTo>
                  <a:lnTo>
                    <a:pt x="978" y="1584"/>
                  </a:lnTo>
                  <a:lnTo>
                    <a:pt x="986" y="1594"/>
                  </a:lnTo>
                  <a:lnTo>
                    <a:pt x="994" y="1604"/>
                  </a:lnTo>
                  <a:lnTo>
                    <a:pt x="1003" y="1613"/>
                  </a:lnTo>
                  <a:lnTo>
                    <a:pt x="1011" y="1622"/>
                  </a:lnTo>
                  <a:lnTo>
                    <a:pt x="1020" y="1632"/>
                  </a:lnTo>
                  <a:lnTo>
                    <a:pt x="1029" y="1641"/>
                  </a:lnTo>
                  <a:lnTo>
                    <a:pt x="1038" y="1650"/>
                  </a:lnTo>
                  <a:lnTo>
                    <a:pt x="1043" y="1653"/>
                  </a:lnTo>
                  <a:lnTo>
                    <a:pt x="1050" y="1658"/>
                  </a:lnTo>
                  <a:lnTo>
                    <a:pt x="1058" y="1664"/>
                  </a:lnTo>
                  <a:lnTo>
                    <a:pt x="1066" y="1669"/>
                  </a:lnTo>
                  <a:lnTo>
                    <a:pt x="1071" y="1672"/>
                  </a:lnTo>
                  <a:lnTo>
                    <a:pt x="1075" y="1675"/>
                  </a:lnTo>
                  <a:lnTo>
                    <a:pt x="1079" y="1677"/>
                  </a:lnTo>
                  <a:lnTo>
                    <a:pt x="1083" y="1679"/>
                  </a:lnTo>
                  <a:lnTo>
                    <a:pt x="1085" y="1680"/>
                  </a:lnTo>
                  <a:lnTo>
                    <a:pt x="1086" y="1680"/>
                  </a:lnTo>
                  <a:lnTo>
                    <a:pt x="1088" y="1681"/>
                  </a:lnTo>
                  <a:lnTo>
                    <a:pt x="1090" y="1682"/>
                  </a:lnTo>
                  <a:lnTo>
                    <a:pt x="1091" y="1682"/>
                  </a:lnTo>
                  <a:lnTo>
                    <a:pt x="1093" y="1682"/>
                  </a:lnTo>
                  <a:lnTo>
                    <a:pt x="1094" y="1683"/>
                  </a:lnTo>
                  <a:lnTo>
                    <a:pt x="1096" y="1683"/>
                  </a:lnTo>
                  <a:lnTo>
                    <a:pt x="1097" y="1684"/>
                  </a:lnTo>
                  <a:lnTo>
                    <a:pt x="1099" y="1684"/>
                  </a:lnTo>
                  <a:lnTo>
                    <a:pt x="1100" y="1685"/>
                  </a:lnTo>
                  <a:lnTo>
                    <a:pt x="1103" y="1686"/>
                  </a:lnTo>
                  <a:lnTo>
                    <a:pt x="1106" y="1686"/>
                  </a:lnTo>
                  <a:lnTo>
                    <a:pt x="1114" y="1687"/>
                  </a:lnTo>
                  <a:lnTo>
                    <a:pt x="1122" y="1688"/>
                  </a:lnTo>
                  <a:lnTo>
                    <a:pt x="1125" y="1689"/>
                  </a:lnTo>
                  <a:lnTo>
                    <a:pt x="1129" y="1689"/>
                  </a:lnTo>
                  <a:lnTo>
                    <a:pt x="1130" y="1690"/>
                  </a:lnTo>
                  <a:lnTo>
                    <a:pt x="1131" y="1690"/>
                  </a:lnTo>
                  <a:lnTo>
                    <a:pt x="1133" y="1691"/>
                  </a:lnTo>
                  <a:lnTo>
                    <a:pt x="1134" y="1691"/>
                  </a:lnTo>
                  <a:lnTo>
                    <a:pt x="1135" y="1692"/>
                  </a:lnTo>
                  <a:lnTo>
                    <a:pt x="1136" y="1693"/>
                  </a:lnTo>
                  <a:lnTo>
                    <a:pt x="1136" y="1694"/>
                  </a:lnTo>
                  <a:lnTo>
                    <a:pt x="1136" y="1695"/>
                  </a:lnTo>
                  <a:lnTo>
                    <a:pt x="1136" y="1696"/>
                  </a:lnTo>
                  <a:lnTo>
                    <a:pt x="1135" y="1697"/>
                  </a:lnTo>
                  <a:lnTo>
                    <a:pt x="1134" y="1698"/>
                  </a:lnTo>
                  <a:lnTo>
                    <a:pt x="1137" y="1700"/>
                  </a:lnTo>
                  <a:lnTo>
                    <a:pt x="1139" y="1702"/>
                  </a:lnTo>
                  <a:lnTo>
                    <a:pt x="1141" y="1704"/>
                  </a:lnTo>
                  <a:lnTo>
                    <a:pt x="1144" y="1706"/>
                  </a:lnTo>
                  <a:lnTo>
                    <a:pt x="1148" y="1710"/>
                  </a:lnTo>
                  <a:lnTo>
                    <a:pt x="1152" y="1714"/>
                  </a:lnTo>
                  <a:lnTo>
                    <a:pt x="1156" y="1719"/>
                  </a:lnTo>
                  <a:lnTo>
                    <a:pt x="1159" y="1723"/>
                  </a:lnTo>
                  <a:lnTo>
                    <a:pt x="1162" y="1728"/>
                  </a:lnTo>
                  <a:lnTo>
                    <a:pt x="1166" y="1733"/>
                  </a:lnTo>
                  <a:lnTo>
                    <a:pt x="1169" y="1737"/>
                  </a:lnTo>
                  <a:lnTo>
                    <a:pt x="1171" y="1742"/>
                  </a:lnTo>
                  <a:lnTo>
                    <a:pt x="1174" y="1748"/>
                  </a:lnTo>
                  <a:lnTo>
                    <a:pt x="1177" y="1753"/>
                  </a:lnTo>
                  <a:lnTo>
                    <a:pt x="1180" y="1758"/>
                  </a:lnTo>
                  <a:lnTo>
                    <a:pt x="1182" y="1764"/>
                  </a:lnTo>
                  <a:lnTo>
                    <a:pt x="1185" y="1769"/>
                  </a:lnTo>
                  <a:lnTo>
                    <a:pt x="1187" y="1775"/>
                  </a:lnTo>
                  <a:lnTo>
                    <a:pt x="1185" y="1778"/>
                  </a:lnTo>
                  <a:lnTo>
                    <a:pt x="1182" y="1780"/>
                  </a:lnTo>
                  <a:lnTo>
                    <a:pt x="1179" y="1782"/>
                  </a:lnTo>
                  <a:lnTo>
                    <a:pt x="1176" y="1785"/>
                  </a:lnTo>
                  <a:lnTo>
                    <a:pt x="1173" y="1787"/>
                  </a:lnTo>
                  <a:lnTo>
                    <a:pt x="1170" y="1788"/>
                  </a:lnTo>
                  <a:lnTo>
                    <a:pt x="1166" y="1790"/>
                  </a:lnTo>
                  <a:lnTo>
                    <a:pt x="1162" y="1792"/>
                  </a:lnTo>
                  <a:lnTo>
                    <a:pt x="1159" y="1794"/>
                  </a:lnTo>
                  <a:lnTo>
                    <a:pt x="1155" y="1795"/>
                  </a:lnTo>
                  <a:lnTo>
                    <a:pt x="1150" y="1797"/>
                  </a:lnTo>
                  <a:lnTo>
                    <a:pt x="1146" y="1798"/>
                  </a:lnTo>
                  <a:lnTo>
                    <a:pt x="1142" y="1799"/>
                  </a:lnTo>
                  <a:lnTo>
                    <a:pt x="1138" y="1800"/>
                  </a:lnTo>
                  <a:lnTo>
                    <a:pt x="1134" y="1801"/>
                  </a:lnTo>
                  <a:lnTo>
                    <a:pt x="1129" y="1802"/>
                  </a:lnTo>
                  <a:lnTo>
                    <a:pt x="1125" y="1803"/>
                  </a:lnTo>
                  <a:lnTo>
                    <a:pt x="1120" y="1804"/>
                  </a:lnTo>
                  <a:lnTo>
                    <a:pt x="1116" y="1805"/>
                  </a:lnTo>
                  <a:lnTo>
                    <a:pt x="1111" y="1805"/>
                  </a:lnTo>
                  <a:lnTo>
                    <a:pt x="1102" y="1806"/>
                  </a:lnTo>
                  <a:lnTo>
                    <a:pt x="1094" y="1807"/>
                  </a:lnTo>
                  <a:lnTo>
                    <a:pt x="1085" y="1808"/>
                  </a:lnTo>
                  <a:lnTo>
                    <a:pt x="1077" y="1808"/>
                  </a:lnTo>
                  <a:lnTo>
                    <a:pt x="1069" y="1808"/>
                  </a:lnTo>
                  <a:lnTo>
                    <a:pt x="1062" y="1808"/>
                  </a:lnTo>
                  <a:lnTo>
                    <a:pt x="1058" y="1807"/>
                  </a:lnTo>
                  <a:lnTo>
                    <a:pt x="1055" y="1807"/>
                  </a:lnTo>
                  <a:lnTo>
                    <a:pt x="1051" y="1806"/>
                  </a:lnTo>
                  <a:lnTo>
                    <a:pt x="1047" y="1805"/>
                  </a:lnTo>
                  <a:lnTo>
                    <a:pt x="1044" y="1804"/>
                  </a:lnTo>
                  <a:lnTo>
                    <a:pt x="1040" y="1803"/>
                  </a:lnTo>
                  <a:lnTo>
                    <a:pt x="1036" y="1802"/>
                  </a:lnTo>
                  <a:lnTo>
                    <a:pt x="1033" y="1801"/>
                  </a:lnTo>
                  <a:lnTo>
                    <a:pt x="1031" y="1800"/>
                  </a:lnTo>
                  <a:lnTo>
                    <a:pt x="1030" y="1798"/>
                  </a:lnTo>
                  <a:lnTo>
                    <a:pt x="1029" y="1796"/>
                  </a:lnTo>
                  <a:lnTo>
                    <a:pt x="1028" y="1794"/>
                  </a:lnTo>
                  <a:lnTo>
                    <a:pt x="1027" y="1792"/>
                  </a:lnTo>
                  <a:lnTo>
                    <a:pt x="1026" y="1790"/>
                  </a:lnTo>
                  <a:lnTo>
                    <a:pt x="1026" y="1788"/>
                  </a:lnTo>
                  <a:lnTo>
                    <a:pt x="1025" y="1786"/>
                  </a:lnTo>
                  <a:lnTo>
                    <a:pt x="1025" y="1783"/>
                  </a:lnTo>
                  <a:lnTo>
                    <a:pt x="1024" y="1781"/>
                  </a:lnTo>
                  <a:lnTo>
                    <a:pt x="1024" y="1779"/>
                  </a:lnTo>
                  <a:lnTo>
                    <a:pt x="1024" y="1777"/>
                  </a:lnTo>
                  <a:lnTo>
                    <a:pt x="1023" y="1772"/>
                  </a:lnTo>
                  <a:lnTo>
                    <a:pt x="1023" y="1767"/>
                  </a:lnTo>
                  <a:lnTo>
                    <a:pt x="1023" y="1757"/>
                  </a:lnTo>
                  <a:lnTo>
                    <a:pt x="1023" y="1748"/>
                  </a:lnTo>
                  <a:lnTo>
                    <a:pt x="1023" y="1743"/>
                  </a:lnTo>
                  <a:lnTo>
                    <a:pt x="1022" y="1738"/>
                  </a:lnTo>
                  <a:lnTo>
                    <a:pt x="1022" y="1736"/>
                  </a:lnTo>
                  <a:lnTo>
                    <a:pt x="1022" y="1734"/>
                  </a:lnTo>
                  <a:lnTo>
                    <a:pt x="1021" y="1732"/>
                  </a:lnTo>
                  <a:lnTo>
                    <a:pt x="1021" y="1730"/>
                  </a:lnTo>
                  <a:lnTo>
                    <a:pt x="1019" y="1729"/>
                  </a:lnTo>
                  <a:lnTo>
                    <a:pt x="1017" y="1729"/>
                  </a:lnTo>
                  <a:lnTo>
                    <a:pt x="1016" y="1728"/>
                  </a:lnTo>
                  <a:lnTo>
                    <a:pt x="1014" y="1727"/>
                  </a:lnTo>
                  <a:lnTo>
                    <a:pt x="1013" y="1727"/>
                  </a:lnTo>
                  <a:lnTo>
                    <a:pt x="1012" y="1726"/>
                  </a:lnTo>
                  <a:lnTo>
                    <a:pt x="1011" y="1725"/>
                  </a:lnTo>
                  <a:lnTo>
                    <a:pt x="1010" y="1724"/>
                  </a:lnTo>
                  <a:lnTo>
                    <a:pt x="1009" y="1722"/>
                  </a:lnTo>
                  <a:lnTo>
                    <a:pt x="1008" y="1721"/>
                  </a:lnTo>
                  <a:lnTo>
                    <a:pt x="1007" y="1720"/>
                  </a:lnTo>
                  <a:lnTo>
                    <a:pt x="1006" y="1718"/>
                  </a:lnTo>
                  <a:lnTo>
                    <a:pt x="1004" y="1715"/>
                  </a:lnTo>
                  <a:lnTo>
                    <a:pt x="1003" y="1712"/>
                  </a:lnTo>
                  <a:lnTo>
                    <a:pt x="1002" y="1709"/>
                  </a:lnTo>
                  <a:lnTo>
                    <a:pt x="1001" y="1706"/>
                  </a:lnTo>
                  <a:lnTo>
                    <a:pt x="1000" y="1702"/>
                  </a:lnTo>
                  <a:lnTo>
                    <a:pt x="999" y="1699"/>
                  </a:lnTo>
                  <a:lnTo>
                    <a:pt x="998" y="1696"/>
                  </a:lnTo>
                  <a:lnTo>
                    <a:pt x="997" y="1692"/>
                  </a:lnTo>
                  <a:lnTo>
                    <a:pt x="996" y="1690"/>
                  </a:lnTo>
                  <a:lnTo>
                    <a:pt x="995" y="1687"/>
                  </a:lnTo>
                  <a:lnTo>
                    <a:pt x="986" y="1677"/>
                  </a:lnTo>
                  <a:lnTo>
                    <a:pt x="976" y="1668"/>
                  </a:lnTo>
                  <a:lnTo>
                    <a:pt x="966" y="1659"/>
                  </a:lnTo>
                  <a:lnTo>
                    <a:pt x="956" y="1650"/>
                  </a:lnTo>
                  <a:lnTo>
                    <a:pt x="946" y="1640"/>
                  </a:lnTo>
                  <a:lnTo>
                    <a:pt x="936" y="1632"/>
                  </a:lnTo>
                  <a:lnTo>
                    <a:pt x="926" y="1623"/>
                  </a:lnTo>
                  <a:lnTo>
                    <a:pt x="916" y="1614"/>
                  </a:lnTo>
                  <a:lnTo>
                    <a:pt x="906" y="1605"/>
                  </a:lnTo>
                  <a:lnTo>
                    <a:pt x="895" y="1597"/>
                  </a:lnTo>
                  <a:lnTo>
                    <a:pt x="885" y="1588"/>
                  </a:lnTo>
                  <a:lnTo>
                    <a:pt x="875" y="1579"/>
                  </a:lnTo>
                  <a:lnTo>
                    <a:pt x="865" y="1571"/>
                  </a:lnTo>
                  <a:lnTo>
                    <a:pt x="855" y="1562"/>
                  </a:lnTo>
                  <a:lnTo>
                    <a:pt x="845" y="1553"/>
                  </a:lnTo>
                  <a:lnTo>
                    <a:pt x="835" y="1544"/>
                  </a:lnTo>
                  <a:lnTo>
                    <a:pt x="834" y="1545"/>
                  </a:lnTo>
                  <a:lnTo>
                    <a:pt x="833" y="1545"/>
                  </a:lnTo>
                  <a:lnTo>
                    <a:pt x="832" y="1545"/>
                  </a:lnTo>
                  <a:lnTo>
                    <a:pt x="831" y="1545"/>
                  </a:lnTo>
                  <a:lnTo>
                    <a:pt x="830" y="1544"/>
                  </a:lnTo>
                  <a:lnTo>
                    <a:pt x="830" y="1543"/>
                  </a:lnTo>
                  <a:lnTo>
                    <a:pt x="829" y="1542"/>
                  </a:lnTo>
                  <a:lnTo>
                    <a:pt x="828" y="1542"/>
                  </a:lnTo>
                  <a:lnTo>
                    <a:pt x="827" y="1541"/>
                  </a:lnTo>
                  <a:lnTo>
                    <a:pt x="826" y="1541"/>
                  </a:lnTo>
                  <a:lnTo>
                    <a:pt x="825" y="1541"/>
                  </a:lnTo>
                  <a:lnTo>
                    <a:pt x="825" y="1540"/>
                  </a:lnTo>
                  <a:lnTo>
                    <a:pt x="820" y="1540"/>
                  </a:lnTo>
                  <a:lnTo>
                    <a:pt x="816" y="1539"/>
                  </a:lnTo>
                  <a:lnTo>
                    <a:pt x="814" y="1537"/>
                  </a:lnTo>
                  <a:lnTo>
                    <a:pt x="812" y="1535"/>
                  </a:lnTo>
                  <a:lnTo>
                    <a:pt x="810" y="1533"/>
                  </a:lnTo>
                  <a:lnTo>
                    <a:pt x="809" y="1531"/>
                  </a:lnTo>
                  <a:lnTo>
                    <a:pt x="808" y="1528"/>
                  </a:lnTo>
                  <a:lnTo>
                    <a:pt x="807" y="1526"/>
                  </a:lnTo>
                  <a:lnTo>
                    <a:pt x="806" y="1524"/>
                  </a:lnTo>
                  <a:lnTo>
                    <a:pt x="805" y="1522"/>
                  </a:lnTo>
                  <a:lnTo>
                    <a:pt x="804" y="1520"/>
                  </a:lnTo>
                  <a:lnTo>
                    <a:pt x="804" y="1517"/>
                  </a:lnTo>
                  <a:lnTo>
                    <a:pt x="804" y="1515"/>
                  </a:lnTo>
                  <a:lnTo>
                    <a:pt x="803" y="1513"/>
                  </a:lnTo>
                  <a:lnTo>
                    <a:pt x="803" y="1510"/>
                  </a:lnTo>
                  <a:lnTo>
                    <a:pt x="803" y="1508"/>
                  </a:lnTo>
                  <a:lnTo>
                    <a:pt x="803" y="1505"/>
                  </a:lnTo>
                  <a:lnTo>
                    <a:pt x="804" y="1503"/>
                  </a:lnTo>
                  <a:lnTo>
                    <a:pt x="804" y="1498"/>
                  </a:lnTo>
                  <a:lnTo>
                    <a:pt x="805" y="1493"/>
                  </a:lnTo>
                  <a:lnTo>
                    <a:pt x="806" y="1488"/>
                  </a:lnTo>
                  <a:lnTo>
                    <a:pt x="808" y="1484"/>
                  </a:lnTo>
                  <a:lnTo>
                    <a:pt x="809" y="1479"/>
                  </a:lnTo>
                  <a:lnTo>
                    <a:pt x="810" y="1474"/>
                  </a:lnTo>
                  <a:lnTo>
                    <a:pt x="811" y="1470"/>
                  </a:lnTo>
                  <a:lnTo>
                    <a:pt x="812" y="1465"/>
                  </a:lnTo>
                  <a:lnTo>
                    <a:pt x="811" y="1459"/>
                  </a:lnTo>
                  <a:lnTo>
                    <a:pt x="810" y="1453"/>
                  </a:lnTo>
                  <a:lnTo>
                    <a:pt x="810" y="1447"/>
                  </a:lnTo>
                  <a:lnTo>
                    <a:pt x="809" y="1441"/>
                  </a:lnTo>
                  <a:lnTo>
                    <a:pt x="808" y="1436"/>
                  </a:lnTo>
                  <a:lnTo>
                    <a:pt x="806" y="1431"/>
                  </a:lnTo>
                  <a:lnTo>
                    <a:pt x="805" y="1426"/>
                  </a:lnTo>
                  <a:lnTo>
                    <a:pt x="804" y="1421"/>
                  </a:lnTo>
                  <a:lnTo>
                    <a:pt x="802" y="1416"/>
                  </a:lnTo>
                  <a:lnTo>
                    <a:pt x="800" y="1411"/>
                  </a:lnTo>
                  <a:lnTo>
                    <a:pt x="798" y="1406"/>
                  </a:lnTo>
                  <a:lnTo>
                    <a:pt x="796" y="1401"/>
                  </a:lnTo>
                  <a:lnTo>
                    <a:pt x="793" y="1396"/>
                  </a:lnTo>
                  <a:lnTo>
                    <a:pt x="790" y="1391"/>
                  </a:lnTo>
                  <a:lnTo>
                    <a:pt x="788" y="1386"/>
                  </a:lnTo>
                  <a:lnTo>
                    <a:pt x="784" y="1380"/>
                  </a:lnTo>
                  <a:lnTo>
                    <a:pt x="783" y="1381"/>
                  </a:lnTo>
                  <a:lnTo>
                    <a:pt x="782" y="1382"/>
                  </a:lnTo>
                  <a:lnTo>
                    <a:pt x="782" y="1387"/>
                  </a:lnTo>
                  <a:lnTo>
                    <a:pt x="783" y="1393"/>
                  </a:lnTo>
                  <a:lnTo>
                    <a:pt x="783" y="1399"/>
                  </a:lnTo>
                  <a:lnTo>
                    <a:pt x="783" y="1406"/>
                  </a:lnTo>
                  <a:lnTo>
                    <a:pt x="783" y="1412"/>
                  </a:lnTo>
                  <a:lnTo>
                    <a:pt x="783" y="1418"/>
                  </a:lnTo>
                  <a:lnTo>
                    <a:pt x="783" y="1424"/>
                  </a:lnTo>
                  <a:lnTo>
                    <a:pt x="783" y="1430"/>
                  </a:lnTo>
                  <a:lnTo>
                    <a:pt x="783" y="1436"/>
                  </a:lnTo>
                  <a:lnTo>
                    <a:pt x="783" y="1443"/>
                  </a:lnTo>
                  <a:lnTo>
                    <a:pt x="783" y="1449"/>
                  </a:lnTo>
                  <a:lnTo>
                    <a:pt x="783" y="1455"/>
                  </a:lnTo>
                  <a:lnTo>
                    <a:pt x="783" y="1462"/>
                  </a:lnTo>
                  <a:lnTo>
                    <a:pt x="782" y="1468"/>
                  </a:lnTo>
                  <a:lnTo>
                    <a:pt x="782" y="1474"/>
                  </a:lnTo>
                  <a:lnTo>
                    <a:pt x="782" y="1481"/>
                  </a:lnTo>
                  <a:lnTo>
                    <a:pt x="781" y="1481"/>
                  </a:lnTo>
                  <a:lnTo>
                    <a:pt x="780" y="1482"/>
                  </a:lnTo>
                  <a:lnTo>
                    <a:pt x="780" y="1484"/>
                  </a:lnTo>
                  <a:lnTo>
                    <a:pt x="780" y="1485"/>
                  </a:lnTo>
                  <a:lnTo>
                    <a:pt x="780" y="1487"/>
                  </a:lnTo>
                  <a:lnTo>
                    <a:pt x="780" y="1489"/>
                  </a:lnTo>
                  <a:lnTo>
                    <a:pt x="779" y="1492"/>
                  </a:lnTo>
                  <a:lnTo>
                    <a:pt x="779" y="1496"/>
                  </a:lnTo>
                  <a:lnTo>
                    <a:pt x="777" y="1503"/>
                  </a:lnTo>
                  <a:lnTo>
                    <a:pt x="776" y="1511"/>
                  </a:lnTo>
                  <a:lnTo>
                    <a:pt x="775" y="1515"/>
                  </a:lnTo>
                  <a:lnTo>
                    <a:pt x="774" y="1519"/>
                  </a:lnTo>
                  <a:lnTo>
                    <a:pt x="773" y="1522"/>
                  </a:lnTo>
                  <a:lnTo>
                    <a:pt x="772" y="1526"/>
                  </a:lnTo>
                  <a:lnTo>
                    <a:pt x="772" y="1530"/>
                  </a:lnTo>
                  <a:lnTo>
                    <a:pt x="772" y="1533"/>
                  </a:lnTo>
                  <a:lnTo>
                    <a:pt x="772" y="1535"/>
                  </a:lnTo>
                  <a:lnTo>
                    <a:pt x="772" y="1537"/>
                  </a:lnTo>
                  <a:lnTo>
                    <a:pt x="772" y="1538"/>
                  </a:lnTo>
                  <a:lnTo>
                    <a:pt x="772" y="1540"/>
                  </a:lnTo>
                  <a:lnTo>
                    <a:pt x="771" y="1542"/>
                  </a:lnTo>
                  <a:lnTo>
                    <a:pt x="769" y="1548"/>
                  </a:lnTo>
                  <a:lnTo>
                    <a:pt x="765" y="1556"/>
                  </a:lnTo>
                  <a:lnTo>
                    <a:pt x="762" y="1565"/>
                  </a:lnTo>
                  <a:lnTo>
                    <a:pt x="758" y="1574"/>
                  </a:lnTo>
                  <a:lnTo>
                    <a:pt x="755" y="1583"/>
                  </a:lnTo>
                  <a:lnTo>
                    <a:pt x="754" y="1586"/>
                  </a:lnTo>
                  <a:lnTo>
                    <a:pt x="753" y="1589"/>
                  </a:lnTo>
                  <a:lnTo>
                    <a:pt x="752" y="1591"/>
                  </a:lnTo>
                  <a:lnTo>
                    <a:pt x="752" y="1593"/>
                  </a:lnTo>
                  <a:lnTo>
                    <a:pt x="757" y="1601"/>
                  </a:lnTo>
                  <a:lnTo>
                    <a:pt x="762" y="1608"/>
                  </a:lnTo>
                  <a:lnTo>
                    <a:pt x="766" y="1616"/>
                  </a:lnTo>
                  <a:lnTo>
                    <a:pt x="771" y="1624"/>
                  </a:lnTo>
                  <a:lnTo>
                    <a:pt x="776" y="1632"/>
                  </a:lnTo>
                  <a:lnTo>
                    <a:pt x="782" y="1643"/>
                  </a:lnTo>
                  <a:lnTo>
                    <a:pt x="790" y="1656"/>
                  </a:lnTo>
                  <a:lnTo>
                    <a:pt x="800" y="1671"/>
                  </a:lnTo>
                  <a:lnTo>
                    <a:pt x="808" y="1682"/>
                  </a:lnTo>
                  <a:lnTo>
                    <a:pt x="816" y="1693"/>
                  </a:lnTo>
                  <a:lnTo>
                    <a:pt x="824" y="1704"/>
                  </a:lnTo>
                  <a:lnTo>
                    <a:pt x="832" y="1714"/>
                  </a:lnTo>
                  <a:lnTo>
                    <a:pt x="840" y="1725"/>
                  </a:lnTo>
                  <a:lnTo>
                    <a:pt x="849" y="1735"/>
                  </a:lnTo>
                  <a:lnTo>
                    <a:pt x="857" y="1745"/>
                  </a:lnTo>
                  <a:lnTo>
                    <a:pt x="866" y="1755"/>
                  </a:lnTo>
                  <a:lnTo>
                    <a:pt x="875" y="1765"/>
                  </a:lnTo>
                  <a:lnTo>
                    <a:pt x="884" y="1775"/>
                  </a:lnTo>
                  <a:lnTo>
                    <a:pt x="888" y="1780"/>
                  </a:lnTo>
                  <a:lnTo>
                    <a:pt x="893" y="1785"/>
                  </a:lnTo>
                  <a:lnTo>
                    <a:pt x="898" y="1789"/>
                  </a:lnTo>
                  <a:lnTo>
                    <a:pt x="902" y="1794"/>
                  </a:lnTo>
                  <a:lnTo>
                    <a:pt x="907" y="1799"/>
                  </a:lnTo>
                  <a:lnTo>
                    <a:pt x="912" y="1804"/>
                  </a:lnTo>
                  <a:lnTo>
                    <a:pt x="917" y="1808"/>
                  </a:lnTo>
                  <a:lnTo>
                    <a:pt x="922" y="1813"/>
                  </a:lnTo>
                  <a:lnTo>
                    <a:pt x="927" y="1817"/>
                  </a:lnTo>
                  <a:lnTo>
                    <a:pt x="932" y="1822"/>
                  </a:lnTo>
                  <a:lnTo>
                    <a:pt x="937" y="1826"/>
                  </a:lnTo>
                  <a:lnTo>
                    <a:pt x="942" y="1831"/>
                  </a:lnTo>
                  <a:lnTo>
                    <a:pt x="943" y="1830"/>
                  </a:lnTo>
                  <a:lnTo>
                    <a:pt x="944" y="1830"/>
                  </a:lnTo>
                  <a:lnTo>
                    <a:pt x="946" y="1831"/>
                  </a:lnTo>
                  <a:lnTo>
                    <a:pt x="947" y="1831"/>
                  </a:lnTo>
                  <a:lnTo>
                    <a:pt x="949" y="1832"/>
                  </a:lnTo>
                  <a:lnTo>
                    <a:pt x="951" y="1832"/>
                  </a:lnTo>
                  <a:lnTo>
                    <a:pt x="953" y="1833"/>
                  </a:lnTo>
                  <a:lnTo>
                    <a:pt x="955" y="1834"/>
                  </a:lnTo>
                  <a:lnTo>
                    <a:pt x="959" y="1836"/>
                  </a:lnTo>
                  <a:lnTo>
                    <a:pt x="964" y="1838"/>
                  </a:lnTo>
                  <a:lnTo>
                    <a:pt x="969" y="1841"/>
                  </a:lnTo>
                  <a:lnTo>
                    <a:pt x="974" y="1844"/>
                  </a:lnTo>
                  <a:lnTo>
                    <a:pt x="984" y="1849"/>
                  </a:lnTo>
                  <a:lnTo>
                    <a:pt x="993" y="1854"/>
                  </a:lnTo>
                  <a:lnTo>
                    <a:pt x="999" y="1858"/>
                  </a:lnTo>
                  <a:lnTo>
                    <a:pt x="1003" y="1861"/>
                  </a:lnTo>
                  <a:lnTo>
                    <a:pt x="1004" y="1860"/>
                  </a:lnTo>
                  <a:lnTo>
                    <a:pt x="1006" y="1860"/>
                  </a:lnTo>
                  <a:lnTo>
                    <a:pt x="1013" y="1867"/>
                  </a:lnTo>
                  <a:lnTo>
                    <a:pt x="1020" y="1875"/>
                  </a:lnTo>
                  <a:lnTo>
                    <a:pt x="1024" y="1879"/>
                  </a:lnTo>
                  <a:lnTo>
                    <a:pt x="1028" y="1884"/>
                  </a:lnTo>
                  <a:lnTo>
                    <a:pt x="1032" y="1888"/>
                  </a:lnTo>
                  <a:lnTo>
                    <a:pt x="1036" y="1893"/>
                  </a:lnTo>
                  <a:lnTo>
                    <a:pt x="1040" y="1898"/>
                  </a:lnTo>
                  <a:lnTo>
                    <a:pt x="1043" y="1903"/>
                  </a:lnTo>
                  <a:lnTo>
                    <a:pt x="1045" y="1906"/>
                  </a:lnTo>
                  <a:lnTo>
                    <a:pt x="1046" y="1908"/>
                  </a:lnTo>
                  <a:lnTo>
                    <a:pt x="1048" y="1911"/>
                  </a:lnTo>
                  <a:lnTo>
                    <a:pt x="1049" y="1913"/>
                  </a:lnTo>
                  <a:lnTo>
                    <a:pt x="1050" y="1916"/>
                  </a:lnTo>
                  <a:lnTo>
                    <a:pt x="1051" y="1918"/>
                  </a:lnTo>
                  <a:lnTo>
                    <a:pt x="1052" y="1921"/>
                  </a:lnTo>
                  <a:lnTo>
                    <a:pt x="1053" y="1923"/>
                  </a:lnTo>
                  <a:lnTo>
                    <a:pt x="1054" y="1926"/>
                  </a:lnTo>
                  <a:lnTo>
                    <a:pt x="1055" y="1928"/>
                  </a:lnTo>
                  <a:lnTo>
                    <a:pt x="1055" y="1931"/>
                  </a:lnTo>
                  <a:lnTo>
                    <a:pt x="1055" y="1933"/>
                  </a:lnTo>
                  <a:lnTo>
                    <a:pt x="1053" y="1936"/>
                  </a:lnTo>
                  <a:lnTo>
                    <a:pt x="1050" y="1939"/>
                  </a:lnTo>
                  <a:lnTo>
                    <a:pt x="1047" y="1941"/>
                  </a:lnTo>
                  <a:lnTo>
                    <a:pt x="1044" y="1944"/>
                  </a:lnTo>
                  <a:lnTo>
                    <a:pt x="1040" y="1946"/>
                  </a:lnTo>
                  <a:lnTo>
                    <a:pt x="1036" y="1948"/>
                  </a:lnTo>
                  <a:lnTo>
                    <a:pt x="1032" y="1950"/>
                  </a:lnTo>
                  <a:lnTo>
                    <a:pt x="1028" y="1952"/>
                  </a:lnTo>
                  <a:lnTo>
                    <a:pt x="1023" y="1954"/>
                  </a:lnTo>
                  <a:lnTo>
                    <a:pt x="1018" y="1956"/>
                  </a:lnTo>
                  <a:lnTo>
                    <a:pt x="1013" y="1958"/>
                  </a:lnTo>
                  <a:lnTo>
                    <a:pt x="1008" y="1959"/>
                  </a:lnTo>
                  <a:lnTo>
                    <a:pt x="1003" y="1961"/>
                  </a:lnTo>
                  <a:lnTo>
                    <a:pt x="997" y="1962"/>
                  </a:lnTo>
                  <a:lnTo>
                    <a:pt x="992" y="1963"/>
                  </a:lnTo>
                  <a:lnTo>
                    <a:pt x="986" y="1965"/>
                  </a:lnTo>
                  <a:lnTo>
                    <a:pt x="981" y="1966"/>
                  </a:lnTo>
                  <a:lnTo>
                    <a:pt x="975" y="1967"/>
                  </a:lnTo>
                  <a:lnTo>
                    <a:pt x="970" y="1968"/>
                  </a:lnTo>
                  <a:lnTo>
                    <a:pt x="964" y="1969"/>
                  </a:lnTo>
                  <a:lnTo>
                    <a:pt x="954" y="1971"/>
                  </a:lnTo>
                  <a:lnTo>
                    <a:pt x="943" y="1972"/>
                  </a:lnTo>
                  <a:lnTo>
                    <a:pt x="934" y="1974"/>
                  </a:lnTo>
                  <a:lnTo>
                    <a:pt x="925" y="1975"/>
                  </a:lnTo>
                  <a:lnTo>
                    <a:pt x="917" y="1975"/>
                  </a:lnTo>
                  <a:lnTo>
                    <a:pt x="910" y="1976"/>
                  </a:lnTo>
                  <a:lnTo>
                    <a:pt x="906" y="1976"/>
                  </a:lnTo>
                  <a:lnTo>
                    <a:pt x="902" y="1975"/>
                  </a:lnTo>
                  <a:lnTo>
                    <a:pt x="899" y="1974"/>
                  </a:lnTo>
                  <a:lnTo>
                    <a:pt x="896" y="1973"/>
                  </a:lnTo>
                  <a:lnTo>
                    <a:pt x="893" y="1972"/>
                  </a:lnTo>
                  <a:lnTo>
                    <a:pt x="891" y="1971"/>
                  </a:lnTo>
                  <a:lnTo>
                    <a:pt x="889" y="1969"/>
                  </a:lnTo>
                  <a:lnTo>
                    <a:pt x="887" y="1968"/>
                  </a:lnTo>
                  <a:lnTo>
                    <a:pt x="885" y="1966"/>
                  </a:lnTo>
                  <a:lnTo>
                    <a:pt x="884" y="1965"/>
                  </a:lnTo>
                  <a:lnTo>
                    <a:pt x="883" y="1963"/>
                  </a:lnTo>
                  <a:lnTo>
                    <a:pt x="882" y="1961"/>
                  </a:lnTo>
                  <a:lnTo>
                    <a:pt x="881" y="1959"/>
                  </a:lnTo>
                  <a:lnTo>
                    <a:pt x="881" y="1957"/>
                  </a:lnTo>
                  <a:lnTo>
                    <a:pt x="881" y="1954"/>
                  </a:lnTo>
                  <a:lnTo>
                    <a:pt x="880" y="1952"/>
                  </a:lnTo>
                  <a:lnTo>
                    <a:pt x="880" y="1947"/>
                  </a:lnTo>
                  <a:lnTo>
                    <a:pt x="880" y="1942"/>
                  </a:lnTo>
                  <a:lnTo>
                    <a:pt x="880" y="1937"/>
                  </a:lnTo>
                  <a:lnTo>
                    <a:pt x="880" y="1932"/>
                  </a:lnTo>
                  <a:lnTo>
                    <a:pt x="879" y="1929"/>
                  </a:lnTo>
                  <a:lnTo>
                    <a:pt x="879" y="1927"/>
                  </a:lnTo>
                  <a:lnTo>
                    <a:pt x="879" y="1924"/>
                  </a:lnTo>
                  <a:lnTo>
                    <a:pt x="878" y="1922"/>
                  </a:lnTo>
                  <a:lnTo>
                    <a:pt x="878" y="1919"/>
                  </a:lnTo>
                  <a:lnTo>
                    <a:pt x="877" y="1916"/>
                  </a:lnTo>
                  <a:lnTo>
                    <a:pt x="876" y="1914"/>
                  </a:lnTo>
                  <a:lnTo>
                    <a:pt x="874" y="1911"/>
                  </a:lnTo>
                  <a:lnTo>
                    <a:pt x="873" y="1910"/>
                  </a:lnTo>
                  <a:lnTo>
                    <a:pt x="871" y="1909"/>
                  </a:lnTo>
                  <a:lnTo>
                    <a:pt x="870" y="1908"/>
                  </a:lnTo>
                  <a:lnTo>
                    <a:pt x="869" y="1906"/>
                  </a:lnTo>
                  <a:lnTo>
                    <a:pt x="868" y="1905"/>
                  </a:lnTo>
                  <a:lnTo>
                    <a:pt x="867" y="1903"/>
                  </a:lnTo>
                  <a:lnTo>
                    <a:pt x="866" y="1902"/>
                  </a:lnTo>
                  <a:lnTo>
                    <a:pt x="865" y="1900"/>
                  </a:lnTo>
                  <a:lnTo>
                    <a:pt x="864" y="1899"/>
                  </a:lnTo>
                  <a:lnTo>
                    <a:pt x="864" y="1897"/>
                  </a:lnTo>
                  <a:lnTo>
                    <a:pt x="863" y="1895"/>
                  </a:lnTo>
                  <a:lnTo>
                    <a:pt x="863" y="1893"/>
                  </a:lnTo>
                  <a:lnTo>
                    <a:pt x="862" y="1892"/>
                  </a:lnTo>
                  <a:lnTo>
                    <a:pt x="862" y="1890"/>
                  </a:lnTo>
                  <a:lnTo>
                    <a:pt x="862" y="1888"/>
                  </a:lnTo>
                  <a:lnTo>
                    <a:pt x="862" y="1886"/>
                  </a:lnTo>
                  <a:lnTo>
                    <a:pt x="862" y="1882"/>
                  </a:lnTo>
                  <a:lnTo>
                    <a:pt x="862" y="1878"/>
                  </a:lnTo>
                  <a:lnTo>
                    <a:pt x="862" y="1875"/>
                  </a:lnTo>
                  <a:lnTo>
                    <a:pt x="862" y="1871"/>
                  </a:lnTo>
                  <a:lnTo>
                    <a:pt x="863" y="1864"/>
                  </a:lnTo>
                  <a:lnTo>
                    <a:pt x="863" y="1858"/>
                  </a:lnTo>
                  <a:lnTo>
                    <a:pt x="862" y="1855"/>
                  </a:lnTo>
                  <a:lnTo>
                    <a:pt x="860" y="1852"/>
                  </a:lnTo>
                  <a:lnTo>
                    <a:pt x="859" y="1849"/>
                  </a:lnTo>
                  <a:lnTo>
                    <a:pt x="857" y="1847"/>
                  </a:lnTo>
                  <a:lnTo>
                    <a:pt x="855" y="1844"/>
                  </a:lnTo>
                  <a:lnTo>
                    <a:pt x="854" y="1841"/>
                  </a:lnTo>
                  <a:lnTo>
                    <a:pt x="852" y="1838"/>
                  </a:lnTo>
                  <a:lnTo>
                    <a:pt x="850" y="1835"/>
                  </a:lnTo>
                  <a:lnTo>
                    <a:pt x="847" y="1833"/>
                  </a:lnTo>
                  <a:lnTo>
                    <a:pt x="845" y="1831"/>
                  </a:lnTo>
                  <a:lnTo>
                    <a:pt x="843" y="1828"/>
                  </a:lnTo>
                  <a:lnTo>
                    <a:pt x="841" y="1826"/>
                  </a:lnTo>
                  <a:lnTo>
                    <a:pt x="838" y="1825"/>
                  </a:lnTo>
                  <a:lnTo>
                    <a:pt x="836" y="1823"/>
                  </a:lnTo>
                  <a:lnTo>
                    <a:pt x="835" y="1822"/>
                  </a:lnTo>
                  <a:lnTo>
                    <a:pt x="834" y="1822"/>
                  </a:lnTo>
                  <a:lnTo>
                    <a:pt x="832" y="1821"/>
                  </a:lnTo>
                  <a:lnTo>
                    <a:pt x="831" y="1821"/>
                  </a:lnTo>
                  <a:lnTo>
                    <a:pt x="822" y="1811"/>
                  </a:lnTo>
                  <a:lnTo>
                    <a:pt x="812" y="1801"/>
                  </a:lnTo>
                  <a:lnTo>
                    <a:pt x="802" y="1791"/>
                  </a:lnTo>
                  <a:lnTo>
                    <a:pt x="793" y="1782"/>
                  </a:lnTo>
                  <a:lnTo>
                    <a:pt x="783" y="1772"/>
                  </a:lnTo>
                  <a:lnTo>
                    <a:pt x="773" y="1763"/>
                  </a:lnTo>
                  <a:lnTo>
                    <a:pt x="763" y="1753"/>
                  </a:lnTo>
                  <a:lnTo>
                    <a:pt x="753" y="1744"/>
                  </a:lnTo>
                  <a:lnTo>
                    <a:pt x="743" y="1734"/>
                  </a:lnTo>
                  <a:lnTo>
                    <a:pt x="733" y="1725"/>
                  </a:lnTo>
                  <a:lnTo>
                    <a:pt x="723" y="1715"/>
                  </a:lnTo>
                  <a:lnTo>
                    <a:pt x="713" y="1706"/>
                  </a:lnTo>
                  <a:lnTo>
                    <a:pt x="703" y="1696"/>
                  </a:lnTo>
                  <a:lnTo>
                    <a:pt x="693" y="1687"/>
                  </a:lnTo>
                  <a:lnTo>
                    <a:pt x="684" y="1677"/>
                  </a:lnTo>
                  <a:lnTo>
                    <a:pt x="675" y="1668"/>
                  </a:lnTo>
                  <a:lnTo>
                    <a:pt x="672" y="1668"/>
                  </a:lnTo>
                  <a:lnTo>
                    <a:pt x="669" y="1668"/>
                  </a:lnTo>
                  <a:lnTo>
                    <a:pt x="666" y="1669"/>
                  </a:lnTo>
                  <a:lnTo>
                    <a:pt x="662" y="1669"/>
                  </a:lnTo>
                  <a:lnTo>
                    <a:pt x="658" y="1665"/>
                  </a:lnTo>
                  <a:lnTo>
                    <a:pt x="654" y="1661"/>
                  </a:lnTo>
                  <a:lnTo>
                    <a:pt x="652" y="1659"/>
                  </a:lnTo>
                  <a:lnTo>
                    <a:pt x="650" y="1657"/>
                  </a:lnTo>
                  <a:lnTo>
                    <a:pt x="649" y="1655"/>
                  </a:lnTo>
                  <a:lnTo>
                    <a:pt x="648" y="1653"/>
                  </a:lnTo>
                  <a:lnTo>
                    <a:pt x="647" y="1652"/>
                  </a:lnTo>
                  <a:lnTo>
                    <a:pt x="646" y="1650"/>
                  </a:lnTo>
                  <a:lnTo>
                    <a:pt x="645" y="1648"/>
                  </a:lnTo>
                  <a:lnTo>
                    <a:pt x="644" y="1645"/>
                  </a:lnTo>
                  <a:lnTo>
                    <a:pt x="644" y="1643"/>
                  </a:lnTo>
                  <a:lnTo>
                    <a:pt x="643" y="1640"/>
                  </a:lnTo>
                  <a:lnTo>
                    <a:pt x="643" y="1637"/>
                  </a:lnTo>
                  <a:lnTo>
                    <a:pt x="642" y="1634"/>
                  </a:lnTo>
                  <a:lnTo>
                    <a:pt x="643" y="1628"/>
                  </a:lnTo>
                  <a:lnTo>
                    <a:pt x="644" y="1622"/>
                  </a:lnTo>
                  <a:lnTo>
                    <a:pt x="645" y="1615"/>
                  </a:lnTo>
                  <a:lnTo>
                    <a:pt x="645" y="1609"/>
                  </a:lnTo>
                  <a:lnTo>
                    <a:pt x="646" y="1603"/>
                  </a:lnTo>
                  <a:lnTo>
                    <a:pt x="647" y="1596"/>
                  </a:lnTo>
                  <a:lnTo>
                    <a:pt x="648" y="1590"/>
                  </a:lnTo>
                  <a:lnTo>
                    <a:pt x="648" y="1583"/>
                  </a:lnTo>
                  <a:lnTo>
                    <a:pt x="647" y="1579"/>
                  </a:lnTo>
                  <a:lnTo>
                    <a:pt x="646" y="1576"/>
                  </a:lnTo>
                  <a:lnTo>
                    <a:pt x="645" y="1572"/>
                  </a:lnTo>
                  <a:lnTo>
                    <a:pt x="643" y="1568"/>
                  </a:lnTo>
                  <a:lnTo>
                    <a:pt x="641" y="1564"/>
                  </a:lnTo>
                  <a:lnTo>
                    <a:pt x="640" y="1561"/>
                  </a:lnTo>
                  <a:lnTo>
                    <a:pt x="638" y="1557"/>
                  </a:lnTo>
                  <a:lnTo>
                    <a:pt x="636" y="1554"/>
                  </a:lnTo>
                  <a:lnTo>
                    <a:pt x="634" y="1550"/>
                  </a:lnTo>
                  <a:lnTo>
                    <a:pt x="632" y="1547"/>
                  </a:lnTo>
                  <a:lnTo>
                    <a:pt x="630" y="1544"/>
                  </a:lnTo>
                  <a:lnTo>
                    <a:pt x="628" y="1541"/>
                  </a:lnTo>
                  <a:lnTo>
                    <a:pt x="626" y="1538"/>
                  </a:lnTo>
                  <a:lnTo>
                    <a:pt x="623" y="1535"/>
                  </a:lnTo>
                  <a:lnTo>
                    <a:pt x="621" y="1532"/>
                  </a:lnTo>
                  <a:lnTo>
                    <a:pt x="619" y="1529"/>
                  </a:lnTo>
                  <a:lnTo>
                    <a:pt x="613" y="1523"/>
                  </a:lnTo>
                  <a:lnTo>
                    <a:pt x="608" y="1517"/>
                  </a:lnTo>
                  <a:lnTo>
                    <a:pt x="603" y="1512"/>
                  </a:lnTo>
                  <a:lnTo>
                    <a:pt x="597" y="1506"/>
                  </a:lnTo>
                  <a:lnTo>
                    <a:pt x="592" y="1501"/>
                  </a:lnTo>
                  <a:lnTo>
                    <a:pt x="586" y="1495"/>
                  </a:lnTo>
                  <a:lnTo>
                    <a:pt x="581" y="1490"/>
                  </a:lnTo>
                  <a:lnTo>
                    <a:pt x="575" y="1484"/>
                  </a:lnTo>
                  <a:lnTo>
                    <a:pt x="568" y="1479"/>
                  </a:lnTo>
                  <a:lnTo>
                    <a:pt x="562" y="1473"/>
                  </a:lnTo>
                  <a:lnTo>
                    <a:pt x="556" y="1467"/>
                  </a:lnTo>
                  <a:lnTo>
                    <a:pt x="549" y="1461"/>
                  </a:lnTo>
                  <a:lnTo>
                    <a:pt x="543" y="1456"/>
                  </a:lnTo>
                  <a:lnTo>
                    <a:pt x="537" y="1450"/>
                  </a:lnTo>
                  <a:lnTo>
                    <a:pt x="530" y="1444"/>
                  </a:lnTo>
                  <a:lnTo>
                    <a:pt x="524" y="1438"/>
                  </a:lnTo>
                  <a:lnTo>
                    <a:pt x="517" y="1433"/>
                  </a:lnTo>
                  <a:lnTo>
                    <a:pt x="511" y="1427"/>
                  </a:lnTo>
                  <a:lnTo>
                    <a:pt x="504" y="1421"/>
                  </a:lnTo>
                  <a:lnTo>
                    <a:pt x="498" y="1415"/>
                  </a:lnTo>
                  <a:lnTo>
                    <a:pt x="492" y="1410"/>
                  </a:lnTo>
                  <a:lnTo>
                    <a:pt x="485" y="1404"/>
                  </a:lnTo>
                  <a:lnTo>
                    <a:pt x="479" y="1398"/>
                  </a:lnTo>
                  <a:lnTo>
                    <a:pt x="472" y="1393"/>
                  </a:lnTo>
                  <a:lnTo>
                    <a:pt x="466" y="1386"/>
                  </a:lnTo>
                  <a:lnTo>
                    <a:pt x="459" y="1379"/>
                  </a:lnTo>
                  <a:lnTo>
                    <a:pt x="453" y="1372"/>
                  </a:lnTo>
                  <a:lnTo>
                    <a:pt x="447" y="1365"/>
                  </a:lnTo>
                  <a:lnTo>
                    <a:pt x="441" y="1358"/>
                  </a:lnTo>
                  <a:lnTo>
                    <a:pt x="436" y="1351"/>
                  </a:lnTo>
                  <a:lnTo>
                    <a:pt x="430" y="1344"/>
                  </a:lnTo>
                  <a:lnTo>
                    <a:pt x="425" y="1337"/>
                  </a:lnTo>
                  <a:lnTo>
                    <a:pt x="420" y="1330"/>
                  </a:lnTo>
                  <a:lnTo>
                    <a:pt x="415" y="1323"/>
                  </a:lnTo>
                  <a:lnTo>
                    <a:pt x="410" y="1316"/>
                  </a:lnTo>
                  <a:lnTo>
                    <a:pt x="406" y="1309"/>
                  </a:lnTo>
                  <a:lnTo>
                    <a:pt x="401" y="1302"/>
                  </a:lnTo>
                  <a:lnTo>
                    <a:pt x="397" y="1295"/>
                  </a:lnTo>
                  <a:lnTo>
                    <a:pt x="393" y="1287"/>
                  </a:lnTo>
                  <a:lnTo>
                    <a:pt x="390" y="1280"/>
                  </a:lnTo>
                  <a:lnTo>
                    <a:pt x="386" y="1273"/>
                  </a:lnTo>
                  <a:lnTo>
                    <a:pt x="382" y="1265"/>
                  </a:lnTo>
                  <a:lnTo>
                    <a:pt x="379" y="1257"/>
                  </a:lnTo>
                  <a:lnTo>
                    <a:pt x="376" y="1250"/>
                  </a:lnTo>
                  <a:lnTo>
                    <a:pt x="373" y="1242"/>
                  </a:lnTo>
                  <a:lnTo>
                    <a:pt x="370" y="1234"/>
                  </a:lnTo>
                  <a:lnTo>
                    <a:pt x="367" y="1226"/>
                  </a:lnTo>
                  <a:lnTo>
                    <a:pt x="365" y="1218"/>
                  </a:lnTo>
                  <a:lnTo>
                    <a:pt x="363" y="1210"/>
                  </a:lnTo>
                  <a:lnTo>
                    <a:pt x="360" y="1201"/>
                  </a:lnTo>
                  <a:lnTo>
                    <a:pt x="358" y="1193"/>
                  </a:lnTo>
                  <a:lnTo>
                    <a:pt x="356" y="1184"/>
                  </a:lnTo>
                  <a:lnTo>
                    <a:pt x="355" y="1175"/>
                  </a:lnTo>
                  <a:lnTo>
                    <a:pt x="353" y="1166"/>
                  </a:lnTo>
                  <a:lnTo>
                    <a:pt x="352" y="1157"/>
                  </a:lnTo>
                  <a:lnTo>
                    <a:pt x="350" y="1147"/>
                  </a:lnTo>
                  <a:lnTo>
                    <a:pt x="349" y="1147"/>
                  </a:lnTo>
                  <a:lnTo>
                    <a:pt x="348" y="1147"/>
                  </a:lnTo>
                  <a:lnTo>
                    <a:pt x="348" y="1146"/>
                  </a:lnTo>
                  <a:lnTo>
                    <a:pt x="347" y="1151"/>
                  </a:lnTo>
                  <a:lnTo>
                    <a:pt x="346" y="1155"/>
                  </a:lnTo>
                  <a:lnTo>
                    <a:pt x="345" y="1159"/>
                  </a:lnTo>
                  <a:lnTo>
                    <a:pt x="345" y="1163"/>
                  </a:lnTo>
                  <a:lnTo>
                    <a:pt x="344" y="1167"/>
                  </a:lnTo>
                  <a:lnTo>
                    <a:pt x="344" y="1171"/>
                  </a:lnTo>
                  <a:lnTo>
                    <a:pt x="344" y="1175"/>
                  </a:lnTo>
                  <a:lnTo>
                    <a:pt x="343" y="1179"/>
                  </a:lnTo>
                  <a:lnTo>
                    <a:pt x="343" y="1183"/>
                  </a:lnTo>
                  <a:lnTo>
                    <a:pt x="343" y="1186"/>
                  </a:lnTo>
                  <a:lnTo>
                    <a:pt x="343" y="1190"/>
                  </a:lnTo>
                  <a:lnTo>
                    <a:pt x="343" y="1194"/>
                  </a:lnTo>
                  <a:lnTo>
                    <a:pt x="344" y="1198"/>
                  </a:lnTo>
                  <a:lnTo>
                    <a:pt x="344" y="1202"/>
                  </a:lnTo>
                  <a:lnTo>
                    <a:pt x="344" y="1206"/>
                  </a:lnTo>
                  <a:lnTo>
                    <a:pt x="345" y="1209"/>
                  </a:lnTo>
                  <a:lnTo>
                    <a:pt x="346" y="1217"/>
                  </a:lnTo>
                  <a:lnTo>
                    <a:pt x="347" y="1225"/>
                  </a:lnTo>
                  <a:lnTo>
                    <a:pt x="349" y="1232"/>
                  </a:lnTo>
                  <a:lnTo>
                    <a:pt x="351" y="1240"/>
                  </a:lnTo>
                  <a:lnTo>
                    <a:pt x="353" y="1248"/>
                  </a:lnTo>
                  <a:lnTo>
                    <a:pt x="355" y="1257"/>
                  </a:lnTo>
                  <a:lnTo>
                    <a:pt x="357" y="1265"/>
                  </a:lnTo>
                  <a:lnTo>
                    <a:pt x="360" y="1274"/>
                  </a:lnTo>
                  <a:lnTo>
                    <a:pt x="363" y="1284"/>
                  </a:lnTo>
                  <a:lnTo>
                    <a:pt x="367" y="1295"/>
                  </a:lnTo>
                  <a:lnTo>
                    <a:pt x="371" y="1305"/>
                  </a:lnTo>
                  <a:lnTo>
                    <a:pt x="374" y="1315"/>
                  </a:lnTo>
                  <a:lnTo>
                    <a:pt x="378" y="1326"/>
                  </a:lnTo>
                  <a:lnTo>
                    <a:pt x="382" y="1336"/>
                  </a:lnTo>
                  <a:lnTo>
                    <a:pt x="385" y="1346"/>
                  </a:lnTo>
                  <a:lnTo>
                    <a:pt x="389" y="1357"/>
                  </a:lnTo>
                  <a:lnTo>
                    <a:pt x="392" y="1367"/>
                  </a:lnTo>
                  <a:lnTo>
                    <a:pt x="395" y="1378"/>
                  </a:lnTo>
                  <a:lnTo>
                    <a:pt x="399" y="1388"/>
                  </a:lnTo>
                  <a:lnTo>
                    <a:pt x="402" y="1399"/>
                  </a:lnTo>
                  <a:lnTo>
                    <a:pt x="405" y="1409"/>
                  </a:lnTo>
                  <a:lnTo>
                    <a:pt x="408" y="1420"/>
                  </a:lnTo>
                  <a:lnTo>
                    <a:pt x="411" y="1431"/>
                  </a:lnTo>
                  <a:lnTo>
                    <a:pt x="414" y="1442"/>
                  </a:lnTo>
                  <a:lnTo>
                    <a:pt x="416" y="1450"/>
                  </a:lnTo>
                  <a:lnTo>
                    <a:pt x="417" y="1458"/>
                  </a:lnTo>
                  <a:lnTo>
                    <a:pt x="418" y="1467"/>
                  </a:lnTo>
                  <a:lnTo>
                    <a:pt x="420" y="1476"/>
                  </a:lnTo>
                  <a:lnTo>
                    <a:pt x="421" y="1485"/>
                  </a:lnTo>
                  <a:lnTo>
                    <a:pt x="422" y="1495"/>
                  </a:lnTo>
                  <a:lnTo>
                    <a:pt x="423" y="1500"/>
                  </a:lnTo>
                  <a:lnTo>
                    <a:pt x="423" y="1505"/>
                  </a:lnTo>
                  <a:lnTo>
                    <a:pt x="423" y="1510"/>
                  </a:lnTo>
                  <a:lnTo>
                    <a:pt x="423" y="1515"/>
                  </a:lnTo>
                  <a:lnTo>
                    <a:pt x="424" y="1519"/>
                  </a:lnTo>
                  <a:lnTo>
                    <a:pt x="424" y="1524"/>
                  </a:lnTo>
                  <a:lnTo>
                    <a:pt x="423" y="1529"/>
                  </a:lnTo>
                  <a:lnTo>
                    <a:pt x="423" y="1534"/>
                  </a:lnTo>
                  <a:lnTo>
                    <a:pt x="423" y="1539"/>
                  </a:lnTo>
                  <a:lnTo>
                    <a:pt x="422" y="1543"/>
                  </a:lnTo>
                  <a:lnTo>
                    <a:pt x="422" y="1548"/>
                  </a:lnTo>
                  <a:lnTo>
                    <a:pt x="421" y="1553"/>
                  </a:lnTo>
                  <a:lnTo>
                    <a:pt x="420" y="1557"/>
                  </a:lnTo>
                  <a:lnTo>
                    <a:pt x="419" y="1562"/>
                  </a:lnTo>
                  <a:lnTo>
                    <a:pt x="417" y="1566"/>
                  </a:lnTo>
                  <a:lnTo>
                    <a:pt x="416" y="1570"/>
                  </a:lnTo>
                  <a:lnTo>
                    <a:pt x="414" y="1574"/>
                  </a:lnTo>
                  <a:lnTo>
                    <a:pt x="412" y="1578"/>
                  </a:lnTo>
                  <a:lnTo>
                    <a:pt x="410" y="1582"/>
                  </a:lnTo>
                  <a:lnTo>
                    <a:pt x="408" y="1586"/>
                  </a:lnTo>
                  <a:lnTo>
                    <a:pt x="408" y="1587"/>
                  </a:lnTo>
                  <a:lnTo>
                    <a:pt x="407" y="1588"/>
                  </a:lnTo>
                  <a:lnTo>
                    <a:pt x="407" y="1589"/>
                  </a:lnTo>
                  <a:lnTo>
                    <a:pt x="406" y="1591"/>
                  </a:lnTo>
                  <a:lnTo>
                    <a:pt x="405" y="1594"/>
                  </a:lnTo>
                  <a:lnTo>
                    <a:pt x="403" y="1596"/>
                  </a:lnTo>
                  <a:lnTo>
                    <a:pt x="402" y="1599"/>
                  </a:lnTo>
                  <a:lnTo>
                    <a:pt x="400" y="1602"/>
                  </a:lnTo>
                  <a:lnTo>
                    <a:pt x="397" y="1605"/>
                  </a:lnTo>
                  <a:lnTo>
                    <a:pt x="393" y="1612"/>
                  </a:lnTo>
                  <a:lnTo>
                    <a:pt x="389" y="1618"/>
                  </a:lnTo>
                  <a:lnTo>
                    <a:pt x="385" y="1623"/>
                  </a:lnTo>
                  <a:lnTo>
                    <a:pt x="382" y="1627"/>
                  </a:lnTo>
                  <a:lnTo>
                    <a:pt x="381" y="1630"/>
                  </a:lnTo>
                  <a:lnTo>
                    <a:pt x="381" y="1632"/>
                  </a:lnTo>
                  <a:lnTo>
                    <a:pt x="380" y="1634"/>
                  </a:lnTo>
                  <a:lnTo>
                    <a:pt x="380" y="1636"/>
                  </a:lnTo>
                  <a:lnTo>
                    <a:pt x="379" y="1639"/>
                  </a:lnTo>
                  <a:lnTo>
                    <a:pt x="378" y="1641"/>
                  </a:lnTo>
                  <a:lnTo>
                    <a:pt x="377" y="1643"/>
                  </a:lnTo>
                  <a:lnTo>
                    <a:pt x="376" y="1645"/>
                  </a:lnTo>
                  <a:lnTo>
                    <a:pt x="374" y="1647"/>
                  </a:lnTo>
                  <a:lnTo>
                    <a:pt x="373" y="1649"/>
                  </a:lnTo>
                  <a:lnTo>
                    <a:pt x="372" y="1651"/>
                  </a:lnTo>
                  <a:lnTo>
                    <a:pt x="370" y="1653"/>
                  </a:lnTo>
                  <a:lnTo>
                    <a:pt x="367" y="1657"/>
                  </a:lnTo>
                  <a:lnTo>
                    <a:pt x="364" y="1661"/>
                  </a:lnTo>
                  <a:lnTo>
                    <a:pt x="360" y="1665"/>
                  </a:lnTo>
                  <a:lnTo>
                    <a:pt x="356" y="1669"/>
                  </a:lnTo>
                  <a:lnTo>
                    <a:pt x="352" y="1673"/>
                  </a:lnTo>
                  <a:lnTo>
                    <a:pt x="349" y="1677"/>
                  </a:lnTo>
                  <a:lnTo>
                    <a:pt x="341" y="1684"/>
                  </a:lnTo>
                  <a:lnTo>
                    <a:pt x="334" y="1691"/>
                  </a:lnTo>
                  <a:lnTo>
                    <a:pt x="328" y="1695"/>
                  </a:lnTo>
                  <a:lnTo>
                    <a:pt x="322" y="1699"/>
                  </a:lnTo>
                  <a:lnTo>
                    <a:pt x="316" y="1702"/>
                  </a:lnTo>
                  <a:lnTo>
                    <a:pt x="309" y="1705"/>
                  </a:lnTo>
                  <a:lnTo>
                    <a:pt x="303" y="1708"/>
                  </a:lnTo>
                  <a:lnTo>
                    <a:pt x="297" y="1711"/>
                  </a:lnTo>
                  <a:lnTo>
                    <a:pt x="291" y="1714"/>
                  </a:lnTo>
                  <a:lnTo>
                    <a:pt x="285" y="1716"/>
                  </a:lnTo>
                  <a:lnTo>
                    <a:pt x="279" y="1718"/>
                  </a:lnTo>
                  <a:lnTo>
                    <a:pt x="273" y="1721"/>
                  </a:lnTo>
                  <a:lnTo>
                    <a:pt x="267" y="1723"/>
                  </a:lnTo>
                  <a:lnTo>
                    <a:pt x="261" y="1724"/>
                  </a:lnTo>
                  <a:lnTo>
                    <a:pt x="254" y="1726"/>
                  </a:lnTo>
                  <a:lnTo>
                    <a:pt x="248" y="1727"/>
                  </a:lnTo>
                  <a:lnTo>
                    <a:pt x="242" y="1728"/>
                  </a:lnTo>
                  <a:lnTo>
                    <a:pt x="236" y="1729"/>
                  </a:lnTo>
                  <a:lnTo>
                    <a:pt x="230" y="1730"/>
                  </a:lnTo>
                  <a:lnTo>
                    <a:pt x="223" y="1730"/>
                  </a:lnTo>
                  <a:lnTo>
                    <a:pt x="217" y="1731"/>
                  </a:lnTo>
                  <a:lnTo>
                    <a:pt x="211" y="1730"/>
                  </a:lnTo>
                  <a:lnTo>
                    <a:pt x="205" y="1730"/>
                  </a:lnTo>
                  <a:lnTo>
                    <a:pt x="198" y="1730"/>
                  </a:lnTo>
                  <a:lnTo>
                    <a:pt x="192" y="1729"/>
                  </a:lnTo>
                  <a:lnTo>
                    <a:pt x="186" y="1728"/>
                  </a:lnTo>
                  <a:lnTo>
                    <a:pt x="179" y="1726"/>
                  </a:lnTo>
                  <a:lnTo>
                    <a:pt x="173" y="1725"/>
                  </a:lnTo>
                  <a:lnTo>
                    <a:pt x="167" y="1723"/>
                  </a:lnTo>
                  <a:lnTo>
                    <a:pt x="160" y="1721"/>
                  </a:lnTo>
                  <a:lnTo>
                    <a:pt x="154" y="1718"/>
                  </a:lnTo>
                  <a:lnTo>
                    <a:pt x="147" y="1715"/>
                  </a:lnTo>
                  <a:lnTo>
                    <a:pt x="141" y="1712"/>
                  </a:lnTo>
                  <a:lnTo>
                    <a:pt x="134" y="1708"/>
                  </a:lnTo>
                  <a:lnTo>
                    <a:pt x="133" y="1709"/>
                  </a:lnTo>
                  <a:lnTo>
                    <a:pt x="133" y="1708"/>
                  </a:lnTo>
                  <a:lnTo>
                    <a:pt x="132" y="1708"/>
                  </a:lnTo>
                  <a:lnTo>
                    <a:pt x="131" y="1708"/>
                  </a:lnTo>
                  <a:lnTo>
                    <a:pt x="130" y="1707"/>
                  </a:lnTo>
                  <a:lnTo>
                    <a:pt x="126" y="1706"/>
                  </a:lnTo>
                  <a:lnTo>
                    <a:pt x="122" y="1703"/>
                  </a:lnTo>
                  <a:lnTo>
                    <a:pt x="119" y="1701"/>
                  </a:lnTo>
                  <a:lnTo>
                    <a:pt x="115" y="1699"/>
                  </a:lnTo>
                  <a:lnTo>
                    <a:pt x="112" y="1697"/>
                  </a:lnTo>
                  <a:lnTo>
                    <a:pt x="110" y="1696"/>
                  </a:lnTo>
                  <a:lnTo>
                    <a:pt x="105" y="1695"/>
                  </a:lnTo>
                  <a:lnTo>
                    <a:pt x="99" y="1695"/>
                  </a:lnTo>
                  <a:lnTo>
                    <a:pt x="95" y="1694"/>
                  </a:lnTo>
                  <a:lnTo>
                    <a:pt x="90" y="1693"/>
                  </a:lnTo>
                  <a:lnTo>
                    <a:pt x="85" y="1692"/>
                  </a:lnTo>
                  <a:lnTo>
                    <a:pt x="81" y="1691"/>
                  </a:lnTo>
                  <a:lnTo>
                    <a:pt x="77" y="1689"/>
                  </a:lnTo>
                  <a:lnTo>
                    <a:pt x="73" y="1687"/>
                  </a:lnTo>
                  <a:lnTo>
                    <a:pt x="69" y="1685"/>
                  </a:lnTo>
                  <a:lnTo>
                    <a:pt x="66" y="1683"/>
                  </a:lnTo>
                  <a:lnTo>
                    <a:pt x="62" y="1681"/>
                  </a:lnTo>
                  <a:lnTo>
                    <a:pt x="59" y="1679"/>
                  </a:lnTo>
                  <a:lnTo>
                    <a:pt x="56" y="1676"/>
                  </a:lnTo>
                  <a:lnTo>
                    <a:pt x="53" y="1674"/>
                  </a:lnTo>
                  <a:lnTo>
                    <a:pt x="50" y="1671"/>
                  </a:lnTo>
                  <a:lnTo>
                    <a:pt x="47" y="1668"/>
                  </a:lnTo>
                  <a:lnTo>
                    <a:pt x="44" y="1665"/>
                  </a:lnTo>
                  <a:lnTo>
                    <a:pt x="42" y="1662"/>
                  </a:lnTo>
                  <a:lnTo>
                    <a:pt x="39" y="1659"/>
                  </a:lnTo>
                  <a:lnTo>
                    <a:pt x="37" y="1655"/>
                  </a:lnTo>
                  <a:lnTo>
                    <a:pt x="35" y="1652"/>
                  </a:lnTo>
                  <a:lnTo>
                    <a:pt x="32" y="1648"/>
                  </a:lnTo>
                  <a:lnTo>
                    <a:pt x="30" y="1644"/>
                  </a:lnTo>
                  <a:lnTo>
                    <a:pt x="28" y="1640"/>
                  </a:lnTo>
                  <a:lnTo>
                    <a:pt x="24" y="1632"/>
                  </a:lnTo>
                  <a:lnTo>
                    <a:pt x="19" y="1624"/>
                  </a:lnTo>
                  <a:lnTo>
                    <a:pt x="15" y="1616"/>
                  </a:lnTo>
                  <a:lnTo>
                    <a:pt x="11" y="1607"/>
                  </a:lnTo>
                  <a:close/>
                </a:path>
              </a:pathLst>
            </a:custGeom>
            <a:solidFill>
              <a:srgbClr val="131516"/>
            </a:solidFill>
            <a:ln w="9525">
              <a:noFill/>
              <a:round/>
              <a:headEnd/>
              <a:tailEnd/>
            </a:ln>
          </p:spPr>
          <p:txBody>
            <a:bodyPr>
              <a:prstTxWarp prst="textNoShape">
                <a:avLst/>
              </a:prstTxWarp>
            </a:bodyPr>
            <a:lstStyle/>
            <a:p>
              <a:endParaRPr lang="en-US"/>
            </a:p>
          </p:txBody>
        </p:sp>
        <p:sp>
          <p:nvSpPr>
            <p:cNvPr id="49268" name="Freeform 373"/>
            <p:cNvSpPr>
              <a:spLocks noChangeAspect="1"/>
            </p:cNvSpPr>
            <p:nvPr/>
          </p:nvSpPr>
          <p:spPr bwMode="auto">
            <a:xfrm>
              <a:off x="1396" y="3631"/>
              <a:ext cx="267" cy="58"/>
            </a:xfrm>
            <a:custGeom>
              <a:avLst/>
              <a:gdLst>
                <a:gd name="T0" fmla="*/ 2400 w 2400"/>
                <a:gd name="T1" fmla="*/ 217 h 523"/>
                <a:gd name="T2" fmla="*/ 2339 w 2400"/>
                <a:gd name="T3" fmla="*/ 259 h 523"/>
                <a:gd name="T4" fmla="*/ 2275 w 2400"/>
                <a:gd name="T5" fmla="*/ 299 h 523"/>
                <a:gd name="T6" fmla="*/ 2210 w 2400"/>
                <a:gd name="T7" fmla="*/ 336 h 523"/>
                <a:gd name="T8" fmla="*/ 2143 w 2400"/>
                <a:gd name="T9" fmla="*/ 368 h 523"/>
                <a:gd name="T10" fmla="*/ 2075 w 2400"/>
                <a:gd name="T11" fmla="*/ 399 h 523"/>
                <a:gd name="T12" fmla="*/ 2005 w 2400"/>
                <a:gd name="T13" fmla="*/ 426 h 523"/>
                <a:gd name="T14" fmla="*/ 1933 w 2400"/>
                <a:gd name="T15" fmla="*/ 449 h 523"/>
                <a:gd name="T16" fmla="*/ 1861 w 2400"/>
                <a:gd name="T17" fmla="*/ 469 h 523"/>
                <a:gd name="T18" fmla="*/ 1785 w 2400"/>
                <a:gd name="T19" fmla="*/ 486 h 523"/>
                <a:gd name="T20" fmla="*/ 1710 w 2400"/>
                <a:gd name="T21" fmla="*/ 500 h 523"/>
                <a:gd name="T22" fmla="*/ 1633 w 2400"/>
                <a:gd name="T23" fmla="*/ 511 h 523"/>
                <a:gd name="T24" fmla="*/ 1553 w 2400"/>
                <a:gd name="T25" fmla="*/ 518 h 523"/>
                <a:gd name="T26" fmla="*/ 1472 w 2400"/>
                <a:gd name="T27" fmla="*/ 522 h 523"/>
                <a:gd name="T28" fmla="*/ 1390 w 2400"/>
                <a:gd name="T29" fmla="*/ 522 h 523"/>
                <a:gd name="T30" fmla="*/ 1306 w 2400"/>
                <a:gd name="T31" fmla="*/ 520 h 523"/>
                <a:gd name="T32" fmla="*/ 1221 w 2400"/>
                <a:gd name="T33" fmla="*/ 514 h 523"/>
                <a:gd name="T34" fmla="*/ 1081 w 2400"/>
                <a:gd name="T35" fmla="*/ 473 h 523"/>
                <a:gd name="T36" fmla="*/ 1007 w 2400"/>
                <a:gd name="T37" fmla="*/ 449 h 523"/>
                <a:gd name="T38" fmla="*/ 934 w 2400"/>
                <a:gd name="T39" fmla="*/ 422 h 523"/>
                <a:gd name="T40" fmla="*/ 861 w 2400"/>
                <a:gd name="T41" fmla="*/ 392 h 523"/>
                <a:gd name="T42" fmla="*/ 792 w 2400"/>
                <a:gd name="T43" fmla="*/ 359 h 523"/>
                <a:gd name="T44" fmla="*/ 729 w 2400"/>
                <a:gd name="T45" fmla="*/ 325 h 523"/>
                <a:gd name="T46" fmla="*/ 672 w 2400"/>
                <a:gd name="T47" fmla="*/ 285 h 523"/>
                <a:gd name="T48" fmla="*/ 716 w 2400"/>
                <a:gd name="T49" fmla="*/ 275 h 523"/>
                <a:gd name="T50" fmla="*/ 724 w 2400"/>
                <a:gd name="T51" fmla="*/ 270 h 523"/>
                <a:gd name="T52" fmla="*/ 729 w 2400"/>
                <a:gd name="T53" fmla="*/ 262 h 523"/>
                <a:gd name="T54" fmla="*/ 696 w 2400"/>
                <a:gd name="T55" fmla="*/ 259 h 523"/>
                <a:gd name="T56" fmla="*/ 665 w 2400"/>
                <a:gd name="T57" fmla="*/ 255 h 523"/>
                <a:gd name="T58" fmla="*/ 639 w 2400"/>
                <a:gd name="T59" fmla="*/ 248 h 523"/>
                <a:gd name="T60" fmla="*/ 613 w 2400"/>
                <a:gd name="T61" fmla="*/ 240 h 523"/>
                <a:gd name="T62" fmla="*/ 568 w 2400"/>
                <a:gd name="T63" fmla="*/ 219 h 523"/>
                <a:gd name="T64" fmla="*/ 527 w 2400"/>
                <a:gd name="T65" fmla="*/ 193 h 523"/>
                <a:gd name="T66" fmla="*/ 449 w 2400"/>
                <a:gd name="T67" fmla="*/ 137 h 523"/>
                <a:gd name="T68" fmla="*/ 405 w 2400"/>
                <a:gd name="T69" fmla="*/ 111 h 523"/>
                <a:gd name="T70" fmla="*/ 353 w 2400"/>
                <a:gd name="T71" fmla="*/ 88 h 523"/>
                <a:gd name="T72" fmla="*/ 295 w 2400"/>
                <a:gd name="T73" fmla="*/ 118 h 523"/>
                <a:gd name="T74" fmla="*/ 287 w 2400"/>
                <a:gd name="T75" fmla="*/ 126 h 523"/>
                <a:gd name="T76" fmla="*/ 286 w 2400"/>
                <a:gd name="T77" fmla="*/ 134 h 523"/>
                <a:gd name="T78" fmla="*/ 332 w 2400"/>
                <a:gd name="T79" fmla="*/ 142 h 523"/>
                <a:gd name="T80" fmla="*/ 365 w 2400"/>
                <a:gd name="T81" fmla="*/ 154 h 523"/>
                <a:gd name="T82" fmla="*/ 434 w 2400"/>
                <a:gd name="T83" fmla="*/ 198 h 523"/>
                <a:gd name="T84" fmla="*/ 428 w 2400"/>
                <a:gd name="T85" fmla="*/ 200 h 523"/>
                <a:gd name="T86" fmla="*/ 417 w 2400"/>
                <a:gd name="T87" fmla="*/ 200 h 523"/>
                <a:gd name="T88" fmla="*/ 389 w 2400"/>
                <a:gd name="T89" fmla="*/ 195 h 523"/>
                <a:gd name="T90" fmla="*/ 353 w 2400"/>
                <a:gd name="T91" fmla="*/ 189 h 523"/>
                <a:gd name="T92" fmla="*/ 314 w 2400"/>
                <a:gd name="T93" fmla="*/ 184 h 523"/>
                <a:gd name="T94" fmla="*/ 301 w 2400"/>
                <a:gd name="T95" fmla="*/ 161 h 523"/>
                <a:gd name="T96" fmla="*/ 255 w 2400"/>
                <a:gd name="T97" fmla="*/ 147 h 523"/>
                <a:gd name="T98" fmla="*/ 211 w 2400"/>
                <a:gd name="T99" fmla="*/ 133 h 523"/>
                <a:gd name="T100" fmla="*/ 171 w 2400"/>
                <a:gd name="T101" fmla="*/ 115 h 523"/>
                <a:gd name="T102" fmla="*/ 132 w 2400"/>
                <a:gd name="T103" fmla="*/ 96 h 523"/>
                <a:gd name="T104" fmla="*/ 97 w 2400"/>
                <a:gd name="T105" fmla="*/ 74 h 523"/>
                <a:gd name="T106" fmla="*/ 62 w 2400"/>
                <a:gd name="T107" fmla="*/ 52 h 523"/>
                <a:gd name="T108" fmla="*/ 30 w 2400"/>
                <a:gd name="T109" fmla="*/ 27 h 523"/>
                <a:gd name="T110" fmla="*/ 0 w 2400"/>
                <a:gd name="T111" fmla="*/ 0 h 523"/>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2400"/>
                <a:gd name="T169" fmla="*/ 0 h 523"/>
                <a:gd name="T170" fmla="*/ 2400 w 2400"/>
                <a:gd name="T171" fmla="*/ 523 h 523"/>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2400" h="523">
                  <a:moveTo>
                    <a:pt x="0" y="0"/>
                  </a:moveTo>
                  <a:lnTo>
                    <a:pt x="2400" y="217"/>
                  </a:lnTo>
                  <a:lnTo>
                    <a:pt x="2369" y="239"/>
                  </a:lnTo>
                  <a:lnTo>
                    <a:pt x="2339" y="259"/>
                  </a:lnTo>
                  <a:lnTo>
                    <a:pt x="2306" y="280"/>
                  </a:lnTo>
                  <a:lnTo>
                    <a:pt x="2275" y="299"/>
                  </a:lnTo>
                  <a:lnTo>
                    <a:pt x="2242" y="318"/>
                  </a:lnTo>
                  <a:lnTo>
                    <a:pt x="2210" y="336"/>
                  </a:lnTo>
                  <a:lnTo>
                    <a:pt x="2176" y="353"/>
                  </a:lnTo>
                  <a:lnTo>
                    <a:pt x="2143" y="368"/>
                  </a:lnTo>
                  <a:lnTo>
                    <a:pt x="2109" y="384"/>
                  </a:lnTo>
                  <a:lnTo>
                    <a:pt x="2075" y="399"/>
                  </a:lnTo>
                  <a:lnTo>
                    <a:pt x="2040" y="412"/>
                  </a:lnTo>
                  <a:lnTo>
                    <a:pt x="2005" y="426"/>
                  </a:lnTo>
                  <a:lnTo>
                    <a:pt x="1969" y="438"/>
                  </a:lnTo>
                  <a:lnTo>
                    <a:pt x="1933" y="449"/>
                  </a:lnTo>
                  <a:lnTo>
                    <a:pt x="1898" y="459"/>
                  </a:lnTo>
                  <a:lnTo>
                    <a:pt x="1861" y="469"/>
                  </a:lnTo>
                  <a:lnTo>
                    <a:pt x="1824" y="478"/>
                  </a:lnTo>
                  <a:lnTo>
                    <a:pt x="1785" y="486"/>
                  </a:lnTo>
                  <a:lnTo>
                    <a:pt x="1748" y="494"/>
                  </a:lnTo>
                  <a:lnTo>
                    <a:pt x="1710" y="500"/>
                  </a:lnTo>
                  <a:lnTo>
                    <a:pt x="1671" y="505"/>
                  </a:lnTo>
                  <a:lnTo>
                    <a:pt x="1633" y="511"/>
                  </a:lnTo>
                  <a:lnTo>
                    <a:pt x="1592" y="514"/>
                  </a:lnTo>
                  <a:lnTo>
                    <a:pt x="1553" y="518"/>
                  </a:lnTo>
                  <a:lnTo>
                    <a:pt x="1513" y="520"/>
                  </a:lnTo>
                  <a:lnTo>
                    <a:pt x="1472" y="522"/>
                  </a:lnTo>
                  <a:lnTo>
                    <a:pt x="1432" y="523"/>
                  </a:lnTo>
                  <a:lnTo>
                    <a:pt x="1390" y="522"/>
                  </a:lnTo>
                  <a:lnTo>
                    <a:pt x="1349" y="522"/>
                  </a:lnTo>
                  <a:lnTo>
                    <a:pt x="1306" y="520"/>
                  </a:lnTo>
                  <a:lnTo>
                    <a:pt x="1264" y="518"/>
                  </a:lnTo>
                  <a:lnTo>
                    <a:pt x="1221" y="514"/>
                  </a:lnTo>
                  <a:lnTo>
                    <a:pt x="1152" y="495"/>
                  </a:lnTo>
                  <a:lnTo>
                    <a:pt x="1081" y="473"/>
                  </a:lnTo>
                  <a:lnTo>
                    <a:pt x="1044" y="461"/>
                  </a:lnTo>
                  <a:lnTo>
                    <a:pt x="1007" y="449"/>
                  </a:lnTo>
                  <a:lnTo>
                    <a:pt x="970" y="436"/>
                  </a:lnTo>
                  <a:lnTo>
                    <a:pt x="934" y="422"/>
                  </a:lnTo>
                  <a:lnTo>
                    <a:pt x="897" y="408"/>
                  </a:lnTo>
                  <a:lnTo>
                    <a:pt x="861" y="392"/>
                  </a:lnTo>
                  <a:lnTo>
                    <a:pt x="826" y="376"/>
                  </a:lnTo>
                  <a:lnTo>
                    <a:pt x="792" y="359"/>
                  </a:lnTo>
                  <a:lnTo>
                    <a:pt x="760" y="342"/>
                  </a:lnTo>
                  <a:lnTo>
                    <a:pt x="729" y="325"/>
                  </a:lnTo>
                  <a:lnTo>
                    <a:pt x="699" y="305"/>
                  </a:lnTo>
                  <a:lnTo>
                    <a:pt x="672" y="285"/>
                  </a:lnTo>
                  <a:lnTo>
                    <a:pt x="700" y="280"/>
                  </a:lnTo>
                  <a:lnTo>
                    <a:pt x="716" y="275"/>
                  </a:lnTo>
                  <a:lnTo>
                    <a:pt x="720" y="273"/>
                  </a:lnTo>
                  <a:lnTo>
                    <a:pt x="724" y="270"/>
                  </a:lnTo>
                  <a:lnTo>
                    <a:pt x="727" y="266"/>
                  </a:lnTo>
                  <a:lnTo>
                    <a:pt x="729" y="262"/>
                  </a:lnTo>
                  <a:lnTo>
                    <a:pt x="713" y="261"/>
                  </a:lnTo>
                  <a:lnTo>
                    <a:pt x="696" y="259"/>
                  </a:lnTo>
                  <a:lnTo>
                    <a:pt x="681" y="257"/>
                  </a:lnTo>
                  <a:lnTo>
                    <a:pt x="665" y="255"/>
                  </a:lnTo>
                  <a:lnTo>
                    <a:pt x="652" y="252"/>
                  </a:lnTo>
                  <a:lnTo>
                    <a:pt x="639" y="248"/>
                  </a:lnTo>
                  <a:lnTo>
                    <a:pt x="625" y="245"/>
                  </a:lnTo>
                  <a:lnTo>
                    <a:pt x="613" y="240"/>
                  </a:lnTo>
                  <a:lnTo>
                    <a:pt x="589" y="230"/>
                  </a:lnTo>
                  <a:lnTo>
                    <a:pt x="568" y="219"/>
                  </a:lnTo>
                  <a:lnTo>
                    <a:pt x="547" y="207"/>
                  </a:lnTo>
                  <a:lnTo>
                    <a:pt x="527" y="193"/>
                  </a:lnTo>
                  <a:lnTo>
                    <a:pt x="488" y="165"/>
                  </a:lnTo>
                  <a:lnTo>
                    <a:pt x="449" y="137"/>
                  </a:lnTo>
                  <a:lnTo>
                    <a:pt x="428" y="124"/>
                  </a:lnTo>
                  <a:lnTo>
                    <a:pt x="405" y="111"/>
                  </a:lnTo>
                  <a:lnTo>
                    <a:pt x="380" y="99"/>
                  </a:lnTo>
                  <a:lnTo>
                    <a:pt x="353" y="88"/>
                  </a:lnTo>
                  <a:lnTo>
                    <a:pt x="315" y="107"/>
                  </a:lnTo>
                  <a:lnTo>
                    <a:pt x="295" y="118"/>
                  </a:lnTo>
                  <a:lnTo>
                    <a:pt x="291" y="123"/>
                  </a:lnTo>
                  <a:lnTo>
                    <a:pt x="287" y="126"/>
                  </a:lnTo>
                  <a:lnTo>
                    <a:pt x="286" y="129"/>
                  </a:lnTo>
                  <a:lnTo>
                    <a:pt x="286" y="134"/>
                  </a:lnTo>
                  <a:lnTo>
                    <a:pt x="311" y="137"/>
                  </a:lnTo>
                  <a:lnTo>
                    <a:pt x="332" y="142"/>
                  </a:lnTo>
                  <a:lnTo>
                    <a:pt x="349" y="147"/>
                  </a:lnTo>
                  <a:lnTo>
                    <a:pt x="365" y="154"/>
                  </a:lnTo>
                  <a:lnTo>
                    <a:pt x="395" y="172"/>
                  </a:lnTo>
                  <a:lnTo>
                    <a:pt x="434" y="198"/>
                  </a:lnTo>
                  <a:lnTo>
                    <a:pt x="431" y="199"/>
                  </a:lnTo>
                  <a:lnTo>
                    <a:pt x="428" y="200"/>
                  </a:lnTo>
                  <a:lnTo>
                    <a:pt x="423" y="200"/>
                  </a:lnTo>
                  <a:lnTo>
                    <a:pt x="417" y="200"/>
                  </a:lnTo>
                  <a:lnTo>
                    <a:pt x="405" y="199"/>
                  </a:lnTo>
                  <a:lnTo>
                    <a:pt x="389" y="195"/>
                  </a:lnTo>
                  <a:lnTo>
                    <a:pt x="373" y="192"/>
                  </a:lnTo>
                  <a:lnTo>
                    <a:pt x="353" y="189"/>
                  </a:lnTo>
                  <a:lnTo>
                    <a:pt x="334" y="185"/>
                  </a:lnTo>
                  <a:lnTo>
                    <a:pt x="314" y="184"/>
                  </a:lnTo>
                  <a:lnTo>
                    <a:pt x="307" y="172"/>
                  </a:lnTo>
                  <a:lnTo>
                    <a:pt x="301" y="161"/>
                  </a:lnTo>
                  <a:lnTo>
                    <a:pt x="277" y="154"/>
                  </a:lnTo>
                  <a:lnTo>
                    <a:pt x="255" y="147"/>
                  </a:lnTo>
                  <a:lnTo>
                    <a:pt x="232" y="140"/>
                  </a:lnTo>
                  <a:lnTo>
                    <a:pt x="211" y="133"/>
                  </a:lnTo>
                  <a:lnTo>
                    <a:pt x="191" y="124"/>
                  </a:lnTo>
                  <a:lnTo>
                    <a:pt x="171" y="115"/>
                  </a:lnTo>
                  <a:lnTo>
                    <a:pt x="152" y="106"/>
                  </a:lnTo>
                  <a:lnTo>
                    <a:pt x="132" y="96"/>
                  </a:lnTo>
                  <a:lnTo>
                    <a:pt x="114" y="86"/>
                  </a:lnTo>
                  <a:lnTo>
                    <a:pt x="97" y="74"/>
                  </a:lnTo>
                  <a:lnTo>
                    <a:pt x="79" y="63"/>
                  </a:lnTo>
                  <a:lnTo>
                    <a:pt x="62" y="52"/>
                  </a:lnTo>
                  <a:lnTo>
                    <a:pt x="46" y="39"/>
                  </a:lnTo>
                  <a:lnTo>
                    <a:pt x="30" y="27"/>
                  </a:lnTo>
                  <a:lnTo>
                    <a:pt x="15" y="14"/>
                  </a:lnTo>
                  <a:lnTo>
                    <a:pt x="0" y="0"/>
                  </a:lnTo>
                  <a:close/>
                </a:path>
              </a:pathLst>
            </a:custGeom>
            <a:solidFill>
              <a:srgbClr val="846041"/>
            </a:solidFill>
            <a:ln w="9525">
              <a:noFill/>
              <a:round/>
              <a:headEnd/>
              <a:tailEnd/>
            </a:ln>
          </p:spPr>
          <p:txBody>
            <a:bodyPr>
              <a:prstTxWarp prst="textNoShape">
                <a:avLst/>
              </a:prstTxWarp>
            </a:bodyPr>
            <a:lstStyle/>
            <a:p>
              <a:endParaRPr lang="en-US"/>
            </a:p>
          </p:txBody>
        </p:sp>
        <p:sp>
          <p:nvSpPr>
            <p:cNvPr id="49269" name="Freeform 374"/>
            <p:cNvSpPr>
              <a:spLocks noChangeAspect="1"/>
            </p:cNvSpPr>
            <p:nvPr/>
          </p:nvSpPr>
          <p:spPr bwMode="auto">
            <a:xfrm>
              <a:off x="1364" y="3594"/>
              <a:ext cx="329" cy="90"/>
            </a:xfrm>
            <a:custGeom>
              <a:avLst/>
              <a:gdLst>
                <a:gd name="T0" fmla="*/ 1100 w 2956"/>
                <a:gd name="T1" fmla="*/ 719 h 808"/>
                <a:gd name="T2" fmla="*/ 1051 w 2956"/>
                <a:gd name="T3" fmla="*/ 697 h 808"/>
                <a:gd name="T4" fmla="*/ 1004 w 2956"/>
                <a:gd name="T5" fmla="*/ 671 h 808"/>
                <a:gd name="T6" fmla="*/ 960 w 2956"/>
                <a:gd name="T7" fmla="*/ 645 h 808"/>
                <a:gd name="T8" fmla="*/ 921 w 2956"/>
                <a:gd name="T9" fmla="*/ 617 h 808"/>
                <a:gd name="T10" fmla="*/ 965 w 2956"/>
                <a:gd name="T11" fmla="*/ 607 h 808"/>
                <a:gd name="T12" fmla="*/ 973 w 2956"/>
                <a:gd name="T13" fmla="*/ 602 h 808"/>
                <a:gd name="T14" fmla="*/ 978 w 2956"/>
                <a:gd name="T15" fmla="*/ 594 h 808"/>
                <a:gd name="T16" fmla="*/ 945 w 2956"/>
                <a:gd name="T17" fmla="*/ 591 h 808"/>
                <a:gd name="T18" fmla="*/ 914 w 2956"/>
                <a:gd name="T19" fmla="*/ 587 h 808"/>
                <a:gd name="T20" fmla="*/ 888 w 2956"/>
                <a:gd name="T21" fmla="*/ 580 h 808"/>
                <a:gd name="T22" fmla="*/ 862 w 2956"/>
                <a:gd name="T23" fmla="*/ 572 h 808"/>
                <a:gd name="T24" fmla="*/ 817 w 2956"/>
                <a:gd name="T25" fmla="*/ 551 h 808"/>
                <a:gd name="T26" fmla="*/ 776 w 2956"/>
                <a:gd name="T27" fmla="*/ 525 h 808"/>
                <a:gd name="T28" fmla="*/ 698 w 2956"/>
                <a:gd name="T29" fmla="*/ 469 h 808"/>
                <a:gd name="T30" fmla="*/ 654 w 2956"/>
                <a:gd name="T31" fmla="*/ 443 h 808"/>
                <a:gd name="T32" fmla="*/ 602 w 2956"/>
                <a:gd name="T33" fmla="*/ 420 h 808"/>
                <a:gd name="T34" fmla="*/ 544 w 2956"/>
                <a:gd name="T35" fmla="*/ 450 h 808"/>
                <a:gd name="T36" fmla="*/ 536 w 2956"/>
                <a:gd name="T37" fmla="*/ 458 h 808"/>
                <a:gd name="T38" fmla="*/ 535 w 2956"/>
                <a:gd name="T39" fmla="*/ 466 h 808"/>
                <a:gd name="T40" fmla="*/ 581 w 2956"/>
                <a:gd name="T41" fmla="*/ 474 h 808"/>
                <a:gd name="T42" fmla="*/ 614 w 2956"/>
                <a:gd name="T43" fmla="*/ 486 h 808"/>
                <a:gd name="T44" fmla="*/ 683 w 2956"/>
                <a:gd name="T45" fmla="*/ 530 h 808"/>
                <a:gd name="T46" fmla="*/ 677 w 2956"/>
                <a:gd name="T47" fmla="*/ 532 h 808"/>
                <a:gd name="T48" fmla="*/ 666 w 2956"/>
                <a:gd name="T49" fmla="*/ 532 h 808"/>
                <a:gd name="T50" fmla="*/ 638 w 2956"/>
                <a:gd name="T51" fmla="*/ 527 h 808"/>
                <a:gd name="T52" fmla="*/ 602 w 2956"/>
                <a:gd name="T53" fmla="*/ 521 h 808"/>
                <a:gd name="T54" fmla="*/ 563 w 2956"/>
                <a:gd name="T55" fmla="*/ 516 h 808"/>
                <a:gd name="T56" fmla="*/ 550 w 2956"/>
                <a:gd name="T57" fmla="*/ 493 h 808"/>
                <a:gd name="T58" fmla="*/ 497 w 2956"/>
                <a:gd name="T59" fmla="*/ 477 h 808"/>
                <a:gd name="T60" fmla="*/ 449 w 2956"/>
                <a:gd name="T61" fmla="*/ 460 h 808"/>
                <a:gd name="T62" fmla="*/ 404 w 2956"/>
                <a:gd name="T63" fmla="*/ 439 h 808"/>
                <a:gd name="T64" fmla="*/ 361 w 2956"/>
                <a:gd name="T65" fmla="*/ 416 h 808"/>
                <a:gd name="T66" fmla="*/ 322 w 2956"/>
                <a:gd name="T67" fmla="*/ 391 h 808"/>
                <a:gd name="T68" fmla="*/ 285 w 2956"/>
                <a:gd name="T69" fmla="*/ 364 h 808"/>
                <a:gd name="T70" fmla="*/ 250 w 2956"/>
                <a:gd name="T71" fmla="*/ 333 h 808"/>
                <a:gd name="T72" fmla="*/ 218 w 2956"/>
                <a:gd name="T73" fmla="*/ 302 h 808"/>
                <a:gd name="T74" fmla="*/ 157 w 2956"/>
                <a:gd name="T75" fmla="*/ 235 h 808"/>
                <a:gd name="T76" fmla="*/ 102 w 2956"/>
                <a:gd name="T77" fmla="*/ 161 h 808"/>
                <a:gd name="T78" fmla="*/ 50 w 2956"/>
                <a:gd name="T79" fmla="*/ 82 h 808"/>
                <a:gd name="T80" fmla="*/ 0 w 2956"/>
                <a:gd name="T81" fmla="*/ 0 h 808"/>
                <a:gd name="T82" fmla="*/ 2932 w 2956"/>
                <a:gd name="T83" fmla="*/ 293 h 808"/>
                <a:gd name="T84" fmla="*/ 2886 w 2956"/>
                <a:gd name="T85" fmla="*/ 342 h 808"/>
                <a:gd name="T86" fmla="*/ 2839 w 2956"/>
                <a:gd name="T87" fmla="*/ 391 h 808"/>
                <a:gd name="T88" fmla="*/ 2790 w 2956"/>
                <a:gd name="T89" fmla="*/ 435 h 808"/>
                <a:gd name="T90" fmla="*/ 2740 w 2956"/>
                <a:gd name="T91" fmla="*/ 479 h 808"/>
                <a:gd name="T92" fmla="*/ 2689 w 2956"/>
                <a:gd name="T93" fmla="*/ 520 h 808"/>
                <a:gd name="T94" fmla="*/ 2636 w 2956"/>
                <a:gd name="T95" fmla="*/ 559 h 808"/>
                <a:gd name="T96" fmla="*/ 2583 w 2956"/>
                <a:gd name="T97" fmla="*/ 595 h 808"/>
                <a:gd name="T98" fmla="*/ 2528 w 2956"/>
                <a:gd name="T99" fmla="*/ 628 h 808"/>
                <a:gd name="T100" fmla="*/ 2472 w 2956"/>
                <a:gd name="T101" fmla="*/ 660 h 808"/>
                <a:gd name="T102" fmla="*/ 2415 w 2956"/>
                <a:gd name="T103" fmla="*/ 689 h 808"/>
                <a:gd name="T104" fmla="*/ 2356 w 2956"/>
                <a:gd name="T105" fmla="*/ 716 h 808"/>
                <a:gd name="T106" fmla="*/ 2297 w 2956"/>
                <a:gd name="T107" fmla="*/ 741 h 808"/>
                <a:gd name="T108" fmla="*/ 2236 w 2956"/>
                <a:gd name="T109" fmla="*/ 763 h 808"/>
                <a:gd name="T110" fmla="*/ 2175 w 2956"/>
                <a:gd name="T111" fmla="*/ 783 h 808"/>
                <a:gd name="T112" fmla="*/ 2112 w 2956"/>
                <a:gd name="T113" fmla="*/ 800 h 80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2956"/>
                <a:gd name="T172" fmla="*/ 0 h 808"/>
                <a:gd name="T173" fmla="*/ 2956 w 2956"/>
                <a:gd name="T174" fmla="*/ 808 h 80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2956" h="808">
                  <a:moveTo>
                    <a:pt x="2079" y="808"/>
                  </a:moveTo>
                  <a:lnTo>
                    <a:pt x="1100" y="719"/>
                  </a:lnTo>
                  <a:lnTo>
                    <a:pt x="1075" y="708"/>
                  </a:lnTo>
                  <a:lnTo>
                    <a:pt x="1051" y="697"/>
                  </a:lnTo>
                  <a:lnTo>
                    <a:pt x="1028" y="685"/>
                  </a:lnTo>
                  <a:lnTo>
                    <a:pt x="1004" y="671"/>
                  </a:lnTo>
                  <a:lnTo>
                    <a:pt x="982" y="659"/>
                  </a:lnTo>
                  <a:lnTo>
                    <a:pt x="960" y="645"/>
                  </a:lnTo>
                  <a:lnTo>
                    <a:pt x="940" y="632"/>
                  </a:lnTo>
                  <a:lnTo>
                    <a:pt x="921" y="617"/>
                  </a:lnTo>
                  <a:lnTo>
                    <a:pt x="949" y="612"/>
                  </a:lnTo>
                  <a:lnTo>
                    <a:pt x="965" y="607"/>
                  </a:lnTo>
                  <a:lnTo>
                    <a:pt x="969" y="605"/>
                  </a:lnTo>
                  <a:lnTo>
                    <a:pt x="973" y="602"/>
                  </a:lnTo>
                  <a:lnTo>
                    <a:pt x="976" y="598"/>
                  </a:lnTo>
                  <a:lnTo>
                    <a:pt x="978" y="594"/>
                  </a:lnTo>
                  <a:lnTo>
                    <a:pt x="962" y="593"/>
                  </a:lnTo>
                  <a:lnTo>
                    <a:pt x="945" y="591"/>
                  </a:lnTo>
                  <a:lnTo>
                    <a:pt x="930" y="589"/>
                  </a:lnTo>
                  <a:lnTo>
                    <a:pt x="914" y="587"/>
                  </a:lnTo>
                  <a:lnTo>
                    <a:pt x="901" y="584"/>
                  </a:lnTo>
                  <a:lnTo>
                    <a:pt x="888" y="580"/>
                  </a:lnTo>
                  <a:lnTo>
                    <a:pt x="874" y="577"/>
                  </a:lnTo>
                  <a:lnTo>
                    <a:pt x="862" y="572"/>
                  </a:lnTo>
                  <a:lnTo>
                    <a:pt x="838" y="562"/>
                  </a:lnTo>
                  <a:lnTo>
                    <a:pt x="817" y="551"/>
                  </a:lnTo>
                  <a:lnTo>
                    <a:pt x="796" y="539"/>
                  </a:lnTo>
                  <a:lnTo>
                    <a:pt x="776" y="525"/>
                  </a:lnTo>
                  <a:lnTo>
                    <a:pt x="737" y="497"/>
                  </a:lnTo>
                  <a:lnTo>
                    <a:pt x="698" y="469"/>
                  </a:lnTo>
                  <a:lnTo>
                    <a:pt x="677" y="456"/>
                  </a:lnTo>
                  <a:lnTo>
                    <a:pt x="654" y="443"/>
                  </a:lnTo>
                  <a:lnTo>
                    <a:pt x="629" y="431"/>
                  </a:lnTo>
                  <a:lnTo>
                    <a:pt x="602" y="420"/>
                  </a:lnTo>
                  <a:lnTo>
                    <a:pt x="564" y="439"/>
                  </a:lnTo>
                  <a:lnTo>
                    <a:pt x="544" y="450"/>
                  </a:lnTo>
                  <a:lnTo>
                    <a:pt x="540" y="455"/>
                  </a:lnTo>
                  <a:lnTo>
                    <a:pt x="536" y="458"/>
                  </a:lnTo>
                  <a:lnTo>
                    <a:pt x="535" y="461"/>
                  </a:lnTo>
                  <a:lnTo>
                    <a:pt x="535" y="466"/>
                  </a:lnTo>
                  <a:lnTo>
                    <a:pt x="560" y="469"/>
                  </a:lnTo>
                  <a:lnTo>
                    <a:pt x="581" y="474"/>
                  </a:lnTo>
                  <a:lnTo>
                    <a:pt x="598" y="479"/>
                  </a:lnTo>
                  <a:lnTo>
                    <a:pt x="614" y="486"/>
                  </a:lnTo>
                  <a:lnTo>
                    <a:pt x="644" y="504"/>
                  </a:lnTo>
                  <a:lnTo>
                    <a:pt x="683" y="530"/>
                  </a:lnTo>
                  <a:lnTo>
                    <a:pt x="680" y="531"/>
                  </a:lnTo>
                  <a:lnTo>
                    <a:pt x="677" y="532"/>
                  </a:lnTo>
                  <a:lnTo>
                    <a:pt x="672" y="532"/>
                  </a:lnTo>
                  <a:lnTo>
                    <a:pt x="666" y="532"/>
                  </a:lnTo>
                  <a:lnTo>
                    <a:pt x="654" y="531"/>
                  </a:lnTo>
                  <a:lnTo>
                    <a:pt x="638" y="527"/>
                  </a:lnTo>
                  <a:lnTo>
                    <a:pt x="622" y="524"/>
                  </a:lnTo>
                  <a:lnTo>
                    <a:pt x="602" y="521"/>
                  </a:lnTo>
                  <a:lnTo>
                    <a:pt x="583" y="517"/>
                  </a:lnTo>
                  <a:lnTo>
                    <a:pt x="563" y="516"/>
                  </a:lnTo>
                  <a:lnTo>
                    <a:pt x="556" y="504"/>
                  </a:lnTo>
                  <a:lnTo>
                    <a:pt x="550" y="493"/>
                  </a:lnTo>
                  <a:lnTo>
                    <a:pt x="523" y="485"/>
                  </a:lnTo>
                  <a:lnTo>
                    <a:pt x="497" y="477"/>
                  </a:lnTo>
                  <a:lnTo>
                    <a:pt x="472" y="469"/>
                  </a:lnTo>
                  <a:lnTo>
                    <a:pt x="449" y="460"/>
                  </a:lnTo>
                  <a:lnTo>
                    <a:pt x="426" y="450"/>
                  </a:lnTo>
                  <a:lnTo>
                    <a:pt x="404" y="439"/>
                  </a:lnTo>
                  <a:lnTo>
                    <a:pt x="383" y="428"/>
                  </a:lnTo>
                  <a:lnTo>
                    <a:pt x="361" y="416"/>
                  </a:lnTo>
                  <a:lnTo>
                    <a:pt x="341" y="404"/>
                  </a:lnTo>
                  <a:lnTo>
                    <a:pt x="322" y="391"/>
                  </a:lnTo>
                  <a:lnTo>
                    <a:pt x="303" y="377"/>
                  </a:lnTo>
                  <a:lnTo>
                    <a:pt x="285" y="364"/>
                  </a:lnTo>
                  <a:lnTo>
                    <a:pt x="267" y="349"/>
                  </a:lnTo>
                  <a:lnTo>
                    <a:pt x="250" y="333"/>
                  </a:lnTo>
                  <a:lnTo>
                    <a:pt x="233" y="319"/>
                  </a:lnTo>
                  <a:lnTo>
                    <a:pt x="218" y="302"/>
                  </a:lnTo>
                  <a:lnTo>
                    <a:pt x="186" y="269"/>
                  </a:lnTo>
                  <a:lnTo>
                    <a:pt x="157" y="235"/>
                  </a:lnTo>
                  <a:lnTo>
                    <a:pt x="129" y="198"/>
                  </a:lnTo>
                  <a:lnTo>
                    <a:pt x="102" y="161"/>
                  </a:lnTo>
                  <a:lnTo>
                    <a:pt x="75" y="121"/>
                  </a:lnTo>
                  <a:lnTo>
                    <a:pt x="50" y="82"/>
                  </a:lnTo>
                  <a:lnTo>
                    <a:pt x="25" y="42"/>
                  </a:lnTo>
                  <a:lnTo>
                    <a:pt x="0" y="0"/>
                  </a:lnTo>
                  <a:lnTo>
                    <a:pt x="2956" y="267"/>
                  </a:lnTo>
                  <a:lnTo>
                    <a:pt x="2932" y="293"/>
                  </a:lnTo>
                  <a:lnTo>
                    <a:pt x="2910" y="318"/>
                  </a:lnTo>
                  <a:lnTo>
                    <a:pt x="2886" y="342"/>
                  </a:lnTo>
                  <a:lnTo>
                    <a:pt x="2863" y="367"/>
                  </a:lnTo>
                  <a:lnTo>
                    <a:pt x="2839" y="391"/>
                  </a:lnTo>
                  <a:lnTo>
                    <a:pt x="2814" y="413"/>
                  </a:lnTo>
                  <a:lnTo>
                    <a:pt x="2790" y="435"/>
                  </a:lnTo>
                  <a:lnTo>
                    <a:pt x="2765" y="458"/>
                  </a:lnTo>
                  <a:lnTo>
                    <a:pt x="2740" y="479"/>
                  </a:lnTo>
                  <a:lnTo>
                    <a:pt x="2714" y="499"/>
                  </a:lnTo>
                  <a:lnTo>
                    <a:pt x="2689" y="520"/>
                  </a:lnTo>
                  <a:lnTo>
                    <a:pt x="2663" y="540"/>
                  </a:lnTo>
                  <a:lnTo>
                    <a:pt x="2636" y="559"/>
                  </a:lnTo>
                  <a:lnTo>
                    <a:pt x="2610" y="577"/>
                  </a:lnTo>
                  <a:lnTo>
                    <a:pt x="2583" y="595"/>
                  </a:lnTo>
                  <a:lnTo>
                    <a:pt x="2555" y="612"/>
                  </a:lnTo>
                  <a:lnTo>
                    <a:pt x="2528" y="628"/>
                  </a:lnTo>
                  <a:lnTo>
                    <a:pt x="2500" y="645"/>
                  </a:lnTo>
                  <a:lnTo>
                    <a:pt x="2472" y="660"/>
                  </a:lnTo>
                  <a:lnTo>
                    <a:pt x="2444" y="676"/>
                  </a:lnTo>
                  <a:lnTo>
                    <a:pt x="2415" y="689"/>
                  </a:lnTo>
                  <a:lnTo>
                    <a:pt x="2386" y="704"/>
                  </a:lnTo>
                  <a:lnTo>
                    <a:pt x="2356" y="716"/>
                  </a:lnTo>
                  <a:lnTo>
                    <a:pt x="2327" y="729"/>
                  </a:lnTo>
                  <a:lnTo>
                    <a:pt x="2297" y="741"/>
                  </a:lnTo>
                  <a:lnTo>
                    <a:pt x="2267" y="752"/>
                  </a:lnTo>
                  <a:lnTo>
                    <a:pt x="2236" y="763"/>
                  </a:lnTo>
                  <a:lnTo>
                    <a:pt x="2206" y="773"/>
                  </a:lnTo>
                  <a:lnTo>
                    <a:pt x="2175" y="783"/>
                  </a:lnTo>
                  <a:lnTo>
                    <a:pt x="2143" y="792"/>
                  </a:lnTo>
                  <a:lnTo>
                    <a:pt x="2112" y="800"/>
                  </a:lnTo>
                  <a:lnTo>
                    <a:pt x="2079" y="808"/>
                  </a:lnTo>
                  <a:close/>
                </a:path>
              </a:pathLst>
            </a:custGeom>
            <a:solidFill>
              <a:srgbClr val="876345"/>
            </a:solidFill>
            <a:ln w="9525">
              <a:noFill/>
              <a:round/>
              <a:headEnd/>
              <a:tailEnd/>
            </a:ln>
          </p:spPr>
          <p:txBody>
            <a:bodyPr>
              <a:prstTxWarp prst="textNoShape">
                <a:avLst/>
              </a:prstTxWarp>
            </a:bodyPr>
            <a:lstStyle/>
            <a:p>
              <a:endParaRPr lang="en-US"/>
            </a:p>
          </p:txBody>
        </p:sp>
        <p:sp>
          <p:nvSpPr>
            <p:cNvPr id="49270" name="Freeform 375"/>
            <p:cNvSpPr>
              <a:spLocks noChangeAspect="1"/>
            </p:cNvSpPr>
            <p:nvPr/>
          </p:nvSpPr>
          <p:spPr bwMode="auto">
            <a:xfrm>
              <a:off x="1358" y="3559"/>
              <a:ext cx="353" cy="96"/>
            </a:xfrm>
            <a:custGeom>
              <a:avLst/>
              <a:gdLst>
                <a:gd name="T0" fmla="*/ 2709 w 3183"/>
                <a:gd name="T1" fmla="*/ 863 h 863"/>
                <a:gd name="T2" fmla="*/ 309 w 3183"/>
                <a:gd name="T3" fmla="*/ 646 h 863"/>
                <a:gd name="T4" fmla="*/ 287 w 3183"/>
                <a:gd name="T5" fmla="*/ 625 h 863"/>
                <a:gd name="T6" fmla="*/ 265 w 3183"/>
                <a:gd name="T7" fmla="*/ 604 h 863"/>
                <a:gd name="T8" fmla="*/ 244 w 3183"/>
                <a:gd name="T9" fmla="*/ 580 h 863"/>
                <a:gd name="T10" fmla="*/ 224 w 3183"/>
                <a:gd name="T11" fmla="*/ 556 h 863"/>
                <a:gd name="T12" fmla="*/ 205 w 3183"/>
                <a:gd name="T13" fmla="*/ 533 h 863"/>
                <a:gd name="T14" fmla="*/ 186 w 3183"/>
                <a:gd name="T15" fmla="*/ 507 h 863"/>
                <a:gd name="T16" fmla="*/ 168 w 3183"/>
                <a:gd name="T17" fmla="*/ 482 h 863"/>
                <a:gd name="T18" fmla="*/ 150 w 3183"/>
                <a:gd name="T19" fmla="*/ 455 h 863"/>
                <a:gd name="T20" fmla="*/ 114 w 3183"/>
                <a:gd name="T21" fmla="*/ 403 h 863"/>
                <a:gd name="T22" fmla="*/ 80 w 3183"/>
                <a:gd name="T23" fmla="*/ 347 h 863"/>
                <a:gd name="T24" fmla="*/ 45 w 3183"/>
                <a:gd name="T25" fmla="*/ 290 h 863"/>
                <a:gd name="T26" fmla="*/ 11 w 3183"/>
                <a:gd name="T27" fmla="*/ 233 h 863"/>
                <a:gd name="T28" fmla="*/ 8 w 3183"/>
                <a:gd name="T29" fmla="*/ 218 h 863"/>
                <a:gd name="T30" fmla="*/ 6 w 3183"/>
                <a:gd name="T31" fmla="*/ 202 h 863"/>
                <a:gd name="T32" fmla="*/ 3 w 3183"/>
                <a:gd name="T33" fmla="*/ 186 h 863"/>
                <a:gd name="T34" fmla="*/ 0 w 3183"/>
                <a:gd name="T35" fmla="*/ 172 h 863"/>
                <a:gd name="T36" fmla="*/ 15 w 3183"/>
                <a:gd name="T37" fmla="*/ 166 h 863"/>
                <a:gd name="T38" fmla="*/ 27 w 3183"/>
                <a:gd name="T39" fmla="*/ 159 h 863"/>
                <a:gd name="T40" fmla="*/ 48 w 3183"/>
                <a:gd name="T41" fmla="*/ 173 h 863"/>
                <a:gd name="T42" fmla="*/ 72 w 3183"/>
                <a:gd name="T43" fmla="*/ 188 h 863"/>
                <a:gd name="T44" fmla="*/ 101 w 3183"/>
                <a:gd name="T45" fmla="*/ 205 h 863"/>
                <a:gd name="T46" fmla="*/ 131 w 3183"/>
                <a:gd name="T47" fmla="*/ 221 h 863"/>
                <a:gd name="T48" fmla="*/ 162 w 3183"/>
                <a:gd name="T49" fmla="*/ 238 h 863"/>
                <a:gd name="T50" fmla="*/ 190 w 3183"/>
                <a:gd name="T51" fmla="*/ 251 h 863"/>
                <a:gd name="T52" fmla="*/ 217 w 3183"/>
                <a:gd name="T53" fmla="*/ 262 h 863"/>
                <a:gd name="T54" fmla="*/ 238 w 3183"/>
                <a:gd name="T55" fmla="*/ 270 h 863"/>
                <a:gd name="T56" fmla="*/ 228 w 3183"/>
                <a:gd name="T57" fmla="*/ 255 h 863"/>
                <a:gd name="T58" fmla="*/ 211 w 3183"/>
                <a:gd name="T59" fmla="*/ 233 h 863"/>
                <a:gd name="T60" fmla="*/ 189 w 3183"/>
                <a:gd name="T61" fmla="*/ 205 h 863"/>
                <a:gd name="T62" fmla="*/ 161 w 3183"/>
                <a:gd name="T63" fmla="*/ 172 h 863"/>
                <a:gd name="T64" fmla="*/ 128 w 3183"/>
                <a:gd name="T65" fmla="*/ 135 h 863"/>
                <a:gd name="T66" fmla="*/ 94 w 3183"/>
                <a:gd name="T67" fmla="*/ 92 h 863"/>
                <a:gd name="T68" fmla="*/ 58 w 3183"/>
                <a:gd name="T69" fmla="*/ 47 h 863"/>
                <a:gd name="T70" fmla="*/ 22 w 3183"/>
                <a:gd name="T71" fmla="*/ 0 h 863"/>
                <a:gd name="T72" fmla="*/ 3183 w 3183"/>
                <a:gd name="T73" fmla="*/ 286 h 863"/>
                <a:gd name="T74" fmla="*/ 3171 w 3183"/>
                <a:gd name="T75" fmla="*/ 303 h 863"/>
                <a:gd name="T76" fmla="*/ 3157 w 3183"/>
                <a:gd name="T77" fmla="*/ 320 h 863"/>
                <a:gd name="T78" fmla="*/ 3144 w 3183"/>
                <a:gd name="T79" fmla="*/ 336 h 863"/>
                <a:gd name="T80" fmla="*/ 3130 w 3183"/>
                <a:gd name="T81" fmla="*/ 354 h 863"/>
                <a:gd name="T82" fmla="*/ 3133 w 3183"/>
                <a:gd name="T83" fmla="*/ 370 h 863"/>
                <a:gd name="T84" fmla="*/ 3137 w 3183"/>
                <a:gd name="T85" fmla="*/ 385 h 863"/>
                <a:gd name="T86" fmla="*/ 3140 w 3183"/>
                <a:gd name="T87" fmla="*/ 400 h 863"/>
                <a:gd name="T88" fmla="*/ 3144 w 3183"/>
                <a:gd name="T89" fmla="*/ 416 h 863"/>
                <a:gd name="T90" fmla="*/ 3120 w 3183"/>
                <a:gd name="T91" fmla="*/ 450 h 863"/>
                <a:gd name="T92" fmla="*/ 3095 w 3183"/>
                <a:gd name="T93" fmla="*/ 482 h 863"/>
                <a:gd name="T94" fmla="*/ 3070 w 3183"/>
                <a:gd name="T95" fmla="*/ 515 h 863"/>
                <a:gd name="T96" fmla="*/ 3045 w 3183"/>
                <a:gd name="T97" fmla="*/ 546 h 863"/>
                <a:gd name="T98" fmla="*/ 3019 w 3183"/>
                <a:gd name="T99" fmla="*/ 577 h 863"/>
                <a:gd name="T100" fmla="*/ 2993 w 3183"/>
                <a:gd name="T101" fmla="*/ 607 h 863"/>
                <a:gd name="T102" fmla="*/ 2966 w 3183"/>
                <a:gd name="T103" fmla="*/ 635 h 863"/>
                <a:gd name="T104" fmla="*/ 2939 w 3183"/>
                <a:gd name="T105" fmla="*/ 664 h 863"/>
                <a:gd name="T106" fmla="*/ 2911 w 3183"/>
                <a:gd name="T107" fmla="*/ 691 h 863"/>
                <a:gd name="T108" fmla="*/ 2884 w 3183"/>
                <a:gd name="T109" fmla="*/ 718 h 863"/>
                <a:gd name="T110" fmla="*/ 2856 w 3183"/>
                <a:gd name="T111" fmla="*/ 744 h 863"/>
                <a:gd name="T112" fmla="*/ 2827 w 3183"/>
                <a:gd name="T113" fmla="*/ 770 h 863"/>
                <a:gd name="T114" fmla="*/ 2798 w 3183"/>
                <a:gd name="T115" fmla="*/ 794 h 863"/>
                <a:gd name="T116" fmla="*/ 2769 w 3183"/>
                <a:gd name="T117" fmla="*/ 818 h 863"/>
                <a:gd name="T118" fmla="*/ 2740 w 3183"/>
                <a:gd name="T119" fmla="*/ 841 h 863"/>
                <a:gd name="T120" fmla="*/ 2709 w 3183"/>
                <a:gd name="T121" fmla="*/ 863 h 863"/>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3183"/>
                <a:gd name="T184" fmla="*/ 0 h 863"/>
                <a:gd name="T185" fmla="*/ 3183 w 3183"/>
                <a:gd name="T186" fmla="*/ 863 h 863"/>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3183" h="863">
                  <a:moveTo>
                    <a:pt x="2709" y="863"/>
                  </a:moveTo>
                  <a:lnTo>
                    <a:pt x="309" y="646"/>
                  </a:lnTo>
                  <a:lnTo>
                    <a:pt x="287" y="625"/>
                  </a:lnTo>
                  <a:lnTo>
                    <a:pt x="265" y="604"/>
                  </a:lnTo>
                  <a:lnTo>
                    <a:pt x="244" y="580"/>
                  </a:lnTo>
                  <a:lnTo>
                    <a:pt x="224" y="556"/>
                  </a:lnTo>
                  <a:lnTo>
                    <a:pt x="205" y="533"/>
                  </a:lnTo>
                  <a:lnTo>
                    <a:pt x="186" y="507"/>
                  </a:lnTo>
                  <a:lnTo>
                    <a:pt x="168" y="482"/>
                  </a:lnTo>
                  <a:lnTo>
                    <a:pt x="150" y="455"/>
                  </a:lnTo>
                  <a:lnTo>
                    <a:pt x="114" y="403"/>
                  </a:lnTo>
                  <a:lnTo>
                    <a:pt x="80" y="347"/>
                  </a:lnTo>
                  <a:lnTo>
                    <a:pt x="45" y="290"/>
                  </a:lnTo>
                  <a:lnTo>
                    <a:pt x="11" y="233"/>
                  </a:lnTo>
                  <a:lnTo>
                    <a:pt x="8" y="218"/>
                  </a:lnTo>
                  <a:lnTo>
                    <a:pt x="6" y="202"/>
                  </a:lnTo>
                  <a:lnTo>
                    <a:pt x="3" y="186"/>
                  </a:lnTo>
                  <a:lnTo>
                    <a:pt x="0" y="172"/>
                  </a:lnTo>
                  <a:lnTo>
                    <a:pt x="15" y="166"/>
                  </a:lnTo>
                  <a:lnTo>
                    <a:pt x="27" y="159"/>
                  </a:lnTo>
                  <a:lnTo>
                    <a:pt x="48" y="173"/>
                  </a:lnTo>
                  <a:lnTo>
                    <a:pt x="72" y="188"/>
                  </a:lnTo>
                  <a:lnTo>
                    <a:pt x="101" y="205"/>
                  </a:lnTo>
                  <a:lnTo>
                    <a:pt x="131" y="221"/>
                  </a:lnTo>
                  <a:lnTo>
                    <a:pt x="162" y="238"/>
                  </a:lnTo>
                  <a:lnTo>
                    <a:pt x="190" y="251"/>
                  </a:lnTo>
                  <a:lnTo>
                    <a:pt x="217" y="262"/>
                  </a:lnTo>
                  <a:lnTo>
                    <a:pt x="238" y="270"/>
                  </a:lnTo>
                  <a:lnTo>
                    <a:pt x="228" y="255"/>
                  </a:lnTo>
                  <a:lnTo>
                    <a:pt x="211" y="233"/>
                  </a:lnTo>
                  <a:lnTo>
                    <a:pt x="189" y="205"/>
                  </a:lnTo>
                  <a:lnTo>
                    <a:pt x="161" y="172"/>
                  </a:lnTo>
                  <a:lnTo>
                    <a:pt x="128" y="135"/>
                  </a:lnTo>
                  <a:lnTo>
                    <a:pt x="94" y="92"/>
                  </a:lnTo>
                  <a:lnTo>
                    <a:pt x="58" y="47"/>
                  </a:lnTo>
                  <a:lnTo>
                    <a:pt x="22" y="0"/>
                  </a:lnTo>
                  <a:lnTo>
                    <a:pt x="3183" y="286"/>
                  </a:lnTo>
                  <a:lnTo>
                    <a:pt x="3171" y="303"/>
                  </a:lnTo>
                  <a:lnTo>
                    <a:pt x="3157" y="320"/>
                  </a:lnTo>
                  <a:lnTo>
                    <a:pt x="3144" y="336"/>
                  </a:lnTo>
                  <a:lnTo>
                    <a:pt x="3130" y="354"/>
                  </a:lnTo>
                  <a:lnTo>
                    <a:pt x="3133" y="370"/>
                  </a:lnTo>
                  <a:lnTo>
                    <a:pt x="3137" y="385"/>
                  </a:lnTo>
                  <a:lnTo>
                    <a:pt x="3140" y="400"/>
                  </a:lnTo>
                  <a:lnTo>
                    <a:pt x="3144" y="416"/>
                  </a:lnTo>
                  <a:lnTo>
                    <a:pt x="3120" y="450"/>
                  </a:lnTo>
                  <a:lnTo>
                    <a:pt x="3095" y="482"/>
                  </a:lnTo>
                  <a:lnTo>
                    <a:pt x="3070" y="515"/>
                  </a:lnTo>
                  <a:lnTo>
                    <a:pt x="3045" y="546"/>
                  </a:lnTo>
                  <a:lnTo>
                    <a:pt x="3019" y="577"/>
                  </a:lnTo>
                  <a:lnTo>
                    <a:pt x="2993" y="607"/>
                  </a:lnTo>
                  <a:lnTo>
                    <a:pt x="2966" y="635"/>
                  </a:lnTo>
                  <a:lnTo>
                    <a:pt x="2939" y="664"/>
                  </a:lnTo>
                  <a:lnTo>
                    <a:pt x="2911" y="691"/>
                  </a:lnTo>
                  <a:lnTo>
                    <a:pt x="2884" y="718"/>
                  </a:lnTo>
                  <a:lnTo>
                    <a:pt x="2856" y="744"/>
                  </a:lnTo>
                  <a:lnTo>
                    <a:pt x="2827" y="770"/>
                  </a:lnTo>
                  <a:lnTo>
                    <a:pt x="2798" y="794"/>
                  </a:lnTo>
                  <a:lnTo>
                    <a:pt x="2769" y="818"/>
                  </a:lnTo>
                  <a:lnTo>
                    <a:pt x="2740" y="841"/>
                  </a:lnTo>
                  <a:lnTo>
                    <a:pt x="2709" y="863"/>
                  </a:lnTo>
                  <a:close/>
                </a:path>
              </a:pathLst>
            </a:custGeom>
            <a:solidFill>
              <a:srgbClr val="8A6649"/>
            </a:solidFill>
            <a:ln w="9525">
              <a:noFill/>
              <a:round/>
              <a:headEnd/>
              <a:tailEnd/>
            </a:ln>
          </p:spPr>
          <p:txBody>
            <a:bodyPr>
              <a:prstTxWarp prst="textNoShape">
                <a:avLst/>
              </a:prstTxWarp>
            </a:bodyPr>
            <a:lstStyle/>
            <a:p>
              <a:endParaRPr lang="en-US"/>
            </a:p>
          </p:txBody>
        </p:sp>
        <p:sp>
          <p:nvSpPr>
            <p:cNvPr id="49271" name="Freeform 376"/>
            <p:cNvSpPr>
              <a:spLocks noChangeAspect="1"/>
            </p:cNvSpPr>
            <p:nvPr/>
          </p:nvSpPr>
          <p:spPr bwMode="auto">
            <a:xfrm>
              <a:off x="1345" y="3523"/>
              <a:ext cx="388" cy="101"/>
            </a:xfrm>
            <a:custGeom>
              <a:avLst/>
              <a:gdLst>
                <a:gd name="T0" fmla="*/ 171 w 3489"/>
                <a:gd name="T1" fmla="*/ 636 h 903"/>
                <a:gd name="T2" fmla="*/ 146 w 3489"/>
                <a:gd name="T3" fmla="*/ 596 h 903"/>
                <a:gd name="T4" fmla="*/ 122 w 3489"/>
                <a:gd name="T5" fmla="*/ 555 h 903"/>
                <a:gd name="T6" fmla="*/ 117 w 3489"/>
                <a:gd name="T7" fmla="*/ 524 h 903"/>
                <a:gd name="T8" fmla="*/ 111 w 3489"/>
                <a:gd name="T9" fmla="*/ 494 h 903"/>
                <a:gd name="T10" fmla="*/ 138 w 3489"/>
                <a:gd name="T11" fmla="*/ 481 h 903"/>
                <a:gd name="T12" fmla="*/ 183 w 3489"/>
                <a:gd name="T13" fmla="*/ 510 h 903"/>
                <a:gd name="T14" fmla="*/ 242 w 3489"/>
                <a:gd name="T15" fmla="*/ 543 h 903"/>
                <a:gd name="T16" fmla="*/ 301 w 3489"/>
                <a:gd name="T17" fmla="*/ 573 h 903"/>
                <a:gd name="T18" fmla="*/ 349 w 3489"/>
                <a:gd name="T19" fmla="*/ 592 h 903"/>
                <a:gd name="T20" fmla="*/ 338 w 3489"/>
                <a:gd name="T21" fmla="*/ 575 h 903"/>
                <a:gd name="T22" fmla="*/ 319 w 3489"/>
                <a:gd name="T23" fmla="*/ 551 h 903"/>
                <a:gd name="T24" fmla="*/ 261 w 3489"/>
                <a:gd name="T25" fmla="*/ 481 h 903"/>
                <a:gd name="T26" fmla="*/ 185 w 3489"/>
                <a:gd name="T27" fmla="*/ 391 h 903"/>
                <a:gd name="T28" fmla="*/ 108 w 3489"/>
                <a:gd name="T29" fmla="*/ 288 h 903"/>
                <a:gd name="T30" fmla="*/ 83 w 3489"/>
                <a:gd name="T31" fmla="*/ 231 h 903"/>
                <a:gd name="T32" fmla="*/ 58 w 3489"/>
                <a:gd name="T33" fmla="*/ 176 h 903"/>
                <a:gd name="T34" fmla="*/ 33 w 3489"/>
                <a:gd name="T35" fmla="*/ 120 h 903"/>
                <a:gd name="T36" fmla="*/ 7 w 3489"/>
                <a:gd name="T37" fmla="*/ 66 h 903"/>
                <a:gd name="T38" fmla="*/ 4 w 3489"/>
                <a:gd name="T39" fmla="*/ 33 h 903"/>
                <a:gd name="T40" fmla="*/ 0 w 3489"/>
                <a:gd name="T41" fmla="*/ 0 h 903"/>
                <a:gd name="T42" fmla="*/ 3477 w 3489"/>
                <a:gd name="T43" fmla="*/ 336 h 903"/>
                <a:gd name="T44" fmla="*/ 3451 w 3489"/>
                <a:gd name="T45" fmla="*/ 381 h 903"/>
                <a:gd name="T46" fmla="*/ 3423 w 3489"/>
                <a:gd name="T47" fmla="*/ 427 h 903"/>
                <a:gd name="T48" fmla="*/ 3391 w 3489"/>
                <a:gd name="T49" fmla="*/ 476 h 903"/>
                <a:gd name="T50" fmla="*/ 3359 w 3489"/>
                <a:gd name="T51" fmla="*/ 522 h 903"/>
                <a:gd name="T52" fmla="*/ 3326 w 3489"/>
                <a:gd name="T53" fmla="*/ 565 h 903"/>
                <a:gd name="T54" fmla="*/ 3293 w 3489"/>
                <a:gd name="T55" fmla="*/ 610 h 903"/>
                <a:gd name="T56" fmla="*/ 3258 w 3489"/>
                <a:gd name="T57" fmla="*/ 654 h 903"/>
                <a:gd name="T58" fmla="*/ 3244 w 3489"/>
                <a:gd name="T59" fmla="*/ 692 h 903"/>
                <a:gd name="T60" fmla="*/ 3251 w 3489"/>
                <a:gd name="T61" fmla="*/ 722 h 903"/>
                <a:gd name="T62" fmla="*/ 3223 w 3489"/>
                <a:gd name="T63" fmla="*/ 781 h 903"/>
                <a:gd name="T64" fmla="*/ 3159 w 3489"/>
                <a:gd name="T65" fmla="*/ 864 h 90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489"/>
                <a:gd name="T100" fmla="*/ 0 h 903"/>
                <a:gd name="T101" fmla="*/ 3489 w 3489"/>
                <a:gd name="T102" fmla="*/ 903 h 90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489" h="903">
                  <a:moveTo>
                    <a:pt x="3127" y="903"/>
                  </a:moveTo>
                  <a:lnTo>
                    <a:pt x="171" y="636"/>
                  </a:lnTo>
                  <a:lnTo>
                    <a:pt x="159" y="616"/>
                  </a:lnTo>
                  <a:lnTo>
                    <a:pt x="146" y="596"/>
                  </a:lnTo>
                  <a:lnTo>
                    <a:pt x="134" y="575"/>
                  </a:lnTo>
                  <a:lnTo>
                    <a:pt x="122" y="555"/>
                  </a:lnTo>
                  <a:lnTo>
                    <a:pt x="119" y="540"/>
                  </a:lnTo>
                  <a:lnTo>
                    <a:pt x="117" y="524"/>
                  </a:lnTo>
                  <a:lnTo>
                    <a:pt x="114" y="508"/>
                  </a:lnTo>
                  <a:lnTo>
                    <a:pt x="111" y="494"/>
                  </a:lnTo>
                  <a:lnTo>
                    <a:pt x="126" y="488"/>
                  </a:lnTo>
                  <a:lnTo>
                    <a:pt x="138" y="481"/>
                  </a:lnTo>
                  <a:lnTo>
                    <a:pt x="159" y="495"/>
                  </a:lnTo>
                  <a:lnTo>
                    <a:pt x="183" y="510"/>
                  </a:lnTo>
                  <a:lnTo>
                    <a:pt x="212" y="527"/>
                  </a:lnTo>
                  <a:lnTo>
                    <a:pt x="242" y="543"/>
                  </a:lnTo>
                  <a:lnTo>
                    <a:pt x="273" y="560"/>
                  </a:lnTo>
                  <a:lnTo>
                    <a:pt x="301" y="573"/>
                  </a:lnTo>
                  <a:lnTo>
                    <a:pt x="328" y="584"/>
                  </a:lnTo>
                  <a:lnTo>
                    <a:pt x="349" y="592"/>
                  </a:lnTo>
                  <a:lnTo>
                    <a:pt x="345" y="584"/>
                  </a:lnTo>
                  <a:lnTo>
                    <a:pt x="338" y="575"/>
                  </a:lnTo>
                  <a:lnTo>
                    <a:pt x="330" y="564"/>
                  </a:lnTo>
                  <a:lnTo>
                    <a:pt x="319" y="551"/>
                  </a:lnTo>
                  <a:lnTo>
                    <a:pt x="293" y="519"/>
                  </a:lnTo>
                  <a:lnTo>
                    <a:pt x="261" y="481"/>
                  </a:lnTo>
                  <a:lnTo>
                    <a:pt x="225" y="439"/>
                  </a:lnTo>
                  <a:lnTo>
                    <a:pt x="185" y="391"/>
                  </a:lnTo>
                  <a:lnTo>
                    <a:pt x="146" y="341"/>
                  </a:lnTo>
                  <a:lnTo>
                    <a:pt x="108" y="288"/>
                  </a:lnTo>
                  <a:lnTo>
                    <a:pt x="96" y="260"/>
                  </a:lnTo>
                  <a:lnTo>
                    <a:pt x="83" y="231"/>
                  </a:lnTo>
                  <a:lnTo>
                    <a:pt x="71" y="203"/>
                  </a:lnTo>
                  <a:lnTo>
                    <a:pt x="58" y="176"/>
                  </a:lnTo>
                  <a:lnTo>
                    <a:pt x="45" y="148"/>
                  </a:lnTo>
                  <a:lnTo>
                    <a:pt x="33" y="120"/>
                  </a:lnTo>
                  <a:lnTo>
                    <a:pt x="21" y="93"/>
                  </a:lnTo>
                  <a:lnTo>
                    <a:pt x="7" y="66"/>
                  </a:lnTo>
                  <a:lnTo>
                    <a:pt x="6" y="50"/>
                  </a:lnTo>
                  <a:lnTo>
                    <a:pt x="4" y="33"/>
                  </a:lnTo>
                  <a:lnTo>
                    <a:pt x="1" y="17"/>
                  </a:lnTo>
                  <a:lnTo>
                    <a:pt x="0" y="0"/>
                  </a:lnTo>
                  <a:lnTo>
                    <a:pt x="3489" y="315"/>
                  </a:lnTo>
                  <a:lnTo>
                    <a:pt x="3477" y="336"/>
                  </a:lnTo>
                  <a:lnTo>
                    <a:pt x="3464" y="359"/>
                  </a:lnTo>
                  <a:lnTo>
                    <a:pt x="3451" y="381"/>
                  </a:lnTo>
                  <a:lnTo>
                    <a:pt x="3437" y="404"/>
                  </a:lnTo>
                  <a:lnTo>
                    <a:pt x="3423" y="427"/>
                  </a:lnTo>
                  <a:lnTo>
                    <a:pt x="3407" y="451"/>
                  </a:lnTo>
                  <a:lnTo>
                    <a:pt x="3391" y="476"/>
                  </a:lnTo>
                  <a:lnTo>
                    <a:pt x="3376" y="500"/>
                  </a:lnTo>
                  <a:lnTo>
                    <a:pt x="3359" y="522"/>
                  </a:lnTo>
                  <a:lnTo>
                    <a:pt x="3342" y="544"/>
                  </a:lnTo>
                  <a:lnTo>
                    <a:pt x="3326" y="565"/>
                  </a:lnTo>
                  <a:lnTo>
                    <a:pt x="3310" y="588"/>
                  </a:lnTo>
                  <a:lnTo>
                    <a:pt x="3293" y="610"/>
                  </a:lnTo>
                  <a:lnTo>
                    <a:pt x="3276" y="632"/>
                  </a:lnTo>
                  <a:lnTo>
                    <a:pt x="3258" y="654"/>
                  </a:lnTo>
                  <a:lnTo>
                    <a:pt x="3241" y="676"/>
                  </a:lnTo>
                  <a:lnTo>
                    <a:pt x="3244" y="692"/>
                  </a:lnTo>
                  <a:lnTo>
                    <a:pt x="3248" y="707"/>
                  </a:lnTo>
                  <a:lnTo>
                    <a:pt x="3251" y="722"/>
                  </a:lnTo>
                  <a:lnTo>
                    <a:pt x="3255" y="738"/>
                  </a:lnTo>
                  <a:lnTo>
                    <a:pt x="3223" y="781"/>
                  </a:lnTo>
                  <a:lnTo>
                    <a:pt x="3192" y="823"/>
                  </a:lnTo>
                  <a:lnTo>
                    <a:pt x="3159" y="864"/>
                  </a:lnTo>
                  <a:lnTo>
                    <a:pt x="3127" y="903"/>
                  </a:lnTo>
                  <a:close/>
                </a:path>
              </a:pathLst>
            </a:custGeom>
            <a:solidFill>
              <a:srgbClr val="8D6A4D"/>
            </a:solidFill>
            <a:ln w="9525">
              <a:noFill/>
              <a:round/>
              <a:headEnd/>
              <a:tailEnd/>
            </a:ln>
          </p:spPr>
          <p:txBody>
            <a:bodyPr>
              <a:prstTxWarp prst="textNoShape">
                <a:avLst/>
              </a:prstTxWarp>
            </a:bodyPr>
            <a:lstStyle/>
            <a:p>
              <a:endParaRPr lang="en-US"/>
            </a:p>
          </p:txBody>
        </p:sp>
        <p:sp>
          <p:nvSpPr>
            <p:cNvPr id="49272" name="Freeform 377"/>
            <p:cNvSpPr>
              <a:spLocks noChangeAspect="1"/>
            </p:cNvSpPr>
            <p:nvPr/>
          </p:nvSpPr>
          <p:spPr bwMode="auto">
            <a:xfrm>
              <a:off x="1344" y="3489"/>
              <a:ext cx="403" cy="102"/>
            </a:xfrm>
            <a:custGeom>
              <a:avLst/>
              <a:gdLst>
                <a:gd name="T0" fmla="*/ 3303 w 3627"/>
                <a:gd name="T1" fmla="*/ 919 h 919"/>
                <a:gd name="T2" fmla="*/ 142 w 3627"/>
                <a:gd name="T3" fmla="*/ 633 h 919"/>
                <a:gd name="T4" fmla="*/ 135 w 3627"/>
                <a:gd name="T5" fmla="*/ 625 h 919"/>
                <a:gd name="T6" fmla="*/ 128 w 3627"/>
                <a:gd name="T7" fmla="*/ 616 h 919"/>
                <a:gd name="T8" fmla="*/ 123 w 3627"/>
                <a:gd name="T9" fmla="*/ 607 h 919"/>
                <a:gd name="T10" fmla="*/ 117 w 3627"/>
                <a:gd name="T11" fmla="*/ 599 h 919"/>
                <a:gd name="T12" fmla="*/ 105 w 3627"/>
                <a:gd name="T13" fmla="*/ 571 h 919"/>
                <a:gd name="T14" fmla="*/ 92 w 3627"/>
                <a:gd name="T15" fmla="*/ 542 h 919"/>
                <a:gd name="T16" fmla="*/ 80 w 3627"/>
                <a:gd name="T17" fmla="*/ 514 h 919"/>
                <a:gd name="T18" fmla="*/ 67 w 3627"/>
                <a:gd name="T19" fmla="*/ 487 h 919"/>
                <a:gd name="T20" fmla="*/ 54 w 3627"/>
                <a:gd name="T21" fmla="*/ 459 h 919"/>
                <a:gd name="T22" fmla="*/ 42 w 3627"/>
                <a:gd name="T23" fmla="*/ 431 h 919"/>
                <a:gd name="T24" fmla="*/ 30 w 3627"/>
                <a:gd name="T25" fmla="*/ 404 h 919"/>
                <a:gd name="T26" fmla="*/ 16 w 3627"/>
                <a:gd name="T27" fmla="*/ 377 h 919"/>
                <a:gd name="T28" fmla="*/ 12 w 3627"/>
                <a:gd name="T29" fmla="*/ 337 h 919"/>
                <a:gd name="T30" fmla="*/ 7 w 3627"/>
                <a:gd name="T31" fmla="*/ 294 h 919"/>
                <a:gd name="T32" fmla="*/ 4 w 3627"/>
                <a:gd name="T33" fmla="*/ 248 h 919"/>
                <a:gd name="T34" fmla="*/ 1 w 3627"/>
                <a:gd name="T35" fmla="*/ 200 h 919"/>
                <a:gd name="T36" fmla="*/ 0 w 3627"/>
                <a:gd name="T37" fmla="*/ 150 h 919"/>
                <a:gd name="T38" fmla="*/ 1 w 3627"/>
                <a:gd name="T39" fmla="*/ 101 h 919"/>
                <a:gd name="T40" fmla="*/ 4 w 3627"/>
                <a:gd name="T41" fmla="*/ 50 h 919"/>
                <a:gd name="T42" fmla="*/ 9 w 3627"/>
                <a:gd name="T43" fmla="*/ 0 h 919"/>
                <a:gd name="T44" fmla="*/ 1752 w 3627"/>
                <a:gd name="T45" fmla="*/ 158 h 919"/>
                <a:gd name="T46" fmla="*/ 1743 w 3627"/>
                <a:gd name="T47" fmla="*/ 162 h 919"/>
                <a:gd name="T48" fmla="*/ 1733 w 3627"/>
                <a:gd name="T49" fmla="*/ 166 h 919"/>
                <a:gd name="T50" fmla="*/ 1723 w 3627"/>
                <a:gd name="T51" fmla="*/ 170 h 919"/>
                <a:gd name="T52" fmla="*/ 1711 w 3627"/>
                <a:gd name="T53" fmla="*/ 176 h 919"/>
                <a:gd name="T54" fmla="*/ 1715 w 3627"/>
                <a:gd name="T55" fmla="*/ 186 h 919"/>
                <a:gd name="T56" fmla="*/ 1721 w 3627"/>
                <a:gd name="T57" fmla="*/ 197 h 919"/>
                <a:gd name="T58" fmla="*/ 1739 w 3627"/>
                <a:gd name="T59" fmla="*/ 188 h 919"/>
                <a:gd name="T60" fmla="*/ 1757 w 3627"/>
                <a:gd name="T61" fmla="*/ 179 h 919"/>
                <a:gd name="T62" fmla="*/ 1774 w 3627"/>
                <a:gd name="T63" fmla="*/ 170 h 919"/>
                <a:gd name="T64" fmla="*/ 1792 w 3627"/>
                <a:gd name="T65" fmla="*/ 162 h 919"/>
                <a:gd name="T66" fmla="*/ 3627 w 3627"/>
                <a:gd name="T67" fmla="*/ 328 h 919"/>
                <a:gd name="T68" fmla="*/ 3619 w 3627"/>
                <a:gd name="T69" fmla="*/ 355 h 919"/>
                <a:gd name="T70" fmla="*/ 3610 w 3627"/>
                <a:gd name="T71" fmla="*/ 383 h 919"/>
                <a:gd name="T72" fmla="*/ 3600 w 3627"/>
                <a:gd name="T73" fmla="*/ 410 h 919"/>
                <a:gd name="T74" fmla="*/ 3590 w 3627"/>
                <a:gd name="T75" fmla="*/ 438 h 919"/>
                <a:gd name="T76" fmla="*/ 3578 w 3627"/>
                <a:gd name="T77" fmla="*/ 466 h 919"/>
                <a:gd name="T78" fmla="*/ 3565 w 3627"/>
                <a:gd name="T79" fmla="*/ 494 h 919"/>
                <a:gd name="T80" fmla="*/ 3552 w 3627"/>
                <a:gd name="T81" fmla="*/ 523 h 919"/>
                <a:gd name="T82" fmla="*/ 3539 w 3627"/>
                <a:gd name="T83" fmla="*/ 551 h 919"/>
                <a:gd name="T84" fmla="*/ 3523 w 3627"/>
                <a:gd name="T85" fmla="*/ 581 h 919"/>
                <a:gd name="T86" fmla="*/ 3506 w 3627"/>
                <a:gd name="T87" fmla="*/ 612 h 919"/>
                <a:gd name="T88" fmla="*/ 3489 w 3627"/>
                <a:gd name="T89" fmla="*/ 642 h 919"/>
                <a:gd name="T90" fmla="*/ 3470 w 3627"/>
                <a:gd name="T91" fmla="*/ 674 h 919"/>
                <a:gd name="T92" fmla="*/ 3430 w 3627"/>
                <a:gd name="T93" fmla="*/ 741 h 919"/>
                <a:gd name="T94" fmla="*/ 3385 w 3627"/>
                <a:gd name="T95" fmla="*/ 811 h 919"/>
                <a:gd name="T96" fmla="*/ 3365 w 3627"/>
                <a:gd name="T97" fmla="*/ 838 h 919"/>
                <a:gd name="T98" fmla="*/ 3344 w 3627"/>
                <a:gd name="T99" fmla="*/ 865 h 919"/>
                <a:gd name="T100" fmla="*/ 3324 w 3627"/>
                <a:gd name="T101" fmla="*/ 892 h 919"/>
                <a:gd name="T102" fmla="*/ 3303 w 3627"/>
                <a:gd name="T103" fmla="*/ 919 h 919"/>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3627"/>
                <a:gd name="T157" fmla="*/ 0 h 919"/>
                <a:gd name="T158" fmla="*/ 3627 w 3627"/>
                <a:gd name="T159" fmla="*/ 919 h 919"/>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3627" h="919">
                  <a:moveTo>
                    <a:pt x="3303" y="919"/>
                  </a:moveTo>
                  <a:lnTo>
                    <a:pt x="142" y="633"/>
                  </a:lnTo>
                  <a:lnTo>
                    <a:pt x="135" y="625"/>
                  </a:lnTo>
                  <a:lnTo>
                    <a:pt x="128" y="616"/>
                  </a:lnTo>
                  <a:lnTo>
                    <a:pt x="123" y="607"/>
                  </a:lnTo>
                  <a:lnTo>
                    <a:pt x="117" y="599"/>
                  </a:lnTo>
                  <a:lnTo>
                    <a:pt x="105" y="571"/>
                  </a:lnTo>
                  <a:lnTo>
                    <a:pt x="92" y="542"/>
                  </a:lnTo>
                  <a:lnTo>
                    <a:pt x="80" y="514"/>
                  </a:lnTo>
                  <a:lnTo>
                    <a:pt x="67" y="487"/>
                  </a:lnTo>
                  <a:lnTo>
                    <a:pt x="54" y="459"/>
                  </a:lnTo>
                  <a:lnTo>
                    <a:pt x="42" y="431"/>
                  </a:lnTo>
                  <a:lnTo>
                    <a:pt x="30" y="404"/>
                  </a:lnTo>
                  <a:lnTo>
                    <a:pt x="16" y="377"/>
                  </a:lnTo>
                  <a:lnTo>
                    <a:pt x="12" y="337"/>
                  </a:lnTo>
                  <a:lnTo>
                    <a:pt x="7" y="294"/>
                  </a:lnTo>
                  <a:lnTo>
                    <a:pt x="4" y="248"/>
                  </a:lnTo>
                  <a:lnTo>
                    <a:pt x="1" y="200"/>
                  </a:lnTo>
                  <a:lnTo>
                    <a:pt x="0" y="150"/>
                  </a:lnTo>
                  <a:lnTo>
                    <a:pt x="1" y="101"/>
                  </a:lnTo>
                  <a:lnTo>
                    <a:pt x="4" y="50"/>
                  </a:lnTo>
                  <a:lnTo>
                    <a:pt x="9" y="0"/>
                  </a:lnTo>
                  <a:lnTo>
                    <a:pt x="1752" y="158"/>
                  </a:lnTo>
                  <a:lnTo>
                    <a:pt x="1743" y="162"/>
                  </a:lnTo>
                  <a:lnTo>
                    <a:pt x="1733" y="166"/>
                  </a:lnTo>
                  <a:lnTo>
                    <a:pt x="1723" y="170"/>
                  </a:lnTo>
                  <a:lnTo>
                    <a:pt x="1711" y="176"/>
                  </a:lnTo>
                  <a:lnTo>
                    <a:pt x="1715" y="186"/>
                  </a:lnTo>
                  <a:lnTo>
                    <a:pt x="1721" y="197"/>
                  </a:lnTo>
                  <a:lnTo>
                    <a:pt x="1739" y="188"/>
                  </a:lnTo>
                  <a:lnTo>
                    <a:pt x="1757" y="179"/>
                  </a:lnTo>
                  <a:lnTo>
                    <a:pt x="1774" y="170"/>
                  </a:lnTo>
                  <a:lnTo>
                    <a:pt x="1792" y="162"/>
                  </a:lnTo>
                  <a:lnTo>
                    <a:pt x="3627" y="328"/>
                  </a:lnTo>
                  <a:lnTo>
                    <a:pt x="3619" y="355"/>
                  </a:lnTo>
                  <a:lnTo>
                    <a:pt x="3610" y="383"/>
                  </a:lnTo>
                  <a:lnTo>
                    <a:pt x="3600" y="410"/>
                  </a:lnTo>
                  <a:lnTo>
                    <a:pt x="3590" y="438"/>
                  </a:lnTo>
                  <a:lnTo>
                    <a:pt x="3578" y="466"/>
                  </a:lnTo>
                  <a:lnTo>
                    <a:pt x="3565" y="494"/>
                  </a:lnTo>
                  <a:lnTo>
                    <a:pt x="3552" y="523"/>
                  </a:lnTo>
                  <a:lnTo>
                    <a:pt x="3539" y="551"/>
                  </a:lnTo>
                  <a:lnTo>
                    <a:pt x="3523" y="581"/>
                  </a:lnTo>
                  <a:lnTo>
                    <a:pt x="3506" y="612"/>
                  </a:lnTo>
                  <a:lnTo>
                    <a:pt x="3489" y="642"/>
                  </a:lnTo>
                  <a:lnTo>
                    <a:pt x="3470" y="674"/>
                  </a:lnTo>
                  <a:lnTo>
                    <a:pt x="3430" y="741"/>
                  </a:lnTo>
                  <a:lnTo>
                    <a:pt x="3385" y="811"/>
                  </a:lnTo>
                  <a:lnTo>
                    <a:pt x="3365" y="838"/>
                  </a:lnTo>
                  <a:lnTo>
                    <a:pt x="3344" y="865"/>
                  </a:lnTo>
                  <a:lnTo>
                    <a:pt x="3324" y="892"/>
                  </a:lnTo>
                  <a:lnTo>
                    <a:pt x="3303" y="919"/>
                  </a:lnTo>
                  <a:close/>
                </a:path>
              </a:pathLst>
            </a:custGeom>
            <a:solidFill>
              <a:srgbClr val="8F6D4F"/>
            </a:solidFill>
            <a:ln w="9525">
              <a:noFill/>
              <a:round/>
              <a:headEnd/>
              <a:tailEnd/>
            </a:ln>
          </p:spPr>
          <p:txBody>
            <a:bodyPr>
              <a:prstTxWarp prst="textNoShape">
                <a:avLst/>
              </a:prstTxWarp>
            </a:bodyPr>
            <a:lstStyle/>
            <a:p>
              <a:endParaRPr lang="en-US"/>
            </a:p>
          </p:txBody>
        </p:sp>
        <p:sp>
          <p:nvSpPr>
            <p:cNvPr id="49273" name="Freeform 378"/>
            <p:cNvSpPr>
              <a:spLocks noChangeAspect="1"/>
            </p:cNvSpPr>
            <p:nvPr/>
          </p:nvSpPr>
          <p:spPr bwMode="auto">
            <a:xfrm>
              <a:off x="1344" y="3456"/>
              <a:ext cx="408" cy="102"/>
            </a:xfrm>
            <a:custGeom>
              <a:avLst/>
              <a:gdLst>
                <a:gd name="T0" fmla="*/ 9 w 3672"/>
                <a:gd name="T1" fmla="*/ 611 h 926"/>
                <a:gd name="T2" fmla="*/ 3 w 3672"/>
                <a:gd name="T3" fmla="*/ 533 h 926"/>
                <a:gd name="T4" fmla="*/ 0 w 3672"/>
                <a:gd name="T5" fmla="*/ 449 h 926"/>
                <a:gd name="T6" fmla="*/ 4 w 3672"/>
                <a:gd name="T7" fmla="*/ 364 h 926"/>
                <a:gd name="T8" fmla="*/ 12 w 3672"/>
                <a:gd name="T9" fmla="*/ 280 h 926"/>
                <a:gd name="T10" fmla="*/ 26 w 3672"/>
                <a:gd name="T11" fmla="*/ 199 h 926"/>
                <a:gd name="T12" fmla="*/ 36 w 3672"/>
                <a:gd name="T13" fmla="*/ 162 h 926"/>
                <a:gd name="T14" fmla="*/ 49 w 3672"/>
                <a:gd name="T15" fmla="*/ 127 h 926"/>
                <a:gd name="T16" fmla="*/ 63 w 3672"/>
                <a:gd name="T17" fmla="*/ 95 h 926"/>
                <a:gd name="T18" fmla="*/ 80 w 3672"/>
                <a:gd name="T19" fmla="*/ 65 h 926"/>
                <a:gd name="T20" fmla="*/ 99 w 3672"/>
                <a:gd name="T21" fmla="*/ 40 h 926"/>
                <a:gd name="T22" fmla="*/ 120 w 3672"/>
                <a:gd name="T23" fmla="*/ 17 h 926"/>
                <a:gd name="T24" fmla="*/ 117 w 3672"/>
                <a:gd name="T25" fmla="*/ 0 h 926"/>
                <a:gd name="T26" fmla="*/ 999 w 3672"/>
                <a:gd name="T27" fmla="*/ 116 h 926"/>
                <a:gd name="T28" fmla="*/ 1052 w 3672"/>
                <a:gd name="T29" fmla="*/ 170 h 926"/>
                <a:gd name="T30" fmla="*/ 1082 w 3672"/>
                <a:gd name="T31" fmla="*/ 198 h 926"/>
                <a:gd name="T32" fmla="*/ 1101 w 3672"/>
                <a:gd name="T33" fmla="*/ 208 h 926"/>
                <a:gd name="T34" fmla="*/ 1114 w 3672"/>
                <a:gd name="T35" fmla="*/ 207 h 926"/>
                <a:gd name="T36" fmla="*/ 1137 w 3672"/>
                <a:gd name="T37" fmla="*/ 211 h 926"/>
                <a:gd name="T38" fmla="*/ 1176 w 3672"/>
                <a:gd name="T39" fmla="*/ 226 h 926"/>
                <a:gd name="T40" fmla="*/ 1221 w 3672"/>
                <a:gd name="T41" fmla="*/ 247 h 926"/>
                <a:gd name="T42" fmla="*/ 1293 w 3672"/>
                <a:gd name="T43" fmla="*/ 285 h 926"/>
                <a:gd name="T44" fmla="*/ 1359 w 3672"/>
                <a:gd name="T45" fmla="*/ 322 h 926"/>
                <a:gd name="T46" fmla="*/ 1395 w 3672"/>
                <a:gd name="T47" fmla="*/ 340 h 926"/>
                <a:gd name="T48" fmla="*/ 1467 w 3672"/>
                <a:gd name="T49" fmla="*/ 355 h 926"/>
                <a:gd name="T50" fmla="*/ 1589 w 3672"/>
                <a:gd name="T51" fmla="*/ 371 h 926"/>
                <a:gd name="T52" fmla="*/ 1716 w 3672"/>
                <a:gd name="T53" fmla="*/ 381 h 926"/>
                <a:gd name="T54" fmla="*/ 1809 w 3672"/>
                <a:gd name="T55" fmla="*/ 383 h 926"/>
                <a:gd name="T56" fmla="*/ 1868 w 3672"/>
                <a:gd name="T57" fmla="*/ 381 h 926"/>
                <a:gd name="T58" fmla="*/ 1870 w 3672"/>
                <a:gd name="T59" fmla="*/ 395 h 926"/>
                <a:gd name="T60" fmla="*/ 1832 w 3672"/>
                <a:gd name="T61" fmla="*/ 419 h 926"/>
                <a:gd name="T62" fmla="*/ 1796 w 3672"/>
                <a:gd name="T63" fmla="*/ 438 h 926"/>
                <a:gd name="T64" fmla="*/ 1746 w 3672"/>
                <a:gd name="T65" fmla="*/ 460 h 926"/>
                <a:gd name="T66" fmla="*/ 1715 w 3672"/>
                <a:gd name="T67" fmla="*/ 486 h 926"/>
                <a:gd name="T68" fmla="*/ 1758 w 3672"/>
                <a:gd name="T69" fmla="*/ 478 h 926"/>
                <a:gd name="T70" fmla="*/ 1831 w 3672"/>
                <a:gd name="T71" fmla="*/ 442 h 926"/>
                <a:gd name="T72" fmla="*/ 1902 w 3672"/>
                <a:gd name="T73" fmla="*/ 411 h 926"/>
                <a:gd name="T74" fmla="*/ 1956 w 3672"/>
                <a:gd name="T75" fmla="*/ 393 h 926"/>
                <a:gd name="T76" fmla="*/ 1993 w 3672"/>
                <a:gd name="T77" fmla="*/ 384 h 926"/>
                <a:gd name="T78" fmla="*/ 2015 w 3672"/>
                <a:gd name="T79" fmla="*/ 395 h 926"/>
                <a:gd name="T80" fmla="*/ 2053 w 3672"/>
                <a:gd name="T81" fmla="*/ 405 h 926"/>
                <a:gd name="T82" fmla="*/ 2118 w 3672"/>
                <a:gd name="T83" fmla="*/ 392 h 926"/>
                <a:gd name="T84" fmla="*/ 2177 w 3672"/>
                <a:gd name="T85" fmla="*/ 373 h 926"/>
                <a:gd name="T86" fmla="*/ 2230 w 3672"/>
                <a:gd name="T87" fmla="*/ 352 h 926"/>
                <a:gd name="T88" fmla="*/ 2281 w 3672"/>
                <a:gd name="T89" fmla="*/ 325 h 926"/>
                <a:gd name="T90" fmla="*/ 2328 w 3672"/>
                <a:gd name="T91" fmla="*/ 295 h 926"/>
                <a:gd name="T92" fmla="*/ 2396 w 3672"/>
                <a:gd name="T93" fmla="*/ 246 h 926"/>
                <a:gd name="T94" fmla="*/ 3672 w 3672"/>
                <a:gd name="T95" fmla="*/ 321 h 926"/>
                <a:gd name="T96" fmla="*/ 3666 w 3672"/>
                <a:gd name="T97" fmla="*/ 404 h 926"/>
                <a:gd name="T98" fmla="*/ 3657 w 3672"/>
                <a:gd name="T99" fmla="*/ 483 h 926"/>
                <a:gd name="T100" fmla="*/ 3644 w 3672"/>
                <a:gd name="T101" fmla="*/ 558 h 926"/>
                <a:gd name="T102" fmla="*/ 3626 w 3672"/>
                <a:gd name="T103" fmla="*/ 630 h 926"/>
                <a:gd name="T104" fmla="*/ 3604 w 3672"/>
                <a:gd name="T105" fmla="*/ 702 h 926"/>
                <a:gd name="T106" fmla="*/ 3574 w 3672"/>
                <a:gd name="T107" fmla="*/ 773 h 926"/>
                <a:gd name="T108" fmla="*/ 3540 w 3672"/>
                <a:gd name="T109" fmla="*/ 848 h 926"/>
                <a:gd name="T110" fmla="*/ 3498 w 3672"/>
                <a:gd name="T111" fmla="*/ 926 h 92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3672"/>
                <a:gd name="T169" fmla="*/ 0 h 926"/>
                <a:gd name="T170" fmla="*/ 3672 w 3672"/>
                <a:gd name="T171" fmla="*/ 926 h 92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3672" h="926">
                  <a:moveTo>
                    <a:pt x="3498" y="926"/>
                  </a:moveTo>
                  <a:lnTo>
                    <a:pt x="9" y="611"/>
                  </a:lnTo>
                  <a:lnTo>
                    <a:pt x="6" y="573"/>
                  </a:lnTo>
                  <a:lnTo>
                    <a:pt x="3" y="533"/>
                  </a:lnTo>
                  <a:lnTo>
                    <a:pt x="1" y="492"/>
                  </a:lnTo>
                  <a:lnTo>
                    <a:pt x="0" y="449"/>
                  </a:lnTo>
                  <a:lnTo>
                    <a:pt x="1" y="407"/>
                  </a:lnTo>
                  <a:lnTo>
                    <a:pt x="4" y="364"/>
                  </a:lnTo>
                  <a:lnTo>
                    <a:pt x="6" y="321"/>
                  </a:lnTo>
                  <a:lnTo>
                    <a:pt x="12" y="280"/>
                  </a:lnTo>
                  <a:lnTo>
                    <a:pt x="17" y="238"/>
                  </a:lnTo>
                  <a:lnTo>
                    <a:pt x="26" y="199"/>
                  </a:lnTo>
                  <a:lnTo>
                    <a:pt x="31" y="180"/>
                  </a:lnTo>
                  <a:lnTo>
                    <a:pt x="36" y="162"/>
                  </a:lnTo>
                  <a:lnTo>
                    <a:pt x="42" y="144"/>
                  </a:lnTo>
                  <a:lnTo>
                    <a:pt x="49" y="127"/>
                  </a:lnTo>
                  <a:lnTo>
                    <a:pt x="55" y="110"/>
                  </a:lnTo>
                  <a:lnTo>
                    <a:pt x="63" y="95"/>
                  </a:lnTo>
                  <a:lnTo>
                    <a:pt x="71" y="79"/>
                  </a:lnTo>
                  <a:lnTo>
                    <a:pt x="80" y="65"/>
                  </a:lnTo>
                  <a:lnTo>
                    <a:pt x="89" y="52"/>
                  </a:lnTo>
                  <a:lnTo>
                    <a:pt x="99" y="40"/>
                  </a:lnTo>
                  <a:lnTo>
                    <a:pt x="109" y="28"/>
                  </a:lnTo>
                  <a:lnTo>
                    <a:pt x="120" y="17"/>
                  </a:lnTo>
                  <a:lnTo>
                    <a:pt x="119" y="8"/>
                  </a:lnTo>
                  <a:lnTo>
                    <a:pt x="117" y="0"/>
                  </a:lnTo>
                  <a:lnTo>
                    <a:pt x="963" y="77"/>
                  </a:lnTo>
                  <a:lnTo>
                    <a:pt x="999" y="116"/>
                  </a:lnTo>
                  <a:lnTo>
                    <a:pt x="1035" y="153"/>
                  </a:lnTo>
                  <a:lnTo>
                    <a:pt x="1052" y="170"/>
                  </a:lnTo>
                  <a:lnTo>
                    <a:pt x="1068" y="185"/>
                  </a:lnTo>
                  <a:lnTo>
                    <a:pt x="1082" y="198"/>
                  </a:lnTo>
                  <a:lnTo>
                    <a:pt x="1097" y="209"/>
                  </a:lnTo>
                  <a:lnTo>
                    <a:pt x="1101" y="208"/>
                  </a:lnTo>
                  <a:lnTo>
                    <a:pt x="1107" y="207"/>
                  </a:lnTo>
                  <a:lnTo>
                    <a:pt x="1114" y="207"/>
                  </a:lnTo>
                  <a:lnTo>
                    <a:pt x="1120" y="208"/>
                  </a:lnTo>
                  <a:lnTo>
                    <a:pt x="1137" y="211"/>
                  </a:lnTo>
                  <a:lnTo>
                    <a:pt x="1156" y="218"/>
                  </a:lnTo>
                  <a:lnTo>
                    <a:pt x="1176" y="226"/>
                  </a:lnTo>
                  <a:lnTo>
                    <a:pt x="1198" y="236"/>
                  </a:lnTo>
                  <a:lnTo>
                    <a:pt x="1221" y="247"/>
                  </a:lnTo>
                  <a:lnTo>
                    <a:pt x="1245" y="260"/>
                  </a:lnTo>
                  <a:lnTo>
                    <a:pt x="1293" y="285"/>
                  </a:lnTo>
                  <a:lnTo>
                    <a:pt x="1338" y="310"/>
                  </a:lnTo>
                  <a:lnTo>
                    <a:pt x="1359" y="322"/>
                  </a:lnTo>
                  <a:lnTo>
                    <a:pt x="1378" y="331"/>
                  </a:lnTo>
                  <a:lnTo>
                    <a:pt x="1395" y="340"/>
                  </a:lnTo>
                  <a:lnTo>
                    <a:pt x="1410" y="346"/>
                  </a:lnTo>
                  <a:lnTo>
                    <a:pt x="1467" y="355"/>
                  </a:lnTo>
                  <a:lnTo>
                    <a:pt x="1528" y="363"/>
                  </a:lnTo>
                  <a:lnTo>
                    <a:pt x="1589" y="371"/>
                  </a:lnTo>
                  <a:lnTo>
                    <a:pt x="1653" y="376"/>
                  </a:lnTo>
                  <a:lnTo>
                    <a:pt x="1716" y="381"/>
                  </a:lnTo>
                  <a:lnTo>
                    <a:pt x="1779" y="383"/>
                  </a:lnTo>
                  <a:lnTo>
                    <a:pt x="1809" y="383"/>
                  </a:lnTo>
                  <a:lnTo>
                    <a:pt x="1838" y="382"/>
                  </a:lnTo>
                  <a:lnTo>
                    <a:pt x="1868" y="381"/>
                  </a:lnTo>
                  <a:lnTo>
                    <a:pt x="1896" y="377"/>
                  </a:lnTo>
                  <a:lnTo>
                    <a:pt x="1870" y="395"/>
                  </a:lnTo>
                  <a:lnTo>
                    <a:pt x="1850" y="408"/>
                  </a:lnTo>
                  <a:lnTo>
                    <a:pt x="1832" y="419"/>
                  </a:lnTo>
                  <a:lnTo>
                    <a:pt x="1815" y="429"/>
                  </a:lnTo>
                  <a:lnTo>
                    <a:pt x="1796" y="438"/>
                  </a:lnTo>
                  <a:lnTo>
                    <a:pt x="1774" y="448"/>
                  </a:lnTo>
                  <a:lnTo>
                    <a:pt x="1746" y="460"/>
                  </a:lnTo>
                  <a:lnTo>
                    <a:pt x="1711" y="476"/>
                  </a:lnTo>
                  <a:lnTo>
                    <a:pt x="1715" y="486"/>
                  </a:lnTo>
                  <a:lnTo>
                    <a:pt x="1721" y="497"/>
                  </a:lnTo>
                  <a:lnTo>
                    <a:pt x="1758" y="478"/>
                  </a:lnTo>
                  <a:lnTo>
                    <a:pt x="1795" y="460"/>
                  </a:lnTo>
                  <a:lnTo>
                    <a:pt x="1831" y="442"/>
                  </a:lnTo>
                  <a:lnTo>
                    <a:pt x="1866" y="426"/>
                  </a:lnTo>
                  <a:lnTo>
                    <a:pt x="1902" y="411"/>
                  </a:lnTo>
                  <a:lnTo>
                    <a:pt x="1938" y="399"/>
                  </a:lnTo>
                  <a:lnTo>
                    <a:pt x="1956" y="393"/>
                  </a:lnTo>
                  <a:lnTo>
                    <a:pt x="1974" y="387"/>
                  </a:lnTo>
                  <a:lnTo>
                    <a:pt x="1993" y="384"/>
                  </a:lnTo>
                  <a:lnTo>
                    <a:pt x="2011" y="381"/>
                  </a:lnTo>
                  <a:lnTo>
                    <a:pt x="2015" y="395"/>
                  </a:lnTo>
                  <a:lnTo>
                    <a:pt x="2018" y="411"/>
                  </a:lnTo>
                  <a:lnTo>
                    <a:pt x="2053" y="405"/>
                  </a:lnTo>
                  <a:lnTo>
                    <a:pt x="2086" y="399"/>
                  </a:lnTo>
                  <a:lnTo>
                    <a:pt x="2118" y="392"/>
                  </a:lnTo>
                  <a:lnTo>
                    <a:pt x="2148" y="383"/>
                  </a:lnTo>
                  <a:lnTo>
                    <a:pt x="2177" y="373"/>
                  </a:lnTo>
                  <a:lnTo>
                    <a:pt x="2204" y="363"/>
                  </a:lnTo>
                  <a:lnTo>
                    <a:pt x="2230" y="352"/>
                  </a:lnTo>
                  <a:lnTo>
                    <a:pt x="2256" y="338"/>
                  </a:lnTo>
                  <a:lnTo>
                    <a:pt x="2281" y="325"/>
                  </a:lnTo>
                  <a:lnTo>
                    <a:pt x="2304" y="311"/>
                  </a:lnTo>
                  <a:lnTo>
                    <a:pt x="2328" y="295"/>
                  </a:lnTo>
                  <a:lnTo>
                    <a:pt x="2351" y="280"/>
                  </a:lnTo>
                  <a:lnTo>
                    <a:pt x="2396" y="246"/>
                  </a:lnTo>
                  <a:lnTo>
                    <a:pt x="2442" y="210"/>
                  </a:lnTo>
                  <a:lnTo>
                    <a:pt x="3672" y="321"/>
                  </a:lnTo>
                  <a:lnTo>
                    <a:pt x="3670" y="364"/>
                  </a:lnTo>
                  <a:lnTo>
                    <a:pt x="3666" y="404"/>
                  </a:lnTo>
                  <a:lnTo>
                    <a:pt x="3662" y="445"/>
                  </a:lnTo>
                  <a:lnTo>
                    <a:pt x="3657" y="483"/>
                  </a:lnTo>
                  <a:lnTo>
                    <a:pt x="3651" y="521"/>
                  </a:lnTo>
                  <a:lnTo>
                    <a:pt x="3644" y="558"/>
                  </a:lnTo>
                  <a:lnTo>
                    <a:pt x="3636" y="594"/>
                  </a:lnTo>
                  <a:lnTo>
                    <a:pt x="3626" y="630"/>
                  </a:lnTo>
                  <a:lnTo>
                    <a:pt x="3615" y="666"/>
                  </a:lnTo>
                  <a:lnTo>
                    <a:pt x="3604" y="702"/>
                  </a:lnTo>
                  <a:lnTo>
                    <a:pt x="3590" y="738"/>
                  </a:lnTo>
                  <a:lnTo>
                    <a:pt x="3574" y="773"/>
                  </a:lnTo>
                  <a:lnTo>
                    <a:pt x="3558" y="811"/>
                  </a:lnTo>
                  <a:lnTo>
                    <a:pt x="3540" y="848"/>
                  </a:lnTo>
                  <a:lnTo>
                    <a:pt x="3521" y="887"/>
                  </a:lnTo>
                  <a:lnTo>
                    <a:pt x="3498" y="926"/>
                  </a:lnTo>
                  <a:close/>
                </a:path>
              </a:pathLst>
            </a:custGeom>
            <a:solidFill>
              <a:srgbClr val="917153"/>
            </a:solidFill>
            <a:ln w="9525">
              <a:noFill/>
              <a:round/>
              <a:headEnd/>
              <a:tailEnd/>
            </a:ln>
          </p:spPr>
          <p:txBody>
            <a:bodyPr>
              <a:prstTxWarp prst="textNoShape">
                <a:avLst/>
              </a:prstTxWarp>
            </a:bodyPr>
            <a:lstStyle/>
            <a:p>
              <a:endParaRPr lang="en-US"/>
            </a:p>
          </p:txBody>
        </p:sp>
        <p:sp>
          <p:nvSpPr>
            <p:cNvPr id="49274" name="Freeform 379"/>
            <p:cNvSpPr>
              <a:spLocks noChangeAspect="1" noEditPoints="1"/>
            </p:cNvSpPr>
            <p:nvPr/>
          </p:nvSpPr>
          <p:spPr bwMode="auto">
            <a:xfrm>
              <a:off x="1345" y="3424"/>
              <a:ext cx="408" cy="101"/>
            </a:xfrm>
            <a:custGeom>
              <a:avLst/>
              <a:gdLst>
                <a:gd name="T0" fmla="*/ 1810 w 3666"/>
                <a:gd name="T1" fmla="*/ 728 h 908"/>
                <a:gd name="T2" fmla="*/ 1892 w 3666"/>
                <a:gd name="T3" fmla="*/ 692 h 908"/>
                <a:gd name="T4" fmla="*/ 1974 w 3666"/>
                <a:gd name="T5" fmla="*/ 666 h 908"/>
                <a:gd name="T6" fmla="*/ 2009 w 3666"/>
                <a:gd name="T7" fmla="*/ 691 h 908"/>
                <a:gd name="T8" fmla="*/ 2074 w 3666"/>
                <a:gd name="T9" fmla="*/ 680 h 908"/>
                <a:gd name="T10" fmla="*/ 2132 w 3666"/>
                <a:gd name="T11" fmla="*/ 665 h 908"/>
                <a:gd name="T12" fmla="*/ 2203 w 3666"/>
                <a:gd name="T13" fmla="*/ 639 h 908"/>
                <a:gd name="T14" fmla="*/ 2297 w 3666"/>
                <a:gd name="T15" fmla="*/ 590 h 908"/>
                <a:gd name="T16" fmla="*/ 2384 w 3666"/>
                <a:gd name="T17" fmla="*/ 528 h 908"/>
                <a:gd name="T18" fmla="*/ 2536 w 3666"/>
                <a:gd name="T19" fmla="*/ 407 h 908"/>
                <a:gd name="T20" fmla="*/ 2548 w 3666"/>
                <a:gd name="T21" fmla="*/ 430 h 908"/>
                <a:gd name="T22" fmla="*/ 2548 w 3666"/>
                <a:gd name="T23" fmla="*/ 455 h 908"/>
                <a:gd name="T24" fmla="*/ 2558 w 3666"/>
                <a:gd name="T25" fmla="*/ 476 h 908"/>
                <a:gd name="T26" fmla="*/ 2595 w 3666"/>
                <a:gd name="T27" fmla="*/ 433 h 908"/>
                <a:gd name="T28" fmla="*/ 2625 w 3666"/>
                <a:gd name="T29" fmla="*/ 384 h 908"/>
                <a:gd name="T30" fmla="*/ 2647 w 3666"/>
                <a:gd name="T31" fmla="*/ 327 h 908"/>
                <a:gd name="T32" fmla="*/ 2664 w 3666"/>
                <a:gd name="T33" fmla="*/ 267 h 908"/>
                <a:gd name="T34" fmla="*/ 2674 w 3666"/>
                <a:gd name="T35" fmla="*/ 202 h 908"/>
                <a:gd name="T36" fmla="*/ 3659 w 3666"/>
                <a:gd name="T37" fmla="*/ 341 h 908"/>
                <a:gd name="T38" fmla="*/ 3666 w 3666"/>
                <a:gd name="T39" fmla="*/ 471 h 908"/>
                <a:gd name="T40" fmla="*/ 3657 w 3666"/>
                <a:gd name="T41" fmla="*/ 676 h 908"/>
                <a:gd name="T42" fmla="*/ 3647 w 3666"/>
                <a:gd name="T43" fmla="*/ 766 h 908"/>
                <a:gd name="T44" fmla="*/ 3632 w 3666"/>
                <a:gd name="T45" fmla="*/ 851 h 908"/>
                <a:gd name="T46" fmla="*/ 1743 w 3666"/>
                <a:gd name="T47" fmla="*/ 738 h 908"/>
                <a:gd name="T48" fmla="*/ 14 w 3666"/>
                <a:gd name="T49" fmla="*/ 494 h 908"/>
                <a:gd name="T50" fmla="*/ 30 w 3666"/>
                <a:gd name="T51" fmla="*/ 434 h 908"/>
                <a:gd name="T52" fmla="*/ 51 w 3666"/>
                <a:gd name="T53" fmla="*/ 380 h 908"/>
                <a:gd name="T54" fmla="*/ 79 w 3666"/>
                <a:gd name="T55" fmla="*/ 334 h 908"/>
                <a:gd name="T56" fmla="*/ 111 w 3666"/>
                <a:gd name="T57" fmla="*/ 297 h 908"/>
                <a:gd name="T58" fmla="*/ 141 w 3666"/>
                <a:gd name="T59" fmla="*/ 235 h 908"/>
                <a:gd name="T60" fmla="*/ 245 w 3666"/>
                <a:gd name="T61" fmla="*/ 123 h 908"/>
                <a:gd name="T62" fmla="*/ 298 w 3666"/>
                <a:gd name="T63" fmla="*/ 73 h 908"/>
                <a:gd name="T64" fmla="*/ 350 w 3666"/>
                <a:gd name="T65" fmla="*/ 29 h 908"/>
                <a:gd name="T66" fmla="*/ 400 w 3666"/>
                <a:gd name="T67" fmla="*/ 19 h 908"/>
                <a:gd name="T68" fmla="*/ 429 w 3666"/>
                <a:gd name="T69" fmla="*/ 17 h 908"/>
                <a:gd name="T70" fmla="*/ 818 w 3666"/>
                <a:gd name="T71" fmla="*/ 33 h 908"/>
                <a:gd name="T72" fmla="*/ 794 w 3666"/>
                <a:gd name="T73" fmla="*/ 158 h 908"/>
                <a:gd name="T74" fmla="*/ 794 w 3666"/>
                <a:gd name="T75" fmla="*/ 203 h 908"/>
                <a:gd name="T76" fmla="*/ 822 w 3666"/>
                <a:gd name="T77" fmla="*/ 221 h 908"/>
                <a:gd name="T78" fmla="*/ 920 w 3666"/>
                <a:gd name="T79" fmla="*/ 320 h 908"/>
                <a:gd name="T80" fmla="*/ 1032 w 3666"/>
                <a:gd name="T81" fmla="*/ 439 h 908"/>
                <a:gd name="T82" fmla="*/ 1088 w 3666"/>
                <a:gd name="T83" fmla="*/ 489 h 908"/>
                <a:gd name="T84" fmla="*/ 1105 w 3666"/>
                <a:gd name="T85" fmla="*/ 487 h 908"/>
                <a:gd name="T86" fmla="*/ 1147 w 3666"/>
                <a:gd name="T87" fmla="*/ 498 h 908"/>
                <a:gd name="T88" fmla="*/ 1212 w 3666"/>
                <a:gd name="T89" fmla="*/ 527 h 908"/>
                <a:gd name="T90" fmla="*/ 1329 w 3666"/>
                <a:gd name="T91" fmla="*/ 590 h 908"/>
                <a:gd name="T92" fmla="*/ 1386 w 3666"/>
                <a:gd name="T93" fmla="*/ 620 h 908"/>
                <a:gd name="T94" fmla="*/ 1519 w 3666"/>
                <a:gd name="T95" fmla="*/ 643 h 908"/>
                <a:gd name="T96" fmla="*/ 1707 w 3666"/>
                <a:gd name="T97" fmla="*/ 661 h 908"/>
                <a:gd name="T98" fmla="*/ 1829 w 3666"/>
                <a:gd name="T99" fmla="*/ 662 h 908"/>
                <a:gd name="T100" fmla="*/ 1846 w 3666"/>
                <a:gd name="T101" fmla="*/ 684 h 908"/>
                <a:gd name="T102" fmla="*/ 1743 w 3666"/>
                <a:gd name="T103" fmla="*/ 738 h 90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3666"/>
                <a:gd name="T157" fmla="*/ 0 h 908"/>
                <a:gd name="T158" fmla="*/ 3666 w 3666"/>
                <a:gd name="T159" fmla="*/ 908 h 908"/>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3666" h="908">
                  <a:moveTo>
                    <a:pt x="3618" y="908"/>
                  </a:moveTo>
                  <a:lnTo>
                    <a:pt x="1783" y="742"/>
                  </a:lnTo>
                  <a:lnTo>
                    <a:pt x="1810" y="728"/>
                  </a:lnTo>
                  <a:lnTo>
                    <a:pt x="1838" y="715"/>
                  </a:lnTo>
                  <a:lnTo>
                    <a:pt x="1865" y="703"/>
                  </a:lnTo>
                  <a:lnTo>
                    <a:pt x="1892" y="692"/>
                  </a:lnTo>
                  <a:lnTo>
                    <a:pt x="1919" y="682"/>
                  </a:lnTo>
                  <a:lnTo>
                    <a:pt x="1947" y="673"/>
                  </a:lnTo>
                  <a:lnTo>
                    <a:pt x="1974" y="666"/>
                  </a:lnTo>
                  <a:lnTo>
                    <a:pt x="2002" y="661"/>
                  </a:lnTo>
                  <a:lnTo>
                    <a:pt x="2006" y="675"/>
                  </a:lnTo>
                  <a:lnTo>
                    <a:pt x="2009" y="691"/>
                  </a:lnTo>
                  <a:lnTo>
                    <a:pt x="2031" y="688"/>
                  </a:lnTo>
                  <a:lnTo>
                    <a:pt x="2053" y="684"/>
                  </a:lnTo>
                  <a:lnTo>
                    <a:pt x="2074" y="680"/>
                  </a:lnTo>
                  <a:lnTo>
                    <a:pt x="2094" y="675"/>
                  </a:lnTo>
                  <a:lnTo>
                    <a:pt x="2113" y="670"/>
                  </a:lnTo>
                  <a:lnTo>
                    <a:pt x="2132" y="665"/>
                  </a:lnTo>
                  <a:lnTo>
                    <a:pt x="2151" y="658"/>
                  </a:lnTo>
                  <a:lnTo>
                    <a:pt x="2169" y="653"/>
                  </a:lnTo>
                  <a:lnTo>
                    <a:pt x="2203" y="639"/>
                  </a:lnTo>
                  <a:lnTo>
                    <a:pt x="2236" y="624"/>
                  </a:lnTo>
                  <a:lnTo>
                    <a:pt x="2267" y="608"/>
                  </a:lnTo>
                  <a:lnTo>
                    <a:pt x="2297" y="590"/>
                  </a:lnTo>
                  <a:lnTo>
                    <a:pt x="2327" y="571"/>
                  </a:lnTo>
                  <a:lnTo>
                    <a:pt x="2356" y="550"/>
                  </a:lnTo>
                  <a:lnTo>
                    <a:pt x="2384" y="528"/>
                  </a:lnTo>
                  <a:lnTo>
                    <a:pt x="2413" y="506"/>
                  </a:lnTo>
                  <a:lnTo>
                    <a:pt x="2472" y="458"/>
                  </a:lnTo>
                  <a:lnTo>
                    <a:pt x="2536" y="407"/>
                  </a:lnTo>
                  <a:lnTo>
                    <a:pt x="2542" y="415"/>
                  </a:lnTo>
                  <a:lnTo>
                    <a:pt x="2545" y="423"/>
                  </a:lnTo>
                  <a:lnTo>
                    <a:pt x="2548" y="430"/>
                  </a:lnTo>
                  <a:lnTo>
                    <a:pt x="2549" y="436"/>
                  </a:lnTo>
                  <a:lnTo>
                    <a:pt x="2549" y="445"/>
                  </a:lnTo>
                  <a:lnTo>
                    <a:pt x="2548" y="455"/>
                  </a:lnTo>
                  <a:lnTo>
                    <a:pt x="2546" y="469"/>
                  </a:lnTo>
                  <a:lnTo>
                    <a:pt x="2543" y="487"/>
                  </a:lnTo>
                  <a:lnTo>
                    <a:pt x="2558" y="476"/>
                  </a:lnTo>
                  <a:lnTo>
                    <a:pt x="2571" y="462"/>
                  </a:lnTo>
                  <a:lnTo>
                    <a:pt x="2584" y="448"/>
                  </a:lnTo>
                  <a:lnTo>
                    <a:pt x="2595" y="433"/>
                  </a:lnTo>
                  <a:lnTo>
                    <a:pt x="2606" y="417"/>
                  </a:lnTo>
                  <a:lnTo>
                    <a:pt x="2616" y="400"/>
                  </a:lnTo>
                  <a:lnTo>
                    <a:pt x="2625" y="384"/>
                  </a:lnTo>
                  <a:lnTo>
                    <a:pt x="2633" y="366"/>
                  </a:lnTo>
                  <a:lnTo>
                    <a:pt x="2641" y="347"/>
                  </a:lnTo>
                  <a:lnTo>
                    <a:pt x="2647" y="327"/>
                  </a:lnTo>
                  <a:lnTo>
                    <a:pt x="2653" y="307"/>
                  </a:lnTo>
                  <a:lnTo>
                    <a:pt x="2659" y="287"/>
                  </a:lnTo>
                  <a:lnTo>
                    <a:pt x="2664" y="267"/>
                  </a:lnTo>
                  <a:lnTo>
                    <a:pt x="2668" y="246"/>
                  </a:lnTo>
                  <a:lnTo>
                    <a:pt x="2672" y="223"/>
                  </a:lnTo>
                  <a:lnTo>
                    <a:pt x="2674" y="202"/>
                  </a:lnTo>
                  <a:lnTo>
                    <a:pt x="3651" y="289"/>
                  </a:lnTo>
                  <a:lnTo>
                    <a:pt x="3654" y="315"/>
                  </a:lnTo>
                  <a:lnTo>
                    <a:pt x="3659" y="341"/>
                  </a:lnTo>
                  <a:lnTo>
                    <a:pt x="3662" y="367"/>
                  </a:lnTo>
                  <a:lnTo>
                    <a:pt x="3666" y="394"/>
                  </a:lnTo>
                  <a:lnTo>
                    <a:pt x="3666" y="471"/>
                  </a:lnTo>
                  <a:lnTo>
                    <a:pt x="3665" y="544"/>
                  </a:lnTo>
                  <a:lnTo>
                    <a:pt x="3662" y="611"/>
                  </a:lnTo>
                  <a:lnTo>
                    <a:pt x="3657" y="676"/>
                  </a:lnTo>
                  <a:lnTo>
                    <a:pt x="3655" y="707"/>
                  </a:lnTo>
                  <a:lnTo>
                    <a:pt x="3652" y="737"/>
                  </a:lnTo>
                  <a:lnTo>
                    <a:pt x="3647" y="766"/>
                  </a:lnTo>
                  <a:lnTo>
                    <a:pt x="3643" y="795"/>
                  </a:lnTo>
                  <a:lnTo>
                    <a:pt x="3637" y="823"/>
                  </a:lnTo>
                  <a:lnTo>
                    <a:pt x="3632" y="851"/>
                  </a:lnTo>
                  <a:lnTo>
                    <a:pt x="3625" y="880"/>
                  </a:lnTo>
                  <a:lnTo>
                    <a:pt x="3618" y="908"/>
                  </a:lnTo>
                  <a:close/>
                  <a:moveTo>
                    <a:pt x="1743" y="738"/>
                  </a:moveTo>
                  <a:lnTo>
                    <a:pt x="0" y="580"/>
                  </a:lnTo>
                  <a:lnTo>
                    <a:pt x="6" y="536"/>
                  </a:lnTo>
                  <a:lnTo>
                    <a:pt x="14" y="494"/>
                  </a:lnTo>
                  <a:lnTo>
                    <a:pt x="18" y="473"/>
                  </a:lnTo>
                  <a:lnTo>
                    <a:pt x="24" y="453"/>
                  </a:lnTo>
                  <a:lnTo>
                    <a:pt x="30" y="434"/>
                  </a:lnTo>
                  <a:lnTo>
                    <a:pt x="36" y="415"/>
                  </a:lnTo>
                  <a:lnTo>
                    <a:pt x="43" y="397"/>
                  </a:lnTo>
                  <a:lnTo>
                    <a:pt x="51" y="380"/>
                  </a:lnTo>
                  <a:lnTo>
                    <a:pt x="60" y="364"/>
                  </a:lnTo>
                  <a:lnTo>
                    <a:pt x="69" y="349"/>
                  </a:lnTo>
                  <a:lnTo>
                    <a:pt x="79" y="334"/>
                  </a:lnTo>
                  <a:lnTo>
                    <a:pt x="89" y="321"/>
                  </a:lnTo>
                  <a:lnTo>
                    <a:pt x="100" y="308"/>
                  </a:lnTo>
                  <a:lnTo>
                    <a:pt x="111" y="297"/>
                  </a:lnTo>
                  <a:lnTo>
                    <a:pt x="109" y="284"/>
                  </a:lnTo>
                  <a:lnTo>
                    <a:pt x="106" y="272"/>
                  </a:lnTo>
                  <a:lnTo>
                    <a:pt x="141" y="235"/>
                  </a:lnTo>
                  <a:lnTo>
                    <a:pt x="177" y="197"/>
                  </a:lnTo>
                  <a:lnTo>
                    <a:pt x="210" y="159"/>
                  </a:lnTo>
                  <a:lnTo>
                    <a:pt x="245" y="123"/>
                  </a:lnTo>
                  <a:lnTo>
                    <a:pt x="262" y="105"/>
                  </a:lnTo>
                  <a:lnTo>
                    <a:pt x="280" y="88"/>
                  </a:lnTo>
                  <a:lnTo>
                    <a:pt x="298" y="73"/>
                  </a:lnTo>
                  <a:lnTo>
                    <a:pt x="315" y="57"/>
                  </a:lnTo>
                  <a:lnTo>
                    <a:pt x="332" y="42"/>
                  </a:lnTo>
                  <a:lnTo>
                    <a:pt x="350" y="29"/>
                  </a:lnTo>
                  <a:lnTo>
                    <a:pt x="370" y="17"/>
                  </a:lnTo>
                  <a:lnTo>
                    <a:pt x="387" y="5"/>
                  </a:lnTo>
                  <a:lnTo>
                    <a:pt x="400" y="19"/>
                  </a:lnTo>
                  <a:lnTo>
                    <a:pt x="412" y="36"/>
                  </a:lnTo>
                  <a:lnTo>
                    <a:pt x="421" y="26"/>
                  </a:lnTo>
                  <a:lnTo>
                    <a:pt x="429" y="17"/>
                  </a:lnTo>
                  <a:lnTo>
                    <a:pt x="438" y="8"/>
                  </a:lnTo>
                  <a:lnTo>
                    <a:pt x="446" y="0"/>
                  </a:lnTo>
                  <a:lnTo>
                    <a:pt x="818" y="33"/>
                  </a:lnTo>
                  <a:lnTo>
                    <a:pt x="811" y="75"/>
                  </a:lnTo>
                  <a:lnTo>
                    <a:pt x="802" y="116"/>
                  </a:lnTo>
                  <a:lnTo>
                    <a:pt x="794" y="158"/>
                  </a:lnTo>
                  <a:lnTo>
                    <a:pt x="785" y="201"/>
                  </a:lnTo>
                  <a:lnTo>
                    <a:pt x="789" y="201"/>
                  </a:lnTo>
                  <a:lnTo>
                    <a:pt x="794" y="203"/>
                  </a:lnTo>
                  <a:lnTo>
                    <a:pt x="800" y="205"/>
                  </a:lnTo>
                  <a:lnTo>
                    <a:pt x="807" y="210"/>
                  </a:lnTo>
                  <a:lnTo>
                    <a:pt x="822" y="221"/>
                  </a:lnTo>
                  <a:lnTo>
                    <a:pt x="839" y="235"/>
                  </a:lnTo>
                  <a:lnTo>
                    <a:pt x="877" y="274"/>
                  </a:lnTo>
                  <a:lnTo>
                    <a:pt x="920" y="320"/>
                  </a:lnTo>
                  <a:lnTo>
                    <a:pt x="965" y="369"/>
                  </a:lnTo>
                  <a:lnTo>
                    <a:pt x="1010" y="416"/>
                  </a:lnTo>
                  <a:lnTo>
                    <a:pt x="1032" y="439"/>
                  </a:lnTo>
                  <a:lnTo>
                    <a:pt x="1052" y="459"/>
                  </a:lnTo>
                  <a:lnTo>
                    <a:pt x="1070" y="476"/>
                  </a:lnTo>
                  <a:lnTo>
                    <a:pt x="1088" y="489"/>
                  </a:lnTo>
                  <a:lnTo>
                    <a:pt x="1092" y="488"/>
                  </a:lnTo>
                  <a:lnTo>
                    <a:pt x="1098" y="487"/>
                  </a:lnTo>
                  <a:lnTo>
                    <a:pt x="1105" y="487"/>
                  </a:lnTo>
                  <a:lnTo>
                    <a:pt x="1111" y="488"/>
                  </a:lnTo>
                  <a:lnTo>
                    <a:pt x="1128" y="491"/>
                  </a:lnTo>
                  <a:lnTo>
                    <a:pt x="1147" y="498"/>
                  </a:lnTo>
                  <a:lnTo>
                    <a:pt x="1167" y="506"/>
                  </a:lnTo>
                  <a:lnTo>
                    <a:pt x="1189" y="516"/>
                  </a:lnTo>
                  <a:lnTo>
                    <a:pt x="1212" y="527"/>
                  </a:lnTo>
                  <a:lnTo>
                    <a:pt x="1236" y="540"/>
                  </a:lnTo>
                  <a:lnTo>
                    <a:pt x="1284" y="565"/>
                  </a:lnTo>
                  <a:lnTo>
                    <a:pt x="1329" y="590"/>
                  </a:lnTo>
                  <a:lnTo>
                    <a:pt x="1350" y="602"/>
                  </a:lnTo>
                  <a:lnTo>
                    <a:pt x="1369" y="611"/>
                  </a:lnTo>
                  <a:lnTo>
                    <a:pt x="1386" y="620"/>
                  </a:lnTo>
                  <a:lnTo>
                    <a:pt x="1401" y="626"/>
                  </a:lnTo>
                  <a:lnTo>
                    <a:pt x="1458" y="635"/>
                  </a:lnTo>
                  <a:lnTo>
                    <a:pt x="1519" y="643"/>
                  </a:lnTo>
                  <a:lnTo>
                    <a:pt x="1580" y="651"/>
                  </a:lnTo>
                  <a:lnTo>
                    <a:pt x="1644" y="656"/>
                  </a:lnTo>
                  <a:lnTo>
                    <a:pt x="1707" y="661"/>
                  </a:lnTo>
                  <a:lnTo>
                    <a:pt x="1770" y="663"/>
                  </a:lnTo>
                  <a:lnTo>
                    <a:pt x="1800" y="663"/>
                  </a:lnTo>
                  <a:lnTo>
                    <a:pt x="1829" y="662"/>
                  </a:lnTo>
                  <a:lnTo>
                    <a:pt x="1859" y="661"/>
                  </a:lnTo>
                  <a:lnTo>
                    <a:pt x="1887" y="657"/>
                  </a:lnTo>
                  <a:lnTo>
                    <a:pt x="1846" y="684"/>
                  </a:lnTo>
                  <a:lnTo>
                    <a:pt x="1816" y="703"/>
                  </a:lnTo>
                  <a:lnTo>
                    <a:pt x="1786" y="719"/>
                  </a:lnTo>
                  <a:lnTo>
                    <a:pt x="1743" y="738"/>
                  </a:lnTo>
                  <a:close/>
                </a:path>
              </a:pathLst>
            </a:custGeom>
            <a:solidFill>
              <a:srgbClr val="947458"/>
            </a:solidFill>
            <a:ln w="9525">
              <a:noFill/>
              <a:round/>
              <a:headEnd/>
              <a:tailEnd/>
            </a:ln>
          </p:spPr>
          <p:txBody>
            <a:bodyPr>
              <a:prstTxWarp prst="textNoShape">
                <a:avLst/>
              </a:prstTxWarp>
            </a:bodyPr>
            <a:lstStyle/>
            <a:p>
              <a:endParaRPr lang="en-US"/>
            </a:p>
          </p:txBody>
        </p:sp>
        <p:sp>
          <p:nvSpPr>
            <p:cNvPr id="49275" name="Freeform 380"/>
            <p:cNvSpPr>
              <a:spLocks noChangeAspect="1" noEditPoints="1"/>
            </p:cNvSpPr>
            <p:nvPr/>
          </p:nvSpPr>
          <p:spPr bwMode="auto">
            <a:xfrm>
              <a:off x="1357" y="3392"/>
              <a:ext cx="396" cy="99"/>
            </a:xfrm>
            <a:custGeom>
              <a:avLst/>
              <a:gdLst>
                <a:gd name="T0" fmla="*/ 2327 w 3560"/>
                <a:gd name="T1" fmla="*/ 782 h 893"/>
                <a:gd name="T2" fmla="*/ 2378 w 3560"/>
                <a:gd name="T3" fmla="*/ 742 h 893"/>
                <a:gd name="T4" fmla="*/ 2430 w 3560"/>
                <a:gd name="T5" fmla="*/ 699 h 893"/>
                <a:gd name="T6" fmla="*/ 2439 w 3560"/>
                <a:gd name="T7" fmla="*/ 715 h 893"/>
                <a:gd name="T8" fmla="*/ 2443 w 3560"/>
                <a:gd name="T9" fmla="*/ 728 h 893"/>
                <a:gd name="T10" fmla="*/ 2442 w 3560"/>
                <a:gd name="T11" fmla="*/ 747 h 893"/>
                <a:gd name="T12" fmla="*/ 2437 w 3560"/>
                <a:gd name="T13" fmla="*/ 779 h 893"/>
                <a:gd name="T14" fmla="*/ 2463 w 3560"/>
                <a:gd name="T15" fmla="*/ 756 h 893"/>
                <a:gd name="T16" fmla="*/ 2485 w 3560"/>
                <a:gd name="T17" fmla="*/ 729 h 893"/>
                <a:gd name="T18" fmla="*/ 2506 w 3560"/>
                <a:gd name="T19" fmla="*/ 700 h 893"/>
                <a:gd name="T20" fmla="*/ 2522 w 3560"/>
                <a:gd name="T21" fmla="*/ 669 h 893"/>
                <a:gd name="T22" fmla="*/ 2536 w 3560"/>
                <a:gd name="T23" fmla="*/ 634 h 893"/>
                <a:gd name="T24" fmla="*/ 2548 w 3560"/>
                <a:gd name="T25" fmla="*/ 598 h 893"/>
                <a:gd name="T26" fmla="*/ 2557 w 3560"/>
                <a:gd name="T27" fmla="*/ 560 h 893"/>
                <a:gd name="T28" fmla="*/ 2565 w 3560"/>
                <a:gd name="T29" fmla="*/ 521 h 893"/>
                <a:gd name="T30" fmla="*/ 2574 w 3560"/>
                <a:gd name="T31" fmla="*/ 438 h 893"/>
                <a:gd name="T32" fmla="*/ 2577 w 3560"/>
                <a:gd name="T33" fmla="*/ 353 h 893"/>
                <a:gd name="T34" fmla="*/ 2575 w 3560"/>
                <a:gd name="T35" fmla="*/ 267 h 893"/>
                <a:gd name="T36" fmla="*/ 2571 w 3560"/>
                <a:gd name="T37" fmla="*/ 183 h 893"/>
                <a:gd name="T38" fmla="*/ 3501 w 3560"/>
                <a:gd name="T39" fmla="*/ 319 h 893"/>
                <a:gd name="T40" fmla="*/ 3519 w 3560"/>
                <a:gd name="T41" fmla="*/ 422 h 893"/>
                <a:gd name="T42" fmla="*/ 3536 w 3560"/>
                <a:gd name="T43" fmla="*/ 527 h 893"/>
                <a:gd name="T44" fmla="*/ 3551 w 3560"/>
                <a:gd name="T45" fmla="*/ 632 h 893"/>
                <a:gd name="T46" fmla="*/ 3560 w 3560"/>
                <a:gd name="T47" fmla="*/ 714 h 893"/>
                <a:gd name="T48" fmla="*/ 3560 w 3560"/>
                <a:gd name="T49" fmla="*/ 768 h 893"/>
                <a:gd name="T50" fmla="*/ 3559 w 3560"/>
                <a:gd name="T51" fmla="*/ 819 h 893"/>
                <a:gd name="T52" fmla="*/ 3558 w 3560"/>
                <a:gd name="T53" fmla="*/ 869 h 893"/>
                <a:gd name="T54" fmla="*/ 848 w 3560"/>
                <a:gd name="T55" fmla="*/ 649 h 893"/>
                <a:gd name="T56" fmla="*/ 1 w 3560"/>
                <a:gd name="T57" fmla="*/ 568 h 893"/>
                <a:gd name="T58" fmla="*/ 35 w 3560"/>
                <a:gd name="T59" fmla="*/ 527 h 893"/>
                <a:gd name="T60" fmla="*/ 104 w 3560"/>
                <a:gd name="T61" fmla="*/ 451 h 893"/>
                <a:gd name="T62" fmla="*/ 156 w 3560"/>
                <a:gd name="T63" fmla="*/ 397 h 893"/>
                <a:gd name="T64" fmla="*/ 192 w 3560"/>
                <a:gd name="T65" fmla="*/ 365 h 893"/>
                <a:gd name="T66" fmla="*/ 226 w 3560"/>
                <a:gd name="T67" fmla="*/ 334 h 893"/>
                <a:gd name="T68" fmla="*/ 264 w 3560"/>
                <a:gd name="T69" fmla="*/ 309 h 893"/>
                <a:gd name="T70" fmla="*/ 294 w 3560"/>
                <a:gd name="T71" fmla="*/ 311 h 893"/>
                <a:gd name="T72" fmla="*/ 329 w 3560"/>
                <a:gd name="T73" fmla="*/ 303 h 893"/>
                <a:gd name="T74" fmla="*/ 369 w 3560"/>
                <a:gd name="T75" fmla="*/ 264 h 893"/>
                <a:gd name="T76" fmla="*/ 405 w 3560"/>
                <a:gd name="T77" fmla="*/ 233 h 893"/>
                <a:gd name="T78" fmla="*/ 444 w 3560"/>
                <a:gd name="T79" fmla="*/ 206 h 893"/>
                <a:gd name="T80" fmla="*/ 461 w 3560"/>
                <a:gd name="T81" fmla="*/ 181 h 893"/>
                <a:gd name="T82" fmla="*/ 446 w 3560"/>
                <a:gd name="T83" fmla="*/ 174 h 893"/>
                <a:gd name="T84" fmla="*/ 426 w 3560"/>
                <a:gd name="T85" fmla="*/ 181 h 893"/>
                <a:gd name="T86" fmla="*/ 408 w 3560"/>
                <a:gd name="T87" fmla="*/ 172 h 893"/>
                <a:gd name="T88" fmla="*/ 433 w 3560"/>
                <a:gd name="T89" fmla="*/ 122 h 893"/>
                <a:gd name="T90" fmla="*/ 501 w 3560"/>
                <a:gd name="T91" fmla="*/ 43 h 893"/>
                <a:gd name="T92" fmla="*/ 793 w 3560"/>
                <a:gd name="T93" fmla="*/ 22 h 893"/>
                <a:gd name="T94" fmla="*/ 774 w 3560"/>
                <a:gd name="T95" fmla="*/ 76 h 893"/>
                <a:gd name="T96" fmla="*/ 757 w 3560"/>
                <a:gd name="T97" fmla="*/ 131 h 893"/>
                <a:gd name="T98" fmla="*/ 729 w 3560"/>
                <a:gd name="T99" fmla="*/ 247 h 893"/>
                <a:gd name="T100" fmla="*/ 703 w 3560"/>
                <a:gd name="T101" fmla="*/ 367 h 893"/>
                <a:gd name="T102" fmla="*/ 679 w 3560"/>
                <a:gd name="T103" fmla="*/ 493 h 893"/>
                <a:gd name="T104" fmla="*/ 690 w 3560"/>
                <a:gd name="T105" fmla="*/ 496 h 893"/>
                <a:gd name="T106" fmla="*/ 706 w 3560"/>
                <a:gd name="T107" fmla="*/ 505 h 893"/>
                <a:gd name="T108" fmla="*/ 746 w 3560"/>
                <a:gd name="T109" fmla="*/ 541 h 893"/>
                <a:gd name="T110" fmla="*/ 795 w 3560"/>
                <a:gd name="T111" fmla="*/ 590 h 893"/>
                <a:gd name="T112" fmla="*/ 848 w 3560"/>
                <a:gd name="T113" fmla="*/ 649 h 893"/>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3560"/>
                <a:gd name="T172" fmla="*/ 0 h 893"/>
                <a:gd name="T173" fmla="*/ 3560 w 3560"/>
                <a:gd name="T174" fmla="*/ 893 h 893"/>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3560" h="893">
                  <a:moveTo>
                    <a:pt x="3557" y="893"/>
                  </a:moveTo>
                  <a:lnTo>
                    <a:pt x="2327" y="782"/>
                  </a:lnTo>
                  <a:lnTo>
                    <a:pt x="2352" y="762"/>
                  </a:lnTo>
                  <a:lnTo>
                    <a:pt x="2378" y="742"/>
                  </a:lnTo>
                  <a:lnTo>
                    <a:pt x="2403" y="720"/>
                  </a:lnTo>
                  <a:lnTo>
                    <a:pt x="2430" y="699"/>
                  </a:lnTo>
                  <a:lnTo>
                    <a:pt x="2436" y="707"/>
                  </a:lnTo>
                  <a:lnTo>
                    <a:pt x="2439" y="715"/>
                  </a:lnTo>
                  <a:lnTo>
                    <a:pt x="2442" y="722"/>
                  </a:lnTo>
                  <a:lnTo>
                    <a:pt x="2443" y="728"/>
                  </a:lnTo>
                  <a:lnTo>
                    <a:pt x="2443" y="737"/>
                  </a:lnTo>
                  <a:lnTo>
                    <a:pt x="2442" y="747"/>
                  </a:lnTo>
                  <a:lnTo>
                    <a:pt x="2440" y="761"/>
                  </a:lnTo>
                  <a:lnTo>
                    <a:pt x="2437" y="779"/>
                  </a:lnTo>
                  <a:lnTo>
                    <a:pt x="2451" y="768"/>
                  </a:lnTo>
                  <a:lnTo>
                    <a:pt x="2463" y="756"/>
                  </a:lnTo>
                  <a:lnTo>
                    <a:pt x="2474" y="743"/>
                  </a:lnTo>
                  <a:lnTo>
                    <a:pt x="2485" y="729"/>
                  </a:lnTo>
                  <a:lnTo>
                    <a:pt x="2495" y="715"/>
                  </a:lnTo>
                  <a:lnTo>
                    <a:pt x="2506" y="700"/>
                  </a:lnTo>
                  <a:lnTo>
                    <a:pt x="2513" y="685"/>
                  </a:lnTo>
                  <a:lnTo>
                    <a:pt x="2522" y="669"/>
                  </a:lnTo>
                  <a:lnTo>
                    <a:pt x="2529" y="652"/>
                  </a:lnTo>
                  <a:lnTo>
                    <a:pt x="2536" y="634"/>
                  </a:lnTo>
                  <a:lnTo>
                    <a:pt x="2543" y="616"/>
                  </a:lnTo>
                  <a:lnTo>
                    <a:pt x="2548" y="598"/>
                  </a:lnTo>
                  <a:lnTo>
                    <a:pt x="2553" y="579"/>
                  </a:lnTo>
                  <a:lnTo>
                    <a:pt x="2557" y="560"/>
                  </a:lnTo>
                  <a:lnTo>
                    <a:pt x="2562" y="541"/>
                  </a:lnTo>
                  <a:lnTo>
                    <a:pt x="2565" y="521"/>
                  </a:lnTo>
                  <a:lnTo>
                    <a:pt x="2571" y="480"/>
                  </a:lnTo>
                  <a:lnTo>
                    <a:pt x="2574" y="438"/>
                  </a:lnTo>
                  <a:lnTo>
                    <a:pt x="2576" y="396"/>
                  </a:lnTo>
                  <a:lnTo>
                    <a:pt x="2577" y="353"/>
                  </a:lnTo>
                  <a:lnTo>
                    <a:pt x="2577" y="310"/>
                  </a:lnTo>
                  <a:lnTo>
                    <a:pt x="2575" y="267"/>
                  </a:lnTo>
                  <a:lnTo>
                    <a:pt x="2573" y="224"/>
                  </a:lnTo>
                  <a:lnTo>
                    <a:pt x="2571" y="183"/>
                  </a:lnTo>
                  <a:lnTo>
                    <a:pt x="3492" y="266"/>
                  </a:lnTo>
                  <a:lnTo>
                    <a:pt x="3501" y="319"/>
                  </a:lnTo>
                  <a:lnTo>
                    <a:pt x="3510" y="370"/>
                  </a:lnTo>
                  <a:lnTo>
                    <a:pt x="3519" y="422"/>
                  </a:lnTo>
                  <a:lnTo>
                    <a:pt x="3528" y="475"/>
                  </a:lnTo>
                  <a:lnTo>
                    <a:pt x="3536" y="527"/>
                  </a:lnTo>
                  <a:lnTo>
                    <a:pt x="3544" y="579"/>
                  </a:lnTo>
                  <a:lnTo>
                    <a:pt x="3551" y="632"/>
                  </a:lnTo>
                  <a:lnTo>
                    <a:pt x="3560" y="686"/>
                  </a:lnTo>
                  <a:lnTo>
                    <a:pt x="3560" y="714"/>
                  </a:lnTo>
                  <a:lnTo>
                    <a:pt x="3560" y="741"/>
                  </a:lnTo>
                  <a:lnTo>
                    <a:pt x="3560" y="768"/>
                  </a:lnTo>
                  <a:lnTo>
                    <a:pt x="3559" y="794"/>
                  </a:lnTo>
                  <a:lnTo>
                    <a:pt x="3559" y="819"/>
                  </a:lnTo>
                  <a:lnTo>
                    <a:pt x="3558" y="845"/>
                  </a:lnTo>
                  <a:lnTo>
                    <a:pt x="3558" y="869"/>
                  </a:lnTo>
                  <a:lnTo>
                    <a:pt x="3557" y="893"/>
                  </a:lnTo>
                  <a:close/>
                  <a:moveTo>
                    <a:pt x="848" y="649"/>
                  </a:moveTo>
                  <a:lnTo>
                    <a:pt x="2" y="572"/>
                  </a:lnTo>
                  <a:lnTo>
                    <a:pt x="1" y="568"/>
                  </a:lnTo>
                  <a:lnTo>
                    <a:pt x="0" y="564"/>
                  </a:lnTo>
                  <a:lnTo>
                    <a:pt x="35" y="527"/>
                  </a:lnTo>
                  <a:lnTo>
                    <a:pt x="71" y="489"/>
                  </a:lnTo>
                  <a:lnTo>
                    <a:pt x="104" y="451"/>
                  </a:lnTo>
                  <a:lnTo>
                    <a:pt x="139" y="415"/>
                  </a:lnTo>
                  <a:lnTo>
                    <a:pt x="156" y="397"/>
                  </a:lnTo>
                  <a:lnTo>
                    <a:pt x="174" y="380"/>
                  </a:lnTo>
                  <a:lnTo>
                    <a:pt x="192" y="365"/>
                  </a:lnTo>
                  <a:lnTo>
                    <a:pt x="209" y="349"/>
                  </a:lnTo>
                  <a:lnTo>
                    <a:pt x="226" y="334"/>
                  </a:lnTo>
                  <a:lnTo>
                    <a:pt x="244" y="321"/>
                  </a:lnTo>
                  <a:lnTo>
                    <a:pt x="264" y="309"/>
                  </a:lnTo>
                  <a:lnTo>
                    <a:pt x="281" y="297"/>
                  </a:lnTo>
                  <a:lnTo>
                    <a:pt x="294" y="311"/>
                  </a:lnTo>
                  <a:lnTo>
                    <a:pt x="306" y="328"/>
                  </a:lnTo>
                  <a:lnTo>
                    <a:pt x="329" y="303"/>
                  </a:lnTo>
                  <a:lnTo>
                    <a:pt x="350" y="282"/>
                  </a:lnTo>
                  <a:lnTo>
                    <a:pt x="369" y="264"/>
                  </a:lnTo>
                  <a:lnTo>
                    <a:pt x="387" y="248"/>
                  </a:lnTo>
                  <a:lnTo>
                    <a:pt x="405" y="233"/>
                  </a:lnTo>
                  <a:lnTo>
                    <a:pt x="424" y="220"/>
                  </a:lnTo>
                  <a:lnTo>
                    <a:pt x="444" y="206"/>
                  </a:lnTo>
                  <a:lnTo>
                    <a:pt x="467" y="192"/>
                  </a:lnTo>
                  <a:lnTo>
                    <a:pt x="461" y="181"/>
                  </a:lnTo>
                  <a:lnTo>
                    <a:pt x="457" y="172"/>
                  </a:lnTo>
                  <a:lnTo>
                    <a:pt x="446" y="174"/>
                  </a:lnTo>
                  <a:lnTo>
                    <a:pt x="436" y="177"/>
                  </a:lnTo>
                  <a:lnTo>
                    <a:pt x="426" y="181"/>
                  </a:lnTo>
                  <a:lnTo>
                    <a:pt x="415" y="185"/>
                  </a:lnTo>
                  <a:lnTo>
                    <a:pt x="408" y="172"/>
                  </a:lnTo>
                  <a:lnTo>
                    <a:pt x="403" y="158"/>
                  </a:lnTo>
                  <a:lnTo>
                    <a:pt x="433" y="122"/>
                  </a:lnTo>
                  <a:lnTo>
                    <a:pt x="466" y="84"/>
                  </a:lnTo>
                  <a:lnTo>
                    <a:pt x="501" y="43"/>
                  </a:lnTo>
                  <a:lnTo>
                    <a:pt x="541" y="0"/>
                  </a:lnTo>
                  <a:lnTo>
                    <a:pt x="793" y="22"/>
                  </a:lnTo>
                  <a:lnTo>
                    <a:pt x="784" y="49"/>
                  </a:lnTo>
                  <a:lnTo>
                    <a:pt x="774" y="76"/>
                  </a:lnTo>
                  <a:lnTo>
                    <a:pt x="766" y="104"/>
                  </a:lnTo>
                  <a:lnTo>
                    <a:pt x="757" y="131"/>
                  </a:lnTo>
                  <a:lnTo>
                    <a:pt x="743" y="189"/>
                  </a:lnTo>
                  <a:lnTo>
                    <a:pt x="729" y="247"/>
                  </a:lnTo>
                  <a:lnTo>
                    <a:pt x="716" y="306"/>
                  </a:lnTo>
                  <a:lnTo>
                    <a:pt x="703" y="367"/>
                  </a:lnTo>
                  <a:lnTo>
                    <a:pt x="691" y="430"/>
                  </a:lnTo>
                  <a:lnTo>
                    <a:pt x="679" y="493"/>
                  </a:lnTo>
                  <a:lnTo>
                    <a:pt x="684" y="494"/>
                  </a:lnTo>
                  <a:lnTo>
                    <a:pt x="690" y="496"/>
                  </a:lnTo>
                  <a:lnTo>
                    <a:pt x="698" y="499"/>
                  </a:lnTo>
                  <a:lnTo>
                    <a:pt x="706" y="505"/>
                  </a:lnTo>
                  <a:lnTo>
                    <a:pt x="725" y="521"/>
                  </a:lnTo>
                  <a:lnTo>
                    <a:pt x="746" y="541"/>
                  </a:lnTo>
                  <a:lnTo>
                    <a:pt x="770" y="564"/>
                  </a:lnTo>
                  <a:lnTo>
                    <a:pt x="795" y="590"/>
                  </a:lnTo>
                  <a:lnTo>
                    <a:pt x="821" y="619"/>
                  </a:lnTo>
                  <a:lnTo>
                    <a:pt x="848" y="649"/>
                  </a:lnTo>
                  <a:close/>
                </a:path>
              </a:pathLst>
            </a:custGeom>
            <a:solidFill>
              <a:srgbClr val="97785B"/>
            </a:solidFill>
            <a:ln w="9525">
              <a:noFill/>
              <a:round/>
              <a:headEnd/>
              <a:tailEnd/>
            </a:ln>
          </p:spPr>
          <p:txBody>
            <a:bodyPr>
              <a:prstTxWarp prst="textNoShape">
                <a:avLst/>
              </a:prstTxWarp>
            </a:bodyPr>
            <a:lstStyle/>
            <a:p>
              <a:endParaRPr lang="en-US"/>
            </a:p>
          </p:txBody>
        </p:sp>
        <p:sp>
          <p:nvSpPr>
            <p:cNvPr id="49276" name="Freeform 381"/>
            <p:cNvSpPr>
              <a:spLocks noChangeAspect="1" noEditPoints="1"/>
            </p:cNvSpPr>
            <p:nvPr/>
          </p:nvSpPr>
          <p:spPr bwMode="auto">
            <a:xfrm>
              <a:off x="1395" y="3361"/>
              <a:ext cx="356" cy="96"/>
            </a:xfrm>
            <a:custGeom>
              <a:avLst/>
              <a:gdLst>
                <a:gd name="T0" fmla="*/ 2228 w 3205"/>
                <a:gd name="T1" fmla="*/ 770 h 857"/>
                <a:gd name="T2" fmla="*/ 2236 w 3205"/>
                <a:gd name="T3" fmla="*/ 688 h 857"/>
                <a:gd name="T4" fmla="*/ 2237 w 3205"/>
                <a:gd name="T5" fmla="*/ 604 h 857"/>
                <a:gd name="T6" fmla="*/ 2234 w 3205"/>
                <a:gd name="T7" fmla="*/ 521 h 857"/>
                <a:gd name="T8" fmla="*/ 2228 w 3205"/>
                <a:gd name="T9" fmla="*/ 439 h 857"/>
                <a:gd name="T10" fmla="*/ 2213 w 3205"/>
                <a:gd name="T11" fmla="*/ 291 h 857"/>
                <a:gd name="T12" fmla="*/ 2200 w 3205"/>
                <a:gd name="T13" fmla="*/ 174 h 857"/>
                <a:gd name="T14" fmla="*/ 2196 w 3205"/>
                <a:gd name="T15" fmla="*/ 146 h 857"/>
                <a:gd name="T16" fmla="*/ 3105 w 3205"/>
                <a:gd name="T17" fmla="*/ 304 h 857"/>
                <a:gd name="T18" fmla="*/ 3136 w 3205"/>
                <a:gd name="T19" fmla="*/ 460 h 857"/>
                <a:gd name="T20" fmla="*/ 3165 w 3205"/>
                <a:gd name="T21" fmla="*/ 618 h 857"/>
                <a:gd name="T22" fmla="*/ 3191 w 3205"/>
                <a:gd name="T23" fmla="*/ 778 h 857"/>
                <a:gd name="T24" fmla="*/ 372 w 3205"/>
                <a:gd name="T25" fmla="*/ 601 h 857"/>
                <a:gd name="T26" fmla="*/ 16 w 3205"/>
                <a:gd name="T27" fmla="*/ 552 h 857"/>
                <a:gd name="T28" fmla="*/ 46 w 3205"/>
                <a:gd name="T29" fmla="*/ 525 h 857"/>
                <a:gd name="T30" fmla="*/ 92 w 3205"/>
                <a:gd name="T31" fmla="*/ 491 h 857"/>
                <a:gd name="T32" fmla="*/ 121 w 3205"/>
                <a:gd name="T33" fmla="*/ 457 h 857"/>
                <a:gd name="T34" fmla="*/ 106 w 3205"/>
                <a:gd name="T35" fmla="*/ 450 h 857"/>
                <a:gd name="T36" fmla="*/ 86 w 3205"/>
                <a:gd name="T37" fmla="*/ 457 h 857"/>
                <a:gd name="T38" fmla="*/ 68 w 3205"/>
                <a:gd name="T39" fmla="*/ 448 h 857"/>
                <a:gd name="T40" fmla="*/ 110 w 3205"/>
                <a:gd name="T41" fmla="*/ 378 h 857"/>
                <a:gd name="T42" fmla="*/ 194 w 3205"/>
                <a:gd name="T43" fmla="*/ 282 h 857"/>
                <a:gd name="T44" fmla="*/ 258 w 3205"/>
                <a:gd name="T45" fmla="*/ 215 h 857"/>
                <a:gd name="T46" fmla="*/ 326 w 3205"/>
                <a:gd name="T47" fmla="*/ 153 h 857"/>
                <a:gd name="T48" fmla="*/ 398 w 3205"/>
                <a:gd name="T49" fmla="*/ 94 h 857"/>
                <a:gd name="T50" fmla="*/ 453 w 3205"/>
                <a:gd name="T51" fmla="*/ 57 h 857"/>
                <a:gd name="T52" fmla="*/ 490 w 3205"/>
                <a:gd name="T53" fmla="*/ 36 h 857"/>
                <a:gd name="T54" fmla="*/ 527 w 3205"/>
                <a:gd name="T55" fmla="*/ 19 h 857"/>
                <a:gd name="T56" fmla="*/ 564 w 3205"/>
                <a:gd name="T57" fmla="*/ 6 h 857"/>
                <a:gd name="T58" fmla="*/ 654 w 3205"/>
                <a:gd name="T59" fmla="*/ 7 h 857"/>
                <a:gd name="T60" fmla="*/ 621 w 3205"/>
                <a:gd name="T61" fmla="*/ 37 h 857"/>
                <a:gd name="T62" fmla="*/ 591 w 3205"/>
                <a:gd name="T63" fmla="*/ 68 h 857"/>
                <a:gd name="T64" fmla="*/ 564 w 3205"/>
                <a:gd name="T65" fmla="*/ 100 h 857"/>
                <a:gd name="T66" fmla="*/ 540 w 3205"/>
                <a:gd name="T67" fmla="*/ 133 h 857"/>
                <a:gd name="T68" fmla="*/ 517 w 3205"/>
                <a:gd name="T69" fmla="*/ 168 h 857"/>
                <a:gd name="T70" fmla="*/ 497 w 3205"/>
                <a:gd name="T71" fmla="*/ 203 h 857"/>
                <a:gd name="T72" fmla="*/ 462 w 3205"/>
                <a:gd name="T73" fmla="*/ 276 h 857"/>
                <a:gd name="T74" fmla="*/ 434 w 3205"/>
                <a:gd name="T75" fmla="*/ 352 h 857"/>
                <a:gd name="T76" fmla="*/ 411 w 3205"/>
                <a:gd name="T77" fmla="*/ 433 h 857"/>
                <a:gd name="T78" fmla="*/ 390 w 3205"/>
                <a:gd name="T79" fmla="*/ 516 h 857"/>
                <a:gd name="T80" fmla="*/ 372 w 3205"/>
                <a:gd name="T81" fmla="*/ 601 h 857"/>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3205"/>
                <a:gd name="T124" fmla="*/ 0 h 857"/>
                <a:gd name="T125" fmla="*/ 3205 w 3205"/>
                <a:gd name="T126" fmla="*/ 857 h 857"/>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3205" h="857">
                  <a:moveTo>
                    <a:pt x="3205" y="857"/>
                  </a:moveTo>
                  <a:lnTo>
                    <a:pt x="2228" y="770"/>
                  </a:lnTo>
                  <a:lnTo>
                    <a:pt x="2233" y="729"/>
                  </a:lnTo>
                  <a:lnTo>
                    <a:pt x="2236" y="688"/>
                  </a:lnTo>
                  <a:lnTo>
                    <a:pt x="2237" y="646"/>
                  </a:lnTo>
                  <a:lnTo>
                    <a:pt x="2237" y="604"/>
                  </a:lnTo>
                  <a:lnTo>
                    <a:pt x="2236" y="562"/>
                  </a:lnTo>
                  <a:lnTo>
                    <a:pt x="2234" y="521"/>
                  </a:lnTo>
                  <a:lnTo>
                    <a:pt x="2232" y="479"/>
                  </a:lnTo>
                  <a:lnTo>
                    <a:pt x="2228" y="439"/>
                  </a:lnTo>
                  <a:lnTo>
                    <a:pt x="2221" y="361"/>
                  </a:lnTo>
                  <a:lnTo>
                    <a:pt x="2213" y="291"/>
                  </a:lnTo>
                  <a:lnTo>
                    <a:pt x="2206" y="227"/>
                  </a:lnTo>
                  <a:lnTo>
                    <a:pt x="2200" y="174"/>
                  </a:lnTo>
                  <a:lnTo>
                    <a:pt x="2198" y="159"/>
                  </a:lnTo>
                  <a:lnTo>
                    <a:pt x="2196" y="146"/>
                  </a:lnTo>
                  <a:lnTo>
                    <a:pt x="3088" y="227"/>
                  </a:lnTo>
                  <a:lnTo>
                    <a:pt x="3105" y="304"/>
                  </a:lnTo>
                  <a:lnTo>
                    <a:pt x="3121" y="381"/>
                  </a:lnTo>
                  <a:lnTo>
                    <a:pt x="3136" y="460"/>
                  </a:lnTo>
                  <a:lnTo>
                    <a:pt x="3151" y="539"/>
                  </a:lnTo>
                  <a:lnTo>
                    <a:pt x="3165" y="618"/>
                  </a:lnTo>
                  <a:lnTo>
                    <a:pt x="3179" y="697"/>
                  </a:lnTo>
                  <a:lnTo>
                    <a:pt x="3191" y="778"/>
                  </a:lnTo>
                  <a:lnTo>
                    <a:pt x="3205" y="857"/>
                  </a:lnTo>
                  <a:close/>
                  <a:moveTo>
                    <a:pt x="372" y="601"/>
                  </a:moveTo>
                  <a:lnTo>
                    <a:pt x="0" y="568"/>
                  </a:lnTo>
                  <a:lnTo>
                    <a:pt x="16" y="552"/>
                  </a:lnTo>
                  <a:lnTo>
                    <a:pt x="31" y="537"/>
                  </a:lnTo>
                  <a:lnTo>
                    <a:pt x="46" y="525"/>
                  </a:lnTo>
                  <a:lnTo>
                    <a:pt x="60" y="513"/>
                  </a:lnTo>
                  <a:lnTo>
                    <a:pt x="92" y="491"/>
                  </a:lnTo>
                  <a:lnTo>
                    <a:pt x="127" y="468"/>
                  </a:lnTo>
                  <a:lnTo>
                    <a:pt x="121" y="457"/>
                  </a:lnTo>
                  <a:lnTo>
                    <a:pt x="117" y="448"/>
                  </a:lnTo>
                  <a:lnTo>
                    <a:pt x="106" y="450"/>
                  </a:lnTo>
                  <a:lnTo>
                    <a:pt x="96" y="453"/>
                  </a:lnTo>
                  <a:lnTo>
                    <a:pt x="86" y="457"/>
                  </a:lnTo>
                  <a:lnTo>
                    <a:pt x="75" y="461"/>
                  </a:lnTo>
                  <a:lnTo>
                    <a:pt x="68" y="448"/>
                  </a:lnTo>
                  <a:lnTo>
                    <a:pt x="63" y="434"/>
                  </a:lnTo>
                  <a:lnTo>
                    <a:pt x="110" y="378"/>
                  </a:lnTo>
                  <a:lnTo>
                    <a:pt x="165" y="315"/>
                  </a:lnTo>
                  <a:lnTo>
                    <a:pt x="194" y="282"/>
                  </a:lnTo>
                  <a:lnTo>
                    <a:pt x="225" y="249"/>
                  </a:lnTo>
                  <a:lnTo>
                    <a:pt x="258" y="215"/>
                  </a:lnTo>
                  <a:lnTo>
                    <a:pt x="292" y="184"/>
                  </a:lnTo>
                  <a:lnTo>
                    <a:pt x="326" y="153"/>
                  </a:lnTo>
                  <a:lnTo>
                    <a:pt x="362" y="122"/>
                  </a:lnTo>
                  <a:lnTo>
                    <a:pt x="398" y="94"/>
                  </a:lnTo>
                  <a:lnTo>
                    <a:pt x="434" y="68"/>
                  </a:lnTo>
                  <a:lnTo>
                    <a:pt x="453" y="57"/>
                  </a:lnTo>
                  <a:lnTo>
                    <a:pt x="471" y="46"/>
                  </a:lnTo>
                  <a:lnTo>
                    <a:pt x="490" y="36"/>
                  </a:lnTo>
                  <a:lnTo>
                    <a:pt x="508" y="27"/>
                  </a:lnTo>
                  <a:lnTo>
                    <a:pt x="527" y="19"/>
                  </a:lnTo>
                  <a:lnTo>
                    <a:pt x="545" y="11"/>
                  </a:lnTo>
                  <a:lnTo>
                    <a:pt x="564" y="6"/>
                  </a:lnTo>
                  <a:lnTo>
                    <a:pt x="582" y="0"/>
                  </a:lnTo>
                  <a:lnTo>
                    <a:pt x="654" y="7"/>
                  </a:lnTo>
                  <a:lnTo>
                    <a:pt x="637" y="21"/>
                  </a:lnTo>
                  <a:lnTo>
                    <a:pt x="621" y="37"/>
                  </a:lnTo>
                  <a:lnTo>
                    <a:pt x="606" y="52"/>
                  </a:lnTo>
                  <a:lnTo>
                    <a:pt x="591" y="68"/>
                  </a:lnTo>
                  <a:lnTo>
                    <a:pt x="578" y="84"/>
                  </a:lnTo>
                  <a:lnTo>
                    <a:pt x="564" y="100"/>
                  </a:lnTo>
                  <a:lnTo>
                    <a:pt x="552" y="117"/>
                  </a:lnTo>
                  <a:lnTo>
                    <a:pt x="540" y="133"/>
                  </a:lnTo>
                  <a:lnTo>
                    <a:pt x="528" y="150"/>
                  </a:lnTo>
                  <a:lnTo>
                    <a:pt x="517" y="168"/>
                  </a:lnTo>
                  <a:lnTo>
                    <a:pt x="507" y="185"/>
                  </a:lnTo>
                  <a:lnTo>
                    <a:pt x="497" y="203"/>
                  </a:lnTo>
                  <a:lnTo>
                    <a:pt x="479" y="239"/>
                  </a:lnTo>
                  <a:lnTo>
                    <a:pt x="462" y="276"/>
                  </a:lnTo>
                  <a:lnTo>
                    <a:pt x="448" y="314"/>
                  </a:lnTo>
                  <a:lnTo>
                    <a:pt x="434" y="352"/>
                  </a:lnTo>
                  <a:lnTo>
                    <a:pt x="422" y="393"/>
                  </a:lnTo>
                  <a:lnTo>
                    <a:pt x="411" y="433"/>
                  </a:lnTo>
                  <a:lnTo>
                    <a:pt x="400" y="473"/>
                  </a:lnTo>
                  <a:lnTo>
                    <a:pt x="390" y="516"/>
                  </a:lnTo>
                  <a:lnTo>
                    <a:pt x="381" y="559"/>
                  </a:lnTo>
                  <a:lnTo>
                    <a:pt x="372" y="601"/>
                  </a:lnTo>
                  <a:close/>
                </a:path>
              </a:pathLst>
            </a:custGeom>
            <a:solidFill>
              <a:srgbClr val="9A7B5E"/>
            </a:solidFill>
            <a:ln w="9525">
              <a:noFill/>
              <a:round/>
              <a:headEnd/>
              <a:tailEnd/>
            </a:ln>
          </p:spPr>
          <p:txBody>
            <a:bodyPr>
              <a:prstTxWarp prst="textNoShape">
                <a:avLst/>
              </a:prstTxWarp>
            </a:bodyPr>
            <a:lstStyle/>
            <a:p>
              <a:endParaRPr lang="en-US"/>
            </a:p>
          </p:txBody>
        </p:sp>
        <p:sp>
          <p:nvSpPr>
            <p:cNvPr id="49277" name="Freeform 382"/>
            <p:cNvSpPr>
              <a:spLocks noChangeAspect="1" noEditPoints="1"/>
            </p:cNvSpPr>
            <p:nvPr/>
          </p:nvSpPr>
          <p:spPr bwMode="auto">
            <a:xfrm>
              <a:off x="1417" y="3342"/>
              <a:ext cx="328" cy="80"/>
            </a:xfrm>
            <a:custGeom>
              <a:avLst/>
              <a:gdLst>
                <a:gd name="T0" fmla="*/ 2030 w 2951"/>
                <a:gd name="T1" fmla="*/ 630 h 713"/>
                <a:gd name="T2" fmla="*/ 2022 w 2951"/>
                <a:gd name="T3" fmla="*/ 547 h 713"/>
                <a:gd name="T4" fmla="*/ 2013 w 2951"/>
                <a:gd name="T5" fmla="*/ 469 h 713"/>
                <a:gd name="T6" fmla="*/ 2005 w 2951"/>
                <a:gd name="T7" fmla="*/ 402 h 713"/>
                <a:gd name="T8" fmla="*/ 1999 w 2951"/>
                <a:gd name="T9" fmla="*/ 345 h 713"/>
                <a:gd name="T10" fmla="*/ 1985 w 2951"/>
                <a:gd name="T11" fmla="*/ 257 h 713"/>
                <a:gd name="T12" fmla="*/ 1969 w 2951"/>
                <a:gd name="T13" fmla="*/ 172 h 713"/>
                <a:gd name="T14" fmla="*/ 1952 w 2951"/>
                <a:gd name="T15" fmla="*/ 86 h 713"/>
                <a:gd name="T16" fmla="*/ 1934 w 2951"/>
                <a:gd name="T17" fmla="*/ 0 h 713"/>
                <a:gd name="T18" fmla="*/ 2828 w 2951"/>
                <a:gd name="T19" fmla="*/ 157 h 713"/>
                <a:gd name="T20" fmla="*/ 2868 w 2951"/>
                <a:gd name="T21" fmla="*/ 315 h 713"/>
                <a:gd name="T22" fmla="*/ 2903 w 2951"/>
                <a:gd name="T23" fmla="*/ 473 h 713"/>
                <a:gd name="T24" fmla="*/ 2935 w 2951"/>
                <a:gd name="T25" fmla="*/ 633 h 713"/>
                <a:gd name="T26" fmla="*/ 252 w 2951"/>
                <a:gd name="T27" fmla="*/ 469 h 713"/>
                <a:gd name="T28" fmla="*/ 25 w 2951"/>
                <a:gd name="T29" fmla="*/ 419 h 713"/>
                <a:gd name="T30" fmla="*/ 79 w 2951"/>
                <a:gd name="T31" fmla="*/ 365 h 713"/>
                <a:gd name="T32" fmla="*/ 137 w 2951"/>
                <a:gd name="T33" fmla="*/ 313 h 713"/>
                <a:gd name="T34" fmla="*/ 196 w 2951"/>
                <a:gd name="T35" fmla="*/ 266 h 713"/>
                <a:gd name="T36" fmla="*/ 257 w 2951"/>
                <a:gd name="T37" fmla="*/ 226 h 713"/>
                <a:gd name="T38" fmla="*/ 303 w 2951"/>
                <a:gd name="T39" fmla="*/ 200 h 713"/>
                <a:gd name="T40" fmla="*/ 333 w 2951"/>
                <a:gd name="T41" fmla="*/ 187 h 713"/>
                <a:gd name="T42" fmla="*/ 363 w 2951"/>
                <a:gd name="T43" fmla="*/ 175 h 713"/>
                <a:gd name="T44" fmla="*/ 394 w 2951"/>
                <a:gd name="T45" fmla="*/ 168 h 713"/>
                <a:gd name="T46" fmla="*/ 424 w 2951"/>
                <a:gd name="T47" fmla="*/ 163 h 713"/>
                <a:gd name="T48" fmla="*/ 454 w 2951"/>
                <a:gd name="T49" fmla="*/ 162 h 713"/>
                <a:gd name="T50" fmla="*/ 450 w 2951"/>
                <a:gd name="T51" fmla="*/ 180 h 713"/>
                <a:gd name="T52" fmla="*/ 413 w 2951"/>
                <a:gd name="T53" fmla="*/ 215 h 713"/>
                <a:gd name="T54" fmla="*/ 380 w 2951"/>
                <a:gd name="T55" fmla="*/ 251 h 713"/>
                <a:gd name="T56" fmla="*/ 351 w 2951"/>
                <a:gd name="T57" fmla="*/ 288 h 713"/>
                <a:gd name="T58" fmla="*/ 324 w 2951"/>
                <a:gd name="T59" fmla="*/ 326 h 713"/>
                <a:gd name="T60" fmla="*/ 300 w 2951"/>
                <a:gd name="T61" fmla="*/ 365 h 713"/>
                <a:gd name="T62" fmla="*/ 280 w 2951"/>
                <a:gd name="T63" fmla="*/ 407 h 713"/>
                <a:gd name="T64" fmla="*/ 261 w 2951"/>
                <a:gd name="T65" fmla="*/ 448 h 71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951"/>
                <a:gd name="T100" fmla="*/ 0 h 713"/>
                <a:gd name="T101" fmla="*/ 2951 w 2951"/>
                <a:gd name="T102" fmla="*/ 713 h 71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951" h="713">
                  <a:moveTo>
                    <a:pt x="2951" y="713"/>
                  </a:moveTo>
                  <a:lnTo>
                    <a:pt x="2030" y="630"/>
                  </a:lnTo>
                  <a:lnTo>
                    <a:pt x="2025" y="587"/>
                  </a:lnTo>
                  <a:lnTo>
                    <a:pt x="2022" y="547"/>
                  </a:lnTo>
                  <a:lnTo>
                    <a:pt x="2017" y="508"/>
                  </a:lnTo>
                  <a:lnTo>
                    <a:pt x="2013" y="469"/>
                  </a:lnTo>
                  <a:lnTo>
                    <a:pt x="2008" y="435"/>
                  </a:lnTo>
                  <a:lnTo>
                    <a:pt x="2005" y="402"/>
                  </a:lnTo>
                  <a:lnTo>
                    <a:pt x="2002" y="372"/>
                  </a:lnTo>
                  <a:lnTo>
                    <a:pt x="1999" y="345"/>
                  </a:lnTo>
                  <a:lnTo>
                    <a:pt x="1993" y="301"/>
                  </a:lnTo>
                  <a:lnTo>
                    <a:pt x="1985" y="257"/>
                  </a:lnTo>
                  <a:lnTo>
                    <a:pt x="1977" y="215"/>
                  </a:lnTo>
                  <a:lnTo>
                    <a:pt x="1969" y="172"/>
                  </a:lnTo>
                  <a:lnTo>
                    <a:pt x="1960" y="128"/>
                  </a:lnTo>
                  <a:lnTo>
                    <a:pt x="1952" y="86"/>
                  </a:lnTo>
                  <a:lnTo>
                    <a:pt x="1943" y="43"/>
                  </a:lnTo>
                  <a:lnTo>
                    <a:pt x="1934" y="0"/>
                  </a:lnTo>
                  <a:lnTo>
                    <a:pt x="2807" y="80"/>
                  </a:lnTo>
                  <a:lnTo>
                    <a:pt x="2828" y="157"/>
                  </a:lnTo>
                  <a:lnTo>
                    <a:pt x="2848" y="236"/>
                  </a:lnTo>
                  <a:lnTo>
                    <a:pt x="2868" y="315"/>
                  </a:lnTo>
                  <a:lnTo>
                    <a:pt x="2886" y="393"/>
                  </a:lnTo>
                  <a:lnTo>
                    <a:pt x="2903" y="473"/>
                  </a:lnTo>
                  <a:lnTo>
                    <a:pt x="2920" y="552"/>
                  </a:lnTo>
                  <a:lnTo>
                    <a:pt x="2935" y="633"/>
                  </a:lnTo>
                  <a:lnTo>
                    <a:pt x="2951" y="713"/>
                  </a:lnTo>
                  <a:close/>
                  <a:moveTo>
                    <a:pt x="252" y="469"/>
                  </a:moveTo>
                  <a:lnTo>
                    <a:pt x="0" y="447"/>
                  </a:lnTo>
                  <a:lnTo>
                    <a:pt x="25" y="419"/>
                  </a:lnTo>
                  <a:lnTo>
                    <a:pt x="52" y="392"/>
                  </a:lnTo>
                  <a:lnTo>
                    <a:pt x="79" y="365"/>
                  </a:lnTo>
                  <a:lnTo>
                    <a:pt x="107" y="339"/>
                  </a:lnTo>
                  <a:lnTo>
                    <a:pt x="137" y="313"/>
                  </a:lnTo>
                  <a:lnTo>
                    <a:pt x="166" y="289"/>
                  </a:lnTo>
                  <a:lnTo>
                    <a:pt x="196" y="266"/>
                  </a:lnTo>
                  <a:lnTo>
                    <a:pt x="226" y="245"/>
                  </a:lnTo>
                  <a:lnTo>
                    <a:pt x="257" y="226"/>
                  </a:lnTo>
                  <a:lnTo>
                    <a:pt x="287" y="208"/>
                  </a:lnTo>
                  <a:lnTo>
                    <a:pt x="303" y="200"/>
                  </a:lnTo>
                  <a:lnTo>
                    <a:pt x="317" y="193"/>
                  </a:lnTo>
                  <a:lnTo>
                    <a:pt x="333" y="187"/>
                  </a:lnTo>
                  <a:lnTo>
                    <a:pt x="349" y="181"/>
                  </a:lnTo>
                  <a:lnTo>
                    <a:pt x="363" y="175"/>
                  </a:lnTo>
                  <a:lnTo>
                    <a:pt x="379" y="172"/>
                  </a:lnTo>
                  <a:lnTo>
                    <a:pt x="394" y="168"/>
                  </a:lnTo>
                  <a:lnTo>
                    <a:pt x="409" y="165"/>
                  </a:lnTo>
                  <a:lnTo>
                    <a:pt x="424" y="163"/>
                  </a:lnTo>
                  <a:lnTo>
                    <a:pt x="440" y="163"/>
                  </a:lnTo>
                  <a:lnTo>
                    <a:pt x="454" y="162"/>
                  </a:lnTo>
                  <a:lnTo>
                    <a:pt x="469" y="163"/>
                  </a:lnTo>
                  <a:lnTo>
                    <a:pt x="450" y="180"/>
                  </a:lnTo>
                  <a:lnTo>
                    <a:pt x="431" y="197"/>
                  </a:lnTo>
                  <a:lnTo>
                    <a:pt x="413" y="215"/>
                  </a:lnTo>
                  <a:lnTo>
                    <a:pt x="396" y="233"/>
                  </a:lnTo>
                  <a:lnTo>
                    <a:pt x="380" y="251"/>
                  </a:lnTo>
                  <a:lnTo>
                    <a:pt x="366" y="269"/>
                  </a:lnTo>
                  <a:lnTo>
                    <a:pt x="351" y="288"/>
                  </a:lnTo>
                  <a:lnTo>
                    <a:pt x="337" y="307"/>
                  </a:lnTo>
                  <a:lnTo>
                    <a:pt x="324" y="326"/>
                  </a:lnTo>
                  <a:lnTo>
                    <a:pt x="313" y="346"/>
                  </a:lnTo>
                  <a:lnTo>
                    <a:pt x="300" y="365"/>
                  </a:lnTo>
                  <a:lnTo>
                    <a:pt x="290" y="385"/>
                  </a:lnTo>
                  <a:lnTo>
                    <a:pt x="280" y="407"/>
                  </a:lnTo>
                  <a:lnTo>
                    <a:pt x="270" y="427"/>
                  </a:lnTo>
                  <a:lnTo>
                    <a:pt x="261" y="448"/>
                  </a:lnTo>
                  <a:lnTo>
                    <a:pt x="252" y="469"/>
                  </a:lnTo>
                  <a:close/>
                </a:path>
              </a:pathLst>
            </a:custGeom>
            <a:solidFill>
              <a:srgbClr val="9C7E62"/>
            </a:solidFill>
            <a:ln w="9525">
              <a:noFill/>
              <a:round/>
              <a:headEnd/>
              <a:tailEnd/>
            </a:ln>
          </p:spPr>
          <p:txBody>
            <a:bodyPr>
              <a:prstTxWarp prst="textNoShape">
                <a:avLst/>
              </a:prstTxWarp>
            </a:bodyPr>
            <a:lstStyle/>
            <a:p>
              <a:endParaRPr lang="en-US"/>
            </a:p>
          </p:txBody>
        </p:sp>
        <p:sp>
          <p:nvSpPr>
            <p:cNvPr id="49278" name="Freeform 383"/>
            <p:cNvSpPr>
              <a:spLocks noChangeAspect="1" noEditPoints="1"/>
            </p:cNvSpPr>
            <p:nvPr/>
          </p:nvSpPr>
          <p:spPr bwMode="auto">
            <a:xfrm>
              <a:off x="1460" y="3307"/>
              <a:ext cx="278" cy="80"/>
            </a:xfrm>
            <a:custGeom>
              <a:avLst/>
              <a:gdLst>
                <a:gd name="T0" fmla="*/ 2506 w 2506"/>
                <a:gd name="T1" fmla="*/ 714 h 714"/>
                <a:gd name="T2" fmla="*/ 1614 w 2506"/>
                <a:gd name="T3" fmla="*/ 633 h 714"/>
                <a:gd name="T4" fmla="*/ 1600 w 2506"/>
                <a:gd name="T5" fmla="*/ 552 h 714"/>
                <a:gd name="T6" fmla="*/ 1585 w 2506"/>
                <a:gd name="T7" fmla="*/ 471 h 714"/>
                <a:gd name="T8" fmla="*/ 1569 w 2506"/>
                <a:gd name="T9" fmla="*/ 392 h 714"/>
                <a:gd name="T10" fmla="*/ 1552 w 2506"/>
                <a:gd name="T11" fmla="*/ 312 h 714"/>
                <a:gd name="T12" fmla="*/ 1534 w 2506"/>
                <a:gd name="T13" fmla="*/ 233 h 714"/>
                <a:gd name="T14" fmla="*/ 1516 w 2506"/>
                <a:gd name="T15" fmla="*/ 155 h 714"/>
                <a:gd name="T16" fmla="*/ 1498 w 2506"/>
                <a:gd name="T17" fmla="*/ 77 h 714"/>
                <a:gd name="T18" fmla="*/ 1479 w 2506"/>
                <a:gd name="T19" fmla="*/ 0 h 714"/>
                <a:gd name="T20" fmla="*/ 2325 w 2506"/>
                <a:gd name="T21" fmla="*/ 76 h 714"/>
                <a:gd name="T22" fmla="*/ 2352 w 2506"/>
                <a:gd name="T23" fmla="*/ 155 h 714"/>
                <a:gd name="T24" fmla="*/ 2377 w 2506"/>
                <a:gd name="T25" fmla="*/ 233 h 714"/>
                <a:gd name="T26" fmla="*/ 2402 w 2506"/>
                <a:gd name="T27" fmla="*/ 312 h 714"/>
                <a:gd name="T28" fmla="*/ 2424 w 2506"/>
                <a:gd name="T29" fmla="*/ 392 h 714"/>
                <a:gd name="T30" fmla="*/ 2447 w 2506"/>
                <a:gd name="T31" fmla="*/ 471 h 714"/>
                <a:gd name="T32" fmla="*/ 2467 w 2506"/>
                <a:gd name="T33" fmla="*/ 551 h 714"/>
                <a:gd name="T34" fmla="*/ 2487 w 2506"/>
                <a:gd name="T35" fmla="*/ 632 h 714"/>
                <a:gd name="T36" fmla="*/ 2506 w 2506"/>
                <a:gd name="T37" fmla="*/ 714 h 714"/>
                <a:gd name="T38" fmla="*/ 72 w 2506"/>
                <a:gd name="T39" fmla="*/ 494 h 714"/>
                <a:gd name="T40" fmla="*/ 0 w 2506"/>
                <a:gd name="T41" fmla="*/ 487 h 714"/>
                <a:gd name="T42" fmla="*/ 23 w 2506"/>
                <a:gd name="T43" fmla="*/ 482 h 714"/>
                <a:gd name="T44" fmla="*/ 45 w 2506"/>
                <a:gd name="T45" fmla="*/ 479 h 714"/>
                <a:gd name="T46" fmla="*/ 66 w 2506"/>
                <a:gd name="T47" fmla="*/ 478 h 714"/>
                <a:gd name="T48" fmla="*/ 88 w 2506"/>
                <a:gd name="T49" fmla="*/ 479 h 714"/>
                <a:gd name="T50" fmla="*/ 80 w 2506"/>
                <a:gd name="T51" fmla="*/ 486 h 714"/>
                <a:gd name="T52" fmla="*/ 72 w 2506"/>
                <a:gd name="T53" fmla="*/ 494 h 714"/>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2506"/>
                <a:gd name="T82" fmla="*/ 0 h 714"/>
                <a:gd name="T83" fmla="*/ 2506 w 2506"/>
                <a:gd name="T84" fmla="*/ 714 h 714"/>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2506" h="714">
                  <a:moveTo>
                    <a:pt x="2506" y="714"/>
                  </a:moveTo>
                  <a:lnTo>
                    <a:pt x="1614" y="633"/>
                  </a:lnTo>
                  <a:lnTo>
                    <a:pt x="1600" y="552"/>
                  </a:lnTo>
                  <a:lnTo>
                    <a:pt x="1585" y="471"/>
                  </a:lnTo>
                  <a:lnTo>
                    <a:pt x="1569" y="392"/>
                  </a:lnTo>
                  <a:lnTo>
                    <a:pt x="1552" y="312"/>
                  </a:lnTo>
                  <a:lnTo>
                    <a:pt x="1534" y="233"/>
                  </a:lnTo>
                  <a:lnTo>
                    <a:pt x="1516" y="155"/>
                  </a:lnTo>
                  <a:lnTo>
                    <a:pt x="1498" y="77"/>
                  </a:lnTo>
                  <a:lnTo>
                    <a:pt x="1479" y="0"/>
                  </a:lnTo>
                  <a:lnTo>
                    <a:pt x="2325" y="76"/>
                  </a:lnTo>
                  <a:lnTo>
                    <a:pt x="2352" y="155"/>
                  </a:lnTo>
                  <a:lnTo>
                    <a:pt x="2377" y="233"/>
                  </a:lnTo>
                  <a:lnTo>
                    <a:pt x="2402" y="312"/>
                  </a:lnTo>
                  <a:lnTo>
                    <a:pt x="2424" y="392"/>
                  </a:lnTo>
                  <a:lnTo>
                    <a:pt x="2447" y="471"/>
                  </a:lnTo>
                  <a:lnTo>
                    <a:pt x="2467" y="551"/>
                  </a:lnTo>
                  <a:lnTo>
                    <a:pt x="2487" y="632"/>
                  </a:lnTo>
                  <a:lnTo>
                    <a:pt x="2506" y="714"/>
                  </a:lnTo>
                  <a:close/>
                  <a:moveTo>
                    <a:pt x="72" y="494"/>
                  </a:moveTo>
                  <a:lnTo>
                    <a:pt x="0" y="487"/>
                  </a:lnTo>
                  <a:lnTo>
                    <a:pt x="23" y="482"/>
                  </a:lnTo>
                  <a:lnTo>
                    <a:pt x="45" y="479"/>
                  </a:lnTo>
                  <a:lnTo>
                    <a:pt x="66" y="478"/>
                  </a:lnTo>
                  <a:lnTo>
                    <a:pt x="88" y="479"/>
                  </a:lnTo>
                  <a:lnTo>
                    <a:pt x="80" y="486"/>
                  </a:lnTo>
                  <a:lnTo>
                    <a:pt x="72" y="494"/>
                  </a:lnTo>
                  <a:close/>
                </a:path>
              </a:pathLst>
            </a:custGeom>
            <a:solidFill>
              <a:srgbClr val="9F8266"/>
            </a:solidFill>
            <a:ln w="9525">
              <a:noFill/>
              <a:round/>
              <a:headEnd/>
              <a:tailEnd/>
            </a:ln>
          </p:spPr>
          <p:txBody>
            <a:bodyPr>
              <a:prstTxWarp prst="textNoShape">
                <a:avLst/>
              </a:prstTxWarp>
            </a:bodyPr>
            <a:lstStyle/>
            <a:p>
              <a:endParaRPr lang="en-US"/>
            </a:p>
          </p:txBody>
        </p:sp>
        <p:sp>
          <p:nvSpPr>
            <p:cNvPr id="49279" name="Freeform 384"/>
            <p:cNvSpPr>
              <a:spLocks noChangeAspect="1"/>
            </p:cNvSpPr>
            <p:nvPr/>
          </p:nvSpPr>
          <p:spPr bwMode="auto">
            <a:xfrm>
              <a:off x="1616" y="3272"/>
              <a:ext cx="113" cy="79"/>
            </a:xfrm>
            <a:custGeom>
              <a:avLst/>
              <a:gdLst>
                <a:gd name="T0" fmla="*/ 1022 w 1022"/>
                <a:gd name="T1" fmla="*/ 714 h 714"/>
                <a:gd name="T2" fmla="*/ 149 w 1022"/>
                <a:gd name="T3" fmla="*/ 634 h 714"/>
                <a:gd name="T4" fmla="*/ 131 w 1022"/>
                <a:gd name="T5" fmla="*/ 555 h 714"/>
                <a:gd name="T6" fmla="*/ 112 w 1022"/>
                <a:gd name="T7" fmla="*/ 474 h 714"/>
                <a:gd name="T8" fmla="*/ 93 w 1022"/>
                <a:gd name="T9" fmla="*/ 394 h 714"/>
                <a:gd name="T10" fmla="*/ 75 w 1022"/>
                <a:gd name="T11" fmla="*/ 316 h 714"/>
                <a:gd name="T12" fmla="*/ 56 w 1022"/>
                <a:gd name="T13" fmla="*/ 236 h 714"/>
                <a:gd name="T14" fmla="*/ 37 w 1022"/>
                <a:gd name="T15" fmla="*/ 157 h 714"/>
                <a:gd name="T16" fmla="*/ 18 w 1022"/>
                <a:gd name="T17" fmla="*/ 79 h 714"/>
                <a:gd name="T18" fmla="*/ 0 w 1022"/>
                <a:gd name="T19" fmla="*/ 0 h 714"/>
                <a:gd name="T20" fmla="*/ 793 w 1022"/>
                <a:gd name="T21" fmla="*/ 72 h 714"/>
                <a:gd name="T22" fmla="*/ 827 w 1022"/>
                <a:gd name="T23" fmla="*/ 151 h 714"/>
                <a:gd name="T24" fmla="*/ 860 w 1022"/>
                <a:gd name="T25" fmla="*/ 230 h 714"/>
                <a:gd name="T26" fmla="*/ 890 w 1022"/>
                <a:gd name="T27" fmla="*/ 309 h 714"/>
                <a:gd name="T28" fmla="*/ 919 w 1022"/>
                <a:gd name="T29" fmla="*/ 390 h 714"/>
                <a:gd name="T30" fmla="*/ 947 w 1022"/>
                <a:gd name="T31" fmla="*/ 469 h 714"/>
                <a:gd name="T32" fmla="*/ 973 w 1022"/>
                <a:gd name="T33" fmla="*/ 550 h 714"/>
                <a:gd name="T34" fmla="*/ 999 w 1022"/>
                <a:gd name="T35" fmla="*/ 632 h 714"/>
                <a:gd name="T36" fmla="*/ 1022 w 1022"/>
                <a:gd name="T37" fmla="*/ 714 h 71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022"/>
                <a:gd name="T58" fmla="*/ 0 h 714"/>
                <a:gd name="T59" fmla="*/ 1022 w 1022"/>
                <a:gd name="T60" fmla="*/ 714 h 71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022" h="714">
                  <a:moveTo>
                    <a:pt x="1022" y="714"/>
                  </a:moveTo>
                  <a:lnTo>
                    <a:pt x="149" y="634"/>
                  </a:lnTo>
                  <a:lnTo>
                    <a:pt x="131" y="555"/>
                  </a:lnTo>
                  <a:lnTo>
                    <a:pt x="112" y="474"/>
                  </a:lnTo>
                  <a:lnTo>
                    <a:pt x="93" y="394"/>
                  </a:lnTo>
                  <a:lnTo>
                    <a:pt x="75" y="316"/>
                  </a:lnTo>
                  <a:lnTo>
                    <a:pt x="56" y="236"/>
                  </a:lnTo>
                  <a:lnTo>
                    <a:pt x="37" y="157"/>
                  </a:lnTo>
                  <a:lnTo>
                    <a:pt x="18" y="79"/>
                  </a:lnTo>
                  <a:lnTo>
                    <a:pt x="0" y="0"/>
                  </a:lnTo>
                  <a:lnTo>
                    <a:pt x="793" y="72"/>
                  </a:lnTo>
                  <a:lnTo>
                    <a:pt x="827" y="151"/>
                  </a:lnTo>
                  <a:lnTo>
                    <a:pt x="860" y="230"/>
                  </a:lnTo>
                  <a:lnTo>
                    <a:pt x="890" y="309"/>
                  </a:lnTo>
                  <a:lnTo>
                    <a:pt x="919" y="390"/>
                  </a:lnTo>
                  <a:lnTo>
                    <a:pt x="947" y="469"/>
                  </a:lnTo>
                  <a:lnTo>
                    <a:pt x="973" y="550"/>
                  </a:lnTo>
                  <a:lnTo>
                    <a:pt x="999" y="632"/>
                  </a:lnTo>
                  <a:lnTo>
                    <a:pt x="1022" y="714"/>
                  </a:lnTo>
                  <a:close/>
                </a:path>
              </a:pathLst>
            </a:custGeom>
            <a:solidFill>
              <a:srgbClr val="A1856A"/>
            </a:solidFill>
            <a:ln w="9525">
              <a:noFill/>
              <a:round/>
              <a:headEnd/>
              <a:tailEnd/>
            </a:ln>
          </p:spPr>
          <p:txBody>
            <a:bodyPr>
              <a:prstTxWarp prst="textNoShape">
                <a:avLst/>
              </a:prstTxWarp>
            </a:bodyPr>
            <a:lstStyle/>
            <a:p>
              <a:endParaRPr lang="en-US"/>
            </a:p>
          </p:txBody>
        </p:sp>
        <p:sp>
          <p:nvSpPr>
            <p:cNvPr id="49280" name="Freeform 385"/>
            <p:cNvSpPr>
              <a:spLocks noChangeAspect="1"/>
            </p:cNvSpPr>
            <p:nvPr/>
          </p:nvSpPr>
          <p:spPr bwMode="auto">
            <a:xfrm>
              <a:off x="1609" y="3237"/>
              <a:ext cx="109" cy="79"/>
            </a:xfrm>
            <a:custGeom>
              <a:avLst/>
              <a:gdLst>
                <a:gd name="T0" fmla="*/ 984 w 984"/>
                <a:gd name="T1" fmla="*/ 709 h 709"/>
                <a:gd name="T2" fmla="*/ 138 w 984"/>
                <a:gd name="T3" fmla="*/ 633 h 709"/>
                <a:gd name="T4" fmla="*/ 119 w 984"/>
                <a:gd name="T5" fmla="*/ 553 h 709"/>
                <a:gd name="T6" fmla="*/ 100 w 984"/>
                <a:gd name="T7" fmla="*/ 474 h 709"/>
                <a:gd name="T8" fmla="*/ 81 w 984"/>
                <a:gd name="T9" fmla="*/ 394 h 709"/>
                <a:gd name="T10" fmla="*/ 63 w 984"/>
                <a:gd name="T11" fmla="*/ 315 h 709"/>
                <a:gd name="T12" fmla="*/ 46 w 984"/>
                <a:gd name="T13" fmla="*/ 236 h 709"/>
                <a:gd name="T14" fmla="*/ 29 w 984"/>
                <a:gd name="T15" fmla="*/ 157 h 709"/>
                <a:gd name="T16" fmla="*/ 14 w 984"/>
                <a:gd name="T17" fmla="*/ 79 h 709"/>
                <a:gd name="T18" fmla="*/ 0 w 984"/>
                <a:gd name="T19" fmla="*/ 0 h 709"/>
                <a:gd name="T20" fmla="*/ 742 w 984"/>
                <a:gd name="T21" fmla="*/ 67 h 709"/>
                <a:gd name="T22" fmla="*/ 750 w 984"/>
                <a:gd name="T23" fmla="*/ 92 h 709"/>
                <a:gd name="T24" fmla="*/ 758 w 984"/>
                <a:gd name="T25" fmla="*/ 118 h 709"/>
                <a:gd name="T26" fmla="*/ 764 w 984"/>
                <a:gd name="T27" fmla="*/ 143 h 709"/>
                <a:gd name="T28" fmla="*/ 772 w 984"/>
                <a:gd name="T29" fmla="*/ 168 h 709"/>
                <a:gd name="T30" fmla="*/ 780 w 984"/>
                <a:gd name="T31" fmla="*/ 194 h 709"/>
                <a:gd name="T32" fmla="*/ 788 w 984"/>
                <a:gd name="T33" fmla="*/ 221 h 709"/>
                <a:gd name="T34" fmla="*/ 796 w 984"/>
                <a:gd name="T35" fmla="*/ 247 h 709"/>
                <a:gd name="T36" fmla="*/ 804 w 984"/>
                <a:gd name="T37" fmla="*/ 274 h 709"/>
                <a:gd name="T38" fmla="*/ 828 w 984"/>
                <a:gd name="T39" fmla="*/ 328 h 709"/>
                <a:gd name="T40" fmla="*/ 853 w 984"/>
                <a:gd name="T41" fmla="*/ 382 h 709"/>
                <a:gd name="T42" fmla="*/ 878 w 984"/>
                <a:gd name="T43" fmla="*/ 435 h 709"/>
                <a:gd name="T44" fmla="*/ 900 w 984"/>
                <a:gd name="T45" fmla="*/ 489 h 709"/>
                <a:gd name="T46" fmla="*/ 923 w 984"/>
                <a:gd name="T47" fmla="*/ 544 h 709"/>
                <a:gd name="T48" fmla="*/ 944 w 984"/>
                <a:gd name="T49" fmla="*/ 599 h 709"/>
                <a:gd name="T50" fmla="*/ 964 w 984"/>
                <a:gd name="T51" fmla="*/ 654 h 709"/>
                <a:gd name="T52" fmla="*/ 984 w 984"/>
                <a:gd name="T53" fmla="*/ 709 h 709"/>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984"/>
                <a:gd name="T82" fmla="*/ 0 h 709"/>
                <a:gd name="T83" fmla="*/ 984 w 984"/>
                <a:gd name="T84" fmla="*/ 709 h 709"/>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984" h="709">
                  <a:moveTo>
                    <a:pt x="984" y="709"/>
                  </a:moveTo>
                  <a:lnTo>
                    <a:pt x="138" y="633"/>
                  </a:lnTo>
                  <a:lnTo>
                    <a:pt x="119" y="553"/>
                  </a:lnTo>
                  <a:lnTo>
                    <a:pt x="100" y="474"/>
                  </a:lnTo>
                  <a:lnTo>
                    <a:pt x="81" y="394"/>
                  </a:lnTo>
                  <a:lnTo>
                    <a:pt x="63" y="315"/>
                  </a:lnTo>
                  <a:lnTo>
                    <a:pt x="46" y="236"/>
                  </a:lnTo>
                  <a:lnTo>
                    <a:pt x="29" y="157"/>
                  </a:lnTo>
                  <a:lnTo>
                    <a:pt x="14" y="79"/>
                  </a:lnTo>
                  <a:lnTo>
                    <a:pt x="0" y="0"/>
                  </a:lnTo>
                  <a:lnTo>
                    <a:pt x="742" y="67"/>
                  </a:lnTo>
                  <a:lnTo>
                    <a:pt x="750" y="92"/>
                  </a:lnTo>
                  <a:lnTo>
                    <a:pt x="758" y="118"/>
                  </a:lnTo>
                  <a:lnTo>
                    <a:pt x="764" y="143"/>
                  </a:lnTo>
                  <a:lnTo>
                    <a:pt x="772" y="168"/>
                  </a:lnTo>
                  <a:lnTo>
                    <a:pt x="780" y="194"/>
                  </a:lnTo>
                  <a:lnTo>
                    <a:pt x="788" y="221"/>
                  </a:lnTo>
                  <a:lnTo>
                    <a:pt x="796" y="247"/>
                  </a:lnTo>
                  <a:lnTo>
                    <a:pt x="804" y="274"/>
                  </a:lnTo>
                  <a:lnTo>
                    <a:pt x="828" y="328"/>
                  </a:lnTo>
                  <a:lnTo>
                    <a:pt x="853" y="382"/>
                  </a:lnTo>
                  <a:lnTo>
                    <a:pt x="878" y="435"/>
                  </a:lnTo>
                  <a:lnTo>
                    <a:pt x="900" y="489"/>
                  </a:lnTo>
                  <a:lnTo>
                    <a:pt x="923" y="544"/>
                  </a:lnTo>
                  <a:lnTo>
                    <a:pt x="944" y="599"/>
                  </a:lnTo>
                  <a:lnTo>
                    <a:pt x="964" y="654"/>
                  </a:lnTo>
                  <a:lnTo>
                    <a:pt x="984" y="709"/>
                  </a:lnTo>
                  <a:close/>
                </a:path>
              </a:pathLst>
            </a:custGeom>
            <a:solidFill>
              <a:srgbClr val="A3896D"/>
            </a:solidFill>
            <a:ln w="9525">
              <a:noFill/>
              <a:round/>
              <a:headEnd/>
              <a:tailEnd/>
            </a:ln>
          </p:spPr>
          <p:txBody>
            <a:bodyPr>
              <a:prstTxWarp prst="textNoShape">
                <a:avLst/>
              </a:prstTxWarp>
            </a:bodyPr>
            <a:lstStyle/>
            <a:p>
              <a:endParaRPr lang="en-US"/>
            </a:p>
          </p:txBody>
        </p:sp>
        <p:sp>
          <p:nvSpPr>
            <p:cNvPr id="49281" name="Freeform 386"/>
            <p:cNvSpPr>
              <a:spLocks noChangeAspect="1"/>
            </p:cNvSpPr>
            <p:nvPr/>
          </p:nvSpPr>
          <p:spPr bwMode="auto">
            <a:xfrm>
              <a:off x="1604" y="3202"/>
              <a:ext cx="100" cy="78"/>
            </a:xfrm>
            <a:custGeom>
              <a:avLst/>
              <a:gdLst>
                <a:gd name="T0" fmla="*/ 897 w 897"/>
                <a:gd name="T1" fmla="*/ 701 h 701"/>
                <a:gd name="T2" fmla="*/ 104 w 897"/>
                <a:gd name="T3" fmla="*/ 629 h 701"/>
                <a:gd name="T4" fmla="*/ 87 w 897"/>
                <a:gd name="T5" fmla="*/ 551 h 701"/>
                <a:gd name="T6" fmla="*/ 70 w 897"/>
                <a:gd name="T7" fmla="*/ 472 h 701"/>
                <a:gd name="T8" fmla="*/ 55 w 897"/>
                <a:gd name="T9" fmla="*/ 394 h 701"/>
                <a:gd name="T10" fmla="*/ 41 w 897"/>
                <a:gd name="T11" fmla="*/ 315 h 701"/>
                <a:gd name="T12" fmla="*/ 28 w 897"/>
                <a:gd name="T13" fmla="*/ 237 h 701"/>
                <a:gd name="T14" fmla="*/ 17 w 897"/>
                <a:gd name="T15" fmla="*/ 158 h 701"/>
                <a:gd name="T16" fmla="*/ 8 w 897"/>
                <a:gd name="T17" fmla="*/ 78 h 701"/>
                <a:gd name="T18" fmla="*/ 0 w 897"/>
                <a:gd name="T19" fmla="*/ 0 h 701"/>
                <a:gd name="T20" fmla="*/ 698 w 897"/>
                <a:gd name="T21" fmla="*/ 63 h 701"/>
                <a:gd name="T22" fmla="*/ 713 w 897"/>
                <a:gd name="T23" fmla="*/ 125 h 701"/>
                <a:gd name="T24" fmla="*/ 729 w 897"/>
                <a:gd name="T25" fmla="*/ 188 h 701"/>
                <a:gd name="T26" fmla="*/ 747 w 897"/>
                <a:gd name="T27" fmla="*/ 252 h 701"/>
                <a:gd name="T28" fmla="*/ 765 w 897"/>
                <a:gd name="T29" fmla="*/ 317 h 701"/>
                <a:gd name="T30" fmla="*/ 784 w 897"/>
                <a:gd name="T31" fmla="*/ 384 h 701"/>
                <a:gd name="T32" fmla="*/ 804 w 897"/>
                <a:gd name="T33" fmla="*/ 450 h 701"/>
                <a:gd name="T34" fmla="*/ 823 w 897"/>
                <a:gd name="T35" fmla="*/ 518 h 701"/>
                <a:gd name="T36" fmla="*/ 845 w 897"/>
                <a:gd name="T37" fmla="*/ 588 h 701"/>
                <a:gd name="T38" fmla="*/ 858 w 897"/>
                <a:gd name="T39" fmla="*/ 616 h 701"/>
                <a:gd name="T40" fmla="*/ 872 w 897"/>
                <a:gd name="T41" fmla="*/ 644 h 701"/>
                <a:gd name="T42" fmla="*/ 884 w 897"/>
                <a:gd name="T43" fmla="*/ 673 h 701"/>
                <a:gd name="T44" fmla="*/ 897 w 897"/>
                <a:gd name="T45" fmla="*/ 701 h 70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97"/>
                <a:gd name="T70" fmla="*/ 0 h 701"/>
                <a:gd name="T71" fmla="*/ 897 w 897"/>
                <a:gd name="T72" fmla="*/ 701 h 70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97" h="701">
                  <a:moveTo>
                    <a:pt x="897" y="701"/>
                  </a:moveTo>
                  <a:lnTo>
                    <a:pt x="104" y="629"/>
                  </a:lnTo>
                  <a:lnTo>
                    <a:pt x="87" y="551"/>
                  </a:lnTo>
                  <a:lnTo>
                    <a:pt x="70" y="472"/>
                  </a:lnTo>
                  <a:lnTo>
                    <a:pt x="55" y="394"/>
                  </a:lnTo>
                  <a:lnTo>
                    <a:pt x="41" y="315"/>
                  </a:lnTo>
                  <a:lnTo>
                    <a:pt x="28" y="237"/>
                  </a:lnTo>
                  <a:lnTo>
                    <a:pt x="17" y="158"/>
                  </a:lnTo>
                  <a:lnTo>
                    <a:pt x="8" y="78"/>
                  </a:lnTo>
                  <a:lnTo>
                    <a:pt x="0" y="0"/>
                  </a:lnTo>
                  <a:lnTo>
                    <a:pt x="698" y="63"/>
                  </a:lnTo>
                  <a:lnTo>
                    <a:pt x="713" y="125"/>
                  </a:lnTo>
                  <a:lnTo>
                    <a:pt x="729" y="188"/>
                  </a:lnTo>
                  <a:lnTo>
                    <a:pt x="747" y="252"/>
                  </a:lnTo>
                  <a:lnTo>
                    <a:pt x="765" y="317"/>
                  </a:lnTo>
                  <a:lnTo>
                    <a:pt x="784" y="384"/>
                  </a:lnTo>
                  <a:lnTo>
                    <a:pt x="804" y="450"/>
                  </a:lnTo>
                  <a:lnTo>
                    <a:pt x="823" y="518"/>
                  </a:lnTo>
                  <a:lnTo>
                    <a:pt x="845" y="588"/>
                  </a:lnTo>
                  <a:lnTo>
                    <a:pt x="858" y="616"/>
                  </a:lnTo>
                  <a:lnTo>
                    <a:pt x="872" y="644"/>
                  </a:lnTo>
                  <a:lnTo>
                    <a:pt x="884" y="673"/>
                  </a:lnTo>
                  <a:lnTo>
                    <a:pt x="897" y="701"/>
                  </a:lnTo>
                  <a:close/>
                </a:path>
              </a:pathLst>
            </a:custGeom>
            <a:solidFill>
              <a:srgbClr val="A68D70"/>
            </a:solidFill>
            <a:ln w="9525">
              <a:noFill/>
              <a:round/>
              <a:headEnd/>
              <a:tailEnd/>
            </a:ln>
          </p:spPr>
          <p:txBody>
            <a:bodyPr>
              <a:prstTxWarp prst="textNoShape">
                <a:avLst/>
              </a:prstTxWarp>
            </a:bodyPr>
            <a:lstStyle/>
            <a:p>
              <a:endParaRPr lang="en-US"/>
            </a:p>
          </p:txBody>
        </p:sp>
        <p:sp>
          <p:nvSpPr>
            <p:cNvPr id="49282" name="Freeform 387"/>
            <p:cNvSpPr>
              <a:spLocks noChangeAspect="1"/>
            </p:cNvSpPr>
            <p:nvPr/>
          </p:nvSpPr>
          <p:spPr bwMode="auto">
            <a:xfrm>
              <a:off x="1603" y="3167"/>
              <a:ext cx="88" cy="77"/>
            </a:xfrm>
            <a:custGeom>
              <a:avLst/>
              <a:gdLst>
                <a:gd name="T0" fmla="*/ 793 w 793"/>
                <a:gd name="T1" fmla="*/ 692 h 692"/>
                <a:gd name="T2" fmla="*/ 51 w 793"/>
                <a:gd name="T3" fmla="*/ 625 h 692"/>
                <a:gd name="T4" fmla="*/ 38 w 793"/>
                <a:gd name="T5" fmla="*/ 548 h 692"/>
                <a:gd name="T6" fmla="*/ 27 w 793"/>
                <a:gd name="T7" fmla="*/ 470 h 692"/>
                <a:gd name="T8" fmla="*/ 18 w 793"/>
                <a:gd name="T9" fmla="*/ 392 h 692"/>
                <a:gd name="T10" fmla="*/ 10 w 793"/>
                <a:gd name="T11" fmla="*/ 314 h 692"/>
                <a:gd name="T12" fmla="*/ 4 w 793"/>
                <a:gd name="T13" fmla="*/ 236 h 692"/>
                <a:gd name="T14" fmla="*/ 1 w 793"/>
                <a:gd name="T15" fmla="*/ 157 h 692"/>
                <a:gd name="T16" fmla="*/ 1 w 793"/>
                <a:gd name="T17" fmla="*/ 118 h 692"/>
                <a:gd name="T18" fmla="*/ 0 w 793"/>
                <a:gd name="T19" fmla="*/ 78 h 692"/>
                <a:gd name="T20" fmla="*/ 1 w 793"/>
                <a:gd name="T21" fmla="*/ 39 h 692"/>
                <a:gd name="T22" fmla="*/ 2 w 793"/>
                <a:gd name="T23" fmla="*/ 0 h 692"/>
                <a:gd name="T24" fmla="*/ 653 w 793"/>
                <a:gd name="T25" fmla="*/ 58 h 692"/>
                <a:gd name="T26" fmla="*/ 657 w 793"/>
                <a:gd name="T27" fmla="*/ 98 h 692"/>
                <a:gd name="T28" fmla="*/ 662 w 793"/>
                <a:gd name="T29" fmla="*/ 136 h 692"/>
                <a:gd name="T30" fmla="*/ 668 w 793"/>
                <a:gd name="T31" fmla="*/ 175 h 692"/>
                <a:gd name="T32" fmla="*/ 675 w 793"/>
                <a:gd name="T33" fmla="*/ 214 h 692"/>
                <a:gd name="T34" fmla="*/ 690 w 793"/>
                <a:gd name="T35" fmla="*/ 292 h 692"/>
                <a:gd name="T36" fmla="*/ 707 w 793"/>
                <a:gd name="T37" fmla="*/ 370 h 692"/>
                <a:gd name="T38" fmla="*/ 727 w 793"/>
                <a:gd name="T39" fmla="*/ 449 h 692"/>
                <a:gd name="T40" fmla="*/ 747 w 793"/>
                <a:gd name="T41" fmla="*/ 528 h 692"/>
                <a:gd name="T42" fmla="*/ 769 w 793"/>
                <a:gd name="T43" fmla="*/ 609 h 692"/>
                <a:gd name="T44" fmla="*/ 793 w 793"/>
                <a:gd name="T45" fmla="*/ 692 h 69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93"/>
                <a:gd name="T70" fmla="*/ 0 h 692"/>
                <a:gd name="T71" fmla="*/ 793 w 793"/>
                <a:gd name="T72" fmla="*/ 692 h 69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93" h="692">
                  <a:moveTo>
                    <a:pt x="793" y="692"/>
                  </a:moveTo>
                  <a:lnTo>
                    <a:pt x="51" y="625"/>
                  </a:lnTo>
                  <a:lnTo>
                    <a:pt x="38" y="548"/>
                  </a:lnTo>
                  <a:lnTo>
                    <a:pt x="27" y="470"/>
                  </a:lnTo>
                  <a:lnTo>
                    <a:pt x="18" y="392"/>
                  </a:lnTo>
                  <a:lnTo>
                    <a:pt x="10" y="314"/>
                  </a:lnTo>
                  <a:lnTo>
                    <a:pt x="4" y="236"/>
                  </a:lnTo>
                  <a:lnTo>
                    <a:pt x="1" y="157"/>
                  </a:lnTo>
                  <a:lnTo>
                    <a:pt x="1" y="118"/>
                  </a:lnTo>
                  <a:lnTo>
                    <a:pt x="0" y="78"/>
                  </a:lnTo>
                  <a:lnTo>
                    <a:pt x="1" y="39"/>
                  </a:lnTo>
                  <a:lnTo>
                    <a:pt x="2" y="0"/>
                  </a:lnTo>
                  <a:lnTo>
                    <a:pt x="653" y="58"/>
                  </a:lnTo>
                  <a:lnTo>
                    <a:pt x="657" y="98"/>
                  </a:lnTo>
                  <a:lnTo>
                    <a:pt x="662" y="136"/>
                  </a:lnTo>
                  <a:lnTo>
                    <a:pt x="668" y="175"/>
                  </a:lnTo>
                  <a:lnTo>
                    <a:pt x="675" y="214"/>
                  </a:lnTo>
                  <a:lnTo>
                    <a:pt x="690" y="292"/>
                  </a:lnTo>
                  <a:lnTo>
                    <a:pt x="707" y="370"/>
                  </a:lnTo>
                  <a:lnTo>
                    <a:pt x="727" y="449"/>
                  </a:lnTo>
                  <a:lnTo>
                    <a:pt x="747" y="528"/>
                  </a:lnTo>
                  <a:lnTo>
                    <a:pt x="769" y="609"/>
                  </a:lnTo>
                  <a:lnTo>
                    <a:pt x="793" y="692"/>
                  </a:lnTo>
                  <a:close/>
                </a:path>
              </a:pathLst>
            </a:custGeom>
            <a:solidFill>
              <a:srgbClr val="A99074"/>
            </a:solidFill>
            <a:ln w="9525">
              <a:noFill/>
              <a:round/>
              <a:headEnd/>
              <a:tailEnd/>
            </a:ln>
          </p:spPr>
          <p:txBody>
            <a:bodyPr>
              <a:prstTxWarp prst="textNoShape">
                <a:avLst/>
              </a:prstTxWarp>
            </a:bodyPr>
            <a:lstStyle/>
            <a:p>
              <a:endParaRPr lang="en-US"/>
            </a:p>
          </p:txBody>
        </p:sp>
        <p:sp>
          <p:nvSpPr>
            <p:cNvPr id="49283" name="Freeform 388"/>
            <p:cNvSpPr>
              <a:spLocks noChangeAspect="1"/>
            </p:cNvSpPr>
            <p:nvPr/>
          </p:nvSpPr>
          <p:spPr bwMode="auto">
            <a:xfrm>
              <a:off x="1603" y="3133"/>
              <a:ext cx="79" cy="76"/>
            </a:xfrm>
            <a:custGeom>
              <a:avLst/>
              <a:gdLst>
                <a:gd name="T0" fmla="*/ 708 w 708"/>
                <a:gd name="T1" fmla="*/ 682 h 682"/>
                <a:gd name="T2" fmla="*/ 10 w 708"/>
                <a:gd name="T3" fmla="*/ 619 h 682"/>
                <a:gd name="T4" fmla="*/ 4 w 708"/>
                <a:gd name="T5" fmla="*/ 546 h 682"/>
                <a:gd name="T6" fmla="*/ 1 w 708"/>
                <a:gd name="T7" fmla="*/ 472 h 682"/>
                <a:gd name="T8" fmla="*/ 0 w 708"/>
                <a:gd name="T9" fmla="*/ 398 h 682"/>
                <a:gd name="T10" fmla="*/ 1 w 708"/>
                <a:gd name="T11" fmla="*/ 324 h 682"/>
                <a:gd name="T12" fmla="*/ 3 w 708"/>
                <a:gd name="T13" fmla="*/ 287 h 682"/>
                <a:gd name="T14" fmla="*/ 4 w 708"/>
                <a:gd name="T15" fmla="*/ 250 h 682"/>
                <a:gd name="T16" fmla="*/ 7 w 708"/>
                <a:gd name="T17" fmla="*/ 211 h 682"/>
                <a:gd name="T18" fmla="*/ 11 w 708"/>
                <a:gd name="T19" fmla="*/ 174 h 682"/>
                <a:gd name="T20" fmla="*/ 14 w 708"/>
                <a:gd name="T21" fmla="*/ 136 h 682"/>
                <a:gd name="T22" fmla="*/ 19 w 708"/>
                <a:gd name="T23" fmla="*/ 99 h 682"/>
                <a:gd name="T24" fmla="*/ 24 w 708"/>
                <a:gd name="T25" fmla="*/ 61 h 682"/>
                <a:gd name="T26" fmla="*/ 30 w 708"/>
                <a:gd name="T27" fmla="*/ 23 h 682"/>
                <a:gd name="T28" fmla="*/ 33 w 708"/>
                <a:gd name="T29" fmla="*/ 12 h 682"/>
                <a:gd name="T30" fmla="*/ 37 w 708"/>
                <a:gd name="T31" fmla="*/ 0 h 682"/>
                <a:gd name="T32" fmla="*/ 644 w 708"/>
                <a:gd name="T33" fmla="*/ 55 h 682"/>
                <a:gd name="T34" fmla="*/ 643 w 708"/>
                <a:gd name="T35" fmla="*/ 96 h 682"/>
                <a:gd name="T36" fmla="*/ 641 w 708"/>
                <a:gd name="T37" fmla="*/ 136 h 682"/>
                <a:gd name="T38" fmla="*/ 640 w 708"/>
                <a:gd name="T39" fmla="*/ 176 h 682"/>
                <a:gd name="T40" fmla="*/ 641 w 708"/>
                <a:gd name="T41" fmla="*/ 215 h 682"/>
                <a:gd name="T42" fmla="*/ 644 w 708"/>
                <a:gd name="T43" fmla="*/ 255 h 682"/>
                <a:gd name="T44" fmla="*/ 646 w 708"/>
                <a:gd name="T45" fmla="*/ 293 h 682"/>
                <a:gd name="T46" fmla="*/ 649 w 708"/>
                <a:gd name="T47" fmla="*/ 333 h 682"/>
                <a:gd name="T48" fmla="*/ 653 w 708"/>
                <a:gd name="T49" fmla="*/ 372 h 682"/>
                <a:gd name="T50" fmla="*/ 657 w 708"/>
                <a:gd name="T51" fmla="*/ 410 h 682"/>
                <a:gd name="T52" fmla="*/ 663 w 708"/>
                <a:gd name="T53" fmla="*/ 449 h 682"/>
                <a:gd name="T54" fmla="*/ 668 w 708"/>
                <a:gd name="T55" fmla="*/ 487 h 682"/>
                <a:gd name="T56" fmla="*/ 675 w 708"/>
                <a:gd name="T57" fmla="*/ 527 h 682"/>
                <a:gd name="T58" fmla="*/ 691 w 708"/>
                <a:gd name="T59" fmla="*/ 604 h 682"/>
                <a:gd name="T60" fmla="*/ 708 w 708"/>
                <a:gd name="T61" fmla="*/ 682 h 682"/>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708"/>
                <a:gd name="T94" fmla="*/ 0 h 682"/>
                <a:gd name="T95" fmla="*/ 708 w 708"/>
                <a:gd name="T96" fmla="*/ 682 h 682"/>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708" h="682">
                  <a:moveTo>
                    <a:pt x="708" y="682"/>
                  </a:moveTo>
                  <a:lnTo>
                    <a:pt x="10" y="619"/>
                  </a:lnTo>
                  <a:lnTo>
                    <a:pt x="4" y="546"/>
                  </a:lnTo>
                  <a:lnTo>
                    <a:pt x="1" y="472"/>
                  </a:lnTo>
                  <a:lnTo>
                    <a:pt x="0" y="398"/>
                  </a:lnTo>
                  <a:lnTo>
                    <a:pt x="1" y="324"/>
                  </a:lnTo>
                  <a:lnTo>
                    <a:pt x="3" y="287"/>
                  </a:lnTo>
                  <a:lnTo>
                    <a:pt x="4" y="250"/>
                  </a:lnTo>
                  <a:lnTo>
                    <a:pt x="7" y="211"/>
                  </a:lnTo>
                  <a:lnTo>
                    <a:pt x="11" y="174"/>
                  </a:lnTo>
                  <a:lnTo>
                    <a:pt x="14" y="136"/>
                  </a:lnTo>
                  <a:lnTo>
                    <a:pt x="19" y="99"/>
                  </a:lnTo>
                  <a:lnTo>
                    <a:pt x="24" y="61"/>
                  </a:lnTo>
                  <a:lnTo>
                    <a:pt x="30" y="23"/>
                  </a:lnTo>
                  <a:lnTo>
                    <a:pt x="33" y="12"/>
                  </a:lnTo>
                  <a:lnTo>
                    <a:pt x="37" y="0"/>
                  </a:lnTo>
                  <a:lnTo>
                    <a:pt x="644" y="55"/>
                  </a:lnTo>
                  <a:lnTo>
                    <a:pt x="643" y="96"/>
                  </a:lnTo>
                  <a:lnTo>
                    <a:pt x="641" y="136"/>
                  </a:lnTo>
                  <a:lnTo>
                    <a:pt x="640" y="176"/>
                  </a:lnTo>
                  <a:lnTo>
                    <a:pt x="641" y="215"/>
                  </a:lnTo>
                  <a:lnTo>
                    <a:pt x="644" y="255"/>
                  </a:lnTo>
                  <a:lnTo>
                    <a:pt x="646" y="293"/>
                  </a:lnTo>
                  <a:lnTo>
                    <a:pt x="649" y="333"/>
                  </a:lnTo>
                  <a:lnTo>
                    <a:pt x="653" y="372"/>
                  </a:lnTo>
                  <a:lnTo>
                    <a:pt x="657" y="410"/>
                  </a:lnTo>
                  <a:lnTo>
                    <a:pt x="663" y="449"/>
                  </a:lnTo>
                  <a:lnTo>
                    <a:pt x="668" y="487"/>
                  </a:lnTo>
                  <a:lnTo>
                    <a:pt x="675" y="527"/>
                  </a:lnTo>
                  <a:lnTo>
                    <a:pt x="691" y="604"/>
                  </a:lnTo>
                  <a:lnTo>
                    <a:pt x="708" y="682"/>
                  </a:lnTo>
                  <a:close/>
                </a:path>
              </a:pathLst>
            </a:custGeom>
            <a:solidFill>
              <a:srgbClr val="AC9378"/>
            </a:solidFill>
            <a:ln w="9525">
              <a:noFill/>
              <a:round/>
              <a:headEnd/>
              <a:tailEnd/>
            </a:ln>
          </p:spPr>
          <p:txBody>
            <a:bodyPr>
              <a:prstTxWarp prst="textNoShape">
                <a:avLst/>
              </a:prstTxWarp>
            </a:bodyPr>
            <a:lstStyle/>
            <a:p>
              <a:endParaRPr lang="en-US"/>
            </a:p>
          </p:txBody>
        </p:sp>
        <p:sp>
          <p:nvSpPr>
            <p:cNvPr id="49284" name="Freeform 389"/>
            <p:cNvSpPr>
              <a:spLocks noChangeAspect="1"/>
            </p:cNvSpPr>
            <p:nvPr/>
          </p:nvSpPr>
          <p:spPr bwMode="auto">
            <a:xfrm>
              <a:off x="1603" y="3100"/>
              <a:ext cx="78" cy="74"/>
            </a:xfrm>
            <a:custGeom>
              <a:avLst/>
              <a:gdLst>
                <a:gd name="T0" fmla="*/ 651 w 698"/>
                <a:gd name="T1" fmla="*/ 665 h 665"/>
                <a:gd name="T2" fmla="*/ 0 w 698"/>
                <a:gd name="T3" fmla="*/ 607 h 665"/>
                <a:gd name="T4" fmla="*/ 1 w 698"/>
                <a:gd name="T5" fmla="*/ 571 h 665"/>
                <a:gd name="T6" fmla="*/ 3 w 698"/>
                <a:gd name="T7" fmla="*/ 536 h 665"/>
                <a:gd name="T8" fmla="*/ 5 w 698"/>
                <a:gd name="T9" fmla="*/ 500 h 665"/>
                <a:gd name="T10" fmla="*/ 9 w 698"/>
                <a:gd name="T11" fmla="*/ 466 h 665"/>
                <a:gd name="T12" fmla="*/ 13 w 698"/>
                <a:gd name="T13" fmla="*/ 430 h 665"/>
                <a:gd name="T14" fmla="*/ 18 w 698"/>
                <a:gd name="T15" fmla="*/ 394 h 665"/>
                <a:gd name="T16" fmla="*/ 22 w 698"/>
                <a:gd name="T17" fmla="*/ 358 h 665"/>
                <a:gd name="T18" fmla="*/ 28 w 698"/>
                <a:gd name="T19" fmla="*/ 322 h 665"/>
                <a:gd name="T20" fmla="*/ 39 w 698"/>
                <a:gd name="T21" fmla="*/ 286 h 665"/>
                <a:gd name="T22" fmla="*/ 51 w 698"/>
                <a:gd name="T23" fmla="*/ 249 h 665"/>
                <a:gd name="T24" fmla="*/ 66 w 698"/>
                <a:gd name="T25" fmla="*/ 210 h 665"/>
                <a:gd name="T26" fmla="*/ 81 w 698"/>
                <a:gd name="T27" fmla="*/ 169 h 665"/>
                <a:gd name="T28" fmla="*/ 97 w 698"/>
                <a:gd name="T29" fmla="*/ 129 h 665"/>
                <a:gd name="T30" fmla="*/ 115 w 698"/>
                <a:gd name="T31" fmla="*/ 86 h 665"/>
                <a:gd name="T32" fmla="*/ 133 w 698"/>
                <a:gd name="T33" fmla="*/ 44 h 665"/>
                <a:gd name="T34" fmla="*/ 154 w 698"/>
                <a:gd name="T35" fmla="*/ 0 h 665"/>
                <a:gd name="T36" fmla="*/ 698 w 698"/>
                <a:gd name="T37" fmla="*/ 49 h 665"/>
                <a:gd name="T38" fmla="*/ 692 w 698"/>
                <a:gd name="T39" fmla="*/ 66 h 665"/>
                <a:gd name="T40" fmla="*/ 685 w 698"/>
                <a:gd name="T41" fmla="*/ 84 h 665"/>
                <a:gd name="T42" fmla="*/ 679 w 698"/>
                <a:gd name="T43" fmla="*/ 102 h 665"/>
                <a:gd name="T44" fmla="*/ 672 w 698"/>
                <a:gd name="T45" fmla="*/ 119 h 665"/>
                <a:gd name="T46" fmla="*/ 665 w 698"/>
                <a:gd name="T47" fmla="*/ 155 h 665"/>
                <a:gd name="T48" fmla="*/ 660 w 698"/>
                <a:gd name="T49" fmla="*/ 191 h 665"/>
                <a:gd name="T50" fmla="*/ 654 w 698"/>
                <a:gd name="T51" fmla="*/ 227 h 665"/>
                <a:gd name="T52" fmla="*/ 650 w 698"/>
                <a:gd name="T53" fmla="*/ 261 h 665"/>
                <a:gd name="T54" fmla="*/ 646 w 698"/>
                <a:gd name="T55" fmla="*/ 296 h 665"/>
                <a:gd name="T56" fmla="*/ 644 w 698"/>
                <a:gd name="T57" fmla="*/ 331 h 665"/>
                <a:gd name="T58" fmla="*/ 642 w 698"/>
                <a:gd name="T59" fmla="*/ 366 h 665"/>
                <a:gd name="T60" fmla="*/ 639 w 698"/>
                <a:gd name="T61" fmla="*/ 399 h 665"/>
                <a:gd name="T62" fmla="*/ 639 w 698"/>
                <a:gd name="T63" fmla="*/ 433 h 665"/>
                <a:gd name="T64" fmla="*/ 638 w 698"/>
                <a:gd name="T65" fmla="*/ 467 h 665"/>
                <a:gd name="T66" fmla="*/ 639 w 698"/>
                <a:gd name="T67" fmla="*/ 500 h 665"/>
                <a:gd name="T68" fmla="*/ 641 w 698"/>
                <a:gd name="T69" fmla="*/ 534 h 665"/>
                <a:gd name="T70" fmla="*/ 642 w 698"/>
                <a:gd name="T71" fmla="*/ 567 h 665"/>
                <a:gd name="T72" fmla="*/ 644 w 698"/>
                <a:gd name="T73" fmla="*/ 600 h 665"/>
                <a:gd name="T74" fmla="*/ 647 w 698"/>
                <a:gd name="T75" fmla="*/ 633 h 665"/>
                <a:gd name="T76" fmla="*/ 651 w 698"/>
                <a:gd name="T77" fmla="*/ 665 h 665"/>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698"/>
                <a:gd name="T118" fmla="*/ 0 h 665"/>
                <a:gd name="T119" fmla="*/ 698 w 698"/>
                <a:gd name="T120" fmla="*/ 665 h 665"/>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698" h="665">
                  <a:moveTo>
                    <a:pt x="651" y="665"/>
                  </a:moveTo>
                  <a:lnTo>
                    <a:pt x="0" y="607"/>
                  </a:lnTo>
                  <a:lnTo>
                    <a:pt x="1" y="571"/>
                  </a:lnTo>
                  <a:lnTo>
                    <a:pt x="3" y="536"/>
                  </a:lnTo>
                  <a:lnTo>
                    <a:pt x="5" y="500"/>
                  </a:lnTo>
                  <a:lnTo>
                    <a:pt x="9" y="466"/>
                  </a:lnTo>
                  <a:lnTo>
                    <a:pt x="13" y="430"/>
                  </a:lnTo>
                  <a:lnTo>
                    <a:pt x="18" y="394"/>
                  </a:lnTo>
                  <a:lnTo>
                    <a:pt x="22" y="358"/>
                  </a:lnTo>
                  <a:lnTo>
                    <a:pt x="28" y="322"/>
                  </a:lnTo>
                  <a:lnTo>
                    <a:pt x="39" y="286"/>
                  </a:lnTo>
                  <a:lnTo>
                    <a:pt x="51" y="249"/>
                  </a:lnTo>
                  <a:lnTo>
                    <a:pt x="66" y="210"/>
                  </a:lnTo>
                  <a:lnTo>
                    <a:pt x="81" y="169"/>
                  </a:lnTo>
                  <a:lnTo>
                    <a:pt x="97" y="129"/>
                  </a:lnTo>
                  <a:lnTo>
                    <a:pt x="115" y="86"/>
                  </a:lnTo>
                  <a:lnTo>
                    <a:pt x="133" y="44"/>
                  </a:lnTo>
                  <a:lnTo>
                    <a:pt x="154" y="0"/>
                  </a:lnTo>
                  <a:lnTo>
                    <a:pt x="698" y="49"/>
                  </a:lnTo>
                  <a:lnTo>
                    <a:pt x="692" y="66"/>
                  </a:lnTo>
                  <a:lnTo>
                    <a:pt x="685" y="84"/>
                  </a:lnTo>
                  <a:lnTo>
                    <a:pt x="679" y="102"/>
                  </a:lnTo>
                  <a:lnTo>
                    <a:pt x="672" y="119"/>
                  </a:lnTo>
                  <a:lnTo>
                    <a:pt x="665" y="155"/>
                  </a:lnTo>
                  <a:lnTo>
                    <a:pt x="660" y="191"/>
                  </a:lnTo>
                  <a:lnTo>
                    <a:pt x="654" y="227"/>
                  </a:lnTo>
                  <a:lnTo>
                    <a:pt x="650" y="261"/>
                  </a:lnTo>
                  <a:lnTo>
                    <a:pt x="646" y="296"/>
                  </a:lnTo>
                  <a:lnTo>
                    <a:pt x="644" y="331"/>
                  </a:lnTo>
                  <a:lnTo>
                    <a:pt x="642" y="366"/>
                  </a:lnTo>
                  <a:lnTo>
                    <a:pt x="639" y="399"/>
                  </a:lnTo>
                  <a:lnTo>
                    <a:pt x="639" y="433"/>
                  </a:lnTo>
                  <a:lnTo>
                    <a:pt x="638" y="467"/>
                  </a:lnTo>
                  <a:lnTo>
                    <a:pt x="639" y="500"/>
                  </a:lnTo>
                  <a:lnTo>
                    <a:pt x="641" y="534"/>
                  </a:lnTo>
                  <a:lnTo>
                    <a:pt x="642" y="567"/>
                  </a:lnTo>
                  <a:lnTo>
                    <a:pt x="644" y="600"/>
                  </a:lnTo>
                  <a:lnTo>
                    <a:pt x="647" y="633"/>
                  </a:lnTo>
                  <a:lnTo>
                    <a:pt x="651" y="665"/>
                  </a:lnTo>
                  <a:close/>
                </a:path>
              </a:pathLst>
            </a:custGeom>
            <a:solidFill>
              <a:srgbClr val="AF967B"/>
            </a:solidFill>
            <a:ln w="9525">
              <a:noFill/>
              <a:round/>
              <a:headEnd/>
              <a:tailEnd/>
            </a:ln>
          </p:spPr>
          <p:txBody>
            <a:bodyPr>
              <a:prstTxWarp prst="textNoShape">
                <a:avLst/>
              </a:prstTxWarp>
            </a:bodyPr>
            <a:lstStyle/>
            <a:p>
              <a:endParaRPr lang="en-US"/>
            </a:p>
          </p:txBody>
        </p:sp>
        <p:sp>
          <p:nvSpPr>
            <p:cNvPr id="49285" name="Freeform 390"/>
            <p:cNvSpPr>
              <a:spLocks noChangeAspect="1"/>
            </p:cNvSpPr>
            <p:nvPr/>
          </p:nvSpPr>
          <p:spPr bwMode="auto">
            <a:xfrm>
              <a:off x="1607" y="3067"/>
              <a:ext cx="80" cy="72"/>
            </a:xfrm>
            <a:custGeom>
              <a:avLst/>
              <a:gdLst>
                <a:gd name="T0" fmla="*/ 607 w 718"/>
                <a:gd name="T1" fmla="*/ 649 h 649"/>
                <a:gd name="T2" fmla="*/ 0 w 718"/>
                <a:gd name="T3" fmla="*/ 594 h 649"/>
                <a:gd name="T4" fmla="*/ 11 w 718"/>
                <a:gd name="T5" fmla="*/ 562 h 649"/>
                <a:gd name="T6" fmla="*/ 22 w 718"/>
                <a:gd name="T7" fmla="*/ 528 h 649"/>
                <a:gd name="T8" fmla="*/ 34 w 718"/>
                <a:gd name="T9" fmla="*/ 493 h 649"/>
                <a:gd name="T10" fmla="*/ 49 w 718"/>
                <a:gd name="T11" fmla="*/ 458 h 649"/>
                <a:gd name="T12" fmla="*/ 64 w 718"/>
                <a:gd name="T13" fmla="*/ 422 h 649"/>
                <a:gd name="T14" fmla="*/ 78 w 718"/>
                <a:gd name="T15" fmla="*/ 385 h 649"/>
                <a:gd name="T16" fmla="*/ 95 w 718"/>
                <a:gd name="T17" fmla="*/ 346 h 649"/>
                <a:gd name="T18" fmla="*/ 113 w 718"/>
                <a:gd name="T19" fmla="*/ 308 h 649"/>
                <a:gd name="T20" fmla="*/ 131 w 718"/>
                <a:gd name="T21" fmla="*/ 269 h 649"/>
                <a:gd name="T22" fmla="*/ 150 w 718"/>
                <a:gd name="T23" fmla="*/ 231 h 649"/>
                <a:gd name="T24" fmla="*/ 169 w 718"/>
                <a:gd name="T25" fmla="*/ 192 h 649"/>
                <a:gd name="T26" fmla="*/ 190 w 718"/>
                <a:gd name="T27" fmla="*/ 152 h 649"/>
                <a:gd name="T28" fmla="*/ 212 w 718"/>
                <a:gd name="T29" fmla="*/ 114 h 649"/>
                <a:gd name="T30" fmla="*/ 234 w 718"/>
                <a:gd name="T31" fmla="*/ 75 h 649"/>
                <a:gd name="T32" fmla="*/ 257 w 718"/>
                <a:gd name="T33" fmla="*/ 37 h 649"/>
                <a:gd name="T34" fmla="*/ 280 w 718"/>
                <a:gd name="T35" fmla="*/ 0 h 649"/>
                <a:gd name="T36" fmla="*/ 718 w 718"/>
                <a:gd name="T37" fmla="*/ 39 h 649"/>
                <a:gd name="T38" fmla="*/ 718 w 718"/>
                <a:gd name="T39" fmla="*/ 78 h 649"/>
                <a:gd name="T40" fmla="*/ 718 w 718"/>
                <a:gd name="T41" fmla="*/ 118 h 649"/>
                <a:gd name="T42" fmla="*/ 718 w 718"/>
                <a:gd name="T43" fmla="*/ 158 h 649"/>
                <a:gd name="T44" fmla="*/ 718 w 718"/>
                <a:gd name="T45" fmla="*/ 199 h 649"/>
                <a:gd name="T46" fmla="*/ 708 w 718"/>
                <a:gd name="T47" fmla="*/ 225 h 649"/>
                <a:gd name="T48" fmla="*/ 699 w 718"/>
                <a:gd name="T49" fmla="*/ 252 h 649"/>
                <a:gd name="T50" fmla="*/ 689 w 718"/>
                <a:gd name="T51" fmla="*/ 279 h 649"/>
                <a:gd name="T52" fmla="*/ 679 w 718"/>
                <a:gd name="T53" fmla="*/ 305 h 649"/>
                <a:gd name="T54" fmla="*/ 667 w 718"/>
                <a:gd name="T55" fmla="*/ 332 h 649"/>
                <a:gd name="T56" fmla="*/ 657 w 718"/>
                <a:gd name="T57" fmla="*/ 360 h 649"/>
                <a:gd name="T58" fmla="*/ 647 w 718"/>
                <a:gd name="T59" fmla="*/ 387 h 649"/>
                <a:gd name="T60" fmla="*/ 637 w 718"/>
                <a:gd name="T61" fmla="*/ 414 h 649"/>
                <a:gd name="T62" fmla="*/ 631 w 718"/>
                <a:gd name="T63" fmla="*/ 444 h 649"/>
                <a:gd name="T64" fmla="*/ 627 w 718"/>
                <a:gd name="T65" fmla="*/ 474 h 649"/>
                <a:gd name="T66" fmla="*/ 622 w 718"/>
                <a:gd name="T67" fmla="*/ 504 h 649"/>
                <a:gd name="T68" fmla="*/ 618 w 718"/>
                <a:gd name="T69" fmla="*/ 534 h 649"/>
                <a:gd name="T70" fmla="*/ 615 w 718"/>
                <a:gd name="T71" fmla="*/ 563 h 649"/>
                <a:gd name="T72" fmla="*/ 611 w 718"/>
                <a:gd name="T73" fmla="*/ 592 h 649"/>
                <a:gd name="T74" fmla="*/ 609 w 718"/>
                <a:gd name="T75" fmla="*/ 620 h 649"/>
                <a:gd name="T76" fmla="*/ 607 w 718"/>
                <a:gd name="T77" fmla="*/ 649 h 649"/>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718"/>
                <a:gd name="T118" fmla="*/ 0 h 649"/>
                <a:gd name="T119" fmla="*/ 718 w 718"/>
                <a:gd name="T120" fmla="*/ 649 h 649"/>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718" h="649">
                  <a:moveTo>
                    <a:pt x="607" y="649"/>
                  </a:moveTo>
                  <a:lnTo>
                    <a:pt x="0" y="594"/>
                  </a:lnTo>
                  <a:lnTo>
                    <a:pt x="11" y="562"/>
                  </a:lnTo>
                  <a:lnTo>
                    <a:pt x="22" y="528"/>
                  </a:lnTo>
                  <a:lnTo>
                    <a:pt x="34" y="493"/>
                  </a:lnTo>
                  <a:lnTo>
                    <a:pt x="49" y="458"/>
                  </a:lnTo>
                  <a:lnTo>
                    <a:pt x="64" y="422"/>
                  </a:lnTo>
                  <a:lnTo>
                    <a:pt x="78" y="385"/>
                  </a:lnTo>
                  <a:lnTo>
                    <a:pt x="95" y="346"/>
                  </a:lnTo>
                  <a:lnTo>
                    <a:pt x="113" y="308"/>
                  </a:lnTo>
                  <a:lnTo>
                    <a:pt x="131" y="269"/>
                  </a:lnTo>
                  <a:lnTo>
                    <a:pt x="150" y="231"/>
                  </a:lnTo>
                  <a:lnTo>
                    <a:pt x="169" y="192"/>
                  </a:lnTo>
                  <a:lnTo>
                    <a:pt x="190" y="152"/>
                  </a:lnTo>
                  <a:lnTo>
                    <a:pt x="212" y="114"/>
                  </a:lnTo>
                  <a:lnTo>
                    <a:pt x="234" y="75"/>
                  </a:lnTo>
                  <a:lnTo>
                    <a:pt x="257" y="37"/>
                  </a:lnTo>
                  <a:lnTo>
                    <a:pt x="280" y="0"/>
                  </a:lnTo>
                  <a:lnTo>
                    <a:pt x="718" y="39"/>
                  </a:lnTo>
                  <a:lnTo>
                    <a:pt x="718" y="78"/>
                  </a:lnTo>
                  <a:lnTo>
                    <a:pt x="718" y="118"/>
                  </a:lnTo>
                  <a:lnTo>
                    <a:pt x="718" y="158"/>
                  </a:lnTo>
                  <a:lnTo>
                    <a:pt x="718" y="199"/>
                  </a:lnTo>
                  <a:lnTo>
                    <a:pt x="708" y="225"/>
                  </a:lnTo>
                  <a:lnTo>
                    <a:pt x="699" y="252"/>
                  </a:lnTo>
                  <a:lnTo>
                    <a:pt x="689" y="279"/>
                  </a:lnTo>
                  <a:lnTo>
                    <a:pt x="679" y="305"/>
                  </a:lnTo>
                  <a:lnTo>
                    <a:pt x="667" y="332"/>
                  </a:lnTo>
                  <a:lnTo>
                    <a:pt x="657" y="360"/>
                  </a:lnTo>
                  <a:lnTo>
                    <a:pt x="647" y="387"/>
                  </a:lnTo>
                  <a:lnTo>
                    <a:pt x="637" y="414"/>
                  </a:lnTo>
                  <a:lnTo>
                    <a:pt x="631" y="444"/>
                  </a:lnTo>
                  <a:lnTo>
                    <a:pt x="627" y="474"/>
                  </a:lnTo>
                  <a:lnTo>
                    <a:pt x="622" y="504"/>
                  </a:lnTo>
                  <a:lnTo>
                    <a:pt x="618" y="534"/>
                  </a:lnTo>
                  <a:lnTo>
                    <a:pt x="615" y="563"/>
                  </a:lnTo>
                  <a:lnTo>
                    <a:pt x="611" y="592"/>
                  </a:lnTo>
                  <a:lnTo>
                    <a:pt x="609" y="620"/>
                  </a:lnTo>
                  <a:lnTo>
                    <a:pt x="607" y="649"/>
                  </a:lnTo>
                  <a:close/>
                </a:path>
              </a:pathLst>
            </a:custGeom>
            <a:solidFill>
              <a:srgbClr val="B29A7F"/>
            </a:solidFill>
            <a:ln w="9525">
              <a:noFill/>
              <a:round/>
              <a:headEnd/>
              <a:tailEnd/>
            </a:ln>
          </p:spPr>
          <p:txBody>
            <a:bodyPr>
              <a:prstTxWarp prst="textNoShape">
                <a:avLst/>
              </a:prstTxWarp>
            </a:bodyPr>
            <a:lstStyle/>
            <a:p>
              <a:endParaRPr lang="en-US"/>
            </a:p>
          </p:txBody>
        </p:sp>
        <p:sp>
          <p:nvSpPr>
            <p:cNvPr id="49286" name="Freeform 391"/>
            <p:cNvSpPr>
              <a:spLocks noChangeAspect="1"/>
            </p:cNvSpPr>
            <p:nvPr/>
          </p:nvSpPr>
          <p:spPr bwMode="auto">
            <a:xfrm>
              <a:off x="1620" y="3035"/>
              <a:ext cx="68" cy="70"/>
            </a:xfrm>
            <a:custGeom>
              <a:avLst/>
              <a:gdLst>
                <a:gd name="T0" fmla="*/ 544 w 609"/>
                <a:gd name="T1" fmla="*/ 635 h 635"/>
                <a:gd name="T2" fmla="*/ 0 w 609"/>
                <a:gd name="T3" fmla="*/ 586 h 635"/>
                <a:gd name="T4" fmla="*/ 19 w 609"/>
                <a:gd name="T5" fmla="*/ 547 h 635"/>
                <a:gd name="T6" fmla="*/ 38 w 609"/>
                <a:gd name="T7" fmla="*/ 506 h 635"/>
                <a:gd name="T8" fmla="*/ 59 w 609"/>
                <a:gd name="T9" fmla="*/ 467 h 635"/>
                <a:gd name="T10" fmla="*/ 80 w 609"/>
                <a:gd name="T11" fmla="*/ 428 h 635"/>
                <a:gd name="T12" fmla="*/ 103 w 609"/>
                <a:gd name="T13" fmla="*/ 387 h 635"/>
                <a:gd name="T14" fmla="*/ 125 w 609"/>
                <a:gd name="T15" fmla="*/ 348 h 635"/>
                <a:gd name="T16" fmla="*/ 149 w 609"/>
                <a:gd name="T17" fmla="*/ 310 h 635"/>
                <a:gd name="T18" fmla="*/ 173 w 609"/>
                <a:gd name="T19" fmla="*/ 272 h 635"/>
                <a:gd name="T20" fmla="*/ 198 w 609"/>
                <a:gd name="T21" fmla="*/ 233 h 635"/>
                <a:gd name="T22" fmla="*/ 224 w 609"/>
                <a:gd name="T23" fmla="*/ 196 h 635"/>
                <a:gd name="T24" fmla="*/ 251 w 609"/>
                <a:gd name="T25" fmla="*/ 161 h 635"/>
                <a:gd name="T26" fmla="*/ 278 w 609"/>
                <a:gd name="T27" fmla="*/ 126 h 635"/>
                <a:gd name="T28" fmla="*/ 305 w 609"/>
                <a:gd name="T29" fmla="*/ 93 h 635"/>
                <a:gd name="T30" fmla="*/ 333 w 609"/>
                <a:gd name="T31" fmla="*/ 61 h 635"/>
                <a:gd name="T32" fmla="*/ 361 w 609"/>
                <a:gd name="T33" fmla="*/ 29 h 635"/>
                <a:gd name="T34" fmla="*/ 390 w 609"/>
                <a:gd name="T35" fmla="*/ 0 h 635"/>
                <a:gd name="T36" fmla="*/ 609 w 609"/>
                <a:gd name="T37" fmla="*/ 20 h 635"/>
                <a:gd name="T38" fmla="*/ 606 w 609"/>
                <a:gd name="T39" fmla="*/ 76 h 635"/>
                <a:gd name="T40" fmla="*/ 603 w 609"/>
                <a:gd name="T41" fmla="*/ 132 h 635"/>
                <a:gd name="T42" fmla="*/ 601 w 609"/>
                <a:gd name="T43" fmla="*/ 190 h 635"/>
                <a:gd name="T44" fmla="*/ 600 w 609"/>
                <a:gd name="T45" fmla="*/ 247 h 635"/>
                <a:gd name="T46" fmla="*/ 600 w 609"/>
                <a:gd name="T47" fmla="*/ 306 h 635"/>
                <a:gd name="T48" fmla="*/ 599 w 609"/>
                <a:gd name="T49" fmla="*/ 366 h 635"/>
                <a:gd name="T50" fmla="*/ 599 w 609"/>
                <a:gd name="T51" fmla="*/ 428 h 635"/>
                <a:gd name="T52" fmla="*/ 599 w 609"/>
                <a:gd name="T53" fmla="*/ 490 h 635"/>
                <a:gd name="T54" fmla="*/ 585 w 609"/>
                <a:gd name="T55" fmla="*/ 526 h 635"/>
                <a:gd name="T56" fmla="*/ 572 w 609"/>
                <a:gd name="T57" fmla="*/ 562 h 635"/>
                <a:gd name="T58" fmla="*/ 558 w 609"/>
                <a:gd name="T59" fmla="*/ 598 h 635"/>
                <a:gd name="T60" fmla="*/ 544 w 609"/>
                <a:gd name="T61" fmla="*/ 635 h 635"/>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609"/>
                <a:gd name="T94" fmla="*/ 0 h 635"/>
                <a:gd name="T95" fmla="*/ 609 w 609"/>
                <a:gd name="T96" fmla="*/ 635 h 635"/>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609" h="635">
                  <a:moveTo>
                    <a:pt x="544" y="635"/>
                  </a:moveTo>
                  <a:lnTo>
                    <a:pt x="0" y="586"/>
                  </a:lnTo>
                  <a:lnTo>
                    <a:pt x="19" y="547"/>
                  </a:lnTo>
                  <a:lnTo>
                    <a:pt x="38" y="506"/>
                  </a:lnTo>
                  <a:lnTo>
                    <a:pt x="59" y="467"/>
                  </a:lnTo>
                  <a:lnTo>
                    <a:pt x="80" y="428"/>
                  </a:lnTo>
                  <a:lnTo>
                    <a:pt x="103" y="387"/>
                  </a:lnTo>
                  <a:lnTo>
                    <a:pt x="125" y="348"/>
                  </a:lnTo>
                  <a:lnTo>
                    <a:pt x="149" y="310"/>
                  </a:lnTo>
                  <a:lnTo>
                    <a:pt x="173" y="272"/>
                  </a:lnTo>
                  <a:lnTo>
                    <a:pt x="198" y="233"/>
                  </a:lnTo>
                  <a:lnTo>
                    <a:pt x="224" y="196"/>
                  </a:lnTo>
                  <a:lnTo>
                    <a:pt x="251" y="161"/>
                  </a:lnTo>
                  <a:lnTo>
                    <a:pt x="278" y="126"/>
                  </a:lnTo>
                  <a:lnTo>
                    <a:pt x="305" y="93"/>
                  </a:lnTo>
                  <a:lnTo>
                    <a:pt x="333" y="61"/>
                  </a:lnTo>
                  <a:lnTo>
                    <a:pt x="361" y="29"/>
                  </a:lnTo>
                  <a:lnTo>
                    <a:pt x="390" y="0"/>
                  </a:lnTo>
                  <a:lnTo>
                    <a:pt x="609" y="20"/>
                  </a:lnTo>
                  <a:lnTo>
                    <a:pt x="606" y="76"/>
                  </a:lnTo>
                  <a:lnTo>
                    <a:pt x="603" y="132"/>
                  </a:lnTo>
                  <a:lnTo>
                    <a:pt x="601" y="190"/>
                  </a:lnTo>
                  <a:lnTo>
                    <a:pt x="600" y="247"/>
                  </a:lnTo>
                  <a:lnTo>
                    <a:pt x="600" y="306"/>
                  </a:lnTo>
                  <a:lnTo>
                    <a:pt x="599" y="366"/>
                  </a:lnTo>
                  <a:lnTo>
                    <a:pt x="599" y="428"/>
                  </a:lnTo>
                  <a:lnTo>
                    <a:pt x="599" y="490"/>
                  </a:lnTo>
                  <a:lnTo>
                    <a:pt x="585" y="526"/>
                  </a:lnTo>
                  <a:lnTo>
                    <a:pt x="572" y="562"/>
                  </a:lnTo>
                  <a:lnTo>
                    <a:pt x="558" y="598"/>
                  </a:lnTo>
                  <a:lnTo>
                    <a:pt x="544" y="635"/>
                  </a:lnTo>
                  <a:close/>
                </a:path>
              </a:pathLst>
            </a:custGeom>
            <a:solidFill>
              <a:srgbClr val="B59E83"/>
            </a:solidFill>
            <a:ln w="9525">
              <a:noFill/>
              <a:round/>
              <a:headEnd/>
              <a:tailEnd/>
            </a:ln>
          </p:spPr>
          <p:txBody>
            <a:bodyPr>
              <a:prstTxWarp prst="textNoShape">
                <a:avLst/>
              </a:prstTxWarp>
            </a:bodyPr>
            <a:lstStyle/>
            <a:p>
              <a:endParaRPr lang="en-US"/>
            </a:p>
          </p:txBody>
        </p:sp>
        <p:sp>
          <p:nvSpPr>
            <p:cNvPr id="49287" name="Freeform 392"/>
            <p:cNvSpPr>
              <a:spLocks noChangeAspect="1"/>
            </p:cNvSpPr>
            <p:nvPr/>
          </p:nvSpPr>
          <p:spPr bwMode="auto">
            <a:xfrm>
              <a:off x="1638" y="3017"/>
              <a:ext cx="52" cy="55"/>
            </a:xfrm>
            <a:custGeom>
              <a:avLst/>
              <a:gdLst>
                <a:gd name="T0" fmla="*/ 438 w 466"/>
                <a:gd name="T1" fmla="*/ 488 h 488"/>
                <a:gd name="T2" fmla="*/ 0 w 466"/>
                <a:gd name="T3" fmla="*/ 449 h 488"/>
                <a:gd name="T4" fmla="*/ 25 w 466"/>
                <a:gd name="T5" fmla="*/ 409 h 488"/>
                <a:gd name="T6" fmla="*/ 51 w 466"/>
                <a:gd name="T7" fmla="*/ 372 h 488"/>
                <a:gd name="T8" fmla="*/ 78 w 466"/>
                <a:gd name="T9" fmla="*/ 335 h 488"/>
                <a:gd name="T10" fmla="*/ 105 w 466"/>
                <a:gd name="T11" fmla="*/ 299 h 488"/>
                <a:gd name="T12" fmla="*/ 133 w 466"/>
                <a:gd name="T13" fmla="*/ 265 h 488"/>
                <a:gd name="T14" fmla="*/ 161 w 466"/>
                <a:gd name="T15" fmla="*/ 231 h 488"/>
                <a:gd name="T16" fmla="*/ 189 w 466"/>
                <a:gd name="T17" fmla="*/ 200 h 488"/>
                <a:gd name="T18" fmla="*/ 218 w 466"/>
                <a:gd name="T19" fmla="*/ 169 h 488"/>
                <a:gd name="T20" fmla="*/ 248 w 466"/>
                <a:gd name="T21" fmla="*/ 140 h 488"/>
                <a:gd name="T22" fmla="*/ 278 w 466"/>
                <a:gd name="T23" fmla="*/ 113 h 488"/>
                <a:gd name="T24" fmla="*/ 309 w 466"/>
                <a:gd name="T25" fmla="*/ 88 h 488"/>
                <a:gd name="T26" fmla="*/ 339 w 466"/>
                <a:gd name="T27" fmla="*/ 66 h 488"/>
                <a:gd name="T28" fmla="*/ 370 w 466"/>
                <a:gd name="T29" fmla="*/ 46 h 488"/>
                <a:gd name="T30" fmla="*/ 402 w 466"/>
                <a:gd name="T31" fmla="*/ 28 h 488"/>
                <a:gd name="T32" fmla="*/ 418 w 466"/>
                <a:gd name="T33" fmla="*/ 20 h 488"/>
                <a:gd name="T34" fmla="*/ 434 w 466"/>
                <a:gd name="T35" fmla="*/ 12 h 488"/>
                <a:gd name="T36" fmla="*/ 450 w 466"/>
                <a:gd name="T37" fmla="*/ 5 h 488"/>
                <a:gd name="T38" fmla="*/ 466 w 466"/>
                <a:gd name="T39" fmla="*/ 0 h 488"/>
                <a:gd name="T40" fmla="*/ 459 w 466"/>
                <a:gd name="T41" fmla="*/ 58 h 488"/>
                <a:gd name="T42" fmla="*/ 453 w 466"/>
                <a:gd name="T43" fmla="*/ 118 h 488"/>
                <a:gd name="T44" fmla="*/ 448 w 466"/>
                <a:gd name="T45" fmla="*/ 177 h 488"/>
                <a:gd name="T46" fmla="*/ 445 w 466"/>
                <a:gd name="T47" fmla="*/ 238 h 488"/>
                <a:gd name="T48" fmla="*/ 442 w 466"/>
                <a:gd name="T49" fmla="*/ 299 h 488"/>
                <a:gd name="T50" fmla="*/ 440 w 466"/>
                <a:gd name="T51" fmla="*/ 361 h 488"/>
                <a:gd name="T52" fmla="*/ 439 w 466"/>
                <a:gd name="T53" fmla="*/ 424 h 488"/>
                <a:gd name="T54" fmla="*/ 438 w 466"/>
                <a:gd name="T55" fmla="*/ 488 h 488"/>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466"/>
                <a:gd name="T85" fmla="*/ 0 h 488"/>
                <a:gd name="T86" fmla="*/ 466 w 466"/>
                <a:gd name="T87" fmla="*/ 488 h 488"/>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466" h="488">
                  <a:moveTo>
                    <a:pt x="438" y="488"/>
                  </a:moveTo>
                  <a:lnTo>
                    <a:pt x="0" y="449"/>
                  </a:lnTo>
                  <a:lnTo>
                    <a:pt x="25" y="409"/>
                  </a:lnTo>
                  <a:lnTo>
                    <a:pt x="51" y="372"/>
                  </a:lnTo>
                  <a:lnTo>
                    <a:pt x="78" y="335"/>
                  </a:lnTo>
                  <a:lnTo>
                    <a:pt x="105" y="299"/>
                  </a:lnTo>
                  <a:lnTo>
                    <a:pt x="133" y="265"/>
                  </a:lnTo>
                  <a:lnTo>
                    <a:pt x="161" y="231"/>
                  </a:lnTo>
                  <a:lnTo>
                    <a:pt x="189" y="200"/>
                  </a:lnTo>
                  <a:lnTo>
                    <a:pt x="218" y="169"/>
                  </a:lnTo>
                  <a:lnTo>
                    <a:pt x="248" y="140"/>
                  </a:lnTo>
                  <a:lnTo>
                    <a:pt x="278" y="113"/>
                  </a:lnTo>
                  <a:lnTo>
                    <a:pt x="309" y="88"/>
                  </a:lnTo>
                  <a:lnTo>
                    <a:pt x="339" y="66"/>
                  </a:lnTo>
                  <a:lnTo>
                    <a:pt x="370" y="46"/>
                  </a:lnTo>
                  <a:lnTo>
                    <a:pt x="402" y="28"/>
                  </a:lnTo>
                  <a:lnTo>
                    <a:pt x="418" y="20"/>
                  </a:lnTo>
                  <a:lnTo>
                    <a:pt x="434" y="12"/>
                  </a:lnTo>
                  <a:lnTo>
                    <a:pt x="450" y="5"/>
                  </a:lnTo>
                  <a:lnTo>
                    <a:pt x="466" y="0"/>
                  </a:lnTo>
                  <a:lnTo>
                    <a:pt x="459" y="58"/>
                  </a:lnTo>
                  <a:lnTo>
                    <a:pt x="453" y="118"/>
                  </a:lnTo>
                  <a:lnTo>
                    <a:pt x="448" y="177"/>
                  </a:lnTo>
                  <a:lnTo>
                    <a:pt x="445" y="238"/>
                  </a:lnTo>
                  <a:lnTo>
                    <a:pt x="442" y="299"/>
                  </a:lnTo>
                  <a:lnTo>
                    <a:pt x="440" y="361"/>
                  </a:lnTo>
                  <a:lnTo>
                    <a:pt x="439" y="424"/>
                  </a:lnTo>
                  <a:lnTo>
                    <a:pt x="438" y="488"/>
                  </a:lnTo>
                  <a:close/>
                </a:path>
              </a:pathLst>
            </a:custGeom>
            <a:solidFill>
              <a:srgbClr val="B8A187"/>
            </a:solidFill>
            <a:ln w="9525">
              <a:noFill/>
              <a:round/>
              <a:headEnd/>
              <a:tailEnd/>
            </a:ln>
          </p:spPr>
          <p:txBody>
            <a:bodyPr>
              <a:prstTxWarp prst="textNoShape">
                <a:avLst/>
              </a:prstTxWarp>
            </a:bodyPr>
            <a:lstStyle/>
            <a:p>
              <a:endParaRPr lang="en-US"/>
            </a:p>
          </p:txBody>
        </p:sp>
        <p:sp>
          <p:nvSpPr>
            <p:cNvPr id="49288" name="Freeform 393"/>
            <p:cNvSpPr>
              <a:spLocks noChangeAspect="1"/>
            </p:cNvSpPr>
            <p:nvPr/>
          </p:nvSpPr>
          <p:spPr bwMode="auto">
            <a:xfrm>
              <a:off x="1664" y="3017"/>
              <a:ext cx="26" cy="20"/>
            </a:xfrm>
            <a:custGeom>
              <a:avLst/>
              <a:gdLst>
                <a:gd name="T0" fmla="*/ 219 w 237"/>
                <a:gd name="T1" fmla="*/ 178 h 178"/>
                <a:gd name="T2" fmla="*/ 0 w 237"/>
                <a:gd name="T3" fmla="*/ 158 h 178"/>
                <a:gd name="T4" fmla="*/ 28 w 237"/>
                <a:gd name="T5" fmla="*/ 132 h 178"/>
                <a:gd name="T6" fmla="*/ 57 w 237"/>
                <a:gd name="T7" fmla="*/ 106 h 178"/>
                <a:gd name="T8" fmla="*/ 86 w 237"/>
                <a:gd name="T9" fmla="*/ 84 h 178"/>
                <a:gd name="T10" fmla="*/ 116 w 237"/>
                <a:gd name="T11" fmla="*/ 63 h 178"/>
                <a:gd name="T12" fmla="*/ 146 w 237"/>
                <a:gd name="T13" fmla="*/ 44 h 178"/>
                <a:gd name="T14" fmla="*/ 176 w 237"/>
                <a:gd name="T15" fmla="*/ 27 h 178"/>
                <a:gd name="T16" fmla="*/ 191 w 237"/>
                <a:gd name="T17" fmla="*/ 19 h 178"/>
                <a:gd name="T18" fmla="*/ 207 w 237"/>
                <a:gd name="T19" fmla="*/ 11 h 178"/>
                <a:gd name="T20" fmla="*/ 221 w 237"/>
                <a:gd name="T21" fmla="*/ 5 h 178"/>
                <a:gd name="T22" fmla="*/ 237 w 237"/>
                <a:gd name="T23" fmla="*/ 0 h 178"/>
                <a:gd name="T24" fmla="*/ 235 w 237"/>
                <a:gd name="T25" fmla="*/ 21 h 178"/>
                <a:gd name="T26" fmla="*/ 231 w 237"/>
                <a:gd name="T27" fmla="*/ 44 h 178"/>
                <a:gd name="T28" fmla="*/ 229 w 237"/>
                <a:gd name="T29" fmla="*/ 66 h 178"/>
                <a:gd name="T30" fmla="*/ 227 w 237"/>
                <a:gd name="T31" fmla="*/ 88 h 178"/>
                <a:gd name="T32" fmla="*/ 224 w 237"/>
                <a:gd name="T33" fmla="*/ 111 h 178"/>
                <a:gd name="T34" fmla="*/ 222 w 237"/>
                <a:gd name="T35" fmla="*/ 133 h 178"/>
                <a:gd name="T36" fmla="*/ 221 w 237"/>
                <a:gd name="T37" fmla="*/ 156 h 178"/>
                <a:gd name="T38" fmla="*/ 219 w 237"/>
                <a:gd name="T39" fmla="*/ 178 h 17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237"/>
                <a:gd name="T61" fmla="*/ 0 h 178"/>
                <a:gd name="T62" fmla="*/ 237 w 237"/>
                <a:gd name="T63" fmla="*/ 178 h 17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237" h="178">
                  <a:moveTo>
                    <a:pt x="219" y="178"/>
                  </a:moveTo>
                  <a:lnTo>
                    <a:pt x="0" y="158"/>
                  </a:lnTo>
                  <a:lnTo>
                    <a:pt x="28" y="132"/>
                  </a:lnTo>
                  <a:lnTo>
                    <a:pt x="57" y="106"/>
                  </a:lnTo>
                  <a:lnTo>
                    <a:pt x="86" y="84"/>
                  </a:lnTo>
                  <a:lnTo>
                    <a:pt x="116" y="63"/>
                  </a:lnTo>
                  <a:lnTo>
                    <a:pt x="146" y="44"/>
                  </a:lnTo>
                  <a:lnTo>
                    <a:pt x="176" y="27"/>
                  </a:lnTo>
                  <a:lnTo>
                    <a:pt x="191" y="19"/>
                  </a:lnTo>
                  <a:lnTo>
                    <a:pt x="207" y="11"/>
                  </a:lnTo>
                  <a:lnTo>
                    <a:pt x="221" y="5"/>
                  </a:lnTo>
                  <a:lnTo>
                    <a:pt x="237" y="0"/>
                  </a:lnTo>
                  <a:lnTo>
                    <a:pt x="235" y="21"/>
                  </a:lnTo>
                  <a:lnTo>
                    <a:pt x="231" y="44"/>
                  </a:lnTo>
                  <a:lnTo>
                    <a:pt x="229" y="66"/>
                  </a:lnTo>
                  <a:lnTo>
                    <a:pt x="227" y="88"/>
                  </a:lnTo>
                  <a:lnTo>
                    <a:pt x="224" y="111"/>
                  </a:lnTo>
                  <a:lnTo>
                    <a:pt x="222" y="133"/>
                  </a:lnTo>
                  <a:lnTo>
                    <a:pt x="221" y="156"/>
                  </a:lnTo>
                  <a:lnTo>
                    <a:pt x="219" y="178"/>
                  </a:lnTo>
                  <a:close/>
                </a:path>
              </a:pathLst>
            </a:custGeom>
            <a:solidFill>
              <a:srgbClr val="BAA58A"/>
            </a:solidFill>
            <a:ln w="9525">
              <a:noFill/>
              <a:round/>
              <a:headEnd/>
              <a:tailEnd/>
            </a:ln>
          </p:spPr>
          <p:txBody>
            <a:bodyPr>
              <a:prstTxWarp prst="textNoShape">
                <a:avLst/>
              </a:prstTxWarp>
            </a:bodyPr>
            <a:lstStyle/>
            <a:p>
              <a:endParaRPr lang="en-US"/>
            </a:p>
          </p:txBody>
        </p:sp>
        <p:sp>
          <p:nvSpPr>
            <p:cNvPr id="49289" name="Freeform 394"/>
            <p:cNvSpPr>
              <a:spLocks noChangeAspect="1"/>
            </p:cNvSpPr>
            <p:nvPr/>
          </p:nvSpPr>
          <p:spPr bwMode="auto">
            <a:xfrm>
              <a:off x="1366" y="3414"/>
              <a:ext cx="27" cy="20"/>
            </a:xfrm>
            <a:custGeom>
              <a:avLst/>
              <a:gdLst>
                <a:gd name="T0" fmla="*/ 48 w 241"/>
                <a:gd name="T1" fmla="*/ 0 h 176"/>
                <a:gd name="T2" fmla="*/ 241 w 241"/>
                <a:gd name="T3" fmla="*/ 18 h 176"/>
                <a:gd name="T4" fmla="*/ 195 w 241"/>
                <a:gd name="T5" fmla="*/ 48 h 176"/>
                <a:gd name="T6" fmla="*/ 152 w 241"/>
                <a:gd name="T7" fmla="*/ 76 h 176"/>
                <a:gd name="T8" fmla="*/ 116 w 241"/>
                <a:gd name="T9" fmla="*/ 102 h 176"/>
                <a:gd name="T10" fmla="*/ 84 w 241"/>
                <a:gd name="T11" fmla="*/ 124 h 176"/>
                <a:gd name="T12" fmla="*/ 55 w 241"/>
                <a:gd name="T13" fmla="*/ 143 h 176"/>
                <a:gd name="T14" fmla="*/ 33 w 241"/>
                <a:gd name="T15" fmla="*/ 159 h 176"/>
                <a:gd name="T16" fmla="*/ 15 w 241"/>
                <a:gd name="T17" fmla="*/ 169 h 176"/>
                <a:gd name="T18" fmla="*/ 0 w 241"/>
                <a:gd name="T19" fmla="*/ 176 h 176"/>
                <a:gd name="T20" fmla="*/ 9 w 241"/>
                <a:gd name="T21" fmla="*/ 155 h 176"/>
                <a:gd name="T22" fmla="*/ 17 w 241"/>
                <a:gd name="T23" fmla="*/ 133 h 176"/>
                <a:gd name="T24" fmla="*/ 24 w 241"/>
                <a:gd name="T25" fmla="*/ 111 h 176"/>
                <a:gd name="T26" fmla="*/ 30 w 241"/>
                <a:gd name="T27" fmla="*/ 90 h 176"/>
                <a:gd name="T28" fmla="*/ 35 w 241"/>
                <a:gd name="T29" fmla="*/ 67 h 176"/>
                <a:gd name="T30" fmla="*/ 40 w 241"/>
                <a:gd name="T31" fmla="*/ 45 h 176"/>
                <a:gd name="T32" fmla="*/ 44 w 241"/>
                <a:gd name="T33" fmla="*/ 22 h 176"/>
                <a:gd name="T34" fmla="*/ 48 w 241"/>
                <a:gd name="T35" fmla="*/ 0 h 17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41"/>
                <a:gd name="T55" fmla="*/ 0 h 176"/>
                <a:gd name="T56" fmla="*/ 241 w 241"/>
                <a:gd name="T57" fmla="*/ 176 h 17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41" h="176">
                  <a:moveTo>
                    <a:pt x="48" y="0"/>
                  </a:moveTo>
                  <a:lnTo>
                    <a:pt x="241" y="18"/>
                  </a:lnTo>
                  <a:lnTo>
                    <a:pt x="195" y="48"/>
                  </a:lnTo>
                  <a:lnTo>
                    <a:pt x="152" y="76"/>
                  </a:lnTo>
                  <a:lnTo>
                    <a:pt x="116" y="102"/>
                  </a:lnTo>
                  <a:lnTo>
                    <a:pt x="84" y="124"/>
                  </a:lnTo>
                  <a:lnTo>
                    <a:pt x="55" y="143"/>
                  </a:lnTo>
                  <a:lnTo>
                    <a:pt x="33" y="159"/>
                  </a:lnTo>
                  <a:lnTo>
                    <a:pt x="15" y="169"/>
                  </a:lnTo>
                  <a:lnTo>
                    <a:pt x="0" y="176"/>
                  </a:lnTo>
                  <a:lnTo>
                    <a:pt x="9" y="155"/>
                  </a:lnTo>
                  <a:lnTo>
                    <a:pt x="17" y="133"/>
                  </a:lnTo>
                  <a:lnTo>
                    <a:pt x="24" y="111"/>
                  </a:lnTo>
                  <a:lnTo>
                    <a:pt x="30" y="90"/>
                  </a:lnTo>
                  <a:lnTo>
                    <a:pt x="35" y="67"/>
                  </a:lnTo>
                  <a:lnTo>
                    <a:pt x="40" y="45"/>
                  </a:lnTo>
                  <a:lnTo>
                    <a:pt x="44" y="22"/>
                  </a:lnTo>
                  <a:lnTo>
                    <a:pt x="48" y="0"/>
                  </a:lnTo>
                  <a:close/>
                </a:path>
              </a:pathLst>
            </a:custGeom>
            <a:solidFill>
              <a:srgbClr val="784F35"/>
            </a:solidFill>
            <a:ln w="9525">
              <a:noFill/>
              <a:round/>
              <a:headEnd/>
              <a:tailEnd/>
            </a:ln>
          </p:spPr>
          <p:txBody>
            <a:bodyPr>
              <a:prstTxWarp prst="textNoShape">
                <a:avLst/>
              </a:prstTxWarp>
            </a:bodyPr>
            <a:lstStyle/>
            <a:p>
              <a:endParaRPr lang="en-US"/>
            </a:p>
          </p:txBody>
        </p:sp>
        <p:sp>
          <p:nvSpPr>
            <p:cNvPr id="49290" name="Freeform 395"/>
            <p:cNvSpPr>
              <a:spLocks noChangeAspect="1"/>
            </p:cNvSpPr>
            <p:nvPr/>
          </p:nvSpPr>
          <p:spPr bwMode="auto">
            <a:xfrm>
              <a:off x="1371" y="3413"/>
              <a:ext cx="24" cy="4"/>
            </a:xfrm>
            <a:custGeom>
              <a:avLst/>
              <a:gdLst>
                <a:gd name="T0" fmla="*/ 180 w 212"/>
                <a:gd name="T1" fmla="*/ 39 h 39"/>
                <a:gd name="T2" fmla="*/ 0 w 212"/>
                <a:gd name="T3" fmla="*/ 23 h 39"/>
                <a:gd name="T4" fmla="*/ 3 w 212"/>
                <a:gd name="T5" fmla="*/ 11 h 39"/>
                <a:gd name="T6" fmla="*/ 4 w 212"/>
                <a:gd name="T7" fmla="*/ 0 h 39"/>
                <a:gd name="T8" fmla="*/ 212 w 212"/>
                <a:gd name="T9" fmla="*/ 19 h 39"/>
                <a:gd name="T10" fmla="*/ 196 w 212"/>
                <a:gd name="T11" fmla="*/ 29 h 39"/>
                <a:gd name="T12" fmla="*/ 180 w 212"/>
                <a:gd name="T13" fmla="*/ 39 h 39"/>
                <a:gd name="T14" fmla="*/ 0 60000 65536"/>
                <a:gd name="T15" fmla="*/ 0 60000 65536"/>
                <a:gd name="T16" fmla="*/ 0 60000 65536"/>
                <a:gd name="T17" fmla="*/ 0 60000 65536"/>
                <a:gd name="T18" fmla="*/ 0 60000 65536"/>
                <a:gd name="T19" fmla="*/ 0 60000 65536"/>
                <a:gd name="T20" fmla="*/ 0 60000 65536"/>
                <a:gd name="T21" fmla="*/ 0 w 212"/>
                <a:gd name="T22" fmla="*/ 0 h 39"/>
                <a:gd name="T23" fmla="*/ 212 w 212"/>
                <a:gd name="T24" fmla="*/ 39 h 3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12" h="39">
                  <a:moveTo>
                    <a:pt x="180" y="39"/>
                  </a:moveTo>
                  <a:lnTo>
                    <a:pt x="0" y="23"/>
                  </a:lnTo>
                  <a:lnTo>
                    <a:pt x="3" y="11"/>
                  </a:lnTo>
                  <a:lnTo>
                    <a:pt x="4" y="0"/>
                  </a:lnTo>
                  <a:lnTo>
                    <a:pt x="212" y="19"/>
                  </a:lnTo>
                  <a:lnTo>
                    <a:pt x="196" y="29"/>
                  </a:lnTo>
                  <a:lnTo>
                    <a:pt x="180" y="39"/>
                  </a:lnTo>
                  <a:close/>
                </a:path>
              </a:pathLst>
            </a:custGeom>
            <a:solidFill>
              <a:srgbClr val="784F35"/>
            </a:solidFill>
            <a:ln w="9525">
              <a:noFill/>
              <a:round/>
              <a:headEnd/>
              <a:tailEnd/>
            </a:ln>
          </p:spPr>
          <p:txBody>
            <a:bodyPr>
              <a:prstTxWarp prst="textNoShape">
                <a:avLst/>
              </a:prstTxWarp>
            </a:bodyPr>
            <a:lstStyle/>
            <a:p>
              <a:endParaRPr lang="en-US"/>
            </a:p>
          </p:txBody>
        </p:sp>
        <p:sp>
          <p:nvSpPr>
            <p:cNvPr id="49291" name="Freeform 396"/>
            <p:cNvSpPr>
              <a:spLocks noChangeAspect="1"/>
            </p:cNvSpPr>
            <p:nvPr/>
          </p:nvSpPr>
          <p:spPr bwMode="auto">
            <a:xfrm>
              <a:off x="1371" y="3412"/>
              <a:ext cx="24" cy="4"/>
            </a:xfrm>
            <a:custGeom>
              <a:avLst/>
              <a:gdLst>
                <a:gd name="T0" fmla="*/ 193 w 214"/>
                <a:gd name="T1" fmla="*/ 42 h 42"/>
                <a:gd name="T2" fmla="*/ 0 w 214"/>
                <a:gd name="T3" fmla="*/ 24 h 42"/>
                <a:gd name="T4" fmla="*/ 1 w 214"/>
                <a:gd name="T5" fmla="*/ 13 h 42"/>
                <a:gd name="T6" fmla="*/ 3 w 214"/>
                <a:gd name="T7" fmla="*/ 0 h 42"/>
                <a:gd name="T8" fmla="*/ 214 w 214"/>
                <a:gd name="T9" fmla="*/ 19 h 42"/>
                <a:gd name="T10" fmla="*/ 214 w 214"/>
                <a:gd name="T11" fmla="*/ 24 h 42"/>
                <a:gd name="T12" fmla="*/ 214 w 214"/>
                <a:gd name="T13" fmla="*/ 29 h 42"/>
                <a:gd name="T14" fmla="*/ 203 w 214"/>
                <a:gd name="T15" fmla="*/ 35 h 42"/>
                <a:gd name="T16" fmla="*/ 193 w 214"/>
                <a:gd name="T17" fmla="*/ 42 h 4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14"/>
                <a:gd name="T28" fmla="*/ 0 h 42"/>
                <a:gd name="T29" fmla="*/ 214 w 214"/>
                <a:gd name="T30" fmla="*/ 42 h 4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14" h="42">
                  <a:moveTo>
                    <a:pt x="193" y="42"/>
                  </a:moveTo>
                  <a:lnTo>
                    <a:pt x="0" y="24"/>
                  </a:lnTo>
                  <a:lnTo>
                    <a:pt x="1" y="13"/>
                  </a:lnTo>
                  <a:lnTo>
                    <a:pt x="3" y="0"/>
                  </a:lnTo>
                  <a:lnTo>
                    <a:pt x="214" y="19"/>
                  </a:lnTo>
                  <a:lnTo>
                    <a:pt x="214" y="24"/>
                  </a:lnTo>
                  <a:lnTo>
                    <a:pt x="214" y="29"/>
                  </a:lnTo>
                  <a:lnTo>
                    <a:pt x="203" y="35"/>
                  </a:lnTo>
                  <a:lnTo>
                    <a:pt x="193" y="42"/>
                  </a:lnTo>
                  <a:close/>
                </a:path>
              </a:pathLst>
            </a:custGeom>
            <a:solidFill>
              <a:srgbClr val="795236"/>
            </a:solidFill>
            <a:ln w="9525">
              <a:noFill/>
              <a:round/>
              <a:headEnd/>
              <a:tailEnd/>
            </a:ln>
          </p:spPr>
          <p:txBody>
            <a:bodyPr>
              <a:prstTxWarp prst="textNoShape">
                <a:avLst/>
              </a:prstTxWarp>
            </a:bodyPr>
            <a:lstStyle/>
            <a:p>
              <a:endParaRPr lang="en-US"/>
            </a:p>
          </p:txBody>
        </p:sp>
        <p:sp>
          <p:nvSpPr>
            <p:cNvPr id="49292" name="Freeform 397"/>
            <p:cNvSpPr>
              <a:spLocks noChangeAspect="1"/>
            </p:cNvSpPr>
            <p:nvPr/>
          </p:nvSpPr>
          <p:spPr bwMode="auto">
            <a:xfrm>
              <a:off x="1371" y="3410"/>
              <a:ext cx="24" cy="5"/>
            </a:xfrm>
            <a:custGeom>
              <a:avLst/>
              <a:gdLst>
                <a:gd name="T0" fmla="*/ 208 w 213"/>
                <a:gd name="T1" fmla="*/ 44 h 44"/>
                <a:gd name="T2" fmla="*/ 0 w 213"/>
                <a:gd name="T3" fmla="*/ 25 h 44"/>
                <a:gd name="T4" fmla="*/ 2 w 213"/>
                <a:gd name="T5" fmla="*/ 12 h 44"/>
                <a:gd name="T6" fmla="*/ 3 w 213"/>
                <a:gd name="T7" fmla="*/ 0 h 44"/>
                <a:gd name="T8" fmla="*/ 213 w 213"/>
                <a:gd name="T9" fmla="*/ 19 h 44"/>
                <a:gd name="T10" fmla="*/ 213 w 213"/>
                <a:gd name="T11" fmla="*/ 30 h 44"/>
                <a:gd name="T12" fmla="*/ 213 w 213"/>
                <a:gd name="T13" fmla="*/ 41 h 44"/>
                <a:gd name="T14" fmla="*/ 211 w 213"/>
                <a:gd name="T15" fmla="*/ 42 h 44"/>
                <a:gd name="T16" fmla="*/ 208 w 213"/>
                <a:gd name="T17" fmla="*/ 44 h 4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13"/>
                <a:gd name="T28" fmla="*/ 0 h 44"/>
                <a:gd name="T29" fmla="*/ 213 w 213"/>
                <a:gd name="T30" fmla="*/ 44 h 4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13" h="44">
                  <a:moveTo>
                    <a:pt x="208" y="44"/>
                  </a:moveTo>
                  <a:lnTo>
                    <a:pt x="0" y="25"/>
                  </a:lnTo>
                  <a:lnTo>
                    <a:pt x="2" y="12"/>
                  </a:lnTo>
                  <a:lnTo>
                    <a:pt x="3" y="0"/>
                  </a:lnTo>
                  <a:lnTo>
                    <a:pt x="213" y="19"/>
                  </a:lnTo>
                  <a:lnTo>
                    <a:pt x="213" y="30"/>
                  </a:lnTo>
                  <a:lnTo>
                    <a:pt x="213" y="41"/>
                  </a:lnTo>
                  <a:lnTo>
                    <a:pt x="211" y="42"/>
                  </a:lnTo>
                  <a:lnTo>
                    <a:pt x="208" y="44"/>
                  </a:lnTo>
                  <a:close/>
                </a:path>
              </a:pathLst>
            </a:custGeom>
            <a:solidFill>
              <a:srgbClr val="7C5639"/>
            </a:solidFill>
            <a:ln w="9525">
              <a:noFill/>
              <a:round/>
              <a:headEnd/>
              <a:tailEnd/>
            </a:ln>
          </p:spPr>
          <p:txBody>
            <a:bodyPr>
              <a:prstTxWarp prst="textNoShape">
                <a:avLst/>
              </a:prstTxWarp>
            </a:bodyPr>
            <a:lstStyle/>
            <a:p>
              <a:endParaRPr lang="en-US"/>
            </a:p>
          </p:txBody>
        </p:sp>
        <p:sp>
          <p:nvSpPr>
            <p:cNvPr id="49293" name="Freeform 398"/>
            <p:cNvSpPr>
              <a:spLocks noChangeAspect="1"/>
            </p:cNvSpPr>
            <p:nvPr/>
          </p:nvSpPr>
          <p:spPr bwMode="auto">
            <a:xfrm>
              <a:off x="1372" y="3409"/>
              <a:ext cx="23" cy="5"/>
            </a:xfrm>
            <a:custGeom>
              <a:avLst/>
              <a:gdLst>
                <a:gd name="T0" fmla="*/ 211 w 211"/>
                <a:gd name="T1" fmla="*/ 42 h 42"/>
                <a:gd name="T2" fmla="*/ 0 w 211"/>
                <a:gd name="T3" fmla="*/ 23 h 42"/>
                <a:gd name="T4" fmla="*/ 1 w 211"/>
                <a:gd name="T5" fmla="*/ 11 h 42"/>
                <a:gd name="T6" fmla="*/ 2 w 211"/>
                <a:gd name="T7" fmla="*/ 0 h 42"/>
                <a:gd name="T8" fmla="*/ 211 w 211"/>
                <a:gd name="T9" fmla="*/ 19 h 42"/>
                <a:gd name="T10" fmla="*/ 211 w 211"/>
                <a:gd name="T11" fmla="*/ 30 h 42"/>
                <a:gd name="T12" fmla="*/ 211 w 211"/>
                <a:gd name="T13" fmla="*/ 42 h 42"/>
                <a:gd name="T14" fmla="*/ 0 60000 65536"/>
                <a:gd name="T15" fmla="*/ 0 60000 65536"/>
                <a:gd name="T16" fmla="*/ 0 60000 65536"/>
                <a:gd name="T17" fmla="*/ 0 60000 65536"/>
                <a:gd name="T18" fmla="*/ 0 60000 65536"/>
                <a:gd name="T19" fmla="*/ 0 60000 65536"/>
                <a:gd name="T20" fmla="*/ 0 60000 65536"/>
                <a:gd name="T21" fmla="*/ 0 w 211"/>
                <a:gd name="T22" fmla="*/ 0 h 42"/>
                <a:gd name="T23" fmla="*/ 211 w 211"/>
                <a:gd name="T24" fmla="*/ 42 h 4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11" h="42">
                  <a:moveTo>
                    <a:pt x="211" y="42"/>
                  </a:moveTo>
                  <a:lnTo>
                    <a:pt x="0" y="23"/>
                  </a:lnTo>
                  <a:lnTo>
                    <a:pt x="1" y="11"/>
                  </a:lnTo>
                  <a:lnTo>
                    <a:pt x="2" y="0"/>
                  </a:lnTo>
                  <a:lnTo>
                    <a:pt x="211" y="19"/>
                  </a:lnTo>
                  <a:lnTo>
                    <a:pt x="211" y="30"/>
                  </a:lnTo>
                  <a:lnTo>
                    <a:pt x="211" y="42"/>
                  </a:lnTo>
                  <a:close/>
                </a:path>
              </a:pathLst>
            </a:custGeom>
            <a:solidFill>
              <a:srgbClr val="7F593C"/>
            </a:solidFill>
            <a:ln w="9525">
              <a:noFill/>
              <a:round/>
              <a:headEnd/>
              <a:tailEnd/>
            </a:ln>
          </p:spPr>
          <p:txBody>
            <a:bodyPr>
              <a:prstTxWarp prst="textNoShape">
                <a:avLst/>
              </a:prstTxWarp>
            </a:bodyPr>
            <a:lstStyle/>
            <a:p>
              <a:endParaRPr lang="en-US"/>
            </a:p>
          </p:txBody>
        </p:sp>
        <p:sp>
          <p:nvSpPr>
            <p:cNvPr id="49294" name="Freeform 399"/>
            <p:cNvSpPr>
              <a:spLocks noChangeAspect="1"/>
            </p:cNvSpPr>
            <p:nvPr/>
          </p:nvSpPr>
          <p:spPr bwMode="auto">
            <a:xfrm>
              <a:off x="1372" y="3408"/>
              <a:ext cx="23" cy="4"/>
            </a:xfrm>
            <a:custGeom>
              <a:avLst/>
              <a:gdLst>
                <a:gd name="T0" fmla="*/ 210 w 210"/>
                <a:gd name="T1" fmla="*/ 43 h 43"/>
                <a:gd name="T2" fmla="*/ 0 w 210"/>
                <a:gd name="T3" fmla="*/ 24 h 43"/>
                <a:gd name="T4" fmla="*/ 1 w 210"/>
                <a:gd name="T5" fmla="*/ 13 h 43"/>
                <a:gd name="T6" fmla="*/ 2 w 210"/>
                <a:gd name="T7" fmla="*/ 0 h 43"/>
                <a:gd name="T8" fmla="*/ 210 w 210"/>
                <a:gd name="T9" fmla="*/ 19 h 43"/>
                <a:gd name="T10" fmla="*/ 210 w 210"/>
                <a:gd name="T11" fmla="*/ 32 h 43"/>
                <a:gd name="T12" fmla="*/ 210 w 210"/>
                <a:gd name="T13" fmla="*/ 43 h 43"/>
                <a:gd name="T14" fmla="*/ 0 60000 65536"/>
                <a:gd name="T15" fmla="*/ 0 60000 65536"/>
                <a:gd name="T16" fmla="*/ 0 60000 65536"/>
                <a:gd name="T17" fmla="*/ 0 60000 65536"/>
                <a:gd name="T18" fmla="*/ 0 60000 65536"/>
                <a:gd name="T19" fmla="*/ 0 60000 65536"/>
                <a:gd name="T20" fmla="*/ 0 60000 65536"/>
                <a:gd name="T21" fmla="*/ 0 w 210"/>
                <a:gd name="T22" fmla="*/ 0 h 43"/>
                <a:gd name="T23" fmla="*/ 210 w 210"/>
                <a:gd name="T24" fmla="*/ 43 h 4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10" h="43">
                  <a:moveTo>
                    <a:pt x="210" y="43"/>
                  </a:moveTo>
                  <a:lnTo>
                    <a:pt x="0" y="24"/>
                  </a:lnTo>
                  <a:lnTo>
                    <a:pt x="1" y="13"/>
                  </a:lnTo>
                  <a:lnTo>
                    <a:pt x="2" y="0"/>
                  </a:lnTo>
                  <a:lnTo>
                    <a:pt x="210" y="19"/>
                  </a:lnTo>
                  <a:lnTo>
                    <a:pt x="210" y="32"/>
                  </a:lnTo>
                  <a:lnTo>
                    <a:pt x="210" y="43"/>
                  </a:lnTo>
                  <a:close/>
                </a:path>
              </a:pathLst>
            </a:custGeom>
            <a:solidFill>
              <a:srgbClr val="815C40"/>
            </a:solidFill>
            <a:ln w="9525">
              <a:noFill/>
              <a:round/>
              <a:headEnd/>
              <a:tailEnd/>
            </a:ln>
          </p:spPr>
          <p:txBody>
            <a:bodyPr>
              <a:prstTxWarp prst="textNoShape">
                <a:avLst/>
              </a:prstTxWarp>
            </a:bodyPr>
            <a:lstStyle/>
            <a:p>
              <a:endParaRPr lang="en-US"/>
            </a:p>
          </p:txBody>
        </p:sp>
        <p:sp>
          <p:nvSpPr>
            <p:cNvPr id="49295" name="Freeform 400"/>
            <p:cNvSpPr>
              <a:spLocks noChangeAspect="1"/>
            </p:cNvSpPr>
            <p:nvPr/>
          </p:nvSpPr>
          <p:spPr bwMode="auto">
            <a:xfrm>
              <a:off x="1372" y="3406"/>
              <a:ext cx="23" cy="5"/>
            </a:xfrm>
            <a:custGeom>
              <a:avLst/>
              <a:gdLst>
                <a:gd name="T0" fmla="*/ 209 w 209"/>
                <a:gd name="T1" fmla="*/ 44 h 44"/>
                <a:gd name="T2" fmla="*/ 0 w 209"/>
                <a:gd name="T3" fmla="*/ 25 h 44"/>
                <a:gd name="T4" fmla="*/ 1 w 209"/>
                <a:gd name="T5" fmla="*/ 12 h 44"/>
                <a:gd name="T6" fmla="*/ 1 w 209"/>
                <a:gd name="T7" fmla="*/ 0 h 44"/>
                <a:gd name="T8" fmla="*/ 209 w 209"/>
                <a:gd name="T9" fmla="*/ 19 h 44"/>
                <a:gd name="T10" fmla="*/ 209 w 209"/>
                <a:gd name="T11" fmla="*/ 31 h 44"/>
                <a:gd name="T12" fmla="*/ 209 w 209"/>
                <a:gd name="T13" fmla="*/ 44 h 44"/>
                <a:gd name="T14" fmla="*/ 0 60000 65536"/>
                <a:gd name="T15" fmla="*/ 0 60000 65536"/>
                <a:gd name="T16" fmla="*/ 0 60000 65536"/>
                <a:gd name="T17" fmla="*/ 0 60000 65536"/>
                <a:gd name="T18" fmla="*/ 0 60000 65536"/>
                <a:gd name="T19" fmla="*/ 0 60000 65536"/>
                <a:gd name="T20" fmla="*/ 0 60000 65536"/>
                <a:gd name="T21" fmla="*/ 0 w 209"/>
                <a:gd name="T22" fmla="*/ 0 h 44"/>
                <a:gd name="T23" fmla="*/ 209 w 209"/>
                <a:gd name="T24" fmla="*/ 44 h 4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09" h="44">
                  <a:moveTo>
                    <a:pt x="209" y="44"/>
                  </a:moveTo>
                  <a:lnTo>
                    <a:pt x="0" y="25"/>
                  </a:lnTo>
                  <a:lnTo>
                    <a:pt x="1" y="12"/>
                  </a:lnTo>
                  <a:lnTo>
                    <a:pt x="1" y="0"/>
                  </a:lnTo>
                  <a:lnTo>
                    <a:pt x="209" y="19"/>
                  </a:lnTo>
                  <a:lnTo>
                    <a:pt x="209" y="31"/>
                  </a:lnTo>
                  <a:lnTo>
                    <a:pt x="209" y="44"/>
                  </a:lnTo>
                  <a:close/>
                </a:path>
              </a:pathLst>
            </a:custGeom>
            <a:solidFill>
              <a:srgbClr val="846041"/>
            </a:solidFill>
            <a:ln w="9525">
              <a:noFill/>
              <a:round/>
              <a:headEnd/>
              <a:tailEnd/>
            </a:ln>
          </p:spPr>
          <p:txBody>
            <a:bodyPr>
              <a:prstTxWarp prst="textNoShape">
                <a:avLst/>
              </a:prstTxWarp>
            </a:bodyPr>
            <a:lstStyle/>
            <a:p>
              <a:endParaRPr lang="en-US"/>
            </a:p>
          </p:txBody>
        </p:sp>
        <p:sp>
          <p:nvSpPr>
            <p:cNvPr id="49296" name="Freeform 401"/>
            <p:cNvSpPr>
              <a:spLocks noChangeAspect="1"/>
            </p:cNvSpPr>
            <p:nvPr/>
          </p:nvSpPr>
          <p:spPr bwMode="auto">
            <a:xfrm>
              <a:off x="1372" y="3405"/>
              <a:ext cx="23" cy="5"/>
            </a:xfrm>
            <a:custGeom>
              <a:avLst/>
              <a:gdLst>
                <a:gd name="T0" fmla="*/ 208 w 208"/>
                <a:gd name="T1" fmla="*/ 42 h 42"/>
                <a:gd name="T2" fmla="*/ 0 w 208"/>
                <a:gd name="T3" fmla="*/ 23 h 42"/>
                <a:gd name="T4" fmla="*/ 0 w 208"/>
                <a:gd name="T5" fmla="*/ 11 h 42"/>
                <a:gd name="T6" fmla="*/ 1 w 208"/>
                <a:gd name="T7" fmla="*/ 0 h 42"/>
                <a:gd name="T8" fmla="*/ 208 w 208"/>
                <a:gd name="T9" fmla="*/ 18 h 42"/>
                <a:gd name="T10" fmla="*/ 208 w 208"/>
                <a:gd name="T11" fmla="*/ 30 h 42"/>
                <a:gd name="T12" fmla="*/ 208 w 208"/>
                <a:gd name="T13" fmla="*/ 42 h 42"/>
                <a:gd name="T14" fmla="*/ 0 60000 65536"/>
                <a:gd name="T15" fmla="*/ 0 60000 65536"/>
                <a:gd name="T16" fmla="*/ 0 60000 65536"/>
                <a:gd name="T17" fmla="*/ 0 60000 65536"/>
                <a:gd name="T18" fmla="*/ 0 60000 65536"/>
                <a:gd name="T19" fmla="*/ 0 60000 65536"/>
                <a:gd name="T20" fmla="*/ 0 60000 65536"/>
                <a:gd name="T21" fmla="*/ 0 w 208"/>
                <a:gd name="T22" fmla="*/ 0 h 42"/>
                <a:gd name="T23" fmla="*/ 208 w 208"/>
                <a:gd name="T24" fmla="*/ 42 h 4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08" h="42">
                  <a:moveTo>
                    <a:pt x="208" y="42"/>
                  </a:moveTo>
                  <a:lnTo>
                    <a:pt x="0" y="23"/>
                  </a:lnTo>
                  <a:lnTo>
                    <a:pt x="0" y="11"/>
                  </a:lnTo>
                  <a:lnTo>
                    <a:pt x="1" y="0"/>
                  </a:lnTo>
                  <a:lnTo>
                    <a:pt x="208" y="18"/>
                  </a:lnTo>
                  <a:lnTo>
                    <a:pt x="208" y="30"/>
                  </a:lnTo>
                  <a:lnTo>
                    <a:pt x="208" y="42"/>
                  </a:lnTo>
                  <a:close/>
                </a:path>
              </a:pathLst>
            </a:custGeom>
            <a:solidFill>
              <a:srgbClr val="876345"/>
            </a:solidFill>
            <a:ln w="9525">
              <a:noFill/>
              <a:round/>
              <a:headEnd/>
              <a:tailEnd/>
            </a:ln>
          </p:spPr>
          <p:txBody>
            <a:bodyPr>
              <a:prstTxWarp prst="textNoShape">
                <a:avLst/>
              </a:prstTxWarp>
            </a:bodyPr>
            <a:lstStyle/>
            <a:p>
              <a:endParaRPr lang="en-US"/>
            </a:p>
          </p:txBody>
        </p:sp>
        <p:sp>
          <p:nvSpPr>
            <p:cNvPr id="49297" name="Freeform 402"/>
            <p:cNvSpPr>
              <a:spLocks noChangeAspect="1"/>
            </p:cNvSpPr>
            <p:nvPr/>
          </p:nvSpPr>
          <p:spPr bwMode="auto">
            <a:xfrm>
              <a:off x="1372" y="3404"/>
              <a:ext cx="23" cy="4"/>
            </a:xfrm>
            <a:custGeom>
              <a:avLst/>
              <a:gdLst>
                <a:gd name="T0" fmla="*/ 208 w 208"/>
                <a:gd name="T1" fmla="*/ 43 h 43"/>
                <a:gd name="T2" fmla="*/ 0 w 208"/>
                <a:gd name="T3" fmla="*/ 24 h 43"/>
                <a:gd name="T4" fmla="*/ 1 w 208"/>
                <a:gd name="T5" fmla="*/ 13 h 43"/>
                <a:gd name="T6" fmla="*/ 1 w 208"/>
                <a:gd name="T7" fmla="*/ 0 h 43"/>
                <a:gd name="T8" fmla="*/ 207 w 208"/>
                <a:gd name="T9" fmla="*/ 18 h 43"/>
                <a:gd name="T10" fmla="*/ 208 w 208"/>
                <a:gd name="T11" fmla="*/ 31 h 43"/>
                <a:gd name="T12" fmla="*/ 208 w 208"/>
                <a:gd name="T13" fmla="*/ 43 h 43"/>
                <a:gd name="T14" fmla="*/ 0 60000 65536"/>
                <a:gd name="T15" fmla="*/ 0 60000 65536"/>
                <a:gd name="T16" fmla="*/ 0 60000 65536"/>
                <a:gd name="T17" fmla="*/ 0 60000 65536"/>
                <a:gd name="T18" fmla="*/ 0 60000 65536"/>
                <a:gd name="T19" fmla="*/ 0 60000 65536"/>
                <a:gd name="T20" fmla="*/ 0 60000 65536"/>
                <a:gd name="T21" fmla="*/ 0 w 208"/>
                <a:gd name="T22" fmla="*/ 0 h 43"/>
                <a:gd name="T23" fmla="*/ 208 w 208"/>
                <a:gd name="T24" fmla="*/ 43 h 4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08" h="43">
                  <a:moveTo>
                    <a:pt x="208" y="43"/>
                  </a:moveTo>
                  <a:lnTo>
                    <a:pt x="0" y="24"/>
                  </a:lnTo>
                  <a:lnTo>
                    <a:pt x="1" y="13"/>
                  </a:lnTo>
                  <a:lnTo>
                    <a:pt x="1" y="0"/>
                  </a:lnTo>
                  <a:lnTo>
                    <a:pt x="207" y="18"/>
                  </a:lnTo>
                  <a:lnTo>
                    <a:pt x="208" y="31"/>
                  </a:lnTo>
                  <a:lnTo>
                    <a:pt x="208" y="43"/>
                  </a:lnTo>
                  <a:close/>
                </a:path>
              </a:pathLst>
            </a:custGeom>
            <a:solidFill>
              <a:srgbClr val="8A6649"/>
            </a:solidFill>
            <a:ln w="9525">
              <a:noFill/>
              <a:round/>
              <a:headEnd/>
              <a:tailEnd/>
            </a:ln>
          </p:spPr>
          <p:txBody>
            <a:bodyPr>
              <a:prstTxWarp prst="textNoShape">
                <a:avLst/>
              </a:prstTxWarp>
            </a:bodyPr>
            <a:lstStyle/>
            <a:p>
              <a:endParaRPr lang="en-US"/>
            </a:p>
          </p:txBody>
        </p:sp>
        <p:sp>
          <p:nvSpPr>
            <p:cNvPr id="49298" name="Freeform 403"/>
            <p:cNvSpPr>
              <a:spLocks noChangeAspect="1"/>
            </p:cNvSpPr>
            <p:nvPr/>
          </p:nvSpPr>
          <p:spPr bwMode="auto">
            <a:xfrm>
              <a:off x="1372" y="3402"/>
              <a:ext cx="23" cy="5"/>
            </a:xfrm>
            <a:custGeom>
              <a:avLst/>
              <a:gdLst>
                <a:gd name="T0" fmla="*/ 207 w 207"/>
                <a:gd name="T1" fmla="*/ 43 h 43"/>
                <a:gd name="T2" fmla="*/ 0 w 207"/>
                <a:gd name="T3" fmla="*/ 25 h 43"/>
                <a:gd name="T4" fmla="*/ 0 w 207"/>
                <a:gd name="T5" fmla="*/ 12 h 43"/>
                <a:gd name="T6" fmla="*/ 2 w 207"/>
                <a:gd name="T7" fmla="*/ 0 h 43"/>
                <a:gd name="T8" fmla="*/ 206 w 207"/>
                <a:gd name="T9" fmla="*/ 19 h 43"/>
                <a:gd name="T10" fmla="*/ 206 w 207"/>
                <a:gd name="T11" fmla="*/ 30 h 43"/>
                <a:gd name="T12" fmla="*/ 207 w 207"/>
                <a:gd name="T13" fmla="*/ 43 h 43"/>
                <a:gd name="T14" fmla="*/ 0 60000 65536"/>
                <a:gd name="T15" fmla="*/ 0 60000 65536"/>
                <a:gd name="T16" fmla="*/ 0 60000 65536"/>
                <a:gd name="T17" fmla="*/ 0 60000 65536"/>
                <a:gd name="T18" fmla="*/ 0 60000 65536"/>
                <a:gd name="T19" fmla="*/ 0 60000 65536"/>
                <a:gd name="T20" fmla="*/ 0 60000 65536"/>
                <a:gd name="T21" fmla="*/ 0 w 207"/>
                <a:gd name="T22" fmla="*/ 0 h 43"/>
                <a:gd name="T23" fmla="*/ 207 w 207"/>
                <a:gd name="T24" fmla="*/ 43 h 4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07" h="43">
                  <a:moveTo>
                    <a:pt x="207" y="43"/>
                  </a:moveTo>
                  <a:lnTo>
                    <a:pt x="0" y="25"/>
                  </a:lnTo>
                  <a:lnTo>
                    <a:pt x="0" y="12"/>
                  </a:lnTo>
                  <a:lnTo>
                    <a:pt x="2" y="0"/>
                  </a:lnTo>
                  <a:lnTo>
                    <a:pt x="206" y="19"/>
                  </a:lnTo>
                  <a:lnTo>
                    <a:pt x="206" y="30"/>
                  </a:lnTo>
                  <a:lnTo>
                    <a:pt x="207" y="43"/>
                  </a:lnTo>
                  <a:close/>
                </a:path>
              </a:pathLst>
            </a:custGeom>
            <a:solidFill>
              <a:srgbClr val="8D6A4D"/>
            </a:solidFill>
            <a:ln w="9525">
              <a:noFill/>
              <a:round/>
              <a:headEnd/>
              <a:tailEnd/>
            </a:ln>
          </p:spPr>
          <p:txBody>
            <a:bodyPr>
              <a:prstTxWarp prst="textNoShape">
                <a:avLst/>
              </a:prstTxWarp>
            </a:bodyPr>
            <a:lstStyle/>
            <a:p>
              <a:endParaRPr lang="en-US"/>
            </a:p>
          </p:txBody>
        </p:sp>
        <p:sp>
          <p:nvSpPr>
            <p:cNvPr id="49299" name="Freeform 404"/>
            <p:cNvSpPr>
              <a:spLocks noChangeAspect="1"/>
            </p:cNvSpPr>
            <p:nvPr/>
          </p:nvSpPr>
          <p:spPr bwMode="auto">
            <a:xfrm>
              <a:off x="1372" y="3401"/>
              <a:ext cx="23" cy="5"/>
            </a:xfrm>
            <a:custGeom>
              <a:avLst/>
              <a:gdLst>
                <a:gd name="T0" fmla="*/ 206 w 206"/>
                <a:gd name="T1" fmla="*/ 42 h 42"/>
                <a:gd name="T2" fmla="*/ 0 w 206"/>
                <a:gd name="T3" fmla="*/ 24 h 42"/>
                <a:gd name="T4" fmla="*/ 2 w 206"/>
                <a:gd name="T5" fmla="*/ 12 h 42"/>
                <a:gd name="T6" fmla="*/ 2 w 206"/>
                <a:gd name="T7" fmla="*/ 0 h 42"/>
                <a:gd name="T8" fmla="*/ 205 w 206"/>
                <a:gd name="T9" fmla="*/ 19 h 42"/>
                <a:gd name="T10" fmla="*/ 206 w 206"/>
                <a:gd name="T11" fmla="*/ 31 h 42"/>
                <a:gd name="T12" fmla="*/ 206 w 206"/>
                <a:gd name="T13" fmla="*/ 42 h 42"/>
                <a:gd name="T14" fmla="*/ 0 60000 65536"/>
                <a:gd name="T15" fmla="*/ 0 60000 65536"/>
                <a:gd name="T16" fmla="*/ 0 60000 65536"/>
                <a:gd name="T17" fmla="*/ 0 60000 65536"/>
                <a:gd name="T18" fmla="*/ 0 60000 65536"/>
                <a:gd name="T19" fmla="*/ 0 60000 65536"/>
                <a:gd name="T20" fmla="*/ 0 60000 65536"/>
                <a:gd name="T21" fmla="*/ 0 w 206"/>
                <a:gd name="T22" fmla="*/ 0 h 42"/>
                <a:gd name="T23" fmla="*/ 206 w 206"/>
                <a:gd name="T24" fmla="*/ 42 h 4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06" h="42">
                  <a:moveTo>
                    <a:pt x="206" y="42"/>
                  </a:moveTo>
                  <a:lnTo>
                    <a:pt x="0" y="24"/>
                  </a:lnTo>
                  <a:lnTo>
                    <a:pt x="2" y="12"/>
                  </a:lnTo>
                  <a:lnTo>
                    <a:pt x="2" y="0"/>
                  </a:lnTo>
                  <a:lnTo>
                    <a:pt x="205" y="19"/>
                  </a:lnTo>
                  <a:lnTo>
                    <a:pt x="206" y="31"/>
                  </a:lnTo>
                  <a:lnTo>
                    <a:pt x="206" y="42"/>
                  </a:lnTo>
                  <a:close/>
                </a:path>
              </a:pathLst>
            </a:custGeom>
            <a:solidFill>
              <a:srgbClr val="8F6D4F"/>
            </a:solidFill>
            <a:ln w="9525">
              <a:noFill/>
              <a:round/>
              <a:headEnd/>
              <a:tailEnd/>
            </a:ln>
          </p:spPr>
          <p:txBody>
            <a:bodyPr>
              <a:prstTxWarp prst="textNoShape">
                <a:avLst/>
              </a:prstTxWarp>
            </a:bodyPr>
            <a:lstStyle/>
            <a:p>
              <a:endParaRPr lang="en-US"/>
            </a:p>
          </p:txBody>
        </p:sp>
        <p:sp>
          <p:nvSpPr>
            <p:cNvPr id="49300" name="Freeform 405"/>
            <p:cNvSpPr>
              <a:spLocks noChangeAspect="1"/>
            </p:cNvSpPr>
            <p:nvPr/>
          </p:nvSpPr>
          <p:spPr bwMode="auto">
            <a:xfrm>
              <a:off x="1372" y="3400"/>
              <a:ext cx="23" cy="4"/>
            </a:xfrm>
            <a:custGeom>
              <a:avLst/>
              <a:gdLst>
                <a:gd name="T0" fmla="*/ 204 w 204"/>
                <a:gd name="T1" fmla="*/ 43 h 43"/>
                <a:gd name="T2" fmla="*/ 0 w 204"/>
                <a:gd name="T3" fmla="*/ 24 h 43"/>
                <a:gd name="T4" fmla="*/ 0 w 204"/>
                <a:gd name="T5" fmla="*/ 12 h 43"/>
                <a:gd name="T6" fmla="*/ 0 w 204"/>
                <a:gd name="T7" fmla="*/ 0 h 43"/>
                <a:gd name="T8" fmla="*/ 203 w 204"/>
                <a:gd name="T9" fmla="*/ 18 h 43"/>
                <a:gd name="T10" fmla="*/ 203 w 204"/>
                <a:gd name="T11" fmla="*/ 31 h 43"/>
                <a:gd name="T12" fmla="*/ 204 w 204"/>
                <a:gd name="T13" fmla="*/ 43 h 43"/>
                <a:gd name="T14" fmla="*/ 0 60000 65536"/>
                <a:gd name="T15" fmla="*/ 0 60000 65536"/>
                <a:gd name="T16" fmla="*/ 0 60000 65536"/>
                <a:gd name="T17" fmla="*/ 0 60000 65536"/>
                <a:gd name="T18" fmla="*/ 0 60000 65536"/>
                <a:gd name="T19" fmla="*/ 0 60000 65536"/>
                <a:gd name="T20" fmla="*/ 0 60000 65536"/>
                <a:gd name="T21" fmla="*/ 0 w 204"/>
                <a:gd name="T22" fmla="*/ 0 h 43"/>
                <a:gd name="T23" fmla="*/ 204 w 204"/>
                <a:gd name="T24" fmla="*/ 43 h 4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04" h="43">
                  <a:moveTo>
                    <a:pt x="204" y="43"/>
                  </a:moveTo>
                  <a:lnTo>
                    <a:pt x="0" y="24"/>
                  </a:lnTo>
                  <a:lnTo>
                    <a:pt x="0" y="12"/>
                  </a:lnTo>
                  <a:lnTo>
                    <a:pt x="0" y="0"/>
                  </a:lnTo>
                  <a:lnTo>
                    <a:pt x="203" y="18"/>
                  </a:lnTo>
                  <a:lnTo>
                    <a:pt x="203" y="31"/>
                  </a:lnTo>
                  <a:lnTo>
                    <a:pt x="204" y="43"/>
                  </a:lnTo>
                  <a:close/>
                </a:path>
              </a:pathLst>
            </a:custGeom>
            <a:solidFill>
              <a:srgbClr val="917153"/>
            </a:solidFill>
            <a:ln w="9525">
              <a:noFill/>
              <a:round/>
              <a:headEnd/>
              <a:tailEnd/>
            </a:ln>
          </p:spPr>
          <p:txBody>
            <a:bodyPr>
              <a:prstTxWarp prst="textNoShape">
                <a:avLst/>
              </a:prstTxWarp>
            </a:bodyPr>
            <a:lstStyle/>
            <a:p>
              <a:endParaRPr lang="en-US"/>
            </a:p>
          </p:txBody>
        </p:sp>
        <p:sp>
          <p:nvSpPr>
            <p:cNvPr id="49301" name="Freeform 406"/>
            <p:cNvSpPr>
              <a:spLocks noChangeAspect="1"/>
            </p:cNvSpPr>
            <p:nvPr/>
          </p:nvSpPr>
          <p:spPr bwMode="auto">
            <a:xfrm>
              <a:off x="1372" y="3398"/>
              <a:ext cx="23" cy="5"/>
            </a:xfrm>
            <a:custGeom>
              <a:avLst/>
              <a:gdLst>
                <a:gd name="T0" fmla="*/ 203 w 203"/>
                <a:gd name="T1" fmla="*/ 43 h 43"/>
                <a:gd name="T2" fmla="*/ 0 w 203"/>
                <a:gd name="T3" fmla="*/ 24 h 43"/>
                <a:gd name="T4" fmla="*/ 0 w 203"/>
                <a:gd name="T5" fmla="*/ 12 h 43"/>
                <a:gd name="T6" fmla="*/ 0 w 203"/>
                <a:gd name="T7" fmla="*/ 0 h 43"/>
                <a:gd name="T8" fmla="*/ 202 w 203"/>
                <a:gd name="T9" fmla="*/ 18 h 43"/>
                <a:gd name="T10" fmla="*/ 203 w 203"/>
                <a:gd name="T11" fmla="*/ 30 h 43"/>
                <a:gd name="T12" fmla="*/ 203 w 203"/>
                <a:gd name="T13" fmla="*/ 43 h 43"/>
                <a:gd name="T14" fmla="*/ 0 60000 65536"/>
                <a:gd name="T15" fmla="*/ 0 60000 65536"/>
                <a:gd name="T16" fmla="*/ 0 60000 65536"/>
                <a:gd name="T17" fmla="*/ 0 60000 65536"/>
                <a:gd name="T18" fmla="*/ 0 60000 65536"/>
                <a:gd name="T19" fmla="*/ 0 60000 65536"/>
                <a:gd name="T20" fmla="*/ 0 60000 65536"/>
                <a:gd name="T21" fmla="*/ 0 w 203"/>
                <a:gd name="T22" fmla="*/ 0 h 43"/>
                <a:gd name="T23" fmla="*/ 203 w 203"/>
                <a:gd name="T24" fmla="*/ 43 h 4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03" h="43">
                  <a:moveTo>
                    <a:pt x="203" y="43"/>
                  </a:moveTo>
                  <a:lnTo>
                    <a:pt x="0" y="24"/>
                  </a:lnTo>
                  <a:lnTo>
                    <a:pt x="0" y="12"/>
                  </a:lnTo>
                  <a:lnTo>
                    <a:pt x="0" y="0"/>
                  </a:lnTo>
                  <a:lnTo>
                    <a:pt x="202" y="18"/>
                  </a:lnTo>
                  <a:lnTo>
                    <a:pt x="203" y="30"/>
                  </a:lnTo>
                  <a:lnTo>
                    <a:pt x="203" y="43"/>
                  </a:lnTo>
                  <a:close/>
                </a:path>
              </a:pathLst>
            </a:custGeom>
            <a:solidFill>
              <a:srgbClr val="947458"/>
            </a:solidFill>
            <a:ln w="9525">
              <a:noFill/>
              <a:round/>
              <a:headEnd/>
              <a:tailEnd/>
            </a:ln>
          </p:spPr>
          <p:txBody>
            <a:bodyPr>
              <a:prstTxWarp prst="textNoShape">
                <a:avLst/>
              </a:prstTxWarp>
            </a:bodyPr>
            <a:lstStyle/>
            <a:p>
              <a:endParaRPr lang="en-US"/>
            </a:p>
          </p:txBody>
        </p:sp>
        <p:sp>
          <p:nvSpPr>
            <p:cNvPr id="49302" name="Freeform 407"/>
            <p:cNvSpPr>
              <a:spLocks noChangeAspect="1"/>
            </p:cNvSpPr>
            <p:nvPr/>
          </p:nvSpPr>
          <p:spPr bwMode="auto">
            <a:xfrm>
              <a:off x="1372" y="3397"/>
              <a:ext cx="23" cy="5"/>
            </a:xfrm>
            <a:custGeom>
              <a:avLst/>
              <a:gdLst>
                <a:gd name="T0" fmla="*/ 203 w 203"/>
                <a:gd name="T1" fmla="*/ 42 h 42"/>
                <a:gd name="T2" fmla="*/ 0 w 203"/>
                <a:gd name="T3" fmla="*/ 24 h 42"/>
                <a:gd name="T4" fmla="*/ 0 w 203"/>
                <a:gd name="T5" fmla="*/ 12 h 42"/>
                <a:gd name="T6" fmla="*/ 0 w 203"/>
                <a:gd name="T7" fmla="*/ 0 h 42"/>
                <a:gd name="T8" fmla="*/ 200 w 203"/>
                <a:gd name="T9" fmla="*/ 18 h 42"/>
                <a:gd name="T10" fmla="*/ 202 w 203"/>
                <a:gd name="T11" fmla="*/ 30 h 42"/>
                <a:gd name="T12" fmla="*/ 203 w 203"/>
                <a:gd name="T13" fmla="*/ 42 h 42"/>
                <a:gd name="T14" fmla="*/ 0 60000 65536"/>
                <a:gd name="T15" fmla="*/ 0 60000 65536"/>
                <a:gd name="T16" fmla="*/ 0 60000 65536"/>
                <a:gd name="T17" fmla="*/ 0 60000 65536"/>
                <a:gd name="T18" fmla="*/ 0 60000 65536"/>
                <a:gd name="T19" fmla="*/ 0 60000 65536"/>
                <a:gd name="T20" fmla="*/ 0 60000 65536"/>
                <a:gd name="T21" fmla="*/ 0 w 203"/>
                <a:gd name="T22" fmla="*/ 0 h 42"/>
                <a:gd name="T23" fmla="*/ 203 w 203"/>
                <a:gd name="T24" fmla="*/ 42 h 4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03" h="42">
                  <a:moveTo>
                    <a:pt x="203" y="42"/>
                  </a:moveTo>
                  <a:lnTo>
                    <a:pt x="0" y="24"/>
                  </a:lnTo>
                  <a:lnTo>
                    <a:pt x="0" y="12"/>
                  </a:lnTo>
                  <a:lnTo>
                    <a:pt x="0" y="0"/>
                  </a:lnTo>
                  <a:lnTo>
                    <a:pt x="200" y="18"/>
                  </a:lnTo>
                  <a:lnTo>
                    <a:pt x="202" y="30"/>
                  </a:lnTo>
                  <a:lnTo>
                    <a:pt x="203" y="42"/>
                  </a:lnTo>
                  <a:close/>
                </a:path>
              </a:pathLst>
            </a:custGeom>
            <a:solidFill>
              <a:srgbClr val="97785B"/>
            </a:solidFill>
            <a:ln w="9525">
              <a:noFill/>
              <a:round/>
              <a:headEnd/>
              <a:tailEnd/>
            </a:ln>
          </p:spPr>
          <p:txBody>
            <a:bodyPr>
              <a:prstTxWarp prst="textNoShape">
                <a:avLst/>
              </a:prstTxWarp>
            </a:bodyPr>
            <a:lstStyle/>
            <a:p>
              <a:endParaRPr lang="en-US"/>
            </a:p>
          </p:txBody>
        </p:sp>
        <p:sp>
          <p:nvSpPr>
            <p:cNvPr id="49303" name="Freeform 408"/>
            <p:cNvSpPr>
              <a:spLocks noChangeAspect="1"/>
            </p:cNvSpPr>
            <p:nvPr/>
          </p:nvSpPr>
          <p:spPr bwMode="auto">
            <a:xfrm>
              <a:off x="1372" y="3395"/>
              <a:ext cx="23" cy="5"/>
            </a:xfrm>
            <a:custGeom>
              <a:avLst/>
              <a:gdLst>
                <a:gd name="T0" fmla="*/ 204 w 204"/>
                <a:gd name="T1" fmla="*/ 43 h 43"/>
                <a:gd name="T2" fmla="*/ 2 w 204"/>
                <a:gd name="T3" fmla="*/ 25 h 43"/>
                <a:gd name="T4" fmla="*/ 2 w 204"/>
                <a:gd name="T5" fmla="*/ 13 h 43"/>
                <a:gd name="T6" fmla="*/ 0 w 204"/>
                <a:gd name="T7" fmla="*/ 0 h 43"/>
                <a:gd name="T8" fmla="*/ 201 w 204"/>
                <a:gd name="T9" fmla="*/ 18 h 43"/>
                <a:gd name="T10" fmla="*/ 202 w 204"/>
                <a:gd name="T11" fmla="*/ 31 h 43"/>
                <a:gd name="T12" fmla="*/ 204 w 204"/>
                <a:gd name="T13" fmla="*/ 43 h 43"/>
                <a:gd name="T14" fmla="*/ 0 60000 65536"/>
                <a:gd name="T15" fmla="*/ 0 60000 65536"/>
                <a:gd name="T16" fmla="*/ 0 60000 65536"/>
                <a:gd name="T17" fmla="*/ 0 60000 65536"/>
                <a:gd name="T18" fmla="*/ 0 60000 65536"/>
                <a:gd name="T19" fmla="*/ 0 60000 65536"/>
                <a:gd name="T20" fmla="*/ 0 60000 65536"/>
                <a:gd name="T21" fmla="*/ 0 w 204"/>
                <a:gd name="T22" fmla="*/ 0 h 43"/>
                <a:gd name="T23" fmla="*/ 204 w 204"/>
                <a:gd name="T24" fmla="*/ 43 h 4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04" h="43">
                  <a:moveTo>
                    <a:pt x="204" y="43"/>
                  </a:moveTo>
                  <a:lnTo>
                    <a:pt x="2" y="25"/>
                  </a:lnTo>
                  <a:lnTo>
                    <a:pt x="2" y="13"/>
                  </a:lnTo>
                  <a:lnTo>
                    <a:pt x="0" y="0"/>
                  </a:lnTo>
                  <a:lnTo>
                    <a:pt x="201" y="18"/>
                  </a:lnTo>
                  <a:lnTo>
                    <a:pt x="202" y="31"/>
                  </a:lnTo>
                  <a:lnTo>
                    <a:pt x="204" y="43"/>
                  </a:lnTo>
                  <a:close/>
                </a:path>
              </a:pathLst>
            </a:custGeom>
            <a:solidFill>
              <a:srgbClr val="9A7B5E"/>
            </a:solidFill>
            <a:ln w="9525">
              <a:noFill/>
              <a:round/>
              <a:headEnd/>
              <a:tailEnd/>
            </a:ln>
          </p:spPr>
          <p:txBody>
            <a:bodyPr>
              <a:prstTxWarp prst="textNoShape">
                <a:avLst/>
              </a:prstTxWarp>
            </a:bodyPr>
            <a:lstStyle/>
            <a:p>
              <a:endParaRPr lang="en-US"/>
            </a:p>
          </p:txBody>
        </p:sp>
        <p:sp>
          <p:nvSpPr>
            <p:cNvPr id="49304" name="Freeform 409"/>
            <p:cNvSpPr>
              <a:spLocks noChangeAspect="1"/>
            </p:cNvSpPr>
            <p:nvPr/>
          </p:nvSpPr>
          <p:spPr bwMode="auto">
            <a:xfrm>
              <a:off x="1372" y="3394"/>
              <a:ext cx="23" cy="5"/>
            </a:xfrm>
            <a:custGeom>
              <a:avLst/>
              <a:gdLst>
                <a:gd name="T0" fmla="*/ 202 w 202"/>
                <a:gd name="T1" fmla="*/ 43 h 43"/>
                <a:gd name="T2" fmla="*/ 2 w 202"/>
                <a:gd name="T3" fmla="*/ 25 h 43"/>
                <a:gd name="T4" fmla="*/ 0 w 202"/>
                <a:gd name="T5" fmla="*/ 12 h 43"/>
                <a:gd name="T6" fmla="*/ 0 w 202"/>
                <a:gd name="T7" fmla="*/ 0 h 43"/>
                <a:gd name="T8" fmla="*/ 199 w 202"/>
                <a:gd name="T9" fmla="*/ 18 h 43"/>
                <a:gd name="T10" fmla="*/ 201 w 202"/>
                <a:gd name="T11" fmla="*/ 30 h 43"/>
                <a:gd name="T12" fmla="*/ 202 w 202"/>
                <a:gd name="T13" fmla="*/ 43 h 43"/>
                <a:gd name="T14" fmla="*/ 0 60000 65536"/>
                <a:gd name="T15" fmla="*/ 0 60000 65536"/>
                <a:gd name="T16" fmla="*/ 0 60000 65536"/>
                <a:gd name="T17" fmla="*/ 0 60000 65536"/>
                <a:gd name="T18" fmla="*/ 0 60000 65536"/>
                <a:gd name="T19" fmla="*/ 0 60000 65536"/>
                <a:gd name="T20" fmla="*/ 0 60000 65536"/>
                <a:gd name="T21" fmla="*/ 0 w 202"/>
                <a:gd name="T22" fmla="*/ 0 h 43"/>
                <a:gd name="T23" fmla="*/ 202 w 202"/>
                <a:gd name="T24" fmla="*/ 43 h 4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02" h="43">
                  <a:moveTo>
                    <a:pt x="202" y="43"/>
                  </a:moveTo>
                  <a:lnTo>
                    <a:pt x="2" y="25"/>
                  </a:lnTo>
                  <a:lnTo>
                    <a:pt x="0" y="12"/>
                  </a:lnTo>
                  <a:lnTo>
                    <a:pt x="0" y="0"/>
                  </a:lnTo>
                  <a:lnTo>
                    <a:pt x="199" y="18"/>
                  </a:lnTo>
                  <a:lnTo>
                    <a:pt x="201" y="30"/>
                  </a:lnTo>
                  <a:lnTo>
                    <a:pt x="202" y="43"/>
                  </a:lnTo>
                  <a:close/>
                </a:path>
              </a:pathLst>
            </a:custGeom>
            <a:solidFill>
              <a:srgbClr val="9C7E62"/>
            </a:solidFill>
            <a:ln w="9525">
              <a:noFill/>
              <a:round/>
              <a:headEnd/>
              <a:tailEnd/>
            </a:ln>
          </p:spPr>
          <p:txBody>
            <a:bodyPr>
              <a:prstTxWarp prst="textNoShape">
                <a:avLst/>
              </a:prstTxWarp>
            </a:bodyPr>
            <a:lstStyle/>
            <a:p>
              <a:endParaRPr lang="en-US"/>
            </a:p>
          </p:txBody>
        </p:sp>
        <p:sp>
          <p:nvSpPr>
            <p:cNvPr id="49305" name="Freeform 410"/>
            <p:cNvSpPr>
              <a:spLocks noChangeAspect="1"/>
            </p:cNvSpPr>
            <p:nvPr/>
          </p:nvSpPr>
          <p:spPr bwMode="auto">
            <a:xfrm>
              <a:off x="1372" y="3393"/>
              <a:ext cx="22" cy="4"/>
            </a:xfrm>
            <a:custGeom>
              <a:avLst/>
              <a:gdLst>
                <a:gd name="T0" fmla="*/ 201 w 201"/>
                <a:gd name="T1" fmla="*/ 41 h 41"/>
                <a:gd name="T2" fmla="*/ 0 w 201"/>
                <a:gd name="T3" fmla="*/ 23 h 41"/>
                <a:gd name="T4" fmla="*/ 0 w 201"/>
                <a:gd name="T5" fmla="*/ 11 h 41"/>
                <a:gd name="T6" fmla="*/ 0 w 201"/>
                <a:gd name="T7" fmla="*/ 0 h 41"/>
                <a:gd name="T8" fmla="*/ 198 w 201"/>
                <a:gd name="T9" fmla="*/ 18 h 41"/>
                <a:gd name="T10" fmla="*/ 199 w 201"/>
                <a:gd name="T11" fmla="*/ 29 h 41"/>
                <a:gd name="T12" fmla="*/ 201 w 201"/>
                <a:gd name="T13" fmla="*/ 41 h 41"/>
                <a:gd name="T14" fmla="*/ 0 60000 65536"/>
                <a:gd name="T15" fmla="*/ 0 60000 65536"/>
                <a:gd name="T16" fmla="*/ 0 60000 65536"/>
                <a:gd name="T17" fmla="*/ 0 60000 65536"/>
                <a:gd name="T18" fmla="*/ 0 60000 65536"/>
                <a:gd name="T19" fmla="*/ 0 60000 65536"/>
                <a:gd name="T20" fmla="*/ 0 60000 65536"/>
                <a:gd name="T21" fmla="*/ 0 w 201"/>
                <a:gd name="T22" fmla="*/ 0 h 41"/>
                <a:gd name="T23" fmla="*/ 201 w 201"/>
                <a:gd name="T24" fmla="*/ 41 h 4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01" h="41">
                  <a:moveTo>
                    <a:pt x="201" y="41"/>
                  </a:moveTo>
                  <a:lnTo>
                    <a:pt x="0" y="23"/>
                  </a:lnTo>
                  <a:lnTo>
                    <a:pt x="0" y="11"/>
                  </a:lnTo>
                  <a:lnTo>
                    <a:pt x="0" y="0"/>
                  </a:lnTo>
                  <a:lnTo>
                    <a:pt x="198" y="18"/>
                  </a:lnTo>
                  <a:lnTo>
                    <a:pt x="199" y="29"/>
                  </a:lnTo>
                  <a:lnTo>
                    <a:pt x="201" y="41"/>
                  </a:lnTo>
                  <a:close/>
                </a:path>
              </a:pathLst>
            </a:custGeom>
            <a:solidFill>
              <a:srgbClr val="9F8266"/>
            </a:solidFill>
            <a:ln w="9525">
              <a:noFill/>
              <a:round/>
              <a:headEnd/>
              <a:tailEnd/>
            </a:ln>
          </p:spPr>
          <p:txBody>
            <a:bodyPr>
              <a:prstTxWarp prst="textNoShape">
                <a:avLst/>
              </a:prstTxWarp>
            </a:bodyPr>
            <a:lstStyle/>
            <a:p>
              <a:endParaRPr lang="en-US"/>
            </a:p>
          </p:txBody>
        </p:sp>
        <p:sp>
          <p:nvSpPr>
            <p:cNvPr id="49306" name="Freeform 411"/>
            <p:cNvSpPr>
              <a:spLocks noChangeAspect="1"/>
            </p:cNvSpPr>
            <p:nvPr/>
          </p:nvSpPr>
          <p:spPr bwMode="auto">
            <a:xfrm>
              <a:off x="1372" y="3391"/>
              <a:ext cx="22" cy="5"/>
            </a:xfrm>
            <a:custGeom>
              <a:avLst/>
              <a:gdLst>
                <a:gd name="T0" fmla="*/ 200 w 200"/>
                <a:gd name="T1" fmla="*/ 42 h 42"/>
                <a:gd name="T2" fmla="*/ 1 w 200"/>
                <a:gd name="T3" fmla="*/ 24 h 42"/>
                <a:gd name="T4" fmla="*/ 1 w 200"/>
                <a:gd name="T5" fmla="*/ 13 h 42"/>
                <a:gd name="T6" fmla="*/ 0 w 200"/>
                <a:gd name="T7" fmla="*/ 0 h 42"/>
                <a:gd name="T8" fmla="*/ 197 w 200"/>
                <a:gd name="T9" fmla="*/ 18 h 42"/>
                <a:gd name="T10" fmla="*/ 199 w 200"/>
                <a:gd name="T11" fmla="*/ 30 h 42"/>
                <a:gd name="T12" fmla="*/ 200 w 200"/>
                <a:gd name="T13" fmla="*/ 42 h 42"/>
                <a:gd name="T14" fmla="*/ 0 60000 65536"/>
                <a:gd name="T15" fmla="*/ 0 60000 65536"/>
                <a:gd name="T16" fmla="*/ 0 60000 65536"/>
                <a:gd name="T17" fmla="*/ 0 60000 65536"/>
                <a:gd name="T18" fmla="*/ 0 60000 65536"/>
                <a:gd name="T19" fmla="*/ 0 60000 65536"/>
                <a:gd name="T20" fmla="*/ 0 60000 65536"/>
                <a:gd name="T21" fmla="*/ 0 w 200"/>
                <a:gd name="T22" fmla="*/ 0 h 42"/>
                <a:gd name="T23" fmla="*/ 200 w 200"/>
                <a:gd name="T24" fmla="*/ 42 h 4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00" h="42">
                  <a:moveTo>
                    <a:pt x="200" y="42"/>
                  </a:moveTo>
                  <a:lnTo>
                    <a:pt x="1" y="24"/>
                  </a:lnTo>
                  <a:lnTo>
                    <a:pt x="1" y="13"/>
                  </a:lnTo>
                  <a:lnTo>
                    <a:pt x="0" y="0"/>
                  </a:lnTo>
                  <a:lnTo>
                    <a:pt x="197" y="18"/>
                  </a:lnTo>
                  <a:lnTo>
                    <a:pt x="199" y="30"/>
                  </a:lnTo>
                  <a:lnTo>
                    <a:pt x="200" y="42"/>
                  </a:lnTo>
                  <a:close/>
                </a:path>
              </a:pathLst>
            </a:custGeom>
            <a:solidFill>
              <a:srgbClr val="A1856A"/>
            </a:solidFill>
            <a:ln w="9525">
              <a:noFill/>
              <a:round/>
              <a:headEnd/>
              <a:tailEnd/>
            </a:ln>
          </p:spPr>
          <p:txBody>
            <a:bodyPr>
              <a:prstTxWarp prst="textNoShape">
                <a:avLst/>
              </a:prstTxWarp>
            </a:bodyPr>
            <a:lstStyle/>
            <a:p>
              <a:endParaRPr lang="en-US"/>
            </a:p>
          </p:txBody>
        </p:sp>
        <p:sp>
          <p:nvSpPr>
            <p:cNvPr id="49307" name="Freeform 412"/>
            <p:cNvSpPr>
              <a:spLocks noChangeAspect="1"/>
            </p:cNvSpPr>
            <p:nvPr/>
          </p:nvSpPr>
          <p:spPr bwMode="auto">
            <a:xfrm>
              <a:off x="1372" y="3390"/>
              <a:ext cx="22" cy="5"/>
            </a:xfrm>
            <a:custGeom>
              <a:avLst/>
              <a:gdLst>
                <a:gd name="T0" fmla="*/ 200 w 200"/>
                <a:gd name="T1" fmla="*/ 43 h 43"/>
                <a:gd name="T2" fmla="*/ 2 w 200"/>
                <a:gd name="T3" fmla="*/ 25 h 43"/>
                <a:gd name="T4" fmla="*/ 1 w 200"/>
                <a:gd name="T5" fmla="*/ 12 h 43"/>
                <a:gd name="T6" fmla="*/ 0 w 200"/>
                <a:gd name="T7" fmla="*/ 0 h 43"/>
                <a:gd name="T8" fmla="*/ 195 w 200"/>
                <a:gd name="T9" fmla="*/ 18 h 43"/>
                <a:gd name="T10" fmla="*/ 198 w 200"/>
                <a:gd name="T11" fmla="*/ 30 h 43"/>
                <a:gd name="T12" fmla="*/ 200 w 200"/>
                <a:gd name="T13" fmla="*/ 43 h 43"/>
                <a:gd name="T14" fmla="*/ 0 60000 65536"/>
                <a:gd name="T15" fmla="*/ 0 60000 65536"/>
                <a:gd name="T16" fmla="*/ 0 60000 65536"/>
                <a:gd name="T17" fmla="*/ 0 60000 65536"/>
                <a:gd name="T18" fmla="*/ 0 60000 65536"/>
                <a:gd name="T19" fmla="*/ 0 60000 65536"/>
                <a:gd name="T20" fmla="*/ 0 60000 65536"/>
                <a:gd name="T21" fmla="*/ 0 w 200"/>
                <a:gd name="T22" fmla="*/ 0 h 43"/>
                <a:gd name="T23" fmla="*/ 200 w 200"/>
                <a:gd name="T24" fmla="*/ 43 h 4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00" h="43">
                  <a:moveTo>
                    <a:pt x="200" y="43"/>
                  </a:moveTo>
                  <a:lnTo>
                    <a:pt x="2" y="25"/>
                  </a:lnTo>
                  <a:lnTo>
                    <a:pt x="1" y="12"/>
                  </a:lnTo>
                  <a:lnTo>
                    <a:pt x="0" y="0"/>
                  </a:lnTo>
                  <a:lnTo>
                    <a:pt x="195" y="18"/>
                  </a:lnTo>
                  <a:lnTo>
                    <a:pt x="198" y="30"/>
                  </a:lnTo>
                  <a:lnTo>
                    <a:pt x="200" y="43"/>
                  </a:lnTo>
                  <a:close/>
                </a:path>
              </a:pathLst>
            </a:custGeom>
            <a:solidFill>
              <a:srgbClr val="A3896D"/>
            </a:solidFill>
            <a:ln w="9525">
              <a:noFill/>
              <a:round/>
              <a:headEnd/>
              <a:tailEnd/>
            </a:ln>
          </p:spPr>
          <p:txBody>
            <a:bodyPr>
              <a:prstTxWarp prst="textNoShape">
                <a:avLst/>
              </a:prstTxWarp>
            </a:bodyPr>
            <a:lstStyle/>
            <a:p>
              <a:endParaRPr lang="en-US"/>
            </a:p>
          </p:txBody>
        </p:sp>
        <p:sp>
          <p:nvSpPr>
            <p:cNvPr id="49308" name="Freeform 413"/>
            <p:cNvSpPr>
              <a:spLocks noChangeAspect="1"/>
            </p:cNvSpPr>
            <p:nvPr/>
          </p:nvSpPr>
          <p:spPr bwMode="auto">
            <a:xfrm>
              <a:off x="1372" y="3389"/>
              <a:ext cx="22" cy="4"/>
            </a:xfrm>
            <a:custGeom>
              <a:avLst/>
              <a:gdLst>
                <a:gd name="T0" fmla="*/ 198 w 198"/>
                <a:gd name="T1" fmla="*/ 42 h 42"/>
                <a:gd name="T2" fmla="*/ 1 w 198"/>
                <a:gd name="T3" fmla="*/ 24 h 42"/>
                <a:gd name="T4" fmla="*/ 0 w 198"/>
                <a:gd name="T5" fmla="*/ 12 h 42"/>
                <a:gd name="T6" fmla="*/ 0 w 198"/>
                <a:gd name="T7" fmla="*/ 0 h 42"/>
                <a:gd name="T8" fmla="*/ 193 w 198"/>
                <a:gd name="T9" fmla="*/ 18 h 42"/>
                <a:gd name="T10" fmla="*/ 195 w 198"/>
                <a:gd name="T11" fmla="*/ 30 h 42"/>
                <a:gd name="T12" fmla="*/ 198 w 198"/>
                <a:gd name="T13" fmla="*/ 42 h 42"/>
                <a:gd name="T14" fmla="*/ 0 60000 65536"/>
                <a:gd name="T15" fmla="*/ 0 60000 65536"/>
                <a:gd name="T16" fmla="*/ 0 60000 65536"/>
                <a:gd name="T17" fmla="*/ 0 60000 65536"/>
                <a:gd name="T18" fmla="*/ 0 60000 65536"/>
                <a:gd name="T19" fmla="*/ 0 60000 65536"/>
                <a:gd name="T20" fmla="*/ 0 60000 65536"/>
                <a:gd name="T21" fmla="*/ 0 w 198"/>
                <a:gd name="T22" fmla="*/ 0 h 42"/>
                <a:gd name="T23" fmla="*/ 198 w 198"/>
                <a:gd name="T24" fmla="*/ 42 h 4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98" h="42">
                  <a:moveTo>
                    <a:pt x="198" y="42"/>
                  </a:moveTo>
                  <a:lnTo>
                    <a:pt x="1" y="24"/>
                  </a:lnTo>
                  <a:lnTo>
                    <a:pt x="0" y="12"/>
                  </a:lnTo>
                  <a:lnTo>
                    <a:pt x="0" y="0"/>
                  </a:lnTo>
                  <a:lnTo>
                    <a:pt x="193" y="18"/>
                  </a:lnTo>
                  <a:lnTo>
                    <a:pt x="195" y="30"/>
                  </a:lnTo>
                  <a:lnTo>
                    <a:pt x="198" y="42"/>
                  </a:lnTo>
                  <a:close/>
                </a:path>
              </a:pathLst>
            </a:custGeom>
            <a:solidFill>
              <a:srgbClr val="A68D70"/>
            </a:solidFill>
            <a:ln w="9525">
              <a:noFill/>
              <a:round/>
              <a:headEnd/>
              <a:tailEnd/>
            </a:ln>
          </p:spPr>
          <p:txBody>
            <a:bodyPr>
              <a:prstTxWarp prst="textNoShape">
                <a:avLst/>
              </a:prstTxWarp>
            </a:bodyPr>
            <a:lstStyle/>
            <a:p>
              <a:endParaRPr lang="en-US"/>
            </a:p>
          </p:txBody>
        </p:sp>
        <p:sp>
          <p:nvSpPr>
            <p:cNvPr id="49309" name="Freeform 414"/>
            <p:cNvSpPr>
              <a:spLocks noChangeAspect="1"/>
            </p:cNvSpPr>
            <p:nvPr/>
          </p:nvSpPr>
          <p:spPr bwMode="auto">
            <a:xfrm>
              <a:off x="1372" y="3387"/>
              <a:ext cx="22" cy="5"/>
            </a:xfrm>
            <a:custGeom>
              <a:avLst/>
              <a:gdLst>
                <a:gd name="T0" fmla="*/ 196 w 196"/>
                <a:gd name="T1" fmla="*/ 43 h 43"/>
                <a:gd name="T2" fmla="*/ 1 w 196"/>
                <a:gd name="T3" fmla="*/ 25 h 43"/>
                <a:gd name="T4" fmla="*/ 1 w 196"/>
                <a:gd name="T5" fmla="*/ 13 h 43"/>
                <a:gd name="T6" fmla="*/ 0 w 196"/>
                <a:gd name="T7" fmla="*/ 0 h 43"/>
                <a:gd name="T8" fmla="*/ 192 w 196"/>
                <a:gd name="T9" fmla="*/ 18 h 43"/>
                <a:gd name="T10" fmla="*/ 194 w 196"/>
                <a:gd name="T11" fmla="*/ 31 h 43"/>
                <a:gd name="T12" fmla="*/ 196 w 196"/>
                <a:gd name="T13" fmla="*/ 43 h 43"/>
                <a:gd name="T14" fmla="*/ 0 60000 65536"/>
                <a:gd name="T15" fmla="*/ 0 60000 65536"/>
                <a:gd name="T16" fmla="*/ 0 60000 65536"/>
                <a:gd name="T17" fmla="*/ 0 60000 65536"/>
                <a:gd name="T18" fmla="*/ 0 60000 65536"/>
                <a:gd name="T19" fmla="*/ 0 60000 65536"/>
                <a:gd name="T20" fmla="*/ 0 60000 65536"/>
                <a:gd name="T21" fmla="*/ 0 w 196"/>
                <a:gd name="T22" fmla="*/ 0 h 43"/>
                <a:gd name="T23" fmla="*/ 196 w 196"/>
                <a:gd name="T24" fmla="*/ 43 h 4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96" h="43">
                  <a:moveTo>
                    <a:pt x="196" y="43"/>
                  </a:moveTo>
                  <a:lnTo>
                    <a:pt x="1" y="25"/>
                  </a:lnTo>
                  <a:lnTo>
                    <a:pt x="1" y="13"/>
                  </a:lnTo>
                  <a:lnTo>
                    <a:pt x="0" y="0"/>
                  </a:lnTo>
                  <a:lnTo>
                    <a:pt x="192" y="18"/>
                  </a:lnTo>
                  <a:lnTo>
                    <a:pt x="194" y="31"/>
                  </a:lnTo>
                  <a:lnTo>
                    <a:pt x="196" y="43"/>
                  </a:lnTo>
                  <a:close/>
                </a:path>
              </a:pathLst>
            </a:custGeom>
            <a:solidFill>
              <a:srgbClr val="A99074"/>
            </a:solidFill>
            <a:ln w="9525">
              <a:noFill/>
              <a:round/>
              <a:headEnd/>
              <a:tailEnd/>
            </a:ln>
          </p:spPr>
          <p:txBody>
            <a:bodyPr>
              <a:prstTxWarp prst="textNoShape">
                <a:avLst/>
              </a:prstTxWarp>
            </a:bodyPr>
            <a:lstStyle/>
            <a:p>
              <a:endParaRPr lang="en-US"/>
            </a:p>
          </p:txBody>
        </p:sp>
        <p:sp>
          <p:nvSpPr>
            <p:cNvPr id="49310" name="Freeform 415"/>
            <p:cNvSpPr>
              <a:spLocks noChangeAspect="1"/>
            </p:cNvSpPr>
            <p:nvPr/>
          </p:nvSpPr>
          <p:spPr bwMode="auto">
            <a:xfrm>
              <a:off x="1372" y="3386"/>
              <a:ext cx="21" cy="5"/>
            </a:xfrm>
            <a:custGeom>
              <a:avLst/>
              <a:gdLst>
                <a:gd name="T0" fmla="*/ 195 w 195"/>
                <a:gd name="T1" fmla="*/ 43 h 43"/>
                <a:gd name="T2" fmla="*/ 2 w 195"/>
                <a:gd name="T3" fmla="*/ 25 h 43"/>
                <a:gd name="T4" fmla="*/ 1 w 195"/>
                <a:gd name="T5" fmla="*/ 12 h 43"/>
                <a:gd name="T6" fmla="*/ 0 w 195"/>
                <a:gd name="T7" fmla="*/ 0 h 43"/>
                <a:gd name="T8" fmla="*/ 191 w 195"/>
                <a:gd name="T9" fmla="*/ 18 h 43"/>
                <a:gd name="T10" fmla="*/ 193 w 195"/>
                <a:gd name="T11" fmla="*/ 30 h 43"/>
                <a:gd name="T12" fmla="*/ 195 w 195"/>
                <a:gd name="T13" fmla="*/ 43 h 43"/>
                <a:gd name="T14" fmla="*/ 0 60000 65536"/>
                <a:gd name="T15" fmla="*/ 0 60000 65536"/>
                <a:gd name="T16" fmla="*/ 0 60000 65536"/>
                <a:gd name="T17" fmla="*/ 0 60000 65536"/>
                <a:gd name="T18" fmla="*/ 0 60000 65536"/>
                <a:gd name="T19" fmla="*/ 0 60000 65536"/>
                <a:gd name="T20" fmla="*/ 0 60000 65536"/>
                <a:gd name="T21" fmla="*/ 0 w 195"/>
                <a:gd name="T22" fmla="*/ 0 h 43"/>
                <a:gd name="T23" fmla="*/ 195 w 195"/>
                <a:gd name="T24" fmla="*/ 43 h 4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95" h="43">
                  <a:moveTo>
                    <a:pt x="195" y="43"/>
                  </a:moveTo>
                  <a:lnTo>
                    <a:pt x="2" y="25"/>
                  </a:lnTo>
                  <a:lnTo>
                    <a:pt x="1" y="12"/>
                  </a:lnTo>
                  <a:lnTo>
                    <a:pt x="0" y="0"/>
                  </a:lnTo>
                  <a:lnTo>
                    <a:pt x="191" y="18"/>
                  </a:lnTo>
                  <a:lnTo>
                    <a:pt x="193" y="30"/>
                  </a:lnTo>
                  <a:lnTo>
                    <a:pt x="195" y="43"/>
                  </a:lnTo>
                  <a:close/>
                </a:path>
              </a:pathLst>
            </a:custGeom>
            <a:solidFill>
              <a:srgbClr val="AC9378"/>
            </a:solidFill>
            <a:ln w="9525">
              <a:noFill/>
              <a:round/>
              <a:headEnd/>
              <a:tailEnd/>
            </a:ln>
          </p:spPr>
          <p:txBody>
            <a:bodyPr>
              <a:prstTxWarp prst="textNoShape">
                <a:avLst/>
              </a:prstTxWarp>
            </a:bodyPr>
            <a:lstStyle/>
            <a:p>
              <a:endParaRPr lang="en-US"/>
            </a:p>
          </p:txBody>
        </p:sp>
        <p:sp>
          <p:nvSpPr>
            <p:cNvPr id="49311" name="Freeform 416"/>
            <p:cNvSpPr>
              <a:spLocks noChangeAspect="1"/>
            </p:cNvSpPr>
            <p:nvPr/>
          </p:nvSpPr>
          <p:spPr bwMode="auto">
            <a:xfrm>
              <a:off x="1372" y="3385"/>
              <a:ext cx="21" cy="4"/>
            </a:xfrm>
            <a:custGeom>
              <a:avLst/>
              <a:gdLst>
                <a:gd name="T0" fmla="*/ 194 w 194"/>
                <a:gd name="T1" fmla="*/ 41 h 41"/>
                <a:gd name="T2" fmla="*/ 2 w 194"/>
                <a:gd name="T3" fmla="*/ 23 h 41"/>
                <a:gd name="T4" fmla="*/ 1 w 194"/>
                <a:gd name="T5" fmla="*/ 11 h 41"/>
                <a:gd name="T6" fmla="*/ 0 w 194"/>
                <a:gd name="T7" fmla="*/ 0 h 41"/>
                <a:gd name="T8" fmla="*/ 188 w 194"/>
                <a:gd name="T9" fmla="*/ 17 h 41"/>
                <a:gd name="T10" fmla="*/ 192 w 194"/>
                <a:gd name="T11" fmla="*/ 29 h 41"/>
                <a:gd name="T12" fmla="*/ 194 w 194"/>
                <a:gd name="T13" fmla="*/ 41 h 41"/>
                <a:gd name="T14" fmla="*/ 0 60000 65536"/>
                <a:gd name="T15" fmla="*/ 0 60000 65536"/>
                <a:gd name="T16" fmla="*/ 0 60000 65536"/>
                <a:gd name="T17" fmla="*/ 0 60000 65536"/>
                <a:gd name="T18" fmla="*/ 0 60000 65536"/>
                <a:gd name="T19" fmla="*/ 0 60000 65536"/>
                <a:gd name="T20" fmla="*/ 0 60000 65536"/>
                <a:gd name="T21" fmla="*/ 0 w 194"/>
                <a:gd name="T22" fmla="*/ 0 h 41"/>
                <a:gd name="T23" fmla="*/ 194 w 194"/>
                <a:gd name="T24" fmla="*/ 41 h 4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94" h="41">
                  <a:moveTo>
                    <a:pt x="194" y="41"/>
                  </a:moveTo>
                  <a:lnTo>
                    <a:pt x="2" y="23"/>
                  </a:lnTo>
                  <a:lnTo>
                    <a:pt x="1" y="11"/>
                  </a:lnTo>
                  <a:lnTo>
                    <a:pt x="0" y="0"/>
                  </a:lnTo>
                  <a:lnTo>
                    <a:pt x="188" y="17"/>
                  </a:lnTo>
                  <a:lnTo>
                    <a:pt x="192" y="29"/>
                  </a:lnTo>
                  <a:lnTo>
                    <a:pt x="194" y="41"/>
                  </a:lnTo>
                  <a:close/>
                </a:path>
              </a:pathLst>
            </a:custGeom>
            <a:solidFill>
              <a:srgbClr val="AF967B"/>
            </a:solidFill>
            <a:ln w="9525">
              <a:noFill/>
              <a:round/>
              <a:headEnd/>
              <a:tailEnd/>
            </a:ln>
          </p:spPr>
          <p:txBody>
            <a:bodyPr>
              <a:prstTxWarp prst="textNoShape">
                <a:avLst/>
              </a:prstTxWarp>
            </a:bodyPr>
            <a:lstStyle/>
            <a:p>
              <a:endParaRPr lang="en-US"/>
            </a:p>
          </p:txBody>
        </p:sp>
        <p:sp>
          <p:nvSpPr>
            <p:cNvPr id="49312" name="Freeform 417"/>
            <p:cNvSpPr>
              <a:spLocks noChangeAspect="1"/>
            </p:cNvSpPr>
            <p:nvPr/>
          </p:nvSpPr>
          <p:spPr bwMode="auto">
            <a:xfrm>
              <a:off x="1371" y="3383"/>
              <a:ext cx="22" cy="5"/>
            </a:xfrm>
            <a:custGeom>
              <a:avLst/>
              <a:gdLst>
                <a:gd name="T0" fmla="*/ 193 w 193"/>
                <a:gd name="T1" fmla="*/ 41 h 41"/>
                <a:gd name="T2" fmla="*/ 2 w 193"/>
                <a:gd name="T3" fmla="*/ 23 h 41"/>
                <a:gd name="T4" fmla="*/ 1 w 193"/>
                <a:gd name="T5" fmla="*/ 12 h 41"/>
                <a:gd name="T6" fmla="*/ 0 w 193"/>
                <a:gd name="T7" fmla="*/ 0 h 41"/>
                <a:gd name="T8" fmla="*/ 187 w 193"/>
                <a:gd name="T9" fmla="*/ 16 h 41"/>
                <a:gd name="T10" fmla="*/ 189 w 193"/>
                <a:gd name="T11" fmla="*/ 29 h 41"/>
                <a:gd name="T12" fmla="*/ 193 w 193"/>
                <a:gd name="T13" fmla="*/ 41 h 41"/>
                <a:gd name="T14" fmla="*/ 0 60000 65536"/>
                <a:gd name="T15" fmla="*/ 0 60000 65536"/>
                <a:gd name="T16" fmla="*/ 0 60000 65536"/>
                <a:gd name="T17" fmla="*/ 0 60000 65536"/>
                <a:gd name="T18" fmla="*/ 0 60000 65536"/>
                <a:gd name="T19" fmla="*/ 0 60000 65536"/>
                <a:gd name="T20" fmla="*/ 0 60000 65536"/>
                <a:gd name="T21" fmla="*/ 0 w 193"/>
                <a:gd name="T22" fmla="*/ 0 h 41"/>
                <a:gd name="T23" fmla="*/ 193 w 193"/>
                <a:gd name="T24" fmla="*/ 41 h 4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93" h="41">
                  <a:moveTo>
                    <a:pt x="193" y="41"/>
                  </a:moveTo>
                  <a:lnTo>
                    <a:pt x="2" y="23"/>
                  </a:lnTo>
                  <a:lnTo>
                    <a:pt x="1" y="12"/>
                  </a:lnTo>
                  <a:lnTo>
                    <a:pt x="0" y="0"/>
                  </a:lnTo>
                  <a:lnTo>
                    <a:pt x="187" y="16"/>
                  </a:lnTo>
                  <a:lnTo>
                    <a:pt x="189" y="29"/>
                  </a:lnTo>
                  <a:lnTo>
                    <a:pt x="193" y="41"/>
                  </a:lnTo>
                  <a:close/>
                </a:path>
              </a:pathLst>
            </a:custGeom>
            <a:solidFill>
              <a:srgbClr val="B29A7F"/>
            </a:solidFill>
            <a:ln w="9525">
              <a:noFill/>
              <a:round/>
              <a:headEnd/>
              <a:tailEnd/>
            </a:ln>
          </p:spPr>
          <p:txBody>
            <a:bodyPr>
              <a:prstTxWarp prst="textNoShape">
                <a:avLst/>
              </a:prstTxWarp>
            </a:bodyPr>
            <a:lstStyle/>
            <a:p>
              <a:endParaRPr lang="en-US"/>
            </a:p>
          </p:txBody>
        </p:sp>
        <p:sp>
          <p:nvSpPr>
            <p:cNvPr id="49313" name="Freeform 418"/>
            <p:cNvSpPr>
              <a:spLocks noChangeAspect="1"/>
            </p:cNvSpPr>
            <p:nvPr/>
          </p:nvSpPr>
          <p:spPr bwMode="auto">
            <a:xfrm>
              <a:off x="1371" y="3382"/>
              <a:ext cx="21" cy="5"/>
            </a:xfrm>
            <a:custGeom>
              <a:avLst/>
              <a:gdLst>
                <a:gd name="T0" fmla="*/ 190 w 190"/>
                <a:gd name="T1" fmla="*/ 42 h 42"/>
                <a:gd name="T2" fmla="*/ 2 w 190"/>
                <a:gd name="T3" fmla="*/ 25 h 42"/>
                <a:gd name="T4" fmla="*/ 1 w 190"/>
                <a:gd name="T5" fmla="*/ 13 h 42"/>
                <a:gd name="T6" fmla="*/ 0 w 190"/>
                <a:gd name="T7" fmla="*/ 0 h 42"/>
                <a:gd name="T8" fmla="*/ 185 w 190"/>
                <a:gd name="T9" fmla="*/ 17 h 42"/>
                <a:gd name="T10" fmla="*/ 188 w 190"/>
                <a:gd name="T11" fmla="*/ 29 h 42"/>
                <a:gd name="T12" fmla="*/ 190 w 190"/>
                <a:gd name="T13" fmla="*/ 42 h 42"/>
                <a:gd name="T14" fmla="*/ 0 60000 65536"/>
                <a:gd name="T15" fmla="*/ 0 60000 65536"/>
                <a:gd name="T16" fmla="*/ 0 60000 65536"/>
                <a:gd name="T17" fmla="*/ 0 60000 65536"/>
                <a:gd name="T18" fmla="*/ 0 60000 65536"/>
                <a:gd name="T19" fmla="*/ 0 60000 65536"/>
                <a:gd name="T20" fmla="*/ 0 60000 65536"/>
                <a:gd name="T21" fmla="*/ 0 w 190"/>
                <a:gd name="T22" fmla="*/ 0 h 42"/>
                <a:gd name="T23" fmla="*/ 190 w 190"/>
                <a:gd name="T24" fmla="*/ 42 h 4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90" h="42">
                  <a:moveTo>
                    <a:pt x="190" y="42"/>
                  </a:moveTo>
                  <a:lnTo>
                    <a:pt x="2" y="25"/>
                  </a:lnTo>
                  <a:lnTo>
                    <a:pt x="1" y="13"/>
                  </a:lnTo>
                  <a:lnTo>
                    <a:pt x="0" y="0"/>
                  </a:lnTo>
                  <a:lnTo>
                    <a:pt x="185" y="17"/>
                  </a:lnTo>
                  <a:lnTo>
                    <a:pt x="188" y="29"/>
                  </a:lnTo>
                  <a:lnTo>
                    <a:pt x="190" y="42"/>
                  </a:lnTo>
                  <a:close/>
                </a:path>
              </a:pathLst>
            </a:custGeom>
            <a:solidFill>
              <a:srgbClr val="B59E83"/>
            </a:solidFill>
            <a:ln w="9525">
              <a:noFill/>
              <a:round/>
              <a:headEnd/>
              <a:tailEnd/>
            </a:ln>
          </p:spPr>
          <p:txBody>
            <a:bodyPr>
              <a:prstTxWarp prst="textNoShape">
                <a:avLst/>
              </a:prstTxWarp>
            </a:bodyPr>
            <a:lstStyle/>
            <a:p>
              <a:endParaRPr lang="en-US"/>
            </a:p>
          </p:txBody>
        </p:sp>
        <p:sp>
          <p:nvSpPr>
            <p:cNvPr id="49314" name="Freeform 419"/>
            <p:cNvSpPr>
              <a:spLocks noChangeAspect="1"/>
            </p:cNvSpPr>
            <p:nvPr/>
          </p:nvSpPr>
          <p:spPr bwMode="auto">
            <a:xfrm>
              <a:off x="1371" y="3381"/>
              <a:ext cx="21" cy="4"/>
            </a:xfrm>
            <a:custGeom>
              <a:avLst/>
              <a:gdLst>
                <a:gd name="T0" fmla="*/ 191 w 191"/>
                <a:gd name="T1" fmla="*/ 41 h 41"/>
                <a:gd name="T2" fmla="*/ 4 w 191"/>
                <a:gd name="T3" fmla="*/ 25 h 41"/>
                <a:gd name="T4" fmla="*/ 3 w 191"/>
                <a:gd name="T5" fmla="*/ 12 h 41"/>
                <a:gd name="T6" fmla="*/ 0 w 191"/>
                <a:gd name="T7" fmla="*/ 0 h 41"/>
                <a:gd name="T8" fmla="*/ 183 w 191"/>
                <a:gd name="T9" fmla="*/ 17 h 41"/>
                <a:gd name="T10" fmla="*/ 188 w 191"/>
                <a:gd name="T11" fmla="*/ 29 h 41"/>
                <a:gd name="T12" fmla="*/ 191 w 191"/>
                <a:gd name="T13" fmla="*/ 41 h 41"/>
                <a:gd name="T14" fmla="*/ 0 60000 65536"/>
                <a:gd name="T15" fmla="*/ 0 60000 65536"/>
                <a:gd name="T16" fmla="*/ 0 60000 65536"/>
                <a:gd name="T17" fmla="*/ 0 60000 65536"/>
                <a:gd name="T18" fmla="*/ 0 60000 65536"/>
                <a:gd name="T19" fmla="*/ 0 60000 65536"/>
                <a:gd name="T20" fmla="*/ 0 60000 65536"/>
                <a:gd name="T21" fmla="*/ 0 w 191"/>
                <a:gd name="T22" fmla="*/ 0 h 41"/>
                <a:gd name="T23" fmla="*/ 191 w 191"/>
                <a:gd name="T24" fmla="*/ 41 h 4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91" h="41">
                  <a:moveTo>
                    <a:pt x="191" y="41"/>
                  </a:moveTo>
                  <a:lnTo>
                    <a:pt x="4" y="25"/>
                  </a:lnTo>
                  <a:lnTo>
                    <a:pt x="3" y="12"/>
                  </a:lnTo>
                  <a:lnTo>
                    <a:pt x="0" y="0"/>
                  </a:lnTo>
                  <a:lnTo>
                    <a:pt x="183" y="17"/>
                  </a:lnTo>
                  <a:lnTo>
                    <a:pt x="188" y="29"/>
                  </a:lnTo>
                  <a:lnTo>
                    <a:pt x="191" y="41"/>
                  </a:lnTo>
                  <a:close/>
                </a:path>
              </a:pathLst>
            </a:custGeom>
            <a:solidFill>
              <a:srgbClr val="B8A187"/>
            </a:solidFill>
            <a:ln w="9525">
              <a:noFill/>
              <a:round/>
              <a:headEnd/>
              <a:tailEnd/>
            </a:ln>
          </p:spPr>
          <p:txBody>
            <a:bodyPr>
              <a:prstTxWarp prst="textNoShape">
                <a:avLst/>
              </a:prstTxWarp>
            </a:bodyPr>
            <a:lstStyle/>
            <a:p>
              <a:endParaRPr lang="en-US"/>
            </a:p>
          </p:txBody>
        </p:sp>
        <p:sp>
          <p:nvSpPr>
            <p:cNvPr id="49315" name="Freeform 420"/>
            <p:cNvSpPr>
              <a:spLocks noChangeAspect="1"/>
            </p:cNvSpPr>
            <p:nvPr/>
          </p:nvSpPr>
          <p:spPr bwMode="auto">
            <a:xfrm>
              <a:off x="1371" y="3379"/>
              <a:ext cx="21" cy="5"/>
            </a:xfrm>
            <a:custGeom>
              <a:avLst/>
              <a:gdLst>
                <a:gd name="T0" fmla="*/ 189 w 189"/>
                <a:gd name="T1" fmla="*/ 41 h 41"/>
                <a:gd name="T2" fmla="*/ 4 w 189"/>
                <a:gd name="T3" fmla="*/ 24 h 41"/>
                <a:gd name="T4" fmla="*/ 1 w 189"/>
                <a:gd name="T5" fmla="*/ 12 h 41"/>
                <a:gd name="T6" fmla="*/ 0 w 189"/>
                <a:gd name="T7" fmla="*/ 0 h 41"/>
                <a:gd name="T8" fmla="*/ 181 w 189"/>
                <a:gd name="T9" fmla="*/ 16 h 41"/>
                <a:gd name="T10" fmla="*/ 184 w 189"/>
                <a:gd name="T11" fmla="*/ 29 h 41"/>
                <a:gd name="T12" fmla="*/ 189 w 189"/>
                <a:gd name="T13" fmla="*/ 41 h 41"/>
                <a:gd name="T14" fmla="*/ 0 60000 65536"/>
                <a:gd name="T15" fmla="*/ 0 60000 65536"/>
                <a:gd name="T16" fmla="*/ 0 60000 65536"/>
                <a:gd name="T17" fmla="*/ 0 60000 65536"/>
                <a:gd name="T18" fmla="*/ 0 60000 65536"/>
                <a:gd name="T19" fmla="*/ 0 60000 65536"/>
                <a:gd name="T20" fmla="*/ 0 60000 65536"/>
                <a:gd name="T21" fmla="*/ 0 w 189"/>
                <a:gd name="T22" fmla="*/ 0 h 41"/>
                <a:gd name="T23" fmla="*/ 189 w 189"/>
                <a:gd name="T24" fmla="*/ 41 h 4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89" h="41">
                  <a:moveTo>
                    <a:pt x="189" y="41"/>
                  </a:moveTo>
                  <a:lnTo>
                    <a:pt x="4" y="24"/>
                  </a:lnTo>
                  <a:lnTo>
                    <a:pt x="1" y="12"/>
                  </a:lnTo>
                  <a:lnTo>
                    <a:pt x="0" y="0"/>
                  </a:lnTo>
                  <a:lnTo>
                    <a:pt x="181" y="16"/>
                  </a:lnTo>
                  <a:lnTo>
                    <a:pt x="184" y="29"/>
                  </a:lnTo>
                  <a:lnTo>
                    <a:pt x="189" y="41"/>
                  </a:lnTo>
                  <a:close/>
                </a:path>
              </a:pathLst>
            </a:custGeom>
            <a:solidFill>
              <a:srgbClr val="BAA58A"/>
            </a:solidFill>
            <a:ln w="9525">
              <a:noFill/>
              <a:round/>
              <a:headEnd/>
              <a:tailEnd/>
            </a:ln>
          </p:spPr>
          <p:txBody>
            <a:bodyPr>
              <a:prstTxWarp prst="textNoShape">
                <a:avLst/>
              </a:prstTxWarp>
            </a:bodyPr>
            <a:lstStyle/>
            <a:p>
              <a:endParaRPr lang="en-US"/>
            </a:p>
          </p:txBody>
        </p:sp>
        <p:sp>
          <p:nvSpPr>
            <p:cNvPr id="49316" name="Freeform 421"/>
            <p:cNvSpPr>
              <a:spLocks noChangeAspect="1"/>
            </p:cNvSpPr>
            <p:nvPr/>
          </p:nvSpPr>
          <p:spPr bwMode="auto">
            <a:xfrm>
              <a:off x="1371" y="3378"/>
              <a:ext cx="20" cy="5"/>
            </a:xfrm>
            <a:custGeom>
              <a:avLst/>
              <a:gdLst>
                <a:gd name="T0" fmla="*/ 185 w 185"/>
                <a:gd name="T1" fmla="*/ 42 h 42"/>
                <a:gd name="T2" fmla="*/ 2 w 185"/>
                <a:gd name="T3" fmla="*/ 25 h 42"/>
                <a:gd name="T4" fmla="*/ 1 w 185"/>
                <a:gd name="T5" fmla="*/ 13 h 42"/>
                <a:gd name="T6" fmla="*/ 0 w 185"/>
                <a:gd name="T7" fmla="*/ 0 h 42"/>
                <a:gd name="T8" fmla="*/ 177 w 185"/>
                <a:gd name="T9" fmla="*/ 17 h 42"/>
                <a:gd name="T10" fmla="*/ 182 w 185"/>
                <a:gd name="T11" fmla="*/ 29 h 42"/>
                <a:gd name="T12" fmla="*/ 185 w 185"/>
                <a:gd name="T13" fmla="*/ 42 h 42"/>
                <a:gd name="T14" fmla="*/ 0 60000 65536"/>
                <a:gd name="T15" fmla="*/ 0 60000 65536"/>
                <a:gd name="T16" fmla="*/ 0 60000 65536"/>
                <a:gd name="T17" fmla="*/ 0 60000 65536"/>
                <a:gd name="T18" fmla="*/ 0 60000 65536"/>
                <a:gd name="T19" fmla="*/ 0 60000 65536"/>
                <a:gd name="T20" fmla="*/ 0 60000 65536"/>
                <a:gd name="T21" fmla="*/ 0 w 185"/>
                <a:gd name="T22" fmla="*/ 0 h 42"/>
                <a:gd name="T23" fmla="*/ 185 w 185"/>
                <a:gd name="T24" fmla="*/ 42 h 4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85" h="42">
                  <a:moveTo>
                    <a:pt x="185" y="42"/>
                  </a:moveTo>
                  <a:lnTo>
                    <a:pt x="2" y="25"/>
                  </a:lnTo>
                  <a:lnTo>
                    <a:pt x="1" y="13"/>
                  </a:lnTo>
                  <a:lnTo>
                    <a:pt x="0" y="0"/>
                  </a:lnTo>
                  <a:lnTo>
                    <a:pt x="177" y="17"/>
                  </a:lnTo>
                  <a:lnTo>
                    <a:pt x="182" y="29"/>
                  </a:lnTo>
                  <a:lnTo>
                    <a:pt x="185" y="42"/>
                  </a:lnTo>
                  <a:close/>
                </a:path>
              </a:pathLst>
            </a:custGeom>
            <a:solidFill>
              <a:srgbClr val="BCA88E"/>
            </a:solidFill>
            <a:ln w="9525">
              <a:noFill/>
              <a:round/>
              <a:headEnd/>
              <a:tailEnd/>
            </a:ln>
          </p:spPr>
          <p:txBody>
            <a:bodyPr>
              <a:prstTxWarp prst="textNoShape">
                <a:avLst/>
              </a:prstTxWarp>
            </a:bodyPr>
            <a:lstStyle/>
            <a:p>
              <a:endParaRPr lang="en-US"/>
            </a:p>
          </p:txBody>
        </p:sp>
        <p:sp>
          <p:nvSpPr>
            <p:cNvPr id="49317" name="Freeform 422"/>
            <p:cNvSpPr>
              <a:spLocks noChangeAspect="1"/>
            </p:cNvSpPr>
            <p:nvPr/>
          </p:nvSpPr>
          <p:spPr bwMode="auto">
            <a:xfrm>
              <a:off x="1371" y="3377"/>
              <a:ext cx="20" cy="4"/>
            </a:xfrm>
            <a:custGeom>
              <a:avLst/>
              <a:gdLst>
                <a:gd name="T0" fmla="*/ 184 w 184"/>
                <a:gd name="T1" fmla="*/ 41 h 41"/>
                <a:gd name="T2" fmla="*/ 3 w 184"/>
                <a:gd name="T3" fmla="*/ 25 h 41"/>
                <a:gd name="T4" fmla="*/ 2 w 184"/>
                <a:gd name="T5" fmla="*/ 12 h 41"/>
                <a:gd name="T6" fmla="*/ 0 w 184"/>
                <a:gd name="T7" fmla="*/ 0 h 41"/>
                <a:gd name="T8" fmla="*/ 175 w 184"/>
                <a:gd name="T9" fmla="*/ 16 h 41"/>
                <a:gd name="T10" fmla="*/ 179 w 184"/>
                <a:gd name="T11" fmla="*/ 28 h 41"/>
                <a:gd name="T12" fmla="*/ 184 w 184"/>
                <a:gd name="T13" fmla="*/ 41 h 41"/>
                <a:gd name="T14" fmla="*/ 0 60000 65536"/>
                <a:gd name="T15" fmla="*/ 0 60000 65536"/>
                <a:gd name="T16" fmla="*/ 0 60000 65536"/>
                <a:gd name="T17" fmla="*/ 0 60000 65536"/>
                <a:gd name="T18" fmla="*/ 0 60000 65536"/>
                <a:gd name="T19" fmla="*/ 0 60000 65536"/>
                <a:gd name="T20" fmla="*/ 0 60000 65536"/>
                <a:gd name="T21" fmla="*/ 0 w 184"/>
                <a:gd name="T22" fmla="*/ 0 h 41"/>
                <a:gd name="T23" fmla="*/ 184 w 184"/>
                <a:gd name="T24" fmla="*/ 41 h 4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84" h="41">
                  <a:moveTo>
                    <a:pt x="184" y="41"/>
                  </a:moveTo>
                  <a:lnTo>
                    <a:pt x="3" y="25"/>
                  </a:lnTo>
                  <a:lnTo>
                    <a:pt x="2" y="12"/>
                  </a:lnTo>
                  <a:lnTo>
                    <a:pt x="0" y="0"/>
                  </a:lnTo>
                  <a:lnTo>
                    <a:pt x="175" y="16"/>
                  </a:lnTo>
                  <a:lnTo>
                    <a:pt x="179" y="28"/>
                  </a:lnTo>
                  <a:lnTo>
                    <a:pt x="184" y="41"/>
                  </a:lnTo>
                  <a:close/>
                </a:path>
              </a:pathLst>
            </a:custGeom>
            <a:solidFill>
              <a:srgbClr val="BFAC91"/>
            </a:solidFill>
            <a:ln w="9525">
              <a:noFill/>
              <a:round/>
              <a:headEnd/>
              <a:tailEnd/>
            </a:ln>
          </p:spPr>
          <p:txBody>
            <a:bodyPr>
              <a:prstTxWarp prst="textNoShape">
                <a:avLst/>
              </a:prstTxWarp>
            </a:bodyPr>
            <a:lstStyle/>
            <a:p>
              <a:endParaRPr lang="en-US"/>
            </a:p>
          </p:txBody>
        </p:sp>
        <p:sp>
          <p:nvSpPr>
            <p:cNvPr id="49318" name="Freeform 423"/>
            <p:cNvSpPr>
              <a:spLocks noChangeAspect="1"/>
            </p:cNvSpPr>
            <p:nvPr/>
          </p:nvSpPr>
          <p:spPr bwMode="auto">
            <a:xfrm>
              <a:off x="1370" y="3375"/>
              <a:ext cx="20" cy="5"/>
            </a:xfrm>
            <a:custGeom>
              <a:avLst/>
              <a:gdLst>
                <a:gd name="T0" fmla="*/ 180 w 180"/>
                <a:gd name="T1" fmla="*/ 42 h 42"/>
                <a:gd name="T2" fmla="*/ 3 w 180"/>
                <a:gd name="T3" fmla="*/ 25 h 42"/>
                <a:gd name="T4" fmla="*/ 1 w 180"/>
                <a:gd name="T5" fmla="*/ 13 h 42"/>
                <a:gd name="T6" fmla="*/ 0 w 180"/>
                <a:gd name="T7" fmla="*/ 0 h 42"/>
                <a:gd name="T8" fmla="*/ 171 w 180"/>
                <a:gd name="T9" fmla="*/ 16 h 42"/>
                <a:gd name="T10" fmla="*/ 176 w 180"/>
                <a:gd name="T11" fmla="*/ 29 h 42"/>
                <a:gd name="T12" fmla="*/ 180 w 180"/>
                <a:gd name="T13" fmla="*/ 42 h 42"/>
                <a:gd name="T14" fmla="*/ 0 60000 65536"/>
                <a:gd name="T15" fmla="*/ 0 60000 65536"/>
                <a:gd name="T16" fmla="*/ 0 60000 65536"/>
                <a:gd name="T17" fmla="*/ 0 60000 65536"/>
                <a:gd name="T18" fmla="*/ 0 60000 65536"/>
                <a:gd name="T19" fmla="*/ 0 60000 65536"/>
                <a:gd name="T20" fmla="*/ 0 60000 65536"/>
                <a:gd name="T21" fmla="*/ 0 w 180"/>
                <a:gd name="T22" fmla="*/ 0 h 42"/>
                <a:gd name="T23" fmla="*/ 180 w 180"/>
                <a:gd name="T24" fmla="*/ 42 h 4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80" h="42">
                  <a:moveTo>
                    <a:pt x="180" y="42"/>
                  </a:moveTo>
                  <a:lnTo>
                    <a:pt x="3" y="25"/>
                  </a:lnTo>
                  <a:lnTo>
                    <a:pt x="1" y="13"/>
                  </a:lnTo>
                  <a:lnTo>
                    <a:pt x="0" y="0"/>
                  </a:lnTo>
                  <a:lnTo>
                    <a:pt x="171" y="16"/>
                  </a:lnTo>
                  <a:lnTo>
                    <a:pt x="176" y="29"/>
                  </a:lnTo>
                  <a:lnTo>
                    <a:pt x="180" y="42"/>
                  </a:lnTo>
                  <a:close/>
                </a:path>
              </a:pathLst>
            </a:custGeom>
            <a:solidFill>
              <a:srgbClr val="C2B095"/>
            </a:solidFill>
            <a:ln w="9525">
              <a:noFill/>
              <a:round/>
              <a:headEnd/>
              <a:tailEnd/>
            </a:ln>
          </p:spPr>
          <p:txBody>
            <a:bodyPr>
              <a:prstTxWarp prst="textNoShape">
                <a:avLst/>
              </a:prstTxWarp>
            </a:bodyPr>
            <a:lstStyle/>
            <a:p>
              <a:endParaRPr lang="en-US"/>
            </a:p>
          </p:txBody>
        </p:sp>
        <p:sp>
          <p:nvSpPr>
            <p:cNvPr id="49319" name="Freeform 424"/>
            <p:cNvSpPr>
              <a:spLocks noChangeAspect="1"/>
            </p:cNvSpPr>
            <p:nvPr/>
          </p:nvSpPr>
          <p:spPr bwMode="auto">
            <a:xfrm>
              <a:off x="1370" y="3374"/>
              <a:ext cx="20" cy="4"/>
            </a:xfrm>
            <a:custGeom>
              <a:avLst/>
              <a:gdLst>
                <a:gd name="T0" fmla="*/ 178 w 178"/>
                <a:gd name="T1" fmla="*/ 41 h 41"/>
                <a:gd name="T2" fmla="*/ 3 w 178"/>
                <a:gd name="T3" fmla="*/ 25 h 41"/>
                <a:gd name="T4" fmla="*/ 2 w 178"/>
                <a:gd name="T5" fmla="*/ 12 h 41"/>
                <a:gd name="T6" fmla="*/ 0 w 178"/>
                <a:gd name="T7" fmla="*/ 0 h 41"/>
                <a:gd name="T8" fmla="*/ 169 w 178"/>
                <a:gd name="T9" fmla="*/ 16 h 41"/>
                <a:gd name="T10" fmla="*/ 173 w 178"/>
                <a:gd name="T11" fmla="*/ 28 h 41"/>
                <a:gd name="T12" fmla="*/ 178 w 178"/>
                <a:gd name="T13" fmla="*/ 41 h 41"/>
                <a:gd name="T14" fmla="*/ 0 60000 65536"/>
                <a:gd name="T15" fmla="*/ 0 60000 65536"/>
                <a:gd name="T16" fmla="*/ 0 60000 65536"/>
                <a:gd name="T17" fmla="*/ 0 60000 65536"/>
                <a:gd name="T18" fmla="*/ 0 60000 65536"/>
                <a:gd name="T19" fmla="*/ 0 60000 65536"/>
                <a:gd name="T20" fmla="*/ 0 60000 65536"/>
                <a:gd name="T21" fmla="*/ 0 w 178"/>
                <a:gd name="T22" fmla="*/ 0 h 41"/>
                <a:gd name="T23" fmla="*/ 178 w 178"/>
                <a:gd name="T24" fmla="*/ 41 h 4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78" h="41">
                  <a:moveTo>
                    <a:pt x="178" y="41"/>
                  </a:moveTo>
                  <a:lnTo>
                    <a:pt x="3" y="25"/>
                  </a:lnTo>
                  <a:lnTo>
                    <a:pt x="2" y="12"/>
                  </a:lnTo>
                  <a:lnTo>
                    <a:pt x="0" y="0"/>
                  </a:lnTo>
                  <a:lnTo>
                    <a:pt x="169" y="16"/>
                  </a:lnTo>
                  <a:lnTo>
                    <a:pt x="173" y="28"/>
                  </a:lnTo>
                  <a:lnTo>
                    <a:pt x="178" y="41"/>
                  </a:lnTo>
                  <a:close/>
                </a:path>
              </a:pathLst>
            </a:custGeom>
            <a:solidFill>
              <a:srgbClr val="C5B398"/>
            </a:solidFill>
            <a:ln w="9525">
              <a:noFill/>
              <a:round/>
              <a:headEnd/>
              <a:tailEnd/>
            </a:ln>
          </p:spPr>
          <p:txBody>
            <a:bodyPr>
              <a:prstTxWarp prst="textNoShape">
                <a:avLst/>
              </a:prstTxWarp>
            </a:bodyPr>
            <a:lstStyle/>
            <a:p>
              <a:endParaRPr lang="en-US"/>
            </a:p>
          </p:txBody>
        </p:sp>
        <p:sp>
          <p:nvSpPr>
            <p:cNvPr id="49320" name="Freeform 425"/>
            <p:cNvSpPr>
              <a:spLocks noChangeAspect="1"/>
            </p:cNvSpPr>
            <p:nvPr/>
          </p:nvSpPr>
          <p:spPr bwMode="auto">
            <a:xfrm>
              <a:off x="1370" y="3373"/>
              <a:ext cx="19" cy="4"/>
            </a:xfrm>
            <a:custGeom>
              <a:avLst/>
              <a:gdLst>
                <a:gd name="T0" fmla="*/ 175 w 175"/>
                <a:gd name="T1" fmla="*/ 39 h 39"/>
                <a:gd name="T2" fmla="*/ 4 w 175"/>
                <a:gd name="T3" fmla="*/ 23 h 39"/>
                <a:gd name="T4" fmla="*/ 2 w 175"/>
                <a:gd name="T5" fmla="*/ 11 h 39"/>
                <a:gd name="T6" fmla="*/ 0 w 175"/>
                <a:gd name="T7" fmla="*/ 0 h 39"/>
                <a:gd name="T8" fmla="*/ 165 w 175"/>
                <a:gd name="T9" fmla="*/ 15 h 39"/>
                <a:gd name="T10" fmla="*/ 171 w 175"/>
                <a:gd name="T11" fmla="*/ 27 h 39"/>
                <a:gd name="T12" fmla="*/ 175 w 175"/>
                <a:gd name="T13" fmla="*/ 39 h 39"/>
                <a:gd name="T14" fmla="*/ 0 60000 65536"/>
                <a:gd name="T15" fmla="*/ 0 60000 65536"/>
                <a:gd name="T16" fmla="*/ 0 60000 65536"/>
                <a:gd name="T17" fmla="*/ 0 60000 65536"/>
                <a:gd name="T18" fmla="*/ 0 60000 65536"/>
                <a:gd name="T19" fmla="*/ 0 60000 65536"/>
                <a:gd name="T20" fmla="*/ 0 60000 65536"/>
                <a:gd name="T21" fmla="*/ 0 w 175"/>
                <a:gd name="T22" fmla="*/ 0 h 39"/>
                <a:gd name="T23" fmla="*/ 175 w 175"/>
                <a:gd name="T24" fmla="*/ 39 h 3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75" h="39">
                  <a:moveTo>
                    <a:pt x="175" y="39"/>
                  </a:moveTo>
                  <a:lnTo>
                    <a:pt x="4" y="23"/>
                  </a:lnTo>
                  <a:lnTo>
                    <a:pt x="2" y="11"/>
                  </a:lnTo>
                  <a:lnTo>
                    <a:pt x="0" y="0"/>
                  </a:lnTo>
                  <a:lnTo>
                    <a:pt x="165" y="15"/>
                  </a:lnTo>
                  <a:lnTo>
                    <a:pt x="171" y="27"/>
                  </a:lnTo>
                  <a:lnTo>
                    <a:pt x="175" y="39"/>
                  </a:lnTo>
                  <a:close/>
                </a:path>
              </a:pathLst>
            </a:custGeom>
            <a:solidFill>
              <a:srgbClr val="C8B79C"/>
            </a:solidFill>
            <a:ln w="9525">
              <a:noFill/>
              <a:round/>
              <a:headEnd/>
              <a:tailEnd/>
            </a:ln>
          </p:spPr>
          <p:txBody>
            <a:bodyPr>
              <a:prstTxWarp prst="textNoShape">
                <a:avLst/>
              </a:prstTxWarp>
            </a:bodyPr>
            <a:lstStyle/>
            <a:p>
              <a:endParaRPr lang="en-US"/>
            </a:p>
          </p:txBody>
        </p:sp>
        <p:sp>
          <p:nvSpPr>
            <p:cNvPr id="49321" name="Freeform 426"/>
            <p:cNvSpPr>
              <a:spLocks noChangeAspect="1"/>
            </p:cNvSpPr>
            <p:nvPr/>
          </p:nvSpPr>
          <p:spPr bwMode="auto">
            <a:xfrm>
              <a:off x="1370" y="3371"/>
              <a:ext cx="19" cy="5"/>
            </a:xfrm>
            <a:custGeom>
              <a:avLst/>
              <a:gdLst>
                <a:gd name="T0" fmla="*/ 173 w 173"/>
                <a:gd name="T1" fmla="*/ 39 h 39"/>
                <a:gd name="T2" fmla="*/ 4 w 173"/>
                <a:gd name="T3" fmla="*/ 23 h 39"/>
                <a:gd name="T4" fmla="*/ 2 w 173"/>
                <a:gd name="T5" fmla="*/ 12 h 39"/>
                <a:gd name="T6" fmla="*/ 0 w 173"/>
                <a:gd name="T7" fmla="*/ 0 h 39"/>
                <a:gd name="T8" fmla="*/ 162 w 173"/>
                <a:gd name="T9" fmla="*/ 14 h 39"/>
                <a:gd name="T10" fmla="*/ 167 w 173"/>
                <a:gd name="T11" fmla="*/ 27 h 39"/>
                <a:gd name="T12" fmla="*/ 173 w 173"/>
                <a:gd name="T13" fmla="*/ 39 h 39"/>
                <a:gd name="T14" fmla="*/ 0 60000 65536"/>
                <a:gd name="T15" fmla="*/ 0 60000 65536"/>
                <a:gd name="T16" fmla="*/ 0 60000 65536"/>
                <a:gd name="T17" fmla="*/ 0 60000 65536"/>
                <a:gd name="T18" fmla="*/ 0 60000 65536"/>
                <a:gd name="T19" fmla="*/ 0 60000 65536"/>
                <a:gd name="T20" fmla="*/ 0 60000 65536"/>
                <a:gd name="T21" fmla="*/ 0 w 173"/>
                <a:gd name="T22" fmla="*/ 0 h 39"/>
                <a:gd name="T23" fmla="*/ 173 w 173"/>
                <a:gd name="T24" fmla="*/ 39 h 3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73" h="39">
                  <a:moveTo>
                    <a:pt x="173" y="39"/>
                  </a:moveTo>
                  <a:lnTo>
                    <a:pt x="4" y="23"/>
                  </a:lnTo>
                  <a:lnTo>
                    <a:pt x="2" y="12"/>
                  </a:lnTo>
                  <a:lnTo>
                    <a:pt x="0" y="0"/>
                  </a:lnTo>
                  <a:lnTo>
                    <a:pt x="162" y="14"/>
                  </a:lnTo>
                  <a:lnTo>
                    <a:pt x="167" y="27"/>
                  </a:lnTo>
                  <a:lnTo>
                    <a:pt x="173" y="39"/>
                  </a:lnTo>
                  <a:close/>
                </a:path>
              </a:pathLst>
            </a:custGeom>
            <a:solidFill>
              <a:srgbClr val="CBBAA0"/>
            </a:solidFill>
            <a:ln w="9525">
              <a:noFill/>
              <a:round/>
              <a:headEnd/>
              <a:tailEnd/>
            </a:ln>
          </p:spPr>
          <p:txBody>
            <a:bodyPr>
              <a:prstTxWarp prst="textNoShape">
                <a:avLst/>
              </a:prstTxWarp>
            </a:bodyPr>
            <a:lstStyle/>
            <a:p>
              <a:endParaRPr lang="en-US"/>
            </a:p>
          </p:txBody>
        </p:sp>
        <p:sp>
          <p:nvSpPr>
            <p:cNvPr id="49322" name="Freeform 427"/>
            <p:cNvSpPr>
              <a:spLocks noChangeAspect="1"/>
            </p:cNvSpPr>
            <p:nvPr/>
          </p:nvSpPr>
          <p:spPr bwMode="auto">
            <a:xfrm>
              <a:off x="1370" y="3370"/>
              <a:ext cx="18" cy="4"/>
            </a:xfrm>
            <a:custGeom>
              <a:avLst/>
              <a:gdLst>
                <a:gd name="T0" fmla="*/ 169 w 169"/>
                <a:gd name="T1" fmla="*/ 40 h 40"/>
                <a:gd name="T2" fmla="*/ 4 w 169"/>
                <a:gd name="T3" fmla="*/ 25 h 40"/>
                <a:gd name="T4" fmla="*/ 2 w 169"/>
                <a:gd name="T5" fmla="*/ 13 h 40"/>
                <a:gd name="T6" fmla="*/ 0 w 169"/>
                <a:gd name="T7" fmla="*/ 0 h 40"/>
                <a:gd name="T8" fmla="*/ 158 w 169"/>
                <a:gd name="T9" fmla="*/ 14 h 40"/>
                <a:gd name="T10" fmla="*/ 164 w 169"/>
                <a:gd name="T11" fmla="*/ 27 h 40"/>
                <a:gd name="T12" fmla="*/ 169 w 169"/>
                <a:gd name="T13" fmla="*/ 40 h 40"/>
                <a:gd name="T14" fmla="*/ 0 60000 65536"/>
                <a:gd name="T15" fmla="*/ 0 60000 65536"/>
                <a:gd name="T16" fmla="*/ 0 60000 65536"/>
                <a:gd name="T17" fmla="*/ 0 60000 65536"/>
                <a:gd name="T18" fmla="*/ 0 60000 65536"/>
                <a:gd name="T19" fmla="*/ 0 60000 65536"/>
                <a:gd name="T20" fmla="*/ 0 60000 65536"/>
                <a:gd name="T21" fmla="*/ 0 w 169"/>
                <a:gd name="T22" fmla="*/ 0 h 40"/>
                <a:gd name="T23" fmla="*/ 169 w 169"/>
                <a:gd name="T24" fmla="*/ 40 h 4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9" h="40">
                  <a:moveTo>
                    <a:pt x="169" y="40"/>
                  </a:moveTo>
                  <a:lnTo>
                    <a:pt x="4" y="25"/>
                  </a:lnTo>
                  <a:lnTo>
                    <a:pt x="2" y="13"/>
                  </a:lnTo>
                  <a:lnTo>
                    <a:pt x="0" y="0"/>
                  </a:lnTo>
                  <a:lnTo>
                    <a:pt x="158" y="14"/>
                  </a:lnTo>
                  <a:lnTo>
                    <a:pt x="164" y="27"/>
                  </a:lnTo>
                  <a:lnTo>
                    <a:pt x="169" y="40"/>
                  </a:lnTo>
                  <a:close/>
                </a:path>
              </a:pathLst>
            </a:custGeom>
            <a:solidFill>
              <a:srgbClr val="CEBEA4"/>
            </a:solidFill>
            <a:ln w="9525">
              <a:noFill/>
              <a:round/>
              <a:headEnd/>
              <a:tailEnd/>
            </a:ln>
          </p:spPr>
          <p:txBody>
            <a:bodyPr>
              <a:prstTxWarp prst="textNoShape">
                <a:avLst/>
              </a:prstTxWarp>
            </a:bodyPr>
            <a:lstStyle/>
            <a:p>
              <a:endParaRPr lang="en-US"/>
            </a:p>
          </p:txBody>
        </p:sp>
        <p:sp>
          <p:nvSpPr>
            <p:cNvPr id="49323" name="Freeform 428"/>
            <p:cNvSpPr>
              <a:spLocks noChangeAspect="1"/>
            </p:cNvSpPr>
            <p:nvPr/>
          </p:nvSpPr>
          <p:spPr bwMode="auto">
            <a:xfrm>
              <a:off x="1369" y="3368"/>
              <a:ext cx="19" cy="5"/>
            </a:xfrm>
            <a:custGeom>
              <a:avLst/>
              <a:gdLst>
                <a:gd name="T0" fmla="*/ 165 w 165"/>
                <a:gd name="T1" fmla="*/ 39 h 39"/>
                <a:gd name="T2" fmla="*/ 3 w 165"/>
                <a:gd name="T3" fmla="*/ 25 h 39"/>
                <a:gd name="T4" fmla="*/ 1 w 165"/>
                <a:gd name="T5" fmla="*/ 12 h 39"/>
                <a:gd name="T6" fmla="*/ 0 w 165"/>
                <a:gd name="T7" fmla="*/ 0 h 39"/>
                <a:gd name="T8" fmla="*/ 154 w 165"/>
                <a:gd name="T9" fmla="*/ 13 h 39"/>
                <a:gd name="T10" fmla="*/ 159 w 165"/>
                <a:gd name="T11" fmla="*/ 26 h 39"/>
                <a:gd name="T12" fmla="*/ 165 w 165"/>
                <a:gd name="T13" fmla="*/ 39 h 39"/>
                <a:gd name="T14" fmla="*/ 0 60000 65536"/>
                <a:gd name="T15" fmla="*/ 0 60000 65536"/>
                <a:gd name="T16" fmla="*/ 0 60000 65536"/>
                <a:gd name="T17" fmla="*/ 0 60000 65536"/>
                <a:gd name="T18" fmla="*/ 0 60000 65536"/>
                <a:gd name="T19" fmla="*/ 0 60000 65536"/>
                <a:gd name="T20" fmla="*/ 0 60000 65536"/>
                <a:gd name="T21" fmla="*/ 0 w 165"/>
                <a:gd name="T22" fmla="*/ 0 h 39"/>
                <a:gd name="T23" fmla="*/ 165 w 165"/>
                <a:gd name="T24" fmla="*/ 39 h 3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5" h="39">
                  <a:moveTo>
                    <a:pt x="165" y="39"/>
                  </a:moveTo>
                  <a:lnTo>
                    <a:pt x="3" y="25"/>
                  </a:lnTo>
                  <a:lnTo>
                    <a:pt x="1" y="12"/>
                  </a:lnTo>
                  <a:lnTo>
                    <a:pt x="0" y="0"/>
                  </a:lnTo>
                  <a:lnTo>
                    <a:pt x="154" y="13"/>
                  </a:lnTo>
                  <a:lnTo>
                    <a:pt x="159" y="26"/>
                  </a:lnTo>
                  <a:lnTo>
                    <a:pt x="165" y="39"/>
                  </a:lnTo>
                  <a:close/>
                </a:path>
              </a:pathLst>
            </a:custGeom>
            <a:solidFill>
              <a:srgbClr val="D0C2A7"/>
            </a:solidFill>
            <a:ln w="9525">
              <a:noFill/>
              <a:round/>
              <a:headEnd/>
              <a:tailEnd/>
            </a:ln>
          </p:spPr>
          <p:txBody>
            <a:bodyPr>
              <a:prstTxWarp prst="textNoShape">
                <a:avLst/>
              </a:prstTxWarp>
            </a:bodyPr>
            <a:lstStyle/>
            <a:p>
              <a:endParaRPr lang="en-US"/>
            </a:p>
          </p:txBody>
        </p:sp>
        <p:sp>
          <p:nvSpPr>
            <p:cNvPr id="49324" name="Freeform 429"/>
            <p:cNvSpPr>
              <a:spLocks noChangeAspect="1"/>
            </p:cNvSpPr>
            <p:nvPr/>
          </p:nvSpPr>
          <p:spPr bwMode="auto">
            <a:xfrm>
              <a:off x="1369" y="3367"/>
              <a:ext cx="18" cy="4"/>
            </a:xfrm>
            <a:custGeom>
              <a:avLst/>
              <a:gdLst>
                <a:gd name="T0" fmla="*/ 161 w 161"/>
                <a:gd name="T1" fmla="*/ 38 h 38"/>
                <a:gd name="T2" fmla="*/ 3 w 161"/>
                <a:gd name="T3" fmla="*/ 24 h 38"/>
                <a:gd name="T4" fmla="*/ 2 w 161"/>
                <a:gd name="T5" fmla="*/ 12 h 38"/>
                <a:gd name="T6" fmla="*/ 0 w 161"/>
                <a:gd name="T7" fmla="*/ 0 h 38"/>
                <a:gd name="T8" fmla="*/ 150 w 161"/>
                <a:gd name="T9" fmla="*/ 13 h 38"/>
                <a:gd name="T10" fmla="*/ 156 w 161"/>
                <a:gd name="T11" fmla="*/ 25 h 38"/>
                <a:gd name="T12" fmla="*/ 161 w 161"/>
                <a:gd name="T13" fmla="*/ 38 h 38"/>
                <a:gd name="T14" fmla="*/ 0 60000 65536"/>
                <a:gd name="T15" fmla="*/ 0 60000 65536"/>
                <a:gd name="T16" fmla="*/ 0 60000 65536"/>
                <a:gd name="T17" fmla="*/ 0 60000 65536"/>
                <a:gd name="T18" fmla="*/ 0 60000 65536"/>
                <a:gd name="T19" fmla="*/ 0 60000 65536"/>
                <a:gd name="T20" fmla="*/ 0 60000 65536"/>
                <a:gd name="T21" fmla="*/ 0 w 161"/>
                <a:gd name="T22" fmla="*/ 0 h 38"/>
                <a:gd name="T23" fmla="*/ 161 w 161"/>
                <a:gd name="T24" fmla="*/ 38 h 3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1" h="38">
                  <a:moveTo>
                    <a:pt x="161" y="38"/>
                  </a:moveTo>
                  <a:lnTo>
                    <a:pt x="3" y="24"/>
                  </a:lnTo>
                  <a:lnTo>
                    <a:pt x="2" y="12"/>
                  </a:lnTo>
                  <a:lnTo>
                    <a:pt x="0" y="0"/>
                  </a:lnTo>
                  <a:lnTo>
                    <a:pt x="150" y="13"/>
                  </a:lnTo>
                  <a:lnTo>
                    <a:pt x="156" y="25"/>
                  </a:lnTo>
                  <a:lnTo>
                    <a:pt x="161" y="38"/>
                  </a:lnTo>
                  <a:close/>
                </a:path>
              </a:pathLst>
            </a:custGeom>
            <a:solidFill>
              <a:srgbClr val="D4C4AB"/>
            </a:solidFill>
            <a:ln w="9525">
              <a:noFill/>
              <a:round/>
              <a:headEnd/>
              <a:tailEnd/>
            </a:ln>
          </p:spPr>
          <p:txBody>
            <a:bodyPr>
              <a:prstTxWarp prst="textNoShape">
                <a:avLst/>
              </a:prstTxWarp>
            </a:bodyPr>
            <a:lstStyle/>
            <a:p>
              <a:endParaRPr lang="en-US"/>
            </a:p>
          </p:txBody>
        </p:sp>
        <p:sp>
          <p:nvSpPr>
            <p:cNvPr id="49325" name="Freeform 430"/>
            <p:cNvSpPr>
              <a:spLocks noChangeAspect="1"/>
            </p:cNvSpPr>
            <p:nvPr/>
          </p:nvSpPr>
          <p:spPr bwMode="auto">
            <a:xfrm>
              <a:off x="1369" y="3366"/>
              <a:ext cx="18" cy="4"/>
            </a:xfrm>
            <a:custGeom>
              <a:avLst/>
              <a:gdLst>
                <a:gd name="T0" fmla="*/ 159 w 159"/>
                <a:gd name="T1" fmla="*/ 38 h 38"/>
                <a:gd name="T2" fmla="*/ 5 w 159"/>
                <a:gd name="T3" fmla="*/ 25 h 38"/>
                <a:gd name="T4" fmla="*/ 3 w 159"/>
                <a:gd name="T5" fmla="*/ 13 h 38"/>
                <a:gd name="T6" fmla="*/ 0 w 159"/>
                <a:gd name="T7" fmla="*/ 0 h 38"/>
                <a:gd name="T8" fmla="*/ 146 w 159"/>
                <a:gd name="T9" fmla="*/ 14 h 38"/>
                <a:gd name="T10" fmla="*/ 153 w 159"/>
                <a:gd name="T11" fmla="*/ 26 h 38"/>
                <a:gd name="T12" fmla="*/ 159 w 159"/>
                <a:gd name="T13" fmla="*/ 38 h 38"/>
                <a:gd name="T14" fmla="*/ 0 60000 65536"/>
                <a:gd name="T15" fmla="*/ 0 60000 65536"/>
                <a:gd name="T16" fmla="*/ 0 60000 65536"/>
                <a:gd name="T17" fmla="*/ 0 60000 65536"/>
                <a:gd name="T18" fmla="*/ 0 60000 65536"/>
                <a:gd name="T19" fmla="*/ 0 60000 65536"/>
                <a:gd name="T20" fmla="*/ 0 60000 65536"/>
                <a:gd name="T21" fmla="*/ 0 w 159"/>
                <a:gd name="T22" fmla="*/ 0 h 38"/>
                <a:gd name="T23" fmla="*/ 159 w 159"/>
                <a:gd name="T24" fmla="*/ 38 h 3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9" h="38">
                  <a:moveTo>
                    <a:pt x="159" y="38"/>
                  </a:moveTo>
                  <a:lnTo>
                    <a:pt x="5" y="25"/>
                  </a:lnTo>
                  <a:lnTo>
                    <a:pt x="3" y="13"/>
                  </a:lnTo>
                  <a:lnTo>
                    <a:pt x="0" y="0"/>
                  </a:lnTo>
                  <a:lnTo>
                    <a:pt x="146" y="14"/>
                  </a:lnTo>
                  <a:lnTo>
                    <a:pt x="153" y="26"/>
                  </a:lnTo>
                  <a:lnTo>
                    <a:pt x="159" y="38"/>
                  </a:lnTo>
                  <a:close/>
                </a:path>
              </a:pathLst>
            </a:custGeom>
            <a:solidFill>
              <a:srgbClr val="D7C8AF"/>
            </a:solidFill>
            <a:ln w="9525">
              <a:noFill/>
              <a:round/>
              <a:headEnd/>
              <a:tailEnd/>
            </a:ln>
          </p:spPr>
          <p:txBody>
            <a:bodyPr>
              <a:prstTxWarp prst="textNoShape">
                <a:avLst/>
              </a:prstTxWarp>
            </a:bodyPr>
            <a:lstStyle/>
            <a:p>
              <a:endParaRPr lang="en-US"/>
            </a:p>
          </p:txBody>
        </p:sp>
        <p:sp>
          <p:nvSpPr>
            <p:cNvPr id="49326" name="Freeform 431"/>
            <p:cNvSpPr>
              <a:spLocks noChangeAspect="1"/>
            </p:cNvSpPr>
            <p:nvPr/>
          </p:nvSpPr>
          <p:spPr bwMode="auto">
            <a:xfrm>
              <a:off x="1369" y="3364"/>
              <a:ext cx="17" cy="5"/>
            </a:xfrm>
            <a:custGeom>
              <a:avLst/>
              <a:gdLst>
                <a:gd name="T0" fmla="*/ 155 w 155"/>
                <a:gd name="T1" fmla="*/ 38 h 38"/>
                <a:gd name="T2" fmla="*/ 5 w 155"/>
                <a:gd name="T3" fmla="*/ 25 h 38"/>
                <a:gd name="T4" fmla="*/ 2 w 155"/>
                <a:gd name="T5" fmla="*/ 12 h 38"/>
                <a:gd name="T6" fmla="*/ 0 w 155"/>
                <a:gd name="T7" fmla="*/ 0 h 38"/>
                <a:gd name="T8" fmla="*/ 141 w 155"/>
                <a:gd name="T9" fmla="*/ 12 h 38"/>
                <a:gd name="T10" fmla="*/ 148 w 155"/>
                <a:gd name="T11" fmla="*/ 26 h 38"/>
                <a:gd name="T12" fmla="*/ 155 w 155"/>
                <a:gd name="T13" fmla="*/ 38 h 38"/>
                <a:gd name="T14" fmla="*/ 0 60000 65536"/>
                <a:gd name="T15" fmla="*/ 0 60000 65536"/>
                <a:gd name="T16" fmla="*/ 0 60000 65536"/>
                <a:gd name="T17" fmla="*/ 0 60000 65536"/>
                <a:gd name="T18" fmla="*/ 0 60000 65536"/>
                <a:gd name="T19" fmla="*/ 0 60000 65536"/>
                <a:gd name="T20" fmla="*/ 0 60000 65536"/>
                <a:gd name="T21" fmla="*/ 0 w 155"/>
                <a:gd name="T22" fmla="*/ 0 h 38"/>
                <a:gd name="T23" fmla="*/ 155 w 155"/>
                <a:gd name="T24" fmla="*/ 38 h 3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5" h="38">
                  <a:moveTo>
                    <a:pt x="155" y="38"/>
                  </a:moveTo>
                  <a:lnTo>
                    <a:pt x="5" y="25"/>
                  </a:lnTo>
                  <a:lnTo>
                    <a:pt x="2" y="12"/>
                  </a:lnTo>
                  <a:lnTo>
                    <a:pt x="0" y="0"/>
                  </a:lnTo>
                  <a:lnTo>
                    <a:pt x="141" y="12"/>
                  </a:lnTo>
                  <a:lnTo>
                    <a:pt x="148" y="26"/>
                  </a:lnTo>
                  <a:lnTo>
                    <a:pt x="155" y="38"/>
                  </a:lnTo>
                  <a:close/>
                </a:path>
              </a:pathLst>
            </a:custGeom>
            <a:solidFill>
              <a:srgbClr val="DACDB3"/>
            </a:solidFill>
            <a:ln w="9525">
              <a:noFill/>
              <a:round/>
              <a:headEnd/>
              <a:tailEnd/>
            </a:ln>
          </p:spPr>
          <p:txBody>
            <a:bodyPr>
              <a:prstTxWarp prst="textNoShape">
                <a:avLst/>
              </a:prstTxWarp>
            </a:bodyPr>
            <a:lstStyle/>
            <a:p>
              <a:endParaRPr lang="en-US"/>
            </a:p>
          </p:txBody>
        </p:sp>
        <p:sp>
          <p:nvSpPr>
            <p:cNvPr id="49327" name="Freeform 432"/>
            <p:cNvSpPr>
              <a:spLocks noChangeAspect="1"/>
            </p:cNvSpPr>
            <p:nvPr/>
          </p:nvSpPr>
          <p:spPr bwMode="auto">
            <a:xfrm>
              <a:off x="1369" y="3363"/>
              <a:ext cx="16" cy="4"/>
            </a:xfrm>
            <a:custGeom>
              <a:avLst/>
              <a:gdLst>
                <a:gd name="T0" fmla="*/ 149 w 149"/>
                <a:gd name="T1" fmla="*/ 38 h 38"/>
                <a:gd name="T2" fmla="*/ 3 w 149"/>
                <a:gd name="T3" fmla="*/ 24 h 38"/>
                <a:gd name="T4" fmla="*/ 1 w 149"/>
                <a:gd name="T5" fmla="*/ 12 h 38"/>
                <a:gd name="T6" fmla="*/ 0 w 149"/>
                <a:gd name="T7" fmla="*/ 0 h 38"/>
                <a:gd name="T8" fmla="*/ 136 w 149"/>
                <a:gd name="T9" fmla="*/ 12 h 38"/>
                <a:gd name="T10" fmla="*/ 142 w 149"/>
                <a:gd name="T11" fmla="*/ 24 h 38"/>
                <a:gd name="T12" fmla="*/ 149 w 149"/>
                <a:gd name="T13" fmla="*/ 38 h 38"/>
                <a:gd name="T14" fmla="*/ 0 60000 65536"/>
                <a:gd name="T15" fmla="*/ 0 60000 65536"/>
                <a:gd name="T16" fmla="*/ 0 60000 65536"/>
                <a:gd name="T17" fmla="*/ 0 60000 65536"/>
                <a:gd name="T18" fmla="*/ 0 60000 65536"/>
                <a:gd name="T19" fmla="*/ 0 60000 65536"/>
                <a:gd name="T20" fmla="*/ 0 60000 65536"/>
                <a:gd name="T21" fmla="*/ 0 w 149"/>
                <a:gd name="T22" fmla="*/ 0 h 38"/>
                <a:gd name="T23" fmla="*/ 149 w 149"/>
                <a:gd name="T24" fmla="*/ 38 h 3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9" h="38">
                  <a:moveTo>
                    <a:pt x="149" y="38"/>
                  </a:moveTo>
                  <a:lnTo>
                    <a:pt x="3" y="24"/>
                  </a:lnTo>
                  <a:lnTo>
                    <a:pt x="1" y="12"/>
                  </a:lnTo>
                  <a:lnTo>
                    <a:pt x="0" y="0"/>
                  </a:lnTo>
                  <a:lnTo>
                    <a:pt x="136" y="12"/>
                  </a:lnTo>
                  <a:lnTo>
                    <a:pt x="142" y="24"/>
                  </a:lnTo>
                  <a:lnTo>
                    <a:pt x="149" y="38"/>
                  </a:lnTo>
                  <a:close/>
                </a:path>
              </a:pathLst>
            </a:custGeom>
            <a:solidFill>
              <a:srgbClr val="DCD0B6"/>
            </a:solidFill>
            <a:ln w="9525">
              <a:noFill/>
              <a:round/>
              <a:headEnd/>
              <a:tailEnd/>
            </a:ln>
          </p:spPr>
          <p:txBody>
            <a:bodyPr>
              <a:prstTxWarp prst="textNoShape">
                <a:avLst/>
              </a:prstTxWarp>
            </a:bodyPr>
            <a:lstStyle/>
            <a:p>
              <a:endParaRPr lang="en-US"/>
            </a:p>
          </p:txBody>
        </p:sp>
        <p:sp>
          <p:nvSpPr>
            <p:cNvPr id="49328" name="Freeform 433"/>
            <p:cNvSpPr>
              <a:spLocks noChangeAspect="1"/>
            </p:cNvSpPr>
            <p:nvPr/>
          </p:nvSpPr>
          <p:spPr bwMode="auto">
            <a:xfrm>
              <a:off x="1368" y="3362"/>
              <a:ext cx="16" cy="4"/>
            </a:xfrm>
            <a:custGeom>
              <a:avLst/>
              <a:gdLst>
                <a:gd name="T0" fmla="*/ 144 w 144"/>
                <a:gd name="T1" fmla="*/ 37 h 37"/>
                <a:gd name="T2" fmla="*/ 3 w 144"/>
                <a:gd name="T3" fmla="*/ 25 h 37"/>
                <a:gd name="T4" fmla="*/ 2 w 144"/>
                <a:gd name="T5" fmla="*/ 13 h 37"/>
                <a:gd name="T6" fmla="*/ 0 w 144"/>
                <a:gd name="T7" fmla="*/ 0 h 37"/>
                <a:gd name="T8" fmla="*/ 131 w 144"/>
                <a:gd name="T9" fmla="*/ 13 h 37"/>
                <a:gd name="T10" fmla="*/ 138 w 144"/>
                <a:gd name="T11" fmla="*/ 25 h 37"/>
                <a:gd name="T12" fmla="*/ 144 w 144"/>
                <a:gd name="T13" fmla="*/ 37 h 37"/>
                <a:gd name="T14" fmla="*/ 0 60000 65536"/>
                <a:gd name="T15" fmla="*/ 0 60000 65536"/>
                <a:gd name="T16" fmla="*/ 0 60000 65536"/>
                <a:gd name="T17" fmla="*/ 0 60000 65536"/>
                <a:gd name="T18" fmla="*/ 0 60000 65536"/>
                <a:gd name="T19" fmla="*/ 0 60000 65536"/>
                <a:gd name="T20" fmla="*/ 0 60000 65536"/>
                <a:gd name="T21" fmla="*/ 0 w 144"/>
                <a:gd name="T22" fmla="*/ 0 h 37"/>
                <a:gd name="T23" fmla="*/ 144 w 144"/>
                <a:gd name="T24" fmla="*/ 37 h 3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4" h="37">
                  <a:moveTo>
                    <a:pt x="144" y="37"/>
                  </a:moveTo>
                  <a:lnTo>
                    <a:pt x="3" y="25"/>
                  </a:lnTo>
                  <a:lnTo>
                    <a:pt x="2" y="13"/>
                  </a:lnTo>
                  <a:lnTo>
                    <a:pt x="0" y="0"/>
                  </a:lnTo>
                  <a:lnTo>
                    <a:pt x="131" y="13"/>
                  </a:lnTo>
                  <a:lnTo>
                    <a:pt x="138" y="25"/>
                  </a:lnTo>
                  <a:lnTo>
                    <a:pt x="144" y="37"/>
                  </a:lnTo>
                  <a:close/>
                </a:path>
              </a:pathLst>
            </a:custGeom>
            <a:solidFill>
              <a:srgbClr val="DFD4BA"/>
            </a:solidFill>
            <a:ln w="9525">
              <a:noFill/>
              <a:round/>
              <a:headEnd/>
              <a:tailEnd/>
            </a:ln>
          </p:spPr>
          <p:txBody>
            <a:bodyPr>
              <a:prstTxWarp prst="textNoShape">
                <a:avLst/>
              </a:prstTxWarp>
            </a:bodyPr>
            <a:lstStyle/>
            <a:p>
              <a:endParaRPr lang="en-US"/>
            </a:p>
          </p:txBody>
        </p:sp>
        <p:sp>
          <p:nvSpPr>
            <p:cNvPr id="49329" name="Freeform 434"/>
            <p:cNvSpPr>
              <a:spLocks noChangeAspect="1"/>
            </p:cNvSpPr>
            <p:nvPr/>
          </p:nvSpPr>
          <p:spPr bwMode="auto">
            <a:xfrm>
              <a:off x="1368" y="3360"/>
              <a:ext cx="16" cy="4"/>
            </a:xfrm>
            <a:custGeom>
              <a:avLst/>
              <a:gdLst>
                <a:gd name="T0" fmla="*/ 141 w 141"/>
                <a:gd name="T1" fmla="*/ 37 h 37"/>
                <a:gd name="T2" fmla="*/ 5 w 141"/>
                <a:gd name="T3" fmla="*/ 25 h 37"/>
                <a:gd name="T4" fmla="*/ 3 w 141"/>
                <a:gd name="T5" fmla="*/ 12 h 37"/>
                <a:gd name="T6" fmla="*/ 0 w 141"/>
                <a:gd name="T7" fmla="*/ 0 h 37"/>
                <a:gd name="T8" fmla="*/ 126 w 141"/>
                <a:gd name="T9" fmla="*/ 11 h 37"/>
                <a:gd name="T10" fmla="*/ 134 w 141"/>
                <a:gd name="T11" fmla="*/ 25 h 37"/>
                <a:gd name="T12" fmla="*/ 141 w 141"/>
                <a:gd name="T13" fmla="*/ 37 h 37"/>
                <a:gd name="T14" fmla="*/ 0 60000 65536"/>
                <a:gd name="T15" fmla="*/ 0 60000 65536"/>
                <a:gd name="T16" fmla="*/ 0 60000 65536"/>
                <a:gd name="T17" fmla="*/ 0 60000 65536"/>
                <a:gd name="T18" fmla="*/ 0 60000 65536"/>
                <a:gd name="T19" fmla="*/ 0 60000 65536"/>
                <a:gd name="T20" fmla="*/ 0 60000 65536"/>
                <a:gd name="T21" fmla="*/ 0 w 141"/>
                <a:gd name="T22" fmla="*/ 0 h 37"/>
                <a:gd name="T23" fmla="*/ 141 w 141"/>
                <a:gd name="T24" fmla="*/ 37 h 3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1" h="37">
                  <a:moveTo>
                    <a:pt x="141" y="37"/>
                  </a:moveTo>
                  <a:lnTo>
                    <a:pt x="5" y="25"/>
                  </a:lnTo>
                  <a:lnTo>
                    <a:pt x="3" y="12"/>
                  </a:lnTo>
                  <a:lnTo>
                    <a:pt x="0" y="0"/>
                  </a:lnTo>
                  <a:lnTo>
                    <a:pt x="126" y="11"/>
                  </a:lnTo>
                  <a:lnTo>
                    <a:pt x="134" y="25"/>
                  </a:lnTo>
                  <a:lnTo>
                    <a:pt x="141" y="37"/>
                  </a:lnTo>
                  <a:close/>
                </a:path>
              </a:pathLst>
            </a:custGeom>
            <a:solidFill>
              <a:srgbClr val="E2D6BE"/>
            </a:solidFill>
            <a:ln w="9525">
              <a:noFill/>
              <a:round/>
              <a:headEnd/>
              <a:tailEnd/>
            </a:ln>
          </p:spPr>
          <p:txBody>
            <a:bodyPr>
              <a:prstTxWarp prst="textNoShape">
                <a:avLst/>
              </a:prstTxWarp>
            </a:bodyPr>
            <a:lstStyle/>
            <a:p>
              <a:endParaRPr lang="en-US"/>
            </a:p>
          </p:txBody>
        </p:sp>
        <p:sp>
          <p:nvSpPr>
            <p:cNvPr id="49330" name="Freeform 435"/>
            <p:cNvSpPr>
              <a:spLocks noChangeAspect="1"/>
            </p:cNvSpPr>
            <p:nvPr/>
          </p:nvSpPr>
          <p:spPr bwMode="auto">
            <a:xfrm>
              <a:off x="1368" y="3359"/>
              <a:ext cx="15" cy="4"/>
            </a:xfrm>
            <a:custGeom>
              <a:avLst/>
              <a:gdLst>
                <a:gd name="T0" fmla="*/ 136 w 136"/>
                <a:gd name="T1" fmla="*/ 38 h 38"/>
                <a:gd name="T2" fmla="*/ 5 w 136"/>
                <a:gd name="T3" fmla="*/ 25 h 38"/>
                <a:gd name="T4" fmla="*/ 2 w 136"/>
                <a:gd name="T5" fmla="*/ 13 h 38"/>
                <a:gd name="T6" fmla="*/ 0 w 136"/>
                <a:gd name="T7" fmla="*/ 0 h 38"/>
                <a:gd name="T8" fmla="*/ 120 w 136"/>
                <a:gd name="T9" fmla="*/ 12 h 38"/>
                <a:gd name="T10" fmla="*/ 128 w 136"/>
                <a:gd name="T11" fmla="*/ 24 h 38"/>
                <a:gd name="T12" fmla="*/ 136 w 136"/>
                <a:gd name="T13" fmla="*/ 38 h 38"/>
                <a:gd name="T14" fmla="*/ 0 60000 65536"/>
                <a:gd name="T15" fmla="*/ 0 60000 65536"/>
                <a:gd name="T16" fmla="*/ 0 60000 65536"/>
                <a:gd name="T17" fmla="*/ 0 60000 65536"/>
                <a:gd name="T18" fmla="*/ 0 60000 65536"/>
                <a:gd name="T19" fmla="*/ 0 60000 65536"/>
                <a:gd name="T20" fmla="*/ 0 60000 65536"/>
                <a:gd name="T21" fmla="*/ 0 w 136"/>
                <a:gd name="T22" fmla="*/ 0 h 38"/>
                <a:gd name="T23" fmla="*/ 136 w 136"/>
                <a:gd name="T24" fmla="*/ 38 h 3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36" h="38">
                  <a:moveTo>
                    <a:pt x="136" y="38"/>
                  </a:moveTo>
                  <a:lnTo>
                    <a:pt x="5" y="25"/>
                  </a:lnTo>
                  <a:lnTo>
                    <a:pt x="2" y="13"/>
                  </a:lnTo>
                  <a:lnTo>
                    <a:pt x="0" y="0"/>
                  </a:lnTo>
                  <a:lnTo>
                    <a:pt x="120" y="12"/>
                  </a:lnTo>
                  <a:lnTo>
                    <a:pt x="128" y="24"/>
                  </a:lnTo>
                  <a:lnTo>
                    <a:pt x="136" y="38"/>
                  </a:lnTo>
                  <a:close/>
                </a:path>
              </a:pathLst>
            </a:custGeom>
            <a:solidFill>
              <a:srgbClr val="E4DAC2"/>
            </a:solidFill>
            <a:ln w="9525">
              <a:noFill/>
              <a:round/>
              <a:headEnd/>
              <a:tailEnd/>
            </a:ln>
          </p:spPr>
          <p:txBody>
            <a:bodyPr>
              <a:prstTxWarp prst="textNoShape">
                <a:avLst/>
              </a:prstTxWarp>
            </a:bodyPr>
            <a:lstStyle/>
            <a:p>
              <a:endParaRPr lang="en-US"/>
            </a:p>
          </p:txBody>
        </p:sp>
        <p:sp>
          <p:nvSpPr>
            <p:cNvPr id="49331" name="Freeform 436"/>
            <p:cNvSpPr>
              <a:spLocks noChangeAspect="1"/>
            </p:cNvSpPr>
            <p:nvPr/>
          </p:nvSpPr>
          <p:spPr bwMode="auto">
            <a:xfrm>
              <a:off x="1368" y="3357"/>
              <a:ext cx="14" cy="4"/>
            </a:xfrm>
            <a:custGeom>
              <a:avLst/>
              <a:gdLst>
                <a:gd name="T0" fmla="*/ 130 w 130"/>
                <a:gd name="T1" fmla="*/ 36 h 36"/>
                <a:gd name="T2" fmla="*/ 4 w 130"/>
                <a:gd name="T3" fmla="*/ 25 h 36"/>
                <a:gd name="T4" fmla="*/ 2 w 130"/>
                <a:gd name="T5" fmla="*/ 12 h 36"/>
                <a:gd name="T6" fmla="*/ 0 w 130"/>
                <a:gd name="T7" fmla="*/ 0 h 36"/>
                <a:gd name="T8" fmla="*/ 116 w 130"/>
                <a:gd name="T9" fmla="*/ 11 h 36"/>
                <a:gd name="T10" fmla="*/ 122 w 130"/>
                <a:gd name="T11" fmla="*/ 24 h 36"/>
                <a:gd name="T12" fmla="*/ 130 w 130"/>
                <a:gd name="T13" fmla="*/ 36 h 36"/>
                <a:gd name="T14" fmla="*/ 0 60000 65536"/>
                <a:gd name="T15" fmla="*/ 0 60000 65536"/>
                <a:gd name="T16" fmla="*/ 0 60000 65536"/>
                <a:gd name="T17" fmla="*/ 0 60000 65536"/>
                <a:gd name="T18" fmla="*/ 0 60000 65536"/>
                <a:gd name="T19" fmla="*/ 0 60000 65536"/>
                <a:gd name="T20" fmla="*/ 0 60000 65536"/>
                <a:gd name="T21" fmla="*/ 0 w 130"/>
                <a:gd name="T22" fmla="*/ 0 h 36"/>
                <a:gd name="T23" fmla="*/ 130 w 130"/>
                <a:gd name="T24" fmla="*/ 36 h 3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30" h="36">
                  <a:moveTo>
                    <a:pt x="130" y="36"/>
                  </a:moveTo>
                  <a:lnTo>
                    <a:pt x="4" y="25"/>
                  </a:lnTo>
                  <a:lnTo>
                    <a:pt x="2" y="12"/>
                  </a:lnTo>
                  <a:lnTo>
                    <a:pt x="0" y="0"/>
                  </a:lnTo>
                  <a:lnTo>
                    <a:pt x="116" y="11"/>
                  </a:lnTo>
                  <a:lnTo>
                    <a:pt x="122" y="24"/>
                  </a:lnTo>
                  <a:lnTo>
                    <a:pt x="130" y="36"/>
                  </a:lnTo>
                  <a:close/>
                </a:path>
              </a:pathLst>
            </a:custGeom>
            <a:solidFill>
              <a:srgbClr val="E6DEC5"/>
            </a:solidFill>
            <a:ln w="9525">
              <a:noFill/>
              <a:round/>
              <a:headEnd/>
              <a:tailEnd/>
            </a:ln>
          </p:spPr>
          <p:txBody>
            <a:bodyPr>
              <a:prstTxWarp prst="textNoShape">
                <a:avLst/>
              </a:prstTxWarp>
            </a:bodyPr>
            <a:lstStyle/>
            <a:p>
              <a:endParaRPr lang="en-US"/>
            </a:p>
          </p:txBody>
        </p:sp>
        <p:sp>
          <p:nvSpPr>
            <p:cNvPr id="49332" name="Freeform 437"/>
            <p:cNvSpPr>
              <a:spLocks noChangeAspect="1"/>
            </p:cNvSpPr>
            <p:nvPr/>
          </p:nvSpPr>
          <p:spPr bwMode="auto">
            <a:xfrm>
              <a:off x="1367" y="3356"/>
              <a:ext cx="14" cy="4"/>
            </a:xfrm>
            <a:custGeom>
              <a:avLst/>
              <a:gdLst>
                <a:gd name="T0" fmla="*/ 124 w 124"/>
                <a:gd name="T1" fmla="*/ 36 h 36"/>
                <a:gd name="T2" fmla="*/ 4 w 124"/>
                <a:gd name="T3" fmla="*/ 24 h 36"/>
                <a:gd name="T4" fmla="*/ 2 w 124"/>
                <a:gd name="T5" fmla="*/ 12 h 36"/>
                <a:gd name="T6" fmla="*/ 0 w 124"/>
                <a:gd name="T7" fmla="*/ 0 h 36"/>
                <a:gd name="T8" fmla="*/ 110 w 124"/>
                <a:gd name="T9" fmla="*/ 10 h 36"/>
                <a:gd name="T10" fmla="*/ 118 w 124"/>
                <a:gd name="T11" fmla="*/ 23 h 36"/>
                <a:gd name="T12" fmla="*/ 124 w 124"/>
                <a:gd name="T13" fmla="*/ 36 h 36"/>
                <a:gd name="T14" fmla="*/ 0 60000 65536"/>
                <a:gd name="T15" fmla="*/ 0 60000 65536"/>
                <a:gd name="T16" fmla="*/ 0 60000 65536"/>
                <a:gd name="T17" fmla="*/ 0 60000 65536"/>
                <a:gd name="T18" fmla="*/ 0 60000 65536"/>
                <a:gd name="T19" fmla="*/ 0 60000 65536"/>
                <a:gd name="T20" fmla="*/ 0 60000 65536"/>
                <a:gd name="T21" fmla="*/ 0 w 124"/>
                <a:gd name="T22" fmla="*/ 0 h 36"/>
                <a:gd name="T23" fmla="*/ 124 w 124"/>
                <a:gd name="T24" fmla="*/ 36 h 3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4" h="36">
                  <a:moveTo>
                    <a:pt x="124" y="36"/>
                  </a:moveTo>
                  <a:lnTo>
                    <a:pt x="4" y="24"/>
                  </a:lnTo>
                  <a:lnTo>
                    <a:pt x="2" y="12"/>
                  </a:lnTo>
                  <a:lnTo>
                    <a:pt x="0" y="0"/>
                  </a:lnTo>
                  <a:lnTo>
                    <a:pt x="110" y="10"/>
                  </a:lnTo>
                  <a:lnTo>
                    <a:pt x="118" y="23"/>
                  </a:lnTo>
                  <a:lnTo>
                    <a:pt x="124" y="36"/>
                  </a:lnTo>
                  <a:close/>
                </a:path>
              </a:pathLst>
            </a:custGeom>
            <a:solidFill>
              <a:srgbClr val="E9E1C9"/>
            </a:solidFill>
            <a:ln w="9525">
              <a:noFill/>
              <a:round/>
              <a:headEnd/>
              <a:tailEnd/>
            </a:ln>
          </p:spPr>
          <p:txBody>
            <a:bodyPr>
              <a:prstTxWarp prst="textNoShape">
                <a:avLst/>
              </a:prstTxWarp>
            </a:bodyPr>
            <a:lstStyle/>
            <a:p>
              <a:endParaRPr lang="en-US"/>
            </a:p>
          </p:txBody>
        </p:sp>
        <p:sp>
          <p:nvSpPr>
            <p:cNvPr id="49333" name="Freeform 438"/>
            <p:cNvSpPr>
              <a:spLocks noChangeAspect="1"/>
            </p:cNvSpPr>
            <p:nvPr/>
          </p:nvSpPr>
          <p:spPr bwMode="auto">
            <a:xfrm>
              <a:off x="1367" y="3355"/>
              <a:ext cx="13" cy="4"/>
            </a:xfrm>
            <a:custGeom>
              <a:avLst/>
              <a:gdLst>
                <a:gd name="T0" fmla="*/ 121 w 121"/>
                <a:gd name="T1" fmla="*/ 36 h 36"/>
                <a:gd name="T2" fmla="*/ 5 w 121"/>
                <a:gd name="T3" fmla="*/ 25 h 36"/>
                <a:gd name="T4" fmla="*/ 3 w 121"/>
                <a:gd name="T5" fmla="*/ 13 h 36"/>
                <a:gd name="T6" fmla="*/ 0 w 121"/>
                <a:gd name="T7" fmla="*/ 0 h 36"/>
                <a:gd name="T8" fmla="*/ 105 w 121"/>
                <a:gd name="T9" fmla="*/ 11 h 36"/>
                <a:gd name="T10" fmla="*/ 113 w 121"/>
                <a:gd name="T11" fmla="*/ 23 h 36"/>
                <a:gd name="T12" fmla="*/ 121 w 121"/>
                <a:gd name="T13" fmla="*/ 36 h 36"/>
                <a:gd name="T14" fmla="*/ 0 60000 65536"/>
                <a:gd name="T15" fmla="*/ 0 60000 65536"/>
                <a:gd name="T16" fmla="*/ 0 60000 65536"/>
                <a:gd name="T17" fmla="*/ 0 60000 65536"/>
                <a:gd name="T18" fmla="*/ 0 60000 65536"/>
                <a:gd name="T19" fmla="*/ 0 60000 65536"/>
                <a:gd name="T20" fmla="*/ 0 60000 65536"/>
                <a:gd name="T21" fmla="*/ 0 w 121"/>
                <a:gd name="T22" fmla="*/ 0 h 36"/>
                <a:gd name="T23" fmla="*/ 121 w 121"/>
                <a:gd name="T24" fmla="*/ 36 h 3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1" h="36">
                  <a:moveTo>
                    <a:pt x="121" y="36"/>
                  </a:moveTo>
                  <a:lnTo>
                    <a:pt x="5" y="25"/>
                  </a:lnTo>
                  <a:lnTo>
                    <a:pt x="3" y="13"/>
                  </a:lnTo>
                  <a:lnTo>
                    <a:pt x="0" y="0"/>
                  </a:lnTo>
                  <a:lnTo>
                    <a:pt x="105" y="11"/>
                  </a:lnTo>
                  <a:lnTo>
                    <a:pt x="113" y="23"/>
                  </a:lnTo>
                  <a:lnTo>
                    <a:pt x="121" y="36"/>
                  </a:lnTo>
                  <a:close/>
                </a:path>
              </a:pathLst>
            </a:custGeom>
            <a:solidFill>
              <a:srgbClr val="ECE5CC"/>
            </a:solidFill>
            <a:ln w="9525">
              <a:noFill/>
              <a:round/>
              <a:headEnd/>
              <a:tailEnd/>
            </a:ln>
          </p:spPr>
          <p:txBody>
            <a:bodyPr>
              <a:prstTxWarp prst="textNoShape">
                <a:avLst/>
              </a:prstTxWarp>
            </a:bodyPr>
            <a:lstStyle/>
            <a:p>
              <a:endParaRPr lang="en-US"/>
            </a:p>
          </p:txBody>
        </p:sp>
        <p:sp>
          <p:nvSpPr>
            <p:cNvPr id="49334" name="Freeform 439"/>
            <p:cNvSpPr>
              <a:spLocks noChangeAspect="1"/>
            </p:cNvSpPr>
            <p:nvPr/>
          </p:nvSpPr>
          <p:spPr bwMode="auto">
            <a:xfrm>
              <a:off x="1367" y="3353"/>
              <a:ext cx="13" cy="4"/>
            </a:xfrm>
            <a:custGeom>
              <a:avLst/>
              <a:gdLst>
                <a:gd name="T0" fmla="*/ 115 w 115"/>
                <a:gd name="T1" fmla="*/ 35 h 35"/>
                <a:gd name="T2" fmla="*/ 5 w 115"/>
                <a:gd name="T3" fmla="*/ 25 h 35"/>
                <a:gd name="T4" fmla="*/ 2 w 115"/>
                <a:gd name="T5" fmla="*/ 12 h 35"/>
                <a:gd name="T6" fmla="*/ 0 w 115"/>
                <a:gd name="T7" fmla="*/ 0 h 35"/>
                <a:gd name="T8" fmla="*/ 99 w 115"/>
                <a:gd name="T9" fmla="*/ 9 h 35"/>
                <a:gd name="T10" fmla="*/ 107 w 115"/>
                <a:gd name="T11" fmla="*/ 23 h 35"/>
                <a:gd name="T12" fmla="*/ 115 w 115"/>
                <a:gd name="T13" fmla="*/ 35 h 35"/>
                <a:gd name="T14" fmla="*/ 0 60000 65536"/>
                <a:gd name="T15" fmla="*/ 0 60000 65536"/>
                <a:gd name="T16" fmla="*/ 0 60000 65536"/>
                <a:gd name="T17" fmla="*/ 0 60000 65536"/>
                <a:gd name="T18" fmla="*/ 0 60000 65536"/>
                <a:gd name="T19" fmla="*/ 0 60000 65536"/>
                <a:gd name="T20" fmla="*/ 0 60000 65536"/>
                <a:gd name="T21" fmla="*/ 0 w 115"/>
                <a:gd name="T22" fmla="*/ 0 h 35"/>
                <a:gd name="T23" fmla="*/ 115 w 115"/>
                <a:gd name="T24" fmla="*/ 35 h 3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5" h="35">
                  <a:moveTo>
                    <a:pt x="115" y="35"/>
                  </a:moveTo>
                  <a:lnTo>
                    <a:pt x="5" y="25"/>
                  </a:lnTo>
                  <a:lnTo>
                    <a:pt x="2" y="12"/>
                  </a:lnTo>
                  <a:lnTo>
                    <a:pt x="0" y="0"/>
                  </a:lnTo>
                  <a:lnTo>
                    <a:pt x="99" y="9"/>
                  </a:lnTo>
                  <a:lnTo>
                    <a:pt x="107" y="23"/>
                  </a:lnTo>
                  <a:lnTo>
                    <a:pt x="115" y="35"/>
                  </a:lnTo>
                  <a:close/>
                </a:path>
              </a:pathLst>
            </a:custGeom>
            <a:solidFill>
              <a:srgbClr val="EEE7D0"/>
            </a:solidFill>
            <a:ln w="9525">
              <a:noFill/>
              <a:round/>
              <a:headEnd/>
              <a:tailEnd/>
            </a:ln>
          </p:spPr>
          <p:txBody>
            <a:bodyPr>
              <a:prstTxWarp prst="textNoShape">
                <a:avLst/>
              </a:prstTxWarp>
            </a:bodyPr>
            <a:lstStyle/>
            <a:p>
              <a:endParaRPr lang="en-US"/>
            </a:p>
          </p:txBody>
        </p:sp>
        <p:sp>
          <p:nvSpPr>
            <p:cNvPr id="49335" name="Freeform 440"/>
            <p:cNvSpPr>
              <a:spLocks noChangeAspect="1"/>
            </p:cNvSpPr>
            <p:nvPr/>
          </p:nvSpPr>
          <p:spPr bwMode="auto">
            <a:xfrm>
              <a:off x="1367" y="3352"/>
              <a:ext cx="12" cy="4"/>
            </a:xfrm>
            <a:custGeom>
              <a:avLst/>
              <a:gdLst>
                <a:gd name="T0" fmla="*/ 109 w 109"/>
                <a:gd name="T1" fmla="*/ 34 h 34"/>
                <a:gd name="T2" fmla="*/ 4 w 109"/>
                <a:gd name="T3" fmla="*/ 23 h 34"/>
                <a:gd name="T4" fmla="*/ 2 w 109"/>
                <a:gd name="T5" fmla="*/ 11 h 34"/>
                <a:gd name="T6" fmla="*/ 0 w 109"/>
                <a:gd name="T7" fmla="*/ 0 h 34"/>
                <a:gd name="T8" fmla="*/ 93 w 109"/>
                <a:gd name="T9" fmla="*/ 8 h 34"/>
                <a:gd name="T10" fmla="*/ 101 w 109"/>
                <a:gd name="T11" fmla="*/ 20 h 34"/>
                <a:gd name="T12" fmla="*/ 109 w 109"/>
                <a:gd name="T13" fmla="*/ 34 h 34"/>
                <a:gd name="T14" fmla="*/ 0 60000 65536"/>
                <a:gd name="T15" fmla="*/ 0 60000 65536"/>
                <a:gd name="T16" fmla="*/ 0 60000 65536"/>
                <a:gd name="T17" fmla="*/ 0 60000 65536"/>
                <a:gd name="T18" fmla="*/ 0 60000 65536"/>
                <a:gd name="T19" fmla="*/ 0 60000 65536"/>
                <a:gd name="T20" fmla="*/ 0 60000 65536"/>
                <a:gd name="T21" fmla="*/ 0 w 109"/>
                <a:gd name="T22" fmla="*/ 0 h 34"/>
                <a:gd name="T23" fmla="*/ 109 w 109"/>
                <a:gd name="T24" fmla="*/ 34 h 3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09" h="34">
                  <a:moveTo>
                    <a:pt x="109" y="34"/>
                  </a:moveTo>
                  <a:lnTo>
                    <a:pt x="4" y="23"/>
                  </a:lnTo>
                  <a:lnTo>
                    <a:pt x="2" y="11"/>
                  </a:lnTo>
                  <a:lnTo>
                    <a:pt x="0" y="0"/>
                  </a:lnTo>
                  <a:lnTo>
                    <a:pt x="93" y="8"/>
                  </a:lnTo>
                  <a:lnTo>
                    <a:pt x="101" y="20"/>
                  </a:lnTo>
                  <a:lnTo>
                    <a:pt x="109" y="34"/>
                  </a:lnTo>
                  <a:close/>
                </a:path>
              </a:pathLst>
            </a:custGeom>
            <a:solidFill>
              <a:srgbClr val="EFEBD3"/>
            </a:solidFill>
            <a:ln w="9525">
              <a:noFill/>
              <a:round/>
              <a:headEnd/>
              <a:tailEnd/>
            </a:ln>
          </p:spPr>
          <p:txBody>
            <a:bodyPr>
              <a:prstTxWarp prst="textNoShape">
                <a:avLst/>
              </a:prstTxWarp>
            </a:bodyPr>
            <a:lstStyle/>
            <a:p>
              <a:endParaRPr lang="en-US"/>
            </a:p>
          </p:txBody>
        </p:sp>
        <p:sp>
          <p:nvSpPr>
            <p:cNvPr id="49336" name="Freeform 441"/>
            <p:cNvSpPr>
              <a:spLocks noChangeAspect="1"/>
            </p:cNvSpPr>
            <p:nvPr/>
          </p:nvSpPr>
          <p:spPr bwMode="auto">
            <a:xfrm>
              <a:off x="1366" y="3351"/>
              <a:ext cx="12" cy="3"/>
            </a:xfrm>
            <a:custGeom>
              <a:avLst/>
              <a:gdLst>
                <a:gd name="T0" fmla="*/ 103 w 103"/>
                <a:gd name="T1" fmla="*/ 32 h 32"/>
                <a:gd name="T2" fmla="*/ 4 w 103"/>
                <a:gd name="T3" fmla="*/ 23 h 32"/>
                <a:gd name="T4" fmla="*/ 2 w 103"/>
                <a:gd name="T5" fmla="*/ 12 h 32"/>
                <a:gd name="T6" fmla="*/ 0 w 103"/>
                <a:gd name="T7" fmla="*/ 0 h 32"/>
                <a:gd name="T8" fmla="*/ 86 w 103"/>
                <a:gd name="T9" fmla="*/ 7 h 32"/>
                <a:gd name="T10" fmla="*/ 95 w 103"/>
                <a:gd name="T11" fmla="*/ 20 h 32"/>
                <a:gd name="T12" fmla="*/ 103 w 103"/>
                <a:gd name="T13" fmla="*/ 32 h 32"/>
                <a:gd name="T14" fmla="*/ 0 60000 65536"/>
                <a:gd name="T15" fmla="*/ 0 60000 65536"/>
                <a:gd name="T16" fmla="*/ 0 60000 65536"/>
                <a:gd name="T17" fmla="*/ 0 60000 65536"/>
                <a:gd name="T18" fmla="*/ 0 60000 65536"/>
                <a:gd name="T19" fmla="*/ 0 60000 65536"/>
                <a:gd name="T20" fmla="*/ 0 60000 65536"/>
                <a:gd name="T21" fmla="*/ 0 w 103"/>
                <a:gd name="T22" fmla="*/ 0 h 32"/>
                <a:gd name="T23" fmla="*/ 103 w 103"/>
                <a:gd name="T24" fmla="*/ 32 h 3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03" h="32">
                  <a:moveTo>
                    <a:pt x="103" y="32"/>
                  </a:moveTo>
                  <a:lnTo>
                    <a:pt x="4" y="23"/>
                  </a:lnTo>
                  <a:lnTo>
                    <a:pt x="2" y="12"/>
                  </a:lnTo>
                  <a:lnTo>
                    <a:pt x="0" y="0"/>
                  </a:lnTo>
                  <a:lnTo>
                    <a:pt x="86" y="7"/>
                  </a:lnTo>
                  <a:lnTo>
                    <a:pt x="95" y="20"/>
                  </a:lnTo>
                  <a:lnTo>
                    <a:pt x="103" y="32"/>
                  </a:lnTo>
                  <a:close/>
                </a:path>
              </a:pathLst>
            </a:custGeom>
            <a:solidFill>
              <a:srgbClr val="F2EED7"/>
            </a:solidFill>
            <a:ln w="9525">
              <a:noFill/>
              <a:round/>
              <a:headEnd/>
              <a:tailEnd/>
            </a:ln>
          </p:spPr>
          <p:txBody>
            <a:bodyPr>
              <a:prstTxWarp prst="textNoShape">
                <a:avLst/>
              </a:prstTxWarp>
            </a:bodyPr>
            <a:lstStyle/>
            <a:p>
              <a:endParaRPr lang="en-US"/>
            </a:p>
          </p:txBody>
        </p:sp>
        <p:sp>
          <p:nvSpPr>
            <p:cNvPr id="49337" name="Freeform 442"/>
            <p:cNvSpPr>
              <a:spLocks noChangeAspect="1"/>
            </p:cNvSpPr>
            <p:nvPr/>
          </p:nvSpPr>
          <p:spPr bwMode="auto">
            <a:xfrm>
              <a:off x="1366" y="3349"/>
              <a:ext cx="11" cy="4"/>
            </a:xfrm>
            <a:custGeom>
              <a:avLst/>
              <a:gdLst>
                <a:gd name="T0" fmla="*/ 98 w 98"/>
                <a:gd name="T1" fmla="*/ 33 h 33"/>
                <a:gd name="T2" fmla="*/ 5 w 98"/>
                <a:gd name="T3" fmla="*/ 25 h 33"/>
                <a:gd name="T4" fmla="*/ 3 w 98"/>
                <a:gd name="T5" fmla="*/ 13 h 33"/>
                <a:gd name="T6" fmla="*/ 0 w 98"/>
                <a:gd name="T7" fmla="*/ 0 h 33"/>
                <a:gd name="T8" fmla="*/ 81 w 98"/>
                <a:gd name="T9" fmla="*/ 7 h 33"/>
                <a:gd name="T10" fmla="*/ 89 w 98"/>
                <a:gd name="T11" fmla="*/ 20 h 33"/>
                <a:gd name="T12" fmla="*/ 98 w 98"/>
                <a:gd name="T13" fmla="*/ 33 h 33"/>
                <a:gd name="T14" fmla="*/ 0 60000 65536"/>
                <a:gd name="T15" fmla="*/ 0 60000 65536"/>
                <a:gd name="T16" fmla="*/ 0 60000 65536"/>
                <a:gd name="T17" fmla="*/ 0 60000 65536"/>
                <a:gd name="T18" fmla="*/ 0 60000 65536"/>
                <a:gd name="T19" fmla="*/ 0 60000 65536"/>
                <a:gd name="T20" fmla="*/ 0 60000 65536"/>
                <a:gd name="T21" fmla="*/ 0 w 98"/>
                <a:gd name="T22" fmla="*/ 0 h 33"/>
                <a:gd name="T23" fmla="*/ 98 w 98"/>
                <a:gd name="T24" fmla="*/ 33 h 3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98" h="33">
                  <a:moveTo>
                    <a:pt x="98" y="33"/>
                  </a:moveTo>
                  <a:lnTo>
                    <a:pt x="5" y="25"/>
                  </a:lnTo>
                  <a:lnTo>
                    <a:pt x="3" y="13"/>
                  </a:lnTo>
                  <a:lnTo>
                    <a:pt x="0" y="0"/>
                  </a:lnTo>
                  <a:lnTo>
                    <a:pt x="81" y="7"/>
                  </a:lnTo>
                  <a:lnTo>
                    <a:pt x="89" y="20"/>
                  </a:lnTo>
                  <a:lnTo>
                    <a:pt x="98" y="33"/>
                  </a:lnTo>
                  <a:close/>
                </a:path>
              </a:pathLst>
            </a:custGeom>
            <a:solidFill>
              <a:srgbClr val="F5F0DB"/>
            </a:solidFill>
            <a:ln w="9525">
              <a:noFill/>
              <a:round/>
              <a:headEnd/>
              <a:tailEnd/>
            </a:ln>
          </p:spPr>
          <p:txBody>
            <a:bodyPr>
              <a:prstTxWarp prst="textNoShape">
                <a:avLst/>
              </a:prstTxWarp>
            </a:bodyPr>
            <a:lstStyle/>
            <a:p>
              <a:endParaRPr lang="en-US"/>
            </a:p>
          </p:txBody>
        </p:sp>
        <p:sp>
          <p:nvSpPr>
            <p:cNvPr id="49338" name="Freeform 443"/>
            <p:cNvSpPr>
              <a:spLocks noChangeAspect="1"/>
            </p:cNvSpPr>
            <p:nvPr/>
          </p:nvSpPr>
          <p:spPr bwMode="auto">
            <a:xfrm>
              <a:off x="1366" y="3348"/>
              <a:ext cx="10" cy="4"/>
            </a:xfrm>
            <a:custGeom>
              <a:avLst/>
              <a:gdLst>
                <a:gd name="T0" fmla="*/ 91 w 91"/>
                <a:gd name="T1" fmla="*/ 32 h 32"/>
                <a:gd name="T2" fmla="*/ 5 w 91"/>
                <a:gd name="T3" fmla="*/ 25 h 32"/>
                <a:gd name="T4" fmla="*/ 2 w 91"/>
                <a:gd name="T5" fmla="*/ 12 h 32"/>
                <a:gd name="T6" fmla="*/ 0 w 91"/>
                <a:gd name="T7" fmla="*/ 0 h 32"/>
                <a:gd name="T8" fmla="*/ 75 w 91"/>
                <a:gd name="T9" fmla="*/ 7 h 32"/>
                <a:gd name="T10" fmla="*/ 83 w 91"/>
                <a:gd name="T11" fmla="*/ 19 h 32"/>
                <a:gd name="T12" fmla="*/ 91 w 91"/>
                <a:gd name="T13" fmla="*/ 32 h 32"/>
                <a:gd name="T14" fmla="*/ 0 60000 65536"/>
                <a:gd name="T15" fmla="*/ 0 60000 65536"/>
                <a:gd name="T16" fmla="*/ 0 60000 65536"/>
                <a:gd name="T17" fmla="*/ 0 60000 65536"/>
                <a:gd name="T18" fmla="*/ 0 60000 65536"/>
                <a:gd name="T19" fmla="*/ 0 60000 65536"/>
                <a:gd name="T20" fmla="*/ 0 60000 65536"/>
                <a:gd name="T21" fmla="*/ 0 w 91"/>
                <a:gd name="T22" fmla="*/ 0 h 32"/>
                <a:gd name="T23" fmla="*/ 91 w 91"/>
                <a:gd name="T24" fmla="*/ 32 h 3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91" h="32">
                  <a:moveTo>
                    <a:pt x="91" y="32"/>
                  </a:moveTo>
                  <a:lnTo>
                    <a:pt x="5" y="25"/>
                  </a:lnTo>
                  <a:lnTo>
                    <a:pt x="2" y="12"/>
                  </a:lnTo>
                  <a:lnTo>
                    <a:pt x="0" y="0"/>
                  </a:lnTo>
                  <a:lnTo>
                    <a:pt x="75" y="7"/>
                  </a:lnTo>
                  <a:lnTo>
                    <a:pt x="83" y="19"/>
                  </a:lnTo>
                  <a:lnTo>
                    <a:pt x="91" y="32"/>
                  </a:lnTo>
                  <a:close/>
                </a:path>
              </a:pathLst>
            </a:custGeom>
            <a:solidFill>
              <a:srgbClr val="F8F4DF"/>
            </a:solidFill>
            <a:ln w="9525">
              <a:noFill/>
              <a:round/>
              <a:headEnd/>
              <a:tailEnd/>
            </a:ln>
          </p:spPr>
          <p:txBody>
            <a:bodyPr>
              <a:prstTxWarp prst="textNoShape">
                <a:avLst/>
              </a:prstTxWarp>
            </a:bodyPr>
            <a:lstStyle/>
            <a:p>
              <a:endParaRPr lang="en-US"/>
            </a:p>
          </p:txBody>
        </p:sp>
        <p:sp>
          <p:nvSpPr>
            <p:cNvPr id="49339" name="Freeform 444"/>
            <p:cNvSpPr>
              <a:spLocks noChangeAspect="1"/>
            </p:cNvSpPr>
            <p:nvPr/>
          </p:nvSpPr>
          <p:spPr bwMode="auto">
            <a:xfrm>
              <a:off x="1366" y="3347"/>
              <a:ext cx="9" cy="3"/>
            </a:xfrm>
            <a:custGeom>
              <a:avLst/>
              <a:gdLst>
                <a:gd name="T0" fmla="*/ 85 w 85"/>
                <a:gd name="T1" fmla="*/ 31 h 31"/>
                <a:gd name="T2" fmla="*/ 4 w 85"/>
                <a:gd name="T3" fmla="*/ 24 h 31"/>
                <a:gd name="T4" fmla="*/ 2 w 85"/>
                <a:gd name="T5" fmla="*/ 12 h 31"/>
                <a:gd name="T6" fmla="*/ 0 w 85"/>
                <a:gd name="T7" fmla="*/ 0 h 31"/>
                <a:gd name="T8" fmla="*/ 68 w 85"/>
                <a:gd name="T9" fmla="*/ 5 h 31"/>
                <a:gd name="T10" fmla="*/ 77 w 85"/>
                <a:gd name="T11" fmla="*/ 19 h 31"/>
                <a:gd name="T12" fmla="*/ 85 w 85"/>
                <a:gd name="T13" fmla="*/ 31 h 31"/>
                <a:gd name="T14" fmla="*/ 0 60000 65536"/>
                <a:gd name="T15" fmla="*/ 0 60000 65536"/>
                <a:gd name="T16" fmla="*/ 0 60000 65536"/>
                <a:gd name="T17" fmla="*/ 0 60000 65536"/>
                <a:gd name="T18" fmla="*/ 0 60000 65536"/>
                <a:gd name="T19" fmla="*/ 0 60000 65536"/>
                <a:gd name="T20" fmla="*/ 0 60000 65536"/>
                <a:gd name="T21" fmla="*/ 0 w 85"/>
                <a:gd name="T22" fmla="*/ 0 h 31"/>
                <a:gd name="T23" fmla="*/ 85 w 85"/>
                <a:gd name="T24" fmla="*/ 31 h 3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5" h="31">
                  <a:moveTo>
                    <a:pt x="85" y="31"/>
                  </a:moveTo>
                  <a:lnTo>
                    <a:pt x="4" y="24"/>
                  </a:lnTo>
                  <a:lnTo>
                    <a:pt x="2" y="12"/>
                  </a:lnTo>
                  <a:lnTo>
                    <a:pt x="0" y="0"/>
                  </a:lnTo>
                  <a:lnTo>
                    <a:pt x="68" y="5"/>
                  </a:lnTo>
                  <a:lnTo>
                    <a:pt x="77" y="19"/>
                  </a:lnTo>
                  <a:lnTo>
                    <a:pt x="85" y="31"/>
                  </a:lnTo>
                  <a:close/>
                </a:path>
              </a:pathLst>
            </a:custGeom>
            <a:solidFill>
              <a:srgbClr val="FBF7E3"/>
            </a:solidFill>
            <a:ln w="9525">
              <a:noFill/>
              <a:round/>
              <a:headEnd/>
              <a:tailEnd/>
            </a:ln>
          </p:spPr>
          <p:txBody>
            <a:bodyPr>
              <a:prstTxWarp prst="textNoShape">
                <a:avLst/>
              </a:prstTxWarp>
            </a:bodyPr>
            <a:lstStyle/>
            <a:p>
              <a:endParaRPr lang="en-US"/>
            </a:p>
          </p:txBody>
        </p:sp>
        <p:sp>
          <p:nvSpPr>
            <p:cNvPr id="49340" name="Freeform 445"/>
            <p:cNvSpPr>
              <a:spLocks noChangeAspect="1"/>
            </p:cNvSpPr>
            <p:nvPr/>
          </p:nvSpPr>
          <p:spPr bwMode="auto">
            <a:xfrm>
              <a:off x="1363" y="3332"/>
              <a:ext cx="11" cy="17"/>
            </a:xfrm>
            <a:custGeom>
              <a:avLst/>
              <a:gdLst>
                <a:gd name="T0" fmla="*/ 97 w 97"/>
                <a:gd name="T1" fmla="*/ 154 h 154"/>
                <a:gd name="T2" fmla="*/ 22 w 97"/>
                <a:gd name="T3" fmla="*/ 147 h 154"/>
                <a:gd name="T4" fmla="*/ 17 w 97"/>
                <a:gd name="T5" fmla="*/ 109 h 154"/>
                <a:gd name="T6" fmla="*/ 10 w 97"/>
                <a:gd name="T7" fmla="*/ 73 h 154"/>
                <a:gd name="T8" fmla="*/ 4 w 97"/>
                <a:gd name="T9" fmla="*/ 36 h 154"/>
                <a:gd name="T10" fmla="*/ 0 w 97"/>
                <a:gd name="T11" fmla="*/ 0 h 154"/>
                <a:gd name="T12" fmla="*/ 0 w 97"/>
                <a:gd name="T13" fmla="*/ 0 h 154"/>
                <a:gd name="T14" fmla="*/ 26 w 97"/>
                <a:gd name="T15" fmla="*/ 41 h 154"/>
                <a:gd name="T16" fmla="*/ 50 w 97"/>
                <a:gd name="T17" fmla="*/ 81 h 154"/>
                <a:gd name="T18" fmla="*/ 74 w 97"/>
                <a:gd name="T19" fmla="*/ 118 h 154"/>
                <a:gd name="T20" fmla="*/ 97 w 97"/>
                <a:gd name="T21" fmla="*/ 154 h 15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97"/>
                <a:gd name="T34" fmla="*/ 0 h 154"/>
                <a:gd name="T35" fmla="*/ 97 w 97"/>
                <a:gd name="T36" fmla="*/ 154 h 15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97" h="154">
                  <a:moveTo>
                    <a:pt x="97" y="154"/>
                  </a:moveTo>
                  <a:lnTo>
                    <a:pt x="22" y="147"/>
                  </a:lnTo>
                  <a:lnTo>
                    <a:pt x="17" y="109"/>
                  </a:lnTo>
                  <a:lnTo>
                    <a:pt x="10" y="73"/>
                  </a:lnTo>
                  <a:lnTo>
                    <a:pt x="4" y="36"/>
                  </a:lnTo>
                  <a:lnTo>
                    <a:pt x="0" y="0"/>
                  </a:lnTo>
                  <a:lnTo>
                    <a:pt x="26" y="41"/>
                  </a:lnTo>
                  <a:lnTo>
                    <a:pt x="50" y="81"/>
                  </a:lnTo>
                  <a:lnTo>
                    <a:pt x="74" y="118"/>
                  </a:lnTo>
                  <a:lnTo>
                    <a:pt x="97" y="154"/>
                  </a:lnTo>
                  <a:close/>
                </a:path>
              </a:pathLst>
            </a:custGeom>
            <a:solidFill>
              <a:srgbClr val="FBF7E3"/>
            </a:solidFill>
            <a:ln w="9525">
              <a:noFill/>
              <a:round/>
              <a:headEnd/>
              <a:tailEnd/>
            </a:ln>
          </p:spPr>
          <p:txBody>
            <a:bodyPr>
              <a:prstTxWarp prst="textNoShape">
                <a:avLst/>
              </a:prstTxWarp>
            </a:bodyPr>
            <a:lstStyle/>
            <a:p>
              <a:endParaRPr lang="en-US"/>
            </a:p>
          </p:txBody>
        </p:sp>
        <p:sp>
          <p:nvSpPr>
            <p:cNvPr id="49341" name="Freeform 446"/>
            <p:cNvSpPr>
              <a:spLocks noChangeAspect="1"/>
            </p:cNvSpPr>
            <p:nvPr/>
          </p:nvSpPr>
          <p:spPr bwMode="auto">
            <a:xfrm>
              <a:off x="1588" y="3490"/>
              <a:ext cx="50" cy="34"/>
            </a:xfrm>
            <a:custGeom>
              <a:avLst/>
              <a:gdLst>
                <a:gd name="T0" fmla="*/ 0 w 450"/>
                <a:gd name="T1" fmla="*/ 275 h 302"/>
                <a:gd name="T2" fmla="*/ 36 w 450"/>
                <a:gd name="T3" fmla="*/ 259 h 302"/>
                <a:gd name="T4" fmla="*/ 70 w 450"/>
                <a:gd name="T5" fmla="*/ 244 h 302"/>
                <a:gd name="T6" fmla="*/ 101 w 450"/>
                <a:gd name="T7" fmla="*/ 229 h 302"/>
                <a:gd name="T8" fmla="*/ 132 w 450"/>
                <a:gd name="T9" fmla="*/ 213 h 302"/>
                <a:gd name="T10" fmla="*/ 161 w 450"/>
                <a:gd name="T11" fmla="*/ 199 h 302"/>
                <a:gd name="T12" fmla="*/ 188 w 450"/>
                <a:gd name="T13" fmla="*/ 183 h 302"/>
                <a:gd name="T14" fmla="*/ 215 w 450"/>
                <a:gd name="T15" fmla="*/ 167 h 302"/>
                <a:gd name="T16" fmla="*/ 240 w 450"/>
                <a:gd name="T17" fmla="*/ 152 h 302"/>
                <a:gd name="T18" fmla="*/ 266 w 450"/>
                <a:gd name="T19" fmla="*/ 136 h 302"/>
                <a:gd name="T20" fmla="*/ 291 w 450"/>
                <a:gd name="T21" fmla="*/ 119 h 302"/>
                <a:gd name="T22" fmla="*/ 317 w 450"/>
                <a:gd name="T23" fmla="*/ 101 h 302"/>
                <a:gd name="T24" fmla="*/ 341 w 450"/>
                <a:gd name="T25" fmla="*/ 83 h 302"/>
                <a:gd name="T26" fmla="*/ 394 w 450"/>
                <a:gd name="T27" fmla="*/ 44 h 302"/>
                <a:gd name="T28" fmla="*/ 449 w 450"/>
                <a:gd name="T29" fmla="*/ 0 h 302"/>
                <a:gd name="T30" fmla="*/ 450 w 450"/>
                <a:gd name="T31" fmla="*/ 10 h 302"/>
                <a:gd name="T32" fmla="*/ 450 w 450"/>
                <a:gd name="T33" fmla="*/ 20 h 302"/>
                <a:gd name="T34" fmla="*/ 447 w 450"/>
                <a:gd name="T35" fmla="*/ 32 h 302"/>
                <a:gd name="T36" fmla="*/ 444 w 450"/>
                <a:gd name="T37" fmla="*/ 42 h 302"/>
                <a:gd name="T38" fmla="*/ 438 w 450"/>
                <a:gd name="T39" fmla="*/ 53 h 302"/>
                <a:gd name="T40" fmla="*/ 430 w 450"/>
                <a:gd name="T41" fmla="*/ 64 h 302"/>
                <a:gd name="T42" fmla="*/ 422 w 450"/>
                <a:gd name="T43" fmla="*/ 75 h 302"/>
                <a:gd name="T44" fmla="*/ 412 w 450"/>
                <a:gd name="T45" fmla="*/ 88 h 302"/>
                <a:gd name="T46" fmla="*/ 401 w 450"/>
                <a:gd name="T47" fmla="*/ 99 h 302"/>
                <a:gd name="T48" fmla="*/ 389 w 450"/>
                <a:gd name="T49" fmla="*/ 111 h 302"/>
                <a:gd name="T50" fmla="*/ 375 w 450"/>
                <a:gd name="T51" fmla="*/ 123 h 302"/>
                <a:gd name="T52" fmla="*/ 360 w 450"/>
                <a:gd name="T53" fmla="*/ 134 h 302"/>
                <a:gd name="T54" fmla="*/ 330 w 450"/>
                <a:gd name="T55" fmla="*/ 157 h 302"/>
                <a:gd name="T56" fmla="*/ 297 w 450"/>
                <a:gd name="T57" fmla="*/ 180 h 302"/>
                <a:gd name="T58" fmla="*/ 261 w 450"/>
                <a:gd name="T59" fmla="*/ 201 h 302"/>
                <a:gd name="T60" fmla="*/ 224 w 450"/>
                <a:gd name="T61" fmla="*/ 221 h 302"/>
                <a:gd name="T62" fmla="*/ 187 w 450"/>
                <a:gd name="T63" fmla="*/ 240 h 302"/>
                <a:gd name="T64" fmla="*/ 151 w 450"/>
                <a:gd name="T65" fmla="*/ 257 h 302"/>
                <a:gd name="T66" fmla="*/ 116 w 450"/>
                <a:gd name="T67" fmla="*/ 273 h 302"/>
                <a:gd name="T68" fmla="*/ 82 w 450"/>
                <a:gd name="T69" fmla="*/ 285 h 302"/>
                <a:gd name="T70" fmla="*/ 52 w 450"/>
                <a:gd name="T71" fmla="*/ 295 h 302"/>
                <a:gd name="T72" fmla="*/ 25 w 450"/>
                <a:gd name="T73" fmla="*/ 302 h 302"/>
                <a:gd name="T74" fmla="*/ 14 w 450"/>
                <a:gd name="T75" fmla="*/ 289 h 302"/>
                <a:gd name="T76" fmla="*/ 0 w 450"/>
                <a:gd name="T77" fmla="*/ 275 h 302"/>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450"/>
                <a:gd name="T118" fmla="*/ 0 h 302"/>
                <a:gd name="T119" fmla="*/ 450 w 450"/>
                <a:gd name="T120" fmla="*/ 302 h 302"/>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450" h="302">
                  <a:moveTo>
                    <a:pt x="0" y="275"/>
                  </a:moveTo>
                  <a:lnTo>
                    <a:pt x="36" y="259"/>
                  </a:lnTo>
                  <a:lnTo>
                    <a:pt x="70" y="244"/>
                  </a:lnTo>
                  <a:lnTo>
                    <a:pt x="101" y="229"/>
                  </a:lnTo>
                  <a:lnTo>
                    <a:pt x="132" y="213"/>
                  </a:lnTo>
                  <a:lnTo>
                    <a:pt x="161" y="199"/>
                  </a:lnTo>
                  <a:lnTo>
                    <a:pt x="188" y="183"/>
                  </a:lnTo>
                  <a:lnTo>
                    <a:pt x="215" y="167"/>
                  </a:lnTo>
                  <a:lnTo>
                    <a:pt x="240" y="152"/>
                  </a:lnTo>
                  <a:lnTo>
                    <a:pt x="266" y="136"/>
                  </a:lnTo>
                  <a:lnTo>
                    <a:pt x="291" y="119"/>
                  </a:lnTo>
                  <a:lnTo>
                    <a:pt x="317" y="101"/>
                  </a:lnTo>
                  <a:lnTo>
                    <a:pt x="341" y="83"/>
                  </a:lnTo>
                  <a:lnTo>
                    <a:pt x="394" y="44"/>
                  </a:lnTo>
                  <a:lnTo>
                    <a:pt x="449" y="0"/>
                  </a:lnTo>
                  <a:lnTo>
                    <a:pt x="450" y="10"/>
                  </a:lnTo>
                  <a:lnTo>
                    <a:pt x="450" y="20"/>
                  </a:lnTo>
                  <a:lnTo>
                    <a:pt x="447" y="32"/>
                  </a:lnTo>
                  <a:lnTo>
                    <a:pt x="444" y="42"/>
                  </a:lnTo>
                  <a:lnTo>
                    <a:pt x="438" y="53"/>
                  </a:lnTo>
                  <a:lnTo>
                    <a:pt x="430" y="64"/>
                  </a:lnTo>
                  <a:lnTo>
                    <a:pt x="422" y="75"/>
                  </a:lnTo>
                  <a:lnTo>
                    <a:pt x="412" y="88"/>
                  </a:lnTo>
                  <a:lnTo>
                    <a:pt x="401" y="99"/>
                  </a:lnTo>
                  <a:lnTo>
                    <a:pt x="389" y="111"/>
                  </a:lnTo>
                  <a:lnTo>
                    <a:pt x="375" y="123"/>
                  </a:lnTo>
                  <a:lnTo>
                    <a:pt x="360" y="134"/>
                  </a:lnTo>
                  <a:lnTo>
                    <a:pt x="330" y="157"/>
                  </a:lnTo>
                  <a:lnTo>
                    <a:pt x="297" y="180"/>
                  </a:lnTo>
                  <a:lnTo>
                    <a:pt x="261" y="201"/>
                  </a:lnTo>
                  <a:lnTo>
                    <a:pt x="224" y="221"/>
                  </a:lnTo>
                  <a:lnTo>
                    <a:pt x="187" y="240"/>
                  </a:lnTo>
                  <a:lnTo>
                    <a:pt x="151" y="257"/>
                  </a:lnTo>
                  <a:lnTo>
                    <a:pt x="116" y="273"/>
                  </a:lnTo>
                  <a:lnTo>
                    <a:pt x="82" y="285"/>
                  </a:lnTo>
                  <a:lnTo>
                    <a:pt x="52" y="295"/>
                  </a:lnTo>
                  <a:lnTo>
                    <a:pt x="25" y="302"/>
                  </a:lnTo>
                  <a:lnTo>
                    <a:pt x="14" y="289"/>
                  </a:lnTo>
                  <a:lnTo>
                    <a:pt x="0" y="275"/>
                  </a:lnTo>
                  <a:close/>
                </a:path>
              </a:pathLst>
            </a:custGeom>
            <a:solidFill>
              <a:srgbClr val="131516"/>
            </a:solidFill>
            <a:ln w="9525">
              <a:noFill/>
              <a:round/>
              <a:headEnd/>
              <a:tailEnd/>
            </a:ln>
          </p:spPr>
          <p:txBody>
            <a:bodyPr>
              <a:prstTxWarp prst="textNoShape">
                <a:avLst/>
              </a:prstTxWarp>
            </a:bodyPr>
            <a:lstStyle/>
            <a:p>
              <a:endParaRPr lang="en-US"/>
            </a:p>
          </p:txBody>
        </p:sp>
        <p:sp>
          <p:nvSpPr>
            <p:cNvPr id="49342" name="Freeform 447"/>
            <p:cNvSpPr>
              <a:spLocks noChangeAspect="1"/>
            </p:cNvSpPr>
            <p:nvPr/>
          </p:nvSpPr>
          <p:spPr bwMode="auto">
            <a:xfrm>
              <a:off x="1650" y="3539"/>
              <a:ext cx="16" cy="17"/>
            </a:xfrm>
            <a:custGeom>
              <a:avLst/>
              <a:gdLst>
                <a:gd name="T0" fmla="*/ 0 w 148"/>
                <a:gd name="T1" fmla="*/ 160 h 160"/>
                <a:gd name="T2" fmla="*/ 30 w 148"/>
                <a:gd name="T3" fmla="*/ 124 h 160"/>
                <a:gd name="T4" fmla="*/ 53 w 148"/>
                <a:gd name="T5" fmla="*/ 94 h 160"/>
                <a:gd name="T6" fmla="*/ 72 w 148"/>
                <a:gd name="T7" fmla="*/ 69 h 160"/>
                <a:gd name="T8" fmla="*/ 87 w 148"/>
                <a:gd name="T9" fmla="*/ 48 h 160"/>
                <a:gd name="T10" fmla="*/ 99 w 148"/>
                <a:gd name="T11" fmla="*/ 31 h 160"/>
                <a:gd name="T12" fmla="*/ 109 w 148"/>
                <a:gd name="T13" fmla="*/ 18 h 160"/>
                <a:gd name="T14" fmla="*/ 118 w 148"/>
                <a:gd name="T15" fmla="*/ 7 h 160"/>
                <a:gd name="T16" fmla="*/ 129 w 148"/>
                <a:gd name="T17" fmla="*/ 0 h 160"/>
                <a:gd name="T18" fmla="*/ 133 w 148"/>
                <a:gd name="T19" fmla="*/ 10 h 160"/>
                <a:gd name="T20" fmla="*/ 138 w 148"/>
                <a:gd name="T21" fmla="*/ 20 h 160"/>
                <a:gd name="T22" fmla="*/ 142 w 148"/>
                <a:gd name="T23" fmla="*/ 31 h 160"/>
                <a:gd name="T24" fmla="*/ 148 w 148"/>
                <a:gd name="T25" fmla="*/ 42 h 160"/>
                <a:gd name="T26" fmla="*/ 117 w 148"/>
                <a:gd name="T27" fmla="*/ 75 h 160"/>
                <a:gd name="T28" fmla="*/ 87 w 148"/>
                <a:gd name="T29" fmla="*/ 107 h 160"/>
                <a:gd name="T30" fmla="*/ 78 w 148"/>
                <a:gd name="T31" fmla="*/ 115 h 160"/>
                <a:gd name="T32" fmla="*/ 69 w 148"/>
                <a:gd name="T33" fmla="*/ 122 h 160"/>
                <a:gd name="T34" fmla="*/ 60 w 148"/>
                <a:gd name="T35" fmla="*/ 130 h 160"/>
                <a:gd name="T36" fmla="*/ 50 w 148"/>
                <a:gd name="T37" fmla="*/ 136 h 160"/>
                <a:gd name="T38" fmla="*/ 39 w 148"/>
                <a:gd name="T39" fmla="*/ 143 h 160"/>
                <a:gd name="T40" fmla="*/ 26 w 148"/>
                <a:gd name="T41" fmla="*/ 149 h 160"/>
                <a:gd name="T42" fmla="*/ 14 w 148"/>
                <a:gd name="T43" fmla="*/ 156 h 160"/>
                <a:gd name="T44" fmla="*/ 0 w 148"/>
                <a:gd name="T45" fmla="*/ 160 h 16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48"/>
                <a:gd name="T70" fmla="*/ 0 h 160"/>
                <a:gd name="T71" fmla="*/ 148 w 148"/>
                <a:gd name="T72" fmla="*/ 160 h 16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48" h="160">
                  <a:moveTo>
                    <a:pt x="0" y="160"/>
                  </a:moveTo>
                  <a:lnTo>
                    <a:pt x="30" y="124"/>
                  </a:lnTo>
                  <a:lnTo>
                    <a:pt x="53" y="94"/>
                  </a:lnTo>
                  <a:lnTo>
                    <a:pt x="72" y="69"/>
                  </a:lnTo>
                  <a:lnTo>
                    <a:pt x="87" y="48"/>
                  </a:lnTo>
                  <a:lnTo>
                    <a:pt x="99" y="31"/>
                  </a:lnTo>
                  <a:lnTo>
                    <a:pt x="109" y="18"/>
                  </a:lnTo>
                  <a:lnTo>
                    <a:pt x="118" y="7"/>
                  </a:lnTo>
                  <a:lnTo>
                    <a:pt x="129" y="0"/>
                  </a:lnTo>
                  <a:lnTo>
                    <a:pt x="133" y="10"/>
                  </a:lnTo>
                  <a:lnTo>
                    <a:pt x="138" y="20"/>
                  </a:lnTo>
                  <a:lnTo>
                    <a:pt x="142" y="31"/>
                  </a:lnTo>
                  <a:lnTo>
                    <a:pt x="148" y="42"/>
                  </a:lnTo>
                  <a:lnTo>
                    <a:pt x="117" y="75"/>
                  </a:lnTo>
                  <a:lnTo>
                    <a:pt x="87" y="107"/>
                  </a:lnTo>
                  <a:lnTo>
                    <a:pt x="78" y="115"/>
                  </a:lnTo>
                  <a:lnTo>
                    <a:pt x="69" y="122"/>
                  </a:lnTo>
                  <a:lnTo>
                    <a:pt x="60" y="130"/>
                  </a:lnTo>
                  <a:lnTo>
                    <a:pt x="50" y="136"/>
                  </a:lnTo>
                  <a:lnTo>
                    <a:pt x="39" y="143"/>
                  </a:lnTo>
                  <a:lnTo>
                    <a:pt x="26" y="149"/>
                  </a:lnTo>
                  <a:lnTo>
                    <a:pt x="14" y="156"/>
                  </a:lnTo>
                  <a:lnTo>
                    <a:pt x="0" y="160"/>
                  </a:lnTo>
                  <a:close/>
                </a:path>
              </a:pathLst>
            </a:custGeom>
            <a:solidFill>
              <a:srgbClr val="131516"/>
            </a:solidFill>
            <a:ln w="9525">
              <a:noFill/>
              <a:round/>
              <a:headEnd/>
              <a:tailEnd/>
            </a:ln>
          </p:spPr>
          <p:txBody>
            <a:bodyPr>
              <a:prstTxWarp prst="textNoShape">
                <a:avLst/>
              </a:prstTxWarp>
            </a:bodyPr>
            <a:lstStyle/>
            <a:p>
              <a:endParaRPr lang="en-US"/>
            </a:p>
          </p:txBody>
        </p:sp>
        <p:sp>
          <p:nvSpPr>
            <p:cNvPr id="49343" name="Freeform 448"/>
            <p:cNvSpPr>
              <a:spLocks noChangeAspect="1"/>
            </p:cNvSpPr>
            <p:nvPr/>
          </p:nvSpPr>
          <p:spPr bwMode="auto">
            <a:xfrm>
              <a:off x="1632" y="3234"/>
              <a:ext cx="47" cy="267"/>
            </a:xfrm>
            <a:custGeom>
              <a:avLst/>
              <a:gdLst>
                <a:gd name="T0" fmla="*/ 247 w 419"/>
                <a:gd name="T1" fmla="*/ 2324 h 2401"/>
                <a:gd name="T2" fmla="*/ 298 w 419"/>
                <a:gd name="T3" fmla="*/ 2175 h 2401"/>
                <a:gd name="T4" fmla="*/ 336 w 419"/>
                <a:gd name="T5" fmla="*/ 2029 h 2401"/>
                <a:gd name="T6" fmla="*/ 360 w 419"/>
                <a:gd name="T7" fmla="*/ 1888 h 2401"/>
                <a:gd name="T8" fmla="*/ 373 w 419"/>
                <a:gd name="T9" fmla="*/ 1749 h 2401"/>
                <a:gd name="T10" fmla="*/ 376 w 419"/>
                <a:gd name="T11" fmla="*/ 1612 h 2401"/>
                <a:gd name="T12" fmla="*/ 368 w 419"/>
                <a:gd name="T13" fmla="*/ 1477 h 2401"/>
                <a:gd name="T14" fmla="*/ 353 w 419"/>
                <a:gd name="T15" fmla="*/ 1344 h 2401"/>
                <a:gd name="T16" fmla="*/ 329 w 419"/>
                <a:gd name="T17" fmla="*/ 1211 h 2401"/>
                <a:gd name="T18" fmla="*/ 299 w 419"/>
                <a:gd name="T19" fmla="*/ 1078 h 2401"/>
                <a:gd name="T20" fmla="*/ 263 w 419"/>
                <a:gd name="T21" fmla="*/ 945 h 2401"/>
                <a:gd name="T22" fmla="*/ 222 w 419"/>
                <a:gd name="T23" fmla="*/ 811 h 2401"/>
                <a:gd name="T24" fmla="*/ 156 w 419"/>
                <a:gd name="T25" fmla="*/ 606 h 2401"/>
                <a:gd name="T26" fmla="*/ 60 w 419"/>
                <a:gd name="T27" fmla="*/ 327 h 2401"/>
                <a:gd name="T28" fmla="*/ 7 w 419"/>
                <a:gd name="T29" fmla="*/ 143 h 2401"/>
                <a:gd name="T30" fmla="*/ 0 w 419"/>
                <a:gd name="T31" fmla="*/ 91 h 2401"/>
                <a:gd name="T32" fmla="*/ 0 w 419"/>
                <a:gd name="T33" fmla="*/ 56 h 2401"/>
                <a:gd name="T34" fmla="*/ 5 w 419"/>
                <a:gd name="T35" fmla="*/ 23 h 2401"/>
                <a:gd name="T36" fmla="*/ 13 w 419"/>
                <a:gd name="T37" fmla="*/ 8 h 2401"/>
                <a:gd name="T38" fmla="*/ 27 w 419"/>
                <a:gd name="T39" fmla="*/ 46 h 2401"/>
                <a:gd name="T40" fmla="*/ 48 w 419"/>
                <a:gd name="T41" fmla="*/ 114 h 2401"/>
                <a:gd name="T42" fmla="*/ 79 w 419"/>
                <a:gd name="T43" fmla="*/ 214 h 2401"/>
                <a:gd name="T44" fmla="*/ 119 w 419"/>
                <a:gd name="T45" fmla="*/ 344 h 2401"/>
                <a:gd name="T46" fmla="*/ 170 w 419"/>
                <a:gd name="T47" fmla="*/ 506 h 2401"/>
                <a:gd name="T48" fmla="*/ 232 w 419"/>
                <a:gd name="T49" fmla="*/ 702 h 2401"/>
                <a:gd name="T50" fmla="*/ 308 w 419"/>
                <a:gd name="T51" fmla="*/ 929 h 2401"/>
                <a:gd name="T52" fmla="*/ 364 w 419"/>
                <a:gd name="T53" fmla="*/ 1114 h 2401"/>
                <a:gd name="T54" fmla="*/ 384 w 419"/>
                <a:gd name="T55" fmla="*/ 1220 h 2401"/>
                <a:gd name="T56" fmla="*/ 400 w 419"/>
                <a:gd name="T57" fmla="*/ 1321 h 2401"/>
                <a:gd name="T58" fmla="*/ 410 w 419"/>
                <a:gd name="T59" fmla="*/ 1420 h 2401"/>
                <a:gd name="T60" fmla="*/ 416 w 419"/>
                <a:gd name="T61" fmla="*/ 1517 h 2401"/>
                <a:gd name="T62" fmla="*/ 419 w 419"/>
                <a:gd name="T63" fmla="*/ 1618 h 2401"/>
                <a:gd name="T64" fmla="*/ 418 w 419"/>
                <a:gd name="T65" fmla="*/ 1726 h 2401"/>
                <a:gd name="T66" fmla="*/ 414 w 419"/>
                <a:gd name="T67" fmla="*/ 1843 h 2401"/>
                <a:gd name="T68" fmla="*/ 405 w 419"/>
                <a:gd name="T69" fmla="*/ 1909 h 2401"/>
                <a:gd name="T70" fmla="*/ 395 w 419"/>
                <a:gd name="T71" fmla="*/ 1924 h 2401"/>
                <a:gd name="T72" fmla="*/ 382 w 419"/>
                <a:gd name="T73" fmla="*/ 1959 h 2401"/>
                <a:gd name="T74" fmla="*/ 357 w 419"/>
                <a:gd name="T75" fmla="*/ 2064 h 2401"/>
                <a:gd name="T76" fmla="*/ 330 w 419"/>
                <a:gd name="T77" fmla="*/ 2193 h 2401"/>
                <a:gd name="T78" fmla="*/ 313 w 419"/>
                <a:gd name="T79" fmla="*/ 2255 h 2401"/>
                <a:gd name="T80" fmla="*/ 300 w 419"/>
                <a:gd name="T81" fmla="*/ 2294 h 2401"/>
                <a:gd name="T82" fmla="*/ 285 w 419"/>
                <a:gd name="T83" fmla="*/ 2328 h 2401"/>
                <a:gd name="T84" fmla="*/ 268 w 419"/>
                <a:gd name="T85" fmla="*/ 2357 h 2401"/>
                <a:gd name="T86" fmla="*/ 249 w 419"/>
                <a:gd name="T87" fmla="*/ 2380 h 2401"/>
                <a:gd name="T88" fmla="*/ 228 w 419"/>
                <a:gd name="T89" fmla="*/ 2396 h 240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419"/>
                <a:gd name="T136" fmla="*/ 0 h 2401"/>
                <a:gd name="T137" fmla="*/ 419 w 419"/>
                <a:gd name="T138" fmla="*/ 2401 h 240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419" h="2401">
                  <a:moveTo>
                    <a:pt x="216" y="2401"/>
                  </a:moveTo>
                  <a:lnTo>
                    <a:pt x="247" y="2324"/>
                  </a:lnTo>
                  <a:lnTo>
                    <a:pt x="274" y="2249"/>
                  </a:lnTo>
                  <a:lnTo>
                    <a:pt x="298" y="2175"/>
                  </a:lnTo>
                  <a:lnTo>
                    <a:pt x="318" y="2102"/>
                  </a:lnTo>
                  <a:lnTo>
                    <a:pt x="336" y="2029"/>
                  </a:lnTo>
                  <a:lnTo>
                    <a:pt x="349" y="1959"/>
                  </a:lnTo>
                  <a:lnTo>
                    <a:pt x="360" y="1888"/>
                  </a:lnTo>
                  <a:lnTo>
                    <a:pt x="368" y="1818"/>
                  </a:lnTo>
                  <a:lnTo>
                    <a:pt x="373" y="1749"/>
                  </a:lnTo>
                  <a:lnTo>
                    <a:pt x="376" y="1680"/>
                  </a:lnTo>
                  <a:lnTo>
                    <a:pt x="376" y="1612"/>
                  </a:lnTo>
                  <a:lnTo>
                    <a:pt x="373" y="1544"/>
                  </a:lnTo>
                  <a:lnTo>
                    <a:pt x="368" y="1477"/>
                  </a:lnTo>
                  <a:lnTo>
                    <a:pt x="361" y="1410"/>
                  </a:lnTo>
                  <a:lnTo>
                    <a:pt x="353" y="1344"/>
                  </a:lnTo>
                  <a:lnTo>
                    <a:pt x="341" y="1277"/>
                  </a:lnTo>
                  <a:lnTo>
                    <a:pt x="329" y="1211"/>
                  </a:lnTo>
                  <a:lnTo>
                    <a:pt x="314" y="1145"/>
                  </a:lnTo>
                  <a:lnTo>
                    <a:pt x="299" y="1078"/>
                  </a:lnTo>
                  <a:lnTo>
                    <a:pt x="282" y="1011"/>
                  </a:lnTo>
                  <a:lnTo>
                    <a:pt x="263" y="945"/>
                  </a:lnTo>
                  <a:lnTo>
                    <a:pt x="244" y="878"/>
                  </a:lnTo>
                  <a:lnTo>
                    <a:pt x="222" y="811"/>
                  </a:lnTo>
                  <a:lnTo>
                    <a:pt x="201" y="743"/>
                  </a:lnTo>
                  <a:lnTo>
                    <a:pt x="156" y="606"/>
                  </a:lnTo>
                  <a:lnTo>
                    <a:pt x="108" y="468"/>
                  </a:lnTo>
                  <a:lnTo>
                    <a:pt x="60" y="327"/>
                  </a:lnTo>
                  <a:lnTo>
                    <a:pt x="11" y="181"/>
                  </a:lnTo>
                  <a:lnTo>
                    <a:pt x="7" y="143"/>
                  </a:lnTo>
                  <a:lnTo>
                    <a:pt x="2" y="114"/>
                  </a:lnTo>
                  <a:lnTo>
                    <a:pt x="0" y="91"/>
                  </a:lnTo>
                  <a:lnTo>
                    <a:pt x="0" y="72"/>
                  </a:lnTo>
                  <a:lnTo>
                    <a:pt x="0" y="56"/>
                  </a:lnTo>
                  <a:lnTo>
                    <a:pt x="1" y="41"/>
                  </a:lnTo>
                  <a:lnTo>
                    <a:pt x="5" y="23"/>
                  </a:lnTo>
                  <a:lnTo>
                    <a:pt x="9" y="0"/>
                  </a:lnTo>
                  <a:lnTo>
                    <a:pt x="13" y="8"/>
                  </a:lnTo>
                  <a:lnTo>
                    <a:pt x="19" y="23"/>
                  </a:lnTo>
                  <a:lnTo>
                    <a:pt x="27" y="46"/>
                  </a:lnTo>
                  <a:lnTo>
                    <a:pt x="36" y="77"/>
                  </a:lnTo>
                  <a:lnTo>
                    <a:pt x="48" y="114"/>
                  </a:lnTo>
                  <a:lnTo>
                    <a:pt x="62" y="160"/>
                  </a:lnTo>
                  <a:lnTo>
                    <a:pt x="79" y="214"/>
                  </a:lnTo>
                  <a:lnTo>
                    <a:pt x="98" y="274"/>
                  </a:lnTo>
                  <a:lnTo>
                    <a:pt x="119" y="344"/>
                  </a:lnTo>
                  <a:lnTo>
                    <a:pt x="143" y="421"/>
                  </a:lnTo>
                  <a:lnTo>
                    <a:pt x="170" y="506"/>
                  </a:lnTo>
                  <a:lnTo>
                    <a:pt x="200" y="600"/>
                  </a:lnTo>
                  <a:lnTo>
                    <a:pt x="232" y="702"/>
                  </a:lnTo>
                  <a:lnTo>
                    <a:pt x="268" y="812"/>
                  </a:lnTo>
                  <a:lnTo>
                    <a:pt x="308" y="929"/>
                  </a:lnTo>
                  <a:lnTo>
                    <a:pt x="351" y="1056"/>
                  </a:lnTo>
                  <a:lnTo>
                    <a:pt x="364" y="1114"/>
                  </a:lnTo>
                  <a:lnTo>
                    <a:pt x="374" y="1167"/>
                  </a:lnTo>
                  <a:lnTo>
                    <a:pt x="384" y="1220"/>
                  </a:lnTo>
                  <a:lnTo>
                    <a:pt x="392" y="1272"/>
                  </a:lnTo>
                  <a:lnTo>
                    <a:pt x="400" y="1321"/>
                  </a:lnTo>
                  <a:lnTo>
                    <a:pt x="405" y="1370"/>
                  </a:lnTo>
                  <a:lnTo>
                    <a:pt x="410" y="1420"/>
                  </a:lnTo>
                  <a:lnTo>
                    <a:pt x="414" y="1468"/>
                  </a:lnTo>
                  <a:lnTo>
                    <a:pt x="416" y="1517"/>
                  </a:lnTo>
                  <a:lnTo>
                    <a:pt x="419" y="1568"/>
                  </a:lnTo>
                  <a:lnTo>
                    <a:pt x="419" y="1618"/>
                  </a:lnTo>
                  <a:lnTo>
                    <a:pt x="419" y="1671"/>
                  </a:lnTo>
                  <a:lnTo>
                    <a:pt x="418" y="1726"/>
                  </a:lnTo>
                  <a:lnTo>
                    <a:pt x="416" y="1783"/>
                  </a:lnTo>
                  <a:lnTo>
                    <a:pt x="414" y="1843"/>
                  </a:lnTo>
                  <a:lnTo>
                    <a:pt x="411" y="1906"/>
                  </a:lnTo>
                  <a:lnTo>
                    <a:pt x="405" y="1909"/>
                  </a:lnTo>
                  <a:lnTo>
                    <a:pt x="400" y="1915"/>
                  </a:lnTo>
                  <a:lnTo>
                    <a:pt x="395" y="1924"/>
                  </a:lnTo>
                  <a:lnTo>
                    <a:pt x="391" y="1934"/>
                  </a:lnTo>
                  <a:lnTo>
                    <a:pt x="382" y="1959"/>
                  </a:lnTo>
                  <a:lnTo>
                    <a:pt x="373" y="1990"/>
                  </a:lnTo>
                  <a:lnTo>
                    <a:pt x="357" y="2064"/>
                  </a:lnTo>
                  <a:lnTo>
                    <a:pt x="340" y="2149"/>
                  </a:lnTo>
                  <a:lnTo>
                    <a:pt x="330" y="2193"/>
                  </a:lnTo>
                  <a:lnTo>
                    <a:pt x="319" y="2235"/>
                  </a:lnTo>
                  <a:lnTo>
                    <a:pt x="313" y="2255"/>
                  </a:lnTo>
                  <a:lnTo>
                    <a:pt x="307" y="2275"/>
                  </a:lnTo>
                  <a:lnTo>
                    <a:pt x="300" y="2294"/>
                  </a:lnTo>
                  <a:lnTo>
                    <a:pt x="293" y="2311"/>
                  </a:lnTo>
                  <a:lnTo>
                    <a:pt x="285" y="2328"/>
                  </a:lnTo>
                  <a:lnTo>
                    <a:pt x="277" y="2343"/>
                  </a:lnTo>
                  <a:lnTo>
                    <a:pt x="268" y="2357"/>
                  </a:lnTo>
                  <a:lnTo>
                    <a:pt x="259" y="2370"/>
                  </a:lnTo>
                  <a:lnTo>
                    <a:pt x="249" y="2380"/>
                  </a:lnTo>
                  <a:lnTo>
                    <a:pt x="239" y="2389"/>
                  </a:lnTo>
                  <a:lnTo>
                    <a:pt x="228" y="2396"/>
                  </a:lnTo>
                  <a:lnTo>
                    <a:pt x="216" y="2401"/>
                  </a:lnTo>
                  <a:close/>
                </a:path>
              </a:pathLst>
            </a:custGeom>
            <a:solidFill>
              <a:srgbClr val="131516"/>
            </a:solidFill>
            <a:ln w="9525">
              <a:noFill/>
              <a:round/>
              <a:headEnd/>
              <a:tailEnd/>
            </a:ln>
          </p:spPr>
          <p:txBody>
            <a:bodyPr>
              <a:prstTxWarp prst="textNoShape">
                <a:avLst/>
              </a:prstTxWarp>
            </a:bodyPr>
            <a:lstStyle/>
            <a:p>
              <a:endParaRPr lang="en-US"/>
            </a:p>
          </p:txBody>
        </p:sp>
        <p:sp>
          <p:nvSpPr>
            <p:cNvPr id="49344" name="Freeform 449"/>
            <p:cNvSpPr>
              <a:spLocks noChangeAspect="1"/>
            </p:cNvSpPr>
            <p:nvPr/>
          </p:nvSpPr>
          <p:spPr bwMode="auto">
            <a:xfrm>
              <a:off x="1694" y="2274"/>
              <a:ext cx="782" cy="763"/>
            </a:xfrm>
            <a:custGeom>
              <a:avLst/>
              <a:gdLst>
                <a:gd name="T0" fmla="*/ 2 w 7038"/>
                <a:gd name="T1" fmla="*/ 6833 h 6873"/>
                <a:gd name="T2" fmla="*/ 11 w 7038"/>
                <a:gd name="T3" fmla="*/ 6711 h 6873"/>
                <a:gd name="T4" fmla="*/ 38 w 7038"/>
                <a:gd name="T5" fmla="*/ 6686 h 6873"/>
                <a:gd name="T6" fmla="*/ 46 w 7038"/>
                <a:gd name="T7" fmla="*/ 6639 h 6873"/>
                <a:gd name="T8" fmla="*/ 82 w 7038"/>
                <a:gd name="T9" fmla="*/ 6530 h 6873"/>
                <a:gd name="T10" fmla="*/ 110 w 7038"/>
                <a:gd name="T11" fmla="*/ 6474 h 6873"/>
                <a:gd name="T12" fmla="*/ 120 w 7038"/>
                <a:gd name="T13" fmla="*/ 6453 h 6873"/>
                <a:gd name="T14" fmla="*/ 123 w 7038"/>
                <a:gd name="T15" fmla="*/ 6427 h 6873"/>
                <a:gd name="T16" fmla="*/ 149 w 7038"/>
                <a:gd name="T17" fmla="*/ 6358 h 6873"/>
                <a:gd name="T18" fmla="*/ 193 w 7038"/>
                <a:gd name="T19" fmla="*/ 6281 h 6873"/>
                <a:gd name="T20" fmla="*/ 280 w 7038"/>
                <a:gd name="T21" fmla="*/ 6147 h 6873"/>
                <a:gd name="T22" fmla="*/ 285 w 7038"/>
                <a:gd name="T23" fmla="*/ 6095 h 6873"/>
                <a:gd name="T24" fmla="*/ 405 w 7038"/>
                <a:gd name="T25" fmla="*/ 5922 h 6873"/>
                <a:gd name="T26" fmla="*/ 524 w 7038"/>
                <a:gd name="T27" fmla="*/ 5762 h 6873"/>
                <a:gd name="T28" fmla="*/ 645 w 7038"/>
                <a:gd name="T29" fmla="*/ 5611 h 6873"/>
                <a:gd name="T30" fmla="*/ 771 w 7038"/>
                <a:gd name="T31" fmla="*/ 5465 h 6873"/>
                <a:gd name="T32" fmla="*/ 904 w 7038"/>
                <a:gd name="T33" fmla="*/ 5319 h 6873"/>
                <a:gd name="T34" fmla="*/ 1071 w 7038"/>
                <a:gd name="T35" fmla="*/ 5177 h 6873"/>
                <a:gd name="T36" fmla="*/ 1215 w 7038"/>
                <a:gd name="T37" fmla="*/ 5070 h 6873"/>
                <a:gd name="T38" fmla="*/ 1458 w 7038"/>
                <a:gd name="T39" fmla="*/ 4903 h 6873"/>
                <a:gd name="T40" fmla="*/ 1833 w 7038"/>
                <a:gd name="T41" fmla="*/ 4684 h 6873"/>
                <a:gd name="T42" fmla="*/ 2117 w 7038"/>
                <a:gd name="T43" fmla="*/ 4520 h 6873"/>
                <a:gd name="T44" fmla="*/ 2216 w 7038"/>
                <a:gd name="T45" fmla="*/ 4458 h 6873"/>
                <a:gd name="T46" fmla="*/ 2381 w 7038"/>
                <a:gd name="T47" fmla="*/ 4274 h 6873"/>
                <a:gd name="T48" fmla="*/ 2581 w 7038"/>
                <a:gd name="T49" fmla="*/ 4033 h 6873"/>
                <a:gd name="T50" fmla="*/ 2795 w 7038"/>
                <a:gd name="T51" fmla="*/ 3773 h 6873"/>
                <a:gd name="T52" fmla="*/ 3052 w 7038"/>
                <a:gd name="T53" fmla="*/ 3461 h 6873"/>
                <a:gd name="T54" fmla="*/ 3382 w 7038"/>
                <a:gd name="T55" fmla="*/ 3067 h 6873"/>
                <a:gd name="T56" fmla="*/ 3810 w 7038"/>
                <a:gd name="T57" fmla="*/ 2581 h 6873"/>
                <a:gd name="T58" fmla="*/ 4276 w 7038"/>
                <a:gd name="T59" fmla="*/ 2109 h 6873"/>
                <a:gd name="T60" fmla="*/ 4511 w 7038"/>
                <a:gd name="T61" fmla="*/ 1879 h 6873"/>
                <a:gd name="T62" fmla="*/ 4749 w 7038"/>
                <a:gd name="T63" fmla="*/ 1654 h 6873"/>
                <a:gd name="T64" fmla="*/ 4990 w 7038"/>
                <a:gd name="T65" fmla="*/ 1435 h 6873"/>
                <a:gd name="T66" fmla="*/ 5236 w 7038"/>
                <a:gd name="T67" fmla="*/ 1222 h 6873"/>
                <a:gd name="T68" fmla="*/ 5486 w 7038"/>
                <a:gd name="T69" fmla="*/ 1017 h 6873"/>
                <a:gd name="T70" fmla="*/ 5743 w 7038"/>
                <a:gd name="T71" fmla="*/ 818 h 6873"/>
                <a:gd name="T72" fmla="*/ 6007 w 7038"/>
                <a:gd name="T73" fmla="*/ 626 h 6873"/>
                <a:gd name="T74" fmla="*/ 6279 w 7038"/>
                <a:gd name="T75" fmla="*/ 443 h 6873"/>
                <a:gd name="T76" fmla="*/ 6280 w 7038"/>
                <a:gd name="T77" fmla="*/ 413 h 6873"/>
                <a:gd name="T78" fmla="*/ 6377 w 7038"/>
                <a:gd name="T79" fmla="*/ 364 h 6873"/>
                <a:gd name="T80" fmla="*/ 6717 w 7038"/>
                <a:gd name="T81" fmla="*/ 171 h 6873"/>
                <a:gd name="T82" fmla="*/ 6979 w 7038"/>
                <a:gd name="T83" fmla="*/ 27 h 687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7038"/>
                <a:gd name="T127" fmla="*/ 0 h 6873"/>
                <a:gd name="T128" fmla="*/ 7038 w 7038"/>
                <a:gd name="T129" fmla="*/ 6873 h 6873"/>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7038" h="6873">
                  <a:moveTo>
                    <a:pt x="7038" y="0"/>
                  </a:moveTo>
                  <a:lnTo>
                    <a:pt x="0" y="6873"/>
                  </a:lnTo>
                  <a:lnTo>
                    <a:pt x="2" y="6833"/>
                  </a:lnTo>
                  <a:lnTo>
                    <a:pt x="4" y="6793"/>
                  </a:lnTo>
                  <a:lnTo>
                    <a:pt x="7" y="6751"/>
                  </a:lnTo>
                  <a:lnTo>
                    <a:pt x="11" y="6711"/>
                  </a:lnTo>
                  <a:lnTo>
                    <a:pt x="25" y="6704"/>
                  </a:lnTo>
                  <a:lnTo>
                    <a:pt x="38" y="6697"/>
                  </a:lnTo>
                  <a:lnTo>
                    <a:pt x="38" y="6686"/>
                  </a:lnTo>
                  <a:lnTo>
                    <a:pt x="39" y="6671"/>
                  </a:lnTo>
                  <a:lnTo>
                    <a:pt x="41" y="6656"/>
                  </a:lnTo>
                  <a:lnTo>
                    <a:pt x="46" y="6639"/>
                  </a:lnTo>
                  <a:lnTo>
                    <a:pt x="56" y="6603"/>
                  </a:lnTo>
                  <a:lnTo>
                    <a:pt x="68" y="6566"/>
                  </a:lnTo>
                  <a:lnTo>
                    <a:pt x="82" y="6530"/>
                  </a:lnTo>
                  <a:lnTo>
                    <a:pt x="96" y="6499"/>
                  </a:lnTo>
                  <a:lnTo>
                    <a:pt x="103" y="6485"/>
                  </a:lnTo>
                  <a:lnTo>
                    <a:pt x="110" y="6474"/>
                  </a:lnTo>
                  <a:lnTo>
                    <a:pt x="115" y="6466"/>
                  </a:lnTo>
                  <a:lnTo>
                    <a:pt x="121" y="6459"/>
                  </a:lnTo>
                  <a:lnTo>
                    <a:pt x="120" y="6453"/>
                  </a:lnTo>
                  <a:lnTo>
                    <a:pt x="120" y="6445"/>
                  </a:lnTo>
                  <a:lnTo>
                    <a:pt x="121" y="6436"/>
                  </a:lnTo>
                  <a:lnTo>
                    <a:pt x="123" y="6427"/>
                  </a:lnTo>
                  <a:lnTo>
                    <a:pt x="129" y="6405"/>
                  </a:lnTo>
                  <a:lnTo>
                    <a:pt x="138" y="6383"/>
                  </a:lnTo>
                  <a:lnTo>
                    <a:pt x="149" y="6358"/>
                  </a:lnTo>
                  <a:lnTo>
                    <a:pt x="162" y="6334"/>
                  </a:lnTo>
                  <a:lnTo>
                    <a:pt x="177" y="6308"/>
                  </a:lnTo>
                  <a:lnTo>
                    <a:pt x="193" y="6281"/>
                  </a:lnTo>
                  <a:lnTo>
                    <a:pt x="224" y="6230"/>
                  </a:lnTo>
                  <a:lnTo>
                    <a:pt x="255" y="6184"/>
                  </a:lnTo>
                  <a:lnTo>
                    <a:pt x="280" y="6147"/>
                  </a:lnTo>
                  <a:lnTo>
                    <a:pt x="297" y="6123"/>
                  </a:lnTo>
                  <a:lnTo>
                    <a:pt x="290" y="6108"/>
                  </a:lnTo>
                  <a:lnTo>
                    <a:pt x="285" y="6095"/>
                  </a:lnTo>
                  <a:lnTo>
                    <a:pt x="325" y="6036"/>
                  </a:lnTo>
                  <a:lnTo>
                    <a:pt x="365" y="5978"/>
                  </a:lnTo>
                  <a:lnTo>
                    <a:pt x="405" y="5922"/>
                  </a:lnTo>
                  <a:lnTo>
                    <a:pt x="445" y="5868"/>
                  </a:lnTo>
                  <a:lnTo>
                    <a:pt x="484" y="5814"/>
                  </a:lnTo>
                  <a:lnTo>
                    <a:pt x="524" y="5762"/>
                  </a:lnTo>
                  <a:lnTo>
                    <a:pt x="564" y="5711"/>
                  </a:lnTo>
                  <a:lnTo>
                    <a:pt x="604" y="5660"/>
                  </a:lnTo>
                  <a:lnTo>
                    <a:pt x="645" y="5611"/>
                  </a:lnTo>
                  <a:lnTo>
                    <a:pt x="686" y="5562"/>
                  </a:lnTo>
                  <a:lnTo>
                    <a:pt x="728" y="5513"/>
                  </a:lnTo>
                  <a:lnTo>
                    <a:pt x="771" y="5465"/>
                  </a:lnTo>
                  <a:lnTo>
                    <a:pt x="814" y="5417"/>
                  </a:lnTo>
                  <a:lnTo>
                    <a:pt x="859" y="5369"/>
                  </a:lnTo>
                  <a:lnTo>
                    <a:pt x="904" y="5319"/>
                  </a:lnTo>
                  <a:lnTo>
                    <a:pt x="951" y="5271"/>
                  </a:lnTo>
                  <a:lnTo>
                    <a:pt x="1017" y="5218"/>
                  </a:lnTo>
                  <a:lnTo>
                    <a:pt x="1071" y="5177"/>
                  </a:lnTo>
                  <a:lnTo>
                    <a:pt x="1117" y="5141"/>
                  </a:lnTo>
                  <a:lnTo>
                    <a:pt x="1163" y="5107"/>
                  </a:lnTo>
                  <a:lnTo>
                    <a:pt x="1215" y="5070"/>
                  </a:lnTo>
                  <a:lnTo>
                    <a:pt x="1277" y="5027"/>
                  </a:lnTo>
                  <a:lnTo>
                    <a:pt x="1356" y="4972"/>
                  </a:lnTo>
                  <a:lnTo>
                    <a:pt x="1458" y="4903"/>
                  </a:lnTo>
                  <a:lnTo>
                    <a:pt x="1592" y="4823"/>
                  </a:lnTo>
                  <a:lnTo>
                    <a:pt x="1718" y="4751"/>
                  </a:lnTo>
                  <a:lnTo>
                    <a:pt x="1833" y="4684"/>
                  </a:lnTo>
                  <a:lnTo>
                    <a:pt x="1940" y="4623"/>
                  </a:lnTo>
                  <a:lnTo>
                    <a:pt x="2035" y="4568"/>
                  </a:lnTo>
                  <a:lnTo>
                    <a:pt x="2117" y="4520"/>
                  </a:lnTo>
                  <a:lnTo>
                    <a:pt x="2154" y="4498"/>
                  </a:lnTo>
                  <a:lnTo>
                    <a:pt x="2187" y="4477"/>
                  </a:lnTo>
                  <a:lnTo>
                    <a:pt x="2216" y="4458"/>
                  </a:lnTo>
                  <a:lnTo>
                    <a:pt x="2242" y="4440"/>
                  </a:lnTo>
                  <a:lnTo>
                    <a:pt x="2312" y="4356"/>
                  </a:lnTo>
                  <a:lnTo>
                    <a:pt x="2381" y="4274"/>
                  </a:lnTo>
                  <a:lnTo>
                    <a:pt x="2448" y="4195"/>
                  </a:lnTo>
                  <a:lnTo>
                    <a:pt x="2514" y="4114"/>
                  </a:lnTo>
                  <a:lnTo>
                    <a:pt x="2581" y="4033"/>
                  </a:lnTo>
                  <a:lnTo>
                    <a:pt x="2649" y="3950"/>
                  </a:lnTo>
                  <a:lnTo>
                    <a:pt x="2720" y="3864"/>
                  </a:lnTo>
                  <a:lnTo>
                    <a:pt x="2795" y="3773"/>
                  </a:lnTo>
                  <a:lnTo>
                    <a:pt x="2873" y="3676"/>
                  </a:lnTo>
                  <a:lnTo>
                    <a:pt x="2960" y="3572"/>
                  </a:lnTo>
                  <a:lnTo>
                    <a:pt x="3052" y="3461"/>
                  </a:lnTo>
                  <a:lnTo>
                    <a:pt x="3152" y="3341"/>
                  </a:lnTo>
                  <a:lnTo>
                    <a:pt x="3262" y="3209"/>
                  </a:lnTo>
                  <a:lnTo>
                    <a:pt x="3382" y="3067"/>
                  </a:lnTo>
                  <a:lnTo>
                    <a:pt x="3512" y="2911"/>
                  </a:lnTo>
                  <a:lnTo>
                    <a:pt x="3656" y="2743"/>
                  </a:lnTo>
                  <a:lnTo>
                    <a:pt x="3810" y="2581"/>
                  </a:lnTo>
                  <a:lnTo>
                    <a:pt x="3965" y="2422"/>
                  </a:lnTo>
                  <a:lnTo>
                    <a:pt x="4120" y="2265"/>
                  </a:lnTo>
                  <a:lnTo>
                    <a:pt x="4276" y="2109"/>
                  </a:lnTo>
                  <a:lnTo>
                    <a:pt x="4355" y="2031"/>
                  </a:lnTo>
                  <a:lnTo>
                    <a:pt x="4432" y="1955"/>
                  </a:lnTo>
                  <a:lnTo>
                    <a:pt x="4511" y="1879"/>
                  </a:lnTo>
                  <a:lnTo>
                    <a:pt x="4590" y="1803"/>
                  </a:lnTo>
                  <a:lnTo>
                    <a:pt x="4669" y="1728"/>
                  </a:lnTo>
                  <a:lnTo>
                    <a:pt x="4749" y="1654"/>
                  </a:lnTo>
                  <a:lnTo>
                    <a:pt x="4828" y="1581"/>
                  </a:lnTo>
                  <a:lnTo>
                    <a:pt x="4909" y="1507"/>
                  </a:lnTo>
                  <a:lnTo>
                    <a:pt x="4990" y="1435"/>
                  </a:lnTo>
                  <a:lnTo>
                    <a:pt x="5071" y="1363"/>
                  </a:lnTo>
                  <a:lnTo>
                    <a:pt x="5153" y="1293"/>
                  </a:lnTo>
                  <a:lnTo>
                    <a:pt x="5236" y="1222"/>
                  </a:lnTo>
                  <a:lnTo>
                    <a:pt x="5319" y="1154"/>
                  </a:lnTo>
                  <a:lnTo>
                    <a:pt x="5402" y="1084"/>
                  </a:lnTo>
                  <a:lnTo>
                    <a:pt x="5486" y="1017"/>
                  </a:lnTo>
                  <a:lnTo>
                    <a:pt x="5571" y="949"/>
                  </a:lnTo>
                  <a:lnTo>
                    <a:pt x="5656" y="883"/>
                  </a:lnTo>
                  <a:lnTo>
                    <a:pt x="5743" y="818"/>
                  </a:lnTo>
                  <a:lnTo>
                    <a:pt x="5830" y="753"/>
                  </a:lnTo>
                  <a:lnTo>
                    <a:pt x="5918" y="689"/>
                  </a:lnTo>
                  <a:lnTo>
                    <a:pt x="6007" y="626"/>
                  </a:lnTo>
                  <a:lnTo>
                    <a:pt x="6096" y="564"/>
                  </a:lnTo>
                  <a:lnTo>
                    <a:pt x="6187" y="504"/>
                  </a:lnTo>
                  <a:lnTo>
                    <a:pt x="6279" y="443"/>
                  </a:lnTo>
                  <a:lnTo>
                    <a:pt x="6272" y="430"/>
                  </a:lnTo>
                  <a:lnTo>
                    <a:pt x="6267" y="416"/>
                  </a:lnTo>
                  <a:lnTo>
                    <a:pt x="6280" y="413"/>
                  </a:lnTo>
                  <a:lnTo>
                    <a:pt x="6298" y="405"/>
                  </a:lnTo>
                  <a:lnTo>
                    <a:pt x="6327" y="390"/>
                  </a:lnTo>
                  <a:lnTo>
                    <a:pt x="6377" y="364"/>
                  </a:lnTo>
                  <a:lnTo>
                    <a:pt x="6453" y="321"/>
                  </a:lnTo>
                  <a:lnTo>
                    <a:pt x="6564" y="258"/>
                  </a:lnTo>
                  <a:lnTo>
                    <a:pt x="6717" y="171"/>
                  </a:lnTo>
                  <a:lnTo>
                    <a:pt x="6920" y="54"/>
                  </a:lnTo>
                  <a:lnTo>
                    <a:pt x="6950" y="40"/>
                  </a:lnTo>
                  <a:lnTo>
                    <a:pt x="6979" y="27"/>
                  </a:lnTo>
                  <a:lnTo>
                    <a:pt x="7009" y="13"/>
                  </a:lnTo>
                  <a:lnTo>
                    <a:pt x="7038" y="0"/>
                  </a:lnTo>
                  <a:close/>
                </a:path>
              </a:pathLst>
            </a:custGeom>
            <a:solidFill>
              <a:srgbClr val="633B32"/>
            </a:solidFill>
            <a:ln w="9525">
              <a:noFill/>
              <a:round/>
              <a:headEnd/>
              <a:tailEnd/>
            </a:ln>
          </p:spPr>
          <p:txBody>
            <a:bodyPr>
              <a:prstTxWarp prst="textNoShape">
                <a:avLst/>
              </a:prstTxWarp>
            </a:bodyPr>
            <a:lstStyle/>
            <a:p>
              <a:endParaRPr lang="en-US"/>
            </a:p>
          </p:txBody>
        </p:sp>
        <p:sp>
          <p:nvSpPr>
            <p:cNvPr id="49345" name="Freeform 450"/>
            <p:cNvSpPr>
              <a:spLocks noChangeAspect="1"/>
            </p:cNvSpPr>
            <p:nvPr/>
          </p:nvSpPr>
          <p:spPr bwMode="auto">
            <a:xfrm>
              <a:off x="1693" y="2232"/>
              <a:ext cx="874" cy="853"/>
            </a:xfrm>
            <a:custGeom>
              <a:avLst/>
              <a:gdLst>
                <a:gd name="T0" fmla="*/ 1766 w 7866"/>
                <a:gd name="T1" fmla="*/ 5102 h 7678"/>
                <a:gd name="T2" fmla="*/ 1922 w 7866"/>
                <a:gd name="T3" fmla="*/ 5012 h 7678"/>
                <a:gd name="T4" fmla="*/ 2057 w 7866"/>
                <a:gd name="T5" fmla="*/ 4934 h 7678"/>
                <a:gd name="T6" fmla="*/ 2166 w 7866"/>
                <a:gd name="T7" fmla="*/ 4869 h 7678"/>
                <a:gd name="T8" fmla="*/ 2248 w 7866"/>
                <a:gd name="T9" fmla="*/ 4815 h 7678"/>
                <a:gd name="T10" fmla="*/ 2343 w 7866"/>
                <a:gd name="T11" fmla="*/ 4702 h 7678"/>
                <a:gd name="T12" fmla="*/ 2434 w 7866"/>
                <a:gd name="T13" fmla="*/ 4593 h 7678"/>
                <a:gd name="T14" fmla="*/ 2524 w 7866"/>
                <a:gd name="T15" fmla="*/ 4484 h 7678"/>
                <a:gd name="T16" fmla="*/ 2615 w 7866"/>
                <a:gd name="T17" fmla="*/ 4374 h 7678"/>
                <a:gd name="T18" fmla="*/ 2709 w 7866"/>
                <a:gd name="T19" fmla="*/ 4260 h 7678"/>
                <a:gd name="T20" fmla="*/ 2809 w 7866"/>
                <a:gd name="T21" fmla="*/ 4138 h 7678"/>
                <a:gd name="T22" fmla="*/ 2919 w 7866"/>
                <a:gd name="T23" fmla="*/ 4004 h 7678"/>
                <a:gd name="T24" fmla="*/ 3040 w 7866"/>
                <a:gd name="T25" fmla="*/ 3858 h 7678"/>
                <a:gd name="T26" fmla="*/ 5886 w 7866"/>
                <a:gd name="T27" fmla="*/ 1092 h 7678"/>
                <a:gd name="T28" fmla="*/ 5998 w 7866"/>
                <a:gd name="T29" fmla="*/ 1012 h 7678"/>
                <a:gd name="T30" fmla="*/ 6111 w 7866"/>
                <a:gd name="T31" fmla="*/ 934 h 7678"/>
                <a:gd name="T32" fmla="*/ 6227 w 7866"/>
                <a:gd name="T33" fmla="*/ 856 h 7678"/>
                <a:gd name="T34" fmla="*/ 6278 w 7866"/>
                <a:gd name="T35" fmla="*/ 805 h 7678"/>
                <a:gd name="T36" fmla="*/ 6286 w 7866"/>
                <a:gd name="T37" fmla="*/ 788 h 7678"/>
                <a:gd name="T38" fmla="*/ 6333 w 7866"/>
                <a:gd name="T39" fmla="*/ 765 h 7678"/>
                <a:gd name="T40" fmla="*/ 6459 w 7866"/>
                <a:gd name="T41" fmla="*/ 696 h 7678"/>
                <a:gd name="T42" fmla="*/ 6723 w 7866"/>
                <a:gd name="T43" fmla="*/ 546 h 7678"/>
                <a:gd name="T44" fmla="*/ 6981 w 7866"/>
                <a:gd name="T45" fmla="*/ 404 h 7678"/>
                <a:gd name="T46" fmla="*/ 7091 w 7866"/>
                <a:gd name="T47" fmla="*/ 354 h 7678"/>
                <a:gd name="T48" fmla="*/ 7201 w 7866"/>
                <a:gd name="T49" fmla="*/ 303 h 7678"/>
                <a:gd name="T50" fmla="*/ 7311 w 7866"/>
                <a:gd name="T51" fmla="*/ 253 h 7678"/>
                <a:gd name="T52" fmla="*/ 7361 w 7866"/>
                <a:gd name="T53" fmla="*/ 237 h 7678"/>
                <a:gd name="T54" fmla="*/ 7374 w 7866"/>
                <a:gd name="T55" fmla="*/ 245 h 7678"/>
                <a:gd name="T56" fmla="*/ 7380 w 7866"/>
                <a:gd name="T57" fmla="*/ 228 h 7678"/>
                <a:gd name="T58" fmla="*/ 7437 w 7866"/>
                <a:gd name="T59" fmla="*/ 188 h 7678"/>
                <a:gd name="T60" fmla="*/ 7560 w 7866"/>
                <a:gd name="T61" fmla="*/ 134 h 7678"/>
                <a:gd name="T62" fmla="*/ 7682 w 7866"/>
                <a:gd name="T63" fmla="*/ 80 h 7678"/>
                <a:gd name="T64" fmla="*/ 7806 w 7866"/>
                <a:gd name="T65" fmla="*/ 26 h 7678"/>
                <a:gd name="T66" fmla="*/ 3 w 7866"/>
                <a:gd name="T67" fmla="*/ 7678 h 7678"/>
                <a:gd name="T68" fmla="*/ 0 w 7866"/>
                <a:gd name="T69" fmla="*/ 7531 h 7678"/>
                <a:gd name="T70" fmla="*/ 1 w 7866"/>
                <a:gd name="T71" fmla="*/ 7383 h 7678"/>
                <a:gd name="T72" fmla="*/ 7 w 7866"/>
                <a:gd name="T73" fmla="*/ 7236 h 7678"/>
                <a:gd name="T74" fmla="*/ 17 w 7866"/>
                <a:gd name="T75" fmla="*/ 7086 h 7678"/>
                <a:gd name="T76" fmla="*/ 44 w 7866"/>
                <a:gd name="T77" fmla="*/ 7072 h 7678"/>
                <a:gd name="T78" fmla="*/ 45 w 7866"/>
                <a:gd name="T79" fmla="*/ 7046 h 7678"/>
                <a:gd name="T80" fmla="*/ 52 w 7866"/>
                <a:gd name="T81" fmla="*/ 7014 h 7678"/>
                <a:gd name="T82" fmla="*/ 74 w 7866"/>
                <a:gd name="T83" fmla="*/ 6941 h 7678"/>
                <a:gd name="T84" fmla="*/ 102 w 7866"/>
                <a:gd name="T85" fmla="*/ 6874 h 7678"/>
                <a:gd name="T86" fmla="*/ 116 w 7866"/>
                <a:gd name="T87" fmla="*/ 6849 h 7678"/>
                <a:gd name="T88" fmla="*/ 127 w 7866"/>
                <a:gd name="T89" fmla="*/ 6834 h 7678"/>
                <a:gd name="T90" fmla="*/ 127 w 7866"/>
                <a:gd name="T91" fmla="*/ 6814 h 7678"/>
                <a:gd name="T92" fmla="*/ 132 w 7866"/>
                <a:gd name="T93" fmla="*/ 6788 h 7678"/>
                <a:gd name="T94" fmla="*/ 143 w 7866"/>
                <a:gd name="T95" fmla="*/ 6759 h 7678"/>
                <a:gd name="T96" fmla="*/ 158 w 7866"/>
                <a:gd name="T97" fmla="*/ 6728 h 7678"/>
                <a:gd name="T98" fmla="*/ 196 w 7866"/>
                <a:gd name="T99" fmla="*/ 6660 h 7678"/>
                <a:gd name="T100" fmla="*/ 238 w 7866"/>
                <a:gd name="T101" fmla="*/ 6593 h 7678"/>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7866"/>
                <a:gd name="T154" fmla="*/ 0 h 7678"/>
                <a:gd name="T155" fmla="*/ 7866 w 7866"/>
                <a:gd name="T156" fmla="*/ 7678 h 7678"/>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7866" h="7678">
                  <a:moveTo>
                    <a:pt x="238" y="6593"/>
                  </a:moveTo>
                  <a:lnTo>
                    <a:pt x="1766" y="5102"/>
                  </a:lnTo>
                  <a:lnTo>
                    <a:pt x="1847" y="5054"/>
                  </a:lnTo>
                  <a:lnTo>
                    <a:pt x="1922" y="5012"/>
                  </a:lnTo>
                  <a:lnTo>
                    <a:pt x="1993" y="4971"/>
                  </a:lnTo>
                  <a:lnTo>
                    <a:pt x="2057" y="4934"/>
                  </a:lnTo>
                  <a:lnTo>
                    <a:pt x="2115" y="4901"/>
                  </a:lnTo>
                  <a:lnTo>
                    <a:pt x="2166" y="4869"/>
                  </a:lnTo>
                  <a:lnTo>
                    <a:pt x="2211" y="4841"/>
                  </a:lnTo>
                  <a:lnTo>
                    <a:pt x="2248" y="4815"/>
                  </a:lnTo>
                  <a:lnTo>
                    <a:pt x="2296" y="4758"/>
                  </a:lnTo>
                  <a:lnTo>
                    <a:pt x="2343" y="4702"/>
                  </a:lnTo>
                  <a:lnTo>
                    <a:pt x="2389" y="4647"/>
                  </a:lnTo>
                  <a:lnTo>
                    <a:pt x="2434" y="4593"/>
                  </a:lnTo>
                  <a:lnTo>
                    <a:pt x="2479" y="4539"/>
                  </a:lnTo>
                  <a:lnTo>
                    <a:pt x="2524" y="4484"/>
                  </a:lnTo>
                  <a:lnTo>
                    <a:pt x="2569" y="4431"/>
                  </a:lnTo>
                  <a:lnTo>
                    <a:pt x="2615" y="4374"/>
                  </a:lnTo>
                  <a:lnTo>
                    <a:pt x="2661" y="4318"/>
                  </a:lnTo>
                  <a:lnTo>
                    <a:pt x="2709" y="4260"/>
                  </a:lnTo>
                  <a:lnTo>
                    <a:pt x="2758" y="4199"/>
                  </a:lnTo>
                  <a:lnTo>
                    <a:pt x="2809" y="4138"/>
                  </a:lnTo>
                  <a:lnTo>
                    <a:pt x="2863" y="4073"/>
                  </a:lnTo>
                  <a:lnTo>
                    <a:pt x="2919" y="4004"/>
                  </a:lnTo>
                  <a:lnTo>
                    <a:pt x="2977" y="3933"/>
                  </a:lnTo>
                  <a:lnTo>
                    <a:pt x="3040" y="3858"/>
                  </a:lnTo>
                  <a:lnTo>
                    <a:pt x="5830" y="1132"/>
                  </a:lnTo>
                  <a:lnTo>
                    <a:pt x="5886" y="1092"/>
                  </a:lnTo>
                  <a:lnTo>
                    <a:pt x="5942" y="1052"/>
                  </a:lnTo>
                  <a:lnTo>
                    <a:pt x="5998" y="1012"/>
                  </a:lnTo>
                  <a:lnTo>
                    <a:pt x="6054" y="973"/>
                  </a:lnTo>
                  <a:lnTo>
                    <a:pt x="6111" y="934"/>
                  </a:lnTo>
                  <a:lnTo>
                    <a:pt x="6168" y="895"/>
                  </a:lnTo>
                  <a:lnTo>
                    <a:pt x="6227" y="856"/>
                  </a:lnTo>
                  <a:lnTo>
                    <a:pt x="6285" y="818"/>
                  </a:lnTo>
                  <a:lnTo>
                    <a:pt x="6278" y="805"/>
                  </a:lnTo>
                  <a:lnTo>
                    <a:pt x="6273" y="791"/>
                  </a:lnTo>
                  <a:lnTo>
                    <a:pt x="6286" y="788"/>
                  </a:lnTo>
                  <a:lnTo>
                    <a:pt x="6304" y="780"/>
                  </a:lnTo>
                  <a:lnTo>
                    <a:pt x="6333" y="765"/>
                  </a:lnTo>
                  <a:lnTo>
                    <a:pt x="6383" y="739"/>
                  </a:lnTo>
                  <a:lnTo>
                    <a:pt x="6459" y="696"/>
                  </a:lnTo>
                  <a:lnTo>
                    <a:pt x="6570" y="633"/>
                  </a:lnTo>
                  <a:lnTo>
                    <a:pt x="6723" y="546"/>
                  </a:lnTo>
                  <a:lnTo>
                    <a:pt x="6926" y="429"/>
                  </a:lnTo>
                  <a:lnTo>
                    <a:pt x="6981" y="404"/>
                  </a:lnTo>
                  <a:lnTo>
                    <a:pt x="7036" y="378"/>
                  </a:lnTo>
                  <a:lnTo>
                    <a:pt x="7091" y="354"/>
                  </a:lnTo>
                  <a:lnTo>
                    <a:pt x="7146" y="328"/>
                  </a:lnTo>
                  <a:lnTo>
                    <a:pt x="7201" y="303"/>
                  </a:lnTo>
                  <a:lnTo>
                    <a:pt x="7256" y="277"/>
                  </a:lnTo>
                  <a:lnTo>
                    <a:pt x="7311" y="253"/>
                  </a:lnTo>
                  <a:lnTo>
                    <a:pt x="7366" y="227"/>
                  </a:lnTo>
                  <a:lnTo>
                    <a:pt x="7361" y="237"/>
                  </a:lnTo>
                  <a:lnTo>
                    <a:pt x="7358" y="248"/>
                  </a:lnTo>
                  <a:lnTo>
                    <a:pt x="7374" y="245"/>
                  </a:lnTo>
                  <a:lnTo>
                    <a:pt x="7387" y="243"/>
                  </a:lnTo>
                  <a:lnTo>
                    <a:pt x="7380" y="228"/>
                  </a:lnTo>
                  <a:lnTo>
                    <a:pt x="7375" y="214"/>
                  </a:lnTo>
                  <a:lnTo>
                    <a:pt x="7437" y="188"/>
                  </a:lnTo>
                  <a:lnTo>
                    <a:pt x="7498" y="161"/>
                  </a:lnTo>
                  <a:lnTo>
                    <a:pt x="7560" y="134"/>
                  </a:lnTo>
                  <a:lnTo>
                    <a:pt x="7622" y="107"/>
                  </a:lnTo>
                  <a:lnTo>
                    <a:pt x="7682" y="80"/>
                  </a:lnTo>
                  <a:lnTo>
                    <a:pt x="7744" y="53"/>
                  </a:lnTo>
                  <a:lnTo>
                    <a:pt x="7806" y="26"/>
                  </a:lnTo>
                  <a:lnTo>
                    <a:pt x="7866" y="0"/>
                  </a:lnTo>
                  <a:lnTo>
                    <a:pt x="3" y="7678"/>
                  </a:lnTo>
                  <a:lnTo>
                    <a:pt x="1" y="7604"/>
                  </a:lnTo>
                  <a:lnTo>
                    <a:pt x="0" y="7531"/>
                  </a:lnTo>
                  <a:lnTo>
                    <a:pt x="0" y="7457"/>
                  </a:lnTo>
                  <a:lnTo>
                    <a:pt x="1" y="7383"/>
                  </a:lnTo>
                  <a:lnTo>
                    <a:pt x="3" y="7310"/>
                  </a:lnTo>
                  <a:lnTo>
                    <a:pt x="7" y="7236"/>
                  </a:lnTo>
                  <a:lnTo>
                    <a:pt x="11" y="7161"/>
                  </a:lnTo>
                  <a:lnTo>
                    <a:pt x="17" y="7086"/>
                  </a:lnTo>
                  <a:lnTo>
                    <a:pt x="31" y="7079"/>
                  </a:lnTo>
                  <a:lnTo>
                    <a:pt x="44" y="7072"/>
                  </a:lnTo>
                  <a:lnTo>
                    <a:pt x="44" y="7061"/>
                  </a:lnTo>
                  <a:lnTo>
                    <a:pt x="45" y="7046"/>
                  </a:lnTo>
                  <a:lnTo>
                    <a:pt x="47" y="7031"/>
                  </a:lnTo>
                  <a:lnTo>
                    <a:pt x="52" y="7014"/>
                  </a:lnTo>
                  <a:lnTo>
                    <a:pt x="62" y="6978"/>
                  </a:lnTo>
                  <a:lnTo>
                    <a:pt x="74" y="6941"/>
                  </a:lnTo>
                  <a:lnTo>
                    <a:pt x="88" y="6905"/>
                  </a:lnTo>
                  <a:lnTo>
                    <a:pt x="102" y="6874"/>
                  </a:lnTo>
                  <a:lnTo>
                    <a:pt x="109" y="6860"/>
                  </a:lnTo>
                  <a:lnTo>
                    <a:pt x="116" y="6849"/>
                  </a:lnTo>
                  <a:lnTo>
                    <a:pt x="121" y="6841"/>
                  </a:lnTo>
                  <a:lnTo>
                    <a:pt x="127" y="6834"/>
                  </a:lnTo>
                  <a:lnTo>
                    <a:pt x="126" y="6825"/>
                  </a:lnTo>
                  <a:lnTo>
                    <a:pt x="127" y="6814"/>
                  </a:lnTo>
                  <a:lnTo>
                    <a:pt x="129" y="6802"/>
                  </a:lnTo>
                  <a:lnTo>
                    <a:pt x="132" y="6788"/>
                  </a:lnTo>
                  <a:lnTo>
                    <a:pt x="137" y="6775"/>
                  </a:lnTo>
                  <a:lnTo>
                    <a:pt x="143" y="6759"/>
                  </a:lnTo>
                  <a:lnTo>
                    <a:pt x="150" y="6745"/>
                  </a:lnTo>
                  <a:lnTo>
                    <a:pt x="158" y="6728"/>
                  </a:lnTo>
                  <a:lnTo>
                    <a:pt x="176" y="6694"/>
                  </a:lnTo>
                  <a:lnTo>
                    <a:pt x="196" y="6660"/>
                  </a:lnTo>
                  <a:lnTo>
                    <a:pt x="218" y="6626"/>
                  </a:lnTo>
                  <a:lnTo>
                    <a:pt x="238" y="6593"/>
                  </a:lnTo>
                  <a:close/>
                </a:path>
              </a:pathLst>
            </a:custGeom>
            <a:solidFill>
              <a:srgbClr val="673E35"/>
            </a:solidFill>
            <a:ln w="9525">
              <a:noFill/>
              <a:round/>
              <a:headEnd/>
              <a:tailEnd/>
            </a:ln>
          </p:spPr>
          <p:txBody>
            <a:bodyPr>
              <a:prstTxWarp prst="textNoShape">
                <a:avLst/>
              </a:prstTxWarp>
            </a:bodyPr>
            <a:lstStyle/>
            <a:p>
              <a:endParaRPr lang="en-US"/>
            </a:p>
          </p:txBody>
        </p:sp>
        <p:sp>
          <p:nvSpPr>
            <p:cNvPr id="49346" name="Freeform 451"/>
            <p:cNvSpPr>
              <a:spLocks noChangeAspect="1"/>
            </p:cNvSpPr>
            <p:nvPr/>
          </p:nvSpPr>
          <p:spPr bwMode="auto">
            <a:xfrm>
              <a:off x="1693" y="2201"/>
              <a:ext cx="954" cy="928"/>
            </a:xfrm>
            <a:custGeom>
              <a:avLst/>
              <a:gdLst>
                <a:gd name="T0" fmla="*/ 6 w 8587"/>
                <a:gd name="T1" fmla="*/ 7524 h 8348"/>
                <a:gd name="T2" fmla="*/ 7044 w 8587"/>
                <a:gd name="T3" fmla="*/ 651 h 8348"/>
                <a:gd name="T4" fmla="*/ 7084 w 8587"/>
                <a:gd name="T5" fmla="*/ 633 h 8348"/>
                <a:gd name="T6" fmla="*/ 7125 w 8587"/>
                <a:gd name="T7" fmla="*/ 614 h 8348"/>
                <a:gd name="T8" fmla="*/ 7164 w 8587"/>
                <a:gd name="T9" fmla="*/ 596 h 8348"/>
                <a:gd name="T10" fmla="*/ 7204 w 8587"/>
                <a:gd name="T11" fmla="*/ 577 h 8348"/>
                <a:gd name="T12" fmla="*/ 7245 w 8587"/>
                <a:gd name="T13" fmla="*/ 559 h 8348"/>
                <a:gd name="T14" fmla="*/ 7285 w 8587"/>
                <a:gd name="T15" fmla="*/ 540 h 8348"/>
                <a:gd name="T16" fmla="*/ 7325 w 8587"/>
                <a:gd name="T17" fmla="*/ 522 h 8348"/>
                <a:gd name="T18" fmla="*/ 7366 w 8587"/>
                <a:gd name="T19" fmla="*/ 503 h 8348"/>
                <a:gd name="T20" fmla="*/ 7361 w 8587"/>
                <a:gd name="T21" fmla="*/ 513 h 8348"/>
                <a:gd name="T22" fmla="*/ 7358 w 8587"/>
                <a:gd name="T23" fmla="*/ 524 h 8348"/>
                <a:gd name="T24" fmla="*/ 7374 w 8587"/>
                <a:gd name="T25" fmla="*/ 521 h 8348"/>
                <a:gd name="T26" fmla="*/ 7387 w 8587"/>
                <a:gd name="T27" fmla="*/ 519 h 8348"/>
                <a:gd name="T28" fmla="*/ 7380 w 8587"/>
                <a:gd name="T29" fmla="*/ 504 h 8348"/>
                <a:gd name="T30" fmla="*/ 7375 w 8587"/>
                <a:gd name="T31" fmla="*/ 490 h 8348"/>
                <a:gd name="T32" fmla="*/ 7465 w 8587"/>
                <a:gd name="T33" fmla="*/ 451 h 8348"/>
                <a:gd name="T34" fmla="*/ 7554 w 8587"/>
                <a:gd name="T35" fmla="*/ 412 h 8348"/>
                <a:gd name="T36" fmla="*/ 7644 w 8587"/>
                <a:gd name="T37" fmla="*/ 373 h 8348"/>
                <a:gd name="T38" fmla="*/ 7734 w 8587"/>
                <a:gd name="T39" fmla="*/ 333 h 8348"/>
                <a:gd name="T40" fmla="*/ 7824 w 8587"/>
                <a:gd name="T41" fmla="*/ 294 h 8348"/>
                <a:gd name="T42" fmla="*/ 7913 w 8587"/>
                <a:gd name="T43" fmla="*/ 255 h 8348"/>
                <a:gd name="T44" fmla="*/ 8003 w 8587"/>
                <a:gd name="T45" fmla="*/ 217 h 8348"/>
                <a:gd name="T46" fmla="*/ 8093 w 8587"/>
                <a:gd name="T47" fmla="*/ 179 h 8348"/>
                <a:gd name="T48" fmla="*/ 8095 w 8587"/>
                <a:gd name="T49" fmla="*/ 193 h 8348"/>
                <a:gd name="T50" fmla="*/ 8097 w 8587"/>
                <a:gd name="T51" fmla="*/ 211 h 8348"/>
                <a:gd name="T52" fmla="*/ 8122 w 8587"/>
                <a:gd name="T53" fmla="*/ 203 h 8348"/>
                <a:gd name="T54" fmla="*/ 8147 w 8587"/>
                <a:gd name="T55" fmla="*/ 195 h 8348"/>
                <a:gd name="T56" fmla="*/ 8172 w 8587"/>
                <a:gd name="T57" fmla="*/ 189 h 8348"/>
                <a:gd name="T58" fmla="*/ 8195 w 8587"/>
                <a:gd name="T59" fmla="*/ 181 h 8348"/>
                <a:gd name="T60" fmla="*/ 8195 w 8587"/>
                <a:gd name="T61" fmla="*/ 164 h 8348"/>
                <a:gd name="T62" fmla="*/ 8195 w 8587"/>
                <a:gd name="T63" fmla="*/ 148 h 8348"/>
                <a:gd name="T64" fmla="*/ 8256 w 8587"/>
                <a:gd name="T65" fmla="*/ 126 h 8348"/>
                <a:gd name="T66" fmla="*/ 8312 w 8587"/>
                <a:gd name="T67" fmla="*/ 104 h 8348"/>
                <a:gd name="T68" fmla="*/ 8366 w 8587"/>
                <a:gd name="T69" fmla="*/ 84 h 8348"/>
                <a:gd name="T70" fmla="*/ 8415 w 8587"/>
                <a:gd name="T71" fmla="*/ 65 h 8348"/>
                <a:gd name="T72" fmla="*/ 8462 w 8587"/>
                <a:gd name="T73" fmla="*/ 47 h 8348"/>
                <a:gd name="T74" fmla="*/ 8507 w 8587"/>
                <a:gd name="T75" fmla="*/ 30 h 8348"/>
                <a:gd name="T76" fmla="*/ 8549 w 8587"/>
                <a:gd name="T77" fmla="*/ 15 h 8348"/>
                <a:gd name="T78" fmla="*/ 8587 w 8587"/>
                <a:gd name="T79" fmla="*/ 0 h 8348"/>
                <a:gd name="T80" fmla="*/ 39 w 8587"/>
                <a:gd name="T81" fmla="*/ 8348 h 8348"/>
                <a:gd name="T82" fmla="*/ 33 w 8587"/>
                <a:gd name="T83" fmla="*/ 8294 h 8348"/>
                <a:gd name="T84" fmla="*/ 26 w 8587"/>
                <a:gd name="T85" fmla="*/ 8240 h 8348"/>
                <a:gd name="T86" fmla="*/ 20 w 8587"/>
                <a:gd name="T87" fmla="*/ 8188 h 8348"/>
                <a:gd name="T88" fmla="*/ 16 w 8587"/>
                <a:gd name="T89" fmla="*/ 8135 h 8348"/>
                <a:gd name="T90" fmla="*/ 11 w 8587"/>
                <a:gd name="T91" fmla="*/ 8083 h 8348"/>
                <a:gd name="T92" fmla="*/ 8 w 8587"/>
                <a:gd name="T93" fmla="*/ 8032 h 8348"/>
                <a:gd name="T94" fmla="*/ 6 w 8587"/>
                <a:gd name="T95" fmla="*/ 7980 h 8348"/>
                <a:gd name="T96" fmla="*/ 3 w 8587"/>
                <a:gd name="T97" fmla="*/ 7929 h 8348"/>
                <a:gd name="T98" fmla="*/ 1 w 8587"/>
                <a:gd name="T99" fmla="*/ 7879 h 8348"/>
                <a:gd name="T100" fmla="*/ 0 w 8587"/>
                <a:gd name="T101" fmla="*/ 7828 h 8348"/>
                <a:gd name="T102" fmla="*/ 0 w 8587"/>
                <a:gd name="T103" fmla="*/ 7778 h 8348"/>
                <a:gd name="T104" fmla="*/ 0 w 8587"/>
                <a:gd name="T105" fmla="*/ 7727 h 8348"/>
                <a:gd name="T106" fmla="*/ 0 w 8587"/>
                <a:gd name="T107" fmla="*/ 7677 h 8348"/>
                <a:gd name="T108" fmla="*/ 1 w 8587"/>
                <a:gd name="T109" fmla="*/ 7626 h 8348"/>
                <a:gd name="T110" fmla="*/ 3 w 8587"/>
                <a:gd name="T111" fmla="*/ 7576 h 8348"/>
                <a:gd name="T112" fmla="*/ 6 w 8587"/>
                <a:gd name="T113" fmla="*/ 7524 h 834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8587"/>
                <a:gd name="T172" fmla="*/ 0 h 8348"/>
                <a:gd name="T173" fmla="*/ 8587 w 8587"/>
                <a:gd name="T174" fmla="*/ 8348 h 834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8587" h="8348">
                  <a:moveTo>
                    <a:pt x="6" y="7524"/>
                  </a:moveTo>
                  <a:lnTo>
                    <a:pt x="7044" y="651"/>
                  </a:lnTo>
                  <a:lnTo>
                    <a:pt x="7084" y="633"/>
                  </a:lnTo>
                  <a:lnTo>
                    <a:pt x="7125" y="614"/>
                  </a:lnTo>
                  <a:lnTo>
                    <a:pt x="7164" y="596"/>
                  </a:lnTo>
                  <a:lnTo>
                    <a:pt x="7204" y="577"/>
                  </a:lnTo>
                  <a:lnTo>
                    <a:pt x="7245" y="559"/>
                  </a:lnTo>
                  <a:lnTo>
                    <a:pt x="7285" y="540"/>
                  </a:lnTo>
                  <a:lnTo>
                    <a:pt x="7325" y="522"/>
                  </a:lnTo>
                  <a:lnTo>
                    <a:pt x="7366" y="503"/>
                  </a:lnTo>
                  <a:lnTo>
                    <a:pt x="7361" y="513"/>
                  </a:lnTo>
                  <a:lnTo>
                    <a:pt x="7358" y="524"/>
                  </a:lnTo>
                  <a:lnTo>
                    <a:pt x="7374" y="521"/>
                  </a:lnTo>
                  <a:lnTo>
                    <a:pt x="7387" y="519"/>
                  </a:lnTo>
                  <a:lnTo>
                    <a:pt x="7380" y="504"/>
                  </a:lnTo>
                  <a:lnTo>
                    <a:pt x="7375" y="490"/>
                  </a:lnTo>
                  <a:lnTo>
                    <a:pt x="7465" y="451"/>
                  </a:lnTo>
                  <a:lnTo>
                    <a:pt x="7554" y="412"/>
                  </a:lnTo>
                  <a:lnTo>
                    <a:pt x="7644" y="373"/>
                  </a:lnTo>
                  <a:lnTo>
                    <a:pt x="7734" y="333"/>
                  </a:lnTo>
                  <a:lnTo>
                    <a:pt x="7824" y="294"/>
                  </a:lnTo>
                  <a:lnTo>
                    <a:pt x="7913" y="255"/>
                  </a:lnTo>
                  <a:lnTo>
                    <a:pt x="8003" y="217"/>
                  </a:lnTo>
                  <a:lnTo>
                    <a:pt x="8093" y="179"/>
                  </a:lnTo>
                  <a:lnTo>
                    <a:pt x="8095" y="193"/>
                  </a:lnTo>
                  <a:lnTo>
                    <a:pt x="8097" y="211"/>
                  </a:lnTo>
                  <a:lnTo>
                    <a:pt x="8122" y="203"/>
                  </a:lnTo>
                  <a:lnTo>
                    <a:pt x="8147" y="195"/>
                  </a:lnTo>
                  <a:lnTo>
                    <a:pt x="8172" y="189"/>
                  </a:lnTo>
                  <a:lnTo>
                    <a:pt x="8195" y="181"/>
                  </a:lnTo>
                  <a:lnTo>
                    <a:pt x="8195" y="164"/>
                  </a:lnTo>
                  <a:lnTo>
                    <a:pt x="8195" y="148"/>
                  </a:lnTo>
                  <a:lnTo>
                    <a:pt x="8256" y="126"/>
                  </a:lnTo>
                  <a:lnTo>
                    <a:pt x="8312" y="104"/>
                  </a:lnTo>
                  <a:lnTo>
                    <a:pt x="8366" y="84"/>
                  </a:lnTo>
                  <a:lnTo>
                    <a:pt x="8415" y="65"/>
                  </a:lnTo>
                  <a:lnTo>
                    <a:pt x="8462" y="47"/>
                  </a:lnTo>
                  <a:lnTo>
                    <a:pt x="8507" y="30"/>
                  </a:lnTo>
                  <a:lnTo>
                    <a:pt x="8549" y="15"/>
                  </a:lnTo>
                  <a:lnTo>
                    <a:pt x="8587" y="0"/>
                  </a:lnTo>
                  <a:lnTo>
                    <a:pt x="39" y="8348"/>
                  </a:lnTo>
                  <a:lnTo>
                    <a:pt x="33" y="8294"/>
                  </a:lnTo>
                  <a:lnTo>
                    <a:pt x="26" y="8240"/>
                  </a:lnTo>
                  <a:lnTo>
                    <a:pt x="20" y="8188"/>
                  </a:lnTo>
                  <a:lnTo>
                    <a:pt x="16" y="8135"/>
                  </a:lnTo>
                  <a:lnTo>
                    <a:pt x="11" y="8083"/>
                  </a:lnTo>
                  <a:lnTo>
                    <a:pt x="8" y="8032"/>
                  </a:lnTo>
                  <a:lnTo>
                    <a:pt x="6" y="7980"/>
                  </a:lnTo>
                  <a:lnTo>
                    <a:pt x="3" y="7929"/>
                  </a:lnTo>
                  <a:lnTo>
                    <a:pt x="1" y="7879"/>
                  </a:lnTo>
                  <a:lnTo>
                    <a:pt x="0" y="7828"/>
                  </a:lnTo>
                  <a:lnTo>
                    <a:pt x="0" y="7778"/>
                  </a:lnTo>
                  <a:lnTo>
                    <a:pt x="0" y="7727"/>
                  </a:lnTo>
                  <a:lnTo>
                    <a:pt x="0" y="7677"/>
                  </a:lnTo>
                  <a:lnTo>
                    <a:pt x="1" y="7626"/>
                  </a:lnTo>
                  <a:lnTo>
                    <a:pt x="3" y="7576"/>
                  </a:lnTo>
                  <a:lnTo>
                    <a:pt x="6" y="7524"/>
                  </a:lnTo>
                  <a:close/>
                </a:path>
              </a:pathLst>
            </a:custGeom>
            <a:solidFill>
              <a:srgbClr val="6A4239"/>
            </a:solidFill>
            <a:ln w="9525">
              <a:noFill/>
              <a:round/>
              <a:headEnd/>
              <a:tailEnd/>
            </a:ln>
          </p:spPr>
          <p:txBody>
            <a:bodyPr>
              <a:prstTxWarp prst="textNoShape">
                <a:avLst/>
              </a:prstTxWarp>
            </a:bodyPr>
            <a:lstStyle/>
            <a:p>
              <a:endParaRPr lang="en-US"/>
            </a:p>
          </p:txBody>
        </p:sp>
        <p:sp>
          <p:nvSpPr>
            <p:cNvPr id="49347" name="Freeform 452"/>
            <p:cNvSpPr>
              <a:spLocks noChangeAspect="1"/>
            </p:cNvSpPr>
            <p:nvPr/>
          </p:nvSpPr>
          <p:spPr bwMode="auto">
            <a:xfrm>
              <a:off x="1694" y="2174"/>
              <a:ext cx="1030" cy="993"/>
            </a:xfrm>
            <a:custGeom>
              <a:avLst/>
              <a:gdLst>
                <a:gd name="T0" fmla="*/ 0 w 9272"/>
                <a:gd name="T1" fmla="*/ 8197 h 8938"/>
                <a:gd name="T2" fmla="*/ 7863 w 9272"/>
                <a:gd name="T3" fmla="*/ 519 h 8938"/>
                <a:gd name="T4" fmla="*/ 7891 w 9272"/>
                <a:gd name="T5" fmla="*/ 507 h 8938"/>
                <a:gd name="T6" fmla="*/ 7921 w 9272"/>
                <a:gd name="T7" fmla="*/ 494 h 8938"/>
                <a:gd name="T8" fmla="*/ 7949 w 9272"/>
                <a:gd name="T9" fmla="*/ 482 h 8938"/>
                <a:gd name="T10" fmla="*/ 7977 w 9272"/>
                <a:gd name="T11" fmla="*/ 470 h 8938"/>
                <a:gd name="T12" fmla="*/ 8005 w 9272"/>
                <a:gd name="T13" fmla="*/ 457 h 8938"/>
                <a:gd name="T14" fmla="*/ 8033 w 9272"/>
                <a:gd name="T15" fmla="*/ 445 h 8938"/>
                <a:gd name="T16" fmla="*/ 8061 w 9272"/>
                <a:gd name="T17" fmla="*/ 433 h 8938"/>
                <a:gd name="T18" fmla="*/ 8090 w 9272"/>
                <a:gd name="T19" fmla="*/ 422 h 8938"/>
                <a:gd name="T20" fmla="*/ 8092 w 9272"/>
                <a:gd name="T21" fmla="*/ 436 h 8938"/>
                <a:gd name="T22" fmla="*/ 8094 w 9272"/>
                <a:gd name="T23" fmla="*/ 454 h 8938"/>
                <a:gd name="T24" fmla="*/ 8119 w 9272"/>
                <a:gd name="T25" fmla="*/ 446 h 8938"/>
                <a:gd name="T26" fmla="*/ 8144 w 9272"/>
                <a:gd name="T27" fmla="*/ 438 h 8938"/>
                <a:gd name="T28" fmla="*/ 8169 w 9272"/>
                <a:gd name="T29" fmla="*/ 432 h 8938"/>
                <a:gd name="T30" fmla="*/ 8192 w 9272"/>
                <a:gd name="T31" fmla="*/ 424 h 8938"/>
                <a:gd name="T32" fmla="*/ 8192 w 9272"/>
                <a:gd name="T33" fmla="*/ 407 h 8938"/>
                <a:gd name="T34" fmla="*/ 8192 w 9272"/>
                <a:gd name="T35" fmla="*/ 391 h 8938"/>
                <a:gd name="T36" fmla="*/ 8312 w 9272"/>
                <a:gd name="T37" fmla="*/ 345 h 8938"/>
                <a:gd name="T38" fmla="*/ 8418 w 9272"/>
                <a:gd name="T39" fmla="*/ 306 h 8938"/>
                <a:gd name="T40" fmla="*/ 8511 w 9272"/>
                <a:gd name="T41" fmla="*/ 270 h 8938"/>
                <a:gd name="T42" fmla="*/ 8593 w 9272"/>
                <a:gd name="T43" fmla="*/ 240 h 8938"/>
                <a:gd name="T44" fmla="*/ 8666 w 9272"/>
                <a:gd name="T45" fmla="*/ 213 h 8938"/>
                <a:gd name="T46" fmla="*/ 8730 w 9272"/>
                <a:gd name="T47" fmla="*/ 188 h 8938"/>
                <a:gd name="T48" fmla="*/ 8787 w 9272"/>
                <a:gd name="T49" fmla="*/ 167 h 8938"/>
                <a:gd name="T50" fmla="*/ 8840 w 9272"/>
                <a:gd name="T51" fmla="*/ 148 h 8938"/>
                <a:gd name="T52" fmla="*/ 8889 w 9272"/>
                <a:gd name="T53" fmla="*/ 130 h 8938"/>
                <a:gd name="T54" fmla="*/ 8937 w 9272"/>
                <a:gd name="T55" fmla="*/ 113 h 8938"/>
                <a:gd name="T56" fmla="*/ 8984 w 9272"/>
                <a:gd name="T57" fmla="*/ 96 h 8938"/>
                <a:gd name="T58" fmla="*/ 9033 w 9272"/>
                <a:gd name="T59" fmla="*/ 79 h 8938"/>
                <a:gd name="T60" fmla="*/ 9084 w 9272"/>
                <a:gd name="T61" fmla="*/ 62 h 8938"/>
                <a:gd name="T62" fmla="*/ 9140 w 9272"/>
                <a:gd name="T63" fmla="*/ 43 h 8938"/>
                <a:gd name="T64" fmla="*/ 9202 w 9272"/>
                <a:gd name="T65" fmla="*/ 22 h 8938"/>
                <a:gd name="T66" fmla="*/ 9272 w 9272"/>
                <a:gd name="T67" fmla="*/ 0 h 8938"/>
                <a:gd name="T68" fmla="*/ 118 w 9272"/>
                <a:gd name="T69" fmla="*/ 8938 h 8938"/>
                <a:gd name="T70" fmla="*/ 110 w 9272"/>
                <a:gd name="T71" fmla="*/ 8908 h 8938"/>
                <a:gd name="T72" fmla="*/ 101 w 9272"/>
                <a:gd name="T73" fmla="*/ 8876 h 8938"/>
                <a:gd name="T74" fmla="*/ 92 w 9272"/>
                <a:gd name="T75" fmla="*/ 8845 h 8938"/>
                <a:gd name="T76" fmla="*/ 85 w 9272"/>
                <a:gd name="T77" fmla="*/ 8813 h 8938"/>
                <a:gd name="T78" fmla="*/ 76 w 9272"/>
                <a:gd name="T79" fmla="*/ 8782 h 8938"/>
                <a:gd name="T80" fmla="*/ 67 w 9272"/>
                <a:gd name="T81" fmla="*/ 8750 h 8938"/>
                <a:gd name="T82" fmla="*/ 58 w 9272"/>
                <a:gd name="T83" fmla="*/ 8719 h 8938"/>
                <a:gd name="T84" fmla="*/ 50 w 9272"/>
                <a:gd name="T85" fmla="*/ 8688 h 8938"/>
                <a:gd name="T86" fmla="*/ 40 w 9272"/>
                <a:gd name="T87" fmla="*/ 8624 h 8938"/>
                <a:gd name="T88" fmla="*/ 32 w 9272"/>
                <a:gd name="T89" fmla="*/ 8561 h 8938"/>
                <a:gd name="T90" fmla="*/ 25 w 9272"/>
                <a:gd name="T91" fmla="*/ 8498 h 8938"/>
                <a:gd name="T92" fmla="*/ 18 w 9272"/>
                <a:gd name="T93" fmla="*/ 8437 h 8938"/>
                <a:gd name="T94" fmla="*/ 13 w 9272"/>
                <a:gd name="T95" fmla="*/ 8377 h 8938"/>
                <a:gd name="T96" fmla="*/ 8 w 9272"/>
                <a:gd name="T97" fmla="*/ 8316 h 8938"/>
                <a:gd name="T98" fmla="*/ 4 w 9272"/>
                <a:gd name="T99" fmla="*/ 8257 h 8938"/>
                <a:gd name="T100" fmla="*/ 0 w 9272"/>
                <a:gd name="T101" fmla="*/ 8197 h 8938"/>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9272"/>
                <a:gd name="T154" fmla="*/ 0 h 8938"/>
                <a:gd name="T155" fmla="*/ 9272 w 9272"/>
                <a:gd name="T156" fmla="*/ 8938 h 8938"/>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9272" h="8938">
                  <a:moveTo>
                    <a:pt x="0" y="8197"/>
                  </a:moveTo>
                  <a:lnTo>
                    <a:pt x="7863" y="519"/>
                  </a:lnTo>
                  <a:lnTo>
                    <a:pt x="7891" y="507"/>
                  </a:lnTo>
                  <a:lnTo>
                    <a:pt x="7921" y="494"/>
                  </a:lnTo>
                  <a:lnTo>
                    <a:pt x="7949" y="482"/>
                  </a:lnTo>
                  <a:lnTo>
                    <a:pt x="7977" y="470"/>
                  </a:lnTo>
                  <a:lnTo>
                    <a:pt x="8005" y="457"/>
                  </a:lnTo>
                  <a:lnTo>
                    <a:pt x="8033" y="445"/>
                  </a:lnTo>
                  <a:lnTo>
                    <a:pt x="8061" y="433"/>
                  </a:lnTo>
                  <a:lnTo>
                    <a:pt x="8090" y="422"/>
                  </a:lnTo>
                  <a:lnTo>
                    <a:pt x="8092" y="436"/>
                  </a:lnTo>
                  <a:lnTo>
                    <a:pt x="8094" y="454"/>
                  </a:lnTo>
                  <a:lnTo>
                    <a:pt x="8119" y="446"/>
                  </a:lnTo>
                  <a:lnTo>
                    <a:pt x="8144" y="438"/>
                  </a:lnTo>
                  <a:lnTo>
                    <a:pt x="8169" y="432"/>
                  </a:lnTo>
                  <a:lnTo>
                    <a:pt x="8192" y="424"/>
                  </a:lnTo>
                  <a:lnTo>
                    <a:pt x="8192" y="407"/>
                  </a:lnTo>
                  <a:lnTo>
                    <a:pt x="8192" y="391"/>
                  </a:lnTo>
                  <a:lnTo>
                    <a:pt x="8312" y="345"/>
                  </a:lnTo>
                  <a:lnTo>
                    <a:pt x="8418" y="306"/>
                  </a:lnTo>
                  <a:lnTo>
                    <a:pt x="8511" y="270"/>
                  </a:lnTo>
                  <a:lnTo>
                    <a:pt x="8593" y="240"/>
                  </a:lnTo>
                  <a:lnTo>
                    <a:pt x="8666" y="213"/>
                  </a:lnTo>
                  <a:lnTo>
                    <a:pt x="8730" y="188"/>
                  </a:lnTo>
                  <a:lnTo>
                    <a:pt x="8787" y="167"/>
                  </a:lnTo>
                  <a:lnTo>
                    <a:pt x="8840" y="148"/>
                  </a:lnTo>
                  <a:lnTo>
                    <a:pt x="8889" y="130"/>
                  </a:lnTo>
                  <a:lnTo>
                    <a:pt x="8937" y="113"/>
                  </a:lnTo>
                  <a:lnTo>
                    <a:pt x="8984" y="96"/>
                  </a:lnTo>
                  <a:lnTo>
                    <a:pt x="9033" y="79"/>
                  </a:lnTo>
                  <a:lnTo>
                    <a:pt x="9084" y="62"/>
                  </a:lnTo>
                  <a:lnTo>
                    <a:pt x="9140" y="43"/>
                  </a:lnTo>
                  <a:lnTo>
                    <a:pt x="9202" y="22"/>
                  </a:lnTo>
                  <a:lnTo>
                    <a:pt x="9272" y="0"/>
                  </a:lnTo>
                  <a:lnTo>
                    <a:pt x="118" y="8938"/>
                  </a:lnTo>
                  <a:lnTo>
                    <a:pt x="110" y="8908"/>
                  </a:lnTo>
                  <a:lnTo>
                    <a:pt x="101" y="8876"/>
                  </a:lnTo>
                  <a:lnTo>
                    <a:pt x="92" y="8845"/>
                  </a:lnTo>
                  <a:lnTo>
                    <a:pt x="85" y="8813"/>
                  </a:lnTo>
                  <a:lnTo>
                    <a:pt x="76" y="8782"/>
                  </a:lnTo>
                  <a:lnTo>
                    <a:pt x="67" y="8750"/>
                  </a:lnTo>
                  <a:lnTo>
                    <a:pt x="58" y="8719"/>
                  </a:lnTo>
                  <a:lnTo>
                    <a:pt x="50" y="8688"/>
                  </a:lnTo>
                  <a:lnTo>
                    <a:pt x="40" y="8624"/>
                  </a:lnTo>
                  <a:lnTo>
                    <a:pt x="32" y="8561"/>
                  </a:lnTo>
                  <a:lnTo>
                    <a:pt x="25" y="8498"/>
                  </a:lnTo>
                  <a:lnTo>
                    <a:pt x="18" y="8437"/>
                  </a:lnTo>
                  <a:lnTo>
                    <a:pt x="13" y="8377"/>
                  </a:lnTo>
                  <a:lnTo>
                    <a:pt x="8" y="8316"/>
                  </a:lnTo>
                  <a:lnTo>
                    <a:pt x="4" y="8257"/>
                  </a:lnTo>
                  <a:lnTo>
                    <a:pt x="0" y="8197"/>
                  </a:lnTo>
                  <a:close/>
                </a:path>
              </a:pathLst>
            </a:custGeom>
            <a:solidFill>
              <a:srgbClr val="6D463D"/>
            </a:solidFill>
            <a:ln w="9525">
              <a:noFill/>
              <a:round/>
              <a:headEnd/>
              <a:tailEnd/>
            </a:ln>
          </p:spPr>
          <p:txBody>
            <a:bodyPr>
              <a:prstTxWarp prst="textNoShape">
                <a:avLst/>
              </a:prstTxWarp>
            </a:bodyPr>
            <a:lstStyle/>
            <a:p>
              <a:endParaRPr lang="en-US"/>
            </a:p>
          </p:txBody>
        </p:sp>
        <p:sp>
          <p:nvSpPr>
            <p:cNvPr id="49348" name="Freeform 453"/>
            <p:cNvSpPr>
              <a:spLocks noChangeAspect="1"/>
            </p:cNvSpPr>
            <p:nvPr/>
          </p:nvSpPr>
          <p:spPr bwMode="auto">
            <a:xfrm>
              <a:off x="1698" y="2159"/>
              <a:ext cx="1090" cy="1046"/>
            </a:xfrm>
            <a:custGeom>
              <a:avLst/>
              <a:gdLst>
                <a:gd name="T0" fmla="*/ 0 w 9811"/>
                <a:gd name="T1" fmla="*/ 8725 h 9411"/>
                <a:gd name="T2" fmla="*/ 8548 w 9811"/>
                <a:gd name="T3" fmla="*/ 377 h 9411"/>
                <a:gd name="T4" fmla="*/ 8657 w 9811"/>
                <a:gd name="T5" fmla="*/ 337 h 9411"/>
                <a:gd name="T6" fmla="*/ 8747 w 9811"/>
                <a:gd name="T7" fmla="*/ 302 h 9411"/>
                <a:gd name="T8" fmla="*/ 8827 w 9811"/>
                <a:gd name="T9" fmla="*/ 273 h 9411"/>
                <a:gd name="T10" fmla="*/ 8901 w 9811"/>
                <a:gd name="T11" fmla="*/ 247 h 9411"/>
                <a:gd name="T12" fmla="*/ 8973 w 9811"/>
                <a:gd name="T13" fmla="*/ 222 h 9411"/>
                <a:gd name="T14" fmla="*/ 9052 w 9811"/>
                <a:gd name="T15" fmla="*/ 195 h 9411"/>
                <a:gd name="T16" fmla="*/ 9139 w 9811"/>
                <a:gd name="T17" fmla="*/ 165 h 9411"/>
                <a:gd name="T18" fmla="*/ 9245 w 9811"/>
                <a:gd name="T19" fmla="*/ 130 h 9411"/>
                <a:gd name="T20" fmla="*/ 9316 w 9811"/>
                <a:gd name="T21" fmla="*/ 112 h 9411"/>
                <a:gd name="T22" fmla="*/ 9388 w 9811"/>
                <a:gd name="T23" fmla="*/ 94 h 9411"/>
                <a:gd name="T24" fmla="*/ 9459 w 9811"/>
                <a:gd name="T25" fmla="*/ 77 h 9411"/>
                <a:gd name="T26" fmla="*/ 9530 w 9811"/>
                <a:gd name="T27" fmla="*/ 61 h 9411"/>
                <a:gd name="T28" fmla="*/ 9600 w 9811"/>
                <a:gd name="T29" fmla="*/ 45 h 9411"/>
                <a:gd name="T30" fmla="*/ 9671 w 9811"/>
                <a:gd name="T31" fmla="*/ 29 h 9411"/>
                <a:gd name="T32" fmla="*/ 9741 w 9811"/>
                <a:gd name="T33" fmla="*/ 14 h 9411"/>
                <a:gd name="T34" fmla="*/ 9811 w 9811"/>
                <a:gd name="T35" fmla="*/ 0 h 9411"/>
                <a:gd name="T36" fmla="*/ 174 w 9811"/>
                <a:gd name="T37" fmla="*/ 9411 h 9411"/>
                <a:gd name="T38" fmla="*/ 154 w 9811"/>
                <a:gd name="T39" fmla="*/ 9337 h 9411"/>
                <a:gd name="T40" fmla="*/ 135 w 9811"/>
                <a:gd name="T41" fmla="*/ 9264 h 9411"/>
                <a:gd name="T42" fmla="*/ 115 w 9811"/>
                <a:gd name="T43" fmla="*/ 9190 h 9411"/>
                <a:gd name="T44" fmla="*/ 95 w 9811"/>
                <a:gd name="T45" fmla="*/ 9116 h 9411"/>
                <a:gd name="T46" fmla="*/ 74 w 9811"/>
                <a:gd name="T47" fmla="*/ 9043 h 9411"/>
                <a:gd name="T48" fmla="*/ 54 w 9811"/>
                <a:gd name="T49" fmla="*/ 8969 h 9411"/>
                <a:gd name="T50" fmla="*/ 34 w 9811"/>
                <a:gd name="T51" fmla="*/ 8896 h 9411"/>
                <a:gd name="T52" fmla="*/ 14 w 9811"/>
                <a:gd name="T53" fmla="*/ 8822 h 9411"/>
                <a:gd name="T54" fmla="*/ 9 w 9811"/>
                <a:gd name="T55" fmla="*/ 8797 h 9411"/>
                <a:gd name="T56" fmla="*/ 6 w 9811"/>
                <a:gd name="T57" fmla="*/ 8773 h 9411"/>
                <a:gd name="T58" fmla="*/ 3 w 9811"/>
                <a:gd name="T59" fmla="*/ 8749 h 9411"/>
                <a:gd name="T60" fmla="*/ 0 w 9811"/>
                <a:gd name="T61" fmla="*/ 8725 h 9411"/>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9811"/>
                <a:gd name="T94" fmla="*/ 0 h 9411"/>
                <a:gd name="T95" fmla="*/ 9811 w 9811"/>
                <a:gd name="T96" fmla="*/ 9411 h 9411"/>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9811" h="9411">
                  <a:moveTo>
                    <a:pt x="0" y="8725"/>
                  </a:moveTo>
                  <a:lnTo>
                    <a:pt x="8548" y="377"/>
                  </a:lnTo>
                  <a:lnTo>
                    <a:pt x="8657" y="337"/>
                  </a:lnTo>
                  <a:lnTo>
                    <a:pt x="8747" y="302"/>
                  </a:lnTo>
                  <a:lnTo>
                    <a:pt x="8827" y="273"/>
                  </a:lnTo>
                  <a:lnTo>
                    <a:pt x="8901" y="247"/>
                  </a:lnTo>
                  <a:lnTo>
                    <a:pt x="8973" y="222"/>
                  </a:lnTo>
                  <a:lnTo>
                    <a:pt x="9052" y="195"/>
                  </a:lnTo>
                  <a:lnTo>
                    <a:pt x="9139" y="165"/>
                  </a:lnTo>
                  <a:lnTo>
                    <a:pt x="9245" y="130"/>
                  </a:lnTo>
                  <a:lnTo>
                    <a:pt x="9316" y="112"/>
                  </a:lnTo>
                  <a:lnTo>
                    <a:pt x="9388" y="94"/>
                  </a:lnTo>
                  <a:lnTo>
                    <a:pt x="9459" y="77"/>
                  </a:lnTo>
                  <a:lnTo>
                    <a:pt x="9530" y="61"/>
                  </a:lnTo>
                  <a:lnTo>
                    <a:pt x="9600" y="45"/>
                  </a:lnTo>
                  <a:lnTo>
                    <a:pt x="9671" y="29"/>
                  </a:lnTo>
                  <a:lnTo>
                    <a:pt x="9741" y="14"/>
                  </a:lnTo>
                  <a:lnTo>
                    <a:pt x="9811" y="0"/>
                  </a:lnTo>
                  <a:lnTo>
                    <a:pt x="174" y="9411"/>
                  </a:lnTo>
                  <a:lnTo>
                    <a:pt x="154" y="9337"/>
                  </a:lnTo>
                  <a:lnTo>
                    <a:pt x="135" y="9264"/>
                  </a:lnTo>
                  <a:lnTo>
                    <a:pt x="115" y="9190"/>
                  </a:lnTo>
                  <a:lnTo>
                    <a:pt x="95" y="9116"/>
                  </a:lnTo>
                  <a:lnTo>
                    <a:pt x="74" y="9043"/>
                  </a:lnTo>
                  <a:lnTo>
                    <a:pt x="54" y="8969"/>
                  </a:lnTo>
                  <a:lnTo>
                    <a:pt x="34" y="8896"/>
                  </a:lnTo>
                  <a:lnTo>
                    <a:pt x="14" y="8822"/>
                  </a:lnTo>
                  <a:lnTo>
                    <a:pt x="9" y="8797"/>
                  </a:lnTo>
                  <a:lnTo>
                    <a:pt x="6" y="8773"/>
                  </a:lnTo>
                  <a:lnTo>
                    <a:pt x="3" y="8749"/>
                  </a:lnTo>
                  <a:lnTo>
                    <a:pt x="0" y="8725"/>
                  </a:lnTo>
                  <a:close/>
                </a:path>
              </a:pathLst>
            </a:custGeom>
            <a:solidFill>
              <a:srgbClr val="704B41"/>
            </a:solidFill>
            <a:ln w="9525">
              <a:noFill/>
              <a:round/>
              <a:headEnd/>
              <a:tailEnd/>
            </a:ln>
          </p:spPr>
          <p:txBody>
            <a:bodyPr>
              <a:prstTxWarp prst="textNoShape">
                <a:avLst/>
              </a:prstTxWarp>
            </a:bodyPr>
            <a:lstStyle/>
            <a:p>
              <a:endParaRPr lang="en-US"/>
            </a:p>
          </p:txBody>
        </p:sp>
        <p:sp>
          <p:nvSpPr>
            <p:cNvPr id="49349" name="Freeform 454"/>
            <p:cNvSpPr>
              <a:spLocks noChangeAspect="1"/>
            </p:cNvSpPr>
            <p:nvPr/>
          </p:nvSpPr>
          <p:spPr bwMode="auto">
            <a:xfrm>
              <a:off x="1707" y="2150"/>
              <a:ext cx="1139" cy="1089"/>
            </a:xfrm>
            <a:custGeom>
              <a:avLst/>
              <a:gdLst>
                <a:gd name="T0" fmla="*/ 0 w 10257"/>
                <a:gd name="T1" fmla="*/ 9159 h 9801"/>
                <a:gd name="T2" fmla="*/ 9154 w 10257"/>
                <a:gd name="T3" fmla="*/ 221 h 9801"/>
                <a:gd name="T4" fmla="*/ 9158 w 10257"/>
                <a:gd name="T5" fmla="*/ 218 h 9801"/>
                <a:gd name="T6" fmla="*/ 9163 w 10257"/>
                <a:gd name="T7" fmla="*/ 217 h 9801"/>
                <a:gd name="T8" fmla="*/ 9232 w 10257"/>
                <a:gd name="T9" fmla="*/ 199 h 9801"/>
                <a:gd name="T10" fmla="*/ 9302 w 10257"/>
                <a:gd name="T11" fmla="*/ 182 h 9801"/>
                <a:gd name="T12" fmla="*/ 9371 w 10257"/>
                <a:gd name="T13" fmla="*/ 166 h 9801"/>
                <a:gd name="T14" fmla="*/ 9441 w 10257"/>
                <a:gd name="T15" fmla="*/ 149 h 9801"/>
                <a:gd name="T16" fmla="*/ 9509 w 10257"/>
                <a:gd name="T17" fmla="*/ 133 h 9801"/>
                <a:gd name="T18" fmla="*/ 9578 w 10257"/>
                <a:gd name="T19" fmla="*/ 118 h 9801"/>
                <a:gd name="T20" fmla="*/ 9646 w 10257"/>
                <a:gd name="T21" fmla="*/ 104 h 9801"/>
                <a:gd name="T22" fmla="*/ 9715 w 10257"/>
                <a:gd name="T23" fmla="*/ 89 h 9801"/>
                <a:gd name="T24" fmla="*/ 9782 w 10257"/>
                <a:gd name="T25" fmla="*/ 76 h 9801"/>
                <a:gd name="T26" fmla="*/ 9850 w 10257"/>
                <a:gd name="T27" fmla="*/ 63 h 9801"/>
                <a:gd name="T28" fmla="*/ 9918 w 10257"/>
                <a:gd name="T29" fmla="*/ 51 h 9801"/>
                <a:gd name="T30" fmla="*/ 9986 w 10257"/>
                <a:gd name="T31" fmla="*/ 39 h 9801"/>
                <a:gd name="T32" fmla="*/ 10054 w 10257"/>
                <a:gd name="T33" fmla="*/ 29 h 9801"/>
                <a:gd name="T34" fmla="*/ 10121 w 10257"/>
                <a:gd name="T35" fmla="*/ 17 h 9801"/>
                <a:gd name="T36" fmla="*/ 10188 w 10257"/>
                <a:gd name="T37" fmla="*/ 8 h 9801"/>
                <a:gd name="T38" fmla="*/ 10257 w 10257"/>
                <a:gd name="T39" fmla="*/ 0 h 9801"/>
                <a:gd name="T40" fmla="*/ 220 w 10257"/>
                <a:gd name="T41" fmla="*/ 9801 h 9801"/>
                <a:gd name="T42" fmla="*/ 207 w 10257"/>
                <a:gd name="T43" fmla="*/ 9774 h 9801"/>
                <a:gd name="T44" fmla="*/ 194 w 10257"/>
                <a:gd name="T45" fmla="*/ 9746 h 9801"/>
                <a:gd name="T46" fmla="*/ 181 w 10257"/>
                <a:gd name="T47" fmla="*/ 9719 h 9801"/>
                <a:gd name="T48" fmla="*/ 167 w 10257"/>
                <a:gd name="T49" fmla="*/ 9692 h 9801"/>
                <a:gd name="T50" fmla="*/ 155 w 10257"/>
                <a:gd name="T51" fmla="*/ 9665 h 9801"/>
                <a:gd name="T52" fmla="*/ 142 w 10257"/>
                <a:gd name="T53" fmla="*/ 9638 h 9801"/>
                <a:gd name="T54" fmla="*/ 129 w 10257"/>
                <a:gd name="T55" fmla="*/ 9611 h 9801"/>
                <a:gd name="T56" fmla="*/ 116 w 10257"/>
                <a:gd name="T57" fmla="*/ 9584 h 9801"/>
                <a:gd name="T58" fmla="*/ 101 w 10257"/>
                <a:gd name="T59" fmla="*/ 9531 h 9801"/>
                <a:gd name="T60" fmla="*/ 87 w 10257"/>
                <a:gd name="T61" fmla="*/ 9478 h 9801"/>
                <a:gd name="T62" fmla="*/ 73 w 10257"/>
                <a:gd name="T63" fmla="*/ 9425 h 9801"/>
                <a:gd name="T64" fmla="*/ 59 w 10257"/>
                <a:gd name="T65" fmla="*/ 9372 h 9801"/>
                <a:gd name="T66" fmla="*/ 44 w 10257"/>
                <a:gd name="T67" fmla="*/ 9318 h 9801"/>
                <a:gd name="T68" fmla="*/ 29 w 10257"/>
                <a:gd name="T69" fmla="*/ 9265 h 9801"/>
                <a:gd name="T70" fmla="*/ 15 w 10257"/>
                <a:gd name="T71" fmla="*/ 9213 h 9801"/>
                <a:gd name="T72" fmla="*/ 0 w 10257"/>
                <a:gd name="T73" fmla="*/ 9159 h 9801"/>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0257"/>
                <a:gd name="T112" fmla="*/ 0 h 9801"/>
                <a:gd name="T113" fmla="*/ 10257 w 10257"/>
                <a:gd name="T114" fmla="*/ 9801 h 9801"/>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0257" h="9801">
                  <a:moveTo>
                    <a:pt x="0" y="9159"/>
                  </a:moveTo>
                  <a:lnTo>
                    <a:pt x="9154" y="221"/>
                  </a:lnTo>
                  <a:lnTo>
                    <a:pt x="9158" y="218"/>
                  </a:lnTo>
                  <a:lnTo>
                    <a:pt x="9163" y="217"/>
                  </a:lnTo>
                  <a:lnTo>
                    <a:pt x="9232" y="199"/>
                  </a:lnTo>
                  <a:lnTo>
                    <a:pt x="9302" y="182"/>
                  </a:lnTo>
                  <a:lnTo>
                    <a:pt x="9371" y="166"/>
                  </a:lnTo>
                  <a:lnTo>
                    <a:pt x="9441" y="149"/>
                  </a:lnTo>
                  <a:lnTo>
                    <a:pt x="9509" y="133"/>
                  </a:lnTo>
                  <a:lnTo>
                    <a:pt x="9578" y="118"/>
                  </a:lnTo>
                  <a:lnTo>
                    <a:pt x="9646" y="104"/>
                  </a:lnTo>
                  <a:lnTo>
                    <a:pt x="9715" y="89"/>
                  </a:lnTo>
                  <a:lnTo>
                    <a:pt x="9782" y="76"/>
                  </a:lnTo>
                  <a:lnTo>
                    <a:pt x="9850" y="63"/>
                  </a:lnTo>
                  <a:lnTo>
                    <a:pt x="9918" y="51"/>
                  </a:lnTo>
                  <a:lnTo>
                    <a:pt x="9986" y="39"/>
                  </a:lnTo>
                  <a:lnTo>
                    <a:pt x="10054" y="29"/>
                  </a:lnTo>
                  <a:lnTo>
                    <a:pt x="10121" y="17"/>
                  </a:lnTo>
                  <a:lnTo>
                    <a:pt x="10188" y="8"/>
                  </a:lnTo>
                  <a:lnTo>
                    <a:pt x="10257" y="0"/>
                  </a:lnTo>
                  <a:lnTo>
                    <a:pt x="220" y="9801"/>
                  </a:lnTo>
                  <a:lnTo>
                    <a:pt x="207" y="9774"/>
                  </a:lnTo>
                  <a:lnTo>
                    <a:pt x="194" y="9746"/>
                  </a:lnTo>
                  <a:lnTo>
                    <a:pt x="181" y="9719"/>
                  </a:lnTo>
                  <a:lnTo>
                    <a:pt x="167" y="9692"/>
                  </a:lnTo>
                  <a:lnTo>
                    <a:pt x="155" y="9665"/>
                  </a:lnTo>
                  <a:lnTo>
                    <a:pt x="142" y="9638"/>
                  </a:lnTo>
                  <a:lnTo>
                    <a:pt x="129" y="9611"/>
                  </a:lnTo>
                  <a:lnTo>
                    <a:pt x="116" y="9584"/>
                  </a:lnTo>
                  <a:lnTo>
                    <a:pt x="101" y="9531"/>
                  </a:lnTo>
                  <a:lnTo>
                    <a:pt x="87" y="9478"/>
                  </a:lnTo>
                  <a:lnTo>
                    <a:pt x="73" y="9425"/>
                  </a:lnTo>
                  <a:lnTo>
                    <a:pt x="59" y="9372"/>
                  </a:lnTo>
                  <a:lnTo>
                    <a:pt x="44" y="9318"/>
                  </a:lnTo>
                  <a:lnTo>
                    <a:pt x="29" y="9265"/>
                  </a:lnTo>
                  <a:lnTo>
                    <a:pt x="15" y="9213"/>
                  </a:lnTo>
                  <a:lnTo>
                    <a:pt x="0" y="9159"/>
                  </a:lnTo>
                  <a:close/>
                </a:path>
              </a:pathLst>
            </a:custGeom>
            <a:solidFill>
              <a:srgbClr val="734F46"/>
            </a:solidFill>
            <a:ln w="9525">
              <a:noFill/>
              <a:round/>
              <a:headEnd/>
              <a:tailEnd/>
            </a:ln>
          </p:spPr>
          <p:txBody>
            <a:bodyPr>
              <a:prstTxWarp prst="textNoShape">
                <a:avLst/>
              </a:prstTxWarp>
            </a:bodyPr>
            <a:lstStyle/>
            <a:p>
              <a:endParaRPr lang="en-US"/>
            </a:p>
          </p:txBody>
        </p:sp>
        <p:sp>
          <p:nvSpPr>
            <p:cNvPr id="49350" name="Freeform 455"/>
            <p:cNvSpPr>
              <a:spLocks noChangeAspect="1"/>
            </p:cNvSpPr>
            <p:nvPr/>
          </p:nvSpPr>
          <p:spPr bwMode="auto">
            <a:xfrm>
              <a:off x="1717" y="2145"/>
              <a:ext cx="1183" cy="1124"/>
            </a:xfrm>
            <a:custGeom>
              <a:avLst/>
              <a:gdLst>
                <a:gd name="T0" fmla="*/ 0 w 10647"/>
                <a:gd name="T1" fmla="*/ 9541 h 10121"/>
                <a:gd name="T2" fmla="*/ 9637 w 10647"/>
                <a:gd name="T3" fmla="*/ 130 h 10121"/>
                <a:gd name="T4" fmla="*/ 9700 w 10647"/>
                <a:gd name="T5" fmla="*/ 118 h 10121"/>
                <a:gd name="T6" fmla="*/ 9762 w 10647"/>
                <a:gd name="T7" fmla="*/ 105 h 10121"/>
                <a:gd name="T8" fmla="*/ 9825 w 10647"/>
                <a:gd name="T9" fmla="*/ 94 h 10121"/>
                <a:gd name="T10" fmla="*/ 9888 w 10647"/>
                <a:gd name="T11" fmla="*/ 83 h 10121"/>
                <a:gd name="T12" fmla="*/ 9950 w 10647"/>
                <a:gd name="T13" fmla="*/ 73 h 10121"/>
                <a:gd name="T14" fmla="*/ 10013 w 10647"/>
                <a:gd name="T15" fmla="*/ 63 h 10121"/>
                <a:gd name="T16" fmla="*/ 10076 w 10647"/>
                <a:gd name="T17" fmla="*/ 54 h 10121"/>
                <a:gd name="T18" fmla="*/ 10138 w 10647"/>
                <a:gd name="T19" fmla="*/ 46 h 10121"/>
                <a:gd name="T20" fmla="*/ 10201 w 10647"/>
                <a:gd name="T21" fmla="*/ 38 h 10121"/>
                <a:gd name="T22" fmla="*/ 10265 w 10647"/>
                <a:gd name="T23" fmla="*/ 30 h 10121"/>
                <a:gd name="T24" fmla="*/ 10327 w 10647"/>
                <a:gd name="T25" fmla="*/ 23 h 10121"/>
                <a:gd name="T26" fmla="*/ 10390 w 10647"/>
                <a:gd name="T27" fmla="*/ 18 h 10121"/>
                <a:gd name="T28" fmla="*/ 10454 w 10647"/>
                <a:gd name="T29" fmla="*/ 12 h 10121"/>
                <a:gd name="T30" fmla="*/ 10518 w 10647"/>
                <a:gd name="T31" fmla="*/ 7 h 10121"/>
                <a:gd name="T32" fmla="*/ 10582 w 10647"/>
                <a:gd name="T33" fmla="*/ 3 h 10121"/>
                <a:gd name="T34" fmla="*/ 10647 w 10647"/>
                <a:gd name="T35" fmla="*/ 0 h 10121"/>
                <a:gd name="T36" fmla="*/ 283 w 10647"/>
                <a:gd name="T37" fmla="*/ 10121 h 10121"/>
                <a:gd name="T38" fmla="*/ 261 w 10647"/>
                <a:gd name="T39" fmla="*/ 10087 h 10121"/>
                <a:gd name="T40" fmla="*/ 239 w 10647"/>
                <a:gd name="T41" fmla="*/ 10054 h 10121"/>
                <a:gd name="T42" fmla="*/ 218 w 10647"/>
                <a:gd name="T43" fmla="*/ 10020 h 10121"/>
                <a:gd name="T44" fmla="*/ 197 w 10647"/>
                <a:gd name="T45" fmla="*/ 9986 h 10121"/>
                <a:gd name="T46" fmla="*/ 175 w 10647"/>
                <a:gd name="T47" fmla="*/ 9940 h 10121"/>
                <a:gd name="T48" fmla="*/ 153 w 10647"/>
                <a:gd name="T49" fmla="*/ 9895 h 10121"/>
                <a:gd name="T50" fmla="*/ 132 w 10647"/>
                <a:gd name="T51" fmla="*/ 9850 h 10121"/>
                <a:gd name="T52" fmla="*/ 110 w 10647"/>
                <a:gd name="T53" fmla="*/ 9806 h 10121"/>
                <a:gd name="T54" fmla="*/ 88 w 10647"/>
                <a:gd name="T55" fmla="*/ 9761 h 10121"/>
                <a:gd name="T56" fmla="*/ 66 w 10647"/>
                <a:gd name="T57" fmla="*/ 9716 h 10121"/>
                <a:gd name="T58" fmla="*/ 45 w 10647"/>
                <a:gd name="T59" fmla="*/ 9671 h 10121"/>
                <a:gd name="T60" fmla="*/ 24 w 10647"/>
                <a:gd name="T61" fmla="*/ 9627 h 10121"/>
                <a:gd name="T62" fmla="*/ 18 w 10647"/>
                <a:gd name="T63" fmla="*/ 9606 h 10121"/>
                <a:gd name="T64" fmla="*/ 13 w 10647"/>
                <a:gd name="T65" fmla="*/ 9583 h 10121"/>
                <a:gd name="T66" fmla="*/ 6 w 10647"/>
                <a:gd name="T67" fmla="*/ 9562 h 10121"/>
                <a:gd name="T68" fmla="*/ 0 w 10647"/>
                <a:gd name="T69" fmla="*/ 9541 h 1012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0647"/>
                <a:gd name="T106" fmla="*/ 0 h 10121"/>
                <a:gd name="T107" fmla="*/ 10647 w 10647"/>
                <a:gd name="T108" fmla="*/ 10121 h 1012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0647" h="10121">
                  <a:moveTo>
                    <a:pt x="0" y="9541"/>
                  </a:moveTo>
                  <a:lnTo>
                    <a:pt x="9637" y="130"/>
                  </a:lnTo>
                  <a:lnTo>
                    <a:pt x="9700" y="118"/>
                  </a:lnTo>
                  <a:lnTo>
                    <a:pt x="9762" y="105"/>
                  </a:lnTo>
                  <a:lnTo>
                    <a:pt x="9825" y="94"/>
                  </a:lnTo>
                  <a:lnTo>
                    <a:pt x="9888" y="83"/>
                  </a:lnTo>
                  <a:lnTo>
                    <a:pt x="9950" y="73"/>
                  </a:lnTo>
                  <a:lnTo>
                    <a:pt x="10013" y="63"/>
                  </a:lnTo>
                  <a:lnTo>
                    <a:pt x="10076" y="54"/>
                  </a:lnTo>
                  <a:lnTo>
                    <a:pt x="10138" y="46"/>
                  </a:lnTo>
                  <a:lnTo>
                    <a:pt x="10201" y="38"/>
                  </a:lnTo>
                  <a:lnTo>
                    <a:pt x="10265" y="30"/>
                  </a:lnTo>
                  <a:lnTo>
                    <a:pt x="10327" y="23"/>
                  </a:lnTo>
                  <a:lnTo>
                    <a:pt x="10390" y="18"/>
                  </a:lnTo>
                  <a:lnTo>
                    <a:pt x="10454" y="12"/>
                  </a:lnTo>
                  <a:lnTo>
                    <a:pt x="10518" y="7"/>
                  </a:lnTo>
                  <a:lnTo>
                    <a:pt x="10582" y="3"/>
                  </a:lnTo>
                  <a:lnTo>
                    <a:pt x="10647" y="0"/>
                  </a:lnTo>
                  <a:lnTo>
                    <a:pt x="283" y="10121"/>
                  </a:lnTo>
                  <a:lnTo>
                    <a:pt x="261" y="10087"/>
                  </a:lnTo>
                  <a:lnTo>
                    <a:pt x="239" y="10054"/>
                  </a:lnTo>
                  <a:lnTo>
                    <a:pt x="218" y="10020"/>
                  </a:lnTo>
                  <a:lnTo>
                    <a:pt x="197" y="9986"/>
                  </a:lnTo>
                  <a:lnTo>
                    <a:pt x="175" y="9940"/>
                  </a:lnTo>
                  <a:lnTo>
                    <a:pt x="153" y="9895"/>
                  </a:lnTo>
                  <a:lnTo>
                    <a:pt x="132" y="9850"/>
                  </a:lnTo>
                  <a:lnTo>
                    <a:pt x="110" y="9806"/>
                  </a:lnTo>
                  <a:lnTo>
                    <a:pt x="88" y="9761"/>
                  </a:lnTo>
                  <a:lnTo>
                    <a:pt x="66" y="9716"/>
                  </a:lnTo>
                  <a:lnTo>
                    <a:pt x="45" y="9671"/>
                  </a:lnTo>
                  <a:lnTo>
                    <a:pt x="24" y="9627"/>
                  </a:lnTo>
                  <a:lnTo>
                    <a:pt x="18" y="9606"/>
                  </a:lnTo>
                  <a:lnTo>
                    <a:pt x="13" y="9583"/>
                  </a:lnTo>
                  <a:lnTo>
                    <a:pt x="6" y="9562"/>
                  </a:lnTo>
                  <a:lnTo>
                    <a:pt x="0" y="9541"/>
                  </a:lnTo>
                  <a:close/>
                </a:path>
              </a:pathLst>
            </a:custGeom>
            <a:solidFill>
              <a:srgbClr val="75524A"/>
            </a:solidFill>
            <a:ln w="9525">
              <a:noFill/>
              <a:round/>
              <a:headEnd/>
              <a:tailEnd/>
            </a:ln>
          </p:spPr>
          <p:txBody>
            <a:bodyPr>
              <a:prstTxWarp prst="textNoShape">
                <a:avLst/>
              </a:prstTxWarp>
            </a:bodyPr>
            <a:lstStyle/>
            <a:p>
              <a:endParaRPr lang="en-US"/>
            </a:p>
          </p:txBody>
        </p:sp>
        <p:sp>
          <p:nvSpPr>
            <p:cNvPr id="49351" name="Freeform 456"/>
            <p:cNvSpPr>
              <a:spLocks noChangeAspect="1"/>
            </p:cNvSpPr>
            <p:nvPr/>
          </p:nvSpPr>
          <p:spPr bwMode="auto">
            <a:xfrm>
              <a:off x="1731" y="2142"/>
              <a:ext cx="1221" cy="1155"/>
            </a:xfrm>
            <a:custGeom>
              <a:avLst/>
              <a:gdLst>
                <a:gd name="T0" fmla="*/ 10037 w 10984"/>
                <a:gd name="T1" fmla="*/ 70 h 10399"/>
                <a:gd name="T2" fmla="*/ 10133 w 10984"/>
                <a:gd name="T3" fmla="*/ 57 h 10399"/>
                <a:gd name="T4" fmla="*/ 10231 w 10984"/>
                <a:gd name="T5" fmla="*/ 47 h 10399"/>
                <a:gd name="T6" fmla="*/ 10328 w 10984"/>
                <a:gd name="T7" fmla="*/ 39 h 10399"/>
                <a:gd name="T8" fmla="*/ 10426 w 10984"/>
                <a:gd name="T9" fmla="*/ 31 h 10399"/>
                <a:gd name="T10" fmla="*/ 10526 w 10984"/>
                <a:gd name="T11" fmla="*/ 26 h 10399"/>
                <a:gd name="T12" fmla="*/ 10626 w 10984"/>
                <a:gd name="T13" fmla="*/ 22 h 10399"/>
                <a:gd name="T14" fmla="*/ 10726 w 10984"/>
                <a:gd name="T15" fmla="*/ 20 h 10399"/>
                <a:gd name="T16" fmla="*/ 10828 w 10984"/>
                <a:gd name="T17" fmla="*/ 19 h 10399"/>
                <a:gd name="T18" fmla="*/ 10841 w 10984"/>
                <a:gd name="T19" fmla="*/ 48 h 10399"/>
                <a:gd name="T20" fmla="*/ 10913 w 10984"/>
                <a:gd name="T21" fmla="*/ 27 h 10399"/>
                <a:gd name="T22" fmla="*/ 10984 w 10984"/>
                <a:gd name="T23" fmla="*/ 0 h 10399"/>
                <a:gd name="T24" fmla="*/ 6482 w 10984"/>
                <a:gd name="T25" fmla="*/ 4372 h 10399"/>
                <a:gd name="T26" fmla="*/ 6483 w 10984"/>
                <a:gd name="T27" fmla="*/ 4323 h 10399"/>
                <a:gd name="T28" fmla="*/ 6484 w 10984"/>
                <a:gd name="T29" fmla="*/ 4273 h 10399"/>
                <a:gd name="T30" fmla="*/ 6486 w 10984"/>
                <a:gd name="T31" fmla="*/ 4224 h 10399"/>
                <a:gd name="T32" fmla="*/ 6503 w 10984"/>
                <a:gd name="T33" fmla="*/ 4177 h 10399"/>
                <a:gd name="T34" fmla="*/ 6533 w 10984"/>
                <a:gd name="T35" fmla="*/ 4133 h 10399"/>
                <a:gd name="T36" fmla="*/ 6543 w 10984"/>
                <a:gd name="T37" fmla="*/ 4109 h 10399"/>
                <a:gd name="T38" fmla="*/ 6533 w 10984"/>
                <a:gd name="T39" fmla="*/ 4106 h 10399"/>
                <a:gd name="T40" fmla="*/ 6536 w 10984"/>
                <a:gd name="T41" fmla="*/ 4093 h 10399"/>
                <a:gd name="T42" fmla="*/ 6550 w 10984"/>
                <a:gd name="T43" fmla="*/ 4067 h 10399"/>
                <a:gd name="T44" fmla="*/ 6560 w 10984"/>
                <a:gd name="T45" fmla="*/ 4039 h 10399"/>
                <a:gd name="T46" fmla="*/ 6567 w 10984"/>
                <a:gd name="T47" fmla="*/ 4008 h 10399"/>
                <a:gd name="T48" fmla="*/ 6570 w 10984"/>
                <a:gd name="T49" fmla="*/ 3979 h 10399"/>
                <a:gd name="T50" fmla="*/ 6569 w 10984"/>
                <a:gd name="T51" fmla="*/ 3951 h 10399"/>
                <a:gd name="T52" fmla="*/ 6566 w 10984"/>
                <a:gd name="T53" fmla="*/ 3926 h 10399"/>
                <a:gd name="T54" fmla="*/ 6558 w 10984"/>
                <a:gd name="T55" fmla="*/ 3907 h 10399"/>
                <a:gd name="T56" fmla="*/ 6542 w 10984"/>
                <a:gd name="T57" fmla="*/ 3913 h 10399"/>
                <a:gd name="T58" fmla="*/ 6523 w 10984"/>
                <a:gd name="T59" fmla="*/ 3939 h 10399"/>
                <a:gd name="T60" fmla="*/ 6506 w 10984"/>
                <a:gd name="T61" fmla="*/ 3967 h 10399"/>
                <a:gd name="T62" fmla="*/ 6491 w 10984"/>
                <a:gd name="T63" fmla="*/ 3997 h 10399"/>
                <a:gd name="T64" fmla="*/ 6472 w 10984"/>
                <a:gd name="T65" fmla="*/ 4044 h 10399"/>
                <a:gd name="T66" fmla="*/ 6453 w 10984"/>
                <a:gd name="T67" fmla="*/ 4113 h 10399"/>
                <a:gd name="T68" fmla="*/ 6438 w 10984"/>
                <a:gd name="T69" fmla="*/ 4185 h 10399"/>
                <a:gd name="T70" fmla="*/ 6429 w 10984"/>
                <a:gd name="T71" fmla="*/ 4260 h 10399"/>
                <a:gd name="T72" fmla="*/ 6424 w 10984"/>
                <a:gd name="T73" fmla="*/ 4337 h 10399"/>
                <a:gd name="T74" fmla="*/ 6423 w 10984"/>
                <a:gd name="T75" fmla="*/ 4415 h 10399"/>
                <a:gd name="T76" fmla="*/ 2325 w 10984"/>
                <a:gd name="T77" fmla="*/ 8456 h 10399"/>
                <a:gd name="T78" fmla="*/ 2310 w 10984"/>
                <a:gd name="T79" fmla="*/ 8440 h 10399"/>
                <a:gd name="T80" fmla="*/ 2289 w 10984"/>
                <a:gd name="T81" fmla="*/ 8450 h 10399"/>
                <a:gd name="T82" fmla="*/ 2267 w 10984"/>
                <a:gd name="T83" fmla="*/ 8460 h 10399"/>
                <a:gd name="T84" fmla="*/ 2294 w 10984"/>
                <a:gd name="T85" fmla="*/ 8487 h 10399"/>
                <a:gd name="T86" fmla="*/ 300 w 10984"/>
                <a:gd name="T87" fmla="*/ 10353 h 10399"/>
                <a:gd name="T88" fmla="*/ 231 w 10984"/>
                <a:gd name="T89" fmla="*/ 10259 h 10399"/>
                <a:gd name="T90" fmla="*/ 164 w 10984"/>
                <a:gd name="T91" fmla="*/ 10162 h 10399"/>
                <a:gd name="T92" fmla="*/ 100 w 10984"/>
                <a:gd name="T93" fmla="*/ 10064 h 10399"/>
                <a:gd name="T94" fmla="*/ 52 w 10984"/>
                <a:gd name="T95" fmla="*/ 9977 h 10399"/>
                <a:gd name="T96" fmla="*/ 17 w 10984"/>
                <a:gd name="T97" fmla="*/ 9907 h 10399"/>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0984"/>
                <a:gd name="T148" fmla="*/ 0 h 10399"/>
                <a:gd name="T149" fmla="*/ 10984 w 10984"/>
                <a:gd name="T150" fmla="*/ 10399 h 10399"/>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0984" h="10399">
                  <a:moveTo>
                    <a:pt x="0" y="9871"/>
                  </a:moveTo>
                  <a:lnTo>
                    <a:pt x="10037" y="70"/>
                  </a:lnTo>
                  <a:lnTo>
                    <a:pt x="10085" y="63"/>
                  </a:lnTo>
                  <a:lnTo>
                    <a:pt x="10133" y="57"/>
                  </a:lnTo>
                  <a:lnTo>
                    <a:pt x="10181" y="53"/>
                  </a:lnTo>
                  <a:lnTo>
                    <a:pt x="10231" y="47"/>
                  </a:lnTo>
                  <a:lnTo>
                    <a:pt x="10279" y="43"/>
                  </a:lnTo>
                  <a:lnTo>
                    <a:pt x="10328" y="39"/>
                  </a:lnTo>
                  <a:lnTo>
                    <a:pt x="10377" y="35"/>
                  </a:lnTo>
                  <a:lnTo>
                    <a:pt x="10426" y="31"/>
                  </a:lnTo>
                  <a:lnTo>
                    <a:pt x="10475" y="29"/>
                  </a:lnTo>
                  <a:lnTo>
                    <a:pt x="10526" y="26"/>
                  </a:lnTo>
                  <a:lnTo>
                    <a:pt x="10575" y="24"/>
                  </a:lnTo>
                  <a:lnTo>
                    <a:pt x="10626" y="22"/>
                  </a:lnTo>
                  <a:lnTo>
                    <a:pt x="10675" y="20"/>
                  </a:lnTo>
                  <a:lnTo>
                    <a:pt x="10726" y="20"/>
                  </a:lnTo>
                  <a:lnTo>
                    <a:pt x="10777" y="19"/>
                  </a:lnTo>
                  <a:lnTo>
                    <a:pt x="10828" y="19"/>
                  </a:lnTo>
                  <a:lnTo>
                    <a:pt x="10835" y="32"/>
                  </a:lnTo>
                  <a:lnTo>
                    <a:pt x="10841" y="48"/>
                  </a:lnTo>
                  <a:lnTo>
                    <a:pt x="10877" y="38"/>
                  </a:lnTo>
                  <a:lnTo>
                    <a:pt x="10913" y="27"/>
                  </a:lnTo>
                  <a:lnTo>
                    <a:pt x="10949" y="13"/>
                  </a:lnTo>
                  <a:lnTo>
                    <a:pt x="10984" y="0"/>
                  </a:lnTo>
                  <a:lnTo>
                    <a:pt x="6482" y="4397"/>
                  </a:lnTo>
                  <a:lnTo>
                    <a:pt x="6482" y="4372"/>
                  </a:lnTo>
                  <a:lnTo>
                    <a:pt x="6482" y="4347"/>
                  </a:lnTo>
                  <a:lnTo>
                    <a:pt x="6483" y="4323"/>
                  </a:lnTo>
                  <a:lnTo>
                    <a:pt x="6483" y="4298"/>
                  </a:lnTo>
                  <a:lnTo>
                    <a:pt x="6484" y="4273"/>
                  </a:lnTo>
                  <a:lnTo>
                    <a:pt x="6485" y="4249"/>
                  </a:lnTo>
                  <a:lnTo>
                    <a:pt x="6486" y="4224"/>
                  </a:lnTo>
                  <a:lnTo>
                    <a:pt x="6487" y="4199"/>
                  </a:lnTo>
                  <a:lnTo>
                    <a:pt x="6503" y="4177"/>
                  </a:lnTo>
                  <a:lnTo>
                    <a:pt x="6519" y="4154"/>
                  </a:lnTo>
                  <a:lnTo>
                    <a:pt x="6533" y="4133"/>
                  </a:lnTo>
                  <a:lnTo>
                    <a:pt x="6549" y="4112"/>
                  </a:lnTo>
                  <a:lnTo>
                    <a:pt x="6543" y="4109"/>
                  </a:lnTo>
                  <a:lnTo>
                    <a:pt x="6538" y="4107"/>
                  </a:lnTo>
                  <a:lnTo>
                    <a:pt x="6533" y="4106"/>
                  </a:lnTo>
                  <a:lnTo>
                    <a:pt x="6528" y="4104"/>
                  </a:lnTo>
                  <a:lnTo>
                    <a:pt x="6536" y="4093"/>
                  </a:lnTo>
                  <a:lnTo>
                    <a:pt x="6543" y="4080"/>
                  </a:lnTo>
                  <a:lnTo>
                    <a:pt x="6550" y="4067"/>
                  </a:lnTo>
                  <a:lnTo>
                    <a:pt x="6556" y="4053"/>
                  </a:lnTo>
                  <a:lnTo>
                    <a:pt x="6560" y="4039"/>
                  </a:lnTo>
                  <a:lnTo>
                    <a:pt x="6564" y="4024"/>
                  </a:lnTo>
                  <a:lnTo>
                    <a:pt x="6567" y="4008"/>
                  </a:lnTo>
                  <a:lnTo>
                    <a:pt x="6569" y="3994"/>
                  </a:lnTo>
                  <a:lnTo>
                    <a:pt x="6570" y="3979"/>
                  </a:lnTo>
                  <a:lnTo>
                    <a:pt x="6570" y="3965"/>
                  </a:lnTo>
                  <a:lnTo>
                    <a:pt x="6569" y="3951"/>
                  </a:lnTo>
                  <a:lnTo>
                    <a:pt x="6568" y="3939"/>
                  </a:lnTo>
                  <a:lnTo>
                    <a:pt x="6566" y="3926"/>
                  </a:lnTo>
                  <a:lnTo>
                    <a:pt x="6561" y="3916"/>
                  </a:lnTo>
                  <a:lnTo>
                    <a:pt x="6558" y="3907"/>
                  </a:lnTo>
                  <a:lnTo>
                    <a:pt x="6552" y="3901"/>
                  </a:lnTo>
                  <a:lnTo>
                    <a:pt x="6542" y="3913"/>
                  </a:lnTo>
                  <a:lnTo>
                    <a:pt x="6532" y="3925"/>
                  </a:lnTo>
                  <a:lnTo>
                    <a:pt x="6523" y="3939"/>
                  </a:lnTo>
                  <a:lnTo>
                    <a:pt x="6514" y="3952"/>
                  </a:lnTo>
                  <a:lnTo>
                    <a:pt x="6506" y="3967"/>
                  </a:lnTo>
                  <a:lnTo>
                    <a:pt x="6499" y="3981"/>
                  </a:lnTo>
                  <a:lnTo>
                    <a:pt x="6491" y="3997"/>
                  </a:lnTo>
                  <a:lnTo>
                    <a:pt x="6484" y="4013"/>
                  </a:lnTo>
                  <a:lnTo>
                    <a:pt x="6472" y="4044"/>
                  </a:lnTo>
                  <a:lnTo>
                    <a:pt x="6462" y="4078"/>
                  </a:lnTo>
                  <a:lnTo>
                    <a:pt x="6453" y="4113"/>
                  </a:lnTo>
                  <a:lnTo>
                    <a:pt x="6445" y="4149"/>
                  </a:lnTo>
                  <a:lnTo>
                    <a:pt x="6438" y="4185"/>
                  </a:lnTo>
                  <a:lnTo>
                    <a:pt x="6433" y="4222"/>
                  </a:lnTo>
                  <a:lnTo>
                    <a:pt x="6429" y="4260"/>
                  </a:lnTo>
                  <a:lnTo>
                    <a:pt x="6427" y="4298"/>
                  </a:lnTo>
                  <a:lnTo>
                    <a:pt x="6424" y="4337"/>
                  </a:lnTo>
                  <a:lnTo>
                    <a:pt x="6423" y="4376"/>
                  </a:lnTo>
                  <a:lnTo>
                    <a:pt x="6423" y="4415"/>
                  </a:lnTo>
                  <a:lnTo>
                    <a:pt x="6423" y="4454"/>
                  </a:lnTo>
                  <a:lnTo>
                    <a:pt x="2325" y="8456"/>
                  </a:lnTo>
                  <a:lnTo>
                    <a:pt x="2315" y="8447"/>
                  </a:lnTo>
                  <a:lnTo>
                    <a:pt x="2310" y="8440"/>
                  </a:lnTo>
                  <a:lnTo>
                    <a:pt x="2299" y="8444"/>
                  </a:lnTo>
                  <a:lnTo>
                    <a:pt x="2289" y="8450"/>
                  </a:lnTo>
                  <a:lnTo>
                    <a:pt x="2278" y="8454"/>
                  </a:lnTo>
                  <a:lnTo>
                    <a:pt x="2267" y="8460"/>
                  </a:lnTo>
                  <a:lnTo>
                    <a:pt x="2280" y="8474"/>
                  </a:lnTo>
                  <a:lnTo>
                    <a:pt x="2294" y="8487"/>
                  </a:lnTo>
                  <a:lnTo>
                    <a:pt x="336" y="10399"/>
                  </a:lnTo>
                  <a:lnTo>
                    <a:pt x="300" y="10353"/>
                  </a:lnTo>
                  <a:lnTo>
                    <a:pt x="265" y="10306"/>
                  </a:lnTo>
                  <a:lnTo>
                    <a:pt x="231" y="10259"/>
                  </a:lnTo>
                  <a:lnTo>
                    <a:pt x="198" y="10211"/>
                  </a:lnTo>
                  <a:lnTo>
                    <a:pt x="164" y="10162"/>
                  </a:lnTo>
                  <a:lnTo>
                    <a:pt x="131" y="10113"/>
                  </a:lnTo>
                  <a:lnTo>
                    <a:pt x="100" y="10064"/>
                  </a:lnTo>
                  <a:lnTo>
                    <a:pt x="69" y="10013"/>
                  </a:lnTo>
                  <a:lnTo>
                    <a:pt x="52" y="9977"/>
                  </a:lnTo>
                  <a:lnTo>
                    <a:pt x="35" y="9941"/>
                  </a:lnTo>
                  <a:lnTo>
                    <a:pt x="17" y="9907"/>
                  </a:lnTo>
                  <a:lnTo>
                    <a:pt x="0" y="9871"/>
                  </a:lnTo>
                  <a:close/>
                </a:path>
              </a:pathLst>
            </a:custGeom>
            <a:solidFill>
              <a:srgbClr val="79574F"/>
            </a:solidFill>
            <a:ln w="9525">
              <a:noFill/>
              <a:round/>
              <a:headEnd/>
              <a:tailEnd/>
            </a:ln>
          </p:spPr>
          <p:txBody>
            <a:bodyPr>
              <a:prstTxWarp prst="textNoShape">
                <a:avLst/>
              </a:prstTxWarp>
            </a:bodyPr>
            <a:lstStyle/>
            <a:p>
              <a:endParaRPr lang="en-US"/>
            </a:p>
          </p:txBody>
        </p:sp>
        <p:sp>
          <p:nvSpPr>
            <p:cNvPr id="49352" name="Freeform 457"/>
            <p:cNvSpPr>
              <a:spLocks noChangeAspect="1"/>
            </p:cNvSpPr>
            <p:nvPr/>
          </p:nvSpPr>
          <p:spPr bwMode="auto">
            <a:xfrm>
              <a:off x="1748" y="2090"/>
              <a:ext cx="1306" cy="1234"/>
            </a:xfrm>
            <a:custGeom>
              <a:avLst/>
              <a:gdLst>
                <a:gd name="T0" fmla="*/ 10364 w 11747"/>
                <a:gd name="T1" fmla="*/ 496 h 11104"/>
                <a:gd name="T2" fmla="*/ 10441 w 11747"/>
                <a:gd name="T3" fmla="*/ 493 h 11104"/>
                <a:gd name="T4" fmla="*/ 10517 w 11747"/>
                <a:gd name="T5" fmla="*/ 490 h 11104"/>
                <a:gd name="T6" fmla="*/ 10594 w 11747"/>
                <a:gd name="T7" fmla="*/ 488 h 11104"/>
                <a:gd name="T8" fmla="*/ 10673 w 11747"/>
                <a:gd name="T9" fmla="*/ 488 h 11104"/>
                <a:gd name="T10" fmla="*/ 10686 w 11747"/>
                <a:gd name="T11" fmla="*/ 517 h 11104"/>
                <a:gd name="T12" fmla="*/ 10737 w 11747"/>
                <a:gd name="T13" fmla="*/ 503 h 11104"/>
                <a:gd name="T14" fmla="*/ 10787 w 11747"/>
                <a:gd name="T15" fmla="*/ 485 h 11104"/>
                <a:gd name="T16" fmla="*/ 10887 w 11747"/>
                <a:gd name="T17" fmla="*/ 444 h 11104"/>
                <a:gd name="T18" fmla="*/ 10984 w 11747"/>
                <a:gd name="T19" fmla="*/ 396 h 11104"/>
                <a:gd name="T20" fmla="*/ 11080 w 11747"/>
                <a:gd name="T21" fmla="*/ 343 h 11104"/>
                <a:gd name="T22" fmla="*/ 11264 w 11747"/>
                <a:gd name="T23" fmla="*/ 232 h 11104"/>
                <a:gd name="T24" fmla="*/ 11437 w 11747"/>
                <a:gd name="T25" fmla="*/ 128 h 11104"/>
                <a:gd name="T26" fmla="*/ 11516 w 11747"/>
                <a:gd name="T27" fmla="*/ 93 h 11104"/>
                <a:gd name="T28" fmla="*/ 11593 w 11747"/>
                <a:gd name="T29" fmla="*/ 60 h 11104"/>
                <a:gd name="T30" fmla="*/ 11670 w 11747"/>
                <a:gd name="T31" fmla="*/ 30 h 11104"/>
                <a:gd name="T32" fmla="*/ 11747 w 11747"/>
                <a:gd name="T33" fmla="*/ 0 h 11104"/>
                <a:gd name="T34" fmla="*/ 6350 w 11747"/>
                <a:gd name="T35" fmla="*/ 5228 h 11104"/>
                <a:gd name="T36" fmla="*/ 6341 w 11747"/>
                <a:gd name="T37" fmla="*/ 5154 h 11104"/>
                <a:gd name="T38" fmla="*/ 6332 w 11747"/>
                <a:gd name="T39" fmla="*/ 5042 h 11104"/>
                <a:gd name="T40" fmla="*/ 6327 w 11747"/>
                <a:gd name="T41" fmla="*/ 4891 h 11104"/>
                <a:gd name="T42" fmla="*/ 6329 w 11747"/>
                <a:gd name="T43" fmla="*/ 4742 h 11104"/>
                <a:gd name="T44" fmla="*/ 6348 w 11747"/>
                <a:gd name="T45" fmla="*/ 4646 h 11104"/>
                <a:gd name="T46" fmla="*/ 6378 w 11747"/>
                <a:gd name="T47" fmla="*/ 4602 h 11104"/>
                <a:gd name="T48" fmla="*/ 6388 w 11747"/>
                <a:gd name="T49" fmla="*/ 4578 h 11104"/>
                <a:gd name="T50" fmla="*/ 6378 w 11747"/>
                <a:gd name="T51" fmla="*/ 4575 h 11104"/>
                <a:gd name="T52" fmla="*/ 6381 w 11747"/>
                <a:gd name="T53" fmla="*/ 4562 h 11104"/>
                <a:gd name="T54" fmla="*/ 6395 w 11747"/>
                <a:gd name="T55" fmla="*/ 4536 h 11104"/>
                <a:gd name="T56" fmla="*/ 6405 w 11747"/>
                <a:gd name="T57" fmla="*/ 4508 h 11104"/>
                <a:gd name="T58" fmla="*/ 6412 w 11747"/>
                <a:gd name="T59" fmla="*/ 4477 h 11104"/>
                <a:gd name="T60" fmla="*/ 6415 w 11747"/>
                <a:gd name="T61" fmla="*/ 4448 h 11104"/>
                <a:gd name="T62" fmla="*/ 6414 w 11747"/>
                <a:gd name="T63" fmla="*/ 4420 h 11104"/>
                <a:gd name="T64" fmla="*/ 6411 w 11747"/>
                <a:gd name="T65" fmla="*/ 4395 h 11104"/>
                <a:gd name="T66" fmla="*/ 6403 w 11747"/>
                <a:gd name="T67" fmla="*/ 4376 h 11104"/>
                <a:gd name="T68" fmla="*/ 6383 w 11747"/>
                <a:gd name="T69" fmla="*/ 4388 h 11104"/>
                <a:gd name="T70" fmla="*/ 6356 w 11747"/>
                <a:gd name="T71" fmla="*/ 4427 h 11104"/>
                <a:gd name="T72" fmla="*/ 6335 w 11747"/>
                <a:gd name="T73" fmla="*/ 4471 h 11104"/>
                <a:gd name="T74" fmla="*/ 6315 w 11747"/>
                <a:gd name="T75" fmla="*/ 4517 h 11104"/>
                <a:gd name="T76" fmla="*/ 6301 w 11747"/>
                <a:gd name="T77" fmla="*/ 4566 h 11104"/>
                <a:gd name="T78" fmla="*/ 6290 w 11747"/>
                <a:gd name="T79" fmla="*/ 4618 h 11104"/>
                <a:gd name="T80" fmla="*/ 6281 w 11747"/>
                <a:gd name="T81" fmla="*/ 4672 h 11104"/>
                <a:gd name="T82" fmla="*/ 6275 w 11747"/>
                <a:gd name="T83" fmla="*/ 4727 h 11104"/>
                <a:gd name="T84" fmla="*/ 6269 w 11747"/>
                <a:gd name="T85" fmla="*/ 4811 h 11104"/>
                <a:gd name="T86" fmla="*/ 6268 w 11747"/>
                <a:gd name="T87" fmla="*/ 4924 h 11104"/>
                <a:gd name="T88" fmla="*/ 6272 w 11747"/>
                <a:gd name="T89" fmla="*/ 5036 h 11104"/>
                <a:gd name="T90" fmla="*/ 6277 w 11747"/>
                <a:gd name="T91" fmla="*/ 5142 h 11104"/>
                <a:gd name="T92" fmla="*/ 6284 w 11747"/>
                <a:gd name="T93" fmla="*/ 5218 h 11104"/>
                <a:gd name="T94" fmla="*/ 6296 w 11747"/>
                <a:gd name="T95" fmla="*/ 5281 h 11104"/>
                <a:gd name="T96" fmla="*/ 2392 w 11747"/>
                <a:gd name="T97" fmla="*/ 9136 h 11104"/>
                <a:gd name="T98" fmla="*/ 2313 w 11747"/>
                <a:gd name="T99" fmla="*/ 9060 h 11104"/>
                <a:gd name="T100" fmla="*/ 2240 w 11747"/>
                <a:gd name="T101" fmla="*/ 8991 h 11104"/>
                <a:gd name="T102" fmla="*/ 2184 w 11747"/>
                <a:gd name="T103" fmla="*/ 8937 h 11104"/>
                <a:gd name="T104" fmla="*/ 2155 w 11747"/>
                <a:gd name="T105" fmla="*/ 8909 h 11104"/>
                <a:gd name="T106" fmla="*/ 2134 w 11747"/>
                <a:gd name="T107" fmla="*/ 8919 h 11104"/>
                <a:gd name="T108" fmla="*/ 2112 w 11747"/>
                <a:gd name="T109" fmla="*/ 8929 h 11104"/>
                <a:gd name="T110" fmla="*/ 2172 w 11747"/>
                <a:gd name="T111" fmla="*/ 8993 h 11104"/>
                <a:gd name="T112" fmla="*/ 2231 w 11747"/>
                <a:gd name="T113" fmla="*/ 9056 h 11104"/>
                <a:gd name="T114" fmla="*/ 2288 w 11747"/>
                <a:gd name="T115" fmla="*/ 9120 h 11104"/>
                <a:gd name="T116" fmla="*/ 2343 w 11747"/>
                <a:gd name="T117" fmla="*/ 9184 h 11104"/>
                <a:gd name="T118" fmla="*/ 327 w 11747"/>
                <a:gd name="T119" fmla="*/ 11047 h 11104"/>
                <a:gd name="T120" fmla="*/ 228 w 11747"/>
                <a:gd name="T121" fmla="*/ 10929 h 11104"/>
                <a:gd name="T122" fmla="*/ 134 w 11747"/>
                <a:gd name="T123" fmla="*/ 10807 h 11104"/>
                <a:gd name="T124" fmla="*/ 43 w 11747"/>
                <a:gd name="T125" fmla="*/ 10682 h 1110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1747"/>
                <a:gd name="T190" fmla="*/ 0 h 11104"/>
                <a:gd name="T191" fmla="*/ 11747 w 11747"/>
                <a:gd name="T192" fmla="*/ 11104 h 1110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1747" h="11104">
                  <a:moveTo>
                    <a:pt x="0" y="10617"/>
                  </a:moveTo>
                  <a:lnTo>
                    <a:pt x="10364" y="496"/>
                  </a:lnTo>
                  <a:lnTo>
                    <a:pt x="10402" y="494"/>
                  </a:lnTo>
                  <a:lnTo>
                    <a:pt x="10441" y="493"/>
                  </a:lnTo>
                  <a:lnTo>
                    <a:pt x="10479" y="490"/>
                  </a:lnTo>
                  <a:lnTo>
                    <a:pt x="10517" y="490"/>
                  </a:lnTo>
                  <a:lnTo>
                    <a:pt x="10556" y="489"/>
                  </a:lnTo>
                  <a:lnTo>
                    <a:pt x="10594" y="488"/>
                  </a:lnTo>
                  <a:lnTo>
                    <a:pt x="10634" y="488"/>
                  </a:lnTo>
                  <a:lnTo>
                    <a:pt x="10673" y="488"/>
                  </a:lnTo>
                  <a:lnTo>
                    <a:pt x="10680" y="501"/>
                  </a:lnTo>
                  <a:lnTo>
                    <a:pt x="10686" y="517"/>
                  </a:lnTo>
                  <a:lnTo>
                    <a:pt x="10712" y="510"/>
                  </a:lnTo>
                  <a:lnTo>
                    <a:pt x="10737" y="503"/>
                  </a:lnTo>
                  <a:lnTo>
                    <a:pt x="10763" y="494"/>
                  </a:lnTo>
                  <a:lnTo>
                    <a:pt x="10787" y="485"/>
                  </a:lnTo>
                  <a:lnTo>
                    <a:pt x="10837" y="466"/>
                  </a:lnTo>
                  <a:lnTo>
                    <a:pt x="10887" y="444"/>
                  </a:lnTo>
                  <a:lnTo>
                    <a:pt x="10935" y="421"/>
                  </a:lnTo>
                  <a:lnTo>
                    <a:pt x="10984" y="396"/>
                  </a:lnTo>
                  <a:lnTo>
                    <a:pt x="11032" y="370"/>
                  </a:lnTo>
                  <a:lnTo>
                    <a:pt x="11080" y="343"/>
                  </a:lnTo>
                  <a:lnTo>
                    <a:pt x="11173" y="287"/>
                  </a:lnTo>
                  <a:lnTo>
                    <a:pt x="11264" y="232"/>
                  </a:lnTo>
                  <a:lnTo>
                    <a:pt x="11352" y="178"/>
                  </a:lnTo>
                  <a:lnTo>
                    <a:pt x="11437" y="128"/>
                  </a:lnTo>
                  <a:lnTo>
                    <a:pt x="11476" y="111"/>
                  </a:lnTo>
                  <a:lnTo>
                    <a:pt x="11516" y="93"/>
                  </a:lnTo>
                  <a:lnTo>
                    <a:pt x="11554" y="77"/>
                  </a:lnTo>
                  <a:lnTo>
                    <a:pt x="11593" y="60"/>
                  </a:lnTo>
                  <a:lnTo>
                    <a:pt x="11631" y="45"/>
                  </a:lnTo>
                  <a:lnTo>
                    <a:pt x="11670" y="30"/>
                  </a:lnTo>
                  <a:lnTo>
                    <a:pt x="11709" y="14"/>
                  </a:lnTo>
                  <a:lnTo>
                    <a:pt x="11747" y="0"/>
                  </a:lnTo>
                  <a:lnTo>
                    <a:pt x="6356" y="5265"/>
                  </a:lnTo>
                  <a:lnTo>
                    <a:pt x="6350" y="5228"/>
                  </a:lnTo>
                  <a:lnTo>
                    <a:pt x="6346" y="5191"/>
                  </a:lnTo>
                  <a:lnTo>
                    <a:pt x="6341" y="5154"/>
                  </a:lnTo>
                  <a:lnTo>
                    <a:pt x="6338" y="5116"/>
                  </a:lnTo>
                  <a:lnTo>
                    <a:pt x="6332" y="5042"/>
                  </a:lnTo>
                  <a:lnTo>
                    <a:pt x="6329" y="4967"/>
                  </a:lnTo>
                  <a:lnTo>
                    <a:pt x="6327" y="4891"/>
                  </a:lnTo>
                  <a:lnTo>
                    <a:pt x="6327" y="4816"/>
                  </a:lnTo>
                  <a:lnTo>
                    <a:pt x="6329" y="4742"/>
                  </a:lnTo>
                  <a:lnTo>
                    <a:pt x="6332" y="4668"/>
                  </a:lnTo>
                  <a:lnTo>
                    <a:pt x="6348" y="4646"/>
                  </a:lnTo>
                  <a:lnTo>
                    <a:pt x="6364" y="4623"/>
                  </a:lnTo>
                  <a:lnTo>
                    <a:pt x="6378" y="4602"/>
                  </a:lnTo>
                  <a:lnTo>
                    <a:pt x="6394" y="4581"/>
                  </a:lnTo>
                  <a:lnTo>
                    <a:pt x="6388" y="4578"/>
                  </a:lnTo>
                  <a:lnTo>
                    <a:pt x="6383" y="4576"/>
                  </a:lnTo>
                  <a:lnTo>
                    <a:pt x="6378" y="4575"/>
                  </a:lnTo>
                  <a:lnTo>
                    <a:pt x="6373" y="4573"/>
                  </a:lnTo>
                  <a:lnTo>
                    <a:pt x="6381" y="4562"/>
                  </a:lnTo>
                  <a:lnTo>
                    <a:pt x="6388" y="4549"/>
                  </a:lnTo>
                  <a:lnTo>
                    <a:pt x="6395" y="4536"/>
                  </a:lnTo>
                  <a:lnTo>
                    <a:pt x="6401" y="4522"/>
                  </a:lnTo>
                  <a:lnTo>
                    <a:pt x="6405" y="4508"/>
                  </a:lnTo>
                  <a:lnTo>
                    <a:pt x="6409" y="4493"/>
                  </a:lnTo>
                  <a:lnTo>
                    <a:pt x="6412" y="4477"/>
                  </a:lnTo>
                  <a:lnTo>
                    <a:pt x="6414" y="4463"/>
                  </a:lnTo>
                  <a:lnTo>
                    <a:pt x="6415" y="4448"/>
                  </a:lnTo>
                  <a:lnTo>
                    <a:pt x="6415" y="4434"/>
                  </a:lnTo>
                  <a:lnTo>
                    <a:pt x="6414" y="4420"/>
                  </a:lnTo>
                  <a:lnTo>
                    <a:pt x="6413" y="4408"/>
                  </a:lnTo>
                  <a:lnTo>
                    <a:pt x="6411" y="4395"/>
                  </a:lnTo>
                  <a:lnTo>
                    <a:pt x="6406" y="4385"/>
                  </a:lnTo>
                  <a:lnTo>
                    <a:pt x="6403" y="4376"/>
                  </a:lnTo>
                  <a:lnTo>
                    <a:pt x="6397" y="4370"/>
                  </a:lnTo>
                  <a:lnTo>
                    <a:pt x="6383" y="4388"/>
                  </a:lnTo>
                  <a:lnTo>
                    <a:pt x="6368" y="4407"/>
                  </a:lnTo>
                  <a:lnTo>
                    <a:pt x="6356" y="4427"/>
                  </a:lnTo>
                  <a:lnTo>
                    <a:pt x="6345" y="4448"/>
                  </a:lnTo>
                  <a:lnTo>
                    <a:pt x="6335" y="4471"/>
                  </a:lnTo>
                  <a:lnTo>
                    <a:pt x="6324" y="4493"/>
                  </a:lnTo>
                  <a:lnTo>
                    <a:pt x="6315" y="4517"/>
                  </a:lnTo>
                  <a:lnTo>
                    <a:pt x="6308" y="4541"/>
                  </a:lnTo>
                  <a:lnTo>
                    <a:pt x="6301" y="4566"/>
                  </a:lnTo>
                  <a:lnTo>
                    <a:pt x="6295" y="4592"/>
                  </a:lnTo>
                  <a:lnTo>
                    <a:pt x="6290" y="4618"/>
                  </a:lnTo>
                  <a:lnTo>
                    <a:pt x="6285" y="4645"/>
                  </a:lnTo>
                  <a:lnTo>
                    <a:pt x="6281" y="4672"/>
                  </a:lnTo>
                  <a:lnTo>
                    <a:pt x="6277" y="4698"/>
                  </a:lnTo>
                  <a:lnTo>
                    <a:pt x="6275" y="4727"/>
                  </a:lnTo>
                  <a:lnTo>
                    <a:pt x="6273" y="4755"/>
                  </a:lnTo>
                  <a:lnTo>
                    <a:pt x="6269" y="4811"/>
                  </a:lnTo>
                  <a:lnTo>
                    <a:pt x="6268" y="4868"/>
                  </a:lnTo>
                  <a:lnTo>
                    <a:pt x="6268" y="4924"/>
                  </a:lnTo>
                  <a:lnTo>
                    <a:pt x="6269" y="4981"/>
                  </a:lnTo>
                  <a:lnTo>
                    <a:pt x="6272" y="5036"/>
                  </a:lnTo>
                  <a:lnTo>
                    <a:pt x="6274" y="5090"/>
                  </a:lnTo>
                  <a:lnTo>
                    <a:pt x="6277" y="5142"/>
                  </a:lnTo>
                  <a:lnTo>
                    <a:pt x="6280" y="5191"/>
                  </a:lnTo>
                  <a:lnTo>
                    <a:pt x="6284" y="5218"/>
                  </a:lnTo>
                  <a:lnTo>
                    <a:pt x="6290" y="5247"/>
                  </a:lnTo>
                  <a:lnTo>
                    <a:pt x="6296" y="5281"/>
                  </a:lnTo>
                  <a:lnTo>
                    <a:pt x="6304" y="5316"/>
                  </a:lnTo>
                  <a:lnTo>
                    <a:pt x="2392" y="9136"/>
                  </a:lnTo>
                  <a:lnTo>
                    <a:pt x="2352" y="9097"/>
                  </a:lnTo>
                  <a:lnTo>
                    <a:pt x="2313" y="9060"/>
                  </a:lnTo>
                  <a:lnTo>
                    <a:pt x="2275" y="9024"/>
                  </a:lnTo>
                  <a:lnTo>
                    <a:pt x="2240" y="8991"/>
                  </a:lnTo>
                  <a:lnTo>
                    <a:pt x="2208" y="8962"/>
                  </a:lnTo>
                  <a:lnTo>
                    <a:pt x="2184" y="8937"/>
                  </a:lnTo>
                  <a:lnTo>
                    <a:pt x="2165" y="8919"/>
                  </a:lnTo>
                  <a:lnTo>
                    <a:pt x="2155" y="8909"/>
                  </a:lnTo>
                  <a:lnTo>
                    <a:pt x="2144" y="8913"/>
                  </a:lnTo>
                  <a:lnTo>
                    <a:pt x="2134" y="8919"/>
                  </a:lnTo>
                  <a:lnTo>
                    <a:pt x="2123" y="8923"/>
                  </a:lnTo>
                  <a:lnTo>
                    <a:pt x="2112" y="8929"/>
                  </a:lnTo>
                  <a:lnTo>
                    <a:pt x="2143" y="8961"/>
                  </a:lnTo>
                  <a:lnTo>
                    <a:pt x="2172" y="8993"/>
                  </a:lnTo>
                  <a:lnTo>
                    <a:pt x="2203" y="9024"/>
                  </a:lnTo>
                  <a:lnTo>
                    <a:pt x="2231" y="9056"/>
                  </a:lnTo>
                  <a:lnTo>
                    <a:pt x="2260" y="9088"/>
                  </a:lnTo>
                  <a:lnTo>
                    <a:pt x="2288" y="9120"/>
                  </a:lnTo>
                  <a:lnTo>
                    <a:pt x="2316" y="9151"/>
                  </a:lnTo>
                  <a:lnTo>
                    <a:pt x="2343" y="9184"/>
                  </a:lnTo>
                  <a:lnTo>
                    <a:pt x="377" y="11104"/>
                  </a:lnTo>
                  <a:lnTo>
                    <a:pt x="327" y="11047"/>
                  </a:lnTo>
                  <a:lnTo>
                    <a:pt x="277" y="10988"/>
                  </a:lnTo>
                  <a:lnTo>
                    <a:pt x="228" y="10929"/>
                  </a:lnTo>
                  <a:lnTo>
                    <a:pt x="181" y="10868"/>
                  </a:lnTo>
                  <a:lnTo>
                    <a:pt x="134" y="10807"/>
                  </a:lnTo>
                  <a:lnTo>
                    <a:pt x="88" y="10745"/>
                  </a:lnTo>
                  <a:lnTo>
                    <a:pt x="43" y="10682"/>
                  </a:lnTo>
                  <a:lnTo>
                    <a:pt x="0" y="10617"/>
                  </a:lnTo>
                  <a:close/>
                </a:path>
              </a:pathLst>
            </a:custGeom>
            <a:solidFill>
              <a:srgbClr val="7C5B53"/>
            </a:solidFill>
            <a:ln w="9525">
              <a:noFill/>
              <a:round/>
              <a:headEnd/>
              <a:tailEnd/>
            </a:ln>
          </p:spPr>
          <p:txBody>
            <a:bodyPr>
              <a:prstTxWarp prst="textNoShape">
                <a:avLst/>
              </a:prstTxWarp>
            </a:bodyPr>
            <a:lstStyle/>
            <a:p>
              <a:endParaRPr lang="en-US"/>
            </a:p>
          </p:txBody>
        </p:sp>
        <p:sp>
          <p:nvSpPr>
            <p:cNvPr id="49353" name="Freeform 458"/>
            <p:cNvSpPr>
              <a:spLocks noChangeAspect="1" noEditPoints="1"/>
            </p:cNvSpPr>
            <p:nvPr/>
          </p:nvSpPr>
          <p:spPr bwMode="auto">
            <a:xfrm>
              <a:off x="1768" y="2072"/>
              <a:ext cx="1340" cy="1276"/>
            </a:xfrm>
            <a:custGeom>
              <a:avLst/>
              <a:gdLst>
                <a:gd name="T0" fmla="*/ 2011 w 12056"/>
                <a:gd name="T1" fmla="*/ 9177 h 11492"/>
                <a:gd name="T2" fmla="*/ 2163 w 12056"/>
                <a:gd name="T3" fmla="*/ 9349 h 11492"/>
                <a:gd name="T4" fmla="*/ 2308 w 12056"/>
                <a:gd name="T5" fmla="*/ 9526 h 11492"/>
                <a:gd name="T6" fmla="*/ 352 w 12056"/>
                <a:gd name="T7" fmla="*/ 11437 h 11492"/>
                <a:gd name="T8" fmla="*/ 196 w 12056"/>
                <a:gd name="T9" fmla="*/ 11268 h 11492"/>
                <a:gd name="T10" fmla="*/ 47 w 12056"/>
                <a:gd name="T11" fmla="*/ 11093 h 11492"/>
                <a:gd name="T12" fmla="*/ 6087 w 12056"/>
                <a:gd name="T13" fmla="*/ 5087 h 11492"/>
                <a:gd name="T14" fmla="*/ 6091 w 12056"/>
                <a:gd name="T15" fmla="*/ 5192 h 11492"/>
                <a:gd name="T16" fmla="*/ 6095 w 12056"/>
                <a:gd name="T17" fmla="*/ 5292 h 11492"/>
                <a:gd name="T18" fmla="*/ 6106 w 12056"/>
                <a:gd name="T19" fmla="*/ 5395 h 11492"/>
                <a:gd name="T20" fmla="*/ 6140 w 12056"/>
                <a:gd name="T21" fmla="*/ 5556 h 11492"/>
                <a:gd name="T22" fmla="*/ 6191 w 12056"/>
                <a:gd name="T23" fmla="*/ 5752 h 11492"/>
                <a:gd name="T24" fmla="*/ 2420 w 12056"/>
                <a:gd name="T25" fmla="*/ 9504 h 11492"/>
                <a:gd name="T26" fmla="*/ 2402 w 12056"/>
                <a:gd name="T27" fmla="*/ 9461 h 11492"/>
                <a:gd name="T28" fmla="*/ 2390 w 12056"/>
                <a:gd name="T29" fmla="*/ 9454 h 11492"/>
                <a:gd name="T30" fmla="*/ 2340 w 12056"/>
                <a:gd name="T31" fmla="*/ 9415 h 11492"/>
                <a:gd name="T32" fmla="*/ 2150 w 12056"/>
                <a:gd name="T33" fmla="*/ 9241 h 11492"/>
                <a:gd name="T34" fmla="*/ 1989 w 12056"/>
                <a:gd name="T35" fmla="*/ 9089 h 11492"/>
                <a:gd name="T36" fmla="*/ 10688 w 12056"/>
                <a:gd name="T37" fmla="*/ 616 h 11492"/>
                <a:gd name="T38" fmla="*/ 10809 w 12056"/>
                <a:gd name="T39" fmla="*/ 557 h 11492"/>
                <a:gd name="T40" fmla="*/ 10926 w 12056"/>
                <a:gd name="T41" fmla="*/ 490 h 11492"/>
                <a:gd name="T42" fmla="*/ 11115 w 12056"/>
                <a:gd name="T43" fmla="*/ 377 h 11492"/>
                <a:gd name="T44" fmla="*/ 11304 w 12056"/>
                <a:gd name="T45" fmla="*/ 270 h 11492"/>
                <a:gd name="T46" fmla="*/ 11450 w 12056"/>
                <a:gd name="T47" fmla="*/ 210 h 11492"/>
                <a:gd name="T48" fmla="*/ 11736 w 12056"/>
                <a:gd name="T49" fmla="*/ 102 h 11492"/>
                <a:gd name="T50" fmla="*/ 12016 w 12056"/>
                <a:gd name="T51" fmla="*/ 0 h 11492"/>
                <a:gd name="T52" fmla="*/ 12037 w 12056"/>
                <a:gd name="T53" fmla="*/ 43 h 11492"/>
                <a:gd name="T54" fmla="*/ 12050 w 12056"/>
                <a:gd name="T55" fmla="*/ 85 h 11492"/>
                <a:gd name="T56" fmla="*/ 10317 w 12056"/>
                <a:gd name="T57" fmla="*/ 1812 h 11492"/>
                <a:gd name="T58" fmla="*/ 10322 w 12056"/>
                <a:gd name="T59" fmla="*/ 1762 h 11492"/>
                <a:gd name="T60" fmla="*/ 10345 w 12056"/>
                <a:gd name="T61" fmla="*/ 1720 h 11492"/>
                <a:gd name="T62" fmla="*/ 10354 w 12056"/>
                <a:gd name="T63" fmla="*/ 1692 h 11492"/>
                <a:gd name="T64" fmla="*/ 10356 w 12056"/>
                <a:gd name="T65" fmla="*/ 1666 h 11492"/>
                <a:gd name="T66" fmla="*/ 10341 w 12056"/>
                <a:gd name="T67" fmla="*/ 1637 h 11492"/>
                <a:gd name="T68" fmla="*/ 10311 w 12056"/>
                <a:gd name="T69" fmla="*/ 1671 h 11492"/>
                <a:gd name="T70" fmla="*/ 10285 w 12056"/>
                <a:gd name="T71" fmla="*/ 1717 h 11492"/>
                <a:gd name="T72" fmla="*/ 10262 w 12056"/>
                <a:gd name="T73" fmla="*/ 1772 h 11492"/>
                <a:gd name="T74" fmla="*/ 10236 w 12056"/>
                <a:gd name="T75" fmla="*/ 1856 h 11492"/>
                <a:gd name="T76" fmla="*/ 9402 w 12056"/>
                <a:gd name="T77" fmla="*/ 2687 h 11492"/>
                <a:gd name="T78" fmla="*/ 9197 w 12056"/>
                <a:gd name="T79" fmla="*/ 2845 h 11492"/>
                <a:gd name="T80" fmla="*/ 9002 w 12056"/>
                <a:gd name="T81" fmla="*/ 3016 h 11492"/>
                <a:gd name="T82" fmla="*/ 8816 w 12056"/>
                <a:gd name="T83" fmla="*/ 3200 h 11492"/>
                <a:gd name="T84" fmla="*/ 8644 w 12056"/>
                <a:gd name="T85" fmla="*/ 3397 h 11492"/>
                <a:gd name="T86" fmla="*/ 8483 w 12056"/>
                <a:gd name="T87" fmla="*/ 3603 h 11492"/>
                <a:gd name="T88" fmla="*/ 7404 w 12056"/>
                <a:gd name="T89" fmla="*/ 4581 h 11492"/>
                <a:gd name="T90" fmla="*/ 7259 w 12056"/>
                <a:gd name="T91" fmla="*/ 4622 h 11492"/>
                <a:gd name="T92" fmla="*/ 7112 w 12056"/>
                <a:gd name="T93" fmla="*/ 4678 h 11492"/>
                <a:gd name="T94" fmla="*/ 7125 w 12056"/>
                <a:gd name="T95" fmla="*/ 4709 h 11492"/>
                <a:gd name="T96" fmla="*/ 7206 w 12056"/>
                <a:gd name="T97" fmla="*/ 4697 h 11492"/>
                <a:gd name="T98" fmla="*/ 7312 w 12056"/>
                <a:gd name="T99" fmla="*/ 4669 h 11492"/>
                <a:gd name="T100" fmla="*/ 7413 w 12056"/>
                <a:gd name="T101" fmla="*/ 4649 h 11492"/>
                <a:gd name="T102" fmla="*/ 6229 w 12056"/>
                <a:gd name="T103" fmla="*/ 5686 h 11492"/>
                <a:gd name="T104" fmla="*/ 6196 w 12056"/>
                <a:gd name="T105" fmla="*/ 5548 h 11492"/>
                <a:gd name="T106" fmla="*/ 6172 w 12056"/>
                <a:gd name="T107" fmla="*/ 5408 h 11492"/>
                <a:gd name="T108" fmla="*/ 6156 w 12056"/>
                <a:gd name="T109" fmla="*/ 5266 h 11492"/>
                <a:gd name="T110" fmla="*/ 6148 w 12056"/>
                <a:gd name="T111" fmla="*/ 5124 h 11492"/>
                <a:gd name="T112" fmla="*/ 10312 w 12056"/>
                <a:gd name="T113" fmla="*/ 1817 h 11492"/>
                <a:gd name="T114" fmla="*/ 10291 w 12056"/>
                <a:gd name="T115" fmla="*/ 1827 h 11492"/>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2056"/>
                <a:gd name="T175" fmla="*/ 0 h 11492"/>
                <a:gd name="T176" fmla="*/ 12056 w 12056"/>
                <a:gd name="T177" fmla="*/ 11492 h 11492"/>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2056" h="11492">
                  <a:moveTo>
                    <a:pt x="0" y="11032"/>
                  </a:moveTo>
                  <a:lnTo>
                    <a:pt x="1958" y="9120"/>
                  </a:lnTo>
                  <a:lnTo>
                    <a:pt x="2011" y="9177"/>
                  </a:lnTo>
                  <a:lnTo>
                    <a:pt x="2063" y="9235"/>
                  </a:lnTo>
                  <a:lnTo>
                    <a:pt x="2114" y="9292"/>
                  </a:lnTo>
                  <a:lnTo>
                    <a:pt x="2163" y="9349"/>
                  </a:lnTo>
                  <a:lnTo>
                    <a:pt x="2213" y="9407"/>
                  </a:lnTo>
                  <a:lnTo>
                    <a:pt x="2261" y="9466"/>
                  </a:lnTo>
                  <a:lnTo>
                    <a:pt x="2308" y="9526"/>
                  </a:lnTo>
                  <a:lnTo>
                    <a:pt x="2355" y="9588"/>
                  </a:lnTo>
                  <a:lnTo>
                    <a:pt x="405" y="11492"/>
                  </a:lnTo>
                  <a:lnTo>
                    <a:pt x="352" y="11437"/>
                  </a:lnTo>
                  <a:lnTo>
                    <a:pt x="299" y="11381"/>
                  </a:lnTo>
                  <a:lnTo>
                    <a:pt x="247" y="11325"/>
                  </a:lnTo>
                  <a:lnTo>
                    <a:pt x="196" y="11268"/>
                  </a:lnTo>
                  <a:lnTo>
                    <a:pt x="146" y="11211"/>
                  </a:lnTo>
                  <a:lnTo>
                    <a:pt x="96" y="11152"/>
                  </a:lnTo>
                  <a:lnTo>
                    <a:pt x="47" y="11093"/>
                  </a:lnTo>
                  <a:lnTo>
                    <a:pt x="0" y="11032"/>
                  </a:lnTo>
                  <a:close/>
                  <a:moveTo>
                    <a:pt x="1989" y="9089"/>
                  </a:moveTo>
                  <a:lnTo>
                    <a:pt x="6087" y="5087"/>
                  </a:lnTo>
                  <a:lnTo>
                    <a:pt x="6088" y="5123"/>
                  </a:lnTo>
                  <a:lnTo>
                    <a:pt x="6088" y="5158"/>
                  </a:lnTo>
                  <a:lnTo>
                    <a:pt x="6091" y="5192"/>
                  </a:lnTo>
                  <a:lnTo>
                    <a:pt x="6092" y="5226"/>
                  </a:lnTo>
                  <a:lnTo>
                    <a:pt x="6093" y="5260"/>
                  </a:lnTo>
                  <a:lnTo>
                    <a:pt x="6095" y="5292"/>
                  </a:lnTo>
                  <a:lnTo>
                    <a:pt x="6096" y="5325"/>
                  </a:lnTo>
                  <a:lnTo>
                    <a:pt x="6099" y="5355"/>
                  </a:lnTo>
                  <a:lnTo>
                    <a:pt x="6106" y="5395"/>
                  </a:lnTo>
                  <a:lnTo>
                    <a:pt x="6115" y="5444"/>
                  </a:lnTo>
                  <a:lnTo>
                    <a:pt x="6127" y="5498"/>
                  </a:lnTo>
                  <a:lnTo>
                    <a:pt x="6140" y="5556"/>
                  </a:lnTo>
                  <a:lnTo>
                    <a:pt x="6155" y="5619"/>
                  </a:lnTo>
                  <a:lnTo>
                    <a:pt x="6172" y="5684"/>
                  </a:lnTo>
                  <a:lnTo>
                    <a:pt x="6191" y="5752"/>
                  </a:lnTo>
                  <a:lnTo>
                    <a:pt x="6212" y="5822"/>
                  </a:lnTo>
                  <a:lnTo>
                    <a:pt x="2426" y="9518"/>
                  </a:lnTo>
                  <a:lnTo>
                    <a:pt x="2420" y="9504"/>
                  </a:lnTo>
                  <a:lnTo>
                    <a:pt x="2413" y="9490"/>
                  </a:lnTo>
                  <a:lnTo>
                    <a:pt x="2408" y="9476"/>
                  </a:lnTo>
                  <a:lnTo>
                    <a:pt x="2402" y="9461"/>
                  </a:lnTo>
                  <a:lnTo>
                    <a:pt x="2400" y="9460"/>
                  </a:lnTo>
                  <a:lnTo>
                    <a:pt x="2395" y="9459"/>
                  </a:lnTo>
                  <a:lnTo>
                    <a:pt x="2390" y="9454"/>
                  </a:lnTo>
                  <a:lnTo>
                    <a:pt x="2382" y="9450"/>
                  </a:lnTo>
                  <a:lnTo>
                    <a:pt x="2364" y="9435"/>
                  </a:lnTo>
                  <a:lnTo>
                    <a:pt x="2340" y="9415"/>
                  </a:lnTo>
                  <a:lnTo>
                    <a:pt x="2283" y="9366"/>
                  </a:lnTo>
                  <a:lnTo>
                    <a:pt x="2218" y="9305"/>
                  </a:lnTo>
                  <a:lnTo>
                    <a:pt x="2150" y="9241"/>
                  </a:lnTo>
                  <a:lnTo>
                    <a:pt x="2085" y="9180"/>
                  </a:lnTo>
                  <a:lnTo>
                    <a:pt x="2030" y="9127"/>
                  </a:lnTo>
                  <a:lnTo>
                    <a:pt x="1989" y="9089"/>
                  </a:lnTo>
                  <a:close/>
                  <a:moveTo>
                    <a:pt x="6146" y="5030"/>
                  </a:moveTo>
                  <a:lnTo>
                    <a:pt x="10648" y="633"/>
                  </a:lnTo>
                  <a:lnTo>
                    <a:pt x="10688" y="616"/>
                  </a:lnTo>
                  <a:lnTo>
                    <a:pt x="10730" y="597"/>
                  </a:lnTo>
                  <a:lnTo>
                    <a:pt x="10769" y="577"/>
                  </a:lnTo>
                  <a:lnTo>
                    <a:pt x="10809" y="557"/>
                  </a:lnTo>
                  <a:lnTo>
                    <a:pt x="10849" y="535"/>
                  </a:lnTo>
                  <a:lnTo>
                    <a:pt x="10888" y="513"/>
                  </a:lnTo>
                  <a:lnTo>
                    <a:pt x="10926" y="490"/>
                  </a:lnTo>
                  <a:lnTo>
                    <a:pt x="10965" y="468"/>
                  </a:lnTo>
                  <a:lnTo>
                    <a:pt x="11041" y="422"/>
                  </a:lnTo>
                  <a:lnTo>
                    <a:pt x="11115" y="377"/>
                  </a:lnTo>
                  <a:lnTo>
                    <a:pt x="11186" y="333"/>
                  </a:lnTo>
                  <a:lnTo>
                    <a:pt x="11256" y="292"/>
                  </a:lnTo>
                  <a:lnTo>
                    <a:pt x="11304" y="270"/>
                  </a:lnTo>
                  <a:lnTo>
                    <a:pt x="11354" y="249"/>
                  </a:lnTo>
                  <a:lnTo>
                    <a:pt x="11402" y="229"/>
                  </a:lnTo>
                  <a:lnTo>
                    <a:pt x="11450" y="210"/>
                  </a:lnTo>
                  <a:lnTo>
                    <a:pt x="11546" y="172"/>
                  </a:lnTo>
                  <a:lnTo>
                    <a:pt x="11641" y="136"/>
                  </a:lnTo>
                  <a:lnTo>
                    <a:pt x="11736" y="102"/>
                  </a:lnTo>
                  <a:lnTo>
                    <a:pt x="11831" y="68"/>
                  </a:lnTo>
                  <a:lnTo>
                    <a:pt x="11924" y="35"/>
                  </a:lnTo>
                  <a:lnTo>
                    <a:pt x="12016" y="0"/>
                  </a:lnTo>
                  <a:lnTo>
                    <a:pt x="12024" y="15"/>
                  </a:lnTo>
                  <a:lnTo>
                    <a:pt x="12030" y="28"/>
                  </a:lnTo>
                  <a:lnTo>
                    <a:pt x="12037" y="43"/>
                  </a:lnTo>
                  <a:lnTo>
                    <a:pt x="12042" y="56"/>
                  </a:lnTo>
                  <a:lnTo>
                    <a:pt x="12046" y="71"/>
                  </a:lnTo>
                  <a:lnTo>
                    <a:pt x="12050" y="85"/>
                  </a:lnTo>
                  <a:lnTo>
                    <a:pt x="12053" y="100"/>
                  </a:lnTo>
                  <a:lnTo>
                    <a:pt x="12056" y="114"/>
                  </a:lnTo>
                  <a:lnTo>
                    <a:pt x="10317" y="1812"/>
                  </a:lnTo>
                  <a:lnTo>
                    <a:pt x="10311" y="1799"/>
                  </a:lnTo>
                  <a:lnTo>
                    <a:pt x="10306" y="1787"/>
                  </a:lnTo>
                  <a:lnTo>
                    <a:pt x="10322" y="1762"/>
                  </a:lnTo>
                  <a:lnTo>
                    <a:pt x="10336" y="1739"/>
                  </a:lnTo>
                  <a:lnTo>
                    <a:pt x="10340" y="1729"/>
                  </a:lnTo>
                  <a:lnTo>
                    <a:pt x="10345" y="1720"/>
                  </a:lnTo>
                  <a:lnTo>
                    <a:pt x="10348" y="1710"/>
                  </a:lnTo>
                  <a:lnTo>
                    <a:pt x="10352" y="1701"/>
                  </a:lnTo>
                  <a:lnTo>
                    <a:pt x="10354" y="1692"/>
                  </a:lnTo>
                  <a:lnTo>
                    <a:pt x="10355" y="1683"/>
                  </a:lnTo>
                  <a:lnTo>
                    <a:pt x="10355" y="1675"/>
                  </a:lnTo>
                  <a:lnTo>
                    <a:pt x="10356" y="1666"/>
                  </a:lnTo>
                  <a:lnTo>
                    <a:pt x="10355" y="1649"/>
                  </a:lnTo>
                  <a:lnTo>
                    <a:pt x="10352" y="1629"/>
                  </a:lnTo>
                  <a:lnTo>
                    <a:pt x="10341" y="1637"/>
                  </a:lnTo>
                  <a:lnTo>
                    <a:pt x="10330" y="1647"/>
                  </a:lnTo>
                  <a:lnTo>
                    <a:pt x="10320" y="1659"/>
                  </a:lnTo>
                  <a:lnTo>
                    <a:pt x="10311" y="1671"/>
                  </a:lnTo>
                  <a:lnTo>
                    <a:pt x="10302" y="1686"/>
                  </a:lnTo>
                  <a:lnTo>
                    <a:pt x="10293" y="1700"/>
                  </a:lnTo>
                  <a:lnTo>
                    <a:pt x="10285" y="1717"/>
                  </a:lnTo>
                  <a:lnTo>
                    <a:pt x="10276" y="1734"/>
                  </a:lnTo>
                  <a:lnTo>
                    <a:pt x="10270" y="1753"/>
                  </a:lnTo>
                  <a:lnTo>
                    <a:pt x="10262" y="1772"/>
                  </a:lnTo>
                  <a:lnTo>
                    <a:pt x="10255" y="1792"/>
                  </a:lnTo>
                  <a:lnTo>
                    <a:pt x="10248" y="1812"/>
                  </a:lnTo>
                  <a:lnTo>
                    <a:pt x="10236" y="1856"/>
                  </a:lnTo>
                  <a:lnTo>
                    <a:pt x="10226" y="1901"/>
                  </a:lnTo>
                  <a:lnTo>
                    <a:pt x="9473" y="2636"/>
                  </a:lnTo>
                  <a:lnTo>
                    <a:pt x="9402" y="2687"/>
                  </a:lnTo>
                  <a:lnTo>
                    <a:pt x="9333" y="2737"/>
                  </a:lnTo>
                  <a:lnTo>
                    <a:pt x="9264" y="2791"/>
                  </a:lnTo>
                  <a:lnTo>
                    <a:pt x="9197" y="2845"/>
                  </a:lnTo>
                  <a:lnTo>
                    <a:pt x="9131" y="2901"/>
                  </a:lnTo>
                  <a:lnTo>
                    <a:pt x="9066" y="2958"/>
                  </a:lnTo>
                  <a:lnTo>
                    <a:pt x="9002" y="3016"/>
                  </a:lnTo>
                  <a:lnTo>
                    <a:pt x="8939" y="3077"/>
                  </a:lnTo>
                  <a:lnTo>
                    <a:pt x="8877" y="3138"/>
                  </a:lnTo>
                  <a:lnTo>
                    <a:pt x="8816" y="3200"/>
                  </a:lnTo>
                  <a:lnTo>
                    <a:pt x="8757" y="3264"/>
                  </a:lnTo>
                  <a:lnTo>
                    <a:pt x="8700" y="3330"/>
                  </a:lnTo>
                  <a:lnTo>
                    <a:pt x="8644" y="3397"/>
                  </a:lnTo>
                  <a:lnTo>
                    <a:pt x="8589" y="3464"/>
                  </a:lnTo>
                  <a:lnTo>
                    <a:pt x="8535" y="3533"/>
                  </a:lnTo>
                  <a:lnTo>
                    <a:pt x="8483" y="3603"/>
                  </a:lnTo>
                  <a:lnTo>
                    <a:pt x="7501" y="4563"/>
                  </a:lnTo>
                  <a:lnTo>
                    <a:pt x="7452" y="4571"/>
                  </a:lnTo>
                  <a:lnTo>
                    <a:pt x="7404" y="4581"/>
                  </a:lnTo>
                  <a:lnTo>
                    <a:pt x="7355" y="4593"/>
                  </a:lnTo>
                  <a:lnTo>
                    <a:pt x="7307" y="4607"/>
                  </a:lnTo>
                  <a:lnTo>
                    <a:pt x="7259" y="4622"/>
                  </a:lnTo>
                  <a:lnTo>
                    <a:pt x="7210" y="4639"/>
                  </a:lnTo>
                  <a:lnTo>
                    <a:pt x="7161" y="4658"/>
                  </a:lnTo>
                  <a:lnTo>
                    <a:pt x="7112" y="4678"/>
                  </a:lnTo>
                  <a:lnTo>
                    <a:pt x="7116" y="4687"/>
                  </a:lnTo>
                  <a:lnTo>
                    <a:pt x="7121" y="4699"/>
                  </a:lnTo>
                  <a:lnTo>
                    <a:pt x="7125" y="4709"/>
                  </a:lnTo>
                  <a:lnTo>
                    <a:pt x="7131" y="4720"/>
                  </a:lnTo>
                  <a:lnTo>
                    <a:pt x="7169" y="4708"/>
                  </a:lnTo>
                  <a:lnTo>
                    <a:pt x="7206" y="4697"/>
                  </a:lnTo>
                  <a:lnTo>
                    <a:pt x="7242" y="4687"/>
                  </a:lnTo>
                  <a:lnTo>
                    <a:pt x="7277" y="4678"/>
                  </a:lnTo>
                  <a:lnTo>
                    <a:pt x="7312" y="4669"/>
                  </a:lnTo>
                  <a:lnTo>
                    <a:pt x="7345" y="4662"/>
                  </a:lnTo>
                  <a:lnTo>
                    <a:pt x="7379" y="4655"/>
                  </a:lnTo>
                  <a:lnTo>
                    <a:pt x="7413" y="4649"/>
                  </a:lnTo>
                  <a:lnTo>
                    <a:pt x="6258" y="5777"/>
                  </a:lnTo>
                  <a:lnTo>
                    <a:pt x="6242" y="5732"/>
                  </a:lnTo>
                  <a:lnTo>
                    <a:pt x="6229" y="5686"/>
                  </a:lnTo>
                  <a:lnTo>
                    <a:pt x="6218" y="5641"/>
                  </a:lnTo>
                  <a:lnTo>
                    <a:pt x="6206" y="5595"/>
                  </a:lnTo>
                  <a:lnTo>
                    <a:pt x="6196" y="5548"/>
                  </a:lnTo>
                  <a:lnTo>
                    <a:pt x="6186" y="5502"/>
                  </a:lnTo>
                  <a:lnTo>
                    <a:pt x="6178" y="5455"/>
                  </a:lnTo>
                  <a:lnTo>
                    <a:pt x="6172" y="5408"/>
                  </a:lnTo>
                  <a:lnTo>
                    <a:pt x="6165" y="5362"/>
                  </a:lnTo>
                  <a:lnTo>
                    <a:pt x="6160" y="5314"/>
                  </a:lnTo>
                  <a:lnTo>
                    <a:pt x="6156" y="5266"/>
                  </a:lnTo>
                  <a:lnTo>
                    <a:pt x="6152" y="5219"/>
                  </a:lnTo>
                  <a:lnTo>
                    <a:pt x="6149" y="5172"/>
                  </a:lnTo>
                  <a:lnTo>
                    <a:pt x="6148" y="5124"/>
                  </a:lnTo>
                  <a:lnTo>
                    <a:pt x="6147" y="5077"/>
                  </a:lnTo>
                  <a:lnTo>
                    <a:pt x="6146" y="5030"/>
                  </a:lnTo>
                  <a:close/>
                  <a:moveTo>
                    <a:pt x="10312" y="1817"/>
                  </a:moveTo>
                  <a:lnTo>
                    <a:pt x="10291" y="1837"/>
                  </a:lnTo>
                  <a:lnTo>
                    <a:pt x="10291" y="1831"/>
                  </a:lnTo>
                  <a:lnTo>
                    <a:pt x="10291" y="1827"/>
                  </a:lnTo>
                  <a:lnTo>
                    <a:pt x="10302" y="1821"/>
                  </a:lnTo>
                  <a:lnTo>
                    <a:pt x="10312" y="1817"/>
                  </a:lnTo>
                  <a:close/>
                </a:path>
              </a:pathLst>
            </a:custGeom>
            <a:solidFill>
              <a:srgbClr val="7F5F58"/>
            </a:solidFill>
            <a:ln w="9525">
              <a:noFill/>
              <a:round/>
              <a:headEnd/>
              <a:tailEnd/>
            </a:ln>
          </p:spPr>
          <p:txBody>
            <a:bodyPr>
              <a:prstTxWarp prst="textNoShape">
                <a:avLst/>
              </a:prstTxWarp>
            </a:bodyPr>
            <a:lstStyle/>
            <a:p>
              <a:endParaRPr lang="en-US"/>
            </a:p>
          </p:txBody>
        </p:sp>
        <p:sp>
          <p:nvSpPr>
            <p:cNvPr id="49354" name="Freeform 459"/>
            <p:cNvSpPr>
              <a:spLocks noChangeAspect="1" noEditPoints="1"/>
            </p:cNvSpPr>
            <p:nvPr/>
          </p:nvSpPr>
          <p:spPr bwMode="auto">
            <a:xfrm>
              <a:off x="1790" y="2072"/>
              <a:ext cx="1318" cy="1300"/>
            </a:xfrm>
            <a:custGeom>
              <a:avLst/>
              <a:gdLst>
                <a:gd name="T0" fmla="*/ 2092 w 11862"/>
                <a:gd name="T1" fmla="*/ 9500 h 11707"/>
                <a:gd name="T2" fmla="*/ 2297 w 11862"/>
                <a:gd name="T3" fmla="*/ 9779 h 11707"/>
                <a:gd name="T4" fmla="*/ 428 w 11862"/>
                <a:gd name="T5" fmla="*/ 11707 h 11707"/>
                <a:gd name="T6" fmla="*/ 155 w 11862"/>
                <a:gd name="T7" fmla="*/ 11437 h 11707"/>
                <a:gd name="T8" fmla="*/ 5927 w 11862"/>
                <a:gd name="T9" fmla="*/ 5480 h 11707"/>
                <a:gd name="T10" fmla="*/ 6022 w 11862"/>
                <a:gd name="T11" fmla="*/ 5840 h 11707"/>
                <a:gd name="T12" fmla="*/ 6101 w 11862"/>
                <a:gd name="T13" fmla="*/ 6051 h 11707"/>
                <a:gd name="T14" fmla="*/ 2343 w 11862"/>
                <a:gd name="T15" fmla="*/ 9700 h 11707"/>
                <a:gd name="T16" fmla="*/ 2252 w 11862"/>
                <a:gd name="T17" fmla="*/ 9562 h 11707"/>
                <a:gd name="T18" fmla="*/ 2206 w 11862"/>
                <a:gd name="T19" fmla="*/ 9461 h 11707"/>
                <a:gd name="T20" fmla="*/ 2166 w 11862"/>
                <a:gd name="T21" fmla="*/ 9434 h 11707"/>
                <a:gd name="T22" fmla="*/ 2015 w 11862"/>
                <a:gd name="T23" fmla="*/ 9300 h 11707"/>
                <a:gd name="T24" fmla="*/ 11540 w 11862"/>
                <a:gd name="T25" fmla="*/ 102 h 11707"/>
                <a:gd name="T26" fmla="*/ 11820 w 11862"/>
                <a:gd name="T27" fmla="*/ 0 h 11707"/>
                <a:gd name="T28" fmla="*/ 11860 w 11862"/>
                <a:gd name="T29" fmla="*/ 114 h 11707"/>
                <a:gd name="T30" fmla="*/ 11848 w 11862"/>
                <a:gd name="T31" fmla="*/ 264 h 11707"/>
                <a:gd name="T32" fmla="*/ 11783 w 11862"/>
                <a:gd name="T33" fmla="*/ 413 h 11707"/>
                <a:gd name="T34" fmla="*/ 11683 w 11862"/>
                <a:gd name="T35" fmla="*/ 558 h 11707"/>
                <a:gd name="T36" fmla="*/ 11563 w 11862"/>
                <a:gd name="T37" fmla="*/ 691 h 11707"/>
                <a:gd name="T38" fmla="*/ 11381 w 11862"/>
                <a:gd name="T39" fmla="*/ 879 h 11707"/>
                <a:gd name="T40" fmla="*/ 11507 w 11862"/>
                <a:gd name="T41" fmla="*/ 821 h 11707"/>
                <a:gd name="T42" fmla="*/ 10058 w 11862"/>
                <a:gd name="T43" fmla="*/ 2302 h 11707"/>
                <a:gd name="T44" fmla="*/ 10048 w 11862"/>
                <a:gd name="T45" fmla="*/ 2146 h 11707"/>
                <a:gd name="T46" fmla="*/ 10090 w 11862"/>
                <a:gd name="T47" fmla="*/ 1876 h 11707"/>
                <a:gd name="T48" fmla="*/ 10110 w 11862"/>
                <a:gd name="T49" fmla="*/ 1820 h 11707"/>
                <a:gd name="T50" fmla="*/ 10140 w 11862"/>
                <a:gd name="T51" fmla="*/ 1739 h 11707"/>
                <a:gd name="T52" fmla="*/ 10158 w 11862"/>
                <a:gd name="T53" fmla="*/ 1692 h 11707"/>
                <a:gd name="T54" fmla="*/ 10156 w 11862"/>
                <a:gd name="T55" fmla="*/ 1629 h 11707"/>
                <a:gd name="T56" fmla="*/ 10106 w 11862"/>
                <a:gd name="T57" fmla="*/ 1686 h 11707"/>
                <a:gd name="T58" fmla="*/ 10066 w 11862"/>
                <a:gd name="T59" fmla="*/ 1773 h 11707"/>
                <a:gd name="T60" fmla="*/ 10020 w 11862"/>
                <a:gd name="T61" fmla="*/ 1950 h 11707"/>
                <a:gd name="T62" fmla="*/ 9991 w 11862"/>
                <a:gd name="T63" fmla="*/ 2176 h 11707"/>
                <a:gd name="T64" fmla="*/ 9757 w 11862"/>
                <a:gd name="T65" fmla="*/ 2353 h 11707"/>
                <a:gd name="T66" fmla="*/ 9391 w 11862"/>
                <a:gd name="T67" fmla="*/ 2560 h 11707"/>
                <a:gd name="T68" fmla="*/ 9048 w 11862"/>
                <a:gd name="T69" fmla="*/ 2805 h 11707"/>
                <a:gd name="T70" fmla="*/ 8732 w 11862"/>
                <a:gd name="T71" fmla="*/ 3087 h 11707"/>
                <a:gd name="T72" fmla="*/ 8444 w 11862"/>
                <a:gd name="T73" fmla="*/ 3400 h 11707"/>
                <a:gd name="T74" fmla="*/ 8190 w 11862"/>
                <a:gd name="T75" fmla="*/ 3743 h 11707"/>
                <a:gd name="T76" fmla="*/ 8006 w 11862"/>
                <a:gd name="T77" fmla="*/ 4062 h 11707"/>
                <a:gd name="T78" fmla="*/ 7948 w 11862"/>
                <a:gd name="T79" fmla="*/ 4289 h 11707"/>
                <a:gd name="T80" fmla="*/ 7637 w 11862"/>
                <a:gd name="T81" fmla="*/ 4550 h 11707"/>
                <a:gd name="T82" fmla="*/ 7378 w 11862"/>
                <a:gd name="T83" fmla="*/ 4553 h 11707"/>
                <a:gd name="T84" fmla="*/ 7122 w 11862"/>
                <a:gd name="T85" fmla="*/ 4603 h 11707"/>
                <a:gd name="T86" fmla="*/ 6920 w 11862"/>
                <a:gd name="T87" fmla="*/ 4687 h 11707"/>
                <a:gd name="T88" fmla="*/ 7037 w 11862"/>
                <a:gd name="T89" fmla="*/ 4690 h 11707"/>
                <a:gd name="T90" fmla="*/ 7269 w 11862"/>
                <a:gd name="T91" fmla="*/ 4640 h 11707"/>
                <a:gd name="T92" fmla="*/ 7490 w 11862"/>
                <a:gd name="T93" fmla="*/ 4623 h 11707"/>
                <a:gd name="T94" fmla="*/ 6197 w 11862"/>
                <a:gd name="T95" fmla="*/ 6073 h 11707"/>
                <a:gd name="T96" fmla="*/ 6101 w 11862"/>
                <a:gd name="T97" fmla="*/ 5881 h 11707"/>
                <a:gd name="T98" fmla="*/ 6032 w 11862"/>
                <a:gd name="T99" fmla="*/ 5681 h 11707"/>
                <a:gd name="T100" fmla="*/ 5986 w 11862"/>
                <a:gd name="T101" fmla="*/ 5472 h 11707"/>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1862"/>
                <a:gd name="T154" fmla="*/ 0 h 11707"/>
                <a:gd name="T155" fmla="*/ 11862 w 11862"/>
                <a:gd name="T156" fmla="*/ 11707 h 11707"/>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1862" h="11707">
                  <a:moveTo>
                    <a:pt x="0" y="11268"/>
                  </a:moveTo>
                  <a:lnTo>
                    <a:pt x="1966" y="9348"/>
                  </a:lnTo>
                  <a:lnTo>
                    <a:pt x="2009" y="9398"/>
                  </a:lnTo>
                  <a:lnTo>
                    <a:pt x="2050" y="9449"/>
                  </a:lnTo>
                  <a:lnTo>
                    <a:pt x="2092" y="9500"/>
                  </a:lnTo>
                  <a:lnTo>
                    <a:pt x="2133" y="9554"/>
                  </a:lnTo>
                  <a:lnTo>
                    <a:pt x="2174" y="9608"/>
                  </a:lnTo>
                  <a:lnTo>
                    <a:pt x="2215" y="9663"/>
                  </a:lnTo>
                  <a:lnTo>
                    <a:pt x="2256" y="9720"/>
                  </a:lnTo>
                  <a:lnTo>
                    <a:pt x="2297" y="9779"/>
                  </a:lnTo>
                  <a:lnTo>
                    <a:pt x="2306" y="9796"/>
                  </a:lnTo>
                  <a:lnTo>
                    <a:pt x="2315" y="9812"/>
                  </a:lnTo>
                  <a:lnTo>
                    <a:pt x="2324" y="9829"/>
                  </a:lnTo>
                  <a:lnTo>
                    <a:pt x="2333" y="9846"/>
                  </a:lnTo>
                  <a:lnTo>
                    <a:pt x="428" y="11707"/>
                  </a:lnTo>
                  <a:lnTo>
                    <a:pt x="371" y="11654"/>
                  </a:lnTo>
                  <a:lnTo>
                    <a:pt x="317" y="11600"/>
                  </a:lnTo>
                  <a:lnTo>
                    <a:pt x="263" y="11546"/>
                  </a:lnTo>
                  <a:lnTo>
                    <a:pt x="209" y="11492"/>
                  </a:lnTo>
                  <a:lnTo>
                    <a:pt x="155" y="11437"/>
                  </a:lnTo>
                  <a:lnTo>
                    <a:pt x="103" y="11381"/>
                  </a:lnTo>
                  <a:lnTo>
                    <a:pt x="51" y="11325"/>
                  </a:lnTo>
                  <a:lnTo>
                    <a:pt x="0" y="11268"/>
                  </a:lnTo>
                  <a:close/>
                  <a:moveTo>
                    <a:pt x="2015" y="9300"/>
                  </a:moveTo>
                  <a:lnTo>
                    <a:pt x="5927" y="5480"/>
                  </a:lnTo>
                  <a:lnTo>
                    <a:pt x="5943" y="5551"/>
                  </a:lnTo>
                  <a:lnTo>
                    <a:pt x="5961" y="5629"/>
                  </a:lnTo>
                  <a:lnTo>
                    <a:pt x="5983" y="5711"/>
                  </a:lnTo>
                  <a:lnTo>
                    <a:pt x="6008" y="5796"/>
                  </a:lnTo>
                  <a:lnTo>
                    <a:pt x="6022" y="5840"/>
                  </a:lnTo>
                  <a:lnTo>
                    <a:pt x="6035" y="5883"/>
                  </a:lnTo>
                  <a:lnTo>
                    <a:pt x="6051" y="5925"/>
                  </a:lnTo>
                  <a:lnTo>
                    <a:pt x="6066" y="5968"/>
                  </a:lnTo>
                  <a:lnTo>
                    <a:pt x="6083" y="6009"/>
                  </a:lnTo>
                  <a:lnTo>
                    <a:pt x="6101" y="6051"/>
                  </a:lnTo>
                  <a:lnTo>
                    <a:pt x="6119" y="6090"/>
                  </a:lnTo>
                  <a:lnTo>
                    <a:pt x="6139" y="6129"/>
                  </a:lnTo>
                  <a:lnTo>
                    <a:pt x="2404" y="9778"/>
                  </a:lnTo>
                  <a:lnTo>
                    <a:pt x="2372" y="9738"/>
                  </a:lnTo>
                  <a:lnTo>
                    <a:pt x="2343" y="9700"/>
                  </a:lnTo>
                  <a:lnTo>
                    <a:pt x="2315" y="9661"/>
                  </a:lnTo>
                  <a:lnTo>
                    <a:pt x="2288" y="9622"/>
                  </a:lnTo>
                  <a:lnTo>
                    <a:pt x="2276" y="9603"/>
                  </a:lnTo>
                  <a:lnTo>
                    <a:pt x="2265" y="9582"/>
                  </a:lnTo>
                  <a:lnTo>
                    <a:pt x="2252" y="9562"/>
                  </a:lnTo>
                  <a:lnTo>
                    <a:pt x="2242" y="9543"/>
                  </a:lnTo>
                  <a:lnTo>
                    <a:pt x="2232" y="9523"/>
                  </a:lnTo>
                  <a:lnTo>
                    <a:pt x="2223" y="9502"/>
                  </a:lnTo>
                  <a:lnTo>
                    <a:pt x="2214" y="9481"/>
                  </a:lnTo>
                  <a:lnTo>
                    <a:pt x="2206" y="9461"/>
                  </a:lnTo>
                  <a:lnTo>
                    <a:pt x="2204" y="9460"/>
                  </a:lnTo>
                  <a:lnTo>
                    <a:pt x="2199" y="9458"/>
                  </a:lnTo>
                  <a:lnTo>
                    <a:pt x="2193" y="9454"/>
                  </a:lnTo>
                  <a:lnTo>
                    <a:pt x="2185" y="9449"/>
                  </a:lnTo>
                  <a:lnTo>
                    <a:pt x="2166" y="9434"/>
                  </a:lnTo>
                  <a:lnTo>
                    <a:pt x="2142" y="9414"/>
                  </a:lnTo>
                  <a:lnTo>
                    <a:pt x="2114" y="9389"/>
                  </a:lnTo>
                  <a:lnTo>
                    <a:pt x="2084" y="9361"/>
                  </a:lnTo>
                  <a:lnTo>
                    <a:pt x="2050" y="9331"/>
                  </a:lnTo>
                  <a:lnTo>
                    <a:pt x="2015" y="9300"/>
                  </a:lnTo>
                  <a:close/>
                  <a:moveTo>
                    <a:pt x="5979" y="5429"/>
                  </a:moveTo>
                  <a:lnTo>
                    <a:pt x="11370" y="164"/>
                  </a:lnTo>
                  <a:lnTo>
                    <a:pt x="11427" y="143"/>
                  </a:lnTo>
                  <a:lnTo>
                    <a:pt x="11484" y="122"/>
                  </a:lnTo>
                  <a:lnTo>
                    <a:pt x="11540" y="102"/>
                  </a:lnTo>
                  <a:lnTo>
                    <a:pt x="11598" y="82"/>
                  </a:lnTo>
                  <a:lnTo>
                    <a:pt x="11654" y="62"/>
                  </a:lnTo>
                  <a:lnTo>
                    <a:pt x="11710" y="42"/>
                  </a:lnTo>
                  <a:lnTo>
                    <a:pt x="11765" y="21"/>
                  </a:lnTo>
                  <a:lnTo>
                    <a:pt x="11820" y="0"/>
                  </a:lnTo>
                  <a:lnTo>
                    <a:pt x="11834" y="28"/>
                  </a:lnTo>
                  <a:lnTo>
                    <a:pt x="11846" y="56"/>
                  </a:lnTo>
                  <a:lnTo>
                    <a:pt x="11854" y="85"/>
                  </a:lnTo>
                  <a:lnTo>
                    <a:pt x="11860" y="114"/>
                  </a:lnTo>
                  <a:lnTo>
                    <a:pt x="11862" y="144"/>
                  </a:lnTo>
                  <a:lnTo>
                    <a:pt x="11862" y="174"/>
                  </a:lnTo>
                  <a:lnTo>
                    <a:pt x="11859" y="203"/>
                  </a:lnTo>
                  <a:lnTo>
                    <a:pt x="11854" y="233"/>
                  </a:lnTo>
                  <a:lnTo>
                    <a:pt x="11848" y="264"/>
                  </a:lnTo>
                  <a:lnTo>
                    <a:pt x="11838" y="294"/>
                  </a:lnTo>
                  <a:lnTo>
                    <a:pt x="11826" y="323"/>
                  </a:lnTo>
                  <a:lnTo>
                    <a:pt x="11814" y="354"/>
                  </a:lnTo>
                  <a:lnTo>
                    <a:pt x="11800" y="384"/>
                  </a:lnTo>
                  <a:lnTo>
                    <a:pt x="11783" y="413"/>
                  </a:lnTo>
                  <a:lnTo>
                    <a:pt x="11765" y="443"/>
                  </a:lnTo>
                  <a:lnTo>
                    <a:pt x="11746" y="472"/>
                  </a:lnTo>
                  <a:lnTo>
                    <a:pt x="11725" y="502"/>
                  </a:lnTo>
                  <a:lnTo>
                    <a:pt x="11704" y="530"/>
                  </a:lnTo>
                  <a:lnTo>
                    <a:pt x="11683" y="558"/>
                  </a:lnTo>
                  <a:lnTo>
                    <a:pt x="11659" y="586"/>
                  </a:lnTo>
                  <a:lnTo>
                    <a:pt x="11636" y="613"/>
                  </a:lnTo>
                  <a:lnTo>
                    <a:pt x="11612" y="640"/>
                  </a:lnTo>
                  <a:lnTo>
                    <a:pt x="11587" y="665"/>
                  </a:lnTo>
                  <a:lnTo>
                    <a:pt x="11563" y="691"/>
                  </a:lnTo>
                  <a:lnTo>
                    <a:pt x="11513" y="740"/>
                  </a:lnTo>
                  <a:lnTo>
                    <a:pt x="11465" y="786"/>
                  </a:lnTo>
                  <a:lnTo>
                    <a:pt x="11418" y="827"/>
                  </a:lnTo>
                  <a:lnTo>
                    <a:pt x="11374" y="864"/>
                  </a:lnTo>
                  <a:lnTo>
                    <a:pt x="11381" y="879"/>
                  </a:lnTo>
                  <a:lnTo>
                    <a:pt x="11388" y="893"/>
                  </a:lnTo>
                  <a:lnTo>
                    <a:pt x="11418" y="875"/>
                  </a:lnTo>
                  <a:lnTo>
                    <a:pt x="11447" y="856"/>
                  </a:lnTo>
                  <a:lnTo>
                    <a:pt x="11476" y="839"/>
                  </a:lnTo>
                  <a:lnTo>
                    <a:pt x="11507" y="821"/>
                  </a:lnTo>
                  <a:lnTo>
                    <a:pt x="11513" y="830"/>
                  </a:lnTo>
                  <a:lnTo>
                    <a:pt x="11521" y="841"/>
                  </a:lnTo>
                  <a:lnTo>
                    <a:pt x="11528" y="850"/>
                  </a:lnTo>
                  <a:lnTo>
                    <a:pt x="11535" y="860"/>
                  </a:lnTo>
                  <a:lnTo>
                    <a:pt x="10058" y="2302"/>
                  </a:lnTo>
                  <a:lnTo>
                    <a:pt x="10053" y="2278"/>
                  </a:lnTo>
                  <a:lnTo>
                    <a:pt x="10049" y="2254"/>
                  </a:lnTo>
                  <a:lnTo>
                    <a:pt x="10046" y="2230"/>
                  </a:lnTo>
                  <a:lnTo>
                    <a:pt x="10041" y="2206"/>
                  </a:lnTo>
                  <a:lnTo>
                    <a:pt x="10048" y="2146"/>
                  </a:lnTo>
                  <a:lnTo>
                    <a:pt x="10057" y="2084"/>
                  </a:lnTo>
                  <a:lnTo>
                    <a:pt x="10066" y="2024"/>
                  </a:lnTo>
                  <a:lnTo>
                    <a:pt x="10076" y="1968"/>
                  </a:lnTo>
                  <a:lnTo>
                    <a:pt x="10084" y="1918"/>
                  </a:lnTo>
                  <a:lnTo>
                    <a:pt x="10090" y="1876"/>
                  </a:lnTo>
                  <a:lnTo>
                    <a:pt x="10094" y="1859"/>
                  </a:lnTo>
                  <a:lnTo>
                    <a:pt x="10095" y="1845"/>
                  </a:lnTo>
                  <a:lnTo>
                    <a:pt x="10095" y="1835"/>
                  </a:lnTo>
                  <a:lnTo>
                    <a:pt x="10095" y="1827"/>
                  </a:lnTo>
                  <a:lnTo>
                    <a:pt x="10110" y="1820"/>
                  </a:lnTo>
                  <a:lnTo>
                    <a:pt x="10122" y="1815"/>
                  </a:lnTo>
                  <a:lnTo>
                    <a:pt x="10115" y="1800"/>
                  </a:lnTo>
                  <a:lnTo>
                    <a:pt x="10110" y="1787"/>
                  </a:lnTo>
                  <a:lnTo>
                    <a:pt x="10126" y="1762"/>
                  </a:lnTo>
                  <a:lnTo>
                    <a:pt x="10140" y="1739"/>
                  </a:lnTo>
                  <a:lnTo>
                    <a:pt x="10144" y="1729"/>
                  </a:lnTo>
                  <a:lnTo>
                    <a:pt x="10149" y="1720"/>
                  </a:lnTo>
                  <a:lnTo>
                    <a:pt x="10152" y="1710"/>
                  </a:lnTo>
                  <a:lnTo>
                    <a:pt x="10156" y="1701"/>
                  </a:lnTo>
                  <a:lnTo>
                    <a:pt x="10158" y="1692"/>
                  </a:lnTo>
                  <a:lnTo>
                    <a:pt x="10159" y="1683"/>
                  </a:lnTo>
                  <a:lnTo>
                    <a:pt x="10159" y="1675"/>
                  </a:lnTo>
                  <a:lnTo>
                    <a:pt x="10160" y="1666"/>
                  </a:lnTo>
                  <a:lnTo>
                    <a:pt x="10159" y="1649"/>
                  </a:lnTo>
                  <a:lnTo>
                    <a:pt x="10156" y="1629"/>
                  </a:lnTo>
                  <a:lnTo>
                    <a:pt x="10144" y="1637"/>
                  </a:lnTo>
                  <a:lnTo>
                    <a:pt x="10134" y="1647"/>
                  </a:lnTo>
                  <a:lnTo>
                    <a:pt x="10124" y="1659"/>
                  </a:lnTo>
                  <a:lnTo>
                    <a:pt x="10115" y="1671"/>
                  </a:lnTo>
                  <a:lnTo>
                    <a:pt x="10106" y="1686"/>
                  </a:lnTo>
                  <a:lnTo>
                    <a:pt x="10097" y="1701"/>
                  </a:lnTo>
                  <a:lnTo>
                    <a:pt x="10088" y="1717"/>
                  </a:lnTo>
                  <a:lnTo>
                    <a:pt x="10080" y="1735"/>
                  </a:lnTo>
                  <a:lnTo>
                    <a:pt x="10073" y="1753"/>
                  </a:lnTo>
                  <a:lnTo>
                    <a:pt x="10066" y="1773"/>
                  </a:lnTo>
                  <a:lnTo>
                    <a:pt x="10059" y="1793"/>
                  </a:lnTo>
                  <a:lnTo>
                    <a:pt x="10052" y="1813"/>
                  </a:lnTo>
                  <a:lnTo>
                    <a:pt x="10040" y="1857"/>
                  </a:lnTo>
                  <a:lnTo>
                    <a:pt x="10029" y="1903"/>
                  </a:lnTo>
                  <a:lnTo>
                    <a:pt x="10020" y="1950"/>
                  </a:lnTo>
                  <a:lnTo>
                    <a:pt x="10012" y="1998"/>
                  </a:lnTo>
                  <a:lnTo>
                    <a:pt x="10005" y="2044"/>
                  </a:lnTo>
                  <a:lnTo>
                    <a:pt x="9998" y="2090"/>
                  </a:lnTo>
                  <a:lnTo>
                    <a:pt x="9994" y="2134"/>
                  </a:lnTo>
                  <a:lnTo>
                    <a:pt x="9991" y="2176"/>
                  </a:lnTo>
                  <a:lnTo>
                    <a:pt x="9987" y="2214"/>
                  </a:lnTo>
                  <a:lnTo>
                    <a:pt x="9986" y="2250"/>
                  </a:lnTo>
                  <a:lnTo>
                    <a:pt x="9909" y="2283"/>
                  </a:lnTo>
                  <a:lnTo>
                    <a:pt x="9832" y="2317"/>
                  </a:lnTo>
                  <a:lnTo>
                    <a:pt x="9757" y="2353"/>
                  </a:lnTo>
                  <a:lnTo>
                    <a:pt x="9682" y="2391"/>
                  </a:lnTo>
                  <a:lnTo>
                    <a:pt x="9608" y="2432"/>
                  </a:lnTo>
                  <a:lnTo>
                    <a:pt x="9535" y="2472"/>
                  </a:lnTo>
                  <a:lnTo>
                    <a:pt x="9463" y="2516"/>
                  </a:lnTo>
                  <a:lnTo>
                    <a:pt x="9391" y="2560"/>
                  </a:lnTo>
                  <a:lnTo>
                    <a:pt x="9321" y="2607"/>
                  </a:lnTo>
                  <a:lnTo>
                    <a:pt x="9251" y="2654"/>
                  </a:lnTo>
                  <a:lnTo>
                    <a:pt x="9183" y="2703"/>
                  </a:lnTo>
                  <a:lnTo>
                    <a:pt x="9115" y="2754"/>
                  </a:lnTo>
                  <a:lnTo>
                    <a:pt x="9048" y="2805"/>
                  </a:lnTo>
                  <a:lnTo>
                    <a:pt x="8983" y="2859"/>
                  </a:lnTo>
                  <a:lnTo>
                    <a:pt x="8918" y="2914"/>
                  </a:lnTo>
                  <a:lnTo>
                    <a:pt x="8855" y="2970"/>
                  </a:lnTo>
                  <a:lnTo>
                    <a:pt x="8792" y="3029"/>
                  </a:lnTo>
                  <a:lnTo>
                    <a:pt x="8732" y="3087"/>
                  </a:lnTo>
                  <a:lnTo>
                    <a:pt x="8671" y="3148"/>
                  </a:lnTo>
                  <a:lnTo>
                    <a:pt x="8613" y="3209"/>
                  </a:lnTo>
                  <a:lnTo>
                    <a:pt x="8555" y="3271"/>
                  </a:lnTo>
                  <a:lnTo>
                    <a:pt x="8498" y="3335"/>
                  </a:lnTo>
                  <a:lnTo>
                    <a:pt x="8444" y="3400"/>
                  </a:lnTo>
                  <a:lnTo>
                    <a:pt x="8390" y="3468"/>
                  </a:lnTo>
                  <a:lnTo>
                    <a:pt x="8338" y="3535"/>
                  </a:lnTo>
                  <a:lnTo>
                    <a:pt x="8287" y="3603"/>
                  </a:lnTo>
                  <a:lnTo>
                    <a:pt x="8238" y="3673"/>
                  </a:lnTo>
                  <a:lnTo>
                    <a:pt x="8190" y="3743"/>
                  </a:lnTo>
                  <a:lnTo>
                    <a:pt x="8144" y="3814"/>
                  </a:lnTo>
                  <a:lnTo>
                    <a:pt x="8099" y="3887"/>
                  </a:lnTo>
                  <a:lnTo>
                    <a:pt x="8055" y="3961"/>
                  </a:lnTo>
                  <a:lnTo>
                    <a:pt x="8013" y="4035"/>
                  </a:lnTo>
                  <a:lnTo>
                    <a:pt x="8006" y="4062"/>
                  </a:lnTo>
                  <a:lnTo>
                    <a:pt x="7998" y="4097"/>
                  </a:lnTo>
                  <a:lnTo>
                    <a:pt x="7988" y="4139"/>
                  </a:lnTo>
                  <a:lnTo>
                    <a:pt x="7975" y="4186"/>
                  </a:lnTo>
                  <a:lnTo>
                    <a:pt x="7963" y="4236"/>
                  </a:lnTo>
                  <a:lnTo>
                    <a:pt x="7948" y="4289"/>
                  </a:lnTo>
                  <a:lnTo>
                    <a:pt x="7933" y="4342"/>
                  </a:lnTo>
                  <a:lnTo>
                    <a:pt x="7917" y="4393"/>
                  </a:lnTo>
                  <a:lnTo>
                    <a:pt x="7743" y="4563"/>
                  </a:lnTo>
                  <a:lnTo>
                    <a:pt x="7689" y="4555"/>
                  </a:lnTo>
                  <a:lnTo>
                    <a:pt x="7637" y="4550"/>
                  </a:lnTo>
                  <a:lnTo>
                    <a:pt x="7585" y="4547"/>
                  </a:lnTo>
                  <a:lnTo>
                    <a:pt x="7533" y="4545"/>
                  </a:lnTo>
                  <a:lnTo>
                    <a:pt x="7481" y="4546"/>
                  </a:lnTo>
                  <a:lnTo>
                    <a:pt x="7430" y="4548"/>
                  </a:lnTo>
                  <a:lnTo>
                    <a:pt x="7378" y="4553"/>
                  </a:lnTo>
                  <a:lnTo>
                    <a:pt x="7327" y="4559"/>
                  </a:lnTo>
                  <a:lnTo>
                    <a:pt x="7276" y="4567"/>
                  </a:lnTo>
                  <a:lnTo>
                    <a:pt x="7224" y="4577"/>
                  </a:lnTo>
                  <a:lnTo>
                    <a:pt x="7173" y="4590"/>
                  </a:lnTo>
                  <a:lnTo>
                    <a:pt x="7122" y="4603"/>
                  </a:lnTo>
                  <a:lnTo>
                    <a:pt x="7071" y="4620"/>
                  </a:lnTo>
                  <a:lnTo>
                    <a:pt x="7019" y="4637"/>
                  </a:lnTo>
                  <a:lnTo>
                    <a:pt x="6968" y="4657"/>
                  </a:lnTo>
                  <a:lnTo>
                    <a:pt x="6916" y="4678"/>
                  </a:lnTo>
                  <a:lnTo>
                    <a:pt x="6920" y="4687"/>
                  </a:lnTo>
                  <a:lnTo>
                    <a:pt x="6925" y="4699"/>
                  </a:lnTo>
                  <a:lnTo>
                    <a:pt x="6929" y="4709"/>
                  </a:lnTo>
                  <a:lnTo>
                    <a:pt x="6935" y="4720"/>
                  </a:lnTo>
                  <a:lnTo>
                    <a:pt x="6987" y="4704"/>
                  </a:lnTo>
                  <a:lnTo>
                    <a:pt x="7037" y="4690"/>
                  </a:lnTo>
                  <a:lnTo>
                    <a:pt x="7085" y="4677"/>
                  </a:lnTo>
                  <a:lnTo>
                    <a:pt x="7134" y="4665"/>
                  </a:lnTo>
                  <a:lnTo>
                    <a:pt x="7180" y="4656"/>
                  </a:lnTo>
                  <a:lnTo>
                    <a:pt x="7226" y="4647"/>
                  </a:lnTo>
                  <a:lnTo>
                    <a:pt x="7269" y="4640"/>
                  </a:lnTo>
                  <a:lnTo>
                    <a:pt x="7314" y="4635"/>
                  </a:lnTo>
                  <a:lnTo>
                    <a:pt x="7358" y="4630"/>
                  </a:lnTo>
                  <a:lnTo>
                    <a:pt x="7402" y="4627"/>
                  </a:lnTo>
                  <a:lnTo>
                    <a:pt x="7446" y="4625"/>
                  </a:lnTo>
                  <a:lnTo>
                    <a:pt x="7490" y="4623"/>
                  </a:lnTo>
                  <a:lnTo>
                    <a:pt x="7534" y="4625"/>
                  </a:lnTo>
                  <a:lnTo>
                    <a:pt x="7580" y="4626"/>
                  </a:lnTo>
                  <a:lnTo>
                    <a:pt x="7626" y="4627"/>
                  </a:lnTo>
                  <a:lnTo>
                    <a:pt x="7673" y="4630"/>
                  </a:lnTo>
                  <a:lnTo>
                    <a:pt x="6197" y="6073"/>
                  </a:lnTo>
                  <a:lnTo>
                    <a:pt x="6175" y="6035"/>
                  </a:lnTo>
                  <a:lnTo>
                    <a:pt x="6155" y="5998"/>
                  </a:lnTo>
                  <a:lnTo>
                    <a:pt x="6136" y="5960"/>
                  </a:lnTo>
                  <a:lnTo>
                    <a:pt x="6118" y="5921"/>
                  </a:lnTo>
                  <a:lnTo>
                    <a:pt x="6101" y="5881"/>
                  </a:lnTo>
                  <a:lnTo>
                    <a:pt x="6085" y="5842"/>
                  </a:lnTo>
                  <a:lnTo>
                    <a:pt x="6070" y="5802"/>
                  </a:lnTo>
                  <a:lnTo>
                    <a:pt x="6056" y="5761"/>
                  </a:lnTo>
                  <a:lnTo>
                    <a:pt x="6044" y="5721"/>
                  </a:lnTo>
                  <a:lnTo>
                    <a:pt x="6032" y="5681"/>
                  </a:lnTo>
                  <a:lnTo>
                    <a:pt x="6020" y="5639"/>
                  </a:lnTo>
                  <a:lnTo>
                    <a:pt x="6010" y="5597"/>
                  </a:lnTo>
                  <a:lnTo>
                    <a:pt x="6001" y="5556"/>
                  </a:lnTo>
                  <a:lnTo>
                    <a:pt x="5992" y="5514"/>
                  </a:lnTo>
                  <a:lnTo>
                    <a:pt x="5986" y="5472"/>
                  </a:lnTo>
                  <a:lnTo>
                    <a:pt x="5979" y="5429"/>
                  </a:lnTo>
                  <a:close/>
                </a:path>
              </a:pathLst>
            </a:custGeom>
            <a:solidFill>
              <a:srgbClr val="82635D"/>
            </a:solidFill>
            <a:ln w="9525">
              <a:noFill/>
              <a:round/>
              <a:headEnd/>
              <a:tailEnd/>
            </a:ln>
          </p:spPr>
          <p:txBody>
            <a:bodyPr>
              <a:prstTxWarp prst="textNoShape">
                <a:avLst/>
              </a:prstTxWarp>
            </a:bodyPr>
            <a:lstStyle/>
            <a:p>
              <a:endParaRPr lang="en-US"/>
            </a:p>
          </p:txBody>
        </p:sp>
        <p:sp>
          <p:nvSpPr>
            <p:cNvPr id="49355" name="Freeform 460"/>
            <p:cNvSpPr>
              <a:spLocks noChangeAspect="1" noEditPoints="1"/>
            </p:cNvSpPr>
            <p:nvPr/>
          </p:nvSpPr>
          <p:spPr bwMode="auto">
            <a:xfrm>
              <a:off x="1813" y="2084"/>
              <a:ext cx="1295" cy="1311"/>
            </a:xfrm>
            <a:custGeom>
              <a:avLst/>
              <a:gdLst>
                <a:gd name="T0" fmla="*/ 1985 w 11653"/>
                <a:gd name="T1" fmla="*/ 9520 h 11800"/>
                <a:gd name="T2" fmla="*/ 2053 w 11653"/>
                <a:gd name="T3" fmla="*/ 9615 h 11800"/>
                <a:gd name="T4" fmla="*/ 2135 w 11653"/>
                <a:gd name="T5" fmla="*/ 9753 h 11800"/>
                <a:gd name="T6" fmla="*/ 2225 w 11653"/>
                <a:gd name="T7" fmla="*/ 9931 h 11800"/>
                <a:gd name="T8" fmla="*/ 387 w 11653"/>
                <a:gd name="T9" fmla="*/ 11749 h 11800"/>
                <a:gd name="T10" fmla="*/ 162 w 11653"/>
                <a:gd name="T11" fmla="*/ 11539 h 11800"/>
                <a:gd name="T12" fmla="*/ 2021 w 11653"/>
                <a:gd name="T13" fmla="*/ 9404 h 11800"/>
                <a:gd name="T14" fmla="*/ 5850 w 11653"/>
                <a:gd name="T15" fmla="*/ 5834 h 11800"/>
                <a:gd name="T16" fmla="*/ 5918 w 11653"/>
                <a:gd name="T17" fmla="*/ 5993 h 11800"/>
                <a:gd name="T18" fmla="*/ 6001 w 11653"/>
                <a:gd name="T19" fmla="*/ 6131 h 11800"/>
                <a:gd name="T20" fmla="*/ 6059 w 11653"/>
                <a:gd name="T21" fmla="*/ 6201 h 11800"/>
                <a:gd name="T22" fmla="*/ 6110 w 11653"/>
                <a:gd name="T23" fmla="*/ 6244 h 11800"/>
                <a:gd name="T24" fmla="*/ 2335 w 11653"/>
                <a:gd name="T25" fmla="*/ 9843 h 11800"/>
                <a:gd name="T26" fmla="*/ 2187 w 11653"/>
                <a:gd name="T27" fmla="*/ 9655 h 11800"/>
                <a:gd name="T28" fmla="*/ 2095 w 11653"/>
                <a:gd name="T29" fmla="*/ 9530 h 11800"/>
                <a:gd name="T30" fmla="*/ 2021 w 11653"/>
                <a:gd name="T31" fmla="*/ 9404 h 11800"/>
                <a:gd name="T32" fmla="*/ 7082 w 11653"/>
                <a:gd name="T33" fmla="*/ 4524 h 11800"/>
                <a:gd name="T34" fmla="*/ 7228 w 11653"/>
                <a:gd name="T35" fmla="*/ 4512 h 11800"/>
                <a:gd name="T36" fmla="*/ 7376 w 11653"/>
                <a:gd name="T37" fmla="*/ 4512 h 11800"/>
                <a:gd name="T38" fmla="*/ 7619 w 11653"/>
                <a:gd name="T39" fmla="*/ 4531 h 11800"/>
                <a:gd name="T40" fmla="*/ 7655 w 11653"/>
                <a:gd name="T41" fmla="*/ 4558 h 11800"/>
                <a:gd name="T42" fmla="*/ 7726 w 11653"/>
                <a:gd name="T43" fmla="*/ 4570 h 11800"/>
                <a:gd name="T44" fmla="*/ 7812 w 11653"/>
                <a:gd name="T45" fmla="*/ 4605 h 11800"/>
                <a:gd name="T46" fmla="*/ 6092 w 11653"/>
                <a:gd name="T47" fmla="*/ 6114 h 11800"/>
                <a:gd name="T48" fmla="*/ 6001 w 11653"/>
                <a:gd name="T49" fmla="*/ 5982 h 11800"/>
                <a:gd name="T50" fmla="*/ 5926 w 11653"/>
                <a:gd name="T51" fmla="*/ 5844 h 11800"/>
                <a:gd name="T52" fmla="*/ 5865 w 11653"/>
                <a:gd name="T53" fmla="*/ 5700 h 11800"/>
                <a:gd name="T54" fmla="*/ 8041 w 11653"/>
                <a:gd name="T55" fmla="*/ 3541 h 11800"/>
                <a:gd name="T56" fmla="*/ 7901 w 11653"/>
                <a:gd name="T57" fmla="*/ 3755 h 11800"/>
                <a:gd name="T58" fmla="*/ 7792 w 11653"/>
                <a:gd name="T59" fmla="*/ 3970 h 11800"/>
                <a:gd name="T60" fmla="*/ 7718 w 11653"/>
                <a:gd name="T61" fmla="*/ 4248 h 11800"/>
                <a:gd name="T62" fmla="*/ 7665 w 11653"/>
                <a:gd name="T63" fmla="*/ 4383 h 11800"/>
                <a:gd name="T64" fmla="*/ 7632 w 11653"/>
                <a:gd name="T65" fmla="*/ 4436 h 11800"/>
                <a:gd name="T66" fmla="*/ 7572 w 11653"/>
                <a:gd name="T67" fmla="*/ 4456 h 11800"/>
                <a:gd name="T68" fmla="*/ 7443 w 11653"/>
                <a:gd name="T69" fmla="*/ 4438 h 11800"/>
                <a:gd name="T70" fmla="*/ 7315 w 11653"/>
                <a:gd name="T71" fmla="*/ 4431 h 11800"/>
                <a:gd name="T72" fmla="*/ 7189 w 11653"/>
                <a:gd name="T73" fmla="*/ 4436 h 11800"/>
                <a:gd name="T74" fmla="*/ 9068 w 11653"/>
                <a:gd name="T75" fmla="*/ 2522 h 11800"/>
                <a:gd name="T76" fmla="*/ 9796 w 11653"/>
                <a:gd name="T77" fmla="*/ 1928 h 11800"/>
                <a:gd name="T78" fmla="*/ 9778 w 11653"/>
                <a:gd name="T79" fmla="*/ 2100 h 11800"/>
                <a:gd name="T80" fmla="*/ 9638 w 11653"/>
                <a:gd name="T81" fmla="*/ 2197 h 11800"/>
                <a:gd name="T82" fmla="*/ 9457 w 11653"/>
                <a:gd name="T83" fmla="*/ 2286 h 11800"/>
                <a:gd name="T84" fmla="*/ 9281 w 11653"/>
                <a:gd name="T85" fmla="*/ 2385 h 11800"/>
                <a:gd name="T86" fmla="*/ 9109 w 11653"/>
                <a:gd name="T87" fmla="*/ 2494 h 11800"/>
                <a:gd name="T88" fmla="*/ 9910 w 11653"/>
                <a:gd name="T89" fmla="*/ 1702 h 11800"/>
                <a:gd name="T90" fmla="*/ 11651 w 11653"/>
                <a:gd name="T91" fmla="*/ 0 h 11800"/>
                <a:gd name="T92" fmla="*/ 11649 w 11653"/>
                <a:gd name="T93" fmla="*/ 104 h 11800"/>
                <a:gd name="T94" fmla="*/ 11619 w 11653"/>
                <a:gd name="T95" fmla="*/ 209 h 11800"/>
                <a:gd name="T96" fmla="*/ 11565 w 11653"/>
                <a:gd name="T97" fmla="*/ 314 h 11800"/>
                <a:gd name="T98" fmla="*/ 11495 w 11653"/>
                <a:gd name="T99" fmla="*/ 416 h 11800"/>
                <a:gd name="T100" fmla="*/ 11415 w 11653"/>
                <a:gd name="T101" fmla="*/ 512 h 11800"/>
                <a:gd name="T102" fmla="*/ 11245 w 11653"/>
                <a:gd name="T103" fmla="*/ 682 h 11800"/>
                <a:gd name="T104" fmla="*/ 11179 w 11653"/>
                <a:gd name="T105" fmla="*/ 779 h 11800"/>
                <a:gd name="T106" fmla="*/ 11298 w 11653"/>
                <a:gd name="T107" fmla="*/ 707 h 11800"/>
                <a:gd name="T108" fmla="*/ 11401 w 11653"/>
                <a:gd name="T109" fmla="*/ 850 h 11800"/>
                <a:gd name="T110" fmla="*/ 11504 w 11653"/>
                <a:gd name="T111" fmla="*/ 999 h 11800"/>
                <a:gd name="T112" fmla="*/ 9923 w 11653"/>
                <a:gd name="T113" fmla="*/ 2430 h 11800"/>
                <a:gd name="T114" fmla="*/ 9885 w 11653"/>
                <a:gd name="T115" fmla="*/ 2328 h 11800"/>
                <a:gd name="T116" fmla="*/ 9857 w 11653"/>
                <a:gd name="T117" fmla="*/ 2225 h 11800"/>
                <a:gd name="T118" fmla="*/ 9839 w 11653"/>
                <a:gd name="T119" fmla="*/ 2036 h 11800"/>
                <a:gd name="T120" fmla="*/ 9871 w 11653"/>
                <a:gd name="T121" fmla="*/ 1824 h 11800"/>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1653"/>
                <a:gd name="T184" fmla="*/ 0 h 11800"/>
                <a:gd name="T185" fmla="*/ 11653 w 11653"/>
                <a:gd name="T186" fmla="*/ 11800 h 11800"/>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1653" h="11800">
                  <a:moveTo>
                    <a:pt x="0" y="11378"/>
                  </a:moveTo>
                  <a:lnTo>
                    <a:pt x="1950" y="9474"/>
                  </a:lnTo>
                  <a:lnTo>
                    <a:pt x="1967" y="9496"/>
                  </a:lnTo>
                  <a:lnTo>
                    <a:pt x="1985" y="9520"/>
                  </a:lnTo>
                  <a:lnTo>
                    <a:pt x="2002" y="9544"/>
                  </a:lnTo>
                  <a:lnTo>
                    <a:pt x="2019" y="9567"/>
                  </a:lnTo>
                  <a:lnTo>
                    <a:pt x="2036" y="9591"/>
                  </a:lnTo>
                  <a:lnTo>
                    <a:pt x="2053" y="9615"/>
                  </a:lnTo>
                  <a:lnTo>
                    <a:pt x="2071" y="9640"/>
                  </a:lnTo>
                  <a:lnTo>
                    <a:pt x="2088" y="9665"/>
                  </a:lnTo>
                  <a:lnTo>
                    <a:pt x="2112" y="9709"/>
                  </a:lnTo>
                  <a:lnTo>
                    <a:pt x="2135" y="9753"/>
                  </a:lnTo>
                  <a:lnTo>
                    <a:pt x="2159" y="9797"/>
                  </a:lnTo>
                  <a:lnTo>
                    <a:pt x="2181" y="9842"/>
                  </a:lnTo>
                  <a:lnTo>
                    <a:pt x="2203" y="9886"/>
                  </a:lnTo>
                  <a:lnTo>
                    <a:pt x="2225" y="9931"/>
                  </a:lnTo>
                  <a:lnTo>
                    <a:pt x="2246" y="9976"/>
                  </a:lnTo>
                  <a:lnTo>
                    <a:pt x="2268" y="10019"/>
                  </a:lnTo>
                  <a:lnTo>
                    <a:pt x="444" y="11800"/>
                  </a:lnTo>
                  <a:lnTo>
                    <a:pt x="387" y="11749"/>
                  </a:lnTo>
                  <a:lnTo>
                    <a:pt x="330" y="11697"/>
                  </a:lnTo>
                  <a:lnTo>
                    <a:pt x="274" y="11644"/>
                  </a:lnTo>
                  <a:lnTo>
                    <a:pt x="217" y="11593"/>
                  </a:lnTo>
                  <a:lnTo>
                    <a:pt x="162" y="11539"/>
                  </a:lnTo>
                  <a:lnTo>
                    <a:pt x="108" y="11486"/>
                  </a:lnTo>
                  <a:lnTo>
                    <a:pt x="54" y="11432"/>
                  </a:lnTo>
                  <a:lnTo>
                    <a:pt x="0" y="11378"/>
                  </a:lnTo>
                  <a:close/>
                  <a:moveTo>
                    <a:pt x="2021" y="9404"/>
                  </a:moveTo>
                  <a:lnTo>
                    <a:pt x="5807" y="5708"/>
                  </a:lnTo>
                  <a:lnTo>
                    <a:pt x="5820" y="5749"/>
                  </a:lnTo>
                  <a:lnTo>
                    <a:pt x="5835" y="5792"/>
                  </a:lnTo>
                  <a:lnTo>
                    <a:pt x="5850" y="5834"/>
                  </a:lnTo>
                  <a:lnTo>
                    <a:pt x="5865" y="5874"/>
                  </a:lnTo>
                  <a:lnTo>
                    <a:pt x="5882" y="5914"/>
                  </a:lnTo>
                  <a:lnTo>
                    <a:pt x="5900" y="5955"/>
                  </a:lnTo>
                  <a:lnTo>
                    <a:pt x="5918" y="5993"/>
                  </a:lnTo>
                  <a:lnTo>
                    <a:pt x="5938" y="6030"/>
                  </a:lnTo>
                  <a:lnTo>
                    <a:pt x="5958" y="6066"/>
                  </a:lnTo>
                  <a:lnTo>
                    <a:pt x="5979" y="6100"/>
                  </a:lnTo>
                  <a:lnTo>
                    <a:pt x="6001" y="6131"/>
                  </a:lnTo>
                  <a:lnTo>
                    <a:pt x="6023" y="6161"/>
                  </a:lnTo>
                  <a:lnTo>
                    <a:pt x="6035" y="6175"/>
                  </a:lnTo>
                  <a:lnTo>
                    <a:pt x="6047" y="6188"/>
                  </a:lnTo>
                  <a:lnTo>
                    <a:pt x="6059" y="6201"/>
                  </a:lnTo>
                  <a:lnTo>
                    <a:pt x="6072" y="6213"/>
                  </a:lnTo>
                  <a:lnTo>
                    <a:pt x="6084" y="6224"/>
                  </a:lnTo>
                  <a:lnTo>
                    <a:pt x="6098" y="6235"/>
                  </a:lnTo>
                  <a:lnTo>
                    <a:pt x="6110" y="6244"/>
                  </a:lnTo>
                  <a:lnTo>
                    <a:pt x="6123" y="6254"/>
                  </a:lnTo>
                  <a:lnTo>
                    <a:pt x="2381" y="9909"/>
                  </a:lnTo>
                  <a:lnTo>
                    <a:pt x="2359" y="9876"/>
                  </a:lnTo>
                  <a:lnTo>
                    <a:pt x="2335" y="9843"/>
                  </a:lnTo>
                  <a:lnTo>
                    <a:pt x="2310" y="9811"/>
                  </a:lnTo>
                  <a:lnTo>
                    <a:pt x="2286" y="9779"/>
                  </a:lnTo>
                  <a:lnTo>
                    <a:pt x="2236" y="9716"/>
                  </a:lnTo>
                  <a:lnTo>
                    <a:pt x="2187" y="9655"/>
                  </a:lnTo>
                  <a:lnTo>
                    <a:pt x="2163" y="9623"/>
                  </a:lnTo>
                  <a:lnTo>
                    <a:pt x="2140" y="9593"/>
                  </a:lnTo>
                  <a:lnTo>
                    <a:pt x="2116" y="9562"/>
                  </a:lnTo>
                  <a:lnTo>
                    <a:pt x="2095" y="9530"/>
                  </a:lnTo>
                  <a:lnTo>
                    <a:pt x="2075" y="9500"/>
                  </a:lnTo>
                  <a:lnTo>
                    <a:pt x="2054" y="9468"/>
                  </a:lnTo>
                  <a:lnTo>
                    <a:pt x="2038" y="9437"/>
                  </a:lnTo>
                  <a:lnTo>
                    <a:pt x="2021" y="9404"/>
                  </a:lnTo>
                  <a:close/>
                  <a:moveTo>
                    <a:pt x="5853" y="5663"/>
                  </a:moveTo>
                  <a:lnTo>
                    <a:pt x="7008" y="4535"/>
                  </a:lnTo>
                  <a:lnTo>
                    <a:pt x="7045" y="4529"/>
                  </a:lnTo>
                  <a:lnTo>
                    <a:pt x="7082" y="4524"/>
                  </a:lnTo>
                  <a:lnTo>
                    <a:pt x="7118" y="4520"/>
                  </a:lnTo>
                  <a:lnTo>
                    <a:pt x="7155" y="4516"/>
                  </a:lnTo>
                  <a:lnTo>
                    <a:pt x="7191" y="4513"/>
                  </a:lnTo>
                  <a:lnTo>
                    <a:pt x="7228" y="4512"/>
                  </a:lnTo>
                  <a:lnTo>
                    <a:pt x="7265" y="4511"/>
                  </a:lnTo>
                  <a:lnTo>
                    <a:pt x="7301" y="4509"/>
                  </a:lnTo>
                  <a:lnTo>
                    <a:pt x="7339" y="4511"/>
                  </a:lnTo>
                  <a:lnTo>
                    <a:pt x="7376" y="4512"/>
                  </a:lnTo>
                  <a:lnTo>
                    <a:pt x="7414" y="4513"/>
                  </a:lnTo>
                  <a:lnTo>
                    <a:pt x="7453" y="4515"/>
                  </a:lnTo>
                  <a:lnTo>
                    <a:pt x="7534" y="4522"/>
                  </a:lnTo>
                  <a:lnTo>
                    <a:pt x="7619" y="4531"/>
                  </a:lnTo>
                  <a:lnTo>
                    <a:pt x="7625" y="4544"/>
                  </a:lnTo>
                  <a:lnTo>
                    <a:pt x="7632" y="4559"/>
                  </a:lnTo>
                  <a:lnTo>
                    <a:pt x="7644" y="4558"/>
                  </a:lnTo>
                  <a:lnTo>
                    <a:pt x="7655" y="4558"/>
                  </a:lnTo>
                  <a:lnTo>
                    <a:pt x="7667" y="4558"/>
                  </a:lnTo>
                  <a:lnTo>
                    <a:pt x="7679" y="4559"/>
                  </a:lnTo>
                  <a:lnTo>
                    <a:pt x="7702" y="4563"/>
                  </a:lnTo>
                  <a:lnTo>
                    <a:pt x="7726" y="4570"/>
                  </a:lnTo>
                  <a:lnTo>
                    <a:pt x="7748" y="4578"/>
                  </a:lnTo>
                  <a:lnTo>
                    <a:pt x="7770" y="4587"/>
                  </a:lnTo>
                  <a:lnTo>
                    <a:pt x="7791" y="4596"/>
                  </a:lnTo>
                  <a:lnTo>
                    <a:pt x="7812" y="4605"/>
                  </a:lnTo>
                  <a:lnTo>
                    <a:pt x="6172" y="6207"/>
                  </a:lnTo>
                  <a:lnTo>
                    <a:pt x="6144" y="6177"/>
                  </a:lnTo>
                  <a:lnTo>
                    <a:pt x="6118" y="6146"/>
                  </a:lnTo>
                  <a:lnTo>
                    <a:pt x="6092" y="6114"/>
                  </a:lnTo>
                  <a:lnTo>
                    <a:pt x="6067" y="6082"/>
                  </a:lnTo>
                  <a:lnTo>
                    <a:pt x="6045" y="6049"/>
                  </a:lnTo>
                  <a:lnTo>
                    <a:pt x="6022" y="6015"/>
                  </a:lnTo>
                  <a:lnTo>
                    <a:pt x="6001" y="5982"/>
                  </a:lnTo>
                  <a:lnTo>
                    <a:pt x="5981" y="5948"/>
                  </a:lnTo>
                  <a:lnTo>
                    <a:pt x="5962" y="5914"/>
                  </a:lnTo>
                  <a:lnTo>
                    <a:pt x="5944" y="5879"/>
                  </a:lnTo>
                  <a:lnTo>
                    <a:pt x="5926" y="5844"/>
                  </a:lnTo>
                  <a:lnTo>
                    <a:pt x="5909" y="5808"/>
                  </a:lnTo>
                  <a:lnTo>
                    <a:pt x="5893" y="5772"/>
                  </a:lnTo>
                  <a:lnTo>
                    <a:pt x="5879" y="5736"/>
                  </a:lnTo>
                  <a:lnTo>
                    <a:pt x="5865" y="5700"/>
                  </a:lnTo>
                  <a:lnTo>
                    <a:pt x="5853" y="5663"/>
                  </a:lnTo>
                  <a:close/>
                  <a:moveTo>
                    <a:pt x="7096" y="4449"/>
                  </a:moveTo>
                  <a:lnTo>
                    <a:pt x="8078" y="3489"/>
                  </a:lnTo>
                  <a:lnTo>
                    <a:pt x="8041" y="3541"/>
                  </a:lnTo>
                  <a:lnTo>
                    <a:pt x="8004" y="3594"/>
                  </a:lnTo>
                  <a:lnTo>
                    <a:pt x="7969" y="3648"/>
                  </a:lnTo>
                  <a:lnTo>
                    <a:pt x="7935" y="3700"/>
                  </a:lnTo>
                  <a:lnTo>
                    <a:pt x="7901" y="3755"/>
                  </a:lnTo>
                  <a:lnTo>
                    <a:pt x="7867" y="3810"/>
                  </a:lnTo>
                  <a:lnTo>
                    <a:pt x="7836" y="3865"/>
                  </a:lnTo>
                  <a:lnTo>
                    <a:pt x="7804" y="3921"/>
                  </a:lnTo>
                  <a:lnTo>
                    <a:pt x="7792" y="3970"/>
                  </a:lnTo>
                  <a:lnTo>
                    <a:pt x="7775" y="4038"/>
                  </a:lnTo>
                  <a:lnTo>
                    <a:pt x="7755" y="4119"/>
                  </a:lnTo>
                  <a:lnTo>
                    <a:pt x="7730" y="4205"/>
                  </a:lnTo>
                  <a:lnTo>
                    <a:pt x="7718" y="4248"/>
                  </a:lnTo>
                  <a:lnTo>
                    <a:pt x="7703" y="4289"/>
                  </a:lnTo>
                  <a:lnTo>
                    <a:pt x="7689" y="4329"/>
                  </a:lnTo>
                  <a:lnTo>
                    <a:pt x="7673" y="4366"/>
                  </a:lnTo>
                  <a:lnTo>
                    <a:pt x="7665" y="4383"/>
                  </a:lnTo>
                  <a:lnTo>
                    <a:pt x="7657" y="4397"/>
                  </a:lnTo>
                  <a:lnTo>
                    <a:pt x="7649" y="4412"/>
                  </a:lnTo>
                  <a:lnTo>
                    <a:pt x="7641" y="4425"/>
                  </a:lnTo>
                  <a:lnTo>
                    <a:pt x="7632" y="4436"/>
                  </a:lnTo>
                  <a:lnTo>
                    <a:pt x="7623" y="4447"/>
                  </a:lnTo>
                  <a:lnTo>
                    <a:pt x="7614" y="4456"/>
                  </a:lnTo>
                  <a:lnTo>
                    <a:pt x="7605" y="4462"/>
                  </a:lnTo>
                  <a:lnTo>
                    <a:pt x="7572" y="4456"/>
                  </a:lnTo>
                  <a:lnTo>
                    <a:pt x="7540" y="4450"/>
                  </a:lnTo>
                  <a:lnTo>
                    <a:pt x="7507" y="4444"/>
                  </a:lnTo>
                  <a:lnTo>
                    <a:pt x="7474" y="4441"/>
                  </a:lnTo>
                  <a:lnTo>
                    <a:pt x="7443" y="4438"/>
                  </a:lnTo>
                  <a:lnTo>
                    <a:pt x="7410" y="4434"/>
                  </a:lnTo>
                  <a:lnTo>
                    <a:pt x="7379" y="4433"/>
                  </a:lnTo>
                  <a:lnTo>
                    <a:pt x="7347" y="4432"/>
                  </a:lnTo>
                  <a:lnTo>
                    <a:pt x="7315" y="4431"/>
                  </a:lnTo>
                  <a:lnTo>
                    <a:pt x="7284" y="4431"/>
                  </a:lnTo>
                  <a:lnTo>
                    <a:pt x="7252" y="4432"/>
                  </a:lnTo>
                  <a:lnTo>
                    <a:pt x="7221" y="4434"/>
                  </a:lnTo>
                  <a:lnTo>
                    <a:pt x="7189" y="4436"/>
                  </a:lnTo>
                  <a:lnTo>
                    <a:pt x="7158" y="4440"/>
                  </a:lnTo>
                  <a:lnTo>
                    <a:pt x="7127" y="4444"/>
                  </a:lnTo>
                  <a:lnTo>
                    <a:pt x="7096" y="4449"/>
                  </a:lnTo>
                  <a:close/>
                  <a:moveTo>
                    <a:pt x="9068" y="2522"/>
                  </a:moveTo>
                  <a:lnTo>
                    <a:pt x="9821" y="1787"/>
                  </a:lnTo>
                  <a:lnTo>
                    <a:pt x="9811" y="1834"/>
                  </a:lnTo>
                  <a:lnTo>
                    <a:pt x="9803" y="1881"/>
                  </a:lnTo>
                  <a:lnTo>
                    <a:pt x="9796" y="1928"/>
                  </a:lnTo>
                  <a:lnTo>
                    <a:pt x="9789" y="1974"/>
                  </a:lnTo>
                  <a:lnTo>
                    <a:pt x="9785" y="2019"/>
                  </a:lnTo>
                  <a:lnTo>
                    <a:pt x="9782" y="2061"/>
                  </a:lnTo>
                  <a:lnTo>
                    <a:pt x="9778" y="2100"/>
                  </a:lnTo>
                  <a:lnTo>
                    <a:pt x="9777" y="2136"/>
                  </a:lnTo>
                  <a:lnTo>
                    <a:pt x="9730" y="2155"/>
                  </a:lnTo>
                  <a:lnTo>
                    <a:pt x="9684" y="2175"/>
                  </a:lnTo>
                  <a:lnTo>
                    <a:pt x="9638" y="2197"/>
                  </a:lnTo>
                  <a:lnTo>
                    <a:pt x="9593" y="2218"/>
                  </a:lnTo>
                  <a:lnTo>
                    <a:pt x="9547" y="2240"/>
                  </a:lnTo>
                  <a:lnTo>
                    <a:pt x="9502" y="2263"/>
                  </a:lnTo>
                  <a:lnTo>
                    <a:pt x="9457" y="2286"/>
                  </a:lnTo>
                  <a:lnTo>
                    <a:pt x="9412" y="2310"/>
                  </a:lnTo>
                  <a:lnTo>
                    <a:pt x="9369" y="2335"/>
                  </a:lnTo>
                  <a:lnTo>
                    <a:pt x="9325" y="2359"/>
                  </a:lnTo>
                  <a:lnTo>
                    <a:pt x="9281" y="2385"/>
                  </a:lnTo>
                  <a:lnTo>
                    <a:pt x="9237" y="2412"/>
                  </a:lnTo>
                  <a:lnTo>
                    <a:pt x="9195" y="2439"/>
                  </a:lnTo>
                  <a:lnTo>
                    <a:pt x="9152" y="2466"/>
                  </a:lnTo>
                  <a:lnTo>
                    <a:pt x="9109" y="2494"/>
                  </a:lnTo>
                  <a:lnTo>
                    <a:pt x="9068" y="2522"/>
                  </a:lnTo>
                  <a:close/>
                  <a:moveTo>
                    <a:pt x="9886" y="1723"/>
                  </a:moveTo>
                  <a:lnTo>
                    <a:pt x="9907" y="1703"/>
                  </a:lnTo>
                  <a:lnTo>
                    <a:pt x="9910" y="1702"/>
                  </a:lnTo>
                  <a:lnTo>
                    <a:pt x="9913" y="1701"/>
                  </a:lnTo>
                  <a:lnTo>
                    <a:pt x="9913" y="1699"/>
                  </a:lnTo>
                  <a:lnTo>
                    <a:pt x="9912" y="1698"/>
                  </a:lnTo>
                  <a:lnTo>
                    <a:pt x="11651" y="0"/>
                  </a:lnTo>
                  <a:lnTo>
                    <a:pt x="11653" y="26"/>
                  </a:lnTo>
                  <a:lnTo>
                    <a:pt x="11653" y="52"/>
                  </a:lnTo>
                  <a:lnTo>
                    <a:pt x="11652" y="78"/>
                  </a:lnTo>
                  <a:lnTo>
                    <a:pt x="11649" y="104"/>
                  </a:lnTo>
                  <a:lnTo>
                    <a:pt x="11643" y="131"/>
                  </a:lnTo>
                  <a:lnTo>
                    <a:pt x="11637" y="156"/>
                  </a:lnTo>
                  <a:lnTo>
                    <a:pt x="11628" y="183"/>
                  </a:lnTo>
                  <a:lnTo>
                    <a:pt x="11619" y="209"/>
                  </a:lnTo>
                  <a:lnTo>
                    <a:pt x="11606" y="236"/>
                  </a:lnTo>
                  <a:lnTo>
                    <a:pt x="11594" y="262"/>
                  </a:lnTo>
                  <a:lnTo>
                    <a:pt x="11580" y="288"/>
                  </a:lnTo>
                  <a:lnTo>
                    <a:pt x="11565" y="314"/>
                  </a:lnTo>
                  <a:lnTo>
                    <a:pt x="11549" y="339"/>
                  </a:lnTo>
                  <a:lnTo>
                    <a:pt x="11532" y="365"/>
                  </a:lnTo>
                  <a:lnTo>
                    <a:pt x="11514" y="391"/>
                  </a:lnTo>
                  <a:lnTo>
                    <a:pt x="11495" y="416"/>
                  </a:lnTo>
                  <a:lnTo>
                    <a:pt x="11476" y="440"/>
                  </a:lnTo>
                  <a:lnTo>
                    <a:pt x="11456" y="465"/>
                  </a:lnTo>
                  <a:lnTo>
                    <a:pt x="11436" y="489"/>
                  </a:lnTo>
                  <a:lnTo>
                    <a:pt x="11415" y="512"/>
                  </a:lnTo>
                  <a:lnTo>
                    <a:pt x="11373" y="558"/>
                  </a:lnTo>
                  <a:lnTo>
                    <a:pt x="11329" y="602"/>
                  </a:lnTo>
                  <a:lnTo>
                    <a:pt x="11286" y="643"/>
                  </a:lnTo>
                  <a:lnTo>
                    <a:pt x="11245" y="682"/>
                  </a:lnTo>
                  <a:lnTo>
                    <a:pt x="11203" y="718"/>
                  </a:lnTo>
                  <a:lnTo>
                    <a:pt x="11165" y="750"/>
                  </a:lnTo>
                  <a:lnTo>
                    <a:pt x="11172" y="765"/>
                  </a:lnTo>
                  <a:lnTo>
                    <a:pt x="11179" y="779"/>
                  </a:lnTo>
                  <a:lnTo>
                    <a:pt x="11209" y="761"/>
                  </a:lnTo>
                  <a:lnTo>
                    <a:pt x="11238" y="742"/>
                  </a:lnTo>
                  <a:lnTo>
                    <a:pt x="11267" y="725"/>
                  </a:lnTo>
                  <a:lnTo>
                    <a:pt x="11298" y="707"/>
                  </a:lnTo>
                  <a:lnTo>
                    <a:pt x="11323" y="742"/>
                  </a:lnTo>
                  <a:lnTo>
                    <a:pt x="11349" y="778"/>
                  </a:lnTo>
                  <a:lnTo>
                    <a:pt x="11375" y="814"/>
                  </a:lnTo>
                  <a:lnTo>
                    <a:pt x="11401" y="850"/>
                  </a:lnTo>
                  <a:lnTo>
                    <a:pt x="11427" y="887"/>
                  </a:lnTo>
                  <a:lnTo>
                    <a:pt x="11452" y="924"/>
                  </a:lnTo>
                  <a:lnTo>
                    <a:pt x="11478" y="961"/>
                  </a:lnTo>
                  <a:lnTo>
                    <a:pt x="11504" y="999"/>
                  </a:lnTo>
                  <a:lnTo>
                    <a:pt x="9960" y="2507"/>
                  </a:lnTo>
                  <a:lnTo>
                    <a:pt x="9947" y="2482"/>
                  </a:lnTo>
                  <a:lnTo>
                    <a:pt x="9935" y="2456"/>
                  </a:lnTo>
                  <a:lnTo>
                    <a:pt x="9923" y="2430"/>
                  </a:lnTo>
                  <a:lnTo>
                    <a:pt x="9913" y="2404"/>
                  </a:lnTo>
                  <a:lnTo>
                    <a:pt x="9903" y="2380"/>
                  </a:lnTo>
                  <a:lnTo>
                    <a:pt x="9894" y="2354"/>
                  </a:lnTo>
                  <a:lnTo>
                    <a:pt x="9885" y="2328"/>
                  </a:lnTo>
                  <a:lnTo>
                    <a:pt x="9877" y="2302"/>
                  </a:lnTo>
                  <a:lnTo>
                    <a:pt x="9869" y="2276"/>
                  </a:lnTo>
                  <a:lnTo>
                    <a:pt x="9862" y="2250"/>
                  </a:lnTo>
                  <a:lnTo>
                    <a:pt x="9857" y="2225"/>
                  </a:lnTo>
                  <a:lnTo>
                    <a:pt x="9851" y="2199"/>
                  </a:lnTo>
                  <a:lnTo>
                    <a:pt x="9841" y="2146"/>
                  </a:lnTo>
                  <a:lnTo>
                    <a:pt x="9832" y="2092"/>
                  </a:lnTo>
                  <a:lnTo>
                    <a:pt x="9839" y="2036"/>
                  </a:lnTo>
                  <a:lnTo>
                    <a:pt x="9846" y="1980"/>
                  </a:lnTo>
                  <a:lnTo>
                    <a:pt x="9855" y="1925"/>
                  </a:lnTo>
                  <a:lnTo>
                    <a:pt x="9864" y="1872"/>
                  </a:lnTo>
                  <a:lnTo>
                    <a:pt x="9871" y="1824"/>
                  </a:lnTo>
                  <a:lnTo>
                    <a:pt x="9879" y="1781"/>
                  </a:lnTo>
                  <a:lnTo>
                    <a:pt x="9884" y="1748"/>
                  </a:lnTo>
                  <a:lnTo>
                    <a:pt x="9886" y="1723"/>
                  </a:lnTo>
                  <a:close/>
                </a:path>
              </a:pathLst>
            </a:custGeom>
            <a:solidFill>
              <a:srgbClr val="856860"/>
            </a:solidFill>
            <a:ln w="9525">
              <a:noFill/>
              <a:round/>
              <a:headEnd/>
              <a:tailEnd/>
            </a:ln>
          </p:spPr>
          <p:txBody>
            <a:bodyPr>
              <a:prstTxWarp prst="textNoShape">
                <a:avLst/>
              </a:prstTxWarp>
            </a:bodyPr>
            <a:lstStyle/>
            <a:p>
              <a:endParaRPr lang="en-US"/>
            </a:p>
          </p:txBody>
        </p:sp>
        <p:sp>
          <p:nvSpPr>
            <p:cNvPr id="49356" name="Freeform 461"/>
            <p:cNvSpPr>
              <a:spLocks noChangeAspect="1" noEditPoints="1"/>
            </p:cNvSpPr>
            <p:nvPr/>
          </p:nvSpPr>
          <p:spPr bwMode="auto">
            <a:xfrm>
              <a:off x="1838" y="2167"/>
              <a:ext cx="1272" cy="1251"/>
            </a:xfrm>
            <a:custGeom>
              <a:avLst/>
              <a:gdLst>
                <a:gd name="T0" fmla="*/ 1979 w 11453"/>
                <a:gd name="T1" fmla="*/ 9131 h 11259"/>
                <a:gd name="T2" fmla="*/ 2116 w 11453"/>
                <a:gd name="T3" fmla="*/ 9425 h 11259"/>
                <a:gd name="T4" fmla="*/ 396 w 11453"/>
                <a:gd name="T5" fmla="*/ 11208 h 11259"/>
                <a:gd name="T6" fmla="*/ 167 w 11453"/>
                <a:gd name="T7" fmla="*/ 11003 h 11259"/>
                <a:gd name="T8" fmla="*/ 1976 w 11453"/>
                <a:gd name="T9" fmla="*/ 8918 h 11259"/>
                <a:gd name="T10" fmla="*/ 5748 w 11453"/>
                <a:gd name="T11" fmla="*/ 5336 h 11259"/>
                <a:gd name="T12" fmla="*/ 5803 w 11453"/>
                <a:gd name="T13" fmla="*/ 5414 h 11259"/>
                <a:gd name="T14" fmla="*/ 5864 w 11453"/>
                <a:gd name="T15" fmla="*/ 5477 h 11259"/>
                <a:gd name="T16" fmla="*/ 5930 w 11453"/>
                <a:gd name="T17" fmla="*/ 5523 h 11259"/>
                <a:gd name="T18" fmla="*/ 6003 w 11453"/>
                <a:gd name="T19" fmla="*/ 5548 h 11259"/>
                <a:gd name="T20" fmla="*/ 6082 w 11453"/>
                <a:gd name="T21" fmla="*/ 5548 h 11259"/>
                <a:gd name="T22" fmla="*/ 6166 w 11453"/>
                <a:gd name="T23" fmla="*/ 5520 h 11259"/>
                <a:gd name="T24" fmla="*/ 6257 w 11453"/>
                <a:gd name="T25" fmla="*/ 5461 h 11259"/>
                <a:gd name="T26" fmla="*/ 6390 w 11453"/>
                <a:gd name="T27" fmla="*/ 5391 h 11259"/>
                <a:gd name="T28" fmla="*/ 6501 w 11453"/>
                <a:gd name="T29" fmla="*/ 5340 h 11259"/>
                <a:gd name="T30" fmla="*/ 2854 w 11453"/>
                <a:gd name="T31" fmla="*/ 8896 h 11259"/>
                <a:gd name="T32" fmla="*/ 2743 w 11453"/>
                <a:gd name="T33" fmla="*/ 8957 h 11259"/>
                <a:gd name="T34" fmla="*/ 2601 w 11453"/>
                <a:gd name="T35" fmla="*/ 9051 h 11259"/>
                <a:gd name="T36" fmla="*/ 2395 w 11453"/>
                <a:gd name="T37" fmla="*/ 9209 h 11259"/>
                <a:gd name="T38" fmla="*/ 2227 w 11453"/>
                <a:gd name="T39" fmla="*/ 9276 h 11259"/>
                <a:gd name="T40" fmla="*/ 2164 w 11453"/>
                <a:gd name="T41" fmla="*/ 9167 h 11259"/>
                <a:gd name="T42" fmla="*/ 2053 w 11453"/>
                <a:gd name="T43" fmla="*/ 9015 h 11259"/>
                <a:gd name="T44" fmla="*/ 7245 w 11453"/>
                <a:gd name="T45" fmla="*/ 3770 h 11259"/>
                <a:gd name="T46" fmla="*/ 7400 w 11453"/>
                <a:gd name="T47" fmla="*/ 3785 h 11259"/>
                <a:gd name="T48" fmla="*/ 7435 w 11453"/>
                <a:gd name="T49" fmla="*/ 3812 h 11259"/>
                <a:gd name="T50" fmla="*/ 7499 w 11453"/>
                <a:gd name="T51" fmla="*/ 3822 h 11259"/>
                <a:gd name="T52" fmla="*/ 7580 w 11453"/>
                <a:gd name="T53" fmla="*/ 3852 h 11259"/>
                <a:gd name="T54" fmla="*/ 7654 w 11453"/>
                <a:gd name="T55" fmla="*/ 3878 h 11259"/>
                <a:gd name="T56" fmla="*/ 7689 w 11453"/>
                <a:gd name="T57" fmla="*/ 3881 h 11259"/>
                <a:gd name="T58" fmla="*/ 7722 w 11453"/>
                <a:gd name="T59" fmla="*/ 3872 h 11259"/>
                <a:gd name="T60" fmla="*/ 7702 w 11453"/>
                <a:gd name="T61" fmla="*/ 3845 h 11259"/>
                <a:gd name="T62" fmla="*/ 7668 w 11453"/>
                <a:gd name="T63" fmla="*/ 3796 h 11259"/>
                <a:gd name="T64" fmla="*/ 8042 w 11453"/>
                <a:gd name="T65" fmla="*/ 3644 h 11259"/>
                <a:gd name="T66" fmla="*/ 8411 w 11453"/>
                <a:gd name="T67" fmla="*/ 3487 h 11259"/>
                <a:gd name="T68" fmla="*/ 6562 w 11453"/>
                <a:gd name="T69" fmla="*/ 5232 h 11259"/>
                <a:gd name="T70" fmla="*/ 6417 w 11453"/>
                <a:gd name="T71" fmla="*/ 5290 h 11259"/>
                <a:gd name="T72" fmla="*/ 6375 w 11453"/>
                <a:gd name="T73" fmla="*/ 5267 h 11259"/>
                <a:gd name="T74" fmla="*/ 6267 w 11453"/>
                <a:gd name="T75" fmla="*/ 5351 h 11259"/>
                <a:gd name="T76" fmla="*/ 6173 w 11453"/>
                <a:gd name="T77" fmla="*/ 5428 h 11259"/>
                <a:gd name="T78" fmla="*/ 6083 w 11453"/>
                <a:gd name="T79" fmla="*/ 5482 h 11259"/>
                <a:gd name="T80" fmla="*/ 6041 w 11453"/>
                <a:gd name="T81" fmla="*/ 5473 h 11259"/>
                <a:gd name="T82" fmla="*/ 5938 w 11453"/>
                <a:gd name="T83" fmla="*/ 5446 h 11259"/>
                <a:gd name="T84" fmla="*/ 5835 w 11453"/>
                <a:gd name="T85" fmla="*/ 5315 h 11259"/>
                <a:gd name="T86" fmla="*/ 7315 w 11453"/>
                <a:gd name="T87" fmla="*/ 3703 h 11259"/>
                <a:gd name="T88" fmla="*/ 7453 w 11453"/>
                <a:gd name="T89" fmla="*/ 3622 h 11259"/>
                <a:gd name="T90" fmla="*/ 7407 w 11453"/>
                <a:gd name="T91" fmla="*/ 3697 h 11259"/>
                <a:gd name="T92" fmla="*/ 7368 w 11453"/>
                <a:gd name="T93" fmla="*/ 3712 h 11259"/>
                <a:gd name="T94" fmla="*/ 9630 w 11453"/>
                <a:gd name="T95" fmla="*/ 1442 h 11259"/>
                <a:gd name="T96" fmla="*/ 11239 w 11453"/>
                <a:gd name="T97" fmla="*/ 186 h 11259"/>
                <a:gd name="T98" fmla="*/ 11411 w 11453"/>
                <a:gd name="T99" fmla="*/ 450 h 11259"/>
                <a:gd name="T100" fmla="*/ 9882 w 11453"/>
                <a:gd name="T101" fmla="*/ 1920 h 11259"/>
                <a:gd name="T102" fmla="*/ 9770 w 11453"/>
                <a:gd name="T103" fmla="*/ 1813 h 11259"/>
                <a:gd name="T104" fmla="*/ 9715 w 11453"/>
                <a:gd name="T105" fmla="*/ 1708 h 11259"/>
                <a:gd name="T106" fmla="*/ 9673 w 11453"/>
                <a:gd name="T107" fmla="*/ 1602 h 11259"/>
                <a:gd name="T108" fmla="*/ 9641 w 11453"/>
                <a:gd name="T109" fmla="*/ 1495 h 11259"/>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11453"/>
                <a:gd name="T166" fmla="*/ 0 h 11259"/>
                <a:gd name="T167" fmla="*/ 11453 w 11453"/>
                <a:gd name="T168" fmla="*/ 11259 h 11259"/>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11453" h="11259">
                  <a:moveTo>
                    <a:pt x="0" y="10847"/>
                  </a:moveTo>
                  <a:lnTo>
                    <a:pt x="1905" y="8986"/>
                  </a:lnTo>
                  <a:lnTo>
                    <a:pt x="1943" y="9058"/>
                  </a:lnTo>
                  <a:lnTo>
                    <a:pt x="1979" y="9131"/>
                  </a:lnTo>
                  <a:lnTo>
                    <a:pt x="2015" y="9204"/>
                  </a:lnTo>
                  <a:lnTo>
                    <a:pt x="2050" y="9277"/>
                  </a:lnTo>
                  <a:lnTo>
                    <a:pt x="2083" y="9351"/>
                  </a:lnTo>
                  <a:lnTo>
                    <a:pt x="2116" y="9425"/>
                  </a:lnTo>
                  <a:lnTo>
                    <a:pt x="2149" y="9499"/>
                  </a:lnTo>
                  <a:lnTo>
                    <a:pt x="2179" y="9574"/>
                  </a:lnTo>
                  <a:lnTo>
                    <a:pt x="454" y="11259"/>
                  </a:lnTo>
                  <a:lnTo>
                    <a:pt x="396" y="11208"/>
                  </a:lnTo>
                  <a:lnTo>
                    <a:pt x="338" y="11156"/>
                  </a:lnTo>
                  <a:lnTo>
                    <a:pt x="281" y="11105"/>
                  </a:lnTo>
                  <a:lnTo>
                    <a:pt x="224" y="11054"/>
                  </a:lnTo>
                  <a:lnTo>
                    <a:pt x="167" y="11003"/>
                  </a:lnTo>
                  <a:lnTo>
                    <a:pt x="111" y="10951"/>
                  </a:lnTo>
                  <a:lnTo>
                    <a:pt x="55" y="10899"/>
                  </a:lnTo>
                  <a:lnTo>
                    <a:pt x="0" y="10847"/>
                  </a:lnTo>
                  <a:close/>
                  <a:moveTo>
                    <a:pt x="1976" y="8918"/>
                  </a:moveTo>
                  <a:lnTo>
                    <a:pt x="5711" y="5269"/>
                  </a:lnTo>
                  <a:lnTo>
                    <a:pt x="5723" y="5292"/>
                  </a:lnTo>
                  <a:lnTo>
                    <a:pt x="5736" y="5314"/>
                  </a:lnTo>
                  <a:lnTo>
                    <a:pt x="5748" y="5336"/>
                  </a:lnTo>
                  <a:lnTo>
                    <a:pt x="5762" y="5356"/>
                  </a:lnTo>
                  <a:lnTo>
                    <a:pt x="5775" y="5376"/>
                  </a:lnTo>
                  <a:lnTo>
                    <a:pt x="5790" y="5395"/>
                  </a:lnTo>
                  <a:lnTo>
                    <a:pt x="5803" y="5414"/>
                  </a:lnTo>
                  <a:lnTo>
                    <a:pt x="5818" y="5431"/>
                  </a:lnTo>
                  <a:lnTo>
                    <a:pt x="5834" y="5448"/>
                  </a:lnTo>
                  <a:lnTo>
                    <a:pt x="5848" y="5464"/>
                  </a:lnTo>
                  <a:lnTo>
                    <a:pt x="5864" y="5477"/>
                  </a:lnTo>
                  <a:lnTo>
                    <a:pt x="5881" y="5490"/>
                  </a:lnTo>
                  <a:lnTo>
                    <a:pt x="5897" y="5503"/>
                  </a:lnTo>
                  <a:lnTo>
                    <a:pt x="5913" y="5514"/>
                  </a:lnTo>
                  <a:lnTo>
                    <a:pt x="5930" y="5523"/>
                  </a:lnTo>
                  <a:lnTo>
                    <a:pt x="5948" y="5532"/>
                  </a:lnTo>
                  <a:lnTo>
                    <a:pt x="5966" y="5539"/>
                  </a:lnTo>
                  <a:lnTo>
                    <a:pt x="5984" y="5543"/>
                  </a:lnTo>
                  <a:lnTo>
                    <a:pt x="6003" y="5548"/>
                  </a:lnTo>
                  <a:lnTo>
                    <a:pt x="6022" y="5550"/>
                  </a:lnTo>
                  <a:lnTo>
                    <a:pt x="6041" y="5551"/>
                  </a:lnTo>
                  <a:lnTo>
                    <a:pt x="6061" y="5550"/>
                  </a:lnTo>
                  <a:lnTo>
                    <a:pt x="6082" y="5548"/>
                  </a:lnTo>
                  <a:lnTo>
                    <a:pt x="6102" y="5543"/>
                  </a:lnTo>
                  <a:lnTo>
                    <a:pt x="6123" y="5538"/>
                  </a:lnTo>
                  <a:lnTo>
                    <a:pt x="6145" y="5530"/>
                  </a:lnTo>
                  <a:lnTo>
                    <a:pt x="6166" y="5520"/>
                  </a:lnTo>
                  <a:lnTo>
                    <a:pt x="6188" y="5508"/>
                  </a:lnTo>
                  <a:lnTo>
                    <a:pt x="6211" y="5495"/>
                  </a:lnTo>
                  <a:lnTo>
                    <a:pt x="6233" y="5479"/>
                  </a:lnTo>
                  <a:lnTo>
                    <a:pt x="6257" y="5461"/>
                  </a:lnTo>
                  <a:lnTo>
                    <a:pt x="6280" y="5441"/>
                  </a:lnTo>
                  <a:lnTo>
                    <a:pt x="6321" y="5423"/>
                  </a:lnTo>
                  <a:lnTo>
                    <a:pt x="6357" y="5406"/>
                  </a:lnTo>
                  <a:lnTo>
                    <a:pt x="6390" y="5391"/>
                  </a:lnTo>
                  <a:lnTo>
                    <a:pt x="6422" y="5377"/>
                  </a:lnTo>
                  <a:lnTo>
                    <a:pt x="6451" y="5364"/>
                  </a:lnTo>
                  <a:lnTo>
                    <a:pt x="6477" y="5351"/>
                  </a:lnTo>
                  <a:lnTo>
                    <a:pt x="6501" y="5340"/>
                  </a:lnTo>
                  <a:lnTo>
                    <a:pt x="6525" y="5330"/>
                  </a:lnTo>
                  <a:lnTo>
                    <a:pt x="2890" y="8879"/>
                  </a:lnTo>
                  <a:lnTo>
                    <a:pt x="2872" y="8887"/>
                  </a:lnTo>
                  <a:lnTo>
                    <a:pt x="2854" y="8896"/>
                  </a:lnTo>
                  <a:lnTo>
                    <a:pt x="2836" y="8904"/>
                  </a:lnTo>
                  <a:lnTo>
                    <a:pt x="2820" y="8912"/>
                  </a:lnTo>
                  <a:lnTo>
                    <a:pt x="2780" y="8934"/>
                  </a:lnTo>
                  <a:lnTo>
                    <a:pt x="2743" y="8957"/>
                  </a:lnTo>
                  <a:lnTo>
                    <a:pt x="2706" y="8980"/>
                  </a:lnTo>
                  <a:lnTo>
                    <a:pt x="2670" y="9003"/>
                  </a:lnTo>
                  <a:lnTo>
                    <a:pt x="2636" y="9028"/>
                  </a:lnTo>
                  <a:lnTo>
                    <a:pt x="2601" y="9051"/>
                  </a:lnTo>
                  <a:lnTo>
                    <a:pt x="2566" y="9076"/>
                  </a:lnTo>
                  <a:lnTo>
                    <a:pt x="2532" y="9102"/>
                  </a:lnTo>
                  <a:lnTo>
                    <a:pt x="2464" y="9154"/>
                  </a:lnTo>
                  <a:lnTo>
                    <a:pt x="2395" y="9209"/>
                  </a:lnTo>
                  <a:lnTo>
                    <a:pt x="2326" y="9269"/>
                  </a:lnTo>
                  <a:lnTo>
                    <a:pt x="2253" y="9333"/>
                  </a:lnTo>
                  <a:lnTo>
                    <a:pt x="2241" y="9304"/>
                  </a:lnTo>
                  <a:lnTo>
                    <a:pt x="2227" y="9276"/>
                  </a:lnTo>
                  <a:lnTo>
                    <a:pt x="2212" y="9248"/>
                  </a:lnTo>
                  <a:lnTo>
                    <a:pt x="2197" y="9221"/>
                  </a:lnTo>
                  <a:lnTo>
                    <a:pt x="2181" y="9194"/>
                  </a:lnTo>
                  <a:lnTo>
                    <a:pt x="2164" y="9167"/>
                  </a:lnTo>
                  <a:lnTo>
                    <a:pt x="2146" y="9141"/>
                  </a:lnTo>
                  <a:lnTo>
                    <a:pt x="2128" y="9115"/>
                  </a:lnTo>
                  <a:lnTo>
                    <a:pt x="2091" y="9065"/>
                  </a:lnTo>
                  <a:lnTo>
                    <a:pt x="2053" y="9015"/>
                  </a:lnTo>
                  <a:lnTo>
                    <a:pt x="2014" y="8966"/>
                  </a:lnTo>
                  <a:lnTo>
                    <a:pt x="1976" y="8918"/>
                  </a:lnTo>
                  <a:close/>
                  <a:moveTo>
                    <a:pt x="5769" y="5213"/>
                  </a:moveTo>
                  <a:lnTo>
                    <a:pt x="7245" y="3770"/>
                  </a:lnTo>
                  <a:lnTo>
                    <a:pt x="7282" y="3774"/>
                  </a:lnTo>
                  <a:lnTo>
                    <a:pt x="7321" y="3777"/>
                  </a:lnTo>
                  <a:lnTo>
                    <a:pt x="7360" y="3781"/>
                  </a:lnTo>
                  <a:lnTo>
                    <a:pt x="7400" y="3785"/>
                  </a:lnTo>
                  <a:lnTo>
                    <a:pt x="7406" y="3798"/>
                  </a:lnTo>
                  <a:lnTo>
                    <a:pt x="7413" y="3813"/>
                  </a:lnTo>
                  <a:lnTo>
                    <a:pt x="7424" y="3812"/>
                  </a:lnTo>
                  <a:lnTo>
                    <a:pt x="7435" y="3812"/>
                  </a:lnTo>
                  <a:lnTo>
                    <a:pt x="7445" y="3812"/>
                  </a:lnTo>
                  <a:lnTo>
                    <a:pt x="7456" y="3813"/>
                  </a:lnTo>
                  <a:lnTo>
                    <a:pt x="7478" y="3816"/>
                  </a:lnTo>
                  <a:lnTo>
                    <a:pt x="7499" y="3822"/>
                  </a:lnTo>
                  <a:lnTo>
                    <a:pt x="7519" y="3829"/>
                  </a:lnTo>
                  <a:lnTo>
                    <a:pt x="7539" y="3836"/>
                  </a:lnTo>
                  <a:lnTo>
                    <a:pt x="7560" y="3844"/>
                  </a:lnTo>
                  <a:lnTo>
                    <a:pt x="7580" y="3852"/>
                  </a:lnTo>
                  <a:lnTo>
                    <a:pt x="7599" y="3860"/>
                  </a:lnTo>
                  <a:lnTo>
                    <a:pt x="7617" y="3868"/>
                  </a:lnTo>
                  <a:lnTo>
                    <a:pt x="7636" y="3873"/>
                  </a:lnTo>
                  <a:lnTo>
                    <a:pt x="7654" y="3878"/>
                  </a:lnTo>
                  <a:lnTo>
                    <a:pt x="7663" y="3880"/>
                  </a:lnTo>
                  <a:lnTo>
                    <a:pt x="7672" y="3880"/>
                  </a:lnTo>
                  <a:lnTo>
                    <a:pt x="7680" y="3881"/>
                  </a:lnTo>
                  <a:lnTo>
                    <a:pt x="7689" y="3881"/>
                  </a:lnTo>
                  <a:lnTo>
                    <a:pt x="7698" y="3880"/>
                  </a:lnTo>
                  <a:lnTo>
                    <a:pt x="7705" y="3878"/>
                  </a:lnTo>
                  <a:lnTo>
                    <a:pt x="7713" y="3876"/>
                  </a:lnTo>
                  <a:lnTo>
                    <a:pt x="7722" y="3872"/>
                  </a:lnTo>
                  <a:lnTo>
                    <a:pt x="7720" y="3868"/>
                  </a:lnTo>
                  <a:lnTo>
                    <a:pt x="7716" y="3861"/>
                  </a:lnTo>
                  <a:lnTo>
                    <a:pt x="7710" y="3854"/>
                  </a:lnTo>
                  <a:lnTo>
                    <a:pt x="7702" y="3845"/>
                  </a:lnTo>
                  <a:lnTo>
                    <a:pt x="7693" y="3835"/>
                  </a:lnTo>
                  <a:lnTo>
                    <a:pt x="7685" y="3824"/>
                  </a:lnTo>
                  <a:lnTo>
                    <a:pt x="7676" y="3811"/>
                  </a:lnTo>
                  <a:lnTo>
                    <a:pt x="7668" y="3796"/>
                  </a:lnTo>
                  <a:lnTo>
                    <a:pt x="7762" y="3758"/>
                  </a:lnTo>
                  <a:lnTo>
                    <a:pt x="7855" y="3720"/>
                  </a:lnTo>
                  <a:lnTo>
                    <a:pt x="7949" y="3683"/>
                  </a:lnTo>
                  <a:lnTo>
                    <a:pt x="8042" y="3644"/>
                  </a:lnTo>
                  <a:lnTo>
                    <a:pt x="8135" y="3606"/>
                  </a:lnTo>
                  <a:lnTo>
                    <a:pt x="8227" y="3567"/>
                  </a:lnTo>
                  <a:lnTo>
                    <a:pt x="8320" y="3528"/>
                  </a:lnTo>
                  <a:lnTo>
                    <a:pt x="8411" y="3487"/>
                  </a:lnTo>
                  <a:lnTo>
                    <a:pt x="6670" y="5189"/>
                  </a:lnTo>
                  <a:lnTo>
                    <a:pt x="6634" y="5203"/>
                  </a:lnTo>
                  <a:lnTo>
                    <a:pt x="6598" y="5218"/>
                  </a:lnTo>
                  <a:lnTo>
                    <a:pt x="6562" y="5232"/>
                  </a:lnTo>
                  <a:lnTo>
                    <a:pt x="6526" y="5246"/>
                  </a:lnTo>
                  <a:lnTo>
                    <a:pt x="6490" y="5260"/>
                  </a:lnTo>
                  <a:lnTo>
                    <a:pt x="6454" y="5275"/>
                  </a:lnTo>
                  <a:lnTo>
                    <a:pt x="6417" y="5290"/>
                  </a:lnTo>
                  <a:lnTo>
                    <a:pt x="6381" y="5304"/>
                  </a:lnTo>
                  <a:lnTo>
                    <a:pt x="6380" y="5292"/>
                  </a:lnTo>
                  <a:lnTo>
                    <a:pt x="6378" y="5280"/>
                  </a:lnTo>
                  <a:lnTo>
                    <a:pt x="6375" y="5267"/>
                  </a:lnTo>
                  <a:lnTo>
                    <a:pt x="6372" y="5255"/>
                  </a:lnTo>
                  <a:lnTo>
                    <a:pt x="6336" y="5287"/>
                  </a:lnTo>
                  <a:lnTo>
                    <a:pt x="6302" y="5319"/>
                  </a:lnTo>
                  <a:lnTo>
                    <a:pt x="6267" y="5351"/>
                  </a:lnTo>
                  <a:lnTo>
                    <a:pt x="6231" y="5383"/>
                  </a:lnTo>
                  <a:lnTo>
                    <a:pt x="6212" y="5397"/>
                  </a:lnTo>
                  <a:lnTo>
                    <a:pt x="6192" y="5413"/>
                  </a:lnTo>
                  <a:lnTo>
                    <a:pt x="6173" y="5428"/>
                  </a:lnTo>
                  <a:lnTo>
                    <a:pt x="6151" y="5441"/>
                  </a:lnTo>
                  <a:lnTo>
                    <a:pt x="6130" y="5456"/>
                  </a:lnTo>
                  <a:lnTo>
                    <a:pt x="6107" y="5468"/>
                  </a:lnTo>
                  <a:lnTo>
                    <a:pt x="6083" y="5482"/>
                  </a:lnTo>
                  <a:lnTo>
                    <a:pt x="6058" y="5493"/>
                  </a:lnTo>
                  <a:lnTo>
                    <a:pt x="6063" y="5482"/>
                  </a:lnTo>
                  <a:lnTo>
                    <a:pt x="6066" y="5471"/>
                  </a:lnTo>
                  <a:lnTo>
                    <a:pt x="6041" y="5473"/>
                  </a:lnTo>
                  <a:lnTo>
                    <a:pt x="6018" y="5474"/>
                  </a:lnTo>
                  <a:lnTo>
                    <a:pt x="5993" y="5475"/>
                  </a:lnTo>
                  <a:lnTo>
                    <a:pt x="5967" y="5477"/>
                  </a:lnTo>
                  <a:lnTo>
                    <a:pt x="5938" y="5446"/>
                  </a:lnTo>
                  <a:lnTo>
                    <a:pt x="5911" y="5414"/>
                  </a:lnTo>
                  <a:lnTo>
                    <a:pt x="5884" y="5382"/>
                  </a:lnTo>
                  <a:lnTo>
                    <a:pt x="5858" y="5349"/>
                  </a:lnTo>
                  <a:lnTo>
                    <a:pt x="5835" y="5315"/>
                  </a:lnTo>
                  <a:lnTo>
                    <a:pt x="5811" y="5282"/>
                  </a:lnTo>
                  <a:lnTo>
                    <a:pt x="5789" y="5248"/>
                  </a:lnTo>
                  <a:lnTo>
                    <a:pt x="5769" y="5213"/>
                  </a:lnTo>
                  <a:close/>
                  <a:moveTo>
                    <a:pt x="7315" y="3703"/>
                  </a:moveTo>
                  <a:lnTo>
                    <a:pt x="7489" y="3533"/>
                  </a:lnTo>
                  <a:lnTo>
                    <a:pt x="7478" y="3565"/>
                  </a:lnTo>
                  <a:lnTo>
                    <a:pt x="7465" y="3594"/>
                  </a:lnTo>
                  <a:lnTo>
                    <a:pt x="7453" y="3622"/>
                  </a:lnTo>
                  <a:lnTo>
                    <a:pt x="7441" y="3648"/>
                  </a:lnTo>
                  <a:lnTo>
                    <a:pt x="7427" y="3670"/>
                  </a:lnTo>
                  <a:lnTo>
                    <a:pt x="7414" y="3689"/>
                  </a:lnTo>
                  <a:lnTo>
                    <a:pt x="7407" y="3697"/>
                  </a:lnTo>
                  <a:lnTo>
                    <a:pt x="7400" y="3705"/>
                  </a:lnTo>
                  <a:lnTo>
                    <a:pt x="7393" y="3711"/>
                  </a:lnTo>
                  <a:lnTo>
                    <a:pt x="7386" y="3716"/>
                  </a:lnTo>
                  <a:lnTo>
                    <a:pt x="7368" y="3712"/>
                  </a:lnTo>
                  <a:lnTo>
                    <a:pt x="7350" y="3708"/>
                  </a:lnTo>
                  <a:lnTo>
                    <a:pt x="7332" y="3706"/>
                  </a:lnTo>
                  <a:lnTo>
                    <a:pt x="7315" y="3703"/>
                  </a:lnTo>
                  <a:close/>
                  <a:moveTo>
                    <a:pt x="9630" y="1442"/>
                  </a:moveTo>
                  <a:lnTo>
                    <a:pt x="11107" y="0"/>
                  </a:lnTo>
                  <a:lnTo>
                    <a:pt x="11150" y="60"/>
                  </a:lnTo>
                  <a:lnTo>
                    <a:pt x="11195" y="122"/>
                  </a:lnTo>
                  <a:lnTo>
                    <a:pt x="11239" y="186"/>
                  </a:lnTo>
                  <a:lnTo>
                    <a:pt x="11282" y="250"/>
                  </a:lnTo>
                  <a:lnTo>
                    <a:pt x="11325" y="316"/>
                  </a:lnTo>
                  <a:lnTo>
                    <a:pt x="11368" y="382"/>
                  </a:lnTo>
                  <a:lnTo>
                    <a:pt x="11411" y="450"/>
                  </a:lnTo>
                  <a:lnTo>
                    <a:pt x="11453" y="517"/>
                  </a:lnTo>
                  <a:lnTo>
                    <a:pt x="9964" y="1971"/>
                  </a:lnTo>
                  <a:lnTo>
                    <a:pt x="9923" y="1945"/>
                  </a:lnTo>
                  <a:lnTo>
                    <a:pt x="9882" y="1920"/>
                  </a:lnTo>
                  <a:lnTo>
                    <a:pt x="9842" y="1894"/>
                  </a:lnTo>
                  <a:lnTo>
                    <a:pt x="9803" y="1867"/>
                  </a:lnTo>
                  <a:lnTo>
                    <a:pt x="9786" y="1840"/>
                  </a:lnTo>
                  <a:lnTo>
                    <a:pt x="9770" y="1813"/>
                  </a:lnTo>
                  <a:lnTo>
                    <a:pt x="9754" y="1786"/>
                  </a:lnTo>
                  <a:lnTo>
                    <a:pt x="9741" y="1760"/>
                  </a:lnTo>
                  <a:lnTo>
                    <a:pt x="9728" y="1733"/>
                  </a:lnTo>
                  <a:lnTo>
                    <a:pt x="9715" y="1708"/>
                  </a:lnTo>
                  <a:lnTo>
                    <a:pt x="9703" y="1681"/>
                  </a:lnTo>
                  <a:lnTo>
                    <a:pt x="9692" y="1655"/>
                  </a:lnTo>
                  <a:lnTo>
                    <a:pt x="9682" y="1628"/>
                  </a:lnTo>
                  <a:lnTo>
                    <a:pt x="9673" y="1602"/>
                  </a:lnTo>
                  <a:lnTo>
                    <a:pt x="9664" y="1575"/>
                  </a:lnTo>
                  <a:lnTo>
                    <a:pt x="9656" y="1549"/>
                  </a:lnTo>
                  <a:lnTo>
                    <a:pt x="9649" y="1522"/>
                  </a:lnTo>
                  <a:lnTo>
                    <a:pt x="9641" y="1495"/>
                  </a:lnTo>
                  <a:lnTo>
                    <a:pt x="9636" y="1469"/>
                  </a:lnTo>
                  <a:lnTo>
                    <a:pt x="9630" y="1442"/>
                  </a:lnTo>
                  <a:close/>
                </a:path>
              </a:pathLst>
            </a:custGeom>
            <a:solidFill>
              <a:srgbClr val="896C65"/>
            </a:solidFill>
            <a:ln w="9525">
              <a:noFill/>
              <a:round/>
              <a:headEnd/>
              <a:tailEnd/>
            </a:ln>
          </p:spPr>
          <p:txBody>
            <a:bodyPr>
              <a:prstTxWarp prst="textNoShape">
                <a:avLst/>
              </a:prstTxWarp>
            </a:bodyPr>
            <a:lstStyle/>
            <a:p>
              <a:endParaRPr lang="en-US"/>
            </a:p>
          </p:txBody>
        </p:sp>
        <p:sp>
          <p:nvSpPr>
            <p:cNvPr id="49357" name="Freeform 462"/>
            <p:cNvSpPr>
              <a:spLocks noChangeAspect="1" noEditPoints="1"/>
            </p:cNvSpPr>
            <p:nvPr/>
          </p:nvSpPr>
          <p:spPr bwMode="auto">
            <a:xfrm>
              <a:off x="1863" y="2195"/>
              <a:ext cx="1265" cy="1246"/>
            </a:xfrm>
            <a:custGeom>
              <a:avLst/>
              <a:gdLst>
                <a:gd name="T0" fmla="*/ 1891 w 11388"/>
                <a:gd name="T1" fmla="*/ 9171 h 11209"/>
                <a:gd name="T2" fmla="*/ 2014 w 11388"/>
                <a:gd name="T3" fmla="*/ 9478 h 11209"/>
                <a:gd name="T4" fmla="*/ 402 w 11388"/>
                <a:gd name="T5" fmla="*/ 11158 h 11209"/>
                <a:gd name="T6" fmla="*/ 171 w 11388"/>
                <a:gd name="T7" fmla="*/ 10954 h 11209"/>
                <a:gd name="T8" fmla="*/ 1937 w 11388"/>
                <a:gd name="T9" fmla="*/ 8910 h 11209"/>
                <a:gd name="T10" fmla="*/ 5740 w 11388"/>
                <a:gd name="T11" fmla="*/ 5285 h 11209"/>
                <a:gd name="T12" fmla="*/ 5827 w 11388"/>
                <a:gd name="T13" fmla="*/ 5298 h 11209"/>
                <a:gd name="T14" fmla="*/ 5924 w 11388"/>
                <a:gd name="T15" fmla="*/ 5275 h 11209"/>
                <a:gd name="T16" fmla="*/ 6028 w 11388"/>
                <a:gd name="T17" fmla="*/ 5212 h 11209"/>
                <a:gd name="T18" fmla="*/ 6327 w 11388"/>
                <a:gd name="T19" fmla="*/ 5065 h 11209"/>
                <a:gd name="T20" fmla="*/ 6574 w 11388"/>
                <a:gd name="T21" fmla="*/ 4968 h 11209"/>
                <a:gd name="T22" fmla="*/ 6665 w 11388"/>
                <a:gd name="T23" fmla="*/ 4989 h 11209"/>
                <a:gd name="T24" fmla="*/ 6610 w 11388"/>
                <a:gd name="T25" fmla="*/ 5125 h 11209"/>
                <a:gd name="T26" fmla="*/ 3425 w 11388"/>
                <a:gd name="T27" fmla="*/ 8313 h 11209"/>
                <a:gd name="T28" fmla="*/ 3216 w 11388"/>
                <a:gd name="T29" fmla="*/ 8395 h 11209"/>
                <a:gd name="T30" fmla="*/ 3008 w 11388"/>
                <a:gd name="T31" fmla="*/ 8479 h 11209"/>
                <a:gd name="T32" fmla="*/ 2800 w 11388"/>
                <a:gd name="T33" fmla="*/ 8567 h 11209"/>
                <a:gd name="T34" fmla="*/ 2595 w 11388"/>
                <a:gd name="T35" fmla="*/ 8659 h 11209"/>
                <a:gd name="T36" fmla="*/ 2445 w 11388"/>
                <a:gd name="T37" fmla="*/ 8750 h 11209"/>
                <a:gd name="T38" fmla="*/ 2307 w 11388"/>
                <a:gd name="T39" fmla="*/ 8849 h 11209"/>
                <a:gd name="T40" fmla="*/ 2028 w 11388"/>
                <a:gd name="T41" fmla="*/ 9080 h 11209"/>
                <a:gd name="T42" fmla="*/ 1986 w 11388"/>
                <a:gd name="T43" fmla="*/ 8992 h 11209"/>
                <a:gd name="T44" fmla="*/ 1937 w 11388"/>
                <a:gd name="T45" fmla="*/ 8910 h 11209"/>
                <a:gd name="T46" fmla="*/ 7403 w 11388"/>
                <a:gd name="T47" fmla="*/ 3618 h 11209"/>
                <a:gd name="T48" fmla="*/ 7467 w 11388"/>
                <a:gd name="T49" fmla="*/ 3628 h 11209"/>
                <a:gd name="T50" fmla="*/ 7497 w 11388"/>
                <a:gd name="T51" fmla="*/ 3619 h 11209"/>
                <a:gd name="T52" fmla="*/ 7477 w 11388"/>
                <a:gd name="T53" fmla="*/ 3592 h 11209"/>
                <a:gd name="T54" fmla="*/ 7443 w 11388"/>
                <a:gd name="T55" fmla="*/ 3543 h 11209"/>
                <a:gd name="T56" fmla="*/ 7791 w 11388"/>
                <a:gd name="T57" fmla="*/ 3402 h 11209"/>
                <a:gd name="T58" fmla="*/ 8136 w 11388"/>
                <a:gd name="T59" fmla="*/ 3257 h 11209"/>
                <a:gd name="T60" fmla="*/ 8470 w 11388"/>
                <a:gd name="T61" fmla="*/ 3099 h 11209"/>
                <a:gd name="T62" fmla="*/ 8708 w 11388"/>
                <a:gd name="T63" fmla="*/ 2965 h 11209"/>
                <a:gd name="T64" fmla="*/ 8839 w 11388"/>
                <a:gd name="T65" fmla="*/ 2895 h 11209"/>
                <a:gd name="T66" fmla="*/ 8925 w 11388"/>
                <a:gd name="T67" fmla="*/ 2892 h 11209"/>
                <a:gd name="T68" fmla="*/ 7093 w 11388"/>
                <a:gd name="T69" fmla="*/ 4704 h 11209"/>
                <a:gd name="T70" fmla="*/ 6917 w 11388"/>
                <a:gd name="T71" fmla="*/ 4765 h 11209"/>
                <a:gd name="T72" fmla="*/ 6704 w 11388"/>
                <a:gd name="T73" fmla="*/ 4833 h 11209"/>
                <a:gd name="T74" fmla="*/ 6392 w 11388"/>
                <a:gd name="T75" fmla="*/ 4957 h 11209"/>
                <a:gd name="T76" fmla="*/ 6155 w 11388"/>
                <a:gd name="T77" fmla="*/ 5039 h 11209"/>
                <a:gd name="T78" fmla="*/ 6111 w 11388"/>
                <a:gd name="T79" fmla="*/ 5034 h 11209"/>
                <a:gd name="T80" fmla="*/ 5987 w 11388"/>
                <a:gd name="T81" fmla="*/ 5144 h 11209"/>
                <a:gd name="T82" fmla="*/ 5905 w 11388"/>
                <a:gd name="T83" fmla="*/ 5203 h 11209"/>
                <a:gd name="T84" fmla="*/ 5838 w 11388"/>
                <a:gd name="T85" fmla="*/ 5229 h 11209"/>
                <a:gd name="T86" fmla="*/ 5768 w 11388"/>
                <a:gd name="T87" fmla="*/ 5222 h 11209"/>
                <a:gd name="T88" fmla="*/ 9516 w 11388"/>
                <a:gd name="T89" fmla="*/ 1508 h 11209"/>
                <a:gd name="T90" fmla="*/ 11187 w 11388"/>
                <a:gd name="T91" fmla="*/ 197 h 11209"/>
                <a:gd name="T92" fmla="*/ 11350 w 11388"/>
                <a:gd name="T93" fmla="*/ 467 h 11209"/>
                <a:gd name="T94" fmla="*/ 9972 w 11388"/>
                <a:gd name="T95" fmla="*/ 1836 h 11209"/>
                <a:gd name="T96" fmla="*/ 9797 w 11388"/>
                <a:gd name="T97" fmla="*/ 1751 h 11209"/>
                <a:gd name="T98" fmla="*/ 9578 w 11388"/>
                <a:gd name="T99" fmla="*/ 1614 h 11209"/>
                <a:gd name="T100" fmla="*/ 9516 w 11388"/>
                <a:gd name="T101" fmla="*/ 1508 h 11209"/>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1388"/>
                <a:gd name="T154" fmla="*/ 0 h 11209"/>
                <a:gd name="T155" fmla="*/ 11388 w 11388"/>
                <a:gd name="T156" fmla="*/ 11209 h 11209"/>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1388" h="11209">
                  <a:moveTo>
                    <a:pt x="0" y="10801"/>
                  </a:moveTo>
                  <a:lnTo>
                    <a:pt x="1824" y="9020"/>
                  </a:lnTo>
                  <a:lnTo>
                    <a:pt x="1857" y="9096"/>
                  </a:lnTo>
                  <a:lnTo>
                    <a:pt x="1891" y="9171"/>
                  </a:lnTo>
                  <a:lnTo>
                    <a:pt x="1924" y="9247"/>
                  </a:lnTo>
                  <a:lnTo>
                    <a:pt x="1955" y="9323"/>
                  </a:lnTo>
                  <a:lnTo>
                    <a:pt x="1985" y="9401"/>
                  </a:lnTo>
                  <a:lnTo>
                    <a:pt x="2014" y="9478"/>
                  </a:lnTo>
                  <a:lnTo>
                    <a:pt x="2042" y="9557"/>
                  </a:lnTo>
                  <a:lnTo>
                    <a:pt x="2071" y="9635"/>
                  </a:lnTo>
                  <a:lnTo>
                    <a:pt x="459" y="11209"/>
                  </a:lnTo>
                  <a:lnTo>
                    <a:pt x="402" y="11158"/>
                  </a:lnTo>
                  <a:lnTo>
                    <a:pt x="344" y="11107"/>
                  </a:lnTo>
                  <a:lnTo>
                    <a:pt x="285" y="11056"/>
                  </a:lnTo>
                  <a:lnTo>
                    <a:pt x="228" y="11004"/>
                  </a:lnTo>
                  <a:lnTo>
                    <a:pt x="171" y="10954"/>
                  </a:lnTo>
                  <a:lnTo>
                    <a:pt x="113" y="10903"/>
                  </a:lnTo>
                  <a:lnTo>
                    <a:pt x="56" y="10853"/>
                  </a:lnTo>
                  <a:lnTo>
                    <a:pt x="0" y="10801"/>
                  </a:lnTo>
                  <a:close/>
                  <a:moveTo>
                    <a:pt x="1937" y="8910"/>
                  </a:moveTo>
                  <a:lnTo>
                    <a:pt x="5679" y="5255"/>
                  </a:lnTo>
                  <a:lnTo>
                    <a:pt x="5700" y="5267"/>
                  </a:lnTo>
                  <a:lnTo>
                    <a:pt x="5720" y="5277"/>
                  </a:lnTo>
                  <a:lnTo>
                    <a:pt x="5740" y="5285"/>
                  </a:lnTo>
                  <a:lnTo>
                    <a:pt x="5761" y="5291"/>
                  </a:lnTo>
                  <a:lnTo>
                    <a:pt x="5783" y="5296"/>
                  </a:lnTo>
                  <a:lnTo>
                    <a:pt x="5805" y="5298"/>
                  </a:lnTo>
                  <a:lnTo>
                    <a:pt x="5827" y="5298"/>
                  </a:lnTo>
                  <a:lnTo>
                    <a:pt x="5851" y="5296"/>
                  </a:lnTo>
                  <a:lnTo>
                    <a:pt x="5875" y="5291"/>
                  </a:lnTo>
                  <a:lnTo>
                    <a:pt x="5898" y="5285"/>
                  </a:lnTo>
                  <a:lnTo>
                    <a:pt x="5924" y="5275"/>
                  </a:lnTo>
                  <a:lnTo>
                    <a:pt x="5949" y="5263"/>
                  </a:lnTo>
                  <a:lnTo>
                    <a:pt x="5974" y="5249"/>
                  </a:lnTo>
                  <a:lnTo>
                    <a:pt x="6001" y="5232"/>
                  </a:lnTo>
                  <a:lnTo>
                    <a:pt x="6028" y="5212"/>
                  </a:lnTo>
                  <a:lnTo>
                    <a:pt x="6055" y="5188"/>
                  </a:lnTo>
                  <a:lnTo>
                    <a:pt x="6169" y="5136"/>
                  </a:lnTo>
                  <a:lnTo>
                    <a:pt x="6256" y="5096"/>
                  </a:lnTo>
                  <a:lnTo>
                    <a:pt x="6327" y="5065"/>
                  </a:lnTo>
                  <a:lnTo>
                    <a:pt x="6386" y="5040"/>
                  </a:lnTo>
                  <a:lnTo>
                    <a:pt x="6444" y="5016"/>
                  </a:lnTo>
                  <a:lnTo>
                    <a:pt x="6503" y="4994"/>
                  </a:lnTo>
                  <a:lnTo>
                    <a:pt x="6574" y="4968"/>
                  </a:lnTo>
                  <a:lnTo>
                    <a:pt x="6662" y="4937"/>
                  </a:lnTo>
                  <a:lnTo>
                    <a:pt x="6670" y="4948"/>
                  </a:lnTo>
                  <a:lnTo>
                    <a:pt x="6678" y="4960"/>
                  </a:lnTo>
                  <a:lnTo>
                    <a:pt x="6665" y="4989"/>
                  </a:lnTo>
                  <a:lnTo>
                    <a:pt x="6651" y="5021"/>
                  </a:lnTo>
                  <a:lnTo>
                    <a:pt x="6638" y="5055"/>
                  </a:lnTo>
                  <a:lnTo>
                    <a:pt x="6623" y="5089"/>
                  </a:lnTo>
                  <a:lnTo>
                    <a:pt x="6610" y="5125"/>
                  </a:lnTo>
                  <a:lnTo>
                    <a:pt x="6596" y="5162"/>
                  </a:lnTo>
                  <a:lnTo>
                    <a:pt x="6585" y="5199"/>
                  </a:lnTo>
                  <a:lnTo>
                    <a:pt x="6574" y="5237"/>
                  </a:lnTo>
                  <a:lnTo>
                    <a:pt x="3425" y="8313"/>
                  </a:lnTo>
                  <a:lnTo>
                    <a:pt x="3372" y="8334"/>
                  </a:lnTo>
                  <a:lnTo>
                    <a:pt x="3321" y="8354"/>
                  </a:lnTo>
                  <a:lnTo>
                    <a:pt x="3268" y="8374"/>
                  </a:lnTo>
                  <a:lnTo>
                    <a:pt x="3216" y="8395"/>
                  </a:lnTo>
                  <a:lnTo>
                    <a:pt x="3163" y="8416"/>
                  </a:lnTo>
                  <a:lnTo>
                    <a:pt x="3112" y="8437"/>
                  </a:lnTo>
                  <a:lnTo>
                    <a:pt x="3059" y="8458"/>
                  </a:lnTo>
                  <a:lnTo>
                    <a:pt x="3008" y="8479"/>
                  </a:lnTo>
                  <a:lnTo>
                    <a:pt x="2956" y="8501"/>
                  </a:lnTo>
                  <a:lnTo>
                    <a:pt x="2903" y="8522"/>
                  </a:lnTo>
                  <a:lnTo>
                    <a:pt x="2852" y="8545"/>
                  </a:lnTo>
                  <a:lnTo>
                    <a:pt x="2800" y="8567"/>
                  </a:lnTo>
                  <a:lnTo>
                    <a:pt x="2748" y="8589"/>
                  </a:lnTo>
                  <a:lnTo>
                    <a:pt x="2697" y="8612"/>
                  </a:lnTo>
                  <a:lnTo>
                    <a:pt x="2645" y="8635"/>
                  </a:lnTo>
                  <a:lnTo>
                    <a:pt x="2595" y="8659"/>
                  </a:lnTo>
                  <a:lnTo>
                    <a:pt x="2555" y="8681"/>
                  </a:lnTo>
                  <a:lnTo>
                    <a:pt x="2518" y="8704"/>
                  </a:lnTo>
                  <a:lnTo>
                    <a:pt x="2481" y="8727"/>
                  </a:lnTo>
                  <a:lnTo>
                    <a:pt x="2445" y="8750"/>
                  </a:lnTo>
                  <a:lnTo>
                    <a:pt x="2411" y="8775"/>
                  </a:lnTo>
                  <a:lnTo>
                    <a:pt x="2376" y="8798"/>
                  </a:lnTo>
                  <a:lnTo>
                    <a:pt x="2341" y="8823"/>
                  </a:lnTo>
                  <a:lnTo>
                    <a:pt x="2307" y="8849"/>
                  </a:lnTo>
                  <a:lnTo>
                    <a:pt x="2239" y="8901"/>
                  </a:lnTo>
                  <a:lnTo>
                    <a:pt x="2170" y="8956"/>
                  </a:lnTo>
                  <a:lnTo>
                    <a:pt x="2101" y="9016"/>
                  </a:lnTo>
                  <a:lnTo>
                    <a:pt x="2028" y="9080"/>
                  </a:lnTo>
                  <a:lnTo>
                    <a:pt x="2018" y="9057"/>
                  </a:lnTo>
                  <a:lnTo>
                    <a:pt x="2008" y="9036"/>
                  </a:lnTo>
                  <a:lnTo>
                    <a:pt x="1998" y="9014"/>
                  </a:lnTo>
                  <a:lnTo>
                    <a:pt x="1986" y="8992"/>
                  </a:lnTo>
                  <a:lnTo>
                    <a:pt x="1974" y="8972"/>
                  </a:lnTo>
                  <a:lnTo>
                    <a:pt x="1963" y="8951"/>
                  </a:lnTo>
                  <a:lnTo>
                    <a:pt x="1949" y="8931"/>
                  </a:lnTo>
                  <a:lnTo>
                    <a:pt x="1937" y="8910"/>
                  </a:lnTo>
                  <a:close/>
                  <a:moveTo>
                    <a:pt x="5728" y="5208"/>
                  </a:moveTo>
                  <a:lnTo>
                    <a:pt x="7368" y="3606"/>
                  </a:lnTo>
                  <a:lnTo>
                    <a:pt x="7386" y="3613"/>
                  </a:lnTo>
                  <a:lnTo>
                    <a:pt x="7403" y="3618"/>
                  </a:lnTo>
                  <a:lnTo>
                    <a:pt x="7419" y="3623"/>
                  </a:lnTo>
                  <a:lnTo>
                    <a:pt x="7436" y="3626"/>
                  </a:lnTo>
                  <a:lnTo>
                    <a:pt x="7451" y="3628"/>
                  </a:lnTo>
                  <a:lnTo>
                    <a:pt x="7467" y="3628"/>
                  </a:lnTo>
                  <a:lnTo>
                    <a:pt x="7475" y="3627"/>
                  </a:lnTo>
                  <a:lnTo>
                    <a:pt x="7482" y="3625"/>
                  </a:lnTo>
                  <a:lnTo>
                    <a:pt x="7489" y="3623"/>
                  </a:lnTo>
                  <a:lnTo>
                    <a:pt x="7497" y="3619"/>
                  </a:lnTo>
                  <a:lnTo>
                    <a:pt x="7495" y="3615"/>
                  </a:lnTo>
                  <a:lnTo>
                    <a:pt x="7491" y="3608"/>
                  </a:lnTo>
                  <a:lnTo>
                    <a:pt x="7485" y="3601"/>
                  </a:lnTo>
                  <a:lnTo>
                    <a:pt x="7477" y="3592"/>
                  </a:lnTo>
                  <a:lnTo>
                    <a:pt x="7468" y="3582"/>
                  </a:lnTo>
                  <a:lnTo>
                    <a:pt x="7460" y="3571"/>
                  </a:lnTo>
                  <a:lnTo>
                    <a:pt x="7451" y="3558"/>
                  </a:lnTo>
                  <a:lnTo>
                    <a:pt x="7443" y="3543"/>
                  </a:lnTo>
                  <a:lnTo>
                    <a:pt x="7530" y="3507"/>
                  </a:lnTo>
                  <a:lnTo>
                    <a:pt x="7617" y="3472"/>
                  </a:lnTo>
                  <a:lnTo>
                    <a:pt x="7705" y="3437"/>
                  </a:lnTo>
                  <a:lnTo>
                    <a:pt x="7791" y="3402"/>
                  </a:lnTo>
                  <a:lnTo>
                    <a:pt x="7878" y="3367"/>
                  </a:lnTo>
                  <a:lnTo>
                    <a:pt x="7964" y="3331"/>
                  </a:lnTo>
                  <a:lnTo>
                    <a:pt x="8050" y="3294"/>
                  </a:lnTo>
                  <a:lnTo>
                    <a:pt x="8136" y="3257"/>
                  </a:lnTo>
                  <a:lnTo>
                    <a:pt x="8221" y="3219"/>
                  </a:lnTo>
                  <a:lnTo>
                    <a:pt x="8305" y="3181"/>
                  </a:lnTo>
                  <a:lnTo>
                    <a:pt x="8388" y="3140"/>
                  </a:lnTo>
                  <a:lnTo>
                    <a:pt x="8470" y="3099"/>
                  </a:lnTo>
                  <a:lnTo>
                    <a:pt x="8551" y="3056"/>
                  </a:lnTo>
                  <a:lnTo>
                    <a:pt x="8631" y="3011"/>
                  </a:lnTo>
                  <a:lnTo>
                    <a:pt x="8669" y="2989"/>
                  </a:lnTo>
                  <a:lnTo>
                    <a:pt x="8708" y="2965"/>
                  </a:lnTo>
                  <a:lnTo>
                    <a:pt x="8746" y="2941"/>
                  </a:lnTo>
                  <a:lnTo>
                    <a:pt x="8784" y="2917"/>
                  </a:lnTo>
                  <a:lnTo>
                    <a:pt x="8812" y="2907"/>
                  </a:lnTo>
                  <a:lnTo>
                    <a:pt x="8839" y="2895"/>
                  </a:lnTo>
                  <a:lnTo>
                    <a:pt x="8866" y="2885"/>
                  </a:lnTo>
                  <a:lnTo>
                    <a:pt x="8892" y="2875"/>
                  </a:lnTo>
                  <a:lnTo>
                    <a:pt x="8909" y="2884"/>
                  </a:lnTo>
                  <a:lnTo>
                    <a:pt x="8925" y="2892"/>
                  </a:lnTo>
                  <a:lnTo>
                    <a:pt x="8941" y="2901"/>
                  </a:lnTo>
                  <a:lnTo>
                    <a:pt x="8956" y="2910"/>
                  </a:lnTo>
                  <a:lnTo>
                    <a:pt x="7137" y="4688"/>
                  </a:lnTo>
                  <a:lnTo>
                    <a:pt x="7093" y="4704"/>
                  </a:lnTo>
                  <a:lnTo>
                    <a:pt x="7050" y="4720"/>
                  </a:lnTo>
                  <a:lnTo>
                    <a:pt x="7006" y="4736"/>
                  </a:lnTo>
                  <a:lnTo>
                    <a:pt x="6962" y="4750"/>
                  </a:lnTo>
                  <a:lnTo>
                    <a:pt x="6917" y="4765"/>
                  </a:lnTo>
                  <a:lnTo>
                    <a:pt x="6872" y="4779"/>
                  </a:lnTo>
                  <a:lnTo>
                    <a:pt x="6827" y="4791"/>
                  </a:lnTo>
                  <a:lnTo>
                    <a:pt x="6782" y="4803"/>
                  </a:lnTo>
                  <a:lnTo>
                    <a:pt x="6704" y="4833"/>
                  </a:lnTo>
                  <a:lnTo>
                    <a:pt x="6626" y="4864"/>
                  </a:lnTo>
                  <a:lnTo>
                    <a:pt x="6548" y="4895"/>
                  </a:lnTo>
                  <a:lnTo>
                    <a:pt x="6470" y="4926"/>
                  </a:lnTo>
                  <a:lnTo>
                    <a:pt x="6392" y="4957"/>
                  </a:lnTo>
                  <a:lnTo>
                    <a:pt x="6313" y="4988"/>
                  </a:lnTo>
                  <a:lnTo>
                    <a:pt x="6235" y="5020"/>
                  </a:lnTo>
                  <a:lnTo>
                    <a:pt x="6156" y="5051"/>
                  </a:lnTo>
                  <a:lnTo>
                    <a:pt x="6155" y="5039"/>
                  </a:lnTo>
                  <a:lnTo>
                    <a:pt x="6153" y="5027"/>
                  </a:lnTo>
                  <a:lnTo>
                    <a:pt x="6150" y="5014"/>
                  </a:lnTo>
                  <a:lnTo>
                    <a:pt x="6147" y="5002"/>
                  </a:lnTo>
                  <a:lnTo>
                    <a:pt x="6111" y="5034"/>
                  </a:lnTo>
                  <a:lnTo>
                    <a:pt x="6077" y="5066"/>
                  </a:lnTo>
                  <a:lnTo>
                    <a:pt x="6042" y="5098"/>
                  </a:lnTo>
                  <a:lnTo>
                    <a:pt x="6006" y="5130"/>
                  </a:lnTo>
                  <a:lnTo>
                    <a:pt x="5987" y="5144"/>
                  </a:lnTo>
                  <a:lnTo>
                    <a:pt x="5967" y="5160"/>
                  </a:lnTo>
                  <a:lnTo>
                    <a:pt x="5948" y="5175"/>
                  </a:lnTo>
                  <a:lnTo>
                    <a:pt x="5926" y="5188"/>
                  </a:lnTo>
                  <a:lnTo>
                    <a:pt x="5905" y="5203"/>
                  </a:lnTo>
                  <a:lnTo>
                    <a:pt x="5882" y="5215"/>
                  </a:lnTo>
                  <a:lnTo>
                    <a:pt x="5858" y="5229"/>
                  </a:lnTo>
                  <a:lnTo>
                    <a:pt x="5833" y="5240"/>
                  </a:lnTo>
                  <a:lnTo>
                    <a:pt x="5838" y="5229"/>
                  </a:lnTo>
                  <a:lnTo>
                    <a:pt x="5841" y="5218"/>
                  </a:lnTo>
                  <a:lnTo>
                    <a:pt x="5816" y="5220"/>
                  </a:lnTo>
                  <a:lnTo>
                    <a:pt x="5793" y="5221"/>
                  </a:lnTo>
                  <a:lnTo>
                    <a:pt x="5768" y="5222"/>
                  </a:lnTo>
                  <a:lnTo>
                    <a:pt x="5742" y="5224"/>
                  </a:lnTo>
                  <a:lnTo>
                    <a:pt x="5734" y="5216"/>
                  </a:lnTo>
                  <a:lnTo>
                    <a:pt x="5728" y="5208"/>
                  </a:lnTo>
                  <a:close/>
                  <a:moveTo>
                    <a:pt x="9516" y="1508"/>
                  </a:moveTo>
                  <a:lnTo>
                    <a:pt x="11060" y="0"/>
                  </a:lnTo>
                  <a:lnTo>
                    <a:pt x="11103" y="65"/>
                  </a:lnTo>
                  <a:lnTo>
                    <a:pt x="11144" y="130"/>
                  </a:lnTo>
                  <a:lnTo>
                    <a:pt x="11187" y="197"/>
                  </a:lnTo>
                  <a:lnTo>
                    <a:pt x="11227" y="264"/>
                  </a:lnTo>
                  <a:lnTo>
                    <a:pt x="11269" y="331"/>
                  </a:lnTo>
                  <a:lnTo>
                    <a:pt x="11309" y="399"/>
                  </a:lnTo>
                  <a:lnTo>
                    <a:pt x="11350" y="467"/>
                  </a:lnTo>
                  <a:lnTo>
                    <a:pt x="11388" y="536"/>
                  </a:lnTo>
                  <a:lnTo>
                    <a:pt x="10032" y="1860"/>
                  </a:lnTo>
                  <a:lnTo>
                    <a:pt x="10002" y="1848"/>
                  </a:lnTo>
                  <a:lnTo>
                    <a:pt x="9972" y="1836"/>
                  </a:lnTo>
                  <a:lnTo>
                    <a:pt x="9942" y="1823"/>
                  </a:lnTo>
                  <a:lnTo>
                    <a:pt x="9912" y="1809"/>
                  </a:lnTo>
                  <a:lnTo>
                    <a:pt x="9854" y="1781"/>
                  </a:lnTo>
                  <a:lnTo>
                    <a:pt x="9797" y="1751"/>
                  </a:lnTo>
                  <a:lnTo>
                    <a:pt x="9740" y="1718"/>
                  </a:lnTo>
                  <a:lnTo>
                    <a:pt x="9685" y="1685"/>
                  </a:lnTo>
                  <a:lnTo>
                    <a:pt x="9632" y="1650"/>
                  </a:lnTo>
                  <a:lnTo>
                    <a:pt x="9578" y="1614"/>
                  </a:lnTo>
                  <a:lnTo>
                    <a:pt x="9561" y="1587"/>
                  </a:lnTo>
                  <a:lnTo>
                    <a:pt x="9545" y="1561"/>
                  </a:lnTo>
                  <a:lnTo>
                    <a:pt x="9531" y="1534"/>
                  </a:lnTo>
                  <a:lnTo>
                    <a:pt x="9516" y="1508"/>
                  </a:lnTo>
                  <a:close/>
                </a:path>
              </a:pathLst>
            </a:custGeom>
            <a:solidFill>
              <a:srgbClr val="8B6F6A"/>
            </a:solidFill>
            <a:ln w="9525">
              <a:noFill/>
              <a:round/>
              <a:headEnd/>
              <a:tailEnd/>
            </a:ln>
          </p:spPr>
          <p:txBody>
            <a:bodyPr>
              <a:prstTxWarp prst="textNoShape">
                <a:avLst/>
              </a:prstTxWarp>
            </a:bodyPr>
            <a:lstStyle/>
            <a:p>
              <a:endParaRPr lang="en-US"/>
            </a:p>
          </p:txBody>
        </p:sp>
        <p:sp>
          <p:nvSpPr>
            <p:cNvPr id="49358" name="Freeform 463"/>
            <p:cNvSpPr>
              <a:spLocks noChangeAspect="1" noEditPoints="1"/>
            </p:cNvSpPr>
            <p:nvPr/>
          </p:nvSpPr>
          <p:spPr bwMode="auto">
            <a:xfrm>
              <a:off x="1888" y="2225"/>
              <a:ext cx="1257" cy="1239"/>
            </a:xfrm>
            <a:custGeom>
              <a:avLst/>
              <a:gdLst>
                <a:gd name="T0" fmla="*/ 1750 w 11310"/>
                <a:gd name="T1" fmla="*/ 9120 h 11152"/>
                <a:gd name="T2" fmla="*/ 1821 w 11310"/>
                <a:gd name="T3" fmla="*/ 9313 h 11152"/>
                <a:gd name="T4" fmla="*/ 1886 w 11310"/>
                <a:gd name="T5" fmla="*/ 9510 h 11152"/>
                <a:gd name="T6" fmla="*/ 1919 w 11310"/>
                <a:gd name="T7" fmla="*/ 9649 h 11152"/>
                <a:gd name="T8" fmla="*/ 457 w 11310"/>
                <a:gd name="T9" fmla="*/ 11152 h 11152"/>
                <a:gd name="T10" fmla="*/ 426 w 11310"/>
                <a:gd name="T11" fmla="*/ 11121 h 11152"/>
                <a:gd name="T12" fmla="*/ 312 w 11310"/>
                <a:gd name="T13" fmla="*/ 11018 h 11152"/>
                <a:gd name="T14" fmla="*/ 155 w 11310"/>
                <a:gd name="T15" fmla="*/ 10878 h 11152"/>
                <a:gd name="T16" fmla="*/ 0 w 11310"/>
                <a:gd name="T17" fmla="*/ 10742 h 11152"/>
                <a:gd name="T18" fmla="*/ 6115 w 11310"/>
                <a:gd name="T19" fmla="*/ 4794 h 11152"/>
                <a:gd name="T20" fmla="*/ 6231 w 11310"/>
                <a:gd name="T21" fmla="*/ 4747 h 11152"/>
                <a:gd name="T22" fmla="*/ 6371 w 11310"/>
                <a:gd name="T23" fmla="*/ 4695 h 11152"/>
                <a:gd name="T24" fmla="*/ 6449 w 11310"/>
                <a:gd name="T25" fmla="*/ 4696 h 11152"/>
                <a:gd name="T26" fmla="*/ 6391 w 11310"/>
                <a:gd name="T27" fmla="*/ 4835 h 11152"/>
                <a:gd name="T28" fmla="*/ 6354 w 11310"/>
                <a:gd name="T29" fmla="*/ 4941 h 11152"/>
                <a:gd name="T30" fmla="*/ 6334 w 11310"/>
                <a:gd name="T31" fmla="*/ 5022 h 11152"/>
                <a:gd name="T32" fmla="*/ 6323 w 11310"/>
                <a:gd name="T33" fmla="*/ 5101 h 11152"/>
                <a:gd name="T34" fmla="*/ 6286 w 11310"/>
                <a:gd name="T35" fmla="*/ 5242 h 11152"/>
                <a:gd name="T36" fmla="*/ 6247 w 11310"/>
                <a:gd name="T37" fmla="*/ 5408 h 11152"/>
                <a:gd name="T38" fmla="*/ 3920 w 11310"/>
                <a:gd name="T39" fmla="*/ 7770 h 11152"/>
                <a:gd name="T40" fmla="*/ 3643 w 11310"/>
                <a:gd name="T41" fmla="*/ 7878 h 11152"/>
                <a:gd name="T42" fmla="*/ 3363 w 11310"/>
                <a:gd name="T43" fmla="*/ 7984 h 11152"/>
                <a:gd name="T44" fmla="*/ 3084 w 11310"/>
                <a:gd name="T45" fmla="*/ 8092 h 11152"/>
                <a:gd name="T46" fmla="*/ 2805 w 11310"/>
                <a:gd name="T47" fmla="*/ 8204 h 11152"/>
                <a:gd name="T48" fmla="*/ 2528 w 11310"/>
                <a:gd name="T49" fmla="*/ 8322 h 11152"/>
                <a:gd name="T50" fmla="*/ 7957 w 11310"/>
                <a:gd name="T51" fmla="*/ 2970 h 11152"/>
                <a:gd name="T52" fmla="*/ 8190 w 11310"/>
                <a:gd name="T53" fmla="*/ 2862 h 11152"/>
                <a:gd name="T54" fmla="*/ 8413 w 11310"/>
                <a:gd name="T55" fmla="*/ 2741 h 11152"/>
                <a:gd name="T56" fmla="*/ 8583 w 11310"/>
                <a:gd name="T57" fmla="*/ 2643 h 11152"/>
                <a:gd name="T58" fmla="*/ 8663 w 11310"/>
                <a:gd name="T59" fmla="*/ 2611 h 11152"/>
                <a:gd name="T60" fmla="*/ 8715 w 11310"/>
                <a:gd name="T61" fmla="*/ 2639 h 11152"/>
                <a:gd name="T62" fmla="*/ 8769 w 11310"/>
                <a:gd name="T63" fmla="*/ 2718 h 11152"/>
                <a:gd name="T64" fmla="*/ 8824 w 11310"/>
                <a:gd name="T65" fmla="*/ 2823 h 11152"/>
                <a:gd name="T66" fmla="*/ 8877 w 11310"/>
                <a:gd name="T67" fmla="*/ 2928 h 11152"/>
                <a:gd name="T68" fmla="*/ 8298 w 11310"/>
                <a:gd name="T69" fmla="*/ 3491 h 11152"/>
                <a:gd name="T70" fmla="*/ 8073 w 11310"/>
                <a:gd name="T71" fmla="*/ 3713 h 11152"/>
                <a:gd name="T72" fmla="*/ 7817 w 11310"/>
                <a:gd name="T73" fmla="*/ 3910 h 11152"/>
                <a:gd name="T74" fmla="*/ 7639 w 11310"/>
                <a:gd name="T75" fmla="*/ 4034 h 11152"/>
                <a:gd name="T76" fmla="*/ 7501 w 11310"/>
                <a:gd name="T77" fmla="*/ 4123 h 11152"/>
                <a:gd name="T78" fmla="*/ 7359 w 11310"/>
                <a:gd name="T79" fmla="*/ 4206 h 11152"/>
                <a:gd name="T80" fmla="*/ 7214 w 11310"/>
                <a:gd name="T81" fmla="*/ 4284 h 11152"/>
                <a:gd name="T82" fmla="*/ 7066 w 11310"/>
                <a:gd name="T83" fmla="*/ 4355 h 11152"/>
                <a:gd name="T84" fmla="*/ 6916 w 11310"/>
                <a:gd name="T85" fmla="*/ 4420 h 11152"/>
                <a:gd name="T86" fmla="*/ 6762 w 11310"/>
                <a:gd name="T87" fmla="*/ 4477 h 11152"/>
                <a:gd name="T88" fmla="*/ 6606 w 11310"/>
                <a:gd name="T89" fmla="*/ 4525 h 11152"/>
                <a:gd name="T90" fmla="*/ 6469 w 11310"/>
                <a:gd name="T91" fmla="*/ 4572 h 11152"/>
                <a:gd name="T92" fmla="*/ 6342 w 11310"/>
                <a:gd name="T93" fmla="*/ 4622 h 11152"/>
                <a:gd name="T94" fmla="*/ 6216 w 11310"/>
                <a:gd name="T95" fmla="*/ 4672 h 11152"/>
                <a:gd name="T96" fmla="*/ 11040 w 11310"/>
                <a:gd name="T97" fmla="*/ 68 h 11152"/>
                <a:gd name="T98" fmla="*/ 11160 w 11310"/>
                <a:gd name="T99" fmla="*/ 274 h 11152"/>
                <a:gd name="T100" fmla="*/ 11274 w 11310"/>
                <a:gd name="T101" fmla="*/ 479 h 11152"/>
                <a:gd name="T102" fmla="*/ 11310 w 11310"/>
                <a:gd name="T103" fmla="*/ 552 h 11152"/>
                <a:gd name="T104" fmla="*/ 10074 w 11310"/>
                <a:gd name="T105" fmla="*/ 1665 h 11152"/>
                <a:gd name="T106" fmla="*/ 9945 w 11310"/>
                <a:gd name="T107" fmla="*/ 1641 h 11152"/>
                <a:gd name="T108" fmla="*/ 9821 w 11310"/>
                <a:gd name="T109" fmla="*/ 1602 h 11152"/>
                <a:gd name="T110" fmla="*/ 9701 w 11310"/>
                <a:gd name="T111" fmla="*/ 1554 h 11152"/>
                <a:gd name="T112" fmla="*/ 9586 w 11310"/>
                <a:gd name="T113" fmla="*/ 1496 h 11152"/>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1310"/>
                <a:gd name="T172" fmla="*/ 0 h 11152"/>
                <a:gd name="T173" fmla="*/ 11310 w 11310"/>
                <a:gd name="T174" fmla="*/ 11152 h 11152"/>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1310" h="11152">
                  <a:moveTo>
                    <a:pt x="0" y="10742"/>
                  </a:moveTo>
                  <a:lnTo>
                    <a:pt x="1725" y="9057"/>
                  </a:lnTo>
                  <a:lnTo>
                    <a:pt x="1750" y="9120"/>
                  </a:lnTo>
                  <a:lnTo>
                    <a:pt x="1774" y="9184"/>
                  </a:lnTo>
                  <a:lnTo>
                    <a:pt x="1798" y="9248"/>
                  </a:lnTo>
                  <a:lnTo>
                    <a:pt x="1821" y="9313"/>
                  </a:lnTo>
                  <a:lnTo>
                    <a:pt x="1843" y="9378"/>
                  </a:lnTo>
                  <a:lnTo>
                    <a:pt x="1865" y="9443"/>
                  </a:lnTo>
                  <a:lnTo>
                    <a:pt x="1886" y="9510"/>
                  </a:lnTo>
                  <a:lnTo>
                    <a:pt x="1907" y="9577"/>
                  </a:lnTo>
                  <a:lnTo>
                    <a:pt x="1913" y="9614"/>
                  </a:lnTo>
                  <a:lnTo>
                    <a:pt x="1919" y="9649"/>
                  </a:lnTo>
                  <a:lnTo>
                    <a:pt x="1925" y="9682"/>
                  </a:lnTo>
                  <a:lnTo>
                    <a:pt x="1930" y="9712"/>
                  </a:lnTo>
                  <a:lnTo>
                    <a:pt x="457" y="11152"/>
                  </a:lnTo>
                  <a:lnTo>
                    <a:pt x="447" y="11142"/>
                  </a:lnTo>
                  <a:lnTo>
                    <a:pt x="437" y="11131"/>
                  </a:lnTo>
                  <a:lnTo>
                    <a:pt x="426" y="11121"/>
                  </a:lnTo>
                  <a:lnTo>
                    <a:pt x="415" y="11111"/>
                  </a:lnTo>
                  <a:lnTo>
                    <a:pt x="364" y="11064"/>
                  </a:lnTo>
                  <a:lnTo>
                    <a:pt x="312" y="11018"/>
                  </a:lnTo>
                  <a:lnTo>
                    <a:pt x="259" y="10970"/>
                  </a:lnTo>
                  <a:lnTo>
                    <a:pt x="208" y="10924"/>
                  </a:lnTo>
                  <a:lnTo>
                    <a:pt x="155" y="10878"/>
                  </a:lnTo>
                  <a:lnTo>
                    <a:pt x="103" y="10834"/>
                  </a:lnTo>
                  <a:lnTo>
                    <a:pt x="52" y="10788"/>
                  </a:lnTo>
                  <a:lnTo>
                    <a:pt x="0" y="10742"/>
                  </a:lnTo>
                  <a:close/>
                  <a:moveTo>
                    <a:pt x="2436" y="8362"/>
                  </a:moveTo>
                  <a:lnTo>
                    <a:pt x="6071" y="4813"/>
                  </a:lnTo>
                  <a:lnTo>
                    <a:pt x="6115" y="4794"/>
                  </a:lnTo>
                  <a:lnTo>
                    <a:pt x="6155" y="4777"/>
                  </a:lnTo>
                  <a:lnTo>
                    <a:pt x="6192" y="4761"/>
                  </a:lnTo>
                  <a:lnTo>
                    <a:pt x="6231" y="4747"/>
                  </a:lnTo>
                  <a:lnTo>
                    <a:pt x="6272" y="4731"/>
                  </a:lnTo>
                  <a:lnTo>
                    <a:pt x="6318" y="4714"/>
                  </a:lnTo>
                  <a:lnTo>
                    <a:pt x="6371" y="4695"/>
                  </a:lnTo>
                  <a:lnTo>
                    <a:pt x="6433" y="4673"/>
                  </a:lnTo>
                  <a:lnTo>
                    <a:pt x="6441" y="4684"/>
                  </a:lnTo>
                  <a:lnTo>
                    <a:pt x="6449" y="4696"/>
                  </a:lnTo>
                  <a:lnTo>
                    <a:pt x="6430" y="4739"/>
                  </a:lnTo>
                  <a:lnTo>
                    <a:pt x="6410" y="4786"/>
                  </a:lnTo>
                  <a:lnTo>
                    <a:pt x="6391" y="4835"/>
                  </a:lnTo>
                  <a:lnTo>
                    <a:pt x="6372" y="4887"/>
                  </a:lnTo>
                  <a:lnTo>
                    <a:pt x="6363" y="4914"/>
                  </a:lnTo>
                  <a:lnTo>
                    <a:pt x="6354" y="4941"/>
                  </a:lnTo>
                  <a:lnTo>
                    <a:pt x="6346" y="4968"/>
                  </a:lnTo>
                  <a:lnTo>
                    <a:pt x="6339" y="4995"/>
                  </a:lnTo>
                  <a:lnTo>
                    <a:pt x="6334" y="5022"/>
                  </a:lnTo>
                  <a:lnTo>
                    <a:pt x="6329" y="5049"/>
                  </a:lnTo>
                  <a:lnTo>
                    <a:pt x="6326" y="5076"/>
                  </a:lnTo>
                  <a:lnTo>
                    <a:pt x="6323" y="5101"/>
                  </a:lnTo>
                  <a:lnTo>
                    <a:pt x="6311" y="5144"/>
                  </a:lnTo>
                  <a:lnTo>
                    <a:pt x="6299" y="5191"/>
                  </a:lnTo>
                  <a:lnTo>
                    <a:pt x="6286" y="5242"/>
                  </a:lnTo>
                  <a:lnTo>
                    <a:pt x="6274" y="5294"/>
                  </a:lnTo>
                  <a:lnTo>
                    <a:pt x="6261" y="5351"/>
                  </a:lnTo>
                  <a:lnTo>
                    <a:pt x="6247" y="5408"/>
                  </a:lnTo>
                  <a:lnTo>
                    <a:pt x="6233" y="5466"/>
                  </a:lnTo>
                  <a:lnTo>
                    <a:pt x="6218" y="5526"/>
                  </a:lnTo>
                  <a:lnTo>
                    <a:pt x="3920" y="7770"/>
                  </a:lnTo>
                  <a:lnTo>
                    <a:pt x="3828" y="7806"/>
                  </a:lnTo>
                  <a:lnTo>
                    <a:pt x="3735" y="7842"/>
                  </a:lnTo>
                  <a:lnTo>
                    <a:pt x="3643" y="7878"/>
                  </a:lnTo>
                  <a:lnTo>
                    <a:pt x="3549" y="7914"/>
                  </a:lnTo>
                  <a:lnTo>
                    <a:pt x="3456" y="7948"/>
                  </a:lnTo>
                  <a:lnTo>
                    <a:pt x="3363" y="7984"/>
                  </a:lnTo>
                  <a:lnTo>
                    <a:pt x="3270" y="8020"/>
                  </a:lnTo>
                  <a:lnTo>
                    <a:pt x="3177" y="8056"/>
                  </a:lnTo>
                  <a:lnTo>
                    <a:pt x="3084" y="8092"/>
                  </a:lnTo>
                  <a:lnTo>
                    <a:pt x="2991" y="8129"/>
                  </a:lnTo>
                  <a:lnTo>
                    <a:pt x="2897" y="8166"/>
                  </a:lnTo>
                  <a:lnTo>
                    <a:pt x="2805" y="8204"/>
                  </a:lnTo>
                  <a:lnTo>
                    <a:pt x="2712" y="8242"/>
                  </a:lnTo>
                  <a:lnTo>
                    <a:pt x="2620" y="8282"/>
                  </a:lnTo>
                  <a:lnTo>
                    <a:pt x="2528" y="8322"/>
                  </a:lnTo>
                  <a:lnTo>
                    <a:pt x="2436" y="8362"/>
                  </a:lnTo>
                  <a:close/>
                  <a:moveTo>
                    <a:pt x="6216" y="4672"/>
                  </a:moveTo>
                  <a:lnTo>
                    <a:pt x="7957" y="2970"/>
                  </a:lnTo>
                  <a:lnTo>
                    <a:pt x="8036" y="2936"/>
                  </a:lnTo>
                  <a:lnTo>
                    <a:pt x="8113" y="2899"/>
                  </a:lnTo>
                  <a:lnTo>
                    <a:pt x="8190" y="2862"/>
                  </a:lnTo>
                  <a:lnTo>
                    <a:pt x="8265" y="2822"/>
                  </a:lnTo>
                  <a:lnTo>
                    <a:pt x="8339" y="2782"/>
                  </a:lnTo>
                  <a:lnTo>
                    <a:pt x="8413" y="2741"/>
                  </a:lnTo>
                  <a:lnTo>
                    <a:pt x="8485" y="2698"/>
                  </a:lnTo>
                  <a:lnTo>
                    <a:pt x="8555" y="2653"/>
                  </a:lnTo>
                  <a:lnTo>
                    <a:pt x="8583" y="2643"/>
                  </a:lnTo>
                  <a:lnTo>
                    <a:pt x="8610" y="2631"/>
                  </a:lnTo>
                  <a:lnTo>
                    <a:pt x="8637" y="2621"/>
                  </a:lnTo>
                  <a:lnTo>
                    <a:pt x="8663" y="2611"/>
                  </a:lnTo>
                  <a:lnTo>
                    <a:pt x="8681" y="2620"/>
                  </a:lnTo>
                  <a:lnTo>
                    <a:pt x="8698" y="2629"/>
                  </a:lnTo>
                  <a:lnTo>
                    <a:pt x="8715" y="2639"/>
                  </a:lnTo>
                  <a:lnTo>
                    <a:pt x="8730" y="2648"/>
                  </a:lnTo>
                  <a:lnTo>
                    <a:pt x="8750" y="2683"/>
                  </a:lnTo>
                  <a:lnTo>
                    <a:pt x="8769" y="2718"/>
                  </a:lnTo>
                  <a:lnTo>
                    <a:pt x="8787" y="2754"/>
                  </a:lnTo>
                  <a:lnTo>
                    <a:pt x="8806" y="2789"/>
                  </a:lnTo>
                  <a:lnTo>
                    <a:pt x="8824" y="2823"/>
                  </a:lnTo>
                  <a:lnTo>
                    <a:pt x="8842" y="2858"/>
                  </a:lnTo>
                  <a:lnTo>
                    <a:pt x="8859" y="2893"/>
                  </a:lnTo>
                  <a:lnTo>
                    <a:pt x="8877" y="2928"/>
                  </a:lnTo>
                  <a:lnTo>
                    <a:pt x="8301" y="3491"/>
                  </a:lnTo>
                  <a:lnTo>
                    <a:pt x="8300" y="3491"/>
                  </a:lnTo>
                  <a:lnTo>
                    <a:pt x="8298" y="3491"/>
                  </a:lnTo>
                  <a:lnTo>
                    <a:pt x="8298" y="3492"/>
                  </a:lnTo>
                  <a:lnTo>
                    <a:pt x="8298" y="3493"/>
                  </a:lnTo>
                  <a:lnTo>
                    <a:pt x="8073" y="3713"/>
                  </a:lnTo>
                  <a:lnTo>
                    <a:pt x="7990" y="3779"/>
                  </a:lnTo>
                  <a:lnTo>
                    <a:pt x="7905" y="3846"/>
                  </a:lnTo>
                  <a:lnTo>
                    <a:pt x="7817" y="3910"/>
                  </a:lnTo>
                  <a:lnTo>
                    <a:pt x="7728" y="3972"/>
                  </a:lnTo>
                  <a:lnTo>
                    <a:pt x="7683" y="4003"/>
                  </a:lnTo>
                  <a:lnTo>
                    <a:pt x="7639" y="4034"/>
                  </a:lnTo>
                  <a:lnTo>
                    <a:pt x="7593" y="4063"/>
                  </a:lnTo>
                  <a:lnTo>
                    <a:pt x="7547" y="4094"/>
                  </a:lnTo>
                  <a:lnTo>
                    <a:pt x="7501" y="4123"/>
                  </a:lnTo>
                  <a:lnTo>
                    <a:pt x="7453" y="4151"/>
                  </a:lnTo>
                  <a:lnTo>
                    <a:pt x="7406" y="4179"/>
                  </a:lnTo>
                  <a:lnTo>
                    <a:pt x="7359" y="4206"/>
                  </a:lnTo>
                  <a:lnTo>
                    <a:pt x="7311" y="4233"/>
                  </a:lnTo>
                  <a:lnTo>
                    <a:pt x="7263" y="4259"/>
                  </a:lnTo>
                  <a:lnTo>
                    <a:pt x="7214" y="4284"/>
                  </a:lnTo>
                  <a:lnTo>
                    <a:pt x="7166" y="4309"/>
                  </a:lnTo>
                  <a:lnTo>
                    <a:pt x="7117" y="4333"/>
                  </a:lnTo>
                  <a:lnTo>
                    <a:pt x="7066" y="4355"/>
                  </a:lnTo>
                  <a:lnTo>
                    <a:pt x="7017" y="4378"/>
                  </a:lnTo>
                  <a:lnTo>
                    <a:pt x="6966" y="4400"/>
                  </a:lnTo>
                  <a:lnTo>
                    <a:pt x="6916" y="4420"/>
                  </a:lnTo>
                  <a:lnTo>
                    <a:pt x="6865" y="4440"/>
                  </a:lnTo>
                  <a:lnTo>
                    <a:pt x="6814" y="4460"/>
                  </a:lnTo>
                  <a:lnTo>
                    <a:pt x="6762" y="4477"/>
                  </a:lnTo>
                  <a:lnTo>
                    <a:pt x="6711" y="4494"/>
                  </a:lnTo>
                  <a:lnTo>
                    <a:pt x="6659" y="4510"/>
                  </a:lnTo>
                  <a:lnTo>
                    <a:pt x="6606" y="4525"/>
                  </a:lnTo>
                  <a:lnTo>
                    <a:pt x="6553" y="4539"/>
                  </a:lnTo>
                  <a:lnTo>
                    <a:pt x="6511" y="4555"/>
                  </a:lnTo>
                  <a:lnTo>
                    <a:pt x="6469" y="4572"/>
                  </a:lnTo>
                  <a:lnTo>
                    <a:pt x="6427" y="4589"/>
                  </a:lnTo>
                  <a:lnTo>
                    <a:pt x="6384" y="4605"/>
                  </a:lnTo>
                  <a:lnTo>
                    <a:pt x="6342" y="4622"/>
                  </a:lnTo>
                  <a:lnTo>
                    <a:pt x="6300" y="4638"/>
                  </a:lnTo>
                  <a:lnTo>
                    <a:pt x="6257" y="4655"/>
                  </a:lnTo>
                  <a:lnTo>
                    <a:pt x="6216" y="4672"/>
                  </a:lnTo>
                  <a:close/>
                  <a:moveTo>
                    <a:pt x="9510" y="1454"/>
                  </a:moveTo>
                  <a:lnTo>
                    <a:pt x="10999" y="0"/>
                  </a:lnTo>
                  <a:lnTo>
                    <a:pt x="11040" y="68"/>
                  </a:lnTo>
                  <a:lnTo>
                    <a:pt x="11081" y="136"/>
                  </a:lnTo>
                  <a:lnTo>
                    <a:pt x="11121" y="204"/>
                  </a:lnTo>
                  <a:lnTo>
                    <a:pt x="11160" y="274"/>
                  </a:lnTo>
                  <a:lnTo>
                    <a:pt x="11199" y="342"/>
                  </a:lnTo>
                  <a:lnTo>
                    <a:pt x="11237" y="411"/>
                  </a:lnTo>
                  <a:lnTo>
                    <a:pt x="11274" y="479"/>
                  </a:lnTo>
                  <a:lnTo>
                    <a:pt x="11310" y="548"/>
                  </a:lnTo>
                  <a:lnTo>
                    <a:pt x="11310" y="550"/>
                  </a:lnTo>
                  <a:lnTo>
                    <a:pt x="11310" y="552"/>
                  </a:lnTo>
                  <a:lnTo>
                    <a:pt x="10161" y="1674"/>
                  </a:lnTo>
                  <a:lnTo>
                    <a:pt x="10117" y="1671"/>
                  </a:lnTo>
                  <a:lnTo>
                    <a:pt x="10074" y="1665"/>
                  </a:lnTo>
                  <a:lnTo>
                    <a:pt x="10030" y="1659"/>
                  </a:lnTo>
                  <a:lnTo>
                    <a:pt x="9987" y="1650"/>
                  </a:lnTo>
                  <a:lnTo>
                    <a:pt x="9945" y="1641"/>
                  </a:lnTo>
                  <a:lnTo>
                    <a:pt x="9903" y="1629"/>
                  </a:lnTo>
                  <a:lnTo>
                    <a:pt x="9862" y="1616"/>
                  </a:lnTo>
                  <a:lnTo>
                    <a:pt x="9821" y="1602"/>
                  </a:lnTo>
                  <a:lnTo>
                    <a:pt x="9781" y="1587"/>
                  </a:lnTo>
                  <a:lnTo>
                    <a:pt x="9740" y="1571"/>
                  </a:lnTo>
                  <a:lnTo>
                    <a:pt x="9701" y="1554"/>
                  </a:lnTo>
                  <a:lnTo>
                    <a:pt x="9662" y="1535"/>
                  </a:lnTo>
                  <a:lnTo>
                    <a:pt x="9624" y="1516"/>
                  </a:lnTo>
                  <a:lnTo>
                    <a:pt x="9586" y="1496"/>
                  </a:lnTo>
                  <a:lnTo>
                    <a:pt x="9547" y="1476"/>
                  </a:lnTo>
                  <a:lnTo>
                    <a:pt x="9510" y="1454"/>
                  </a:lnTo>
                  <a:close/>
                </a:path>
              </a:pathLst>
            </a:custGeom>
            <a:solidFill>
              <a:srgbClr val="8F746E"/>
            </a:solidFill>
            <a:ln w="9525">
              <a:noFill/>
              <a:round/>
              <a:headEnd/>
              <a:tailEnd/>
            </a:ln>
          </p:spPr>
          <p:txBody>
            <a:bodyPr>
              <a:prstTxWarp prst="textNoShape">
                <a:avLst/>
              </a:prstTxWarp>
            </a:bodyPr>
            <a:lstStyle/>
            <a:p>
              <a:endParaRPr lang="en-US"/>
            </a:p>
          </p:txBody>
        </p:sp>
        <p:sp>
          <p:nvSpPr>
            <p:cNvPr id="49359" name="Freeform 464"/>
            <p:cNvSpPr>
              <a:spLocks noChangeAspect="1" noEditPoints="1"/>
            </p:cNvSpPr>
            <p:nvPr/>
          </p:nvSpPr>
          <p:spPr bwMode="auto">
            <a:xfrm>
              <a:off x="1914" y="2255"/>
              <a:ext cx="1235" cy="1233"/>
            </a:xfrm>
            <a:custGeom>
              <a:avLst/>
              <a:gdLst>
                <a:gd name="T0" fmla="*/ 1619 w 11121"/>
                <a:gd name="T1" fmla="*/ 9125 h 11101"/>
                <a:gd name="T2" fmla="*/ 1644 w 11121"/>
                <a:gd name="T3" fmla="*/ 9201 h 11101"/>
                <a:gd name="T4" fmla="*/ 1669 w 11121"/>
                <a:gd name="T5" fmla="*/ 9279 h 11101"/>
                <a:gd name="T6" fmla="*/ 1715 w 11121"/>
                <a:gd name="T7" fmla="*/ 9520 h 11101"/>
                <a:gd name="T8" fmla="*/ 1750 w 11121"/>
                <a:gd name="T9" fmla="*/ 9700 h 11101"/>
                <a:gd name="T10" fmla="*/ 1774 w 11121"/>
                <a:gd name="T11" fmla="*/ 9796 h 11101"/>
                <a:gd name="T12" fmla="*/ 381 w 11121"/>
                <a:gd name="T13" fmla="*/ 11038 h 11101"/>
                <a:gd name="T14" fmla="*/ 287 w 11121"/>
                <a:gd name="T15" fmla="*/ 10942 h 11101"/>
                <a:gd name="T16" fmla="*/ 185 w 11121"/>
                <a:gd name="T17" fmla="*/ 10839 h 11101"/>
                <a:gd name="T18" fmla="*/ 116 w 11121"/>
                <a:gd name="T19" fmla="*/ 10776 h 11101"/>
                <a:gd name="T20" fmla="*/ 46 w 11121"/>
                <a:gd name="T21" fmla="*/ 10714 h 11101"/>
                <a:gd name="T22" fmla="*/ 2966 w 11121"/>
                <a:gd name="T23" fmla="*/ 7777 h 11101"/>
                <a:gd name="T24" fmla="*/ 6101 w 11121"/>
                <a:gd name="T25" fmla="*/ 4765 h 11101"/>
                <a:gd name="T26" fmla="*/ 6080 w 11121"/>
                <a:gd name="T27" fmla="*/ 4875 h 11101"/>
                <a:gd name="T28" fmla="*/ 6041 w 11121"/>
                <a:gd name="T29" fmla="*/ 5038 h 11101"/>
                <a:gd name="T30" fmla="*/ 5996 w 11121"/>
                <a:gd name="T31" fmla="*/ 5223 h 11101"/>
                <a:gd name="T32" fmla="*/ 5942 w 11121"/>
                <a:gd name="T33" fmla="*/ 5415 h 11101"/>
                <a:gd name="T34" fmla="*/ 5888 w 11121"/>
                <a:gd name="T35" fmla="*/ 5568 h 11101"/>
                <a:gd name="T36" fmla="*/ 5850 w 11121"/>
                <a:gd name="T37" fmla="*/ 5653 h 11101"/>
                <a:gd name="T38" fmla="*/ 5807 w 11121"/>
                <a:gd name="T39" fmla="*/ 5729 h 11101"/>
                <a:gd name="T40" fmla="*/ 5805 w 11121"/>
                <a:gd name="T41" fmla="*/ 5781 h 11101"/>
                <a:gd name="T42" fmla="*/ 5751 w 11121"/>
                <a:gd name="T43" fmla="*/ 5847 h 11101"/>
                <a:gd name="T44" fmla="*/ 5704 w 11121"/>
                <a:gd name="T45" fmla="*/ 5928 h 11101"/>
                <a:gd name="T46" fmla="*/ 4548 w 11121"/>
                <a:gd name="T47" fmla="*/ 7087 h 11101"/>
                <a:gd name="T48" fmla="*/ 4490 w 11121"/>
                <a:gd name="T49" fmla="*/ 7125 h 11101"/>
                <a:gd name="T50" fmla="*/ 4415 w 11121"/>
                <a:gd name="T51" fmla="*/ 7176 h 11101"/>
                <a:gd name="T52" fmla="*/ 4269 w 11121"/>
                <a:gd name="T53" fmla="*/ 7256 h 11101"/>
                <a:gd name="T54" fmla="*/ 4012 w 11121"/>
                <a:gd name="T55" fmla="*/ 7367 h 11101"/>
                <a:gd name="T56" fmla="*/ 3753 w 11121"/>
                <a:gd name="T57" fmla="*/ 7472 h 11101"/>
                <a:gd name="T58" fmla="*/ 3491 w 11121"/>
                <a:gd name="T59" fmla="*/ 7575 h 11101"/>
                <a:gd name="T60" fmla="*/ 3229 w 11121"/>
                <a:gd name="T61" fmla="*/ 7675 h 11101"/>
                <a:gd name="T62" fmla="*/ 2966 w 11121"/>
                <a:gd name="T63" fmla="*/ 7777 h 11101"/>
                <a:gd name="T64" fmla="*/ 8499 w 11121"/>
                <a:gd name="T65" fmla="*/ 2375 h 11101"/>
                <a:gd name="T66" fmla="*/ 8577 w 11121"/>
                <a:gd name="T67" fmla="*/ 2519 h 11101"/>
                <a:gd name="T68" fmla="*/ 8684 w 11121"/>
                <a:gd name="T69" fmla="*/ 2732 h 11101"/>
                <a:gd name="T70" fmla="*/ 8789 w 11121"/>
                <a:gd name="T71" fmla="*/ 2946 h 11101"/>
                <a:gd name="T72" fmla="*/ 8301 w 11121"/>
                <a:gd name="T73" fmla="*/ 3371 h 11101"/>
                <a:gd name="T74" fmla="*/ 8238 w 11121"/>
                <a:gd name="T75" fmla="*/ 3309 h 11101"/>
                <a:gd name="T76" fmla="*/ 8174 w 11121"/>
                <a:gd name="T77" fmla="*/ 3247 h 11101"/>
                <a:gd name="T78" fmla="*/ 8114 w 11121"/>
                <a:gd name="T79" fmla="*/ 3209 h 11101"/>
                <a:gd name="T80" fmla="*/ 8068 w 11121"/>
                <a:gd name="T81" fmla="*/ 3219 h 11101"/>
                <a:gd name="T82" fmla="*/ 7992 w 11121"/>
                <a:gd name="T83" fmla="*/ 3318 h 11101"/>
                <a:gd name="T84" fmla="*/ 7755 w 11121"/>
                <a:gd name="T85" fmla="*/ 3511 h 11101"/>
                <a:gd name="T86" fmla="*/ 7505 w 11121"/>
                <a:gd name="T87" fmla="*/ 3696 h 11101"/>
                <a:gd name="T88" fmla="*/ 7331 w 11121"/>
                <a:gd name="T89" fmla="*/ 3813 h 11101"/>
                <a:gd name="T90" fmla="*/ 7196 w 11121"/>
                <a:gd name="T91" fmla="*/ 3895 h 11101"/>
                <a:gd name="T92" fmla="*/ 7058 w 11121"/>
                <a:gd name="T93" fmla="*/ 3973 h 11101"/>
                <a:gd name="T94" fmla="*/ 6918 w 11121"/>
                <a:gd name="T95" fmla="*/ 4045 h 11101"/>
                <a:gd name="T96" fmla="*/ 6775 w 11121"/>
                <a:gd name="T97" fmla="*/ 4111 h 11101"/>
                <a:gd name="T98" fmla="*/ 9573 w 11121"/>
                <a:gd name="T99" fmla="*/ 1324 h 11101"/>
                <a:gd name="T100" fmla="*/ 10968 w 11121"/>
                <a:gd name="T101" fmla="*/ 69 h 11101"/>
                <a:gd name="T102" fmla="*/ 11025 w 11121"/>
                <a:gd name="T103" fmla="*/ 172 h 11101"/>
                <a:gd name="T104" fmla="*/ 11080 w 11121"/>
                <a:gd name="T105" fmla="*/ 276 h 11101"/>
                <a:gd name="T106" fmla="*/ 11083 w 11121"/>
                <a:gd name="T107" fmla="*/ 346 h 11101"/>
                <a:gd name="T108" fmla="*/ 11076 w 11121"/>
                <a:gd name="T109" fmla="*/ 427 h 11101"/>
                <a:gd name="T110" fmla="*/ 11077 w 11121"/>
                <a:gd name="T111" fmla="*/ 563 h 11101"/>
                <a:gd name="T112" fmla="*/ 11121 w 11121"/>
                <a:gd name="T113" fmla="*/ 668 h 11101"/>
                <a:gd name="T114" fmla="*/ 10132 w 11121"/>
                <a:gd name="T115" fmla="*/ 1531 h 11101"/>
                <a:gd name="T116" fmla="*/ 10037 w 11121"/>
                <a:gd name="T117" fmla="*/ 1467 h 11101"/>
                <a:gd name="T118" fmla="*/ 9952 w 11121"/>
                <a:gd name="T119" fmla="*/ 1403 h 11101"/>
                <a:gd name="T120" fmla="*/ 9807 w 11121"/>
                <a:gd name="T121" fmla="*/ 1388 h 11101"/>
                <a:gd name="T122" fmla="*/ 9665 w 11121"/>
                <a:gd name="T123" fmla="*/ 1354 h 11101"/>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1121"/>
                <a:gd name="T187" fmla="*/ 0 h 11101"/>
                <a:gd name="T188" fmla="*/ 11121 w 11121"/>
                <a:gd name="T189" fmla="*/ 11101 h 11101"/>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1121" h="11101">
                  <a:moveTo>
                    <a:pt x="0" y="10673"/>
                  </a:moveTo>
                  <a:lnTo>
                    <a:pt x="1612" y="9099"/>
                  </a:lnTo>
                  <a:lnTo>
                    <a:pt x="1619" y="9125"/>
                  </a:lnTo>
                  <a:lnTo>
                    <a:pt x="1628" y="9151"/>
                  </a:lnTo>
                  <a:lnTo>
                    <a:pt x="1636" y="9176"/>
                  </a:lnTo>
                  <a:lnTo>
                    <a:pt x="1644" y="9201"/>
                  </a:lnTo>
                  <a:lnTo>
                    <a:pt x="1653" y="9227"/>
                  </a:lnTo>
                  <a:lnTo>
                    <a:pt x="1661" y="9253"/>
                  </a:lnTo>
                  <a:lnTo>
                    <a:pt x="1669" y="9279"/>
                  </a:lnTo>
                  <a:lnTo>
                    <a:pt x="1677" y="9305"/>
                  </a:lnTo>
                  <a:lnTo>
                    <a:pt x="1698" y="9425"/>
                  </a:lnTo>
                  <a:lnTo>
                    <a:pt x="1715" y="9520"/>
                  </a:lnTo>
                  <a:lnTo>
                    <a:pt x="1728" y="9595"/>
                  </a:lnTo>
                  <a:lnTo>
                    <a:pt x="1739" y="9654"/>
                  </a:lnTo>
                  <a:lnTo>
                    <a:pt x="1750" y="9700"/>
                  </a:lnTo>
                  <a:lnTo>
                    <a:pt x="1757" y="9736"/>
                  </a:lnTo>
                  <a:lnTo>
                    <a:pt x="1766" y="9767"/>
                  </a:lnTo>
                  <a:lnTo>
                    <a:pt x="1774" y="9796"/>
                  </a:lnTo>
                  <a:lnTo>
                    <a:pt x="438" y="11101"/>
                  </a:lnTo>
                  <a:lnTo>
                    <a:pt x="410" y="11070"/>
                  </a:lnTo>
                  <a:lnTo>
                    <a:pt x="381" y="11038"/>
                  </a:lnTo>
                  <a:lnTo>
                    <a:pt x="350" y="11006"/>
                  </a:lnTo>
                  <a:lnTo>
                    <a:pt x="319" y="10975"/>
                  </a:lnTo>
                  <a:lnTo>
                    <a:pt x="287" y="10942"/>
                  </a:lnTo>
                  <a:lnTo>
                    <a:pt x="254" y="10908"/>
                  </a:lnTo>
                  <a:lnTo>
                    <a:pt x="220" y="10874"/>
                  </a:lnTo>
                  <a:lnTo>
                    <a:pt x="185" y="10839"/>
                  </a:lnTo>
                  <a:lnTo>
                    <a:pt x="163" y="10817"/>
                  </a:lnTo>
                  <a:lnTo>
                    <a:pt x="139" y="10797"/>
                  </a:lnTo>
                  <a:lnTo>
                    <a:pt x="116" y="10776"/>
                  </a:lnTo>
                  <a:lnTo>
                    <a:pt x="93" y="10756"/>
                  </a:lnTo>
                  <a:lnTo>
                    <a:pt x="70" y="10734"/>
                  </a:lnTo>
                  <a:lnTo>
                    <a:pt x="46" y="10714"/>
                  </a:lnTo>
                  <a:lnTo>
                    <a:pt x="24" y="10694"/>
                  </a:lnTo>
                  <a:lnTo>
                    <a:pt x="0" y="10673"/>
                  </a:lnTo>
                  <a:close/>
                  <a:moveTo>
                    <a:pt x="2966" y="7777"/>
                  </a:moveTo>
                  <a:lnTo>
                    <a:pt x="6115" y="4701"/>
                  </a:lnTo>
                  <a:lnTo>
                    <a:pt x="6107" y="4734"/>
                  </a:lnTo>
                  <a:lnTo>
                    <a:pt x="6101" y="4765"/>
                  </a:lnTo>
                  <a:lnTo>
                    <a:pt x="6096" y="4798"/>
                  </a:lnTo>
                  <a:lnTo>
                    <a:pt x="6093" y="4829"/>
                  </a:lnTo>
                  <a:lnTo>
                    <a:pt x="6080" y="4875"/>
                  </a:lnTo>
                  <a:lnTo>
                    <a:pt x="6068" y="4926"/>
                  </a:lnTo>
                  <a:lnTo>
                    <a:pt x="6054" y="4981"/>
                  </a:lnTo>
                  <a:lnTo>
                    <a:pt x="6041" y="5038"/>
                  </a:lnTo>
                  <a:lnTo>
                    <a:pt x="6026" y="5098"/>
                  </a:lnTo>
                  <a:lnTo>
                    <a:pt x="6011" y="5159"/>
                  </a:lnTo>
                  <a:lnTo>
                    <a:pt x="5996" y="5223"/>
                  </a:lnTo>
                  <a:lnTo>
                    <a:pt x="5979" y="5287"/>
                  </a:lnTo>
                  <a:lnTo>
                    <a:pt x="5961" y="5351"/>
                  </a:lnTo>
                  <a:lnTo>
                    <a:pt x="5942" y="5415"/>
                  </a:lnTo>
                  <a:lnTo>
                    <a:pt x="5922" y="5477"/>
                  </a:lnTo>
                  <a:lnTo>
                    <a:pt x="5899" y="5539"/>
                  </a:lnTo>
                  <a:lnTo>
                    <a:pt x="5888" y="5568"/>
                  </a:lnTo>
                  <a:lnTo>
                    <a:pt x="5876" y="5597"/>
                  </a:lnTo>
                  <a:lnTo>
                    <a:pt x="5862" y="5625"/>
                  </a:lnTo>
                  <a:lnTo>
                    <a:pt x="5850" y="5653"/>
                  </a:lnTo>
                  <a:lnTo>
                    <a:pt x="5836" y="5679"/>
                  </a:lnTo>
                  <a:lnTo>
                    <a:pt x="5822" y="5705"/>
                  </a:lnTo>
                  <a:lnTo>
                    <a:pt x="5807" y="5729"/>
                  </a:lnTo>
                  <a:lnTo>
                    <a:pt x="5793" y="5753"/>
                  </a:lnTo>
                  <a:lnTo>
                    <a:pt x="5798" y="5766"/>
                  </a:lnTo>
                  <a:lnTo>
                    <a:pt x="5805" y="5781"/>
                  </a:lnTo>
                  <a:lnTo>
                    <a:pt x="5786" y="5800"/>
                  </a:lnTo>
                  <a:lnTo>
                    <a:pt x="5768" y="5823"/>
                  </a:lnTo>
                  <a:lnTo>
                    <a:pt x="5751" y="5847"/>
                  </a:lnTo>
                  <a:lnTo>
                    <a:pt x="5734" y="5873"/>
                  </a:lnTo>
                  <a:lnTo>
                    <a:pt x="5719" y="5900"/>
                  </a:lnTo>
                  <a:lnTo>
                    <a:pt x="5704" y="5928"/>
                  </a:lnTo>
                  <a:lnTo>
                    <a:pt x="5688" y="5958"/>
                  </a:lnTo>
                  <a:lnTo>
                    <a:pt x="5674" y="5989"/>
                  </a:lnTo>
                  <a:lnTo>
                    <a:pt x="4548" y="7087"/>
                  </a:lnTo>
                  <a:lnTo>
                    <a:pt x="4530" y="7100"/>
                  </a:lnTo>
                  <a:lnTo>
                    <a:pt x="4511" y="7112"/>
                  </a:lnTo>
                  <a:lnTo>
                    <a:pt x="4490" y="7125"/>
                  </a:lnTo>
                  <a:lnTo>
                    <a:pt x="4467" y="7141"/>
                  </a:lnTo>
                  <a:lnTo>
                    <a:pt x="4442" y="7158"/>
                  </a:lnTo>
                  <a:lnTo>
                    <a:pt x="4415" y="7176"/>
                  </a:lnTo>
                  <a:lnTo>
                    <a:pt x="4385" y="7196"/>
                  </a:lnTo>
                  <a:lnTo>
                    <a:pt x="4353" y="7217"/>
                  </a:lnTo>
                  <a:lnTo>
                    <a:pt x="4269" y="7256"/>
                  </a:lnTo>
                  <a:lnTo>
                    <a:pt x="4183" y="7294"/>
                  </a:lnTo>
                  <a:lnTo>
                    <a:pt x="4098" y="7331"/>
                  </a:lnTo>
                  <a:lnTo>
                    <a:pt x="4012" y="7367"/>
                  </a:lnTo>
                  <a:lnTo>
                    <a:pt x="3925" y="7403"/>
                  </a:lnTo>
                  <a:lnTo>
                    <a:pt x="3839" y="7437"/>
                  </a:lnTo>
                  <a:lnTo>
                    <a:pt x="3753" y="7472"/>
                  </a:lnTo>
                  <a:lnTo>
                    <a:pt x="3666" y="7507"/>
                  </a:lnTo>
                  <a:lnTo>
                    <a:pt x="3579" y="7541"/>
                  </a:lnTo>
                  <a:lnTo>
                    <a:pt x="3491" y="7575"/>
                  </a:lnTo>
                  <a:lnTo>
                    <a:pt x="3404" y="7609"/>
                  </a:lnTo>
                  <a:lnTo>
                    <a:pt x="3316" y="7642"/>
                  </a:lnTo>
                  <a:lnTo>
                    <a:pt x="3229" y="7675"/>
                  </a:lnTo>
                  <a:lnTo>
                    <a:pt x="3141" y="7709"/>
                  </a:lnTo>
                  <a:lnTo>
                    <a:pt x="3053" y="7743"/>
                  </a:lnTo>
                  <a:lnTo>
                    <a:pt x="2966" y="7777"/>
                  </a:lnTo>
                  <a:close/>
                  <a:moveTo>
                    <a:pt x="6678" y="4152"/>
                  </a:moveTo>
                  <a:lnTo>
                    <a:pt x="8497" y="2374"/>
                  </a:lnTo>
                  <a:lnTo>
                    <a:pt x="8499" y="2375"/>
                  </a:lnTo>
                  <a:lnTo>
                    <a:pt x="8500" y="2376"/>
                  </a:lnTo>
                  <a:lnTo>
                    <a:pt x="8539" y="2447"/>
                  </a:lnTo>
                  <a:lnTo>
                    <a:pt x="8577" y="2519"/>
                  </a:lnTo>
                  <a:lnTo>
                    <a:pt x="8613" y="2590"/>
                  </a:lnTo>
                  <a:lnTo>
                    <a:pt x="8650" y="2660"/>
                  </a:lnTo>
                  <a:lnTo>
                    <a:pt x="8684" y="2732"/>
                  </a:lnTo>
                  <a:lnTo>
                    <a:pt x="8720" y="2803"/>
                  </a:lnTo>
                  <a:lnTo>
                    <a:pt x="8755" y="2875"/>
                  </a:lnTo>
                  <a:lnTo>
                    <a:pt x="8789" y="2946"/>
                  </a:lnTo>
                  <a:lnTo>
                    <a:pt x="8320" y="3404"/>
                  </a:lnTo>
                  <a:lnTo>
                    <a:pt x="8310" y="3387"/>
                  </a:lnTo>
                  <a:lnTo>
                    <a:pt x="8301" y="3371"/>
                  </a:lnTo>
                  <a:lnTo>
                    <a:pt x="8279" y="3350"/>
                  </a:lnTo>
                  <a:lnTo>
                    <a:pt x="8258" y="3330"/>
                  </a:lnTo>
                  <a:lnTo>
                    <a:pt x="8238" y="3309"/>
                  </a:lnTo>
                  <a:lnTo>
                    <a:pt x="8217" y="3289"/>
                  </a:lnTo>
                  <a:lnTo>
                    <a:pt x="8195" y="3267"/>
                  </a:lnTo>
                  <a:lnTo>
                    <a:pt x="8174" y="3247"/>
                  </a:lnTo>
                  <a:lnTo>
                    <a:pt x="8153" y="3227"/>
                  </a:lnTo>
                  <a:lnTo>
                    <a:pt x="8130" y="3206"/>
                  </a:lnTo>
                  <a:lnTo>
                    <a:pt x="8114" y="3209"/>
                  </a:lnTo>
                  <a:lnTo>
                    <a:pt x="8100" y="3212"/>
                  </a:lnTo>
                  <a:lnTo>
                    <a:pt x="8084" y="3216"/>
                  </a:lnTo>
                  <a:lnTo>
                    <a:pt x="8068" y="3219"/>
                  </a:lnTo>
                  <a:lnTo>
                    <a:pt x="8068" y="3235"/>
                  </a:lnTo>
                  <a:lnTo>
                    <a:pt x="8068" y="3253"/>
                  </a:lnTo>
                  <a:lnTo>
                    <a:pt x="7992" y="3318"/>
                  </a:lnTo>
                  <a:lnTo>
                    <a:pt x="7916" y="3383"/>
                  </a:lnTo>
                  <a:lnTo>
                    <a:pt x="7836" y="3447"/>
                  </a:lnTo>
                  <a:lnTo>
                    <a:pt x="7755" y="3511"/>
                  </a:lnTo>
                  <a:lnTo>
                    <a:pt x="7673" y="3574"/>
                  </a:lnTo>
                  <a:lnTo>
                    <a:pt x="7590" y="3635"/>
                  </a:lnTo>
                  <a:lnTo>
                    <a:pt x="7505" y="3696"/>
                  </a:lnTo>
                  <a:lnTo>
                    <a:pt x="7419" y="3755"/>
                  </a:lnTo>
                  <a:lnTo>
                    <a:pt x="7375" y="3784"/>
                  </a:lnTo>
                  <a:lnTo>
                    <a:pt x="7331" y="3813"/>
                  </a:lnTo>
                  <a:lnTo>
                    <a:pt x="7286" y="3841"/>
                  </a:lnTo>
                  <a:lnTo>
                    <a:pt x="7241" y="3868"/>
                  </a:lnTo>
                  <a:lnTo>
                    <a:pt x="7196" y="3895"/>
                  </a:lnTo>
                  <a:lnTo>
                    <a:pt x="7150" y="3922"/>
                  </a:lnTo>
                  <a:lnTo>
                    <a:pt x="7104" y="3947"/>
                  </a:lnTo>
                  <a:lnTo>
                    <a:pt x="7058" y="3973"/>
                  </a:lnTo>
                  <a:lnTo>
                    <a:pt x="7012" y="3998"/>
                  </a:lnTo>
                  <a:lnTo>
                    <a:pt x="6965" y="4021"/>
                  </a:lnTo>
                  <a:lnTo>
                    <a:pt x="6918" y="4045"/>
                  </a:lnTo>
                  <a:lnTo>
                    <a:pt x="6871" y="4067"/>
                  </a:lnTo>
                  <a:lnTo>
                    <a:pt x="6823" y="4090"/>
                  </a:lnTo>
                  <a:lnTo>
                    <a:pt x="6775" y="4111"/>
                  </a:lnTo>
                  <a:lnTo>
                    <a:pt x="6726" y="4131"/>
                  </a:lnTo>
                  <a:lnTo>
                    <a:pt x="6678" y="4152"/>
                  </a:lnTo>
                  <a:close/>
                  <a:moveTo>
                    <a:pt x="9573" y="1324"/>
                  </a:moveTo>
                  <a:lnTo>
                    <a:pt x="10929" y="0"/>
                  </a:lnTo>
                  <a:lnTo>
                    <a:pt x="10949" y="34"/>
                  </a:lnTo>
                  <a:lnTo>
                    <a:pt x="10968" y="69"/>
                  </a:lnTo>
                  <a:lnTo>
                    <a:pt x="10987" y="104"/>
                  </a:lnTo>
                  <a:lnTo>
                    <a:pt x="11006" y="138"/>
                  </a:lnTo>
                  <a:lnTo>
                    <a:pt x="11025" y="172"/>
                  </a:lnTo>
                  <a:lnTo>
                    <a:pt x="11044" y="207"/>
                  </a:lnTo>
                  <a:lnTo>
                    <a:pt x="11062" y="241"/>
                  </a:lnTo>
                  <a:lnTo>
                    <a:pt x="11080" y="276"/>
                  </a:lnTo>
                  <a:lnTo>
                    <a:pt x="11083" y="303"/>
                  </a:lnTo>
                  <a:lnTo>
                    <a:pt x="11083" y="325"/>
                  </a:lnTo>
                  <a:lnTo>
                    <a:pt x="11083" y="346"/>
                  </a:lnTo>
                  <a:lnTo>
                    <a:pt x="11081" y="368"/>
                  </a:lnTo>
                  <a:lnTo>
                    <a:pt x="11079" y="395"/>
                  </a:lnTo>
                  <a:lnTo>
                    <a:pt x="11076" y="427"/>
                  </a:lnTo>
                  <a:lnTo>
                    <a:pt x="11070" y="471"/>
                  </a:lnTo>
                  <a:lnTo>
                    <a:pt x="11062" y="527"/>
                  </a:lnTo>
                  <a:lnTo>
                    <a:pt x="11077" y="563"/>
                  </a:lnTo>
                  <a:lnTo>
                    <a:pt x="11091" y="598"/>
                  </a:lnTo>
                  <a:lnTo>
                    <a:pt x="11106" y="634"/>
                  </a:lnTo>
                  <a:lnTo>
                    <a:pt x="11121" y="668"/>
                  </a:lnTo>
                  <a:lnTo>
                    <a:pt x="10192" y="1575"/>
                  </a:lnTo>
                  <a:lnTo>
                    <a:pt x="10162" y="1553"/>
                  </a:lnTo>
                  <a:lnTo>
                    <a:pt x="10132" y="1531"/>
                  </a:lnTo>
                  <a:lnTo>
                    <a:pt x="10101" y="1510"/>
                  </a:lnTo>
                  <a:lnTo>
                    <a:pt x="10068" y="1489"/>
                  </a:lnTo>
                  <a:lnTo>
                    <a:pt x="10037" y="1467"/>
                  </a:lnTo>
                  <a:lnTo>
                    <a:pt x="10006" y="1446"/>
                  </a:lnTo>
                  <a:lnTo>
                    <a:pt x="9978" y="1425"/>
                  </a:lnTo>
                  <a:lnTo>
                    <a:pt x="9952" y="1403"/>
                  </a:lnTo>
                  <a:lnTo>
                    <a:pt x="9903" y="1400"/>
                  </a:lnTo>
                  <a:lnTo>
                    <a:pt x="9855" y="1394"/>
                  </a:lnTo>
                  <a:lnTo>
                    <a:pt x="9807" y="1388"/>
                  </a:lnTo>
                  <a:lnTo>
                    <a:pt x="9758" y="1379"/>
                  </a:lnTo>
                  <a:lnTo>
                    <a:pt x="9711" y="1367"/>
                  </a:lnTo>
                  <a:lnTo>
                    <a:pt x="9665" y="1354"/>
                  </a:lnTo>
                  <a:lnTo>
                    <a:pt x="9619" y="1339"/>
                  </a:lnTo>
                  <a:lnTo>
                    <a:pt x="9573" y="1324"/>
                  </a:lnTo>
                  <a:close/>
                </a:path>
              </a:pathLst>
            </a:custGeom>
            <a:solidFill>
              <a:srgbClr val="927873"/>
            </a:solidFill>
            <a:ln w="9525">
              <a:noFill/>
              <a:round/>
              <a:headEnd/>
              <a:tailEnd/>
            </a:ln>
          </p:spPr>
          <p:txBody>
            <a:bodyPr>
              <a:prstTxWarp prst="textNoShape">
                <a:avLst/>
              </a:prstTxWarp>
            </a:bodyPr>
            <a:lstStyle/>
            <a:p>
              <a:endParaRPr lang="en-US"/>
            </a:p>
          </p:txBody>
        </p:sp>
        <p:sp>
          <p:nvSpPr>
            <p:cNvPr id="49360" name="Freeform 465"/>
            <p:cNvSpPr>
              <a:spLocks noChangeAspect="1" noEditPoints="1"/>
            </p:cNvSpPr>
            <p:nvPr/>
          </p:nvSpPr>
          <p:spPr bwMode="auto">
            <a:xfrm>
              <a:off x="1939" y="2286"/>
              <a:ext cx="1224" cy="1231"/>
            </a:xfrm>
            <a:custGeom>
              <a:avLst/>
              <a:gdLst>
                <a:gd name="T0" fmla="*/ 1491 w 11013"/>
                <a:gd name="T1" fmla="*/ 9256 h 11076"/>
                <a:gd name="T2" fmla="*/ 1525 w 11013"/>
                <a:gd name="T3" fmla="*/ 9432 h 11076"/>
                <a:gd name="T4" fmla="*/ 1552 w 11013"/>
                <a:gd name="T5" fmla="*/ 9530 h 11076"/>
                <a:gd name="T6" fmla="*/ 1567 w 11013"/>
                <a:gd name="T7" fmla="*/ 9654 h 11076"/>
                <a:gd name="T8" fmla="*/ 1571 w 11013"/>
                <a:gd name="T9" fmla="*/ 9788 h 11076"/>
                <a:gd name="T10" fmla="*/ 1572 w 11013"/>
                <a:gd name="T11" fmla="*/ 9920 h 11076"/>
                <a:gd name="T12" fmla="*/ 351 w 11013"/>
                <a:gd name="T13" fmla="*/ 11010 h 11076"/>
                <a:gd name="T14" fmla="*/ 288 w 11013"/>
                <a:gd name="T15" fmla="*/ 10917 h 11076"/>
                <a:gd name="T16" fmla="*/ 219 w 11013"/>
                <a:gd name="T17" fmla="*/ 10830 h 11076"/>
                <a:gd name="T18" fmla="*/ 58 w 11013"/>
                <a:gd name="T19" fmla="*/ 10660 h 11076"/>
                <a:gd name="T20" fmla="*/ 5761 w 11013"/>
                <a:gd name="T21" fmla="*/ 4974 h 11076"/>
                <a:gd name="T22" fmla="*/ 5701 w 11013"/>
                <a:gd name="T23" fmla="*/ 5177 h 11076"/>
                <a:gd name="T24" fmla="*/ 5653 w 11013"/>
                <a:gd name="T25" fmla="*/ 5306 h 11076"/>
                <a:gd name="T26" fmla="*/ 5612 w 11013"/>
                <a:gd name="T27" fmla="*/ 5394 h 11076"/>
                <a:gd name="T28" fmla="*/ 5566 w 11013"/>
                <a:gd name="T29" fmla="*/ 5473 h 11076"/>
                <a:gd name="T30" fmla="*/ 5566 w 11013"/>
                <a:gd name="T31" fmla="*/ 5513 h 11076"/>
                <a:gd name="T32" fmla="*/ 5532 w 11013"/>
                <a:gd name="T33" fmla="*/ 5555 h 11076"/>
                <a:gd name="T34" fmla="*/ 5452 w 11013"/>
                <a:gd name="T35" fmla="*/ 5696 h 11076"/>
                <a:gd name="T36" fmla="*/ 5373 w 11013"/>
                <a:gd name="T37" fmla="*/ 5856 h 11076"/>
                <a:gd name="T38" fmla="*/ 5314 w 11013"/>
                <a:gd name="T39" fmla="*/ 5951 h 11076"/>
                <a:gd name="T40" fmla="*/ 5273 w 11013"/>
                <a:gd name="T41" fmla="*/ 6003 h 11076"/>
                <a:gd name="T42" fmla="*/ 5226 w 11013"/>
                <a:gd name="T43" fmla="*/ 6050 h 11076"/>
                <a:gd name="T44" fmla="*/ 5202 w 11013"/>
                <a:gd name="T45" fmla="*/ 6092 h 11076"/>
                <a:gd name="T46" fmla="*/ 5170 w 11013"/>
                <a:gd name="T47" fmla="*/ 6146 h 11076"/>
                <a:gd name="T48" fmla="*/ 5117 w 11013"/>
                <a:gd name="T49" fmla="*/ 6208 h 11076"/>
                <a:gd name="T50" fmla="*/ 5048 w 11013"/>
                <a:gd name="T51" fmla="*/ 6276 h 11076"/>
                <a:gd name="T52" fmla="*/ 4909 w 11013"/>
                <a:gd name="T53" fmla="*/ 6395 h 11076"/>
                <a:gd name="T54" fmla="*/ 4734 w 11013"/>
                <a:gd name="T55" fmla="*/ 6533 h 11076"/>
                <a:gd name="T56" fmla="*/ 4519 w 11013"/>
                <a:gd name="T57" fmla="*/ 6691 h 11076"/>
                <a:gd name="T58" fmla="*/ 4418 w 11013"/>
                <a:gd name="T59" fmla="*/ 6746 h 11076"/>
                <a:gd name="T60" fmla="*/ 4290 w 11013"/>
                <a:gd name="T61" fmla="*/ 6829 h 11076"/>
                <a:gd name="T62" fmla="*/ 4044 w 11013"/>
                <a:gd name="T63" fmla="*/ 6974 h 11076"/>
                <a:gd name="T64" fmla="*/ 3797 w 11013"/>
                <a:gd name="T65" fmla="*/ 7082 h 11076"/>
                <a:gd name="T66" fmla="*/ 3547 w 11013"/>
                <a:gd name="T67" fmla="*/ 7184 h 11076"/>
                <a:gd name="T68" fmla="*/ 7841 w 11013"/>
                <a:gd name="T69" fmla="*/ 2941 h 11076"/>
                <a:gd name="T70" fmla="*/ 7814 w 11013"/>
                <a:gd name="T71" fmla="*/ 2996 h 11076"/>
                <a:gd name="T72" fmla="*/ 7730 w 11013"/>
                <a:gd name="T73" fmla="*/ 3067 h 11076"/>
                <a:gd name="T74" fmla="*/ 7645 w 11013"/>
                <a:gd name="T75" fmla="*/ 3138 h 11076"/>
                <a:gd name="T76" fmla="*/ 8420 w 11013"/>
                <a:gd name="T77" fmla="*/ 2376 h 11076"/>
                <a:gd name="T78" fmla="*/ 8528 w 11013"/>
                <a:gd name="T79" fmla="*/ 2595 h 11076"/>
                <a:gd name="T80" fmla="*/ 8630 w 11013"/>
                <a:gd name="T81" fmla="*/ 2815 h 11076"/>
                <a:gd name="T82" fmla="*/ 8250 w 11013"/>
                <a:gd name="T83" fmla="*/ 3398 h 11076"/>
                <a:gd name="T84" fmla="*/ 8184 w 11013"/>
                <a:gd name="T85" fmla="*/ 3284 h 11076"/>
                <a:gd name="T86" fmla="*/ 8117 w 11013"/>
                <a:gd name="T87" fmla="*/ 3168 h 11076"/>
                <a:gd name="T88" fmla="*/ 8052 w 11013"/>
                <a:gd name="T89" fmla="*/ 3070 h 11076"/>
                <a:gd name="T90" fmla="*/ 7990 w 11013"/>
                <a:gd name="T91" fmla="*/ 3009 h 11076"/>
                <a:gd name="T92" fmla="*/ 7926 w 11013"/>
                <a:gd name="T93" fmla="*/ 2947 h 11076"/>
                <a:gd name="T94" fmla="*/ 7874 w 11013"/>
                <a:gd name="T95" fmla="*/ 2932 h 11076"/>
                <a:gd name="T96" fmla="*/ 9704 w 11013"/>
                <a:gd name="T97" fmla="*/ 1122 h 11076"/>
                <a:gd name="T98" fmla="*/ 10856 w 11013"/>
                <a:gd name="T99" fmla="*/ 47 h 11076"/>
                <a:gd name="T100" fmla="*/ 10852 w 11013"/>
                <a:gd name="T101" fmla="*/ 116 h 11076"/>
                <a:gd name="T102" fmla="*/ 10835 w 11013"/>
                <a:gd name="T103" fmla="*/ 247 h 11076"/>
                <a:gd name="T104" fmla="*/ 10905 w 11013"/>
                <a:gd name="T105" fmla="*/ 414 h 11076"/>
                <a:gd name="T106" fmla="*/ 10971 w 11013"/>
                <a:gd name="T107" fmla="*/ 584 h 11076"/>
                <a:gd name="T108" fmla="*/ 10765 w 11013"/>
                <a:gd name="T109" fmla="*/ 943 h 11076"/>
                <a:gd name="T110" fmla="*/ 10614 w 11013"/>
                <a:gd name="T111" fmla="*/ 990 h 11076"/>
                <a:gd name="T112" fmla="*/ 10469 w 11013"/>
                <a:gd name="T113" fmla="*/ 1048 h 11076"/>
                <a:gd name="T114" fmla="*/ 10326 w 11013"/>
                <a:gd name="T115" fmla="*/ 1116 h 11076"/>
                <a:gd name="T116" fmla="*/ 10181 w 11013"/>
                <a:gd name="T117" fmla="*/ 1193 h 11076"/>
                <a:gd name="T118" fmla="*/ 9952 w 11013"/>
                <a:gd name="T119" fmla="*/ 1285 h 11076"/>
                <a:gd name="T120" fmla="*/ 9851 w 11013"/>
                <a:gd name="T121" fmla="*/ 1214 h 11076"/>
                <a:gd name="T122" fmla="*/ 9754 w 11013"/>
                <a:gd name="T123" fmla="*/ 1146 h 11076"/>
                <a:gd name="T124" fmla="*/ 9704 w 11013"/>
                <a:gd name="T125" fmla="*/ 1122 h 1107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1013"/>
                <a:gd name="T190" fmla="*/ 0 h 11076"/>
                <a:gd name="T191" fmla="*/ 11013 w 11013"/>
                <a:gd name="T192" fmla="*/ 11076 h 1107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1013" h="11076">
                  <a:moveTo>
                    <a:pt x="0" y="10600"/>
                  </a:moveTo>
                  <a:lnTo>
                    <a:pt x="1473" y="9160"/>
                  </a:lnTo>
                  <a:lnTo>
                    <a:pt x="1491" y="9256"/>
                  </a:lnTo>
                  <a:lnTo>
                    <a:pt x="1505" y="9331"/>
                  </a:lnTo>
                  <a:lnTo>
                    <a:pt x="1516" y="9387"/>
                  </a:lnTo>
                  <a:lnTo>
                    <a:pt x="1525" y="9432"/>
                  </a:lnTo>
                  <a:lnTo>
                    <a:pt x="1534" y="9467"/>
                  </a:lnTo>
                  <a:lnTo>
                    <a:pt x="1543" y="9498"/>
                  </a:lnTo>
                  <a:lnTo>
                    <a:pt x="1552" y="9530"/>
                  </a:lnTo>
                  <a:lnTo>
                    <a:pt x="1564" y="9566"/>
                  </a:lnTo>
                  <a:lnTo>
                    <a:pt x="1566" y="9610"/>
                  </a:lnTo>
                  <a:lnTo>
                    <a:pt x="1567" y="9654"/>
                  </a:lnTo>
                  <a:lnTo>
                    <a:pt x="1569" y="9699"/>
                  </a:lnTo>
                  <a:lnTo>
                    <a:pt x="1570" y="9743"/>
                  </a:lnTo>
                  <a:lnTo>
                    <a:pt x="1571" y="9788"/>
                  </a:lnTo>
                  <a:lnTo>
                    <a:pt x="1572" y="9832"/>
                  </a:lnTo>
                  <a:lnTo>
                    <a:pt x="1572" y="9876"/>
                  </a:lnTo>
                  <a:lnTo>
                    <a:pt x="1572" y="9920"/>
                  </a:lnTo>
                  <a:lnTo>
                    <a:pt x="388" y="11076"/>
                  </a:lnTo>
                  <a:lnTo>
                    <a:pt x="370" y="11042"/>
                  </a:lnTo>
                  <a:lnTo>
                    <a:pt x="351" y="11010"/>
                  </a:lnTo>
                  <a:lnTo>
                    <a:pt x="331" y="10977"/>
                  </a:lnTo>
                  <a:lnTo>
                    <a:pt x="309" y="10947"/>
                  </a:lnTo>
                  <a:lnTo>
                    <a:pt x="288" y="10917"/>
                  </a:lnTo>
                  <a:lnTo>
                    <a:pt x="266" y="10888"/>
                  </a:lnTo>
                  <a:lnTo>
                    <a:pt x="242" y="10858"/>
                  </a:lnTo>
                  <a:lnTo>
                    <a:pt x="219" y="10830"/>
                  </a:lnTo>
                  <a:lnTo>
                    <a:pt x="168" y="10774"/>
                  </a:lnTo>
                  <a:lnTo>
                    <a:pt x="114" y="10717"/>
                  </a:lnTo>
                  <a:lnTo>
                    <a:pt x="58" y="10660"/>
                  </a:lnTo>
                  <a:lnTo>
                    <a:pt x="0" y="10600"/>
                  </a:lnTo>
                  <a:close/>
                  <a:moveTo>
                    <a:pt x="3463" y="7218"/>
                  </a:moveTo>
                  <a:lnTo>
                    <a:pt x="5761" y="4974"/>
                  </a:lnTo>
                  <a:lnTo>
                    <a:pt x="5742" y="5042"/>
                  </a:lnTo>
                  <a:lnTo>
                    <a:pt x="5723" y="5109"/>
                  </a:lnTo>
                  <a:lnTo>
                    <a:pt x="5701" y="5177"/>
                  </a:lnTo>
                  <a:lnTo>
                    <a:pt x="5678" y="5243"/>
                  </a:lnTo>
                  <a:lnTo>
                    <a:pt x="5666" y="5274"/>
                  </a:lnTo>
                  <a:lnTo>
                    <a:pt x="5653" y="5306"/>
                  </a:lnTo>
                  <a:lnTo>
                    <a:pt x="5640" y="5336"/>
                  </a:lnTo>
                  <a:lnTo>
                    <a:pt x="5626" y="5365"/>
                  </a:lnTo>
                  <a:lnTo>
                    <a:pt x="5612" y="5394"/>
                  </a:lnTo>
                  <a:lnTo>
                    <a:pt x="5597" y="5421"/>
                  </a:lnTo>
                  <a:lnTo>
                    <a:pt x="5581" y="5448"/>
                  </a:lnTo>
                  <a:lnTo>
                    <a:pt x="5566" y="5473"/>
                  </a:lnTo>
                  <a:lnTo>
                    <a:pt x="5571" y="5486"/>
                  </a:lnTo>
                  <a:lnTo>
                    <a:pt x="5578" y="5501"/>
                  </a:lnTo>
                  <a:lnTo>
                    <a:pt x="5566" y="5513"/>
                  </a:lnTo>
                  <a:lnTo>
                    <a:pt x="5553" y="5527"/>
                  </a:lnTo>
                  <a:lnTo>
                    <a:pt x="5542" y="5540"/>
                  </a:lnTo>
                  <a:lnTo>
                    <a:pt x="5532" y="5555"/>
                  </a:lnTo>
                  <a:lnTo>
                    <a:pt x="5511" y="5587"/>
                  </a:lnTo>
                  <a:lnTo>
                    <a:pt x="5490" y="5622"/>
                  </a:lnTo>
                  <a:lnTo>
                    <a:pt x="5452" y="5696"/>
                  </a:lnTo>
                  <a:lnTo>
                    <a:pt x="5414" y="5776"/>
                  </a:lnTo>
                  <a:lnTo>
                    <a:pt x="5394" y="5815"/>
                  </a:lnTo>
                  <a:lnTo>
                    <a:pt x="5373" y="5856"/>
                  </a:lnTo>
                  <a:lnTo>
                    <a:pt x="5350" y="5895"/>
                  </a:lnTo>
                  <a:lnTo>
                    <a:pt x="5327" y="5933"/>
                  </a:lnTo>
                  <a:lnTo>
                    <a:pt x="5314" y="5951"/>
                  </a:lnTo>
                  <a:lnTo>
                    <a:pt x="5301" y="5969"/>
                  </a:lnTo>
                  <a:lnTo>
                    <a:pt x="5287" y="5986"/>
                  </a:lnTo>
                  <a:lnTo>
                    <a:pt x="5273" y="6003"/>
                  </a:lnTo>
                  <a:lnTo>
                    <a:pt x="5258" y="6019"/>
                  </a:lnTo>
                  <a:lnTo>
                    <a:pt x="5242" y="6035"/>
                  </a:lnTo>
                  <a:lnTo>
                    <a:pt x="5226" y="6050"/>
                  </a:lnTo>
                  <a:lnTo>
                    <a:pt x="5209" y="6063"/>
                  </a:lnTo>
                  <a:lnTo>
                    <a:pt x="5207" y="6078"/>
                  </a:lnTo>
                  <a:lnTo>
                    <a:pt x="5202" y="6092"/>
                  </a:lnTo>
                  <a:lnTo>
                    <a:pt x="5194" y="6109"/>
                  </a:lnTo>
                  <a:lnTo>
                    <a:pt x="5183" y="6127"/>
                  </a:lnTo>
                  <a:lnTo>
                    <a:pt x="5170" y="6146"/>
                  </a:lnTo>
                  <a:lnTo>
                    <a:pt x="5154" y="6166"/>
                  </a:lnTo>
                  <a:lnTo>
                    <a:pt x="5137" y="6187"/>
                  </a:lnTo>
                  <a:lnTo>
                    <a:pt x="5117" y="6208"/>
                  </a:lnTo>
                  <a:lnTo>
                    <a:pt x="5095" y="6230"/>
                  </a:lnTo>
                  <a:lnTo>
                    <a:pt x="5072" y="6253"/>
                  </a:lnTo>
                  <a:lnTo>
                    <a:pt x="5048" y="6276"/>
                  </a:lnTo>
                  <a:lnTo>
                    <a:pt x="5023" y="6300"/>
                  </a:lnTo>
                  <a:lnTo>
                    <a:pt x="4968" y="6348"/>
                  </a:lnTo>
                  <a:lnTo>
                    <a:pt x="4909" y="6395"/>
                  </a:lnTo>
                  <a:lnTo>
                    <a:pt x="4851" y="6444"/>
                  </a:lnTo>
                  <a:lnTo>
                    <a:pt x="4791" y="6490"/>
                  </a:lnTo>
                  <a:lnTo>
                    <a:pt x="4734" y="6533"/>
                  </a:lnTo>
                  <a:lnTo>
                    <a:pt x="4679" y="6574"/>
                  </a:lnTo>
                  <a:lnTo>
                    <a:pt x="4585" y="6643"/>
                  </a:lnTo>
                  <a:lnTo>
                    <a:pt x="4519" y="6691"/>
                  </a:lnTo>
                  <a:lnTo>
                    <a:pt x="4481" y="6711"/>
                  </a:lnTo>
                  <a:lnTo>
                    <a:pt x="4449" y="6729"/>
                  </a:lnTo>
                  <a:lnTo>
                    <a:pt x="4418" y="6746"/>
                  </a:lnTo>
                  <a:lnTo>
                    <a:pt x="4384" y="6767"/>
                  </a:lnTo>
                  <a:lnTo>
                    <a:pt x="4343" y="6793"/>
                  </a:lnTo>
                  <a:lnTo>
                    <a:pt x="4290" y="6829"/>
                  </a:lnTo>
                  <a:lnTo>
                    <a:pt x="4218" y="6876"/>
                  </a:lnTo>
                  <a:lnTo>
                    <a:pt x="4126" y="6937"/>
                  </a:lnTo>
                  <a:lnTo>
                    <a:pt x="4044" y="6974"/>
                  </a:lnTo>
                  <a:lnTo>
                    <a:pt x="3962" y="7011"/>
                  </a:lnTo>
                  <a:lnTo>
                    <a:pt x="3880" y="7047"/>
                  </a:lnTo>
                  <a:lnTo>
                    <a:pt x="3797" y="7082"/>
                  </a:lnTo>
                  <a:lnTo>
                    <a:pt x="3714" y="7117"/>
                  </a:lnTo>
                  <a:lnTo>
                    <a:pt x="3630" y="7151"/>
                  </a:lnTo>
                  <a:lnTo>
                    <a:pt x="3547" y="7184"/>
                  </a:lnTo>
                  <a:lnTo>
                    <a:pt x="3463" y="7218"/>
                  </a:lnTo>
                  <a:close/>
                  <a:moveTo>
                    <a:pt x="7616" y="3161"/>
                  </a:moveTo>
                  <a:lnTo>
                    <a:pt x="7841" y="2941"/>
                  </a:lnTo>
                  <a:lnTo>
                    <a:pt x="7841" y="2956"/>
                  </a:lnTo>
                  <a:lnTo>
                    <a:pt x="7841" y="2973"/>
                  </a:lnTo>
                  <a:lnTo>
                    <a:pt x="7814" y="2996"/>
                  </a:lnTo>
                  <a:lnTo>
                    <a:pt x="7786" y="3020"/>
                  </a:lnTo>
                  <a:lnTo>
                    <a:pt x="7758" y="3043"/>
                  </a:lnTo>
                  <a:lnTo>
                    <a:pt x="7730" y="3067"/>
                  </a:lnTo>
                  <a:lnTo>
                    <a:pt x="7702" y="3091"/>
                  </a:lnTo>
                  <a:lnTo>
                    <a:pt x="7674" y="3114"/>
                  </a:lnTo>
                  <a:lnTo>
                    <a:pt x="7645" y="3138"/>
                  </a:lnTo>
                  <a:lnTo>
                    <a:pt x="7616" y="3161"/>
                  </a:lnTo>
                  <a:close/>
                  <a:moveTo>
                    <a:pt x="7844" y="2939"/>
                  </a:moveTo>
                  <a:lnTo>
                    <a:pt x="8420" y="2376"/>
                  </a:lnTo>
                  <a:lnTo>
                    <a:pt x="8456" y="2449"/>
                  </a:lnTo>
                  <a:lnTo>
                    <a:pt x="8492" y="2522"/>
                  </a:lnTo>
                  <a:lnTo>
                    <a:pt x="8528" y="2595"/>
                  </a:lnTo>
                  <a:lnTo>
                    <a:pt x="8563" y="2668"/>
                  </a:lnTo>
                  <a:lnTo>
                    <a:pt x="8597" y="2742"/>
                  </a:lnTo>
                  <a:lnTo>
                    <a:pt x="8630" y="2815"/>
                  </a:lnTo>
                  <a:lnTo>
                    <a:pt x="8664" y="2889"/>
                  </a:lnTo>
                  <a:lnTo>
                    <a:pt x="8696" y="2963"/>
                  </a:lnTo>
                  <a:lnTo>
                    <a:pt x="8250" y="3398"/>
                  </a:lnTo>
                  <a:lnTo>
                    <a:pt x="8229" y="3360"/>
                  </a:lnTo>
                  <a:lnTo>
                    <a:pt x="8206" y="3322"/>
                  </a:lnTo>
                  <a:lnTo>
                    <a:pt x="8184" y="3284"/>
                  </a:lnTo>
                  <a:lnTo>
                    <a:pt x="8162" y="3244"/>
                  </a:lnTo>
                  <a:lnTo>
                    <a:pt x="8140" y="3206"/>
                  </a:lnTo>
                  <a:lnTo>
                    <a:pt x="8117" y="3168"/>
                  </a:lnTo>
                  <a:lnTo>
                    <a:pt x="8095" y="3130"/>
                  </a:lnTo>
                  <a:lnTo>
                    <a:pt x="8074" y="3091"/>
                  </a:lnTo>
                  <a:lnTo>
                    <a:pt x="8052" y="3070"/>
                  </a:lnTo>
                  <a:lnTo>
                    <a:pt x="8031" y="3050"/>
                  </a:lnTo>
                  <a:lnTo>
                    <a:pt x="8011" y="3029"/>
                  </a:lnTo>
                  <a:lnTo>
                    <a:pt x="7990" y="3009"/>
                  </a:lnTo>
                  <a:lnTo>
                    <a:pt x="7968" y="2987"/>
                  </a:lnTo>
                  <a:lnTo>
                    <a:pt x="7947" y="2967"/>
                  </a:lnTo>
                  <a:lnTo>
                    <a:pt x="7926" y="2947"/>
                  </a:lnTo>
                  <a:lnTo>
                    <a:pt x="7903" y="2926"/>
                  </a:lnTo>
                  <a:lnTo>
                    <a:pt x="7889" y="2929"/>
                  </a:lnTo>
                  <a:lnTo>
                    <a:pt x="7874" y="2932"/>
                  </a:lnTo>
                  <a:lnTo>
                    <a:pt x="7859" y="2936"/>
                  </a:lnTo>
                  <a:lnTo>
                    <a:pt x="7844" y="2939"/>
                  </a:lnTo>
                  <a:close/>
                  <a:moveTo>
                    <a:pt x="9704" y="1122"/>
                  </a:moveTo>
                  <a:lnTo>
                    <a:pt x="10853" y="0"/>
                  </a:lnTo>
                  <a:lnTo>
                    <a:pt x="10856" y="26"/>
                  </a:lnTo>
                  <a:lnTo>
                    <a:pt x="10856" y="47"/>
                  </a:lnTo>
                  <a:lnTo>
                    <a:pt x="10856" y="67"/>
                  </a:lnTo>
                  <a:lnTo>
                    <a:pt x="10854" y="90"/>
                  </a:lnTo>
                  <a:lnTo>
                    <a:pt x="10852" y="116"/>
                  </a:lnTo>
                  <a:lnTo>
                    <a:pt x="10848" y="149"/>
                  </a:lnTo>
                  <a:lnTo>
                    <a:pt x="10843" y="192"/>
                  </a:lnTo>
                  <a:lnTo>
                    <a:pt x="10835" y="247"/>
                  </a:lnTo>
                  <a:lnTo>
                    <a:pt x="10859" y="303"/>
                  </a:lnTo>
                  <a:lnTo>
                    <a:pt x="10881" y="359"/>
                  </a:lnTo>
                  <a:lnTo>
                    <a:pt x="10905" y="414"/>
                  </a:lnTo>
                  <a:lnTo>
                    <a:pt x="10927" y="470"/>
                  </a:lnTo>
                  <a:lnTo>
                    <a:pt x="10949" y="527"/>
                  </a:lnTo>
                  <a:lnTo>
                    <a:pt x="10971" y="584"/>
                  </a:lnTo>
                  <a:lnTo>
                    <a:pt x="10992" y="642"/>
                  </a:lnTo>
                  <a:lnTo>
                    <a:pt x="11013" y="700"/>
                  </a:lnTo>
                  <a:lnTo>
                    <a:pt x="10765" y="943"/>
                  </a:lnTo>
                  <a:lnTo>
                    <a:pt x="10714" y="957"/>
                  </a:lnTo>
                  <a:lnTo>
                    <a:pt x="10664" y="973"/>
                  </a:lnTo>
                  <a:lnTo>
                    <a:pt x="10614" y="990"/>
                  </a:lnTo>
                  <a:lnTo>
                    <a:pt x="10566" y="1008"/>
                  </a:lnTo>
                  <a:lnTo>
                    <a:pt x="10518" y="1027"/>
                  </a:lnTo>
                  <a:lnTo>
                    <a:pt x="10469" y="1048"/>
                  </a:lnTo>
                  <a:lnTo>
                    <a:pt x="10421" y="1070"/>
                  </a:lnTo>
                  <a:lnTo>
                    <a:pt x="10374" y="1092"/>
                  </a:lnTo>
                  <a:lnTo>
                    <a:pt x="10326" y="1116"/>
                  </a:lnTo>
                  <a:lnTo>
                    <a:pt x="10278" y="1141"/>
                  </a:lnTo>
                  <a:lnTo>
                    <a:pt x="10229" y="1167"/>
                  </a:lnTo>
                  <a:lnTo>
                    <a:pt x="10181" y="1193"/>
                  </a:lnTo>
                  <a:lnTo>
                    <a:pt x="10082" y="1250"/>
                  </a:lnTo>
                  <a:lnTo>
                    <a:pt x="9981" y="1310"/>
                  </a:lnTo>
                  <a:lnTo>
                    <a:pt x="9952" y="1285"/>
                  </a:lnTo>
                  <a:lnTo>
                    <a:pt x="9920" y="1261"/>
                  </a:lnTo>
                  <a:lnTo>
                    <a:pt x="9886" y="1238"/>
                  </a:lnTo>
                  <a:lnTo>
                    <a:pt x="9851" y="1214"/>
                  </a:lnTo>
                  <a:lnTo>
                    <a:pt x="9818" y="1192"/>
                  </a:lnTo>
                  <a:lnTo>
                    <a:pt x="9784" y="1169"/>
                  </a:lnTo>
                  <a:lnTo>
                    <a:pt x="9754" y="1146"/>
                  </a:lnTo>
                  <a:lnTo>
                    <a:pt x="9725" y="1123"/>
                  </a:lnTo>
                  <a:lnTo>
                    <a:pt x="9715" y="1122"/>
                  </a:lnTo>
                  <a:lnTo>
                    <a:pt x="9704" y="1122"/>
                  </a:lnTo>
                  <a:close/>
                </a:path>
              </a:pathLst>
            </a:custGeom>
            <a:solidFill>
              <a:srgbClr val="957D78"/>
            </a:solidFill>
            <a:ln w="9525">
              <a:noFill/>
              <a:round/>
              <a:headEnd/>
              <a:tailEnd/>
            </a:ln>
          </p:spPr>
          <p:txBody>
            <a:bodyPr>
              <a:prstTxWarp prst="textNoShape">
                <a:avLst/>
              </a:prstTxWarp>
            </a:bodyPr>
            <a:lstStyle/>
            <a:p>
              <a:endParaRPr lang="en-US"/>
            </a:p>
          </p:txBody>
        </p:sp>
        <p:sp>
          <p:nvSpPr>
            <p:cNvPr id="49361" name="Freeform 466"/>
            <p:cNvSpPr>
              <a:spLocks noChangeAspect="1" noEditPoints="1"/>
            </p:cNvSpPr>
            <p:nvPr/>
          </p:nvSpPr>
          <p:spPr bwMode="auto">
            <a:xfrm>
              <a:off x="1962" y="2329"/>
              <a:ext cx="1207" cy="1225"/>
            </a:xfrm>
            <a:custGeom>
              <a:avLst/>
              <a:gdLst>
                <a:gd name="T0" fmla="*/ 1341 w 10862"/>
                <a:gd name="T1" fmla="*/ 9139 h 11026"/>
                <a:gd name="T2" fmla="*/ 1353 w 10862"/>
                <a:gd name="T3" fmla="*/ 9178 h 11026"/>
                <a:gd name="T4" fmla="*/ 1359 w 10862"/>
                <a:gd name="T5" fmla="*/ 9327 h 11026"/>
                <a:gd name="T6" fmla="*/ 1361 w 10862"/>
                <a:gd name="T7" fmla="*/ 9475 h 11026"/>
                <a:gd name="T8" fmla="*/ 1360 w 10862"/>
                <a:gd name="T9" fmla="*/ 9624 h 11026"/>
                <a:gd name="T10" fmla="*/ 1356 w 10862"/>
                <a:gd name="T11" fmla="*/ 9773 h 11026"/>
                <a:gd name="T12" fmla="*/ 1349 w 10862"/>
                <a:gd name="T13" fmla="*/ 9924 h 11026"/>
                <a:gd name="T14" fmla="*/ 270 w 10862"/>
                <a:gd name="T15" fmla="*/ 11009 h 11026"/>
                <a:gd name="T16" fmla="*/ 274 w 10862"/>
                <a:gd name="T17" fmla="*/ 10942 h 11026"/>
                <a:gd name="T18" fmla="*/ 235 w 10862"/>
                <a:gd name="T19" fmla="*/ 10824 h 11026"/>
                <a:gd name="T20" fmla="*/ 192 w 10862"/>
                <a:gd name="T21" fmla="*/ 10718 h 11026"/>
                <a:gd name="T22" fmla="*/ 141 w 10862"/>
                <a:gd name="T23" fmla="*/ 10625 h 11026"/>
                <a:gd name="T24" fmla="*/ 85 w 10862"/>
                <a:gd name="T25" fmla="*/ 10540 h 11026"/>
                <a:gd name="T26" fmla="*/ 22 w 10862"/>
                <a:gd name="T27" fmla="*/ 10459 h 11026"/>
                <a:gd name="T28" fmla="*/ 5236 w 10862"/>
                <a:gd name="T29" fmla="*/ 5321 h 11026"/>
                <a:gd name="T30" fmla="*/ 5163 w 10862"/>
                <a:gd name="T31" fmla="*/ 5465 h 11026"/>
                <a:gd name="T32" fmla="*/ 5107 w 10862"/>
                <a:gd name="T33" fmla="*/ 5559 h 11026"/>
                <a:gd name="T34" fmla="*/ 5056 w 10862"/>
                <a:gd name="T35" fmla="*/ 5621 h 11026"/>
                <a:gd name="T36" fmla="*/ 4998 w 10862"/>
                <a:gd name="T37" fmla="*/ 5675 h 11026"/>
                <a:gd name="T38" fmla="*/ 4983 w 10862"/>
                <a:gd name="T39" fmla="*/ 5721 h 11026"/>
                <a:gd name="T40" fmla="*/ 4943 w 10862"/>
                <a:gd name="T41" fmla="*/ 5778 h 11026"/>
                <a:gd name="T42" fmla="*/ 4884 w 10862"/>
                <a:gd name="T43" fmla="*/ 5842 h 11026"/>
                <a:gd name="T44" fmla="*/ 4812 w 10862"/>
                <a:gd name="T45" fmla="*/ 5912 h 11026"/>
                <a:gd name="T46" fmla="*/ 4640 w 10862"/>
                <a:gd name="T47" fmla="*/ 6056 h 11026"/>
                <a:gd name="T48" fmla="*/ 4468 w 10862"/>
                <a:gd name="T49" fmla="*/ 6186 h 11026"/>
                <a:gd name="T50" fmla="*/ 4281 w 10862"/>
                <a:gd name="T51" fmla="*/ 6317 h 11026"/>
                <a:gd name="T52" fmla="*/ 4216 w 10862"/>
                <a:gd name="T53" fmla="*/ 6353 h 11026"/>
                <a:gd name="T54" fmla="*/ 4143 w 10862"/>
                <a:gd name="T55" fmla="*/ 6398 h 11026"/>
                <a:gd name="T56" fmla="*/ 8351 w 10862"/>
                <a:gd name="T57" fmla="*/ 2278 h 11026"/>
                <a:gd name="T58" fmla="*/ 8453 w 10862"/>
                <a:gd name="T59" fmla="*/ 2501 h 11026"/>
                <a:gd name="T60" fmla="*/ 8551 w 10862"/>
                <a:gd name="T61" fmla="*/ 2726 h 11026"/>
                <a:gd name="T62" fmla="*/ 8197 w 10862"/>
                <a:gd name="T63" fmla="*/ 3284 h 11026"/>
                <a:gd name="T64" fmla="*/ 8078 w 10862"/>
                <a:gd name="T65" fmla="*/ 3078 h 11026"/>
                <a:gd name="T66" fmla="*/ 7960 w 10862"/>
                <a:gd name="T67" fmla="*/ 2873 h 11026"/>
                <a:gd name="T68" fmla="*/ 9754 w 10862"/>
                <a:gd name="T69" fmla="*/ 907 h 11026"/>
                <a:gd name="T70" fmla="*/ 10731 w 10862"/>
                <a:gd name="T71" fmla="*/ 119 h 11026"/>
                <a:gd name="T72" fmla="*/ 10798 w 10862"/>
                <a:gd name="T73" fmla="*/ 303 h 11026"/>
                <a:gd name="T74" fmla="*/ 10862 w 10862"/>
                <a:gd name="T75" fmla="*/ 497 h 11026"/>
                <a:gd name="T76" fmla="*/ 10747 w 10862"/>
                <a:gd name="T77" fmla="*/ 512 h 11026"/>
                <a:gd name="T78" fmla="*/ 10638 w 10862"/>
                <a:gd name="T79" fmla="*/ 533 h 11026"/>
                <a:gd name="T80" fmla="*/ 10532 w 10862"/>
                <a:gd name="T81" fmla="*/ 560 h 11026"/>
                <a:gd name="T82" fmla="*/ 10430 w 10862"/>
                <a:gd name="T83" fmla="*/ 592 h 11026"/>
                <a:gd name="T84" fmla="*/ 10330 w 10862"/>
                <a:gd name="T85" fmla="*/ 629 h 11026"/>
                <a:gd name="T86" fmla="*/ 10169 w 10862"/>
                <a:gd name="T87" fmla="*/ 702 h 11026"/>
                <a:gd name="T88" fmla="*/ 9973 w 10862"/>
                <a:gd name="T89" fmla="*/ 804 h 11026"/>
                <a:gd name="T90" fmla="*/ 9770 w 10862"/>
                <a:gd name="T91" fmla="*/ 922 h 1102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0862"/>
                <a:gd name="T139" fmla="*/ 0 h 11026"/>
                <a:gd name="T140" fmla="*/ 10862 w 10862"/>
                <a:gd name="T141" fmla="*/ 11026 h 1102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0862" h="11026">
                  <a:moveTo>
                    <a:pt x="0" y="10433"/>
                  </a:moveTo>
                  <a:lnTo>
                    <a:pt x="1336" y="9128"/>
                  </a:lnTo>
                  <a:lnTo>
                    <a:pt x="1341" y="9139"/>
                  </a:lnTo>
                  <a:lnTo>
                    <a:pt x="1344" y="9151"/>
                  </a:lnTo>
                  <a:lnTo>
                    <a:pt x="1349" y="9164"/>
                  </a:lnTo>
                  <a:lnTo>
                    <a:pt x="1353" y="9178"/>
                  </a:lnTo>
                  <a:lnTo>
                    <a:pt x="1355" y="9227"/>
                  </a:lnTo>
                  <a:lnTo>
                    <a:pt x="1356" y="9277"/>
                  </a:lnTo>
                  <a:lnTo>
                    <a:pt x="1359" y="9327"/>
                  </a:lnTo>
                  <a:lnTo>
                    <a:pt x="1360" y="9376"/>
                  </a:lnTo>
                  <a:lnTo>
                    <a:pt x="1360" y="9426"/>
                  </a:lnTo>
                  <a:lnTo>
                    <a:pt x="1361" y="9475"/>
                  </a:lnTo>
                  <a:lnTo>
                    <a:pt x="1361" y="9524"/>
                  </a:lnTo>
                  <a:lnTo>
                    <a:pt x="1361" y="9574"/>
                  </a:lnTo>
                  <a:lnTo>
                    <a:pt x="1360" y="9624"/>
                  </a:lnTo>
                  <a:lnTo>
                    <a:pt x="1359" y="9674"/>
                  </a:lnTo>
                  <a:lnTo>
                    <a:pt x="1358" y="9723"/>
                  </a:lnTo>
                  <a:lnTo>
                    <a:pt x="1356" y="9773"/>
                  </a:lnTo>
                  <a:lnTo>
                    <a:pt x="1354" y="9823"/>
                  </a:lnTo>
                  <a:lnTo>
                    <a:pt x="1352" y="9873"/>
                  </a:lnTo>
                  <a:lnTo>
                    <a:pt x="1349" y="9924"/>
                  </a:lnTo>
                  <a:lnTo>
                    <a:pt x="1346" y="9975"/>
                  </a:lnTo>
                  <a:lnTo>
                    <a:pt x="270" y="11026"/>
                  </a:lnTo>
                  <a:lnTo>
                    <a:pt x="270" y="11009"/>
                  </a:lnTo>
                  <a:lnTo>
                    <a:pt x="271" y="10990"/>
                  </a:lnTo>
                  <a:lnTo>
                    <a:pt x="272" y="10967"/>
                  </a:lnTo>
                  <a:lnTo>
                    <a:pt x="274" y="10942"/>
                  </a:lnTo>
                  <a:lnTo>
                    <a:pt x="261" y="10900"/>
                  </a:lnTo>
                  <a:lnTo>
                    <a:pt x="249" y="10861"/>
                  </a:lnTo>
                  <a:lnTo>
                    <a:pt x="235" y="10824"/>
                  </a:lnTo>
                  <a:lnTo>
                    <a:pt x="222" y="10787"/>
                  </a:lnTo>
                  <a:lnTo>
                    <a:pt x="207" y="10752"/>
                  </a:lnTo>
                  <a:lnTo>
                    <a:pt x="192" y="10718"/>
                  </a:lnTo>
                  <a:lnTo>
                    <a:pt x="176" y="10686"/>
                  </a:lnTo>
                  <a:lnTo>
                    <a:pt x="159" y="10656"/>
                  </a:lnTo>
                  <a:lnTo>
                    <a:pt x="141" y="10625"/>
                  </a:lnTo>
                  <a:lnTo>
                    <a:pt x="123" y="10596"/>
                  </a:lnTo>
                  <a:lnTo>
                    <a:pt x="104" y="10567"/>
                  </a:lnTo>
                  <a:lnTo>
                    <a:pt x="85" y="10540"/>
                  </a:lnTo>
                  <a:lnTo>
                    <a:pt x="65" y="10512"/>
                  </a:lnTo>
                  <a:lnTo>
                    <a:pt x="44" y="10486"/>
                  </a:lnTo>
                  <a:lnTo>
                    <a:pt x="22" y="10459"/>
                  </a:lnTo>
                  <a:lnTo>
                    <a:pt x="0" y="10433"/>
                  </a:lnTo>
                  <a:close/>
                  <a:moveTo>
                    <a:pt x="4110" y="6419"/>
                  </a:moveTo>
                  <a:lnTo>
                    <a:pt x="5236" y="5321"/>
                  </a:lnTo>
                  <a:lnTo>
                    <a:pt x="5212" y="5369"/>
                  </a:lnTo>
                  <a:lnTo>
                    <a:pt x="5189" y="5417"/>
                  </a:lnTo>
                  <a:lnTo>
                    <a:pt x="5163" y="5465"/>
                  </a:lnTo>
                  <a:lnTo>
                    <a:pt x="5136" y="5513"/>
                  </a:lnTo>
                  <a:lnTo>
                    <a:pt x="5121" y="5536"/>
                  </a:lnTo>
                  <a:lnTo>
                    <a:pt x="5107" y="5559"/>
                  </a:lnTo>
                  <a:lnTo>
                    <a:pt x="5091" y="5580"/>
                  </a:lnTo>
                  <a:lnTo>
                    <a:pt x="5074" y="5601"/>
                  </a:lnTo>
                  <a:lnTo>
                    <a:pt x="5056" y="5621"/>
                  </a:lnTo>
                  <a:lnTo>
                    <a:pt x="5038" y="5640"/>
                  </a:lnTo>
                  <a:lnTo>
                    <a:pt x="5018" y="5658"/>
                  </a:lnTo>
                  <a:lnTo>
                    <a:pt x="4998" y="5675"/>
                  </a:lnTo>
                  <a:lnTo>
                    <a:pt x="4996" y="5690"/>
                  </a:lnTo>
                  <a:lnTo>
                    <a:pt x="4991" y="5704"/>
                  </a:lnTo>
                  <a:lnTo>
                    <a:pt x="4983" y="5721"/>
                  </a:lnTo>
                  <a:lnTo>
                    <a:pt x="4972" y="5739"/>
                  </a:lnTo>
                  <a:lnTo>
                    <a:pt x="4959" y="5758"/>
                  </a:lnTo>
                  <a:lnTo>
                    <a:pt x="4943" y="5778"/>
                  </a:lnTo>
                  <a:lnTo>
                    <a:pt x="4926" y="5799"/>
                  </a:lnTo>
                  <a:lnTo>
                    <a:pt x="4906" y="5820"/>
                  </a:lnTo>
                  <a:lnTo>
                    <a:pt x="4884" y="5842"/>
                  </a:lnTo>
                  <a:lnTo>
                    <a:pt x="4861" y="5865"/>
                  </a:lnTo>
                  <a:lnTo>
                    <a:pt x="4837" y="5888"/>
                  </a:lnTo>
                  <a:lnTo>
                    <a:pt x="4812" y="5912"/>
                  </a:lnTo>
                  <a:lnTo>
                    <a:pt x="4757" y="5960"/>
                  </a:lnTo>
                  <a:lnTo>
                    <a:pt x="4698" y="6007"/>
                  </a:lnTo>
                  <a:lnTo>
                    <a:pt x="4640" y="6056"/>
                  </a:lnTo>
                  <a:lnTo>
                    <a:pt x="4580" y="6102"/>
                  </a:lnTo>
                  <a:lnTo>
                    <a:pt x="4523" y="6145"/>
                  </a:lnTo>
                  <a:lnTo>
                    <a:pt x="4468" y="6186"/>
                  </a:lnTo>
                  <a:lnTo>
                    <a:pt x="4374" y="6255"/>
                  </a:lnTo>
                  <a:lnTo>
                    <a:pt x="4308" y="6303"/>
                  </a:lnTo>
                  <a:lnTo>
                    <a:pt x="4281" y="6317"/>
                  </a:lnTo>
                  <a:lnTo>
                    <a:pt x="4258" y="6329"/>
                  </a:lnTo>
                  <a:lnTo>
                    <a:pt x="4237" y="6341"/>
                  </a:lnTo>
                  <a:lnTo>
                    <a:pt x="4216" y="6353"/>
                  </a:lnTo>
                  <a:lnTo>
                    <a:pt x="4194" y="6365"/>
                  </a:lnTo>
                  <a:lnTo>
                    <a:pt x="4171" y="6380"/>
                  </a:lnTo>
                  <a:lnTo>
                    <a:pt x="4143" y="6398"/>
                  </a:lnTo>
                  <a:lnTo>
                    <a:pt x="4110" y="6419"/>
                  </a:lnTo>
                  <a:close/>
                  <a:moveTo>
                    <a:pt x="7882" y="2736"/>
                  </a:moveTo>
                  <a:lnTo>
                    <a:pt x="8351" y="2278"/>
                  </a:lnTo>
                  <a:lnTo>
                    <a:pt x="8386" y="2352"/>
                  </a:lnTo>
                  <a:lnTo>
                    <a:pt x="8419" y="2427"/>
                  </a:lnTo>
                  <a:lnTo>
                    <a:pt x="8453" y="2501"/>
                  </a:lnTo>
                  <a:lnTo>
                    <a:pt x="8487" y="2576"/>
                  </a:lnTo>
                  <a:lnTo>
                    <a:pt x="8518" y="2651"/>
                  </a:lnTo>
                  <a:lnTo>
                    <a:pt x="8551" y="2726"/>
                  </a:lnTo>
                  <a:lnTo>
                    <a:pt x="8582" y="2802"/>
                  </a:lnTo>
                  <a:lnTo>
                    <a:pt x="8612" y="2879"/>
                  </a:lnTo>
                  <a:lnTo>
                    <a:pt x="8197" y="3284"/>
                  </a:lnTo>
                  <a:lnTo>
                    <a:pt x="8158" y="3215"/>
                  </a:lnTo>
                  <a:lnTo>
                    <a:pt x="8119" y="3147"/>
                  </a:lnTo>
                  <a:lnTo>
                    <a:pt x="8078" y="3078"/>
                  </a:lnTo>
                  <a:lnTo>
                    <a:pt x="8039" y="3010"/>
                  </a:lnTo>
                  <a:lnTo>
                    <a:pt x="8000" y="2942"/>
                  </a:lnTo>
                  <a:lnTo>
                    <a:pt x="7960" y="2873"/>
                  </a:lnTo>
                  <a:lnTo>
                    <a:pt x="7921" y="2805"/>
                  </a:lnTo>
                  <a:lnTo>
                    <a:pt x="7882" y="2736"/>
                  </a:lnTo>
                  <a:close/>
                  <a:moveTo>
                    <a:pt x="9754" y="907"/>
                  </a:moveTo>
                  <a:lnTo>
                    <a:pt x="10683" y="0"/>
                  </a:lnTo>
                  <a:lnTo>
                    <a:pt x="10707" y="60"/>
                  </a:lnTo>
                  <a:lnTo>
                    <a:pt x="10731" y="119"/>
                  </a:lnTo>
                  <a:lnTo>
                    <a:pt x="10753" y="180"/>
                  </a:lnTo>
                  <a:lnTo>
                    <a:pt x="10777" y="242"/>
                  </a:lnTo>
                  <a:lnTo>
                    <a:pt x="10798" y="303"/>
                  </a:lnTo>
                  <a:lnTo>
                    <a:pt x="10821" y="366"/>
                  </a:lnTo>
                  <a:lnTo>
                    <a:pt x="10842" y="431"/>
                  </a:lnTo>
                  <a:lnTo>
                    <a:pt x="10862" y="497"/>
                  </a:lnTo>
                  <a:lnTo>
                    <a:pt x="10823" y="502"/>
                  </a:lnTo>
                  <a:lnTo>
                    <a:pt x="10785" y="506"/>
                  </a:lnTo>
                  <a:lnTo>
                    <a:pt x="10747" y="512"/>
                  </a:lnTo>
                  <a:lnTo>
                    <a:pt x="10710" y="519"/>
                  </a:lnTo>
                  <a:lnTo>
                    <a:pt x="10674" y="526"/>
                  </a:lnTo>
                  <a:lnTo>
                    <a:pt x="10638" y="533"/>
                  </a:lnTo>
                  <a:lnTo>
                    <a:pt x="10602" y="542"/>
                  </a:lnTo>
                  <a:lnTo>
                    <a:pt x="10567" y="551"/>
                  </a:lnTo>
                  <a:lnTo>
                    <a:pt x="10532" y="560"/>
                  </a:lnTo>
                  <a:lnTo>
                    <a:pt x="10498" y="570"/>
                  </a:lnTo>
                  <a:lnTo>
                    <a:pt x="10464" y="581"/>
                  </a:lnTo>
                  <a:lnTo>
                    <a:pt x="10430" y="592"/>
                  </a:lnTo>
                  <a:lnTo>
                    <a:pt x="10397" y="604"/>
                  </a:lnTo>
                  <a:lnTo>
                    <a:pt x="10364" y="616"/>
                  </a:lnTo>
                  <a:lnTo>
                    <a:pt x="10330" y="629"/>
                  </a:lnTo>
                  <a:lnTo>
                    <a:pt x="10298" y="642"/>
                  </a:lnTo>
                  <a:lnTo>
                    <a:pt x="10233" y="671"/>
                  </a:lnTo>
                  <a:lnTo>
                    <a:pt x="10169" y="702"/>
                  </a:lnTo>
                  <a:lnTo>
                    <a:pt x="10104" y="733"/>
                  </a:lnTo>
                  <a:lnTo>
                    <a:pt x="10039" y="768"/>
                  </a:lnTo>
                  <a:lnTo>
                    <a:pt x="9973" y="804"/>
                  </a:lnTo>
                  <a:lnTo>
                    <a:pt x="9907" y="841"/>
                  </a:lnTo>
                  <a:lnTo>
                    <a:pt x="9840" y="881"/>
                  </a:lnTo>
                  <a:lnTo>
                    <a:pt x="9770" y="922"/>
                  </a:lnTo>
                  <a:lnTo>
                    <a:pt x="9762" y="915"/>
                  </a:lnTo>
                  <a:lnTo>
                    <a:pt x="9754" y="907"/>
                  </a:lnTo>
                  <a:close/>
                </a:path>
              </a:pathLst>
            </a:custGeom>
            <a:solidFill>
              <a:srgbClr val="99807C"/>
            </a:solidFill>
            <a:ln w="9525">
              <a:noFill/>
              <a:round/>
              <a:headEnd/>
              <a:tailEnd/>
            </a:ln>
          </p:spPr>
          <p:txBody>
            <a:bodyPr>
              <a:prstTxWarp prst="textNoShape">
                <a:avLst/>
              </a:prstTxWarp>
            </a:bodyPr>
            <a:lstStyle/>
            <a:p>
              <a:endParaRPr lang="en-US"/>
            </a:p>
          </p:txBody>
        </p:sp>
        <p:sp>
          <p:nvSpPr>
            <p:cNvPr id="49362" name="Freeform 467"/>
            <p:cNvSpPr>
              <a:spLocks noChangeAspect="1" noEditPoints="1"/>
            </p:cNvSpPr>
            <p:nvPr/>
          </p:nvSpPr>
          <p:spPr bwMode="auto">
            <a:xfrm>
              <a:off x="1982" y="2364"/>
              <a:ext cx="1187" cy="1240"/>
            </a:xfrm>
            <a:custGeom>
              <a:avLst/>
              <a:gdLst>
                <a:gd name="T0" fmla="*/ 1184 w 10685"/>
                <a:gd name="T1" fmla="*/ 9220 h 11167"/>
                <a:gd name="T2" fmla="*/ 1181 w 10685"/>
                <a:gd name="T3" fmla="*/ 9400 h 11167"/>
                <a:gd name="T4" fmla="*/ 1174 w 10685"/>
                <a:gd name="T5" fmla="*/ 9582 h 11167"/>
                <a:gd name="T6" fmla="*/ 1161 w 10685"/>
                <a:gd name="T7" fmla="*/ 9768 h 11167"/>
                <a:gd name="T8" fmla="*/ 1145 w 10685"/>
                <a:gd name="T9" fmla="*/ 9959 h 11167"/>
                <a:gd name="T10" fmla="*/ 1118 w 10685"/>
                <a:gd name="T11" fmla="*/ 9971 h 11167"/>
                <a:gd name="T12" fmla="*/ 1119 w 10685"/>
                <a:gd name="T13" fmla="*/ 10020 h 11167"/>
                <a:gd name="T14" fmla="*/ 1114 w 10685"/>
                <a:gd name="T15" fmla="*/ 10067 h 11167"/>
                <a:gd name="T16" fmla="*/ 1106 w 10685"/>
                <a:gd name="T17" fmla="*/ 10115 h 11167"/>
                <a:gd name="T18" fmla="*/ 1096 w 10685"/>
                <a:gd name="T19" fmla="*/ 10162 h 11167"/>
                <a:gd name="T20" fmla="*/ 63 w 10685"/>
                <a:gd name="T21" fmla="*/ 11148 h 11167"/>
                <a:gd name="T22" fmla="*/ 58 w 10685"/>
                <a:gd name="T23" fmla="*/ 11111 h 11167"/>
                <a:gd name="T24" fmla="*/ 56 w 10685"/>
                <a:gd name="T25" fmla="*/ 11054 h 11167"/>
                <a:gd name="T26" fmla="*/ 62 w 10685"/>
                <a:gd name="T27" fmla="*/ 10976 h 11167"/>
                <a:gd name="T28" fmla="*/ 71 w 10685"/>
                <a:gd name="T29" fmla="*/ 10898 h 11167"/>
                <a:gd name="T30" fmla="*/ 88 w 10685"/>
                <a:gd name="T31" fmla="*/ 10848 h 11167"/>
                <a:gd name="T32" fmla="*/ 93 w 10685"/>
                <a:gd name="T33" fmla="*/ 10836 h 11167"/>
                <a:gd name="T34" fmla="*/ 83 w 10685"/>
                <a:gd name="T35" fmla="*/ 10833 h 11167"/>
                <a:gd name="T36" fmla="*/ 91 w 10685"/>
                <a:gd name="T37" fmla="*/ 10820 h 11167"/>
                <a:gd name="T38" fmla="*/ 100 w 10685"/>
                <a:gd name="T39" fmla="*/ 10797 h 11167"/>
                <a:gd name="T40" fmla="*/ 94 w 10685"/>
                <a:gd name="T41" fmla="*/ 10770 h 11167"/>
                <a:gd name="T42" fmla="*/ 93 w 10685"/>
                <a:gd name="T43" fmla="*/ 10736 h 11167"/>
                <a:gd name="T44" fmla="*/ 94 w 10685"/>
                <a:gd name="T45" fmla="*/ 10676 h 11167"/>
                <a:gd name="T46" fmla="*/ 86 w 10685"/>
                <a:gd name="T47" fmla="*/ 10594 h 11167"/>
                <a:gd name="T48" fmla="*/ 64 w 10685"/>
                <a:gd name="T49" fmla="*/ 10526 h 11167"/>
                <a:gd name="T50" fmla="*/ 40 w 10685"/>
                <a:gd name="T51" fmla="*/ 10464 h 11167"/>
                <a:gd name="T52" fmla="*/ 14 w 10685"/>
                <a:gd name="T53" fmla="*/ 10404 h 11167"/>
                <a:gd name="T54" fmla="*/ 7862 w 10685"/>
                <a:gd name="T55" fmla="*/ 2698 h 11167"/>
                <a:gd name="T56" fmla="*/ 8341 w 10685"/>
                <a:gd name="T57" fmla="*/ 2338 h 11167"/>
                <a:gd name="T58" fmla="*/ 8405 w 10685"/>
                <a:gd name="T59" fmla="*/ 2490 h 11167"/>
                <a:gd name="T60" fmla="*/ 8467 w 10685"/>
                <a:gd name="T61" fmla="*/ 2644 h 11167"/>
                <a:gd name="T62" fmla="*/ 8525 w 10685"/>
                <a:gd name="T63" fmla="*/ 2800 h 11167"/>
                <a:gd name="T64" fmla="*/ 8177 w 10685"/>
                <a:gd name="T65" fmla="*/ 3246 h 11167"/>
                <a:gd name="T66" fmla="*/ 8099 w 10685"/>
                <a:gd name="T67" fmla="*/ 3109 h 11167"/>
                <a:gd name="T68" fmla="*/ 8020 w 10685"/>
                <a:gd name="T69" fmla="*/ 2972 h 11167"/>
                <a:gd name="T70" fmla="*/ 7942 w 10685"/>
                <a:gd name="T71" fmla="*/ 2835 h 11167"/>
                <a:gd name="T72" fmla="*/ 7862 w 10685"/>
                <a:gd name="T73" fmla="*/ 2698 h 11167"/>
                <a:gd name="T74" fmla="*/ 10625 w 10685"/>
                <a:gd name="T75" fmla="*/ 0 h 11167"/>
                <a:gd name="T76" fmla="*/ 10640 w 10685"/>
                <a:gd name="T77" fmla="*/ 45 h 11167"/>
                <a:gd name="T78" fmla="*/ 10656 w 10685"/>
                <a:gd name="T79" fmla="*/ 91 h 11167"/>
                <a:gd name="T80" fmla="*/ 10671 w 10685"/>
                <a:gd name="T81" fmla="*/ 137 h 11167"/>
                <a:gd name="T82" fmla="*/ 10685 w 10685"/>
                <a:gd name="T83" fmla="*/ 185 h 11167"/>
                <a:gd name="T84" fmla="*/ 10604 w 10685"/>
                <a:gd name="T85" fmla="*/ 196 h 11167"/>
                <a:gd name="T86" fmla="*/ 10526 w 10685"/>
                <a:gd name="T87" fmla="*/ 208 h 11167"/>
                <a:gd name="T88" fmla="*/ 10451 w 10685"/>
                <a:gd name="T89" fmla="*/ 224 h 11167"/>
                <a:gd name="T90" fmla="*/ 10377 w 10685"/>
                <a:gd name="T91" fmla="*/ 243 h 11167"/>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0685"/>
                <a:gd name="T139" fmla="*/ 0 h 11167"/>
                <a:gd name="T140" fmla="*/ 10685 w 10685"/>
                <a:gd name="T141" fmla="*/ 11167 h 11167"/>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0685" h="11167">
                  <a:moveTo>
                    <a:pt x="0" y="10376"/>
                  </a:moveTo>
                  <a:lnTo>
                    <a:pt x="1184" y="9220"/>
                  </a:lnTo>
                  <a:lnTo>
                    <a:pt x="1183" y="9310"/>
                  </a:lnTo>
                  <a:lnTo>
                    <a:pt x="1181" y="9400"/>
                  </a:lnTo>
                  <a:lnTo>
                    <a:pt x="1178" y="9491"/>
                  </a:lnTo>
                  <a:lnTo>
                    <a:pt x="1174" y="9582"/>
                  </a:lnTo>
                  <a:lnTo>
                    <a:pt x="1168" y="9675"/>
                  </a:lnTo>
                  <a:lnTo>
                    <a:pt x="1161" y="9768"/>
                  </a:lnTo>
                  <a:lnTo>
                    <a:pt x="1154" y="9862"/>
                  </a:lnTo>
                  <a:lnTo>
                    <a:pt x="1145" y="9959"/>
                  </a:lnTo>
                  <a:lnTo>
                    <a:pt x="1132" y="9965"/>
                  </a:lnTo>
                  <a:lnTo>
                    <a:pt x="1118" y="9971"/>
                  </a:lnTo>
                  <a:lnTo>
                    <a:pt x="1119" y="9996"/>
                  </a:lnTo>
                  <a:lnTo>
                    <a:pt x="1119" y="10020"/>
                  </a:lnTo>
                  <a:lnTo>
                    <a:pt x="1117" y="10044"/>
                  </a:lnTo>
                  <a:lnTo>
                    <a:pt x="1114" y="10067"/>
                  </a:lnTo>
                  <a:lnTo>
                    <a:pt x="1111" y="10091"/>
                  </a:lnTo>
                  <a:lnTo>
                    <a:pt x="1106" y="10115"/>
                  </a:lnTo>
                  <a:lnTo>
                    <a:pt x="1102" y="10138"/>
                  </a:lnTo>
                  <a:lnTo>
                    <a:pt x="1096" y="10162"/>
                  </a:lnTo>
                  <a:lnTo>
                    <a:pt x="67" y="11167"/>
                  </a:lnTo>
                  <a:lnTo>
                    <a:pt x="63" y="11148"/>
                  </a:lnTo>
                  <a:lnTo>
                    <a:pt x="61" y="11129"/>
                  </a:lnTo>
                  <a:lnTo>
                    <a:pt x="58" y="11111"/>
                  </a:lnTo>
                  <a:lnTo>
                    <a:pt x="57" y="11092"/>
                  </a:lnTo>
                  <a:lnTo>
                    <a:pt x="56" y="11054"/>
                  </a:lnTo>
                  <a:lnTo>
                    <a:pt x="58" y="11016"/>
                  </a:lnTo>
                  <a:lnTo>
                    <a:pt x="62" y="10976"/>
                  </a:lnTo>
                  <a:lnTo>
                    <a:pt x="66" y="10937"/>
                  </a:lnTo>
                  <a:lnTo>
                    <a:pt x="71" y="10898"/>
                  </a:lnTo>
                  <a:lnTo>
                    <a:pt x="74" y="10857"/>
                  </a:lnTo>
                  <a:lnTo>
                    <a:pt x="88" y="10848"/>
                  </a:lnTo>
                  <a:lnTo>
                    <a:pt x="99" y="10840"/>
                  </a:lnTo>
                  <a:lnTo>
                    <a:pt x="93" y="10836"/>
                  </a:lnTo>
                  <a:lnTo>
                    <a:pt x="89" y="10834"/>
                  </a:lnTo>
                  <a:lnTo>
                    <a:pt x="83" y="10833"/>
                  </a:lnTo>
                  <a:lnTo>
                    <a:pt x="77" y="10832"/>
                  </a:lnTo>
                  <a:lnTo>
                    <a:pt x="91" y="10820"/>
                  </a:lnTo>
                  <a:lnTo>
                    <a:pt x="103" y="10811"/>
                  </a:lnTo>
                  <a:lnTo>
                    <a:pt x="100" y="10797"/>
                  </a:lnTo>
                  <a:lnTo>
                    <a:pt x="97" y="10783"/>
                  </a:lnTo>
                  <a:lnTo>
                    <a:pt x="94" y="10770"/>
                  </a:lnTo>
                  <a:lnTo>
                    <a:pt x="93" y="10755"/>
                  </a:lnTo>
                  <a:lnTo>
                    <a:pt x="93" y="10736"/>
                  </a:lnTo>
                  <a:lnTo>
                    <a:pt x="93" y="10709"/>
                  </a:lnTo>
                  <a:lnTo>
                    <a:pt x="94" y="10676"/>
                  </a:lnTo>
                  <a:lnTo>
                    <a:pt x="97" y="10630"/>
                  </a:lnTo>
                  <a:lnTo>
                    <a:pt x="86" y="10594"/>
                  </a:lnTo>
                  <a:lnTo>
                    <a:pt x="75" y="10560"/>
                  </a:lnTo>
                  <a:lnTo>
                    <a:pt x="64" y="10526"/>
                  </a:lnTo>
                  <a:lnTo>
                    <a:pt x="53" y="10494"/>
                  </a:lnTo>
                  <a:lnTo>
                    <a:pt x="40" y="10464"/>
                  </a:lnTo>
                  <a:lnTo>
                    <a:pt x="27" y="10433"/>
                  </a:lnTo>
                  <a:lnTo>
                    <a:pt x="14" y="10404"/>
                  </a:lnTo>
                  <a:lnTo>
                    <a:pt x="0" y="10376"/>
                  </a:lnTo>
                  <a:close/>
                  <a:moveTo>
                    <a:pt x="7862" y="2698"/>
                  </a:moveTo>
                  <a:lnTo>
                    <a:pt x="8308" y="2263"/>
                  </a:lnTo>
                  <a:lnTo>
                    <a:pt x="8341" y="2338"/>
                  </a:lnTo>
                  <a:lnTo>
                    <a:pt x="8374" y="2414"/>
                  </a:lnTo>
                  <a:lnTo>
                    <a:pt x="8405" y="2490"/>
                  </a:lnTo>
                  <a:lnTo>
                    <a:pt x="8435" y="2567"/>
                  </a:lnTo>
                  <a:lnTo>
                    <a:pt x="8467" y="2644"/>
                  </a:lnTo>
                  <a:lnTo>
                    <a:pt x="8496" y="2722"/>
                  </a:lnTo>
                  <a:lnTo>
                    <a:pt x="8525" y="2800"/>
                  </a:lnTo>
                  <a:lnTo>
                    <a:pt x="8554" y="2879"/>
                  </a:lnTo>
                  <a:lnTo>
                    <a:pt x="8177" y="3246"/>
                  </a:lnTo>
                  <a:lnTo>
                    <a:pt x="8138" y="3177"/>
                  </a:lnTo>
                  <a:lnTo>
                    <a:pt x="8099" y="3109"/>
                  </a:lnTo>
                  <a:lnTo>
                    <a:pt x="8059" y="3040"/>
                  </a:lnTo>
                  <a:lnTo>
                    <a:pt x="8020" y="2972"/>
                  </a:lnTo>
                  <a:lnTo>
                    <a:pt x="7981" y="2903"/>
                  </a:lnTo>
                  <a:lnTo>
                    <a:pt x="7942" y="2835"/>
                  </a:lnTo>
                  <a:lnTo>
                    <a:pt x="7901" y="2766"/>
                  </a:lnTo>
                  <a:lnTo>
                    <a:pt x="7862" y="2698"/>
                  </a:lnTo>
                  <a:close/>
                  <a:moveTo>
                    <a:pt x="10377" y="243"/>
                  </a:moveTo>
                  <a:lnTo>
                    <a:pt x="10625" y="0"/>
                  </a:lnTo>
                  <a:lnTo>
                    <a:pt x="10632" y="23"/>
                  </a:lnTo>
                  <a:lnTo>
                    <a:pt x="10640" y="45"/>
                  </a:lnTo>
                  <a:lnTo>
                    <a:pt x="10648" y="69"/>
                  </a:lnTo>
                  <a:lnTo>
                    <a:pt x="10656" y="91"/>
                  </a:lnTo>
                  <a:lnTo>
                    <a:pt x="10663" y="115"/>
                  </a:lnTo>
                  <a:lnTo>
                    <a:pt x="10671" y="137"/>
                  </a:lnTo>
                  <a:lnTo>
                    <a:pt x="10678" y="161"/>
                  </a:lnTo>
                  <a:lnTo>
                    <a:pt x="10685" y="185"/>
                  </a:lnTo>
                  <a:lnTo>
                    <a:pt x="10645" y="190"/>
                  </a:lnTo>
                  <a:lnTo>
                    <a:pt x="10604" y="196"/>
                  </a:lnTo>
                  <a:lnTo>
                    <a:pt x="10565" y="201"/>
                  </a:lnTo>
                  <a:lnTo>
                    <a:pt x="10526" y="208"/>
                  </a:lnTo>
                  <a:lnTo>
                    <a:pt x="10488" y="216"/>
                  </a:lnTo>
                  <a:lnTo>
                    <a:pt x="10451" y="224"/>
                  </a:lnTo>
                  <a:lnTo>
                    <a:pt x="10414" y="233"/>
                  </a:lnTo>
                  <a:lnTo>
                    <a:pt x="10377" y="243"/>
                  </a:lnTo>
                  <a:close/>
                </a:path>
              </a:pathLst>
            </a:custGeom>
            <a:solidFill>
              <a:srgbClr val="9C8581"/>
            </a:solidFill>
            <a:ln w="9525">
              <a:noFill/>
              <a:round/>
              <a:headEnd/>
              <a:tailEnd/>
            </a:ln>
          </p:spPr>
          <p:txBody>
            <a:bodyPr>
              <a:prstTxWarp prst="textNoShape">
                <a:avLst/>
              </a:prstTxWarp>
            </a:bodyPr>
            <a:lstStyle/>
            <a:p>
              <a:endParaRPr lang="en-US"/>
            </a:p>
          </p:txBody>
        </p:sp>
        <p:sp>
          <p:nvSpPr>
            <p:cNvPr id="49363" name="Freeform 468"/>
            <p:cNvSpPr>
              <a:spLocks noChangeAspect="1" noEditPoints="1"/>
            </p:cNvSpPr>
            <p:nvPr/>
          </p:nvSpPr>
          <p:spPr bwMode="auto">
            <a:xfrm>
              <a:off x="1988" y="2649"/>
              <a:ext cx="957" cy="977"/>
            </a:xfrm>
            <a:custGeom>
              <a:avLst/>
              <a:gdLst>
                <a:gd name="T0" fmla="*/ 1113 w 8608"/>
                <a:gd name="T1" fmla="*/ 7096 h 8798"/>
                <a:gd name="T2" fmla="*/ 1108 w 8608"/>
                <a:gd name="T3" fmla="*/ 7168 h 8798"/>
                <a:gd name="T4" fmla="*/ 1102 w 8608"/>
                <a:gd name="T5" fmla="*/ 7242 h 8798"/>
                <a:gd name="T6" fmla="*/ 1097 w 8608"/>
                <a:gd name="T7" fmla="*/ 7316 h 8798"/>
                <a:gd name="T8" fmla="*/ 1089 w 8608"/>
                <a:gd name="T9" fmla="*/ 7392 h 8798"/>
                <a:gd name="T10" fmla="*/ 1062 w 8608"/>
                <a:gd name="T11" fmla="*/ 7404 h 8798"/>
                <a:gd name="T12" fmla="*/ 1063 w 8608"/>
                <a:gd name="T13" fmla="*/ 7450 h 8798"/>
                <a:gd name="T14" fmla="*/ 1059 w 8608"/>
                <a:gd name="T15" fmla="*/ 7495 h 8798"/>
                <a:gd name="T16" fmla="*/ 1053 w 8608"/>
                <a:gd name="T17" fmla="*/ 7540 h 8798"/>
                <a:gd name="T18" fmla="*/ 1043 w 8608"/>
                <a:gd name="T19" fmla="*/ 7585 h 8798"/>
                <a:gd name="T20" fmla="*/ 1017 w 8608"/>
                <a:gd name="T21" fmla="*/ 7672 h 8798"/>
                <a:gd name="T22" fmla="*/ 984 w 8608"/>
                <a:gd name="T23" fmla="*/ 7760 h 8798"/>
                <a:gd name="T24" fmla="*/ 916 w 8608"/>
                <a:gd name="T25" fmla="*/ 7937 h 8798"/>
                <a:gd name="T26" fmla="*/ 888 w 8608"/>
                <a:gd name="T27" fmla="*/ 8028 h 8798"/>
                <a:gd name="T28" fmla="*/ 875 w 8608"/>
                <a:gd name="T29" fmla="*/ 8074 h 8798"/>
                <a:gd name="T30" fmla="*/ 868 w 8608"/>
                <a:gd name="T31" fmla="*/ 8120 h 8798"/>
                <a:gd name="T32" fmla="*/ 800 w 8608"/>
                <a:gd name="T33" fmla="*/ 8149 h 8798"/>
                <a:gd name="T34" fmla="*/ 734 w 8608"/>
                <a:gd name="T35" fmla="*/ 8178 h 8798"/>
                <a:gd name="T36" fmla="*/ 735 w 8608"/>
                <a:gd name="T37" fmla="*/ 8195 h 8798"/>
                <a:gd name="T38" fmla="*/ 735 w 8608"/>
                <a:gd name="T39" fmla="*/ 8214 h 8798"/>
                <a:gd name="T40" fmla="*/ 783 w 8608"/>
                <a:gd name="T41" fmla="*/ 8219 h 8798"/>
                <a:gd name="T42" fmla="*/ 827 w 8608"/>
                <a:gd name="T43" fmla="*/ 8230 h 8798"/>
                <a:gd name="T44" fmla="*/ 239 w 8608"/>
                <a:gd name="T45" fmla="*/ 8789 h 8798"/>
                <a:gd name="T46" fmla="*/ 203 w 8608"/>
                <a:gd name="T47" fmla="*/ 8774 h 8798"/>
                <a:gd name="T48" fmla="*/ 165 w 8608"/>
                <a:gd name="T49" fmla="*/ 8763 h 8798"/>
                <a:gd name="T50" fmla="*/ 144 w 8608"/>
                <a:gd name="T51" fmla="*/ 8755 h 8798"/>
                <a:gd name="T52" fmla="*/ 129 w 8608"/>
                <a:gd name="T53" fmla="*/ 8743 h 8798"/>
                <a:gd name="T54" fmla="*/ 108 w 8608"/>
                <a:gd name="T55" fmla="*/ 8742 h 8798"/>
                <a:gd name="T56" fmla="*/ 81 w 8608"/>
                <a:gd name="T57" fmla="*/ 8735 h 8798"/>
                <a:gd name="T58" fmla="*/ 60 w 8608"/>
                <a:gd name="T59" fmla="*/ 8709 h 8798"/>
                <a:gd name="T60" fmla="*/ 43 w 8608"/>
                <a:gd name="T61" fmla="*/ 8682 h 8798"/>
                <a:gd name="T62" fmla="*/ 29 w 8608"/>
                <a:gd name="T63" fmla="*/ 8654 h 8798"/>
                <a:gd name="T64" fmla="*/ 19 w 8608"/>
                <a:gd name="T65" fmla="*/ 8627 h 8798"/>
                <a:gd name="T66" fmla="*/ 11 w 8608"/>
                <a:gd name="T67" fmla="*/ 8599 h 8798"/>
                <a:gd name="T68" fmla="*/ 4 w 8608"/>
                <a:gd name="T69" fmla="*/ 8556 h 8798"/>
                <a:gd name="T70" fmla="*/ 0 w 8608"/>
                <a:gd name="T71" fmla="*/ 8499 h 8798"/>
                <a:gd name="T72" fmla="*/ 2 w 8608"/>
                <a:gd name="T73" fmla="*/ 8440 h 8798"/>
                <a:gd name="T74" fmla="*/ 12 w 8608"/>
                <a:gd name="T75" fmla="*/ 8351 h 8798"/>
                <a:gd name="T76" fmla="*/ 32 w 8608"/>
                <a:gd name="T77" fmla="*/ 8281 h 8798"/>
                <a:gd name="T78" fmla="*/ 37 w 8608"/>
                <a:gd name="T79" fmla="*/ 8269 h 8798"/>
                <a:gd name="T80" fmla="*/ 27 w 8608"/>
                <a:gd name="T81" fmla="*/ 8266 h 8798"/>
                <a:gd name="T82" fmla="*/ 35 w 8608"/>
                <a:gd name="T83" fmla="*/ 8253 h 8798"/>
                <a:gd name="T84" fmla="*/ 42 w 8608"/>
                <a:gd name="T85" fmla="*/ 8223 h 8798"/>
                <a:gd name="T86" fmla="*/ 37 w 8608"/>
                <a:gd name="T87" fmla="*/ 8180 h 8798"/>
                <a:gd name="T88" fmla="*/ 7964 w 8608"/>
                <a:gd name="T89" fmla="*/ 405 h 8798"/>
                <a:gd name="T90" fmla="*/ 8410 w 8608"/>
                <a:gd name="T91" fmla="*/ 77 h 8798"/>
                <a:gd name="T92" fmla="*/ 8469 w 8608"/>
                <a:gd name="T93" fmla="*/ 233 h 8798"/>
                <a:gd name="T94" fmla="*/ 8526 w 8608"/>
                <a:gd name="T95" fmla="*/ 391 h 8798"/>
                <a:gd name="T96" fmla="*/ 8581 w 8608"/>
                <a:gd name="T97" fmla="*/ 551 h 8798"/>
                <a:gd name="T98" fmla="*/ 8279 w 8608"/>
                <a:gd name="T99" fmla="*/ 952 h 8798"/>
                <a:gd name="T100" fmla="*/ 8201 w 8608"/>
                <a:gd name="T101" fmla="*/ 816 h 8798"/>
                <a:gd name="T102" fmla="*/ 8121 w 8608"/>
                <a:gd name="T103" fmla="*/ 679 h 8798"/>
                <a:gd name="T104" fmla="*/ 8043 w 8608"/>
                <a:gd name="T105" fmla="*/ 542 h 8798"/>
                <a:gd name="T106" fmla="*/ 7964 w 8608"/>
                <a:gd name="T107" fmla="*/ 405 h 879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8608"/>
                <a:gd name="T163" fmla="*/ 0 h 8798"/>
                <a:gd name="T164" fmla="*/ 8608 w 8608"/>
                <a:gd name="T165" fmla="*/ 8798 h 8798"/>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8608" h="8798">
                  <a:moveTo>
                    <a:pt x="37" y="8147"/>
                  </a:moveTo>
                  <a:lnTo>
                    <a:pt x="1113" y="7096"/>
                  </a:lnTo>
                  <a:lnTo>
                    <a:pt x="1110" y="7132"/>
                  </a:lnTo>
                  <a:lnTo>
                    <a:pt x="1108" y="7168"/>
                  </a:lnTo>
                  <a:lnTo>
                    <a:pt x="1105" y="7205"/>
                  </a:lnTo>
                  <a:lnTo>
                    <a:pt x="1102" y="7242"/>
                  </a:lnTo>
                  <a:lnTo>
                    <a:pt x="1099" y="7279"/>
                  </a:lnTo>
                  <a:lnTo>
                    <a:pt x="1097" y="7316"/>
                  </a:lnTo>
                  <a:lnTo>
                    <a:pt x="1093" y="7355"/>
                  </a:lnTo>
                  <a:lnTo>
                    <a:pt x="1089" y="7392"/>
                  </a:lnTo>
                  <a:lnTo>
                    <a:pt x="1076" y="7398"/>
                  </a:lnTo>
                  <a:lnTo>
                    <a:pt x="1062" y="7404"/>
                  </a:lnTo>
                  <a:lnTo>
                    <a:pt x="1063" y="7428"/>
                  </a:lnTo>
                  <a:lnTo>
                    <a:pt x="1063" y="7450"/>
                  </a:lnTo>
                  <a:lnTo>
                    <a:pt x="1062" y="7472"/>
                  </a:lnTo>
                  <a:lnTo>
                    <a:pt x="1059" y="7495"/>
                  </a:lnTo>
                  <a:lnTo>
                    <a:pt x="1056" y="7517"/>
                  </a:lnTo>
                  <a:lnTo>
                    <a:pt x="1053" y="7540"/>
                  </a:lnTo>
                  <a:lnTo>
                    <a:pt x="1048" y="7562"/>
                  </a:lnTo>
                  <a:lnTo>
                    <a:pt x="1043" y="7585"/>
                  </a:lnTo>
                  <a:lnTo>
                    <a:pt x="1030" y="7628"/>
                  </a:lnTo>
                  <a:lnTo>
                    <a:pt x="1017" y="7672"/>
                  </a:lnTo>
                  <a:lnTo>
                    <a:pt x="1001" y="7716"/>
                  </a:lnTo>
                  <a:lnTo>
                    <a:pt x="984" y="7760"/>
                  </a:lnTo>
                  <a:lnTo>
                    <a:pt x="949" y="7848"/>
                  </a:lnTo>
                  <a:lnTo>
                    <a:pt x="916" y="7937"/>
                  </a:lnTo>
                  <a:lnTo>
                    <a:pt x="901" y="7982"/>
                  </a:lnTo>
                  <a:lnTo>
                    <a:pt x="888" y="8028"/>
                  </a:lnTo>
                  <a:lnTo>
                    <a:pt x="881" y="8050"/>
                  </a:lnTo>
                  <a:lnTo>
                    <a:pt x="875" y="8074"/>
                  </a:lnTo>
                  <a:lnTo>
                    <a:pt x="871" y="8096"/>
                  </a:lnTo>
                  <a:lnTo>
                    <a:pt x="868" y="8120"/>
                  </a:lnTo>
                  <a:lnTo>
                    <a:pt x="834" y="8134"/>
                  </a:lnTo>
                  <a:lnTo>
                    <a:pt x="800" y="8149"/>
                  </a:lnTo>
                  <a:lnTo>
                    <a:pt x="768" y="8164"/>
                  </a:lnTo>
                  <a:lnTo>
                    <a:pt x="734" y="8178"/>
                  </a:lnTo>
                  <a:lnTo>
                    <a:pt x="734" y="8187"/>
                  </a:lnTo>
                  <a:lnTo>
                    <a:pt x="735" y="8195"/>
                  </a:lnTo>
                  <a:lnTo>
                    <a:pt x="735" y="8204"/>
                  </a:lnTo>
                  <a:lnTo>
                    <a:pt x="735" y="8214"/>
                  </a:lnTo>
                  <a:lnTo>
                    <a:pt x="760" y="8215"/>
                  </a:lnTo>
                  <a:lnTo>
                    <a:pt x="783" y="8219"/>
                  </a:lnTo>
                  <a:lnTo>
                    <a:pt x="806" y="8223"/>
                  </a:lnTo>
                  <a:lnTo>
                    <a:pt x="827" y="8230"/>
                  </a:lnTo>
                  <a:lnTo>
                    <a:pt x="247" y="8798"/>
                  </a:lnTo>
                  <a:lnTo>
                    <a:pt x="239" y="8789"/>
                  </a:lnTo>
                  <a:lnTo>
                    <a:pt x="231" y="8781"/>
                  </a:lnTo>
                  <a:lnTo>
                    <a:pt x="203" y="8774"/>
                  </a:lnTo>
                  <a:lnTo>
                    <a:pt x="182" y="8769"/>
                  </a:lnTo>
                  <a:lnTo>
                    <a:pt x="165" y="8763"/>
                  </a:lnTo>
                  <a:lnTo>
                    <a:pt x="153" y="8758"/>
                  </a:lnTo>
                  <a:lnTo>
                    <a:pt x="144" y="8755"/>
                  </a:lnTo>
                  <a:lnTo>
                    <a:pt x="137" y="8749"/>
                  </a:lnTo>
                  <a:lnTo>
                    <a:pt x="129" y="8743"/>
                  </a:lnTo>
                  <a:lnTo>
                    <a:pt x="121" y="8735"/>
                  </a:lnTo>
                  <a:lnTo>
                    <a:pt x="108" y="8742"/>
                  </a:lnTo>
                  <a:lnTo>
                    <a:pt x="92" y="8748"/>
                  </a:lnTo>
                  <a:lnTo>
                    <a:pt x="81" y="8735"/>
                  </a:lnTo>
                  <a:lnTo>
                    <a:pt x="70" y="8723"/>
                  </a:lnTo>
                  <a:lnTo>
                    <a:pt x="60" y="8709"/>
                  </a:lnTo>
                  <a:lnTo>
                    <a:pt x="51" y="8696"/>
                  </a:lnTo>
                  <a:lnTo>
                    <a:pt x="43" y="8682"/>
                  </a:lnTo>
                  <a:lnTo>
                    <a:pt x="36" y="8668"/>
                  </a:lnTo>
                  <a:lnTo>
                    <a:pt x="29" y="8654"/>
                  </a:lnTo>
                  <a:lnTo>
                    <a:pt x="24" y="8641"/>
                  </a:lnTo>
                  <a:lnTo>
                    <a:pt x="19" y="8627"/>
                  </a:lnTo>
                  <a:lnTo>
                    <a:pt x="15" y="8613"/>
                  </a:lnTo>
                  <a:lnTo>
                    <a:pt x="11" y="8599"/>
                  </a:lnTo>
                  <a:lnTo>
                    <a:pt x="8" y="8584"/>
                  </a:lnTo>
                  <a:lnTo>
                    <a:pt x="4" y="8556"/>
                  </a:lnTo>
                  <a:lnTo>
                    <a:pt x="1" y="8527"/>
                  </a:lnTo>
                  <a:lnTo>
                    <a:pt x="0" y="8499"/>
                  </a:lnTo>
                  <a:lnTo>
                    <a:pt x="1" y="8470"/>
                  </a:lnTo>
                  <a:lnTo>
                    <a:pt x="2" y="8440"/>
                  </a:lnTo>
                  <a:lnTo>
                    <a:pt x="6" y="8411"/>
                  </a:lnTo>
                  <a:lnTo>
                    <a:pt x="12" y="8351"/>
                  </a:lnTo>
                  <a:lnTo>
                    <a:pt x="18" y="8290"/>
                  </a:lnTo>
                  <a:lnTo>
                    <a:pt x="32" y="8281"/>
                  </a:lnTo>
                  <a:lnTo>
                    <a:pt x="43" y="8273"/>
                  </a:lnTo>
                  <a:lnTo>
                    <a:pt x="37" y="8269"/>
                  </a:lnTo>
                  <a:lnTo>
                    <a:pt x="33" y="8267"/>
                  </a:lnTo>
                  <a:lnTo>
                    <a:pt x="27" y="8266"/>
                  </a:lnTo>
                  <a:lnTo>
                    <a:pt x="21" y="8265"/>
                  </a:lnTo>
                  <a:lnTo>
                    <a:pt x="35" y="8253"/>
                  </a:lnTo>
                  <a:lnTo>
                    <a:pt x="47" y="8244"/>
                  </a:lnTo>
                  <a:lnTo>
                    <a:pt x="42" y="8223"/>
                  </a:lnTo>
                  <a:lnTo>
                    <a:pt x="38" y="8204"/>
                  </a:lnTo>
                  <a:lnTo>
                    <a:pt x="37" y="8180"/>
                  </a:lnTo>
                  <a:lnTo>
                    <a:pt x="37" y="8147"/>
                  </a:lnTo>
                  <a:close/>
                  <a:moveTo>
                    <a:pt x="7964" y="405"/>
                  </a:moveTo>
                  <a:lnTo>
                    <a:pt x="8379" y="0"/>
                  </a:lnTo>
                  <a:lnTo>
                    <a:pt x="8410" y="77"/>
                  </a:lnTo>
                  <a:lnTo>
                    <a:pt x="8440" y="155"/>
                  </a:lnTo>
                  <a:lnTo>
                    <a:pt x="8469" y="233"/>
                  </a:lnTo>
                  <a:lnTo>
                    <a:pt x="8498" y="312"/>
                  </a:lnTo>
                  <a:lnTo>
                    <a:pt x="8526" y="391"/>
                  </a:lnTo>
                  <a:lnTo>
                    <a:pt x="8554" y="471"/>
                  </a:lnTo>
                  <a:lnTo>
                    <a:pt x="8581" y="551"/>
                  </a:lnTo>
                  <a:lnTo>
                    <a:pt x="8608" y="632"/>
                  </a:lnTo>
                  <a:lnTo>
                    <a:pt x="8279" y="952"/>
                  </a:lnTo>
                  <a:lnTo>
                    <a:pt x="8240" y="884"/>
                  </a:lnTo>
                  <a:lnTo>
                    <a:pt x="8201" y="816"/>
                  </a:lnTo>
                  <a:lnTo>
                    <a:pt x="8162" y="747"/>
                  </a:lnTo>
                  <a:lnTo>
                    <a:pt x="8121" y="679"/>
                  </a:lnTo>
                  <a:lnTo>
                    <a:pt x="8082" y="610"/>
                  </a:lnTo>
                  <a:lnTo>
                    <a:pt x="8043" y="542"/>
                  </a:lnTo>
                  <a:lnTo>
                    <a:pt x="8003" y="473"/>
                  </a:lnTo>
                  <a:lnTo>
                    <a:pt x="7964" y="405"/>
                  </a:lnTo>
                  <a:close/>
                </a:path>
              </a:pathLst>
            </a:custGeom>
            <a:solidFill>
              <a:srgbClr val="9F8984"/>
            </a:solidFill>
            <a:ln w="9525">
              <a:noFill/>
              <a:round/>
              <a:headEnd/>
              <a:tailEnd/>
            </a:ln>
          </p:spPr>
          <p:txBody>
            <a:bodyPr>
              <a:prstTxWarp prst="textNoShape">
                <a:avLst/>
              </a:prstTxWarp>
            </a:bodyPr>
            <a:lstStyle/>
            <a:p>
              <a:endParaRPr lang="en-US"/>
            </a:p>
          </p:txBody>
        </p:sp>
        <p:sp>
          <p:nvSpPr>
            <p:cNvPr id="49364" name="Freeform 469"/>
            <p:cNvSpPr>
              <a:spLocks noChangeAspect="1" noEditPoints="1"/>
            </p:cNvSpPr>
            <p:nvPr/>
          </p:nvSpPr>
          <p:spPr bwMode="auto">
            <a:xfrm>
              <a:off x="1990" y="2684"/>
              <a:ext cx="966" cy="967"/>
            </a:xfrm>
            <a:custGeom>
              <a:avLst/>
              <a:gdLst>
                <a:gd name="T0" fmla="*/ 1029 w 8699"/>
                <a:gd name="T1" fmla="*/ 7283 h 8708"/>
                <a:gd name="T2" fmla="*/ 1010 w 8699"/>
                <a:gd name="T3" fmla="*/ 7348 h 8708"/>
                <a:gd name="T4" fmla="*/ 987 w 8699"/>
                <a:gd name="T5" fmla="*/ 7412 h 8708"/>
                <a:gd name="T6" fmla="*/ 936 w 8699"/>
                <a:gd name="T7" fmla="*/ 7541 h 8708"/>
                <a:gd name="T8" fmla="*/ 912 w 8699"/>
                <a:gd name="T9" fmla="*/ 7607 h 8708"/>
                <a:gd name="T10" fmla="*/ 889 w 8699"/>
                <a:gd name="T11" fmla="*/ 7672 h 8708"/>
                <a:gd name="T12" fmla="*/ 870 w 8699"/>
                <a:gd name="T13" fmla="*/ 7739 h 8708"/>
                <a:gd name="T14" fmla="*/ 857 w 8699"/>
                <a:gd name="T15" fmla="*/ 7808 h 8708"/>
                <a:gd name="T16" fmla="*/ 789 w 8699"/>
                <a:gd name="T17" fmla="*/ 7837 h 8708"/>
                <a:gd name="T18" fmla="*/ 723 w 8699"/>
                <a:gd name="T19" fmla="*/ 7866 h 8708"/>
                <a:gd name="T20" fmla="*/ 724 w 8699"/>
                <a:gd name="T21" fmla="*/ 7883 h 8708"/>
                <a:gd name="T22" fmla="*/ 724 w 8699"/>
                <a:gd name="T23" fmla="*/ 7902 h 8708"/>
                <a:gd name="T24" fmla="*/ 774 w 8699"/>
                <a:gd name="T25" fmla="*/ 7907 h 8708"/>
                <a:gd name="T26" fmla="*/ 818 w 8699"/>
                <a:gd name="T27" fmla="*/ 7919 h 8708"/>
                <a:gd name="T28" fmla="*/ 861 w 8699"/>
                <a:gd name="T29" fmla="*/ 7939 h 8708"/>
                <a:gd name="T30" fmla="*/ 900 w 8699"/>
                <a:gd name="T31" fmla="*/ 7967 h 8708"/>
                <a:gd name="T32" fmla="*/ 937 w 8699"/>
                <a:gd name="T33" fmla="*/ 8001 h 8708"/>
                <a:gd name="T34" fmla="*/ 972 w 8699"/>
                <a:gd name="T35" fmla="*/ 8040 h 8708"/>
                <a:gd name="T36" fmla="*/ 1006 w 8699"/>
                <a:gd name="T37" fmla="*/ 8084 h 8708"/>
                <a:gd name="T38" fmla="*/ 1037 w 8699"/>
                <a:gd name="T39" fmla="*/ 8131 h 8708"/>
                <a:gd name="T40" fmla="*/ 418 w 8699"/>
                <a:gd name="T41" fmla="*/ 8678 h 8708"/>
                <a:gd name="T42" fmla="*/ 361 w 8699"/>
                <a:gd name="T43" fmla="*/ 8618 h 8708"/>
                <a:gd name="T44" fmla="*/ 304 w 8699"/>
                <a:gd name="T45" fmla="*/ 8559 h 8708"/>
                <a:gd name="T46" fmla="*/ 248 w 8699"/>
                <a:gd name="T47" fmla="*/ 8499 h 8708"/>
                <a:gd name="T48" fmla="*/ 192 w 8699"/>
                <a:gd name="T49" fmla="*/ 8462 h 8708"/>
                <a:gd name="T50" fmla="*/ 154 w 8699"/>
                <a:gd name="T51" fmla="*/ 8451 h 8708"/>
                <a:gd name="T52" fmla="*/ 133 w 8699"/>
                <a:gd name="T53" fmla="*/ 8443 h 8708"/>
                <a:gd name="T54" fmla="*/ 118 w 8699"/>
                <a:gd name="T55" fmla="*/ 8431 h 8708"/>
                <a:gd name="T56" fmla="*/ 97 w 8699"/>
                <a:gd name="T57" fmla="*/ 8430 h 8708"/>
                <a:gd name="T58" fmla="*/ 65 w 8699"/>
                <a:gd name="T59" fmla="*/ 8418 h 8708"/>
                <a:gd name="T60" fmla="*/ 40 w 8699"/>
                <a:gd name="T61" fmla="*/ 8381 h 8708"/>
                <a:gd name="T62" fmla="*/ 19 w 8699"/>
                <a:gd name="T63" fmla="*/ 8344 h 8708"/>
                <a:gd name="T64" fmla="*/ 5 w 8699"/>
                <a:gd name="T65" fmla="*/ 8307 h 8708"/>
                <a:gd name="T66" fmla="*/ 8110 w 8699"/>
                <a:gd name="T67" fmla="*/ 367 h 8708"/>
                <a:gd name="T68" fmla="*/ 8515 w 8699"/>
                <a:gd name="T69" fmla="*/ 78 h 8708"/>
                <a:gd name="T70" fmla="*/ 8570 w 8699"/>
                <a:gd name="T71" fmla="*/ 238 h 8708"/>
                <a:gd name="T72" fmla="*/ 8623 w 8699"/>
                <a:gd name="T73" fmla="*/ 399 h 8708"/>
                <a:gd name="T74" fmla="*/ 8674 w 8699"/>
                <a:gd name="T75" fmla="*/ 563 h 8708"/>
                <a:gd name="T76" fmla="*/ 8699 w 8699"/>
                <a:gd name="T77" fmla="*/ 647 h 8708"/>
                <a:gd name="T78" fmla="*/ 8320 w 8699"/>
                <a:gd name="T79" fmla="*/ 1019 h 8708"/>
                <a:gd name="T80" fmla="*/ 8329 w 8699"/>
                <a:gd name="T81" fmla="*/ 978 h 8708"/>
                <a:gd name="T82" fmla="*/ 8336 w 8699"/>
                <a:gd name="T83" fmla="*/ 942 h 8708"/>
                <a:gd name="T84" fmla="*/ 8338 w 8699"/>
                <a:gd name="T85" fmla="*/ 908 h 8708"/>
                <a:gd name="T86" fmla="*/ 8337 w 8699"/>
                <a:gd name="T87" fmla="*/ 874 h 8708"/>
                <a:gd name="T88" fmla="*/ 8333 w 8699"/>
                <a:gd name="T89" fmla="*/ 839 h 8708"/>
                <a:gd name="T90" fmla="*/ 8327 w 8699"/>
                <a:gd name="T91" fmla="*/ 800 h 8708"/>
                <a:gd name="T92" fmla="*/ 8303 w 8699"/>
                <a:gd name="T93" fmla="*/ 702 h 8708"/>
                <a:gd name="T94" fmla="*/ 8255 w 8699"/>
                <a:gd name="T95" fmla="*/ 618 h 8708"/>
                <a:gd name="T96" fmla="*/ 8207 w 8699"/>
                <a:gd name="T97" fmla="*/ 534 h 8708"/>
                <a:gd name="T98" fmla="*/ 8158 w 8699"/>
                <a:gd name="T99" fmla="*/ 451 h 8708"/>
                <a:gd name="T100" fmla="*/ 8110 w 8699"/>
                <a:gd name="T101" fmla="*/ 367 h 8708"/>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8699"/>
                <a:gd name="T154" fmla="*/ 0 h 8708"/>
                <a:gd name="T155" fmla="*/ 8699 w 8699"/>
                <a:gd name="T156" fmla="*/ 8708 h 8708"/>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8699" h="8708">
                  <a:moveTo>
                    <a:pt x="0" y="8288"/>
                  </a:moveTo>
                  <a:lnTo>
                    <a:pt x="1029" y="7283"/>
                  </a:lnTo>
                  <a:lnTo>
                    <a:pt x="1020" y="7315"/>
                  </a:lnTo>
                  <a:lnTo>
                    <a:pt x="1010" y="7348"/>
                  </a:lnTo>
                  <a:lnTo>
                    <a:pt x="999" y="7380"/>
                  </a:lnTo>
                  <a:lnTo>
                    <a:pt x="987" y="7412"/>
                  </a:lnTo>
                  <a:lnTo>
                    <a:pt x="962" y="7477"/>
                  </a:lnTo>
                  <a:lnTo>
                    <a:pt x="936" y="7541"/>
                  </a:lnTo>
                  <a:lnTo>
                    <a:pt x="924" y="7573"/>
                  </a:lnTo>
                  <a:lnTo>
                    <a:pt x="912" y="7607"/>
                  </a:lnTo>
                  <a:lnTo>
                    <a:pt x="900" y="7640"/>
                  </a:lnTo>
                  <a:lnTo>
                    <a:pt x="889" y="7672"/>
                  </a:lnTo>
                  <a:lnTo>
                    <a:pt x="879" y="7706"/>
                  </a:lnTo>
                  <a:lnTo>
                    <a:pt x="870" y="7739"/>
                  </a:lnTo>
                  <a:lnTo>
                    <a:pt x="862" y="7774"/>
                  </a:lnTo>
                  <a:lnTo>
                    <a:pt x="857" y="7808"/>
                  </a:lnTo>
                  <a:lnTo>
                    <a:pt x="823" y="7822"/>
                  </a:lnTo>
                  <a:lnTo>
                    <a:pt x="789" y="7837"/>
                  </a:lnTo>
                  <a:lnTo>
                    <a:pt x="757" y="7852"/>
                  </a:lnTo>
                  <a:lnTo>
                    <a:pt x="723" y="7866"/>
                  </a:lnTo>
                  <a:lnTo>
                    <a:pt x="723" y="7875"/>
                  </a:lnTo>
                  <a:lnTo>
                    <a:pt x="724" y="7883"/>
                  </a:lnTo>
                  <a:lnTo>
                    <a:pt x="724" y="7892"/>
                  </a:lnTo>
                  <a:lnTo>
                    <a:pt x="724" y="7902"/>
                  </a:lnTo>
                  <a:lnTo>
                    <a:pt x="749" y="7903"/>
                  </a:lnTo>
                  <a:lnTo>
                    <a:pt x="774" y="7907"/>
                  </a:lnTo>
                  <a:lnTo>
                    <a:pt x="796" y="7911"/>
                  </a:lnTo>
                  <a:lnTo>
                    <a:pt x="818" y="7919"/>
                  </a:lnTo>
                  <a:lnTo>
                    <a:pt x="840" y="7928"/>
                  </a:lnTo>
                  <a:lnTo>
                    <a:pt x="861" y="7939"/>
                  </a:lnTo>
                  <a:lnTo>
                    <a:pt x="881" y="7953"/>
                  </a:lnTo>
                  <a:lnTo>
                    <a:pt x="900" y="7967"/>
                  </a:lnTo>
                  <a:lnTo>
                    <a:pt x="919" y="7983"/>
                  </a:lnTo>
                  <a:lnTo>
                    <a:pt x="937" y="8001"/>
                  </a:lnTo>
                  <a:lnTo>
                    <a:pt x="955" y="8020"/>
                  </a:lnTo>
                  <a:lnTo>
                    <a:pt x="972" y="8040"/>
                  </a:lnTo>
                  <a:lnTo>
                    <a:pt x="989" y="8062"/>
                  </a:lnTo>
                  <a:lnTo>
                    <a:pt x="1006" y="8084"/>
                  </a:lnTo>
                  <a:lnTo>
                    <a:pt x="1022" y="8106"/>
                  </a:lnTo>
                  <a:lnTo>
                    <a:pt x="1037" y="8131"/>
                  </a:lnTo>
                  <a:lnTo>
                    <a:pt x="447" y="8708"/>
                  </a:lnTo>
                  <a:lnTo>
                    <a:pt x="418" y="8678"/>
                  </a:lnTo>
                  <a:lnTo>
                    <a:pt x="390" y="8648"/>
                  </a:lnTo>
                  <a:lnTo>
                    <a:pt x="361" y="8618"/>
                  </a:lnTo>
                  <a:lnTo>
                    <a:pt x="333" y="8589"/>
                  </a:lnTo>
                  <a:lnTo>
                    <a:pt x="304" y="8559"/>
                  </a:lnTo>
                  <a:lnTo>
                    <a:pt x="276" y="8528"/>
                  </a:lnTo>
                  <a:lnTo>
                    <a:pt x="248" y="8499"/>
                  </a:lnTo>
                  <a:lnTo>
                    <a:pt x="220" y="8469"/>
                  </a:lnTo>
                  <a:lnTo>
                    <a:pt x="192" y="8462"/>
                  </a:lnTo>
                  <a:lnTo>
                    <a:pt x="171" y="8457"/>
                  </a:lnTo>
                  <a:lnTo>
                    <a:pt x="154" y="8451"/>
                  </a:lnTo>
                  <a:lnTo>
                    <a:pt x="142" y="8446"/>
                  </a:lnTo>
                  <a:lnTo>
                    <a:pt x="133" y="8443"/>
                  </a:lnTo>
                  <a:lnTo>
                    <a:pt x="126" y="8437"/>
                  </a:lnTo>
                  <a:lnTo>
                    <a:pt x="118" y="8431"/>
                  </a:lnTo>
                  <a:lnTo>
                    <a:pt x="110" y="8423"/>
                  </a:lnTo>
                  <a:lnTo>
                    <a:pt x="97" y="8430"/>
                  </a:lnTo>
                  <a:lnTo>
                    <a:pt x="81" y="8436"/>
                  </a:lnTo>
                  <a:lnTo>
                    <a:pt x="65" y="8418"/>
                  </a:lnTo>
                  <a:lnTo>
                    <a:pt x="52" y="8400"/>
                  </a:lnTo>
                  <a:lnTo>
                    <a:pt x="40" y="8381"/>
                  </a:lnTo>
                  <a:lnTo>
                    <a:pt x="28" y="8363"/>
                  </a:lnTo>
                  <a:lnTo>
                    <a:pt x="19" y="8344"/>
                  </a:lnTo>
                  <a:lnTo>
                    <a:pt x="12" y="8326"/>
                  </a:lnTo>
                  <a:lnTo>
                    <a:pt x="5" y="8307"/>
                  </a:lnTo>
                  <a:lnTo>
                    <a:pt x="0" y="8288"/>
                  </a:lnTo>
                  <a:close/>
                  <a:moveTo>
                    <a:pt x="8110" y="367"/>
                  </a:moveTo>
                  <a:lnTo>
                    <a:pt x="8487" y="0"/>
                  </a:lnTo>
                  <a:lnTo>
                    <a:pt x="8515" y="78"/>
                  </a:lnTo>
                  <a:lnTo>
                    <a:pt x="8543" y="158"/>
                  </a:lnTo>
                  <a:lnTo>
                    <a:pt x="8570" y="238"/>
                  </a:lnTo>
                  <a:lnTo>
                    <a:pt x="8597" y="318"/>
                  </a:lnTo>
                  <a:lnTo>
                    <a:pt x="8623" y="399"/>
                  </a:lnTo>
                  <a:lnTo>
                    <a:pt x="8649" y="481"/>
                  </a:lnTo>
                  <a:lnTo>
                    <a:pt x="8674" y="563"/>
                  </a:lnTo>
                  <a:lnTo>
                    <a:pt x="8698" y="646"/>
                  </a:lnTo>
                  <a:lnTo>
                    <a:pt x="8699" y="647"/>
                  </a:lnTo>
                  <a:lnTo>
                    <a:pt x="8699" y="648"/>
                  </a:lnTo>
                  <a:lnTo>
                    <a:pt x="8320" y="1019"/>
                  </a:lnTo>
                  <a:lnTo>
                    <a:pt x="8326" y="997"/>
                  </a:lnTo>
                  <a:lnTo>
                    <a:pt x="8329" y="978"/>
                  </a:lnTo>
                  <a:lnTo>
                    <a:pt x="8332" y="959"/>
                  </a:lnTo>
                  <a:lnTo>
                    <a:pt x="8336" y="942"/>
                  </a:lnTo>
                  <a:lnTo>
                    <a:pt x="8337" y="924"/>
                  </a:lnTo>
                  <a:lnTo>
                    <a:pt x="8338" y="908"/>
                  </a:lnTo>
                  <a:lnTo>
                    <a:pt x="8338" y="891"/>
                  </a:lnTo>
                  <a:lnTo>
                    <a:pt x="8337" y="874"/>
                  </a:lnTo>
                  <a:lnTo>
                    <a:pt x="8336" y="857"/>
                  </a:lnTo>
                  <a:lnTo>
                    <a:pt x="8333" y="839"/>
                  </a:lnTo>
                  <a:lnTo>
                    <a:pt x="8330" y="820"/>
                  </a:lnTo>
                  <a:lnTo>
                    <a:pt x="8327" y="800"/>
                  </a:lnTo>
                  <a:lnTo>
                    <a:pt x="8317" y="755"/>
                  </a:lnTo>
                  <a:lnTo>
                    <a:pt x="8303" y="702"/>
                  </a:lnTo>
                  <a:lnTo>
                    <a:pt x="8280" y="660"/>
                  </a:lnTo>
                  <a:lnTo>
                    <a:pt x="8255" y="618"/>
                  </a:lnTo>
                  <a:lnTo>
                    <a:pt x="8231" y="577"/>
                  </a:lnTo>
                  <a:lnTo>
                    <a:pt x="8207" y="534"/>
                  </a:lnTo>
                  <a:lnTo>
                    <a:pt x="8183" y="492"/>
                  </a:lnTo>
                  <a:lnTo>
                    <a:pt x="8158" y="451"/>
                  </a:lnTo>
                  <a:lnTo>
                    <a:pt x="8135" y="409"/>
                  </a:lnTo>
                  <a:lnTo>
                    <a:pt x="8110" y="367"/>
                  </a:lnTo>
                  <a:close/>
                </a:path>
              </a:pathLst>
            </a:custGeom>
            <a:solidFill>
              <a:srgbClr val="A28D89"/>
            </a:solidFill>
            <a:ln w="9525">
              <a:noFill/>
              <a:round/>
              <a:headEnd/>
              <a:tailEnd/>
            </a:ln>
          </p:spPr>
          <p:txBody>
            <a:bodyPr>
              <a:prstTxWarp prst="textNoShape">
                <a:avLst/>
              </a:prstTxWarp>
            </a:bodyPr>
            <a:lstStyle/>
            <a:p>
              <a:endParaRPr lang="en-US"/>
            </a:p>
          </p:txBody>
        </p:sp>
        <p:sp>
          <p:nvSpPr>
            <p:cNvPr id="49365" name="Freeform 470"/>
            <p:cNvSpPr>
              <a:spLocks noChangeAspect="1" noEditPoints="1"/>
            </p:cNvSpPr>
            <p:nvPr/>
          </p:nvSpPr>
          <p:spPr bwMode="auto">
            <a:xfrm>
              <a:off x="2016" y="2719"/>
              <a:ext cx="949" cy="956"/>
            </a:xfrm>
            <a:custGeom>
              <a:avLst/>
              <a:gdLst>
                <a:gd name="T0" fmla="*/ 580 w 8539"/>
                <a:gd name="T1" fmla="*/ 7598 h 8607"/>
                <a:gd name="T2" fmla="*/ 610 w 8539"/>
                <a:gd name="T3" fmla="*/ 7611 h 8607"/>
                <a:gd name="T4" fmla="*/ 640 w 8539"/>
                <a:gd name="T5" fmla="*/ 7628 h 8607"/>
                <a:gd name="T6" fmla="*/ 667 w 8539"/>
                <a:gd name="T7" fmla="*/ 7648 h 8607"/>
                <a:gd name="T8" fmla="*/ 694 w 8539"/>
                <a:gd name="T9" fmla="*/ 7672 h 8607"/>
                <a:gd name="T10" fmla="*/ 718 w 8539"/>
                <a:gd name="T11" fmla="*/ 7698 h 8607"/>
                <a:gd name="T12" fmla="*/ 742 w 8539"/>
                <a:gd name="T13" fmla="*/ 7727 h 8607"/>
                <a:gd name="T14" fmla="*/ 788 w 8539"/>
                <a:gd name="T15" fmla="*/ 7790 h 8607"/>
                <a:gd name="T16" fmla="*/ 830 w 8539"/>
                <a:gd name="T17" fmla="*/ 7860 h 8607"/>
                <a:gd name="T18" fmla="*/ 871 w 8539"/>
                <a:gd name="T19" fmla="*/ 7937 h 8607"/>
                <a:gd name="T20" fmla="*/ 948 w 8539"/>
                <a:gd name="T21" fmla="*/ 8095 h 8607"/>
                <a:gd name="T22" fmla="*/ 370 w 8539"/>
                <a:gd name="T23" fmla="*/ 8552 h 8607"/>
                <a:gd name="T24" fmla="*/ 264 w 8539"/>
                <a:gd name="T25" fmla="*/ 8442 h 8607"/>
                <a:gd name="T26" fmla="*/ 157 w 8539"/>
                <a:gd name="T27" fmla="*/ 8332 h 8607"/>
                <a:gd name="T28" fmla="*/ 52 w 8539"/>
                <a:gd name="T29" fmla="*/ 8221 h 8607"/>
                <a:gd name="T30" fmla="*/ 8032 w 8539"/>
                <a:gd name="T31" fmla="*/ 320 h 8607"/>
                <a:gd name="T32" fmla="*/ 8375 w 8539"/>
                <a:gd name="T33" fmla="*/ 40 h 8607"/>
                <a:gd name="T34" fmla="*/ 8400 w 8539"/>
                <a:gd name="T35" fmla="*/ 121 h 8607"/>
                <a:gd name="T36" fmla="*/ 8425 w 8539"/>
                <a:gd name="T37" fmla="*/ 203 h 8607"/>
                <a:gd name="T38" fmla="*/ 8450 w 8539"/>
                <a:gd name="T39" fmla="*/ 285 h 8607"/>
                <a:gd name="T40" fmla="*/ 8472 w 8539"/>
                <a:gd name="T41" fmla="*/ 371 h 8607"/>
                <a:gd name="T42" fmla="*/ 8491 w 8539"/>
                <a:gd name="T43" fmla="*/ 461 h 8607"/>
                <a:gd name="T44" fmla="*/ 8510 w 8539"/>
                <a:gd name="T45" fmla="*/ 549 h 8607"/>
                <a:gd name="T46" fmla="*/ 8528 w 8539"/>
                <a:gd name="T47" fmla="*/ 638 h 8607"/>
                <a:gd name="T48" fmla="*/ 8138 w 8539"/>
                <a:gd name="T49" fmla="*/ 1073 h 8607"/>
                <a:gd name="T50" fmla="*/ 8114 w 8539"/>
                <a:gd name="T51" fmla="*/ 1007 h 8607"/>
                <a:gd name="T52" fmla="*/ 8087 w 8539"/>
                <a:gd name="T53" fmla="*/ 941 h 8607"/>
                <a:gd name="T54" fmla="*/ 8060 w 8539"/>
                <a:gd name="T55" fmla="*/ 884 h 8607"/>
                <a:gd name="T56" fmla="*/ 8041 w 8539"/>
                <a:gd name="T57" fmla="*/ 842 h 8607"/>
                <a:gd name="T58" fmla="*/ 8084 w 8539"/>
                <a:gd name="T59" fmla="*/ 698 h 8607"/>
                <a:gd name="T60" fmla="*/ 8096 w 8539"/>
                <a:gd name="T61" fmla="*/ 645 h 8607"/>
                <a:gd name="T62" fmla="*/ 8102 w 8539"/>
                <a:gd name="T63" fmla="*/ 599 h 8607"/>
                <a:gd name="T64" fmla="*/ 8101 w 8539"/>
                <a:gd name="T65" fmla="*/ 554 h 8607"/>
                <a:gd name="T66" fmla="*/ 8095 w 8539"/>
                <a:gd name="T67" fmla="*/ 507 h 8607"/>
                <a:gd name="T68" fmla="*/ 8084 w 8539"/>
                <a:gd name="T69" fmla="*/ 451 h 8607"/>
                <a:gd name="T70" fmla="*/ 8067 w 8539"/>
                <a:gd name="T71" fmla="*/ 382 h 8607"/>
                <a:gd name="T72" fmla="*/ 8050 w 8539"/>
                <a:gd name="T73" fmla="*/ 351 h 8607"/>
                <a:gd name="T74" fmla="*/ 8032 w 8539"/>
                <a:gd name="T75" fmla="*/ 320 h 860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8539"/>
                <a:gd name="T115" fmla="*/ 0 h 8607"/>
                <a:gd name="T116" fmla="*/ 8539 w 8539"/>
                <a:gd name="T117" fmla="*/ 8607 h 860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8539" h="8607">
                  <a:moveTo>
                    <a:pt x="0" y="8166"/>
                  </a:moveTo>
                  <a:lnTo>
                    <a:pt x="580" y="7598"/>
                  </a:lnTo>
                  <a:lnTo>
                    <a:pt x="596" y="7605"/>
                  </a:lnTo>
                  <a:lnTo>
                    <a:pt x="610" y="7611"/>
                  </a:lnTo>
                  <a:lnTo>
                    <a:pt x="625" y="7620"/>
                  </a:lnTo>
                  <a:lnTo>
                    <a:pt x="640" y="7628"/>
                  </a:lnTo>
                  <a:lnTo>
                    <a:pt x="653" y="7638"/>
                  </a:lnTo>
                  <a:lnTo>
                    <a:pt x="667" y="7648"/>
                  </a:lnTo>
                  <a:lnTo>
                    <a:pt x="680" y="7660"/>
                  </a:lnTo>
                  <a:lnTo>
                    <a:pt x="694" y="7672"/>
                  </a:lnTo>
                  <a:lnTo>
                    <a:pt x="706" y="7684"/>
                  </a:lnTo>
                  <a:lnTo>
                    <a:pt x="718" y="7698"/>
                  </a:lnTo>
                  <a:lnTo>
                    <a:pt x="731" y="7712"/>
                  </a:lnTo>
                  <a:lnTo>
                    <a:pt x="742" y="7727"/>
                  </a:lnTo>
                  <a:lnTo>
                    <a:pt x="765" y="7757"/>
                  </a:lnTo>
                  <a:lnTo>
                    <a:pt x="788" y="7790"/>
                  </a:lnTo>
                  <a:lnTo>
                    <a:pt x="809" y="7825"/>
                  </a:lnTo>
                  <a:lnTo>
                    <a:pt x="830" y="7860"/>
                  </a:lnTo>
                  <a:lnTo>
                    <a:pt x="851" y="7899"/>
                  </a:lnTo>
                  <a:lnTo>
                    <a:pt x="871" y="7937"/>
                  </a:lnTo>
                  <a:lnTo>
                    <a:pt x="910" y="8015"/>
                  </a:lnTo>
                  <a:lnTo>
                    <a:pt x="948" y="8095"/>
                  </a:lnTo>
                  <a:lnTo>
                    <a:pt x="425" y="8607"/>
                  </a:lnTo>
                  <a:lnTo>
                    <a:pt x="370" y="8552"/>
                  </a:lnTo>
                  <a:lnTo>
                    <a:pt x="316" y="8497"/>
                  </a:lnTo>
                  <a:lnTo>
                    <a:pt x="264" y="8442"/>
                  </a:lnTo>
                  <a:lnTo>
                    <a:pt x="210" y="8387"/>
                  </a:lnTo>
                  <a:lnTo>
                    <a:pt x="157" y="8332"/>
                  </a:lnTo>
                  <a:lnTo>
                    <a:pt x="104" y="8277"/>
                  </a:lnTo>
                  <a:lnTo>
                    <a:pt x="52" y="8221"/>
                  </a:lnTo>
                  <a:lnTo>
                    <a:pt x="0" y="8166"/>
                  </a:lnTo>
                  <a:close/>
                  <a:moveTo>
                    <a:pt x="8032" y="320"/>
                  </a:moveTo>
                  <a:lnTo>
                    <a:pt x="8361" y="0"/>
                  </a:lnTo>
                  <a:lnTo>
                    <a:pt x="8375" y="40"/>
                  </a:lnTo>
                  <a:lnTo>
                    <a:pt x="8387" y="80"/>
                  </a:lnTo>
                  <a:lnTo>
                    <a:pt x="8400" y="121"/>
                  </a:lnTo>
                  <a:lnTo>
                    <a:pt x="8413" y="162"/>
                  </a:lnTo>
                  <a:lnTo>
                    <a:pt x="8425" y="203"/>
                  </a:lnTo>
                  <a:lnTo>
                    <a:pt x="8438" y="244"/>
                  </a:lnTo>
                  <a:lnTo>
                    <a:pt x="8450" y="285"/>
                  </a:lnTo>
                  <a:lnTo>
                    <a:pt x="8462" y="326"/>
                  </a:lnTo>
                  <a:lnTo>
                    <a:pt x="8472" y="371"/>
                  </a:lnTo>
                  <a:lnTo>
                    <a:pt x="8482" y="416"/>
                  </a:lnTo>
                  <a:lnTo>
                    <a:pt x="8491" y="461"/>
                  </a:lnTo>
                  <a:lnTo>
                    <a:pt x="8501" y="505"/>
                  </a:lnTo>
                  <a:lnTo>
                    <a:pt x="8510" y="549"/>
                  </a:lnTo>
                  <a:lnTo>
                    <a:pt x="8519" y="594"/>
                  </a:lnTo>
                  <a:lnTo>
                    <a:pt x="8528" y="638"/>
                  </a:lnTo>
                  <a:lnTo>
                    <a:pt x="8539" y="683"/>
                  </a:lnTo>
                  <a:lnTo>
                    <a:pt x="8138" y="1073"/>
                  </a:lnTo>
                  <a:lnTo>
                    <a:pt x="8128" y="1041"/>
                  </a:lnTo>
                  <a:lnTo>
                    <a:pt x="8114" y="1007"/>
                  </a:lnTo>
                  <a:lnTo>
                    <a:pt x="8101" y="974"/>
                  </a:lnTo>
                  <a:lnTo>
                    <a:pt x="8087" y="941"/>
                  </a:lnTo>
                  <a:lnTo>
                    <a:pt x="8073" y="912"/>
                  </a:lnTo>
                  <a:lnTo>
                    <a:pt x="8060" y="884"/>
                  </a:lnTo>
                  <a:lnTo>
                    <a:pt x="8049" y="861"/>
                  </a:lnTo>
                  <a:lnTo>
                    <a:pt x="8041" y="842"/>
                  </a:lnTo>
                  <a:lnTo>
                    <a:pt x="8066" y="762"/>
                  </a:lnTo>
                  <a:lnTo>
                    <a:pt x="8084" y="698"/>
                  </a:lnTo>
                  <a:lnTo>
                    <a:pt x="8091" y="671"/>
                  </a:lnTo>
                  <a:lnTo>
                    <a:pt x="8096" y="645"/>
                  </a:lnTo>
                  <a:lnTo>
                    <a:pt x="8100" y="621"/>
                  </a:lnTo>
                  <a:lnTo>
                    <a:pt x="8102" y="599"/>
                  </a:lnTo>
                  <a:lnTo>
                    <a:pt x="8102" y="576"/>
                  </a:lnTo>
                  <a:lnTo>
                    <a:pt x="8101" y="554"/>
                  </a:lnTo>
                  <a:lnTo>
                    <a:pt x="8099" y="531"/>
                  </a:lnTo>
                  <a:lnTo>
                    <a:pt x="8095" y="507"/>
                  </a:lnTo>
                  <a:lnTo>
                    <a:pt x="8091" y="480"/>
                  </a:lnTo>
                  <a:lnTo>
                    <a:pt x="8084" y="451"/>
                  </a:lnTo>
                  <a:lnTo>
                    <a:pt x="8076" y="418"/>
                  </a:lnTo>
                  <a:lnTo>
                    <a:pt x="8067" y="382"/>
                  </a:lnTo>
                  <a:lnTo>
                    <a:pt x="8058" y="366"/>
                  </a:lnTo>
                  <a:lnTo>
                    <a:pt x="8050" y="351"/>
                  </a:lnTo>
                  <a:lnTo>
                    <a:pt x="8041" y="336"/>
                  </a:lnTo>
                  <a:lnTo>
                    <a:pt x="8032" y="320"/>
                  </a:lnTo>
                  <a:close/>
                </a:path>
              </a:pathLst>
            </a:custGeom>
            <a:solidFill>
              <a:srgbClr val="A6928E"/>
            </a:solidFill>
            <a:ln w="9525">
              <a:noFill/>
              <a:round/>
              <a:headEnd/>
              <a:tailEnd/>
            </a:ln>
          </p:spPr>
          <p:txBody>
            <a:bodyPr>
              <a:prstTxWarp prst="textNoShape">
                <a:avLst/>
              </a:prstTxWarp>
            </a:bodyPr>
            <a:lstStyle/>
            <a:p>
              <a:endParaRPr lang="en-US"/>
            </a:p>
          </p:txBody>
        </p:sp>
        <p:sp>
          <p:nvSpPr>
            <p:cNvPr id="49366" name="Freeform 471"/>
            <p:cNvSpPr>
              <a:spLocks noChangeAspect="1" noEditPoints="1"/>
            </p:cNvSpPr>
            <p:nvPr/>
          </p:nvSpPr>
          <p:spPr bwMode="auto">
            <a:xfrm>
              <a:off x="2039" y="2756"/>
              <a:ext cx="933" cy="943"/>
            </a:xfrm>
            <a:custGeom>
              <a:avLst/>
              <a:gdLst>
                <a:gd name="T0" fmla="*/ 0 w 8397"/>
                <a:gd name="T1" fmla="*/ 8060 h 8494"/>
                <a:gd name="T2" fmla="*/ 590 w 8397"/>
                <a:gd name="T3" fmla="*/ 7483 h 8494"/>
                <a:gd name="T4" fmla="*/ 609 w 8397"/>
                <a:gd name="T5" fmla="*/ 7517 h 8494"/>
                <a:gd name="T6" fmla="*/ 630 w 8397"/>
                <a:gd name="T7" fmla="*/ 7550 h 8494"/>
                <a:gd name="T8" fmla="*/ 647 w 8397"/>
                <a:gd name="T9" fmla="*/ 7586 h 8494"/>
                <a:gd name="T10" fmla="*/ 667 w 8397"/>
                <a:gd name="T11" fmla="*/ 7622 h 8494"/>
                <a:gd name="T12" fmla="*/ 704 w 8397"/>
                <a:gd name="T13" fmla="*/ 7696 h 8494"/>
                <a:gd name="T14" fmla="*/ 739 w 8397"/>
                <a:gd name="T15" fmla="*/ 7771 h 8494"/>
                <a:gd name="T16" fmla="*/ 775 w 8397"/>
                <a:gd name="T17" fmla="*/ 7844 h 8494"/>
                <a:gd name="T18" fmla="*/ 812 w 8397"/>
                <a:gd name="T19" fmla="*/ 7916 h 8494"/>
                <a:gd name="T20" fmla="*/ 832 w 8397"/>
                <a:gd name="T21" fmla="*/ 7950 h 8494"/>
                <a:gd name="T22" fmla="*/ 852 w 8397"/>
                <a:gd name="T23" fmla="*/ 7982 h 8494"/>
                <a:gd name="T24" fmla="*/ 872 w 8397"/>
                <a:gd name="T25" fmla="*/ 8014 h 8494"/>
                <a:gd name="T26" fmla="*/ 892 w 8397"/>
                <a:gd name="T27" fmla="*/ 8043 h 8494"/>
                <a:gd name="T28" fmla="*/ 432 w 8397"/>
                <a:gd name="T29" fmla="*/ 8494 h 8494"/>
                <a:gd name="T30" fmla="*/ 377 w 8397"/>
                <a:gd name="T31" fmla="*/ 8440 h 8494"/>
                <a:gd name="T32" fmla="*/ 322 w 8397"/>
                <a:gd name="T33" fmla="*/ 8386 h 8494"/>
                <a:gd name="T34" fmla="*/ 267 w 8397"/>
                <a:gd name="T35" fmla="*/ 8333 h 8494"/>
                <a:gd name="T36" fmla="*/ 213 w 8397"/>
                <a:gd name="T37" fmla="*/ 8278 h 8494"/>
                <a:gd name="T38" fmla="*/ 159 w 8397"/>
                <a:gd name="T39" fmla="*/ 8224 h 8494"/>
                <a:gd name="T40" fmla="*/ 105 w 8397"/>
                <a:gd name="T41" fmla="*/ 8169 h 8494"/>
                <a:gd name="T42" fmla="*/ 53 w 8397"/>
                <a:gd name="T43" fmla="*/ 8115 h 8494"/>
                <a:gd name="T44" fmla="*/ 0 w 8397"/>
                <a:gd name="T45" fmla="*/ 8060 h 8494"/>
                <a:gd name="T46" fmla="*/ 7873 w 8397"/>
                <a:gd name="T47" fmla="*/ 371 h 8494"/>
                <a:gd name="T48" fmla="*/ 8252 w 8397"/>
                <a:gd name="T49" fmla="*/ 0 h 8494"/>
                <a:gd name="T50" fmla="*/ 8271 w 8397"/>
                <a:gd name="T51" fmla="*/ 90 h 8494"/>
                <a:gd name="T52" fmla="*/ 8290 w 8397"/>
                <a:gd name="T53" fmla="*/ 179 h 8494"/>
                <a:gd name="T54" fmla="*/ 8310 w 8397"/>
                <a:gd name="T55" fmla="*/ 269 h 8494"/>
                <a:gd name="T56" fmla="*/ 8328 w 8397"/>
                <a:gd name="T57" fmla="*/ 357 h 8494"/>
                <a:gd name="T58" fmla="*/ 8345 w 8397"/>
                <a:gd name="T59" fmla="*/ 446 h 8494"/>
                <a:gd name="T60" fmla="*/ 8363 w 8397"/>
                <a:gd name="T61" fmla="*/ 536 h 8494"/>
                <a:gd name="T62" fmla="*/ 8380 w 8397"/>
                <a:gd name="T63" fmla="*/ 625 h 8494"/>
                <a:gd name="T64" fmla="*/ 8397 w 8397"/>
                <a:gd name="T65" fmla="*/ 715 h 8494"/>
                <a:gd name="T66" fmla="*/ 8086 w 8397"/>
                <a:gd name="T67" fmla="*/ 1018 h 8494"/>
                <a:gd name="T68" fmla="*/ 8062 w 8397"/>
                <a:gd name="T69" fmla="*/ 999 h 8494"/>
                <a:gd name="T70" fmla="*/ 8038 w 8397"/>
                <a:gd name="T71" fmla="*/ 979 h 8494"/>
                <a:gd name="T72" fmla="*/ 8017 w 8397"/>
                <a:gd name="T73" fmla="*/ 959 h 8494"/>
                <a:gd name="T74" fmla="*/ 7996 w 8397"/>
                <a:gd name="T75" fmla="*/ 938 h 8494"/>
                <a:gd name="T76" fmla="*/ 7979 w 8397"/>
                <a:gd name="T77" fmla="*/ 918 h 8494"/>
                <a:gd name="T78" fmla="*/ 7962 w 8397"/>
                <a:gd name="T79" fmla="*/ 897 h 8494"/>
                <a:gd name="T80" fmla="*/ 7955 w 8397"/>
                <a:gd name="T81" fmla="*/ 887 h 8494"/>
                <a:gd name="T82" fmla="*/ 7948 w 8397"/>
                <a:gd name="T83" fmla="*/ 876 h 8494"/>
                <a:gd name="T84" fmla="*/ 7941 w 8397"/>
                <a:gd name="T85" fmla="*/ 864 h 8494"/>
                <a:gd name="T86" fmla="*/ 7936 w 8397"/>
                <a:gd name="T87" fmla="*/ 853 h 8494"/>
                <a:gd name="T88" fmla="*/ 7938 w 8397"/>
                <a:gd name="T89" fmla="*/ 845 h 8494"/>
                <a:gd name="T90" fmla="*/ 7939 w 8397"/>
                <a:gd name="T91" fmla="*/ 837 h 8494"/>
                <a:gd name="T92" fmla="*/ 7940 w 8397"/>
                <a:gd name="T93" fmla="*/ 829 h 8494"/>
                <a:gd name="T94" fmla="*/ 7940 w 8397"/>
                <a:gd name="T95" fmla="*/ 820 h 8494"/>
                <a:gd name="T96" fmla="*/ 7939 w 8397"/>
                <a:gd name="T97" fmla="*/ 799 h 8494"/>
                <a:gd name="T98" fmla="*/ 7935 w 8397"/>
                <a:gd name="T99" fmla="*/ 777 h 8494"/>
                <a:gd name="T100" fmla="*/ 7929 w 8397"/>
                <a:gd name="T101" fmla="*/ 753 h 8494"/>
                <a:gd name="T102" fmla="*/ 7922 w 8397"/>
                <a:gd name="T103" fmla="*/ 730 h 8494"/>
                <a:gd name="T104" fmla="*/ 7913 w 8397"/>
                <a:gd name="T105" fmla="*/ 704 h 8494"/>
                <a:gd name="T106" fmla="*/ 7903 w 8397"/>
                <a:gd name="T107" fmla="*/ 679 h 8494"/>
                <a:gd name="T108" fmla="*/ 7883 w 8397"/>
                <a:gd name="T109" fmla="*/ 630 h 8494"/>
                <a:gd name="T110" fmla="*/ 7862 w 8397"/>
                <a:gd name="T111" fmla="*/ 584 h 8494"/>
                <a:gd name="T112" fmla="*/ 7844 w 8397"/>
                <a:gd name="T113" fmla="*/ 543 h 8494"/>
                <a:gd name="T114" fmla="*/ 7830 w 8397"/>
                <a:gd name="T115" fmla="*/ 514 h 8494"/>
                <a:gd name="T116" fmla="*/ 7844 w 8397"/>
                <a:gd name="T117" fmla="*/ 472 h 8494"/>
                <a:gd name="T118" fmla="*/ 7855 w 8397"/>
                <a:gd name="T119" fmla="*/ 435 h 8494"/>
                <a:gd name="T120" fmla="*/ 7865 w 8397"/>
                <a:gd name="T121" fmla="*/ 401 h 8494"/>
                <a:gd name="T122" fmla="*/ 7873 w 8397"/>
                <a:gd name="T123" fmla="*/ 371 h 8494"/>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8397"/>
                <a:gd name="T187" fmla="*/ 0 h 8494"/>
                <a:gd name="T188" fmla="*/ 8397 w 8397"/>
                <a:gd name="T189" fmla="*/ 8494 h 8494"/>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8397" h="8494">
                  <a:moveTo>
                    <a:pt x="0" y="8060"/>
                  </a:moveTo>
                  <a:lnTo>
                    <a:pt x="590" y="7483"/>
                  </a:lnTo>
                  <a:lnTo>
                    <a:pt x="609" y="7517"/>
                  </a:lnTo>
                  <a:lnTo>
                    <a:pt x="630" y="7550"/>
                  </a:lnTo>
                  <a:lnTo>
                    <a:pt x="647" y="7586"/>
                  </a:lnTo>
                  <a:lnTo>
                    <a:pt x="667" y="7622"/>
                  </a:lnTo>
                  <a:lnTo>
                    <a:pt x="704" y="7696"/>
                  </a:lnTo>
                  <a:lnTo>
                    <a:pt x="739" y="7771"/>
                  </a:lnTo>
                  <a:lnTo>
                    <a:pt x="775" y="7844"/>
                  </a:lnTo>
                  <a:lnTo>
                    <a:pt x="812" y="7916"/>
                  </a:lnTo>
                  <a:lnTo>
                    <a:pt x="832" y="7950"/>
                  </a:lnTo>
                  <a:lnTo>
                    <a:pt x="852" y="7982"/>
                  </a:lnTo>
                  <a:lnTo>
                    <a:pt x="872" y="8014"/>
                  </a:lnTo>
                  <a:lnTo>
                    <a:pt x="892" y="8043"/>
                  </a:lnTo>
                  <a:lnTo>
                    <a:pt x="432" y="8494"/>
                  </a:lnTo>
                  <a:lnTo>
                    <a:pt x="377" y="8440"/>
                  </a:lnTo>
                  <a:lnTo>
                    <a:pt x="322" y="8386"/>
                  </a:lnTo>
                  <a:lnTo>
                    <a:pt x="267" y="8333"/>
                  </a:lnTo>
                  <a:lnTo>
                    <a:pt x="213" y="8278"/>
                  </a:lnTo>
                  <a:lnTo>
                    <a:pt x="159" y="8224"/>
                  </a:lnTo>
                  <a:lnTo>
                    <a:pt x="105" y="8169"/>
                  </a:lnTo>
                  <a:lnTo>
                    <a:pt x="53" y="8115"/>
                  </a:lnTo>
                  <a:lnTo>
                    <a:pt x="0" y="8060"/>
                  </a:lnTo>
                  <a:close/>
                  <a:moveTo>
                    <a:pt x="7873" y="371"/>
                  </a:moveTo>
                  <a:lnTo>
                    <a:pt x="8252" y="0"/>
                  </a:lnTo>
                  <a:lnTo>
                    <a:pt x="8271" y="90"/>
                  </a:lnTo>
                  <a:lnTo>
                    <a:pt x="8290" y="179"/>
                  </a:lnTo>
                  <a:lnTo>
                    <a:pt x="8310" y="269"/>
                  </a:lnTo>
                  <a:lnTo>
                    <a:pt x="8328" y="357"/>
                  </a:lnTo>
                  <a:lnTo>
                    <a:pt x="8345" y="446"/>
                  </a:lnTo>
                  <a:lnTo>
                    <a:pt x="8363" y="536"/>
                  </a:lnTo>
                  <a:lnTo>
                    <a:pt x="8380" y="625"/>
                  </a:lnTo>
                  <a:lnTo>
                    <a:pt x="8397" y="715"/>
                  </a:lnTo>
                  <a:lnTo>
                    <a:pt x="8086" y="1018"/>
                  </a:lnTo>
                  <a:lnTo>
                    <a:pt x="8062" y="999"/>
                  </a:lnTo>
                  <a:lnTo>
                    <a:pt x="8038" y="979"/>
                  </a:lnTo>
                  <a:lnTo>
                    <a:pt x="8017" y="959"/>
                  </a:lnTo>
                  <a:lnTo>
                    <a:pt x="7996" y="938"/>
                  </a:lnTo>
                  <a:lnTo>
                    <a:pt x="7979" y="918"/>
                  </a:lnTo>
                  <a:lnTo>
                    <a:pt x="7962" y="897"/>
                  </a:lnTo>
                  <a:lnTo>
                    <a:pt x="7955" y="887"/>
                  </a:lnTo>
                  <a:lnTo>
                    <a:pt x="7948" y="876"/>
                  </a:lnTo>
                  <a:lnTo>
                    <a:pt x="7941" y="864"/>
                  </a:lnTo>
                  <a:lnTo>
                    <a:pt x="7936" y="853"/>
                  </a:lnTo>
                  <a:lnTo>
                    <a:pt x="7938" y="845"/>
                  </a:lnTo>
                  <a:lnTo>
                    <a:pt x="7939" y="837"/>
                  </a:lnTo>
                  <a:lnTo>
                    <a:pt x="7940" y="829"/>
                  </a:lnTo>
                  <a:lnTo>
                    <a:pt x="7940" y="820"/>
                  </a:lnTo>
                  <a:lnTo>
                    <a:pt x="7939" y="799"/>
                  </a:lnTo>
                  <a:lnTo>
                    <a:pt x="7935" y="777"/>
                  </a:lnTo>
                  <a:lnTo>
                    <a:pt x="7929" y="753"/>
                  </a:lnTo>
                  <a:lnTo>
                    <a:pt x="7922" y="730"/>
                  </a:lnTo>
                  <a:lnTo>
                    <a:pt x="7913" y="704"/>
                  </a:lnTo>
                  <a:lnTo>
                    <a:pt x="7903" y="679"/>
                  </a:lnTo>
                  <a:lnTo>
                    <a:pt x="7883" y="630"/>
                  </a:lnTo>
                  <a:lnTo>
                    <a:pt x="7862" y="584"/>
                  </a:lnTo>
                  <a:lnTo>
                    <a:pt x="7844" y="543"/>
                  </a:lnTo>
                  <a:lnTo>
                    <a:pt x="7830" y="514"/>
                  </a:lnTo>
                  <a:lnTo>
                    <a:pt x="7844" y="472"/>
                  </a:lnTo>
                  <a:lnTo>
                    <a:pt x="7855" y="435"/>
                  </a:lnTo>
                  <a:lnTo>
                    <a:pt x="7865" y="401"/>
                  </a:lnTo>
                  <a:lnTo>
                    <a:pt x="7873" y="371"/>
                  </a:lnTo>
                  <a:close/>
                </a:path>
              </a:pathLst>
            </a:custGeom>
            <a:solidFill>
              <a:srgbClr val="A99692"/>
            </a:solidFill>
            <a:ln w="9525">
              <a:noFill/>
              <a:round/>
              <a:headEnd/>
              <a:tailEnd/>
            </a:ln>
          </p:spPr>
          <p:txBody>
            <a:bodyPr>
              <a:prstTxWarp prst="textNoShape">
                <a:avLst/>
              </a:prstTxWarp>
            </a:bodyPr>
            <a:lstStyle/>
            <a:p>
              <a:endParaRPr lang="en-US"/>
            </a:p>
          </p:txBody>
        </p:sp>
        <p:sp>
          <p:nvSpPr>
            <p:cNvPr id="49367" name="Freeform 472"/>
            <p:cNvSpPr>
              <a:spLocks noChangeAspect="1" noEditPoints="1"/>
            </p:cNvSpPr>
            <p:nvPr/>
          </p:nvSpPr>
          <p:spPr bwMode="auto">
            <a:xfrm>
              <a:off x="2063" y="2795"/>
              <a:ext cx="916" cy="928"/>
            </a:xfrm>
            <a:custGeom>
              <a:avLst/>
              <a:gdLst>
                <a:gd name="T0" fmla="*/ 523 w 8245"/>
                <a:gd name="T1" fmla="*/ 7412 h 8351"/>
                <a:gd name="T2" fmla="*/ 565 w 8245"/>
                <a:gd name="T3" fmla="*/ 7497 h 8351"/>
                <a:gd name="T4" fmla="*/ 609 w 8245"/>
                <a:gd name="T5" fmla="*/ 7578 h 8351"/>
                <a:gd name="T6" fmla="*/ 653 w 8245"/>
                <a:gd name="T7" fmla="*/ 7653 h 8351"/>
                <a:gd name="T8" fmla="*/ 678 w 8245"/>
                <a:gd name="T9" fmla="*/ 7688 h 8351"/>
                <a:gd name="T10" fmla="*/ 703 w 8245"/>
                <a:gd name="T11" fmla="*/ 7719 h 8351"/>
                <a:gd name="T12" fmla="*/ 678 w 8245"/>
                <a:gd name="T13" fmla="*/ 7733 h 8351"/>
                <a:gd name="T14" fmla="*/ 677 w 8245"/>
                <a:gd name="T15" fmla="*/ 7739 h 8351"/>
                <a:gd name="T16" fmla="*/ 680 w 8245"/>
                <a:gd name="T17" fmla="*/ 7748 h 8351"/>
                <a:gd name="T18" fmla="*/ 710 w 8245"/>
                <a:gd name="T19" fmla="*/ 7734 h 8351"/>
                <a:gd name="T20" fmla="*/ 749 w 8245"/>
                <a:gd name="T21" fmla="*/ 7783 h 8351"/>
                <a:gd name="T22" fmla="*/ 789 w 8245"/>
                <a:gd name="T23" fmla="*/ 7833 h 8351"/>
                <a:gd name="T24" fmla="*/ 828 w 8245"/>
                <a:gd name="T25" fmla="*/ 7882 h 8351"/>
                <a:gd name="T26" fmla="*/ 869 w 8245"/>
                <a:gd name="T27" fmla="*/ 7932 h 8351"/>
                <a:gd name="T28" fmla="*/ 383 w 8245"/>
                <a:gd name="T29" fmla="*/ 8299 h 8351"/>
                <a:gd name="T30" fmla="*/ 272 w 8245"/>
                <a:gd name="T31" fmla="*/ 8192 h 8351"/>
                <a:gd name="T32" fmla="*/ 163 w 8245"/>
                <a:gd name="T33" fmla="*/ 8085 h 8351"/>
                <a:gd name="T34" fmla="*/ 54 w 8245"/>
                <a:gd name="T35" fmla="*/ 7978 h 8351"/>
                <a:gd name="T36" fmla="*/ 7713 w 8245"/>
                <a:gd name="T37" fmla="*/ 390 h 8351"/>
                <a:gd name="T38" fmla="*/ 8131 w 8245"/>
                <a:gd name="T39" fmla="*/ 90 h 8351"/>
                <a:gd name="T40" fmla="*/ 8166 w 8245"/>
                <a:gd name="T41" fmla="*/ 269 h 8351"/>
                <a:gd name="T42" fmla="*/ 8200 w 8245"/>
                <a:gd name="T43" fmla="*/ 451 h 8351"/>
                <a:gd name="T44" fmla="*/ 8230 w 8245"/>
                <a:gd name="T45" fmla="*/ 634 h 8351"/>
                <a:gd name="T46" fmla="*/ 8118 w 8245"/>
                <a:gd name="T47" fmla="*/ 852 h 8351"/>
                <a:gd name="T48" fmla="*/ 8061 w 8245"/>
                <a:gd name="T49" fmla="*/ 805 h 8351"/>
                <a:gd name="T50" fmla="*/ 8002 w 8245"/>
                <a:gd name="T51" fmla="*/ 761 h 8351"/>
                <a:gd name="T52" fmla="*/ 7887 w 8245"/>
                <a:gd name="T53" fmla="*/ 676 h 8351"/>
                <a:gd name="T54" fmla="*/ 7834 w 8245"/>
                <a:gd name="T55" fmla="*/ 633 h 8351"/>
                <a:gd name="T56" fmla="*/ 7788 w 8245"/>
                <a:gd name="T57" fmla="*/ 590 h 8351"/>
                <a:gd name="T58" fmla="*/ 7750 w 8245"/>
                <a:gd name="T59" fmla="*/ 545 h 8351"/>
                <a:gd name="T60" fmla="*/ 7734 w 8245"/>
                <a:gd name="T61" fmla="*/ 522 h 8351"/>
                <a:gd name="T62" fmla="*/ 7722 w 8245"/>
                <a:gd name="T63" fmla="*/ 498 h 8351"/>
                <a:gd name="T64" fmla="*/ 7726 w 8245"/>
                <a:gd name="T65" fmla="*/ 477 h 8351"/>
                <a:gd name="T66" fmla="*/ 7726 w 8245"/>
                <a:gd name="T67" fmla="*/ 451 h 8351"/>
                <a:gd name="T68" fmla="*/ 7721 w 8245"/>
                <a:gd name="T69" fmla="*/ 422 h 8351"/>
                <a:gd name="T70" fmla="*/ 7713 w 8245"/>
                <a:gd name="T71" fmla="*/ 390 h 835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8245"/>
                <a:gd name="T109" fmla="*/ 0 h 8351"/>
                <a:gd name="T110" fmla="*/ 8245 w 8245"/>
                <a:gd name="T111" fmla="*/ 8351 h 8351"/>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8245" h="8351">
                  <a:moveTo>
                    <a:pt x="0" y="7924"/>
                  </a:moveTo>
                  <a:lnTo>
                    <a:pt x="523" y="7412"/>
                  </a:lnTo>
                  <a:lnTo>
                    <a:pt x="545" y="7455"/>
                  </a:lnTo>
                  <a:lnTo>
                    <a:pt x="565" y="7497"/>
                  </a:lnTo>
                  <a:lnTo>
                    <a:pt x="586" y="7539"/>
                  </a:lnTo>
                  <a:lnTo>
                    <a:pt x="609" y="7578"/>
                  </a:lnTo>
                  <a:lnTo>
                    <a:pt x="631" y="7616"/>
                  </a:lnTo>
                  <a:lnTo>
                    <a:pt x="653" y="7653"/>
                  </a:lnTo>
                  <a:lnTo>
                    <a:pt x="666" y="7670"/>
                  </a:lnTo>
                  <a:lnTo>
                    <a:pt x="678" y="7688"/>
                  </a:lnTo>
                  <a:lnTo>
                    <a:pt x="690" y="7704"/>
                  </a:lnTo>
                  <a:lnTo>
                    <a:pt x="703" y="7719"/>
                  </a:lnTo>
                  <a:lnTo>
                    <a:pt x="686" y="7727"/>
                  </a:lnTo>
                  <a:lnTo>
                    <a:pt x="678" y="7733"/>
                  </a:lnTo>
                  <a:lnTo>
                    <a:pt x="677" y="7735"/>
                  </a:lnTo>
                  <a:lnTo>
                    <a:pt x="677" y="7739"/>
                  </a:lnTo>
                  <a:lnTo>
                    <a:pt x="678" y="7743"/>
                  </a:lnTo>
                  <a:lnTo>
                    <a:pt x="680" y="7748"/>
                  </a:lnTo>
                  <a:lnTo>
                    <a:pt x="696" y="7741"/>
                  </a:lnTo>
                  <a:lnTo>
                    <a:pt x="710" y="7734"/>
                  </a:lnTo>
                  <a:lnTo>
                    <a:pt x="730" y="7759"/>
                  </a:lnTo>
                  <a:lnTo>
                    <a:pt x="749" y="7783"/>
                  </a:lnTo>
                  <a:lnTo>
                    <a:pt x="769" y="7808"/>
                  </a:lnTo>
                  <a:lnTo>
                    <a:pt x="789" y="7833"/>
                  </a:lnTo>
                  <a:lnTo>
                    <a:pt x="808" y="7858"/>
                  </a:lnTo>
                  <a:lnTo>
                    <a:pt x="828" y="7882"/>
                  </a:lnTo>
                  <a:lnTo>
                    <a:pt x="849" y="7907"/>
                  </a:lnTo>
                  <a:lnTo>
                    <a:pt x="869" y="7932"/>
                  </a:lnTo>
                  <a:lnTo>
                    <a:pt x="438" y="8351"/>
                  </a:lnTo>
                  <a:lnTo>
                    <a:pt x="383" y="8299"/>
                  </a:lnTo>
                  <a:lnTo>
                    <a:pt x="327" y="8246"/>
                  </a:lnTo>
                  <a:lnTo>
                    <a:pt x="272" y="8192"/>
                  </a:lnTo>
                  <a:lnTo>
                    <a:pt x="217" y="8139"/>
                  </a:lnTo>
                  <a:lnTo>
                    <a:pt x="163" y="8085"/>
                  </a:lnTo>
                  <a:lnTo>
                    <a:pt x="108" y="8031"/>
                  </a:lnTo>
                  <a:lnTo>
                    <a:pt x="54" y="7978"/>
                  </a:lnTo>
                  <a:lnTo>
                    <a:pt x="0" y="7924"/>
                  </a:lnTo>
                  <a:close/>
                  <a:moveTo>
                    <a:pt x="7713" y="390"/>
                  </a:moveTo>
                  <a:lnTo>
                    <a:pt x="8114" y="0"/>
                  </a:lnTo>
                  <a:lnTo>
                    <a:pt x="8131" y="90"/>
                  </a:lnTo>
                  <a:lnTo>
                    <a:pt x="8149" y="180"/>
                  </a:lnTo>
                  <a:lnTo>
                    <a:pt x="8166" y="269"/>
                  </a:lnTo>
                  <a:lnTo>
                    <a:pt x="8183" y="360"/>
                  </a:lnTo>
                  <a:lnTo>
                    <a:pt x="8200" y="451"/>
                  </a:lnTo>
                  <a:lnTo>
                    <a:pt x="8216" y="542"/>
                  </a:lnTo>
                  <a:lnTo>
                    <a:pt x="8230" y="634"/>
                  </a:lnTo>
                  <a:lnTo>
                    <a:pt x="8245" y="727"/>
                  </a:lnTo>
                  <a:lnTo>
                    <a:pt x="8118" y="852"/>
                  </a:lnTo>
                  <a:lnTo>
                    <a:pt x="8090" y="828"/>
                  </a:lnTo>
                  <a:lnTo>
                    <a:pt x="8061" y="805"/>
                  </a:lnTo>
                  <a:lnTo>
                    <a:pt x="8032" y="782"/>
                  </a:lnTo>
                  <a:lnTo>
                    <a:pt x="8002" y="761"/>
                  </a:lnTo>
                  <a:lnTo>
                    <a:pt x="7944" y="717"/>
                  </a:lnTo>
                  <a:lnTo>
                    <a:pt x="7887" y="676"/>
                  </a:lnTo>
                  <a:lnTo>
                    <a:pt x="7860" y="654"/>
                  </a:lnTo>
                  <a:lnTo>
                    <a:pt x="7834" y="633"/>
                  </a:lnTo>
                  <a:lnTo>
                    <a:pt x="7811" y="612"/>
                  </a:lnTo>
                  <a:lnTo>
                    <a:pt x="7788" y="590"/>
                  </a:lnTo>
                  <a:lnTo>
                    <a:pt x="7768" y="568"/>
                  </a:lnTo>
                  <a:lnTo>
                    <a:pt x="7750" y="545"/>
                  </a:lnTo>
                  <a:lnTo>
                    <a:pt x="7742" y="534"/>
                  </a:lnTo>
                  <a:lnTo>
                    <a:pt x="7734" y="522"/>
                  </a:lnTo>
                  <a:lnTo>
                    <a:pt x="7727" y="511"/>
                  </a:lnTo>
                  <a:lnTo>
                    <a:pt x="7722" y="498"/>
                  </a:lnTo>
                  <a:lnTo>
                    <a:pt x="7725" y="488"/>
                  </a:lnTo>
                  <a:lnTo>
                    <a:pt x="7726" y="477"/>
                  </a:lnTo>
                  <a:lnTo>
                    <a:pt x="7726" y="465"/>
                  </a:lnTo>
                  <a:lnTo>
                    <a:pt x="7726" y="451"/>
                  </a:lnTo>
                  <a:lnTo>
                    <a:pt x="7724" y="436"/>
                  </a:lnTo>
                  <a:lnTo>
                    <a:pt x="7721" y="422"/>
                  </a:lnTo>
                  <a:lnTo>
                    <a:pt x="7717" y="406"/>
                  </a:lnTo>
                  <a:lnTo>
                    <a:pt x="7713" y="390"/>
                  </a:lnTo>
                  <a:close/>
                </a:path>
              </a:pathLst>
            </a:custGeom>
            <a:solidFill>
              <a:srgbClr val="AD9B97"/>
            </a:solidFill>
            <a:ln w="9525">
              <a:noFill/>
              <a:round/>
              <a:headEnd/>
              <a:tailEnd/>
            </a:ln>
          </p:spPr>
          <p:txBody>
            <a:bodyPr>
              <a:prstTxWarp prst="textNoShape">
                <a:avLst/>
              </a:prstTxWarp>
            </a:bodyPr>
            <a:lstStyle/>
            <a:p>
              <a:endParaRPr lang="en-US"/>
            </a:p>
          </p:txBody>
        </p:sp>
        <p:sp>
          <p:nvSpPr>
            <p:cNvPr id="49368" name="Freeform 473"/>
            <p:cNvSpPr>
              <a:spLocks noChangeAspect="1" noEditPoints="1"/>
            </p:cNvSpPr>
            <p:nvPr/>
          </p:nvSpPr>
          <p:spPr bwMode="auto">
            <a:xfrm>
              <a:off x="2087" y="2835"/>
              <a:ext cx="896" cy="911"/>
            </a:xfrm>
            <a:custGeom>
              <a:avLst/>
              <a:gdLst>
                <a:gd name="T0" fmla="*/ 0 w 8065"/>
                <a:gd name="T1" fmla="*/ 7779 h 8201"/>
                <a:gd name="T2" fmla="*/ 460 w 8065"/>
                <a:gd name="T3" fmla="*/ 7328 h 8201"/>
                <a:gd name="T4" fmla="*/ 472 w 8065"/>
                <a:gd name="T5" fmla="*/ 7344 h 8201"/>
                <a:gd name="T6" fmla="*/ 485 w 8065"/>
                <a:gd name="T7" fmla="*/ 7359 h 8201"/>
                <a:gd name="T8" fmla="*/ 468 w 8065"/>
                <a:gd name="T9" fmla="*/ 7367 h 8201"/>
                <a:gd name="T10" fmla="*/ 460 w 8065"/>
                <a:gd name="T11" fmla="*/ 7373 h 8201"/>
                <a:gd name="T12" fmla="*/ 459 w 8065"/>
                <a:gd name="T13" fmla="*/ 7375 h 8201"/>
                <a:gd name="T14" fmla="*/ 459 w 8065"/>
                <a:gd name="T15" fmla="*/ 7379 h 8201"/>
                <a:gd name="T16" fmla="*/ 460 w 8065"/>
                <a:gd name="T17" fmla="*/ 7383 h 8201"/>
                <a:gd name="T18" fmla="*/ 462 w 8065"/>
                <a:gd name="T19" fmla="*/ 7388 h 8201"/>
                <a:gd name="T20" fmla="*/ 478 w 8065"/>
                <a:gd name="T21" fmla="*/ 7381 h 8201"/>
                <a:gd name="T22" fmla="*/ 492 w 8065"/>
                <a:gd name="T23" fmla="*/ 7374 h 8201"/>
                <a:gd name="T24" fmla="*/ 535 w 8065"/>
                <a:gd name="T25" fmla="*/ 7429 h 8201"/>
                <a:gd name="T26" fmla="*/ 579 w 8065"/>
                <a:gd name="T27" fmla="*/ 7483 h 8201"/>
                <a:gd name="T28" fmla="*/ 624 w 8065"/>
                <a:gd name="T29" fmla="*/ 7538 h 8201"/>
                <a:gd name="T30" fmla="*/ 668 w 8065"/>
                <a:gd name="T31" fmla="*/ 7593 h 8201"/>
                <a:gd name="T32" fmla="*/ 711 w 8065"/>
                <a:gd name="T33" fmla="*/ 7647 h 8201"/>
                <a:gd name="T34" fmla="*/ 755 w 8065"/>
                <a:gd name="T35" fmla="*/ 7702 h 8201"/>
                <a:gd name="T36" fmla="*/ 799 w 8065"/>
                <a:gd name="T37" fmla="*/ 7757 h 8201"/>
                <a:gd name="T38" fmla="*/ 843 w 8065"/>
                <a:gd name="T39" fmla="*/ 7811 h 8201"/>
                <a:gd name="T40" fmla="*/ 443 w 8065"/>
                <a:gd name="T41" fmla="*/ 8201 h 8201"/>
                <a:gd name="T42" fmla="*/ 387 w 8065"/>
                <a:gd name="T43" fmla="*/ 8148 h 8201"/>
                <a:gd name="T44" fmla="*/ 331 w 8065"/>
                <a:gd name="T45" fmla="*/ 8097 h 8201"/>
                <a:gd name="T46" fmla="*/ 276 w 8065"/>
                <a:gd name="T47" fmla="*/ 8044 h 8201"/>
                <a:gd name="T48" fmla="*/ 220 w 8065"/>
                <a:gd name="T49" fmla="*/ 7991 h 8201"/>
                <a:gd name="T50" fmla="*/ 165 w 8065"/>
                <a:gd name="T51" fmla="*/ 7939 h 8201"/>
                <a:gd name="T52" fmla="*/ 109 w 8065"/>
                <a:gd name="T53" fmla="*/ 7886 h 8201"/>
                <a:gd name="T54" fmla="*/ 54 w 8065"/>
                <a:gd name="T55" fmla="*/ 7832 h 8201"/>
                <a:gd name="T56" fmla="*/ 0 w 8065"/>
                <a:gd name="T57" fmla="*/ 7779 h 8201"/>
                <a:gd name="T58" fmla="*/ 7654 w 8065"/>
                <a:gd name="T59" fmla="*/ 303 h 8201"/>
                <a:gd name="T60" fmla="*/ 7965 w 8065"/>
                <a:gd name="T61" fmla="*/ 0 h 8201"/>
                <a:gd name="T62" fmla="*/ 7980 w 8065"/>
                <a:gd name="T63" fmla="*/ 78 h 8201"/>
                <a:gd name="T64" fmla="*/ 7993 w 8065"/>
                <a:gd name="T65" fmla="*/ 156 h 8201"/>
                <a:gd name="T66" fmla="*/ 8005 w 8065"/>
                <a:gd name="T67" fmla="*/ 236 h 8201"/>
                <a:gd name="T68" fmla="*/ 8019 w 8065"/>
                <a:gd name="T69" fmla="*/ 316 h 8201"/>
                <a:gd name="T70" fmla="*/ 8031 w 8065"/>
                <a:gd name="T71" fmla="*/ 395 h 8201"/>
                <a:gd name="T72" fmla="*/ 8043 w 8065"/>
                <a:gd name="T73" fmla="*/ 476 h 8201"/>
                <a:gd name="T74" fmla="*/ 8054 w 8065"/>
                <a:gd name="T75" fmla="*/ 558 h 8201"/>
                <a:gd name="T76" fmla="*/ 8065 w 8065"/>
                <a:gd name="T77" fmla="*/ 640 h 8201"/>
                <a:gd name="T78" fmla="*/ 8051 w 8065"/>
                <a:gd name="T79" fmla="*/ 647 h 8201"/>
                <a:gd name="T80" fmla="*/ 8038 w 8065"/>
                <a:gd name="T81" fmla="*/ 652 h 8201"/>
                <a:gd name="T82" fmla="*/ 8021 w 8065"/>
                <a:gd name="T83" fmla="*/ 625 h 8201"/>
                <a:gd name="T84" fmla="*/ 8002 w 8065"/>
                <a:gd name="T85" fmla="*/ 599 h 8201"/>
                <a:gd name="T86" fmla="*/ 7982 w 8065"/>
                <a:gd name="T87" fmla="*/ 575 h 8201"/>
                <a:gd name="T88" fmla="*/ 7961 w 8065"/>
                <a:gd name="T89" fmla="*/ 550 h 8201"/>
                <a:gd name="T90" fmla="*/ 7938 w 8065"/>
                <a:gd name="T91" fmla="*/ 526 h 8201"/>
                <a:gd name="T92" fmla="*/ 7913 w 8065"/>
                <a:gd name="T93" fmla="*/ 504 h 8201"/>
                <a:gd name="T94" fmla="*/ 7889 w 8065"/>
                <a:gd name="T95" fmla="*/ 483 h 8201"/>
                <a:gd name="T96" fmla="*/ 7863 w 8065"/>
                <a:gd name="T97" fmla="*/ 461 h 8201"/>
                <a:gd name="T98" fmla="*/ 7810 w 8065"/>
                <a:gd name="T99" fmla="*/ 420 h 8201"/>
                <a:gd name="T100" fmla="*/ 7757 w 8065"/>
                <a:gd name="T101" fmla="*/ 381 h 8201"/>
                <a:gd name="T102" fmla="*/ 7705 w 8065"/>
                <a:gd name="T103" fmla="*/ 341 h 8201"/>
                <a:gd name="T104" fmla="*/ 7654 w 8065"/>
                <a:gd name="T105" fmla="*/ 303 h 8201"/>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8065"/>
                <a:gd name="T160" fmla="*/ 0 h 8201"/>
                <a:gd name="T161" fmla="*/ 8065 w 8065"/>
                <a:gd name="T162" fmla="*/ 8201 h 8201"/>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8065" h="8201">
                  <a:moveTo>
                    <a:pt x="0" y="7779"/>
                  </a:moveTo>
                  <a:lnTo>
                    <a:pt x="460" y="7328"/>
                  </a:lnTo>
                  <a:lnTo>
                    <a:pt x="472" y="7344"/>
                  </a:lnTo>
                  <a:lnTo>
                    <a:pt x="485" y="7359"/>
                  </a:lnTo>
                  <a:lnTo>
                    <a:pt x="468" y="7367"/>
                  </a:lnTo>
                  <a:lnTo>
                    <a:pt x="460" y="7373"/>
                  </a:lnTo>
                  <a:lnTo>
                    <a:pt x="459" y="7375"/>
                  </a:lnTo>
                  <a:lnTo>
                    <a:pt x="459" y="7379"/>
                  </a:lnTo>
                  <a:lnTo>
                    <a:pt x="460" y="7383"/>
                  </a:lnTo>
                  <a:lnTo>
                    <a:pt x="462" y="7388"/>
                  </a:lnTo>
                  <a:lnTo>
                    <a:pt x="478" y="7381"/>
                  </a:lnTo>
                  <a:lnTo>
                    <a:pt x="492" y="7374"/>
                  </a:lnTo>
                  <a:lnTo>
                    <a:pt x="535" y="7429"/>
                  </a:lnTo>
                  <a:lnTo>
                    <a:pt x="579" y="7483"/>
                  </a:lnTo>
                  <a:lnTo>
                    <a:pt x="624" y="7538"/>
                  </a:lnTo>
                  <a:lnTo>
                    <a:pt x="668" y="7593"/>
                  </a:lnTo>
                  <a:lnTo>
                    <a:pt x="711" y="7647"/>
                  </a:lnTo>
                  <a:lnTo>
                    <a:pt x="755" y="7702"/>
                  </a:lnTo>
                  <a:lnTo>
                    <a:pt x="799" y="7757"/>
                  </a:lnTo>
                  <a:lnTo>
                    <a:pt x="843" y="7811"/>
                  </a:lnTo>
                  <a:lnTo>
                    <a:pt x="443" y="8201"/>
                  </a:lnTo>
                  <a:lnTo>
                    <a:pt x="387" y="8148"/>
                  </a:lnTo>
                  <a:lnTo>
                    <a:pt x="331" y="8097"/>
                  </a:lnTo>
                  <a:lnTo>
                    <a:pt x="276" y="8044"/>
                  </a:lnTo>
                  <a:lnTo>
                    <a:pt x="220" y="7991"/>
                  </a:lnTo>
                  <a:lnTo>
                    <a:pt x="165" y="7939"/>
                  </a:lnTo>
                  <a:lnTo>
                    <a:pt x="109" y="7886"/>
                  </a:lnTo>
                  <a:lnTo>
                    <a:pt x="54" y="7832"/>
                  </a:lnTo>
                  <a:lnTo>
                    <a:pt x="0" y="7779"/>
                  </a:lnTo>
                  <a:close/>
                  <a:moveTo>
                    <a:pt x="7654" y="303"/>
                  </a:moveTo>
                  <a:lnTo>
                    <a:pt x="7965" y="0"/>
                  </a:lnTo>
                  <a:lnTo>
                    <a:pt x="7980" y="78"/>
                  </a:lnTo>
                  <a:lnTo>
                    <a:pt x="7993" y="156"/>
                  </a:lnTo>
                  <a:lnTo>
                    <a:pt x="8005" y="236"/>
                  </a:lnTo>
                  <a:lnTo>
                    <a:pt x="8019" y="316"/>
                  </a:lnTo>
                  <a:lnTo>
                    <a:pt x="8031" y="395"/>
                  </a:lnTo>
                  <a:lnTo>
                    <a:pt x="8043" y="476"/>
                  </a:lnTo>
                  <a:lnTo>
                    <a:pt x="8054" y="558"/>
                  </a:lnTo>
                  <a:lnTo>
                    <a:pt x="8065" y="640"/>
                  </a:lnTo>
                  <a:lnTo>
                    <a:pt x="8051" y="647"/>
                  </a:lnTo>
                  <a:lnTo>
                    <a:pt x="8038" y="652"/>
                  </a:lnTo>
                  <a:lnTo>
                    <a:pt x="8021" y="625"/>
                  </a:lnTo>
                  <a:lnTo>
                    <a:pt x="8002" y="599"/>
                  </a:lnTo>
                  <a:lnTo>
                    <a:pt x="7982" y="575"/>
                  </a:lnTo>
                  <a:lnTo>
                    <a:pt x="7961" y="550"/>
                  </a:lnTo>
                  <a:lnTo>
                    <a:pt x="7938" y="526"/>
                  </a:lnTo>
                  <a:lnTo>
                    <a:pt x="7913" y="504"/>
                  </a:lnTo>
                  <a:lnTo>
                    <a:pt x="7889" y="483"/>
                  </a:lnTo>
                  <a:lnTo>
                    <a:pt x="7863" y="461"/>
                  </a:lnTo>
                  <a:lnTo>
                    <a:pt x="7810" y="420"/>
                  </a:lnTo>
                  <a:lnTo>
                    <a:pt x="7757" y="381"/>
                  </a:lnTo>
                  <a:lnTo>
                    <a:pt x="7705" y="341"/>
                  </a:lnTo>
                  <a:lnTo>
                    <a:pt x="7654" y="303"/>
                  </a:lnTo>
                  <a:close/>
                </a:path>
              </a:pathLst>
            </a:custGeom>
            <a:solidFill>
              <a:srgbClr val="B09E9C"/>
            </a:solidFill>
            <a:ln w="9525">
              <a:noFill/>
              <a:round/>
              <a:headEnd/>
              <a:tailEnd/>
            </a:ln>
          </p:spPr>
          <p:txBody>
            <a:bodyPr>
              <a:prstTxWarp prst="textNoShape">
                <a:avLst/>
              </a:prstTxWarp>
            </a:bodyPr>
            <a:lstStyle/>
            <a:p>
              <a:endParaRPr lang="en-US"/>
            </a:p>
          </p:txBody>
        </p:sp>
        <p:sp>
          <p:nvSpPr>
            <p:cNvPr id="49369" name="Freeform 474"/>
            <p:cNvSpPr>
              <a:spLocks noChangeAspect="1" noEditPoints="1"/>
            </p:cNvSpPr>
            <p:nvPr/>
          </p:nvSpPr>
          <p:spPr bwMode="auto">
            <a:xfrm>
              <a:off x="2112" y="2876"/>
              <a:ext cx="871" cy="893"/>
            </a:xfrm>
            <a:custGeom>
              <a:avLst/>
              <a:gdLst>
                <a:gd name="T0" fmla="*/ 0 w 7845"/>
                <a:gd name="T1" fmla="*/ 7624 h 8041"/>
                <a:gd name="T2" fmla="*/ 431 w 7845"/>
                <a:gd name="T3" fmla="*/ 7205 h 8041"/>
                <a:gd name="T4" fmla="*/ 472 w 7845"/>
                <a:gd name="T5" fmla="*/ 7256 h 8041"/>
                <a:gd name="T6" fmla="*/ 515 w 7845"/>
                <a:gd name="T7" fmla="*/ 7309 h 8041"/>
                <a:gd name="T8" fmla="*/ 557 w 7845"/>
                <a:gd name="T9" fmla="*/ 7361 h 8041"/>
                <a:gd name="T10" fmla="*/ 598 w 7845"/>
                <a:gd name="T11" fmla="*/ 7413 h 8041"/>
                <a:gd name="T12" fmla="*/ 641 w 7845"/>
                <a:gd name="T13" fmla="*/ 7466 h 8041"/>
                <a:gd name="T14" fmla="*/ 682 w 7845"/>
                <a:gd name="T15" fmla="*/ 7518 h 8041"/>
                <a:gd name="T16" fmla="*/ 724 w 7845"/>
                <a:gd name="T17" fmla="*/ 7570 h 8041"/>
                <a:gd name="T18" fmla="*/ 765 w 7845"/>
                <a:gd name="T19" fmla="*/ 7623 h 8041"/>
                <a:gd name="T20" fmla="*/ 779 w 7845"/>
                <a:gd name="T21" fmla="*/ 7638 h 8041"/>
                <a:gd name="T22" fmla="*/ 792 w 7845"/>
                <a:gd name="T23" fmla="*/ 7652 h 8041"/>
                <a:gd name="T24" fmla="*/ 805 w 7845"/>
                <a:gd name="T25" fmla="*/ 7667 h 8041"/>
                <a:gd name="T26" fmla="*/ 818 w 7845"/>
                <a:gd name="T27" fmla="*/ 7682 h 8041"/>
                <a:gd name="T28" fmla="*/ 450 w 7845"/>
                <a:gd name="T29" fmla="*/ 8041 h 8041"/>
                <a:gd name="T30" fmla="*/ 393 w 7845"/>
                <a:gd name="T31" fmla="*/ 7990 h 8041"/>
                <a:gd name="T32" fmla="*/ 337 w 7845"/>
                <a:gd name="T33" fmla="*/ 7938 h 8041"/>
                <a:gd name="T34" fmla="*/ 281 w 7845"/>
                <a:gd name="T35" fmla="*/ 7886 h 8041"/>
                <a:gd name="T36" fmla="*/ 223 w 7845"/>
                <a:gd name="T37" fmla="*/ 7834 h 8041"/>
                <a:gd name="T38" fmla="*/ 167 w 7845"/>
                <a:gd name="T39" fmla="*/ 7783 h 8041"/>
                <a:gd name="T40" fmla="*/ 111 w 7845"/>
                <a:gd name="T41" fmla="*/ 7730 h 8041"/>
                <a:gd name="T42" fmla="*/ 56 w 7845"/>
                <a:gd name="T43" fmla="*/ 7677 h 8041"/>
                <a:gd name="T44" fmla="*/ 0 w 7845"/>
                <a:gd name="T45" fmla="*/ 7624 h 8041"/>
                <a:gd name="T46" fmla="*/ 7680 w 7845"/>
                <a:gd name="T47" fmla="*/ 125 h 8041"/>
                <a:gd name="T48" fmla="*/ 7807 w 7845"/>
                <a:gd name="T49" fmla="*/ 0 h 8041"/>
                <a:gd name="T50" fmla="*/ 7812 w 7845"/>
                <a:gd name="T51" fmla="*/ 34 h 8041"/>
                <a:gd name="T52" fmla="*/ 7817 w 7845"/>
                <a:gd name="T53" fmla="*/ 67 h 8041"/>
                <a:gd name="T54" fmla="*/ 7821 w 7845"/>
                <a:gd name="T55" fmla="*/ 101 h 8041"/>
                <a:gd name="T56" fmla="*/ 7827 w 7845"/>
                <a:gd name="T57" fmla="*/ 136 h 8041"/>
                <a:gd name="T58" fmla="*/ 7831 w 7845"/>
                <a:gd name="T59" fmla="*/ 170 h 8041"/>
                <a:gd name="T60" fmla="*/ 7836 w 7845"/>
                <a:gd name="T61" fmla="*/ 204 h 8041"/>
                <a:gd name="T62" fmla="*/ 7840 w 7845"/>
                <a:gd name="T63" fmla="*/ 238 h 8041"/>
                <a:gd name="T64" fmla="*/ 7845 w 7845"/>
                <a:gd name="T65" fmla="*/ 273 h 8041"/>
                <a:gd name="T66" fmla="*/ 7831 w 7845"/>
                <a:gd name="T67" fmla="*/ 280 h 8041"/>
                <a:gd name="T68" fmla="*/ 7818 w 7845"/>
                <a:gd name="T69" fmla="*/ 285 h 8041"/>
                <a:gd name="T70" fmla="*/ 7805 w 7845"/>
                <a:gd name="T71" fmla="*/ 264 h 8041"/>
                <a:gd name="T72" fmla="*/ 7789 w 7845"/>
                <a:gd name="T73" fmla="*/ 241 h 8041"/>
                <a:gd name="T74" fmla="*/ 7773 w 7845"/>
                <a:gd name="T75" fmla="*/ 221 h 8041"/>
                <a:gd name="T76" fmla="*/ 7756 w 7845"/>
                <a:gd name="T77" fmla="*/ 200 h 8041"/>
                <a:gd name="T78" fmla="*/ 7738 w 7845"/>
                <a:gd name="T79" fmla="*/ 181 h 8041"/>
                <a:gd name="T80" fmla="*/ 7719 w 7845"/>
                <a:gd name="T81" fmla="*/ 162 h 8041"/>
                <a:gd name="T82" fmla="*/ 7700 w 7845"/>
                <a:gd name="T83" fmla="*/ 143 h 8041"/>
                <a:gd name="T84" fmla="*/ 7680 w 7845"/>
                <a:gd name="T85" fmla="*/ 125 h 804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7845"/>
                <a:gd name="T130" fmla="*/ 0 h 8041"/>
                <a:gd name="T131" fmla="*/ 7845 w 7845"/>
                <a:gd name="T132" fmla="*/ 8041 h 8041"/>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7845" h="8041">
                  <a:moveTo>
                    <a:pt x="0" y="7624"/>
                  </a:moveTo>
                  <a:lnTo>
                    <a:pt x="431" y="7205"/>
                  </a:lnTo>
                  <a:lnTo>
                    <a:pt x="472" y="7256"/>
                  </a:lnTo>
                  <a:lnTo>
                    <a:pt x="515" y="7309"/>
                  </a:lnTo>
                  <a:lnTo>
                    <a:pt x="557" y="7361"/>
                  </a:lnTo>
                  <a:lnTo>
                    <a:pt x="598" y="7413"/>
                  </a:lnTo>
                  <a:lnTo>
                    <a:pt x="641" y="7466"/>
                  </a:lnTo>
                  <a:lnTo>
                    <a:pt x="682" y="7518"/>
                  </a:lnTo>
                  <a:lnTo>
                    <a:pt x="724" y="7570"/>
                  </a:lnTo>
                  <a:lnTo>
                    <a:pt x="765" y="7623"/>
                  </a:lnTo>
                  <a:lnTo>
                    <a:pt x="779" y="7638"/>
                  </a:lnTo>
                  <a:lnTo>
                    <a:pt x="792" y="7652"/>
                  </a:lnTo>
                  <a:lnTo>
                    <a:pt x="805" y="7667"/>
                  </a:lnTo>
                  <a:lnTo>
                    <a:pt x="818" y="7682"/>
                  </a:lnTo>
                  <a:lnTo>
                    <a:pt x="450" y="8041"/>
                  </a:lnTo>
                  <a:lnTo>
                    <a:pt x="393" y="7990"/>
                  </a:lnTo>
                  <a:lnTo>
                    <a:pt x="337" y="7938"/>
                  </a:lnTo>
                  <a:lnTo>
                    <a:pt x="281" y="7886"/>
                  </a:lnTo>
                  <a:lnTo>
                    <a:pt x="223" y="7834"/>
                  </a:lnTo>
                  <a:lnTo>
                    <a:pt x="167" y="7783"/>
                  </a:lnTo>
                  <a:lnTo>
                    <a:pt x="111" y="7730"/>
                  </a:lnTo>
                  <a:lnTo>
                    <a:pt x="56" y="7677"/>
                  </a:lnTo>
                  <a:lnTo>
                    <a:pt x="0" y="7624"/>
                  </a:lnTo>
                  <a:close/>
                  <a:moveTo>
                    <a:pt x="7680" y="125"/>
                  </a:moveTo>
                  <a:lnTo>
                    <a:pt x="7807" y="0"/>
                  </a:lnTo>
                  <a:lnTo>
                    <a:pt x="7812" y="34"/>
                  </a:lnTo>
                  <a:lnTo>
                    <a:pt x="7817" y="67"/>
                  </a:lnTo>
                  <a:lnTo>
                    <a:pt x="7821" y="101"/>
                  </a:lnTo>
                  <a:lnTo>
                    <a:pt x="7827" y="136"/>
                  </a:lnTo>
                  <a:lnTo>
                    <a:pt x="7831" y="170"/>
                  </a:lnTo>
                  <a:lnTo>
                    <a:pt x="7836" y="204"/>
                  </a:lnTo>
                  <a:lnTo>
                    <a:pt x="7840" y="238"/>
                  </a:lnTo>
                  <a:lnTo>
                    <a:pt x="7845" y="273"/>
                  </a:lnTo>
                  <a:lnTo>
                    <a:pt x="7831" y="280"/>
                  </a:lnTo>
                  <a:lnTo>
                    <a:pt x="7818" y="285"/>
                  </a:lnTo>
                  <a:lnTo>
                    <a:pt x="7805" y="264"/>
                  </a:lnTo>
                  <a:lnTo>
                    <a:pt x="7789" y="241"/>
                  </a:lnTo>
                  <a:lnTo>
                    <a:pt x="7773" y="221"/>
                  </a:lnTo>
                  <a:lnTo>
                    <a:pt x="7756" y="200"/>
                  </a:lnTo>
                  <a:lnTo>
                    <a:pt x="7738" y="181"/>
                  </a:lnTo>
                  <a:lnTo>
                    <a:pt x="7719" y="162"/>
                  </a:lnTo>
                  <a:lnTo>
                    <a:pt x="7700" y="143"/>
                  </a:lnTo>
                  <a:lnTo>
                    <a:pt x="7680" y="125"/>
                  </a:lnTo>
                  <a:close/>
                </a:path>
              </a:pathLst>
            </a:custGeom>
            <a:solidFill>
              <a:srgbClr val="B4A39F"/>
            </a:solidFill>
            <a:ln w="9525">
              <a:noFill/>
              <a:round/>
              <a:headEnd/>
              <a:tailEnd/>
            </a:ln>
          </p:spPr>
          <p:txBody>
            <a:bodyPr>
              <a:prstTxWarp prst="textNoShape">
                <a:avLst/>
              </a:prstTxWarp>
            </a:bodyPr>
            <a:lstStyle/>
            <a:p>
              <a:endParaRPr lang="en-US"/>
            </a:p>
          </p:txBody>
        </p:sp>
        <p:sp>
          <p:nvSpPr>
            <p:cNvPr id="49370" name="Freeform 475"/>
            <p:cNvSpPr>
              <a:spLocks noChangeAspect="1"/>
            </p:cNvSpPr>
            <p:nvPr/>
          </p:nvSpPr>
          <p:spPr bwMode="auto">
            <a:xfrm>
              <a:off x="2136" y="3703"/>
              <a:ext cx="89" cy="89"/>
            </a:xfrm>
            <a:custGeom>
              <a:avLst/>
              <a:gdLst>
                <a:gd name="T0" fmla="*/ 0 w 801"/>
                <a:gd name="T1" fmla="*/ 390 h 802"/>
                <a:gd name="T2" fmla="*/ 400 w 801"/>
                <a:gd name="T3" fmla="*/ 0 h 802"/>
                <a:gd name="T4" fmla="*/ 418 w 801"/>
                <a:gd name="T5" fmla="*/ 22 h 802"/>
                <a:gd name="T6" fmla="*/ 436 w 801"/>
                <a:gd name="T7" fmla="*/ 44 h 802"/>
                <a:gd name="T8" fmla="*/ 454 w 801"/>
                <a:gd name="T9" fmla="*/ 67 h 802"/>
                <a:gd name="T10" fmla="*/ 472 w 801"/>
                <a:gd name="T11" fmla="*/ 89 h 802"/>
                <a:gd name="T12" fmla="*/ 490 w 801"/>
                <a:gd name="T13" fmla="*/ 112 h 802"/>
                <a:gd name="T14" fmla="*/ 507 w 801"/>
                <a:gd name="T15" fmla="*/ 134 h 802"/>
                <a:gd name="T16" fmla="*/ 524 w 801"/>
                <a:gd name="T17" fmla="*/ 157 h 802"/>
                <a:gd name="T18" fmla="*/ 542 w 801"/>
                <a:gd name="T19" fmla="*/ 179 h 802"/>
                <a:gd name="T20" fmla="*/ 575 w 801"/>
                <a:gd name="T21" fmla="*/ 216 h 802"/>
                <a:gd name="T22" fmla="*/ 607 w 801"/>
                <a:gd name="T23" fmla="*/ 252 h 802"/>
                <a:gd name="T24" fmla="*/ 640 w 801"/>
                <a:gd name="T25" fmla="*/ 288 h 802"/>
                <a:gd name="T26" fmla="*/ 672 w 801"/>
                <a:gd name="T27" fmla="*/ 324 h 802"/>
                <a:gd name="T28" fmla="*/ 704 w 801"/>
                <a:gd name="T29" fmla="*/ 360 h 802"/>
                <a:gd name="T30" fmla="*/ 736 w 801"/>
                <a:gd name="T31" fmla="*/ 395 h 802"/>
                <a:gd name="T32" fmla="*/ 769 w 801"/>
                <a:gd name="T33" fmla="*/ 429 h 802"/>
                <a:gd name="T34" fmla="*/ 801 w 801"/>
                <a:gd name="T35" fmla="*/ 464 h 802"/>
                <a:gd name="T36" fmla="*/ 456 w 801"/>
                <a:gd name="T37" fmla="*/ 802 h 802"/>
                <a:gd name="T38" fmla="*/ 399 w 801"/>
                <a:gd name="T39" fmla="*/ 750 h 802"/>
                <a:gd name="T40" fmla="*/ 341 w 801"/>
                <a:gd name="T41" fmla="*/ 700 h 802"/>
                <a:gd name="T42" fmla="*/ 284 w 801"/>
                <a:gd name="T43" fmla="*/ 648 h 802"/>
                <a:gd name="T44" fmla="*/ 227 w 801"/>
                <a:gd name="T45" fmla="*/ 598 h 802"/>
                <a:gd name="T46" fmla="*/ 171 w 801"/>
                <a:gd name="T47" fmla="*/ 546 h 802"/>
                <a:gd name="T48" fmla="*/ 114 w 801"/>
                <a:gd name="T49" fmla="*/ 494 h 802"/>
                <a:gd name="T50" fmla="*/ 58 w 801"/>
                <a:gd name="T51" fmla="*/ 442 h 802"/>
                <a:gd name="T52" fmla="*/ 0 w 801"/>
                <a:gd name="T53" fmla="*/ 390 h 802"/>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801"/>
                <a:gd name="T82" fmla="*/ 0 h 802"/>
                <a:gd name="T83" fmla="*/ 801 w 801"/>
                <a:gd name="T84" fmla="*/ 802 h 802"/>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801" h="802">
                  <a:moveTo>
                    <a:pt x="0" y="390"/>
                  </a:moveTo>
                  <a:lnTo>
                    <a:pt x="400" y="0"/>
                  </a:lnTo>
                  <a:lnTo>
                    <a:pt x="418" y="22"/>
                  </a:lnTo>
                  <a:lnTo>
                    <a:pt x="436" y="44"/>
                  </a:lnTo>
                  <a:lnTo>
                    <a:pt x="454" y="67"/>
                  </a:lnTo>
                  <a:lnTo>
                    <a:pt x="472" y="89"/>
                  </a:lnTo>
                  <a:lnTo>
                    <a:pt x="490" y="112"/>
                  </a:lnTo>
                  <a:lnTo>
                    <a:pt x="507" y="134"/>
                  </a:lnTo>
                  <a:lnTo>
                    <a:pt x="524" y="157"/>
                  </a:lnTo>
                  <a:lnTo>
                    <a:pt x="542" y="179"/>
                  </a:lnTo>
                  <a:lnTo>
                    <a:pt x="575" y="216"/>
                  </a:lnTo>
                  <a:lnTo>
                    <a:pt x="607" y="252"/>
                  </a:lnTo>
                  <a:lnTo>
                    <a:pt x="640" y="288"/>
                  </a:lnTo>
                  <a:lnTo>
                    <a:pt x="672" y="324"/>
                  </a:lnTo>
                  <a:lnTo>
                    <a:pt x="704" y="360"/>
                  </a:lnTo>
                  <a:lnTo>
                    <a:pt x="736" y="395"/>
                  </a:lnTo>
                  <a:lnTo>
                    <a:pt x="769" y="429"/>
                  </a:lnTo>
                  <a:lnTo>
                    <a:pt x="801" y="464"/>
                  </a:lnTo>
                  <a:lnTo>
                    <a:pt x="456" y="802"/>
                  </a:lnTo>
                  <a:lnTo>
                    <a:pt x="399" y="750"/>
                  </a:lnTo>
                  <a:lnTo>
                    <a:pt x="341" y="700"/>
                  </a:lnTo>
                  <a:lnTo>
                    <a:pt x="284" y="648"/>
                  </a:lnTo>
                  <a:lnTo>
                    <a:pt x="227" y="598"/>
                  </a:lnTo>
                  <a:lnTo>
                    <a:pt x="171" y="546"/>
                  </a:lnTo>
                  <a:lnTo>
                    <a:pt x="114" y="494"/>
                  </a:lnTo>
                  <a:lnTo>
                    <a:pt x="58" y="442"/>
                  </a:lnTo>
                  <a:lnTo>
                    <a:pt x="0" y="390"/>
                  </a:lnTo>
                  <a:close/>
                </a:path>
              </a:pathLst>
            </a:custGeom>
            <a:solidFill>
              <a:srgbClr val="B7A7A4"/>
            </a:solidFill>
            <a:ln w="9525">
              <a:noFill/>
              <a:round/>
              <a:headEnd/>
              <a:tailEnd/>
            </a:ln>
          </p:spPr>
          <p:txBody>
            <a:bodyPr>
              <a:prstTxWarp prst="textNoShape">
                <a:avLst/>
              </a:prstTxWarp>
            </a:bodyPr>
            <a:lstStyle/>
            <a:p>
              <a:endParaRPr lang="en-US"/>
            </a:p>
          </p:txBody>
        </p:sp>
        <p:sp>
          <p:nvSpPr>
            <p:cNvPr id="49371" name="Freeform 476"/>
            <p:cNvSpPr>
              <a:spLocks noChangeAspect="1"/>
            </p:cNvSpPr>
            <p:nvPr/>
          </p:nvSpPr>
          <p:spPr bwMode="auto">
            <a:xfrm>
              <a:off x="2162" y="3729"/>
              <a:ext cx="88" cy="91"/>
            </a:xfrm>
            <a:custGeom>
              <a:avLst/>
              <a:gdLst>
                <a:gd name="T0" fmla="*/ 0 w 796"/>
                <a:gd name="T1" fmla="*/ 359 h 818"/>
                <a:gd name="T2" fmla="*/ 368 w 796"/>
                <a:gd name="T3" fmla="*/ 0 h 818"/>
                <a:gd name="T4" fmla="*/ 420 w 796"/>
                <a:gd name="T5" fmla="*/ 59 h 818"/>
                <a:gd name="T6" fmla="*/ 472 w 796"/>
                <a:gd name="T7" fmla="*/ 116 h 818"/>
                <a:gd name="T8" fmla="*/ 524 w 796"/>
                <a:gd name="T9" fmla="*/ 173 h 818"/>
                <a:gd name="T10" fmla="*/ 577 w 796"/>
                <a:gd name="T11" fmla="*/ 228 h 818"/>
                <a:gd name="T12" fmla="*/ 631 w 796"/>
                <a:gd name="T13" fmla="*/ 283 h 818"/>
                <a:gd name="T14" fmla="*/ 684 w 796"/>
                <a:gd name="T15" fmla="*/ 336 h 818"/>
                <a:gd name="T16" fmla="*/ 739 w 796"/>
                <a:gd name="T17" fmla="*/ 388 h 818"/>
                <a:gd name="T18" fmla="*/ 796 w 796"/>
                <a:gd name="T19" fmla="*/ 438 h 818"/>
                <a:gd name="T20" fmla="*/ 406 w 796"/>
                <a:gd name="T21" fmla="*/ 818 h 818"/>
                <a:gd name="T22" fmla="*/ 405 w 796"/>
                <a:gd name="T23" fmla="*/ 803 h 818"/>
                <a:gd name="T24" fmla="*/ 404 w 796"/>
                <a:gd name="T25" fmla="*/ 787 h 818"/>
                <a:gd name="T26" fmla="*/ 401 w 796"/>
                <a:gd name="T27" fmla="*/ 773 h 818"/>
                <a:gd name="T28" fmla="*/ 397 w 796"/>
                <a:gd name="T29" fmla="*/ 757 h 818"/>
                <a:gd name="T30" fmla="*/ 394 w 796"/>
                <a:gd name="T31" fmla="*/ 740 h 818"/>
                <a:gd name="T32" fmla="*/ 388 w 796"/>
                <a:gd name="T33" fmla="*/ 724 h 818"/>
                <a:gd name="T34" fmla="*/ 383 w 796"/>
                <a:gd name="T35" fmla="*/ 709 h 818"/>
                <a:gd name="T36" fmla="*/ 375 w 796"/>
                <a:gd name="T37" fmla="*/ 692 h 818"/>
                <a:gd name="T38" fmla="*/ 328 w 796"/>
                <a:gd name="T39" fmla="*/ 650 h 818"/>
                <a:gd name="T40" fmla="*/ 282 w 796"/>
                <a:gd name="T41" fmla="*/ 609 h 818"/>
                <a:gd name="T42" fmla="*/ 234 w 796"/>
                <a:gd name="T43" fmla="*/ 568 h 818"/>
                <a:gd name="T44" fmla="*/ 187 w 796"/>
                <a:gd name="T45" fmla="*/ 527 h 818"/>
                <a:gd name="T46" fmla="*/ 140 w 796"/>
                <a:gd name="T47" fmla="*/ 485 h 818"/>
                <a:gd name="T48" fmla="*/ 93 w 796"/>
                <a:gd name="T49" fmla="*/ 443 h 818"/>
                <a:gd name="T50" fmla="*/ 47 w 796"/>
                <a:gd name="T51" fmla="*/ 401 h 818"/>
                <a:gd name="T52" fmla="*/ 0 w 796"/>
                <a:gd name="T53" fmla="*/ 359 h 81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796"/>
                <a:gd name="T82" fmla="*/ 0 h 818"/>
                <a:gd name="T83" fmla="*/ 796 w 796"/>
                <a:gd name="T84" fmla="*/ 818 h 818"/>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796" h="818">
                  <a:moveTo>
                    <a:pt x="0" y="359"/>
                  </a:moveTo>
                  <a:lnTo>
                    <a:pt x="368" y="0"/>
                  </a:lnTo>
                  <a:lnTo>
                    <a:pt x="420" y="59"/>
                  </a:lnTo>
                  <a:lnTo>
                    <a:pt x="472" y="116"/>
                  </a:lnTo>
                  <a:lnTo>
                    <a:pt x="524" y="173"/>
                  </a:lnTo>
                  <a:lnTo>
                    <a:pt x="577" y="228"/>
                  </a:lnTo>
                  <a:lnTo>
                    <a:pt x="631" y="283"/>
                  </a:lnTo>
                  <a:lnTo>
                    <a:pt x="684" y="336"/>
                  </a:lnTo>
                  <a:lnTo>
                    <a:pt x="739" y="388"/>
                  </a:lnTo>
                  <a:lnTo>
                    <a:pt x="796" y="438"/>
                  </a:lnTo>
                  <a:lnTo>
                    <a:pt x="406" y="818"/>
                  </a:lnTo>
                  <a:lnTo>
                    <a:pt x="405" y="803"/>
                  </a:lnTo>
                  <a:lnTo>
                    <a:pt x="404" y="787"/>
                  </a:lnTo>
                  <a:lnTo>
                    <a:pt x="401" y="773"/>
                  </a:lnTo>
                  <a:lnTo>
                    <a:pt x="397" y="757"/>
                  </a:lnTo>
                  <a:lnTo>
                    <a:pt x="394" y="740"/>
                  </a:lnTo>
                  <a:lnTo>
                    <a:pt x="388" y="724"/>
                  </a:lnTo>
                  <a:lnTo>
                    <a:pt x="383" y="709"/>
                  </a:lnTo>
                  <a:lnTo>
                    <a:pt x="375" y="692"/>
                  </a:lnTo>
                  <a:lnTo>
                    <a:pt x="328" y="650"/>
                  </a:lnTo>
                  <a:lnTo>
                    <a:pt x="282" y="609"/>
                  </a:lnTo>
                  <a:lnTo>
                    <a:pt x="234" y="568"/>
                  </a:lnTo>
                  <a:lnTo>
                    <a:pt x="187" y="527"/>
                  </a:lnTo>
                  <a:lnTo>
                    <a:pt x="140" y="485"/>
                  </a:lnTo>
                  <a:lnTo>
                    <a:pt x="93" y="443"/>
                  </a:lnTo>
                  <a:lnTo>
                    <a:pt x="47" y="401"/>
                  </a:lnTo>
                  <a:lnTo>
                    <a:pt x="0" y="359"/>
                  </a:lnTo>
                  <a:close/>
                </a:path>
              </a:pathLst>
            </a:custGeom>
            <a:solidFill>
              <a:srgbClr val="BBABA8"/>
            </a:solidFill>
            <a:ln w="9525">
              <a:noFill/>
              <a:round/>
              <a:headEnd/>
              <a:tailEnd/>
            </a:ln>
          </p:spPr>
          <p:txBody>
            <a:bodyPr>
              <a:prstTxWarp prst="textNoShape">
                <a:avLst/>
              </a:prstTxWarp>
            </a:bodyPr>
            <a:lstStyle/>
            <a:p>
              <a:endParaRPr lang="en-US"/>
            </a:p>
          </p:txBody>
        </p:sp>
        <p:sp>
          <p:nvSpPr>
            <p:cNvPr id="49372" name="Freeform 477"/>
            <p:cNvSpPr>
              <a:spLocks noChangeAspect="1"/>
            </p:cNvSpPr>
            <p:nvPr/>
          </p:nvSpPr>
          <p:spPr bwMode="auto">
            <a:xfrm>
              <a:off x="2187" y="3754"/>
              <a:ext cx="90" cy="110"/>
            </a:xfrm>
            <a:custGeom>
              <a:avLst/>
              <a:gdLst>
                <a:gd name="T0" fmla="*/ 0 w 813"/>
                <a:gd name="T1" fmla="*/ 338 h 988"/>
                <a:gd name="T2" fmla="*/ 345 w 813"/>
                <a:gd name="T3" fmla="*/ 0 h 988"/>
                <a:gd name="T4" fmla="*/ 399 w 813"/>
                <a:gd name="T5" fmla="*/ 55 h 988"/>
                <a:gd name="T6" fmla="*/ 454 w 813"/>
                <a:gd name="T7" fmla="*/ 110 h 988"/>
                <a:gd name="T8" fmla="*/ 510 w 813"/>
                <a:gd name="T9" fmla="*/ 163 h 988"/>
                <a:gd name="T10" fmla="*/ 568 w 813"/>
                <a:gd name="T11" fmla="*/ 213 h 988"/>
                <a:gd name="T12" fmla="*/ 597 w 813"/>
                <a:gd name="T13" fmla="*/ 238 h 988"/>
                <a:gd name="T14" fmla="*/ 626 w 813"/>
                <a:gd name="T15" fmla="*/ 263 h 988"/>
                <a:gd name="T16" fmla="*/ 656 w 813"/>
                <a:gd name="T17" fmla="*/ 286 h 988"/>
                <a:gd name="T18" fmla="*/ 687 w 813"/>
                <a:gd name="T19" fmla="*/ 310 h 988"/>
                <a:gd name="T20" fmla="*/ 718 w 813"/>
                <a:gd name="T21" fmla="*/ 333 h 988"/>
                <a:gd name="T22" fmla="*/ 749 w 813"/>
                <a:gd name="T23" fmla="*/ 356 h 988"/>
                <a:gd name="T24" fmla="*/ 781 w 813"/>
                <a:gd name="T25" fmla="*/ 377 h 988"/>
                <a:gd name="T26" fmla="*/ 813 w 813"/>
                <a:gd name="T27" fmla="*/ 399 h 988"/>
                <a:gd name="T28" fmla="*/ 210 w 813"/>
                <a:gd name="T29" fmla="*/ 988 h 988"/>
                <a:gd name="T30" fmla="*/ 201 w 813"/>
                <a:gd name="T31" fmla="*/ 970 h 988"/>
                <a:gd name="T32" fmla="*/ 192 w 813"/>
                <a:gd name="T33" fmla="*/ 953 h 988"/>
                <a:gd name="T34" fmla="*/ 185 w 813"/>
                <a:gd name="T35" fmla="*/ 936 h 988"/>
                <a:gd name="T36" fmla="*/ 179 w 813"/>
                <a:gd name="T37" fmla="*/ 918 h 988"/>
                <a:gd name="T38" fmla="*/ 174 w 813"/>
                <a:gd name="T39" fmla="*/ 902 h 988"/>
                <a:gd name="T40" fmla="*/ 170 w 813"/>
                <a:gd name="T41" fmla="*/ 886 h 988"/>
                <a:gd name="T42" fmla="*/ 167 w 813"/>
                <a:gd name="T43" fmla="*/ 869 h 988"/>
                <a:gd name="T44" fmla="*/ 166 w 813"/>
                <a:gd name="T45" fmla="*/ 853 h 988"/>
                <a:gd name="T46" fmla="*/ 164 w 813"/>
                <a:gd name="T47" fmla="*/ 837 h 988"/>
                <a:gd name="T48" fmla="*/ 164 w 813"/>
                <a:gd name="T49" fmla="*/ 821 h 988"/>
                <a:gd name="T50" fmla="*/ 164 w 813"/>
                <a:gd name="T51" fmla="*/ 805 h 988"/>
                <a:gd name="T52" fmla="*/ 164 w 813"/>
                <a:gd name="T53" fmla="*/ 789 h 988"/>
                <a:gd name="T54" fmla="*/ 166 w 813"/>
                <a:gd name="T55" fmla="*/ 759 h 988"/>
                <a:gd name="T56" fmla="*/ 169 w 813"/>
                <a:gd name="T57" fmla="*/ 727 h 988"/>
                <a:gd name="T58" fmla="*/ 173 w 813"/>
                <a:gd name="T59" fmla="*/ 696 h 988"/>
                <a:gd name="T60" fmla="*/ 176 w 813"/>
                <a:gd name="T61" fmla="*/ 665 h 988"/>
                <a:gd name="T62" fmla="*/ 177 w 813"/>
                <a:gd name="T63" fmla="*/ 633 h 988"/>
                <a:gd name="T64" fmla="*/ 178 w 813"/>
                <a:gd name="T65" fmla="*/ 602 h 988"/>
                <a:gd name="T66" fmla="*/ 177 w 813"/>
                <a:gd name="T67" fmla="*/ 585 h 988"/>
                <a:gd name="T68" fmla="*/ 175 w 813"/>
                <a:gd name="T69" fmla="*/ 569 h 988"/>
                <a:gd name="T70" fmla="*/ 173 w 813"/>
                <a:gd name="T71" fmla="*/ 552 h 988"/>
                <a:gd name="T72" fmla="*/ 169 w 813"/>
                <a:gd name="T73" fmla="*/ 535 h 988"/>
                <a:gd name="T74" fmla="*/ 166 w 813"/>
                <a:gd name="T75" fmla="*/ 519 h 988"/>
                <a:gd name="T76" fmla="*/ 160 w 813"/>
                <a:gd name="T77" fmla="*/ 501 h 988"/>
                <a:gd name="T78" fmla="*/ 154 w 813"/>
                <a:gd name="T79" fmla="*/ 484 h 988"/>
                <a:gd name="T80" fmla="*/ 146 w 813"/>
                <a:gd name="T81" fmla="*/ 466 h 988"/>
                <a:gd name="T82" fmla="*/ 110 w 813"/>
                <a:gd name="T83" fmla="*/ 433 h 988"/>
                <a:gd name="T84" fmla="*/ 73 w 813"/>
                <a:gd name="T85" fmla="*/ 402 h 988"/>
                <a:gd name="T86" fmla="*/ 37 w 813"/>
                <a:gd name="T87" fmla="*/ 369 h 988"/>
                <a:gd name="T88" fmla="*/ 0 w 813"/>
                <a:gd name="T89" fmla="*/ 338 h 988"/>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813"/>
                <a:gd name="T136" fmla="*/ 0 h 988"/>
                <a:gd name="T137" fmla="*/ 813 w 813"/>
                <a:gd name="T138" fmla="*/ 988 h 988"/>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813" h="988">
                  <a:moveTo>
                    <a:pt x="0" y="338"/>
                  </a:moveTo>
                  <a:lnTo>
                    <a:pt x="345" y="0"/>
                  </a:lnTo>
                  <a:lnTo>
                    <a:pt x="399" y="55"/>
                  </a:lnTo>
                  <a:lnTo>
                    <a:pt x="454" y="110"/>
                  </a:lnTo>
                  <a:lnTo>
                    <a:pt x="510" y="163"/>
                  </a:lnTo>
                  <a:lnTo>
                    <a:pt x="568" y="213"/>
                  </a:lnTo>
                  <a:lnTo>
                    <a:pt x="597" y="238"/>
                  </a:lnTo>
                  <a:lnTo>
                    <a:pt x="626" y="263"/>
                  </a:lnTo>
                  <a:lnTo>
                    <a:pt x="656" y="286"/>
                  </a:lnTo>
                  <a:lnTo>
                    <a:pt x="687" y="310"/>
                  </a:lnTo>
                  <a:lnTo>
                    <a:pt x="718" y="333"/>
                  </a:lnTo>
                  <a:lnTo>
                    <a:pt x="749" y="356"/>
                  </a:lnTo>
                  <a:lnTo>
                    <a:pt x="781" y="377"/>
                  </a:lnTo>
                  <a:lnTo>
                    <a:pt x="813" y="399"/>
                  </a:lnTo>
                  <a:lnTo>
                    <a:pt x="210" y="988"/>
                  </a:lnTo>
                  <a:lnTo>
                    <a:pt x="201" y="970"/>
                  </a:lnTo>
                  <a:lnTo>
                    <a:pt x="192" y="953"/>
                  </a:lnTo>
                  <a:lnTo>
                    <a:pt x="185" y="936"/>
                  </a:lnTo>
                  <a:lnTo>
                    <a:pt x="179" y="918"/>
                  </a:lnTo>
                  <a:lnTo>
                    <a:pt x="174" y="902"/>
                  </a:lnTo>
                  <a:lnTo>
                    <a:pt x="170" y="886"/>
                  </a:lnTo>
                  <a:lnTo>
                    <a:pt x="167" y="869"/>
                  </a:lnTo>
                  <a:lnTo>
                    <a:pt x="166" y="853"/>
                  </a:lnTo>
                  <a:lnTo>
                    <a:pt x="164" y="837"/>
                  </a:lnTo>
                  <a:lnTo>
                    <a:pt x="164" y="821"/>
                  </a:lnTo>
                  <a:lnTo>
                    <a:pt x="164" y="805"/>
                  </a:lnTo>
                  <a:lnTo>
                    <a:pt x="164" y="789"/>
                  </a:lnTo>
                  <a:lnTo>
                    <a:pt x="166" y="759"/>
                  </a:lnTo>
                  <a:lnTo>
                    <a:pt x="169" y="727"/>
                  </a:lnTo>
                  <a:lnTo>
                    <a:pt x="173" y="696"/>
                  </a:lnTo>
                  <a:lnTo>
                    <a:pt x="176" y="665"/>
                  </a:lnTo>
                  <a:lnTo>
                    <a:pt x="177" y="633"/>
                  </a:lnTo>
                  <a:lnTo>
                    <a:pt x="178" y="602"/>
                  </a:lnTo>
                  <a:lnTo>
                    <a:pt x="177" y="585"/>
                  </a:lnTo>
                  <a:lnTo>
                    <a:pt x="175" y="569"/>
                  </a:lnTo>
                  <a:lnTo>
                    <a:pt x="173" y="552"/>
                  </a:lnTo>
                  <a:lnTo>
                    <a:pt x="169" y="535"/>
                  </a:lnTo>
                  <a:lnTo>
                    <a:pt x="166" y="519"/>
                  </a:lnTo>
                  <a:lnTo>
                    <a:pt x="160" y="501"/>
                  </a:lnTo>
                  <a:lnTo>
                    <a:pt x="154" y="484"/>
                  </a:lnTo>
                  <a:lnTo>
                    <a:pt x="146" y="466"/>
                  </a:lnTo>
                  <a:lnTo>
                    <a:pt x="110" y="433"/>
                  </a:lnTo>
                  <a:lnTo>
                    <a:pt x="73" y="402"/>
                  </a:lnTo>
                  <a:lnTo>
                    <a:pt x="37" y="369"/>
                  </a:lnTo>
                  <a:lnTo>
                    <a:pt x="0" y="338"/>
                  </a:lnTo>
                  <a:close/>
                </a:path>
              </a:pathLst>
            </a:custGeom>
            <a:solidFill>
              <a:srgbClr val="BFB0AD"/>
            </a:solidFill>
            <a:ln w="9525">
              <a:noFill/>
              <a:round/>
              <a:headEnd/>
              <a:tailEnd/>
            </a:ln>
          </p:spPr>
          <p:txBody>
            <a:bodyPr>
              <a:prstTxWarp prst="textNoShape">
                <a:avLst/>
              </a:prstTxWarp>
            </a:bodyPr>
            <a:lstStyle/>
            <a:p>
              <a:endParaRPr lang="en-US"/>
            </a:p>
          </p:txBody>
        </p:sp>
        <p:sp>
          <p:nvSpPr>
            <p:cNvPr id="49373" name="Freeform 478"/>
            <p:cNvSpPr>
              <a:spLocks noChangeAspect="1"/>
            </p:cNvSpPr>
            <p:nvPr/>
          </p:nvSpPr>
          <p:spPr bwMode="auto">
            <a:xfrm>
              <a:off x="2205" y="3778"/>
              <a:ext cx="104" cy="92"/>
            </a:xfrm>
            <a:custGeom>
              <a:avLst/>
              <a:gdLst>
                <a:gd name="T0" fmla="*/ 403 w 934"/>
                <a:gd name="T1" fmla="*/ 0 h 828"/>
                <a:gd name="T2" fmla="*/ 461 w 934"/>
                <a:gd name="T3" fmla="*/ 50 h 828"/>
                <a:gd name="T4" fmla="*/ 522 w 934"/>
                <a:gd name="T5" fmla="*/ 97 h 828"/>
                <a:gd name="T6" fmla="*/ 584 w 934"/>
                <a:gd name="T7" fmla="*/ 143 h 828"/>
                <a:gd name="T8" fmla="*/ 649 w 934"/>
                <a:gd name="T9" fmla="*/ 187 h 828"/>
                <a:gd name="T10" fmla="*/ 716 w 934"/>
                <a:gd name="T11" fmla="*/ 227 h 828"/>
                <a:gd name="T12" fmla="*/ 786 w 934"/>
                <a:gd name="T13" fmla="*/ 266 h 828"/>
                <a:gd name="T14" fmla="*/ 859 w 934"/>
                <a:gd name="T15" fmla="*/ 302 h 828"/>
                <a:gd name="T16" fmla="*/ 934 w 934"/>
                <a:gd name="T17" fmla="*/ 336 h 828"/>
                <a:gd name="T18" fmla="*/ 660 w 934"/>
                <a:gd name="T19" fmla="*/ 604 h 828"/>
                <a:gd name="T20" fmla="*/ 623 w 934"/>
                <a:gd name="T21" fmla="*/ 635 h 828"/>
                <a:gd name="T22" fmla="*/ 588 w 934"/>
                <a:gd name="T23" fmla="*/ 661 h 828"/>
                <a:gd name="T24" fmla="*/ 539 w 934"/>
                <a:gd name="T25" fmla="*/ 692 h 828"/>
                <a:gd name="T26" fmla="*/ 459 w 934"/>
                <a:gd name="T27" fmla="*/ 715 h 828"/>
                <a:gd name="T28" fmla="*/ 376 w 934"/>
                <a:gd name="T29" fmla="*/ 720 h 828"/>
                <a:gd name="T30" fmla="*/ 315 w 934"/>
                <a:gd name="T31" fmla="*/ 725 h 828"/>
                <a:gd name="T32" fmla="*/ 253 w 934"/>
                <a:gd name="T33" fmla="*/ 734 h 828"/>
                <a:gd name="T34" fmla="*/ 210 w 934"/>
                <a:gd name="T35" fmla="*/ 745 h 828"/>
                <a:gd name="T36" fmla="*/ 181 w 934"/>
                <a:gd name="T37" fmla="*/ 754 h 828"/>
                <a:gd name="T38" fmla="*/ 156 w 934"/>
                <a:gd name="T39" fmla="*/ 767 h 828"/>
                <a:gd name="T40" fmla="*/ 131 w 934"/>
                <a:gd name="T41" fmla="*/ 781 h 828"/>
                <a:gd name="T42" fmla="*/ 110 w 934"/>
                <a:gd name="T43" fmla="*/ 798 h 828"/>
                <a:gd name="T44" fmla="*/ 91 w 934"/>
                <a:gd name="T45" fmla="*/ 817 h 828"/>
                <a:gd name="T46" fmla="*/ 70 w 934"/>
                <a:gd name="T47" fmla="*/ 813 h 828"/>
                <a:gd name="T48" fmla="*/ 49 w 934"/>
                <a:gd name="T49" fmla="*/ 781 h 828"/>
                <a:gd name="T50" fmla="*/ 32 w 934"/>
                <a:gd name="T51" fmla="*/ 751 h 828"/>
                <a:gd name="T52" fmla="*/ 20 w 934"/>
                <a:gd name="T53" fmla="*/ 721 h 828"/>
                <a:gd name="T54" fmla="*/ 11 w 934"/>
                <a:gd name="T55" fmla="*/ 693 h 828"/>
                <a:gd name="T56" fmla="*/ 4 w 934"/>
                <a:gd name="T57" fmla="*/ 663 h 828"/>
                <a:gd name="T58" fmla="*/ 0 w 934"/>
                <a:gd name="T59" fmla="*/ 622 h 828"/>
                <a:gd name="T60" fmla="*/ 1 w 934"/>
                <a:gd name="T61" fmla="*/ 568 h 828"/>
                <a:gd name="T62" fmla="*/ 5 w 934"/>
                <a:gd name="T63" fmla="*/ 515 h 828"/>
                <a:gd name="T64" fmla="*/ 11 w 934"/>
                <a:gd name="T65" fmla="*/ 461 h 828"/>
                <a:gd name="T66" fmla="*/ 14 w 934"/>
                <a:gd name="T67" fmla="*/ 408 h 82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934"/>
                <a:gd name="T103" fmla="*/ 0 h 828"/>
                <a:gd name="T104" fmla="*/ 934 w 934"/>
                <a:gd name="T105" fmla="*/ 828 h 82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934" h="828">
                  <a:moveTo>
                    <a:pt x="13" y="380"/>
                  </a:moveTo>
                  <a:lnTo>
                    <a:pt x="403" y="0"/>
                  </a:lnTo>
                  <a:lnTo>
                    <a:pt x="432" y="25"/>
                  </a:lnTo>
                  <a:lnTo>
                    <a:pt x="461" y="50"/>
                  </a:lnTo>
                  <a:lnTo>
                    <a:pt x="491" y="74"/>
                  </a:lnTo>
                  <a:lnTo>
                    <a:pt x="522" y="97"/>
                  </a:lnTo>
                  <a:lnTo>
                    <a:pt x="553" y="120"/>
                  </a:lnTo>
                  <a:lnTo>
                    <a:pt x="584" y="143"/>
                  </a:lnTo>
                  <a:lnTo>
                    <a:pt x="616" y="165"/>
                  </a:lnTo>
                  <a:lnTo>
                    <a:pt x="649" y="187"/>
                  </a:lnTo>
                  <a:lnTo>
                    <a:pt x="682" y="207"/>
                  </a:lnTo>
                  <a:lnTo>
                    <a:pt x="716" y="227"/>
                  </a:lnTo>
                  <a:lnTo>
                    <a:pt x="750" y="247"/>
                  </a:lnTo>
                  <a:lnTo>
                    <a:pt x="786" y="266"/>
                  </a:lnTo>
                  <a:lnTo>
                    <a:pt x="822" y="285"/>
                  </a:lnTo>
                  <a:lnTo>
                    <a:pt x="859" y="302"/>
                  </a:lnTo>
                  <a:lnTo>
                    <a:pt x="896" y="320"/>
                  </a:lnTo>
                  <a:lnTo>
                    <a:pt x="934" y="336"/>
                  </a:lnTo>
                  <a:lnTo>
                    <a:pt x="684" y="582"/>
                  </a:lnTo>
                  <a:lnTo>
                    <a:pt x="660" y="604"/>
                  </a:lnTo>
                  <a:lnTo>
                    <a:pt x="639" y="621"/>
                  </a:lnTo>
                  <a:lnTo>
                    <a:pt x="623" y="635"/>
                  </a:lnTo>
                  <a:lnTo>
                    <a:pt x="606" y="649"/>
                  </a:lnTo>
                  <a:lnTo>
                    <a:pt x="588" y="661"/>
                  </a:lnTo>
                  <a:lnTo>
                    <a:pt x="566" y="675"/>
                  </a:lnTo>
                  <a:lnTo>
                    <a:pt x="539" y="692"/>
                  </a:lnTo>
                  <a:lnTo>
                    <a:pt x="505" y="712"/>
                  </a:lnTo>
                  <a:lnTo>
                    <a:pt x="459" y="715"/>
                  </a:lnTo>
                  <a:lnTo>
                    <a:pt x="405" y="718"/>
                  </a:lnTo>
                  <a:lnTo>
                    <a:pt x="376" y="720"/>
                  </a:lnTo>
                  <a:lnTo>
                    <a:pt x="345" y="722"/>
                  </a:lnTo>
                  <a:lnTo>
                    <a:pt x="315" y="725"/>
                  </a:lnTo>
                  <a:lnTo>
                    <a:pt x="285" y="729"/>
                  </a:lnTo>
                  <a:lnTo>
                    <a:pt x="253" y="734"/>
                  </a:lnTo>
                  <a:lnTo>
                    <a:pt x="224" y="741"/>
                  </a:lnTo>
                  <a:lnTo>
                    <a:pt x="210" y="745"/>
                  </a:lnTo>
                  <a:lnTo>
                    <a:pt x="195" y="750"/>
                  </a:lnTo>
                  <a:lnTo>
                    <a:pt x="181" y="754"/>
                  </a:lnTo>
                  <a:lnTo>
                    <a:pt x="168" y="760"/>
                  </a:lnTo>
                  <a:lnTo>
                    <a:pt x="156" y="767"/>
                  </a:lnTo>
                  <a:lnTo>
                    <a:pt x="143" y="773"/>
                  </a:lnTo>
                  <a:lnTo>
                    <a:pt x="131" y="781"/>
                  </a:lnTo>
                  <a:lnTo>
                    <a:pt x="120" y="789"/>
                  </a:lnTo>
                  <a:lnTo>
                    <a:pt x="110" y="798"/>
                  </a:lnTo>
                  <a:lnTo>
                    <a:pt x="100" y="807"/>
                  </a:lnTo>
                  <a:lnTo>
                    <a:pt x="91" y="817"/>
                  </a:lnTo>
                  <a:lnTo>
                    <a:pt x="83" y="828"/>
                  </a:lnTo>
                  <a:lnTo>
                    <a:pt x="70" y="813"/>
                  </a:lnTo>
                  <a:lnTo>
                    <a:pt x="59" y="797"/>
                  </a:lnTo>
                  <a:lnTo>
                    <a:pt x="49" y="781"/>
                  </a:lnTo>
                  <a:lnTo>
                    <a:pt x="40" y="766"/>
                  </a:lnTo>
                  <a:lnTo>
                    <a:pt x="32" y="751"/>
                  </a:lnTo>
                  <a:lnTo>
                    <a:pt x="26" y="735"/>
                  </a:lnTo>
                  <a:lnTo>
                    <a:pt x="20" y="721"/>
                  </a:lnTo>
                  <a:lnTo>
                    <a:pt x="14" y="706"/>
                  </a:lnTo>
                  <a:lnTo>
                    <a:pt x="11" y="693"/>
                  </a:lnTo>
                  <a:lnTo>
                    <a:pt x="8" y="678"/>
                  </a:lnTo>
                  <a:lnTo>
                    <a:pt x="4" y="663"/>
                  </a:lnTo>
                  <a:lnTo>
                    <a:pt x="2" y="650"/>
                  </a:lnTo>
                  <a:lnTo>
                    <a:pt x="0" y="622"/>
                  </a:lnTo>
                  <a:lnTo>
                    <a:pt x="0" y="595"/>
                  </a:lnTo>
                  <a:lnTo>
                    <a:pt x="1" y="568"/>
                  </a:lnTo>
                  <a:lnTo>
                    <a:pt x="3" y="542"/>
                  </a:lnTo>
                  <a:lnTo>
                    <a:pt x="5" y="515"/>
                  </a:lnTo>
                  <a:lnTo>
                    <a:pt x="9" y="488"/>
                  </a:lnTo>
                  <a:lnTo>
                    <a:pt x="11" y="461"/>
                  </a:lnTo>
                  <a:lnTo>
                    <a:pt x="13" y="435"/>
                  </a:lnTo>
                  <a:lnTo>
                    <a:pt x="14" y="408"/>
                  </a:lnTo>
                  <a:lnTo>
                    <a:pt x="13" y="380"/>
                  </a:lnTo>
                  <a:close/>
                </a:path>
              </a:pathLst>
            </a:custGeom>
            <a:solidFill>
              <a:srgbClr val="C2B4B2"/>
            </a:solidFill>
            <a:ln w="9525">
              <a:noFill/>
              <a:round/>
              <a:headEnd/>
              <a:tailEnd/>
            </a:ln>
          </p:spPr>
          <p:txBody>
            <a:bodyPr>
              <a:prstTxWarp prst="textNoShape">
                <a:avLst/>
              </a:prstTxWarp>
            </a:bodyPr>
            <a:lstStyle/>
            <a:p>
              <a:endParaRPr lang="en-US"/>
            </a:p>
          </p:txBody>
        </p:sp>
        <p:sp>
          <p:nvSpPr>
            <p:cNvPr id="49374" name="Freeform 479"/>
            <p:cNvSpPr>
              <a:spLocks noChangeAspect="1"/>
            </p:cNvSpPr>
            <p:nvPr/>
          </p:nvSpPr>
          <p:spPr bwMode="auto">
            <a:xfrm>
              <a:off x="2210" y="3799"/>
              <a:ext cx="117" cy="71"/>
            </a:xfrm>
            <a:custGeom>
              <a:avLst/>
              <a:gdLst>
                <a:gd name="T0" fmla="*/ 0 w 1050"/>
                <a:gd name="T1" fmla="*/ 589 h 641"/>
                <a:gd name="T2" fmla="*/ 603 w 1050"/>
                <a:gd name="T3" fmla="*/ 0 h 641"/>
                <a:gd name="T4" fmla="*/ 645 w 1050"/>
                <a:gd name="T5" fmla="*/ 25 h 641"/>
                <a:gd name="T6" fmla="*/ 686 w 1050"/>
                <a:gd name="T7" fmla="*/ 50 h 641"/>
                <a:gd name="T8" fmla="*/ 729 w 1050"/>
                <a:gd name="T9" fmla="*/ 74 h 641"/>
                <a:gd name="T10" fmla="*/ 773 w 1050"/>
                <a:gd name="T11" fmla="*/ 96 h 641"/>
                <a:gd name="T12" fmla="*/ 818 w 1050"/>
                <a:gd name="T13" fmla="*/ 119 h 641"/>
                <a:gd name="T14" fmla="*/ 864 w 1050"/>
                <a:gd name="T15" fmla="*/ 139 h 641"/>
                <a:gd name="T16" fmla="*/ 912 w 1050"/>
                <a:gd name="T17" fmla="*/ 159 h 641"/>
                <a:gd name="T18" fmla="*/ 960 w 1050"/>
                <a:gd name="T19" fmla="*/ 178 h 641"/>
                <a:gd name="T20" fmla="*/ 1009 w 1050"/>
                <a:gd name="T21" fmla="*/ 209 h 641"/>
                <a:gd name="T22" fmla="*/ 1034 w 1050"/>
                <a:gd name="T23" fmla="*/ 228 h 641"/>
                <a:gd name="T24" fmla="*/ 1041 w 1050"/>
                <a:gd name="T25" fmla="*/ 236 h 641"/>
                <a:gd name="T26" fmla="*/ 1046 w 1050"/>
                <a:gd name="T27" fmla="*/ 242 h 641"/>
                <a:gd name="T28" fmla="*/ 1048 w 1050"/>
                <a:gd name="T29" fmla="*/ 250 h 641"/>
                <a:gd name="T30" fmla="*/ 1050 w 1050"/>
                <a:gd name="T31" fmla="*/ 258 h 641"/>
                <a:gd name="T32" fmla="*/ 994 w 1050"/>
                <a:gd name="T33" fmla="*/ 271 h 641"/>
                <a:gd name="T34" fmla="*/ 948 w 1050"/>
                <a:gd name="T35" fmla="*/ 282 h 641"/>
                <a:gd name="T36" fmla="*/ 909 w 1050"/>
                <a:gd name="T37" fmla="*/ 294 h 641"/>
                <a:gd name="T38" fmla="*/ 872 w 1050"/>
                <a:gd name="T39" fmla="*/ 305 h 641"/>
                <a:gd name="T40" fmla="*/ 830 w 1050"/>
                <a:gd name="T41" fmla="*/ 318 h 641"/>
                <a:gd name="T42" fmla="*/ 782 w 1050"/>
                <a:gd name="T43" fmla="*/ 336 h 641"/>
                <a:gd name="T44" fmla="*/ 721 w 1050"/>
                <a:gd name="T45" fmla="*/ 360 h 641"/>
                <a:gd name="T46" fmla="*/ 643 w 1050"/>
                <a:gd name="T47" fmla="*/ 390 h 641"/>
                <a:gd name="T48" fmla="*/ 617 w 1050"/>
                <a:gd name="T49" fmla="*/ 414 h 641"/>
                <a:gd name="T50" fmla="*/ 596 w 1050"/>
                <a:gd name="T51" fmla="*/ 433 h 641"/>
                <a:gd name="T52" fmla="*/ 578 w 1050"/>
                <a:gd name="T53" fmla="*/ 447 h 641"/>
                <a:gd name="T54" fmla="*/ 561 w 1050"/>
                <a:gd name="T55" fmla="*/ 461 h 641"/>
                <a:gd name="T56" fmla="*/ 543 w 1050"/>
                <a:gd name="T57" fmla="*/ 473 h 641"/>
                <a:gd name="T58" fmla="*/ 522 w 1050"/>
                <a:gd name="T59" fmla="*/ 488 h 641"/>
                <a:gd name="T60" fmla="*/ 493 w 1050"/>
                <a:gd name="T61" fmla="*/ 503 h 641"/>
                <a:gd name="T62" fmla="*/ 459 w 1050"/>
                <a:gd name="T63" fmla="*/ 525 h 641"/>
                <a:gd name="T64" fmla="*/ 413 w 1050"/>
                <a:gd name="T65" fmla="*/ 528 h 641"/>
                <a:gd name="T66" fmla="*/ 359 w 1050"/>
                <a:gd name="T67" fmla="*/ 531 h 641"/>
                <a:gd name="T68" fmla="*/ 330 w 1050"/>
                <a:gd name="T69" fmla="*/ 533 h 641"/>
                <a:gd name="T70" fmla="*/ 299 w 1050"/>
                <a:gd name="T71" fmla="*/ 535 h 641"/>
                <a:gd name="T72" fmla="*/ 269 w 1050"/>
                <a:gd name="T73" fmla="*/ 538 h 641"/>
                <a:gd name="T74" fmla="*/ 239 w 1050"/>
                <a:gd name="T75" fmla="*/ 542 h 641"/>
                <a:gd name="T76" fmla="*/ 207 w 1050"/>
                <a:gd name="T77" fmla="*/ 547 h 641"/>
                <a:gd name="T78" fmla="*/ 178 w 1050"/>
                <a:gd name="T79" fmla="*/ 554 h 641"/>
                <a:gd name="T80" fmla="*/ 164 w 1050"/>
                <a:gd name="T81" fmla="*/ 558 h 641"/>
                <a:gd name="T82" fmla="*/ 149 w 1050"/>
                <a:gd name="T83" fmla="*/ 563 h 641"/>
                <a:gd name="T84" fmla="*/ 135 w 1050"/>
                <a:gd name="T85" fmla="*/ 567 h 641"/>
                <a:gd name="T86" fmla="*/ 122 w 1050"/>
                <a:gd name="T87" fmla="*/ 573 h 641"/>
                <a:gd name="T88" fmla="*/ 110 w 1050"/>
                <a:gd name="T89" fmla="*/ 580 h 641"/>
                <a:gd name="T90" fmla="*/ 97 w 1050"/>
                <a:gd name="T91" fmla="*/ 586 h 641"/>
                <a:gd name="T92" fmla="*/ 85 w 1050"/>
                <a:gd name="T93" fmla="*/ 594 h 641"/>
                <a:gd name="T94" fmla="*/ 74 w 1050"/>
                <a:gd name="T95" fmla="*/ 602 h 641"/>
                <a:gd name="T96" fmla="*/ 64 w 1050"/>
                <a:gd name="T97" fmla="*/ 611 h 641"/>
                <a:gd name="T98" fmla="*/ 54 w 1050"/>
                <a:gd name="T99" fmla="*/ 620 h 641"/>
                <a:gd name="T100" fmla="*/ 45 w 1050"/>
                <a:gd name="T101" fmla="*/ 630 h 641"/>
                <a:gd name="T102" fmla="*/ 37 w 1050"/>
                <a:gd name="T103" fmla="*/ 641 h 641"/>
                <a:gd name="T104" fmla="*/ 26 w 1050"/>
                <a:gd name="T105" fmla="*/ 628 h 641"/>
                <a:gd name="T106" fmla="*/ 17 w 1050"/>
                <a:gd name="T107" fmla="*/ 615 h 641"/>
                <a:gd name="T108" fmla="*/ 8 w 1050"/>
                <a:gd name="T109" fmla="*/ 602 h 641"/>
                <a:gd name="T110" fmla="*/ 0 w 1050"/>
                <a:gd name="T111" fmla="*/ 589 h 641"/>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050"/>
                <a:gd name="T169" fmla="*/ 0 h 641"/>
                <a:gd name="T170" fmla="*/ 1050 w 1050"/>
                <a:gd name="T171" fmla="*/ 641 h 641"/>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050" h="641">
                  <a:moveTo>
                    <a:pt x="0" y="589"/>
                  </a:moveTo>
                  <a:lnTo>
                    <a:pt x="603" y="0"/>
                  </a:lnTo>
                  <a:lnTo>
                    <a:pt x="645" y="25"/>
                  </a:lnTo>
                  <a:lnTo>
                    <a:pt x="686" y="50"/>
                  </a:lnTo>
                  <a:lnTo>
                    <a:pt x="729" y="74"/>
                  </a:lnTo>
                  <a:lnTo>
                    <a:pt x="773" y="96"/>
                  </a:lnTo>
                  <a:lnTo>
                    <a:pt x="818" y="119"/>
                  </a:lnTo>
                  <a:lnTo>
                    <a:pt x="864" y="139"/>
                  </a:lnTo>
                  <a:lnTo>
                    <a:pt x="912" y="159"/>
                  </a:lnTo>
                  <a:lnTo>
                    <a:pt x="960" y="178"/>
                  </a:lnTo>
                  <a:lnTo>
                    <a:pt x="1009" y="209"/>
                  </a:lnTo>
                  <a:lnTo>
                    <a:pt x="1034" y="228"/>
                  </a:lnTo>
                  <a:lnTo>
                    <a:pt x="1041" y="236"/>
                  </a:lnTo>
                  <a:lnTo>
                    <a:pt x="1046" y="242"/>
                  </a:lnTo>
                  <a:lnTo>
                    <a:pt x="1048" y="250"/>
                  </a:lnTo>
                  <a:lnTo>
                    <a:pt x="1050" y="258"/>
                  </a:lnTo>
                  <a:lnTo>
                    <a:pt x="994" y="271"/>
                  </a:lnTo>
                  <a:lnTo>
                    <a:pt x="948" y="282"/>
                  </a:lnTo>
                  <a:lnTo>
                    <a:pt x="909" y="294"/>
                  </a:lnTo>
                  <a:lnTo>
                    <a:pt x="872" y="305"/>
                  </a:lnTo>
                  <a:lnTo>
                    <a:pt x="830" y="318"/>
                  </a:lnTo>
                  <a:lnTo>
                    <a:pt x="782" y="336"/>
                  </a:lnTo>
                  <a:lnTo>
                    <a:pt x="721" y="360"/>
                  </a:lnTo>
                  <a:lnTo>
                    <a:pt x="643" y="390"/>
                  </a:lnTo>
                  <a:lnTo>
                    <a:pt x="617" y="414"/>
                  </a:lnTo>
                  <a:lnTo>
                    <a:pt x="596" y="433"/>
                  </a:lnTo>
                  <a:lnTo>
                    <a:pt x="578" y="447"/>
                  </a:lnTo>
                  <a:lnTo>
                    <a:pt x="561" y="461"/>
                  </a:lnTo>
                  <a:lnTo>
                    <a:pt x="543" y="473"/>
                  </a:lnTo>
                  <a:lnTo>
                    <a:pt x="522" y="488"/>
                  </a:lnTo>
                  <a:lnTo>
                    <a:pt x="493" y="503"/>
                  </a:lnTo>
                  <a:lnTo>
                    <a:pt x="459" y="525"/>
                  </a:lnTo>
                  <a:lnTo>
                    <a:pt x="413" y="528"/>
                  </a:lnTo>
                  <a:lnTo>
                    <a:pt x="359" y="531"/>
                  </a:lnTo>
                  <a:lnTo>
                    <a:pt x="330" y="533"/>
                  </a:lnTo>
                  <a:lnTo>
                    <a:pt x="299" y="535"/>
                  </a:lnTo>
                  <a:lnTo>
                    <a:pt x="269" y="538"/>
                  </a:lnTo>
                  <a:lnTo>
                    <a:pt x="239" y="542"/>
                  </a:lnTo>
                  <a:lnTo>
                    <a:pt x="207" y="547"/>
                  </a:lnTo>
                  <a:lnTo>
                    <a:pt x="178" y="554"/>
                  </a:lnTo>
                  <a:lnTo>
                    <a:pt x="164" y="558"/>
                  </a:lnTo>
                  <a:lnTo>
                    <a:pt x="149" y="563"/>
                  </a:lnTo>
                  <a:lnTo>
                    <a:pt x="135" y="567"/>
                  </a:lnTo>
                  <a:lnTo>
                    <a:pt x="122" y="573"/>
                  </a:lnTo>
                  <a:lnTo>
                    <a:pt x="110" y="580"/>
                  </a:lnTo>
                  <a:lnTo>
                    <a:pt x="97" y="586"/>
                  </a:lnTo>
                  <a:lnTo>
                    <a:pt x="85" y="594"/>
                  </a:lnTo>
                  <a:lnTo>
                    <a:pt x="74" y="602"/>
                  </a:lnTo>
                  <a:lnTo>
                    <a:pt x="64" y="611"/>
                  </a:lnTo>
                  <a:lnTo>
                    <a:pt x="54" y="620"/>
                  </a:lnTo>
                  <a:lnTo>
                    <a:pt x="45" y="630"/>
                  </a:lnTo>
                  <a:lnTo>
                    <a:pt x="37" y="641"/>
                  </a:lnTo>
                  <a:lnTo>
                    <a:pt x="26" y="628"/>
                  </a:lnTo>
                  <a:lnTo>
                    <a:pt x="17" y="615"/>
                  </a:lnTo>
                  <a:lnTo>
                    <a:pt x="8" y="602"/>
                  </a:lnTo>
                  <a:lnTo>
                    <a:pt x="0" y="589"/>
                  </a:lnTo>
                  <a:close/>
                </a:path>
              </a:pathLst>
            </a:custGeom>
            <a:solidFill>
              <a:srgbClr val="C5B9B6"/>
            </a:solidFill>
            <a:ln w="9525">
              <a:noFill/>
              <a:round/>
              <a:headEnd/>
              <a:tailEnd/>
            </a:ln>
          </p:spPr>
          <p:txBody>
            <a:bodyPr>
              <a:prstTxWarp prst="textNoShape">
                <a:avLst/>
              </a:prstTxWarp>
            </a:bodyPr>
            <a:lstStyle/>
            <a:p>
              <a:endParaRPr lang="en-US"/>
            </a:p>
          </p:txBody>
        </p:sp>
        <p:sp>
          <p:nvSpPr>
            <p:cNvPr id="49375" name="Freeform 480"/>
            <p:cNvSpPr>
              <a:spLocks noChangeAspect="1"/>
            </p:cNvSpPr>
            <p:nvPr/>
          </p:nvSpPr>
          <p:spPr bwMode="auto">
            <a:xfrm>
              <a:off x="2281" y="3815"/>
              <a:ext cx="46" cy="28"/>
            </a:xfrm>
            <a:custGeom>
              <a:avLst/>
              <a:gdLst>
                <a:gd name="T0" fmla="*/ 0 w 412"/>
                <a:gd name="T1" fmla="*/ 246 h 246"/>
                <a:gd name="T2" fmla="*/ 250 w 412"/>
                <a:gd name="T3" fmla="*/ 0 h 246"/>
                <a:gd name="T4" fmla="*/ 268 w 412"/>
                <a:gd name="T5" fmla="*/ 8 h 246"/>
                <a:gd name="T6" fmla="*/ 286 w 412"/>
                <a:gd name="T7" fmla="*/ 14 h 246"/>
                <a:gd name="T8" fmla="*/ 304 w 412"/>
                <a:gd name="T9" fmla="*/ 21 h 246"/>
                <a:gd name="T10" fmla="*/ 322 w 412"/>
                <a:gd name="T11" fmla="*/ 29 h 246"/>
                <a:gd name="T12" fmla="*/ 371 w 412"/>
                <a:gd name="T13" fmla="*/ 60 h 246"/>
                <a:gd name="T14" fmla="*/ 396 w 412"/>
                <a:gd name="T15" fmla="*/ 79 h 246"/>
                <a:gd name="T16" fmla="*/ 403 w 412"/>
                <a:gd name="T17" fmla="*/ 87 h 246"/>
                <a:gd name="T18" fmla="*/ 408 w 412"/>
                <a:gd name="T19" fmla="*/ 93 h 246"/>
                <a:gd name="T20" fmla="*/ 410 w 412"/>
                <a:gd name="T21" fmla="*/ 101 h 246"/>
                <a:gd name="T22" fmla="*/ 412 w 412"/>
                <a:gd name="T23" fmla="*/ 109 h 246"/>
                <a:gd name="T24" fmla="*/ 356 w 412"/>
                <a:gd name="T25" fmla="*/ 122 h 246"/>
                <a:gd name="T26" fmla="*/ 310 w 412"/>
                <a:gd name="T27" fmla="*/ 133 h 246"/>
                <a:gd name="T28" fmla="*/ 271 w 412"/>
                <a:gd name="T29" fmla="*/ 145 h 246"/>
                <a:gd name="T30" fmla="*/ 234 w 412"/>
                <a:gd name="T31" fmla="*/ 156 h 246"/>
                <a:gd name="T32" fmla="*/ 192 w 412"/>
                <a:gd name="T33" fmla="*/ 169 h 246"/>
                <a:gd name="T34" fmla="*/ 144 w 412"/>
                <a:gd name="T35" fmla="*/ 187 h 246"/>
                <a:gd name="T36" fmla="*/ 83 w 412"/>
                <a:gd name="T37" fmla="*/ 211 h 246"/>
                <a:gd name="T38" fmla="*/ 5 w 412"/>
                <a:gd name="T39" fmla="*/ 241 h 246"/>
                <a:gd name="T40" fmla="*/ 2 w 412"/>
                <a:gd name="T41" fmla="*/ 243 h 246"/>
                <a:gd name="T42" fmla="*/ 0 w 412"/>
                <a:gd name="T43" fmla="*/ 246 h 24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412"/>
                <a:gd name="T67" fmla="*/ 0 h 246"/>
                <a:gd name="T68" fmla="*/ 412 w 412"/>
                <a:gd name="T69" fmla="*/ 246 h 24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412" h="246">
                  <a:moveTo>
                    <a:pt x="0" y="246"/>
                  </a:moveTo>
                  <a:lnTo>
                    <a:pt x="250" y="0"/>
                  </a:lnTo>
                  <a:lnTo>
                    <a:pt x="268" y="8"/>
                  </a:lnTo>
                  <a:lnTo>
                    <a:pt x="286" y="14"/>
                  </a:lnTo>
                  <a:lnTo>
                    <a:pt x="304" y="21"/>
                  </a:lnTo>
                  <a:lnTo>
                    <a:pt x="322" y="29"/>
                  </a:lnTo>
                  <a:lnTo>
                    <a:pt x="371" y="60"/>
                  </a:lnTo>
                  <a:lnTo>
                    <a:pt x="396" y="79"/>
                  </a:lnTo>
                  <a:lnTo>
                    <a:pt x="403" y="87"/>
                  </a:lnTo>
                  <a:lnTo>
                    <a:pt x="408" y="93"/>
                  </a:lnTo>
                  <a:lnTo>
                    <a:pt x="410" y="101"/>
                  </a:lnTo>
                  <a:lnTo>
                    <a:pt x="412" y="109"/>
                  </a:lnTo>
                  <a:lnTo>
                    <a:pt x="356" y="122"/>
                  </a:lnTo>
                  <a:lnTo>
                    <a:pt x="310" y="133"/>
                  </a:lnTo>
                  <a:lnTo>
                    <a:pt x="271" y="145"/>
                  </a:lnTo>
                  <a:lnTo>
                    <a:pt x="234" y="156"/>
                  </a:lnTo>
                  <a:lnTo>
                    <a:pt x="192" y="169"/>
                  </a:lnTo>
                  <a:lnTo>
                    <a:pt x="144" y="187"/>
                  </a:lnTo>
                  <a:lnTo>
                    <a:pt x="83" y="211"/>
                  </a:lnTo>
                  <a:lnTo>
                    <a:pt x="5" y="241"/>
                  </a:lnTo>
                  <a:lnTo>
                    <a:pt x="2" y="243"/>
                  </a:lnTo>
                  <a:lnTo>
                    <a:pt x="0" y="246"/>
                  </a:lnTo>
                  <a:close/>
                </a:path>
              </a:pathLst>
            </a:custGeom>
            <a:solidFill>
              <a:srgbClr val="C9BDBB"/>
            </a:solidFill>
            <a:ln w="9525">
              <a:noFill/>
              <a:round/>
              <a:headEnd/>
              <a:tailEnd/>
            </a:ln>
          </p:spPr>
          <p:txBody>
            <a:bodyPr>
              <a:prstTxWarp prst="textNoShape">
                <a:avLst/>
              </a:prstTxWarp>
            </a:bodyPr>
            <a:lstStyle/>
            <a:p>
              <a:endParaRPr lang="en-US"/>
            </a:p>
          </p:txBody>
        </p:sp>
        <p:sp>
          <p:nvSpPr>
            <p:cNvPr id="49376" name="Freeform 481"/>
            <p:cNvSpPr>
              <a:spLocks noChangeAspect="1"/>
            </p:cNvSpPr>
            <p:nvPr/>
          </p:nvSpPr>
          <p:spPr bwMode="auto">
            <a:xfrm>
              <a:off x="2223" y="3835"/>
              <a:ext cx="163" cy="96"/>
            </a:xfrm>
            <a:custGeom>
              <a:avLst/>
              <a:gdLst>
                <a:gd name="T0" fmla="*/ 32 w 1469"/>
                <a:gd name="T1" fmla="*/ 699 h 860"/>
                <a:gd name="T2" fmla="*/ 29 w 1469"/>
                <a:gd name="T3" fmla="*/ 584 h 860"/>
                <a:gd name="T4" fmla="*/ 23 w 1469"/>
                <a:gd name="T5" fmla="*/ 474 h 860"/>
                <a:gd name="T6" fmla="*/ 13 w 1469"/>
                <a:gd name="T7" fmla="*/ 394 h 860"/>
                <a:gd name="T8" fmla="*/ 4 w 1469"/>
                <a:gd name="T9" fmla="*/ 343 h 860"/>
                <a:gd name="T10" fmla="*/ 42 w 1469"/>
                <a:gd name="T11" fmla="*/ 302 h 860"/>
                <a:gd name="T12" fmla="*/ 122 w 1469"/>
                <a:gd name="T13" fmla="*/ 279 h 860"/>
                <a:gd name="T14" fmla="*/ 199 w 1469"/>
                <a:gd name="T15" fmla="*/ 263 h 860"/>
                <a:gd name="T16" fmla="*/ 279 w 1469"/>
                <a:gd name="T17" fmla="*/ 251 h 860"/>
                <a:gd name="T18" fmla="*/ 372 w 1469"/>
                <a:gd name="T19" fmla="*/ 221 h 860"/>
                <a:gd name="T20" fmla="*/ 469 w 1469"/>
                <a:gd name="T21" fmla="*/ 171 h 860"/>
                <a:gd name="T22" fmla="*/ 561 w 1469"/>
                <a:gd name="T23" fmla="*/ 122 h 860"/>
                <a:gd name="T24" fmla="*/ 649 w 1469"/>
                <a:gd name="T25" fmla="*/ 77 h 860"/>
                <a:gd name="T26" fmla="*/ 716 w 1469"/>
                <a:gd name="T27" fmla="*/ 47 h 860"/>
                <a:gd name="T28" fmla="*/ 761 w 1469"/>
                <a:gd name="T29" fmla="*/ 32 h 860"/>
                <a:gd name="T30" fmla="*/ 807 w 1469"/>
                <a:gd name="T31" fmla="*/ 18 h 860"/>
                <a:gd name="T32" fmla="*/ 853 w 1469"/>
                <a:gd name="T33" fmla="*/ 8 h 860"/>
                <a:gd name="T34" fmla="*/ 901 w 1469"/>
                <a:gd name="T35" fmla="*/ 3 h 860"/>
                <a:gd name="T36" fmla="*/ 949 w 1469"/>
                <a:gd name="T37" fmla="*/ 0 h 860"/>
                <a:gd name="T38" fmla="*/ 1001 w 1469"/>
                <a:gd name="T39" fmla="*/ 3 h 860"/>
                <a:gd name="T40" fmla="*/ 1055 w 1469"/>
                <a:gd name="T41" fmla="*/ 10 h 860"/>
                <a:gd name="T42" fmla="*/ 1112 w 1469"/>
                <a:gd name="T43" fmla="*/ 45 h 860"/>
                <a:gd name="T44" fmla="*/ 1168 w 1469"/>
                <a:gd name="T45" fmla="*/ 104 h 860"/>
                <a:gd name="T46" fmla="*/ 1222 w 1469"/>
                <a:gd name="T47" fmla="*/ 163 h 860"/>
                <a:gd name="T48" fmla="*/ 1271 w 1469"/>
                <a:gd name="T49" fmla="*/ 224 h 860"/>
                <a:gd name="T50" fmla="*/ 1318 w 1469"/>
                <a:gd name="T51" fmla="*/ 285 h 860"/>
                <a:gd name="T52" fmla="*/ 1364 w 1469"/>
                <a:gd name="T53" fmla="*/ 352 h 860"/>
                <a:gd name="T54" fmla="*/ 1407 w 1469"/>
                <a:gd name="T55" fmla="*/ 421 h 860"/>
                <a:gd name="T56" fmla="*/ 1448 w 1469"/>
                <a:gd name="T57" fmla="*/ 496 h 860"/>
                <a:gd name="T58" fmla="*/ 1438 w 1469"/>
                <a:gd name="T59" fmla="*/ 554 h 860"/>
                <a:gd name="T60" fmla="*/ 1378 w 1469"/>
                <a:gd name="T61" fmla="*/ 588 h 860"/>
                <a:gd name="T62" fmla="*/ 1316 w 1469"/>
                <a:gd name="T63" fmla="*/ 620 h 860"/>
                <a:gd name="T64" fmla="*/ 1253 w 1469"/>
                <a:gd name="T65" fmla="*/ 648 h 860"/>
                <a:gd name="T66" fmla="*/ 1188 w 1469"/>
                <a:gd name="T67" fmla="*/ 673 h 860"/>
                <a:gd name="T68" fmla="*/ 1123 w 1469"/>
                <a:gd name="T69" fmla="*/ 696 h 860"/>
                <a:gd name="T70" fmla="*/ 1023 w 1469"/>
                <a:gd name="T71" fmla="*/ 726 h 860"/>
                <a:gd name="T72" fmla="*/ 887 w 1469"/>
                <a:gd name="T73" fmla="*/ 761 h 860"/>
                <a:gd name="T74" fmla="*/ 748 w 1469"/>
                <a:gd name="T75" fmla="*/ 790 h 860"/>
                <a:gd name="T76" fmla="*/ 609 w 1469"/>
                <a:gd name="T77" fmla="*/ 816 h 860"/>
                <a:gd name="T78" fmla="*/ 468 w 1469"/>
                <a:gd name="T79" fmla="*/ 840 h 860"/>
                <a:gd name="T80" fmla="*/ 363 w 1469"/>
                <a:gd name="T81" fmla="*/ 852 h 860"/>
                <a:gd name="T82" fmla="*/ 300 w 1469"/>
                <a:gd name="T83" fmla="*/ 854 h 860"/>
                <a:gd name="T84" fmla="*/ 247 w 1469"/>
                <a:gd name="T85" fmla="*/ 859 h 860"/>
                <a:gd name="T86" fmla="*/ 199 w 1469"/>
                <a:gd name="T87" fmla="*/ 860 h 860"/>
                <a:gd name="T88" fmla="*/ 157 w 1469"/>
                <a:gd name="T89" fmla="*/ 855 h 860"/>
                <a:gd name="T90" fmla="*/ 129 w 1469"/>
                <a:gd name="T91" fmla="*/ 848 h 860"/>
                <a:gd name="T92" fmla="*/ 110 w 1469"/>
                <a:gd name="T93" fmla="*/ 839 h 860"/>
                <a:gd name="T94" fmla="*/ 93 w 1469"/>
                <a:gd name="T95" fmla="*/ 827 h 860"/>
                <a:gd name="T96" fmla="*/ 75 w 1469"/>
                <a:gd name="T97" fmla="*/ 813 h 860"/>
                <a:gd name="T98" fmla="*/ 58 w 1469"/>
                <a:gd name="T99" fmla="*/ 794 h 860"/>
                <a:gd name="T100" fmla="*/ 41 w 1469"/>
                <a:gd name="T101" fmla="*/ 771 h 86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469"/>
                <a:gd name="T154" fmla="*/ 0 h 860"/>
                <a:gd name="T155" fmla="*/ 1469 w 1469"/>
                <a:gd name="T156" fmla="*/ 860 h 860"/>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469" h="860">
                  <a:moveTo>
                    <a:pt x="32" y="759"/>
                  </a:moveTo>
                  <a:lnTo>
                    <a:pt x="32" y="699"/>
                  </a:lnTo>
                  <a:lnTo>
                    <a:pt x="31" y="641"/>
                  </a:lnTo>
                  <a:lnTo>
                    <a:pt x="29" y="584"/>
                  </a:lnTo>
                  <a:lnTo>
                    <a:pt x="27" y="529"/>
                  </a:lnTo>
                  <a:lnTo>
                    <a:pt x="23" y="474"/>
                  </a:lnTo>
                  <a:lnTo>
                    <a:pt x="18" y="420"/>
                  </a:lnTo>
                  <a:lnTo>
                    <a:pt x="13" y="394"/>
                  </a:lnTo>
                  <a:lnTo>
                    <a:pt x="10" y="368"/>
                  </a:lnTo>
                  <a:lnTo>
                    <a:pt x="4" y="343"/>
                  </a:lnTo>
                  <a:lnTo>
                    <a:pt x="0" y="318"/>
                  </a:lnTo>
                  <a:lnTo>
                    <a:pt x="42" y="302"/>
                  </a:lnTo>
                  <a:lnTo>
                    <a:pt x="83" y="289"/>
                  </a:lnTo>
                  <a:lnTo>
                    <a:pt x="122" y="279"/>
                  </a:lnTo>
                  <a:lnTo>
                    <a:pt x="161" y="270"/>
                  </a:lnTo>
                  <a:lnTo>
                    <a:pt x="199" y="263"/>
                  </a:lnTo>
                  <a:lnTo>
                    <a:pt x="239" y="256"/>
                  </a:lnTo>
                  <a:lnTo>
                    <a:pt x="279" y="251"/>
                  </a:lnTo>
                  <a:lnTo>
                    <a:pt x="321" y="246"/>
                  </a:lnTo>
                  <a:lnTo>
                    <a:pt x="372" y="221"/>
                  </a:lnTo>
                  <a:lnTo>
                    <a:pt x="422" y="196"/>
                  </a:lnTo>
                  <a:lnTo>
                    <a:pt x="469" y="171"/>
                  </a:lnTo>
                  <a:lnTo>
                    <a:pt x="515" y="146"/>
                  </a:lnTo>
                  <a:lnTo>
                    <a:pt x="561" y="122"/>
                  </a:lnTo>
                  <a:lnTo>
                    <a:pt x="606" y="98"/>
                  </a:lnTo>
                  <a:lnTo>
                    <a:pt x="649" y="77"/>
                  </a:lnTo>
                  <a:lnTo>
                    <a:pt x="693" y="56"/>
                  </a:lnTo>
                  <a:lnTo>
                    <a:pt x="716" y="47"/>
                  </a:lnTo>
                  <a:lnTo>
                    <a:pt x="738" y="40"/>
                  </a:lnTo>
                  <a:lnTo>
                    <a:pt x="761" y="32"/>
                  </a:lnTo>
                  <a:lnTo>
                    <a:pt x="783" y="24"/>
                  </a:lnTo>
                  <a:lnTo>
                    <a:pt x="807" y="18"/>
                  </a:lnTo>
                  <a:lnTo>
                    <a:pt x="829" y="13"/>
                  </a:lnTo>
                  <a:lnTo>
                    <a:pt x="853" y="8"/>
                  </a:lnTo>
                  <a:lnTo>
                    <a:pt x="876" y="5"/>
                  </a:lnTo>
                  <a:lnTo>
                    <a:pt x="901" y="3"/>
                  </a:lnTo>
                  <a:lnTo>
                    <a:pt x="924" y="0"/>
                  </a:lnTo>
                  <a:lnTo>
                    <a:pt x="949" y="0"/>
                  </a:lnTo>
                  <a:lnTo>
                    <a:pt x="975" y="0"/>
                  </a:lnTo>
                  <a:lnTo>
                    <a:pt x="1001" y="3"/>
                  </a:lnTo>
                  <a:lnTo>
                    <a:pt x="1028" y="6"/>
                  </a:lnTo>
                  <a:lnTo>
                    <a:pt x="1055" y="10"/>
                  </a:lnTo>
                  <a:lnTo>
                    <a:pt x="1081" y="16"/>
                  </a:lnTo>
                  <a:lnTo>
                    <a:pt x="1112" y="45"/>
                  </a:lnTo>
                  <a:lnTo>
                    <a:pt x="1140" y="74"/>
                  </a:lnTo>
                  <a:lnTo>
                    <a:pt x="1168" y="104"/>
                  </a:lnTo>
                  <a:lnTo>
                    <a:pt x="1195" y="134"/>
                  </a:lnTo>
                  <a:lnTo>
                    <a:pt x="1222" y="163"/>
                  </a:lnTo>
                  <a:lnTo>
                    <a:pt x="1246" y="193"/>
                  </a:lnTo>
                  <a:lnTo>
                    <a:pt x="1271" y="224"/>
                  </a:lnTo>
                  <a:lnTo>
                    <a:pt x="1296" y="254"/>
                  </a:lnTo>
                  <a:lnTo>
                    <a:pt x="1318" y="285"/>
                  </a:lnTo>
                  <a:lnTo>
                    <a:pt x="1342" y="318"/>
                  </a:lnTo>
                  <a:lnTo>
                    <a:pt x="1364" y="352"/>
                  </a:lnTo>
                  <a:lnTo>
                    <a:pt x="1386" y="386"/>
                  </a:lnTo>
                  <a:lnTo>
                    <a:pt x="1407" y="421"/>
                  </a:lnTo>
                  <a:lnTo>
                    <a:pt x="1427" y="458"/>
                  </a:lnTo>
                  <a:lnTo>
                    <a:pt x="1448" y="496"/>
                  </a:lnTo>
                  <a:lnTo>
                    <a:pt x="1469" y="536"/>
                  </a:lnTo>
                  <a:lnTo>
                    <a:pt x="1438" y="554"/>
                  </a:lnTo>
                  <a:lnTo>
                    <a:pt x="1408" y="572"/>
                  </a:lnTo>
                  <a:lnTo>
                    <a:pt x="1378" y="588"/>
                  </a:lnTo>
                  <a:lnTo>
                    <a:pt x="1347" y="604"/>
                  </a:lnTo>
                  <a:lnTo>
                    <a:pt x="1316" y="620"/>
                  </a:lnTo>
                  <a:lnTo>
                    <a:pt x="1285" y="633"/>
                  </a:lnTo>
                  <a:lnTo>
                    <a:pt x="1253" y="648"/>
                  </a:lnTo>
                  <a:lnTo>
                    <a:pt x="1221" y="660"/>
                  </a:lnTo>
                  <a:lnTo>
                    <a:pt x="1188" y="673"/>
                  </a:lnTo>
                  <a:lnTo>
                    <a:pt x="1156" y="685"/>
                  </a:lnTo>
                  <a:lnTo>
                    <a:pt x="1123" y="696"/>
                  </a:lnTo>
                  <a:lnTo>
                    <a:pt x="1089" y="707"/>
                  </a:lnTo>
                  <a:lnTo>
                    <a:pt x="1023" y="726"/>
                  </a:lnTo>
                  <a:lnTo>
                    <a:pt x="956" y="744"/>
                  </a:lnTo>
                  <a:lnTo>
                    <a:pt x="887" y="761"/>
                  </a:lnTo>
                  <a:lnTo>
                    <a:pt x="818" y="776"/>
                  </a:lnTo>
                  <a:lnTo>
                    <a:pt x="748" y="790"/>
                  </a:lnTo>
                  <a:lnTo>
                    <a:pt x="679" y="803"/>
                  </a:lnTo>
                  <a:lnTo>
                    <a:pt x="609" y="816"/>
                  </a:lnTo>
                  <a:lnTo>
                    <a:pt x="538" y="827"/>
                  </a:lnTo>
                  <a:lnTo>
                    <a:pt x="468" y="840"/>
                  </a:lnTo>
                  <a:lnTo>
                    <a:pt x="397" y="851"/>
                  </a:lnTo>
                  <a:lnTo>
                    <a:pt x="363" y="852"/>
                  </a:lnTo>
                  <a:lnTo>
                    <a:pt x="331" y="853"/>
                  </a:lnTo>
                  <a:lnTo>
                    <a:pt x="300" y="854"/>
                  </a:lnTo>
                  <a:lnTo>
                    <a:pt x="272" y="857"/>
                  </a:lnTo>
                  <a:lnTo>
                    <a:pt x="247" y="859"/>
                  </a:lnTo>
                  <a:lnTo>
                    <a:pt x="222" y="859"/>
                  </a:lnTo>
                  <a:lnTo>
                    <a:pt x="199" y="860"/>
                  </a:lnTo>
                  <a:lnTo>
                    <a:pt x="178" y="858"/>
                  </a:lnTo>
                  <a:lnTo>
                    <a:pt x="157" y="855"/>
                  </a:lnTo>
                  <a:lnTo>
                    <a:pt x="138" y="851"/>
                  </a:lnTo>
                  <a:lnTo>
                    <a:pt x="129" y="848"/>
                  </a:lnTo>
                  <a:lnTo>
                    <a:pt x="120" y="843"/>
                  </a:lnTo>
                  <a:lnTo>
                    <a:pt x="110" y="839"/>
                  </a:lnTo>
                  <a:lnTo>
                    <a:pt x="102" y="833"/>
                  </a:lnTo>
                  <a:lnTo>
                    <a:pt x="93" y="827"/>
                  </a:lnTo>
                  <a:lnTo>
                    <a:pt x="84" y="820"/>
                  </a:lnTo>
                  <a:lnTo>
                    <a:pt x="75" y="813"/>
                  </a:lnTo>
                  <a:lnTo>
                    <a:pt x="67" y="804"/>
                  </a:lnTo>
                  <a:lnTo>
                    <a:pt x="58" y="794"/>
                  </a:lnTo>
                  <a:lnTo>
                    <a:pt x="50" y="784"/>
                  </a:lnTo>
                  <a:lnTo>
                    <a:pt x="41" y="771"/>
                  </a:lnTo>
                  <a:lnTo>
                    <a:pt x="32" y="759"/>
                  </a:lnTo>
                  <a:close/>
                </a:path>
              </a:pathLst>
            </a:custGeom>
            <a:solidFill>
              <a:srgbClr val="4E495D"/>
            </a:solidFill>
            <a:ln w="9525">
              <a:noFill/>
              <a:round/>
              <a:headEnd/>
              <a:tailEnd/>
            </a:ln>
          </p:spPr>
          <p:txBody>
            <a:bodyPr>
              <a:prstTxWarp prst="textNoShape">
                <a:avLst/>
              </a:prstTxWarp>
            </a:bodyPr>
            <a:lstStyle/>
            <a:p>
              <a:endParaRPr lang="en-US"/>
            </a:p>
          </p:txBody>
        </p:sp>
        <p:sp>
          <p:nvSpPr>
            <p:cNvPr id="49377" name="Freeform 482"/>
            <p:cNvSpPr>
              <a:spLocks noChangeAspect="1"/>
            </p:cNvSpPr>
            <p:nvPr/>
          </p:nvSpPr>
          <p:spPr bwMode="auto">
            <a:xfrm>
              <a:off x="2093" y="3127"/>
              <a:ext cx="142" cy="127"/>
            </a:xfrm>
            <a:custGeom>
              <a:avLst/>
              <a:gdLst>
                <a:gd name="T0" fmla="*/ 1285 w 1285"/>
                <a:gd name="T1" fmla="*/ 0 h 1142"/>
                <a:gd name="T2" fmla="*/ 116 w 1285"/>
                <a:gd name="T3" fmla="*/ 1142 h 1142"/>
                <a:gd name="T4" fmla="*/ 104 w 1285"/>
                <a:gd name="T5" fmla="*/ 1095 h 1142"/>
                <a:gd name="T6" fmla="*/ 91 w 1285"/>
                <a:gd name="T7" fmla="*/ 1046 h 1142"/>
                <a:gd name="T8" fmla="*/ 78 w 1285"/>
                <a:gd name="T9" fmla="*/ 999 h 1142"/>
                <a:gd name="T10" fmla="*/ 64 w 1285"/>
                <a:gd name="T11" fmla="*/ 951 h 1142"/>
                <a:gd name="T12" fmla="*/ 49 w 1285"/>
                <a:gd name="T13" fmla="*/ 903 h 1142"/>
                <a:gd name="T14" fmla="*/ 34 w 1285"/>
                <a:gd name="T15" fmla="*/ 853 h 1142"/>
                <a:gd name="T16" fmla="*/ 17 w 1285"/>
                <a:gd name="T17" fmla="*/ 803 h 1142"/>
                <a:gd name="T18" fmla="*/ 0 w 1285"/>
                <a:gd name="T19" fmla="*/ 752 h 1142"/>
                <a:gd name="T20" fmla="*/ 33 w 1285"/>
                <a:gd name="T21" fmla="*/ 718 h 1142"/>
                <a:gd name="T22" fmla="*/ 66 w 1285"/>
                <a:gd name="T23" fmla="*/ 684 h 1142"/>
                <a:gd name="T24" fmla="*/ 101 w 1285"/>
                <a:gd name="T25" fmla="*/ 651 h 1142"/>
                <a:gd name="T26" fmla="*/ 136 w 1285"/>
                <a:gd name="T27" fmla="*/ 620 h 1142"/>
                <a:gd name="T28" fmla="*/ 171 w 1285"/>
                <a:gd name="T29" fmla="*/ 588 h 1142"/>
                <a:gd name="T30" fmla="*/ 207 w 1285"/>
                <a:gd name="T31" fmla="*/ 558 h 1142"/>
                <a:gd name="T32" fmla="*/ 244 w 1285"/>
                <a:gd name="T33" fmla="*/ 529 h 1142"/>
                <a:gd name="T34" fmla="*/ 281 w 1285"/>
                <a:gd name="T35" fmla="*/ 501 h 1142"/>
                <a:gd name="T36" fmla="*/ 319 w 1285"/>
                <a:gd name="T37" fmla="*/ 473 h 1142"/>
                <a:gd name="T38" fmla="*/ 357 w 1285"/>
                <a:gd name="T39" fmla="*/ 446 h 1142"/>
                <a:gd name="T40" fmla="*/ 396 w 1285"/>
                <a:gd name="T41" fmla="*/ 419 h 1142"/>
                <a:gd name="T42" fmla="*/ 436 w 1285"/>
                <a:gd name="T43" fmla="*/ 394 h 1142"/>
                <a:gd name="T44" fmla="*/ 475 w 1285"/>
                <a:gd name="T45" fmla="*/ 370 h 1142"/>
                <a:gd name="T46" fmla="*/ 515 w 1285"/>
                <a:gd name="T47" fmla="*/ 345 h 1142"/>
                <a:gd name="T48" fmla="*/ 556 w 1285"/>
                <a:gd name="T49" fmla="*/ 321 h 1142"/>
                <a:gd name="T50" fmla="*/ 596 w 1285"/>
                <a:gd name="T51" fmla="*/ 299 h 1142"/>
                <a:gd name="T52" fmla="*/ 638 w 1285"/>
                <a:gd name="T53" fmla="*/ 277 h 1142"/>
                <a:gd name="T54" fmla="*/ 679 w 1285"/>
                <a:gd name="T55" fmla="*/ 254 h 1142"/>
                <a:gd name="T56" fmla="*/ 722 w 1285"/>
                <a:gd name="T57" fmla="*/ 234 h 1142"/>
                <a:gd name="T58" fmla="*/ 763 w 1285"/>
                <a:gd name="T59" fmla="*/ 213 h 1142"/>
                <a:gd name="T60" fmla="*/ 849 w 1285"/>
                <a:gd name="T61" fmla="*/ 173 h 1142"/>
                <a:gd name="T62" fmla="*/ 935 w 1285"/>
                <a:gd name="T63" fmla="*/ 135 h 1142"/>
                <a:gd name="T64" fmla="*/ 1023 w 1285"/>
                <a:gd name="T65" fmla="*/ 99 h 1142"/>
                <a:gd name="T66" fmla="*/ 1109 w 1285"/>
                <a:gd name="T67" fmla="*/ 64 h 1142"/>
                <a:gd name="T68" fmla="*/ 1198 w 1285"/>
                <a:gd name="T69" fmla="*/ 32 h 1142"/>
                <a:gd name="T70" fmla="*/ 1285 w 1285"/>
                <a:gd name="T71" fmla="*/ 0 h 114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285"/>
                <a:gd name="T109" fmla="*/ 0 h 1142"/>
                <a:gd name="T110" fmla="*/ 1285 w 1285"/>
                <a:gd name="T111" fmla="*/ 1142 h 1142"/>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285" h="1142">
                  <a:moveTo>
                    <a:pt x="1285" y="0"/>
                  </a:moveTo>
                  <a:lnTo>
                    <a:pt x="116" y="1142"/>
                  </a:lnTo>
                  <a:lnTo>
                    <a:pt x="104" y="1095"/>
                  </a:lnTo>
                  <a:lnTo>
                    <a:pt x="91" y="1046"/>
                  </a:lnTo>
                  <a:lnTo>
                    <a:pt x="78" y="999"/>
                  </a:lnTo>
                  <a:lnTo>
                    <a:pt x="64" y="951"/>
                  </a:lnTo>
                  <a:lnTo>
                    <a:pt x="49" y="903"/>
                  </a:lnTo>
                  <a:lnTo>
                    <a:pt x="34" y="853"/>
                  </a:lnTo>
                  <a:lnTo>
                    <a:pt x="17" y="803"/>
                  </a:lnTo>
                  <a:lnTo>
                    <a:pt x="0" y="752"/>
                  </a:lnTo>
                  <a:lnTo>
                    <a:pt x="33" y="718"/>
                  </a:lnTo>
                  <a:lnTo>
                    <a:pt x="66" y="684"/>
                  </a:lnTo>
                  <a:lnTo>
                    <a:pt x="101" y="651"/>
                  </a:lnTo>
                  <a:lnTo>
                    <a:pt x="136" y="620"/>
                  </a:lnTo>
                  <a:lnTo>
                    <a:pt x="171" y="588"/>
                  </a:lnTo>
                  <a:lnTo>
                    <a:pt x="207" y="558"/>
                  </a:lnTo>
                  <a:lnTo>
                    <a:pt x="244" y="529"/>
                  </a:lnTo>
                  <a:lnTo>
                    <a:pt x="281" y="501"/>
                  </a:lnTo>
                  <a:lnTo>
                    <a:pt x="319" y="473"/>
                  </a:lnTo>
                  <a:lnTo>
                    <a:pt x="357" y="446"/>
                  </a:lnTo>
                  <a:lnTo>
                    <a:pt x="396" y="419"/>
                  </a:lnTo>
                  <a:lnTo>
                    <a:pt x="436" y="394"/>
                  </a:lnTo>
                  <a:lnTo>
                    <a:pt x="475" y="370"/>
                  </a:lnTo>
                  <a:lnTo>
                    <a:pt x="515" y="345"/>
                  </a:lnTo>
                  <a:lnTo>
                    <a:pt x="556" y="321"/>
                  </a:lnTo>
                  <a:lnTo>
                    <a:pt x="596" y="299"/>
                  </a:lnTo>
                  <a:lnTo>
                    <a:pt x="638" y="277"/>
                  </a:lnTo>
                  <a:lnTo>
                    <a:pt x="679" y="254"/>
                  </a:lnTo>
                  <a:lnTo>
                    <a:pt x="722" y="234"/>
                  </a:lnTo>
                  <a:lnTo>
                    <a:pt x="763" y="213"/>
                  </a:lnTo>
                  <a:lnTo>
                    <a:pt x="849" y="173"/>
                  </a:lnTo>
                  <a:lnTo>
                    <a:pt x="935" y="135"/>
                  </a:lnTo>
                  <a:lnTo>
                    <a:pt x="1023" y="99"/>
                  </a:lnTo>
                  <a:lnTo>
                    <a:pt x="1109" y="64"/>
                  </a:lnTo>
                  <a:lnTo>
                    <a:pt x="1198" y="32"/>
                  </a:lnTo>
                  <a:lnTo>
                    <a:pt x="1285" y="0"/>
                  </a:lnTo>
                  <a:close/>
                </a:path>
              </a:pathLst>
            </a:custGeom>
            <a:solidFill>
              <a:srgbClr val="8B6F6A"/>
            </a:solidFill>
            <a:ln w="9525">
              <a:noFill/>
              <a:round/>
              <a:headEnd/>
              <a:tailEnd/>
            </a:ln>
          </p:spPr>
          <p:txBody>
            <a:bodyPr>
              <a:prstTxWarp prst="textNoShape">
                <a:avLst/>
              </a:prstTxWarp>
            </a:bodyPr>
            <a:lstStyle/>
            <a:p>
              <a:endParaRPr lang="en-US"/>
            </a:p>
          </p:txBody>
        </p:sp>
        <p:sp>
          <p:nvSpPr>
            <p:cNvPr id="49378" name="Freeform 483"/>
            <p:cNvSpPr>
              <a:spLocks noChangeAspect="1"/>
            </p:cNvSpPr>
            <p:nvPr/>
          </p:nvSpPr>
          <p:spPr bwMode="auto">
            <a:xfrm>
              <a:off x="2095" y="3110"/>
              <a:ext cx="196" cy="183"/>
            </a:xfrm>
            <a:custGeom>
              <a:avLst/>
              <a:gdLst>
                <a:gd name="T0" fmla="*/ 0 w 1766"/>
                <a:gd name="T1" fmla="*/ 968 h 1654"/>
                <a:gd name="T2" fmla="*/ 442 w 1766"/>
                <a:gd name="T3" fmla="*/ 536 h 1654"/>
                <a:gd name="T4" fmla="*/ 480 w 1766"/>
                <a:gd name="T5" fmla="*/ 513 h 1654"/>
                <a:gd name="T6" fmla="*/ 518 w 1766"/>
                <a:gd name="T7" fmla="*/ 491 h 1654"/>
                <a:gd name="T8" fmla="*/ 556 w 1766"/>
                <a:gd name="T9" fmla="*/ 468 h 1654"/>
                <a:gd name="T10" fmla="*/ 594 w 1766"/>
                <a:gd name="T11" fmla="*/ 448 h 1654"/>
                <a:gd name="T12" fmla="*/ 673 w 1766"/>
                <a:gd name="T13" fmla="*/ 406 h 1654"/>
                <a:gd name="T14" fmla="*/ 752 w 1766"/>
                <a:gd name="T15" fmla="*/ 367 h 1654"/>
                <a:gd name="T16" fmla="*/ 832 w 1766"/>
                <a:gd name="T17" fmla="*/ 330 h 1654"/>
                <a:gd name="T18" fmla="*/ 913 w 1766"/>
                <a:gd name="T19" fmla="*/ 294 h 1654"/>
                <a:gd name="T20" fmla="*/ 995 w 1766"/>
                <a:gd name="T21" fmla="*/ 261 h 1654"/>
                <a:gd name="T22" fmla="*/ 1076 w 1766"/>
                <a:gd name="T23" fmla="*/ 228 h 1654"/>
                <a:gd name="T24" fmla="*/ 1160 w 1766"/>
                <a:gd name="T25" fmla="*/ 197 h 1654"/>
                <a:gd name="T26" fmla="*/ 1243 w 1766"/>
                <a:gd name="T27" fmla="*/ 166 h 1654"/>
                <a:gd name="T28" fmla="*/ 1326 w 1766"/>
                <a:gd name="T29" fmla="*/ 137 h 1654"/>
                <a:gd name="T30" fmla="*/ 1408 w 1766"/>
                <a:gd name="T31" fmla="*/ 109 h 1654"/>
                <a:gd name="T32" fmla="*/ 1491 w 1766"/>
                <a:gd name="T33" fmla="*/ 81 h 1654"/>
                <a:gd name="T34" fmla="*/ 1572 w 1766"/>
                <a:gd name="T35" fmla="*/ 54 h 1654"/>
                <a:gd name="T36" fmla="*/ 1654 w 1766"/>
                <a:gd name="T37" fmla="*/ 27 h 1654"/>
                <a:gd name="T38" fmla="*/ 1736 w 1766"/>
                <a:gd name="T39" fmla="*/ 0 h 1654"/>
                <a:gd name="T40" fmla="*/ 1744 w 1766"/>
                <a:gd name="T41" fmla="*/ 25 h 1654"/>
                <a:gd name="T42" fmla="*/ 1751 w 1766"/>
                <a:gd name="T43" fmla="*/ 50 h 1654"/>
                <a:gd name="T44" fmla="*/ 1759 w 1766"/>
                <a:gd name="T45" fmla="*/ 73 h 1654"/>
                <a:gd name="T46" fmla="*/ 1766 w 1766"/>
                <a:gd name="T47" fmla="*/ 98 h 1654"/>
                <a:gd name="T48" fmla="*/ 172 w 1766"/>
                <a:gd name="T49" fmla="*/ 1654 h 1654"/>
                <a:gd name="T50" fmla="*/ 155 w 1766"/>
                <a:gd name="T51" fmla="*/ 1566 h 1654"/>
                <a:gd name="T52" fmla="*/ 138 w 1766"/>
                <a:gd name="T53" fmla="*/ 1479 h 1654"/>
                <a:gd name="T54" fmla="*/ 119 w 1766"/>
                <a:gd name="T55" fmla="*/ 1394 h 1654"/>
                <a:gd name="T56" fmla="*/ 99 w 1766"/>
                <a:gd name="T57" fmla="*/ 1310 h 1654"/>
                <a:gd name="T58" fmla="*/ 78 w 1766"/>
                <a:gd name="T59" fmla="*/ 1226 h 1654"/>
                <a:gd name="T60" fmla="*/ 54 w 1766"/>
                <a:gd name="T61" fmla="*/ 1140 h 1654"/>
                <a:gd name="T62" fmla="*/ 28 w 1766"/>
                <a:gd name="T63" fmla="*/ 1055 h 1654"/>
                <a:gd name="T64" fmla="*/ 0 w 1766"/>
                <a:gd name="T65" fmla="*/ 968 h 165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766"/>
                <a:gd name="T100" fmla="*/ 0 h 1654"/>
                <a:gd name="T101" fmla="*/ 1766 w 1766"/>
                <a:gd name="T102" fmla="*/ 1654 h 165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766" h="1654">
                  <a:moveTo>
                    <a:pt x="0" y="968"/>
                  </a:moveTo>
                  <a:lnTo>
                    <a:pt x="442" y="536"/>
                  </a:lnTo>
                  <a:lnTo>
                    <a:pt x="480" y="513"/>
                  </a:lnTo>
                  <a:lnTo>
                    <a:pt x="518" y="491"/>
                  </a:lnTo>
                  <a:lnTo>
                    <a:pt x="556" y="468"/>
                  </a:lnTo>
                  <a:lnTo>
                    <a:pt x="594" y="448"/>
                  </a:lnTo>
                  <a:lnTo>
                    <a:pt x="673" y="406"/>
                  </a:lnTo>
                  <a:lnTo>
                    <a:pt x="752" y="367"/>
                  </a:lnTo>
                  <a:lnTo>
                    <a:pt x="832" y="330"/>
                  </a:lnTo>
                  <a:lnTo>
                    <a:pt x="913" y="294"/>
                  </a:lnTo>
                  <a:lnTo>
                    <a:pt x="995" y="261"/>
                  </a:lnTo>
                  <a:lnTo>
                    <a:pt x="1076" y="228"/>
                  </a:lnTo>
                  <a:lnTo>
                    <a:pt x="1160" y="197"/>
                  </a:lnTo>
                  <a:lnTo>
                    <a:pt x="1243" y="166"/>
                  </a:lnTo>
                  <a:lnTo>
                    <a:pt x="1326" y="137"/>
                  </a:lnTo>
                  <a:lnTo>
                    <a:pt x="1408" y="109"/>
                  </a:lnTo>
                  <a:lnTo>
                    <a:pt x="1491" y="81"/>
                  </a:lnTo>
                  <a:lnTo>
                    <a:pt x="1572" y="54"/>
                  </a:lnTo>
                  <a:lnTo>
                    <a:pt x="1654" y="27"/>
                  </a:lnTo>
                  <a:lnTo>
                    <a:pt x="1736" y="0"/>
                  </a:lnTo>
                  <a:lnTo>
                    <a:pt x="1744" y="25"/>
                  </a:lnTo>
                  <a:lnTo>
                    <a:pt x="1751" y="50"/>
                  </a:lnTo>
                  <a:lnTo>
                    <a:pt x="1759" y="73"/>
                  </a:lnTo>
                  <a:lnTo>
                    <a:pt x="1766" y="98"/>
                  </a:lnTo>
                  <a:lnTo>
                    <a:pt x="172" y="1654"/>
                  </a:lnTo>
                  <a:lnTo>
                    <a:pt x="155" y="1566"/>
                  </a:lnTo>
                  <a:lnTo>
                    <a:pt x="138" y="1479"/>
                  </a:lnTo>
                  <a:lnTo>
                    <a:pt x="119" y="1394"/>
                  </a:lnTo>
                  <a:lnTo>
                    <a:pt x="99" y="1310"/>
                  </a:lnTo>
                  <a:lnTo>
                    <a:pt x="78" y="1226"/>
                  </a:lnTo>
                  <a:lnTo>
                    <a:pt x="54" y="1140"/>
                  </a:lnTo>
                  <a:lnTo>
                    <a:pt x="28" y="1055"/>
                  </a:lnTo>
                  <a:lnTo>
                    <a:pt x="0" y="968"/>
                  </a:lnTo>
                  <a:close/>
                </a:path>
              </a:pathLst>
            </a:custGeom>
            <a:solidFill>
              <a:srgbClr val="8F746E"/>
            </a:solidFill>
            <a:ln w="9525">
              <a:noFill/>
              <a:round/>
              <a:headEnd/>
              <a:tailEnd/>
            </a:ln>
          </p:spPr>
          <p:txBody>
            <a:bodyPr>
              <a:prstTxWarp prst="textNoShape">
                <a:avLst/>
              </a:prstTxWarp>
            </a:bodyPr>
            <a:lstStyle/>
            <a:p>
              <a:endParaRPr lang="en-US"/>
            </a:p>
          </p:txBody>
        </p:sp>
        <p:sp>
          <p:nvSpPr>
            <p:cNvPr id="49379" name="Freeform 484"/>
            <p:cNvSpPr>
              <a:spLocks noChangeAspect="1"/>
            </p:cNvSpPr>
            <p:nvPr/>
          </p:nvSpPr>
          <p:spPr bwMode="auto">
            <a:xfrm>
              <a:off x="2105" y="3110"/>
              <a:ext cx="193" cy="222"/>
            </a:xfrm>
            <a:custGeom>
              <a:avLst/>
              <a:gdLst>
                <a:gd name="T0" fmla="*/ 0 w 1736"/>
                <a:gd name="T1" fmla="*/ 1300 h 2006"/>
                <a:gd name="T2" fmla="*/ 1169 w 1736"/>
                <a:gd name="T3" fmla="*/ 158 h 2006"/>
                <a:gd name="T4" fmla="*/ 1229 w 1736"/>
                <a:gd name="T5" fmla="*/ 137 h 2006"/>
                <a:gd name="T6" fmla="*/ 1288 w 1736"/>
                <a:gd name="T7" fmla="*/ 117 h 2006"/>
                <a:gd name="T8" fmla="*/ 1346 w 1736"/>
                <a:gd name="T9" fmla="*/ 97 h 2006"/>
                <a:gd name="T10" fmla="*/ 1406 w 1736"/>
                <a:gd name="T11" fmla="*/ 78 h 2006"/>
                <a:gd name="T12" fmla="*/ 1464 w 1736"/>
                <a:gd name="T13" fmla="*/ 57 h 2006"/>
                <a:gd name="T14" fmla="*/ 1523 w 1736"/>
                <a:gd name="T15" fmla="*/ 38 h 2006"/>
                <a:gd name="T16" fmla="*/ 1581 w 1736"/>
                <a:gd name="T17" fmla="*/ 19 h 2006"/>
                <a:gd name="T18" fmla="*/ 1639 w 1736"/>
                <a:gd name="T19" fmla="*/ 0 h 2006"/>
                <a:gd name="T20" fmla="*/ 1657 w 1736"/>
                <a:gd name="T21" fmla="*/ 59 h 2006"/>
                <a:gd name="T22" fmla="*/ 1673 w 1736"/>
                <a:gd name="T23" fmla="*/ 116 h 2006"/>
                <a:gd name="T24" fmla="*/ 1688 w 1736"/>
                <a:gd name="T25" fmla="*/ 173 h 2006"/>
                <a:gd name="T26" fmla="*/ 1701 w 1736"/>
                <a:gd name="T27" fmla="*/ 230 h 2006"/>
                <a:gd name="T28" fmla="*/ 1712 w 1736"/>
                <a:gd name="T29" fmla="*/ 288 h 2006"/>
                <a:gd name="T30" fmla="*/ 1721 w 1736"/>
                <a:gd name="T31" fmla="*/ 345 h 2006"/>
                <a:gd name="T32" fmla="*/ 1729 w 1736"/>
                <a:gd name="T33" fmla="*/ 402 h 2006"/>
                <a:gd name="T34" fmla="*/ 1736 w 1736"/>
                <a:gd name="T35" fmla="*/ 459 h 2006"/>
                <a:gd name="T36" fmla="*/ 152 w 1736"/>
                <a:gd name="T37" fmla="*/ 2006 h 2006"/>
                <a:gd name="T38" fmla="*/ 143 w 1736"/>
                <a:gd name="T39" fmla="*/ 1990 h 2006"/>
                <a:gd name="T40" fmla="*/ 136 w 1736"/>
                <a:gd name="T41" fmla="*/ 1973 h 2006"/>
                <a:gd name="T42" fmla="*/ 128 w 1736"/>
                <a:gd name="T43" fmla="*/ 1955 h 2006"/>
                <a:gd name="T44" fmla="*/ 119 w 1736"/>
                <a:gd name="T45" fmla="*/ 1938 h 2006"/>
                <a:gd name="T46" fmla="*/ 106 w 1736"/>
                <a:gd name="T47" fmla="*/ 1850 h 2006"/>
                <a:gd name="T48" fmla="*/ 93 w 1736"/>
                <a:gd name="T49" fmla="*/ 1765 h 2006"/>
                <a:gd name="T50" fmla="*/ 80 w 1736"/>
                <a:gd name="T51" fmla="*/ 1684 h 2006"/>
                <a:gd name="T52" fmla="*/ 66 w 1736"/>
                <a:gd name="T53" fmla="*/ 1604 h 2006"/>
                <a:gd name="T54" fmla="*/ 50 w 1736"/>
                <a:gd name="T55" fmla="*/ 1526 h 2006"/>
                <a:gd name="T56" fmla="*/ 35 w 1736"/>
                <a:gd name="T57" fmla="*/ 1450 h 2006"/>
                <a:gd name="T58" fmla="*/ 18 w 1736"/>
                <a:gd name="T59" fmla="*/ 1375 h 2006"/>
                <a:gd name="T60" fmla="*/ 0 w 1736"/>
                <a:gd name="T61" fmla="*/ 1300 h 200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736"/>
                <a:gd name="T94" fmla="*/ 0 h 2006"/>
                <a:gd name="T95" fmla="*/ 1736 w 1736"/>
                <a:gd name="T96" fmla="*/ 2006 h 200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736" h="2006">
                  <a:moveTo>
                    <a:pt x="0" y="1300"/>
                  </a:moveTo>
                  <a:lnTo>
                    <a:pt x="1169" y="158"/>
                  </a:lnTo>
                  <a:lnTo>
                    <a:pt x="1229" y="137"/>
                  </a:lnTo>
                  <a:lnTo>
                    <a:pt x="1288" y="117"/>
                  </a:lnTo>
                  <a:lnTo>
                    <a:pt x="1346" y="97"/>
                  </a:lnTo>
                  <a:lnTo>
                    <a:pt x="1406" y="78"/>
                  </a:lnTo>
                  <a:lnTo>
                    <a:pt x="1464" y="57"/>
                  </a:lnTo>
                  <a:lnTo>
                    <a:pt x="1523" y="38"/>
                  </a:lnTo>
                  <a:lnTo>
                    <a:pt x="1581" y="19"/>
                  </a:lnTo>
                  <a:lnTo>
                    <a:pt x="1639" y="0"/>
                  </a:lnTo>
                  <a:lnTo>
                    <a:pt x="1657" y="59"/>
                  </a:lnTo>
                  <a:lnTo>
                    <a:pt x="1673" y="116"/>
                  </a:lnTo>
                  <a:lnTo>
                    <a:pt x="1688" y="173"/>
                  </a:lnTo>
                  <a:lnTo>
                    <a:pt x="1701" y="230"/>
                  </a:lnTo>
                  <a:lnTo>
                    <a:pt x="1712" y="288"/>
                  </a:lnTo>
                  <a:lnTo>
                    <a:pt x="1721" y="345"/>
                  </a:lnTo>
                  <a:lnTo>
                    <a:pt x="1729" y="402"/>
                  </a:lnTo>
                  <a:lnTo>
                    <a:pt x="1736" y="459"/>
                  </a:lnTo>
                  <a:lnTo>
                    <a:pt x="152" y="2006"/>
                  </a:lnTo>
                  <a:lnTo>
                    <a:pt x="143" y="1990"/>
                  </a:lnTo>
                  <a:lnTo>
                    <a:pt x="136" y="1973"/>
                  </a:lnTo>
                  <a:lnTo>
                    <a:pt x="128" y="1955"/>
                  </a:lnTo>
                  <a:lnTo>
                    <a:pt x="119" y="1938"/>
                  </a:lnTo>
                  <a:lnTo>
                    <a:pt x="106" y="1850"/>
                  </a:lnTo>
                  <a:lnTo>
                    <a:pt x="93" y="1765"/>
                  </a:lnTo>
                  <a:lnTo>
                    <a:pt x="80" y="1684"/>
                  </a:lnTo>
                  <a:lnTo>
                    <a:pt x="66" y="1604"/>
                  </a:lnTo>
                  <a:lnTo>
                    <a:pt x="50" y="1526"/>
                  </a:lnTo>
                  <a:lnTo>
                    <a:pt x="35" y="1450"/>
                  </a:lnTo>
                  <a:lnTo>
                    <a:pt x="18" y="1375"/>
                  </a:lnTo>
                  <a:lnTo>
                    <a:pt x="0" y="1300"/>
                  </a:lnTo>
                  <a:close/>
                </a:path>
              </a:pathLst>
            </a:custGeom>
            <a:solidFill>
              <a:srgbClr val="927873"/>
            </a:solidFill>
            <a:ln w="9525">
              <a:noFill/>
              <a:round/>
              <a:headEnd/>
              <a:tailEnd/>
            </a:ln>
          </p:spPr>
          <p:txBody>
            <a:bodyPr>
              <a:prstTxWarp prst="textNoShape">
                <a:avLst/>
              </a:prstTxWarp>
            </a:bodyPr>
            <a:lstStyle/>
            <a:p>
              <a:endParaRPr lang="en-US"/>
            </a:p>
          </p:txBody>
        </p:sp>
        <p:sp>
          <p:nvSpPr>
            <p:cNvPr id="49380" name="Freeform 485"/>
            <p:cNvSpPr>
              <a:spLocks noChangeAspect="1"/>
            </p:cNvSpPr>
            <p:nvPr/>
          </p:nvSpPr>
          <p:spPr bwMode="auto">
            <a:xfrm>
              <a:off x="2114" y="3120"/>
              <a:ext cx="186" cy="244"/>
            </a:xfrm>
            <a:custGeom>
              <a:avLst/>
              <a:gdLst>
                <a:gd name="T0" fmla="*/ 0 w 1673"/>
                <a:gd name="T1" fmla="*/ 1556 h 2194"/>
                <a:gd name="T2" fmla="*/ 1594 w 1673"/>
                <a:gd name="T3" fmla="*/ 0 h 2194"/>
                <a:gd name="T4" fmla="*/ 1607 w 1673"/>
                <a:gd name="T5" fmla="*/ 48 h 2194"/>
                <a:gd name="T6" fmla="*/ 1618 w 1673"/>
                <a:gd name="T7" fmla="*/ 97 h 2194"/>
                <a:gd name="T8" fmla="*/ 1628 w 1673"/>
                <a:gd name="T9" fmla="*/ 146 h 2194"/>
                <a:gd name="T10" fmla="*/ 1637 w 1673"/>
                <a:gd name="T11" fmla="*/ 194 h 2194"/>
                <a:gd name="T12" fmla="*/ 1646 w 1673"/>
                <a:gd name="T13" fmla="*/ 243 h 2194"/>
                <a:gd name="T14" fmla="*/ 1653 w 1673"/>
                <a:gd name="T15" fmla="*/ 292 h 2194"/>
                <a:gd name="T16" fmla="*/ 1659 w 1673"/>
                <a:gd name="T17" fmla="*/ 340 h 2194"/>
                <a:gd name="T18" fmla="*/ 1663 w 1673"/>
                <a:gd name="T19" fmla="*/ 389 h 2194"/>
                <a:gd name="T20" fmla="*/ 1668 w 1673"/>
                <a:gd name="T21" fmla="*/ 438 h 2194"/>
                <a:gd name="T22" fmla="*/ 1670 w 1673"/>
                <a:gd name="T23" fmla="*/ 486 h 2194"/>
                <a:gd name="T24" fmla="*/ 1672 w 1673"/>
                <a:gd name="T25" fmla="*/ 535 h 2194"/>
                <a:gd name="T26" fmla="*/ 1673 w 1673"/>
                <a:gd name="T27" fmla="*/ 583 h 2194"/>
                <a:gd name="T28" fmla="*/ 1673 w 1673"/>
                <a:gd name="T29" fmla="*/ 633 h 2194"/>
                <a:gd name="T30" fmla="*/ 1673 w 1673"/>
                <a:gd name="T31" fmla="*/ 682 h 2194"/>
                <a:gd name="T32" fmla="*/ 1672 w 1673"/>
                <a:gd name="T33" fmla="*/ 730 h 2194"/>
                <a:gd name="T34" fmla="*/ 1670 w 1673"/>
                <a:gd name="T35" fmla="*/ 780 h 2194"/>
                <a:gd name="T36" fmla="*/ 222 w 1673"/>
                <a:gd name="T37" fmla="*/ 2194 h 2194"/>
                <a:gd name="T38" fmla="*/ 191 w 1673"/>
                <a:gd name="T39" fmla="*/ 2128 h 2194"/>
                <a:gd name="T40" fmla="*/ 163 w 1673"/>
                <a:gd name="T41" fmla="*/ 2071 h 2194"/>
                <a:gd name="T42" fmla="*/ 138 w 1673"/>
                <a:gd name="T43" fmla="*/ 2024 h 2194"/>
                <a:gd name="T44" fmla="*/ 117 w 1673"/>
                <a:gd name="T45" fmla="*/ 1984 h 2194"/>
                <a:gd name="T46" fmla="*/ 97 w 1673"/>
                <a:gd name="T47" fmla="*/ 1946 h 2194"/>
                <a:gd name="T48" fmla="*/ 79 w 1673"/>
                <a:gd name="T49" fmla="*/ 1911 h 2194"/>
                <a:gd name="T50" fmla="*/ 62 w 1673"/>
                <a:gd name="T51" fmla="*/ 1876 h 2194"/>
                <a:gd name="T52" fmla="*/ 44 w 1673"/>
                <a:gd name="T53" fmla="*/ 1840 h 2194"/>
                <a:gd name="T54" fmla="*/ 38 w 1673"/>
                <a:gd name="T55" fmla="*/ 1802 h 2194"/>
                <a:gd name="T56" fmla="*/ 34 w 1673"/>
                <a:gd name="T57" fmla="*/ 1766 h 2194"/>
                <a:gd name="T58" fmla="*/ 28 w 1673"/>
                <a:gd name="T59" fmla="*/ 1729 h 2194"/>
                <a:gd name="T60" fmla="*/ 22 w 1673"/>
                <a:gd name="T61" fmla="*/ 1694 h 2194"/>
                <a:gd name="T62" fmla="*/ 17 w 1673"/>
                <a:gd name="T63" fmla="*/ 1660 h 2194"/>
                <a:gd name="T64" fmla="*/ 11 w 1673"/>
                <a:gd name="T65" fmla="*/ 1625 h 2194"/>
                <a:gd name="T66" fmla="*/ 6 w 1673"/>
                <a:gd name="T67" fmla="*/ 1590 h 2194"/>
                <a:gd name="T68" fmla="*/ 0 w 1673"/>
                <a:gd name="T69" fmla="*/ 1556 h 2194"/>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673"/>
                <a:gd name="T106" fmla="*/ 0 h 2194"/>
                <a:gd name="T107" fmla="*/ 1673 w 1673"/>
                <a:gd name="T108" fmla="*/ 2194 h 2194"/>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673" h="2194">
                  <a:moveTo>
                    <a:pt x="0" y="1556"/>
                  </a:moveTo>
                  <a:lnTo>
                    <a:pt x="1594" y="0"/>
                  </a:lnTo>
                  <a:lnTo>
                    <a:pt x="1607" y="48"/>
                  </a:lnTo>
                  <a:lnTo>
                    <a:pt x="1618" y="97"/>
                  </a:lnTo>
                  <a:lnTo>
                    <a:pt x="1628" y="146"/>
                  </a:lnTo>
                  <a:lnTo>
                    <a:pt x="1637" y="194"/>
                  </a:lnTo>
                  <a:lnTo>
                    <a:pt x="1646" y="243"/>
                  </a:lnTo>
                  <a:lnTo>
                    <a:pt x="1653" y="292"/>
                  </a:lnTo>
                  <a:lnTo>
                    <a:pt x="1659" y="340"/>
                  </a:lnTo>
                  <a:lnTo>
                    <a:pt x="1663" y="389"/>
                  </a:lnTo>
                  <a:lnTo>
                    <a:pt x="1668" y="438"/>
                  </a:lnTo>
                  <a:lnTo>
                    <a:pt x="1670" y="486"/>
                  </a:lnTo>
                  <a:lnTo>
                    <a:pt x="1672" y="535"/>
                  </a:lnTo>
                  <a:lnTo>
                    <a:pt x="1673" y="583"/>
                  </a:lnTo>
                  <a:lnTo>
                    <a:pt x="1673" y="633"/>
                  </a:lnTo>
                  <a:lnTo>
                    <a:pt x="1673" y="682"/>
                  </a:lnTo>
                  <a:lnTo>
                    <a:pt x="1672" y="730"/>
                  </a:lnTo>
                  <a:lnTo>
                    <a:pt x="1670" y="780"/>
                  </a:lnTo>
                  <a:lnTo>
                    <a:pt x="222" y="2194"/>
                  </a:lnTo>
                  <a:lnTo>
                    <a:pt x="191" y="2128"/>
                  </a:lnTo>
                  <a:lnTo>
                    <a:pt x="163" y="2071"/>
                  </a:lnTo>
                  <a:lnTo>
                    <a:pt x="138" y="2024"/>
                  </a:lnTo>
                  <a:lnTo>
                    <a:pt x="117" y="1984"/>
                  </a:lnTo>
                  <a:lnTo>
                    <a:pt x="97" y="1946"/>
                  </a:lnTo>
                  <a:lnTo>
                    <a:pt x="79" y="1911"/>
                  </a:lnTo>
                  <a:lnTo>
                    <a:pt x="62" y="1876"/>
                  </a:lnTo>
                  <a:lnTo>
                    <a:pt x="44" y="1840"/>
                  </a:lnTo>
                  <a:lnTo>
                    <a:pt x="38" y="1802"/>
                  </a:lnTo>
                  <a:lnTo>
                    <a:pt x="34" y="1766"/>
                  </a:lnTo>
                  <a:lnTo>
                    <a:pt x="28" y="1729"/>
                  </a:lnTo>
                  <a:lnTo>
                    <a:pt x="22" y="1694"/>
                  </a:lnTo>
                  <a:lnTo>
                    <a:pt x="17" y="1660"/>
                  </a:lnTo>
                  <a:lnTo>
                    <a:pt x="11" y="1625"/>
                  </a:lnTo>
                  <a:lnTo>
                    <a:pt x="6" y="1590"/>
                  </a:lnTo>
                  <a:lnTo>
                    <a:pt x="0" y="1556"/>
                  </a:lnTo>
                  <a:close/>
                </a:path>
              </a:pathLst>
            </a:custGeom>
            <a:solidFill>
              <a:srgbClr val="957D78"/>
            </a:solidFill>
            <a:ln w="9525">
              <a:noFill/>
              <a:round/>
              <a:headEnd/>
              <a:tailEnd/>
            </a:ln>
          </p:spPr>
          <p:txBody>
            <a:bodyPr>
              <a:prstTxWarp prst="textNoShape">
                <a:avLst/>
              </a:prstTxWarp>
            </a:bodyPr>
            <a:lstStyle/>
            <a:p>
              <a:endParaRPr lang="en-US"/>
            </a:p>
          </p:txBody>
        </p:sp>
        <p:sp>
          <p:nvSpPr>
            <p:cNvPr id="49381" name="Freeform 486"/>
            <p:cNvSpPr>
              <a:spLocks noChangeAspect="1"/>
            </p:cNvSpPr>
            <p:nvPr/>
          </p:nvSpPr>
          <p:spPr bwMode="auto">
            <a:xfrm>
              <a:off x="2122" y="3161"/>
              <a:ext cx="178" cy="239"/>
            </a:xfrm>
            <a:custGeom>
              <a:avLst/>
              <a:gdLst>
                <a:gd name="T0" fmla="*/ 0 w 1596"/>
                <a:gd name="T1" fmla="*/ 1547 h 2153"/>
                <a:gd name="T2" fmla="*/ 1584 w 1596"/>
                <a:gd name="T3" fmla="*/ 0 h 2153"/>
                <a:gd name="T4" fmla="*/ 1588 w 1596"/>
                <a:gd name="T5" fmla="*/ 55 h 2153"/>
                <a:gd name="T6" fmla="*/ 1593 w 1596"/>
                <a:gd name="T7" fmla="*/ 110 h 2153"/>
                <a:gd name="T8" fmla="*/ 1595 w 1596"/>
                <a:gd name="T9" fmla="*/ 165 h 2153"/>
                <a:gd name="T10" fmla="*/ 1596 w 1596"/>
                <a:gd name="T11" fmla="*/ 220 h 2153"/>
                <a:gd name="T12" fmla="*/ 1596 w 1596"/>
                <a:gd name="T13" fmla="*/ 275 h 2153"/>
                <a:gd name="T14" fmla="*/ 1596 w 1596"/>
                <a:gd name="T15" fmla="*/ 330 h 2153"/>
                <a:gd name="T16" fmla="*/ 1594 w 1596"/>
                <a:gd name="T17" fmla="*/ 385 h 2153"/>
                <a:gd name="T18" fmla="*/ 1592 w 1596"/>
                <a:gd name="T19" fmla="*/ 441 h 2153"/>
                <a:gd name="T20" fmla="*/ 1588 w 1596"/>
                <a:gd name="T21" fmla="*/ 496 h 2153"/>
                <a:gd name="T22" fmla="*/ 1585 w 1596"/>
                <a:gd name="T23" fmla="*/ 552 h 2153"/>
                <a:gd name="T24" fmla="*/ 1580 w 1596"/>
                <a:gd name="T25" fmla="*/ 607 h 2153"/>
                <a:gd name="T26" fmla="*/ 1575 w 1596"/>
                <a:gd name="T27" fmla="*/ 663 h 2153"/>
                <a:gd name="T28" fmla="*/ 1569 w 1596"/>
                <a:gd name="T29" fmla="*/ 720 h 2153"/>
                <a:gd name="T30" fmla="*/ 1564 w 1596"/>
                <a:gd name="T31" fmla="*/ 776 h 2153"/>
                <a:gd name="T32" fmla="*/ 1557 w 1596"/>
                <a:gd name="T33" fmla="*/ 832 h 2153"/>
                <a:gd name="T34" fmla="*/ 1550 w 1596"/>
                <a:gd name="T35" fmla="*/ 889 h 2153"/>
                <a:gd name="T36" fmla="*/ 256 w 1596"/>
                <a:gd name="T37" fmla="*/ 2153 h 2153"/>
                <a:gd name="T38" fmla="*/ 250 w 1596"/>
                <a:gd name="T39" fmla="*/ 2118 h 2153"/>
                <a:gd name="T40" fmla="*/ 244 w 1596"/>
                <a:gd name="T41" fmla="*/ 2084 h 2153"/>
                <a:gd name="T42" fmla="*/ 238 w 1596"/>
                <a:gd name="T43" fmla="*/ 2049 h 2153"/>
                <a:gd name="T44" fmla="*/ 232 w 1596"/>
                <a:gd name="T45" fmla="*/ 2016 h 2153"/>
                <a:gd name="T46" fmla="*/ 187 w 1596"/>
                <a:gd name="T47" fmla="*/ 1919 h 2153"/>
                <a:gd name="T48" fmla="*/ 149 w 1596"/>
                <a:gd name="T49" fmla="*/ 1837 h 2153"/>
                <a:gd name="T50" fmla="*/ 115 w 1596"/>
                <a:gd name="T51" fmla="*/ 1769 h 2153"/>
                <a:gd name="T52" fmla="*/ 86 w 1596"/>
                <a:gd name="T53" fmla="*/ 1712 h 2153"/>
                <a:gd name="T54" fmla="*/ 61 w 1596"/>
                <a:gd name="T55" fmla="*/ 1663 h 2153"/>
                <a:gd name="T56" fmla="*/ 39 w 1596"/>
                <a:gd name="T57" fmla="*/ 1621 h 2153"/>
                <a:gd name="T58" fmla="*/ 18 w 1596"/>
                <a:gd name="T59" fmla="*/ 1582 h 2153"/>
                <a:gd name="T60" fmla="*/ 0 w 1596"/>
                <a:gd name="T61" fmla="*/ 1547 h 2153"/>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596"/>
                <a:gd name="T94" fmla="*/ 0 h 2153"/>
                <a:gd name="T95" fmla="*/ 1596 w 1596"/>
                <a:gd name="T96" fmla="*/ 2153 h 2153"/>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596" h="2153">
                  <a:moveTo>
                    <a:pt x="0" y="1547"/>
                  </a:moveTo>
                  <a:lnTo>
                    <a:pt x="1584" y="0"/>
                  </a:lnTo>
                  <a:lnTo>
                    <a:pt x="1588" y="55"/>
                  </a:lnTo>
                  <a:lnTo>
                    <a:pt x="1593" y="110"/>
                  </a:lnTo>
                  <a:lnTo>
                    <a:pt x="1595" y="165"/>
                  </a:lnTo>
                  <a:lnTo>
                    <a:pt x="1596" y="220"/>
                  </a:lnTo>
                  <a:lnTo>
                    <a:pt x="1596" y="275"/>
                  </a:lnTo>
                  <a:lnTo>
                    <a:pt x="1596" y="330"/>
                  </a:lnTo>
                  <a:lnTo>
                    <a:pt x="1594" y="385"/>
                  </a:lnTo>
                  <a:lnTo>
                    <a:pt x="1592" y="441"/>
                  </a:lnTo>
                  <a:lnTo>
                    <a:pt x="1588" y="496"/>
                  </a:lnTo>
                  <a:lnTo>
                    <a:pt x="1585" y="552"/>
                  </a:lnTo>
                  <a:lnTo>
                    <a:pt x="1580" y="607"/>
                  </a:lnTo>
                  <a:lnTo>
                    <a:pt x="1575" y="663"/>
                  </a:lnTo>
                  <a:lnTo>
                    <a:pt x="1569" y="720"/>
                  </a:lnTo>
                  <a:lnTo>
                    <a:pt x="1564" y="776"/>
                  </a:lnTo>
                  <a:lnTo>
                    <a:pt x="1557" y="832"/>
                  </a:lnTo>
                  <a:lnTo>
                    <a:pt x="1550" y="889"/>
                  </a:lnTo>
                  <a:lnTo>
                    <a:pt x="256" y="2153"/>
                  </a:lnTo>
                  <a:lnTo>
                    <a:pt x="250" y="2118"/>
                  </a:lnTo>
                  <a:lnTo>
                    <a:pt x="244" y="2084"/>
                  </a:lnTo>
                  <a:lnTo>
                    <a:pt x="238" y="2049"/>
                  </a:lnTo>
                  <a:lnTo>
                    <a:pt x="232" y="2016"/>
                  </a:lnTo>
                  <a:lnTo>
                    <a:pt x="187" y="1919"/>
                  </a:lnTo>
                  <a:lnTo>
                    <a:pt x="149" y="1837"/>
                  </a:lnTo>
                  <a:lnTo>
                    <a:pt x="115" y="1769"/>
                  </a:lnTo>
                  <a:lnTo>
                    <a:pt x="86" y="1712"/>
                  </a:lnTo>
                  <a:lnTo>
                    <a:pt x="61" y="1663"/>
                  </a:lnTo>
                  <a:lnTo>
                    <a:pt x="39" y="1621"/>
                  </a:lnTo>
                  <a:lnTo>
                    <a:pt x="18" y="1582"/>
                  </a:lnTo>
                  <a:lnTo>
                    <a:pt x="0" y="1547"/>
                  </a:lnTo>
                  <a:close/>
                </a:path>
              </a:pathLst>
            </a:custGeom>
            <a:solidFill>
              <a:srgbClr val="99807C"/>
            </a:solidFill>
            <a:ln w="9525">
              <a:noFill/>
              <a:round/>
              <a:headEnd/>
              <a:tailEnd/>
            </a:ln>
          </p:spPr>
          <p:txBody>
            <a:bodyPr>
              <a:prstTxWarp prst="textNoShape">
                <a:avLst/>
              </a:prstTxWarp>
            </a:bodyPr>
            <a:lstStyle/>
            <a:p>
              <a:endParaRPr lang="en-US"/>
            </a:p>
          </p:txBody>
        </p:sp>
        <p:sp>
          <p:nvSpPr>
            <p:cNvPr id="49382" name="Freeform 487"/>
            <p:cNvSpPr>
              <a:spLocks noChangeAspect="1"/>
            </p:cNvSpPr>
            <p:nvPr/>
          </p:nvSpPr>
          <p:spPr bwMode="auto">
            <a:xfrm>
              <a:off x="2138" y="3207"/>
              <a:ext cx="161" cy="239"/>
            </a:xfrm>
            <a:custGeom>
              <a:avLst/>
              <a:gdLst>
                <a:gd name="T0" fmla="*/ 0 w 1448"/>
                <a:gd name="T1" fmla="*/ 1414 h 2148"/>
                <a:gd name="T2" fmla="*/ 1448 w 1448"/>
                <a:gd name="T3" fmla="*/ 0 h 2148"/>
                <a:gd name="T4" fmla="*/ 1446 w 1448"/>
                <a:gd name="T5" fmla="*/ 51 h 2148"/>
                <a:gd name="T6" fmla="*/ 1442 w 1448"/>
                <a:gd name="T7" fmla="*/ 102 h 2148"/>
                <a:gd name="T8" fmla="*/ 1439 w 1448"/>
                <a:gd name="T9" fmla="*/ 154 h 2148"/>
                <a:gd name="T10" fmla="*/ 1434 w 1448"/>
                <a:gd name="T11" fmla="*/ 205 h 2148"/>
                <a:gd name="T12" fmla="*/ 1429 w 1448"/>
                <a:gd name="T13" fmla="*/ 257 h 2148"/>
                <a:gd name="T14" fmla="*/ 1423 w 1448"/>
                <a:gd name="T15" fmla="*/ 308 h 2148"/>
                <a:gd name="T16" fmla="*/ 1418 w 1448"/>
                <a:gd name="T17" fmla="*/ 360 h 2148"/>
                <a:gd name="T18" fmla="*/ 1412 w 1448"/>
                <a:gd name="T19" fmla="*/ 413 h 2148"/>
                <a:gd name="T20" fmla="*/ 1405 w 1448"/>
                <a:gd name="T21" fmla="*/ 464 h 2148"/>
                <a:gd name="T22" fmla="*/ 1398 w 1448"/>
                <a:gd name="T23" fmla="*/ 517 h 2148"/>
                <a:gd name="T24" fmla="*/ 1392 w 1448"/>
                <a:gd name="T25" fmla="*/ 570 h 2148"/>
                <a:gd name="T26" fmla="*/ 1385 w 1448"/>
                <a:gd name="T27" fmla="*/ 621 h 2148"/>
                <a:gd name="T28" fmla="*/ 1377 w 1448"/>
                <a:gd name="T29" fmla="*/ 675 h 2148"/>
                <a:gd name="T30" fmla="*/ 1370 w 1448"/>
                <a:gd name="T31" fmla="*/ 728 h 2148"/>
                <a:gd name="T32" fmla="*/ 1363 w 1448"/>
                <a:gd name="T33" fmla="*/ 781 h 2148"/>
                <a:gd name="T34" fmla="*/ 1356 w 1448"/>
                <a:gd name="T35" fmla="*/ 835 h 2148"/>
                <a:gd name="T36" fmla="*/ 1339 w 1448"/>
                <a:gd name="T37" fmla="*/ 887 h 2148"/>
                <a:gd name="T38" fmla="*/ 1324 w 1448"/>
                <a:gd name="T39" fmla="*/ 931 h 2148"/>
                <a:gd name="T40" fmla="*/ 1313 w 1448"/>
                <a:gd name="T41" fmla="*/ 966 h 2148"/>
                <a:gd name="T42" fmla="*/ 1305 w 1448"/>
                <a:gd name="T43" fmla="*/ 994 h 2148"/>
                <a:gd name="T44" fmla="*/ 124 w 1448"/>
                <a:gd name="T45" fmla="*/ 2148 h 2148"/>
                <a:gd name="T46" fmla="*/ 127 w 1448"/>
                <a:gd name="T47" fmla="*/ 2126 h 2148"/>
                <a:gd name="T48" fmla="*/ 129 w 1448"/>
                <a:gd name="T49" fmla="*/ 2103 h 2148"/>
                <a:gd name="T50" fmla="*/ 133 w 1448"/>
                <a:gd name="T51" fmla="*/ 2079 h 2148"/>
                <a:gd name="T52" fmla="*/ 135 w 1448"/>
                <a:gd name="T53" fmla="*/ 2053 h 2148"/>
                <a:gd name="T54" fmla="*/ 137 w 1448"/>
                <a:gd name="T55" fmla="*/ 2028 h 2148"/>
                <a:gd name="T56" fmla="*/ 140 w 1448"/>
                <a:gd name="T57" fmla="*/ 2001 h 2148"/>
                <a:gd name="T58" fmla="*/ 143 w 1448"/>
                <a:gd name="T59" fmla="*/ 1971 h 2148"/>
                <a:gd name="T60" fmla="*/ 145 w 1448"/>
                <a:gd name="T61" fmla="*/ 1942 h 2148"/>
                <a:gd name="T62" fmla="*/ 138 w 1448"/>
                <a:gd name="T63" fmla="*/ 1899 h 2148"/>
                <a:gd name="T64" fmla="*/ 132 w 1448"/>
                <a:gd name="T65" fmla="*/ 1856 h 2148"/>
                <a:gd name="T66" fmla="*/ 124 w 1448"/>
                <a:gd name="T67" fmla="*/ 1812 h 2148"/>
                <a:gd name="T68" fmla="*/ 117 w 1448"/>
                <a:gd name="T69" fmla="*/ 1769 h 2148"/>
                <a:gd name="T70" fmla="*/ 109 w 1448"/>
                <a:gd name="T71" fmla="*/ 1726 h 2148"/>
                <a:gd name="T72" fmla="*/ 102 w 1448"/>
                <a:gd name="T73" fmla="*/ 1683 h 2148"/>
                <a:gd name="T74" fmla="*/ 94 w 1448"/>
                <a:gd name="T75" fmla="*/ 1639 h 2148"/>
                <a:gd name="T76" fmla="*/ 87 w 1448"/>
                <a:gd name="T77" fmla="*/ 1597 h 2148"/>
                <a:gd name="T78" fmla="*/ 74 w 1448"/>
                <a:gd name="T79" fmla="*/ 1570 h 2148"/>
                <a:gd name="T80" fmla="*/ 63 w 1448"/>
                <a:gd name="T81" fmla="*/ 1544 h 2148"/>
                <a:gd name="T82" fmla="*/ 52 w 1448"/>
                <a:gd name="T83" fmla="*/ 1520 h 2148"/>
                <a:gd name="T84" fmla="*/ 41 w 1448"/>
                <a:gd name="T85" fmla="*/ 1497 h 2148"/>
                <a:gd name="T86" fmla="*/ 31 w 1448"/>
                <a:gd name="T87" fmla="*/ 1474 h 2148"/>
                <a:gd name="T88" fmla="*/ 20 w 1448"/>
                <a:gd name="T89" fmla="*/ 1453 h 2148"/>
                <a:gd name="T90" fmla="*/ 10 w 1448"/>
                <a:gd name="T91" fmla="*/ 1433 h 2148"/>
                <a:gd name="T92" fmla="*/ 0 w 1448"/>
                <a:gd name="T93" fmla="*/ 1414 h 2148"/>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448"/>
                <a:gd name="T142" fmla="*/ 0 h 2148"/>
                <a:gd name="T143" fmla="*/ 1448 w 1448"/>
                <a:gd name="T144" fmla="*/ 2148 h 2148"/>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448" h="2148">
                  <a:moveTo>
                    <a:pt x="0" y="1414"/>
                  </a:moveTo>
                  <a:lnTo>
                    <a:pt x="1448" y="0"/>
                  </a:lnTo>
                  <a:lnTo>
                    <a:pt x="1446" y="51"/>
                  </a:lnTo>
                  <a:lnTo>
                    <a:pt x="1442" y="102"/>
                  </a:lnTo>
                  <a:lnTo>
                    <a:pt x="1439" y="154"/>
                  </a:lnTo>
                  <a:lnTo>
                    <a:pt x="1434" y="205"/>
                  </a:lnTo>
                  <a:lnTo>
                    <a:pt x="1429" y="257"/>
                  </a:lnTo>
                  <a:lnTo>
                    <a:pt x="1423" y="308"/>
                  </a:lnTo>
                  <a:lnTo>
                    <a:pt x="1418" y="360"/>
                  </a:lnTo>
                  <a:lnTo>
                    <a:pt x="1412" y="413"/>
                  </a:lnTo>
                  <a:lnTo>
                    <a:pt x="1405" y="464"/>
                  </a:lnTo>
                  <a:lnTo>
                    <a:pt x="1398" y="517"/>
                  </a:lnTo>
                  <a:lnTo>
                    <a:pt x="1392" y="570"/>
                  </a:lnTo>
                  <a:lnTo>
                    <a:pt x="1385" y="621"/>
                  </a:lnTo>
                  <a:lnTo>
                    <a:pt x="1377" y="675"/>
                  </a:lnTo>
                  <a:lnTo>
                    <a:pt x="1370" y="728"/>
                  </a:lnTo>
                  <a:lnTo>
                    <a:pt x="1363" y="781"/>
                  </a:lnTo>
                  <a:lnTo>
                    <a:pt x="1356" y="835"/>
                  </a:lnTo>
                  <a:lnTo>
                    <a:pt x="1339" y="887"/>
                  </a:lnTo>
                  <a:lnTo>
                    <a:pt x="1324" y="931"/>
                  </a:lnTo>
                  <a:lnTo>
                    <a:pt x="1313" y="966"/>
                  </a:lnTo>
                  <a:lnTo>
                    <a:pt x="1305" y="994"/>
                  </a:lnTo>
                  <a:lnTo>
                    <a:pt x="124" y="2148"/>
                  </a:lnTo>
                  <a:lnTo>
                    <a:pt x="127" y="2126"/>
                  </a:lnTo>
                  <a:lnTo>
                    <a:pt x="129" y="2103"/>
                  </a:lnTo>
                  <a:lnTo>
                    <a:pt x="133" y="2079"/>
                  </a:lnTo>
                  <a:lnTo>
                    <a:pt x="135" y="2053"/>
                  </a:lnTo>
                  <a:lnTo>
                    <a:pt x="137" y="2028"/>
                  </a:lnTo>
                  <a:lnTo>
                    <a:pt x="140" y="2001"/>
                  </a:lnTo>
                  <a:lnTo>
                    <a:pt x="143" y="1971"/>
                  </a:lnTo>
                  <a:lnTo>
                    <a:pt x="145" y="1942"/>
                  </a:lnTo>
                  <a:lnTo>
                    <a:pt x="138" y="1899"/>
                  </a:lnTo>
                  <a:lnTo>
                    <a:pt x="132" y="1856"/>
                  </a:lnTo>
                  <a:lnTo>
                    <a:pt x="124" y="1812"/>
                  </a:lnTo>
                  <a:lnTo>
                    <a:pt x="117" y="1769"/>
                  </a:lnTo>
                  <a:lnTo>
                    <a:pt x="109" y="1726"/>
                  </a:lnTo>
                  <a:lnTo>
                    <a:pt x="102" y="1683"/>
                  </a:lnTo>
                  <a:lnTo>
                    <a:pt x="94" y="1639"/>
                  </a:lnTo>
                  <a:lnTo>
                    <a:pt x="87" y="1597"/>
                  </a:lnTo>
                  <a:lnTo>
                    <a:pt x="74" y="1570"/>
                  </a:lnTo>
                  <a:lnTo>
                    <a:pt x="63" y="1544"/>
                  </a:lnTo>
                  <a:lnTo>
                    <a:pt x="52" y="1520"/>
                  </a:lnTo>
                  <a:lnTo>
                    <a:pt x="41" y="1497"/>
                  </a:lnTo>
                  <a:lnTo>
                    <a:pt x="31" y="1474"/>
                  </a:lnTo>
                  <a:lnTo>
                    <a:pt x="20" y="1453"/>
                  </a:lnTo>
                  <a:lnTo>
                    <a:pt x="10" y="1433"/>
                  </a:lnTo>
                  <a:lnTo>
                    <a:pt x="0" y="1414"/>
                  </a:lnTo>
                  <a:close/>
                </a:path>
              </a:pathLst>
            </a:custGeom>
            <a:solidFill>
              <a:srgbClr val="9C8581"/>
            </a:solidFill>
            <a:ln w="9525">
              <a:noFill/>
              <a:round/>
              <a:headEnd/>
              <a:tailEnd/>
            </a:ln>
          </p:spPr>
          <p:txBody>
            <a:bodyPr>
              <a:prstTxWarp prst="textNoShape">
                <a:avLst/>
              </a:prstTxWarp>
            </a:bodyPr>
            <a:lstStyle/>
            <a:p>
              <a:endParaRPr lang="en-US"/>
            </a:p>
          </p:txBody>
        </p:sp>
        <p:sp>
          <p:nvSpPr>
            <p:cNvPr id="49383" name="Freeform 488"/>
            <p:cNvSpPr>
              <a:spLocks noChangeAspect="1"/>
            </p:cNvSpPr>
            <p:nvPr/>
          </p:nvSpPr>
          <p:spPr bwMode="auto">
            <a:xfrm>
              <a:off x="2147" y="3259"/>
              <a:ext cx="148" cy="232"/>
            </a:xfrm>
            <a:custGeom>
              <a:avLst/>
              <a:gdLst>
                <a:gd name="T0" fmla="*/ 31 w 1325"/>
                <a:gd name="T1" fmla="*/ 1264 h 2085"/>
                <a:gd name="T2" fmla="*/ 1325 w 1325"/>
                <a:gd name="T3" fmla="*/ 0 h 2085"/>
                <a:gd name="T4" fmla="*/ 1318 w 1325"/>
                <a:gd name="T5" fmla="*/ 45 h 2085"/>
                <a:gd name="T6" fmla="*/ 1313 w 1325"/>
                <a:gd name="T7" fmla="*/ 90 h 2085"/>
                <a:gd name="T8" fmla="*/ 1307 w 1325"/>
                <a:gd name="T9" fmla="*/ 136 h 2085"/>
                <a:gd name="T10" fmla="*/ 1300 w 1325"/>
                <a:gd name="T11" fmla="*/ 181 h 2085"/>
                <a:gd name="T12" fmla="*/ 1294 w 1325"/>
                <a:gd name="T13" fmla="*/ 227 h 2085"/>
                <a:gd name="T14" fmla="*/ 1288 w 1325"/>
                <a:gd name="T15" fmla="*/ 273 h 2085"/>
                <a:gd name="T16" fmla="*/ 1281 w 1325"/>
                <a:gd name="T17" fmla="*/ 319 h 2085"/>
                <a:gd name="T18" fmla="*/ 1276 w 1325"/>
                <a:gd name="T19" fmla="*/ 365 h 2085"/>
                <a:gd name="T20" fmla="*/ 1252 w 1325"/>
                <a:gd name="T21" fmla="*/ 435 h 2085"/>
                <a:gd name="T22" fmla="*/ 1235 w 1325"/>
                <a:gd name="T23" fmla="*/ 489 h 2085"/>
                <a:gd name="T24" fmla="*/ 1224 w 1325"/>
                <a:gd name="T25" fmla="*/ 529 h 2085"/>
                <a:gd name="T26" fmla="*/ 1216 w 1325"/>
                <a:gd name="T27" fmla="*/ 555 h 2085"/>
                <a:gd name="T28" fmla="*/ 1212 w 1325"/>
                <a:gd name="T29" fmla="*/ 575 h 2085"/>
                <a:gd name="T30" fmla="*/ 1210 w 1325"/>
                <a:gd name="T31" fmla="*/ 588 h 2085"/>
                <a:gd name="T32" fmla="*/ 1210 w 1325"/>
                <a:gd name="T33" fmla="*/ 599 h 2085"/>
                <a:gd name="T34" fmla="*/ 1211 w 1325"/>
                <a:gd name="T35" fmla="*/ 609 h 2085"/>
                <a:gd name="T36" fmla="*/ 1201 w 1325"/>
                <a:gd name="T37" fmla="*/ 615 h 2085"/>
                <a:gd name="T38" fmla="*/ 1189 w 1325"/>
                <a:gd name="T39" fmla="*/ 623 h 2085"/>
                <a:gd name="T40" fmla="*/ 1167 w 1325"/>
                <a:gd name="T41" fmla="*/ 695 h 2085"/>
                <a:gd name="T42" fmla="*/ 1142 w 1325"/>
                <a:gd name="T43" fmla="*/ 769 h 2085"/>
                <a:gd name="T44" fmla="*/ 1116 w 1325"/>
                <a:gd name="T45" fmla="*/ 843 h 2085"/>
                <a:gd name="T46" fmla="*/ 1088 w 1325"/>
                <a:gd name="T47" fmla="*/ 918 h 2085"/>
                <a:gd name="T48" fmla="*/ 1058 w 1325"/>
                <a:gd name="T49" fmla="*/ 993 h 2085"/>
                <a:gd name="T50" fmla="*/ 1026 w 1325"/>
                <a:gd name="T51" fmla="*/ 1067 h 2085"/>
                <a:gd name="T52" fmla="*/ 1009 w 1325"/>
                <a:gd name="T53" fmla="*/ 1104 h 2085"/>
                <a:gd name="T54" fmla="*/ 992 w 1325"/>
                <a:gd name="T55" fmla="*/ 1141 h 2085"/>
                <a:gd name="T56" fmla="*/ 974 w 1325"/>
                <a:gd name="T57" fmla="*/ 1178 h 2085"/>
                <a:gd name="T58" fmla="*/ 955 w 1325"/>
                <a:gd name="T59" fmla="*/ 1215 h 2085"/>
                <a:gd name="T60" fmla="*/ 65 w 1325"/>
                <a:gd name="T61" fmla="*/ 2085 h 2085"/>
                <a:gd name="T62" fmla="*/ 50 w 1325"/>
                <a:gd name="T63" fmla="*/ 2065 h 2085"/>
                <a:gd name="T64" fmla="*/ 35 w 1325"/>
                <a:gd name="T65" fmla="*/ 2041 h 2085"/>
                <a:gd name="T66" fmla="*/ 19 w 1325"/>
                <a:gd name="T67" fmla="*/ 2012 h 2085"/>
                <a:gd name="T68" fmla="*/ 0 w 1325"/>
                <a:gd name="T69" fmla="*/ 1978 h 2085"/>
                <a:gd name="T70" fmla="*/ 4 w 1325"/>
                <a:gd name="T71" fmla="*/ 1938 h 2085"/>
                <a:gd name="T72" fmla="*/ 10 w 1325"/>
                <a:gd name="T73" fmla="*/ 1894 h 2085"/>
                <a:gd name="T74" fmla="*/ 18 w 1325"/>
                <a:gd name="T75" fmla="*/ 1845 h 2085"/>
                <a:gd name="T76" fmla="*/ 27 w 1325"/>
                <a:gd name="T77" fmla="*/ 1791 h 2085"/>
                <a:gd name="T78" fmla="*/ 37 w 1325"/>
                <a:gd name="T79" fmla="*/ 1728 h 2085"/>
                <a:gd name="T80" fmla="*/ 47 w 1325"/>
                <a:gd name="T81" fmla="*/ 1655 h 2085"/>
                <a:gd name="T82" fmla="*/ 56 w 1325"/>
                <a:gd name="T83" fmla="*/ 1570 h 2085"/>
                <a:gd name="T84" fmla="*/ 65 w 1325"/>
                <a:gd name="T85" fmla="*/ 1472 h 2085"/>
                <a:gd name="T86" fmla="*/ 60 w 1325"/>
                <a:gd name="T87" fmla="*/ 1446 h 2085"/>
                <a:gd name="T88" fmla="*/ 57 w 1325"/>
                <a:gd name="T89" fmla="*/ 1420 h 2085"/>
                <a:gd name="T90" fmla="*/ 53 w 1325"/>
                <a:gd name="T91" fmla="*/ 1394 h 2085"/>
                <a:gd name="T92" fmla="*/ 48 w 1325"/>
                <a:gd name="T93" fmla="*/ 1368 h 2085"/>
                <a:gd name="T94" fmla="*/ 44 w 1325"/>
                <a:gd name="T95" fmla="*/ 1341 h 2085"/>
                <a:gd name="T96" fmla="*/ 39 w 1325"/>
                <a:gd name="T97" fmla="*/ 1315 h 2085"/>
                <a:gd name="T98" fmla="*/ 35 w 1325"/>
                <a:gd name="T99" fmla="*/ 1289 h 2085"/>
                <a:gd name="T100" fmla="*/ 31 w 1325"/>
                <a:gd name="T101" fmla="*/ 1264 h 2085"/>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325"/>
                <a:gd name="T154" fmla="*/ 0 h 2085"/>
                <a:gd name="T155" fmla="*/ 1325 w 1325"/>
                <a:gd name="T156" fmla="*/ 2085 h 2085"/>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325" h="2085">
                  <a:moveTo>
                    <a:pt x="31" y="1264"/>
                  </a:moveTo>
                  <a:lnTo>
                    <a:pt x="1325" y="0"/>
                  </a:lnTo>
                  <a:lnTo>
                    <a:pt x="1318" y="45"/>
                  </a:lnTo>
                  <a:lnTo>
                    <a:pt x="1313" y="90"/>
                  </a:lnTo>
                  <a:lnTo>
                    <a:pt x="1307" y="136"/>
                  </a:lnTo>
                  <a:lnTo>
                    <a:pt x="1300" y="181"/>
                  </a:lnTo>
                  <a:lnTo>
                    <a:pt x="1294" y="227"/>
                  </a:lnTo>
                  <a:lnTo>
                    <a:pt x="1288" y="273"/>
                  </a:lnTo>
                  <a:lnTo>
                    <a:pt x="1281" y="319"/>
                  </a:lnTo>
                  <a:lnTo>
                    <a:pt x="1276" y="365"/>
                  </a:lnTo>
                  <a:lnTo>
                    <a:pt x="1252" y="435"/>
                  </a:lnTo>
                  <a:lnTo>
                    <a:pt x="1235" y="489"/>
                  </a:lnTo>
                  <a:lnTo>
                    <a:pt x="1224" y="529"/>
                  </a:lnTo>
                  <a:lnTo>
                    <a:pt x="1216" y="555"/>
                  </a:lnTo>
                  <a:lnTo>
                    <a:pt x="1212" y="575"/>
                  </a:lnTo>
                  <a:lnTo>
                    <a:pt x="1210" y="588"/>
                  </a:lnTo>
                  <a:lnTo>
                    <a:pt x="1210" y="599"/>
                  </a:lnTo>
                  <a:lnTo>
                    <a:pt x="1211" y="609"/>
                  </a:lnTo>
                  <a:lnTo>
                    <a:pt x="1201" y="615"/>
                  </a:lnTo>
                  <a:lnTo>
                    <a:pt x="1189" y="623"/>
                  </a:lnTo>
                  <a:lnTo>
                    <a:pt x="1167" y="695"/>
                  </a:lnTo>
                  <a:lnTo>
                    <a:pt x="1142" y="769"/>
                  </a:lnTo>
                  <a:lnTo>
                    <a:pt x="1116" y="843"/>
                  </a:lnTo>
                  <a:lnTo>
                    <a:pt x="1088" y="918"/>
                  </a:lnTo>
                  <a:lnTo>
                    <a:pt x="1058" y="993"/>
                  </a:lnTo>
                  <a:lnTo>
                    <a:pt x="1026" y="1067"/>
                  </a:lnTo>
                  <a:lnTo>
                    <a:pt x="1009" y="1104"/>
                  </a:lnTo>
                  <a:lnTo>
                    <a:pt x="992" y="1141"/>
                  </a:lnTo>
                  <a:lnTo>
                    <a:pt x="974" y="1178"/>
                  </a:lnTo>
                  <a:lnTo>
                    <a:pt x="955" y="1215"/>
                  </a:lnTo>
                  <a:lnTo>
                    <a:pt x="65" y="2085"/>
                  </a:lnTo>
                  <a:lnTo>
                    <a:pt x="50" y="2065"/>
                  </a:lnTo>
                  <a:lnTo>
                    <a:pt x="35" y="2041"/>
                  </a:lnTo>
                  <a:lnTo>
                    <a:pt x="19" y="2012"/>
                  </a:lnTo>
                  <a:lnTo>
                    <a:pt x="0" y="1978"/>
                  </a:lnTo>
                  <a:lnTo>
                    <a:pt x="4" y="1938"/>
                  </a:lnTo>
                  <a:lnTo>
                    <a:pt x="10" y="1894"/>
                  </a:lnTo>
                  <a:lnTo>
                    <a:pt x="18" y="1845"/>
                  </a:lnTo>
                  <a:lnTo>
                    <a:pt x="27" y="1791"/>
                  </a:lnTo>
                  <a:lnTo>
                    <a:pt x="37" y="1728"/>
                  </a:lnTo>
                  <a:lnTo>
                    <a:pt x="47" y="1655"/>
                  </a:lnTo>
                  <a:lnTo>
                    <a:pt x="56" y="1570"/>
                  </a:lnTo>
                  <a:lnTo>
                    <a:pt x="65" y="1472"/>
                  </a:lnTo>
                  <a:lnTo>
                    <a:pt x="60" y="1446"/>
                  </a:lnTo>
                  <a:lnTo>
                    <a:pt x="57" y="1420"/>
                  </a:lnTo>
                  <a:lnTo>
                    <a:pt x="53" y="1394"/>
                  </a:lnTo>
                  <a:lnTo>
                    <a:pt x="48" y="1368"/>
                  </a:lnTo>
                  <a:lnTo>
                    <a:pt x="44" y="1341"/>
                  </a:lnTo>
                  <a:lnTo>
                    <a:pt x="39" y="1315"/>
                  </a:lnTo>
                  <a:lnTo>
                    <a:pt x="35" y="1289"/>
                  </a:lnTo>
                  <a:lnTo>
                    <a:pt x="31" y="1264"/>
                  </a:lnTo>
                  <a:close/>
                </a:path>
              </a:pathLst>
            </a:custGeom>
            <a:solidFill>
              <a:srgbClr val="9F8984"/>
            </a:solidFill>
            <a:ln w="9525">
              <a:noFill/>
              <a:round/>
              <a:headEnd/>
              <a:tailEnd/>
            </a:ln>
          </p:spPr>
          <p:txBody>
            <a:bodyPr>
              <a:prstTxWarp prst="textNoShape">
                <a:avLst/>
              </a:prstTxWarp>
            </a:bodyPr>
            <a:lstStyle/>
            <a:p>
              <a:endParaRPr lang="en-US"/>
            </a:p>
          </p:txBody>
        </p:sp>
        <p:sp>
          <p:nvSpPr>
            <p:cNvPr id="49384" name="Freeform 489"/>
            <p:cNvSpPr>
              <a:spLocks noChangeAspect="1"/>
            </p:cNvSpPr>
            <p:nvPr/>
          </p:nvSpPr>
          <p:spPr bwMode="auto">
            <a:xfrm>
              <a:off x="2147" y="3318"/>
              <a:ext cx="136" cy="191"/>
            </a:xfrm>
            <a:custGeom>
              <a:avLst/>
              <a:gdLst>
                <a:gd name="T0" fmla="*/ 1225 w 1225"/>
                <a:gd name="T1" fmla="*/ 0 h 1725"/>
                <a:gd name="T2" fmla="*/ 1211 w 1225"/>
                <a:gd name="T3" fmla="*/ 57 h 1725"/>
                <a:gd name="T4" fmla="*/ 1211 w 1225"/>
                <a:gd name="T5" fmla="*/ 85 h 1725"/>
                <a:gd name="T6" fmla="*/ 1189 w 1225"/>
                <a:gd name="T7" fmla="*/ 99 h 1725"/>
                <a:gd name="T8" fmla="*/ 1157 w 1225"/>
                <a:gd name="T9" fmla="*/ 202 h 1725"/>
                <a:gd name="T10" fmla="*/ 1121 w 1225"/>
                <a:gd name="T11" fmla="*/ 308 h 1725"/>
                <a:gd name="T12" fmla="*/ 1081 w 1225"/>
                <a:gd name="T13" fmla="*/ 414 h 1725"/>
                <a:gd name="T14" fmla="*/ 1037 w 1225"/>
                <a:gd name="T15" fmla="*/ 520 h 1725"/>
                <a:gd name="T16" fmla="*/ 987 w 1225"/>
                <a:gd name="T17" fmla="*/ 626 h 1725"/>
                <a:gd name="T18" fmla="*/ 935 w 1225"/>
                <a:gd name="T19" fmla="*/ 729 h 1725"/>
                <a:gd name="T20" fmla="*/ 876 w 1225"/>
                <a:gd name="T21" fmla="*/ 832 h 1725"/>
                <a:gd name="T22" fmla="*/ 812 w 1225"/>
                <a:gd name="T23" fmla="*/ 930 h 1725"/>
                <a:gd name="T24" fmla="*/ 816 w 1225"/>
                <a:gd name="T25" fmla="*/ 940 h 1725"/>
                <a:gd name="T26" fmla="*/ 816 w 1225"/>
                <a:gd name="T27" fmla="*/ 949 h 1725"/>
                <a:gd name="T28" fmla="*/ 810 w 1225"/>
                <a:gd name="T29" fmla="*/ 968 h 1725"/>
                <a:gd name="T30" fmla="*/ 799 w 1225"/>
                <a:gd name="T31" fmla="*/ 988 h 1725"/>
                <a:gd name="T32" fmla="*/ 783 w 1225"/>
                <a:gd name="T33" fmla="*/ 1008 h 1725"/>
                <a:gd name="T34" fmla="*/ 767 w 1225"/>
                <a:gd name="T35" fmla="*/ 1029 h 1725"/>
                <a:gd name="T36" fmla="*/ 753 w 1225"/>
                <a:gd name="T37" fmla="*/ 1054 h 1725"/>
                <a:gd name="T38" fmla="*/ 743 w 1225"/>
                <a:gd name="T39" fmla="*/ 1082 h 1725"/>
                <a:gd name="T40" fmla="*/ 739 w 1225"/>
                <a:gd name="T41" fmla="*/ 1114 h 1725"/>
                <a:gd name="T42" fmla="*/ 716 w 1225"/>
                <a:gd name="T43" fmla="*/ 1128 h 1725"/>
                <a:gd name="T44" fmla="*/ 752 w 1225"/>
                <a:gd name="T45" fmla="*/ 1223 h 1725"/>
                <a:gd name="T46" fmla="*/ 775 w 1225"/>
                <a:gd name="T47" fmla="*/ 1294 h 1725"/>
                <a:gd name="T48" fmla="*/ 312 w 1225"/>
                <a:gd name="T49" fmla="*/ 1701 h 1725"/>
                <a:gd name="T50" fmla="*/ 269 w 1225"/>
                <a:gd name="T51" fmla="*/ 1654 h 1725"/>
                <a:gd name="T52" fmla="*/ 218 w 1225"/>
                <a:gd name="T53" fmla="*/ 1626 h 1725"/>
                <a:gd name="T54" fmla="*/ 168 w 1225"/>
                <a:gd name="T55" fmla="*/ 1617 h 1725"/>
                <a:gd name="T56" fmla="*/ 130 w 1225"/>
                <a:gd name="T57" fmla="*/ 1607 h 1725"/>
                <a:gd name="T58" fmla="*/ 101 w 1225"/>
                <a:gd name="T59" fmla="*/ 1594 h 1725"/>
                <a:gd name="T60" fmla="*/ 77 w 1225"/>
                <a:gd name="T61" fmla="*/ 1574 h 1725"/>
                <a:gd name="T62" fmla="*/ 57 w 1225"/>
                <a:gd name="T63" fmla="*/ 1551 h 1725"/>
                <a:gd name="T64" fmla="*/ 26 w 1225"/>
                <a:gd name="T65" fmla="*/ 1500 h 1725"/>
                <a:gd name="T66" fmla="*/ 2 w 1225"/>
                <a:gd name="T67" fmla="*/ 1425 h 1725"/>
                <a:gd name="T68" fmla="*/ 11 w 1225"/>
                <a:gd name="T69" fmla="*/ 1363 h 1725"/>
                <a:gd name="T70" fmla="*/ 23 w 1225"/>
                <a:gd name="T71" fmla="*/ 1292 h 1725"/>
                <a:gd name="T72" fmla="*/ 37 w 1225"/>
                <a:gd name="T73" fmla="*/ 1204 h 172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225"/>
                <a:gd name="T112" fmla="*/ 0 h 1725"/>
                <a:gd name="T113" fmla="*/ 1225 w 1225"/>
                <a:gd name="T114" fmla="*/ 1725 h 172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225" h="1725">
                  <a:moveTo>
                    <a:pt x="44" y="1154"/>
                  </a:moveTo>
                  <a:lnTo>
                    <a:pt x="1225" y="0"/>
                  </a:lnTo>
                  <a:lnTo>
                    <a:pt x="1215" y="36"/>
                  </a:lnTo>
                  <a:lnTo>
                    <a:pt x="1211" y="57"/>
                  </a:lnTo>
                  <a:lnTo>
                    <a:pt x="1210" y="72"/>
                  </a:lnTo>
                  <a:lnTo>
                    <a:pt x="1211" y="85"/>
                  </a:lnTo>
                  <a:lnTo>
                    <a:pt x="1201" y="91"/>
                  </a:lnTo>
                  <a:lnTo>
                    <a:pt x="1189" y="99"/>
                  </a:lnTo>
                  <a:lnTo>
                    <a:pt x="1174" y="150"/>
                  </a:lnTo>
                  <a:lnTo>
                    <a:pt x="1157" y="202"/>
                  </a:lnTo>
                  <a:lnTo>
                    <a:pt x="1139" y="255"/>
                  </a:lnTo>
                  <a:lnTo>
                    <a:pt x="1121" y="308"/>
                  </a:lnTo>
                  <a:lnTo>
                    <a:pt x="1101" y="360"/>
                  </a:lnTo>
                  <a:lnTo>
                    <a:pt x="1081" y="414"/>
                  </a:lnTo>
                  <a:lnTo>
                    <a:pt x="1059" y="467"/>
                  </a:lnTo>
                  <a:lnTo>
                    <a:pt x="1037" y="520"/>
                  </a:lnTo>
                  <a:lnTo>
                    <a:pt x="1012" y="573"/>
                  </a:lnTo>
                  <a:lnTo>
                    <a:pt x="987" y="626"/>
                  </a:lnTo>
                  <a:lnTo>
                    <a:pt x="962" y="678"/>
                  </a:lnTo>
                  <a:lnTo>
                    <a:pt x="935" y="729"/>
                  </a:lnTo>
                  <a:lnTo>
                    <a:pt x="905" y="781"/>
                  </a:lnTo>
                  <a:lnTo>
                    <a:pt x="876" y="832"/>
                  </a:lnTo>
                  <a:lnTo>
                    <a:pt x="845" y="882"/>
                  </a:lnTo>
                  <a:lnTo>
                    <a:pt x="812" y="930"/>
                  </a:lnTo>
                  <a:lnTo>
                    <a:pt x="815" y="936"/>
                  </a:lnTo>
                  <a:lnTo>
                    <a:pt x="816" y="940"/>
                  </a:lnTo>
                  <a:lnTo>
                    <a:pt x="816" y="945"/>
                  </a:lnTo>
                  <a:lnTo>
                    <a:pt x="816" y="949"/>
                  </a:lnTo>
                  <a:lnTo>
                    <a:pt x="815" y="960"/>
                  </a:lnTo>
                  <a:lnTo>
                    <a:pt x="810" y="968"/>
                  </a:lnTo>
                  <a:lnTo>
                    <a:pt x="806" y="977"/>
                  </a:lnTo>
                  <a:lnTo>
                    <a:pt x="799" y="988"/>
                  </a:lnTo>
                  <a:lnTo>
                    <a:pt x="791" y="998"/>
                  </a:lnTo>
                  <a:lnTo>
                    <a:pt x="783" y="1008"/>
                  </a:lnTo>
                  <a:lnTo>
                    <a:pt x="775" y="1018"/>
                  </a:lnTo>
                  <a:lnTo>
                    <a:pt x="767" y="1029"/>
                  </a:lnTo>
                  <a:lnTo>
                    <a:pt x="760" y="1041"/>
                  </a:lnTo>
                  <a:lnTo>
                    <a:pt x="753" y="1054"/>
                  </a:lnTo>
                  <a:lnTo>
                    <a:pt x="746" y="1067"/>
                  </a:lnTo>
                  <a:lnTo>
                    <a:pt x="743" y="1082"/>
                  </a:lnTo>
                  <a:lnTo>
                    <a:pt x="739" y="1098"/>
                  </a:lnTo>
                  <a:lnTo>
                    <a:pt x="739" y="1114"/>
                  </a:lnTo>
                  <a:lnTo>
                    <a:pt x="727" y="1120"/>
                  </a:lnTo>
                  <a:lnTo>
                    <a:pt x="716" y="1128"/>
                  </a:lnTo>
                  <a:lnTo>
                    <a:pt x="735" y="1178"/>
                  </a:lnTo>
                  <a:lnTo>
                    <a:pt x="752" y="1223"/>
                  </a:lnTo>
                  <a:lnTo>
                    <a:pt x="764" y="1261"/>
                  </a:lnTo>
                  <a:lnTo>
                    <a:pt x="775" y="1294"/>
                  </a:lnTo>
                  <a:lnTo>
                    <a:pt x="334" y="1725"/>
                  </a:lnTo>
                  <a:lnTo>
                    <a:pt x="312" y="1701"/>
                  </a:lnTo>
                  <a:lnTo>
                    <a:pt x="291" y="1678"/>
                  </a:lnTo>
                  <a:lnTo>
                    <a:pt x="269" y="1654"/>
                  </a:lnTo>
                  <a:lnTo>
                    <a:pt x="247" y="1629"/>
                  </a:lnTo>
                  <a:lnTo>
                    <a:pt x="218" y="1626"/>
                  </a:lnTo>
                  <a:lnTo>
                    <a:pt x="191" y="1622"/>
                  </a:lnTo>
                  <a:lnTo>
                    <a:pt x="168" y="1617"/>
                  </a:lnTo>
                  <a:lnTo>
                    <a:pt x="148" y="1613"/>
                  </a:lnTo>
                  <a:lnTo>
                    <a:pt x="130" y="1607"/>
                  </a:lnTo>
                  <a:lnTo>
                    <a:pt x="114" y="1600"/>
                  </a:lnTo>
                  <a:lnTo>
                    <a:pt x="101" y="1594"/>
                  </a:lnTo>
                  <a:lnTo>
                    <a:pt x="89" y="1585"/>
                  </a:lnTo>
                  <a:lnTo>
                    <a:pt x="77" y="1574"/>
                  </a:lnTo>
                  <a:lnTo>
                    <a:pt x="67" y="1563"/>
                  </a:lnTo>
                  <a:lnTo>
                    <a:pt x="57" y="1551"/>
                  </a:lnTo>
                  <a:lnTo>
                    <a:pt x="47" y="1536"/>
                  </a:lnTo>
                  <a:lnTo>
                    <a:pt x="26" y="1500"/>
                  </a:lnTo>
                  <a:lnTo>
                    <a:pt x="0" y="1454"/>
                  </a:lnTo>
                  <a:lnTo>
                    <a:pt x="2" y="1425"/>
                  </a:lnTo>
                  <a:lnTo>
                    <a:pt x="7" y="1395"/>
                  </a:lnTo>
                  <a:lnTo>
                    <a:pt x="11" y="1363"/>
                  </a:lnTo>
                  <a:lnTo>
                    <a:pt x="17" y="1329"/>
                  </a:lnTo>
                  <a:lnTo>
                    <a:pt x="23" y="1292"/>
                  </a:lnTo>
                  <a:lnTo>
                    <a:pt x="30" y="1250"/>
                  </a:lnTo>
                  <a:lnTo>
                    <a:pt x="37" y="1204"/>
                  </a:lnTo>
                  <a:lnTo>
                    <a:pt x="44" y="1154"/>
                  </a:lnTo>
                  <a:close/>
                </a:path>
              </a:pathLst>
            </a:custGeom>
            <a:solidFill>
              <a:srgbClr val="A28D89"/>
            </a:solidFill>
            <a:ln w="9525">
              <a:noFill/>
              <a:round/>
              <a:headEnd/>
              <a:tailEnd/>
            </a:ln>
          </p:spPr>
          <p:txBody>
            <a:bodyPr>
              <a:prstTxWarp prst="textNoShape">
                <a:avLst/>
              </a:prstTxWarp>
            </a:bodyPr>
            <a:lstStyle/>
            <a:p>
              <a:endParaRPr lang="en-US"/>
            </a:p>
          </p:txBody>
        </p:sp>
        <p:sp>
          <p:nvSpPr>
            <p:cNvPr id="49385" name="Freeform 490"/>
            <p:cNvSpPr>
              <a:spLocks noChangeAspect="1"/>
            </p:cNvSpPr>
            <p:nvPr/>
          </p:nvSpPr>
          <p:spPr bwMode="auto">
            <a:xfrm>
              <a:off x="2155" y="3394"/>
              <a:ext cx="102" cy="139"/>
            </a:xfrm>
            <a:custGeom>
              <a:avLst/>
              <a:gdLst>
                <a:gd name="T0" fmla="*/ 890 w 925"/>
                <a:gd name="T1" fmla="*/ 0 h 1245"/>
                <a:gd name="T2" fmla="*/ 857 w 925"/>
                <a:gd name="T3" fmla="*/ 62 h 1245"/>
                <a:gd name="T4" fmla="*/ 823 w 925"/>
                <a:gd name="T5" fmla="*/ 123 h 1245"/>
                <a:gd name="T6" fmla="*/ 785 w 925"/>
                <a:gd name="T7" fmla="*/ 182 h 1245"/>
                <a:gd name="T8" fmla="*/ 747 w 925"/>
                <a:gd name="T9" fmla="*/ 239 h 1245"/>
                <a:gd name="T10" fmla="*/ 751 w 925"/>
                <a:gd name="T11" fmla="*/ 249 h 1245"/>
                <a:gd name="T12" fmla="*/ 751 w 925"/>
                <a:gd name="T13" fmla="*/ 258 h 1245"/>
                <a:gd name="T14" fmla="*/ 745 w 925"/>
                <a:gd name="T15" fmla="*/ 277 h 1245"/>
                <a:gd name="T16" fmla="*/ 734 w 925"/>
                <a:gd name="T17" fmla="*/ 297 h 1245"/>
                <a:gd name="T18" fmla="*/ 718 w 925"/>
                <a:gd name="T19" fmla="*/ 317 h 1245"/>
                <a:gd name="T20" fmla="*/ 702 w 925"/>
                <a:gd name="T21" fmla="*/ 338 h 1245"/>
                <a:gd name="T22" fmla="*/ 688 w 925"/>
                <a:gd name="T23" fmla="*/ 363 h 1245"/>
                <a:gd name="T24" fmla="*/ 678 w 925"/>
                <a:gd name="T25" fmla="*/ 391 h 1245"/>
                <a:gd name="T26" fmla="*/ 674 w 925"/>
                <a:gd name="T27" fmla="*/ 423 h 1245"/>
                <a:gd name="T28" fmla="*/ 651 w 925"/>
                <a:gd name="T29" fmla="*/ 437 h 1245"/>
                <a:gd name="T30" fmla="*/ 688 w 925"/>
                <a:gd name="T31" fmla="*/ 537 h 1245"/>
                <a:gd name="T32" fmla="*/ 713 w 925"/>
                <a:gd name="T33" fmla="*/ 610 h 1245"/>
                <a:gd name="T34" fmla="*/ 729 w 925"/>
                <a:gd name="T35" fmla="*/ 657 h 1245"/>
                <a:gd name="T36" fmla="*/ 736 w 925"/>
                <a:gd name="T37" fmla="*/ 672 h 1245"/>
                <a:gd name="T38" fmla="*/ 744 w 925"/>
                <a:gd name="T39" fmla="*/ 683 h 1245"/>
                <a:gd name="T40" fmla="*/ 773 w 925"/>
                <a:gd name="T41" fmla="*/ 674 h 1245"/>
                <a:gd name="T42" fmla="*/ 802 w 925"/>
                <a:gd name="T43" fmla="*/ 668 h 1245"/>
                <a:gd name="T44" fmla="*/ 866 w 925"/>
                <a:gd name="T45" fmla="*/ 748 h 1245"/>
                <a:gd name="T46" fmla="*/ 925 w 925"/>
                <a:gd name="T47" fmla="*/ 821 h 1245"/>
                <a:gd name="T48" fmla="*/ 450 w 925"/>
                <a:gd name="T49" fmla="*/ 1209 h 1245"/>
                <a:gd name="T50" fmla="*/ 369 w 925"/>
                <a:gd name="T51" fmla="*/ 1134 h 1245"/>
                <a:gd name="T52" fmla="*/ 293 w 925"/>
                <a:gd name="T53" fmla="*/ 1057 h 1245"/>
                <a:gd name="T54" fmla="*/ 218 w 925"/>
                <a:gd name="T55" fmla="*/ 979 h 1245"/>
                <a:gd name="T56" fmla="*/ 145 w 925"/>
                <a:gd name="T57" fmla="*/ 934 h 1245"/>
                <a:gd name="T58" fmla="*/ 86 w 925"/>
                <a:gd name="T59" fmla="*/ 923 h 1245"/>
                <a:gd name="T60" fmla="*/ 54 w 925"/>
                <a:gd name="T61" fmla="*/ 912 h 1245"/>
                <a:gd name="T62" fmla="*/ 36 w 925"/>
                <a:gd name="T63" fmla="*/ 901 h 1245"/>
                <a:gd name="T64" fmla="*/ 20 w 925"/>
                <a:gd name="T65" fmla="*/ 890 h 1245"/>
                <a:gd name="T66" fmla="*/ 7 w 925"/>
                <a:gd name="T67" fmla="*/ 878 h 1245"/>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925"/>
                <a:gd name="T103" fmla="*/ 0 h 1245"/>
                <a:gd name="T104" fmla="*/ 925 w 925"/>
                <a:gd name="T105" fmla="*/ 1245 h 1245"/>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925" h="1245">
                  <a:moveTo>
                    <a:pt x="0" y="870"/>
                  </a:moveTo>
                  <a:lnTo>
                    <a:pt x="890" y="0"/>
                  </a:lnTo>
                  <a:lnTo>
                    <a:pt x="874" y="31"/>
                  </a:lnTo>
                  <a:lnTo>
                    <a:pt x="857" y="62"/>
                  </a:lnTo>
                  <a:lnTo>
                    <a:pt x="839" y="92"/>
                  </a:lnTo>
                  <a:lnTo>
                    <a:pt x="823" y="123"/>
                  </a:lnTo>
                  <a:lnTo>
                    <a:pt x="805" y="152"/>
                  </a:lnTo>
                  <a:lnTo>
                    <a:pt x="785" y="182"/>
                  </a:lnTo>
                  <a:lnTo>
                    <a:pt x="766" y="211"/>
                  </a:lnTo>
                  <a:lnTo>
                    <a:pt x="747" y="239"/>
                  </a:lnTo>
                  <a:lnTo>
                    <a:pt x="750" y="245"/>
                  </a:lnTo>
                  <a:lnTo>
                    <a:pt x="751" y="249"/>
                  </a:lnTo>
                  <a:lnTo>
                    <a:pt x="751" y="254"/>
                  </a:lnTo>
                  <a:lnTo>
                    <a:pt x="751" y="258"/>
                  </a:lnTo>
                  <a:lnTo>
                    <a:pt x="750" y="269"/>
                  </a:lnTo>
                  <a:lnTo>
                    <a:pt x="745" y="277"/>
                  </a:lnTo>
                  <a:lnTo>
                    <a:pt x="741" y="286"/>
                  </a:lnTo>
                  <a:lnTo>
                    <a:pt x="734" y="297"/>
                  </a:lnTo>
                  <a:lnTo>
                    <a:pt x="726" y="307"/>
                  </a:lnTo>
                  <a:lnTo>
                    <a:pt x="718" y="317"/>
                  </a:lnTo>
                  <a:lnTo>
                    <a:pt x="710" y="327"/>
                  </a:lnTo>
                  <a:lnTo>
                    <a:pt x="702" y="338"/>
                  </a:lnTo>
                  <a:lnTo>
                    <a:pt x="695" y="350"/>
                  </a:lnTo>
                  <a:lnTo>
                    <a:pt x="688" y="363"/>
                  </a:lnTo>
                  <a:lnTo>
                    <a:pt x="681" y="376"/>
                  </a:lnTo>
                  <a:lnTo>
                    <a:pt x="678" y="391"/>
                  </a:lnTo>
                  <a:lnTo>
                    <a:pt x="674" y="407"/>
                  </a:lnTo>
                  <a:lnTo>
                    <a:pt x="674" y="423"/>
                  </a:lnTo>
                  <a:lnTo>
                    <a:pt x="662" y="429"/>
                  </a:lnTo>
                  <a:lnTo>
                    <a:pt x="651" y="437"/>
                  </a:lnTo>
                  <a:lnTo>
                    <a:pt x="671" y="491"/>
                  </a:lnTo>
                  <a:lnTo>
                    <a:pt x="688" y="537"/>
                  </a:lnTo>
                  <a:lnTo>
                    <a:pt x="701" y="577"/>
                  </a:lnTo>
                  <a:lnTo>
                    <a:pt x="713" y="610"/>
                  </a:lnTo>
                  <a:lnTo>
                    <a:pt x="722" y="637"/>
                  </a:lnTo>
                  <a:lnTo>
                    <a:pt x="729" y="657"/>
                  </a:lnTo>
                  <a:lnTo>
                    <a:pt x="733" y="665"/>
                  </a:lnTo>
                  <a:lnTo>
                    <a:pt x="736" y="672"/>
                  </a:lnTo>
                  <a:lnTo>
                    <a:pt x="739" y="678"/>
                  </a:lnTo>
                  <a:lnTo>
                    <a:pt x="744" y="683"/>
                  </a:lnTo>
                  <a:lnTo>
                    <a:pt x="759" y="678"/>
                  </a:lnTo>
                  <a:lnTo>
                    <a:pt x="773" y="674"/>
                  </a:lnTo>
                  <a:lnTo>
                    <a:pt x="788" y="670"/>
                  </a:lnTo>
                  <a:lnTo>
                    <a:pt x="802" y="668"/>
                  </a:lnTo>
                  <a:lnTo>
                    <a:pt x="835" y="708"/>
                  </a:lnTo>
                  <a:lnTo>
                    <a:pt x="866" y="748"/>
                  </a:lnTo>
                  <a:lnTo>
                    <a:pt x="895" y="785"/>
                  </a:lnTo>
                  <a:lnTo>
                    <a:pt x="925" y="821"/>
                  </a:lnTo>
                  <a:lnTo>
                    <a:pt x="490" y="1245"/>
                  </a:lnTo>
                  <a:lnTo>
                    <a:pt x="450" y="1209"/>
                  </a:lnTo>
                  <a:lnTo>
                    <a:pt x="410" y="1171"/>
                  </a:lnTo>
                  <a:lnTo>
                    <a:pt x="369" y="1134"/>
                  </a:lnTo>
                  <a:lnTo>
                    <a:pt x="331" y="1096"/>
                  </a:lnTo>
                  <a:lnTo>
                    <a:pt x="293" y="1057"/>
                  </a:lnTo>
                  <a:lnTo>
                    <a:pt x="255" y="1018"/>
                  </a:lnTo>
                  <a:lnTo>
                    <a:pt x="218" y="979"/>
                  </a:lnTo>
                  <a:lnTo>
                    <a:pt x="182" y="938"/>
                  </a:lnTo>
                  <a:lnTo>
                    <a:pt x="145" y="934"/>
                  </a:lnTo>
                  <a:lnTo>
                    <a:pt x="113" y="928"/>
                  </a:lnTo>
                  <a:lnTo>
                    <a:pt x="86" y="923"/>
                  </a:lnTo>
                  <a:lnTo>
                    <a:pt x="63" y="915"/>
                  </a:lnTo>
                  <a:lnTo>
                    <a:pt x="54" y="912"/>
                  </a:lnTo>
                  <a:lnTo>
                    <a:pt x="44" y="907"/>
                  </a:lnTo>
                  <a:lnTo>
                    <a:pt x="36" y="901"/>
                  </a:lnTo>
                  <a:lnTo>
                    <a:pt x="28" y="897"/>
                  </a:lnTo>
                  <a:lnTo>
                    <a:pt x="20" y="890"/>
                  </a:lnTo>
                  <a:lnTo>
                    <a:pt x="13" y="885"/>
                  </a:lnTo>
                  <a:lnTo>
                    <a:pt x="7" y="878"/>
                  </a:lnTo>
                  <a:lnTo>
                    <a:pt x="0" y="870"/>
                  </a:lnTo>
                  <a:close/>
                </a:path>
              </a:pathLst>
            </a:custGeom>
            <a:solidFill>
              <a:srgbClr val="A6928E"/>
            </a:solidFill>
            <a:ln w="9525">
              <a:noFill/>
              <a:round/>
              <a:headEnd/>
              <a:tailEnd/>
            </a:ln>
          </p:spPr>
          <p:txBody>
            <a:bodyPr>
              <a:prstTxWarp prst="textNoShape">
                <a:avLst/>
              </a:prstTxWarp>
            </a:bodyPr>
            <a:lstStyle/>
            <a:p>
              <a:endParaRPr lang="en-US"/>
            </a:p>
          </p:txBody>
        </p:sp>
        <p:sp>
          <p:nvSpPr>
            <p:cNvPr id="49386" name="Freeform 491"/>
            <p:cNvSpPr>
              <a:spLocks noChangeAspect="1"/>
            </p:cNvSpPr>
            <p:nvPr/>
          </p:nvSpPr>
          <p:spPr bwMode="auto">
            <a:xfrm>
              <a:off x="2184" y="3461"/>
              <a:ext cx="94" cy="94"/>
            </a:xfrm>
            <a:custGeom>
              <a:avLst/>
              <a:gdLst>
                <a:gd name="T0" fmla="*/ 0 w 844"/>
                <a:gd name="T1" fmla="*/ 431 h 842"/>
                <a:gd name="T2" fmla="*/ 441 w 844"/>
                <a:gd name="T3" fmla="*/ 0 h 842"/>
                <a:gd name="T4" fmla="*/ 451 w 844"/>
                <a:gd name="T5" fmla="*/ 29 h 842"/>
                <a:gd name="T6" fmla="*/ 459 w 844"/>
                <a:gd name="T7" fmla="*/ 52 h 842"/>
                <a:gd name="T8" fmla="*/ 463 w 844"/>
                <a:gd name="T9" fmla="*/ 61 h 842"/>
                <a:gd name="T10" fmla="*/ 467 w 844"/>
                <a:gd name="T11" fmla="*/ 68 h 842"/>
                <a:gd name="T12" fmla="*/ 470 w 844"/>
                <a:gd name="T13" fmla="*/ 75 h 842"/>
                <a:gd name="T14" fmla="*/ 475 w 844"/>
                <a:gd name="T15" fmla="*/ 80 h 842"/>
                <a:gd name="T16" fmla="*/ 490 w 844"/>
                <a:gd name="T17" fmla="*/ 75 h 842"/>
                <a:gd name="T18" fmla="*/ 504 w 844"/>
                <a:gd name="T19" fmla="*/ 71 h 842"/>
                <a:gd name="T20" fmla="*/ 519 w 844"/>
                <a:gd name="T21" fmla="*/ 67 h 842"/>
                <a:gd name="T22" fmla="*/ 533 w 844"/>
                <a:gd name="T23" fmla="*/ 65 h 842"/>
                <a:gd name="T24" fmla="*/ 582 w 844"/>
                <a:gd name="T25" fmla="*/ 126 h 842"/>
                <a:gd name="T26" fmla="*/ 628 w 844"/>
                <a:gd name="T27" fmla="*/ 183 h 842"/>
                <a:gd name="T28" fmla="*/ 670 w 844"/>
                <a:gd name="T29" fmla="*/ 237 h 842"/>
                <a:gd name="T30" fmla="*/ 710 w 844"/>
                <a:gd name="T31" fmla="*/ 287 h 842"/>
                <a:gd name="T32" fmla="*/ 747 w 844"/>
                <a:gd name="T33" fmla="*/ 335 h 842"/>
                <a:gd name="T34" fmla="*/ 781 w 844"/>
                <a:gd name="T35" fmla="*/ 380 h 842"/>
                <a:gd name="T36" fmla="*/ 814 w 844"/>
                <a:gd name="T37" fmla="*/ 422 h 842"/>
                <a:gd name="T38" fmla="*/ 844 w 844"/>
                <a:gd name="T39" fmla="*/ 461 h 842"/>
                <a:gd name="T40" fmla="*/ 455 w 844"/>
                <a:gd name="T41" fmla="*/ 842 h 842"/>
                <a:gd name="T42" fmla="*/ 395 w 844"/>
                <a:gd name="T43" fmla="*/ 792 h 842"/>
                <a:gd name="T44" fmla="*/ 336 w 844"/>
                <a:gd name="T45" fmla="*/ 743 h 842"/>
                <a:gd name="T46" fmla="*/ 277 w 844"/>
                <a:gd name="T47" fmla="*/ 692 h 842"/>
                <a:gd name="T48" fmla="*/ 220 w 844"/>
                <a:gd name="T49" fmla="*/ 641 h 842"/>
                <a:gd name="T50" fmla="*/ 163 w 844"/>
                <a:gd name="T51" fmla="*/ 589 h 842"/>
                <a:gd name="T52" fmla="*/ 108 w 844"/>
                <a:gd name="T53" fmla="*/ 537 h 842"/>
                <a:gd name="T54" fmla="*/ 53 w 844"/>
                <a:gd name="T55" fmla="*/ 485 h 842"/>
                <a:gd name="T56" fmla="*/ 0 w 844"/>
                <a:gd name="T57" fmla="*/ 431 h 84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844"/>
                <a:gd name="T88" fmla="*/ 0 h 842"/>
                <a:gd name="T89" fmla="*/ 844 w 844"/>
                <a:gd name="T90" fmla="*/ 842 h 842"/>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844" h="842">
                  <a:moveTo>
                    <a:pt x="0" y="431"/>
                  </a:moveTo>
                  <a:lnTo>
                    <a:pt x="441" y="0"/>
                  </a:lnTo>
                  <a:lnTo>
                    <a:pt x="451" y="29"/>
                  </a:lnTo>
                  <a:lnTo>
                    <a:pt x="459" y="52"/>
                  </a:lnTo>
                  <a:lnTo>
                    <a:pt x="463" y="61"/>
                  </a:lnTo>
                  <a:lnTo>
                    <a:pt x="467" y="68"/>
                  </a:lnTo>
                  <a:lnTo>
                    <a:pt x="470" y="75"/>
                  </a:lnTo>
                  <a:lnTo>
                    <a:pt x="475" y="80"/>
                  </a:lnTo>
                  <a:lnTo>
                    <a:pt x="490" y="75"/>
                  </a:lnTo>
                  <a:lnTo>
                    <a:pt x="504" y="71"/>
                  </a:lnTo>
                  <a:lnTo>
                    <a:pt x="519" y="67"/>
                  </a:lnTo>
                  <a:lnTo>
                    <a:pt x="533" y="65"/>
                  </a:lnTo>
                  <a:lnTo>
                    <a:pt x="582" y="126"/>
                  </a:lnTo>
                  <a:lnTo>
                    <a:pt x="628" y="183"/>
                  </a:lnTo>
                  <a:lnTo>
                    <a:pt x="670" y="237"/>
                  </a:lnTo>
                  <a:lnTo>
                    <a:pt x="710" y="287"/>
                  </a:lnTo>
                  <a:lnTo>
                    <a:pt x="747" y="335"/>
                  </a:lnTo>
                  <a:lnTo>
                    <a:pt x="781" y="380"/>
                  </a:lnTo>
                  <a:lnTo>
                    <a:pt x="814" y="422"/>
                  </a:lnTo>
                  <a:lnTo>
                    <a:pt x="844" y="461"/>
                  </a:lnTo>
                  <a:lnTo>
                    <a:pt x="455" y="842"/>
                  </a:lnTo>
                  <a:lnTo>
                    <a:pt x="395" y="792"/>
                  </a:lnTo>
                  <a:lnTo>
                    <a:pt x="336" y="743"/>
                  </a:lnTo>
                  <a:lnTo>
                    <a:pt x="277" y="692"/>
                  </a:lnTo>
                  <a:lnTo>
                    <a:pt x="220" y="641"/>
                  </a:lnTo>
                  <a:lnTo>
                    <a:pt x="163" y="589"/>
                  </a:lnTo>
                  <a:lnTo>
                    <a:pt x="108" y="537"/>
                  </a:lnTo>
                  <a:lnTo>
                    <a:pt x="53" y="485"/>
                  </a:lnTo>
                  <a:lnTo>
                    <a:pt x="0" y="431"/>
                  </a:lnTo>
                  <a:close/>
                </a:path>
              </a:pathLst>
            </a:custGeom>
            <a:solidFill>
              <a:srgbClr val="A99692"/>
            </a:solidFill>
            <a:ln w="9525">
              <a:noFill/>
              <a:round/>
              <a:headEnd/>
              <a:tailEnd/>
            </a:ln>
          </p:spPr>
          <p:txBody>
            <a:bodyPr>
              <a:prstTxWarp prst="textNoShape">
                <a:avLst/>
              </a:prstTxWarp>
            </a:bodyPr>
            <a:lstStyle/>
            <a:p>
              <a:endParaRPr lang="en-US"/>
            </a:p>
          </p:txBody>
        </p:sp>
        <p:sp>
          <p:nvSpPr>
            <p:cNvPr id="49387" name="Freeform 492"/>
            <p:cNvSpPr>
              <a:spLocks noChangeAspect="1"/>
            </p:cNvSpPr>
            <p:nvPr/>
          </p:nvSpPr>
          <p:spPr bwMode="auto">
            <a:xfrm>
              <a:off x="2209" y="3486"/>
              <a:ext cx="90" cy="91"/>
            </a:xfrm>
            <a:custGeom>
              <a:avLst/>
              <a:gdLst>
                <a:gd name="T0" fmla="*/ 0 w 812"/>
                <a:gd name="T1" fmla="*/ 424 h 819"/>
                <a:gd name="T2" fmla="*/ 435 w 812"/>
                <a:gd name="T3" fmla="*/ 0 h 819"/>
                <a:gd name="T4" fmla="*/ 508 w 812"/>
                <a:gd name="T5" fmla="*/ 94 h 819"/>
                <a:gd name="T6" fmla="*/ 572 w 812"/>
                <a:gd name="T7" fmla="*/ 177 h 819"/>
                <a:gd name="T8" fmla="*/ 628 w 812"/>
                <a:gd name="T9" fmla="*/ 250 h 819"/>
                <a:gd name="T10" fmla="*/ 677 w 812"/>
                <a:gd name="T11" fmla="*/ 314 h 819"/>
                <a:gd name="T12" fmla="*/ 719 w 812"/>
                <a:gd name="T13" fmla="*/ 369 h 819"/>
                <a:gd name="T14" fmla="*/ 754 w 812"/>
                <a:gd name="T15" fmla="*/ 416 h 819"/>
                <a:gd name="T16" fmla="*/ 786 w 812"/>
                <a:gd name="T17" fmla="*/ 455 h 819"/>
                <a:gd name="T18" fmla="*/ 812 w 812"/>
                <a:gd name="T19" fmla="*/ 487 h 819"/>
                <a:gd name="T20" fmla="*/ 472 w 812"/>
                <a:gd name="T21" fmla="*/ 819 h 819"/>
                <a:gd name="T22" fmla="*/ 411 w 812"/>
                <a:gd name="T23" fmla="*/ 769 h 819"/>
                <a:gd name="T24" fmla="*/ 352 w 812"/>
                <a:gd name="T25" fmla="*/ 721 h 819"/>
                <a:gd name="T26" fmla="*/ 292 w 812"/>
                <a:gd name="T27" fmla="*/ 672 h 819"/>
                <a:gd name="T28" fmla="*/ 233 w 812"/>
                <a:gd name="T29" fmla="*/ 624 h 819"/>
                <a:gd name="T30" fmla="*/ 173 w 812"/>
                <a:gd name="T31" fmla="*/ 574 h 819"/>
                <a:gd name="T32" fmla="*/ 115 w 812"/>
                <a:gd name="T33" fmla="*/ 525 h 819"/>
                <a:gd name="T34" fmla="*/ 58 w 812"/>
                <a:gd name="T35" fmla="*/ 474 h 819"/>
                <a:gd name="T36" fmla="*/ 0 w 812"/>
                <a:gd name="T37" fmla="*/ 424 h 81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812"/>
                <a:gd name="T58" fmla="*/ 0 h 819"/>
                <a:gd name="T59" fmla="*/ 812 w 812"/>
                <a:gd name="T60" fmla="*/ 819 h 81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812" h="819">
                  <a:moveTo>
                    <a:pt x="0" y="424"/>
                  </a:moveTo>
                  <a:lnTo>
                    <a:pt x="435" y="0"/>
                  </a:lnTo>
                  <a:lnTo>
                    <a:pt x="508" y="94"/>
                  </a:lnTo>
                  <a:lnTo>
                    <a:pt x="572" y="177"/>
                  </a:lnTo>
                  <a:lnTo>
                    <a:pt x="628" y="250"/>
                  </a:lnTo>
                  <a:lnTo>
                    <a:pt x="677" y="314"/>
                  </a:lnTo>
                  <a:lnTo>
                    <a:pt x="719" y="369"/>
                  </a:lnTo>
                  <a:lnTo>
                    <a:pt x="754" y="416"/>
                  </a:lnTo>
                  <a:lnTo>
                    <a:pt x="786" y="455"/>
                  </a:lnTo>
                  <a:lnTo>
                    <a:pt x="812" y="487"/>
                  </a:lnTo>
                  <a:lnTo>
                    <a:pt x="472" y="819"/>
                  </a:lnTo>
                  <a:lnTo>
                    <a:pt x="411" y="769"/>
                  </a:lnTo>
                  <a:lnTo>
                    <a:pt x="352" y="721"/>
                  </a:lnTo>
                  <a:lnTo>
                    <a:pt x="292" y="672"/>
                  </a:lnTo>
                  <a:lnTo>
                    <a:pt x="233" y="624"/>
                  </a:lnTo>
                  <a:lnTo>
                    <a:pt x="173" y="574"/>
                  </a:lnTo>
                  <a:lnTo>
                    <a:pt x="115" y="525"/>
                  </a:lnTo>
                  <a:lnTo>
                    <a:pt x="58" y="474"/>
                  </a:lnTo>
                  <a:lnTo>
                    <a:pt x="0" y="424"/>
                  </a:lnTo>
                  <a:close/>
                </a:path>
              </a:pathLst>
            </a:custGeom>
            <a:solidFill>
              <a:srgbClr val="AD9B97"/>
            </a:solidFill>
            <a:ln w="9525">
              <a:noFill/>
              <a:round/>
              <a:headEnd/>
              <a:tailEnd/>
            </a:ln>
          </p:spPr>
          <p:txBody>
            <a:bodyPr>
              <a:prstTxWarp prst="textNoShape">
                <a:avLst/>
              </a:prstTxWarp>
            </a:bodyPr>
            <a:lstStyle/>
            <a:p>
              <a:endParaRPr lang="en-US"/>
            </a:p>
          </p:txBody>
        </p:sp>
        <p:sp>
          <p:nvSpPr>
            <p:cNvPr id="49388" name="Freeform 493"/>
            <p:cNvSpPr>
              <a:spLocks noChangeAspect="1"/>
            </p:cNvSpPr>
            <p:nvPr/>
          </p:nvSpPr>
          <p:spPr bwMode="auto">
            <a:xfrm>
              <a:off x="2235" y="3513"/>
              <a:ext cx="87" cy="85"/>
            </a:xfrm>
            <a:custGeom>
              <a:avLst/>
              <a:gdLst>
                <a:gd name="T0" fmla="*/ 0 w 780"/>
                <a:gd name="T1" fmla="*/ 381 h 773"/>
                <a:gd name="T2" fmla="*/ 389 w 780"/>
                <a:gd name="T3" fmla="*/ 0 h 773"/>
                <a:gd name="T4" fmla="*/ 449 w 780"/>
                <a:gd name="T5" fmla="*/ 79 h 773"/>
                <a:gd name="T6" fmla="*/ 498 w 780"/>
                <a:gd name="T7" fmla="*/ 143 h 773"/>
                <a:gd name="T8" fmla="*/ 538 w 780"/>
                <a:gd name="T9" fmla="*/ 195 h 773"/>
                <a:gd name="T10" fmla="*/ 572 w 780"/>
                <a:gd name="T11" fmla="*/ 237 h 773"/>
                <a:gd name="T12" fmla="*/ 587 w 780"/>
                <a:gd name="T13" fmla="*/ 254 h 773"/>
                <a:gd name="T14" fmla="*/ 599 w 780"/>
                <a:gd name="T15" fmla="*/ 267 h 773"/>
                <a:gd name="T16" fmla="*/ 610 w 780"/>
                <a:gd name="T17" fmla="*/ 278 h 773"/>
                <a:gd name="T18" fmla="*/ 620 w 780"/>
                <a:gd name="T19" fmla="*/ 287 h 773"/>
                <a:gd name="T20" fmla="*/ 630 w 780"/>
                <a:gd name="T21" fmla="*/ 294 h 773"/>
                <a:gd name="T22" fmla="*/ 638 w 780"/>
                <a:gd name="T23" fmla="*/ 299 h 773"/>
                <a:gd name="T24" fmla="*/ 646 w 780"/>
                <a:gd name="T25" fmla="*/ 302 h 773"/>
                <a:gd name="T26" fmla="*/ 654 w 780"/>
                <a:gd name="T27" fmla="*/ 302 h 773"/>
                <a:gd name="T28" fmla="*/ 660 w 780"/>
                <a:gd name="T29" fmla="*/ 314 h 773"/>
                <a:gd name="T30" fmla="*/ 664 w 780"/>
                <a:gd name="T31" fmla="*/ 328 h 773"/>
                <a:gd name="T32" fmla="*/ 669 w 780"/>
                <a:gd name="T33" fmla="*/ 341 h 773"/>
                <a:gd name="T34" fmla="*/ 673 w 780"/>
                <a:gd name="T35" fmla="*/ 356 h 773"/>
                <a:gd name="T36" fmla="*/ 700 w 780"/>
                <a:gd name="T37" fmla="*/ 385 h 773"/>
                <a:gd name="T38" fmla="*/ 727 w 780"/>
                <a:gd name="T39" fmla="*/ 415 h 773"/>
                <a:gd name="T40" fmla="*/ 754 w 780"/>
                <a:gd name="T41" fmla="*/ 445 h 773"/>
                <a:gd name="T42" fmla="*/ 780 w 780"/>
                <a:gd name="T43" fmla="*/ 474 h 773"/>
                <a:gd name="T44" fmla="*/ 473 w 780"/>
                <a:gd name="T45" fmla="*/ 773 h 773"/>
                <a:gd name="T46" fmla="*/ 415 w 780"/>
                <a:gd name="T47" fmla="*/ 723 h 773"/>
                <a:gd name="T48" fmla="*/ 356 w 780"/>
                <a:gd name="T49" fmla="*/ 673 h 773"/>
                <a:gd name="T50" fmla="*/ 297 w 780"/>
                <a:gd name="T51" fmla="*/ 624 h 773"/>
                <a:gd name="T52" fmla="*/ 238 w 780"/>
                <a:gd name="T53" fmla="*/ 576 h 773"/>
                <a:gd name="T54" fmla="*/ 177 w 780"/>
                <a:gd name="T55" fmla="*/ 526 h 773"/>
                <a:gd name="T56" fmla="*/ 118 w 780"/>
                <a:gd name="T57" fmla="*/ 478 h 773"/>
                <a:gd name="T58" fmla="*/ 58 w 780"/>
                <a:gd name="T59" fmla="*/ 430 h 773"/>
                <a:gd name="T60" fmla="*/ 0 w 780"/>
                <a:gd name="T61" fmla="*/ 381 h 773"/>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780"/>
                <a:gd name="T94" fmla="*/ 0 h 773"/>
                <a:gd name="T95" fmla="*/ 780 w 780"/>
                <a:gd name="T96" fmla="*/ 773 h 773"/>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780" h="773">
                  <a:moveTo>
                    <a:pt x="0" y="381"/>
                  </a:moveTo>
                  <a:lnTo>
                    <a:pt x="389" y="0"/>
                  </a:lnTo>
                  <a:lnTo>
                    <a:pt x="449" y="79"/>
                  </a:lnTo>
                  <a:lnTo>
                    <a:pt x="498" y="143"/>
                  </a:lnTo>
                  <a:lnTo>
                    <a:pt x="538" y="195"/>
                  </a:lnTo>
                  <a:lnTo>
                    <a:pt x="572" y="237"/>
                  </a:lnTo>
                  <a:lnTo>
                    <a:pt x="587" y="254"/>
                  </a:lnTo>
                  <a:lnTo>
                    <a:pt x="599" y="267"/>
                  </a:lnTo>
                  <a:lnTo>
                    <a:pt x="610" y="278"/>
                  </a:lnTo>
                  <a:lnTo>
                    <a:pt x="620" y="287"/>
                  </a:lnTo>
                  <a:lnTo>
                    <a:pt x="630" y="294"/>
                  </a:lnTo>
                  <a:lnTo>
                    <a:pt x="638" y="299"/>
                  </a:lnTo>
                  <a:lnTo>
                    <a:pt x="646" y="302"/>
                  </a:lnTo>
                  <a:lnTo>
                    <a:pt x="654" y="302"/>
                  </a:lnTo>
                  <a:lnTo>
                    <a:pt x="660" y="314"/>
                  </a:lnTo>
                  <a:lnTo>
                    <a:pt x="664" y="328"/>
                  </a:lnTo>
                  <a:lnTo>
                    <a:pt x="669" y="341"/>
                  </a:lnTo>
                  <a:lnTo>
                    <a:pt x="673" y="356"/>
                  </a:lnTo>
                  <a:lnTo>
                    <a:pt x="700" y="385"/>
                  </a:lnTo>
                  <a:lnTo>
                    <a:pt x="727" y="415"/>
                  </a:lnTo>
                  <a:lnTo>
                    <a:pt x="754" y="445"/>
                  </a:lnTo>
                  <a:lnTo>
                    <a:pt x="780" y="474"/>
                  </a:lnTo>
                  <a:lnTo>
                    <a:pt x="473" y="773"/>
                  </a:lnTo>
                  <a:lnTo>
                    <a:pt x="415" y="723"/>
                  </a:lnTo>
                  <a:lnTo>
                    <a:pt x="356" y="673"/>
                  </a:lnTo>
                  <a:lnTo>
                    <a:pt x="297" y="624"/>
                  </a:lnTo>
                  <a:lnTo>
                    <a:pt x="238" y="576"/>
                  </a:lnTo>
                  <a:lnTo>
                    <a:pt x="177" y="526"/>
                  </a:lnTo>
                  <a:lnTo>
                    <a:pt x="118" y="478"/>
                  </a:lnTo>
                  <a:lnTo>
                    <a:pt x="58" y="430"/>
                  </a:lnTo>
                  <a:lnTo>
                    <a:pt x="0" y="381"/>
                  </a:lnTo>
                  <a:close/>
                </a:path>
              </a:pathLst>
            </a:custGeom>
            <a:solidFill>
              <a:srgbClr val="B09E9C"/>
            </a:solidFill>
            <a:ln w="9525">
              <a:noFill/>
              <a:round/>
              <a:headEnd/>
              <a:tailEnd/>
            </a:ln>
          </p:spPr>
          <p:txBody>
            <a:bodyPr>
              <a:prstTxWarp prst="textNoShape">
                <a:avLst/>
              </a:prstTxWarp>
            </a:bodyPr>
            <a:lstStyle/>
            <a:p>
              <a:endParaRPr lang="en-US"/>
            </a:p>
          </p:txBody>
        </p:sp>
        <p:sp>
          <p:nvSpPr>
            <p:cNvPr id="49389" name="Freeform 494"/>
            <p:cNvSpPr>
              <a:spLocks noChangeAspect="1"/>
            </p:cNvSpPr>
            <p:nvPr/>
          </p:nvSpPr>
          <p:spPr bwMode="auto">
            <a:xfrm>
              <a:off x="2261" y="3540"/>
              <a:ext cx="84" cy="81"/>
            </a:xfrm>
            <a:custGeom>
              <a:avLst/>
              <a:gdLst>
                <a:gd name="T0" fmla="*/ 0 w 748"/>
                <a:gd name="T1" fmla="*/ 332 h 736"/>
                <a:gd name="T2" fmla="*/ 340 w 748"/>
                <a:gd name="T3" fmla="*/ 0 h 736"/>
                <a:gd name="T4" fmla="*/ 353 w 748"/>
                <a:gd name="T5" fmla="*/ 14 h 736"/>
                <a:gd name="T6" fmla="*/ 364 w 748"/>
                <a:gd name="T7" fmla="*/ 27 h 736"/>
                <a:gd name="T8" fmla="*/ 376 w 748"/>
                <a:gd name="T9" fmla="*/ 37 h 736"/>
                <a:gd name="T10" fmla="*/ 385 w 748"/>
                <a:gd name="T11" fmla="*/ 46 h 736"/>
                <a:gd name="T12" fmla="*/ 394 w 748"/>
                <a:gd name="T13" fmla="*/ 51 h 736"/>
                <a:gd name="T14" fmla="*/ 401 w 748"/>
                <a:gd name="T15" fmla="*/ 56 h 736"/>
                <a:gd name="T16" fmla="*/ 409 w 748"/>
                <a:gd name="T17" fmla="*/ 58 h 736"/>
                <a:gd name="T18" fmla="*/ 416 w 748"/>
                <a:gd name="T19" fmla="*/ 58 h 736"/>
                <a:gd name="T20" fmla="*/ 422 w 748"/>
                <a:gd name="T21" fmla="*/ 70 h 736"/>
                <a:gd name="T22" fmla="*/ 426 w 748"/>
                <a:gd name="T23" fmla="*/ 84 h 736"/>
                <a:gd name="T24" fmla="*/ 431 w 748"/>
                <a:gd name="T25" fmla="*/ 97 h 736"/>
                <a:gd name="T26" fmla="*/ 435 w 748"/>
                <a:gd name="T27" fmla="*/ 112 h 736"/>
                <a:gd name="T28" fmla="*/ 475 w 748"/>
                <a:gd name="T29" fmla="*/ 157 h 736"/>
                <a:gd name="T30" fmla="*/ 515 w 748"/>
                <a:gd name="T31" fmla="*/ 201 h 736"/>
                <a:gd name="T32" fmla="*/ 554 w 748"/>
                <a:gd name="T33" fmla="*/ 244 h 736"/>
                <a:gd name="T34" fmla="*/ 593 w 748"/>
                <a:gd name="T35" fmla="*/ 287 h 736"/>
                <a:gd name="T36" fmla="*/ 633 w 748"/>
                <a:gd name="T37" fmla="*/ 330 h 736"/>
                <a:gd name="T38" fmla="*/ 671 w 748"/>
                <a:gd name="T39" fmla="*/ 372 h 736"/>
                <a:gd name="T40" fmla="*/ 710 w 748"/>
                <a:gd name="T41" fmla="*/ 414 h 736"/>
                <a:gd name="T42" fmla="*/ 748 w 748"/>
                <a:gd name="T43" fmla="*/ 455 h 736"/>
                <a:gd name="T44" fmla="*/ 461 w 748"/>
                <a:gd name="T45" fmla="*/ 736 h 736"/>
                <a:gd name="T46" fmla="*/ 406 w 748"/>
                <a:gd name="T47" fmla="*/ 683 h 736"/>
                <a:gd name="T48" fmla="*/ 350 w 748"/>
                <a:gd name="T49" fmla="*/ 630 h 736"/>
                <a:gd name="T50" fmla="*/ 293 w 748"/>
                <a:gd name="T51" fmla="*/ 580 h 736"/>
                <a:gd name="T52" fmla="*/ 235 w 748"/>
                <a:gd name="T53" fmla="*/ 529 h 736"/>
                <a:gd name="T54" fmla="*/ 177 w 748"/>
                <a:gd name="T55" fmla="*/ 479 h 736"/>
                <a:gd name="T56" fmla="*/ 119 w 748"/>
                <a:gd name="T57" fmla="*/ 429 h 736"/>
                <a:gd name="T58" fmla="*/ 59 w 748"/>
                <a:gd name="T59" fmla="*/ 380 h 736"/>
                <a:gd name="T60" fmla="*/ 0 w 748"/>
                <a:gd name="T61" fmla="*/ 332 h 7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748"/>
                <a:gd name="T94" fmla="*/ 0 h 736"/>
                <a:gd name="T95" fmla="*/ 748 w 748"/>
                <a:gd name="T96" fmla="*/ 736 h 7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748" h="736">
                  <a:moveTo>
                    <a:pt x="0" y="332"/>
                  </a:moveTo>
                  <a:lnTo>
                    <a:pt x="340" y="0"/>
                  </a:lnTo>
                  <a:lnTo>
                    <a:pt x="353" y="14"/>
                  </a:lnTo>
                  <a:lnTo>
                    <a:pt x="364" y="27"/>
                  </a:lnTo>
                  <a:lnTo>
                    <a:pt x="376" y="37"/>
                  </a:lnTo>
                  <a:lnTo>
                    <a:pt x="385" y="46"/>
                  </a:lnTo>
                  <a:lnTo>
                    <a:pt x="394" y="51"/>
                  </a:lnTo>
                  <a:lnTo>
                    <a:pt x="401" y="56"/>
                  </a:lnTo>
                  <a:lnTo>
                    <a:pt x="409" y="58"/>
                  </a:lnTo>
                  <a:lnTo>
                    <a:pt x="416" y="58"/>
                  </a:lnTo>
                  <a:lnTo>
                    <a:pt x="422" y="70"/>
                  </a:lnTo>
                  <a:lnTo>
                    <a:pt x="426" y="84"/>
                  </a:lnTo>
                  <a:lnTo>
                    <a:pt x="431" y="97"/>
                  </a:lnTo>
                  <a:lnTo>
                    <a:pt x="435" y="112"/>
                  </a:lnTo>
                  <a:lnTo>
                    <a:pt x="475" y="157"/>
                  </a:lnTo>
                  <a:lnTo>
                    <a:pt x="515" y="201"/>
                  </a:lnTo>
                  <a:lnTo>
                    <a:pt x="554" y="244"/>
                  </a:lnTo>
                  <a:lnTo>
                    <a:pt x="593" y="287"/>
                  </a:lnTo>
                  <a:lnTo>
                    <a:pt x="633" y="330"/>
                  </a:lnTo>
                  <a:lnTo>
                    <a:pt x="671" y="372"/>
                  </a:lnTo>
                  <a:lnTo>
                    <a:pt x="710" y="414"/>
                  </a:lnTo>
                  <a:lnTo>
                    <a:pt x="748" y="455"/>
                  </a:lnTo>
                  <a:lnTo>
                    <a:pt x="461" y="736"/>
                  </a:lnTo>
                  <a:lnTo>
                    <a:pt x="406" y="683"/>
                  </a:lnTo>
                  <a:lnTo>
                    <a:pt x="350" y="630"/>
                  </a:lnTo>
                  <a:lnTo>
                    <a:pt x="293" y="580"/>
                  </a:lnTo>
                  <a:lnTo>
                    <a:pt x="235" y="529"/>
                  </a:lnTo>
                  <a:lnTo>
                    <a:pt x="177" y="479"/>
                  </a:lnTo>
                  <a:lnTo>
                    <a:pt x="119" y="429"/>
                  </a:lnTo>
                  <a:lnTo>
                    <a:pt x="59" y="380"/>
                  </a:lnTo>
                  <a:lnTo>
                    <a:pt x="0" y="332"/>
                  </a:lnTo>
                  <a:close/>
                </a:path>
              </a:pathLst>
            </a:custGeom>
            <a:solidFill>
              <a:srgbClr val="B4A39F"/>
            </a:solidFill>
            <a:ln w="9525">
              <a:noFill/>
              <a:round/>
              <a:headEnd/>
              <a:tailEnd/>
            </a:ln>
          </p:spPr>
          <p:txBody>
            <a:bodyPr>
              <a:prstTxWarp prst="textNoShape">
                <a:avLst/>
              </a:prstTxWarp>
            </a:bodyPr>
            <a:lstStyle/>
            <a:p>
              <a:endParaRPr lang="en-US"/>
            </a:p>
          </p:txBody>
        </p:sp>
        <p:sp>
          <p:nvSpPr>
            <p:cNvPr id="49390" name="Freeform 495"/>
            <p:cNvSpPr>
              <a:spLocks noChangeAspect="1"/>
            </p:cNvSpPr>
            <p:nvPr/>
          </p:nvSpPr>
          <p:spPr bwMode="auto">
            <a:xfrm>
              <a:off x="2288" y="3565"/>
              <a:ext cx="81" cy="81"/>
            </a:xfrm>
            <a:custGeom>
              <a:avLst/>
              <a:gdLst>
                <a:gd name="T0" fmla="*/ 0 w 733"/>
                <a:gd name="T1" fmla="*/ 299 h 729"/>
                <a:gd name="T2" fmla="*/ 307 w 733"/>
                <a:gd name="T3" fmla="*/ 0 h 729"/>
                <a:gd name="T4" fmla="*/ 359 w 733"/>
                <a:gd name="T5" fmla="*/ 58 h 729"/>
                <a:gd name="T6" fmla="*/ 412 w 733"/>
                <a:gd name="T7" fmla="*/ 116 h 729"/>
                <a:gd name="T8" fmla="*/ 465 w 733"/>
                <a:gd name="T9" fmla="*/ 173 h 729"/>
                <a:gd name="T10" fmla="*/ 518 w 733"/>
                <a:gd name="T11" fmla="*/ 229 h 729"/>
                <a:gd name="T12" fmla="*/ 570 w 733"/>
                <a:gd name="T13" fmla="*/ 284 h 729"/>
                <a:gd name="T14" fmla="*/ 623 w 733"/>
                <a:gd name="T15" fmla="*/ 336 h 729"/>
                <a:gd name="T16" fmla="*/ 678 w 733"/>
                <a:gd name="T17" fmla="*/ 388 h 729"/>
                <a:gd name="T18" fmla="*/ 733 w 733"/>
                <a:gd name="T19" fmla="*/ 437 h 729"/>
                <a:gd name="T20" fmla="*/ 435 w 733"/>
                <a:gd name="T21" fmla="*/ 729 h 729"/>
                <a:gd name="T22" fmla="*/ 384 w 733"/>
                <a:gd name="T23" fmla="*/ 672 h 729"/>
                <a:gd name="T24" fmla="*/ 334 w 733"/>
                <a:gd name="T25" fmla="*/ 616 h 729"/>
                <a:gd name="T26" fmla="*/ 281 w 733"/>
                <a:gd name="T27" fmla="*/ 561 h 729"/>
                <a:gd name="T28" fmla="*/ 227 w 733"/>
                <a:gd name="T29" fmla="*/ 507 h 729"/>
                <a:gd name="T30" fmla="*/ 171 w 733"/>
                <a:gd name="T31" fmla="*/ 453 h 729"/>
                <a:gd name="T32" fmla="*/ 115 w 733"/>
                <a:gd name="T33" fmla="*/ 401 h 729"/>
                <a:gd name="T34" fmla="*/ 58 w 733"/>
                <a:gd name="T35" fmla="*/ 350 h 729"/>
                <a:gd name="T36" fmla="*/ 0 w 733"/>
                <a:gd name="T37" fmla="*/ 299 h 72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33"/>
                <a:gd name="T58" fmla="*/ 0 h 729"/>
                <a:gd name="T59" fmla="*/ 733 w 733"/>
                <a:gd name="T60" fmla="*/ 729 h 72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33" h="729">
                  <a:moveTo>
                    <a:pt x="0" y="299"/>
                  </a:moveTo>
                  <a:lnTo>
                    <a:pt x="307" y="0"/>
                  </a:lnTo>
                  <a:lnTo>
                    <a:pt x="359" y="58"/>
                  </a:lnTo>
                  <a:lnTo>
                    <a:pt x="412" y="116"/>
                  </a:lnTo>
                  <a:lnTo>
                    <a:pt x="465" y="173"/>
                  </a:lnTo>
                  <a:lnTo>
                    <a:pt x="518" y="229"/>
                  </a:lnTo>
                  <a:lnTo>
                    <a:pt x="570" y="284"/>
                  </a:lnTo>
                  <a:lnTo>
                    <a:pt x="623" y="336"/>
                  </a:lnTo>
                  <a:lnTo>
                    <a:pt x="678" y="388"/>
                  </a:lnTo>
                  <a:lnTo>
                    <a:pt x="733" y="437"/>
                  </a:lnTo>
                  <a:lnTo>
                    <a:pt x="435" y="729"/>
                  </a:lnTo>
                  <a:lnTo>
                    <a:pt x="384" y="672"/>
                  </a:lnTo>
                  <a:lnTo>
                    <a:pt x="334" y="616"/>
                  </a:lnTo>
                  <a:lnTo>
                    <a:pt x="281" y="561"/>
                  </a:lnTo>
                  <a:lnTo>
                    <a:pt x="227" y="507"/>
                  </a:lnTo>
                  <a:lnTo>
                    <a:pt x="171" y="453"/>
                  </a:lnTo>
                  <a:lnTo>
                    <a:pt x="115" y="401"/>
                  </a:lnTo>
                  <a:lnTo>
                    <a:pt x="58" y="350"/>
                  </a:lnTo>
                  <a:lnTo>
                    <a:pt x="0" y="299"/>
                  </a:lnTo>
                  <a:close/>
                </a:path>
              </a:pathLst>
            </a:custGeom>
            <a:solidFill>
              <a:srgbClr val="B7A7A4"/>
            </a:solidFill>
            <a:ln w="9525">
              <a:noFill/>
              <a:round/>
              <a:headEnd/>
              <a:tailEnd/>
            </a:ln>
          </p:spPr>
          <p:txBody>
            <a:bodyPr>
              <a:prstTxWarp prst="textNoShape">
                <a:avLst/>
              </a:prstTxWarp>
            </a:bodyPr>
            <a:lstStyle/>
            <a:p>
              <a:endParaRPr lang="en-US"/>
            </a:p>
          </p:txBody>
        </p:sp>
        <p:sp>
          <p:nvSpPr>
            <p:cNvPr id="49391" name="Freeform 496"/>
            <p:cNvSpPr>
              <a:spLocks noChangeAspect="1"/>
            </p:cNvSpPr>
            <p:nvPr/>
          </p:nvSpPr>
          <p:spPr bwMode="auto">
            <a:xfrm>
              <a:off x="2313" y="3590"/>
              <a:ext cx="83" cy="90"/>
            </a:xfrm>
            <a:custGeom>
              <a:avLst/>
              <a:gdLst>
                <a:gd name="T0" fmla="*/ 0 w 754"/>
                <a:gd name="T1" fmla="*/ 281 h 805"/>
                <a:gd name="T2" fmla="*/ 287 w 754"/>
                <a:gd name="T3" fmla="*/ 0 h 805"/>
                <a:gd name="T4" fmla="*/ 342 w 754"/>
                <a:gd name="T5" fmla="*/ 56 h 805"/>
                <a:gd name="T6" fmla="*/ 397 w 754"/>
                <a:gd name="T7" fmla="*/ 110 h 805"/>
                <a:gd name="T8" fmla="*/ 453 w 754"/>
                <a:gd name="T9" fmla="*/ 164 h 805"/>
                <a:gd name="T10" fmla="*/ 510 w 754"/>
                <a:gd name="T11" fmla="*/ 215 h 805"/>
                <a:gd name="T12" fmla="*/ 540 w 754"/>
                <a:gd name="T13" fmla="*/ 240 h 805"/>
                <a:gd name="T14" fmla="*/ 569 w 754"/>
                <a:gd name="T15" fmla="*/ 264 h 805"/>
                <a:gd name="T16" fmla="*/ 598 w 754"/>
                <a:gd name="T17" fmla="*/ 289 h 805"/>
                <a:gd name="T18" fmla="*/ 628 w 754"/>
                <a:gd name="T19" fmla="*/ 311 h 805"/>
                <a:gd name="T20" fmla="*/ 659 w 754"/>
                <a:gd name="T21" fmla="*/ 335 h 805"/>
                <a:gd name="T22" fmla="*/ 690 w 754"/>
                <a:gd name="T23" fmla="*/ 356 h 805"/>
                <a:gd name="T24" fmla="*/ 721 w 754"/>
                <a:gd name="T25" fmla="*/ 377 h 805"/>
                <a:gd name="T26" fmla="*/ 754 w 754"/>
                <a:gd name="T27" fmla="*/ 399 h 805"/>
                <a:gd name="T28" fmla="*/ 339 w 754"/>
                <a:gd name="T29" fmla="*/ 805 h 805"/>
                <a:gd name="T30" fmla="*/ 324 w 754"/>
                <a:gd name="T31" fmla="*/ 773 h 805"/>
                <a:gd name="T32" fmla="*/ 311 w 754"/>
                <a:gd name="T33" fmla="*/ 741 h 805"/>
                <a:gd name="T34" fmla="*/ 299 w 754"/>
                <a:gd name="T35" fmla="*/ 708 h 805"/>
                <a:gd name="T36" fmla="*/ 289 w 754"/>
                <a:gd name="T37" fmla="*/ 676 h 805"/>
                <a:gd name="T38" fmla="*/ 279 w 754"/>
                <a:gd name="T39" fmla="*/ 644 h 805"/>
                <a:gd name="T40" fmla="*/ 271 w 754"/>
                <a:gd name="T41" fmla="*/ 615 h 805"/>
                <a:gd name="T42" fmla="*/ 262 w 754"/>
                <a:gd name="T43" fmla="*/ 587 h 805"/>
                <a:gd name="T44" fmla="*/ 255 w 754"/>
                <a:gd name="T45" fmla="*/ 561 h 805"/>
                <a:gd name="T46" fmla="*/ 225 w 754"/>
                <a:gd name="T47" fmla="*/ 525 h 805"/>
                <a:gd name="T48" fmla="*/ 195 w 754"/>
                <a:gd name="T49" fmla="*/ 488 h 805"/>
                <a:gd name="T50" fmla="*/ 164 w 754"/>
                <a:gd name="T51" fmla="*/ 453 h 805"/>
                <a:gd name="T52" fmla="*/ 132 w 754"/>
                <a:gd name="T53" fmla="*/ 418 h 805"/>
                <a:gd name="T54" fmla="*/ 100 w 754"/>
                <a:gd name="T55" fmla="*/ 383 h 805"/>
                <a:gd name="T56" fmla="*/ 67 w 754"/>
                <a:gd name="T57" fmla="*/ 348 h 805"/>
                <a:gd name="T58" fmla="*/ 34 w 754"/>
                <a:gd name="T59" fmla="*/ 314 h 805"/>
                <a:gd name="T60" fmla="*/ 0 w 754"/>
                <a:gd name="T61" fmla="*/ 281 h 805"/>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754"/>
                <a:gd name="T94" fmla="*/ 0 h 805"/>
                <a:gd name="T95" fmla="*/ 754 w 754"/>
                <a:gd name="T96" fmla="*/ 805 h 805"/>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754" h="805">
                  <a:moveTo>
                    <a:pt x="0" y="281"/>
                  </a:moveTo>
                  <a:lnTo>
                    <a:pt x="287" y="0"/>
                  </a:lnTo>
                  <a:lnTo>
                    <a:pt x="342" y="56"/>
                  </a:lnTo>
                  <a:lnTo>
                    <a:pt x="397" y="110"/>
                  </a:lnTo>
                  <a:lnTo>
                    <a:pt x="453" y="164"/>
                  </a:lnTo>
                  <a:lnTo>
                    <a:pt x="510" y="215"/>
                  </a:lnTo>
                  <a:lnTo>
                    <a:pt x="540" y="240"/>
                  </a:lnTo>
                  <a:lnTo>
                    <a:pt x="569" y="264"/>
                  </a:lnTo>
                  <a:lnTo>
                    <a:pt x="598" y="289"/>
                  </a:lnTo>
                  <a:lnTo>
                    <a:pt x="628" y="311"/>
                  </a:lnTo>
                  <a:lnTo>
                    <a:pt x="659" y="335"/>
                  </a:lnTo>
                  <a:lnTo>
                    <a:pt x="690" y="356"/>
                  </a:lnTo>
                  <a:lnTo>
                    <a:pt x="721" y="377"/>
                  </a:lnTo>
                  <a:lnTo>
                    <a:pt x="754" y="399"/>
                  </a:lnTo>
                  <a:lnTo>
                    <a:pt x="339" y="805"/>
                  </a:lnTo>
                  <a:lnTo>
                    <a:pt x="324" y="773"/>
                  </a:lnTo>
                  <a:lnTo>
                    <a:pt x="311" y="741"/>
                  </a:lnTo>
                  <a:lnTo>
                    <a:pt x="299" y="708"/>
                  </a:lnTo>
                  <a:lnTo>
                    <a:pt x="289" y="676"/>
                  </a:lnTo>
                  <a:lnTo>
                    <a:pt x="279" y="644"/>
                  </a:lnTo>
                  <a:lnTo>
                    <a:pt x="271" y="615"/>
                  </a:lnTo>
                  <a:lnTo>
                    <a:pt x="262" y="587"/>
                  </a:lnTo>
                  <a:lnTo>
                    <a:pt x="255" y="561"/>
                  </a:lnTo>
                  <a:lnTo>
                    <a:pt x="225" y="525"/>
                  </a:lnTo>
                  <a:lnTo>
                    <a:pt x="195" y="488"/>
                  </a:lnTo>
                  <a:lnTo>
                    <a:pt x="164" y="453"/>
                  </a:lnTo>
                  <a:lnTo>
                    <a:pt x="132" y="418"/>
                  </a:lnTo>
                  <a:lnTo>
                    <a:pt x="100" y="383"/>
                  </a:lnTo>
                  <a:lnTo>
                    <a:pt x="67" y="348"/>
                  </a:lnTo>
                  <a:lnTo>
                    <a:pt x="34" y="314"/>
                  </a:lnTo>
                  <a:lnTo>
                    <a:pt x="0" y="281"/>
                  </a:lnTo>
                  <a:close/>
                </a:path>
              </a:pathLst>
            </a:custGeom>
            <a:solidFill>
              <a:srgbClr val="BBABA8"/>
            </a:solidFill>
            <a:ln w="9525">
              <a:noFill/>
              <a:round/>
              <a:headEnd/>
              <a:tailEnd/>
            </a:ln>
          </p:spPr>
          <p:txBody>
            <a:bodyPr>
              <a:prstTxWarp prst="textNoShape">
                <a:avLst/>
              </a:prstTxWarp>
            </a:bodyPr>
            <a:lstStyle/>
            <a:p>
              <a:endParaRPr lang="en-US"/>
            </a:p>
          </p:txBody>
        </p:sp>
        <p:sp>
          <p:nvSpPr>
            <p:cNvPr id="49392" name="Freeform 497"/>
            <p:cNvSpPr>
              <a:spLocks noChangeAspect="1"/>
            </p:cNvSpPr>
            <p:nvPr/>
          </p:nvSpPr>
          <p:spPr bwMode="auto">
            <a:xfrm>
              <a:off x="2336" y="3614"/>
              <a:ext cx="93" cy="74"/>
            </a:xfrm>
            <a:custGeom>
              <a:avLst/>
              <a:gdLst>
                <a:gd name="T0" fmla="*/ 0 w 834"/>
                <a:gd name="T1" fmla="*/ 292 h 667"/>
                <a:gd name="T2" fmla="*/ 298 w 834"/>
                <a:gd name="T3" fmla="*/ 0 h 667"/>
                <a:gd name="T4" fmla="*/ 327 w 834"/>
                <a:gd name="T5" fmla="*/ 26 h 667"/>
                <a:gd name="T6" fmla="*/ 358 w 834"/>
                <a:gd name="T7" fmla="*/ 51 h 667"/>
                <a:gd name="T8" fmla="*/ 388 w 834"/>
                <a:gd name="T9" fmla="*/ 76 h 667"/>
                <a:gd name="T10" fmla="*/ 419 w 834"/>
                <a:gd name="T11" fmla="*/ 99 h 667"/>
                <a:gd name="T12" fmla="*/ 450 w 834"/>
                <a:gd name="T13" fmla="*/ 123 h 667"/>
                <a:gd name="T14" fmla="*/ 482 w 834"/>
                <a:gd name="T15" fmla="*/ 145 h 667"/>
                <a:gd name="T16" fmla="*/ 515 w 834"/>
                <a:gd name="T17" fmla="*/ 166 h 667"/>
                <a:gd name="T18" fmla="*/ 547 w 834"/>
                <a:gd name="T19" fmla="*/ 188 h 667"/>
                <a:gd name="T20" fmla="*/ 581 w 834"/>
                <a:gd name="T21" fmla="*/ 208 h 667"/>
                <a:gd name="T22" fmla="*/ 615 w 834"/>
                <a:gd name="T23" fmla="*/ 228 h 667"/>
                <a:gd name="T24" fmla="*/ 649 w 834"/>
                <a:gd name="T25" fmla="*/ 247 h 667"/>
                <a:gd name="T26" fmla="*/ 685 w 834"/>
                <a:gd name="T27" fmla="*/ 265 h 667"/>
                <a:gd name="T28" fmla="*/ 721 w 834"/>
                <a:gd name="T29" fmla="*/ 283 h 667"/>
                <a:gd name="T30" fmla="*/ 758 w 834"/>
                <a:gd name="T31" fmla="*/ 300 h 667"/>
                <a:gd name="T32" fmla="*/ 796 w 834"/>
                <a:gd name="T33" fmla="*/ 316 h 667"/>
                <a:gd name="T34" fmla="*/ 834 w 834"/>
                <a:gd name="T35" fmla="*/ 331 h 667"/>
                <a:gd name="T36" fmla="*/ 621 w 834"/>
                <a:gd name="T37" fmla="*/ 539 h 667"/>
                <a:gd name="T38" fmla="*/ 588 w 834"/>
                <a:gd name="T39" fmla="*/ 548 h 667"/>
                <a:gd name="T40" fmla="*/ 553 w 834"/>
                <a:gd name="T41" fmla="*/ 555 h 667"/>
                <a:gd name="T42" fmla="*/ 518 w 834"/>
                <a:gd name="T43" fmla="*/ 561 h 667"/>
                <a:gd name="T44" fmla="*/ 483 w 834"/>
                <a:gd name="T45" fmla="*/ 567 h 667"/>
                <a:gd name="T46" fmla="*/ 446 w 834"/>
                <a:gd name="T47" fmla="*/ 572 h 667"/>
                <a:gd name="T48" fmla="*/ 408 w 834"/>
                <a:gd name="T49" fmla="*/ 576 h 667"/>
                <a:gd name="T50" fmla="*/ 369 w 834"/>
                <a:gd name="T51" fmla="*/ 579 h 667"/>
                <a:gd name="T52" fmla="*/ 327 w 834"/>
                <a:gd name="T53" fmla="*/ 583 h 667"/>
                <a:gd name="T54" fmla="*/ 287 w 834"/>
                <a:gd name="T55" fmla="*/ 603 h 667"/>
                <a:gd name="T56" fmla="*/ 254 w 834"/>
                <a:gd name="T57" fmla="*/ 620 h 667"/>
                <a:gd name="T58" fmla="*/ 230 w 834"/>
                <a:gd name="T59" fmla="*/ 634 h 667"/>
                <a:gd name="T60" fmla="*/ 212 w 834"/>
                <a:gd name="T61" fmla="*/ 647 h 667"/>
                <a:gd name="T62" fmla="*/ 198 w 834"/>
                <a:gd name="T63" fmla="*/ 656 h 667"/>
                <a:gd name="T64" fmla="*/ 189 w 834"/>
                <a:gd name="T65" fmla="*/ 661 h 667"/>
                <a:gd name="T66" fmla="*/ 183 w 834"/>
                <a:gd name="T67" fmla="*/ 666 h 667"/>
                <a:gd name="T68" fmla="*/ 177 w 834"/>
                <a:gd name="T69" fmla="*/ 667 h 667"/>
                <a:gd name="T70" fmla="*/ 163 w 834"/>
                <a:gd name="T71" fmla="*/ 650 h 667"/>
                <a:gd name="T72" fmla="*/ 151 w 834"/>
                <a:gd name="T73" fmla="*/ 632 h 667"/>
                <a:gd name="T74" fmla="*/ 140 w 834"/>
                <a:gd name="T75" fmla="*/ 612 h 667"/>
                <a:gd name="T76" fmla="*/ 130 w 834"/>
                <a:gd name="T77" fmla="*/ 592 h 667"/>
                <a:gd name="T78" fmla="*/ 120 w 834"/>
                <a:gd name="T79" fmla="*/ 572 h 667"/>
                <a:gd name="T80" fmla="*/ 111 w 834"/>
                <a:gd name="T81" fmla="*/ 550 h 667"/>
                <a:gd name="T82" fmla="*/ 102 w 834"/>
                <a:gd name="T83" fmla="*/ 529 h 667"/>
                <a:gd name="T84" fmla="*/ 94 w 834"/>
                <a:gd name="T85" fmla="*/ 506 h 667"/>
                <a:gd name="T86" fmla="*/ 80 w 834"/>
                <a:gd name="T87" fmla="*/ 464 h 667"/>
                <a:gd name="T88" fmla="*/ 68 w 834"/>
                <a:gd name="T89" fmla="*/ 422 h 667"/>
                <a:gd name="T90" fmla="*/ 57 w 834"/>
                <a:gd name="T91" fmla="*/ 384 h 667"/>
                <a:gd name="T92" fmla="*/ 46 w 834"/>
                <a:gd name="T93" fmla="*/ 349 h 667"/>
                <a:gd name="T94" fmla="*/ 34 w 834"/>
                <a:gd name="T95" fmla="*/ 336 h 667"/>
                <a:gd name="T96" fmla="*/ 22 w 834"/>
                <a:gd name="T97" fmla="*/ 321 h 667"/>
                <a:gd name="T98" fmla="*/ 11 w 834"/>
                <a:gd name="T99" fmla="*/ 307 h 667"/>
                <a:gd name="T100" fmla="*/ 0 w 834"/>
                <a:gd name="T101" fmla="*/ 292 h 667"/>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834"/>
                <a:gd name="T154" fmla="*/ 0 h 667"/>
                <a:gd name="T155" fmla="*/ 834 w 834"/>
                <a:gd name="T156" fmla="*/ 667 h 667"/>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834" h="667">
                  <a:moveTo>
                    <a:pt x="0" y="292"/>
                  </a:moveTo>
                  <a:lnTo>
                    <a:pt x="298" y="0"/>
                  </a:lnTo>
                  <a:lnTo>
                    <a:pt x="327" y="26"/>
                  </a:lnTo>
                  <a:lnTo>
                    <a:pt x="358" y="51"/>
                  </a:lnTo>
                  <a:lnTo>
                    <a:pt x="388" y="76"/>
                  </a:lnTo>
                  <a:lnTo>
                    <a:pt x="419" y="99"/>
                  </a:lnTo>
                  <a:lnTo>
                    <a:pt x="450" y="123"/>
                  </a:lnTo>
                  <a:lnTo>
                    <a:pt x="482" y="145"/>
                  </a:lnTo>
                  <a:lnTo>
                    <a:pt x="515" y="166"/>
                  </a:lnTo>
                  <a:lnTo>
                    <a:pt x="547" y="188"/>
                  </a:lnTo>
                  <a:lnTo>
                    <a:pt x="581" y="208"/>
                  </a:lnTo>
                  <a:lnTo>
                    <a:pt x="615" y="228"/>
                  </a:lnTo>
                  <a:lnTo>
                    <a:pt x="649" y="247"/>
                  </a:lnTo>
                  <a:lnTo>
                    <a:pt x="685" y="265"/>
                  </a:lnTo>
                  <a:lnTo>
                    <a:pt x="721" y="283"/>
                  </a:lnTo>
                  <a:lnTo>
                    <a:pt x="758" y="300"/>
                  </a:lnTo>
                  <a:lnTo>
                    <a:pt x="796" y="316"/>
                  </a:lnTo>
                  <a:lnTo>
                    <a:pt x="834" y="331"/>
                  </a:lnTo>
                  <a:lnTo>
                    <a:pt x="621" y="539"/>
                  </a:lnTo>
                  <a:lnTo>
                    <a:pt x="588" y="548"/>
                  </a:lnTo>
                  <a:lnTo>
                    <a:pt x="553" y="555"/>
                  </a:lnTo>
                  <a:lnTo>
                    <a:pt x="518" y="561"/>
                  </a:lnTo>
                  <a:lnTo>
                    <a:pt x="483" y="567"/>
                  </a:lnTo>
                  <a:lnTo>
                    <a:pt x="446" y="572"/>
                  </a:lnTo>
                  <a:lnTo>
                    <a:pt x="408" y="576"/>
                  </a:lnTo>
                  <a:lnTo>
                    <a:pt x="369" y="579"/>
                  </a:lnTo>
                  <a:lnTo>
                    <a:pt x="327" y="583"/>
                  </a:lnTo>
                  <a:lnTo>
                    <a:pt x="287" y="603"/>
                  </a:lnTo>
                  <a:lnTo>
                    <a:pt x="254" y="620"/>
                  </a:lnTo>
                  <a:lnTo>
                    <a:pt x="230" y="634"/>
                  </a:lnTo>
                  <a:lnTo>
                    <a:pt x="212" y="647"/>
                  </a:lnTo>
                  <a:lnTo>
                    <a:pt x="198" y="656"/>
                  </a:lnTo>
                  <a:lnTo>
                    <a:pt x="189" y="661"/>
                  </a:lnTo>
                  <a:lnTo>
                    <a:pt x="183" y="666"/>
                  </a:lnTo>
                  <a:lnTo>
                    <a:pt x="177" y="667"/>
                  </a:lnTo>
                  <a:lnTo>
                    <a:pt x="163" y="650"/>
                  </a:lnTo>
                  <a:lnTo>
                    <a:pt x="151" y="632"/>
                  </a:lnTo>
                  <a:lnTo>
                    <a:pt x="140" y="612"/>
                  </a:lnTo>
                  <a:lnTo>
                    <a:pt x="130" y="592"/>
                  </a:lnTo>
                  <a:lnTo>
                    <a:pt x="120" y="572"/>
                  </a:lnTo>
                  <a:lnTo>
                    <a:pt x="111" y="550"/>
                  </a:lnTo>
                  <a:lnTo>
                    <a:pt x="102" y="529"/>
                  </a:lnTo>
                  <a:lnTo>
                    <a:pt x="94" y="506"/>
                  </a:lnTo>
                  <a:lnTo>
                    <a:pt x="80" y="464"/>
                  </a:lnTo>
                  <a:lnTo>
                    <a:pt x="68" y="422"/>
                  </a:lnTo>
                  <a:lnTo>
                    <a:pt x="57" y="384"/>
                  </a:lnTo>
                  <a:lnTo>
                    <a:pt x="46" y="349"/>
                  </a:lnTo>
                  <a:lnTo>
                    <a:pt x="34" y="336"/>
                  </a:lnTo>
                  <a:lnTo>
                    <a:pt x="22" y="321"/>
                  </a:lnTo>
                  <a:lnTo>
                    <a:pt x="11" y="307"/>
                  </a:lnTo>
                  <a:lnTo>
                    <a:pt x="0" y="292"/>
                  </a:lnTo>
                  <a:close/>
                </a:path>
              </a:pathLst>
            </a:custGeom>
            <a:solidFill>
              <a:srgbClr val="BFB0AD"/>
            </a:solidFill>
            <a:ln w="9525">
              <a:noFill/>
              <a:round/>
              <a:headEnd/>
              <a:tailEnd/>
            </a:ln>
          </p:spPr>
          <p:txBody>
            <a:bodyPr>
              <a:prstTxWarp prst="textNoShape">
                <a:avLst/>
              </a:prstTxWarp>
            </a:bodyPr>
            <a:lstStyle/>
            <a:p>
              <a:endParaRPr lang="en-US"/>
            </a:p>
          </p:txBody>
        </p:sp>
        <p:sp>
          <p:nvSpPr>
            <p:cNvPr id="49393" name="Freeform 498"/>
            <p:cNvSpPr>
              <a:spLocks noChangeAspect="1"/>
            </p:cNvSpPr>
            <p:nvPr/>
          </p:nvSpPr>
          <p:spPr bwMode="auto">
            <a:xfrm>
              <a:off x="2350" y="3635"/>
              <a:ext cx="103" cy="53"/>
            </a:xfrm>
            <a:custGeom>
              <a:avLst/>
              <a:gdLst>
                <a:gd name="T0" fmla="*/ 0 w 922"/>
                <a:gd name="T1" fmla="*/ 406 h 480"/>
                <a:gd name="T2" fmla="*/ 415 w 922"/>
                <a:gd name="T3" fmla="*/ 0 h 480"/>
                <a:gd name="T4" fmla="*/ 443 w 922"/>
                <a:gd name="T5" fmla="*/ 16 h 480"/>
                <a:gd name="T6" fmla="*/ 471 w 922"/>
                <a:gd name="T7" fmla="*/ 33 h 480"/>
                <a:gd name="T8" fmla="*/ 500 w 922"/>
                <a:gd name="T9" fmla="*/ 50 h 480"/>
                <a:gd name="T10" fmla="*/ 529 w 922"/>
                <a:gd name="T11" fmla="*/ 66 h 480"/>
                <a:gd name="T12" fmla="*/ 559 w 922"/>
                <a:gd name="T13" fmla="*/ 80 h 480"/>
                <a:gd name="T14" fmla="*/ 589 w 922"/>
                <a:gd name="T15" fmla="*/ 95 h 480"/>
                <a:gd name="T16" fmla="*/ 619 w 922"/>
                <a:gd name="T17" fmla="*/ 110 h 480"/>
                <a:gd name="T18" fmla="*/ 651 w 922"/>
                <a:gd name="T19" fmla="*/ 123 h 480"/>
                <a:gd name="T20" fmla="*/ 682 w 922"/>
                <a:gd name="T21" fmla="*/ 135 h 480"/>
                <a:gd name="T22" fmla="*/ 715 w 922"/>
                <a:gd name="T23" fmla="*/ 148 h 480"/>
                <a:gd name="T24" fmla="*/ 748 w 922"/>
                <a:gd name="T25" fmla="*/ 159 h 480"/>
                <a:gd name="T26" fmla="*/ 782 w 922"/>
                <a:gd name="T27" fmla="*/ 170 h 480"/>
                <a:gd name="T28" fmla="*/ 816 w 922"/>
                <a:gd name="T29" fmla="*/ 181 h 480"/>
                <a:gd name="T30" fmla="*/ 850 w 922"/>
                <a:gd name="T31" fmla="*/ 190 h 480"/>
                <a:gd name="T32" fmla="*/ 886 w 922"/>
                <a:gd name="T33" fmla="*/ 199 h 480"/>
                <a:gd name="T34" fmla="*/ 922 w 922"/>
                <a:gd name="T35" fmla="*/ 208 h 480"/>
                <a:gd name="T36" fmla="*/ 903 w 922"/>
                <a:gd name="T37" fmla="*/ 217 h 480"/>
                <a:gd name="T38" fmla="*/ 886 w 922"/>
                <a:gd name="T39" fmla="*/ 225 h 480"/>
                <a:gd name="T40" fmla="*/ 871 w 922"/>
                <a:gd name="T41" fmla="*/ 230 h 480"/>
                <a:gd name="T42" fmla="*/ 855 w 922"/>
                <a:gd name="T43" fmla="*/ 234 h 480"/>
                <a:gd name="T44" fmla="*/ 838 w 922"/>
                <a:gd name="T45" fmla="*/ 240 h 480"/>
                <a:gd name="T46" fmla="*/ 819 w 922"/>
                <a:gd name="T47" fmla="*/ 245 h 480"/>
                <a:gd name="T48" fmla="*/ 796 w 922"/>
                <a:gd name="T49" fmla="*/ 253 h 480"/>
                <a:gd name="T50" fmla="*/ 768 w 922"/>
                <a:gd name="T51" fmla="*/ 264 h 480"/>
                <a:gd name="T52" fmla="*/ 791 w 922"/>
                <a:gd name="T53" fmla="*/ 280 h 480"/>
                <a:gd name="T54" fmla="*/ 812 w 922"/>
                <a:gd name="T55" fmla="*/ 297 h 480"/>
                <a:gd name="T56" fmla="*/ 834 w 922"/>
                <a:gd name="T57" fmla="*/ 314 h 480"/>
                <a:gd name="T58" fmla="*/ 855 w 922"/>
                <a:gd name="T59" fmla="*/ 331 h 480"/>
                <a:gd name="T60" fmla="*/ 835 w 922"/>
                <a:gd name="T61" fmla="*/ 330 h 480"/>
                <a:gd name="T62" fmla="*/ 810 w 922"/>
                <a:gd name="T63" fmla="*/ 327 h 480"/>
                <a:gd name="T64" fmla="*/ 782 w 922"/>
                <a:gd name="T65" fmla="*/ 323 h 480"/>
                <a:gd name="T66" fmla="*/ 753 w 922"/>
                <a:gd name="T67" fmla="*/ 317 h 480"/>
                <a:gd name="T68" fmla="*/ 724 w 922"/>
                <a:gd name="T69" fmla="*/ 312 h 480"/>
                <a:gd name="T70" fmla="*/ 696 w 922"/>
                <a:gd name="T71" fmla="*/ 307 h 480"/>
                <a:gd name="T72" fmla="*/ 670 w 922"/>
                <a:gd name="T73" fmla="*/ 305 h 480"/>
                <a:gd name="T74" fmla="*/ 647 w 922"/>
                <a:gd name="T75" fmla="*/ 305 h 480"/>
                <a:gd name="T76" fmla="*/ 591 w 922"/>
                <a:gd name="T77" fmla="*/ 324 h 480"/>
                <a:gd name="T78" fmla="*/ 536 w 922"/>
                <a:gd name="T79" fmla="*/ 340 h 480"/>
                <a:gd name="T80" fmla="*/ 483 w 922"/>
                <a:gd name="T81" fmla="*/ 354 h 480"/>
                <a:gd name="T82" fmla="*/ 431 w 922"/>
                <a:gd name="T83" fmla="*/ 367 h 480"/>
                <a:gd name="T84" fmla="*/ 404 w 922"/>
                <a:gd name="T85" fmla="*/ 372 h 480"/>
                <a:gd name="T86" fmla="*/ 376 w 922"/>
                <a:gd name="T87" fmla="*/ 377 h 480"/>
                <a:gd name="T88" fmla="*/ 349 w 922"/>
                <a:gd name="T89" fmla="*/ 381 h 480"/>
                <a:gd name="T90" fmla="*/ 321 w 922"/>
                <a:gd name="T91" fmla="*/ 385 h 480"/>
                <a:gd name="T92" fmla="*/ 261 w 922"/>
                <a:gd name="T93" fmla="*/ 391 h 480"/>
                <a:gd name="T94" fmla="*/ 197 w 922"/>
                <a:gd name="T95" fmla="*/ 396 h 480"/>
                <a:gd name="T96" fmla="*/ 157 w 922"/>
                <a:gd name="T97" fmla="*/ 416 h 480"/>
                <a:gd name="T98" fmla="*/ 124 w 922"/>
                <a:gd name="T99" fmla="*/ 433 h 480"/>
                <a:gd name="T100" fmla="*/ 100 w 922"/>
                <a:gd name="T101" fmla="*/ 447 h 480"/>
                <a:gd name="T102" fmla="*/ 82 w 922"/>
                <a:gd name="T103" fmla="*/ 460 h 480"/>
                <a:gd name="T104" fmla="*/ 68 w 922"/>
                <a:gd name="T105" fmla="*/ 469 h 480"/>
                <a:gd name="T106" fmla="*/ 59 w 922"/>
                <a:gd name="T107" fmla="*/ 474 h 480"/>
                <a:gd name="T108" fmla="*/ 53 w 922"/>
                <a:gd name="T109" fmla="*/ 479 h 480"/>
                <a:gd name="T110" fmla="*/ 47 w 922"/>
                <a:gd name="T111" fmla="*/ 480 h 480"/>
                <a:gd name="T112" fmla="*/ 33 w 922"/>
                <a:gd name="T113" fmla="*/ 463 h 480"/>
                <a:gd name="T114" fmla="*/ 21 w 922"/>
                <a:gd name="T115" fmla="*/ 445 h 480"/>
                <a:gd name="T116" fmla="*/ 10 w 922"/>
                <a:gd name="T117" fmla="*/ 426 h 480"/>
                <a:gd name="T118" fmla="*/ 0 w 922"/>
                <a:gd name="T119" fmla="*/ 406 h 480"/>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922"/>
                <a:gd name="T181" fmla="*/ 0 h 480"/>
                <a:gd name="T182" fmla="*/ 922 w 922"/>
                <a:gd name="T183" fmla="*/ 480 h 480"/>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922" h="480">
                  <a:moveTo>
                    <a:pt x="0" y="406"/>
                  </a:moveTo>
                  <a:lnTo>
                    <a:pt x="415" y="0"/>
                  </a:lnTo>
                  <a:lnTo>
                    <a:pt x="443" y="16"/>
                  </a:lnTo>
                  <a:lnTo>
                    <a:pt x="471" y="33"/>
                  </a:lnTo>
                  <a:lnTo>
                    <a:pt x="500" y="50"/>
                  </a:lnTo>
                  <a:lnTo>
                    <a:pt x="529" y="66"/>
                  </a:lnTo>
                  <a:lnTo>
                    <a:pt x="559" y="80"/>
                  </a:lnTo>
                  <a:lnTo>
                    <a:pt x="589" y="95"/>
                  </a:lnTo>
                  <a:lnTo>
                    <a:pt x="619" y="110"/>
                  </a:lnTo>
                  <a:lnTo>
                    <a:pt x="651" y="123"/>
                  </a:lnTo>
                  <a:lnTo>
                    <a:pt x="682" y="135"/>
                  </a:lnTo>
                  <a:lnTo>
                    <a:pt x="715" y="148"/>
                  </a:lnTo>
                  <a:lnTo>
                    <a:pt x="748" y="159"/>
                  </a:lnTo>
                  <a:lnTo>
                    <a:pt x="782" y="170"/>
                  </a:lnTo>
                  <a:lnTo>
                    <a:pt x="816" y="181"/>
                  </a:lnTo>
                  <a:lnTo>
                    <a:pt x="850" y="190"/>
                  </a:lnTo>
                  <a:lnTo>
                    <a:pt x="886" y="199"/>
                  </a:lnTo>
                  <a:lnTo>
                    <a:pt x="922" y="208"/>
                  </a:lnTo>
                  <a:lnTo>
                    <a:pt x="903" y="217"/>
                  </a:lnTo>
                  <a:lnTo>
                    <a:pt x="886" y="225"/>
                  </a:lnTo>
                  <a:lnTo>
                    <a:pt x="871" y="230"/>
                  </a:lnTo>
                  <a:lnTo>
                    <a:pt x="855" y="234"/>
                  </a:lnTo>
                  <a:lnTo>
                    <a:pt x="838" y="240"/>
                  </a:lnTo>
                  <a:lnTo>
                    <a:pt x="819" y="245"/>
                  </a:lnTo>
                  <a:lnTo>
                    <a:pt x="796" y="253"/>
                  </a:lnTo>
                  <a:lnTo>
                    <a:pt x="768" y="264"/>
                  </a:lnTo>
                  <a:lnTo>
                    <a:pt x="791" y="280"/>
                  </a:lnTo>
                  <a:lnTo>
                    <a:pt x="812" y="297"/>
                  </a:lnTo>
                  <a:lnTo>
                    <a:pt x="834" y="314"/>
                  </a:lnTo>
                  <a:lnTo>
                    <a:pt x="855" y="331"/>
                  </a:lnTo>
                  <a:lnTo>
                    <a:pt x="835" y="330"/>
                  </a:lnTo>
                  <a:lnTo>
                    <a:pt x="810" y="327"/>
                  </a:lnTo>
                  <a:lnTo>
                    <a:pt x="782" y="323"/>
                  </a:lnTo>
                  <a:lnTo>
                    <a:pt x="753" y="317"/>
                  </a:lnTo>
                  <a:lnTo>
                    <a:pt x="724" y="312"/>
                  </a:lnTo>
                  <a:lnTo>
                    <a:pt x="696" y="307"/>
                  </a:lnTo>
                  <a:lnTo>
                    <a:pt x="670" y="305"/>
                  </a:lnTo>
                  <a:lnTo>
                    <a:pt x="647" y="305"/>
                  </a:lnTo>
                  <a:lnTo>
                    <a:pt x="591" y="324"/>
                  </a:lnTo>
                  <a:lnTo>
                    <a:pt x="536" y="340"/>
                  </a:lnTo>
                  <a:lnTo>
                    <a:pt x="483" y="354"/>
                  </a:lnTo>
                  <a:lnTo>
                    <a:pt x="431" y="367"/>
                  </a:lnTo>
                  <a:lnTo>
                    <a:pt x="404" y="372"/>
                  </a:lnTo>
                  <a:lnTo>
                    <a:pt x="376" y="377"/>
                  </a:lnTo>
                  <a:lnTo>
                    <a:pt x="349" y="381"/>
                  </a:lnTo>
                  <a:lnTo>
                    <a:pt x="321" y="385"/>
                  </a:lnTo>
                  <a:lnTo>
                    <a:pt x="261" y="391"/>
                  </a:lnTo>
                  <a:lnTo>
                    <a:pt x="197" y="396"/>
                  </a:lnTo>
                  <a:lnTo>
                    <a:pt x="157" y="416"/>
                  </a:lnTo>
                  <a:lnTo>
                    <a:pt x="124" y="433"/>
                  </a:lnTo>
                  <a:lnTo>
                    <a:pt x="100" y="447"/>
                  </a:lnTo>
                  <a:lnTo>
                    <a:pt x="82" y="460"/>
                  </a:lnTo>
                  <a:lnTo>
                    <a:pt x="68" y="469"/>
                  </a:lnTo>
                  <a:lnTo>
                    <a:pt x="59" y="474"/>
                  </a:lnTo>
                  <a:lnTo>
                    <a:pt x="53" y="479"/>
                  </a:lnTo>
                  <a:lnTo>
                    <a:pt x="47" y="480"/>
                  </a:lnTo>
                  <a:lnTo>
                    <a:pt x="33" y="463"/>
                  </a:lnTo>
                  <a:lnTo>
                    <a:pt x="21" y="445"/>
                  </a:lnTo>
                  <a:lnTo>
                    <a:pt x="10" y="426"/>
                  </a:lnTo>
                  <a:lnTo>
                    <a:pt x="0" y="406"/>
                  </a:lnTo>
                  <a:close/>
                </a:path>
              </a:pathLst>
            </a:custGeom>
            <a:solidFill>
              <a:srgbClr val="C2B4B2"/>
            </a:solidFill>
            <a:ln w="9525">
              <a:noFill/>
              <a:round/>
              <a:headEnd/>
              <a:tailEnd/>
            </a:ln>
          </p:spPr>
          <p:txBody>
            <a:bodyPr>
              <a:prstTxWarp prst="textNoShape">
                <a:avLst/>
              </a:prstTxWarp>
            </a:bodyPr>
            <a:lstStyle/>
            <a:p>
              <a:endParaRPr lang="en-US"/>
            </a:p>
          </p:txBody>
        </p:sp>
        <p:sp>
          <p:nvSpPr>
            <p:cNvPr id="49394" name="Freeform 499"/>
            <p:cNvSpPr>
              <a:spLocks noChangeAspect="1"/>
            </p:cNvSpPr>
            <p:nvPr/>
          </p:nvSpPr>
          <p:spPr bwMode="auto">
            <a:xfrm>
              <a:off x="2405" y="3651"/>
              <a:ext cx="48" cy="23"/>
            </a:xfrm>
            <a:custGeom>
              <a:avLst/>
              <a:gdLst>
                <a:gd name="T0" fmla="*/ 0 w 431"/>
                <a:gd name="T1" fmla="*/ 208 h 208"/>
                <a:gd name="T2" fmla="*/ 213 w 431"/>
                <a:gd name="T3" fmla="*/ 0 h 208"/>
                <a:gd name="T4" fmla="*/ 239 w 431"/>
                <a:gd name="T5" fmla="*/ 9 h 208"/>
                <a:gd name="T6" fmla="*/ 266 w 431"/>
                <a:gd name="T7" fmla="*/ 18 h 208"/>
                <a:gd name="T8" fmla="*/ 292 w 431"/>
                <a:gd name="T9" fmla="*/ 27 h 208"/>
                <a:gd name="T10" fmla="*/ 319 w 431"/>
                <a:gd name="T11" fmla="*/ 35 h 208"/>
                <a:gd name="T12" fmla="*/ 347 w 431"/>
                <a:gd name="T13" fmla="*/ 43 h 208"/>
                <a:gd name="T14" fmla="*/ 375 w 431"/>
                <a:gd name="T15" fmla="*/ 51 h 208"/>
                <a:gd name="T16" fmla="*/ 403 w 431"/>
                <a:gd name="T17" fmla="*/ 58 h 208"/>
                <a:gd name="T18" fmla="*/ 431 w 431"/>
                <a:gd name="T19" fmla="*/ 64 h 208"/>
                <a:gd name="T20" fmla="*/ 412 w 431"/>
                <a:gd name="T21" fmla="*/ 73 h 208"/>
                <a:gd name="T22" fmla="*/ 395 w 431"/>
                <a:gd name="T23" fmla="*/ 81 h 208"/>
                <a:gd name="T24" fmla="*/ 380 w 431"/>
                <a:gd name="T25" fmla="*/ 86 h 208"/>
                <a:gd name="T26" fmla="*/ 364 w 431"/>
                <a:gd name="T27" fmla="*/ 90 h 208"/>
                <a:gd name="T28" fmla="*/ 347 w 431"/>
                <a:gd name="T29" fmla="*/ 96 h 208"/>
                <a:gd name="T30" fmla="*/ 328 w 431"/>
                <a:gd name="T31" fmla="*/ 101 h 208"/>
                <a:gd name="T32" fmla="*/ 305 w 431"/>
                <a:gd name="T33" fmla="*/ 109 h 208"/>
                <a:gd name="T34" fmla="*/ 277 w 431"/>
                <a:gd name="T35" fmla="*/ 120 h 208"/>
                <a:gd name="T36" fmla="*/ 300 w 431"/>
                <a:gd name="T37" fmla="*/ 136 h 208"/>
                <a:gd name="T38" fmla="*/ 321 w 431"/>
                <a:gd name="T39" fmla="*/ 153 h 208"/>
                <a:gd name="T40" fmla="*/ 343 w 431"/>
                <a:gd name="T41" fmla="*/ 170 h 208"/>
                <a:gd name="T42" fmla="*/ 364 w 431"/>
                <a:gd name="T43" fmla="*/ 187 h 208"/>
                <a:gd name="T44" fmla="*/ 344 w 431"/>
                <a:gd name="T45" fmla="*/ 186 h 208"/>
                <a:gd name="T46" fmla="*/ 319 w 431"/>
                <a:gd name="T47" fmla="*/ 183 h 208"/>
                <a:gd name="T48" fmla="*/ 291 w 431"/>
                <a:gd name="T49" fmla="*/ 179 h 208"/>
                <a:gd name="T50" fmla="*/ 262 w 431"/>
                <a:gd name="T51" fmla="*/ 173 h 208"/>
                <a:gd name="T52" fmla="*/ 233 w 431"/>
                <a:gd name="T53" fmla="*/ 168 h 208"/>
                <a:gd name="T54" fmla="*/ 205 w 431"/>
                <a:gd name="T55" fmla="*/ 163 h 208"/>
                <a:gd name="T56" fmla="*/ 179 w 431"/>
                <a:gd name="T57" fmla="*/ 161 h 208"/>
                <a:gd name="T58" fmla="*/ 156 w 431"/>
                <a:gd name="T59" fmla="*/ 161 h 208"/>
                <a:gd name="T60" fmla="*/ 116 w 431"/>
                <a:gd name="T61" fmla="*/ 174 h 208"/>
                <a:gd name="T62" fmla="*/ 77 w 431"/>
                <a:gd name="T63" fmla="*/ 187 h 208"/>
                <a:gd name="T64" fmla="*/ 38 w 431"/>
                <a:gd name="T65" fmla="*/ 198 h 208"/>
                <a:gd name="T66" fmla="*/ 0 w 431"/>
                <a:gd name="T67" fmla="*/ 208 h 20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31"/>
                <a:gd name="T103" fmla="*/ 0 h 208"/>
                <a:gd name="T104" fmla="*/ 431 w 431"/>
                <a:gd name="T105" fmla="*/ 208 h 20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31" h="208">
                  <a:moveTo>
                    <a:pt x="0" y="208"/>
                  </a:moveTo>
                  <a:lnTo>
                    <a:pt x="213" y="0"/>
                  </a:lnTo>
                  <a:lnTo>
                    <a:pt x="239" y="9"/>
                  </a:lnTo>
                  <a:lnTo>
                    <a:pt x="266" y="18"/>
                  </a:lnTo>
                  <a:lnTo>
                    <a:pt x="292" y="27"/>
                  </a:lnTo>
                  <a:lnTo>
                    <a:pt x="319" y="35"/>
                  </a:lnTo>
                  <a:lnTo>
                    <a:pt x="347" y="43"/>
                  </a:lnTo>
                  <a:lnTo>
                    <a:pt x="375" y="51"/>
                  </a:lnTo>
                  <a:lnTo>
                    <a:pt x="403" y="58"/>
                  </a:lnTo>
                  <a:lnTo>
                    <a:pt x="431" y="64"/>
                  </a:lnTo>
                  <a:lnTo>
                    <a:pt x="412" y="73"/>
                  </a:lnTo>
                  <a:lnTo>
                    <a:pt x="395" y="81"/>
                  </a:lnTo>
                  <a:lnTo>
                    <a:pt x="380" y="86"/>
                  </a:lnTo>
                  <a:lnTo>
                    <a:pt x="364" y="90"/>
                  </a:lnTo>
                  <a:lnTo>
                    <a:pt x="347" y="96"/>
                  </a:lnTo>
                  <a:lnTo>
                    <a:pt x="328" y="101"/>
                  </a:lnTo>
                  <a:lnTo>
                    <a:pt x="305" y="109"/>
                  </a:lnTo>
                  <a:lnTo>
                    <a:pt x="277" y="120"/>
                  </a:lnTo>
                  <a:lnTo>
                    <a:pt x="300" y="136"/>
                  </a:lnTo>
                  <a:lnTo>
                    <a:pt x="321" y="153"/>
                  </a:lnTo>
                  <a:lnTo>
                    <a:pt x="343" y="170"/>
                  </a:lnTo>
                  <a:lnTo>
                    <a:pt x="364" y="187"/>
                  </a:lnTo>
                  <a:lnTo>
                    <a:pt x="344" y="186"/>
                  </a:lnTo>
                  <a:lnTo>
                    <a:pt x="319" y="183"/>
                  </a:lnTo>
                  <a:lnTo>
                    <a:pt x="291" y="179"/>
                  </a:lnTo>
                  <a:lnTo>
                    <a:pt x="262" y="173"/>
                  </a:lnTo>
                  <a:lnTo>
                    <a:pt x="233" y="168"/>
                  </a:lnTo>
                  <a:lnTo>
                    <a:pt x="205" y="163"/>
                  </a:lnTo>
                  <a:lnTo>
                    <a:pt x="179" y="161"/>
                  </a:lnTo>
                  <a:lnTo>
                    <a:pt x="156" y="161"/>
                  </a:lnTo>
                  <a:lnTo>
                    <a:pt x="116" y="174"/>
                  </a:lnTo>
                  <a:lnTo>
                    <a:pt x="77" y="187"/>
                  </a:lnTo>
                  <a:lnTo>
                    <a:pt x="38" y="198"/>
                  </a:lnTo>
                  <a:lnTo>
                    <a:pt x="0" y="208"/>
                  </a:lnTo>
                  <a:close/>
                </a:path>
              </a:pathLst>
            </a:custGeom>
            <a:solidFill>
              <a:srgbClr val="C5B9B6"/>
            </a:solidFill>
            <a:ln w="9525">
              <a:noFill/>
              <a:round/>
              <a:headEnd/>
              <a:tailEnd/>
            </a:ln>
          </p:spPr>
          <p:txBody>
            <a:bodyPr>
              <a:prstTxWarp prst="textNoShape">
                <a:avLst/>
              </a:prstTxWarp>
            </a:bodyPr>
            <a:lstStyle/>
            <a:p>
              <a:endParaRPr lang="en-US"/>
            </a:p>
          </p:txBody>
        </p:sp>
        <p:sp>
          <p:nvSpPr>
            <p:cNvPr id="49395" name="Freeform 500"/>
            <p:cNvSpPr>
              <a:spLocks noChangeAspect="1"/>
            </p:cNvSpPr>
            <p:nvPr/>
          </p:nvSpPr>
          <p:spPr bwMode="auto">
            <a:xfrm>
              <a:off x="2032" y="3106"/>
              <a:ext cx="46" cy="57"/>
            </a:xfrm>
            <a:custGeom>
              <a:avLst/>
              <a:gdLst>
                <a:gd name="T0" fmla="*/ 0 w 413"/>
                <a:gd name="T1" fmla="*/ 14 h 514"/>
                <a:gd name="T2" fmla="*/ 15 w 413"/>
                <a:gd name="T3" fmla="*/ 6 h 514"/>
                <a:gd name="T4" fmla="*/ 30 w 413"/>
                <a:gd name="T5" fmla="*/ 0 h 514"/>
                <a:gd name="T6" fmla="*/ 79 w 413"/>
                <a:gd name="T7" fmla="*/ 57 h 514"/>
                <a:gd name="T8" fmla="*/ 128 w 413"/>
                <a:gd name="T9" fmla="*/ 115 h 514"/>
                <a:gd name="T10" fmla="*/ 178 w 413"/>
                <a:gd name="T11" fmla="*/ 172 h 514"/>
                <a:gd name="T12" fmla="*/ 226 w 413"/>
                <a:gd name="T13" fmla="*/ 230 h 514"/>
                <a:gd name="T14" fmla="*/ 274 w 413"/>
                <a:gd name="T15" fmla="*/ 290 h 514"/>
                <a:gd name="T16" fmla="*/ 321 w 413"/>
                <a:gd name="T17" fmla="*/ 351 h 514"/>
                <a:gd name="T18" fmla="*/ 345 w 413"/>
                <a:gd name="T19" fmla="*/ 383 h 514"/>
                <a:gd name="T20" fmla="*/ 368 w 413"/>
                <a:gd name="T21" fmla="*/ 414 h 514"/>
                <a:gd name="T22" fmla="*/ 391 w 413"/>
                <a:gd name="T23" fmla="*/ 448 h 514"/>
                <a:gd name="T24" fmla="*/ 413 w 413"/>
                <a:gd name="T25" fmla="*/ 481 h 514"/>
                <a:gd name="T26" fmla="*/ 398 w 413"/>
                <a:gd name="T27" fmla="*/ 497 h 514"/>
                <a:gd name="T28" fmla="*/ 383 w 413"/>
                <a:gd name="T29" fmla="*/ 514 h 514"/>
                <a:gd name="T30" fmla="*/ 365 w 413"/>
                <a:gd name="T31" fmla="*/ 478 h 514"/>
                <a:gd name="T32" fmla="*/ 346 w 413"/>
                <a:gd name="T33" fmla="*/ 443 h 514"/>
                <a:gd name="T34" fmla="*/ 325 w 413"/>
                <a:gd name="T35" fmla="*/ 409 h 514"/>
                <a:gd name="T36" fmla="*/ 302 w 413"/>
                <a:gd name="T37" fmla="*/ 376 h 514"/>
                <a:gd name="T38" fmla="*/ 280 w 413"/>
                <a:gd name="T39" fmla="*/ 342 h 514"/>
                <a:gd name="T40" fmla="*/ 255 w 413"/>
                <a:gd name="T41" fmla="*/ 311 h 514"/>
                <a:gd name="T42" fmla="*/ 229 w 413"/>
                <a:gd name="T43" fmla="*/ 279 h 514"/>
                <a:gd name="T44" fmla="*/ 205 w 413"/>
                <a:gd name="T45" fmla="*/ 248 h 514"/>
                <a:gd name="T46" fmla="*/ 152 w 413"/>
                <a:gd name="T47" fmla="*/ 187 h 514"/>
                <a:gd name="T48" fmla="*/ 99 w 413"/>
                <a:gd name="T49" fmla="*/ 128 h 514"/>
                <a:gd name="T50" fmla="*/ 48 w 413"/>
                <a:gd name="T51" fmla="*/ 71 h 514"/>
                <a:gd name="T52" fmla="*/ 0 w 413"/>
                <a:gd name="T53" fmla="*/ 14 h 514"/>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413"/>
                <a:gd name="T82" fmla="*/ 0 h 514"/>
                <a:gd name="T83" fmla="*/ 413 w 413"/>
                <a:gd name="T84" fmla="*/ 514 h 514"/>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413" h="514">
                  <a:moveTo>
                    <a:pt x="0" y="14"/>
                  </a:moveTo>
                  <a:lnTo>
                    <a:pt x="15" y="6"/>
                  </a:lnTo>
                  <a:lnTo>
                    <a:pt x="30" y="0"/>
                  </a:lnTo>
                  <a:lnTo>
                    <a:pt x="79" y="57"/>
                  </a:lnTo>
                  <a:lnTo>
                    <a:pt x="128" y="115"/>
                  </a:lnTo>
                  <a:lnTo>
                    <a:pt x="178" y="172"/>
                  </a:lnTo>
                  <a:lnTo>
                    <a:pt x="226" y="230"/>
                  </a:lnTo>
                  <a:lnTo>
                    <a:pt x="274" y="290"/>
                  </a:lnTo>
                  <a:lnTo>
                    <a:pt x="321" y="351"/>
                  </a:lnTo>
                  <a:lnTo>
                    <a:pt x="345" y="383"/>
                  </a:lnTo>
                  <a:lnTo>
                    <a:pt x="368" y="414"/>
                  </a:lnTo>
                  <a:lnTo>
                    <a:pt x="391" y="448"/>
                  </a:lnTo>
                  <a:lnTo>
                    <a:pt x="413" y="481"/>
                  </a:lnTo>
                  <a:lnTo>
                    <a:pt x="398" y="497"/>
                  </a:lnTo>
                  <a:lnTo>
                    <a:pt x="383" y="514"/>
                  </a:lnTo>
                  <a:lnTo>
                    <a:pt x="365" y="478"/>
                  </a:lnTo>
                  <a:lnTo>
                    <a:pt x="346" y="443"/>
                  </a:lnTo>
                  <a:lnTo>
                    <a:pt x="325" y="409"/>
                  </a:lnTo>
                  <a:lnTo>
                    <a:pt x="302" y="376"/>
                  </a:lnTo>
                  <a:lnTo>
                    <a:pt x="280" y="342"/>
                  </a:lnTo>
                  <a:lnTo>
                    <a:pt x="255" y="311"/>
                  </a:lnTo>
                  <a:lnTo>
                    <a:pt x="229" y="279"/>
                  </a:lnTo>
                  <a:lnTo>
                    <a:pt x="205" y="248"/>
                  </a:lnTo>
                  <a:lnTo>
                    <a:pt x="152" y="187"/>
                  </a:lnTo>
                  <a:lnTo>
                    <a:pt x="99" y="128"/>
                  </a:lnTo>
                  <a:lnTo>
                    <a:pt x="48" y="71"/>
                  </a:lnTo>
                  <a:lnTo>
                    <a:pt x="0" y="14"/>
                  </a:lnTo>
                  <a:close/>
                </a:path>
              </a:pathLst>
            </a:custGeom>
            <a:solidFill>
              <a:srgbClr val="131516"/>
            </a:solidFill>
            <a:ln w="9525">
              <a:noFill/>
              <a:round/>
              <a:headEnd/>
              <a:tailEnd/>
            </a:ln>
          </p:spPr>
          <p:txBody>
            <a:bodyPr>
              <a:prstTxWarp prst="textNoShape">
                <a:avLst/>
              </a:prstTxWarp>
            </a:bodyPr>
            <a:lstStyle/>
            <a:p>
              <a:endParaRPr lang="en-US"/>
            </a:p>
          </p:txBody>
        </p:sp>
        <p:sp>
          <p:nvSpPr>
            <p:cNvPr id="49396" name="Freeform 501"/>
            <p:cNvSpPr>
              <a:spLocks noChangeAspect="1"/>
            </p:cNvSpPr>
            <p:nvPr/>
          </p:nvSpPr>
          <p:spPr bwMode="auto">
            <a:xfrm>
              <a:off x="2364" y="3664"/>
              <a:ext cx="153" cy="99"/>
            </a:xfrm>
            <a:custGeom>
              <a:avLst/>
              <a:gdLst>
                <a:gd name="T0" fmla="*/ 31 w 1379"/>
                <a:gd name="T1" fmla="*/ 688 h 896"/>
                <a:gd name="T2" fmla="*/ 37 w 1379"/>
                <a:gd name="T3" fmla="*/ 621 h 896"/>
                <a:gd name="T4" fmla="*/ 41 w 1379"/>
                <a:gd name="T5" fmla="*/ 556 h 896"/>
                <a:gd name="T6" fmla="*/ 42 w 1379"/>
                <a:gd name="T7" fmla="*/ 492 h 896"/>
                <a:gd name="T8" fmla="*/ 38 w 1379"/>
                <a:gd name="T9" fmla="*/ 431 h 896"/>
                <a:gd name="T10" fmla="*/ 32 w 1379"/>
                <a:gd name="T11" fmla="*/ 372 h 896"/>
                <a:gd name="T12" fmla="*/ 22 w 1379"/>
                <a:gd name="T13" fmla="*/ 313 h 896"/>
                <a:gd name="T14" fmla="*/ 8 w 1379"/>
                <a:gd name="T15" fmla="*/ 256 h 896"/>
                <a:gd name="T16" fmla="*/ 30 w 1379"/>
                <a:gd name="T17" fmla="*/ 212 h 896"/>
                <a:gd name="T18" fmla="*/ 92 w 1379"/>
                <a:gd name="T19" fmla="*/ 188 h 896"/>
                <a:gd name="T20" fmla="*/ 157 w 1379"/>
                <a:gd name="T21" fmla="*/ 166 h 896"/>
                <a:gd name="T22" fmla="*/ 227 w 1379"/>
                <a:gd name="T23" fmla="*/ 149 h 896"/>
                <a:gd name="T24" fmla="*/ 331 w 1379"/>
                <a:gd name="T25" fmla="*/ 129 h 896"/>
                <a:gd name="T26" fmla="*/ 435 w 1379"/>
                <a:gd name="T27" fmla="*/ 111 h 896"/>
                <a:gd name="T28" fmla="*/ 500 w 1379"/>
                <a:gd name="T29" fmla="*/ 98 h 896"/>
                <a:gd name="T30" fmla="*/ 549 w 1379"/>
                <a:gd name="T31" fmla="*/ 94 h 896"/>
                <a:gd name="T32" fmla="*/ 647 w 1379"/>
                <a:gd name="T33" fmla="*/ 116 h 896"/>
                <a:gd name="T34" fmla="*/ 775 w 1379"/>
                <a:gd name="T35" fmla="*/ 144 h 896"/>
                <a:gd name="T36" fmla="*/ 857 w 1379"/>
                <a:gd name="T37" fmla="*/ 160 h 896"/>
                <a:gd name="T38" fmla="*/ 889 w 1379"/>
                <a:gd name="T39" fmla="*/ 165 h 896"/>
                <a:gd name="T40" fmla="*/ 894 w 1379"/>
                <a:gd name="T41" fmla="*/ 151 h 896"/>
                <a:gd name="T42" fmla="*/ 887 w 1379"/>
                <a:gd name="T43" fmla="*/ 126 h 896"/>
                <a:gd name="T44" fmla="*/ 878 w 1379"/>
                <a:gd name="T45" fmla="*/ 107 h 896"/>
                <a:gd name="T46" fmla="*/ 867 w 1379"/>
                <a:gd name="T47" fmla="*/ 90 h 896"/>
                <a:gd name="T48" fmla="*/ 833 w 1379"/>
                <a:gd name="T49" fmla="*/ 55 h 896"/>
                <a:gd name="T50" fmla="*/ 816 w 1379"/>
                <a:gd name="T51" fmla="*/ 19 h 896"/>
                <a:gd name="T52" fmla="*/ 844 w 1379"/>
                <a:gd name="T53" fmla="*/ 6 h 896"/>
                <a:gd name="T54" fmla="*/ 901 w 1379"/>
                <a:gd name="T55" fmla="*/ 34 h 896"/>
                <a:gd name="T56" fmla="*/ 984 w 1379"/>
                <a:gd name="T57" fmla="*/ 102 h 896"/>
                <a:gd name="T58" fmla="*/ 1064 w 1379"/>
                <a:gd name="T59" fmla="*/ 174 h 896"/>
                <a:gd name="T60" fmla="*/ 1139 w 1379"/>
                <a:gd name="T61" fmla="*/ 250 h 896"/>
                <a:gd name="T62" fmla="*/ 1192 w 1379"/>
                <a:gd name="T63" fmla="*/ 312 h 896"/>
                <a:gd name="T64" fmla="*/ 1225 w 1379"/>
                <a:gd name="T65" fmla="*/ 355 h 896"/>
                <a:gd name="T66" fmla="*/ 1256 w 1379"/>
                <a:gd name="T67" fmla="*/ 400 h 896"/>
                <a:gd name="T68" fmla="*/ 1284 w 1379"/>
                <a:gd name="T69" fmla="*/ 447 h 896"/>
                <a:gd name="T70" fmla="*/ 1310 w 1379"/>
                <a:gd name="T71" fmla="*/ 496 h 896"/>
                <a:gd name="T72" fmla="*/ 1333 w 1379"/>
                <a:gd name="T73" fmla="*/ 548 h 896"/>
                <a:gd name="T74" fmla="*/ 1354 w 1379"/>
                <a:gd name="T75" fmla="*/ 603 h 896"/>
                <a:gd name="T76" fmla="*/ 1372 w 1379"/>
                <a:gd name="T77" fmla="*/ 660 h 896"/>
                <a:gd name="T78" fmla="*/ 1301 w 1379"/>
                <a:gd name="T79" fmla="*/ 720 h 896"/>
                <a:gd name="T80" fmla="*/ 1145 w 1379"/>
                <a:gd name="T81" fmla="*/ 775 h 896"/>
                <a:gd name="T82" fmla="*/ 1028 w 1379"/>
                <a:gd name="T83" fmla="*/ 810 h 896"/>
                <a:gd name="T84" fmla="*/ 950 w 1379"/>
                <a:gd name="T85" fmla="*/ 832 h 896"/>
                <a:gd name="T86" fmla="*/ 871 w 1379"/>
                <a:gd name="T87" fmla="*/ 851 h 896"/>
                <a:gd name="T88" fmla="*/ 793 w 1379"/>
                <a:gd name="T89" fmla="*/ 867 h 896"/>
                <a:gd name="T90" fmla="*/ 713 w 1379"/>
                <a:gd name="T91" fmla="*/ 879 h 896"/>
                <a:gd name="T92" fmla="*/ 632 w 1379"/>
                <a:gd name="T93" fmla="*/ 889 h 896"/>
                <a:gd name="T94" fmla="*/ 552 w 1379"/>
                <a:gd name="T95" fmla="*/ 893 h 896"/>
                <a:gd name="T96" fmla="*/ 471 w 1379"/>
                <a:gd name="T97" fmla="*/ 896 h 896"/>
                <a:gd name="T98" fmla="*/ 389 w 1379"/>
                <a:gd name="T99" fmla="*/ 892 h 896"/>
                <a:gd name="T100" fmla="*/ 304 w 1379"/>
                <a:gd name="T101" fmla="*/ 885 h 896"/>
                <a:gd name="T102" fmla="*/ 220 w 1379"/>
                <a:gd name="T103" fmla="*/ 872 h 896"/>
                <a:gd name="T104" fmla="*/ 135 w 1379"/>
                <a:gd name="T105" fmla="*/ 855 h 896"/>
                <a:gd name="T106" fmla="*/ 77 w 1379"/>
                <a:gd name="T107" fmla="*/ 814 h 896"/>
                <a:gd name="T108" fmla="*/ 43 w 1379"/>
                <a:gd name="T109" fmla="*/ 753 h 89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1379"/>
                <a:gd name="T166" fmla="*/ 0 h 896"/>
                <a:gd name="T167" fmla="*/ 1379 w 1379"/>
                <a:gd name="T168" fmla="*/ 896 h 89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1379" h="896">
                  <a:moveTo>
                    <a:pt x="26" y="723"/>
                  </a:moveTo>
                  <a:lnTo>
                    <a:pt x="31" y="688"/>
                  </a:lnTo>
                  <a:lnTo>
                    <a:pt x="35" y="654"/>
                  </a:lnTo>
                  <a:lnTo>
                    <a:pt x="37" y="621"/>
                  </a:lnTo>
                  <a:lnTo>
                    <a:pt x="40" y="587"/>
                  </a:lnTo>
                  <a:lnTo>
                    <a:pt x="41" y="556"/>
                  </a:lnTo>
                  <a:lnTo>
                    <a:pt x="42" y="523"/>
                  </a:lnTo>
                  <a:lnTo>
                    <a:pt x="42" y="492"/>
                  </a:lnTo>
                  <a:lnTo>
                    <a:pt x="40" y="461"/>
                  </a:lnTo>
                  <a:lnTo>
                    <a:pt x="38" y="431"/>
                  </a:lnTo>
                  <a:lnTo>
                    <a:pt x="35" y="401"/>
                  </a:lnTo>
                  <a:lnTo>
                    <a:pt x="32" y="372"/>
                  </a:lnTo>
                  <a:lnTo>
                    <a:pt x="27" y="342"/>
                  </a:lnTo>
                  <a:lnTo>
                    <a:pt x="22" y="313"/>
                  </a:lnTo>
                  <a:lnTo>
                    <a:pt x="15" y="284"/>
                  </a:lnTo>
                  <a:lnTo>
                    <a:pt x="8" y="256"/>
                  </a:lnTo>
                  <a:lnTo>
                    <a:pt x="0" y="228"/>
                  </a:lnTo>
                  <a:lnTo>
                    <a:pt x="30" y="212"/>
                  </a:lnTo>
                  <a:lnTo>
                    <a:pt x="60" y="199"/>
                  </a:lnTo>
                  <a:lnTo>
                    <a:pt x="92" y="188"/>
                  </a:lnTo>
                  <a:lnTo>
                    <a:pt x="125" y="176"/>
                  </a:lnTo>
                  <a:lnTo>
                    <a:pt x="157" y="166"/>
                  </a:lnTo>
                  <a:lnTo>
                    <a:pt x="192" y="158"/>
                  </a:lnTo>
                  <a:lnTo>
                    <a:pt x="227" y="149"/>
                  </a:lnTo>
                  <a:lnTo>
                    <a:pt x="262" y="143"/>
                  </a:lnTo>
                  <a:lnTo>
                    <a:pt x="331" y="129"/>
                  </a:lnTo>
                  <a:lnTo>
                    <a:pt x="401" y="117"/>
                  </a:lnTo>
                  <a:lnTo>
                    <a:pt x="435" y="111"/>
                  </a:lnTo>
                  <a:lnTo>
                    <a:pt x="467" y="105"/>
                  </a:lnTo>
                  <a:lnTo>
                    <a:pt x="500" y="98"/>
                  </a:lnTo>
                  <a:lnTo>
                    <a:pt x="530" y="90"/>
                  </a:lnTo>
                  <a:lnTo>
                    <a:pt x="549" y="94"/>
                  </a:lnTo>
                  <a:lnTo>
                    <a:pt x="591" y="103"/>
                  </a:lnTo>
                  <a:lnTo>
                    <a:pt x="647" y="116"/>
                  </a:lnTo>
                  <a:lnTo>
                    <a:pt x="711" y="129"/>
                  </a:lnTo>
                  <a:lnTo>
                    <a:pt x="775" y="144"/>
                  </a:lnTo>
                  <a:lnTo>
                    <a:pt x="833" y="155"/>
                  </a:lnTo>
                  <a:lnTo>
                    <a:pt x="857" y="160"/>
                  </a:lnTo>
                  <a:lnTo>
                    <a:pt x="876" y="163"/>
                  </a:lnTo>
                  <a:lnTo>
                    <a:pt x="889" y="165"/>
                  </a:lnTo>
                  <a:lnTo>
                    <a:pt x="897" y="165"/>
                  </a:lnTo>
                  <a:lnTo>
                    <a:pt x="894" y="151"/>
                  </a:lnTo>
                  <a:lnTo>
                    <a:pt x="890" y="138"/>
                  </a:lnTo>
                  <a:lnTo>
                    <a:pt x="887" y="126"/>
                  </a:lnTo>
                  <a:lnTo>
                    <a:pt x="882" y="116"/>
                  </a:lnTo>
                  <a:lnTo>
                    <a:pt x="878" y="107"/>
                  </a:lnTo>
                  <a:lnTo>
                    <a:pt x="872" y="98"/>
                  </a:lnTo>
                  <a:lnTo>
                    <a:pt x="867" y="90"/>
                  </a:lnTo>
                  <a:lnTo>
                    <a:pt x="861" y="82"/>
                  </a:lnTo>
                  <a:lnTo>
                    <a:pt x="833" y="55"/>
                  </a:lnTo>
                  <a:lnTo>
                    <a:pt x="803" y="26"/>
                  </a:lnTo>
                  <a:lnTo>
                    <a:pt x="816" y="19"/>
                  </a:lnTo>
                  <a:lnTo>
                    <a:pt x="831" y="13"/>
                  </a:lnTo>
                  <a:lnTo>
                    <a:pt x="844" y="6"/>
                  </a:lnTo>
                  <a:lnTo>
                    <a:pt x="859" y="0"/>
                  </a:lnTo>
                  <a:lnTo>
                    <a:pt x="901" y="34"/>
                  </a:lnTo>
                  <a:lnTo>
                    <a:pt x="943" y="68"/>
                  </a:lnTo>
                  <a:lnTo>
                    <a:pt x="984" y="102"/>
                  </a:lnTo>
                  <a:lnTo>
                    <a:pt x="1025" y="138"/>
                  </a:lnTo>
                  <a:lnTo>
                    <a:pt x="1064" y="174"/>
                  </a:lnTo>
                  <a:lnTo>
                    <a:pt x="1102" y="212"/>
                  </a:lnTo>
                  <a:lnTo>
                    <a:pt x="1139" y="250"/>
                  </a:lnTo>
                  <a:lnTo>
                    <a:pt x="1175" y="291"/>
                  </a:lnTo>
                  <a:lnTo>
                    <a:pt x="1192" y="312"/>
                  </a:lnTo>
                  <a:lnTo>
                    <a:pt x="1209" y="334"/>
                  </a:lnTo>
                  <a:lnTo>
                    <a:pt x="1225" y="355"/>
                  </a:lnTo>
                  <a:lnTo>
                    <a:pt x="1240" y="377"/>
                  </a:lnTo>
                  <a:lnTo>
                    <a:pt x="1256" y="400"/>
                  </a:lnTo>
                  <a:lnTo>
                    <a:pt x="1269" y="423"/>
                  </a:lnTo>
                  <a:lnTo>
                    <a:pt x="1284" y="447"/>
                  </a:lnTo>
                  <a:lnTo>
                    <a:pt x="1298" y="472"/>
                  </a:lnTo>
                  <a:lnTo>
                    <a:pt x="1310" y="496"/>
                  </a:lnTo>
                  <a:lnTo>
                    <a:pt x="1322" y="522"/>
                  </a:lnTo>
                  <a:lnTo>
                    <a:pt x="1333" y="548"/>
                  </a:lnTo>
                  <a:lnTo>
                    <a:pt x="1344" y="575"/>
                  </a:lnTo>
                  <a:lnTo>
                    <a:pt x="1354" y="603"/>
                  </a:lnTo>
                  <a:lnTo>
                    <a:pt x="1364" y="631"/>
                  </a:lnTo>
                  <a:lnTo>
                    <a:pt x="1372" y="660"/>
                  </a:lnTo>
                  <a:lnTo>
                    <a:pt x="1379" y="689"/>
                  </a:lnTo>
                  <a:lnTo>
                    <a:pt x="1301" y="720"/>
                  </a:lnTo>
                  <a:lnTo>
                    <a:pt x="1223" y="748"/>
                  </a:lnTo>
                  <a:lnTo>
                    <a:pt x="1145" y="775"/>
                  </a:lnTo>
                  <a:lnTo>
                    <a:pt x="1067" y="799"/>
                  </a:lnTo>
                  <a:lnTo>
                    <a:pt x="1028" y="810"/>
                  </a:lnTo>
                  <a:lnTo>
                    <a:pt x="989" y="822"/>
                  </a:lnTo>
                  <a:lnTo>
                    <a:pt x="950" y="832"/>
                  </a:lnTo>
                  <a:lnTo>
                    <a:pt x="910" y="842"/>
                  </a:lnTo>
                  <a:lnTo>
                    <a:pt x="871" y="851"/>
                  </a:lnTo>
                  <a:lnTo>
                    <a:pt x="832" y="860"/>
                  </a:lnTo>
                  <a:lnTo>
                    <a:pt x="793" y="867"/>
                  </a:lnTo>
                  <a:lnTo>
                    <a:pt x="752" y="873"/>
                  </a:lnTo>
                  <a:lnTo>
                    <a:pt x="713" y="879"/>
                  </a:lnTo>
                  <a:lnTo>
                    <a:pt x="672" y="885"/>
                  </a:lnTo>
                  <a:lnTo>
                    <a:pt x="632" y="889"/>
                  </a:lnTo>
                  <a:lnTo>
                    <a:pt x="593" y="891"/>
                  </a:lnTo>
                  <a:lnTo>
                    <a:pt x="552" y="893"/>
                  </a:lnTo>
                  <a:lnTo>
                    <a:pt x="511" y="896"/>
                  </a:lnTo>
                  <a:lnTo>
                    <a:pt x="471" y="896"/>
                  </a:lnTo>
                  <a:lnTo>
                    <a:pt x="429" y="895"/>
                  </a:lnTo>
                  <a:lnTo>
                    <a:pt x="389" y="892"/>
                  </a:lnTo>
                  <a:lnTo>
                    <a:pt x="347" y="889"/>
                  </a:lnTo>
                  <a:lnTo>
                    <a:pt x="304" y="885"/>
                  </a:lnTo>
                  <a:lnTo>
                    <a:pt x="263" y="880"/>
                  </a:lnTo>
                  <a:lnTo>
                    <a:pt x="220" y="872"/>
                  </a:lnTo>
                  <a:lnTo>
                    <a:pt x="179" y="864"/>
                  </a:lnTo>
                  <a:lnTo>
                    <a:pt x="135" y="855"/>
                  </a:lnTo>
                  <a:lnTo>
                    <a:pt x="92" y="844"/>
                  </a:lnTo>
                  <a:lnTo>
                    <a:pt x="77" y="814"/>
                  </a:lnTo>
                  <a:lnTo>
                    <a:pt x="60" y="784"/>
                  </a:lnTo>
                  <a:lnTo>
                    <a:pt x="43" y="753"/>
                  </a:lnTo>
                  <a:lnTo>
                    <a:pt x="26" y="723"/>
                  </a:lnTo>
                  <a:close/>
                </a:path>
              </a:pathLst>
            </a:custGeom>
            <a:solidFill>
              <a:srgbClr val="4E495D"/>
            </a:solidFill>
            <a:ln w="9525">
              <a:noFill/>
              <a:round/>
              <a:headEnd/>
              <a:tailEnd/>
            </a:ln>
          </p:spPr>
          <p:txBody>
            <a:bodyPr>
              <a:prstTxWarp prst="textNoShape">
                <a:avLst/>
              </a:prstTxWarp>
            </a:bodyPr>
            <a:lstStyle/>
            <a:p>
              <a:endParaRPr lang="en-US"/>
            </a:p>
          </p:txBody>
        </p:sp>
        <p:sp>
          <p:nvSpPr>
            <p:cNvPr id="49397" name="Freeform 502"/>
            <p:cNvSpPr>
              <a:spLocks noChangeAspect="1"/>
            </p:cNvSpPr>
            <p:nvPr/>
          </p:nvSpPr>
          <p:spPr bwMode="auto">
            <a:xfrm>
              <a:off x="2233" y="2935"/>
              <a:ext cx="220" cy="142"/>
            </a:xfrm>
            <a:custGeom>
              <a:avLst/>
              <a:gdLst>
                <a:gd name="T0" fmla="*/ 143 w 1976"/>
                <a:gd name="T1" fmla="*/ 1214 h 1278"/>
                <a:gd name="T2" fmla="*/ 354 w 1976"/>
                <a:gd name="T3" fmla="*/ 1132 h 1278"/>
                <a:gd name="T4" fmla="*/ 492 w 1976"/>
                <a:gd name="T5" fmla="*/ 1075 h 1278"/>
                <a:gd name="T6" fmla="*/ 629 w 1976"/>
                <a:gd name="T7" fmla="*/ 1014 h 1278"/>
                <a:gd name="T8" fmla="*/ 762 w 1976"/>
                <a:gd name="T9" fmla="*/ 951 h 1278"/>
                <a:gd name="T10" fmla="*/ 893 w 1976"/>
                <a:gd name="T11" fmla="*/ 884 h 1278"/>
                <a:gd name="T12" fmla="*/ 1021 w 1976"/>
                <a:gd name="T13" fmla="*/ 813 h 1278"/>
                <a:gd name="T14" fmla="*/ 1147 w 1976"/>
                <a:gd name="T15" fmla="*/ 738 h 1278"/>
                <a:gd name="T16" fmla="*/ 1268 w 1976"/>
                <a:gd name="T17" fmla="*/ 658 h 1278"/>
                <a:gd name="T18" fmla="*/ 1386 w 1976"/>
                <a:gd name="T19" fmla="*/ 574 h 1278"/>
                <a:gd name="T20" fmla="*/ 1501 w 1976"/>
                <a:gd name="T21" fmla="*/ 484 h 1278"/>
                <a:gd name="T22" fmla="*/ 1609 w 1976"/>
                <a:gd name="T23" fmla="*/ 388 h 1278"/>
                <a:gd name="T24" fmla="*/ 1714 w 1976"/>
                <a:gd name="T25" fmla="*/ 287 h 1278"/>
                <a:gd name="T26" fmla="*/ 1814 w 1976"/>
                <a:gd name="T27" fmla="*/ 178 h 1278"/>
                <a:gd name="T28" fmla="*/ 1908 w 1976"/>
                <a:gd name="T29" fmla="*/ 64 h 1278"/>
                <a:gd name="T30" fmla="*/ 1965 w 1976"/>
                <a:gd name="T31" fmla="*/ 1 h 1278"/>
                <a:gd name="T32" fmla="*/ 1972 w 1976"/>
                <a:gd name="T33" fmla="*/ 14 h 1278"/>
                <a:gd name="T34" fmla="*/ 1959 w 1976"/>
                <a:gd name="T35" fmla="*/ 46 h 1278"/>
                <a:gd name="T36" fmla="*/ 1918 w 1976"/>
                <a:gd name="T37" fmla="*/ 104 h 1278"/>
                <a:gd name="T38" fmla="*/ 1845 w 1976"/>
                <a:gd name="T39" fmla="*/ 188 h 1278"/>
                <a:gd name="T40" fmla="*/ 1771 w 1976"/>
                <a:gd name="T41" fmla="*/ 270 h 1278"/>
                <a:gd name="T42" fmla="*/ 1696 w 1976"/>
                <a:gd name="T43" fmla="*/ 349 h 1278"/>
                <a:gd name="T44" fmla="*/ 1618 w 1976"/>
                <a:gd name="T45" fmla="*/ 425 h 1278"/>
                <a:gd name="T46" fmla="*/ 1539 w 1976"/>
                <a:gd name="T47" fmla="*/ 498 h 1278"/>
                <a:gd name="T48" fmla="*/ 1458 w 1976"/>
                <a:gd name="T49" fmla="*/ 570 h 1278"/>
                <a:gd name="T50" fmla="*/ 1375 w 1976"/>
                <a:gd name="T51" fmla="*/ 638 h 1278"/>
                <a:gd name="T52" fmla="*/ 1290 w 1976"/>
                <a:gd name="T53" fmla="*/ 704 h 1278"/>
                <a:gd name="T54" fmla="*/ 1202 w 1976"/>
                <a:gd name="T55" fmla="*/ 767 h 1278"/>
                <a:gd name="T56" fmla="*/ 1112 w 1976"/>
                <a:gd name="T57" fmla="*/ 829 h 1278"/>
                <a:gd name="T58" fmla="*/ 1020 w 1976"/>
                <a:gd name="T59" fmla="*/ 888 h 1278"/>
                <a:gd name="T60" fmla="*/ 926 w 1976"/>
                <a:gd name="T61" fmla="*/ 946 h 1278"/>
                <a:gd name="T62" fmla="*/ 828 w 1976"/>
                <a:gd name="T63" fmla="*/ 1001 h 1278"/>
                <a:gd name="T64" fmla="*/ 727 w 1976"/>
                <a:gd name="T65" fmla="*/ 1053 h 1278"/>
                <a:gd name="T66" fmla="*/ 624 w 1976"/>
                <a:gd name="T67" fmla="*/ 1105 h 1278"/>
                <a:gd name="T68" fmla="*/ 522 w 1976"/>
                <a:gd name="T69" fmla="*/ 1148 h 1278"/>
                <a:gd name="T70" fmla="*/ 417 w 1976"/>
                <a:gd name="T71" fmla="*/ 1189 h 1278"/>
                <a:gd name="T72" fmla="*/ 333 w 1976"/>
                <a:gd name="T73" fmla="*/ 1218 h 1278"/>
                <a:gd name="T74" fmla="*/ 247 w 1976"/>
                <a:gd name="T75" fmla="*/ 1246 h 1278"/>
                <a:gd name="T76" fmla="*/ 163 w 1976"/>
                <a:gd name="T77" fmla="*/ 1268 h 1278"/>
                <a:gd name="T78" fmla="*/ 106 w 1976"/>
                <a:gd name="T79" fmla="*/ 1277 h 1278"/>
                <a:gd name="T80" fmla="*/ 70 w 1976"/>
                <a:gd name="T81" fmla="*/ 1278 h 1278"/>
                <a:gd name="T82" fmla="*/ 38 w 1976"/>
                <a:gd name="T83" fmla="*/ 1277 h 1278"/>
                <a:gd name="T84" fmla="*/ 11 w 1976"/>
                <a:gd name="T85" fmla="*/ 1270 h 1278"/>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976"/>
                <a:gd name="T130" fmla="*/ 0 h 1278"/>
                <a:gd name="T131" fmla="*/ 1976 w 1976"/>
                <a:gd name="T132" fmla="*/ 1278 h 1278"/>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976" h="1278">
                  <a:moveTo>
                    <a:pt x="0" y="1266"/>
                  </a:moveTo>
                  <a:lnTo>
                    <a:pt x="143" y="1214"/>
                  </a:lnTo>
                  <a:lnTo>
                    <a:pt x="283" y="1160"/>
                  </a:lnTo>
                  <a:lnTo>
                    <a:pt x="354" y="1132"/>
                  </a:lnTo>
                  <a:lnTo>
                    <a:pt x="423" y="1104"/>
                  </a:lnTo>
                  <a:lnTo>
                    <a:pt x="492" y="1075"/>
                  </a:lnTo>
                  <a:lnTo>
                    <a:pt x="560" y="1046"/>
                  </a:lnTo>
                  <a:lnTo>
                    <a:pt x="629" y="1014"/>
                  </a:lnTo>
                  <a:lnTo>
                    <a:pt x="695" y="984"/>
                  </a:lnTo>
                  <a:lnTo>
                    <a:pt x="762" y="951"/>
                  </a:lnTo>
                  <a:lnTo>
                    <a:pt x="828" y="919"/>
                  </a:lnTo>
                  <a:lnTo>
                    <a:pt x="893" y="884"/>
                  </a:lnTo>
                  <a:lnTo>
                    <a:pt x="959" y="849"/>
                  </a:lnTo>
                  <a:lnTo>
                    <a:pt x="1021" y="813"/>
                  </a:lnTo>
                  <a:lnTo>
                    <a:pt x="1085" y="776"/>
                  </a:lnTo>
                  <a:lnTo>
                    <a:pt x="1147" y="738"/>
                  </a:lnTo>
                  <a:lnTo>
                    <a:pt x="1209" y="699"/>
                  </a:lnTo>
                  <a:lnTo>
                    <a:pt x="1268" y="658"/>
                  </a:lnTo>
                  <a:lnTo>
                    <a:pt x="1328" y="617"/>
                  </a:lnTo>
                  <a:lnTo>
                    <a:pt x="1386" y="574"/>
                  </a:lnTo>
                  <a:lnTo>
                    <a:pt x="1444" y="529"/>
                  </a:lnTo>
                  <a:lnTo>
                    <a:pt x="1501" y="484"/>
                  </a:lnTo>
                  <a:lnTo>
                    <a:pt x="1555" y="437"/>
                  </a:lnTo>
                  <a:lnTo>
                    <a:pt x="1609" y="388"/>
                  </a:lnTo>
                  <a:lnTo>
                    <a:pt x="1662" y="339"/>
                  </a:lnTo>
                  <a:lnTo>
                    <a:pt x="1714" y="287"/>
                  </a:lnTo>
                  <a:lnTo>
                    <a:pt x="1764" y="233"/>
                  </a:lnTo>
                  <a:lnTo>
                    <a:pt x="1814" y="178"/>
                  </a:lnTo>
                  <a:lnTo>
                    <a:pt x="1862" y="122"/>
                  </a:lnTo>
                  <a:lnTo>
                    <a:pt x="1908" y="64"/>
                  </a:lnTo>
                  <a:lnTo>
                    <a:pt x="1953" y="3"/>
                  </a:lnTo>
                  <a:lnTo>
                    <a:pt x="1965" y="1"/>
                  </a:lnTo>
                  <a:lnTo>
                    <a:pt x="1976" y="0"/>
                  </a:lnTo>
                  <a:lnTo>
                    <a:pt x="1972" y="14"/>
                  </a:lnTo>
                  <a:lnTo>
                    <a:pt x="1966" y="30"/>
                  </a:lnTo>
                  <a:lnTo>
                    <a:pt x="1959" y="46"/>
                  </a:lnTo>
                  <a:lnTo>
                    <a:pt x="1954" y="61"/>
                  </a:lnTo>
                  <a:lnTo>
                    <a:pt x="1918" y="104"/>
                  </a:lnTo>
                  <a:lnTo>
                    <a:pt x="1882" y="147"/>
                  </a:lnTo>
                  <a:lnTo>
                    <a:pt x="1845" y="188"/>
                  </a:lnTo>
                  <a:lnTo>
                    <a:pt x="1808" y="230"/>
                  </a:lnTo>
                  <a:lnTo>
                    <a:pt x="1771" y="270"/>
                  </a:lnTo>
                  <a:lnTo>
                    <a:pt x="1734" y="309"/>
                  </a:lnTo>
                  <a:lnTo>
                    <a:pt x="1696" y="349"/>
                  </a:lnTo>
                  <a:lnTo>
                    <a:pt x="1658" y="387"/>
                  </a:lnTo>
                  <a:lnTo>
                    <a:pt x="1618" y="425"/>
                  </a:lnTo>
                  <a:lnTo>
                    <a:pt x="1579" y="462"/>
                  </a:lnTo>
                  <a:lnTo>
                    <a:pt x="1539" y="498"/>
                  </a:lnTo>
                  <a:lnTo>
                    <a:pt x="1498" y="534"/>
                  </a:lnTo>
                  <a:lnTo>
                    <a:pt x="1458" y="570"/>
                  </a:lnTo>
                  <a:lnTo>
                    <a:pt x="1416" y="603"/>
                  </a:lnTo>
                  <a:lnTo>
                    <a:pt x="1375" y="638"/>
                  </a:lnTo>
                  <a:lnTo>
                    <a:pt x="1333" y="671"/>
                  </a:lnTo>
                  <a:lnTo>
                    <a:pt x="1290" y="704"/>
                  </a:lnTo>
                  <a:lnTo>
                    <a:pt x="1247" y="736"/>
                  </a:lnTo>
                  <a:lnTo>
                    <a:pt x="1202" y="767"/>
                  </a:lnTo>
                  <a:lnTo>
                    <a:pt x="1158" y="799"/>
                  </a:lnTo>
                  <a:lnTo>
                    <a:pt x="1112" y="829"/>
                  </a:lnTo>
                  <a:lnTo>
                    <a:pt x="1067" y="859"/>
                  </a:lnTo>
                  <a:lnTo>
                    <a:pt x="1020" y="888"/>
                  </a:lnTo>
                  <a:lnTo>
                    <a:pt x="973" y="918"/>
                  </a:lnTo>
                  <a:lnTo>
                    <a:pt x="926" y="946"/>
                  </a:lnTo>
                  <a:lnTo>
                    <a:pt x="877" y="974"/>
                  </a:lnTo>
                  <a:lnTo>
                    <a:pt x="828" y="1001"/>
                  </a:lnTo>
                  <a:lnTo>
                    <a:pt x="778" y="1028"/>
                  </a:lnTo>
                  <a:lnTo>
                    <a:pt x="727" y="1053"/>
                  </a:lnTo>
                  <a:lnTo>
                    <a:pt x="676" y="1079"/>
                  </a:lnTo>
                  <a:lnTo>
                    <a:pt x="624" y="1105"/>
                  </a:lnTo>
                  <a:lnTo>
                    <a:pt x="571" y="1130"/>
                  </a:lnTo>
                  <a:lnTo>
                    <a:pt x="522" y="1148"/>
                  </a:lnTo>
                  <a:lnTo>
                    <a:pt x="455" y="1175"/>
                  </a:lnTo>
                  <a:lnTo>
                    <a:pt x="417" y="1189"/>
                  </a:lnTo>
                  <a:lnTo>
                    <a:pt x="376" y="1204"/>
                  </a:lnTo>
                  <a:lnTo>
                    <a:pt x="333" y="1218"/>
                  </a:lnTo>
                  <a:lnTo>
                    <a:pt x="291" y="1233"/>
                  </a:lnTo>
                  <a:lnTo>
                    <a:pt x="247" y="1246"/>
                  </a:lnTo>
                  <a:lnTo>
                    <a:pt x="204" y="1258"/>
                  </a:lnTo>
                  <a:lnTo>
                    <a:pt x="163" y="1268"/>
                  </a:lnTo>
                  <a:lnTo>
                    <a:pt x="124" y="1274"/>
                  </a:lnTo>
                  <a:lnTo>
                    <a:pt x="106" y="1277"/>
                  </a:lnTo>
                  <a:lnTo>
                    <a:pt x="88" y="1278"/>
                  </a:lnTo>
                  <a:lnTo>
                    <a:pt x="70" y="1278"/>
                  </a:lnTo>
                  <a:lnTo>
                    <a:pt x="54" y="1278"/>
                  </a:lnTo>
                  <a:lnTo>
                    <a:pt x="38" y="1277"/>
                  </a:lnTo>
                  <a:lnTo>
                    <a:pt x="25" y="1274"/>
                  </a:lnTo>
                  <a:lnTo>
                    <a:pt x="11" y="1270"/>
                  </a:lnTo>
                  <a:lnTo>
                    <a:pt x="0" y="1266"/>
                  </a:lnTo>
                  <a:close/>
                </a:path>
              </a:pathLst>
            </a:custGeom>
            <a:solidFill>
              <a:srgbClr val="131516"/>
            </a:solidFill>
            <a:ln w="9525">
              <a:noFill/>
              <a:round/>
              <a:headEnd/>
              <a:tailEnd/>
            </a:ln>
          </p:spPr>
          <p:txBody>
            <a:bodyPr>
              <a:prstTxWarp prst="textNoShape">
                <a:avLst/>
              </a:prstTxWarp>
            </a:bodyPr>
            <a:lstStyle/>
            <a:p>
              <a:endParaRPr lang="en-US"/>
            </a:p>
          </p:txBody>
        </p:sp>
        <p:sp>
          <p:nvSpPr>
            <p:cNvPr id="49398" name="Freeform 503"/>
            <p:cNvSpPr>
              <a:spLocks noChangeAspect="1"/>
            </p:cNvSpPr>
            <p:nvPr/>
          </p:nvSpPr>
          <p:spPr bwMode="auto">
            <a:xfrm>
              <a:off x="2384" y="2939"/>
              <a:ext cx="34" cy="28"/>
            </a:xfrm>
            <a:custGeom>
              <a:avLst/>
              <a:gdLst>
                <a:gd name="T0" fmla="*/ 0 w 303"/>
                <a:gd name="T1" fmla="*/ 250 h 259"/>
                <a:gd name="T2" fmla="*/ 66 w 303"/>
                <a:gd name="T3" fmla="*/ 188 h 259"/>
                <a:gd name="T4" fmla="*/ 118 w 303"/>
                <a:gd name="T5" fmla="*/ 141 h 259"/>
                <a:gd name="T6" fmla="*/ 156 w 303"/>
                <a:gd name="T7" fmla="*/ 106 h 259"/>
                <a:gd name="T8" fmla="*/ 186 w 303"/>
                <a:gd name="T9" fmla="*/ 79 h 259"/>
                <a:gd name="T10" fmla="*/ 212 w 303"/>
                <a:gd name="T11" fmla="*/ 58 h 259"/>
                <a:gd name="T12" fmla="*/ 235 w 303"/>
                <a:gd name="T13" fmla="*/ 40 h 259"/>
                <a:gd name="T14" fmla="*/ 260 w 303"/>
                <a:gd name="T15" fmla="*/ 21 h 259"/>
                <a:gd name="T16" fmla="*/ 290 w 303"/>
                <a:gd name="T17" fmla="*/ 0 h 259"/>
                <a:gd name="T18" fmla="*/ 296 w 303"/>
                <a:gd name="T19" fmla="*/ 13 h 259"/>
                <a:gd name="T20" fmla="*/ 303 w 303"/>
                <a:gd name="T21" fmla="*/ 27 h 259"/>
                <a:gd name="T22" fmla="*/ 274 w 303"/>
                <a:gd name="T23" fmla="*/ 59 h 259"/>
                <a:gd name="T24" fmla="*/ 244 w 303"/>
                <a:gd name="T25" fmla="*/ 88 h 259"/>
                <a:gd name="T26" fmla="*/ 215 w 303"/>
                <a:gd name="T27" fmla="*/ 116 h 259"/>
                <a:gd name="T28" fmla="*/ 185 w 303"/>
                <a:gd name="T29" fmla="*/ 144 h 259"/>
                <a:gd name="T30" fmla="*/ 153 w 303"/>
                <a:gd name="T31" fmla="*/ 171 h 259"/>
                <a:gd name="T32" fmla="*/ 119 w 303"/>
                <a:gd name="T33" fmla="*/ 199 h 259"/>
                <a:gd name="T34" fmla="*/ 79 w 303"/>
                <a:gd name="T35" fmla="*/ 229 h 259"/>
                <a:gd name="T36" fmla="*/ 37 w 303"/>
                <a:gd name="T37" fmla="*/ 259 h 259"/>
                <a:gd name="T38" fmla="*/ 28 w 303"/>
                <a:gd name="T39" fmla="*/ 255 h 259"/>
                <a:gd name="T40" fmla="*/ 19 w 303"/>
                <a:gd name="T41" fmla="*/ 253 h 259"/>
                <a:gd name="T42" fmla="*/ 10 w 303"/>
                <a:gd name="T43" fmla="*/ 251 h 259"/>
                <a:gd name="T44" fmla="*/ 0 w 303"/>
                <a:gd name="T45" fmla="*/ 250 h 2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03"/>
                <a:gd name="T70" fmla="*/ 0 h 259"/>
                <a:gd name="T71" fmla="*/ 303 w 303"/>
                <a:gd name="T72" fmla="*/ 259 h 25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03" h="259">
                  <a:moveTo>
                    <a:pt x="0" y="250"/>
                  </a:moveTo>
                  <a:lnTo>
                    <a:pt x="66" y="188"/>
                  </a:lnTo>
                  <a:lnTo>
                    <a:pt x="118" y="141"/>
                  </a:lnTo>
                  <a:lnTo>
                    <a:pt x="156" y="106"/>
                  </a:lnTo>
                  <a:lnTo>
                    <a:pt x="186" y="79"/>
                  </a:lnTo>
                  <a:lnTo>
                    <a:pt x="212" y="58"/>
                  </a:lnTo>
                  <a:lnTo>
                    <a:pt x="235" y="40"/>
                  </a:lnTo>
                  <a:lnTo>
                    <a:pt x="260" y="21"/>
                  </a:lnTo>
                  <a:lnTo>
                    <a:pt x="290" y="0"/>
                  </a:lnTo>
                  <a:lnTo>
                    <a:pt x="296" y="13"/>
                  </a:lnTo>
                  <a:lnTo>
                    <a:pt x="303" y="27"/>
                  </a:lnTo>
                  <a:lnTo>
                    <a:pt x="274" y="59"/>
                  </a:lnTo>
                  <a:lnTo>
                    <a:pt x="244" y="88"/>
                  </a:lnTo>
                  <a:lnTo>
                    <a:pt x="215" y="116"/>
                  </a:lnTo>
                  <a:lnTo>
                    <a:pt x="185" y="144"/>
                  </a:lnTo>
                  <a:lnTo>
                    <a:pt x="153" y="171"/>
                  </a:lnTo>
                  <a:lnTo>
                    <a:pt x="119" y="199"/>
                  </a:lnTo>
                  <a:lnTo>
                    <a:pt x="79" y="229"/>
                  </a:lnTo>
                  <a:lnTo>
                    <a:pt x="37" y="259"/>
                  </a:lnTo>
                  <a:lnTo>
                    <a:pt x="28" y="255"/>
                  </a:lnTo>
                  <a:lnTo>
                    <a:pt x="19" y="253"/>
                  </a:lnTo>
                  <a:lnTo>
                    <a:pt x="10" y="251"/>
                  </a:lnTo>
                  <a:lnTo>
                    <a:pt x="0" y="250"/>
                  </a:lnTo>
                  <a:close/>
                </a:path>
              </a:pathLst>
            </a:custGeom>
            <a:solidFill>
              <a:srgbClr val="131516"/>
            </a:solidFill>
            <a:ln w="9525">
              <a:noFill/>
              <a:round/>
              <a:headEnd/>
              <a:tailEnd/>
            </a:ln>
          </p:spPr>
          <p:txBody>
            <a:bodyPr>
              <a:prstTxWarp prst="textNoShape">
                <a:avLst/>
              </a:prstTxWarp>
            </a:bodyPr>
            <a:lstStyle/>
            <a:p>
              <a:endParaRPr lang="en-US"/>
            </a:p>
          </p:txBody>
        </p:sp>
        <p:sp>
          <p:nvSpPr>
            <p:cNvPr id="49399" name="Freeform 504"/>
            <p:cNvSpPr>
              <a:spLocks noChangeAspect="1"/>
            </p:cNvSpPr>
            <p:nvPr/>
          </p:nvSpPr>
          <p:spPr bwMode="auto">
            <a:xfrm>
              <a:off x="2220" y="2267"/>
              <a:ext cx="237" cy="68"/>
            </a:xfrm>
            <a:custGeom>
              <a:avLst/>
              <a:gdLst>
                <a:gd name="T0" fmla="*/ 0 w 2134"/>
                <a:gd name="T1" fmla="*/ 373 h 616"/>
                <a:gd name="T2" fmla="*/ 54 w 2134"/>
                <a:gd name="T3" fmla="*/ 337 h 616"/>
                <a:gd name="T4" fmla="*/ 108 w 2134"/>
                <a:gd name="T5" fmla="*/ 301 h 616"/>
                <a:gd name="T6" fmla="*/ 161 w 2134"/>
                <a:gd name="T7" fmla="*/ 265 h 616"/>
                <a:gd name="T8" fmla="*/ 215 w 2134"/>
                <a:gd name="T9" fmla="*/ 228 h 616"/>
                <a:gd name="T10" fmla="*/ 306 w 2134"/>
                <a:gd name="T11" fmla="*/ 189 h 616"/>
                <a:gd name="T12" fmla="*/ 397 w 2134"/>
                <a:gd name="T13" fmla="*/ 154 h 616"/>
                <a:gd name="T14" fmla="*/ 489 w 2134"/>
                <a:gd name="T15" fmla="*/ 124 h 616"/>
                <a:gd name="T16" fmla="*/ 581 w 2134"/>
                <a:gd name="T17" fmla="*/ 96 h 616"/>
                <a:gd name="T18" fmla="*/ 766 w 2134"/>
                <a:gd name="T19" fmla="*/ 46 h 616"/>
                <a:gd name="T20" fmla="*/ 948 w 2134"/>
                <a:gd name="T21" fmla="*/ 0 h 616"/>
                <a:gd name="T22" fmla="*/ 2077 w 2134"/>
                <a:gd name="T23" fmla="*/ 137 h 616"/>
                <a:gd name="T24" fmla="*/ 1961 w 2134"/>
                <a:gd name="T25" fmla="*/ 199 h 616"/>
                <a:gd name="T26" fmla="*/ 1847 w 2134"/>
                <a:gd name="T27" fmla="*/ 262 h 616"/>
                <a:gd name="T28" fmla="*/ 1731 w 2134"/>
                <a:gd name="T29" fmla="*/ 325 h 616"/>
                <a:gd name="T30" fmla="*/ 1616 w 2134"/>
                <a:gd name="T31" fmla="*/ 389 h 616"/>
                <a:gd name="T32" fmla="*/ 1500 w 2134"/>
                <a:gd name="T33" fmla="*/ 453 h 616"/>
                <a:gd name="T34" fmla="*/ 1385 w 2134"/>
                <a:gd name="T35" fmla="*/ 518 h 616"/>
                <a:gd name="T36" fmla="*/ 1268 w 2134"/>
                <a:gd name="T37" fmla="*/ 584 h 616"/>
                <a:gd name="T38" fmla="*/ 1222 w 2134"/>
                <a:gd name="T39" fmla="*/ 593 h 616"/>
                <a:gd name="T40" fmla="*/ 1236 w 2134"/>
                <a:gd name="T41" fmla="*/ 558 h 616"/>
                <a:gd name="T42" fmla="*/ 1242 w 2134"/>
                <a:gd name="T43" fmla="*/ 519 h 616"/>
                <a:gd name="T44" fmla="*/ 1251 w 2134"/>
                <a:gd name="T45" fmla="*/ 476 h 616"/>
                <a:gd name="T46" fmla="*/ 1272 w 2134"/>
                <a:gd name="T47" fmla="*/ 454 h 616"/>
                <a:gd name="T48" fmla="*/ 1296 w 2134"/>
                <a:gd name="T49" fmla="*/ 434 h 616"/>
                <a:gd name="T50" fmla="*/ 1323 w 2134"/>
                <a:gd name="T51" fmla="*/ 413 h 616"/>
                <a:gd name="T52" fmla="*/ 1367 w 2134"/>
                <a:gd name="T53" fmla="*/ 385 h 616"/>
                <a:gd name="T54" fmla="*/ 1431 w 2134"/>
                <a:gd name="T55" fmla="*/ 352 h 616"/>
                <a:gd name="T56" fmla="*/ 1530 w 2134"/>
                <a:gd name="T57" fmla="*/ 307 h 616"/>
                <a:gd name="T58" fmla="*/ 1656 w 2134"/>
                <a:gd name="T59" fmla="*/ 255 h 616"/>
                <a:gd name="T60" fmla="*/ 1708 w 2134"/>
                <a:gd name="T61" fmla="*/ 217 h 616"/>
                <a:gd name="T62" fmla="*/ 1692 w 2134"/>
                <a:gd name="T63" fmla="*/ 197 h 616"/>
                <a:gd name="T64" fmla="*/ 1660 w 2134"/>
                <a:gd name="T65" fmla="*/ 188 h 616"/>
                <a:gd name="T66" fmla="*/ 1621 w 2134"/>
                <a:gd name="T67" fmla="*/ 183 h 616"/>
                <a:gd name="T68" fmla="*/ 1579 w 2134"/>
                <a:gd name="T69" fmla="*/ 183 h 616"/>
                <a:gd name="T70" fmla="*/ 1530 w 2134"/>
                <a:gd name="T71" fmla="*/ 186 h 616"/>
                <a:gd name="T72" fmla="*/ 1480 w 2134"/>
                <a:gd name="T73" fmla="*/ 191 h 616"/>
                <a:gd name="T74" fmla="*/ 1398 w 2134"/>
                <a:gd name="T75" fmla="*/ 205 h 616"/>
                <a:gd name="T76" fmla="*/ 1287 w 2134"/>
                <a:gd name="T77" fmla="*/ 227 h 616"/>
                <a:gd name="T78" fmla="*/ 1178 w 2134"/>
                <a:gd name="T79" fmla="*/ 253 h 616"/>
                <a:gd name="T80" fmla="*/ 1036 w 2134"/>
                <a:gd name="T81" fmla="*/ 289 h 616"/>
                <a:gd name="T82" fmla="*/ 904 w 2134"/>
                <a:gd name="T83" fmla="*/ 334 h 616"/>
                <a:gd name="T84" fmla="*/ 783 w 2134"/>
                <a:gd name="T85" fmla="*/ 390 h 616"/>
                <a:gd name="T86" fmla="*/ 662 w 2134"/>
                <a:gd name="T87" fmla="*/ 446 h 616"/>
                <a:gd name="T88" fmla="*/ 540 w 2134"/>
                <a:gd name="T89" fmla="*/ 502 h 616"/>
                <a:gd name="T90" fmla="*/ 510 w 2134"/>
                <a:gd name="T91" fmla="*/ 499 h 616"/>
                <a:gd name="T92" fmla="*/ 573 w 2134"/>
                <a:gd name="T93" fmla="*/ 435 h 616"/>
                <a:gd name="T94" fmla="*/ 651 w 2134"/>
                <a:gd name="T95" fmla="*/ 383 h 616"/>
                <a:gd name="T96" fmla="*/ 735 w 2134"/>
                <a:gd name="T97" fmla="*/ 348 h 616"/>
                <a:gd name="T98" fmla="*/ 803 w 2134"/>
                <a:gd name="T99" fmla="*/ 321 h 616"/>
                <a:gd name="T100" fmla="*/ 841 w 2134"/>
                <a:gd name="T101" fmla="*/ 303 h 616"/>
                <a:gd name="T102" fmla="*/ 861 w 2134"/>
                <a:gd name="T103" fmla="*/ 293 h 616"/>
                <a:gd name="T104" fmla="*/ 861 w 2134"/>
                <a:gd name="T105" fmla="*/ 276 h 616"/>
                <a:gd name="T106" fmla="*/ 845 w 2134"/>
                <a:gd name="T107" fmla="*/ 256 h 616"/>
                <a:gd name="T108" fmla="*/ 800 w 2134"/>
                <a:gd name="T109" fmla="*/ 246 h 616"/>
                <a:gd name="T110" fmla="*/ 727 w 2134"/>
                <a:gd name="T111" fmla="*/ 245 h 616"/>
                <a:gd name="T112" fmla="*/ 655 w 2134"/>
                <a:gd name="T113" fmla="*/ 245 h 616"/>
                <a:gd name="T114" fmla="*/ 583 w 2134"/>
                <a:gd name="T115" fmla="*/ 245 h 616"/>
                <a:gd name="T116" fmla="*/ 480 w 2134"/>
                <a:gd name="T117" fmla="*/ 257 h 616"/>
                <a:gd name="T118" fmla="*/ 345 w 2134"/>
                <a:gd name="T119" fmla="*/ 287 h 616"/>
                <a:gd name="T120" fmla="*/ 207 w 2134"/>
                <a:gd name="T121" fmla="*/ 319 h 616"/>
                <a:gd name="T122" fmla="*/ 69 w 2134"/>
                <a:gd name="T123" fmla="*/ 355 h 61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2134"/>
                <a:gd name="T187" fmla="*/ 0 h 616"/>
                <a:gd name="T188" fmla="*/ 2134 w 2134"/>
                <a:gd name="T189" fmla="*/ 616 h 61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2134" h="616">
                  <a:moveTo>
                    <a:pt x="0" y="373"/>
                  </a:moveTo>
                  <a:lnTo>
                    <a:pt x="0" y="373"/>
                  </a:lnTo>
                  <a:lnTo>
                    <a:pt x="27" y="355"/>
                  </a:lnTo>
                  <a:lnTo>
                    <a:pt x="54" y="337"/>
                  </a:lnTo>
                  <a:lnTo>
                    <a:pt x="81" y="319"/>
                  </a:lnTo>
                  <a:lnTo>
                    <a:pt x="108" y="301"/>
                  </a:lnTo>
                  <a:lnTo>
                    <a:pt x="135" y="283"/>
                  </a:lnTo>
                  <a:lnTo>
                    <a:pt x="161" y="265"/>
                  </a:lnTo>
                  <a:lnTo>
                    <a:pt x="188" y="246"/>
                  </a:lnTo>
                  <a:lnTo>
                    <a:pt x="215" y="228"/>
                  </a:lnTo>
                  <a:lnTo>
                    <a:pt x="260" y="208"/>
                  </a:lnTo>
                  <a:lnTo>
                    <a:pt x="306" y="189"/>
                  </a:lnTo>
                  <a:lnTo>
                    <a:pt x="352" y="171"/>
                  </a:lnTo>
                  <a:lnTo>
                    <a:pt x="397" y="154"/>
                  </a:lnTo>
                  <a:lnTo>
                    <a:pt x="443" y="138"/>
                  </a:lnTo>
                  <a:lnTo>
                    <a:pt x="489" y="124"/>
                  </a:lnTo>
                  <a:lnTo>
                    <a:pt x="535" y="109"/>
                  </a:lnTo>
                  <a:lnTo>
                    <a:pt x="581" y="96"/>
                  </a:lnTo>
                  <a:lnTo>
                    <a:pt x="674" y="70"/>
                  </a:lnTo>
                  <a:lnTo>
                    <a:pt x="766" y="46"/>
                  </a:lnTo>
                  <a:lnTo>
                    <a:pt x="857" y="23"/>
                  </a:lnTo>
                  <a:lnTo>
                    <a:pt x="948" y="0"/>
                  </a:lnTo>
                  <a:lnTo>
                    <a:pt x="2134" y="107"/>
                  </a:lnTo>
                  <a:lnTo>
                    <a:pt x="2077" y="137"/>
                  </a:lnTo>
                  <a:lnTo>
                    <a:pt x="2020" y="169"/>
                  </a:lnTo>
                  <a:lnTo>
                    <a:pt x="1961" y="199"/>
                  </a:lnTo>
                  <a:lnTo>
                    <a:pt x="1904" y="230"/>
                  </a:lnTo>
                  <a:lnTo>
                    <a:pt x="1847" y="262"/>
                  </a:lnTo>
                  <a:lnTo>
                    <a:pt x="1790" y="293"/>
                  </a:lnTo>
                  <a:lnTo>
                    <a:pt x="1731" y="325"/>
                  </a:lnTo>
                  <a:lnTo>
                    <a:pt x="1674" y="357"/>
                  </a:lnTo>
                  <a:lnTo>
                    <a:pt x="1616" y="389"/>
                  </a:lnTo>
                  <a:lnTo>
                    <a:pt x="1559" y="421"/>
                  </a:lnTo>
                  <a:lnTo>
                    <a:pt x="1500" y="453"/>
                  </a:lnTo>
                  <a:lnTo>
                    <a:pt x="1443" y="485"/>
                  </a:lnTo>
                  <a:lnTo>
                    <a:pt x="1385" y="518"/>
                  </a:lnTo>
                  <a:lnTo>
                    <a:pt x="1326" y="550"/>
                  </a:lnTo>
                  <a:lnTo>
                    <a:pt x="1268" y="584"/>
                  </a:lnTo>
                  <a:lnTo>
                    <a:pt x="1210" y="616"/>
                  </a:lnTo>
                  <a:lnTo>
                    <a:pt x="1222" y="593"/>
                  </a:lnTo>
                  <a:lnTo>
                    <a:pt x="1231" y="574"/>
                  </a:lnTo>
                  <a:lnTo>
                    <a:pt x="1236" y="558"/>
                  </a:lnTo>
                  <a:lnTo>
                    <a:pt x="1240" y="545"/>
                  </a:lnTo>
                  <a:lnTo>
                    <a:pt x="1242" y="519"/>
                  </a:lnTo>
                  <a:lnTo>
                    <a:pt x="1242" y="487"/>
                  </a:lnTo>
                  <a:lnTo>
                    <a:pt x="1251" y="476"/>
                  </a:lnTo>
                  <a:lnTo>
                    <a:pt x="1261" y="465"/>
                  </a:lnTo>
                  <a:lnTo>
                    <a:pt x="1272" y="454"/>
                  </a:lnTo>
                  <a:lnTo>
                    <a:pt x="1284" y="444"/>
                  </a:lnTo>
                  <a:lnTo>
                    <a:pt x="1296" y="434"/>
                  </a:lnTo>
                  <a:lnTo>
                    <a:pt x="1309" y="423"/>
                  </a:lnTo>
                  <a:lnTo>
                    <a:pt x="1323" y="413"/>
                  </a:lnTo>
                  <a:lnTo>
                    <a:pt x="1336" y="403"/>
                  </a:lnTo>
                  <a:lnTo>
                    <a:pt x="1367" y="385"/>
                  </a:lnTo>
                  <a:lnTo>
                    <a:pt x="1398" y="368"/>
                  </a:lnTo>
                  <a:lnTo>
                    <a:pt x="1431" y="352"/>
                  </a:lnTo>
                  <a:lnTo>
                    <a:pt x="1463" y="336"/>
                  </a:lnTo>
                  <a:lnTo>
                    <a:pt x="1530" y="307"/>
                  </a:lnTo>
                  <a:lnTo>
                    <a:pt x="1596" y="280"/>
                  </a:lnTo>
                  <a:lnTo>
                    <a:pt x="1656" y="255"/>
                  </a:lnTo>
                  <a:lnTo>
                    <a:pt x="1709" y="232"/>
                  </a:lnTo>
                  <a:lnTo>
                    <a:pt x="1708" y="217"/>
                  </a:lnTo>
                  <a:lnTo>
                    <a:pt x="1706" y="202"/>
                  </a:lnTo>
                  <a:lnTo>
                    <a:pt x="1692" y="197"/>
                  </a:lnTo>
                  <a:lnTo>
                    <a:pt x="1677" y="192"/>
                  </a:lnTo>
                  <a:lnTo>
                    <a:pt x="1660" y="188"/>
                  </a:lnTo>
                  <a:lnTo>
                    <a:pt x="1642" y="186"/>
                  </a:lnTo>
                  <a:lnTo>
                    <a:pt x="1621" y="183"/>
                  </a:lnTo>
                  <a:lnTo>
                    <a:pt x="1601" y="182"/>
                  </a:lnTo>
                  <a:lnTo>
                    <a:pt x="1579" y="183"/>
                  </a:lnTo>
                  <a:lnTo>
                    <a:pt x="1555" y="183"/>
                  </a:lnTo>
                  <a:lnTo>
                    <a:pt x="1530" y="186"/>
                  </a:lnTo>
                  <a:lnTo>
                    <a:pt x="1506" y="188"/>
                  </a:lnTo>
                  <a:lnTo>
                    <a:pt x="1480" y="191"/>
                  </a:lnTo>
                  <a:lnTo>
                    <a:pt x="1453" y="195"/>
                  </a:lnTo>
                  <a:lnTo>
                    <a:pt x="1398" y="205"/>
                  </a:lnTo>
                  <a:lnTo>
                    <a:pt x="1343" y="215"/>
                  </a:lnTo>
                  <a:lnTo>
                    <a:pt x="1287" y="227"/>
                  </a:lnTo>
                  <a:lnTo>
                    <a:pt x="1232" y="239"/>
                  </a:lnTo>
                  <a:lnTo>
                    <a:pt x="1178" y="253"/>
                  </a:lnTo>
                  <a:lnTo>
                    <a:pt x="1128" y="265"/>
                  </a:lnTo>
                  <a:lnTo>
                    <a:pt x="1036" y="289"/>
                  </a:lnTo>
                  <a:lnTo>
                    <a:pt x="965" y="306"/>
                  </a:lnTo>
                  <a:lnTo>
                    <a:pt x="904" y="334"/>
                  </a:lnTo>
                  <a:lnTo>
                    <a:pt x="844" y="362"/>
                  </a:lnTo>
                  <a:lnTo>
                    <a:pt x="783" y="390"/>
                  </a:lnTo>
                  <a:lnTo>
                    <a:pt x="723" y="418"/>
                  </a:lnTo>
                  <a:lnTo>
                    <a:pt x="662" y="446"/>
                  </a:lnTo>
                  <a:lnTo>
                    <a:pt x="600" y="474"/>
                  </a:lnTo>
                  <a:lnTo>
                    <a:pt x="540" y="502"/>
                  </a:lnTo>
                  <a:lnTo>
                    <a:pt x="478" y="530"/>
                  </a:lnTo>
                  <a:lnTo>
                    <a:pt x="510" y="499"/>
                  </a:lnTo>
                  <a:lnTo>
                    <a:pt x="542" y="467"/>
                  </a:lnTo>
                  <a:lnTo>
                    <a:pt x="573" y="435"/>
                  </a:lnTo>
                  <a:lnTo>
                    <a:pt x="605" y="403"/>
                  </a:lnTo>
                  <a:lnTo>
                    <a:pt x="651" y="383"/>
                  </a:lnTo>
                  <a:lnTo>
                    <a:pt x="694" y="365"/>
                  </a:lnTo>
                  <a:lnTo>
                    <a:pt x="735" y="348"/>
                  </a:lnTo>
                  <a:lnTo>
                    <a:pt x="771" y="335"/>
                  </a:lnTo>
                  <a:lnTo>
                    <a:pt x="803" y="321"/>
                  </a:lnTo>
                  <a:lnTo>
                    <a:pt x="830" y="309"/>
                  </a:lnTo>
                  <a:lnTo>
                    <a:pt x="841" y="303"/>
                  </a:lnTo>
                  <a:lnTo>
                    <a:pt x="852" y="298"/>
                  </a:lnTo>
                  <a:lnTo>
                    <a:pt x="861" y="293"/>
                  </a:lnTo>
                  <a:lnTo>
                    <a:pt x="868" y="288"/>
                  </a:lnTo>
                  <a:lnTo>
                    <a:pt x="861" y="276"/>
                  </a:lnTo>
                  <a:lnTo>
                    <a:pt x="853" y="265"/>
                  </a:lnTo>
                  <a:lnTo>
                    <a:pt x="845" y="256"/>
                  </a:lnTo>
                  <a:lnTo>
                    <a:pt x="836" y="246"/>
                  </a:lnTo>
                  <a:lnTo>
                    <a:pt x="800" y="246"/>
                  </a:lnTo>
                  <a:lnTo>
                    <a:pt x="764" y="245"/>
                  </a:lnTo>
                  <a:lnTo>
                    <a:pt x="727" y="245"/>
                  </a:lnTo>
                  <a:lnTo>
                    <a:pt x="691" y="245"/>
                  </a:lnTo>
                  <a:lnTo>
                    <a:pt x="655" y="245"/>
                  </a:lnTo>
                  <a:lnTo>
                    <a:pt x="619" y="245"/>
                  </a:lnTo>
                  <a:lnTo>
                    <a:pt x="583" y="245"/>
                  </a:lnTo>
                  <a:lnTo>
                    <a:pt x="547" y="245"/>
                  </a:lnTo>
                  <a:lnTo>
                    <a:pt x="480" y="257"/>
                  </a:lnTo>
                  <a:lnTo>
                    <a:pt x="413" y="271"/>
                  </a:lnTo>
                  <a:lnTo>
                    <a:pt x="345" y="287"/>
                  </a:lnTo>
                  <a:lnTo>
                    <a:pt x="277" y="302"/>
                  </a:lnTo>
                  <a:lnTo>
                    <a:pt x="207" y="319"/>
                  </a:lnTo>
                  <a:lnTo>
                    <a:pt x="139" y="336"/>
                  </a:lnTo>
                  <a:lnTo>
                    <a:pt x="69" y="355"/>
                  </a:lnTo>
                  <a:lnTo>
                    <a:pt x="0" y="373"/>
                  </a:lnTo>
                  <a:close/>
                </a:path>
              </a:pathLst>
            </a:custGeom>
            <a:solidFill>
              <a:srgbClr val="784F35"/>
            </a:solidFill>
            <a:ln w="9525">
              <a:noFill/>
              <a:round/>
              <a:headEnd/>
              <a:tailEnd/>
            </a:ln>
          </p:spPr>
          <p:txBody>
            <a:bodyPr>
              <a:prstTxWarp prst="textNoShape">
                <a:avLst/>
              </a:prstTxWarp>
            </a:bodyPr>
            <a:lstStyle/>
            <a:p>
              <a:endParaRPr lang="en-US"/>
            </a:p>
          </p:txBody>
        </p:sp>
        <p:sp>
          <p:nvSpPr>
            <p:cNvPr id="49400" name="Freeform 505"/>
            <p:cNvSpPr>
              <a:spLocks noChangeAspect="1"/>
            </p:cNvSpPr>
            <p:nvPr/>
          </p:nvSpPr>
          <p:spPr bwMode="auto">
            <a:xfrm>
              <a:off x="2310" y="2263"/>
              <a:ext cx="155" cy="20"/>
            </a:xfrm>
            <a:custGeom>
              <a:avLst/>
              <a:gdLst>
                <a:gd name="T0" fmla="*/ 1247 w 1396"/>
                <a:gd name="T1" fmla="*/ 183 h 183"/>
                <a:gd name="T2" fmla="*/ 0 w 1396"/>
                <a:gd name="T3" fmla="*/ 70 h 183"/>
                <a:gd name="T4" fmla="*/ 34 w 1396"/>
                <a:gd name="T5" fmla="*/ 62 h 183"/>
                <a:gd name="T6" fmla="*/ 67 w 1396"/>
                <a:gd name="T7" fmla="*/ 53 h 183"/>
                <a:gd name="T8" fmla="*/ 100 w 1396"/>
                <a:gd name="T9" fmla="*/ 45 h 183"/>
                <a:gd name="T10" fmla="*/ 133 w 1396"/>
                <a:gd name="T11" fmla="*/ 36 h 183"/>
                <a:gd name="T12" fmla="*/ 167 w 1396"/>
                <a:gd name="T13" fmla="*/ 27 h 183"/>
                <a:gd name="T14" fmla="*/ 199 w 1396"/>
                <a:gd name="T15" fmla="*/ 20 h 183"/>
                <a:gd name="T16" fmla="*/ 232 w 1396"/>
                <a:gd name="T17" fmla="*/ 11 h 183"/>
                <a:gd name="T18" fmla="*/ 265 w 1396"/>
                <a:gd name="T19" fmla="*/ 0 h 183"/>
                <a:gd name="T20" fmla="*/ 1396 w 1396"/>
                <a:gd name="T21" fmla="*/ 104 h 183"/>
                <a:gd name="T22" fmla="*/ 1359 w 1396"/>
                <a:gd name="T23" fmla="*/ 123 h 183"/>
                <a:gd name="T24" fmla="*/ 1321 w 1396"/>
                <a:gd name="T25" fmla="*/ 143 h 183"/>
                <a:gd name="T26" fmla="*/ 1284 w 1396"/>
                <a:gd name="T27" fmla="*/ 163 h 183"/>
                <a:gd name="T28" fmla="*/ 1247 w 1396"/>
                <a:gd name="T29" fmla="*/ 183 h 18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396"/>
                <a:gd name="T46" fmla="*/ 0 h 183"/>
                <a:gd name="T47" fmla="*/ 1396 w 1396"/>
                <a:gd name="T48" fmla="*/ 183 h 183"/>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396" h="183">
                  <a:moveTo>
                    <a:pt x="1247" y="183"/>
                  </a:moveTo>
                  <a:lnTo>
                    <a:pt x="0" y="70"/>
                  </a:lnTo>
                  <a:lnTo>
                    <a:pt x="34" y="62"/>
                  </a:lnTo>
                  <a:lnTo>
                    <a:pt x="67" y="53"/>
                  </a:lnTo>
                  <a:lnTo>
                    <a:pt x="100" y="45"/>
                  </a:lnTo>
                  <a:lnTo>
                    <a:pt x="133" y="36"/>
                  </a:lnTo>
                  <a:lnTo>
                    <a:pt x="167" y="27"/>
                  </a:lnTo>
                  <a:lnTo>
                    <a:pt x="199" y="20"/>
                  </a:lnTo>
                  <a:lnTo>
                    <a:pt x="232" y="11"/>
                  </a:lnTo>
                  <a:lnTo>
                    <a:pt x="265" y="0"/>
                  </a:lnTo>
                  <a:lnTo>
                    <a:pt x="1396" y="104"/>
                  </a:lnTo>
                  <a:lnTo>
                    <a:pt x="1359" y="123"/>
                  </a:lnTo>
                  <a:lnTo>
                    <a:pt x="1321" y="143"/>
                  </a:lnTo>
                  <a:lnTo>
                    <a:pt x="1284" y="163"/>
                  </a:lnTo>
                  <a:lnTo>
                    <a:pt x="1247" y="183"/>
                  </a:lnTo>
                  <a:close/>
                </a:path>
              </a:pathLst>
            </a:custGeom>
            <a:solidFill>
              <a:srgbClr val="784F35"/>
            </a:solidFill>
            <a:ln w="9525">
              <a:noFill/>
              <a:round/>
              <a:headEnd/>
              <a:tailEnd/>
            </a:ln>
          </p:spPr>
          <p:txBody>
            <a:bodyPr>
              <a:prstTxWarp prst="textNoShape">
                <a:avLst/>
              </a:prstTxWarp>
            </a:bodyPr>
            <a:lstStyle/>
            <a:p>
              <a:endParaRPr lang="en-US"/>
            </a:p>
          </p:txBody>
        </p:sp>
        <p:sp>
          <p:nvSpPr>
            <p:cNvPr id="49401" name="Freeform 506"/>
            <p:cNvSpPr>
              <a:spLocks noChangeAspect="1"/>
            </p:cNvSpPr>
            <p:nvPr/>
          </p:nvSpPr>
          <p:spPr bwMode="auto">
            <a:xfrm>
              <a:off x="2325" y="2259"/>
              <a:ext cx="149" cy="20"/>
            </a:xfrm>
            <a:custGeom>
              <a:avLst/>
              <a:gdLst>
                <a:gd name="T0" fmla="*/ 1186 w 1337"/>
                <a:gd name="T1" fmla="*/ 178 h 178"/>
                <a:gd name="T2" fmla="*/ 0 w 1337"/>
                <a:gd name="T3" fmla="*/ 71 h 178"/>
                <a:gd name="T4" fmla="*/ 32 w 1337"/>
                <a:gd name="T5" fmla="*/ 62 h 178"/>
                <a:gd name="T6" fmla="*/ 63 w 1337"/>
                <a:gd name="T7" fmla="*/ 55 h 178"/>
                <a:gd name="T8" fmla="*/ 94 w 1337"/>
                <a:gd name="T9" fmla="*/ 46 h 178"/>
                <a:gd name="T10" fmla="*/ 125 w 1337"/>
                <a:gd name="T11" fmla="*/ 38 h 178"/>
                <a:gd name="T12" fmla="*/ 156 w 1337"/>
                <a:gd name="T13" fmla="*/ 29 h 178"/>
                <a:gd name="T14" fmla="*/ 186 w 1337"/>
                <a:gd name="T15" fmla="*/ 20 h 178"/>
                <a:gd name="T16" fmla="*/ 218 w 1337"/>
                <a:gd name="T17" fmla="*/ 10 h 178"/>
                <a:gd name="T18" fmla="*/ 248 w 1337"/>
                <a:gd name="T19" fmla="*/ 0 h 178"/>
                <a:gd name="T20" fmla="*/ 1337 w 1337"/>
                <a:gd name="T21" fmla="*/ 98 h 178"/>
                <a:gd name="T22" fmla="*/ 1300 w 1337"/>
                <a:gd name="T23" fmla="*/ 118 h 178"/>
                <a:gd name="T24" fmla="*/ 1261 w 1337"/>
                <a:gd name="T25" fmla="*/ 138 h 178"/>
                <a:gd name="T26" fmla="*/ 1224 w 1337"/>
                <a:gd name="T27" fmla="*/ 158 h 178"/>
                <a:gd name="T28" fmla="*/ 1186 w 1337"/>
                <a:gd name="T29" fmla="*/ 178 h 17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337"/>
                <a:gd name="T46" fmla="*/ 0 h 178"/>
                <a:gd name="T47" fmla="*/ 1337 w 1337"/>
                <a:gd name="T48" fmla="*/ 178 h 17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337" h="178">
                  <a:moveTo>
                    <a:pt x="1186" y="178"/>
                  </a:moveTo>
                  <a:lnTo>
                    <a:pt x="0" y="71"/>
                  </a:lnTo>
                  <a:lnTo>
                    <a:pt x="32" y="62"/>
                  </a:lnTo>
                  <a:lnTo>
                    <a:pt x="63" y="55"/>
                  </a:lnTo>
                  <a:lnTo>
                    <a:pt x="94" y="46"/>
                  </a:lnTo>
                  <a:lnTo>
                    <a:pt x="125" y="38"/>
                  </a:lnTo>
                  <a:lnTo>
                    <a:pt x="156" y="29"/>
                  </a:lnTo>
                  <a:lnTo>
                    <a:pt x="186" y="20"/>
                  </a:lnTo>
                  <a:lnTo>
                    <a:pt x="218" y="10"/>
                  </a:lnTo>
                  <a:lnTo>
                    <a:pt x="248" y="0"/>
                  </a:lnTo>
                  <a:lnTo>
                    <a:pt x="1337" y="98"/>
                  </a:lnTo>
                  <a:lnTo>
                    <a:pt x="1300" y="118"/>
                  </a:lnTo>
                  <a:lnTo>
                    <a:pt x="1261" y="138"/>
                  </a:lnTo>
                  <a:lnTo>
                    <a:pt x="1224" y="158"/>
                  </a:lnTo>
                  <a:lnTo>
                    <a:pt x="1186" y="178"/>
                  </a:lnTo>
                  <a:close/>
                </a:path>
              </a:pathLst>
            </a:custGeom>
            <a:solidFill>
              <a:srgbClr val="795236"/>
            </a:solidFill>
            <a:ln w="9525">
              <a:noFill/>
              <a:round/>
              <a:headEnd/>
              <a:tailEnd/>
            </a:ln>
          </p:spPr>
          <p:txBody>
            <a:bodyPr>
              <a:prstTxWarp prst="textNoShape">
                <a:avLst/>
              </a:prstTxWarp>
            </a:bodyPr>
            <a:lstStyle/>
            <a:p>
              <a:endParaRPr lang="en-US"/>
            </a:p>
          </p:txBody>
        </p:sp>
        <p:sp>
          <p:nvSpPr>
            <p:cNvPr id="49402" name="Freeform 507"/>
            <p:cNvSpPr>
              <a:spLocks noChangeAspect="1"/>
            </p:cNvSpPr>
            <p:nvPr/>
          </p:nvSpPr>
          <p:spPr bwMode="auto">
            <a:xfrm>
              <a:off x="2340" y="2255"/>
              <a:ext cx="142" cy="19"/>
            </a:xfrm>
            <a:custGeom>
              <a:avLst/>
              <a:gdLst>
                <a:gd name="T0" fmla="*/ 1131 w 1283"/>
                <a:gd name="T1" fmla="*/ 176 h 176"/>
                <a:gd name="T2" fmla="*/ 0 w 1283"/>
                <a:gd name="T3" fmla="*/ 72 h 176"/>
                <a:gd name="T4" fmla="*/ 28 w 1283"/>
                <a:gd name="T5" fmla="*/ 65 h 176"/>
                <a:gd name="T6" fmla="*/ 56 w 1283"/>
                <a:gd name="T7" fmla="*/ 57 h 176"/>
                <a:gd name="T8" fmla="*/ 84 w 1283"/>
                <a:gd name="T9" fmla="*/ 48 h 176"/>
                <a:gd name="T10" fmla="*/ 112 w 1283"/>
                <a:gd name="T11" fmla="*/ 39 h 176"/>
                <a:gd name="T12" fmla="*/ 141 w 1283"/>
                <a:gd name="T13" fmla="*/ 30 h 176"/>
                <a:gd name="T14" fmla="*/ 169 w 1283"/>
                <a:gd name="T15" fmla="*/ 20 h 176"/>
                <a:gd name="T16" fmla="*/ 197 w 1283"/>
                <a:gd name="T17" fmla="*/ 11 h 176"/>
                <a:gd name="T18" fmla="*/ 224 w 1283"/>
                <a:gd name="T19" fmla="*/ 0 h 176"/>
                <a:gd name="T20" fmla="*/ 1283 w 1283"/>
                <a:gd name="T21" fmla="*/ 96 h 176"/>
                <a:gd name="T22" fmla="*/ 1245 w 1283"/>
                <a:gd name="T23" fmla="*/ 115 h 176"/>
                <a:gd name="T24" fmla="*/ 1208 w 1283"/>
                <a:gd name="T25" fmla="*/ 135 h 176"/>
                <a:gd name="T26" fmla="*/ 1170 w 1283"/>
                <a:gd name="T27" fmla="*/ 155 h 176"/>
                <a:gd name="T28" fmla="*/ 1131 w 1283"/>
                <a:gd name="T29" fmla="*/ 176 h 17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283"/>
                <a:gd name="T46" fmla="*/ 0 h 176"/>
                <a:gd name="T47" fmla="*/ 1283 w 1283"/>
                <a:gd name="T48" fmla="*/ 176 h 17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283" h="176">
                  <a:moveTo>
                    <a:pt x="1131" y="176"/>
                  </a:moveTo>
                  <a:lnTo>
                    <a:pt x="0" y="72"/>
                  </a:lnTo>
                  <a:lnTo>
                    <a:pt x="28" y="65"/>
                  </a:lnTo>
                  <a:lnTo>
                    <a:pt x="56" y="57"/>
                  </a:lnTo>
                  <a:lnTo>
                    <a:pt x="84" y="48"/>
                  </a:lnTo>
                  <a:lnTo>
                    <a:pt x="112" y="39"/>
                  </a:lnTo>
                  <a:lnTo>
                    <a:pt x="141" y="30"/>
                  </a:lnTo>
                  <a:lnTo>
                    <a:pt x="169" y="20"/>
                  </a:lnTo>
                  <a:lnTo>
                    <a:pt x="197" y="11"/>
                  </a:lnTo>
                  <a:lnTo>
                    <a:pt x="224" y="0"/>
                  </a:lnTo>
                  <a:lnTo>
                    <a:pt x="1283" y="96"/>
                  </a:lnTo>
                  <a:lnTo>
                    <a:pt x="1245" y="115"/>
                  </a:lnTo>
                  <a:lnTo>
                    <a:pt x="1208" y="135"/>
                  </a:lnTo>
                  <a:lnTo>
                    <a:pt x="1170" y="155"/>
                  </a:lnTo>
                  <a:lnTo>
                    <a:pt x="1131" y="176"/>
                  </a:lnTo>
                  <a:close/>
                </a:path>
              </a:pathLst>
            </a:custGeom>
            <a:solidFill>
              <a:srgbClr val="7C5639"/>
            </a:solidFill>
            <a:ln w="9525">
              <a:noFill/>
              <a:round/>
              <a:headEnd/>
              <a:tailEnd/>
            </a:ln>
          </p:spPr>
          <p:txBody>
            <a:bodyPr>
              <a:prstTxWarp prst="textNoShape">
                <a:avLst/>
              </a:prstTxWarp>
            </a:bodyPr>
            <a:lstStyle/>
            <a:p>
              <a:endParaRPr lang="en-US"/>
            </a:p>
          </p:txBody>
        </p:sp>
        <p:sp>
          <p:nvSpPr>
            <p:cNvPr id="49403" name="Freeform 508"/>
            <p:cNvSpPr>
              <a:spLocks noChangeAspect="1"/>
            </p:cNvSpPr>
            <p:nvPr/>
          </p:nvSpPr>
          <p:spPr bwMode="auto">
            <a:xfrm>
              <a:off x="2353" y="2250"/>
              <a:ext cx="138" cy="20"/>
            </a:xfrm>
            <a:custGeom>
              <a:avLst/>
              <a:gdLst>
                <a:gd name="T0" fmla="*/ 1089 w 1241"/>
                <a:gd name="T1" fmla="*/ 174 h 174"/>
                <a:gd name="T2" fmla="*/ 0 w 1241"/>
                <a:gd name="T3" fmla="*/ 76 h 174"/>
                <a:gd name="T4" fmla="*/ 26 w 1241"/>
                <a:gd name="T5" fmla="*/ 68 h 174"/>
                <a:gd name="T6" fmla="*/ 51 w 1241"/>
                <a:gd name="T7" fmla="*/ 59 h 174"/>
                <a:gd name="T8" fmla="*/ 75 w 1241"/>
                <a:gd name="T9" fmla="*/ 50 h 174"/>
                <a:gd name="T10" fmla="*/ 101 w 1241"/>
                <a:gd name="T11" fmla="*/ 41 h 174"/>
                <a:gd name="T12" fmla="*/ 126 w 1241"/>
                <a:gd name="T13" fmla="*/ 32 h 174"/>
                <a:gd name="T14" fmla="*/ 150 w 1241"/>
                <a:gd name="T15" fmla="*/ 22 h 174"/>
                <a:gd name="T16" fmla="*/ 175 w 1241"/>
                <a:gd name="T17" fmla="*/ 12 h 174"/>
                <a:gd name="T18" fmla="*/ 200 w 1241"/>
                <a:gd name="T19" fmla="*/ 0 h 174"/>
                <a:gd name="T20" fmla="*/ 1241 w 1241"/>
                <a:gd name="T21" fmla="*/ 95 h 174"/>
                <a:gd name="T22" fmla="*/ 1203 w 1241"/>
                <a:gd name="T23" fmla="*/ 115 h 174"/>
                <a:gd name="T24" fmla="*/ 1165 w 1241"/>
                <a:gd name="T25" fmla="*/ 135 h 174"/>
                <a:gd name="T26" fmla="*/ 1127 w 1241"/>
                <a:gd name="T27" fmla="*/ 154 h 174"/>
                <a:gd name="T28" fmla="*/ 1089 w 1241"/>
                <a:gd name="T29" fmla="*/ 174 h 17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241"/>
                <a:gd name="T46" fmla="*/ 0 h 174"/>
                <a:gd name="T47" fmla="*/ 1241 w 1241"/>
                <a:gd name="T48" fmla="*/ 174 h 17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241" h="174">
                  <a:moveTo>
                    <a:pt x="1089" y="174"/>
                  </a:moveTo>
                  <a:lnTo>
                    <a:pt x="0" y="76"/>
                  </a:lnTo>
                  <a:lnTo>
                    <a:pt x="26" y="68"/>
                  </a:lnTo>
                  <a:lnTo>
                    <a:pt x="51" y="59"/>
                  </a:lnTo>
                  <a:lnTo>
                    <a:pt x="75" y="50"/>
                  </a:lnTo>
                  <a:lnTo>
                    <a:pt x="101" y="41"/>
                  </a:lnTo>
                  <a:lnTo>
                    <a:pt x="126" y="32"/>
                  </a:lnTo>
                  <a:lnTo>
                    <a:pt x="150" y="22"/>
                  </a:lnTo>
                  <a:lnTo>
                    <a:pt x="175" y="12"/>
                  </a:lnTo>
                  <a:lnTo>
                    <a:pt x="200" y="0"/>
                  </a:lnTo>
                  <a:lnTo>
                    <a:pt x="1241" y="95"/>
                  </a:lnTo>
                  <a:lnTo>
                    <a:pt x="1203" y="115"/>
                  </a:lnTo>
                  <a:lnTo>
                    <a:pt x="1165" y="135"/>
                  </a:lnTo>
                  <a:lnTo>
                    <a:pt x="1127" y="154"/>
                  </a:lnTo>
                  <a:lnTo>
                    <a:pt x="1089" y="174"/>
                  </a:lnTo>
                  <a:close/>
                </a:path>
              </a:pathLst>
            </a:custGeom>
            <a:solidFill>
              <a:srgbClr val="7F593C"/>
            </a:solidFill>
            <a:ln w="9525">
              <a:noFill/>
              <a:round/>
              <a:headEnd/>
              <a:tailEnd/>
            </a:ln>
          </p:spPr>
          <p:txBody>
            <a:bodyPr>
              <a:prstTxWarp prst="textNoShape">
                <a:avLst/>
              </a:prstTxWarp>
            </a:bodyPr>
            <a:lstStyle/>
            <a:p>
              <a:endParaRPr lang="en-US"/>
            </a:p>
          </p:txBody>
        </p:sp>
        <p:sp>
          <p:nvSpPr>
            <p:cNvPr id="49404" name="Freeform 509"/>
            <p:cNvSpPr>
              <a:spLocks noChangeAspect="1"/>
            </p:cNvSpPr>
            <p:nvPr/>
          </p:nvSpPr>
          <p:spPr bwMode="auto">
            <a:xfrm>
              <a:off x="2364" y="2246"/>
              <a:ext cx="135" cy="19"/>
            </a:xfrm>
            <a:custGeom>
              <a:avLst/>
              <a:gdLst>
                <a:gd name="T0" fmla="*/ 1059 w 1213"/>
                <a:gd name="T1" fmla="*/ 174 h 174"/>
                <a:gd name="T2" fmla="*/ 0 w 1213"/>
                <a:gd name="T3" fmla="*/ 78 h 174"/>
                <a:gd name="T4" fmla="*/ 31 w 1213"/>
                <a:gd name="T5" fmla="*/ 66 h 174"/>
                <a:gd name="T6" fmla="*/ 61 w 1213"/>
                <a:gd name="T7" fmla="*/ 54 h 174"/>
                <a:gd name="T8" fmla="*/ 93 w 1213"/>
                <a:gd name="T9" fmla="*/ 40 h 174"/>
                <a:gd name="T10" fmla="*/ 123 w 1213"/>
                <a:gd name="T11" fmla="*/ 27 h 174"/>
                <a:gd name="T12" fmla="*/ 134 w 1213"/>
                <a:gd name="T13" fmla="*/ 20 h 174"/>
                <a:gd name="T14" fmla="*/ 145 w 1213"/>
                <a:gd name="T15" fmla="*/ 14 h 174"/>
                <a:gd name="T16" fmla="*/ 157 w 1213"/>
                <a:gd name="T17" fmla="*/ 7 h 174"/>
                <a:gd name="T18" fmla="*/ 168 w 1213"/>
                <a:gd name="T19" fmla="*/ 0 h 174"/>
                <a:gd name="T20" fmla="*/ 1213 w 1213"/>
                <a:gd name="T21" fmla="*/ 94 h 174"/>
                <a:gd name="T22" fmla="*/ 1173 w 1213"/>
                <a:gd name="T23" fmla="*/ 113 h 174"/>
                <a:gd name="T24" fmla="*/ 1135 w 1213"/>
                <a:gd name="T25" fmla="*/ 134 h 174"/>
                <a:gd name="T26" fmla="*/ 1097 w 1213"/>
                <a:gd name="T27" fmla="*/ 154 h 174"/>
                <a:gd name="T28" fmla="*/ 1059 w 1213"/>
                <a:gd name="T29" fmla="*/ 174 h 17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213"/>
                <a:gd name="T46" fmla="*/ 0 h 174"/>
                <a:gd name="T47" fmla="*/ 1213 w 1213"/>
                <a:gd name="T48" fmla="*/ 174 h 17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213" h="174">
                  <a:moveTo>
                    <a:pt x="1059" y="174"/>
                  </a:moveTo>
                  <a:lnTo>
                    <a:pt x="0" y="78"/>
                  </a:lnTo>
                  <a:lnTo>
                    <a:pt x="31" y="66"/>
                  </a:lnTo>
                  <a:lnTo>
                    <a:pt x="61" y="54"/>
                  </a:lnTo>
                  <a:lnTo>
                    <a:pt x="93" y="40"/>
                  </a:lnTo>
                  <a:lnTo>
                    <a:pt x="123" y="27"/>
                  </a:lnTo>
                  <a:lnTo>
                    <a:pt x="134" y="20"/>
                  </a:lnTo>
                  <a:lnTo>
                    <a:pt x="145" y="14"/>
                  </a:lnTo>
                  <a:lnTo>
                    <a:pt x="157" y="7"/>
                  </a:lnTo>
                  <a:lnTo>
                    <a:pt x="168" y="0"/>
                  </a:lnTo>
                  <a:lnTo>
                    <a:pt x="1213" y="94"/>
                  </a:lnTo>
                  <a:lnTo>
                    <a:pt x="1173" y="113"/>
                  </a:lnTo>
                  <a:lnTo>
                    <a:pt x="1135" y="134"/>
                  </a:lnTo>
                  <a:lnTo>
                    <a:pt x="1097" y="154"/>
                  </a:lnTo>
                  <a:lnTo>
                    <a:pt x="1059" y="174"/>
                  </a:lnTo>
                  <a:close/>
                </a:path>
              </a:pathLst>
            </a:custGeom>
            <a:solidFill>
              <a:srgbClr val="815C40"/>
            </a:solidFill>
            <a:ln w="9525">
              <a:noFill/>
              <a:round/>
              <a:headEnd/>
              <a:tailEnd/>
            </a:ln>
          </p:spPr>
          <p:txBody>
            <a:bodyPr>
              <a:prstTxWarp prst="textNoShape">
                <a:avLst/>
              </a:prstTxWarp>
            </a:bodyPr>
            <a:lstStyle/>
            <a:p>
              <a:endParaRPr lang="en-US"/>
            </a:p>
          </p:txBody>
        </p:sp>
        <p:sp>
          <p:nvSpPr>
            <p:cNvPr id="49405" name="Freeform 510"/>
            <p:cNvSpPr>
              <a:spLocks noChangeAspect="1"/>
            </p:cNvSpPr>
            <p:nvPr/>
          </p:nvSpPr>
          <p:spPr bwMode="auto">
            <a:xfrm>
              <a:off x="2375" y="2242"/>
              <a:ext cx="133" cy="19"/>
            </a:xfrm>
            <a:custGeom>
              <a:avLst/>
              <a:gdLst>
                <a:gd name="T0" fmla="*/ 1041 w 1196"/>
                <a:gd name="T1" fmla="*/ 174 h 174"/>
                <a:gd name="T2" fmla="*/ 0 w 1196"/>
                <a:gd name="T3" fmla="*/ 79 h 174"/>
                <a:gd name="T4" fmla="*/ 14 w 1196"/>
                <a:gd name="T5" fmla="*/ 74 h 174"/>
                <a:gd name="T6" fmla="*/ 29 w 1196"/>
                <a:gd name="T7" fmla="*/ 67 h 174"/>
                <a:gd name="T8" fmla="*/ 58 w 1196"/>
                <a:gd name="T9" fmla="*/ 49 h 174"/>
                <a:gd name="T10" fmla="*/ 87 w 1196"/>
                <a:gd name="T11" fmla="*/ 32 h 174"/>
                <a:gd name="T12" fmla="*/ 115 w 1196"/>
                <a:gd name="T13" fmla="*/ 15 h 174"/>
                <a:gd name="T14" fmla="*/ 143 w 1196"/>
                <a:gd name="T15" fmla="*/ 0 h 174"/>
                <a:gd name="T16" fmla="*/ 1196 w 1196"/>
                <a:gd name="T17" fmla="*/ 95 h 174"/>
                <a:gd name="T18" fmla="*/ 1157 w 1196"/>
                <a:gd name="T19" fmla="*/ 114 h 174"/>
                <a:gd name="T20" fmla="*/ 1119 w 1196"/>
                <a:gd name="T21" fmla="*/ 134 h 174"/>
                <a:gd name="T22" fmla="*/ 1079 w 1196"/>
                <a:gd name="T23" fmla="*/ 153 h 174"/>
                <a:gd name="T24" fmla="*/ 1041 w 1196"/>
                <a:gd name="T25" fmla="*/ 174 h 17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196"/>
                <a:gd name="T40" fmla="*/ 0 h 174"/>
                <a:gd name="T41" fmla="*/ 1196 w 1196"/>
                <a:gd name="T42" fmla="*/ 174 h 174"/>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196" h="174">
                  <a:moveTo>
                    <a:pt x="1041" y="174"/>
                  </a:moveTo>
                  <a:lnTo>
                    <a:pt x="0" y="79"/>
                  </a:lnTo>
                  <a:lnTo>
                    <a:pt x="14" y="74"/>
                  </a:lnTo>
                  <a:lnTo>
                    <a:pt x="29" y="67"/>
                  </a:lnTo>
                  <a:lnTo>
                    <a:pt x="58" y="49"/>
                  </a:lnTo>
                  <a:lnTo>
                    <a:pt x="87" y="32"/>
                  </a:lnTo>
                  <a:lnTo>
                    <a:pt x="115" y="15"/>
                  </a:lnTo>
                  <a:lnTo>
                    <a:pt x="143" y="0"/>
                  </a:lnTo>
                  <a:lnTo>
                    <a:pt x="1196" y="95"/>
                  </a:lnTo>
                  <a:lnTo>
                    <a:pt x="1157" y="114"/>
                  </a:lnTo>
                  <a:lnTo>
                    <a:pt x="1119" y="134"/>
                  </a:lnTo>
                  <a:lnTo>
                    <a:pt x="1079" y="153"/>
                  </a:lnTo>
                  <a:lnTo>
                    <a:pt x="1041" y="174"/>
                  </a:lnTo>
                  <a:close/>
                </a:path>
              </a:pathLst>
            </a:custGeom>
            <a:solidFill>
              <a:srgbClr val="846041"/>
            </a:solidFill>
            <a:ln w="9525">
              <a:noFill/>
              <a:round/>
              <a:headEnd/>
              <a:tailEnd/>
            </a:ln>
          </p:spPr>
          <p:txBody>
            <a:bodyPr>
              <a:prstTxWarp prst="textNoShape">
                <a:avLst/>
              </a:prstTxWarp>
            </a:bodyPr>
            <a:lstStyle/>
            <a:p>
              <a:endParaRPr lang="en-US"/>
            </a:p>
          </p:txBody>
        </p:sp>
        <p:sp>
          <p:nvSpPr>
            <p:cNvPr id="49406" name="Freeform 511"/>
            <p:cNvSpPr>
              <a:spLocks noChangeAspect="1"/>
            </p:cNvSpPr>
            <p:nvPr/>
          </p:nvSpPr>
          <p:spPr bwMode="auto">
            <a:xfrm>
              <a:off x="2383" y="2237"/>
              <a:ext cx="133" cy="20"/>
            </a:xfrm>
            <a:custGeom>
              <a:avLst/>
              <a:gdLst>
                <a:gd name="T0" fmla="*/ 1045 w 1199"/>
                <a:gd name="T1" fmla="*/ 175 h 175"/>
                <a:gd name="T2" fmla="*/ 0 w 1199"/>
                <a:gd name="T3" fmla="*/ 81 h 175"/>
                <a:gd name="T4" fmla="*/ 37 w 1199"/>
                <a:gd name="T5" fmla="*/ 60 h 175"/>
                <a:gd name="T6" fmla="*/ 72 w 1199"/>
                <a:gd name="T7" fmla="*/ 40 h 175"/>
                <a:gd name="T8" fmla="*/ 107 w 1199"/>
                <a:gd name="T9" fmla="*/ 19 h 175"/>
                <a:gd name="T10" fmla="*/ 141 w 1199"/>
                <a:gd name="T11" fmla="*/ 0 h 175"/>
                <a:gd name="T12" fmla="*/ 1199 w 1199"/>
                <a:gd name="T13" fmla="*/ 96 h 175"/>
                <a:gd name="T14" fmla="*/ 1161 w 1199"/>
                <a:gd name="T15" fmla="*/ 116 h 175"/>
                <a:gd name="T16" fmla="*/ 1122 w 1199"/>
                <a:gd name="T17" fmla="*/ 135 h 175"/>
                <a:gd name="T18" fmla="*/ 1083 w 1199"/>
                <a:gd name="T19" fmla="*/ 155 h 175"/>
                <a:gd name="T20" fmla="*/ 1045 w 1199"/>
                <a:gd name="T21" fmla="*/ 175 h 17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99"/>
                <a:gd name="T34" fmla="*/ 0 h 175"/>
                <a:gd name="T35" fmla="*/ 1199 w 1199"/>
                <a:gd name="T36" fmla="*/ 175 h 17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99" h="175">
                  <a:moveTo>
                    <a:pt x="1045" y="175"/>
                  </a:moveTo>
                  <a:lnTo>
                    <a:pt x="0" y="81"/>
                  </a:lnTo>
                  <a:lnTo>
                    <a:pt x="37" y="60"/>
                  </a:lnTo>
                  <a:lnTo>
                    <a:pt x="72" y="40"/>
                  </a:lnTo>
                  <a:lnTo>
                    <a:pt x="107" y="19"/>
                  </a:lnTo>
                  <a:lnTo>
                    <a:pt x="141" y="0"/>
                  </a:lnTo>
                  <a:lnTo>
                    <a:pt x="1199" y="96"/>
                  </a:lnTo>
                  <a:lnTo>
                    <a:pt x="1161" y="116"/>
                  </a:lnTo>
                  <a:lnTo>
                    <a:pt x="1122" y="135"/>
                  </a:lnTo>
                  <a:lnTo>
                    <a:pt x="1083" y="155"/>
                  </a:lnTo>
                  <a:lnTo>
                    <a:pt x="1045" y="175"/>
                  </a:lnTo>
                  <a:close/>
                </a:path>
              </a:pathLst>
            </a:custGeom>
            <a:solidFill>
              <a:srgbClr val="876345"/>
            </a:solidFill>
            <a:ln w="9525">
              <a:noFill/>
              <a:round/>
              <a:headEnd/>
              <a:tailEnd/>
            </a:ln>
          </p:spPr>
          <p:txBody>
            <a:bodyPr>
              <a:prstTxWarp prst="textNoShape">
                <a:avLst/>
              </a:prstTxWarp>
            </a:bodyPr>
            <a:lstStyle/>
            <a:p>
              <a:endParaRPr lang="en-US"/>
            </a:p>
          </p:txBody>
        </p:sp>
        <p:sp>
          <p:nvSpPr>
            <p:cNvPr id="49407" name="Freeform 512"/>
            <p:cNvSpPr>
              <a:spLocks noChangeAspect="1"/>
            </p:cNvSpPr>
            <p:nvPr/>
          </p:nvSpPr>
          <p:spPr bwMode="auto">
            <a:xfrm>
              <a:off x="2391" y="2233"/>
              <a:ext cx="134" cy="19"/>
            </a:xfrm>
            <a:custGeom>
              <a:avLst/>
              <a:gdLst>
                <a:gd name="T0" fmla="*/ 1053 w 1209"/>
                <a:gd name="T1" fmla="*/ 176 h 176"/>
                <a:gd name="T2" fmla="*/ 0 w 1209"/>
                <a:gd name="T3" fmla="*/ 81 h 176"/>
                <a:gd name="T4" fmla="*/ 38 w 1209"/>
                <a:gd name="T5" fmla="*/ 59 h 176"/>
                <a:gd name="T6" fmla="*/ 75 w 1209"/>
                <a:gd name="T7" fmla="*/ 39 h 176"/>
                <a:gd name="T8" fmla="*/ 110 w 1209"/>
                <a:gd name="T9" fmla="*/ 19 h 176"/>
                <a:gd name="T10" fmla="*/ 146 w 1209"/>
                <a:gd name="T11" fmla="*/ 0 h 176"/>
                <a:gd name="T12" fmla="*/ 1209 w 1209"/>
                <a:gd name="T13" fmla="*/ 96 h 176"/>
                <a:gd name="T14" fmla="*/ 1170 w 1209"/>
                <a:gd name="T15" fmla="*/ 117 h 176"/>
                <a:gd name="T16" fmla="*/ 1130 w 1209"/>
                <a:gd name="T17" fmla="*/ 136 h 176"/>
                <a:gd name="T18" fmla="*/ 1092 w 1209"/>
                <a:gd name="T19" fmla="*/ 156 h 176"/>
                <a:gd name="T20" fmla="*/ 1053 w 1209"/>
                <a:gd name="T21" fmla="*/ 176 h 17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09"/>
                <a:gd name="T34" fmla="*/ 0 h 176"/>
                <a:gd name="T35" fmla="*/ 1209 w 1209"/>
                <a:gd name="T36" fmla="*/ 176 h 17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09" h="176">
                  <a:moveTo>
                    <a:pt x="1053" y="176"/>
                  </a:moveTo>
                  <a:lnTo>
                    <a:pt x="0" y="81"/>
                  </a:lnTo>
                  <a:lnTo>
                    <a:pt x="38" y="59"/>
                  </a:lnTo>
                  <a:lnTo>
                    <a:pt x="75" y="39"/>
                  </a:lnTo>
                  <a:lnTo>
                    <a:pt x="110" y="19"/>
                  </a:lnTo>
                  <a:lnTo>
                    <a:pt x="146" y="0"/>
                  </a:lnTo>
                  <a:lnTo>
                    <a:pt x="1209" y="96"/>
                  </a:lnTo>
                  <a:lnTo>
                    <a:pt x="1170" y="117"/>
                  </a:lnTo>
                  <a:lnTo>
                    <a:pt x="1130" y="136"/>
                  </a:lnTo>
                  <a:lnTo>
                    <a:pt x="1092" y="156"/>
                  </a:lnTo>
                  <a:lnTo>
                    <a:pt x="1053" y="176"/>
                  </a:lnTo>
                  <a:close/>
                </a:path>
              </a:pathLst>
            </a:custGeom>
            <a:solidFill>
              <a:srgbClr val="8A6649"/>
            </a:solidFill>
            <a:ln w="9525">
              <a:noFill/>
              <a:round/>
              <a:headEnd/>
              <a:tailEnd/>
            </a:ln>
          </p:spPr>
          <p:txBody>
            <a:bodyPr>
              <a:prstTxWarp prst="textNoShape">
                <a:avLst/>
              </a:prstTxWarp>
            </a:bodyPr>
            <a:lstStyle/>
            <a:p>
              <a:endParaRPr lang="en-US"/>
            </a:p>
          </p:txBody>
        </p:sp>
        <p:sp>
          <p:nvSpPr>
            <p:cNvPr id="49408" name="Freeform 513"/>
            <p:cNvSpPr>
              <a:spLocks noChangeAspect="1"/>
            </p:cNvSpPr>
            <p:nvPr/>
          </p:nvSpPr>
          <p:spPr bwMode="auto">
            <a:xfrm>
              <a:off x="2399" y="2228"/>
              <a:ext cx="136" cy="20"/>
            </a:xfrm>
            <a:custGeom>
              <a:avLst/>
              <a:gdLst>
                <a:gd name="T0" fmla="*/ 1058 w 1225"/>
                <a:gd name="T1" fmla="*/ 175 h 175"/>
                <a:gd name="T2" fmla="*/ 0 w 1225"/>
                <a:gd name="T3" fmla="*/ 79 h 175"/>
                <a:gd name="T4" fmla="*/ 38 w 1225"/>
                <a:gd name="T5" fmla="*/ 58 h 175"/>
                <a:gd name="T6" fmla="*/ 77 w 1225"/>
                <a:gd name="T7" fmla="*/ 38 h 175"/>
                <a:gd name="T8" fmla="*/ 114 w 1225"/>
                <a:gd name="T9" fmla="*/ 19 h 175"/>
                <a:gd name="T10" fmla="*/ 151 w 1225"/>
                <a:gd name="T11" fmla="*/ 0 h 175"/>
                <a:gd name="T12" fmla="*/ 1225 w 1225"/>
                <a:gd name="T13" fmla="*/ 97 h 175"/>
                <a:gd name="T14" fmla="*/ 1210 w 1225"/>
                <a:gd name="T15" fmla="*/ 103 h 175"/>
                <a:gd name="T16" fmla="*/ 1194 w 1225"/>
                <a:gd name="T17" fmla="*/ 110 h 175"/>
                <a:gd name="T18" fmla="*/ 1180 w 1225"/>
                <a:gd name="T19" fmla="*/ 115 h 175"/>
                <a:gd name="T20" fmla="*/ 1165 w 1225"/>
                <a:gd name="T21" fmla="*/ 122 h 175"/>
                <a:gd name="T22" fmla="*/ 1138 w 1225"/>
                <a:gd name="T23" fmla="*/ 135 h 175"/>
                <a:gd name="T24" fmla="*/ 1111 w 1225"/>
                <a:gd name="T25" fmla="*/ 148 h 175"/>
                <a:gd name="T26" fmla="*/ 1085 w 1225"/>
                <a:gd name="T27" fmla="*/ 161 h 175"/>
                <a:gd name="T28" fmla="*/ 1058 w 1225"/>
                <a:gd name="T29" fmla="*/ 175 h 17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225"/>
                <a:gd name="T46" fmla="*/ 0 h 175"/>
                <a:gd name="T47" fmla="*/ 1225 w 1225"/>
                <a:gd name="T48" fmla="*/ 175 h 17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225" h="175">
                  <a:moveTo>
                    <a:pt x="1058" y="175"/>
                  </a:moveTo>
                  <a:lnTo>
                    <a:pt x="0" y="79"/>
                  </a:lnTo>
                  <a:lnTo>
                    <a:pt x="38" y="58"/>
                  </a:lnTo>
                  <a:lnTo>
                    <a:pt x="77" y="38"/>
                  </a:lnTo>
                  <a:lnTo>
                    <a:pt x="114" y="19"/>
                  </a:lnTo>
                  <a:lnTo>
                    <a:pt x="151" y="0"/>
                  </a:lnTo>
                  <a:lnTo>
                    <a:pt x="1225" y="97"/>
                  </a:lnTo>
                  <a:lnTo>
                    <a:pt x="1210" y="103"/>
                  </a:lnTo>
                  <a:lnTo>
                    <a:pt x="1194" y="110"/>
                  </a:lnTo>
                  <a:lnTo>
                    <a:pt x="1180" y="115"/>
                  </a:lnTo>
                  <a:lnTo>
                    <a:pt x="1165" y="122"/>
                  </a:lnTo>
                  <a:lnTo>
                    <a:pt x="1138" y="135"/>
                  </a:lnTo>
                  <a:lnTo>
                    <a:pt x="1111" y="148"/>
                  </a:lnTo>
                  <a:lnTo>
                    <a:pt x="1085" y="161"/>
                  </a:lnTo>
                  <a:lnTo>
                    <a:pt x="1058" y="175"/>
                  </a:lnTo>
                  <a:close/>
                </a:path>
              </a:pathLst>
            </a:custGeom>
            <a:solidFill>
              <a:srgbClr val="8D6A4D"/>
            </a:solidFill>
            <a:ln w="9525">
              <a:noFill/>
              <a:round/>
              <a:headEnd/>
              <a:tailEnd/>
            </a:ln>
          </p:spPr>
          <p:txBody>
            <a:bodyPr>
              <a:prstTxWarp prst="textNoShape">
                <a:avLst/>
              </a:prstTxWarp>
            </a:bodyPr>
            <a:lstStyle/>
            <a:p>
              <a:endParaRPr lang="en-US"/>
            </a:p>
          </p:txBody>
        </p:sp>
        <p:sp>
          <p:nvSpPr>
            <p:cNvPr id="49409" name="Freeform 514"/>
            <p:cNvSpPr>
              <a:spLocks noChangeAspect="1" noEditPoints="1"/>
            </p:cNvSpPr>
            <p:nvPr/>
          </p:nvSpPr>
          <p:spPr bwMode="auto">
            <a:xfrm>
              <a:off x="2364" y="2219"/>
              <a:ext cx="181" cy="24"/>
            </a:xfrm>
            <a:custGeom>
              <a:avLst/>
              <a:gdLst>
                <a:gd name="T0" fmla="*/ 1451 w 1631"/>
                <a:gd name="T1" fmla="*/ 221 h 221"/>
                <a:gd name="T2" fmla="*/ 388 w 1631"/>
                <a:gd name="T3" fmla="*/ 125 h 221"/>
                <a:gd name="T4" fmla="*/ 428 w 1631"/>
                <a:gd name="T5" fmla="*/ 105 h 221"/>
                <a:gd name="T6" fmla="*/ 467 w 1631"/>
                <a:gd name="T7" fmla="*/ 84 h 221"/>
                <a:gd name="T8" fmla="*/ 506 w 1631"/>
                <a:gd name="T9" fmla="*/ 65 h 221"/>
                <a:gd name="T10" fmla="*/ 544 w 1631"/>
                <a:gd name="T11" fmla="*/ 46 h 221"/>
                <a:gd name="T12" fmla="*/ 1631 w 1631"/>
                <a:gd name="T13" fmla="*/ 144 h 221"/>
                <a:gd name="T14" fmla="*/ 1592 w 1631"/>
                <a:gd name="T15" fmla="*/ 161 h 221"/>
                <a:gd name="T16" fmla="*/ 1554 w 1631"/>
                <a:gd name="T17" fmla="*/ 177 h 221"/>
                <a:gd name="T18" fmla="*/ 1516 w 1631"/>
                <a:gd name="T19" fmla="*/ 192 h 221"/>
                <a:gd name="T20" fmla="*/ 1479 w 1631"/>
                <a:gd name="T21" fmla="*/ 208 h 221"/>
                <a:gd name="T22" fmla="*/ 1466 w 1631"/>
                <a:gd name="T23" fmla="*/ 215 h 221"/>
                <a:gd name="T24" fmla="*/ 1451 w 1631"/>
                <a:gd name="T25" fmla="*/ 221 h 221"/>
                <a:gd name="T26" fmla="*/ 33 w 1631"/>
                <a:gd name="T27" fmla="*/ 0 h 221"/>
                <a:gd name="T28" fmla="*/ 56 w 1631"/>
                <a:gd name="T29" fmla="*/ 3 h 221"/>
                <a:gd name="T30" fmla="*/ 40 w 1631"/>
                <a:gd name="T31" fmla="*/ 9 h 221"/>
                <a:gd name="T32" fmla="*/ 26 w 1631"/>
                <a:gd name="T33" fmla="*/ 16 h 221"/>
                <a:gd name="T34" fmla="*/ 12 w 1631"/>
                <a:gd name="T35" fmla="*/ 22 h 221"/>
                <a:gd name="T36" fmla="*/ 0 w 1631"/>
                <a:gd name="T37" fmla="*/ 27 h 221"/>
                <a:gd name="T38" fmla="*/ 16 w 1631"/>
                <a:gd name="T39" fmla="*/ 14 h 221"/>
                <a:gd name="T40" fmla="*/ 33 w 1631"/>
                <a:gd name="T41" fmla="*/ 0 h 221"/>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631"/>
                <a:gd name="T64" fmla="*/ 0 h 221"/>
                <a:gd name="T65" fmla="*/ 1631 w 1631"/>
                <a:gd name="T66" fmla="*/ 221 h 221"/>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631" h="221">
                  <a:moveTo>
                    <a:pt x="1451" y="221"/>
                  </a:moveTo>
                  <a:lnTo>
                    <a:pt x="388" y="125"/>
                  </a:lnTo>
                  <a:lnTo>
                    <a:pt x="428" y="105"/>
                  </a:lnTo>
                  <a:lnTo>
                    <a:pt x="467" y="84"/>
                  </a:lnTo>
                  <a:lnTo>
                    <a:pt x="506" y="65"/>
                  </a:lnTo>
                  <a:lnTo>
                    <a:pt x="544" y="46"/>
                  </a:lnTo>
                  <a:lnTo>
                    <a:pt x="1631" y="144"/>
                  </a:lnTo>
                  <a:lnTo>
                    <a:pt x="1592" y="161"/>
                  </a:lnTo>
                  <a:lnTo>
                    <a:pt x="1554" y="177"/>
                  </a:lnTo>
                  <a:lnTo>
                    <a:pt x="1516" y="192"/>
                  </a:lnTo>
                  <a:lnTo>
                    <a:pt x="1479" y="208"/>
                  </a:lnTo>
                  <a:lnTo>
                    <a:pt x="1466" y="215"/>
                  </a:lnTo>
                  <a:lnTo>
                    <a:pt x="1451" y="221"/>
                  </a:lnTo>
                  <a:close/>
                  <a:moveTo>
                    <a:pt x="33" y="0"/>
                  </a:moveTo>
                  <a:lnTo>
                    <a:pt x="56" y="3"/>
                  </a:lnTo>
                  <a:lnTo>
                    <a:pt x="40" y="9"/>
                  </a:lnTo>
                  <a:lnTo>
                    <a:pt x="26" y="16"/>
                  </a:lnTo>
                  <a:lnTo>
                    <a:pt x="12" y="22"/>
                  </a:lnTo>
                  <a:lnTo>
                    <a:pt x="0" y="27"/>
                  </a:lnTo>
                  <a:lnTo>
                    <a:pt x="16" y="14"/>
                  </a:lnTo>
                  <a:lnTo>
                    <a:pt x="33" y="0"/>
                  </a:lnTo>
                  <a:close/>
                </a:path>
              </a:pathLst>
            </a:custGeom>
            <a:solidFill>
              <a:srgbClr val="8F6D4F"/>
            </a:solidFill>
            <a:ln w="9525">
              <a:noFill/>
              <a:round/>
              <a:headEnd/>
              <a:tailEnd/>
            </a:ln>
          </p:spPr>
          <p:txBody>
            <a:bodyPr>
              <a:prstTxWarp prst="textNoShape">
                <a:avLst/>
              </a:prstTxWarp>
            </a:bodyPr>
            <a:lstStyle/>
            <a:p>
              <a:endParaRPr lang="en-US"/>
            </a:p>
          </p:txBody>
        </p:sp>
        <p:sp>
          <p:nvSpPr>
            <p:cNvPr id="49410" name="Freeform 515"/>
            <p:cNvSpPr>
              <a:spLocks noChangeAspect="1" noEditPoints="1"/>
            </p:cNvSpPr>
            <p:nvPr/>
          </p:nvSpPr>
          <p:spPr bwMode="auto">
            <a:xfrm>
              <a:off x="2364" y="2214"/>
              <a:ext cx="191" cy="25"/>
            </a:xfrm>
            <a:custGeom>
              <a:avLst/>
              <a:gdLst>
                <a:gd name="T0" fmla="*/ 1539 w 1724"/>
                <a:gd name="T1" fmla="*/ 225 h 225"/>
                <a:gd name="T2" fmla="*/ 465 w 1724"/>
                <a:gd name="T3" fmla="*/ 128 h 225"/>
                <a:gd name="T4" fmla="*/ 506 w 1724"/>
                <a:gd name="T5" fmla="*/ 107 h 225"/>
                <a:gd name="T6" fmla="*/ 547 w 1724"/>
                <a:gd name="T7" fmla="*/ 87 h 225"/>
                <a:gd name="T8" fmla="*/ 588 w 1724"/>
                <a:gd name="T9" fmla="*/ 68 h 225"/>
                <a:gd name="T10" fmla="*/ 630 w 1724"/>
                <a:gd name="T11" fmla="*/ 49 h 225"/>
                <a:gd name="T12" fmla="*/ 1724 w 1724"/>
                <a:gd name="T13" fmla="*/ 148 h 225"/>
                <a:gd name="T14" fmla="*/ 1700 w 1724"/>
                <a:gd name="T15" fmla="*/ 158 h 225"/>
                <a:gd name="T16" fmla="*/ 1677 w 1724"/>
                <a:gd name="T17" fmla="*/ 168 h 225"/>
                <a:gd name="T18" fmla="*/ 1654 w 1724"/>
                <a:gd name="T19" fmla="*/ 177 h 225"/>
                <a:gd name="T20" fmla="*/ 1631 w 1724"/>
                <a:gd name="T21" fmla="*/ 187 h 225"/>
                <a:gd name="T22" fmla="*/ 1607 w 1724"/>
                <a:gd name="T23" fmla="*/ 196 h 225"/>
                <a:gd name="T24" fmla="*/ 1585 w 1724"/>
                <a:gd name="T25" fmla="*/ 206 h 225"/>
                <a:gd name="T26" fmla="*/ 1562 w 1724"/>
                <a:gd name="T27" fmla="*/ 215 h 225"/>
                <a:gd name="T28" fmla="*/ 1539 w 1724"/>
                <a:gd name="T29" fmla="*/ 225 h 225"/>
                <a:gd name="T30" fmla="*/ 82 w 1724"/>
                <a:gd name="T31" fmla="*/ 0 h 225"/>
                <a:gd name="T32" fmla="*/ 146 w 1724"/>
                <a:gd name="T33" fmla="*/ 5 h 225"/>
                <a:gd name="T34" fmla="*/ 103 w 1724"/>
                <a:gd name="T35" fmla="*/ 23 h 225"/>
                <a:gd name="T36" fmla="*/ 64 w 1724"/>
                <a:gd name="T37" fmla="*/ 40 h 225"/>
                <a:gd name="T38" fmla="*/ 29 w 1724"/>
                <a:gd name="T39" fmla="*/ 56 h 225"/>
                <a:gd name="T40" fmla="*/ 0 w 1724"/>
                <a:gd name="T41" fmla="*/ 69 h 225"/>
                <a:gd name="T42" fmla="*/ 20 w 1724"/>
                <a:gd name="T43" fmla="*/ 52 h 225"/>
                <a:gd name="T44" fmla="*/ 40 w 1724"/>
                <a:gd name="T45" fmla="*/ 34 h 225"/>
                <a:gd name="T46" fmla="*/ 62 w 1724"/>
                <a:gd name="T47" fmla="*/ 18 h 225"/>
                <a:gd name="T48" fmla="*/ 82 w 1724"/>
                <a:gd name="T49" fmla="*/ 0 h 22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724"/>
                <a:gd name="T76" fmla="*/ 0 h 225"/>
                <a:gd name="T77" fmla="*/ 1724 w 1724"/>
                <a:gd name="T78" fmla="*/ 225 h 22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724" h="225">
                  <a:moveTo>
                    <a:pt x="1539" y="225"/>
                  </a:moveTo>
                  <a:lnTo>
                    <a:pt x="465" y="128"/>
                  </a:lnTo>
                  <a:lnTo>
                    <a:pt x="506" y="107"/>
                  </a:lnTo>
                  <a:lnTo>
                    <a:pt x="547" y="87"/>
                  </a:lnTo>
                  <a:lnTo>
                    <a:pt x="588" y="68"/>
                  </a:lnTo>
                  <a:lnTo>
                    <a:pt x="630" y="49"/>
                  </a:lnTo>
                  <a:lnTo>
                    <a:pt x="1724" y="148"/>
                  </a:lnTo>
                  <a:lnTo>
                    <a:pt x="1700" y="158"/>
                  </a:lnTo>
                  <a:lnTo>
                    <a:pt x="1677" y="168"/>
                  </a:lnTo>
                  <a:lnTo>
                    <a:pt x="1654" y="177"/>
                  </a:lnTo>
                  <a:lnTo>
                    <a:pt x="1631" y="187"/>
                  </a:lnTo>
                  <a:lnTo>
                    <a:pt x="1607" y="196"/>
                  </a:lnTo>
                  <a:lnTo>
                    <a:pt x="1585" y="206"/>
                  </a:lnTo>
                  <a:lnTo>
                    <a:pt x="1562" y="215"/>
                  </a:lnTo>
                  <a:lnTo>
                    <a:pt x="1539" y="225"/>
                  </a:lnTo>
                  <a:close/>
                  <a:moveTo>
                    <a:pt x="82" y="0"/>
                  </a:moveTo>
                  <a:lnTo>
                    <a:pt x="146" y="5"/>
                  </a:lnTo>
                  <a:lnTo>
                    <a:pt x="103" y="23"/>
                  </a:lnTo>
                  <a:lnTo>
                    <a:pt x="64" y="40"/>
                  </a:lnTo>
                  <a:lnTo>
                    <a:pt x="29" y="56"/>
                  </a:lnTo>
                  <a:lnTo>
                    <a:pt x="0" y="69"/>
                  </a:lnTo>
                  <a:lnTo>
                    <a:pt x="20" y="52"/>
                  </a:lnTo>
                  <a:lnTo>
                    <a:pt x="40" y="34"/>
                  </a:lnTo>
                  <a:lnTo>
                    <a:pt x="62" y="18"/>
                  </a:lnTo>
                  <a:lnTo>
                    <a:pt x="82" y="0"/>
                  </a:lnTo>
                  <a:close/>
                </a:path>
              </a:pathLst>
            </a:custGeom>
            <a:solidFill>
              <a:srgbClr val="917153"/>
            </a:solidFill>
            <a:ln w="9525">
              <a:noFill/>
              <a:round/>
              <a:headEnd/>
              <a:tailEnd/>
            </a:ln>
          </p:spPr>
          <p:txBody>
            <a:bodyPr>
              <a:prstTxWarp prst="textNoShape">
                <a:avLst/>
              </a:prstTxWarp>
            </a:bodyPr>
            <a:lstStyle/>
            <a:p>
              <a:endParaRPr lang="en-US"/>
            </a:p>
          </p:txBody>
        </p:sp>
        <p:sp>
          <p:nvSpPr>
            <p:cNvPr id="49411" name="Freeform 516"/>
            <p:cNvSpPr>
              <a:spLocks noChangeAspect="1" noEditPoints="1"/>
            </p:cNvSpPr>
            <p:nvPr/>
          </p:nvSpPr>
          <p:spPr bwMode="auto">
            <a:xfrm>
              <a:off x="2368" y="2209"/>
              <a:ext cx="198" cy="26"/>
            </a:xfrm>
            <a:custGeom>
              <a:avLst/>
              <a:gdLst>
                <a:gd name="T0" fmla="*/ 1598 w 1784"/>
                <a:gd name="T1" fmla="*/ 228 h 228"/>
                <a:gd name="T2" fmla="*/ 511 w 1784"/>
                <a:gd name="T3" fmla="*/ 130 h 228"/>
                <a:gd name="T4" fmla="*/ 534 w 1784"/>
                <a:gd name="T5" fmla="*/ 120 h 228"/>
                <a:gd name="T6" fmla="*/ 555 w 1784"/>
                <a:gd name="T7" fmla="*/ 110 h 228"/>
                <a:gd name="T8" fmla="*/ 576 w 1784"/>
                <a:gd name="T9" fmla="*/ 100 h 228"/>
                <a:gd name="T10" fmla="*/ 599 w 1784"/>
                <a:gd name="T11" fmla="*/ 90 h 228"/>
                <a:gd name="T12" fmla="*/ 621 w 1784"/>
                <a:gd name="T13" fmla="*/ 81 h 228"/>
                <a:gd name="T14" fmla="*/ 643 w 1784"/>
                <a:gd name="T15" fmla="*/ 72 h 228"/>
                <a:gd name="T16" fmla="*/ 665 w 1784"/>
                <a:gd name="T17" fmla="*/ 62 h 228"/>
                <a:gd name="T18" fmla="*/ 688 w 1784"/>
                <a:gd name="T19" fmla="*/ 53 h 228"/>
                <a:gd name="T20" fmla="*/ 1784 w 1784"/>
                <a:gd name="T21" fmla="*/ 152 h 228"/>
                <a:gd name="T22" fmla="*/ 1760 w 1784"/>
                <a:gd name="T23" fmla="*/ 162 h 228"/>
                <a:gd name="T24" fmla="*/ 1737 w 1784"/>
                <a:gd name="T25" fmla="*/ 171 h 228"/>
                <a:gd name="T26" fmla="*/ 1713 w 1784"/>
                <a:gd name="T27" fmla="*/ 181 h 228"/>
                <a:gd name="T28" fmla="*/ 1691 w 1784"/>
                <a:gd name="T29" fmla="*/ 190 h 228"/>
                <a:gd name="T30" fmla="*/ 1667 w 1784"/>
                <a:gd name="T31" fmla="*/ 200 h 228"/>
                <a:gd name="T32" fmla="*/ 1644 w 1784"/>
                <a:gd name="T33" fmla="*/ 210 h 228"/>
                <a:gd name="T34" fmla="*/ 1621 w 1784"/>
                <a:gd name="T35" fmla="*/ 219 h 228"/>
                <a:gd name="T36" fmla="*/ 1598 w 1784"/>
                <a:gd name="T37" fmla="*/ 228 h 228"/>
                <a:gd name="T38" fmla="*/ 23 w 1784"/>
                <a:gd name="T39" fmla="*/ 87 h 228"/>
                <a:gd name="T40" fmla="*/ 0 w 1784"/>
                <a:gd name="T41" fmla="*/ 84 h 228"/>
                <a:gd name="T42" fmla="*/ 24 w 1784"/>
                <a:gd name="T43" fmla="*/ 63 h 228"/>
                <a:gd name="T44" fmla="*/ 49 w 1784"/>
                <a:gd name="T45" fmla="*/ 42 h 228"/>
                <a:gd name="T46" fmla="*/ 74 w 1784"/>
                <a:gd name="T47" fmla="*/ 20 h 228"/>
                <a:gd name="T48" fmla="*/ 98 w 1784"/>
                <a:gd name="T49" fmla="*/ 0 h 228"/>
                <a:gd name="T50" fmla="*/ 208 w 1784"/>
                <a:gd name="T51" fmla="*/ 9 h 228"/>
                <a:gd name="T52" fmla="*/ 183 w 1784"/>
                <a:gd name="T53" fmla="*/ 19 h 228"/>
                <a:gd name="T54" fmla="*/ 157 w 1784"/>
                <a:gd name="T55" fmla="*/ 29 h 228"/>
                <a:gd name="T56" fmla="*/ 132 w 1784"/>
                <a:gd name="T57" fmla="*/ 39 h 228"/>
                <a:gd name="T58" fmla="*/ 108 w 1784"/>
                <a:gd name="T59" fmla="*/ 50 h 228"/>
                <a:gd name="T60" fmla="*/ 86 w 1784"/>
                <a:gd name="T61" fmla="*/ 60 h 228"/>
                <a:gd name="T62" fmla="*/ 64 w 1784"/>
                <a:gd name="T63" fmla="*/ 69 h 228"/>
                <a:gd name="T64" fmla="*/ 42 w 1784"/>
                <a:gd name="T65" fmla="*/ 78 h 228"/>
                <a:gd name="T66" fmla="*/ 23 w 1784"/>
                <a:gd name="T67" fmla="*/ 87 h 22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784"/>
                <a:gd name="T103" fmla="*/ 0 h 228"/>
                <a:gd name="T104" fmla="*/ 1784 w 1784"/>
                <a:gd name="T105" fmla="*/ 228 h 22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784" h="228">
                  <a:moveTo>
                    <a:pt x="1598" y="228"/>
                  </a:moveTo>
                  <a:lnTo>
                    <a:pt x="511" y="130"/>
                  </a:lnTo>
                  <a:lnTo>
                    <a:pt x="534" y="120"/>
                  </a:lnTo>
                  <a:lnTo>
                    <a:pt x="555" y="110"/>
                  </a:lnTo>
                  <a:lnTo>
                    <a:pt x="576" y="100"/>
                  </a:lnTo>
                  <a:lnTo>
                    <a:pt x="599" y="90"/>
                  </a:lnTo>
                  <a:lnTo>
                    <a:pt x="621" y="81"/>
                  </a:lnTo>
                  <a:lnTo>
                    <a:pt x="643" y="72"/>
                  </a:lnTo>
                  <a:lnTo>
                    <a:pt x="665" y="62"/>
                  </a:lnTo>
                  <a:lnTo>
                    <a:pt x="688" y="53"/>
                  </a:lnTo>
                  <a:lnTo>
                    <a:pt x="1784" y="152"/>
                  </a:lnTo>
                  <a:lnTo>
                    <a:pt x="1760" y="162"/>
                  </a:lnTo>
                  <a:lnTo>
                    <a:pt x="1737" y="171"/>
                  </a:lnTo>
                  <a:lnTo>
                    <a:pt x="1713" y="181"/>
                  </a:lnTo>
                  <a:lnTo>
                    <a:pt x="1691" y="190"/>
                  </a:lnTo>
                  <a:lnTo>
                    <a:pt x="1667" y="200"/>
                  </a:lnTo>
                  <a:lnTo>
                    <a:pt x="1644" y="210"/>
                  </a:lnTo>
                  <a:lnTo>
                    <a:pt x="1621" y="219"/>
                  </a:lnTo>
                  <a:lnTo>
                    <a:pt x="1598" y="228"/>
                  </a:lnTo>
                  <a:close/>
                  <a:moveTo>
                    <a:pt x="23" y="87"/>
                  </a:moveTo>
                  <a:lnTo>
                    <a:pt x="0" y="84"/>
                  </a:lnTo>
                  <a:lnTo>
                    <a:pt x="24" y="63"/>
                  </a:lnTo>
                  <a:lnTo>
                    <a:pt x="49" y="42"/>
                  </a:lnTo>
                  <a:lnTo>
                    <a:pt x="74" y="20"/>
                  </a:lnTo>
                  <a:lnTo>
                    <a:pt x="98" y="0"/>
                  </a:lnTo>
                  <a:lnTo>
                    <a:pt x="208" y="9"/>
                  </a:lnTo>
                  <a:lnTo>
                    <a:pt x="183" y="19"/>
                  </a:lnTo>
                  <a:lnTo>
                    <a:pt x="157" y="29"/>
                  </a:lnTo>
                  <a:lnTo>
                    <a:pt x="132" y="39"/>
                  </a:lnTo>
                  <a:lnTo>
                    <a:pt x="108" y="50"/>
                  </a:lnTo>
                  <a:lnTo>
                    <a:pt x="86" y="60"/>
                  </a:lnTo>
                  <a:lnTo>
                    <a:pt x="64" y="69"/>
                  </a:lnTo>
                  <a:lnTo>
                    <a:pt x="42" y="78"/>
                  </a:lnTo>
                  <a:lnTo>
                    <a:pt x="23" y="87"/>
                  </a:lnTo>
                  <a:close/>
                </a:path>
              </a:pathLst>
            </a:custGeom>
            <a:solidFill>
              <a:srgbClr val="947458"/>
            </a:solidFill>
            <a:ln w="9525">
              <a:noFill/>
              <a:round/>
              <a:headEnd/>
              <a:tailEnd/>
            </a:ln>
          </p:spPr>
          <p:txBody>
            <a:bodyPr>
              <a:prstTxWarp prst="textNoShape">
                <a:avLst/>
              </a:prstTxWarp>
            </a:bodyPr>
            <a:lstStyle/>
            <a:p>
              <a:endParaRPr lang="en-US"/>
            </a:p>
          </p:txBody>
        </p:sp>
        <p:sp>
          <p:nvSpPr>
            <p:cNvPr id="49412" name="Freeform 517"/>
            <p:cNvSpPr>
              <a:spLocks noChangeAspect="1" noEditPoints="1"/>
            </p:cNvSpPr>
            <p:nvPr/>
          </p:nvSpPr>
          <p:spPr bwMode="auto">
            <a:xfrm>
              <a:off x="2373" y="2205"/>
              <a:ext cx="203" cy="26"/>
            </a:xfrm>
            <a:custGeom>
              <a:avLst/>
              <a:gdLst>
                <a:gd name="T0" fmla="*/ 1642 w 1828"/>
                <a:gd name="T1" fmla="*/ 232 h 232"/>
                <a:gd name="T2" fmla="*/ 548 w 1828"/>
                <a:gd name="T3" fmla="*/ 133 h 232"/>
                <a:gd name="T4" fmla="*/ 571 w 1828"/>
                <a:gd name="T5" fmla="*/ 123 h 232"/>
                <a:gd name="T6" fmla="*/ 594 w 1828"/>
                <a:gd name="T7" fmla="*/ 114 h 232"/>
                <a:gd name="T8" fmla="*/ 617 w 1828"/>
                <a:gd name="T9" fmla="*/ 104 h 232"/>
                <a:gd name="T10" fmla="*/ 641 w 1828"/>
                <a:gd name="T11" fmla="*/ 94 h 232"/>
                <a:gd name="T12" fmla="*/ 664 w 1828"/>
                <a:gd name="T13" fmla="*/ 85 h 232"/>
                <a:gd name="T14" fmla="*/ 688 w 1828"/>
                <a:gd name="T15" fmla="*/ 76 h 232"/>
                <a:gd name="T16" fmla="*/ 713 w 1828"/>
                <a:gd name="T17" fmla="*/ 67 h 232"/>
                <a:gd name="T18" fmla="*/ 737 w 1828"/>
                <a:gd name="T19" fmla="*/ 57 h 232"/>
                <a:gd name="T20" fmla="*/ 1828 w 1828"/>
                <a:gd name="T21" fmla="*/ 156 h 232"/>
                <a:gd name="T22" fmla="*/ 1804 w 1828"/>
                <a:gd name="T23" fmla="*/ 166 h 232"/>
                <a:gd name="T24" fmla="*/ 1781 w 1828"/>
                <a:gd name="T25" fmla="*/ 175 h 232"/>
                <a:gd name="T26" fmla="*/ 1757 w 1828"/>
                <a:gd name="T27" fmla="*/ 185 h 232"/>
                <a:gd name="T28" fmla="*/ 1734 w 1828"/>
                <a:gd name="T29" fmla="*/ 194 h 232"/>
                <a:gd name="T30" fmla="*/ 1711 w 1828"/>
                <a:gd name="T31" fmla="*/ 204 h 232"/>
                <a:gd name="T32" fmla="*/ 1688 w 1828"/>
                <a:gd name="T33" fmla="*/ 213 h 232"/>
                <a:gd name="T34" fmla="*/ 1664 w 1828"/>
                <a:gd name="T35" fmla="*/ 223 h 232"/>
                <a:gd name="T36" fmla="*/ 1642 w 1828"/>
                <a:gd name="T37" fmla="*/ 232 h 232"/>
                <a:gd name="T38" fmla="*/ 64 w 1828"/>
                <a:gd name="T39" fmla="*/ 89 h 232"/>
                <a:gd name="T40" fmla="*/ 0 w 1828"/>
                <a:gd name="T41" fmla="*/ 84 h 232"/>
                <a:gd name="T42" fmla="*/ 25 w 1828"/>
                <a:gd name="T43" fmla="*/ 62 h 232"/>
                <a:gd name="T44" fmla="*/ 50 w 1828"/>
                <a:gd name="T45" fmla="*/ 42 h 232"/>
                <a:gd name="T46" fmla="*/ 75 w 1828"/>
                <a:gd name="T47" fmla="*/ 21 h 232"/>
                <a:gd name="T48" fmla="*/ 100 w 1828"/>
                <a:gd name="T49" fmla="*/ 0 h 232"/>
                <a:gd name="T50" fmla="*/ 264 w 1828"/>
                <a:gd name="T51" fmla="*/ 14 h 232"/>
                <a:gd name="T52" fmla="*/ 237 w 1828"/>
                <a:gd name="T53" fmla="*/ 23 h 232"/>
                <a:gd name="T54" fmla="*/ 211 w 1828"/>
                <a:gd name="T55" fmla="*/ 33 h 232"/>
                <a:gd name="T56" fmla="*/ 185 w 1828"/>
                <a:gd name="T57" fmla="*/ 42 h 232"/>
                <a:gd name="T58" fmla="*/ 159 w 1828"/>
                <a:gd name="T59" fmla="*/ 52 h 232"/>
                <a:gd name="T60" fmla="*/ 135 w 1828"/>
                <a:gd name="T61" fmla="*/ 61 h 232"/>
                <a:gd name="T62" fmla="*/ 110 w 1828"/>
                <a:gd name="T63" fmla="*/ 71 h 232"/>
                <a:gd name="T64" fmla="*/ 86 w 1828"/>
                <a:gd name="T65" fmla="*/ 80 h 232"/>
                <a:gd name="T66" fmla="*/ 64 w 1828"/>
                <a:gd name="T67" fmla="*/ 89 h 232"/>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828"/>
                <a:gd name="T103" fmla="*/ 0 h 232"/>
                <a:gd name="T104" fmla="*/ 1828 w 1828"/>
                <a:gd name="T105" fmla="*/ 232 h 232"/>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828" h="232">
                  <a:moveTo>
                    <a:pt x="1642" y="232"/>
                  </a:moveTo>
                  <a:lnTo>
                    <a:pt x="548" y="133"/>
                  </a:lnTo>
                  <a:lnTo>
                    <a:pt x="571" y="123"/>
                  </a:lnTo>
                  <a:lnTo>
                    <a:pt x="594" y="114"/>
                  </a:lnTo>
                  <a:lnTo>
                    <a:pt x="617" y="104"/>
                  </a:lnTo>
                  <a:lnTo>
                    <a:pt x="641" y="94"/>
                  </a:lnTo>
                  <a:lnTo>
                    <a:pt x="664" y="85"/>
                  </a:lnTo>
                  <a:lnTo>
                    <a:pt x="688" y="76"/>
                  </a:lnTo>
                  <a:lnTo>
                    <a:pt x="713" y="67"/>
                  </a:lnTo>
                  <a:lnTo>
                    <a:pt x="737" y="57"/>
                  </a:lnTo>
                  <a:lnTo>
                    <a:pt x="1828" y="156"/>
                  </a:lnTo>
                  <a:lnTo>
                    <a:pt x="1804" y="166"/>
                  </a:lnTo>
                  <a:lnTo>
                    <a:pt x="1781" y="175"/>
                  </a:lnTo>
                  <a:lnTo>
                    <a:pt x="1757" y="185"/>
                  </a:lnTo>
                  <a:lnTo>
                    <a:pt x="1734" y="194"/>
                  </a:lnTo>
                  <a:lnTo>
                    <a:pt x="1711" y="204"/>
                  </a:lnTo>
                  <a:lnTo>
                    <a:pt x="1688" y="213"/>
                  </a:lnTo>
                  <a:lnTo>
                    <a:pt x="1664" y="223"/>
                  </a:lnTo>
                  <a:lnTo>
                    <a:pt x="1642" y="232"/>
                  </a:lnTo>
                  <a:close/>
                  <a:moveTo>
                    <a:pt x="64" y="89"/>
                  </a:moveTo>
                  <a:lnTo>
                    <a:pt x="0" y="84"/>
                  </a:lnTo>
                  <a:lnTo>
                    <a:pt x="25" y="62"/>
                  </a:lnTo>
                  <a:lnTo>
                    <a:pt x="50" y="42"/>
                  </a:lnTo>
                  <a:lnTo>
                    <a:pt x="75" y="21"/>
                  </a:lnTo>
                  <a:lnTo>
                    <a:pt x="100" y="0"/>
                  </a:lnTo>
                  <a:lnTo>
                    <a:pt x="264" y="14"/>
                  </a:lnTo>
                  <a:lnTo>
                    <a:pt x="237" y="23"/>
                  </a:lnTo>
                  <a:lnTo>
                    <a:pt x="211" y="33"/>
                  </a:lnTo>
                  <a:lnTo>
                    <a:pt x="185" y="42"/>
                  </a:lnTo>
                  <a:lnTo>
                    <a:pt x="159" y="52"/>
                  </a:lnTo>
                  <a:lnTo>
                    <a:pt x="135" y="61"/>
                  </a:lnTo>
                  <a:lnTo>
                    <a:pt x="110" y="71"/>
                  </a:lnTo>
                  <a:lnTo>
                    <a:pt x="86" y="80"/>
                  </a:lnTo>
                  <a:lnTo>
                    <a:pt x="64" y="89"/>
                  </a:lnTo>
                  <a:close/>
                </a:path>
              </a:pathLst>
            </a:custGeom>
            <a:solidFill>
              <a:srgbClr val="97785B"/>
            </a:solidFill>
            <a:ln w="9525">
              <a:noFill/>
              <a:round/>
              <a:headEnd/>
              <a:tailEnd/>
            </a:ln>
          </p:spPr>
          <p:txBody>
            <a:bodyPr>
              <a:prstTxWarp prst="textNoShape">
                <a:avLst/>
              </a:prstTxWarp>
            </a:bodyPr>
            <a:lstStyle/>
            <a:p>
              <a:endParaRPr lang="en-US"/>
            </a:p>
          </p:txBody>
        </p:sp>
        <p:sp>
          <p:nvSpPr>
            <p:cNvPr id="49413" name="Freeform 518"/>
            <p:cNvSpPr>
              <a:spLocks noChangeAspect="1" noEditPoints="1"/>
            </p:cNvSpPr>
            <p:nvPr/>
          </p:nvSpPr>
          <p:spPr bwMode="auto">
            <a:xfrm>
              <a:off x="2378" y="2200"/>
              <a:ext cx="208" cy="26"/>
            </a:xfrm>
            <a:custGeom>
              <a:avLst/>
              <a:gdLst>
                <a:gd name="T0" fmla="*/ 1686 w 1872"/>
                <a:gd name="T1" fmla="*/ 236 h 236"/>
                <a:gd name="T2" fmla="*/ 590 w 1872"/>
                <a:gd name="T3" fmla="*/ 137 h 236"/>
                <a:gd name="T4" fmla="*/ 613 w 1872"/>
                <a:gd name="T5" fmla="*/ 128 h 236"/>
                <a:gd name="T6" fmla="*/ 637 w 1872"/>
                <a:gd name="T7" fmla="*/ 119 h 236"/>
                <a:gd name="T8" fmla="*/ 660 w 1872"/>
                <a:gd name="T9" fmla="*/ 109 h 236"/>
                <a:gd name="T10" fmla="*/ 685 w 1872"/>
                <a:gd name="T11" fmla="*/ 100 h 236"/>
                <a:gd name="T12" fmla="*/ 710 w 1872"/>
                <a:gd name="T13" fmla="*/ 91 h 236"/>
                <a:gd name="T14" fmla="*/ 734 w 1872"/>
                <a:gd name="T15" fmla="*/ 83 h 236"/>
                <a:gd name="T16" fmla="*/ 759 w 1872"/>
                <a:gd name="T17" fmla="*/ 74 h 236"/>
                <a:gd name="T18" fmla="*/ 785 w 1872"/>
                <a:gd name="T19" fmla="*/ 65 h 236"/>
                <a:gd name="T20" fmla="*/ 783 w 1872"/>
                <a:gd name="T21" fmla="*/ 63 h 236"/>
                <a:gd name="T22" fmla="*/ 781 w 1872"/>
                <a:gd name="T23" fmla="*/ 61 h 236"/>
                <a:gd name="T24" fmla="*/ 1872 w 1872"/>
                <a:gd name="T25" fmla="*/ 159 h 236"/>
                <a:gd name="T26" fmla="*/ 1849 w 1872"/>
                <a:gd name="T27" fmla="*/ 169 h 236"/>
                <a:gd name="T28" fmla="*/ 1825 w 1872"/>
                <a:gd name="T29" fmla="*/ 178 h 236"/>
                <a:gd name="T30" fmla="*/ 1801 w 1872"/>
                <a:gd name="T31" fmla="*/ 189 h 236"/>
                <a:gd name="T32" fmla="*/ 1779 w 1872"/>
                <a:gd name="T33" fmla="*/ 198 h 236"/>
                <a:gd name="T34" fmla="*/ 1755 w 1872"/>
                <a:gd name="T35" fmla="*/ 208 h 236"/>
                <a:gd name="T36" fmla="*/ 1732 w 1872"/>
                <a:gd name="T37" fmla="*/ 217 h 236"/>
                <a:gd name="T38" fmla="*/ 1708 w 1872"/>
                <a:gd name="T39" fmla="*/ 227 h 236"/>
                <a:gd name="T40" fmla="*/ 1686 w 1872"/>
                <a:gd name="T41" fmla="*/ 236 h 236"/>
                <a:gd name="T42" fmla="*/ 110 w 1872"/>
                <a:gd name="T43" fmla="*/ 93 h 236"/>
                <a:gd name="T44" fmla="*/ 0 w 1872"/>
                <a:gd name="T45" fmla="*/ 84 h 236"/>
                <a:gd name="T46" fmla="*/ 26 w 1872"/>
                <a:gd name="T47" fmla="*/ 63 h 236"/>
                <a:gd name="T48" fmla="*/ 51 w 1872"/>
                <a:gd name="T49" fmla="*/ 42 h 236"/>
                <a:gd name="T50" fmla="*/ 76 w 1872"/>
                <a:gd name="T51" fmla="*/ 20 h 236"/>
                <a:gd name="T52" fmla="*/ 100 w 1872"/>
                <a:gd name="T53" fmla="*/ 0 h 236"/>
                <a:gd name="T54" fmla="*/ 334 w 1872"/>
                <a:gd name="T55" fmla="*/ 20 h 236"/>
                <a:gd name="T56" fmla="*/ 304 w 1872"/>
                <a:gd name="T57" fmla="*/ 28 h 236"/>
                <a:gd name="T58" fmla="*/ 276 w 1872"/>
                <a:gd name="T59" fmla="*/ 37 h 236"/>
                <a:gd name="T60" fmla="*/ 248 w 1872"/>
                <a:gd name="T61" fmla="*/ 46 h 236"/>
                <a:gd name="T62" fmla="*/ 220 w 1872"/>
                <a:gd name="T63" fmla="*/ 55 h 236"/>
                <a:gd name="T64" fmla="*/ 192 w 1872"/>
                <a:gd name="T65" fmla="*/ 64 h 236"/>
                <a:gd name="T66" fmla="*/ 164 w 1872"/>
                <a:gd name="T67" fmla="*/ 74 h 236"/>
                <a:gd name="T68" fmla="*/ 137 w 1872"/>
                <a:gd name="T69" fmla="*/ 84 h 236"/>
                <a:gd name="T70" fmla="*/ 110 w 1872"/>
                <a:gd name="T71" fmla="*/ 93 h 2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872"/>
                <a:gd name="T109" fmla="*/ 0 h 236"/>
                <a:gd name="T110" fmla="*/ 1872 w 1872"/>
                <a:gd name="T111" fmla="*/ 236 h 2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872" h="236">
                  <a:moveTo>
                    <a:pt x="1686" y="236"/>
                  </a:moveTo>
                  <a:lnTo>
                    <a:pt x="590" y="137"/>
                  </a:lnTo>
                  <a:lnTo>
                    <a:pt x="613" y="128"/>
                  </a:lnTo>
                  <a:lnTo>
                    <a:pt x="637" y="119"/>
                  </a:lnTo>
                  <a:lnTo>
                    <a:pt x="660" y="109"/>
                  </a:lnTo>
                  <a:lnTo>
                    <a:pt x="685" y="100"/>
                  </a:lnTo>
                  <a:lnTo>
                    <a:pt x="710" y="91"/>
                  </a:lnTo>
                  <a:lnTo>
                    <a:pt x="734" y="83"/>
                  </a:lnTo>
                  <a:lnTo>
                    <a:pt x="759" y="74"/>
                  </a:lnTo>
                  <a:lnTo>
                    <a:pt x="785" y="65"/>
                  </a:lnTo>
                  <a:lnTo>
                    <a:pt x="783" y="63"/>
                  </a:lnTo>
                  <a:lnTo>
                    <a:pt x="781" y="61"/>
                  </a:lnTo>
                  <a:lnTo>
                    <a:pt x="1872" y="159"/>
                  </a:lnTo>
                  <a:lnTo>
                    <a:pt x="1849" y="169"/>
                  </a:lnTo>
                  <a:lnTo>
                    <a:pt x="1825" y="178"/>
                  </a:lnTo>
                  <a:lnTo>
                    <a:pt x="1801" y="189"/>
                  </a:lnTo>
                  <a:lnTo>
                    <a:pt x="1779" y="198"/>
                  </a:lnTo>
                  <a:lnTo>
                    <a:pt x="1755" y="208"/>
                  </a:lnTo>
                  <a:lnTo>
                    <a:pt x="1732" y="217"/>
                  </a:lnTo>
                  <a:lnTo>
                    <a:pt x="1708" y="227"/>
                  </a:lnTo>
                  <a:lnTo>
                    <a:pt x="1686" y="236"/>
                  </a:lnTo>
                  <a:close/>
                  <a:moveTo>
                    <a:pt x="110" y="93"/>
                  </a:moveTo>
                  <a:lnTo>
                    <a:pt x="0" y="84"/>
                  </a:lnTo>
                  <a:lnTo>
                    <a:pt x="26" y="63"/>
                  </a:lnTo>
                  <a:lnTo>
                    <a:pt x="51" y="42"/>
                  </a:lnTo>
                  <a:lnTo>
                    <a:pt x="76" y="20"/>
                  </a:lnTo>
                  <a:lnTo>
                    <a:pt x="100" y="0"/>
                  </a:lnTo>
                  <a:lnTo>
                    <a:pt x="334" y="20"/>
                  </a:lnTo>
                  <a:lnTo>
                    <a:pt x="304" y="28"/>
                  </a:lnTo>
                  <a:lnTo>
                    <a:pt x="276" y="37"/>
                  </a:lnTo>
                  <a:lnTo>
                    <a:pt x="248" y="46"/>
                  </a:lnTo>
                  <a:lnTo>
                    <a:pt x="220" y="55"/>
                  </a:lnTo>
                  <a:lnTo>
                    <a:pt x="192" y="64"/>
                  </a:lnTo>
                  <a:lnTo>
                    <a:pt x="164" y="74"/>
                  </a:lnTo>
                  <a:lnTo>
                    <a:pt x="137" y="84"/>
                  </a:lnTo>
                  <a:lnTo>
                    <a:pt x="110" y="93"/>
                  </a:lnTo>
                  <a:close/>
                </a:path>
              </a:pathLst>
            </a:custGeom>
            <a:solidFill>
              <a:srgbClr val="876157"/>
            </a:solidFill>
            <a:ln w="9525">
              <a:noFill/>
              <a:round/>
              <a:headEnd/>
              <a:tailEnd/>
            </a:ln>
          </p:spPr>
          <p:txBody>
            <a:bodyPr>
              <a:prstTxWarp prst="textNoShape">
                <a:avLst/>
              </a:prstTxWarp>
            </a:bodyPr>
            <a:lstStyle/>
            <a:p>
              <a:endParaRPr lang="en-US"/>
            </a:p>
          </p:txBody>
        </p:sp>
        <p:sp>
          <p:nvSpPr>
            <p:cNvPr id="49414" name="Freeform 519"/>
            <p:cNvSpPr>
              <a:spLocks noChangeAspect="1" noEditPoints="1"/>
            </p:cNvSpPr>
            <p:nvPr/>
          </p:nvSpPr>
          <p:spPr bwMode="auto">
            <a:xfrm>
              <a:off x="2384" y="2195"/>
              <a:ext cx="213" cy="27"/>
            </a:xfrm>
            <a:custGeom>
              <a:avLst/>
              <a:gdLst>
                <a:gd name="T0" fmla="*/ 1728 w 1917"/>
                <a:gd name="T1" fmla="*/ 241 h 241"/>
                <a:gd name="T2" fmla="*/ 637 w 1917"/>
                <a:gd name="T3" fmla="*/ 142 h 241"/>
                <a:gd name="T4" fmla="*/ 661 w 1917"/>
                <a:gd name="T5" fmla="*/ 134 h 241"/>
                <a:gd name="T6" fmla="*/ 684 w 1917"/>
                <a:gd name="T7" fmla="*/ 125 h 241"/>
                <a:gd name="T8" fmla="*/ 709 w 1917"/>
                <a:gd name="T9" fmla="*/ 117 h 241"/>
                <a:gd name="T10" fmla="*/ 734 w 1917"/>
                <a:gd name="T11" fmla="*/ 108 h 241"/>
                <a:gd name="T12" fmla="*/ 727 w 1917"/>
                <a:gd name="T13" fmla="*/ 99 h 241"/>
                <a:gd name="T14" fmla="*/ 721 w 1917"/>
                <a:gd name="T15" fmla="*/ 91 h 241"/>
                <a:gd name="T16" fmla="*/ 715 w 1917"/>
                <a:gd name="T17" fmla="*/ 83 h 241"/>
                <a:gd name="T18" fmla="*/ 707 w 1917"/>
                <a:gd name="T19" fmla="*/ 76 h 241"/>
                <a:gd name="T20" fmla="*/ 699 w 1917"/>
                <a:gd name="T21" fmla="*/ 69 h 241"/>
                <a:gd name="T22" fmla="*/ 691 w 1917"/>
                <a:gd name="T23" fmla="*/ 63 h 241"/>
                <a:gd name="T24" fmla="*/ 682 w 1917"/>
                <a:gd name="T25" fmla="*/ 58 h 241"/>
                <a:gd name="T26" fmla="*/ 672 w 1917"/>
                <a:gd name="T27" fmla="*/ 52 h 241"/>
                <a:gd name="T28" fmla="*/ 1917 w 1917"/>
                <a:gd name="T29" fmla="*/ 164 h 241"/>
                <a:gd name="T30" fmla="*/ 1893 w 1917"/>
                <a:gd name="T31" fmla="*/ 174 h 241"/>
                <a:gd name="T32" fmla="*/ 1868 w 1917"/>
                <a:gd name="T33" fmla="*/ 183 h 241"/>
                <a:gd name="T34" fmla="*/ 1845 w 1917"/>
                <a:gd name="T35" fmla="*/ 193 h 241"/>
                <a:gd name="T36" fmla="*/ 1821 w 1917"/>
                <a:gd name="T37" fmla="*/ 202 h 241"/>
                <a:gd name="T38" fmla="*/ 1798 w 1917"/>
                <a:gd name="T39" fmla="*/ 212 h 241"/>
                <a:gd name="T40" fmla="*/ 1774 w 1917"/>
                <a:gd name="T41" fmla="*/ 221 h 241"/>
                <a:gd name="T42" fmla="*/ 1752 w 1917"/>
                <a:gd name="T43" fmla="*/ 232 h 241"/>
                <a:gd name="T44" fmla="*/ 1728 w 1917"/>
                <a:gd name="T45" fmla="*/ 241 h 241"/>
                <a:gd name="T46" fmla="*/ 164 w 1917"/>
                <a:gd name="T47" fmla="*/ 99 h 241"/>
                <a:gd name="T48" fmla="*/ 0 w 1917"/>
                <a:gd name="T49" fmla="*/ 85 h 241"/>
                <a:gd name="T50" fmla="*/ 25 w 1917"/>
                <a:gd name="T51" fmla="*/ 63 h 241"/>
                <a:gd name="T52" fmla="*/ 49 w 1917"/>
                <a:gd name="T53" fmla="*/ 43 h 241"/>
                <a:gd name="T54" fmla="*/ 75 w 1917"/>
                <a:gd name="T55" fmla="*/ 22 h 241"/>
                <a:gd name="T56" fmla="*/ 100 w 1917"/>
                <a:gd name="T57" fmla="*/ 0 h 241"/>
                <a:gd name="T58" fmla="*/ 439 w 1917"/>
                <a:gd name="T59" fmla="*/ 31 h 241"/>
                <a:gd name="T60" fmla="*/ 405 w 1917"/>
                <a:gd name="T61" fmla="*/ 36 h 241"/>
                <a:gd name="T62" fmla="*/ 371 w 1917"/>
                <a:gd name="T63" fmla="*/ 43 h 241"/>
                <a:gd name="T64" fmla="*/ 338 w 1917"/>
                <a:gd name="T65" fmla="*/ 50 h 241"/>
                <a:gd name="T66" fmla="*/ 303 w 1917"/>
                <a:gd name="T67" fmla="*/ 59 h 241"/>
                <a:gd name="T68" fmla="*/ 268 w 1917"/>
                <a:gd name="T69" fmla="*/ 68 h 241"/>
                <a:gd name="T70" fmla="*/ 233 w 1917"/>
                <a:gd name="T71" fmla="*/ 78 h 241"/>
                <a:gd name="T72" fmla="*/ 198 w 1917"/>
                <a:gd name="T73" fmla="*/ 88 h 241"/>
                <a:gd name="T74" fmla="*/ 164 w 1917"/>
                <a:gd name="T75" fmla="*/ 99 h 241"/>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917"/>
                <a:gd name="T115" fmla="*/ 0 h 241"/>
                <a:gd name="T116" fmla="*/ 1917 w 1917"/>
                <a:gd name="T117" fmla="*/ 241 h 241"/>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917" h="241">
                  <a:moveTo>
                    <a:pt x="1728" y="241"/>
                  </a:moveTo>
                  <a:lnTo>
                    <a:pt x="637" y="142"/>
                  </a:lnTo>
                  <a:lnTo>
                    <a:pt x="661" y="134"/>
                  </a:lnTo>
                  <a:lnTo>
                    <a:pt x="684" y="125"/>
                  </a:lnTo>
                  <a:lnTo>
                    <a:pt x="709" y="117"/>
                  </a:lnTo>
                  <a:lnTo>
                    <a:pt x="734" y="108"/>
                  </a:lnTo>
                  <a:lnTo>
                    <a:pt x="727" y="99"/>
                  </a:lnTo>
                  <a:lnTo>
                    <a:pt x="721" y="91"/>
                  </a:lnTo>
                  <a:lnTo>
                    <a:pt x="715" y="83"/>
                  </a:lnTo>
                  <a:lnTo>
                    <a:pt x="707" y="76"/>
                  </a:lnTo>
                  <a:lnTo>
                    <a:pt x="699" y="69"/>
                  </a:lnTo>
                  <a:lnTo>
                    <a:pt x="691" y="63"/>
                  </a:lnTo>
                  <a:lnTo>
                    <a:pt x="682" y="58"/>
                  </a:lnTo>
                  <a:lnTo>
                    <a:pt x="672" y="52"/>
                  </a:lnTo>
                  <a:lnTo>
                    <a:pt x="1917" y="164"/>
                  </a:lnTo>
                  <a:lnTo>
                    <a:pt x="1893" y="174"/>
                  </a:lnTo>
                  <a:lnTo>
                    <a:pt x="1868" y="183"/>
                  </a:lnTo>
                  <a:lnTo>
                    <a:pt x="1845" y="193"/>
                  </a:lnTo>
                  <a:lnTo>
                    <a:pt x="1821" y="202"/>
                  </a:lnTo>
                  <a:lnTo>
                    <a:pt x="1798" y="212"/>
                  </a:lnTo>
                  <a:lnTo>
                    <a:pt x="1774" y="221"/>
                  </a:lnTo>
                  <a:lnTo>
                    <a:pt x="1752" y="232"/>
                  </a:lnTo>
                  <a:lnTo>
                    <a:pt x="1728" y="241"/>
                  </a:lnTo>
                  <a:close/>
                  <a:moveTo>
                    <a:pt x="164" y="99"/>
                  </a:moveTo>
                  <a:lnTo>
                    <a:pt x="0" y="85"/>
                  </a:lnTo>
                  <a:lnTo>
                    <a:pt x="25" y="63"/>
                  </a:lnTo>
                  <a:lnTo>
                    <a:pt x="49" y="43"/>
                  </a:lnTo>
                  <a:lnTo>
                    <a:pt x="75" y="22"/>
                  </a:lnTo>
                  <a:lnTo>
                    <a:pt x="100" y="0"/>
                  </a:lnTo>
                  <a:lnTo>
                    <a:pt x="439" y="31"/>
                  </a:lnTo>
                  <a:lnTo>
                    <a:pt x="405" y="36"/>
                  </a:lnTo>
                  <a:lnTo>
                    <a:pt x="371" y="43"/>
                  </a:lnTo>
                  <a:lnTo>
                    <a:pt x="338" y="50"/>
                  </a:lnTo>
                  <a:lnTo>
                    <a:pt x="303" y="59"/>
                  </a:lnTo>
                  <a:lnTo>
                    <a:pt x="268" y="68"/>
                  </a:lnTo>
                  <a:lnTo>
                    <a:pt x="233" y="78"/>
                  </a:lnTo>
                  <a:lnTo>
                    <a:pt x="198" y="88"/>
                  </a:lnTo>
                  <a:lnTo>
                    <a:pt x="164" y="99"/>
                  </a:lnTo>
                  <a:close/>
                </a:path>
              </a:pathLst>
            </a:custGeom>
            <a:solidFill>
              <a:srgbClr val="876157"/>
            </a:solidFill>
            <a:ln w="9525">
              <a:noFill/>
              <a:round/>
              <a:headEnd/>
              <a:tailEnd/>
            </a:ln>
          </p:spPr>
          <p:txBody>
            <a:bodyPr>
              <a:prstTxWarp prst="textNoShape">
                <a:avLst/>
              </a:prstTxWarp>
            </a:bodyPr>
            <a:lstStyle/>
            <a:p>
              <a:endParaRPr lang="en-US"/>
            </a:p>
          </p:txBody>
        </p:sp>
        <p:sp>
          <p:nvSpPr>
            <p:cNvPr id="49415" name="Freeform 520"/>
            <p:cNvSpPr>
              <a:spLocks noChangeAspect="1"/>
            </p:cNvSpPr>
            <p:nvPr/>
          </p:nvSpPr>
          <p:spPr bwMode="auto">
            <a:xfrm>
              <a:off x="2390" y="2191"/>
              <a:ext cx="218" cy="27"/>
            </a:xfrm>
            <a:custGeom>
              <a:avLst/>
              <a:gdLst>
                <a:gd name="T0" fmla="*/ 1772 w 1963"/>
                <a:gd name="T1" fmla="*/ 243 h 243"/>
                <a:gd name="T2" fmla="*/ 681 w 1963"/>
                <a:gd name="T3" fmla="*/ 145 h 243"/>
                <a:gd name="T4" fmla="*/ 675 w 1963"/>
                <a:gd name="T5" fmla="*/ 136 h 243"/>
                <a:gd name="T6" fmla="*/ 667 w 1963"/>
                <a:gd name="T7" fmla="*/ 127 h 243"/>
                <a:gd name="T8" fmla="*/ 659 w 1963"/>
                <a:gd name="T9" fmla="*/ 119 h 243"/>
                <a:gd name="T10" fmla="*/ 650 w 1963"/>
                <a:gd name="T11" fmla="*/ 111 h 243"/>
                <a:gd name="T12" fmla="*/ 641 w 1963"/>
                <a:gd name="T13" fmla="*/ 104 h 243"/>
                <a:gd name="T14" fmla="*/ 631 w 1963"/>
                <a:gd name="T15" fmla="*/ 97 h 243"/>
                <a:gd name="T16" fmla="*/ 621 w 1963"/>
                <a:gd name="T17" fmla="*/ 92 h 243"/>
                <a:gd name="T18" fmla="*/ 610 w 1963"/>
                <a:gd name="T19" fmla="*/ 86 h 243"/>
                <a:gd name="T20" fmla="*/ 597 w 1963"/>
                <a:gd name="T21" fmla="*/ 82 h 243"/>
                <a:gd name="T22" fmla="*/ 586 w 1963"/>
                <a:gd name="T23" fmla="*/ 78 h 243"/>
                <a:gd name="T24" fmla="*/ 573 w 1963"/>
                <a:gd name="T25" fmla="*/ 75 h 243"/>
                <a:gd name="T26" fmla="*/ 560 w 1963"/>
                <a:gd name="T27" fmla="*/ 72 h 243"/>
                <a:gd name="T28" fmla="*/ 532 w 1963"/>
                <a:gd name="T29" fmla="*/ 68 h 243"/>
                <a:gd name="T30" fmla="*/ 504 w 1963"/>
                <a:gd name="T31" fmla="*/ 66 h 243"/>
                <a:gd name="T32" fmla="*/ 473 w 1963"/>
                <a:gd name="T33" fmla="*/ 65 h 243"/>
                <a:gd name="T34" fmla="*/ 441 w 1963"/>
                <a:gd name="T35" fmla="*/ 67 h 243"/>
                <a:gd name="T36" fmla="*/ 409 w 1963"/>
                <a:gd name="T37" fmla="*/ 69 h 243"/>
                <a:gd name="T38" fmla="*/ 375 w 1963"/>
                <a:gd name="T39" fmla="*/ 74 h 243"/>
                <a:gd name="T40" fmla="*/ 340 w 1963"/>
                <a:gd name="T41" fmla="*/ 81 h 243"/>
                <a:gd name="T42" fmla="*/ 304 w 1963"/>
                <a:gd name="T43" fmla="*/ 87 h 243"/>
                <a:gd name="T44" fmla="*/ 270 w 1963"/>
                <a:gd name="T45" fmla="*/ 95 h 243"/>
                <a:gd name="T46" fmla="*/ 234 w 1963"/>
                <a:gd name="T47" fmla="*/ 104 h 243"/>
                <a:gd name="T48" fmla="*/ 0 w 1963"/>
                <a:gd name="T49" fmla="*/ 84 h 243"/>
                <a:gd name="T50" fmla="*/ 26 w 1963"/>
                <a:gd name="T51" fmla="*/ 63 h 243"/>
                <a:gd name="T52" fmla="*/ 51 w 1963"/>
                <a:gd name="T53" fmla="*/ 41 h 243"/>
                <a:gd name="T54" fmla="*/ 77 w 1963"/>
                <a:gd name="T55" fmla="*/ 20 h 243"/>
                <a:gd name="T56" fmla="*/ 101 w 1963"/>
                <a:gd name="T57" fmla="*/ 0 h 243"/>
                <a:gd name="T58" fmla="*/ 1963 w 1963"/>
                <a:gd name="T59" fmla="*/ 167 h 243"/>
                <a:gd name="T60" fmla="*/ 1939 w 1963"/>
                <a:gd name="T61" fmla="*/ 177 h 243"/>
                <a:gd name="T62" fmla="*/ 1915 w 1963"/>
                <a:gd name="T63" fmla="*/ 186 h 243"/>
                <a:gd name="T64" fmla="*/ 1891 w 1963"/>
                <a:gd name="T65" fmla="*/ 196 h 243"/>
                <a:gd name="T66" fmla="*/ 1868 w 1963"/>
                <a:gd name="T67" fmla="*/ 205 h 243"/>
                <a:gd name="T68" fmla="*/ 1844 w 1963"/>
                <a:gd name="T69" fmla="*/ 215 h 243"/>
                <a:gd name="T70" fmla="*/ 1819 w 1963"/>
                <a:gd name="T71" fmla="*/ 224 h 243"/>
                <a:gd name="T72" fmla="*/ 1796 w 1963"/>
                <a:gd name="T73" fmla="*/ 234 h 243"/>
                <a:gd name="T74" fmla="*/ 1772 w 1963"/>
                <a:gd name="T75" fmla="*/ 243 h 243"/>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963"/>
                <a:gd name="T115" fmla="*/ 0 h 243"/>
                <a:gd name="T116" fmla="*/ 1963 w 1963"/>
                <a:gd name="T117" fmla="*/ 243 h 243"/>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963" h="243">
                  <a:moveTo>
                    <a:pt x="1772" y="243"/>
                  </a:moveTo>
                  <a:lnTo>
                    <a:pt x="681" y="145"/>
                  </a:lnTo>
                  <a:lnTo>
                    <a:pt x="675" y="136"/>
                  </a:lnTo>
                  <a:lnTo>
                    <a:pt x="667" y="127"/>
                  </a:lnTo>
                  <a:lnTo>
                    <a:pt x="659" y="119"/>
                  </a:lnTo>
                  <a:lnTo>
                    <a:pt x="650" y="111"/>
                  </a:lnTo>
                  <a:lnTo>
                    <a:pt x="641" y="104"/>
                  </a:lnTo>
                  <a:lnTo>
                    <a:pt x="631" y="97"/>
                  </a:lnTo>
                  <a:lnTo>
                    <a:pt x="621" y="92"/>
                  </a:lnTo>
                  <a:lnTo>
                    <a:pt x="610" y="86"/>
                  </a:lnTo>
                  <a:lnTo>
                    <a:pt x="597" y="82"/>
                  </a:lnTo>
                  <a:lnTo>
                    <a:pt x="586" y="78"/>
                  </a:lnTo>
                  <a:lnTo>
                    <a:pt x="573" y="75"/>
                  </a:lnTo>
                  <a:lnTo>
                    <a:pt x="560" y="72"/>
                  </a:lnTo>
                  <a:lnTo>
                    <a:pt x="532" y="68"/>
                  </a:lnTo>
                  <a:lnTo>
                    <a:pt x="504" y="66"/>
                  </a:lnTo>
                  <a:lnTo>
                    <a:pt x="473" y="65"/>
                  </a:lnTo>
                  <a:lnTo>
                    <a:pt x="441" y="67"/>
                  </a:lnTo>
                  <a:lnTo>
                    <a:pt x="409" y="69"/>
                  </a:lnTo>
                  <a:lnTo>
                    <a:pt x="375" y="74"/>
                  </a:lnTo>
                  <a:lnTo>
                    <a:pt x="340" y="81"/>
                  </a:lnTo>
                  <a:lnTo>
                    <a:pt x="304" y="87"/>
                  </a:lnTo>
                  <a:lnTo>
                    <a:pt x="270" y="95"/>
                  </a:lnTo>
                  <a:lnTo>
                    <a:pt x="234" y="104"/>
                  </a:lnTo>
                  <a:lnTo>
                    <a:pt x="0" y="84"/>
                  </a:lnTo>
                  <a:lnTo>
                    <a:pt x="26" y="63"/>
                  </a:lnTo>
                  <a:lnTo>
                    <a:pt x="51" y="41"/>
                  </a:lnTo>
                  <a:lnTo>
                    <a:pt x="77" y="20"/>
                  </a:lnTo>
                  <a:lnTo>
                    <a:pt x="101" y="0"/>
                  </a:lnTo>
                  <a:lnTo>
                    <a:pt x="1963" y="167"/>
                  </a:lnTo>
                  <a:lnTo>
                    <a:pt x="1939" y="177"/>
                  </a:lnTo>
                  <a:lnTo>
                    <a:pt x="1915" y="186"/>
                  </a:lnTo>
                  <a:lnTo>
                    <a:pt x="1891" y="196"/>
                  </a:lnTo>
                  <a:lnTo>
                    <a:pt x="1868" y="205"/>
                  </a:lnTo>
                  <a:lnTo>
                    <a:pt x="1844" y="215"/>
                  </a:lnTo>
                  <a:lnTo>
                    <a:pt x="1819" y="224"/>
                  </a:lnTo>
                  <a:lnTo>
                    <a:pt x="1796" y="234"/>
                  </a:lnTo>
                  <a:lnTo>
                    <a:pt x="1772" y="243"/>
                  </a:lnTo>
                  <a:close/>
                </a:path>
              </a:pathLst>
            </a:custGeom>
            <a:solidFill>
              <a:srgbClr val="876157"/>
            </a:solidFill>
            <a:ln w="9525">
              <a:noFill/>
              <a:round/>
              <a:headEnd/>
              <a:tailEnd/>
            </a:ln>
          </p:spPr>
          <p:txBody>
            <a:bodyPr>
              <a:prstTxWarp prst="textNoShape">
                <a:avLst/>
              </a:prstTxWarp>
            </a:bodyPr>
            <a:lstStyle/>
            <a:p>
              <a:endParaRPr lang="en-US"/>
            </a:p>
          </p:txBody>
        </p:sp>
        <p:sp>
          <p:nvSpPr>
            <p:cNvPr id="49416" name="Freeform 521"/>
            <p:cNvSpPr>
              <a:spLocks noChangeAspect="1"/>
            </p:cNvSpPr>
            <p:nvPr/>
          </p:nvSpPr>
          <p:spPr bwMode="auto">
            <a:xfrm>
              <a:off x="2395" y="2186"/>
              <a:ext cx="223" cy="28"/>
            </a:xfrm>
            <a:custGeom>
              <a:avLst/>
              <a:gdLst>
                <a:gd name="T0" fmla="*/ 1817 w 2008"/>
                <a:gd name="T1" fmla="*/ 247 h 247"/>
                <a:gd name="T2" fmla="*/ 572 w 2008"/>
                <a:gd name="T3" fmla="*/ 135 h 247"/>
                <a:gd name="T4" fmla="*/ 561 w 2008"/>
                <a:gd name="T5" fmla="*/ 129 h 247"/>
                <a:gd name="T6" fmla="*/ 550 w 2008"/>
                <a:gd name="T7" fmla="*/ 125 h 247"/>
                <a:gd name="T8" fmla="*/ 537 w 2008"/>
                <a:gd name="T9" fmla="*/ 120 h 247"/>
                <a:gd name="T10" fmla="*/ 525 w 2008"/>
                <a:gd name="T11" fmla="*/ 117 h 247"/>
                <a:gd name="T12" fmla="*/ 511 w 2008"/>
                <a:gd name="T13" fmla="*/ 115 h 247"/>
                <a:gd name="T14" fmla="*/ 497 w 2008"/>
                <a:gd name="T15" fmla="*/ 111 h 247"/>
                <a:gd name="T16" fmla="*/ 483 w 2008"/>
                <a:gd name="T17" fmla="*/ 110 h 247"/>
                <a:gd name="T18" fmla="*/ 469 w 2008"/>
                <a:gd name="T19" fmla="*/ 108 h 247"/>
                <a:gd name="T20" fmla="*/ 437 w 2008"/>
                <a:gd name="T21" fmla="*/ 107 h 247"/>
                <a:gd name="T22" fmla="*/ 406 w 2008"/>
                <a:gd name="T23" fmla="*/ 108 h 247"/>
                <a:gd name="T24" fmla="*/ 372 w 2008"/>
                <a:gd name="T25" fmla="*/ 110 h 247"/>
                <a:gd name="T26" fmla="*/ 339 w 2008"/>
                <a:gd name="T27" fmla="*/ 114 h 247"/>
                <a:gd name="T28" fmla="*/ 0 w 2008"/>
                <a:gd name="T29" fmla="*/ 83 h 247"/>
                <a:gd name="T30" fmla="*/ 18 w 2008"/>
                <a:gd name="T31" fmla="*/ 69 h 247"/>
                <a:gd name="T32" fmla="*/ 35 w 2008"/>
                <a:gd name="T33" fmla="*/ 54 h 247"/>
                <a:gd name="T34" fmla="*/ 52 w 2008"/>
                <a:gd name="T35" fmla="*/ 40 h 247"/>
                <a:gd name="T36" fmla="*/ 70 w 2008"/>
                <a:gd name="T37" fmla="*/ 25 h 247"/>
                <a:gd name="T38" fmla="*/ 79 w 2008"/>
                <a:gd name="T39" fmla="*/ 18 h 247"/>
                <a:gd name="T40" fmla="*/ 90 w 2008"/>
                <a:gd name="T41" fmla="*/ 13 h 247"/>
                <a:gd name="T42" fmla="*/ 98 w 2008"/>
                <a:gd name="T43" fmla="*/ 6 h 247"/>
                <a:gd name="T44" fmla="*/ 109 w 2008"/>
                <a:gd name="T45" fmla="*/ 0 h 247"/>
                <a:gd name="T46" fmla="*/ 2008 w 2008"/>
                <a:gd name="T47" fmla="*/ 172 h 247"/>
                <a:gd name="T48" fmla="*/ 1984 w 2008"/>
                <a:gd name="T49" fmla="*/ 181 h 247"/>
                <a:gd name="T50" fmla="*/ 1960 w 2008"/>
                <a:gd name="T51" fmla="*/ 191 h 247"/>
                <a:gd name="T52" fmla="*/ 1935 w 2008"/>
                <a:gd name="T53" fmla="*/ 200 h 247"/>
                <a:gd name="T54" fmla="*/ 1912 w 2008"/>
                <a:gd name="T55" fmla="*/ 209 h 247"/>
                <a:gd name="T56" fmla="*/ 1888 w 2008"/>
                <a:gd name="T57" fmla="*/ 219 h 247"/>
                <a:gd name="T58" fmla="*/ 1864 w 2008"/>
                <a:gd name="T59" fmla="*/ 228 h 247"/>
                <a:gd name="T60" fmla="*/ 1840 w 2008"/>
                <a:gd name="T61" fmla="*/ 238 h 247"/>
                <a:gd name="T62" fmla="*/ 1817 w 2008"/>
                <a:gd name="T63" fmla="*/ 247 h 247"/>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2008"/>
                <a:gd name="T97" fmla="*/ 0 h 247"/>
                <a:gd name="T98" fmla="*/ 2008 w 2008"/>
                <a:gd name="T99" fmla="*/ 247 h 247"/>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2008" h="247">
                  <a:moveTo>
                    <a:pt x="1817" y="247"/>
                  </a:moveTo>
                  <a:lnTo>
                    <a:pt x="572" y="135"/>
                  </a:lnTo>
                  <a:lnTo>
                    <a:pt x="561" y="129"/>
                  </a:lnTo>
                  <a:lnTo>
                    <a:pt x="550" y="125"/>
                  </a:lnTo>
                  <a:lnTo>
                    <a:pt x="537" y="120"/>
                  </a:lnTo>
                  <a:lnTo>
                    <a:pt x="525" y="117"/>
                  </a:lnTo>
                  <a:lnTo>
                    <a:pt x="511" y="115"/>
                  </a:lnTo>
                  <a:lnTo>
                    <a:pt x="497" y="111"/>
                  </a:lnTo>
                  <a:lnTo>
                    <a:pt x="483" y="110"/>
                  </a:lnTo>
                  <a:lnTo>
                    <a:pt x="469" y="108"/>
                  </a:lnTo>
                  <a:lnTo>
                    <a:pt x="437" y="107"/>
                  </a:lnTo>
                  <a:lnTo>
                    <a:pt x="406" y="108"/>
                  </a:lnTo>
                  <a:lnTo>
                    <a:pt x="372" y="110"/>
                  </a:lnTo>
                  <a:lnTo>
                    <a:pt x="339" y="114"/>
                  </a:lnTo>
                  <a:lnTo>
                    <a:pt x="0" y="83"/>
                  </a:lnTo>
                  <a:lnTo>
                    <a:pt x="18" y="69"/>
                  </a:lnTo>
                  <a:lnTo>
                    <a:pt x="35" y="54"/>
                  </a:lnTo>
                  <a:lnTo>
                    <a:pt x="52" y="40"/>
                  </a:lnTo>
                  <a:lnTo>
                    <a:pt x="70" y="25"/>
                  </a:lnTo>
                  <a:lnTo>
                    <a:pt x="79" y="18"/>
                  </a:lnTo>
                  <a:lnTo>
                    <a:pt x="90" y="13"/>
                  </a:lnTo>
                  <a:lnTo>
                    <a:pt x="98" y="6"/>
                  </a:lnTo>
                  <a:lnTo>
                    <a:pt x="109" y="0"/>
                  </a:lnTo>
                  <a:lnTo>
                    <a:pt x="2008" y="172"/>
                  </a:lnTo>
                  <a:lnTo>
                    <a:pt x="1984" y="181"/>
                  </a:lnTo>
                  <a:lnTo>
                    <a:pt x="1960" y="191"/>
                  </a:lnTo>
                  <a:lnTo>
                    <a:pt x="1935" y="200"/>
                  </a:lnTo>
                  <a:lnTo>
                    <a:pt x="1912" y="209"/>
                  </a:lnTo>
                  <a:lnTo>
                    <a:pt x="1888" y="219"/>
                  </a:lnTo>
                  <a:lnTo>
                    <a:pt x="1864" y="228"/>
                  </a:lnTo>
                  <a:lnTo>
                    <a:pt x="1840" y="238"/>
                  </a:lnTo>
                  <a:lnTo>
                    <a:pt x="1817" y="247"/>
                  </a:lnTo>
                  <a:close/>
                </a:path>
              </a:pathLst>
            </a:custGeom>
            <a:solidFill>
              <a:srgbClr val="876157"/>
            </a:solidFill>
            <a:ln w="9525">
              <a:noFill/>
              <a:round/>
              <a:headEnd/>
              <a:tailEnd/>
            </a:ln>
          </p:spPr>
          <p:txBody>
            <a:bodyPr>
              <a:prstTxWarp prst="textNoShape">
                <a:avLst/>
              </a:prstTxWarp>
            </a:bodyPr>
            <a:lstStyle/>
            <a:p>
              <a:endParaRPr lang="en-US"/>
            </a:p>
          </p:txBody>
        </p:sp>
        <p:sp>
          <p:nvSpPr>
            <p:cNvPr id="49417" name="Freeform 522"/>
            <p:cNvSpPr>
              <a:spLocks noChangeAspect="1"/>
            </p:cNvSpPr>
            <p:nvPr/>
          </p:nvSpPr>
          <p:spPr bwMode="auto">
            <a:xfrm>
              <a:off x="2401" y="2182"/>
              <a:ext cx="228" cy="27"/>
            </a:xfrm>
            <a:custGeom>
              <a:avLst/>
              <a:gdLst>
                <a:gd name="T0" fmla="*/ 1862 w 2056"/>
                <a:gd name="T1" fmla="*/ 250 h 250"/>
                <a:gd name="T2" fmla="*/ 0 w 2056"/>
                <a:gd name="T3" fmla="*/ 83 h 250"/>
                <a:gd name="T4" fmla="*/ 10 w 2056"/>
                <a:gd name="T5" fmla="*/ 74 h 250"/>
                <a:gd name="T6" fmla="*/ 20 w 2056"/>
                <a:gd name="T7" fmla="*/ 66 h 250"/>
                <a:gd name="T8" fmla="*/ 45 w 2056"/>
                <a:gd name="T9" fmla="*/ 49 h 250"/>
                <a:gd name="T10" fmla="*/ 71 w 2056"/>
                <a:gd name="T11" fmla="*/ 32 h 250"/>
                <a:gd name="T12" fmla="*/ 97 w 2056"/>
                <a:gd name="T13" fmla="*/ 17 h 250"/>
                <a:gd name="T14" fmla="*/ 121 w 2056"/>
                <a:gd name="T15" fmla="*/ 0 h 250"/>
                <a:gd name="T16" fmla="*/ 2056 w 2056"/>
                <a:gd name="T17" fmla="*/ 175 h 250"/>
                <a:gd name="T18" fmla="*/ 2031 w 2056"/>
                <a:gd name="T19" fmla="*/ 184 h 250"/>
                <a:gd name="T20" fmla="*/ 2008 w 2056"/>
                <a:gd name="T21" fmla="*/ 194 h 250"/>
                <a:gd name="T22" fmla="*/ 1983 w 2056"/>
                <a:gd name="T23" fmla="*/ 203 h 250"/>
                <a:gd name="T24" fmla="*/ 1958 w 2056"/>
                <a:gd name="T25" fmla="*/ 213 h 250"/>
                <a:gd name="T26" fmla="*/ 1935 w 2056"/>
                <a:gd name="T27" fmla="*/ 222 h 250"/>
                <a:gd name="T28" fmla="*/ 1910 w 2056"/>
                <a:gd name="T29" fmla="*/ 232 h 250"/>
                <a:gd name="T30" fmla="*/ 1885 w 2056"/>
                <a:gd name="T31" fmla="*/ 241 h 250"/>
                <a:gd name="T32" fmla="*/ 1862 w 2056"/>
                <a:gd name="T33" fmla="*/ 250 h 25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056"/>
                <a:gd name="T52" fmla="*/ 0 h 250"/>
                <a:gd name="T53" fmla="*/ 2056 w 2056"/>
                <a:gd name="T54" fmla="*/ 250 h 25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056" h="250">
                  <a:moveTo>
                    <a:pt x="1862" y="250"/>
                  </a:moveTo>
                  <a:lnTo>
                    <a:pt x="0" y="83"/>
                  </a:lnTo>
                  <a:lnTo>
                    <a:pt x="10" y="74"/>
                  </a:lnTo>
                  <a:lnTo>
                    <a:pt x="20" y="66"/>
                  </a:lnTo>
                  <a:lnTo>
                    <a:pt x="45" y="49"/>
                  </a:lnTo>
                  <a:lnTo>
                    <a:pt x="71" y="32"/>
                  </a:lnTo>
                  <a:lnTo>
                    <a:pt x="97" y="17"/>
                  </a:lnTo>
                  <a:lnTo>
                    <a:pt x="121" y="0"/>
                  </a:lnTo>
                  <a:lnTo>
                    <a:pt x="2056" y="175"/>
                  </a:lnTo>
                  <a:lnTo>
                    <a:pt x="2031" y="184"/>
                  </a:lnTo>
                  <a:lnTo>
                    <a:pt x="2008" y="194"/>
                  </a:lnTo>
                  <a:lnTo>
                    <a:pt x="1983" y="203"/>
                  </a:lnTo>
                  <a:lnTo>
                    <a:pt x="1958" y="213"/>
                  </a:lnTo>
                  <a:lnTo>
                    <a:pt x="1935" y="222"/>
                  </a:lnTo>
                  <a:lnTo>
                    <a:pt x="1910" y="232"/>
                  </a:lnTo>
                  <a:lnTo>
                    <a:pt x="1885" y="241"/>
                  </a:lnTo>
                  <a:lnTo>
                    <a:pt x="1862" y="250"/>
                  </a:lnTo>
                  <a:close/>
                </a:path>
              </a:pathLst>
            </a:custGeom>
            <a:solidFill>
              <a:srgbClr val="876157"/>
            </a:solidFill>
            <a:ln w="9525">
              <a:noFill/>
              <a:round/>
              <a:headEnd/>
              <a:tailEnd/>
            </a:ln>
          </p:spPr>
          <p:txBody>
            <a:bodyPr>
              <a:prstTxWarp prst="textNoShape">
                <a:avLst/>
              </a:prstTxWarp>
            </a:bodyPr>
            <a:lstStyle/>
            <a:p>
              <a:endParaRPr lang="en-US"/>
            </a:p>
          </p:txBody>
        </p:sp>
        <p:sp>
          <p:nvSpPr>
            <p:cNvPr id="49418" name="Freeform 523"/>
            <p:cNvSpPr>
              <a:spLocks noChangeAspect="1"/>
            </p:cNvSpPr>
            <p:nvPr/>
          </p:nvSpPr>
          <p:spPr bwMode="auto">
            <a:xfrm>
              <a:off x="2407" y="2177"/>
              <a:ext cx="233" cy="28"/>
            </a:xfrm>
            <a:custGeom>
              <a:avLst/>
              <a:gdLst>
                <a:gd name="T0" fmla="*/ 1899 w 2097"/>
                <a:gd name="T1" fmla="*/ 254 h 254"/>
                <a:gd name="T2" fmla="*/ 0 w 2097"/>
                <a:gd name="T3" fmla="*/ 82 h 254"/>
                <a:gd name="T4" fmla="*/ 31 w 2097"/>
                <a:gd name="T5" fmla="*/ 61 h 254"/>
                <a:gd name="T6" fmla="*/ 64 w 2097"/>
                <a:gd name="T7" fmla="*/ 41 h 254"/>
                <a:gd name="T8" fmla="*/ 96 w 2097"/>
                <a:gd name="T9" fmla="*/ 21 h 254"/>
                <a:gd name="T10" fmla="*/ 128 w 2097"/>
                <a:gd name="T11" fmla="*/ 0 h 254"/>
                <a:gd name="T12" fmla="*/ 2097 w 2097"/>
                <a:gd name="T13" fmla="*/ 178 h 254"/>
                <a:gd name="T14" fmla="*/ 2072 w 2097"/>
                <a:gd name="T15" fmla="*/ 188 h 254"/>
                <a:gd name="T16" fmla="*/ 2046 w 2097"/>
                <a:gd name="T17" fmla="*/ 197 h 254"/>
                <a:gd name="T18" fmla="*/ 2022 w 2097"/>
                <a:gd name="T19" fmla="*/ 207 h 254"/>
                <a:gd name="T20" fmla="*/ 1997 w 2097"/>
                <a:gd name="T21" fmla="*/ 216 h 254"/>
                <a:gd name="T22" fmla="*/ 1973 w 2097"/>
                <a:gd name="T23" fmla="*/ 225 h 254"/>
                <a:gd name="T24" fmla="*/ 1949 w 2097"/>
                <a:gd name="T25" fmla="*/ 235 h 254"/>
                <a:gd name="T26" fmla="*/ 1924 w 2097"/>
                <a:gd name="T27" fmla="*/ 244 h 254"/>
                <a:gd name="T28" fmla="*/ 1899 w 2097"/>
                <a:gd name="T29" fmla="*/ 254 h 25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097"/>
                <a:gd name="T46" fmla="*/ 0 h 254"/>
                <a:gd name="T47" fmla="*/ 2097 w 2097"/>
                <a:gd name="T48" fmla="*/ 254 h 25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097" h="254">
                  <a:moveTo>
                    <a:pt x="1899" y="254"/>
                  </a:moveTo>
                  <a:lnTo>
                    <a:pt x="0" y="82"/>
                  </a:lnTo>
                  <a:lnTo>
                    <a:pt x="31" y="61"/>
                  </a:lnTo>
                  <a:lnTo>
                    <a:pt x="64" y="41"/>
                  </a:lnTo>
                  <a:lnTo>
                    <a:pt x="96" y="21"/>
                  </a:lnTo>
                  <a:lnTo>
                    <a:pt x="128" y="0"/>
                  </a:lnTo>
                  <a:lnTo>
                    <a:pt x="2097" y="178"/>
                  </a:lnTo>
                  <a:lnTo>
                    <a:pt x="2072" y="188"/>
                  </a:lnTo>
                  <a:lnTo>
                    <a:pt x="2046" y="197"/>
                  </a:lnTo>
                  <a:lnTo>
                    <a:pt x="2022" y="207"/>
                  </a:lnTo>
                  <a:lnTo>
                    <a:pt x="1997" y="216"/>
                  </a:lnTo>
                  <a:lnTo>
                    <a:pt x="1973" y="225"/>
                  </a:lnTo>
                  <a:lnTo>
                    <a:pt x="1949" y="235"/>
                  </a:lnTo>
                  <a:lnTo>
                    <a:pt x="1924" y="244"/>
                  </a:lnTo>
                  <a:lnTo>
                    <a:pt x="1899" y="254"/>
                  </a:lnTo>
                  <a:close/>
                </a:path>
              </a:pathLst>
            </a:custGeom>
            <a:solidFill>
              <a:srgbClr val="A68D70"/>
            </a:solidFill>
            <a:ln w="9525">
              <a:noFill/>
              <a:round/>
              <a:headEnd/>
              <a:tailEnd/>
            </a:ln>
          </p:spPr>
          <p:txBody>
            <a:bodyPr>
              <a:prstTxWarp prst="textNoShape">
                <a:avLst/>
              </a:prstTxWarp>
            </a:bodyPr>
            <a:lstStyle/>
            <a:p>
              <a:endParaRPr lang="en-US"/>
            </a:p>
          </p:txBody>
        </p:sp>
        <p:sp>
          <p:nvSpPr>
            <p:cNvPr id="49419" name="Freeform 524"/>
            <p:cNvSpPr>
              <a:spLocks noChangeAspect="1"/>
            </p:cNvSpPr>
            <p:nvPr/>
          </p:nvSpPr>
          <p:spPr bwMode="auto">
            <a:xfrm>
              <a:off x="2414" y="2173"/>
              <a:ext cx="237" cy="28"/>
            </a:xfrm>
            <a:custGeom>
              <a:avLst/>
              <a:gdLst>
                <a:gd name="T0" fmla="*/ 1935 w 2135"/>
                <a:gd name="T1" fmla="*/ 256 h 256"/>
                <a:gd name="T2" fmla="*/ 0 w 2135"/>
                <a:gd name="T3" fmla="*/ 81 h 256"/>
                <a:gd name="T4" fmla="*/ 34 w 2135"/>
                <a:gd name="T5" fmla="*/ 61 h 256"/>
                <a:gd name="T6" fmla="*/ 67 w 2135"/>
                <a:gd name="T7" fmla="*/ 39 h 256"/>
                <a:gd name="T8" fmla="*/ 99 w 2135"/>
                <a:gd name="T9" fmla="*/ 19 h 256"/>
                <a:gd name="T10" fmla="*/ 133 w 2135"/>
                <a:gd name="T11" fmla="*/ 0 h 256"/>
                <a:gd name="T12" fmla="*/ 2135 w 2135"/>
                <a:gd name="T13" fmla="*/ 181 h 256"/>
                <a:gd name="T14" fmla="*/ 2110 w 2135"/>
                <a:gd name="T15" fmla="*/ 190 h 256"/>
                <a:gd name="T16" fmla="*/ 2085 w 2135"/>
                <a:gd name="T17" fmla="*/ 200 h 256"/>
                <a:gd name="T18" fmla="*/ 2060 w 2135"/>
                <a:gd name="T19" fmla="*/ 209 h 256"/>
                <a:gd name="T20" fmla="*/ 2035 w 2135"/>
                <a:gd name="T21" fmla="*/ 218 h 256"/>
                <a:gd name="T22" fmla="*/ 2010 w 2135"/>
                <a:gd name="T23" fmla="*/ 228 h 256"/>
                <a:gd name="T24" fmla="*/ 1984 w 2135"/>
                <a:gd name="T25" fmla="*/ 237 h 256"/>
                <a:gd name="T26" fmla="*/ 1960 w 2135"/>
                <a:gd name="T27" fmla="*/ 247 h 256"/>
                <a:gd name="T28" fmla="*/ 1935 w 2135"/>
                <a:gd name="T29" fmla="*/ 256 h 25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135"/>
                <a:gd name="T46" fmla="*/ 0 h 256"/>
                <a:gd name="T47" fmla="*/ 2135 w 2135"/>
                <a:gd name="T48" fmla="*/ 256 h 25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135" h="256">
                  <a:moveTo>
                    <a:pt x="1935" y="256"/>
                  </a:moveTo>
                  <a:lnTo>
                    <a:pt x="0" y="81"/>
                  </a:lnTo>
                  <a:lnTo>
                    <a:pt x="34" y="61"/>
                  </a:lnTo>
                  <a:lnTo>
                    <a:pt x="67" y="39"/>
                  </a:lnTo>
                  <a:lnTo>
                    <a:pt x="99" y="19"/>
                  </a:lnTo>
                  <a:lnTo>
                    <a:pt x="133" y="0"/>
                  </a:lnTo>
                  <a:lnTo>
                    <a:pt x="2135" y="181"/>
                  </a:lnTo>
                  <a:lnTo>
                    <a:pt x="2110" y="190"/>
                  </a:lnTo>
                  <a:lnTo>
                    <a:pt x="2085" y="200"/>
                  </a:lnTo>
                  <a:lnTo>
                    <a:pt x="2060" y="209"/>
                  </a:lnTo>
                  <a:lnTo>
                    <a:pt x="2035" y="218"/>
                  </a:lnTo>
                  <a:lnTo>
                    <a:pt x="2010" y="228"/>
                  </a:lnTo>
                  <a:lnTo>
                    <a:pt x="1984" y="237"/>
                  </a:lnTo>
                  <a:lnTo>
                    <a:pt x="1960" y="247"/>
                  </a:lnTo>
                  <a:lnTo>
                    <a:pt x="1935" y="256"/>
                  </a:lnTo>
                  <a:close/>
                </a:path>
              </a:pathLst>
            </a:custGeom>
            <a:solidFill>
              <a:srgbClr val="876157"/>
            </a:solidFill>
            <a:ln w="9525">
              <a:noFill/>
              <a:round/>
              <a:headEnd/>
              <a:tailEnd/>
            </a:ln>
          </p:spPr>
          <p:txBody>
            <a:bodyPr>
              <a:prstTxWarp prst="textNoShape">
                <a:avLst/>
              </a:prstTxWarp>
            </a:bodyPr>
            <a:lstStyle/>
            <a:p>
              <a:endParaRPr lang="en-US"/>
            </a:p>
          </p:txBody>
        </p:sp>
        <p:sp>
          <p:nvSpPr>
            <p:cNvPr id="49420" name="Freeform 525"/>
            <p:cNvSpPr>
              <a:spLocks noChangeAspect="1"/>
            </p:cNvSpPr>
            <p:nvPr/>
          </p:nvSpPr>
          <p:spPr bwMode="auto">
            <a:xfrm>
              <a:off x="2422" y="2168"/>
              <a:ext cx="241" cy="29"/>
            </a:xfrm>
            <a:custGeom>
              <a:avLst/>
              <a:gdLst>
                <a:gd name="T0" fmla="*/ 1969 w 2172"/>
                <a:gd name="T1" fmla="*/ 258 h 258"/>
                <a:gd name="T2" fmla="*/ 0 w 2172"/>
                <a:gd name="T3" fmla="*/ 80 h 258"/>
                <a:gd name="T4" fmla="*/ 34 w 2172"/>
                <a:gd name="T5" fmla="*/ 59 h 258"/>
                <a:gd name="T6" fmla="*/ 68 w 2172"/>
                <a:gd name="T7" fmla="*/ 39 h 258"/>
                <a:gd name="T8" fmla="*/ 102 w 2172"/>
                <a:gd name="T9" fmla="*/ 19 h 258"/>
                <a:gd name="T10" fmla="*/ 136 w 2172"/>
                <a:gd name="T11" fmla="*/ 0 h 258"/>
                <a:gd name="T12" fmla="*/ 2172 w 2172"/>
                <a:gd name="T13" fmla="*/ 184 h 258"/>
                <a:gd name="T14" fmla="*/ 2146 w 2172"/>
                <a:gd name="T15" fmla="*/ 193 h 258"/>
                <a:gd name="T16" fmla="*/ 2120 w 2172"/>
                <a:gd name="T17" fmla="*/ 202 h 258"/>
                <a:gd name="T18" fmla="*/ 2096 w 2172"/>
                <a:gd name="T19" fmla="*/ 212 h 258"/>
                <a:gd name="T20" fmla="*/ 2070 w 2172"/>
                <a:gd name="T21" fmla="*/ 221 h 258"/>
                <a:gd name="T22" fmla="*/ 2044 w 2172"/>
                <a:gd name="T23" fmla="*/ 230 h 258"/>
                <a:gd name="T24" fmla="*/ 2019 w 2172"/>
                <a:gd name="T25" fmla="*/ 240 h 258"/>
                <a:gd name="T26" fmla="*/ 1994 w 2172"/>
                <a:gd name="T27" fmla="*/ 249 h 258"/>
                <a:gd name="T28" fmla="*/ 1969 w 2172"/>
                <a:gd name="T29" fmla="*/ 258 h 25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172"/>
                <a:gd name="T46" fmla="*/ 0 h 258"/>
                <a:gd name="T47" fmla="*/ 2172 w 2172"/>
                <a:gd name="T48" fmla="*/ 258 h 25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172" h="258">
                  <a:moveTo>
                    <a:pt x="1969" y="258"/>
                  </a:moveTo>
                  <a:lnTo>
                    <a:pt x="0" y="80"/>
                  </a:lnTo>
                  <a:lnTo>
                    <a:pt x="34" y="59"/>
                  </a:lnTo>
                  <a:lnTo>
                    <a:pt x="68" y="39"/>
                  </a:lnTo>
                  <a:lnTo>
                    <a:pt x="102" y="19"/>
                  </a:lnTo>
                  <a:lnTo>
                    <a:pt x="136" y="0"/>
                  </a:lnTo>
                  <a:lnTo>
                    <a:pt x="2172" y="184"/>
                  </a:lnTo>
                  <a:lnTo>
                    <a:pt x="2146" y="193"/>
                  </a:lnTo>
                  <a:lnTo>
                    <a:pt x="2120" y="202"/>
                  </a:lnTo>
                  <a:lnTo>
                    <a:pt x="2096" y="212"/>
                  </a:lnTo>
                  <a:lnTo>
                    <a:pt x="2070" y="221"/>
                  </a:lnTo>
                  <a:lnTo>
                    <a:pt x="2044" y="230"/>
                  </a:lnTo>
                  <a:lnTo>
                    <a:pt x="2019" y="240"/>
                  </a:lnTo>
                  <a:lnTo>
                    <a:pt x="1994" y="249"/>
                  </a:lnTo>
                  <a:lnTo>
                    <a:pt x="1969" y="258"/>
                  </a:lnTo>
                  <a:close/>
                </a:path>
              </a:pathLst>
            </a:custGeom>
            <a:solidFill>
              <a:srgbClr val="876157"/>
            </a:solidFill>
            <a:ln w="9525">
              <a:noFill/>
              <a:round/>
              <a:headEnd/>
              <a:tailEnd/>
            </a:ln>
          </p:spPr>
          <p:txBody>
            <a:bodyPr>
              <a:prstTxWarp prst="textNoShape">
                <a:avLst/>
              </a:prstTxWarp>
            </a:bodyPr>
            <a:lstStyle/>
            <a:p>
              <a:endParaRPr lang="en-US"/>
            </a:p>
          </p:txBody>
        </p:sp>
        <p:sp>
          <p:nvSpPr>
            <p:cNvPr id="49421" name="Freeform 526"/>
            <p:cNvSpPr>
              <a:spLocks noChangeAspect="1"/>
            </p:cNvSpPr>
            <p:nvPr/>
          </p:nvSpPr>
          <p:spPr bwMode="auto">
            <a:xfrm>
              <a:off x="2429" y="2164"/>
              <a:ext cx="245" cy="29"/>
            </a:xfrm>
            <a:custGeom>
              <a:avLst/>
              <a:gdLst>
                <a:gd name="T0" fmla="*/ 2002 w 2209"/>
                <a:gd name="T1" fmla="*/ 262 h 262"/>
                <a:gd name="T2" fmla="*/ 0 w 2209"/>
                <a:gd name="T3" fmla="*/ 81 h 262"/>
                <a:gd name="T4" fmla="*/ 36 w 2209"/>
                <a:gd name="T5" fmla="*/ 60 h 262"/>
                <a:gd name="T6" fmla="*/ 71 w 2209"/>
                <a:gd name="T7" fmla="*/ 39 h 262"/>
                <a:gd name="T8" fmla="*/ 106 w 2209"/>
                <a:gd name="T9" fmla="*/ 19 h 262"/>
                <a:gd name="T10" fmla="*/ 142 w 2209"/>
                <a:gd name="T11" fmla="*/ 0 h 262"/>
                <a:gd name="T12" fmla="*/ 2209 w 2209"/>
                <a:gd name="T13" fmla="*/ 188 h 262"/>
                <a:gd name="T14" fmla="*/ 2184 w 2209"/>
                <a:gd name="T15" fmla="*/ 197 h 262"/>
                <a:gd name="T16" fmla="*/ 2158 w 2209"/>
                <a:gd name="T17" fmla="*/ 206 h 262"/>
                <a:gd name="T18" fmla="*/ 2132 w 2209"/>
                <a:gd name="T19" fmla="*/ 215 h 262"/>
                <a:gd name="T20" fmla="*/ 2106 w 2209"/>
                <a:gd name="T21" fmla="*/ 224 h 262"/>
                <a:gd name="T22" fmla="*/ 2079 w 2209"/>
                <a:gd name="T23" fmla="*/ 234 h 262"/>
                <a:gd name="T24" fmla="*/ 2053 w 2209"/>
                <a:gd name="T25" fmla="*/ 243 h 262"/>
                <a:gd name="T26" fmla="*/ 2028 w 2209"/>
                <a:gd name="T27" fmla="*/ 253 h 262"/>
                <a:gd name="T28" fmla="*/ 2002 w 2209"/>
                <a:gd name="T29" fmla="*/ 262 h 26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209"/>
                <a:gd name="T46" fmla="*/ 0 h 262"/>
                <a:gd name="T47" fmla="*/ 2209 w 2209"/>
                <a:gd name="T48" fmla="*/ 262 h 26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209" h="262">
                  <a:moveTo>
                    <a:pt x="2002" y="262"/>
                  </a:moveTo>
                  <a:lnTo>
                    <a:pt x="0" y="81"/>
                  </a:lnTo>
                  <a:lnTo>
                    <a:pt x="36" y="60"/>
                  </a:lnTo>
                  <a:lnTo>
                    <a:pt x="71" y="39"/>
                  </a:lnTo>
                  <a:lnTo>
                    <a:pt x="106" y="19"/>
                  </a:lnTo>
                  <a:lnTo>
                    <a:pt x="142" y="0"/>
                  </a:lnTo>
                  <a:lnTo>
                    <a:pt x="2209" y="188"/>
                  </a:lnTo>
                  <a:lnTo>
                    <a:pt x="2184" y="197"/>
                  </a:lnTo>
                  <a:lnTo>
                    <a:pt x="2158" y="206"/>
                  </a:lnTo>
                  <a:lnTo>
                    <a:pt x="2132" y="215"/>
                  </a:lnTo>
                  <a:lnTo>
                    <a:pt x="2106" y="224"/>
                  </a:lnTo>
                  <a:lnTo>
                    <a:pt x="2079" y="234"/>
                  </a:lnTo>
                  <a:lnTo>
                    <a:pt x="2053" y="243"/>
                  </a:lnTo>
                  <a:lnTo>
                    <a:pt x="2028" y="253"/>
                  </a:lnTo>
                  <a:lnTo>
                    <a:pt x="2002" y="262"/>
                  </a:lnTo>
                  <a:close/>
                </a:path>
              </a:pathLst>
            </a:custGeom>
            <a:solidFill>
              <a:srgbClr val="876157"/>
            </a:solidFill>
            <a:ln w="9525">
              <a:noFill/>
              <a:round/>
              <a:headEnd/>
              <a:tailEnd/>
            </a:ln>
          </p:spPr>
          <p:txBody>
            <a:bodyPr>
              <a:prstTxWarp prst="textNoShape">
                <a:avLst/>
              </a:prstTxWarp>
            </a:bodyPr>
            <a:lstStyle/>
            <a:p>
              <a:endParaRPr lang="en-US"/>
            </a:p>
          </p:txBody>
        </p:sp>
        <p:sp>
          <p:nvSpPr>
            <p:cNvPr id="49422" name="Freeform 527"/>
            <p:cNvSpPr>
              <a:spLocks noChangeAspect="1"/>
            </p:cNvSpPr>
            <p:nvPr/>
          </p:nvSpPr>
          <p:spPr bwMode="auto">
            <a:xfrm>
              <a:off x="2437" y="2159"/>
              <a:ext cx="249" cy="30"/>
            </a:xfrm>
            <a:custGeom>
              <a:avLst/>
              <a:gdLst>
                <a:gd name="T0" fmla="*/ 2036 w 2248"/>
                <a:gd name="T1" fmla="*/ 264 h 264"/>
                <a:gd name="T2" fmla="*/ 0 w 2248"/>
                <a:gd name="T3" fmla="*/ 80 h 264"/>
                <a:gd name="T4" fmla="*/ 37 w 2248"/>
                <a:gd name="T5" fmla="*/ 58 h 264"/>
                <a:gd name="T6" fmla="*/ 76 w 2248"/>
                <a:gd name="T7" fmla="*/ 38 h 264"/>
                <a:gd name="T8" fmla="*/ 114 w 2248"/>
                <a:gd name="T9" fmla="*/ 19 h 264"/>
                <a:gd name="T10" fmla="*/ 151 w 2248"/>
                <a:gd name="T11" fmla="*/ 0 h 264"/>
                <a:gd name="T12" fmla="*/ 2248 w 2248"/>
                <a:gd name="T13" fmla="*/ 190 h 264"/>
                <a:gd name="T14" fmla="*/ 2221 w 2248"/>
                <a:gd name="T15" fmla="*/ 199 h 264"/>
                <a:gd name="T16" fmla="*/ 2194 w 2248"/>
                <a:gd name="T17" fmla="*/ 208 h 264"/>
                <a:gd name="T18" fmla="*/ 2168 w 2248"/>
                <a:gd name="T19" fmla="*/ 217 h 264"/>
                <a:gd name="T20" fmla="*/ 2141 w 2248"/>
                <a:gd name="T21" fmla="*/ 225 h 264"/>
                <a:gd name="T22" fmla="*/ 2115 w 2248"/>
                <a:gd name="T23" fmla="*/ 236 h 264"/>
                <a:gd name="T24" fmla="*/ 2089 w 2248"/>
                <a:gd name="T25" fmla="*/ 245 h 264"/>
                <a:gd name="T26" fmla="*/ 2062 w 2248"/>
                <a:gd name="T27" fmla="*/ 254 h 264"/>
                <a:gd name="T28" fmla="*/ 2036 w 2248"/>
                <a:gd name="T29" fmla="*/ 264 h 26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248"/>
                <a:gd name="T46" fmla="*/ 0 h 264"/>
                <a:gd name="T47" fmla="*/ 2248 w 2248"/>
                <a:gd name="T48" fmla="*/ 264 h 26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248" h="264">
                  <a:moveTo>
                    <a:pt x="2036" y="264"/>
                  </a:moveTo>
                  <a:lnTo>
                    <a:pt x="0" y="80"/>
                  </a:lnTo>
                  <a:lnTo>
                    <a:pt x="37" y="58"/>
                  </a:lnTo>
                  <a:lnTo>
                    <a:pt x="76" y="38"/>
                  </a:lnTo>
                  <a:lnTo>
                    <a:pt x="114" y="19"/>
                  </a:lnTo>
                  <a:lnTo>
                    <a:pt x="151" y="0"/>
                  </a:lnTo>
                  <a:lnTo>
                    <a:pt x="2248" y="190"/>
                  </a:lnTo>
                  <a:lnTo>
                    <a:pt x="2221" y="199"/>
                  </a:lnTo>
                  <a:lnTo>
                    <a:pt x="2194" y="208"/>
                  </a:lnTo>
                  <a:lnTo>
                    <a:pt x="2168" y="217"/>
                  </a:lnTo>
                  <a:lnTo>
                    <a:pt x="2141" y="225"/>
                  </a:lnTo>
                  <a:lnTo>
                    <a:pt x="2115" y="236"/>
                  </a:lnTo>
                  <a:lnTo>
                    <a:pt x="2089" y="245"/>
                  </a:lnTo>
                  <a:lnTo>
                    <a:pt x="2062" y="254"/>
                  </a:lnTo>
                  <a:lnTo>
                    <a:pt x="2036" y="264"/>
                  </a:lnTo>
                  <a:close/>
                </a:path>
              </a:pathLst>
            </a:custGeom>
            <a:solidFill>
              <a:srgbClr val="876157"/>
            </a:solidFill>
            <a:ln w="9525">
              <a:noFill/>
              <a:round/>
              <a:headEnd/>
              <a:tailEnd/>
            </a:ln>
          </p:spPr>
          <p:txBody>
            <a:bodyPr>
              <a:prstTxWarp prst="textNoShape">
                <a:avLst/>
              </a:prstTxWarp>
            </a:bodyPr>
            <a:lstStyle/>
            <a:p>
              <a:endParaRPr lang="en-US"/>
            </a:p>
          </p:txBody>
        </p:sp>
        <p:sp>
          <p:nvSpPr>
            <p:cNvPr id="49423" name="Freeform 528"/>
            <p:cNvSpPr>
              <a:spLocks noChangeAspect="1"/>
            </p:cNvSpPr>
            <p:nvPr/>
          </p:nvSpPr>
          <p:spPr bwMode="auto">
            <a:xfrm>
              <a:off x="2445" y="2155"/>
              <a:ext cx="254" cy="29"/>
            </a:xfrm>
            <a:custGeom>
              <a:avLst/>
              <a:gdLst>
                <a:gd name="T0" fmla="*/ 2067 w 2285"/>
                <a:gd name="T1" fmla="*/ 266 h 266"/>
                <a:gd name="T2" fmla="*/ 0 w 2285"/>
                <a:gd name="T3" fmla="*/ 78 h 266"/>
                <a:gd name="T4" fmla="*/ 41 w 2285"/>
                <a:gd name="T5" fmla="*/ 58 h 266"/>
                <a:gd name="T6" fmla="*/ 81 w 2285"/>
                <a:gd name="T7" fmla="*/ 38 h 266"/>
                <a:gd name="T8" fmla="*/ 122 w 2285"/>
                <a:gd name="T9" fmla="*/ 19 h 266"/>
                <a:gd name="T10" fmla="*/ 162 w 2285"/>
                <a:gd name="T11" fmla="*/ 0 h 266"/>
                <a:gd name="T12" fmla="*/ 2285 w 2285"/>
                <a:gd name="T13" fmla="*/ 192 h 266"/>
                <a:gd name="T14" fmla="*/ 2257 w 2285"/>
                <a:gd name="T15" fmla="*/ 201 h 266"/>
                <a:gd name="T16" fmla="*/ 2230 w 2285"/>
                <a:gd name="T17" fmla="*/ 209 h 266"/>
                <a:gd name="T18" fmla="*/ 2203 w 2285"/>
                <a:gd name="T19" fmla="*/ 218 h 266"/>
                <a:gd name="T20" fmla="*/ 2176 w 2285"/>
                <a:gd name="T21" fmla="*/ 227 h 266"/>
                <a:gd name="T22" fmla="*/ 2149 w 2285"/>
                <a:gd name="T23" fmla="*/ 238 h 266"/>
                <a:gd name="T24" fmla="*/ 2121 w 2285"/>
                <a:gd name="T25" fmla="*/ 247 h 266"/>
                <a:gd name="T26" fmla="*/ 2094 w 2285"/>
                <a:gd name="T27" fmla="*/ 256 h 266"/>
                <a:gd name="T28" fmla="*/ 2067 w 2285"/>
                <a:gd name="T29" fmla="*/ 266 h 26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285"/>
                <a:gd name="T46" fmla="*/ 0 h 266"/>
                <a:gd name="T47" fmla="*/ 2285 w 2285"/>
                <a:gd name="T48" fmla="*/ 266 h 26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285" h="266">
                  <a:moveTo>
                    <a:pt x="2067" y="266"/>
                  </a:moveTo>
                  <a:lnTo>
                    <a:pt x="0" y="78"/>
                  </a:lnTo>
                  <a:lnTo>
                    <a:pt x="41" y="58"/>
                  </a:lnTo>
                  <a:lnTo>
                    <a:pt x="81" y="38"/>
                  </a:lnTo>
                  <a:lnTo>
                    <a:pt x="122" y="19"/>
                  </a:lnTo>
                  <a:lnTo>
                    <a:pt x="162" y="0"/>
                  </a:lnTo>
                  <a:lnTo>
                    <a:pt x="2285" y="192"/>
                  </a:lnTo>
                  <a:lnTo>
                    <a:pt x="2257" y="201"/>
                  </a:lnTo>
                  <a:lnTo>
                    <a:pt x="2230" y="209"/>
                  </a:lnTo>
                  <a:lnTo>
                    <a:pt x="2203" y="218"/>
                  </a:lnTo>
                  <a:lnTo>
                    <a:pt x="2176" y="227"/>
                  </a:lnTo>
                  <a:lnTo>
                    <a:pt x="2149" y="238"/>
                  </a:lnTo>
                  <a:lnTo>
                    <a:pt x="2121" y="247"/>
                  </a:lnTo>
                  <a:lnTo>
                    <a:pt x="2094" y="256"/>
                  </a:lnTo>
                  <a:lnTo>
                    <a:pt x="2067" y="266"/>
                  </a:lnTo>
                  <a:close/>
                </a:path>
              </a:pathLst>
            </a:custGeom>
            <a:solidFill>
              <a:srgbClr val="876157"/>
            </a:solidFill>
            <a:ln w="9525">
              <a:noFill/>
              <a:round/>
              <a:headEnd/>
              <a:tailEnd/>
            </a:ln>
          </p:spPr>
          <p:txBody>
            <a:bodyPr>
              <a:prstTxWarp prst="textNoShape">
                <a:avLst/>
              </a:prstTxWarp>
            </a:bodyPr>
            <a:lstStyle/>
            <a:p>
              <a:endParaRPr lang="en-US"/>
            </a:p>
          </p:txBody>
        </p:sp>
        <p:sp>
          <p:nvSpPr>
            <p:cNvPr id="49424" name="Freeform 529"/>
            <p:cNvSpPr>
              <a:spLocks noChangeAspect="1"/>
            </p:cNvSpPr>
            <p:nvPr/>
          </p:nvSpPr>
          <p:spPr bwMode="auto">
            <a:xfrm>
              <a:off x="2453" y="2151"/>
              <a:ext cx="258" cy="29"/>
            </a:xfrm>
            <a:custGeom>
              <a:avLst/>
              <a:gdLst>
                <a:gd name="T0" fmla="*/ 2097 w 2319"/>
                <a:gd name="T1" fmla="*/ 268 h 268"/>
                <a:gd name="T2" fmla="*/ 0 w 2319"/>
                <a:gd name="T3" fmla="*/ 78 h 268"/>
                <a:gd name="T4" fmla="*/ 22 w 2319"/>
                <a:gd name="T5" fmla="*/ 67 h 268"/>
                <a:gd name="T6" fmla="*/ 45 w 2319"/>
                <a:gd name="T7" fmla="*/ 57 h 268"/>
                <a:gd name="T8" fmla="*/ 66 w 2319"/>
                <a:gd name="T9" fmla="*/ 46 h 268"/>
                <a:gd name="T10" fmla="*/ 88 w 2319"/>
                <a:gd name="T11" fmla="*/ 38 h 268"/>
                <a:gd name="T12" fmla="*/ 111 w 2319"/>
                <a:gd name="T13" fmla="*/ 27 h 268"/>
                <a:gd name="T14" fmla="*/ 133 w 2319"/>
                <a:gd name="T15" fmla="*/ 18 h 268"/>
                <a:gd name="T16" fmla="*/ 156 w 2319"/>
                <a:gd name="T17" fmla="*/ 9 h 268"/>
                <a:gd name="T18" fmla="*/ 178 w 2319"/>
                <a:gd name="T19" fmla="*/ 0 h 268"/>
                <a:gd name="T20" fmla="*/ 2319 w 2319"/>
                <a:gd name="T21" fmla="*/ 195 h 268"/>
                <a:gd name="T22" fmla="*/ 2291 w 2319"/>
                <a:gd name="T23" fmla="*/ 202 h 268"/>
                <a:gd name="T24" fmla="*/ 2263 w 2319"/>
                <a:gd name="T25" fmla="*/ 211 h 268"/>
                <a:gd name="T26" fmla="*/ 2236 w 2319"/>
                <a:gd name="T27" fmla="*/ 220 h 268"/>
                <a:gd name="T28" fmla="*/ 2208 w 2319"/>
                <a:gd name="T29" fmla="*/ 231 h 268"/>
                <a:gd name="T30" fmla="*/ 2180 w 2319"/>
                <a:gd name="T31" fmla="*/ 240 h 268"/>
                <a:gd name="T32" fmla="*/ 2152 w 2319"/>
                <a:gd name="T33" fmla="*/ 248 h 268"/>
                <a:gd name="T34" fmla="*/ 2124 w 2319"/>
                <a:gd name="T35" fmla="*/ 257 h 268"/>
                <a:gd name="T36" fmla="*/ 2097 w 2319"/>
                <a:gd name="T37" fmla="*/ 268 h 26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319"/>
                <a:gd name="T58" fmla="*/ 0 h 268"/>
                <a:gd name="T59" fmla="*/ 2319 w 2319"/>
                <a:gd name="T60" fmla="*/ 268 h 26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319" h="268">
                  <a:moveTo>
                    <a:pt x="2097" y="268"/>
                  </a:moveTo>
                  <a:lnTo>
                    <a:pt x="0" y="78"/>
                  </a:lnTo>
                  <a:lnTo>
                    <a:pt x="22" y="67"/>
                  </a:lnTo>
                  <a:lnTo>
                    <a:pt x="45" y="57"/>
                  </a:lnTo>
                  <a:lnTo>
                    <a:pt x="66" y="46"/>
                  </a:lnTo>
                  <a:lnTo>
                    <a:pt x="88" y="38"/>
                  </a:lnTo>
                  <a:lnTo>
                    <a:pt x="111" y="27"/>
                  </a:lnTo>
                  <a:lnTo>
                    <a:pt x="133" y="18"/>
                  </a:lnTo>
                  <a:lnTo>
                    <a:pt x="156" y="9"/>
                  </a:lnTo>
                  <a:lnTo>
                    <a:pt x="178" y="0"/>
                  </a:lnTo>
                  <a:lnTo>
                    <a:pt x="2319" y="195"/>
                  </a:lnTo>
                  <a:lnTo>
                    <a:pt x="2291" y="202"/>
                  </a:lnTo>
                  <a:lnTo>
                    <a:pt x="2263" y="211"/>
                  </a:lnTo>
                  <a:lnTo>
                    <a:pt x="2236" y="220"/>
                  </a:lnTo>
                  <a:lnTo>
                    <a:pt x="2208" y="231"/>
                  </a:lnTo>
                  <a:lnTo>
                    <a:pt x="2180" y="240"/>
                  </a:lnTo>
                  <a:lnTo>
                    <a:pt x="2152" y="248"/>
                  </a:lnTo>
                  <a:lnTo>
                    <a:pt x="2124" y="257"/>
                  </a:lnTo>
                  <a:lnTo>
                    <a:pt x="2097" y="268"/>
                  </a:lnTo>
                  <a:close/>
                </a:path>
              </a:pathLst>
            </a:custGeom>
            <a:solidFill>
              <a:srgbClr val="876157"/>
            </a:solidFill>
            <a:ln w="9525">
              <a:noFill/>
              <a:round/>
              <a:headEnd/>
              <a:tailEnd/>
            </a:ln>
          </p:spPr>
          <p:txBody>
            <a:bodyPr>
              <a:prstTxWarp prst="textNoShape">
                <a:avLst/>
              </a:prstTxWarp>
            </a:bodyPr>
            <a:lstStyle/>
            <a:p>
              <a:endParaRPr lang="en-US"/>
            </a:p>
          </p:txBody>
        </p:sp>
        <p:sp>
          <p:nvSpPr>
            <p:cNvPr id="49425" name="Freeform 530"/>
            <p:cNvSpPr>
              <a:spLocks noChangeAspect="1"/>
            </p:cNvSpPr>
            <p:nvPr/>
          </p:nvSpPr>
          <p:spPr bwMode="auto">
            <a:xfrm>
              <a:off x="2463" y="2146"/>
              <a:ext cx="261" cy="30"/>
            </a:xfrm>
            <a:custGeom>
              <a:avLst/>
              <a:gdLst>
                <a:gd name="T0" fmla="*/ 2123 w 2352"/>
                <a:gd name="T1" fmla="*/ 268 h 268"/>
                <a:gd name="T2" fmla="*/ 0 w 2352"/>
                <a:gd name="T3" fmla="*/ 76 h 268"/>
                <a:gd name="T4" fmla="*/ 25 w 2352"/>
                <a:gd name="T5" fmla="*/ 66 h 268"/>
                <a:gd name="T6" fmla="*/ 50 w 2352"/>
                <a:gd name="T7" fmla="*/ 55 h 268"/>
                <a:gd name="T8" fmla="*/ 75 w 2352"/>
                <a:gd name="T9" fmla="*/ 45 h 268"/>
                <a:gd name="T10" fmla="*/ 100 w 2352"/>
                <a:gd name="T11" fmla="*/ 35 h 268"/>
                <a:gd name="T12" fmla="*/ 126 w 2352"/>
                <a:gd name="T13" fmla="*/ 26 h 268"/>
                <a:gd name="T14" fmla="*/ 150 w 2352"/>
                <a:gd name="T15" fmla="*/ 17 h 268"/>
                <a:gd name="T16" fmla="*/ 176 w 2352"/>
                <a:gd name="T17" fmla="*/ 8 h 268"/>
                <a:gd name="T18" fmla="*/ 202 w 2352"/>
                <a:gd name="T19" fmla="*/ 0 h 268"/>
                <a:gd name="T20" fmla="*/ 2352 w 2352"/>
                <a:gd name="T21" fmla="*/ 195 h 268"/>
                <a:gd name="T22" fmla="*/ 2323 w 2352"/>
                <a:gd name="T23" fmla="*/ 204 h 268"/>
                <a:gd name="T24" fmla="*/ 2295 w 2352"/>
                <a:gd name="T25" fmla="*/ 213 h 268"/>
                <a:gd name="T26" fmla="*/ 2266 w 2352"/>
                <a:gd name="T27" fmla="*/ 222 h 268"/>
                <a:gd name="T28" fmla="*/ 2238 w 2352"/>
                <a:gd name="T29" fmla="*/ 231 h 268"/>
                <a:gd name="T30" fmla="*/ 2208 w 2352"/>
                <a:gd name="T31" fmla="*/ 239 h 268"/>
                <a:gd name="T32" fmla="*/ 2180 w 2352"/>
                <a:gd name="T33" fmla="*/ 248 h 268"/>
                <a:gd name="T34" fmla="*/ 2151 w 2352"/>
                <a:gd name="T35" fmla="*/ 259 h 268"/>
                <a:gd name="T36" fmla="*/ 2123 w 2352"/>
                <a:gd name="T37" fmla="*/ 268 h 26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352"/>
                <a:gd name="T58" fmla="*/ 0 h 268"/>
                <a:gd name="T59" fmla="*/ 2352 w 2352"/>
                <a:gd name="T60" fmla="*/ 268 h 26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352" h="268">
                  <a:moveTo>
                    <a:pt x="2123" y="268"/>
                  </a:moveTo>
                  <a:lnTo>
                    <a:pt x="0" y="76"/>
                  </a:lnTo>
                  <a:lnTo>
                    <a:pt x="25" y="66"/>
                  </a:lnTo>
                  <a:lnTo>
                    <a:pt x="50" y="55"/>
                  </a:lnTo>
                  <a:lnTo>
                    <a:pt x="75" y="45"/>
                  </a:lnTo>
                  <a:lnTo>
                    <a:pt x="100" y="35"/>
                  </a:lnTo>
                  <a:lnTo>
                    <a:pt x="126" y="26"/>
                  </a:lnTo>
                  <a:lnTo>
                    <a:pt x="150" y="17"/>
                  </a:lnTo>
                  <a:lnTo>
                    <a:pt x="176" y="8"/>
                  </a:lnTo>
                  <a:lnTo>
                    <a:pt x="202" y="0"/>
                  </a:lnTo>
                  <a:lnTo>
                    <a:pt x="2352" y="195"/>
                  </a:lnTo>
                  <a:lnTo>
                    <a:pt x="2323" y="204"/>
                  </a:lnTo>
                  <a:lnTo>
                    <a:pt x="2295" y="213"/>
                  </a:lnTo>
                  <a:lnTo>
                    <a:pt x="2266" y="222"/>
                  </a:lnTo>
                  <a:lnTo>
                    <a:pt x="2238" y="231"/>
                  </a:lnTo>
                  <a:lnTo>
                    <a:pt x="2208" y="239"/>
                  </a:lnTo>
                  <a:lnTo>
                    <a:pt x="2180" y="248"/>
                  </a:lnTo>
                  <a:lnTo>
                    <a:pt x="2151" y="259"/>
                  </a:lnTo>
                  <a:lnTo>
                    <a:pt x="2123" y="268"/>
                  </a:lnTo>
                  <a:close/>
                </a:path>
              </a:pathLst>
            </a:custGeom>
            <a:solidFill>
              <a:srgbClr val="876157"/>
            </a:solidFill>
            <a:ln w="9525">
              <a:noFill/>
              <a:round/>
              <a:headEnd/>
              <a:tailEnd/>
            </a:ln>
          </p:spPr>
          <p:txBody>
            <a:bodyPr>
              <a:prstTxWarp prst="textNoShape">
                <a:avLst/>
              </a:prstTxWarp>
            </a:bodyPr>
            <a:lstStyle/>
            <a:p>
              <a:endParaRPr lang="en-US"/>
            </a:p>
          </p:txBody>
        </p:sp>
        <p:sp>
          <p:nvSpPr>
            <p:cNvPr id="49426" name="Freeform 531"/>
            <p:cNvSpPr>
              <a:spLocks noChangeAspect="1"/>
            </p:cNvSpPr>
            <p:nvPr/>
          </p:nvSpPr>
          <p:spPr bwMode="auto">
            <a:xfrm>
              <a:off x="2473" y="2143"/>
              <a:ext cx="265" cy="29"/>
            </a:xfrm>
            <a:custGeom>
              <a:avLst/>
              <a:gdLst>
                <a:gd name="T0" fmla="*/ 2141 w 2379"/>
                <a:gd name="T1" fmla="*/ 266 h 266"/>
                <a:gd name="T2" fmla="*/ 0 w 2379"/>
                <a:gd name="T3" fmla="*/ 71 h 266"/>
                <a:gd name="T4" fmla="*/ 29 w 2379"/>
                <a:gd name="T5" fmla="*/ 61 h 266"/>
                <a:gd name="T6" fmla="*/ 59 w 2379"/>
                <a:gd name="T7" fmla="*/ 50 h 266"/>
                <a:gd name="T8" fmla="*/ 88 w 2379"/>
                <a:gd name="T9" fmla="*/ 41 h 266"/>
                <a:gd name="T10" fmla="*/ 117 w 2379"/>
                <a:gd name="T11" fmla="*/ 32 h 266"/>
                <a:gd name="T12" fmla="*/ 147 w 2379"/>
                <a:gd name="T13" fmla="*/ 23 h 266"/>
                <a:gd name="T14" fmla="*/ 178 w 2379"/>
                <a:gd name="T15" fmla="*/ 14 h 266"/>
                <a:gd name="T16" fmla="*/ 208 w 2379"/>
                <a:gd name="T17" fmla="*/ 8 h 266"/>
                <a:gd name="T18" fmla="*/ 238 w 2379"/>
                <a:gd name="T19" fmla="*/ 0 h 266"/>
                <a:gd name="T20" fmla="*/ 2379 w 2379"/>
                <a:gd name="T21" fmla="*/ 194 h 266"/>
                <a:gd name="T22" fmla="*/ 2349 w 2379"/>
                <a:gd name="T23" fmla="*/ 202 h 266"/>
                <a:gd name="T24" fmla="*/ 2320 w 2379"/>
                <a:gd name="T25" fmla="*/ 211 h 266"/>
                <a:gd name="T26" fmla="*/ 2289 w 2379"/>
                <a:gd name="T27" fmla="*/ 220 h 266"/>
                <a:gd name="T28" fmla="*/ 2260 w 2379"/>
                <a:gd name="T29" fmla="*/ 229 h 266"/>
                <a:gd name="T30" fmla="*/ 2230 w 2379"/>
                <a:gd name="T31" fmla="*/ 238 h 266"/>
                <a:gd name="T32" fmla="*/ 2201 w 2379"/>
                <a:gd name="T33" fmla="*/ 247 h 266"/>
                <a:gd name="T34" fmla="*/ 2172 w 2379"/>
                <a:gd name="T35" fmla="*/ 256 h 266"/>
                <a:gd name="T36" fmla="*/ 2141 w 2379"/>
                <a:gd name="T37" fmla="*/ 266 h 26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379"/>
                <a:gd name="T58" fmla="*/ 0 h 266"/>
                <a:gd name="T59" fmla="*/ 2379 w 2379"/>
                <a:gd name="T60" fmla="*/ 266 h 26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379" h="266">
                  <a:moveTo>
                    <a:pt x="2141" y="266"/>
                  </a:moveTo>
                  <a:lnTo>
                    <a:pt x="0" y="71"/>
                  </a:lnTo>
                  <a:lnTo>
                    <a:pt x="29" y="61"/>
                  </a:lnTo>
                  <a:lnTo>
                    <a:pt x="59" y="50"/>
                  </a:lnTo>
                  <a:lnTo>
                    <a:pt x="88" y="41"/>
                  </a:lnTo>
                  <a:lnTo>
                    <a:pt x="117" y="32"/>
                  </a:lnTo>
                  <a:lnTo>
                    <a:pt x="147" y="23"/>
                  </a:lnTo>
                  <a:lnTo>
                    <a:pt x="178" y="14"/>
                  </a:lnTo>
                  <a:lnTo>
                    <a:pt x="208" y="8"/>
                  </a:lnTo>
                  <a:lnTo>
                    <a:pt x="238" y="0"/>
                  </a:lnTo>
                  <a:lnTo>
                    <a:pt x="2379" y="194"/>
                  </a:lnTo>
                  <a:lnTo>
                    <a:pt x="2349" y="202"/>
                  </a:lnTo>
                  <a:lnTo>
                    <a:pt x="2320" y="211"/>
                  </a:lnTo>
                  <a:lnTo>
                    <a:pt x="2289" y="220"/>
                  </a:lnTo>
                  <a:lnTo>
                    <a:pt x="2260" y="229"/>
                  </a:lnTo>
                  <a:lnTo>
                    <a:pt x="2230" y="238"/>
                  </a:lnTo>
                  <a:lnTo>
                    <a:pt x="2201" y="247"/>
                  </a:lnTo>
                  <a:lnTo>
                    <a:pt x="2172" y="256"/>
                  </a:lnTo>
                  <a:lnTo>
                    <a:pt x="2141" y="266"/>
                  </a:lnTo>
                  <a:close/>
                </a:path>
              </a:pathLst>
            </a:custGeom>
            <a:solidFill>
              <a:srgbClr val="876157"/>
            </a:solidFill>
            <a:ln w="9525">
              <a:noFill/>
              <a:round/>
              <a:headEnd/>
              <a:tailEnd/>
            </a:ln>
          </p:spPr>
          <p:txBody>
            <a:bodyPr>
              <a:prstTxWarp prst="textNoShape">
                <a:avLst/>
              </a:prstTxWarp>
            </a:bodyPr>
            <a:lstStyle/>
            <a:p>
              <a:endParaRPr lang="en-US"/>
            </a:p>
          </p:txBody>
        </p:sp>
        <p:sp>
          <p:nvSpPr>
            <p:cNvPr id="49427" name="Freeform 532"/>
            <p:cNvSpPr>
              <a:spLocks noChangeAspect="1" noEditPoints="1"/>
            </p:cNvSpPr>
            <p:nvPr/>
          </p:nvSpPr>
          <p:spPr bwMode="auto">
            <a:xfrm>
              <a:off x="2413" y="2130"/>
              <a:ext cx="339" cy="38"/>
            </a:xfrm>
            <a:custGeom>
              <a:avLst/>
              <a:gdLst>
                <a:gd name="T0" fmla="*/ 2801 w 3049"/>
                <a:gd name="T1" fmla="*/ 344 h 344"/>
                <a:gd name="T2" fmla="*/ 651 w 3049"/>
                <a:gd name="T3" fmla="*/ 149 h 344"/>
                <a:gd name="T4" fmla="*/ 688 w 3049"/>
                <a:gd name="T5" fmla="*/ 138 h 344"/>
                <a:gd name="T6" fmla="*/ 726 w 3049"/>
                <a:gd name="T7" fmla="*/ 128 h 344"/>
                <a:gd name="T8" fmla="*/ 764 w 3049"/>
                <a:gd name="T9" fmla="*/ 119 h 344"/>
                <a:gd name="T10" fmla="*/ 802 w 3049"/>
                <a:gd name="T11" fmla="*/ 110 h 344"/>
                <a:gd name="T12" fmla="*/ 842 w 3049"/>
                <a:gd name="T13" fmla="*/ 102 h 344"/>
                <a:gd name="T14" fmla="*/ 882 w 3049"/>
                <a:gd name="T15" fmla="*/ 96 h 344"/>
                <a:gd name="T16" fmla="*/ 923 w 3049"/>
                <a:gd name="T17" fmla="*/ 90 h 344"/>
                <a:gd name="T18" fmla="*/ 963 w 3049"/>
                <a:gd name="T19" fmla="*/ 84 h 344"/>
                <a:gd name="T20" fmla="*/ 3049 w 3049"/>
                <a:gd name="T21" fmla="*/ 273 h 344"/>
                <a:gd name="T22" fmla="*/ 3018 w 3049"/>
                <a:gd name="T23" fmla="*/ 282 h 344"/>
                <a:gd name="T24" fmla="*/ 2986 w 3049"/>
                <a:gd name="T25" fmla="*/ 290 h 344"/>
                <a:gd name="T26" fmla="*/ 2956 w 3049"/>
                <a:gd name="T27" fmla="*/ 299 h 344"/>
                <a:gd name="T28" fmla="*/ 2924 w 3049"/>
                <a:gd name="T29" fmla="*/ 308 h 344"/>
                <a:gd name="T30" fmla="*/ 2894 w 3049"/>
                <a:gd name="T31" fmla="*/ 317 h 344"/>
                <a:gd name="T32" fmla="*/ 2863 w 3049"/>
                <a:gd name="T33" fmla="*/ 326 h 344"/>
                <a:gd name="T34" fmla="*/ 2832 w 3049"/>
                <a:gd name="T35" fmla="*/ 335 h 344"/>
                <a:gd name="T36" fmla="*/ 2801 w 3049"/>
                <a:gd name="T37" fmla="*/ 344 h 344"/>
                <a:gd name="T38" fmla="*/ 27 w 3049"/>
                <a:gd name="T39" fmla="*/ 0 h 344"/>
                <a:gd name="T40" fmla="*/ 70 w 3049"/>
                <a:gd name="T41" fmla="*/ 4 h 344"/>
                <a:gd name="T42" fmla="*/ 52 w 3049"/>
                <a:gd name="T43" fmla="*/ 8 h 344"/>
                <a:gd name="T44" fmla="*/ 35 w 3049"/>
                <a:gd name="T45" fmla="*/ 13 h 344"/>
                <a:gd name="T46" fmla="*/ 18 w 3049"/>
                <a:gd name="T47" fmla="*/ 17 h 344"/>
                <a:gd name="T48" fmla="*/ 0 w 3049"/>
                <a:gd name="T49" fmla="*/ 20 h 344"/>
                <a:gd name="T50" fmla="*/ 14 w 3049"/>
                <a:gd name="T51" fmla="*/ 10 h 344"/>
                <a:gd name="T52" fmla="*/ 27 w 3049"/>
                <a:gd name="T53" fmla="*/ 0 h 344"/>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3049"/>
                <a:gd name="T82" fmla="*/ 0 h 344"/>
                <a:gd name="T83" fmla="*/ 3049 w 3049"/>
                <a:gd name="T84" fmla="*/ 344 h 344"/>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3049" h="344">
                  <a:moveTo>
                    <a:pt x="2801" y="344"/>
                  </a:moveTo>
                  <a:lnTo>
                    <a:pt x="651" y="149"/>
                  </a:lnTo>
                  <a:lnTo>
                    <a:pt x="688" y="138"/>
                  </a:lnTo>
                  <a:lnTo>
                    <a:pt x="726" y="128"/>
                  </a:lnTo>
                  <a:lnTo>
                    <a:pt x="764" y="119"/>
                  </a:lnTo>
                  <a:lnTo>
                    <a:pt x="802" y="110"/>
                  </a:lnTo>
                  <a:lnTo>
                    <a:pt x="842" y="102"/>
                  </a:lnTo>
                  <a:lnTo>
                    <a:pt x="882" y="96"/>
                  </a:lnTo>
                  <a:lnTo>
                    <a:pt x="923" y="90"/>
                  </a:lnTo>
                  <a:lnTo>
                    <a:pt x="963" y="84"/>
                  </a:lnTo>
                  <a:lnTo>
                    <a:pt x="3049" y="273"/>
                  </a:lnTo>
                  <a:lnTo>
                    <a:pt x="3018" y="282"/>
                  </a:lnTo>
                  <a:lnTo>
                    <a:pt x="2986" y="290"/>
                  </a:lnTo>
                  <a:lnTo>
                    <a:pt x="2956" y="299"/>
                  </a:lnTo>
                  <a:lnTo>
                    <a:pt x="2924" y="308"/>
                  </a:lnTo>
                  <a:lnTo>
                    <a:pt x="2894" y="317"/>
                  </a:lnTo>
                  <a:lnTo>
                    <a:pt x="2863" y="326"/>
                  </a:lnTo>
                  <a:lnTo>
                    <a:pt x="2832" y="335"/>
                  </a:lnTo>
                  <a:lnTo>
                    <a:pt x="2801" y="344"/>
                  </a:lnTo>
                  <a:close/>
                  <a:moveTo>
                    <a:pt x="27" y="0"/>
                  </a:moveTo>
                  <a:lnTo>
                    <a:pt x="70" y="4"/>
                  </a:lnTo>
                  <a:lnTo>
                    <a:pt x="52" y="8"/>
                  </a:lnTo>
                  <a:lnTo>
                    <a:pt x="35" y="13"/>
                  </a:lnTo>
                  <a:lnTo>
                    <a:pt x="18" y="17"/>
                  </a:lnTo>
                  <a:lnTo>
                    <a:pt x="0" y="20"/>
                  </a:lnTo>
                  <a:lnTo>
                    <a:pt x="14" y="10"/>
                  </a:lnTo>
                  <a:lnTo>
                    <a:pt x="27" y="0"/>
                  </a:lnTo>
                  <a:close/>
                </a:path>
              </a:pathLst>
            </a:custGeom>
            <a:solidFill>
              <a:srgbClr val="876157"/>
            </a:solidFill>
            <a:ln w="9525">
              <a:noFill/>
              <a:round/>
              <a:headEnd/>
              <a:tailEnd/>
            </a:ln>
          </p:spPr>
          <p:txBody>
            <a:bodyPr>
              <a:prstTxWarp prst="textNoShape">
                <a:avLst/>
              </a:prstTxWarp>
            </a:bodyPr>
            <a:lstStyle/>
            <a:p>
              <a:endParaRPr lang="en-US"/>
            </a:p>
          </p:txBody>
        </p:sp>
        <p:sp>
          <p:nvSpPr>
            <p:cNvPr id="49428" name="Freeform 533"/>
            <p:cNvSpPr>
              <a:spLocks noChangeAspect="1" noEditPoints="1"/>
            </p:cNvSpPr>
            <p:nvPr/>
          </p:nvSpPr>
          <p:spPr bwMode="auto">
            <a:xfrm>
              <a:off x="2413" y="2125"/>
              <a:ext cx="353" cy="39"/>
            </a:xfrm>
            <a:custGeom>
              <a:avLst/>
              <a:gdLst>
                <a:gd name="T0" fmla="*/ 2922 w 3181"/>
                <a:gd name="T1" fmla="*/ 350 h 350"/>
                <a:gd name="T2" fmla="*/ 781 w 3181"/>
                <a:gd name="T3" fmla="*/ 156 h 350"/>
                <a:gd name="T4" fmla="*/ 822 w 3181"/>
                <a:gd name="T5" fmla="*/ 148 h 350"/>
                <a:gd name="T6" fmla="*/ 863 w 3181"/>
                <a:gd name="T7" fmla="*/ 140 h 350"/>
                <a:gd name="T8" fmla="*/ 905 w 3181"/>
                <a:gd name="T9" fmla="*/ 133 h 350"/>
                <a:gd name="T10" fmla="*/ 946 w 3181"/>
                <a:gd name="T11" fmla="*/ 128 h 350"/>
                <a:gd name="T12" fmla="*/ 990 w 3181"/>
                <a:gd name="T13" fmla="*/ 123 h 350"/>
                <a:gd name="T14" fmla="*/ 1032 w 3181"/>
                <a:gd name="T15" fmla="*/ 120 h 350"/>
                <a:gd name="T16" fmla="*/ 1077 w 3181"/>
                <a:gd name="T17" fmla="*/ 116 h 350"/>
                <a:gd name="T18" fmla="*/ 1122 w 3181"/>
                <a:gd name="T19" fmla="*/ 115 h 350"/>
                <a:gd name="T20" fmla="*/ 1132 w 3181"/>
                <a:gd name="T21" fmla="*/ 111 h 350"/>
                <a:gd name="T22" fmla="*/ 1144 w 3181"/>
                <a:gd name="T23" fmla="*/ 106 h 350"/>
                <a:gd name="T24" fmla="*/ 1154 w 3181"/>
                <a:gd name="T25" fmla="*/ 102 h 350"/>
                <a:gd name="T26" fmla="*/ 1165 w 3181"/>
                <a:gd name="T27" fmla="*/ 97 h 350"/>
                <a:gd name="T28" fmla="*/ 3181 w 3181"/>
                <a:gd name="T29" fmla="*/ 279 h 350"/>
                <a:gd name="T30" fmla="*/ 3149 w 3181"/>
                <a:gd name="T31" fmla="*/ 288 h 350"/>
                <a:gd name="T32" fmla="*/ 3116 w 3181"/>
                <a:gd name="T33" fmla="*/ 296 h 350"/>
                <a:gd name="T34" fmla="*/ 3084 w 3181"/>
                <a:gd name="T35" fmla="*/ 305 h 350"/>
                <a:gd name="T36" fmla="*/ 3051 w 3181"/>
                <a:gd name="T37" fmla="*/ 313 h 350"/>
                <a:gd name="T38" fmla="*/ 3019 w 3181"/>
                <a:gd name="T39" fmla="*/ 322 h 350"/>
                <a:gd name="T40" fmla="*/ 2987 w 3181"/>
                <a:gd name="T41" fmla="*/ 331 h 350"/>
                <a:gd name="T42" fmla="*/ 2955 w 3181"/>
                <a:gd name="T43" fmla="*/ 340 h 350"/>
                <a:gd name="T44" fmla="*/ 2922 w 3181"/>
                <a:gd name="T45" fmla="*/ 350 h 350"/>
                <a:gd name="T46" fmla="*/ 83 w 3181"/>
                <a:gd name="T47" fmla="*/ 0 h 350"/>
                <a:gd name="T48" fmla="*/ 210 w 3181"/>
                <a:gd name="T49" fmla="*/ 11 h 350"/>
                <a:gd name="T50" fmla="*/ 184 w 3181"/>
                <a:gd name="T51" fmla="*/ 18 h 350"/>
                <a:gd name="T52" fmla="*/ 157 w 3181"/>
                <a:gd name="T53" fmla="*/ 23 h 350"/>
                <a:gd name="T54" fmla="*/ 131 w 3181"/>
                <a:gd name="T55" fmla="*/ 30 h 350"/>
                <a:gd name="T56" fmla="*/ 106 w 3181"/>
                <a:gd name="T57" fmla="*/ 36 h 350"/>
                <a:gd name="T58" fmla="*/ 79 w 3181"/>
                <a:gd name="T59" fmla="*/ 42 h 350"/>
                <a:gd name="T60" fmla="*/ 53 w 3181"/>
                <a:gd name="T61" fmla="*/ 49 h 350"/>
                <a:gd name="T62" fmla="*/ 27 w 3181"/>
                <a:gd name="T63" fmla="*/ 56 h 350"/>
                <a:gd name="T64" fmla="*/ 0 w 3181"/>
                <a:gd name="T65" fmla="*/ 61 h 350"/>
                <a:gd name="T66" fmla="*/ 20 w 3181"/>
                <a:gd name="T67" fmla="*/ 46 h 350"/>
                <a:gd name="T68" fmla="*/ 42 w 3181"/>
                <a:gd name="T69" fmla="*/ 30 h 350"/>
                <a:gd name="T70" fmla="*/ 62 w 3181"/>
                <a:gd name="T71" fmla="*/ 14 h 350"/>
                <a:gd name="T72" fmla="*/ 83 w 3181"/>
                <a:gd name="T73" fmla="*/ 0 h 350"/>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181"/>
                <a:gd name="T112" fmla="*/ 0 h 350"/>
                <a:gd name="T113" fmla="*/ 3181 w 3181"/>
                <a:gd name="T114" fmla="*/ 350 h 350"/>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181" h="350">
                  <a:moveTo>
                    <a:pt x="2922" y="350"/>
                  </a:moveTo>
                  <a:lnTo>
                    <a:pt x="781" y="156"/>
                  </a:lnTo>
                  <a:lnTo>
                    <a:pt x="822" y="148"/>
                  </a:lnTo>
                  <a:lnTo>
                    <a:pt x="863" y="140"/>
                  </a:lnTo>
                  <a:lnTo>
                    <a:pt x="905" y="133"/>
                  </a:lnTo>
                  <a:lnTo>
                    <a:pt x="946" y="128"/>
                  </a:lnTo>
                  <a:lnTo>
                    <a:pt x="990" y="123"/>
                  </a:lnTo>
                  <a:lnTo>
                    <a:pt x="1032" y="120"/>
                  </a:lnTo>
                  <a:lnTo>
                    <a:pt x="1077" y="116"/>
                  </a:lnTo>
                  <a:lnTo>
                    <a:pt x="1122" y="115"/>
                  </a:lnTo>
                  <a:lnTo>
                    <a:pt x="1132" y="111"/>
                  </a:lnTo>
                  <a:lnTo>
                    <a:pt x="1144" y="106"/>
                  </a:lnTo>
                  <a:lnTo>
                    <a:pt x="1154" y="102"/>
                  </a:lnTo>
                  <a:lnTo>
                    <a:pt x="1165" y="97"/>
                  </a:lnTo>
                  <a:lnTo>
                    <a:pt x="3181" y="279"/>
                  </a:lnTo>
                  <a:lnTo>
                    <a:pt x="3149" y="288"/>
                  </a:lnTo>
                  <a:lnTo>
                    <a:pt x="3116" y="296"/>
                  </a:lnTo>
                  <a:lnTo>
                    <a:pt x="3084" y="305"/>
                  </a:lnTo>
                  <a:lnTo>
                    <a:pt x="3051" y="313"/>
                  </a:lnTo>
                  <a:lnTo>
                    <a:pt x="3019" y="322"/>
                  </a:lnTo>
                  <a:lnTo>
                    <a:pt x="2987" y="331"/>
                  </a:lnTo>
                  <a:lnTo>
                    <a:pt x="2955" y="340"/>
                  </a:lnTo>
                  <a:lnTo>
                    <a:pt x="2922" y="350"/>
                  </a:lnTo>
                  <a:close/>
                  <a:moveTo>
                    <a:pt x="83" y="0"/>
                  </a:moveTo>
                  <a:lnTo>
                    <a:pt x="210" y="11"/>
                  </a:lnTo>
                  <a:lnTo>
                    <a:pt x="184" y="18"/>
                  </a:lnTo>
                  <a:lnTo>
                    <a:pt x="157" y="23"/>
                  </a:lnTo>
                  <a:lnTo>
                    <a:pt x="131" y="30"/>
                  </a:lnTo>
                  <a:lnTo>
                    <a:pt x="106" y="36"/>
                  </a:lnTo>
                  <a:lnTo>
                    <a:pt x="79" y="42"/>
                  </a:lnTo>
                  <a:lnTo>
                    <a:pt x="53" y="49"/>
                  </a:lnTo>
                  <a:lnTo>
                    <a:pt x="27" y="56"/>
                  </a:lnTo>
                  <a:lnTo>
                    <a:pt x="0" y="61"/>
                  </a:lnTo>
                  <a:lnTo>
                    <a:pt x="20" y="46"/>
                  </a:lnTo>
                  <a:lnTo>
                    <a:pt x="42" y="30"/>
                  </a:lnTo>
                  <a:lnTo>
                    <a:pt x="62" y="14"/>
                  </a:lnTo>
                  <a:lnTo>
                    <a:pt x="83" y="0"/>
                  </a:lnTo>
                  <a:close/>
                </a:path>
              </a:pathLst>
            </a:custGeom>
            <a:solidFill>
              <a:srgbClr val="876157"/>
            </a:solidFill>
            <a:ln w="9525">
              <a:noFill/>
              <a:round/>
              <a:headEnd/>
              <a:tailEnd/>
            </a:ln>
          </p:spPr>
          <p:txBody>
            <a:bodyPr>
              <a:prstTxWarp prst="textNoShape">
                <a:avLst/>
              </a:prstTxWarp>
            </a:bodyPr>
            <a:lstStyle/>
            <a:p>
              <a:endParaRPr lang="en-US"/>
            </a:p>
          </p:txBody>
        </p:sp>
        <p:sp>
          <p:nvSpPr>
            <p:cNvPr id="49429" name="Freeform 534"/>
            <p:cNvSpPr>
              <a:spLocks noChangeAspect="1" noEditPoints="1"/>
            </p:cNvSpPr>
            <p:nvPr/>
          </p:nvSpPr>
          <p:spPr bwMode="auto">
            <a:xfrm>
              <a:off x="2416" y="2121"/>
              <a:ext cx="366" cy="39"/>
            </a:xfrm>
            <a:custGeom>
              <a:avLst/>
              <a:gdLst>
                <a:gd name="T0" fmla="*/ 3022 w 3295"/>
                <a:gd name="T1" fmla="*/ 356 h 356"/>
                <a:gd name="T2" fmla="*/ 936 w 3295"/>
                <a:gd name="T3" fmla="*/ 167 h 356"/>
                <a:gd name="T4" fmla="*/ 975 w 3295"/>
                <a:gd name="T5" fmla="*/ 164 h 356"/>
                <a:gd name="T6" fmla="*/ 1014 w 3295"/>
                <a:gd name="T7" fmla="*/ 161 h 356"/>
                <a:gd name="T8" fmla="*/ 1055 w 3295"/>
                <a:gd name="T9" fmla="*/ 158 h 356"/>
                <a:gd name="T10" fmla="*/ 1095 w 3295"/>
                <a:gd name="T11" fmla="*/ 157 h 356"/>
                <a:gd name="T12" fmla="*/ 1115 w 3295"/>
                <a:gd name="T13" fmla="*/ 148 h 356"/>
                <a:gd name="T14" fmla="*/ 1137 w 3295"/>
                <a:gd name="T15" fmla="*/ 139 h 356"/>
                <a:gd name="T16" fmla="*/ 1157 w 3295"/>
                <a:gd name="T17" fmla="*/ 131 h 356"/>
                <a:gd name="T18" fmla="*/ 1177 w 3295"/>
                <a:gd name="T19" fmla="*/ 125 h 356"/>
                <a:gd name="T20" fmla="*/ 1173 w 3295"/>
                <a:gd name="T21" fmla="*/ 116 h 356"/>
                <a:gd name="T22" fmla="*/ 1167 w 3295"/>
                <a:gd name="T23" fmla="*/ 108 h 356"/>
                <a:gd name="T24" fmla="*/ 1163 w 3295"/>
                <a:gd name="T25" fmla="*/ 101 h 356"/>
                <a:gd name="T26" fmla="*/ 1157 w 3295"/>
                <a:gd name="T27" fmla="*/ 94 h 356"/>
                <a:gd name="T28" fmla="*/ 3295 w 3295"/>
                <a:gd name="T29" fmla="*/ 287 h 356"/>
                <a:gd name="T30" fmla="*/ 3261 w 3295"/>
                <a:gd name="T31" fmla="*/ 295 h 356"/>
                <a:gd name="T32" fmla="*/ 3226 w 3295"/>
                <a:gd name="T33" fmla="*/ 303 h 356"/>
                <a:gd name="T34" fmla="*/ 3193 w 3295"/>
                <a:gd name="T35" fmla="*/ 312 h 356"/>
                <a:gd name="T36" fmla="*/ 3158 w 3295"/>
                <a:gd name="T37" fmla="*/ 320 h 356"/>
                <a:gd name="T38" fmla="*/ 3124 w 3295"/>
                <a:gd name="T39" fmla="*/ 329 h 356"/>
                <a:gd name="T40" fmla="*/ 3089 w 3295"/>
                <a:gd name="T41" fmla="*/ 338 h 356"/>
                <a:gd name="T42" fmla="*/ 3056 w 3295"/>
                <a:gd name="T43" fmla="*/ 347 h 356"/>
                <a:gd name="T44" fmla="*/ 3022 w 3295"/>
                <a:gd name="T45" fmla="*/ 356 h 356"/>
                <a:gd name="T46" fmla="*/ 43 w 3295"/>
                <a:gd name="T47" fmla="*/ 87 h 356"/>
                <a:gd name="T48" fmla="*/ 0 w 3295"/>
                <a:gd name="T49" fmla="*/ 83 h 356"/>
                <a:gd name="T50" fmla="*/ 29 w 3295"/>
                <a:gd name="T51" fmla="*/ 62 h 356"/>
                <a:gd name="T52" fmla="*/ 58 w 3295"/>
                <a:gd name="T53" fmla="*/ 41 h 356"/>
                <a:gd name="T54" fmla="*/ 88 w 3295"/>
                <a:gd name="T55" fmla="*/ 20 h 356"/>
                <a:gd name="T56" fmla="*/ 117 w 3295"/>
                <a:gd name="T57" fmla="*/ 0 h 356"/>
                <a:gd name="T58" fmla="*/ 368 w 3295"/>
                <a:gd name="T59" fmla="*/ 23 h 356"/>
                <a:gd name="T60" fmla="*/ 333 w 3295"/>
                <a:gd name="T61" fmla="*/ 27 h 356"/>
                <a:gd name="T62" fmla="*/ 303 w 3295"/>
                <a:gd name="T63" fmla="*/ 30 h 356"/>
                <a:gd name="T64" fmla="*/ 278 w 3295"/>
                <a:gd name="T65" fmla="*/ 33 h 356"/>
                <a:gd name="T66" fmla="*/ 259 w 3295"/>
                <a:gd name="T67" fmla="*/ 36 h 356"/>
                <a:gd name="T68" fmla="*/ 232 w 3295"/>
                <a:gd name="T69" fmla="*/ 42 h 356"/>
                <a:gd name="T70" fmla="*/ 205 w 3295"/>
                <a:gd name="T71" fmla="*/ 48 h 356"/>
                <a:gd name="T72" fmla="*/ 177 w 3295"/>
                <a:gd name="T73" fmla="*/ 54 h 356"/>
                <a:gd name="T74" fmla="*/ 150 w 3295"/>
                <a:gd name="T75" fmla="*/ 61 h 356"/>
                <a:gd name="T76" fmla="*/ 123 w 3295"/>
                <a:gd name="T77" fmla="*/ 67 h 356"/>
                <a:gd name="T78" fmla="*/ 97 w 3295"/>
                <a:gd name="T79" fmla="*/ 73 h 356"/>
                <a:gd name="T80" fmla="*/ 70 w 3295"/>
                <a:gd name="T81" fmla="*/ 80 h 356"/>
                <a:gd name="T82" fmla="*/ 43 w 3295"/>
                <a:gd name="T83" fmla="*/ 87 h 35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295"/>
                <a:gd name="T127" fmla="*/ 0 h 356"/>
                <a:gd name="T128" fmla="*/ 3295 w 3295"/>
                <a:gd name="T129" fmla="*/ 356 h 35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295" h="356">
                  <a:moveTo>
                    <a:pt x="3022" y="356"/>
                  </a:moveTo>
                  <a:lnTo>
                    <a:pt x="936" y="167"/>
                  </a:lnTo>
                  <a:lnTo>
                    <a:pt x="975" y="164"/>
                  </a:lnTo>
                  <a:lnTo>
                    <a:pt x="1014" y="161"/>
                  </a:lnTo>
                  <a:lnTo>
                    <a:pt x="1055" y="158"/>
                  </a:lnTo>
                  <a:lnTo>
                    <a:pt x="1095" y="157"/>
                  </a:lnTo>
                  <a:lnTo>
                    <a:pt x="1115" y="148"/>
                  </a:lnTo>
                  <a:lnTo>
                    <a:pt x="1137" y="139"/>
                  </a:lnTo>
                  <a:lnTo>
                    <a:pt x="1157" y="131"/>
                  </a:lnTo>
                  <a:lnTo>
                    <a:pt x="1177" y="125"/>
                  </a:lnTo>
                  <a:lnTo>
                    <a:pt x="1173" y="116"/>
                  </a:lnTo>
                  <a:lnTo>
                    <a:pt x="1167" y="108"/>
                  </a:lnTo>
                  <a:lnTo>
                    <a:pt x="1163" y="101"/>
                  </a:lnTo>
                  <a:lnTo>
                    <a:pt x="1157" y="94"/>
                  </a:lnTo>
                  <a:lnTo>
                    <a:pt x="3295" y="287"/>
                  </a:lnTo>
                  <a:lnTo>
                    <a:pt x="3261" y="295"/>
                  </a:lnTo>
                  <a:lnTo>
                    <a:pt x="3226" y="303"/>
                  </a:lnTo>
                  <a:lnTo>
                    <a:pt x="3193" y="312"/>
                  </a:lnTo>
                  <a:lnTo>
                    <a:pt x="3158" y="320"/>
                  </a:lnTo>
                  <a:lnTo>
                    <a:pt x="3124" y="329"/>
                  </a:lnTo>
                  <a:lnTo>
                    <a:pt x="3089" y="338"/>
                  </a:lnTo>
                  <a:lnTo>
                    <a:pt x="3056" y="347"/>
                  </a:lnTo>
                  <a:lnTo>
                    <a:pt x="3022" y="356"/>
                  </a:lnTo>
                  <a:close/>
                  <a:moveTo>
                    <a:pt x="43" y="87"/>
                  </a:moveTo>
                  <a:lnTo>
                    <a:pt x="0" y="83"/>
                  </a:lnTo>
                  <a:lnTo>
                    <a:pt x="29" y="62"/>
                  </a:lnTo>
                  <a:lnTo>
                    <a:pt x="58" y="41"/>
                  </a:lnTo>
                  <a:lnTo>
                    <a:pt x="88" y="20"/>
                  </a:lnTo>
                  <a:lnTo>
                    <a:pt x="117" y="0"/>
                  </a:lnTo>
                  <a:lnTo>
                    <a:pt x="368" y="23"/>
                  </a:lnTo>
                  <a:lnTo>
                    <a:pt x="333" y="27"/>
                  </a:lnTo>
                  <a:lnTo>
                    <a:pt x="303" y="30"/>
                  </a:lnTo>
                  <a:lnTo>
                    <a:pt x="278" y="33"/>
                  </a:lnTo>
                  <a:lnTo>
                    <a:pt x="259" y="36"/>
                  </a:lnTo>
                  <a:lnTo>
                    <a:pt x="232" y="42"/>
                  </a:lnTo>
                  <a:lnTo>
                    <a:pt x="205" y="48"/>
                  </a:lnTo>
                  <a:lnTo>
                    <a:pt x="177" y="54"/>
                  </a:lnTo>
                  <a:lnTo>
                    <a:pt x="150" y="61"/>
                  </a:lnTo>
                  <a:lnTo>
                    <a:pt x="123" y="67"/>
                  </a:lnTo>
                  <a:lnTo>
                    <a:pt x="97" y="73"/>
                  </a:lnTo>
                  <a:lnTo>
                    <a:pt x="70" y="80"/>
                  </a:lnTo>
                  <a:lnTo>
                    <a:pt x="43" y="87"/>
                  </a:lnTo>
                  <a:close/>
                </a:path>
              </a:pathLst>
            </a:custGeom>
            <a:solidFill>
              <a:srgbClr val="876157"/>
            </a:solidFill>
            <a:ln w="9525">
              <a:noFill/>
              <a:round/>
              <a:headEnd/>
              <a:tailEnd/>
            </a:ln>
          </p:spPr>
          <p:txBody>
            <a:bodyPr>
              <a:prstTxWarp prst="textNoShape">
                <a:avLst/>
              </a:prstTxWarp>
            </a:bodyPr>
            <a:lstStyle/>
            <a:p>
              <a:endParaRPr lang="en-US"/>
            </a:p>
          </p:txBody>
        </p:sp>
        <p:sp>
          <p:nvSpPr>
            <p:cNvPr id="49430" name="Freeform 535"/>
            <p:cNvSpPr>
              <a:spLocks noChangeAspect="1" noEditPoints="1"/>
            </p:cNvSpPr>
            <p:nvPr/>
          </p:nvSpPr>
          <p:spPr bwMode="auto">
            <a:xfrm>
              <a:off x="2422" y="2116"/>
              <a:ext cx="377" cy="40"/>
            </a:xfrm>
            <a:custGeom>
              <a:avLst/>
              <a:gdLst>
                <a:gd name="T0" fmla="*/ 3098 w 3390"/>
                <a:gd name="T1" fmla="*/ 361 h 361"/>
                <a:gd name="T2" fmla="*/ 1082 w 3390"/>
                <a:gd name="T3" fmla="*/ 179 h 361"/>
                <a:gd name="T4" fmla="*/ 1092 w 3390"/>
                <a:gd name="T5" fmla="*/ 176 h 361"/>
                <a:gd name="T6" fmla="*/ 1101 w 3390"/>
                <a:gd name="T7" fmla="*/ 171 h 361"/>
                <a:gd name="T8" fmla="*/ 1111 w 3390"/>
                <a:gd name="T9" fmla="*/ 168 h 361"/>
                <a:gd name="T10" fmla="*/ 1121 w 3390"/>
                <a:gd name="T11" fmla="*/ 165 h 361"/>
                <a:gd name="T12" fmla="*/ 1113 w 3390"/>
                <a:gd name="T13" fmla="*/ 152 h 361"/>
                <a:gd name="T14" fmla="*/ 1107 w 3390"/>
                <a:gd name="T15" fmla="*/ 141 h 361"/>
                <a:gd name="T16" fmla="*/ 1098 w 3390"/>
                <a:gd name="T17" fmla="*/ 131 h 361"/>
                <a:gd name="T18" fmla="*/ 1089 w 3390"/>
                <a:gd name="T19" fmla="*/ 123 h 361"/>
                <a:gd name="T20" fmla="*/ 1079 w 3390"/>
                <a:gd name="T21" fmla="*/ 116 h 361"/>
                <a:gd name="T22" fmla="*/ 1067 w 3390"/>
                <a:gd name="T23" fmla="*/ 111 h 361"/>
                <a:gd name="T24" fmla="*/ 1056 w 3390"/>
                <a:gd name="T25" fmla="*/ 106 h 361"/>
                <a:gd name="T26" fmla="*/ 1045 w 3390"/>
                <a:gd name="T27" fmla="*/ 103 h 361"/>
                <a:gd name="T28" fmla="*/ 1033 w 3390"/>
                <a:gd name="T29" fmla="*/ 100 h 361"/>
                <a:gd name="T30" fmla="*/ 1020 w 3390"/>
                <a:gd name="T31" fmla="*/ 99 h 361"/>
                <a:gd name="T32" fmla="*/ 1008 w 3390"/>
                <a:gd name="T33" fmla="*/ 97 h 361"/>
                <a:gd name="T34" fmla="*/ 994 w 3390"/>
                <a:gd name="T35" fmla="*/ 97 h 361"/>
                <a:gd name="T36" fmla="*/ 967 w 3390"/>
                <a:gd name="T37" fmla="*/ 99 h 361"/>
                <a:gd name="T38" fmla="*/ 942 w 3390"/>
                <a:gd name="T39" fmla="*/ 101 h 361"/>
                <a:gd name="T40" fmla="*/ 938 w 3390"/>
                <a:gd name="T41" fmla="*/ 95 h 361"/>
                <a:gd name="T42" fmla="*/ 935 w 3390"/>
                <a:gd name="T43" fmla="*/ 92 h 361"/>
                <a:gd name="T44" fmla="*/ 932 w 3390"/>
                <a:gd name="T45" fmla="*/ 87 h 361"/>
                <a:gd name="T46" fmla="*/ 926 w 3390"/>
                <a:gd name="T47" fmla="*/ 83 h 361"/>
                <a:gd name="T48" fmla="*/ 914 w 3390"/>
                <a:gd name="T49" fmla="*/ 76 h 361"/>
                <a:gd name="T50" fmla="*/ 899 w 3390"/>
                <a:gd name="T51" fmla="*/ 69 h 361"/>
                <a:gd name="T52" fmla="*/ 3390 w 3390"/>
                <a:gd name="T53" fmla="*/ 295 h 361"/>
                <a:gd name="T54" fmla="*/ 3353 w 3390"/>
                <a:gd name="T55" fmla="*/ 302 h 361"/>
                <a:gd name="T56" fmla="*/ 3317 w 3390"/>
                <a:gd name="T57" fmla="*/ 309 h 361"/>
                <a:gd name="T58" fmla="*/ 3280 w 3390"/>
                <a:gd name="T59" fmla="*/ 318 h 361"/>
                <a:gd name="T60" fmla="*/ 3244 w 3390"/>
                <a:gd name="T61" fmla="*/ 326 h 361"/>
                <a:gd name="T62" fmla="*/ 3207 w 3390"/>
                <a:gd name="T63" fmla="*/ 335 h 361"/>
                <a:gd name="T64" fmla="*/ 3171 w 3390"/>
                <a:gd name="T65" fmla="*/ 343 h 361"/>
                <a:gd name="T66" fmla="*/ 3134 w 3390"/>
                <a:gd name="T67" fmla="*/ 352 h 361"/>
                <a:gd name="T68" fmla="*/ 3098 w 3390"/>
                <a:gd name="T69" fmla="*/ 361 h 361"/>
                <a:gd name="T70" fmla="*/ 127 w 3390"/>
                <a:gd name="T71" fmla="*/ 93 h 361"/>
                <a:gd name="T72" fmla="*/ 0 w 3390"/>
                <a:gd name="T73" fmla="*/ 82 h 361"/>
                <a:gd name="T74" fmla="*/ 32 w 3390"/>
                <a:gd name="T75" fmla="*/ 60 h 361"/>
                <a:gd name="T76" fmla="*/ 63 w 3390"/>
                <a:gd name="T77" fmla="*/ 39 h 361"/>
                <a:gd name="T78" fmla="*/ 94 w 3390"/>
                <a:gd name="T79" fmla="*/ 19 h 361"/>
                <a:gd name="T80" fmla="*/ 127 w 3390"/>
                <a:gd name="T81" fmla="*/ 0 h 361"/>
                <a:gd name="T82" fmla="*/ 621 w 3390"/>
                <a:gd name="T83" fmla="*/ 45 h 361"/>
                <a:gd name="T84" fmla="*/ 556 w 3390"/>
                <a:gd name="T85" fmla="*/ 46 h 361"/>
                <a:gd name="T86" fmla="*/ 492 w 3390"/>
                <a:gd name="T87" fmla="*/ 49 h 361"/>
                <a:gd name="T88" fmla="*/ 429 w 3390"/>
                <a:gd name="T89" fmla="*/ 54 h 361"/>
                <a:gd name="T90" fmla="*/ 370 w 3390"/>
                <a:gd name="T91" fmla="*/ 58 h 361"/>
                <a:gd name="T92" fmla="*/ 317 w 3390"/>
                <a:gd name="T93" fmla="*/ 63 h 361"/>
                <a:gd name="T94" fmla="*/ 269 w 3390"/>
                <a:gd name="T95" fmla="*/ 67 h 361"/>
                <a:gd name="T96" fmla="*/ 231 w 3390"/>
                <a:gd name="T97" fmla="*/ 72 h 361"/>
                <a:gd name="T98" fmla="*/ 203 w 3390"/>
                <a:gd name="T99" fmla="*/ 76 h 361"/>
                <a:gd name="T100" fmla="*/ 184 w 3390"/>
                <a:gd name="T101" fmla="*/ 79 h 361"/>
                <a:gd name="T102" fmla="*/ 165 w 3390"/>
                <a:gd name="T103" fmla="*/ 84 h 361"/>
                <a:gd name="T104" fmla="*/ 146 w 3390"/>
                <a:gd name="T105" fmla="*/ 88 h 361"/>
                <a:gd name="T106" fmla="*/ 127 w 3390"/>
                <a:gd name="T107" fmla="*/ 93 h 36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3390"/>
                <a:gd name="T163" fmla="*/ 0 h 361"/>
                <a:gd name="T164" fmla="*/ 3390 w 3390"/>
                <a:gd name="T165" fmla="*/ 361 h 361"/>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3390" h="361">
                  <a:moveTo>
                    <a:pt x="3098" y="361"/>
                  </a:moveTo>
                  <a:lnTo>
                    <a:pt x="1082" y="179"/>
                  </a:lnTo>
                  <a:lnTo>
                    <a:pt x="1092" y="176"/>
                  </a:lnTo>
                  <a:lnTo>
                    <a:pt x="1101" y="171"/>
                  </a:lnTo>
                  <a:lnTo>
                    <a:pt x="1111" y="168"/>
                  </a:lnTo>
                  <a:lnTo>
                    <a:pt x="1121" y="165"/>
                  </a:lnTo>
                  <a:lnTo>
                    <a:pt x="1113" y="152"/>
                  </a:lnTo>
                  <a:lnTo>
                    <a:pt x="1107" y="141"/>
                  </a:lnTo>
                  <a:lnTo>
                    <a:pt x="1098" y="131"/>
                  </a:lnTo>
                  <a:lnTo>
                    <a:pt x="1089" y="123"/>
                  </a:lnTo>
                  <a:lnTo>
                    <a:pt x="1079" y="116"/>
                  </a:lnTo>
                  <a:lnTo>
                    <a:pt x="1067" y="111"/>
                  </a:lnTo>
                  <a:lnTo>
                    <a:pt x="1056" y="106"/>
                  </a:lnTo>
                  <a:lnTo>
                    <a:pt x="1045" y="103"/>
                  </a:lnTo>
                  <a:lnTo>
                    <a:pt x="1033" y="100"/>
                  </a:lnTo>
                  <a:lnTo>
                    <a:pt x="1020" y="99"/>
                  </a:lnTo>
                  <a:lnTo>
                    <a:pt x="1008" y="97"/>
                  </a:lnTo>
                  <a:lnTo>
                    <a:pt x="994" y="97"/>
                  </a:lnTo>
                  <a:lnTo>
                    <a:pt x="967" y="99"/>
                  </a:lnTo>
                  <a:lnTo>
                    <a:pt x="942" y="101"/>
                  </a:lnTo>
                  <a:lnTo>
                    <a:pt x="938" y="95"/>
                  </a:lnTo>
                  <a:lnTo>
                    <a:pt x="935" y="92"/>
                  </a:lnTo>
                  <a:lnTo>
                    <a:pt x="932" y="87"/>
                  </a:lnTo>
                  <a:lnTo>
                    <a:pt x="926" y="83"/>
                  </a:lnTo>
                  <a:lnTo>
                    <a:pt x="914" y="76"/>
                  </a:lnTo>
                  <a:lnTo>
                    <a:pt x="899" y="69"/>
                  </a:lnTo>
                  <a:lnTo>
                    <a:pt x="3390" y="295"/>
                  </a:lnTo>
                  <a:lnTo>
                    <a:pt x="3353" y="302"/>
                  </a:lnTo>
                  <a:lnTo>
                    <a:pt x="3317" y="309"/>
                  </a:lnTo>
                  <a:lnTo>
                    <a:pt x="3280" y="318"/>
                  </a:lnTo>
                  <a:lnTo>
                    <a:pt x="3244" y="326"/>
                  </a:lnTo>
                  <a:lnTo>
                    <a:pt x="3207" y="335"/>
                  </a:lnTo>
                  <a:lnTo>
                    <a:pt x="3171" y="343"/>
                  </a:lnTo>
                  <a:lnTo>
                    <a:pt x="3134" y="352"/>
                  </a:lnTo>
                  <a:lnTo>
                    <a:pt x="3098" y="361"/>
                  </a:lnTo>
                  <a:close/>
                  <a:moveTo>
                    <a:pt x="127" y="93"/>
                  </a:moveTo>
                  <a:lnTo>
                    <a:pt x="0" y="82"/>
                  </a:lnTo>
                  <a:lnTo>
                    <a:pt x="32" y="60"/>
                  </a:lnTo>
                  <a:lnTo>
                    <a:pt x="63" y="39"/>
                  </a:lnTo>
                  <a:lnTo>
                    <a:pt x="94" y="19"/>
                  </a:lnTo>
                  <a:lnTo>
                    <a:pt x="127" y="0"/>
                  </a:lnTo>
                  <a:lnTo>
                    <a:pt x="621" y="45"/>
                  </a:lnTo>
                  <a:lnTo>
                    <a:pt x="556" y="46"/>
                  </a:lnTo>
                  <a:lnTo>
                    <a:pt x="492" y="49"/>
                  </a:lnTo>
                  <a:lnTo>
                    <a:pt x="429" y="54"/>
                  </a:lnTo>
                  <a:lnTo>
                    <a:pt x="370" y="58"/>
                  </a:lnTo>
                  <a:lnTo>
                    <a:pt x="317" y="63"/>
                  </a:lnTo>
                  <a:lnTo>
                    <a:pt x="269" y="67"/>
                  </a:lnTo>
                  <a:lnTo>
                    <a:pt x="231" y="72"/>
                  </a:lnTo>
                  <a:lnTo>
                    <a:pt x="203" y="76"/>
                  </a:lnTo>
                  <a:lnTo>
                    <a:pt x="184" y="79"/>
                  </a:lnTo>
                  <a:lnTo>
                    <a:pt x="165" y="84"/>
                  </a:lnTo>
                  <a:lnTo>
                    <a:pt x="146" y="88"/>
                  </a:lnTo>
                  <a:lnTo>
                    <a:pt x="127" y="93"/>
                  </a:lnTo>
                  <a:close/>
                </a:path>
              </a:pathLst>
            </a:custGeom>
            <a:solidFill>
              <a:srgbClr val="876157"/>
            </a:solidFill>
            <a:ln w="9525">
              <a:noFill/>
              <a:round/>
              <a:headEnd/>
              <a:tailEnd/>
            </a:ln>
          </p:spPr>
          <p:txBody>
            <a:bodyPr>
              <a:prstTxWarp prst="textNoShape">
                <a:avLst/>
              </a:prstTxWarp>
            </a:bodyPr>
            <a:lstStyle/>
            <a:p>
              <a:endParaRPr lang="en-US"/>
            </a:p>
          </p:txBody>
        </p:sp>
        <p:sp>
          <p:nvSpPr>
            <p:cNvPr id="49431" name="Freeform 536"/>
            <p:cNvSpPr>
              <a:spLocks noChangeAspect="1"/>
            </p:cNvSpPr>
            <p:nvPr/>
          </p:nvSpPr>
          <p:spPr bwMode="auto">
            <a:xfrm>
              <a:off x="2429" y="2112"/>
              <a:ext cx="388" cy="41"/>
            </a:xfrm>
            <a:custGeom>
              <a:avLst/>
              <a:gdLst>
                <a:gd name="T0" fmla="*/ 3178 w 3494"/>
                <a:gd name="T1" fmla="*/ 368 h 368"/>
                <a:gd name="T2" fmla="*/ 1040 w 3494"/>
                <a:gd name="T3" fmla="*/ 175 h 368"/>
                <a:gd name="T4" fmla="*/ 1032 w 3494"/>
                <a:gd name="T5" fmla="*/ 168 h 368"/>
                <a:gd name="T6" fmla="*/ 1024 w 3494"/>
                <a:gd name="T7" fmla="*/ 162 h 368"/>
                <a:gd name="T8" fmla="*/ 1015 w 3494"/>
                <a:gd name="T9" fmla="*/ 156 h 368"/>
                <a:gd name="T10" fmla="*/ 1007 w 3494"/>
                <a:gd name="T11" fmla="*/ 152 h 368"/>
                <a:gd name="T12" fmla="*/ 997 w 3494"/>
                <a:gd name="T13" fmla="*/ 147 h 368"/>
                <a:gd name="T14" fmla="*/ 988 w 3494"/>
                <a:gd name="T15" fmla="*/ 145 h 368"/>
                <a:gd name="T16" fmla="*/ 978 w 3494"/>
                <a:gd name="T17" fmla="*/ 142 h 368"/>
                <a:gd name="T18" fmla="*/ 968 w 3494"/>
                <a:gd name="T19" fmla="*/ 141 h 368"/>
                <a:gd name="T20" fmla="*/ 947 w 3494"/>
                <a:gd name="T21" fmla="*/ 138 h 368"/>
                <a:gd name="T22" fmla="*/ 924 w 3494"/>
                <a:gd name="T23" fmla="*/ 138 h 368"/>
                <a:gd name="T24" fmla="*/ 903 w 3494"/>
                <a:gd name="T25" fmla="*/ 140 h 368"/>
                <a:gd name="T26" fmla="*/ 881 w 3494"/>
                <a:gd name="T27" fmla="*/ 142 h 368"/>
                <a:gd name="T28" fmla="*/ 876 w 3494"/>
                <a:gd name="T29" fmla="*/ 134 h 368"/>
                <a:gd name="T30" fmla="*/ 869 w 3494"/>
                <a:gd name="T31" fmla="*/ 127 h 368"/>
                <a:gd name="T32" fmla="*/ 862 w 3494"/>
                <a:gd name="T33" fmla="*/ 122 h 368"/>
                <a:gd name="T34" fmla="*/ 851 w 3494"/>
                <a:gd name="T35" fmla="*/ 116 h 368"/>
                <a:gd name="T36" fmla="*/ 839 w 3494"/>
                <a:gd name="T37" fmla="*/ 111 h 368"/>
                <a:gd name="T38" fmla="*/ 827 w 3494"/>
                <a:gd name="T39" fmla="*/ 107 h 368"/>
                <a:gd name="T40" fmla="*/ 812 w 3494"/>
                <a:gd name="T41" fmla="*/ 102 h 368"/>
                <a:gd name="T42" fmla="*/ 795 w 3494"/>
                <a:gd name="T43" fmla="*/ 99 h 368"/>
                <a:gd name="T44" fmla="*/ 759 w 3494"/>
                <a:gd name="T45" fmla="*/ 94 h 368"/>
                <a:gd name="T46" fmla="*/ 719 w 3494"/>
                <a:gd name="T47" fmla="*/ 89 h 368"/>
                <a:gd name="T48" fmla="*/ 675 w 3494"/>
                <a:gd name="T49" fmla="*/ 87 h 368"/>
                <a:gd name="T50" fmla="*/ 629 w 3494"/>
                <a:gd name="T51" fmla="*/ 86 h 368"/>
                <a:gd name="T52" fmla="*/ 581 w 3494"/>
                <a:gd name="T53" fmla="*/ 86 h 368"/>
                <a:gd name="T54" fmla="*/ 531 w 3494"/>
                <a:gd name="T55" fmla="*/ 86 h 368"/>
                <a:gd name="T56" fmla="*/ 481 w 3494"/>
                <a:gd name="T57" fmla="*/ 88 h 368"/>
                <a:gd name="T58" fmla="*/ 431 w 3494"/>
                <a:gd name="T59" fmla="*/ 90 h 368"/>
                <a:gd name="T60" fmla="*/ 335 w 3494"/>
                <a:gd name="T61" fmla="*/ 97 h 368"/>
                <a:gd name="T62" fmla="*/ 251 w 3494"/>
                <a:gd name="T63" fmla="*/ 104 h 368"/>
                <a:gd name="T64" fmla="*/ 0 w 3494"/>
                <a:gd name="T65" fmla="*/ 81 h 368"/>
                <a:gd name="T66" fmla="*/ 33 w 3494"/>
                <a:gd name="T67" fmla="*/ 60 h 368"/>
                <a:gd name="T68" fmla="*/ 68 w 3494"/>
                <a:gd name="T69" fmla="*/ 40 h 368"/>
                <a:gd name="T70" fmla="*/ 103 w 3494"/>
                <a:gd name="T71" fmla="*/ 19 h 368"/>
                <a:gd name="T72" fmla="*/ 138 w 3494"/>
                <a:gd name="T73" fmla="*/ 0 h 368"/>
                <a:gd name="T74" fmla="*/ 3494 w 3494"/>
                <a:gd name="T75" fmla="*/ 303 h 368"/>
                <a:gd name="T76" fmla="*/ 3455 w 3494"/>
                <a:gd name="T77" fmla="*/ 311 h 368"/>
                <a:gd name="T78" fmla="*/ 3414 w 3494"/>
                <a:gd name="T79" fmla="*/ 318 h 368"/>
                <a:gd name="T80" fmla="*/ 3375 w 3494"/>
                <a:gd name="T81" fmla="*/ 326 h 368"/>
                <a:gd name="T82" fmla="*/ 3336 w 3494"/>
                <a:gd name="T83" fmla="*/ 334 h 368"/>
                <a:gd name="T84" fmla="*/ 3297 w 3494"/>
                <a:gd name="T85" fmla="*/ 343 h 368"/>
                <a:gd name="T86" fmla="*/ 3257 w 3494"/>
                <a:gd name="T87" fmla="*/ 350 h 368"/>
                <a:gd name="T88" fmla="*/ 3217 w 3494"/>
                <a:gd name="T89" fmla="*/ 359 h 368"/>
                <a:gd name="T90" fmla="*/ 3178 w 3494"/>
                <a:gd name="T91" fmla="*/ 368 h 368"/>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3494"/>
                <a:gd name="T139" fmla="*/ 0 h 368"/>
                <a:gd name="T140" fmla="*/ 3494 w 3494"/>
                <a:gd name="T141" fmla="*/ 368 h 368"/>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3494" h="368">
                  <a:moveTo>
                    <a:pt x="3178" y="368"/>
                  </a:moveTo>
                  <a:lnTo>
                    <a:pt x="1040" y="175"/>
                  </a:lnTo>
                  <a:lnTo>
                    <a:pt x="1032" y="168"/>
                  </a:lnTo>
                  <a:lnTo>
                    <a:pt x="1024" y="162"/>
                  </a:lnTo>
                  <a:lnTo>
                    <a:pt x="1015" y="156"/>
                  </a:lnTo>
                  <a:lnTo>
                    <a:pt x="1007" y="152"/>
                  </a:lnTo>
                  <a:lnTo>
                    <a:pt x="997" y="147"/>
                  </a:lnTo>
                  <a:lnTo>
                    <a:pt x="988" y="145"/>
                  </a:lnTo>
                  <a:lnTo>
                    <a:pt x="978" y="142"/>
                  </a:lnTo>
                  <a:lnTo>
                    <a:pt x="968" y="141"/>
                  </a:lnTo>
                  <a:lnTo>
                    <a:pt x="947" y="138"/>
                  </a:lnTo>
                  <a:lnTo>
                    <a:pt x="924" y="138"/>
                  </a:lnTo>
                  <a:lnTo>
                    <a:pt x="903" y="140"/>
                  </a:lnTo>
                  <a:lnTo>
                    <a:pt x="881" y="142"/>
                  </a:lnTo>
                  <a:lnTo>
                    <a:pt x="876" y="134"/>
                  </a:lnTo>
                  <a:lnTo>
                    <a:pt x="869" y="127"/>
                  </a:lnTo>
                  <a:lnTo>
                    <a:pt x="862" y="122"/>
                  </a:lnTo>
                  <a:lnTo>
                    <a:pt x="851" y="116"/>
                  </a:lnTo>
                  <a:lnTo>
                    <a:pt x="839" y="111"/>
                  </a:lnTo>
                  <a:lnTo>
                    <a:pt x="827" y="107"/>
                  </a:lnTo>
                  <a:lnTo>
                    <a:pt x="812" y="102"/>
                  </a:lnTo>
                  <a:lnTo>
                    <a:pt x="795" y="99"/>
                  </a:lnTo>
                  <a:lnTo>
                    <a:pt x="759" y="94"/>
                  </a:lnTo>
                  <a:lnTo>
                    <a:pt x="719" y="89"/>
                  </a:lnTo>
                  <a:lnTo>
                    <a:pt x="675" y="87"/>
                  </a:lnTo>
                  <a:lnTo>
                    <a:pt x="629" y="86"/>
                  </a:lnTo>
                  <a:lnTo>
                    <a:pt x="581" y="86"/>
                  </a:lnTo>
                  <a:lnTo>
                    <a:pt x="531" y="86"/>
                  </a:lnTo>
                  <a:lnTo>
                    <a:pt x="481" y="88"/>
                  </a:lnTo>
                  <a:lnTo>
                    <a:pt x="431" y="90"/>
                  </a:lnTo>
                  <a:lnTo>
                    <a:pt x="335" y="97"/>
                  </a:lnTo>
                  <a:lnTo>
                    <a:pt x="251" y="104"/>
                  </a:lnTo>
                  <a:lnTo>
                    <a:pt x="0" y="81"/>
                  </a:lnTo>
                  <a:lnTo>
                    <a:pt x="33" y="60"/>
                  </a:lnTo>
                  <a:lnTo>
                    <a:pt x="68" y="40"/>
                  </a:lnTo>
                  <a:lnTo>
                    <a:pt x="103" y="19"/>
                  </a:lnTo>
                  <a:lnTo>
                    <a:pt x="138" y="0"/>
                  </a:lnTo>
                  <a:lnTo>
                    <a:pt x="3494" y="303"/>
                  </a:lnTo>
                  <a:lnTo>
                    <a:pt x="3455" y="311"/>
                  </a:lnTo>
                  <a:lnTo>
                    <a:pt x="3414" y="318"/>
                  </a:lnTo>
                  <a:lnTo>
                    <a:pt x="3375" y="326"/>
                  </a:lnTo>
                  <a:lnTo>
                    <a:pt x="3336" y="334"/>
                  </a:lnTo>
                  <a:lnTo>
                    <a:pt x="3297" y="343"/>
                  </a:lnTo>
                  <a:lnTo>
                    <a:pt x="3257" y="350"/>
                  </a:lnTo>
                  <a:lnTo>
                    <a:pt x="3217" y="359"/>
                  </a:lnTo>
                  <a:lnTo>
                    <a:pt x="3178" y="368"/>
                  </a:lnTo>
                  <a:close/>
                </a:path>
              </a:pathLst>
            </a:custGeom>
            <a:solidFill>
              <a:srgbClr val="876157"/>
            </a:solidFill>
            <a:ln w="9525">
              <a:noFill/>
              <a:round/>
              <a:headEnd/>
              <a:tailEnd/>
            </a:ln>
          </p:spPr>
          <p:txBody>
            <a:bodyPr>
              <a:prstTxWarp prst="textNoShape">
                <a:avLst/>
              </a:prstTxWarp>
            </a:bodyPr>
            <a:lstStyle/>
            <a:p>
              <a:endParaRPr lang="en-US"/>
            </a:p>
          </p:txBody>
        </p:sp>
        <p:sp>
          <p:nvSpPr>
            <p:cNvPr id="49432" name="Freeform 537"/>
            <p:cNvSpPr>
              <a:spLocks noChangeAspect="1"/>
            </p:cNvSpPr>
            <p:nvPr/>
          </p:nvSpPr>
          <p:spPr bwMode="auto">
            <a:xfrm>
              <a:off x="2436" y="2107"/>
              <a:ext cx="402" cy="42"/>
            </a:xfrm>
            <a:custGeom>
              <a:avLst/>
              <a:gdLst>
                <a:gd name="T0" fmla="*/ 3263 w 3614"/>
                <a:gd name="T1" fmla="*/ 375 h 375"/>
                <a:gd name="T2" fmla="*/ 772 w 3614"/>
                <a:gd name="T3" fmla="*/ 149 h 375"/>
                <a:gd name="T4" fmla="*/ 761 w 3614"/>
                <a:gd name="T5" fmla="*/ 146 h 375"/>
                <a:gd name="T6" fmla="*/ 748 w 3614"/>
                <a:gd name="T7" fmla="*/ 143 h 375"/>
                <a:gd name="T8" fmla="*/ 735 w 3614"/>
                <a:gd name="T9" fmla="*/ 139 h 375"/>
                <a:gd name="T10" fmla="*/ 720 w 3614"/>
                <a:gd name="T11" fmla="*/ 136 h 375"/>
                <a:gd name="T12" fmla="*/ 689 w 3614"/>
                <a:gd name="T13" fmla="*/ 131 h 375"/>
                <a:gd name="T14" fmla="*/ 654 w 3614"/>
                <a:gd name="T15" fmla="*/ 128 h 375"/>
                <a:gd name="T16" fmla="*/ 616 w 3614"/>
                <a:gd name="T17" fmla="*/ 126 h 375"/>
                <a:gd name="T18" fmla="*/ 577 w 3614"/>
                <a:gd name="T19" fmla="*/ 125 h 375"/>
                <a:gd name="T20" fmla="*/ 536 w 3614"/>
                <a:gd name="T21" fmla="*/ 125 h 375"/>
                <a:gd name="T22" fmla="*/ 494 w 3614"/>
                <a:gd name="T23" fmla="*/ 125 h 375"/>
                <a:gd name="T24" fmla="*/ 0 w 3614"/>
                <a:gd name="T25" fmla="*/ 80 h 375"/>
                <a:gd name="T26" fmla="*/ 37 w 3614"/>
                <a:gd name="T27" fmla="*/ 58 h 375"/>
                <a:gd name="T28" fmla="*/ 74 w 3614"/>
                <a:gd name="T29" fmla="*/ 38 h 375"/>
                <a:gd name="T30" fmla="*/ 112 w 3614"/>
                <a:gd name="T31" fmla="*/ 19 h 375"/>
                <a:gd name="T32" fmla="*/ 150 w 3614"/>
                <a:gd name="T33" fmla="*/ 0 h 375"/>
                <a:gd name="T34" fmla="*/ 3614 w 3614"/>
                <a:gd name="T35" fmla="*/ 313 h 375"/>
                <a:gd name="T36" fmla="*/ 3571 w 3614"/>
                <a:gd name="T37" fmla="*/ 320 h 375"/>
                <a:gd name="T38" fmla="*/ 3527 w 3614"/>
                <a:gd name="T39" fmla="*/ 327 h 375"/>
                <a:gd name="T40" fmla="*/ 3483 w 3614"/>
                <a:gd name="T41" fmla="*/ 333 h 375"/>
                <a:gd name="T42" fmla="*/ 3438 w 3614"/>
                <a:gd name="T43" fmla="*/ 341 h 375"/>
                <a:gd name="T44" fmla="*/ 3394 w 3614"/>
                <a:gd name="T45" fmla="*/ 349 h 375"/>
                <a:gd name="T46" fmla="*/ 3351 w 3614"/>
                <a:gd name="T47" fmla="*/ 357 h 375"/>
                <a:gd name="T48" fmla="*/ 3307 w 3614"/>
                <a:gd name="T49" fmla="*/ 366 h 375"/>
                <a:gd name="T50" fmla="*/ 3263 w 3614"/>
                <a:gd name="T51" fmla="*/ 375 h 37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614"/>
                <a:gd name="T79" fmla="*/ 0 h 375"/>
                <a:gd name="T80" fmla="*/ 3614 w 3614"/>
                <a:gd name="T81" fmla="*/ 375 h 37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614" h="375">
                  <a:moveTo>
                    <a:pt x="3263" y="375"/>
                  </a:moveTo>
                  <a:lnTo>
                    <a:pt x="772" y="149"/>
                  </a:lnTo>
                  <a:lnTo>
                    <a:pt x="761" y="146"/>
                  </a:lnTo>
                  <a:lnTo>
                    <a:pt x="748" y="143"/>
                  </a:lnTo>
                  <a:lnTo>
                    <a:pt x="735" y="139"/>
                  </a:lnTo>
                  <a:lnTo>
                    <a:pt x="720" y="136"/>
                  </a:lnTo>
                  <a:lnTo>
                    <a:pt x="689" y="131"/>
                  </a:lnTo>
                  <a:lnTo>
                    <a:pt x="654" y="128"/>
                  </a:lnTo>
                  <a:lnTo>
                    <a:pt x="616" y="126"/>
                  </a:lnTo>
                  <a:lnTo>
                    <a:pt x="577" y="125"/>
                  </a:lnTo>
                  <a:lnTo>
                    <a:pt x="536" y="125"/>
                  </a:lnTo>
                  <a:lnTo>
                    <a:pt x="494" y="125"/>
                  </a:lnTo>
                  <a:lnTo>
                    <a:pt x="0" y="80"/>
                  </a:lnTo>
                  <a:lnTo>
                    <a:pt x="37" y="58"/>
                  </a:lnTo>
                  <a:lnTo>
                    <a:pt x="74" y="38"/>
                  </a:lnTo>
                  <a:lnTo>
                    <a:pt x="112" y="19"/>
                  </a:lnTo>
                  <a:lnTo>
                    <a:pt x="150" y="0"/>
                  </a:lnTo>
                  <a:lnTo>
                    <a:pt x="3614" y="313"/>
                  </a:lnTo>
                  <a:lnTo>
                    <a:pt x="3571" y="320"/>
                  </a:lnTo>
                  <a:lnTo>
                    <a:pt x="3527" y="327"/>
                  </a:lnTo>
                  <a:lnTo>
                    <a:pt x="3483" y="333"/>
                  </a:lnTo>
                  <a:lnTo>
                    <a:pt x="3438" y="341"/>
                  </a:lnTo>
                  <a:lnTo>
                    <a:pt x="3394" y="349"/>
                  </a:lnTo>
                  <a:lnTo>
                    <a:pt x="3351" y="357"/>
                  </a:lnTo>
                  <a:lnTo>
                    <a:pt x="3307" y="366"/>
                  </a:lnTo>
                  <a:lnTo>
                    <a:pt x="3263" y="375"/>
                  </a:lnTo>
                  <a:close/>
                </a:path>
              </a:pathLst>
            </a:custGeom>
            <a:solidFill>
              <a:srgbClr val="876157"/>
            </a:solidFill>
            <a:ln w="9525">
              <a:noFill/>
              <a:round/>
              <a:headEnd/>
              <a:tailEnd/>
            </a:ln>
          </p:spPr>
          <p:txBody>
            <a:bodyPr>
              <a:prstTxWarp prst="textNoShape">
                <a:avLst/>
              </a:prstTxWarp>
            </a:bodyPr>
            <a:lstStyle/>
            <a:p>
              <a:endParaRPr lang="en-US"/>
            </a:p>
          </p:txBody>
        </p:sp>
        <p:sp>
          <p:nvSpPr>
            <p:cNvPr id="49433" name="Freeform 538"/>
            <p:cNvSpPr>
              <a:spLocks noChangeAspect="1"/>
            </p:cNvSpPr>
            <p:nvPr/>
          </p:nvSpPr>
          <p:spPr bwMode="auto">
            <a:xfrm>
              <a:off x="2444" y="2103"/>
              <a:ext cx="419" cy="42"/>
            </a:xfrm>
            <a:custGeom>
              <a:avLst/>
              <a:gdLst>
                <a:gd name="T0" fmla="*/ 3356 w 3766"/>
                <a:gd name="T1" fmla="*/ 381 h 381"/>
                <a:gd name="T2" fmla="*/ 0 w 3766"/>
                <a:gd name="T3" fmla="*/ 78 h 381"/>
                <a:gd name="T4" fmla="*/ 40 w 3766"/>
                <a:gd name="T5" fmla="*/ 58 h 381"/>
                <a:gd name="T6" fmla="*/ 81 w 3766"/>
                <a:gd name="T7" fmla="*/ 38 h 381"/>
                <a:gd name="T8" fmla="*/ 122 w 3766"/>
                <a:gd name="T9" fmla="*/ 19 h 381"/>
                <a:gd name="T10" fmla="*/ 164 w 3766"/>
                <a:gd name="T11" fmla="*/ 0 h 381"/>
                <a:gd name="T12" fmla="*/ 3766 w 3766"/>
                <a:gd name="T13" fmla="*/ 325 h 381"/>
                <a:gd name="T14" fmla="*/ 3714 w 3766"/>
                <a:gd name="T15" fmla="*/ 331 h 381"/>
                <a:gd name="T16" fmla="*/ 3664 w 3766"/>
                <a:gd name="T17" fmla="*/ 336 h 381"/>
                <a:gd name="T18" fmla="*/ 3612 w 3766"/>
                <a:gd name="T19" fmla="*/ 343 h 381"/>
                <a:gd name="T20" fmla="*/ 3561 w 3766"/>
                <a:gd name="T21" fmla="*/ 350 h 381"/>
                <a:gd name="T22" fmla="*/ 3510 w 3766"/>
                <a:gd name="T23" fmla="*/ 357 h 381"/>
                <a:gd name="T24" fmla="*/ 3458 w 3766"/>
                <a:gd name="T25" fmla="*/ 365 h 381"/>
                <a:gd name="T26" fmla="*/ 3408 w 3766"/>
                <a:gd name="T27" fmla="*/ 374 h 381"/>
                <a:gd name="T28" fmla="*/ 3356 w 3766"/>
                <a:gd name="T29" fmla="*/ 381 h 38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766"/>
                <a:gd name="T46" fmla="*/ 0 h 381"/>
                <a:gd name="T47" fmla="*/ 3766 w 3766"/>
                <a:gd name="T48" fmla="*/ 381 h 381"/>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766" h="381">
                  <a:moveTo>
                    <a:pt x="3356" y="381"/>
                  </a:moveTo>
                  <a:lnTo>
                    <a:pt x="0" y="78"/>
                  </a:lnTo>
                  <a:lnTo>
                    <a:pt x="40" y="58"/>
                  </a:lnTo>
                  <a:lnTo>
                    <a:pt x="81" y="38"/>
                  </a:lnTo>
                  <a:lnTo>
                    <a:pt x="122" y="19"/>
                  </a:lnTo>
                  <a:lnTo>
                    <a:pt x="164" y="0"/>
                  </a:lnTo>
                  <a:lnTo>
                    <a:pt x="3766" y="325"/>
                  </a:lnTo>
                  <a:lnTo>
                    <a:pt x="3714" y="331"/>
                  </a:lnTo>
                  <a:lnTo>
                    <a:pt x="3664" y="336"/>
                  </a:lnTo>
                  <a:lnTo>
                    <a:pt x="3612" y="343"/>
                  </a:lnTo>
                  <a:lnTo>
                    <a:pt x="3561" y="350"/>
                  </a:lnTo>
                  <a:lnTo>
                    <a:pt x="3510" y="357"/>
                  </a:lnTo>
                  <a:lnTo>
                    <a:pt x="3458" y="365"/>
                  </a:lnTo>
                  <a:lnTo>
                    <a:pt x="3408" y="374"/>
                  </a:lnTo>
                  <a:lnTo>
                    <a:pt x="3356" y="381"/>
                  </a:lnTo>
                  <a:close/>
                </a:path>
              </a:pathLst>
            </a:custGeom>
            <a:solidFill>
              <a:srgbClr val="876157"/>
            </a:solidFill>
            <a:ln w="9525">
              <a:noFill/>
              <a:round/>
              <a:headEnd/>
              <a:tailEnd/>
            </a:ln>
          </p:spPr>
          <p:txBody>
            <a:bodyPr>
              <a:prstTxWarp prst="textNoShape">
                <a:avLst/>
              </a:prstTxWarp>
            </a:bodyPr>
            <a:lstStyle/>
            <a:p>
              <a:endParaRPr lang="en-US"/>
            </a:p>
          </p:txBody>
        </p:sp>
        <p:sp>
          <p:nvSpPr>
            <p:cNvPr id="49434" name="Freeform 539"/>
            <p:cNvSpPr>
              <a:spLocks noChangeAspect="1"/>
            </p:cNvSpPr>
            <p:nvPr/>
          </p:nvSpPr>
          <p:spPr bwMode="auto">
            <a:xfrm>
              <a:off x="2453" y="2099"/>
              <a:ext cx="444" cy="43"/>
            </a:xfrm>
            <a:custGeom>
              <a:avLst/>
              <a:gdLst>
                <a:gd name="T0" fmla="*/ 3464 w 3999"/>
                <a:gd name="T1" fmla="*/ 389 h 389"/>
                <a:gd name="T2" fmla="*/ 0 w 3999"/>
                <a:gd name="T3" fmla="*/ 76 h 389"/>
                <a:gd name="T4" fmla="*/ 22 w 3999"/>
                <a:gd name="T5" fmla="*/ 66 h 389"/>
                <a:gd name="T6" fmla="*/ 44 w 3999"/>
                <a:gd name="T7" fmla="*/ 56 h 389"/>
                <a:gd name="T8" fmla="*/ 68 w 3999"/>
                <a:gd name="T9" fmla="*/ 46 h 389"/>
                <a:gd name="T10" fmla="*/ 90 w 3999"/>
                <a:gd name="T11" fmla="*/ 36 h 389"/>
                <a:gd name="T12" fmla="*/ 113 w 3999"/>
                <a:gd name="T13" fmla="*/ 27 h 389"/>
                <a:gd name="T14" fmla="*/ 136 w 3999"/>
                <a:gd name="T15" fmla="*/ 17 h 389"/>
                <a:gd name="T16" fmla="*/ 159 w 3999"/>
                <a:gd name="T17" fmla="*/ 8 h 389"/>
                <a:gd name="T18" fmla="*/ 182 w 3999"/>
                <a:gd name="T19" fmla="*/ 0 h 389"/>
                <a:gd name="T20" fmla="*/ 3999 w 3999"/>
                <a:gd name="T21" fmla="*/ 344 h 389"/>
                <a:gd name="T22" fmla="*/ 3932 w 3999"/>
                <a:gd name="T23" fmla="*/ 347 h 389"/>
                <a:gd name="T24" fmla="*/ 3866 w 3999"/>
                <a:gd name="T25" fmla="*/ 349 h 389"/>
                <a:gd name="T26" fmla="*/ 3800 w 3999"/>
                <a:gd name="T27" fmla="*/ 353 h 389"/>
                <a:gd name="T28" fmla="*/ 3733 w 3999"/>
                <a:gd name="T29" fmla="*/ 359 h 389"/>
                <a:gd name="T30" fmla="*/ 3665 w 3999"/>
                <a:gd name="T31" fmla="*/ 364 h 389"/>
                <a:gd name="T32" fmla="*/ 3599 w 3999"/>
                <a:gd name="T33" fmla="*/ 372 h 389"/>
                <a:gd name="T34" fmla="*/ 3532 w 3999"/>
                <a:gd name="T35" fmla="*/ 380 h 389"/>
                <a:gd name="T36" fmla="*/ 3464 w 3999"/>
                <a:gd name="T37" fmla="*/ 389 h 38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3999"/>
                <a:gd name="T58" fmla="*/ 0 h 389"/>
                <a:gd name="T59" fmla="*/ 3999 w 3999"/>
                <a:gd name="T60" fmla="*/ 389 h 38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3999" h="389">
                  <a:moveTo>
                    <a:pt x="3464" y="389"/>
                  </a:moveTo>
                  <a:lnTo>
                    <a:pt x="0" y="76"/>
                  </a:lnTo>
                  <a:lnTo>
                    <a:pt x="22" y="66"/>
                  </a:lnTo>
                  <a:lnTo>
                    <a:pt x="44" y="56"/>
                  </a:lnTo>
                  <a:lnTo>
                    <a:pt x="68" y="46"/>
                  </a:lnTo>
                  <a:lnTo>
                    <a:pt x="90" y="36"/>
                  </a:lnTo>
                  <a:lnTo>
                    <a:pt x="113" y="27"/>
                  </a:lnTo>
                  <a:lnTo>
                    <a:pt x="136" y="17"/>
                  </a:lnTo>
                  <a:lnTo>
                    <a:pt x="159" y="8"/>
                  </a:lnTo>
                  <a:lnTo>
                    <a:pt x="182" y="0"/>
                  </a:lnTo>
                  <a:lnTo>
                    <a:pt x="3999" y="344"/>
                  </a:lnTo>
                  <a:lnTo>
                    <a:pt x="3932" y="347"/>
                  </a:lnTo>
                  <a:lnTo>
                    <a:pt x="3866" y="349"/>
                  </a:lnTo>
                  <a:lnTo>
                    <a:pt x="3800" y="353"/>
                  </a:lnTo>
                  <a:lnTo>
                    <a:pt x="3733" y="359"/>
                  </a:lnTo>
                  <a:lnTo>
                    <a:pt x="3665" y="364"/>
                  </a:lnTo>
                  <a:lnTo>
                    <a:pt x="3599" y="372"/>
                  </a:lnTo>
                  <a:lnTo>
                    <a:pt x="3532" y="380"/>
                  </a:lnTo>
                  <a:lnTo>
                    <a:pt x="3464" y="389"/>
                  </a:lnTo>
                  <a:close/>
                </a:path>
              </a:pathLst>
            </a:custGeom>
            <a:solidFill>
              <a:srgbClr val="876157"/>
            </a:solidFill>
            <a:ln w="9525">
              <a:noFill/>
              <a:round/>
              <a:headEnd/>
              <a:tailEnd/>
            </a:ln>
          </p:spPr>
          <p:txBody>
            <a:bodyPr>
              <a:prstTxWarp prst="textNoShape">
                <a:avLst/>
              </a:prstTxWarp>
            </a:bodyPr>
            <a:lstStyle/>
            <a:p>
              <a:endParaRPr lang="en-US"/>
            </a:p>
          </p:txBody>
        </p:sp>
        <p:sp>
          <p:nvSpPr>
            <p:cNvPr id="49435" name="Freeform 540"/>
            <p:cNvSpPr>
              <a:spLocks noChangeAspect="1"/>
            </p:cNvSpPr>
            <p:nvPr/>
          </p:nvSpPr>
          <p:spPr bwMode="auto">
            <a:xfrm>
              <a:off x="2462" y="2095"/>
              <a:ext cx="482" cy="44"/>
            </a:xfrm>
            <a:custGeom>
              <a:avLst/>
              <a:gdLst>
                <a:gd name="T0" fmla="*/ 3602 w 4331"/>
                <a:gd name="T1" fmla="*/ 399 h 399"/>
                <a:gd name="T2" fmla="*/ 0 w 4331"/>
                <a:gd name="T3" fmla="*/ 74 h 399"/>
                <a:gd name="T4" fmla="*/ 25 w 4331"/>
                <a:gd name="T5" fmla="*/ 64 h 399"/>
                <a:gd name="T6" fmla="*/ 50 w 4331"/>
                <a:gd name="T7" fmla="*/ 54 h 399"/>
                <a:gd name="T8" fmla="*/ 75 w 4331"/>
                <a:gd name="T9" fmla="*/ 44 h 399"/>
                <a:gd name="T10" fmla="*/ 101 w 4331"/>
                <a:gd name="T11" fmla="*/ 35 h 399"/>
                <a:gd name="T12" fmla="*/ 126 w 4331"/>
                <a:gd name="T13" fmla="*/ 26 h 399"/>
                <a:gd name="T14" fmla="*/ 152 w 4331"/>
                <a:gd name="T15" fmla="*/ 17 h 399"/>
                <a:gd name="T16" fmla="*/ 178 w 4331"/>
                <a:gd name="T17" fmla="*/ 8 h 399"/>
                <a:gd name="T18" fmla="*/ 204 w 4331"/>
                <a:gd name="T19" fmla="*/ 0 h 399"/>
                <a:gd name="T20" fmla="*/ 4321 w 4331"/>
                <a:gd name="T21" fmla="*/ 371 h 399"/>
                <a:gd name="T22" fmla="*/ 4327 w 4331"/>
                <a:gd name="T23" fmla="*/ 384 h 399"/>
                <a:gd name="T24" fmla="*/ 4331 w 4331"/>
                <a:gd name="T25" fmla="*/ 396 h 399"/>
                <a:gd name="T26" fmla="*/ 4286 w 4331"/>
                <a:gd name="T27" fmla="*/ 393 h 399"/>
                <a:gd name="T28" fmla="*/ 4241 w 4331"/>
                <a:gd name="T29" fmla="*/ 389 h 399"/>
                <a:gd name="T30" fmla="*/ 4196 w 4331"/>
                <a:gd name="T31" fmla="*/ 386 h 399"/>
                <a:gd name="T32" fmla="*/ 4152 w 4331"/>
                <a:gd name="T33" fmla="*/ 384 h 399"/>
                <a:gd name="T34" fmla="*/ 4106 w 4331"/>
                <a:gd name="T35" fmla="*/ 382 h 399"/>
                <a:gd name="T36" fmla="*/ 4061 w 4331"/>
                <a:gd name="T37" fmla="*/ 381 h 399"/>
                <a:gd name="T38" fmla="*/ 4015 w 4331"/>
                <a:gd name="T39" fmla="*/ 380 h 399"/>
                <a:gd name="T40" fmla="*/ 3970 w 4331"/>
                <a:gd name="T41" fmla="*/ 380 h 399"/>
                <a:gd name="T42" fmla="*/ 3878 w 4331"/>
                <a:gd name="T43" fmla="*/ 382 h 399"/>
                <a:gd name="T44" fmla="*/ 3786 w 4331"/>
                <a:gd name="T45" fmla="*/ 386 h 399"/>
                <a:gd name="T46" fmla="*/ 3694 w 4331"/>
                <a:gd name="T47" fmla="*/ 391 h 399"/>
                <a:gd name="T48" fmla="*/ 3602 w 4331"/>
                <a:gd name="T49" fmla="*/ 399 h 39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331"/>
                <a:gd name="T76" fmla="*/ 0 h 399"/>
                <a:gd name="T77" fmla="*/ 4331 w 4331"/>
                <a:gd name="T78" fmla="*/ 399 h 39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331" h="399">
                  <a:moveTo>
                    <a:pt x="3602" y="399"/>
                  </a:moveTo>
                  <a:lnTo>
                    <a:pt x="0" y="74"/>
                  </a:lnTo>
                  <a:lnTo>
                    <a:pt x="25" y="64"/>
                  </a:lnTo>
                  <a:lnTo>
                    <a:pt x="50" y="54"/>
                  </a:lnTo>
                  <a:lnTo>
                    <a:pt x="75" y="44"/>
                  </a:lnTo>
                  <a:lnTo>
                    <a:pt x="101" y="35"/>
                  </a:lnTo>
                  <a:lnTo>
                    <a:pt x="126" y="26"/>
                  </a:lnTo>
                  <a:lnTo>
                    <a:pt x="152" y="17"/>
                  </a:lnTo>
                  <a:lnTo>
                    <a:pt x="178" y="8"/>
                  </a:lnTo>
                  <a:lnTo>
                    <a:pt x="204" y="0"/>
                  </a:lnTo>
                  <a:lnTo>
                    <a:pt x="4321" y="371"/>
                  </a:lnTo>
                  <a:lnTo>
                    <a:pt x="4327" y="384"/>
                  </a:lnTo>
                  <a:lnTo>
                    <a:pt x="4331" y="396"/>
                  </a:lnTo>
                  <a:lnTo>
                    <a:pt x="4286" y="393"/>
                  </a:lnTo>
                  <a:lnTo>
                    <a:pt x="4241" y="389"/>
                  </a:lnTo>
                  <a:lnTo>
                    <a:pt x="4196" y="386"/>
                  </a:lnTo>
                  <a:lnTo>
                    <a:pt x="4152" y="384"/>
                  </a:lnTo>
                  <a:lnTo>
                    <a:pt x="4106" y="382"/>
                  </a:lnTo>
                  <a:lnTo>
                    <a:pt x="4061" y="381"/>
                  </a:lnTo>
                  <a:lnTo>
                    <a:pt x="4015" y="380"/>
                  </a:lnTo>
                  <a:lnTo>
                    <a:pt x="3970" y="380"/>
                  </a:lnTo>
                  <a:lnTo>
                    <a:pt x="3878" y="382"/>
                  </a:lnTo>
                  <a:lnTo>
                    <a:pt x="3786" y="386"/>
                  </a:lnTo>
                  <a:lnTo>
                    <a:pt x="3694" y="391"/>
                  </a:lnTo>
                  <a:lnTo>
                    <a:pt x="3602" y="399"/>
                  </a:lnTo>
                  <a:close/>
                </a:path>
              </a:pathLst>
            </a:custGeom>
            <a:solidFill>
              <a:srgbClr val="876157"/>
            </a:solidFill>
            <a:ln w="9525">
              <a:noFill/>
              <a:round/>
              <a:headEnd/>
              <a:tailEnd/>
            </a:ln>
          </p:spPr>
          <p:txBody>
            <a:bodyPr>
              <a:prstTxWarp prst="textNoShape">
                <a:avLst/>
              </a:prstTxWarp>
            </a:bodyPr>
            <a:lstStyle/>
            <a:p>
              <a:endParaRPr lang="en-US"/>
            </a:p>
          </p:txBody>
        </p:sp>
        <p:sp>
          <p:nvSpPr>
            <p:cNvPr id="49436" name="Freeform 541"/>
            <p:cNvSpPr>
              <a:spLocks noChangeAspect="1"/>
            </p:cNvSpPr>
            <p:nvPr/>
          </p:nvSpPr>
          <p:spPr bwMode="auto">
            <a:xfrm>
              <a:off x="2473" y="2091"/>
              <a:ext cx="471" cy="48"/>
            </a:xfrm>
            <a:custGeom>
              <a:avLst/>
              <a:gdLst>
                <a:gd name="T0" fmla="*/ 3817 w 4235"/>
                <a:gd name="T1" fmla="*/ 417 h 432"/>
                <a:gd name="T2" fmla="*/ 0 w 4235"/>
                <a:gd name="T3" fmla="*/ 73 h 432"/>
                <a:gd name="T4" fmla="*/ 28 w 4235"/>
                <a:gd name="T5" fmla="*/ 62 h 432"/>
                <a:gd name="T6" fmla="*/ 56 w 4235"/>
                <a:gd name="T7" fmla="*/ 53 h 432"/>
                <a:gd name="T8" fmla="*/ 85 w 4235"/>
                <a:gd name="T9" fmla="*/ 42 h 432"/>
                <a:gd name="T10" fmla="*/ 115 w 4235"/>
                <a:gd name="T11" fmla="*/ 34 h 432"/>
                <a:gd name="T12" fmla="*/ 143 w 4235"/>
                <a:gd name="T13" fmla="*/ 25 h 432"/>
                <a:gd name="T14" fmla="*/ 172 w 4235"/>
                <a:gd name="T15" fmla="*/ 16 h 432"/>
                <a:gd name="T16" fmla="*/ 201 w 4235"/>
                <a:gd name="T17" fmla="*/ 8 h 432"/>
                <a:gd name="T18" fmla="*/ 231 w 4235"/>
                <a:gd name="T19" fmla="*/ 0 h 432"/>
                <a:gd name="T20" fmla="*/ 4198 w 4235"/>
                <a:gd name="T21" fmla="*/ 358 h 432"/>
                <a:gd name="T22" fmla="*/ 4209 w 4235"/>
                <a:gd name="T23" fmla="*/ 376 h 432"/>
                <a:gd name="T24" fmla="*/ 4218 w 4235"/>
                <a:gd name="T25" fmla="*/ 394 h 432"/>
                <a:gd name="T26" fmla="*/ 4227 w 4235"/>
                <a:gd name="T27" fmla="*/ 413 h 432"/>
                <a:gd name="T28" fmla="*/ 4235 w 4235"/>
                <a:gd name="T29" fmla="*/ 432 h 432"/>
                <a:gd name="T30" fmla="*/ 4183 w 4235"/>
                <a:gd name="T31" fmla="*/ 427 h 432"/>
                <a:gd name="T32" fmla="*/ 4132 w 4235"/>
                <a:gd name="T33" fmla="*/ 424 h 432"/>
                <a:gd name="T34" fmla="*/ 4079 w 4235"/>
                <a:gd name="T35" fmla="*/ 421 h 432"/>
                <a:gd name="T36" fmla="*/ 4028 w 4235"/>
                <a:gd name="T37" fmla="*/ 418 h 432"/>
                <a:gd name="T38" fmla="*/ 3975 w 4235"/>
                <a:gd name="T39" fmla="*/ 417 h 432"/>
                <a:gd name="T40" fmla="*/ 3922 w 4235"/>
                <a:gd name="T41" fmla="*/ 416 h 432"/>
                <a:gd name="T42" fmla="*/ 3869 w 4235"/>
                <a:gd name="T43" fmla="*/ 416 h 432"/>
                <a:gd name="T44" fmla="*/ 3817 w 4235"/>
                <a:gd name="T45" fmla="*/ 417 h 43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35"/>
                <a:gd name="T70" fmla="*/ 0 h 432"/>
                <a:gd name="T71" fmla="*/ 4235 w 4235"/>
                <a:gd name="T72" fmla="*/ 432 h 43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35" h="432">
                  <a:moveTo>
                    <a:pt x="3817" y="417"/>
                  </a:moveTo>
                  <a:lnTo>
                    <a:pt x="0" y="73"/>
                  </a:lnTo>
                  <a:lnTo>
                    <a:pt x="28" y="62"/>
                  </a:lnTo>
                  <a:lnTo>
                    <a:pt x="56" y="53"/>
                  </a:lnTo>
                  <a:lnTo>
                    <a:pt x="85" y="42"/>
                  </a:lnTo>
                  <a:lnTo>
                    <a:pt x="115" y="34"/>
                  </a:lnTo>
                  <a:lnTo>
                    <a:pt x="143" y="25"/>
                  </a:lnTo>
                  <a:lnTo>
                    <a:pt x="172" y="16"/>
                  </a:lnTo>
                  <a:lnTo>
                    <a:pt x="201" y="8"/>
                  </a:lnTo>
                  <a:lnTo>
                    <a:pt x="231" y="0"/>
                  </a:lnTo>
                  <a:lnTo>
                    <a:pt x="4198" y="358"/>
                  </a:lnTo>
                  <a:lnTo>
                    <a:pt x="4209" y="376"/>
                  </a:lnTo>
                  <a:lnTo>
                    <a:pt x="4218" y="394"/>
                  </a:lnTo>
                  <a:lnTo>
                    <a:pt x="4227" y="413"/>
                  </a:lnTo>
                  <a:lnTo>
                    <a:pt x="4235" y="432"/>
                  </a:lnTo>
                  <a:lnTo>
                    <a:pt x="4183" y="427"/>
                  </a:lnTo>
                  <a:lnTo>
                    <a:pt x="4132" y="424"/>
                  </a:lnTo>
                  <a:lnTo>
                    <a:pt x="4079" y="421"/>
                  </a:lnTo>
                  <a:lnTo>
                    <a:pt x="4028" y="418"/>
                  </a:lnTo>
                  <a:lnTo>
                    <a:pt x="3975" y="417"/>
                  </a:lnTo>
                  <a:lnTo>
                    <a:pt x="3922" y="416"/>
                  </a:lnTo>
                  <a:lnTo>
                    <a:pt x="3869" y="416"/>
                  </a:lnTo>
                  <a:lnTo>
                    <a:pt x="3817" y="417"/>
                  </a:lnTo>
                  <a:close/>
                </a:path>
              </a:pathLst>
            </a:custGeom>
            <a:solidFill>
              <a:srgbClr val="876157"/>
            </a:solidFill>
            <a:ln w="9525">
              <a:noFill/>
              <a:round/>
              <a:headEnd/>
              <a:tailEnd/>
            </a:ln>
          </p:spPr>
          <p:txBody>
            <a:bodyPr>
              <a:prstTxWarp prst="textNoShape">
                <a:avLst/>
              </a:prstTxWarp>
            </a:bodyPr>
            <a:lstStyle/>
            <a:p>
              <a:endParaRPr lang="en-US"/>
            </a:p>
          </p:txBody>
        </p:sp>
        <p:sp>
          <p:nvSpPr>
            <p:cNvPr id="49437" name="Freeform 542"/>
            <p:cNvSpPr>
              <a:spLocks noChangeAspect="1"/>
            </p:cNvSpPr>
            <p:nvPr/>
          </p:nvSpPr>
          <p:spPr bwMode="auto">
            <a:xfrm>
              <a:off x="2485" y="2087"/>
              <a:ext cx="458" cy="49"/>
            </a:xfrm>
            <a:custGeom>
              <a:avLst/>
              <a:gdLst>
                <a:gd name="T0" fmla="*/ 4117 w 4117"/>
                <a:gd name="T1" fmla="*/ 441 h 441"/>
                <a:gd name="T2" fmla="*/ 0 w 4117"/>
                <a:gd name="T3" fmla="*/ 70 h 441"/>
                <a:gd name="T4" fmla="*/ 32 w 4117"/>
                <a:gd name="T5" fmla="*/ 60 h 441"/>
                <a:gd name="T6" fmla="*/ 65 w 4117"/>
                <a:gd name="T7" fmla="*/ 50 h 441"/>
                <a:gd name="T8" fmla="*/ 99 w 4117"/>
                <a:gd name="T9" fmla="*/ 41 h 441"/>
                <a:gd name="T10" fmla="*/ 131 w 4117"/>
                <a:gd name="T11" fmla="*/ 32 h 441"/>
                <a:gd name="T12" fmla="*/ 165 w 4117"/>
                <a:gd name="T13" fmla="*/ 24 h 441"/>
                <a:gd name="T14" fmla="*/ 198 w 4117"/>
                <a:gd name="T15" fmla="*/ 15 h 441"/>
                <a:gd name="T16" fmla="*/ 232 w 4117"/>
                <a:gd name="T17" fmla="*/ 8 h 441"/>
                <a:gd name="T18" fmla="*/ 266 w 4117"/>
                <a:gd name="T19" fmla="*/ 0 h 441"/>
                <a:gd name="T20" fmla="*/ 4051 w 4117"/>
                <a:gd name="T21" fmla="*/ 342 h 441"/>
                <a:gd name="T22" fmla="*/ 4070 w 4117"/>
                <a:gd name="T23" fmla="*/ 365 h 441"/>
                <a:gd name="T24" fmla="*/ 4088 w 4117"/>
                <a:gd name="T25" fmla="*/ 388 h 441"/>
                <a:gd name="T26" fmla="*/ 4096 w 4117"/>
                <a:gd name="T27" fmla="*/ 402 h 441"/>
                <a:gd name="T28" fmla="*/ 4104 w 4117"/>
                <a:gd name="T29" fmla="*/ 414 h 441"/>
                <a:gd name="T30" fmla="*/ 4110 w 4117"/>
                <a:gd name="T31" fmla="*/ 428 h 441"/>
                <a:gd name="T32" fmla="*/ 4117 w 4117"/>
                <a:gd name="T33" fmla="*/ 441 h 4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117"/>
                <a:gd name="T52" fmla="*/ 0 h 441"/>
                <a:gd name="T53" fmla="*/ 4117 w 4117"/>
                <a:gd name="T54" fmla="*/ 441 h 4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117" h="441">
                  <a:moveTo>
                    <a:pt x="4117" y="441"/>
                  </a:moveTo>
                  <a:lnTo>
                    <a:pt x="0" y="70"/>
                  </a:lnTo>
                  <a:lnTo>
                    <a:pt x="32" y="60"/>
                  </a:lnTo>
                  <a:lnTo>
                    <a:pt x="65" y="50"/>
                  </a:lnTo>
                  <a:lnTo>
                    <a:pt x="99" y="41"/>
                  </a:lnTo>
                  <a:lnTo>
                    <a:pt x="131" y="32"/>
                  </a:lnTo>
                  <a:lnTo>
                    <a:pt x="165" y="24"/>
                  </a:lnTo>
                  <a:lnTo>
                    <a:pt x="198" y="15"/>
                  </a:lnTo>
                  <a:lnTo>
                    <a:pt x="232" y="8"/>
                  </a:lnTo>
                  <a:lnTo>
                    <a:pt x="266" y="0"/>
                  </a:lnTo>
                  <a:lnTo>
                    <a:pt x="4051" y="342"/>
                  </a:lnTo>
                  <a:lnTo>
                    <a:pt x="4070" y="365"/>
                  </a:lnTo>
                  <a:lnTo>
                    <a:pt x="4088" y="388"/>
                  </a:lnTo>
                  <a:lnTo>
                    <a:pt x="4096" y="402"/>
                  </a:lnTo>
                  <a:lnTo>
                    <a:pt x="4104" y="414"/>
                  </a:lnTo>
                  <a:lnTo>
                    <a:pt x="4110" y="428"/>
                  </a:lnTo>
                  <a:lnTo>
                    <a:pt x="4117" y="441"/>
                  </a:lnTo>
                  <a:close/>
                </a:path>
              </a:pathLst>
            </a:custGeom>
            <a:solidFill>
              <a:srgbClr val="876157"/>
            </a:solidFill>
            <a:ln w="9525">
              <a:noFill/>
              <a:round/>
              <a:headEnd/>
              <a:tailEnd/>
            </a:ln>
          </p:spPr>
          <p:txBody>
            <a:bodyPr>
              <a:prstTxWarp prst="textNoShape">
                <a:avLst/>
              </a:prstTxWarp>
            </a:bodyPr>
            <a:lstStyle/>
            <a:p>
              <a:endParaRPr lang="en-US"/>
            </a:p>
          </p:txBody>
        </p:sp>
        <p:sp>
          <p:nvSpPr>
            <p:cNvPr id="49438" name="Freeform 543"/>
            <p:cNvSpPr>
              <a:spLocks noChangeAspect="1"/>
            </p:cNvSpPr>
            <p:nvPr/>
          </p:nvSpPr>
          <p:spPr bwMode="auto">
            <a:xfrm>
              <a:off x="2499" y="2084"/>
              <a:ext cx="441" cy="47"/>
            </a:xfrm>
            <a:custGeom>
              <a:avLst/>
              <a:gdLst>
                <a:gd name="T0" fmla="*/ 3967 w 3967"/>
                <a:gd name="T1" fmla="*/ 423 h 423"/>
                <a:gd name="T2" fmla="*/ 0 w 3967"/>
                <a:gd name="T3" fmla="*/ 65 h 423"/>
                <a:gd name="T4" fmla="*/ 38 w 3967"/>
                <a:gd name="T5" fmla="*/ 55 h 423"/>
                <a:gd name="T6" fmla="*/ 78 w 3967"/>
                <a:gd name="T7" fmla="*/ 46 h 423"/>
                <a:gd name="T8" fmla="*/ 117 w 3967"/>
                <a:gd name="T9" fmla="*/ 37 h 423"/>
                <a:gd name="T10" fmla="*/ 156 w 3967"/>
                <a:gd name="T11" fmla="*/ 29 h 423"/>
                <a:gd name="T12" fmla="*/ 196 w 3967"/>
                <a:gd name="T13" fmla="*/ 21 h 423"/>
                <a:gd name="T14" fmla="*/ 236 w 3967"/>
                <a:gd name="T15" fmla="*/ 13 h 423"/>
                <a:gd name="T16" fmla="*/ 275 w 3967"/>
                <a:gd name="T17" fmla="*/ 6 h 423"/>
                <a:gd name="T18" fmla="*/ 316 w 3967"/>
                <a:gd name="T19" fmla="*/ 0 h 423"/>
                <a:gd name="T20" fmla="*/ 3877 w 3967"/>
                <a:gd name="T21" fmla="*/ 322 h 423"/>
                <a:gd name="T22" fmla="*/ 3901 w 3967"/>
                <a:gd name="T23" fmla="*/ 345 h 423"/>
                <a:gd name="T24" fmla="*/ 3924 w 3967"/>
                <a:gd name="T25" fmla="*/ 370 h 423"/>
                <a:gd name="T26" fmla="*/ 3936 w 3967"/>
                <a:gd name="T27" fmla="*/ 382 h 423"/>
                <a:gd name="T28" fmla="*/ 3947 w 3967"/>
                <a:gd name="T29" fmla="*/ 396 h 423"/>
                <a:gd name="T30" fmla="*/ 3957 w 3967"/>
                <a:gd name="T31" fmla="*/ 409 h 423"/>
                <a:gd name="T32" fmla="*/ 3967 w 3967"/>
                <a:gd name="T33" fmla="*/ 423 h 42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967"/>
                <a:gd name="T52" fmla="*/ 0 h 423"/>
                <a:gd name="T53" fmla="*/ 3967 w 3967"/>
                <a:gd name="T54" fmla="*/ 423 h 42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967" h="423">
                  <a:moveTo>
                    <a:pt x="3967" y="423"/>
                  </a:moveTo>
                  <a:lnTo>
                    <a:pt x="0" y="65"/>
                  </a:lnTo>
                  <a:lnTo>
                    <a:pt x="38" y="55"/>
                  </a:lnTo>
                  <a:lnTo>
                    <a:pt x="78" y="46"/>
                  </a:lnTo>
                  <a:lnTo>
                    <a:pt x="117" y="37"/>
                  </a:lnTo>
                  <a:lnTo>
                    <a:pt x="156" y="29"/>
                  </a:lnTo>
                  <a:lnTo>
                    <a:pt x="196" y="21"/>
                  </a:lnTo>
                  <a:lnTo>
                    <a:pt x="236" y="13"/>
                  </a:lnTo>
                  <a:lnTo>
                    <a:pt x="275" y="6"/>
                  </a:lnTo>
                  <a:lnTo>
                    <a:pt x="316" y="0"/>
                  </a:lnTo>
                  <a:lnTo>
                    <a:pt x="3877" y="322"/>
                  </a:lnTo>
                  <a:lnTo>
                    <a:pt x="3901" y="345"/>
                  </a:lnTo>
                  <a:lnTo>
                    <a:pt x="3924" y="370"/>
                  </a:lnTo>
                  <a:lnTo>
                    <a:pt x="3936" y="382"/>
                  </a:lnTo>
                  <a:lnTo>
                    <a:pt x="3947" y="396"/>
                  </a:lnTo>
                  <a:lnTo>
                    <a:pt x="3957" y="409"/>
                  </a:lnTo>
                  <a:lnTo>
                    <a:pt x="3967" y="423"/>
                  </a:lnTo>
                  <a:close/>
                </a:path>
              </a:pathLst>
            </a:custGeom>
            <a:solidFill>
              <a:srgbClr val="876157"/>
            </a:solidFill>
            <a:ln w="9525">
              <a:noFill/>
              <a:round/>
              <a:headEnd/>
              <a:tailEnd/>
            </a:ln>
          </p:spPr>
          <p:txBody>
            <a:bodyPr>
              <a:prstTxWarp prst="textNoShape">
                <a:avLst/>
              </a:prstTxWarp>
            </a:bodyPr>
            <a:lstStyle/>
            <a:p>
              <a:endParaRPr lang="en-US"/>
            </a:p>
          </p:txBody>
        </p:sp>
        <p:sp>
          <p:nvSpPr>
            <p:cNvPr id="49439" name="Freeform 544"/>
            <p:cNvSpPr>
              <a:spLocks noChangeAspect="1"/>
            </p:cNvSpPr>
            <p:nvPr/>
          </p:nvSpPr>
          <p:spPr bwMode="auto">
            <a:xfrm>
              <a:off x="2515" y="2081"/>
              <a:ext cx="420" cy="44"/>
            </a:xfrm>
            <a:custGeom>
              <a:avLst/>
              <a:gdLst>
                <a:gd name="T0" fmla="*/ 3785 w 3785"/>
                <a:gd name="T1" fmla="*/ 399 h 399"/>
                <a:gd name="T2" fmla="*/ 0 w 3785"/>
                <a:gd name="T3" fmla="*/ 57 h 399"/>
                <a:gd name="T4" fmla="*/ 48 w 3785"/>
                <a:gd name="T5" fmla="*/ 47 h 399"/>
                <a:gd name="T6" fmla="*/ 97 w 3785"/>
                <a:gd name="T7" fmla="*/ 39 h 399"/>
                <a:gd name="T8" fmla="*/ 146 w 3785"/>
                <a:gd name="T9" fmla="*/ 30 h 399"/>
                <a:gd name="T10" fmla="*/ 195 w 3785"/>
                <a:gd name="T11" fmla="*/ 22 h 399"/>
                <a:gd name="T12" fmla="*/ 244 w 3785"/>
                <a:gd name="T13" fmla="*/ 16 h 399"/>
                <a:gd name="T14" fmla="*/ 294 w 3785"/>
                <a:gd name="T15" fmla="*/ 10 h 399"/>
                <a:gd name="T16" fmla="*/ 344 w 3785"/>
                <a:gd name="T17" fmla="*/ 4 h 399"/>
                <a:gd name="T18" fmla="*/ 394 w 3785"/>
                <a:gd name="T19" fmla="*/ 0 h 399"/>
                <a:gd name="T20" fmla="*/ 3678 w 3785"/>
                <a:gd name="T21" fmla="*/ 296 h 399"/>
                <a:gd name="T22" fmla="*/ 3705 w 3785"/>
                <a:gd name="T23" fmla="*/ 321 h 399"/>
                <a:gd name="T24" fmla="*/ 3732 w 3785"/>
                <a:gd name="T25" fmla="*/ 347 h 399"/>
                <a:gd name="T26" fmla="*/ 3759 w 3785"/>
                <a:gd name="T27" fmla="*/ 373 h 399"/>
                <a:gd name="T28" fmla="*/ 3785 w 3785"/>
                <a:gd name="T29" fmla="*/ 399 h 39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785"/>
                <a:gd name="T46" fmla="*/ 0 h 399"/>
                <a:gd name="T47" fmla="*/ 3785 w 3785"/>
                <a:gd name="T48" fmla="*/ 399 h 399"/>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785" h="399">
                  <a:moveTo>
                    <a:pt x="3785" y="399"/>
                  </a:moveTo>
                  <a:lnTo>
                    <a:pt x="0" y="57"/>
                  </a:lnTo>
                  <a:lnTo>
                    <a:pt x="48" y="47"/>
                  </a:lnTo>
                  <a:lnTo>
                    <a:pt x="97" y="39"/>
                  </a:lnTo>
                  <a:lnTo>
                    <a:pt x="146" y="30"/>
                  </a:lnTo>
                  <a:lnTo>
                    <a:pt x="195" y="22"/>
                  </a:lnTo>
                  <a:lnTo>
                    <a:pt x="244" y="16"/>
                  </a:lnTo>
                  <a:lnTo>
                    <a:pt x="294" y="10"/>
                  </a:lnTo>
                  <a:lnTo>
                    <a:pt x="344" y="4"/>
                  </a:lnTo>
                  <a:lnTo>
                    <a:pt x="394" y="0"/>
                  </a:lnTo>
                  <a:lnTo>
                    <a:pt x="3678" y="296"/>
                  </a:lnTo>
                  <a:lnTo>
                    <a:pt x="3705" y="321"/>
                  </a:lnTo>
                  <a:lnTo>
                    <a:pt x="3732" y="347"/>
                  </a:lnTo>
                  <a:lnTo>
                    <a:pt x="3759" y="373"/>
                  </a:lnTo>
                  <a:lnTo>
                    <a:pt x="3785" y="399"/>
                  </a:lnTo>
                  <a:close/>
                </a:path>
              </a:pathLst>
            </a:custGeom>
            <a:solidFill>
              <a:srgbClr val="876157"/>
            </a:solidFill>
            <a:ln w="9525">
              <a:noFill/>
              <a:round/>
              <a:headEnd/>
              <a:tailEnd/>
            </a:ln>
          </p:spPr>
          <p:txBody>
            <a:bodyPr>
              <a:prstTxWarp prst="textNoShape">
                <a:avLst/>
              </a:prstTxWarp>
            </a:bodyPr>
            <a:lstStyle/>
            <a:p>
              <a:endParaRPr lang="en-US"/>
            </a:p>
          </p:txBody>
        </p:sp>
        <p:sp>
          <p:nvSpPr>
            <p:cNvPr id="49440" name="Freeform 545"/>
            <p:cNvSpPr>
              <a:spLocks noChangeAspect="1"/>
            </p:cNvSpPr>
            <p:nvPr/>
          </p:nvSpPr>
          <p:spPr bwMode="auto">
            <a:xfrm>
              <a:off x="2534" y="2079"/>
              <a:ext cx="396" cy="40"/>
            </a:xfrm>
            <a:custGeom>
              <a:avLst/>
              <a:gdLst>
                <a:gd name="T0" fmla="*/ 3561 w 3561"/>
                <a:gd name="T1" fmla="*/ 366 h 366"/>
                <a:gd name="T2" fmla="*/ 0 w 3561"/>
                <a:gd name="T3" fmla="*/ 44 h 366"/>
                <a:gd name="T4" fmla="*/ 67 w 3561"/>
                <a:gd name="T5" fmla="*/ 35 h 366"/>
                <a:gd name="T6" fmla="*/ 134 w 3561"/>
                <a:gd name="T7" fmla="*/ 27 h 366"/>
                <a:gd name="T8" fmla="*/ 203 w 3561"/>
                <a:gd name="T9" fmla="*/ 19 h 366"/>
                <a:gd name="T10" fmla="*/ 270 w 3561"/>
                <a:gd name="T11" fmla="*/ 13 h 366"/>
                <a:gd name="T12" fmla="*/ 338 w 3561"/>
                <a:gd name="T13" fmla="*/ 9 h 366"/>
                <a:gd name="T14" fmla="*/ 408 w 3561"/>
                <a:gd name="T15" fmla="*/ 4 h 366"/>
                <a:gd name="T16" fmla="*/ 476 w 3561"/>
                <a:gd name="T17" fmla="*/ 2 h 366"/>
                <a:gd name="T18" fmla="*/ 546 w 3561"/>
                <a:gd name="T19" fmla="*/ 0 h 366"/>
                <a:gd name="T20" fmla="*/ 2063 w 3561"/>
                <a:gd name="T21" fmla="*/ 137 h 366"/>
                <a:gd name="T22" fmla="*/ 2090 w 3561"/>
                <a:gd name="T23" fmla="*/ 141 h 366"/>
                <a:gd name="T24" fmla="*/ 2118 w 3561"/>
                <a:gd name="T25" fmla="*/ 146 h 366"/>
                <a:gd name="T26" fmla="*/ 2145 w 3561"/>
                <a:gd name="T27" fmla="*/ 150 h 366"/>
                <a:gd name="T28" fmla="*/ 2172 w 3561"/>
                <a:gd name="T29" fmla="*/ 155 h 366"/>
                <a:gd name="T30" fmla="*/ 2179 w 3561"/>
                <a:gd name="T31" fmla="*/ 151 h 366"/>
                <a:gd name="T32" fmla="*/ 2184 w 3561"/>
                <a:gd name="T33" fmla="*/ 148 h 366"/>
                <a:gd name="T34" fmla="*/ 3451 w 3561"/>
                <a:gd name="T35" fmla="*/ 263 h 366"/>
                <a:gd name="T36" fmla="*/ 3458 w 3561"/>
                <a:gd name="T37" fmla="*/ 268 h 366"/>
                <a:gd name="T38" fmla="*/ 3466 w 3561"/>
                <a:gd name="T39" fmla="*/ 274 h 366"/>
                <a:gd name="T40" fmla="*/ 3487 w 3561"/>
                <a:gd name="T41" fmla="*/ 297 h 366"/>
                <a:gd name="T42" fmla="*/ 3511 w 3561"/>
                <a:gd name="T43" fmla="*/ 320 h 366"/>
                <a:gd name="T44" fmla="*/ 3535 w 3561"/>
                <a:gd name="T45" fmla="*/ 342 h 366"/>
                <a:gd name="T46" fmla="*/ 3561 w 3561"/>
                <a:gd name="T47" fmla="*/ 366 h 36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561"/>
                <a:gd name="T73" fmla="*/ 0 h 366"/>
                <a:gd name="T74" fmla="*/ 3561 w 3561"/>
                <a:gd name="T75" fmla="*/ 366 h 36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561" h="366">
                  <a:moveTo>
                    <a:pt x="3561" y="366"/>
                  </a:moveTo>
                  <a:lnTo>
                    <a:pt x="0" y="44"/>
                  </a:lnTo>
                  <a:lnTo>
                    <a:pt x="67" y="35"/>
                  </a:lnTo>
                  <a:lnTo>
                    <a:pt x="134" y="27"/>
                  </a:lnTo>
                  <a:lnTo>
                    <a:pt x="203" y="19"/>
                  </a:lnTo>
                  <a:lnTo>
                    <a:pt x="270" y="13"/>
                  </a:lnTo>
                  <a:lnTo>
                    <a:pt x="338" y="9"/>
                  </a:lnTo>
                  <a:lnTo>
                    <a:pt x="408" y="4"/>
                  </a:lnTo>
                  <a:lnTo>
                    <a:pt x="476" y="2"/>
                  </a:lnTo>
                  <a:lnTo>
                    <a:pt x="546" y="0"/>
                  </a:lnTo>
                  <a:lnTo>
                    <a:pt x="2063" y="137"/>
                  </a:lnTo>
                  <a:lnTo>
                    <a:pt x="2090" y="141"/>
                  </a:lnTo>
                  <a:lnTo>
                    <a:pt x="2118" y="146"/>
                  </a:lnTo>
                  <a:lnTo>
                    <a:pt x="2145" y="150"/>
                  </a:lnTo>
                  <a:lnTo>
                    <a:pt x="2172" y="155"/>
                  </a:lnTo>
                  <a:lnTo>
                    <a:pt x="2179" y="151"/>
                  </a:lnTo>
                  <a:lnTo>
                    <a:pt x="2184" y="148"/>
                  </a:lnTo>
                  <a:lnTo>
                    <a:pt x="3451" y="263"/>
                  </a:lnTo>
                  <a:lnTo>
                    <a:pt x="3458" y="268"/>
                  </a:lnTo>
                  <a:lnTo>
                    <a:pt x="3466" y="274"/>
                  </a:lnTo>
                  <a:lnTo>
                    <a:pt x="3487" y="297"/>
                  </a:lnTo>
                  <a:lnTo>
                    <a:pt x="3511" y="320"/>
                  </a:lnTo>
                  <a:lnTo>
                    <a:pt x="3535" y="342"/>
                  </a:lnTo>
                  <a:lnTo>
                    <a:pt x="3561" y="366"/>
                  </a:lnTo>
                  <a:close/>
                </a:path>
              </a:pathLst>
            </a:custGeom>
            <a:solidFill>
              <a:srgbClr val="876157"/>
            </a:solidFill>
            <a:ln w="9525">
              <a:noFill/>
              <a:round/>
              <a:headEnd/>
              <a:tailEnd/>
            </a:ln>
          </p:spPr>
          <p:txBody>
            <a:bodyPr>
              <a:prstTxWarp prst="textNoShape">
                <a:avLst/>
              </a:prstTxWarp>
            </a:bodyPr>
            <a:lstStyle/>
            <a:p>
              <a:endParaRPr lang="en-US"/>
            </a:p>
          </p:txBody>
        </p:sp>
        <p:sp>
          <p:nvSpPr>
            <p:cNvPr id="49441" name="Freeform 546"/>
            <p:cNvSpPr>
              <a:spLocks noChangeAspect="1"/>
            </p:cNvSpPr>
            <p:nvPr/>
          </p:nvSpPr>
          <p:spPr bwMode="auto">
            <a:xfrm>
              <a:off x="2558" y="2079"/>
              <a:ext cx="365" cy="35"/>
            </a:xfrm>
            <a:custGeom>
              <a:avLst/>
              <a:gdLst>
                <a:gd name="T0" fmla="*/ 3284 w 3284"/>
                <a:gd name="T1" fmla="*/ 314 h 314"/>
                <a:gd name="T2" fmla="*/ 0 w 3284"/>
                <a:gd name="T3" fmla="*/ 18 h 314"/>
                <a:gd name="T4" fmla="*/ 62 w 3284"/>
                <a:gd name="T5" fmla="*/ 12 h 314"/>
                <a:gd name="T6" fmla="*/ 126 w 3284"/>
                <a:gd name="T7" fmla="*/ 8 h 314"/>
                <a:gd name="T8" fmla="*/ 189 w 3284"/>
                <a:gd name="T9" fmla="*/ 4 h 314"/>
                <a:gd name="T10" fmla="*/ 253 w 3284"/>
                <a:gd name="T11" fmla="*/ 2 h 314"/>
                <a:gd name="T12" fmla="*/ 317 w 3284"/>
                <a:gd name="T13" fmla="*/ 0 h 314"/>
                <a:gd name="T14" fmla="*/ 381 w 3284"/>
                <a:gd name="T15" fmla="*/ 0 h 314"/>
                <a:gd name="T16" fmla="*/ 445 w 3284"/>
                <a:gd name="T17" fmla="*/ 0 h 314"/>
                <a:gd name="T18" fmla="*/ 509 w 3284"/>
                <a:gd name="T19" fmla="*/ 0 h 314"/>
                <a:gd name="T20" fmla="*/ 573 w 3284"/>
                <a:gd name="T21" fmla="*/ 1 h 314"/>
                <a:gd name="T22" fmla="*/ 637 w 3284"/>
                <a:gd name="T23" fmla="*/ 3 h 314"/>
                <a:gd name="T24" fmla="*/ 700 w 3284"/>
                <a:gd name="T25" fmla="*/ 7 h 314"/>
                <a:gd name="T26" fmla="*/ 764 w 3284"/>
                <a:gd name="T27" fmla="*/ 10 h 314"/>
                <a:gd name="T28" fmla="*/ 891 w 3284"/>
                <a:gd name="T29" fmla="*/ 18 h 314"/>
                <a:gd name="T30" fmla="*/ 1016 w 3284"/>
                <a:gd name="T31" fmla="*/ 28 h 314"/>
                <a:gd name="T32" fmla="*/ 1141 w 3284"/>
                <a:gd name="T33" fmla="*/ 40 h 314"/>
                <a:gd name="T34" fmla="*/ 1264 w 3284"/>
                <a:gd name="T35" fmla="*/ 55 h 314"/>
                <a:gd name="T36" fmla="*/ 1384 w 3284"/>
                <a:gd name="T37" fmla="*/ 70 h 314"/>
                <a:gd name="T38" fmla="*/ 1503 w 3284"/>
                <a:gd name="T39" fmla="*/ 85 h 314"/>
                <a:gd name="T40" fmla="*/ 1620 w 3284"/>
                <a:gd name="T41" fmla="*/ 102 h 314"/>
                <a:gd name="T42" fmla="*/ 1733 w 3284"/>
                <a:gd name="T43" fmla="*/ 120 h 314"/>
                <a:gd name="T44" fmla="*/ 1843 w 3284"/>
                <a:gd name="T45" fmla="*/ 138 h 314"/>
                <a:gd name="T46" fmla="*/ 1951 w 3284"/>
                <a:gd name="T47" fmla="*/ 155 h 314"/>
                <a:gd name="T48" fmla="*/ 1974 w 3284"/>
                <a:gd name="T49" fmla="*/ 144 h 314"/>
                <a:gd name="T50" fmla="*/ 1995 w 3284"/>
                <a:gd name="T51" fmla="*/ 131 h 314"/>
                <a:gd name="T52" fmla="*/ 2017 w 3284"/>
                <a:gd name="T53" fmla="*/ 120 h 314"/>
                <a:gd name="T54" fmla="*/ 2039 w 3284"/>
                <a:gd name="T55" fmla="*/ 109 h 314"/>
                <a:gd name="T56" fmla="*/ 3160 w 3284"/>
                <a:gd name="T57" fmla="*/ 210 h 314"/>
                <a:gd name="T58" fmla="*/ 3181 w 3284"/>
                <a:gd name="T59" fmla="*/ 226 h 314"/>
                <a:gd name="T60" fmla="*/ 3202 w 3284"/>
                <a:gd name="T61" fmla="*/ 241 h 314"/>
                <a:gd name="T62" fmla="*/ 3224 w 3284"/>
                <a:gd name="T63" fmla="*/ 257 h 314"/>
                <a:gd name="T64" fmla="*/ 3245 w 3284"/>
                <a:gd name="T65" fmla="*/ 274 h 314"/>
                <a:gd name="T66" fmla="*/ 3254 w 3284"/>
                <a:gd name="T67" fmla="*/ 284 h 314"/>
                <a:gd name="T68" fmla="*/ 3264 w 3284"/>
                <a:gd name="T69" fmla="*/ 294 h 314"/>
                <a:gd name="T70" fmla="*/ 3274 w 3284"/>
                <a:gd name="T71" fmla="*/ 304 h 314"/>
                <a:gd name="T72" fmla="*/ 3284 w 3284"/>
                <a:gd name="T73" fmla="*/ 314 h 314"/>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284"/>
                <a:gd name="T112" fmla="*/ 0 h 314"/>
                <a:gd name="T113" fmla="*/ 3284 w 3284"/>
                <a:gd name="T114" fmla="*/ 314 h 314"/>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284" h="314">
                  <a:moveTo>
                    <a:pt x="3284" y="314"/>
                  </a:moveTo>
                  <a:lnTo>
                    <a:pt x="0" y="18"/>
                  </a:lnTo>
                  <a:lnTo>
                    <a:pt x="62" y="12"/>
                  </a:lnTo>
                  <a:lnTo>
                    <a:pt x="126" y="8"/>
                  </a:lnTo>
                  <a:lnTo>
                    <a:pt x="189" y="4"/>
                  </a:lnTo>
                  <a:lnTo>
                    <a:pt x="253" y="2"/>
                  </a:lnTo>
                  <a:lnTo>
                    <a:pt x="317" y="0"/>
                  </a:lnTo>
                  <a:lnTo>
                    <a:pt x="381" y="0"/>
                  </a:lnTo>
                  <a:lnTo>
                    <a:pt x="445" y="0"/>
                  </a:lnTo>
                  <a:lnTo>
                    <a:pt x="509" y="0"/>
                  </a:lnTo>
                  <a:lnTo>
                    <a:pt x="573" y="1"/>
                  </a:lnTo>
                  <a:lnTo>
                    <a:pt x="637" y="3"/>
                  </a:lnTo>
                  <a:lnTo>
                    <a:pt x="700" y="7"/>
                  </a:lnTo>
                  <a:lnTo>
                    <a:pt x="764" y="10"/>
                  </a:lnTo>
                  <a:lnTo>
                    <a:pt x="891" y="18"/>
                  </a:lnTo>
                  <a:lnTo>
                    <a:pt x="1016" y="28"/>
                  </a:lnTo>
                  <a:lnTo>
                    <a:pt x="1141" y="40"/>
                  </a:lnTo>
                  <a:lnTo>
                    <a:pt x="1264" y="55"/>
                  </a:lnTo>
                  <a:lnTo>
                    <a:pt x="1384" y="70"/>
                  </a:lnTo>
                  <a:lnTo>
                    <a:pt x="1503" y="85"/>
                  </a:lnTo>
                  <a:lnTo>
                    <a:pt x="1620" y="102"/>
                  </a:lnTo>
                  <a:lnTo>
                    <a:pt x="1733" y="120"/>
                  </a:lnTo>
                  <a:lnTo>
                    <a:pt x="1843" y="138"/>
                  </a:lnTo>
                  <a:lnTo>
                    <a:pt x="1951" y="155"/>
                  </a:lnTo>
                  <a:lnTo>
                    <a:pt x="1974" y="144"/>
                  </a:lnTo>
                  <a:lnTo>
                    <a:pt x="1995" y="131"/>
                  </a:lnTo>
                  <a:lnTo>
                    <a:pt x="2017" y="120"/>
                  </a:lnTo>
                  <a:lnTo>
                    <a:pt x="2039" y="109"/>
                  </a:lnTo>
                  <a:lnTo>
                    <a:pt x="3160" y="210"/>
                  </a:lnTo>
                  <a:lnTo>
                    <a:pt x="3181" y="226"/>
                  </a:lnTo>
                  <a:lnTo>
                    <a:pt x="3202" y="241"/>
                  </a:lnTo>
                  <a:lnTo>
                    <a:pt x="3224" y="257"/>
                  </a:lnTo>
                  <a:lnTo>
                    <a:pt x="3245" y="274"/>
                  </a:lnTo>
                  <a:lnTo>
                    <a:pt x="3254" y="284"/>
                  </a:lnTo>
                  <a:lnTo>
                    <a:pt x="3264" y="294"/>
                  </a:lnTo>
                  <a:lnTo>
                    <a:pt x="3274" y="304"/>
                  </a:lnTo>
                  <a:lnTo>
                    <a:pt x="3284" y="314"/>
                  </a:lnTo>
                  <a:close/>
                </a:path>
              </a:pathLst>
            </a:custGeom>
            <a:solidFill>
              <a:srgbClr val="876157"/>
            </a:solidFill>
            <a:ln w="9525">
              <a:noFill/>
              <a:round/>
              <a:headEnd/>
              <a:tailEnd/>
            </a:ln>
          </p:spPr>
          <p:txBody>
            <a:bodyPr>
              <a:prstTxWarp prst="textNoShape">
                <a:avLst/>
              </a:prstTxWarp>
            </a:bodyPr>
            <a:lstStyle/>
            <a:p>
              <a:endParaRPr lang="en-US"/>
            </a:p>
          </p:txBody>
        </p:sp>
        <p:sp>
          <p:nvSpPr>
            <p:cNvPr id="49442" name="Freeform 547"/>
            <p:cNvSpPr>
              <a:spLocks noChangeAspect="1" noEditPoints="1"/>
            </p:cNvSpPr>
            <p:nvPr/>
          </p:nvSpPr>
          <p:spPr bwMode="auto">
            <a:xfrm>
              <a:off x="2595" y="2079"/>
              <a:ext cx="322" cy="29"/>
            </a:xfrm>
            <a:custGeom>
              <a:avLst/>
              <a:gdLst>
                <a:gd name="T0" fmla="*/ 2905 w 2905"/>
                <a:gd name="T1" fmla="*/ 263 h 263"/>
                <a:gd name="T2" fmla="*/ 1638 w 2905"/>
                <a:gd name="T3" fmla="*/ 148 h 263"/>
                <a:gd name="T4" fmla="*/ 1662 w 2905"/>
                <a:gd name="T5" fmla="*/ 136 h 263"/>
                <a:gd name="T6" fmla="*/ 1684 w 2905"/>
                <a:gd name="T7" fmla="*/ 125 h 263"/>
                <a:gd name="T8" fmla="*/ 1706 w 2905"/>
                <a:gd name="T9" fmla="*/ 112 h 263"/>
                <a:gd name="T10" fmla="*/ 1727 w 2905"/>
                <a:gd name="T11" fmla="*/ 101 h 263"/>
                <a:gd name="T12" fmla="*/ 1721 w 2905"/>
                <a:gd name="T13" fmla="*/ 90 h 263"/>
                <a:gd name="T14" fmla="*/ 1716 w 2905"/>
                <a:gd name="T15" fmla="*/ 80 h 263"/>
                <a:gd name="T16" fmla="*/ 1710 w 2905"/>
                <a:gd name="T17" fmla="*/ 70 h 263"/>
                <a:gd name="T18" fmla="*/ 1703 w 2905"/>
                <a:gd name="T19" fmla="*/ 61 h 263"/>
                <a:gd name="T20" fmla="*/ 2762 w 2905"/>
                <a:gd name="T21" fmla="*/ 156 h 263"/>
                <a:gd name="T22" fmla="*/ 2798 w 2905"/>
                <a:gd name="T23" fmla="*/ 183 h 263"/>
                <a:gd name="T24" fmla="*/ 2834 w 2905"/>
                <a:gd name="T25" fmla="*/ 209 h 263"/>
                <a:gd name="T26" fmla="*/ 2869 w 2905"/>
                <a:gd name="T27" fmla="*/ 236 h 263"/>
                <a:gd name="T28" fmla="*/ 2905 w 2905"/>
                <a:gd name="T29" fmla="*/ 263 h 263"/>
                <a:gd name="T30" fmla="*/ 1517 w 2905"/>
                <a:gd name="T31" fmla="*/ 137 h 263"/>
                <a:gd name="T32" fmla="*/ 0 w 2905"/>
                <a:gd name="T33" fmla="*/ 0 h 263"/>
                <a:gd name="T34" fmla="*/ 99 w 2905"/>
                <a:gd name="T35" fmla="*/ 0 h 263"/>
                <a:gd name="T36" fmla="*/ 199 w 2905"/>
                <a:gd name="T37" fmla="*/ 0 h 263"/>
                <a:gd name="T38" fmla="*/ 297 w 2905"/>
                <a:gd name="T39" fmla="*/ 3 h 263"/>
                <a:gd name="T40" fmla="*/ 396 w 2905"/>
                <a:gd name="T41" fmla="*/ 8 h 263"/>
                <a:gd name="T42" fmla="*/ 495 w 2905"/>
                <a:gd name="T43" fmla="*/ 13 h 263"/>
                <a:gd name="T44" fmla="*/ 594 w 2905"/>
                <a:gd name="T45" fmla="*/ 20 h 263"/>
                <a:gd name="T46" fmla="*/ 691 w 2905"/>
                <a:gd name="T47" fmla="*/ 28 h 263"/>
                <a:gd name="T48" fmla="*/ 788 w 2905"/>
                <a:gd name="T49" fmla="*/ 38 h 263"/>
                <a:gd name="T50" fmla="*/ 883 w 2905"/>
                <a:gd name="T51" fmla="*/ 48 h 263"/>
                <a:gd name="T52" fmla="*/ 979 w 2905"/>
                <a:gd name="T53" fmla="*/ 59 h 263"/>
                <a:gd name="T54" fmla="*/ 1072 w 2905"/>
                <a:gd name="T55" fmla="*/ 71 h 263"/>
                <a:gd name="T56" fmla="*/ 1164 w 2905"/>
                <a:gd name="T57" fmla="*/ 84 h 263"/>
                <a:gd name="T58" fmla="*/ 1255 w 2905"/>
                <a:gd name="T59" fmla="*/ 96 h 263"/>
                <a:gd name="T60" fmla="*/ 1344 w 2905"/>
                <a:gd name="T61" fmla="*/ 110 h 263"/>
                <a:gd name="T62" fmla="*/ 1432 w 2905"/>
                <a:gd name="T63" fmla="*/ 123 h 263"/>
                <a:gd name="T64" fmla="*/ 1517 w 2905"/>
                <a:gd name="T65" fmla="*/ 137 h 26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905"/>
                <a:gd name="T100" fmla="*/ 0 h 263"/>
                <a:gd name="T101" fmla="*/ 2905 w 2905"/>
                <a:gd name="T102" fmla="*/ 263 h 26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905" h="263">
                  <a:moveTo>
                    <a:pt x="2905" y="263"/>
                  </a:moveTo>
                  <a:lnTo>
                    <a:pt x="1638" y="148"/>
                  </a:lnTo>
                  <a:lnTo>
                    <a:pt x="1662" y="136"/>
                  </a:lnTo>
                  <a:lnTo>
                    <a:pt x="1684" y="125"/>
                  </a:lnTo>
                  <a:lnTo>
                    <a:pt x="1706" y="112"/>
                  </a:lnTo>
                  <a:lnTo>
                    <a:pt x="1727" y="101"/>
                  </a:lnTo>
                  <a:lnTo>
                    <a:pt x="1721" y="90"/>
                  </a:lnTo>
                  <a:lnTo>
                    <a:pt x="1716" y="80"/>
                  </a:lnTo>
                  <a:lnTo>
                    <a:pt x="1710" y="70"/>
                  </a:lnTo>
                  <a:lnTo>
                    <a:pt x="1703" y="61"/>
                  </a:lnTo>
                  <a:lnTo>
                    <a:pt x="2762" y="156"/>
                  </a:lnTo>
                  <a:lnTo>
                    <a:pt x="2798" y="183"/>
                  </a:lnTo>
                  <a:lnTo>
                    <a:pt x="2834" y="209"/>
                  </a:lnTo>
                  <a:lnTo>
                    <a:pt x="2869" y="236"/>
                  </a:lnTo>
                  <a:lnTo>
                    <a:pt x="2905" y="263"/>
                  </a:lnTo>
                  <a:close/>
                  <a:moveTo>
                    <a:pt x="1517" y="137"/>
                  </a:moveTo>
                  <a:lnTo>
                    <a:pt x="0" y="0"/>
                  </a:lnTo>
                  <a:lnTo>
                    <a:pt x="99" y="0"/>
                  </a:lnTo>
                  <a:lnTo>
                    <a:pt x="199" y="0"/>
                  </a:lnTo>
                  <a:lnTo>
                    <a:pt x="297" y="3"/>
                  </a:lnTo>
                  <a:lnTo>
                    <a:pt x="396" y="8"/>
                  </a:lnTo>
                  <a:lnTo>
                    <a:pt x="495" y="13"/>
                  </a:lnTo>
                  <a:lnTo>
                    <a:pt x="594" y="20"/>
                  </a:lnTo>
                  <a:lnTo>
                    <a:pt x="691" y="28"/>
                  </a:lnTo>
                  <a:lnTo>
                    <a:pt x="788" y="38"/>
                  </a:lnTo>
                  <a:lnTo>
                    <a:pt x="883" y="48"/>
                  </a:lnTo>
                  <a:lnTo>
                    <a:pt x="979" y="59"/>
                  </a:lnTo>
                  <a:lnTo>
                    <a:pt x="1072" y="71"/>
                  </a:lnTo>
                  <a:lnTo>
                    <a:pt x="1164" y="84"/>
                  </a:lnTo>
                  <a:lnTo>
                    <a:pt x="1255" y="96"/>
                  </a:lnTo>
                  <a:lnTo>
                    <a:pt x="1344" y="110"/>
                  </a:lnTo>
                  <a:lnTo>
                    <a:pt x="1432" y="123"/>
                  </a:lnTo>
                  <a:lnTo>
                    <a:pt x="1517" y="137"/>
                  </a:lnTo>
                  <a:close/>
                </a:path>
              </a:pathLst>
            </a:custGeom>
            <a:solidFill>
              <a:srgbClr val="876157"/>
            </a:solidFill>
            <a:ln w="9525">
              <a:noFill/>
              <a:round/>
              <a:headEnd/>
              <a:tailEnd/>
            </a:ln>
          </p:spPr>
          <p:txBody>
            <a:bodyPr>
              <a:prstTxWarp prst="textNoShape">
                <a:avLst/>
              </a:prstTxWarp>
            </a:bodyPr>
            <a:lstStyle/>
            <a:p>
              <a:endParaRPr lang="en-US"/>
            </a:p>
          </p:txBody>
        </p:sp>
        <p:sp>
          <p:nvSpPr>
            <p:cNvPr id="49443" name="Freeform 548"/>
            <p:cNvSpPr>
              <a:spLocks noChangeAspect="1"/>
            </p:cNvSpPr>
            <p:nvPr/>
          </p:nvSpPr>
          <p:spPr bwMode="auto">
            <a:xfrm>
              <a:off x="2726" y="2075"/>
              <a:ext cx="184" cy="27"/>
            </a:xfrm>
            <a:custGeom>
              <a:avLst/>
              <a:gdLst>
                <a:gd name="T0" fmla="*/ 1654 w 1654"/>
                <a:gd name="T1" fmla="*/ 243 h 243"/>
                <a:gd name="T2" fmla="*/ 533 w 1654"/>
                <a:gd name="T3" fmla="*/ 142 h 243"/>
                <a:gd name="T4" fmla="*/ 539 w 1654"/>
                <a:gd name="T5" fmla="*/ 137 h 243"/>
                <a:gd name="T6" fmla="*/ 546 w 1654"/>
                <a:gd name="T7" fmla="*/ 134 h 243"/>
                <a:gd name="T8" fmla="*/ 540 w 1654"/>
                <a:gd name="T9" fmla="*/ 122 h 243"/>
                <a:gd name="T10" fmla="*/ 535 w 1654"/>
                <a:gd name="T11" fmla="*/ 112 h 243"/>
                <a:gd name="T12" fmla="*/ 528 w 1654"/>
                <a:gd name="T13" fmla="*/ 101 h 243"/>
                <a:gd name="T14" fmla="*/ 521 w 1654"/>
                <a:gd name="T15" fmla="*/ 92 h 243"/>
                <a:gd name="T16" fmla="*/ 514 w 1654"/>
                <a:gd name="T17" fmla="*/ 85 h 243"/>
                <a:gd name="T18" fmla="*/ 507 w 1654"/>
                <a:gd name="T19" fmla="*/ 77 h 243"/>
                <a:gd name="T20" fmla="*/ 499 w 1654"/>
                <a:gd name="T21" fmla="*/ 70 h 243"/>
                <a:gd name="T22" fmla="*/ 490 w 1654"/>
                <a:gd name="T23" fmla="*/ 64 h 243"/>
                <a:gd name="T24" fmla="*/ 482 w 1654"/>
                <a:gd name="T25" fmla="*/ 59 h 243"/>
                <a:gd name="T26" fmla="*/ 473 w 1654"/>
                <a:gd name="T27" fmla="*/ 54 h 243"/>
                <a:gd name="T28" fmla="*/ 464 w 1654"/>
                <a:gd name="T29" fmla="*/ 51 h 243"/>
                <a:gd name="T30" fmla="*/ 455 w 1654"/>
                <a:gd name="T31" fmla="*/ 48 h 243"/>
                <a:gd name="T32" fmla="*/ 436 w 1654"/>
                <a:gd name="T33" fmla="*/ 42 h 243"/>
                <a:gd name="T34" fmla="*/ 417 w 1654"/>
                <a:gd name="T35" fmla="*/ 39 h 243"/>
                <a:gd name="T36" fmla="*/ 396 w 1654"/>
                <a:gd name="T37" fmla="*/ 37 h 243"/>
                <a:gd name="T38" fmla="*/ 375 w 1654"/>
                <a:gd name="T39" fmla="*/ 36 h 243"/>
                <a:gd name="T40" fmla="*/ 353 w 1654"/>
                <a:gd name="T41" fmla="*/ 37 h 243"/>
                <a:gd name="T42" fmla="*/ 332 w 1654"/>
                <a:gd name="T43" fmla="*/ 39 h 243"/>
                <a:gd name="T44" fmla="*/ 287 w 1654"/>
                <a:gd name="T45" fmla="*/ 42 h 243"/>
                <a:gd name="T46" fmla="*/ 242 w 1654"/>
                <a:gd name="T47" fmla="*/ 45 h 243"/>
                <a:gd name="T48" fmla="*/ 212 w 1654"/>
                <a:gd name="T49" fmla="*/ 41 h 243"/>
                <a:gd name="T50" fmla="*/ 181 w 1654"/>
                <a:gd name="T51" fmla="*/ 35 h 243"/>
                <a:gd name="T52" fmla="*/ 151 w 1654"/>
                <a:gd name="T53" fmla="*/ 31 h 243"/>
                <a:gd name="T54" fmla="*/ 121 w 1654"/>
                <a:gd name="T55" fmla="*/ 25 h 243"/>
                <a:gd name="T56" fmla="*/ 90 w 1654"/>
                <a:gd name="T57" fmla="*/ 18 h 243"/>
                <a:gd name="T58" fmla="*/ 60 w 1654"/>
                <a:gd name="T59" fmla="*/ 13 h 243"/>
                <a:gd name="T60" fmla="*/ 30 w 1654"/>
                <a:gd name="T61" fmla="*/ 6 h 243"/>
                <a:gd name="T62" fmla="*/ 0 w 1654"/>
                <a:gd name="T63" fmla="*/ 0 h 243"/>
                <a:gd name="T64" fmla="*/ 1503 w 1654"/>
                <a:gd name="T65" fmla="*/ 136 h 243"/>
                <a:gd name="T66" fmla="*/ 1541 w 1654"/>
                <a:gd name="T67" fmla="*/ 162 h 243"/>
                <a:gd name="T68" fmla="*/ 1580 w 1654"/>
                <a:gd name="T69" fmla="*/ 189 h 243"/>
                <a:gd name="T70" fmla="*/ 1617 w 1654"/>
                <a:gd name="T71" fmla="*/ 216 h 243"/>
                <a:gd name="T72" fmla="*/ 1654 w 1654"/>
                <a:gd name="T73" fmla="*/ 243 h 24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654"/>
                <a:gd name="T112" fmla="*/ 0 h 243"/>
                <a:gd name="T113" fmla="*/ 1654 w 1654"/>
                <a:gd name="T114" fmla="*/ 243 h 243"/>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654" h="243">
                  <a:moveTo>
                    <a:pt x="1654" y="243"/>
                  </a:moveTo>
                  <a:lnTo>
                    <a:pt x="533" y="142"/>
                  </a:lnTo>
                  <a:lnTo>
                    <a:pt x="539" y="137"/>
                  </a:lnTo>
                  <a:lnTo>
                    <a:pt x="546" y="134"/>
                  </a:lnTo>
                  <a:lnTo>
                    <a:pt x="540" y="122"/>
                  </a:lnTo>
                  <a:lnTo>
                    <a:pt x="535" y="112"/>
                  </a:lnTo>
                  <a:lnTo>
                    <a:pt x="528" y="101"/>
                  </a:lnTo>
                  <a:lnTo>
                    <a:pt x="521" y="92"/>
                  </a:lnTo>
                  <a:lnTo>
                    <a:pt x="514" y="85"/>
                  </a:lnTo>
                  <a:lnTo>
                    <a:pt x="507" y="77"/>
                  </a:lnTo>
                  <a:lnTo>
                    <a:pt x="499" y="70"/>
                  </a:lnTo>
                  <a:lnTo>
                    <a:pt x="490" y="64"/>
                  </a:lnTo>
                  <a:lnTo>
                    <a:pt x="482" y="59"/>
                  </a:lnTo>
                  <a:lnTo>
                    <a:pt x="473" y="54"/>
                  </a:lnTo>
                  <a:lnTo>
                    <a:pt x="464" y="51"/>
                  </a:lnTo>
                  <a:lnTo>
                    <a:pt x="455" y="48"/>
                  </a:lnTo>
                  <a:lnTo>
                    <a:pt x="436" y="42"/>
                  </a:lnTo>
                  <a:lnTo>
                    <a:pt x="417" y="39"/>
                  </a:lnTo>
                  <a:lnTo>
                    <a:pt x="396" y="37"/>
                  </a:lnTo>
                  <a:lnTo>
                    <a:pt x="375" y="36"/>
                  </a:lnTo>
                  <a:lnTo>
                    <a:pt x="353" y="37"/>
                  </a:lnTo>
                  <a:lnTo>
                    <a:pt x="332" y="39"/>
                  </a:lnTo>
                  <a:lnTo>
                    <a:pt x="287" y="42"/>
                  </a:lnTo>
                  <a:lnTo>
                    <a:pt x="242" y="45"/>
                  </a:lnTo>
                  <a:lnTo>
                    <a:pt x="212" y="41"/>
                  </a:lnTo>
                  <a:lnTo>
                    <a:pt x="181" y="35"/>
                  </a:lnTo>
                  <a:lnTo>
                    <a:pt x="151" y="31"/>
                  </a:lnTo>
                  <a:lnTo>
                    <a:pt x="121" y="25"/>
                  </a:lnTo>
                  <a:lnTo>
                    <a:pt x="90" y="18"/>
                  </a:lnTo>
                  <a:lnTo>
                    <a:pt x="60" y="13"/>
                  </a:lnTo>
                  <a:lnTo>
                    <a:pt x="30" y="6"/>
                  </a:lnTo>
                  <a:lnTo>
                    <a:pt x="0" y="0"/>
                  </a:lnTo>
                  <a:lnTo>
                    <a:pt x="1503" y="136"/>
                  </a:lnTo>
                  <a:lnTo>
                    <a:pt x="1541" y="162"/>
                  </a:lnTo>
                  <a:lnTo>
                    <a:pt x="1580" y="189"/>
                  </a:lnTo>
                  <a:lnTo>
                    <a:pt x="1617" y="216"/>
                  </a:lnTo>
                  <a:lnTo>
                    <a:pt x="1654" y="243"/>
                  </a:lnTo>
                  <a:close/>
                </a:path>
              </a:pathLst>
            </a:custGeom>
            <a:solidFill>
              <a:srgbClr val="876157"/>
            </a:solidFill>
            <a:ln w="9525">
              <a:noFill/>
              <a:round/>
              <a:headEnd/>
              <a:tailEnd/>
            </a:ln>
          </p:spPr>
          <p:txBody>
            <a:bodyPr>
              <a:prstTxWarp prst="textNoShape">
                <a:avLst/>
              </a:prstTxWarp>
            </a:bodyPr>
            <a:lstStyle/>
            <a:p>
              <a:endParaRPr lang="en-US"/>
            </a:p>
          </p:txBody>
        </p:sp>
        <p:sp>
          <p:nvSpPr>
            <p:cNvPr id="49444" name="Freeform 549"/>
            <p:cNvSpPr>
              <a:spLocks noChangeAspect="1"/>
            </p:cNvSpPr>
            <p:nvPr/>
          </p:nvSpPr>
          <p:spPr bwMode="auto">
            <a:xfrm>
              <a:off x="2688" y="2066"/>
              <a:ext cx="213" cy="30"/>
            </a:xfrm>
            <a:custGeom>
              <a:avLst/>
              <a:gdLst>
                <a:gd name="T0" fmla="*/ 1918 w 1918"/>
                <a:gd name="T1" fmla="*/ 266 h 266"/>
                <a:gd name="T2" fmla="*/ 859 w 1918"/>
                <a:gd name="T3" fmla="*/ 171 h 266"/>
                <a:gd name="T4" fmla="*/ 853 w 1918"/>
                <a:gd name="T5" fmla="*/ 164 h 266"/>
                <a:gd name="T6" fmla="*/ 846 w 1918"/>
                <a:gd name="T7" fmla="*/ 157 h 266"/>
                <a:gd name="T8" fmla="*/ 839 w 1918"/>
                <a:gd name="T9" fmla="*/ 150 h 266"/>
                <a:gd name="T10" fmla="*/ 833 w 1918"/>
                <a:gd name="T11" fmla="*/ 145 h 266"/>
                <a:gd name="T12" fmla="*/ 818 w 1918"/>
                <a:gd name="T13" fmla="*/ 136 h 266"/>
                <a:gd name="T14" fmla="*/ 802 w 1918"/>
                <a:gd name="T15" fmla="*/ 128 h 266"/>
                <a:gd name="T16" fmla="*/ 787 w 1918"/>
                <a:gd name="T17" fmla="*/ 122 h 266"/>
                <a:gd name="T18" fmla="*/ 770 w 1918"/>
                <a:gd name="T19" fmla="*/ 118 h 266"/>
                <a:gd name="T20" fmla="*/ 752 w 1918"/>
                <a:gd name="T21" fmla="*/ 116 h 266"/>
                <a:gd name="T22" fmla="*/ 734 w 1918"/>
                <a:gd name="T23" fmla="*/ 114 h 266"/>
                <a:gd name="T24" fmla="*/ 716 w 1918"/>
                <a:gd name="T25" fmla="*/ 113 h 266"/>
                <a:gd name="T26" fmla="*/ 697 w 1918"/>
                <a:gd name="T27" fmla="*/ 114 h 266"/>
                <a:gd name="T28" fmla="*/ 678 w 1918"/>
                <a:gd name="T29" fmla="*/ 116 h 266"/>
                <a:gd name="T30" fmla="*/ 658 w 1918"/>
                <a:gd name="T31" fmla="*/ 117 h 266"/>
                <a:gd name="T32" fmla="*/ 618 w 1918"/>
                <a:gd name="T33" fmla="*/ 120 h 266"/>
                <a:gd name="T34" fmla="*/ 579 w 1918"/>
                <a:gd name="T35" fmla="*/ 122 h 266"/>
                <a:gd name="T36" fmla="*/ 507 w 1918"/>
                <a:gd name="T37" fmla="*/ 111 h 266"/>
                <a:gd name="T38" fmla="*/ 434 w 1918"/>
                <a:gd name="T39" fmla="*/ 98 h 266"/>
                <a:gd name="T40" fmla="*/ 362 w 1918"/>
                <a:gd name="T41" fmla="*/ 83 h 266"/>
                <a:gd name="T42" fmla="*/ 289 w 1918"/>
                <a:gd name="T43" fmla="*/ 67 h 266"/>
                <a:gd name="T44" fmla="*/ 218 w 1918"/>
                <a:gd name="T45" fmla="*/ 51 h 266"/>
                <a:gd name="T46" fmla="*/ 145 w 1918"/>
                <a:gd name="T47" fmla="*/ 34 h 266"/>
                <a:gd name="T48" fmla="*/ 72 w 1918"/>
                <a:gd name="T49" fmla="*/ 17 h 266"/>
                <a:gd name="T50" fmla="*/ 0 w 1918"/>
                <a:gd name="T51" fmla="*/ 0 h 266"/>
                <a:gd name="T52" fmla="*/ 1761 w 1918"/>
                <a:gd name="T53" fmla="*/ 159 h 266"/>
                <a:gd name="T54" fmla="*/ 1800 w 1918"/>
                <a:gd name="T55" fmla="*/ 185 h 266"/>
                <a:gd name="T56" fmla="*/ 1839 w 1918"/>
                <a:gd name="T57" fmla="*/ 212 h 266"/>
                <a:gd name="T58" fmla="*/ 1878 w 1918"/>
                <a:gd name="T59" fmla="*/ 239 h 266"/>
                <a:gd name="T60" fmla="*/ 1918 w 1918"/>
                <a:gd name="T61" fmla="*/ 266 h 26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918"/>
                <a:gd name="T94" fmla="*/ 0 h 266"/>
                <a:gd name="T95" fmla="*/ 1918 w 1918"/>
                <a:gd name="T96" fmla="*/ 266 h 26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918" h="266">
                  <a:moveTo>
                    <a:pt x="1918" y="266"/>
                  </a:moveTo>
                  <a:lnTo>
                    <a:pt x="859" y="171"/>
                  </a:lnTo>
                  <a:lnTo>
                    <a:pt x="853" y="164"/>
                  </a:lnTo>
                  <a:lnTo>
                    <a:pt x="846" y="157"/>
                  </a:lnTo>
                  <a:lnTo>
                    <a:pt x="839" y="150"/>
                  </a:lnTo>
                  <a:lnTo>
                    <a:pt x="833" y="145"/>
                  </a:lnTo>
                  <a:lnTo>
                    <a:pt x="818" y="136"/>
                  </a:lnTo>
                  <a:lnTo>
                    <a:pt x="802" y="128"/>
                  </a:lnTo>
                  <a:lnTo>
                    <a:pt x="787" y="122"/>
                  </a:lnTo>
                  <a:lnTo>
                    <a:pt x="770" y="118"/>
                  </a:lnTo>
                  <a:lnTo>
                    <a:pt x="752" y="116"/>
                  </a:lnTo>
                  <a:lnTo>
                    <a:pt x="734" y="114"/>
                  </a:lnTo>
                  <a:lnTo>
                    <a:pt x="716" y="113"/>
                  </a:lnTo>
                  <a:lnTo>
                    <a:pt x="697" y="114"/>
                  </a:lnTo>
                  <a:lnTo>
                    <a:pt x="678" y="116"/>
                  </a:lnTo>
                  <a:lnTo>
                    <a:pt x="658" y="117"/>
                  </a:lnTo>
                  <a:lnTo>
                    <a:pt x="618" y="120"/>
                  </a:lnTo>
                  <a:lnTo>
                    <a:pt x="579" y="122"/>
                  </a:lnTo>
                  <a:lnTo>
                    <a:pt x="507" y="111"/>
                  </a:lnTo>
                  <a:lnTo>
                    <a:pt x="434" y="98"/>
                  </a:lnTo>
                  <a:lnTo>
                    <a:pt x="362" y="83"/>
                  </a:lnTo>
                  <a:lnTo>
                    <a:pt x="289" y="67"/>
                  </a:lnTo>
                  <a:lnTo>
                    <a:pt x="218" y="51"/>
                  </a:lnTo>
                  <a:lnTo>
                    <a:pt x="145" y="34"/>
                  </a:lnTo>
                  <a:lnTo>
                    <a:pt x="72" y="17"/>
                  </a:lnTo>
                  <a:lnTo>
                    <a:pt x="0" y="0"/>
                  </a:lnTo>
                  <a:lnTo>
                    <a:pt x="1761" y="159"/>
                  </a:lnTo>
                  <a:lnTo>
                    <a:pt x="1800" y="185"/>
                  </a:lnTo>
                  <a:lnTo>
                    <a:pt x="1839" y="212"/>
                  </a:lnTo>
                  <a:lnTo>
                    <a:pt x="1878" y="239"/>
                  </a:lnTo>
                  <a:lnTo>
                    <a:pt x="1918" y="266"/>
                  </a:lnTo>
                  <a:close/>
                </a:path>
              </a:pathLst>
            </a:custGeom>
            <a:solidFill>
              <a:srgbClr val="876157"/>
            </a:solidFill>
            <a:ln w="9525">
              <a:noFill/>
              <a:round/>
              <a:headEnd/>
              <a:tailEnd/>
            </a:ln>
          </p:spPr>
          <p:txBody>
            <a:bodyPr>
              <a:prstTxWarp prst="textNoShape">
                <a:avLst/>
              </a:prstTxWarp>
            </a:bodyPr>
            <a:lstStyle/>
            <a:p>
              <a:endParaRPr lang="en-US"/>
            </a:p>
          </p:txBody>
        </p:sp>
        <p:sp>
          <p:nvSpPr>
            <p:cNvPr id="49445" name="Freeform 550"/>
            <p:cNvSpPr>
              <a:spLocks noChangeAspect="1"/>
            </p:cNvSpPr>
            <p:nvPr/>
          </p:nvSpPr>
          <p:spPr bwMode="auto">
            <a:xfrm>
              <a:off x="2645" y="2057"/>
              <a:ext cx="248" cy="33"/>
            </a:xfrm>
            <a:custGeom>
              <a:avLst/>
              <a:gdLst>
                <a:gd name="T0" fmla="*/ 2232 w 2232"/>
                <a:gd name="T1" fmla="*/ 295 h 295"/>
                <a:gd name="T2" fmla="*/ 729 w 2232"/>
                <a:gd name="T3" fmla="*/ 159 h 295"/>
                <a:gd name="T4" fmla="*/ 638 w 2232"/>
                <a:gd name="T5" fmla="*/ 139 h 295"/>
                <a:gd name="T6" fmla="*/ 548 w 2232"/>
                <a:gd name="T7" fmla="*/ 119 h 295"/>
                <a:gd name="T8" fmla="*/ 457 w 2232"/>
                <a:gd name="T9" fmla="*/ 98 h 295"/>
                <a:gd name="T10" fmla="*/ 366 w 2232"/>
                <a:gd name="T11" fmla="*/ 76 h 295"/>
                <a:gd name="T12" fmla="*/ 275 w 2232"/>
                <a:gd name="T13" fmla="*/ 55 h 295"/>
                <a:gd name="T14" fmla="*/ 184 w 2232"/>
                <a:gd name="T15" fmla="*/ 36 h 295"/>
                <a:gd name="T16" fmla="*/ 92 w 2232"/>
                <a:gd name="T17" fmla="*/ 17 h 295"/>
                <a:gd name="T18" fmla="*/ 0 w 2232"/>
                <a:gd name="T19" fmla="*/ 0 h 295"/>
                <a:gd name="T20" fmla="*/ 1587 w 2232"/>
                <a:gd name="T21" fmla="*/ 144 h 295"/>
                <a:gd name="T22" fmla="*/ 1600 w 2232"/>
                <a:gd name="T23" fmla="*/ 153 h 295"/>
                <a:gd name="T24" fmla="*/ 1614 w 2232"/>
                <a:gd name="T25" fmla="*/ 162 h 295"/>
                <a:gd name="T26" fmla="*/ 1629 w 2232"/>
                <a:gd name="T27" fmla="*/ 170 h 295"/>
                <a:gd name="T28" fmla="*/ 1642 w 2232"/>
                <a:gd name="T29" fmla="*/ 175 h 295"/>
                <a:gd name="T30" fmla="*/ 1657 w 2232"/>
                <a:gd name="T31" fmla="*/ 180 h 295"/>
                <a:gd name="T32" fmla="*/ 1670 w 2232"/>
                <a:gd name="T33" fmla="*/ 182 h 295"/>
                <a:gd name="T34" fmla="*/ 1678 w 2232"/>
                <a:gd name="T35" fmla="*/ 182 h 295"/>
                <a:gd name="T36" fmla="*/ 1685 w 2232"/>
                <a:gd name="T37" fmla="*/ 182 h 295"/>
                <a:gd name="T38" fmla="*/ 1693 w 2232"/>
                <a:gd name="T39" fmla="*/ 181 h 295"/>
                <a:gd name="T40" fmla="*/ 1699 w 2232"/>
                <a:gd name="T41" fmla="*/ 179 h 295"/>
                <a:gd name="T42" fmla="*/ 1693 w 2232"/>
                <a:gd name="T43" fmla="*/ 165 h 295"/>
                <a:gd name="T44" fmla="*/ 1687 w 2232"/>
                <a:gd name="T45" fmla="*/ 153 h 295"/>
                <a:gd name="T46" fmla="*/ 2071 w 2232"/>
                <a:gd name="T47" fmla="*/ 187 h 295"/>
                <a:gd name="T48" fmla="*/ 2111 w 2232"/>
                <a:gd name="T49" fmla="*/ 213 h 295"/>
                <a:gd name="T50" fmla="*/ 2151 w 2232"/>
                <a:gd name="T51" fmla="*/ 240 h 295"/>
                <a:gd name="T52" fmla="*/ 2192 w 2232"/>
                <a:gd name="T53" fmla="*/ 267 h 295"/>
                <a:gd name="T54" fmla="*/ 2232 w 2232"/>
                <a:gd name="T55" fmla="*/ 295 h 295"/>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2232"/>
                <a:gd name="T85" fmla="*/ 0 h 295"/>
                <a:gd name="T86" fmla="*/ 2232 w 2232"/>
                <a:gd name="T87" fmla="*/ 295 h 295"/>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2232" h="295">
                  <a:moveTo>
                    <a:pt x="2232" y="295"/>
                  </a:moveTo>
                  <a:lnTo>
                    <a:pt x="729" y="159"/>
                  </a:lnTo>
                  <a:lnTo>
                    <a:pt x="638" y="139"/>
                  </a:lnTo>
                  <a:lnTo>
                    <a:pt x="548" y="119"/>
                  </a:lnTo>
                  <a:lnTo>
                    <a:pt x="457" y="98"/>
                  </a:lnTo>
                  <a:lnTo>
                    <a:pt x="366" y="76"/>
                  </a:lnTo>
                  <a:lnTo>
                    <a:pt x="275" y="55"/>
                  </a:lnTo>
                  <a:lnTo>
                    <a:pt x="184" y="36"/>
                  </a:lnTo>
                  <a:lnTo>
                    <a:pt x="92" y="17"/>
                  </a:lnTo>
                  <a:lnTo>
                    <a:pt x="0" y="0"/>
                  </a:lnTo>
                  <a:lnTo>
                    <a:pt x="1587" y="144"/>
                  </a:lnTo>
                  <a:lnTo>
                    <a:pt x="1600" y="153"/>
                  </a:lnTo>
                  <a:lnTo>
                    <a:pt x="1614" y="162"/>
                  </a:lnTo>
                  <a:lnTo>
                    <a:pt x="1629" y="170"/>
                  </a:lnTo>
                  <a:lnTo>
                    <a:pt x="1642" y="175"/>
                  </a:lnTo>
                  <a:lnTo>
                    <a:pt x="1657" y="180"/>
                  </a:lnTo>
                  <a:lnTo>
                    <a:pt x="1670" y="182"/>
                  </a:lnTo>
                  <a:lnTo>
                    <a:pt x="1678" y="182"/>
                  </a:lnTo>
                  <a:lnTo>
                    <a:pt x="1685" y="182"/>
                  </a:lnTo>
                  <a:lnTo>
                    <a:pt x="1693" y="181"/>
                  </a:lnTo>
                  <a:lnTo>
                    <a:pt x="1699" y="179"/>
                  </a:lnTo>
                  <a:lnTo>
                    <a:pt x="1693" y="165"/>
                  </a:lnTo>
                  <a:lnTo>
                    <a:pt x="1687" y="153"/>
                  </a:lnTo>
                  <a:lnTo>
                    <a:pt x="2071" y="187"/>
                  </a:lnTo>
                  <a:lnTo>
                    <a:pt x="2111" y="213"/>
                  </a:lnTo>
                  <a:lnTo>
                    <a:pt x="2151" y="240"/>
                  </a:lnTo>
                  <a:lnTo>
                    <a:pt x="2192" y="267"/>
                  </a:lnTo>
                  <a:lnTo>
                    <a:pt x="2232" y="295"/>
                  </a:lnTo>
                  <a:close/>
                </a:path>
              </a:pathLst>
            </a:custGeom>
            <a:solidFill>
              <a:srgbClr val="876157"/>
            </a:solidFill>
            <a:ln w="9525">
              <a:noFill/>
              <a:round/>
              <a:headEnd/>
              <a:tailEnd/>
            </a:ln>
          </p:spPr>
          <p:txBody>
            <a:bodyPr>
              <a:prstTxWarp prst="textNoShape">
                <a:avLst/>
              </a:prstTxWarp>
            </a:bodyPr>
            <a:lstStyle/>
            <a:p>
              <a:endParaRPr lang="en-US"/>
            </a:p>
          </p:txBody>
        </p:sp>
        <p:sp>
          <p:nvSpPr>
            <p:cNvPr id="49446" name="Freeform 551"/>
            <p:cNvSpPr>
              <a:spLocks noChangeAspect="1"/>
            </p:cNvSpPr>
            <p:nvPr/>
          </p:nvSpPr>
          <p:spPr bwMode="auto">
            <a:xfrm>
              <a:off x="2628" y="2052"/>
              <a:ext cx="256" cy="32"/>
            </a:xfrm>
            <a:custGeom>
              <a:avLst/>
              <a:gdLst>
                <a:gd name="T0" fmla="*/ 2300 w 2300"/>
                <a:gd name="T1" fmla="*/ 285 h 285"/>
                <a:gd name="T2" fmla="*/ 539 w 2300"/>
                <a:gd name="T3" fmla="*/ 126 h 285"/>
                <a:gd name="T4" fmla="*/ 472 w 2300"/>
                <a:gd name="T5" fmla="*/ 110 h 285"/>
                <a:gd name="T6" fmla="*/ 405 w 2300"/>
                <a:gd name="T7" fmla="*/ 96 h 285"/>
                <a:gd name="T8" fmla="*/ 338 w 2300"/>
                <a:gd name="T9" fmla="*/ 81 h 285"/>
                <a:gd name="T10" fmla="*/ 271 w 2300"/>
                <a:gd name="T11" fmla="*/ 68 h 285"/>
                <a:gd name="T12" fmla="*/ 203 w 2300"/>
                <a:gd name="T13" fmla="*/ 54 h 285"/>
                <a:gd name="T14" fmla="*/ 136 w 2300"/>
                <a:gd name="T15" fmla="*/ 42 h 285"/>
                <a:gd name="T16" fmla="*/ 69 w 2300"/>
                <a:gd name="T17" fmla="*/ 32 h 285"/>
                <a:gd name="T18" fmla="*/ 0 w 2300"/>
                <a:gd name="T19" fmla="*/ 22 h 285"/>
                <a:gd name="T20" fmla="*/ 23 w 2300"/>
                <a:gd name="T21" fmla="*/ 16 h 285"/>
                <a:gd name="T22" fmla="*/ 44 w 2300"/>
                <a:gd name="T23" fmla="*/ 12 h 285"/>
                <a:gd name="T24" fmla="*/ 67 w 2300"/>
                <a:gd name="T25" fmla="*/ 8 h 285"/>
                <a:gd name="T26" fmla="*/ 89 w 2300"/>
                <a:gd name="T27" fmla="*/ 6 h 285"/>
                <a:gd name="T28" fmla="*/ 110 w 2300"/>
                <a:gd name="T29" fmla="*/ 4 h 285"/>
                <a:gd name="T30" fmla="*/ 132 w 2300"/>
                <a:gd name="T31" fmla="*/ 1 h 285"/>
                <a:gd name="T32" fmla="*/ 154 w 2300"/>
                <a:gd name="T33" fmla="*/ 0 h 285"/>
                <a:gd name="T34" fmla="*/ 175 w 2300"/>
                <a:gd name="T35" fmla="*/ 0 h 285"/>
                <a:gd name="T36" fmla="*/ 1669 w 2300"/>
                <a:gd name="T37" fmla="*/ 135 h 285"/>
                <a:gd name="T38" fmla="*/ 1690 w 2300"/>
                <a:gd name="T39" fmla="*/ 152 h 285"/>
                <a:gd name="T40" fmla="*/ 1712 w 2300"/>
                <a:gd name="T41" fmla="*/ 170 h 285"/>
                <a:gd name="T42" fmla="*/ 1733 w 2300"/>
                <a:gd name="T43" fmla="*/ 187 h 285"/>
                <a:gd name="T44" fmla="*/ 1755 w 2300"/>
                <a:gd name="T45" fmla="*/ 202 h 285"/>
                <a:gd name="T46" fmla="*/ 1767 w 2300"/>
                <a:gd name="T47" fmla="*/ 209 h 285"/>
                <a:gd name="T48" fmla="*/ 1778 w 2300"/>
                <a:gd name="T49" fmla="*/ 215 h 285"/>
                <a:gd name="T50" fmla="*/ 1789 w 2300"/>
                <a:gd name="T51" fmla="*/ 219 h 285"/>
                <a:gd name="T52" fmla="*/ 1800 w 2300"/>
                <a:gd name="T53" fmla="*/ 223 h 285"/>
                <a:gd name="T54" fmla="*/ 1811 w 2300"/>
                <a:gd name="T55" fmla="*/ 225 h 285"/>
                <a:gd name="T56" fmla="*/ 1823 w 2300"/>
                <a:gd name="T57" fmla="*/ 226 h 285"/>
                <a:gd name="T58" fmla="*/ 1835 w 2300"/>
                <a:gd name="T59" fmla="*/ 225 h 285"/>
                <a:gd name="T60" fmla="*/ 1846 w 2300"/>
                <a:gd name="T61" fmla="*/ 223 h 285"/>
                <a:gd name="T62" fmla="*/ 1837 w 2300"/>
                <a:gd name="T63" fmla="*/ 203 h 285"/>
                <a:gd name="T64" fmla="*/ 1827 w 2300"/>
                <a:gd name="T65" fmla="*/ 184 h 285"/>
                <a:gd name="T66" fmla="*/ 1817 w 2300"/>
                <a:gd name="T67" fmla="*/ 165 h 285"/>
                <a:gd name="T68" fmla="*/ 1807 w 2300"/>
                <a:gd name="T69" fmla="*/ 147 h 285"/>
                <a:gd name="T70" fmla="*/ 2132 w 2300"/>
                <a:gd name="T71" fmla="*/ 177 h 285"/>
                <a:gd name="T72" fmla="*/ 2174 w 2300"/>
                <a:gd name="T73" fmla="*/ 203 h 285"/>
                <a:gd name="T74" fmla="*/ 2217 w 2300"/>
                <a:gd name="T75" fmla="*/ 230 h 285"/>
                <a:gd name="T76" fmla="*/ 2258 w 2300"/>
                <a:gd name="T77" fmla="*/ 257 h 285"/>
                <a:gd name="T78" fmla="*/ 2300 w 2300"/>
                <a:gd name="T79" fmla="*/ 285 h 285"/>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300"/>
                <a:gd name="T121" fmla="*/ 0 h 285"/>
                <a:gd name="T122" fmla="*/ 2300 w 2300"/>
                <a:gd name="T123" fmla="*/ 285 h 285"/>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300" h="285">
                  <a:moveTo>
                    <a:pt x="2300" y="285"/>
                  </a:moveTo>
                  <a:lnTo>
                    <a:pt x="539" y="126"/>
                  </a:lnTo>
                  <a:lnTo>
                    <a:pt x="472" y="110"/>
                  </a:lnTo>
                  <a:lnTo>
                    <a:pt x="405" y="96"/>
                  </a:lnTo>
                  <a:lnTo>
                    <a:pt x="338" y="81"/>
                  </a:lnTo>
                  <a:lnTo>
                    <a:pt x="271" y="68"/>
                  </a:lnTo>
                  <a:lnTo>
                    <a:pt x="203" y="54"/>
                  </a:lnTo>
                  <a:lnTo>
                    <a:pt x="136" y="42"/>
                  </a:lnTo>
                  <a:lnTo>
                    <a:pt x="69" y="32"/>
                  </a:lnTo>
                  <a:lnTo>
                    <a:pt x="0" y="22"/>
                  </a:lnTo>
                  <a:lnTo>
                    <a:pt x="23" y="16"/>
                  </a:lnTo>
                  <a:lnTo>
                    <a:pt x="44" y="12"/>
                  </a:lnTo>
                  <a:lnTo>
                    <a:pt x="67" y="8"/>
                  </a:lnTo>
                  <a:lnTo>
                    <a:pt x="89" y="6"/>
                  </a:lnTo>
                  <a:lnTo>
                    <a:pt x="110" y="4"/>
                  </a:lnTo>
                  <a:lnTo>
                    <a:pt x="132" y="1"/>
                  </a:lnTo>
                  <a:lnTo>
                    <a:pt x="154" y="0"/>
                  </a:lnTo>
                  <a:lnTo>
                    <a:pt x="175" y="0"/>
                  </a:lnTo>
                  <a:lnTo>
                    <a:pt x="1669" y="135"/>
                  </a:lnTo>
                  <a:lnTo>
                    <a:pt x="1690" y="152"/>
                  </a:lnTo>
                  <a:lnTo>
                    <a:pt x="1712" y="170"/>
                  </a:lnTo>
                  <a:lnTo>
                    <a:pt x="1733" y="187"/>
                  </a:lnTo>
                  <a:lnTo>
                    <a:pt x="1755" y="202"/>
                  </a:lnTo>
                  <a:lnTo>
                    <a:pt x="1767" y="209"/>
                  </a:lnTo>
                  <a:lnTo>
                    <a:pt x="1778" y="215"/>
                  </a:lnTo>
                  <a:lnTo>
                    <a:pt x="1789" y="219"/>
                  </a:lnTo>
                  <a:lnTo>
                    <a:pt x="1800" y="223"/>
                  </a:lnTo>
                  <a:lnTo>
                    <a:pt x="1811" y="225"/>
                  </a:lnTo>
                  <a:lnTo>
                    <a:pt x="1823" y="226"/>
                  </a:lnTo>
                  <a:lnTo>
                    <a:pt x="1835" y="225"/>
                  </a:lnTo>
                  <a:lnTo>
                    <a:pt x="1846" y="223"/>
                  </a:lnTo>
                  <a:lnTo>
                    <a:pt x="1837" y="203"/>
                  </a:lnTo>
                  <a:lnTo>
                    <a:pt x="1827" y="184"/>
                  </a:lnTo>
                  <a:lnTo>
                    <a:pt x="1817" y="165"/>
                  </a:lnTo>
                  <a:lnTo>
                    <a:pt x="1807" y="147"/>
                  </a:lnTo>
                  <a:lnTo>
                    <a:pt x="2132" y="177"/>
                  </a:lnTo>
                  <a:lnTo>
                    <a:pt x="2174" y="203"/>
                  </a:lnTo>
                  <a:lnTo>
                    <a:pt x="2217" y="230"/>
                  </a:lnTo>
                  <a:lnTo>
                    <a:pt x="2258" y="257"/>
                  </a:lnTo>
                  <a:lnTo>
                    <a:pt x="2300" y="285"/>
                  </a:lnTo>
                  <a:close/>
                </a:path>
              </a:pathLst>
            </a:custGeom>
            <a:solidFill>
              <a:srgbClr val="876157"/>
            </a:solidFill>
            <a:ln w="9525">
              <a:noFill/>
              <a:round/>
              <a:headEnd/>
              <a:tailEnd/>
            </a:ln>
          </p:spPr>
          <p:txBody>
            <a:bodyPr>
              <a:prstTxWarp prst="textNoShape">
                <a:avLst/>
              </a:prstTxWarp>
            </a:bodyPr>
            <a:lstStyle/>
            <a:p>
              <a:endParaRPr lang="en-US"/>
            </a:p>
          </p:txBody>
        </p:sp>
        <p:sp>
          <p:nvSpPr>
            <p:cNvPr id="49447" name="Freeform 552"/>
            <p:cNvSpPr>
              <a:spLocks noChangeAspect="1" noEditPoints="1"/>
            </p:cNvSpPr>
            <p:nvPr/>
          </p:nvSpPr>
          <p:spPr bwMode="auto">
            <a:xfrm>
              <a:off x="2628" y="2052"/>
              <a:ext cx="247" cy="26"/>
            </a:xfrm>
            <a:custGeom>
              <a:avLst/>
              <a:gdLst>
                <a:gd name="T0" fmla="*/ 2218 w 2218"/>
                <a:gd name="T1" fmla="*/ 232 h 232"/>
                <a:gd name="T2" fmla="*/ 1834 w 2218"/>
                <a:gd name="T3" fmla="*/ 198 h 232"/>
                <a:gd name="T4" fmla="*/ 1820 w 2218"/>
                <a:gd name="T5" fmla="*/ 172 h 232"/>
                <a:gd name="T6" fmla="*/ 1806 w 2218"/>
                <a:gd name="T7" fmla="*/ 146 h 232"/>
                <a:gd name="T8" fmla="*/ 1790 w 2218"/>
                <a:gd name="T9" fmla="*/ 123 h 232"/>
                <a:gd name="T10" fmla="*/ 1774 w 2218"/>
                <a:gd name="T11" fmla="*/ 99 h 232"/>
                <a:gd name="T12" fmla="*/ 2046 w 2218"/>
                <a:gd name="T13" fmla="*/ 124 h 232"/>
                <a:gd name="T14" fmla="*/ 2067 w 2218"/>
                <a:gd name="T15" fmla="*/ 137 h 232"/>
                <a:gd name="T16" fmla="*/ 2089 w 2218"/>
                <a:gd name="T17" fmla="*/ 151 h 232"/>
                <a:gd name="T18" fmla="*/ 2110 w 2218"/>
                <a:gd name="T19" fmla="*/ 164 h 232"/>
                <a:gd name="T20" fmla="*/ 2131 w 2218"/>
                <a:gd name="T21" fmla="*/ 178 h 232"/>
                <a:gd name="T22" fmla="*/ 2154 w 2218"/>
                <a:gd name="T23" fmla="*/ 191 h 232"/>
                <a:gd name="T24" fmla="*/ 2175 w 2218"/>
                <a:gd name="T25" fmla="*/ 204 h 232"/>
                <a:gd name="T26" fmla="*/ 2196 w 2218"/>
                <a:gd name="T27" fmla="*/ 218 h 232"/>
                <a:gd name="T28" fmla="*/ 2218 w 2218"/>
                <a:gd name="T29" fmla="*/ 232 h 232"/>
                <a:gd name="T30" fmla="*/ 1734 w 2218"/>
                <a:gd name="T31" fmla="*/ 189 h 232"/>
                <a:gd name="T32" fmla="*/ 147 w 2218"/>
                <a:gd name="T33" fmla="*/ 45 h 232"/>
                <a:gd name="T34" fmla="*/ 110 w 2218"/>
                <a:gd name="T35" fmla="*/ 38 h 232"/>
                <a:gd name="T36" fmla="*/ 73 w 2218"/>
                <a:gd name="T37" fmla="*/ 33 h 232"/>
                <a:gd name="T38" fmla="*/ 37 w 2218"/>
                <a:gd name="T39" fmla="*/ 28 h 232"/>
                <a:gd name="T40" fmla="*/ 0 w 2218"/>
                <a:gd name="T41" fmla="*/ 23 h 232"/>
                <a:gd name="T42" fmla="*/ 24 w 2218"/>
                <a:gd name="T43" fmla="*/ 17 h 232"/>
                <a:gd name="T44" fmla="*/ 46 w 2218"/>
                <a:gd name="T45" fmla="*/ 13 h 232"/>
                <a:gd name="T46" fmla="*/ 70 w 2218"/>
                <a:gd name="T47" fmla="*/ 9 h 232"/>
                <a:gd name="T48" fmla="*/ 92 w 2218"/>
                <a:gd name="T49" fmla="*/ 6 h 232"/>
                <a:gd name="T50" fmla="*/ 138 w 2218"/>
                <a:gd name="T51" fmla="*/ 2 h 232"/>
                <a:gd name="T52" fmla="*/ 183 w 2218"/>
                <a:gd name="T53" fmla="*/ 0 h 232"/>
                <a:gd name="T54" fmla="*/ 228 w 2218"/>
                <a:gd name="T55" fmla="*/ 0 h 232"/>
                <a:gd name="T56" fmla="*/ 274 w 2218"/>
                <a:gd name="T57" fmla="*/ 1 h 232"/>
                <a:gd name="T58" fmla="*/ 320 w 2218"/>
                <a:gd name="T59" fmla="*/ 2 h 232"/>
                <a:gd name="T60" fmla="*/ 366 w 2218"/>
                <a:gd name="T61" fmla="*/ 4 h 232"/>
                <a:gd name="T62" fmla="*/ 445 w 2218"/>
                <a:gd name="T63" fmla="*/ 10 h 232"/>
                <a:gd name="T64" fmla="*/ 524 w 2218"/>
                <a:gd name="T65" fmla="*/ 15 h 232"/>
                <a:gd name="T66" fmla="*/ 605 w 2218"/>
                <a:gd name="T67" fmla="*/ 20 h 232"/>
                <a:gd name="T68" fmla="*/ 686 w 2218"/>
                <a:gd name="T69" fmla="*/ 24 h 232"/>
                <a:gd name="T70" fmla="*/ 767 w 2218"/>
                <a:gd name="T71" fmla="*/ 28 h 232"/>
                <a:gd name="T72" fmla="*/ 849 w 2218"/>
                <a:gd name="T73" fmla="*/ 33 h 232"/>
                <a:gd name="T74" fmla="*/ 931 w 2218"/>
                <a:gd name="T75" fmla="*/ 37 h 232"/>
                <a:gd name="T76" fmla="*/ 1011 w 2218"/>
                <a:gd name="T77" fmla="*/ 42 h 232"/>
                <a:gd name="T78" fmla="*/ 1092 w 2218"/>
                <a:gd name="T79" fmla="*/ 46 h 232"/>
                <a:gd name="T80" fmla="*/ 1173 w 2218"/>
                <a:gd name="T81" fmla="*/ 52 h 232"/>
                <a:gd name="T82" fmla="*/ 1254 w 2218"/>
                <a:gd name="T83" fmla="*/ 59 h 232"/>
                <a:gd name="T84" fmla="*/ 1332 w 2218"/>
                <a:gd name="T85" fmla="*/ 68 h 232"/>
                <a:gd name="T86" fmla="*/ 1411 w 2218"/>
                <a:gd name="T87" fmla="*/ 77 h 232"/>
                <a:gd name="T88" fmla="*/ 1488 w 2218"/>
                <a:gd name="T89" fmla="*/ 87 h 232"/>
                <a:gd name="T90" fmla="*/ 1565 w 2218"/>
                <a:gd name="T91" fmla="*/ 100 h 232"/>
                <a:gd name="T92" fmla="*/ 1639 w 2218"/>
                <a:gd name="T93" fmla="*/ 114 h 232"/>
                <a:gd name="T94" fmla="*/ 1662 w 2218"/>
                <a:gd name="T95" fmla="*/ 130 h 232"/>
                <a:gd name="T96" fmla="*/ 1686 w 2218"/>
                <a:gd name="T97" fmla="*/ 149 h 232"/>
                <a:gd name="T98" fmla="*/ 1709 w 2218"/>
                <a:gd name="T99" fmla="*/ 170 h 232"/>
                <a:gd name="T100" fmla="*/ 1734 w 2218"/>
                <a:gd name="T101" fmla="*/ 189 h 232"/>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2218"/>
                <a:gd name="T154" fmla="*/ 0 h 232"/>
                <a:gd name="T155" fmla="*/ 2218 w 2218"/>
                <a:gd name="T156" fmla="*/ 232 h 232"/>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2218" h="232">
                  <a:moveTo>
                    <a:pt x="2218" y="232"/>
                  </a:moveTo>
                  <a:lnTo>
                    <a:pt x="1834" y="198"/>
                  </a:lnTo>
                  <a:lnTo>
                    <a:pt x="1820" y="172"/>
                  </a:lnTo>
                  <a:lnTo>
                    <a:pt x="1806" y="146"/>
                  </a:lnTo>
                  <a:lnTo>
                    <a:pt x="1790" y="123"/>
                  </a:lnTo>
                  <a:lnTo>
                    <a:pt x="1774" y="99"/>
                  </a:lnTo>
                  <a:lnTo>
                    <a:pt x="2046" y="124"/>
                  </a:lnTo>
                  <a:lnTo>
                    <a:pt x="2067" y="137"/>
                  </a:lnTo>
                  <a:lnTo>
                    <a:pt x="2089" y="151"/>
                  </a:lnTo>
                  <a:lnTo>
                    <a:pt x="2110" y="164"/>
                  </a:lnTo>
                  <a:lnTo>
                    <a:pt x="2131" y="178"/>
                  </a:lnTo>
                  <a:lnTo>
                    <a:pt x="2154" y="191"/>
                  </a:lnTo>
                  <a:lnTo>
                    <a:pt x="2175" y="204"/>
                  </a:lnTo>
                  <a:lnTo>
                    <a:pt x="2196" y="218"/>
                  </a:lnTo>
                  <a:lnTo>
                    <a:pt x="2218" y="232"/>
                  </a:lnTo>
                  <a:close/>
                  <a:moveTo>
                    <a:pt x="1734" y="189"/>
                  </a:moveTo>
                  <a:lnTo>
                    <a:pt x="147" y="45"/>
                  </a:lnTo>
                  <a:lnTo>
                    <a:pt x="110" y="38"/>
                  </a:lnTo>
                  <a:lnTo>
                    <a:pt x="73" y="33"/>
                  </a:lnTo>
                  <a:lnTo>
                    <a:pt x="37" y="28"/>
                  </a:lnTo>
                  <a:lnTo>
                    <a:pt x="0" y="23"/>
                  </a:lnTo>
                  <a:lnTo>
                    <a:pt x="24" y="17"/>
                  </a:lnTo>
                  <a:lnTo>
                    <a:pt x="46" y="13"/>
                  </a:lnTo>
                  <a:lnTo>
                    <a:pt x="70" y="9"/>
                  </a:lnTo>
                  <a:lnTo>
                    <a:pt x="92" y="6"/>
                  </a:lnTo>
                  <a:lnTo>
                    <a:pt x="138" y="2"/>
                  </a:lnTo>
                  <a:lnTo>
                    <a:pt x="183" y="0"/>
                  </a:lnTo>
                  <a:lnTo>
                    <a:pt x="228" y="0"/>
                  </a:lnTo>
                  <a:lnTo>
                    <a:pt x="274" y="1"/>
                  </a:lnTo>
                  <a:lnTo>
                    <a:pt x="320" y="2"/>
                  </a:lnTo>
                  <a:lnTo>
                    <a:pt x="366" y="4"/>
                  </a:lnTo>
                  <a:lnTo>
                    <a:pt x="445" y="10"/>
                  </a:lnTo>
                  <a:lnTo>
                    <a:pt x="524" y="15"/>
                  </a:lnTo>
                  <a:lnTo>
                    <a:pt x="605" y="20"/>
                  </a:lnTo>
                  <a:lnTo>
                    <a:pt x="686" y="24"/>
                  </a:lnTo>
                  <a:lnTo>
                    <a:pt x="767" y="28"/>
                  </a:lnTo>
                  <a:lnTo>
                    <a:pt x="849" y="33"/>
                  </a:lnTo>
                  <a:lnTo>
                    <a:pt x="931" y="37"/>
                  </a:lnTo>
                  <a:lnTo>
                    <a:pt x="1011" y="42"/>
                  </a:lnTo>
                  <a:lnTo>
                    <a:pt x="1092" y="46"/>
                  </a:lnTo>
                  <a:lnTo>
                    <a:pt x="1173" y="52"/>
                  </a:lnTo>
                  <a:lnTo>
                    <a:pt x="1254" y="59"/>
                  </a:lnTo>
                  <a:lnTo>
                    <a:pt x="1332" y="68"/>
                  </a:lnTo>
                  <a:lnTo>
                    <a:pt x="1411" y="77"/>
                  </a:lnTo>
                  <a:lnTo>
                    <a:pt x="1488" y="87"/>
                  </a:lnTo>
                  <a:lnTo>
                    <a:pt x="1565" y="100"/>
                  </a:lnTo>
                  <a:lnTo>
                    <a:pt x="1639" y="114"/>
                  </a:lnTo>
                  <a:lnTo>
                    <a:pt x="1662" y="130"/>
                  </a:lnTo>
                  <a:lnTo>
                    <a:pt x="1686" y="149"/>
                  </a:lnTo>
                  <a:lnTo>
                    <a:pt x="1709" y="170"/>
                  </a:lnTo>
                  <a:lnTo>
                    <a:pt x="1734" y="189"/>
                  </a:lnTo>
                  <a:close/>
                </a:path>
              </a:pathLst>
            </a:custGeom>
            <a:solidFill>
              <a:srgbClr val="876157"/>
            </a:solidFill>
            <a:ln w="9525">
              <a:noFill/>
              <a:round/>
              <a:headEnd/>
              <a:tailEnd/>
            </a:ln>
          </p:spPr>
          <p:txBody>
            <a:bodyPr>
              <a:prstTxWarp prst="textNoShape">
                <a:avLst/>
              </a:prstTxWarp>
            </a:bodyPr>
            <a:lstStyle/>
            <a:p>
              <a:endParaRPr lang="en-US"/>
            </a:p>
          </p:txBody>
        </p:sp>
        <p:sp>
          <p:nvSpPr>
            <p:cNvPr id="49448" name="Freeform 553"/>
            <p:cNvSpPr>
              <a:spLocks noChangeAspect="1" noEditPoints="1"/>
            </p:cNvSpPr>
            <p:nvPr/>
          </p:nvSpPr>
          <p:spPr bwMode="auto">
            <a:xfrm>
              <a:off x="2648" y="2052"/>
              <a:ext cx="217" cy="20"/>
            </a:xfrm>
            <a:custGeom>
              <a:avLst/>
              <a:gdLst>
                <a:gd name="T0" fmla="*/ 1957 w 1957"/>
                <a:gd name="T1" fmla="*/ 178 h 178"/>
                <a:gd name="T2" fmla="*/ 1632 w 1957"/>
                <a:gd name="T3" fmla="*/ 148 h 178"/>
                <a:gd name="T4" fmla="*/ 1615 w 1957"/>
                <a:gd name="T5" fmla="*/ 123 h 178"/>
                <a:gd name="T6" fmla="*/ 1598 w 1957"/>
                <a:gd name="T7" fmla="*/ 97 h 178"/>
                <a:gd name="T8" fmla="*/ 1580 w 1957"/>
                <a:gd name="T9" fmla="*/ 73 h 178"/>
                <a:gd name="T10" fmla="*/ 1562 w 1957"/>
                <a:gd name="T11" fmla="*/ 48 h 178"/>
                <a:gd name="T12" fmla="*/ 1785 w 1957"/>
                <a:gd name="T13" fmla="*/ 69 h 178"/>
                <a:gd name="T14" fmla="*/ 1806 w 1957"/>
                <a:gd name="T15" fmla="*/ 82 h 178"/>
                <a:gd name="T16" fmla="*/ 1827 w 1957"/>
                <a:gd name="T17" fmla="*/ 96 h 178"/>
                <a:gd name="T18" fmla="*/ 1849 w 1957"/>
                <a:gd name="T19" fmla="*/ 109 h 178"/>
                <a:gd name="T20" fmla="*/ 1871 w 1957"/>
                <a:gd name="T21" fmla="*/ 123 h 178"/>
                <a:gd name="T22" fmla="*/ 1892 w 1957"/>
                <a:gd name="T23" fmla="*/ 137 h 178"/>
                <a:gd name="T24" fmla="*/ 1914 w 1957"/>
                <a:gd name="T25" fmla="*/ 151 h 178"/>
                <a:gd name="T26" fmla="*/ 1936 w 1957"/>
                <a:gd name="T27" fmla="*/ 164 h 178"/>
                <a:gd name="T28" fmla="*/ 1957 w 1957"/>
                <a:gd name="T29" fmla="*/ 178 h 178"/>
                <a:gd name="T30" fmla="*/ 1494 w 1957"/>
                <a:gd name="T31" fmla="*/ 136 h 178"/>
                <a:gd name="T32" fmla="*/ 0 w 1957"/>
                <a:gd name="T33" fmla="*/ 1 h 178"/>
                <a:gd name="T34" fmla="*/ 24 w 1957"/>
                <a:gd name="T35" fmla="*/ 0 h 178"/>
                <a:gd name="T36" fmla="*/ 47 w 1957"/>
                <a:gd name="T37" fmla="*/ 0 h 178"/>
                <a:gd name="T38" fmla="*/ 71 w 1957"/>
                <a:gd name="T39" fmla="*/ 1 h 178"/>
                <a:gd name="T40" fmla="*/ 95 w 1957"/>
                <a:gd name="T41" fmla="*/ 1 h 178"/>
                <a:gd name="T42" fmla="*/ 119 w 1957"/>
                <a:gd name="T43" fmla="*/ 2 h 178"/>
                <a:gd name="T44" fmla="*/ 143 w 1957"/>
                <a:gd name="T45" fmla="*/ 2 h 178"/>
                <a:gd name="T46" fmla="*/ 168 w 1957"/>
                <a:gd name="T47" fmla="*/ 4 h 178"/>
                <a:gd name="T48" fmla="*/ 191 w 1957"/>
                <a:gd name="T49" fmla="*/ 4 h 178"/>
                <a:gd name="T50" fmla="*/ 270 w 1957"/>
                <a:gd name="T51" fmla="*/ 10 h 178"/>
                <a:gd name="T52" fmla="*/ 349 w 1957"/>
                <a:gd name="T53" fmla="*/ 15 h 178"/>
                <a:gd name="T54" fmla="*/ 430 w 1957"/>
                <a:gd name="T55" fmla="*/ 20 h 178"/>
                <a:gd name="T56" fmla="*/ 511 w 1957"/>
                <a:gd name="T57" fmla="*/ 24 h 178"/>
                <a:gd name="T58" fmla="*/ 592 w 1957"/>
                <a:gd name="T59" fmla="*/ 28 h 178"/>
                <a:gd name="T60" fmla="*/ 674 w 1957"/>
                <a:gd name="T61" fmla="*/ 33 h 178"/>
                <a:gd name="T62" fmla="*/ 756 w 1957"/>
                <a:gd name="T63" fmla="*/ 37 h 178"/>
                <a:gd name="T64" fmla="*/ 836 w 1957"/>
                <a:gd name="T65" fmla="*/ 42 h 178"/>
                <a:gd name="T66" fmla="*/ 917 w 1957"/>
                <a:gd name="T67" fmla="*/ 46 h 178"/>
                <a:gd name="T68" fmla="*/ 998 w 1957"/>
                <a:gd name="T69" fmla="*/ 52 h 178"/>
                <a:gd name="T70" fmla="*/ 1079 w 1957"/>
                <a:gd name="T71" fmla="*/ 59 h 178"/>
                <a:gd name="T72" fmla="*/ 1157 w 1957"/>
                <a:gd name="T73" fmla="*/ 68 h 178"/>
                <a:gd name="T74" fmla="*/ 1236 w 1957"/>
                <a:gd name="T75" fmla="*/ 77 h 178"/>
                <a:gd name="T76" fmla="*/ 1313 w 1957"/>
                <a:gd name="T77" fmla="*/ 87 h 178"/>
                <a:gd name="T78" fmla="*/ 1390 w 1957"/>
                <a:gd name="T79" fmla="*/ 100 h 178"/>
                <a:gd name="T80" fmla="*/ 1464 w 1957"/>
                <a:gd name="T81" fmla="*/ 114 h 178"/>
                <a:gd name="T82" fmla="*/ 1478 w 1957"/>
                <a:gd name="T83" fmla="*/ 125 h 178"/>
                <a:gd name="T84" fmla="*/ 1494 w 1957"/>
                <a:gd name="T85" fmla="*/ 136 h 178"/>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957"/>
                <a:gd name="T130" fmla="*/ 0 h 178"/>
                <a:gd name="T131" fmla="*/ 1957 w 1957"/>
                <a:gd name="T132" fmla="*/ 178 h 178"/>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957" h="178">
                  <a:moveTo>
                    <a:pt x="1957" y="178"/>
                  </a:moveTo>
                  <a:lnTo>
                    <a:pt x="1632" y="148"/>
                  </a:lnTo>
                  <a:lnTo>
                    <a:pt x="1615" y="123"/>
                  </a:lnTo>
                  <a:lnTo>
                    <a:pt x="1598" y="97"/>
                  </a:lnTo>
                  <a:lnTo>
                    <a:pt x="1580" y="73"/>
                  </a:lnTo>
                  <a:lnTo>
                    <a:pt x="1562" y="48"/>
                  </a:lnTo>
                  <a:lnTo>
                    <a:pt x="1785" y="69"/>
                  </a:lnTo>
                  <a:lnTo>
                    <a:pt x="1806" y="82"/>
                  </a:lnTo>
                  <a:lnTo>
                    <a:pt x="1827" y="96"/>
                  </a:lnTo>
                  <a:lnTo>
                    <a:pt x="1849" y="109"/>
                  </a:lnTo>
                  <a:lnTo>
                    <a:pt x="1871" y="123"/>
                  </a:lnTo>
                  <a:lnTo>
                    <a:pt x="1892" y="137"/>
                  </a:lnTo>
                  <a:lnTo>
                    <a:pt x="1914" y="151"/>
                  </a:lnTo>
                  <a:lnTo>
                    <a:pt x="1936" y="164"/>
                  </a:lnTo>
                  <a:lnTo>
                    <a:pt x="1957" y="178"/>
                  </a:lnTo>
                  <a:close/>
                  <a:moveTo>
                    <a:pt x="1494" y="136"/>
                  </a:moveTo>
                  <a:lnTo>
                    <a:pt x="0" y="1"/>
                  </a:lnTo>
                  <a:lnTo>
                    <a:pt x="24" y="0"/>
                  </a:lnTo>
                  <a:lnTo>
                    <a:pt x="47" y="0"/>
                  </a:lnTo>
                  <a:lnTo>
                    <a:pt x="71" y="1"/>
                  </a:lnTo>
                  <a:lnTo>
                    <a:pt x="95" y="1"/>
                  </a:lnTo>
                  <a:lnTo>
                    <a:pt x="119" y="2"/>
                  </a:lnTo>
                  <a:lnTo>
                    <a:pt x="143" y="2"/>
                  </a:lnTo>
                  <a:lnTo>
                    <a:pt x="168" y="4"/>
                  </a:lnTo>
                  <a:lnTo>
                    <a:pt x="191" y="4"/>
                  </a:lnTo>
                  <a:lnTo>
                    <a:pt x="270" y="10"/>
                  </a:lnTo>
                  <a:lnTo>
                    <a:pt x="349" y="15"/>
                  </a:lnTo>
                  <a:lnTo>
                    <a:pt x="430" y="20"/>
                  </a:lnTo>
                  <a:lnTo>
                    <a:pt x="511" y="24"/>
                  </a:lnTo>
                  <a:lnTo>
                    <a:pt x="592" y="28"/>
                  </a:lnTo>
                  <a:lnTo>
                    <a:pt x="674" y="33"/>
                  </a:lnTo>
                  <a:lnTo>
                    <a:pt x="756" y="37"/>
                  </a:lnTo>
                  <a:lnTo>
                    <a:pt x="836" y="42"/>
                  </a:lnTo>
                  <a:lnTo>
                    <a:pt x="917" y="46"/>
                  </a:lnTo>
                  <a:lnTo>
                    <a:pt x="998" y="52"/>
                  </a:lnTo>
                  <a:lnTo>
                    <a:pt x="1079" y="59"/>
                  </a:lnTo>
                  <a:lnTo>
                    <a:pt x="1157" y="68"/>
                  </a:lnTo>
                  <a:lnTo>
                    <a:pt x="1236" y="77"/>
                  </a:lnTo>
                  <a:lnTo>
                    <a:pt x="1313" y="87"/>
                  </a:lnTo>
                  <a:lnTo>
                    <a:pt x="1390" y="100"/>
                  </a:lnTo>
                  <a:lnTo>
                    <a:pt x="1464" y="114"/>
                  </a:lnTo>
                  <a:lnTo>
                    <a:pt x="1478" y="125"/>
                  </a:lnTo>
                  <a:lnTo>
                    <a:pt x="1494" y="136"/>
                  </a:lnTo>
                  <a:close/>
                </a:path>
              </a:pathLst>
            </a:custGeom>
            <a:solidFill>
              <a:srgbClr val="F8F4DF"/>
            </a:solidFill>
            <a:ln w="9525">
              <a:noFill/>
              <a:round/>
              <a:headEnd/>
              <a:tailEnd/>
            </a:ln>
          </p:spPr>
          <p:txBody>
            <a:bodyPr>
              <a:prstTxWarp prst="textNoShape">
                <a:avLst/>
              </a:prstTxWarp>
            </a:bodyPr>
            <a:lstStyle/>
            <a:p>
              <a:endParaRPr lang="en-US"/>
            </a:p>
          </p:txBody>
        </p:sp>
        <p:sp>
          <p:nvSpPr>
            <p:cNvPr id="49449" name="Freeform 554"/>
            <p:cNvSpPr>
              <a:spLocks noChangeAspect="1"/>
            </p:cNvSpPr>
            <p:nvPr/>
          </p:nvSpPr>
          <p:spPr bwMode="auto">
            <a:xfrm>
              <a:off x="2817" y="2052"/>
              <a:ext cx="39" cy="14"/>
            </a:xfrm>
            <a:custGeom>
              <a:avLst/>
              <a:gdLst>
                <a:gd name="T0" fmla="*/ 352 w 352"/>
                <a:gd name="T1" fmla="*/ 126 h 126"/>
                <a:gd name="T2" fmla="*/ 80 w 352"/>
                <a:gd name="T3" fmla="*/ 101 h 126"/>
                <a:gd name="T4" fmla="*/ 61 w 352"/>
                <a:gd name="T5" fmla="*/ 74 h 126"/>
                <a:gd name="T6" fmla="*/ 42 w 352"/>
                <a:gd name="T7" fmla="*/ 49 h 126"/>
                <a:gd name="T8" fmla="*/ 21 w 352"/>
                <a:gd name="T9" fmla="*/ 25 h 126"/>
                <a:gd name="T10" fmla="*/ 0 w 352"/>
                <a:gd name="T11" fmla="*/ 0 h 126"/>
                <a:gd name="T12" fmla="*/ 178 w 352"/>
                <a:gd name="T13" fmla="*/ 17 h 126"/>
                <a:gd name="T14" fmla="*/ 199 w 352"/>
                <a:gd name="T15" fmla="*/ 30 h 126"/>
                <a:gd name="T16" fmla="*/ 222 w 352"/>
                <a:gd name="T17" fmla="*/ 44 h 126"/>
                <a:gd name="T18" fmla="*/ 243 w 352"/>
                <a:gd name="T19" fmla="*/ 57 h 126"/>
                <a:gd name="T20" fmla="*/ 264 w 352"/>
                <a:gd name="T21" fmla="*/ 71 h 126"/>
                <a:gd name="T22" fmla="*/ 287 w 352"/>
                <a:gd name="T23" fmla="*/ 84 h 126"/>
                <a:gd name="T24" fmla="*/ 308 w 352"/>
                <a:gd name="T25" fmla="*/ 98 h 126"/>
                <a:gd name="T26" fmla="*/ 331 w 352"/>
                <a:gd name="T27" fmla="*/ 112 h 126"/>
                <a:gd name="T28" fmla="*/ 352 w 352"/>
                <a:gd name="T29" fmla="*/ 126 h 12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52"/>
                <a:gd name="T46" fmla="*/ 0 h 126"/>
                <a:gd name="T47" fmla="*/ 352 w 352"/>
                <a:gd name="T48" fmla="*/ 126 h 12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52" h="126">
                  <a:moveTo>
                    <a:pt x="352" y="126"/>
                  </a:moveTo>
                  <a:lnTo>
                    <a:pt x="80" y="101"/>
                  </a:lnTo>
                  <a:lnTo>
                    <a:pt x="61" y="74"/>
                  </a:lnTo>
                  <a:lnTo>
                    <a:pt x="42" y="49"/>
                  </a:lnTo>
                  <a:lnTo>
                    <a:pt x="21" y="25"/>
                  </a:lnTo>
                  <a:lnTo>
                    <a:pt x="0" y="0"/>
                  </a:lnTo>
                  <a:lnTo>
                    <a:pt x="178" y="17"/>
                  </a:lnTo>
                  <a:lnTo>
                    <a:pt x="199" y="30"/>
                  </a:lnTo>
                  <a:lnTo>
                    <a:pt x="222" y="44"/>
                  </a:lnTo>
                  <a:lnTo>
                    <a:pt x="243" y="57"/>
                  </a:lnTo>
                  <a:lnTo>
                    <a:pt x="264" y="71"/>
                  </a:lnTo>
                  <a:lnTo>
                    <a:pt x="287" y="84"/>
                  </a:lnTo>
                  <a:lnTo>
                    <a:pt x="308" y="98"/>
                  </a:lnTo>
                  <a:lnTo>
                    <a:pt x="331" y="112"/>
                  </a:lnTo>
                  <a:lnTo>
                    <a:pt x="352" y="126"/>
                  </a:lnTo>
                  <a:close/>
                </a:path>
              </a:pathLst>
            </a:custGeom>
            <a:solidFill>
              <a:srgbClr val="876157"/>
            </a:solidFill>
            <a:ln w="9525">
              <a:noFill/>
              <a:round/>
              <a:headEnd/>
              <a:tailEnd/>
            </a:ln>
          </p:spPr>
          <p:txBody>
            <a:bodyPr>
              <a:prstTxWarp prst="textNoShape">
                <a:avLst/>
              </a:prstTxWarp>
            </a:bodyPr>
            <a:lstStyle/>
            <a:p>
              <a:endParaRPr lang="en-US"/>
            </a:p>
          </p:txBody>
        </p:sp>
        <p:sp>
          <p:nvSpPr>
            <p:cNvPr id="49450" name="Freeform 555"/>
            <p:cNvSpPr>
              <a:spLocks noChangeAspect="1"/>
            </p:cNvSpPr>
            <p:nvPr/>
          </p:nvSpPr>
          <p:spPr bwMode="auto">
            <a:xfrm>
              <a:off x="2487" y="2734"/>
              <a:ext cx="39" cy="18"/>
            </a:xfrm>
            <a:custGeom>
              <a:avLst/>
              <a:gdLst>
                <a:gd name="T0" fmla="*/ 0 w 349"/>
                <a:gd name="T1" fmla="*/ 43 h 160"/>
                <a:gd name="T2" fmla="*/ 8 w 349"/>
                <a:gd name="T3" fmla="*/ 31 h 160"/>
                <a:gd name="T4" fmla="*/ 16 w 349"/>
                <a:gd name="T5" fmla="*/ 20 h 160"/>
                <a:gd name="T6" fmla="*/ 24 w 349"/>
                <a:gd name="T7" fmla="*/ 10 h 160"/>
                <a:gd name="T8" fmla="*/ 31 w 349"/>
                <a:gd name="T9" fmla="*/ 0 h 160"/>
                <a:gd name="T10" fmla="*/ 55 w 349"/>
                <a:gd name="T11" fmla="*/ 22 h 160"/>
                <a:gd name="T12" fmla="*/ 76 w 349"/>
                <a:gd name="T13" fmla="*/ 40 h 160"/>
                <a:gd name="T14" fmla="*/ 95 w 349"/>
                <a:gd name="T15" fmla="*/ 56 h 160"/>
                <a:gd name="T16" fmla="*/ 112 w 349"/>
                <a:gd name="T17" fmla="*/ 70 h 160"/>
                <a:gd name="T18" fmla="*/ 128 w 349"/>
                <a:gd name="T19" fmla="*/ 81 h 160"/>
                <a:gd name="T20" fmla="*/ 144 w 349"/>
                <a:gd name="T21" fmla="*/ 89 h 160"/>
                <a:gd name="T22" fmla="*/ 158 w 349"/>
                <a:gd name="T23" fmla="*/ 95 h 160"/>
                <a:gd name="T24" fmla="*/ 173 w 349"/>
                <a:gd name="T25" fmla="*/ 99 h 160"/>
                <a:gd name="T26" fmla="*/ 187 w 349"/>
                <a:gd name="T27" fmla="*/ 101 h 160"/>
                <a:gd name="T28" fmla="*/ 203 w 349"/>
                <a:gd name="T29" fmla="*/ 102 h 160"/>
                <a:gd name="T30" fmla="*/ 220 w 349"/>
                <a:gd name="T31" fmla="*/ 100 h 160"/>
                <a:gd name="T32" fmla="*/ 239 w 349"/>
                <a:gd name="T33" fmla="*/ 98 h 160"/>
                <a:gd name="T34" fmla="*/ 282 w 349"/>
                <a:gd name="T35" fmla="*/ 89 h 160"/>
                <a:gd name="T36" fmla="*/ 337 w 349"/>
                <a:gd name="T37" fmla="*/ 75 h 160"/>
                <a:gd name="T38" fmla="*/ 342 w 349"/>
                <a:gd name="T39" fmla="*/ 87 h 160"/>
                <a:gd name="T40" fmla="*/ 349 w 349"/>
                <a:gd name="T41" fmla="*/ 102 h 160"/>
                <a:gd name="T42" fmla="*/ 291 w 349"/>
                <a:gd name="T43" fmla="*/ 127 h 160"/>
                <a:gd name="T44" fmla="*/ 240 w 349"/>
                <a:gd name="T45" fmla="*/ 146 h 160"/>
                <a:gd name="T46" fmla="*/ 218 w 349"/>
                <a:gd name="T47" fmla="*/ 153 h 160"/>
                <a:gd name="T48" fmla="*/ 198 w 349"/>
                <a:gd name="T49" fmla="*/ 158 h 160"/>
                <a:gd name="T50" fmla="*/ 187 w 349"/>
                <a:gd name="T51" fmla="*/ 159 h 160"/>
                <a:gd name="T52" fmla="*/ 177 w 349"/>
                <a:gd name="T53" fmla="*/ 160 h 160"/>
                <a:gd name="T54" fmla="*/ 168 w 349"/>
                <a:gd name="T55" fmla="*/ 160 h 160"/>
                <a:gd name="T56" fmla="*/ 158 w 349"/>
                <a:gd name="T57" fmla="*/ 160 h 160"/>
                <a:gd name="T58" fmla="*/ 149 w 349"/>
                <a:gd name="T59" fmla="*/ 159 h 160"/>
                <a:gd name="T60" fmla="*/ 140 w 349"/>
                <a:gd name="T61" fmla="*/ 158 h 160"/>
                <a:gd name="T62" fmla="*/ 131 w 349"/>
                <a:gd name="T63" fmla="*/ 156 h 160"/>
                <a:gd name="T64" fmla="*/ 122 w 349"/>
                <a:gd name="T65" fmla="*/ 153 h 160"/>
                <a:gd name="T66" fmla="*/ 112 w 349"/>
                <a:gd name="T67" fmla="*/ 148 h 160"/>
                <a:gd name="T68" fmla="*/ 103 w 349"/>
                <a:gd name="T69" fmla="*/ 144 h 160"/>
                <a:gd name="T70" fmla="*/ 94 w 349"/>
                <a:gd name="T71" fmla="*/ 138 h 160"/>
                <a:gd name="T72" fmla="*/ 85 w 349"/>
                <a:gd name="T73" fmla="*/ 131 h 160"/>
                <a:gd name="T74" fmla="*/ 75 w 349"/>
                <a:gd name="T75" fmla="*/ 123 h 160"/>
                <a:gd name="T76" fmla="*/ 65 w 349"/>
                <a:gd name="T77" fmla="*/ 116 h 160"/>
                <a:gd name="T78" fmla="*/ 55 w 349"/>
                <a:gd name="T79" fmla="*/ 105 h 160"/>
                <a:gd name="T80" fmla="*/ 45 w 349"/>
                <a:gd name="T81" fmla="*/ 95 h 160"/>
                <a:gd name="T82" fmla="*/ 24 w 349"/>
                <a:gd name="T83" fmla="*/ 71 h 160"/>
                <a:gd name="T84" fmla="*/ 0 w 349"/>
                <a:gd name="T85" fmla="*/ 43 h 160"/>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349"/>
                <a:gd name="T130" fmla="*/ 0 h 160"/>
                <a:gd name="T131" fmla="*/ 349 w 349"/>
                <a:gd name="T132" fmla="*/ 160 h 160"/>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349" h="160">
                  <a:moveTo>
                    <a:pt x="0" y="43"/>
                  </a:moveTo>
                  <a:lnTo>
                    <a:pt x="8" y="31"/>
                  </a:lnTo>
                  <a:lnTo>
                    <a:pt x="16" y="20"/>
                  </a:lnTo>
                  <a:lnTo>
                    <a:pt x="24" y="10"/>
                  </a:lnTo>
                  <a:lnTo>
                    <a:pt x="31" y="0"/>
                  </a:lnTo>
                  <a:lnTo>
                    <a:pt x="55" y="22"/>
                  </a:lnTo>
                  <a:lnTo>
                    <a:pt x="76" y="40"/>
                  </a:lnTo>
                  <a:lnTo>
                    <a:pt x="95" y="56"/>
                  </a:lnTo>
                  <a:lnTo>
                    <a:pt x="112" y="70"/>
                  </a:lnTo>
                  <a:lnTo>
                    <a:pt x="128" y="81"/>
                  </a:lnTo>
                  <a:lnTo>
                    <a:pt x="144" y="89"/>
                  </a:lnTo>
                  <a:lnTo>
                    <a:pt x="158" y="95"/>
                  </a:lnTo>
                  <a:lnTo>
                    <a:pt x="173" y="99"/>
                  </a:lnTo>
                  <a:lnTo>
                    <a:pt x="187" y="101"/>
                  </a:lnTo>
                  <a:lnTo>
                    <a:pt x="203" y="102"/>
                  </a:lnTo>
                  <a:lnTo>
                    <a:pt x="220" y="100"/>
                  </a:lnTo>
                  <a:lnTo>
                    <a:pt x="239" y="98"/>
                  </a:lnTo>
                  <a:lnTo>
                    <a:pt x="282" y="89"/>
                  </a:lnTo>
                  <a:lnTo>
                    <a:pt x="337" y="75"/>
                  </a:lnTo>
                  <a:lnTo>
                    <a:pt x="342" y="87"/>
                  </a:lnTo>
                  <a:lnTo>
                    <a:pt x="349" y="102"/>
                  </a:lnTo>
                  <a:lnTo>
                    <a:pt x="291" y="127"/>
                  </a:lnTo>
                  <a:lnTo>
                    <a:pt x="240" y="146"/>
                  </a:lnTo>
                  <a:lnTo>
                    <a:pt x="218" y="153"/>
                  </a:lnTo>
                  <a:lnTo>
                    <a:pt x="198" y="158"/>
                  </a:lnTo>
                  <a:lnTo>
                    <a:pt x="187" y="159"/>
                  </a:lnTo>
                  <a:lnTo>
                    <a:pt x="177" y="160"/>
                  </a:lnTo>
                  <a:lnTo>
                    <a:pt x="168" y="160"/>
                  </a:lnTo>
                  <a:lnTo>
                    <a:pt x="158" y="160"/>
                  </a:lnTo>
                  <a:lnTo>
                    <a:pt x="149" y="159"/>
                  </a:lnTo>
                  <a:lnTo>
                    <a:pt x="140" y="158"/>
                  </a:lnTo>
                  <a:lnTo>
                    <a:pt x="131" y="156"/>
                  </a:lnTo>
                  <a:lnTo>
                    <a:pt x="122" y="153"/>
                  </a:lnTo>
                  <a:lnTo>
                    <a:pt x="112" y="148"/>
                  </a:lnTo>
                  <a:lnTo>
                    <a:pt x="103" y="144"/>
                  </a:lnTo>
                  <a:lnTo>
                    <a:pt x="94" y="138"/>
                  </a:lnTo>
                  <a:lnTo>
                    <a:pt x="85" y="131"/>
                  </a:lnTo>
                  <a:lnTo>
                    <a:pt x="75" y="123"/>
                  </a:lnTo>
                  <a:lnTo>
                    <a:pt x="65" y="116"/>
                  </a:lnTo>
                  <a:lnTo>
                    <a:pt x="55" y="105"/>
                  </a:lnTo>
                  <a:lnTo>
                    <a:pt x="45" y="95"/>
                  </a:lnTo>
                  <a:lnTo>
                    <a:pt x="24" y="71"/>
                  </a:lnTo>
                  <a:lnTo>
                    <a:pt x="0" y="43"/>
                  </a:lnTo>
                  <a:close/>
                </a:path>
              </a:pathLst>
            </a:custGeom>
            <a:solidFill>
              <a:srgbClr val="131516"/>
            </a:solidFill>
            <a:ln w="9525">
              <a:noFill/>
              <a:round/>
              <a:headEnd/>
              <a:tailEnd/>
            </a:ln>
          </p:spPr>
          <p:txBody>
            <a:bodyPr>
              <a:prstTxWarp prst="textNoShape">
                <a:avLst/>
              </a:prstTxWarp>
            </a:bodyPr>
            <a:lstStyle/>
            <a:p>
              <a:endParaRPr lang="en-US"/>
            </a:p>
          </p:txBody>
        </p:sp>
        <p:sp>
          <p:nvSpPr>
            <p:cNvPr id="49451" name="Freeform 556"/>
            <p:cNvSpPr>
              <a:spLocks noChangeAspect="1"/>
            </p:cNvSpPr>
            <p:nvPr/>
          </p:nvSpPr>
          <p:spPr bwMode="auto">
            <a:xfrm>
              <a:off x="2588" y="2689"/>
              <a:ext cx="144" cy="134"/>
            </a:xfrm>
            <a:custGeom>
              <a:avLst/>
              <a:gdLst>
                <a:gd name="T0" fmla="*/ 83 w 1295"/>
                <a:gd name="T1" fmla="*/ 1189 h 1213"/>
                <a:gd name="T2" fmla="*/ 42 w 1295"/>
                <a:gd name="T3" fmla="*/ 1200 h 1213"/>
                <a:gd name="T4" fmla="*/ 0 w 1295"/>
                <a:gd name="T5" fmla="*/ 1213 h 1213"/>
                <a:gd name="T6" fmla="*/ 32 w 1295"/>
                <a:gd name="T7" fmla="*/ 1121 h 1213"/>
                <a:gd name="T8" fmla="*/ 53 w 1295"/>
                <a:gd name="T9" fmla="*/ 1075 h 1213"/>
                <a:gd name="T10" fmla="*/ 63 w 1295"/>
                <a:gd name="T11" fmla="*/ 1060 h 1213"/>
                <a:gd name="T12" fmla="*/ 69 w 1295"/>
                <a:gd name="T13" fmla="*/ 1056 h 1213"/>
                <a:gd name="T14" fmla="*/ 74 w 1295"/>
                <a:gd name="T15" fmla="*/ 1055 h 1213"/>
                <a:gd name="T16" fmla="*/ 65 w 1295"/>
                <a:gd name="T17" fmla="*/ 1028 h 1213"/>
                <a:gd name="T18" fmla="*/ 55 w 1295"/>
                <a:gd name="T19" fmla="*/ 1002 h 1213"/>
                <a:gd name="T20" fmla="*/ 66 w 1295"/>
                <a:gd name="T21" fmla="*/ 989 h 1213"/>
                <a:gd name="T22" fmla="*/ 75 w 1295"/>
                <a:gd name="T23" fmla="*/ 977 h 1213"/>
                <a:gd name="T24" fmla="*/ 86 w 1295"/>
                <a:gd name="T25" fmla="*/ 950 h 1213"/>
                <a:gd name="T26" fmla="*/ 90 w 1295"/>
                <a:gd name="T27" fmla="*/ 922 h 1213"/>
                <a:gd name="T28" fmla="*/ 91 w 1295"/>
                <a:gd name="T29" fmla="*/ 894 h 1213"/>
                <a:gd name="T30" fmla="*/ 91 w 1295"/>
                <a:gd name="T31" fmla="*/ 867 h 1213"/>
                <a:gd name="T32" fmla="*/ 95 w 1295"/>
                <a:gd name="T33" fmla="*/ 841 h 1213"/>
                <a:gd name="T34" fmla="*/ 106 w 1295"/>
                <a:gd name="T35" fmla="*/ 817 h 1213"/>
                <a:gd name="T36" fmla="*/ 115 w 1295"/>
                <a:gd name="T37" fmla="*/ 805 h 1213"/>
                <a:gd name="T38" fmla="*/ 127 w 1295"/>
                <a:gd name="T39" fmla="*/ 794 h 1213"/>
                <a:gd name="T40" fmla="*/ 120 w 1295"/>
                <a:gd name="T41" fmla="*/ 775 h 1213"/>
                <a:gd name="T42" fmla="*/ 111 w 1295"/>
                <a:gd name="T43" fmla="*/ 756 h 1213"/>
                <a:gd name="T44" fmla="*/ 138 w 1295"/>
                <a:gd name="T45" fmla="*/ 724 h 1213"/>
                <a:gd name="T46" fmla="*/ 158 w 1295"/>
                <a:gd name="T47" fmla="*/ 689 h 1213"/>
                <a:gd name="T48" fmla="*/ 174 w 1295"/>
                <a:gd name="T49" fmla="*/ 652 h 1213"/>
                <a:gd name="T50" fmla="*/ 185 w 1295"/>
                <a:gd name="T51" fmla="*/ 614 h 1213"/>
                <a:gd name="T52" fmla="*/ 207 w 1295"/>
                <a:gd name="T53" fmla="*/ 538 h 1213"/>
                <a:gd name="T54" fmla="*/ 218 w 1295"/>
                <a:gd name="T55" fmla="*/ 502 h 1213"/>
                <a:gd name="T56" fmla="*/ 232 w 1295"/>
                <a:gd name="T57" fmla="*/ 470 h 1213"/>
                <a:gd name="T58" fmla="*/ 474 w 1295"/>
                <a:gd name="T59" fmla="*/ 364 h 1213"/>
                <a:gd name="T60" fmla="*/ 659 w 1295"/>
                <a:gd name="T61" fmla="*/ 283 h 1213"/>
                <a:gd name="T62" fmla="*/ 800 w 1295"/>
                <a:gd name="T63" fmla="*/ 221 h 1213"/>
                <a:gd name="T64" fmla="*/ 908 w 1295"/>
                <a:gd name="T65" fmla="*/ 171 h 1213"/>
                <a:gd name="T66" fmla="*/ 997 w 1295"/>
                <a:gd name="T67" fmla="*/ 131 h 1213"/>
                <a:gd name="T68" fmla="*/ 1076 w 1295"/>
                <a:gd name="T69" fmla="*/ 92 h 1213"/>
                <a:gd name="T70" fmla="*/ 1159 w 1295"/>
                <a:gd name="T71" fmla="*/ 50 h 1213"/>
                <a:gd name="T72" fmla="*/ 1258 w 1295"/>
                <a:gd name="T73" fmla="*/ 0 h 1213"/>
                <a:gd name="T74" fmla="*/ 1276 w 1295"/>
                <a:gd name="T75" fmla="*/ 3 h 1213"/>
                <a:gd name="T76" fmla="*/ 1295 w 1295"/>
                <a:gd name="T77" fmla="*/ 5 h 1213"/>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1295"/>
                <a:gd name="T118" fmla="*/ 0 h 1213"/>
                <a:gd name="T119" fmla="*/ 1295 w 1295"/>
                <a:gd name="T120" fmla="*/ 1213 h 1213"/>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1295" h="1213">
                  <a:moveTo>
                    <a:pt x="1295" y="5"/>
                  </a:moveTo>
                  <a:lnTo>
                    <a:pt x="83" y="1189"/>
                  </a:lnTo>
                  <a:lnTo>
                    <a:pt x="63" y="1195"/>
                  </a:lnTo>
                  <a:lnTo>
                    <a:pt x="42" y="1200"/>
                  </a:lnTo>
                  <a:lnTo>
                    <a:pt x="20" y="1207"/>
                  </a:lnTo>
                  <a:lnTo>
                    <a:pt x="0" y="1213"/>
                  </a:lnTo>
                  <a:lnTo>
                    <a:pt x="14" y="1174"/>
                  </a:lnTo>
                  <a:lnTo>
                    <a:pt x="32" y="1121"/>
                  </a:lnTo>
                  <a:lnTo>
                    <a:pt x="42" y="1096"/>
                  </a:lnTo>
                  <a:lnTo>
                    <a:pt x="53" y="1075"/>
                  </a:lnTo>
                  <a:lnTo>
                    <a:pt x="58" y="1066"/>
                  </a:lnTo>
                  <a:lnTo>
                    <a:pt x="63" y="1060"/>
                  </a:lnTo>
                  <a:lnTo>
                    <a:pt x="66" y="1058"/>
                  </a:lnTo>
                  <a:lnTo>
                    <a:pt x="69" y="1056"/>
                  </a:lnTo>
                  <a:lnTo>
                    <a:pt x="71" y="1055"/>
                  </a:lnTo>
                  <a:lnTo>
                    <a:pt x="74" y="1055"/>
                  </a:lnTo>
                  <a:lnTo>
                    <a:pt x="70" y="1041"/>
                  </a:lnTo>
                  <a:lnTo>
                    <a:pt x="65" y="1028"/>
                  </a:lnTo>
                  <a:lnTo>
                    <a:pt x="61" y="1015"/>
                  </a:lnTo>
                  <a:lnTo>
                    <a:pt x="55" y="1002"/>
                  </a:lnTo>
                  <a:lnTo>
                    <a:pt x="61" y="996"/>
                  </a:lnTo>
                  <a:lnTo>
                    <a:pt x="66" y="989"/>
                  </a:lnTo>
                  <a:lnTo>
                    <a:pt x="72" y="984"/>
                  </a:lnTo>
                  <a:lnTo>
                    <a:pt x="75" y="977"/>
                  </a:lnTo>
                  <a:lnTo>
                    <a:pt x="82" y="964"/>
                  </a:lnTo>
                  <a:lnTo>
                    <a:pt x="86" y="950"/>
                  </a:lnTo>
                  <a:lnTo>
                    <a:pt x="89" y="937"/>
                  </a:lnTo>
                  <a:lnTo>
                    <a:pt x="90" y="922"/>
                  </a:lnTo>
                  <a:lnTo>
                    <a:pt x="91" y="909"/>
                  </a:lnTo>
                  <a:lnTo>
                    <a:pt x="91" y="894"/>
                  </a:lnTo>
                  <a:lnTo>
                    <a:pt x="91" y="881"/>
                  </a:lnTo>
                  <a:lnTo>
                    <a:pt x="91" y="867"/>
                  </a:lnTo>
                  <a:lnTo>
                    <a:pt x="93" y="854"/>
                  </a:lnTo>
                  <a:lnTo>
                    <a:pt x="95" y="841"/>
                  </a:lnTo>
                  <a:lnTo>
                    <a:pt x="100" y="829"/>
                  </a:lnTo>
                  <a:lnTo>
                    <a:pt x="106" y="817"/>
                  </a:lnTo>
                  <a:lnTo>
                    <a:pt x="110" y="811"/>
                  </a:lnTo>
                  <a:lnTo>
                    <a:pt x="115" y="805"/>
                  </a:lnTo>
                  <a:lnTo>
                    <a:pt x="120" y="800"/>
                  </a:lnTo>
                  <a:lnTo>
                    <a:pt x="127" y="794"/>
                  </a:lnTo>
                  <a:lnTo>
                    <a:pt x="124" y="784"/>
                  </a:lnTo>
                  <a:lnTo>
                    <a:pt x="120" y="775"/>
                  </a:lnTo>
                  <a:lnTo>
                    <a:pt x="116" y="765"/>
                  </a:lnTo>
                  <a:lnTo>
                    <a:pt x="111" y="756"/>
                  </a:lnTo>
                  <a:lnTo>
                    <a:pt x="126" y="740"/>
                  </a:lnTo>
                  <a:lnTo>
                    <a:pt x="138" y="724"/>
                  </a:lnTo>
                  <a:lnTo>
                    <a:pt x="149" y="707"/>
                  </a:lnTo>
                  <a:lnTo>
                    <a:pt x="158" y="689"/>
                  </a:lnTo>
                  <a:lnTo>
                    <a:pt x="166" y="671"/>
                  </a:lnTo>
                  <a:lnTo>
                    <a:pt x="174" y="652"/>
                  </a:lnTo>
                  <a:lnTo>
                    <a:pt x="180" y="633"/>
                  </a:lnTo>
                  <a:lnTo>
                    <a:pt x="185" y="614"/>
                  </a:lnTo>
                  <a:lnTo>
                    <a:pt x="196" y="575"/>
                  </a:lnTo>
                  <a:lnTo>
                    <a:pt x="207" y="538"/>
                  </a:lnTo>
                  <a:lnTo>
                    <a:pt x="212" y="520"/>
                  </a:lnTo>
                  <a:lnTo>
                    <a:pt x="218" y="502"/>
                  </a:lnTo>
                  <a:lnTo>
                    <a:pt x="225" y="486"/>
                  </a:lnTo>
                  <a:lnTo>
                    <a:pt x="232" y="470"/>
                  </a:lnTo>
                  <a:lnTo>
                    <a:pt x="361" y="414"/>
                  </a:lnTo>
                  <a:lnTo>
                    <a:pt x="474" y="364"/>
                  </a:lnTo>
                  <a:lnTo>
                    <a:pt x="574" y="321"/>
                  </a:lnTo>
                  <a:lnTo>
                    <a:pt x="659" y="283"/>
                  </a:lnTo>
                  <a:lnTo>
                    <a:pt x="734" y="250"/>
                  </a:lnTo>
                  <a:lnTo>
                    <a:pt x="800" y="221"/>
                  </a:lnTo>
                  <a:lnTo>
                    <a:pt x="857" y="195"/>
                  </a:lnTo>
                  <a:lnTo>
                    <a:pt x="908" y="171"/>
                  </a:lnTo>
                  <a:lnTo>
                    <a:pt x="954" y="150"/>
                  </a:lnTo>
                  <a:lnTo>
                    <a:pt x="997" y="131"/>
                  </a:lnTo>
                  <a:lnTo>
                    <a:pt x="1036" y="111"/>
                  </a:lnTo>
                  <a:lnTo>
                    <a:pt x="1076" y="92"/>
                  </a:lnTo>
                  <a:lnTo>
                    <a:pt x="1117" y="72"/>
                  </a:lnTo>
                  <a:lnTo>
                    <a:pt x="1159" y="50"/>
                  </a:lnTo>
                  <a:lnTo>
                    <a:pt x="1205" y="27"/>
                  </a:lnTo>
                  <a:lnTo>
                    <a:pt x="1258" y="0"/>
                  </a:lnTo>
                  <a:lnTo>
                    <a:pt x="1267" y="1"/>
                  </a:lnTo>
                  <a:lnTo>
                    <a:pt x="1276" y="3"/>
                  </a:lnTo>
                  <a:lnTo>
                    <a:pt x="1286" y="4"/>
                  </a:lnTo>
                  <a:lnTo>
                    <a:pt x="1295" y="5"/>
                  </a:lnTo>
                  <a:close/>
                </a:path>
              </a:pathLst>
            </a:custGeom>
            <a:solidFill>
              <a:srgbClr val="8F746E"/>
            </a:solidFill>
            <a:ln w="9525">
              <a:noFill/>
              <a:round/>
              <a:headEnd/>
              <a:tailEnd/>
            </a:ln>
          </p:spPr>
          <p:txBody>
            <a:bodyPr>
              <a:prstTxWarp prst="textNoShape">
                <a:avLst/>
              </a:prstTxWarp>
            </a:bodyPr>
            <a:lstStyle/>
            <a:p>
              <a:endParaRPr lang="en-US"/>
            </a:p>
          </p:txBody>
        </p:sp>
        <p:sp>
          <p:nvSpPr>
            <p:cNvPr id="49452" name="Freeform 557"/>
            <p:cNvSpPr>
              <a:spLocks noChangeAspect="1"/>
            </p:cNvSpPr>
            <p:nvPr/>
          </p:nvSpPr>
          <p:spPr bwMode="auto">
            <a:xfrm>
              <a:off x="2588" y="2689"/>
              <a:ext cx="189" cy="134"/>
            </a:xfrm>
            <a:custGeom>
              <a:avLst/>
              <a:gdLst>
                <a:gd name="T0" fmla="*/ 504 w 1701"/>
                <a:gd name="T1" fmla="*/ 351 h 1213"/>
                <a:gd name="T2" fmla="*/ 782 w 1701"/>
                <a:gd name="T3" fmla="*/ 229 h 1213"/>
                <a:gd name="T4" fmla="*/ 961 w 1701"/>
                <a:gd name="T5" fmla="*/ 148 h 1213"/>
                <a:gd name="T6" fmla="*/ 1099 w 1701"/>
                <a:gd name="T7" fmla="*/ 81 h 1213"/>
                <a:gd name="T8" fmla="*/ 1258 w 1701"/>
                <a:gd name="T9" fmla="*/ 0 h 1213"/>
                <a:gd name="T10" fmla="*/ 1371 w 1701"/>
                <a:gd name="T11" fmla="*/ 15 h 1213"/>
                <a:gd name="T12" fmla="*/ 1481 w 1701"/>
                <a:gd name="T13" fmla="*/ 27 h 1213"/>
                <a:gd name="T14" fmla="*/ 1591 w 1701"/>
                <a:gd name="T15" fmla="*/ 33 h 1213"/>
                <a:gd name="T16" fmla="*/ 1701 w 1701"/>
                <a:gd name="T17" fmla="*/ 37 h 1213"/>
                <a:gd name="T18" fmla="*/ 614 w 1701"/>
                <a:gd name="T19" fmla="*/ 1037 h 1213"/>
                <a:gd name="T20" fmla="*/ 439 w 1701"/>
                <a:gd name="T21" fmla="*/ 1087 h 1213"/>
                <a:gd name="T22" fmla="*/ 264 w 1701"/>
                <a:gd name="T23" fmla="*/ 1138 h 1213"/>
                <a:gd name="T24" fmla="*/ 88 w 1701"/>
                <a:gd name="T25" fmla="*/ 1188 h 1213"/>
                <a:gd name="T26" fmla="*/ 14 w 1701"/>
                <a:gd name="T27" fmla="*/ 1174 h 1213"/>
                <a:gd name="T28" fmla="*/ 42 w 1701"/>
                <a:gd name="T29" fmla="*/ 1096 h 1213"/>
                <a:gd name="T30" fmla="*/ 58 w 1701"/>
                <a:gd name="T31" fmla="*/ 1066 h 1213"/>
                <a:gd name="T32" fmla="*/ 66 w 1701"/>
                <a:gd name="T33" fmla="*/ 1058 h 1213"/>
                <a:gd name="T34" fmla="*/ 71 w 1701"/>
                <a:gd name="T35" fmla="*/ 1055 h 1213"/>
                <a:gd name="T36" fmla="*/ 70 w 1701"/>
                <a:gd name="T37" fmla="*/ 1041 h 1213"/>
                <a:gd name="T38" fmla="*/ 61 w 1701"/>
                <a:gd name="T39" fmla="*/ 1015 h 1213"/>
                <a:gd name="T40" fmla="*/ 61 w 1701"/>
                <a:gd name="T41" fmla="*/ 996 h 1213"/>
                <a:gd name="T42" fmla="*/ 72 w 1701"/>
                <a:gd name="T43" fmla="*/ 984 h 1213"/>
                <a:gd name="T44" fmla="*/ 82 w 1701"/>
                <a:gd name="T45" fmla="*/ 964 h 1213"/>
                <a:gd name="T46" fmla="*/ 89 w 1701"/>
                <a:gd name="T47" fmla="*/ 937 h 1213"/>
                <a:gd name="T48" fmla="*/ 91 w 1701"/>
                <a:gd name="T49" fmla="*/ 909 h 1213"/>
                <a:gd name="T50" fmla="*/ 91 w 1701"/>
                <a:gd name="T51" fmla="*/ 881 h 1213"/>
                <a:gd name="T52" fmla="*/ 93 w 1701"/>
                <a:gd name="T53" fmla="*/ 854 h 1213"/>
                <a:gd name="T54" fmla="*/ 100 w 1701"/>
                <a:gd name="T55" fmla="*/ 829 h 1213"/>
                <a:gd name="T56" fmla="*/ 110 w 1701"/>
                <a:gd name="T57" fmla="*/ 811 h 1213"/>
                <a:gd name="T58" fmla="*/ 120 w 1701"/>
                <a:gd name="T59" fmla="*/ 800 h 1213"/>
                <a:gd name="T60" fmla="*/ 124 w 1701"/>
                <a:gd name="T61" fmla="*/ 784 h 1213"/>
                <a:gd name="T62" fmla="*/ 116 w 1701"/>
                <a:gd name="T63" fmla="*/ 765 h 1213"/>
                <a:gd name="T64" fmla="*/ 126 w 1701"/>
                <a:gd name="T65" fmla="*/ 740 h 1213"/>
                <a:gd name="T66" fmla="*/ 149 w 1701"/>
                <a:gd name="T67" fmla="*/ 706 h 121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701"/>
                <a:gd name="T103" fmla="*/ 0 h 1213"/>
                <a:gd name="T104" fmla="*/ 1701 w 1701"/>
                <a:gd name="T105" fmla="*/ 1213 h 1213"/>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701" h="1213">
                  <a:moveTo>
                    <a:pt x="159" y="688"/>
                  </a:moveTo>
                  <a:lnTo>
                    <a:pt x="504" y="351"/>
                  </a:lnTo>
                  <a:lnTo>
                    <a:pt x="659" y="283"/>
                  </a:lnTo>
                  <a:lnTo>
                    <a:pt x="782" y="229"/>
                  </a:lnTo>
                  <a:lnTo>
                    <a:pt x="880" y="185"/>
                  </a:lnTo>
                  <a:lnTo>
                    <a:pt x="961" y="148"/>
                  </a:lnTo>
                  <a:lnTo>
                    <a:pt x="1030" y="114"/>
                  </a:lnTo>
                  <a:lnTo>
                    <a:pt x="1099" y="81"/>
                  </a:lnTo>
                  <a:lnTo>
                    <a:pt x="1172" y="43"/>
                  </a:lnTo>
                  <a:lnTo>
                    <a:pt x="1258" y="0"/>
                  </a:lnTo>
                  <a:lnTo>
                    <a:pt x="1315" y="9"/>
                  </a:lnTo>
                  <a:lnTo>
                    <a:pt x="1371" y="15"/>
                  </a:lnTo>
                  <a:lnTo>
                    <a:pt x="1426" y="22"/>
                  </a:lnTo>
                  <a:lnTo>
                    <a:pt x="1481" y="27"/>
                  </a:lnTo>
                  <a:lnTo>
                    <a:pt x="1536" y="30"/>
                  </a:lnTo>
                  <a:lnTo>
                    <a:pt x="1591" y="33"/>
                  </a:lnTo>
                  <a:lnTo>
                    <a:pt x="1646" y="36"/>
                  </a:lnTo>
                  <a:lnTo>
                    <a:pt x="1701" y="37"/>
                  </a:lnTo>
                  <a:lnTo>
                    <a:pt x="701" y="1012"/>
                  </a:lnTo>
                  <a:lnTo>
                    <a:pt x="614" y="1037"/>
                  </a:lnTo>
                  <a:lnTo>
                    <a:pt x="526" y="1062"/>
                  </a:lnTo>
                  <a:lnTo>
                    <a:pt x="439" y="1087"/>
                  </a:lnTo>
                  <a:lnTo>
                    <a:pt x="351" y="1112"/>
                  </a:lnTo>
                  <a:lnTo>
                    <a:pt x="264" y="1138"/>
                  </a:lnTo>
                  <a:lnTo>
                    <a:pt x="175" y="1162"/>
                  </a:lnTo>
                  <a:lnTo>
                    <a:pt x="88" y="1188"/>
                  </a:lnTo>
                  <a:lnTo>
                    <a:pt x="0" y="1213"/>
                  </a:lnTo>
                  <a:lnTo>
                    <a:pt x="14" y="1174"/>
                  </a:lnTo>
                  <a:lnTo>
                    <a:pt x="32" y="1121"/>
                  </a:lnTo>
                  <a:lnTo>
                    <a:pt x="42" y="1096"/>
                  </a:lnTo>
                  <a:lnTo>
                    <a:pt x="53" y="1075"/>
                  </a:lnTo>
                  <a:lnTo>
                    <a:pt x="58" y="1066"/>
                  </a:lnTo>
                  <a:lnTo>
                    <a:pt x="63" y="1060"/>
                  </a:lnTo>
                  <a:lnTo>
                    <a:pt x="66" y="1058"/>
                  </a:lnTo>
                  <a:lnTo>
                    <a:pt x="69" y="1056"/>
                  </a:lnTo>
                  <a:lnTo>
                    <a:pt x="71" y="1055"/>
                  </a:lnTo>
                  <a:lnTo>
                    <a:pt x="74" y="1055"/>
                  </a:lnTo>
                  <a:lnTo>
                    <a:pt x="70" y="1041"/>
                  </a:lnTo>
                  <a:lnTo>
                    <a:pt x="65" y="1028"/>
                  </a:lnTo>
                  <a:lnTo>
                    <a:pt x="61" y="1015"/>
                  </a:lnTo>
                  <a:lnTo>
                    <a:pt x="55" y="1002"/>
                  </a:lnTo>
                  <a:lnTo>
                    <a:pt x="61" y="996"/>
                  </a:lnTo>
                  <a:lnTo>
                    <a:pt x="66" y="989"/>
                  </a:lnTo>
                  <a:lnTo>
                    <a:pt x="72" y="984"/>
                  </a:lnTo>
                  <a:lnTo>
                    <a:pt x="75" y="977"/>
                  </a:lnTo>
                  <a:lnTo>
                    <a:pt x="82" y="964"/>
                  </a:lnTo>
                  <a:lnTo>
                    <a:pt x="86" y="950"/>
                  </a:lnTo>
                  <a:lnTo>
                    <a:pt x="89" y="937"/>
                  </a:lnTo>
                  <a:lnTo>
                    <a:pt x="90" y="922"/>
                  </a:lnTo>
                  <a:lnTo>
                    <a:pt x="91" y="909"/>
                  </a:lnTo>
                  <a:lnTo>
                    <a:pt x="91" y="894"/>
                  </a:lnTo>
                  <a:lnTo>
                    <a:pt x="91" y="881"/>
                  </a:lnTo>
                  <a:lnTo>
                    <a:pt x="91" y="867"/>
                  </a:lnTo>
                  <a:lnTo>
                    <a:pt x="93" y="854"/>
                  </a:lnTo>
                  <a:lnTo>
                    <a:pt x="95" y="841"/>
                  </a:lnTo>
                  <a:lnTo>
                    <a:pt x="100" y="829"/>
                  </a:lnTo>
                  <a:lnTo>
                    <a:pt x="106" y="817"/>
                  </a:lnTo>
                  <a:lnTo>
                    <a:pt x="110" y="811"/>
                  </a:lnTo>
                  <a:lnTo>
                    <a:pt x="115" y="805"/>
                  </a:lnTo>
                  <a:lnTo>
                    <a:pt x="120" y="800"/>
                  </a:lnTo>
                  <a:lnTo>
                    <a:pt x="127" y="794"/>
                  </a:lnTo>
                  <a:lnTo>
                    <a:pt x="124" y="784"/>
                  </a:lnTo>
                  <a:lnTo>
                    <a:pt x="120" y="775"/>
                  </a:lnTo>
                  <a:lnTo>
                    <a:pt x="116" y="765"/>
                  </a:lnTo>
                  <a:lnTo>
                    <a:pt x="111" y="756"/>
                  </a:lnTo>
                  <a:lnTo>
                    <a:pt x="126" y="740"/>
                  </a:lnTo>
                  <a:lnTo>
                    <a:pt x="138" y="724"/>
                  </a:lnTo>
                  <a:lnTo>
                    <a:pt x="149" y="706"/>
                  </a:lnTo>
                  <a:lnTo>
                    <a:pt x="159" y="688"/>
                  </a:lnTo>
                  <a:close/>
                </a:path>
              </a:pathLst>
            </a:custGeom>
            <a:solidFill>
              <a:srgbClr val="927873"/>
            </a:solidFill>
            <a:ln w="9525">
              <a:noFill/>
              <a:round/>
              <a:headEnd/>
              <a:tailEnd/>
            </a:ln>
          </p:spPr>
          <p:txBody>
            <a:bodyPr>
              <a:prstTxWarp prst="textNoShape">
                <a:avLst/>
              </a:prstTxWarp>
            </a:bodyPr>
            <a:lstStyle/>
            <a:p>
              <a:endParaRPr lang="en-US"/>
            </a:p>
          </p:txBody>
        </p:sp>
        <p:sp>
          <p:nvSpPr>
            <p:cNvPr id="49453" name="Freeform 558"/>
            <p:cNvSpPr>
              <a:spLocks noChangeAspect="1"/>
            </p:cNvSpPr>
            <p:nvPr/>
          </p:nvSpPr>
          <p:spPr bwMode="auto">
            <a:xfrm>
              <a:off x="2598" y="2689"/>
              <a:ext cx="231" cy="132"/>
            </a:xfrm>
            <a:custGeom>
              <a:avLst/>
              <a:gdLst>
                <a:gd name="T0" fmla="*/ 0 w 2085"/>
                <a:gd name="T1" fmla="*/ 1184 h 1184"/>
                <a:gd name="T2" fmla="*/ 1212 w 2085"/>
                <a:gd name="T3" fmla="*/ 0 h 1184"/>
                <a:gd name="T4" fmla="*/ 1272 w 2085"/>
                <a:gd name="T5" fmla="*/ 9 h 1184"/>
                <a:gd name="T6" fmla="*/ 1330 w 2085"/>
                <a:gd name="T7" fmla="*/ 16 h 1184"/>
                <a:gd name="T8" fmla="*/ 1387 w 2085"/>
                <a:gd name="T9" fmla="*/ 21 h 1184"/>
                <a:gd name="T10" fmla="*/ 1445 w 2085"/>
                <a:gd name="T11" fmla="*/ 25 h 1184"/>
                <a:gd name="T12" fmla="*/ 1503 w 2085"/>
                <a:gd name="T13" fmla="*/ 28 h 1184"/>
                <a:gd name="T14" fmla="*/ 1560 w 2085"/>
                <a:gd name="T15" fmla="*/ 31 h 1184"/>
                <a:gd name="T16" fmla="*/ 1618 w 2085"/>
                <a:gd name="T17" fmla="*/ 32 h 1184"/>
                <a:gd name="T18" fmla="*/ 1677 w 2085"/>
                <a:gd name="T19" fmla="*/ 32 h 1184"/>
                <a:gd name="T20" fmla="*/ 1742 w 2085"/>
                <a:gd name="T21" fmla="*/ 27 h 1184"/>
                <a:gd name="T22" fmla="*/ 1803 w 2085"/>
                <a:gd name="T23" fmla="*/ 23 h 1184"/>
                <a:gd name="T24" fmla="*/ 1860 w 2085"/>
                <a:gd name="T25" fmla="*/ 18 h 1184"/>
                <a:gd name="T26" fmla="*/ 1912 w 2085"/>
                <a:gd name="T27" fmla="*/ 15 h 1184"/>
                <a:gd name="T28" fmla="*/ 1962 w 2085"/>
                <a:gd name="T29" fmla="*/ 12 h 1184"/>
                <a:gd name="T30" fmla="*/ 2007 w 2085"/>
                <a:gd name="T31" fmla="*/ 8 h 1184"/>
                <a:gd name="T32" fmla="*/ 2047 w 2085"/>
                <a:gd name="T33" fmla="*/ 5 h 1184"/>
                <a:gd name="T34" fmla="*/ 2085 w 2085"/>
                <a:gd name="T35" fmla="*/ 3 h 1184"/>
                <a:gd name="T36" fmla="*/ 1221 w 2085"/>
                <a:gd name="T37" fmla="*/ 846 h 1184"/>
                <a:gd name="T38" fmla="*/ 1194 w 2085"/>
                <a:gd name="T39" fmla="*/ 853 h 1184"/>
                <a:gd name="T40" fmla="*/ 1167 w 2085"/>
                <a:gd name="T41" fmla="*/ 860 h 1184"/>
                <a:gd name="T42" fmla="*/ 1141 w 2085"/>
                <a:gd name="T43" fmla="*/ 866 h 1184"/>
                <a:gd name="T44" fmla="*/ 1114 w 2085"/>
                <a:gd name="T45" fmla="*/ 872 h 1184"/>
                <a:gd name="T46" fmla="*/ 1087 w 2085"/>
                <a:gd name="T47" fmla="*/ 879 h 1184"/>
                <a:gd name="T48" fmla="*/ 1062 w 2085"/>
                <a:gd name="T49" fmla="*/ 885 h 1184"/>
                <a:gd name="T50" fmla="*/ 1035 w 2085"/>
                <a:gd name="T51" fmla="*/ 891 h 1184"/>
                <a:gd name="T52" fmla="*/ 1008 w 2085"/>
                <a:gd name="T53" fmla="*/ 897 h 1184"/>
                <a:gd name="T54" fmla="*/ 945 w 2085"/>
                <a:gd name="T55" fmla="*/ 915 h 1184"/>
                <a:gd name="T56" fmla="*/ 882 w 2085"/>
                <a:gd name="T57" fmla="*/ 933 h 1184"/>
                <a:gd name="T58" fmla="*/ 819 w 2085"/>
                <a:gd name="T59" fmla="*/ 951 h 1184"/>
                <a:gd name="T60" fmla="*/ 756 w 2085"/>
                <a:gd name="T61" fmla="*/ 969 h 1184"/>
                <a:gd name="T62" fmla="*/ 694 w 2085"/>
                <a:gd name="T63" fmla="*/ 986 h 1184"/>
                <a:gd name="T64" fmla="*/ 631 w 2085"/>
                <a:gd name="T65" fmla="*/ 1004 h 1184"/>
                <a:gd name="T66" fmla="*/ 567 w 2085"/>
                <a:gd name="T67" fmla="*/ 1022 h 1184"/>
                <a:gd name="T68" fmla="*/ 504 w 2085"/>
                <a:gd name="T69" fmla="*/ 1039 h 1184"/>
                <a:gd name="T70" fmla="*/ 441 w 2085"/>
                <a:gd name="T71" fmla="*/ 1057 h 1184"/>
                <a:gd name="T72" fmla="*/ 378 w 2085"/>
                <a:gd name="T73" fmla="*/ 1075 h 1184"/>
                <a:gd name="T74" fmla="*/ 315 w 2085"/>
                <a:gd name="T75" fmla="*/ 1093 h 1184"/>
                <a:gd name="T76" fmla="*/ 253 w 2085"/>
                <a:gd name="T77" fmla="*/ 1111 h 1184"/>
                <a:gd name="T78" fmla="*/ 190 w 2085"/>
                <a:gd name="T79" fmla="*/ 1129 h 1184"/>
                <a:gd name="T80" fmla="*/ 127 w 2085"/>
                <a:gd name="T81" fmla="*/ 1147 h 1184"/>
                <a:gd name="T82" fmla="*/ 63 w 2085"/>
                <a:gd name="T83" fmla="*/ 1166 h 1184"/>
                <a:gd name="T84" fmla="*/ 0 w 2085"/>
                <a:gd name="T85" fmla="*/ 1184 h 1184"/>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2085"/>
                <a:gd name="T130" fmla="*/ 0 h 1184"/>
                <a:gd name="T131" fmla="*/ 2085 w 2085"/>
                <a:gd name="T132" fmla="*/ 1184 h 1184"/>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2085" h="1184">
                  <a:moveTo>
                    <a:pt x="0" y="1184"/>
                  </a:moveTo>
                  <a:lnTo>
                    <a:pt x="1212" y="0"/>
                  </a:lnTo>
                  <a:lnTo>
                    <a:pt x="1272" y="9"/>
                  </a:lnTo>
                  <a:lnTo>
                    <a:pt x="1330" y="16"/>
                  </a:lnTo>
                  <a:lnTo>
                    <a:pt x="1387" y="21"/>
                  </a:lnTo>
                  <a:lnTo>
                    <a:pt x="1445" y="25"/>
                  </a:lnTo>
                  <a:lnTo>
                    <a:pt x="1503" y="28"/>
                  </a:lnTo>
                  <a:lnTo>
                    <a:pt x="1560" y="31"/>
                  </a:lnTo>
                  <a:lnTo>
                    <a:pt x="1618" y="32"/>
                  </a:lnTo>
                  <a:lnTo>
                    <a:pt x="1677" y="32"/>
                  </a:lnTo>
                  <a:lnTo>
                    <a:pt x="1742" y="27"/>
                  </a:lnTo>
                  <a:lnTo>
                    <a:pt x="1803" y="23"/>
                  </a:lnTo>
                  <a:lnTo>
                    <a:pt x="1860" y="18"/>
                  </a:lnTo>
                  <a:lnTo>
                    <a:pt x="1912" y="15"/>
                  </a:lnTo>
                  <a:lnTo>
                    <a:pt x="1962" y="12"/>
                  </a:lnTo>
                  <a:lnTo>
                    <a:pt x="2007" y="8"/>
                  </a:lnTo>
                  <a:lnTo>
                    <a:pt x="2047" y="5"/>
                  </a:lnTo>
                  <a:lnTo>
                    <a:pt x="2085" y="3"/>
                  </a:lnTo>
                  <a:lnTo>
                    <a:pt x="1221" y="846"/>
                  </a:lnTo>
                  <a:lnTo>
                    <a:pt x="1194" y="853"/>
                  </a:lnTo>
                  <a:lnTo>
                    <a:pt x="1167" y="860"/>
                  </a:lnTo>
                  <a:lnTo>
                    <a:pt x="1141" y="866"/>
                  </a:lnTo>
                  <a:lnTo>
                    <a:pt x="1114" y="872"/>
                  </a:lnTo>
                  <a:lnTo>
                    <a:pt x="1087" y="879"/>
                  </a:lnTo>
                  <a:lnTo>
                    <a:pt x="1062" y="885"/>
                  </a:lnTo>
                  <a:lnTo>
                    <a:pt x="1035" y="891"/>
                  </a:lnTo>
                  <a:lnTo>
                    <a:pt x="1008" y="897"/>
                  </a:lnTo>
                  <a:lnTo>
                    <a:pt x="945" y="915"/>
                  </a:lnTo>
                  <a:lnTo>
                    <a:pt x="882" y="933"/>
                  </a:lnTo>
                  <a:lnTo>
                    <a:pt x="819" y="951"/>
                  </a:lnTo>
                  <a:lnTo>
                    <a:pt x="756" y="969"/>
                  </a:lnTo>
                  <a:lnTo>
                    <a:pt x="694" y="986"/>
                  </a:lnTo>
                  <a:lnTo>
                    <a:pt x="631" y="1004"/>
                  </a:lnTo>
                  <a:lnTo>
                    <a:pt x="567" y="1022"/>
                  </a:lnTo>
                  <a:lnTo>
                    <a:pt x="504" y="1039"/>
                  </a:lnTo>
                  <a:lnTo>
                    <a:pt x="441" y="1057"/>
                  </a:lnTo>
                  <a:lnTo>
                    <a:pt x="378" y="1075"/>
                  </a:lnTo>
                  <a:lnTo>
                    <a:pt x="315" y="1093"/>
                  </a:lnTo>
                  <a:lnTo>
                    <a:pt x="253" y="1111"/>
                  </a:lnTo>
                  <a:lnTo>
                    <a:pt x="190" y="1129"/>
                  </a:lnTo>
                  <a:lnTo>
                    <a:pt x="127" y="1147"/>
                  </a:lnTo>
                  <a:lnTo>
                    <a:pt x="63" y="1166"/>
                  </a:lnTo>
                  <a:lnTo>
                    <a:pt x="0" y="1184"/>
                  </a:lnTo>
                  <a:close/>
                </a:path>
              </a:pathLst>
            </a:custGeom>
            <a:solidFill>
              <a:srgbClr val="957D78"/>
            </a:solidFill>
            <a:ln w="9525">
              <a:noFill/>
              <a:round/>
              <a:headEnd/>
              <a:tailEnd/>
            </a:ln>
          </p:spPr>
          <p:txBody>
            <a:bodyPr>
              <a:prstTxWarp prst="textNoShape">
                <a:avLst/>
              </a:prstTxWarp>
            </a:bodyPr>
            <a:lstStyle/>
            <a:p>
              <a:endParaRPr lang="en-US"/>
            </a:p>
          </p:txBody>
        </p:sp>
        <p:sp>
          <p:nvSpPr>
            <p:cNvPr id="49454" name="Freeform 559"/>
            <p:cNvSpPr>
              <a:spLocks noChangeAspect="1"/>
            </p:cNvSpPr>
            <p:nvPr/>
          </p:nvSpPr>
          <p:spPr bwMode="auto">
            <a:xfrm>
              <a:off x="2666" y="2688"/>
              <a:ext cx="201" cy="113"/>
            </a:xfrm>
            <a:custGeom>
              <a:avLst/>
              <a:gdLst>
                <a:gd name="T0" fmla="*/ 0 w 1807"/>
                <a:gd name="T1" fmla="*/ 1018 h 1018"/>
                <a:gd name="T2" fmla="*/ 1000 w 1807"/>
                <a:gd name="T3" fmla="*/ 43 h 1018"/>
                <a:gd name="T4" fmla="*/ 1015 w 1807"/>
                <a:gd name="T5" fmla="*/ 43 h 1018"/>
                <a:gd name="T6" fmla="*/ 1029 w 1807"/>
                <a:gd name="T7" fmla="*/ 43 h 1018"/>
                <a:gd name="T8" fmla="*/ 1044 w 1807"/>
                <a:gd name="T9" fmla="*/ 43 h 1018"/>
                <a:gd name="T10" fmla="*/ 1059 w 1807"/>
                <a:gd name="T11" fmla="*/ 43 h 1018"/>
                <a:gd name="T12" fmla="*/ 1276 w 1807"/>
                <a:gd name="T13" fmla="*/ 27 h 1018"/>
                <a:gd name="T14" fmla="*/ 1440 w 1807"/>
                <a:gd name="T15" fmla="*/ 16 h 1018"/>
                <a:gd name="T16" fmla="*/ 1558 w 1807"/>
                <a:gd name="T17" fmla="*/ 8 h 1018"/>
                <a:gd name="T18" fmla="*/ 1638 w 1807"/>
                <a:gd name="T19" fmla="*/ 2 h 1018"/>
                <a:gd name="T20" fmla="*/ 1688 w 1807"/>
                <a:gd name="T21" fmla="*/ 0 h 1018"/>
                <a:gd name="T22" fmla="*/ 1717 w 1807"/>
                <a:gd name="T23" fmla="*/ 1 h 1018"/>
                <a:gd name="T24" fmla="*/ 1726 w 1807"/>
                <a:gd name="T25" fmla="*/ 2 h 1018"/>
                <a:gd name="T26" fmla="*/ 1732 w 1807"/>
                <a:gd name="T27" fmla="*/ 3 h 1018"/>
                <a:gd name="T28" fmla="*/ 1736 w 1807"/>
                <a:gd name="T29" fmla="*/ 5 h 1018"/>
                <a:gd name="T30" fmla="*/ 1741 w 1807"/>
                <a:gd name="T31" fmla="*/ 7 h 1018"/>
                <a:gd name="T32" fmla="*/ 1755 w 1807"/>
                <a:gd name="T33" fmla="*/ 30 h 1018"/>
                <a:gd name="T34" fmla="*/ 1772 w 1807"/>
                <a:gd name="T35" fmla="*/ 55 h 1018"/>
                <a:gd name="T36" fmla="*/ 1789 w 1807"/>
                <a:gd name="T37" fmla="*/ 81 h 1018"/>
                <a:gd name="T38" fmla="*/ 1807 w 1807"/>
                <a:gd name="T39" fmla="*/ 108 h 1018"/>
                <a:gd name="T40" fmla="*/ 1167 w 1807"/>
                <a:gd name="T41" fmla="*/ 733 h 1018"/>
                <a:gd name="T42" fmla="*/ 1070 w 1807"/>
                <a:gd name="T43" fmla="*/ 753 h 1018"/>
                <a:gd name="T44" fmla="*/ 973 w 1807"/>
                <a:gd name="T45" fmla="*/ 773 h 1018"/>
                <a:gd name="T46" fmla="*/ 876 w 1807"/>
                <a:gd name="T47" fmla="*/ 795 h 1018"/>
                <a:gd name="T48" fmla="*/ 779 w 1807"/>
                <a:gd name="T49" fmla="*/ 816 h 1018"/>
                <a:gd name="T50" fmla="*/ 682 w 1807"/>
                <a:gd name="T51" fmla="*/ 840 h 1018"/>
                <a:gd name="T52" fmla="*/ 585 w 1807"/>
                <a:gd name="T53" fmla="*/ 862 h 1018"/>
                <a:gd name="T54" fmla="*/ 487 w 1807"/>
                <a:gd name="T55" fmla="*/ 886 h 1018"/>
                <a:gd name="T56" fmla="*/ 390 w 1807"/>
                <a:gd name="T57" fmla="*/ 908 h 1018"/>
                <a:gd name="T58" fmla="*/ 342 w 1807"/>
                <a:gd name="T59" fmla="*/ 923 h 1018"/>
                <a:gd name="T60" fmla="*/ 292 w 1807"/>
                <a:gd name="T61" fmla="*/ 936 h 1018"/>
                <a:gd name="T62" fmla="*/ 244 w 1807"/>
                <a:gd name="T63" fmla="*/ 949 h 1018"/>
                <a:gd name="T64" fmla="*/ 196 w 1807"/>
                <a:gd name="T65" fmla="*/ 963 h 1018"/>
                <a:gd name="T66" fmla="*/ 146 w 1807"/>
                <a:gd name="T67" fmla="*/ 976 h 1018"/>
                <a:gd name="T68" fmla="*/ 98 w 1807"/>
                <a:gd name="T69" fmla="*/ 991 h 1018"/>
                <a:gd name="T70" fmla="*/ 49 w 1807"/>
                <a:gd name="T71" fmla="*/ 1004 h 1018"/>
                <a:gd name="T72" fmla="*/ 0 w 1807"/>
                <a:gd name="T73" fmla="*/ 1018 h 101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807"/>
                <a:gd name="T112" fmla="*/ 0 h 1018"/>
                <a:gd name="T113" fmla="*/ 1807 w 1807"/>
                <a:gd name="T114" fmla="*/ 1018 h 1018"/>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807" h="1018">
                  <a:moveTo>
                    <a:pt x="0" y="1018"/>
                  </a:moveTo>
                  <a:lnTo>
                    <a:pt x="1000" y="43"/>
                  </a:lnTo>
                  <a:lnTo>
                    <a:pt x="1015" y="43"/>
                  </a:lnTo>
                  <a:lnTo>
                    <a:pt x="1029" y="43"/>
                  </a:lnTo>
                  <a:lnTo>
                    <a:pt x="1044" y="43"/>
                  </a:lnTo>
                  <a:lnTo>
                    <a:pt x="1059" y="43"/>
                  </a:lnTo>
                  <a:lnTo>
                    <a:pt x="1276" y="27"/>
                  </a:lnTo>
                  <a:lnTo>
                    <a:pt x="1440" y="16"/>
                  </a:lnTo>
                  <a:lnTo>
                    <a:pt x="1558" y="8"/>
                  </a:lnTo>
                  <a:lnTo>
                    <a:pt x="1638" y="2"/>
                  </a:lnTo>
                  <a:lnTo>
                    <a:pt x="1688" y="0"/>
                  </a:lnTo>
                  <a:lnTo>
                    <a:pt x="1717" y="1"/>
                  </a:lnTo>
                  <a:lnTo>
                    <a:pt x="1726" y="2"/>
                  </a:lnTo>
                  <a:lnTo>
                    <a:pt x="1732" y="3"/>
                  </a:lnTo>
                  <a:lnTo>
                    <a:pt x="1736" y="5"/>
                  </a:lnTo>
                  <a:lnTo>
                    <a:pt x="1741" y="7"/>
                  </a:lnTo>
                  <a:lnTo>
                    <a:pt x="1755" y="30"/>
                  </a:lnTo>
                  <a:lnTo>
                    <a:pt x="1772" y="55"/>
                  </a:lnTo>
                  <a:lnTo>
                    <a:pt x="1789" y="81"/>
                  </a:lnTo>
                  <a:lnTo>
                    <a:pt x="1807" y="108"/>
                  </a:lnTo>
                  <a:lnTo>
                    <a:pt x="1167" y="733"/>
                  </a:lnTo>
                  <a:lnTo>
                    <a:pt x="1070" y="753"/>
                  </a:lnTo>
                  <a:lnTo>
                    <a:pt x="973" y="773"/>
                  </a:lnTo>
                  <a:lnTo>
                    <a:pt x="876" y="795"/>
                  </a:lnTo>
                  <a:lnTo>
                    <a:pt x="779" y="816"/>
                  </a:lnTo>
                  <a:lnTo>
                    <a:pt x="682" y="840"/>
                  </a:lnTo>
                  <a:lnTo>
                    <a:pt x="585" y="862"/>
                  </a:lnTo>
                  <a:lnTo>
                    <a:pt x="487" y="886"/>
                  </a:lnTo>
                  <a:lnTo>
                    <a:pt x="390" y="908"/>
                  </a:lnTo>
                  <a:lnTo>
                    <a:pt x="342" y="923"/>
                  </a:lnTo>
                  <a:lnTo>
                    <a:pt x="292" y="936"/>
                  </a:lnTo>
                  <a:lnTo>
                    <a:pt x="244" y="949"/>
                  </a:lnTo>
                  <a:lnTo>
                    <a:pt x="196" y="963"/>
                  </a:lnTo>
                  <a:lnTo>
                    <a:pt x="146" y="976"/>
                  </a:lnTo>
                  <a:lnTo>
                    <a:pt x="98" y="991"/>
                  </a:lnTo>
                  <a:lnTo>
                    <a:pt x="49" y="1004"/>
                  </a:lnTo>
                  <a:lnTo>
                    <a:pt x="0" y="1018"/>
                  </a:lnTo>
                  <a:close/>
                </a:path>
              </a:pathLst>
            </a:custGeom>
            <a:solidFill>
              <a:srgbClr val="99807C"/>
            </a:solidFill>
            <a:ln w="9525">
              <a:noFill/>
              <a:round/>
              <a:headEnd/>
              <a:tailEnd/>
            </a:ln>
          </p:spPr>
          <p:txBody>
            <a:bodyPr>
              <a:prstTxWarp prst="textNoShape">
                <a:avLst/>
              </a:prstTxWarp>
            </a:bodyPr>
            <a:lstStyle/>
            <a:p>
              <a:endParaRPr lang="en-US"/>
            </a:p>
          </p:txBody>
        </p:sp>
        <p:sp>
          <p:nvSpPr>
            <p:cNvPr id="49455" name="Freeform 560"/>
            <p:cNvSpPr>
              <a:spLocks noChangeAspect="1"/>
            </p:cNvSpPr>
            <p:nvPr/>
          </p:nvSpPr>
          <p:spPr bwMode="auto">
            <a:xfrm>
              <a:off x="2733" y="2688"/>
              <a:ext cx="153" cy="95"/>
            </a:xfrm>
            <a:custGeom>
              <a:avLst/>
              <a:gdLst>
                <a:gd name="T0" fmla="*/ 0 w 1377"/>
                <a:gd name="T1" fmla="*/ 857 h 857"/>
                <a:gd name="T2" fmla="*/ 864 w 1377"/>
                <a:gd name="T3" fmla="*/ 14 h 857"/>
                <a:gd name="T4" fmla="*/ 947 w 1377"/>
                <a:gd name="T5" fmla="*/ 8 h 857"/>
                <a:gd name="T6" fmla="*/ 1011 w 1377"/>
                <a:gd name="T7" fmla="*/ 3 h 857"/>
                <a:gd name="T8" fmla="*/ 1057 w 1377"/>
                <a:gd name="T9" fmla="*/ 1 h 857"/>
                <a:gd name="T10" fmla="*/ 1090 w 1377"/>
                <a:gd name="T11" fmla="*/ 0 h 857"/>
                <a:gd name="T12" fmla="*/ 1111 w 1377"/>
                <a:gd name="T13" fmla="*/ 1 h 857"/>
                <a:gd name="T14" fmla="*/ 1123 w 1377"/>
                <a:gd name="T15" fmla="*/ 2 h 857"/>
                <a:gd name="T16" fmla="*/ 1131 w 1377"/>
                <a:gd name="T17" fmla="*/ 5 h 857"/>
                <a:gd name="T18" fmla="*/ 1138 w 1377"/>
                <a:gd name="T19" fmla="*/ 7 h 857"/>
                <a:gd name="T20" fmla="*/ 1161 w 1377"/>
                <a:gd name="T21" fmla="*/ 44 h 857"/>
                <a:gd name="T22" fmla="*/ 1187 w 1377"/>
                <a:gd name="T23" fmla="*/ 83 h 857"/>
                <a:gd name="T24" fmla="*/ 1216 w 1377"/>
                <a:gd name="T25" fmla="*/ 126 h 857"/>
                <a:gd name="T26" fmla="*/ 1247 w 1377"/>
                <a:gd name="T27" fmla="*/ 170 h 857"/>
                <a:gd name="T28" fmla="*/ 1278 w 1377"/>
                <a:gd name="T29" fmla="*/ 217 h 857"/>
                <a:gd name="T30" fmla="*/ 1311 w 1377"/>
                <a:gd name="T31" fmla="*/ 266 h 857"/>
                <a:gd name="T32" fmla="*/ 1344 w 1377"/>
                <a:gd name="T33" fmla="*/ 315 h 857"/>
                <a:gd name="T34" fmla="*/ 1377 w 1377"/>
                <a:gd name="T35" fmla="*/ 367 h 857"/>
                <a:gd name="T36" fmla="*/ 1082 w 1377"/>
                <a:gd name="T37" fmla="*/ 655 h 857"/>
                <a:gd name="T38" fmla="*/ 1013 w 1377"/>
                <a:gd name="T39" fmla="*/ 662 h 857"/>
                <a:gd name="T40" fmla="*/ 946 w 1377"/>
                <a:gd name="T41" fmla="*/ 671 h 857"/>
                <a:gd name="T42" fmla="*/ 878 w 1377"/>
                <a:gd name="T43" fmla="*/ 680 h 857"/>
                <a:gd name="T44" fmla="*/ 810 w 1377"/>
                <a:gd name="T45" fmla="*/ 690 h 857"/>
                <a:gd name="T46" fmla="*/ 743 w 1377"/>
                <a:gd name="T47" fmla="*/ 701 h 857"/>
                <a:gd name="T48" fmla="*/ 674 w 1377"/>
                <a:gd name="T49" fmla="*/ 713 h 857"/>
                <a:gd name="T50" fmla="*/ 607 w 1377"/>
                <a:gd name="T51" fmla="*/ 725 h 857"/>
                <a:gd name="T52" fmla="*/ 540 w 1377"/>
                <a:gd name="T53" fmla="*/ 739 h 857"/>
                <a:gd name="T54" fmla="*/ 472 w 1377"/>
                <a:gd name="T55" fmla="*/ 752 h 857"/>
                <a:gd name="T56" fmla="*/ 404 w 1377"/>
                <a:gd name="T57" fmla="*/ 765 h 857"/>
                <a:gd name="T58" fmla="*/ 337 w 1377"/>
                <a:gd name="T59" fmla="*/ 780 h 857"/>
                <a:gd name="T60" fmla="*/ 269 w 1377"/>
                <a:gd name="T61" fmla="*/ 796 h 857"/>
                <a:gd name="T62" fmla="*/ 202 w 1377"/>
                <a:gd name="T63" fmla="*/ 810 h 857"/>
                <a:gd name="T64" fmla="*/ 135 w 1377"/>
                <a:gd name="T65" fmla="*/ 826 h 857"/>
                <a:gd name="T66" fmla="*/ 67 w 1377"/>
                <a:gd name="T67" fmla="*/ 842 h 857"/>
                <a:gd name="T68" fmla="*/ 0 w 1377"/>
                <a:gd name="T69" fmla="*/ 857 h 857"/>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377"/>
                <a:gd name="T106" fmla="*/ 0 h 857"/>
                <a:gd name="T107" fmla="*/ 1377 w 1377"/>
                <a:gd name="T108" fmla="*/ 857 h 857"/>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377" h="857">
                  <a:moveTo>
                    <a:pt x="0" y="857"/>
                  </a:moveTo>
                  <a:lnTo>
                    <a:pt x="864" y="14"/>
                  </a:lnTo>
                  <a:lnTo>
                    <a:pt x="947" y="8"/>
                  </a:lnTo>
                  <a:lnTo>
                    <a:pt x="1011" y="3"/>
                  </a:lnTo>
                  <a:lnTo>
                    <a:pt x="1057" y="1"/>
                  </a:lnTo>
                  <a:lnTo>
                    <a:pt x="1090" y="0"/>
                  </a:lnTo>
                  <a:lnTo>
                    <a:pt x="1111" y="1"/>
                  </a:lnTo>
                  <a:lnTo>
                    <a:pt x="1123" y="2"/>
                  </a:lnTo>
                  <a:lnTo>
                    <a:pt x="1131" y="5"/>
                  </a:lnTo>
                  <a:lnTo>
                    <a:pt x="1138" y="7"/>
                  </a:lnTo>
                  <a:lnTo>
                    <a:pt x="1161" y="44"/>
                  </a:lnTo>
                  <a:lnTo>
                    <a:pt x="1187" y="83"/>
                  </a:lnTo>
                  <a:lnTo>
                    <a:pt x="1216" y="126"/>
                  </a:lnTo>
                  <a:lnTo>
                    <a:pt x="1247" y="170"/>
                  </a:lnTo>
                  <a:lnTo>
                    <a:pt x="1278" y="217"/>
                  </a:lnTo>
                  <a:lnTo>
                    <a:pt x="1311" y="266"/>
                  </a:lnTo>
                  <a:lnTo>
                    <a:pt x="1344" y="315"/>
                  </a:lnTo>
                  <a:lnTo>
                    <a:pt x="1377" y="367"/>
                  </a:lnTo>
                  <a:lnTo>
                    <a:pt x="1082" y="655"/>
                  </a:lnTo>
                  <a:lnTo>
                    <a:pt x="1013" y="662"/>
                  </a:lnTo>
                  <a:lnTo>
                    <a:pt x="946" y="671"/>
                  </a:lnTo>
                  <a:lnTo>
                    <a:pt x="878" y="680"/>
                  </a:lnTo>
                  <a:lnTo>
                    <a:pt x="810" y="690"/>
                  </a:lnTo>
                  <a:lnTo>
                    <a:pt x="743" y="701"/>
                  </a:lnTo>
                  <a:lnTo>
                    <a:pt x="674" y="713"/>
                  </a:lnTo>
                  <a:lnTo>
                    <a:pt x="607" y="725"/>
                  </a:lnTo>
                  <a:lnTo>
                    <a:pt x="540" y="739"/>
                  </a:lnTo>
                  <a:lnTo>
                    <a:pt x="472" y="752"/>
                  </a:lnTo>
                  <a:lnTo>
                    <a:pt x="404" y="765"/>
                  </a:lnTo>
                  <a:lnTo>
                    <a:pt x="337" y="780"/>
                  </a:lnTo>
                  <a:lnTo>
                    <a:pt x="269" y="796"/>
                  </a:lnTo>
                  <a:lnTo>
                    <a:pt x="202" y="810"/>
                  </a:lnTo>
                  <a:lnTo>
                    <a:pt x="135" y="826"/>
                  </a:lnTo>
                  <a:lnTo>
                    <a:pt x="67" y="842"/>
                  </a:lnTo>
                  <a:lnTo>
                    <a:pt x="0" y="857"/>
                  </a:lnTo>
                  <a:close/>
                </a:path>
              </a:pathLst>
            </a:custGeom>
            <a:solidFill>
              <a:srgbClr val="9C8581"/>
            </a:solidFill>
            <a:ln w="9525">
              <a:noFill/>
              <a:round/>
              <a:headEnd/>
              <a:tailEnd/>
            </a:ln>
          </p:spPr>
          <p:txBody>
            <a:bodyPr>
              <a:prstTxWarp prst="textNoShape">
                <a:avLst/>
              </a:prstTxWarp>
            </a:bodyPr>
            <a:lstStyle/>
            <a:p>
              <a:endParaRPr lang="en-US"/>
            </a:p>
          </p:txBody>
        </p:sp>
        <p:sp>
          <p:nvSpPr>
            <p:cNvPr id="49456" name="Freeform 561"/>
            <p:cNvSpPr>
              <a:spLocks noChangeAspect="1"/>
            </p:cNvSpPr>
            <p:nvPr/>
          </p:nvSpPr>
          <p:spPr bwMode="auto">
            <a:xfrm>
              <a:off x="2796" y="2700"/>
              <a:ext cx="108" cy="69"/>
            </a:xfrm>
            <a:custGeom>
              <a:avLst/>
              <a:gdLst>
                <a:gd name="T0" fmla="*/ 0 w 970"/>
                <a:gd name="T1" fmla="*/ 625 h 625"/>
                <a:gd name="T2" fmla="*/ 640 w 970"/>
                <a:gd name="T3" fmla="*/ 0 h 625"/>
                <a:gd name="T4" fmla="*/ 680 w 970"/>
                <a:gd name="T5" fmla="*/ 59 h 625"/>
                <a:gd name="T6" fmla="*/ 724 w 970"/>
                <a:gd name="T7" fmla="*/ 123 h 625"/>
                <a:gd name="T8" fmla="*/ 768 w 970"/>
                <a:gd name="T9" fmla="*/ 189 h 625"/>
                <a:gd name="T10" fmla="*/ 813 w 970"/>
                <a:gd name="T11" fmla="*/ 258 h 625"/>
                <a:gd name="T12" fmla="*/ 857 w 970"/>
                <a:gd name="T13" fmla="*/ 328 h 625"/>
                <a:gd name="T14" fmla="*/ 898 w 970"/>
                <a:gd name="T15" fmla="*/ 397 h 625"/>
                <a:gd name="T16" fmla="*/ 917 w 970"/>
                <a:gd name="T17" fmla="*/ 431 h 625"/>
                <a:gd name="T18" fmla="*/ 936 w 970"/>
                <a:gd name="T19" fmla="*/ 466 h 625"/>
                <a:gd name="T20" fmla="*/ 954 w 970"/>
                <a:gd name="T21" fmla="*/ 499 h 625"/>
                <a:gd name="T22" fmla="*/ 970 w 970"/>
                <a:gd name="T23" fmla="*/ 533 h 625"/>
                <a:gd name="T24" fmla="*/ 907 w 970"/>
                <a:gd name="T25" fmla="*/ 595 h 625"/>
                <a:gd name="T26" fmla="*/ 884 w 970"/>
                <a:gd name="T27" fmla="*/ 568 h 625"/>
                <a:gd name="T28" fmla="*/ 866 w 970"/>
                <a:gd name="T29" fmla="*/ 551 h 625"/>
                <a:gd name="T30" fmla="*/ 850 w 970"/>
                <a:gd name="T31" fmla="*/ 540 h 625"/>
                <a:gd name="T32" fmla="*/ 833 w 970"/>
                <a:gd name="T33" fmla="*/ 527 h 625"/>
                <a:gd name="T34" fmla="*/ 780 w 970"/>
                <a:gd name="T35" fmla="*/ 530 h 625"/>
                <a:gd name="T36" fmla="*/ 728 w 970"/>
                <a:gd name="T37" fmla="*/ 532 h 625"/>
                <a:gd name="T38" fmla="*/ 676 w 970"/>
                <a:gd name="T39" fmla="*/ 534 h 625"/>
                <a:gd name="T40" fmla="*/ 623 w 970"/>
                <a:gd name="T41" fmla="*/ 538 h 625"/>
                <a:gd name="T42" fmla="*/ 572 w 970"/>
                <a:gd name="T43" fmla="*/ 542 h 625"/>
                <a:gd name="T44" fmla="*/ 519 w 970"/>
                <a:gd name="T45" fmla="*/ 547 h 625"/>
                <a:gd name="T46" fmla="*/ 467 w 970"/>
                <a:gd name="T47" fmla="*/ 553 h 625"/>
                <a:gd name="T48" fmla="*/ 415 w 970"/>
                <a:gd name="T49" fmla="*/ 559 h 625"/>
                <a:gd name="T50" fmla="*/ 363 w 970"/>
                <a:gd name="T51" fmla="*/ 565 h 625"/>
                <a:gd name="T52" fmla="*/ 311 w 970"/>
                <a:gd name="T53" fmla="*/ 573 h 625"/>
                <a:gd name="T54" fmla="*/ 260 w 970"/>
                <a:gd name="T55" fmla="*/ 580 h 625"/>
                <a:gd name="T56" fmla="*/ 207 w 970"/>
                <a:gd name="T57" fmla="*/ 589 h 625"/>
                <a:gd name="T58" fmla="*/ 155 w 970"/>
                <a:gd name="T59" fmla="*/ 597 h 625"/>
                <a:gd name="T60" fmla="*/ 104 w 970"/>
                <a:gd name="T61" fmla="*/ 606 h 625"/>
                <a:gd name="T62" fmla="*/ 52 w 970"/>
                <a:gd name="T63" fmla="*/ 616 h 625"/>
                <a:gd name="T64" fmla="*/ 0 w 970"/>
                <a:gd name="T65" fmla="*/ 625 h 62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970"/>
                <a:gd name="T100" fmla="*/ 0 h 625"/>
                <a:gd name="T101" fmla="*/ 970 w 970"/>
                <a:gd name="T102" fmla="*/ 625 h 62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970" h="625">
                  <a:moveTo>
                    <a:pt x="0" y="625"/>
                  </a:moveTo>
                  <a:lnTo>
                    <a:pt x="640" y="0"/>
                  </a:lnTo>
                  <a:lnTo>
                    <a:pt x="680" y="59"/>
                  </a:lnTo>
                  <a:lnTo>
                    <a:pt x="724" y="123"/>
                  </a:lnTo>
                  <a:lnTo>
                    <a:pt x="768" y="189"/>
                  </a:lnTo>
                  <a:lnTo>
                    <a:pt x="813" y="258"/>
                  </a:lnTo>
                  <a:lnTo>
                    <a:pt x="857" y="328"/>
                  </a:lnTo>
                  <a:lnTo>
                    <a:pt x="898" y="397"/>
                  </a:lnTo>
                  <a:lnTo>
                    <a:pt x="917" y="431"/>
                  </a:lnTo>
                  <a:lnTo>
                    <a:pt x="936" y="466"/>
                  </a:lnTo>
                  <a:lnTo>
                    <a:pt x="954" y="499"/>
                  </a:lnTo>
                  <a:lnTo>
                    <a:pt x="970" y="533"/>
                  </a:lnTo>
                  <a:lnTo>
                    <a:pt x="907" y="595"/>
                  </a:lnTo>
                  <a:lnTo>
                    <a:pt x="884" y="568"/>
                  </a:lnTo>
                  <a:lnTo>
                    <a:pt x="866" y="551"/>
                  </a:lnTo>
                  <a:lnTo>
                    <a:pt x="850" y="540"/>
                  </a:lnTo>
                  <a:lnTo>
                    <a:pt x="833" y="527"/>
                  </a:lnTo>
                  <a:lnTo>
                    <a:pt x="780" y="530"/>
                  </a:lnTo>
                  <a:lnTo>
                    <a:pt x="728" y="532"/>
                  </a:lnTo>
                  <a:lnTo>
                    <a:pt x="676" y="534"/>
                  </a:lnTo>
                  <a:lnTo>
                    <a:pt x="623" y="538"/>
                  </a:lnTo>
                  <a:lnTo>
                    <a:pt x="572" y="542"/>
                  </a:lnTo>
                  <a:lnTo>
                    <a:pt x="519" y="547"/>
                  </a:lnTo>
                  <a:lnTo>
                    <a:pt x="467" y="553"/>
                  </a:lnTo>
                  <a:lnTo>
                    <a:pt x="415" y="559"/>
                  </a:lnTo>
                  <a:lnTo>
                    <a:pt x="363" y="565"/>
                  </a:lnTo>
                  <a:lnTo>
                    <a:pt x="311" y="573"/>
                  </a:lnTo>
                  <a:lnTo>
                    <a:pt x="260" y="580"/>
                  </a:lnTo>
                  <a:lnTo>
                    <a:pt x="207" y="589"/>
                  </a:lnTo>
                  <a:lnTo>
                    <a:pt x="155" y="597"/>
                  </a:lnTo>
                  <a:lnTo>
                    <a:pt x="104" y="606"/>
                  </a:lnTo>
                  <a:lnTo>
                    <a:pt x="52" y="616"/>
                  </a:lnTo>
                  <a:lnTo>
                    <a:pt x="0" y="625"/>
                  </a:lnTo>
                  <a:close/>
                </a:path>
              </a:pathLst>
            </a:custGeom>
            <a:solidFill>
              <a:srgbClr val="9F8984"/>
            </a:solidFill>
            <a:ln w="9525">
              <a:noFill/>
              <a:round/>
              <a:headEnd/>
              <a:tailEnd/>
            </a:ln>
          </p:spPr>
          <p:txBody>
            <a:bodyPr>
              <a:prstTxWarp prst="textNoShape">
                <a:avLst/>
              </a:prstTxWarp>
            </a:bodyPr>
            <a:lstStyle/>
            <a:p>
              <a:endParaRPr lang="en-US"/>
            </a:p>
          </p:txBody>
        </p:sp>
        <p:sp>
          <p:nvSpPr>
            <p:cNvPr id="49457" name="Freeform 562"/>
            <p:cNvSpPr>
              <a:spLocks noChangeAspect="1"/>
            </p:cNvSpPr>
            <p:nvPr/>
          </p:nvSpPr>
          <p:spPr bwMode="auto">
            <a:xfrm>
              <a:off x="2854" y="2729"/>
              <a:ext cx="56" cy="49"/>
            </a:xfrm>
            <a:custGeom>
              <a:avLst/>
              <a:gdLst>
                <a:gd name="T0" fmla="*/ 0 w 510"/>
                <a:gd name="T1" fmla="*/ 288 h 441"/>
                <a:gd name="T2" fmla="*/ 295 w 510"/>
                <a:gd name="T3" fmla="*/ 0 h 441"/>
                <a:gd name="T4" fmla="*/ 331 w 510"/>
                <a:gd name="T5" fmla="*/ 56 h 441"/>
                <a:gd name="T6" fmla="*/ 366 w 510"/>
                <a:gd name="T7" fmla="*/ 112 h 441"/>
                <a:gd name="T8" fmla="*/ 397 w 510"/>
                <a:gd name="T9" fmla="*/ 168 h 441"/>
                <a:gd name="T10" fmla="*/ 427 w 510"/>
                <a:gd name="T11" fmla="*/ 225 h 441"/>
                <a:gd name="T12" fmla="*/ 442 w 510"/>
                <a:gd name="T13" fmla="*/ 251 h 441"/>
                <a:gd name="T14" fmla="*/ 454 w 510"/>
                <a:gd name="T15" fmla="*/ 278 h 441"/>
                <a:gd name="T16" fmla="*/ 467 w 510"/>
                <a:gd name="T17" fmla="*/ 305 h 441"/>
                <a:gd name="T18" fmla="*/ 478 w 510"/>
                <a:gd name="T19" fmla="*/ 331 h 441"/>
                <a:gd name="T20" fmla="*/ 488 w 510"/>
                <a:gd name="T21" fmla="*/ 357 h 441"/>
                <a:gd name="T22" fmla="*/ 497 w 510"/>
                <a:gd name="T23" fmla="*/ 382 h 441"/>
                <a:gd name="T24" fmla="*/ 505 w 510"/>
                <a:gd name="T25" fmla="*/ 405 h 441"/>
                <a:gd name="T26" fmla="*/ 510 w 510"/>
                <a:gd name="T27" fmla="*/ 429 h 441"/>
                <a:gd name="T28" fmla="*/ 498 w 510"/>
                <a:gd name="T29" fmla="*/ 435 h 441"/>
                <a:gd name="T30" fmla="*/ 483 w 510"/>
                <a:gd name="T31" fmla="*/ 441 h 441"/>
                <a:gd name="T32" fmla="*/ 441 w 510"/>
                <a:gd name="T33" fmla="*/ 393 h 441"/>
                <a:gd name="T34" fmla="*/ 409 w 510"/>
                <a:gd name="T35" fmla="*/ 357 h 441"/>
                <a:gd name="T36" fmla="*/ 385 w 510"/>
                <a:gd name="T37" fmla="*/ 330 h 441"/>
                <a:gd name="T38" fmla="*/ 367 w 510"/>
                <a:gd name="T39" fmla="*/ 310 h 441"/>
                <a:gd name="T40" fmla="*/ 352 w 510"/>
                <a:gd name="T41" fmla="*/ 296 h 441"/>
                <a:gd name="T42" fmla="*/ 341 w 510"/>
                <a:gd name="T43" fmla="*/ 286 h 441"/>
                <a:gd name="T44" fmla="*/ 329 w 510"/>
                <a:gd name="T45" fmla="*/ 277 h 441"/>
                <a:gd name="T46" fmla="*/ 315 w 510"/>
                <a:gd name="T47" fmla="*/ 268 h 441"/>
                <a:gd name="T48" fmla="*/ 276 w 510"/>
                <a:gd name="T49" fmla="*/ 269 h 441"/>
                <a:gd name="T50" fmla="*/ 235 w 510"/>
                <a:gd name="T51" fmla="*/ 271 h 441"/>
                <a:gd name="T52" fmla="*/ 196 w 510"/>
                <a:gd name="T53" fmla="*/ 273 h 441"/>
                <a:gd name="T54" fmla="*/ 157 w 510"/>
                <a:gd name="T55" fmla="*/ 275 h 441"/>
                <a:gd name="T56" fmla="*/ 118 w 510"/>
                <a:gd name="T57" fmla="*/ 278 h 441"/>
                <a:gd name="T58" fmla="*/ 78 w 510"/>
                <a:gd name="T59" fmla="*/ 281 h 441"/>
                <a:gd name="T60" fmla="*/ 39 w 510"/>
                <a:gd name="T61" fmla="*/ 285 h 441"/>
                <a:gd name="T62" fmla="*/ 0 w 510"/>
                <a:gd name="T63" fmla="*/ 288 h 44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10"/>
                <a:gd name="T97" fmla="*/ 0 h 441"/>
                <a:gd name="T98" fmla="*/ 510 w 510"/>
                <a:gd name="T99" fmla="*/ 441 h 44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10" h="441">
                  <a:moveTo>
                    <a:pt x="0" y="288"/>
                  </a:moveTo>
                  <a:lnTo>
                    <a:pt x="295" y="0"/>
                  </a:lnTo>
                  <a:lnTo>
                    <a:pt x="331" y="56"/>
                  </a:lnTo>
                  <a:lnTo>
                    <a:pt x="366" y="112"/>
                  </a:lnTo>
                  <a:lnTo>
                    <a:pt x="397" y="168"/>
                  </a:lnTo>
                  <a:lnTo>
                    <a:pt x="427" y="225"/>
                  </a:lnTo>
                  <a:lnTo>
                    <a:pt x="442" y="251"/>
                  </a:lnTo>
                  <a:lnTo>
                    <a:pt x="454" y="278"/>
                  </a:lnTo>
                  <a:lnTo>
                    <a:pt x="467" y="305"/>
                  </a:lnTo>
                  <a:lnTo>
                    <a:pt x="478" y="331"/>
                  </a:lnTo>
                  <a:lnTo>
                    <a:pt x="488" y="357"/>
                  </a:lnTo>
                  <a:lnTo>
                    <a:pt x="497" y="382"/>
                  </a:lnTo>
                  <a:lnTo>
                    <a:pt x="505" y="405"/>
                  </a:lnTo>
                  <a:lnTo>
                    <a:pt x="510" y="429"/>
                  </a:lnTo>
                  <a:lnTo>
                    <a:pt x="498" y="435"/>
                  </a:lnTo>
                  <a:lnTo>
                    <a:pt x="483" y="441"/>
                  </a:lnTo>
                  <a:lnTo>
                    <a:pt x="441" y="393"/>
                  </a:lnTo>
                  <a:lnTo>
                    <a:pt x="409" y="357"/>
                  </a:lnTo>
                  <a:lnTo>
                    <a:pt x="385" y="330"/>
                  </a:lnTo>
                  <a:lnTo>
                    <a:pt x="367" y="310"/>
                  </a:lnTo>
                  <a:lnTo>
                    <a:pt x="352" y="296"/>
                  </a:lnTo>
                  <a:lnTo>
                    <a:pt x="341" y="286"/>
                  </a:lnTo>
                  <a:lnTo>
                    <a:pt x="329" y="277"/>
                  </a:lnTo>
                  <a:lnTo>
                    <a:pt x="315" y="268"/>
                  </a:lnTo>
                  <a:lnTo>
                    <a:pt x="276" y="269"/>
                  </a:lnTo>
                  <a:lnTo>
                    <a:pt x="235" y="271"/>
                  </a:lnTo>
                  <a:lnTo>
                    <a:pt x="196" y="273"/>
                  </a:lnTo>
                  <a:lnTo>
                    <a:pt x="157" y="275"/>
                  </a:lnTo>
                  <a:lnTo>
                    <a:pt x="118" y="278"/>
                  </a:lnTo>
                  <a:lnTo>
                    <a:pt x="78" y="281"/>
                  </a:lnTo>
                  <a:lnTo>
                    <a:pt x="39" y="285"/>
                  </a:lnTo>
                  <a:lnTo>
                    <a:pt x="0" y="288"/>
                  </a:lnTo>
                  <a:close/>
                </a:path>
              </a:pathLst>
            </a:custGeom>
            <a:solidFill>
              <a:srgbClr val="A28D89"/>
            </a:solidFill>
            <a:ln w="9525">
              <a:noFill/>
              <a:round/>
              <a:headEnd/>
              <a:tailEnd/>
            </a:ln>
          </p:spPr>
          <p:txBody>
            <a:bodyPr>
              <a:prstTxWarp prst="textNoShape">
                <a:avLst/>
              </a:prstTxWarp>
            </a:bodyPr>
            <a:lstStyle/>
            <a:p>
              <a:endParaRPr lang="en-US"/>
            </a:p>
          </p:txBody>
        </p:sp>
        <p:sp>
          <p:nvSpPr>
            <p:cNvPr id="49458" name="Freeform 563"/>
            <p:cNvSpPr>
              <a:spLocks noChangeAspect="1"/>
            </p:cNvSpPr>
            <p:nvPr/>
          </p:nvSpPr>
          <p:spPr bwMode="auto">
            <a:xfrm>
              <a:off x="2897" y="2759"/>
              <a:ext cx="13" cy="19"/>
            </a:xfrm>
            <a:custGeom>
              <a:avLst/>
              <a:gdLst>
                <a:gd name="T0" fmla="*/ 0 w 121"/>
                <a:gd name="T1" fmla="*/ 62 h 167"/>
                <a:gd name="T2" fmla="*/ 63 w 121"/>
                <a:gd name="T3" fmla="*/ 0 h 167"/>
                <a:gd name="T4" fmla="*/ 82 w 121"/>
                <a:gd name="T5" fmla="*/ 40 h 167"/>
                <a:gd name="T6" fmla="*/ 98 w 121"/>
                <a:gd name="T7" fmla="*/ 81 h 167"/>
                <a:gd name="T8" fmla="*/ 105 w 121"/>
                <a:gd name="T9" fmla="*/ 100 h 167"/>
                <a:gd name="T10" fmla="*/ 111 w 121"/>
                <a:gd name="T11" fmla="*/ 119 h 167"/>
                <a:gd name="T12" fmla="*/ 117 w 121"/>
                <a:gd name="T13" fmla="*/ 137 h 167"/>
                <a:gd name="T14" fmla="*/ 121 w 121"/>
                <a:gd name="T15" fmla="*/ 155 h 167"/>
                <a:gd name="T16" fmla="*/ 109 w 121"/>
                <a:gd name="T17" fmla="*/ 161 h 167"/>
                <a:gd name="T18" fmla="*/ 94 w 121"/>
                <a:gd name="T19" fmla="*/ 167 h 167"/>
                <a:gd name="T20" fmla="*/ 64 w 121"/>
                <a:gd name="T21" fmla="*/ 132 h 167"/>
                <a:gd name="T22" fmla="*/ 38 w 121"/>
                <a:gd name="T23" fmla="*/ 104 h 167"/>
                <a:gd name="T24" fmla="*/ 18 w 121"/>
                <a:gd name="T25" fmla="*/ 81 h 167"/>
                <a:gd name="T26" fmla="*/ 0 w 121"/>
                <a:gd name="T27" fmla="*/ 62 h 16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21"/>
                <a:gd name="T43" fmla="*/ 0 h 167"/>
                <a:gd name="T44" fmla="*/ 121 w 121"/>
                <a:gd name="T45" fmla="*/ 167 h 16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21" h="167">
                  <a:moveTo>
                    <a:pt x="0" y="62"/>
                  </a:moveTo>
                  <a:lnTo>
                    <a:pt x="63" y="0"/>
                  </a:lnTo>
                  <a:lnTo>
                    <a:pt x="82" y="40"/>
                  </a:lnTo>
                  <a:lnTo>
                    <a:pt x="98" y="81"/>
                  </a:lnTo>
                  <a:lnTo>
                    <a:pt x="105" y="100"/>
                  </a:lnTo>
                  <a:lnTo>
                    <a:pt x="111" y="119"/>
                  </a:lnTo>
                  <a:lnTo>
                    <a:pt x="117" y="137"/>
                  </a:lnTo>
                  <a:lnTo>
                    <a:pt x="121" y="155"/>
                  </a:lnTo>
                  <a:lnTo>
                    <a:pt x="109" y="161"/>
                  </a:lnTo>
                  <a:lnTo>
                    <a:pt x="94" y="167"/>
                  </a:lnTo>
                  <a:lnTo>
                    <a:pt x="64" y="132"/>
                  </a:lnTo>
                  <a:lnTo>
                    <a:pt x="38" y="104"/>
                  </a:lnTo>
                  <a:lnTo>
                    <a:pt x="18" y="81"/>
                  </a:lnTo>
                  <a:lnTo>
                    <a:pt x="0" y="62"/>
                  </a:lnTo>
                  <a:close/>
                </a:path>
              </a:pathLst>
            </a:custGeom>
            <a:solidFill>
              <a:srgbClr val="A6928E"/>
            </a:solidFill>
            <a:ln w="9525">
              <a:noFill/>
              <a:round/>
              <a:headEnd/>
              <a:tailEnd/>
            </a:ln>
          </p:spPr>
          <p:txBody>
            <a:bodyPr>
              <a:prstTxWarp prst="textNoShape">
                <a:avLst/>
              </a:prstTxWarp>
            </a:bodyPr>
            <a:lstStyle/>
            <a:p>
              <a:endParaRPr lang="en-US"/>
            </a:p>
          </p:txBody>
        </p:sp>
        <p:sp>
          <p:nvSpPr>
            <p:cNvPr id="49459" name="Freeform 564"/>
            <p:cNvSpPr>
              <a:spLocks noChangeAspect="1"/>
            </p:cNvSpPr>
            <p:nvPr/>
          </p:nvSpPr>
          <p:spPr bwMode="auto">
            <a:xfrm>
              <a:off x="2464" y="2457"/>
              <a:ext cx="147" cy="57"/>
            </a:xfrm>
            <a:custGeom>
              <a:avLst/>
              <a:gdLst>
                <a:gd name="T0" fmla="*/ 27 w 1328"/>
                <a:gd name="T1" fmla="*/ 464 h 519"/>
                <a:gd name="T2" fmla="*/ 83 w 1328"/>
                <a:gd name="T3" fmla="*/ 410 h 519"/>
                <a:gd name="T4" fmla="*/ 141 w 1328"/>
                <a:gd name="T5" fmla="*/ 358 h 519"/>
                <a:gd name="T6" fmla="*/ 201 w 1328"/>
                <a:gd name="T7" fmla="*/ 310 h 519"/>
                <a:gd name="T8" fmla="*/ 263 w 1328"/>
                <a:gd name="T9" fmla="*/ 264 h 519"/>
                <a:gd name="T10" fmla="*/ 327 w 1328"/>
                <a:gd name="T11" fmla="*/ 223 h 519"/>
                <a:gd name="T12" fmla="*/ 394 w 1328"/>
                <a:gd name="T13" fmla="*/ 183 h 519"/>
                <a:gd name="T14" fmla="*/ 461 w 1328"/>
                <a:gd name="T15" fmla="*/ 147 h 519"/>
                <a:gd name="T16" fmla="*/ 530 w 1328"/>
                <a:gd name="T17" fmla="*/ 115 h 519"/>
                <a:gd name="T18" fmla="*/ 600 w 1328"/>
                <a:gd name="T19" fmla="*/ 87 h 519"/>
                <a:gd name="T20" fmla="*/ 672 w 1328"/>
                <a:gd name="T21" fmla="*/ 62 h 519"/>
                <a:gd name="T22" fmla="*/ 744 w 1328"/>
                <a:gd name="T23" fmla="*/ 42 h 519"/>
                <a:gd name="T24" fmla="*/ 818 w 1328"/>
                <a:gd name="T25" fmla="*/ 25 h 519"/>
                <a:gd name="T26" fmla="*/ 892 w 1328"/>
                <a:gd name="T27" fmla="*/ 13 h 519"/>
                <a:gd name="T28" fmla="*/ 967 w 1328"/>
                <a:gd name="T29" fmla="*/ 5 h 519"/>
                <a:gd name="T30" fmla="*/ 1042 w 1328"/>
                <a:gd name="T31" fmla="*/ 0 h 519"/>
                <a:gd name="T32" fmla="*/ 1095 w 1328"/>
                <a:gd name="T33" fmla="*/ 6 h 519"/>
                <a:gd name="T34" fmla="*/ 1149 w 1328"/>
                <a:gd name="T35" fmla="*/ 25 h 519"/>
                <a:gd name="T36" fmla="*/ 1216 w 1328"/>
                <a:gd name="T37" fmla="*/ 49 h 519"/>
                <a:gd name="T38" fmla="*/ 1261 w 1328"/>
                <a:gd name="T39" fmla="*/ 61 h 519"/>
                <a:gd name="T40" fmla="*/ 1282 w 1328"/>
                <a:gd name="T41" fmla="*/ 64 h 519"/>
                <a:gd name="T42" fmla="*/ 1299 w 1328"/>
                <a:gd name="T43" fmla="*/ 77 h 519"/>
                <a:gd name="T44" fmla="*/ 1318 w 1328"/>
                <a:gd name="T45" fmla="*/ 103 h 519"/>
                <a:gd name="T46" fmla="*/ 1316 w 1328"/>
                <a:gd name="T47" fmla="*/ 121 h 519"/>
                <a:gd name="T48" fmla="*/ 1260 w 1328"/>
                <a:gd name="T49" fmla="*/ 107 h 519"/>
                <a:gd name="T50" fmla="*/ 1177 w 1328"/>
                <a:gd name="T51" fmla="*/ 77 h 519"/>
                <a:gd name="T52" fmla="*/ 1094 w 1328"/>
                <a:gd name="T53" fmla="*/ 58 h 519"/>
                <a:gd name="T54" fmla="*/ 1009 w 1328"/>
                <a:gd name="T55" fmla="*/ 49 h 519"/>
                <a:gd name="T56" fmla="*/ 924 w 1328"/>
                <a:gd name="T57" fmla="*/ 49 h 519"/>
                <a:gd name="T58" fmla="*/ 839 w 1328"/>
                <a:gd name="T59" fmla="*/ 59 h 519"/>
                <a:gd name="T60" fmla="*/ 754 w 1328"/>
                <a:gd name="T61" fmla="*/ 77 h 519"/>
                <a:gd name="T62" fmla="*/ 670 w 1328"/>
                <a:gd name="T63" fmla="*/ 103 h 519"/>
                <a:gd name="T64" fmla="*/ 585 w 1328"/>
                <a:gd name="T65" fmla="*/ 135 h 519"/>
                <a:gd name="T66" fmla="*/ 502 w 1328"/>
                <a:gd name="T67" fmla="*/ 173 h 519"/>
                <a:gd name="T68" fmla="*/ 422 w 1328"/>
                <a:gd name="T69" fmla="*/ 217 h 519"/>
                <a:gd name="T70" fmla="*/ 342 w 1328"/>
                <a:gd name="T71" fmla="*/ 265 h 519"/>
                <a:gd name="T72" fmla="*/ 265 w 1328"/>
                <a:gd name="T73" fmla="*/ 318 h 519"/>
                <a:gd name="T74" fmla="*/ 188 w 1328"/>
                <a:gd name="T75" fmla="*/ 373 h 519"/>
                <a:gd name="T76" fmla="*/ 115 w 1328"/>
                <a:gd name="T77" fmla="*/ 430 h 519"/>
                <a:gd name="T78" fmla="*/ 46 w 1328"/>
                <a:gd name="T79" fmla="*/ 489 h 519"/>
                <a:gd name="T80" fmla="*/ 5 w 1328"/>
                <a:gd name="T81" fmla="*/ 504 h 519"/>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328"/>
                <a:gd name="T124" fmla="*/ 0 h 519"/>
                <a:gd name="T125" fmla="*/ 1328 w 1328"/>
                <a:gd name="T126" fmla="*/ 519 h 519"/>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328" h="519">
                  <a:moveTo>
                    <a:pt x="0" y="492"/>
                  </a:moveTo>
                  <a:lnTo>
                    <a:pt x="27" y="464"/>
                  </a:lnTo>
                  <a:lnTo>
                    <a:pt x="54" y="436"/>
                  </a:lnTo>
                  <a:lnTo>
                    <a:pt x="83" y="410"/>
                  </a:lnTo>
                  <a:lnTo>
                    <a:pt x="111" y="384"/>
                  </a:lnTo>
                  <a:lnTo>
                    <a:pt x="141" y="358"/>
                  </a:lnTo>
                  <a:lnTo>
                    <a:pt x="170" y="334"/>
                  </a:lnTo>
                  <a:lnTo>
                    <a:pt x="201" y="310"/>
                  </a:lnTo>
                  <a:lnTo>
                    <a:pt x="232" y="287"/>
                  </a:lnTo>
                  <a:lnTo>
                    <a:pt x="263" y="264"/>
                  </a:lnTo>
                  <a:lnTo>
                    <a:pt x="295" y="243"/>
                  </a:lnTo>
                  <a:lnTo>
                    <a:pt x="327" y="223"/>
                  </a:lnTo>
                  <a:lnTo>
                    <a:pt x="360" y="202"/>
                  </a:lnTo>
                  <a:lnTo>
                    <a:pt x="394" y="183"/>
                  </a:lnTo>
                  <a:lnTo>
                    <a:pt x="427" y="165"/>
                  </a:lnTo>
                  <a:lnTo>
                    <a:pt x="461" y="147"/>
                  </a:lnTo>
                  <a:lnTo>
                    <a:pt x="496" y="131"/>
                  </a:lnTo>
                  <a:lnTo>
                    <a:pt x="530" y="115"/>
                  </a:lnTo>
                  <a:lnTo>
                    <a:pt x="565" y="100"/>
                  </a:lnTo>
                  <a:lnTo>
                    <a:pt x="600" y="87"/>
                  </a:lnTo>
                  <a:lnTo>
                    <a:pt x="636" y="75"/>
                  </a:lnTo>
                  <a:lnTo>
                    <a:pt x="672" y="62"/>
                  </a:lnTo>
                  <a:lnTo>
                    <a:pt x="708" y="51"/>
                  </a:lnTo>
                  <a:lnTo>
                    <a:pt x="744" y="42"/>
                  </a:lnTo>
                  <a:lnTo>
                    <a:pt x="781" y="33"/>
                  </a:lnTo>
                  <a:lnTo>
                    <a:pt x="818" y="25"/>
                  </a:lnTo>
                  <a:lnTo>
                    <a:pt x="855" y="18"/>
                  </a:lnTo>
                  <a:lnTo>
                    <a:pt x="892" y="13"/>
                  </a:lnTo>
                  <a:lnTo>
                    <a:pt x="930" y="8"/>
                  </a:lnTo>
                  <a:lnTo>
                    <a:pt x="967" y="5"/>
                  </a:lnTo>
                  <a:lnTo>
                    <a:pt x="1005" y="3"/>
                  </a:lnTo>
                  <a:lnTo>
                    <a:pt x="1042" y="0"/>
                  </a:lnTo>
                  <a:lnTo>
                    <a:pt x="1080" y="0"/>
                  </a:lnTo>
                  <a:lnTo>
                    <a:pt x="1095" y="6"/>
                  </a:lnTo>
                  <a:lnTo>
                    <a:pt x="1118" y="15"/>
                  </a:lnTo>
                  <a:lnTo>
                    <a:pt x="1149" y="25"/>
                  </a:lnTo>
                  <a:lnTo>
                    <a:pt x="1182" y="37"/>
                  </a:lnTo>
                  <a:lnTo>
                    <a:pt x="1216" y="49"/>
                  </a:lnTo>
                  <a:lnTo>
                    <a:pt x="1248" y="58"/>
                  </a:lnTo>
                  <a:lnTo>
                    <a:pt x="1261" y="61"/>
                  </a:lnTo>
                  <a:lnTo>
                    <a:pt x="1273" y="63"/>
                  </a:lnTo>
                  <a:lnTo>
                    <a:pt x="1282" y="64"/>
                  </a:lnTo>
                  <a:lnTo>
                    <a:pt x="1290" y="64"/>
                  </a:lnTo>
                  <a:lnTo>
                    <a:pt x="1299" y="77"/>
                  </a:lnTo>
                  <a:lnTo>
                    <a:pt x="1309" y="89"/>
                  </a:lnTo>
                  <a:lnTo>
                    <a:pt x="1318" y="103"/>
                  </a:lnTo>
                  <a:lnTo>
                    <a:pt x="1328" y="115"/>
                  </a:lnTo>
                  <a:lnTo>
                    <a:pt x="1316" y="121"/>
                  </a:lnTo>
                  <a:lnTo>
                    <a:pt x="1301" y="127"/>
                  </a:lnTo>
                  <a:lnTo>
                    <a:pt x="1260" y="107"/>
                  </a:lnTo>
                  <a:lnTo>
                    <a:pt x="1218" y="90"/>
                  </a:lnTo>
                  <a:lnTo>
                    <a:pt x="1177" y="77"/>
                  </a:lnTo>
                  <a:lnTo>
                    <a:pt x="1135" y="66"/>
                  </a:lnTo>
                  <a:lnTo>
                    <a:pt x="1094" y="58"/>
                  </a:lnTo>
                  <a:lnTo>
                    <a:pt x="1051" y="52"/>
                  </a:lnTo>
                  <a:lnTo>
                    <a:pt x="1009" y="49"/>
                  </a:lnTo>
                  <a:lnTo>
                    <a:pt x="967" y="48"/>
                  </a:lnTo>
                  <a:lnTo>
                    <a:pt x="924" y="49"/>
                  </a:lnTo>
                  <a:lnTo>
                    <a:pt x="882" y="53"/>
                  </a:lnTo>
                  <a:lnTo>
                    <a:pt x="839" y="59"/>
                  </a:lnTo>
                  <a:lnTo>
                    <a:pt x="796" y="67"/>
                  </a:lnTo>
                  <a:lnTo>
                    <a:pt x="754" y="77"/>
                  </a:lnTo>
                  <a:lnTo>
                    <a:pt x="711" y="89"/>
                  </a:lnTo>
                  <a:lnTo>
                    <a:pt x="670" y="103"/>
                  </a:lnTo>
                  <a:lnTo>
                    <a:pt x="627" y="118"/>
                  </a:lnTo>
                  <a:lnTo>
                    <a:pt x="585" y="135"/>
                  </a:lnTo>
                  <a:lnTo>
                    <a:pt x="544" y="153"/>
                  </a:lnTo>
                  <a:lnTo>
                    <a:pt x="502" y="173"/>
                  </a:lnTo>
                  <a:lnTo>
                    <a:pt x="462" y="195"/>
                  </a:lnTo>
                  <a:lnTo>
                    <a:pt x="422" y="217"/>
                  </a:lnTo>
                  <a:lnTo>
                    <a:pt x="381" y="241"/>
                  </a:lnTo>
                  <a:lnTo>
                    <a:pt x="342" y="265"/>
                  </a:lnTo>
                  <a:lnTo>
                    <a:pt x="303" y="291"/>
                  </a:lnTo>
                  <a:lnTo>
                    <a:pt x="265" y="318"/>
                  </a:lnTo>
                  <a:lnTo>
                    <a:pt x="226" y="345"/>
                  </a:lnTo>
                  <a:lnTo>
                    <a:pt x="188" y="373"/>
                  </a:lnTo>
                  <a:lnTo>
                    <a:pt x="152" y="401"/>
                  </a:lnTo>
                  <a:lnTo>
                    <a:pt x="115" y="430"/>
                  </a:lnTo>
                  <a:lnTo>
                    <a:pt x="80" y="459"/>
                  </a:lnTo>
                  <a:lnTo>
                    <a:pt x="46" y="489"/>
                  </a:lnTo>
                  <a:lnTo>
                    <a:pt x="12" y="519"/>
                  </a:lnTo>
                  <a:lnTo>
                    <a:pt x="5" y="504"/>
                  </a:lnTo>
                  <a:lnTo>
                    <a:pt x="0" y="492"/>
                  </a:lnTo>
                  <a:close/>
                </a:path>
              </a:pathLst>
            </a:custGeom>
            <a:solidFill>
              <a:srgbClr val="131516"/>
            </a:solidFill>
            <a:ln w="9525">
              <a:noFill/>
              <a:round/>
              <a:headEnd/>
              <a:tailEnd/>
            </a:ln>
          </p:spPr>
          <p:txBody>
            <a:bodyPr>
              <a:prstTxWarp prst="textNoShape">
                <a:avLst/>
              </a:prstTxWarp>
            </a:bodyPr>
            <a:lstStyle/>
            <a:p>
              <a:endParaRPr lang="en-US"/>
            </a:p>
          </p:txBody>
        </p:sp>
        <p:sp>
          <p:nvSpPr>
            <p:cNvPr id="49460" name="Freeform 565"/>
            <p:cNvSpPr>
              <a:spLocks noChangeAspect="1"/>
            </p:cNvSpPr>
            <p:nvPr/>
          </p:nvSpPr>
          <p:spPr bwMode="auto">
            <a:xfrm>
              <a:off x="2559" y="2474"/>
              <a:ext cx="58" cy="11"/>
            </a:xfrm>
            <a:custGeom>
              <a:avLst/>
              <a:gdLst>
                <a:gd name="T0" fmla="*/ 0 w 521"/>
                <a:gd name="T1" fmla="*/ 42 h 98"/>
                <a:gd name="T2" fmla="*/ 34 w 521"/>
                <a:gd name="T3" fmla="*/ 29 h 98"/>
                <a:gd name="T4" fmla="*/ 68 w 521"/>
                <a:gd name="T5" fmla="*/ 21 h 98"/>
                <a:gd name="T6" fmla="*/ 101 w 521"/>
                <a:gd name="T7" fmla="*/ 13 h 98"/>
                <a:gd name="T8" fmla="*/ 134 w 521"/>
                <a:gd name="T9" fmla="*/ 7 h 98"/>
                <a:gd name="T10" fmla="*/ 167 w 521"/>
                <a:gd name="T11" fmla="*/ 3 h 98"/>
                <a:gd name="T12" fmla="*/ 199 w 521"/>
                <a:gd name="T13" fmla="*/ 0 h 98"/>
                <a:gd name="T14" fmla="*/ 231 w 521"/>
                <a:gd name="T15" fmla="*/ 0 h 98"/>
                <a:gd name="T16" fmla="*/ 263 w 521"/>
                <a:gd name="T17" fmla="*/ 3 h 98"/>
                <a:gd name="T18" fmla="*/ 295 w 521"/>
                <a:gd name="T19" fmla="*/ 6 h 98"/>
                <a:gd name="T20" fmla="*/ 327 w 521"/>
                <a:gd name="T21" fmla="*/ 10 h 98"/>
                <a:gd name="T22" fmla="*/ 358 w 521"/>
                <a:gd name="T23" fmla="*/ 17 h 98"/>
                <a:gd name="T24" fmla="*/ 390 w 521"/>
                <a:gd name="T25" fmla="*/ 25 h 98"/>
                <a:gd name="T26" fmla="*/ 421 w 521"/>
                <a:gd name="T27" fmla="*/ 34 h 98"/>
                <a:gd name="T28" fmla="*/ 452 w 521"/>
                <a:gd name="T29" fmla="*/ 45 h 98"/>
                <a:gd name="T30" fmla="*/ 484 w 521"/>
                <a:gd name="T31" fmla="*/ 58 h 98"/>
                <a:gd name="T32" fmla="*/ 515 w 521"/>
                <a:gd name="T33" fmla="*/ 71 h 98"/>
                <a:gd name="T34" fmla="*/ 518 w 521"/>
                <a:gd name="T35" fmla="*/ 84 h 98"/>
                <a:gd name="T36" fmla="*/ 521 w 521"/>
                <a:gd name="T37" fmla="*/ 98 h 98"/>
                <a:gd name="T38" fmla="*/ 455 w 521"/>
                <a:gd name="T39" fmla="*/ 89 h 98"/>
                <a:gd name="T40" fmla="*/ 391 w 521"/>
                <a:gd name="T41" fmla="*/ 79 h 98"/>
                <a:gd name="T42" fmla="*/ 330 w 521"/>
                <a:gd name="T43" fmla="*/ 71 h 98"/>
                <a:gd name="T44" fmla="*/ 270 w 521"/>
                <a:gd name="T45" fmla="*/ 64 h 98"/>
                <a:gd name="T46" fmla="*/ 239 w 521"/>
                <a:gd name="T47" fmla="*/ 62 h 98"/>
                <a:gd name="T48" fmla="*/ 209 w 521"/>
                <a:gd name="T49" fmla="*/ 60 h 98"/>
                <a:gd name="T50" fmla="*/ 179 w 521"/>
                <a:gd name="T51" fmla="*/ 59 h 98"/>
                <a:gd name="T52" fmla="*/ 147 w 521"/>
                <a:gd name="T53" fmla="*/ 59 h 98"/>
                <a:gd name="T54" fmla="*/ 115 w 521"/>
                <a:gd name="T55" fmla="*/ 60 h 98"/>
                <a:gd name="T56" fmla="*/ 82 w 521"/>
                <a:gd name="T57" fmla="*/ 61 h 98"/>
                <a:gd name="T58" fmla="*/ 47 w 521"/>
                <a:gd name="T59" fmla="*/ 64 h 98"/>
                <a:gd name="T60" fmla="*/ 13 w 521"/>
                <a:gd name="T61" fmla="*/ 69 h 98"/>
                <a:gd name="T62" fmla="*/ 6 w 521"/>
                <a:gd name="T63" fmla="*/ 54 h 98"/>
                <a:gd name="T64" fmla="*/ 0 w 521"/>
                <a:gd name="T65" fmla="*/ 42 h 9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521"/>
                <a:gd name="T100" fmla="*/ 0 h 98"/>
                <a:gd name="T101" fmla="*/ 521 w 521"/>
                <a:gd name="T102" fmla="*/ 98 h 98"/>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521" h="98">
                  <a:moveTo>
                    <a:pt x="0" y="42"/>
                  </a:moveTo>
                  <a:lnTo>
                    <a:pt x="34" y="29"/>
                  </a:lnTo>
                  <a:lnTo>
                    <a:pt x="68" y="21"/>
                  </a:lnTo>
                  <a:lnTo>
                    <a:pt x="101" y="13"/>
                  </a:lnTo>
                  <a:lnTo>
                    <a:pt x="134" y="7"/>
                  </a:lnTo>
                  <a:lnTo>
                    <a:pt x="167" y="3"/>
                  </a:lnTo>
                  <a:lnTo>
                    <a:pt x="199" y="0"/>
                  </a:lnTo>
                  <a:lnTo>
                    <a:pt x="231" y="0"/>
                  </a:lnTo>
                  <a:lnTo>
                    <a:pt x="263" y="3"/>
                  </a:lnTo>
                  <a:lnTo>
                    <a:pt x="295" y="6"/>
                  </a:lnTo>
                  <a:lnTo>
                    <a:pt x="327" y="10"/>
                  </a:lnTo>
                  <a:lnTo>
                    <a:pt x="358" y="17"/>
                  </a:lnTo>
                  <a:lnTo>
                    <a:pt x="390" y="25"/>
                  </a:lnTo>
                  <a:lnTo>
                    <a:pt x="421" y="34"/>
                  </a:lnTo>
                  <a:lnTo>
                    <a:pt x="452" y="45"/>
                  </a:lnTo>
                  <a:lnTo>
                    <a:pt x="484" y="58"/>
                  </a:lnTo>
                  <a:lnTo>
                    <a:pt x="515" y="71"/>
                  </a:lnTo>
                  <a:lnTo>
                    <a:pt x="518" y="84"/>
                  </a:lnTo>
                  <a:lnTo>
                    <a:pt x="521" y="98"/>
                  </a:lnTo>
                  <a:lnTo>
                    <a:pt x="455" y="89"/>
                  </a:lnTo>
                  <a:lnTo>
                    <a:pt x="391" y="79"/>
                  </a:lnTo>
                  <a:lnTo>
                    <a:pt x="330" y="71"/>
                  </a:lnTo>
                  <a:lnTo>
                    <a:pt x="270" y="64"/>
                  </a:lnTo>
                  <a:lnTo>
                    <a:pt x="239" y="62"/>
                  </a:lnTo>
                  <a:lnTo>
                    <a:pt x="209" y="60"/>
                  </a:lnTo>
                  <a:lnTo>
                    <a:pt x="179" y="59"/>
                  </a:lnTo>
                  <a:lnTo>
                    <a:pt x="147" y="59"/>
                  </a:lnTo>
                  <a:lnTo>
                    <a:pt x="115" y="60"/>
                  </a:lnTo>
                  <a:lnTo>
                    <a:pt x="82" y="61"/>
                  </a:lnTo>
                  <a:lnTo>
                    <a:pt x="47" y="64"/>
                  </a:lnTo>
                  <a:lnTo>
                    <a:pt x="13" y="69"/>
                  </a:lnTo>
                  <a:lnTo>
                    <a:pt x="6" y="54"/>
                  </a:lnTo>
                  <a:lnTo>
                    <a:pt x="0" y="42"/>
                  </a:lnTo>
                  <a:close/>
                </a:path>
              </a:pathLst>
            </a:custGeom>
            <a:solidFill>
              <a:srgbClr val="131516"/>
            </a:solidFill>
            <a:ln w="9525">
              <a:noFill/>
              <a:round/>
              <a:headEnd/>
              <a:tailEnd/>
            </a:ln>
          </p:spPr>
          <p:txBody>
            <a:bodyPr>
              <a:prstTxWarp prst="textNoShape">
                <a:avLst/>
              </a:prstTxWarp>
            </a:bodyPr>
            <a:lstStyle/>
            <a:p>
              <a:endParaRPr lang="en-US"/>
            </a:p>
          </p:txBody>
        </p:sp>
        <p:sp>
          <p:nvSpPr>
            <p:cNvPr id="49461" name="Freeform 566"/>
            <p:cNvSpPr>
              <a:spLocks noChangeAspect="1"/>
            </p:cNvSpPr>
            <p:nvPr/>
          </p:nvSpPr>
          <p:spPr bwMode="auto">
            <a:xfrm>
              <a:off x="2736" y="2621"/>
              <a:ext cx="118" cy="68"/>
            </a:xfrm>
            <a:custGeom>
              <a:avLst/>
              <a:gdLst>
                <a:gd name="T0" fmla="*/ 0 w 1056"/>
                <a:gd name="T1" fmla="*/ 562 h 608"/>
                <a:gd name="T2" fmla="*/ 92 w 1056"/>
                <a:gd name="T3" fmla="*/ 495 h 608"/>
                <a:gd name="T4" fmla="*/ 184 w 1056"/>
                <a:gd name="T5" fmla="*/ 426 h 608"/>
                <a:gd name="T6" fmla="*/ 275 w 1056"/>
                <a:gd name="T7" fmla="*/ 358 h 608"/>
                <a:gd name="T8" fmla="*/ 366 w 1056"/>
                <a:gd name="T9" fmla="*/ 287 h 608"/>
                <a:gd name="T10" fmla="*/ 453 w 1056"/>
                <a:gd name="T11" fmla="*/ 216 h 608"/>
                <a:gd name="T12" fmla="*/ 540 w 1056"/>
                <a:gd name="T13" fmla="*/ 146 h 608"/>
                <a:gd name="T14" fmla="*/ 582 w 1056"/>
                <a:gd name="T15" fmla="*/ 109 h 608"/>
                <a:gd name="T16" fmla="*/ 624 w 1056"/>
                <a:gd name="T17" fmla="*/ 73 h 608"/>
                <a:gd name="T18" fmla="*/ 664 w 1056"/>
                <a:gd name="T19" fmla="*/ 37 h 608"/>
                <a:gd name="T20" fmla="*/ 704 w 1056"/>
                <a:gd name="T21" fmla="*/ 0 h 608"/>
                <a:gd name="T22" fmla="*/ 736 w 1056"/>
                <a:gd name="T23" fmla="*/ 31 h 608"/>
                <a:gd name="T24" fmla="*/ 767 w 1056"/>
                <a:gd name="T25" fmla="*/ 62 h 608"/>
                <a:gd name="T26" fmla="*/ 795 w 1056"/>
                <a:gd name="T27" fmla="*/ 91 h 608"/>
                <a:gd name="T28" fmla="*/ 820 w 1056"/>
                <a:gd name="T29" fmla="*/ 120 h 608"/>
                <a:gd name="T30" fmla="*/ 845 w 1056"/>
                <a:gd name="T31" fmla="*/ 149 h 608"/>
                <a:gd name="T32" fmla="*/ 868 w 1056"/>
                <a:gd name="T33" fmla="*/ 178 h 608"/>
                <a:gd name="T34" fmla="*/ 889 w 1056"/>
                <a:gd name="T35" fmla="*/ 209 h 608"/>
                <a:gd name="T36" fmla="*/ 909 w 1056"/>
                <a:gd name="T37" fmla="*/ 239 h 608"/>
                <a:gd name="T38" fmla="*/ 928 w 1056"/>
                <a:gd name="T39" fmla="*/ 270 h 608"/>
                <a:gd name="T40" fmla="*/ 946 w 1056"/>
                <a:gd name="T41" fmla="*/ 303 h 608"/>
                <a:gd name="T42" fmla="*/ 964 w 1056"/>
                <a:gd name="T43" fmla="*/ 338 h 608"/>
                <a:gd name="T44" fmla="*/ 982 w 1056"/>
                <a:gd name="T45" fmla="*/ 374 h 608"/>
                <a:gd name="T46" fmla="*/ 1000 w 1056"/>
                <a:gd name="T47" fmla="*/ 412 h 608"/>
                <a:gd name="T48" fmla="*/ 1019 w 1056"/>
                <a:gd name="T49" fmla="*/ 451 h 608"/>
                <a:gd name="T50" fmla="*/ 1037 w 1056"/>
                <a:gd name="T51" fmla="*/ 494 h 608"/>
                <a:gd name="T52" fmla="*/ 1056 w 1056"/>
                <a:gd name="T53" fmla="*/ 540 h 608"/>
                <a:gd name="T54" fmla="*/ 1001 w 1056"/>
                <a:gd name="T55" fmla="*/ 546 h 608"/>
                <a:gd name="T56" fmla="*/ 940 w 1056"/>
                <a:gd name="T57" fmla="*/ 554 h 608"/>
                <a:gd name="T58" fmla="*/ 876 w 1056"/>
                <a:gd name="T59" fmla="*/ 563 h 608"/>
                <a:gd name="T60" fmla="*/ 809 w 1056"/>
                <a:gd name="T61" fmla="*/ 572 h 608"/>
                <a:gd name="T62" fmla="*/ 740 w 1056"/>
                <a:gd name="T63" fmla="*/ 580 h 608"/>
                <a:gd name="T64" fmla="*/ 668 w 1056"/>
                <a:gd name="T65" fmla="*/ 589 h 608"/>
                <a:gd name="T66" fmla="*/ 595 w 1056"/>
                <a:gd name="T67" fmla="*/ 596 h 608"/>
                <a:gd name="T68" fmla="*/ 522 w 1056"/>
                <a:gd name="T69" fmla="*/ 601 h 608"/>
                <a:gd name="T70" fmla="*/ 449 w 1056"/>
                <a:gd name="T71" fmla="*/ 606 h 608"/>
                <a:gd name="T72" fmla="*/ 377 w 1056"/>
                <a:gd name="T73" fmla="*/ 608 h 608"/>
                <a:gd name="T74" fmla="*/ 342 w 1056"/>
                <a:gd name="T75" fmla="*/ 608 h 608"/>
                <a:gd name="T76" fmla="*/ 306 w 1056"/>
                <a:gd name="T77" fmla="*/ 608 h 608"/>
                <a:gd name="T78" fmla="*/ 273 w 1056"/>
                <a:gd name="T79" fmla="*/ 607 h 608"/>
                <a:gd name="T80" fmla="*/ 238 w 1056"/>
                <a:gd name="T81" fmla="*/ 606 h 608"/>
                <a:gd name="T82" fmla="*/ 205 w 1056"/>
                <a:gd name="T83" fmla="*/ 604 h 608"/>
                <a:gd name="T84" fmla="*/ 173 w 1056"/>
                <a:gd name="T85" fmla="*/ 600 h 608"/>
                <a:gd name="T86" fmla="*/ 141 w 1056"/>
                <a:gd name="T87" fmla="*/ 597 h 608"/>
                <a:gd name="T88" fmla="*/ 111 w 1056"/>
                <a:gd name="T89" fmla="*/ 591 h 608"/>
                <a:gd name="T90" fmla="*/ 82 w 1056"/>
                <a:gd name="T91" fmla="*/ 586 h 608"/>
                <a:gd name="T92" fmla="*/ 53 w 1056"/>
                <a:gd name="T93" fmla="*/ 579 h 608"/>
                <a:gd name="T94" fmla="*/ 26 w 1056"/>
                <a:gd name="T95" fmla="*/ 571 h 608"/>
                <a:gd name="T96" fmla="*/ 0 w 1056"/>
                <a:gd name="T97" fmla="*/ 562 h 60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056"/>
                <a:gd name="T148" fmla="*/ 0 h 608"/>
                <a:gd name="T149" fmla="*/ 1056 w 1056"/>
                <a:gd name="T150" fmla="*/ 608 h 608"/>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056" h="608">
                  <a:moveTo>
                    <a:pt x="0" y="562"/>
                  </a:moveTo>
                  <a:lnTo>
                    <a:pt x="92" y="495"/>
                  </a:lnTo>
                  <a:lnTo>
                    <a:pt x="184" y="426"/>
                  </a:lnTo>
                  <a:lnTo>
                    <a:pt x="275" y="358"/>
                  </a:lnTo>
                  <a:lnTo>
                    <a:pt x="366" y="287"/>
                  </a:lnTo>
                  <a:lnTo>
                    <a:pt x="453" y="216"/>
                  </a:lnTo>
                  <a:lnTo>
                    <a:pt x="540" y="146"/>
                  </a:lnTo>
                  <a:lnTo>
                    <a:pt x="582" y="109"/>
                  </a:lnTo>
                  <a:lnTo>
                    <a:pt x="624" y="73"/>
                  </a:lnTo>
                  <a:lnTo>
                    <a:pt x="664" y="37"/>
                  </a:lnTo>
                  <a:lnTo>
                    <a:pt x="704" y="0"/>
                  </a:lnTo>
                  <a:lnTo>
                    <a:pt x="736" y="31"/>
                  </a:lnTo>
                  <a:lnTo>
                    <a:pt x="767" y="62"/>
                  </a:lnTo>
                  <a:lnTo>
                    <a:pt x="795" y="91"/>
                  </a:lnTo>
                  <a:lnTo>
                    <a:pt x="820" y="120"/>
                  </a:lnTo>
                  <a:lnTo>
                    <a:pt x="845" y="149"/>
                  </a:lnTo>
                  <a:lnTo>
                    <a:pt x="868" y="178"/>
                  </a:lnTo>
                  <a:lnTo>
                    <a:pt x="889" y="209"/>
                  </a:lnTo>
                  <a:lnTo>
                    <a:pt x="909" y="239"/>
                  </a:lnTo>
                  <a:lnTo>
                    <a:pt x="928" y="270"/>
                  </a:lnTo>
                  <a:lnTo>
                    <a:pt x="946" y="303"/>
                  </a:lnTo>
                  <a:lnTo>
                    <a:pt x="964" y="338"/>
                  </a:lnTo>
                  <a:lnTo>
                    <a:pt x="982" y="374"/>
                  </a:lnTo>
                  <a:lnTo>
                    <a:pt x="1000" y="412"/>
                  </a:lnTo>
                  <a:lnTo>
                    <a:pt x="1019" y="451"/>
                  </a:lnTo>
                  <a:lnTo>
                    <a:pt x="1037" y="494"/>
                  </a:lnTo>
                  <a:lnTo>
                    <a:pt x="1056" y="540"/>
                  </a:lnTo>
                  <a:lnTo>
                    <a:pt x="1001" y="546"/>
                  </a:lnTo>
                  <a:lnTo>
                    <a:pt x="940" y="554"/>
                  </a:lnTo>
                  <a:lnTo>
                    <a:pt x="876" y="563"/>
                  </a:lnTo>
                  <a:lnTo>
                    <a:pt x="809" y="572"/>
                  </a:lnTo>
                  <a:lnTo>
                    <a:pt x="740" y="580"/>
                  </a:lnTo>
                  <a:lnTo>
                    <a:pt x="668" y="589"/>
                  </a:lnTo>
                  <a:lnTo>
                    <a:pt x="595" y="596"/>
                  </a:lnTo>
                  <a:lnTo>
                    <a:pt x="522" y="601"/>
                  </a:lnTo>
                  <a:lnTo>
                    <a:pt x="449" y="606"/>
                  </a:lnTo>
                  <a:lnTo>
                    <a:pt x="377" y="608"/>
                  </a:lnTo>
                  <a:lnTo>
                    <a:pt x="342" y="608"/>
                  </a:lnTo>
                  <a:lnTo>
                    <a:pt x="306" y="608"/>
                  </a:lnTo>
                  <a:lnTo>
                    <a:pt x="273" y="607"/>
                  </a:lnTo>
                  <a:lnTo>
                    <a:pt x="238" y="606"/>
                  </a:lnTo>
                  <a:lnTo>
                    <a:pt x="205" y="604"/>
                  </a:lnTo>
                  <a:lnTo>
                    <a:pt x="173" y="600"/>
                  </a:lnTo>
                  <a:lnTo>
                    <a:pt x="141" y="597"/>
                  </a:lnTo>
                  <a:lnTo>
                    <a:pt x="111" y="591"/>
                  </a:lnTo>
                  <a:lnTo>
                    <a:pt x="82" y="586"/>
                  </a:lnTo>
                  <a:lnTo>
                    <a:pt x="53" y="579"/>
                  </a:lnTo>
                  <a:lnTo>
                    <a:pt x="26" y="571"/>
                  </a:lnTo>
                  <a:lnTo>
                    <a:pt x="0" y="562"/>
                  </a:lnTo>
                  <a:close/>
                </a:path>
              </a:pathLst>
            </a:custGeom>
            <a:solidFill>
              <a:srgbClr val="FFFFFF"/>
            </a:solidFill>
            <a:ln w="9525">
              <a:noFill/>
              <a:round/>
              <a:headEnd/>
              <a:tailEnd/>
            </a:ln>
          </p:spPr>
          <p:txBody>
            <a:bodyPr>
              <a:prstTxWarp prst="textNoShape">
                <a:avLst/>
              </a:prstTxWarp>
            </a:bodyPr>
            <a:lstStyle/>
            <a:p>
              <a:endParaRPr lang="en-US"/>
            </a:p>
          </p:txBody>
        </p:sp>
        <p:sp>
          <p:nvSpPr>
            <p:cNvPr id="49462" name="Freeform 567"/>
            <p:cNvSpPr>
              <a:spLocks noChangeAspect="1"/>
            </p:cNvSpPr>
            <p:nvPr/>
          </p:nvSpPr>
          <p:spPr bwMode="auto">
            <a:xfrm>
              <a:off x="2877" y="2857"/>
              <a:ext cx="106" cy="131"/>
            </a:xfrm>
            <a:custGeom>
              <a:avLst/>
              <a:gdLst>
                <a:gd name="T0" fmla="*/ 10 w 950"/>
                <a:gd name="T1" fmla="*/ 302 h 1185"/>
                <a:gd name="T2" fmla="*/ 23 w 950"/>
                <a:gd name="T3" fmla="*/ 285 h 1185"/>
                <a:gd name="T4" fmla="*/ 46 w 950"/>
                <a:gd name="T5" fmla="*/ 244 h 1185"/>
                <a:gd name="T6" fmla="*/ 101 w 950"/>
                <a:gd name="T7" fmla="*/ 162 h 1185"/>
                <a:gd name="T8" fmla="*/ 148 w 950"/>
                <a:gd name="T9" fmla="*/ 125 h 1185"/>
                <a:gd name="T10" fmla="*/ 199 w 950"/>
                <a:gd name="T11" fmla="*/ 89 h 1185"/>
                <a:gd name="T12" fmla="*/ 284 w 950"/>
                <a:gd name="T13" fmla="*/ 37 h 1185"/>
                <a:gd name="T14" fmla="*/ 444 w 950"/>
                <a:gd name="T15" fmla="*/ 79 h 1185"/>
                <a:gd name="T16" fmla="*/ 616 w 950"/>
                <a:gd name="T17" fmla="*/ 214 h 1185"/>
                <a:gd name="T18" fmla="*/ 724 w 950"/>
                <a:gd name="T19" fmla="*/ 301 h 1185"/>
                <a:gd name="T20" fmla="*/ 785 w 950"/>
                <a:gd name="T21" fmla="*/ 356 h 1185"/>
                <a:gd name="T22" fmla="*/ 837 w 950"/>
                <a:gd name="T23" fmla="*/ 411 h 1185"/>
                <a:gd name="T24" fmla="*/ 880 w 950"/>
                <a:gd name="T25" fmla="*/ 466 h 1185"/>
                <a:gd name="T26" fmla="*/ 912 w 950"/>
                <a:gd name="T27" fmla="*/ 523 h 1185"/>
                <a:gd name="T28" fmla="*/ 935 w 950"/>
                <a:gd name="T29" fmla="*/ 584 h 1185"/>
                <a:gd name="T30" fmla="*/ 947 w 950"/>
                <a:gd name="T31" fmla="*/ 649 h 1185"/>
                <a:gd name="T32" fmla="*/ 949 w 950"/>
                <a:gd name="T33" fmla="*/ 722 h 1185"/>
                <a:gd name="T34" fmla="*/ 941 w 950"/>
                <a:gd name="T35" fmla="*/ 804 h 1185"/>
                <a:gd name="T36" fmla="*/ 921 w 950"/>
                <a:gd name="T37" fmla="*/ 895 h 1185"/>
                <a:gd name="T38" fmla="*/ 890 w 950"/>
                <a:gd name="T39" fmla="*/ 997 h 1185"/>
                <a:gd name="T40" fmla="*/ 847 w 950"/>
                <a:gd name="T41" fmla="*/ 1112 h 1185"/>
                <a:gd name="T42" fmla="*/ 802 w 950"/>
                <a:gd name="T43" fmla="*/ 1182 h 1185"/>
                <a:gd name="T44" fmla="*/ 761 w 950"/>
                <a:gd name="T45" fmla="*/ 1185 h 1185"/>
                <a:gd name="T46" fmla="*/ 717 w 950"/>
                <a:gd name="T47" fmla="*/ 1176 h 1185"/>
                <a:gd name="T48" fmla="*/ 670 w 950"/>
                <a:gd name="T49" fmla="*/ 1156 h 1185"/>
                <a:gd name="T50" fmla="*/ 620 w 950"/>
                <a:gd name="T51" fmla="*/ 1127 h 1185"/>
                <a:gd name="T52" fmla="*/ 570 w 950"/>
                <a:gd name="T53" fmla="*/ 1089 h 1185"/>
                <a:gd name="T54" fmla="*/ 519 w 950"/>
                <a:gd name="T55" fmla="*/ 1045 h 1185"/>
                <a:gd name="T56" fmla="*/ 469 w 950"/>
                <a:gd name="T57" fmla="*/ 997 h 1185"/>
                <a:gd name="T58" fmla="*/ 395 w 950"/>
                <a:gd name="T59" fmla="*/ 918 h 1185"/>
                <a:gd name="T60" fmla="*/ 304 w 950"/>
                <a:gd name="T61" fmla="*/ 811 h 1185"/>
                <a:gd name="T62" fmla="*/ 193 w 950"/>
                <a:gd name="T63" fmla="*/ 668 h 1185"/>
                <a:gd name="T64" fmla="*/ 127 w 950"/>
                <a:gd name="T65" fmla="*/ 566 h 1185"/>
                <a:gd name="T66" fmla="*/ 91 w 950"/>
                <a:gd name="T67" fmla="*/ 493 h 1185"/>
                <a:gd name="T68" fmla="*/ 55 w 950"/>
                <a:gd name="T69" fmla="*/ 420 h 1185"/>
                <a:gd name="T70" fmla="*/ 19 w 950"/>
                <a:gd name="T71" fmla="*/ 348 h 1185"/>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950"/>
                <a:gd name="T109" fmla="*/ 0 h 1185"/>
                <a:gd name="T110" fmla="*/ 950 w 950"/>
                <a:gd name="T111" fmla="*/ 1185 h 1185"/>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950" h="1185">
                  <a:moveTo>
                    <a:pt x="0" y="311"/>
                  </a:moveTo>
                  <a:lnTo>
                    <a:pt x="10" y="302"/>
                  </a:lnTo>
                  <a:lnTo>
                    <a:pt x="17" y="294"/>
                  </a:lnTo>
                  <a:lnTo>
                    <a:pt x="23" y="285"/>
                  </a:lnTo>
                  <a:lnTo>
                    <a:pt x="30" y="275"/>
                  </a:lnTo>
                  <a:lnTo>
                    <a:pt x="46" y="244"/>
                  </a:lnTo>
                  <a:lnTo>
                    <a:pt x="72" y="188"/>
                  </a:lnTo>
                  <a:lnTo>
                    <a:pt x="101" y="162"/>
                  </a:lnTo>
                  <a:lnTo>
                    <a:pt x="125" y="142"/>
                  </a:lnTo>
                  <a:lnTo>
                    <a:pt x="148" y="125"/>
                  </a:lnTo>
                  <a:lnTo>
                    <a:pt x="171" y="107"/>
                  </a:lnTo>
                  <a:lnTo>
                    <a:pt x="199" y="89"/>
                  </a:lnTo>
                  <a:lnTo>
                    <a:pt x="237" y="67"/>
                  </a:lnTo>
                  <a:lnTo>
                    <a:pt x="284" y="37"/>
                  </a:lnTo>
                  <a:lnTo>
                    <a:pt x="345" y="0"/>
                  </a:lnTo>
                  <a:lnTo>
                    <a:pt x="444" y="79"/>
                  </a:lnTo>
                  <a:lnTo>
                    <a:pt x="534" y="150"/>
                  </a:lnTo>
                  <a:lnTo>
                    <a:pt x="616" y="214"/>
                  </a:lnTo>
                  <a:lnTo>
                    <a:pt x="690" y="273"/>
                  </a:lnTo>
                  <a:lnTo>
                    <a:pt x="724" y="301"/>
                  </a:lnTo>
                  <a:lnTo>
                    <a:pt x="755" y="329"/>
                  </a:lnTo>
                  <a:lnTo>
                    <a:pt x="785" y="356"/>
                  </a:lnTo>
                  <a:lnTo>
                    <a:pt x="812" y="384"/>
                  </a:lnTo>
                  <a:lnTo>
                    <a:pt x="837" y="411"/>
                  </a:lnTo>
                  <a:lnTo>
                    <a:pt x="859" y="438"/>
                  </a:lnTo>
                  <a:lnTo>
                    <a:pt x="880" y="466"/>
                  </a:lnTo>
                  <a:lnTo>
                    <a:pt x="896" y="494"/>
                  </a:lnTo>
                  <a:lnTo>
                    <a:pt x="912" y="523"/>
                  </a:lnTo>
                  <a:lnTo>
                    <a:pt x="924" y="552"/>
                  </a:lnTo>
                  <a:lnTo>
                    <a:pt x="935" y="584"/>
                  </a:lnTo>
                  <a:lnTo>
                    <a:pt x="942" y="615"/>
                  </a:lnTo>
                  <a:lnTo>
                    <a:pt x="947" y="649"/>
                  </a:lnTo>
                  <a:lnTo>
                    <a:pt x="950" y="685"/>
                  </a:lnTo>
                  <a:lnTo>
                    <a:pt x="949" y="722"/>
                  </a:lnTo>
                  <a:lnTo>
                    <a:pt x="947" y="761"/>
                  </a:lnTo>
                  <a:lnTo>
                    <a:pt x="941" y="804"/>
                  </a:lnTo>
                  <a:lnTo>
                    <a:pt x="932" y="848"/>
                  </a:lnTo>
                  <a:lnTo>
                    <a:pt x="921" y="895"/>
                  </a:lnTo>
                  <a:lnTo>
                    <a:pt x="906" y="944"/>
                  </a:lnTo>
                  <a:lnTo>
                    <a:pt x="890" y="997"/>
                  </a:lnTo>
                  <a:lnTo>
                    <a:pt x="869" y="1053"/>
                  </a:lnTo>
                  <a:lnTo>
                    <a:pt x="847" y="1112"/>
                  </a:lnTo>
                  <a:lnTo>
                    <a:pt x="821" y="1175"/>
                  </a:lnTo>
                  <a:lnTo>
                    <a:pt x="802" y="1182"/>
                  </a:lnTo>
                  <a:lnTo>
                    <a:pt x="782" y="1185"/>
                  </a:lnTo>
                  <a:lnTo>
                    <a:pt x="761" y="1185"/>
                  </a:lnTo>
                  <a:lnTo>
                    <a:pt x="739" y="1182"/>
                  </a:lnTo>
                  <a:lnTo>
                    <a:pt x="717" y="1176"/>
                  </a:lnTo>
                  <a:lnTo>
                    <a:pt x="693" y="1167"/>
                  </a:lnTo>
                  <a:lnTo>
                    <a:pt x="670" y="1156"/>
                  </a:lnTo>
                  <a:lnTo>
                    <a:pt x="645" y="1143"/>
                  </a:lnTo>
                  <a:lnTo>
                    <a:pt x="620" y="1127"/>
                  </a:lnTo>
                  <a:lnTo>
                    <a:pt x="596" y="1109"/>
                  </a:lnTo>
                  <a:lnTo>
                    <a:pt x="570" y="1089"/>
                  </a:lnTo>
                  <a:lnTo>
                    <a:pt x="545" y="1068"/>
                  </a:lnTo>
                  <a:lnTo>
                    <a:pt x="519" y="1045"/>
                  </a:lnTo>
                  <a:lnTo>
                    <a:pt x="495" y="1022"/>
                  </a:lnTo>
                  <a:lnTo>
                    <a:pt x="469" y="997"/>
                  </a:lnTo>
                  <a:lnTo>
                    <a:pt x="444" y="971"/>
                  </a:lnTo>
                  <a:lnTo>
                    <a:pt x="395" y="918"/>
                  </a:lnTo>
                  <a:lnTo>
                    <a:pt x="348" y="864"/>
                  </a:lnTo>
                  <a:lnTo>
                    <a:pt x="304" y="811"/>
                  </a:lnTo>
                  <a:lnTo>
                    <a:pt x="262" y="759"/>
                  </a:lnTo>
                  <a:lnTo>
                    <a:pt x="193" y="668"/>
                  </a:lnTo>
                  <a:lnTo>
                    <a:pt x="145" y="603"/>
                  </a:lnTo>
                  <a:lnTo>
                    <a:pt x="127" y="566"/>
                  </a:lnTo>
                  <a:lnTo>
                    <a:pt x="109" y="530"/>
                  </a:lnTo>
                  <a:lnTo>
                    <a:pt x="91" y="493"/>
                  </a:lnTo>
                  <a:lnTo>
                    <a:pt x="73" y="457"/>
                  </a:lnTo>
                  <a:lnTo>
                    <a:pt x="55" y="420"/>
                  </a:lnTo>
                  <a:lnTo>
                    <a:pt x="37" y="384"/>
                  </a:lnTo>
                  <a:lnTo>
                    <a:pt x="19" y="348"/>
                  </a:lnTo>
                  <a:lnTo>
                    <a:pt x="0" y="311"/>
                  </a:lnTo>
                  <a:close/>
                </a:path>
              </a:pathLst>
            </a:custGeom>
            <a:solidFill>
              <a:srgbClr val="4E495D"/>
            </a:solidFill>
            <a:ln w="9525">
              <a:noFill/>
              <a:round/>
              <a:headEnd/>
              <a:tailEnd/>
            </a:ln>
          </p:spPr>
          <p:txBody>
            <a:bodyPr>
              <a:prstTxWarp prst="textNoShape">
                <a:avLst/>
              </a:prstTxWarp>
            </a:bodyPr>
            <a:lstStyle/>
            <a:p>
              <a:endParaRPr lang="en-US"/>
            </a:p>
          </p:txBody>
        </p:sp>
        <p:sp>
          <p:nvSpPr>
            <p:cNvPr id="49463" name="Freeform 568"/>
            <p:cNvSpPr>
              <a:spLocks noChangeAspect="1"/>
            </p:cNvSpPr>
            <p:nvPr/>
          </p:nvSpPr>
          <p:spPr bwMode="auto">
            <a:xfrm>
              <a:off x="2970" y="3025"/>
              <a:ext cx="125" cy="112"/>
            </a:xfrm>
            <a:custGeom>
              <a:avLst/>
              <a:gdLst>
                <a:gd name="T0" fmla="*/ 15 w 1125"/>
                <a:gd name="T1" fmla="*/ 451 h 1005"/>
                <a:gd name="T2" fmla="*/ 45 w 1125"/>
                <a:gd name="T3" fmla="*/ 410 h 1005"/>
                <a:gd name="T4" fmla="*/ 56 w 1125"/>
                <a:gd name="T5" fmla="*/ 376 h 1005"/>
                <a:gd name="T6" fmla="*/ 61 w 1125"/>
                <a:gd name="T7" fmla="*/ 357 h 1005"/>
                <a:gd name="T8" fmla="*/ 80 w 1125"/>
                <a:gd name="T9" fmla="*/ 341 h 1005"/>
                <a:gd name="T10" fmla="*/ 108 w 1125"/>
                <a:gd name="T11" fmla="*/ 313 h 1005"/>
                <a:gd name="T12" fmla="*/ 142 w 1125"/>
                <a:gd name="T13" fmla="*/ 268 h 1005"/>
                <a:gd name="T14" fmla="*/ 174 w 1125"/>
                <a:gd name="T15" fmla="*/ 219 h 1005"/>
                <a:gd name="T16" fmla="*/ 202 w 1125"/>
                <a:gd name="T17" fmla="*/ 166 h 1005"/>
                <a:gd name="T18" fmla="*/ 226 w 1125"/>
                <a:gd name="T19" fmla="*/ 114 h 1005"/>
                <a:gd name="T20" fmla="*/ 255 w 1125"/>
                <a:gd name="T21" fmla="*/ 42 h 1005"/>
                <a:gd name="T22" fmla="*/ 285 w 1125"/>
                <a:gd name="T23" fmla="*/ 0 h 1005"/>
                <a:gd name="T24" fmla="*/ 319 w 1125"/>
                <a:gd name="T25" fmla="*/ 1 h 1005"/>
                <a:gd name="T26" fmla="*/ 355 w 1125"/>
                <a:gd name="T27" fmla="*/ 7 h 1005"/>
                <a:gd name="T28" fmla="*/ 392 w 1125"/>
                <a:gd name="T29" fmla="*/ 15 h 1005"/>
                <a:gd name="T30" fmla="*/ 450 w 1125"/>
                <a:gd name="T31" fmla="*/ 33 h 1005"/>
                <a:gd name="T32" fmla="*/ 530 w 1125"/>
                <a:gd name="T33" fmla="*/ 64 h 1005"/>
                <a:gd name="T34" fmla="*/ 611 w 1125"/>
                <a:gd name="T35" fmla="*/ 99 h 1005"/>
                <a:gd name="T36" fmla="*/ 690 w 1125"/>
                <a:gd name="T37" fmla="*/ 133 h 1005"/>
                <a:gd name="T38" fmla="*/ 767 w 1125"/>
                <a:gd name="T39" fmla="*/ 161 h 1005"/>
                <a:gd name="T40" fmla="*/ 820 w 1125"/>
                <a:gd name="T41" fmla="*/ 174 h 1005"/>
                <a:gd name="T42" fmla="*/ 855 w 1125"/>
                <a:gd name="T43" fmla="*/ 180 h 1005"/>
                <a:gd name="T44" fmla="*/ 884 w 1125"/>
                <a:gd name="T45" fmla="*/ 193 h 1005"/>
                <a:gd name="T46" fmla="*/ 905 w 1125"/>
                <a:gd name="T47" fmla="*/ 203 h 1005"/>
                <a:gd name="T48" fmla="*/ 921 w 1125"/>
                <a:gd name="T49" fmla="*/ 202 h 1005"/>
                <a:gd name="T50" fmla="*/ 938 w 1125"/>
                <a:gd name="T51" fmla="*/ 206 h 1005"/>
                <a:gd name="T52" fmla="*/ 954 w 1125"/>
                <a:gd name="T53" fmla="*/ 213 h 1005"/>
                <a:gd name="T54" fmla="*/ 992 w 1125"/>
                <a:gd name="T55" fmla="*/ 242 h 1005"/>
                <a:gd name="T56" fmla="*/ 1037 w 1125"/>
                <a:gd name="T57" fmla="*/ 261 h 1005"/>
                <a:gd name="T58" fmla="*/ 1064 w 1125"/>
                <a:gd name="T59" fmla="*/ 301 h 1005"/>
                <a:gd name="T60" fmla="*/ 1087 w 1125"/>
                <a:gd name="T61" fmla="*/ 387 h 1005"/>
                <a:gd name="T62" fmla="*/ 1105 w 1125"/>
                <a:gd name="T63" fmla="*/ 474 h 1005"/>
                <a:gd name="T64" fmla="*/ 1119 w 1125"/>
                <a:gd name="T65" fmla="*/ 561 h 1005"/>
                <a:gd name="T66" fmla="*/ 1125 w 1125"/>
                <a:gd name="T67" fmla="*/ 651 h 1005"/>
                <a:gd name="T68" fmla="*/ 1123 w 1125"/>
                <a:gd name="T69" fmla="*/ 742 h 1005"/>
                <a:gd name="T70" fmla="*/ 1113 w 1125"/>
                <a:gd name="T71" fmla="*/ 834 h 1005"/>
                <a:gd name="T72" fmla="*/ 1100 w 1125"/>
                <a:gd name="T73" fmla="*/ 906 h 1005"/>
                <a:gd name="T74" fmla="*/ 1089 w 1125"/>
                <a:gd name="T75" fmla="*/ 954 h 1005"/>
                <a:gd name="T76" fmla="*/ 1065 w 1125"/>
                <a:gd name="T77" fmla="*/ 984 h 1005"/>
                <a:gd name="T78" fmla="*/ 1034 w 1125"/>
                <a:gd name="T79" fmla="*/ 998 h 1005"/>
                <a:gd name="T80" fmla="*/ 957 w 1125"/>
                <a:gd name="T81" fmla="*/ 983 h 1005"/>
                <a:gd name="T82" fmla="*/ 825 w 1125"/>
                <a:gd name="T83" fmla="*/ 938 h 1005"/>
                <a:gd name="T84" fmla="*/ 682 w 1125"/>
                <a:gd name="T85" fmla="*/ 889 h 1005"/>
                <a:gd name="T86" fmla="*/ 537 w 1125"/>
                <a:gd name="T87" fmla="*/ 835 h 1005"/>
                <a:gd name="T88" fmla="*/ 428 w 1125"/>
                <a:gd name="T89" fmla="*/ 790 h 1005"/>
                <a:gd name="T90" fmla="*/ 357 w 1125"/>
                <a:gd name="T91" fmla="*/ 757 h 1005"/>
                <a:gd name="T92" fmla="*/ 290 w 1125"/>
                <a:gd name="T93" fmla="*/ 722 h 1005"/>
                <a:gd name="T94" fmla="*/ 226 w 1125"/>
                <a:gd name="T95" fmla="*/ 684 h 1005"/>
                <a:gd name="T96" fmla="*/ 165 w 1125"/>
                <a:gd name="T97" fmla="*/ 643 h 1005"/>
                <a:gd name="T98" fmla="*/ 110 w 1125"/>
                <a:gd name="T99" fmla="*/ 598 h 1005"/>
                <a:gd name="T100" fmla="*/ 61 w 1125"/>
                <a:gd name="T101" fmla="*/ 551 h 1005"/>
                <a:gd name="T102" fmla="*/ 18 w 1125"/>
                <a:gd name="T103" fmla="*/ 500 h 1005"/>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125"/>
                <a:gd name="T157" fmla="*/ 0 h 1005"/>
                <a:gd name="T158" fmla="*/ 1125 w 1125"/>
                <a:gd name="T159" fmla="*/ 1005 h 1005"/>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125" h="1005">
                  <a:moveTo>
                    <a:pt x="0" y="473"/>
                  </a:moveTo>
                  <a:lnTo>
                    <a:pt x="15" y="451"/>
                  </a:lnTo>
                  <a:lnTo>
                    <a:pt x="29" y="430"/>
                  </a:lnTo>
                  <a:lnTo>
                    <a:pt x="45" y="410"/>
                  </a:lnTo>
                  <a:lnTo>
                    <a:pt x="60" y="390"/>
                  </a:lnTo>
                  <a:lnTo>
                    <a:pt x="56" y="376"/>
                  </a:lnTo>
                  <a:lnTo>
                    <a:pt x="51" y="364"/>
                  </a:lnTo>
                  <a:lnTo>
                    <a:pt x="61" y="357"/>
                  </a:lnTo>
                  <a:lnTo>
                    <a:pt x="70" y="349"/>
                  </a:lnTo>
                  <a:lnTo>
                    <a:pt x="80" y="341"/>
                  </a:lnTo>
                  <a:lnTo>
                    <a:pt x="89" y="332"/>
                  </a:lnTo>
                  <a:lnTo>
                    <a:pt x="108" y="313"/>
                  </a:lnTo>
                  <a:lnTo>
                    <a:pt x="125" y="292"/>
                  </a:lnTo>
                  <a:lnTo>
                    <a:pt x="142" y="268"/>
                  </a:lnTo>
                  <a:lnTo>
                    <a:pt x="158" y="244"/>
                  </a:lnTo>
                  <a:lnTo>
                    <a:pt x="174" y="219"/>
                  </a:lnTo>
                  <a:lnTo>
                    <a:pt x="188" y="192"/>
                  </a:lnTo>
                  <a:lnTo>
                    <a:pt x="202" y="166"/>
                  </a:lnTo>
                  <a:lnTo>
                    <a:pt x="214" y="139"/>
                  </a:lnTo>
                  <a:lnTo>
                    <a:pt x="226" y="114"/>
                  </a:lnTo>
                  <a:lnTo>
                    <a:pt x="237" y="88"/>
                  </a:lnTo>
                  <a:lnTo>
                    <a:pt x="255" y="42"/>
                  </a:lnTo>
                  <a:lnTo>
                    <a:pt x="269" y="1"/>
                  </a:lnTo>
                  <a:lnTo>
                    <a:pt x="285" y="0"/>
                  </a:lnTo>
                  <a:lnTo>
                    <a:pt x="302" y="0"/>
                  </a:lnTo>
                  <a:lnTo>
                    <a:pt x="319" y="1"/>
                  </a:lnTo>
                  <a:lnTo>
                    <a:pt x="337" y="4"/>
                  </a:lnTo>
                  <a:lnTo>
                    <a:pt x="355" y="7"/>
                  </a:lnTo>
                  <a:lnTo>
                    <a:pt x="374" y="10"/>
                  </a:lnTo>
                  <a:lnTo>
                    <a:pt x="392" y="15"/>
                  </a:lnTo>
                  <a:lnTo>
                    <a:pt x="411" y="20"/>
                  </a:lnTo>
                  <a:lnTo>
                    <a:pt x="450" y="33"/>
                  </a:lnTo>
                  <a:lnTo>
                    <a:pt x="489" y="49"/>
                  </a:lnTo>
                  <a:lnTo>
                    <a:pt x="530" y="64"/>
                  </a:lnTo>
                  <a:lnTo>
                    <a:pt x="570" y="81"/>
                  </a:lnTo>
                  <a:lnTo>
                    <a:pt x="611" y="99"/>
                  </a:lnTo>
                  <a:lnTo>
                    <a:pt x="651" y="116"/>
                  </a:lnTo>
                  <a:lnTo>
                    <a:pt x="690" y="133"/>
                  </a:lnTo>
                  <a:lnTo>
                    <a:pt x="730" y="147"/>
                  </a:lnTo>
                  <a:lnTo>
                    <a:pt x="767" y="161"/>
                  </a:lnTo>
                  <a:lnTo>
                    <a:pt x="804" y="171"/>
                  </a:lnTo>
                  <a:lnTo>
                    <a:pt x="820" y="174"/>
                  </a:lnTo>
                  <a:lnTo>
                    <a:pt x="838" y="178"/>
                  </a:lnTo>
                  <a:lnTo>
                    <a:pt x="855" y="180"/>
                  </a:lnTo>
                  <a:lnTo>
                    <a:pt x="871" y="181"/>
                  </a:lnTo>
                  <a:lnTo>
                    <a:pt x="884" y="193"/>
                  </a:lnTo>
                  <a:lnTo>
                    <a:pt x="896" y="207"/>
                  </a:lnTo>
                  <a:lnTo>
                    <a:pt x="905" y="203"/>
                  </a:lnTo>
                  <a:lnTo>
                    <a:pt x="914" y="202"/>
                  </a:lnTo>
                  <a:lnTo>
                    <a:pt x="921" y="202"/>
                  </a:lnTo>
                  <a:lnTo>
                    <a:pt x="930" y="203"/>
                  </a:lnTo>
                  <a:lnTo>
                    <a:pt x="938" y="206"/>
                  </a:lnTo>
                  <a:lnTo>
                    <a:pt x="946" y="209"/>
                  </a:lnTo>
                  <a:lnTo>
                    <a:pt x="954" y="213"/>
                  </a:lnTo>
                  <a:lnTo>
                    <a:pt x="962" y="218"/>
                  </a:lnTo>
                  <a:lnTo>
                    <a:pt x="992" y="242"/>
                  </a:lnTo>
                  <a:lnTo>
                    <a:pt x="1024" y="265"/>
                  </a:lnTo>
                  <a:lnTo>
                    <a:pt x="1037" y="261"/>
                  </a:lnTo>
                  <a:lnTo>
                    <a:pt x="1050" y="257"/>
                  </a:lnTo>
                  <a:lnTo>
                    <a:pt x="1064" y="301"/>
                  </a:lnTo>
                  <a:lnTo>
                    <a:pt x="1076" y="344"/>
                  </a:lnTo>
                  <a:lnTo>
                    <a:pt x="1087" y="387"/>
                  </a:lnTo>
                  <a:lnTo>
                    <a:pt x="1098" y="430"/>
                  </a:lnTo>
                  <a:lnTo>
                    <a:pt x="1105" y="474"/>
                  </a:lnTo>
                  <a:lnTo>
                    <a:pt x="1113" y="518"/>
                  </a:lnTo>
                  <a:lnTo>
                    <a:pt x="1119" y="561"/>
                  </a:lnTo>
                  <a:lnTo>
                    <a:pt x="1122" y="606"/>
                  </a:lnTo>
                  <a:lnTo>
                    <a:pt x="1125" y="651"/>
                  </a:lnTo>
                  <a:lnTo>
                    <a:pt x="1125" y="696"/>
                  </a:lnTo>
                  <a:lnTo>
                    <a:pt x="1123" y="742"/>
                  </a:lnTo>
                  <a:lnTo>
                    <a:pt x="1119" y="788"/>
                  </a:lnTo>
                  <a:lnTo>
                    <a:pt x="1113" y="834"/>
                  </a:lnTo>
                  <a:lnTo>
                    <a:pt x="1105" y="881"/>
                  </a:lnTo>
                  <a:lnTo>
                    <a:pt x="1100" y="906"/>
                  </a:lnTo>
                  <a:lnTo>
                    <a:pt x="1094" y="929"/>
                  </a:lnTo>
                  <a:lnTo>
                    <a:pt x="1089" y="954"/>
                  </a:lnTo>
                  <a:lnTo>
                    <a:pt x="1082" y="978"/>
                  </a:lnTo>
                  <a:lnTo>
                    <a:pt x="1065" y="984"/>
                  </a:lnTo>
                  <a:lnTo>
                    <a:pt x="1049" y="991"/>
                  </a:lnTo>
                  <a:lnTo>
                    <a:pt x="1034" y="998"/>
                  </a:lnTo>
                  <a:lnTo>
                    <a:pt x="1018" y="1005"/>
                  </a:lnTo>
                  <a:lnTo>
                    <a:pt x="957" y="983"/>
                  </a:lnTo>
                  <a:lnTo>
                    <a:pt x="893" y="961"/>
                  </a:lnTo>
                  <a:lnTo>
                    <a:pt x="825" y="938"/>
                  </a:lnTo>
                  <a:lnTo>
                    <a:pt x="754" y="914"/>
                  </a:lnTo>
                  <a:lnTo>
                    <a:pt x="682" y="889"/>
                  </a:lnTo>
                  <a:lnTo>
                    <a:pt x="609" y="863"/>
                  </a:lnTo>
                  <a:lnTo>
                    <a:pt x="537" y="835"/>
                  </a:lnTo>
                  <a:lnTo>
                    <a:pt x="464" y="806"/>
                  </a:lnTo>
                  <a:lnTo>
                    <a:pt x="428" y="790"/>
                  </a:lnTo>
                  <a:lnTo>
                    <a:pt x="392" y="773"/>
                  </a:lnTo>
                  <a:lnTo>
                    <a:pt x="357" y="757"/>
                  </a:lnTo>
                  <a:lnTo>
                    <a:pt x="323" y="740"/>
                  </a:lnTo>
                  <a:lnTo>
                    <a:pt x="290" y="722"/>
                  </a:lnTo>
                  <a:lnTo>
                    <a:pt x="257" y="703"/>
                  </a:lnTo>
                  <a:lnTo>
                    <a:pt x="226" y="684"/>
                  </a:lnTo>
                  <a:lnTo>
                    <a:pt x="194" y="663"/>
                  </a:lnTo>
                  <a:lnTo>
                    <a:pt x="165" y="643"/>
                  </a:lnTo>
                  <a:lnTo>
                    <a:pt x="137" y="621"/>
                  </a:lnTo>
                  <a:lnTo>
                    <a:pt x="110" y="598"/>
                  </a:lnTo>
                  <a:lnTo>
                    <a:pt x="84" y="576"/>
                  </a:lnTo>
                  <a:lnTo>
                    <a:pt x="61" y="551"/>
                  </a:lnTo>
                  <a:lnTo>
                    <a:pt x="38" y="527"/>
                  </a:lnTo>
                  <a:lnTo>
                    <a:pt x="18" y="500"/>
                  </a:lnTo>
                  <a:lnTo>
                    <a:pt x="0" y="473"/>
                  </a:lnTo>
                  <a:close/>
                </a:path>
              </a:pathLst>
            </a:custGeom>
            <a:solidFill>
              <a:srgbClr val="4E495D"/>
            </a:solidFill>
            <a:ln w="9525">
              <a:noFill/>
              <a:round/>
              <a:headEnd/>
              <a:tailEnd/>
            </a:ln>
          </p:spPr>
          <p:txBody>
            <a:bodyPr>
              <a:prstTxWarp prst="textNoShape">
                <a:avLst/>
              </a:prstTxWarp>
            </a:bodyPr>
            <a:lstStyle/>
            <a:p>
              <a:endParaRPr lang="en-US"/>
            </a:p>
          </p:txBody>
        </p:sp>
        <p:sp>
          <p:nvSpPr>
            <p:cNvPr id="49464" name="Freeform 569"/>
            <p:cNvSpPr>
              <a:spLocks noChangeAspect="1"/>
            </p:cNvSpPr>
            <p:nvPr/>
          </p:nvSpPr>
          <p:spPr bwMode="auto">
            <a:xfrm>
              <a:off x="2914" y="2842"/>
              <a:ext cx="5" cy="5"/>
            </a:xfrm>
            <a:custGeom>
              <a:avLst/>
              <a:gdLst>
                <a:gd name="T0" fmla="*/ 0 w 50"/>
                <a:gd name="T1" fmla="*/ 21 h 48"/>
                <a:gd name="T2" fmla="*/ 9 w 50"/>
                <a:gd name="T3" fmla="*/ 16 h 48"/>
                <a:gd name="T4" fmla="*/ 17 w 50"/>
                <a:gd name="T5" fmla="*/ 10 h 48"/>
                <a:gd name="T6" fmla="*/ 26 w 50"/>
                <a:gd name="T7" fmla="*/ 5 h 48"/>
                <a:gd name="T8" fmla="*/ 35 w 50"/>
                <a:gd name="T9" fmla="*/ 0 h 48"/>
                <a:gd name="T10" fmla="*/ 42 w 50"/>
                <a:gd name="T11" fmla="*/ 16 h 48"/>
                <a:gd name="T12" fmla="*/ 50 w 50"/>
                <a:gd name="T13" fmla="*/ 32 h 48"/>
                <a:gd name="T14" fmla="*/ 38 w 50"/>
                <a:gd name="T15" fmla="*/ 38 h 48"/>
                <a:gd name="T16" fmla="*/ 24 w 50"/>
                <a:gd name="T17" fmla="*/ 48 h 48"/>
                <a:gd name="T18" fmla="*/ 13 w 50"/>
                <a:gd name="T19" fmla="*/ 35 h 48"/>
                <a:gd name="T20" fmla="*/ 0 w 50"/>
                <a:gd name="T21" fmla="*/ 21 h 4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0"/>
                <a:gd name="T34" fmla="*/ 0 h 48"/>
                <a:gd name="T35" fmla="*/ 50 w 50"/>
                <a:gd name="T36" fmla="*/ 48 h 4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0" h="48">
                  <a:moveTo>
                    <a:pt x="0" y="21"/>
                  </a:moveTo>
                  <a:lnTo>
                    <a:pt x="9" y="16"/>
                  </a:lnTo>
                  <a:lnTo>
                    <a:pt x="17" y="10"/>
                  </a:lnTo>
                  <a:lnTo>
                    <a:pt x="26" y="5"/>
                  </a:lnTo>
                  <a:lnTo>
                    <a:pt x="35" y="0"/>
                  </a:lnTo>
                  <a:lnTo>
                    <a:pt x="42" y="16"/>
                  </a:lnTo>
                  <a:lnTo>
                    <a:pt x="50" y="32"/>
                  </a:lnTo>
                  <a:lnTo>
                    <a:pt x="38" y="38"/>
                  </a:lnTo>
                  <a:lnTo>
                    <a:pt x="24" y="48"/>
                  </a:lnTo>
                  <a:lnTo>
                    <a:pt x="13" y="35"/>
                  </a:lnTo>
                  <a:lnTo>
                    <a:pt x="0" y="21"/>
                  </a:lnTo>
                  <a:close/>
                </a:path>
              </a:pathLst>
            </a:custGeom>
            <a:solidFill>
              <a:srgbClr val="FFFFFF"/>
            </a:solidFill>
            <a:ln w="9525">
              <a:noFill/>
              <a:round/>
              <a:headEnd/>
              <a:tailEnd/>
            </a:ln>
          </p:spPr>
          <p:txBody>
            <a:bodyPr>
              <a:prstTxWarp prst="textNoShape">
                <a:avLst/>
              </a:prstTxWarp>
            </a:bodyPr>
            <a:lstStyle/>
            <a:p>
              <a:endParaRPr lang="en-US"/>
            </a:p>
          </p:txBody>
        </p:sp>
        <p:sp>
          <p:nvSpPr>
            <p:cNvPr id="49465" name="Freeform 570"/>
            <p:cNvSpPr>
              <a:spLocks noChangeAspect="1"/>
            </p:cNvSpPr>
            <p:nvPr/>
          </p:nvSpPr>
          <p:spPr bwMode="auto">
            <a:xfrm>
              <a:off x="2939" y="2676"/>
              <a:ext cx="41" cy="38"/>
            </a:xfrm>
            <a:custGeom>
              <a:avLst/>
              <a:gdLst>
                <a:gd name="T0" fmla="*/ 373 w 373"/>
                <a:gd name="T1" fmla="*/ 81 h 347"/>
                <a:gd name="T2" fmla="*/ 100 w 373"/>
                <a:gd name="T3" fmla="*/ 347 h 347"/>
                <a:gd name="T4" fmla="*/ 88 w 373"/>
                <a:gd name="T5" fmla="*/ 308 h 347"/>
                <a:gd name="T6" fmla="*/ 75 w 373"/>
                <a:gd name="T7" fmla="*/ 267 h 347"/>
                <a:gd name="T8" fmla="*/ 63 w 373"/>
                <a:gd name="T9" fmla="*/ 227 h 347"/>
                <a:gd name="T10" fmla="*/ 51 w 373"/>
                <a:gd name="T11" fmla="*/ 188 h 347"/>
                <a:gd name="T12" fmla="*/ 38 w 373"/>
                <a:gd name="T13" fmla="*/ 147 h 347"/>
                <a:gd name="T14" fmla="*/ 26 w 373"/>
                <a:gd name="T15" fmla="*/ 108 h 347"/>
                <a:gd name="T16" fmla="*/ 14 w 373"/>
                <a:gd name="T17" fmla="*/ 67 h 347"/>
                <a:gd name="T18" fmla="*/ 0 w 373"/>
                <a:gd name="T19" fmla="*/ 28 h 347"/>
                <a:gd name="T20" fmla="*/ 35 w 373"/>
                <a:gd name="T21" fmla="*/ 21 h 347"/>
                <a:gd name="T22" fmla="*/ 69 w 373"/>
                <a:gd name="T23" fmla="*/ 15 h 347"/>
                <a:gd name="T24" fmla="*/ 100 w 373"/>
                <a:gd name="T25" fmla="*/ 9 h 347"/>
                <a:gd name="T26" fmla="*/ 130 w 373"/>
                <a:gd name="T27" fmla="*/ 6 h 347"/>
                <a:gd name="T28" fmla="*/ 159 w 373"/>
                <a:gd name="T29" fmla="*/ 2 h 347"/>
                <a:gd name="T30" fmla="*/ 186 w 373"/>
                <a:gd name="T31" fmla="*/ 0 h 347"/>
                <a:gd name="T32" fmla="*/ 211 w 373"/>
                <a:gd name="T33" fmla="*/ 0 h 347"/>
                <a:gd name="T34" fmla="*/ 236 w 373"/>
                <a:gd name="T35" fmla="*/ 1 h 347"/>
                <a:gd name="T36" fmla="*/ 258 w 373"/>
                <a:gd name="T37" fmla="*/ 5 h 347"/>
                <a:gd name="T38" fmla="*/ 278 w 373"/>
                <a:gd name="T39" fmla="*/ 9 h 347"/>
                <a:gd name="T40" fmla="*/ 288 w 373"/>
                <a:gd name="T41" fmla="*/ 12 h 347"/>
                <a:gd name="T42" fmla="*/ 297 w 373"/>
                <a:gd name="T43" fmla="*/ 16 h 347"/>
                <a:gd name="T44" fmla="*/ 308 w 373"/>
                <a:gd name="T45" fmla="*/ 19 h 347"/>
                <a:gd name="T46" fmla="*/ 315 w 373"/>
                <a:gd name="T47" fmla="*/ 24 h 347"/>
                <a:gd name="T48" fmla="*/ 324 w 373"/>
                <a:gd name="T49" fmla="*/ 29 h 347"/>
                <a:gd name="T50" fmla="*/ 332 w 373"/>
                <a:gd name="T51" fmla="*/ 35 h 347"/>
                <a:gd name="T52" fmla="*/ 340 w 373"/>
                <a:gd name="T53" fmla="*/ 42 h 347"/>
                <a:gd name="T54" fmla="*/ 347 w 373"/>
                <a:gd name="T55" fmla="*/ 48 h 347"/>
                <a:gd name="T56" fmla="*/ 354 w 373"/>
                <a:gd name="T57" fmla="*/ 55 h 347"/>
                <a:gd name="T58" fmla="*/ 360 w 373"/>
                <a:gd name="T59" fmla="*/ 63 h 347"/>
                <a:gd name="T60" fmla="*/ 367 w 373"/>
                <a:gd name="T61" fmla="*/ 72 h 347"/>
                <a:gd name="T62" fmla="*/ 373 w 373"/>
                <a:gd name="T63" fmla="*/ 81 h 347"/>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73"/>
                <a:gd name="T97" fmla="*/ 0 h 347"/>
                <a:gd name="T98" fmla="*/ 373 w 373"/>
                <a:gd name="T99" fmla="*/ 347 h 347"/>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73" h="347">
                  <a:moveTo>
                    <a:pt x="373" y="81"/>
                  </a:moveTo>
                  <a:lnTo>
                    <a:pt x="100" y="347"/>
                  </a:lnTo>
                  <a:lnTo>
                    <a:pt x="88" y="308"/>
                  </a:lnTo>
                  <a:lnTo>
                    <a:pt x="75" y="267"/>
                  </a:lnTo>
                  <a:lnTo>
                    <a:pt x="63" y="227"/>
                  </a:lnTo>
                  <a:lnTo>
                    <a:pt x="51" y="188"/>
                  </a:lnTo>
                  <a:lnTo>
                    <a:pt x="38" y="147"/>
                  </a:lnTo>
                  <a:lnTo>
                    <a:pt x="26" y="108"/>
                  </a:lnTo>
                  <a:lnTo>
                    <a:pt x="14" y="67"/>
                  </a:lnTo>
                  <a:lnTo>
                    <a:pt x="0" y="28"/>
                  </a:lnTo>
                  <a:lnTo>
                    <a:pt x="35" y="21"/>
                  </a:lnTo>
                  <a:lnTo>
                    <a:pt x="69" y="15"/>
                  </a:lnTo>
                  <a:lnTo>
                    <a:pt x="100" y="9"/>
                  </a:lnTo>
                  <a:lnTo>
                    <a:pt x="130" y="6"/>
                  </a:lnTo>
                  <a:lnTo>
                    <a:pt x="159" y="2"/>
                  </a:lnTo>
                  <a:lnTo>
                    <a:pt x="186" y="0"/>
                  </a:lnTo>
                  <a:lnTo>
                    <a:pt x="211" y="0"/>
                  </a:lnTo>
                  <a:lnTo>
                    <a:pt x="236" y="1"/>
                  </a:lnTo>
                  <a:lnTo>
                    <a:pt x="258" y="5"/>
                  </a:lnTo>
                  <a:lnTo>
                    <a:pt x="278" y="9"/>
                  </a:lnTo>
                  <a:lnTo>
                    <a:pt x="288" y="12"/>
                  </a:lnTo>
                  <a:lnTo>
                    <a:pt x="297" y="16"/>
                  </a:lnTo>
                  <a:lnTo>
                    <a:pt x="308" y="19"/>
                  </a:lnTo>
                  <a:lnTo>
                    <a:pt x="315" y="24"/>
                  </a:lnTo>
                  <a:lnTo>
                    <a:pt x="324" y="29"/>
                  </a:lnTo>
                  <a:lnTo>
                    <a:pt x="332" y="35"/>
                  </a:lnTo>
                  <a:lnTo>
                    <a:pt x="340" y="42"/>
                  </a:lnTo>
                  <a:lnTo>
                    <a:pt x="347" y="48"/>
                  </a:lnTo>
                  <a:lnTo>
                    <a:pt x="354" y="55"/>
                  </a:lnTo>
                  <a:lnTo>
                    <a:pt x="360" y="63"/>
                  </a:lnTo>
                  <a:lnTo>
                    <a:pt x="367" y="72"/>
                  </a:lnTo>
                  <a:lnTo>
                    <a:pt x="373" y="81"/>
                  </a:lnTo>
                  <a:close/>
                </a:path>
              </a:pathLst>
            </a:custGeom>
            <a:solidFill>
              <a:srgbClr val="9F8984"/>
            </a:solidFill>
            <a:ln w="9525">
              <a:noFill/>
              <a:round/>
              <a:headEnd/>
              <a:tailEnd/>
            </a:ln>
          </p:spPr>
          <p:txBody>
            <a:bodyPr>
              <a:prstTxWarp prst="textNoShape">
                <a:avLst/>
              </a:prstTxWarp>
            </a:bodyPr>
            <a:lstStyle/>
            <a:p>
              <a:endParaRPr lang="en-US"/>
            </a:p>
          </p:txBody>
        </p:sp>
        <p:sp>
          <p:nvSpPr>
            <p:cNvPr id="49466" name="Freeform 571"/>
            <p:cNvSpPr>
              <a:spLocks noChangeAspect="1"/>
            </p:cNvSpPr>
            <p:nvPr/>
          </p:nvSpPr>
          <p:spPr bwMode="auto">
            <a:xfrm>
              <a:off x="2939" y="2676"/>
              <a:ext cx="52" cy="75"/>
            </a:xfrm>
            <a:custGeom>
              <a:avLst/>
              <a:gdLst>
                <a:gd name="T0" fmla="*/ 471 w 471"/>
                <a:gd name="T1" fmla="*/ 412 h 681"/>
                <a:gd name="T2" fmla="*/ 196 w 471"/>
                <a:gd name="T3" fmla="*/ 681 h 681"/>
                <a:gd name="T4" fmla="*/ 173 w 471"/>
                <a:gd name="T5" fmla="*/ 598 h 681"/>
                <a:gd name="T6" fmla="*/ 149 w 471"/>
                <a:gd name="T7" fmla="*/ 515 h 681"/>
                <a:gd name="T8" fmla="*/ 126 w 471"/>
                <a:gd name="T9" fmla="*/ 433 h 681"/>
                <a:gd name="T10" fmla="*/ 101 w 471"/>
                <a:gd name="T11" fmla="*/ 351 h 681"/>
                <a:gd name="T12" fmla="*/ 76 w 471"/>
                <a:gd name="T13" fmla="*/ 271 h 681"/>
                <a:gd name="T14" fmla="*/ 52 w 471"/>
                <a:gd name="T15" fmla="*/ 189 h 681"/>
                <a:gd name="T16" fmla="*/ 26 w 471"/>
                <a:gd name="T17" fmla="*/ 109 h 681"/>
                <a:gd name="T18" fmla="*/ 0 w 471"/>
                <a:gd name="T19" fmla="*/ 28 h 681"/>
                <a:gd name="T20" fmla="*/ 51 w 471"/>
                <a:gd name="T21" fmla="*/ 18 h 681"/>
                <a:gd name="T22" fmla="*/ 97 w 471"/>
                <a:gd name="T23" fmla="*/ 10 h 681"/>
                <a:gd name="T24" fmla="*/ 139 w 471"/>
                <a:gd name="T25" fmla="*/ 5 h 681"/>
                <a:gd name="T26" fmla="*/ 180 w 471"/>
                <a:gd name="T27" fmla="*/ 1 h 681"/>
                <a:gd name="T28" fmla="*/ 199 w 471"/>
                <a:gd name="T29" fmla="*/ 0 h 681"/>
                <a:gd name="T30" fmla="*/ 217 w 471"/>
                <a:gd name="T31" fmla="*/ 0 h 681"/>
                <a:gd name="T32" fmla="*/ 234 w 471"/>
                <a:gd name="T33" fmla="*/ 1 h 681"/>
                <a:gd name="T34" fmla="*/ 249 w 471"/>
                <a:gd name="T35" fmla="*/ 2 h 681"/>
                <a:gd name="T36" fmla="*/ 265 w 471"/>
                <a:gd name="T37" fmla="*/ 6 h 681"/>
                <a:gd name="T38" fmla="*/ 280 w 471"/>
                <a:gd name="T39" fmla="*/ 9 h 681"/>
                <a:gd name="T40" fmla="*/ 294 w 471"/>
                <a:gd name="T41" fmla="*/ 14 h 681"/>
                <a:gd name="T42" fmla="*/ 308 w 471"/>
                <a:gd name="T43" fmla="*/ 19 h 681"/>
                <a:gd name="T44" fmla="*/ 320 w 471"/>
                <a:gd name="T45" fmla="*/ 26 h 681"/>
                <a:gd name="T46" fmla="*/ 331 w 471"/>
                <a:gd name="T47" fmla="*/ 34 h 681"/>
                <a:gd name="T48" fmla="*/ 342 w 471"/>
                <a:gd name="T49" fmla="*/ 43 h 681"/>
                <a:gd name="T50" fmla="*/ 352 w 471"/>
                <a:gd name="T51" fmla="*/ 54 h 681"/>
                <a:gd name="T52" fmla="*/ 361 w 471"/>
                <a:gd name="T53" fmla="*/ 65 h 681"/>
                <a:gd name="T54" fmla="*/ 370 w 471"/>
                <a:gd name="T55" fmla="*/ 78 h 681"/>
                <a:gd name="T56" fmla="*/ 378 w 471"/>
                <a:gd name="T57" fmla="*/ 92 h 681"/>
                <a:gd name="T58" fmla="*/ 386 w 471"/>
                <a:gd name="T59" fmla="*/ 108 h 681"/>
                <a:gd name="T60" fmla="*/ 393 w 471"/>
                <a:gd name="T61" fmla="*/ 125 h 681"/>
                <a:gd name="T62" fmla="*/ 398 w 471"/>
                <a:gd name="T63" fmla="*/ 143 h 681"/>
                <a:gd name="T64" fmla="*/ 403 w 471"/>
                <a:gd name="T65" fmla="*/ 163 h 681"/>
                <a:gd name="T66" fmla="*/ 407 w 471"/>
                <a:gd name="T67" fmla="*/ 184 h 681"/>
                <a:gd name="T68" fmla="*/ 412 w 471"/>
                <a:gd name="T69" fmla="*/ 208 h 681"/>
                <a:gd name="T70" fmla="*/ 414 w 471"/>
                <a:gd name="T71" fmla="*/ 232 h 681"/>
                <a:gd name="T72" fmla="*/ 416 w 471"/>
                <a:gd name="T73" fmla="*/ 258 h 681"/>
                <a:gd name="T74" fmla="*/ 419 w 471"/>
                <a:gd name="T75" fmla="*/ 287 h 681"/>
                <a:gd name="T76" fmla="*/ 430 w 471"/>
                <a:gd name="T77" fmla="*/ 312 h 681"/>
                <a:gd name="T78" fmla="*/ 441 w 471"/>
                <a:gd name="T79" fmla="*/ 338 h 681"/>
                <a:gd name="T80" fmla="*/ 453 w 471"/>
                <a:gd name="T81" fmla="*/ 363 h 681"/>
                <a:gd name="T82" fmla="*/ 466 w 471"/>
                <a:gd name="T83" fmla="*/ 390 h 681"/>
                <a:gd name="T84" fmla="*/ 469 w 471"/>
                <a:gd name="T85" fmla="*/ 401 h 681"/>
                <a:gd name="T86" fmla="*/ 471 w 471"/>
                <a:gd name="T87" fmla="*/ 412 h 681"/>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471"/>
                <a:gd name="T133" fmla="*/ 0 h 681"/>
                <a:gd name="T134" fmla="*/ 471 w 471"/>
                <a:gd name="T135" fmla="*/ 681 h 681"/>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471" h="681">
                  <a:moveTo>
                    <a:pt x="471" y="412"/>
                  </a:moveTo>
                  <a:lnTo>
                    <a:pt x="196" y="681"/>
                  </a:lnTo>
                  <a:lnTo>
                    <a:pt x="173" y="598"/>
                  </a:lnTo>
                  <a:lnTo>
                    <a:pt x="149" y="515"/>
                  </a:lnTo>
                  <a:lnTo>
                    <a:pt x="126" y="433"/>
                  </a:lnTo>
                  <a:lnTo>
                    <a:pt x="101" y="351"/>
                  </a:lnTo>
                  <a:lnTo>
                    <a:pt x="76" y="271"/>
                  </a:lnTo>
                  <a:lnTo>
                    <a:pt x="52" y="189"/>
                  </a:lnTo>
                  <a:lnTo>
                    <a:pt x="26" y="109"/>
                  </a:lnTo>
                  <a:lnTo>
                    <a:pt x="0" y="28"/>
                  </a:lnTo>
                  <a:lnTo>
                    <a:pt x="51" y="18"/>
                  </a:lnTo>
                  <a:lnTo>
                    <a:pt x="97" y="10"/>
                  </a:lnTo>
                  <a:lnTo>
                    <a:pt x="139" y="5"/>
                  </a:lnTo>
                  <a:lnTo>
                    <a:pt x="180" y="1"/>
                  </a:lnTo>
                  <a:lnTo>
                    <a:pt x="199" y="0"/>
                  </a:lnTo>
                  <a:lnTo>
                    <a:pt x="217" y="0"/>
                  </a:lnTo>
                  <a:lnTo>
                    <a:pt x="234" y="1"/>
                  </a:lnTo>
                  <a:lnTo>
                    <a:pt x="249" y="2"/>
                  </a:lnTo>
                  <a:lnTo>
                    <a:pt x="265" y="6"/>
                  </a:lnTo>
                  <a:lnTo>
                    <a:pt x="280" y="9"/>
                  </a:lnTo>
                  <a:lnTo>
                    <a:pt x="294" y="14"/>
                  </a:lnTo>
                  <a:lnTo>
                    <a:pt x="308" y="19"/>
                  </a:lnTo>
                  <a:lnTo>
                    <a:pt x="320" y="26"/>
                  </a:lnTo>
                  <a:lnTo>
                    <a:pt x="331" y="34"/>
                  </a:lnTo>
                  <a:lnTo>
                    <a:pt x="342" y="43"/>
                  </a:lnTo>
                  <a:lnTo>
                    <a:pt x="352" y="54"/>
                  </a:lnTo>
                  <a:lnTo>
                    <a:pt x="361" y="65"/>
                  </a:lnTo>
                  <a:lnTo>
                    <a:pt x="370" y="78"/>
                  </a:lnTo>
                  <a:lnTo>
                    <a:pt x="378" y="92"/>
                  </a:lnTo>
                  <a:lnTo>
                    <a:pt x="386" y="108"/>
                  </a:lnTo>
                  <a:lnTo>
                    <a:pt x="393" y="125"/>
                  </a:lnTo>
                  <a:lnTo>
                    <a:pt x="398" y="143"/>
                  </a:lnTo>
                  <a:lnTo>
                    <a:pt x="403" y="163"/>
                  </a:lnTo>
                  <a:lnTo>
                    <a:pt x="407" y="184"/>
                  </a:lnTo>
                  <a:lnTo>
                    <a:pt x="412" y="208"/>
                  </a:lnTo>
                  <a:lnTo>
                    <a:pt x="414" y="232"/>
                  </a:lnTo>
                  <a:lnTo>
                    <a:pt x="416" y="258"/>
                  </a:lnTo>
                  <a:lnTo>
                    <a:pt x="419" y="287"/>
                  </a:lnTo>
                  <a:lnTo>
                    <a:pt x="430" y="312"/>
                  </a:lnTo>
                  <a:lnTo>
                    <a:pt x="441" y="338"/>
                  </a:lnTo>
                  <a:lnTo>
                    <a:pt x="453" y="363"/>
                  </a:lnTo>
                  <a:lnTo>
                    <a:pt x="466" y="390"/>
                  </a:lnTo>
                  <a:lnTo>
                    <a:pt x="469" y="401"/>
                  </a:lnTo>
                  <a:lnTo>
                    <a:pt x="471" y="412"/>
                  </a:lnTo>
                  <a:close/>
                </a:path>
              </a:pathLst>
            </a:custGeom>
            <a:solidFill>
              <a:srgbClr val="A28D89"/>
            </a:solidFill>
            <a:ln w="9525">
              <a:noFill/>
              <a:round/>
              <a:headEnd/>
              <a:tailEnd/>
            </a:ln>
          </p:spPr>
          <p:txBody>
            <a:bodyPr>
              <a:prstTxWarp prst="textNoShape">
                <a:avLst/>
              </a:prstTxWarp>
            </a:bodyPr>
            <a:lstStyle/>
            <a:p>
              <a:endParaRPr lang="en-US"/>
            </a:p>
          </p:txBody>
        </p:sp>
        <p:sp>
          <p:nvSpPr>
            <p:cNvPr id="49467" name="Freeform 572"/>
            <p:cNvSpPr>
              <a:spLocks noChangeAspect="1"/>
            </p:cNvSpPr>
            <p:nvPr/>
          </p:nvSpPr>
          <p:spPr bwMode="auto">
            <a:xfrm>
              <a:off x="2950" y="2685"/>
              <a:ext cx="51" cy="105"/>
            </a:xfrm>
            <a:custGeom>
              <a:avLst/>
              <a:gdLst>
                <a:gd name="T0" fmla="*/ 0 w 466"/>
                <a:gd name="T1" fmla="*/ 266 h 944"/>
                <a:gd name="T2" fmla="*/ 273 w 466"/>
                <a:gd name="T3" fmla="*/ 0 h 944"/>
                <a:gd name="T4" fmla="*/ 282 w 466"/>
                <a:gd name="T5" fmla="*/ 18 h 944"/>
                <a:gd name="T6" fmla="*/ 291 w 466"/>
                <a:gd name="T7" fmla="*/ 38 h 944"/>
                <a:gd name="T8" fmla="*/ 297 w 466"/>
                <a:gd name="T9" fmla="*/ 61 h 944"/>
                <a:gd name="T10" fmla="*/ 304 w 466"/>
                <a:gd name="T11" fmla="*/ 84 h 944"/>
                <a:gd name="T12" fmla="*/ 309 w 466"/>
                <a:gd name="T13" fmla="*/ 111 h 944"/>
                <a:gd name="T14" fmla="*/ 313 w 466"/>
                <a:gd name="T15" fmla="*/ 140 h 944"/>
                <a:gd name="T16" fmla="*/ 316 w 466"/>
                <a:gd name="T17" fmla="*/ 172 h 944"/>
                <a:gd name="T18" fmla="*/ 319 w 466"/>
                <a:gd name="T19" fmla="*/ 206 h 944"/>
                <a:gd name="T20" fmla="*/ 330 w 466"/>
                <a:gd name="T21" fmla="*/ 231 h 944"/>
                <a:gd name="T22" fmla="*/ 341 w 466"/>
                <a:gd name="T23" fmla="*/ 257 h 944"/>
                <a:gd name="T24" fmla="*/ 353 w 466"/>
                <a:gd name="T25" fmla="*/ 282 h 944"/>
                <a:gd name="T26" fmla="*/ 366 w 466"/>
                <a:gd name="T27" fmla="*/ 309 h 944"/>
                <a:gd name="T28" fmla="*/ 378 w 466"/>
                <a:gd name="T29" fmla="*/ 353 h 944"/>
                <a:gd name="T30" fmla="*/ 390 w 466"/>
                <a:gd name="T31" fmla="*/ 398 h 944"/>
                <a:gd name="T32" fmla="*/ 403 w 466"/>
                <a:gd name="T33" fmla="*/ 443 h 944"/>
                <a:gd name="T34" fmla="*/ 415 w 466"/>
                <a:gd name="T35" fmla="*/ 487 h 944"/>
                <a:gd name="T36" fmla="*/ 428 w 466"/>
                <a:gd name="T37" fmla="*/ 532 h 944"/>
                <a:gd name="T38" fmla="*/ 441 w 466"/>
                <a:gd name="T39" fmla="*/ 577 h 944"/>
                <a:gd name="T40" fmla="*/ 453 w 466"/>
                <a:gd name="T41" fmla="*/ 622 h 944"/>
                <a:gd name="T42" fmla="*/ 466 w 466"/>
                <a:gd name="T43" fmla="*/ 667 h 944"/>
                <a:gd name="T44" fmla="*/ 182 w 466"/>
                <a:gd name="T45" fmla="*/ 944 h 944"/>
                <a:gd name="T46" fmla="*/ 162 w 466"/>
                <a:gd name="T47" fmla="*/ 857 h 944"/>
                <a:gd name="T48" fmla="*/ 140 w 466"/>
                <a:gd name="T49" fmla="*/ 772 h 944"/>
                <a:gd name="T50" fmla="*/ 119 w 466"/>
                <a:gd name="T51" fmla="*/ 687 h 944"/>
                <a:gd name="T52" fmla="*/ 96 w 466"/>
                <a:gd name="T53" fmla="*/ 601 h 944"/>
                <a:gd name="T54" fmla="*/ 73 w 466"/>
                <a:gd name="T55" fmla="*/ 517 h 944"/>
                <a:gd name="T56" fmla="*/ 49 w 466"/>
                <a:gd name="T57" fmla="*/ 433 h 944"/>
                <a:gd name="T58" fmla="*/ 25 w 466"/>
                <a:gd name="T59" fmla="*/ 350 h 944"/>
                <a:gd name="T60" fmla="*/ 0 w 466"/>
                <a:gd name="T61" fmla="*/ 266 h 944"/>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466"/>
                <a:gd name="T94" fmla="*/ 0 h 944"/>
                <a:gd name="T95" fmla="*/ 466 w 466"/>
                <a:gd name="T96" fmla="*/ 944 h 944"/>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466" h="944">
                  <a:moveTo>
                    <a:pt x="0" y="266"/>
                  </a:moveTo>
                  <a:lnTo>
                    <a:pt x="273" y="0"/>
                  </a:lnTo>
                  <a:lnTo>
                    <a:pt x="282" y="18"/>
                  </a:lnTo>
                  <a:lnTo>
                    <a:pt x="291" y="38"/>
                  </a:lnTo>
                  <a:lnTo>
                    <a:pt x="297" y="61"/>
                  </a:lnTo>
                  <a:lnTo>
                    <a:pt x="304" y="84"/>
                  </a:lnTo>
                  <a:lnTo>
                    <a:pt x="309" y="111"/>
                  </a:lnTo>
                  <a:lnTo>
                    <a:pt x="313" y="140"/>
                  </a:lnTo>
                  <a:lnTo>
                    <a:pt x="316" y="172"/>
                  </a:lnTo>
                  <a:lnTo>
                    <a:pt x="319" y="206"/>
                  </a:lnTo>
                  <a:lnTo>
                    <a:pt x="330" y="231"/>
                  </a:lnTo>
                  <a:lnTo>
                    <a:pt x="341" y="257"/>
                  </a:lnTo>
                  <a:lnTo>
                    <a:pt x="353" y="282"/>
                  </a:lnTo>
                  <a:lnTo>
                    <a:pt x="366" y="309"/>
                  </a:lnTo>
                  <a:lnTo>
                    <a:pt x="378" y="353"/>
                  </a:lnTo>
                  <a:lnTo>
                    <a:pt x="390" y="398"/>
                  </a:lnTo>
                  <a:lnTo>
                    <a:pt x="403" y="443"/>
                  </a:lnTo>
                  <a:lnTo>
                    <a:pt x="415" y="487"/>
                  </a:lnTo>
                  <a:lnTo>
                    <a:pt x="428" y="532"/>
                  </a:lnTo>
                  <a:lnTo>
                    <a:pt x="441" y="577"/>
                  </a:lnTo>
                  <a:lnTo>
                    <a:pt x="453" y="622"/>
                  </a:lnTo>
                  <a:lnTo>
                    <a:pt x="466" y="667"/>
                  </a:lnTo>
                  <a:lnTo>
                    <a:pt x="182" y="944"/>
                  </a:lnTo>
                  <a:lnTo>
                    <a:pt x="162" y="857"/>
                  </a:lnTo>
                  <a:lnTo>
                    <a:pt x="140" y="772"/>
                  </a:lnTo>
                  <a:lnTo>
                    <a:pt x="119" y="687"/>
                  </a:lnTo>
                  <a:lnTo>
                    <a:pt x="96" y="601"/>
                  </a:lnTo>
                  <a:lnTo>
                    <a:pt x="73" y="517"/>
                  </a:lnTo>
                  <a:lnTo>
                    <a:pt x="49" y="433"/>
                  </a:lnTo>
                  <a:lnTo>
                    <a:pt x="25" y="350"/>
                  </a:lnTo>
                  <a:lnTo>
                    <a:pt x="0" y="266"/>
                  </a:lnTo>
                  <a:close/>
                </a:path>
              </a:pathLst>
            </a:custGeom>
            <a:solidFill>
              <a:srgbClr val="A6928E"/>
            </a:solidFill>
            <a:ln w="9525">
              <a:noFill/>
              <a:round/>
              <a:headEnd/>
              <a:tailEnd/>
            </a:ln>
          </p:spPr>
          <p:txBody>
            <a:bodyPr>
              <a:prstTxWarp prst="textNoShape">
                <a:avLst/>
              </a:prstTxWarp>
            </a:bodyPr>
            <a:lstStyle/>
            <a:p>
              <a:endParaRPr lang="en-US"/>
            </a:p>
          </p:txBody>
        </p:sp>
        <p:sp>
          <p:nvSpPr>
            <p:cNvPr id="49468" name="Freeform 573"/>
            <p:cNvSpPr>
              <a:spLocks noChangeAspect="1"/>
            </p:cNvSpPr>
            <p:nvPr/>
          </p:nvSpPr>
          <p:spPr bwMode="auto">
            <a:xfrm>
              <a:off x="2960" y="2722"/>
              <a:ext cx="52" cy="107"/>
            </a:xfrm>
            <a:custGeom>
              <a:avLst/>
              <a:gdLst>
                <a:gd name="T0" fmla="*/ 0 w 465"/>
                <a:gd name="T1" fmla="*/ 269 h 970"/>
                <a:gd name="T2" fmla="*/ 275 w 465"/>
                <a:gd name="T3" fmla="*/ 0 h 970"/>
                <a:gd name="T4" fmla="*/ 299 w 465"/>
                <a:gd name="T5" fmla="*/ 84 h 970"/>
                <a:gd name="T6" fmla="*/ 323 w 465"/>
                <a:gd name="T7" fmla="*/ 167 h 970"/>
                <a:gd name="T8" fmla="*/ 346 w 465"/>
                <a:gd name="T9" fmla="*/ 251 h 970"/>
                <a:gd name="T10" fmla="*/ 370 w 465"/>
                <a:gd name="T11" fmla="*/ 334 h 970"/>
                <a:gd name="T12" fmla="*/ 393 w 465"/>
                <a:gd name="T13" fmla="*/ 419 h 970"/>
                <a:gd name="T14" fmla="*/ 418 w 465"/>
                <a:gd name="T15" fmla="*/ 502 h 970"/>
                <a:gd name="T16" fmla="*/ 441 w 465"/>
                <a:gd name="T17" fmla="*/ 586 h 970"/>
                <a:gd name="T18" fmla="*/ 465 w 465"/>
                <a:gd name="T19" fmla="*/ 669 h 970"/>
                <a:gd name="T20" fmla="*/ 159 w 465"/>
                <a:gd name="T21" fmla="*/ 970 h 970"/>
                <a:gd name="T22" fmla="*/ 142 w 465"/>
                <a:gd name="T23" fmla="*/ 881 h 970"/>
                <a:gd name="T24" fmla="*/ 125 w 465"/>
                <a:gd name="T25" fmla="*/ 792 h 970"/>
                <a:gd name="T26" fmla="*/ 106 w 465"/>
                <a:gd name="T27" fmla="*/ 704 h 970"/>
                <a:gd name="T28" fmla="*/ 87 w 465"/>
                <a:gd name="T29" fmla="*/ 616 h 970"/>
                <a:gd name="T30" fmla="*/ 67 w 465"/>
                <a:gd name="T31" fmla="*/ 529 h 970"/>
                <a:gd name="T32" fmla="*/ 45 w 465"/>
                <a:gd name="T33" fmla="*/ 442 h 970"/>
                <a:gd name="T34" fmla="*/ 23 w 465"/>
                <a:gd name="T35" fmla="*/ 356 h 970"/>
                <a:gd name="T36" fmla="*/ 0 w 465"/>
                <a:gd name="T37" fmla="*/ 269 h 970"/>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65"/>
                <a:gd name="T58" fmla="*/ 0 h 970"/>
                <a:gd name="T59" fmla="*/ 465 w 465"/>
                <a:gd name="T60" fmla="*/ 970 h 970"/>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65" h="970">
                  <a:moveTo>
                    <a:pt x="0" y="269"/>
                  </a:moveTo>
                  <a:lnTo>
                    <a:pt x="275" y="0"/>
                  </a:lnTo>
                  <a:lnTo>
                    <a:pt x="299" y="84"/>
                  </a:lnTo>
                  <a:lnTo>
                    <a:pt x="323" y="167"/>
                  </a:lnTo>
                  <a:lnTo>
                    <a:pt x="346" y="251"/>
                  </a:lnTo>
                  <a:lnTo>
                    <a:pt x="370" y="334"/>
                  </a:lnTo>
                  <a:lnTo>
                    <a:pt x="393" y="419"/>
                  </a:lnTo>
                  <a:lnTo>
                    <a:pt x="418" y="502"/>
                  </a:lnTo>
                  <a:lnTo>
                    <a:pt x="441" y="586"/>
                  </a:lnTo>
                  <a:lnTo>
                    <a:pt x="465" y="669"/>
                  </a:lnTo>
                  <a:lnTo>
                    <a:pt x="159" y="970"/>
                  </a:lnTo>
                  <a:lnTo>
                    <a:pt x="142" y="881"/>
                  </a:lnTo>
                  <a:lnTo>
                    <a:pt x="125" y="792"/>
                  </a:lnTo>
                  <a:lnTo>
                    <a:pt x="106" y="704"/>
                  </a:lnTo>
                  <a:lnTo>
                    <a:pt x="87" y="616"/>
                  </a:lnTo>
                  <a:lnTo>
                    <a:pt x="67" y="529"/>
                  </a:lnTo>
                  <a:lnTo>
                    <a:pt x="45" y="442"/>
                  </a:lnTo>
                  <a:lnTo>
                    <a:pt x="23" y="356"/>
                  </a:lnTo>
                  <a:lnTo>
                    <a:pt x="0" y="269"/>
                  </a:lnTo>
                  <a:close/>
                </a:path>
              </a:pathLst>
            </a:custGeom>
            <a:solidFill>
              <a:srgbClr val="A99692"/>
            </a:solidFill>
            <a:ln w="9525">
              <a:noFill/>
              <a:round/>
              <a:headEnd/>
              <a:tailEnd/>
            </a:ln>
          </p:spPr>
          <p:txBody>
            <a:bodyPr>
              <a:prstTxWarp prst="textNoShape">
                <a:avLst/>
              </a:prstTxWarp>
            </a:bodyPr>
            <a:lstStyle/>
            <a:p>
              <a:endParaRPr lang="en-US"/>
            </a:p>
          </p:txBody>
        </p:sp>
        <p:sp>
          <p:nvSpPr>
            <p:cNvPr id="49469" name="Freeform 574"/>
            <p:cNvSpPr>
              <a:spLocks noChangeAspect="1"/>
            </p:cNvSpPr>
            <p:nvPr/>
          </p:nvSpPr>
          <p:spPr bwMode="auto">
            <a:xfrm>
              <a:off x="2970" y="2759"/>
              <a:ext cx="53" cy="112"/>
            </a:xfrm>
            <a:custGeom>
              <a:avLst/>
              <a:gdLst>
                <a:gd name="T0" fmla="*/ 0 w 474"/>
                <a:gd name="T1" fmla="*/ 277 h 1007"/>
                <a:gd name="T2" fmla="*/ 284 w 474"/>
                <a:gd name="T3" fmla="*/ 0 h 1007"/>
                <a:gd name="T4" fmla="*/ 307 w 474"/>
                <a:gd name="T5" fmla="*/ 83 h 1007"/>
                <a:gd name="T6" fmla="*/ 332 w 474"/>
                <a:gd name="T7" fmla="*/ 167 h 1007"/>
                <a:gd name="T8" fmla="*/ 355 w 474"/>
                <a:gd name="T9" fmla="*/ 250 h 1007"/>
                <a:gd name="T10" fmla="*/ 379 w 474"/>
                <a:gd name="T11" fmla="*/ 333 h 1007"/>
                <a:gd name="T12" fmla="*/ 404 w 474"/>
                <a:gd name="T13" fmla="*/ 417 h 1007"/>
                <a:gd name="T14" fmla="*/ 427 w 474"/>
                <a:gd name="T15" fmla="*/ 500 h 1007"/>
                <a:gd name="T16" fmla="*/ 451 w 474"/>
                <a:gd name="T17" fmla="*/ 584 h 1007"/>
                <a:gd name="T18" fmla="*/ 474 w 474"/>
                <a:gd name="T19" fmla="*/ 667 h 1007"/>
                <a:gd name="T20" fmla="*/ 128 w 474"/>
                <a:gd name="T21" fmla="*/ 1007 h 1007"/>
                <a:gd name="T22" fmla="*/ 116 w 474"/>
                <a:gd name="T23" fmla="*/ 914 h 1007"/>
                <a:gd name="T24" fmla="*/ 103 w 474"/>
                <a:gd name="T25" fmla="*/ 822 h 1007"/>
                <a:gd name="T26" fmla="*/ 90 w 474"/>
                <a:gd name="T27" fmla="*/ 731 h 1007"/>
                <a:gd name="T28" fmla="*/ 74 w 474"/>
                <a:gd name="T29" fmla="*/ 639 h 1007"/>
                <a:gd name="T30" fmla="*/ 57 w 474"/>
                <a:gd name="T31" fmla="*/ 548 h 1007"/>
                <a:gd name="T32" fmla="*/ 39 w 474"/>
                <a:gd name="T33" fmla="*/ 457 h 1007"/>
                <a:gd name="T34" fmla="*/ 20 w 474"/>
                <a:gd name="T35" fmla="*/ 366 h 1007"/>
                <a:gd name="T36" fmla="*/ 0 w 474"/>
                <a:gd name="T37" fmla="*/ 277 h 1007"/>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74"/>
                <a:gd name="T58" fmla="*/ 0 h 1007"/>
                <a:gd name="T59" fmla="*/ 474 w 474"/>
                <a:gd name="T60" fmla="*/ 1007 h 1007"/>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74" h="1007">
                  <a:moveTo>
                    <a:pt x="0" y="277"/>
                  </a:moveTo>
                  <a:lnTo>
                    <a:pt x="284" y="0"/>
                  </a:lnTo>
                  <a:lnTo>
                    <a:pt x="307" y="83"/>
                  </a:lnTo>
                  <a:lnTo>
                    <a:pt x="332" y="167"/>
                  </a:lnTo>
                  <a:lnTo>
                    <a:pt x="355" y="250"/>
                  </a:lnTo>
                  <a:lnTo>
                    <a:pt x="379" y="333"/>
                  </a:lnTo>
                  <a:lnTo>
                    <a:pt x="404" y="417"/>
                  </a:lnTo>
                  <a:lnTo>
                    <a:pt x="427" y="500"/>
                  </a:lnTo>
                  <a:lnTo>
                    <a:pt x="451" y="584"/>
                  </a:lnTo>
                  <a:lnTo>
                    <a:pt x="474" y="667"/>
                  </a:lnTo>
                  <a:lnTo>
                    <a:pt x="128" y="1007"/>
                  </a:lnTo>
                  <a:lnTo>
                    <a:pt x="116" y="914"/>
                  </a:lnTo>
                  <a:lnTo>
                    <a:pt x="103" y="822"/>
                  </a:lnTo>
                  <a:lnTo>
                    <a:pt x="90" y="731"/>
                  </a:lnTo>
                  <a:lnTo>
                    <a:pt x="74" y="639"/>
                  </a:lnTo>
                  <a:lnTo>
                    <a:pt x="57" y="548"/>
                  </a:lnTo>
                  <a:lnTo>
                    <a:pt x="39" y="457"/>
                  </a:lnTo>
                  <a:lnTo>
                    <a:pt x="20" y="366"/>
                  </a:lnTo>
                  <a:lnTo>
                    <a:pt x="0" y="277"/>
                  </a:lnTo>
                  <a:close/>
                </a:path>
              </a:pathLst>
            </a:custGeom>
            <a:solidFill>
              <a:srgbClr val="AD9B97"/>
            </a:solidFill>
            <a:ln w="9525">
              <a:noFill/>
              <a:round/>
              <a:headEnd/>
              <a:tailEnd/>
            </a:ln>
          </p:spPr>
          <p:txBody>
            <a:bodyPr>
              <a:prstTxWarp prst="textNoShape">
                <a:avLst/>
              </a:prstTxWarp>
            </a:bodyPr>
            <a:lstStyle/>
            <a:p>
              <a:endParaRPr lang="en-US"/>
            </a:p>
          </p:txBody>
        </p:sp>
        <p:sp>
          <p:nvSpPr>
            <p:cNvPr id="49470" name="Freeform 575"/>
            <p:cNvSpPr>
              <a:spLocks noChangeAspect="1"/>
            </p:cNvSpPr>
            <p:nvPr/>
          </p:nvSpPr>
          <p:spPr bwMode="auto">
            <a:xfrm>
              <a:off x="2978" y="2796"/>
              <a:ext cx="55" cy="111"/>
            </a:xfrm>
            <a:custGeom>
              <a:avLst/>
              <a:gdLst>
                <a:gd name="T0" fmla="*/ 0 w 496"/>
                <a:gd name="T1" fmla="*/ 301 h 997"/>
                <a:gd name="T2" fmla="*/ 306 w 496"/>
                <a:gd name="T3" fmla="*/ 0 h 997"/>
                <a:gd name="T4" fmla="*/ 331 w 496"/>
                <a:gd name="T5" fmla="*/ 84 h 997"/>
                <a:gd name="T6" fmla="*/ 354 w 496"/>
                <a:gd name="T7" fmla="*/ 167 h 997"/>
                <a:gd name="T8" fmla="*/ 378 w 496"/>
                <a:gd name="T9" fmla="*/ 251 h 997"/>
                <a:gd name="T10" fmla="*/ 401 w 496"/>
                <a:gd name="T11" fmla="*/ 334 h 997"/>
                <a:gd name="T12" fmla="*/ 425 w 496"/>
                <a:gd name="T13" fmla="*/ 418 h 997"/>
                <a:gd name="T14" fmla="*/ 449 w 496"/>
                <a:gd name="T15" fmla="*/ 503 h 997"/>
                <a:gd name="T16" fmla="*/ 472 w 496"/>
                <a:gd name="T17" fmla="*/ 587 h 997"/>
                <a:gd name="T18" fmla="*/ 496 w 496"/>
                <a:gd name="T19" fmla="*/ 671 h 997"/>
                <a:gd name="T20" fmla="*/ 161 w 496"/>
                <a:gd name="T21" fmla="*/ 997 h 997"/>
                <a:gd name="T22" fmla="*/ 148 w 496"/>
                <a:gd name="T23" fmla="*/ 959 h 997"/>
                <a:gd name="T24" fmla="*/ 135 w 496"/>
                <a:gd name="T25" fmla="*/ 922 h 997"/>
                <a:gd name="T26" fmla="*/ 122 w 496"/>
                <a:gd name="T27" fmla="*/ 885 h 997"/>
                <a:gd name="T28" fmla="*/ 110 w 496"/>
                <a:gd name="T29" fmla="*/ 848 h 997"/>
                <a:gd name="T30" fmla="*/ 96 w 496"/>
                <a:gd name="T31" fmla="*/ 811 h 997"/>
                <a:gd name="T32" fmla="*/ 83 w 496"/>
                <a:gd name="T33" fmla="*/ 774 h 997"/>
                <a:gd name="T34" fmla="*/ 70 w 496"/>
                <a:gd name="T35" fmla="*/ 736 h 997"/>
                <a:gd name="T36" fmla="*/ 57 w 496"/>
                <a:gd name="T37" fmla="*/ 699 h 997"/>
                <a:gd name="T38" fmla="*/ 51 w 496"/>
                <a:gd name="T39" fmla="*/ 648 h 997"/>
                <a:gd name="T40" fmla="*/ 46 w 496"/>
                <a:gd name="T41" fmla="*/ 599 h 997"/>
                <a:gd name="T42" fmla="*/ 39 w 496"/>
                <a:gd name="T43" fmla="*/ 549 h 997"/>
                <a:gd name="T44" fmla="*/ 31 w 496"/>
                <a:gd name="T45" fmla="*/ 499 h 997"/>
                <a:gd name="T46" fmla="*/ 24 w 496"/>
                <a:gd name="T47" fmla="*/ 449 h 997"/>
                <a:gd name="T48" fmla="*/ 17 w 496"/>
                <a:gd name="T49" fmla="*/ 399 h 997"/>
                <a:gd name="T50" fmla="*/ 9 w 496"/>
                <a:gd name="T51" fmla="*/ 350 h 997"/>
                <a:gd name="T52" fmla="*/ 0 w 496"/>
                <a:gd name="T53" fmla="*/ 301 h 997"/>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496"/>
                <a:gd name="T82" fmla="*/ 0 h 997"/>
                <a:gd name="T83" fmla="*/ 496 w 496"/>
                <a:gd name="T84" fmla="*/ 997 h 997"/>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496" h="997">
                  <a:moveTo>
                    <a:pt x="0" y="301"/>
                  </a:moveTo>
                  <a:lnTo>
                    <a:pt x="306" y="0"/>
                  </a:lnTo>
                  <a:lnTo>
                    <a:pt x="331" y="84"/>
                  </a:lnTo>
                  <a:lnTo>
                    <a:pt x="354" y="167"/>
                  </a:lnTo>
                  <a:lnTo>
                    <a:pt x="378" y="251"/>
                  </a:lnTo>
                  <a:lnTo>
                    <a:pt x="401" y="334"/>
                  </a:lnTo>
                  <a:lnTo>
                    <a:pt x="425" y="418"/>
                  </a:lnTo>
                  <a:lnTo>
                    <a:pt x="449" y="503"/>
                  </a:lnTo>
                  <a:lnTo>
                    <a:pt x="472" y="587"/>
                  </a:lnTo>
                  <a:lnTo>
                    <a:pt x="496" y="671"/>
                  </a:lnTo>
                  <a:lnTo>
                    <a:pt x="161" y="997"/>
                  </a:lnTo>
                  <a:lnTo>
                    <a:pt x="148" y="959"/>
                  </a:lnTo>
                  <a:lnTo>
                    <a:pt x="135" y="922"/>
                  </a:lnTo>
                  <a:lnTo>
                    <a:pt x="122" y="885"/>
                  </a:lnTo>
                  <a:lnTo>
                    <a:pt x="110" y="848"/>
                  </a:lnTo>
                  <a:lnTo>
                    <a:pt x="96" y="811"/>
                  </a:lnTo>
                  <a:lnTo>
                    <a:pt x="83" y="774"/>
                  </a:lnTo>
                  <a:lnTo>
                    <a:pt x="70" y="736"/>
                  </a:lnTo>
                  <a:lnTo>
                    <a:pt x="57" y="699"/>
                  </a:lnTo>
                  <a:lnTo>
                    <a:pt x="51" y="648"/>
                  </a:lnTo>
                  <a:lnTo>
                    <a:pt x="46" y="599"/>
                  </a:lnTo>
                  <a:lnTo>
                    <a:pt x="39" y="549"/>
                  </a:lnTo>
                  <a:lnTo>
                    <a:pt x="31" y="499"/>
                  </a:lnTo>
                  <a:lnTo>
                    <a:pt x="24" y="449"/>
                  </a:lnTo>
                  <a:lnTo>
                    <a:pt x="17" y="399"/>
                  </a:lnTo>
                  <a:lnTo>
                    <a:pt x="9" y="350"/>
                  </a:lnTo>
                  <a:lnTo>
                    <a:pt x="0" y="301"/>
                  </a:lnTo>
                  <a:close/>
                </a:path>
              </a:pathLst>
            </a:custGeom>
            <a:solidFill>
              <a:srgbClr val="B09E9C"/>
            </a:solidFill>
            <a:ln w="9525">
              <a:noFill/>
              <a:round/>
              <a:headEnd/>
              <a:tailEnd/>
            </a:ln>
          </p:spPr>
          <p:txBody>
            <a:bodyPr>
              <a:prstTxWarp prst="textNoShape">
                <a:avLst/>
              </a:prstTxWarp>
            </a:bodyPr>
            <a:lstStyle/>
            <a:p>
              <a:endParaRPr lang="en-US"/>
            </a:p>
          </p:txBody>
        </p:sp>
        <p:sp>
          <p:nvSpPr>
            <p:cNvPr id="49471" name="Freeform 576"/>
            <p:cNvSpPr>
              <a:spLocks noChangeAspect="1"/>
            </p:cNvSpPr>
            <p:nvPr/>
          </p:nvSpPr>
          <p:spPr bwMode="auto">
            <a:xfrm>
              <a:off x="2984" y="2833"/>
              <a:ext cx="59" cy="111"/>
            </a:xfrm>
            <a:custGeom>
              <a:avLst/>
              <a:gdLst>
                <a:gd name="T0" fmla="*/ 0 w 530"/>
                <a:gd name="T1" fmla="*/ 340 h 1000"/>
                <a:gd name="T2" fmla="*/ 346 w 530"/>
                <a:gd name="T3" fmla="*/ 0 h 1000"/>
                <a:gd name="T4" fmla="*/ 370 w 530"/>
                <a:gd name="T5" fmla="*/ 84 h 1000"/>
                <a:gd name="T6" fmla="*/ 394 w 530"/>
                <a:gd name="T7" fmla="*/ 169 h 1000"/>
                <a:gd name="T8" fmla="*/ 417 w 530"/>
                <a:gd name="T9" fmla="*/ 253 h 1000"/>
                <a:gd name="T10" fmla="*/ 441 w 530"/>
                <a:gd name="T11" fmla="*/ 337 h 1000"/>
                <a:gd name="T12" fmla="*/ 463 w 530"/>
                <a:gd name="T13" fmla="*/ 421 h 1000"/>
                <a:gd name="T14" fmla="*/ 486 w 530"/>
                <a:gd name="T15" fmla="*/ 506 h 1000"/>
                <a:gd name="T16" fmla="*/ 508 w 530"/>
                <a:gd name="T17" fmla="*/ 590 h 1000"/>
                <a:gd name="T18" fmla="*/ 530 w 530"/>
                <a:gd name="T19" fmla="*/ 676 h 1000"/>
                <a:gd name="T20" fmla="*/ 198 w 530"/>
                <a:gd name="T21" fmla="*/ 1000 h 1000"/>
                <a:gd name="T22" fmla="*/ 189 w 530"/>
                <a:gd name="T23" fmla="*/ 959 h 1000"/>
                <a:gd name="T24" fmla="*/ 180 w 530"/>
                <a:gd name="T25" fmla="*/ 917 h 1000"/>
                <a:gd name="T26" fmla="*/ 170 w 530"/>
                <a:gd name="T27" fmla="*/ 876 h 1000"/>
                <a:gd name="T28" fmla="*/ 159 w 530"/>
                <a:gd name="T29" fmla="*/ 835 h 1000"/>
                <a:gd name="T30" fmla="*/ 135 w 530"/>
                <a:gd name="T31" fmla="*/ 755 h 1000"/>
                <a:gd name="T32" fmla="*/ 111 w 530"/>
                <a:gd name="T33" fmla="*/ 676 h 1000"/>
                <a:gd name="T34" fmla="*/ 84 w 530"/>
                <a:gd name="T35" fmla="*/ 598 h 1000"/>
                <a:gd name="T36" fmla="*/ 57 w 530"/>
                <a:gd name="T37" fmla="*/ 521 h 1000"/>
                <a:gd name="T38" fmla="*/ 29 w 530"/>
                <a:gd name="T39" fmla="*/ 443 h 1000"/>
                <a:gd name="T40" fmla="*/ 2 w 530"/>
                <a:gd name="T41" fmla="*/ 365 h 1000"/>
                <a:gd name="T42" fmla="*/ 1 w 530"/>
                <a:gd name="T43" fmla="*/ 353 h 1000"/>
                <a:gd name="T44" fmla="*/ 0 w 530"/>
                <a:gd name="T45" fmla="*/ 340 h 100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0"/>
                <a:gd name="T70" fmla="*/ 0 h 1000"/>
                <a:gd name="T71" fmla="*/ 530 w 530"/>
                <a:gd name="T72" fmla="*/ 1000 h 100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0" h="1000">
                  <a:moveTo>
                    <a:pt x="0" y="340"/>
                  </a:moveTo>
                  <a:lnTo>
                    <a:pt x="346" y="0"/>
                  </a:lnTo>
                  <a:lnTo>
                    <a:pt x="370" y="84"/>
                  </a:lnTo>
                  <a:lnTo>
                    <a:pt x="394" y="169"/>
                  </a:lnTo>
                  <a:lnTo>
                    <a:pt x="417" y="253"/>
                  </a:lnTo>
                  <a:lnTo>
                    <a:pt x="441" y="337"/>
                  </a:lnTo>
                  <a:lnTo>
                    <a:pt x="463" y="421"/>
                  </a:lnTo>
                  <a:lnTo>
                    <a:pt x="486" y="506"/>
                  </a:lnTo>
                  <a:lnTo>
                    <a:pt x="508" y="590"/>
                  </a:lnTo>
                  <a:lnTo>
                    <a:pt x="530" y="676"/>
                  </a:lnTo>
                  <a:lnTo>
                    <a:pt x="198" y="1000"/>
                  </a:lnTo>
                  <a:lnTo>
                    <a:pt x="189" y="959"/>
                  </a:lnTo>
                  <a:lnTo>
                    <a:pt x="180" y="917"/>
                  </a:lnTo>
                  <a:lnTo>
                    <a:pt x="170" y="876"/>
                  </a:lnTo>
                  <a:lnTo>
                    <a:pt x="159" y="835"/>
                  </a:lnTo>
                  <a:lnTo>
                    <a:pt x="135" y="755"/>
                  </a:lnTo>
                  <a:lnTo>
                    <a:pt x="111" y="676"/>
                  </a:lnTo>
                  <a:lnTo>
                    <a:pt x="84" y="598"/>
                  </a:lnTo>
                  <a:lnTo>
                    <a:pt x="57" y="521"/>
                  </a:lnTo>
                  <a:lnTo>
                    <a:pt x="29" y="443"/>
                  </a:lnTo>
                  <a:lnTo>
                    <a:pt x="2" y="365"/>
                  </a:lnTo>
                  <a:lnTo>
                    <a:pt x="1" y="353"/>
                  </a:lnTo>
                  <a:lnTo>
                    <a:pt x="0" y="340"/>
                  </a:lnTo>
                  <a:close/>
                </a:path>
              </a:pathLst>
            </a:custGeom>
            <a:solidFill>
              <a:srgbClr val="B4A39F"/>
            </a:solidFill>
            <a:ln w="9525">
              <a:noFill/>
              <a:round/>
              <a:headEnd/>
              <a:tailEnd/>
            </a:ln>
          </p:spPr>
          <p:txBody>
            <a:bodyPr>
              <a:prstTxWarp prst="textNoShape">
                <a:avLst/>
              </a:prstTxWarp>
            </a:bodyPr>
            <a:lstStyle/>
            <a:p>
              <a:endParaRPr lang="en-US"/>
            </a:p>
          </p:txBody>
        </p:sp>
        <p:sp>
          <p:nvSpPr>
            <p:cNvPr id="49472" name="Freeform 577"/>
            <p:cNvSpPr>
              <a:spLocks noChangeAspect="1"/>
            </p:cNvSpPr>
            <p:nvPr/>
          </p:nvSpPr>
          <p:spPr bwMode="auto">
            <a:xfrm>
              <a:off x="2995" y="2870"/>
              <a:ext cx="58" cy="133"/>
            </a:xfrm>
            <a:custGeom>
              <a:avLst/>
              <a:gdLst>
                <a:gd name="T0" fmla="*/ 10 w 520"/>
                <a:gd name="T1" fmla="*/ 326 h 1191"/>
                <a:gd name="T2" fmla="*/ 345 w 520"/>
                <a:gd name="T3" fmla="*/ 0 h 1191"/>
                <a:gd name="T4" fmla="*/ 367 w 520"/>
                <a:gd name="T5" fmla="*/ 84 h 1191"/>
                <a:gd name="T6" fmla="*/ 390 w 520"/>
                <a:gd name="T7" fmla="*/ 169 h 1191"/>
                <a:gd name="T8" fmla="*/ 412 w 520"/>
                <a:gd name="T9" fmla="*/ 253 h 1191"/>
                <a:gd name="T10" fmla="*/ 434 w 520"/>
                <a:gd name="T11" fmla="*/ 339 h 1191"/>
                <a:gd name="T12" fmla="*/ 457 w 520"/>
                <a:gd name="T13" fmla="*/ 424 h 1191"/>
                <a:gd name="T14" fmla="*/ 478 w 520"/>
                <a:gd name="T15" fmla="*/ 510 h 1191"/>
                <a:gd name="T16" fmla="*/ 500 w 520"/>
                <a:gd name="T17" fmla="*/ 596 h 1191"/>
                <a:gd name="T18" fmla="*/ 520 w 520"/>
                <a:gd name="T19" fmla="*/ 682 h 1191"/>
                <a:gd name="T20" fmla="*/ 0 w 520"/>
                <a:gd name="T21" fmla="*/ 1191 h 1191"/>
                <a:gd name="T22" fmla="*/ 6 w 520"/>
                <a:gd name="T23" fmla="*/ 1167 h 1191"/>
                <a:gd name="T24" fmla="*/ 13 w 520"/>
                <a:gd name="T25" fmla="*/ 1146 h 1191"/>
                <a:gd name="T26" fmla="*/ 20 w 520"/>
                <a:gd name="T27" fmla="*/ 1123 h 1191"/>
                <a:gd name="T28" fmla="*/ 29 w 520"/>
                <a:gd name="T29" fmla="*/ 1102 h 1191"/>
                <a:gd name="T30" fmla="*/ 47 w 520"/>
                <a:gd name="T31" fmla="*/ 1060 h 1191"/>
                <a:gd name="T32" fmla="*/ 65 w 520"/>
                <a:gd name="T33" fmla="*/ 1021 h 1191"/>
                <a:gd name="T34" fmla="*/ 81 w 520"/>
                <a:gd name="T35" fmla="*/ 984 h 1191"/>
                <a:gd name="T36" fmla="*/ 94 w 520"/>
                <a:gd name="T37" fmla="*/ 948 h 1191"/>
                <a:gd name="T38" fmla="*/ 100 w 520"/>
                <a:gd name="T39" fmla="*/ 931 h 1191"/>
                <a:gd name="T40" fmla="*/ 103 w 520"/>
                <a:gd name="T41" fmla="*/ 914 h 1191"/>
                <a:gd name="T42" fmla="*/ 106 w 520"/>
                <a:gd name="T43" fmla="*/ 899 h 1191"/>
                <a:gd name="T44" fmla="*/ 106 w 520"/>
                <a:gd name="T45" fmla="*/ 884 h 1191"/>
                <a:gd name="T46" fmla="*/ 117 w 520"/>
                <a:gd name="T47" fmla="*/ 875 h 1191"/>
                <a:gd name="T48" fmla="*/ 128 w 520"/>
                <a:gd name="T49" fmla="*/ 868 h 1191"/>
                <a:gd name="T50" fmla="*/ 126 w 520"/>
                <a:gd name="T51" fmla="*/ 831 h 1191"/>
                <a:gd name="T52" fmla="*/ 121 w 520"/>
                <a:gd name="T53" fmla="*/ 794 h 1191"/>
                <a:gd name="T54" fmla="*/ 117 w 520"/>
                <a:gd name="T55" fmla="*/ 758 h 1191"/>
                <a:gd name="T56" fmla="*/ 112 w 520"/>
                <a:gd name="T57" fmla="*/ 724 h 1191"/>
                <a:gd name="T58" fmla="*/ 107 w 520"/>
                <a:gd name="T59" fmla="*/ 688 h 1191"/>
                <a:gd name="T60" fmla="*/ 100 w 520"/>
                <a:gd name="T61" fmla="*/ 654 h 1191"/>
                <a:gd name="T62" fmla="*/ 93 w 520"/>
                <a:gd name="T63" fmla="*/ 619 h 1191"/>
                <a:gd name="T64" fmla="*/ 85 w 520"/>
                <a:gd name="T65" fmla="*/ 586 h 1191"/>
                <a:gd name="T66" fmla="*/ 69 w 520"/>
                <a:gd name="T67" fmla="*/ 519 h 1191"/>
                <a:gd name="T68" fmla="*/ 51 w 520"/>
                <a:gd name="T69" fmla="*/ 454 h 1191"/>
                <a:gd name="T70" fmla="*/ 30 w 520"/>
                <a:gd name="T71" fmla="*/ 389 h 1191"/>
                <a:gd name="T72" fmla="*/ 10 w 520"/>
                <a:gd name="T73" fmla="*/ 326 h 1191"/>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520"/>
                <a:gd name="T112" fmla="*/ 0 h 1191"/>
                <a:gd name="T113" fmla="*/ 520 w 520"/>
                <a:gd name="T114" fmla="*/ 1191 h 1191"/>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520" h="1191">
                  <a:moveTo>
                    <a:pt x="10" y="326"/>
                  </a:moveTo>
                  <a:lnTo>
                    <a:pt x="345" y="0"/>
                  </a:lnTo>
                  <a:lnTo>
                    <a:pt x="367" y="84"/>
                  </a:lnTo>
                  <a:lnTo>
                    <a:pt x="390" y="169"/>
                  </a:lnTo>
                  <a:lnTo>
                    <a:pt x="412" y="253"/>
                  </a:lnTo>
                  <a:lnTo>
                    <a:pt x="434" y="339"/>
                  </a:lnTo>
                  <a:lnTo>
                    <a:pt x="457" y="424"/>
                  </a:lnTo>
                  <a:lnTo>
                    <a:pt x="478" y="510"/>
                  </a:lnTo>
                  <a:lnTo>
                    <a:pt x="500" y="596"/>
                  </a:lnTo>
                  <a:lnTo>
                    <a:pt x="520" y="682"/>
                  </a:lnTo>
                  <a:lnTo>
                    <a:pt x="0" y="1191"/>
                  </a:lnTo>
                  <a:lnTo>
                    <a:pt x="6" y="1167"/>
                  </a:lnTo>
                  <a:lnTo>
                    <a:pt x="13" y="1146"/>
                  </a:lnTo>
                  <a:lnTo>
                    <a:pt x="20" y="1123"/>
                  </a:lnTo>
                  <a:lnTo>
                    <a:pt x="29" y="1102"/>
                  </a:lnTo>
                  <a:lnTo>
                    <a:pt x="47" y="1060"/>
                  </a:lnTo>
                  <a:lnTo>
                    <a:pt x="65" y="1021"/>
                  </a:lnTo>
                  <a:lnTo>
                    <a:pt x="81" y="984"/>
                  </a:lnTo>
                  <a:lnTo>
                    <a:pt x="94" y="948"/>
                  </a:lnTo>
                  <a:lnTo>
                    <a:pt x="100" y="931"/>
                  </a:lnTo>
                  <a:lnTo>
                    <a:pt x="103" y="914"/>
                  </a:lnTo>
                  <a:lnTo>
                    <a:pt x="106" y="899"/>
                  </a:lnTo>
                  <a:lnTo>
                    <a:pt x="106" y="884"/>
                  </a:lnTo>
                  <a:lnTo>
                    <a:pt x="117" y="875"/>
                  </a:lnTo>
                  <a:lnTo>
                    <a:pt x="128" y="868"/>
                  </a:lnTo>
                  <a:lnTo>
                    <a:pt x="126" y="831"/>
                  </a:lnTo>
                  <a:lnTo>
                    <a:pt x="121" y="794"/>
                  </a:lnTo>
                  <a:lnTo>
                    <a:pt x="117" y="758"/>
                  </a:lnTo>
                  <a:lnTo>
                    <a:pt x="112" y="724"/>
                  </a:lnTo>
                  <a:lnTo>
                    <a:pt x="107" y="688"/>
                  </a:lnTo>
                  <a:lnTo>
                    <a:pt x="100" y="654"/>
                  </a:lnTo>
                  <a:lnTo>
                    <a:pt x="93" y="619"/>
                  </a:lnTo>
                  <a:lnTo>
                    <a:pt x="85" y="586"/>
                  </a:lnTo>
                  <a:lnTo>
                    <a:pt x="69" y="519"/>
                  </a:lnTo>
                  <a:lnTo>
                    <a:pt x="51" y="454"/>
                  </a:lnTo>
                  <a:lnTo>
                    <a:pt x="30" y="389"/>
                  </a:lnTo>
                  <a:lnTo>
                    <a:pt x="10" y="326"/>
                  </a:lnTo>
                  <a:close/>
                </a:path>
              </a:pathLst>
            </a:custGeom>
            <a:solidFill>
              <a:srgbClr val="B7A7A4"/>
            </a:solidFill>
            <a:ln w="9525">
              <a:noFill/>
              <a:round/>
              <a:headEnd/>
              <a:tailEnd/>
            </a:ln>
          </p:spPr>
          <p:txBody>
            <a:bodyPr>
              <a:prstTxWarp prst="textNoShape">
                <a:avLst/>
              </a:prstTxWarp>
            </a:bodyPr>
            <a:lstStyle/>
            <a:p>
              <a:endParaRPr lang="en-US"/>
            </a:p>
          </p:txBody>
        </p:sp>
        <p:sp>
          <p:nvSpPr>
            <p:cNvPr id="49473" name="Freeform 578"/>
            <p:cNvSpPr>
              <a:spLocks noChangeAspect="1"/>
            </p:cNvSpPr>
            <p:nvPr/>
          </p:nvSpPr>
          <p:spPr bwMode="auto">
            <a:xfrm>
              <a:off x="2994" y="2908"/>
              <a:ext cx="68" cy="115"/>
            </a:xfrm>
            <a:custGeom>
              <a:avLst/>
              <a:gdLst>
                <a:gd name="T0" fmla="*/ 111 w 614"/>
                <a:gd name="T1" fmla="*/ 324 h 1038"/>
                <a:gd name="T2" fmla="*/ 443 w 614"/>
                <a:gd name="T3" fmla="*/ 0 h 1038"/>
                <a:gd name="T4" fmla="*/ 465 w 614"/>
                <a:gd name="T5" fmla="*/ 82 h 1038"/>
                <a:gd name="T6" fmla="*/ 485 w 614"/>
                <a:gd name="T7" fmla="*/ 164 h 1038"/>
                <a:gd name="T8" fmla="*/ 505 w 614"/>
                <a:gd name="T9" fmla="*/ 246 h 1038"/>
                <a:gd name="T10" fmla="*/ 525 w 614"/>
                <a:gd name="T11" fmla="*/ 327 h 1038"/>
                <a:gd name="T12" fmla="*/ 544 w 614"/>
                <a:gd name="T13" fmla="*/ 410 h 1038"/>
                <a:gd name="T14" fmla="*/ 564 w 614"/>
                <a:gd name="T15" fmla="*/ 494 h 1038"/>
                <a:gd name="T16" fmla="*/ 583 w 614"/>
                <a:gd name="T17" fmla="*/ 577 h 1038"/>
                <a:gd name="T18" fmla="*/ 601 w 614"/>
                <a:gd name="T19" fmla="*/ 661 h 1038"/>
                <a:gd name="T20" fmla="*/ 607 w 614"/>
                <a:gd name="T21" fmla="*/ 674 h 1038"/>
                <a:gd name="T22" fmla="*/ 614 w 614"/>
                <a:gd name="T23" fmla="*/ 688 h 1038"/>
                <a:gd name="T24" fmla="*/ 256 w 614"/>
                <a:gd name="T25" fmla="*/ 1038 h 1038"/>
                <a:gd name="T26" fmla="*/ 204 w 614"/>
                <a:gd name="T27" fmla="*/ 1022 h 1038"/>
                <a:gd name="T28" fmla="*/ 161 w 614"/>
                <a:gd name="T29" fmla="*/ 1011 h 1038"/>
                <a:gd name="T30" fmla="*/ 143 w 614"/>
                <a:gd name="T31" fmla="*/ 1008 h 1038"/>
                <a:gd name="T32" fmla="*/ 127 w 614"/>
                <a:gd name="T33" fmla="*/ 1005 h 1038"/>
                <a:gd name="T34" fmla="*/ 115 w 614"/>
                <a:gd name="T35" fmla="*/ 1004 h 1038"/>
                <a:gd name="T36" fmla="*/ 106 w 614"/>
                <a:gd name="T37" fmla="*/ 1005 h 1038"/>
                <a:gd name="T38" fmla="*/ 102 w 614"/>
                <a:gd name="T39" fmla="*/ 1000 h 1038"/>
                <a:gd name="T40" fmla="*/ 99 w 614"/>
                <a:gd name="T41" fmla="*/ 994 h 1038"/>
                <a:gd name="T42" fmla="*/ 93 w 614"/>
                <a:gd name="T43" fmla="*/ 990 h 1038"/>
                <a:gd name="T44" fmla="*/ 88 w 614"/>
                <a:gd name="T45" fmla="*/ 984 h 1038"/>
                <a:gd name="T46" fmla="*/ 74 w 614"/>
                <a:gd name="T47" fmla="*/ 975 h 1038"/>
                <a:gd name="T48" fmla="*/ 60 w 614"/>
                <a:gd name="T49" fmla="*/ 966 h 1038"/>
                <a:gd name="T50" fmla="*/ 44 w 614"/>
                <a:gd name="T51" fmla="*/ 957 h 1038"/>
                <a:gd name="T52" fmla="*/ 28 w 614"/>
                <a:gd name="T53" fmla="*/ 947 h 1038"/>
                <a:gd name="T54" fmla="*/ 22 w 614"/>
                <a:gd name="T55" fmla="*/ 940 h 1038"/>
                <a:gd name="T56" fmla="*/ 14 w 614"/>
                <a:gd name="T57" fmla="*/ 935 h 1038"/>
                <a:gd name="T58" fmla="*/ 7 w 614"/>
                <a:gd name="T59" fmla="*/ 927 h 1038"/>
                <a:gd name="T60" fmla="*/ 0 w 614"/>
                <a:gd name="T61" fmla="*/ 919 h 1038"/>
                <a:gd name="T62" fmla="*/ 1 w 614"/>
                <a:gd name="T63" fmla="*/ 905 h 1038"/>
                <a:gd name="T64" fmla="*/ 2 w 614"/>
                <a:gd name="T65" fmla="*/ 891 h 1038"/>
                <a:gd name="T66" fmla="*/ 5 w 614"/>
                <a:gd name="T67" fmla="*/ 877 h 1038"/>
                <a:gd name="T68" fmla="*/ 7 w 614"/>
                <a:gd name="T69" fmla="*/ 864 h 1038"/>
                <a:gd name="T70" fmla="*/ 13 w 614"/>
                <a:gd name="T71" fmla="*/ 837 h 1038"/>
                <a:gd name="T72" fmla="*/ 20 w 614"/>
                <a:gd name="T73" fmla="*/ 810 h 1038"/>
                <a:gd name="T74" fmla="*/ 29 w 614"/>
                <a:gd name="T75" fmla="*/ 784 h 1038"/>
                <a:gd name="T76" fmla="*/ 39 w 614"/>
                <a:gd name="T77" fmla="*/ 759 h 1038"/>
                <a:gd name="T78" fmla="*/ 50 w 614"/>
                <a:gd name="T79" fmla="*/ 735 h 1038"/>
                <a:gd name="T80" fmla="*/ 61 w 614"/>
                <a:gd name="T81" fmla="*/ 710 h 1038"/>
                <a:gd name="T82" fmla="*/ 82 w 614"/>
                <a:gd name="T83" fmla="*/ 665 h 1038"/>
                <a:gd name="T84" fmla="*/ 99 w 614"/>
                <a:gd name="T85" fmla="*/ 621 h 1038"/>
                <a:gd name="T86" fmla="*/ 106 w 614"/>
                <a:gd name="T87" fmla="*/ 601 h 1038"/>
                <a:gd name="T88" fmla="*/ 111 w 614"/>
                <a:gd name="T89" fmla="*/ 582 h 1038"/>
                <a:gd name="T90" fmla="*/ 112 w 614"/>
                <a:gd name="T91" fmla="*/ 572 h 1038"/>
                <a:gd name="T92" fmla="*/ 114 w 614"/>
                <a:gd name="T93" fmla="*/ 563 h 1038"/>
                <a:gd name="T94" fmla="*/ 115 w 614"/>
                <a:gd name="T95" fmla="*/ 554 h 1038"/>
                <a:gd name="T96" fmla="*/ 115 w 614"/>
                <a:gd name="T97" fmla="*/ 545 h 1038"/>
                <a:gd name="T98" fmla="*/ 126 w 614"/>
                <a:gd name="T99" fmla="*/ 536 h 1038"/>
                <a:gd name="T100" fmla="*/ 137 w 614"/>
                <a:gd name="T101" fmla="*/ 529 h 1038"/>
                <a:gd name="T102" fmla="*/ 136 w 614"/>
                <a:gd name="T103" fmla="*/ 503 h 1038"/>
                <a:gd name="T104" fmla="*/ 133 w 614"/>
                <a:gd name="T105" fmla="*/ 477 h 1038"/>
                <a:gd name="T106" fmla="*/ 130 w 614"/>
                <a:gd name="T107" fmla="*/ 451 h 1038"/>
                <a:gd name="T108" fmla="*/ 127 w 614"/>
                <a:gd name="T109" fmla="*/ 425 h 1038"/>
                <a:gd name="T110" fmla="*/ 124 w 614"/>
                <a:gd name="T111" fmla="*/ 399 h 1038"/>
                <a:gd name="T112" fmla="*/ 119 w 614"/>
                <a:gd name="T113" fmla="*/ 375 h 1038"/>
                <a:gd name="T114" fmla="*/ 116 w 614"/>
                <a:gd name="T115" fmla="*/ 350 h 1038"/>
                <a:gd name="T116" fmla="*/ 111 w 614"/>
                <a:gd name="T117" fmla="*/ 324 h 1038"/>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614"/>
                <a:gd name="T178" fmla="*/ 0 h 1038"/>
                <a:gd name="T179" fmla="*/ 614 w 614"/>
                <a:gd name="T180" fmla="*/ 1038 h 1038"/>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614" h="1038">
                  <a:moveTo>
                    <a:pt x="111" y="324"/>
                  </a:moveTo>
                  <a:lnTo>
                    <a:pt x="443" y="0"/>
                  </a:lnTo>
                  <a:lnTo>
                    <a:pt x="465" y="82"/>
                  </a:lnTo>
                  <a:lnTo>
                    <a:pt x="485" y="164"/>
                  </a:lnTo>
                  <a:lnTo>
                    <a:pt x="505" y="246"/>
                  </a:lnTo>
                  <a:lnTo>
                    <a:pt x="525" y="327"/>
                  </a:lnTo>
                  <a:lnTo>
                    <a:pt x="544" y="410"/>
                  </a:lnTo>
                  <a:lnTo>
                    <a:pt x="564" y="494"/>
                  </a:lnTo>
                  <a:lnTo>
                    <a:pt x="583" y="577"/>
                  </a:lnTo>
                  <a:lnTo>
                    <a:pt x="601" y="661"/>
                  </a:lnTo>
                  <a:lnTo>
                    <a:pt x="607" y="674"/>
                  </a:lnTo>
                  <a:lnTo>
                    <a:pt x="614" y="688"/>
                  </a:lnTo>
                  <a:lnTo>
                    <a:pt x="256" y="1038"/>
                  </a:lnTo>
                  <a:lnTo>
                    <a:pt x="204" y="1022"/>
                  </a:lnTo>
                  <a:lnTo>
                    <a:pt x="161" y="1011"/>
                  </a:lnTo>
                  <a:lnTo>
                    <a:pt x="143" y="1008"/>
                  </a:lnTo>
                  <a:lnTo>
                    <a:pt x="127" y="1005"/>
                  </a:lnTo>
                  <a:lnTo>
                    <a:pt x="115" y="1004"/>
                  </a:lnTo>
                  <a:lnTo>
                    <a:pt x="106" y="1005"/>
                  </a:lnTo>
                  <a:lnTo>
                    <a:pt x="102" y="1000"/>
                  </a:lnTo>
                  <a:lnTo>
                    <a:pt x="99" y="994"/>
                  </a:lnTo>
                  <a:lnTo>
                    <a:pt x="93" y="990"/>
                  </a:lnTo>
                  <a:lnTo>
                    <a:pt x="88" y="984"/>
                  </a:lnTo>
                  <a:lnTo>
                    <a:pt x="74" y="975"/>
                  </a:lnTo>
                  <a:lnTo>
                    <a:pt x="60" y="966"/>
                  </a:lnTo>
                  <a:lnTo>
                    <a:pt x="44" y="957"/>
                  </a:lnTo>
                  <a:lnTo>
                    <a:pt x="28" y="947"/>
                  </a:lnTo>
                  <a:lnTo>
                    <a:pt x="22" y="940"/>
                  </a:lnTo>
                  <a:lnTo>
                    <a:pt x="14" y="935"/>
                  </a:lnTo>
                  <a:lnTo>
                    <a:pt x="7" y="927"/>
                  </a:lnTo>
                  <a:lnTo>
                    <a:pt x="0" y="919"/>
                  </a:lnTo>
                  <a:lnTo>
                    <a:pt x="1" y="905"/>
                  </a:lnTo>
                  <a:lnTo>
                    <a:pt x="2" y="891"/>
                  </a:lnTo>
                  <a:lnTo>
                    <a:pt x="5" y="877"/>
                  </a:lnTo>
                  <a:lnTo>
                    <a:pt x="7" y="864"/>
                  </a:lnTo>
                  <a:lnTo>
                    <a:pt x="13" y="837"/>
                  </a:lnTo>
                  <a:lnTo>
                    <a:pt x="20" y="810"/>
                  </a:lnTo>
                  <a:lnTo>
                    <a:pt x="29" y="784"/>
                  </a:lnTo>
                  <a:lnTo>
                    <a:pt x="39" y="759"/>
                  </a:lnTo>
                  <a:lnTo>
                    <a:pt x="50" y="735"/>
                  </a:lnTo>
                  <a:lnTo>
                    <a:pt x="61" y="710"/>
                  </a:lnTo>
                  <a:lnTo>
                    <a:pt x="82" y="665"/>
                  </a:lnTo>
                  <a:lnTo>
                    <a:pt x="99" y="621"/>
                  </a:lnTo>
                  <a:lnTo>
                    <a:pt x="106" y="601"/>
                  </a:lnTo>
                  <a:lnTo>
                    <a:pt x="111" y="582"/>
                  </a:lnTo>
                  <a:lnTo>
                    <a:pt x="112" y="572"/>
                  </a:lnTo>
                  <a:lnTo>
                    <a:pt x="114" y="563"/>
                  </a:lnTo>
                  <a:lnTo>
                    <a:pt x="115" y="554"/>
                  </a:lnTo>
                  <a:lnTo>
                    <a:pt x="115" y="545"/>
                  </a:lnTo>
                  <a:lnTo>
                    <a:pt x="126" y="536"/>
                  </a:lnTo>
                  <a:lnTo>
                    <a:pt x="137" y="529"/>
                  </a:lnTo>
                  <a:lnTo>
                    <a:pt x="136" y="503"/>
                  </a:lnTo>
                  <a:lnTo>
                    <a:pt x="133" y="477"/>
                  </a:lnTo>
                  <a:lnTo>
                    <a:pt x="130" y="451"/>
                  </a:lnTo>
                  <a:lnTo>
                    <a:pt x="127" y="425"/>
                  </a:lnTo>
                  <a:lnTo>
                    <a:pt x="124" y="399"/>
                  </a:lnTo>
                  <a:lnTo>
                    <a:pt x="119" y="375"/>
                  </a:lnTo>
                  <a:lnTo>
                    <a:pt x="116" y="350"/>
                  </a:lnTo>
                  <a:lnTo>
                    <a:pt x="111" y="324"/>
                  </a:lnTo>
                  <a:close/>
                </a:path>
              </a:pathLst>
            </a:custGeom>
            <a:solidFill>
              <a:srgbClr val="BBABA8"/>
            </a:solidFill>
            <a:ln w="9525">
              <a:noFill/>
              <a:round/>
              <a:headEnd/>
              <a:tailEnd/>
            </a:ln>
          </p:spPr>
          <p:txBody>
            <a:bodyPr>
              <a:prstTxWarp prst="textNoShape">
                <a:avLst/>
              </a:prstTxWarp>
            </a:bodyPr>
            <a:lstStyle/>
            <a:p>
              <a:endParaRPr lang="en-US"/>
            </a:p>
          </p:txBody>
        </p:sp>
        <p:sp>
          <p:nvSpPr>
            <p:cNvPr id="49474" name="Freeform 579"/>
            <p:cNvSpPr>
              <a:spLocks noChangeAspect="1"/>
            </p:cNvSpPr>
            <p:nvPr/>
          </p:nvSpPr>
          <p:spPr bwMode="auto">
            <a:xfrm>
              <a:off x="2994" y="2946"/>
              <a:ext cx="83" cy="90"/>
            </a:xfrm>
            <a:custGeom>
              <a:avLst/>
              <a:gdLst>
                <a:gd name="T0" fmla="*/ 9 w 749"/>
                <a:gd name="T1" fmla="*/ 509 h 809"/>
                <a:gd name="T2" fmla="*/ 529 w 749"/>
                <a:gd name="T3" fmla="*/ 0 h 809"/>
                <a:gd name="T4" fmla="*/ 539 w 749"/>
                <a:gd name="T5" fmla="*/ 39 h 809"/>
                <a:gd name="T6" fmla="*/ 548 w 749"/>
                <a:gd name="T7" fmla="*/ 80 h 809"/>
                <a:gd name="T8" fmla="*/ 557 w 749"/>
                <a:gd name="T9" fmla="*/ 119 h 809"/>
                <a:gd name="T10" fmla="*/ 566 w 749"/>
                <a:gd name="T11" fmla="*/ 158 h 809"/>
                <a:gd name="T12" fmla="*/ 575 w 749"/>
                <a:gd name="T13" fmla="*/ 198 h 809"/>
                <a:gd name="T14" fmla="*/ 584 w 749"/>
                <a:gd name="T15" fmla="*/ 238 h 809"/>
                <a:gd name="T16" fmla="*/ 593 w 749"/>
                <a:gd name="T17" fmla="*/ 277 h 809"/>
                <a:gd name="T18" fmla="*/ 601 w 749"/>
                <a:gd name="T19" fmla="*/ 318 h 809"/>
                <a:gd name="T20" fmla="*/ 620 w 749"/>
                <a:gd name="T21" fmla="*/ 357 h 809"/>
                <a:gd name="T22" fmla="*/ 638 w 749"/>
                <a:gd name="T23" fmla="*/ 397 h 809"/>
                <a:gd name="T24" fmla="*/ 657 w 749"/>
                <a:gd name="T25" fmla="*/ 438 h 809"/>
                <a:gd name="T26" fmla="*/ 675 w 749"/>
                <a:gd name="T27" fmla="*/ 478 h 809"/>
                <a:gd name="T28" fmla="*/ 694 w 749"/>
                <a:gd name="T29" fmla="*/ 519 h 809"/>
                <a:gd name="T30" fmla="*/ 712 w 749"/>
                <a:gd name="T31" fmla="*/ 559 h 809"/>
                <a:gd name="T32" fmla="*/ 731 w 749"/>
                <a:gd name="T33" fmla="*/ 599 h 809"/>
                <a:gd name="T34" fmla="*/ 749 w 749"/>
                <a:gd name="T35" fmla="*/ 640 h 809"/>
                <a:gd name="T36" fmla="*/ 576 w 749"/>
                <a:gd name="T37" fmla="*/ 809 h 809"/>
                <a:gd name="T38" fmla="*/ 503 w 749"/>
                <a:gd name="T39" fmla="*/ 782 h 809"/>
                <a:gd name="T40" fmla="*/ 428 w 749"/>
                <a:gd name="T41" fmla="*/ 754 h 809"/>
                <a:gd name="T42" fmla="*/ 355 w 749"/>
                <a:gd name="T43" fmla="*/ 728 h 809"/>
                <a:gd name="T44" fmla="*/ 286 w 749"/>
                <a:gd name="T45" fmla="*/ 705 h 809"/>
                <a:gd name="T46" fmla="*/ 224 w 749"/>
                <a:gd name="T47" fmla="*/ 685 h 809"/>
                <a:gd name="T48" fmla="*/ 172 w 749"/>
                <a:gd name="T49" fmla="*/ 670 h 809"/>
                <a:gd name="T50" fmla="*/ 149 w 749"/>
                <a:gd name="T51" fmla="*/ 666 h 809"/>
                <a:gd name="T52" fmla="*/ 131 w 749"/>
                <a:gd name="T53" fmla="*/ 662 h 809"/>
                <a:gd name="T54" fmla="*/ 117 w 749"/>
                <a:gd name="T55" fmla="*/ 661 h 809"/>
                <a:gd name="T56" fmla="*/ 106 w 749"/>
                <a:gd name="T57" fmla="*/ 662 h 809"/>
                <a:gd name="T58" fmla="*/ 102 w 749"/>
                <a:gd name="T59" fmla="*/ 657 h 809"/>
                <a:gd name="T60" fmla="*/ 99 w 749"/>
                <a:gd name="T61" fmla="*/ 651 h 809"/>
                <a:gd name="T62" fmla="*/ 93 w 749"/>
                <a:gd name="T63" fmla="*/ 647 h 809"/>
                <a:gd name="T64" fmla="*/ 88 w 749"/>
                <a:gd name="T65" fmla="*/ 641 h 809"/>
                <a:gd name="T66" fmla="*/ 74 w 749"/>
                <a:gd name="T67" fmla="*/ 632 h 809"/>
                <a:gd name="T68" fmla="*/ 60 w 749"/>
                <a:gd name="T69" fmla="*/ 623 h 809"/>
                <a:gd name="T70" fmla="*/ 44 w 749"/>
                <a:gd name="T71" fmla="*/ 614 h 809"/>
                <a:gd name="T72" fmla="*/ 28 w 749"/>
                <a:gd name="T73" fmla="*/ 604 h 809"/>
                <a:gd name="T74" fmla="*/ 22 w 749"/>
                <a:gd name="T75" fmla="*/ 597 h 809"/>
                <a:gd name="T76" fmla="*/ 14 w 749"/>
                <a:gd name="T77" fmla="*/ 592 h 809"/>
                <a:gd name="T78" fmla="*/ 7 w 749"/>
                <a:gd name="T79" fmla="*/ 584 h 809"/>
                <a:gd name="T80" fmla="*/ 0 w 749"/>
                <a:gd name="T81" fmla="*/ 576 h 809"/>
                <a:gd name="T82" fmla="*/ 1 w 749"/>
                <a:gd name="T83" fmla="*/ 559 h 809"/>
                <a:gd name="T84" fmla="*/ 4 w 749"/>
                <a:gd name="T85" fmla="*/ 542 h 809"/>
                <a:gd name="T86" fmla="*/ 6 w 749"/>
                <a:gd name="T87" fmla="*/ 524 h 809"/>
                <a:gd name="T88" fmla="*/ 9 w 749"/>
                <a:gd name="T89" fmla="*/ 509 h 809"/>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749"/>
                <a:gd name="T136" fmla="*/ 0 h 809"/>
                <a:gd name="T137" fmla="*/ 749 w 749"/>
                <a:gd name="T138" fmla="*/ 809 h 809"/>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749" h="809">
                  <a:moveTo>
                    <a:pt x="9" y="509"/>
                  </a:moveTo>
                  <a:lnTo>
                    <a:pt x="529" y="0"/>
                  </a:lnTo>
                  <a:lnTo>
                    <a:pt x="539" y="39"/>
                  </a:lnTo>
                  <a:lnTo>
                    <a:pt x="548" y="80"/>
                  </a:lnTo>
                  <a:lnTo>
                    <a:pt x="557" y="119"/>
                  </a:lnTo>
                  <a:lnTo>
                    <a:pt x="566" y="158"/>
                  </a:lnTo>
                  <a:lnTo>
                    <a:pt x="575" y="198"/>
                  </a:lnTo>
                  <a:lnTo>
                    <a:pt x="584" y="238"/>
                  </a:lnTo>
                  <a:lnTo>
                    <a:pt x="593" y="277"/>
                  </a:lnTo>
                  <a:lnTo>
                    <a:pt x="601" y="318"/>
                  </a:lnTo>
                  <a:lnTo>
                    <a:pt x="620" y="357"/>
                  </a:lnTo>
                  <a:lnTo>
                    <a:pt x="638" y="397"/>
                  </a:lnTo>
                  <a:lnTo>
                    <a:pt x="657" y="438"/>
                  </a:lnTo>
                  <a:lnTo>
                    <a:pt x="675" y="478"/>
                  </a:lnTo>
                  <a:lnTo>
                    <a:pt x="694" y="519"/>
                  </a:lnTo>
                  <a:lnTo>
                    <a:pt x="712" y="559"/>
                  </a:lnTo>
                  <a:lnTo>
                    <a:pt x="731" y="599"/>
                  </a:lnTo>
                  <a:lnTo>
                    <a:pt x="749" y="640"/>
                  </a:lnTo>
                  <a:lnTo>
                    <a:pt x="576" y="809"/>
                  </a:lnTo>
                  <a:lnTo>
                    <a:pt x="503" y="782"/>
                  </a:lnTo>
                  <a:lnTo>
                    <a:pt x="428" y="754"/>
                  </a:lnTo>
                  <a:lnTo>
                    <a:pt x="355" y="728"/>
                  </a:lnTo>
                  <a:lnTo>
                    <a:pt x="286" y="705"/>
                  </a:lnTo>
                  <a:lnTo>
                    <a:pt x="224" y="685"/>
                  </a:lnTo>
                  <a:lnTo>
                    <a:pt x="172" y="670"/>
                  </a:lnTo>
                  <a:lnTo>
                    <a:pt x="149" y="666"/>
                  </a:lnTo>
                  <a:lnTo>
                    <a:pt x="131" y="662"/>
                  </a:lnTo>
                  <a:lnTo>
                    <a:pt x="117" y="661"/>
                  </a:lnTo>
                  <a:lnTo>
                    <a:pt x="106" y="662"/>
                  </a:lnTo>
                  <a:lnTo>
                    <a:pt x="102" y="657"/>
                  </a:lnTo>
                  <a:lnTo>
                    <a:pt x="99" y="651"/>
                  </a:lnTo>
                  <a:lnTo>
                    <a:pt x="93" y="647"/>
                  </a:lnTo>
                  <a:lnTo>
                    <a:pt x="88" y="641"/>
                  </a:lnTo>
                  <a:lnTo>
                    <a:pt x="74" y="632"/>
                  </a:lnTo>
                  <a:lnTo>
                    <a:pt x="60" y="623"/>
                  </a:lnTo>
                  <a:lnTo>
                    <a:pt x="44" y="614"/>
                  </a:lnTo>
                  <a:lnTo>
                    <a:pt x="28" y="604"/>
                  </a:lnTo>
                  <a:lnTo>
                    <a:pt x="22" y="597"/>
                  </a:lnTo>
                  <a:lnTo>
                    <a:pt x="14" y="592"/>
                  </a:lnTo>
                  <a:lnTo>
                    <a:pt x="7" y="584"/>
                  </a:lnTo>
                  <a:lnTo>
                    <a:pt x="0" y="576"/>
                  </a:lnTo>
                  <a:lnTo>
                    <a:pt x="1" y="559"/>
                  </a:lnTo>
                  <a:lnTo>
                    <a:pt x="4" y="542"/>
                  </a:lnTo>
                  <a:lnTo>
                    <a:pt x="6" y="524"/>
                  </a:lnTo>
                  <a:lnTo>
                    <a:pt x="9" y="509"/>
                  </a:lnTo>
                  <a:close/>
                </a:path>
              </a:pathLst>
            </a:custGeom>
            <a:solidFill>
              <a:srgbClr val="BFB0AD"/>
            </a:solidFill>
            <a:ln w="9525">
              <a:noFill/>
              <a:round/>
              <a:headEnd/>
              <a:tailEnd/>
            </a:ln>
          </p:spPr>
          <p:txBody>
            <a:bodyPr>
              <a:prstTxWarp prst="textNoShape">
                <a:avLst/>
              </a:prstTxWarp>
            </a:bodyPr>
            <a:lstStyle/>
            <a:p>
              <a:endParaRPr lang="en-US"/>
            </a:p>
          </p:txBody>
        </p:sp>
        <p:sp>
          <p:nvSpPr>
            <p:cNvPr id="49475" name="Freeform 580"/>
            <p:cNvSpPr>
              <a:spLocks noChangeAspect="1"/>
            </p:cNvSpPr>
            <p:nvPr/>
          </p:nvSpPr>
          <p:spPr bwMode="auto">
            <a:xfrm>
              <a:off x="3022" y="2985"/>
              <a:ext cx="68" cy="62"/>
            </a:xfrm>
            <a:custGeom>
              <a:avLst/>
              <a:gdLst>
                <a:gd name="T0" fmla="*/ 0 w 607"/>
                <a:gd name="T1" fmla="*/ 350 h 566"/>
                <a:gd name="T2" fmla="*/ 358 w 607"/>
                <a:gd name="T3" fmla="*/ 0 h 566"/>
                <a:gd name="T4" fmla="*/ 389 w 607"/>
                <a:gd name="T5" fmla="*/ 68 h 566"/>
                <a:gd name="T6" fmla="*/ 421 w 607"/>
                <a:gd name="T7" fmla="*/ 137 h 566"/>
                <a:gd name="T8" fmla="*/ 452 w 607"/>
                <a:gd name="T9" fmla="*/ 205 h 566"/>
                <a:gd name="T10" fmla="*/ 483 w 607"/>
                <a:gd name="T11" fmla="*/ 273 h 566"/>
                <a:gd name="T12" fmla="*/ 514 w 607"/>
                <a:gd name="T13" fmla="*/ 342 h 566"/>
                <a:gd name="T14" fmla="*/ 545 w 607"/>
                <a:gd name="T15" fmla="*/ 410 h 566"/>
                <a:gd name="T16" fmla="*/ 577 w 607"/>
                <a:gd name="T17" fmla="*/ 479 h 566"/>
                <a:gd name="T18" fmla="*/ 607 w 607"/>
                <a:gd name="T19" fmla="*/ 548 h 566"/>
                <a:gd name="T20" fmla="*/ 598 w 607"/>
                <a:gd name="T21" fmla="*/ 553 h 566"/>
                <a:gd name="T22" fmla="*/ 588 w 607"/>
                <a:gd name="T23" fmla="*/ 557 h 566"/>
                <a:gd name="T24" fmla="*/ 579 w 607"/>
                <a:gd name="T25" fmla="*/ 562 h 566"/>
                <a:gd name="T26" fmla="*/ 568 w 607"/>
                <a:gd name="T27" fmla="*/ 566 h 566"/>
                <a:gd name="T28" fmla="*/ 540 w 607"/>
                <a:gd name="T29" fmla="*/ 554 h 566"/>
                <a:gd name="T30" fmla="*/ 489 w 607"/>
                <a:gd name="T31" fmla="*/ 533 h 566"/>
                <a:gd name="T32" fmla="*/ 422 w 607"/>
                <a:gd name="T33" fmla="*/ 506 h 566"/>
                <a:gd name="T34" fmla="*/ 342 w 607"/>
                <a:gd name="T35" fmla="*/ 474 h 566"/>
                <a:gd name="T36" fmla="*/ 256 w 607"/>
                <a:gd name="T37" fmla="*/ 441 h 566"/>
                <a:gd name="T38" fmla="*/ 167 w 607"/>
                <a:gd name="T39" fmla="*/ 407 h 566"/>
                <a:gd name="T40" fmla="*/ 80 w 607"/>
                <a:gd name="T41" fmla="*/ 377 h 566"/>
                <a:gd name="T42" fmla="*/ 0 w 607"/>
                <a:gd name="T43" fmla="*/ 350 h 56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607"/>
                <a:gd name="T67" fmla="*/ 0 h 566"/>
                <a:gd name="T68" fmla="*/ 607 w 607"/>
                <a:gd name="T69" fmla="*/ 566 h 56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607" h="566">
                  <a:moveTo>
                    <a:pt x="0" y="350"/>
                  </a:moveTo>
                  <a:lnTo>
                    <a:pt x="358" y="0"/>
                  </a:lnTo>
                  <a:lnTo>
                    <a:pt x="389" y="68"/>
                  </a:lnTo>
                  <a:lnTo>
                    <a:pt x="421" y="137"/>
                  </a:lnTo>
                  <a:lnTo>
                    <a:pt x="452" y="205"/>
                  </a:lnTo>
                  <a:lnTo>
                    <a:pt x="483" y="273"/>
                  </a:lnTo>
                  <a:lnTo>
                    <a:pt x="514" y="342"/>
                  </a:lnTo>
                  <a:lnTo>
                    <a:pt x="545" y="410"/>
                  </a:lnTo>
                  <a:lnTo>
                    <a:pt x="577" y="479"/>
                  </a:lnTo>
                  <a:lnTo>
                    <a:pt x="607" y="548"/>
                  </a:lnTo>
                  <a:lnTo>
                    <a:pt x="598" y="553"/>
                  </a:lnTo>
                  <a:lnTo>
                    <a:pt x="588" y="557"/>
                  </a:lnTo>
                  <a:lnTo>
                    <a:pt x="579" y="562"/>
                  </a:lnTo>
                  <a:lnTo>
                    <a:pt x="568" y="566"/>
                  </a:lnTo>
                  <a:lnTo>
                    <a:pt x="540" y="554"/>
                  </a:lnTo>
                  <a:lnTo>
                    <a:pt x="489" y="533"/>
                  </a:lnTo>
                  <a:lnTo>
                    <a:pt x="422" y="506"/>
                  </a:lnTo>
                  <a:lnTo>
                    <a:pt x="342" y="474"/>
                  </a:lnTo>
                  <a:lnTo>
                    <a:pt x="256" y="441"/>
                  </a:lnTo>
                  <a:lnTo>
                    <a:pt x="167" y="407"/>
                  </a:lnTo>
                  <a:lnTo>
                    <a:pt x="80" y="377"/>
                  </a:lnTo>
                  <a:lnTo>
                    <a:pt x="0" y="350"/>
                  </a:lnTo>
                  <a:close/>
                </a:path>
              </a:pathLst>
            </a:custGeom>
            <a:solidFill>
              <a:srgbClr val="C2B4B2"/>
            </a:solidFill>
            <a:ln w="9525">
              <a:noFill/>
              <a:round/>
              <a:headEnd/>
              <a:tailEnd/>
            </a:ln>
          </p:spPr>
          <p:txBody>
            <a:bodyPr>
              <a:prstTxWarp prst="textNoShape">
                <a:avLst/>
              </a:prstTxWarp>
            </a:bodyPr>
            <a:lstStyle/>
            <a:p>
              <a:endParaRPr lang="en-US"/>
            </a:p>
          </p:txBody>
        </p:sp>
        <p:sp>
          <p:nvSpPr>
            <p:cNvPr id="49476" name="Freeform 581"/>
            <p:cNvSpPr>
              <a:spLocks noChangeAspect="1"/>
            </p:cNvSpPr>
            <p:nvPr/>
          </p:nvSpPr>
          <p:spPr bwMode="auto">
            <a:xfrm>
              <a:off x="3058" y="3017"/>
              <a:ext cx="32" cy="30"/>
            </a:xfrm>
            <a:custGeom>
              <a:avLst/>
              <a:gdLst>
                <a:gd name="T0" fmla="*/ 0 w 287"/>
                <a:gd name="T1" fmla="*/ 169 h 271"/>
                <a:gd name="T2" fmla="*/ 173 w 287"/>
                <a:gd name="T3" fmla="*/ 0 h 271"/>
                <a:gd name="T4" fmla="*/ 187 w 287"/>
                <a:gd name="T5" fmla="*/ 31 h 271"/>
                <a:gd name="T6" fmla="*/ 202 w 287"/>
                <a:gd name="T7" fmla="*/ 63 h 271"/>
                <a:gd name="T8" fmla="*/ 216 w 287"/>
                <a:gd name="T9" fmla="*/ 95 h 271"/>
                <a:gd name="T10" fmla="*/ 231 w 287"/>
                <a:gd name="T11" fmla="*/ 127 h 271"/>
                <a:gd name="T12" fmla="*/ 245 w 287"/>
                <a:gd name="T13" fmla="*/ 158 h 271"/>
                <a:gd name="T14" fmla="*/ 259 w 287"/>
                <a:gd name="T15" fmla="*/ 189 h 271"/>
                <a:gd name="T16" fmla="*/ 274 w 287"/>
                <a:gd name="T17" fmla="*/ 221 h 271"/>
                <a:gd name="T18" fmla="*/ 287 w 287"/>
                <a:gd name="T19" fmla="*/ 253 h 271"/>
                <a:gd name="T20" fmla="*/ 278 w 287"/>
                <a:gd name="T21" fmla="*/ 258 h 271"/>
                <a:gd name="T22" fmla="*/ 268 w 287"/>
                <a:gd name="T23" fmla="*/ 262 h 271"/>
                <a:gd name="T24" fmla="*/ 259 w 287"/>
                <a:gd name="T25" fmla="*/ 267 h 271"/>
                <a:gd name="T26" fmla="*/ 248 w 287"/>
                <a:gd name="T27" fmla="*/ 271 h 271"/>
                <a:gd name="T28" fmla="*/ 236 w 287"/>
                <a:gd name="T29" fmla="*/ 266 h 271"/>
                <a:gd name="T30" fmla="*/ 216 w 287"/>
                <a:gd name="T31" fmla="*/ 258 h 271"/>
                <a:gd name="T32" fmla="*/ 192 w 287"/>
                <a:gd name="T33" fmla="*/ 247 h 271"/>
                <a:gd name="T34" fmla="*/ 160 w 287"/>
                <a:gd name="T35" fmla="*/ 234 h 271"/>
                <a:gd name="T36" fmla="*/ 126 w 287"/>
                <a:gd name="T37" fmla="*/ 220 h 271"/>
                <a:gd name="T38" fmla="*/ 86 w 287"/>
                <a:gd name="T39" fmla="*/ 204 h 271"/>
                <a:gd name="T40" fmla="*/ 44 w 287"/>
                <a:gd name="T41" fmla="*/ 187 h 271"/>
                <a:gd name="T42" fmla="*/ 0 w 287"/>
                <a:gd name="T43" fmla="*/ 169 h 271"/>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87"/>
                <a:gd name="T67" fmla="*/ 0 h 271"/>
                <a:gd name="T68" fmla="*/ 287 w 287"/>
                <a:gd name="T69" fmla="*/ 271 h 271"/>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87" h="271">
                  <a:moveTo>
                    <a:pt x="0" y="169"/>
                  </a:moveTo>
                  <a:lnTo>
                    <a:pt x="173" y="0"/>
                  </a:lnTo>
                  <a:lnTo>
                    <a:pt x="187" y="31"/>
                  </a:lnTo>
                  <a:lnTo>
                    <a:pt x="202" y="63"/>
                  </a:lnTo>
                  <a:lnTo>
                    <a:pt x="216" y="95"/>
                  </a:lnTo>
                  <a:lnTo>
                    <a:pt x="231" y="127"/>
                  </a:lnTo>
                  <a:lnTo>
                    <a:pt x="245" y="158"/>
                  </a:lnTo>
                  <a:lnTo>
                    <a:pt x="259" y="189"/>
                  </a:lnTo>
                  <a:lnTo>
                    <a:pt x="274" y="221"/>
                  </a:lnTo>
                  <a:lnTo>
                    <a:pt x="287" y="253"/>
                  </a:lnTo>
                  <a:lnTo>
                    <a:pt x="278" y="258"/>
                  </a:lnTo>
                  <a:lnTo>
                    <a:pt x="268" y="262"/>
                  </a:lnTo>
                  <a:lnTo>
                    <a:pt x="259" y="267"/>
                  </a:lnTo>
                  <a:lnTo>
                    <a:pt x="248" y="271"/>
                  </a:lnTo>
                  <a:lnTo>
                    <a:pt x="236" y="266"/>
                  </a:lnTo>
                  <a:lnTo>
                    <a:pt x="216" y="258"/>
                  </a:lnTo>
                  <a:lnTo>
                    <a:pt x="192" y="247"/>
                  </a:lnTo>
                  <a:lnTo>
                    <a:pt x="160" y="234"/>
                  </a:lnTo>
                  <a:lnTo>
                    <a:pt x="126" y="220"/>
                  </a:lnTo>
                  <a:lnTo>
                    <a:pt x="86" y="204"/>
                  </a:lnTo>
                  <a:lnTo>
                    <a:pt x="44" y="187"/>
                  </a:lnTo>
                  <a:lnTo>
                    <a:pt x="0" y="169"/>
                  </a:lnTo>
                  <a:close/>
                </a:path>
              </a:pathLst>
            </a:custGeom>
            <a:solidFill>
              <a:srgbClr val="C5B9B6"/>
            </a:solidFill>
            <a:ln w="9525">
              <a:noFill/>
              <a:round/>
              <a:headEnd/>
              <a:tailEnd/>
            </a:ln>
          </p:spPr>
          <p:txBody>
            <a:bodyPr>
              <a:prstTxWarp prst="textNoShape">
                <a:avLst/>
              </a:prstTxWarp>
            </a:bodyPr>
            <a:lstStyle/>
            <a:p>
              <a:endParaRPr lang="en-US"/>
            </a:p>
          </p:txBody>
        </p:sp>
        <p:sp>
          <p:nvSpPr>
            <p:cNvPr id="49477" name="Freeform 582"/>
            <p:cNvSpPr>
              <a:spLocks noChangeAspect="1"/>
            </p:cNvSpPr>
            <p:nvPr/>
          </p:nvSpPr>
          <p:spPr bwMode="auto">
            <a:xfrm>
              <a:off x="3057" y="2430"/>
              <a:ext cx="131" cy="114"/>
            </a:xfrm>
            <a:custGeom>
              <a:avLst/>
              <a:gdLst>
                <a:gd name="T0" fmla="*/ 1158 w 1173"/>
                <a:gd name="T1" fmla="*/ 0 h 1030"/>
                <a:gd name="T2" fmla="*/ 1165 w 1173"/>
                <a:gd name="T3" fmla="*/ 21 h 1030"/>
                <a:gd name="T4" fmla="*/ 1173 w 1173"/>
                <a:gd name="T5" fmla="*/ 40 h 1030"/>
                <a:gd name="T6" fmla="*/ 144 w 1173"/>
                <a:gd name="T7" fmla="*/ 1025 h 1030"/>
                <a:gd name="T8" fmla="*/ 118 w 1173"/>
                <a:gd name="T9" fmla="*/ 1012 h 1030"/>
                <a:gd name="T10" fmla="*/ 97 w 1173"/>
                <a:gd name="T11" fmla="*/ 999 h 1030"/>
                <a:gd name="T12" fmla="*/ 79 w 1173"/>
                <a:gd name="T13" fmla="*/ 983 h 1030"/>
                <a:gd name="T14" fmla="*/ 62 w 1173"/>
                <a:gd name="T15" fmla="*/ 963 h 1030"/>
                <a:gd name="T16" fmla="*/ 47 w 1173"/>
                <a:gd name="T17" fmla="*/ 939 h 1030"/>
                <a:gd name="T18" fmla="*/ 21 w 1173"/>
                <a:gd name="T19" fmla="*/ 894 h 1030"/>
                <a:gd name="T20" fmla="*/ 0 w 1173"/>
                <a:gd name="T21" fmla="*/ 838 h 1030"/>
                <a:gd name="T22" fmla="*/ 3 w 1173"/>
                <a:gd name="T23" fmla="*/ 803 h 1030"/>
                <a:gd name="T24" fmla="*/ 12 w 1173"/>
                <a:gd name="T25" fmla="*/ 753 h 1030"/>
                <a:gd name="T26" fmla="*/ 30 w 1173"/>
                <a:gd name="T27" fmla="*/ 689 h 1030"/>
                <a:gd name="T28" fmla="*/ 51 w 1173"/>
                <a:gd name="T29" fmla="*/ 628 h 1030"/>
                <a:gd name="T30" fmla="*/ 74 w 1173"/>
                <a:gd name="T31" fmla="*/ 570 h 1030"/>
                <a:gd name="T32" fmla="*/ 93 w 1173"/>
                <a:gd name="T33" fmla="*/ 514 h 1030"/>
                <a:gd name="T34" fmla="*/ 108 w 1173"/>
                <a:gd name="T35" fmla="*/ 459 h 1030"/>
                <a:gd name="T36" fmla="*/ 115 w 1173"/>
                <a:gd name="T37" fmla="*/ 420 h 1030"/>
                <a:gd name="T38" fmla="*/ 116 w 1173"/>
                <a:gd name="T39" fmla="*/ 393 h 1030"/>
                <a:gd name="T40" fmla="*/ 178 w 1173"/>
                <a:gd name="T41" fmla="*/ 342 h 1030"/>
                <a:gd name="T42" fmla="*/ 301 w 1173"/>
                <a:gd name="T43" fmla="*/ 269 h 1030"/>
                <a:gd name="T44" fmla="*/ 428 w 1173"/>
                <a:gd name="T45" fmla="*/ 201 h 1030"/>
                <a:gd name="T46" fmla="*/ 556 w 1173"/>
                <a:gd name="T47" fmla="*/ 139 h 1030"/>
                <a:gd name="T48" fmla="*/ 654 w 1173"/>
                <a:gd name="T49" fmla="*/ 98 h 1030"/>
                <a:gd name="T50" fmla="*/ 719 w 1173"/>
                <a:gd name="T51" fmla="*/ 74 h 1030"/>
                <a:gd name="T52" fmla="*/ 785 w 1173"/>
                <a:gd name="T53" fmla="*/ 53 h 1030"/>
                <a:gd name="T54" fmla="*/ 851 w 1173"/>
                <a:gd name="T55" fmla="*/ 35 h 1030"/>
                <a:gd name="T56" fmla="*/ 919 w 1173"/>
                <a:gd name="T57" fmla="*/ 20 h 1030"/>
                <a:gd name="T58" fmla="*/ 986 w 1173"/>
                <a:gd name="T59" fmla="*/ 9 h 1030"/>
                <a:gd name="T60" fmla="*/ 1054 w 1173"/>
                <a:gd name="T61" fmla="*/ 2 h 1030"/>
                <a:gd name="T62" fmla="*/ 1124 w 1173"/>
                <a:gd name="T63" fmla="*/ 0 h 103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173"/>
                <a:gd name="T97" fmla="*/ 0 h 1030"/>
                <a:gd name="T98" fmla="*/ 1173 w 1173"/>
                <a:gd name="T99" fmla="*/ 1030 h 103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173" h="1030">
                  <a:moveTo>
                    <a:pt x="1158" y="0"/>
                  </a:moveTo>
                  <a:lnTo>
                    <a:pt x="1158" y="0"/>
                  </a:lnTo>
                  <a:lnTo>
                    <a:pt x="1162" y="11"/>
                  </a:lnTo>
                  <a:lnTo>
                    <a:pt x="1165" y="21"/>
                  </a:lnTo>
                  <a:lnTo>
                    <a:pt x="1170" y="30"/>
                  </a:lnTo>
                  <a:lnTo>
                    <a:pt x="1173" y="40"/>
                  </a:lnTo>
                  <a:lnTo>
                    <a:pt x="160" y="1030"/>
                  </a:lnTo>
                  <a:lnTo>
                    <a:pt x="144" y="1025"/>
                  </a:lnTo>
                  <a:lnTo>
                    <a:pt x="131" y="1019"/>
                  </a:lnTo>
                  <a:lnTo>
                    <a:pt x="118" y="1012"/>
                  </a:lnTo>
                  <a:lnTo>
                    <a:pt x="107" y="1005"/>
                  </a:lnTo>
                  <a:lnTo>
                    <a:pt x="97" y="999"/>
                  </a:lnTo>
                  <a:lnTo>
                    <a:pt x="87" y="991"/>
                  </a:lnTo>
                  <a:lnTo>
                    <a:pt x="79" y="983"/>
                  </a:lnTo>
                  <a:lnTo>
                    <a:pt x="70" y="973"/>
                  </a:lnTo>
                  <a:lnTo>
                    <a:pt x="62" y="963"/>
                  </a:lnTo>
                  <a:lnTo>
                    <a:pt x="54" y="952"/>
                  </a:lnTo>
                  <a:lnTo>
                    <a:pt x="47" y="939"/>
                  </a:lnTo>
                  <a:lnTo>
                    <a:pt x="39" y="926"/>
                  </a:lnTo>
                  <a:lnTo>
                    <a:pt x="21" y="894"/>
                  </a:lnTo>
                  <a:lnTo>
                    <a:pt x="0" y="856"/>
                  </a:lnTo>
                  <a:lnTo>
                    <a:pt x="0" y="838"/>
                  </a:lnTo>
                  <a:lnTo>
                    <a:pt x="2" y="821"/>
                  </a:lnTo>
                  <a:lnTo>
                    <a:pt x="3" y="803"/>
                  </a:lnTo>
                  <a:lnTo>
                    <a:pt x="6" y="787"/>
                  </a:lnTo>
                  <a:lnTo>
                    <a:pt x="12" y="753"/>
                  </a:lnTo>
                  <a:lnTo>
                    <a:pt x="21" y="720"/>
                  </a:lnTo>
                  <a:lnTo>
                    <a:pt x="30" y="689"/>
                  </a:lnTo>
                  <a:lnTo>
                    <a:pt x="40" y="659"/>
                  </a:lnTo>
                  <a:lnTo>
                    <a:pt x="51" y="628"/>
                  </a:lnTo>
                  <a:lnTo>
                    <a:pt x="62" y="599"/>
                  </a:lnTo>
                  <a:lnTo>
                    <a:pt x="74" y="570"/>
                  </a:lnTo>
                  <a:lnTo>
                    <a:pt x="84" y="542"/>
                  </a:lnTo>
                  <a:lnTo>
                    <a:pt x="93" y="514"/>
                  </a:lnTo>
                  <a:lnTo>
                    <a:pt x="102" y="486"/>
                  </a:lnTo>
                  <a:lnTo>
                    <a:pt x="108" y="459"/>
                  </a:lnTo>
                  <a:lnTo>
                    <a:pt x="113" y="432"/>
                  </a:lnTo>
                  <a:lnTo>
                    <a:pt x="115" y="420"/>
                  </a:lnTo>
                  <a:lnTo>
                    <a:pt x="116" y="406"/>
                  </a:lnTo>
                  <a:lnTo>
                    <a:pt x="116" y="393"/>
                  </a:lnTo>
                  <a:lnTo>
                    <a:pt x="116" y="379"/>
                  </a:lnTo>
                  <a:lnTo>
                    <a:pt x="178" y="342"/>
                  </a:lnTo>
                  <a:lnTo>
                    <a:pt x="240" y="305"/>
                  </a:lnTo>
                  <a:lnTo>
                    <a:pt x="301" y="269"/>
                  </a:lnTo>
                  <a:lnTo>
                    <a:pt x="364" y="234"/>
                  </a:lnTo>
                  <a:lnTo>
                    <a:pt x="428" y="201"/>
                  </a:lnTo>
                  <a:lnTo>
                    <a:pt x="492" y="169"/>
                  </a:lnTo>
                  <a:lnTo>
                    <a:pt x="556" y="139"/>
                  </a:lnTo>
                  <a:lnTo>
                    <a:pt x="621" y="111"/>
                  </a:lnTo>
                  <a:lnTo>
                    <a:pt x="654" y="98"/>
                  </a:lnTo>
                  <a:lnTo>
                    <a:pt x="686" y="85"/>
                  </a:lnTo>
                  <a:lnTo>
                    <a:pt x="719" y="74"/>
                  </a:lnTo>
                  <a:lnTo>
                    <a:pt x="751" y="63"/>
                  </a:lnTo>
                  <a:lnTo>
                    <a:pt x="785" y="53"/>
                  </a:lnTo>
                  <a:lnTo>
                    <a:pt x="818" y="43"/>
                  </a:lnTo>
                  <a:lnTo>
                    <a:pt x="851" y="35"/>
                  </a:lnTo>
                  <a:lnTo>
                    <a:pt x="885" y="27"/>
                  </a:lnTo>
                  <a:lnTo>
                    <a:pt x="919" y="20"/>
                  </a:lnTo>
                  <a:lnTo>
                    <a:pt x="952" y="15"/>
                  </a:lnTo>
                  <a:lnTo>
                    <a:pt x="986" y="9"/>
                  </a:lnTo>
                  <a:lnTo>
                    <a:pt x="1021" y="6"/>
                  </a:lnTo>
                  <a:lnTo>
                    <a:pt x="1054" y="2"/>
                  </a:lnTo>
                  <a:lnTo>
                    <a:pt x="1089" y="1"/>
                  </a:lnTo>
                  <a:lnTo>
                    <a:pt x="1124" y="0"/>
                  </a:lnTo>
                  <a:lnTo>
                    <a:pt x="1158" y="0"/>
                  </a:lnTo>
                  <a:close/>
                </a:path>
              </a:pathLst>
            </a:custGeom>
            <a:solidFill>
              <a:srgbClr val="9C8581"/>
            </a:solidFill>
            <a:ln w="9525">
              <a:noFill/>
              <a:round/>
              <a:headEnd/>
              <a:tailEnd/>
            </a:ln>
          </p:spPr>
          <p:txBody>
            <a:bodyPr>
              <a:prstTxWarp prst="textNoShape">
                <a:avLst/>
              </a:prstTxWarp>
            </a:bodyPr>
            <a:lstStyle/>
            <a:p>
              <a:endParaRPr lang="en-US"/>
            </a:p>
          </p:txBody>
        </p:sp>
        <p:sp>
          <p:nvSpPr>
            <p:cNvPr id="49478" name="Freeform 583"/>
            <p:cNvSpPr>
              <a:spLocks noChangeAspect="1"/>
            </p:cNvSpPr>
            <p:nvPr/>
          </p:nvSpPr>
          <p:spPr bwMode="auto">
            <a:xfrm>
              <a:off x="3057" y="2430"/>
              <a:ext cx="143" cy="123"/>
            </a:xfrm>
            <a:custGeom>
              <a:avLst/>
              <a:gdLst>
                <a:gd name="T0" fmla="*/ 692 w 1283"/>
                <a:gd name="T1" fmla="*/ 84 h 1106"/>
                <a:gd name="T2" fmla="*/ 805 w 1283"/>
                <a:gd name="T3" fmla="*/ 47 h 1106"/>
                <a:gd name="T4" fmla="*/ 864 w 1283"/>
                <a:gd name="T5" fmla="*/ 31 h 1106"/>
                <a:gd name="T6" fmla="*/ 922 w 1283"/>
                <a:gd name="T7" fmla="*/ 19 h 1106"/>
                <a:gd name="T8" fmla="*/ 980 w 1283"/>
                <a:gd name="T9" fmla="*/ 10 h 1106"/>
                <a:gd name="T10" fmla="*/ 1039 w 1283"/>
                <a:gd name="T11" fmla="*/ 3 h 1106"/>
                <a:gd name="T12" fmla="*/ 1098 w 1283"/>
                <a:gd name="T13" fmla="*/ 0 h 1106"/>
                <a:gd name="T14" fmla="*/ 1158 w 1283"/>
                <a:gd name="T15" fmla="*/ 0 h 1106"/>
                <a:gd name="T16" fmla="*/ 1193 w 1283"/>
                <a:gd name="T17" fmla="*/ 93 h 1106"/>
                <a:gd name="T18" fmla="*/ 1227 w 1283"/>
                <a:gd name="T19" fmla="*/ 184 h 1106"/>
                <a:gd name="T20" fmla="*/ 1259 w 1283"/>
                <a:gd name="T21" fmla="*/ 273 h 1106"/>
                <a:gd name="T22" fmla="*/ 1283 w 1283"/>
                <a:gd name="T23" fmla="*/ 361 h 1106"/>
                <a:gd name="T24" fmla="*/ 566 w 1283"/>
                <a:gd name="T25" fmla="*/ 1050 h 1106"/>
                <a:gd name="T26" fmla="*/ 517 w 1283"/>
                <a:gd name="T27" fmla="*/ 1064 h 1106"/>
                <a:gd name="T28" fmla="*/ 456 w 1283"/>
                <a:gd name="T29" fmla="*/ 1088 h 1106"/>
                <a:gd name="T30" fmla="*/ 417 w 1283"/>
                <a:gd name="T31" fmla="*/ 1100 h 1106"/>
                <a:gd name="T32" fmla="*/ 378 w 1283"/>
                <a:gd name="T33" fmla="*/ 1106 h 1106"/>
                <a:gd name="T34" fmla="*/ 347 w 1283"/>
                <a:gd name="T35" fmla="*/ 1105 h 1106"/>
                <a:gd name="T36" fmla="*/ 328 w 1283"/>
                <a:gd name="T37" fmla="*/ 1102 h 1106"/>
                <a:gd name="T38" fmla="*/ 308 w 1283"/>
                <a:gd name="T39" fmla="*/ 1096 h 1106"/>
                <a:gd name="T40" fmla="*/ 289 w 1283"/>
                <a:gd name="T41" fmla="*/ 1088 h 1106"/>
                <a:gd name="T42" fmla="*/ 269 w 1283"/>
                <a:gd name="T43" fmla="*/ 1077 h 1106"/>
                <a:gd name="T44" fmla="*/ 250 w 1283"/>
                <a:gd name="T45" fmla="*/ 1063 h 1106"/>
                <a:gd name="T46" fmla="*/ 210 w 1283"/>
                <a:gd name="T47" fmla="*/ 1047 h 1106"/>
                <a:gd name="T48" fmla="*/ 163 w 1283"/>
                <a:gd name="T49" fmla="*/ 1031 h 1106"/>
                <a:gd name="T50" fmla="*/ 126 w 1283"/>
                <a:gd name="T51" fmla="*/ 1017 h 1106"/>
                <a:gd name="T52" fmla="*/ 98 w 1283"/>
                <a:gd name="T53" fmla="*/ 1000 h 1106"/>
                <a:gd name="T54" fmla="*/ 77 w 1283"/>
                <a:gd name="T55" fmla="*/ 980 h 1106"/>
                <a:gd name="T56" fmla="*/ 57 w 1283"/>
                <a:gd name="T57" fmla="*/ 955 h 1106"/>
                <a:gd name="T58" fmla="*/ 25 w 1283"/>
                <a:gd name="T59" fmla="*/ 903 h 1106"/>
                <a:gd name="T60" fmla="*/ 1 w 1283"/>
                <a:gd name="T61" fmla="*/ 827 h 1106"/>
                <a:gd name="T62" fmla="*/ 8 w 1283"/>
                <a:gd name="T63" fmla="*/ 772 h 110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283"/>
                <a:gd name="T97" fmla="*/ 0 h 1106"/>
                <a:gd name="T98" fmla="*/ 1283 w 1283"/>
                <a:gd name="T99" fmla="*/ 1106 h 110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283" h="1106">
                  <a:moveTo>
                    <a:pt x="14" y="745"/>
                  </a:moveTo>
                  <a:lnTo>
                    <a:pt x="692" y="84"/>
                  </a:lnTo>
                  <a:lnTo>
                    <a:pt x="748" y="64"/>
                  </a:lnTo>
                  <a:lnTo>
                    <a:pt x="805" y="47"/>
                  </a:lnTo>
                  <a:lnTo>
                    <a:pt x="834" y="39"/>
                  </a:lnTo>
                  <a:lnTo>
                    <a:pt x="864" y="31"/>
                  </a:lnTo>
                  <a:lnTo>
                    <a:pt x="893" y="26"/>
                  </a:lnTo>
                  <a:lnTo>
                    <a:pt x="922" y="19"/>
                  </a:lnTo>
                  <a:lnTo>
                    <a:pt x="951" y="15"/>
                  </a:lnTo>
                  <a:lnTo>
                    <a:pt x="980" y="10"/>
                  </a:lnTo>
                  <a:lnTo>
                    <a:pt x="1009" y="7"/>
                  </a:lnTo>
                  <a:lnTo>
                    <a:pt x="1039" y="3"/>
                  </a:lnTo>
                  <a:lnTo>
                    <a:pt x="1069" y="1"/>
                  </a:lnTo>
                  <a:lnTo>
                    <a:pt x="1098" y="0"/>
                  </a:lnTo>
                  <a:lnTo>
                    <a:pt x="1128" y="0"/>
                  </a:lnTo>
                  <a:lnTo>
                    <a:pt x="1158" y="0"/>
                  </a:lnTo>
                  <a:lnTo>
                    <a:pt x="1176" y="47"/>
                  </a:lnTo>
                  <a:lnTo>
                    <a:pt x="1193" y="93"/>
                  </a:lnTo>
                  <a:lnTo>
                    <a:pt x="1210" y="139"/>
                  </a:lnTo>
                  <a:lnTo>
                    <a:pt x="1227" y="184"/>
                  </a:lnTo>
                  <a:lnTo>
                    <a:pt x="1244" y="229"/>
                  </a:lnTo>
                  <a:lnTo>
                    <a:pt x="1259" y="273"/>
                  </a:lnTo>
                  <a:lnTo>
                    <a:pt x="1272" y="318"/>
                  </a:lnTo>
                  <a:lnTo>
                    <a:pt x="1283" y="361"/>
                  </a:lnTo>
                  <a:lnTo>
                    <a:pt x="573" y="1055"/>
                  </a:lnTo>
                  <a:lnTo>
                    <a:pt x="566" y="1050"/>
                  </a:lnTo>
                  <a:lnTo>
                    <a:pt x="557" y="1045"/>
                  </a:lnTo>
                  <a:lnTo>
                    <a:pt x="517" y="1064"/>
                  </a:lnTo>
                  <a:lnTo>
                    <a:pt x="476" y="1081"/>
                  </a:lnTo>
                  <a:lnTo>
                    <a:pt x="456" y="1088"/>
                  </a:lnTo>
                  <a:lnTo>
                    <a:pt x="437" y="1095"/>
                  </a:lnTo>
                  <a:lnTo>
                    <a:pt x="417" y="1100"/>
                  </a:lnTo>
                  <a:lnTo>
                    <a:pt x="397" y="1104"/>
                  </a:lnTo>
                  <a:lnTo>
                    <a:pt x="378" y="1106"/>
                  </a:lnTo>
                  <a:lnTo>
                    <a:pt x="357" y="1106"/>
                  </a:lnTo>
                  <a:lnTo>
                    <a:pt x="347" y="1105"/>
                  </a:lnTo>
                  <a:lnTo>
                    <a:pt x="337" y="1104"/>
                  </a:lnTo>
                  <a:lnTo>
                    <a:pt x="328" y="1102"/>
                  </a:lnTo>
                  <a:lnTo>
                    <a:pt x="318" y="1100"/>
                  </a:lnTo>
                  <a:lnTo>
                    <a:pt x="308" y="1096"/>
                  </a:lnTo>
                  <a:lnTo>
                    <a:pt x="298" y="1093"/>
                  </a:lnTo>
                  <a:lnTo>
                    <a:pt x="289" y="1088"/>
                  </a:lnTo>
                  <a:lnTo>
                    <a:pt x="279" y="1083"/>
                  </a:lnTo>
                  <a:lnTo>
                    <a:pt x="269" y="1077"/>
                  </a:lnTo>
                  <a:lnTo>
                    <a:pt x="260" y="1071"/>
                  </a:lnTo>
                  <a:lnTo>
                    <a:pt x="250" y="1063"/>
                  </a:lnTo>
                  <a:lnTo>
                    <a:pt x="240" y="1055"/>
                  </a:lnTo>
                  <a:lnTo>
                    <a:pt x="210" y="1047"/>
                  </a:lnTo>
                  <a:lnTo>
                    <a:pt x="186" y="1039"/>
                  </a:lnTo>
                  <a:lnTo>
                    <a:pt x="163" y="1031"/>
                  </a:lnTo>
                  <a:lnTo>
                    <a:pt x="143" y="1025"/>
                  </a:lnTo>
                  <a:lnTo>
                    <a:pt x="126" y="1017"/>
                  </a:lnTo>
                  <a:lnTo>
                    <a:pt x="112" y="1009"/>
                  </a:lnTo>
                  <a:lnTo>
                    <a:pt x="98" y="1000"/>
                  </a:lnTo>
                  <a:lnTo>
                    <a:pt x="87" y="991"/>
                  </a:lnTo>
                  <a:lnTo>
                    <a:pt x="77" y="980"/>
                  </a:lnTo>
                  <a:lnTo>
                    <a:pt x="67" y="968"/>
                  </a:lnTo>
                  <a:lnTo>
                    <a:pt x="57" y="955"/>
                  </a:lnTo>
                  <a:lnTo>
                    <a:pt x="47" y="939"/>
                  </a:lnTo>
                  <a:lnTo>
                    <a:pt x="25" y="903"/>
                  </a:lnTo>
                  <a:lnTo>
                    <a:pt x="0" y="856"/>
                  </a:lnTo>
                  <a:lnTo>
                    <a:pt x="1" y="827"/>
                  </a:lnTo>
                  <a:lnTo>
                    <a:pt x="4" y="799"/>
                  </a:lnTo>
                  <a:lnTo>
                    <a:pt x="8" y="772"/>
                  </a:lnTo>
                  <a:lnTo>
                    <a:pt x="14" y="745"/>
                  </a:lnTo>
                  <a:close/>
                </a:path>
              </a:pathLst>
            </a:custGeom>
            <a:solidFill>
              <a:srgbClr val="9F8984"/>
            </a:solidFill>
            <a:ln w="9525">
              <a:noFill/>
              <a:round/>
              <a:headEnd/>
              <a:tailEnd/>
            </a:ln>
          </p:spPr>
          <p:txBody>
            <a:bodyPr>
              <a:prstTxWarp prst="textNoShape">
                <a:avLst/>
              </a:prstTxWarp>
            </a:bodyPr>
            <a:lstStyle/>
            <a:p>
              <a:endParaRPr lang="en-US"/>
            </a:p>
          </p:txBody>
        </p:sp>
        <p:sp>
          <p:nvSpPr>
            <p:cNvPr id="49479" name="Freeform 584"/>
            <p:cNvSpPr>
              <a:spLocks noChangeAspect="1"/>
            </p:cNvSpPr>
            <p:nvPr/>
          </p:nvSpPr>
          <p:spPr bwMode="auto">
            <a:xfrm>
              <a:off x="3075" y="2434"/>
              <a:ext cx="128" cy="122"/>
            </a:xfrm>
            <a:custGeom>
              <a:avLst/>
              <a:gdLst>
                <a:gd name="T0" fmla="*/ 1013 w 1150"/>
                <a:gd name="T1" fmla="*/ 0 h 1097"/>
                <a:gd name="T2" fmla="*/ 1084 w 1150"/>
                <a:gd name="T3" fmla="*/ 191 h 1097"/>
                <a:gd name="T4" fmla="*/ 1113 w 1150"/>
                <a:gd name="T5" fmla="*/ 284 h 1097"/>
                <a:gd name="T6" fmla="*/ 1136 w 1150"/>
                <a:gd name="T7" fmla="*/ 376 h 1097"/>
                <a:gd name="T8" fmla="*/ 1143 w 1150"/>
                <a:gd name="T9" fmla="*/ 423 h 1097"/>
                <a:gd name="T10" fmla="*/ 1148 w 1150"/>
                <a:gd name="T11" fmla="*/ 471 h 1097"/>
                <a:gd name="T12" fmla="*/ 1150 w 1150"/>
                <a:gd name="T13" fmla="*/ 518 h 1097"/>
                <a:gd name="T14" fmla="*/ 1149 w 1150"/>
                <a:gd name="T15" fmla="*/ 566 h 1097"/>
                <a:gd name="T16" fmla="*/ 1145 w 1150"/>
                <a:gd name="T17" fmla="*/ 614 h 1097"/>
                <a:gd name="T18" fmla="*/ 1136 w 1150"/>
                <a:gd name="T19" fmla="*/ 664 h 1097"/>
                <a:gd name="T20" fmla="*/ 1123 w 1150"/>
                <a:gd name="T21" fmla="*/ 714 h 1097"/>
                <a:gd name="T22" fmla="*/ 1106 w 1150"/>
                <a:gd name="T23" fmla="*/ 766 h 1097"/>
                <a:gd name="T24" fmla="*/ 884 w 1150"/>
                <a:gd name="T25" fmla="*/ 973 h 1097"/>
                <a:gd name="T26" fmla="*/ 837 w 1150"/>
                <a:gd name="T27" fmla="*/ 999 h 1097"/>
                <a:gd name="T28" fmla="*/ 788 w 1150"/>
                <a:gd name="T29" fmla="*/ 1023 h 1097"/>
                <a:gd name="T30" fmla="*/ 737 w 1150"/>
                <a:gd name="T31" fmla="*/ 1044 h 1097"/>
                <a:gd name="T32" fmla="*/ 684 w 1150"/>
                <a:gd name="T33" fmla="*/ 1062 h 1097"/>
                <a:gd name="T34" fmla="*/ 631 w 1150"/>
                <a:gd name="T35" fmla="*/ 1077 h 1097"/>
                <a:gd name="T36" fmla="*/ 575 w 1150"/>
                <a:gd name="T37" fmla="*/ 1088 h 1097"/>
                <a:gd name="T38" fmla="*/ 515 w 1150"/>
                <a:gd name="T39" fmla="*/ 1094 h 1097"/>
                <a:gd name="T40" fmla="*/ 457 w 1150"/>
                <a:gd name="T41" fmla="*/ 1057 h 1097"/>
                <a:gd name="T42" fmla="*/ 430 w 1150"/>
                <a:gd name="T43" fmla="*/ 1027 h 1097"/>
                <a:gd name="T44" fmla="*/ 411 w 1150"/>
                <a:gd name="T45" fmla="*/ 1014 h 1097"/>
                <a:gd name="T46" fmla="*/ 357 w 1150"/>
                <a:gd name="T47" fmla="*/ 1024 h 1097"/>
                <a:gd name="T48" fmla="*/ 296 w 1150"/>
                <a:gd name="T49" fmla="*/ 1048 h 1097"/>
                <a:gd name="T50" fmla="*/ 257 w 1150"/>
                <a:gd name="T51" fmla="*/ 1060 h 1097"/>
                <a:gd name="T52" fmla="*/ 218 w 1150"/>
                <a:gd name="T53" fmla="*/ 1066 h 1097"/>
                <a:gd name="T54" fmla="*/ 187 w 1150"/>
                <a:gd name="T55" fmla="*/ 1065 h 1097"/>
                <a:gd name="T56" fmla="*/ 168 w 1150"/>
                <a:gd name="T57" fmla="*/ 1062 h 1097"/>
                <a:gd name="T58" fmla="*/ 148 w 1150"/>
                <a:gd name="T59" fmla="*/ 1056 h 1097"/>
                <a:gd name="T60" fmla="*/ 129 w 1150"/>
                <a:gd name="T61" fmla="*/ 1048 h 1097"/>
                <a:gd name="T62" fmla="*/ 109 w 1150"/>
                <a:gd name="T63" fmla="*/ 1037 h 1097"/>
                <a:gd name="T64" fmla="*/ 90 w 1150"/>
                <a:gd name="T65" fmla="*/ 1023 h 1097"/>
                <a:gd name="T66" fmla="*/ 57 w 1150"/>
                <a:gd name="T67" fmla="*/ 1008 h 1097"/>
                <a:gd name="T68" fmla="*/ 17 w 1150"/>
                <a:gd name="T69" fmla="*/ 996 h 1097"/>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150"/>
                <a:gd name="T106" fmla="*/ 0 h 1097"/>
                <a:gd name="T107" fmla="*/ 1150 w 1150"/>
                <a:gd name="T108" fmla="*/ 1097 h 1097"/>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150" h="1097">
                  <a:moveTo>
                    <a:pt x="0" y="990"/>
                  </a:moveTo>
                  <a:lnTo>
                    <a:pt x="1013" y="0"/>
                  </a:lnTo>
                  <a:lnTo>
                    <a:pt x="1050" y="97"/>
                  </a:lnTo>
                  <a:lnTo>
                    <a:pt x="1084" y="191"/>
                  </a:lnTo>
                  <a:lnTo>
                    <a:pt x="1100" y="237"/>
                  </a:lnTo>
                  <a:lnTo>
                    <a:pt x="1113" y="284"/>
                  </a:lnTo>
                  <a:lnTo>
                    <a:pt x="1125" y="330"/>
                  </a:lnTo>
                  <a:lnTo>
                    <a:pt x="1136" y="376"/>
                  </a:lnTo>
                  <a:lnTo>
                    <a:pt x="1140" y="400"/>
                  </a:lnTo>
                  <a:lnTo>
                    <a:pt x="1143" y="423"/>
                  </a:lnTo>
                  <a:lnTo>
                    <a:pt x="1146" y="447"/>
                  </a:lnTo>
                  <a:lnTo>
                    <a:pt x="1148" y="471"/>
                  </a:lnTo>
                  <a:lnTo>
                    <a:pt x="1149" y="494"/>
                  </a:lnTo>
                  <a:lnTo>
                    <a:pt x="1150" y="518"/>
                  </a:lnTo>
                  <a:lnTo>
                    <a:pt x="1150" y="541"/>
                  </a:lnTo>
                  <a:lnTo>
                    <a:pt x="1149" y="566"/>
                  </a:lnTo>
                  <a:lnTo>
                    <a:pt x="1147" y="591"/>
                  </a:lnTo>
                  <a:lnTo>
                    <a:pt x="1145" y="614"/>
                  </a:lnTo>
                  <a:lnTo>
                    <a:pt x="1140" y="639"/>
                  </a:lnTo>
                  <a:lnTo>
                    <a:pt x="1136" y="664"/>
                  </a:lnTo>
                  <a:lnTo>
                    <a:pt x="1130" y="689"/>
                  </a:lnTo>
                  <a:lnTo>
                    <a:pt x="1123" y="714"/>
                  </a:lnTo>
                  <a:lnTo>
                    <a:pt x="1115" y="740"/>
                  </a:lnTo>
                  <a:lnTo>
                    <a:pt x="1106" y="766"/>
                  </a:lnTo>
                  <a:lnTo>
                    <a:pt x="908" y="960"/>
                  </a:lnTo>
                  <a:lnTo>
                    <a:pt x="884" y="973"/>
                  </a:lnTo>
                  <a:lnTo>
                    <a:pt x="861" y="987"/>
                  </a:lnTo>
                  <a:lnTo>
                    <a:pt x="837" y="999"/>
                  </a:lnTo>
                  <a:lnTo>
                    <a:pt x="812" y="1011"/>
                  </a:lnTo>
                  <a:lnTo>
                    <a:pt x="788" y="1023"/>
                  </a:lnTo>
                  <a:lnTo>
                    <a:pt x="763" y="1034"/>
                  </a:lnTo>
                  <a:lnTo>
                    <a:pt x="737" y="1044"/>
                  </a:lnTo>
                  <a:lnTo>
                    <a:pt x="711" y="1053"/>
                  </a:lnTo>
                  <a:lnTo>
                    <a:pt x="684" y="1062"/>
                  </a:lnTo>
                  <a:lnTo>
                    <a:pt x="658" y="1070"/>
                  </a:lnTo>
                  <a:lnTo>
                    <a:pt x="631" y="1077"/>
                  </a:lnTo>
                  <a:lnTo>
                    <a:pt x="603" y="1082"/>
                  </a:lnTo>
                  <a:lnTo>
                    <a:pt x="575" y="1088"/>
                  </a:lnTo>
                  <a:lnTo>
                    <a:pt x="545" y="1091"/>
                  </a:lnTo>
                  <a:lnTo>
                    <a:pt x="515" y="1094"/>
                  </a:lnTo>
                  <a:lnTo>
                    <a:pt x="485" y="1097"/>
                  </a:lnTo>
                  <a:lnTo>
                    <a:pt x="457" y="1057"/>
                  </a:lnTo>
                  <a:lnTo>
                    <a:pt x="438" y="1035"/>
                  </a:lnTo>
                  <a:lnTo>
                    <a:pt x="430" y="1027"/>
                  </a:lnTo>
                  <a:lnTo>
                    <a:pt x="421" y="1020"/>
                  </a:lnTo>
                  <a:lnTo>
                    <a:pt x="411" y="1014"/>
                  </a:lnTo>
                  <a:lnTo>
                    <a:pt x="397" y="1005"/>
                  </a:lnTo>
                  <a:lnTo>
                    <a:pt x="357" y="1024"/>
                  </a:lnTo>
                  <a:lnTo>
                    <a:pt x="316" y="1041"/>
                  </a:lnTo>
                  <a:lnTo>
                    <a:pt x="296" y="1048"/>
                  </a:lnTo>
                  <a:lnTo>
                    <a:pt x="277" y="1055"/>
                  </a:lnTo>
                  <a:lnTo>
                    <a:pt x="257" y="1060"/>
                  </a:lnTo>
                  <a:lnTo>
                    <a:pt x="237" y="1064"/>
                  </a:lnTo>
                  <a:lnTo>
                    <a:pt x="218" y="1066"/>
                  </a:lnTo>
                  <a:lnTo>
                    <a:pt x="197" y="1066"/>
                  </a:lnTo>
                  <a:lnTo>
                    <a:pt x="187" y="1065"/>
                  </a:lnTo>
                  <a:lnTo>
                    <a:pt x="177" y="1064"/>
                  </a:lnTo>
                  <a:lnTo>
                    <a:pt x="168" y="1062"/>
                  </a:lnTo>
                  <a:lnTo>
                    <a:pt x="158" y="1060"/>
                  </a:lnTo>
                  <a:lnTo>
                    <a:pt x="148" y="1056"/>
                  </a:lnTo>
                  <a:lnTo>
                    <a:pt x="138" y="1053"/>
                  </a:lnTo>
                  <a:lnTo>
                    <a:pt x="129" y="1048"/>
                  </a:lnTo>
                  <a:lnTo>
                    <a:pt x="119" y="1043"/>
                  </a:lnTo>
                  <a:lnTo>
                    <a:pt x="109" y="1037"/>
                  </a:lnTo>
                  <a:lnTo>
                    <a:pt x="100" y="1031"/>
                  </a:lnTo>
                  <a:lnTo>
                    <a:pt x="90" y="1023"/>
                  </a:lnTo>
                  <a:lnTo>
                    <a:pt x="80" y="1015"/>
                  </a:lnTo>
                  <a:lnTo>
                    <a:pt x="57" y="1008"/>
                  </a:lnTo>
                  <a:lnTo>
                    <a:pt x="36" y="1002"/>
                  </a:lnTo>
                  <a:lnTo>
                    <a:pt x="17" y="996"/>
                  </a:lnTo>
                  <a:lnTo>
                    <a:pt x="0" y="990"/>
                  </a:lnTo>
                  <a:close/>
                </a:path>
              </a:pathLst>
            </a:custGeom>
            <a:solidFill>
              <a:srgbClr val="A28D89"/>
            </a:solidFill>
            <a:ln w="9525">
              <a:noFill/>
              <a:round/>
              <a:headEnd/>
              <a:tailEnd/>
            </a:ln>
          </p:spPr>
          <p:txBody>
            <a:bodyPr>
              <a:prstTxWarp prst="textNoShape">
                <a:avLst/>
              </a:prstTxWarp>
            </a:bodyPr>
            <a:lstStyle/>
            <a:p>
              <a:endParaRPr lang="en-US"/>
            </a:p>
          </p:txBody>
        </p:sp>
        <p:sp>
          <p:nvSpPr>
            <p:cNvPr id="49480" name="Freeform 585"/>
            <p:cNvSpPr>
              <a:spLocks noChangeAspect="1"/>
            </p:cNvSpPr>
            <p:nvPr/>
          </p:nvSpPr>
          <p:spPr bwMode="auto">
            <a:xfrm>
              <a:off x="3121" y="2470"/>
              <a:ext cx="82" cy="86"/>
            </a:xfrm>
            <a:custGeom>
              <a:avLst/>
              <a:gdLst>
                <a:gd name="T0" fmla="*/ 0 w 737"/>
                <a:gd name="T1" fmla="*/ 694 h 776"/>
                <a:gd name="T2" fmla="*/ 710 w 737"/>
                <a:gd name="T3" fmla="*/ 0 h 776"/>
                <a:gd name="T4" fmla="*/ 717 w 737"/>
                <a:gd name="T5" fmla="*/ 32 h 776"/>
                <a:gd name="T6" fmla="*/ 724 w 737"/>
                <a:gd name="T7" fmla="*/ 63 h 776"/>
                <a:gd name="T8" fmla="*/ 729 w 737"/>
                <a:gd name="T9" fmla="*/ 93 h 776"/>
                <a:gd name="T10" fmla="*/ 733 w 737"/>
                <a:gd name="T11" fmla="*/ 125 h 776"/>
                <a:gd name="T12" fmla="*/ 736 w 737"/>
                <a:gd name="T13" fmla="*/ 156 h 776"/>
                <a:gd name="T14" fmla="*/ 737 w 737"/>
                <a:gd name="T15" fmla="*/ 189 h 776"/>
                <a:gd name="T16" fmla="*/ 737 w 737"/>
                <a:gd name="T17" fmla="*/ 220 h 776"/>
                <a:gd name="T18" fmla="*/ 735 w 737"/>
                <a:gd name="T19" fmla="*/ 253 h 776"/>
                <a:gd name="T20" fmla="*/ 733 w 737"/>
                <a:gd name="T21" fmla="*/ 285 h 776"/>
                <a:gd name="T22" fmla="*/ 727 w 737"/>
                <a:gd name="T23" fmla="*/ 318 h 776"/>
                <a:gd name="T24" fmla="*/ 720 w 737"/>
                <a:gd name="T25" fmla="*/ 352 h 776"/>
                <a:gd name="T26" fmla="*/ 712 w 737"/>
                <a:gd name="T27" fmla="*/ 385 h 776"/>
                <a:gd name="T28" fmla="*/ 702 w 737"/>
                <a:gd name="T29" fmla="*/ 420 h 776"/>
                <a:gd name="T30" fmla="*/ 690 w 737"/>
                <a:gd name="T31" fmla="*/ 455 h 776"/>
                <a:gd name="T32" fmla="*/ 675 w 737"/>
                <a:gd name="T33" fmla="*/ 490 h 776"/>
                <a:gd name="T34" fmla="*/ 659 w 737"/>
                <a:gd name="T35" fmla="*/ 525 h 776"/>
                <a:gd name="T36" fmla="*/ 627 w 737"/>
                <a:gd name="T37" fmla="*/ 549 h 776"/>
                <a:gd name="T38" fmla="*/ 595 w 737"/>
                <a:gd name="T39" fmla="*/ 573 h 776"/>
                <a:gd name="T40" fmla="*/ 562 w 737"/>
                <a:gd name="T41" fmla="*/ 595 h 776"/>
                <a:gd name="T42" fmla="*/ 530 w 737"/>
                <a:gd name="T43" fmla="*/ 617 h 776"/>
                <a:gd name="T44" fmla="*/ 496 w 737"/>
                <a:gd name="T45" fmla="*/ 638 h 776"/>
                <a:gd name="T46" fmla="*/ 462 w 737"/>
                <a:gd name="T47" fmla="*/ 658 h 776"/>
                <a:gd name="T48" fmla="*/ 427 w 737"/>
                <a:gd name="T49" fmla="*/ 677 h 776"/>
                <a:gd name="T50" fmla="*/ 392 w 737"/>
                <a:gd name="T51" fmla="*/ 695 h 776"/>
                <a:gd name="T52" fmla="*/ 356 w 737"/>
                <a:gd name="T53" fmla="*/ 711 h 776"/>
                <a:gd name="T54" fmla="*/ 317 w 737"/>
                <a:gd name="T55" fmla="*/ 725 h 776"/>
                <a:gd name="T56" fmla="*/ 279 w 737"/>
                <a:gd name="T57" fmla="*/ 739 h 776"/>
                <a:gd name="T58" fmla="*/ 240 w 737"/>
                <a:gd name="T59" fmla="*/ 750 h 776"/>
                <a:gd name="T60" fmla="*/ 200 w 737"/>
                <a:gd name="T61" fmla="*/ 759 h 776"/>
                <a:gd name="T62" fmla="*/ 159 w 737"/>
                <a:gd name="T63" fmla="*/ 767 h 776"/>
                <a:gd name="T64" fmla="*/ 138 w 737"/>
                <a:gd name="T65" fmla="*/ 770 h 776"/>
                <a:gd name="T66" fmla="*/ 117 w 737"/>
                <a:gd name="T67" fmla="*/ 772 h 776"/>
                <a:gd name="T68" fmla="*/ 94 w 737"/>
                <a:gd name="T69" fmla="*/ 775 h 776"/>
                <a:gd name="T70" fmla="*/ 72 w 737"/>
                <a:gd name="T71" fmla="*/ 776 h 776"/>
                <a:gd name="T72" fmla="*/ 47 w 737"/>
                <a:gd name="T73" fmla="*/ 741 h 776"/>
                <a:gd name="T74" fmla="*/ 30 w 737"/>
                <a:gd name="T75" fmla="*/ 720 h 776"/>
                <a:gd name="T76" fmla="*/ 23 w 737"/>
                <a:gd name="T77" fmla="*/ 713 h 776"/>
                <a:gd name="T78" fmla="*/ 16 w 737"/>
                <a:gd name="T79" fmla="*/ 706 h 776"/>
                <a:gd name="T80" fmla="*/ 9 w 737"/>
                <a:gd name="T81" fmla="*/ 701 h 776"/>
                <a:gd name="T82" fmla="*/ 0 w 737"/>
                <a:gd name="T83" fmla="*/ 694 h 77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737"/>
                <a:gd name="T127" fmla="*/ 0 h 776"/>
                <a:gd name="T128" fmla="*/ 737 w 737"/>
                <a:gd name="T129" fmla="*/ 776 h 77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737" h="776">
                  <a:moveTo>
                    <a:pt x="0" y="694"/>
                  </a:moveTo>
                  <a:lnTo>
                    <a:pt x="710" y="0"/>
                  </a:lnTo>
                  <a:lnTo>
                    <a:pt x="717" y="32"/>
                  </a:lnTo>
                  <a:lnTo>
                    <a:pt x="724" y="63"/>
                  </a:lnTo>
                  <a:lnTo>
                    <a:pt x="729" y="93"/>
                  </a:lnTo>
                  <a:lnTo>
                    <a:pt x="733" y="125"/>
                  </a:lnTo>
                  <a:lnTo>
                    <a:pt x="736" y="156"/>
                  </a:lnTo>
                  <a:lnTo>
                    <a:pt x="737" y="189"/>
                  </a:lnTo>
                  <a:lnTo>
                    <a:pt x="737" y="220"/>
                  </a:lnTo>
                  <a:lnTo>
                    <a:pt x="735" y="253"/>
                  </a:lnTo>
                  <a:lnTo>
                    <a:pt x="733" y="285"/>
                  </a:lnTo>
                  <a:lnTo>
                    <a:pt x="727" y="318"/>
                  </a:lnTo>
                  <a:lnTo>
                    <a:pt x="720" y="352"/>
                  </a:lnTo>
                  <a:lnTo>
                    <a:pt x="712" y="385"/>
                  </a:lnTo>
                  <a:lnTo>
                    <a:pt x="702" y="420"/>
                  </a:lnTo>
                  <a:lnTo>
                    <a:pt x="690" y="455"/>
                  </a:lnTo>
                  <a:lnTo>
                    <a:pt x="675" y="490"/>
                  </a:lnTo>
                  <a:lnTo>
                    <a:pt x="659" y="525"/>
                  </a:lnTo>
                  <a:lnTo>
                    <a:pt x="627" y="549"/>
                  </a:lnTo>
                  <a:lnTo>
                    <a:pt x="595" y="573"/>
                  </a:lnTo>
                  <a:lnTo>
                    <a:pt x="562" y="595"/>
                  </a:lnTo>
                  <a:lnTo>
                    <a:pt x="530" y="617"/>
                  </a:lnTo>
                  <a:lnTo>
                    <a:pt x="496" y="638"/>
                  </a:lnTo>
                  <a:lnTo>
                    <a:pt x="462" y="658"/>
                  </a:lnTo>
                  <a:lnTo>
                    <a:pt x="427" y="677"/>
                  </a:lnTo>
                  <a:lnTo>
                    <a:pt x="392" y="695"/>
                  </a:lnTo>
                  <a:lnTo>
                    <a:pt x="356" y="711"/>
                  </a:lnTo>
                  <a:lnTo>
                    <a:pt x="317" y="725"/>
                  </a:lnTo>
                  <a:lnTo>
                    <a:pt x="279" y="739"/>
                  </a:lnTo>
                  <a:lnTo>
                    <a:pt x="240" y="750"/>
                  </a:lnTo>
                  <a:lnTo>
                    <a:pt x="200" y="759"/>
                  </a:lnTo>
                  <a:lnTo>
                    <a:pt x="159" y="767"/>
                  </a:lnTo>
                  <a:lnTo>
                    <a:pt x="138" y="770"/>
                  </a:lnTo>
                  <a:lnTo>
                    <a:pt x="117" y="772"/>
                  </a:lnTo>
                  <a:lnTo>
                    <a:pt x="94" y="775"/>
                  </a:lnTo>
                  <a:lnTo>
                    <a:pt x="72" y="776"/>
                  </a:lnTo>
                  <a:lnTo>
                    <a:pt x="47" y="741"/>
                  </a:lnTo>
                  <a:lnTo>
                    <a:pt x="30" y="720"/>
                  </a:lnTo>
                  <a:lnTo>
                    <a:pt x="23" y="713"/>
                  </a:lnTo>
                  <a:lnTo>
                    <a:pt x="16" y="706"/>
                  </a:lnTo>
                  <a:lnTo>
                    <a:pt x="9" y="701"/>
                  </a:lnTo>
                  <a:lnTo>
                    <a:pt x="0" y="694"/>
                  </a:lnTo>
                  <a:close/>
                </a:path>
              </a:pathLst>
            </a:custGeom>
            <a:solidFill>
              <a:srgbClr val="A6928E"/>
            </a:solidFill>
            <a:ln w="9525">
              <a:noFill/>
              <a:round/>
              <a:headEnd/>
              <a:tailEnd/>
            </a:ln>
          </p:spPr>
          <p:txBody>
            <a:bodyPr>
              <a:prstTxWarp prst="textNoShape">
                <a:avLst/>
              </a:prstTxWarp>
            </a:bodyPr>
            <a:lstStyle/>
            <a:p>
              <a:endParaRPr lang="en-US"/>
            </a:p>
          </p:txBody>
        </p:sp>
        <p:sp>
          <p:nvSpPr>
            <p:cNvPr id="49481" name="Freeform 586"/>
            <p:cNvSpPr>
              <a:spLocks noChangeAspect="1"/>
            </p:cNvSpPr>
            <p:nvPr/>
          </p:nvSpPr>
          <p:spPr bwMode="auto">
            <a:xfrm>
              <a:off x="3176" y="2519"/>
              <a:ext cx="22" cy="22"/>
            </a:xfrm>
            <a:custGeom>
              <a:avLst/>
              <a:gdLst>
                <a:gd name="T0" fmla="*/ 0 w 198"/>
                <a:gd name="T1" fmla="*/ 194 h 194"/>
                <a:gd name="T2" fmla="*/ 198 w 198"/>
                <a:gd name="T3" fmla="*/ 0 h 194"/>
                <a:gd name="T4" fmla="*/ 191 w 198"/>
                <a:gd name="T5" fmla="*/ 20 h 194"/>
                <a:gd name="T6" fmla="*/ 183 w 198"/>
                <a:gd name="T7" fmla="*/ 40 h 194"/>
                <a:gd name="T8" fmla="*/ 174 w 198"/>
                <a:gd name="T9" fmla="*/ 60 h 194"/>
                <a:gd name="T10" fmla="*/ 164 w 198"/>
                <a:gd name="T11" fmla="*/ 80 h 194"/>
                <a:gd name="T12" fmla="*/ 124 w 198"/>
                <a:gd name="T13" fmla="*/ 111 h 194"/>
                <a:gd name="T14" fmla="*/ 83 w 198"/>
                <a:gd name="T15" fmla="*/ 139 h 194"/>
                <a:gd name="T16" fmla="*/ 42 w 198"/>
                <a:gd name="T17" fmla="*/ 167 h 194"/>
                <a:gd name="T18" fmla="*/ 0 w 198"/>
                <a:gd name="T19" fmla="*/ 194 h 19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8"/>
                <a:gd name="T31" fmla="*/ 0 h 194"/>
                <a:gd name="T32" fmla="*/ 198 w 198"/>
                <a:gd name="T33" fmla="*/ 194 h 19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8" h="194">
                  <a:moveTo>
                    <a:pt x="0" y="194"/>
                  </a:moveTo>
                  <a:lnTo>
                    <a:pt x="198" y="0"/>
                  </a:lnTo>
                  <a:lnTo>
                    <a:pt x="191" y="20"/>
                  </a:lnTo>
                  <a:lnTo>
                    <a:pt x="183" y="40"/>
                  </a:lnTo>
                  <a:lnTo>
                    <a:pt x="174" y="60"/>
                  </a:lnTo>
                  <a:lnTo>
                    <a:pt x="164" y="80"/>
                  </a:lnTo>
                  <a:lnTo>
                    <a:pt x="124" y="111"/>
                  </a:lnTo>
                  <a:lnTo>
                    <a:pt x="83" y="139"/>
                  </a:lnTo>
                  <a:lnTo>
                    <a:pt x="42" y="167"/>
                  </a:lnTo>
                  <a:lnTo>
                    <a:pt x="0" y="194"/>
                  </a:lnTo>
                  <a:close/>
                </a:path>
              </a:pathLst>
            </a:custGeom>
            <a:solidFill>
              <a:srgbClr val="A99692"/>
            </a:solidFill>
            <a:ln w="9525">
              <a:noFill/>
              <a:round/>
              <a:headEnd/>
              <a:tailEnd/>
            </a:ln>
          </p:spPr>
          <p:txBody>
            <a:bodyPr>
              <a:prstTxWarp prst="textNoShape">
                <a:avLst/>
              </a:prstTxWarp>
            </a:bodyPr>
            <a:lstStyle/>
            <a:p>
              <a:endParaRPr lang="en-US"/>
            </a:p>
          </p:txBody>
        </p:sp>
        <p:sp>
          <p:nvSpPr>
            <p:cNvPr id="49482" name="Freeform 587"/>
            <p:cNvSpPr>
              <a:spLocks noChangeAspect="1"/>
            </p:cNvSpPr>
            <p:nvPr/>
          </p:nvSpPr>
          <p:spPr bwMode="auto">
            <a:xfrm rot="524769">
              <a:off x="3050" y="2374"/>
              <a:ext cx="132" cy="114"/>
            </a:xfrm>
            <a:custGeom>
              <a:avLst/>
              <a:gdLst>
                <a:gd name="T0" fmla="*/ 6 w 1188"/>
                <a:gd name="T1" fmla="*/ 476 h 677"/>
                <a:gd name="T2" fmla="*/ 22 w 1188"/>
                <a:gd name="T3" fmla="*/ 425 h 677"/>
                <a:gd name="T4" fmla="*/ 89 w 1188"/>
                <a:gd name="T5" fmla="*/ 359 h 677"/>
                <a:gd name="T6" fmla="*/ 213 w 1188"/>
                <a:gd name="T7" fmla="*/ 281 h 677"/>
                <a:gd name="T8" fmla="*/ 308 w 1188"/>
                <a:gd name="T9" fmla="*/ 227 h 677"/>
                <a:gd name="T10" fmla="*/ 372 w 1188"/>
                <a:gd name="T11" fmla="*/ 193 h 677"/>
                <a:gd name="T12" fmla="*/ 437 w 1188"/>
                <a:gd name="T13" fmla="*/ 163 h 677"/>
                <a:gd name="T14" fmla="*/ 502 w 1188"/>
                <a:gd name="T15" fmla="*/ 134 h 677"/>
                <a:gd name="T16" fmla="*/ 570 w 1188"/>
                <a:gd name="T17" fmla="*/ 108 h 677"/>
                <a:gd name="T18" fmla="*/ 636 w 1188"/>
                <a:gd name="T19" fmla="*/ 84 h 677"/>
                <a:gd name="T20" fmla="*/ 704 w 1188"/>
                <a:gd name="T21" fmla="*/ 64 h 677"/>
                <a:gd name="T22" fmla="*/ 773 w 1188"/>
                <a:gd name="T23" fmla="*/ 46 h 677"/>
                <a:gd name="T24" fmla="*/ 841 w 1188"/>
                <a:gd name="T25" fmla="*/ 30 h 677"/>
                <a:gd name="T26" fmla="*/ 911 w 1188"/>
                <a:gd name="T27" fmla="*/ 18 h 677"/>
                <a:gd name="T28" fmla="*/ 980 w 1188"/>
                <a:gd name="T29" fmla="*/ 9 h 677"/>
                <a:gd name="T30" fmla="*/ 1051 w 1188"/>
                <a:gd name="T31" fmla="*/ 2 h 677"/>
                <a:gd name="T32" fmla="*/ 1106 w 1188"/>
                <a:gd name="T33" fmla="*/ 47 h 677"/>
                <a:gd name="T34" fmla="*/ 1133 w 1188"/>
                <a:gd name="T35" fmla="*/ 114 h 677"/>
                <a:gd name="T36" fmla="*/ 1153 w 1188"/>
                <a:gd name="T37" fmla="*/ 167 h 677"/>
                <a:gd name="T38" fmla="*/ 1174 w 1188"/>
                <a:gd name="T39" fmla="*/ 236 h 677"/>
                <a:gd name="T40" fmla="*/ 1153 w 1188"/>
                <a:gd name="T41" fmla="*/ 283 h 677"/>
                <a:gd name="T42" fmla="*/ 1082 w 1188"/>
                <a:gd name="T43" fmla="*/ 285 h 677"/>
                <a:gd name="T44" fmla="*/ 1013 w 1188"/>
                <a:gd name="T45" fmla="*/ 294 h 677"/>
                <a:gd name="T46" fmla="*/ 944 w 1188"/>
                <a:gd name="T47" fmla="*/ 307 h 677"/>
                <a:gd name="T48" fmla="*/ 877 w 1188"/>
                <a:gd name="T49" fmla="*/ 323 h 677"/>
                <a:gd name="T50" fmla="*/ 810 w 1188"/>
                <a:gd name="T51" fmla="*/ 345 h 677"/>
                <a:gd name="T52" fmla="*/ 744 w 1188"/>
                <a:gd name="T53" fmla="*/ 369 h 677"/>
                <a:gd name="T54" fmla="*/ 678 w 1188"/>
                <a:gd name="T55" fmla="*/ 396 h 677"/>
                <a:gd name="T56" fmla="*/ 581 w 1188"/>
                <a:gd name="T57" fmla="*/ 440 h 677"/>
                <a:gd name="T58" fmla="*/ 452 w 1188"/>
                <a:gd name="T59" fmla="*/ 506 h 677"/>
                <a:gd name="T60" fmla="*/ 323 w 1188"/>
                <a:gd name="T61" fmla="*/ 575 h 677"/>
                <a:gd name="T62" fmla="*/ 195 w 1188"/>
                <a:gd name="T63" fmla="*/ 643 h 677"/>
                <a:gd name="T64" fmla="*/ 115 w 1188"/>
                <a:gd name="T65" fmla="*/ 654 h 677"/>
                <a:gd name="T66" fmla="*/ 83 w 1188"/>
                <a:gd name="T67" fmla="*/ 611 h 677"/>
                <a:gd name="T68" fmla="*/ 49 w 1188"/>
                <a:gd name="T69" fmla="*/ 567 h 677"/>
                <a:gd name="T70" fmla="*/ 16 w 1188"/>
                <a:gd name="T71" fmla="*/ 523 h 67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188"/>
                <a:gd name="T109" fmla="*/ 0 h 677"/>
                <a:gd name="T110" fmla="*/ 1188 w 1188"/>
                <a:gd name="T111" fmla="*/ 677 h 67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188" h="677">
                  <a:moveTo>
                    <a:pt x="0" y="502"/>
                  </a:moveTo>
                  <a:lnTo>
                    <a:pt x="6" y="476"/>
                  </a:lnTo>
                  <a:lnTo>
                    <a:pt x="14" y="450"/>
                  </a:lnTo>
                  <a:lnTo>
                    <a:pt x="22" y="425"/>
                  </a:lnTo>
                  <a:lnTo>
                    <a:pt x="29" y="402"/>
                  </a:lnTo>
                  <a:lnTo>
                    <a:pt x="89" y="359"/>
                  </a:lnTo>
                  <a:lnTo>
                    <a:pt x="151" y="319"/>
                  </a:lnTo>
                  <a:lnTo>
                    <a:pt x="213" y="281"/>
                  </a:lnTo>
                  <a:lnTo>
                    <a:pt x="276" y="244"/>
                  </a:lnTo>
                  <a:lnTo>
                    <a:pt x="308" y="227"/>
                  </a:lnTo>
                  <a:lnTo>
                    <a:pt x="340" y="210"/>
                  </a:lnTo>
                  <a:lnTo>
                    <a:pt x="372" y="193"/>
                  </a:lnTo>
                  <a:lnTo>
                    <a:pt x="405" y="177"/>
                  </a:lnTo>
                  <a:lnTo>
                    <a:pt x="437" y="163"/>
                  </a:lnTo>
                  <a:lnTo>
                    <a:pt x="470" y="148"/>
                  </a:lnTo>
                  <a:lnTo>
                    <a:pt x="502" y="134"/>
                  </a:lnTo>
                  <a:lnTo>
                    <a:pt x="536" y="120"/>
                  </a:lnTo>
                  <a:lnTo>
                    <a:pt x="570" y="108"/>
                  </a:lnTo>
                  <a:lnTo>
                    <a:pt x="602" y="96"/>
                  </a:lnTo>
                  <a:lnTo>
                    <a:pt x="636" y="84"/>
                  </a:lnTo>
                  <a:lnTo>
                    <a:pt x="671" y="74"/>
                  </a:lnTo>
                  <a:lnTo>
                    <a:pt x="704" y="64"/>
                  </a:lnTo>
                  <a:lnTo>
                    <a:pt x="738" y="54"/>
                  </a:lnTo>
                  <a:lnTo>
                    <a:pt x="773" y="46"/>
                  </a:lnTo>
                  <a:lnTo>
                    <a:pt x="806" y="38"/>
                  </a:lnTo>
                  <a:lnTo>
                    <a:pt x="841" y="30"/>
                  </a:lnTo>
                  <a:lnTo>
                    <a:pt x="876" y="24"/>
                  </a:lnTo>
                  <a:lnTo>
                    <a:pt x="911" y="18"/>
                  </a:lnTo>
                  <a:lnTo>
                    <a:pt x="945" y="14"/>
                  </a:lnTo>
                  <a:lnTo>
                    <a:pt x="980" y="9"/>
                  </a:lnTo>
                  <a:lnTo>
                    <a:pt x="1015" y="6"/>
                  </a:lnTo>
                  <a:lnTo>
                    <a:pt x="1051" y="2"/>
                  </a:lnTo>
                  <a:lnTo>
                    <a:pt x="1086" y="0"/>
                  </a:lnTo>
                  <a:lnTo>
                    <a:pt x="1106" y="47"/>
                  </a:lnTo>
                  <a:lnTo>
                    <a:pt x="1122" y="83"/>
                  </a:lnTo>
                  <a:lnTo>
                    <a:pt x="1133" y="114"/>
                  </a:lnTo>
                  <a:lnTo>
                    <a:pt x="1143" y="140"/>
                  </a:lnTo>
                  <a:lnTo>
                    <a:pt x="1153" y="167"/>
                  </a:lnTo>
                  <a:lnTo>
                    <a:pt x="1163" y="199"/>
                  </a:lnTo>
                  <a:lnTo>
                    <a:pt x="1174" y="236"/>
                  </a:lnTo>
                  <a:lnTo>
                    <a:pt x="1188" y="283"/>
                  </a:lnTo>
                  <a:lnTo>
                    <a:pt x="1153" y="283"/>
                  </a:lnTo>
                  <a:lnTo>
                    <a:pt x="1117" y="283"/>
                  </a:lnTo>
                  <a:lnTo>
                    <a:pt x="1082" y="285"/>
                  </a:lnTo>
                  <a:lnTo>
                    <a:pt x="1048" y="290"/>
                  </a:lnTo>
                  <a:lnTo>
                    <a:pt x="1013" y="294"/>
                  </a:lnTo>
                  <a:lnTo>
                    <a:pt x="979" y="300"/>
                  </a:lnTo>
                  <a:lnTo>
                    <a:pt x="944" y="307"/>
                  </a:lnTo>
                  <a:lnTo>
                    <a:pt x="911" y="314"/>
                  </a:lnTo>
                  <a:lnTo>
                    <a:pt x="877" y="323"/>
                  </a:lnTo>
                  <a:lnTo>
                    <a:pt x="843" y="333"/>
                  </a:lnTo>
                  <a:lnTo>
                    <a:pt x="810" y="345"/>
                  </a:lnTo>
                  <a:lnTo>
                    <a:pt x="777" y="356"/>
                  </a:lnTo>
                  <a:lnTo>
                    <a:pt x="744" y="369"/>
                  </a:lnTo>
                  <a:lnTo>
                    <a:pt x="711" y="382"/>
                  </a:lnTo>
                  <a:lnTo>
                    <a:pt x="678" y="396"/>
                  </a:lnTo>
                  <a:lnTo>
                    <a:pt x="646" y="410"/>
                  </a:lnTo>
                  <a:lnTo>
                    <a:pt x="581" y="440"/>
                  </a:lnTo>
                  <a:lnTo>
                    <a:pt x="516" y="473"/>
                  </a:lnTo>
                  <a:lnTo>
                    <a:pt x="452" y="506"/>
                  </a:lnTo>
                  <a:lnTo>
                    <a:pt x="387" y="540"/>
                  </a:lnTo>
                  <a:lnTo>
                    <a:pt x="323" y="575"/>
                  </a:lnTo>
                  <a:lnTo>
                    <a:pt x="259" y="610"/>
                  </a:lnTo>
                  <a:lnTo>
                    <a:pt x="195" y="643"/>
                  </a:lnTo>
                  <a:lnTo>
                    <a:pt x="131" y="677"/>
                  </a:lnTo>
                  <a:lnTo>
                    <a:pt x="115" y="654"/>
                  </a:lnTo>
                  <a:lnTo>
                    <a:pt x="98" y="632"/>
                  </a:lnTo>
                  <a:lnTo>
                    <a:pt x="83" y="611"/>
                  </a:lnTo>
                  <a:lnTo>
                    <a:pt x="66" y="588"/>
                  </a:lnTo>
                  <a:lnTo>
                    <a:pt x="49" y="567"/>
                  </a:lnTo>
                  <a:lnTo>
                    <a:pt x="32" y="544"/>
                  </a:lnTo>
                  <a:lnTo>
                    <a:pt x="16" y="523"/>
                  </a:lnTo>
                  <a:lnTo>
                    <a:pt x="0" y="502"/>
                  </a:lnTo>
                  <a:close/>
                </a:path>
              </a:pathLst>
            </a:custGeom>
            <a:solidFill>
              <a:srgbClr val="957D78"/>
            </a:solidFill>
            <a:ln w="9525">
              <a:noFill/>
              <a:round/>
              <a:headEnd/>
              <a:tailEnd/>
            </a:ln>
          </p:spPr>
          <p:txBody>
            <a:bodyPr>
              <a:prstTxWarp prst="textNoShape">
                <a:avLst/>
              </a:prstTxWarp>
            </a:bodyPr>
            <a:lstStyle/>
            <a:p>
              <a:endParaRPr lang="en-US"/>
            </a:p>
          </p:txBody>
        </p:sp>
        <p:sp>
          <p:nvSpPr>
            <p:cNvPr id="49483" name="Freeform 588"/>
            <p:cNvSpPr>
              <a:spLocks noChangeAspect="1"/>
            </p:cNvSpPr>
            <p:nvPr/>
          </p:nvSpPr>
          <p:spPr bwMode="auto">
            <a:xfrm>
              <a:off x="3042" y="2328"/>
              <a:ext cx="11" cy="13"/>
            </a:xfrm>
            <a:custGeom>
              <a:avLst/>
              <a:gdLst>
                <a:gd name="T0" fmla="*/ 7 w 100"/>
                <a:gd name="T1" fmla="*/ 61 h 119"/>
                <a:gd name="T2" fmla="*/ 5 w 100"/>
                <a:gd name="T3" fmla="*/ 48 h 119"/>
                <a:gd name="T4" fmla="*/ 4 w 100"/>
                <a:gd name="T5" fmla="*/ 36 h 119"/>
                <a:gd name="T6" fmla="*/ 2 w 100"/>
                <a:gd name="T7" fmla="*/ 25 h 119"/>
                <a:gd name="T8" fmla="*/ 0 w 100"/>
                <a:gd name="T9" fmla="*/ 13 h 119"/>
                <a:gd name="T10" fmla="*/ 16 w 100"/>
                <a:gd name="T11" fmla="*/ 6 h 119"/>
                <a:gd name="T12" fmla="*/ 30 w 100"/>
                <a:gd name="T13" fmla="*/ 0 h 119"/>
                <a:gd name="T14" fmla="*/ 48 w 100"/>
                <a:gd name="T15" fmla="*/ 29 h 119"/>
                <a:gd name="T16" fmla="*/ 64 w 100"/>
                <a:gd name="T17" fmla="*/ 59 h 119"/>
                <a:gd name="T18" fmla="*/ 82 w 100"/>
                <a:gd name="T19" fmla="*/ 90 h 119"/>
                <a:gd name="T20" fmla="*/ 100 w 100"/>
                <a:gd name="T21" fmla="*/ 119 h 119"/>
                <a:gd name="T22" fmla="*/ 91 w 100"/>
                <a:gd name="T23" fmla="*/ 119 h 119"/>
                <a:gd name="T24" fmla="*/ 82 w 100"/>
                <a:gd name="T25" fmla="*/ 118 h 119"/>
                <a:gd name="T26" fmla="*/ 75 w 100"/>
                <a:gd name="T27" fmla="*/ 116 h 119"/>
                <a:gd name="T28" fmla="*/ 68 w 100"/>
                <a:gd name="T29" fmla="*/ 114 h 119"/>
                <a:gd name="T30" fmla="*/ 62 w 100"/>
                <a:gd name="T31" fmla="*/ 111 h 119"/>
                <a:gd name="T32" fmla="*/ 55 w 100"/>
                <a:gd name="T33" fmla="*/ 109 h 119"/>
                <a:gd name="T34" fmla="*/ 51 w 100"/>
                <a:gd name="T35" fmla="*/ 105 h 119"/>
                <a:gd name="T36" fmla="*/ 45 w 100"/>
                <a:gd name="T37" fmla="*/ 101 h 119"/>
                <a:gd name="T38" fmla="*/ 27 w 100"/>
                <a:gd name="T39" fmla="*/ 83 h 119"/>
                <a:gd name="T40" fmla="*/ 7 w 100"/>
                <a:gd name="T41" fmla="*/ 61 h 119"/>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00"/>
                <a:gd name="T64" fmla="*/ 0 h 119"/>
                <a:gd name="T65" fmla="*/ 100 w 100"/>
                <a:gd name="T66" fmla="*/ 119 h 119"/>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00" h="119">
                  <a:moveTo>
                    <a:pt x="7" y="61"/>
                  </a:moveTo>
                  <a:lnTo>
                    <a:pt x="5" y="48"/>
                  </a:lnTo>
                  <a:lnTo>
                    <a:pt x="4" y="36"/>
                  </a:lnTo>
                  <a:lnTo>
                    <a:pt x="2" y="25"/>
                  </a:lnTo>
                  <a:lnTo>
                    <a:pt x="0" y="13"/>
                  </a:lnTo>
                  <a:lnTo>
                    <a:pt x="16" y="6"/>
                  </a:lnTo>
                  <a:lnTo>
                    <a:pt x="30" y="0"/>
                  </a:lnTo>
                  <a:lnTo>
                    <a:pt x="48" y="29"/>
                  </a:lnTo>
                  <a:lnTo>
                    <a:pt x="64" y="59"/>
                  </a:lnTo>
                  <a:lnTo>
                    <a:pt x="82" y="90"/>
                  </a:lnTo>
                  <a:lnTo>
                    <a:pt x="100" y="119"/>
                  </a:lnTo>
                  <a:lnTo>
                    <a:pt x="91" y="119"/>
                  </a:lnTo>
                  <a:lnTo>
                    <a:pt x="82" y="118"/>
                  </a:lnTo>
                  <a:lnTo>
                    <a:pt x="75" y="116"/>
                  </a:lnTo>
                  <a:lnTo>
                    <a:pt x="68" y="114"/>
                  </a:lnTo>
                  <a:lnTo>
                    <a:pt x="62" y="111"/>
                  </a:lnTo>
                  <a:lnTo>
                    <a:pt x="55" y="109"/>
                  </a:lnTo>
                  <a:lnTo>
                    <a:pt x="51" y="105"/>
                  </a:lnTo>
                  <a:lnTo>
                    <a:pt x="45" y="101"/>
                  </a:lnTo>
                  <a:lnTo>
                    <a:pt x="27" y="83"/>
                  </a:lnTo>
                  <a:lnTo>
                    <a:pt x="7" y="61"/>
                  </a:lnTo>
                  <a:close/>
                </a:path>
              </a:pathLst>
            </a:custGeom>
            <a:solidFill>
              <a:srgbClr val="131516"/>
            </a:solidFill>
            <a:ln w="9525">
              <a:noFill/>
              <a:round/>
              <a:headEnd/>
              <a:tailEnd/>
            </a:ln>
          </p:spPr>
          <p:txBody>
            <a:bodyPr>
              <a:prstTxWarp prst="textNoShape">
                <a:avLst/>
              </a:prstTxWarp>
            </a:bodyPr>
            <a:lstStyle/>
            <a:p>
              <a:endParaRPr lang="en-US"/>
            </a:p>
          </p:txBody>
        </p:sp>
        <p:sp>
          <p:nvSpPr>
            <p:cNvPr id="49484" name="Freeform 589"/>
            <p:cNvSpPr>
              <a:spLocks noChangeAspect="1"/>
            </p:cNvSpPr>
            <p:nvPr/>
          </p:nvSpPr>
          <p:spPr bwMode="auto">
            <a:xfrm>
              <a:off x="3051" y="2306"/>
              <a:ext cx="28" cy="46"/>
            </a:xfrm>
            <a:custGeom>
              <a:avLst/>
              <a:gdLst>
                <a:gd name="T0" fmla="*/ 10 w 250"/>
                <a:gd name="T1" fmla="*/ 149 h 416"/>
                <a:gd name="T2" fmla="*/ 8 w 250"/>
                <a:gd name="T3" fmla="*/ 116 h 416"/>
                <a:gd name="T4" fmla="*/ 6 w 250"/>
                <a:gd name="T5" fmla="*/ 83 h 416"/>
                <a:gd name="T6" fmla="*/ 4 w 250"/>
                <a:gd name="T7" fmla="*/ 51 h 416"/>
                <a:gd name="T8" fmla="*/ 0 w 250"/>
                <a:gd name="T9" fmla="*/ 20 h 416"/>
                <a:gd name="T10" fmla="*/ 12 w 250"/>
                <a:gd name="T11" fmla="*/ 14 h 416"/>
                <a:gd name="T12" fmla="*/ 23 w 250"/>
                <a:gd name="T13" fmla="*/ 10 h 416"/>
                <a:gd name="T14" fmla="*/ 33 w 250"/>
                <a:gd name="T15" fmla="*/ 4 h 416"/>
                <a:gd name="T16" fmla="*/ 43 w 250"/>
                <a:gd name="T17" fmla="*/ 0 h 416"/>
                <a:gd name="T18" fmla="*/ 57 w 250"/>
                <a:gd name="T19" fmla="*/ 64 h 416"/>
                <a:gd name="T20" fmla="*/ 72 w 250"/>
                <a:gd name="T21" fmla="*/ 120 h 416"/>
                <a:gd name="T22" fmla="*/ 80 w 250"/>
                <a:gd name="T23" fmla="*/ 145 h 416"/>
                <a:gd name="T24" fmla="*/ 88 w 250"/>
                <a:gd name="T25" fmla="*/ 170 h 416"/>
                <a:gd name="T26" fmla="*/ 98 w 250"/>
                <a:gd name="T27" fmla="*/ 194 h 416"/>
                <a:gd name="T28" fmla="*/ 108 w 250"/>
                <a:gd name="T29" fmla="*/ 217 h 416"/>
                <a:gd name="T30" fmla="*/ 119 w 250"/>
                <a:gd name="T31" fmla="*/ 241 h 416"/>
                <a:gd name="T32" fmla="*/ 133 w 250"/>
                <a:gd name="T33" fmla="*/ 263 h 416"/>
                <a:gd name="T34" fmla="*/ 147 w 250"/>
                <a:gd name="T35" fmla="*/ 287 h 416"/>
                <a:gd name="T36" fmla="*/ 163 w 250"/>
                <a:gd name="T37" fmla="*/ 310 h 416"/>
                <a:gd name="T38" fmla="*/ 181 w 250"/>
                <a:gd name="T39" fmla="*/ 334 h 416"/>
                <a:gd name="T40" fmla="*/ 202 w 250"/>
                <a:gd name="T41" fmla="*/ 359 h 416"/>
                <a:gd name="T42" fmla="*/ 225 w 250"/>
                <a:gd name="T43" fmla="*/ 385 h 416"/>
                <a:gd name="T44" fmla="*/ 250 w 250"/>
                <a:gd name="T45" fmla="*/ 411 h 416"/>
                <a:gd name="T46" fmla="*/ 241 w 250"/>
                <a:gd name="T47" fmla="*/ 411 h 416"/>
                <a:gd name="T48" fmla="*/ 232 w 250"/>
                <a:gd name="T49" fmla="*/ 413 h 416"/>
                <a:gd name="T50" fmla="*/ 221 w 250"/>
                <a:gd name="T51" fmla="*/ 414 h 416"/>
                <a:gd name="T52" fmla="*/ 211 w 250"/>
                <a:gd name="T53" fmla="*/ 416 h 416"/>
                <a:gd name="T54" fmla="*/ 192 w 250"/>
                <a:gd name="T55" fmla="*/ 399 h 416"/>
                <a:gd name="T56" fmla="*/ 174 w 250"/>
                <a:gd name="T57" fmla="*/ 382 h 416"/>
                <a:gd name="T58" fmla="*/ 159 w 250"/>
                <a:gd name="T59" fmla="*/ 367 h 416"/>
                <a:gd name="T60" fmla="*/ 144 w 250"/>
                <a:gd name="T61" fmla="*/ 351 h 416"/>
                <a:gd name="T62" fmla="*/ 129 w 250"/>
                <a:gd name="T63" fmla="*/ 335 h 416"/>
                <a:gd name="T64" fmla="*/ 117 w 250"/>
                <a:gd name="T65" fmla="*/ 319 h 416"/>
                <a:gd name="T66" fmla="*/ 105 w 250"/>
                <a:gd name="T67" fmla="*/ 305 h 416"/>
                <a:gd name="T68" fmla="*/ 94 w 250"/>
                <a:gd name="T69" fmla="*/ 289 h 416"/>
                <a:gd name="T70" fmla="*/ 73 w 250"/>
                <a:gd name="T71" fmla="*/ 259 h 416"/>
                <a:gd name="T72" fmla="*/ 53 w 250"/>
                <a:gd name="T73" fmla="*/ 225 h 416"/>
                <a:gd name="T74" fmla="*/ 32 w 250"/>
                <a:gd name="T75" fmla="*/ 189 h 416"/>
                <a:gd name="T76" fmla="*/ 10 w 250"/>
                <a:gd name="T77" fmla="*/ 149 h 41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250"/>
                <a:gd name="T118" fmla="*/ 0 h 416"/>
                <a:gd name="T119" fmla="*/ 250 w 250"/>
                <a:gd name="T120" fmla="*/ 416 h 41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250" h="416">
                  <a:moveTo>
                    <a:pt x="10" y="149"/>
                  </a:moveTo>
                  <a:lnTo>
                    <a:pt x="8" y="116"/>
                  </a:lnTo>
                  <a:lnTo>
                    <a:pt x="6" y="83"/>
                  </a:lnTo>
                  <a:lnTo>
                    <a:pt x="4" y="51"/>
                  </a:lnTo>
                  <a:lnTo>
                    <a:pt x="0" y="20"/>
                  </a:lnTo>
                  <a:lnTo>
                    <a:pt x="12" y="14"/>
                  </a:lnTo>
                  <a:lnTo>
                    <a:pt x="23" y="10"/>
                  </a:lnTo>
                  <a:lnTo>
                    <a:pt x="33" y="4"/>
                  </a:lnTo>
                  <a:lnTo>
                    <a:pt x="43" y="0"/>
                  </a:lnTo>
                  <a:lnTo>
                    <a:pt x="57" y="64"/>
                  </a:lnTo>
                  <a:lnTo>
                    <a:pt x="72" y="120"/>
                  </a:lnTo>
                  <a:lnTo>
                    <a:pt x="80" y="145"/>
                  </a:lnTo>
                  <a:lnTo>
                    <a:pt x="88" y="170"/>
                  </a:lnTo>
                  <a:lnTo>
                    <a:pt x="98" y="194"/>
                  </a:lnTo>
                  <a:lnTo>
                    <a:pt x="108" y="217"/>
                  </a:lnTo>
                  <a:lnTo>
                    <a:pt x="119" y="241"/>
                  </a:lnTo>
                  <a:lnTo>
                    <a:pt x="133" y="263"/>
                  </a:lnTo>
                  <a:lnTo>
                    <a:pt x="147" y="287"/>
                  </a:lnTo>
                  <a:lnTo>
                    <a:pt x="163" y="310"/>
                  </a:lnTo>
                  <a:lnTo>
                    <a:pt x="181" y="334"/>
                  </a:lnTo>
                  <a:lnTo>
                    <a:pt x="202" y="359"/>
                  </a:lnTo>
                  <a:lnTo>
                    <a:pt x="225" y="385"/>
                  </a:lnTo>
                  <a:lnTo>
                    <a:pt x="250" y="411"/>
                  </a:lnTo>
                  <a:lnTo>
                    <a:pt x="241" y="411"/>
                  </a:lnTo>
                  <a:lnTo>
                    <a:pt x="232" y="413"/>
                  </a:lnTo>
                  <a:lnTo>
                    <a:pt x="221" y="414"/>
                  </a:lnTo>
                  <a:lnTo>
                    <a:pt x="211" y="416"/>
                  </a:lnTo>
                  <a:lnTo>
                    <a:pt x="192" y="399"/>
                  </a:lnTo>
                  <a:lnTo>
                    <a:pt x="174" y="382"/>
                  </a:lnTo>
                  <a:lnTo>
                    <a:pt x="159" y="367"/>
                  </a:lnTo>
                  <a:lnTo>
                    <a:pt x="144" y="351"/>
                  </a:lnTo>
                  <a:lnTo>
                    <a:pt x="129" y="335"/>
                  </a:lnTo>
                  <a:lnTo>
                    <a:pt x="117" y="319"/>
                  </a:lnTo>
                  <a:lnTo>
                    <a:pt x="105" y="305"/>
                  </a:lnTo>
                  <a:lnTo>
                    <a:pt x="94" y="289"/>
                  </a:lnTo>
                  <a:lnTo>
                    <a:pt x="73" y="259"/>
                  </a:lnTo>
                  <a:lnTo>
                    <a:pt x="53" y="225"/>
                  </a:lnTo>
                  <a:lnTo>
                    <a:pt x="32" y="189"/>
                  </a:lnTo>
                  <a:lnTo>
                    <a:pt x="10" y="149"/>
                  </a:lnTo>
                  <a:close/>
                </a:path>
              </a:pathLst>
            </a:custGeom>
            <a:solidFill>
              <a:srgbClr val="131516"/>
            </a:solidFill>
            <a:ln w="9525">
              <a:noFill/>
              <a:round/>
              <a:headEnd/>
              <a:tailEnd/>
            </a:ln>
          </p:spPr>
          <p:txBody>
            <a:bodyPr>
              <a:prstTxWarp prst="textNoShape">
                <a:avLst/>
              </a:prstTxWarp>
            </a:bodyPr>
            <a:lstStyle/>
            <a:p>
              <a:endParaRPr lang="en-US"/>
            </a:p>
          </p:txBody>
        </p:sp>
        <p:sp>
          <p:nvSpPr>
            <p:cNvPr id="49485" name="Freeform 590"/>
            <p:cNvSpPr>
              <a:spLocks noChangeAspect="1"/>
            </p:cNvSpPr>
            <p:nvPr/>
          </p:nvSpPr>
          <p:spPr bwMode="auto">
            <a:xfrm>
              <a:off x="3068" y="2282"/>
              <a:ext cx="56" cy="69"/>
            </a:xfrm>
            <a:custGeom>
              <a:avLst/>
              <a:gdLst>
                <a:gd name="T0" fmla="*/ 0 w 510"/>
                <a:gd name="T1" fmla="*/ 334 h 624"/>
                <a:gd name="T2" fmla="*/ 2 w 510"/>
                <a:gd name="T3" fmla="*/ 290 h 624"/>
                <a:gd name="T4" fmla="*/ 6 w 510"/>
                <a:gd name="T5" fmla="*/ 240 h 624"/>
                <a:gd name="T6" fmla="*/ 10 w 510"/>
                <a:gd name="T7" fmla="*/ 215 h 624"/>
                <a:gd name="T8" fmla="*/ 14 w 510"/>
                <a:gd name="T9" fmla="*/ 189 h 624"/>
                <a:gd name="T10" fmla="*/ 20 w 510"/>
                <a:gd name="T11" fmla="*/ 163 h 624"/>
                <a:gd name="T12" fmla="*/ 26 w 510"/>
                <a:gd name="T13" fmla="*/ 137 h 624"/>
                <a:gd name="T14" fmla="*/ 33 w 510"/>
                <a:gd name="T15" fmla="*/ 112 h 624"/>
                <a:gd name="T16" fmla="*/ 42 w 510"/>
                <a:gd name="T17" fmla="*/ 90 h 624"/>
                <a:gd name="T18" fmla="*/ 52 w 510"/>
                <a:gd name="T19" fmla="*/ 69 h 624"/>
                <a:gd name="T20" fmla="*/ 63 w 510"/>
                <a:gd name="T21" fmla="*/ 49 h 624"/>
                <a:gd name="T22" fmla="*/ 69 w 510"/>
                <a:gd name="T23" fmla="*/ 40 h 624"/>
                <a:gd name="T24" fmla="*/ 76 w 510"/>
                <a:gd name="T25" fmla="*/ 32 h 624"/>
                <a:gd name="T26" fmla="*/ 83 w 510"/>
                <a:gd name="T27" fmla="*/ 25 h 624"/>
                <a:gd name="T28" fmla="*/ 90 w 510"/>
                <a:gd name="T29" fmla="*/ 18 h 624"/>
                <a:gd name="T30" fmla="*/ 98 w 510"/>
                <a:gd name="T31" fmla="*/ 11 h 624"/>
                <a:gd name="T32" fmla="*/ 106 w 510"/>
                <a:gd name="T33" fmla="*/ 7 h 624"/>
                <a:gd name="T34" fmla="*/ 115 w 510"/>
                <a:gd name="T35" fmla="*/ 3 h 624"/>
                <a:gd name="T36" fmla="*/ 124 w 510"/>
                <a:gd name="T37" fmla="*/ 0 h 624"/>
                <a:gd name="T38" fmla="*/ 176 w 510"/>
                <a:gd name="T39" fmla="*/ 25 h 624"/>
                <a:gd name="T40" fmla="*/ 227 w 510"/>
                <a:gd name="T41" fmla="*/ 53 h 624"/>
                <a:gd name="T42" fmla="*/ 252 w 510"/>
                <a:gd name="T43" fmla="*/ 66 h 624"/>
                <a:gd name="T44" fmla="*/ 278 w 510"/>
                <a:gd name="T45" fmla="*/ 81 h 624"/>
                <a:gd name="T46" fmla="*/ 301 w 510"/>
                <a:gd name="T47" fmla="*/ 97 h 624"/>
                <a:gd name="T48" fmla="*/ 326 w 510"/>
                <a:gd name="T49" fmla="*/ 112 h 624"/>
                <a:gd name="T50" fmla="*/ 349 w 510"/>
                <a:gd name="T51" fmla="*/ 128 h 624"/>
                <a:gd name="T52" fmla="*/ 371 w 510"/>
                <a:gd name="T53" fmla="*/ 145 h 624"/>
                <a:gd name="T54" fmla="*/ 391 w 510"/>
                <a:gd name="T55" fmla="*/ 162 h 624"/>
                <a:gd name="T56" fmla="*/ 411 w 510"/>
                <a:gd name="T57" fmla="*/ 180 h 624"/>
                <a:gd name="T58" fmla="*/ 429 w 510"/>
                <a:gd name="T59" fmla="*/ 198 h 624"/>
                <a:gd name="T60" fmla="*/ 446 w 510"/>
                <a:gd name="T61" fmla="*/ 216 h 624"/>
                <a:gd name="T62" fmla="*/ 462 w 510"/>
                <a:gd name="T63" fmla="*/ 235 h 624"/>
                <a:gd name="T64" fmla="*/ 475 w 510"/>
                <a:gd name="T65" fmla="*/ 254 h 624"/>
                <a:gd name="T66" fmla="*/ 487 w 510"/>
                <a:gd name="T67" fmla="*/ 274 h 624"/>
                <a:gd name="T68" fmla="*/ 496 w 510"/>
                <a:gd name="T69" fmla="*/ 294 h 624"/>
                <a:gd name="T70" fmla="*/ 503 w 510"/>
                <a:gd name="T71" fmla="*/ 316 h 624"/>
                <a:gd name="T72" fmla="*/ 508 w 510"/>
                <a:gd name="T73" fmla="*/ 336 h 624"/>
                <a:gd name="T74" fmla="*/ 510 w 510"/>
                <a:gd name="T75" fmla="*/ 358 h 624"/>
                <a:gd name="T76" fmla="*/ 510 w 510"/>
                <a:gd name="T77" fmla="*/ 380 h 624"/>
                <a:gd name="T78" fmla="*/ 508 w 510"/>
                <a:gd name="T79" fmla="*/ 402 h 624"/>
                <a:gd name="T80" fmla="*/ 501 w 510"/>
                <a:gd name="T81" fmla="*/ 426 h 624"/>
                <a:gd name="T82" fmla="*/ 493 w 510"/>
                <a:gd name="T83" fmla="*/ 449 h 624"/>
                <a:gd name="T84" fmla="*/ 481 w 510"/>
                <a:gd name="T85" fmla="*/ 473 h 624"/>
                <a:gd name="T86" fmla="*/ 465 w 510"/>
                <a:gd name="T87" fmla="*/ 496 h 624"/>
                <a:gd name="T88" fmla="*/ 447 w 510"/>
                <a:gd name="T89" fmla="*/ 521 h 624"/>
                <a:gd name="T90" fmla="*/ 425 w 510"/>
                <a:gd name="T91" fmla="*/ 547 h 624"/>
                <a:gd name="T92" fmla="*/ 399 w 510"/>
                <a:gd name="T93" fmla="*/ 573 h 624"/>
                <a:gd name="T94" fmla="*/ 370 w 510"/>
                <a:gd name="T95" fmla="*/ 598 h 624"/>
                <a:gd name="T96" fmla="*/ 336 w 510"/>
                <a:gd name="T97" fmla="*/ 624 h 624"/>
                <a:gd name="T98" fmla="*/ 297 w 510"/>
                <a:gd name="T99" fmla="*/ 613 h 624"/>
                <a:gd name="T100" fmla="*/ 263 w 510"/>
                <a:gd name="T101" fmla="*/ 603 h 624"/>
                <a:gd name="T102" fmla="*/ 233 w 510"/>
                <a:gd name="T103" fmla="*/ 592 h 624"/>
                <a:gd name="T104" fmla="*/ 206 w 510"/>
                <a:gd name="T105" fmla="*/ 579 h 624"/>
                <a:gd name="T106" fmla="*/ 181 w 510"/>
                <a:gd name="T107" fmla="*/ 567 h 624"/>
                <a:gd name="T108" fmla="*/ 160 w 510"/>
                <a:gd name="T109" fmla="*/ 555 h 624"/>
                <a:gd name="T110" fmla="*/ 141 w 510"/>
                <a:gd name="T111" fmla="*/ 540 h 624"/>
                <a:gd name="T112" fmla="*/ 124 w 510"/>
                <a:gd name="T113" fmla="*/ 524 h 624"/>
                <a:gd name="T114" fmla="*/ 107 w 510"/>
                <a:gd name="T115" fmla="*/ 509 h 624"/>
                <a:gd name="T116" fmla="*/ 93 w 510"/>
                <a:gd name="T117" fmla="*/ 490 h 624"/>
                <a:gd name="T118" fmla="*/ 78 w 510"/>
                <a:gd name="T119" fmla="*/ 469 h 624"/>
                <a:gd name="T120" fmla="*/ 63 w 510"/>
                <a:gd name="T121" fmla="*/ 447 h 624"/>
                <a:gd name="T122" fmla="*/ 33 w 510"/>
                <a:gd name="T123" fmla="*/ 396 h 624"/>
                <a:gd name="T124" fmla="*/ 0 w 510"/>
                <a:gd name="T125" fmla="*/ 334 h 62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510"/>
                <a:gd name="T190" fmla="*/ 0 h 624"/>
                <a:gd name="T191" fmla="*/ 510 w 510"/>
                <a:gd name="T192" fmla="*/ 624 h 62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510" h="624">
                  <a:moveTo>
                    <a:pt x="0" y="334"/>
                  </a:moveTo>
                  <a:lnTo>
                    <a:pt x="2" y="290"/>
                  </a:lnTo>
                  <a:lnTo>
                    <a:pt x="6" y="240"/>
                  </a:lnTo>
                  <a:lnTo>
                    <a:pt x="10" y="215"/>
                  </a:lnTo>
                  <a:lnTo>
                    <a:pt x="14" y="189"/>
                  </a:lnTo>
                  <a:lnTo>
                    <a:pt x="20" y="163"/>
                  </a:lnTo>
                  <a:lnTo>
                    <a:pt x="26" y="137"/>
                  </a:lnTo>
                  <a:lnTo>
                    <a:pt x="33" y="112"/>
                  </a:lnTo>
                  <a:lnTo>
                    <a:pt x="42" y="90"/>
                  </a:lnTo>
                  <a:lnTo>
                    <a:pt x="52" y="69"/>
                  </a:lnTo>
                  <a:lnTo>
                    <a:pt x="63" y="49"/>
                  </a:lnTo>
                  <a:lnTo>
                    <a:pt x="69" y="40"/>
                  </a:lnTo>
                  <a:lnTo>
                    <a:pt x="76" y="32"/>
                  </a:lnTo>
                  <a:lnTo>
                    <a:pt x="83" y="25"/>
                  </a:lnTo>
                  <a:lnTo>
                    <a:pt x="90" y="18"/>
                  </a:lnTo>
                  <a:lnTo>
                    <a:pt x="98" y="11"/>
                  </a:lnTo>
                  <a:lnTo>
                    <a:pt x="106" y="7"/>
                  </a:lnTo>
                  <a:lnTo>
                    <a:pt x="115" y="3"/>
                  </a:lnTo>
                  <a:lnTo>
                    <a:pt x="124" y="0"/>
                  </a:lnTo>
                  <a:lnTo>
                    <a:pt x="176" y="25"/>
                  </a:lnTo>
                  <a:lnTo>
                    <a:pt x="227" y="53"/>
                  </a:lnTo>
                  <a:lnTo>
                    <a:pt x="252" y="66"/>
                  </a:lnTo>
                  <a:lnTo>
                    <a:pt x="278" y="81"/>
                  </a:lnTo>
                  <a:lnTo>
                    <a:pt x="301" y="97"/>
                  </a:lnTo>
                  <a:lnTo>
                    <a:pt x="326" y="112"/>
                  </a:lnTo>
                  <a:lnTo>
                    <a:pt x="349" y="128"/>
                  </a:lnTo>
                  <a:lnTo>
                    <a:pt x="371" y="145"/>
                  </a:lnTo>
                  <a:lnTo>
                    <a:pt x="391" y="162"/>
                  </a:lnTo>
                  <a:lnTo>
                    <a:pt x="411" y="180"/>
                  </a:lnTo>
                  <a:lnTo>
                    <a:pt x="429" y="198"/>
                  </a:lnTo>
                  <a:lnTo>
                    <a:pt x="446" y="216"/>
                  </a:lnTo>
                  <a:lnTo>
                    <a:pt x="462" y="235"/>
                  </a:lnTo>
                  <a:lnTo>
                    <a:pt x="475" y="254"/>
                  </a:lnTo>
                  <a:lnTo>
                    <a:pt x="487" y="274"/>
                  </a:lnTo>
                  <a:lnTo>
                    <a:pt x="496" y="294"/>
                  </a:lnTo>
                  <a:lnTo>
                    <a:pt x="503" y="316"/>
                  </a:lnTo>
                  <a:lnTo>
                    <a:pt x="508" y="336"/>
                  </a:lnTo>
                  <a:lnTo>
                    <a:pt x="510" y="358"/>
                  </a:lnTo>
                  <a:lnTo>
                    <a:pt x="510" y="380"/>
                  </a:lnTo>
                  <a:lnTo>
                    <a:pt x="508" y="402"/>
                  </a:lnTo>
                  <a:lnTo>
                    <a:pt x="501" y="426"/>
                  </a:lnTo>
                  <a:lnTo>
                    <a:pt x="493" y="449"/>
                  </a:lnTo>
                  <a:lnTo>
                    <a:pt x="481" y="473"/>
                  </a:lnTo>
                  <a:lnTo>
                    <a:pt x="465" y="496"/>
                  </a:lnTo>
                  <a:lnTo>
                    <a:pt x="447" y="521"/>
                  </a:lnTo>
                  <a:lnTo>
                    <a:pt x="425" y="547"/>
                  </a:lnTo>
                  <a:lnTo>
                    <a:pt x="399" y="573"/>
                  </a:lnTo>
                  <a:lnTo>
                    <a:pt x="370" y="598"/>
                  </a:lnTo>
                  <a:lnTo>
                    <a:pt x="336" y="624"/>
                  </a:lnTo>
                  <a:lnTo>
                    <a:pt x="297" y="613"/>
                  </a:lnTo>
                  <a:lnTo>
                    <a:pt x="263" y="603"/>
                  </a:lnTo>
                  <a:lnTo>
                    <a:pt x="233" y="592"/>
                  </a:lnTo>
                  <a:lnTo>
                    <a:pt x="206" y="579"/>
                  </a:lnTo>
                  <a:lnTo>
                    <a:pt x="181" y="567"/>
                  </a:lnTo>
                  <a:lnTo>
                    <a:pt x="160" y="555"/>
                  </a:lnTo>
                  <a:lnTo>
                    <a:pt x="141" y="540"/>
                  </a:lnTo>
                  <a:lnTo>
                    <a:pt x="124" y="524"/>
                  </a:lnTo>
                  <a:lnTo>
                    <a:pt x="107" y="509"/>
                  </a:lnTo>
                  <a:lnTo>
                    <a:pt x="93" y="490"/>
                  </a:lnTo>
                  <a:lnTo>
                    <a:pt x="78" y="469"/>
                  </a:lnTo>
                  <a:lnTo>
                    <a:pt x="63" y="447"/>
                  </a:lnTo>
                  <a:lnTo>
                    <a:pt x="33" y="396"/>
                  </a:lnTo>
                  <a:lnTo>
                    <a:pt x="0" y="334"/>
                  </a:lnTo>
                  <a:close/>
                </a:path>
              </a:pathLst>
            </a:custGeom>
            <a:solidFill>
              <a:srgbClr val="131516"/>
            </a:solidFill>
            <a:ln w="9525">
              <a:noFill/>
              <a:round/>
              <a:headEnd/>
              <a:tailEnd/>
            </a:ln>
          </p:spPr>
          <p:txBody>
            <a:bodyPr>
              <a:prstTxWarp prst="textNoShape">
                <a:avLst/>
              </a:prstTxWarp>
            </a:bodyPr>
            <a:lstStyle/>
            <a:p>
              <a:endParaRPr lang="en-US"/>
            </a:p>
          </p:txBody>
        </p:sp>
        <p:sp>
          <p:nvSpPr>
            <p:cNvPr id="49486" name="Freeform 591"/>
            <p:cNvSpPr>
              <a:spLocks noChangeAspect="1"/>
            </p:cNvSpPr>
            <p:nvPr/>
          </p:nvSpPr>
          <p:spPr bwMode="auto">
            <a:xfrm>
              <a:off x="3078" y="2289"/>
              <a:ext cx="17" cy="36"/>
            </a:xfrm>
            <a:custGeom>
              <a:avLst/>
              <a:gdLst>
                <a:gd name="T0" fmla="*/ 2 w 157"/>
                <a:gd name="T1" fmla="*/ 325 h 325"/>
                <a:gd name="T2" fmla="*/ 0 w 157"/>
                <a:gd name="T3" fmla="*/ 275 h 325"/>
                <a:gd name="T4" fmla="*/ 0 w 157"/>
                <a:gd name="T5" fmla="*/ 231 h 325"/>
                <a:gd name="T6" fmla="*/ 1 w 157"/>
                <a:gd name="T7" fmla="*/ 189 h 325"/>
                <a:gd name="T8" fmla="*/ 3 w 157"/>
                <a:gd name="T9" fmla="*/ 150 h 325"/>
                <a:gd name="T10" fmla="*/ 7 w 157"/>
                <a:gd name="T11" fmla="*/ 112 h 325"/>
                <a:gd name="T12" fmla="*/ 12 w 157"/>
                <a:gd name="T13" fmla="*/ 75 h 325"/>
                <a:gd name="T14" fmla="*/ 17 w 157"/>
                <a:gd name="T15" fmla="*/ 39 h 325"/>
                <a:gd name="T16" fmla="*/ 24 w 157"/>
                <a:gd name="T17" fmla="*/ 0 h 325"/>
                <a:gd name="T18" fmla="*/ 85 w 157"/>
                <a:gd name="T19" fmla="*/ 17 h 325"/>
                <a:gd name="T20" fmla="*/ 120 w 157"/>
                <a:gd name="T21" fmla="*/ 27 h 325"/>
                <a:gd name="T22" fmla="*/ 130 w 157"/>
                <a:gd name="T23" fmla="*/ 33 h 325"/>
                <a:gd name="T24" fmla="*/ 139 w 157"/>
                <a:gd name="T25" fmla="*/ 38 h 325"/>
                <a:gd name="T26" fmla="*/ 148 w 157"/>
                <a:gd name="T27" fmla="*/ 43 h 325"/>
                <a:gd name="T28" fmla="*/ 157 w 157"/>
                <a:gd name="T29" fmla="*/ 51 h 325"/>
                <a:gd name="T30" fmla="*/ 127 w 157"/>
                <a:gd name="T31" fmla="*/ 84 h 325"/>
                <a:gd name="T32" fmla="*/ 104 w 157"/>
                <a:gd name="T33" fmla="*/ 110 h 325"/>
                <a:gd name="T34" fmla="*/ 94 w 157"/>
                <a:gd name="T35" fmla="*/ 124 h 325"/>
                <a:gd name="T36" fmla="*/ 85 w 157"/>
                <a:gd name="T37" fmla="*/ 136 h 325"/>
                <a:gd name="T38" fmla="*/ 77 w 157"/>
                <a:gd name="T39" fmla="*/ 150 h 325"/>
                <a:gd name="T40" fmla="*/ 69 w 157"/>
                <a:gd name="T41" fmla="*/ 163 h 325"/>
                <a:gd name="T42" fmla="*/ 62 w 157"/>
                <a:gd name="T43" fmla="*/ 177 h 325"/>
                <a:gd name="T44" fmla="*/ 57 w 157"/>
                <a:gd name="T45" fmla="*/ 192 h 325"/>
                <a:gd name="T46" fmla="*/ 51 w 157"/>
                <a:gd name="T47" fmla="*/ 208 h 325"/>
                <a:gd name="T48" fmla="*/ 46 w 157"/>
                <a:gd name="T49" fmla="*/ 227 h 325"/>
                <a:gd name="T50" fmla="*/ 34 w 157"/>
                <a:gd name="T51" fmla="*/ 269 h 325"/>
                <a:gd name="T52" fmla="*/ 23 w 157"/>
                <a:gd name="T53" fmla="*/ 320 h 325"/>
                <a:gd name="T54" fmla="*/ 12 w 157"/>
                <a:gd name="T55" fmla="*/ 323 h 325"/>
                <a:gd name="T56" fmla="*/ 2 w 157"/>
                <a:gd name="T57" fmla="*/ 325 h 325"/>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57"/>
                <a:gd name="T88" fmla="*/ 0 h 325"/>
                <a:gd name="T89" fmla="*/ 157 w 157"/>
                <a:gd name="T90" fmla="*/ 325 h 325"/>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57" h="325">
                  <a:moveTo>
                    <a:pt x="2" y="325"/>
                  </a:moveTo>
                  <a:lnTo>
                    <a:pt x="0" y="275"/>
                  </a:lnTo>
                  <a:lnTo>
                    <a:pt x="0" y="231"/>
                  </a:lnTo>
                  <a:lnTo>
                    <a:pt x="1" y="189"/>
                  </a:lnTo>
                  <a:lnTo>
                    <a:pt x="3" y="150"/>
                  </a:lnTo>
                  <a:lnTo>
                    <a:pt x="7" y="112"/>
                  </a:lnTo>
                  <a:lnTo>
                    <a:pt x="12" y="75"/>
                  </a:lnTo>
                  <a:lnTo>
                    <a:pt x="17" y="39"/>
                  </a:lnTo>
                  <a:lnTo>
                    <a:pt x="24" y="0"/>
                  </a:lnTo>
                  <a:lnTo>
                    <a:pt x="85" y="17"/>
                  </a:lnTo>
                  <a:lnTo>
                    <a:pt x="120" y="27"/>
                  </a:lnTo>
                  <a:lnTo>
                    <a:pt x="130" y="33"/>
                  </a:lnTo>
                  <a:lnTo>
                    <a:pt x="139" y="38"/>
                  </a:lnTo>
                  <a:lnTo>
                    <a:pt x="148" y="43"/>
                  </a:lnTo>
                  <a:lnTo>
                    <a:pt x="157" y="51"/>
                  </a:lnTo>
                  <a:lnTo>
                    <a:pt x="127" y="84"/>
                  </a:lnTo>
                  <a:lnTo>
                    <a:pt x="104" y="110"/>
                  </a:lnTo>
                  <a:lnTo>
                    <a:pt x="94" y="124"/>
                  </a:lnTo>
                  <a:lnTo>
                    <a:pt x="85" y="136"/>
                  </a:lnTo>
                  <a:lnTo>
                    <a:pt x="77" y="150"/>
                  </a:lnTo>
                  <a:lnTo>
                    <a:pt x="69" y="163"/>
                  </a:lnTo>
                  <a:lnTo>
                    <a:pt x="62" y="177"/>
                  </a:lnTo>
                  <a:lnTo>
                    <a:pt x="57" y="192"/>
                  </a:lnTo>
                  <a:lnTo>
                    <a:pt x="51" y="208"/>
                  </a:lnTo>
                  <a:lnTo>
                    <a:pt x="46" y="227"/>
                  </a:lnTo>
                  <a:lnTo>
                    <a:pt x="34" y="269"/>
                  </a:lnTo>
                  <a:lnTo>
                    <a:pt x="23" y="320"/>
                  </a:lnTo>
                  <a:lnTo>
                    <a:pt x="12" y="323"/>
                  </a:lnTo>
                  <a:lnTo>
                    <a:pt x="2" y="325"/>
                  </a:lnTo>
                  <a:close/>
                </a:path>
              </a:pathLst>
            </a:custGeom>
            <a:solidFill>
              <a:srgbClr val="FCFBE5"/>
            </a:solidFill>
            <a:ln w="9525">
              <a:noFill/>
              <a:round/>
              <a:headEnd/>
              <a:tailEnd/>
            </a:ln>
          </p:spPr>
          <p:txBody>
            <a:bodyPr>
              <a:prstTxWarp prst="textNoShape">
                <a:avLst/>
              </a:prstTxWarp>
            </a:bodyPr>
            <a:lstStyle/>
            <a:p>
              <a:endParaRPr lang="en-US"/>
            </a:p>
          </p:txBody>
        </p:sp>
        <p:sp>
          <p:nvSpPr>
            <p:cNvPr id="49487" name="Freeform 592"/>
            <p:cNvSpPr>
              <a:spLocks noChangeAspect="1"/>
            </p:cNvSpPr>
            <p:nvPr/>
          </p:nvSpPr>
          <p:spPr bwMode="auto">
            <a:xfrm>
              <a:off x="3089" y="2303"/>
              <a:ext cx="24" cy="38"/>
            </a:xfrm>
            <a:custGeom>
              <a:avLst/>
              <a:gdLst>
                <a:gd name="T0" fmla="*/ 8 w 215"/>
                <a:gd name="T1" fmla="*/ 259 h 344"/>
                <a:gd name="T2" fmla="*/ 3 w 215"/>
                <a:gd name="T3" fmla="*/ 229 h 344"/>
                <a:gd name="T4" fmla="*/ 1 w 215"/>
                <a:gd name="T5" fmla="*/ 204 h 344"/>
                <a:gd name="T6" fmla="*/ 0 w 215"/>
                <a:gd name="T7" fmla="*/ 180 h 344"/>
                <a:gd name="T8" fmla="*/ 0 w 215"/>
                <a:gd name="T9" fmla="*/ 159 h 344"/>
                <a:gd name="T10" fmla="*/ 2 w 215"/>
                <a:gd name="T11" fmla="*/ 140 h 344"/>
                <a:gd name="T12" fmla="*/ 6 w 215"/>
                <a:gd name="T13" fmla="*/ 122 h 344"/>
                <a:gd name="T14" fmla="*/ 12 w 215"/>
                <a:gd name="T15" fmla="*/ 105 h 344"/>
                <a:gd name="T16" fmla="*/ 20 w 215"/>
                <a:gd name="T17" fmla="*/ 90 h 344"/>
                <a:gd name="T18" fmla="*/ 29 w 215"/>
                <a:gd name="T19" fmla="*/ 77 h 344"/>
                <a:gd name="T20" fmla="*/ 41 w 215"/>
                <a:gd name="T21" fmla="*/ 64 h 344"/>
                <a:gd name="T22" fmla="*/ 54 w 215"/>
                <a:gd name="T23" fmla="*/ 53 h 344"/>
                <a:gd name="T24" fmla="*/ 69 w 215"/>
                <a:gd name="T25" fmla="*/ 42 h 344"/>
                <a:gd name="T26" fmla="*/ 86 w 215"/>
                <a:gd name="T27" fmla="*/ 31 h 344"/>
                <a:gd name="T28" fmla="*/ 105 w 215"/>
                <a:gd name="T29" fmla="*/ 21 h 344"/>
                <a:gd name="T30" fmla="*/ 126 w 215"/>
                <a:gd name="T31" fmla="*/ 11 h 344"/>
                <a:gd name="T32" fmla="*/ 150 w 215"/>
                <a:gd name="T33" fmla="*/ 0 h 344"/>
                <a:gd name="T34" fmla="*/ 166 w 215"/>
                <a:gd name="T35" fmla="*/ 15 h 344"/>
                <a:gd name="T36" fmla="*/ 183 w 215"/>
                <a:gd name="T37" fmla="*/ 31 h 344"/>
                <a:gd name="T38" fmla="*/ 199 w 215"/>
                <a:gd name="T39" fmla="*/ 45 h 344"/>
                <a:gd name="T40" fmla="*/ 215 w 215"/>
                <a:gd name="T41" fmla="*/ 61 h 344"/>
                <a:gd name="T42" fmla="*/ 175 w 215"/>
                <a:gd name="T43" fmla="*/ 95 h 344"/>
                <a:gd name="T44" fmla="*/ 142 w 215"/>
                <a:gd name="T45" fmla="*/ 123 h 344"/>
                <a:gd name="T46" fmla="*/ 129 w 215"/>
                <a:gd name="T47" fmla="*/ 135 h 344"/>
                <a:gd name="T48" fmla="*/ 116 w 215"/>
                <a:gd name="T49" fmla="*/ 146 h 344"/>
                <a:gd name="T50" fmla="*/ 106 w 215"/>
                <a:gd name="T51" fmla="*/ 159 h 344"/>
                <a:gd name="T52" fmla="*/ 98 w 215"/>
                <a:gd name="T53" fmla="*/ 171 h 344"/>
                <a:gd name="T54" fmla="*/ 95 w 215"/>
                <a:gd name="T55" fmla="*/ 178 h 344"/>
                <a:gd name="T56" fmla="*/ 92 w 215"/>
                <a:gd name="T57" fmla="*/ 184 h 344"/>
                <a:gd name="T58" fmla="*/ 89 w 215"/>
                <a:gd name="T59" fmla="*/ 192 h 344"/>
                <a:gd name="T60" fmla="*/ 87 w 215"/>
                <a:gd name="T61" fmla="*/ 200 h 344"/>
                <a:gd name="T62" fmla="*/ 85 w 215"/>
                <a:gd name="T63" fmla="*/ 217 h 344"/>
                <a:gd name="T64" fmla="*/ 85 w 215"/>
                <a:gd name="T65" fmla="*/ 236 h 344"/>
                <a:gd name="T66" fmla="*/ 86 w 215"/>
                <a:gd name="T67" fmla="*/ 257 h 344"/>
                <a:gd name="T68" fmla="*/ 89 w 215"/>
                <a:gd name="T69" fmla="*/ 282 h 344"/>
                <a:gd name="T70" fmla="*/ 95 w 215"/>
                <a:gd name="T71" fmla="*/ 311 h 344"/>
                <a:gd name="T72" fmla="*/ 103 w 215"/>
                <a:gd name="T73" fmla="*/ 344 h 344"/>
                <a:gd name="T74" fmla="*/ 79 w 215"/>
                <a:gd name="T75" fmla="*/ 323 h 344"/>
                <a:gd name="T76" fmla="*/ 56 w 215"/>
                <a:gd name="T77" fmla="*/ 300 h 344"/>
                <a:gd name="T78" fmla="*/ 32 w 215"/>
                <a:gd name="T79" fmla="*/ 279 h 344"/>
                <a:gd name="T80" fmla="*/ 8 w 215"/>
                <a:gd name="T81" fmla="*/ 259 h 344"/>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5"/>
                <a:gd name="T124" fmla="*/ 0 h 344"/>
                <a:gd name="T125" fmla="*/ 215 w 215"/>
                <a:gd name="T126" fmla="*/ 344 h 344"/>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5" h="344">
                  <a:moveTo>
                    <a:pt x="8" y="259"/>
                  </a:moveTo>
                  <a:lnTo>
                    <a:pt x="3" y="229"/>
                  </a:lnTo>
                  <a:lnTo>
                    <a:pt x="1" y="204"/>
                  </a:lnTo>
                  <a:lnTo>
                    <a:pt x="0" y="180"/>
                  </a:lnTo>
                  <a:lnTo>
                    <a:pt x="0" y="159"/>
                  </a:lnTo>
                  <a:lnTo>
                    <a:pt x="2" y="140"/>
                  </a:lnTo>
                  <a:lnTo>
                    <a:pt x="6" y="122"/>
                  </a:lnTo>
                  <a:lnTo>
                    <a:pt x="12" y="105"/>
                  </a:lnTo>
                  <a:lnTo>
                    <a:pt x="20" y="90"/>
                  </a:lnTo>
                  <a:lnTo>
                    <a:pt x="29" y="77"/>
                  </a:lnTo>
                  <a:lnTo>
                    <a:pt x="41" y="64"/>
                  </a:lnTo>
                  <a:lnTo>
                    <a:pt x="54" y="53"/>
                  </a:lnTo>
                  <a:lnTo>
                    <a:pt x="69" y="42"/>
                  </a:lnTo>
                  <a:lnTo>
                    <a:pt x="86" y="31"/>
                  </a:lnTo>
                  <a:lnTo>
                    <a:pt x="105" y="21"/>
                  </a:lnTo>
                  <a:lnTo>
                    <a:pt x="126" y="11"/>
                  </a:lnTo>
                  <a:lnTo>
                    <a:pt x="150" y="0"/>
                  </a:lnTo>
                  <a:lnTo>
                    <a:pt x="166" y="15"/>
                  </a:lnTo>
                  <a:lnTo>
                    <a:pt x="183" y="31"/>
                  </a:lnTo>
                  <a:lnTo>
                    <a:pt x="199" y="45"/>
                  </a:lnTo>
                  <a:lnTo>
                    <a:pt x="215" y="61"/>
                  </a:lnTo>
                  <a:lnTo>
                    <a:pt x="175" y="95"/>
                  </a:lnTo>
                  <a:lnTo>
                    <a:pt x="142" y="123"/>
                  </a:lnTo>
                  <a:lnTo>
                    <a:pt x="129" y="135"/>
                  </a:lnTo>
                  <a:lnTo>
                    <a:pt x="116" y="146"/>
                  </a:lnTo>
                  <a:lnTo>
                    <a:pt x="106" y="159"/>
                  </a:lnTo>
                  <a:lnTo>
                    <a:pt x="98" y="171"/>
                  </a:lnTo>
                  <a:lnTo>
                    <a:pt x="95" y="178"/>
                  </a:lnTo>
                  <a:lnTo>
                    <a:pt x="92" y="184"/>
                  </a:lnTo>
                  <a:lnTo>
                    <a:pt x="89" y="192"/>
                  </a:lnTo>
                  <a:lnTo>
                    <a:pt x="87" y="200"/>
                  </a:lnTo>
                  <a:lnTo>
                    <a:pt x="85" y="217"/>
                  </a:lnTo>
                  <a:lnTo>
                    <a:pt x="85" y="236"/>
                  </a:lnTo>
                  <a:lnTo>
                    <a:pt x="86" y="257"/>
                  </a:lnTo>
                  <a:lnTo>
                    <a:pt x="89" y="282"/>
                  </a:lnTo>
                  <a:lnTo>
                    <a:pt x="95" y="311"/>
                  </a:lnTo>
                  <a:lnTo>
                    <a:pt x="103" y="344"/>
                  </a:lnTo>
                  <a:lnTo>
                    <a:pt x="79" y="323"/>
                  </a:lnTo>
                  <a:lnTo>
                    <a:pt x="56" y="300"/>
                  </a:lnTo>
                  <a:lnTo>
                    <a:pt x="32" y="279"/>
                  </a:lnTo>
                  <a:lnTo>
                    <a:pt x="8" y="259"/>
                  </a:lnTo>
                  <a:close/>
                </a:path>
              </a:pathLst>
            </a:custGeom>
            <a:solidFill>
              <a:srgbClr val="4E495D"/>
            </a:solidFill>
            <a:ln w="9525">
              <a:noFill/>
              <a:round/>
              <a:headEnd/>
              <a:tailEnd/>
            </a:ln>
          </p:spPr>
          <p:txBody>
            <a:bodyPr>
              <a:prstTxWarp prst="textNoShape">
                <a:avLst/>
              </a:prstTxWarp>
            </a:bodyPr>
            <a:lstStyle/>
            <a:p>
              <a:endParaRPr lang="en-US"/>
            </a:p>
          </p:txBody>
        </p:sp>
        <p:sp>
          <p:nvSpPr>
            <p:cNvPr id="49488" name="Freeform 593"/>
            <p:cNvSpPr>
              <a:spLocks noChangeAspect="1"/>
            </p:cNvSpPr>
            <p:nvPr/>
          </p:nvSpPr>
          <p:spPr bwMode="auto">
            <a:xfrm>
              <a:off x="3105" y="2321"/>
              <a:ext cx="10" cy="16"/>
            </a:xfrm>
            <a:custGeom>
              <a:avLst/>
              <a:gdLst>
                <a:gd name="T0" fmla="*/ 0 w 88"/>
                <a:gd name="T1" fmla="*/ 95 h 138"/>
                <a:gd name="T2" fmla="*/ 5 w 88"/>
                <a:gd name="T3" fmla="*/ 78 h 138"/>
                <a:gd name="T4" fmla="*/ 11 w 88"/>
                <a:gd name="T5" fmla="*/ 60 h 138"/>
                <a:gd name="T6" fmla="*/ 15 w 88"/>
                <a:gd name="T7" fmla="*/ 43 h 138"/>
                <a:gd name="T8" fmla="*/ 19 w 88"/>
                <a:gd name="T9" fmla="*/ 27 h 138"/>
                <a:gd name="T10" fmla="*/ 36 w 88"/>
                <a:gd name="T11" fmla="*/ 19 h 138"/>
                <a:gd name="T12" fmla="*/ 54 w 88"/>
                <a:gd name="T13" fmla="*/ 12 h 138"/>
                <a:gd name="T14" fmla="*/ 71 w 88"/>
                <a:gd name="T15" fmla="*/ 5 h 138"/>
                <a:gd name="T16" fmla="*/ 88 w 88"/>
                <a:gd name="T17" fmla="*/ 0 h 138"/>
                <a:gd name="T18" fmla="*/ 78 w 88"/>
                <a:gd name="T19" fmla="*/ 33 h 138"/>
                <a:gd name="T20" fmla="*/ 67 w 88"/>
                <a:gd name="T21" fmla="*/ 68 h 138"/>
                <a:gd name="T22" fmla="*/ 59 w 88"/>
                <a:gd name="T23" fmla="*/ 85 h 138"/>
                <a:gd name="T24" fmla="*/ 49 w 88"/>
                <a:gd name="T25" fmla="*/ 103 h 138"/>
                <a:gd name="T26" fmla="*/ 43 w 88"/>
                <a:gd name="T27" fmla="*/ 112 h 138"/>
                <a:gd name="T28" fmla="*/ 36 w 88"/>
                <a:gd name="T29" fmla="*/ 120 h 138"/>
                <a:gd name="T30" fmla="*/ 28 w 88"/>
                <a:gd name="T31" fmla="*/ 129 h 138"/>
                <a:gd name="T32" fmla="*/ 19 w 88"/>
                <a:gd name="T33" fmla="*/ 138 h 138"/>
                <a:gd name="T34" fmla="*/ 15 w 88"/>
                <a:gd name="T35" fmla="*/ 126 h 138"/>
                <a:gd name="T36" fmla="*/ 9 w 88"/>
                <a:gd name="T37" fmla="*/ 115 h 138"/>
                <a:gd name="T38" fmla="*/ 5 w 88"/>
                <a:gd name="T39" fmla="*/ 105 h 138"/>
                <a:gd name="T40" fmla="*/ 0 w 88"/>
                <a:gd name="T41" fmla="*/ 95 h 138"/>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88"/>
                <a:gd name="T64" fmla="*/ 0 h 138"/>
                <a:gd name="T65" fmla="*/ 88 w 88"/>
                <a:gd name="T66" fmla="*/ 138 h 138"/>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88" h="138">
                  <a:moveTo>
                    <a:pt x="0" y="95"/>
                  </a:moveTo>
                  <a:lnTo>
                    <a:pt x="5" y="78"/>
                  </a:lnTo>
                  <a:lnTo>
                    <a:pt x="11" y="60"/>
                  </a:lnTo>
                  <a:lnTo>
                    <a:pt x="15" y="43"/>
                  </a:lnTo>
                  <a:lnTo>
                    <a:pt x="19" y="27"/>
                  </a:lnTo>
                  <a:lnTo>
                    <a:pt x="36" y="19"/>
                  </a:lnTo>
                  <a:lnTo>
                    <a:pt x="54" y="12"/>
                  </a:lnTo>
                  <a:lnTo>
                    <a:pt x="71" y="5"/>
                  </a:lnTo>
                  <a:lnTo>
                    <a:pt x="88" y="0"/>
                  </a:lnTo>
                  <a:lnTo>
                    <a:pt x="78" y="33"/>
                  </a:lnTo>
                  <a:lnTo>
                    <a:pt x="67" y="68"/>
                  </a:lnTo>
                  <a:lnTo>
                    <a:pt x="59" y="85"/>
                  </a:lnTo>
                  <a:lnTo>
                    <a:pt x="49" y="103"/>
                  </a:lnTo>
                  <a:lnTo>
                    <a:pt x="43" y="112"/>
                  </a:lnTo>
                  <a:lnTo>
                    <a:pt x="36" y="120"/>
                  </a:lnTo>
                  <a:lnTo>
                    <a:pt x="28" y="129"/>
                  </a:lnTo>
                  <a:lnTo>
                    <a:pt x="19" y="138"/>
                  </a:lnTo>
                  <a:lnTo>
                    <a:pt x="15" y="126"/>
                  </a:lnTo>
                  <a:lnTo>
                    <a:pt x="9" y="115"/>
                  </a:lnTo>
                  <a:lnTo>
                    <a:pt x="5" y="105"/>
                  </a:lnTo>
                  <a:lnTo>
                    <a:pt x="0" y="95"/>
                  </a:lnTo>
                  <a:close/>
                </a:path>
              </a:pathLst>
            </a:custGeom>
            <a:solidFill>
              <a:srgbClr val="4E495D"/>
            </a:solidFill>
            <a:ln w="9525">
              <a:noFill/>
              <a:round/>
              <a:headEnd/>
              <a:tailEnd/>
            </a:ln>
          </p:spPr>
          <p:txBody>
            <a:bodyPr>
              <a:prstTxWarp prst="textNoShape">
                <a:avLst/>
              </a:prstTxWarp>
            </a:bodyPr>
            <a:lstStyle/>
            <a:p>
              <a:endParaRPr lang="en-US"/>
            </a:p>
          </p:txBody>
        </p:sp>
        <p:sp>
          <p:nvSpPr>
            <p:cNvPr id="49489" name="Freeform 594"/>
            <p:cNvSpPr>
              <a:spLocks noChangeAspect="1"/>
            </p:cNvSpPr>
            <p:nvPr/>
          </p:nvSpPr>
          <p:spPr bwMode="auto">
            <a:xfrm>
              <a:off x="2957" y="1953"/>
              <a:ext cx="198" cy="204"/>
            </a:xfrm>
            <a:custGeom>
              <a:avLst/>
              <a:gdLst>
                <a:gd name="T0" fmla="*/ 43 w 198"/>
                <a:gd name="T1" fmla="*/ 143 h 204"/>
                <a:gd name="T2" fmla="*/ 115 w 198"/>
                <a:gd name="T3" fmla="*/ 55 h 204"/>
                <a:gd name="T4" fmla="*/ 183 w 198"/>
                <a:gd name="T5" fmla="*/ 3 h 204"/>
                <a:gd name="T6" fmla="*/ 195 w 198"/>
                <a:gd name="T7" fmla="*/ 71 h 204"/>
                <a:gd name="T8" fmla="*/ 167 w 198"/>
                <a:gd name="T9" fmla="*/ 167 h 204"/>
                <a:gd name="T10" fmla="*/ 115 w 198"/>
                <a:gd name="T11" fmla="*/ 203 h 204"/>
                <a:gd name="T12" fmla="*/ 11 w 198"/>
                <a:gd name="T13" fmla="*/ 175 h 204"/>
                <a:gd name="T14" fmla="*/ 43 w 198"/>
                <a:gd name="T15" fmla="*/ 143 h 204"/>
                <a:gd name="T16" fmla="*/ 0 60000 65536"/>
                <a:gd name="T17" fmla="*/ 0 60000 65536"/>
                <a:gd name="T18" fmla="*/ 0 60000 65536"/>
                <a:gd name="T19" fmla="*/ 0 60000 65536"/>
                <a:gd name="T20" fmla="*/ 0 60000 65536"/>
                <a:gd name="T21" fmla="*/ 0 60000 65536"/>
                <a:gd name="T22" fmla="*/ 0 60000 65536"/>
                <a:gd name="T23" fmla="*/ 0 60000 65536"/>
                <a:gd name="T24" fmla="*/ 0 w 198"/>
                <a:gd name="T25" fmla="*/ 0 h 204"/>
                <a:gd name="T26" fmla="*/ 198 w 198"/>
                <a:gd name="T27" fmla="*/ 204 h 20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98" h="204">
                  <a:moveTo>
                    <a:pt x="43" y="143"/>
                  </a:moveTo>
                  <a:cubicBezTo>
                    <a:pt x="60" y="123"/>
                    <a:pt x="92" y="78"/>
                    <a:pt x="115" y="55"/>
                  </a:cubicBezTo>
                  <a:cubicBezTo>
                    <a:pt x="138" y="32"/>
                    <a:pt x="170" y="0"/>
                    <a:pt x="183" y="3"/>
                  </a:cubicBezTo>
                  <a:cubicBezTo>
                    <a:pt x="196" y="6"/>
                    <a:pt x="198" y="44"/>
                    <a:pt x="195" y="71"/>
                  </a:cubicBezTo>
                  <a:cubicBezTo>
                    <a:pt x="192" y="98"/>
                    <a:pt x="180" y="145"/>
                    <a:pt x="167" y="167"/>
                  </a:cubicBezTo>
                  <a:cubicBezTo>
                    <a:pt x="154" y="189"/>
                    <a:pt x="141" y="202"/>
                    <a:pt x="115" y="203"/>
                  </a:cubicBezTo>
                  <a:cubicBezTo>
                    <a:pt x="89" y="204"/>
                    <a:pt x="22" y="185"/>
                    <a:pt x="11" y="175"/>
                  </a:cubicBezTo>
                  <a:cubicBezTo>
                    <a:pt x="0" y="165"/>
                    <a:pt x="26" y="163"/>
                    <a:pt x="43" y="143"/>
                  </a:cubicBezTo>
                  <a:close/>
                </a:path>
              </a:pathLst>
            </a:custGeom>
            <a:solidFill>
              <a:srgbClr val="856860"/>
            </a:solidFill>
            <a:ln w="9525">
              <a:noFill/>
              <a:round/>
              <a:headEnd/>
              <a:tailEnd/>
            </a:ln>
          </p:spPr>
          <p:txBody>
            <a:bodyPr>
              <a:prstTxWarp prst="textNoShape">
                <a:avLst/>
              </a:prstTxWarp>
            </a:bodyPr>
            <a:lstStyle/>
            <a:p>
              <a:endParaRPr lang="en-US"/>
            </a:p>
          </p:txBody>
        </p:sp>
        <p:sp>
          <p:nvSpPr>
            <p:cNvPr id="49490" name="Oval 595"/>
            <p:cNvSpPr>
              <a:spLocks noChangeAspect="1" noChangeArrowheads="1"/>
            </p:cNvSpPr>
            <p:nvPr/>
          </p:nvSpPr>
          <p:spPr bwMode="auto">
            <a:xfrm rot="-2625686">
              <a:off x="2971" y="2353"/>
              <a:ext cx="69" cy="150"/>
            </a:xfrm>
            <a:prstGeom prst="ellipse">
              <a:avLst/>
            </a:prstGeom>
            <a:solidFill>
              <a:srgbClr val="8F746E"/>
            </a:solidFill>
            <a:ln w="9525">
              <a:noFill/>
              <a:round/>
              <a:headEnd/>
              <a:tailEnd/>
            </a:ln>
          </p:spPr>
          <p:txBody>
            <a:bodyPr>
              <a:prstTxWarp prst="textNoShape">
                <a:avLst/>
              </a:prstTxWarp>
            </a:bodyPr>
            <a:lstStyle/>
            <a:p>
              <a:endParaRPr lang="en-US"/>
            </a:p>
          </p:txBody>
        </p:sp>
      </p:grpSp>
      <p:grpSp>
        <p:nvGrpSpPr>
          <p:cNvPr id="8" name="Group 596"/>
          <p:cNvGrpSpPr>
            <a:grpSpLocks noChangeAspect="1"/>
          </p:cNvGrpSpPr>
          <p:nvPr/>
        </p:nvGrpSpPr>
        <p:grpSpPr bwMode="auto">
          <a:xfrm rot="1767" flipH="1">
            <a:off x="3028950" y="5675313"/>
            <a:ext cx="919163" cy="746125"/>
            <a:chOff x="954" y="2360"/>
            <a:chExt cx="1656" cy="1345"/>
          </a:xfrm>
        </p:grpSpPr>
        <p:sp>
          <p:nvSpPr>
            <p:cNvPr id="49163" name="Freeform 597"/>
            <p:cNvSpPr>
              <a:spLocks noChangeAspect="1"/>
            </p:cNvSpPr>
            <p:nvPr/>
          </p:nvSpPr>
          <p:spPr bwMode="auto">
            <a:xfrm>
              <a:off x="954" y="2360"/>
              <a:ext cx="1656" cy="1345"/>
            </a:xfrm>
            <a:custGeom>
              <a:avLst/>
              <a:gdLst>
                <a:gd name="T0" fmla="*/ 5210 w 16560"/>
                <a:gd name="T1" fmla="*/ 3507 h 13451"/>
                <a:gd name="T2" fmla="*/ 5345 w 16560"/>
                <a:gd name="T3" fmla="*/ 4113 h 13451"/>
                <a:gd name="T4" fmla="*/ 5319 w 16560"/>
                <a:gd name="T5" fmla="*/ 4457 h 13451"/>
                <a:gd name="T6" fmla="*/ 6546 w 16560"/>
                <a:gd name="T7" fmla="*/ 5658 h 13451"/>
                <a:gd name="T8" fmla="*/ 7133 w 16560"/>
                <a:gd name="T9" fmla="*/ 6011 h 13451"/>
                <a:gd name="T10" fmla="*/ 8713 w 16560"/>
                <a:gd name="T11" fmla="*/ 6490 h 13451"/>
                <a:gd name="T12" fmla="*/ 11873 w 16560"/>
                <a:gd name="T13" fmla="*/ 5885 h 13451"/>
                <a:gd name="T14" fmla="*/ 13147 w 16560"/>
                <a:gd name="T15" fmla="*/ 4574 h 13451"/>
                <a:gd name="T16" fmla="*/ 13580 w 16560"/>
                <a:gd name="T17" fmla="*/ 3959 h 13451"/>
                <a:gd name="T18" fmla="*/ 14014 w 16560"/>
                <a:gd name="T19" fmla="*/ 3526 h 13451"/>
                <a:gd name="T20" fmla="*/ 14818 w 16560"/>
                <a:gd name="T21" fmla="*/ 3001 h 13451"/>
                <a:gd name="T22" fmla="*/ 15531 w 16560"/>
                <a:gd name="T23" fmla="*/ 2884 h 13451"/>
                <a:gd name="T24" fmla="*/ 15269 w 16560"/>
                <a:gd name="T25" fmla="*/ 3417 h 13451"/>
                <a:gd name="T26" fmla="*/ 15991 w 16560"/>
                <a:gd name="T27" fmla="*/ 3534 h 13451"/>
                <a:gd name="T28" fmla="*/ 15720 w 16560"/>
                <a:gd name="T29" fmla="*/ 3959 h 13451"/>
                <a:gd name="T30" fmla="*/ 15387 w 16560"/>
                <a:gd name="T31" fmla="*/ 4303 h 13451"/>
                <a:gd name="T32" fmla="*/ 15025 w 16560"/>
                <a:gd name="T33" fmla="*/ 4737 h 13451"/>
                <a:gd name="T34" fmla="*/ 14528 w 16560"/>
                <a:gd name="T35" fmla="*/ 5225 h 13451"/>
                <a:gd name="T36" fmla="*/ 14040 w 16560"/>
                <a:gd name="T37" fmla="*/ 5776 h 13451"/>
                <a:gd name="T38" fmla="*/ 13571 w 16560"/>
                <a:gd name="T39" fmla="*/ 6780 h 13451"/>
                <a:gd name="T40" fmla="*/ 13951 w 16560"/>
                <a:gd name="T41" fmla="*/ 7936 h 13451"/>
                <a:gd name="T42" fmla="*/ 14402 w 16560"/>
                <a:gd name="T43" fmla="*/ 9093 h 13451"/>
                <a:gd name="T44" fmla="*/ 15837 w 16560"/>
                <a:gd name="T45" fmla="*/ 11164 h 13451"/>
                <a:gd name="T46" fmla="*/ 15883 w 16560"/>
                <a:gd name="T47" fmla="*/ 12908 h 13451"/>
                <a:gd name="T48" fmla="*/ 14844 w 16560"/>
                <a:gd name="T49" fmla="*/ 11995 h 13451"/>
                <a:gd name="T50" fmla="*/ 12659 w 16560"/>
                <a:gd name="T51" fmla="*/ 9735 h 13451"/>
                <a:gd name="T52" fmla="*/ 12018 w 16560"/>
                <a:gd name="T53" fmla="*/ 10458 h 13451"/>
                <a:gd name="T54" fmla="*/ 12397 w 16560"/>
                <a:gd name="T55" fmla="*/ 12094 h 13451"/>
                <a:gd name="T56" fmla="*/ 11034 w 16560"/>
                <a:gd name="T57" fmla="*/ 13007 h 13451"/>
                <a:gd name="T58" fmla="*/ 10149 w 16560"/>
                <a:gd name="T59" fmla="*/ 13297 h 13451"/>
                <a:gd name="T60" fmla="*/ 9445 w 16560"/>
                <a:gd name="T61" fmla="*/ 12475 h 13451"/>
                <a:gd name="T62" fmla="*/ 11016 w 16560"/>
                <a:gd name="T63" fmla="*/ 11851 h 13451"/>
                <a:gd name="T64" fmla="*/ 9986 w 16560"/>
                <a:gd name="T65" fmla="*/ 9998 h 13451"/>
                <a:gd name="T66" fmla="*/ 8460 w 16560"/>
                <a:gd name="T67" fmla="*/ 10431 h 13451"/>
                <a:gd name="T68" fmla="*/ 7215 w 16560"/>
                <a:gd name="T69" fmla="*/ 10251 h 13451"/>
                <a:gd name="T70" fmla="*/ 6880 w 16560"/>
                <a:gd name="T71" fmla="*/ 10938 h 13451"/>
                <a:gd name="T72" fmla="*/ 7079 w 16560"/>
                <a:gd name="T73" fmla="*/ 12329 h 13451"/>
                <a:gd name="T74" fmla="*/ 6384 w 16560"/>
                <a:gd name="T75" fmla="*/ 13396 h 13451"/>
                <a:gd name="T76" fmla="*/ 4632 w 16560"/>
                <a:gd name="T77" fmla="*/ 13433 h 13451"/>
                <a:gd name="T78" fmla="*/ 4632 w 16560"/>
                <a:gd name="T79" fmla="*/ 12402 h 13451"/>
                <a:gd name="T80" fmla="*/ 5752 w 16560"/>
                <a:gd name="T81" fmla="*/ 12393 h 13451"/>
                <a:gd name="T82" fmla="*/ 5616 w 16560"/>
                <a:gd name="T83" fmla="*/ 11154 h 13451"/>
                <a:gd name="T84" fmla="*/ 5254 w 16560"/>
                <a:gd name="T85" fmla="*/ 10458 h 13451"/>
                <a:gd name="T86" fmla="*/ 4171 w 16560"/>
                <a:gd name="T87" fmla="*/ 9907 h 13451"/>
                <a:gd name="T88" fmla="*/ 2961 w 16560"/>
                <a:gd name="T89" fmla="*/ 10241 h 13451"/>
                <a:gd name="T90" fmla="*/ 2158 w 16560"/>
                <a:gd name="T91" fmla="*/ 10946 h 13451"/>
                <a:gd name="T92" fmla="*/ 1327 w 16560"/>
                <a:gd name="T93" fmla="*/ 9871 h 13451"/>
                <a:gd name="T94" fmla="*/ 3756 w 16560"/>
                <a:gd name="T95" fmla="*/ 8985 h 13451"/>
                <a:gd name="T96" fmla="*/ 4406 w 16560"/>
                <a:gd name="T97" fmla="*/ 8597 h 13451"/>
                <a:gd name="T98" fmla="*/ 4108 w 16560"/>
                <a:gd name="T99" fmla="*/ 8552 h 13451"/>
                <a:gd name="T100" fmla="*/ 3106 w 16560"/>
                <a:gd name="T101" fmla="*/ 7530 h 13451"/>
                <a:gd name="T102" fmla="*/ 1463 w 16560"/>
                <a:gd name="T103" fmla="*/ 7783 h 13451"/>
                <a:gd name="T104" fmla="*/ 217 w 16560"/>
                <a:gd name="T105" fmla="*/ 6363 h 13451"/>
                <a:gd name="T106" fmla="*/ 1183 w 16560"/>
                <a:gd name="T107" fmla="*/ 5180 h 13451"/>
                <a:gd name="T108" fmla="*/ 1815 w 16560"/>
                <a:gd name="T109" fmla="*/ 3815 h 13451"/>
                <a:gd name="T110" fmla="*/ 2185 w 16560"/>
                <a:gd name="T111" fmla="*/ 3228 h 13451"/>
                <a:gd name="T112" fmla="*/ 2447 w 16560"/>
                <a:gd name="T113" fmla="*/ 1139 h 13451"/>
                <a:gd name="T114" fmla="*/ 1400 w 16560"/>
                <a:gd name="T115" fmla="*/ 885 h 13451"/>
                <a:gd name="T116" fmla="*/ 3170 w 16560"/>
                <a:gd name="T117" fmla="*/ 425 h 13451"/>
                <a:gd name="T118" fmla="*/ 3549 w 16560"/>
                <a:gd name="T119" fmla="*/ 2323 h 13451"/>
                <a:gd name="T120" fmla="*/ 4162 w 16560"/>
                <a:gd name="T121" fmla="*/ 1085 h 13451"/>
                <a:gd name="T122" fmla="*/ 3512 w 16560"/>
                <a:gd name="T123" fmla="*/ 632 h 13451"/>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6560"/>
                <a:gd name="T187" fmla="*/ 0 h 13451"/>
                <a:gd name="T188" fmla="*/ 16560 w 16560"/>
                <a:gd name="T189" fmla="*/ 13451 h 13451"/>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6560" h="13451">
                  <a:moveTo>
                    <a:pt x="4894" y="0"/>
                  </a:moveTo>
                  <a:lnTo>
                    <a:pt x="4966" y="91"/>
                  </a:lnTo>
                  <a:lnTo>
                    <a:pt x="5029" y="180"/>
                  </a:lnTo>
                  <a:lnTo>
                    <a:pt x="5074" y="271"/>
                  </a:lnTo>
                  <a:lnTo>
                    <a:pt x="5120" y="371"/>
                  </a:lnTo>
                  <a:lnTo>
                    <a:pt x="5155" y="470"/>
                  </a:lnTo>
                  <a:lnTo>
                    <a:pt x="5183" y="579"/>
                  </a:lnTo>
                  <a:lnTo>
                    <a:pt x="5210" y="678"/>
                  </a:lnTo>
                  <a:lnTo>
                    <a:pt x="5219" y="786"/>
                  </a:lnTo>
                  <a:lnTo>
                    <a:pt x="5236" y="922"/>
                  </a:lnTo>
                  <a:lnTo>
                    <a:pt x="5246" y="1067"/>
                  </a:lnTo>
                  <a:lnTo>
                    <a:pt x="5246" y="1203"/>
                  </a:lnTo>
                  <a:lnTo>
                    <a:pt x="5246" y="1338"/>
                  </a:lnTo>
                  <a:lnTo>
                    <a:pt x="5236" y="1610"/>
                  </a:lnTo>
                  <a:lnTo>
                    <a:pt x="5201" y="1880"/>
                  </a:lnTo>
                  <a:lnTo>
                    <a:pt x="5155" y="2142"/>
                  </a:lnTo>
                  <a:lnTo>
                    <a:pt x="5092" y="2404"/>
                  </a:lnTo>
                  <a:lnTo>
                    <a:pt x="5011" y="2657"/>
                  </a:lnTo>
                  <a:lnTo>
                    <a:pt x="4920" y="2902"/>
                  </a:lnTo>
                  <a:lnTo>
                    <a:pt x="4894" y="3092"/>
                  </a:lnTo>
                  <a:lnTo>
                    <a:pt x="4939" y="3127"/>
                  </a:lnTo>
                  <a:lnTo>
                    <a:pt x="4984" y="3163"/>
                  </a:lnTo>
                  <a:lnTo>
                    <a:pt x="5020" y="3209"/>
                  </a:lnTo>
                  <a:lnTo>
                    <a:pt x="5056" y="3254"/>
                  </a:lnTo>
                  <a:lnTo>
                    <a:pt x="5092" y="3299"/>
                  </a:lnTo>
                  <a:lnTo>
                    <a:pt x="5129" y="3345"/>
                  </a:lnTo>
                  <a:lnTo>
                    <a:pt x="5155" y="3390"/>
                  </a:lnTo>
                  <a:lnTo>
                    <a:pt x="5183" y="3435"/>
                  </a:lnTo>
                  <a:lnTo>
                    <a:pt x="5201" y="3453"/>
                  </a:lnTo>
                  <a:lnTo>
                    <a:pt x="5210" y="3471"/>
                  </a:lnTo>
                  <a:lnTo>
                    <a:pt x="5219" y="3489"/>
                  </a:lnTo>
                  <a:lnTo>
                    <a:pt x="5210" y="3507"/>
                  </a:lnTo>
                  <a:lnTo>
                    <a:pt x="5210" y="3526"/>
                  </a:lnTo>
                  <a:lnTo>
                    <a:pt x="5210" y="3544"/>
                  </a:lnTo>
                  <a:lnTo>
                    <a:pt x="5219" y="3562"/>
                  </a:lnTo>
                  <a:lnTo>
                    <a:pt x="5236" y="3580"/>
                  </a:lnTo>
                  <a:lnTo>
                    <a:pt x="5236" y="3598"/>
                  </a:lnTo>
                  <a:lnTo>
                    <a:pt x="5219" y="3607"/>
                  </a:lnTo>
                  <a:lnTo>
                    <a:pt x="5192" y="3607"/>
                  </a:lnTo>
                  <a:lnTo>
                    <a:pt x="5173" y="3589"/>
                  </a:lnTo>
                  <a:lnTo>
                    <a:pt x="5155" y="3580"/>
                  </a:lnTo>
                  <a:lnTo>
                    <a:pt x="5137" y="3562"/>
                  </a:lnTo>
                  <a:lnTo>
                    <a:pt x="5120" y="3544"/>
                  </a:lnTo>
                  <a:lnTo>
                    <a:pt x="5102" y="3526"/>
                  </a:lnTo>
                  <a:lnTo>
                    <a:pt x="5084" y="3516"/>
                  </a:lnTo>
                  <a:lnTo>
                    <a:pt x="5066" y="3516"/>
                  </a:lnTo>
                  <a:lnTo>
                    <a:pt x="5056" y="3507"/>
                  </a:lnTo>
                  <a:lnTo>
                    <a:pt x="5038" y="3507"/>
                  </a:lnTo>
                  <a:lnTo>
                    <a:pt x="5029" y="3498"/>
                  </a:lnTo>
                  <a:lnTo>
                    <a:pt x="5011" y="3498"/>
                  </a:lnTo>
                  <a:lnTo>
                    <a:pt x="5003" y="3498"/>
                  </a:lnTo>
                  <a:lnTo>
                    <a:pt x="4984" y="3489"/>
                  </a:lnTo>
                  <a:lnTo>
                    <a:pt x="4975" y="3489"/>
                  </a:lnTo>
                  <a:lnTo>
                    <a:pt x="5038" y="3552"/>
                  </a:lnTo>
                  <a:lnTo>
                    <a:pt x="5102" y="3615"/>
                  </a:lnTo>
                  <a:lnTo>
                    <a:pt x="5155" y="3679"/>
                  </a:lnTo>
                  <a:lnTo>
                    <a:pt x="5201" y="3751"/>
                  </a:lnTo>
                  <a:lnTo>
                    <a:pt x="5246" y="3815"/>
                  </a:lnTo>
                  <a:lnTo>
                    <a:pt x="5291" y="3887"/>
                  </a:lnTo>
                  <a:lnTo>
                    <a:pt x="5327" y="3959"/>
                  </a:lnTo>
                  <a:lnTo>
                    <a:pt x="5354" y="4040"/>
                  </a:lnTo>
                  <a:lnTo>
                    <a:pt x="5345" y="4058"/>
                  </a:lnTo>
                  <a:lnTo>
                    <a:pt x="5345" y="4086"/>
                  </a:lnTo>
                  <a:lnTo>
                    <a:pt x="5345" y="4113"/>
                  </a:lnTo>
                  <a:lnTo>
                    <a:pt x="5354" y="4140"/>
                  </a:lnTo>
                  <a:lnTo>
                    <a:pt x="5363" y="4158"/>
                  </a:lnTo>
                  <a:lnTo>
                    <a:pt x="5354" y="4176"/>
                  </a:lnTo>
                  <a:lnTo>
                    <a:pt x="5337" y="4176"/>
                  </a:lnTo>
                  <a:lnTo>
                    <a:pt x="5300" y="4176"/>
                  </a:lnTo>
                  <a:lnTo>
                    <a:pt x="5291" y="4158"/>
                  </a:lnTo>
                  <a:lnTo>
                    <a:pt x="5273" y="4131"/>
                  </a:lnTo>
                  <a:lnTo>
                    <a:pt x="5264" y="4113"/>
                  </a:lnTo>
                  <a:lnTo>
                    <a:pt x="5246" y="4095"/>
                  </a:lnTo>
                  <a:lnTo>
                    <a:pt x="5228" y="4077"/>
                  </a:lnTo>
                  <a:lnTo>
                    <a:pt x="5210" y="4058"/>
                  </a:lnTo>
                  <a:lnTo>
                    <a:pt x="5192" y="4050"/>
                  </a:lnTo>
                  <a:lnTo>
                    <a:pt x="5173" y="4050"/>
                  </a:lnTo>
                  <a:lnTo>
                    <a:pt x="5219" y="4095"/>
                  </a:lnTo>
                  <a:lnTo>
                    <a:pt x="5246" y="4140"/>
                  </a:lnTo>
                  <a:lnTo>
                    <a:pt x="5282" y="4194"/>
                  </a:lnTo>
                  <a:lnTo>
                    <a:pt x="5309" y="4249"/>
                  </a:lnTo>
                  <a:lnTo>
                    <a:pt x="5337" y="4303"/>
                  </a:lnTo>
                  <a:lnTo>
                    <a:pt x="5363" y="4356"/>
                  </a:lnTo>
                  <a:lnTo>
                    <a:pt x="5390" y="4411"/>
                  </a:lnTo>
                  <a:lnTo>
                    <a:pt x="5418" y="4457"/>
                  </a:lnTo>
                  <a:lnTo>
                    <a:pt x="5418" y="4475"/>
                  </a:lnTo>
                  <a:lnTo>
                    <a:pt x="5408" y="4475"/>
                  </a:lnTo>
                  <a:lnTo>
                    <a:pt x="5400" y="4484"/>
                  </a:lnTo>
                  <a:lnTo>
                    <a:pt x="5390" y="4484"/>
                  </a:lnTo>
                  <a:lnTo>
                    <a:pt x="5382" y="4484"/>
                  </a:lnTo>
                  <a:lnTo>
                    <a:pt x="5372" y="4484"/>
                  </a:lnTo>
                  <a:lnTo>
                    <a:pt x="5363" y="4475"/>
                  </a:lnTo>
                  <a:lnTo>
                    <a:pt x="5354" y="4475"/>
                  </a:lnTo>
                  <a:lnTo>
                    <a:pt x="5345" y="4465"/>
                  </a:lnTo>
                  <a:lnTo>
                    <a:pt x="5337" y="4457"/>
                  </a:lnTo>
                  <a:lnTo>
                    <a:pt x="5319" y="4457"/>
                  </a:lnTo>
                  <a:lnTo>
                    <a:pt x="5300" y="4447"/>
                  </a:lnTo>
                  <a:lnTo>
                    <a:pt x="5282" y="4447"/>
                  </a:lnTo>
                  <a:lnTo>
                    <a:pt x="5273" y="4439"/>
                  </a:lnTo>
                  <a:lnTo>
                    <a:pt x="5254" y="4439"/>
                  </a:lnTo>
                  <a:lnTo>
                    <a:pt x="5236" y="4429"/>
                  </a:lnTo>
                  <a:lnTo>
                    <a:pt x="5291" y="4465"/>
                  </a:lnTo>
                  <a:lnTo>
                    <a:pt x="5327" y="4510"/>
                  </a:lnTo>
                  <a:lnTo>
                    <a:pt x="5363" y="4565"/>
                  </a:lnTo>
                  <a:lnTo>
                    <a:pt x="5400" y="4619"/>
                  </a:lnTo>
                  <a:lnTo>
                    <a:pt x="5426" y="4674"/>
                  </a:lnTo>
                  <a:lnTo>
                    <a:pt x="5445" y="4727"/>
                  </a:lnTo>
                  <a:lnTo>
                    <a:pt x="5463" y="4782"/>
                  </a:lnTo>
                  <a:lnTo>
                    <a:pt x="5471" y="4846"/>
                  </a:lnTo>
                  <a:lnTo>
                    <a:pt x="5526" y="4909"/>
                  </a:lnTo>
                  <a:lnTo>
                    <a:pt x="5589" y="4972"/>
                  </a:lnTo>
                  <a:lnTo>
                    <a:pt x="5653" y="5035"/>
                  </a:lnTo>
                  <a:lnTo>
                    <a:pt x="5716" y="5089"/>
                  </a:lnTo>
                  <a:lnTo>
                    <a:pt x="5787" y="5152"/>
                  </a:lnTo>
                  <a:lnTo>
                    <a:pt x="5851" y="5216"/>
                  </a:lnTo>
                  <a:lnTo>
                    <a:pt x="5914" y="5270"/>
                  </a:lnTo>
                  <a:lnTo>
                    <a:pt x="5977" y="5324"/>
                  </a:lnTo>
                  <a:lnTo>
                    <a:pt x="6050" y="5369"/>
                  </a:lnTo>
                  <a:lnTo>
                    <a:pt x="6113" y="5415"/>
                  </a:lnTo>
                  <a:lnTo>
                    <a:pt x="6176" y="5460"/>
                  </a:lnTo>
                  <a:lnTo>
                    <a:pt x="6248" y="5505"/>
                  </a:lnTo>
                  <a:lnTo>
                    <a:pt x="6311" y="5541"/>
                  </a:lnTo>
                  <a:lnTo>
                    <a:pt x="6374" y="5587"/>
                  </a:lnTo>
                  <a:lnTo>
                    <a:pt x="6447" y="5614"/>
                  </a:lnTo>
                  <a:lnTo>
                    <a:pt x="6528" y="5640"/>
                  </a:lnTo>
                  <a:lnTo>
                    <a:pt x="6537" y="5640"/>
                  </a:lnTo>
                  <a:lnTo>
                    <a:pt x="6546" y="5650"/>
                  </a:lnTo>
                  <a:lnTo>
                    <a:pt x="6546" y="5658"/>
                  </a:lnTo>
                  <a:lnTo>
                    <a:pt x="6546" y="5668"/>
                  </a:lnTo>
                  <a:lnTo>
                    <a:pt x="6546" y="5677"/>
                  </a:lnTo>
                  <a:lnTo>
                    <a:pt x="6546" y="5686"/>
                  </a:lnTo>
                  <a:lnTo>
                    <a:pt x="6546" y="5695"/>
                  </a:lnTo>
                  <a:lnTo>
                    <a:pt x="6537" y="5704"/>
                  </a:lnTo>
                  <a:lnTo>
                    <a:pt x="6528" y="5721"/>
                  </a:lnTo>
                  <a:lnTo>
                    <a:pt x="6520" y="5731"/>
                  </a:lnTo>
                  <a:lnTo>
                    <a:pt x="6501" y="5740"/>
                  </a:lnTo>
                  <a:lnTo>
                    <a:pt x="6492" y="5740"/>
                  </a:lnTo>
                  <a:lnTo>
                    <a:pt x="6474" y="5740"/>
                  </a:lnTo>
                  <a:lnTo>
                    <a:pt x="6455" y="5740"/>
                  </a:lnTo>
                  <a:lnTo>
                    <a:pt x="6447" y="5749"/>
                  </a:lnTo>
                  <a:lnTo>
                    <a:pt x="6429" y="5758"/>
                  </a:lnTo>
                  <a:lnTo>
                    <a:pt x="6465" y="5804"/>
                  </a:lnTo>
                  <a:lnTo>
                    <a:pt x="6520" y="5840"/>
                  </a:lnTo>
                  <a:lnTo>
                    <a:pt x="6573" y="5867"/>
                  </a:lnTo>
                  <a:lnTo>
                    <a:pt x="6627" y="5885"/>
                  </a:lnTo>
                  <a:lnTo>
                    <a:pt x="6690" y="5903"/>
                  </a:lnTo>
                  <a:lnTo>
                    <a:pt x="6745" y="5921"/>
                  </a:lnTo>
                  <a:lnTo>
                    <a:pt x="6808" y="5948"/>
                  </a:lnTo>
                  <a:lnTo>
                    <a:pt x="6853" y="5975"/>
                  </a:lnTo>
                  <a:lnTo>
                    <a:pt x="6871" y="5975"/>
                  </a:lnTo>
                  <a:lnTo>
                    <a:pt x="6889" y="5975"/>
                  </a:lnTo>
                  <a:lnTo>
                    <a:pt x="6907" y="5975"/>
                  </a:lnTo>
                  <a:lnTo>
                    <a:pt x="6925" y="5984"/>
                  </a:lnTo>
                  <a:lnTo>
                    <a:pt x="6943" y="5993"/>
                  </a:lnTo>
                  <a:lnTo>
                    <a:pt x="6962" y="5993"/>
                  </a:lnTo>
                  <a:lnTo>
                    <a:pt x="6980" y="6002"/>
                  </a:lnTo>
                  <a:lnTo>
                    <a:pt x="6998" y="6002"/>
                  </a:lnTo>
                  <a:lnTo>
                    <a:pt x="7043" y="6011"/>
                  </a:lnTo>
                  <a:lnTo>
                    <a:pt x="7087" y="6020"/>
                  </a:lnTo>
                  <a:lnTo>
                    <a:pt x="7133" y="6011"/>
                  </a:lnTo>
                  <a:lnTo>
                    <a:pt x="7178" y="6002"/>
                  </a:lnTo>
                  <a:lnTo>
                    <a:pt x="7223" y="5993"/>
                  </a:lnTo>
                  <a:lnTo>
                    <a:pt x="7269" y="5993"/>
                  </a:lnTo>
                  <a:lnTo>
                    <a:pt x="7314" y="5993"/>
                  </a:lnTo>
                  <a:lnTo>
                    <a:pt x="7359" y="6011"/>
                  </a:lnTo>
                  <a:lnTo>
                    <a:pt x="7386" y="6020"/>
                  </a:lnTo>
                  <a:lnTo>
                    <a:pt x="7403" y="6039"/>
                  </a:lnTo>
                  <a:lnTo>
                    <a:pt x="7413" y="6057"/>
                  </a:lnTo>
                  <a:lnTo>
                    <a:pt x="7413" y="6083"/>
                  </a:lnTo>
                  <a:lnTo>
                    <a:pt x="7403" y="6102"/>
                  </a:lnTo>
                  <a:lnTo>
                    <a:pt x="7403" y="6128"/>
                  </a:lnTo>
                  <a:lnTo>
                    <a:pt x="7395" y="6156"/>
                  </a:lnTo>
                  <a:lnTo>
                    <a:pt x="7395" y="6174"/>
                  </a:lnTo>
                  <a:lnTo>
                    <a:pt x="7468" y="6192"/>
                  </a:lnTo>
                  <a:lnTo>
                    <a:pt x="7549" y="6201"/>
                  </a:lnTo>
                  <a:lnTo>
                    <a:pt x="7620" y="6219"/>
                  </a:lnTo>
                  <a:lnTo>
                    <a:pt x="7693" y="6237"/>
                  </a:lnTo>
                  <a:lnTo>
                    <a:pt x="7765" y="6255"/>
                  </a:lnTo>
                  <a:lnTo>
                    <a:pt x="7837" y="6274"/>
                  </a:lnTo>
                  <a:lnTo>
                    <a:pt x="7909" y="6292"/>
                  </a:lnTo>
                  <a:lnTo>
                    <a:pt x="7982" y="6300"/>
                  </a:lnTo>
                  <a:lnTo>
                    <a:pt x="8037" y="6337"/>
                  </a:lnTo>
                  <a:lnTo>
                    <a:pt x="8118" y="6345"/>
                  </a:lnTo>
                  <a:lnTo>
                    <a:pt x="8189" y="6355"/>
                  </a:lnTo>
                  <a:lnTo>
                    <a:pt x="8270" y="6373"/>
                  </a:lnTo>
                  <a:lnTo>
                    <a:pt x="8343" y="6381"/>
                  </a:lnTo>
                  <a:lnTo>
                    <a:pt x="8416" y="6409"/>
                  </a:lnTo>
                  <a:lnTo>
                    <a:pt x="8497" y="6427"/>
                  </a:lnTo>
                  <a:lnTo>
                    <a:pt x="8569" y="6454"/>
                  </a:lnTo>
                  <a:lnTo>
                    <a:pt x="8641" y="6481"/>
                  </a:lnTo>
                  <a:lnTo>
                    <a:pt x="8677" y="6481"/>
                  </a:lnTo>
                  <a:lnTo>
                    <a:pt x="8713" y="6490"/>
                  </a:lnTo>
                  <a:lnTo>
                    <a:pt x="8758" y="6509"/>
                  </a:lnTo>
                  <a:lnTo>
                    <a:pt x="8794" y="6517"/>
                  </a:lnTo>
                  <a:lnTo>
                    <a:pt x="8839" y="6535"/>
                  </a:lnTo>
                  <a:lnTo>
                    <a:pt x="8885" y="6545"/>
                  </a:lnTo>
                  <a:lnTo>
                    <a:pt x="8930" y="6545"/>
                  </a:lnTo>
                  <a:lnTo>
                    <a:pt x="8966" y="6545"/>
                  </a:lnTo>
                  <a:lnTo>
                    <a:pt x="9029" y="6553"/>
                  </a:lnTo>
                  <a:lnTo>
                    <a:pt x="9084" y="6553"/>
                  </a:lnTo>
                  <a:lnTo>
                    <a:pt x="9137" y="6553"/>
                  </a:lnTo>
                  <a:lnTo>
                    <a:pt x="9183" y="6553"/>
                  </a:lnTo>
                  <a:lnTo>
                    <a:pt x="9236" y="6535"/>
                  </a:lnTo>
                  <a:lnTo>
                    <a:pt x="9291" y="6527"/>
                  </a:lnTo>
                  <a:lnTo>
                    <a:pt x="9345" y="6517"/>
                  </a:lnTo>
                  <a:lnTo>
                    <a:pt x="9400" y="6499"/>
                  </a:lnTo>
                  <a:lnTo>
                    <a:pt x="9607" y="6427"/>
                  </a:lnTo>
                  <a:lnTo>
                    <a:pt x="9815" y="6345"/>
                  </a:lnTo>
                  <a:lnTo>
                    <a:pt x="10022" y="6255"/>
                  </a:lnTo>
                  <a:lnTo>
                    <a:pt x="10221" y="6165"/>
                  </a:lnTo>
                  <a:lnTo>
                    <a:pt x="10429" y="6075"/>
                  </a:lnTo>
                  <a:lnTo>
                    <a:pt x="10636" y="6002"/>
                  </a:lnTo>
                  <a:lnTo>
                    <a:pt x="10745" y="5975"/>
                  </a:lnTo>
                  <a:lnTo>
                    <a:pt x="10862" y="5948"/>
                  </a:lnTo>
                  <a:lnTo>
                    <a:pt x="10970" y="5930"/>
                  </a:lnTo>
                  <a:lnTo>
                    <a:pt x="11088" y="5921"/>
                  </a:lnTo>
                  <a:lnTo>
                    <a:pt x="11187" y="5912"/>
                  </a:lnTo>
                  <a:lnTo>
                    <a:pt x="11286" y="5903"/>
                  </a:lnTo>
                  <a:lnTo>
                    <a:pt x="11387" y="5893"/>
                  </a:lnTo>
                  <a:lnTo>
                    <a:pt x="11486" y="5893"/>
                  </a:lnTo>
                  <a:lnTo>
                    <a:pt x="11585" y="5893"/>
                  </a:lnTo>
                  <a:lnTo>
                    <a:pt x="11675" y="5893"/>
                  </a:lnTo>
                  <a:lnTo>
                    <a:pt x="11774" y="5885"/>
                  </a:lnTo>
                  <a:lnTo>
                    <a:pt x="11873" y="5885"/>
                  </a:lnTo>
                  <a:lnTo>
                    <a:pt x="11991" y="5903"/>
                  </a:lnTo>
                  <a:lnTo>
                    <a:pt x="12100" y="5921"/>
                  </a:lnTo>
                  <a:lnTo>
                    <a:pt x="12217" y="5948"/>
                  </a:lnTo>
                  <a:lnTo>
                    <a:pt x="12325" y="5984"/>
                  </a:lnTo>
                  <a:lnTo>
                    <a:pt x="12434" y="6020"/>
                  </a:lnTo>
                  <a:lnTo>
                    <a:pt x="12542" y="6065"/>
                  </a:lnTo>
                  <a:lnTo>
                    <a:pt x="12641" y="6110"/>
                  </a:lnTo>
                  <a:lnTo>
                    <a:pt x="12740" y="6174"/>
                  </a:lnTo>
                  <a:lnTo>
                    <a:pt x="12776" y="6174"/>
                  </a:lnTo>
                  <a:lnTo>
                    <a:pt x="12803" y="6192"/>
                  </a:lnTo>
                  <a:lnTo>
                    <a:pt x="12831" y="6201"/>
                  </a:lnTo>
                  <a:lnTo>
                    <a:pt x="12858" y="6219"/>
                  </a:lnTo>
                  <a:lnTo>
                    <a:pt x="12885" y="6228"/>
                  </a:lnTo>
                  <a:lnTo>
                    <a:pt x="12921" y="6246"/>
                  </a:lnTo>
                  <a:lnTo>
                    <a:pt x="12948" y="6255"/>
                  </a:lnTo>
                  <a:lnTo>
                    <a:pt x="12975" y="6274"/>
                  </a:lnTo>
                  <a:lnTo>
                    <a:pt x="12993" y="6246"/>
                  </a:lnTo>
                  <a:lnTo>
                    <a:pt x="12966" y="6039"/>
                  </a:lnTo>
                  <a:lnTo>
                    <a:pt x="12948" y="5830"/>
                  </a:lnTo>
                  <a:lnTo>
                    <a:pt x="12939" y="5614"/>
                  </a:lnTo>
                  <a:lnTo>
                    <a:pt x="12939" y="5397"/>
                  </a:lnTo>
                  <a:lnTo>
                    <a:pt x="12948" y="5297"/>
                  </a:lnTo>
                  <a:lnTo>
                    <a:pt x="12966" y="5188"/>
                  </a:lnTo>
                  <a:lnTo>
                    <a:pt x="12985" y="5089"/>
                  </a:lnTo>
                  <a:lnTo>
                    <a:pt x="13003" y="4980"/>
                  </a:lnTo>
                  <a:lnTo>
                    <a:pt x="13029" y="4890"/>
                  </a:lnTo>
                  <a:lnTo>
                    <a:pt x="13066" y="4791"/>
                  </a:lnTo>
                  <a:lnTo>
                    <a:pt x="13102" y="4700"/>
                  </a:lnTo>
                  <a:lnTo>
                    <a:pt x="13155" y="4610"/>
                  </a:lnTo>
                  <a:lnTo>
                    <a:pt x="13147" y="4601"/>
                  </a:lnTo>
                  <a:lnTo>
                    <a:pt x="13147" y="4583"/>
                  </a:lnTo>
                  <a:lnTo>
                    <a:pt x="13147" y="4574"/>
                  </a:lnTo>
                  <a:lnTo>
                    <a:pt x="13155" y="4574"/>
                  </a:lnTo>
                  <a:lnTo>
                    <a:pt x="13165" y="4565"/>
                  </a:lnTo>
                  <a:lnTo>
                    <a:pt x="13174" y="4556"/>
                  </a:lnTo>
                  <a:lnTo>
                    <a:pt x="13183" y="4547"/>
                  </a:lnTo>
                  <a:lnTo>
                    <a:pt x="13192" y="4547"/>
                  </a:lnTo>
                  <a:lnTo>
                    <a:pt x="13228" y="4520"/>
                  </a:lnTo>
                  <a:lnTo>
                    <a:pt x="13228" y="4510"/>
                  </a:lnTo>
                  <a:lnTo>
                    <a:pt x="13246" y="4538"/>
                  </a:lnTo>
                  <a:lnTo>
                    <a:pt x="13255" y="4565"/>
                  </a:lnTo>
                  <a:lnTo>
                    <a:pt x="13255" y="4592"/>
                  </a:lnTo>
                  <a:lnTo>
                    <a:pt x="13255" y="4628"/>
                  </a:lnTo>
                  <a:lnTo>
                    <a:pt x="13246" y="4674"/>
                  </a:lnTo>
                  <a:lnTo>
                    <a:pt x="13246" y="4710"/>
                  </a:lnTo>
                  <a:lnTo>
                    <a:pt x="13255" y="4745"/>
                  </a:lnTo>
                  <a:lnTo>
                    <a:pt x="13273" y="4782"/>
                  </a:lnTo>
                  <a:lnTo>
                    <a:pt x="13291" y="4763"/>
                  </a:lnTo>
                  <a:lnTo>
                    <a:pt x="13301" y="4737"/>
                  </a:lnTo>
                  <a:lnTo>
                    <a:pt x="13309" y="4710"/>
                  </a:lnTo>
                  <a:lnTo>
                    <a:pt x="13319" y="4674"/>
                  </a:lnTo>
                  <a:lnTo>
                    <a:pt x="13319" y="4637"/>
                  </a:lnTo>
                  <a:lnTo>
                    <a:pt x="13327" y="4610"/>
                  </a:lnTo>
                  <a:lnTo>
                    <a:pt x="13327" y="4574"/>
                  </a:lnTo>
                  <a:lnTo>
                    <a:pt x="13336" y="4547"/>
                  </a:lnTo>
                  <a:lnTo>
                    <a:pt x="13354" y="4484"/>
                  </a:lnTo>
                  <a:lnTo>
                    <a:pt x="13382" y="4421"/>
                  </a:lnTo>
                  <a:lnTo>
                    <a:pt x="13400" y="4356"/>
                  </a:lnTo>
                  <a:lnTo>
                    <a:pt x="13427" y="4293"/>
                  </a:lnTo>
                  <a:lnTo>
                    <a:pt x="13453" y="4230"/>
                  </a:lnTo>
                  <a:lnTo>
                    <a:pt x="13481" y="4167"/>
                  </a:lnTo>
                  <a:lnTo>
                    <a:pt x="13508" y="4103"/>
                  </a:lnTo>
                  <a:lnTo>
                    <a:pt x="13535" y="4040"/>
                  </a:lnTo>
                  <a:lnTo>
                    <a:pt x="13580" y="3959"/>
                  </a:lnTo>
                  <a:lnTo>
                    <a:pt x="13625" y="3868"/>
                  </a:lnTo>
                  <a:lnTo>
                    <a:pt x="13680" y="3787"/>
                  </a:lnTo>
                  <a:lnTo>
                    <a:pt x="13734" y="3697"/>
                  </a:lnTo>
                  <a:lnTo>
                    <a:pt x="13797" y="3615"/>
                  </a:lnTo>
                  <a:lnTo>
                    <a:pt x="13860" y="3544"/>
                  </a:lnTo>
                  <a:lnTo>
                    <a:pt x="13933" y="3471"/>
                  </a:lnTo>
                  <a:lnTo>
                    <a:pt x="14004" y="3398"/>
                  </a:lnTo>
                  <a:lnTo>
                    <a:pt x="14014" y="3408"/>
                  </a:lnTo>
                  <a:lnTo>
                    <a:pt x="14022" y="3408"/>
                  </a:lnTo>
                  <a:lnTo>
                    <a:pt x="14032" y="3408"/>
                  </a:lnTo>
                  <a:lnTo>
                    <a:pt x="14050" y="3408"/>
                  </a:lnTo>
                  <a:lnTo>
                    <a:pt x="14059" y="3408"/>
                  </a:lnTo>
                  <a:lnTo>
                    <a:pt x="14068" y="3408"/>
                  </a:lnTo>
                  <a:lnTo>
                    <a:pt x="14077" y="3398"/>
                  </a:lnTo>
                  <a:lnTo>
                    <a:pt x="14077" y="3380"/>
                  </a:lnTo>
                  <a:lnTo>
                    <a:pt x="14077" y="3372"/>
                  </a:lnTo>
                  <a:lnTo>
                    <a:pt x="14086" y="3380"/>
                  </a:lnTo>
                  <a:lnTo>
                    <a:pt x="14086" y="3390"/>
                  </a:lnTo>
                  <a:lnTo>
                    <a:pt x="14086" y="3398"/>
                  </a:lnTo>
                  <a:lnTo>
                    <a:pt x="14077" y="3398"/>
                  </a:lnTo>
                  <a:lnTo>
                    <a:pt x="14077" y="3408"/>
                  </a:lnTo>
                  <a:lnTo>
                    <a:pt x="14068" y="3417"/>
                  </a:lnTo>
                  <a:lnTo>
                    <a:pt x="14068" y="3426"/>
                  </a:lnTo>
                  <a:lnTo>
                    <a:pt x="14068" y="3435"/>
                  </a:lnTo>
                  <a:lnTo>
                    <a:pt x="14059" y="3426"/>
                  </a:lnTo>
                  <a:lnTo>
                    <a:pt x="14040" y="3453"/>
                  </a:lnTo>
                  <a:lnTo>
                    <a:pt x="14040" y="3463"/>
                  </a:lnTo>
                  <a:lnTo>
                    <a:pt x="14040" y="3471"/>
                  </a:lnTo>
                  <a:lnTo>
                    <a:pt x="14040" y="3489"/>
                  </a:lnTo>
                  <a:lnTo>
                    <a:pt x="14032" y="3498"/>
                  </a:lnTo>
                  <a:lnTo>
                    <a:pt x="14022" y="3507"/>
                  </a:lnTo>
                  <a:lnTo>
                    <a:pt x="14014" y="3526"/>
                  </a:lnTo>
                  <a:lnTo>
                    <a:pt x="14004" y="3534"/>
                  </a:lnTo>
                  <a:lnTo>
                    <a:pt x="14004" y="3552"/>
                  </a:lnTo>
                  <a:lnTo>
                    <a:pt x="13996" y="3615"/>
                  </a:lnTo>
                  <a:lnTo>
                    <a:pt x="14032" y="3562"/>
                  </a:lnTo>
                  <a:lnTo>
                    <a:pt x="14068" y="3507"/>
                  </a:lnTo>
                  <a:lnTo>
                    <a:pt x="14113" y="3463"/>
                  </a:lnTo>
                  <a:lnTo>
                    <a:pt x="14158" y="3417"/>
                  </a:lnTo>
                  <a:lnTo>
                    <a:pt x="14203" y="3362"/>
                  </a:lnTo>
                  <a:lnTo>
                    <a:pt x="14249" y="3317"/>
                  </a:lnTo>
                  <a:lnTo>
                    <a:pt x="14303" y="3272"/>
                  </a:lnTo>
                  <a:lnTo>
                    <a:pt x="14356" y="3236"/>
                  </a:lnTo>
                  <a:lnTo>
                    <a:pt x="14393" y="3200"/>
                  </a:lnTo>
                  <a:lnTo>
                    <a:pt x="14438" y="3173"/>
                  </a:lnTo>
                  <a:lnTo>
                    <a:pt x="14474" y="3137"/>
                  </a:lnTo>
                  <a:lnTo>
                    <a:pt x="14520" y="3109"/>
                  </a:lnTo>
                  <a:lnTo>
                    <a:pt x="14555" y="3082"/>
                  </a:lnTo>
                  <a:lnTo>
                    <a:pt x="14601" y="3056"/>
                  </a:lnTo>
                  <a:lnTo>
                    <a:pt x="14646" y="3028"/>
                  </a:lnTo>
                  <a:lnTo>
                    <a:pt x="14691" y="3010"/>
                  </a:lnTo>
                  <a:lnTo>
                    <a:pt x="14709" y="3001"/>
                  </a:lnTo>
                  <a:lnTo>
                    <a:pt x="14727" y="2992"/>
                  </a:lnTo>
                  <a:lnTo>
                    <a:pt x="14736" y="2974"/>
                  </a:lnTo>
                  <a:lnTo>
                    <a:pt x="14754" y="2965"/>
                  </a:lnTo>
                  <a:lnTo>
                    <a:pt x="14763" y="2947"/>
                  </a:lnTo>
                  <a:lnTo>
                    <a:pt x="14781" y="2947"/>
                  </a:lnTo>
                  <a:lnTo>
                    <a:pt x="14799" y="2947"/>
                  </a:lnTo>
                  <a:lnTo>
                    <a:pt x="14818" y="2965"/>
                  </a:lnTo>
                  <a:lnTo>
                    <a:pt x="14808" y="2974"/>
                  </a:lnTo>
                  <a:lnTo>
                    <a:pt x="14808" y="2983"/>
                  </a:lnTo>
                  <a:lnTo>
                    <a:pt x="14808" y="2992"/>
                  </a:lnTo>
                  <a:lnTo>
                    <a:pt x="14818" y="2992"/>
                  </a:lnTo>
                  <a:lnTo>
                    <a:pt x="14818" y="3001"/>
                  </a:lnTo>
                  <a:lnTo>
                    <a:pt x="14808" y="2992"/>
                  </a:lnTo>
                  <a:lnTo>
                    <a:pt x="14799" y="2992"/>
                  </a:lnTo>
                  <a:lnTo>
                    <a:pt x="14799" y="3001"/>
                  </a:lnTo>
                  <a:lnTo>
                    <a:pt x="14790" y="3001"/>
                  </a:lnTo>
                  <a:lnTo>
                    <a:pt x="14781" y="3010"/>
                  </a:lnTo>
                  <a:lnTo>
                    <a:pt x="14781" y="3019"/>
                  </a:lnTo>
                  <a:lnTo>
                    <a:pt x="14781" y="3028"/>
                  </a:lnTo>
                  <a:lnTo>
                    <a:pt x="14781" y="3037"/>
                  </a:lnTo>
                  <a:lnTo>
                    <a:pt x="14736" y="3064"/>
                  </a:lnTo>
                  <a:lnTo>
                    <a:pt x="14700" y="3100"/>
                  </a:lnTo>
                  <a:lnTo>
                    <a:pt x="14664" y="3137"/>
                  </a:lnTo>
                  <a:lnTo>
                    <a:pt x="14628" y="3182"/>
                  </a:lnTo>
                  <a:lnTo>
                    <a:pt x="14601" y="3228"/>
                  </a:lnTo>
                  <a:lnTo>
                    <a:pt x="14565" y="3272"/>
                  </a:lnTo>
                  <a:lnTo>
                    <a:pt x="14546" y="3317"/>
                  </a:lnTo>
                  <a:lnTo>
                    <a:pt x="14520" y="3362"/>
                  </a:lnTo>
                  <a:lnTo>
                    <a:pt x="14619" y="3309"/>
                  </a:lnTo>
                  <a:lnTo>
                    <a:pt x="14727" y="3254"/>
                  </a:lnTo>
                  <a:lnTo>
                    <a:pt x="14826" y="3191"/>
                  </a:lnTo>
                  <a:lnTo>
                    <a:pt x="14935" y="3137"/>
                  </a:lnTo>
                  <a:lnTo>
                    <a:pt x="15043" y="3082"/>
                  </a:lnTo>
                  <a:lnTo>
                    <a:pt x="15142" y="3028"/>
                  </a:lnTo>
                  <a:lnTo>
                    <a:pt x="15251" y="2983"/>
                  </a:lnTo>
                  <a:lnTo>
                    <a:pt x="15368" y="2947"/>
                  </a:lnTo>
                  <a:lnTo>
                    <a:pt x="15387" y="2938"/>
                  </a:lnTo>
                  <a:lnTo>
                    <a:pt x="15404" y="2920"/>
                  </a:lnTo>
                  <a:lnTo>
                    <a:pt x="15422" y="2910"/>
                  </a:lnTo>
                  <a:lnTo>
                    <a:pt x="15440" y="2902"/>
                  </a:lnTo>
                  <a:lnTo>
                    <a:pt x="15468" y="2892"/>
                  </a:lnTo>
                  <a:lnTo>
                    <a:pt x="15486" y="2884"/>
                  </a:lnTo>
                  <a:lnTo>
                    <a:pt x="15513" y="2884"/>
                  </a:lnTo>
                  <a:lnTo>
                    <a:pt x="15531" y="2884"/>
                  </a:lnTo>
                  <a:lnTo>
                    <a:pt x="15539" y="2902"/>
                  </a:lnTo>
                  <a:lnTo>
                    <a:pt x="15539" y="2920"/>
                  </a:lnTo>
                  <a:lnTo>
                    <a:pt x="15531" y="2938"/>
                  </a:lnTo>
                  <a:lnTo>
                    <a:pt x="15521" y="2947"/>
                  </a:lnTo>
                  <a:lnTo>
                    <a:pt x="15503" y="2965"/>
                  </a:lnTo>
                  <a:lnTo>
                    <a:pt x="15486" y="2974"/>
                  </a:lnTo>
                  <a:lnTo>
                    <a:pt x="15468" y="2983"/>
                  </a:lnTo>
                  <a:lnTo>
                    <a:pt x="15458" y="2992"/>
                  </a:lnTo>
                  <a:lnTo>
                    <a:pt x="15387" y="3037"/>
                  </a:lnTo>
                  <a:lnTo>
                    <a:pt x="15323" y="3082"/>
                  </a:lnTo>
                  <a:lnTo>
                    <a:pt x="15269" y="3137"/>
                  </a:lnTo>
                  <a:lnTo>
                    <a:pt x="15205" y="3191"/>
                  </a:lnTo>
                  <a:lnTo>
                    <a:pt x="15152" y="3245"/>
                  </a:lnTo>
                  <a:lnTo>
                    <a:pt x="15097" y="3309"/>
                  </a:lnTo>
                  <a:lnTo>
                    <a:pt x="15052" y="3372"/>
                  </a:lnTo>
                  <a:lnTo>
                    <a:pt x="14998" y="3435"/>
                  </a:lnTo>
                  <a:lnTo>
                    <a:pt x="14988" y="3444"/>
                  </a:lnTo>
                  <a:lnTo>
                    <a:pt x="14980" y="3453"/>
                  </a:lnTo>
                  <a:lnTo>
                    <a:pt x="14980" y="3471"/>
                  </a:lnTo>
                  <a:lnTo>
                    <a:pt x="14970" y="3481"/>
                  </a:lnTo>
                  <a:lnTo>
                    <a:pt x="14962" y="3489"/>
                  </a:lnTo>
                  <a:lnTo>
                    <a:pt x="14953" y="3507"/>
                  </a:lnTo>
                  <a:lnTo>
                    <a:pt x="14953" y="3516"/>
                  </a:lnTo>
                  <a:lnTo>
                    <a:pt x="14953" y="3526"/>
                  </a:lnTo>
                  <a:lnTo>
                    <a:pt x="14998" y="3516"/>
                  </a:lnTo>
                  <a:lnTo>
                    <a:pt x="15034" y="3507"/>
                  </a:lnTo>
                  <a:lnTo>
                    <a:pt x="15079" y="3489"/>
                  </a:lnTo>
                  <a:lnTo>
                    <a:pt x="15115" y="3481"/>
                  </a:lnTo>
                  <a:lnTo>
                    <a:pt x="15152" y="3463"/>
                  </a:lnTo>
                  <a:lnTo>
                    <a:pt x="15197" y="3444"/>
                  </a:lnTo>
                  <a:lnTo>
                    <a:pt x="15233" y="3435"/>
                  </a:lnTo>
                  <a:lnTo>
                    <a:pt x="15269" y="3417"/>
                  </a:lnTo>
                  <a:lnTo>
                    <a:pt x="15296" y="3417"/>
                  </a:lnTo>
                  <a:lnTo>
                    <a:pt x="15314" y="3417"/>
                  </a:lnTo>
                  <a:lnTo>
                    <a:pt x="15332" y="3417"/>
                  </a:lnTo>
                  <a:lnTo>
                    <a:pt x="15350" y="3408"/>
                  </a:lnTo>
                  <a:lnTo>
                    <a:pt x="15368" y="3398"/>
                  </a:lnTo>
                  <a:lnTo>
                    <a:pt x="15387" y="3390"/>
                  </a:lnTo>
                  <a:lnTo>
                    <a:pt x="15404" y="3380"/>
                  </a:lnTo>
                  <a:lnTo>
                    <a:pt x="15422" y="3372"/>
                  </a:lnTo>
                  <a:lnTo>
                    <a:pt x="15521" y="3354"/>
                  </a:lnTo>
                  <a:lnTo>
                    <a:pt x="15630" y="3335"/>
                  </a:lnTo>
                  <a:lnTo>
                    <a:pt x="15729" y="3335"/>
                  </a:lnTo>
                  <a:lnTo>
                    <a:pt x="15837" y="3335"/>
                  </a:lnTo>
                  <a:lnTo>
                    <a:pt x="15946" y="3354"/>
                  </a:lnTo>
                  <a:lnTo>
                    <a:pt x="16045" y="3362"/>
                  </a:lnTo>
                  <a:lnTo>
                    <a:pt x="16153" y="3390"/>
                  </a:lnTo>
                  <a:lnTo>
                    <a:pt x="16244" y="3408"/>
                  </a:lnTo>
                  <a:lnTo>
                    <a:pt x="16253" y="3417"/>
                  </a:lnTo>
                  <a:lnTo>
                    <a:pt x="16262" y="3426"/>
                  </a:lnTo>
                  <a:lnTo>
                    <a:pt x="16271" y="3435"/>
                  </a:lnTo>
                  <a:lnTo>
                    <a:pt x="16271" y="3444"/>
                  </a:lnTo>
                  <a:lnTo>
                    <a:pt x="16280" y="3453"/>
                  </a:lnTo>
                  <a:lnTo>
                    <a:pt x="16280" y="3463"/>
                  </a:lnTo>
                  <a:lnTo>
                    <a:pt x="16280" y="3471"/>
                  </a:lnTo>
                  <a:lnTo>
                    <a:pt x="16280" y="3481"/>
                  </a:lnTo>
                  <a:lnTo>
                    <a:pt x="16244" y="3498"/>
                  </a:lnTo>
                  <a:lnTo>
                    <a:pt x="16208" y="3498"/>
                  </a:lnTo>
                  <a:lnTo>
                    <a:pt x="16171" y="3507"/>
                  </a:lnTo>
                  <a:lnTo>
                    <a:pt x="16136" y="3507"/>
                  </a:lnTo>
                  <a:lnTo>
                    <a:pt x="16100" y="3507"/>
                  </a:lnTo>
                  <a:lnTo>
                    <a:pt x="16054" y="3516"/>
                  </a:lnTo>
                  <a:lnTo>
                    <a:pt x="16027" y="3526"/>
                  </a:lnTo>
                  <a:lnTo>
                    <a:pt x="15991" y="3534"/>
                  </a:lnTo>
                  <a:lnTo>
                    <a:pt x="16027" y="3562"/>
                  </a:lnTo>
                  <a:lnTo>
                    <a:pt x="16063" y="3589"/>
                  </a:lnTo>
                  <a:lnTo>
                    <a:pt x="16108" y="3615"/>
                  </a:lnTo>
                  <a:lnTo>
                    <a:pt x="16153" y="3643"/>
                  </a:lnTo>
                  <a:lnTo>
                    <a:pt x="16199" y="3661"/>
                  </a:lnTo>
                  <a:lnTo>
                    <a:pt x="16244" y="3688"/>
                  </a:lnTo>
                  <a:lnTo>
                    <a:pt x="16280" y="3724"/>
                  </a:lnTo>
                  <a:lnTo>
                    <a:pt x="16325" y="3751"/>
                  </a:lnTo>
                  <a:lnTo>
                    <a:pt x="16353" y="3779"/>
                  </a:lnTo>
                  <a:lnTo>
                    <a:pt x="16388" y="3805"/>
                  </a:lnTo>
                  <a:lnTo>
                    <a:pt x="16424" y="3842"/>
                  </a:lnTo>
                  <a:lnTo>
                    <a:pt x="16461" y="3868"/>
                  </a:lnTo>
                  <a:lnTo>
                    <a:pt x="16497" y="3896"/>
                  </a:lnTo>
                  <a:lnTo>
                    <a:pt x="16524" y="3932"/>
                  </a:lnTo>
                  <a:lnTo>
                    <a:pt x="16542" y="3969"/>
                  </a:lnTo>
                  <a:lnTo>
                    <a:pt x="16560" y="4014"/>
                  </a:lnTo>
                  <a:lnTo>
                    <a:pt x="16533" y="4022"/>
                  </a:lnTo>
                  <a:lnTo>
                    <a:pt x="16505" y="4022"/>
                  </a:lnTo>
                  <a:lnTo>
                    <a:pt x="16487" y="4014"/>
                  </a:lnTo>
                  <a:lnTo>
                    <a:pt x="16461" y="3995"/>
                  </a:lnTo>
                  <a:lnTo>
                    <a:pt x="16442" y="3977"/>
                  </a:lnTo>
                  <a:lnTo>
                    <a:pt x="16416" y="3959"/>
                  </a:lnTo>
                  <a:lnTo>
                    <a:pt x="16388" y="3951"/>
                  </a:lnTo>
                  <a:lnTo>
                    <a:pt x="16361" y="3941"/>
                  </a:lnTo>
                  <a:lnTo>
                    <a:pt x="16289" y="3932"/>
                  </a:lnTo>
                  <a:lnTo>
                    <a:pt x="16208" y="3914"/>
                  </a:lnTo>
                  <a:lnTo>
                    <a:pt x="16126" y="3896"/>
                  </a:lnTo>
                  <a:lnTo>
                    <a:pt x="16045" y="3887"/>
                  </a:lnTo>
                  <a:lnTo>
                    <a:pt x="15964" y="3887"/>
                  </a:lnTo>
                  <a:lnTo>
                    <a:pt x="15873" y="3896"/>
                  </a:lnTo>
                  <a:lnTo>
                    <a:pt x="15792" y="3923"/>
                  </a:lnTo>
                  <a:lnTo>
                    <a:pt x="15720" y="3959"/>
                  </a:lnTo>
                  <a:lnTo>
                    <a:pt x="15784" y="3995"/>
                  </a:lnTo>
                  <a:lnTo>
                    <a:pt x="15847" y="4032"/>
                  </a:lnTo>
                  <a:lnTo>
                    <a:pt x="15910" y="4068"/>
                  </a:lnTo>
                  <a:lnTo>
                    <a:pt x="15973" y="4103"/>
                  </a:lnTo>
                  <a:lnTo>
                    <a:pt x="16037" y="4140"/>
                  </a:lnTo>
                  <a:lnTo>
                    <a:pt x="16090" y="4186"/>
                  </a:lnTo>
                  <a:lnTo>
                    <a:pt x="16145" y="4230"/>
                  </a:lnTo>
                  <a:lnTo>
                    <a:pt x="16189" y="4293"/>
                  </a:lnTo>
                  <a:lnTo>
                    <a:pt x="16199" y="4303"/>
                  </a:lnTo>
                  <a:lnTo>
                    <a:pt x="16199" y="4312"/>
                  </a:lnTo>
                  <a:lnTo>
                    <a:pt x="16199" y="4321"/>
                  </a:lnTo>
                  <a:lnTo>
                    <a:pt x="16199" y="4330"/>
                  </a:lnTo>
                  <a:lnTo>
                    <a:pt x="16189" y="4339"/>
                  </a:lnTo>
                  <a:lnTo>
                    <a:pt x="16181" y="4348"/>
                  </a:lnTo>
                  <a:lnTo>
                    <a:pt x="16171" y="4348"/>
                  </a:lnTo>
                  <a:lnTo>
                    <a:pt x="16126" y="4321"/>
                  </a:lnTo>
                  <a:lnTo>
                    <a:pt x="16072" y="4293"/>
                  </a:lnTo>
                  <a:lnTo>
                    <a:pt x="16019" y="4267"/>
                  </a:lnTo>
                  <a:lnTo>
                    <a:pt x="15955" y="4249"/>
                  </a:lnTo>
                  <a:lnTo>
                    <a:pt x="15901" y="4230"/>
                  </a:lnTo>
                  <a:lnTo>
                    <a:pt x="15847" y="4222"/>
                  </a:lnTo>
                  <a:lnTo>
                    <a:pt x="15784" y="4212"/>
                  </a:lnTo>
                  <a:lnTo>
                    <a:pt x="15729" y="4212"/>
                  </a:lnTo>
                  <a:lnTo>
                    <a:pt x="15693" y="4204"/>
                  </a:lnTo>
                  <a:lnTo>
                    <a:pt x="15657" y="4194"/>
                  </a:lnTo>
                  <a:lnTo>
                    <a:pt x="15630" y="4194"/>
                  </a:lnTo>
                  <a:lnTo>
                    <a:pt x="15594" y="4204"/>
                  </a:lnTo>
                  <a:lnTo>
                    <a:pt x="15557" y="4212"/>
                  </a:lnTo>
                  <a:lnTo>
                    <a:pt x="15521" y="4222"/>
                  </a:lnTo>
                  <a:lnTo>
                    <a:pt x="15494" y="4230"/>
                  </a:lnTo>
                  <a:lnTo>
                    <a:pt x="15458" y="4230"/>
                  </a:lnTo>
                  <a:lnTo>
                    <a:pt x="15387" y="4303"/>
                  </a:lnTo>
                  <a:lnTo>
                    <a:pt x="15468" y="4321"/>
                  </a:lnTo>
                  <a:lnTo>
                    <a:pt x="15539" y="4356"/>
                  </a:lnTo>
                  <a:lnTo>
                    <a:pt x="15603" y="4393"/>
                  </a:lnTo>
                  <a:lnTo>
                    <a:pt x="15675" y="4439"/>
                  </a:lnTo>
                  <a:lnTo>
                    <a:pt x="15738" y="4484"/>
                  </a:lnTo>
                  <a:lnTo>
                    <a:pt x="15792" y="4538"/>
                  </a:lnTo>
                  <a:lnTo>
                    <a:pt x="15855" y="4601"/>
                  </a:lnTo>
                  <a:lnTo>
                    <a:pt x="15910" y="4656"/>
                  </a:lnTo>
                  <a:lnTo>
                    <a:pt x="15910" y="4664"/>
                  </a:lnTo>
                  <a:lnTo>
                    <a:pt x="15901" y="4674"/>
                  </a:lnTo>
                  <a:lnTo>
                    <a:pt x="15892" y="4682"/>
                  </a:lnTo>
                  <a:lnTo>
                    <a:pt x="15883" y="4682"/>
                  </a:lnTo>
                  <a:lnTo>
                    <a:pt x="15873" y="4682"/>
                  </a:lnTo>
                  <a:lnTo>
                    <a:pt x="15865" y="4682"/>
                  </a:lnTo>
                  <a:lnTo>
                    <a:pt x="15855" y="4682"/>
                  </a:lnTo>
                  <a:lnTo>
                    <a:pt x="15847" y="4682"/>
                  </a:lnTo>
                  <a:lnTo>
                    <a:pt x="15774" y="4656"/>
                  </a:lnTo>
                  <a:lnTo>
                    <a:pt x="15684" y="4628"/>
                  </a:lnTo>
                  <a:lnTo>
                    <a:pt x="15603" y="4619"/>
                  </a:lnTo>
                  <a:lnTo>
                    <a:pt x="15513" y="4619"/>
                  </a:lnTo>
                  <a:lnTo>
                    <a:pt x="15431" y="4619"/>
                  </a:lnTo>
                  <a:lnTo>
                    <a:pt x="15341" y="4619"/>
                  </a:lnTo>
                  <a:lnTo>
                    <a:pt x="15260" y="4628"/>
                  </a:lnTo>
                  <a:lnTo>
                    <a:pt x="15178" y="4646"/>
                  </a:lnTo>
                  <a:lnTo>
                    <a:pt x="15160" y="4656"/>
                  </a:lnTo>
                  <a:lnTo>
                    <a:pt x="15134" y="4664"/>
                  </a:lnTo>
                  <a:lnTo>
                    <a:pt x="15115" y="4674"/>
                  </a:lnTo>
                  <a:lnTo>
                    <a:pt x="15097" y="4682"/>
                  </a:lnTo>
                  <a:lnTo>
                    <a:pt x="15079" y="4692"/>
                  </a:lnTo>
                  <a:lnTo>
                    <a:pt x="15061" y="4710"/>
                  </a:lnTo>
                  <a:lnTo>
                    <a:pt x="15043" y="4719"/>
                  </a:lnTo>
                  <a:lnTo>
                    <a:pt x="15025" y="4737"/>
                  </a:lnTo>
                  <a:lnTo>
                    <a:pt x="15079" y="4755"/>
                  </a:lnTo>
                  <a:lnTo>
                    <a:pt x="15134" y="4763"/>
                  </a:lnTo>
                  <a:lnTo>
                    <a:pt x="15178" y="4782"/>
                  </a:lnTo>
                  <a:lnTo>
                    <a:pt x="15233" y="4809"/>
                  </a:lnTo>
                  <a:lnTo>
                    <a:pt x="15286" y="4827"/>
                  </a:lnTo>
                  <a:lnTo>
                    <a:pt x="15332" y="4854"/>
                  </a:lnTo>
                  <a:lnTo>
                    <a:pt x="15387" y="4881"/>
                  </a:lnTo>
                  <a:lnTo>
                    <a:pt x="15431" y="4917"/>
                  </a:lnTo>
                  <a:lnTo>
                    <a:pt x="15431" y="4927"/>
                  </a:lnTo>
                  <a:lnTo>
                    <a:pt x="15422" y="4935"/>
                  </a:lnTo>
                  <a:lnTo>
                    <a:pt x="15413" y="4935"/>
                  </a:lnTo>
                  <a:lnTo>
                    <a:pt x="15404" y="4945"/>
                  </a:lnTo>
                  <a:lnTo>
                    <a:pt x="15395" y="4945"/>
                  </a:lnTo>
                  <a:lnTo>
                    <a:pt x="15387" y="4945"/>
                  </a:lnTo>
                  <a:lnTo>
                    <a:pt x="15377" y="4953"/>
                  </a:lnTo>
                  <a:lnTo>
                    <a:pt x="15368" y="4953"/>
                  </a:lnTo>
                  <a:lnTo>
                    <a:pt x="15314" y="4945"/>
                  </a:lnTo>
                  <a:lnTo>
                    <a:pt x="15260" y="4945"/>
                  </a:lnTo>
                  <a:lnTo>
                    <a:pt x="15205" y="4945"/>
                  </a:lnTo>
                  <a:lnTo>
                    <a:pt x="15142" y="4953"/>
                  </a:lnTo>
                  <a:lnTo>
                    <a:pt x="15088" y="4953"/>
                  </a:lnTo>
                  <a:lnTo>
                    <a:pt x="15034" y="4963"/>
                  </a:lnTo>
                  <a:lnTo>
                    <a:pt x="14980" y="4972"/>
                  </a:lnTo>
                  <a:lnTo>
                    <a:pt x="14925" y="4980"/>
                  </a:lnTo>
                  <a:lnTo>
                    <a:pt x="14862" y="4998"/>
                  </a:lnTo>
                  <a:lnTo>
                    <a:pt x="14808" y="5017"/>
                  </a:lnTo>
                  <a:lnTo>
                    <a:pt x="14754" y="5044"/>
                  </a:lnTo>
                  <a:lnTo>
                    <a:pt x="14709" y="5071"/>
                  </a:lnTo>
                  <a:lnTo>
                    <a:pt x="14664" y="5107"/>
                  </a:lnTo>
                  <a:lnTo>
                    <a:pt x="14619" y="5144"/>
                  </a:lnTo>
                  <a:lnTo>
                    <a:pt x="14573" y="5180"/>
                  </a:lnTo>
                  <a:lnTo>
                    <a:pt x="14528" y="5225"/>
                  </a:lnTo>
                  <a:lnTo>
                    <a:pt x="14591" y="5233"/>
                  </a:lnTo>
                  <a:lnTo>
                    <a:pt x="14654" y="5233"/>
                  </a:lnTo>
                  <a:lnTo>
                    <a:pt x="14718" y="5243"/>
                  </a:lnTo>
                  <a:lnTo>
                    <a:pt x="14790" y="5243"/>
                  </a:lnTo>
                  <a:lnTo>
                    <a:pt x="14853" y="5251"/>
                  </a:lnTo>
                  <a:lnTo>
                    <a:pt x="14925" y="5270"/>
                  </a:lnTo>
                  <a:lnTo>
                    <a:pt x="14988" y="5279"/>
                  </a:lnTo>
                  <a:lnTo>
                    <a:pt x="15052" y="5297"/>
                  </a:lnTo>
                  <a:lnTo>
                    <a:pt x="15043" y="5324"/>
                  </a:lnTo>
                  <a:lnTo>
                    <a:pt x="15034" y="5342"/>
                  </a:lnTo>
                  <a:lnTo>
                    <a:pt x="15016" y="5351"/>
                  </a:lnTo>
                  <a:lnTo>
                    <a:pt x="14998" y="5351"/>
                  </a:lnTo>
                  <a:lnTo>
                    <a:pt x="14970" y="5351"/>
                  </a:lnTo>
                  <a:lnTo>
                    <a:pt x="14953" y="5351"/>
                  </a:lnTo>
                  <a:lnTo>
                    <a:pt x="14925" y="5351"/>
                  </a:lnTo>
                  <a:lnTo>
                    <a:pt x="14907" y="5360"/>
                  </a:lnTo>
                  <a:lnTo>
                    <a:pt x="14853" y="5369"/>
                  </a:lnTo>
                  <a:lnTo>
                    <a:pt x="14808" y="5387"/>
                  </a:lnTo>
                  <a:lnTo>
                    <a:pt x="14754" y="5415"/>
                  </a:lnTo>
                  <a:lnTo>
                    <a:pt x="14709" y="5433"/>
                  </a:lnTo>
                  <a:lnTo>
                    <a:pt x="14664" y="5460"/>
                  </a:lnTo>
                  <a:lnTo>
                    <a:pt x="14619" y="5478"/>
                  </a:lnTo>
                  <a:lnTo>
                    <a:pt x="14565" y="5496"/>
                  </a:lnTo>
                  <a:lnTo>
                    <a:pt x="14510" y="5514"/>
                  </a:lnTo>
                  <a:lnTo>
                    <a:pt x="14456" y="5541"/>
                  </a:lnTo>
                  <a:lnTo>
                    <a:pt x="14393" y="5577"/>
                  </a:lnTo>
                  <a:lnTo>
                    <a:pt x="14330" y="5614"/>
                  </a:lnTo>
                  <a:lnTo>
                    <a:pt x="14275" y="5640"/>
                  </a:lnTo>
                  <a:lnTo>
                    <a:pt x="14212" y="5677"/>
                  </a:lnTo>
                  <a:lnTo>
                    <a:pt x="14158" y="5704"/>
                  </a:lnTo>
                  <a:lnTo>
                    <a:pt x="14095" y="5740"/>
                  </a:lnTo>
                  <a:lnTo>
                    <a:pt x="14040" y="5776"/>
                  </a:lnTo>
                  <a:lnTo>
                    <a:pt x="14040" y="5785"/>
                  </a:lnTo>
                  <a:lnTo>
                    <a:pt x="14032" y="5794"/>
                  </a:lnTo>
                  <a:lnTo>
                    <a:pt x="14022" y="5804"/>
                  </a:lnTo>
                  <a:lnTo>
                    <a:pt x="14014" y="5804"/>
                  </a:lnTo>
                  <a:lnTo>
                    <a:pt x="14014" y="5812"/>
                  </a:lnTo>
                  <a:lnTo>
                    <a:pt x="14014" y="5822"/>
                  </a:lnTo>
                  <a:lnTo>
                    <a:pt x="14032" y="5822"/>
                  </a:lnTo>
                  <a:lnTo>
                    <a:pt x="14050" y="5822"/>
                  </a:lnTo>
                  <a:lnTo>
                    <a:pt x="14068" y="5822"/>
                  </a:lnTo>
                  <a:lnTo>
                    <a:pt x="14086" y="5822"/>
                  </a:lnTo>
                  <a:lnTo>
                    <a:pt x="14103" y="5830"/>
                  </a:lnTo>
                  <a:lnTo>
                    <a:pt x="14122" y="5830"/>
                  </a:lnTo>
                  <a:lnTo>
                    <a:pt x="14131" y="5848"/>
                  </a:lnTo>
                  <a:lnTo>
                    <a:pt x="14131" y="5867"/>
                  </a:lnTo>
                  <a:lnTo>
                    <a:pt x="14131" y="5903"/>
                  </a:lnTo>
                  <a:lnTo>
                    <a:pt x="14040" y="5966"/>
                  </a:lnTo>
                  <a:lnTo>
                    <a:pt x="13951" y="6047"/>
                  </a:lnTo>
                  <a:lnTo>
                    <a:pt x="13870" y="6128"/>
                  </a:lnTo>
                  <a:lnTo>
                    <a:pt x="13797" y="6219"/>
                  </a:lnTo>
                  <a:lnTo>
                    <a:pt x="13734" y="6318"/>
                  </a:lnTo>
                  <a:lnTo>
                    <a:pt x="13680" y="6418"/>
                  </a:lnTo>
                  <a:lnTo>
                    <a:pt x="13643" y="6527"/>
                  </a:lnTo>
                  <a:lnTo>
                    <a:pt x="13617" y="6635"/>
                  </a:lnTo>
                  <a:lnTo>
                    <a:pt x="13598" y="6644"/>
                  </a:lnTo>
                  <a:lnTo>
                    <a:pt x="13589" y="6653"/>
                  </a:lnTo>
                  <a:lnTo>
                    <a:pt x="13589" y="6671"/>
                  </a:lnTo>
                  <a:lnTo>
                    <a:pt x="13589" y="6680"/>
                  </a:lnTo>
                  <a:lnTo>
                    <a:pt x="13589" y="6699"/>
                  </a:lnTo>
                  <a:lnTo>
                    <a:pt x="13589" y="6707"/>
                  </a:lnTo>
                  <a:lnTo>
                    <a:pt x="13580" y="6725"/>
                  </a:lnTo>
                  <a:lnTo>
                    <a:pt x="13562" y="6734"/>
                  </a:lnTo>
                  <a:lnTo>
                    <a:pt x="13571" y="6780"/>
                  </a:lnTo>
                  <a:lnTo>
                    <a:pt x="13589" y="6816"/>
                  </a:lnTo>
                  <a:lnTo>
                    <a:pt x="13607" y="6861"/>
                  </a:lnTo>
                  <a:lnTo>
                    <a:pt x="13625" y="6897"/>
                  </a:lnTo>
                  <a:lnTo>
                    <a:pt x="13653" y="6934"/>
                  </a:lnTo>
                  <a:lnTo>
                    <a:pt x="13670" y="6978"/>
                  </a:lnTo>
                  <a:lnTo>
                    <a:pt x="13688" y="7015"/>
                  </a:lnTo>
                  <a:lnTo>
                    <a:pt x="13698" y="7060"/>
                  </a:lnTo>
                  <a:lnTo>
                    <a:pt x="13716" y="7086"/>
                  </a:lnTo>
                  <a:lnTo>
                    <a:pt x="13724" y="7114"/>
                  </a:lnTo>
                  <a:lnTo>
                    <a:pt x="13734" y="7141"/>
                  </a:lnTo>
                  <a:lnTo>
                    <a:pt x="13734" y="7169"/>
                  </a:lnTo>
                  <a:lnTo>
                    <a:pt x="13743" y="7195"/>
                  </a:lnTo>
                  <a:lnTo>
                    <a:pt x="13743" y="7222"/>
                  </a:lnTo>
                  <a:lnTo>
                    <a:pt x="13743" y="7250"/>
                  </a:lnTo>
                  <a:lnTo>
                    <a:pt x="13743" y="7276"/>
                  </a:lnTo>
                  <a:lnTo>
                    <a:pt x="13743" y="7286"/>
                  </a:lnTo>
                  <a:lnTo>
                    <a:pt x="13734" y="7295"/>
                  </a:lnTo>
                  <a:lnTo>
                    <a:pt x="13734" y="7313"/>
                  </a:lnTo>
                  <a:lnTo>
                    <a:pt x="13734" y="7322"/>
                  </a:lnTo>
                  <a:lnTo>
                    <a:pt x="13734" y="7339"/>
                  </a:lnTo>
                  <a:lnTo>
                    <a:pt x="13734" y="7358"/>
                  </a:lnTo>
                  <a:lnTo>
                    <a:pt x="13743" y="7367"/>
                  </a:lnTo>
                  <a:lnTo>
                    <a:pt x="13743" y="7385"/>
                  </a:lnTo>
                  <a:lnTo>
                    <a:pt x="13761" y="7448"/>
                  </a:lnTo>
                  <a:lnTo>
                    <a:pt x="13769" y="7511"/>
                  </a:lnTo>
                  <a:lnTo>
                    <a:pt x="13787" y="7575"/>
                  </a:lnTo>
                  <a:lnTo>
                    <a:pt x="13797" y="7629"/>
                  </a:lnTo>
                  <a:lnTo>
                    <a:pt x="13824" y="7693"/>
                  </a:lnTo>
                  <a:lnTo>
                    <a:pt x="13842" y="7756"/>
                  </a:lnTo>
                  <a:lnTo>
                    <a:pt x="13870" y="7810"/>
                  </a:lnTo>
                  <a:lnTo>
                    <a:pt x="13905" y="7873"/>
                  </a:lnTo>
                  <a:lnTo>
                    <a:pt x="13951" y="7936"/>
                  </a:lnTo>
                  <a:lnTo>
                    <a:pt x="13986" y="7999"/>
                  </a:lnTo>
                  <a:lnTo>
                    <a:pt x="14022" y="8064"/>
                  </a:lnTo>
                  <a:lnTo>
                    <a:pt x="14059" y="8127"/>
                  </a:lnTo>
                  <a:lnTo>
                    <a:pt x="14095" y="8190"/>
                  </a:lnTo>
                  <a:lnTo>
                    <a:pt x="14131" y="8253"/>
                  </a:lnTo>
                  <a:lnTo>
                    <a:pt x="14158" y="8325"/>
                  </a:lnTo>
                  <a:lnTo>
                    <a:pt x="14186" y="8388"/>
                  </a:lnTo>
                  <a:lnTo>
                    <a:pt x="14203" y="8406"/>
                  </a:lnTo>
                  <a:lnTo>
                    <a:pt x="14212" y="8416"/>
                  </a:lnTo>
                  <a:lnTo>
                    <a:pt x="14221" y="8434"/>
                  </a:lnTo>
                  <a:lnTo>
                    <a:pt x="14230" y="8452"/>
                  </a:lnTo>
                  <a:lnTo>
                    <a:pt x="14230" y="8469"/>
                  </a:lnTo>
                  <a:lnTo>
                    <a:pt x="14239" y="8488"/>
                  </a:lnTo>
                  <a:lnTo>
                    <a:pt x="14239" y="8506"/>
                  </a:lnTo>
                  <a:lnTo>
                    <a:pt x="14249" y="8524"/>
                  </a:lnTo>
                  <a:lnTo>
                    <a:pt x="14239" y="8533"/>
                  </a:lnTo>
                  <a:lnTo>
                    <a:pt x="14230" y="8542"/>
                  </a:lnTo>
                  <a:lnTo>
                    <a:pt x="14221" y="8542"/>
                  </a:lnTo>
                  <a:lnTo>
                    <a:pt x="14212" y="8542"/>
                  </a:lnTo>
                  <a:lnTo>
                    <a:pt x="14203" y="8542"/>
                  </a:lnTo>
                  <a:lnTo>
                    <a:pt x="14194" y="8542"/>
                  </a:lnTo>
                  <a:lnTo>
                    <a:pt x="14186" y="8533"/>
                  </a:lnTo>
                  <a:lnTo>
                    <a:pt x="14176" y="8524"/>
                  </a:lnTo>
                  <a:lnTo>
                    <a:pt x="14176" y="8570"/>
                  </a:lnTo>
                  <a:lnTo>
                    <a:pt x="14212" y="8633"/>
                  </a:lnTo>
                  <a:lnTo>
                    <a:pt x="14239" y="8696"/>
                  </a:lnTo>
                  <a:lnTo>
                    <a:pt x="14267" y="8759"/>
                  </a:lnTo>
                  <a:lnTo>
                    <a:pt x="14293" y="8831"/>
                  </a:lnTo>
                  <a:lnTo>
                    <a:pt x="14312" y="8894"/>
                  </a:lnTo>
                  <a:lnTo>
                    <a:pt x="14338" y="8967"/>
                  </a:lnTo>
                  <a:lnTo>
                    <a:pt x="14375" y="9030"/>
                  </a:lnTo>
                  <a:lnTo>
                    <a:pt x="14402" y="9093"/>
                  </a:lnTo>
                  <a:lnTo>
                    <a:pt x="14429" y="9139"/>
                  </a:lnTo>
                  <a:lnTo>
                    <a:pt x="14447" y="9184"/>
                  </a:lnTo>
                  <a:lnTo>
                    <a:pt x="14474" y="9238"/>
                  </a:lnTo>
                  <a:lnTo>
                    <a:pt x="14502" y="9283"/>
                  </a:lnTo>
                  <a:lnTo>
                    <a:pt x="14537" y="9328"/>
                  </a:lnTo>
                  <a:lnTo>
                    <a:pt x="14573" y="9374"/>
                  </a:lnTo>
                  <a:lnTo>
                    <a:pt x="14609" y="9419"/>
                  </a:lnTo>
                  <a:lnTo>
                    <a:pt x="14646" y="9455"/>
                  </a:lnTo>
                  <a:lnTo>
                    <a:pt x="14664" y="9482"/>
                  </a:lnTo>
                  <a:lnTo>
                    <a:pt x="14691" y="9500"/>
                  </a:lnTo>
                  <a:lnTo>
                    <a:pt x="14718" y="9518"/>
                  </a:lnTo>
                  <a:lnTo>
                    <a:pt x="14745" y="9536"/>
                  </a:lnTo>
                  <a:lnTo>
                    <a:pt x="14763" y="9555"/>
                  </a:lnTo>
                  <a:lnTo>
                    <a:pt x="14772" y="9573"/>
                  </a:lnTo>
                  <a:lnTo>
                    <a:pt x="14772" y="9599"/>
                  </a:lnTo>
                  <a:lnTo>
                    <a:pt x="14754" y="9636"/>
                  </a:lnTo>
                  <a:lnTo>
                    <a:pt x="14754" y="9672"/>
                  </a:lnTo>
                  <a:lnTo>
                    <a:pt x="14871" y="9745"/>
                  </a:lnTo>
                  <a:lnTo>
                    <a:pt x="14988" y="9817"/>
                  </a:lnTo>
                  <a:lnTo>
                    <a:pt x="15106" y="9889"/>
                  </a:lnTo>
                  <a:lnTo>
                    <a:pt x="15223" y="9961"/>
                  </a:lnTo>
                  <a:lnTo>
                    <a:pt x="15332" y="10034"/>
                  </a:lnTo>
                  <a:lnTo>
                    <a:pt x="15440" y="10115"/>
                  </a:lnTo>
                  <a:lnTo>
                    <a:pt x="15539" y="10215"/>
                  </a:lnTo>
                  <a:lnTo>
                    <a:pt x="15620" y="10314"/>
                  </a:lnTo>
                  <a:lnTo>
                    <a:pt x="15675" y="10431"/>
                  </a:lnTo>
                  <a:lnTo>
                    <a:pt x="15720" y="10549"/>
                  </a:lnTo>
                  <a:lnTo>
                    <a:pt x="15756" y="10666"/>
                  </a:lnTo>
                  <a:lnTo>
                    <a:pt x="15784" y="10784"/>
                  </a:lnTo>
                  <a:lnTo>
                    <a:pt x="15810" y="10911"/>
                  </a:lnTo>
                  <a:lnTo>
                    <a:pt x="15820" y="11037"/>
                  </a:lnTo>
                  <a:lnTo>
                    <a:pt x="15837" y="11164"/>
                  </a:lnTo>
                  <a:lnTo>
                    <a:pt x="15837" y="11290"/>
                  </a:lnTo>
                  <a:lnTo>
                    <a:pt x="15855" y="11345"/>
                  </a:lnTo>
                  <a:lnTo>
                    <a:pt x="15865" y="11399"/>
                  </a:lnTo>
                  <a:lnTo>
                    <a:pt x="15873" y="11452"/>
                  </a:lnTo>
                  <a:lnTo>
                    <a:pt x="15883" y="11507"/>
                  </a:lnTo>
                  <a:lnTo>
                    <a:pt x="15901" y="11561"/>
                  </a:lnTo>
                  <a:lnTo>
                    <a:pt x="15928" y="11606"/>
                  </a:lnTo>
                  <a:lnTo>
                    <a:pt x="15955" y="11661"/>
                  </a:lnTo>
                  <a:lnTo>
                    <a:pt x="15991" y="11697"/>
                  </a:lnTo>
                  <a:lnTo>
                    <a:pt x="16037" y="11788"/>
                  </a:lnTo>
                  <a:lnTo>
                    <a:pt x="16090" y="11877"/>
                  </a:lnTo>
                  <a:lnTo>
                    <a:pt x="16136" y="11977"/>
                  </a:lnTo>
                  <a:lnTo>
                    <a:pt x="16171" y="12068"/>
                  </a:lnTo>
                  <a:lnTo>
                    <a:pt x="16208" y="12167"/>
                  </a:lnTo>
                  <a:lnTo>
                    <a:pt x="16226" y="12266"/>
                  </a:lnTo>
                  <a:lnTo>
                    <a:pt x="16226" y="12311"/>
                  </a:lnTo>
                  <a:lnTo>
                    <a:pt x="16217" y="12366"/>
                  </a:lnTo>
                  <a:lnTo>
                    <a:pt x="16208" y="12420"/>
                  </a:lnTo>
                  <a:lnTo>
                    <a:pt x="16189" y="12475"/>
                  </a:lnTo>
                  <a:lnTo>
                    <a:pt x="16163" y="12511"/>
                  </a:lnTo>
                  <a:lnTo>
                    <a:pt x="16136" y="12547"/>
                  </a:lnTo>
                  <a:lnTo>
                    <a:pt x="16100" y="12582"/>
                  </a:lnTo>
                  <a:lnTo>
                    <a:pt x="16072" y="12610"/>
                  </a:lnTo>
                  <a:lnTo>
                    <a:pt x="16037" y="12646"/>
                  </a:lnTo>
                  <a:lnTo>
                    <a:pt x="16009" y="12682"/>
                  </a:lnTo>
                  <a:lnTo>
                    <a:pt x="16000" y="12728"/>
                  </a:lnTo>
                  <a:lnTo>
                    <a:pt x="15991" y="12772"/>
                  </a:lnTo>
                  <a:lnTo>
                    <a:pt x="15973" y="12809"/>
                  </a:lnTo>
                  <a:lnTo>
                    <a:pt x="15955" y="12835"/>
                  </a:lnTo>
                  <a:lnTo>
                    <a:pt x="15936" y="12863"/>
                  </a:lnTo>
                  <a:lnTo>
                    <a:pt x="15910" y="12890"/>
                  </a:lnTo>
                  <a:lnTo>
                    <a:pt x="15883" y="12908"/>
                  </a:lnTo>
                  <a:lnTo>
                    <a:pt x="15855" y="12926"/>
                  </a:lnTo>
                  <a:lnTo>
                    <a:pt x="15829" y="12935"/>
                  </a:lnTo>
                  <a:lnTo>
                    <a:pt x="15792" y="12944"/>
                  </a:lnTo>
                  <a:lnTo>
                    <a:pt x="15766" y="12944"/>
                  </a:lnTo>
                  <a:lnTo>
                    <a:pt x="15729" y="12953"/>
                  </a:lnTo>
                  <a:lnTo>
                    <a:pt x="15703" y="12963"/>
                  </a:lnTo>
                  <a:lnTo>
                    <a:pt x="15666" y="12971"/>
                  </a:lnTo>
                  <a:lnTo>
                    <a:pt x="15639" y="12981"/>
                  </a:lnTo>
                  <a:lnTo>
                    <a:pt x="15603" y="12989"/>
                  </a:lnTo>
                  <a:lnTo>
                    <a:pt x="15567" y="12989"/>
                  </a:lnTo>
                  <a:lnTo>
                    <a:pt x="15531" y="12989"/>
                  </a:lnTo>
                  <a:lnTo>
                    <a:pt x="15395" y="12999"/>
                  </a:lnTo>
                  <a:lnTo>
                    <a:pt x="15359" y="12981"/>
                  </a:lnTo>
                  <a:lnTo>
                    <a:pt x="15314" y="12963"/>
                  </a:lnTo>
                  <a:lnTo>
                    <a:pt x="15278" y="12944"/>
                  </a:lnTo>
                  <a:lnTo>
                    <a:pt x="15241" y="12918"/>
                  </a:lnTo>
                  <a:lnTo>
                    <a:pt x="15205" y="12900"/>
                  </a:lnTo>
                  <a:lnTo>
                    <a:pt x="15170" y="12872"/>
                  </a:lnTo>
                  <a:lnTo>
                    <a:pt x="15134" y="12854"/>
                  </a:lnTo>
                  <a:lnTo>
                    <a:pt x="15097" y="12827"/>
                  </a:lnTo>
                  <a:lnTo>
                    <a:pt x="15052" y="12772"/>
                  </a:lnTo>
                  <a:lnTo>
                    <a:pt x="15025" y="12718"/>
                  </a:lnTo>
                  <a:lnTo>
                    <a:pt x="14988" y="12665"/>
                  </a:lnTo>
                  <a:lnTo>
                    <a:pt x="14970" y="12610"/>
                  </a:lnTo>
                  <a:lnTo>
                    <a:pt x="14944" y="12547"/>
                  </a:lnTo>
                  <a:lnTo>
                    <a:pt x="14925" y="12483"/>
                  </a:lnTo>
                  <a:lnTo>
                    <a:pt x="14917" y="12420"/>
                  </a:lnTo>
                  <a:lnTo>
                    <a:pt x="14907" y="12357"/>
                  </a:lnTo>
                  <a:lnTo>
                    <a:pt x="14889" y="12366"/>
                  </a:lnTo>
                  <a:lnTo>
                    <a:pt x="14881" y="12240"/>
                  </a:lnTo>
                  <a:lnTo>
                    <a:pt x="14871" y="12122"/>
                  </a:lnTo>
                  <a:lnTo>
                    <a:pt x="14844" y="11995"/>
                  </a:lnTo>
                  <a:lnTo>
                    <a:pt x="14826" y="11877"/>
                  </a:lnTo>
                  <a:lnTo>
                    <a:pt x="14790" y="11760"/>
                  </a:lnTo>
                  <a:lnTo>
                    <a:pt x="14754" y="11643"/>
                  </a:lnTo>
                  <a:lnTo>
                    <a:pt x="14709" y="11525"/>
                  </a:lnTo>
                  <a:lnTo>
                    <a:pt x="14664" y="11408"/>
                  </a:lnTo>
                  <a:lnTo>
                    <a:pt x="14609" y="11300"/>
                  </a:lnTo>
                  <a:lnTo>
                    <a:pt x="14546" y="11191"/>
                  </a:lnTo>
                  <a:lnTo>
                    <a:pt x="14483" y="11082"/>
                  </a:lnTo>
                  <a:lnTo>
                    <a:pt x="14419" y="10982"/>
                  </a:lnTo>
                  <a:lnTo>
                    <a:pt x="14338" y="10883"/>
                  </a:lnTo>
                  <a:lnTo>
                    <a:pt x="14267" y="10784"/>
                  </a:lnTo>
                  <a:lnTo>
                    <a:pt x="14176" y="10684"/>
                  </a:lnTo>
                  <a:lnTo>
                    <a:pt x="14095" y="10585"/>
                  </a:lnTo>
                  <a:lnTo>
                    <a:pt x="13688" y="10233"/>
                  </a:lnTo>
                  <a:lnTo>
                    <a:pt x="13661" y="10233"/>
                  </a:lnTo>
                  <a:lnTo>
                    <a:pt x="13562" y="10152"/>
                  </a:lnTo>
                  <a:lnTo>
                    <a:pt x="13463" y="10069"/>
                  </a:lnTo>
                  <a:lnTo>
                    <a:pt x="13354" y="9998"/>
                  </a:lnTo>
                  <a:lnTo>
                    <a:pt x="13255" y="9935"/>
                  </a:lnTo>
                  <a:lnTo>
                    <a:pt x="13147" y="9871"/>
                  </a:lnTo>
                  <a:lnTo>
                    <a:pt x="13038" y="9808"/>
                  </a:lnTo>
                  <a:lnTo>
                    <a:pt x="12930" y="9753"/>
                  </a:lnTo>
                  <a:lnTo>
                    <a:pt x="12821" y="9699"/>
                  </a:lnTo>
                  <a:lnTo>
                    <a:pt x="12786" y="9645"/>
                  </a:lnTo>
                  <a:lnTo>
                    <a:pt x="12768" y="9663"/>
                  </a:lnTo>
                  <a:lnTo>
                    <a:pt x="12758" y="9672"/>
                  </a:lnTo>
                  <a:lnTo>
                    <a:pt x="12740" y="9690"/>
                  </a:lnTo>
                  <a:lnTo>
                    <a:pt x="12732" y="9708"/>
                  </a:lnTo>
                  <a:lnTo>
                    <a:pt x="12713" y="9717"/>
                  </a:lnTo>
                  <a:lnTo>
                    <a:pt x="12704" y="9735"/>
                  </a:lnTo>
                  <a:lnTo>
                    <a:pt x="12687" y="9735"/>
                  </a:lnTo>
                  <a:lnTo>
                    <a:pt x="12659" y="9735"/>
                  </a:lnTo>
                  <a:lnTo>
                    <a:pt x="12578" y="9717"/>
                  </a:lnTo>
                  <a:lnTo>
                    <a:pt x="12497" y="9690"/>
                  </a:lnTo>
                  <a:lnTo>
                    <a:pt x="12424" y="9645"/>
                  </a:lnTo>
                  <a:lnTo>
                    <a:pt x="12353" y="9599"/>
                  </a:lnTo>
                  <a:lnTo>
                    <a:pt x="12280" y="9546"/>
                  </a:lnTo>
                  <a:lnTo>
                    <a:pt x="12207" y="9492"/>
                  </a:lnTo>
                  <a:lnTo>
                    <a:pt x="12136" y="9437"/>
                  </a:lnTo>
                  <a:lnTo>
                    <a:pt x="12063" y="9392"/>
                  </a:lnTo>
                  <a:lnTo>
                    <a:pt x="12045" y="9455"/>
                  </a:lnTo>
                  <a:lnTo>
                    <a:pt x="12027" y="9518"/>
                  </a:lnTo>
                  <a:lnTo>
                    <a:pt x="12018" y="9581"/>
                  </a:lnTo>
                  <a:lnTo>
                    <a:pt x="12009" y="9654"/>
                  </a:lnTo>
                  <a:lnTo>
                    <a:pt x="12009" y="9726"/>
                  </a:lnTo>
                  <a:lnTo>
                    <a:pt x="12009" y="9799"/>
                  </a:lnTo>
                  <a:lnTo>
                    <a:pt x="12009" y="9871"/>
                  </a:lnTo>
                  <a:lnTo>
                    <a:pt x="12009" y="9935"/>
                  </a:lnTo>
                  <a:lnTo>
                    <a:pt x="12009" y="9988"/>
                  </a:lnTo>
                  <a:lnTo>
                    <a:pt x="12018" y="10052"/>
                  </a:lnTo>
                  <a:lnTo>
                    <a:pt x="12018" y="10106"/>
                  </a:lnTo>
                  <a:lnTo>
                    <a:pt x="12027" y="10160"/>
                  </a:lnTo>
                  <a:lnTo>
                    <a:pt x="12027" y="10215"/>
                  </a:lnTo>
                  <a:lnTo>
                    <a:pt x="12037" y="10269"/>
                  </a:lnTo>
                  <a:lnTo>
                    <a:pt x="12054" y="10322"/>
                  </a:lnTo>
                  <a:lnTo>
                    <a:pt x="12072" y="10377"/>
                  </a:lnTo>
                  <a:lnTo>
                    <a:pt x="12054" y="10387"/>
                  </a:lnTo>
                  <a:lnTo>
                    <a:pt x="12054" y="10405"/>
                  </a:lnTo>
                  <a:lnTo>
                    <a:pt x="12054" y="10423"/>
                  </a:lnTo>
                  <a:lnTo>
                    <a:pt x="12063" y="10441"/>
                  </a:lnTo>
                  <a:lnTo>
                    <a:pt x="12063" y="10450"/>
                  </a:lnTo>
                  <a:lnTo>
                    <a:pt x="12063" y="10458"/>
                  </a:lnTo>
                  <a:lnTo>
                    <a:pt x="12045" y="10468"/>
                  </a:lnTo>
                  <a:lnTo>
                    <a:pt x="12018" y="10458"/>
                  </a:lnTo>
                  <a:lnTo>
                    <a:pt x="11910" y="10322"/>
                  </a:lnTo>
                  <a:lnTo>
                    <a:pt x="11901" y="10395"/>
                  </a:lnTo>
                  <a:lnTo>
                    <a:pt x="11901" y="10468"/>
                  </a:lnTo>
                  <a:lnTo>
                    <a:pt x="11919" y="10540"/>
                  </a:lnTo>
                  <a:lnTo>
                    <a:pt x="11936" y="10603"/>
                  </a:lnTo>
                  <a:lnTo>
                    <a:pt x="11964" y="10676"/>
                  </a:lnTo>
                  <a:lnTo>
                    <a:pt x="11991" y="10739"/>
                  </a:lnTo>
                  <a:lnTo>
                    <a:pt x="12018" y="10812"/>
                  </a:lnTo>
                  <a:lnTo>
                    <a:pt x="12037" y="10875"/>
                  </a:lnTo>
                  <a:lnTo>
                    <a:pt x="12009" y="10883"/>
                  </a:lnTo>
                  <a:lnTo>
                    <a:pt x="11991" y="10883"/>
                  </a:lnTo>
                  <a:lnTo>
                    <a:pt x="11964" y="10893"/>
                  </a:lnTo>
                  <a:lnTo>
                    <a:pt x="11946" y="10883"/>
                  </a:lnTo>
                  <a:lnTo>
                    <a:pt x="11919" y="10883"/>
                  </a:lnTo>
                  <a:lnTo>
                    <a:pt x="11901" y="10875"/>
                  </a:lnTo>
                  <a:lnTo>
                    <a:pt x="11883" y="10865"/>
                  </a:lnTo>
                  <a:lnTo>
                    <a:pt x="11865" y="10856"/>
                  </a:lnTo>
                  <a:lnTo>
                    <a:pt x="11873" y="10929"/>
                  </a:lnTo>
                  <a:lnTo>
                    <a:pt x="11891" y="10992"/>
                  </a:lnTo>
                  <a:lnTo>
                    <a:pt x="11910" y="11055"/>
                  </a:lnTo>
                  <a:lnTo>
                    <a:pt x="11936" y="11118"/>
                  </a:lnTo>
                  <a:lnTo>
                    <a:pt x="12009" y="11236"/>
                  </a:lnTo>
                  <a:lnTo>
                    <a:pt x="12090" y="11353"/>
                  </a:lnTo>
                  <a:lnTo>
                    <a:pt x="12171" y="11462"/>
                  </a:lnTo>
                  <a:lnTo>
                    <a:pt x="12253" y="11570"/>
                  </a:lnTo>
                  <a:lnTo>
                    <a:pt x="12334" y="11687"/>
                  </a:lnTo>
                  <a:lnTo>
                    <a:pt x="12397" y="11806"/>
                  </a:lnTo>
                  <a:lnTo>
                    <a:pt x="12416" y="11869"/>
                  </a:lnTo>
                  <a:lnTo>
                    <a:pt x="12416" y="11923"/>
                  </a:lnTo>
                  <a:lnTo>
                    <a:pt x="12416" y="11986"/>
                  </a:lnTo>
                  <a:lnTo>
                    <a:pt x="12406" y="12041"/>
                  </a:lnTo>
                  <a:lnTo>
                    <a:pt x="12397" y="12094"/>
                  </a:lnTo>
                  <a:lnTo>
                    <a:pt x="12379" y="12149"/>
                  </a:lnTo>
                  <a:lnTo>
                    <a:pt x="12361" y="12203"/>
                  </a:lnTo>
                  <a:lnTo>
                    <a:pt x="12343" y="12258"/>
                  </a:lnTo>
                  <a:lnTo>
                    <a:pt x="12334" y="12258"/>
                  </a:lnTo>
                  <a:lnTo>
                    <a:pt x="12325" y="12266"/>
                  </a:lnTo>
                  <a:lnTo>
                    <a:pt x="12325" y="12276"/>
                  </a:lnTo>
                  <a:lnTo>
                    <a:pt x="12325" y="12284"/>
                  </a:lnTo>
                  <a:lnTo>
                    <a:pt x="12325" y="12294"/>
                  </a:lnTo>
                  <a:lnTo>
                    <a:pt x="12325" y="12303"/>
                  </a:lnTo>
                  <a:lnTo>
                    <a:pt x="12316" y="12311"/>
                  </a:lnTo>
                  <a:lnTo>
                    <a:pt x="12316" y="12321"/>
                  </a:lnTo>
                  <a:lnTo>
                    <a:pt x="12244" y="12384"/>
                  </a:lnTo>
                  <a:lnTo>
                    <a:pt x="12171" y="12465"/>
                  </a:lnTo>
                  <a:lnTo>
                    <a:pt x="12108" y="12538"/>
                  </a:lnTo>
                  <a:lnTo>
                    <a:pt x="12037" y="12610"/>
                  </a:lnTo>
                  <a:lnTo>
                    <a:pt x="11964" y="12673"/>
                  </a:lnTo>
                  <a:lnTo>
                    <a:pt x="11883" y="12728"/>
                  </a:lnTo>
                  <a:lnTo>
                    <a:pt x="11837" y="12754"/>
                  </a:lnTo>
                  <a:lnTo>
                    <a:pt x="11792" y="12772"/>
                  </a:lnTo>
                  <a:lnTo>
                    <a:pt x="11747" y="12782"/>
                  </a:lnTo>
                  <a:lnTo>
                    <a:pt x="11702" y="12791"/>
                  </a:lnTo>
                  <a:lnTo>
                    <a:pt x="11630" y="12817"/>
                  </a:lnTo>
                  <a:lnTo>
                    <a:pt x="11557" y="12835"/>
                  </a:lnTo>
                  <a:lnTo>
                    <a:pt x="11486" y="12863"/>
                  </a:lnTo>
                  <a:lnTo>
                    <a:pt x="11413" y="12890"/>
                  </a:lnTo>
                  <a:lnTo>
                    <a:pt x="11341" y="12918"/>
                  </a:lnTo>
                  <a:lnTo>
                    <a:pt x="11269" y="12935"/>
                  </a:lnTo>
                  <a:lnTo>
                    <a:pt x="11196" y="12953"/>
                  </a:lnTo>
                  <a:lnTo>
                    <a:pt x="11124" y="12971"/>
                  </a:lnTo>
                  <a:lnTo>
                    <a:pt x="11097" y="12981"/>
                  </a:lnTo>
                  <a:lnTo>
                    <a:pt x="11069" y="12999"/>
                  </a:lnTo>
                  <a:lnTo>
                    <a:pt x="11034" y="13007"/>
                  </a:lnTo>
                  <a:lnTo>
                    <a:pt x="11006" y="13026"/>
                  </a:lnTo>
                  <a:lnTo>
                    <a:pt x="10980" y="13035"/>
                  </a:lnTo>
                  <a:lnTo>
                    <a:pt x="10953" y="13052"/>
                  </a:lnTo>
                  <a:lnTo>
                    <a:pt x="10925" y="13062"/>
                  </a:lnTo>
                  <a:lnTo>
                    <a:pt x="10889" y="13070"/>
                  </a:lnTo>
                  <a:lnTo>
                    <a:pt x="10880" y="13080"/>
                  </a:lnTo>
                  <a:lnTo>
                    <a:pt x="10862" y="13098"/>
                  </a:lnTo>
                  <a:lnTo>
                    <a:pt x="10844" y="13116"/>
                  </a:lnTo>
                  <a:lnTo>
                    <a:pt x="10826" y="13125"/>
                  </a:lnTo>
                  <a:lnTo>
                    <a:pt x="10808" y="13143"/>
                  </a:lnTo>
                  <a:lnTo>
                    <a:pt x="10790" y="13153"/>
                  </a:lnTo>
                  <a:lnTo>
                    <a:pt x="10772" y="13161"/>
                  </a:lnTo>
                  <a:lnTo>
                    <a:pt x="10753" y="13161"/>
                  </a:lnTo>
                  <a:lnTo>
                    <a:pt x="10709" y="13198"/>
                  </a:lnTo>
                  <a:lnTo>
                    <a:pt x="10664" y="13224"/>
                  </a:lnTo>
                  <a:lnTo>
                    <a:pt x="10619" y="13261"/>
                  </a:lnTo>
                  <a:lnTo>
                    <a:pt x="10564" y="13288"/>
                  </a:lnTo>
                  <a:lnTo>
                    <a:pt x="10510" y="13305"/>
                  </a:lnTo>
                  <a:lnTo>
                    <a:pt x="10456" y="13333"/>
                  </a:lnTo>
                  <a:lnTo>
                    <a:pt x="10402" y="13351"/>
                  </a:lnTo>
                  <a:lnTo>
                    <a:pt x="10348" y="13360"/>
                  </a:lnTo>
                  <a:lnTo>
                    <a:pt x="10330" y="13342"/>
                  </a:lnTo>
                  <a:lnTo>
                    <a:pt x="10311" y="13333"/>
                  </a:lnTo>
                  <a:lnTo>
                    <a:pt x="10293" y="13333"/>
                  </a:lnTo>
                  <a:lnTo>
                    <a:pt x="10275" y="13342"/>
                  </a:lnTo>
                  <a:lnTo>
                    <a:pt x="10248" y="13342"/>
                  </a:lnTo>
                  <a:lnTo>
                    <a:pt x="10230" y="13342"/>
                  </a:lnTo>
                  <a:lnTo>
                    <a:pt x="10212" y="13342"/>
                  </a:lnTo>
                  <a:lnTo>
                    <a:pt x="10186" y="13324"/>
                  </a:lnTo>
                  <a:lnTo>
                    <a:pt x="10176" y="13315"/>
                  </a:lnTo>
                  <a:lnTo>
                    <a:pt x="10158" y="13305"/>
                  </a:lnTo>
                  <a:lnTo>
                    <a:pt x="10149" y="13297"/>
                  </a:lnTo>
                  <a:lnTo>
                    <a:pt x="10140" y="13288"/>
                  </a:lnTo>
                  <a:lnTo>
                    <a:pt x="10131" y="13270"/>
                  </a:lnTo>
                  <a:lnTo>
                    <a:pt x="10121" y="13261"/>
                  </a:lnTo>
                  <a:lnTo>
                    <a:pt x="10113" y="13252"/>
                  </a:lnTo>
                  <a:lnTo>
                    <a:pt x="10095" y="13242"/>
                  </a:lnTo>
                  <a:lnTo>
                    <a:pt x="10058" y="13261"/>
                  </a:lnTo>
                  <a:lnTo>
                    <a:pt x="10022" y="13270"/>
                  </a:lnTo>
                  <a:lnTo>
                    <a:pt x="9986" y="13279"/>
                  </a:lnTo>
                  <a:lnTo>
                    <a:pt x="9959" y="13279"/>
                  </a:lnTo>
                  <a:lnTo>
                    <a:pt x="9923" y="13279"/>
                  </a:lnTo>
                  <a:lnTo>
                    <a:pt x="9887" y="13270"/>
                  </a:lnTo>
                  <a:lnTo>
                    <a:pt x="9851" y="13261"/>
                  </a:lnTo>
                  <a:lnTo>
                    <a:pt x="9815" y="13252"/>
                  </a:lnTo>
                  <a:lnTo>
                    <a:pt x="9761" y="13234"/>
                  </a:lnTo>
                  <a:lnTo>
                    <a:pt x="9706" y="13198"/>
                  </a:lnTo>
                  <a:lnTo>
                    <a:pt x="9653" y="13153"/>
                  </a:lnTo>
                  <a:lnTo>
                    <a:pt x="9598" y="13107"/>
                  </a:lnTo>
                  <a:lnTo>
                    <a:pt x="9554" y="13052"/>
                  </a:lnTo>
                  <a:lnTo>
                    <a:pt x="9499" y="13007"/>
                  </a:lnTo>
                  <a:lnTo>
                    <a:pt x="9453" y="12963"/>
                  </a:lnTo>
                  <a:lnTo>
                    <a:pt x="9400" y="12918"/>
                  </a:lnTo>
                  <a:lnTo>
                    <a:pt x="9372" y="12881"/>
                  </a:lnTo>
                  <a:lnTo>
                    <a:pt x="9354" y="12845"/>
                  </a:lnTo>
                  <a:lnTo>
                    <a:pt x="9337" y="12800"/>
                  </a:lnTo>
                  <a:lnTo>
                    <a:pt x="9319" y="12764"/>
                  </a:lnTo>
                  <a:lnTo>
                    <a:pt x="9309" y="12718"/>
                  </a:lnTo>
                  <a:lnTo>
                    <a:pt x="9309" y="12673"/>
                  </a:lnTo>
                  <a:lnTo>
                    <a:pt x="9319" y="12628"/>
                  </a:lnTo>
                  <a:lnTo>
                    <a:pt x="9345" y="12592"/>
                  </a:lnTo>
                  <a:lnTo>
                    <a:pt x="9372" y="12547"/>
                  </a:lnTo>
                  <a:lnTo>
                    <a:pt x="9408" y="12511"/>
                  </a:lnTo>
                  <a:lnTo>
                    <a:pt x="9445" y="12475"/>
                  </a:lnTo>
                  <a:lnTo>
                    <a:pt x="9489" y="12447"/>
                  </a:lnTo>
                  <a:lnTo>
                    <a:pt x="9580" y="12411"/>
                  </a:lnTo>
                  <a:lnTo>
                    <a:pt x="9670" y="12384"/>
                  </a:lnTo>
                  <a:lnTo>
                    <a:pt x="9779" y="12357"/>
                  </a:lnTo>
                  <a:lnTo>
                    <a:pt x="9878" y="12339"/>
                  </a:lnTo>
                  <a:lnTo>
                    <a:pt x="9977" y="12321"/>
                  </a:lnTo>
                  <a:lnTo>
                    <a:pt x="10077" y="12294"/>
                  </a:lnTo>
                  <a:lnTo>
                    <a:pt x="10103" y="12284"/>
                  </a:lnTo>
                  <a:lnTo>
                    <a:pt x="10131" y="12276"/>
                  </a:lnTo>
                  <a:lnTo>
                    <a:pt x="10158" y="12266"/>
                  </a:lnTo>
                  <a:lnTo>
                    <a:pt x="10186" y="12248"/>
                  </a:lnTo>
                  <a:lnTo>
                    <a:pt x="10212" y="12240"/>
                  </a:lnTo>
                  <a:lnTo>
                    <a:pt x="10239" y="12230"/>
                  </a:lnTo>
                  <a:lnTo>
                    <a:pt x="10267" y="12212"/>
                  </a:lnTo>
                  <a:lnTo>
                    <a:pt x="10293" y="12212"/>
                  </a:lnTo>
                  <a:lnTo>
                    <a:pt x="10330" y="12194"/>
                  </a:lnTo>
                  <a:lnTo>
                    <a:pt x="10356" y="12194"/>
                  </a:lnTo>
                  <a:lnTo>
                    <a:pt x="10393" y="12185"/>
                  </a:lnTo>
                  <a:lnTo>
                    <a:pt x="10419" y="12177"/>
                  </a:lnTo>
                  <a:lnTo>
                    <a:pt x="10447" y="12167"/>
                  </a:lnTo>
                  <a:lnTo>
                    <a:pt x="10474" y="12158"/>
                  </a:lnTo>
                  <a:lnTo>
                    <a:pt x="10502" y="12140"/>
                  </a:lnTo>
                  <a:lnTo>
                    <a:pt x="10528" y="12122"/>
                  </a:lnTo>
                  <a:lnTo>
                    <a:pt x="10564" y="12122"/>
                  </a:lnTo>
                  <a:lnTo>
                    <a:pt x="10619" y="12086"/>
                  </a:lnTo>
                  <a:lnTo>
                    <a:pt x="10672" y="12049"/>
                  </a:lnTo>
                  <a:lnTo>
                    <a:pt x="10736" y="12023"/>
                  </a:lnTo>
                  <a:lnTo>
                    <a:pt x="10790" y="11995"/>
                  </a:lnTo>
                  <a:lnTo>
                    <a:pt x="10853" y="11959"/>
                  </a:lnTo>
                  <a:lnTo>
                    <a:pt x="10907" y="11932"/>
                  </a:lnTo>
                  <a:lnTo>
                    <a:pt x="10962" y="11896"/>
                  </a:lnTo>
                  <a:lnTo>
                    <a:pt x="11016" y="11851"/>
                  </a:lnTo>
                  <a:lnTo>
                    <a:pt x="11025" y="11859"/>
                  </a:lnTo>
                  <a:lnTo>
                    <a:pt x="11034" y="11851"/>
                  </a:lnTo>
                  <a:lnTo>
                    <a:pt x="11052" y="11833"/>
                  </a:lnTo>
                  <a:lnTo>
                    <a:pt x="11061" y="11814"/>
                  </a:lnTo>
                  <a:lnTo>
                    <a:pt x="11069" y="11806"/>
                  </a:lnTo>
                  <a:lnTo>
                    <a:pt x="11079" y="11788"/>
                  </a:lnTo>
                  <a:lnTo>
                    <a:pt x="11088" y="11770"/>
                  </a:lnTo>
                  <a:lnTo>
                    <a:pt x="11079" y="11751"/>
                  </a:lnTo>
                  <a:lnTo>
                    <a:pt x="11069" y="11733"/>
                  </a:lnTo>
                  <a:lnTo>
                    <a:pt x="11025" y="11624"/>
                  </a:lnTo>
                  <a:lnTo>
                    <a:pt x="10970" y="11516"/>
                  </a:lnTo>
                  <a:lnTo>
                    <a:pt x="10917" y="11417"/>
                  </a:lnTo>
                  <a:lnTo>
                    <a:pt x="10853" y="11308"/>
                  </a:lnTo>
                  <a:lnTo>
                    <a:pt x="10790" y="11209"/>
                  </a:lnTo>
                  <a:lnTo>
                    <a:pt x="10718" y="11100"/>
                  </a:lnTo>
                  <a:lnTo>
                    <a:pt x="10664" y="10992"/>
                  </a:lnTo>
                  <a:lnTo>
                    <a:pt x="10609" y="10883"/>
                  </a:lnTo>
                  <a:lnTo>
                    <a:pt x="10528" y="10775"/>
                  </a:lnTo>
                  <a:lnTo>
                    <a:pt x="10465" y="10658"/>
                  </a:lnTo>
                  <a:lnTo>
                    <a:pt x="10411" y="10531"/>
                  </a:lnTo>
                  <a:lnTo>
                    <a:pt x="10374" y="10405"/>
                  </a:lnTo>
                  <a:lnTo>
                    <a:pt x="10348" y="10269"/>
                  </a:lnTo>
                  <a:lnTo>
                    <a:pt x="10330" y="10133"/>
                  </a:lnTo>
                  <a:lnTo>
                    <a:pt x="10320" y="9998"/>
                  </a:lnTo>
                  <a:lnTo>
                    <a:pt x="10320" y="9862"/>
                  </a:lnTo>
                  <a:lnTo>
                    <a:pt x="10267" y="9871"/>
                  </a:lnTo>
                  <a:lnTo>
                    <a:pt x="10221" y="9889"/>
                  </a:lnTo>
                  <a:lnTo>
                    <a:pt x="10176" y="9907"/>
                  </a:lnTo>
                  <a:lnTo>
                    <a:pt x="10131" y="9925"/>
                  </a:lnTo>
                  <a:lnTo>
                    <a:pt x="10077" y="9952"/>
                  </a:lnTo>
                  <a:lnTo>
                    <a:pt x="10032" y="9970"/>
                  </a:lnTo>
                  <a:lnTo>
                    <a:pt x="9986" y="9998"/>
                  </a:lnTo>
                  <a:lnTo>
                    <a:pt x="9941" y="10024"/>
                  </a:lnTo>
                  <a:lnTo>
                    <a:pt x="9833" y="10069"/>
                  </a:lnTo>
                  <a:lnTo>
                    <a:pt x="9734" y="10115"/>
                  </a:lnTo>
                  <a:lnTo>
                    <a:pt x="9635" y="10160"/>
                  </a:lnTo>
                  <a:lnTo>
                    <a:pt x="9526" y="10205"/>
                  </a:lnTo>
                  <a:lnTo>
                    <a:pt x="9426" y="10251"/>
                  </a:lnTo>
                  <a:lnTo>
                    <a:pt x="9319" y="10287"/>
                  </a:lnTo>
                  <a:lnTo>
                    <a:pt x="9201" y="10322"/>
                  </a:lnTo>
                  <a:lnTo>
                    <a:pt x="9092" y="10341"/>
                  </a:lnTo>
                  <a:lnTo>
                    <a:pt x="9074" y="10359"/>
                  </a:lnTo>
                  <a:lnTo>
                    <a:pt x="9056" y="10359"/>
                  </a:lnTo>
                  <a:lnTo>
                    <a:pt x="9029" y="10368"/>
                  </a:lnTo>
                  <a:lnTo>
                    <a:pt x="9011" y="10377"/>
                  </a:lnTo>
                  <a:lnTo>
                    <a:pt x="8985" y="10377"/>
                  </a:lnTo>
                  <a:lnTo>
                    <a:pt x="8966" y="10377"/>
                  </a:lnTo>
                  <a:lnTo>
                    <a:pt x="8939" y="10377"/>
                  </a:lnTo>
                  <a:lnTo>
                    <a:pt x="8912" y="10377"/>
                  </a:lnTo>
                  <a:lnTo>
                    <a:pt x="8894" y="10368"/>
                  </a:lnTo>
                  <a:lnTo>
                    <a:pt x="8876" y="10368"/>
                  </a:lnTo>
                  <a:lnTo>
                    <a:pt x="8857" y="10368"/>
                  </a:lnTo>
                  <a:lnTo>
                    <a:pt x="8839" y="10368"/>
                  </a:lnTo>
                  <a:lnTo>
                    <a:pt x="8831" y="10377"/>
                  </a:lnTo>
                  <a:lnTo>
                    <a:pt x="8813" y="10377"/>
                  </a:lnTo>
                  <a:lnTo>
                    <a:pt x="8794" y="10387"/>
                  </a:lnTo>
                  <a:lnTo>
                    <a:pt x="8776" y="10395"/>
                  </a:lnTo>
                  <a:lnTo>
                    <a:pt x="8786" y="10395"/>
                  </a:lnTo>
                  <a:lnTo>
                    <a:pt x="8786" y="10405"/>
                  </a:lnTo>
                  <a:lnTo>
                    <a:pt x="8794" y="10395"/>
                  </a:lnTo>
                  <a:lnTo>
                    <a:pt x="8803" y="10405"/>
                  </a:lnTo>
                  <a:lnTo>
                    <a:pt x="8695" y="10413"/>
                  </a:lnTo>
                  <a:lnTo>
                    <a:pt x="8578" y="10423"/>
                  </a:lnTo>
                  <a:lnTo>
                    <a:pt x="8460" y="10431"/>
                  </a:lnTo>
                  <a:lnTo>
                    <a:pt x="8343" y="10441"/>
                  </a:lnTo>
                  <a:lnTo>
                    <a:pt x="8225" y="10450"/>
                  </a:lnTo>
                  <a:lnTo>
                    <a:pt x="8108" y="10450"/>
                  </a:lnTo>
                  <a:lnTo>
                    <a:pt x="7991" y="10450"/>
                  </a:lnTo>
                  <a:lnTo>
                    <a:pt x="7873" y="10450"/>
                  </a:lnTo>
                  <a:lnTo>
                    <a:pt x="7847" y="10423"/>
                  </a:lnTo>
                  <a:lnTo>
                    <a:pt x="7820" y="10413"/>
                  </a:lnTo>
                  <a:lnTo>
                    <a:pt x="7784" y="10413"/>
                  </a:lnTo>
                  <a:lnTo>
                    <a:pt x="7756" y="10413"/>
                  </a:lnTo>
                  <a:lnTo>
                    <a:pt x="7719" y="10413"/>
                  </a:lnTo>
                  <a:lnTo>
                    <a:pt x="7693" y="10405"/>
                  </a:lnTo>
                  <a:lnTo>
                    <a:pt x="7666" y="10387"/>
                  </a:lnTo>
                  <a:lnTo>
                    <a:pt x="7648" y="10359"/>
                  </a:lnTo>
                  <a:lnTo>
                    <a:pt x="7612" y="10359"/>
                  </a:lnTo>
                  <a:lnTo>
                    <a:pt x="7585" y="10359"/>
                  </a:lnTo>
                  <a:lnTo>
                    <a:pt x="7549" y="10350"/>
                  </a:lnTo>
                  <a:lnTo>
                    <a:pt x="7512" y="10350"/>
                  </a:lnTo>
                  <a:lnTo>
                    <a:pt x="7486" y="10341"/>
                  </a:lnTo>
                  <a:lnTo>
                    <a:pt x="7449" y="10332"/>
                  </a:lnTo>
                  <a:lnTo>
                    <a:pt x="7422" y="10322"/>
                  </a:lnTo>
                  <a:lnTo>
                    <a:pt x="7395" y="10314"/>
                  </a:lnTo>
                  <a:lnTo>
                    <a:pt x="7368" y="10322"/>
                  </a:lnTo>
                  <a:lnTo>
                    <a:pt x="7368" y="10314"/>
                  </a:lnTo>
                  <a:lnTo>
                    <a:pt x="7359" y="10314"/>
                  </a:lnTo>
                  <a:lnTo>
                    <a:pt x="7359" y="10305"/>
                  </a:lnTo>
                  <a:lnTo>
                    <a:pt x="7340" y="10305"/>
                  </a:lnTo>
                  <a:lnTo>
                    <a:pt x="7322" y="10305"/>
                  </a:lnTo>
                  <a:lnTo>
                    <a:pt x="7304" y="10296"/>
                  </a:lnTo>
                  <a:lnTo>
                    <a:pt x="7278" y="10287"/>
                  </a:lnTo>
                  <a:lnTo>
                    <a:pt x="7259" y="10278"/>
                  </a:lnTo>
                  <a:lnTo>
                    <a:pt x="7241" y="10259"/>
                  </a:lnTo>
                  <a:lnTo>
                    <a:pt x="7215" y="10251"/>
                  </a:lnTo>
                  <a:lnTo>
                    <a:pt x="7196" y="10241"/>
                  </a:lnTo>
                  <a:lnTo>
                    <a:pt x="7160" y="10223"/>
                  </a:lnTo>
                  <a:lnTo>
                    <a:pt x="7124" y="10215"/>
                  </a:lnTo>
                  <a:lnTo>
                    <a:pt x="7087" y="10196"/>
                  </a:lnTo>
                  <a:lnTo>
                    <a:pt x="7043" y="10188"/>
                  </a:lnTo>
                  <a:lnTo>
                    <a:pt x="7006" y="10170"/>
                  </a:lnTo>
                  <a:lnTo>
                    <a:pt x="6970" y="10160"/>
                  </a:lnTo>
                  <a:lnTo>
                    <a:pt x="6935" y="10152"/>
                  </a:lnTo>
                  <a:lnTo>
                    <a:pt x="6889" y="10152"/>
                  </a:lnTo>
                  <a:lnTo>
                    <a:pt x="6880" y="10133"/>
                  </a:lnTo>
                  <a:lnTo>
                    <a:pt x="6871" y="10142"/>
                  </a:lnTo>
                  <a:lnTo>
                    <a:pt x="6862" y="10152"/>
                  </a:lnTo>
                  <a:lnTo>
                    <a:pt x="6844" y="10160"/>
                  </a:lnTo>
                  <a:lnTo>
                    <a:pt x="6836" y="10170"/>
                  </a:lnTo>
                  <a:lnTo>
                    <a:pt x="6817" y="10178"/>
                  </a:lnTo>
                  <a:lnTo>
                    <a:pt x="6799" y="10178"/>
                  </a:lnTo>
                  <a:lnTo>
                    <a:pt x="6790" y="10178"/>
                  </a:lnTo>
                  <a:lnTo>
                    <a:pt x="6771" y="10178"/>
                  </a:lnTo>
                  <a:lnTo>
                    <a:pt x="6790" y="10259"/>
                  </a:lnTo>
                  <a:lnTo>
                    <a:pt x="6808" y="10332"/>
                  </a:lnTo>
                  <a:lnTo>
                    <a:pt x="6826" y="10413"/>
                  </a:lnTo>
                  <a:lnTo>
                    <a:pt x="6836" y="10486"/>
                  </a:lnTo>
                  <a:lnTo>
                    <a:pt x="6844" y="10567"/>
                  </a:lnTo>
                  <a:lnTo>
                    <a:pt x="6853" y="10640"/>
                  </a:lnTo>
                  <a:lnTo>
                    <a:pt x="6871" y="10721"/>
                  </a:lnTo>
                  <a:lnTo>
                    <a:pt x="6880" y="10793"/>
                  </a:lnTo>
                  <a:lnTo>
                    <a:pt x="6880" y="10820"/>
                  </a:lnTo>
                  <a:lnTo>
                    <a:pt x="6871" y="10847"/>
                  </a:lnTo>
                  <a:lnTo>
                    <a:pt x="6871" y="10865"/>
                  </a:lnTo>
                  <a:lnTo>
                    <a:pt x="6880" y="10893"/>
                  </a:lnTo>
                  <a:lnTo>
                    <a:pt x="6880" y="10911"/>
                  </a:lnTo>
                  <a:lnTo>
                    <a:pt x="6880" y="10938"/>
                  </a:lnTo>
                  <a:lnTo>
                    <a:pt x="6880" y="10956"/>
                  </a:lnTo>
                  <a:lnTo>
                    <a:pt x="6880" y="10982"/>
                  </a:lnTo>
                  <a:lnTo>
                    <a:pt x="6871" y="10982"/>
                  </a:lnTo>
                  <a:lnTo>
                    <a:pt x="6853" y="10982"/>
                  </a:lnTo>
                  <a:lnTo>
                    <a:pt x="6844" y="10982"/>
                  </a:lnTo>
                  <a:lnTo>
                    <a:pt x="6836" y="10974"/>
                  </a:lnTo>
                  <a:lnTo>
                    <a:pt x="6826" y="10974"/>
                  </a:lnTo>
                  <a:lnTo>
                    <a:pt x="6817" y="10964"/>
                  </a:lnTo>
                  <a:lnTo>
                    <a:pt x="6817" y="10956"/>
                  </a:lnTo>
                  <a:lnTo>
                    <a:pt x="6808" y="10946"/>
                  </a:lnTo>
                  <a:lnTo>
                    <a:pt x="6799" y="10992"/>
                  </a:lnTo>
                  <a:lnTo>
                    <a:pt x="6799" y="11047"/>
                  </a:lnTo>
                  <a:lnTo>
                    <a:pt x="6799" y="11091"/>
                  </a:lnTo>
                  <a:lnTo>
                    <a:pt x="6808" y="11136"/>
                  </a:lnTo>
                  <a:lnTo>
                    <a:pt x="6826" y="11227"/>
                  </a:lnTo>
                  <a:lnTo>
                    <a:pt x="6862" y="11317"/>
                  </a:lnTo>
                  <a:lnTo>
                    <a:pt x="6899" y="11408"/>
                  </a:lnTo>
                  <a:lnTo>
                    <a:pt x="6943" y="11498"/>
                  </a:lnTo>
                  <a:lnTo>
                    <a:pt x="6980" y="11579"/>
                  </a:lnTo>
                  <a:lnTo>
                    <a:pt x="7006" y="11670"/>
                  </a:lnTo>
                  <a:lnTo>
                    <a:pt x="6962" y="11733"/>
                  </a:lnTo>
                  <a:lnTo>
                    <a:pt x="6980" y="11796"/>
                  </a:lnTo>
                  <a:lnTo>
                    <a:pt x="6998" y="11869"/>
                  </a:lnTo>
                  <a:lnTo>
                    <a:pt x="7006" y="11940"/>
                  </a:lnTo>
                  <a:lnTo>
                    <a:pt x="7016" y="12013"/>
                  </a:lnTo>
                  <a:lnTo>
                    <a:pt x="7024" y="12086"/>
                  </a:lnTo>
                  <a:lnTo>
                    <a:pt x="7043" y="12158"/>
                  </a:lnTo>
                  <a:lnTo>
                    <a:pt x="7052" y="12221"/>
                  </a:lnTo>
                  <a:lnTo>
                    <a:pt x="7079" y="12294"/>
                  </a:lnTo>
                  <a:lnTo>
                    <a:pt x="7079" y="12303"/>
                  </a:lnTo>
                  <a:lnTo>
                    <a:pt x="7079" y="12311"/>
                  </a:lnTo>
                  <a:lnTo>
                    <a:pt x="7079" y="12329"/>
                  </a:lnTo>
                  <a:lnTo>
                    <a:pt x="7069" y="12339"/>
                  </a:lnTo>
                  <a:lnTo>
                    <a:pt x="7069" y="12347"/>
                  </a:lnTo>
                  <a:lnTo>
                    <a:pt x="7069" y="12357"/>
                  </a:lnTo>
                  <a:lnTo>
                    <a:pt x="7069" y="12366"/>
                  </a:lnTo>
                  <a:lnTo>
                    <a:pt x="7052" y="12366"/>
                  </a:lnTo>
                  <a:lnTo>
                    <a:pt x="7034" y="12375"/>
                  </a:lnTo>
                  <a:lnTo>
                    <a:pt x="7016" y="12384"/>
                  </a:lnTo>
                  <a:lnTo>
                    <a:pt x="7006" y="12393"/>
                  </a:lnTo>
                  <a:lnTo>
                    <a:pt x="6998" y="12411"/>
                  </a:lnTo>
                  <a:lnTo>
                    <a:pt x="6988" y="12430"/>
                  </a:lnTo>
                  <a:lnTo>
                    <a:pt x="6988" y="12447"/>
                  </a:lnTo>
                  <a:lnTo>
                    <a:pt x="6988" y="12465"/>
                  </a:lnTo>
                  <a:lnTo>
                    <a:pt x="6988" y="12592"/>
                  </a:lnTo>
                  <a:lnTo>
                    <a:pt x="6980" y="12709"/>
                  </a:lnTo>
                  <a:lnTo>
                    <a:pt x="6962" y="12835"/>
                  </a:lnTo>
                  <a:lnTo>
                    <a:pt x="6935" y="12953"/>
                  </a:lnTo>
                  <a:lnTo>
                    <a:pt x="6917" y="13007"/>
                  </a:lnTo>
                  <a:lnTo>
                    <a:pt x="6889" y="13062"/>
                  </a:lnTo>
                  <a:lnTo>
                    <a:pt x="6862" y="13116"/>
                  </a:lnTo>
                  <a:lnTo>
                    <a:pt x="6836" y="13171"/>
                  </a:lnTo>
                  <a:lnTo>
                    <a:pt x="6790" y="13216"/>
                  </a:lnTo>
                  <a:lnTo>
                    <a:pt x="6753" y="13252"/>
                  </a:lnTo>
                  <a:lnTo>
                    <a:pt x="6700" y="13288"/>
                  </a:lnTo>
                  <a:lnTo>
                    <a:pt x="6646" y="13324"/>
                  </a:lnTo>
                  <a:lnTo>
                    <a:pt x="6609" y="13333"/>
                  </a:lnTo>
                  <a:lnTo>
                    <a:pt x="6573" y="13342"/>
                  </a:lnTo>
                  <a:lnTo>
                    <a:pt x="6537" y="13342"/>
                  </a:lnTo>
                  <a:lnTo>
                    <a:pt x="6510" y="13351"/>
                  </a:lnTo>
                  <a:lnTo>
                    <a:pt x="6474" y="13360"/>
                  </a:lnTo>
                  <a:lnTo>
                    <a:pt x="6447" y="13370"/>
                  </a:lnTo>
                  <a:lnTo>
                    <a:pt x="6411" y="13378"/>
                  </a:lnTo>
                  <a:lnTo>
                    <a:pt x="6384" y="13396"/>
                  </a:lnTo>
                  <a:lnTo>
                    <a:pt x="6338" y="13378"/>
                  </a:lnTo>
                  <a:lnTo>
                    <a:pt x="6285" y="13370"/>
                  </a:lnTo>
                  <a:lnTo>
                    <a:pt x="6239" y="13370"/>
                  </a:lnTo>
                  <a:lnTo>
                    <a:pt x="6185" y="13370"/>
                  </a:lnTo>
                  <a:lnTo>
                    <a:pt x="6139" y="13360"/>
                  </a:lnTo>
                  <a:lnTo>
                    <a:pt x="6086" y="13360"/>
                  </a:lnTo>
                  <a:lnTo>
                    <a:pt x="6040" y="13342"/>
                  </a:lnTo>
                  <a:lnTo>
                    <a:pt x="5995" y="13315"/>
                  </a:lnTo>
                  <a:lnTo>
                    <a:pt x="5951" y="13305"/>
                  </a:lnTo>
                  <a:lnTo>
                    <a:pt x="5914" y="13305"/>
                  </a:lnTo>
                  <a:lnTo>
                    <a:pt x="5869" y="13305"/>
                  </a:lnTo>
                  <a:lnTo>
                    <a:pt x="5833" y="13315"/>
                  </a:lnTo>
                  <a:lnTo>
                    <a:pt x="5787" y="13315"/>
                  </a:lnTo>
                  <a:lnTo>
                    <a:pt x="5752" y="13305"/>
                  </a:lnTo>
                  <a:lnTo>
                    <a:pt x="5706" y="13297"/>
                  </a:lnTo>
                  <a:lnTo>
                    <a:pt x="5670" y="13279"/>
                  </a:lnTo>
                  <a:lnTo>
                    <a:pt x="5616" y="13288"/>
                  </a:lnTo>
                  <a:lnTo>
                    <a:pt x="5562" y="13288"/>
                  </a:lnTo>
                  <a:lnTo>
                    <a:pt x="5508" y="13288"/>
                  </a:lnTo>
                  <a:lnTo>
                    <a:pt x="5453" y="13288"/>
                  </a:lnTo>
                  <a:lnTo>
                    <a:pt x="5400" y="13288"/>
                  </a:lnTo>
                  <a:lnTo>
                    <a:pt x="5337" y="13297"/>
                  </a:lnTo>
                  <a:lnTo>
                    <a:pt x="5282" y="13305"/>
                  </a:lnTo>
                  <a:lnTo>
                    <a:pt x="5228" y="13324"/>
                  </a:lnTo>
                  <a:lnTo>
                    <a:pt x="5147" y="13342"/>
                  </a:lnTo>
                  <a:lnTo>
                    <a:pt x="5056" y="13378"/>
                  </a:lnTo>
                  <a:lnTo>
                    <a:pt x="4975" y="13406"/>
                  </a:lnTo>
                  <a:lnTo>
                    <a:pt x="4885" y="13433"/>
                  </a:lnTo>
                  <a:lnTo>
                    <a:pt x="4803" y="13451"/>
                  </a:lnTo>
                  <a:lnTo>
                    <a:pt x="4713" y="13451"/>
                  </a:lnTo>
                  <a:lnTo>
                    <a:pt x="4677" y="13441"/>
                  </a:lnTo>
                  <a:lnTo>
                    <a:pt x="4632" y="13433"/>
                  </a:lnTo>
                  <a:lnTo>
                    <a:pt x="4586" y="13414"/>
                  </a:lnTo>
                  <a:lnTo>
                    <a:pt x="4541" y="13388"/>
                  </a:lnTo>
                  <a:lnTo>
                    <a:pt x="4487" y="13378"/>
                  </a:lnTo>
                  <a:lnTo>
                    <a:pt x="4442" y="13370"/>
                  </a:lnTo>
                  <a:lnTo>
                    <a:pt x="4397" y="13342"/>
                  </a:lnTo>
                  <a:lnTo>
                    <a:pt x="4361" y="13305"/>
                  </a:lnTo>
                  <a:lnTo>
                    <a:pt x="4325" y="13270"/>
                  </a:lnTo>
                  <a:lnTo>
                    <a:pt x="4288" y="13234"/>
                  </a:lnTo>
                  <a:lnTo>
                    <a:pt x="4244" y="13206"/>
                  </a:lnTo>
                  <a:lnTo>
                    <a:pt x="4207" y="13171"/>
                  </a:lnTo>
                  <a:lnTo>
                    <a:pt x="4181" y="13153"/>
                  </a:lnTo>
                  <a:lnTo>
                    <a:pt x="4162" y="13135"/>
                  </a:lnTo>
                  <a:lnTo>
                    <a:pt x="4144" y="13107"/>
                  </a:lnTo>
                  <a:lnTo>
                    <a:pt x="4118" y="13089"/>
                  </a:lnTo>
                  <a:lnTo>
                    <a:pt x="4108" y="13062"/>
                  </a:lnTo>
                  <a:lnTo>
                    <a:pt x="4090" y="13035"/>
                  </a:lnTo>
                  <a:lnTo>
                    <a:pt x="4081" y="13007"/>
                  </a:lnTo>
                  <a:lnTo>
                    <a:pt x="4081" y="12981"/>
                  </a:lnTo>
                  <a:lnTo>
                    <a:pt x="4090" y="12890"/>
                  </a:lnTo>
                  <a:lnTo>
                    <a:pt x="4108" y="12809"/>
                  </a:lnTo>
                  <a:lnTo>
                    <a:pt x="4153" y="12728"/>
                  </a:lnTo>
                  <a:lnTo>
                    <a:pt x="4207" y="12655"/>
                  </a:lnTo>
                  <a:lnTo>
                    <a:pt x="4262" y="12582"/>
                  </a:lnTo>
                  <a:lnTo>
                    <a:pt x="4334" y="12529"/>
                  </a:lnTo>
                  <a:lnTo>
                    <a:pt x="4406" y="12483"/>
                  </a:lnTo>
                  <a:lnTo>
                    <a:pt x="4487" y="12447"/>
                  </a:lnTo>
                  <a:lnTo>
                    <a:pt x="4505" y="12438"/>
                  </a:lnTo>
                  <a:lnTo>
                    <a:pt x="4533" y="12430"/>
                  </a:lnTo>
                  <a:lnTo>
                    <a:pt x="4560" y="12420"/>
                  </a:lnTo>
                  <a:lnTo>
                    <a:pt x="4586" y="12411"/>
                  </a:lnTo>
                  <a:lnTo>
                    <a:pt x="4614" y="12411"/>
                  </a:lnTo>
                  <a:lnTo>
                    <a:pt x="4632" y="12402"/>
                  </a:lnTo>
                  <a:lnTo>
                    <a:pt x="4659" y="12393"/>
                  </a:lnTo>
                  <a:lnTo>
                    <a:pt x="4668" y="12384"/>
                  </a:lnTo>
                  <a:lnTo>
                    <a:pt x="4695" y="12375"/>
                  </a:lnTo>
                  <a:lnTo>
                    <a:pt x="4722" y="12375"/>
                  </a:lnTo>
                  <a:lnTo>
                    <a:pt x="4750" y="12384"/>
                  </a:lnTo>
                  <a:lnTo>
                    <a:pt x="4786" y="12384"/>
                  </a:lnTo>
                  <a:lnTo>
                    <a:pt x="4813" y="12384"/>
                  </a:lnTo>
                  <a:lnTo>
                    <a:pt x="4839" y="12384"/>
                  </a:lnTo>
                  <a:lnTo>
                    <a:pt x="4867" y="12375"/>
                  </a:lnTo>
                  <a:lnTo>
                    <a:pt x="4894" y="12357"/>
                  </a:lnTo>
                  <a:lnTo>
                    <a:pt x="4939" y="12366"/>
                  </a:lnTo>
                  <a:lnTo>
                    <a:pt x="4975" y="12375"/>
                  </a:lnTo>
                  <a:lnTo>
                    <a:pt x="5020" y="12375"/>
                  </a:lnTo>
                  <a:lnTo>
                    <a:pt x="5066" y="12375"/>
                  </a:lnTo>
                  <a:lnTo>
                    <a:pt x="5110" y="12375"/>
                  </a:lnTo>
                  <a:lnTo>
                    <a:pt x="5147" y="12366"/>
                  </a:lnTo>
                  <a:lnTo>
                    <a:pt x="5192" y="12366"/>
                  </a:lnTo>
                  <a:lnTo>
                    <a:pt x="5236" y="12347"/>
                  </a:lnTo>
                  <a:lnTo>
                    <a:pt x="5273" y="12375"/>
                  </a:lnTo>
                  <a:lnTo>
                    <a:pt x="5319" y="12384"/>
                  </a:lnTo>
                  <a:lnTo>
                    <a:pt x="5354" y="12384"/>
                  </a:lnTo>
                  <a:lnTo>
                    <a:pt x="5400" y="12384"/>
                  </a:lnTo>
                  <a:lnTo>
                    <a:pt x="5445" y="12384"/>
                  </a:lnTo>
                  <a:lnTo>
                    <a:pt x="5481" y="12384"/>
                  </a:lnTo>
                  <a:lnTo>
                    <a:pt x="5526" y="12393"/>
                  </a:lnTo>
                  <a:lnTo>
                    <a:pt x="5562" y="12402"/>
                  </a:lnTo>
                  <a:lnTo>
                    <a:pt x="5589" y="12402"/>
                  </a:lnTo>
                  <a:lnTo>
                    <a:pt x="5625" y="12411"/>
                  </a:lnTo>
                  <a:lnTo>
                    <a:pt x="5661" y="12411"/>
                  </a:lnTo>
                  <a:lnTo>
                    <a:pt x="5688" y="12402"/>
                  </a:lnTo>
                  <a:lnTo>
                    <a:pt x="5724" y="12402"/>
                  </a:lnTo>
                  <a:lnTo>
                    <a:pt x="5752" y="12393"/>
                  </a:lnTo>
                  <a:lnTo>
                    <a:pt x="5779" y="12384"/>
                  </a:lnTo>
                  <a:lnTo>
                    <a:pt x="5805" y="12375"/>
                  </a:lnTo>
                  <a:lnTo>
                    <a:pt x="5860" y="12276"/>
                  </a:lnTo>
                  <a:lnTo>
                    <a:pt x="5896" y="12158"/>
                  </a:lnTo>
                  <a:lnTo>
                    <a:pt x="5923" y="12041"/>
                  </a:lnTo>
                  <a:lnTo>
                    <a:pt x="5941" y="11914"/>
                  </a:lnTo>
                  <a:lnTo>
                    <a:pt x="5932" y="11788"/>
                  </a:lnTo>
                  <a:lnTo>
                    <a:pt x="5923" y="11670"/>
                  </a:lnTo>
                  <a:lnTo>
                    <a:pt x="5896" y="11543"/>
                  </a:lnTo>
                  <a:lnTo>
                    <a:pt x="5860" y="11435"/>
                  </a:lnTo>
                  <a:lnTo>
                    <a:pt x="5842" y="11435"/>
                  </a:lnTo>
                  <a:lnTo>
                    <a:pt x="5833" y="11444"/>
                  </a:lnTo>
                  <a:lnTo>
                    <a:pt x="5815" y="11444"/>
                  </a:lnTo>
                  <a:lnTo>
                    <a:pt x="5797" y="11452"/>
                  </a:lnTo>
                  <a:lnTo>
                    <a:pt x="5779" y="11462"/>
                  </a:lnTo>
                  <a:lnTo>
                    <a:pt x="5770" y="11462"/>
                  </a:lnTo>
                  <a:lnTo>
                    <a:pt x="5752" y="11452"/>
                  </a:lnTo>
                  <a:lnTo>
                    <a:pt x="5734" y="11435"/>
                  </a:lnTo>
                  <a:lnTo>
                    <a:pt x="5742" y="11389"/>
                  </a:lnTo>
                  <a:lnTo>
                    <a:pt x="5742" y="11345"/>
                  </a:lnTo>
                  <a:lnTo>
                    <a:pt x="5752" y="11300"/>
                  </a:lnTo>
                  <a:lnTo>
                    <a:pt x="5752" y="11254"/>
                  </a:lnTo>
                  <a:lnTo>
                    <a:pt x="5752" y="11209"/>
                  </a:lnTo>
                  <a:lnTo>
                    <a:pt x="5742" y="11173"/>
                  </a:lnTo>
                  <a:lnTo>
                    <a:pt x="5734" y="11128"/>
                  </a:lnTo>
                  <a:lnTo>
                    <a:pt x="5716" y="11082"/>
                  </a:lnTo>
                  <a:lnTo>
                    <a:pt x="5698" y="11091"/>
                  </a:lnTo>
                  <a:lnTo>
                    <a:pt x="5679" y="11110"/>
                  </a:lnTo>
                  <a:lnTo>
                    <a:pt x="5670" y="11118"/>
                  </a:lnTo>
                  <a:lnTo>
                    <a:pt x="5653" y="11136"/>
                  </a:lnTo>
                  <a:lnTo>
                    <a:pt x="5635" y="11146"/>
                  </a:lnTo>
                  <a:lnTo>
                    <a:pt x="5616" y="11154"/>
                  </a:lnTo>
                  <a:lnTo>
                    <a:pt x="5598" y="11154"/>
                  </a:lnTo>
                  <a:lnTo>
                    <a:pt x="5570" y="11154"/>
                  </a:lnTo>
                  <a:lnTo>
                    <a:pt x="5570" y="11128"/>
                  </a:lnTo>
                  <a:lnTo>
                    <a:pt x="5562" y="11091"/>
                  </a:lnTo>
                  <a:lnTo>
                    <a:pt x="5570" y="11064"/>
                  </a:lnTo>
                  <a:lnTo>
                    <a:pt x="5570" y="11028"/>
                  </a:lnTo>
                  <a:lnTo>
                    <a:pt x="5570" y="10992"/>
                  </a:lnTo>
                  <a:lnTo>
                    <a:pt x="5570" y="10956"/>
                  </a:lnTo>
                  <a:lnTo>
                    <a:pt x="5570" y="10919"/>
                  </a:lnTo>
                  <a:lnTo>
                    <a:pt x="5570" y="10883"/>
                  </a:lnTo>
                  <a:lnTo>
                    <a:pt x="5562" y="10838"/>
                  </a:lnTo>
                  <a:lnTo>
                    <a:pt x="5553" y="10784"/>
                  </a:lnTo>
                  <a:lnTo>
                    <a:pt x="5544" y="10739"/>
                  </a:lnTo>
                  <a:lnTo>
                    <a:pt x="5526" y="10693"/>
                  </a:lnTo>
                  <a:lnTo>
                    <a:pt x="5508" y="10648"/>
                  </a:lnTo>
                  <a:lnTo>
                    <a:pt x="5489" y="10603"/>
                  </a:lnTo>
                  <a:lnTo>
                    <a:pt x="5463" y="10558"/>
                  </a:lnTo>
                  <a:lnTo>
                    <a:pt x="5445" y="10513"/>
                  </a:lnTo>
                  <a:lnTo>
                    <a:pt x="5426" y="10522"/>
                  </a:lnTo>
                  <a:lnTo>
                    <a:pt x="5418" y="10522"/>
                  </a:lnTo>
                  <a:lnTo>
                    <a:pt x="5400" y="10531"/>
                  </a:lnTo>
                  <a:lnTo>
                    <a:pt x="5382" y="10540"/>
                  </a:lnTo>
                  <a:lnTo>
                    <a:pt x="5363" y="10549"/>
                  </a:lnTo>
                  <a:lnTo>
                    <a:pt x="5345" y="10549"/>
                  </a:lnTo>
                  <a:lnTo>
                    <a:pt x="5327" y="10549"/>
                  </a:lnTo>
                  <a:lnTo>
                    <a:pt x="5309" y="10549"/>
                  </a:lnTo>
                  <a:lnTo>
                    <a:pt x="5300" y="10531"/>
                  </a:lnTo>
                  <a:lnTo>
                    <a:pt x="5291" y="10513"/>
                  </a:lnTo>
                  <a:lnTo>
                    <a:pt x="5282" y="10494"/>
                  </a:lnTo>
                  <a:lnTo>
                    <a:pt x="5273" y="10486"/>
                  </a:lnTo>
                  <a:lnTo>
                    <a:pt x="5264" y="10468"/>
                  </a:lnTo>
                  <a:lnTo>
                    <a:pt x="5254" y="10458"/>
                  </a:lnTo>
                  <a:lnTo>
                    <a:pt x="5246" y="10441"/>
                  </a:lnTo>
                  <a:lnTo>
                    <a:pt x="5236" y="10423"/>
                  </a:lnTo>
                  <a:lnTo>
                    <a:pt x="5219" y="10322"/>
                  </a:lnTo>
                  <a:lnTo>
                    <a:pt x="5192" y="10233"/>
                  </a:lnTo>
                  <a:lnTo>
                    <a:pt x="5165" y="10133"/>
                  </a:lnTo>
                  <a:lnTo>
                    <a:pt x="5129" y="10043"/>
                  </a:lnTo>
                  <a:lnTo>
                    <a:pt x="5084" y="9952"/>
                  </a:lnTo>
                  <a:lnTo>
                    <a:pt x="5047" y="9871"/>
                  </a:lnTo>
                  <a:lnTo>
                    <a:pt x="5011" y="9781"/>
                  </a:lnTo>
                  <a:lnTo>
                    <a:pt x="4966" y="9690"/>
                  </a:lnTo>
                  <a:lnTo>
                    <a:pt x="4912" y="9717"/>
                  </a:lnTo>
                  <a:lnTo>
                    <a:pt x="4857" y="9735"/>
                  </a:lnTo>
                  <a:lnTo>
                    <a:pt x="4803" y="9753"/>
                  </a:lnTo>
                  <a:lnTo>
                    <a:pt x="4750" y="9771"/>
                  </a:lnTo>
                  <a:lnTo>
                    <a:pt x="4695" y="9781"/>
                  </a:lnTo>
                  <a:lnTo>
                    <a:pt x="4641" y="9799"/>
                  </a:lnTo>
                  <a:lnTo>
                    <a:pt x="4578" y="9808"/>
                  </a:lnTo>
                  <a:lnTo>
                    <a:pt x="4523" y="9826"/>
                  </a:lnTo>
                  <a:lnTo>
                    <a:pt x="4515" y="9834"/>
                  </a:lnTo>
                  <a:lnTo>
                    <a:pt x="4505" y="9834"/>
                  </a:lnTo>
                  <a:lnTo>
                    <a:pt x="4505" y="9844"/>
                  </a:lnTo>
                  <a:lnTo>
                    <a:pt x="4497" y="9844"/>
                  </a:lnTo>
                  <a:lnTo>
                    <a:pt x="4487" y="9834"/>
                  </a:lnTo>
                  <a:lnTo>
                    <a:pt x="4442" y="9834"/>
                  </a:lnTo>
                  <a:lnTo>
                    <a:pt x="4406" y="9844"/>
                  </a:lnTo>
                  <a:lnTo>
                    <a:pt x="4361" y="9853"/>
                  </a:lnTo>
                  <a:lnTo>
                    <a:pt x="4325" y="9862"/>
                  </a:lnTo>
                  <a:lnTo>
                    <a:pt x="4288" y="9871"/>
                  </a:lnTo>
                  <a:lnTo>
                    <a:pt x="4253" y="9889"/>
                  </a:lnTo>
                  <a:lnTo>
                    <a:pt x="4217" y="9907"/>
                  </a:lnTo>
                  <a:lnTo>
                    <a:pt x="4181" y="9925"/>
                  </a:lnTo>
                  <a:lnTo>
                    <a:pt x="4171" y="9907"/>
                  </a:lnTo>
                  <a:lnTo>
                    <a:pt x="4027" y="9970"/>
                  </a:lnTo>
                  <a:lnTo>
                    <a:pt x="4036" y="9970"/>
                  </a:lnTo>
                  <a:lnTo>
                    <a:pt x="4045" y="9970"/>
                  </a:lnTo>
                  <a:lnTo>
                    <a:pt x="4036" y="9980"/>
                  </a:lnTo>
                  <a:lnTo>
                    <a:pt x="4027" y="9980"/>
                  </a:lnTo>
                  <a:lnTo>
                    <a:pt x="4018" y="9980"/>
                  </a:lnTo>
                  <a:lnTo>
                    <a:pt x="4009" y="9980"/>
                  </a:lnTo>
                  <a:lnTo>
                    <a:pt x="4000" y="9970"/>
                  </a:lnTo>
                  <a:lnTo>
                    <a:pt x="3919" y="9988"/>
                  </a:lnTo>
                  <a:lnTo>
                    <a:pt x="3837" y="10006"/>
                  </a:lnTo>
                  <a:lnTo>
                    <a:pt x="3756" y="10024"/>
                  </a:lnTo>
                  <a:lnTo>
                    <a:pt x="3675" y="10043"/>
                  </a:lnTo>
                  <a:lnTo>
                    <a:pt x="3593" y="10069"/>
                  </a:lnTo>
                  <a:lnTo>
                    <a:pt x="3521" y="10087"/>
                  </a:lnTo>
                  <a:lnTo>
                    <a:pt x="3440" y="10115"/>
                  </a:lnTo>
                  <a:lnTo>
                    <a:pt x="3368" y="10133"/>
                  </a:lnTo>
                  <a:lnTo>
                    <a:pt x="3322" y="10152"/>
                  </a:lnTo>
                  <a:lnTo>
                    <a:pt x="3277" y="10160"/>
                  </a:lnTo>
                  <a:lnTo>
                    <a:pt x="3241" y="10170"/>
                  </a:lnTo>
                  <a:lnTo>
                    <a:pt x="3196" y="10170"/>
                  </a:lnTo>
                  <a:lnTo>
                    <a:pt x="3151" y="10178"/>
                  </a:lnTo>
                  <a:lnTo>
                    <a:pt x="3115" y="10178"/>
                  </a:lnTo>
                  <a:lnTo>
                    <a:pt x="3069" y="10196"/>
                  </a:lnTo>
                  <a:lnTo>
                    <a:pt x="3024" y="10205"/>
                  </a:lnTo>
                  <a:lnTo>
                    <a:pt x="3024" y="10215"/>
                  </a:lnTo>
                  <a:lnTo>
                    <a:pt x="3016" y="10223"/>
                  </a:lnTo>
                  <a:lnTo>
                    <a:pt x="3006" y="10233"/>
                  </a:lnTo>
                  <a:lnTo>
                    <a:pt x="2998" y="10233"/>
                  </a:lnTo>
                  <a:lnTo>
                    <a:pt x="2988" y="10241"/>
                  </a:lnTo>
                  <a:lnTo>
                    <a:pt x="2980" y="10241"/>
                  </a:lnTo>
                  <a:lnTo>
                    <a:pt x="2970" y="10241"/>
                  </a:lnTo>
                  <a:lnTo>
                    <a:pt x="2961" y="10241"/>
                  </a:lnTo>
                  <a:lnTo>
                    <a:pt x="2907" y="10269"/>
                  </a:lnTo>
                  <a:lnTo>
                    <a:pt x="2862" y="10296"/>
                  </a:lnTo>
                  <a:lnTo>
                    <a:pt x="2817" y="10341"/>
                  </a:lnTo>
                  <a:lnTo>
                    <a:pt x="2771" y="10377"/>
                  </a:lnTo>
                  <a:lnTo>
                    <a:pt x="2736" y="10431"/>
                  </a:lnTo>
                  <a:lnTo>
                    <a:pt x="2708" y="10486"/>
                  </a:lnTo>
                  <a:lnTo>
                    <a:pt x="2690" y="10531"/>
                  </a:lnTo>
                  <a:lnTo>
                    <a:pt x="2672" y="10585"/>
                  </a:lnTo>
                  <a:lnTo>
                    <a:pt x="2664" y="10603"/>
                  </a:lnTo>
                  <a:lnTo>
                    <a:pt x="2654" y="10612"/>
                  </a:lnTo>
                  <a:lnTo>
                    <a:pt x="2645" y="10630"/>
                  </a:lnTo>
                  <a:lnTo>
                    <a:pt x="2645" y="10648"/>
                  </a:lnTo>
                  <a:lnTo>
                    <a:pt x="2637" y="10658"/>
                  </a:lnTo>
                  <a:lnTo>
                    <a:pt x="2637" y="10676"/>
                  </a:lnTo>
                  <a:lnTo>
                    <a:pt x="2627" y="10693"/>
                  </a:lnTo>
                  <a:lnTo>
                    <a:pt x="2627" y="10703"/>
                  </a:lnTo>
                  <a:lnTo>
                    <a:pt x="2609" y="10739"/>
                  </a:lnTo>
                  <a:lnTo>
                    <a:pt x="2591" y="10775"/>
                  </a:lnTo>
                  <a:lnTo>
                    <a:pt x="2564" y="10802"/>
                  </a:lnTo>
                  <a:lnTo>
                    <a:pt x="2546" y="10829"/>
                  </a:lnTo>
                  <a:lnTo>
                    <a:pt x="2519" y="10856"/>
                  </a:lnTo>
                  <a:lnTo>
                    <a:pt x="2483" y="10883"/>
                  </a:lnTo>
                  <a:lnTo>
                    <a:pt x="2455" y="10911"/>
                  </a:lnTo>
                  <a:lnTo>
                    <a:pt x="2429" y="10938"/>
                  </a:lnTo>
                  <a:lnTo>
                    <a:pt x="2392" y="10938"/>
                  </a:lnTo>
                  <a:lnTo>
                    <a:pt x="2366" y="10946"/>
                  </a:lnTo>
                  <a:lnTo>
                    <a:pt x="2329" y="10956"/>
                  </a:lnTo>
                  <a:lnTo>
                    <a:pt x="2293" y="10956"/>
                  </a:lnTo>
                  <a:lnTo>
                    <a:pt x="2257" y="10964"/>
                  </a:lnTo>
                  <a:lnTo>
                    <a:pt x="2230" y="10964"/>
                  </a:lnTo>
                  <a:lnTo>
                    <a:pt x="2194" y="10956"/>
                  </a:lnTo>
                  <a:lnTo>
                    <a:pt x="2158" y="10946"/>
                  </a:lnTo>
                  <a:lnTo>
                    <a:pt x="1995" y="10875"/>
                  </a:lnTo>
                  <a:lnTo>
                    <a:pt x="1851" y="10956"/>
                  </a:lnTo>
                  <a:lnTo>
                    <a:pt x="1815" y="10946"/>
                  </a:lnTo>
                  <a:lnTo>
                    <a:pt x="1770" y="10938"/>
                  </a:lnTo>
                  <a:lnTo>
                    <a:pt x="1734" y="10919"/>
                  </a:lnTo>
                  <a:lnTo>
                    <a:pt x="1697" y="10901"/>
                  </a:lnTo>
                  <a:lnTo>
                    <a:pt x="1661" y="10883"/>
                  </a:lnTo>
                  <a:lnTo>
                    <a:pt x="1625" y="10856"/>
                  </a:lnTo>
                  <a:lnTo>
                    <a:pt x="1589" y="10829"/>
                  </a:lnTo>
                  <a:lnTo>
                    <a:pt x="1553" y="10802"/>
                  </a:lnTo>
                  <a:lnTo>
                    <a:pt x="1507" y="10793"/>
                  </a:lnTo>
                  <a:lnTo>
                    <a:pt x="1463" y="10784"/>
                  </a:lnTo>
                  <a:lnTo>
                    <a:pt x="1418" y="10766"/>
                  </a:lnTo>
                  <a:lnTo>
                    <a:pt x="1381" y="10739"/>
                  </a:lnTo>
                  <a:lnTo>
                    <a:pt x="1337" y="10711"/>
                  </a:lnTo>
                  <a:lnTo>
                    <a:pt x="1300" y="10684"/>
                  </a:lnTo>
                  <a:lnTo>
                    <a:pt x="1264" y="10648"/>
                  </a:lnTo>
                  <a:lnTo>
                    <a:pt x="1236" y="10612"/>
                  </a:lnTo>
                  <a:lnTo>
                    <a:pt x="1210" y="10576"/>
                  </a:lnTo>
                  <a:lnTo>
                    <a:pt x="1191" y="10531"/>
                  </a:lnTo>
                  <a:lnTo>
                    <a:pt x="1173" y="10494"/>
                  </a:lnTo>
                  <a:lnTo>
                    <a:pt x="1165" y="10450"/>
                  </a:lnTo>
                  <a:lnTo>
                    <a:pt x="1155" y="10359"/>
                  </a:lnTo>
                  <a:lnTo>
                    <a:pt x="1165" y="10269"/>
                  </a:lnTo>
                  <a:lnTo>
                    <a:pt x="1183" y="10178"/>
                  </a:lnTo>
                  <a:lnTo>
                    <a:pt x="1210" y="10097"/>
                  </a:lnTo>
                  <a:lnTo>
                    <a:pt x="1236" y="10016"/>
                  </a:lnTo>
                  <a:lnTo>
                    <a:pt x="1273" y="9935"/>
                  </a:lnTo>
                  <a:lnTo>
                    <a:pt x="1291" y="9925"/>
                  </a:lnTo>
                  <a:lnTo>
                    <a:pt x="1309" y="9907"/>
                  </a:lnTo>
                  <a:lnTo>
                    <a:pt x="1318" y="9889"/>
                  </a:lnTo>
                  <a:lnTo>
                    <a:pt x="1327" y="9871"/>
                  </a:lnTo>
                  <a:lnTo>
                    <a:pt x="1337" y="9853"/>
                  </a:lnTo>
                  <a:lnTo>
                    <a:pt x="1345" y="9826"/>
                  </a:lnTo>
                  <a:lnTo>
                    <a:pt x="1354" y="9808"/>
                  </a:lnTo>
                  <a:lnTo>
                    <a:pt x="1372" y="9789"/>
                  </a:lnTo>
                  <a:lnTo>
                    <a:pt x="1643" y="9528"/>
                  </a:lnTo>
                  <a:lnTo>
                    <a:pt x="1742" y="9464"/>
                  </a:lnTo>
                  <a:lnTo>
                    <a:pt x="1851" y="9401"/>
                  </a:lnTo>
                  <a:lnTo>
                    <a:pt x="1959" y="9346"/>
                  </a:lnTo>
                  <a:lnTo>
                    <a:pt x="2068" y="9301"/>
                  </a:lnTo>
                  <a:lnTo>
                    <a:pt x="2176" y="9257"/>
                  </a:lnTo>
                  <a:lnTo>
                    <a:pt x="2293" y="9220"/>
                  </a:lnTo>
                  <a:lnTo>
                    <a:pt x="2402" y="9184"/>
                  </a:lnTo>
                  <a:lnTo>
                    <a:pt x="2519" y="9166"/>
                  </a:lnTo>
                  <a:lnTo>
                    <a:pt x="2763" y="9121"/>
                  </a:lnTo>
                  <a:lnTo>
                    <a:pt x="3006" y="9093"/>
                  </a:lnTo>
                  <a:lnTo>
                    <a:pt x="3251" y="9085"/>
                  </a:lnTo>
                  <a:lnTo>
                    <a:pt x="3503" y="9093"/>
                  </a:lnTo>
                  <a:lnTo>
                    <a:pt x="3539" y="9093"/>
                  </a:lnTo>
                  <a:lnTo>
                    <a:pt x="3575" y="9093"/>
                  </a:lnTo>
                  <a:lnTo>
                    <a:pt x="3612" y="9093"/>
                  </a:lnTo>
                  <a:lnTo>
                    <a:pt x="3648" y="9093"/>
                  </a:lnTo>
                  <a:lnTo>
                    <a:pt x="3684" y="9085"/>
                  </a:lnTo>
                  <a:lnTo>
                    <a:pt x="3719" y="9085"/>
                  </a:lnTo>
                  <a:lnTo>
                    <a:pt x="3756" y="9066"/>
                  </a:lnTo>
                  <a:lnTo>
                    <a:pt x="3792" y="9058"/>
                  </a:lnTo>
                  <a:lnTo>
                    <a:pt x="3792" y="9040"/>
                  </a:lnTo>
                  <a:lnTo>
                    <a:pt x="3792" y="9030"/>
                  </a:lnTo>
                  <a:lnTo>
                    <a:pt x="3774" y="9022"/>
                  </a:lnTo>
                  <a:lnTo>
                    <a:pt x="3765" y="9022"/>
                  </a:lnTo>
                  <a:lnTo>
                    <a:pt x="3756" y="9012"/>
                  </a:lnTo>
                  <a:lnTo>
                    <a:pt x="3747" y="8994"/>
                  </a:lnTo>
                  <a:lnTo>
                    <a:pt x="3756" y="8985"/>
                  </a:lnTo>
                  <a:lnTo>
                    <a:pt x="3774" y="8967"/>
                  </a:lnTo>
                  <a:lnTo>
                    <a:pt x="3883" y="8949"/>
                  </a:lnTo>
                  <a:lnTo>
                    <a:pt x="3991" y="8940"/>
                  </a:lnTo>
                  <a:lnTo>
                    <a:pt x="4099" y="8940"/>
                  </a:lnTo>
                  <a:lnTo>
                    <a:pt x="4207" y="8949"/>
                  </a:lnTo>
                  <a:lnTo>
                    <a:pt x="4316" y="8958"/>
                  </a:lnTo>
                  <a:lnTo>
                    <a:pt x="4424" y="8958"/>
                  </a:lnTo>
                  <a:lnTo>
                    <a:pt x="4533" y="8958"/>
                  </a:lnTo>
                  <a:lnTo>
                    <a:pt x="4650" y="8940"/>
                  </a:lnTo>
                  <a:lnTo>
                    <a:pt x="4641" y="8931"/>
                  </a:lnTo>
                  <a:lnTo>
                    <a:pt x="4641" y="8913"/>
                  </a:lnTo>
                  <a:lnTo>
                    <a:pt x="4623" y="8894"/>
                  </a:lnTo>
                  <a:lnTo>
                    <a:pt x="4614" y="8876"/>
                  </a:lnTo>
                  <a:lnTo>
                    <a:pt x="4604" y="8868"/>
                  </a:lnTo>
                  <a:lnTo>
                    <a:pt x="4586" y="8850"/>
                  </a:lnTo>
                  <a:lnTo>
                    <a:pt x="4578" y="8831"/>
                  </a:lnTo>
                  <a:lnTo>
                    <a:pt x="4569" y="8813"/>
                  </a:lnTo>
                  <a:lnTo>
                    <a:pt x="4551" y="8777"/>
                  </a:lnTo>
                  <a:lnTo>
                    <a:pt x="4541" y="8741"/>
                  </a:lnTo>
                  <a:lnTo>
                    <a:pt x="4523" y="8696"/>
                  </a:lnTo>
                  <a:lnTo>
                    <a:pt x="4515" y="8660"/>
                  </a:lnTo>
                  <a:lnTo>
                    <a:pt x="4505" y="8615"/>
                  </a:lnTo>
                  <a:lnTo>
                    <a:pt x="4497" y="8578"/>
                  </a:lnTo>
                  <a:lnTo>
                    <a:pt x="4487" y="8542"/>
                  </a:lnTo>
                  <a:lnTo>
                    <a:pt x="4478" y="8506"/>
                  </a:lnTo>
                  <a:lnTo>
                    <a:pt x="4460" y="8515"/>
                  </a:lnTo>
                  <a:lnTo>
                    <a:pt x="4452" y="8533"/>
                  </a:lnTo>
                  <a:lnTo>
                    <a:pt x="4442" y="8552"/>
                  </a:lnTo>
                  <a:lnTo>
                    <a:pt x="4434" y="8560"/>
                  </a:lnTo>
                  <a:lnTo>
                    <a:pt x="4424" y="8578"/>
                  </a:lnTo>
                  <a:lnTo>
                    <a:pt x="4415" y="8587"/>
                  </a:lnTo>
                  <a:lnTo>
                    <a:pt x="4406" y="8597"/>
                  </a:lnTo>
                  <a:lnTo>
                    <a:pt x="4388" y="8615"/>
                  </a:lnTo>
                  <a:lnTo>
                    <a:pt x="4352" y="8605"/>
                  </a:lnTo>
                  <a:lnTo>
                    <a:pt x="4334" y="8587"/>
                  </a:lnTo>
                  <a:lnTo>
                    <a:pt x="4316" y="8560"/>
                  </a:lnTo>
                  <a:lnTo>
                    <a:pt x="4298" y="8533"/>
                  </a:lnTo>
                  <a:lnTo>
                    <a:pt x="4288" y="8506"/>
                  </a:lnTo>
                  <a:lnTo>
                    <a:pt x="4280" y="8469"/>
                  </a:lnTo>
                  <a:lnTo>
                    <a:pt x="4270" y="8443"/>
                  </a:lnTo>
                  <a:lnTo>
                    <a:pt x="4262" y="8416"/>
                  </a:lnTo>
                  <a:lnTo>
                    <a:pt x="4253" y="8370"/>
                  </a:lnTo>
                  <a:lnTo>
                    <a:pt x="4244" y="8334"/>
                  </a:lnTo>
                  <a:lnTo>
                    <a:pt x="4244" y="8289"/>
                  </a:lnTo>
                  <a:lnTo>
                    <a:pt x="4244" y="8253"/>
                  </a:lnTo>
                  <a:lnTo>
                    <a:pt x="4235" y="8208"/>
                  </a:lnTo>
                  <a:lnTo>
                    <a:pt x="4235" y="8171"/>
                  </a:lnTo>
                  <a:lnTo>
                    <a:pt x="4235" y="8135"/>
                  </a:lnTo>
                  <a:lnTo>
                    <a:pt x="4225" y="8099"/>
                  </a:lnTo>
                  <a:lnTo>
                    <a:pt x="4207" y="8145"/>
                  </a:lnTo>
                  <a:lnTo>
                    <a:pt x="4199" y="8199"/>
                  </a:lnTo>
                  <a:lnTo>
                    <a:pt x="4189" y="8253"/>
                  </a:lnTo>
                  <a:lnTo>
                    <a:pt x="4189" y="8307"/>
                  </a:lnTo>
                  <a:lnTo>
                    <a:pt x="4189" y="8352"/>
                  </a:lnTo>
                  <a:lnTo>
                    <a:pt x="4199" y="8406"/>
                  </a:lnTo>
                  <a:lnTo>
                    <a:pt x="4207" y="8461"/>
                  </a:lnTo>
                  <a:lnTo>
                    <a:pt x="4217" y="8515"/>
                  </a:lnTo>
                  <a:lnTo>
                    <a:pt x="4207" y="8533"/>
                  </a:lnTo>
                  <a:lnTo>
                    <a:pt x="4199" y="8542"/>
                  </a:lnTo>
                  <a:lnTo>
                    <a:pt x="4181" y="8552"/>
                  </a:lnTo>
                  <a:lnTo>
                    <a:pt x="4162" y="8560"/>
                  </a:lnTo>
                  <a:lnTo>
                    <a:pt x="4144" y="8560"/>
                  </a:lnTo>
                  <a:lnTo>
                    <a:pt x="4126" y="8552"/>
                  </a:lnTo>
                  <a:lnTo>
                    <a:pt x="4108" y="8552"/>
                  </a:lnTo>
                  <a:lnTo>
                    <a:pt x="4099" y="8533"/>
                  </a:lnTo>
                  <a:lnTo>
                    <a:pt x="4063" y="8469"/>
                  </a:lnTo>
                  <a:lnTo>
                    <a:pt x="4036" y="8406"/>
                  </a:lnTo>
                  <a:lnTo>
                    <a:pt x="4009" y="8334"/>
                  </a:lnTo>
                  <a:lnTo>
                    <a:pt x="3982" y="8271"/>
                  </a:lnTo>
                  <a:lnTo>
                    <a:pt x="3964" y="8199"/>
                  </a:lnTo>
                  <a:lnTo>
                    <a:pt x="3946" y="8135"/>
                  </a:lnTo>
                  <a:lnTo>
                    <a:pt x="3936" y="8064"/>
                  </a:lnTo>
                  <a:lnTo>
                    <a:pt x="3936" y="7981"/>
                  </a:lnTo>
                  <a:lnTo>
                    <a:pt x="3846" y="7991"/>
                  </a:lnTo>
                  <a:lnTo>
                    <a:pt x="3810" y="7882"/>
                  </a:lnTo>
                  <a:lnTo>
                    <a:pt x="3783" y="7774"/>
                  </a:lnTo>
                  <a:lnTo>
                    <a:pt x="3765" y="7657"/>
                  </a:lnTo>
                  <a:lnTo>
                    <a:pt x="3756" y="7539"/>
                  </a:lnTo>
                  <a:lnTo>
                    <a:pt x="3747" y="7422"/>
                  </a:lnTo>
                  <a:lnTo>
                    <a:pt x="3747" y="7304"/>
                  </a:lnTo>
                  <a:lnTo>
                    <a:pt x="3756" y="7195"/>
                  </a:lnTo>
                  <a:lnTo>
                    <a:pt x="3756" y="7078"/>
                  </a:lnTo>
                  <a:lnTo>
                    <a:pt x="3729" y="7078"/>
                  </a:lnTo>
                  <a:lnTo>
                    <a:pt x="3711" y="7086"/>
                  </a:lnTo>
                  <a:lnTo>
                    <a:pt x="3693" y="7104"/>
                  </a:lnTo>
                  <a:lnTo>
                    <a:pt x="3684" y="7123"/>
                  </a:lnTo>
                  <a:lnTo>
                    <a:pt x="3666" y="7141"/>
                  </a:lnTo>
                  <a:lnTo>
                    <a:pt x="3656" y="7159"/>
                  </a:lnTo>
                  <a:lnTo>
                    <a:pt x="3638" y="7169"/>
                  </a:lnTo>
                  <a:lnTo>
                    <a:pt x="3612" y="7177"/>
                  </a:lnTo>
                  <a:lnTo>
                    <a:pt x="3178" y="7503"/>
                  </a:lnTo>
                  <a:lnTo>
                    <a:pt x="3160" y="7503"/>
                  </a:lnTo>
                  <a:lnTo>
                    <a:pt x="3151" y="7503"/>
                  </a:lnTo>
                  <a:lnTo>
                    <a:pt x="3133" y="7511"/>
                  </a:lnTo>
                  <a:lnTo>
                    <a:pt x="3115" y="7521"/>
                  </a:lnTo>
                  <a:lnTo>
                    <a:pt x="3106" y="7530"/>
                  </a:lnTo>
                  <a:lnTo>
                    <a:pt x="3087" y="7539"/>
                  </a:lnTo>
                  <a:lnTo>
                    <a:pt x="3079" y="7548"/>
                  </a:lnTo>
                  <a:lnTo>
                    <a:pt x="3061" y="7557"/>
                  </a:lnTo>
                  <a:lnTo>
                    <a:pt x="3024" y="7575"/>
                  </a:lnTo>
                  <a:lnTo>
                    <a:pt x="2980" y="7593"/>
                  </a:lnTo>
                  <a:lnTo>
                    <a:pt x="2943" y="7602"/>
                  </a:lnTo>
                  <a:lnTo>
                    <a:pt x="2898" y="7611"/>
                  </a:lnTo>
                  <a:lnTo>
                    <a:pt x="2862" y="7620"/>
                  </a:lnTo>
                  <a:lnTo>
                    <a:pt x="2817" y="7638"/>
                  </a:lnTo>
                  <a:lnTo>
                    <a:pt x="2781" y="7647"/>
                  </a:lnTo>
                  <a:lnTo>
                    <a:pt x="2745" y="7675"/>
                  </a:lnTo>
                  <a:lnTo>
                    <a:pt x="2672" y="7693"/>
                  </a:lnTo>
                  <a:lnTo>
                    <a:pt x="2601" y="7720"/>
                  </a:lnTo>
                  <a:lnTo>
                    <a:pt x="2528" y="7738"/>
                  </a:lnTo>
                  <a:lnTo>
                    <a:pt x="2455" y="7746"/>
                  </a:lnTo>
                  <a:lnTo>
                    <a:pt x="2384" y="7756"/>
                  </a:lnTo>
                  <a:lnTo>
                    <a:pt x="2303" y="7765"/>
                  </a:lnTo>
                  <a:lnTo>
                    <a:pt x="2230" y="7765"/>
                  </a:lnTo>
                  <a:lnTo>
                    <a:pt x="2149" y="7765"/>
                  </a:lnTo>
                  <a:lnTo>
                    <a:pt x="2086" y="7756"/>
                  </a:lnTo>
                  <a:lnTo>
                    <a:pt x="2032" y="7746"/>
                  </a:lnTo>
                  <a:lnTo>
                    <a:pt x="1977" y="7738"/>
                  </a:lnTo>
                  <a:lnTo>
                    <a:pt x="1914" y="7738"/>
                  </a:lnTo>
                  <a:lnTo>
                    <a:pt x="1860" y="7738"/>
                  </a:lnTo>
                  <a:lnTo>
                    <a:pt x="1805" y="7738"/>
                  </a:lnTo>
                  <a:lnTo>
                    <a:pt x="1752" y="7756"/>
                  </a:lnTo>
                  <a:lnTo>
                    <a:pt x="1706" y="7792"/>
                  </a:lnTo>
                  <a:lnTo>
                    <a:pt x="1653" y="7801"/>
                  </a:lnTo>
                  <a:lnTo>
                    <a:pt x="1607" y="7810"/>
                  </a:lnTo>
                  <a:lnTo>
                    <a:pt x="1553" y="7810"/>
                  </a:lnTo>
                  <a:lnTo>
                    <a:pt x="1507" y="7801"/>
                  </a:lnTo>
                  <a:lnTo>
                    <a:pt x="1463" y="7783"/>
                  </a:lnTo>
                  <a:lnTo>
                    <a:pt x="1418" y="7765"/>
                  </a:lnTo>
                  <a:lnTo>
                    <a:pt x="1372" y="7728"/>
                  </a:lnTo>
                  <a:lnTo>
                    <a:pt x="1337" y="7693"/>
                  </a:lnTo>
                  <a:lnTo>
                    <a:pt x="1309" y="7665"/>
                  </a:lnTo>
                  <a:lnTo>
                    <a:pt x="1300" y="7629"/>
                  </a:lnTo>
                  <a:lnTo>
                    <a:pt x="1300" y="7584"/>
                  </a:lnTo>
                  <a:lnTo>
                    <a:pt x="1300" y="7548"/>
                  </a:lnTo>
                  <a:lnTo>
                    <a:pt x="1300" y="7503"/>
                  </a:lnTo>
                  <a:lnTo>
                    <a:pt x="1300" y="7467"/>
                  </a:lnTo>
                  <a:lnTo>
                    <a:pt x="1282" y="7430"/>
                  </a:lnTo>
                  <a:lnTo>
                    <a:pt x="1254" y="7394"/>
                  </a:lnTo>
                  <a:lnTo>
                    <a:pt x="1228" y="7358"/>
                  </a:lnTo>
                  <a:lnTo>
                    <a:pt x="1191" y="7331"/>
                  </a:lnTo>
                  <a:lnTo>
                    <a:pt x="1155" y="7313"/>
                  </a:lnTo>
                  <a:lnTo>
                    <a:pt x="1120" y="7286"/>
                  </a:lnTo>
                  <a:lnTo>
                    <a:pt x="1038" y="7258"/>
                  </a:lnTo>
                  <a:lnTo>
                    <a:pt x="957" y="7232"/>
                  </a:lnTo>
                  <a:lnTo>
                    <a:pt x="875" y="7205"/>
                  </a:lnTo>
                  <a:lnTo>
                    <a:pt x="794" y="7177"/>
                  </a:lnTo>
                  <a:lnTo>
                    <a:pt x="758" y="7159"/>
                  </a:lnTo>
                  <a:lnTo>
                    <a:pt x="722" y="7132"/>
                  </a:lnTo>
                  <a:lnTo>
                    <a:pt x="686" y="7104"/>
                  </a:lnTo>
                  <a:lnTo>
                    <a:pt x="659" y="7069"/>
                  </a:lnTo>
                  <a:lnTo>
                    <a:pt x="586" y="6997"/>
                  </a:lnTo>
                  <a:lnTo>
                    <a:pt x="515" y="6924"/>
                  </a:lnTo>
                  <a:lnTo>
                    <a:pt x="452" y="6843"/>
                  </a:lnTo>
                  <a:lnTo>
                    <a:pt x="388" y="6762"/>
                  </a:lnTo>
                  <a:lnTo>
                    <a:pt x="343" y="6680"/>
                  </a:lnTo>
                  <a:lnTo>
                    <a:pt x="298" y="6590"/>
                  </a:lnTo>
                  <a:lnTo>
                    <a:pt x="270" y="6490"/>
                  </a:lnTo>
                  <a:lnTo>
                    <a:pt x="253" y="6391"/>
                  </a:lnTo>
                  <a:lnTo>
                    <a:pt x="217" y="6363"/>
                  </a:lnTo>
                  <a:lnTo>
                    <a:pt x="180" y="6345"/>
                  </a:lnTo>
                  <a:lnTo>
                    <a:pt x="144" y="6318"/>
                  </a:lnTo>
                  <a:lnTo>
                    <a:pt x="108" y="6292"/>
                  </a:lnTo>
                  <a:lnTo>
                    <a:pt x="72" y="6264"/>
                  </a:lnTo>
                  <a:lnTo>
                    <a:pt x="45" y="6237"/>
                  </a:lnTo>
                  <a:lnTo>
                    <a:pt x="18" y="6201"/>
                  </a:lnTo>
                  <a:lnTo>
                    <a:pt x="0" y="6165"/>
                  </a:lnTo>
                  <a:lnTo>
                    <a:pt x="0" y="6083"/>
                  </a:lnTo>
                  <a:lnTo>
                    <a:pt x="9" y="6011"/>
                  </a:lnTo>
                  <a:lnTo>
                    <a:pt x="27" y="5948"/>
                  </a:lnTo>
                  <a:lnTo>
                    <a:pt x="45" y="5875"/>
                  </a:lnTo>
                  <a:lnTo>
                    <a:pt x="81" y="5812"/>
                  </a:lnTo>
                  <a:lnTo>
                    <a:pt x="117" y="5758"/>
                  </a:lnTo>
                  <a:lnTo>
                    <a:pt x="171" y="5713"/>
                  </a:lnTo>
                  <a:lnTo>
                    <a:pt x="235" y="5668"/>
                  </a:lnTo>
                  <a:lnTo>
                    <a:pt x="288" y="5640"/>
                  </a:lnTo>
                  <a:lnTo>
                    <a:pt x="343" y="5622"/>
                  </a:lnTo>
                  <a:lnTo>
                    <a:pt x="397" y="5595"/>
                  </a:lnTo>
                  <a:lnTo>
                    <a:pt x="452" y="5569"/>
                  </a:lnTo>
                  <a:lnTo>
                    <a:pt x="505" y="5551"/>
                  </a:lnTo>
                  <a:lnTo>
                    <a:pt x="559" y="5532"/>
                  </a:lnTo>
                  <a:lnTo>
                    <a:pt x="622" y="5532"/>
                  </a:lnTo>
                  <a:lnTo>
                    <a:pt x="677" y="5532"/>
                  </a:lnTo>
                  <a:lnTo>
                    <a:pt x="722" y="5486"/>
                  </a:lnTo>
                  <a:lnTo>
                    <a:pt x="768" y="5442"/>
                  </a:lnTo>
                  <a:lnTo>
                    <a:pt x="812" y="5405"/>
                  </a:lnTo>
                  <a:lnTo>
                    <a:pt x="857" y="5369"/>
                  </a:lnTo>
                  <a:lnTo>
                    <a:pt x="912" y="5342"/>
                  </a:lnTo>
                  <a:lnTo>
                    <a:pt x="966" y="5316"/>
                  </a:lnTo>
                  <a:lnTo>
                    <a:pt x="1011" y="5288"/>
                  </a:lnTo>
                  <a:lnTo>
                    <a:pt x="1065" y="5261"/>
                  </a:lnTo>
                  <a:lnTo>
                    <a:pt x="1183" y="5180"/>
                  </a:lnTo>
                  <a:lnTo>
                    <a:pt x="1309" y="5098"/>
                  </a:lnTo>
                  <a:lnTo>
                    <a:pt x="1426" y="5017"/>
                  </a:lnTo>
                  <a:lnTo>
                    <a:pt x="1544" y="4927"/>
                  </a:lnTo>
                  <a:lnTo>
                    <a:pt x="1661" y="4846"/>
                  </a:lnTo>
                  <a:lnTo>
                    <a:pt x="1779" y="4755"/>
                  </a:lnTo>
                  <a:lnTo>
                    <a:pt x="1886" y="4664"/>
                  </a:lnTo>
                  <a:lnTo>
                    <a:pt x="2004" y="4574"/>
                  </a:lnTo>
                  <a:lnTo>
                    <a:pt x="2013" y="4510"/>
                  </a:lnTo>
                  <a:lnTo>
                    <a:pt x="2032" y="4457"/>
                  </a:lnTo>
                  <a:lnTo>
                    <a:pt x="2032" y="4402"/>
                  </a:lnTo>
                  <a:lnTo>
                    <a:pt x="2040" y="4348"/>
                  </a:lnTo>
                  <a:lnTo>
                    <a:pt x="2050" y="4293"/>
                  </a:lnTo>
                  <a:lnTo>
                    <a:pt x="2050" y="4239"/>
                  </a:lnTo>
                  <a:lnTo>
                    <a:pt x="2058" y="4176"/>
                  </a:lnTo>
                  <a:lnTo>
                    <a:pt x="2058" y="4121"/>
                  </a:lnTo>
                  <a:lnTo>
                    <a:pt x="2068" y="4086"/>
                  </a:lnTo>
                  <a:lnTo>
                    <a:pt x="2058" y="4050"/>
                  </a:lnTo>
                  <a:lnTo>
                    <a:pt x="2050" y="4022"/>
                  </a:lnTo>
                  <a:lnTo>
                    <a:pt x="2050" y="3986"/>
                  </a:lnTo>
                  <a:lnTo>
                    <a:pt x="2040" y="3959"/>
                  </a:lnTo>
                  <a:lnTo>
                    <a:pt x="2032" y="3923"/>
                  </a:lnTo>
                  <a:lnTo>
                    <a:pt x="2032" y="3887"/>
                  </a:lnTo>
                  <a:lnTo>
                    <a:pt x="2040" y="3860"/>
                  </a:lnTo>
                  <a:lnTo>
                    <a:pt x="2013" y="3851"/>
                  </a:lnTo>
                  <a:lnTo>
                    <a:pt x="1987" y="3851"/>
                  </a:lnTo>
                  <a:lnTo>
                    <a:pt x="1969" y="3842"/>
                  </a:lnTo>
                  <a:lnTo>
                    <a:pt x="1941" y="3833"/>
                  </a:lnTo>
                  <a:lnTo>
                    <a:pt x="1914" y="3833"/>
                  </a:lnTo>
                  <a:lnTo>
                    <a:pt x="1886" y="3824"/>
                  </a:lnTo>
                  <a:lnTo>
                    <a:pt x="1860" y="3824"/>
                  </a:lnTo>
                  <a:lnTo>
                    <a:pt x="1842" y="3824"/>
                  </a:lnTo>
                  <a:lnTo>
                    <a:pt x="1815" y="3815"/>
                  </a:lnTo>
                  <a:lnTo>
                    <a:pt x="1797" y="3797"/>
                  </a:lnTo>
                  <a:lnTo>
                    <a:pt x="1779" y="3779"/>
                  </a:lnTo>
                  <a:lnTo>
                    <a:pt x="1760" y="3751"/>
                  </a:lnTo>
                  <a:lnTo>
                    <a:pt x="1752" y="3724"/>
                  </a:lnTo>
                  <a:lnTo>
                    <a:pt x="1742" y="3706"/>
                  </a:lnTo>
                  <a:lnTo>
                    <a:pt x="1742" y="3679"/>
                  </a:lnTo>
                  <a:lnTo>
                    <a:pt x="1742" y="3643"/>
                  </a:lnTo>
                  <a:lnTo>
                    <a:pt x="1752" y="3615"/>
                  </a:lnTo>
                  <a:lnTo>
                    <a:pt x="1760" y="3598"/>
                  </a:lnTo>
                  <a:lnTo>
                    <a:pt x="1770" y="3570"/>
                  </a:lnTo>
                  <a:lnTo>
                    <a:pt x="1779" y="3544"/>
                  </a:lnTo>
                  <a:lnTo>
                    <a:pt x="1797" y="3516"/>
                  </a:lnTo>
                  <a:lnTo>
                    <a:pt x="1805" y="3498"/>
                  </a:lnTo>
                  <a:lnTo>
                    <a:pt x="1823" y="3471"/>
                  </a:lnTo>
                  <a:lnTo>
                    <a:pt x="1842" y="3453"/>
                  </a:lnTo>
                  <a:lnTo>
                    <a:pt x="1878" y="3426"/>
                  </a:lnTo>
                  <a:lnTo>
                    <a:pt x="1914" y="3408"/>
                  </a:lnTo>
                  <a:lnTo>
                    <a:pt x="1950" y="3380"/>
                  </a:lnTo>
                  <a:lnTo>
                    <a:pt x="1987" y="3354"/>
                  </a:lnTo>
                  <a:lnTo>
                    <a:pt x="2013" y="3327"/>
                  </a:lnTo>
                  <a:lnTo>
                    <a:pt x="2050" y="3309"/>
                  </a:lnTo>
                  <a:lnTo>
                    <a:pt x="2086" y="3281"/>
                  </a:lnTo>
                  <a:lnTo>
                    <a:pt x="2113" y="3254"/>
                  </a:lnTo>
                  <a:lnTo>
                    <a:pt x="2131" y="3263"/>
                  </a:lnTo>
                  <a:lnTo>
                    <a:pt x="2139" y="3263"/>
                  </a:lnTo>
                  <a:lnTo>
                    <a:pt x="2149" y="3263"/>
                  </a:lnTo>
                  <a:lnTo>
                    <a:pt x="2158" y="3263"/>
                  </a:lnTo>
                  <a:lnTo>
                    <a:pt x="2167" y="3263"/>
                  </a:lnTo>
                  <a:lnTo>
                    <a:pt x="2176" y="3263"/>
                  </a:lnTo>
                  <a:lnTo>
                    <a:pt x="2194" y="3254"/>
                  </a:lnTo>
                  <a:lnTo>
                    <a:pt x="2203" y="3254"/>
                  </a:lnTo>
                  <a:lnTo>
                    <a:pt x="2185" y="3228"/>
                  </a:lnTo>
                  <a:lnTo>
                    <a:pt x="2158" y="3209"/>
                  </a:lnTo>
                  <a:lnTo>
                    <a:pt x="2139" y="3200"/>
                  </a:lnTo>
                  <a:lnTo>
                    <a:pt x="2113" y="3182"/>
                  </a:lnTo>
                  <a:lnTo>
                    <a:pt x="2095" y="3173"/>
                  </a:lnTo>
                  <a:lnTo>
                    <a:pt x="2068" y="3155"/>
                  </a:lnTo>
                  <a:lnTo>
                    <a:pt x="2050" y="3137"/>
                  </a:lnTo>
                  <a:lnTo>
                    <a:pt x="2032" y="3119"/>
                  </a:lnTo>
                  <a:lnTo>
                    <a:pt x="2032" y="3100"/>
                  </a:lnTo>
                  <a:lnTo>
                    <a:pt x="2032" y="3092"/>
                  </a:lnTo>
                  <a:lnTo>
                    <a:pt x="2050" y="3082"/>
                  </a:lnTo>
                  <a:lnTo>
                    <a:pt x="2058" y="3082"/>
                  </a:lnTo>
                  <a:lnTo>
                    <a:pt x="2076" y="3074"/>
                  </a:lnTo>
                  <a:lnTo>
                    <a:pt x="2095" y="3074"/>
                  </a:lnTo>
                  <a:lnTo>
                    <a:pt x="2113" y="3082"/>
                  </a:lnTo>
                  <a:lnTo>
                    <a:pt x="2121" y="3074"/>
                  </a:lnTo>
                  <a:lnTo>
                    <a:pt x="2139" y="3074"/>
                  </a:lnTo>
                  <a:lnTo>
                    <a:pt x="2149" y="3056"/>
                  </a:lnTo>
                  <a:lnTo>
                    <a:pt x="2149" y="3037"/>
                  </a:lnTo>
                  <a:lnTo>
                    <a:pt x="2149" y="3019"/>
                  </a:lnTo>
                  <a:lnTo>
                    <a:pt x="2149" y="2992"/>
                  </a:lnTo>
                  <a:lnTo>
                    <a:pt x="2149" y="2965"/>
                  </a:lnTo>
                  <a:lnTo>
                    <a:pt x="2149" y="2947"/>
                  </a:lnTo>
                  <a:lnTo>
                    <a:pt x="2158" y="2929"/>
                  </a:lnTo>
                  <a:lnTo>
                    <a:pt x="2221" y="2721"/>
                  </a:lnTo>
                  <a:lnTo>
                    <a:pt x="2285" y="2503"/>
                  </a:lnTo>
                  <a:lnTo>
                    <a:pt x="2329" y="2287"/>
                  </a:lnTo>
                  <a:lnTo>
                    <a:pt x="2374" y="2070"/>
                  </a:lnTo>
                  <a:lnTo>
                    <a:pt x="2402" y="1844"/>
                  </a:lnTo>
                  <a:lnTo>
                    <a:pt x="2429" y="1618"/>
                  </a:lnTo>
                  <a:lnTo>
                    <a:pt x="2447" y="1383"/>
                  </a:lnTo>
                  <a:lnTo>
                    <a:pt x="2465" y="1157"/>
                  </a:lnTo>
                  <a:lnTo>
                    <a:pt x="2447" y="1139"/>
                  </a:lnTo>
                  <a:lnTo>
                    <a:pt x="2374" y="1139"/>
                  </a:lnTo>
                  <a:lnTo>
                    <a:pt x="2293" y="1139"/>
                  </a:lnTo>
                  <a:lnTo>
                    <a:pt x="2221" y="1130"/>
                  </a:lnTo>
                  <a:lnTo>
                    <a:pt x="2139" y="1120"/>
                  </a:lnTo>
                  <a:lnTo>
                    <a:pt x="2068" y="1112"/>
                  </a:lnTo>
                  <a:lnTo>
                    <a:pt x="1987" y="1103"/>
                  </a:lnTo>
                  <a:lnTo>
                    <a:pt x="1914" y="1103"/>
                  </a:lnTo>
                  <a:lnTo>
                    <a:pt x="1833" y="1103"/>
                  </a:lnTo>
                  <a:lnTo>
                    <a:pt x="1805" y="1094"/>
                  </a:lnTo>
                  <a:lnTo>
                    <a:pt x="1779" y="1085"/>
                  </a:lnTo>
                  <a:lnTo>
                    <a:pt x="1752" y="1075"/>
                  </a:lnTo>
                  <a:lnTo>
                    <a:pt x="1724" y="1067"/>
                  </a:lnTo>
                  <a:lnTo>
                    <a:pt x="1697" y="1057"/>
                  </a:lnTo>
                  <a:lnTo>
                    <a:pt x="1670" y="1049"/>
                  </a:lnTo>
                  <a:lnTo>
                    <a:pt x="1643" y="1039"/>
                  </a:lnTo>
                  <a:lnTo>
                    <a:pt x="1625" y="1031"/>
                  </a:lnTo>
                  <a:lnTo>
                    <a:pt x="1598" y="1031"/>
                  </a:lnTo>
                  <a:lnTo>
                    <a:pt x="1580" y="1031"/>
                  </a:lnTo>
                  <a:lnTo>
                    <a:pt x="1553" y="1031"/>
                  </a:lnTo>
                  <a:lnTo>
                    <a:pt x="1535" y="1021"/>
                  </a:lnTo>
                  <a:lnTo>
                    <a:pt x="1517" y="1012"/>
                  </a:lnTo>
                  <a:lnTo>
                    <a:pt x="1499" y="1003"/>
                  </a:lnTo>
                  <a:lnTo>
                    <a:pt x="1481" y="994"/>
                  </a:lnTo>
                  <a:lnTo>
                    <a:pt x="1471" y="986"/>
                  </a:lnTo>
                  <a:lnTo>
                    <a:pt x="1499" y="885"/>
                  </a:lnTo>
                  <a:lnTo>
                    <a:pt x="1489" y="885"/>
                  </a:lnTo>
                  <a:lnTo>
                    <a:pt x="1471" y="885"/>
                  </a:lnTo>
                  <a:lnTo>
                    <a:pt x="1453" y="895"/>
                  </a:lnTo>
                  <a:lnTo>
                    <a:pt x="1444" y="895"/>
                  </a:lnTo>
                  <a:lnTo>
                    <a:pt x="1426" y="895"/>
                  </a:lnTo>
                  <a:lnTo>
                    <a:pt x="1408" y="885"/>
                  </a:lnTo>
                  <a:lnTo>
                    <a:pt x="1400" y="885"/>
                  </a:lnTo>
                  <a:lnTo>
                    <a:pt x="1381" y="877"/>
                  </a:lnTo>
                  <a:lnTo>
                    <a:pt x="1390" y="859"/>
                  </a:lnTo>
                  <a:lnTo>
                    <a:pt x="1390" y="850"/>
                  </a:lnTo>
                  <a:lnTo>
                    <a:pt x="1390" y="841"/>
                  </a:lnTo>
                  <a:lnTo>
                    <a:pt x="1390" y="822"/>
                  </a:lnTo>
                  <a:lnTo>
                    <a:pt x="1390" y="814"/>
                  </a:lnTo>
                  <a:lnTo>
                    <a:pt x="1390" y="804"/>
                  </a:lnTo>
                  <a:lnTo>
                    <a:pt x="1381" y="796"/>
                  </a:lnTo>
                  <a:lnTo>
                    <a:pt x="1381" y="786"/>
                  </a:lnTo>
                  <a:lnTo>
                    <a:pt x="1453" y="723"/>
                  </a:lnTo>
                  <a:lnTo>
                    <a:pt x="1526" y="669"/>
                  </a:lnTo>
                  <a:lnTo>
                    <a:pt x="1607" y="624"/>
                  </a:lnTo>
                  <a:lnTo>
                    <a:pt x="1688" y="579"/>
                  </a:lnTo>
                  <a:lnTo>
                    <a:pt x="1760" y="533"/>
                  </a:lnTo>
                  <a:lnTo>
                    <a:pt x="1842" y="488"/>
                  </a:lnTo>
                  <a:lnTo>
                    <a:pt x="1923" y="443"/>
                  </a:lnTo>
                  <a:lnTo>
                    <a:pt x="2004" y="389"/>
                  </a:lnTo>
                  <a:lnTo>
                    <a:pt x="2131" y="344"/>
                  </a:lnTo>
                  <a:lnTo>
                    <a:pt x="2266" y="298"/>
                  </a:lnTo>
                  <a:lnTo>
                    <a:pt x="2411" y="262"/>
                  </a:lnTo>
                  <a:lnTo>
                    <a:pt x="2546" y="235"/>
                  </a:lnTo>
                  <a:lnTo>
                    <a:pt x="2682" y="199"/>
                  </a:lnTo>
                  <a:lnTo>
                    <a:pt x="2826" y="180"/>
                  </a:lnTo>
                  <a:lnTo>
                    <a:pt x="2970" y="162"/>
                  </a:lnTo>
                  <a:lnTo>
                    <a:pt x="3124" y="144"/>
                  </a:lnTo>
                  <a:lnTo>
                    <a:pt x="3142" y="180"/>
                  </a:lnTo>
                  <a:lnTo>
                    <a:pt x="3151" y="217"/>
                  </a:lnTo>
                  <a:lnTo>
                    <a:pt x="3151" y="262"/>
                  </a:lnTo>
                  <a:lnTo>
                    <a:pt x="3151" y="308"/>
                  </a:lnTo>
                  <a:lnTo>
                    <a:pt x="3151" y="344"/>
                  </a:lnTo>
                  <a:lnTo>
                    <a:pt x="3160" y="389"/>
                  </a:lnTo>
                  <a:lnTo>
                    <a:pt x="3170" y="425"/>
                  </a:lnTo>
                  <a:lnTo>
                    <a:pt x="3196" y="461"/>
                  </a:lnTo>
                  <a:lnTo>
                    <a:pt x="3205" y="650"/>
                  </a:lnTo>
                  <a:lnTo>
                    <a:pt x="3205" y="850"/>
                  </a:lnTo>
                  <a:lnTo>
                    <a:pt x="3214" y="1039"/>
                  </a:lnTo>
                  <a:lnTo>
                    <a:pt x="3214" y="1239"/>
                  </a:lnTo>
                  <a:lnTo>
                    <a:pt x="3205" y="1438"/>
                  </a:lnTo>
                  <a:lnTo>
                    <a:pt x="3196" y="1627"/>
                  </a:lnTo>
                  <a:lnTo>
                    <a:pt x="3187" y="1826"/>
                  </a:lnTo>
                  <a:lnTo>
                    <a:pt x="3170" y="2015"/>
                  </a:lnTo>
                  <a:lnTo>
                    <a:pt x="3160" y="2043"/>
                  </a:lnTo>
                  <a:lnTo>
                    <a:pt x="3160" y="2061"/>
                  </a:lnTo>
                  <a:lnTo>
                    <a:pt x="3151" y="2088"/>
                  </a:lnTo>
                  <a:lnTo>
                    <a:pt x="3142" y="2106"/>
                  </a:lnTo>
                  <a:lnTo>
                    <a:pt x="3133" y="2133"/>
                  </a:lnTo>
                  <a:lnTo>
                    <a:pt x="3133" y="2151"/>
                  </a:lnTo>
                  <a:lnTo>
                    <a:pt x="3124" y="2179"/>
                  </a:lnTo>
                  <a:lnTo>
                    <a:pt x="3133" y="2205"/>
                  </a:lnTo>
                  <a:lnTo>
                    <a:pt x="3187" y="2224"/>
                  </a:lnTo>
                  <a:lnTo>
                    <a:pt x="3251" y="2250"/>
                  </a:lnTo>
                  <a:lnTo>
                    <a:pt x="3304" y="2278"/>
                  </a:lnTo>
                  <a:lnTo>
                    <a:pt x="3359" y="2305"/>
                  </a:lnTo>
                  <a:lnTo>
                    <a:pt x="3403" y="2341"/>
                  </a:lnTo>
                  <a:lnTo>
                    <a:pt x="3458" y="2377"/>
                  </a:lnTo>
                  <a:lnTo>
                    <a:pt x="3503" y="2414"/>
                  </a:lnTo>
                  <a:lnTo>
                    <a:pt x="3557" y="2459"/>
                  </a:lnTo>
                  <a:lnTo>
                    <a:pt x="3567" y="2440"/>
                  </a:lnTo>
                  <a:lnTo>
                    <a:pt x="3567" y="2422"/>
                  </a:lnTo>
                  <a:lnTo>
                    <a:pt x="3567" y="2404"/>
                  </a:lnTo>
                  <a:lnTo>
                    <a:pt x="3567" y="2386"/>
                  </a:lnTo>
                  <a:lnTo>
                    <a:pt x="3557" y="2359"/>
                  </a:lnTo>
                  <a:lnTo>
                    <a:pt x="3557" y="2341"/>
                  </a:lnTo>
                  <a:lnTo>
                    <a:pt x="3549" y="2323"/>
                  </a:lnTo>
                  <a:lnTo>
                    <a:pt x="3539" y="2305"/>
                  </a:lnTo>
                  <a:lnTo>
                    <a:pt x="3557" y="2278"/>
                  </a:lnTo>
                  <a:lnTo>
                    <a:pt x="3593" y="2260"/>
                  </a:lnTo>
                  <a:lnTo>
                    <a:pt x="3630" y="2260"/>
                  </a:lnTo>
                  <a:lnTo>
                    <a:pt x="3666" y="2260"/>
                  </a:lnTo>
                  <a:lnTo>
                    <a:pt x="3702" y="2278"/>
                  </a:lnTo>
                  <a:lnTo>
                    <a:pt x="3738" y="2296"/>
                  </a:lnTo>
                  <a:lnTo>
                    <a:pt x="3783" y="2305"/>
                  </a:lnTo>
                  <a:lnTo>
                    <a:pt x="3820" y="2305"/>
                  </a:lnTo>
                  <a:lnTo>
                    <a:pt x="3873" y="2333"/>
                  </a:lnTo>
                  <a:lnTo>
                    <a:pt x="3919" y="2359"/>
                  </a:lnTo>
                  <a:lnTo>
                    <a:pt x="3964" y="2396"/>
                  </a:lnTo>
                  <a:lnTo>
                    <a:pt x="4009" y="2432"/>
                  </a:lnTo>
                  <a:lnTo>
                    <a:pt x="4045" y="2477"/>
                  </a:lnTo>
                  <a:lnTo>
                    <a:pt x="4090" y="2513"/>
                  </a:lnTo>
                  <a:lnTo>
                    <a:pt x="4126" y="2558"/>
                  </a:lnTo>
                  <a:lnTo>
                    <a:pt x="4162" y="2594"/>
                  </a:lnTo>
                  <a:lnTo>
                    <a:pt x="4235" y="2414"/>
                  </a:lnTo>
                  <a:lnTo>
                    <a:pt x="4298" y="2233"/>
                  </a:lnTo>
                  <a:lnTo>
                    <a:pt x="4361" y="2043"/>
                  </a:lnTo>
                  <a:lnTo>
                    <a:pt x="4406" y="1853"/>
                  </a:lnTo>
                  <a:lnTo>
                    <a:pt x="4452" y="1654"/>
                  </a:lnTo>
                  <a:lnTo>
                    <a:pt x="4487" y="1464"/>
                  </a:lnTo>
                  <a:lnTo>
                    <a:pt x="4505" y="1256"/>
                  </a:lnTo>
                  <a:lnTo>
                    <a:pt x="4515" y="1057"/>
                  </a:lnTo>
                  <a:lnTo>
                    <a:pt x="4505" y="1039"/>
                  </a:lnTo>
                  <a:lnTo>
                    <a:pt x="4452" y="1057"/>
                  </a:lnTo>
                  <a:lnTo>
                    <a:pt x="4397" y="1067"/>
                  </a:lnTo>
                  <a:lnTo>
                    <a:pt x="4334" y="1075"/>
                  </a:lnTo>
                  <a:lnTo>
                    <a:pt x="4280" y="1075"/>
                  </a:lnTo>
                  <a:lnTo>
                    <a:pt x="4225" y="1085"/>
                  </a:lnTo>
                  <a:lnTo>
                    <a:pt x="4162" y="1085"/>
                  </a:lnTo>
                  <a:lnTo>
                    <a:pt x="4108" y="1075"/>
                  </a:lnTo>
                  <a:lnTo>
                    <a:pt x="4054" y="1067"/>
                  </a:lnTo>
                  <a:lnTo>
                    <a:pt x="3972" y="1067"/>
                  </a:lnTo>
                  <a:lnTo>
                    <a:pt x="3901" y="1057"/>
                  </a:lnTo>
                  <a:lnTo>
                    <a:pt x="3828" y="1039"/>
                  </a:lnTo>
                  <a:lnTo>
                    <a:pt x="3765" y="1021"/>
                  </a:lnTo>
                  <a:lnTo>
                    <a:pt x="3693" y="994"/>
                  </a:lnTo>
                  <a:lnTo>
                    <a:pt x="3630" y="968"/>
                  </a:lnTo>
                  <a:lnTo>
                    <a:pt x="3567" y="931"/>
                  </a:lnTo>
                  <a:lnTo>
                    <a:pt x="3503" y="895"/>
                  </a:lnTo>
                  <a:lnTo>
                    <a:pt x="3503" y="868"/>
                  </a:lnTo>
                  <a:lnTo>
                    <a:pt x="3512" y="859"/>
                  </a:lnTo>
                  <a:lnTo>
                    <a:pt x="3530" y="841"/>
                  </a:lnTo>
                  <a:lnTo>
                    <a:pt x="3549" y="822"/>
                  </a:lnTo>
                  <a:lnTo>
                    <a:pt x="3557" y="814"/>
                  </a:lnTo>
                  <a:lnTo>
                    <a:pt x="3575" y="796"/>
                  </a:lnTo>
                  <a:lnTo>
                    <a:pt x="3585" y="778"/>
                  </a:lnTo>
                  <a:lnTo>
                    <a:pt x="3585" y="759"/>
                  </a:lnTo>
                  <a:lnTo>
                    <a:pt x="3567" y="759"/>
                  </a:lnTo>
                  <a:lnTo>
                    <a:pt x="3549" y="759"/>
                  </a:lnTo>
                  <a:lnTo>
                    <a:pt x="3521" y="759"/>
                  </a:lnTo>
                  <a:lnTo>
                    <a:pt x="3503" y="750"/>
                  </a:lnTo>
                  <a:lnTo>
                    <a:pt x="3476" y="750"/>
                  </a:lnTo>
                  <a:lnTo>
                    <a:pt x="3449" y="741"/>
                  </a:lnTo>
                  <a:lnTo>
                    <a:pt x="3431" y="723"/>
                  </a:lnTo>
                  <a:lnTo>
                    <a:pt x="3413" y="715"/>
                  </a:lnTo>
                  <a:lnTo>
                    <a:pt x="3422" y="696"/>
                  </a:lnTo>
                  <a:lnTo>
                    <a:pt x="3440" y="687"/>
                  </a:lnTo>
                  <a:lnTo>
                    <a:pt x="3458" y="669"/>
                  </a:lnTo>
                  <a:lnTo>
                    <a:pt x="3476" y="660"/>
                  </a:lnTo>
                  <a:lnTo>
                    <a:pt x="3494" y="642"/>
                  </a:lnTo>
                  <a:lnTo>
                    <a:pt x="3512" y="632"/>
                  </a:lnTo>
                  <a:lnTo>
                    <a:pt x="3539" y="624"/>
                  </a:lnTo>
                  <a:lnTo>
                    <a:pt x="3557" y="624"/>
                  </a:lnTo>
                  <a:lnTo>
                    <a:pt x="3593" y="587"/>
                  </a:lnTo>
                  <a:lnTo>
                    <a:pt x="3638" y="551"/>
                  </a:lnTo>
                  <a:lnTo>
                    <a:pt x="3675" y="524"/>
                  </a:lnTo>
                  <a:lnTo>
                    <a:pt x="3719" y="498"/>
                  </a:lnTo>
                  <a:lnTo>
                    <a:pt x="3765" y="461"/>
                  </a:lnTo>
                  <a:lnTo>
                    <a:pt x="3810" y="434"/>
                  </a:lnTo>
                  <a:lnTo>
                    <a:pt x="3855" y="397"/>
                  </a:lnTo>
                  <a:lnTo>
                    <a:pt x="3891" y="362"/>
                  </a:lnTo>
                  <a:lnTo>
                    <a:pt x="3991" y="316"/>
                  </a:lnTo>
                  <a:lnTo>
                    <a:pt x="4081" y="262"/>
                  </a:lnTo>
                  <a:lnTo>
                    <a:pt x="4171" y="208"/>
                  </a:lnTo>
                  <a:lnTo>
                    <a:pt x="4270" y="154"/>
                  </a:lnTo>
                  <a:lnTo>
                    <a:pt x="4369" y="109"/>
                  </a:lnTo>
                  <a:lnTo>
                    <a:pt x="4470" y="81"/>
                  </a:lnTo>
                  <a:lnTo>
                    <a:pt x="4578" y="54"/>
                  </a:lnTo>
                  <a:lnTo>
                    <a:pt x="4687" y="36"/>
                  </a:lnTo>
                  <a:lnTo>
                    <a:pt x="4713" y="36"/>
                  </a:lnTo>
                  <a:lnTo>
                    <a:pt x="4740" y="27"/>
                  </a:lnTo>
                  <a:lnTo>
                    <a:pt x="4768" y="27"/>
                  </a:lnTo>
                  <a:lnTo>
                    <a:pt x="4794" y="18"/>
                  </a:lnTo>
                  <a:lnTo>
                    <a:pt x="4813" y="18"/>
                  </a:lnTo>
                  <a:lnTo>
                    <a:pt x="4839" y="9"/>
                  </a:lnTo>
                  <a:lnTo>
                    <a:pt x="4867" y="0"/>
                  </a:lnTo>
                  <a:lnTo>
                    <a:pt x="4894" y="0"/>
                  </a:lnTo>
                  <a:close/>
                </a:path>
              </a:pathLst>
            </a:custGeom>
            <a:solidFill>
              <a:srgbClr val="000000"/>
            </a:solidFill>
            <a:ln w="9525">
              <a:noFill/>
              <a:round/>
              <a:headEnd/>
              <a:tailEnd/>
            </a:ln>
          </p:spPr>
          <p:txBody>
            <a:bodyPr>
              <a:prstTxWarp prst="textNoShape">
                <a:avLst/>
              </a:prstTxWarp>
            </a:bodyPr>
            <a:lstStyle/>
            <a:p>
              <a:endParaRPr lang="en-US"/>
            </a:p>
          </p:txBody>
        </p:sp>
        <p:sp>
          <p:nvSpPr>
            <p:cNvPr id="49164" name="Freeform 598"/>
            <p:cNvSpPr>
              <a:spLocks noChangeAspect="1" noEditPoints="1"/>
            </p:cNvSpPr>
            <p:nvPr/>
          </p:nvSpPr>
          <p:spPr bwMode="auto">
            <a:xfrm>
              <a:off x="1079" y="2366"/>
              <a:ext cx="1488" cy="1288"/>
            </a:xfrm>
            <a:custGeom>
              <a:avLst/>
              <a:gdLst>
                <a:gd name="T0" fmla="*/ 3611 w 14880"/>
                <a:gd name="T1" fmla="*/ 3100 h 12881"/>
                <a:gd name="T2" fmla="*/ 3864 w 14880"/>
                <a:gd name="T3" fmla="*/ 3842 h 12881"/>
                <a:gd name="T4" fmla="*/ 4036 w 14880"/>
                <a:gd name="T5" fmla="*/ 4312 h 12881"/>
                <a:gd name="T6" fmla="*/ 3964 w 14880"/>
                <a:gd name="T7" fmla="*/ 4439 h 12881"/>
                <a:gd name="T8" fmla="*/ 4162 w 14880"/>
                <a:gd name="T9" fmla="*/ 4827 h 12881"/>
                <a:gd name="T10" fmla="*/ 5092 w 14880"/>
                <a:gd name="T11" fmla="*/ 5749 h 12881"/>
                <a:gd name="T12" fmla="*/ 6050 w 14880"/>
                <a:gd name="T13" fmla="*/ 6065 h 12881"/>
                <a:gd name="T14" fmla="*/ 7305 w 14880"/>
                <a:gd name="T15" fmla="*/ 6454 h 12881"/>
                <a:gd name="T16" fmla="*/ 8415 w 14880"/>
                <a:gd name="T17" fmla="*/ 6707 h 12881"/>
                <a:gd name="T18" fmla="*/ 8695 w 14880"/>
                <a:gd name="T19" fmla="*/ 6282 h 12881"/>
                <a:gd name="T20" fmla="*/ 10601 w 14880"/>
                <a:gd name="T21" fmla="*/ 5885 h 12881"/>
                <a:gd name="T22" fmla="*/ 10943 w 14880"/>
                <a:gd name="T23" fmla="*/ 5957 h 12881"/>
                <a:gd name="T24" fmla="*/ 11820 w 14880"/>
                <a:gd name="T25" fmla="*/ 6391 h 12881"/>
                <a:gd name="T26" fmla="*/ 12379 w 14880"/>
                <a:gd name="T27" fmla="*/ 7241 h 12881"/>
                <a:gd name="T28" fmla="*/ 12857 w 14880"/>
                <a:gd name="T29" fmla="*/ 8380 h 12881"/>
                <a:gd name="T30" fmla="*/ 13426 w 14880"/>
                <a:gd name="T31" fmla="*/ 9600 h 12881"/>
                <a:gd name="T32" fmla="*/ 14700 w 14880"/>
                <a:gd name="T33" fmla="*/ 11715 h 12881"/>
                <a:gd name="T34" fmla="*/ 14393 w 14880"/>
                <a:gd name="T35" fmla="*/ 12213 h 12881"/>
                <a:gd name="T36" fmla="*/ 14474 w 14880"/>
                <a:gd name="T37" fmla="*/ 12529 h 12881"/>
                <a:gd name="T38" fmla="*/ 14411 w 14880"/>
                <a:gd name="T39" fmla="*/ 12791 h 12881"/>
                <a:gd name="T40" fmla="*/ 14077 w 14880"/>
                <a:gd name="T41" fmla="*/ 12122 h 12881"/>
                <a:gd name="T42" fmla="*/ 13779 w 14880"/>
                <a:gd name="T43" fmla="*/ 12493 h 12881"/>
                <a:gd name="T44" fmla="*/ 11657 w 14880"/>
                <a:gd name="T45" fmla="*/ 9564 h 12881"/>
                <a:gd name="T46" fmla="*/ 10645 w 14880"/>
                <a:gd name="T47" fmla="*/ 8913 h 12881"/>
                <a:gd name="T48" fmla="*/ 10122 w 14880"/>
                <a:gd name="T49" fmla="*/ 8597 h 12881"/>
                <a:gd name="T50" fmla="*/ 9977 w 14880"/>
                <a:gd name="T51" fmla="*/ 7702 h 12881"/>
                <a:gd name="T52" fmla="*/ 9454 w 14880"/>
                <a:gd name="T53" fmla="*/ 8714 h 12881"/>
                <a:gd name="T54" fmla="*/ 8867 w 14880"/>
                <a:gd name="T55" fmla="*/ 8660 h 12881"/>
                <a:gd name="T56" fmla="*/ 8308 w 14880"/>
                <a:gd name="T57" fmla="*/ 8660 h 12881"/>
                <a:gd name="T58" fmla="*/ 7864 w 14880"/>
                <a:gd name="T59" fmla="*/ 8724 h 12881"/>
                <a:gd name="T60" fmla="*/ 5851 w 14880"/>
                <a:gd name="T61" fmla="*/ 8136 h 12881"/>
                <a:gd name="T62" fmla="*/ 5363 w 14880"/>
                <a:gd name="T63" fmla="*/ 9320 h 12881"/>
                <a:gd name="T64" fmla="*/ 4713 w 14880"/>
                <a:gd name="T65" fmla="*/ 9492 h 12881"/>
                <a:gd name="T66" fmla="*/ 4099 w 14880"/>
                <a:gd name="T67" fmla="*/ 9483 h 12881"/>
                <a:gd name="T68" fmla="*/ 1381 w 14880"/>
                <a:gd name="T69" fmla="*/ 10477 h 12881"/>
                <a:gd name="T70" fmla="*/ 767 w 14880"/>
                <a:gd name="T71" fmla="*/ 10658 h 12881"/>
                <a:gd name="T72" fmla="*/ 640 w 14880"/>
                <a:gd name="T73" fmla="*/ 10567 h 12881"/>
                <a:gd name="T74" fmla="*/ 343 w 14880"/>
                <a:gd name="T75" fmla="*/ 10613 h 12881"/>
                <a:gd name="T76" fmla="*/ 379 w 14880"/>
                <a:gd name="T77" fmla="*/ 10142 h 12881"/>
                <a:gd name="T78" fmla="*/ 162 w 14880"/>
                <a:gd name="T79" fmla="*/ 9799 h 12881"/>
                <a:gd name="T80" fmla="*/ 1002 w 14880"/>
                <a:gd name="T81" fmla="*/ 9238 h 12881"/>
                <a:gd name="T82" fmla="*/ 2772 w 14880"/>
                <a:gd name="T83" fmla="*/ 8940 h 12881"/>
                <a:gd name="T84" fmla="*/ 4045 w 14880"/>
                <a:gd name="T85" fmla="*/ 8054 h 12881"/>
                <a:gd name="T86" fmla="*/ 3169 w 14880"/>
                <a:gd name="T87" fmla="*/ 7150 h 12881"/>
                <a:gd name="T88" fmla="*/ 2673 w 14880"/>
                <a:gd name="T89" fmla="*/ 6807 h 12881"/>
                <a:gd name="T90" fmla="*/ 1950 w 14880"/>
                <a:gd name="T91" fmla="*/ 4773 h 12881"/>
                <a:gd name="T92" fmla="*/ 1318 w 14880"/>
                <a:gd name="T93" fmla="*/ 3363 h 12881"/>
                <a:gd name="T94" fmla="*/ 1020 w 14880"/>
                <a:gd name="T95" fmla="*/ 2857 h 12881"/>
                <a:gd name="T96" fmla="*/ 1454 w 14880"/>
                <a:gd name="T97" fmla="*/ 2667 h 12881"/>
                <a:gd name="T98" fmla="*/ 1788 w 14880"/>
                <a:gd name="T99" fmla="*/ 2414 h 12881"/>
                <a:gd name="T100" fmla="*/ 1878 w 14880"/>
                <a:gd name="T101" fmla="*/ 2215 h 12881"/>
                <a:gd name="T102" fmla="*/ 2609 w 14880"/>
                <a:gd name="T103" fmla="*/ 2333 h 12881"/>
                <a:gd name="T104" fmla="*/ 3016 w 14880"/>
                <a:gd name="T105" fmla="*/ 2875 h 12881"/>
                <a:gd name="T106" fmla="*/ 3530 w 14880"/>
                <a:gd name="T107" fmla="*/ 1871 h 12881"/>
                <a:gd name="T108" fmla="*/ 3603 w 14880"/>
                <a:gd name="T109" fmla="*/ 822 h 12881"/>
                <a:gd name="T110" fmla="*/ 2420 w 14880"/>
                <a:gd name="T111" fmla="*/ 652 h 12881"/>
                <a:gd name="T112" fmla="*/ 3548 w 14880"/>
                <a:gd name="T113" fmla="*/ 0 h 12881"/>
                <a:gd name="T114" fmla="*/ 1815 w 14880"/>
                <a:gd name="T115" fmla="*/ 2025 h 12881"/>
                <a:gd name="T116" fmla="*/ 1499 w 14880"/>
                <a:gd name="T117" fmla="*/ 2333 h 12881"/>
                <a:gd name="T118" fmla="*/ 1553 w 14880"/>
                <a:gd name="T119" fmla="*/ 986 h 12881"/>
                <a:gd name="T120" fmla="*/ 324 w 14880"/>
                <a:gd name="T121" fmla="*/ 895 h 12881"/>
                <a:gd name="T122" fmla="*/ 840 w 14880"/>
                <a:gd name="T123" fmla="*/ 398 h 12881"/>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4880"/>
                <a:gd name="T187" fmla="*/ 0 h 12881"/>
                <a:gd name="T188" fmla="*/ 14880 w 14880"/>
                <a:gd name="T189" fmla="*/ 12881 h 12881"/>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4880" h="12881">
                  <a:moveTo>
                    <a:pt x="3720" y="163"/>
                  </a:moveTo>
                  <a:lnTo>
                    <a:pt x="3774" y="271"/>
                  </a:lnTo>
                  <a:lnTo>
                    <a:pt x="3810" y="380"/>
                  </a:lnTo>
                  <a:lnTo>
                    <a:pt x="3846" y="498"/>
                  </a:lnTo>
                  <a:lnTo>
                    <a:pt x="3874" y="615"/>
                  </a:lnTo>
                  <a:lnTo>
                    <a:pt x="3891" y="733"/>
                  </a:lnTo>
                  <a:lnTo>
                    <a:pt x="3909" y="859"/>
                  </a:lnTo>
                  <a:lnTo>
                    <a:pt x="3919" y="976"/>
                  </a:lnTo>
                  <a:lnTo>
                    <a:pt x="3927" y="1103"/>
                  </a:lnTo>
                  <a:lnTo>
                    <a:pt x="3927" y="1347"/>
                  </a:lnTo>
                  <a:lnTo>
                    <a:pt x="3909" y="1591"/>
                  </a:lnTo>
                  <a:lnTo>
                    <a:pt x="3883" y="1826"/>
                  </a:lnTo>
                  <a:lnTo>
                    <a:pt x="3838" y="2052"/>
                  </a:lnTo>
                  <a:lnTo>
                    <a:pt x="3810" y="2179"/>
                  </a:lnTo>
                  <a:lnTo>
                    <a:pt x="3774" y="2296"/>
                  </a:lnTo>
                  <a:lnTo>
                    <a:pt x="3738" y="2423"/>
                  </a:lnTo>
                  <a:lnTo>
                    <a:pt x="3693" y="2541"/>
                  </a:lnTo>
                  <a:lnTo>
                    <a:pt x="3657" y="2658"/>
                  </a:lnTo>
                  <a:lnTo>
                    <a:pt x="3621" y="2776"/>
                  </a:lnTo>
                  <a:lnTo>
                    <a:pt x="3585" y="2893"/>
                  </a:lnTo>
                  <a:lnTo>
                    <a:pt x="3557" y="3011"/>
                  </a:lnTo>
                  <a:lnTo>
                    <a:pt x="3557" y="3037"/>
                  </a:lnTo>
                  <a:lnTo>
                    <a:pt x="3567" y="3056"/>
                  </a:lnTo>
                  <a:lnTo>
                    <a:pt x="3575" y="3064"/>
                  </a:lnTo>
                  <a:lnTo>
                    <a:pt x="3585" y="3082"/>
                  </a:lnTo>
                  <a:lnTo>
                    <a:pt x="3603" y="3092"/>
                  </a:lnTo>
                  <a:lnTo>
                    <a:pt x="3611" y="3100"/>
                  </a:lnTo>
                  <a:lnTo>
                    <a:pt x="3630" y="3110"/>
                  </a:lnTo>
                  <a:lnTo>
                    <a:pt x="3648" y="3128"/>
                  </a:lnTo>
                  <a:lnTo>
                    <a:pt x="3674" y="3155"/>
                  </a:lnTo>
                  <a:lnTo>
                    <a:pt x="3702" y="3182"/>
                  </a:lnTo>
                  <a:lnTo>
                    <a:pt x="3738" y="3218"/>
                  </a:lnTo>
                  <a:lnTo>
                    <a:pt x="3765" y="3246"/>
                  </a:lnTo>
                  <a:lnTo>
                    <a:pt x="3792" y="3282"/>
                  </a:lnTo>
                  <a:lnTo>
                    <a:pt x="3820" y="3309"/>
                  </a:lnTo>
                  <a:lnTo>
                    <a:pt x="3838" y="3345"/>
                  </a:lnTo>
                  <a:lnTo>
                    <a:pt x="3856" y="3390"/>
                  </a:lnTo>
                  <a:lnTo>
                    <a:pt x="3512" y="3282"/>
                  </a:lnTo>
                  <a:lnTo>
                    <a:pt x="3504" y="3282"/>
                  </a:lnTo>
                  <a:lnTo>
                    <a:pt x="3494" y="3282"/>
                  </a:lnTo>
                  <a:lnTo>
                    <a:pt x="3494" y="3291"/>
                  </a:lnTo>
                  <a:lnTo>
                    <a:pt x="3485" y="3299"/>
                  </a:lnTo>
                  <a:lnTo>
                    <a:pt x="3485" y="3309"/>
                  </a:lnTo>
                  <a:lnTo>
                    <a:pt x="3557" y="3372"/>
                  </a:lnTo>
                  <a:lnTo>
                    <a:pt x="3630" y="3435"/>
                  </a:lnTo>
                  <a:lnTo>
                    <a:pt x="3702" y="3507"/>
                  </a:lnTo>
                  <a:lnTo>
                    <a:pt x="3765" y="3580"/>
                  </a:lnTo>
                  <a:lnTo>
                    <a:pt x="3828" y="3653"/>
                  </a:lnTo>
                  <a:lnTo>
                    <a:pt x="3883" y="3734"/>
                  </a:lnTo>
                  <a:lnTo>
                    <a:pt x="3927" y="3815"/>
                  </a:lnTo>
                  <a:lnTo>
                    <a:pt x="3973" y="3906"/>
                  </a:lnTo>
                  <a:lnTo>
                    <a:pt x="3937" y="3878"/>
                  </a:lnTo>
                  <a:lnTo>
                    <a:pt x="3901" y="3860"/>
                  </a:lnTo>
                  <a:lnTo>
                    <a:pt x="3864" y="3842"/>
                  </a:lnTo>
                  <a:lnTo>
                    <a:pt x="3828" y="3833"/>
                  </a:lnTo>
                  <a:lnTo>
                    <a:pt x="3792" y="3815"/>
                  </a:lnTo>
                  <a:lnTo>
                    <a:pt x="3747" y="3805"/>
                  </a:lnTo>
                  <a:lnTo>
                    <a:pt x="3711" y="3797"/>
                  </a:lnTo>
                  <a:lnTo>
                    <a:pt x="3674" y="3788"/>
                  </a:lnTo>
                  <a:lnTo>
                    <a:pt x="3666" y="3788"/>
                  </a:lnTo>
                  <a:lnTo>
                    <a:pt x="3657" y="3797"/>
                  </a:lnTo>
                  <a:lnTo>
                    <a:pt x="3657" y="3805"/>
                  </a:lnTo>
                  <a:lnTo>
                    <a:pt x="3657" y="3815"/>
                  </a:lnTo>
                  <a:lnTo>
                    <a:pt x="3657" y="3824"/>
                  </a:lnTo>
                  <a:lnTo>
                    <a:pt x="3666" y="3824"/>
                  </a:lnTo>
                  <a:lnTo>
                    <a:pt x="3674" y="3833"/>
                  </a:lnTo>
                  <a:lnTo>
                    <a:pt x="3684" y="3842"/>
                  </a:lnTo>
                  <a:lnTo>
                    <a:pt x="3693" y="3851"/>
                  </a:lnTo>
                  <a:lnTo>
                    <a:pt x="3702" y="3860"/>
                  </a:lnTo>
                  <a:lnTo>
                    <a:pt x="3711" y="3869"/>
                  </a:lnTo>
                  <a:lnTo>
                    <a:pt x="3711" y="3878"/>
                  </a:lnTo>
                  <a:lnTo>
                    <a:pt x="3720" y="3896"/>
                  </a:lnTo>
                  <a:lnTo>
                    <a:pt x="3711" y="3906"/>
                  </a:lnTo>
                  <a:lnTo>
                    <a:pt x="3765" y="3941"/>
                  </a:lnTo>
                  <a:lnTo>
                    <a:pt x="3820" y="3987"/>
                  </a:lnTo>
                  <a:lnTo>
                    <a:pt x="3864" y="4032"/>
                  </a:lnTo>
                  <a:lnTo>
                    <a:pt x="3901" y="4086"/>
                  </a:lnTo>
                  <a:lnTo>
                    <a:pt x="3946" y="4141"/>
                  </a:lnTo>
                  <a:lnTo>
                    <a:pt x="3982" y="4194"/>
                  </a:lnTo>
                  <a:lnTo>
                    <a:pt x="4008" y="4249"/>
                  </a:lnTo>
                  <a:lnTo>
                    <a:pt x="4036" y="4312"/>
                  </a:lnTo>
                  <a:lnTo>
                    <a:pt x="4008" y="4293"/>
                  </a:lnTo>
                  <a:lnTo>
                    <a:pt x="3982" y="4285"/>
                  </a:lnTo>
                  <a:lnTo>
                    <a:pt x="3955" y="4276"/>
                  </a:lnTo>
                  <a:lnTo>
                    <a:pt x="3927" y="4258"/>
                  </a:lnTo>
                  <a:lnTo>
                    <a:pt x="3891" y="4249"/>
                  </a:lnTo>
                  <a:lnTo>
                    <a:pt x="3864" y="4240"/>
                  </a:lnTo>
                  <a:lnTo>
                    <a:pt x="3838" y="4230"/>
                  </a:lnTo>
                  <a:lnTo>
                    <a:pt x="3810" y="4230"/>
                  </a:lnTo>
                  <a:lnTo>
                    <a:pt x="3801" y="4230"/>
                  </a:lnTo>
                  <a:lnTo>
                    <a:pt x="3792" y="4230"/>
                  </a:lnTo>
                  <a:lnTo>
                    <a:pt x="3792" y="4240"/>
                  </a:lnTo>
                  <a:lnTo>
                    <a:pt x="3783" y="4240"/>
                  </a:lnTo>
                  <a:lnTo>
                    <a:pt x="3774" y="4249"/>
                  </a:lnTo>
                  <a:lnTo>
                    <a:pt x="3765" y="4249"/>
                  </a:lnTo>
                  <a:lnTo>
                    <a:pt x="3765" y="4258"/>
                  </a:lnTo>
                  <a:lnTo>
                    <a:pt x="3774" y="4258"/>
                  </a:lnTo>
                  <a:lnTo>
                    <a:pt x="3783" y="4267"/>
                  </a:lnTo>
                  <a:lnTo>
                    <a:pt x="3792" y="4276"/>
                  </a:lnTo>
                  <a:lnTo>
                    <a:pt x="3810" y="4285"/>
                  </a:lnTo>
                  <a:lnTo>
                    <a:pt x="3820" y="4293"/>
                  </a:lnTo>
                  <a:lnTo>
                    <a:pt x="3828" y="4312"/>
                  </a:lnTo>
                  <a:lnTo>
                    <a:pt x="3828" y="4321"/>
                  </a:lnTo>
                  <a:lnTo>
                    <a:pt x="3828" y="4339"/>
                  </a:lnTo>
                  <a:lnTo>
                    <a:pt x="3856" y="4358"/>
                  </a:lnTo>
                  <a:lnTo>
                    <a:pt x="3891" y="4384"/>
                  </a:lnTo>
                  <a:lnTo>
                    <a:pt x="3927" y="4412"/>
                  </a:lnTo>
                  <a:lnTo>
                    <a:pt x="3964" y="4439"/>
                  </a:lnTo>
                  <a:lnTo>
                    <a:pt x="3990" y="4465"/>
                  </a:lnTo>
                  <a:lnTo>
                    <a:pt x="4018" y="4502"/>
                  </a:lnTo>
                  <a:lnTo>
                    <a:pt x="4045" y="4529"/>
                  </a:lnTo>
                  <a:lnTo>
                    <a:pt x="4073" y="4565"/>
                  </a:lnTo>
                  <a:lnTo>
                    <a:pt x="4054" y="4565"/>
                  </a:lnTo>
                  <a:lnTo>
                    <a:pt x="4036" y="4556"/>
                  </a:lnTo>
                  <a:lnTo>
                    <a:pt x="4018" y="4547"/>
                  </a:lnTo>
                  <a:lnTo>
                    <a:pt x="3990" y="4547"/>
                  </a:lnTo>
                  <a:lnTo>
                    <a:pt x="3973" y="4538"/>
                  </a:lnTo>
                  <a:lnTo>
                    <a:pt x="3955" y="4538"/>
                  </a:lnTo>
                  <a:lnTo>
                    <a:pt x="3927" y="4538"/>
                  </a:lnTo>
                  <a:lnTo>
                    <a:pt x="3909" y="4547"/>
                  </a:lnTo>
                  <a:lnTo>
                    <a:pt x="3909" y="4565"/>
                  </a:lnTo>
                  <a:lnTo>
                    <a:pt x="3919" y="4583"/>
                  </a:lnTo>
                  <a:lnTo>
                    <a:pt x="3927" y="4593"/>
                  </a:lnTo>
                  <a:lnTo>
                    <a:pt x="3946" y="4593"/>
                  </a:lnTo>
                  <a:lnTo>
                    <a:pt x="3973" y="4593"/>
                  </a:lnTo>
                  <a:lnTo>
                    <a:pt x="3982" y="4601"/>
                  </a:lnTo>
                  <a:lnTo>
                    <a:pt x="4000" y="4611"/>
                  </a:lnTo>
                  <a:lnTo>
                    <a:pt x="3990" y="4637"/>
                  </a:lnTo>
                  <a:lnTo>
                    <a:pt x="4018" y="4656"/>
                  </a:lnTo>
                  <a:lnTo>
                    <a:pt x="4045" y="4682"/>
                  </a:lnTo>
                  <a:lnTo>
                    <a:pt x="4073" y="4710"/>
                  </a:lnTo>
                  <a:lnTo>
                    <a:pt x="4091" y="4737"/>
                  </a:lnTo>
                  <a:lnTo>
                    <a:pt x="4108" y="4773"/>
                  </a:lnTo>
                  <a:lnTo>
                    <a:pt x="4136" y="4800"/>
                  </a:lnTo>
                  <a:lnTo>
                    <a:pt x="4162" y="4827"/>
                  </a:lnTo>
                  <a:lnTo>
                    <a:pt x="4190" y="4854"/>
                  </a:lnTo>
                  <a:lnTo>
                    <a:pt x="4253" y="4927"/>
                  </a:lnTo>
                  <a:lnTo>
                    <a:pt x="4316" y="4990"/>
                  </a:lnTo>
                  <a:lnTo>
                    <a:pt x="4379" y="5053"/>
                  </a:lnTo>
                  <a:lnTo>
                    <a:pt x="4452" y="5107"/>
                  </a:lnTo>
                  <a:lnTo>
                    <a:pt x="4515" y="5170"/>
                  </a:lnTo>
                  <a:lnTo>
                    <a:pt x="4587" y="5225"/>
                  </a:lnTo>
                  <a:lnTo>
                    <a:pt x="4659" y="5288"/>
                  </a:lnTo>
                  <a:lnTo>
                    <a:pt x="4731" y="5352"/>
                  </a:lnTo>
                  <a:lnTo>
                    <a:pt x="4786" y="5388"/>
                  </a:lnTo>
                  <a:lnTo>
                    <a:pt x="4840" y="5423"/>
                  </a:lnTo>
                  <a:lnTo>
                    <a:pt x="4893" y="5460"/>
                  </a:lnTo>
                  <a:lnTo>
                    <a:pt x="4948" y="5496"/>
                  </a:lnTo>
                  <a:lnTo>
                    <a:pt x="5002" y="5532"/>
                  </a:lnTo>
                  <a:lnTo>
                    <a:pt x="5057" y="5569"/>
                  </a:lnTo>
                  <a:lnTo>
                    <a:pt x="5110" y="5595"/>
                  </a:lnTo>
                  <a:lnTo>
                    <a:pt x="5173" y="5614"/>
                  </a:lnTo>
                  <a:lnTo>
                    <a:pt x="5147" y="5632"/>
                  </a:lnTo>
                  <a:lnTo>
                    <a:pt x="5128" y="5632"/>
                  </a:lnTo>
                  <a:lnTo>
                    <a:pt x="5102" y="5632"/>
                  </a:lnTo>
                  <a:lnTo>
                    <a:pt x="5074" y="5632"/>
                  </a:lnTo>
                  <a:lnTo>
                    <a:pt x="5047" y="5632"/>
                  </a:lnTo>
                  <a:lnTo>
                    <a:pt x="5029" y="5632"/>
                  </a:lnTo>
                  <a:lnTo>
                    <a:pt x="5002" y="5650"/>
                  </a:lnTo>
                  <a:lnTo>
                    <a:pt x="4984" y="5668"/>
                  </a:lnTo>
                  <a:lnTo>
                    <a:pt x="5039" y="5713"/>
                  </a:lnTo>
                  <a:lnTo>
                    <a:pt x="5092" y="5749"/>
                  </a:lnTo>
                  <a:lnTo>
                    <a:pt x="5147" y="5785"/>
                  </a:lnTo>
                  <a:lnTo>
                    <a:pt x="5209" y="5822"/>
                  </a:lnTo>
                  <a:lnTo>
                    <a:pt x="5274" y="5849"/>
                  </a:lnTo>
                  <a:lnTo>
                    <a:pt x="5337" y="5876"/>
                  </a:lnTo>
                  <a:lnTo>
                    <a:pt x="5400" y="5903"/>
                  </a:lnTo>
                  <a:lnTo>
                    <a:pt x="5462" y="5921"/>
                  </a:lnTo>
                  <a:lnTo>
                    <a:pt x="5517" y="5957"/>
                  </a:lnTo>
                  <a:lnTo>
                    <a:pt x="5571" y="5976"/>
                  </a:lnTo>
                  <a:lnTo>
                    <a:pt x="5625" y="5984"/>
                  </a:lnTo>
                  <a:lnTo>
                    <a:pt x="5689" y="5994"/>
                  </a:lnTo>
                  <a:lnTo>
                    <a:pt x="5742" y="5994"/>
                  </a:lnTo>
                  <a:lnTo>
                    <a:pt x="5797" y="6002"/>
                  </a:lnTo>
                  <a:lnTo>
                    <a:pt x="5860" y="6012"/>
                  </a:lnTo>
                  <a:lnTo>
                    <a:pt x="5914" y="6020"/>
                  </a:lnTo>
                  <a:lnTo>
                    <a:pt x="5932" y="6020"/>
                  </a:lnTo>
                  <a:lnTo>
                    <a:pt x="5950" y="6012"/>
                  </a:lnTo>
                  <a:lnTo>
                    <a:pt x="5969" y="6002"/>
                  </a:lnTo>
                  <a:lnTo>
                    <a:pt x="5987" y="5994"/>
                  </a:lnTo>
                  <a:lnTo>
                    <a:pt x="6005" y="5984"/>
                  </a:lnTo>
                  <a:lnTo>
                    <a:pt x="6023" y="5984"/>
                  </a:lnTo>
                  <a:lnTo>
                    <a:pt x="6040" y="5994"/>
                  </a:lnTo>
                  <a:lnTo>
                    <a:pt x="6058" y="6012"/>
                  </a:lnTo>
                  <a:lnTo>
                    <a:pt x="6068" y="6029"/>
                  </a:lnTo>
                  <a:lnTo>
                    <a:pt x="6076" y="6039"/>
                  </a:lnTo>
                  <a:lnTo>
                    <a:pt x="6068" y="6047"/>
                  </a:lnTo>
                  <a:lnTo>
                    <a:pt x="6058" y="6057"/>
                  </a:lnTo>
                  <a:lnTo>
                    <a:pt x="6050" y="6065"/>
                  </a:lnTo>
                  <a:lnTo>
                    <a:pt x="6040" y="6075"/>
                  </a:lnTo>
                  <a:lnTo>
                    <a:pt x="6023" y="6083"/>
                  </a:lnTo>
                  <a:lnTo>
                    <a:pt x="6013" y="6102"/>
                  </a:lnTo>
                  <a:lnTo>
                    <a:pt x="6068" y="6138"/>
                  </a:lnTo>
                  <a:lnTo>
                    <a:pt x="6113" y="6165"/>
                  </a:lnTo>
                  <a:lnTo>
                    <a:pt x="6167" y="6183"/>
                  </a:lnTo>
                  <a:lnTo>
                    <a:pt x="6222" y="6201"/>
                  </a:lnTo>
                  <a:lnTo>
                    <a:pt x="6275" y="6211"/>
                  </a:lnTo>
                  <a:lnTo>
                    <a:pt x="6339" y="6219"/>
                  </a:lnTo>
                  <a:lnTo>
                    <a:pt x="6392" y="6229"/>
                  </a:lnTo>
                  <a:lnTo>
                    <a:pt x="6456" y="6247"/>
                  </a:lnTo>
                  <a:lnTo>
                    <a:pt x="6492" y="6255"/>
                  </a:lnTo>
                  <a:lnTo>
                    <a:pt x="6538" y="6265"/>
                  </a:lnTo>
                  <a:lnTo>
                    <a:pt x="6574" y="6265"/>
                  </a:lnTo>
                  <a:lnTo>
                    <a:pt x="6609" y="6274"/>
                  </a:lnTo>
                  <a:lnTo>
                    <a:pt x="6645" y="6282"/>
                  </a:lnTo>
                  <a:lnTo>
                    <a:pt x="6682" y="6292"/>
                  </a:lnTo>
                  <a:lnTo>
                    <a:pt x="6718" y="6300"/>
                  </a:lnTo>
                  <a:lnTo>
                    <a:pt x="6745" y="6328"/>
                  </a:lnTo>
                  <a:lnTo>
                    <a:pt x="6817" y="6337"/>
                  </a:lnTo>
                  <a:lnTo>
                    <a:pt x="6890" y="6346"/>
                  </a:lnTo>
                  <a:lnTo>
                    <a:pt x="6953" y="6364"/>
                  </a:lnTo>
                  <a:lnTo>
                    <a:pt x="7024" y="6383"/>
                  </a:lnTo>
                  <a:lnTo>
                    <a:pt x="7088" y="6401"/>
                  </a:lnTo>
                  <a:lnTo>
                    <a:pt x="7160" y="6418"/>
                  </a:lnTo>
                  <a:lnTo>
                    <a:pt x="7232" y="6436"/>
                  </a:lnTo>
                  <a:lnTo>
                    <a:pt x="7305" y="6454"/>
                  </a:lnTo>
                  <a:lnTo>
                    <a:pt x="7323" y="6464"/>
                  </a:lnTo>
                  <a:lnTo>
                    <a:pt x="7332" y="6472"/>
                  </a:lnTo>
                  <a:lnTo>
                    <a:pt x="7350" y="6482"/>
                  </a:lnTo>
                  <a:lnTo>
                    <a:pt x="7377" y="6482"/>
                  </a:lnTo>
                  <a:lnTo>
                    <a:pt x="7395" y="6482"/>
                  </a:lnTo>
                  <a:lnTo>
                    <a:pt x="7413" y="6490"/>
                  </a:lnTo>
                  <a:lnTo>
                    <a:pt x="7431" y="6490"/>
                  </a:lnTo>
                  <a:lnTo>
                    <a:pt x="7441" y="6490"/>
                  </a:lnTo>
                  <a:lnTo>
                    <a:pt x="7548" y="6527"/>
                  </a:lnTo>
                  <a:lnTo>
                    <a:pt x="7657" y="6563"/>
                  </a:lnTo>
                  <a:lnTo>
                    <a:pt x="7765" y="6599"/>
                  </a:lnTo>
                  <a:lnTo>
                    <a:pt x="7883" y="6644"/>
                  </a:lnTo>
                  <a:lnTo>
                    <a:pt x="7990" y="6680"/>
                  </a:lnTo>
                  <a:lnTo>
                    <a:pt x="8099" y="6707"/>
                  </a:lnTo>
                  <a:lnTo>
                    <a:pt x="8207" y="6744"/>
                  </a:lnTo>
                  <a:lnTo>
                    <a:pt x="8325" y="6771"/>
                  </a:lnTo>
                  <a:lnTo>
                    <a:pt x="8334" y="6771"/>
                  </a:lnTo>
                  <a:lnTo>
                    <a:pt x="8352" y="6762"/>
                  </a:lnTo>
                  <a:lnTo>
                    <a:pt x="8361" y="6762"/>
                  </a:lnTo>
                  <a:lnTo>
                    <a:pt x="8379" y="6762"/>
                  </a:lnTo>
                  <a:lnTo>
                    <a:pt x="8397" y="6753"/>
                  </a:lnTo>
                  <a:lnTo>
                    <a:pt x="8407" y="6744"/>
                  </a:lnTo>
                  <a:lnTo>
                    <a:pt x="8415" y="6735"/>
                  </a:lnTo>
                  <a:lnTo>
                    <a:pt x="8424" y="6725"/>
                  </a:lnTo>
                  <a:lnTo>
                    <a:pt x="8424" y="6717"/>
                  </a:lnTo>
                  <a:lnTo>
                    <a:pt x="8424" y="6707"/>
                  </a:lnTo>
                  <a:lnTo>
                    <a:pt x="8415" y="6707"/>
                  </a:lnTo>
                  <a:lnTo>
                    <a:pt x="8415" y="6699"/>
                  </a:lnTo>
                  <a:lnTo>
                    <a:pt x="8407" y="6699"/>
                  </a:lnTo>
                  <a:lnTo>
                    <a:pt x="8397" y="6699"/>
                  </a:lnTo>
                  <a:lnTo>
                    <a:pt x="8389" y="6699"/>
                  </a:lnTo>
                  <a:lnTo>
                    <a:pt x="8325" y="6707"/>
                  </a:lnTo>
                  <a:lnTo>
                    <a:pt x="8271" y="6699"/>
                  </a:lnTo>
                  <a:lnTo>
                    <a:pt x="8217" y="6671"/>
                  </a:lnTo>
                  <a:lnTo>
                    <a:pt x="8162" y="6653"/>
                  </a:lnTo>
                  <a:lnTo>
                    <a:pt x="8117" y="6636"/>
                  </a:lnTo>
                  <a:lnTo>
                    <a:pt x="8063" y="6617"/>
                  </a:lnTo>
                  <a:lnTo>
                    <a:pt x="8009" y="6599"/>
                  </a:lnTo>
                  <a:lnTo>
                    <a:pt x="7955" y="6581"/>
                  </a:lnTo>
                  <a:lnTo>
                    <a:pt x="7901" y="6563"/>
                  </a:lnTo>
                  <a:lnTo>
                    <a:pt x="7982" y="6545"/>
                  </a:lnTo>
                  <a:lnTo>
                    <a:pt x="8073" y="6518"/>
                  </a:lnTo>
                  <a:lnTo>
                    <a:pt x="8162" y="6490"/>
                  </a:lnTo>
                  <a:lnTo>
                    <a:pt x="8253" y="6472"/>
                  </a:lnTo>
                  <a:lnTo>
                    <a:pt x="8352" y="6446"/>
                  </a:lnTo>
                  <a:lnTo>
                    <a:pt x="8442" y="6409"/>
                  </a:lnTo>
                  <a:lnTo>
                    <a:pt x="8523" y="6373"/>
                  </a:lnTo>
                  <a:lnTo>
                    <a:pt x="8614" y="6318"/>
                  </a:lnTo>
                  <a:lnTo>
                    <a:pt x="8624" y="6318"/>
                  </a:lnTo>
                  <a:lnTo>
                    <a:pt x="8641" y="6310"/>
                  </a:lnTo>
                  <a:lnTo>
                    <a:pt x="8659" y="6310"/>
                  </a:lnTo>
                  <a:lnTo>
                    <a:pt x="8668" y="6300"/>
                  </a:lnTo>
                  <a:lnTo>
                    <a:pt x="8687" y="6292"/>
                  </a:lnTo>
                  <a:lnTo>
                    <a:pt x="8695" y="6282"/>
                  </a:lnTo>
                  <a:lnTo>
                    <a:pt x="8713" y="6282"/>
                  </a:lnTo>
                  <a:lnTo>
                    <a:pt x="8731" y="6274"/>
                  </a:lnTo>
                  <a:lnTo>
                    <a:pt x="8831" y="6237"/>
                  </a:lnTo>
                  <a:lnTo>
                    <a:pt x="8930" y="6192"/>
                  </a:lnTo>
                  <a:lnTo>
                    <a:pt x="9029" y="6148"/>
                  </a:lnTo>
                  <a:lnTo>
                    <a:pt x="9128" y="6102"/>
                  </a:lnTo>
                  <a:lnTo>
                    <a:pt x="9237" y="6057"/>
                  </a:lnTo>
                  <a:lnTo>
                    <a:pt x="9337" y="6012"/>
                  </a:lnTo>
                  <a:lnTo>
                    <a:pt x="9436" y="5976"/>
                  </a:lnTo>
                  <a:lnTo>
                    <a:pt x="9544" y="5939"/>
                  </a:lnTo>
                  <a:lnTo>
                    <a:pt x="9634" y="5921"/>
                  </a:lnTo>
                  <a:lnTo>
                    <a:pt x="9724" y="5912"/>
                  </a:lnTo>
                  <a:lnTo>
                    <a:pt x="9815" y="5912"/>
                  </a:lnTo>
                  <a:lnTo>
                    <a:pt x="9906" y="5903"/>
                  </a:lnTo>
                  <a:lnTo>
                    <a:pt x="10005" y="5894"/>
                  </a:lnTo>
                  <a:lnTo>
                    <a:pt x="10095" y="5894"/>
                  </a:lnTo>
                  <a:lnTo>
                    <a:pt x="10194" y="5885"/>
                  </a:lnTo>
                  <a:lnTo>
                    <a:pt x="10285" y="5867"/>
                  </a:lnTo>
                  <a:lnTo>
                    <a:pt x="10321" y="5876"/>
                  </a:lnTo>
                  <a:lnTo>
                    <a:pt x="10357" y="5885"/>
                  </a:lnTo>
                  <a:lnTo>
                    <a:pt x="10402" y="5885"/>
                  </a:lnTo>
                  <a:lnTo>
                    <a:pt x="10438" y="5885"/>
                  </a:lnTo>
                  <a:lnTo>
                    <a:pt x="10483" y="5885"/>
                  </a:lnTo>
                  <a:lnTo>
                    <a:pt x="10519" y="5876"/>
                  </a:lnTo>
                  <a:lnTo>
                    <a:pt x="10556" y="5876"/>
                  </a:lnTo>
                  <a:lnTo>
                    <a:pt x="10591" y="5876"/>
                  </a:lnTo>
                  <a:lnTo>
                    <a:pt x="10601" y="5885"/>
                  </a:lnTo>
                  <a:lnTo>
                    <a:pt x="10609" y="5894"/>
                  </a:lnTo>
                  <a:lnTo>
                    <a:pt x="10619" y="5894"/>
                  </a:lnTo>
                  <a:lnTo>
                    <a:pt x="10627" y="5894"/>
                  </a:lnTo>
                  <a:lnTo>
                    <a:pt x="10637" y="5894"/>
                  </a:lnTo>
                  <a:lnTo>
                    <a:pt x="10655" y="5894"/>
                  </a:lnTo>
                  <a:lnTo>
                    <a:pt x="10664" y="5894"/>
                  </a:lnTo>
                  <a:lnTo>
                    <a:pt x="10673" y="5885"/>
                  </a:lnTo>
                  <a:lnTo>
                    <a:pt x="10673" y="5894"/>
                  </a:lnTo>
                  <a:lnTo>
                    <a:pt x="10673" y="5903"/>
                  </a:lnTo>
                  <a:lnTo>
                    <a:pt x="10682" y="5912"/>
                  </a:lnTo>
                  <a:lnTo>
                    <a:pt x="10708" y="5885"/>
                  </a:lnTo>
                  <a:lnTo>
                    <a:pt x="10708" y="5894"/>
                  </a:lnTo>
                  <a:lnTo>
                    <a:pt x="10708" y="5903"/>
                  </a:lnTo>
                  <a:lnTo>
                    <a:pt x="10718" y="5903"/>
                  </a:lnTo>
                  <a:lnTo>
                    <a:pt x="10718" y="5912"/>
                  </a:lnTo>
                  <a:lnTo>
                    <a:pt x="10727" y="5912"/>
                  </a:lnTo>
                  <a:lnTo>
                    <a:pt x="10745" y="5912"/>
                  </a:lnTo>
                  <a:lnTo>
                    <a:pt x="10763" y="5912"/>
                  </a:lnTo>
                  <a:lnTo>
                    <a:pt x="10781" y="5912"/>
                  </a:lnTo>
                  <a:lnTo>
                    <a:pt x="10799" y="5912"/>
                  </a:lnTo>
                  <a:lnTo>
                    <a:pt x="10817" y="5921"/>
                  </a:lnTo>
                  <a:lnTo>
                    <a:pt x="10835" y="5930"/>
                  </a:lnTo>
                  <a:lnTo>
                    <a:pt x="10854" y="5930"/>
                  </a:lnTo>
                  <a:lnTo>
                    <a:pt x="10862" y="5939"/>
                  </a:lnTo>
                  <a:lnTo>
                    <a:pt x="10890" y="5948"/>
                  </a:lnTo>
                  <a:lnTo>
                    <a:pt x="10917" y="5948"/>
                  </a:lnTo>
                  <a:lnTo>
                    <a:pt x="10943" y="5957"/>
                  </a:lnTo>
                  <a:lnTo>
                    <a:pt x="10971" y="5966"/>
                  </a:lnTo>
                  <a:lnTo>
                    <a:pt x="10998" y="5966"/>
                  </a:lnTo>
                  <a:lnTo>
                    <a:pt x="11024" y="5976"/>
                  </a:lnTo>
                  <a:lnTo>
                    <a:pt x="11052" y="5976"/>
                  </a:lnTo>
                  <a:lnTo>
                    <a:pt x="11079" y="5984"/>
                  </a:lnTo>
                  <a:lnTo>
                    <a:pt x="11133" y="6002"/>
                  </a:lnTo>
                  <a:lnTo>
                    <a:pt x="11196" y="6029"/>
                  </a:lnTo>
                  <a:lnTo>
                    <a:pt x="11259" y="6057"/>
                  </a:lnTo>
                  <a:lnTo>
                    <a:pt x="11314" y="6083"/>
                  </a:lnTo>
                  <a:lnTo>
                    <a:pt x="11377" y="6120"/>
                  </a:lnTo>
                  <a:lnTo>
                    <a:pt x="11431" y="6148"/>
                  </a:lnTo>
                  <a:lnTo>
                    <a:pt x="11486" y="6183"/>
                  </a:lnTo>
                  <a:lnTo>
                    <a:pt x="11549" y="6211"/>
                  </a:lnTo>
                  <a:lnTo>
                    <a:pt x="11557" y="6211"/>
                  </a:lnTo>
                  <a:lnTo>
                    <a:pt x="11575" y="6219"/>
                  </a:lnTo>
                  <a:lnTo>
                    <a:pt x="11585" y="6229"/>
                  </a:lnTo>
                  <a:lnTo>
                    <a:pt x="11593" y="6237"/>
                  </a:lnTo>
                  <a:lnTo>
                    <a:pt x="11612" y="6255"/>
                  </a:lnTo>
                  <a:lnTo>
                    <a:pt x="11630" y="6265"/>
                  </a:lnTo>
                  <a:lnTo>
                    <a:pt x="11639" y="6265"/>
                  </a:lnTo>
                  <a:lnTo>
                    <a:pt x="11657" y="6265"/>
                  </a:lnTo>
                  <a:lnTo>
                    <a:pt x="11684" y="6274"/>
                  </a:lnTo>
                  <a:lnTo>
                    <a:pt x="11711" y="6292"/>
                  </a:lnTo>
                  <a:lnTo>
                    <a:pt x="11739" y="6310"/>
                  </a:lnTo>
                  <a:lnTo>
                    <a:pt x="11765" y="6337"/>
                  </a:lnTo>
                  <a:lnTo>
                    <a:pt x="11792" y="6364"/>
                  </a:lnTo>
                  <a:lnTo>
                    <a:pt x="11820" y="6391"/>
                  </a:lnTo>
                  <a:lnTo>
                    <a:pt x="11846" y="6418"/>
                  </a:lnTo>
                  <a:lnTo>
                    <a:pt x="11873" y="6436"/>
                  </a:lnTo>
                  <a:lnTo>
                    <a:pt x="11891" y="6409"/>
                  </a:lnTo>
                  <a:lnTo>
                    <a:pt x="11909" y="6427"/>
                  </a:lnTo>
                  <a:lnTo>
                    <a:pt x="11928" y="6446"/>
                  </a:lnTo>
                  <a:lnTo>
                    <a:pt x="11946" y="6454"/>
                  </a:lnTo>
                  <a:lnTo>
                    <a:pt x="11964" y="6464"/>
                  </a:lnTo>
                  <a:lnTo>
                    <a:pt x="11982" y="6472"/>
                  </a:lnTo>
                  <a:lnTo>
                    <a:pt x="12009" y="6490"/>
                  </a:lnTo>
                  <a:lnTo>
                    <a:pt x="12027" y="6500"/>
                  </a:lnTo>
                  <a:lnTo>
                    <a:pt x="12045" y="6518"/>
                  </a:lnTo>
                  <a:lnTo>
                    <a:pt x="12118" y="6590"/>
                  </a:lnTo>
                  <a:lnTo>
                    <a:pt x="12172" y="6662"/>
                  </a:lnTo>
                  <a:lnTo>
                    <a:pt x="12225" y="6735"/>
                  </a:lnTo>
                  <a:lnTo>
                    <a:pt x="12280" y="6816"/>
                  </a:lnTo>
                  <a:lnTo>
                    <a:pt x="12316" y="6889"/>
                  </a:lnTo>
                  <a:lnTo>
                    <a:pt x="12352" y="6978"/>
                  </a:lnTo>
                  <a:lnTo>
                    <a:pt x="12379" y="7060"/>
                  </a:lnTo>
                  <a:lnTo>
                    <a:pt x="12407" y="7150"/>
                  </a:lnTo>
                  <a:lnTo>
                    <a:pt x="12397" y="7159"/>
                  </a:lnTo>
                  <a:lnTo>
                    <a:pt x="12389" y="7159"/>
                  </a:lnTo>
                  <a:lnTo>
                    <a:pt x="12389" y="7169"/>
                  </a:lnTo>
                  <a:lnTo>
                    <a:pt x="12379" y="7169"/>
                  </a:lnTo>
                  <a:lnTo>
                    <a:pt x="12371" y="7177"/>
                  </a:lnTo>
                  <a:lnTo>
                    <a:pt x="12361" y="7187"/>
                  </a:lnTo>
                  <a:lnTo>
                    <a:pt x="12361" y="7195"/>
                  </a:lnTo>
                  <a:lnTo>
                    <a:pt x="12379" y="7241"/>
                  </a:lnTo>
                  <a:lnTo>
                    <a:pt x="12407" y="7276"/>
                  </a:lnTo>
                  <a:lnTo>
                    <a:pt x="12424" y="7322"/>
                  </a:lnTo>
                  <a:lnTo>
                    <a:pt x="12442" y="7377"/>
                  </a:lnTo>
                  <a:lnTo>
                    <a:pt x="12452" y="7422"/>
                  </a:lnTo>
                  <a:lnTo>
                    <a:pt x="12460" y="7476"/>
                  </a:lnTo>
                  <a:lnTo>
                    <a:pt x="12460" y="7521"/>
                  </a:lnTo>
                  <a:lnTo>
                    <a:pt x="12470" y="7575"/>
                  </a:lnTo>
                  <a:lnTo>
                    <a:pt x="12506" y="7657"/>
                  </a:lnTo>
                  <a:lnTo>
                    <a:pt x="12551" y="7738"/>
                  </a:lnTo>
                  <a:lnTo>
                    <a:pt x="12587" y="7819"/>
                  </a:lnTo>
                  <a:lnTo>
                    <a:pt x="12632" y="7900"/>
                  </a:lnTo>
                  <a:lnTo>
                    <a:pt x="12668" y="7982"/>
                  </a:lnTo>
                  <a:lnTo>
                    <a:pt x="12713" y="8064"/>
                  </a:lnTo>
                  <a:lnTo>
                    <a:pt x="12758" y="8145"/>
                  </a:lnTo>
                  <a:lnTo>
                    <a:pt x="12804" y="8217"/>
                  </a:lnTo>
                  <a:lnTo>
                    <a:pt x="12813" y="8236"/>
                  </a:lnTo>
                  <a:lnTo>
                    <a:pt x="12822" y="8254"/>
                  </a:lnTo>
                  <a:lnTo>
                    <a:pt x="12831" y="8271"/>
                  </a:lnTo>
                  <a:lnTo>
                    <a:pt x="12840" y="8289"/>
                  </a:lnTo>
                  <a:lnTo>
                    <a:pt x="12849" y="8307"/>
                  </a:lnTo>
                  <a:lnTo>
                    <a:pt x="12849" y="8317"/>
                  </a:lnTo>
                  <a:lnTo>
                    <a:pt x="12840" y="8335"/>
                  </a:lnTo>
                  <a:lnTo>
                    <a:pt x="12831" y="8343"/>
                  </a:lnTo>
                  <a:lnTo>
                    <a:pt x="12831" y="8362"/>
                  </a:lnTo>
                  <a:lnTo>
                    <a:pt x="12831" y="8371"/>
                  </a:lnTo>
                  <a:lnTo>
                    <a:pt x="12840" y="8380"/>
                  </a:lnTo>
                  <a:lnTo>
                    <a:pt x="12857" y="8380"/>
                  </a:lnTo>
                  <a:lnTo>
                    <a:pt x="12867" y="8380"/>
                  </a:lnTo>
                  <a:lnTo>
                    <a:pt x="12885" y="8380"/>
                  </a:lnTo>
                  <a:lnTo>
                    <a:pt x="12894" y="8389"/>
                  </a:lnTo>
                  <a:lnTo>
                    <a:pt x="12903" y="8398"/>
                  </a:lnTo>
                  <a:lnTo>
                    <a:pt x="12894" y="8406"/>
                  </a:lnTo>
                  <a:lnTo>
                    <a:pt x="12885" y="8416"/>
                  </a:lnTo>
                  <a:lnTo>
                    <a:pt x="12876" y="8425"/>
                  </a:lnTo>
                  <a:lnTo>
                    <a:pt x="12867" y="8425"/>
                  </a:lnTo>
                  <a:lnTo>
                    <a:pt x="12857" y="8434"/>
                  </a:lnTo>
                  <a:lnTo>
                    <a:pt x="12849" y="8443"/>
                  </a:lnTo>
                  <a:lnTo>
                    <a:pt x="12840" y="8452"/>
                  </a:lnTo>
                  <a:lnTo>
                    <a:pt x="12840" y="8461"/>
                  </a:lnTo>
                  <a:lnTo>
                    <a:pt x="12912" y="8597"/>
                  </a:lnTo>
                  <a:lnTo>
                    <a:pt x="12975" y="8742"/>
                  </a:lnTo>
                  <a:lnTo>
                    <a:pt x="13029" y="8886"/>
                  </a:lnTo>
                  <a:lnTo>
                    <a:pt x="13092" y="9030"/>
                  </a:lnTo>
                  <a:lnTo>
                    <a:pt x="13156" y="9175"/>
                  </a:lnTo>
                  <a:lnTo>
                    <a:pt x="13228" y="9301"/>
                  </a:lnTo>
                  <a:lnTo>
                    <a:pt x="13274" y="9366"/>
                  </a:lnTo>
                  <a:lnTo>
                    <a:pt x="13327" y="9429"/>
                  </a:lnTo>
                  <a:lnTo>
                    <a:pt x="13390" y="9483"/>
                  </a:lnTo>
                  <a:lnTo>
                    <a:pt x="13454" y="9528"/>
                  </a:lnTo>
                  <a:lnTo>
                    <a:pt x="13454" y="9546"/>
                  </a:lnTo>
                  <a:lnTo>
                    <a:pt x="13445" y="9555"/>
                  </a:lnTo>
                  <a:lnTo>
                    <a:pt x="13445" y="9573"/>
                  </a:lnTo>
                  <a:lnTo>
                    <a:pt x="13436" y="9582"/>
                  </a:lnTo>
                  <a:lnTo>
                    <a:pt x="13426" y="9600"/>
                  </a:lnTo>
                  <a:lnTo>
                    <a:pt x="13426" y="9609"/>
                  </a:lnTo>
                  <a:lnTo>
                    <a:pt x="13436" y="9619"/>
                  </a:lnTo>
                  <a:lnTo>
                    <a:pt x="13445" y="9636"/>
                  </a:lnTo>
                  <a:lnTo>
                    <a:pt x="13562" y="9718"/>
                  </a:lnTo>
                  <a:lnTo>
                    <a:pt x="13679" y="9790"/>
                  </a:lnTo>
                  <a:lnTo>
                    <a:pt x="13797" y="9872"/>
                  </a:lnTo>
                  <a:lnTo>
                    <a:pt x="13914" y="9943"/>
                  </a:lnTo>
                  <a:lnTo>
                    <a:pt x="14032" y="10034"/>
                  </a:lnTo>
                  <a:lnTo>
                    <a:pt x="14131" y="10125"/>
                  </a:lnTo>
                  <a:lnTo>
                    <a:pt x="14185" y="10170"/>
                  </a:lnTo>
                  <a:lnTo>
                    <a:pt x="14230" y="10224"/>
                  </a:lnTo>
                  <a:lnTo>
                    <a:pt x="14267" y="10287"/>
                  </a:lnTo>
                  <a:lnTo>
                    <a:pt x="14303" y="10342"/>
                  </a:lnTo>
                  <a:lnTo>
                    <a:pt x="14357" y="10441"/>
                  </a:lnTo>
                  <a:lnTo>
                    <a:pt x="14402" y="10540"/>
                  </a:lnTo>
                  <a:lnTo>
                    <a:pt x="14438" y="10640"/>
                  </a:lnTo>
                  <a:lnTo>
                    <a:pt x="14465" y="10749"/>
                  </a:lnTo>
                  <a:lnTo>
                    <a:pt x="14492" y="10856"/>
                  </a:lnTo>
                  <a:lnTo>
                    <a:pt x="14501" y="10965"/>
                  </a:lnTo>
                  <a:lnTo>
                    <a:pt x="14510" y="11083"/>
                  </a:lnTo>
                  <a:lnTo>
                    <a:pt x="14520" y="11191"/>
                  </a:lnTo>
                  <a:lnTo>
                    <a:pt x="14528" y="11290"/>
                  </a:lnTo>
                  <a:lnTo>
                    <a:pt x="14546" y="11381"/>
                  </a:lnTo>
                  <a:lnTo>
                    <a:pt x="14574" y="11472"/>
                  </a:lnTo>
                  <a:lnTo>
                    <a:pt x="14609" y="11553"/>
                  </a:lnTo>
                  <a:lnTo>
                    <a:pt x="14655" y="11634"/>
                  </a:lnTo>
                  <a:lnTo>
                    <a:pt x="14700" y="11715"/>
                  </a:lnTo>
                  <a:lnTo>
                    <a:pt x="14745" y="11796"/>
                  </a:lnTo>
                  <a:lnTo>
                    <a:pt x="14791" y="11877"/>
                  </a:lnTo>
                  <a:lnTo>
                    <a:pt x="14817" y="11942"/>
                  </a:lnTo>
                  <a:lnTo>
                    <a:pt x="14836" y="12005"/>
                  </a:lnTo>
                  <a:lnTo>
                    <a:pt x="14854" y="12068"/>
                  </a:lnTo>
                  <a:lnTo>
                    <a:pt x="14872" y="12131"/>
                  </a:lnTo>
                  <a:lnTo>
                    <a:pt x="14880" y="12195"/>
                  </a:lnTo>
                  <a:lnTo>
                    <a:pt x="14880" y="12258"/>
                  </a:lnTo>
                  <a:lnTo>
                    <a:pt x="14880" y="12330"/>
                  </a:lnTo>
                  <a:lnTo>
                    <a:pt x="14862" y="12393"/>
                  </a:lnTo>
                  <a:lnTo>
                    <a:pt x="14854" y="12430"/>
                  </a:lnTo>
                  <a:lnTo>
                    <a:pt x="14826" y="12456"/>
                  </a:lnTo>
                  <a:lnTo>
                    <a:pt x="14799" y="12475"/>
                  </a:lnTo>
                  <a:lnTo>
                    <a:pt x="14773" y="12484"/>
                  </a:lnTo>
                  <a:lnTo>
                    <a:pt x="14745" y="12493"/>
                  </a:lnTo>
                  <a:lnTo>
                    <a:pt x="14709" y="12501"/>
                  </a:lnTo>
                  <a:lnTo>
                    <a:pt x="14673" y="12501"/>
                  </a:lnTo>
                  <a:lnTo>
                    <a:pt x="14646" y="12511"/>
                  </a:lnTo>
                  <a:lnTo>
                    <a:pt x="14591" y="12501"/>
                  </a:lnTo>
                  <a:lnTo>
                    <a:pt x="14546" y="12484"/>
                  </a:lnTo>
                  <a:lnTo>
                    <a:pt x="14510" y="12456"/>
                  </a:lnTo>
                  <a:lnTo>
                    <a:pt x="14483" y="12420"/>
                  </a:lnTo>
                  <a:lnTo>
                    <a:pt x="14457" y="12375"/>
                  </a:lnTo>
                  <a:lnTo>
                    <a:pt x="14438" y="12330"/>
                  </a:lnTo>
                  <a:lnTo>
                    <a:pt x="14411" y="12284"/>
                  </a:lnTo>
                  <a:lnTo>
                    <a:pt x="14393" y="12248"/>
                  </a:lnTo>
                  <a:lnTo>
                    <a:pt x="14393" y="12213"/>
                  </a:lnTo>
                  <a:lnTo>
                    <a:pt x="14393" y="12167"/>
                  </a:lnTo>
                  <a:lnTo>
                    <a:pt x="14393" y="12131"/>
                  </a:lnTo>
                  <a:lnTo>
                    <a:pt x="14393" y="12086"/>
                  </a:lnTo>
                  <a:lnTo>
                    <a:pt x="14402" y="12041"/>
                  </a:lnTo>
                  <a:lnTo>
                    <a:pt x="14402" y="12005"/>
                  </a:lnTo>
                  <a:lnTo>
                    <a:pt x="14411" y="11960"/>
                  </a:lnTo>
                  <a:lnTo>
                    <a:pt x="14420" y="11914"/>
                  </a:lnTo>
                  <a:lnTo>
                    <a:pt x="14411" y="11914"/>
                  </a:lnTo>
                  <a:lnTo>
                    <a:pt x="14411" y="11905"/>
                  </a:lnTo>
                  <a:lnTo>
                    <a:pt x="14402" y="11905"/>
                  </a:lnTo>
                  <a:lnTo>
                    <a:pt x="14393" y="11896"/>
                  </a:lnTo>
                  <a:lnTo>
                    <a:pt x="14384" y="11896"/>
                  </a:lnTo>
                  <a:lnTo>
                    <a:pt x="14374" y="11896"/>
                  </a:lnTo>
                  <a:lnTo>
                    <a:pt x="14366" y="11896"/>
                  </a:lnTo>
                  <a:lnTo>
                    <a:pt x="14348" y="11914"/>
                  </a:lnTo>
                  <a:lnTo>
                    <a:pt x="14330" y="11986"/>
                  </a:lnTo>
                  <a:lnTo>
                    <a:pt x="14321" y="12059"/>
                  </a:lnTo>
                  <a:lnTo>
                    <a:pt x="14311" y="12131"/>
                  </a:lnTo>
                  <a:lnTo>
                    <a:pt x="14311" y="12213"/>
                  </a:lnTo>
                  <a:lnTo>
                    <a:pt x="14321" y="12284"/>
                  </a:lnTo>
                  <a:lnTo>
                    <a:pt x="14339" y="12357"/>
                  </a:lnTo>
                  <a:lnTo>
                    <a:pt x="14357" y="12384"/>
                  </a:lnTo>
                  <a:lnTo>
                    <a:pt x="14374" y="12420"/>
                  </a:lnTo>
                  <a:lnTo>
                    <a:pt x="14393" y="12448"/>
                  </a:lnTo>
                  <a:lnTo>
                    <a:pt x="14420" y="12475"/>
                  </a:lnTo>
                  <a:lnTo>
                    <a:pt x="14447" y="12511"/>
                  </a:lnTo>
                  <a:lnTo>
                    <a:pt x="14474" y="12529"/>
                  </a:lnTo>
                  <a:lnTo>
                    <a:pt x="14501" y="12556"/>
                  </a:lnTo>
                  <a:lnTo>
                    <a:pt x="14538" y="12565"/>
                  </a:lnTo>
                  <a:lnTo>
                    <a:pt x="14574" y="12583"/>
                  </a:lnTo>
                  <a:lnTo>
                    <a:pt x="14609" y="12592"/>
                  </a:lnTo>
                  <a:lnTo>
                    <a:pt x="14655" y="12592"/>
                  </a:lnTo>
                  <a:lnTo>
                    <a:pt x="14690" y="12602"/>
                  </a:lnTo>
                  <a:lnTo>
                    <a:pt x="14700" y="12619"/>
                  </a:lnTo>
                  <a:lnTo>
                    <a:pt x="14700" y="12637"/>
                  </a:lnTo>
                  <a:lnTo>
                    <a:pt x="14690" y="12655"/>
                  </a:lnTo>
                  <a:lnTo>
                    <a:pt x="14682" y="12665"/>
                  </a:lnTo>
                  <a:lnTo>
                    <a:pt x="14673" y="12673"/>
                  </a:lnTo>
                  <a:lnTo>
                    <a:pt x="14664" y="12691"/>
                  </a:lnTo>
                  <a:lnTo>
                    <a:pt x="14655" y="12701"/>
                  </a:lnTo>
                  <a:lnTo>
                    <a:pt x="14673" y="12719"/>
                  </a:lnTo>
                  <a:lnTo>
                    <a:pt x="14664" y="12737"/>
                  </a:lnTo>
                  <a:lnTo>
                    <a:pt x="14655" y="12737"/>
                  </a:lnTo>
                  <a:lnTo>
                    <a:pt x="14646" y="12746"/>
                  </a:lnTo>
                  <a:lnTo>
                    <a:pt x="14637" y="12746"/>
                  </a:lnTo>
                  <a:lnTo>
                    <a:pt x="14627" y="12746"/>
                  </a:lnTo>
                  <a:lnTo>
                    <a:pt x="14619" y="12754"/>
                  </a:lnTo>
                  <a:lnTo>
                    <a:pt x="14619" y="12764"/>
                  </a:lnTo>
                  <a:lnTo>
                    <a:pt x="14619" y="12782"/>
                  </a:lnTo>
                  <a:lnTo>
                    <a:pt x="14583" y="12791"/>
                  </a:lnTo>
                  <a:lnTo>
                    <a:pt x="14546" y="12800"/>
                  </a:lnTo>
                  <a:lnTo>
                    <a:pt x="14501" y="12800"/>
                  </a:lnTo>
                  <a:lnTo>
                    <a:pt x="14457" y="12800"/>
                  </a:lnTo>
                  <a:lnTo>
                    <a:pt x="14411" y="12791"/>
                  </a:lnTo>
                  <a:lnTo>
                    <a:pt x="14366" y="12772"/>
                  </a:lnTo>
                  <a:lnTo>
                    <a:pt x="14330" y="12754"/>
                  </a:lnTo>
                  <a:lnTo>
                    <a:pt x="14293" y="12737"/>
                  </a:lnTo>
                  <a:lnTo>
                    <a:pt x="14267" y="12709"/>
                  </a:lnTo>
                  <a:lnTo>
                    <a:pt x="14240" y="12683"/>
                  </a:lnTo>
                  <a:lnTo>
                    <a:pt x="14222" y="12646"/>
                  </a:lnTo>
                  <a:lnTo>
                    <a:pt x="14204" y="12619"/>
                  </a:lnTo>
                  <a:lnTo>
                    <a:pt x="14185" y="12583"/>
                  </a:lnTo>
                  <a:lnTo>
                    <a:pt x="14167" y="12547"/>
                  </a:lnTo>
                  <a:lnTo>
                    <a:pt x="14149" y="12519"/>
                  </a:lnTo>
                  <a:lnTo>
                    <a:pt x="14131" y="12484"/>
                  </a:lnTo>
                  <a:lnTo>
                    <a:pt x="14122" y="12438"/>
                  </a:lnTo>
                  <a:lnTo>
                    <a:pt x="14113" y="12402"/>
                  </a:lnTo>
                  <a:lnTo>
                    <a:pt x="14104" y="12357"/>
                  </a:lnTo>
                  <a:lnTo>
                    <a:pt x="14104" y="12312"/>
                  </a:lnTo>
                  <a:lnTo>
                    <a:pt x="14095" y="12258"/>
                  </a:lnTo>
                  <a:lnTo>
                    <a:pt x="14104" y="12213"/>
                  </a:lnTo>
                  <a:lnTo>
                    <a:pt x="14113" y="12167"/>
                  </a:lnTo>
                  <a:lnTo>
                    <a:pt x="14131" y="12131"/>
                  </a:lnTo>
                  <a:lnTo>
                    <a:pt x="14122" y="12122"/>
                  </a:lnTo>
                  <a:lnTo>
                    <a:pt x="14113" y="12122"/>
                  </a:lnTo>
                  <a:lnTo>
                    <a:pt x="14113" y="12114"/>
                  </a:lnTo>
                  <a:lnTo>
                    <a:pt x="14104" y="12114"/>
                  </a:lnTo>
                  <a:lnTo>
                    <a:pt x="14095" y="12114"/>
                  </a:lnTo>
                  <a:lnTo>
                    <a:pt x="14086" y="12114"/>
                  </a:lnTo>
                  <a:lnTo>
                    <a:pt x="14077" y="12114"/>
                  </a:lnTo>
                  <a:lnTo>
                    <a:pt x="14077" y="12122"/>
                  </a:lnTo>
                  <a:lnTo>
                    <a:pt x="14040" y="12167"/>
                  </a:lnTo>
                  <a:lnTo>
                    <a:pt x="14023" y="12221"/>
                  </a:lnTo>
                  <a:lnTo>
                    <a:pt x="14014" y="12284"/>
                  </a:lnTo>
                  <a:lnTo>
                    <a:pt x="14014" y="12348"/>
                  </a:lnTo>
                  <a:lnTo>
                    <a:pt x="14023" y="12402"/>
                  </a:lnTo>
                  <a:lnTo>
                    <a:pt x="14032" y="12466"/>
                  </a:lnTo>
                  <a:lnTo>
                    <a:pt x="14050" y="12519"/>
                  </a:lnTo>
                  <a:lnTo>
                    <a:pt x="14068" y="12565"/>
                  </a:lnTo>
                  <a:lnTo>
                    <a:pt x="14086" y="12619"/>
                  </a:lnTo>
                  <a:lnTo>
                    <a:pt x="14113" y="12665"/>
                  </a:lnTo>
                  <a:lnTo>
                    <a:pt x="14149" y="12709"/>
                  </a:lnTo>
                  <a:lnTo>
                    <a:pt x="14185" y="12754"/>
                  </a:lnTo>
                  <a:lnTo>
                    <a:pt x="14230" y="12791"/>
                  </a:lnTo>
                  <a:lnTo>
                    <a:pt x="14275" y="12827"/>
                  </a:lnTo>
                  <a:lnTo>
                    <a:pt x="14321" y="12845"/>
                  </a:lnTo>
                  <a:lnTo>
                    <a:pt x="14374" y="12863"/>
                  </a:lnTo>
                  <a:lnTo>
                    <a:pt x="14303" y="12881"/>
                  </a:lnTo>
                  <a:lnTo>
                    <a:pt x="14240" y="12872"/>
                  </a:lnTo>
                  <a:lnTo>
                    <a:pt x="14176" y="12863"/>
                  </a:lnTo>
                  <a:lnTo>
                    <a:pt x="14122" y="12837"/>
                  </a:lnTo>
                  <a:lnTo>
                    <a:pt x="14068" y="12800"/>
                  </a:lnTo>
                  <a:lnTo>
                    <a:pt x="14014" y="12764"/>
                  </a:lnTo>
                  <a:lnTo>
                    <a:pt x="13969" y="12728"/>
                  </a:lnTo>
                  <a:lnTo>
                    <a:pt x="13914" y="12691"/>
                  </a:lnTo>
                  <a:lnTo>
                    <a:pt x="13851" y="12637"/>
                  </a:lnTo>
                  <a:lnTo>
                    <a:pt x="13815" y="12565"/>
                  </a:lnTo>
                  <a:lnTo>
                    <a:pt x="13779" y="12493"/>
                  </a:lnTo>
                  <a:lnTo>
                    <a:pt x="13761" y="12412"/>
                  </a:lnTo>
                  <a:lnTo>
                    <a:pt x="13742" y="12330"/>
                  </a:lnTo>
                  <a:lnTo>
                    <a:pt x="13734" y="12248"/>
                  </a:lnTo>
                  <a:lnTo>
                    <a:pt x="13724" y="12167"/>
                  </a:lnTo>
                  <a:lnTo>
                    <a:pt x="13707" y="12095"/>
                  </a:lnTo>
                  <a:lnTo>
                    <a:pt x="13689" y="11942"/>
                  </a:lnTo>
                  <a:lnTo>
                    <a:pt x="13661" y="11788"/>
                  </a:lnTo>
                  <a:lnTo>
                    <a:pt x="13616" y="11634"/>
                  </a:lnTo>
                  <a:lnTo>
                    <a:pt x="13562" y="11490"/>
                  </a:lnTo>
                  <a:lnTo>
                    <a:pt x="13508" y="11345"/>
                  </a:lnTo>
                  <a:lnTo>
                    <a:pt x="13436" y="11209"/>
                  </a:lnTo>
                  <a:lnTo>
                    <a:pt x="13363" y="11073"/>
                  </a:lnTo>
                  <a:lnTo>
                    <a:pt x="13291" y="10929"/>
                  </a:lnTo>
                  <a:lnTo>
                    <a:pt x="13156" y="10749"/>
                  </a:lnTo>
                  <a:lnTo>
                    <a:pt x="13011" y="10577"/>
                  </a:lnTo>
                  <a:lnTo>
                    <a:pt x="12849" y="10405"/>
                  </a:lnTo>
                  <a:lnTo>
                    <a:pt x="12677" y="10251"/>
                  </a:lnTo>
                  <a:lnTo>
                    <a:pt x="12497" y="10107"/>
                  </a:lnTo>
                  <a:lnTo>
                    <a:pt x="12307" y="9971"/>
                  </a:lnTo>
                  <a:lnTo>
                    <a:pt x="12118" y="9844"/>
                  </a:lnTo>
                  <a:lnTo>
                    <a:pt x="11928" y="9726"/>
                  </a:lnTo>
                  <a:lnTo>
                    <a:pt x="11873" y="9718"/>
                  </a:lnTo>
                  <a:lnTo>
                    <a:pt x="11828" y="9700"/>
                  </a:lnTo>
                  <a:lnTo>
                    <a:pt x="11783" y="9672"/>
                  </a:lnTo>
                  <a:lnTo>
                    <a:pt x="11739" y="9636"/>
                  </a:lnTo>
                  <a:lnTo>
                    <a:pt x="11693" y="9600"/>
                  </a:lnTo>
                  <a:lnTo>
                    <a:pt x="11657" y="9564"/>
                  </a:lnTo>
                  <a:lnTo>
                    <a:pt x="11621" y="9528"/>
                  </a:lnTo>
                  <a:lnTo>
                    <a:pt x="11575" y="9501"/>
                  </a:lnTo>
                  <a:lnTo>
                    <a:pt x="11549" y="9510"/>
                  </a:lnTo>
                  <a:lnTo>
                    <a:pt x="11512" y="9528"/>
                  </a:lnTo>
                  <a:lnTo>
                    <a:pt x="11494" y="9555"/>
                  </a:lnTo>
                  <a:lnTo>
                    <a:pt x="11467" y="9591"/>
                  </a:lnTo>
                  <a:lnTo>
                    <a:pt x="11441" y="9609"/>
                  </a:lnTo>
                  <a:lnTo>
                    <a:pt x="11423" y="9627"/>
                  </a:lnTo>
                  <a:lnTo>
                    <a:pt x="11404" y="9619"/>
                  </a:lnTo>
                  <a:lnTo>
                    <a:pt x="11395" y="9619"/>
                  </a:lnTo>
                  <a:lnTo>
                    <a:pt x="11377" y="9600"/>
                  </a:lnTo>
                  <a:lnTo>
                    <a:pt x="11359" y="9573"/>
                  </a:lnTo>
                  <a:lnTo>
                    <a:pt x="11296" y="9555"/>
                  </a:lnTo>
                  <a:lnTo>
                    <a:pt x="11233" y="9518"/>
                  </a:lnTo>
                  <a:lnTo>
                    <a:pt x="11170" y="9492"/>
                  </a:lnTo>
                  <a:lnTo>
                    <a:pt x="11115" y="9455"/>
                  </a:lnTo>
                  <a:lnTo>
                    <a:pt x="11052" y="9410"/>
                  </a:lnTo>
                  <a:lnTo>
                    <a:pt x="10998" y="9374"/>
                  </a:lnTo>
                  <a:lnTo>
                    <a:pt x="10935" y="9329"/>
                  </a:lnTo>
                  <a:lnTo>
                    <a:pt x="10880" y="9283"/>
                  </a:lnTo>
                  <a:lnTo>
                    <a:pt x="10835" y="9230"/>
                  </a:lnTo>
                  <a:lnTo>
                    <a:pt x="10791" y="9184"/>
                  </a:lnTo>
                  <a:lnTo>
                    <a:pt x="10754" y="9139"/>
                  </a:lnTo>
                  <a:lnTo>
                    <a:pt x="10718" y="9085"/>
                  </a:lnTo>
                  <a:lnTo>
                    <a:pt x="10682" y="9030"/>
                  </a:lnTo>
                  <a:lnTo>
                    <a:pt x="10664" y="8967"/>
                  </a:lnTo>
                  <a:lnTo>
                    <a:pt x="10645" y="8913"/>
                  </a:lnTo>
                  <a:lnTo>
                    <a:pt x="10637" y="8850"/>
                  </a:lnTo>
                  <a:lnTo>
                    <a:pt x="10627" y="8813"/>
                  </a:lnTo>
                  <a:lnTo>
                    <a:pt x="10619" y="8777"/>
                  </a:lnTo>
                  <a:lnTo>
                    <a:pt x="10609" y="8742"/>
                  </a:lnTo>
                  <a:lnTo>
                    <a:pt x="10601" y="8705"/>
                  </a:lnTo>
                  <a:lnTo>
                    <a:pt x="10601" y="8669"/>
                  </a:lnTo>
                  <a:lnTo>
                    <a:pt x="10591" y="8633"/>
                  </a:lnTo>
                  <a:lnTo>
                    <a:pt x="10591" y="8597"/>
                  </a:lnTo>
                  <a:lnTo>
                    <a:pt x="10591" y="8560"/>
                  </a:lnTo>
                  <a:lnTo>
                    <a:pt x="10591" y="8552"/>
                  </a:lnTo>
                  <a:lnTo>
                    <a:pt x="10574" y="8542"/>
                  </a:lnTo>
                  <a:lnTo>
                    <a:pt x="10564" y="8542"/>
                  </a:lnTo>
                  <a:lnTo>
                    <a:pt x="10556" y="8534"/>
                  </a:lnTo>
                  <a:lnTo>
                    <a:pt x="10546" y="8534"/>
                  </a:lnTo>
                  <a:lnTo>
                    <a:pt x="10528" y="8534"/>
                  </a:lnTo>
                  <a:lnTo>
                    <a:pt x="10519" y="8542"/>
                  </a:lnTo>
                  <a:lnTo>
                    <a:pt x="10510" y="8552"/>
                  </a:lnTo>
                  <a:lnTo>
                    <a:pt x="10483" y="8570"/>
                  </a:lnTo>
                  <a:lnTo>
                    <a:pt x="10465" y="8588"/>
                  </a:lnTo>
                  <a:lnTo>
                    <a:pt x="10438" y="8606"/>
                  </a:lnTo>
                  <a:lnTo>
                    <a:pt x="10429" y="8633"/>
                  </a:lnTo>
                  <a:lnTo>
                    <a:pt x="10411" y="8660"/>
                  </a:lnTo>
                  <a:lnTo>
                    <a:pt x="10402" y="8687"/>
                  </a:lnTo>
                  <a:lnTo>
                    <a:pt x="10392" y="8714"/>
                  </a:lnTo>
                  <a:lnTo>
                    <a:pt x="10384" y="8732"/>
                  </a:lnTo>
                  <a:lnTo>
                    <a:pt x="10339" y="8823"/>
                  </a:lnTo>
                  <a:lnTo>
                    <a:pt x="10122" y="8597"/>
                  </a:lnTo>
                  <a:lnTo>
                    <a:pt x="10095" y="8552"/>
                  </a:lnTo>
                  <a:lnTo>
                    <a:pt x="10076" y="8497"/>
                  </a:lnTo>
                  <a:lnTo>
                    <a:pt x="10058" y="8443"/>
                  </a:lnTo>
                  <a:lnTo>
                    <a:pt x="10040" y="8389"/>
                  </a:lnTo>
                  <a:lnTo>
                    <a:pt x="10023" y="8335"/>
                  </a:lnTo>
                  <a:lnTo>
                    <a:pt x="10013" y="8280"/>
                  </a:lnTo>
                  <a:lnTo>
                    <a:pt x="10005" y="8226"/>
                  </a:lnTo>
                  <a:lnTo>
                    <a:pt x="9995" y="8171"/>
                  </a:lnTo>
                  <a:lnTo>
                    <a:pt x="10005" y="8090"/>
                  </a:lnTo>
                  <a:lnTo>
                    <a:pt x="10013" y="8018"/>
                  </a:lnTo>
                  <a:lnTo>
                    <a:pt x="10013" y="7946"/>
                  </a:lnTo>
                  <a:lnTo>
                    <a:pt x="10023" y="7873"/>
                  </a:lnTo>
                  <a:lnTo>
                    <a:pt x="10032" y="7801"/>
                  </a:lnTo>
                  <a:lnTo>
                    <a:pt x="10040" y="7729"/>
                  </a:lnTo>
                  <a:lnTo>
                    <a:pt x="10058" y="7665"/>
                  </a:lnTo>
                  <a:lnTo>
                    <a:pt x="10086" y="7602"/>
                  </a:lnTo>
                  <a:lnTo>
                    <a:pt x="10086" y="7594"/>
                  </a:lnTo>
                  <a:lnTo>
                    <a:pt x="10076" y="7594"/>
                  </a:lnTo>
                  <a:lnTo>
                    <a:pt x="10068" y="7594"/>
                  </a:lnTo>
                  <a:lnTo>
                    <a:pt x="10058" y="7594"/>
                  </a:lnTo>
                  <a:lnTo>
                    <a:pt x="10050" y="7594"/>
                  </a:lnTo>
                  <a:lnTo>
                    <a:pt x="10040" y="7594"/>
                  </a:lnTo>
                  <a:lnTo>
                    <a:pt x="10032" y="7594"/>
                  </a:lnTo>
                  <a:lnTo>
                    <a:pt x="10023" y="7594"/>
                  </a:lnTo>
                  <a:lnTo>
                    <a:pt x="10005" y="7630"/>
                  </a:lnTo>
                  <a:lnTo>
                    <a:pt x="9987" y="7665"/>
                  </a:lnTo>
                  <a:lnTo>
                    <a:pt x="9977" y="7702"/>
                  </a:lnTo>
                  <a:lnTo>
                    <a:pt x="9969" y="7747"/>
                  </a:lnTo>
                  <a:lnTo>
                    <a:pt x="9959" y="7783"/>
                  </a:lnTo>
                  <a:lnTo>
                    <a:pt x="9959" y="7829"/>
                  </a:lnTo>
                  <a:lnTo>
                    <a:pt x="9950" y="7865"/>
                  </a:lnTo>
                  <a:lnTo>
                    <a:pt x="9950" y="7910"/>
                  </a:lnTo>
                  <a:lnTo>
                    <a:pt x="9941" y="7973"/>
                  </a:lnTo>
                  <a:lnTo>
                    <a:pt x="9932" y="8036"/>
                  </a:lnTo>
                  <a:lnTo>
                    <a:pt x="9932" y="8108"/>
                  </a:lnTo>
                  <a:lnTo>
                    <a:pt x="9932" y="8171"/>
                  </a:lnTo>
                  <a:lnTo>
                    <a:pt x="9932" y="8244"/>
                  </a:lnTo>
                  <a:lnTo>
                    <a:pt x="9941" y="8307"/>
                  </a:lnTo>
                  <a:lnTo>
                    <a:pt x="9950" y="8380"/>
                  </a:lnTo>
                  <a:lnTo>
                    <a:pt x="9969" y="8443"/>
                  </a:lnTo>
                  <a:lnTo>
                    <a:pt x="9914" y="8461"/>
                  </a:lnTo>
                  <a:lnTo>
                    <a:pt x="9869" y="8489"/>
                  </a:lnTo>
                  <a:lnTo>
                    <a:pt x="9823" y="8507"/>
                  </a:lnTo>
                  <a:lnTo>
                    <a:pt x="9779" y="8524"/>
                  </a:lnTo>
                  <a:lnTo>
                    <a:pt x="9734" y="8552"/>
                  </a:lnTo>
                  <a:lnTo>
                    <a:pt x="9689" y="8578"/>
                  </a:lnTo>
                  <a:lnTo>
                    <a:pt x="9643" y="8606"/>
                  </a:lnTo>
                  <a:lnTo>
                    <a:pt x="9598" y="8641"/>
                  </a:lnTo>
                  <a:lnTo>
                    <a:pt x="9580" y="8651"/>
                  </a:lnTo>
                  <a:lnTo>
                    <a:pt x="9553" y="8669"/>
                  </a:lnTo>
                  <a:lnTo>
                    <a:pt x="9526" y="8678"/>
                  </a:lnTo>
                  <a:lnTo>
                    <a:pt x="9499" y="8696"/>
                  </a:lnTo>
                  <a:lnTo>
                    <a:pt x="9472" y="8705"/>
                  </a:lnTo>
                  <a:lnTo>
                    <a:pt x="9454" y="8714"/>
                  </a:lnTo>
                  <a:lnTo>
                    <a:pt x="9426" y="8724"/>
                  </a:lnTo>
                  <a:lnTo>
                    <a:pt x="9400" y="8732"/>
                  </a:lnTo>
                  <a:lnTo>
                    <a:pt x="9390" y="8724"/>
                  </a:lnTo>
                  <a:lnTo>
                    <a:pt x="9381" y="8705"/>
                  </a:lnTo>
                  <a:lnTo>
                    <a:pt x="9381" y="8687"/>
                  </a:lnTo>
                  <a:lnTo>
                    <a:pt x="9381" y="8669"/>
                  </a:lnTo>
                  <a:lnTo>
                    <a:pt x="9381" y="8651"/>
                  </a:lnTo>
                  <a:lnTo>
                    <a:pt x="9381" y="8633"/>
                  </a:lnTo>
                  <a:lnTo>
                    <a:pt x="9381" y="8615"/>
                  </a:lnTo>
                  <a:lnTo>
                    <a:pt x="9373" y="8597"/>
                  </a:lnTo>
                  <a:lnTo>
                    <a:pt x="9318" y="8597"/>
                  </a:lnTo>
                  <a:lnTo>
                    <a:pt x="9256" y="8633"/>
                  </a:lnTo>
                  <a:lnTo>
                    <a:pt x="9183" y="8678"/>
                  </a:lnTo>
                  <a:lnTo>
                    <a:pt x="9120" y="8714"/>
                  </a:lnTo>
                  <a:lnTo>
                    <a:pt x="9047" y="8760"/>
                  </a:lnTo>
                  <a:lnTo>
                    <a:pt x="8984" y="8795"/>
                  </a:lnTo>
                  <a:lnTo>
                    <a:pt x="8912" y="8831"/>
                  </a:lnTo>
                  <a:lnTo>
                    <a:pt x="8840" y="8859"/>
                  </a:lnTo>
                  <a:lnTo>
                    <a:pt x="8768" y="8877"/>
                  </a:lnTo>
                  <a:lnTo>
                    <a:pt x="8776" y="8850"/>
                  </a:lnTo>
                  <a:lnTo>
                    <a:pt x="8794" y="8823"/>
                  </a:lnTo>
                  <a:lnTo>
                    <a:pt x="8804" y="8795"/>
                  </a:lnTo>
                  <a:lnTo>
                    <a:pt x="8822" y="8768"/>
                  </a:lnTo>
                  <a:lnTo>
                    <a:pt x="8840" y="8742"/>
                  </a:lnTo>
                  <a:lnTo>
                    <a:pt x="8849" y="8714"/>
                  </a:lnTo>
                  <a:lnTo>
                    <a:pt x="8857" y="8687"/>
                  </a:lnTo>
                  <a:lnTo>
                    <a:pt x="8867" y="8660"/>
                  </a:lnTo>
                  <a:lnTo>
                    <a:pt x="8875" y="8651"/>
                  </a:lnTo>
                  <a:lnTo>
                    <a:pt x="8885" y="8651"/>
                  </a:lnTo>
                  <a:lnTo>
                    <a:pt x="8894" y="8641"/>
                  </a:lnTo>
                  <a:lnTo>
                    <a:pt x="8894" y="8633"/>
                  </a:lnTo>
                  <a:lnTo>
                    <a:pt x="8903" y="8633"/>
                  </a:lnTo>
                  <a:lnTo>
                    <a:pt x="8903" y="8624"/>
                  </a:lnTo>
                  <a:lnTo>
                    <a:pt x="8903" y="8615"/>
                  </a:lnTo>
                  <a:lnTo>
                    <a:pt x="8903" y="8597"/>
                  </a:lnTo>
                  <a:lnTo>
                    <a:pt x="8857" y="8570"/>
                  </a:lnTo>
                  <a:lnTo>
                    <a:pt x="8786" y="8606"/>
                  </a:lnTo>
                  <a:lnTo>
                    <a:pt x="8723" y="8651"/>
                  </a:lnTo>
                  <a:lnTo>
                    <a:pt x="8659" y="8687"/>
                  </a:lnTo>
                  <a:lnTo>
                    <a:pt x="8587" y="8732"/>
                  </a:lnTo>
                  <a:lnTo>
                    <a:pt x="8523" y="8768"/>
                  </a:lnTo>
                  <a:lnTo>
                    <a:pt x="8452" y="8795"/>
                  </a:lnTo>
                  <a:lnTo>
                    <a:pt x="8379" y="8831"/>
                  </a:lnTo>
                  <a:lnTo>
                    <a:pt x="8308" y="8850"/>
                  </a:lnTo>
                  <a:lnTo>
                    <a:pt x="8325" y="8714"/>
                  </a:lnTo>
                  <a:lnTo>
                    <a:pt x="8334" y="8714"/>
                  </a:lnTo>
                  <a:lnTo>
                    <a:pt x="8334" y="8705"/>
                  </a:lnTo>
                  <a:lnTo>
                    <a:pt x="8343" y="8696"/>
                  </a:lnTo>
                  <a:lnTo>
                    <a:pt x="8334" y="8696"/>
                  </a:lnTo>
                  <a:lnTo>
                    <a:pt x="8334" y="8687"/>
                  </a:lnTo>
                  <a:lnTo>
                    <a:pt x="8325" y="8678"/>
                  </a:lnTo>
                  <a:lnTo>
                    <a:pt x="8325" y="8669"/>
                  </a:lnTo>
                  <a:lnTo>
                    <a:pt x="8316" y="8669"/>
                  </a:lnTo>
                  <a:lnTo>
                    <a:pt x="8308" y="8660"/>
                  </a:lnTo>
                  <a:lnTo>
                    <a:pt x="8271" y="8669"/>
                  </a:lnTo>
                  <a:lnTo>
                    <a:pt x="8243" y="8678"/>
                  </a:lnTo>
                  <a:lnTo>
                    <a:pt x="8207" y="8696"/>
                  </a:lnTo>
                  <a:lnTo>
                    <a:pt x="8180" y="8705"/>
                  </a:lnTo>
                  <a:lnTo>
                    <a:pt x="8154" y="8724"/>
                  </a:lnTo>
                  <a:lnTo>
                    <a:pt x="8117" y="8742"/>
                  </a:lnTo>
                  <a:lnTo>
                    <a:pt x="8091" y="8760"/>
                  </a:lnTo>
                  <a:lnTo>
                    <a:pt x="8063" y="8768"/>
                  </a:lnTo>
                  <a:lnTo>
                    <a:pt x="8027" y="8787"/>
                  </a:lnTo>
                  <a:lnTo>
                    <a:pt x="7990" y="8805"/>
                  </a:lnTo>
                  <a:lnTo>
                    <a:pt x="7946" y="8813"/>
                  </a:lnTo>
                  <a:lnTo>
                    <a:pt x="7909" y="8823"/>
                  </a:lnTo>
                  <a:lnTo>
                    <a:pt x="7874" y="8831"/>
                  </a:lnTo>
                  <a:lnTo>
                    <a:pt x="7828" y="8841"/>
                  </a:lnTo>
                  <a:lnTo>
                    <a:pt x="7792" y="8850"/>
                  </a:lnTo>
                  <a:lnTo>
                    <a:pt x="7747" y="8859"/>
                  </a:lnTo>
                  <a:lnTo>
                    <a:pt x="7757" y="8850"/>
                  </a:lnTo>
                  <a:lnTo>
                    <a:pt x="7765" y="8841"/>
                  </a:lnTo>
                  <a:lnTo>
                    <a:pt x="7774" y="8841"/>
                  </a:lnTo>
                  <a:lnTo>
                    <a:pt x="7783" y="8841"/>
                  </a:lnTo>
                  <a:lnTo>
                    <a:pt x="7792" y="8841"/>
                  </a:lnTo>
                  <a:lnTo>
                    <a:pt x="7802" y="8831"/>
                  </a:lnTo>
                  <a:lnTo>
                    <a:pt x="7810" y="8813"/>
                  </a:lnTo>
                  <a:lnTo>
                    <a:pt x="7828" y="8787"/>
                  </a:lnTo>
                  <a:lnTo>
                    <a:pt x="7838" y="8768"/>
                  </a:lnTo>
                  <a:lnTo>
                    <a:pt x="7856" y="8742"/>
                  </a:lnTo>
                  <a:lnTo>
                    <a:pt x="7864" y="8724"/>
                  </a:lnTo>
                  <a:lnTo>
                    <a:pt x="7864" y="8696"/>
                  </a:lnTo>
                  <a:lnTo>
                    <a:pt x="7864" y="8678"/>
                  </a:lnTo>
                  <a:lnTo>
                    <a:pt x="7856" y="8651"/>
                  </a:lnTo>
                  <a:lnTo>
                    <a:pt x="7657" y="8705"/>
                  </a:lnTo>
                  <a:lnTo>
                    <a:pt x="7441" y="8750"/>
                  </a:lnTo>
                  <a:lnTo>
                    <a:pt x="7224" y="8787"/>
                  </a:lnTo>
                  <a:lnTo>
                    <a:pt x="6998" y="8813"/>
                  </a:lnTo>
                  <a:lnTo>
                    <a:pt x="6772" y="8831"/>
                  </a:lnTo>
                  <a:lnTo>
                    <a:pt x="6546" y="8831"/>
                  </a:lnTo>
                  <a:lnTo>
                    <a:pt x="6329" y="8823"/>
                  </a:lnTo>
                  <a:lnTo>
                    <a:pt x="6113" y="8795"/>
                  </a:lnTo>
                  <a:lnTo>
                    <a:pt x="6058" y="8795"/>
                  </a:lnTo>
                  <a:lnTo>
                    <a:pt x="6005" y="8787"/>
                  </a:lnTo>
                  <a:lnTo>
                    <a:pt x="5959" y="8777"/>
                  </a:lnTo>
                  <a:lnTo>
                    <a:pt x="5906" y="8760"/>
                  </a:lnTo>
                  <a:lnTo>
                    <a:pt x="5851" y="8742"/>
                  </a:lnTo>
                  <a:lnTo>
                    <a:pt x="5806" y="8724"/>
                  </a:lnTo>
                  <a:lnTo>
                    <a:pt x="5760" y="8705"/>
                  </a:lnTo>
                  <a:lnTo>
                    <a:pt x="5716" y="8678"/>
                  </a:lnTo>
                  <a:lnTo>
                    <a:pt x="5716" y="8606"/>
                  </a:lnTo>
                  <a:lnTo>
                    <a:pt x="5724" y="8534"/>
                  </a:lnTo>
                  <a:lnTo>
                    <a:pt x="5742" y="8461"/>
                  </a:lnTo>
                  <a:lnTo>
                    <a:pt x="5760" y="8398"/>
                  </a:lnTo>
                  <a:lnTo>
                    <a:pt x="5778" y="8325"/>
                  </a:lnTo>
                  <a:lnTo>
                    <a:pt x="5806" y="8262"/>
                  </a:lnTo>
                  <a:lnTo>
                    <a:pt x="5823" y="8199"/>
                  </a:lnTo>
                  <a:lnTo>
                    <a:pt x="5851" y="8136"/>
                  </a:lnTo>
                  <a:lnTo>
                    <a:pt x="5851" y="8127"/>
                  </a:lnTo>
                  <a:lnTo>
                    <a:pt x="5841" y="8118"/>
                  </a:lnTo>
                  <a:lnTo>
                    <a:pt x="5841" y="8108"/>
                  </a:lnTo>
                  <a:lnTo>
                    <a:pt x="5833" y="8100"/>
                  </a:lnTo>
                  <a:lnTo>
                    <a:pt x="5823" y="8100"/>
                  </a:lnTo>
                  <a:lnTo>
                    <a:pt x="5806" y="8100"/>
                  </a:lnTo>
                  <a:lnTo>
                    <a:pt x="5797" y="8108"/>
                  </a:lnTo>
                  <a:lnTo>
                    <a:pt x="5760" y="8171"/>
                  </a:lnTo>
                  <a:lnTo>
                    <a:pt x="5724" y="8244"/>
                  </a:lnTo>
                  <a:lnTo>
                    <a:pt x="5697" y="8317"/>
                  </a:lnTo>
                  <a:lnTo>
                    <a:pt x="5671" y="8389"/>
                  </a:lnTo>
                  <a:lnTo>
                    <a:pt x="5653" y="8470"/>
                  </a:lnTo>
                  <a:lnTo>
                    <a:pt x="5634" y="8542"/>
                  </a:lnTo>
                  <a:lnTo>
                    <a:pt x="5616" y="8624"/>
                  </a:lnTo>
                  <a:lnTo>
                    <a:pt x="5598" y="8705"/>
                  </a:lnTo>
                  <a:lnTo>
                    <a:pt x="5625" y="8724"/>
                  </a:lnTo>
                  <a:lnTo>
                    <a:pt x="5625" y="8805"/>
                  </a:lnTo>
                  <a:lnTo>
                    <a:pt x="5616" y="8895"/>
                  </a:lnTo>
                  <a:lnTo>
                    <a:pt x="5607" y="8977"/>
                  </a:lnTo>
                  <a:lnTo>
                    <a:pt x="5590" y="9058"/>
                  </a:lnTo>
                  <a:lnTo>
                    <a:pt x="5571" y="9131"/>
                  </a:lnTo>
                  <a:lnTo>
                    <a:pt x="5525" y="9202"/>
                  </a:lnTo>
                  <a:lnTo>
                    <a:pt x="5499" y="9230"/>
                  </a:lnTo>
                  <a:lnTo>
                    <a:pt x="5472" y="9257"/>
                  </a:lnTo>
                  <a:lnTo>
                    <a:pt x="5436" y="9275"/>
                  </a:lnTo>
                  <a:lnTo>
                    <a:pt x="5400" y="9293"/>
                  </a:lnTo>
                  <a:lnTo>
                    <a:pt x="5363" y="9320"/>
                  </a:lnTo>
                  <a:lnTo>
                    <a:pt x="5318" y="9347"/>
                  </a:lnTo>
                  <a:lnTo>
                    <a:pt x="5274" y="9366"/>
                  </a:lnTo>
                  <a:lnTo>
                    <a:pt x="5237" y="9392"/>
                  </a:lnTo>
                  <a:lnTo>
                    <a:pt x="5191" y="9410"/>
                  </a:lnTo>
                  <a:lnTo>
                    <a:pt x="5147" y="9437"/>
                  </a:lnTo>
                  <a:lnTo>
                    <a:pt x="5102" y="9455"/>
                  </a:lnTo>
                  <a:lnTo>
                    <a:pt x="5057" y="9483"/>
                  </a:lnTo>
                  <a:lnTo>
                    <a:pt x="5047" y="9483"/>
                  </a:lnTo>
                  <a:lnTo>
                    <a:pt x="5039" y="9483"/>
                  </a:lnTo>
                  <a:lnTo>
                    <a:pt x="5029" y="9483"/>
                  </a:lnTo>
                  <a:lnTo>
                    <a:pt x="5021" y="9483"/>
                  </a:lnTo>
                  <a:lnTo>
                    <a:pt x="5011" y="9483"/>
                  </a:lnTo>
                  <a:lnTo>
                    <a:pt x="5011" y="9492"/>
                  </a:lnTo>
                  <a:lnTo>
                    <a:pt x="5002" y="9501"/>
                  </a:lnTo>
                  <a:lnTo>
                    <a:pt x="5002" y="9518"/>
                  </a:lnTo>
                  <a:lnTo>
                    <a:pt x="4993" y="9492"/>
                  </a:lnTo>
                  <a:lnTo>
                    <a:pt x="4984" y="9465"/>
                  </a:lnTo>
                  <a:lnTo>
                    <a:pt x="4984" y="9419"/>
                  </a:lnTo>
                  <a:lnTo>
                    <a:pt x="4984" y="9384"/>
                  </a:lnTo>
                  <a:lnTo>
                    <a:pt x="4984" y="9356"/>
                  </a:lnTo>
                  <a:lnTo>
                    <a:pt x="4966" y="9338"/>
                  </a:lnTo>
                  <a:lnTo>
                    <a:pt x="4939" y="9338"/>
                  </a:lnTo>
                  <a:lnTo>
                    <a:pt x="4903" y="9356"/>
                  </a:lnTo>
                  <a:lnTo>
                    <a:pt x="4857" y="9392"/>
                  </a:lnTo>
                  <a:lnTo>
                    <a:pt x="4812" y="9429"/>
                  </a:lnTo>
                  <a:lnTo>
                    <a:pt x="4758" y="9465"/>
                  </a:lnTo>
                  <a:lnTo>
                    <a:pt x="4713" y="9492"/>
                  </a:lnTo>
                  <a:lnTo>
                    <a:pt x="4668" y="9518"/>
                  </a:lnTo>
                  <a:lnTo>
                    <a:pt x="4614" y="9546"/>
                  </a:lnTo>
                  <a:lnTo>
                    <a:pt x="4559" y="9573"/>
                  </a:lnTo>
                  <a:lnTo>
                    <a:pt x="4515" y="9591"/>
                  </a:lnTo>
                  <a:lnTo>
                    <a:pt x="4506" y="9573"/>
                  </a:lnTo>
                  <a:lnTo>
                    <a:pt x="4506" y="9546"/>
                  </a:lnTo>
                  <a:lnTo>
                    <a:pt x="4506" y="9518"/>
                  </a:lnTo>
                  <a:lnTo>
                    <a:pt x="4506" y="9501"/>
                  </a:lnTo>
                  <a:lnTo>
                    <a:pt x="4506" y="9473"/>
                  </a:lnTo>
                  <a:lnTo>
                    <a:pt x="4496" y="9455"/>
                  </a:lnTo>
                  <a:lnTo>
                    <a:pt x="4488" y="9437"/>
                  </a:lnTo>
                  <a:lnTo>
                    <a:pt x="4470" y="9419"/>
                  </a:lnTo>
                  <a:lnTo>
                    <a:pt x="4433" y="9419"/>
                  </a:lnTo>
                  <a:lnTo>
                    <a:pt x="4397" y="9437"/>
                  </a:lnTo>
                  <a:lnTo>
                    <a:pt x="4361" y="9447"/>
                  </a:lnTo>
                  <a:lnTo>
                    <a:pt x="4324" y="9465"/>
                  </a:lnTo>
                  <a:lnTo>
                    <a:pt x="4298" y="9483"/>
                  </a:lnTo>
                  <a:lnTo>
                    <a:pt x="4262" y="9501"/>
                  </a:lnTo>
                  <a:lnTo>
                    <a:pt x="4225" y="9510"/>
                  </a:lnTo>
                  <a:lnTo>
                    <a:pt x="4190" y="9518"/>
                  </a:lnTo>
                  <a:lnTo>
                    <a:pt x="4180" y="9501"/>
                  </a:lnTo>
                  <a:lnTo>
                    <a:pt x="4172" y="9492"/>
                  </a:lnTo>
                  <a:lnTo>
                    <a:pt x="4162" y="9492"/>
                  </a:lnTo>
                  <a:lnTo>
                    <a:pt x="4144" y="9483"/>
                  </a:lnTo>
                  <a:lnTo>
                    <a:pt x="4136" y="9483"/>
                  </a:lnTo>
                  <a:lnTo>
                    <a:pt x="4117" y="9483"/>
                  </a:lnTo>
                  <a:lnTo>
                    <a:pt x="4099" y="9483"/>
                  </a:lnTo>
                  <a:lnTo>
                    <a:pt x="4091" y="9483"/>
                  </a:lnTo>
                  <a:lnTo>
                    <a:pt x="3964" y="9501"/>
                  </a:lnTo>
                  <a:lnTo>
                    <a:pt x="3846" y="9528"/>
                  </a:lnTo>
                  <a:lnTo>
                    <a:pt x="3738" y="9564"/>
                  </a:lnTo>
                  <a:lnTo>
                    <a:pt x="3621" y="9600"/>
                  </a:lnTo>
                  <a:lnTo>
                    <a:pt x="3512" y="9645"/>
                  </a:lnTo>
                  <a:lnTo>
                    <a:pt x="3395" y="9682"/>
                  </a:lnTo>
                  <a:lnTo>
                    <a:pt x="3277" y="9708"/>
                  </a:lnTo>
                  <a:lnTo>
                    <a:pt x="3151" y="9718"/>
                  </a:lnTo>
                  <a:lnTo>
                    <a:pt x="3007" y="9771"/>
                  </a:lnTo>
                  <a:lnTo>
                    <a:pt x="2862" y="9826"/>
                  </a:lnTo>
                  <a:lnTo>
                    <a:pt x="2718" y="9862"/>
                  </a:lnTo>
                  <a:lnTo>
                    <a:pt x="2564" y="9898"/>
                  </a:lnTo>
                  <a:lnTo>
                    <a:pt x="2420" y="9925"/>
                  </a:lnTo>
                  <a:lnTo>
                    <a:pt x="2275" y="9961"/>
                  </a:lnTo>
                  <a:lnTo>
                    <a:pt x="2122" y="9989"/>
                  </a:lnTo>
                  <a:lnTo>
                    <a:pt x="1977" y="10024"/>
                  </a:lnTo>
                  <a:lnTo>
                    <a:pt x="1887" y="10052"/>
                  </a:lnTo>
                  <a:lnTo>
                    <a:pt x="1797" y="10089"/>
                  </a:lnTo>
                  <a:lnTo>
                    <a:pt x="1707" y="10125"/>
                  </a:lnTo>
                  <a:lnTo>
                    <a:pt x="1616" y="10170"/>
                  </a:lnTo>
                  <a:lnTo>
                    <a:pt x="1535" y="10233"/>
                  </a:lnTo>
                  <a:lnTo>
                    <a:pt x="1472" y="10296"/>
                  </a:lnTo>
                  <a:lnTo>
                    <a:pt x="1444" y="10342"/>
                  </a:lnTo>
                  <a:lnTo>
                    <a:pt x="1418" y="10378"/>
                  </a:lnTo>
                  <a:lnTo>
                    <a:pt x="1399" y="10423"/>
                  </a:lnTo>
                  <a:lnTo>
                    <a:pt x="1381" y="10477"/>
                  </a:lnTo>
                  <a:lnTo>
                    <a:pt x="1373" y="10504"/>
                  </a:lnTo>
                  <a:lnTo>
                    <a:pt x="1363" y="10531"/>
                  </a:lnTo>
                  <a:lnTo>
                    <a:pt x="1345" y="10558"/>
                  </a:lnTo>
                  <a:lnTo>
                    <a:pt x="1336" y="10595"/>
                  </a:lnTo>
                  <a:lnTo>
                    <a:pt x="1318" y="10621"/>
                  </a:lnTo>
                  <a:lnTo>
                    <a:pt x="1300" y="10648"/>
                  </a:lnTo>
                  <a:lnTo>
                    <a:pt x="1282" y="10676"/>
                  </a:lnTo>
                  <a:lnTo>
                    <a:pt x="1255" y="10703"/>
                  </a:lnTo>
                  <a:lnTo>
                    <a:pt x="1228" y="10730"/>
                  </a:lnTo>
                  <a:lnTo>
                    <a:pt x="1201" y="10766"/>
                  </a:lnTo>
                  <a:lnTo>
                    <a:pt x="1174" y="10784"/>
                  </a:lnTo>
                  <a:lnTo>
                    <a:pt x="1146" y="10812"/>
                  </a:lnTo>
                  <a:lnTo>
                    <a:pt x="1110" y="10820"/>
                  </a:lnTo>
                  <a:lnTo>
                    <a:pt x="1074" y="10830"/>
                  </a:lnTo>
                  <a:lnTo>
                    <a:pt x="1029" y="10830"/>
                  </a:lnTo>
                  <a:lnTo>
                    <a:pt x="984" y="10820"/>
                  </a:lnTo>
                  <a:lnTo>
                    <a:pt x="966" y="10820"/>
                  </a:lnTo>
                  <a:lnTo>
                    <a:pt x="939" y="10812"/>
                  </a:lnTo>
                  <a:lnTo>
                    <a:pt x="921" y="10802"/>
                  </a:lnTo>
                  <a:lnTo>
                    <a:pt x="893" y="10793"/>
                  </a:lnTo>
                  <a:lnTo>
                    <a:pt x="875" y="10784"/>
                  </a:lnTo>
                  <a:lnTo>
                    <a:pt x="857" y="10775"/>
                  </a:lnTo>
                  <a:lnTo>
                    <a:pt x="849" y="10757"/>
                  </a:lnTo>
                  <a:lnTo>
                    <a:pt x="840" y="10739"/>
                  </a:lnTo>
                  <a:lnTo>
                    <a:pt x="804" y="10721"/>
                  </a:lnTo>
                  <a:lnTo>
                    <a:pt x="786" y="10694"/>
                  </a:lnTo>
                  <a:lnTo>
                    <a:pt x="767" y="10658"/>
                  </a:lnTo>
                  <a:lnTo>
                    <a:pt x="749" y="10621"/>
                  </a:lnTo>
                  <a:lnTo>
                    <a:pt x="749" y="10585"/>
                  </a:lnTo>
                  <a:lnTo>
                    <a:pt x="741" y="10540"/>
                  </a:lnTo>
                  <a:lnTo>
                    <a:pt x="731" y="10504"/>
                  </a:lnTo>
                  <a:lnTo>
                    <a:pt x="731" y="10468"/>
                  </a:lnTo>
                  <a:lnTo>
                    <a:pt x="741" y="10431"/>
                  </a:lnTo>
                  <a:lnTo>
                    <a:pt x="749" y="10387"/>
                  </a:lnTo>
                  <a:lnTo>
                    <a:pt x="758" y="10350"/>
                  </a:lnTo>
                  <a:lnTo>
                    <a:pt x="776" y="10314"/>
                  </a:lnTo>
                  <a:lnTo>
                    <a:pt x="794" y="10278"/>
                  </a:lnTo>
                  <a:lnTo>
                    <a:pt x="812" y="10251"/>
                  </a:lnTo>
                  <a:lnTo>
                    <a:pt x="849" y="10233"/>
                  </a:lnTo>
                  <a:lnTo>
                    <a:pt x="885" y="10215"/>
                  </a:lnTo>
                  <a:lnTo>
                    <a:pt x="885" y="10206"/>
                  </a:lnTo>
                  <a:lnTo>
                    <a:pt x="885" y="10196"/>
                  </a:lnTo>
                  <a:lnTo>
                    <a:pt x="885" y="10188"/>
                  </a:lnTo>
                  <a:lnTo>
                    <a:pt x="875" y="10188"/>
                  </a:lnTo>
                  <a:lnTo>
                    <a:pt x="867" y="10178"/>
                  </a:lnTo>
                  <a:lnTo>
                    <a:pt x="804" y="10196"/>
                  </a:lnTo>
                  <a:lnTo>
                    <a:pt x="758" y="10233"/>
                  </a:lnTo>
                  <a:lnTo>
                    <a:pt x="723" y="10269"/>
                  </a:lnTo>
                  <a:lnTo>
                    <a:pt x="695" y="10324"/>
                  </a:lnTo>
                  <a:lnTo>
                    <a:pt x="677" y="10378"/>
                  </a:lnTo>
                  <a:lnTo>
                    <a:pt x="668" y="10431"/>
                  </a:lnTo>
                  <a:lnTo>
                    <a:pt x="659" y="10495"/>
                  </a:lnTo>
                  <a:lnTo>
                    <a:pt x="650" y="10549"/>
                  </a:lnTo>
                  <a:lnTo>
                    <a:pt x="640" y="10567"/>
                  </a:lnTo>
                  <a:lnTo>
                    <a:pt x="640" y="10595"/>
                  </a:lnTo>
                  <a:lnTo>
                    <a:pt x="640" y="10613"/>
                  </a:lnTo>
                  <a:lnTo>
                    <a:pt x="650" y="10630"/>
                  </a:lnTo>
                  <a:lnTo>
                    <a:pt x="668" y="10676"/>
                  </a:lnTo>
                  <a:lnTo>
                    <a:pt x="686" y="10721"/>
                  </a:lnTo>
                  <a:lnTo>
                    <a:pt x="704" y="10757"/>
                  </a:lnTo>
                  <a:lnTo>
                    <a:pt x="695" y="10793"/>
                  </a:lnTo>
                  <a:lnTo>
                    <a:pt x="686" y="10802"/>
                  </a:lnTo>
                  <a:lnTo>
                    <a:pt x="668" y="10812"/>
                  </a:lnTo>
                  <a:lnTo>
                    <a:pt x="632" y="10820"/>
                  </a:lnTo>
                  <a:lnTo>
                    <a:pt x="596" y="10820"/>
                  </a:lnTo>
                  <a:lnTo>
                    <a:pt x="569" y="10812"/>
                  </a:lnTo>
                  <a:lnTo>
                    <a:pt x="541" y="10793"/>
                  </a:lnTo>
                  <a:lnTo>
                    <a:pt x="514" y="10784"/>
                  </a:lnTo>
                  <a:lnTo>
                    <a:pt x="496" y="10766"/>
                  </a:lnTo>
                  <a:lnTo>
                    <a:pt x="470" y="10749"/>
                  </a:lnTo>
                  <a:lnTo>
                    <a:pt x="451" y="10721"/>
                  </a:lnTo>
                  <a:lnTo>
                    <a:pt x="442" y="10694"/>
                  </a:lnTo>
                  <a:lnTo>
                    <a:pt x="433" y="10666"/>
                  </a:lnTo>
                  <a:lnTo>
                    <a:pt x="433" y="10658"/>
                  </a:lnTo>
                  <a:lnTo>
                    <a:pt x="424" y="10648"/>
                  </a:lnTo>
                  <a:lnTo>
                    <a:pt x="415" y="10640"/>
                  </a:lnTo>
                  <a:lnTo>
                    <a:pt x="397" y="10658"/>
                  </a:lnTo>
                  <a:lnTo>
                    <a:pt x="379" y="10658"/>
                  </a:lnTo>
                  <a:lnTo>
                    <a:pt x="361" y="10648"/>
                  </a:lnTo>
                  <a:lnTo>
                    <a:pt x="352" y="10630"/>
                  </a:lnTo>
                  <a:lnTo>
                    <a:pt x="343" y="10613"/>
                  </a:lnTo>
                  <a:lnTo>
                    <a:pt x="334" y="10595"/>
                  </a:lnTo>
                  <a:lnTo>
                    <a:pt x="324" y="10577"/>
                  </a:lnTo>
                  <a:lnTo>
                    <a:pt x="316" y="10558"/>
                  </a:lnTo>
                  <a:lnTo>
                    <a:pt x="307" y="10504"/>
                  </a:lnTo>
                  <a:lnTo>
                    <a:pt x="307" y="10450"/>
                  </a:lnTo>
                  <a:lnTo>
                    <a:pt x="307" y="10405"/>
                  </a:lnTo>
                  <a:lnTo>
                    <a:pt x="324" y="10360"/>
                  </a:lnTo>
                  <a:lnTo>
                    <a:pt x="343" y="10305"/>
                  </a:lnTo>
                  <a:lnTo>
                    <a:pt x="361" y="10259"/>
                  </a:lnTo>
                  <a:lnTo>
                    <a:pt x="388" y="10224"/>
                  </a:lnTo>
                  <a:lnTo>
                    <a:pt x="407" y="10178"/>
                  </a:lnTo>
                  <a:lnTo>
                    <a:pt x="424" y="10178"/>
                  </a:lnTo>
                  <a:lnTo>
                    <a:pt x="433" y="10178"/>
                  </a:lnTo>
                  <a:lnTo>
                    <a:pt x="451" y="10170"/>
                  </a:lnTo>
                  <a:lnTo>
                    <a:pt x="460" y="10170"/>
                  </a:lnTo>
                  <a:lnTo>
                    <a:pt x="470" y="10160"/>
                  </a:lnTo>
                  <a:lnTo>
                    <a:pt x="488" y="10160"/>
                  </a:lnTo>
                  <a:lnTo>
                    <a:pt x="488" y="10142"/>
                  </a:lnTo>
                  <a:lnTo>
                    <a:pt x="496" y="10133"/>
                  </a:lnTo>
                  <a:lnTo>
                    <a:pt x="478" y="10125"/>
                  </a:lnTo>
                  <a:lnTo>
                    <a:pt x="470" y="10125"/>
                  </a:lnTo>
                  <a:lnTo>
                    <a:pt x="451" y="10125"/>
                  </a:lnTo>
                  <a:lnTo>
                    <a:pt x="442" y="10125"/>
                  </a:lnTo>
                  <a:lnTo>
                    <a:pt x="424" y="10133"/>
                  </a:lnTo>
                  <a:lnTo>
                    <a:pt x="407" y="10133"/>
                  </a:lnTo>
                  <a:lnTo>
                    <a:pt x="397" y="10142"/>
                  </a:lnTo>
                  <a:lnTo>
                    <a:pt x="379" y="10142"/>
                  </a:lnTo>
                  <a:lnTo>
                    <a:pt x="334" y="10196"/>
                  </a:lnTo>
                  <a:lnTo>
                    <a:pt x="298" y="10251"/>
                  </a:lnTo>
                  <a:lnTo>
                    <a:pt x="271" y="10305"/>
                  </a:lnTo>
                  <a:lnTo>
                    <a:pt x="235" y="10368"/>
                  </a:lnTo>
                  <a:lnTo>
                    <a:pt x="217" y="10431"/>
                  </a:lnTo>
                  <a:lnTo>
                    <a:pt x="207" y="10495"/>
                  </a:lnTo>
                  <a:lnTo>
                    <a:pt x="207" y="10558"/>
                  </a:lnTo>
                  <a:lnTo>
                    <a:pt x="225" y="10630"/>
                  </a:lnTo>
                  <a:lnTo>
                    <a:pt x="180" y="10603"/>
                  </a:lnTo>
                  <a:lnTo>
                    <a:pt x="135" y="10577"/>
                  </a:lnTo>
                  <a:lnTo>
                    <a:pt x="99" y="10549"/>
                  </a:lnTo>
                  <a:lnTo>
                    <a:pt x="72" y="10513"/>
                  </a:lnTo>
                  <a:lnTo>
                    <a:pt x="45" y="10468"/>
                  </a:lnTo>
                  <a:lnTo>
                    <a:pt x="27" y="10423"/>
                  </a:lnTo>
                  <a:lnTo>
                    <a:pt x="8" y="10387"/>
                  </a:lnTo>
                  <a:lnTo>
                    <a:pt x="0" y="10342"/>
                  </a:lnTo>
                  <a:lnTo>
                    <a:pt x="0" y="10278"/>
                  </a:lnTo>
                  <a:lnTo>
                    <a:pt x="8" y="10206"/>
                  </a:lnTo>
                  <a:lnTo>
                    <a:pt x="18" y="10142"/>
                  </a:lnTo>
                  <a:lnTo>
                    <a:pt x="27" y="10079"/>
                  </a:lnTo>
                  <a:lnTo>
                    <a:pt x="45" y="10006"/>
                  </a:lnTo>
                  <a:lnTo>
                    <a:pt x="72" y="9943"/>
                  </a:lnTo>
                  <a:lnTo>
                    <a:pt x="99" y="9889"/>
                  </a:lnTo>
                  <a:lnTo>
                    <a:pt x="144" y="9844"/>
                  </a:lnTo>
                  <a:lnTo>
                    <a:pt x="144" y="9826"/>
                  </a:lnTo>
                  <a:lnTo>
                    <a:pt x="144" y="9808"/>
                  </a:lnTo>
                  <a:lnTo>
                    <a:pt x="162" y="9799"/>
                  </a:lnTo>
                  <a:lnTo>
                    <a:pt x="172" y="9790"/>
                  </a:lnTo>
                  <a:lnTo>
                    <a:pt x="190" y="9781"/>
                  </a:lnTo>
                  <a:lnTo>
                    <a:pt x="198" y="9771"/>
                  </a:lnTo>
                  <a:lnTo>
                    <a:pt x="207" y="9754"/>
                  </a:lnTo>
                  <a:lnTo>
                    <a:pt x="198" y="9736"/>
                  </a:lnTo>
                  <a:lnTo>
                    <a:pt x="253" y="9682"/>
                  </a:lnTo>
                  <a:lnTo>
                    <a:pt x="316" y="9627"/>
                  </a:lnTo>
                  <a:lnTo>
                    <a:pt x="370" y="9573"/>
                  </a:lnTo>
                  <a:lnTo>
                    <a:pt x="433" y="9528"/>
                  </a:lnTo>
                  <a:lnTo>
                    <a:pt x="496" y="9483"/>
                  </a:lnTo>
                  <a:lnTo>
                    <a:pt x="559" y="9447"/>
                  </a:lnTo>
                  <a:lnTo>
                    <a:pt x="632" y="9410"/>
                  </a:lnTo>
                  <a:lnTo>
                    <a:pt x="704" y="9392"/>
                  </a:lnTo>
                  <a:lnTo>
                    <a:pt x="713" y="9374"/>
                  </a:lnTo>
                  <a:lnTo>
                    <a:pt x="723" y="9356"/>
                  </a:lnTo>
                  <a:lnTo>
                    <a:pt x="741" y="9347"/>
                  </a:lnTo>
                  <a:lnTo>
                    <a:pt x="758" y="9329"/>
                  </a:lnTo>
                  <a:lnTo>
                    <a:pt x="776" y="9320"/>
                  </a:lnTo>
                  <a:lnTo>
                    <a:pt x="804" y="9311"/>
                  </a:lnTo>
                  <a:lnTo>
                    <a:pt x="822" y="9301"/>
                  </a:lnTo>
                  <a:lnTo>
                    <a:pt x="840" y="9283"/>
                  </a:lnTo>
                  <a:lnTo>
                    <a:pt x="867" y="9275"/>
                  </a:lnTo>
                  <a:lnTo>
                    <a:pt x="893" y="9275"/>
                  </a:lnTo>
                  <a:lnTo>
                    <a:pt x="921" y="9265"/>
                  </a:lnTo>
                  <a:lnTo>
                    <a:pt x="948" y="9257"/>
                  </a:lnTo>
                  <a:lnTo>
                    <a:pt x="975" y="9248"/>
                  </a:lnTo>
                  <a:lnTo>
                    <a:pt x="1002" y="9238"/>
                  </a:lnTo>
                  <a:lnTo>
                    <a:pt x="1029" y="9220"/>
                  </a:lnTo>
                  <a:lnTo>
                    <a:pt x="1057" y="9202"/>
                  </a:lnTo>
                  <a:lnTo>
                    <a:pt x="1156" y="9175"/>
                  </a:lnTo>
                  <a:lnTo>
                    <a:pt x="1255" y="9157"/>
                  </a:lnTo>
                  <a:lnTo>
                    <a:pt x="1363" y="9148"/>
                  </a:lnTo>
                  <a:lnTo>
                    <a:pt x="1462" y="9131"/>
                  </a:lnTo>
                  <a:lnTo>
                    <a:pt x="1671" y="9121"/>
                  </a:lnTo>
                  <a:lnTo>
                    <a:pt x="1887" y="9112"/>
                  </a:lnTo>
                  <a:lnTo>
                    <a:pt x="2094" y="9103"/>
                  </a:lnTo>
                  <a:lnTo>
                    <a:pt x="2303" y="9094"/>
                  </a:lnTo>
                  <a:lnTo>
                    <a:pt x="2410" y="9085"/>
                  </a:lnTo>
                  <a:lnTo>
                    <a:pt x="2510" y="9066"/>
                  </a:lnTo>
                  <a:lnTo>
                    <a:pt x="2609" y="9048"/>
                  </a:lnTo>
                  <a:lnTo>
                    <a:pt x="2708" y="9022"/>
                  </a:lnTo>
                  <a:lnTo>
                    <a:pt x="2708" y="9012"/>
                  </a:lnTo>
                  <a:lnTo>
                    <a:pt x="2718" y="9003"/>
                  </a:lnTo>
                  <a:lnTo>
                    <a:pt x="2718" y="8995"/>
                  </a:lnTo>
                  <a:lnTo>
                    <a:pt x="2708" y="8985"/>
                  </a:lnTo>
                  <a:lnTo>
                    <a:pt x="2708" y="8977"/>
                  </a:lnTo>
                  <a:lnTo>
                    <a:pt x="2700" y="8967"/>
                  </a:lnTo>
                  <a:lnTo>
                    <a:pt x="2700" y="8959"/>
                  </a:lnTo>
                  <a:lnTo>
                    <a:pt x="2708" y="8949"/>
                  </a:lnTo>
                  <a:lnTo>
                    <a:pt x="2718" y="8949"/>
                  </a:lnTo>
                  <a:lnTo>
                    <a:pt x="2736" y="8940"/>
                  </a:lnTo>
                  <a:lnTo>
                    <a:pt x="2745" y="8940"/>
                  </a:lnTo>
                  <a:lnTo>
                    <a:pt x="2754" y="8940"/>
                  </a:lnTo>
                  <a:lnTo>
                    <a:pt x="2772" y="8940"/>
                  </a:lnTo>
                  <a:lnTo>
                    <a:pt x="2781" y="8940"/>
                  </a:lnTo>
                  <a:lnTo>
                    <a:pt x="2799" y="8949"/>
                  </a:lnTo>
                  <a:lnTo>
                    <a:pt x="2890" y="8949"/>
                  </a:lnTo>
                  <a:lnTo>
                    <a:pt x="2979" y="8949"/>
                  </a:lnTo>
                  <a:lnTo>
                    <a:pt x="3070" y="8959"/>
                  </a:lnTo>
                  <a:lnTo>
                    <a:pt x="3169" y="8959"/>
                  </a:lnTo>
                  <a:lnTo>
                    <a:pt x="3259" y="8949"/>
                  </a:lnTo>
                  <a:lnTo>
                    <a:pt x="3358" y="8949"/>
                  </a:lnTo>
                  <a:lnTo>
                    <a:pt x="3449" y="8940"/>
                  </a:lnTo>
                  <a:lnTo>
                    <a:pt x="3540" y="8922"/>
                  </a:lnTo>
                  <a:lnTo>
                    <a:pt x="3783" y="8859"/>
                  </a:lnTo>
                  <a:lnTo>
                    <a:pt x="3810" y="8823"/>
                  </a:lnTo>
                  <a:lnTo>
                    <a:pt x="3846" y="8787"/>
                  </a:lnTo>
                  <a:lnTo>
                    <a:pt x="3883" y="8760"/>
                  </a:lnTo>
                  <a:lnTo>
                    <a:pt x="3919" y="8732"/>
                  </a:lnTo>
                  <a:lnTo>
                    <a:pt x="3955" y="8705"/>
                  </a:lnTo>
                  <a:lnTo>
                    <a:pt x="3990" y="8678"/>
                  </a:lnTo>
                  <a:lnTo>
                    <a:pt x="4027" y="8641"/>
                  </a:lnTo>
                  <a:lnTo>
                    <a:pt x="4054" y="8606"/>
                  </a:lnTo>
                  <a:lnTo>
                    <a:pt x="4091" y="8542"/>
                  </a:lnTo>
                  <a:lnTo>
                    <a:pt x="4108" y="8470"/>
                  </a:lnTo>
                  <a:lnTo>
                    <a:pt x="4117" y="8398"/>
                  </a:lnTo>
                  <a:lnTo>
                    <a:pt x="4117" y="8325"/>
                  </a:lnTo>
                  <a:lnTo>
                    <a:pt x="4117" y="8254"/>
                  </a:lnTo>
                  <a:lnTo>
                    <a:pt x="4099" y="8190"/>
                  </a:lnTo>
                  <a:lnTo>
                    <a:pt x="4073" y="8118"/>
                  </a:lnTo>
                  <a:lnTo>
                    <a:pt x="4045" y="8054"/>
                  </a:lnTo>
                  <a:lnTo>
                    <a:pt x="4036" y="7991"/>
                  </a:lnTo>
                  <a:lnTo>
                    <a:pt x="4018" y="7936"/>
                  </a:lnTo>
                  <a:lnTo>
                    <a:pt x="4000" y="7873"/>
                  </a:lnTo>
                  <a:lnTo>
                    <a:pt x="3982" y="7819"/>
                  </a:lnTo>
                  <a:lnTo>
                    <a:pt x="3946" y="7766"/>
                  </a:lnTo>
                  <a:lnTo>
                    <a:pt x="3909" y="7729"/>
                  </a:lnTo>
                  <a:lnTo>
                    <a:pt x="3856" y="7693"/>
                  </a:lnTo>
                  <a:lnTo>
                    <a:pt x="3801" y="7675"/>
                  </a:lnTo>
                  <a:lnTo>
                    <a:pt x="3774" y="7657"/>
                  </a:lnTo>
                  <a:lnTo>
                    <a:pt x="3747" y="7657"/>
                  </a:lnTo>
                  <a:lnTo>
                    <a:pt x="3720" y="7657"/>
                  </a:lnTo>
                  <a:lnTo>
                    <a:pt x="3693" y="7657"/>
                  </a:lnTo>
                  <a:lnTo>
                    <a:pt x="3666" y="7657"/>
                  </a:lnTo>
                  <a:lnTo>
                    <a:pt x="3639" y="7665"/>
                  </a:lnTo>
                  <a:lnTo>
                    <a:pt x="3603" y="7665"/>
                  </a:lnTo>
                  <a:lnTo>
                    <a:pt x="3585" y="7675"/>
                  </a:lnTo>
                  <a:lnTo>
                    <a:pt x="3530" y="7602"/>
                  </a:lnTo>
                  <a:lnTo>
                    <a:pt x="3485" y="7530"/>
                  </a:lnTo>
                  <a:lnTo>
                    <a:pt x="3441" y="7458"/>
                  </a:lnTo>
                  <a:lnTo>
                    <a:pt x="3404" y="7385"/>
                  </a:lnTo>
                  <a:lnTo>
                    <a:pt x="3358" y="7313"/>
                  </a:lnTo>
                  <a:lnTo>
                    <a:pt x="3314" y="7250"/>
                  </a:lnTo>
                  <a:lnTo>
                    <a:pt x="3277" y="7223"/>
                  </a:lnTo>
                  <a:lnTo>
                    <a:pt x="3251" y="7195"/>
                  </a:lnTo>
                  <a:lnTo>
                    <a:pt x="3214" y="7177"/>
                  </a:lnTo>
                  <a:lnTo>
                    <a:pt x="3169" y="7159"/>
                  </a:lnTo>
                  <a:lnTo>
                    <a:pt x="3169" y="7150"/>
                  </a:lnTo>
                  <a:lnTo>
                    <a:pt x="3178" y="7142"/>
                  </a:lnTo>
                  <a:lnTo>
                    <a:pt x="3178" y="7132"/>
                  </a:lnTo>
                  <a:lnTo>
                    <a:pt x="3188" y="7132"/>
                  </a:lnTo>
                  <a:lnTo>
                    <a:pt x="3188" y="7124"/>
                  </a:lnTo>
                  <a:lnTo>
                    <a:pt x="3178" y="7114"/>
                  </a:lnTo>
                  <a:lnTo>
                    <a:pt x="3169" y="7106"/>
                  </a:lnTo>
                  <a:lnTo>
                    <a:pt x="3070" y="7159"/>
                  </a:lnTo>
                  <a:lnTo>
                    <a:pt x="3070" y="7150"/>
                  </a:lnTo>
                  <a:lnTo>
                    <a:pt x="3061" y="7142"/>
                  </a:lnTo>
                  <a:lnTo>
                    <a:pt x="3061" y="7124"/>
                  </a:lnTo>
                  <a:lnTo>
                    <a:pt x="3052" y="7114"/>
                  </a:lnTo>
                  <a:lnTo>
                    <a:pt x="3042" y="7114"/>
                  </a:lnTo>
                  <a:lnTo>
                    <a:pt x="3034" y="7106"/>
                  </a:lnTo>
                  <a:lnTo>
                    <a:pt x="3016" y="7106"/>
                  </a:lnTo>
                  <a:lnTo>
                    <a:pt x="3007" y="7114"/>
                  </a:lnTo>
                  <a:lnTo>
                    <a:pt x="2862" y="7223"/>
                  </a:lnTo>
                  <a:lnTo>
                    <a:pt x="2835" y="7177"/>
                  </a:lnTo>
                  <a:lnTo>
                    <a:pt x="2808" y="7132"/>
                  </a:lnTo>
                  <a:lnTo>
                    <a:pt x="2781" y="7087"/>
                  </a:lnTo>
                  <a:lnTo>
                    <a:pt x="2754" y="7041"/>
                  </a:lnTo>
                  <a:lnTo>
                    <a:pt x="2726" y="6997"/>
                  </a:lnTo>
                  <a:lnTo>
                    <a:pt x="2690" y="6952"/>
                  </a:lnTo>
                  <a:lnTo>
                    <a:pt x="2663" y="6906"/>
                  </a:lnTo>
                  <a:lnTo>
                    <a:pt x="2637" y="6861"/>
                  </a:lnTo>
                  <a:lnTo>
                    <a:pt x="2655" y="6843"/>
                  </a:lnTo>
                  <a:lnTo>
                    <a:pt x="2673" y="6825"/>
                  </a:lnTo>
                  <a:lnTo>
                    <a:pt x="2673" y="6807"/>
                  </a:lnTo>
                  <a:lnTo>
                    <a:pt x="2673" y="6780"/>
                  </a:lnTo>
                  <a:lnTo>
                    <a:pt x="2673" y="6753"/>
                  </a:lnTo>
                  <a:lnTo>
                    <a:pt x="2673" y="6725"/>
                  </a:lnTo>
                  <a:lnTo>
                    <a:pt x="2673" y="6699"/>
                  </a:lnTo>
                  <a:lnTo>
                    <a:pt x="2682" y="6680"/>
                  </a:lnTo>
                  <a:lnTo>
                    <a:pt x="2708" y="6608"/>
                  </a:lnTo>
                  <a:lnTo>
                    <a:pt x="2736" y="6535"/>
                  </a:lnTo>
                  <a:lnTo>
                    <a:pt x="2754" y="6454"/>
                  </a:lnTo>
                  <a:lnTo>
                    <a:pt x="2763" y="6383"/>
                  </a:lnTo>
                  <a:lnTo>
                    <a:pt x="2772" y="6300"/>
                  </a:lnTo>
                  <a:lnTo>
                    <a:pt x="2772" y="6229"/>
                  </a:lnTo>
                  <a:lnTo>
                    <a:pt x="2763" y="6148"/>
                  </a:lnTo>
                  <a:lnTo>
                    <a:pt x="2754" y="6065"/>
                  </a:lnTo>
                  <a:lnTo>
                    <a:pt x="2718" y="5876"/>
                  </a:lnTo>
                  <a:lnTo>
                    <a:pt x="2655" y="5686"/>
                  </a:lnTo>
                  <a:lnTo>
                    <a:pt x="2619" y="5595"/>
                  </a:lnTo>
                  <a:lnTo>
                    <a:pt x="2582" y="5506"/>
                  </a:lnTo>
                  <a:lnTo>
                    <a:pt x="2537" y="5423"/>
                  </a:lnTo>
                  <a:lnTo>
                    <a:pt x="2492" y="5334"/>
                  </a:lnTo>
                  <a:lnTo>
                    <a:pt x="2447" y="5253"/>
                  </a:lnTo>
                  <a:lnTo>
                    <a:pt x="2392" y="5170"/>
                  </a:lnTo>
                  <a:lnTo>
                    <a:pt x="2329" y="5099"/>
                  </a:lnTo>
                  <a:lnTo>
                    <a:pt x="2266" y="5026"/>
                  </a:lnTo>
                  <a:lnTo>
                    <a:pt x="2194" y="4954"/>
                  </a:lnTo>
                  <a:lnTo>
                    <a:pt x="2122" y="4890"/>
                  </a:lnTo>
                  <a:lnTo>
                    <a:pt x="2040" y="4827"/>
                  </a:lnTo>
                  <a:lnTo>
                    <a:pt x="1950" y="4773"/>
                  </a:lnTo>
                  <a:lnTo>
                    <a:pt x="1869" y="4728"/>
                  </a:lnTo>
                  <a:lnTo>
                    <a:pt x="1778" y="4674"/>
                  </a:lnTo>
                  <a:lnTo>
                    <a:pt x="1689" y="4619"/>
                  </a:lnTo>
                  <a:lnTo>
                    <a:pt x="1607" y="4556"/>
                  </a:lnTo>
                  <a:lnTo>
                    <a:pt x="1525" y="4484"/>
                  </a:lnTo>
                  <a:lnTo>
                    <a:pt x="1472" y="4402"/>
                  </a:lnTo>
                  <a:lnTo>
                    <a:pt x="1444" y="4358"/>
                  </a:lnTo>
                  <a:lnTo>
                    <a:pt x="1426" y="4312"/>
                  </a:lnTo>
                  <a:lnTo>
                    <a:pt x="1418" y="4258"/>
                  </a:lnTo>
                  <a:lnTo>
                    <a:pt x="1408" y="4212"/>
                  </a:lnTo>
                  <a:lnTo>
                    <a:pt x="1381" y="4176"/>
                  </a:lnTo>
                  <a:lnTo>
                    <a:pt x="1363" y="4113"/>
                  </a:lnTo>
                  <a:lnTo>
                    <a:pt x="1345" y="4040"/>
                  </a:lnTo>
                  <a:lnTo>
                    <a:pt x="1336" y="3977"/>
                  </a:lnTo>
                  <a:lnTo>
                    <a:pt x="1327" y="3906"/>
                  </a:lnTo>
                  <a:lnTo>
                    <a:pt x="1318" y="3842"/>
                  </a:lnTo>
                  <a:lnTo>
                    <a:pt x="1318" y="3770"/>
                  </a:lnTo>
                  <a:lnTo>
                    <a:pt x="1318" y="3706"/>
                  </a:lnTo>
                  <a:lnTo>
                    <a:pt x="1327" y="3643"/>
                  </a:lnTo>
                  <a:lnTo>
                    <a:pt x="1336" y="3616"/>
                  </a:lnTo>
                  <a:lnTo>
                    <a:pt x="1345" y="3580"/>
                  </a:lnTo>
                  <a:lnTo>
                    <a:pt x="1345" y="3544"/>
                  </a:lnTo>
                  <a:lnTo>
                    <a:pt x="1345" y="3507"/>
                  </a:lnTo>
                  <a:lnTo>
                    <a:pt x="1336" y="3471"/>
                  </a:lnTo>
                  <a:lnTo>
                    <a:pt x="1336" y="3435"/>
                  </a:lnTo>
                  <a:lnTo>
                    <a:pt x="1327" y="3400"/>
                  </a:lnTo>
                  <a:lnTo>
                    <a:pt x="1318" y="3363"/>
                  </a:lnTo>
                  <a:lnTo>
                    <a:pt x="1291" y="3327"/>
                  </a:lnTo>
                  <a:lnTo>
                    <a:pt x="1255" y="3291"/>
                  </a:lnTo>
                  <a:lnTo>
                    <a:pt x="1219" y="3272"/>
                  </a:lnTo>
                  <a:lnTo>
                    <a:pt x="1183" y="3246"/>
                  </a:lnTo>
                  <a:lnTo>
                    <a:pt x="1146" y="3228"/>
                  </a:lnTo>
                  <a:lnTo>
                    <a:pt x="1110" y="3218"/>
                  </a:lnTo>
                  <a:lnTo>
                    <a:pt x="1065" y="3200"/>
                  </a:lnTo>
                  <a:lnTo>
                    <a:pt x="1029" y="3191"/>
                  </a:lnTo>
                  <a:lnTo>
                    <a:pt x="912" y="3056"/>
                  </a:lnTo>
                  <a:lnTo>
                    <a:pt x="939" y="3056"/>
                  </a:lnTo>
                  <a:lnTo>
                    <a:pt x="966" y="3056"/>
                  </a:lnTo>
                  <a:lnTo>
                    <a:pt x="993" y="3046"/>
                  </a:lnTo>
                  <a:lnTo>
                    <a:pt x="1020" y="3046"/>
                  </a:lnTo>
                  <a:lnTo>
                    <a:pt x="1047" y="3046"/>
                  </a:lnTo>
                  <a:lnTo>
                    <a:pt x="1065" y="3056"/>
                  </a:lnTo>
                  <a:lnTo>
                    <a:pt x="1092" y="3064"/>
                  </a:lnTo>
                  <a:lnTo>
                    <a:pt x="1110" y="3074"/>
                  </a:lnTo>
                  <a:lnTo>
                    <a:pt x="1120" y="3074"/>
                  </a:lnTo>
                  <a:lnTo>
                    <a:pt x="1128" y="3074"/>
                  </a:lnTo>
                  <a:lnTo>
                    <a:pt x="1138" y="3074"/>
                  </a:lnTo>
                  <a:lnTo>
                    <a:pt x="1146" y="3064"/>
                  </a:lnTo>
                  <a:lnTo>
                    <a:pt x="1156" y="3064"/>
                  </a:lnTo>
                  <a:lnTo>
                    <a:pt x="1156" y="3056"/>
                  </a:lnTo>
                  <a:lnTo>
                    <a:pt x="1165" y="3056"/>
                  </a:lnTo>
                  <a:lnTo>
                    <a:pt x="1174" y="3046"/>
                  </a:lnTo>
                  <a:lnTo>
                    <a:pt x="1174" y="3029"/>
                  </a:lnTo>
                  <a:lnTo>
                    <a:pt x="1020" y="2857"/>
                  </a:lnTo>
                  <a:lnTo>
                    <a:pt x="1057" y="2847"/>
                  </a:lnTo>
                  <a:lnTo>
                    <a:pt x="1092" y="2847"/>
                  </a:lnTo>
                  <a:lnTo>
                    <a:pt x="1128" y="2857"/>
                  </a:lnTo>
                  <a:lnTo>
                    <a:pt x="1165" y="2875"/>
                  </a:lnTo>
                  <a:lnTo>
                    <a:pt x="1201" y="2884"/>
                  </a:lnTo>
                  <a:lnTo>
                    <a:pt x="1237" y="2884"/>
                  </a:lnTo>
                  <a:lnTo>
                    <a:pt x="1273" y="2884"/>
                  </a:lnTo>
                  <a:lnTo>
                    <a:pt x="1309" y="2875"/>
                  </a:lnTo>
                  <a:lnTo>
                    <a:pt x="1300" y="2829"/>
                  </a:lnTo>
                  <a:lnTo>
                    <a:pt x="1291" y="2794"/>
                  </a:lnTo>
                  <a:lnTo>
                    <a:pt x="1282" y="2758"/>
                  </a:lnTo>
                  <a:lnTo>
                    <a:pt x="1264" y="2721"/>
                  </a:lnTo>
                  <a:lnTo>
                    <a:pt x="1246" y="2685"/>
                  </a:lnTo>
                  <a:lnTo>
                    <a:pt x="1219" y="2649"/>
                  </a:lnTo>
                  <a:lnTo>
                    <a:pt x="1201" y="2622"/>
                  </a:lnTo>
                  <a:lnTo>
                    <a:pt x="1174" y="2586"/>
                  </a:lnTo>
                  <a:lnTo>
                    <a:pt x="1355" y="2612"/>
                  </a:lnTo>
                  <a:lnTo>
                    <a:pt x="1355" y="2631"/>
                  </a:lnTo>
                  <a:lnTo>
                    <a:pt x="1355" y="2640"/>
                  </a:lnTo>
                  <a:lnTo>
                    <a:pt x="1363" y="2640"/>
                  </a:lnTo>
                  <a:lnTo>
                    <a:pt x="1373" y="2640"/>
                  </a:lnTo>
                  <a:lnTo>
                    <a:pt x="1381" y="2649"/>
                  </a:lnTo>
                  <a:lnTo>
                    <a:pt x="1391" y="2649"/>
                  </a:lnTo>
                  <a:lnTo>
                    <a:pt x="1399" y="2649"/>
                  </a:lnTo>
                  <a:lnTo>
                    <a:pt x="1408" y="2649"/>
                  </a:lnTo>
                  <a:lnTo>
                    <a:pt x="1426" y="2658"/>
                  </a:lnTo>
                  <a:lnTo>
                    <a:pt x="1454" y="2667"/>
                  </a:lnTo>
                  <a:lnTo>
                    <a:pt x="1472" y="2675"/>
                  </a:lnTo>
                  <a:lnTo>
                    <a:pt x="1499" y="2685"/>
                  </a:lnTo>
                  <a:lnTo>
                    <a:pt x="1525" y="2694"/>
                  </a:lnTo>
                  <a:lnTo>
                    <a:pt x="1544" y="2694"/>
                  </a:lnTo>
                  <a:lnTo>
                    <a:pt x="1571" y="2694"/>
                  </a:lnTo>
                  <a:lnTo>
                    <a:pt x="1589" y="2694"/>
                  </a:lnTo>
                  <a:lnTo>
                    <a:pt x="1589" y="2667"/>
                  </a:lnTo>
                  <a:lnTo>
                    <a:pt x="1580" y="2640"/>
                  </a:lnTo>
                  <a:lnTo>
                    <a:pt x="1571" y="2622"/>
                  </a:lnTo>
                  <a:lnTo>
                    <a:pt x="1562" y="2594"/>
                  </a:lnTo>
                  <a:lnTo>
                    <a:pt x="1553" y="2568"/>
                  </a:lnTo>
                  <a:lnTo>
                    <a:pt x="1544" y="2541"/>
                  </a:lnTo>
                  <a:lnTo>
                    <a:pt x="1535" y="2513"/>
                  </a:lnTo>
                  <a:lnTo>
                    <a:pt x="1517" y="2495"/>
                  </a:lnTo>
                  <a:lnTo>
                    <a:pt x="1525" y="2477"/>
                  </a:lnTo>
                  <a:lnTo>
                    <a:pt x="1517" y="2459"/>
                  </a:lnTo>
                  <a:lnTo>
                    <a:pt x="1507" y="2440"/>
                  </a:lnTo>
                  <a:lnTo>
                    <a:pt x="1507" y="2432"/>
                  </a:lnTo>
                  <a:lnTo>
                    <a:pt x="1499" y="2414"/>
                  </a:lnTo>
                  <a:lnTo>
                    <a:pt x="1499" y="2396"/>
                  </a:lnTo>
                  <a:lnTo>
                    <a:pt x="1507" y="2387"/>
                  </a:lnTo>
                  <a:lnTo>
                    <a:pt x="1517" y="2377"/>
                  </a:lnTo>
                  <a:lnTo>
                    <a:pt x="1571" y="2387"/>
                  </a:lnTo>
                  <a:lnTo>
                    <a:pt x="1625" y="2396"/>
                  </a:lnTo>
                  <a:lnTo>
                    <a:pt x="1679" y="2396"/>
                  </a:lnTo>
                  <a:lnTo>
                    <a:pt x="1734" y="2396"/>
                  </a:lnTo>
                  <a:lnTo>
                    <a:pt x="1788" y="2414"/>
                  </a:lnTo>
                  <a:lnTo>
                    <a:pt x="1823" y="2432"/>
                  </a:lnTo>
                  <a:lnTo>
                    <a:pt x="1841" y="2450"/>
                  </a:lnTo>
                  <a:lnTo>
                    <a:pt x="1860" y="2468"/>
                  </a:lnTo>
                  <a:lnTo>
                    <a:pt x="1878" y="2486"/>
                  </a:lnTo>
                  <a:lnTo>
                    <a:pt x="1887" y="2513"/>
                  </a:lnTo>
                  <a:lnTo>
                    <a:pt x="1887" y="2523"/>
                  </a:lnTo>
                  <a:lnTo>
                    <a:pt x="1896" y="2523"/>
                  </a:lnTo>
                  <a:lnTo>
                    <a:pt x="1896" y="2531"/>
                  </a:lnTo>
                  <a:lnTo>
                    <a:pt x="1905" y="2523"/>
                  </a:lnTo>
                  <a:lnTo>
                    <a:pt x="1914" y="2523"/>
                  </a:lnTo>
                  <a:lnTo>
                    <a:pt x="1924" y="2523"/>
                  </a:lnTo>
                  <a:lnTo>
                    <a:pt x="1924" y="2513"/>
                  </a:lnTo>
                  <a:lnTo>
                    <a:pt x="1932" y="2505"/>
                  </a:lnTo>
                  <a:lnTo>
                    <a:pt x="1941" y="2495"/>
                  </a:lnTo>
                  <a:lnTo>
                    <a:pt x="1950" y="2495"/>
                  </a:lnTo>
                  <a:lnTo>
                    <a:pt x="1959" y="2495"/>
                  </a:lnTo>
                  <a:lnTo>
                    <a:pt x="1977" y="2486"/>
                  </a:lnTo>
                  <a:lnTo>
                    <a:pt x="1987" y="2486"/>
                  </a:lnTo>
                  <a:lnTo>
                    <a:pt x="1987" y="2468"/>
                  </a:lnTo>
                  <a:lnTo>
                    <a:pt x="1959" y="2450"/>
                  </a:lnTo>
                  <a:lnTo>
                    <a:pt x="1932" y="2423"/>
                  </a:lnTo>
                  <a:lnTo>
                    <a:pt x="1914" y="2396"/>
                  </a:lnTo>
                  <a:lnTo>
                    <a:pt x="1905" y="2359"/>
                  </a:lnTo>
                  <a:lnTo>
                    <a:pt x="1896" y="2323"/>
                  </a:lnTo>
                  <a:lnTo>
                    <a:pt x="1887" y="2288"/>
                  </a:lnTo>
                  <a:lnTo>
                    <a:pt x="1887" y="2251"/>
                  </a:lnTo>
                  <a:lnTo>
                    <a:pt x="1878" y="2215"/>
                  </a:lnTo>
                  <a:lnTo>
                    <a:pt x="1914" y="2224"/>
                  </a:lnTo>
                  <a:lnTo>
                    <a:pt x="1950" y="2233"/>
                  </a:lnTo>
                  <a:lnTo>
                    <a:pt x="1995" y="2251"/>
                  </a:lnTo>
                  <a:lnTo>
                    <a:pt x="2031" y="2270"/>
                  </a:lnTo>
                  <a:lnTo>
                    <a:pt x="2076" y="2296"/>
                  </a:lnTo>
                  <a:lnTo>
                    <a:pt x="2113" y="2323"/>
                  </a:lnTo>
                  <a:lnTo>
                    <a:pt x="2149" y="2351"/>
                  </a:lnTo>
                  <a:lnTo>
                    <a:pt x="2185" y="2377"/>
                  </a:lnTo>
                  <a:lnTo>
                    <a:pt x="2203" y="2396"/>
                  </a:lnTo>
                  <a:lnTo>
                    <a:pt x="2221" y="2414"/>
                  </a:lnTo>
                  <a:lnTo>
                    <a:pt x="2240" y="2432"/>
                  </a:lnTo>
                  <a:lnTo>
                    <a:pt x="2257" y="2450"/>
                  </a:lnTo>
                  <a:lnTo>
                    <a:pt x="2275" y="2468"/>
                  </a:lnTo>
                  <a:lnTo>
                    <a:pt x="2293" y="2486"/>
                  </a:lnTo>
                  <a:lnTo>
                    <a:pt x="2311" y="2495"/>
                  </a:lnTo>
                  <a:lnTo>
                    <a:pt x="2339" y="2495"/>
                  </a:lnTo>
                  <a:lnTo>
                    <a:pt x="2366" y="2477"/>
                  </a:lnTo>
                  <a:lnTo>
                    <a:pt x="2384" y="2450"/>
                  </a:lnTo>
                  <a:lnTo>
                    <a:pt x="2392" y="2423"/>
                  </a:lnTo>
                  <a:lnTo>
                    <a:pt x="2392" y="2387"/>
                  </a:lnTo>
                  <a:lnTo>
                    <a:pt x="2392" y="2359"/>
                  </a:lnTo>
                  <a:lnTo>
                    <a:pt x="2392" y="2323"/>
                  </a:lnTo>
                  <a:lnTo>
                    <a:pt x="2392" y="2288"/>
                  </a:lnTo>
                  <a:lnTo>
                    <a:pt x="2392" y="2260"/>
                  </a:lnTo>
                  <a:lnTo>
                    <a:pt x="2473" y="2270"/>
                  </a:lnTo>
                  <a:lnTo>
                    <a:pt x="2546" y="2296"/>
                  </a:lnTo>
                  <a:lnTo>
                    <a:pt x="2609" y="2333"/>
                  </a:lnTo>
                  <a:lnTo>
                    <a:pt x="2663" y="2387"/>
                  </a:lnTo>
                  <a:lnTo>
                    <a:pt x="2718" y="2440"/>
                  </a:lnTo>
                  <a:lnTo>
                    <a:pt x="2772" y="2495"/>
                  </a:lnTo>
                  <a:lnTo>
                    <a:pt x="2817" y="2558"/>
                  </a:lnTo>
                  <a:lnTo>
                    <a:pt x="2862" y="2622"/>
                  </a:lnTo>
                  <a:lnTo>
                    <a:pt x="2844" y="2640"/>
                  </a:lnTo>
                  <a:lnTo>
                    <a:pt x="2835" y="2658"/>
                  </a:lnTo>
                  <a:lnTo>
                    <a:pt x="2835" y="2685"/>
                  </a:lnTo>
                  <a:lnTo>
                    <a:pt x="2835" y="2703"/>
                  </a:lnTo>
                  <a:lnTo>
                    <a:pt x="2844" y="2721"/>
                  </a:lnTo>
                  <a:lnTo>
                    <a:pt x="2844" y="2748"/>
                  </a:lnTo>
                  <a:lnTo>
                    <a:pt x="2844" y="2766"/>
                  </a:lnTo>
                  <a:lnTo>
                    <a:pt x="2844" y="2784"/>
                  </a:lnTo>
                  <a:lnTo>
                    <a:pt x="2862" y="2794"/>
                  </a:lnTo>
                  <a:lnTo>
                    <a:pt x="2880" y="2794"/>
                  </a:lnTo>
                  <a:lnTo>
                    <a:pt x="2898" y="2794"/>
                  </a:lnTo>
                  <a:lnTo>
                    <a:pt x="2916" y="2794"/>
                  </a:lnTo>
                  <a:lnTo>
                    <a:pt x="2943" y="2794"/>
                  </a:lnTo>
                  <a:lnTo>
                    <a:pt x="2961" y="2784"/>
                  </a:lnTo>
                  <a:lnTo>
                    <a:pt x="2979" y="2776"/>
                  </a:lnTo>
                  <a:lnTo>
                    <a:pt x="2998" y="2766"/>
                  </a:lnTo>
                  <a:lnTo>
                    <a:pt x="2998" y="2784"/>
                  </a:lnTo>
                  <a:lnTo>
                    <a:pt x="2998" y="2803"/>
                  </a:lnTo>
                  <a:lnTo>
                    <a:pt x="2998" y="2821"/>
                  </a:lnTo>
                  <a:lnTo>
                    <a:pt x="2998" y="2839"/>
                  </a:lnTo>
                  <a:lnTo>
                    <a:pt x="3007" y="2857"/>
                  </a:lnTo>
                  <a:lnTo>
                    <a:pt x="3016" y="2875"/>
                  </a:lnTo>
                  <a:lnTo>
                    <a:pt x="3024" y="2884"/>
                  </a:lnTo>
                  <a:lnTo>
                    <a:pt x="3042" y="2902"/>
                  </a:lnTo>
                  <a:lnTo>
                    <a:pt x="3052" y="2902"/>
                  </a:lnTo>
                  <a:lnTo>
                    <a:pt x="3070" y="2902"/>
                  </a:lnTo>
                  <a:lnTo>
                    <a:pt x="3088" y="2893"/>
                  </a:lnTo>
                  <a:lnTo>
                    <a:pt x="3097" y="2893"/>
                  </a:lnTo>
                  <a:lnTo>
                    <a:pt x="3115" y="2893"/>
                  </a:lnTo>
                  <a:lnTo>
                    <a:pt x="3133" y="2893"/>
                  </a:lnTo>
                  <a:lnTo>
                    <a:pt x="3142" y="2893"/>
                  </a:lnTo>
                  <a:lnTo>
                    <a:pt x="3151" y="2902"/>
                  </a:lnTo>
                  <a:lnTo>
                    <a:pt x="3169" y="2902"/>
                  </a:lnTo>
                  <a:lnTo>
                    <a:pt x="3188" y="2902"/>
                  </a:lnTo>
                  <a:lnTo>
                    <a:pt x="3196" y="2902"/>
                  </a:lnTo>
                  <a:lnTo>
                    <a:pt x="3206" y="2911"/>
                  </a:lnTo>
                  <a:lnTo>
                    <a:pt x="3224" y="2920"/>
                  </a:lnTo>
                  <a:lnTo>
                    <a:pt x="3232" y="2920"/>
                  </a:lnTo>
                  <a:lnTo>
                    <a:pt x="3251" y="2929"/>
                  </a:lnTo>
                  <a:lnTo>
                    <a:pt x="3269" y="2920"/>
                  </a:lnTo>
                  <a:lnTo>
                    <a:pt x="3305" y="2811"/>
                  </a:lnTo>
                  <a:lnTo>
                    <a:pt x="3350" y="2694"/>
                  </a:lnTo>
                  <a:lnTo>
                    <a:pt x="3395" y="2576"/>
                  </a:lnTo>
                  <a:lnTo>
                    <a:pt x="3441" y="2459"/>
                  </a:lnTo>
                  <a:lnTo>
                    <a:pt x="3467" y="2333"/>
                  </a:lnTo>
                  <a:lnTo>
                    <a:pt x="3504" y="2215"/>
                  </a:lnTo>
                  <a:lnTo>
                    <a:pt x="3512" y="2088"/>
                  </a:lnTo>
                  <a:lnTo>
                    <a:pt x="3522" y="1952"/>
                  </a:lnTo>
                  <a:lnTo>
                    <a:pt x="3530" y="1871"/>
                  </a:lnTo>
                  <a:lnTo>
                    <a:pt x="3548" y="1781"/>
                  </a:lnTo>
                  <a:lnTo>
                    <a:pt x="3548" y="1691"/>
                  </a:lnTo>
                  <a:lnTo>
                    <a:pt x="3548" y="1600"/>
                  </a:lnTo>
                  <a:lnTo>
                    <a:pt x="3557" y="1510"/>
                  </a:lnTo>
                  <a:lnTo>
                    <a:pt x="3557" y="1419"/>
                  </a:lnTo>
                  <a:lnTo>
                    <a:pt x="3557" y="1329"/>
                  </a:lnTo>
                  <a:lnTo>
                    <a:pt x="3557" y="1247"/>
                  </a:lnTo>
                  <a:lnTo>
                    <a:pt x="3548" y="1203"/>
                  </a:lnTo>
                  <a:lnTo>
                    <a:pt x="3540" y="1166"/>
                  </a:lnTo>
                  <a:lnTo>
                    <a:pt x="3540" y="1121"/>
                  </a:lnTo>
                  <a:lnTo>
                    <a:pt x="3540" y="1085"/>
                  </a:lnTo>
                  <a:lnTo>
                    <a:pt x="3540" y="1040"/>
                  </a:lnTo>
                  <a:lnTo>
                    <a:pt x="3540" y="1004"/>
                  </a:lnTo>
                  <a:lnTo>
                    <a:pt x="3540" y="958"/>
                  </a:lnTo>
                  <a:lnTo>
                    <a:pt x="3530" y="923"/>
                  </a:lnTo>
                  <a:lnTo>
                    <a:pt x="3548" y="923"/>
                  </a:lnTo>
                  <a:lnTo>
                    <a:pt x="3567" y="923"/>
                  </a:lnTo>
                  <a:lnTo>
                    <a:pt x="3585" y="913"/>
                  </a:lnTo>
                  <a:lnTo>
                    <a:pt x="3593" y="913"/>
                  </a:lnTo>
                  <a:lnTo>
                    <a:pt x="3603" y="895"/>
                  </a:lnTo>
                  <a:lnTo>
                    <a:pt x="3611" y="886"/>
                  </a:lnTo>
                  <a:lnTo>
                    <a:pt x="3621" y="868"/>
                  </a:lnTo>
                  <a:lnTo>
                    <a:pt x="3621" y="850"/>
                  </a:lnTo>
                  <a:lnTo>
                    <a:pt x="3621" y="841"/>
                  </a:lnTo>
                  <a:lnTo>
                    <a:pt x="3621" y="832"/>
                  </a:lnTo>
                  <a:lnTo>
                    <a:pt x="3611" y="822"/>
                  </a:lnTo>
                  <a:lnTo>
                    <a:pt x="3603" y="822"/>
                  </a:lnTo>
                  <a:lnTo>
                    <a:pt x="3593" y="814"/>
                  </a:lnTo>
                  <a:lnTo>
                    <a:pt x="3585" y="822"/>
                  </a:lnTo>
                  <a:lnTo>
                    <a:pt x="3548" y="832"/>
                  </a:lnTo>
                  <a:lnTo>
                    <a:pt x="3504" y="850"/>
                  </a:lnTo>
                  <a:lnTo>
                    <a:pt x="3458" y="868"/>
                  </a:lnTo>
                  <a:lnTo>
                    <a:pt x="3422" y="886"/>
                  </a:lnTo>
                  <a:lnTo>
                    <a:pt x="3377" y="905"/>
                  </a:lnTo>
                  <a:lnTo>
                    <a:pt x="3332" y="923"/>
                  </a:lnTo>
                  <a:lnTo>
                    <a:pt x="3277" y="923"/>
                  </a:lnTo>
                  <a:lnTo>
                    <a:pt x="3232" y="923"/>
                  </a:lnTo>
                  <a:lnTo>
                    <a:pt x="3115" y="940"/>
                  </a:lnTo>
                  <a:lnTo>
                    <a:pt x="3007" y="949"/>
                  </a:lnTo>
                  <a:lnTo>
                    <a:pt x="2890" y="949"/>
                  </a:lnTo>
                  <a:lnTo>
                    <a:pt x="2781" y="940"/>
                  </a:lnTo>
                  <a:lnTo>
                    <a:pt x="2673" y="931"/>
                  </a:lnTo>
                  <a:lnTo>
                    <a:pt x="2564" y="895"/>
                  </a:lnTo>
                  <a:lnTo>
                    <a:pt x="2465" y="859"/>
                  </a:lnTo>
                  <a:lnTo>
                    <a:pt x="2357" y="814"/>
                  </a:lnTo>
                  <a:lnTo>
                    <a:pt x="2374" y="796"/>
                  </a:lnTo>
                  <a:lnTo>
                    <a:pt x="2392" y="778"/>
                  </a:lnTo>
                  <a:lnTo>
                    <a:pt x="2402" y="759"/>
                  </a:lnTo>
                  <a:lnTo>
                    <a:pt x="2420" y="741"/>
                  </a:lnTo>
                  <a:lnTo>
                    <a:pt x="2429" y="723"/>
                  </a:lnTo>
                  <a:lnTo>
                    <a:pt x="2438" y="705"/>
                  </a:lnTo>
                  <a:lnTo>
                    <a:pt x="2438" y="678"/>
                  </a:lnTo>
                  <a:lnTo>
                    <a:pt x="2438" y="660"/>
                  </a:lnTo>
                  <a:lnTo>
                    <a:pt x="2420" y="652"/>
                  </a:lnTo>
                  <a:lnTo>
                    <a:pt x="2402" y="642"/>
                  </a:lnTo>
                  <a:lnTo>
                    <a:pt x="2384" y="642"/>
                  </a:lnTo>
                  <a:lnTo>
                    <a:pt x="2374" y="642"/>
                  </a:lnTo>
                  <a:lnTo>
                    <a:pt x="2357" y="642"/>
                  </a:lnTo>
                  <a:lnTo>
                    <a:pt x="2339" y="642"/>
                  </a:lnTo>
                  <a:lnTo>
                    <a:pt x="2321" y="642"/>
                  </a:lnTo>
                  <a:lnTo>
                    <a:pt x="2303" y="633"/>
                  </a:lnTo>
                  <a:lnTo>
                    <a:pt x="2329" y="633"/>
                  </a:lnTo>
                  <a:lnTo>
                    <a:pt x="2357" y="615"/>
                  </a:lnTo>
                  <a:lnTo>
                    <a:pt x="2374" y="597"/>
                  </a:lnTo>
                  <a:lnTo>
                    <a:pt x="2392" y="579"/>
                  </a:lnTo>
                  <a:lnTo>
                    <a:pt x="2410" y="552"/>
                  </a:lnTo>
                  <a:lnTo>
                    <a:pt x="2429" y="524"/>
                  </a:lnTo>
                  <a:lnTo>
                    <a:pt x="2447" y="506"/>
                  </a:lnTo>
                  <a:lnTo>
                    <a:pt x="2456" y="480"/>
                  </a:lnTo>
                  <a:lnTo>
                    <a:pt x="2582" y="407"/>
                  </a:lnTo>
                  <a:lnTo>
                    <a:pt x="2700" y="326"/>
                  </a:lnTo>
                  <a:lnTo>
                    <a:pt x="2826" y="245"/>
                  </a:lnTo>
                  <a:lnTo>
                    <a:pt x="2953" y="182"/>
                  </a:lnTo>
                  <a:lnTo>
                    <a:pt x="3079" y="117"/>
                  </a:lnTo>
                  <a:lnTo>
                    <a:pt x="3214" y="63"/>
                  </a:lnTo>
                  <a:lnTo>
                    <a:pt x="3358" y="28"/>
                  </a:lnTo>
                  <a:lnTo>
                    <a:pt x="3512" y="10"/>
                  </a:lnTo>
                  <a:lnTo>
                    <a:pt x="3522" y="0"/>
                  </a:lnTo>
                  <a:lnTo>
                    <a:pt x="3530" y="0"/>
                  </a:lnTo>
                  <a:lnTo>
                    <a:pt x="3540" y="0"/>
                  </a:lnTo>
                  <a:lnTo>
                    <a:pt x="3548" y="0"/>
                  </a:lnTo>
                  <a:lnTo>
                    <a:pt x="3567" y="0"/>
                  </a:lnTo>
                  <a:lnTo>
                    <a:pt x="3575" y="0"/>
                  </a:lnTo>
                  <a:lnTo>
                    <a:pt x="3593" y="0"/>
                  </a:lnTo>
                  <a:lnTo>
                    <a:pt x="3603" y="0"/>
                  </a:lnTo>
                  <a:lnTo>
                    <a:pt x="3720" y="163"/>
                  </a:lnTo>
                  <a:close/>
                  <a:moveTo>
                    <a:pt x="1815" y="163"/>
                  </a:moveTo>
                  <a:lnTo>
                    <a:pt x="1833" y="217"/>
                  </a:lnTo>
                  <a:lnTo>
                    <a:pt x="1841" y="281"/>
                  </a:lnTo>
                  <a:lnTo>
                    <a:pt x="1851" y="344"/>
                  </a:lnTo>
                  <a:lnTo>
                    <a:pt x="1860" y="407"/>
                  </a:lnTo>
                  <a:lnTo>
                    <a:pt x="1869" y="461"/>
                  </a:lnTo>
                  <a:lnTo>
                    <a:pt x="1869" y="524"/>
                  </a:lnTo>
                  <a:lnTo>
                    <a:pt x="1869" y="597"/>
                  </a:lnTo>
                  <a:lnTo>
                    <a:pt x="1878" y="660"/>
                  </a:lnTo>
                  <a:lnTo>
                    <a:pt x="1887" y="814"/>
                  </a:lnTo>
                  <a:lnTo>
                    <a:pt x="1887" y="968"/>
                  </a:lnTo>
                  <a:lnTo>
                    <a:pt x="1887" y="1121"/>
                  </a:lnTo>
                  <a:lnTo>
                    <a:pt x="1887" y="1266"/>
                  </a:lnTo>
                  <a:lnTo>
                    <a:pt x="1878" y="1419"/>
                  </a:lnTo>
                  <a:lnTo>
                    <a:pt x="1869" y="1573"/>
                  </a:lnTo>
                  <a:lnTo>
                    <a:pt x="1860" y="1717"/>
                  </a:lnTo>
                  <a:lnTo>
                    <a:pt x="1851" y="1853"/>
                  </a:lnTo>
                  <a:lnTo>
                    <a:pt x="1851" y="1889"/>
                  </a:lnTo>
                  <a:lnTo>
                    <a:pt x="1841" y="1926"/>
                  </a:lnTo>
                  <a:lnTo>
                    <a:pt x="1833" y="1962"/>
                  </a:lnTo>
                  <a:lnTo>
                    <a:pt x="1823" y="1989"/>
                  </a:lnTo>
                  <a:lnTo>
                    <a:pt x="1815" y="2025"/>
                  </a:lnTo>
                  <a:lnTo>
                    <a:pt x="1806" y="2061"/>
                  </a:lnTo>
                  <a:lnTo>
                    <a:pt x="1806" y="2098"/>
                  </a:lnTo>
                  <a:lnTo>
                    <a:pt x="1806" y="2134"/>
                  </a:lnTo>
                  <a:lnTo>
                    <a:pt x="1788" y="2142"/>
                  </a:lnTo>
                  <a:lnTo>
                    <a:pt x="1778" y="2161"/>
                  </a:lnTo>
                  <a:lnTo>
                    <a:pt x="1770" y="2170"/>
                  </a:lnTo>
                  <a:lnTo>
                    <a:pt x="1760" y="2187"/>
                  </a:lnTo>
                  <a:lnTo>
                    <a:pt x="1760" y="2205"/>
                  </a:lnTo>
                  <a:lnTo>
                    <a:pt x="1760" y="2224"/>
                  </a:lnTo>
                  <a:lnTo>
                    <a:pt x="1760" y="2242"/>
                  </a:lnTo>
                  <a:lnTo>
                    <a:pt x="1760" y="2260"/>
                  </a:lnTo>
                  <a:lnTo>
                    <a:pt x="1778" y="2260"/>
                  </a:lnTo>
                  <a:lnTo>
                    <a:pt x="1797" y="2270"/>
                  </a:lnTo>
                  <a:lnTo>
                    <a:pt x="1806" y="2278"/>
                  </a:lnTo>
                  <a:lnTo>
                    <a:pt x="1815" y="2296"/>
                  </a:lnTo>
                  <a:lnTo>
                    <a:pt x="1823" y="2305"/>
                  </a:lnTo>
                  <a:lnTo>
                    <a:pt x="1833" y="2323"/>
                  </a:lnTo>
                  <a:lnTo>
                    <a:pt x="1833" y="2341"/>
                  </a:lnTo>
                  <a:lnTo>
                    <a:pt x="1841" y="2359"/>
                  </a:lnTo>
                  <a:lnTo>
                    <a:pt x="1797" y="2351"/>
                  </a:lnTo>
                  <a:lnTo>
                    <a:pt x="1760" y="2351"/>
                  </a:lnTo>
                  <a:lnTo>
                    <a:pt x="1715" y="2341"/>
                  </a:lnTo>
                  <a:lnTo>
                    <a:pt x="1679" y="2333"/>
                  </a:lnTo>
                  <a:lnTo>
                    <a:pt x="1634" y="2333"/>
                  </a:lnTo>
                  <a:lnTo>
                    <a:pt x="1589" y="2333"/>
                  </a:lnTo>
                  <a:lnTo>
                    <a:pt x="1544" y="2333"/>
                  </a:lnTo>
                  <a:lnTo>
                    <a:pt x="1499" y="2333"/>
                  </a:lnTo>
                  <a:lnTo>
                    <a:pt x="1517" y="2187"/>
                  </a:lnTo>
                  <a:lnTo>
                    <a:pt x="1525" y="2043"/>
                  </a:lnTo>
                  <a:lnTo>
                    <a:pt x="1517" y="1899"/>
                  </a:lnTo>
                  <a:lnTo>
                    <a:pt x="1517" y="1754"/>
                  </a:lnTo>
                  <a:lnTo>
                    <a:pt x="1499" y="1610"/>
                  </a:lnTo>
                  <a:lnTo>
                    <a:pt x="1481" y="1464"/>
                  </a:lnTo>
                  <a:lnTo>
                    <a:pt x="1462" y="1329"/>
                  </a:lnTo>
                  <a:lnTo>
                    <a:pt x="1444" y="1193"/>
                  </a:lnTo>
                  <a:lnTo>
                    <a:pt x="1436" y="1184"/>
                  </a:lnTo>
                  <a:lnTo>
                    <a:pt x="1436" y="1166"/>
                  </a:lnTo>
                  <a:lnTo>
                    <a:pt x="1426" y="1148"/>
                  </a:lnTo>
                  <a:lnTo>
                    <a:pt x="1418" y="1140"/>
                  </a:lnTo>
                  <a:lnTo>
                    <a:pt x="1408" y="1121"/>
                  </a:lnTo>
                  <a:lnTo>
                    <a:pt x="1408" y="1112"/>
                  </a:lnTo>
                  <a:lnTo>
                    <a:pt x="1408" y="1094"/>
                  </a:lnTo>
                  <a:lnTo>
                    <a:pt x="1408" y="1076"/>
                  </a:lnTo>
                  <a:lnTo>
                    <a:pt x="1426" y="1057"/>
                  </a:lnTo>
                  <a:lnTo>
                    <a:pt x="1454" y="1057"/>
                  </a:lnTo>
                  <a:lnTo>
                    <a:pt x="1481" y="1049"/>
                  </a:lnTo>
                  <a:lnTo>
                    <a:pt x="1499" y="1049"/>
                  </a:lnTo>
                  <a:lnTo>
                    <a:pt x="1525" y="1049"/>
                  </a:lnTo>
                  <a:lnTo>
                    <a:pt x="1544" y="1040"/>
                  </a:lnTo>
                  <a:lnTo>
                    <a:pt x="1562" y="1031"/>
                  </a:lnTo>
                  <a:lnTo>
                    <a:pt x="1580" y="1004"/>
                  </a:lnTo>
                  <a:lnTo>
                    <a:pt x="1571" y="994"/>
                  </a:lnTo>
                  <a:lnTo>
                    <a:pt x="1562" y="986"/>
                  </a:lnTo>
                  <a:lnTo>
                    <a:pt x="1553" y="986"/>
                  </a:lnTo>
                  <a:lnTo>
                    <a:pt x="1544" y="976"/>
                  </a:lnTo>
                  <a:lnTo>
                    <a:pt x="1525" y="976"/>
                  </a:lnTo>
                  <a:lnTo>
                    <a:pt x="1507" y="976"/>
                  </a:lnTo>
                  <a:lnTo>
                    <a:pt x="1499" y="976"/>
                  </a:lnTo>
                  <a:lnTo>
                    <a:pt x="1490" y="976"/>
                  </a:lnTo>
                  <a:lnTo>
                    <a:pt x="1426" y="1004"/>
                  </a:lnTo>
                  <a:lnTo>
                    <a:pt x="1373" y="1012"/>
                  </a:lnTo>
                  <a:lnTo>
                    <a:pt x="1300" y="1022"/>
                  </a:lnTo>
                  <a:lnTo>
                    <a:pt x="1237" y="1022"/>
                  </a:lnTo>
                  <a:lnTo>
                    <a:pt x="1174" y="1012"/>
                  </a:lnTo>
                  <a:lnTo>
                    <a:pt x="1102" y="1012"/>
                  </a:lnTo>
                  <a:lnTo>
                    <a:pt x="1039" y="1004"/>
                  </a:lnTo>
                  <a:lnTo>
                    <a:pt x="975" y="1004"/>
                  </a:lnTo>
                  <a:lnTo>
                    <a:pt x="903" y="994"/>
                  </a:lnTo>
                  <a:lnTo>
                    <a:pt x="830" y="986"/>
                  </a:lnTo>
                  <a:lnTo>
                    <a:pt x="749" y="976"/>
                  </a:lnTo>
                  <a:lnTo>
                    <a:pt x="677" y="968"/>
                  </a:lnTo>
                  <a:lnTo>
                    <a:pt x="596" y="958"/>
                  </a:lnTo>
                  <a:lnTo>
                    <a:pt x="524" y="949"/>
                  </a:lnTo>
                  <a:lnTo>
                    <a:pt x="442" y="931"/>
                  </a:lnTo>
                  <a:lnTo>
                    <a:pt x="379" y="905"/>
                  </a:lnTo>
                  <a:lnTo>
                    <a:pt x="370" y="905"/>
                  </a:lnTo>
                  <a:lnTo>
                    <a:pt x="361" y="905"/>
                  </a:lnTo>
                  <a:lnTo>
                    <a:pt x="352" y="905"/>
                  </a:lnTo>
                  <a:lnTo>
                    <a:pt x="343" y="905"/>
                  </a:lnTo>
                  <a:lnTo>
                    <a:pt x="334" y="895"/>
                  </a:lnTo>
                  <a:lnTo>
                    <a:pt x="324" y="895"/>
                  </a:lnTo>
                  <a:lnTo>
                    <a:pt x="316" y="895"/>
                  </a:lnTo>
                  <a:lnTo>
                    <a:pt x="307" y="886"/>
                  </a:lnTo>
                  <a:lnTo>
                    <a:pt x="316" y="877"/>
                  </a:lnTo>
                  <a:lnTo>
                    <a:pt x="324" y="859"/>
                  </a:lnTo>
                  <a:lnTo>
                    <a:pt x="334" y="841"/>
                  </a:lnTo>
                  <a:lnTo>
                    <a:pt x="352" y="822"/>
                  </a:lnTo>
                  <a:lnTo>
                    <a:pt x="361" y="805"/>
                  </a:lnTo>
                  <a:lnTo>
                    <a:pt x="379" y="796"/>
                  </a:lnTo>
                  <a:lnTo>
                    <a:pt x="397" y="778"/>
                  </a:lnTo>
                  <a:lnTo>
                    <a:pt x="407" y="769"/>
                  </a:lnTo>
                  <a:lnTo>
                    <a:pt x="397" y="751"/>
                  </a:lnTo>
                  <a:lnTo>
                    <a:pt x="379" y="741"/>
                  </a:lnTo>
                  <a:lnTo>
                    <a:pt x="361" y="741"/>
                  </a:lnTo>
                  <a:lnTo>
                    <a:pt x="334" y="741"/>
                  </a:lnTo>
                  <a:lnTo>
                    <a:pt x="316" y="741"/>
                  </a:lnTo>
                  <a:lnTo>
                    <a:pt x="289" y="741"/>
                  </a:lnTo>
                  <a:lnTo>
                    <a:pt x="271" y="741"/>
                  </a:lnTo>
                  <a:lnTo>
                    <a:pt x="253" y="741"/>
                  </a:lnTo>
                  <a:lnTo>
                    <a:pt x="253" y="705"/>
                  </a:lnTo>
                  <a:lnTo>
                    <a:pt x="316" y="660"/>
                  </a:lnTo>
                  <a:lnTo>
                    <a:pt x="388" y="615"/>
                  </a:lnTo>
                  <a:lnTo>
                    <a:pt x="460" y="579"/>
                  </a:lnTo>
                  <a:lnTo>
                    <a:pt x="541" y="534"/>
                  </a:lnTo>
                  <a:lnTo>
                    <a:pt x="614" y="498"/>
                  </a:lnTo>
                  <a:lnTo>
                    <a:pt x="686" y="461"/>
                  </a:lnTo>
                  <a:lnTo>
                    <a:pt x="767" y="425"/>
                  </a:lnTo>
                  <a:lnTo>
                    <a:pt x="840" y="398"/>
                  </a:lnTo>
                  <a:lnTo>
                    <a:pt x="885" y="371"/>
                  </a:lnTo>
                  <a:lnTo>
                    <a:pt x="921" y="352"/>
                  </a:lnTo>
                  <a:lnTo>
                    <a:pt x="957" y="344"/>
                  </a:lnTo>
                  <a:lnTo>
                    <a:pt x="1002" y="334"/>
                  </a:lnTo>
                  <a:lnTo>
                    <a:pt x="1039" y="316"/>
                  </a:lnTo>
                  <a:lnTo>
                    <a:pt x="1074" y="308"/>
                  </a:lnTo>
                  <a:lnTo>
                    <a:pt x="1120" y="299"/>
                  </a:lnTo>
                  <a:lnTo>
                    <a:pt x="1156" y="281"/>
                  </a:lnTo>
                  <a:lnTo>
                    <a:pt x="1237" y="253"/>
                  </a:lnTo>
                  <a:lnTo>
                    <a:pt x="1318" y="235"/>
                  </a:lnTo>
                  <a:lnTo>
                    <a:pt x="1399" y="217"/>
                  </a:lnTo>
                  <a:lnTo>
                    <a:pt x="1481" y="199"/>
                  </a:lnTo>
                  <a:lnTo>
                    <a:pt x="1562" y="190"/>
                  </a:lnTo>
                  <a:lnTo>
                    <a:pt x="1643" y="182"/>
                  </a:lnTo>
                  <a:lnTo>
                    <a:pt x="1734" y="172"/>
                  </a:lnTo>
                  <a:lnTo>
                    <a:pt x="1815" y="163"/>
                  </a:lnTo>
                  <a:close/>
                </a:path>
              </a:pathLst>
            </a:custGeom>
            <a:solidFill>
              <a:srgbClr val="CC6633"/>
            </a:solidFill>
            <a:ln w="9525">
              <a:noFill/>
              <a:round/>
              <a:headEnd/>
              <a:tailEnd/>
            </a:ln>
          </p:spPr>
          <p:txBody>
            <a:bodyPr>
              <a:prstTxWarp prst="textNoShape">
                <a:avLst/>
              </a:prstTxWarp>
            </a:bodyPr>
            <a:lstStyle/>
            <a:p>
              <a:endParaRPr lang="en-US"/>
            </a:p>
          </p:txBody>
        </p:sp>
        <p:sp>
          <p:nvSpPr>
            <p:cNvPr id="49165" name="Freeform 599"/>
            <p:cNvSpPr>
              <a:spLocks noChangeAspect="1"/>
            </p:cNvSpPr>
            <p:nvPr/>
          </p:nvSpPr>
          <p:spPr bwMode="auto">
            <a:xfrm>
              <a:off x="1372" y="2462"/>
              <a:ext cx="54" cy="190"/>
            </a:xfrm>
            <a:custGeom>
              <a:avLst/>
              <a:gdLst>
                <a:gd name="T0" fmla="*/ 541 w 541"/>
                <a:gd name="T1" fmla="*/ 253 h 1899"/>
                <a:gd name="T2" fmla="*/ 541 w 541"/>
                <a:gd name="T3" fmla="*/ 534 h 1899"/>
                <a:gd name="T4" fmla="*/ 523 w 541"/>
                <a:gd name="T5" fmla="*/ 814 h 1899"/>
                <a:gd name="T6" fmla="*/ 496 w 541"/>
                <a:gd name="T7" fmla="*/ 1094 h 1899"/>
                <a:gd name="T8" fmla="*/ 451 w 541"/>
                <a:gd name="T9" fmla="*/ 1312 h 1899"/>
                <a:gd name="T10" fmla="*/ 405 w 541"/>
                <a:gd name="T11" fmla="*/ 1482 h 1899"/>
                <a:gd name="T12" fmla="*/ 360 w 541"/>
                <a:gd name="T13" fmla="*/ 1646 h 1899"/>
                <a:gd name="T14" fmla="*/ 306 w 541"/>
                <a:gd name="T15" fmla="*/ 1808 h 1899"/>
                <a:gd name="T16" fmla="*/ 261 w 541"/>
                <a:gd name="T17" fmla="*/ 1889 h 1899"/>
                <a:gd name="T18" fmla="*/ 234 w 541"/>
                <a:gd name="T19" fmla="*/ 1881 h 1899"/>
                <a:gd name="T20" fmla="*/ 198 w 541"/>
                <a:gd name="T21" fmla="*/ 1871 h 1899"/>
                <a:gd name="T22" fmla="*/ 162 w 541"/>
                <a:gd name="T23" fmla="*/ 1871 h 1899"/>
                <a:gd name="T24" fmla="*/ 135 w 541"/>
                <a:gd name="T25" fmla="*/ 1863 h 1899"/>
                <a:gd name="T26" fmla="*/ 135 w 541"/>
                <a:gd name="T27" fmla="*/ 1818 h 1899"/>
                <a:gd name="T28" fmla="*/ 144 w 541"/>
                <a:gd name="T29" fmla="*/ 1772 h 1899"/>
                <a:gd name="T30" fmla="*/ 126 w 541"/>
                <a:gd name="T31" fmla="*/ 1736 h 1899"/>
                <a:gd name="T32" fmla="*/ 81 w 541"/>
                <a:gd name="T33" fmla="*/ 1727 h 1899"/>
                <a:gd name="T34" fmla="*/ 54 w 541"/>
                <a:gd name="T35" fmla="*/ 1727 h 1899"/>
                <a:gd name="T36" fmla="*/ 36 w 541"/>
                <a:gd name="T37" fmla="*/ 1745 h 1899"/>
                <a:gd name="T38" fmla="*/ 8 w 541"/>
                <a:gd name="T39" fmla="*/ 1754 h 1899"/>
                <a:gd name="T40" fmla="*/ 0 w 541"/>
                <a:gd name="T41" fmla="*/ 1727 h 1899"/>
                <a:gd name="T42" fmla="*/ 18 w 541"/>
                <a:gd name="T43" fmla="*/ 1664 h 1899"/>
                <a:gd name="T44" fmla="*/ 54 w 541"/>
                <a:gd name="T45" fmla="*/ 1600 h 1899"/>
                <a:gd name="T46" fmla="*/ 89 w 541"/>
                <a:gd name="T47" fmla="*/ 1537 h 1899"/>
                <a:gd name="T48" fmla="*/ 153 w 541"/>
                <a:gd name="T49" fmla="*/ 1365 h 1899"/>
                <a:gd name="T50" fmla="*/ 243 w 541"/>
                <a:gd name="T51" fmla="*/ 1077 h 1899"/>
                <a:gd name="T52" fmla="*/ 316 w 541"/>
                <a:gd name="T53" fmla="*/ 787 h 1899"/>
                <a:gd name="T54" fmla="*/ 370 w 541"/>
                <a:gd name="T55" fmla="*/ 498 h 1899"/>
                <a:gd name="T56" fmla="*/ 405 w 541"/>
                <a:gd name="T57" fmla="*/ 299 h 1899"/>
                <a:gd name="T58" fmla="*/ 405 w 541"/>
                <a:gd name="T59" fmla="*/ 200 h 1899"/>
                <a:gd name="T60" fmla="*/ 397 w 541"/>
                <a:gd name="T61" fmla="*/ 99 h 1899"/>
                <a:gd name="T62" fmla="*/ 423 w 541"/>
                <a:gd name="T63" fmla="*/ 36 h 1899"/>
                <a:gd name="T64" fmla="*/ 451 w 541"/>
                <a:gd name="T65" fmla="*/ 10 h 1899"/>
                <a:gd name="T66" fmla="*/ 496 w 541"/>
                <a:gd name="T67" fmla="*/ 0 h 1899"/>
                <a:gd name="T68" fmla="*/ 523 w 541"/>
                <a:gd name="T69" fmla="*/ 18 h 1899"/>
                <a:gd name="T70" fmla="*/ 523 w 541"/>
                <a:gd name="T71" fmla="*/ 54 h 1899"/>
                <a:gd name="T72" fmla="*/ 532 w 541"/>
                <a:gd name="T73" fmla="*/ 91 h 1899"/>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541"/>
                <a:gd name="T112" fmla="*/ 0 h 1899"/>
                <a:gd name="T113" fmla="*/ 541 w 541"/>
                <a:gd name="T114" fmla="*/ 1899 h 1899"/>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541" h="1899">
                  <a:moveTo>
                    <a:pt x="532" y="109"/>
                  </a:moveTo>
                  <a:lnTo>
                    <a:pt x="541" y="253"/>
                  </a:lnTo>
                  <a:lnTo>
                    <a:pt x="541" y="389"/>
                  </a:lnTo>
                  <a:lnTo>
                    <a:pt x="541" y="534"/>
                  </a:lnTo>
                  <a:lnTo>
                    <a:pt x="532" y="678"/>
                  </a:lnTo>
                  <a:lnTo>
                    <a:pt x="523" y="814"/>
                  </a:lnTo>
                  <a:lnTo>
                    <a:pt x="514" y="950"/>
                  </a:lnTo>
                  <a:lnTo>
                    <a:pt x="496" y="1094"/>
                  </a:lnTo>
                  <a:lnTo>
                    <a:pt x="478" y="1229"/>
                  </a:lnTo>
                  <a:lnTo>
                    <a:pt x="451" y="1312"/>
                  </a:lnTo>
                  <a:lnTo>
                    <a:pt x="433" y="1393"/>
                  </a:lnTo>
                  <a:lnTo>
                    <a:pt x="405" y="1482"/>
                  </a:lnTo>
                  <a:lnTo>
                    <a:pt x="379" y="1565"/>
                  </a:lnTo>
                  <a:lnTo>
                    <a:pt x="360" y="1646"/>
                  </a:lnTo>
                  <a:lnTo>
                    <a:pt x="334" y="1727"/>
                  </a:lnTo>
                  <a:lnTo>
                    <a:pt x="306" y="1808"/>
                  </a:lnTo>
                  <a:lnTo>
                    <a:pt x="271" y="1899"/>
                  </a:lnTo>
                  <a:lnTo>
                    <a:pt x="261" y="1889"/>
                  </a:lnTo>
                  <a:lnTo>
                    <a:pt x="243" y="1881"/>
                  </a:lnTo>
                  <a:lnTo>
                    <a:pt x="234" y="1881"/>
                  </a:lnTo>
                  <a:lnTo>
                    <a:pt x="216" y="1871"/>
                  </a:lnTo>
                  <a:lnTo>
                    <a:pt x="198" y="1871"/>
                  </a:lnTo>
                  <a:lnTo>
                    <a:pt x="180" y="1871"/>
                  </a:lnTo>
                  <a:lnTo>
                    <a:pt x="162" y="1871"/>
                  </a:lnTo>
                  <a:lnTo>
                    <a:pt x="144" y="1881"/>
                  </a:lnTo>
                  <a:lnTo>
                    <a:pt x="135" y="1863"/>
                  </a:lnTo>
                  <a:lnTo>
                    <a:pt x="135" y="1836"/>
                  </a:lnTo>
                  <a:lnTo>
                    <a:pt x="135" y="1818"/>
                  </a:lnTo>
                  <a:lnTo>
                    <a:pt x="144" y="1790"/>
                  </a:lnTo>
                  <a:lnTo>
                    <a:pt x="144" y="1772"/>
                  </a:lnTo>
                  <a:lnTo>
                    <a:pt x="135" y="1754"/>
                  </a:lnTo>
                  <a:lnTo>
                    <a:pt x="126" y="1736"/>
                  </a:lnTo>
                  <a:lnTo>
                    <a:pt x="99" y="1727"/>
                  </a:lnTo>
                  <a:lnTo>
                    <a:pt x="81" y="1727"/>
                  </a:lnTo>
                  <a:lnTo>
                    <a:pt x="72" y="1727"/>
                  </a:lnTo>
                  <a:lnTo>
                    <a:pt x="54" y="1727"/>
                  </a:lnTo>
                  <a:lnTo>
                    <a:pt x="44" y="1736"/>
                  </a:lnTo>
                  <a:lnTo>
                    <a:pt x="36" y="1745"/>
                  </a:lnTo>
                  <a:lnTo>
                    <a:pt x="18" y="1745"/>
                  </a:lnTo>
                  <a:lnTo>
                    <a:pt x="8" y="1754"/>
                  </a:lnTo>
                  <a:lnTo>
                    <a:pt x="0" y="1763"/>
                  </a:lnTo>
                  <a:lnTo>
                    <a:pt x="0" y="1727"/>
                  </a:lnTo>
                  <a:lnTo>
                    <a:pt x="0" y="1691"/>
                  </a:lnTo>
                  <a:lnTo>
                    <a:pt x="18" y="1664"/>
                  </a:lnTo>
                  <a:lnTo>
                    <a:pt x="36" y="1628"/>
                  </a:lnTo>
                  <a:lnTo>
                    <a:pt x="54" y="1600"/>
                  </a:lnTo>
                  <a:lnTo>
                    <a:pt x="72" y="1565"/>
                  </a:lnTo>
                  <a:lnTo>
                    <a:pt x="89" y="1537"/>
                  </a:lnTo>
                  <a:lnTo>
                    <a:pt x="99" y="1501"/>
                  </a:lnTo>
                  <a:lnTo>
                    <a:pt x="153" y="1365"/>
                  </a:lnTo>
                  <a:lnTo>
                    <a:pt x="198" y="1221"/>
                  </a:lnTo>
                  <a:lnTo>
                    <a:pt x="243" y="1077"/>
                  </a:lnTo>
                  <a:lnTo>
                    <a:pt x="279" y="931"/>
                  </a:lnTo>
                  <a:lnTo>
                    <a:pt x="316" y="787"/>
                  </a:lnTo>
                  <a:lnTo>
                    <a:pt x="342" y="642"/>
                  </a:lnTo>
                  <a:lnTo>
                    <a:pt x="370" y="498"/>
                  </a:lnTo>
                  <a:lnTo>
                    <a:pt x="397" y="344"/>
                  </a:lnTo>
                  <a:lnTo>
                    <a:pt x="405" y="299"/>
                  </a:lnTo>
                  <a:lnTo>
                    <a:pt x="405" y="253"/>
                  </a:lnTo>
                  <a:lnTo>
                    <a:pt x="405" y="200"/>
                  </a:lnTo>
                  <a:lnTo>
                    <a:pt x="397" y="145"/>
                  </a:lnTo>
                  <a:lnTo>
                    <a:pt x="397" y="99"/>
                  </a:lnTo>
                  <a:lnTo>
                    <a:pt x="415" y="54"/>
                  </a:lnTo>
                  <a:lnTo>
                    <a:pt x="423" y="36"/>
                  </a:lnTo>
                  <a:lnTo>
                    <a:pt x="433" y="18"/>
                  </a:lnTo>
                  <a:lnTo>
                    <a:pt x="451" y="10"/>
                  </a:lnTo>
                  <a:lnTo>
                    <a:pt x="478" y="0"/>
                  </a:lnTo>
                  <a:lnTo>
                    <a:pt x="496" y="0"/>
                  </a:lnTo>
                  <a:lnTo>
                    <a:pt x="514" y="10"/>
                  </a:lnTo>
                  <a:lnTo>
                    <a:pt x="523" y="18"/>
                  </a:lnTo>
                  <a:lnTo>
                    <a:pt x="523" y="36"/>
                  </a:lnTo>
                  <a:lnTo>
                    <a:pt x="523" y="54"/>
                  </a:lnTo>
                  <a:lnTo>
                    <a:pt x="523" y="73"/>
                  </a:lnTo>
                  <a:lnTo>
                    <a:pt x="532" y="91"/>
                  </a:lnTo>
                  <a:lnTo>
                    <a:pt x="532" y="109"/>
                  </a:lnTo>
                  <a:close/>
                </a:path>
              </a:pathLst>
            </a:custGeom>
            <a:solidFill>
              <a:srgbClr val="EBBB92"/>
            </a:solidFill>
            <a:ln w="9525">
              <a:noFill/>
              <a:round/>
              <a:headEnd/>
              <a:tailEnd/>
            </a:ln>
          </p:spPr>
          <p:txBody>
            <a:bodyPr>
              <a:prstTxWarp prst="textNoShape">
                <a:avLst/>
              </a:prstTxWarp>
            </a:bodyPr>
            <a:lstStyle/>
            <a:p>
              <a:endParaRPr lang="en-US"/>
            </a:p>
          </p:txBody>
        </p:sp>
        <p:sp>
          <p:nvSpPr>
            <p:cNvPr id="49166" name="Freeform 600"/>
            <p:cNvSpPr>
              <a:spLocks noChangeAspect="1"/>
            </p:cNvSpPr>
            <p:nvPr/>
          </p:nvSpPr>
          <p:spPr bwMode="auto">
            <a:xfrm>
              <a:off x="1180" y="2477"/>
              <a:ext cx="42" cy="171"/>
            </a:xfrm>
            <a:custGeom>
              <a:avLst/>
              <a:gdLst>
                <a:gd name="T0" fmla="*/ 380 w 425"/>
                <a:gd name="T1" fmla="*/ 352 h 1709"/>
                <a:gd name="T2" fmla="*/ 397 w 425"/>
                <a:gd name="T3" fmla="*/ 470 h 1709"/>
                <a:gd name="T4" fmla="*/ 407 w 425"/>
                <a:gd name="T5" fmla="*/ 579 h 1709"/>
                <a:gd name="T6" fmla="*/ 415 w 425"/>
                <a:gd name="T7" fmla="*/ 696 h 1709"/>
                <a:gd name="T8" fmla="*/ 425 w 425"/>
                <a:gd name="T9" fmla="*/ 814 h 1709"/>
                <a:gd name="T10" fmla="*/ 425 w 425"/>
                <a:gd name="T11" fmla="*/ 931 h 1709"/>
                <a:gd name="T12" fmla="*/ 415 w 425"/>
                <a:gd name="T13" fmla="*/ 1049 h 1709"/>
                <a:gd name="T14" fmla="*/ 407 w 425"/>
                <a:gd name="T15" fmla="*/ 1166 h 1709"/>
                <a:gd name="T16" fmla="*/ 388 w 425"/>
                <a:gd name="T17" fmla="*/ 1284 h 1709"/>
                <a:gd name="T18" fmla="*/ 388 w 425"/>
                <a:gd name="T19" fmla="*/ 1302 h 1709"/>
                <a:gd name="T20" fmla="*/ 380 w 425"/>
                <a:gd name="T21" fmla="*/ 1328 h 1709"/>
                <a:gd name="T22" fmla="*/ 370 w 425"/>
                <a:gd name="T23" fmla="*/ 1347 h 1709"/>
                <a:gd name="T24" fmla="*/ 370 w 425"/>
                <a:gd name="T25" fmla="*/ 1365 h 1709"/>
                <a:gd name="T26" fmla="*/ 362 w 425"/>
                <a:gd name="T27" fmla="*/ 1393 h 1709"/>
                <a:gd name="T28" fmla="*/ 362 w 425"/>
                <a:gd name="T29" fmla="*/ 1411 h 1709"/>
                <a:gd name="T30" fmla="*/ 352 w 425"/>
                <a:gd name="T31" fmla="*/ 1429 h 1709"/>
                <a:gd name="T32" fmla="*/ 352 w 425"/>
                <a:gd name="T33" fmla="*/ 1456 h 1709"/>
                <a:gd name="T34" fmla="*/ 316 w 425"/>
                <a:gd name="T35" fmla="*/ 1456 h 1709"/>
                <a:gd name="T36" fmla="*/ 280 w 425"/>
                <a:gd name="T37" fmla="*/ 1446 h 1709"/>
                <a:gd name="T38" fmla="*/ 235 w 425"/>
                <a:gd name="T39" fmla="*/ 1429 h 1709"/>
                <a:gd name="T40" fmla="*/ 198 w 425"/>
                <a:gd name="T41" fmla="*/ 1419 h 1709"/>
                <a:gd name="T42" fmla="*/ 154 w 425"/>
                <a:gd name="T43" fmla="*/ 1411 h 1709"/>
                <a:gd name="T44" fmla="*/ 117 w 425"/>
                <a:gd name="T45" fmla="*/ 1419 h 1709"/>
                <a:gd name="T46" fmla="*/ 91 w 425"/>
                <a:gd name="T47" fmla="*/ 1437 h 1709"/>
                <a:gd name="T48" fmla="*/ 63 w 425"/>
                <a:gd name="T49" fmla="*/ 1474 h 1709"/>
                <a:gd name="T50" fmla="*/ 235 w 425"/>
                <a:gd name="T51" fmla="*/ 1709 h 1709"/>
                <a:gd name="T52" fmla="*/ 0 w 425"/>
                <a:gd name="T53" fmla="*/ 1682 h 1709"/>
                <a:gd name="T54" fmla="*/ 63 w 425"/>
                <a:gd name="T55" fmla="*/ 1482 h 1709"/>
                <a:gd name="T56" fmla="*/ 109 w 425"/>
                <a:gd name="T57" fmla="*/ 1275 h 1709"/>
                <a:gd name="T58" fmla="*/ 154 w 425"/>
                <a:gd name="T59" fmla="*/ 1058 h 1709"/>
                <a:gd name="T60" fmla="*/ 198 w 425"/>
                <a:gd name="T61" fmla="*/ 850 h 1709"/>
                <a:gd name="T62" fmla="*/ 226 w 425"/>
                <a:gd name="T63" fmla="*/ 633 h 1709"/>
                <a:gd name="T64" fmla="*/ 253 w 425"/>
                <a:gd name="T65" fmla="*/ 416 h 1709"/>
                <a:gd name="T66" fmla="*/ 271 w 425"/>
                <a:gd name="T67" fmla="*/ 208 h 1709"/>
                <a:gd name="T68" fmla="*/ 289 w 425"/>
                <a:gd name="T69" fmla="*/ 0 h 1709"/>
                <a:gd name="T70" fmla="*/ 316 w 425"/>
                <a:gd name="T71" fmla="*/ 28 h 1709"/>
                <a:gd name="T72" fmla="*/ 334 w 425"/>
                <a:gd name="T73" fmla="*/ 72 h 1709"/>
                <a:gd name="T74" fmla="*/ 352 w 425"/>
                <a:gd name="T75" fmla="*/ 109 h 1709"/>
                <a:gd name="T76" fmla="*/ 362 w 425"/>
                <a:gd name="T77" fmla="*/ 154 h 1709"/>
                <a:gd name="T78" fmla="*/ 370 w 425"/>
                <a:gd name="T79" fmla="*/ 208 h 1709"/>
                <a:gd name="T80" fmla="*/ 370 w 425"/>
                <a:gd name="T81" fmla="*/ 253 h 1709"/>
                <a:gd name="T82" fmla="*/ 380 w 425"/>
                <a:gd name="T83" fmla="*/ 299 h 1709"/>
                <a:gd name="T84" fmla="*/ 380 w 425"/>
                <a:gd name="T85" fmla="*/ 352 h 170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425"/>
                <a:gd name="T130" fmla="*/ 0 h 1709"/>
                <a:gd name="T131" fmla="*/ 425 w 425"/>
                <a:gd name="T132" fmla="*/ 1709 h 1709"/>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425" h="1709">
                  <a:moveTo>
                    <a:pt x="380" y="352"/>
                  </a:moveTo>
                  <a:lnTo>
                    <a:pt x="397" y="470"/>
                  </a:lnTo>
                  <a:lnTo>
                    <a:pt x="407" y="579"/>
                  </a:lnTo>
                  <a:lnTo>
                    <a:pt x="415" y="696"/>
                  </a:lnTo>
                  <a:lnTo>
                    <a:pt x="425" y="814"/>
                  </a:lnTo>
                  <a:lnTo>
                    <a:pt x="425" y="931"/>
                  </a:lnTo>
                  <a:lnTo>
                    <a:pt x="415" y="1049"/>
                  </a:lnTo>
                  <a:lnTo>
                    <a:pt x="407" y="1166"/>
                  </a:lnTo>
                  <a:lnTo>
                    <a:pt x="388" y="1284"/>
                  </a:lnTo>
                  <a:lnTo>
                    <a:pt x="388" y="1302"/>
                  </a:lnTo>
                  <a:lnTo>
                    <a:pt x="380" y="1328"/>
                  </a:lnTo>
                  <a:lnTo>
                    <a:pt x="370" y="1347"/>
                  </a:lnTo>
                  <a:lnTo>
                    <a:pt x="370" y="1365"/>
                  </a:lnTo>
                  <a:lnTo>
                    <a:pt x="362" y="1393"/>
                  </a:lnTo>
                  <a:lnTo>
                    <a:pt x="362" y="1411"/>
                  </a:lnTo>
                  <a:lnTo>
                    <a:pt x="352" y="1429"/>
                  </a:lnTo>
                  <a:lnTo>
                    <a:pt x="352" y="1456"/>
                  </a:lnTo>
                  <a:lnTo>
                    <a:pt x="316" y="1456"/>
                  </a:lnTo>
                  <a:lnTo>
                    <a:pt x="280" y="1446"/>
                  </a:lnTo>
                  <a:lnTo>
                    <a:pt x="235" y="1429"/>
                  </a:lnTo>
                  <a:lnTo>
                    <a:pt x="198" y="1419"/>
                  </a:lnTo>
                  <a:lnTo>
                    <a:pt x="154" y="1411"/>
                  </a:lnTo>
                  <a:lnTo>
                    <a:pt x="117" y="1419"/>
                  </a:lnTo>
                  <a:lnTo>
                    <a:pt x="91" y="1437"/>
                  </a:lnTo>
                  <a:lnTo>
                    <a:pt x="63" y="1474"/>
                  </a:lnTo>
                  <a:lnTo>
                    <a:pt x="235" y="1709"/>
                  </a:lnTo>
                  <a:lnTo>
                    <a:pt x="0" y="1682"/>
                  </a:lnTo>
                  <a:lnTo>
                    <a:pt x="63" y="1482"/>
                  </a:lnTo>
                  <a:lnTo>
                    <a:pt x="109" y="1275"/>
                  </a:lnTo>
                  <a:lnTo>
                    <a:pt x="154" y="1058"/>
                  </a:lnTo>
                  <a:lnTo>
                    <a:pt x="198" y="850"/>
                  </a:lnTo>
                  <a:lnTo>
                    <a:pt x="226" y="633"/>
                  </a:lnTo>
                  <a:lnTo>
                    <a:pt x="253" y="416"/>
                  </a:lnTo>
                  <a:lnTo>
                    <a:pt x="271" y="208"/>
                  </a:lnTo>
                  <a:lnTo>
                    <a:pt x="289" y="0"/>
                  </a:lnTo>
                  <a:lnTo>
                    <a:pt x="316" y="28"/>
                  </a:lnTo>
                  <a:lnTo>
                    <a:pt x="334" y="72"/>
                  </a:lnTo>
                  <a:lnTo>
                    <a:pt x="352" y="109"/>
                  </a:lnTo>
                  <a:lnTo>
                    <a:pt x="362" y="154"/>
                  </a:lnTo>
                  <a:lnTo>
                    <a:pt x="370" y="208"/>
                  </a:lnTo>
                  <a:lnTo>
                    <a:pt x="370" y="253"/>
                  </a:lnTo>
                  <a:lnTo>
                    <a:pt x="380" y="299"/>
                  </a:lnTo>
                  <a:lnTo>
                    <a:pt x="380" y="352"/>
                  </a:lnTo>
                  <a:close/>
                </a:path>
              </a:pathLst>
            </a:custGeom>
            <a:solidFill>
              <a:srgbClr val="EBBB92"/>
            </a:solidFill>
            <a:ln w="9525">
              <a:noFill/>
              <a:round/>
              <a:headEnd/>
              <a:tailEnd/>
            </a:ln>
          </p:spPr>
          <p:txBody>
            <a:bodyPr>
              <a:prstTxWarp prst="textNoShape">
                <a:avLst/>
              </a:prstTxWarp>
            </a:bodyPr>
            <a:lstStyle/>
            <a:p>
              <a:endParaRPr lang="en-US"/>
            </a:p>
          </p:txBody>
        </p:sp>
        <p:sp>
          <p:nvSpPr>
            <p:cNvPr id="49167" name="Freeform 601"/>
            <p:cNvSpPr>
              <a:spLocks noChangeAspect="1"/>
            </p:cNvSpPr>
            <p:nvPr/>
          </p:nvSpPr>
          <p:spPr bwMode="auto">
            <a:xfrm>
              <a:off x="1224" y="2621"/>
              <a:ext cx="2" cy="4"/>
            </a:xfrm>
            <a:custGeom>
              <a:avLst/>
              <a:gdLst>
                <a:gd name="T0" fmla="*/ 18 w 18"/>
                <a:gd name="T1" fmla="*/ 37 h 37"/>
                <a:gd name="T2" fmla="*/ 8 w 18"/>
                <a:gd name="T3" fmla="*/ 27 h 37"/>
                <a:gd name="T4" fmla="*/ 0 w 18"/>
                <a:gd name="T5" fmla="*/ 27 h 37"/>
                <a:gd name="T6" fmla="*/ 0 w 18"/>
                <a:gd name="T7" fmla="*/ 19 h 37"/>
                <a:gd name="T8" fmla="*/ 0 w 18"/>
                <a:gd name="T9" fmla="*/ 9 h 37"/>
                <a:gd name="T10" fmla="*/ 0 w 18"/>
                <a:gd name="T11" fmla="*/ 0 h 37"/>
                <a:gd name="T12" fmla="*/ 18 w 18"/>
                <a:gd name="T13" fmla="*/ 37 h 37"/>
                <a:gd name="T14" fmla="*/ 0 60000 65536"/>
                <a:gd name="T15" fmla="*/ 0 60000 65536"/>
                <a:gd name="T16" fmla="*/ 0 60000 65536"/>
                <a:gd name="T17" fmla="*/ 0 60000 65536"/>
                <a:gd name="T18" fmla="*/ 0 60000 65536"/>
                <a:gd name="T19" fmla="*/ 0 60000 65536"/>
                <a:gd name="T20" fmla="*/ 0 60000 65536"/>
                <a:gd name="T21" fmla="*/ 0 w 18"/>
                <a:gd name="T22" fmla="*/ 0 h 37"/>
                <a:gd name="T23" fmla="*/ 18 w 18"/>
                <a:gd name="T24" fmla="*/ 37 h 3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8" h="37">
                  <a:moveTo>
                    <a:pt x="18" y="37"/>
                  </a:moveTo>
                  <a:lnTo>
                    <a:pt x="8" y="27"/>
                  </a:lnTo>
                  <a:lnTo>
                    <a:pt x="0" y="27"/>
                  </a:lnTo>
                  <a:lnTo>
                    <a:pt x="0" y="19"/>
                  </a:lnTo>
                  <a:lnTo>
                    <a:pt x="0" y="9"/>
                  </a:lnTo>
                  <a:lnTo>
                    <a:pt x="0" y="0"/>
                  </a:lnTo>
                  <a:lnTo>
                    <a:pt x="18" y="37"/>
                  </a:lnTo>
                  <a:close/>
                </a:path>
              </a:pathLst>
            </a:custGeom>
            <a:solidFill>
              <a:srgbClr val="FFFFFF"/>
            </a:solidFill>
            <a:ln w="9525">
              <a:noFill/>
              <a:round/>
              <a:headEnd/>
              <a:tailEnd/>
            </a:ln>
          </p:spPr>
          <p:txBody>
            <a:bodyPr>
              <a:prstTxWarp prst="textNoShape">
                <a:avLst/>
              </a:prstTxWarp>
            </a:bodyPr>
            <a:lstStyle/>
            <a:p>
              <a:endParaRPr lang="en-US"/>
            </a:p>
          </p:txBody>
        </p:sp>
        <p:sp>
          <p:nvSpPr>
            <p:cNvPr id="49168" name="Freeform 602"/>
            <p:cNvSpPr>
              <a:spLocks noChangeAspect="1"/>
            </p:cNvSpPr>
            <p:nvPr/>
          </p:nvSpPr>
          <p:spPr bwMode="auto">
            <a:xfrm>
              <a:off x="1176" y="2661"/>
              <a:ext cx="7" cy="5"/>
            </a:xfrm>
            <a:custGeom>
              <a:avLst/>
              <a:gdLst>
                <a:gd name="T0" fmla="*/ 64 w 64"/>
                <a:gd name="T1" fmla="*/ 46 h 54"/>
                <a:gd name="T2" fmla="*/ 54 w 64"/>
                <a:gd name="T3" fmla="*/ 46 h 54"/>
                <a:gd name="T4" fmla="*/ 54 w 64"/>
                <a:gd name="T5" fmla="*/ 54 h 54"/>
                <a:gd name="T6" fmla="*/ 45 w 64"/>
                <a:gd name="T7" fmla="*/ 54 h 54"/>
                <a:gd name="T8" fmla="*/ 36 w 64"/>
                <a:gd name="T9" fmla="*/ 54 h 54"/>
                <a:gd name="T10" fmla="*/ 27 w 64"/>
                <a:gd name="T11" fmla="*/ 54 h 54"/>
                <a:gd name="T12" fmla="*/ 18 w 64"/>
                <a:gd name="T13" fmla="*/ 54 h 54"/>
                <a:gd name="T14" fmla="*/ 9 w 64"/>
                <a:gd name="T15" fmla="*/ 54 h 54"/>
                <a:gd name="T16" fmla="*/ 0 w 64"/>
                <a:gd name="T17" fmla="*/ 54 h 54"/>
                <a:gd name="T18" fmla="*/ 0 w 64"/>
                <a:gd name="T19" fmla="*/ 0 h 54"/>
                <a:gd name="T20" fmla="*/ 9 w 64"/>
                <a:gd name="T21" fmla="*/ 0 h 54"/>
                <a:gd name="T22" fmla="*/ 18 w 64"/>
                <a:gd name="T23" fmla="*/ 9 h 54"/>
                <a:gd name="T24" fmla="*/ 27 w 64"/>
                <a:gd name="T25" fmla="*/ 9 h 54"/>
                <a:gd name="T26" fmla="*/ 27 w 64"/>
                <a:gd name="T27" fmla="*/ 18 h 54"/>
                <a:gd name="T28" fmla="*/ 36 w 64"/>
                <a:gd name="T29" fmla="*/ 27 h 54"/>
                <a:gd name="T30" fmla="*/ 45 w 64"/>
                <a:gd name="T31" fmla="*/ 27 h 54"/>
                <a:gd name="T32" fmla="*/ 54 w 64"/>
                <a:gd name="T33" fmla="*/ 36 h 54"/>
                <a:gd name="T34" fmla="*/ 64 w 64"/>
                <a:gd name="T35" fmla="*/ 46 h 5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64"/>
                <a:gd name="T55" fmla="*/ 0 h 54"/>
                <a:gd name="T56" fmla="*/ 64 w 64"/>
                <a:gd name="T57" fmla="*/ 54 h 5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64" h="54">
                  <a:moveTo>
                    <a:pt x="64" y="46"/>
                  </a:moveTo>
                  <a:lnTo>
                    <a:pt x="54" y="46"/>
                  </a:lnTo>
                  <a:lnTo>
                    <a:pt x="54" y="54"/>
                  </a:lnTo>
                  <a:lnTo>
                    <a:pt x="45" y="54"/>
                  </a:lnTo>
                  <a:lnTo>
                    <a:pt x="36" y="54"/>
                  </a:lnTo>
                  <a:lnTo>
                    <a:pt x="27" y="54"/>
                  </a:lnTo>
                  <a:lnTo>
                    <a:pt x="18" y="54"/>
                  </a:lnTo>
                  <a:lnTo>
                    <a:pt x="9" y="54"/>
                  </a:lnTo>
                  <a:lnTo>
                    <a:pt x="0" y="54"/>
                  </a:lnTo>
                  <a:lnTo>
                    <a:pt x="0" y="0"/>
                  </a:lnTo>
                  <a:lnTo>
                    <a:pt x="9" y="0"/>
                  </a:lnTo>
                  <a:lnTo>
                    <a:pt x="18" y="9"/>
                  </a:lnTo>
                  <a:lnTo>
                    <a:pt x="27" y="9"/>
                  </a:lnTo>
                  <a:lnTo>
                    <a:pt x="27" y="18"/>
                  </a:lnTo>
                  <a:lnTo>
                    <a:pt x="36" y="27"/>
                  </a:lnTo>
                  <a:lnTo>
                    <a:pt x="45" y="27"/>
                  </a:lnTo>
                  <a:lnTo>
                    <a:pt x="54" y="36"/>
                  </a:lnTo>
                  <a:lnTo>
                    <a:pt x="64" y="46"/>
                  </a:lnTo>
                  <a:close/>
                </a:path>
              </a:pathLst>
            </a:custGeom>
            <a:solidFill>
              <a:srgbClr val="FFFFFF"/>
            </a:solidFill>
            <a:ln w="9525">
              <a:noFill/>
              <a:round/>
              <a:headEnd/>
              <a:tailEnd/>
            </a:ln>
          </p:spPr>
          <p:txBody>
            <a:bodyPr>
              <a:prstTxWarp prst="textNoShape">
                <a:avLst/>
              </a:prstTxWarp>
            </a:bodyPr>
            <a:lstStyle/>
            <a:p>
              <a:endParaRPr lang="en-US"/>
            </a:p>
          </p:txBody>
        </p:sp>
        <p:sp>
          <p:nvSpPr>
            <p:cNvPr id="49169" name="Freeform 603"/>
            <p:cNvSpPr>
              <a:spLocks noChangeAspect="1"/>
            </p:cNvSpPr>
            <p:nvPr/>
          </p:nvSpPr>
          <p:spPr bwMode="auto">
            <a:xfrm>
              <a:off x="2256" y="2662"/>
              <a:ext cx="333" cy="366"/>
            </a:xfrm>
            <a:custGeom>
              <a:avLst/>
              <a:gdLst>
                <a:gd name="T0" fmla="*/ 1960 w 3333"/>
                <a:gd name="T1" fmla="*/ 353 h 3661"/>
                <a:gd name="T2" fmla="*/ 1861 w 3333"/>
                <a:gd name="T3" fmla="*/ 606 h 3661"/>
                <a:gd name="T4" fmla="*/ 1960 w 3333"/>
                <a:gd name="T5" fmla="*/ 596 h 3661"/>
                <a:gd name="T6" fmla="*/ 2132 w 3333"/>
                <a:gd name="T7" fmla="*/ 533 h 3661"/>
                <a:gd name="T8" fmla="*/ 2339 w 3333"/>
                <a:gd name="T9" fmla="*/ 462 h 3661"/>
                <a:gd name="T10" fmla="*/ 2673 w 3333"/>
                <a:gd name="T11" fmla="*/ 379 h 3661"/>
                <a:gd name="T12" fmla="*/ 2782 w 3333"/>
                <a:gd name="T13" fmla="*/ 507 h 3661"/>
                <a:gd name="T14" fmla="*/ 2772 w 3333"/>
                <a:gd name="T15" fmla="*/ 561 h 3661"/>
                <a:gd name="T16" fmla="*/ 3070 w 3333"/>
                <a:gd name="T17" fmla="*/ 642 h 3661"/>
                <a:gd name="T18" fmla="*/ 3323 w 3333"/>
                <a:gd name="T19" fmla="*/ 832 h 3661"/>
                <a:gd name="T20" fmla="*/ 3305 w 3333"/>
                <a:gd name="T21" fmla="*/ 849 h 3661"/>
                <a:gd name="T22" fmla="*/ 3188 w 3333"/>
                <a:gd name="T23" fmla="*/ 823 h 3661"/>
                <a:gd name="T24" fmla="*/ 2673 w 3333"/>
                <a:gd name="T25" fmla="*/ 868 h 3661"/>
                <a:gd name="T26" fmla="*/ 2610 w 3333"/>
                <a:gd name="T27" fmla="*/ 976 h 3661"/>
                <a:gd name="T28" fmla="*/ 2916 w 3333"/>
                <a:gd name="T29" fmla="*/ 1148 h 3661"/>
                <a:gd name="T30" fmla="*/ 2746 w 3333"/>
                <a:gd name="T31" fmla="*/ 1139 h 3661"/>
                <a:gd name="T32" fmla="*/ 2466 w 3333"/>
                <a:gd name="T33" fmla="*/ 1139 h 3661"/>
                <a:gd name="T34" fmla="*/ 2266 w 3333"/>
                <a:gd name="T35" fmla="*/ 1248 h 3661"/>
                <a:gd name="T36" fmla="*/ 2213 w 3333"/>
                <a:gd name="T37" fmla="*/ 1284 h 3661"/>
                <a:gd name="T38" fmla="*/ 2384 w 3333"/>
                <a:gd name="T39" fmla="*/ 1356 h 3661"/>
                <a:gd name="T40" fmla="*/ 2565 w 3333"/>
                <a:gd name="T41" fmla="*/ 1438 h 3661"/>
                <a:gd name="T42" fmla="*/ 2574 w 3333"/>
                <a:gd name="T43" fmla="*/ 1537 h 3661"/>
                <a:gd name="T44" fmla="*/ 1960 w 3333"/>
                <a:gd name="T45" fmla="*/ 1655 h 3661"/>
                <a:gd name="T46" fmla="*/ 1833 w 3333"/>
                <a:gd name="T47" fmla="*/ 1772 h 3661"/>
                <a:gd name="T48" fmla="*/ 1968 w 3333"/>
                <a:gd name="T49" fmla="*/ 1790 h 3661"/>
                <a:gd name="T50" fmla="*/ 2185 w 3333"/>
                <a:gd name="T51" fmla="*/ 1844 h 3661"/>
                <a:gd name="T52" fmla="*/ 2221 w 3333"/>
                <a:gd name="T53" fmla="*/ 1862 h 3661"/>
                <a:gd name="T54" fmla="*/ 1526 w 3333"/>
                <a:gd name="T55" fmla="*/ 2088 h 3661"/>
                <a:gd name="T56" fmla="*/ 1409 w 3333"/>
                <a:gd name="T57" fmla="*/ 2287 h 3661"/>
                <a:gd name="T58" fmla="*/ 1581 w 3333"/>
                <a:gd name="T59" fmla="*/ 2242 h 3661"/>
                <a:gd name="T60" fmla="*/ 1833 w 3333"/>
                <a:gd name="T61" fmla="*/ 2287 h 3661"/>
                <a:gd name="T62" fmla="*/ 1083 w 3333"/>
                <a:gd name="T63" fmla="*/ 2667 h 3661"/>
                <a:gd name="T64" fmla="*/ 686 w 3333"/>
                <a:gd name="T65" fmla="*/ 3001 h 3661"/>
                <a:gd name="T66" fmla="*/ 813 w 3333"/>
                <a:gd name="T67" fmla="*/ 2965 h 3661"/>
                <a:gd name="T68" fmla="*/ 931 w 3333"/>
                <a:gd name="T69" fmla="*/ 2947 h 3661"/>
                <a:gd name="T70" fmla="*/ 551 w 3333"/>
                <a:gd name="T71" fmla="*/ 3490 h 3661"/>
                <a:gd name="T72" fmla="*/ 488 w 3333"/>
                <a:gd name="T73" fmla="*/ 3643 h 3661"/>
                <a:gd name="T74" fmla="*/ 433 w 3333"/>
                <a:gd name="T75" fmla="*/ 3597 h 3661"/>
                <a:gd name="T76" fmla="*/ 307 w 3333"/>
                <a:gd name="T77" fmla="*/ 3471 h 3661"/>
                <a:gd name="T78" fmla="*/ 91 w 3333"/>
                <a:gd name="T79" fmla="*/ 3336 h 3661"/>
                <a:gd name="T80" fmla="*/ 9 w 3333"/>
                <a:gd name="T81" fmla="*/ 2911 h 3661"/>
                <a:gd name="T82" fmla="*/ 9 w 3333"/>
                <a:gd name="T83" fmla="*/ 2287 h 3661"/>
                <a:gd name="T84" fmla="*/ 109 w 3333"/>
                <a:gd name="T85" fmla="*/ 1790 h 3661"/>
                <a:gd name="T86" fmla="*/ 154 w 3333"/>
                <a:gd name="T87" fmla="*/ 1708 h 3661"/>
                <a:gd name="T88" fmla="*/ 226 w 3333"/>
                <a:gd name="T89" fmla="*/ 1998 h 3661"/>
                <a:gd name="T90" fmla="*/ 344 w 3333"/>
                <a:gd name="T91" fmla="*/ 1763 h 3661"/>
                <a:gd name="T92" fmla="*/ 587 w 3333"/>
                <a:gd name="T93" fmla="*/ 1021 h 3661"/>
                <a:gd name="T94" fmla="*/ 804 w 3333"/>
                <a:gd name="T95" fmla="*/ 678 h 3661"/>
                <a:gd name="T96" fmla="*/ 867 w 3333"/>
                <a:gd name="T97" fmla="*/ 669 h 3661"/>
                <a:gd name="T98" fmla="*/ 858 w 3333"/>
                <a:gd name="T99" fmla="*/ 814 h 3661"/>
                <a:gd name="T100" fmla="*/ 921 w 3333"/>
                <a:gd name="T101" fmla="*/ 814 h 3661"/>
                <a:gd name="T102" fmla="*/ 1382 w 3333"/>
                <a:gd name="T103" fmla="*/ 244 h 3661"/>
                <a:gd name="T104" fmla="*/ 1373 w 3333"/>
                <a:gd name="T105" fmla="*/ 470 h 3661"/>
                <a:gd name="T106" fmla="*/ 1427 w 3333"/>
                <a:gd name="T107" fmla="*/ 515 h 3661"/>
                <a:gd name="T108" fmla="*/ 1490 w 3333"/>
                <a:gd name="T109" fmla="*/ 425 h 3661"/>
                <a:gd name="T110" fmla="*/ 1716 w 3333"/>
                <a:gd name="T111" fmla="*/ 280 h 3661"/>
                <a:gd name="T112" fmla="*/ 1996 w 3333"/>
                <a:gd name="T113" fmla="*/ 126 h 3661"/>
                <a:gd name="T114" fmla="*/ 2284 w 3333"/>
                <a:gd name="T115" fmla="*/ 0 h 3661"/>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3333"/>
                <a:gd name="T175" fmla="*/ 0 h 3661"/>
                <a:gd name="T176" fmla="*/ 3333 w 3333"/>
                <a:gd name="T177" fmla="*/ 3661 h 3661"/>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3333" h="3661">
                  <a:moveTo>
                    <a:pt x="2284" y="0"/>
                  </a:moveTo>
                  <a:lnTo>
                    <a:pt x="2213" y="73"/>
                  </a:lnTo>
                  <a:lnTo>
                    <a:pt x="2150" y="136"/>
                  </a:lnTo>
                  <a:lnTo>
                    <a:pt x="2077" y="209"/>
                  </a:lnTo>
                  <a:lnTo>
                    <a:pt x="2014" y="280"/>
                  </a:lnTo>
                  <a:lnTo>
                    <a:pt x="1960" y="353"/>
                  </a:lnTo>
                  <a:lnTo>
                    <a:pt x="1905" y="425"/>
                  </a:lnTo>
                  <a:lnTo>
                    <a:pt x="1861" y="507"/>
                  </a:lnTo>
                  <a:lnTo>
                    <a:pt x="1816" y="596"/>
                  </a:lnTo>
                  <a:lnTo>
                    <a:pt x="1833" y="596"/>
                  </a:lnTo>
                  <a:lnTo>
                    <a:pt x="1842" y="606"/>
                  </a:lnTo>
                  <a:lnTo>
                    <a:pt x="1861" y="606"/>
                  </a:lnTo>
                  <a:lnTo>
                    <a:pt x="1869" y="614"/>
                  </a:lnTo>
                  <a:lnTo>
                    <a:pt x="1887" y="614"/>
                  </a:lnTo>
                  <a:lnTo>
                    <a:pt x="1905" y="614"/>
                  </a:lnTo>
                  <a:lnTo>
                    <a:pt x="1924" y="614"/>
                  </a:lnTo>
                  <a:lnTo>
                    <a:pt x="1933" y="606"/>
                  </a:lnTo>
                  <a:lnTo>
                    <a:pt x="1960" y="596"/>
                  </a:lnTo>
                  <a:lnTo>
                    <a:pt x="1996" y="588"/>
                  </a:lnTo>
                  <a:lnTo>
                    <a:pt x="2023" y="579"/>
                  </a:lnTo>
                  <a:lnTo>
                    <a:pt x="2050" y="561"/>
                  </a:lnTo>
                  <a:lnTo>
                    <a:pt x="2077" y="551"/>
                  </a:lnTo>
                  <a:lnTo>
                    <a:pt x="2104" y="543"/>
                  </a:lnTo>
                  <a:lnTo>
                    <a:pt x="2132" y="533"/>
                  </a:lnTo>
                  <a:lnTo>
                    <a:pt x="2167" y="525"/>
                  </a:lnTo>
                  <a:lnTo>
                    <a:pt x="2195" y="497"/>
                  </a:lnTo>
                  <a:lnTo>
                    <a:pt x="2221" y="479"/>
                  </a:lnTo>
                  <a:lnTo>
                    <a:pt x="2258" y="470"/>
                  </a:lnTo>
                  <a:lnTo>
                    <a:pt x="2303" y="462"/>
                  </a:lnTo>
                  <a:lnTo>
                    <a:pt x="2339" y="462"/>
                  </a:lnTo>
                  <a:lnTo>
                    <a:pt x="2375" y="452"/>
                  </a:lnTo>
                  <a:lnTo>
                    <a:pt x="2411" y="444"/>
                  </a:lnTo>
                  <a:lnTo>
                    <a:pt x="2448" y="425"/>
                  </a:lnTo>
                  <a:lnTo>
                    <a:pt x="2519" y="407"/>
                  </a:lnTo>
                  <a:lnTo>
                    <a:pt x="2592" y="389"/>
                  </a:lnTo>
                  <a:lnTo>
                    <a:pt x="2673" y="379"/>
                  </a:lnTo>
                  <a:lnTo>
                    <a:pt x="2754" y="379"/>
                  </a:lnTo>
                  <a:lnTo>
                    <a:pt x="2835" y="379"/>
                  </a:lnTo>
                  <a:lnTo>
                    <a:pt x="2908" y="389"/>
                  </a:lnTo>
                  <a:lnTo>
                    <a:pt x="2989" y="398"/>
                  </a:lnTo>
                  <a:lnTo>
                    <a:pt x="3062" y="416"/>
                  </a:lnTo>
                  <a:lnTo>
                    <a:pt x="2782" y="507"/>
                  </a:lnTo>
                  <a:lnTo>
                    <a:pt x="2772" y="515"/>
                  </a:lnTo>
                  <a:lnTo>
                    <a:pt x="2772" y="525"/>
                  </a:lnTo>
                  <a:lnTo>
                    <a:pt x="2764" y="533"/>
                  </a:lnTo>
                  <a:lnTo>
                    <a:pt x="2764" y="543"/>
                  </a:lnTo>
                  <a:lnTo>
                    <a:pt x="2764" y="551"/>
                  </a:lnTo>
                  <a:lnTo>
                    <a:pt x="2772" y="561"/>
                  </a:lnTo>
                  <a:lnTo>
                    <a:pt x="2772" y="570"/>
                  </a:lnTo>
                  <a:lnTo>
                    <a:pt x="2790" y="579"/>
                  </a:lnTo>
                  <a:lnTo>
                    <a:pt x="2872" y="570"/>
                  </a:lnTo>
                  <a:lnTo>
                    <a:pt x="2944" y="588"/>
                  </a:lnTo>
                  <a:lnTo>
                    <a:pt x="3007" y="614"/>
                  </a:lnTo>
                  <a:lnTo>
                    <a:pt x="3070" y="642"/>
                  </a:lnTo>
                  <a:lnTo>
                    <a:pt x="3133" y="687"/>
                  </a:lnTo>
                  <a:lnTo>
                    <a:pt x="3197" y="732"/>
                  </a:lnTo>
                  <a:lnTo>
                    <a:pt x="3251" y="778"/>
                  </a:lnTo>
                  <a:lnTo>
                    <a:pt x="3315" y="823"/>
                  </a:lnTo>
                  <a:lnTo>
                    <a:pt x="3315" y="832"/>
                  </a:lnTo>
                  <a:lnTo>
                    <a:pt x="3323" y="832"/>
                  </a:lnTo>
                  <a:lnTo>
                    <a:pt x="3323" y="841"/>
                  </a:lnTo>
                  <a:lnTo>
                    <a:pt x="3333" y="841"/>
                  </a:lnTo>
                  <a:lnTo>
                    <a:pt x="3333" y="849"/>
                  </a:lnTo>
                  <a:lnTo>
                    <a:pt x="3333" y="859"/>
                  </a:lnTo>
                  <a:lnTo>
                    <a:pt x="3323" y="859"/>
                  </a:lnTo>
                  <a:lnTo>
                    <a:pt x="3305" y="849"/>
                  </a:lnTo>
                  <a:lnTo>
                    <a:pt x="3287" y="841"/>
                  </a:lnTo>
                  <a:lnTo>
                    <a:pt x="3269" y="832"/>
                  </a:lnTo>
                  <a:lnTo>
                    <a:pt x="3251" y="832"/>
                  </a:lnTo>
                  <a:lnTo>
                    <a:pt x="3224" y="823"/>
                  </a:lnTo>
                  <a:lnTo>
                    <a:pt x="3206" y="823"/>
                  </a:lnTo>
                  <a:lnTo>
                    <a:pt x="3188" y="823"/>
                  </a:lnTo>
                  <a:lnTo>
                    <a:pt x="3169" y="823"/>
                  </a:lnTo>
                  <a:lnTo>
                    <a:pt x="2809" y="814"/>
                  </a:lnTo>
                  <a:lnTo>
                    <a:pt x="2772" y="832"/>
                  </a:lnTo>
                  <a:lnTo>
                    <a:pt x="2746" y="841"/>
                  </a:lnTo>
                  <a:lnTo>
                    <a:pt x="2709" y="859"/>
                  </a:lnTo>
                  <a:lnTo>
                    <a:pt x="2673" y="868"/>
                  </a:lnTo>
                  <a:lnTo>
                    <a:pt x="2637" y="877"/>
                  </a:lnTo>
                  <a:lnTo>
                    <a:pt x="2610" y="895"/>
                  </a:lnTo>
                  <a:lnTo>
                    <a:pt x="2574" y="913"/>
                  </a:lnTo>
                  <a:lnTo>
                    <a:pt x="2547" y="932"/>
                  </a:lnTo>
                  <a:lnTo>
                    <a:pt x="2547" y="967"/>
                  </a:lnTo>
                  <a:lnTo>
                    <a:pt x="2610" y="976"/>
                  </a:lnTo>
                  <a:lnTo>
                    <a:pt x="2673" y="995"/>
                  </a:lnTo>
                  <a:lnTo>
                    <a:pt x="2718" y="1021"/>
                  </a:lnTo>
                  <a:lnTo>
                    <a:pt x="2772" y="1049"/>
                  </a:lnTo>
                  <a:lnTo>
                    <a:pt x="2817" y="1084"/>
                  </a:lnTo>
                  <a:lnTo>
                    <a:pt x="2872" y="1121"/>
                  </a:lnTo>
                  <a:lnTo>
                    <a:pt x="2916" y="1148"/>
                  </a:lnTo>
                  <a:lnTo>
                    <a:pt x="2980" y="1167"/>
                  </a:lnTo>
                  <a:lnTo>
                    <a:pt x="2935" y="1157"/>
                  </a:lnTo>
                  <a:lnTo>
                    <a:pt x="2890" y="1148"/>
                  </a:lnTo>
                  <a:lnTo>
                    <a:pt x="2845" y="1139"/>
                  </a:lnTo>
                  <a:lnTo>
                    <a:pt x="2790" y="1139"/>
                  </a:lnTo>
                  <a:lnTo>
                    <a:pt x="2746" y="1139"/>
                  </a:lnTo>
                  <a:lnTo>
                    <a:pt x="2691" y="1130"/>
                  </a:lnTo>
                  <a:lnTo>
                    <a:pt x="2646" y="1130"/>
                  </a:lnTo>
                  <a:lnTo>
                    <a:pt x="2600" y="1121"/>
                  </a:lnTo>
                  <a:lnTo>
                    <a:pt x="2556" y="1130"/>
                  </a:lnTo>
                  <a:lnTo>
                    <a:pt x="2511" y="1130"/>
                  </a:lnTo>
                  <a:lnTo>
                    <a:pt x="2466" y="1139"/>
                  </a:lnTo>
                  <a:lnTo>
                    <a:pt x="2420" y="1148"/>
                  </a:lnTo>
                  <a:lnTo>
                    <a:pt x="2375" y="1157"/>
                  </a:lnTo>
                  <a:lnTo>
                    <a:pt x="2339" y="1175"/>
                  </a:lnTo>
                  <a:lnTo>
                    <a:pt x="2303" y="1203"/>
                  </a:lnTo>
                  <a:lnTo>
                    <a:pt x="2276" y="1248"/>
                  </a:lnTo>
                  <a:lnTo>
                    <a:pt x="2266" y="1248"/>
                  </a:lnTo>
                  <a:lnTo>
                    <a:pt x="2258" y="1256"/>
                  </a:lnTo>
                  <a:lnTo>
                    <a:pt x="2249" y="1266"/>
                  </a:lnTo>
                  <a:lnTo>
                    <a:pt x="2240" y="1266"/>
                  </a:lnTo>
                  <a:lnTo>
                    <a:pt x="2231" y="1274"/>
                  </a:lnTo>
                  <a:lnTo>
                    <a:pt x="2221" y="1274"/>
                  </a:lnTo>
                  <a:lnTo>
                    <a:pt x="2213" y="1284"/>
                  </a:lnTo>
                  <a:lnTo>
                    <a:pt x="2203" y="1302"/>
                  </a:lnTo>
                  <a:lnTo>
                    <a:pt x="2240" y="1320"/>
                  </a:lnTo>
                  <a:lnTo>
                    <a:pt x="2266" y="1337"/>
                  </a:lnTo>
                  <a:lnTo>
                    <a:pt x="2303" y="1337"/>
                  </a:lnTo>
                  <a:lnTo>
                    <a:pt x="2339" y="1347"/>
                  </a:lnTo>
                  <a:lnTo>
                    <a:pt x="2384" y="1356"/>
                  </a:lnTo>
                  <a:lnTo>
                    <a:pt x="2420" y="1356"/>
                  </a:lnTo>
                  <a:lnTo>
                    <a:pt x="2456" y="1374"/>
                  </a:lnTo>
                  <a:lnTo>
                    <a:pt x="2493" y="1392"/>
                  </a:lnTo>
                  <a:lnTo>
                    <a:pt x="2519" y="1402"/>
                  </a:lnTo>
                  <a:lnTo>
                    <a:pt x="2537" y="1420"/>
                  </a:lnTo>
                  <a:lnTo>
                    <a:pt x="2565" y="1438"/>
                  </a:lnTo>
                  <a:lnTo>
                    <a:pt x="2592" y="1456"/>
                  </a:lnTo>
                  <a:lnTo>
                    <a:pt x="2610" y="1473"/>
                  </a:lnTo>
                  <a:lnTo>
                    <a:pt x="2637" y="1501"/>
                  </a:lnTo>
                  <a:lnTo>
                    <a:pt x="2664" y="1519"/>
                  </a:lnTo>
                  <a:lnTo>
                    <a:pt x="2683" y="1546"/>
                  </a:lnTo>
                  <a:lnTo>
                    <a:pt x="2574" y="1537"/>
                  </a:lnTo>
                  <a:lnTo>
                    <a:pt x="2456" y="1546"/>
                  </a:lnTo>
                  <a:lnTo>
                    <a:pt x="2348" y="1555"/>
                  </a:lnTo>
                  <a:lnTo>
                    <a:pt x="2231" y="1564"/>
                  </a:lnTo>
                  <a:lnTo>
                    <a:pt x="2122" y="1591"/>
                  </a:lnTo>
                  <a:lnTo>
                    <a:pt x="2014" y="1627"/>
                  </a:lnTo>
                  <a:lnTo>
                    <a:pt x="1960" y="1655"/>
                  </a:lnTo>
                  <a:lnTo>
                    <a:pt x="1915" y="1681"/>
                  </a:lnTo>
                  <a:lnTo>
                    <a:pt x="1869" y="1718"/>
                  </a:lnTo>
                  <a:lnTo>
                    <a:pt x="1824" y="1754"/>
                  </a:lnTo>
                  <a:lnTo>
                    <a:pt x="1824" y="1763"/>
                  </a:lnTo>
                  <a:lnTo>
                    <a:pt x="1833" y="1763"/>
                  </a:lnTo>
                  <a:lnTo>
                    <a:pt x="1833" y="1772"/>
                  </a:lnTo>
                  <a:lnTo>
                    <a:pt x="1833" y="1781"/>
                  </a:lnTo>
                  <a:lnTo>
                    <a:pt x="1842" y="1790"/>
                  </a:lnTo>
                  <a:lnTo>
                    <a:pt x="1851" y="1799"/>
                  </a:lnTo>
                  <a:lnTo>
                    <a:pt x="1897" y="1790"/>
                  </a:lnTo>
                  <a:lnTo>
                    <a:pt x="1933" y="1781"/>
                  </a:lnTo>
                  <a:lnTo>
                    <a:pt x="1968" y="1790"/>
                  </a:lnTo>
                  <a:lnTo>
                    <a:pt x="2014" y="1790"/>
                  </a:lnTo>
                  <a:lnTo>
                    <a:pt x="2050" y="1799"/>
                  </a:lnTo>
                  <a:lnTo>
                    <a:pt x="2095" y="1817"/>
                  </a:lnTo>
                  <a:lnTo>
                    <a:pt x="2132" y="1827"/>
                  </a:lnTo>
                  <a:lnTo>
                    <a:pt x="2177" y="1835"/>
                  </a:lnTo>
                  <a:lnTo>
                    <a:pt x="2185" y="1844"/>
                  </a:lnTo>
                  <a:lnTo>
                    <a:pt x="2185" y="1853"/>
                  </a:lnTo>
                  <a:lnTo>
                    <a:pt x="2195" y="1853"/>
                  </a:lnTo>
                  <a:lnTo>
                    <a:pt x="2195" y="1862"/>
                  </a:lnTo>
                  <a:lnTo>
                    <a:pt x="2203" y="1862"/>
                  </a:lnTo>
                  <a:lnTo>
                    <a:pt x="2213" y="1862"/>
                  </a:lnTo>
                  <a:lnTo>
                    <a:pt x="2221" y="1862"/>
                  </a:lnTo>
                  <a:lnTo>
                    <a:pt x="2095" y="1871"/>
                  </a:lnTo>
                  <a:lnTo>
                    <a:pt x="1968" y="1890"/>
                  </a:lnTo>
                  <a:lnTo>
                    <a:pt x="1851" y="1926"/>
                  </a:lnTo>
                  <a:lnTo>
                    <a:pt x="1734" y="1971"/>
                  </a:lnTo>
                  <a:lnTo>
                    <a:pt x="1626" y="2025"/>
                  </a:lnTo>
                  <a:lnTo>
                    <a:pt x="1526" y="2088"/>
                  </a:lnTo>
                  <a:lnTo>
                    <a:pt x="1427" y="2169"/>
                  </a:lnTo>
                  <a:lnTo>
                    <a:pt x="1346" y="2260"/>
                  </a:lnTo>
                  <a:lnTo>
                    <a:pt x="1355" y="2287"/>
                  </a:lnTo>
                  <a:lnTo>
                    <a:pt x="1373" y="2297"/>
                  </a:lnTo>
                  <a:lnTo>
                    <a:pt x="1391" y="2297"/>
                  </a:lnTo>
                  <a:lnTo>
                    <a:pt x="1409" y="2287"/>
                  </a:lnTo>
                  <a:lnTo>
                    <a:pt x="1436" y="2269"/>
                  </a:lnTo>
                  <a:lnTo>
                    <a:pt x="1454" y="2260"/>
                  </a:lnTo>
                  <a:lnTo>
                    <a:pt x="1482" y="2251"/>
                  </a:lnTo>
                  <a:lnTo>
                    <a:pt x="1500" y="2251"/>
                  </a:lnTo>
                  <a:lnTo>
                    <a:pt x="1545" y="2242"/>
                  </a:lnTo>
                  <a:lnTo>
                    <a:pt x="1581" y="2242"/>
                  </a:lnTo>
                  <a:lnTo>
                    <a:pt x="1626" y="2251"/>
                  </a:lnTo>
                  <a:lnTo>
                    <a:pt x="1671" y="2260"/>
                  </a:lnTo>
                  <a:lnTo>
                    <a:pt x="1707" y="2269"/>
                  </a:lnTo>
                  <a:lnTo>
                    <a:pt x="1752" y="2278"/>
                  </a:lnTo>
                  <a:lnTo>
                    <a:pt x="1798" y="2278"/>
                  </a:lnTo>
                  <a:lnTo>
                    <a:pt x="1833" y="2287"/>
                  </a:lnTo>
                  <a:lnTo>
                    <a:pt x="1851" y="2305"/>
                  </a:lnTo>
                  <a:lnTo>
                    <a:pt x="1698" y="2378"/>
                  </a:lnTo>
                  <a:lnTo>
                    <a:pt x="1545" y="2441"/>
                  </a:lnTo>
                  <a:lnTo>
                    <a:pt x="1391" y="2513"/>
                  </a:lnTo>
                  <a:lnTo>
                    <a:pt x="1237" y="2585"/>
                  </a:lnTo>
                  <a:lnTo>
                    <a:pt x="1083" y="2667"/>
                  </a:lnTo>
                  <a:lnTo>
                    <a:pt x="949" y="2757"/>
                  </a:lnTo>
                  <a:lnTo>
                    <a:pt x="876" y="2811"/>
                  </a:lnTo>
                  <a:lnTo>
                    <a:pt x="813" y="2866"/>
                  </a:lnTo>
                  <a:lnTo>
                    <a:pt x="741" y="2929"/>
                  </a:lnTo>
                  <a:lnTo>
                    <a:pt x="678" y="2992"/>
                  </a:lnTo>
                  <a:lnTo>
                    <a:pt x="686" y="3001"/>
                  </a:lnTo>
                  <a:lnTo>
                    <a:pt x="686" y="3010"/>
                  </a:lnTo>
                  <a:lnTo>
                    <a:pt x="696" y="3020"/>
                  </a:lnTo>
                  <a:lnTo>
                    <a:pt x="704" y="3028"/>
                  </a:lnTo>
                  <a:lnTo>
                    <a:pt x="741" y="3010"/>
                  </a:lnTo>
                  <a:lnTo>
                    <a:pt x="777" y="2992"/>
                  </a:lnTo>
                  <a:lnTo>
                    <a:pt x="813" y="2965"/>
                  </a:lnTo>
                  <a:lnTo>
                    <a:pt x="850" y="2938"/>
                  </a:lnTo>
                  <a:lnTo>
                    <a:pt x="885" y="2911"/>
                  </a:lnTo>
                  <a:lnTo>
                    <a:pt x="921" y="2893"/>
                  </a:lnTo>
                  <a:lnTo>
                    <a:pt x="966" y="2874"/>
                  </a:lnTo>
                  <a:lnTo>
                    <a:pt x="1002" y="2866"/>
                  </a:lnTo>
                  <a:lnTo>
                    <a:pt x="931" y="2947"/>
                  </a:lnTo>
                  <a:lnTo>
                    <a:pt x="850" y="3028"/>
                  </a:lnTo>
                  <a:lnTo>
                    <a:pt x="777" y="3109"/>
                  </a:lnTo>
                  <a:lnTo>
                    <a:pt x="714" y="3200"/>
                  </a:lnTo>
                  <a:lnTo>
                    <a:pt x="650" y="3291"/>
                  </a:lnTo>
                  <a:lnTo>
                    <a:pt x="597" y="3390"/>
                  </a:lnTo>
                  <a:lnTo>
                    <a:pt x="551" y="3490"/>
                  </a:lnTo>
                  <a:lnTo>
                    <a:pt x="515" y="3589"/>
                  </a:lnTo>
                  <a:lnTo>
                    <a:pt x="506" y="3597"/>
                  </a:lnTo>
                  <a:lnTo>
                    <a:pt x="497" y="3607"/>
                  </a:lnTo>
                  <a:lnTo>
                    <a:pt x="497" y="3616"/>
                  </a:lnTo>
                  <a:lnTo>
                    <a:pt x="488" y="3634"/>
                  </a:lnTo>
                  <a:lnTo>
                    <a:pt x="488" y="3643"/>
                  </a:lnTo>
                  <a:lnTo>
                    <a:pt x="488" y="3652"/>
                  </a:lnTo>
                  <a:lnTo>
                    <a:pt x="479" y="3661"/>
                  </a:lnTo>
                  <a:lnTo>
                    <a:pt x="470" y="3643"/>
                  </a:lnTo>
                  <a:lnTo>
                    <a:pt x="451" y="3634"/>
                  </a:lnTo>
                  <a:lnTo>
                    <a:pt x="443" y="3616"/>
                  </a:lnTo>
                  <a:lnTo>
                    <a:pt x="433" y="3597"/>
                  </a:lnTo>
                  <a:lnTo>
                    <a:pt x="416" y="3579"/>
                  </a:lnTo>
                  <a:lnTo>
                    <a:pt x="407" y="3562"/>
                  </a:lnTo>
                  <a:lnTo>
                    <a:pt x="388" y="3544"/>
                  </a:lnTo>
                  <a:lnTo>
                    <a:pt x="380" y="3526"/>
                  </a:lnTo>
                  <a:lnTo>
                    <a:pt x="344" y="3498"/>
                  </a:lnTo>
                  <a:lnTo>
                    <a:pt x="307" y="3471"/>
                  </a:lnTo>
                  <a:lnTo>
                    <a:pt x="271" y="3445"/>
                  </a:lnTo>
                  <a:lnTo>
                    <a:pt x="235" y="3417"/>
                  </a:lnTo>
                  <a:lnTo>
                    <a:pt x="208" y="3399"/>
                  </a:lnTo>
                  <a:lnTo>
                    <a:pt x="172" y="3372"/>
                  </a:lnTo>
                  <a:lnTo>
                    <a:pt x="135" y="3354"/>
                  </a:lnTo>
                  <a:lnTo>
                    <a:pt x="91" y="3336"/>
                  </a:lnTo>
                  <a:lnTo>
                    <a:pt x="72" y="3273"/>
                  </a:lnTo>
                  <a:lnTo>
                    <a:pt x="54" y="3200"/>
                  </a:lnTo>
                  <a:lnTo>
                    <a:pt x="36" y="3127"/>
                  </a:lnTo>
                  <a:lnTo>
                    <a:pt x="28" y="3064"/>
                  </a:lnTo>
                  <a:lnTo>
                    <a:pt x="18" y="2983"/>
                  </a:lnTo>
                  <a:lnTo>
                    <a:pt x="9" y="2911"/>
                  </a:lnTo>
                  <a:lnTo>
                    <a:pt x="0" y="2838"/>
                  </a:lnTo>
                  <a:lnTo>
                    <a:pt x="0" y="2766"/>
                  </a:lnTo>
                  <a:lnTo>
                    <a:pt x="0" y="2649"/>
                  </a:lnTo>
                  <a:lnTo>
                    <a:pt x="0" y="2532"/>
                  </a:lnTo>
                  <a:lnTo>
                    <a:pt x="0" y="2414"/>
                  </a:lnTo>
                  <a:lnTo>
                    <a:pt x="9" y="2287"/>
                  </a:lnTo>
                  <a:lnTo>
                    <a:pt x="18" y="2169"/>
                  </a:lnTo>
                  <a:lnTo>
                    <a:pt x="28" y="2052"/>
                  </a:lnTo>
                  <a:lnTo>
                    <a:pt x="54" y="1926"/>
                  </a:lnTo>
                  <a:lnTo>
                    <a:pt x="91" y="1817"/>
                  </a:lnTo>
                  <a:lnTo>
                    <a:pt x="99" y="1799"/>
                  </a:lnTo>
                  <a:lnTo>
                    <a:pt x="109" y="1790"/>
                  </a:lnTo>
                  <a:lnTo>
                    <a:pt x="117" y="1772"/>
                  </a:lnTo>
                  <a:lnTo>
                    <a:pt x="127" y="1763"/>
                  </a:lnTo>
                  <a:lnTo>
                    <a:pt x="135" y="1754"/>
                  </a:lnTo>
                  <a:lnTo>
                    <a:pt x="145" y="1736"/>
                  </a:lnTo>
                  <a:lnTo>
                    <a:pt x="145" y="1718"/>
                  </a:lnTo>
                  <a:lnTo>
                    <a:pt x="154" y="1708"/>
                  </a:lnTo>
                  <a:lnTo>
                    <a:pt x="163" y="1754"/>
                  </a:lnTo>
                  <a:lnTo>
                    <a:pt x="172" y="1808"/>
                  </a:lnTo>
                  <a:lnTo>
                    <a:pt x="181" y="1862"/>
                  </a:lnTo>
                  <a:lnTo>
                    <a:pt x="190" y="1916"/>
                  </a:lnTo>
                  <a:lnTo>
                    <a:pt x="199" y="1961"/>
                  </a:lnTo>
                  <a:lnTo>
                    <a:pt x="226" y="1998"/>
                  </a:lnTo>
                  <a:lnTo>
                    <a:pt x="235" y="2016"/>
                  </a:lnTo>
                  <a:lnTo>
                    <a:pt x="262" y="2025"/>
                  </a:lnTo>
                  <a:lnTo>
                    <a:pt x="281" y="2025"/>
                  </a:lnTo>
                  <a:lnTo>
                    <a:pt x="316" y="2025"/>
                  </a:lnTo>
                  <a:lnTo>
                    <a:pt x="325" y="1890"/>
                  </a:lnTo>
                  <a:lnTo>
                    <a:pt x="344" y="1763"/>
                  </a:lnTo>
                  <a:lnTo>
                    <a:pt x="370" y="1627"/>
                  </a:lnTo>
                  <a:lnTo>
                    <a:pt x="407" y="1501"/>
                  </a:lnTo>
                  <a:lnTo>
                    <a:pt x="443" y="1383"/>
                  </a:lnTo>
                  <a:lnTo>
                    <a:pt x="488" y="1256"/>
                  </a:lnTo>
                  <a:lnTo>
                    <a:pt x="533" y="1139"/>
                  </a:lnTo>
                  <a:lnTo>
                    <a:pt x="587" y="1021"/>
                  </a:lnTo>
                  <a:lnTo>
                    <a:pt x="633" y="967"/>
                  </a:lnTo>
                  <a:lnTo>
                    <a:pt x="660" y="904"/>
                  </a:lnTo>
                  <a:lnTo>
                    <a:pt x="696" y="849"/>
                  </a:lnTo>
                  <a:lnTo>
                    <a:pt x="732" y="796"/>
                  </a:lnTo>
                  <a:lnTo>
                    <a:pt x="767" y="732"/>
                  </a:lnTo>
                  <a:lnTo>
                    <a:pt x="804" y="678"/>
                  </a:lnTo>
                  <a:lnTo>
                    <a:pt x="850" y="624"/>
                  </a:lnTo>
                  <a:lnTo>
                    <a:pt x="885" y="579"/>
                  </a:lnTo>
                  <a:lnTo>
                    <a:pt x="885" y="596"/>
                  </a:lnTo>
                  <a:lnTo>
                    <a:pt x="885" y="624"/>
                  </a:lnTo>
                  <a:lnTo>
                    <a:pt x="876" y="642"/>
                  </a:lnTo>
                  <a:lnTo>
                    <a:pt x="867" y="669"/>
                  </a:lnTo>
                  <a:lnTo>
                    <a:pt x="850" y="705"/>
                  </a:lnTo>
                  <a:lnTo>
                    <a:pt x="850" y="732"/>
                  </a:lnTo>
                  <a:lnTo>
                    <a:pt x="840" y="768"/>
                  </a:lnTo>
                  <a:lnTo>
                    <a:pt x="840" y="796"/>
                  </a:lnTo>
                  <a:lnTo>
                    <a:pt x="850" y="805"/>
                  </a:lnTo>
                  <a:lnTo>
                    <a:pt x="858" y="814"/>
                  </a:lnTo>
                  <a:lnTo>
                    <a:pt x="867" y="823"/>
                  </a:lnTo>
                  <a:lnTo>
                    <a:pt x="876" y="823"/>
                  </a:lnTo>
                  <a:lnTo>
                    <a:pt x="885" y="823"/>
                  </a:lnTo>
                  <a:lnTo>
                    <a:pt x="903" y="823"/>
                  </a:lnTo>
                  <a:lnTo>
                    <a:pt x="913" y="823"/>
                  </a:lnTo>
                  <a:lnTo>
                    <a:pt x="921" y="814"/>
                  </a:lnTo>
                  <a:lnTo>
                    <a:pt x="984" y="705"/>
                  </a:lnTo>
                  <a:lnTo>
                    <a:pt x="1048" y="606"/>
                  </a:lnTo>
                  <a:lnTo>
                    <a:pt x="1120" y="507"/>
                  </a:lnTo>
                  <a:lnTo>
                    <a:pt x="1201" y="407"/>
                  </a:lnTo>
                  <a:lnTo>
                    <a:pt x="1292" y="326"/>
                  </a:lnTo>
                  <a:lnTo>
                    <a:pt x="1382" y="244"/>
                  </a:lnTo>
                  <a:lnTo>
                    <a:pt x="1482" y="163"/>
                  </a:lnTo>
                  <a:lnTo>
                    <a:pt x="1589" y="100"/>
                  </a:lnTo>
                  <a:lnTo>
                    <a:pt x="1382" y="444"/>
                  </a:lnTo>
                  <a:lnTo>
                    <a:pt x="1373" y="452"/>
                  </a:lnTo>
                  <a:lnTo>
                    <a:pt x="1373" y="462"/>
                  </a:lnTo>
                  <a:lnTo>
                    <a:pt x="1373" y="470"/>
                  </a:lnTo>
                  <a:lnTo>
                    <a:pt x="1373" y="479"/>
                  </a:lnTo>
                  <a:lnTo>
                    <a:pt x="1373" y="488"/>
                  </a:lnTo>
                  <a:lnTo>
                    <a:pt x="1382" y="497"/>
                  </a:lnTo>
                  <a:lnTo>
                    <a:pt x="1391" y="507"/>
                  </a:lnTo>
                  <a:lnTo>
                    <a:pt x="1399" y="507"/>
                  </a:lnTo>
                  <a:lnTo>
                    <a:pt x="1427" y="515"/>
                  </a:lnTo>
                  <a:lnTo>
                    <a:pt x="1445" y="507"/>
                  </a:lnTo>
                  <a:lnTo>
                    <a:pt x="1454" y="497"/>
                  </a:lnTo>
                  <a:lnTo>
                    <a:pt x="1454" y="479"/>
                  </a:lnTo>
                  <a:lnTo>
                    <a:pt x="1463" y="462"/>
                  </a:lnTo>
                  <a:lnTo>
                    <a:pt x="1472" y="444"/>
                  </a:lnTo>
                  <a:lnTo>
                    <a:pt x="1490" y="425"/>
                  </a:lnTo>
                  <a:lnTo>
                    <a:pt x="1517" y="425"/>
                  </a:lnTo>
                  <a:lnTo>
                    <a:pt x="1545" y="379"/>
                  </a:lnTo>
                  <a:lnTo>
                    <a:pt x="1581" y="343"/>
                  </a:lnTo>
                  <a:lnTo>
                    <a:pt x="1626" y="316"/>
                  </a:lnTo>
                  <a:lnTo>
                    <a:pt x="1671" y="298"/>
                  </a:lnTo>
                  <a:lnTo>
                    <a:pt x="1716" y="280"/>
                  </a:lnTo>
                  <a:lnTo>
                    <a:pt x="1761" y="253"/>
                  </a:lnTo>
                  <a:lnTo>
                    <a:pt x="1806" y="235"/>
                  </a:lnTo>
                  <a:lnTo>
                    <a:pt x="1851" y="209"/>
                  </a:lnTo>
                  <a:lnTo>
                    <a:pt x="1897" y="172"/>
                  </a:lnTo>
                  <a:lnTo>
                    <a:pt x="1950" y="144"/>
                  </a:lnTo>
                  <a:lnTo>
                    <a:pt x="1996" y="126"/>
                  </a:lnTo>
                  <a:lnTo>
                    <a:pt x="2050" y="100"/>
                  </a:lnTo>
                  <a:lnTo>
                    <a:pt x="2104" y="73"/>
                  </a:lnTo>
                  <a:lnTo>
                    <a:pt x="2150" y="55"/>
                  </a:lnTo>
                  <a:lnTo>
                    <a:pt x="2203" y="27"/>
                  </a:lnTo>
                  <a:lnTo>
                    <a:pt x="2249" y="0"/>
                  </a:lnTo>
                  <a:lnTo>
                    <a:pt x="2284" y="0"/>
                  </a:lnTo>
                  <a:close/>
                </a:path>
              </a:pathLst>
            </a:custGeom>
            <a:solidFill>
              <a:srgbClr val="CC3300"/>
            </a:solidFill>
            <a:ln w="9525">
              <a:noFill/>
              <a:round/>
              <a:headEnd/>
              <a:tailEnd/>
            </a:ln>
          </p:spPr>
          <p:txBody>
            <a:bodyPr>
              <a:prstTxWarp prst="textNoShape">
                <a:avLst/>
              </a:prstTxWarp>
            </a:bodyPr>
            <a:lstStyle/>
            <a:p>
              <a:endParaRPr lang="en-US"/>
            </a:p>
          </p:txBody>
        </p:sp>
        <p:sp>
          <p:nvSpPr>
            <p:cNvPr id="49170" name="Freeform 604"/>
            <p:cNvSpPr>
              <a:spLocks noChangeAspect="1"/>
            </p:cNvSpPr>
            <p:nvPr/>
          </p:nvSpPr>
          <p:spPr bwMode="auto">
            <a:xfrm>
              <a:off x="1247" y="2674"/>
              <a:ext cx="144" cy="70"/>
            </a:xfrm>
            <a:custGeom>
              <a:avLst/>
              <a:gdLst>
                <a:gd name="T0" fmla="*/ 1444 w 1444"/>
                <a:gd name="T1" fmla="*/ 344 h 705"/>
                <a:gd name="T2" fmla="*/ 1444 w 1444"/>
                <a:gd name="T3" fmla="*/ 389 h 705"/>
                <a:gd name="T4" fmla="*/ 1444 w 1444"/>
                <a:gd name="T5" fmla="*/ 443 h 705"/>
                <a:gd name="T6" fmla="*/ 1436 w 1444"/>
                <a:gd name="T7" fmla="*/ 496 h 705"/>
                <a:gd name="T8" fmla="*/ 1400 w 1444"/>
                <a:gd name="T9" fmla="*/ 551 h 705"/>
                <a:gd name="T10" fmla="*/ 1328 w 1444"/>
                <a:gd name="T11" fmla="*/ 587 h 705"/>
                <a:gd name="T12" fmla="*/ 1246 w 1444"/>
                <a:gd name="T13" fmla="*/ 605 h 705"/>
                <a:gd name="T14" fmla="*/ 1165 w 1444"/>
                <a:gd name="T15" fmla="*/ 614 h 705"/>
                <a:gd name="T16" fmla="*/ 1057 w 1444"/>
                <a:gd name="T17" fmla="*/ 632 h 705"/>
                <a:gd name="T18" fmla="*/ 921 w 1444"/>
                <a:gd name="T19" fmla="*/ 614 h 705"/>
                <a:gd name="T20" fmla="*/ 794 w 1444"/>
                <a:gd name="T21" fmla="*/ 579 h 705"/>
                <a:gd name="T22" fmla="*/ 660 w 1444"/>
                <a:gd name="T23" fmla="*/ 542 h 705"/>
                <a:gd name="T24" fmla="*/ 524 w 1444"/>
                <a:gd name="T25" fmla="*/ 524 h 705"/>
                <a:gd name="T26" fmla="*/ 397 w 1444"/>
                <a:gd name="T27" fmla="*/ 551 h 705"/>
                <a:gd name="T28" fmla="*/ 271 w 1444"/>
                <a:gd name="T29" fmla="*/ 605 h 705"/>
                <a:gd name="T30" fmla="*/ 144 w 1444"/>
                <a:gd name="T31" fmla="*/ 668 h 705"/>
                <a:gd name="T32" fmla="*/ 55 w 1444"/>
                <a:gd name="T33" fmla="*/ 705 h 705"/>
                <a:gd name="T34" fmla="*/ 18 w 1444"/>
                <a:gd name="T35" fmla="*/ 687 h 705"/>
                <a:gd name="T36" fmla="*/ 10 w 1444"/>
                <a:gd name="T37" fmla="*/ 650 h 705"/>
                <a:gd name="T38" fmla="*/ 0 w 1444"/>
                <a:gd name="T39" fmla="*/ 614 h 705"/>
                <a:gd name="T40" fmla="*/ 28 w 1444"/>
                <a:gd name="T41" fmla="*/ 533 h 705"/>
                <a:gd name="T42" fmla="*/ 99 w 1444"/>
                <a:gd name="T43" fmla="*/ 407 h 705"/>
                <a:gd name="T44" fmla="*/ 181 w 1444"/>
                <a:gd name="T45" fmla="*/ 289 h 705"/>
                <a:gd name="T46" fmla="*/ 280 w 1444"/>
                <a:gd name="T47" fmla="*/ 180 h 705"/>
                <a:gd name="T48" fmla="*/ 452 w 1444"/>
                <a:gd name="T49" fmla="*/ 91 h 705"/>
                <a:gd name="T50" fmla="*/ 687 w 1444"/>
                <a:gd name="T51" fmla="*/ 18 h 705"/>
                <a:gd name="T52" fmla="*/ 877 w 1444"/>
                <a:gd name="T53" fmla="*/ 0 h 705"/>
                <a:gd name="T54" fmla="*/ 1003 w 1444"/>
                <a:gd name="T55" fmla="*/ 0 h 705"/>
                <a:gd name="T56" fmla="*/ 1120 w 1444"/>
                <a:gd name="T57" fmla="*/ 26 h 705"/>
                <a:gd name="T58" fmla="*/ 1237 w 1444"/>
                <a:gd name="T59" fmla="*/ 81 h 705"/>
                <a:gd name="T60" fmla="*/ 1319 w 1444"/>
                <a:gd name="T61" fmla="*/ 126 h 705"/>
                <a:gd name="T62" fmla="*/ 1363 w 1444"/>
                <a:gd name="T63" fmla="*/ 172 h 705"/>
                <a:gd name="T64" fmla="*/ 1400 w 1444"/>
                <a:gd name="T65" fmla="*/ 225 h 705"/>
                <a:gd name="T66" fmla="*/ 1427 w 1444"/>
                <a:gd name="T67" fmla="*/ 280 h 705"/>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444"/>
                <a:gd name="T103" fmla="*/ 0 h 705"/>
                <a:gd name="T104" fmla="*/ 1444 w 1444"/>
                <a:gd name="T105" fmla="*/ 705 h 705"/>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444" h="705">
                  <a:moveTo>
                    <a:pt x="1444" y="316"/>
                  </a:moveTo>
                  <a:lnTo>
                    <a:pt x="1444" y="344"/>
                  </a:lnTo>
                  <a:lnTo>
                    <a:pt x="1444" y="370"/>
                  </a:lnTo>
                  <a:lnTo>
                    <a:pt x="1444" y="389"/>
                  </a:lnTo>
                  <a:lnTo>
                    <a:pt x="1444" y="415"/>
                  </a:lnTo>
                  <a:lnTo>
                    <a:pt x="1444" y="443"/>
                  </a:lnTo>
                  <a:lnTo>
                    <a:pt x="1436" y="470"/>
                  </a:lnTo>
                  <a:lnTo>
                    <a:pt x="1436" y="496"/>
                  </a:lnTo>
                  <a:lnTo>
                    <a:pt x="1427" y="515"/>
                  </a:lnTo>
                  <a:lnTo>
                    <a:pt x="1400" y="551"/>
                  </a:lnTo>
                  <a:lnTo>
                    <a:pt x="1373" y="579"/>
                  </a:lnTo>
                  <a:lnTo>
                    <a:pt x="1328" y="587"/>
                  </a:lnTo>
                  <a:lnTo>
                    <a:pt x="1292" y="596"/>
                  </a:lnTo>
                  <a:lnTo>
                    <a:pt x="1246" y="605"/>
                  </a:lnTo>
                  <a:lnTo>
                    <a:pt x="1211" y="605"/>
                  </a:lnTo>
                  <a:lnTo>
                    <a:pt x="1165" y="614"/>
                  </a:lnTo>
                  <a:lnTo>
                    <a:pt x="1129" y="632"/>
                  </a:lnTo>
                  <a:lnTo>
                    <a:pt x="1057" y="632"/>
                  </a:lnTo>
                  <a:lnTo>
                    <a:pt x="994" y="632"/>
                  </a:lnTo>
                  <a:lnTo>
                    <a:pt x="921" y="614"/>
                  </a:lnTo>
                  <a:lnTo>
                    <a:pt x="858" y="596"/>
                  </a:lnTo>
                  <a:lnTo>
                    <a:pt x="794" y="579"/>
                  </a:lnTo>
                  <a:lnTo>
                    <a:pt x="731" y="560"/>
                  </a:lnTo>
                  <a:lnTo>
                    <a:pt x="660" y="542"/>
                  </a:lnTo>
                  <a:lnTo>
                    <a:pt x="596" y="524"/>
                  </a:lnTo>
                  <a:lnTo>
                    <a:pt x="524" y="524"/>
                  </a:lnTo>
                  <a:lnTo>
                    <a:pt x="461" y="533"/>
                  </a:lnTo>
                  <a:lnTo>
                    <a:pt x="397" y="551"/>
                  </a:lnTo>
                  <a:lnTo>
                    <a:pt x="334" y="569"/>
                  </a:lnTo>
                  <a:lnTo>
                    <a:pt x="271" y="605"/>
                  </a:lnTo>
                  <a:lnTo>
                    <a:pt x="208" y="632"/>
                  </a:lnTo>
                  <a:lnTo>
                    <a:pt x="144" y="668"/>
                  </a:lnTo>
                  <a:lnTo>
                    <a:pt x="91" y="696"/>
                  </a:lnTo>
                  <a:lnTo>
                    <a:pt x="55" y="705"/>
                  </a:lnTo>
                  <a:lnTo>
                    <a:pt x="36" y="696"/>
                  </a:lnTo>
                  <a:lnTo>
                    <a:pt x="18" y="687"/>
                  </a:lnTo>
                  <a:lnTo>
                    <a:pt x="10" y="668"/>
                  </a:lnTo>
                  <a:lnTo>
                    <a:pt x="10" y="650"/>
                  </a:lnTo>
                  <a:lnTo>
                    <a:pt x="0" y="632"/>
                  </a:lnTo>
                  <a:lnTo>
                    <a:pt x="0" y="614"/>
                  </a:lnTo>
                  <a:lnTo>
                    <a:pt x="0" y="596"/>
                  </a:lnTo>
                  <a:lnTo>
                    <a:pt x="28" y="533"/>
                  </a:lnTo>
                  <a:lnTo>
                    <a:pt x="63" y="470"/>
                  </a:lnTo>
                  <a:lnTo>
                    <a:pt x="99" y="407"/>
                  </a:lnTo>
                  <a:lnTo>
                    <a:pt x="136" y="344"/>
                  </a:lnTo>
                  <a:lnTo>
                    <a:pt x="181" y="289"/>
                  </a:lnTo>
                  <a:lnTo>
                    <a:pt x="226" y="235"/>
                  </a:lnTo>
                  <a:lnTo>
                    <a:pt x="280" y="180"/>
                  </a:lnTo>
                  <a:lnTo>
                    <a:pt x="344" y="135"/>
                  </a:lnTo>
                  <a:lnTo>
                    <a:pt x="452" y="91"/>
                  </a:lnTo>
                  <a:lnTo>
                    <a:pt x="569" y="45"/>
                  </a:lnTo>
                  <a:lnTo>
                    <a:pt x="687" y="18"/>
                  </a:lnTo>
                  <a:lnTo>
                    <a:pt x="813" y="0"/>
                  </a:lnTo>
                  <a:lnTo>
                    <a:pt x="877" y="0"/>
                  </a:lnTo>
                  <a:lnTo>
                    <a:pt x="940" y="0"/>
                  </a:lnTo>
                  <a:lnTo>
                    <a:pt x="1003" y="0"/>
                  </a:lnTo>
                  <a:lnTo>
                    <a:pt x="1066" y="8"/>
                  </a:lnTo>
                  <a:lnTo>
                    <a:pt x="1120" y="26"/>
                  </a:lnTo>
                  <a:lnTo>
                    <a:pt x="1183" y="54"/>
                  </a:lnTo>
                  <a:lnTo>
                    <a:pt x="1237" y="81"/>
                  </a:lnTo>
                  <a:lnTo>
                    <a:pt x="1292" y="108"/>
                  </a:lnTo>
                  <a:lnTo>
                    <a:pt x="1319" y="126"/>
                  </a:lnTo>
                  <a:lnTo>
                    <a:pt x="1337" y="154"/>
                  </a:lnTo>
                  <a:lnTo>
                    <a:pt x="1363" y="172"/>
                  </a:lnTo>
                  <a:lnTo>
                    <a:pt x="1382" y="198"/>
                  </a:lnTo>
                  <a:lnTo>
                    <a:pt x="1400" y="225"/>
                  </a:lnTo>
                  <a:lnTo>
                    <a:pt x="1418" y="253"/>
                  </a:lnTo>
                  <a:lnTo>
                    <a:pt x="1427" y="280"/>
                  </a:lnTo>
                  <a:lnTo>
                    <a:pt x="1444" y="316"/>
                  </a:lnTo>
                  <a:close/>
                </a:path>
              </a:pathLst>
            </a:custGeom>
            <a:solidFill>
              <a:srgbClr val="000000"/>
            </a:solidFill>
            <a:ln w="9525">
              <a:noFill/>
              <a:round/>
              <a:headEnd/>
              <a:tailEnd/>
            </a:ln>
          </p:spPr>
          <p:txBody>
            <a:bodyPr>
              <a:prstTxWarp prst="textNoShape">
                <a:avLst/>
              </a:prstTxWarp>
            </a:bodyPr>
            <a:lstStyle/>
            <a:p>
              <a:endParaRPr lang="en-US"/>
            </a:p>
          </p:txBody>
        </p:sp>
        <p:sp>
          <p:nvSpPr>
            <p:cNvPr id="49171" name="Freeform 605"/>
            <p:cNvSpPr>
              <a:spLocks noChangeAspect="1"/>
            </p:cNvSpPr>
            <p:nvPr/>
          </p:nvSpPr>
          <p:spPr bwMode="auto">
            <a:xfrm>
              <a:off x="1254" y="2680"/>
              <a:ext cx="129" cy="56"/>
            </a:xfrm>
            <a:custGeom>
              <a:avLst/>
              <a:gdLst>
                <a:gd name="T0" fmla="*/ 1056 w 1290"/>
                <a:gd name="T1" fmla="*/ 72 h 561"/>
                <a:gd name="T2" fmla="*/ 1146 w 1290"/>
                <a:gd name="T3" fmla="*/ 109 h 561"/>
                <a:gd name="T4" fmla="*/ 1227 w 1290"/>
                <a:gd name="T5" fmla="*/ 180 h 561"/>
                <a:gd name="T6" fmla="*/ 1264 w 1290"/>
                <a:gd name="T7" fmla="*/ 271 h 561"/>
                <a:gd name="T8" fmla="*/ 1290 w 1290"/>
                <a:gd name="T9" fmla="*/ 362 h 561"/>
                <a:gd name="T10" fmla="*/ 1246 w 1290"/>
                <a:gd name="T11" fmla="*/ 425 h 561"/>
                <a:gd name="T12" fmla="*/ 1201 w 1290"/>
                <a:gd name="T13" fmla="*/ 452 h 561"/>
                <a:gd name="T14" fmla="*/ 1146 w 1290"/>
                <a:gd name="T15" fmla="*/ 488 h 561"/>
                <a:gd name="T16" fmla="*/ 1065 w 1290"/>
                <a:gd name="T17" fmla="*/ 516 h 561"/>
                <a:gd name="T18" fmla="*/ 948 w 1290"/>
                <a:gd name="T19" fmla="*/ 506 h 561"/>
                <a:gd name="T20" fmla="*/ 839 w 1290"/>
                <a:gd name="T21" fmla="*/ 479 h 561"/>
                <a:gd name="T22" fmla="*/ 875 w 1290"/>
                <a:gd name="T23" fmla="*/ 433 h 561"/>
                <a:gd name="T24" fmla="*/ 938 w 1290"/>
                <a:gd name="T25" fmla="*/ 425 h 561"/>
                <a:gd name="T26" fmla="*/ 956 w 1290"/>
                <a:gd name="T27" fmla="*/ 389 h 561"/>
                <a:gd name="T28" fmla="*/ 911 w 1290"/>
                <a:gd name="T29" fmla="*/ 380 h 561"/>
                <a:gd name="T30" fmla="*/ 848 w 1290"/>
                <a:gd name="T31" fmla="*/ 398 h 561"/>
                <a:gd name="T32" fmla="*/ 794 w 1290"/>
                <a:gd name="T33" fmla="*/ 452 h 561"/>
                <a:gd name="T34" fmla="*/ 713 w 1290"/>
                <a:gd name="T35" fmla="*/ 452 h 561"/>
                <a:gd name="T36" fmla="*/ 632 w 1290"/>
                <a:gd name="T37" fmla="*/ 415 h 561"/>
                <a:gd name="T38" fmla="*/ 677 w 1290"/>
                <a:gd name="T39" fmla="*/ 398 h 561"/>
                <a:gd name="T40" fmla="*/ 721 w 1290"/>
                <a:gd name="T41" fmla="*/ 380 h 561"/>
                <a:gd name="T42" fmla="*/ 704 w 1290"/>
                <a:gd name="T43" fmla="*/ 334 h 561"/>
                <a:gd name="T44" fmla="*/ 614 w 1290"/>
                <a:gd name="T45" fmla="*/ 370 h 561"/>
                <a:gd name="T46" fmla="*/ 514 w 1290"/>
                <a:gd name="T47" fmla="*/ 407 h 561"/>
                <a:gd name="T48" fmla="*/ 496 w 1290"/>
                <a:gd name="T49" fmla="*/ 380 h 561"/>
                <a:gd name="T50" fmla="*/ 541 w 1290"/>
                <a:gd name="T51" fmla="*/ 362 h 561"/>
                <a:gd name="T52" fmla="*/ 569 w 1290"/>
                <a:gd name="T53" fmla="*/ 326 h 561"/>
                <a:gd name="T54" fmla="*/ 496 w 1290"/>
                <a:gd name="T55" fmla="*/ 316 h 561"/>
                <a:gd name="T56" fmla="*/ 415 w 1290"/>
                <a:gd name="T57" fmla="*/ 370 h 561"/>
                <a:gd name="T58" fmla="*/ 324 w 1290"/>
                <a:gd name="T59" fmla="*/ 415 h 561"/>
                <a:gd name="T60" fmla="*/ 189 w 1290"/>
                <a:gd name="T61" fmla="*/ 479 h 561"/>
                <a:gd name="T62" fmla="*/ 54 w 1290"/>
                <a:gd name="T63" fmla="*/ 542 h 561"/>
                <a:gd name="T64" fmla="*/ 8 w 1290"/>
                <a:gd name="T65" fmla="*/ 516 h 561"/>
                <a:gd name="T66" fmla="*/ 45 w 1290"/>
                <a:gd name="T67" fmla="*/ 452 h 561"/>
                <a:gd name="T68" fmla="*/ 71 w 1290"/>
                <a:gd name="T69" fmla="*/ 380 h 561"/>
                <a:gd name="T70" fmla="*/ 198 w 1290"/>
                <a:gd name="T71" fmla="*/ 235 h 561"/>
                <a:gd name="T72" fmla="*/ 361 w 1290"/>
                <a:gd name="T73" fmla="*/ 117 h 561"/>
                <a:gd name="T74" fmla="*/ 496 w 1290"/>
                <a:gd name="T75" fmla="*/ 72 h 561"/>
                <a:gd name="T76" fmla="*/ 541 w 1290"/>
                <a:gd name="T77" fmla="*/ 54 h 561"/>
                <a:gd name="T78" fmla="*/ 587 w 1290"/>
                <a:gd name="T79" fmla="*/ 36 h 561"/>
                <a:gd name="T80" fmla="*/ 640 w 1290"/>
                <a:gd name="T81" fmla="*/ 36 h 561"/>
                <a:gd name="T82" fmla="*/ 731 w 1290"/>
                <a:gd name="T83" fmla="*/ 0 h 561"/>
                <a:gd name="T84" fmla="*/ 822 w 1290"/>
                <a:gd name="T85" fmla="*/ 0 h 561"/>
                <a:gd name="T86" fmla="*/ 885 w 1290"/>
                <a:gd name="T87" fmla="*/ 9 h 561"/>
                <a:gd name="T88" fmla="*/ 948 w 1290"/>
                <a:gd name="T89" fmla="*/ 9 h 561"/>
                <a:gd name="T90" fmla="*/ 993 w 1290"/>
                <a:gd name="T91" fmla="*/ 36 h 561"/>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290"/>
                <a:gd name="T139" fmla="*/ 0 h 561"/>
                <a:gd name="T140" fmla="*/ 1290 w 1290"/>
                <a:gd name="T141" fmla="*/ 561 h 561"/>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290" h="561">
                  <a:moveTo>
                    <a:pt x="993" y="36"/>
                  </a:moveTo>
                  <a:lnTo>
                    <a:pt x="1029" y="54"/>
                  </a:lnTo>
                  <a:lnTo>
                    <a:pt x="1056" y="72"/>
                  </a:lnTo>
                  <a:lnTo>
                    <a:pt x="1092" y="81"/>
                  </a:lnTo>
                  <a:lnTo>
                    <a:pt x="1120" y="91"/>
                  </a:lnTo>
                  <a:lnTo>
                    <a:pt x="1146" y="109"/>
                  </a:lnTo>
                  <a:lnTo>
                    <a:pt x="1173" y="127"/>
                  </a:lnTo>
                  <a:lnTo>
                    <a:pt x="1201" y="154"/>
                  </a:lnTo>
                  <a:lnTo>
                    <a:pt x="1227" y="180"/>
                  </a:lnTo>
                  <a:lnTo>
                    <a:pt x="1237" y="208"/>
                  </a:lnTo>
                  <a:lnTo>
                    <a:pt x="1255" y="235"/>
                  </a:lnTo>
                  <a:lnTo>
                    <a:pt x="1264" y="271"/>
                  </a:lnTo>
                  <a:lnTo>
                    <a:pt x="1272" y="298"/>
                  </a:lnTo>
                  <a:lnTo>
                    <a:pt x="1282" y="326"/>
                  </a:lnTo>
                  <a:lnTo>
                    <a:pt x="1290" y="362"/>
                  </a:lnTo>
                  <a:lnTo>
                    <a:pt x="1282" y="389"/>
                  </a:lnTo>
                  <a:lnTo>
                    <a:pt x="1264" y="415"/>
                  </a:lnTo>
                  <a:lnTo>
                    <a:pt x="1246" y="425"/>
                  </a:lnTo>
                  <a:lnTo>
                    <a:pt x="1227" y="425"/>
                  </a:lnTo>
                  <a:lnTo>
                    <a:pt x="1209" y="433"/>
                  </a:lnTo>
                  <a:lnTo>
                    <a:pt x="1201" y="452"/>
                  </a:lnTo>
                  <a:lnTo>
                    <a:pt x="1183" y="461"/>
                  </a:lnTo>
                  <a:lnTo>
                    <a:pt x="1164" y="479"/>
                  </a:lnTo>
                  <a:lnTo>
                    <a:pt x="1146" y="488"/>
                  </a:lnTo>
                  <a:lnTo>
                    <a:pt x="1128" y="488"/>
                  </a:lnTo>
                  <a:lnTo>
                    <a:pt x="1101" y="506"/>
                  </a:lnTo>
                  <a:lnTo>
                    <a:pt x="1065" y="516"/>
                  </a:lnTo>
                  <a:lnTo>
                    <a:pt x="1029" y="516"/>
                  </a:lnTo>
                  <a:lnTo>
                    <a:pt x="993" y="516"/>
                  </a:lnTo>
                  <a:lnTo>
                    <a:pt x="948" y="506"/>
                  </a:lnTo>
                  <a:lnTo>
                    <a:pt x="911" y="497"/>
                  </a:lnTo>
                  <a:lnTo>
                    <a:pt x="875" y="488"/>
                  </a:lnTo>
                  <a:lnTo>
                    <a:pt x="839" y="479"/>
                  </a:lnTo>
                  <a:lnTo>
                    <a:pt x="848" y="461"/>
                  </a:lnTo>
                  <a:lnTo>
                    <a:pt x="857" y="443"/>
                  </a:lnTo>
                  <a:lnTo>
                    <a:pt x="875" y="433"/>
                  </a:lnTo>
                  <a:lnTo>
                    <a:pt x="893" y="433"/>
                  </a:lnTo>
                  <a:lnTo>
                    <a:pt x="911" y="425"/>
                  </a:lnTo>
                  <a:lnTo>
                    <a:pt x="938" y="425"/>
                  </a:lnTo>
                  <a:lnTo>
                    <a:pt x="956" y="415"/>
                  </a:lnTo>
                  <a:lnTo>
                    <a:pt x="966" y="415"/>
                  </a:lnTo>
                  <a:lnTo>
                    <a:pt x="956" y="389"/>
                  </a:lnTo>
                  <a:lnTo>
                    <a:pt x="948" y="380"/>
                  </a:lnTo>
                  <a:lnTo>
                    <a:pt x="930" y="380"/>
                  </a:lnTo>
                  <a:lnTo>
                    <a:pt x="911" y="380"/>
                  </a:lnTo>
                  <a:lnTo>
                    <a:pt x="885" y="380"/>
                  </a:lnTo>
                  <a:lnTo>
                    <a:pt x="867" y="389"/>
                  </a:lnTo>
                  <a:lnTo>
                    <a:pt x="848" y="398"/>
                  </a:lnTo>
                  <a:lnTo>
                    <a:pt x="830" y="407"/>
                  </a:lnTo>
                  <a:lnTo>
                    <a:pt x="822" y="433"/>
                  </a:lnTo>
                  <a:lnTo>
                    <a:pt x="794" y="452"/>
                  </a:lnTo>
                  <a:lnTo>
                    <a:pt x="767" y="461"/>
                  </a:lnTo>
                  <a:lnTo>
                    <a:pt x="740" y="461"/>
                  </a:lnTo>
                  <a:lnTo>
                    <a:pt x="713" y="452"/>
                  </a:lnTo>
                  <a:lnTo>
                    <a:pt x="686" y="433"/>
                  </a:lnTo>
                  <a:lnTo>
                    <a:pt x="658" y="425"/>
                  </a:lnTo>
                  <a:lnTo>
                    <a:pt x="632" y="415"/>
                  </a:lnTo>
                  <a:lnTo>
                    <a:pt x="640" y="407"/>
                  </a:lnTo>
                  <a:lnTo>
                    <a:pt x="658" y="398"/>
                  </a:lnTo>
                  <a:lnTo>
                    <a:pt x="677" y="398"/>
                  </a:lnTo>
                  <a:lnTo>
                    <a:pt x="695" y="389"/>
                  </a:lnTo>
                  <a:lnTo>
                    <a:pt x="704" y="389"/>
                  </a:lnTo>
                  <a:lnTo>
                    <a:pt x="721" y="380"/>
                  </a:lnTo>
                  <a:lnTo>
                    <a:pt x="731" y="370"/>
                  </a:lnTo>
                  <a:lnTo>
                    <a:pt x="740" y="352"/>
                  </a:lnTo>
                  <a:lnTo>
                    <a:pt x="704" y="334"/>
                  </a:lnTo>
                  <a:lnTo>
                    <a:pt x="677" y="344"/>
                  </a:lnTo>
                  <a:lnTo>
                    <a:pt x="640" y="352"/>
                  </a:lnTo>
                  <a:lnTo>
                    <a:pt x="614" y="370"/>
                  </a:lnTo>
                  <a:lnTo>
                    <a:pt x="577" y="389"/>
                  </a:lnTo>
                  <a:lnTo>
                    <a:pt x="551" y="407"/>
                  </a:lnTo>
                  <a:lnTo>
                    <a:pt x="514" y="407"/>
                  </a:lnTo>
                  <a:lnTo>
                    <a:pt x="469" y="398"/>
                  </a:lnTo>
                  <a:lnTo>
                    <a:pt x="488" y="389"/>
                  </a:lnTo>
                  <a:lnTo>
                    <a:pt x="496" y="380"/>
                  </a:lnTo>
                  <a:lnTo>
                    <a:pt x="514" y="370"/>
                  </a:lnTo>
                  <a:lnTo>
                    <a:pt x="523" y="362"/>
                  </a:lnTo>
                  <a:lnTo>
                    <a:pt x="541" y="362"/>
                  </a:lnTo>
                  <a:lnTo>
                    <a:pt x="551" y="352"/>
                  </a:lnTo>
                  <a:lnTo>
                    <a:pt x="559" y="344"/>
                  </a:lnTo>
                  <a:lnTo>
                    <a:pt x="569" y="326"/>
                  </a:lnTo>
                  <a:lnTo>
                    <a:pt x="541" y="307"/>
                  </a:lnTo>
                  <a:lnTo>
                    <a:pt x="514" y="307"/>
                  </a:lnTo>
                  <a:lnTo>
                    <a:pt x="496" y="316"/>
                  </a:lnTo>
                  <a:lnTo>
                    <a:pt x="469" y="334"/>
                  </a:lnTo>
                  <a:lnTo>
                    <a:pt x="442" y="352"/>
                  </a:lnTo>
                  <a:lnTo>
                    <a:pt x="415" y="370"/>
                  </a:lnTo>
                  <a:lnTo>
                    <a:pt x="397" y="389"/>
                  </a:lnTo>
                  <a:lnTo>
                    <a:pt x="370" y="407"/>
                  </a:lnTo>
                  <a:lnTo>
                    <a:pt x="324" y="415"/>
                  </a:lnTo>
                  <a:lnTo>
                    <a:pt x="279" y="433"/>
                  </a:lnTo>
                  <a:lnTo>
                    <a:pt x="235" y="452"/>
                  </a:lnTo>
                  <a:lnTo>
                    <a:pt x="189" y="479"/>
                  </a:lnTo>
                  <a:lnTo>
                    <a:pt x="144" y="497"/>
                  </a:lnTo>
                  <a:lnTo>
                    <a:pt x="99" y="516"/>
                  </a:lnTo>
                  <a:lnTo>
                    <a:pt x="54" y="542"/>
                  </a:lnTo>
                  <a:lnTo>
                    <a:pt x="8" y="561"/>
                  </a:lnTo>
                  <a:lnTo>
                    <a:pt x="0" y="542"/>
                  </a:lnTo>
                  <a:lnTo>
                    <a:pt x="8" y="516"/>
                  </a:lnTo>
                  <a:lnTo>
                    <a:pt x="18" y="497"/>
                  </a:lnTo>
                  <a:lnTo>
                    <a:pt x="36" y="479"/>
                  </a:lnTo>
                  <a:lnTo>
                    <a:pt x="45" y="452"/>
                  </a:lnTo>
                  <a:lnTo>
                    <a:pt x="63" y="433"/>
                  </a:lnTo>
                  <a:lnTo>
                    <a:pt x="71" y="407"/>
                  </a:lnTo>
                  <a:lnTo>
                    <a:pt x="71" y="380"/>
                  </a:lnTo>
                  <a:lnTo>
                    <a:pt x="117" y="326"/>
                  </a:lnTo>
                  <a:lnTo>
                    <a:pt x="153" y="281"/>
                  </a:lnTo>
                  <a:lnTo>
                    <a:pt x="198" y="235"/>
                  </a:lnTo>
                  <a:lnTo>
                    <a:pt x="253" y="190"/>
                  </a:lnTo>
                  <a:lnTo>
                    <a:pt x="298" y="154"/>
                  </a:lnTo>
                  <a:lnTo>
                    <a:pt x="361" y="117"/>
                  </a:lnTo>
                  <a:lnTo>
                    <a:pt x="415" y="91"/>
                  </a:lnTo>
                  <a:lnTo>
                    <a:pt x="478" y="63"/>
                  </a:lnTo>
                  <a:lnTo>
                    <a:pt x="496" y="72"/>
                  </a:lnTo>
                  <a:lnTo>
                    <a:pt x="514" y="63"/>
                  </a:lnTo>
                  <a:lnTo>
                    <a:pt x="532" y="63"/>
                  </a:lnTo>
                  <a:lnTo>
                    <a:pt x="541" y="54"/>
                  </a:lnTo>
                  <a:lnTo>
                    <a:pt x="559" y="54"/>
                  </a:lnTo>
                  <a:lnTo>
                    <a:pt x="569" y="45"/>
                  </a:lnTo>
                  <a:lnTo>
                    <a:pt x="587" y="36"/>
                  </a:lnTo>
                  <a:lnTo>
                    <a:pt x="605" y="36"/>
                  </a:lnTo>
                  <a:lnTo>
                    <a:pt x="614" y="45"/>
                  </a:lnTo>
                  <a:lnTo>
                    <a:pt x="640" y="36"/>
                  </a:lnTo>
                  <a:lnTo>
                    <a:pt x="668" y="18"/>
                  </a:lnTo>
                  <a:lnTo>
                    <a:pt x="704" y="9"/>
                  </a:lnTo>
                  <a:lnTo>
                    <a:pt x="731" y="0"/>
                  </a:lnTo>
                  <a:lnTo>
                    <a:pt x="758" y="0"/>
                  </a:lnTo>
                  <a:lnTo>
                    <a:pt x="785" y="0"/>
                  </a:lnTo>
                  <a:lnTo>
                    <a:pt x="822" y="0"/>
                  </a:lnTo>
                  <a:lnTo>
                    <a:pt x="848" y="9"/>
                  </a:lnTo>
                  <a:lnTo>
                    <a:pt x="867" y="9"/>
                  </a:lnTo>
                  <a:lnTo>
                    <a:pt x="885" y="9"/>
                  </a:lnTo>
                  <a:lnTo>
                    <a:pt x="903" y="9"/>
                  </a:lnTo>
                  <a:lnTo>
                    <a:pt x="930" y="9"/>
                  </a:lnTo>
                  <a:lnTo>
                    <a:pt x="948" y="9"/>
                  </a:lnTo>
                  <a:lnTo>
                    <a:pt x="966" y="18"/>
                  </a:lnTo>
                  <a:lnTo>
                    <a:pt x="984" y="28"/>
                  </a:lnTo>
                  <a:lnTo>
                    <a:pt x="993" y="36"/>
                  </a:lnTo>
                  <a:close/>
                </a:path>
              </a:pathLst>
            </a:custGeom>
            <a:solidFill>
              <a:srgbClr val="FF6633"/>
            </a:solidFill>
            <a:ln w="9525">
              <a:noFill/>
              <a:round/>
              <a:headEnd/>
              <a:tailEnd/>
            </a:ln>
          </p:spPr>
          <p:txBody>
            <a:bodyPr>
              <a:prstTxWarp prst="textNoShape">
                <a:avLst/>
              </a:prstTxWarp>
            </a:bodyPr>
            <a:lstStyle/>
            <a:p>
              <a:endParaRPr lang="en-US"/>
            </a:p>
          </p:txBody>
        </p:sp>
        <p:sp>
          <p:nvSpPr>
            <p:cNvPr id="49172" name="Freeform 606"/>
            <p:cNvSpPr>
              <a:spLocks noChangeAspect="1"/>
            </p:cNvSpPr>
            <p:nvPr/>
          </p:nvSpPr>
          <p:spPr bwMode="auto">
            <a:xfrm>
              <a:off x="1137" y="2691"/>
              <a:ext cx="67" cy="48"/>
            </a:xfrm>
            <a:custGeom>
              <a:avLst/>
              <a:gdLst>
                <a:gd name="T0" fmla="*/ 678 w 678"/>
                <a:gd name="T1" fmla="*/ 189 h 478"/>
                <a:gd name="T2" fmla="*/ 678 w 678"/>
                <a:gd name="T3" fmla="*/ 243 h 478"/>
                <a:gd name="T4" fmla="*/ 678 w 678"/>
                <a:gd name="T5" fmla="*/ 298 h 478"/>
                <a:gd name="T6" fmla="*/ 669 w 678"/>
                <a:gd name="T7" fmla="*/ 352 h 478"/>
                <a:gd name="T8" fmla="*/ 624 w 678"/>
                <a:gd name="T9" fmla="*/ 361 h 478"/>
                <a:gd name="T10" fmla="*/ 543 w 678"/>
                <a:gd name="T11" fmla="*/ 361 h 478"/>
                <a:gd name="T12" fmla="*/ 470 w 678"/>
                <a:gd name="T13" fmla="*/ 379 h 478"/>
                <a:gd name="T14" fmla="*/ 398 w 678"/>
                <a:gd name="T15" fmla="*/ 407 h 478"/>
                <a:gd name="T16" fmla="*/ 335 w 678"/>
                <a:gd name="T17" fmla="*/ 397 h 478"/>
                <a:gd name="T18" fmla="*/ 290 w 678"/>
                <a:gd name="T19" fmla="*/ 370 h 478"/>
                <a:gd name="T20" fmla="*/ 245 w 678"/>
                <a:gd name="T21" fmla="*/ 334 h 478"/>
                <a:gd name="T22" fmla="*/ 209 w 678"/>
                <a:gd name="T23" fmla="*/ 306 h 478"/>
                <a:gd name="T24" fmla="*/ 172 w 678"/>
                <a:gd name="T25" fmla="*/ 316 h 478"/>
                <a:gd name="T26" fmla="*/ 190 w 678"/>
                <a:gd name="T27" fmla="*/ 352 h 478"/>
                <a:gd name="T28" fmla="*/ 235 w 678"/>
                <a:gd name="T29" fmla="*/ 388 h 478"/>
                <a:gd name="T30" fmla="*/ 280 w 678"/>
                <a:gd name="T31" fmla="*/ 415 h 478"/>
                <a:gd name="T32" fmla="*/ 272 w 678"/>
                <a:gd name="T33" fmla="*/ 442 h 478"/>
                <a:gd name="T34" fmla="*/ 209 w 678"/>
                <a:gd name="T35" fmla="*/ 470 h 478"/>
                <a:gd name="T36" fmla="*/ 154 w 678"/>
                <a:gd name="T37" fmla="*/ 478 h 478"/>
                <a:gd name="T38" fmla="*/ 91 w 678"/>
                <a:gd name="T39" fmla="*/ 478 h 478"/>
                <a:gd name="T40" fmla="*/ 37 w 678"/>
                <a:gd name="T41" fmla="*/ 452 h 478"/>
                <a:gd name="T42" fmla="*/ 10 w 678"/>
                <a:gd name="T43" fmla="*/ 407 h 478"/>
                <a:gd name="T44" fmla="*/ 0 w 678"/>
                <a:gd name="T45" fmla="*/ 352 h 478"/>
                <a:gd name="T46" fmla="*/ 10 w 678"/>
                <a:gd name="T47" fmla="*/ 298 h 478"/>
                <a:gd name="T48" fmla="*/ 28 w 678"/>
                <a:gd name="T49" fmla="*/ 253 h 478"/>
                <a:gd name="T50" fmla="*/ 46 w 678"/>
                <a:gd name="T51" fmla="*/ 198 h 478"/>
                <a:gd name="T52" fmla="*/ 73 w 678"/>
                <a:gd name="T53" fmla="*/ 154 h 478"/>
                <a:gd name="T54" fmla="*/ 109 w 678"/>
                <a:gd name="T55" fmla="*/ 126 h 478"/>
                <a:gd name="T56" fmla="*/ 181 w 678"/>
                <a:gd name="T57" fmla="*/ 89 h 478"/>
                <a:gd name="T58" fmla="*/ 272 w 678"/>
                <a:gd name="T59" fmla="*/ 36 h 478"/>
                <a:gd name="T60" fmla="*/ 371 w 678"/>
                <a:gd name="T61" fmla="*/ 0 h 478"/>
                <a:gd name="T62" fmla="*/ 470 w 678"/>
                <a:gd name="T63" fmla="*/ 0 h 478"/>
                <a:gd name="T64" fmla="*/ 543 w 678"/>
                <a:gd name="T65" fmla="*/ 26 h 478"/>
                <a:gd name="T66" fmla="*/ 588 w 678"/>
                <a:gd name="T67" fmla="*/ 53 h 478"/>
                <a:gd name="T68" fmla="*/ 632 w 678"/>
                <a:gd name="T69" fmla="*/ 89 h 478"/>
                <a:gd name="T70" fmla="*/ 660 w 678"/>
                <a:gd name="T71" fmla="*/ 135 h 47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678"/>
                <a:gd name="T109" fmla="*/ 0 h 478"/>
                <a:gd name="T110" fmla="*/ 678 w 678"/>
                <a:gd name="T111" fmla="*/ 478 h 47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678" h="478">
                  <a:moveTo>
                    <a:pt x="669" y="162"/>
                  </a:moveTo>
                  <a:lnTo>
                    <a:pt x="678" y="189"/>
                  </a:lnTo>
                  <a:lnTo>
                    <a:pt x="678" y="217"/>
                  </a:lnTo>
                  <a:lnTo>
                    <a:pt x="678" y="243"/>
                  </a:lnTo>
                  <a:lnTo>
                    <a:pt x="678" y="271"/>
                  </a:lnTo>
                  <a:lnTo>
                    <a:pt x="678" y="298"/>
                  </a:lnTo>
                  <a:lnTo>
                    <a:pt x="678" y="324"/>
                  </a:lnTo>
                  <a:lnTo>
                    <a:pt x="669" y="352"/>
                  </a:lnTo>
                  <a:lnTo>
                    <a:pt x="660" y="370"/>
                  </a:lnTo>
                  <a:lnTo>
                    <a:pt x="624" y="361"/>
                  </a:lnTo>
                  <a:lnTo>
                    <a:pt x="579" y="352"/>
                  </a:lnTo>
                  <a:lnTo>
                    <a:pt x="543" y="361"/>
                  </a:lnTo>
                  <a:lnTo>
                    <a:pt x="506" y="370"/>
                  </a:lnTo>
                  <a:lnTo>
                    <a:pt x="470" y="379"/>
                  </a:lnTo>
                  <a:lnTo>
                    <a:pt x="434" y="397"/>
                  </a:lnTo>
                  <a:lnTo>
                    <a:pt x="398" y="407"/>
                  </a:lnTo>
                  <a:lnTo>
                    <a:pt x="362" y="415"/>
                  </a:lnTo>
                  <a:lnTo>
                    <a:pt x="335" y="397"/>
                  </a:lnTo>
                  <a:lnTo>
                    <a:pt x="316" y="379"/>
                  </a:lnTo>
                  <a:lnTo>
                    <a:pt x="290" y="370"/>
                  </a:lnTo>
                  <a:lnTo>
                    <a:pt x="272" y="352"/>
                  </a:lnTo>
                  <a:lnTo>
                    <a:pt x="245" y="334"/>
                  </a:lnTo>
                  <a:lnTo>
                    <a:pt x="227" y="316"/>
                  </a:lnTo>
                  <a:lnTo>
                    <a:pt x="209" y="306"/>
                  </a:lnTo>
                  <a:lnTo>
                    <a:pt x="181" y="289"/>
                  </a:lnTo>
                  <a:lnTo>
                    <a:pt x="172" y="316"/>
                  </a:lnTo>
                  <a:lnTo>
                    <a:pt x="172" y="334"/>
                  </a:lnTo>
                  <a:lnTo>
                    <a:pt x="190" y="352"/>
                  </a:lnTo>
                  <a:lnTo>
                    <a:pt x="209" y="370"/>
                  </a:lnTo>
                  <a:lnTo>
                    <a:pt x="235" y="388"/>
                  </a:lnTo>
                  <a:lnTo>
                    <a:pt x="253" y="407"/>
                  </a:lnTo>
                  <a:lnTo>
                    <a:pt x="280" y="415"/>
                  </a:lnTo>
                  <a:lnTo>
                    <a:pt x="290" y="433"/>
                  </a:lnTo>
                  <a:lnTo>
                    <a:pt x="272" y="442"/>
                  </a:lnTo>
                  <a:lnTo>
                    <a:pt x="245" y="452"/>
                  </a:lnTo>
                  <a:lnTo>
                    <a:pt x="209" y="470"/>
                  </a:lnTo>
                  <a:lnTo>
                    <a:pt x="181" y="478"/>
                  </a:lnTo>
                  <a:lnTo>
                    <a:pt x="154" y="478"/>
                  </a:lnTo>
                  <a:lnTo>
                    <a:pt x="127" y="478"/>
                  </a:lnTo>
                  <a:lnTo>
                    <a:pt x="91" y="478"/>
                  </a:lnTo>
                  <a:lnTo>
                    <a:pt x="63" y="470"/>
                  </a:lnTo>
                  <a:lnTo>
                    <a:pt x="37" y="452"/>
                  </a:lnTo>
                  <a:lnTo>
                    <a:pt x="28" y="424"/>
                  </a:lnTo>
                  <a:lnTo>
                    <a:pt x="10" y="407"/>
                  </a:lnTo>
                  <a:lnTo>
                    <a:pt x="10" y="379"/>
                  </a:lnTo>
                  <a:lnTo>
                    <a:pt x="0" y="352"/>
                  </a:lnTo>
                  <a:lnTo>
                    <a:pt x="0" y="324"/>
                  </a:lnTo>
                  <a:lnTo>
                    <a:pt x="10" y="298"/>
                  </a:lnTo>
                  <a:lnTo>
                    <a:pt x="10" y="271"/>
                  </a:lnTo>
                  <a:lnTo>
                    <a:pt x="28" y="253"/>
                  </a:lnTo>
                  <a:lnTo>
                    <a:pt x="37" y="225"/>
                  </a:lnTo>
                  <a:lnTo>
                    <a:pt x="46" y="198"/>
                  </a:lnTo>
                  <a:lnTo>
                    <a:pt x="55" y="180"/>
                  </a:lnTo>
                  <a:lnTo>
                    <a:pt x="73" y="154"/>
                  </a:lnTo>
                  <a:lnTo>
                    <a:pt x="91" y="135"/>
                  </a:lnTo>
                  <a:lnTo>
                    <a:pt x="109" y="126"/>
                  </a:lnTo>
                  <a:lnTo>
                    <a:pt x="136" y="117"/>
                  </a:lnTo>
                  <a:lnTo>
                    <a:pt x="181" y="89"/>
                  </a:lnTo>
                  <a:lnTo>
                    <a:pt x="227" y="53"/>
                  </a:lnTo>
                  <a:lnTo>
                    <a:pt x="272" y="36"/>
                  </a:lnTo>
                  <a:lnTo>
                    <a:pt x="316" y="18"/>
                  </a:lnTo>
                  <a:lnTo>
                    <a:pt x="371" y="0"/>
                  </a:lnTo>
                  <a:lnTo>
                    <a:pt x="416" y="0"/>
                  </a:lnTo>
                  <a:lnTo>
                    <a:pt x="470" y="0"/>
                  </a:lnTo>
                  <a:lnTo>
                    <a:pt x="515" y="18"/>
                  </a:lnTo>
                  <a:lnTo>
                    <a:pt x="543" y="26"/>
                  </a:lnTo>
                  <a:lnTo>
                    <a:pt x="569" y="45"/>
                  </a:lnTo>
                  <a:lnTo>
                    <a:pt x="588" y="53"/>
                  </a:lnTo>
                  <a:lnTo>
                    <a:pt x="614" y="71"/>
                  </a:lnTo>
                  <a:lnTo>
                    <a:pt x="632" y="89"/>
                  </a:lnTo>
                  <a:lnTo>
                    <a:pt x="651" y="108"/>
                  </a:lnTo>
                  <a:lnTo>
                    <a:pt x="660" y="135"/>
                  </a:lnTo>
                  <a:lnTo>
                    <a:pt x="669" y="162"/>
                  </a:lnTo>
                  <a:close/>
                </a:path>
              </a:pathLst>
            </a:custGeom>
            <a:solidFill>
              <a:srgbClr val="FF6633"/>
            </a:solidFill>
            <a:ln w="9525">
              <a:noFill/>
              <a:round/>
              <a:headEnd/>
              <a:tailEnd/>
            </a:ln>
          </p:spPr>
          <p:txBody>
            <a:bodyPr>
              <a:prstTxWarp prst="textNoShape">
                <a:avLst/>
              </a:prstTxWarp>
            </a:bodyPr>
            <a:lstStyle/>
            <a:p>
              <a:endParaRPr lang="en-US"/>
            </a:p>
          </p:txBody>
        </p:sp>
        <p:sp>
          <p:nvSpPr>
            <p:cNvPr id="49173" name="Freeform 607"/>
            <p:cNvSpPr>
              <a:spLocks noChangeAspect="1"/>
            </p:cNvSpPr>
            <p:nvPr/>
          </p:nvSpPr>
          <p:spPr bwMode="auto">
            <a:xfrm>
              <a:off x="1174" y="2717"/>
              <a:ext cx="18" cy="8"/>
            </a:xfrm>
            <a:custGeom>
              <a:avLst/>
              <a:gdLst>
                <a:gd name="T0" fmla="*/ 180 w 180"/>
                <a:gd name="T1" fmla="*/ 55 h 82"/>
                <a:gd name="T2" fmla="*/ 162 w 180"/>
                <a:gd name="T3" fmla="*/ 73 h 82"/>
                <a:gd name="T4" fmla="*/ 144 w 180"/>
                <a:gd name="T5" fmla="*/ 82 h 82"/>
                <a:gd name="T6" fmla="*/ 126 w 180"/>
                <a:gd name="T7" fmla="*/ 82 h 82"/>
                <a:gd name="T8" fmla="*/ 109 w 180"/>
                <a:gd name="T9" fmla="*/ 73 h 82"/>
                <a:gd name="T10" fmla="*/ 81 w 180"/>
                <a:gd name="T11" fmla="*/ 63 h 82"/>
                <a:gd name="T12" fmla="*/ 63 w 180"/>
                <a:gd name="T13" fmla="*/ 55 h 82"/>
                <a:gd name="T14" fmla="*/ 36 w 180"/>
                <a:gd name="T15" fmla="*/ 55 h 82"/>
                <a:gd name="T16" fmla="*/ 18 w 180"/>
                <a:gd name="T17" fmla="*/ 45 h 82"/>
                <a:gd name="T18" fmla="*/ 9 w 180"/>
                <a:gd name="T19" fmla="*/ 37 h 82"/>
                <a:gd name="T20" fmla="*/ 0 w 180"/>
                <a:gd name="T21" fmla="*/ 37 h 82"/>
                <a:gd name="T22" fmla="*/ 0 w 180"/>
                <a:gd name="T23" fmla="*/ 28 h 82"/>
                <a:gd name="T24" fmla="*/ 0 w 180"/>
                <a:gd name="T25" fmla="*/ 19 h 82"/>
                <a:gd name="T26" fmla="*/ 0 w 180"/>
                <a:gd name="T27" fmla="*/ 10 h 82"/>
                <a:gd name="T28" fmla="*/ 9 w 180"/>
                <a:gd name="T29" fmla="*/ 0 h 82"/>
                <a:gd name="T30" fmla="*/ 27 w 180"/>
                <a:gd name="T31" fmla="*/ 10 h 82"/>
                <a:gd name="T32" fmla="*/ 45 w 180"/>
                <a:gd name="T33" fmla="*/ 19 h 82"/>
                <a:gd name="T34" fmla="*/ 72 w 180"/>
                <a:gd name="T35" fmla="*/ 19 h 82"/>
                <a:gd name="T36" fmla="*/ 91 w 180"/>
                <a:gd name="T37" fmla="*/ 28 h 82"/>
                <a:gd name="T38" fmla="*/ 117 w 180"/>
                <a:gd name="T39" fmla="*/ 37 h 82"/>
                <a:gd name="T40" fmla="*/ 135 w 180"/>
                <a:gd name="T41" fmla="*/ 45 h 82"/>
                <a:gd name="T42" fmla="*/ 162 w 180"/>
                <a:gd name="T43" fmla="*/ 55 h 82"/>
                <a:gd name="T44" fmla="*/ 180 w 180"/>
                <a:gd name="T45" fmla="*/ 55 h 8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80"/>
                <a:gd name="T70" fmla="*/ 0 h 82"/>
                <a:gd name="T71" fmla="*/ 180 w 180"/>
                <a:gd name="T72" fmla="*/ 82 h 8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80" h="82">
                  <a:moveTo>
                    <a:pt x="180" y="55"/>
                  </a:moveTo>
                  <a:lnTo>
                    <a:pt x="162" y="73"/>
                  </a:lnTo>
                  <a:lnTo>
                    <a:pt x="144" y="82"/>
                  </a:lnTo>
                  <a:lnTo>
                    <a:pt x="126" y="82"/>
                  </a:lnTo>
                  <a:lnTo>
                    <a:pt x="109" y="73"/>
                  </a:lnTo>
                  <a:lnTo>
                    <a:pt x="81" y="63"/>
                  </a:lnTo>
                  <a:lnTo>
                    <a:pt x="63" y="55"/>
                  </a:lnTo>
                  <a:lnTo>
                    <a:pt x="36" y="55"/>
                  </a:lnTo>
                  <a:lnTo>
                    <a:pt x="18" y="45"/>
                  </a:lnTo>
                  <a:lnTo>
                    <a:pt x="9" y="37"/>
                  </a:lnTo>
                  <a:lnTo>
                    <a:pt x="0" y="37"/>
                  </a:lnTo>
                  <a:lnTo>
                    <a:pt x="0" y="28"/>
                  </a:lnTo>
                  <a:lnTo>
                    <a:pt x="0" y="19"/>
                  </a:lnTo>
                  <a:lnTo>
                    <a:pt x="0" y="10"/>
                  </a:lnTo>
                  <a:lnTo>
                    <a:pt x="9" y="0"/>
                  </a:lnTo>
                  <a:lnTo>
                    <a:pt x="27" y="10"/>
                  </a:lnTo>
                  <a:lnTo>
                    <a:pt x="45" y="19"/>
                  </a:lnTo>
                  <a:lnTo>
                    <a:pt x="72" y="19"/>
                  </a:lnTo>
                  <a:lnTo>
                    <a:pt x="91" y="28"/>
                  </a:lnTo>
                  <a:lnTo>
                    <a:pt x="117" y="37"/>
                  </a:lnTo>
                  <a:lnTo>
                    <a:pt x="135" y="45"/>
                  </a:lnTo>
                  <a:lnTo>
                    <a:pt x="162" y="55"/>
                  </a:lnTo>
                  <a:lnTo>
                    <a:pt x="180" y="55"/>
                  </a:lnTo>
                  <a:close/>
                </a:path>
              </a:pathLst>
            </a:custGeom>
            <a:solidFill>
              <a:srgbClr val="000000"/>
            </a:solidFill>
            <a:ln w="9525">
              <a:noFill/>
              <a:round/>
              <a:headEnd/>
              <a:tailEnd/>
            </a:ln>
          </p:spPr>
          <p:txBody>
            <a:bodyPr>
              <a:prstTxWarp prst="textNoShape">
                <a:avLst/>
              </a:prstTxWarp>
            </a:bodyPr>
            <a:lstStyle/>
            <a:p>
              <a:endParaRPr lang="en-US"/>
            </a:p>
          </p:txBody>
        </p:sp>
        <p:sp>
          <p:nvSpPr>
            <p:cNvPr id="49174" name="Freeform 608"/>
            <p:cNvSpPr>
              <a:spLocks noChangeAspect="1"/>
            </p:cNvSpPr>
            <p:nvPr/>
          </p:nvSpPr>
          <p:spPr bwMode="auto">
            <a:xfrm>
              <a:off x="1193" y="2733"/>
              <a:ext cx="6" cy="2"/>
            </a:xfrm>
            <a:custGeom>
              <a:avLst/>
              <a:gdLst>
                <a:gd name="T0" fmla="*/ 55 w 55"/>
                <a:gd name="T1" fmla="*/ 18 h 18"/>
                <a:gd name="T2" fmla="*/ 28 w 55"/>
                <a:gd name="T3" fmla="*/ 9 h 18"/>
                <a:gd name="T4" fmla="*/ 0 w 55"/>
                <a:gd name="T5" fmla="*/ 0 h 18"/>
                <a:gd name="T6" fmla="*/ 10 w 55"/>
                <a:gd name="T7" fmla="*/ 0 h 18"/>
                <a:gd name="T8" fmla="*/ 19 w 55"/>
                <a:gd name="T9" fmla="*/ 0 h 18"/>
                <a:gd name="T10" fmla="*/ 28 w 55"/>
                <a:gd name="T11" fmla="*/ 0 h 18"/>
                <a:gd name="T12" fmla="*/ 37 w 55"/>
                <a:gd name="T13" fmla="*/ 0 h 18"/>
                <a:gd name="T14" fmla="*/ 37 w 55"/>
                <a:gd name="T15" fmla="*/ 9 h 18"/>
                <a:gd name="T16" fmla="*/ 45 w 55"/>
                <a:gd name="T17" fmla="*/ 9 h 18"/>
                <a:gd name="T18" fmla="*/ 45 w 55"/>
                <a:gd name="T19" fmla="*/ 18 h 18"/>
                <a:gd name="T20" fmla="*/ 55 w 55"/>
                <a:gd name="T21" fmla="*/ 18 h 1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5"/>
                <a:gd name="T34" fmla="*/ 0 h 18"/>
                <a:gd name="T35" fmla="*/ 55 w 55"/>
                <a:gd name="T36" fmla="*/ 18 h 1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5" h="18">
                  <a:moveTo>
                    <a:pt x="55" y="18"/>
                  </a:moveTo>
                  <a:lnTo>
                    <a:pt x="28" y="9"/>
                  </a:lnTo>
                  <a:lnTo>
                    <a:pt x="0" y="0"/>
                  </a:lnTo>
                  <a:lnTo>
                    <a:pt x="10" y="0"/>
                  </a:lnTo>
                  <a:lnTo>
                    <a:pt x="19" y="0"/>
                  </a:lnTo>
                  <a:lnTo>
                    <a:pt x="28" y="0"/>
                  </a:lnTo>
                  <a:lnTo>
                    <a:pt x="37" y="0"/>
                  </a:lnTo>
                  <a:lnTo>
                    <a:pt x="37" y="9"/>
                  </a:lnTo>
                  <a:lnTo>
                    <a:pt x="45" y="9"/>
                  </a:lnTo>
                  <a:lnTo>
                    <a:pt x="45" y="18"/>
                  </a:lnTo>
                  <a:lnTo>
                    <a:pt x="55" y="18"/>
                  </a:lnTo>
                  <a:close/>
                </a:path>
              </a:pathLst>
            </a:custGeom>
            <a:solidFill>
              <a:srgbClr val="29FFFF"/>
            </a:solidFill>
            <a:ln w="9525">
              <a:noFill/>
              <a:round/>
              <a:headEnd/>
              <a:tailEnd/>
            </a:ln>
          </p:spPr>
          <p:txBody>
            <a:bodyPr>
              <a:prstTxWarp prst="textNoShape">
                <a:avLst/>
              </a:prstTxWarp>
            </a:bodyPr>
            <a:lstStyle/>
            <a:p>
              <a:endParaRPr lang="en-US"/>
            </a:p>
          </p:txBody>
        </p:sp>
        <p:sp>
          <p:nvSpPr>
            <p:cNvPr id="49175" name="Freeform 609"/>
            <p:cNvSpPr>
              <a:spLocks noChangeAspect="1"/>
            </p:cNvSpPr>
            <p:nvPr/>
          </p:nvSpPr>
          <p:spPr bwMode="auto">
            <a:xfrm>
              <a:off x="1192" y="2733"/>
              <a:ext cx="8" cy="4"/>
            </a:xfrm>
            <a:custGeom>
              <a:avLst/>
              <a:gdLst>
                <a:gd name="T0" fmla="*/ 73 w 81"/>
                <a:gd name="T1" fmla="*/ 18 h 36"/>
                <a:gd name="T2" fmla="*/ 46 w 81"/>
                <a:gd name="T3" fmla="*/ 9 h 36"/>
                <a:gd name="T4" fmla="*/ 18 w 81"/>
                <a:gd name="T5" fmla="*/ 0 h 36"/>
                <a:gd name="T6" fmla="*/ 10 w 81"/>
                <a:gd name="T7" fmla="*/ 0 h 36"/>
                <a:gd name="T8" fmla="*/ 0 w 81"/>
                <a:gd name="T9" fmla="*/ 0 h 36"/>
                <a:gd name="T10" fmla="*/ 37 w 81"/>
                <a:gd name="T11" fmla="*/ 9 h 36"/>
                <a:gd name="T12" fmla="*/ 81 w 81"/>
                <a:gd name="T13" fmla="*/ 36 h 36"/>
                <a:gd name="T14" fmla="*/ 81 w 81"/>
                <a:gd name="T15" fmla="*/ 28 h 36"/>
                <a:gd name="T16" fmla="*/ 73 w 81"/>
                <a:gd name="T17" fmla="*/ 28 h 36"/>
                <a:gd name="T18" fmla="*/ 73 w 81"/>
                <a:gd name="T19" fmla="*/ 18 h 3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1"/>
                <a:gd name="T31" fmla="*/ 0 h 36"/>
                <a:gd name="T32" fmla="*/ 81 w 81"/>
                <a:gd name="T33" fmla="*/ 36 h 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1" h="36">
                  <a:moveTo>
                    <a:pt x="73" y="18"/>
                  </a:moveTo>
                  <a:lnTo>
                    <a:pt x="46" y="9"/>
                  </a:lnTo>
                  <a:lnTo>
                    <a:pt x="18" y="0"/>
                  </a:lnTo>
                  <a:lnTo>
                    <a:pt x="10" y="0"/>
                  </a:lnTo>
                  <a:lnTo>
                    <a:pt x="0" y="0"/>
                  </a:lnTo>
                  <a:lnTo>
                    <a:pt x="37" y="9"/>
                  </a:lnTo>
                  <a:lnTo>
                    <a:pt x="81" y="36"/>
                  </a:lnTo>
                  <a:lnTo>
                    <a:pt x="81" y="28"/>
                  </a:lnTo>
                  <a:lnTo>
                    <a:pt x="73" y="28"/>
                  </a:lnTo>
                  <a:lnTo>
                    <a:pt x="73" y="18"/>
                  </a:lnTo>
                  <a:close/>
                </a:path>
              </a:pathLst>
            </a:custGeom>
            <a:solidFill>
              <a:srgbClr val="2EFFFF"/>
            </a:solidFill>
            <a:ln w="9525">
              <a:noFill/>
              <a:round/>
              <a:headEnd/>
              <a:tailEnd/>
            </a:ln>
          </p:spPr>
          <p:txBody>
            <a:bodyPr>
              <a:prstTxWarp prst="textNoShape">
                <a:avLst/>
              </a:prstTxWarp>
            </a:bodyPr>
            <a:lstStyle/>
            <a:p>
              <a:endParaRPr lang="en-US"/>
            </a:p>
          </p:txBody>
        </p:sp>
        <p:sp>
          <p:nvSpPr>
            <p:cNvPr id="49176" name="Freeform 610"/>
            <p:cNvSpPr>
              <a:spLocks noChangeAspect="1"/>
            </p:cNvSpPr>
            <p:nvPr/>
          </p:nvSpPr>
          <p:spPr bwMode="auto">
            <a:xfrm>
              <a:off x="1190" y="2733"/>
              <a:ext cx="11" cy="6"/>
            </a:xfrm>
            <a:custGeom>
              <a:avLst/>
              <a:gdLst>
                <a:gd name="T0" fmla="*/ 99 w 109"/>
                <a:gd name="T1" fmla="*/ 36 h 54"/>
                <a:gd name="T2" fmla="*/ 55 w 109"/>
                <a:gd name="T3" fmla="*/ 9 h 54"/>
                <a:gd name="T4" fmla="*/ 18 w 109"/>
                <a:gd name="T5" fmla="*/ 0 h 54"/>
                <a:gd name="T6" fmla="*/ 10 w 109"/>
                <a:gd name="T7" fmla="*/ 0 h 54"/>
                <a:gd name="T8" fmla="*/ 0 w 109"/>
                <a:gd name="T9" fmla="*/ 0 h 54"/>
                <a:gd name="T10" fmla="*/ 55 w 109"/>
                <a:gd name="T11" fmla="*/ 18 h 54"/>
                <a:gd name="T12" fmla="*/ 99 w 109"/>
                <a:gd name="T13" fmla="*/ 46 h 54"/>
                <a:gd name="T14" fmla="*/ 109 w 109"/>
                <a:gd name="T15" fmla="*/ 54 h 54"/>
                <a:gd name="T16" fmla="*/ 109 w 109"/>
                <a:gd name="T17" fmla="*/ 46 h 54"/>
                <a:gd name="T18" fmla="*/ 99 w 109"/>
                <a:gd name="T19" fmla="*/ 36 h 5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9"/>
                <a:gd name="T31" fmla="*/ 0 h 54"/>
                <a:gd name="T32" fmla="*/ 109 w 109"/>
                <a:gd name="T33" fmla="*/ 54 h 5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9" h="54">
                  <a:moveTo>
                    <a:pt x="99" y="36"/>
                  </a:moveTo>
                  <a:lnTo>
                    <a:pt x="55" y="9"/>
                  </a:lnTo>
                  <a:lnTo>
                    <a:pt x="18" y="0"/>
                  </a:lnTo>
                  <a:lnTo>
                    <a:pt x="10" y="0"/>
                  </a:lnTo>
                  <a:lnTo>
                    <a:pt x="0" y="0"/>
                  </a:lnTo>
                  <a:lnTo>
                    <a:pt x="55" y="18"/>
                  </a:lnTo>
                  <a:lnTo>
                    <a:pt x="99" y="46"/>
                  </a:lnTo>
                  <a:lnTo>
                    <a:pt x="109" y="54"/>
                  </a:lnTo>
                  <a:lnTo>
                    <a:pt x="109" y="46"/>
                  </a:lnTo>
                  <a:lnTo>
                    <a:pt x="99" y="36"/>
                  </a:lnTo>
                  <a:close/>
                </a:path>
              </a:pathLst>
            </a:custGeom>
            <a:solidFill>
              <a:srgbClr val="34FFFF"/>
            </a:solidFill>
            <a:ln w="9525">
              <a:noFill/>
              <a:round/>
              <a:headEnd/>
              <a:tailEnd/>
            </a:ln>
          </p:spPr>
          <p:txBody>
            <a:bodyPr>
              <a:prstTxWarp prst="textNoShape">
                <a:avLst/>
              </a:prstTxWarp>
            </a:bodyPr>
            <a:lstStyle/>
            <a:p>
              <a:endParaRPr lang="en-US"/>
            </a:p>
          </p:txBody>
        </p:sp>
        <p:sp>
          <p:nvSpPr>
            <p:cNvPr id="49177" name="Freeform 611"/>
            <p:cNvSpPr>
              <a:spLocks noChangeAspect="1" noEditPoints="1"/>
            </p:cNvSpPr>
            <p:nvPr/>
          </p:nvSpPr>
          <p:spPr bwMode="auto">
            <a:xfrm>
              <a:off x="1176" y="2733"/>
              <a:ext cx="26" cy="57"/>
            </a:xfrm>
            <a:custGeom>
              <a:avLst/>
              <a:gdLst>
                <a:gd name="T0" fmla="*/ 244 w 253"/>
                <a:gd name="T1" fmla="*/ 54 h 570"/>
                <a:gd name="T2" fmla="*/ 234 w 253"/>
                <a:gd name="T3" fmla="*/ 46 h 570"/>
                <a:gd name="T4" fmla="*/ 190 w 253"/>
                <a:gd name="T5" fmla="*/ 18 h 570"/>
                <a:gd name="T6" fmla="*/ 135 w 253"/>
                <a:gd name="T7" fmla="*/ 0 h 570"/>
                <a:gd name="T8" fmla="*/ 127 w 253"/>
                <a:gd name="T9" fmla="*/ 9 h 570"/>
                <a:gd name="T10" fmla="*/ 117 w 253"/>
                <a:gd name="T11" fmla="*/ 9 h 570"/>
                <a:gd name="T12" fmla="*/ 135 w 253"/>
                <a:gd name="T13" fmla="*/ 9 h 570"/>
                <a:gd name="T14" fmla="*/ 190 w 253"/>
                <a:gd name="T15" fmla="*/ 28 h 570"/>
                <a:gd name="T16" fmla="*/ 234 w 253"/>
                <a:gd name="T17" fmla="*/ 54 h 570"/>
                <a:gd name="T18" fmla="*/ 253 w 253"/>
                <a:gd name="T19" fmla="*/ 64 h 570"/>
                <a:gd name="T20" fmla="*/ 253 w 253"/>
                <a:gd name="T21" fmla="*/ 54 h 570"/>
                <a:gd name="T22" fmla="*/ 244 w 253"/>
                <a:gd name="T23" fmla="*/ 54 h 570"/>
                <a:gd name="T24" fmla="*/ 0 w 253"/>
                <a:gd name="T25" fmla="*/ 552 h 570"/>
                <a:gd name="T26" fmla="*/ 27 w 253"/>
                <a:gd name="T27" fmla="*/ 552 h 570"/>
                <a:gd name="T28" fmla="*/ 72 w 253"/>
                <a:gd name="T29" fmla="*/ 560 h 570"/>
                <a:gd name="T30" fmla="*/ 64 w 253"/>
                <a:gd name="T31" fmla="*/ 560 h 570"/>
                <a:gd name="T32" fmla="*/ 54 w 253"/>
                <a:gd name="T33" fmla="*/ 570 h 570"/>
                <a:gd name="T34" fmla="*/ 45 w 253"/>
                <a:gd name="T35" fmla="*/ 560 h 570"/>
                <a:gd name="T36" fmla="*/ 36 w 253"/>
                <a:gd name="T37" fmla="*/ 560 h 570"/>
                <a:gd name="T38" fmla="*/ 27 w 253"/>
                <a:gd name="T39" fmla="*/ 560 h 570"/>
                <a:gd name="T40" fmla="*/ 18 w 253"/>
                <a:gd name="T41" fmla="*/ 560 h 570"/>
                <a:gd name="T42" fmla="*/ 9 w 253"/>
                <a:gd name="T43" fmla="*/ 552 h 570"/>
                <a:gd name="T44" fmla="*/ 0 w 253"/>
                <a:gd name="T45" fmla="*/ 552 h 57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53"/>
                <a:gd name="T70" fmla="*/ 0 h 570"/>
                <a:gd name="T71" fmla="*/ 253 w 253"/>
                <a:gd name="T72" fmla="*/ 570 h 57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53" h="570">
                  <a:moveTo>
                    <a:pt x="244" y="54"/>
                  </a:moveTo>
                  <a:lnTo>
                    <a:pt x="234" y="46"/>
                  </a:lnTo>
                  <a:lnTo>
                    <a:pt x="190" y="18"/>
                  </a:lnTo>
                  <a:lnTo>
                    <a:pt x="135" y="0"/>
                  </a:lnTo>
                  <a:lnTo>
                    <a:pt x="127" y="9"/>
                  </a:lnTo>
                  <a:lnTo>
                    <a:pt x="117" y="9"/>
                  </a:lnTo>
                  <a:lnTo>
                    <a:pt x="135" y="9"/>
                  </a:lnTo>
                  <a:lnTo>
                    <a:pt x="190" y="28"/>
                  </a:lnTo>
                  <a:lnTo>
                    <a:pt x="234" y="54"/>
                  </a:lnTo>
                  <a:lnTo>
                    <a:pt x="253" y="64"/>
                  </a:lnTo>
                  <a:lnTo>
                    <a:pt x="253" y="54"/>
                  </a:lnTo>
                  <a:lnTo>
                    <a:pt x="244" y="54"/>
                  </a:lnTo>
                  <a:close/>
                  <a:moveTo>
                    <a:pt x="0" y="552"/>
                  </a:moveTo>
                  <a:lnTo>
                    <a:pt x="27" y="552"/>
                  </a:lnTo>
                  <a:lnTo>
                    <a:pt x="72" y="560"/>
                  </a:lnTo>
                  <a:lnTo>
                    <a:pt x="64" y="560"/>
                  </a:lnTo>
                  <a:lnTo>
                    <a:pt x="54" y="570"/>
                  </a:lnTo>
                  <a:lnTo>
                    <a:pt x="45" y="560"/>
                  </a:lnTo>
                  <a:lnTo>
                    <a:pt x="36" y="560"/>
                  </a:lnTo>
                  <a:lnTo>
                    <a:pt x="27" y="560"/>
                  </a:lnTo>
                  <a:lnTo>
                    <a:pt x="18" y="560"/>
                  </a:lnTo>
                  <a:lnTo>
                    <a:pt x="9" y="552"/>
                  </a:lnTo>
                  <a:lnTo>
                    <a:pt x="0" y="552"/>
                  </a:lnTo>
                  <a:close/>
                </a:path>
              </a:pathLst>
            </a:custGeom>
            <a:solidFill>
              <a:srgbClr val="39FFFF"/>
            </a:solidFill>
            <a:ln w="9525">
              <a:noFill/>
              <a:round/>
              <a:headEnd/>
              <a:tailEnd/>
            </a:ln>
          </p:spPr>
          <p:txBody>
            <a:bodyPr>
              <a:prstTxWarp prst="textNoShape">
                <a:avLst/>
              </a:prstTxWarp>
            </a:bodyPr>
            <a:lstStyle/>
            <a:p>
              <a:endParaRPr lang="en-US"/>
            </a:p>
          </p:txBody>
        </p:sp>
        <p:sp>
          <p:nvSpPr>
            <p:cNvPr id="49178" name="Freeform 612"/>
            <p:cNvSpPr>
              <a:spLocks noChangeAspect="1" noEditPoints="1"/>
            </p:cNvSpPr>
            <p:nvPr/>
          </p:nvSpPr>
          <p:spPr bwMode="auto">
            <a:xfrm>
              <a:off x="1166" y="2734"/>
              <a:ext cx="36" cy="55"/>
            </a:xfrm>
            <a:custGeom>
              <a:avLst/>
              <a:gdLst>
                <a:gd name="T0" fmla="*/ 353 w 353"/>
                <a:gd name="T1" fmla="*/ 55 h 551"/>
                <a:gd name="T2" fmla="*/ 334 w 353"/>
                <a:gd name="T3" fmla="*/ 45 h 551"/>
                <a:gd name="T4" fmla="*/ 290 w 353"/>
                <a:gd name="T5" fmla="*/ 19 h 551"/>
                <a:gd name="T6" fmla="*/ 235 w 353"/>
                <a:gd name="T7" fmla="*/ 0 h 551"/>
                <a:gd name="T8" fmla="*/ 217 w 353"/>
                <a:gd name="T9" fmla="*/ 0 h 551"/>
                <a:gd name="T10" fmla="*/ 208 w 353"/>
                <a:gd name="T11" fmla="*/ 0 h 551"/>
                <a:gd name="T12" fmla="*/ 199 w 353"/>
                <a:gd name="T13" fmla="*/ 0 h 551"/>
                <a:gd name="T14" fmla="*/ 235 w 353"/>
                <a:gd name="T15" fmla="*/ 9 h 551"/>
                <a:gd name="T16" fmla="*/ 281 w 353"/>
                <a:gd name="T17" fmla="*/ 27 h 551"/>
                <a:gd name="T18" fmla="*/ 334 w 353"/>
                <a:gd name="T19" fmla="*/ 45 h 551"/>
                <a:gd name="T20" fmla="*/ 353 w 353"/>
                <a:gd name="T21" fmla="*/ 73 h 551"/>
                <a:gd name="T22" fmla="*/ 353 w 353"/>
                <a:gd name="T23" fmla="*/ 63 h 551"/>
                <a:gd name="T24" fmla="*/ 353 w 353"/>
                <a:gd name="T25" fmla="*/ 55 h 551"/>
                <a:gd name="T26" fmla="*/ 100 w 353"/>
                <a:gd name="T27" fmla="*/ 543 h 551"/>
                <a:gd name="T28" fmla="*/ 127 w 353"/>
                <a:gd name="T29" fmla="*/ 543 h 551"/>
                <a:gd name="T30" fmla="*/ 172 w 353"/>
                <a:gd name="T31" fmla="*/ 551 h 551"/>
                <a:gd name="T32" fmla="*/ 172 w 353"/>
                <a:gd name="T33" fmla="*/ 543 h 551"/>
                <a:gd name="T34" fmla="*/ 182 w 353"/>
                <a:gd name="T35" fmla="*/ 543 h 551"/>
                <a:gd name="T36" fmla="*/ 127 w 353"/>
                <a:gd name="T37" fmla="*/ 543 h 551"/>
                <a:gd name="T38" fmla="*/ 82 w 353"/>
                <a:gd name="T39" fmla="*/ 525 h 551"/>
                <a:gd name="T40" fmla="*/ 82 w 353"/>
                <a:gd name="T41" fmla="*/ 533 h 551"/>
                <a:gd name="T42" fmla="*/ 91 w 353"/>
                <a:gd name="T43" fmla="*/ 533 h 551"/>
                <a:gd name="T44" fmla="*/ 100 w 353"/>
                <a:gd name="T45" fmla="*/ 543 h 551"/>
                <a:gd name="T46" fmla="*/ 46 w 353"/>
                <a:gd name="T47" fmla="*/ 37 h 551"/>
                <a:gd name="T48" fmla="*/ 28 w 353"/>
                <a:gd name="T49" fmla="*/ 45 h 551"/>
                <a:gd name="T50" fmla="*/ 0 w 353"/>
                <a:gd name="T51" fmla="*/ 73 h 551"/>
                <a:gd name="T52" fmla="*/ 10 w 353"/>
                <a:gd name="T53" fmla="*/ 63 h 551"/>
                <a:gd name="T54" fmla="*/ 10 w 353"/>
                <a:gd name="T55" fmla="*/ 55 h 551"/>
                <a:gd name="T56" fmla="*/ 18 w 353"/>
                <a:gd name="T57" fmla="*/ 55 h 551"/>
                <a:gd name="T58" fmla="*/ 28 w 353"/>
                <a:gd name="T59" fmla="*/ 45 h 551"/>
                <a:gd name="T60" fmla="*/ 37 w 353"/>
                <a:gd name="T61" fmla="*/ 37 h 551"/>
                <a:gd name="T62" fmla="*/ 46 w 353"/>
                <a:gd name="T63" fmla="*/ 37 h 55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53"/>
                <a:gd name="T97" fmla="*/ 0 h 551"/>
                <a:gd name="T98" fmla="*/ 353 w 353"/>
                <a:gd name="T99" fmla="*/ 551 h 55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53" h="551">
                  <a:moveTo>
                    <a:pt x="353" y="55"/>
                  </a:moveTo>
                  <a:lnTo>
                    <a:pt x="334" y="45"/>
                  </a:lnTo>
                  <a:lnTo>
                    <a:pt x="290" y="19"/>
                  </a:lnTo>
                  <a:lnTo>
                    <a:pt x="235" y="0"/>
                  </a:lnTo>
                  <a:lnTo>
                    <a:pt x="217" y="0"/>
                  </a:lnTo>
                  <a:lnTo>
                    <a:pt x="208" y="0"/>
                  </a:lnTo>
                  <a:lnTo>
                    <a:pt x="199" y="0"/>
                  </a:lnTo>
                  <a:lnTo>
                    <a:pt x="235" y="9"/>
                  </a:lnTo>
                  <a:lnTo>
                    <a:pt x="281" y="27"/>
                  </a:lnTo>
                  <a:lnTo>
                    <a:pt x="334" y="45"/>
                  </a:lnTo>
                  <a:lnTo>
                    <a:pt x="353" y="73"/>
                  </a:lnTo>
                  <a:lnTo>
                    <a:pt x="353" y="63"/>
                  </a:lnTo>
                  <a:lnTo>
                    <a:pt x="353" y="55"/>
                  </a:lnTo>
                  <a:close/>
                  <a:moveTo>
                    <a:pt x="100" y="543"/>
                  </a:moveTo>
                  <a:lnTo>
                    <a:pt x="127" y="543"/>
                  </a:lnTo>
                  <a:lnTo>
                    <a:pt x="172" y="551"/>
                  </a:lnTo>
                  <a:lnTo>
                    <a:pt x="172" y="543"/>
                  </a:lnTo>
                  <a:lnTo>
                    <a:pt x="182" y="543"/>
                  </a:lnTo>
                  <a:lnTo>
                    <a:pt x="127" y="543"/>
                  </a:lnTo>
                  <a:lnTo>
                    <a:pt x="82" y="525"/>
                  </a:lnTo>
                  <a:lnTo>
                    <a:pt x="82" y="533"/>
                  </a:lnTo>
                  <a:lnTo>
                    <a:pt x="91" y="533"/>
                  </a:lnTo>
                  <a:lnTo>
                    <a:pt x="100" y="543"/>
                  </a:lnTo>
                  <a:close/>
                  <a:moveTo>
                    <a:pt x="46" y="37"/>
                  </a:moveTo>
                  <a:lnTo>
                    <a:pt x="28" y="45"/>
                  </a:lnTo>
                  <a:lnTo>
                    <a:pt x="0" y="73"/>
                  </a:lnTo>
                  <a:lnTo>
                    <a:pt x="10" y="63"/>
                  </a:lnTo>
                  <a:lnTo>
                    <a:pt x="10" y="55"/>
                  </a:lnTo>
                  <a:lnTo>
                    <a:pt x="18" y="55"/>
                  </a:lnTo>
                  <a:lnTo>
                    <a:pt x="28" y="45"/>
                  </a:lnTo>
                  <a:lnTo>
                    <a:pt x="37" y="37"/>
                  </a:lnTo>
                  <a:lnTo>
                    <a:pt x="46" y="37"/>
                  </a:lnTo>
                  <a:close/>
                </a:path>
              </a:pathLst>
            </a:custGeom>
            <a:solidFill>
              <a:srgbClr val="3EFFFF"/>
            </a:solidFill>
            <a:ln w="9525">
              <a:noFill/>
              <a:round/>
              <a:headEnd/>
              <a:tailEnd/>
            </a:ln>
          </p:spPr>
          <p:txBody>
            <a:bodyPr>
              <a:prstTxWarp prst="textNoShape">
                <a:avLst/>
              </a:prstTxWarp>
            </a:bodyPr>
            <a:lstStyle/>
            <a:p>
              <a:endParaRPr lang="en-US"/>
            </a:p>
          </p:txBody>
        </p:sp>
        <p:sp>
          <p:nvSpPr>
            <p:cNvPr id="49179" name="Freeform 613"/>
            <p:cNvSpPr>
              <a:spLocks noChangeAspect="1" noEditPoints="1"/>
            </p:cNvSpPr>
            <p:nvPr/>
          </p:nvSpPr>
          <p:spPr bwMode="auto">
            <a:xfrm>
              <a:off x="1166" y="2734"/>
              <a:ext cx="37" cy="54"/>
            </a:xfrm>
            <a:custGeom>
              <a:avLst/>
              <a:gdLst>
                <a:gd name="T0" fmla="*/ 353 w 362"/>
                <a:gd name="T1" fmla="*/ 73 h 543"/>
                <a:gd name="T2" fmla="*/ 334 w 362"/>
                <a:gd name="T3" fmla="*/ 45 h 543"/>
                <a:gd name="T4" fmla="*/ 281 w 362"/>
                <a:gd name="T5" fmla="*/ 27 h 543"/>
                <a:gd name="T6" fmla="*/ 235 w 362"/>
                <a:gd name="T7" fmla="*/ 9 h 543"/>
                <a:gd name="T8" fmla="*/ 199 w 362"/>
                <a:gd name="T9" fmla="*/ 0 h 543"/>
                <a:gd name="T10" fmla="*/ 190 w 362"/>
                <a:gd name="T11" fmla="*/ 9 h 543"/>
                <a:gd name="T12" fmla="*/ 182 w 362"/>
                <a:gd name="T13" fmla="*/ 9 h 543"/>
                <a:gd name="T14" fmla="*/ 235 w 362"/>
                <a:gd name="T15" fmla="*/ 19 h 543"/>
                <a:gd name="T16" fmla="*/ 281 w 362"/>
                <a:gd name="T17" fmla="*/ 27 h 543"/>
                <a:gd name="T18" fmla="*/ 326 w 362"/>
                <a:gd name="T19" fmla="*/ 55 h 543"/>
                <a:gd name="T20" fmla="*/ 362 w 362"/>
                <a:gd name="T21" fmla="*/ 82 h 543"/>
                <a:gd name="T22" fmla="*/ 362 w 362"/>
                <a:gd name="T23" fmla="*/ 73 h 543"/>
                <a:gd name="T24" fmla="*/ 353 w 362"/>
                <a:gd name="T25" fmla="*/ 73 h 543"/>
                <a:gd name="T26" fmla="*/ 46 w 362"/>
                <a:gd name="T27" fmla="*/ 37 h 543"/>
                <a:gd name="T28" fmla="*/ 28 w 362"/>
                <a:gd name="T29" fmla="*/ 45 h 543"/>
                <a:gd name="T30" fmla="*/ 0 w 362"/>
                <a:gd name="T31" fmla="*/ 73 h 543"/>
                <a:gd name="T32" fmla="*/ 0 w 362"/>
                <a:gd name="T33" fmla="*/ 82 h 543"/>
                <a:gd name="T34" fmla="*/ 28 w 362"/>
                <a:gd name="T35" fmla="*/ 55 h 543"/>
                <a:gd name="T36" fmla="*/ 73 w 362"/>
                <a:gd name="T37" fmla="*/ 37 h 543"/>
                <a:gd name="T38" fmla="*/ 64 w 362"/>
                <a:gd name="T39" fmla="*/ 37 h 543"/>
                <a:gd name="T40" fmla="*/ 55 w 362"/>
                <a:gd name="T41" fmla="*/ 37 h 543"/>
                <a:gd name="T42" fmla="*/ 46 w 362"/>
                <a:gd name="T43" fmla="*/ 37 h 543"/>
                <a:gd name="T44" fmla="*/ 82 w 362"/>
                <a:gd name="T45" fmla="*/ 525 h 543"/>
                <a:gd name="T46" fmla="*/ 127 w 362"/>
                <a:gd name="T47" fmla="*/ 543 h 543"/>
                <a:gd name="T48" fmla="*/ 182 w 362"/>
                <a:gd name="T49" fmla="*/ 543 h 543"/>
                <a:gd name="T50" fmla="*/ 182 w 362"/>
                <a:gd name="T51" fmla="*/ 533 h 543"/>
                <a:gd name="T52" fmla="*/ 127 w 362"/>
                <a:gd name="T53" fmla="*/ 533 h 543"/>
                <a:gd name="T54" fmla="*/ 73 w 362"/>
                <a:gd name="T55" fmla="*/ 515 h 543"/>
                <a:gd name="T56" fmla="*/ 55 w 362"/>
                <a:gd name="T57" fmla="*/ 507 h 543"/>
                <a:gd name="T58" fmla="*/ 64 w 362"/>
                <a:gd name="T59" fmla="*/ 515 h 543"/>
                <a:gd name="T60" fmla="*/ 73 w 362"/>
                <a:gd name="T61" fmla="*/ 515 h 543"/>
                <a:gd name="T62" fmla="*/ 73 w 362"/>
                <a:gd name="T63" fmla="*/ 525 h 543"/>
                <a:gd name="T64" fmla="*/ 82 w 362"/>
                <a:gd name="T65" fmla="*/ 525 h 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62"/>
                <a:gd name="T100" fmla="*/ 0 h 543"/>
                <a:gd name="T101" fmla="*/ 362 w 362"/>
                <a:gd name="T102" fmla="*/ 543 h 54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62" h="543">
                  <a:moveTo>
                    <a:pt x="353" y="73"/>
                  </a:moveTo>
                  <a:lnTo>
                    <a:pt x="334" y="45"/>
                  </a:lnTo>
                  <a:lnTo>
                    <a:pt x="281" y="27"/>
                  </a:lnTo>
                  <a:lnTo>
                    <a:pt x="235" y="9"/>
                  </a:lnTo>
                  <a:lnTo>
                    <a:pt x="199" y="0"/>
                  </a:lnTo>
                  <a:lnTo>
                    <a:pt x="190" y="9"/>
                  </a:lnTo>
                  <a:lnTo>
                    <a:pt x="182" y="9"/>
                  </a:lnTo>
                  <a:lnTo>
                    <a:pt x="235" y="19"/>
                  </a:lnTo>
                  <a:lnTo>
                    <a:pt x="281" y="27"/>
                  </a:lnTo>
                  <a:lnTo>
                    <a:pt x="326" y="55"/>
                  </a:lnTo>
                  <a:lnTo>
                    <a:pt x="362" y="82"/>
                  </a:lnTo>
                  <a:lnTo>
                    <a:pt x="362" y="73"/>
                  </a:lnTo>
                  <a:lnTo>
                    <a:pt x="353" y="73"/>
                  </a:lnTo>
                  <a:close/>
                  <a:moveTo>
                    <a:pt x="46" y="37"/>
                  </a:moveTo>
                  <a:lnTo>
                    <a:pt x="28" y="45"/>
                  </a:lnTo>
                  <a:lnTo>
                    <a:pt x="0" y="73"/>
                  </a:lnTo>
                  <a:lnTo>
                    <a:pt x="0" y="82"/>
                  </a:lnTo>
                  <a:lnTo>
                    <a:pt x="28" y="55"/>
                  </a:lnTo>
                  <a:lnTo>
                    <a:pt x="73" y="37"/>
                  </a:lnTo>
                  <a:lnTo>
                    <a:pt x="64" y="37"/>
                  </a:lnTo>
                  <a:lnTo>
                    <a:pt x="55" y="37"/>
                  </a:lnTo>
                  <a:lnTo>
                    <a:pt x="46" y="37"/>
                  </a:lnTo>
                  <a:close/>
                  <a:moveTo>
                    <a:pt x="82" y="525"/>
                  </a:moveTo>
                  <a:lnTo>
                    <a:pt x="127" y="543"/>
                  </a:lnTo>
                  <a:lnTo>
                    <a:pt x="182" y="543"/>
                  </a:lnTo>
                  <a:lnTo>
                    <a:pt x="182" y="533"/>
                  </a:lnTo>
                  <a:lnTo>
                    <a:pt x="127" y="533"/>
                  </a:lnTo>
                  <a:lnTo>
                    <a:pt x="73" y="515"/>
                  </a:lnTo>
                  <a:lnTo>
                    <a:pt x="55" y="507"/>
                  </a:lnTo>
                  <a:lnTo>
                    <a:pt x="64" y="515"/>
                  </a:lnTo>
                  <a:lnTo>
                    <a:pt x="73" y="515"/>
                  </a:lnTo>
                  <a:lnTo>
                    <a:pt x="73" y="525"/>
                  </a:lnTo>
                  <a:lnTo>
                    <a:pt x="82" y="525"/>
                  </a:lnTo>
                  <a:close/>
                </a:path>
              </a:pathLst>
            </a:custGeom>
            <a:solidFill>
              <a:srgbClr val="43FFFF"/>
            </a:solidFill>
            <a:ln w="9525">
              <a:noFill/>
              <a:round/>
              <a:headEnd/>
              <a:tailEnd/>
            </a:ln>
          </p:spPr>
          <p:txBody>
            <a:bodyPr>
              <a:prstTxWarp prst="textNoShape">
                <a:avLst/>
              </a:prstTxWarp>
            </a:bodyPr>
            <a:lstStyle/>
            <a:p>
              <a:endParaRPr lang="en-US"/>
            </a:p>
          </p:txBody>
        </p:sp>
        <p:sp>
          <p:nvSpPr>
            <p:cNvPr id="49180" name="Freeform 614"/>
            <p:cNvSpPr>
              <a:spLocks noChangeAspect="1" noEditPoints="1"/>
            </p:cNvSpPr>
            <p:nvPr/>
          </p:nvSpPr>
          <p:spPr bwMode="auto">
            <a:xfrm>
              <a:off x="1165" y="2735"/>
              <a:ext cx="38" cy="53"/>
            </a:xfrm>
            <a:custGeom>
              <a:avLst/>
              <a:gdLst>
                <a:gd name="T0" fmla="*/ 370 w 370"/>
                <a:gd name="T1" fmla="*/ 73 h 524"/>
                <a:gd name="T2" fmla="*/ 334 w 370"/>
                <a:gd name="T3" fmla="*/ 46 h 524"/>
                <a:gd name="T4" fmla="*/ 289 w 370"/>
                <a:gd name="T5" fmla="*/ 18 h 524"/>
                <a:gd name="T6" fmla="*/ 243 w 370"/>
                <a:gd name="T7" fmla="*/ 10 h 524"/>
                <a:gd name="T8" fmla="*/ 190 w 370"/>
                <a:gd name="T9" fmla="*/ 0 h 524"/>
                <a:gd name="T10" fmla="*/ 180 w 370"/>
                <a:gd name="T11" fmla="*/ 0 h 524"/>
                <a:gd name="T12" fmla="*/ 172 w 370"/>
                <a:gd name="T13" fmla="*/ 0 h 524"/>
                <a:gd name="T14" fmla="*/ 172 w 370"/>
                <a:gd name="T15" fmla="*/ 10 h 524"/>
                <a:gd name="T16" fmla="*/ 162 w 370"/>
                <a:gd name="T17" fmla="*/ 10 h 524"/>
                <a:gd name="T18" fmla="*/ 153 w 370"/>
                <a:gd name="T19" fmla="*/ 10 h 524"/>
                <a:gd name="T20" fmla="*/ 144 w 370"/>
                <a:gd name="T21" fmla="*/ 10 h 524"/>
                <a:gd name="T22" fmla="*/ 190 w 370"/>
                <a:gd name="T23" fmla="*/ 10 h 524"/>
                <a:gd name="T24" fmla="*/ 235 w 370"/>
                <a:gd name="T25" fmla="*/ 10 h 524"/>
                <a:gd name="T26" fmla="*/ 289 w 370"/>
                <a:gd name="T27" fmla="*/ 28 h 524"/>
                <a:gd name="T28" fmla="*/ 334 w 370"/>
                <a:gd name="T29" fmla="*/ 54 h 524"/>
                <a:gd name="T30" fmla="*/ 370 w 370"/>
                <a:gd name="T31" fmla="*/ 82 h 524"/>
                <a:gd name="T32" fmla="*/ 370 w 370"/>
                <a:gd name="T33" fmla="*/ 73 h 524"/>
                <a:gd name="T34" fmla="*/ 81 w 370"/>
                <a:gd name="T35" fmla="*/ 28 h 524"/>
                <a:gd name="T36" fmla="*/ 36 w 370"/>
                <a:gd name="T37" fmla="*/ 46 h 524"/>
                <a:gd name="T38" fmla="*/ 8 w 370"/>
                <a:gd name="T39" fmla="*/ 73 h 524"/>
                <a:gd name="T40" fmla="*/ 0 w 370"/>
                <a:gd name="T41" fmla="*/ 82 h 524"/>
                <a:gd name="T42" fmla="*/ 0 w 370"/>
                <a:gd name="T43" fmla="*/ 91 h 524"/>
                <a:gd name="T44" fmla="*/ 8 w 370"/>
                <a:gd name="T45" fmla="*/ 82 h 524"/>
                <a:gd name="T46" fmla="*/ 45 w 370"/>
                <a:gd name="T47" fmla="*/ 54 h 524"/>
                <a:gd name="T48" fmla="*/ 90 w 370"/>
                <a:gd name="T49" fmla="*/ 28 h 524"/>
                <a:gd name="T50" fmla="*/ 117 w 370"/>
                <a:gd name="T51" fmla="*/ 18 h 524"/>
                <a:gd name="T52" fmla="*/ 108 w 370"/>
                <a:gd name="T53" fmla="*/ 18 h 524"/>
                <a:gd name="T54" fmla="*/ 99 w 370"/>
                <a:gd name="T55" fmla="*/ 18 h 524"/>
                <a:gd name="T56" fmla="*/ 90 w 370"/>
                <a:gd name="T57" fmla="*/ 18 h 524"/>
                <a:gd name="T58" fmla="*/ 81 w 370"/>
                <a:gd name="T59" fmla="*/ 28 h 524"/>
                <a:gd name="T60" fmla="*/ 63 w 370"/>
                <a:gd name="T61" fmla="*/ 498 h 524"/>
                <a:gd name="T62" fmla="*/ 81 w 370"/>
                <a:gd name="T63" fmla="*/ 506 h 524"/>
                <a:gd name="T64" fmla="*/ 135 w 370"/>
                <a:gd name="T65" fmla="*/ 524 h 524"/>
                <a:gd name="T66" fmla="*/ 190 w 370"/>
                <a:gd name="T67" fmla="*/ 524 h 524"/>
                <a:gd name="T68" fmla="*/ 198 w 370"/>
                <a:gd name="T69" fmla="*/ 524 h 524"/>
                <a:gd name="T70" fmla="*/ 190 w 370"/>
                <a:gd name="T71" fmla="*/ 524 h 524"/>
                <a:gd name="T72" fmla="*/ 135 w 370"/>
                <a:gd name="T73" fmla="*/ 516 h 524"/>
                <a:gd name="T74" fmla="*/ 90 w 370"/>
                <a:gd name="T75" fmla="*/ 498 h 524"/>
                <a:gd name="T76" fmla="*/ 45 w 370"/>
                <a:gd name="T77" fmla="*/ 479 h 524"/>
                <a:gd name="T78" fmla="*/ 54 w 370"/>
                <a:gd name="T79" fmla="*/ 488 h 524"/>
                <a:gd name="T80" fmla="*/ 63 w 370"/>
                <a:gd name="T81" fmla="*/ 488 h 524"/>
                <a:gd name="T82" fmla="*/ 63 w 370"/>
                <a:gd name="T83" fmla="*/ 498 h 52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70"/>
                <a:gd name="T127" fmla="*/ 0 h 524"/>
                <a:gd name="T128" fmla="*/ 370 w 370"/>
                <a:gd name="T129" fmla="*/ 524 h 52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70" h="524">
                  <a:moveTo>
                    <a:pt x="370" y="73"/>
                  </a:moveTo>
                  <a:lnTo>
                    <a:pt x="334" y="46"/>
                  </a:lnTo>
                  <a:lnTo>
                    <a:pt x="289" y="18"/>
                  </a:lnTo>
                  <a:lnTo>
                    <a:pt x="243" y="10"/>
                  </a:lnTo>
                  <a:lnTo>
                    <a:pt x="190" y="0"/>
                  </a:lnTo>
                  <a:lnTo>
                    <a:pt x="180" y="0"/>
                  </a:lnTo>
                  <a:lnTo>
                    <a:pt x="172" y="0"/>
                  </a:lnTo>
                  <a:lnTo>
                    <a:pt x="172" y="10"/>
                  </a:lnTo>
                  <a:lnTo>
                    <a:pt x="162" y="10"/>
                  </a:lnTo>
                  <a:lnTo>
                    <a:pt x="153" y="10"/>
                  </a:lnTo>
                  <a:lnTo>
                    <a:pt x="144" y="10"/>
                  </a:lnTo>
                  <a:lnTo>
                    <a:pt x="190" y="10"/>
                  </a:lnTo>
                  <a:lnTo>
                    <a:pt x="235" y="10"/>
                  </a:lnTo>
                  <a:lnTo>
                    <a:pt x="289" y="28"/>
                  </a:lnTo>
                  <a:lnTo>
                    <a:pt x="334" y="54"/>
                  </a:lnTo>
                  <a:lnTo>
                    <a:pt x="370" y="82"/>
                  </a:lnTo>
                  <a:lnTo>
                    <a:pt x="370" y="73"/>
                  </a:lnTo>
                  <a:close/>
                  <a:moveTo>
                    <a:pt x="81" y="28"/>
                  </a:moveTo>
                  <a:lnTo>
                    <a:pt x="36" y="46"/>
                  </a:lnTo>
                  <a:lnTo>
                    <a:pt x="8" y="73"/>
                  </a:lnTo>
                  <a:lnTo>
                    <a:pt x="0" y="82"/>
                  </a:lnTo>
                  <a:lnTo>
                    <a:pt x="0" y="91"/>
                  </a:lnTo>
                  <a:lnTo>
                    <a:pt x="8" y="82"/>
                  </a:lnTo>
                  <a:lnTo>
                    <a:pt x="45" y="54"/>
                  </a:lnTo>
                  <a:lnTo>
                    <a:pt x="90" y="28"/>
                  </a:lnTo>
                  <a:lnTo>
                    <a:pt x="117" y="18"/>
                  </a:lnTo>
                  <a:lnTo>
                    <a:pt x="108" y="18"/>
                  </a:lnTo>
                  <a:lnTo>
                    <a:pt x="99" y="18"/>
                  </a:lnTo>
                  <a:lnTo>
                    <a:pt x="90" y="18"/>
                  </a:lnTo>
                  <a:lnTo>
                    <a:pt x="81" y="28"/>
                  </a:lnTo>
                  <a:close/>
                  <a:moveTo>
                    <a:pt x="63" y="498"/>
                  </a:moveTo>
                  <a:lnTo>
                    <a:pt x="81" y="506"/>
                  </a:lnTo>
                  <a:lnTo>
                    <a:pt x="135" y="524"/>
                  </a:lnTo>
                  <a:lnTo>
                    <a:pt x="190" y="524"/>
                  </a:lnTo>
                  <a:lnTo>
                    <a:pt x="198" y="524"/>
                  </a:lnTo>
                  <a:lnTo>
                    <a:pt x="190" y="524"/>
                  </a:lnTo>
                  <a:lnTo>
                    <a:pt x="135" y="516"/>
                  </a:lnTo>
                  <a:lnTo>
                    <a:pt x="90" y="498"/>
                  </a:lnTo>
                  <a:lnTo>
                    <a:pt x="45" y="479"/>
                  </a:lnTo>
                  <a:lnTo>
                    <a:pt x="54" y="488"/>
                  </a:lnTo>
                  <a:lnTo>
                    <a:pt x="63" y="488"/>
                  </a:lnTo>
                  <a:lnTo>
                    <a:pt x="63" y="498"/>
                  </a:lnTo>
                  <a:close/>
                </a:path>
              </a:pathLst>
            </a:custGeom>
            <a:solidFill>
              <a:srgbClr val="48FFFF"/>
            </a:solidFill>
            <a:ln w="9525">
              <a:noFill/>
              <a:round/>
              <a:headEnd/>
              <a:tailEnd/>
            </a:ln>
          </p:spPr>
          <p:txBody>
            <a:bodyPr>
              <a:prstTxWarp prst="textNoShape">
                <a:avLst/>
              </a:prstTxWarp>
            </a:bodyPr>
            <a:lstStyle/>
            <a:p>
              <a:endParaRPr lang="en-US"/>
            </a:p>
          </p:txBody>
        </p:sp>
        <p:sp>
          <p:nvSpPr>
            <p:cNvPr id="49181" name="Freeform 615"/>
            <p:cNvSpPr>
              <a:spLocks noChangeAspect="1" noEditPoints="1"/>
            </p:cNvSpPr>
            <p:nvPr/>
          </p:nvSpPr>
          <p:spPr bwMode="auto">
            <a:xfrm>
              <a:off x="1165" y="2736"/>
              <a:ext cx="38" cy="52"/>
            </a:xfrm>
            <a:custGeom>
              <a:avLst/>
              <a:gdLst>
                <a:gd name="T0" fmla="*/ 370 w 370"/>
                <a:gd name="T1" fmla="*/ 72 h 514"/>
                <a:gd name="T2" fmla="*/ 334 w 370"/>
                <a:gd name="T3" fmla="*/ 44 h 514"/>
                <a:gd name="T4" fmla="*/ 289 w 370"/>
                <a:gd name="T5" fmla="*/ 18 h 514"/>
                <a:gd name="T6" fmla="*/ 235 w 370"/>
                <a:gd name="T7" fmla="*/ 0 h 514"/>
                <a:gd name="T8" fmla="*/ 190 w 370"/>
                <a:gd name="T9" fmla="*/ 0 h 514"/>
                <a:gd name="T10" fmla="*/ 144 w 370"/>
                <a:gd name="T11" fmla="*/ 0 h 514"/>
                <a:gd name="T12" fmla="*/ 135 w 370"/>
                <a:gd name="T13" fmla="*/ 8 h 514"/>
                <a:gd name="T14" fmla="*/ 126 w 370"/>
                <a:gd name="T15" fmla="*/ 8 h 514"/>
                <a:gd name="T16" fmla="*/ 117 w 370"/>
                <a:gd name="T17" fmla="*/ 8 h 514"/>
                <a:gd name="T18" fmla="*/ 90 w 370"/>
                <a:gd name="T19" fmla="*/ 18 h 514"/>
                <a:gd name="T20" fmla="*/ 45 w 370"/>
                <a:gd name="T21" fmla="*/ 44 h 514"/>
                <a:gd name="T22" fmla="*/ 8 w 370"/>
                <a:gd name="T23" fmla="*/ 72 h 514"/>
                <a:gd name="T24" fmla="*/ 0 w 370"/>
                <a:gd name="T25" fmla="*/ 81 h 514"/>
                <a:gd name="T26" fmla="*/ 0 w 370"/>
                <a:gd name="T27" fmla="*/ 90 h 514"/>
                <a:gd name="T28" fmla="*/ 8 w 370"/>
                <a:gd name="T29" fmla="*/ 81 h 514"/>
                <a:gd name="T30" fmla="*/ 45 w 370"/>
                <a:gd name="T31" fmla="*/ 44 h 514"/>
                <a:gd name="T32" fmla="*/ 90 w 370"/>
                <a:gd name="T33" fmla="*/ 26 h 514"/>
                <a:gd name="T34" fmla="*/ 135 w 370"/>
                <a:gd name="T35" fmla="*/ 8 h 514"/>
                <a:gd name="T36" fmla="*/ 190 w 370"/>
                <a:gd name="T37" fmla="*/ 8 h 514"/>
                <a:gd name="T38" fmla="*/ 235 w 370"/>
                <a:gd name="T39" fmla="*/ 8 h 514"/>
                <a:gd name="T40" fmla="*/ 289 w 370"/>
                <a:gd name="T41" fmla="*/ 26 h 514"/>
                <a:gd name="T42" fmla="*/ 324 w 370"/>
                <a:gd name="T43" fmla="*/ 44 h 514"/>
                <a:gd name="T44" fmla="*/ 361 w 370"/>
                <a:gd name="T45" fmla="*/ 81 h 514"/>
                <a:gd name="T46" fmla="*/ 370 w 370"/>
                <a:gd name="T47" fmla="*/ 90 h 514"/>
                <a:gd name="T48" fmla="*/ 370 w 370"/>
                <a:gd name="T49" fmla="*/ 81 h 514"/>
                <a:gd name="T50" fmla="*/ 370 w 370"/>
                <a:gd name="T51" fmla="*/ 72 h 514"/>
                <a:gd name="T52" fmla="*/ 45 w 370"/>
                <a:gd name="T53" fmla="*/ 469 h 514"/>
                <a:gd name="T54" fmla="*/ 90 w 370"/>
                <a:gd name="T55" fmla="*/ 488 h 514"/>
                <a:gd name="T56" fmla="*/ 135 w 370"/>
                <a:gd name="T57" fmla="*/ 506 h 514"/>
                <a:gd name="T58" fmla="*/ 190 w 370"/>
                <a:gd name="T59" fmla="*/ 514 h 514"/>
                <a:gd name="T60" fmla="*/ 198 w 370"/>
                <a:gd name="T61" fmla="*/ 514 h 514"/>
                <a:gd name="T62" fmla="*/ 198 w 370"/>
                <a:gd name="T63" fmla="*/ 506 h 514"/>
                <a:gd name="T64" fmla="*/ 207 w 370"/>
                <a:gd name="T65" fmla="*/ 506 h 514"/>
                <a:gd name="T66" fmla="*/ 190 w 370"/>
                <a:gd name="T67" fmla="*/ 506 h 514"/>
                <a:gd name="T68" fmla="*/ 135 w 370"/>
                <a:gd name="T69" fmla="*/ 496 h 514"/>
                <a:gd name="T70" fmla="*/ 90 w 370"/>
                <a:gd name="T71" fmla="*/ 488 h 514"/>
                <a:gd name="T72" fmla="*/ 45 w 370"/>
                <a:gd name="T73" fmla="*/ 461 h 514"/>
                <a:gd name="T74" fmla="*/ 45 w 370"/>
                <a:gd name="T75" fmla="*/ 469 h 51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370"/>
                <a:gd name="T115" fmla="*/ 0 h 514"/>
                <a:gd name="T116" fmla="*/ 370 w 370"/>
                <a:gd name="T117" fmla="*/ 514 h 514"/>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370" h="514">
                  <a:moveTo>
                    <a:pt x="370" y="72"/>
                  </a:moveTo>
                  <a:lnTo>
                    <a:pt x="334" y="44"/>
                  </a:lnTo>
                  <a:lnTo>
                    <a:pt x="289" y="18"/>
                  </a:lnTo>
                  <a:lnTo>
                    <a:pt x="235" y="0"/>
                  </a:lnTo>
                  <a:lnTo>
                    <a:pt x="190" y="0"/>
                  </a:lnTo>
                  <a:lnTo>
                    <a:pt x="144" y="0"/>
                  </a:lnTo>
                  <a:lnTo>
                    <a:pt x="135" y="8"/>
                  </a:lnTo>
                  <a:lnTo>
                    <a:pt x="126" y="8"/>
                  </a:lnTo>
                  <a:lnTo>
                    <a:pt x="117" y="8"/>
                  </a:lnTo>
                  <a:lnTo>
                    <a:pt x="90" y="18"/>
                  </a:lnTo>
                  <a:lnTo>
                    <a:pt x="45" y="44"/>
                  </a:lnTo>
                  <a:lnTo>
                    <a:pt x="8" y="72"/>
                  </a:lnTo>
                  <a:lnTo>
                    <a:pt x="0" y="81"/>
                  </a:lnTo>
                  <a:lnTo>
                    <a:pt x="0" y="90"/>
                  </a:lnTo>
                  <a:lnTo>
                    <a:pt x="8" y="81"/>
                  </a:lnTo>
                  <a:lnTo>
                    <a:pt x="45" y="44"/>
                  </a:lnTo>
                  <a:lnTo>
                    <a:pt x="90" y="26"/>
                  </a:lnTo>
                  <a:lnTo>
                    <a:pt x="135" y="8"/>
                  </a:lnTo>
                  <a:lnTo>
                    <a:pt x="190" y="8"/>
                  </a:lnTo>
                  <a:lnTo>
                    <a:pt x="235" y="8"/>
                  </a:lnTo>
                  <a:lnTo>
                    <a:pt x="289" y="26"/>
                  </a:lnTo>
                  <a:lnTo>
                    <a:pt x="324" y="44"/>
                  </a:lnTo>
                  <a:lnTo>
                    <a:pt x="361" y="81"/>
                  </a:lnTo>
                  <a:lnTo>
                    <a:pt x="370" y="90"/>
                  </a:lnTo>
                  <a:lnTo>
                    <a:pt x="370" y="81"/>
                  </a:lnTo>
                  <a:lnTo>
                    <a:pt x="370" y="72"/>
                  </a:lnTo>
                  <a:close/>
                  <a:moveTo>
                    <a:pt x="45" y="469"/>
                  </a:moveTo>
                  <a:lnTo>
                    <a:pt x="90" y="488"/>
                  </a:lnTo>
                  <a:lnTo>
                    <a:pt x="135" y="506"/>
                  </a:lnTo>
                  <a:lnTo>
                    <a:pt x="190" y="514"/>
                  </a:lnTo>
                  <a:lnTo>
                    <a:pt x="198" y="514"/>
                  </a:lnTo>
                  <a:lnTo>
                    <a:pt x="198" y="506"/>
                  </a:lnTo>
                  <a:lnTo>
                    <a:pt x="207" y="506"/>
                  </a:lnTo>
                  <a:lnTo>
                    <a:pt x="190" y="506"/>
                  </a:lnTo>
                  <a:lnTo>
                    <a:pt x="135" y="496"/>
                  </a:lnTo>
                  <a:lnTo>
                    <a:pt x="90" y="488"/>
                  </a:lnTo>
                  <a:lnTo>
                    <a:pt x="45" y="461"/>
                  </a:lnTo>
                  <a:lnTo>
                    <a:pt x="45" y="469"/>
                  </a:lnTo>
                  <a:close/>
                </a:path>
              </a:pathLst>
            </a:custGeom>
            <a:solidFill>
              <a:srgbClr val="4EFFFF"/>
            </a:solidFill>
            <a:ln w="9525">
              <a:noFill/>
              <a:round/>
              <a:headEnd/>
              <a:tailEnd/>
            </a:ln>
          </p:spPr>
          <p:txBody>
            <a:bodyPr>
              <a:prstTxWarp prst="textNoShape">
                <a:avLst/>
              </a:prstTxWarp>
            </a:bodyPr>
            <a:lstStyle/>
            <a:p>
              <a:endParaRPr lang="en-US"/>
            </a:p>
          </p:txBody>
        </p:sp>
        <p:sp>
          <p:nvSpPr>
            <p:cNvPr id="49182" name="Freeform 616"/>
            <p:cNvSpPr>
              <a:spLocks noChangeAspect="1" noEditPoints="1"/>
            </p:cNvSpPr>
            <p:nvPr/>
          </p:nvSpPr>
          <p:spPr bwMode="auto">
            <a:xfrm>
              <a:off x="1165" y="2737"/>
              <a:ext cx="38" cy="50"/>
            </a:xfrm>
            <a:custGeom>
              <a:avLst/>
              <a:gdLst>
                <a:gd name="T0" fmla="*/ 370 w 370"/>
                <a:gd name="T1" fmla="*/ 82 h 498"/>
                <a:gd name="T2" fmla="*/ 361 w 370"/>
                <a:gd name="T3" fmla="*/ 73 h 498"/>
                <a:gd name="T4" fmla="*/ 324 w 370"/>
                <a:gd name="T5" fmla="*/ 36 h 498"/>
                <a:gd name="T6" fmla="*/ 289 w 370"/>
                <a:gd name="T7" fmla="*/ 18 h 498"/>
                <a:gd name="T8" fmla="*/ 235 w 370"/>
                <a:gd name="T9" fmla="*/ 0 h 498"/>
                <a:gd name="T10" fmla="*/ 190 w 370"/>
                <a:gd name="T11" fmla="*/ 0 h 498"/>
                <a:gd name="T12" fmla="*/ 135 w 370"/>
                <a:gd name="T13" fmla="*/ 0 h 498"/>
                <a:gd name="T14" fmla="*/ 90 w 370"/>
                <a:gd name="T15" fmla="*/ 18 h 498"/>
                <a:gd name="T16" fmla="*/ 45 w 370"/>
                <a:gd name="T17" fmla="*/ 36 h 498"/>
                <a:gd name="T18" fmla="*/ 8 w 370"/>
                <a:gd name="T19" fmla="*/ 73 h 498"/>
                <a:gd name="T20" fmla="*/ 0 w 370"/>
                <a:gd name="T21" fmla="*/ 82 h 498"/>
                <a:gd name="T22" fmla="*/ 0 w 370"/>
                <a:gd name="T23" fmla="*/ 91 h 498"/>
                <a:gd name="T24" fmla="*/ 18 w 370"/>
                <a:gd name="T25" fmla="*/ 73 h 498"/>
                <a:gd name="T26" fmla="*/ 54 w 370"/>
                <a:gd name="T27" fmla="*/ 46 h 498"/>
                <a:gd name="T28" fmla="*/ 90 w 370"/>
                <a:gd name="T29" fmla="*/ 28 h 498"/>
                <a:gd name="T30" fmla="*/ 135 w 370"/>
                <a:gd name="T31" fmla="*/ 10 h 498"/>
                <a:gd name="T32" fmla="*/ 190 w 370"/>
                <a:gd name="T33" fmla="*/ 0 h 498"/>
                <a:gd name="T34" fmla="*/ 235 w 370"/>
                <a:gd name="T35" fmla="*/ 10 h 498"/>
                <a:gd name="T36" fmla="*/ 279 w 370"/>
                <a:gd name="T37" fmla="*/ 28 h 498"/>
                <a:gd name="T38" fmla="*/ 324 w 370"/>
                <a:gd name="T39" fmla="*/ 46 h 498"/>
                <a:gd name="T40" fmla="*/ 361 w 370"/>
                <a:gd name="T41" fmla="*/ 73 h 498"/>
                <a:gd name="T42" fmla="*/ 370 w 370"/>
                <a:gd name="T43" fmla="*/ 91 h 498"/>
                <a:gd name="T44" fmla="*/ 370 w 370"/>
                <a:gd name="T45" fmla="*/ 82 h 498"/>
                <a:gd name="T46" fmla="*/ 45 w 370"/>
                <a:gd name="T47" fmla="*/ 453 h 498"/>
                <a:gd name="T48" fmla="*/ 90 w 370"/>
                <a:gd name="T49" fmla="*/ 480 h 498"/>
                <a:gd name="T50" fmla="*/ 135 w 370"/>
                <a:gd name="T51" fmla="*/ 488 h 498"/>
                <a:gd name="T52" fmla="*/ 190 w 370"/>
                <a:gd name="T53" fmla="*/ 498 h 498"/>
                <a:gd name="T54" fmla="*/ 207 w 370"/>
                <a:gd name="T55" fmla="*/ 498 h 498"/>
                <a:gd name="T56" fmla="*/ 207 w 370"/>
                <a:gd name="T57" fmla="*/ 488 h 498"/>
                <a:gd name="T58" fmla="*/ 216 w 370"/>
                <a:gd name="T59" fmla="*/ 488 h 498"/>
                <a:gd name="T60" fmla="*/ 190 w 370"/>
                <a:gd name="T61" fmla="*/ 488 h 498"/>
                <a:gd name="T62" fmla="*/ 135 w 370"/>
                <a:gd name="T63" fmla="*/ 488 h 498"/>
                <a:gd name="T64" fmla="*/ 90 w 370"/>
                <a:gd name="T65" fmla="*/ 470 h 498"/>
                <a:gd name="T66" fmla="*/ 54 w 370"/>
                <a:gd name="T67" fmla="*/ 443 h 498"/>
                <a:gd name="T68" fmla="*/ 54 w 370"/>
                <a:gd name="T69" fmla="*/ 453 h 498"/>
                <a:gd name="T70" fmla="*/ 45 w 370"/>
                <a:gd name="T71" fmla="*/ 453 h 49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70"/>
                <a:gd name="T109" fmla="*/ 0 h 498"/>
                <a:gd name="T110" fmla="*/ 370 w 370"/>
                <a:gd name="T111" fmla="*/ 498 h 49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70" h="498">
                  <a:moveTo>
                    <a:pt x="370" y="82"/>
                  </a:moveTo>
                  <a:lnTo>
                    <a:pt x="361" y="73"/>
                  </a:lnTo>
                  <a:lnTo>
                    <a:pt x="324" y="36"/>
                  </a:lnTo>
                  <a:lnTo>
                    <a:pt x="289" y="18"/>
                  </a:lnTo>
                  <a:lnTo>
                    <a:pt x="235" y="0"/>
                  </a:lnTo>
                  <a:lnTo>
                    <a:pt x="190" y="0"/>
                  </a:lnTo>
                  <a:lnTo>
                    <a:pt x="135" y="0"/>
                  </a:lnTo>
                  <a:lnTo>
                    <a:pt x="90" y="18"/>
                  </a:lnTo>
                  <a:lnTo>
                    <a:pt x="45" y="36"/>
                  </a:lnTo>
                  <a:lnTo>
                    <a:pt x="8" y="73"/>
                  </a:lnTo>
                  <a:lnTo>
                    <a:pt x="0" y="82"/>
                  </a:lnTo>
                  <a:lnTo>
                    <a:pt x="0" y="91"/>
                  </a:lnTo>
                  <a:lnTo>
                    <a:pt x="18" y="73"/>
                  </a:lnTo>
                  <a:lnTo>
                    <a:pt x="54" y="46"/>
                  </a:lnTo>
                  <a:lnTo>
                    <a:pt x="90" y="28"/>
                  </a:lnTo>
                  <a:lnTo>
                    <a:pt x="135" y="10"/>
                  </a:lnTo>
                  <a:lnTo>
                    <a:pt x="190" y="0"/>
                  </a:lnTo>
                  <a:lnTo>
                    <a:pt x="235" y="10"/>
                  </a:lnTo>
                  <a:lnTo>
                    <a:pt x="279" y="28"/>
                  </a:lnTo>
                  <a:lnTo>
                    <a:pt x="324" y="46"/>
                  </a:lnTo>
                  <a:lnTo>
                    <a:pt x="361" y="73"/>
                  </a:lnTo>
                  <a:lnTo>
                    <a:pt x="370" y="91"/>
                  </a:lnTo>
                  <a:lnTo>
                    <a:pt x="370" y="82"/>
                  </a:lnTo>
                  <a:close/>
                  <a:moveTo>
                    <a:pt x="45" y="453"/>
                  </a:moveTo>
                  <a:lnTo>
                    <a:pt x="90" y="480"/>
                  </a:lnTo>
                  <a:lnTo>
                    <a:pt x="135" y="488"/>
                  </a:lnTo>
                  <a:lnTo>
                    <a:pt x="190" y="498"/>
                  </a:lnTo>
                  <a:lnTo>
                    <a:pt x="207" y="498"/>
                  </a:lnTo>
                  <a:lnTo>
                    <a:pt x="207" y="488"/>
                  </a:lnTo>
                  <a:lnTo>
                    <a:pt x="216" y="488"/>
                  </a:lnTo>
                  <a:lnTo>
                    <a:pt x="190" y="488"/>
                  </a:lnTo>
                  <a:lnTo>
                    <a:pt x="135" y="488"/>
                  </a:lnTo>
                  <a:lnTo>
                    <a:pt x="90" y="470"/>
                  </a:lnTo>
                  <a:lnTo>
                    <a:pt x="54" y="443"/>
                  </a:lnTo>
                  <a:lnTo>
                    <a:pt x="54" y="453"/>
                  </a:lnTo>
                  <a:lnTo>
                    <a:pt x="45" y="453"/>
                  </a:lnTo>
                  <a:close/>
                </a:path>
              </a:pathLst>
            </a:custGeom>
            <a:solidFill>
              <a:srgbClr val="53FFFF"/>
            </a:solidFill>
            <a:ln w="9525">
              <a:noFill/>
              <a:round/>
              <a:headEnd/>
              <a:tailEnd/>
            </a:ln>
          </p:spPr>
          <p:txBody>
            <a:bodyPr>
              <a:prstTxWarp prst="textNoShape">
                <a:avLst/>
              </a:prstTxWarp>
            </a:bodyPr>
            <a:lstStyle/>
            <a:p>
              <a:endParaRPr lang="en-US"/>
            </a:p>
          </p:txBody>
        </p:sp>
        <p:sp>
          <p:nvSpPr>
            <p:cNvPr id="49183" name="Freeform 617"/>
            <p:cNvSpPr>
              <a:spLocks noChangeAspect="1" noEditPoints="1"/>
            </p:cNvSpPr>
            <p:nvPr/>
          </p:nvSpPr>
          <p:spPr bwMode="auto">
            <a:xfrm>
              <a:off x="1165" y="2737"/>
              <a:ext cx="38" cy="49"/>
            </a:xfrm>
            <a:custGeom>
              <a:avLst/>
              <a:gdLst>
                <a:gd name="T0" fmla="*/ 370 w 370"/>
                <a:gd name="T1" fmla="*/ 91 h 488"/>
                <a:gd name="T2" fmla="*/ 361 w 370"/>
                <a:gd name="T3" fmla="*/ 73 h 488"/>
                <a:gd name="T4" fmla="*/ 324 w 370"/>
                <a:gd name="T5" fmla="*/ 46 h 488"/>
                <a:gd name="T6" fmla="*/ 279 w 370"/>
                <a:gd name="T7" fmla="*/ 28 h 488"/>
                <a:gd name="T8" fmla="*/ 235 w 370"/>
                <a:gd name="T9" fmla="*/ 10 h 488"/>
                <a:gd name="T10" fmla="*/ 190 w 370"/>
                <a:gd name="T11" fmla="*/ 0 h 488"/>
                <a:gd name="T12" fmla="*/ 135 w 370"/>
                <a:gd name="T13" fmla="*/ 10 h 488"/>
                <a:gd name="T14" fmla="*/ 90 w 370"/>
                <a:gd name="T15" fmla="*/ 28 h 488"/>
                <a:gd name="T16" fmla="*/ 54 w 370"/>
                <a:gd name="T17" fmla="*/ 46 h 488"/>
                <a:gd name="T18" fmla="*/ 18 w 370"/>
                <a:gd name="T19" fmla="*/ 73 h 488"/>
                <a:gd name="T20" fmla="*/ 0 w 370"/>
                <a:gd name="T21" fmla="*/ 91 h 488"/>
                <a:gd name="T22" fmla="*/ 0 w 370"/>
                <a:gd name="T23" fmla="*/ 99 h 488"/>
                <a:gd name="T24" fmla="*/ 18 w 370"/>
                <a:gd name="T25" fmla="*/ 82 h 488"/>
                <a:gd name="T26" fmla="*/ 54 w 370"/>
                <a:gd name="T27" fmla="*/ 55 h 488"/>
                <a:gd name="T28" fmla="*/ 99 w 370"/>
                <a:gd name="T29" fmla="*/ 28 h 488"/>
                <a:gd name="T30" fmla="*/ 144 w 370"/>
                <a:gd name="T31" fmla="*/ 18 h 488"/>
                <a:gd name="T32" fmla="*/ 190 w 370"/>
                <a:gd name="T33" fmla="*/ 10 h 488"/>
                <a:gd name="T34" fmla="*/ 235 w 370"/>
                <a:gd name="T35" fmla="*/ 18 h 488"/>
                <a:gd name="T36" fmla="*/ 279 w 370"/>
                <a:gd name="T37" fmla="*/ 28 h 488"/>
                <a:gd name="T38" fmla="*/ 316 w 370"/>
                <a:gd name="T39" fmla="*/ 55 h 488"/>
                <a:gd name="T40" fmla="*/ 352 w 370"/>
                <a:gd name="T41" fmla="*/ 82 h 488"/>
                <a:gd name="T42" fmla="*/ 370 w 370"/>
                <a:gd name="T43" fmla="*/ 99 h 488"/>
                <a:gd name="T44" fmla="*/ 370 w 370"/>
                <a:gd name="T45" fmla="*/ 91 h 488"/>
                <a:gd name="T46" fmla="*/ 54 w 370"/>
                <a:gd name="T47" fmla="*/ 443 h 488"/>
                <a:gd name="T48" fmla="*/ 90 w 370"/>
                <a:gd name="T49" fmla="*/ 470 h 488"/>
                <a:gd name="T50" fmla="*/ 135 w 370"/>
                <a:gd name="T51" fmla="*/ 488 h 488"/>
                <a:gd name="T52" fmla="*/ 190 w 370"/>
                <a:gd name="T53" fmla="*/ 488 h 488"/>
                <a:gd name="T54" fmla="*/ 216 w 370"/>
                <a:gd name="T55" fmla="*/ 488 h 488"/>
                <a:gd name="T56" fmla="*/ 216 w 370"/>
                <a:gd name="T57" fmla="*/ 480 h 488"/>
                <a:gd name="T58" fmla="*/ 225 w 370"/>
                <a:gd name="T59" fmla="*/ 480 h 488"/>
                <a:gd name="T60" fmla="*/ 190 w 370"/>
                <a:gd name="T61" fmla="*/ 480 h 488"/>
                <a:gd name="T62" fmla="*/ 144 w 370"/>
                <a:gd name="T63" fmla="*/ 480 h 488"/>
                <a:gd name="T64" fmla="*/ 99 w 370"/>
                <a:gd name="T65" fmla="*/ 461 h 488"/>
                <a:gd name="T66" fmla="*/ 54 w 370"/>
                <a:gd name="T67" fmla="*/ 443 h 488"/>
                <a:gd name="T68" fmla="*/ 54 w 370"/>
                <a:gd name="T69" fmla="*/ 435 h 488"/>
                <a:gd name="T70" fmla="*/ 54 w 370"/>
                <a:gd name="T71" fmla="*/ 443 h 48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70"/>
                <a:gd name="T109" fmla="*/ 0 h 488"/>
                <a:gd name="T110" fmla="*/ 370 w 370"/>
                <a:gd name="T111" fmla="*/ 488 h 48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70" h="488">
                  <a:moveTo>
                    <a:pt x="370" y="91"/>
                  </a:moveTo>
                  <a:lnTo>
                    <a:pt x="361" y="73"/>
                  </a:lnTo>
                  <a:lnTo>
                    <a:pt x="324" y="46"/>
                  </a:lnTo>
                  <a:lnTo>
                    <a:pt x="279" y="28"/>
                  </a:lnTo>
                  <a:lnTo>
                    <a:pt x="235" y="10"/>
                  </a:lnTo>
                  <a:lnTo>
                    <a:pt x="190" y="0"/>
                  </a:lnTo>
                  <a:lnTo>
                    <a:pt x="135" y="10"/>
                  </a:lnTo>
                  <a:lnTo>
                    <a:pt x="90" y="28"/>
                  </a:lnTo>
                  <a:lnTo>
                    <a:pt x="54" y="46"/>
                  </a:lnTo>
                  <a:lnTo>
                    <a:pt x="18" y="73"/>
                  </a:lnTo>
                  <a:lnTo>
                    <a:pt x="0" y="91"/>
                  </a:lnTo>
                  <a:lnTo>
                    <a:pt x="0" y="99"/>
                  </a:lnTo>
                  <a:lnTo>
                    <a:pt x="18" y="82"/>
                  </a:lnTo>
                  <a:lnTo>
                    <a:pt x="54" y="55"/>
                  </a:lnTo>
                  <a:lnTo>
                    <a:pt x="99" y="28"/>
                  </a:lnTo>
                  <a:lnTo>
                    <a:pt x="144" y="18"/>
                  </a:lnTo>
                  <a:lnTo>
                    <a:pt x="190" y="10"/>
                  </a:lnTo>
                  <a:lnTo>
                    <a:pt x="235" y="18"/>
                  </a:lnTo>
                  <a:lnTo>
                    <a:pt x="279" y="28"/>
                  </a:lnTo>
                  <a:lnTo>
                    <a:pt x="316" y="55"/>
                  </a:lnTo>
                  <a:lnTo>
                    <a:pt x="352" y="82"/>
                  </a:lnTo>
                  <a:lnTo>
                    <a:pt x="370" y="99"/>
                  </a:lnTo>
                  <a:lnTo>
                    <a:pt x="370" y="91"/>
                  </a:lnTo>
                  <a:close/>
                  <a:moveTo>
                    <a:pt x="54" y="443"/>
                  </a:moveTo>
                  <a:lnTo>
                    <a:pt x="90" y="470"/>
                  </a:lnTo>
                  <a:lnTo>
                    <a:pt x="135" y="488"/>
                  </a:lnTo>
                  <a:lnTo>
                    <a:pt x="190" y="488"/>
                  </a:lnTo>
                  <a:lnTo>
                    <a:pt x="216" y="488"/>
                  </a:lnTo>
                  <a:lnTo>
                    <a:pt x="216" y="480"/>
                  </a:lnTo>
                  <a:lnTo>
                    <a:pt x="225" y="480"/>
                  </a:lnTo>
                  <a:lnTo>
                    <a:pt x="190" y="480"/>
                  </a:lnTo>
                  <a:lnTo>
                    <a:pt x="144" y="480"/>
                  </a:lnTo>
                  <a:lnTo>
                    <a:pt x="99" y="461"/>
                  </a:lnTo>
                  <a:lnTo>
                    <a:pt x="54" y="443"/>
                  </a:lnTo>
                  <a:lnTo>
                    <a:pt x="54" y="435"/>
                  </a:lnTo>
                  <a:lnTo>
                    <a:pt x="54" y="443"/>
                  </a:lnTo>
                  <a:close/>
                </a:path>
              </a:pathLst>
            </a:custGeom>
            <a:solidFill>
              <a:srgbClr val="58FFFF"/>
            </a:solidFill>
            <a:ln w="9525">
              <a:noFill/>
              <a:round/>
              <a:headEnd/>
              <a:tailEnd/>
            </a:ln>
          </p:spPr>
          <p:txBody>
            <a:bodyPr>
              <a:prstTxWarp prst="textNoShape">
                <a:avLst/>
              </a:prstTxWarp>
            </a:bodyPr>
            <a:lstStyle/>
            <a:p>
              <a:endParaRPr lang="en-US"/>
            </a:p>
          </p:txBody>
        </p:sp>
        <p:sp>
          <p:nvSpPr>
            <p:cNvPr id="49184" name="Freeform 618"/>
            <p:cNvSpPr>
              <a:spLocks noChangeAspect="1" noEditPoints="1"/>
            </p:cNvSpPr>
            <p:nvPr/>
          </p:nvSpPr>
          <p:spPr bwMode="auto">
            <a:xfrm>
              <a:off x="1165" y="2738"/>
              <a:ext cx="38" cy="47"/>
            </a:xfrm>
            <a:custGeom>
              <a:avLst/>
              <a:gdLst>
                <a:gd name="T0" fmla="*/ 370 w 370"/>
                <a:gd name="T1" fmla="*/ 89 h 470"/>
                <a:gd name="T2" fmla="*/ 352 w 370"/>
                <a:gd name="T3" fmla="*/ 72 h 470"/>
                <a:gd name="T4" fmla="*/ 316 w 370"/>
                <a:gd name="T5" fmla="*/ 45 h 470"/>
                <a:gd name="T6" fmla="*/ 279 w 370"/>
                <a:gd name="T7" fmla="*/ 18 h 470"/>
                <a:gd name="T8" fmla="*/ 235 w 370"/>
                <a:gd name="T9" fmla="*/ 8 h 470"/>
                <a:gd name="T10" fmla="*/ 190 w 370"/>
                <a:gd name="T11" fmla="*/ 0 h 470"/>
                <a:gd name="T12" fmla="*/ 144 w 370"/>
                <a:gd name="T13" fmla="*/ 8 h 470"/>
                <a:gd name="T14" fmla="*/ 99 w 370"/>
                <a:gd name="T15" fmla="*/ 18 h 470"/>
                <a:gd name="T16" fmla="*/ 54 w 370"/>
                <a:gd name="T17" fmla="*/ 45 h 470"/>
                <a:gd name="T18" fmla="*/ 18 w 370"/>
                <a:gd name="T19" fmla="*/ 72 h 470"/>
                <a:gd name="T20" fmla="*/ 0 w 370"/>
                <a:gd name="T21" fmla="*/ 89 h 470"/>
                <a:gd name="T22" fmla="*/ 0 w 370"/>
                <a:gd name="T23" fmla="*/ 99 h 470"/>
                <a:gd name="T24" fmla="*/ 26 w 370"/>
                <a:gd name="T25" fmla="*/ 72 h 470"/>
                <a:gd name="T26" fmla="*/ 63 w 370"/>
                <a:gd name="T27" fmla="*/ 45 h 470"/>
                <a:gd name="T28" fmla="*/ 99 w 370"/>
                <a:gd name="T29" fmla="*/ 26 h 470"/>
                <a:gd name="T30" fmla="*/ 144 w 370"/>
                <a:gd name="T31" fmla="*/ 18 h 470"/>
                <a:gd name="T32" fmla="*/ 190 w 370"/>
                <a:gd name="T33" fmla="*/ 8 h 470"/>
                <a:gd name="T34" fmla="*/ 235 w 370"/>
                <a:gd name="T35" fmla="*/ 18 h 470"/>
                <a:gd name="T36" fmla="*/ 279 w 370"/>
                <a:gd name="T37" fmla="*/ 26 h 470"/>
                <a:gd name="T38" fmla="*/ 316 w 370"/>
                <a:gd name="T39" fmla="*/ 45 h 470"/>
                <a:gd name="T40" fmla="*/ 352 w 370"/>
                <a:gd name="T41" fmla="*/ 72 h 470"/>
                <a:gd name="T42" fmla="*/ 370 w 370"/>
                <a:gd name="T43" fmla="*/ 108 h 470"/>
                <a:gd name="T44" fmla="*/ 370 w 370"/>
                <a:gd name="T45" fmla="*/ 99 h 470"/>
                <a:gd name="T46" fmla="*/ 370 w 370"/>
                <a:gd name="T47" fmla="*/ 89 h 470"/>
                <a:gd name="T48" fmla="*/ 54 w 370"/>
                <a:gd name="T49" fmla="*/ 425 h 470"/>
                <a:gd name="T50" fmla="*/ 54 w 370"/>
                <a:gd name="T51" fmla="*/ 433 h 470"/>
                <a:gd name="T52" fmla="*/ 99 w 370"/>
                <a:gd name="T53" fmla="*/ 451 h 470"/>
                <a:gd name="T54" fmla="*/ 144 w 370"/>
                <a:gd name="T55" fmla="*/ 470 h 470"/>
                <a:gd name="T56" fmla="*/ 190 w 370"/>
                <a:gd name="T57" fmla="*/ 470 h 470"/>
                <a:gd name="T58" fmla="*/ 225 w 370"/>
                <a:gd name="T59" fmla="*/ 470 h 470"/>
                <a:gd name="T60" fmla="*/ 225 w 370"/>
                <a:gd name="T61" fmla="*/ 460 h 470"/>
                <a:gd name="T62" fmla="*/ 235 w 370"/>
                <a:gd name="T63" fmla="*/ 460 h 470"/>
                <a:gd name="T64" fmla="*/ 190 w 370"/>
                <a:gd name="T65" fmla="*/ 460 h 470"/>
                <a:gd name="T66" fmla="*/ 144 w 370"/>
                <a:gd name="T67" fmla="*/ 460 h 470"/>
                <a:gd name="T68" fmla="*/ 99 w 370"/>
                <a:gd name="T69" fmla="*/ 443 h 470"/>
                <a:gd name="T70" fmla="*/ 63 w 370"/>
                <a:gd name="T71" fmla="*/ 425 h 470"/>
                <a:gd name="T72" fmla="*/ 54 w 370"/>
                <a:gd name="T73" fmla="*/ 415 h 470"/>
                <a:gd name="T74" fmla="*/ 54 w 370"/>
                <a:gd name="T75" fmla="*/ 425 h 470"/>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370"/>
                <a:gd name="T115" fmla="*/ 0 h 470"/>
                <a:gd name="T116" fmla="*/ 370 w 370"/>
                <a:gd name="T117" fmla="*/ 470 h 470"/>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370" h="470">
                  <a:moveTo>
                    <a:pt x="370" y="89"/>
                  </a:moveTo>
                  <a:lnTo>
                    <a:pt x="352" y="72"/>
                  </a:lnTo>
                  <a:lnTo>
                    <a:pt x="316" y="45"/>
                  </a:lnTo>
                  <a:lnTo>
                    <a:pt x="279" y="18"/>
                  </a:lnTo>
                  <a:lnTo>
                    <a:pt x="235" y="8"/>
                  </a:lnTo>
                  <a:lnTo>
                    <a:pt x="190" y="0"/>
                  </a:lnTo>
                  <a:lnTo>
                    <a:pt x="144" y="8"/>
                  </a:lnTo>
                  <a:lnTo>
                    <a:pt x="99" y="18"/>
                  </a:lnTo>
                  <a:lnTo>
                    <a:pt x="54" y="45"/>
                  </a:lnTo>
                  <a:lnTo>
                    <a:pt x="18" y="72"/>
                  </a:lnTo>
                  <a:lnTo>
                    <a:pt x="0" y="89"/>
                  </a:lnTo>
                  <a:lnTo>
                    <a:pt x="0" y="99"/>
                  </a:lnTo>
                  <a:lnTo>
                    <a:pt x="26" y="72"/>
                  </a:lnTo>
                  <a:lnTo>
                    <a:pt x="63" y="45"/>
                  </a:lnTo>
                  <a:lnTo>
                    <a:pt x="99" y="26"/>
                  </a:lnTo>
                  <a:lnTo>
                    <a:pt x="144" y="18"/>
                  </a:lnTo>
                  <a:lnTo>
                    <a:pt x="190" y="8"/>
                  </a:lnTo>
                  <a:lnTo>
                    <a:pt x="235" y="18"/>
                  </a:lnTo>
                  <a:lnTo>
                    <a:pt x="279" y="26"/>
                  </a:lnTo>
                  <a:lnTo>
                    <a:pt x="316" y="45"/>
                  </a:lnTo>
                  <a:lnTo>
                    <a:pt x="352" y="72"/>
                  </a:lnTo>
                  <a:lnTo>
                    <a:pt x="370" y="108"/>
                  </a:lnTo>
                  <a:lnTo>
                    <a:pt x="370" y="99"/>
                  </a:lnTo>
                  <a:lnTo>
                    <a:pt x="370" y="89"/>
                  </a:lnTo>
                  <a:close/>
                  <a:moveTo>
                    <a:pt x="54" y="425"/>
                  </a:moveTo>
                  <a:lnTo>
                    <a:pt x="54" y="433"/>
                  </a:lnTo>
                  <a:lnTo>
                    <a:pt x="99" y="451"/>
                  </a:lnTo>
                  <a:lnTo>
                    <a:pt x="144" y="470"/>
                  </a:lnTo>
                  <a:lnTo>
                    <a:pt x="190" y="470"/>
                  </a:lnTo>
                  <a:lnTo>
                    <a:pt x="225" y="470"/>
                  </a:lnTo>
                  <a:lnTo>
                    <a:pt x="225" y="460"/>
                  </a:lnTo>
                  <a:lnTo>
                    <a:pt x="235" y="460"/>
                  </a:lnTo>
                  <a:lnTo>
                    <a:pt x="190" y="460"/>
                  </a:lnTo>
                  <a:lnTo>
                    <a:pt x="144" y="460"/>
                  </a:lnTo>
                  <a:lnTo>
                    <a:pt x="99" y="443"/>
                  </a:lnTo>
                  <a:lnTo>
                    <a:pt x="63" y="425"/>
                  </a:lnTo>
                  <a:lnTo>
                    <a:pt x="54" y="415"/>
                  </a:lnTo>
                  <a:lnTo>
                    <a:pt x="54" y="425"/>
                  </a:lnTo>
                  <a:close/>
                </a:path>
              </a:pathLst>
            </a:custGeom>
            <a:solidFill>
              <a:srgbClr val="5DFFFF"/>
            </a:solidFill>
            <a:ln w="9525">
              <a:noFill/>
              <a:round/>
              <a:headEnd/>
              <a:tailEnd/>
            </a:ln>
          </p:spPr>
          <p:txBody>
            <a:bodyPr>
              <a:prstTxWarp prst="textNoShape">
                <a:avLst/>
              </a:prstTxWarp>
            </a:bodyPr>
            <a:lstStyle/>
            <a:p>
              <a:endParaRPr lang="en-US"/>
            </a:p>
          </p:txBody>
        </p:sp>
        <p:sp>
          <p:nvSpPr>
            <p:cNvPr id="49185" name="Freeform 619"/>
            <p:cNvSpPr>
              <a:spLocks noChangeAspect="1" noEditPoints="1"/>
            </p:cNvSpPr>
            <p:nvPr/>
          </p:nvSpPr>
          <p:spPr bwMode="auto">
            <a:xfrm>
              <a:off x="1165" y="2739"/>
              <a:ext cx="38" cy="45"/>
            </a:xfrm>
            <a:custGeom>
              <a:avLst/>
              <a:gdLst>
                <a:gd name="T0" fmla="*/ 370 w 370"/>
                <a:gd name="T1" fmla="*/ 100 h 452"/>
                <a:gd name="T2" fmla="*/ 352 w 370"/>
                <a:gd name="T3" fmla="*/ 64 h 452"/>
                <a:gd name="T4" fmla="*/ 316 w 370"/>
                <a:gd name="T5" fmla="*/ 37 h 452"/>
                <a:gd name="T6" fmla="*/ 279 w 370"/>
                <a:gd name="T7" fmla="*/ 18 h 452"/>
                <a:gd name="T8" fmla="*/ 235 w 370"/>
                <a:gd name="T9" fmla="*/ 10 h 452"/>
                <a:gd name="T10" fmla="*/ 190 w 370"/>
                <a:gd name="T11" fmla="*/ 0 h 452"/>
                <a:gd name="T12" fmla="*/ 144 w 370"/>
                <a:gd name="T13" fmla="*/ 10 h 452"/>
                <a:gd name="T14" fmla="*/ 99 w 370"/>
                <a:gd name="T15" fmla="*/ 18 h 452"/>
                <a:gd name="T16" fmla="*/ 63 w 370"/>
                <a:gd name="T17" fmla="*/ 37 h 452"/>
                <a:gd name="T18" fmla="*/ 26 w 370"/>
                <a:gd name="T19" fmla="*/ 64 h 452"/>
                <a:gd name="T20" fmla="*/ 0 w 370"/>
                <a:gd name="T21" fmla="*/ 91 h 452"/>
                <a:gd name="T22" fmla="*/ 0 w 370"/>
                <a:gd name="T23" fmla="*/ 100 h 452"/>
                <a:gd name="T24" fmla="*/ 8 w 370"/>
                <a:gd name="T25" fmla="*/ 100 h 452"/>
                <a:gd name="T26" fmla="*/ 8 w 370"/>
                <a:gd name="T27" fmla="*/ 109 h 452"/>
                <a:gd name="T28" fmla="*/ 36 w 370"/>
                <a:gd name="T29" fmla="*/ 73 h 452"/>
                <a:gd name="T30" fmla="*/ 63 w 370"/>
                <a:gd name="T31" fmla="*/ 46 h 452"/>
                <a:gd name="T32" fmla="*/ 99 w 370"/>
                <a:gd name="T33" fmla="*/ 28 h 452"/>
                <a:gd name="T34" fmla="*/ 144 w 370"/>
                <a:gd name="T35" fmla="*/ 10 h 452"/>
                <a:gd name="T36" fmla="*/ 190 w 370"/>
                <a:gd name="T37" fmla="*/ 10 h 452"/>
                <a:gd name="T38" fmla="*/ 235 w 370"/>
                <a:gd name="T39" fmla="*/ 10 h 452"/>
                <a:gd name="T40" fmla="*/ 271 w 370"/>
                <a:gd name="T41" fmla="*/ 28 h 452"/>
                <a:gd name="T42" fmla="*/ 307 w 370"/>
                <a:gd name="T43" fmla="*/ 46 h 452"/>
                <a:gd name="T44" fmla="*/ 342 w 370"/>
                <a:gd name="T45" fmla="*/ 73 h 452"/>
                <a:gd name="T46" fmla="*/ 370 w 370"/>
                <a:gd name="T47" fmla="*/ 109 h 452"/>
                <a:gd name="T48" fmla="*/ 370 w 370"/>
                <a:gd name="T49" fmla="*/ 100 h 452"/>
                <a:gd name="T50" fmla="*/ 54 w 370"/>
                <a:gd name="T51" fmla="*/ 407 h 452"/>
                <a:gd name="T52" fmla="*/ 63 w 370"/>
                <a:gd name="T53" fmla="*/ 417 h 452"/>
                <a:gd name="T54" fmla="*/ 99 w 370"/>
                <a:gd name="T55" fmla="*/ 435 h 452"/>
                <a:gd name="T56" fmla="*/ 144 w 370"/>
                <a:gd name="T57" fmla="*/ 452 h 452"/>
                <a:gd name="T58" fmla="*/ 190 w 370"/>
                <a:gd name="T59" fmla="*/ 452 h 452"/>
                <a:gd name="T60" fmla="*/ 235 w 370"/>
                <a:gd name="T61" fmla="*/ 452 h 452"/>
                <a:gd name="T62" fmla="*/ 235 w 370"/>
                <a:gd name="T63" fmla="*/ 443 h 452"/>
                <a:gd name="T64" fmla="*/ 190 w 370"/>
                <a:gd name="T65" fmla="*/ 452 h 452"/>
                <a:gd name="T66" fmla="*/ 144 w 370"/>
                <a:gd name="T67" fmla="*/ 443 h 452"/>
                <a:gd name="T68" fmla="*/ 99 w 370"/>
                <a:gd name="T69" fmla="*/ 435 h 452"/>
                <a:gd name="T70" fmla="*/ 63 w 370"/>
                <a:gd name="T71" fmla="*/ 407 h 452"/>
                <a:gd name="T72" fmla="*/ 54 w 370"/>
                <a:gd name="T73" fmla="*/ 399 h 452"/>
                <a:gd name="T74" fmla="*/ 54 w 370"/>
                <a:gd name="T75" fmla="*/ 407 h 452"/>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370"/>
                <a:gd name="T115" fmla="*/ 0 h 452"/>
                <a:gd name="T116" fmla="*/ 370 w 370"/>
                <a:gd name="T117" fmla="*/ 452 h 452"/>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370" h="452">
                  <a:moveTo>
                    <a:pt x="370" y="100"/>
                  </a:moveTo>
                  <a:lnTo>
                    <a:pt x="352" y="64"/>
                  </a:lnTo>
                  <a:lnTo>
                    <a:pt x="316" y="37"/>
                  </a:lnTo>
                  <a:lnTo>
                    <a:pt x="279" y="18"/>
                  </a:lnTo>
                  <a:lnTo>
                    <a:pt x="235" y="10"/>
                  </a:lnTo>
                  <a:lnTo>
                    <a:pt x="190" y="0"/>
                  </a:lnTo>
                  <a:lnTo>
                    <a:pt x="144" y="10"/>
                  </a:lnTo>
                  <a:lnTo>
                    <a:pt x="99" y="18"/>
                  </a:lnTo>
                  <a:lnTo>
                    <a:pt x="63" y="37"/>
                  </a:lnTo>
                  <a:lnTo>
                    <a:pt x="26" y="64"/>
                  </a:lnTo>
                  <a:lnTo>
                    <a:pt x="0" y="91"/>
                  </a:lnTo>
                  <a:lnTo>
                    <a:pt x="0" y="100"/>
                  </a:lnTo>
                  <a:lnTo>
                    <a:pt x="8" y="100"/>
                  </a:lnTo>
                  <a:lnTo>
                    <a:pt x="8" y="109"/>
                  </a:lnTo>
                  <a:lnTo>
                    <a:pt x="36" y="73"/>
                  </a:lnTo>
                  <a:lnTo>
                    <a:pt x="63" y="46"/>
                  </a:lnTo>
                  <a:lnTo>
                    <a:pt x="99" y="28"/>
                  </a:lnTo>
                  <a:lnTo>
                    <a:pt x="144" y="10"/>
                  </a:lnTo>
                  <a:lnTo>
                    <a:pt x="190" y="10"/>
                  </a:lnTo>
                  <a:lnTo>
                    <a:pt x="235" y="10"/>
                  </a:lnTo>
                  <a:lnTo>
                    <a:pt x="271" y="28"/>
                  </a:lnTo>
                  <a:lnTo>
                    <a:pt x="307" y="46"/>
                  </a:lnTo>
                  <a:lnTo>
                    <a:pt x="342" y="73"/>
                  </a:lnTo>
                  <a:lnTo>
                    <a:pt x="370" y="109"/>
                  </a:lnTo>
                  <a:lnTo>
                    <a:pt x="370" y="100"/>
                  </a:lnTo>
                  <a:close/>
                  <a:moveTo>
                    <a:pt x="54" y="407"/>
                  </a:moveTo>
                  <a:lnTo>
                    <a:pt x="63" y="417"/>
                  </a:lnTo>
                  <a:lnTo>
                    <a:pt x="99" y="435"/>
                  </a:lnTo>
                  <a:lnTo>
                    <a:pt x="144" y="452"/>
                  </a:lnTo>
                  <a:lnTo>
                    <a:pt x="190" y="452"/>
                  </a:lnTo>
                  <a:lnTo>
                    <a:pt x="235" y="452"/>
                  </a:lnTo>
                  <a:lnTo>
                    <a:pt x="235" y="443"/>
                  </a:lnTo>
                  <a:lnTo>
                    <a:pt x="190" y="452"/>
                  </a:lnTo>
                  <a:lnTo>
                    <a:pt x="144" y="443"/>
                  </a:lnTo>
                  <a:lnTo>
                    <a:pt x="99" y="435"/>
                  </a:lnTo>
                  <a:lnTo>
                    <a:pt x="63" y="407"/>
                  </a:lnTo>
                  <a:lnTo>
                    <a:pt x="54" y="399"/>
                  </a:lnTo>
                  <a:lnTo>
                    <a:pt x="54" y="407"/>
                  </a:lnTo>
                  <a:close/>
                </a:path>
              </a:pathLst>
            </a:custGeom>
            <a:solidFill>
              <a:srgbClr val="62FFFF"/>
            </a:solidFill>
            <a:ln w="9525">
              <a:noFill/>
              <a:round/>
              <a:headEnd/>
              <a:tailEnd/>
            </a:ln>
          </p:spPr>
          <p:txBody>
            <a:bodyPr>
              <a:prstTxWarp prst="textNoShape">
                <a:avLst/>
              </a:prstTxWarp>
            </a:bodyPr>
            <a:lstStyle/>
            <a:p>
              <a:endParaRPr lang="en-US"/>
            </a:p>
          </p:txBody>
        </p:sp>
        <p:sp>
          <p:nvSpPr>
            <p:cNvPr id="49186" name="Freeform 620"/>
            <p:cNvSpPr>
              <a:spLocks noChangeAspect="1" noEditPoints="1"/>
            </p:cNvSpPr>
            <p:nvPr/>
          </p:nvSpPr>
          <p:spPr bwMode="auto">
            <a:xfrm>
              <a:off x="1166" y="2740"/>
              <a:ext cx="37" cy="44"/>
            </a:xfrm>
            <a:custGeom>
              <a:avLst/>
              <a:gdLst>
                <a:gd name="T0" fmla="*/ 362 w 362"/>
                <a:gd name="T1" fmla="*/ 99 h 442"/>
                <a:gd name="T2" fmla="*/ 334 w 362"/>
                <a:gd name="T3" fmla="*/ 63 h 442"/>
                <a:gd name="T4" fmla="*/ 299 w 362"/>
                <a:gd name="T5" fmla="*/ 36 h 442"/>
                <a:gd name="T6" fmla="*/ 263 w 362"/>
                <a:gd name="T7" fmla="*/ 18 h 442"/>
                <a:gd name="T8" fmla="*/ 227 w 362"/>
                <a:gd name="T9" fmla="*/ 0 h 442"/>
                <a:gd name="T10" fmla="*/ 182 w 362"/>
                <a:gd name="T11" fmla="*/ 0 h 442"/>
                <a:gd name="T12" fmla="*/ 136 w 362"/>
                <a:gd name="T13" fmla="*/ 0 h 442"/>
                <a:gd name="T14" fmla="*/ 91 w 362"/>
                <a:gd name="T15" fmla="*/ 18 h 442"/>
                <a:gd name="T16" fmla="*/ 55 w 362"/>
                <a:gd name="T17" fmla="*/ 36 h 442"/>
                <a:gd name="T18" fmla="*/ 28 w 362"/>
                <a:gd name="T19" fmla="*/ 63 h 442"/>
                <a:gd name="T20" fmla="*/ 0 w 362"/>
                <a:gd name="T21" fmla="*/ 99 h 442"/>
                <a:gd name="T22" fmla="*/ 0 w 362"/>
                <a:gd name="T23" fmla="*/ 108 h 442"/>
                <a:gd name="T24" fmla="*/ 0 w 362"/>
                <a:gd name="T25" fmla="*/ 99 h 442"/>
                <a:gd name="T26" fmla="*/ 28 w 362"/>
                <a:gd name="T27" fmla="*/ 71 h 442"/>
                <a:gd name="T28" fmla="*/ 64 w 362"/>
                <a:gd name="T29" fmla="*/ 45 h 442"/>
                <a:gd name="T30" fmla="*/ 100 w 362"/>
                <a:gd name="T31" fmla="*/ 27 h 442"/>
                <a:gd name="T32" fmla="*/ 136 w 362"/>
                <a:gd name="T33" fmla="*/ 8 h 442"/>
                <a:gd name="T34" fmla="*/ 182 w 362"/>
                <a:gd name="T35" fmla="*/ 8 h 442"/>
                <a:gd name="T36" fmla="*/ 227 w 362"/>
                <a:gd name="T37" fmla="*/ 8 h 442"/>
                <a:gd name="T38" fmla="*/ 263 w 362"/>
                <a:gd name="T39" fmla="*/ 27 h 442"/>
                <a:gd name="T40" fmla="*/ 299 w 362"/>
                <a:gd name="T41" fmla="*/ 45 h 442"/>
                <a:gd name="T42" fmla="*/ 326 w 362"/>
                <a:gd name="T43" fmla="*/ 71 h 442"/>
                <a:gd name="T44" fmla="*/ 353 w 362"/>
                <a:gd name="T45" fmla="*/ 99 h 442"/>
                <a:gd name="T46" fmla="*/ 362 w 362"/>
                <a:gd name="T47" fmla="*/ 117 h 442"/>
                <a:gd name="T48" fmla="*/ 362 w 362"/>
                <a:gd name="T49" fmla="*/ 108 h 442"/>
                <a:gd name="T50" fmla="*/ 362 w 362"/>
                <a:gd name="T51" fmla="*/ 99 h 442"/>
                <a:gd name="T52" fmla="*/ 46 w 362"/>
                <a:gd name="T53" fmla="*/ 389 h 442"/>
                <a:gd name="T54" fmla="*/ 55 w 362"/>
                <a:gd name="T55" fmla="*/ 397 h 442"/>
                <a:gd name="T56" fmla="*/ 91 w 362"/>
                <a:gd name="T57" fmla="*/ 425 h 442"/>
                <a:gd name="T58" fmla="*/ 136 w 362"/>
                <a:gd name="T59" fmla="*/ 433 h 442"/>
                <a:gd name="T60" fmla="*/ 182 w 362"/>
                <a:gd name="T61" fmla="*/ 442 h 442"/>
                <a:gd name="T62" fmla="*/ 227 w 362"/>
                <a:gd name="T63" fmla="*/ 433 h 442"/>
                <a:gd name="T64" fmla="*/ 235 w 362"/>
                <a:gd name="T65" fmla="*/ 433 h 442"/>
                <a:gd name="T66" fmla="*/ 235 w 362"/>
                <a:gd name="T67" fmla="*/ 425 h 442"/>
                <a:gd name="T68" fmla="*/ 227 w 362"/>
                <a:gd name="T69" fmla="*/ 425 h 442"/>
                <a:gd name="T70" fmla="*/ 182 w 362"/>
                <a:gd name="T71" fmla="*/ 433 h 442"/>
                <a:gd name="T72" fmla="*/ 136 w 362"/>
                <a:gd name="T73" fmla="*/ 425 h 442"/>
                <a:gd name="T74" fmla="*/ 100 w 362"/>
                <a:gd name="T75" fmla="*/ 415 h 442"/>
                <a:gd name="T76" fmla="*/ 64 w 362"/>
                <a:gd name="T77" fmla="*/ 397 h 442"/>
                <a:gd name="T78" fmla="*/ 46 w 362"/>
                <a:gd name="T79" fmla="*/ 379 h 442"/>
                <a:gd name="T80" fmla="*/ 46 w 362"/>
                <a:gd name="T81" fmla="*/ 389 h 442"/>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362"/>
                <a:gd name="T124" fmla="*/ 0 h 442"/>
                <a:gd name="T125" fmla="*/ 362 w 362"/>
                <a:gd name="T126" fmla="*/ 442 h 442"/>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362" h="442">
                  <a:moveTo>
                    <a:pt x="362" y="99"/>
                  </a:moveTo>
                  <a:lnTo>
                    <a:pt x="334" y="63"/>
                  </a:lnTo>
                  <a:lnTo>
                    <a:pt x="299" y="36"/>
                  </a:lnTo>
                  <a:lnTo>
                    <a:pt x="263" y="18"/>
                  </a:lnTo>
                  <a:lnTo>
                    <a:pt x="227" y="0"/>
                  </a:lnTo>
                  <a:lnTo>
                    <a:pt x="182" y="0"/>
                  </a:lnTo>
                  <a:lnTo>
                    <a:pt x="136" y="0"/>
                  </a:lnTo>
                  <a:lnTo>
                    <a:pt x="91" y="18"/>
                  </a:lnTo>
                  <a:lnTo>
                    <a:pt x="55" y="36"/>
                  </a:lnTo>
                  <a:lnTo>
                    <a:pt x="28" y="63"/>
                  </a:lnTo>
                  <a:lnTo>
                    <a:pt x="0" y="99"/>
                  </a:lnTo>
                  <a:lnTo>
                    <a:pt x="0" y="108"/>
                  </a:lnTo>
                  <a:lnTo>
                    <a:pt x="0" y="99"/>
                  </a:lnTo>
                  <a:lnTo>
                    <a:pt x="28" y="71"/>
                  </a:lnTo>
                  <a:lnTo>
                    <a:pt x="64" y="45"/>
                  </a:lnTo>
                  <a:lnTo>
                    <a:pt x="100" y="27"/>
                  </a:lnTo>
                  <a:lnTo>
                    <a:pt x="136" y="8"/>
                  </a:lnTo>
                  <a:lnTo>
                    <a:pt x="182" y="8"/>
                  </a:lnTo>
                  <a:lnTo>
                    <a:pt x="227" y="8"/>
                  </a:lnTo>
                  <a:lnTo>
                    <a:pt x="263" y="27"/>
                  </a:lnTo>
                  <a:lnTo>
                    <a:pt x="299" y="45"/>
                  </a:lnTo>
                  <a:lnTo>
                    <a:pt x="326" y="71"/>
                  </a:lnTo>
                  <a:lnTo>
                    <a:pt x="353" y="99"/>
                  </a:lnTo>
                  <a:lnTo>
                    <a:pt x="362" y="117"/>
                  </a:lnTo>
                  <a:lnTo>
                    <a:pt x="362" y="108"/>
                  </a:lnTo>
                  <a:lnTo>
                    <a:pt x="362" y="99"/>
                  </a:lnTo>
                  <a:close/>
                  <a:moveTo>
                    <a:pt x="46" y="389"/>
                  </a:moveTo>
                  <a:lnTo>
                    <a:pt x="55" y="397"/>
                  </a:lnTo>
                  <a:lnTo>
                    <a:pt x="91" y="425"/>
                  </a:lnTo>
                  <a:lnTo>
                    <a:pt x="136" y="433"/>
                  </a:lnTo>
                  <a:lnTo>
                    <a:pt x="182" y="442"/>
                  </a:lnTo>
                  <a:lnTo>
                    <a:pt x="227" y="433"/>
                  </a:lnTo>
                  <a:lnTo>
                    <a:pt x="235" y="433"/>
                  </a:lnTo>
                  <a:lnTo>
                    <a:pt x="235" y="425"/>
                  </a:lnTo>
                  <a:lnTo>
                    <a:pt x="227" y="425"/>
                  </a:lnTo>
                  <a:lnTo>
                    <a:pt x="182" y="433"/>
                  </a:lnTo>
                  <a:lnTo>
                    <a:pt x="136" y="425"/>
                  </a:lnTo>
                  <a:lnTo>
                    <a:pt x="100" y="415"/>
                  </a:lnTo>
                  <a:lnTo>
                    <a:pt x="64" y="397"/>
                  </a:lnTo>
                  <a:lnTo>
                    <a:pt x="46" y="379"/>
                  </a:lnTo>
                  <a:lnTo>
                    <a:pt x="46" y="389"/>
                  </a:lnTo>
                  <a:close/>
                </a:path>
              </a:pathLst>
            </a:custGeom>
            <a:solidFill>
              <a:srgbClr val="68FFFF"/>
            </a:solidFill>
            <a:ln w="9525">
              <a:noFill/>
              <a:round/>
              <a:headEnd/>
              <a:tailEnd/>
            </a:ln>
          </p:spPr>
          <p:txBody>
            <a:bodyPr>
              <a:prstTxWarp prst="textNoShape">
                <a:avLst/>
              </a:prstTxWarp>
            </a:bodyPr>
            <a:lstStyle/>
            <a:p>
              <a:endParaRPr lang="en-US"/>
            </a:p>
          </p:txBody>
        </p:sp>
        <p:sp>
          <p:nvSpPr>
            <p:cNvPr id="49187" name="Freeform 621"/>
            <p:cNvSpPr>
              <a:spLocks noChangeAspect="1" noEditPoints="1"/>
            </p:cNvSpPr>
            <p:nvPr/>
          </p:nvSpPr>
          <p:spPr bwMode="auto">
            <a:xfrm>
              <a:off x="1166" y="2741"/>
              <a:ext cx="37" cy="42"/>
            </a:xfrm>
            <a:custGeom>
              <a:avLst/>
              <a:gdLst>
                <a:gd name="T0" fmla="*/ 362 w 362"/>
                <a:gd name="T1" fmla="*/ 109 h 425"/>
                <a:gd name="T2" fmla="*/ 353 w 362"/>
                <a:gd name="T3" fmla="*/ 91 h 425"/>
                <a:gd name="T4" fmla="*/ 326 w 362"/>
                <a:gd name="T5" fmla="*/ 63 h 425"/>
                <a:gd name="T6" fmla="*/ 299 w 362"/>
                <a:gd name="T7" fmla="*/ 37 h 425"/>
                <a:gd name="T8" fmla="*/ 263 w 362"/>
                <a:gd name="T9" fmla="*/ 19 h 425"/>
                <a:gd name="T10" fmla="*/ 227 w 362"/>
                <a:gd name="T11" fmla="*/ 0 h 425"/>
                <a:gd name="T12" fmla="*/ 182 w 362"/>
                <a:gd name="T13" fmla="*/ 0 h 425"/>
                <a:gd name="T14" fmla="*/ 136 w 362"/>
                <a:gd name="T15" fmla="*/ 0 h 425"/>
                <a:gd name="T16" fmla="*/ 100 w 362"/>
                <a:gd name="T17" fmla="*/ 19 h 425"/>
                <a:gd name="T18" fmla="*/ 64 w 362"/>
                <a:gd name="T19" fmla="*/ 37 h 425"/>
                <a:gd name="T20" fmla="*/ 28 w 362"/>
                <a:gd name="T21" fmla="*/ 63 h 425"/>
                <a:gd name="T22" fmla="*/ 0 w 362"/>
                <a:gd name="T23" fmla="*/ 91 h 425"/>
                <a:gd name="T24" fmla="*/ 0 w 362"/>
                <a:gd name="T25" fmla="*/ 100 h 425"/>
                <a:gd name="T26" fmla="*/ 0 w 362"/>
                <a:gd name="T27" fmla="*/ 109 h 425"/>
                <a:gd name="T28" fmla="*/ 10 w 362"/>
                <a:gd name="T29" fmla="*/ 100 h 425"/>
                <a:gd name="T30" fmla="*/ 37 w 362"/>
                <a:gd name="T31" fmla="*/ 63 h 425"/>
                <a:gd name="T32" fmla="*/ 64 w 362"/>
                <a:gd name="T33" fmla="*/ 37 h 425"/>
                <a:gd name="T34" fmla="*/ 100 w 362"/>
                <a:gd name="T35" fmla="*/ 19 h 425"/>
                <a:gd name="T36" fmla="*/ 136 w 362"/>
                <a:gd name="T37" fmla="*/ 10 h 425"/>
                <a:gd name="T38" fmla="*/ 182 w 362"/>
                <a:gd name="T39" fmla="*/ 0 h 425"/>
                <a:gd name="T40" fmla="*/ 217 w 362"/>
                <a:gd name="T41" fmla="*/ 10 h 425"/>
                <a:gd name="T42" fmla="*/ 263 w 362"/>
                <a:gd name="T43" fmla="*/ 19 h 425"/>
                <a:gd name="T44" fmla="*/ 290 w 362"/>
                <a:gd name="T45" fmla="*/ 37 h 425"/>
                <a:gd name="T46" fmla="*/ 326 w 362"/>
                <a:gd name="T47" fmla="*/ 63 h 425"/>
                <a:gd name="T48" fmla="*/ 353 w 362"/>
                <a:gd name="T49" fmla="*/ 100 h 425"/>
                <a:gd name="T50" fmla="*/ 362 w 362"/>
                <a:gd name="T51" fmla="*/ 118 h 425"/>
                <a:gd name="T52" fmla="*/ 362 w 362"/>
                <a:gd name="T53" fmla="*/ 109 h 425"/>
                <a:gd name="T54" fmla="*/ 46 w 362"/>
                <a:gd name="T55" fmla="*/ 371 h 425"/>
                <a:gd name="T56" fmla="*/ 64 w 362"/>
                <a:gd name="T57" fmla="*/ 389 h 425"/>
                <a:gd name="T58" fmla="*/ 100 w 362"/>
                <a:gd name="T59" fmla="*/ 407 h 425"/>
                <a:gd name="T60" fmla="*/ 136 w 362"/>
                <a:gd name="T61" fmla="*/ 417 h 425"/>
                <a:gd name="T62" fmla="*/ 182 w 362"/>
                <a:gd name="T63" fmla="*/ 425 h 425"/>
                <a:gd name="T64" fmla="*/ 227 w 362"/>
                <a:gd name="T65" fmla="*/ 417 h 425"/>
                <a:gd name="T66" fmla="*/ 235 w 362"/>
                <a:gd name="T67" fmla="*/ 417 h 425"/>
                <a:gd name="T68" fmla="*/ 235 w 362"/>
                <a:gd name="T69" fmla="*/ 407 h 425"/>
                <a:gd name="T70" fmla="*/ 245 w 362"/>
                <a:gd name="T71" fmla="*/ 407 h 425"/>
                <a:gd name="T72" fmla="*/ 217 w 362"/>
                <a:gd name="T73" fmla="*/ 417 h 425"/>
                <a:gd name="T74" fmla="*/ 182 w 362"/>
                <a:gd name="T75" fmla="*/ 417 h 425"/>
                <a:gd name="T76" fmla="*/ 136 w 362"/>
                <a:gd name="T77" fmla="*/ 417 h 425"/>
                <a:gd name="T78" fmla="*/ 100 w 362"/>
                <a:gd name="T79" fmla="*/ 399 h 425"/>
                <a:gd name="T80" fmla="*/ 64 w 362"/>
                <a:gd name="T81" fmla="*/ 381 h 425"/>
                <a:gd name="T82" fmla="*/ 46 w 362"/>
                <a:gd name="T83" fmla="*/ 371 h 42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62"/>
                <a:gd name="T127" fmla="*/ 0 h 425"/>
                <a:gd name="T128" fmla="*/ 362 w 362"/>
                <a:gd name="T129" fmla="*/ 425 h 42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62" h="425">
                  <a:moveTo>
                    <a:pt x="362" y="109"/>
                  </a:moveTo>
                  <a:lnTo>
                    <a:pt x="353" y="91"/>
                  </a:lnTo>
                  <a:lnTo>
                    <a:pt x="326" y="63"/>
                  </a:lnTo>
                  <a:lnTo>
                    <a:pt x="299" y="37"/>
                  </a:lnTo>
                  <a:lnTo>
                    <a:pt x="263" y="19"/>
                  </a:lnTo>
                  <a:lnTo>
                    <a:pt x="227" y="0"/>
                  </a:lnTo>
                  <a:lnTo>
                    <a:pt x="182" y="0"/>
                  </a:lnTo>
                  <a:lnTo>
                    <a:pt x="136" y="0"/>
                  </a:lnTo>
                  <a:lnTo>
                    <a:pt x="100" y="19"/>
                  </a:lnTo>
                  <a:lnTo>
                    <a:pt x="64" y="37"/>
                  </a:lnTo>
                  <a:lnTo>
                    <a:pt x="28" y="63"/>
                  </a:lnTo>
                  <a:lnTo>
                    <a:pt x="0" y="91"/>
                  </a:lnTo>
                  <a:lnTo>
                    <a:pt x="0" y="100"/>
                  </a:lnTo>
                  <a:lnTo>
                    <a:pt x="0" y="109"/>
                  </a:lnTo>
                  <a:lnTo>
                    <a:pt x="10" y="100"/>
                  </a:lnTo>
                  <a:lnTo>
                    <a:pt x="37" y="63"/>
                  </a:lnTo>
                  <a:lnTo>
                    <a:pt x="64" y="37"/>
                  </a:lnTo>
                  <a:lnTo>
                    <a:pt x="100" y="19"/>
                  </a:lnTo>
                  <a:lnTo>
                    <a:pt x="136" y="10"/>
                  </a:lnTo>
                  <a:lnTo>
                    <a:pt x="182" y="0"/>
                  </a:lnTo>
                  <a:lnTo>
                    <a:pt x="217" y="10"/>
                  </a:lnTo>
                  <a:lnTo>
                    <a:pt x="263" y="19"/>
                  </a:lnTo>
                  <a:lnTo>
                    <a:pt x="290" y="37"/>
                  </a:lnTo>
                  <a:lnTo>
                    <a:pt x="326" y="63"/>
                  </a:lnTo>
                  <a:lnTo>
                    <a:pt x="353" y="100"/>
                  </a:lnTo>
                  <a:lnTo>
                    <a:pt x="362" y="118"/>
                  </a:lnTo>
                  <a:lnTo>
                    <a:pt x="362" y="109"/>
                  </a:lnTo>
                  <a:close/>
                  <a:moveTo>
                    <a:pt x="46" y="371"/>
                  </a:moveTo>
                  <a:lnTo>
                    <a:pt x="64" y="389"/>
                  </a:lnTo>
                  <a:lnTo>
                    <a:pt x="100" y="407"/>
                  </a:lnTo>
                  <a:lnTo>
                    <a:pt x="136" y="417"/>
                  </a:lnTo>
                  <a:lnTo>
                    <a:pt x="182" y="425"/>
                  </a:lnTo>
                  <a:lnTo>
                    <a:pt x="227" y="417"/>
                  </a:lnTo>
                  <a:lnTo>
                    <a:pt x="235" y="417"/>
                  </a:lnTo>
                  <a:lnTo>
                    <a:pt x="235" y="407"/>
                  </a:lnTo>
                  <a:lnTo>
                    <a:pt x="245" y="407"/>
                  </a:lnTo>
                  <a:lnTo>
                    <a:pt x="217" y="417"/>
                  </a:lnTo>
                  <a:lnTo>
                    <a:pt x="182" y="417"/>
                  </a:lnTo>
                  <a:lnTo>
                    <a:pt x="136" y="417"/>
                  </a:lnTo>
                  <a:lnTo>
                    <a:pt x="100" y="399"/>
                  </a:lnTo>
                  <a:lnTo>
                    <a:pt x="64" y="381"/>
                  </a:lnTo>
                  <a:lnTo>
                    <a:pt x="46" y="371"/>
                  </a:lnTo>
                  <a:close/>
                </a:path>
              </a:pathLst>
            </a:custGeom>
            <a:solidFill>
              <a:srgbClr val="6DFFFF"/>
            </a:solidFill>
            <a:ln w="9525">
              <a:noFill/>
              <a:round/>
              <a:headEnd/>
              <a:tailEnd/>
            </a:ln>
          </p:spPr>
          <p:txBody>
            <a:bodyPr>
              <a:prstTxWarp prst="textNoShape">
                <a:avLst/>
              </a:prstTxWarp>
            </a:bodyPr>
            <a:lstStyle/>
            <a:p>
              <a:endParaRPr lang="en-US"/>
            </a:p>
          </p:txBody>
        </p:sp>
        <p:sp>
          <p:nvSpPr>
            <p:cNvPr id="49188" name="Freeform 622"/>
            <p:cNvSpPr>
              <a:spLocks noChangeAspect="1" noEditPoints="1"/>
            </p:cNvSpPr>
            <p:nvPr/>
          </p:nvSpPr>
          <p:spPr bwMode="auto">
            <a:xfrm>
              <a:off x="1166" y="2741"/>
              <a:ext cx="37" cy="41"/>
            </a:xfrm>
            <a:custGeom>
              <a:avLst/>
              <a:gdLst>
                <a:gd name="T0" fmla="*/ 362 w 362"/>
                <a:gd name="T1" fmla="*/ 118 h 417"/>
                <a:gd name="T2" fmla="*/ 353 w 362"/>
                <a:gd name="T3" fmla="*/ 100 h 417"/>
                <a:gd name="T4" fmla="*/ 326 w 362"/>
                <a:gd name="T5" fmla="*/ 63 h 417"/>
                <a:gd name="T6" fmla="*/ 290 w 362"/>
                <a:gd name="T7" fmla="*/ 37 h 417"/>
                <a:gd name="T8" fmla="*/ 263 w 362"/>
                <a:gd name="T9" fmla="*/ 19 h 417"/>
                <a:gd name="T10" fmla="*/ 217 w 362"/>
                <a:gd name="T11" fmla="*/ 10 h 417"/>
                <a:gd name="T12" fmla="*/ 182 w 362"/>
                <a:gd name="T13" fmla="*/ 0 h 417"/>
                <a:gd name="T14" fmla="*/ 136 w 362"/>
                <a:gd name="T15" fmla="*/ 10 h 417"/>
                <a:gd name="T16" fmla="*/ 100 w 362"/>
                <a:gd name="T17" fmla="*/ 19 h 417"/>
                <a:gd name="T18" fmla="*/ 64 w 362"/>
                <a:gd name="T19" fmla="*/ 37 h 417"/>
                <a:gd name="T20" fmla="*/ 37 w 362"/>
                <a:gd name="T21" fmla="*/ 63 h 417"/>
                <a:gd name="T22" fmla="*/ 10 w 362"/>
                <a:gd name="T23" fmla="*/ 100 h 417"/>
                <a:gd name="T24" fmla="*/ 0 w 362"/>
                <a:gd name="T25" fmla="*/ 109 h 417"/>
                <a:gd name="T26" fmla="*/ 0 w 362"/>
                <a:gd name="T27" fmla="*/ 118 h 417"/>
                <a:gd name="T28" fmla="*/ 0 w 362"/>
                <a:gd name="T29" fmla="*/ 127 h 417"/>
                <a:gd name="T30" fmla="*/ 18 w 362"/>
                <a:gd name="T31" fmla="*/ 100 h 417"/>
                <a:gd name="T32" fmla="*/ 37 w 362"/>
                <a:gd name="T33" fmla="*/ 73 h 417"/>
                <a:gd name="T34" fmla="*/ 64 w 362"/>
                <a:gd name="T35" fmla="*/ 46 h 417"/>
                <a:gd name="T36" fmla="*/ 100 w 362"/>
                <a:gd name="T37" fmla="*/ 28 h 417"/>
                <a:gd name="T38" fmla="*/ 136 w 362"/>
                <a:gd name="T39" fmla="*/ 19 h 417"/>
                <a:gd name="T40" fmla="*/ 182 w 362"/>
                <a:gd name="T41" fmla="*/ 10 h 417"/>
                <a:gd name="T42" fmla="*/ 217 w 362"/>
                <a:gd name="T43" fmla="*/ 19 h 417"/>
                <a:gd name="T44" fmla="*/ 253 w 362"/>
                <a:gd name="T45" fmla="*/ 28 h 417"/>
                <a:gd name="T46" fmla="*/ 290 w 362"/>
                <a:gd name="T47" fmla="*/ 46 h 417"/>
                <a:gd name="T48" fmla="*/ 316 w 362"/>
                <a:gd name="T49" fmla="*/ 73 h 417"/>
                <a:gd name="T50" fmla="*/ 344 w 362"/>
                <a:gd name="T51" fmla="*/ 100 h 417"/>
                <a:gd name="T52" fmla="*/ 362 w 362"/>
                <a:gd name="T53" fmla="*/ 136 h 417"/>
                <a:gd name="T54" fmla="*/ 362 w 362"/>
                <a:gd name="T55" fmla="*/ 127 h 417"/>
                <a:gd name="T56" fmla="*/ 362 w 362"/>
                <a:gd name="T57" fmla="*/ 118 h 417"/>
                <a:gd name="T58" fmla="*/ 46 w 362"/>
                <a:gd name="T59" fmla="*/ 371 h 417"/>
                <a:gd name="T60" fmla="*/ 64 w 362"/>
                <a:gd name="T61" fmla="*/ 381 h 417"/>
                <a:gd name="T62" fmla="*/ 100 w 362"/>
                <a:gd name="T63" fmla="*/ 399 h 417"/>
                <a:gd name="T64" fmla="*/ 136 w 362"/>
                <a:gd name="T65" fmla="*/ 417 h 417"/>
                <a:gd name="T66" fmla="*/ 182 w 362"/>
                <a:gd name="T67" fmla="*/ 417 h 417"/>
                <a:gd name="T68" fmla="*/ 217 w 362"/>
                <a:gd name="T69" fmla="*/ 417 h 417"/>
                <a:gd name="T70" fmla="*/ 245 w 362"/>
                <a:gd name="T71" fmla="*/ 407 h 417"/>
                <a:gd name="T72" fmla="*/ 245 w 362"/>
                <a:gd name="T73" fmla="*/ 399 h 417"/>
                <a:gd name="T74" fmla="*/ 253 w 362"/>
                <a:gd name="T75" fmla="*/ 399 h 417"/>
                <a:gd name="T76" fmla="*/ 217 w 362"/>
                <a:gd name="T77" fmla="*/ 407 h 417"/>
                <a:gd name="T78" fmla="*/ 182 w 362"/>
                <a:gd name="T79" fmla="*/ 407 h 417"/>
                <a:gd name="T80" fmla="*/ 136 w 362"/>
                <a:gd name="T81" fmla="*/ 407 h 417"/>
                <a:gd name="T82" fmla="*/ 100 w 362"/>
                <a:gd name="T83" fmla="*/ 389 h 417"/>
                <a:gd name="T84" fmla="*/ 64 w 362"/>
                <a:gd name="T85" fmla="*/ 371 h 417"/>
                <a:gd name="T86" fmla="*/ 55 w 362"/>
                <a:gd name="T87" fmla="*/ 362 h 417"/>
                <a:gd name="T88" fmla="*/ 55 w 362"/>
                <a:gd name="T89" fmla="*/ 371 h 417"/>
                <a:gd name="T90" fmla="*/ 46 w 362"/>
                <a:gd name="T91" fmla="*/ 371 h 417"/>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362"/>
                <a:gd name="T139" fmla="*/ 0 h 417"/>
                <a:gd name="T140" fmla="*/ 362 w 362"/>
                <a:gd name="T141" fmla="*/ 417 h 417"/>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362" h="417">
                  <a:moveTo>
                    <a:pt x="362" y="118"/>
                  </a:moveTo>
                  <a:lnTo>
                    <a:pt x="353" y="100"/>
                  </a:lnTo>
                  <a:lnTo>
                    <a:pt x="326" y="63"/>
                  </a:lnTo>
                  <a:lnTo>
                    <a:pt x="290" y="37"/>
                  </a:lnTo>
                  <a:lnTo>
                    <a:pt x="263" y="19"/>
                  </a:lnTo>
                  <a:lnTo>
                    <a:pt x="217" y="10"/>
                  </a:lnTo>
                  <a:lnTo>
                    <a:pt x="182" y="0"/>
                  </a:lnTo>
                  <a:lnTo>
                    <a:pt x="136" y="10"/>
                  </a:lnTo>
                  <a:lnTo>
                    <a:pt x="100" y="19"/>
                  </a:lnTo>
                  <a:lnTo>
                    <a:pt x="64" y="37"/>
                  </a:lnTo>
                  <a:lnTo>
                    <a:pt x="37" y="63"/>
                  </a:lnTo>
                  <a:lnTo>
                    <a:pt x="10" y="100"/>
                  </a:lnTo>
                  <a:lnTo>
                    <a:pt x="0" y="109"/>
                  </a:lnTo>
                  <a:lnTo>
                    <a:pt x="0" y="118"/>
                  </a:lnTo>
                  <a:lnTo>
                    <a:pt x="0" y="127"/>
                  </a:lnTo>
                  <a:lnTo>
                    <a:pt x="18" y="100"/>
                  </a:lnTo>
                  <a:lnTo>
                    <a:pt x="37" y="73"/>
                  </a:lnTo>
                  <a:lnTo>
                    <a:pt x="64" y="46"/>
                  </a:lnTo>
                  <a:lnTo>
                    <a:pt x="100" y="28"/>
                  </a:lnTo>
                  <a:lnTo>
                    <a:pt x="136" y="19"/>
                  </a:lnTo>
                  <a:lnTo>
                    <a:pt x="182" y="10"/>
                  </a:lnTo>
                  <a:lnTo>
                    <a:pt x="217" y="19"/>
                  </a:lnTo>
                  <a:lnTo>
                    <a:pt x="253" y="28"/>
                  </a:lnTo>
                  <a:lnTo>
                    <a:pt x="290" y="46"/>
                  </a:lnTo>
                  <a:lnTo>
                    <a:pt x="316" y="73"/>
                  </a:lnTo>
                  <a:lnTo>
                    <a:pt x="344" y="100"/>
                  </a:lnTo>
                  <a:lnTo>
                    <a:pt x="362" y="136"/>
                  </a:lnTo>
                  <a:lnTo>
                    <a:pt x="362" y="127"/>
                  </a:lnTo>
                  <a:lnTo>
                    <a:pt x="362" y="118"/>
                  </a:lnTo>
                  <a:close/>
                  <a:moveTo>
                    <a:pt x="46" y="371"/>
                  </a:moveTo>
                  <a:lnTo>
                    <a:pt x="64" y="381"/>
                  </a:lnTo>
                  <a:lnTo>
                    <a:pt x="100" y="399"/>
                  </a:lnTo>
                  <a:lnTo>
                    <a:pt x="136" y="417"/>
                  </a:lnTo>
                  <a:lnTo>
                    <a:pt x="182" y="417"/>
                  </a:lnTo>
                  <a:lnTo>
                    <a:pt x="217" y="417"/>
                  </a:lnTo>
                  <a:lnTo>
                    <a:pt x="245" y="407"/>
                  </a:lnTo>
                  <a:lnTo>
                    <a:pt x="245" y="399"/>
                  </a:lnTo>
                  <a:lnTo>
                    <a:pt x="253" y="399"/>
                  </a:lnTo>
                  <a:lnTo>
                    <a:pt x="217" y="407"/>
                  </a:lnTo>
                  <a:lnTo>
                    <a:pt x="182" y="407"/>
                  </a:lnTo>
                  <a:lnTo>
                    <a:pt x="136" y="407"/>
                  </a:lnTo>
                  <a:lnTo>
                    <a:pt x="100" y="389"/>
                  </a:lnTo>
                  <a:lnTo>
                    <a:pt x="64" y="371"/>
                  </a:lnTo>
                  <a:lnTo>
                    <a:pt x="55" y="362"/>
                  </a:lnTo>
                  <a:lnTo>
                    <a:pt x="55" y="371"/>
                  </a:lnTo>
                  <a:lnTo>
                    <a:pt x="46" y="371"/>
                  </a:lnTo>
                  <a:close/>
                </a:path>
              </a:pathLst>
            </a:custGeom>
            <a:solidFill>
              <a:srgbClr val="72FFFF"/>
            </a:solidFill>
            <a:ln w="9525">
              <a:noFill/>
              <a:round/>
              <a:headEnd/>
              <a:tailEnd/>
            </a:ln>
          </p:spPr>
          <p:txBody>
            <a:bodyPr>
              <a:prstTxWarp prst="textNoShape">
                <a:avLst/>
              </a:prstTxWarp>
            </a:bodyPr>
            <a:lstStyle/>
            <a:p>
              <a:endParaRPr lang="en-US"/>
            </a:p>
          </p:txBody>
        </p:sp>
        <p:sp>
          <p:nvSpPr>
            <p:cNvPr id="49189" name="Freeform 623"/>
            <p:cNvSpPr>
              <a:spLocks noChangeAspect="1" noEditPoints="1"/>
            </p:cNvSpPr>
            <p:nvPr/>
          </p:nvSpPr>
          <p:spPr bwMode="auto">
            <a:xfrm>
              <a:off x="1166" y="2741"/>
              <a:ext cx="37" cy="40"/>
            </a:xfrm>
            <a:custGeom>
              <a:avLst/>
              <a:gdLst>
                <a:gd name="T0" fmla="*/ 362 w 371"/>
                <a:gd name="T1" fmla="*/ 126 h 397"/>
                <a:gd name="T2" fmla="*/ 344 w 371"/>
                <a:gd name="T3" fmla="*/ 90 h 397"/>
                <a:gd name="T4" fmla="*/ 316 w 371"/>
                <a:gd name="T5" fmla="*/ 63 h 397"/>
                <a:gd name="T6" fmla="*/ 290 w 371"/>
                <a:gd name="T7" fmla="*/ 36 h 397"/>
                <a:gd name="T8" fmla="*/ 253 w 371"/>
                <a:gd name="T9" fmla="*/ 18 h 397"/>
                <a:gd name="T10" fmla="*/ 217 w 371"/>
                <a:gd name="T11" fmla="*/ 9 h 397"/>
                <a:gd name="T12" fmla="*/ 182 w 371"/>
                <a:gd name="T13" fmla="*/ 0 h 397"/>
                <a:gd name="T14" fmla="*/ 136 w 371"/>
                <a:gd name="T15" fmla="*/ 9 h 397"/>
                <a:gd name="T16" fmla="*/ 100 w 371"/>
                <a:gd name="T17" fmla="*/ 18 h 397"/>
                <a:gd name="T18" fmla="*/ 64 w 371"/>
                <a:gd name="T19" fmla="*/ 36 h 397"/>
                <a:gd name="T20" fmla="*/ 37 w 371"/>
                <a:gd name="T21" fmla="*/ 63 h 397"/>
                <a:gd name="T22" fmla="*/ 18 w 371"/>
                <a:gd name="T23" fmla="*/ 90 h 397"/>
                <a:gd name="T24" fmla="*/ 0 w 371"/>
                <a:gd name="T25" fmla="*/ 117 h 397"/>
                <a:gd name="T26" fmla="*/ 0 w 371"/>
                <a:gd name="T27" fmla="*/ 126 h 397"/>
                <a:gd name="T28" fmla="*/ 18 w 371"/>
                <a:gd name="T29" fmla="*/ 90 h 397"/>
                <a:gd name="T30" fmla="*/ 46 w 371"/>
                <a:gd name="T31" fmla="*/ 63 h 397"/>
                <a:gd name="T32" fmla="*/ 73 w 371"/>
                <a:gd name="T33" fmla="*/ 45 h 397"/>
                <a:gd name="T34" fmla="*/ 109 w 371"/>
                <a:gd name="T35" fmla="*/ 27 h 397"/>
                <a:gd name="T36" fmla="*/ 145 w 371"/>
                <a:gd name="T37" fmla="*/ 18 h 397"/>
                <a:gd name="T38" fmla="*/ 182 w 371"/>
                <a:gd name="T39" fmla="*/ 9 h 397"/>
                <a:gd name="T40" fmla="*/ 217 w 371"/>
                <a:gd name="T41" fmla="*/ 18 h 397"/>
                <a:gd name="T42" fmla="*/ 253 w 371"/>
                <a:gd name="T43" fmla="*/ 27 h 397"/>
                <a:gd name="T44" fmla="*/ 290 w 371"/>
                <a:gd name="T45" fmla="*/ 45 h 397"/>
                <a:gd name="T46" fmla="*/ 316 w 371"/>
                <a:gd name="T47" fmla="*/ 63 h 397"/>
                <a:gd name="T48" fmla="*/ 334 w 371"/>
                <a:gd name="T49" fmla="*/ 90 h 397"/>
                <a:gd name="T50" fmla="*/ 353 w 371"/>
                <a:gd name="T51" fmla="*/ 126 h 397"/>
                <a:gd name="T52" fmla="*/ 362 w 371"/>
                <a:gd name="T53" fmla="*/ 154 h 397"/>
                <a:gd name="T54" fmla="*/ 362 w 371"/>
                <a:gd name="T55" fmla="*/ 144 h 397"/>
                <a:gd name="T56" fmla="*/ 362 w 371"/>
                <a:gd name="T57" fmla="*/ 136 h 397"/>
                <a:gd name="T58" fmla="*/ 362 w 371"/>
                <a:gd name="T59" fmla="*/ 126 h 397"/>
                <a:gd name="T60" fmla="*/ 55 w 371"/>
                <a:gd name="T61" fmla="*/ 352 h 397"/>
                <a:gd name="T62" fmla="*/ 64 w 371"/>
                <a:gd name="T63" fmla="*/ 361 h 397"/>
                <a:gd name="T64" fmla="*/ 100 w 371"/>
                <a:gd name="T65" fmla="*/ 379 h 397"/>
                <a:gd name="T66" fmla="*/ 136 w 371"/>
                <a:gd name="T67" fmla="*/ 397 h 397"/>
                <a:gd name="T68" fmla="*/ 182 w 371"/>
                <a:gd name="T69" fmla="*/ 397 h 397"/>
                <a:gd name="T70" fmla="*/ 217 w 371"/>
                <a:gd name="T71" fmla="*/ 397 h 397"/>
                <a:gd name="T72" fmla="*/ 253 w 371"/>
                <a:gd name="T73" fmla="*/ 389 h 397"/>
                <a:gd name="T74" fmla="*/ 253 w 371"/>
                <a:gd name="T75" fmla="*/ 379 h 397"/>
                <a:gd name="T76" fmla="*/ 263 w 371"/>
                <a:gd name="T77" fmla="*/ 379 h 397"/>
                <a:gd name="T78" fmla="*/ 263 w 371"/>
                <a:gd name="T79" fmla="*/ 371 h 397"/>
                <a:gd name="T80" fmla="*/ 253 w 371"/>
                <a:gd name="T81" fmla="*/ 379 h 397"/>
                <a:gd name="T82" fmla="*/ 217 w 371"/>
                <a:gd name="T83" fmla="*/ 389 h 397"/>
                <a:gd name="T84" fmla="*/ 182 w 371"/>
                <a:gd name="T85" fmla="*/ 389 h 397"/>
                <a:gd name="T86" fmla="*/ 145 w 371"/>
                <a:gd name="T87" fmla="*/ 389 h 397"/>
                <a:gd name="T88" fmla="*/ 127 w 371"/>
                <a:gd name="T89" fmla="*/ 389 h 397"/>
                <a:gd name="T90" fmla="*/ 127 w 371"/>
                <a:gd name="T91" fmla="*/ 379 h 397"/>
                <a:gd name="T92" fmla="*/ 118 w 371"/>
                <a:gd name="T93" fmla="*/ 379 h 397"/>
                <a:gd name="T94" fmla="*/ 109 w 371"/>
                <a:gd name="T95" fmla="*/ 379 h 397"/>
                <a:gd name="T96" fmla="*/ 100 w 371"/>
                <a:gd name="T97" fmla="*/ 379 h 397"/>
                <a:gd name="T98" fmla="*/ 100 w 371"/>
                <a:gd name="T99" fmla="*/ 371 h 397"/>
                <a:gd name="T100" fmla="*/ 91 w 371"/>
                <a:gd name="T101" fmla="*/ 371 h 397"/>
                <a:gd name="T102" fmla="*/ 82 w 371"/>
                <a:gd name="T103" fmla="*/ 371 h 397"/>
                <a:gd name="T104" fmla="*/ 82 w 371"/>
                <a:gd name="T105" fmla="*/ 361 h 397"/>
                <a:gd name="T106" fmla="*/ 73 w 371"/>
                <a:gd name="T107" fmla="*/ 361 h 397"/>
                <a:gd name="T108" fmla="*/ 64 w 371"/>
                <a:gd name="T109" fmla="*/ 352 h 397"/>
                <a:gd name="T110" fmla="*/ 55 w 371"/>
                <a:gd name="T111" fmla="*/ 352 h 397"/>
                <a:gd name="T112" fmla="*/ 371 w 371"/>
                <a:gd name="T113" fmla="*/ 225 h 397"/>
                <a:gd name="T114" fmla="*/ 371 w 371"/>
                <a:gd name="T115" fmla="*/ 199 h 397"/>
                <a:gd name="T116" fmla="*/ 371 w 371"/>
                <a:gd name="T117" fmla="*/ 207 h 397"/>
                <a:gd name="T118" fmla="*/ 371 w 371"/>
                <a:gd name="T119" fmla="*/ 217 h 397"/>
                <a:gd name="T120" fmla="*/ 371 w 371"/>
                <a:gd name="T121" fmla="*/ 225 h 397"/>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371"/>
                <a:gd name="T184" fmla="*/ 0 h 397"/>
                <a:gd name="T185" fmla="*/ 371 w 371"/>
                <a:gd name="T186" fmla="*/ 397 h 397"/>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371" h="397">
                  <a:moveTo>
                    <a:pt x="362" y="126"/>
                  </a:moveTo>
                  <a:lnTo>
                    <a:pt x="344" y="90"/>
                  </a:lnTo>
                  <a:lnTo>
                    <a:pt x="316" y="63"/>
                  </a:lnTo>
                  <a:lnTo>
                    <a:pt x="290" y="36"/>
                  </a:lnTo>
                  <a:lnTo>
                    <a:pt x="253" y="18"/>
                  </a:lnTo>
                  <a:lnTo>
                    <a:pt x="217" y="9"/>
                  </a:lnTo>
                  <a:lnTo>
                    <a:pt x="182" y="0"/>
                  </a:lnTo>
                  <a:lnTo>
                    <a:pt x="136" y="9"/>
                  </a:lnTo>
                  <a:lnTo>
                    <a:pt x="100" y="18"/>
                  </a:lnTo>
                  <a:lnTo>
                    <a:pt x="64" y="36"/>
                  </a:lnTo>
                  <a:lnTo>
                    <a:pt x="37" y="63"/>
                  </a:lnTo>
                  <a:lnTo>
                    <a:pt x="18" y="90"/>
                  </a:lnTo>
                  <a:lnTo>
                    <a:pt x="0" y="117"/>
                  </a:lnTo>
                  <a:lnTo>
                    <a:pt x="0" y="126"/>
                  </a:lnTo>
                  <a:lnTo>
                    <a:pt x="18" y="90"/>
                  </a:lnTo>
                  <a:lnTo>
                    <a:pt x="46" y="63"/>
                  </a:lnTo>
                  <a:lnTo>
                    <a:pt x="73" y="45"/>
                  </a:lnTo>
                  <a:lnTo>
                    <a:pt x="109" y="27"/>
                  </a:lnTo>
                  <a:lnTo>
                    <a:pt x="145" y="18"/>
                  </a:lnTo>
                  <a:lnTo>
                    <a:pt x="182" y="9"/>
                  </a:lnTo>
                  <a:lnTo>
                    <a:pt x="217" y="18"/>
                  </a:lnTo>
                  <a:lnTo>
                    <a:pt x="253" y="27"/>
                  </a:lnTo>
                  <a:lnTo>
                    <a:pt x="290" y="45"/>
                  </a:lnTo>
                  <a:lnTo>
                    <a:pt x="316" y="63"/>
                  </a:lnTo>
                  <a:lnTo>
                    <a:pt x="334" y="90"/>
                  </a:lnTo>
                  <a:lnTo>
                    <a:pt x="353" y="126"/>
                  </a:lnTo>
                  <a:lnTo>
                    <a:pt x="362" y="154"/>
                  </a:lnTo>
                  <a:lnTo>
                    <a:pt x="362" y="144"/>
                  </a:lnTo>
                  <a:lnTo>
                    <a:pt x="362" y="136"/>
                  </a:lnTo>
                  <a:lnTo>
                    <a:pt x="362" y="126"/>
                  </a:lnTo>
                  <a:close/>
                  <a:moveTo>
                    <a:pt x="55" y="352"/>
                  </a:moveTo>
                  <a:lnTo>
                    <a:pt x="64" y="361"/>
                  </a:lnTo>
                  <a:lnTo>
                    <a:pt x="100" y="379"/>
                  </a:lnTo>
                  <a:lnTo>
                    <a:pt x="136" y="397"/>
                  </a:lnTo>
                  <a:lnTo>
                    <a:pt x="182" y="397"/>
                  </a:lnTo>
                  <a:lnTo>
                    <a:pt x="217" y="397"/>
                  </a:lnTo>
                  <a:lnTo>
                    <a:pt x="253" y="389"/>
                  </a:lnTo>
                  <a:lnTo>
                    <a:pt x="253" y="379"/>
                  </a:lnTo>
                  <a:lnTo>
                    <a:pt x="263" y="379"/>
                  </a:lnTo>
                  <a:lnTo>
                    <a:pt x="263" y="371"/>
                  </a:lnTo>
                  <a:lnTo>
                    <a:pt x="253" y="379"/>
                  </a:lnTo>
                  <a:lnTo>
                    <a:pt x="217" y="389"/>
                  </a:lnTo>
                  <a:lnTo>
                    <a:pt x="182" y="389"/>
                  </a:lnTo>
                  <a:lnTo>
                    <a:pt x="145" y="389"/>
                  </a:lnTo>
                  <a:lnTo>
                    <a:pt x="127" y="389"/>
                  </a:lnTo>
                  <a:lnTo>
                    <a:pt x="127" y="379"/>
                  </a:lnTo>
                  <a:lnTo>
                    <a:pt x="118" y="379"/>
                  </a:lnTo>
                  <a:lnTo>
                    <a:pt x="109" y="379"/>
                  </a:lnTo>
                  <a:lnTo>
                    <a:pt x="100" y="379"/>
                  </a:lnTo>
                  <a:lnTo>
                    <a:pt x="100" y="371"/>
                  </a:lnTo>
                  <a:lnTo>
                    <a:pt x="91" y="371"/>
                  </a:lnTo>
                  <a:lnTo>
                    <a:pt x="82" y="371"/>
                  </a:lnTo>
                  <a:lnTo>
                    <a:pt x="82" y="361"/>
                  </a:lnTo>
                  <a:lnTo>
                    <a:pt x="73" y="361"/>
                  </a:lnTo>
                  <a:lnTo>
                    <a:pt x="64" y="352"/>
                  </a:lnTo>
                  <a:lnTo>
                    <a:pt x="55" y="352"/>
                  </a:lnTo>
                  <a:close/>
                  <a:moveTo>
                    <a:pt x="371" y="225"/>
                  </a:moveTo>
                  <a:lnTo>
                    <a:pt x="371" y="199"/>
                  </a:lnTo>
                  <a:lnTo>
                    <a:pt x="371" y="207"/>
                  </a:lnTo>
                  <a:lnTo>
                    <a:pt x="371" y="217"/>
                  </a:lnTo>
                  <a:lnTo>
                    <a:pt x="371" y="225"/>
                  </a:lnTo>
                  <a:close/>
                </a:path>
              </a:pathLst>
            </a:custGeom>
            <a:solidFill>
              <a:srgbClr val="77FFFF"/>
            </a:solidFill>
            <a:ln w="9525">
              <a:noFill/>
              <a:round/>
              <a:headEnd/>
              <a:tailEnd/>
            </a:ln>
          </p:spPr>
          <p:txBody>
            <a:bodyPr>
              <a:prstTxWarp prst="textNoShape">
                <a:avLst/>
              </a:prstTxWarp>
            </a:bodyPr>
            <a:lstStyle/>
            <a:p>
              <a:endParaRPr lang="en-US"/>
            </a:p>
          </p:txBody>
        </p:sp>
        <p:sp>
          <p:nvSpPr>
            <p:cNvPr id="49190" name="Freeform 624"/>
            <p:cNvSpPr>
              <a:spLocks noChangeAspect="1" noEditPoints="1"/>
            </p:cNvSpPr>
            <p:nvPr/>
          </p:nvSpPr>
          <p:spPr bwMode="auto">
            <a:xfrm>
              <a:off x="1166" y="2742"/>
              <a:ext cx="37" cy="38"/>
            </a:xfrm>
            <a:custGeom>
              <a:avLst/>
              <a:gdLst>
                <a:gd name="T0" fmla="*/ 353 w 371"/>
                <a:gd name="T1" fmla="*/ 117 h 380"/>
                <a:gd name="T2" fmla="*/ 316 w 371"/>
                <a:gd name="T3" fmla="*/ 54 h 380"/>
                <a:gd name="T4" fmla="*/ 253 w 371"/>
                <a:gd name="T5" fmla="*/ 18 h 380"/>
                <a:gd name="T6" fmla="*/ 182 w 371"/>
                <a:gd name="T7" fmla="*/ 0 h 380"/>
                <a:gd name="T8" fmla="*/ 109 w 371"/>
                <a:gd name="T9" fmla="*/ 18 h 380"/>
                <a:gd name="T10" fmla="*/ 46 w 371"/>
                <a:gd name="T11" fmla="*/ 54 h 380"/>
                <a:gd name="T12" fmla="*/ 0 w 371"/>
                <a:gd name="T13" fmla="*/ 117 h 380"/>
                <a:gd name="T14" fmla="*/ 0 w 371"/>
                <a:gd name="T15" fmla="*/ 135 h 380"/>
                <a:gd name="T16" fmla="*/ 10 w 371"/>
                <a:gd name="T17" fmla="*/ 117 h 380"/>
                <a:gd name="T18" fmla="*/ 46 w 371"/>
                <a:gd name="T19" fmla="*/ 63 h 380"/>
                <a:gd name="T20" fmla="*/ 109 w 371"/>
                <a:gd name="T21" fmla="*/ 27 h 380"/>
                <a:gd name="T22" fmla="*/ 182 w 371"/>
                <a:gd name="T23" fmla="*/ 9 h 380"/>
                <a:gd name="T24" fmla="*/ 253 w 371"/>
                <a:gd name="T25" fmla="*/ 27 h 380"/>
                <a:gd name="T26" fmla="*/ 308 w 371"/>
                <a:gd name="T27" fmla="*/ 63 h 380"/>
                <a:gd name="T28" fmla="*/ 344 w 371"/>
                <a:gd name="T29" fmla="*/ 117 h 380"/>
                <a:gd name="T30" fmla="*/ 362 w 371"/>
                <a:gd name="T31" fmla="*/ 190 h 380"/>
                <a:gd name="T32" fmla="*/ 371 w 371"/>
                <a:gd name="T33" fmla="*/ 216 h 380"/>
                <a:gd name="T34" fmla="*/ 362 w 371"/>
                <a:gd name="T35" fmla="*/ 226 h 380"/>
                <a:gd name="T36" fmla="*/ 371 w 371"/>
                <a:gd name="T37" fmla="*/ 190 h 380"/>
                <a:gd name="T38" fmla="*/ 362 w 371"/>
                <a:gd name="T39" fmla="*/ 171 h 380"/>
                <a:gd name="T40" fmla="*/ 362 w 371"/>
                <a:gd name="T41" fmla="*/ 153 h 380"/>
                <a:gd name="T42" fmla="*/ 64 w 371"/>
                <a:gd name="T43" fmla="*/ 343 h 380"/>
                <a:gd name="T44" fmla="*/ 82 w 371"/>
                <a:gd name="T45" fmla="*/ 352 h 380"/>
                <a:gd name="T46" fmla="*/ 73 w 371"/>
                <a:gd name="T47" fmla="*/ 343 h 380"/>
                <a:gd name="T48" fmla="*/ 109 w 371"/>
                <a:gd name="T49" fmla="*/ 370 h 380"/>
                <a:gd name="T50" fmla="*/ 145 w 371"/>
                <a:gd name="T51" fmla="*/ 380 h 380"/>
                <a:gd name="T52" fmla="*/ 217 w 371"/>
                <a:gd name="T53" fmla="*/ 380 h 380"/>
                <a:gd name="T54" fmla="*/ 263 w 371"/>
                <a:gd name="T55" fmla="*/ 362 h 380"/>
                <a:gd name="T56" fmla="*/ 271 w 371"/>
                <a:gd name="T57" fmla="*/ 352 h 380"/>
                <a:gd name="T58" fmla="*/ 217 w 371"/>
                <a:gd name="T59" fmla="*/ 370 h 380"/>
                <a:gd name="T60" fmla="*/ 172 w 371"/>
                <a:gd name="T61" fmla="*/ 380 h 380"/>
                <a:gd name="T62" fmla="*/ 154 w 371"/>
                <a:gd name="T63" fmla="*/ 380 h 380"/>
                <a:gd name="T64" fmla="*/ 136 w 371"/>
                <a:gd name="T65" fmla="*/ 380 h 38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71"/>
                <a:gd name="T100" fmla="*/ 0 h 380"/>
                <a:gd name="T101" fmla="*/ 371 w 371"/>
                <a:gd name="T102" fmla="*/ 380 h 38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71" h="380">
                  <a:moveTo>
                    <a:pt x="362" y="145"/>
                  </a:moveTo>
                  <a:lnTo>
                    <a:pt x="353" y="117"/>
                  </a:lnTo>
                  <a:lnTo>
                    <a:pt x="334" y="81"/>
                  </a:lnTo>
                  <a:lnTo>
                    <a:pt x="316" y="54"/>
                  </a:lnTo>
                  <a:lnTo>
                    <a:pt x="290" y="36"/>
                  </a:lnTo>
                  <a:lnTo>
                    <a:pt x="253" y="18"/>
                  </a:lnTo>
                  <a:lnTo>
                    <a:pt x="217" y="9"/>
                  </a:lnTo>
                  <a:lnTo>
                    <a:pt x="182" y="0"/>
                  </a:lnTo>
                  <a:lnTo>
                    <a:pt x="145" y="9"/>
                  </a:lnTo>
                  <a:lnTo>
                    <a:pt x="109" y="18"/>
                  </a:lnTo>
                  <a:lnTo>
                    <a:pt x="73" y="36"/>
                  </a:lnTo>
                  <a:lnTo>
                    <a:pt x="46" y="54"/>
                  </a:lnTo>
                  <a:lnTo>
                    <a:pt x="18" y="81"/>
                  </a:lnTo>
                  <a:lnTo>
                    <a:pt x="0" y="117"/>
                  </a:lnTo>
                  <a:lnTo>
                    <a:pt x="0" y="127"/>
                  </a:lnTo>
                  <a:lnTo>
                    <a:pt x="0" y="135"/>
                  </a:lnTo>
                  <a:lnTo>
                    <a:pt x="0" y="145"/>
                  </a:lnTo>
                  <a:lnTo>
                    <a:pt x="10" y="117"/>
                  </a:lnTo>
                  <a:lnTo>
                    <a:pt x="28" y="90"/>
                  </a:lnTo>
                  <a:lnTo>
                    <a:pt x="46" y="63"/>
                  </a:lnTo>
                  <a:lnTo>
                    <a:pt x="73" y="36"/>
                  </a:lnTo>
                  <a:lnTo>
                    <a:pt x="109" y="27"/>
                  </a:lnTo>
                  <a:lnTo>
                    <a:pt x="145" y="9"/>
                  </a:lnTo>
                  <a:lnTo>
                    <a:pt x="182" y="9"/>
                  </a:lnTo>
                  <a:lnTo>
                    <a:pt x="217" y="9"/>
                  </a:lnTo>
                  <a:lnTo>
                    <a:pt x="253" y="27"/>
                  </a:lnTo>
                  <a:lnTo>
                    <a:pt x="281" y="36"/>
                  </a:lnTo>
                  <a:lnTo>
                    <a:pt x="308" y="63"/>
                  </a:lnTo>
                  <a:lnTo>
                    <a:pt x="334" y="90"/>
                  </a:lnTo>
                  <a:lnTo>
                    <a:pt x="344" y="117"/>
                  </a:lnTo>
                  <a:lnTo>
                    <a:pt x="362" y="153"/>
                  </a:lnTo>
                  <a:lnTo>
                    <a:pt x="362" y="190"/>
                  </a:lnTo>
                  <a:lnTo>
                    <a:pt x="371" y="190"/>
                  </a:lnTo>
                  <a:lnTo>
                    <a:pt x="371" y="216"/>
                  </a:lnTo>
                  <a:lnTo>
                    <a:pt x="362" y="216"/>
                  </a:lnTo>
                  <a:lnTo>
                    <a:pt x="362" y="226"/>
                  </a:lnTo>
                  <a:lnTo>
                    <a:pt x="362" y="190"/>
                  </a:lnTo>
                  <a:lnTo>
                    <a:pt x="371" y="190"/>
                  </a:lnTo>
                  <a:lnTo>
                    <a:pt x="371" y="180"/>
                  </a:lnTo>
                  <a:lnTo>
                    <a:pt x="362" y="171"/>
                  </a:lnTo>
                  <a:lnTo>
                    <a:pt x="362" y="162"/>
                  </a:lnTo>
                  <a:lnTo>
                    <a:pt x="362" y="153"/>
                  </a:lnTo>
                  <a:lnTo>
                    <a:pt x="362" y="145"/>
                  </a:lnTo>
                  <a:close/>
                  <a:moveTo>
                    <a:pt x="64" y="343"/>
                  </a:moveTo>
                  <a:lnTo>
                    <a:pt x="73" y="352"/>
                  </a:lnTo>
                  <a:lnTo>
                    <a:pt x="82" y="352"/>
                  </a:lnTo>
                  <a:lnTo>
                    <a:pt x="73" y="352"/>
                  </a:lnTo>
                  <a:lnTo>
                    <a:pt x="73" y="343"/>
                  </a:lnTo>
                  <a:lnTo>
                    <a:pt x="64" y="343"/>
                  </a:lnTo>
                  <a:close/>
                  <a:moveTo>
                    <a:pt x="109" y="370"/>
                  </a:moveTo>
                  <a:close/>
                  <a:moveTo>
                    <a:pt x="127" y="380"/>
                  </a:moveTo>
                  <a:lnTo>
                    <a:pt x="145" y="380"/>
                  </a:lnTo>
                  <a:lnTo>
                    <a:pt x="182" y="380"/>
                  </a:lnTo>
                  <a:lnTo>
                    <a:pt x="217" y="380"/>
                  </a:lnTo>
                  <a:lnTo>
                    <a:pt x="253" y="370"/>
                  </a:lnTo>
                  <a:lnTo>
                    <a:pt x="263" y="362"/>
                  </a:lnTo>
                  <a:lnTo>
                    <a:pt x="263" y="352"/>
                  </a:lnTo>
                  <a:lnTo>
                    <a:pt x="271" y="352"/>
                  </a:lnTo>
                  <a:lnTo>
                    <a:pt x="253" y="362"/>
                  </a:lnTo>
                  <a:lnTo>
                    <a:pt x="217" y="370"/>
                  </a:lnTo>
                  <a:lnTo>
                    <a:pt x="182" y="380"/>
                  </a:lnTo>
                  <a:lnTo>
                    <a:pt x="172" y="380"/>
                  </a:lnTo>
                  <a:lnTo>
                    <a:pt x="164" y="380"/>
                  </a:lnTo>
                  <a:lnTo>
                    <a:pt x="154" y="380"/>
                  </a:lnTo>
                  <a:lnTo>
                    <a:pt x="145" y="380"/>
                  </a:lnTo>
                  <a:lnTo>
                    <a:pt x="136" y="380"/>
                  </a:lnTo>
                  <a:lnTo>
                    <a:pt x="127" y="380"/>
                  </a:lnTo>
                  <a:close/>
                </a:path>
              </a:pathLst>
            </a:custGeom>
            <a:solidFill>
              <a:srgbClr val="7CFFFF"/>
            </a:solidFill>
            <a:ln w="9525">
              <a:noFill/>
              <a:round/>
              <a:headEnd/>
              <a:tailEnd/>
            </a:ln>
          </p:spPr>
          <p:txBody>
            <a:bodyPr>
              <a:prstTxWarp prst="textNoShape">
                <a:avLst/>
              </a:prstTxWarp>
            </a:bodyPr>
            <a:lstStyle/>
            <a:p>
              <a:endParaRPr lang="en-US"/>
            </a:p>
          </p:txBody>
        </p:sp>
        <p:sp>
          <p:nvSpPr>
            <p:cNvPr id="49191" name="Freeform 625"/>
            <p:cNvSpPr>
              <a:spLocks noChangeAspect="1" noEditPoints="1"/>
            </p:cNvSpPr>
            <p:nvPr/>
          </p:nvSpPr>
          <p:spPr bwMode="auto">
            <a:xfrm>
              <a:off x="1166" y="2743"/>
              <a:ext cx="37" cy="37"/>
            </a:xfrm>
            <a:custGeom>
              <a:avLst/>
              <a:gdLst>
                <a:gd name="T0" fmla="*/ 362 w 362"/>
                <a:gd name="T1" fmla="*/ 181 h 371"/>
                <a:gd name="T2" fmla="*/ 362 w 362"/>
                <a:gd name="T3" fmla="*/ 144 h 371"/>
                <a:gd name="T4" fmla="*/ 344 w 362"/>
                <a:gd name="T5" fmla="*/ 108 h 371"/>
                <a:gd name="T6" fmla="*/ 334 w 362"/>
                <a:gd name="T7" fmla="*/ 81 h 371"/>
                <a:gd name="T8" fmla="*/ 308 w 362"/>
                <a:gd name="T9" fmla="*/ 54 h 371"/>
                <a:gd name="T10" fmla="*/ 281 w 362"/>
                <a:gd name="T11" fmla="*/ 27 h 371"/>
                <a:gd name="T12" fmla="*/ 253 w 362"/>
                <a:gd name="T13" fmla="*/ 18 h 371"/>
                <a:gd name="T14" fmla="*/ 217 w 362"/>
                <a:gd name="T15" fmla="*/ 0 h 371"/>
                <a:gd name="T16" fmla="*/ 182 w 362"/>
                <a:gd name="T17" fmla="*/ 0 h 371"/>
                <a:gd name="T18" fmla="*/ 145 w 362"/>
                <a:gd name="T19" fmla="*/ 0 h 371"/>
                <a:gd name="T20" fmla="*/ 109 w 362"/>
                <a:gd name="T21" fmla="*/ 18 h 371"/>
                <a:gd name="T22" fmla="*/ 73 w 362"/>
                <a:gd name="T23" fmla="*/ 27 h 371"/>
                <a:gd name="T24" fmla="*/ 46 w 362"/>
                <a:gd name="T25" fmla="*/ 54 h 371"/>
                <a:gd name="T26" fmla="*/ 28 w 362"/>
                <a:gd name="T27" fmla="*/ 81 h 371"/>
                <a:gd name="T28" fmla="*/ 10 w 362"/>
                <a:gd name="T29" fmla="*/ 108 h 371"/>
                <a:gd name="T30" fmla="*/ 0 w 362"/>
                <a:gd name="T31" fmla="*/ 136 h 371"/>
                <a:gd name="T32" fmla="*/ 10 w 362"/>
                <a:gd name="T33" fmla="*/ 126 h 371"/>
                <a:gd name="T34" fmla="*/ 10 w 362"/>
                <a:gd name="T35" fmla="*/ 118 h 371"/>
                <a:gd name="T36" fmla="*/ 18 w 362"/>
                <a:gd name="T37" fmla="*/ 108 h 371"/>
                <a:gd name="T38" fmla="*/ 18 w 362"/>
                <a:gd name="T39" fmla="*/ 99 h 371"/>
                <a:gd name="T40" fmla="*/ 28 w 362"/>
                <a:gd name="T41" fmla="*/ 99 h 371"/>
                <a:gd name="T42" fmla="*/ 37 w 362"/>
                <a:gd name="T43" fmla="*/ 81 h 371"/>
                <a:gd name="T44" fmla="*/ 55 w 362"/>
                <a:gd name="T45" fmla="*/ 54 h 371"/>
                <a:gd name="T46" fmla="*/ 82 w 362"/>
                <a:gd name="T47" fmla="*/ 35 h 371"/>
                <a:gd name="T48" fmla="*/ 109 w 362"/>
                <a:gd name="T49" fmla="*/ 18 h 371"/>
                <a:gd name="T50" fmla="*/ 145 w 362"/>
                <a:gd name="T51" fmla="*/ 9 h 371"/>
                <a:gd name="T52" fmla="*/ 182 w 362"/>
                <a:gd name="T53" fmla="*/ 9 h 371"/>
                <a:gd name="T54" fmla="*/ 217 w 362"/>
                <a:gd name="T55" fmla="*/ 9 h 371"/>
                <a:gd name="T56" fmla="*/ 245 w 362"/>
                <a:gd name="T57" fmla="*/ 18 h 371"/>
                <a:gd name="T58" fmla="*/ 281 w 362"/>
                <a:gd name="T59" fmla="*/ 35 h 371"/>
                <a:gd name="T60" fmla="*/ 308 w 362"/>
                <a:gd name="T61" fmla="*/ 54 h 371"/>
                <a:gd name="T62" fmla="*/ 326 w 362"/>
                <a:gd name="T63" fmla="*/ 81 h 371"/>
                <a:gd name="T64" fmla="*/ 344 w 362"/>
                <a:gd name="T65" fmla="*/ 118 h 371"/>
                <a:gd name="T66" fmla="*/ 353 w 362"/>
                <a:gd name="T67" fmla="*/ 144 h 371"/>
                <a:gd name="T68" fmla="*/ 353 w 362"/>
                <a:gd name="T69" fmla="*/ 181 h 371"/>
                <a:gd name="T70" fmla="*/ 362 w 362"/>
                <a:gd name="T71" fmla="*/ 181 h 371"/>
                <a:gd name="T72" fmla="*/ 362 w 362"/>
                <a:gd name="T73" fmla="*/ 217 h 371"/>
                <a:gd name="T74" fmla="*/ 353 w 362"/>
                <a:gd name="T75" fmla="*/ 225 h 371"/>
                <a:gd name="T76" fmla="*/ 353 w 362"/>
                <a:gd name="T77" fmla="*/ 235 h 371"/>
                <a:gd name="T78" fmla="*/ 344 w 362"/>
                <a:gd name="T79" fmla="*/ 235 h 371"/>
                <a:gd name="T80" fmla="*/ 353 w 362"/>
                <a:gd name="T81" fmla="*/ 217 h 371"/>
                <a:gd name="T82" fmla="*/ 353 w 362"/>
                <a:gd name="T83" fmla="*/ 181 h 371"/>
                <a:gd name="T84" fmla="*/ 362 w 362"/>
                <a:gd name="T85" fmla="*/ 181 h 371"/>
                <a:gd name="T86" fmla="*/ 182 w 362"/>
                <a:gd name="T87" fmla="*/ 371 h 371"/>
                <a:gd name="T88" fmla="*/ 217 w 362"/>
                <a:gd name="T89" fmla="*/ 361 h 371"/>
                <a:gd name="T90" fmla="*/ 253 w 362"/>
                <a:gd name="T91" fmla="*/ 353 h 371"/>
                <a:gd name="T92" fmla="*/ 271 w 362"/>
                <a:gd name="T93" fmla="*/ 343 h 371"/>
                <a:gd name="T94" fmla="*/ 271 w 362"/>
                <a:gd name="T95" fmla="*/ 334 h 371"/>
                <a:gd name="T96" fmla="*/ 281 w 362"/>
                <a:gd name="T97" fmla="*/ 334 h 371"/>
                <a:gd name="T98" fmla="*/ 281 w 362"/>
                <a:gd name="T99" fmla="*/ 325 h 371"/>
                <a:gd name="T100" fmla="*/ 245 w 362"/>
                <a:gd name="T101" fmla="*/ 343 h 371"/>
                <a:gd name="T102" fmla="*/ 217 w 362"/>
                <a:gd name="T103" fmla="*/ 353 h 371"/>
                <a:gd name="T104" fmla="*/ 199 w 362"/>
                <a:gd name="T105" fmla="*/ 353 h 371"/>
                <a:gd name="T106" fmla="*/ 199 w 362"/>
                <a:gd name="T107" fmla="*/ 361 h 371"/>
                <a:gd name="T108" fmla="*/ 190 w 362"/>
                <a:gd name="T109" fmla="*/ 361 h 371"/>
                <a:gd name="T110" fmla="*/ 182 w 362"/>
                <a:gd name="T111" fmla="*/ 361 h 371"/>
                <a:gd name="T112" fmla="*/ 182 w 362"/>
                <a:gd name="T113" fmla="*/ 371 h 371"/>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362"/>
                <a:gd name="T172" fmla="*/ 0 h 371"/>
                <a:gd name="T173" fmla="*/ 362 w 362"/>
                <a:gd name="T174" fmla="*/ 371 h 371"/>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362" h="371">
                  <a:moveTo>
                    <a:pt x="362" y="181"/>
                  </a:moveTo>
                  <a:lnTo>
                    <a:pt x="362" y="144"/>
                  </a:lnTo>
                  <a:lnTo>
                    <a:pt x="344" y="108"/>
                  </a:lnTo>
                  <a:lnTo>
                    <a:pt x="334" y="81"/>
                  </a:lnTo>
                  <a:lnTo>
                    <a:pt x="308" y="54"/>
                  </a:lnTo>
                  <a:lnTo>
                    <a:pt x="281" y="27"/>
                  </a:lnTo>
                  <a:lnTo>
                    <a:pt x="253" y="18"/>
                  </a:lnTo>
                  <a:lnTo>
                    <a:pt x="217" y="0"/>
                  </a:lnTo>
                  <a:lnTo>
                    <a:pt x="182" y="0"/>
                  </a:lnTo>
                  <a:lnTo>
                    <a:pt x="145" y="0"/>
                  </a:lnTo>
                  <a:lnTo>
                    <a:pt x="109" y="18"/>
                  </a:lnTo>
                  <a:lnTo>
                    <a:pt x="73" y="27"/>
                  </a:lnTo>
                  <a:lnTo>
                    <a:pt x="46" y="54"/>
                  </a:lnTo>
                  <a:lnTo>
                    <a:pt x="28" y="81"/>
                  </a:lnTo>
                  <a:lnTo>
                    <a:pt x="10" y="108"/>
                  </a:lnTo>
                  <a:lnTo>
                    <a:pt x="0" y="136"/>
                  </a:lnTo>
                  <a:lnTo>
                    <a:pt x="10" y="126"/>
                  </a:lnTo>
                  <a:lnTo>
                    <a:pt x="10" y="118"/>
                  </a:lnTo>
                  <a:lnTo>
                    <a:pt x="18" y="108"/>
                  </a:lnTo>
                  <a:lnTo>
                    <a:pt x="18" y="99"/>
                  </a:lnTo>
                  <a:lnTo>
                    <a:pt x="28" y="99"/>
                  </a:lnTo>
                  <a:lnTo>
                    <a:pt x="37" y="81"/>
                  </a:lnTo>
                  <a:lnTo>
                    <a:pt x="55" y="54"/>
                  </a:lnTo>
                  <a:lnTo>
                    <a:pt x="82" y="35"/>
                  </a:lnTo>
                  <a:lnTo>
                    <a:pt x="109" y="18"/>
                  </a:lnTo>
                  <a:lnTo>
                    <a:pt x="145" y="9"/>
                  </a:lnTo>
                  <a:lnTo>
                    <a:pt x="182" y="9"/>
                  </a:lnTo>
                  <a:lnTo>
                    <a:pt x="217" y="9"/>
                  </a:lnTo>
                  <a:lnTo>
                    <a:pt x="245" y="18"/>
                  </a:lnTo>
                  <a:lnTo>
                    <a:pt x="281" y="35"/>
                  </a:lnTo>
                  <a:lnTo>
                    <a:pt x="308" y="54"/>
                  </a:lnTo>
                  <a:lnTo>
                    <a:pt x="326" y="81"/>
                  </a:lnTo>
                  <a:lnTo>
                    <a:pt x="344" y="118"/>
                  </a:lnTo>
                  <a:lnTo>
                    <a:pt x="353" y="144"/>
                  </a:lnTo>
                  <a:lnTo>
                    <a:pt x="353" y="181"/>
                  </a:lnTo>
                  <a:lnTo>
                    <a:pt x="362" y="181"/>
                  </a:lnTo>
                  <a:lnTo>
                    <a:pt x="362" y="217"/>
                  </a:lnTo>
                  <a:lnTo>
                    <a:pt x="353" y="225"/>
                  </a:lnTo>
                  <a:lnTo>
                    <a:pt x="353" y="235"/>
                  </a:lnTo>
                  <a:lnTo>
                    <a:pt x="344" y="235"/>
                  </a:lnTo>
                  <a:lnTo>
                    <a:pt x="353" y="217"/>
                  </a:lnTo>
                  <a:lnTo>
                    <a:pt x="353" y="181"/>
                  </a:lnTo>
                  <a:lnTo>
                    <a:pt x="362" y="181"/>
                  </a:lnTo>
                  <a:close/>
                  <a:moveTo>
                    <a:pt x="182" y="371"/>
                  </a:moveTo>
                  <a:lnTo>
                    <a:pt x="217" y="361"/>
                  </a:lnTo>
                  <a:lnTo>
                    <a:pt x="253" y="353"/>
                  </a:lnTo>
                  <a:lnTo>
                    <a:pt x="271" y="343"/>
                  </a:lnTo>
                  <a:lnTo>
                    <a:pt x="271" y="334"/>
                  </a:lnTo>
                  <a:lnTo>
                    <a:pt x="281" y="334"/>
                  </a:lnTo>
                  <a:lnTo>
                    <a:pt x="281" y="325"/>
                  </a:lnTo>
                  <a:lnTo>
                    <a:pt x="245" y="343"/>
                  </a:lnTo>
                  <a:lnTo>
                    <a:pt x="217" y="353"/>
                  </a:lnTo>
                  <a:lnTo>
                    <a:pt x="199" y="353"/>
                  </a:lnTo>
                  <a:lnTo>
                    <a:pt x="199" y="361"/>
                  </a:lnTo>
                  <a:lnTo>
                    <a:pt x="190" y="361"/>
                  </a:lnTo>
                  <a:lnTo>
                    <a:pt x="182" y="361"/>
                  </a:lnTo>
                  <a:lnTo>
                    <a:pt x="182" y="371"/>
                  </a:lnTo>
                  <a:close/>
                </a:path>
              </a:pathLst>
            </a:custGeom>
            <a:solidFill>
              <a:srgbClr val="82FFFF"/>
            </a:solidFill>
            <a:ln w="9525">
              <a:noFill/>
              <a:round/>
              <a:headEnd/>
              <a:tailEnd/>
            </a:ln>
          </p:spPr>
          <p:txBody>
            <a:bodyPr>
              <a:prstTxWarp prst="textNoShape">
                <a:avLst/>
              </a:prstTxWarp>
            </a:bodyPr>
            <a:lstStyle/>
            <a:p>
              <a:endParaRPr lang="en-US"/>
            </a:p>
          </p:txBody>
        </p:sp>
        <p:sp>
          <p:nvSpPr>
            <p:cNvPr id="49192" name="Freeform 626"/>
            <p:cNvSpPr>
              <a:spLocks noChangeAspect="1" noEditPoints="1"/>
            </p:cNvSpPr>
            <p:nvPr/>
          </p:nvSpPr>
          <p:spPr bwMode="auto">
            <a:xfrm>
              <a:off x="1169" y="2744"/>
              <a:ext cx="33" cy="35"/>
            </a:xfrm>
            <a:custGeom>
              <a:avLst/>
              <a:gdLst>
                <a:gd name="T0" fmla="*/ 325 w 325"/>
                <a:gd name="T1" fmla="*/ 172 h 344"/>
                <a:gd name="T2" fmla="*/ 325 w 325"/>
                <a:gd name="T3" fmla="*/ 135 h 344"/>
                <a:gd name="T4" fmla="*/ 316 w 325"/>
                <a:gd name="T5" fmla="*/ 109 h 344"/>
                <a:gd name="T6" fmla="*/ 298 w 325"/>
                <a:gd name="T7" fmla="*/ 72 h 344"/>
                <a:gd name="T8" fmla="*/ 280 w 325"/>
                <a:gd name="T9" fmla="*/ 45 h 344"/>
                <a:gd name="T10" fmla="*/ 253 w 325"/>
                <a:gd name="T11" fmla="*/ 26 h 344"/>
                <a:gd name="T12" fmla="*/ 217 w 325"/>
                <a:gd name="T13" fmla="*/ 9 h 344"/>
                <a:gd name="T14" fmla="*/ 189 w 325"/>
                <a:gd name="T15" fmla="*/ 0 h 344"/>
                <a:gd name="T16" fmla="*/ 154 w 325"/>
                <a:gd name="T17" fmla="*/ 0 h 344"/>
                <a:gd name="T18" fmla="*/ 117 w 325"/>
                <a:gd name="T19" fmla="*/ 0 h 344"/>
                <a:gd name="T20" fmla="*/ 81 w 325"/>
                <a:gd name="T21" fmla="*/ 9 h 344"/>
                <a:gd name="T22" fmla="*/ 54 w 325"/>
                <a:gd name="T23" fmla="*/ 26 h 344"/>
                <a:gd name="T24" fmla="*/ 27 w 325"/>
                <a:gd name="T25" fmla="*/ 45 h 344"/>
                <a:gd name="T26" fmla="*/ 9 w 325"/>
                <a:gd name="T27" fmla="*/ 72 h 344"/>
                <a:gd name="T28" fmla="*/ 0 w 325"/>
                <a:gd name="T29" fmla="*/ 90 h 344"/>
                <a:gd name="T30" fmla="*/ 0 w 325"/>
                <a:gd name="T31" fmla="*/ 81 h 344"/>
                <a:gd name="T32" fmla="*/ 9 w 325"/>
                <a:gd name="T33" fmla="*/ 81 h 344"/>
                <a:gd name="T34" fmla="*/ 18 w 325"/>
                <a:gd name="T35" fmla="*/ 72 h 344"/>
                <a:gd name="T36" fmla="*/ 36 w 325"/>
                <a:gd name="T37" fmla="*/ 54 h 344"/>
                <a:gd name="T38" fmla="*/ 54 w 325"/>
                <a:gd name="T39" fmla="*/ 36 h 344"/>
                <a:gd name="T40" fmla="*/ 81 w 325"/>
                <a:gd name="T41" fmla="*/ 18 h 344"/>
                <a:gd name="T42" fmla="*/ 117 w 325"/>
                <a:gd name="T43" fmla="*/ 9 h 344"/>
                <a:gd name="T44" fmla="*/ 154 w 325"/>
                <a:gd name="T45" fmla="*/ 9 h 344"/>
                <a:gd name="T46" fmla="*/ 189 w 325"/>
                <a:gd name="T47" fmla="*/ 9 h 344"/>
                <a:gd name="T48" fmla="*/ 217 w 325"/>
                <a:gd name="T49" fmla="*/ 18 h 344"/>
                <a:gd name="T50" fmla="*/ 243 w 325"/>
                <a:gd name="T51" fmla="*/ 36 h 344"/>
                <a:gd name="T52" fmla="*/ 271 w 325"/>
                <a:gd name="T53" fmla="*/ 54 h 344"/>
                <a:gd name="T54" fmla="*/ 288 w 325"/>
                <a:gd name="T55" fmla="*/ 81 h 344"/>
                <a:gd name="T56" fmla="*/ 306 w 325"/>
                <a:gd name="T57" fmla="*/ 109 h 344"/>
                <a:gd name="T58" fmla="*/ 316 w 325"/>
                <a:gd name="T59" fmla="*/ 135 h 344"/>
                <a:gd name="T60" fmla="*/ 316 w 325"/>
                <a:gd name="T61" fmla="*/ 172 h 344"/>
                <a:gd name="T62" fmla="*/ 325 w 325"/>
                <a:gd name="T63" fmla="*/ 172 h 344"/>
                <a:gd name="T64" fmla="*/ 325 w 325"/>
                <a:gd name="T65" fmla="*/ 208 h 344"/>
                <a:gd name="T66" fmla="*/ 316 w 325"/>
                <a:gd name="T67" fmla="*/ 226 h 344"/>
                <a:gd name="T68" fmla="*/ 316 w 325"/>
                <a:gd name="T69" fmla="*/ 235 h 344"/>
                <a:gd name="T70" fmla="*/ 306 w 325"/>
                <a:gd name="T71" fmla="*/ 235 h 344"/>
                <a:gd name="T72" fmla="*/ 306 w 325"/>
                <a:gd name="T73" fmla="*/ 244 h 344"/>
                <a:gd name="T74" fmla="*/ 316 w 325"/>
                <a:gd name="T75" fmla="*/ 208 h 344"/>
                <a:gd name="T76" fmla="*/ 316 w 325"/>
                <a:gd name="T77" fmla="*/ 172 h 344"/>
                <a:gd name="T78" fmla="*/ 325 w 325"/>
                <a:gd name="T79" fmla="*/ 172 h 344"/>
                <a:gd name="T80" fmla="*/ 171 w 325"/>
                <a:gd name="T81" fmla="*/ 344 h 344"/>
                <a:gd name="T82" fmla="*/ 189 w 325"/>
                <a:gd name="T83" fmla="*/ 344 h 344"/>
                <a:gd name="T84" fmla="*/ 217 w 325"/>
                <a:gd name="T85" fmla="*/ 334 h 344"/>
                <a:gd name="T86" fmla="*/ 253 w 325"/>
                <a:gd name="T87" fmla="*/ 316 h 344"/>
                <a:gd name="T88" fmla="*/ 262 w 325"/>
                <a:gd name="T89" fmla="*/ 307 h 344"/>
                <a:gd name="T90" fmla="*/ 262 w 325"/>
                <a:gd name="T91" fmla="*/ 298 h 344"/>
                <a:gd name="T92" fmla="*/ 271 w 325"/>
                <a:gd name="T93" fmla="*/ 298 h 344"/>
                <a:gd name="T94" fmla="*/ 243 w 325"/>
                <a:gd name="T95" fmla="*/ 316 h 344"/>
                <a:gd name="T96" fmla="*/ 217 w 325"/>
                <a:gd name="T97" fmla="*/ 325 h 344"/>
                <a:gd name="T98" fmla="*/ 189 w 325"/>
                <a:gd name="T99" fmla="*/ 334 h 344"/>
                <a:gd name="T100" fmla="*/ 189 w 325"/>
                <a:gd name="T101" fmla="*/ 344 h 344"/>
                <a:gd name="T102" fmla="*/ 180 w 325"/>
                <a:gd name="T103" fmla="*/ 344 h 344"/>
                <a:gd name="T104" fmla="*/ 171 w 325"/>
                <a:gd name="T105" fmla="*/ 344 h 344"/>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325"/>
                <a:gd name="T160" fmla="*/ 0 h 344"/>
                <a:gd name="T161" fmla="*/ 325 w 325"/>
                <a:gd name="T162" fmla="*/ 344 h 344"/>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325" h="344">
                  <a:moveTo>
                    <a:pt x="325" y="172"/>
                  </a:moveTo>
                  <a:lnTo>
                    <a:pt x="325" y="135"/>
                  </a:lnTo>
                  <a:lnTo>
                    <a:pt x="316" y="109"/>
                  </a:lnTo>
                  <a:lnTo>
                    <a:pt x="298" y="72"/>
                  </a:lnTo>
                  <a:lnTo>
                    <a:pt x="280" y="45"/>
                  </a:lnTo>
                  <a:lnTo>
                    <a:pt x="253" y="26"/>
                  </a:lnTo>
                  <a:lnTo>
                    <a:pt x="217" y="9"/>
                  </a:lnTo>
                  <a:lnTo>
                    <a:pt x="189" y="0"/>
                  </a:lnTo>
                  <a:lnTo>
                    <a:pt x="154" y="0"/>
                  </a:lnTo>
                  <a:lnTo>
                    <a:pt x="117" y="0"/>
                  </a:lnTo>
                  <a:lnTo>
                    <a:pt x="81" y="9"/>
                  </a:lnTo>
                  <a:lnTo>
                    <a:pt x="54" y="26"/>
                  </a:lnTo>
                  <a:lnTo>
                    <a:pt x="27" y="45"/>
                  </a:lnTo>
                  <a:lnTo>
                    <a:pt x="9" y="72"/>
                  </a:lnTo>
                  <a:lnTo>
                    <a:pt x="0" y="90"/>
                  </a:lnTo>
                  <a:lnTo>
                    <a:pt x="0" y="81"/>
                  </a:lnTo>
                  <a:lnTo>
                    <a:pt x="9" y="81"/>
                  </a:lnTo>
                  <a:lnTo>
                    <a:pt x="18" y="72"/>
                  </a:lnTo>
                  <a:lnTo>
                    <a:pt x="36" y="54"/>
                  </a:lnTo>
                  <a:lnTo>
                    <a:pt x="54" y="36"/>
                  </a:lnTo>
                  <a:lnTo>
                    <a:pt x="81" y="18"/>
                  </a:lnTo>
                  <a:lnTo>
                    <a:pt x="117" y="9"/>
                  </a:lnTo>
                  <a:lnTo>
                    <a:pt x="154" y="9"/>
                  </a:lnTo>
                  <a:lnTo>
                    <a:pt x="189" y="9"/>
                  </a:lnTo>
                  <a:lnTo>
                    <a:pt x="217" y="18"/>
                  </a:lnTo>
                  <a:lnTo>
                    <a:pt x="243" y="36"/>
                  </a:lnTo>
                  <a:lnTo>
                    <a:pt x="271" y="54"/>
                  </a:lnTo>
                  <a:lnTo>
                    <a:pt x="288" y="81"/>
                  </a:lnTo>
                  <a:lnTo>
                    <a:pt x="306" y="109"/>
                  </a:lnTo>
                  <a:lnTo>
                    <a:pt x="316" y="135"/>
                  </a:lnTo>
                  <a:lnTo>
                    <a:pt x="316" y="172"/>
                  </a:lnTo>
                  <a:lnTo>
                    <a:pt x="325" y="172"/>
                  </a:lnTo>
                  <a:lnTo>
                    <a:pt x="325" y="208"/>
                  </a:lnTo>
                  <a:lnTo>
                    <a:pt x="316" y="226"/>
                  </a:lnTo>
                  <a:lnTo>
                    <a:pt x="316" y="235"/>
                  </a:lnTo>
                  <a:lnTo>
                    <a:pt x="306" y="235"/>
                  </a:lnTo>
                  <a:lnTo>
                    <a:pt x="306" y="244"/>
                  </a:lnTo>
                  <a:lnTo>
                    <a:pt x="316" y="208"/>
                  </a:lnTo>
                  <a:lnTo>
                    <a:pt x="316" y="172"/>
                  </a:lnTo>
                  <a:lnTo>
                    <a:pt x="325" y="172"/>
                  </a:lnTo>
                  <a:close/>
                  <a:moveTo>
                    <a:pt x="171" y="344"/>
                  </a:moveTo>
                  <a:lnTo>
                    <a:pt x="189" y="344"/>
                  </a:lnTo>
                  <a:lnTo>
                    <a:pt x="217" y="334"/>
                  </a:lnTo>
                  <a:lnTo>
                    <a:pt x="253" y="316"/>
                  </a:lnTo>
                  <a:lnTo>
                    <a:pt x="262" y="307"/>
                  </a:lnTo>
                  <a:lnTo>
                    <a:pt x="262" y="298"/>
                  </a:lnTo>
                  <a:lnTo>
                    <a:pt x="271" y="298"/>
                  </a:lnTo>
                  <a:lnTo>
                    <a:pt x="243" y="316"/>
                  </a:lnTo>
                  <a:lnTo>
                    <a:pt x="217" y="325"/>
                  </a:lnTo>
                  <a:lnTo>
                    <a:pt x="189" y="334"/>
                  </a:lnTo>
                  <a:lnTo>
                    <a:pt x="189" y="344"/>
                  </a:lnTo>
                  <a:lnTo>
                    <a:pt x="180" y="344"/>
                  </a:lnTo>
                  <a:lnTo>
                    <a:pt x="171" y="344"/>
                  </a:lnTo>
                  <a:close/>
                </a:path>
              </a:pathLst>
            </a:custGeom>
            <a:solidFill>
              <a:srgbClr val="87FFFF"/>
            </a:solidFill>
            <a:ln w="9525">
              <a:noFill/>
              <a:round/>
              <a:headEnd/>
              <a:tailEnd/>
            </a:ln>
          </p:spPr>
          <p:txBody>
            <a:bodyPr>
              <a:prstTxWarp prst="textNoShape">
                <a:avLst/>
              </a:prstTxWarp>
            </a:bodyPr>
            <a:lstStyle/>
            <a:p>
              <a:endParaRPr lang="en-US"/>
            </a:p>
          </p:txBody>
        </p:sp>
        <p:sp>
          <p:nvSpPr>
            <p:cNvPr id="49193" name="Freeform 627"/>
            <p:cNvSpPr>
              <a:spLocks noChangeAspect="1"/>
            </p:cNvSpPr>
            <p:nvPr/>
          </p:nvSpPr>
          <p:spPr bwMode="auto">
            <a:xfrm>
              <a:off x="1171" y="2745"/>
              <a:ext cx="30" cy="33"/>
            </a:xfrm>
            <a:custGeom>
              <a:avLst/>
              <a:gdLst>
                <a:gd name="T0" fmla="*/ 298 w 298"/>
                <a:gd name="T1" fmla="*/ 163 h 325"/>
                <a:gd name="T2" fmla="*/ 298 w 298"/>
                <a:gd name="T3" fmla="*/ 126 h 325"/>
                <a:gd name="T4" fmla="*/ 288 w 298"/>
                <a:gd name="T5" fmla="*/ 100 h 325"/>
                <a:gd name="T6" fmla="*/ 270 w 298"/>
                <a:gd name="T7" fmla="*/ 72 h 325"/>
                <a:gd name="T8" fmla="*/ 253 w 298"/>
                <a:gd name="T9" fmla="*/ 45 h 325"/>
                <a:gd name="T10" fmla="*/ 225 w 298"/>
                <a:gd name="T11" fmla="*/ 27 h 325"/>
                <a:gd name="T12" fmla="*/ 199 w 298"/>
                <a:gd name="T13" fmla="*/ 9 h 325"/>
                <a:gd name="T14" fmla="*/ 171 w 298"/>
                <a:gd name="T15" fmla="*/ 0 h 325"/>
                <a:gd name="T16" fmla="*/ 136 w 298"/>
                <a:gd name="T17" fmla="*/ 0 h 325"/>
                <a:gd name="T18" fmla="*/ 99 w 298"/>
                <a:gd name="T19" fmla="*/ 0 h 325"/>
                <a:gd name="T20" fmla="*/ 63 w 298"/>
                <a:gd name="T21" fmla="*/ 9 h 325"/>
                <a:gd name="T22" fmla="*/ 36 w 298"/>
                <a:gd name="T23" fmla="*/ 27 h 325"/>
                <a:gd name="T24" fmla="*/ 18 w 298"/>
                <a:gd name="T25" fmla="*/ 45 h 325"/>
                <a:gd name="T26" fmla="*/ 0 w 298"/>
                <a:gd name="T27" fmla="*/ 63 h 325"/>
                <a:gd name="T28" fmla="*/ 9 w 298"/>
                <a:gd name="T29" fmla="*/ 63 h 325"/>
                <a:gd name="T30" fmla="*/ 18 w 298"/>
                <a:gd name="T31" fmla="*/ 54 h 325"/>
                <a:gd name="T32" fmla="*/ 45 w 298"/>
                <a:gd name="T33" fmla="*/ 27 h 325"/>
                <a:gd name="T34" fmla="*/ 72 w 298"/>
                <a:gd name="T35" fmla="*/ 17 h 325"/>
                <a:gd name="T36" fmla="*/ 99 w 298"/>
                <a:gd name="T37" fmla="*/ 9 h 325"/>
                <a:gd name="T38" fmla="*/ 136 w 298"/>
                <a:gd name="T39" fmla="*/ 0 h 325"/>
                <a:gd name="T40" fmla="*/ 162 w 298"/>
                <a:gd name="T41" fmla="*/ 9 h 325"/>
                <a:gd name="T42" fmla="*/ 199 w 298"/>
                <a:gd name="T43" fmla="*/ 17 h 325"/>
                <a:gd name="T44" fmla="*/ 225 w 298"/>
                <a:gd name="T45" fmla="*/ 27 h 325"/>
                <a:gd name="T46" fmla="*/ 244 w 298"/>
                <a:gd name="T47" fmla="*/ 54 h 325"/>
                <a:gd name="T48" fmla="*/ 270 w 298"/>
                <a:gd name="T49" fmla="*/ 72 h 325"/>
                <a:gd name="T50" fmla="*/ 280 w 298"/>
                <a:gd name="T51" fmla="*/ 100 h 325"/>
                <a:gd name="T52" fmla="*/ 288 w 298"/>
                <a:gd name="T53" fmla="*/ 135 h 325"/>
                <a:gd name="T54" fmla="*/ 298 w 298"/>
                <a:gd name="T55" fmla="*/ 163 h 325"/>
                <a:gd name="T56" fmla="*/ 298 w 298"/>
                <a:gd name="T57" fmla="*/ 199 h 325"/>
                <a:gd name="T58" fmla="*/ 288 w 298"/>
                <a:gd name="T59" fmla="*/ 235 h 325"/>
                <a:gd name="T60" fmla="*/ 280 w 298"/>
                <a:gd name="T61" fmla="*/ 244 h 325"/>
                <a:gd name="T62" fmla="*/ 270 w 298"/>
                <a:gd name="T63" fmla="*/ 252 h 325"/>
                <a:gd name="T64" fmla="*/ 270 w 298"/>
                <a:gd name="T65" fmla="*/ 262 h 325"/>
                <a:gd name="T66" fmla="*/ 262 w 298"/>
                <a:gd name="T67" fmla="*/ 270 h 325"/>
                <a:gd name="T68" fmla="*/ 253 w 298"/>
                <a:gd name="T69" fmla="*/ 280 h 325"/>
                <a:gd name="T70" fmla="*/ 253 w 298"/>
                <a:gd name="T71" fmla="*/ 289 h 325"/>
                <a:gd name="T72" fmla="*/ 225 w 298"/>
                <a:gd name="T73" fmla="*/ 307 h 325"/>
                <a:gd name="T74" fmla="*/ 199 w 298"/>
                <a:gd name="T75" fmla="*/ 316 h 325"/>
                <a:gd name="T76" fmla="*/ 171 w 298"/>
                <a:gd name="T77" fmla="*/ 325 h 325"/>
                <a:gd name="T78" fmla="*/ 181 w 298"/>
                <a:gd name="T79" fmla="*/ 325 h 325"/>
                <a:gd name="T80" fmla="*/ 181 w 298"/>
                <a:gd name="T81" fmla="*/ 316 h 325"/>
                <a:gd name="T82" fmla="*/ 189 w 298"/>
                <a:gd name="T83" fmla="*/ 316 h 325"/>
                <a:gd name="T84" fmla="*/ 199 w 298"/>
                <a:gd name="T85" fmla="*/ 316 h 325"/>
                <a:gd name="T86" fmla="*/ 225 w 298"/>
                <a:gd name="T87" fmla="*/ 298 h 325"/>
                <a:gd name="T88" fmla="*/ 244 w 298"/>
                <a:gd name="T89" fmla="*/ 280 h 325"/>
                <a:gd name="T90" fmla="*/ 270 w 298"/>
                <a:gd name="T91" fmla="*/ 252 h 325"/>
                <a:gd name="T92" fmla="*/ 280 w 298"/>
                <a:gd name="T93" fmla="*/ 226 h 325"/>
                <a:gd name="T94" fmla="*/ 288 w 298"/>
                <a:gd name="T95" fmla="*/ 199 h 325"/>
                <a:gd name="T96" fmla="*/ 298 w 298"/>
                <a:gd name="T97" fmla="*/ 163 h 325"/>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98"/>
                <a:gd name="T148" fmla="*/ 0 h 325"/>
                <a:gd name="T149" fmla="*/ 298 w 298"/>
                <a:gd name="T150" fmla="*/ 325 h 325"/>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98" h="325">
                  <a:moveTo>
                    <a:pt x="298" y="163"/>
                  </a:moveTo>
                  <a:lnTo>
                    <a:pt x="298" y="126"/>
                  </a:lnTo>
                  <a:lnTo>
                    <a:pt x="288" y="100"/>
                  </a:lnTo>
                  <a:lnTo>
                    <a:pt x="270" y="72"/>
                  </a:lnTo>
                  <a:lnTo>
                    <a:pt x="253" y="45"/>
                  </a:lnTo>
                  <a:lnTo>
                    <a:pt x="225" y="27"/>
                  </a:lnTo>
                  <a:lnTo>
                    <a:pt x="199" y="9"/>
                  </a:lnTo>
                  <a:lnTo>
                    <a:pt x="171" y="0"/>
                  </a:lnTo>
                  <a:lnTo>
                    <a:pt x="136" y="0"/>
                  </a:lnTo>
                  <a:lnTo>
                    <a:pt x="99" y="0"/>
                  </a:lnTo>
                  <a:lnTo>
                    <a:pt x="63" y="9"/>
                  </a:lnTo>
                  <a:lnTo>
                    <a:pt x="36" y="27"/>
                  </a:lnTo>
                  <a:lnTo>
                    <a:pt x="18" y="45"/>
                  </a:lnTo>
                  <a:lnTo>
                    <a:pt x="0" y="63"/>
                  </a:lnTo>
                  <a:lnTo>
                    <a:pt x="9" y="63"/>
                  </a:lnTo>
                  <a:lnTo>
                    <a:pt x="18" y="54"/>
                  </a:lnTo>
                  <a:lnTo>
                    <a:pt x="45" y="27"/>
                  </a:lnTo>
                  <a:lnTo>
                    <a:pt x="72" y="17"/>
                  </a:lnTo>
                  <a:lnTo>
                    <a:pt x="99" y="9"/>
                  </a:lnTo>
                  <a:lnTo>
                    <a:pt x="136" y="0"/>
                  </a:lnTo>
                  <a:lnTo>
                    <a:pt x="162" y="9"/>
                  </a:lnTo>
                  <a:lnTo>
                    <a:pt x="199" y="17"/>
                  </a:lnTo>
                  <a:lnTo>
                    <a:pt x="225" y="27"/>
                  </a:lnTo>
                  <a:lnTo>
                    <a:pt x="244" y="54"/>
                  </a:lnTo>
                  <a:lnTo>
                    <a:pt x="270" y="72"/>
                  </a:lnTo>
                  <a:lnTo>
                    <a:pt x="280" y="100"/>
                  </a:lnTo>
                  <a:lnTo>
                    <a:pt x="288" y="135"/>
                  </a:lnTo>
                  <a:lnTo>
                    <a:pt x="298" y="163"/>
                  </a:lnTo>
                  <a:lnTo>
                    <a:pt x="298" y="199"/>
                  </a:lnTo>
                  <a:lnTo>
                    <a:pt x="288" y="235"/>
                  </a:lnTo>
                  <a:lnTo>
                    <a:pt x="280" y="244"/>
                  </a:lnTo>
                  <a:lnTo>
                    <a:pt x="270" y="252"/>
                  </a:lnTo>
                  <a:lnTo>
                    <a:pt x="270" y="262"/>
                  </a:lnTo>
                  <a:lnTo>
                    <a:pt x="262" y="270"/>
                  </a:lnTo>
                  <a:lnTo>
                    <a:pt x="253" y="280"/>
                  </a:lnTo>
                  <a:lnTo>
                    <a:pt x="253" y="289"/>
                  </a:lnTo>
                  <a:lnTo>
                    <a:pt x="225" y="307"/>
                  </a:lnTo>
                  <a:lnTo>
                    <a:pt x="199" y="316"/>
                  </a:lnTo>
                  <a:lnTo>
                    <a:pt x="171" y="325"/>
                  </a:lnTo>
                  <a:lnTo>
                    <a:pt x="181" y="325"/>
                  </a:lnTo>
                  <a:lnTo>
                    <a:pt x="181" y="316"/>
                  </a:lnTo>
                  <a:lnTo>
                    <a:pt x="189" y="316"/>
                  </a:lnTo>
                  <a:lnTo>
                    <a:pt x="199" y="316"/>
                  </a:lnTo>
                  <a:lnTo>
                    <a:pt x="225" y="298"/>
                  </a:lnTo>
                  <a:lnTo>
                    <a:pt x="244" y="280"/>
                  </a:lnTo>
                  <a:lnTo>
                    <a:pt x="270" y="252"/>
                  </a:lnTo>
                  <a:lnTo>
                    <a:pt x="280" y="226"/>
                  </a:lnTo>
                  <a:lnTo>
                    <a:pt x="288" y="199"/>
                  </a:lnTo>
                  <a:lnTo>
                    <a:pt x="298" y="163"/>
                  </a:lnTo>
                  <a:close/>
                </a:path>
              </a:pathLst>
            </a:custGeom>
            <a:solidFill>
              <a:srgbClr val="8CFFFF"/>
            </a:solidFill>
            <a:ln w="9525">
              <a:noFill/>
              <a:round/>
              <a:headEnd/>
              <a:tailEnd/>
            </a:ln>
          </p:spPr>
          <p:txBody>
            <a:bodyPr>
              <a:prstTxWarp prst="textNoShape">
                <a:avLst/>
              </a:prstTxWarp>
            </a:bodyPr>
            <a:lstStyle/>
            <a:p>
              <a:endParaRPr lang="en-US"/>
            </a:p>
          </p:txBody>
        </p:sp>
        <p:sp>
          <p:nvSpPr>
            <p:cNvPr id="49194" name="Freeform 628"/>
            <p:cNvSpPr>
              <a:spLocks noChangeAspect="1"/>
            </p:cNvSpPr>
            <p:nvPr/>
          </p:nvSpPr>
          <p:spPr bwMode="auto">
            <a:xfrm>
              <a:off x="1172" y="2745"/>
              <a:ext cx="29" cy="32"/>
            </a:xfrm>
            <a:custGeom>
              <a:avLst/>
              <a:gdLst>
                <a:gd name="T0" fmla="*/ 289 w 289"/>
                <a:gd name="T1" fmla="*/ 163 h 316"/>
                <a:gd name="T2" fmla="*/ 279 w 289"/>
                <a:gd name="T3" fmla="*/ 135 h 316"/>
                <a:gd name="T4" fmla="*/ 271 w 289"/>
                <a:gd name="T5" fmla="*/ 100 h 316"/>
                <a:gd name="T6" fmla="*/ 261 w 289"/>
                <a:gd name="T7" fmla="*/ 72 h 316"/>
                <a:gd name="T8" fmla="*/ 235 w 289"/>
                <a:gd name="T9" fmla="*/ 54 h 316"/>
                <a:gd name="T10" fmla="*/ 216 w 289"/>
                <a:gd name="T11" fmla="*/ 27 h 316"/>
                <a:gd name="T12" fmla="*/ 190 w 289"/>
                <a:gd name="T13" fmla="*/ 17 h 316"/>
                <a:gd name="T14" fmla="*/ 153 w 289"/>
                <a:gd name="T15" fmla="*/ 9 h 316"/>
                <a:gd name="T16" fmla="*/ 127 w 289"/>
                <a:gd name="T17" fmla="*/ 0 h 316"/>
                <a:gd name="T18" fmla="*/ 90 w 289"/>
                <a:gd name="T19" fmla="*/ 9 h 316"/>
                <a:gd name="T20" fmla="*/ 63 w 289"/>
                <a:gd name="T21" fmla="*/ 17 h 316"/>
                <a:gd name="T22" fmla="*/ 36 w 289"/>
                <a:gd name="T23" fmla="*/ 27 h 316"/>
                <a:gd name="T24" fmla="*/ 9 w 289"/>
                <a:gd name="T25" fmla="*/ 54 h 316"/>
                <a:gd name="T26" fmla="*/ 0 w 289"/>
                <a:gd name="T27" fmla="*/ 63 h 316"/>
                <a:gd name="T28" fmla="*/ 9 w 289"/>
                <a:gd name="T29" fmla="*/ 54 h 316"/>
                <a:gd name="T30" fmla="*/ 18 w 289"/>
                <a:gd name="T31" fmla="*/ 54 h 316"/>
                <a:gd name="T32" fmla="*/ 36 w 289"/>
                <a:gd name="T33" fmla="*/ 36 h 316"/>
                <a:gd name="T34" fmla="*/ 63 w 289"/>
                <a:gd name="T35" fmla="*/ 27 h 316"/>
                <a:gd name="T36" fmla="*/ 90 w 289"/>
                <a:gd name="T37" fmla="*/ 17 h 316"/>
                <a:gd name="T38" fmla="*/ 127 w 289"/>
                <a:gd name="T39" fmla="*/ 9 h 316"/>
                <a:gd name="T40" fmla="*/ 153 w 289"/>
                <a:gd name="T41" fmla="*/ 17 h 316"/>
                <a:gd name="T42" fmla="*/ 180 w 289"/>
                <a:gd name="T43" fmla="*/ 27 h 316"/>
                <a:gd name="T44" fmla="*/ 208 w 289"/>
                <a:gd name="T45" fmla="*/ 36 h 316"/>
                <a:gd name="T46" fmla="*/ 235 w 289"/>
                <a:gd name="T47" fmla="*/ 54 h 316"/>
                <a:gd name="T48" fmla="*/ 253 w 289"/>
                <a:gd name="T49" fmla="*/ 81 h 316"/>
                <a:gd name="T50" fmla="*/ 261 w 289"/>
                <a:gd name="T51" fmla="*/ 108 h 316"/>
                <a:gd name="T52" fmla="*/ 271 w 289"/>
                <a:gd name="T53" fmla="*/ 135 h 316"/>
                <a:gd name="T54" fmla="*/ 279 w 289"/>
                <a:gd name="T55" fmla="*/ 163 h 316"/>
                <a:gd name="T56" fmla="*/ 289 w 289"/>
                <a:gd name="T57" fmla="*/ 163 h 316"/>
                <a:gd name="T58" fmla="*/ 279 w 289"/>
                <a:gd name="T59" fmla="*/ 199 h 316"/>
                <a:gd name="T60" fmla="*/ 271 w 289"/>
                <a:gd name="T61" fmla="*/ 226 h 316"/>
                <a:gd name="T62" fmla="*/ 261 w 289"/>
                <a:gd name="T63" fmla="*/ 252 h 316"/>
                <a:gd name="T64" fmla="*/ 235 w 289"/>
                <a:gd name="T65" fmla="*/ 280 h 316"/>
                <a:gd name="T66" fmla="*/ 216 w 289"/>
                <a:gd name="T67" fmla="*/ 298 h 316"/>
                <a:gd name="T68" fmla="*/ 190 w 289"/>
                <a:gd name="T69" fmla="*/ 316 h 316"/>
                <a:gd name="T70" fmla="*/ 180 w 289"/>
                <a:gd name="T71" fmla="*/ 316 h 316"/>
                <a:gd name="T72" fmla="*/ 180 w 289"/>
                <a:gd name="T73" fmla="*/ 307 h 316"/>
                <a:gd name="T74" fmla="*/ 190 w 289"/>
                <a:gd name="T75" fmla="*/ 307 h 316"/>
                <a:gd name="T76" fmla="*/ 208 w 289"/>
                <a:gd name="T77" fmla="*/ 289 h 316"/>
                <a:gd name="T78" fmla="*/ 235 w 289"/>
                <a:gd name="T79" fmla="*/ 270 h 316"/>
                <a:gd name="T80" fmla="*/ 253 w 289"/>
                <a:gd name="T81" fmla="*/ 252 h 316"/>
                <a:gd name="T82" fmla="*/ 261 w 289"/>
                <a:gd name="T83" fmla="*/ 226 h 316"/>
                <a:gd name="T84" fmla="*/ 271 w 289"/>
                <a:gd name="T85" fmla="*/ 199 h 316"/>
                <a:gd name="T86" fmla="*/ 279 w 289"/>
                <a:gd name="T87" fmla="*/ 163 h 316"/>
                <a:gd name="T88" fmla="*/ 289 w 289"/>
                <a:gd name="T89" fmla="*/ 163 h 31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289"/>
                <a:gd name="T136" fmla="*/ 0 h 316"/>
                <a:gd name="T137" fmla="*/ 289 w 289"/>
                <a:gd name="T138" fmla="*/ 316 h 31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289" h="316">
                  <a:moveTo>
                    <a:pt x="289" y="163"/>
                  </a:moveTo>
                  <a:lnTo>
                    <a:pt x="279" y="135"/>
                  </a:lnTo>
                  <a:lnTo>
                    <a:pt x="271" y="100"/>
                  </a:lnTo>
                  <a:lnTo>
                    <a:pt x="261" y="72"/>
                  </a:lnTo>
                  <a:lnTo>
                    <a:pt x="235" y="54"/>
                  </a:lnTo>
                  <a:lnTo>
                    <a:pt x="216" y="27"/>
                  </a:lnTo>
                  <a:lnTo>
                    <a:pt x="190" y="17"/>
                  </a:lnTo>
                  <a:lnTo>
                    <a:pt x="153" y="9"/>
                  </a:lnTo>
                  <a:lnTo>
                    <a:pt x="127" y="0"/>
                  </a:lnTo>
                  <a:lnTo>
                    <a:pt x="90" y="9"/>
                  </a:lnTo>
                  <a:lnTo>
                    <a:pt x="63" y="17"/>
                  </a:lnTo>
                  <a:lnTo>
                    <a:pt x="36" y="27"/>
                  </a:lnTo>
                  <a:lnTo>
                    <a:pt x="9" y="54"/>
                  </a:lnTo>
                  <a:lnTo>
                    <a:pt x="0" y="63"/>
                  </a:lnTo>
                  <a:lnTo>
                    <a:pt x="9" y="54"/>
                  </a:lnTo>
                  <a:lnTo>
                    <a:pt x="18" y="54"/>
                  </a:lnTo>
                  <a:lnTo>
                    <a:pt x="36" y="36"/>
                  </a:lnTo>
                  <a:lnTo>
                    <a:pt x="63" y="27"/>
                  </a:lnTo>
                  <a:lnTo>
                    <a:pt x="90" y="17"/>
                  </a:lnTo>
                  <a:lnTo>
                    <a:pt x="127" y="9"/>
                  </a:lnTo>
                  <a:lnTo>
                    <a:pt x="153" y="17"/>
                  </a:lnTo>
                  <a:lnTo>
                    <a:pt x="180" y="27"/>
                  </a:lnTo>
                  <a:lnTo>
                    <a:pt x="208" y="36"/>
                  </a:lnTo>
                  <a:lnTo>
                    <a:pt x="235" y="54"/>
                  </a:lnTo>
                  <a:lnTo>
                    <a:pt x="253" y="81"/>
                  </a:lnTo>
                  <a:lnTo>
                    <a:pt x="261" y="108"/>
                  </a:lnTo>
                  <a:lnTo>
                    <a:pt x="271" y="135"/>
                  </a:lnTo>
                  <a:lnTo>
                    <a:pt x="279" y="163"/>
                  </a:lnTo>
                  <a:lnTo>
                    <a:pt x="289" y="163"/>
                  </a:lnTo>
                  <a:lnTo>
                    <a:pt x="279" y="199"/>
                  </a:lnTo>
                  <a:lnTo>
                    <a:pt x="271" y="226"/>
                  </a:lnTo>
                  <a:lnTo>
                    <a:pt x="261" y="252"/>
                  </a:lnTo>
                  <a:lnTo>
                    <a:pt x="235" y="280"/>
                  </a:lnTo>
                  <a:lnTo>
                    <a:pt x="216" y="298"/>
                  </a:lnTo>
                  <a:lnTo>
                    <a:pt x="190" y="316"/>
                  </a:lnTo>
                  <a:lnTo>
                    <a:pt x="180" y="316"/>
                  </a:lnTo>
                  <a:lnTo>
                    <a:pt x="180" y="307"/>
                  </a:lnTo>
                  <a:lnTo>
                    <a:pt x="190" y="307"/>
                  </a:lnTo>
                  <a:lnTo>
                    <a:pt x="208" y="289"/>
                  </a:lnTo>
                  <a:lnTo>
                    <a:pt x="235" y="270"/>
                  </a:lnTo>
                  <a:lnTo>
                    <a:pt x="253" y="252"/>
                  </a:lnTo>
                  <a:lnTo>
                    <a:pt x="261" y="226"/>
                  </a:lnTo>
                  <a:lnTo>
                    <a:pt x="271" y="199"/>
                  </a:lnTo>
                  <a:lnTo>
                    <a:pt x="279" y="163"/>
                  </a:lnTo>
                  <a:lnTo>
                    <a:pt x="289" y="163"/>
                  </a:lnTo>
                  <a:close/>
                </a:path>
              </a:pathLst>
            </a:custGeom>
            <a:solidFill>
              <a:srgbClr val="91FFFF"/>
            </a:solidFill>
            <a:ln w="9525">
              <a:noFill/>
              <a:round/>
              <a:headEnd/>
              <a:tailEnd/>
            </a:ln>
          </p:spPr>
          <p:txBody>
            <a:bodyPr>
              <a:prstTxWarp prst="textNoShape">
                <a:avLst/>
              </a:prstTxWarp>
            </a:bodyPr>
            <a:lstStyle/>
            <a:p>
              <a:endParaRPr lang="en-US"/>
            </a:p>
          </p:txBody>
        </p:sp>
        <p:sp>
          <p:nvSpPr>
            <p:cNvPr id="49195" name="Freeform 629"/>
            <p:cNvSpPr>
              <a:spLocks noChangeAspect="1"/>
            </p:cNvSpPr>
            <p:nvPr/>
          </p:nvSpPr>
          <p:spPr bwMode="auto">
            <a:xfrm>
              <a:off x="1174" y="2746"/>
              <a:ext cx="26" cy="30"/>
            </a:xfrm>
            <a:custGeom>
              <a:avLst/>
              <a:gdLst>
                <a:gd name="T0" fmla="*/ 261 w 261"/>
                <a:gd name="T1" fmla="*/ 154 h 298"/>
                <a:gd name="T2" fmla="*/ 253 w 261"/>
                <a:gd name="T3" fmla="*/ 126 h 298"/>
                <a:gd name="T4" fmla="*/ 243 w 261"/>
                <a:gd name="T5" fmla="*/ 99 h 298"/>
                <a:gd name="T6" fmla="*/ 235 w 261"/>
                <a:gd name="T7" fmla="*/ 72 h 298"/>
                <a:gd name="T8" fmla="*/ 217 w 261"/>
                <a:gd name="T9" fmla="*/ 45 h 298"/>
                <a:gd name="T10" fmla="*/ 190 w 261"/>
                <a:gd name="T11" fmla="*/ 27 h 298"/>
                <a:gd name="T12" fmla="*/ 162 w 261"/>
                <a:gd name="T13" fmla="*/ 18 h 298"/>
                <a:gd name="T14" fmla="*/ 135 w 261"/>
                <a:gd name="T15" fmla="*/ 8 h 298"/>
                <a:gd name="T16" fmla="*/ 109 w 261"/>
                <a:gd name="T17" fmla="*/ 0 h 298"/>
                <a:gd name="T18" fmla="*/ 72 w 261"/>
                <a:gd name="T19" fmla="*/ 8 h 298"/>
                <a:gd name="T20" fmla="*/ 45 w 261"/>
                <a:gd name="T21" fmla="*/ 18 h 298"/>
                <a:gd name="T22" fmla="*/ 18 w 261"/>
                <a:gd name="T23" fmla="*/ 27 h 298"/>
                <a:gd name="T24" fmla="*/ 0 w 261"/>
                <a:gd name="T25" fmla="*/ 45 h 298"/>
                <a:gd name="T26" fmla="*/ 9 w 261"/>
                <a:gd name="T27" fmla="*/ 45 h 298"/>
                <a:gd name="T28" fmla="*/ 18 w 261"/>
                <a:gd name="T29" fmla="*/ 45 h 298"/>
                <a:gd name="T30" fmla="*/ 27 w 261"/>
                <a:gd name="T31" fmla="*/ 36 h 298"/>
                <a:gd name="T32" fmla="*/ 45 w 261"/>
                <a:gd name="T33" fmla="*/ 18 h 298"/>
                <a:gd name="T34" fmla="*/ 72 w 261"/>
                <a:gd name="T35" fmla="*/ 8 h 298"/>
                <a:gd name="T36" fmla="*/ 109 w 261"/>
                <a:gd name="T37" fmla="*/ 8 h 298"/>
                <a:gd name="T38" fmla="*/ 135 w 261"/>
                <a:gd name="T39" fmla="*/ 8 h 298"/>
                <a:gd name="T40" fmla="*/ 162 w 261"/>
                <a:gd name="T41" fmla="*/ 18 h 298"/>
                <a:gd name="T42" fmla="*/ 190 w 261"/>
                <a:gd name="T43" fmla="*/ 36 h 298"/>
                <a:gd name="T44" fmla="*/ 208 w 261"/>
                <a:gd name="T45" fmla="*/ 54 h 298"/>
                <a:gd name="T46" fmla="*/ 226 w 261"/>
                <a:gd name="T47" fmla="*/ 72 h 298"/>
                <a:gd name="T48" fmla="*/ 243 w 261"/>
                <a:gd name="T49" fmla="*/ 99 h 298"/>
                <a:gd name="T50" fmla="*/ 253 w 261"/>
                <a:gd name="T51" fmla="*/ 126 h 298"/>
                <a:gd name="T52" fmla="*/ 253 w 261"/>
                <a:gd name="T53" fmla="*/ 154 h 298"/>
                <a:gd name="T54" fmla="*/ 261 w 261"/>
                <a:gd name="T55" fmla="*/ 154 h 298"/>
                <a:gd name="T56" fmla="*/ 253 w 261"/>
                <a:gd name="T57" fmla="*/ 190 h 298"/>
                <a:gd name="T58" fmla="*/ 243 w 261"/>
                <a:gd name="T59" fmla="*/ 217 h 298"/>
                <a:gd name="T60" fmla="*/ 235 w 261"/>
                <a:gd name="T61" fmla="*/ 243 h 298"/>
                <a:gd name="T62" fmla="*/ 217 w 261"/>
                <a:gd name="T63" fmla="*/ 261 h 298"/>
                <a:gd name="T64" fmla="*/ 190 w 261"/>
                <a:gd name="T65" fmla="*/ 280 h 298"/>
                <a:gd name="T66" fmla="*/ 172 w 261"/>
                <a:gd name="T67" fmla="*/ 298 h 298"/>
                <a:gd name="T68" fmla="*/ 172 w 261"/>
                <a:gd name="T69" fmla="*/ 289 h 298"/>
                <a:gd name="T70" fmla="*/ 190 w 261"/>
                <a:gd name="T71" fmla="*/ 280 h 298"/>
                <a:gd name="T72" fmla="*/ 208 w 261"/>
                <a:gd name="T73" fmla="*/ 261 h 298"/>
                <a:gd name="T74" fmla="*/ 226 w 261"/>
                <a:gd name="T75" fmla="*/ 235 h 298"/>
                <a:gd name="T76" fmla="*/ 243 w 261"/>
                <a:gd name="T77" fmla="*/ 217 h 298"/>
                <a:gd name="T78" fmla="*/ 253 w 261"/>
                <a:gd name="T79" fmla="*/ 190 h 298"/>
                <a:gd name="T80" fmla="*/ 253 w 261"/>
                <a:gd name="T81" fmla="*/ 154 h 298"/>
                <a:gd name="T82" fmla="*/ 261 w 261"/>
                <a:gd name="T83" fmla="*/ 154 h 298"/>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61"/>
                <a:gd name="T127" fmla="*/ 0 h 298"/>
                <a:gd name="T128" fmla="*/ 261 w 261"/>
                <a:gd name="T129" fmla="*/ 298 h 298"/>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61" h="298">
                  <a:moveTo>
                    <a:pt x="261" y="154"/>
                  </a:moveTo>
                  <a:lnTo>
                    <a:pt x="253" y="126"/>
                  </a:lnTo>
                  <a:lnTo>
                    <a:pt x="243" y="99"/>
                  </a:lnTo>
                  <a:lnTo>
                    <a:pt x="235" y="72"/>
                  </a:lnTo>
                  <a:lnTo>
                    <a:pt x="217" y="45"/>
                  </a:lnTo>
                  <a:lnTo>
                    <a:pt x="190" y="27"/>
                  </a:lnTo>
                  <a:lnTo>
                    <a:pt x="162" y="18"/>
                  </a:lnTo>
                  <a:lnTo>
                    <a:pt x="135" y="8"/>
                  </a:lnTo>
                  <a:lnTo>
                    <a:pt x="109" y="0"/>
                  </a:lnTo>
                  <a:lnTo>
                    <a:pt x="72" y="8"/>
                  </a:lnTo>
                  <a:lnTo>
                    <a:pt x="45" y="18"/>
                  </a:lnTo>
                  <a:lnTo>
                    <a:pt x="18" y="27"/>
                  </a:lnTo>
                  <a:lnTo>
                    <a:pt x="0" y="45"/>
                  </a:lnTo>
                  <a:lnTo>
                    <a:pt x="9" y="45"/>
                  </a:lnTo>
                  <a:lnTo>
                    <a:pt x="18" y="45"/>
                  </a:lnTo>
                  <a:lnTo>
                    <a:pt x="27" y="36"/>
                  </a:lnTo>
                  <a:lnTo>
                    <a:pt x="45" y="18"/>
                  </a:lnTo>
                  <a:lnTo>
                    <a:pt x="72" y="8"/>
                  </a:lnTo>
                  <a:lnTo>
                    <a:pt x="109" y="8"/>
                  </a:lnTo>
                  <a:lnTo>
                    <a:pt x="135" y="8"/>
                  </a:lnTo>
                  <a:lnTo>
                    <a:pt x="162" y="18"/>
                  </a:lnTo>
                  <a:lnTo>
                    <a:pt x="190" y="36"/>
                  </a:lnTo>
                  <a:lnTo>
                    <a:pt x="208" y="54"/>
                  </a:lnTo>
                  <a:lnTo>
                    <a:pt x="226" y="72"/>
                  </a:lnTo>
                  <a:lnTo>
                    <a:pt x="243" y="99"/>
                  </a:lnTo>
                  <a:lnTo>
                    <a:pt x="253" y="126"/>
                  </a:lnTo>
                  <a:lnTo>
                    <a:pt x="253" y="154"/>
                  </a:lnTo>
                  <a:lnTo>
                    <a:pt x="261" y="154"/>
                  </a:lnTo>
                  <a:lnTo>
                    <a:pt x="253" y="190"/>
                  </a:lnTo>
                  <a:lnTo>
                    <a:pt x="243" y="217"/>
                  </a:lnTo>
                  <a:lnTo>
                    <a:pt x="235" y="243"/>
                  </a:lnTo>
                  <a:lnTo>
                    <a:pt x="217" y="261"/>
                  </a:lnTo>
                  <a:lnTo>
                    <a:pt x="190" y="280"/>
                  </a:lnTo>
                  <a:lnTo>
                    <a:pt x="172" y="298"/>
                  </a:lnTo>
                  <a:lnTo>
                    <a:pt x="172" y="289"/>
                  </a:lnTo>
                  <a:lnTo>
                    <a:pt x="190" y="280"/>
                  </a:lnTo>
                  <a:lnTo>
                    <a:pt x="208" y="261"/>
                  </a:lnTo>
                  <a:lnTo>
                    <a:pt x="226" y="235"/>
                  </a:lnTo>
                  <a:lnTo>
                    <a:pt x="243" y="217"/>
                  </a:lnTo>
                  <a:lnTo>
                    <a:pt x="253" y="190"/>
                  </a:lnTo>
                  <a:lnTo>
                    <a:pt x="253" y="154"/>
                  </a:lnTo>
                  <a:lnTo>
                    <a:pt x="261" y="154"/>
                  </a:lnTo>
                  <a:close/>
                </a:path>
              </a:pathLst>
            </a:custGeom>
            <a:solidFill>
              <a:srgbClr val="96FFFF"/>
            </a:solidFill>
            <a:ln w="9525">
              <a:noFill/>
              <a:round/>
              <a:headEnd/>
              <a:tailEnd/>
            </a:ln>
          </p:spPr>
          <p:txBody>
            <a:bodyPr>
              <a:prstTxWarp prst="textNoShape">
                <a:avLst/>
              </a:prstTxWarp>
            </a:bodyPr>
            <a:lstStyle/>
            <a:p>
              <a:endParaRPr lang="en-US"/>
            </a:p>
          </p:txBody>
        </p:sp>
        <p:sp>
          <p:nvSpPr>
            <p:cNvPr id="49196" name="Freeform 630"/>
            <p:cNvSpPr>
              <a:spLocks noChangeAspect="1"/>
            </p:cNvSpPr>
            <p:nvPr/>
          </p:nvSpPr>
          <p:spPr bwMode="auto">
            <a:xfrm>
              <a:off x="1175" y="2747"/>
              <a:ext cx="24" cy="28"/>
            </a:xfrm>
            <a:custGeom>
              <a:avLst/>
              <a:gdLst>
                <a:gd name="T0" fmla="*/ 235 w 235"/>
                <a:gd name="T1" fmla="*/ 146 h 281"/>
                <a:gd name="T2" fmla="*/ 235 w 235"/>
                <a:gd name="T3" fmla="*/ 118 h 281"/>
                <a:gd name="T4" fmla="*/ 225 w 235"/>
                <a:gd name="T5" fmla="*/ 91 h 281"/>
                <a:gd name="T6" fmla="*/ 208 w 235"/>
                <a:gd name="T7" fmla="*/ 64 h 281"/>
                <a:gd name="T8" fmla="*/ 190 w 235"/>
                <a:gd name="T9" fmla="*/ 46 h 281"/>
                <a:gd name="T10" fmla="*/ 172 w 235"/>
                <a:gd name="T11" fmla="*/ 28 h 281"/>
                <a:gd name="T12" fmla="*/ 144 w 235"/>
                <a:gd name="T13" fmla="*/ 10 h 281"/>
                <a:gd name="T14" fmla="*/ 117 w 235"/>
                <a:gd name="T15" fmla="*/ 0 h 281"/>
                <a:gd name="T16" fmla="*/ 91 w 235"/>
                <a:gd name="T17" fmla="*/ 0 h 281"/>
                <a:gd name="T18" fmla="*/ 54 w 235"/>
                <a:gd name="T19" fmla="*/ 0 h 281"/>
                <a:gd name="T20" fmla="*/ 27 w 235"/>
                <a:gd name="T21" fmla="*/ 10 h 281"/>
                <a:gd name="T22" fmla="*/ 9 w 235"/>
                <a:gd name="T23" fmla="*/ 28 h 281"/>
                <a:gd name="T24" fmla="*/ 0 w 235"/>
                <a:gd name="T25" fmla="*/ 37 h 281"/>
                <a:gd name="T26" fmla="*/ 9 w 235"/>
                <a:gd name="T27" fmla="*/ 28 h 281"/>
                <a:gd name="T28" fmla="*/ 36 w 235"/>
                <a:gd name="T29" fmla="*/ 19 h 281"/>
                <a:gd name="T30" fmla="*/ 63 w 235"/>
                <a:gd name="T31" fmla="*/ 10 h 281"/>
                <a:gd name="T32" fmla="*/ 91 w 235"/>
                <a:gd name="T33" fmla="*/ 10 h 281"/>
                <a:gd name="T34" fmla="*/ 117 w 235"/>
                <a:gd name="T35" fmla="*/ 10 h 281"/>
                <a:gd name="T36" fmla="*/ 144 w 235"/>
                <a:gd name="T37" fmla="*/ 19 h 281"/>
                <a:gd name="T38" fmla="*/ 162 w 235"/>
                <a:gd name="T39" fmla="*/ 28 h 281"/>
                <a:gd name="T40" fmla="*/ 190 w 235"/>
                <a:gd name="T41" fmla="*/ 46 h 281"/>
                <a:gd name="T42" fmla="*/ 208 w 235"/>
                <a:gd name="T43" fmla="*/ 73 h 281"/>
                <a:gd name="T44" fmla="*/ 217 w 235"/>
                <a:gd name="T45" fmla="*/ 91 h 281"/>
                <a:gd name="T46" fmla="*/ 225 w 235"/>
                <a:gd name="T47" fmla="*/ 118 h 281"/>
                <a:gd name="T48" fmla="*/ 225 w 235"/>
                <a:gd name="T49" fmla="*/ 146 h 281"/>
                <a:gd name="T50" fmla="*/ 235 w 235"/>
                <a:gd name="T51" fmla="*/ 146 h 281"/>
                <a:gd name="T52" fmla="*/ 235 w 235"/>
                <a:gd name="T53" fmla="*/ 182 h 281"/>
                <a:gd name="T54" fmla="*/ 225 w 235"/>
                <a:gd name="T55" fmla="*/ 209 h 281"/>
                <a:gd name="T56" fmla="*/ 208 w 235"/>
                <a:gd name="T57" fmla="*/ 227 h 281"/>
                <a:gd name="T58" fmla="*/ 190 w 235"/>
                <a:gd name="T59" fmla="*/ 253 h 281"/>
                <a:gd name="T60" fmla="*/ 172 w 235"/>
                <a:gd name="T61" fmla="*/ 272 h 281"/>
                <a:gd name="T62" fmla="*/ 154 w 235"/>
                <a:gd name="T63" fmla="*/ 281 h 281"/>
                <a:gd name="T64" fmla="*/ 154 w 235"/>
                <a:gd name="T65" fmla="*/ 272 h 281"/>
                <a:gd name="T66" fmla="*/ 162 w 235"/>
                <a:gd name="T67" fmla="*/ 272 h 281"/>
                <a:gd name="T68" fmla="*/ 162 w 235"/>
                <a:gd name="T69" fmla="*/ 263 h 281"/>
                <a:gd name="T70" fmla="*/ 190 w 235"/>
                <a:gd name="T71" fmla="*/ 245 h 281"/>
                <a:gd name="T72" fmla="*/ 208 w 235"/>
                <a:gd name="T73" fmla="*/ 227 h 281"/>
                <a:gd name="T74" fmla="*/ 217 w 235"/>
                <a:gd name="T75" fmla="*/ 200 h 281"/>
                <a:gd name="T76" fmla="*/ 225 w 235"/>
                <a:gd name="T77" fmla="*/ 172 h 281"/>
                <a:gd name="T78" fmla="*/ 225 w 235"/>
                <a:gd name="T79" fmla="*/ 146 h 281"/>
                <a:gd name="T80" fmla="*/ 235 w 235"/>
                <a:gd name="T81" fmla="*/ 146 h 28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35"/>
                <a:gd name="T124" fmla="*/ 0 h 281"/>
                <a:gd name="T125" fmla="*/ 235 w 235"/>
                <a:gd name="T126" fmla="*/ 281 h 281"/>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35" h="281">
                  <a:moveTo>
                    <a:pt x="235" y="146"/>
                  </a:moveTo>
                  <a:lnTo>
                    <a:pt x="235" y="118"/>
                  </a:lnTo>
                  <a:lnTo>
                    <a:pt x="225" y="91"/>
                  </a:lnTo>
                  <a:lnTo>
                    <a:pt x="208" y="64"/>
                  </a:lnTo>
                  <a:lnTo>
                    <a:pt x="190" y="46"/>
                  </a:lnTo>
                  <a:lnTo>
                    <a:pt x="172" y="28"/>
                  </a:lnTo>
                  <a:lnTo>
                    <a:pt x="144" y="10"/>
                  </a:lnTo>
                  <a:lnTo>
                    <a:pt x="117" y="0"/>
                  </a:lnTo>
                  <a:lnTo>
                    <a:pt x="91" y="0"/>
                  </a:lnTo>
                  <a:lnTo>
                    <a:pt x="54" y="0"/>
                  </a:lnTo>
                  <a:lnTo>
                    <a:pt x="27" y="10"/>
                  </a:lnTo>
                  <a:lnTo>
                    <a:pt x="9" y="28"/>
                  </a:lnTo>
                  <a:lnTo>
                    <a:pt x="0" y="37"/>
                  </a:lnTo>
                  <a:lnTo>
                    <a:pt x="9" y="28"/>
                  </a:lnTo>
                  <a:lnTo>
                    <a:pt x="36" y="19"/>
                  </a:lnTo>
                  <a:lnTo>
                    <a:pt x="63" y="10"/>
                  </a:lnTo>
                  <a:lnTo>
                    <a:pt x="91" y="10"/>
                  </a:lnTo>
                  <a:lnTo>
                    <a:pt x="117" y="10"/>
                  </a:lnTo>
                  <a:lnTo>
                    <a:pt x="144" y="19"/>
                  </a:lnTo>
                  <a:lnTo>
                    <a:pt x="162" y="28"/>
                  </a:lnTo>
                  <a:lnTo>
                    <a:pt x="190" y="46"/>
                  </a:lnTo>
                  <a:lnTo>
                    <a:pt x="208" y="73"/>
                  </a:lnTo>
                  <a:lnTo>
                    <a:pt x="217" y="91"/>
                  </a:lnTo>
                  <a:lnTo>
                    <a:pt x="225" y="118"/>
                  </a:lnTo>
                  <a:lnTo>
                    <a:pt x="225" y="146"/>
                  </a:lnTo>
                  <a:lnTo>
                    <a:pt x="235" y="146"/>
                  </a:lnTo>
                  <a:lnTo>
                    <a:pt x="235" y="182"/>
                  </a:lnTo>
                  <a:lnTo>
                    <a:pt x="225" y="209"/>
                  </a:lnTo>
                  <a:lnTo>
                    <a:pt x="208" y="227"/>
                  </a:lnTo>
                  <a:lnTo>
                    <a:pt x="190" y="253"/>
                  </a:lnTo>
                  <a:lnTo>
                    <a:pt x="172" y="272"/>
                  </a:lnTo>
                  <a:lnTo>
                    <a:pt x="154" y="281"/>
                  </a:lnTo>
                  <a:lnTo>
                    <a:pt x="154" y="272"/>
                  </a:lnTo>
                  <a:lnTo>
                    <a:pt x="162" y="272"/>
                  </a:lnTo>
                  <a:lnTo>
                    <a:pt x="162" y="263"/>
                  </a:lnTo>
                  <a:lnTo>
                    <a:pt x="190" y="245"/>
                  </a:lnTo>
                  <a:lnTo>
                    <a:pt x="208" y="227"/>
                  </a:lnTo>
                  <a:lnTo>
                    <a:pt x="217" y="200"/>
                  </a:lnTo>
                  <a:lnTo>
                    <a:pt x="225" y="172"/>
                  </a:lnTo>
                  <a:lnTo>
                    <a:pt x="225" y="146"/>
                  </a:lnTo>
                  <a:lnTo>
                    <a:pt x="235" y="146"/>
                  </a:lnTo>
                  <a:close/>
                </a:path>
              </a:pathLst>
            </a:custGeom>
            <a:solidFill>
              <a:srgbClr val="9CFFFF"/>
            </a:solidFill>
            <a:ln w="9525">
              <a:noFill/>
              <a:round/>
              <a:headEnd/>
              <a:tailEnd/>
            </a:ln>
          </p:spPr>
          <p:txBody>
            <a:bodyPr>
              <a:prstTxWarp prst="textNoShape">
                <a:avLst/>
              </a:prstTxWarp>
            </a:bodyPr>
            <a:lstStyle/>
            <a:p>
              <a:endParaRPr lang="en-US"/>
            </a:p>
          </p:txBody>
        </p:sp>
        <p:sp>
          <p:nvSpPr>
            <p:cNvPr id="49197" name="Freeform 631"/>
            <p:cNvSpPr>
              <a:spLocks noChangeAspect="1"/>
            </p:cNvSpPr>
            <p:nvPr/>
          </p:nvSpPr>
          <p:spPr bwMode="auto">
            <a:xfrm>
              <a:off x="1176" y="2748"/>
              <a:ext cx="22" cy="25"/>
            </a:xfrm>
            <a:custGeom>
              <a:avLst/>
              <a:gdLst>
                <a:gd name="T0" fmla="*/ 216 w 216"/>
                <a:gd name="T1" fmla="*/ 136 h 253"/>
                <a:gd name="T2" fmla="*/ 216 w 216"/>
                <a:gd name="T3" fmla="*/ 108 h 253"/>
                <a:gd name="T4" fmla="*/ 208 w 216"/>
                <a:gd name="T5" fmla="*/ 81 h 253"/>
                <a:gd name="T6" fmla="*/ 199 w 216"/>
                <a:gd name="T7" fmla="*/ 63 h 253"/>
                <a:gd name="T8" fmla="*/ 181 w 216"/>
                <a:gd name="T9" fmla="*/ 36 h 253"/>
                <a:gd name="T10" fmla="*/ 153 w 216"/>
                <a:gd name="T11" fmla="*/ 18 h 253"/>
                <a:gd name="T12" fmla="*/ 135 w 216"/>
                <a:gd name="T13" fmla="*/ 9 h 253"/>
                <a:gd name="T14" fmla="*/ 108 w 216"/>
                <a:gd name="T15" fmla="*/ 0 h 253"/>
                <a:gd name="T16" fmla="*/ 82 w 216"/>
                <a:gd name="T17" fmla="*/ 0 h 253"/>
                <a:gd name="T18" fmla="*/ 54 w 216"/>
                <a:gd name="T19" fmla="*/ 0 h 253"/>
                <a:gd name="T20" fmla="*/ 27 w 216"/>
                <a:gd name="T21" fmla="*/ 9 h 253"/>
                <a:gd name="T22" fmla="*/ 0 w 216"/>
                <a:gd name="T23" fmla="*/ 18 h 253"/>
                <a:gd name="T24" fmla="*/ 9 w 216"/>
                <a:gd name="T25" fmla="*/ 18 h 253"/>
                <a:gd name="T26" fmla="*/ 18 w 216"/>
                <a:gd name="T27" fmla="*/ 18 h 253"/>
                <a:gd name="T28" fmla="*/ 27 w 216"/>
                <a:gd name="T29" fmla="*/ 18 h 253"/>
                <a:gd name="T30" fmla="*/ 54 w 216"/>
                <a:gd name="T31" fmla="*/ 9 h 253"/>
                <a:gd name="T32" fmla="*/ 82 w 216"/>
                <a:gd name="T33" fmla="*/ 9 h 253"/>
                <a:gd name="T34" fmla="*/ 108 w 216"/>
                <a:gd name="T35" fmla="*/ 9 h 253"/>
                <a:gd name="T36" fmla="*/ 127 w 216"/>
                <a:gd name="T37" fmla="*/ 18 h 253"/>
                <a:gd name="T38" fmla="*/ 153 w 216"/>
                <a:gd name="T39" fmla="*/ 27 h 253"/>
                <a:gd name="T40" fmla="*/ 171 w 216"/>
                <a:gd name="T41" fmla="*/ 45 h 253"/>
                <a:gd name="T42" fmla="*/ 190 w 216"/>
                <a:gd name="T43" fmla="*/ 63 h 253"/>
                <a:gd name="T44" fmla="*/ 199 w 216"/>
                <a:gd name="T45" fmla="*/ 91 h 253"/>
                <a:gd name="T46" fmla="*/ 208 w 216"/>
                <a:gd name="T47" fmla="*/ 108 h 253"/>
                <a:gd name="T48" fmla="*/ 208 w 216"/>
                <a:gd name="T49" fmla="*/ 136 h 253"/>
                <a:gd name="T50" fmla="*/ 216 w 216"/>
                <a:gd name="T51" fmla="*/ 136 h 253"/>
                <a:gd name="T52" fmla="*/ 216 w 216"/>
                <a:gd name="T53" fmla="*/ 162 h 253"/>
                <a:gd name="T54" fmla="*/ 208 w 216"/>
                <a:gd name="T55" fmla="*/ 190 h 253"/>
                <a:gd name="T56" fmla="*/ 199 w 216"/>
                <a:gd name="T57" fmla="*/ 217 h 253"/>
                <a:gd name="T58" fmla="*/ 181 w 216"/>
                <a:gd name="T59" fmla="*/ 235 h 253"/>
                <a:gd name="T60" fmla="*/ 153 w 216"/>
                <a:gd name="T61" fmla="*/ 253 h 253"/>
                <a:gd name="T62" fmla="*/ 163 w 216"/>
                <a:gd name="T63" fmla="*/ 243 h 253"/>
                <a:gd name="T64" fmla="*/ 163 w 216"/>
                <a:gd name="T65" fmla="*/ 235 h 253"/>
                <a:gd name="T66" fmla="*/ 171 w 216"/>
                <a:gd name="T67" fmla="*/ 235 h 253"/>
                <a:gd name="T68" fmla="*/ 190 w 216"/>
                <a:gd name="T69" fmla="*/ 208 h 253"/>
                <a:gd name="T70" fmla="*/ 199 w 216"/>
                <a:gd name="T71" fmla="*/ 190 h 253"/>
                <a:gd name="T72" fmla="*/ 199 w 216"/>
                <a:gd name="T73" fmla="*/ 180 h 253"/>
                <a:gd name="T74" fmla="*/ 208 w 216"/>
                <a:gd name="T75" fmla="*/ 180 h 253"/>
                <a:gd name="T76" fmla="*/ 208 w 216"/>
                <a:gd name="T77" fmla="*/ 172 h 253"/>
                <a:gd name="T78" fmla="*/ 208 w 216"/>
                <a:gd name="T79" fmla="*/ 162 h 253"/>
                <a:gd name="T80" fmla="*/ 208 w 216"/>
                <a:gd name="T81" fmla="*/ 136 h 253"/>
                <a:gd name="T82" fmla="*/ 216 w 216"/>
                <a:gd name="T83" fmla="*/ 136 h 25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16"/>
                <a:gd name="T127" fmla="*/ 0 h 253"/>
                <a:gd name="T128" fmla="*/ 216 w 216"/>
                <a:gd name="T129" fmla="*/ 253 h 253"/>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16" h="253">
                  <a:moveTo>
                    <a:pt x="216" y="136"/>
                  </a:moveTo>
                  <a:lnTo>
                    <a:pt x="216" y="108"/>
                  </a:lnTo>
                  <a:lnTo>
                    <a:pt x="208" y="81"/>
                  </a:lnTo>
                  <a:lnTo>
                    <a:pt x="199" y="63"/>
                  </a:lnTo>
                  <a:lnTo>
                    <a:pt x="181" y="36"/>
                  </a:lnTo>
                  <a:lnTo>
                    <a:pt x="153" y="18"/>
                  </a:lnTo>
                  <a:lnTo>
                    <a:pt x="135" y="9"/>
                  </a:lnTo>
                  <a:lnTo>
                    <a:pt x="108" y="0"/>
                  </a:lnTo>
                  <a:lnTo>
                    <a:pt x="82" y="0"/>
                  </a:lnTo>
                  <a:lnTo>
                    <a:pt x="54" y="0"/>
                  </a:lnTo>
                  <a:lnTo>
                    <a:pt x="27" y="9"/>
                  </a:lnTo>
                  <a:lnTo>
                    <a:pt x="0" y="18"/>
                  </a:lnTo>
                  <a:lnTo>
                    <a:pt x="9" y="18"/>
                  </a:lnTo>
                  <a:lnTo>
                    <a:pt x="18" y="18"/>
                  </a:lnTo>
                  <a:lnTo>
                    <a:pt x="27" y="18"/>
                  </a:lnTo>
                  <a:lnTo>
                    <a:pt x="54" y="9"/>
                  </a:lnTo>
                  <a:lnTo>
                    <a:pt x="82" y="9"/>
                  </a:lnTo>
                  <a:lnTo>
                    <a:pt x="108" y="9"/>
                  </a:lnTo>
                  <a:lnTo>
                    <a:pt x="127" y="18"/>
                  </a:lnTo>
                  <a:lnTo>
                    <a:pt x="153" y="27"/>
                  </a:lnTo>
                  <a:lnTo>
                    <a:pt x="171" y="45"/>
                  </a:lnTo>
                  <a:lnTo>
                    <a:pt x="190" y="63"/>
                  </a:lnTo>
                  <a:lnTo>
                    <a:pt x="199" y="91"/>
                  </a:lnTo>
                  <a:lnTo>
                    <a:pt x="208" y="108"/>
                  </a:lnTo>
                  <a:lnTo>
                    <a:pt x="208" y="136"/>
                  </a:lnTo>
                  <a:lnTo>
                    <a:pt x="216" y="136"/>
                  </a:lnTo>
                  <a:lnTo>
                    <a:pt x="216" y="162"/>
                  </a:lnTo>
                  <a:lnTo>
                    <a:pt x="208" y="190"/>
                  </a:lnTo>
                  <a:lnTo>
                    <a:pt x="199" y="217"/>
                  </a:lnTo>
                  <a:lnTo>
                    <a:pt x="181" y="235"/>
                  </a:lnTo>
                  <a:lnTo>
                    <a:pt x="153" y="253"/>
                  </a:lnTo>
                  <a:lnTo>
                    <a:pt x="163" y="243"/>
                  </a:lnTo>
                  <a:lnTo>
                    <a:pt x="163" y="235"/>
                  </a:lnTo>
                  <a:lnTo>
                    <a:pt x="171" y="235"/>
                  </a:lnTo>
                  <a:lnTo>
                    <a:pt x="190" y="208"/>
                  </a:lnTo>
                  <a:lnTo>
                    <a:pt x="199" y="190"/>
                  </a:lnTo>
                  <a:lnTo>
                    <a:pt x="199" y="180"/>
                  </a:lnTo>
                  <a:lnTo>
                    <a:pt x="208" y="180"/>
                  </a:lnTo>
                  <a:lnTo>
                    <a:pt x="208" y="172"/>
                  </a:lnTo>
                  <a:lnTo>
                    <a:pt x="208" y="162"/>
                  </a:lnTo>
                  <a:lnTo>
                    <a:pt x="208" y="136"/>
                  </a:lnTo>
                  <a:lnTo>
                    <a:pt x="216" y="136"/>
                  </a:lnTo>
                  <a:close/>
                </a:path>
              </a:pathLst>
            </a:custGeom>
            <a:solidFill>
              <a:srgbClr val="A1FFFF"/>
            </a:solidFill>
            <a:ln w="9525">
              <a:noFill/>
              <a:round/>
              <a:headEnd/>
              <a:tailEnd/>
            </a:ln>
          </p:spPr>
          <p:txBody>
            <a:bodyPr>
              <a:prstTxWarp prst="textNoShape">
                <a:avLst/>
              </a:prstTxWarp>
            </a:bodyPr>
            <a:lstStyle/>
            <a:p>
              <a:endParaRPr lang="en-US"/>
            </a:p>
          </p:txBody>
        </p:sp>
        <p:sp>
          <p:nvSpPr>
            <p:cNvPr id="49198" name="Freeform 632"/>
            <p:cNvSpPr>
              <a:spLocks noChangeAspect="1" noEditPoints="1"/>
            </p:cNvSpPr>
            <p:nvPr/>
          </p:nvSpPr>
          <p:spPr bwMode="auto">
            <a:xfrm>
              <a:off x="1178" y="2749"/>
              <a:ext cx="19" cy="22"/>
            </a:xfrm>
            <a:custGeom>
              <a:avLst/>
              <a:gdLst>
                <a:gd name="T0" fmla="*/ 190 w 190"/>
                <a:gd name="T1" fmla="*/ 127 h 226"/>
                <a:gd name="T2" fmla="*/ 190 w 190"/>
                <a:gd name="T3" fmla="*/ 99 h 226"/>
                <a:gd name="T4" fmla="*/ 181 w 190"/>
                <a:gd name="T5" fmla="*/ 82 h 226"/>
                <a:gd name="T6" fmla="*/ 172 w 190"/>
                <a:gd name="T7" fmla="*/ 54 h 226"/>
                <a:gd name="T8" fmla="*/ 153 w 190"/>
                <a:gd name="T9" fmla="*/ 36 h 226"/>
                <a:gd name="T10" fmla="*/ 135 w 190"/>
                <a:gd name="T11" fmla="*/ 18 h 226"/>
                <a:gd name="T12" fmla="*/ 109 w 190"/>
                <a:gd name="T13" fmla="*/ 9 h 226"/>
                <a:gd name="T14" fmla="*/ 90 w 190"/>
                <a:gd name="T15" fmla="*/ 0 h 226"/>
                <a:gd name="T16" fmla="*/ 64 w 190"/>
                <a:gd name="T17" fmla="*/ 0 h 226"/>
                <a:gd name="T18" fmla="*/ 36 w 190"/>
                <a:gd name="T19" fmla="*/ 0 h 226"/>
                <a:gd name="T20" fmla="*/ 9 w 190"/>
                <a:gd name="T21" fmla="*/ 9 h 226"/>
                <a:gd name="T22" fmla="*/ 0 w 190"/>
                <a:gd name="T23" fmla="*/ 9 h 226"/>
                <a:gd name="T24" fmla="*/ 9 w 190"/>
                <a:gd name="T25" fmla="*/ 9 h 226"/>
                <a:gd name="T26" fmla="*/ 18 w 190"/>
                <a:gd name="T27" fmla="*/ 9 h 226"/>
                <a:gd name="T28" fmla="*/ 27 w 190"/>
                <a:gd name="T29" fmla="*/ 9 h 226"/>
                <a:gd name="T30" fmla="*/ 36 w 190"/>
                <a:gd name="T31" fmla="*/ 9 h 226"/>
                <a:gd name="T32" fmla="*/ 64 w 190"/>
                <a:gd name="T33" fmla="*/ 0 h 226"/>
                <a:gd name="T34" fmla="*/ 90 w 190"/>
                <a:gd name="T35" fmla="*/ 9 h 226"/>
                <a:gd name="T36" fmla="*/ 109 w 190"/>
                <a:gd name="T37" fmla="*/ 18 h 226"/>
                <a:gd name="T38" fmla="*/ 127 w 190"/>
                <a:gd name="T39" fmla="*/ 27 h 226"/>
                <a:gd name="T40" fmla="*/ 153 w 190"/>
                <a:gd name="T41" fmla="*/ 36 h 226"/>
                <a:gd name="T42" fmla="*/ 163 w 190"/>
                <a:gd name="T43" fmla="*/ 64 h 226"/>
                <a:gd name="T44" fmla="*/ 172 w 190"/>
                <a:gd name="T45" fmla="*/ 82 h 226"/>
                <a:gd name="T46" fmla="*/ 181 w 190"/>
                <a:gd name="T47" fmla="*/ 99 h 226"/>
                <a:gd name="T48" fmla="*/ 190 w 190"/>
                <a:gd name="T49" fmla="*/ 127 h 226"/>
                <a:gd name="T50" fmla="*/ 190 w 190"/>
                <a:gd name="T51" fmla="*/ 153 h 226"/>
                <a:gd name="T52" fmla="*/ 190 w 190"/>
                <a:gd name="T53" fmla="*/ 163 h 226"/>
                <a:gd name="T54" fmla="*/ 190 w 190"/>
                <a:gd name="T55" fmla="*/ 153 h 226"/>
                <a:gd name="T56" fmla="*/ 190 w 190"/>
                <a:gd name="T57" fmla="*/ 145 h 226"/>
                <a:gd name="T58" fmla="*/ 190 w 190"/>
                <a:gd name="T59" fmla="*/ 135 h 226"/>
                <a:gd name="T60" fmla="*/ 190 w 190"/>
                <a:gd name="T61" fmla="*/ 127 h 226"/>
                <a:gd name="T62" fmla="*/ 153 w 190"/>
                <a:gd name="T63" fmla="*/ 226 h 226"/>
                <a:gd name="T64" fmla="*/ 172 w 190"/>
                <a:gd name="T65" fmla="*/ 199 h 226"/>
                <a:gd name="T66" fmla="*/ 181 w 190"/>
                <a:gd name="T67" fmla="*/ 181 h 226"/>
                <a:gd name="T68" fmla="*/ 181 w 190"/>
                <a:gd name="T69" fmla="*/ 171 h 226"/>
                <a:gd name="T70" fmla="*/ 181 w 190"/>
                <a:gd name="T71" fmla="*/ 181 h 226"/>
                <a:gd name="T72" fmla="*/ 181 w 190"/>
                <a:gd name="T73" fmla="*/ 190 h 226"/>
                <a:gd name="T74" fmla="*/ 172 w 190"/>
                <a:gd name="T75" fmla="*/ 190 h 226"/>
                <a:gd name="T76" fmla="*/ 172 w 190"/>
                <a:gd name="T77" fmla="*/ 199 h 226"/>
                <a:gd name="T78" fmla="*/ 163 w 190"/>
                <a:gd name="T79" fmla="*/ 208 h 226"/>
                <a:gd name="T80" fmla="*/ 153 w 190"/>
                <a:gd name="T81" fmla="*/ 216 h 226"/>
                <a:gd name="T82" fmla="*/ 153 w 190"/>
                <a:gd name="T83" fmla="*/ 226 h 22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90"/>
                <a:gd name="T127" fmla="*/ 0 h 226"/>
                <a:gd name="T128" fmla="*/ 190 w 190"/>
                <a:gd name="T129" fmla="*/ 226 h 22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90" h="226">
                  <a:moveTo>
                    <a:pt x="190" y="127"/>
                  </a:moveTo>
                  <a:lnTo>
                    <a:pt x="190" y="99"/>
                  </a:lnTo>
                  <a:lnTo>
                    <a:pt x="181" y="82"/>
                  </a:lnTo>
                  <a:lnTo>
                    <a:pt x="172" y="54"/>
                  </a:lnTo>
                  <a:lnTo>
                    <a:pt x="153" y="36"/>
                  </a:lnTo>
                  <a:lnTo>
                    <a:pt x="135" y="18"/>
                  </a:lnTo>
                  <a:lnTo>
                    <a:pt x="109" y="9"/>
                  </a:lnTo>
                  <a:lnTo>
                    <a:pt x="90" y="0"/>
                  </a:lnTo>
                  <a:lnTo>
                    <a:pt x="64" y="0"/>
                  </a:lnTo>
                  <a:lnTo>
                    <a:pt x="36" y="0"/>
                  </a:lnTo>
                  <a:lnTo>
                    <a:pt x="9" y="9"/>
                  </a:lnTo>
                  <a:lnTo>
                    <a:pt x="0" y="9"/>
                  </a:lnTo>
                  <a:lnTo>
                    <a:pt x="9" y="9"/>
                  </a:lnTo>
                  <a:lnTo>
                    <a:pt x="18" y="9"/>
                  </a:lnTo>
                  <a:lnTo>
                    <a:pt x="27" y="9"/>
                  </a:lnTo>
                  <a:lnTo>
                    <a:pt x="36" y="9"/>
                  </a:lnTo>
                  <a:lnTo>
                    <a:pt x="64" y="0"/>
                  </a:lnTo>
                  <a:lnTo>
                    <a:pt x="90" y="9"/>
                  </a:lnTo>
                  <a:lnTo>
                    <a:pt x="109" y="18"/>
                  </a:lnTo>
                  <a:lnTo>
                    <a:pt x="127" y="27"/>
                  </a:lnTo>
                  <a:lnTo>
                    <a:pt x="153" y="36"/>
                  </a:lnTo>
                  <a:lnTo>
                    <a:pt x="163" y="64"/>
                  </a:lnTo>
                  <a:lnTo>
                    <a:pt x="172" y="82"/>
                  </a:lnTo>
                  <a:lnTo>
                    <a:pt x="181" y="99"/>
                  </a:lnTo>
                  <a:lnTo>
                    <a:pt x="190" y="127"/>
                  </a:lnTo>
                  <a:lnTo>
                    <a:pt x="190" y="153"/>
                  </a:lnTo>
                  <a:lnTo>
                    <a:pt x="190" y="163"/>
                  </a:lnTo>
                  <a:lnTo>
                    <a:pt x="190" y="153"/>
                  </a:lnTo>
                  <a:lnTo>
                    <a:pt x="190" y="145"/>
                  </a:lnTo>
                  <a:lnTo>
                    <a:pt x="190" y="135"/>
                  </a:lnTo>
                  <a:lnTo>
                    <a:pt x="190" y="127"/>
                  </a:lnTo>
                  <a:close/>
                  <a:moveTo>
                    <a:pt x="153" y="226"/>
                  </a:moveTo>
                  <a:lnTo>
                    <a:pt x="172" y="199"/>
                  </a:lnTo>
                  <a:lnTo>
                    <a:pt x="181" y="181"/>
                  </a:lnTo>
                  <a:lnTo>
                    <a:pt x="181" y="171"/>
                  </a:lnTo>
                  <a:lnTo>
                    <a:pt x="181" y="181"/>
                  </a:lnTo>
                  <a:lnTo>
                    <a:pt x="181" y="190"/>
                  </a:lnTo>
                  <a:lnTo>
                    <a:pt x="172" y="190"/>
                  </a:lnTo>
                  <a:lnTo>
                    <a:pt x="172" y="199"/>
                  </a:lnTo>
                  <a:lnTo>
                    <a:pt x="163" y="208"/>
                  </a:lnTo>
                  <a:lnTo>
                    <a:pt x="153" y="216"/>
                  </a:lnTo>
                  <a:lnTo>
                    <a:pt x="153" y="226"/>
                  </a:lnTo>
                  <a:close/>
                </a:path>
              </a:pathLst>
            </a:custGeom>
            <a:solidFill>
              <a:srgbClr val="A6FFFF"/>
            </a:solidFill>
            <a:ln w="9525">
              <a:noFill/>
              <a:round/>
              <a:headEnd/>
              <a:tailEnd/>
            </a:ln>
          </p:spPr>
          <p:txBody>
            <a:bodyPr>
              <a:prstTxWarp prst="textNoShape">
                <a:avLst/>
              </a:prstTxWarp>
            </a:bodyPr>
            <a:lstStyle/>
            <a:p>
              <a:endParaRPr lang="en-US"/>
            </a:p>
          </p:txBody>
        </p:sp>
        <p:sp>
          <p:nvSpPr>
            <p:cNvPr id="49199" name="Freeform 633"/>
            <p:cNvSpPr>
              <a:spLocks noChangeAspect="1"/>
            </p:cNvSpPr>
            <p:nvPr/>
          </p:nvSpPr>
          <p:spPr bwMode="auto">
            <a:xfrm>
              <a:off x="1181" y="2749"/>
              <a:ext cx="16" cy="13"/>
            </a:xfrm>
            <a:custGeom>
              <a:avLst/>
              <a:gdLst>
                <a:gd name="T0" fmla="*/ 163 w 163"/>
                <a:gd name="T1" fmla="*/ 127 h 135"/>
                <a:gd name="T2" fmla="*/ 154 w 163"/>
                <a:gd name="T3" fmla="*/ 99 h 135"/>
                <a:gd name="T4" fmla="*/ 145 w 163"/>
                <a:gd name="T5" fmla="*/ 82 h 135"/>
                <a:gd name="T6" fmla="*/ 136 w 163"/>
                <a:gd name="T7" fmla="*/ 64 h 135"/>
                <a:gd name="T8" fmla="*/ 126 w 163"/>
                <a:gd name="T9" fmla="*/ 36 h 135"/>
                <a:gd name="T10" fmla="*/ 100 w 163"/>
                <a:gd name="T11" fmla="*/ 27 h 135"/>
                <a:gd name="T12" fmla="*/ 82 w 163"/>
                <a:gd name="T13" fmla="*/ 18 h 135"/>
                <a:gd name="T14" fmla="*/ 63 w 163"/>
                <a:gd name="T15" fmla="*/ 9 h 135"/>
                <a:gd name="T16" fmla="*/ 37 w 163"/>
                <a:gd name="T17" fmla="*/ 0 h 135"/>
                <a:gd name="T18" fmla="*/ 9 w 163"/>
                <a:gd name="T19" fmla="*/ 9 h 135"/>
                <a:gd name="T20" fmla="*/ 0 w 163"/>
                <a:gd name="T21" fmla="*/ 9 h 135"/>
                <a:gd name="T22" fmla="*/ 9 w 163"/>
                <a:gd name="T23" fmla="*/ 9 h 135"/>
                <a:gd name="T24" fmla="*/ 19 w 163"/>
                <a:gd name="T25" fmla="*/ 9 h 135"/>
                <a:gd name="T26" fmla="*/ 27 w 163"/>
                <a:gd name="T27" fmla="*/ 9 h 135"/>
                <a:gd name="T28" fmla="*/ 37 w 163"/>
                <a:gd name="T29" fmla="*/ 9 h 135"/>
                <a:gd name="T30" fmla="*/ 45 w 163"/>
                <a:gd name="T31" fmla="*/ 9 h 135"/>
                <a:gd name="T32" fmla="*/ 54 w 163"/>
                <a:gd name="T33" fmla="*/ 18 h 135"/>
                <a:gd name="T34" fmla="*/ 82 w 163"/>
                <a:gd name="T35" fmla="*/ 18 h 135"/>
                <a:gd name="T36" fmla="*/ 100 w 163"/>
                <a:gd name="T37" fmla="*/ 27 h 135"/>
                <a:gd name="T38" fmla="*/ 118 w 163"/>
                <a:gd name="T39" fmla="*/ 45 h 135"/>
                <a:gd name="T40" fmla="*/ 136 w 163"/>
                <a:gd name="T41" fmla="*/ 64 h 135"/>
                <a:gd name="T42" fmla="*/ 145 w 163"/>
                <a:gd name="T43" fmla="*/ 82 h 135"/>
                <a:gd name="T44" fmla="*/ 154 w 163"/>
                <a:gd name="T45" fmla="*/ 108 h 135"/>
                <a:gd name="T46" fmla="*/ 154 w 163"/>
                <a:gd name="T47" fmla="*/ 117 h 135"/>
                <a:gd name="T48" fmla="*/ 154 w 163"/>
                <a:gd name="T49" fmla="*/ 127 h 135"/>
                <a:gd name="T50" fmla="*/ 163 w 163"/>
                <a:gd name="T51" fmla="*/ 127 h 135"/>
                <a:gd name="T52" fmla="*/ 163 w 163"/>
                <a:gd name="T53" fmla="*/ 135 h 135"/>
                <a:gd name="T54" fmla="*/ 154 w 163"/>
                <a:gd name="T55" fmla="*/ 135 h 135"/>
                <a:gd name="T56" fmla="*/ 154 w 163"/>
                <a:gd name="T57" fmla="*/ 127 h 135"/>
                <a:gd name="T58" fmla="*/ 163 w 163"/>
                <a:gd name="T59" fmla="*/ 127 h 135"/>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63"/>
                <a:gd name="T91" fmla="*/ 0 h 135"/>
                <a:gd name="T92" fmla="*/ 163 w 163"/>
                <a:gd name="T93" fmla="*/ 135 h 135"/>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63" h="135">
                  <a:moveTo>
                    <a:pt x="163" y="127"/>
                  </a:moveTo>
                  <a:lnTo>
                    <a:pt x="154" y="99"/>
                  </a:lnTo>
                  <a:lnTo>
                    <a:pt x="145" y="82"/>
                  </a:lnTo>
                  <a:lnTo>
                    <a:pt x="136" y="64"/>
                  </a:lnTo>
                  <a:lnTo>
                    <a:pt x="126" y="36"/>
                  </a:lnTo>
                  <a:lnTo>
                    <a:pt x="100" y="27"/>
                  </a:lnTo>
                  <a:lnTo>
                    <a:pt x="82" y="18"/>
                  </a:lnTo>
                  <a:lnTo>
                    <a:pt x="63" y="9"/>
                  </a:lnTo>
                  <a:lnTo>
                    <a:pt x="37" y="0"/>
                  </a:lnTo>
                  <a:lnTo>
                    <a:pt x="9" y="9"/>
                  </a:lnTo>
                  <a:lnTo>
                    <a:pt x="0" y="9"/>
                  </a:lnTo>
                  <a:lnTo>
                    <a:pt x="9" y="9"/>
                  </a:lnTo>
                  <a:lnTo>
                    <a:pt x="19" y="9"/>
                  </a:lnTo>
                  <a:lnTo>
                    <a:pt x="27" y="9"/>
                  </a:lnTo>
                  <a:lnTo>
                    <a:pt x="37" y="9"/>
                  </a:lnTo>
                  <a:lnTo>
                    <a:pt x="45" y="9"/>
                  </a:lnTo>
                  <a:lnTo>
                    <a:pt x="54" y="18"/>
                  </a:lnTo>
                  <a:lnTo>
                    <a:pt x="82" y="18"/>
                  </a:lnTo>
                  <a:lnTo>
                    <a:pt x="100" y="27"/>
                  </a:lnTo>
                  <a:lnTo>
                    <a:pt x="118" y="45"/>
                  </a:lnTo>
                  <a:lnTo>
                    <a:pt x="136" y="64"/>
                  </a:lnTo>
                  <a:lnTo>
                    <a:pt x="145" y="82"/>
                  </a:lnTo>
                  <a:lnTo>
                    <a:pt x="154" y="108"/>
                  </a:lnTo>
                  <a:lnTo>
                    <a:pt x="154" y="117"/>
                  </a:lnTo>
                  <a:lnTo>
                    <a:pt x="154" y="127"/>
                  </a:lnTo>
                  <a:lnTo>
                    <a:pt x="163" y="127"/>
                  </a:lnTo>
                  <a:lnTo>
                    <a:pt x="163" y="135"/>
                  </a:lnTo>
                  <a:lnTo>
                    <a:pt x="154" y="135"/>
                  </a:lnTo>
                  <a:lnTo>
                    <a:pt x="154" y="127"/>
                  </a:lnTo>
                  <a:lnTo>
                    <a:pt x="163" y="127"/>
                  </a:lnTo>
                  <a:close/>
                </a:path>
              </a:pathLst>
            </a:custGeom>
            <a:solidFill>
              <a:srgbClr val="ABFFFF"/>
            </a:solidFill>
            <a:ln w="9525">
              <a:noFill/>
              <a:round/>
              <a:headEnd/>
              <a:tailEnd/>
            </a:ln>
          </p:spPr>
          <p:txBody>
            <a:bodyPr>
              <a:prstTxWarp prst="textNoShape">
                <a:avLst/>
              </a:prstTxWarp>
            </a:bodyPr>
            <a:lstStyle/>
            <a:p>
              <a:endParaRPr lang="en-US"/>
            </a:p>
          </p:txBody>
        </p:sp>
        <p:sp>
          <p:nvSpPr>
            <p:cNvPr id="49200" name="Freeform 634"/>
            <p:cNvSpPr>
              <a:spLocks noChangeAspect="1" noEditPoints="1"/>
            </p:cNvSpPr>
            <p:nvPr/>
          </p:nvSpPr>
          <p:spPr bwMode="auto">
            <a:xfrm>
              <a:off x="1184" y="2750"/>
              <a:ext cx="12" cy="10"/>
            </a:xfrm>
            <a:custGeom>
              <a:avLst/>
              <a:gdLst>
                <a:gd name="T0" fmla="*/ 117 w 117"/>
                <a:gd name="T1" fmla="*/ 108 h 108"/>
                <a:gd name="T2" fmla="*/ 117 w 117"/>
                <a:gd name="T3" fmla="*/ 99 h 108"/>
                <a:gd name="T4" fmla="*/ 108 w 117"/>
                <a:gd name="T5" fmla="*/ 73 h 108"/>
                <a:gd name="T6" fmla="*/ 99 w 117"/>
                <a:gd name="T7" fmla="*/ 55 h 108"/>
                <a:gd name="T8" fmla="*/ 81 w 117"/>
                <a:gd name="T9" fmla="*/ 36 h 108"/>
                <a:gd name="T10" fmla="*/ 63 w 117"/>
                <a:gd name="T11" fmla="*/ 18 h 108"/>
                <a:gd name="T12" fmla="*/ 45 w 117"/>
                <a:gd name="T13" fmla="*/ 9 h 108"/>
                <a:gd name="T14" fmla="*/ 17 w 117"/>
                <a:gd name="T15" fmla="*/ 9 h 108"/>
                <a:gd name="T16" fmla="*/ 8 w 117"/>
                <a:gd name="T17" fmla="*/ 0 h 108"/>
                <a:gd name="T18" fmla="*/ 17 w 117"/>
                <a:gd name="T19" fmla="*/ 9 h 108"/>
                <a:gd name="T20" fmla="*/ 26 w 117"/>
                <a:gd name="T21" fmla="*/ 9 h 108"/>
                <a:gd name="T22" fmla="*/ 35 w 117"/>
                <a:gd name="T23" fmla="*/ 9 h 108"/>
                <a:gd name="T24" fmla="*/ 45 w 117"/>
                <a:gd name="T25" fmla="*/ 18 h 108"/>
                <a:gd name="T26" fmla="*/ 53 w 117"/>
                <a:gd name="T27" fmla="*/ 27 h 108"/>
                <a:gd name="T28" fmla="*/ 63 w 117"/>
                <a:gd name="T29" fmla="*/ 27 h 108"/>
                <a:gd name="T30" fmla="*/ 71 w 117"/>
                <a:gd name="T31" fmla="*/ 45 h 108"/>
                <a:gd name="T32" fmla="*/ 89 w 117"/>
                <a:gd name="T33" fmla="*/ 55 h 108"/>
                <a:gd name="T34" fmla="*/ 99 w 117"/>
                <a:gd name="T35" fmla="*/ 81 h 108"/>
                <a:gd name="T36" fmla="*/ 99 w 117"/>
                <a:gd name="T37" fmla="*/ 90 h 108"/>
                <a:gd name="T38" fmla="*/ 108 w 117"/>
                <a:gd name="T39" fmla="*/ 90 h 108"/>
                <a:gd name="T40" fmla="*/ 108 w 117"/>
                <a:gd name="T41" fmla="*/ 99 h 108"/>
                <a:gd name="T42" fmla="*/ 108 w 117"/>
                <a:gd name="T43" fmla="*/ 108 h 108"/>
                <a:gd name="T44" fmla="*/ 117 w 117"/>
                <a:gd name="T45" fmla="*/ 108 h 108"/>
                <a:gd name="T46" fmla="*/ 0 w 117"/>
                <a:gd name="T47" fmla="*/ 0 h 10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17"/>
                <a:gd name="T73" fmla="*/ 0 h 108"/>
                <a:gd name="T74" fmla="*/ 117 w 117"/>
                <a:gd name="T75" fmla="*/ 108 h 10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17" h="108">
                  <a:moveTo>
                    <a:pt x="117" y="108"/>
                  </a:moveTo>
                  <a:lnTo>
                    <a:pt x="117" y="99"/>
                  </a:lnTo>
                  <a:lnTo>
                    <a:pt x="108" y="73"/>
                  </a:lnTo>
                  <a:lnTo>
                    <a:pt x="99" y="55"/>
                  </a:lnTo>
                  <a:lnTo>
                    <a:pt x="81" y="36"/>
                  </a:lnTo>
                  <a:lnTo>
                    <a:pt x="63" y="18"/>
                  </a:lnTo>
                  <a:lnTo>
                    <a:pt x="45" y="9"/>
                  </a:lnTo>
                  <a:lnTo>
                    <a:pt x="17" y="9"/>
                  </a:lnTo>
                  <a:lnTo>
                    <a:pt x="8" y="0"/>
                  </a:lnTo>
                  <a:lnTo>
                    <a:pt x="17" y="9"/>
                  </a:lnTo>
                  <a:lnTo>
                    <a:pt x="26" y="9"/>
                  </a:lnTo>
                  <a:lnTo>
                    <a:pt x="35" y="9"/>
                  </a:lnTo>
                  <a:lnTo>
                    <a:pt x="45" y="18"/>
                  </a:lnTo>
                  <a:lnTo>
                    <a:pt x="53" y="27"/>
                  </a:lnTo>
                  <a:lnTo>
                    <a:pt x="63" y="27"/>
                  </a:lnTo>
                  <a:lnTo>
                    <a:pt x="71" y="45"/>
                  </a:lnTo>
                  <a:lnTo>
                    <a:pt x="89" y="55"/>
                  </a:lnTo>
                  <a:lnTo>
                    <a:pt x="99" y="81"/>
                  </a:lnTo>
                  <a:lnTo>
                    <a:pt x="99" y="90"/>
                  </a:lnTo>
                  <a:lnTo>
                    <a:pt x="108" y="90"/>
                  </a:lnTo>
                  <a:lnTo>
                    <a:pt x="108" y="99"/>
                  </a:lnTo>
                  <a:lnTo>
                    <a:pt x="108" y="108"/>
                  </a:lnTo>
                  <a:lnTo>
                    <a:pt x="117" y="108"/>
                  </a:lnTo>
                  <a:close/>
                  <a:moveTo>
                    <a:pt x="0" y="0"/>
                  </a:moveTo>
                  <a:close/>
                </a:path>
              </a:pathLst>
            </a:custGeom>
            <a:solidFill>
              <a:srgbClr val="B0FFFF"/>
            </a:solidFill>
            <a:ln w="9525">
              <a:noFill/>
              <a:round/>
              <a:headEnd/>
              <a:tailEnd/>
            </a:ln>
          </p:spPr>
          <p:txBody>
            <a:bodyPr>
              <a:prstTxWarp prst="textNoShape">
                <a:avLst/>
              </a:prstTxWarp>
            </a:bodyPr>
            <a:lstStyle/>
            <a:p>
              <a:endParaRPr lang="en-US"/>
            </a:p>
          </p:txBody>
        </p:sp>
        <p:sp>
          <p:nvSpPr>
            <p:cNvPr id="49201" name="Freeform 635"/>
            <p:cNvSpPr>
              <a:spLocks noChangeAspect="1"/>
            </p:cNvSpPr>
            <p:nvPr/>
          </p:nvSpPr>
          <p:spPr bwMode="auto">
            <a:xfrm>
              <a:off x="1190" y="2752"/>
              <a:ext cx="4" cy="7"/>
            </a:xfrm>
            <a:custGeom>
              <a:avLst/>
              <a:gdLst>
                <a:gd name="T0" fmla="*/ 46 w 46"/>
                <a:gd name="T1" fmla="*/ 63 h 63"/>
                <a:gd name="T2" fmla="*/ 46 w 46"/>
                <a:gd name="T3" fmla="*/ 54 h 63"/>
                <a:gd name="T4" fmla="*/ 36 w 46"/>
                <a:gd name="T5" fmla="*/ 28 h 63"/>
                <a:gd name="T6" fmla="*/ 18 w 46"/>
                <a:gd name="T7" fmla="*/ 18 h 63"/>
                <a:gd name="T8" fmla="*/ 10 w 46"/>
                <a:gd name="T9" fmla="*/ 0 h 63"/>
                <a:gd name="T10" fmla="*/ 0 w 46"/>
                <a:gd name="T11" fmla="*/ 0 h 63"/>
                <a:gd name="T12" fmla="*/ 10 w 46"/>
                <a:gd name="T13" fmla="*/ 9 h 63"/>
                <a:gd name="T14" fmla="*/ 18 w 46"/>
                <a:gd name="T15" fmla="*/ 18 h 63"/>
                <a:gd name="T16" fmla="*/ 28 w 46"/>
                <a:gd name="T17" fmla="*/ 18 h 63"/>
                <a:gd name="T18" fmla="*/ 28 w 46"/>
                <a:gd name="T19" fmla="*/ 28 h 63"/>
                <a:gd name="T20" fmla="*/ 36 w 46"/>
                <a:gd name="T21" fmla="*/ 36 h 63"/>
                <a:gd name="T22" fmla="*/ 36 w 46"/>
                <a:gd name="T23" fmla="*/ 46 h 63"/>
                <a:gd name="T24" fmla="*/ 46 w 46"/>
                <a:gd name="T25" fmla="*/ 54 h 63"/>
                <a:gd name="T26" fmla="*/ 46 w 46"/>
                <a:gd name="T27" fmla="*/ 63 h 6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6"/>
                <a:gd name="T43" fmla="*/ 0 h 63"/>
                <a:gd name="T44" fmla="*/ 46 w 46"/>
                <a:gd name="T45" fmla="*/ 63 h 6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6" h="63">
                  <a:moveTo>
                    <a:pt x="46" y="63"/>
                  </a:moveTo>
                  <a:lnTo>
                    <a:pt x="46" y="54"/>
                  </a:lnTo>
                  <a:lnTo>
                    <a:pt x="36" y="28"/>
                  </a:lnTo>
                  <a:lnTo>
                    <a:pt x="18" y="18"/>
                  </a:lnTo>
                  <a:lnTo>
                    <a:pt x="10" y="0"/>
                  </a:lnTo>
                  <a:lnTo>
                    <a:pt x="0" y="0"/>
                  </a:lnTo>
                  <a:lnTo>
                    <a:pt x="10" y="9"/>
                  </a:lnTo>
                  <a:lnTo>
                    <a:pt x="18" y="18"/>
                  </a:lnTo>
                  <a:lnTo>
                    <a:pt x="28" y="18"/>
                  </a:lnTo>
                  <a:lnTo>
                    <a:pt x="28" y="28"/>
                  </a:lnTo>
                  <a:lnTo>
                    <a:pt x="36" y="36"/>
                  </a:lnTo>
                  <a:lnTo>
                    <a:pt x="36" y="46"/>
                  </a:lnTo>
                  <a:lnTo>
                    <a:pt x="46" y="54"/>
                  </a:lnTo>
                  <a:lnTo>
                    <a:pt x="46" y="63"/>
                  </a:lnTo>
                  <a:close/>
                </a:path>
              </a:pathLst>
            </a:custGeom>
            <a:solidFill>
              <a:srgbClr val="B6FFFF"/>
            </a:solidFill>
            <a:ln w="9525">
              <a:noFill/>
              <a:round/>
              <a:headEnd/>
              <a:tailEnd/>
            </a:ln>
          </p:spPr>
          <p:txBody>
            <a:bodyPr>
              <a:prstTxWarp prst="textNoShape">
                <a:avLst/>
              </a:prstTxWarp>
            </a:bodyPr>
            <a:lstStyle/>
            <a:p>
              <a:endParaRPr lang="en-US"/>
            </a:p>
          </p:txBody>
        </p:sp>
        <p:sp>
          <p:nvSpPr>
            <p:cNvPr id="49202" name="Freeform 636"/>
            <p:cNvSpPr>
              <a:spLocks noChangeAspect="1"/>
            </p:cNvSpPr>
            <p:nvPr/>
          </p:nvSpPr>
          <p:spPr bwMode="auto">
            <a:xfrm>
              <a:off x="1269" y="2743"/>
              <a:ext cx="99" cy="102"/>
            </a:xfrm>
            <a:custGeom>
              <a:avLst/>
              <a:gdLst>
                <a:gd name="T0" fmla="*/ 930 w 985"/>
                <a:gd name="T1" fmla="*/ 253 h 1013"/>
                <a:gd name="T2" fmla="*/ 957 w 985"/>
                <a:gd name="T3" fmla="*/ 325 h 1013"/>
                <a:gd name="T4" fmla="*/ 975 w 985"/>
                <a:gd name="T5" fmla="*/ 397 h 1013"/>
                <a:gd name="T6" fmla="*/ 985 w 985"/>
                <a:gd name="T7" fmla="*/ 470 h 1013"/>
                <a:gd name="T8" fmla="*/ 985 w 985"/>
                <a:gd name="T9" fmla="*/ 551 h 1013"/>
                <a:gd name="T10" fmla="*/ 975 w 985"/>
                <a:gd name="T11" fmla="*/ 624 h 1013"/>
                <a:gd name="T12" fmla="*/ 957 w 985"/>
                <a:gd name="T13" fmla="*/ 695 h 1013"/>
                <a:gd name="T14" fmla="*/ 930 w 985"/>
                <a:gd name="T15" fmla="*/ 768 h 1013"/>
                <a:gd name="T16" fmla="*/ 894 w 985"/>
                <a:gd name="T17" fmla="*/ 831 h 1013"/>
                <a:gd name="T18" fmla="*/ 849 w 985"/>
                <a:gd name="T19" fmla="*/ 867 h 1013"/>
                <a:gd name="T20" fmla="*/ 803 w 985"/>
                <a:gd name="T21" fmla="*/ 912 h 1013"/>
                <a:gd name="T22" fmla="*/ 750 w 985"/>
                <a:gd name="T23" fmla="*/ 949 h 1013"/>
                <a:gd name="T24" fmla="*/ 695 w 985"/>
                <a:gd name="T25" fmla="*/ 976 h 1013"/>
                <a:gd name="T26" fmla="*/ 641 w 985"/>
                <a:gd name="T27" fmla="*/ 1003 h 1013"/>
                <a:gd name="T28" fmla="*/ 587 w 985"/>
                <a:gd name="T29" fmla="*/ 1013 h 1013"/>
                <a:gd name="T30" fmla="*/ 524 w 985"/>
                <a:gd name="T31" fmla="*/ 1003 h 1013"/>
                <a:gd name="T32" fmla="*/ 461 w 985"/>
                <a:gd name="T33" fmla="*/ 985 h 1013"/>
                <a:gd name="T34" fmla="*/ 388 w 985"/>
                <a:gd name="T35" fmla="*/ 967 h 1013"/>
                <a:gd name="T36" fmla="*/ 316 w 985"/>
                <a:gd name="T37" fmla="*/ 930 h 1013"/>
                <a:gd name="T38" fmla="*/ 244 w 985"/>
                <a:gd name="T39" fmla="*/ 894 h 1013"/>
                <a:gd name="T40" fmla="*/ 181 w 985"/>
                <a:gd name="T41" fmla="*/ 849 h 1013"/>
                <a:gd name="T42" fmla="*/ 118 w 985"/>
                <a:gd name="T43" fmla="*/ 795 h 1013"/>
                <a:gd name="T44" fmla="*/ 72 w 985"/>
                <a:gd name="T45" fmla="*/ 741 h 1013"/>
                <a:gd name="T46" fmla="*/ 27 w 985"/>
                <a:gd name="T47" fmla="*/ 669 h 1013"/>
                <a:gd name="T48" fmla="*/ 0 w 985"/>
                <a:gd name="T49" fmla="*/ 596 h 1013"/>
                <a:gd name="T50" fmla="*/ 0 w 985"/>
                <a:gd name="T51" fmla="*/ 523 h 1013"/>
                <a:gd name="T52" fmla="*/ 9 w 985"/>
                <a:gd name="T53" fmla="*/ 452 h 1013"/>
                <a:gd name="T54" fmla="*/ 27 w 985"/>
                <a:gd name="T55" fmla="*/ 389 h 1013"/>
                <a:gd name="T56" fmla="*/ 45 w 985"/>
                <a:gd name="T57" fmla="*/ 325 h 1013"/>
                <a:gd name="T58" fmla="*/ 82 w 985"/>
                <a:gd name="T59" fmla="*/ 270 h 1013"/>
                <a:gd name="T60" fmla="*/ 118 w 985"/>
                <a:gd name="T61" fmla="*/ 207 h 1013"/>
                <a:gd name="T62" fmla="*/ 163 w 985"/>
                <a:gd name="T63" fmla="*/ 162 h 1013"/>
                <a:gd name="T64" fmla="*/ 217 w 985"/>
                <a:gd name="T65" fmla="*/ 108 h 1013"/>
                <a:gd name="T66" fmla="*/ 262 w 985"/>
                <a:gd name="T67" fmla="*/ 81 h 1013"/>
                <a:gd name="T68" fmla="*/ 307 w 985"/>
                <a:gd name="T69" fmla="*/ 63 h 1013"/>
                <a:gd name="T70" fmla="*/ 352 w 985"/>
                <a:gd name="T71" fmla="*/ 35 h 1013"/>
                <a:gd name="T72" fmla="*/ 406 w 985"/>
                <a:gd name="T73" fmla="*/ 18 h 1013"/>
                <a:gd name="T74" fmla="*/ 461 w 985"/>
                <a:gd name="T75" fmla="*/ 9 h 1013"/>
                <a:gd name="T76" fmla="*/ 515 w 985"/>
                <a:gd name="T77" fmla="*/ 0 h 1013"/>
                <a:gd name="T78" fmla="*/ 568 w 985"/>
                <a:gd name="T79" fmla="*/ 0 h 1013"/>
                <a:gd name="T80" fmla="*/ 623 w 985"/>
                <a:gd name="T81" fmla="*/ 9 h 1013"/>
                <a:gd name="T82" fmla="*/ 677 w 985"/>
                <a:gd name="T83" fmla="*/ 27 h 1013"/>
                <a:gd name="T84" fmla="*/ 714 w 985"/>
                <a:gd name="T85" fmla="*/ 54 h 1013"/>
                <a:gd name="T86" fmla="*/ 758 w 985"/>
                <a:gd name="T87" fmla="*/ 81 h 1013"/>
                <a:gd name="T88" fmla="*/ 795 w 985"/>
                <a:gd name="T89" fmla="*/ 108 h 1013"/>
                <a:gd name="T90" fmla="*/ 831 w 985"/>
                <a:gd name="T91" fmla="*/ 136 h 1013"/>
                <a:gd name="T92" fmla="*/ 867 w 985"/>
                <a:gd name="T93" fmla="*/ 171 h 1013"/>
                <a:gd name="T94" fmla="*/ 903 w 985"/>
                <a:gd name="T95" fmla="*/ 207 h 1013"/>
                <a:gd name="T96" fmla="*/ 930 w 985"/>
                <a:gd name="T97" fmla="*/ 253 h 101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985"/>
                <a:gd name="T148" fmla="*/ 0 h 1013"/>
                <a:gd name="T149" fmla="*/ 985 w 985"/>
                <a:gd name="T150" fmla="*/ 1013 h 1013"/>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985" h="1013">
                  <a:moveTo>
                    <a:pt x="930" y="253"/>
                  </a:moveTo>
                  <a:lnTo>
                    <a:pt x="957" y="325"/>
                  </a:lnTo>
                  <a:lnTo>
                    <a:pt x="975" y="397"/>
                  </a:lnTo>
                  <a:lnTo>
                    <a:pt x="985" y="470"/>
                  </a:lnTo>
                  <a:lnTo>
                    <a:pt x="985" y="551"/>
                  </a:lnTo>
                  <a:lnTo>
                    <a:pt x="975" y="624"/>
                  </a:lnTo>
                  <a:lnTo>
                    <a:pt x="957" y="695"/>
                  </a:lnTo>
                  <a:lnTo>
                    <a:pt x="930" y="768"/>
                  </a:lnTo>
                  <a:lnTo>
                    <a:pt x="894" y="831"/>
                  </a:lnTo>
                  <a:lnTo>
                    <a:pt x="849" y="867"/>
                  </a:lnTo>
                  <a:lnTo>
                    <a:pt x="803" y="912"/>
                  </a:lnTo>
                  <a:lnTo>
                    <a:pt x="750" y="949"/>
                  </a:lnTo>
                  <a:lnTo>
                    <a:pt x="695" y="976"/>
                  </a:lnTo>
                  <a:lnTo>
                    <a:pt x="641" y="1003"/>
                  </a:lnTo>
                  <a:lnTo>
                    <a:pt x="587" y="1013"/>
                  </a:lnTo>
                  <a:lnTo>
                    <a:pt x="524" y="1003"/>
                  </a:lnTo>
                  <a:lnTo>
                    <a:pt x="461" y="985"/>
                  </a:lnTo>
                  <a:lnTo>
                    <a:pt x="388" y="967"/>
                  </a:lnTo>
                  <a:lnTo>
                    <a:pt x="316" y="930"/>
                  </a:lnTo>
                  <a:lnTo>
                    <a:pt x="244" y="894"/>
                  </a:lnTo>
                  <a:lnTo>
                    <a:pt x="181" y="849"/>
                  </a:lnTo>
                  <a:lnTo>
                    <a:pt x="118" y="795"/>
                  </a:lnTo>
                  <a:lnTo>
                    <a:pt x="72" y="741"/>
                  </a:lnTo>
                  <a:lnTo>
                    <a:pt x="27" y="669"/>
                  </a:lnTo>
                  <a:lnTo>
                    <a:pt x="0" y="596"/>
                  </a:lnTo>
                  <a:lnTo>
                    <a:pt x="0" y="523"/>
                  </a:lnTo>
                  <a:lnTo>
                    <a:pt x="9" y="452"/>
                  </a:lnTo>
                  <a:lnTo>
                    <a:pt x="27" y="389"/>
                  </a:lnTo>
                  <a:lnTo>
                    <a:pt x="45" y="325"/>
                  </a:lnTo>
                  <a:lnTo>
                    <a:pt x="82" y="270"/>
                  </a:lnTo>
                  <a:lnTo>
                    <a:pt x="118" y="207"/>
                  </a:lnTo>
                  <a:lnTo>
                    <a:pt x="163" y="162"/>
                  </a:lnTo>
                  <a:lnTo>
                    <a:pt x="217" y="108"/>
                  </a:lnTo>
                  <a:lnTo>
                    <a:pt x="262" y="81"/>
                  </a:lnTo>
                  <a:lnTo>
                    <a:pt x="307" y="63"/>
                  </a:lnTo>
                  <a:lnTo>
                    <a:pt x="352" y="35"/>
                  </a:lnTo>
                  <a:lnTo>
                    <a:pt x="406" y="18"/>
                  </a:lnTo>
                  <a:lnTo>
                    <a:pt x="461" y="9"/>
                  </a:lnTo>
                  <a:lnTo>
                    <a:pt x="515" y="0"/>
                  </a:lnTo>
                  <a:lnTo>
                    <a:pt x="568" y="0"/>
                  </a:lnTo>
                  <a:lnTo>
                    <a:pt x="623" y="9"/>
                  </a:lnTo>
                  <a:lnTo>
                    <a:pt x="677" y="27"/>
                  </a:lnTo>
                  <a:lnTo>
                    <a:pt x="714" y="54"/>
                  </a:lnTo>
                  <a:lnTo>
                    <a:pt x="758" y="81"/>
                  </a:lnTo>
                  <a:lnTo>
                    <a:pt x="795" y="108"/>
                  </a:lnTo>
                  <a:lnTo>
                    <a:pt x="831" y="136"/>
                  </a:lnTo>
                  <a:lnTo>
                    <a:pt x="867" y="171"/>
                  </a:lnTo>
                  <a:lnTo>
                    <a:pt x="903" y="207"/>
                  </a:lnTo>
                  <a:lnTo>
                    <a:pt x="930" y="253"/>
                  </a:lnTo>
                  <a:close/>
                </a:path>
              </a:pathLst>
            </a:custGeom>
            <a:solidFill>
              <a:srgbClr val="000000"/>
            </a:solidFill>
            <a:ln w="9525">
              <a:noFill/>
              <a:round/>
              <a:headEnd/>
              <a:tailEnd/>
            </a:ln>
          </p:spPr>
          <p:txBody>
            <a:bodyPr>
              <a:prstTxWarp prst="textNoShape">
                <a:avLst/>
              </a:prstTxWarp>
            </a:bodyPr>
            <a:lstStyle/>
            <a:p>
              <a:endParaRPr lang="en-US"/>
            </a:p>
          </p:txBody>
        </p:sp>
        <p:sp>
          <p:nvSpPr>
            <p:cNvPr id="49203" name="Freeform 637"/>
            <p:cNvSpPr>
              <a:spLocks noChangeAspect="1" noEditPoints="1"/>
            </p:cNvSpPr>
            <p:nvPr/>
          </p:nvSpPr>
          <p:spPr bwMode="auto">
            <a:xfrm>
              <a:off x="1329" y="2749"/>
              <a:ext cx="20" cy="88"/>
            </a:xfrm>
            <a:custGeom>
              <a:avLst/>
              <a:gdLst>
                <a:gd name="T0" fmla="*/ 63 w 199"/>
                <a:gd name="T1" fmla="*/ 27 h 886"/>
                <a:gd name="T2" fmla="*/ 0 w 199"/>
                <a:gd name="T3" fmla="*/ 9 h 886"/>
                <a:gd name="T4" fmla="*/ 9 w 199"/>
                <a:gd name="T5" fmla="*/ 9 h 886"/>
                <a:gd name="T6" fmla="*/ 9 w 199"/>
                <a:gd name="T7" fmla="*/ 0 h 886"/>
                <a:gd name="T8" fmla="*/ 18 w 199"/>
                <a:gd name="T9" fmla="*/ 9 h 886"/>
                <a:gd name="T10" fmla="*/ 27 w 199"/>
                <a:gd name="T11" fmla="*/ 9 h 886"/>
                <a:gd name="T12" fmla="*/ 36 w 199"/>
                <a:gd name="T13" fmla="*/ 9 h 886"/>
                <a:gd name="T14" fmla="*/ 45 w 199"/>
                <a:gd name="T15" fmla="*/ 18 h 886"/>
                <a:gd name="T16" fmla="*/ 55 w 199"/>
                <a:gd name="T17" fmla="*/ 18 h 886"/>
                <a:gd name="T18" fmla="*/ 63 w 199"/>
                <a:gd name="T19" fmla="*/ 27 h 886"/>
                <a:gd name="T20" fmla="*/ 0 w 199"/>
                <a:gd name="T21" fmla="*/ 886 h 886"/>
                <a:gd name="T22" fmla="*/ 81 w 199"/>
                <a:gd name="T23" fmla="*/ 858 h 886"/>
                <a:gd name="T24" fmla="*/ 162 w 199"/>
                <a:gd name="T25" fmla="*/ 823 h 886"/>
                <a:gd name="T26" fmla="*/ 189 w 199"/>
                <a:gd name="T27" fmla="*/ 787 h 886"/>
                <a:gd name="T28" fmla="*/ 189 w 199"/>
                <a:gd name="T29" fmla="*/ 795 h 886"/>
                <a:gd name="T30" fmla="*/ 199 w 199"/>
                <a:gd name="T31" fmla="*/ 795 h 886"/>
                <a:gd name="T32" fmla="*/ 172 w 199"/>
                <a:gd name="T33" fmla="*/ 813 h 886"/>
                <a:gd name="T34" fmla="*/ 154 w 199"/>
                <a:gd name="T35" fmla="*/ 823 h 886"/>
                <a:gd name="T36" fmla="*/ 126 w 199"/>
                <a:gd name="T37" fmla="*/ 840 h 886"/>
                <a:gd name="T38" fmla="*/ 108 w 199"/>
                <a:gd name="T39" fmla="*/ 858 h 886"/>
                <a:gd name="T40" fmla="*/ 81 w 199"/>
                <a:gd name="T41" fmla="*/ 868 h 886"/>
                <a:gd name="T42" fmla="*/ 55 w 199"/>
                <a:gd name="T43" fmla="*/ 876 h 886"/>
                <a:gd name="T44" fmla="*/ 27 w 199"/>
                <a:gd name="T45" fmla="*/ 876 h 886"/>
                <a:gd name="T46" fmla="*/ 0 w 199"/>
                <a:gd name="T47" fmla="*/ 886 h 88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99"/>
                <a:gd name="T73" fmla="*/ 0 h 886"/>
                <a:gd name="T74" fmla="*/ 199 w 199"/>
                <a:gd name="T75" fmla="*/ 886 h 88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99" h="886">
                  <a:moveTo>
                    <a:pt x="63" y="27"/>
                  </a:moveTo>
                  <a:lnTo>
                    <a:pt x="0" y="9"/>
                  </a:lnTo>
                  <a:lnTo>
                    <a:pt x="9" y="9"/>
                  </a:lnTo>
                  <a:lnTo>
                    <a:pt x="9" y="0"/>
                  </a:lnTo>
                  <a:lnTo>
                    <a:pt x="18" y="9"/>
                  </a:lnTo>
                  <a:lnTo>
                    <a:pt x="27" y="9"/>
                  </a:lnTo>
                  <a:lnTo>
                    <a:pt x="36" y="9"/>
                  </a:lnTo>
                  <a:lnTo>
                    <a:pt x="45" y="18"/>
                  </a:lnTo>
                  <a:lnTo>
                    <a:pt x="55" y="18"/>
                  </a:lnTo>
                  <a:lnTo>
                    <a:pt x="63" y="27"/>
                  </a:lnTo>
                  <a:close/>
                  <a:moveTo>
                    <a:pt x="0" y="886"/>
                  </a:moveTo>
                  <a:lnTo>
                    <a:pt x="81" y="858"/>
                  </a:lnTo>
                  <a:lnTo>
                    <a:pt x="162" y="823"/>
                  </a:lnTo>
                  <a:lnTo>
                    <a:pt x="189" y="787"/>
                  </a:lnTo>
                  <a:lnTo>
                    <a:pt x="189" y="795"/>
                  </a:lnTo>
                  <a:lnTo>
                    <a:pt x="199" y="795"/>
                  </a:lnTo>
                  <a:lnTo>
                    <a:pt x="172" y="813"/>
                  </a:lnTo>
                  <a:lnTo>
                    <a:pt x="154" y="823"/>
                  </a:lnTo>
                  <a:lnTo>
                    <a:pt x="126" y="840"/>
                  </a:lnTo>
                  <a:lnTo>
                    <a:pt x="108" y="858"/>
                  </a:lnTo>
                  <a:lnTo>
                    <a:pt x="81" y="868"/>
                  </a:lnTo>
                  <a:lnTo>
                    <a:pt x="55" y="876"/>
                  </a:lnTo>
                  <a:lnTo>
                    <a:pt x="27" y="876"/>
                  </a:lnTo>
                  <a:lnTo>
                    <a:pt x="0" y="886"/>
                  </a:lnTo>
                  <a:close/>
                </a:path>
              </a:pathLst>
            </a:custGeom>
            <a:solidFill>
              <a:srgbClr val="43FFFF"/>
            </a:solidFill>
            <a:ln w="9525">
              <a:noFill/>
              <a:round/>
              <a:headEnd/>
              <a:tailEnd/>
            </a:ln>
          </p:spPr>
          <p:txBody>
            <a:bodyPr>
              <a:prstTxWarp prst="textNoShape">
                <a:avLst/>
              </a:prstTxWarp>
            </a:bodyPr>
            <a:lstStyle/>
            <a:p>
              <a:endParaRPr lang="en-US"/>
            </a:p>
          </p:txBody>
        </p:sp>
        <p:sp>
          <p:nvSpPr>
            <p:cNvPr id="49204" name="Freeform 638"/>
            <p:cNvSpPr>
              <a:spLocks noChangeAspect="1" noEditPoints="1"/>
            </p:cNvSpPr>
            <p:nvPr/>
          </p:nvSpPr>
          <p:spPr bwMode="auto">
            <a:xfrm>
              <a:off x="1312" y="2750"/>
              <a:ext cx="36" cy="87"/>
            </a:xfrm>
            <a:custGeom>
              <a:avLst/>
              <a:gdLst>
                <a:gd name="T0" fmla="*/ 235 w 361"/>
                <a:gd name="T1" fmla="*/ 18 h 877"/>
                <a:gd name="T2" fmla="*/ 172 w 361"/>
                <a:gd name="T3" fmla="*/ 0 h 877"/>
                <a:gd name="T4" fmla="*/ 154 w 361"/>
                <a:gd name="T5" fmla="*/ 0 h 877"/>
                <a:gd name="T6" fmla="*/ 127 w 361"/>
                <a:gd name="T7" fmla="*/ 0 h 877"/>
                <a:gd name="T8" fmla="*/ 109 w 361"/>
                <a:gd name="T9" fmla="*/ 0 h 877"/>
                <a:gd name="T10" fmla="*/ 81 w 361"/>
                <a:gd name="T11" fmla="*/ 0 h 877"/>
                <a:gd name="T12" fmla="*/ 63 w 361"/>
                <a:gd name="T13" fmla="*/ 0 h 877"/>
                <a:gd name="T14" fmla="*/ 37 w 361"/>
                <a:gd name="T15" fmla="*/ 0 h 877"/>
                <a:gd name="T16" fmla="*/ 18 w 361"/>
                <a:gd name="T17" fmla="*/ 0 h 877"/>
                <a:gd name="T18" fmla="*/ 0 w 361"/>
                <a:gd name="T19" fmla="*/ 9 h 877"/>
                <a:gd name="T20" fmla="*/ 81 w 361"/>
                <a:gd name="T21" fmla="*/ 0 h 877"/>
                <a:gd name="T22" fmla="*/ 163 w 361"/>
                <a:gd name="T23" fmla="*/ 9 h 877"/>
                <a:gd name="T24" fmla="*/ 253 w 361"/>
                <a:gd name="T25" fmla="*/ 36 h 877"/>
                <a:gd name="T26" fmla="*/ 290 w 361"/>
                <a:gd name="T27" fmla="*/ 55 h 877"/>
                <a:gd name="T28" fmla="*/ 280 w 361"/>
                <a:gd name="T29" fmla="*/ 45 h 877"/>
                <a:gd name="T30" fmla="*/ 271 w 361"/>
                <a:gd name="T31" fmla="*/ 45 h 877"/>
                <a:gd name="T32" fmla="*/ 271 w 361"/>
                <a:gd name="T33" fmla="*/ 36 h 877"/>
                <a:gd name="T34" fmla="*/ 262 w 361"/>
                <a:gd name="T35" fmla="*/ 36 h 877"/>
                <a:gd name="T36" fmla="*/ 253 w 361"/>
                <a:gd name="T37" fmla="*/ 27 h 877"/>
                <a:gd name="T38" fmla="*/ 245 w 361"/>
                <a:gd name="T39" fmla="*/ 18 h 877"/>
                <a:gd name="T40" fmla="*/ 235 w 361"/>
                <a:gd name="T41" fmla="*/ 18 h 877"/>
                <a:gd name="T42" fmla="*/ 172 w 361"/>
                <a:gd name="T43" fmla="*/ 877 h 877"/>
                <a:gd name="T44" fmla="*/ 253 w 361"/>
                <a:gd name="T45" fmla="*/ 849 h 877"/>
                <a:gd name="T46" fmla="*/ 334 w 361"/>
                <a:gd name="T47" fmla="*/ 814 h 877"/>
                <a:gd name="T48" fmla="*/ 361 w 361"/>
                <a:gd name="T49" fmla="*/ 778 h 877"/>
                <a:gd name="T50" fmla="*/ 353 w 361"/>
                <a:gd name="T51" fmla="*/ 778 h 877"/>
                <a:gd name="T52" fmla="*/ 326 w 361"/>
                <a:gd name="T53" fmla="*/ 796 h 877"/>
                <a:gd name="T54" fmla="*/ 253 w 361"/>
                <a:gd name="T55" fmla="*/ 841 h 877"/>
                <a:gd name="T56" fmla="*/ 163 w 361"/>
                <a:gd name="T57" fmla="*/ 867 h 877"/>
                <a:gd name="T58" fmla="*/ 81 w 361"/>
                <a:gd name="T59" fmla="*/ 877 h 877"/>
                <a:gd name="T60" fmla="*/ 45 w 361"/>
                <a:gd name="T61" fmla="*/ 867 h 877"/>
                <a:gd name="T62" fmla="*/ 55 w 361"/>
                <a:gd name="T63" fmla="*/ 877 h 877"/>
                <a:gd name="T64" fmla="*/ 73 w 361"/>
                <a:gd name="T65" fmla="*/ 877 h 877"/>
                <a:gd name="T66" fmla="*/ 91 w 361"/>
                <a:gd name="T67" fmla="*/ 877 h 877"/>
                <a:gd name="T68" fmla="*/ 109 w 361"/>
                <a:gd name="T69" fmla="*/ 877 h 877"/>
                <a:gd name="T70" fmla="*/ 127 w 361"/>
                <a:gd name="T71" fmla="*/ 877 h 877"/>
                <a:gd name="T72" fmla="*/ 144 w 361"/>
                <a:gd name="T73" fmla="*/ 877 h 877"/>
                <a:gd name="T74" fmla="*/ 154 w 361"/>
                <a:gd name="T75" fmla="*/ 877 h 877"/>
                <a:gd name="T76" fmla="*/ 172 w 361"/>
                <a:gd name="T77" fmla="*/ 877 h 877"/>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361"/>
                <a:gd name="T118" fmla="*/ 0 h 877"/>
                <a:gd name="T119" fmla="*/ 361 w 361"/>
                <a:gd name="T120" fmla="*/ 877 h 877"/>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361" h="877">
                  <a:moveTo>
                    <a:pt x="235" y="18"/>
                  </a:moveTo>
                  <a:lnTo>
                    <a:pt x="172" y="0"/>
                  </a:lnTo>
                  <a:lnTo>
                    <a:pt x="154" y="0"/>
                  </a:lnTo>
                  <a:lnTo>
                    <a:pt x="127" y="0"/>
                  </a:lnTo>
                  <a:lnTo>
                    <a:pt x="109" y="0"/>
                  </a:lnTo>
                  <a:lnTo>
                    <a:pt x="81" y="0"/>
                  </a:lnTo>
                  <a:lnTo>
                    <a:pt x="63" y="0"/>
                  </a:lnTo>
                  <a:lnTo>
                    <a:pt x="37" y="0"/>
                  </a:lnTo>
                  <a:lnTo>
                    <a:pt x="18" y="0"/>
                  </a:lnTo>
                  <a:lnTo>
                    <a:pt x="0" y="9"/>
                  </a:lnTo>
                  <a:lnTo>
                    <a:pt x="81" y="0"/>
                  </a:lnTo>
                  <a:lnTo>
                    <a:pt x="163" y="9"/>
                  </a:lnTo>
                  <a:lnTo>
                    <a:pt x="253" y="36"/>
                  </a:lnTo>
                  <a:lnTo>
                    <a:pt x="290" y="55"/>
                  </a:lnTo>
                  <a:lnTo>
                    <a:pt x="280" y="45"/>
                  </a:lnTo>
                  <a:lnTo>
                    <a:pt x="271" y="45"/>
                  </a:lnTo>
                  <a:lnTo>
                    <a:pt x="271" y="36"/>
                  </a:lnTo>
                  <a:lnTo>
                    <a:pt x="262" y="36"/>
                  </a:lnTo>
                  <a:lnTo>
                    <a:pt x="253" y="27"/>
                  </a:lnTo>
                  <a:lnTo>
                    <a:pt x="245" y="18"/>
                  </a:lnTo>
                  <a:lnTo>
                    <a:pt x="235" y="18"/>
                  </a:lnTo>
                  <a:close/>
                  <a:moveTo>
                    <a:pt x="172" y="877"/>
                  </a:moveTo>
                  <a:lnTo>
                    <a:pt x="253" y="849"/>
                  </a:lnTo>
                  <a:lnTo>
                    <a:pt x="334" y="814"/>
                  </a:lnTo>
                  <a:lnTo>
                    <a:pt x="361" y="778"/>
                  </a:lnTo>
                  <a:lnTo>
                    <a:pt x="353" y="778"/>
                  </a:lnTo>
                  <a:lnTo>
                    <a:pt x="326" y="796"/>
                  </a:lnTo>
                  <a:lnTo>
                    <a:pt x="253" y="841"/>
                  </a:lnTo>
                  <a:lnTo>
                    <a:pt x="163" y="867"/>
                  </a:lnTo>
                  <a:lnTo>
                    <a:pt x="81" y="877"/>
                  </a:lnTo>
                  <a:lnTo>
                    <a:pt x="45" y="867"/>
                  </a:lnTo>
                  <a:lnTo>
                    <a:pt x="55" y="877"/>
                  </a:lnTo>
                  <a:lnTo>
                    <a:pt x="73" y="877"/>
                  </a:lnTo>
                  <a:lnTo>
                    <a:pt x="91" y="877"/>
                  </a:lnTo>
                  <a:lnTo>
                    <a:pt x="109" y="877"/>
                  </a:lnTo>
                  <a:lnTo>
                    <a:pt x="127" y="877"/>
                  </a:lnTo>
                  <a:lnTo>
                    <a:pt x="144" y="877"/>
                  </a:lnTo>
                  <a:lnTo>
                    <a:pt x="154" y="877"/>
                  </a:lnTo>
                  <a:lnTo>
                    <a:pt x="172" y="877"/>
                  </a:lnTo>
                  <a:close/>
                </a:path>
              </a:pathLst>
            </a:custGeom>
            <a:solidFill>
              <a:srgbClr val="48FFFF"/>
            </a:solidFill>
            <a:ln w="9525">
              <a:noFill/>
              <a:round/>
              <a:headEnd/>
              <a:tailEnd/>
            </a:ln>
          </p:spPr>
          <p:txBody>
            <a:bodyPr>
              <a:prstTxWarp prst="textNoShape">
                <a:avLst/>
              </a:prstTxWarp>
            </a:bodyPr>
            <a:lstStyle/>
            <a:p>
              <a:endParaRPr lang="en-US"/>
            </a:p>
          </p:txBody>
        </p:sp>
        <p:sp>
          <p:nvSpPr>
            <p:cNvPr id="49205" name="Freeform 639"/>
            <p:cNvSpPr>
              <a:spLocks noChangeAspect="1" noEditPoints="1"/>
            </p:cNvSpPr>
            <p:nvPr/>
          </p:nvSpPr>
          <p:spPr bwMode="auto">
            <a:xfrm>
              <a:off x="1307" y="2750"/>
              <a:ext cx="40" cy="87"/>
            </a:xfrm>
            <a:custGeom>
              <a:avLst/>
              <a:gdLst>
                <a:gd name="T0" fmla="*/ 335 w 398"/>
                <a:gd name="T1" fmla="*/ 55 h 877"/>
                <a:gd name="T2" fmla="*/ 298 w 398"/>
                <a:gd name="T3" fmla="*/ 36 h 877"/>
                <a:gd name="T4" fmla="*/ 208 w 398"/>
                <a:gd name="T5" fmla="*/ 9 h 877"/>
                <a:gd name="T6" fmla="*/ 126 w 398"/>
                <a:gd name="T7" fmla="*/ 0 h 877"/>
                <a:gd name="T8" fmla="*/ 45 w 398"/>
                <a:gd name="T9" fmla="*/ 9 h 877"/>
                <a:gd name="T10" fmla="*/ 37 w 398"/>
                <a:gd name="T11" fmla="*/ 9 h 877"/>
                <a:gd name="T12" fmla="*/ 27 w 398"/>
                <a:gd name="T13" fmla="*/ 9 h 877"/>
                <a:gd name="T14" fmla="*/ 27 w 398"/>
                <a:gd name="T15" fmla="*/ 18 h 877"/>
                <a:gd name="T16" fmla="*/ 19 w 398"/>
                <a:gd name="T17" fmla="*/ 18 h 877"/>
                <a:gd name="T18" fmla="*/ 9 w 398"/>
                <a:gd name="T19" fmla="*/ 27 h 877"/>
                <a:gd name="T20" fmla="*/ 37 w 398"/>
                <a:gd name="T21" fmla="*/ 18 h 877"/>
                <a:gd name="T22" fmla="*/ 126 w 398"/>
                <a:gd name="T23" fmla="*/ 9 h 877"/>
                <a:gd name="T24" fmla="*/ 208 w 398"/>
                <a:gd name="T25" fmla="*/ 18 h 877"/>
                <a:gd name="T26" fmla="*/ 290 w 398"/>
                <a:gd name="T27" fmla="*/ 45 h 877"/>
                <a:gd name="T28" fmla="*/ 361 w 398"/>
                <a:gd name="T29" fmla="*/ 81 h 877"/>
                <a:gd name="T30" fmla="*/ 371 w 398"/>
                <a:gd name="T31" fmla="*/ 90 h 877"/>
                <a:gd name="T32" fmla="*/ 361 w 398"/>
                <a:gd name="T33" fmla="*/ 81 h 877"/>
                <a:gd name="T34" fmla="*/ 353 w 398"/>
                <a:gd name="T35" fmla="*/ 73 h 877"/>
                <a:gd name="T36" fmla="*/ 343 w 398"/>
                <a:gd name="T37" fmla="*/ 63 h 877"/>
                <a:gd name="T38" fmla="*/ 335 w 398"/>
                <a:gd name="T39" fmla="*/ 55 h 877"/>
                <a:gd name="T40" fmla="*/ 90 w 398"/>
                <a:gd name="T41" fmla="*/ 867 h 877"/>
                <a:gd name="T42" fmla="*/ 126 w 398"/>
                <a:gd name="T43" fmla="*/ 877 h 877"/>
                <a:gd name="T44" fmla="*/ 208 w 398"/>
                <a:gd name="T45" fmla="*/ 867 h 877"/>
                <a:gd name="T46" fmla="*/ 298 w 398"/>
                <a:gd name="T47" fmla="*/ 841 h 877"/>
                <a:gd name="T48" fmla="*/ 371 w 398"/>
                <a:gd name="T49" fmla="*/ 796 h 877"/>
                <a:gd name="T50" fmla="*/ 398 w 398"/>
                <a:gd name="T51" fmla="*/ 778 h 877"/>
                <a:gd name="T52" fmla="*/ 389 w 398"/>
                <a:gd name="T53" fmla="*/ 778 h 877"/>
                <a:gd name="T54" fmla="*/ 389 w 398"/>
                <a:gd name="T55" fmla="*/ 768 h 877"/>
                <a:gd name="T56" fmla="*/ 379 w 398"/>
                <a:gd name="T57" fmla="*/ 768 h 877"/>
                <a:gd name="T58" fmla="*/ 361 w 398"/>
                <a:gd name="T59" fmla="*/ 786 h 877"/>
                <a:gd name="T60" fmla="*/ 290 w 398"/>
                <a:gd name="T61" fmla="*/ 831 h 877"/>
                <a:gd name="T62" fmla="*/ 208 w 398"/>
                <a:gd name="T63" fmla="*/ 849 h 877"/>
                <a:gd name="T64" fmla="*/ 126 w 398"/>
                <a:gd name="T65" fmla="*/ 859 h 877"/>
                <a:gd name="T66" fmla="*/ 37 w 398"/>
                <a:gd name="T67" fmla="*/ 849 h 877"/>
                <a:gd name="T68" fmla="*/ 0 w 398"/>
                <a:gd name="T69" fmla="*/ 841 h 877"/>
                <a:gd name="T70" fmla="*/ 9 w 398"/>
                <a:gd name="T71" fmla="*/ 841 h 877"/>
                <a:gd name="T72" fmla="*/ 9 w 398"/>
                <a:gd name="T73" fmla="*/ 849 h 877"/>
                <a:gd name="T74" fmla="*/ 19 w 398"/>
                <a:gd name="T75" fmla="*/ 849 h 877"/>
                <a:gd name="T76" fmla="*/ 27 w 398"/>
                <a:gd name="T77" fmla="*/ 849 h 877"/>
                <a:gd name="T78" fmla="*/ 37 w 398"/>
                <a:gd name="T79" fmla="*/ 859 h 877"/>
                <a:gd name="T80" fmla="*/ 45 w 398"/>
                <a:gd name="T81" fmla="*/ 859 h 877"/>
                <a:gd name="T82" fmla="*/ 55 w 398"/>
                <a:gd name="T83" fmla="*/ 859 h 877"/>
                <a:gd name="T84" fmla="*/ 63 w 398"/>
                <a:gd name="T85" fmla="*/ 867 h 877"/>
                <a:gd name="T86" fmla="*/ 73 w 398"/>
                <a:gd name="T87" fmla="*/ 867 h 877"/>
                <a:gd name="T88" fmla="*/ 82 w 398"/>
                <a:gd name="T89" fmla="*/ 867 h 877"/>
                <a:gd name="T90" fmla="*/ 90 w 398"/>
                <a:gd name="T91" fmla="*/ 867 h 877"/>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398"/>
                <a:gd name="T139" fmla="*/ 0 h 877"/>
                <a:gd name="T140" fmla="*/ 398 w 398"/>
                <a:gd name="T141" fmla="*/ 877 h 877"/>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398" h="877">
                  <a:moveTo>
                    <a:pt x="335" y="55"/>
                  </a:moveTo>
                  <a:lnTo>
                    <a:pt x="298" y="36"/>
                  </a:lnTo>
                  <a:lnTo>
                    <a:pt x="208" y="9"/>
                  </a:lnTo>
                  <a:lnTo>
                    <a:pt x="126" y="0"/>
                  </a:lnTo>
                  <a:lnTo>
                    <a:pt x="45" y="9"/>
                  </a:lnTo>
                  <a:lnTo>
                    <a:pt x="37" y="9"/>
                  </a:lnTo>
                  <a:lnTo>
                    <a:pt x="27" y="9"/>
                  </a:lnTo>
                  <a:lnTo>
                    <a:pt x="27" y="18"/>
                  </a:lnTo>
                  <a:lnTo>
                    <a:pt x="19" y="18"/>
                  </a:lnTo>
                  <a:lnTo>
                    <a:pt x="9" y="27"/>
                  </a:lnTo>
                  <a:lnTo>
                    <a:pt x="37" y="18"/>
                  </a:lnTo>
                  <a:lnTo>
                    <a:pt x="126" y="9"/>
                  </a:lnTo>
                  <a:lnTo>
                    <a:pt x="208" y="18"/>
                  </a:lnTo>
                  <a:lnTo>
                    <a:pt x="290" y="45"/>
                  </a:lnTo>
                  <a:lnTo>
                    <a:pt x="361" y="81"/>
                  </a:lnTo>
                  <a:lnTo>
                    <a:pt x="371" y="90"/>
                  </a:lnTo>
                  <a:lnTo>
                    <a:pt x="361" y="81"/>
                  </a:lnTo>
                  <a:lnTo>
                    <a:pt x="353" y="73"/>
                  </a:lnTo>
                  <a:lnTo>
                    <a:pt x="343" y="63"/>
                  </a:lnTo>
                  <a:lnTo>
                    <a:pt x="335" y="55"/>
                  </a:lnTo>
                  <a:close/>
                  <a:moveTo>
                    <a:pt x="90" y="867"/>
                  </a:moveTo>
                  <a:lnTo>
                    <a:pt x="126" y="877"/>
                  </a:lnTo>
                  <a:lnTo>
                    <a:pt x="208" y="867"/>
                  </a:lnTo>
                  <a:lnTo>
                    <a:pt x="298" y="841"/>
                  </a:lnTo>
                  <a:lnTo>
                    <a:pt x="371" y="796"/>
                  </a:lnTo>
                  <a:lnTo>
                    <a:pt x="398" y="778"/>
                  </a:lnTo>
                  <a:lnTo>
                    <a:pt x="389" y="778"/>
                  </a:lnTo>
                  <a:lnTo>
                    <a:pt x="389" y="768"/>
                  </a:lnTo>
                  <a:lnTo>
                    <a:pt x="379" y="768"/>
                  </a:lnTo>
                  <a:lnTo>
                    <a:pt x="361" y="786"/>
                  </a:lnTo>
                  <a:lnTo>
                    <a:pt x="290" y="831"/>
                  </a:lnTo>
                  <a:lnTo>
                    <a:pt x="208" y="849"/>
                  </a:lnTo>
                  <a:lnTo>
                    <a:pt x="126" y="859"/>
                  </a:lnTo>
                  <a:lnTo>
                    <a:pt x="37" y="849"/>
                  </a:lnTo>
                  <a:lnTo>
                    <a:pt x="0" y="841"/>
                  </a:lnTo>
                  <a:lnTo>
                    <a:pt x="9" y="841"/>
                  </a:lnTo>
                  <a:lnTo>
                    <a:pt x="9" y="849"/>
                  </a:lnTo>
                  <a:lnTo>
                    <a:pt x="19" y="849"/>
                  </a:lnTo>
                  <a:lnTo>
                    <a:pt x="27" y="849"/>
                  </a:lnTo>
                  <a:lnTo>
                    <a:pt x="37" y="859"/>
                  </a:lnTo>
                  <a:lnTo>
                    <a:pt x="45" y="859"/>
                  </a:lnTo>
                  <a:lnTo>
                    <a:pt x="55" y="859"/>
                  </a:lnTo>
                  <a:lnTo>
                    <a:pt x="63" y="867"/>
                  </a:lnTo>
                  <a:lnTo>
                    <a:pt x="73" y="867"/>
                  </a:lnTo>
                  <a:lnTo>
                    <a:pt x="82" y="867"/>
                  </a:lnTo>
                  <a:lnTo>
                    <a:pt x="90" y="867"/>
                  </a:lnTo>
                  <a:close/>
                </a:path>
              </a:pathLst>
            </a:custGeom>
            <a:solidFill>
              <a:srgbClr val="4EFFFF"/>
            </a:solidFill>
            <a:ln w="9525">
              <a:noFill/>
              <a:round/>
              <a:headEnd/>
              <a:tailEnd/>
            </a:ln>
          </p:spPr>
          <p:txBody>
            <a:bodyPr>
              <a:prstTxWarp prst="textNoShape">
                <a:avLst/>
              </a:prstTxWarp>
            </a:bodyPr>
            <a:lstStyle/>
            <a:p>
              <a:endParaRPr lang="en-US"/>
            </a:p>
          </p:txBody>
        </p:sp>
        <p:sp>
          <p:nvSpPr>
            <p:cNvPr id="49206" name="Freeform 640"/>
            <p:cNvSpPr>
              <a:spLocks noChangeAspect="1" noEditPoints="1"/>
            </p:cNvSpPr>
            <p:nvPr/>
          </p:nvSpPr>
          <p:spPr bwMode="auto">
            <a:xfrm>
              <a:off x="1278" y="2750"/>
              <a:ext cx="75" cy="85"/>
            </a:xfrm>
            <a:custGeom>
              <a:avLst/>
              <a:gdLst>
                <a:gd name="T0" fmla="*/ 650 w 750"/>
                <a:gd name="T1" fmla="*/ 72 h 850"/>
                <a:gd name="T2" fmla="*/ 497 w 750"/>
                <a:gd name="T3" fmla="*/ 9 h 850"/>
                <a:gd name="T4" fmla="*/ 326 w 750"/>
                <a:gd name="T5" fmla="*/ 9 h 850"/>
                <a:gd name="T6" fmla="*/ 298 w 750"/>
                <a:gd name="T7" fmla="*/ 27 h 850"/>
                <a:gd name="T8" fmla="*/ 289 w 750"/>
                <a:gd name="T9" fmla="*/ 36 h 850"/>
                <a:gd name="T10" fmla="*/ 415 w 750"/>
                <a:gd name="T11" fmla="*/ 18 h 850"/>
                <a:gd name="T12" fmla="*/ 569 w 750"/>
                <a:gd name="T13" fmla="*/ 46 h 850"/>
                <a:gd name="T14" fmla="*/ 695 w 750"/>
                <a:gd name="T15" fmla="*/ 127 h 850"/>
                <a:gd name="T16" fmla="*/ 678 w 750"/>
                <a:gd name="T17" fmla="*/ 109 h 850"/>
                <a:gd name="T18" fmla="*/ 668 w 750"/>
                <a:gd name="T19" fmla="*/ 99 h 850"/>
                <a:gd name="T20" fmla="*/ 660 w 750"/>
                <a:gd name="T21" fmla="*/ 90 h 850"/>
                <a:gd name="T22" fmla="*/ 289 w 750"/>
                <a:gd name="T23" fmla="*/ 832 h 850"/>
                <a:gd name="T24" fmla="*/ 415 w 750"/>
                <a:gd name="T25" fmla="*/ 850 h 850"/>
                <a:gd name="T26" fmla="*/ 579 w 750"/>
                <a:gd name="T27" fmla="*/ 822 h 850"/>
                <a:gd name="T28" fmla="*/ 668 w 750"/>
                <a:gd name="T29" fmla="*/ 759 h 850"/>
                <a:gd name="T30" fmla="*/ 642 w 750"/>
                <a:gd name="T31" fmla="*/ 769 h 850"/>
                <a:gd name="T32" fmla="*/ 497 w 750"/>
                <a:gd name="T33" fmla="*/ 832 h 850"/>
                <a:gd name="T34" fmla="*/ 326 w 750"/>
                <a:gd name="T35" fmla="*/ 832 h 850"/>
                <a:gd name="T36" fmla="*/ 226 w 750"/>
                <a:gd name="T37" fmla="*/ 795 h 850"/>
                <a:gd name="T38" fmla="*/ 245 w 750"/>
                <a:gd name="T39" fmla="*/ 805 h 850"/>
                <a:gd name="T40" fmla="*/ 262 w 750"/>
                <a:gd name="T41" fmla="*/ 822 h 850"/>
                <a:gd name="T42" fmla="*/ 280 w 750"/>
                <a:gd name="T43" fmla="*/ 832 h 850"/>
                <a:gd name="T44" fmla="*/ 245 w 750"/>
                <a:gd name="T45" fmla="*/ 46 h 850"/>
                <a:gd name="T46" fmla="*/ 136 w 750"/>
                <a:gd name="T47" fmla="*/ 127 h 850"/>
                <a:gd name="T48" fmla="*/ 154 w 750"/>
                <a:gd name="T49" fmla="*/ 99 h 850"/>
                <a:gd name="T50" fmla="*/ 181 w 750"/>
                <a:gd name="T51" fmla="*/ 81 h 850"/>
                <a:gd name="T52" fmla="*/ 217 w 750"/>
                <a:gd name="T53" fmla="*/ 64 h 850"/>
                <a:gd name="T54" fmla="*/ 245 w 750"/>
                <a:gd name="T55" fmla="*/ 46 h 850"/>
                <a:gd name="T56" fmla="*/ 73 w 750"/>
                <a:gd name="T57" fmla="*/ 198 h 850"/>
                <a:gd name="T58" fmla="*/ 10 w 750"/>
                <a:gd name="T59" fmla="*/ 497 h 850"/>
                <a:gd name="T60" fmla="*/ 36 w 750"/>
                <a:gd name="T61" fmla="*/ 587 h 850"/>
                <a:gd name="T62" fmla="*/ 91 w 750"/>
                <a:gd name="T63" fmla="*/ 687 h 850"/>
                <a:gd name="T64" fmla="*/ 73 w 750"/>
                <a:gd name="T65" fmla="*/ 678 h 850"/>
                <a:gd name="T66" fmla="*/ 55 w 750"/>
                <a:gd name="T67" fmla="*/ 633 h 850"/>
                <a:gd name="T68" fmla="*/ 28 w 750"/>
                <a:gd name="T69" fmla="*/ 587 h 850"/>
                <a:gd name="T70" fmla="*/ 10 w 750"/>
                <a:gd name="T71" fmla="*/ 542 h 850"/>
                <a:gd name="T72" fmla="*/ 0 w 750"/>
                <a:gd name="T73" fmla="*/ 497 h 850"/>
                <a:gd name="T74" fmla="*/ 705 w 750"/>
                <a:gd name="T75" fmla="*/ 723 h 850"/>
                <a:gd name="T76" fmla="*/ 741 w 750"/>
                <a:gd name="T77" fmla="*/ 678 h 850"/>
                <a:gd name="T78" fmla="*/ 731 w 750"/>
                <a:gd name="T79" fmla="*/ 687 h 850"/>
                <a:gd name="T80" fmla="*/ 723 w 750"/>
                <a:gd name="T81" fmla="*/ 705 h 850"/>
                <a:gd name="T82" fmla="*/ 713 w 750"/>
                <a:gd name="T83" fmla="*/ 714 h 850"/>
                <a:gd name="T84" fmla="*/ 705 w 750"/>
                <a:gd name="T85" fmla="*/ 723 h 850"/>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750"/>
                <a:gd name="T130" fmla="*/ 0 h 850"/>
                <a:gd name="T131" fmla="*/ 750 w 750"/>
                <a:gd name="T132" fmla="*/ 850 h 850"/>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750" h="850">
                  <a:moveTo>
                    <a:pt x="660" y="81"/>
                  </a:moveTo>
                  <a:lnTo>
                    <a:pt x="650" y="72"/>
                  </a:lnTo>
                  <a:lnTo>
                    <a:pt x="579" y="36"/>
                  </a:lnTo>
                  <a:lnTo>
                    <a:pt x="497" y="9"/>
                  </a:lnTo>
                  <a:lnTo>
                    <a:pt x="415" y="0"/>
                  </a:lnTo>
                  <a:lnTo>
                    <a:pt x="326" y="9"/>
                  </a:lnTo>
                  <a:lnTo>
                    <a:pt x="298" y="18"/>
                  </a:lnTo>
                  <a:lnTo>
                    <a:pt x="298" y="27"/>
                  </a:lnTo>
                  <a:lnTo>
                    <a:pt x="289" y="27"/>
                  </a:lnTo>
                  <a:lnTo>
                    <a:pt x="289" y="36"/>
                  </a:lnTo>
                  <a:lnTo>
                    <a:pt x="326" y="18"/>
                  </a:lnTo>
                  <a:lnTo>
                    <a:pt x="415" y="18"/>
                  </a:lnTo>
                  <a:lnTo>
                    <a:pt x="497" y="18"/>
                  </a:lnTo>
                  <a:lnTo>
                    <a:pt x="569" y="46"/>
                  </a:lnTo>
                  <a:lnTo>
                    <a:pt x="642" y="81"/>
                  </a:lnTo>
                  <a:lnTo>
                    <a:pt x="695" y="127"/>
                  </a:lnTo>
                  <a:lnTo>
                    <a:pt x="687" y="117"/>
                  </a:lnTo>
                  <a:lnTo>
                    <a:pt x="678" y="109"/>
                  </a:lnTo>
                  <a:lnTo>
                    <a:pt x="678" y="99"/>
                  </a:lnTo>
                  <a:lnTo>
                    <a:pt x="668" y="99"/>
                  </a:lnTo>
                  <a:lnTo>
                    <a:pt x="668" y="90"/>
                  </a:lnTo>
                  <a:lnTo>
                    <a:pt x="660" y="90"/>
                  </a:lnTo>
                  <a:lnTo>
                    <a:pt x="660" y="81"/>
                  </a:lnTo>
                  <a:close/>
                  <a:moveTo>
                    <a:pt x="289" y="832"/>
                  </a:moveTo>
                  <a:lnTo>
                    <a:pt x="326" y="840"/>
                  </a:lnTo>
                  <a:lnTo>
                    <a:pt x="415" y="850"/>
                  </a:lnTo>
                  <a:lnTo>
                    <a:pt x="497" y="840"/>
                  </a:lnTo>
                  <a:lnTo>
                    <a:pt x="579" y="822"/>
                  </a:lnTo>
                  <a:lnTo>
                    <a:pt x="650" y="777"/>
                  </a:lnTo>
                  <a:lnTo>
                    <a:pt x="668" y="759"/>
                  </a:lnTo>
                  <a:lnTo>
                    <a:pt x="660" y="759"/>
                  </a:lnTo>
                  <a:lnTo>
                    <a:pt x="642" y="769"/>
                  </a:lnTo>
                  <a:lnTo>
                    <a:pt x="569" y="805"/>
                  </a:lnTo>
                  <a:lnTo>
                    <a:pt x="497" y="832"/>
                  </a:lnTo>
                  <a:lnTo>
                    <a:pt x="415" y="840"/>
                  </a:lnTo>
                  <a:lnTo>
                    <a:pt x="326" y="832"/>
                  </a:lnTo>
                  <a:lnTo>
                    <a:pt x="253" y="805"/>
                  </a:lnTo>
                  <a:lnTo>
                    <a:pt x="226" y="795"/>
                  </a:lnTo>
                  <a:lnTo>
                    <a:pt x="235" y="805"/>
                  </a:lnTo>
                  <a:lnTo>
                    <a:pt x="245" y="805"/>
                  </a:lnTo>
                  <a:lnTo>
                    <a:pt x="253" y="814"/>
                  </a:lnTo>
                  <a:lnTo>
                    <a:pt x="262" y="822"/>
                  </a:lnTo>
                  <a:lnTo>
                    <a:pt x="271" y="822"/>
                  </a:lnTo>
                  <a:lnTo>
                    <a:pt x="280" y="832"/>
                  </a:lnTo>
                  <a:lnTo>
                    <a:pt x="289" y="832"/>
                  </a:lnTo>
                  <a:close/>
                  <a:moveTo>
                    <a:pt x="245" y="46"/>
                  </a:moveTo>
                  <a:lnTo>
                    <a:pt x="181" y="81"/>
                  </a:lnTo>
                  <a:lnTo>
                    <a:pt x="136" y="127"/>
                  </a:lnTo>
                  <a:lnTo>
                    <a:pt x="145" y="109"/>
                  </a:lnTo>
                  <a:lnTo>
                    <a:pt x="154" y="99"/>
                  </a:lnTo>
                  <a:lnTo>
                    <a:pt x="172" y="90"/>
                  </a:lnTo>
                  <a:lnTo>
                    <a:pt x="181" y="81"/>
                  </a:lnTo>
                  <a:lnTo>
                    <a:pt x="199" y="72"/>
                  </a:lnTo>
                  <a:lnTo>
                    <a:pt x="217" y="64"/>
                  </a:lnTo>
                  <a:lnTo>
                    <a:pt x="226" y="54"/>
                  </a:lnTo>
                  <a:lnTo>
                    <a:pt x="245" y="46"/>
                  </a:lnTo>
                  <a:close/>
                  <a:moveTo>
                    <a:pt x="73" y="190"/>
                  </a:moveTo>
                  <a:lnTo>
                    <a:pt x="73" y="198"/>
                  </a:lnTo>
                  <a:lnTo>
                    <a:pt x="73" y="190"/>
                  </a:lnTo>
                  <a:close/>
                  <a:moveTo>
                    <a:pt x="10" y="497"/>
                  </a:moveTo>
                  <a:lnTo>
                    <a:pt x="10" y="506"/>
                  </a:lnTo>
                  <a:lnTo>
                    <a:pt x="36" y="587"/>
                  </a:lnTo>
                  <a:lnTo>
                    <a:pt x="73" y="660"/>
                  </a:lnTo>
                  <a:lnTo>
                    <a:pt x="91" y="687"/>
                  </a:lnTo>
                  <a:lnTo>
                    <a:pt x="81" y="678"/>
                  </a:lnTo>
                  <a:lnTo>
                    <a:pt x="73" y="678"/>
                  </a:lnTo>
                  <a:lnTo>
                    <a:pt x="63" y="651"/>
                  </a:lnTo>
                  <a:lnTo>
                    <a:pt x="55" y="633"/>
                  </a:lnTo>
                  <a:lnTo>
                    <a:pt x="36" y="605"/>
                  </a:lnTo>
                  <a:lnTo>
                    <a:pt x="28" y="587"/>
                  </a:lnTo>
                  <a:lnTo>
                    <a:pt x="18" y="560"/>
                  </a:lnTo>
                  <a:lnTo>
                    <a:pt x="10" y="542"/>
                  </a:lnTo>
                  <a:lnTo>
                    <a:pt x="0" y="516"/>
                  </a:lnTo>
                  <a:lnTo>
                    <a:pt x="0" y="497"/>
                  </a:lnTo>
                  <a:lnTo>
                    <a:pt x="10" y="497"/>
                  </a:lnTo>
                  <a:close/>
                  <a:moveTo>
                    <a:pt x="705" y="723"/>
                  </a:moveTo>
                  <a:lnTo>
                    <a:pt x="750" y="669"/>
                  </a:lnTo>
                  <a:lnTo>
                    <a:pt x="741" y="678"/>
                  </a:lnTo>
                  <a:lnTo>
                    <a:pt x="741" y="687"/>
                  </a:lnTo>
                  <a:lnTo>
                    <a:pt x="731" y="687"/>
                  </a:lnTo>
                  <a:lnTo>
                    <a:pt x="731" y="696"/>
                  </a:lnTo>
                  <a:lnTo>
                    <a:pt x="723" y="705"/>
                  </a:lnTo>
                  <a:lnTo>
                    <a:pt x="723" y="714"/>
                  </a:lnTo>
                  <a:lnTo>
                    <a:pt x="713" y="714"/>
                  </a:lnTo>
                  <a:lnTo>
                    <a:pt x="713" y="723"/>
                  </a:lnTo>
                  <a:lnTo>
                    <a:pt x="705" y="723"/>
                  </a:lnTo>
                  <a:close/>
                </a:path>
              </a:pathLst>
            </a:custGeom>
            <a:solidFill>
              <a:srgbClr val="53FFFF"/>
            </a:solidFill>
            <a:ln w="9525">
              <a:noFill/>
              <a:round/>
              <a:headEnd/>
              <a:tailEnd/>
            </a:ln>
          </p:spPr>
          <p:txBody>
            <a:bodyPr>
              <a:prstTxWarp prst="textNoShape">
                <a:avLst/>
              </a:prstTxWarp>
            </a:bodyPr>
            <a:lstStyle/>
            <a:p>
              <a:endParaRPr lang="en-US"/>
            </a:p>
          </p:txBody>
        </p:sp>
        <p:sp>
          <p:nvSpPr>
            <p:cNvPr id="49207" name="Freeform 641"/>
            <p:cNvSpPr>
              <a:spLocks noChangeAspect="1" noEditPoints="1"/>
            </p:cNvSpPr>
            <p:nvPr/>
          </p:nvSpPr>
          <p:spPr bwMode="auto">
            <a:xfrm>
              <a:off x="1279" y="2752"/>
              <a:ext cx="81" cy="83"/>
            </a:xfrm>
            <a:custGeom>
              <a:avLst/>
              <a:gdLst>
                <a:gd name="T0" fmla="*/ 632 w 803"/>
                <a:gd name="T1" fmla="*/ 63 h 822"/>
                <a:gd name="T2" fmla="*/ 487 w 803"/>
                <a:gd name="T3" fmla="*/ 0 h 822"/>
                <a:gd name="T4" fmla="*/ 316 w 803"/>
                <a:gd name="T5" fmla="*/ 0 h 822"/>
                <a:gd name="T6" fmla="*/ 270 w 803"/>
                <a:gd name="T7" fmla="*/ 18 h 822"/>
                <a:gd name="T8" fmla="*/ 261 w 803"/>
                <a:gd name="T9" fmla="*/ 28 h 822"/>
                <a:gd name="T10" fmla="*/ 243 w 803"/>
                <a:gd name="T11" fmla="*/ 28 h 822"/>
                <a:gd name="T12" fmla="*/ 171 w 803"/>
                <a:gd name="T13" fmla="*/ 63 h 822"/>
                <a:gd name="T14" fmla="*/ 117 w 803"/>
                <a:gd name="T15" fmla="*/ 117 h 822"/>
                <a:gd name="T16" fmla="*/ 99 w 803"/>
                <a:gd name="T17" fmla="*/ 135 h 822"/>
                <a:gd name="T18" fmla="*/ 81 w 803"/>
                <a:gd name="T19" fmla="*/ 154 h 822"/>
                <a:gd name="T20" fmla="*/ 63 w 803"/>
                <a:gd name="T21" fmla="*/ 172 h 822"/>
                <a:gd name="T22" fmla="*/ 71 w 803"/>
                <a:gd name="T23" fmla="*/ 180 h 822"/>
                <a:gd name="T24" fmla="*/ 180 w 803"/>
                <a:gd name="T25" fmla="*/ 72 h 822"/>
                <a:gd name="T26" fmla="*/ 324 w 803"/>
                <a:gd name="T27" fmla="*/ 18 h 822"/>
                <a:gd name="T28" fmla="*/ 487 w 803"/>
                <a:gd name="T29" fmla="*/ 18 h 822"/>
                <a:gd name="T30" fmla="*/ 622 w 803"/>
                <a:gd name="T31" fmla="*/ 72 h 822"/>
                <a:gd name="T32" fmla="*/ 713 w 803"/>
                <a:gd name="T33" fmla="*/ 154 h 822"/>
                <a:gd name="T34" fmla="*/ 703 w 803"/>
                <a:gd name="T35" fmla="*/ 145 h 822"/>
                <a:gd name="T36" fmla="*/ 695 w 803"/>
                <a:gd name="T37" fmla="*/ 127 h 822"/>
                <a:gd name="T38" fmla="*/ 685 w 803"/>
                <a:gd name="T39" fmla="*/ 117 h 822"/>
                <a:gd name="T40" fmla="*/ 0 w 803"/>
                <a:gd name="T41" fmla="*/ 479 h 822"/>
                <a:gd name="T42" fmla="*/ 26 w 803"/>
                <a:gd name="T43" fmla="*/ 569 h 822"/>
                <a:gd name="T44" fmla="*/ 81 w 803"/>
                <a:gd name="T45" fmla="*/ 669 h 822"/>
                <a:gd name="T46" fmla="*/ 117 w 803"/>
                <a:gd name="T47" fmla="*/ 696 h 822"/>
                <a:gd name="T48" fmla="*/ 152 w 803"/>
                <a:gd name="T49" fmla="*/ 723 h 822"/>
                <a:gd name="T50" fmla="*/ 180 w 803"/>
                <a:gd name="T51" fmla="*/ 751 h 822"/>
                <a:gd name="T52" fmla="*/ 216 w 803"/>
                <a:gd name="T53" fmla="*/ 777 h 822"/>
                <a:gd name="T54" fmla="*/ 316 w 803"/>
                <a:gd name="T55" fmla="*/ 814 h 822"/>
                <a:gd name="T56" fmla="*/ 487 w 803"/>
                <a:gd name="T57" fmla="*/ 814 h 822"/>
                <a:gd name="T58" fmla="*/ 632 w 803"/>
                <a:gd name="T59" fmla="*/ 751 h 822"/>
                <a:gd name="T60" fmla="*/ 640 w 803"/>
                <a:gd name="T61" fmla="*/ 733 h 822"/>
                <a:gd name="T62" fmla="*/ 559 w 803"/>
                <a:gd name="T63" fmla="*/ 777 h 822"/>
                <a:gd name="T64" fmla="*/ 405 w 803"/>
                <a:gd name="T65" fmla="*/ 814 h 822"/>
                <a:gd name="T66" fmla="*/ 243 w 803"/>
                <a:gd name="T67" fmla="*/ 777 h 822"/>
                <a:gd name="T68" fmla="*/ 117 w 803"/>
                <a:gd name="T69" fmla="*/ 696 h 822"/>
                <a:gd name="T70" fmla="*/ 35 w 803"/>
                <a:gd name="T71" fmla="*/ 561 h 822"/>
                <a:gd name="T72" fmla="*/ 8 w 803"/>
                <a:gd name="T73" fmla="*/ 479 h 822"/>
                <a:gd name="T74" fmla="*/ 695 w 803"/>
                <a:gd name="T75" fmla="*/ 705 h 822"/>
                <a:gd name="T76" fmla="*/ 749 w 803"/>
                <a:gd name="T77" fmla="*/ 633 h 822"/>
                <a:gd name="T78" fmla="*/ 776 w 803"/>
                <a:gd name="T79" fmla="*/ 587 h 822"/>
                <a:gd name="T80" fmla="*/ 794 w 803"/>
                <a:gd name="T81" fmla="*/ 534 h 822"/>
                <a:gd name="T82" fmla="*/ 803 w 803"/>
                <a:gd name="T83" fmla="*/ 488 h 822"/>
                <a:gd name="T84" fmla="*/ 794 w 803"/>
                <a:gd name="T85" fmla="*/ 488 h 822"/>
                <a:gd name="T86" fmla="*/ 731 w 803"/>
                <a:gd name="T87" fmla="*/ 633 h 822"/>
                <a:gd name="T88" fmla="*/ 677 w 803"/>
                <a:gd name="T89" fmla="*/ 705 h 822"/>
                <a:gd name="T90" fmla="*/ 695 w 803"/>
                <a:gd name="T91" fmla="*/ 705 h 822"/>
                <a:gd name="T92" fmla="*/ 803 w 803"/>
                <a:gd name="T93" fmla="*/ 389 h 822"/>
                <a:gd name="T94" fmla="*/ 803 w 803"/>
                <a:gd name="T95" fmla="*/ 407 h 822"/>
                <a:gd name="T96" fmla="*/ 803 w 803"/>
                <a:gd name="T97" fmla="*/ 407 h 822"/>
                <a:gd name="T98" fmla="*/ 803 w 803"/>
                <a:gd name="T99" fmla="*/ 425 h 822"/>
                <a:gd name="T100" fmla="*/ 803 w 803"/>
                <a:gd name="T101" fmla="*/ 443 h 822"/>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803"/>
                <a:gd name="T154" fmla="*/ 0 h 822"/>
                <a:gd name="T155" fmla="*/ 803 w 803"/>
                <a:gd name="T156" fmla="*/ 822 h 822"/>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803" h="822">
                  <a:moveTo>
                    <a:pt x="685" y="109"/>
                  </a:moveTo>
                  <a:lnTo>
                    <a:pt x="632" y="63"/>
                  </a:lnTo>
                  <a:lnTo>
                    <a:pt x="559" y="28"/>
                  </a:lnTo>
                  <a:lnTo>
                    <a:pt x="487" y="0"/>
                  </a:lnTo>
                  <a:lnTo>
                    <a:pt x="405" y="0"/>
                  </a:lnTo>
                  <a:lnTo>
                    <a:pt x="316" y="0"/>
                  </a:lnTo>
                  <a:lnTo>
                    <a:pt x="279" y="18"/>
                  </a:lnTo>
                  <a:lnTo>
                    <a:pt x="270" y="18"/>
                  </a:lnTo>
                  <a:lnTo>
                    <a:pt x="270" y="28"/>
                  </a:lnTo>
                  <a:lnTo>
                    <a:pt x="261" y="28"/>
                  </a:lnTo>
                  <a:lnTo>
                    <a:pt x="252" y="28"/>
                  </a:lnTo>
                  <a:lnTo>
                    <a:pt x="243" y="28"/>
                  </a:lnTo>
                  <a:lnTo>
                    <a:pt x="235" y="28"/>
                  </a:lnTo>
                  <a:lnTo>
                    <a:pt x="171" y="63"/>
                  </a:lnTo>
                  <a:lnTo>
                    <a:pt x="126" y="109"/>
                  </a:lnTo>
                  <a:lnTo>
                    <a:pt x="117" y="117"/>
                  </a:lnTo>
                  <a:lnTo>
                    <a:pt x="108" y="127"/>
                  </a:lnTo>
                  <a:lnTo>
                    <a:pt x="99" y="135"/>
                  </a:lnTo>
                  <a:lnTo>
                    <a:pt x="89" y="145"/>
                  </a:lnTo>
                  <a:lnTo>
                    <a:pt x="81" y="154"/>
                  </a:lnTo>
                  <a:lnTo>
                    <a:pt x="71" y="163"/>
                  </a:lnTo>
                  <a:lnTo>
                    <a:pt x="63" y="172"/>
                  </a:lnTo>
                  <a:lnTo>
                    <a:pt x="63" y="180"/>
                  </a:lnTo>
                  <a:lnTo>
                    <a:pt x="71" y="180"/>
                  </a:lnTo>
                  <a:lnTo>
                    <a:pt x="117" y="127"/>
                  </a:lnTo>
                  <a:lnTo>
                    <a:pt x="180" y="72"/>
                  </a:lnTo>
                  <a:lnTo>
                    <a:pt x="243" y="36"/>
                  </a:lnTo>
                  <a:lnTo>
                    <a:pt x="324" y="18"/>
                  </a:lnTo>
                  <a:lnTo>
                    <a:pt x="405" y="9"/>
                  </a:lnTo>
                  <a:lnTo>
                    <a:pt x="487" y="18"/>
                  </a:lnTo>
                  <a:lnTo>
                    <a:pt x="559" y="36"/>
                  </a:lnTo>
                  <a:lnTo>
                    <a:pt x="622" y="72"/>
                  </a:lnTo>
                  <a:lnTo>
                    <a:pt x="685" y="127"/>
                  </a:lnTo>
                  <a:lnTo>
                    <a:pt x="713" y="154"/>
                  </a:lnTo>
                  <a:lnTo>
                    <a:pt x="703" y="154"/>
                  </a:lnTo>
                  <a:lnTo>
                    <a:pt x="703" y="145"/>
                  </a:lnTo>
                  <a:lnTo>
                    <a:pt x="703" y="135"/>
                  </a:lnTo>
                  <a:lnTo>
                    <a:pt x="695" y="127"/>
                  </a:lnTo>
                  <a:lnTo>
                    <a:pt x="695" y="117"/>
                  </a:lnTo>
                  <a:lnTo>
                    <a:pt x="685" y="117"/>
                  </a:lnTo>
                  <a:lnTo>
                    <a:pt x="685" y="109"/>
                  </a:lnTo>
                  <a:close/>
                  <a:moveTo>
                    <a:pt x="0" y="479"/>
                  </a:moveTo>
                  <a:lnTo>
                    <a:pt x="0" y="488"/>
                  </a:lnTo>
                  <a:lnTo>
                    <a:pt x="26" y="569"/>
                  </a:lnTo>
                  <a:lnTo>
                    <a:pt x="63" y="642"/>
                  </a:lnTo>
                  <a:lnTo>
                    <a:pt x="81" y="669"/>
                  </a:lnTo>
                  <a:lnTo>
                    <a:pt x="99" y="678"/>
                  </a:lnTo>
                  <a:lnTo>
                    <a:pt x="117" y="696"/>
                  </a:lnTo>
                  <a:lnTo>
                    <a:pt x="135" y="705"/>
                  </a:lnTo>
                  <a:lnTo>
                    <a:pt x="152" y="723"/>
                  </a:lnTo>
                  <a:lnTo>
                    <a:pt x="162" y="733"/>
                  </a:lnTo>
                  <a:lnTo>
                    <a:pt x="180" y="751"/>
                  </a:lnTo>
                  <a:lnTo>
                    <a:pt x="198" y="759"/>
                  </a:lnTo>
                  <a:lnTo>
                    <a:pt x="216" y="777"/>
                  </a:lnTo>
                  <a:lnTo>
                    <a:pt x="243" y="787"/>
                  </a:lnTo>
                  <a:lnTo>
                    <a:pt x="316" y="814"/>
                  </a:lnTo>
                  <a:lnTo>
                    <a:pt x="405" y="822"/>
                  </a:lnTo>
                  <a:lnTo>
                    <a:pt x="487" y="814"/>
                  </a:lnTo>
                  <a:lnTo>
                    <a:pt x="559" y="787"/>
                  </a:lnTo>
                  <a:lnTo>
                    <a:pt x="632" y="751"/>
                  </a:lnTo>
                  <a:lnTo>
                    <a:pt x="650" y="741"/>
                  </a:lnTo>
                  <a:lnTo>
                    <a:pt x="640" y="733"/>
                  </a:lnTo>
                  <a:lnTo>
                    <a:pt x="622" y="741"/>
                  </a:lnTo>
                  <a:lnTo>
                    <a:pt x="559" y="777"/>
                  </a:lnTo>
                  <a:lnTo>
                    <a:pt x="487" y="804"/>
                  </a:lnTo>
                  <a:lnTo>
                    <a:pt x="405" y="814"/>
                  </a:lnTo>
                  <a:lnTo>
                    <a:pt x="324" y="804"/>
                  </a:lnTo>
                  <a:lnTo>
                    <a:pt x="243" y="777"/>
                  </a:lnTo>
                  <a:lnTo>
                    <a:pt x="180" y="741"/>
                  </a:lnTo>
                  <a:lnTo>
                    <a:pt x="117" y="696"/>
                  </a:lnTo>
                  <a:lnTo>
                    <a:pt x="71" y="633"/>
                  </a:lnTo>
                  <a:lnTo>
                    <a:pt x="35" y="561"/>
                  </a:lnTo>
                  <a:lnTo>
                    <a:pt x="8" y="488"/>
                  </a:lnTo>
                  <a:lnTo>
                    <a:pt x="8" y="479"/>
                  </a:lnTo>
                  <a:lnTo>
                    <a:pt x="0" y="479"/>
                  </a:lnTo>
                  <a:close/>
                  <a:moveTo>
                    <a:pt x="695" y="705"/>
                  </a:moveTo>
                  <a:lnTo>
                    <a:pt x="740" y="651"/>
                  </a:lnTo>
                  <a:lnTo>
                    <a:pt x="749" y="633"/>
                  </a:lnTo>
                  <a:lnTo>
                    <a:pt x="758" y="605"/>
                  </a:lnTo>
                  <a:lnTo>
                    <a:pt x="776" y="587"/>
                  </a:lnTo>
                  <a:lnTo>
                    <a:pt x="785" y="561"/>
                  </a:lnTo>
                  <a:lnTo>
                    <a:pt x="794" y="534"/>
                  </a:lnTo>
                  <a:lnTo>
                    <a:pt x="794" y="516"/>
                  </a:lnTo>
                  <a:lnTo>
                    <a:pt x="803" y="488"/>
                  </a:lnTo>
                  <a:lnTo>
                    <a:pt x="794" y="461"/>
                  </a:lnTo>
                  <a:lnTo>
                    <a:pt x="794" y="488"/>
                  </a:lnTo>
                  <a:lnTo>
                    <a:pt x="776" y="561"/>
                  </a:lnTo>
                  <a:lnTo>
                    <a:pt x="731" y="633"/>
                  </a:lnTo>
                  <a:lnTo>
                    <a:pt x="685" y="696"/>
                  </a:lnTo>
                  <a:lnTo>
                    <a:pt x="677" y="705"/>
                  </a:lnTo>
                  <a:lnTo>
                    <a:pt x="685" y="705"/>
                  </a:lnTo>
                  <a:lnTo>
                    <a:pt x="695" y="705"/>
                  </a:lnTo>
                  <a:close/>
                  <a:moveTo>
                    <a:pt x="803" y="407"/>
                  </a:moveTo>
                  <a:lnTo>
                    <a:pt x="803" y="389"/>
                  </a:lnTo>
                  <a:lnTo>
                    <a:pt x="803" y="398"/>
                  </a:lnTo>
                  <a:lnTo>
                    <a:pt x="803" y="407"/>
                  </a:lnTo>
                  <a:close/>
                  <a:moveTo>
                    <a:pt x="803" y="452"/>
                  </a:moveTo>
                  <a:lnTo>
                    <a:pt x="803" y="407"/>
                  </a:lnTo>
                  <a:lnTo>
                    <a:pt x="803" y="416"/>
                  </a:lnTo>
                  <a:lnTo>
                    <a:pt x="803" y="425"/>
                  </a:lnTo>
                  <a:lnTo>
                    <a:pt x="803" y="433"/>
                  </a:lnTo>
                  <a:lnTo>
                    <a:pt x="803" y="443"/>
                  </a:lnTo>
                  <a:lnTo>
                    <a:pt x="803" y="452"/>
                  </a:lnTo>
                  <a:close/>
                </a:path>
              </a:pathLst>
            </a:custGeom>
            <a:solidFill>
              <a:srgbClr val="58FFFF"/>
            </a:solidFill>
            <a:ln w="9525">
              <a:noFill/>
              <a:round/>
              <a:headEnd/>
              <a:tailEnd/>
            </a:ln>
          </p:spPr>
          <p:txBody>
            <a:bodyPr>
              <a:prstTxWarp prst="textNoShape">
                <a:avLst/>
              </a:prstTxWarp>
            </a:bodyPr>
            <a:lstStyle/>
            <a:p>
              <a:endParaRPr lang="en-US"/>
            </a:p>
          </p:txBody>
        </p:sp>
        <p:sp>
          <p:nvSpPr>
            <p:cNvPr id="49208" name="Freeform 642"/>
            <p:cNvSpPr>
              <a:spLocks noChangeAspect="1" noEditPoints="1"/>
            </p:cNvSpPr>
            <p:nvPr/>
          </p:nvSpPr>
          <p:spPr bwMode="auto">
            <a:xfrm>
              <a:off x="1280" y="2753"/>
              <a:ext cx="80" cy="81"/>
            </a:xfrm>
            <a:custGeom>
              <a:avLst/>
              <a:gdLst>
                <a:gd name="T0" fmla="*/ 795 w 795"/>
                <a:gd name="T1" fmla="*/ 380 h 805"/>
                <a:gd name="T2" fmla="*/ 786 w 795"/>
                <a:gd name="T3" fmla="*/ 353 h 805"/>
                <a:gd name="T4" fmla="*/ 777 w 795"/>
                <a:gd name="T5" fmla="*/ 317 h 805"/>
                <a:gd name="T6" fmla="*/ 768 w 795"/>
                <a:gd name="T7" fmla="*/ 290 h 805"/>
                <a:gd name="T8" fmla="*/ 750 w 795"/>
                <a:gd name="T9" fmla="*/ 254 h 805"/>
                <a:gd name="T10" fmla="*/ 786 w 795"/>
                <a:gd name="T11" fmla="*/ 398 h 805"/>
                <a:gd name="T12" fmla="*/ 795 w 795"/>
                <a:gd name="T13" fmla="*/ 443 h 805"/>
                <a:gd name="T14" fmla="*/ 786 w 795"/>
                <a:gd name="T15" fmla="*/ 452 h 805"/>
                <a:gd name="T16" fmla="*/ 768 w 795"/>
                <a:gd name="T17" fmla="*/ 552 h 805"/>
                <a:gd name="T18" fmla="*/ 677 w 795"/>
                <a:gd name="T19" fmla="*/ 687 h 805"/>
                <a:gd name="T20" fmla="*/ 660 w 795"/>
                <a:gd name="T21" fmla="*/ 696 h 805"/>
                <a:gd name="T22" fmla="*/ 642 w 795"/>
                <a:gd name="T23" fmla="*/ 696 h 805"/>
                <a:gd name="T24" fmla="*/ 632 w 795"/>
                <a:gd name="T25" fmla="*/ 705 h 805"/>
                <a:gd name="T26" fmla="*/ 632 w 795"/>
                <a:gd name="T27" fmla="*/ 714 h 805"/>
                <a:gd name="T28" fmla="*/ 614 w 795"/>
                <a:gd name="T29" fmla="*/ 732 h 805"/>
                <a:gd name="T30" fmla="*/ 479 w 795"/>
                <a:gd name="T31" fmla="*/ 795 h 805"/>
                <a:gd name="T32" fmla="*/ 316 w 795"/>
                <a:gd name="T33" fmla="*/ 795 h 805"/>
                <a:gd name="T34" fmla="*/ 172 w 795"/>
                <a:gd name="T35" fmla="*/ 732 h 805"/>
                <a:gd name="T36" fmla="*/ 63 w 795"/>
                <a:gd name="T37" fmla="*/ 624 h 805"/>
                <a:gd name="T38" fmla="*/ 0 w 795"/>
                <a:gd name="T39" fmla="*/ 479 h 805"/>
                <a:gd name="T40" fmla="*/ 18 w 795"/>
                <a:gd name="T41" fmla="*/ 479 h 805"/>
                <a:gd name="T42" fmla="*/ 73 w 795"/>
                <a:gd name="T43" fmla="*/ 615 h 805"/>
                <a:gd name="T44" fmla="*/ 181 w 795"/>
                <a:gd name="T45" fmla="*/ 724 h 805"/>
                <a:gd name="T46" fmla="*/ 316 w 795"/>
                <a:gd name="T47" fmla="*/ 778 h 805"/>
                <a:gd name="T48" fmla="*/ 470 w 795"/>
                <a:gd name="T49" fmla="*/ 778 h 805"/>
                <a:gd name="T50" fmla="*/ 614 w 795"/>
                <a:gd name="T51" fmla="*/ 724 h 805"/>
                <a:gd name="T52" fmla="*/ 713 w 795"/>
                <a:gd name="T53" fmla="*/ 615 h 805"/>
                <a:gd name="T54" fmla="*/ 777 w 795"/>
                <a:gd name="T55" fmla="*/ 479 h 805"/>
                <a:gd name="T56" fmla="*/ 795 w 795"/>
                <a:gd name="T57" fmla="*/ 398 h 805"/>
                <a:gd name="T58" fmla="*/ 677 w 795"/>
                <a:gd name="T59" fmla="*/ 118 h 805"/>
                <a:gd name="T60" fmla="*/ 551 w 795"/>
                <a:gd name="T61" fmla="*/ 27 h 805"/>
                <a:gd name="T62" fmla="*/ 397 w 795"/>
                <a:gd name="T63" fmla="*/ 0 h 805"/>
                <a:gd name="T64" fmla="*/ 235 w 795"/>
                <a:gd name="T65" fmla="*/ 27 h 805"/>
                <a:gd name="T66" fmla="*/ 109 w 795"/>
                <a:gd name="T67" fmla="*/ 118 h 805"/>
                <a:gd name="T68" fmla="*/ 81 w 795"/>
                <a:gd name="T69" fmla="*/ 181 h 805"/>
                <a:gd name="T70" fmla="*/ 181 w 795"/>
                <a:gd name="T71" fmla="*/ 82 h 805"/>
                <a:gd name="T72" fmla="*/ 316 w 795"/>
                <a:gd name="T73" fmla="*/ 19 h 805"/>
                <a:gd name="T74" fmla="*/ 470 w 795"/>
                <a:gd name="T75" fmla="*/ 19 h 805"/>
                <a:gd name="T76" fmla="*/ 614 w 795"/>
                <a:gd name="T77" fmla="*/ 82 h 805"/>
                <a:gd name="T78" fmla="*/ 713 w 795"/>
                <a:gd name="T79" fmla="*/ 181 h 805"/>
                <a:gd name="T80" fmla="*/ 741 w 795"/>
                <a:gd name="T81" fmla="*/ 226 h 805"/>
                <a:gd name="T82" fmla="*/ 732 w 795"/>
                <a:gd name="T83" fmla="*/ 208 h 805"/>
                <a:gd name="T84" fmla="*/ 723 w 795"/>
                <a:gd name="T85" fmla="*/ 181 h 805"/>
                <a:gd name="T86" fmla="*/ 705 w 795"/>
                <a:gd name="T87" fmla="*/ 154 h 80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795"/>
                <a:gd name="T133" fmla="*/ 0 h 805"/>
                <a:gd name="T134" fmla="*/ 795 w 795"/>
                <a:gd name="T135" fmla="*/ 805 h 805"/>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795" h="805">
                  <a:moveTo>
                    <a:pt x="795" y="398"/>
                  </a:moveTo>
                  <a:lnTo>
                    <a:pt x="795" y="380"/>
                  </a:lnTo>
                  <a:lnTo>
                    <a:pt x="795" y="371"/>
                  </a:lnTo>
                  <a:lnTo>
                    <a:pt x="786" y="353"/>
                  </a:lnTo>
                  <a:lnTo>
                    <a:pt x="786" y="335"/>
                  </a:lnTo>
                  <a:lnTo>
                    <a:pt x="777" y="317"/>
                  </a:lnTo>
                  <a:lnTo>
                    <a:pt x="777" y="298"/>
                  </a:lnTo>
                  <a:lnTo>
                    <a:pt x="768" y="290"/>
                  </a:lnTo>
                  <a:lnTo>
                    <a:pt x="759" y="272"/>
                  </a:lnTo>
                  <a:lnTo>
                    <a:pt x="750" y="254"/>
                  </a:lnTo>
                  <a:lnTo>
                    <a:pt x="777" y="325"/>
                  </a:lnTo>
                  <a:lnTo>
                    <a:pt x="786" y="398"/>
                  </a:lnTo>
                  <a:lnTo>
                    <a:pt x="795" y="398"/>
                  </a:lnTo>
                  <a:lnTo>
                    <a:pt x="795" y="443"/>
                  </a:lnTo>
                  <a:lnTo>
                    <a:pt x="786" y="443"/>
                  </a:lnTo>
                  <a:lnTo>
                    <a:pt x="786" y="452"/>
                  </a:lnTo>
                  <a:lnTo>
                    <a:pt x="786" y="479"/>
                  </a:lnTo>
                  <a:lnTo>
                    <a:pt x="768" y="552"/>
                  </a:lnTo>
                  <a:lnTo>
                    <a:pt x="723" y="624"/>
                  </a:lnTo>
                  <a:lnTo>
                    <a:pt x="677" y="687"/>
                  </a:lnTo>
                  <a:lnTo>
                    <a:pt x="669" y="696"/>
                  </a:lnTo>
                  <a:lnTo>
                    <a:pt x="660" y="696"/>
                  </a:lnTo>
                  <a:lnTo>
                    <a:pt x="650" y="696"/>
                  </a:lnTo>
                  <a:lnTo>
                    <a:pt x="642" y="696"/>
                  </a:lnTo>
                  <a:lnTo>
                    <a:pt x="642" y="705"/>
                  </a:lnTo>
                  <a:lnTo>
                    <a:pt x="632" y="705"/>
                  </a:lnTo>
                  <a:lnTo>
                    <a:pt x="624" y="714"/>
                  </a:lnTo>
                  <a:lnTo>
                    <a:pt x="632" y="714"/>
                  </a:lnTo>
                  <a:lnTo>
                    <a:pt x="632" y="724"/>
                  </a:lnTo>
                  <a:lnTo>
                    <a:pt x="614" y="732"/>
                  </a:lnTo>
                  <a:lnTo>
                    <a:pt x="551" y="768"/>
                  </a:lnTo>
                  <a:lnTo>
                    <a:pt x="479" y="795"/>
                  </a:lnTo>
                  <a:lnTo>
                    <a:pt x="397" y="805"/>
                  </a:lnTo>
                  <a:lnTo>
                    <a:pt x="316" y="795"/>
                  </a:lnTo>
                  <a:lnTo>
                    <a:pt x="235" y="768"/>
                  </a:lnTo>
                  <a:lnTo>
                    <a:pt x="172" y="732"/>
                  </a:lnTo>
                  <a:lnTo>
                    <a:pt x="109" y="687"/>
                  </a:lnTo>
                  <a:lnTo>
                    <a:pt x="63" y="624"/>
                  </a:lnTo>
                  <a:lnTo>
                    <a:pt x="27" y="552"/>
                  </a:lnTo>
                  <a:lnTo>
                    <a:pt x="0" y="479"/>
                  </a:lnTo>
                  <a:lnTo>
                    <a:pt x="0" y="470"/>
                  </a:lnTo>
                  <a:lnTo>
                    <a:pt x="18" y="479"/>
                  </a:lnTo>
                  <a:lnTo>
                    <a:pt x="37" y="552"/>
                  </a:lnTo>
                  <a:lnTo>
                    <a:pt x="73" y="615"/>
                  </a:lnTo>
                  <a:lnTo>
                    <a:pt x="118" y="678"/>
                  </a:lnTo>
                  <a:lnTo>
                    <a:pt x="181" y="724"/>
                  </a:lnTo>
                  <a:lnTo>
                    <a:pt x="244" y="760"/>
                  </a:lnTo>
                  <a:lnTo>
                    <a:pt x="316" y="778"/>
                  </a:lnTo>
                  <a:lnTo>
                    <a:pt x="397" y="787"/>
                  </a:lnTo>
                  <a:lnTo>
                    <a:pt x="470" y="778"/>
                  </a:lnTo>
                  <a:lnTo>
                    <a:pt x="543" y="760"/>
                  </a:lnTo>
                  <a:lnTo>
                    <a:pt x="614" y="724"/>
                  </a:lnTo>
                  <a:lnTo>
                    <a:pt x="669" y="678"/>
                  </a:lnTo>
                  <a:lnTo>
                    <a:pt x="713" y="615"/>
                  </a:lnTo>
                  <a:lnTo>
                    <a:pt x="750" y="552"/>
                  </a:lnTo>
                  <a:lnTo>
                    <a:pt x="777" y="479"/>
                  </a:lnTo>
                  <a:lnTo>
                    <a:pt x="786" y="398"/>
                  </a:lnTo>
                  <a:lnTo>
                    <a:pt x="795" y="398"/>
                  </a:lnTo>
                  <a:close/>
                  <a:moveTo>
                    <a:pt x="705" y="145"/>
                  </a:moveTo>
                  <a:lnTo>
                    <a:pt x="677" y="118"/>
                  </a:lnTo>
                  <a:lnTo>
                    <a:pt x="614" y="63"/>
                  </a:lnTo>
                  <a:lnTo>
                    <a:pt x="551" y="27"/>
                  </a:lnTo>
                  <a:lnTo>
                    <a:pt x="479" y="9"/>
                  </a:lnTo>
                  <a:lnTo>
                    <a:pt x="397" y="0"/>
                  </a:lnTo>
                  <a:lnTo>
                    <a:pt x="316" y="9"/>
                  </a:lnTo>
                  <a:lnTo>
                    <a:pt x="235" y="27"/>
                  </a:lnTo>
                  <a:lnTo>
                    <a:pt x="172" y="63"/>
                  </a:lnTo>
                  <a:lnTo>
                    <a:pt x="109" y="118"/>
                  </a:lnTo>
                  <a:lnTo>
                    <a:pt x="63" y="171"/>
                  </a:lnTo>
                  <a:lnTo>
                    <a:pt x="81" y="181"/>
                  </a:lnTo>
                  <a:lnTo>
                    <a:pt x="118" y="126"/>
                  </a:lnTo>
                  <a:lnTo>
                    <a:pt x="181" y="82"/>
                  </a:lnTo>
                  <a:lnTo>
                    <a:pt x="244" y="45"/>
                  </a:lnTo>
                  <a:lnTo>
                    <a:pt x="316" y="19"/>
                  </a:lnTo>
                  <a:lnTo>
                    <a:pt x="397" y="9"/>
                  </a:lnTo>
                  <a:lnTo>
                    <a:pt x="470" y="19"/>
                  </a:lnTo>
                  <a:lnTo>
                    <a:pt x="543" y="45"/>
                  </a:lnTo>
                  <a:lnTo>
                    <a:pt x="614" y="82"/>
                  </a:lnTo>
                  <a:lnTo>
                    <a:pt x="669" y="126"/>
                  </a:lnTo>
                  <a:lnTo>
                    <a:pt x="713" y="181"/>
                  </a:lnTo>
                  <a:lnTo>
                    <a:pt x="750" y="235"/>
                  </a:lnTo>
                  <a:lnTo>
                    <a:pt x="741" y="226"/>
                  </a:lnTo>
                  <a:lnTo>
                    <a:pt x="732" y="217"/>
                  </a:lnTo>
                  <a:lnTo>
                    <a:pt x="732" y="208"/>
                  </a:lnTo>
                  <a:lnTo>
                    <a:pt x="723" y="189"/>
                  </a:lnTo>
                  <a:lnTo>
                    <a:pt x="723" y="181"/>
                  </a:lnTo>
                  <a:lnTo>
                    <a:pt x="713" y="171"/>
                  </a:lnTo>
                  <a:lnTo>
                    <a:pt x="705" y="154"/>
                  </a:lnTo>
                  <a:lnTo>
                    <a:pt x="705" y="145"/>
                  </a:lnTo>
                  <a:close/>
                </a:path>
              </a:pathLst>
            </a:custGeom>
            <a:solidFill>
              <a:srgbClr val="5DFFFF"/>
            </a:solidFill>
            <a:ln w="9525">
              <a:noFill/>
              <a:round/>
              <a:headEnd/>
              <a:tailEnd/>
            </a:ln>
          </p:spPr>
          <p:txBody>
            <a:bodyPr>
              <a:prstTxWarp prst="textNoShape">
                <a:avLst/>
              </a:prstTxWarp>
            </a:bodyPr>
            <a:lstStyle/>
            <a:p>
              <a:endParaRPr lang="en-US"/>
            </a:p>
          </p:txBody>
        </p:sp>
        <p:sp>
          <p:nvSpPr>
            <p:cNvPr id="49209" name="Freeform 643"/>
            <p:cNvSpPr>
              <a:spLocks noChangeAspect="1"/>
            </p:cNvSpPr>
            <p:nvPr/>
          </p:nvSpPr>
          <p:spPr bwMode="auto">
            <a:xfrm>
              <a:off x="1282" y="2754"/>
              <a:ext cx="77" cy="78"/>
            </a:xfrm>
            <a:custGeom>
              <a:avLst/>
              <a:gdLst>
                <a:gd name="T0" fmla="*/ 768 w 768"/>
                <a:gd name="T1" fmla="*/ 389 h 778"/>
                <a:gd name="T2" fmla="*/ 759 w 768"/>
                <a:gd name="T3" fmla="*/ 316 h 778"/>
                <a:gd name="T4" fmla="*/ 732 w 768"/>
                <a:gd name="T5" fmla="*/ 245 h 778"/>
                <a:gd name="T6" fmla="*/ 732 w 768"/>
                <a:gd name="T7" fmla="*/ 235 h 778"/>
                <a:gd name="T8" fmla="*/ 732 w 768"/>
                <a:gd name="T9" fmla="*/ 226 h 778"/>
                <a:gd name="T10" fmla="*/ 695 w 768"/>
                <a:gd name="T11" fmla="*/ 172 h 778"/>
                <a:gd name="T12" fmla="*/ 651 w 768"/>
                <a:gd name="T13" fmla="*/ 117 h 778"/>
                <a:gd name="T14" fmla="*/ 596 w 768"/>
                <a:gd name="T15" fmla="*/ 73 h 778"/>
                <a:gd name="T16" fmla="*/ 525 w 768"/>
                <a:gd name="T17" fmla="*/ 36 h 778"/>
                <a:gd name="T18" fmla="*/ 452 w 768"/>
                <a:gd name="T19" fmla="*/ 10 h 778"/>
                <a:gd name="T20" fmla="*/ 379 w 768"/>
                <a:gd name="T21" fmla="*/ 0 h 778"/>
                <a:gd name="T22" fmla="*/ 298 w 768"/>
                <a:gd name="T23" fmla="*/ 10 h 778"/>
                <a:gd name="T24" fmla="*/ 226 w 768"/>
                <a:gd name="T25" fmla="*/ 36 h 778"/>
                <a:gd name="T26" fmla="*/ 163 w 768"/>
                <a:gd name="T27" fmla="*/ 73 h 778"/>
                <a:gd name="T28" fmla="*/ 100 w 768"/>
                <a:gd name="T29" fmla="*/ 117 h 778"/>
                <a:gd name="T30" fmla="*/ 63 w 768"/>
                <a:gd name="T31" fmla="*/ 172 h 778"/>
                <a:gd name="T32" fmla="*/ 73 w 768"/>
                <a:gd name="T33" fmla="*/ 172 h 778"/>
                <a:gd name="T34" fmla="*/ 109 w 768"/>
                <a:gd name="T35" fmla="*/ 127 h 778"/>
                <a:gd name="T36" fmla="*/ 163 w 768"/>
                <a:gd name="T37" fmla="*/ 81 h 778"/>
                <a:gd name="T38" fmla="*/ 226 w 768"/>
                <a:gd name="T39" fmla="*/ 45 h 778"/>
                <a:gd name="T40" fmla="*/ 298 w 768"/>
                <a:gd name="T41" fmla="*/ 28 h 778"/>
                <a:gd name="T42" fmla="*/ 379 w 768"/>
                <a:gd name="T43" fmla="*/ 18 h 778"/>
                <a:gd name="T44" fmla="*/ 452 w 768"/>
                <a:gd name="T45" fmla="*/ 28 h 778"/>
                <a:gd name="T46" fmla="*/ 525 w 768"/>
                <a:gd name="T47" fmla="*/ 45 h 778"/>
                <a:gd name="T48" fmla="*/ 588 w 768"/>
                <a:gd name="T49" fmla="*/ 81 h 778"/>
                <a:gd name="T50" fmla="*/ 642 w 768"/>
                <a:gd name="T51" fmla="*/ 127 h 778"/>
                <a:gd name="T52" fmla="*/ 687 w 768"/>
                <a:gd name="T53" fmla="*/ 180 h 778"/>
                <a:gd name="T54" fmla="*/ 723 w 768"/>
                <a:gd name="T55" fmla="*/ 245 h 778"/>
                <a:gd name="T56" fmla="*/ 741 w 768"/>
                <a:gd name="T57" fmla="*/ 316 h 778"/>
                <a:gd name="T58" fmla="*/ 750 w 768"/>
                <a:gd name="T59" fmla="*/ 389 h 778"/>
                <a:gd name="T60" fmla="*/ 768 w 768"/>
                <a:gd name="T61" fmla="*/ 389 h 778"/>
                <a:gd name="T62" fmla="*/ 759 w 768"/>
                <a:gd name="T63" fmla="*/ 470 h 778"/>
                <a:gd name="T64" fmla="*/ 732 w 768"/>
                <a:gd name="T65" fmla="*/ 543 h 778"/>
                <a:gd name="T66" fmla="*/ 695 w 768"/>
                <a:gd name="T67" fmla="*/ 606 h 778"/>
                <a:gd name="T68" fmla="*/ 651 w 768"/>
                <a:gd name="T69" fmla="*/ 669 h 778"/>
                <a:gd name="T70" fmla="*/ 596 w 768"/>
                <a:gd name="T71" fmla="*/ 715 h 778"/>
                <a:gd name="T72" fmla="*/ 525 w 768"/>
                <a:gd name="T73" fmla="*/ 751 h 778"/>
                <a:gd name="T74" fmla="*/ 452 w 768"/>
                <a:gd name="T75" fmla="*/ 769 h 778"/>
                <a:gd name="T76" fmla="*/ 379 w 768"/>
                <a:gd name="T77" fmla="*/ 778 h 778"/>
                <a:gd name="T78" fmla="*/ 298 w 768"/>
                <a:gd name="T79" fmla="*/ 769 h 778"/>
                <a:gd name="T80" fmla="*/ 226 w 768"/>
                <a:gd name="T81" fmla="*/ 751 h 778"/>
                <a:gd name="T82" fmla="*/ 163 w 768"/>
                <a:gd name="T83" fmla="*/ 715 h 778"/>
                <a:gd name="T84" fmla="*/ 100 w 768"/>
                <a:gd name="T85" fmla="*/ 669 h 778"/>
                <a:gd name="T86" fmla="*/ 55 w 768"/>
                <a:gd name="T87" fmla="*/ 606 h 778"/>
                <a:gd name="T88" fmla="*/ 19 w 768"/>
                <a:gd name="T89" fmla="*/ 543 h 778"/>
                <a:gd name="T90" fmla="*/ 0 w 768"/>
                <a:gd name="T91" fmla="*/ 470 h 778"/>
                <a:gd name="T92" fmla="*/ 9 w 768"/>
                <a:gd name="T93" fmla="*/ 470 h 778"/>
                <a:gd name="T94" fmla="*/ 27 w 768"/>
                <a:gd name="T95" fmla="*/ 534 h 778"/>
                <a:gd name="T96" fmla="*/ 63 w 768"/>
                <a:gd name="T97" fmla="*/ 597 h 778"/>
                <a:gd name="T98" fmla="*/ 109 w 768"/>
                <a:gd name="T99" fmla="*/ 660 h 778"/>
                <a:gd name="T100" fmla="*/ 163 w 768"/>
                <a:gd name="T101" fmla="*/ 705 h 778"/>
                <a:gd name="T102" fmla="*/ 226 w 768"/>
                <a:gd name="T103" fmla="*/ 741 h 778"/>
                <a:gd name="T104" fmla="*/ 298 w 768"/>
                <a:gd name="T105" fmla="*/ 759 h 778"/>
                <a:gd name="T106" fmla="*/ 379 w 768"/>
                <a:gd name="T107" fmla="*/ 769 h 778"/>
                <a:gd name="T108" fmla="*/ 452 w 768"/>
                <a:gd name="T109" fmla="*/ 759 h 778"/>
                <a:gd name="T110" fmla="*/ 525 w 768"/>
                <a:gd name="T111" fmla="*/ 741 h 778"/>
                <a:gd name="T112" fmla="*/ 588 w 768"/>
                <a:gd name="T113" fmla="*/ 705 h 778"/>
                <a:gd name="T114" fmla="*/ 642 w 768"/>
                <a:gd name="T115" fmla="*/ 660 h 778"/>
                <a:gd name="T116" fmla="*/ 687 w 768"/>
                <a:gd name="T117" fmla="*/ 597 h 778"/>
                <a:gd name="T118" fmla="*/ 723 w 768"/>
                <a:gd name="T119" fmla="*/ 534 h 778"/>
                <a:gd name="T120" fmla="*/ 741 w 768"/>
                <a:gd name="T121" fmla="*/ 470 h 778"/>
                <a:gd name="T122" fmla="*/ 750 w 768"/>
                <a:gd name="T123" fmla="*/ 389 h 778"/>
                <a:gd name="T124" fmla="*/ 768 w 768"/>
                <a:gd name="T125" fmla="*/ 389 h 778"/>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768"/>
                <a:gd name="T190" fmla="*/ 0 h 778"/>
                <a:gd name="T191" fmla="*/ 768 w 768"/>
                <a:gd name="T192" fmla="*/ 778 h 778"/>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768" h="778">
                  <a:moveTo>
                    <a:pt x="768" y="389"/>
                  </a:moveTo>
                  <a:lnTo>
                    <a:pt x="759" y="316"/>
                  </a:lnTo>
                  <a:lnTo>
                    <a:pt x="732" y="245"/>
                  </a:lnTo>
                  <a:lnTo>
                    <a:pt x="732" y="235"/>
                  </a:lnTo>
                  <a:lnTo>
                    <a:pt x="732" y="226"/>
                  </a:lnTo>
                  <a:lnTo>
                    <a:pt x="695" y="172"/>
                  </a:lnTo>
                  <a:lnTo>
                    <a:pt x="651" y="117"/>
                  </a:lnTo>
                  <a:lnTo>
                    <a:pt x="596" y="73"/>
                  </a:lnTo>
                  <a:lnTo>
                    <a:pt x="525" y="36"/>
                  </a:lnTo>
                  <a:lnTo>
                    <a:pt x="452" y="10"/>
                  </a:lnTo>
                  <a:lnTo>
                    <a:pt x="379" y="0"/>
                  </a:lnTo>
                  <a:lnTo>
                    <a:pt x="298" y="10"/>
                  </a:lnTo>
                  <a:lnTo>
                    <a:pt x="226" y="36"/>
                  </a:lnTo>
                  <a:lnTo>
                    <a:pt x="163" y="73"/>
                  </a:lnTo>
                  <a:lnTo>
                    <a:pt x="100" y="117"/>
                  </a:lnTo>
                  <a:lnTo>
                    <a:pt x="63" y="172"/>
                  </a:lnTo>
                  <a:lnTo>
                    <a:pt x="73" y="172"/>
                  </a:lnTo>
                  <a:lnTo>
                    <a:pt x="109" y="127"/>
                  </a:lnTo>
                  <a:lnTo>
                    <a:pt x="163" y="81"/>
                  </a:lnTo>
                  <a:lnTo>
                    <a:pt x="226" y="45"/>
                  </a:lnTo>
                  <a:lnTo>
                    <a:pt x="298" y="28"/>
                  </a:lnTo>
                  <a:lnTo>
                    <a:pt x="379" y="18"/>
                  </a:lnTo>
                  <a:lnTo>
                    <a:pt x="452" y="28"/>
                  </a:lnTo>
                  <a:lnTo>
                    <a:pt x="525" y="45"/>
                  </a:lnTo>
                  <a:lnTo>
                    <a:pt x="588" y="81"/>
                  </a:lnTo>
                  <a:lnTo>
                    <a:pt x="642" y="127"/>
                  </a:lnTo>
                  <a:lnTo>
                    <a:pt x="687" y="180"/>
                  </a:lnTo>
                  <a:lnTo>
                    <a:pt x="723" y="245"/>
                  </a:lnTo>
                  <a:lnTo>
                    <a:pt x="741" y="316"/>
                  </a:lnTo>
                  <a:lnTo>
                    <a:pt x="750" y="389"/>
                  </a:lnTo>
                  <a:lnTo>
                    <a:pt x="768" y="389"/>
                  </a:lnTo>
                  <a:lnTo>
                    <a:pt x="759" y="470"/>
                  </a:lnTo>
                  <a:lnTo>
                    <a:pt x="732" y="543"/>
                  </a:lnTo>
                  <a:lnTo>
                    <a:pt x="695" y="606"/>
                  </a:lnTo>
                  <a:lnTo>
                    <a:pt x="651" y="669"/>
                  </a:lnTo>
                  <a:lnTo>
                    <a:pt x="596" y="715"/>
                  </a:lnTo>
                  <a:lnTo>
                    <a:pt x="525" y="751"/>
                  </a:lnTo>
                  <a:lnTo>
                    <a:pt x="452" y="769"/>
                  </a:lnTo>
                  <a:lnTo>
                    <a:pt x="379" y="778"/>
                  </a:lnTo>
                  <a:lnTo>
                    <a:pt x="298" y="769"/>
                  </a:lnTo>
                  <a:lnTo>
                    <a:pt x="226" y="751"/>
                  </a:lnTo>
                  <a:lnTo>
                    <a:pt x="163" y="715"/>
                  </a:lnTo>
                  <a:lnTo>
                    <a:pt x="100" y="669"/>
                  </a:lnTo>
                  <a:lnTo>
                    <a:pt x="55" y="606"/>
                  </a:lnTo>
                  <a:lnTo>
                    <a:pt x="19" y="543"/>
                  </a:lnTo>
                  <a:lnTo>
                    <a:pt x="0" y="470"/>
                  </a:lnTo>
                  <a:lnTo>
                    <a:pt x="9" y="470"/>
                  </a:lnTo>
                  <a:lnTo>
                    <a:pt x="27" y="534"/>
                  </a:lnTo>
                  <a:lnTo>
                    <a:pt x="63" y="597"/>
                  </a:lnTo>
                  <a:lnTo>
                    <a:pt x="109" y="660"/>
                  </a:lnTo>
                  <a:lnTo>
                    <a:pt x="163" y="705"/>
                  </a:lnTo>
                  <a:lnTo>
                    <a:pt x="226" y="741"/>
                  </a:lnTo>
                  <a:lnTo>
                    <a:pt x="298" y="759"/>
                  </a:lnTo>
                  <a:lnTo>
                    <a:pt x="379" y="769"/>
                  </a:lnTo>
                  <a:lnTo>
                    <a:pt x="452" y="759"/>
                  </a:lnTo>
                  <a:lnTo>
                    <a:pt x="525" y="741"/>
                  </a:lnTo>
                  <a:lnTo>
                    <a:pt x="588" y="705"/>
                  </a:lnTo>
                  <a:lnTo>
                    <a:pt x="642" y="660"/>
                  </a:lnTo>
                  <a:lnTo>
                    <a:pt x="687" y="597"/>
                  </a:lnTo>
                  <a:lnTo>
                    <a:pt x="723" y="534"/>
                  </a:lnTo>
                  <a:lnTo>
                    <a:pt x="741" y="470"/>
                  </a:lnTo>
                  <a:lnTo>
                    <a:pt x="750" y="389"/>
                  </a:lnTo>
                  <a:lnTo>
                    <a:pt x="768" y="389"/>
                  </a:lnTo>
                  <a:close/>
                </a:path>
              </a:pathLst>
            </a:custGeom>
            <a:solidFill>
              <a:srgbClr val="62FFFF"/>
            </a:solidFill>
            <a:ln w="9525">
              <a:noFill/>
              <a:round/>
              <a:headEnd/>
              <a:tailEnd/>
            </a:ln>
          </p:spPr>
          <p:txBody>
            <a:bodyPr>
              <a:prstTxWarp prst="textNoShape">
                <a:avLst/>
              </a:prstTxWarp>
            </a:bodyPr>
            <a:lstStyle/>
            <a:p>
              <a:endParaRPr lang="en-US"/>
            </a:p>
          </p:txBody>
        </p:sp>
        <p:sp>
          <p:nvSpPr>
            <p:cNvPr id="49210" name="Freeform 644"/>
            <p:cNvSpPr>
              <a:spLocks noChangeAspect="1"/>
            </p:cNvSpPr>
            <p:nvPr/>
          </p:nvSpPr>
          <p:spPr bwMode="auto">
            <a:xfrm>
              <a:off x="1283" y="2756"/>
              <a:ext cx="74" cy="75"/>
            </a:xfrm>
            <a:custGeom>
              <a:avLst/>
              <a:gdLst>
                <a:gd name="T0" fmla="*/ 741 w 741"/>
                <a:gd name="T1" fmla="*/ 371 h 751"/>
                <a:gd name="T2" fmla="*/ 732 w 741"/>
                <a:gd name="T3" fmla="*/ 298 h 751"/>
                <a:gd name="T4" fmla="*/ 714 w 741"/>
                <a:gd name="T5" fmla="*/ 227 h 751"/>
                <a:gd name="T6" fmla="*/ 678 w 741"/>
                <a:gd name="T7" fmla="*/ 162 h 751"/>
                <a:gd name="T8" fmla="*/ 633 w 741"/>
                <a:gd name="T9" fmla="*/ 109 h 751"/>
                <a:gd name="T10" fmla="*/ 579 w 741"/>
                <a:gd name="T11" fmla="*/ 63 h 751"/>
                <a:gd name="T12" fmla="*/ 516 w 741"/>
                <a:gd name="T13" fmla="*/ 27 h 751"/>
                <a:gd name="T14" fmla="*/ 443 w 741"/>
                <a:gd name="T15" fmla="*/ 10 h 751"/>
                <a:gd name="T16" fmla="*/ 370 w 741"/>
                <a:gd name="T17" fmla="*/ 0 h 751"/>
                <a:gd name="T18" fmla="*/ 289 w 741"/>
                <a:gd name="T19" fmla="*/ 10 h 751"/>
                <a:gd name="T20" fmla="*/ 217 w 741"/>
                <a:gd name="T21" fmla="*/ 27 h 751"/>
                <a:gd name="T22" fmla="*/ 154 w 741"/>
                <a:gd name="T23" fmla="*/ 63 h 751"/>
                <a:gd name="T24" fmla="*/ 100 w 741"/>
                <a:gd name="T25" fmla="*/ 109 h 751"/>
                <a:gd name="T26" fmla="*/ 64 w 741"/>
                <a:gd name="T27" fmla="*/ 154 h 751"/>
                <a:gd name="T28" fmla="*/ 82 w 741"/>
                <a:gd name="T29" fmla="*/ 154 h 751"/>
                <a:gd name="T30" fmla="*/ 109 w 741"/>
                <a:gd name="T31" fmla="*/ 118 h 751"/>
                <a:gd name="T32" fmla="*/ 163 w 741"/>
                <a:gd name="T33" fmla="*/ 73 h 751"/>
                <a:gd name="T34" fmla="*/ 226 w 741"/>
                <a:gd name="T35" fmla="*/ 36 h 751"/>
                <a:gd name="T36" fmla="*/ 299 w 741"/>
                <a:gd name="T37" fmla="*/ 18 h 751"/>
                <a:gd name="T38" fmla="*/ 370 w 741"/>
                <a:gd name="T39" fmla="*/ 10 h 751"/>
                <a:gd name="T40" fmla="*/ 443 w 741"/>
                <a:gd name="T41" fmla="*/ 18 h 751"/>
                <a:gd name="T42" fmla="*/ 506 w 741"/>
                <a:gd name="T43" fmla="*/ 36 h 751"/>
                <a:gd name="T44" fmla="*/ 569 w 741"/>
                <a:gd name="T45" fmla="*/ 73 h 751"/>
                <a:gd name="T46" fmla="*/ 623 w 741"/>
                <a:gd name="T47" fmla="*/ 118 h 751"/>
                <a:gd name="T48" fmla="*/ 668 w 741"/>
                <a:gd name="T49" fmla="*/ 172 h 751"/>
                <a:gd name="T50" fmla="*/ 705 w 741"/>
                <a:gd name="T51" fmla="*/ 235 h 751"/>
                <a:gd name="T52" fmla="*/ 723 w 741"/>
                <a:gd name="T53" fmla="*/ 298 h 751"/>
                <a:gd name="T54" fmla="*/ 732 w 741"/>
                <a:gd name="T55" fmla="*/ 371 h 751"/>
                <a:gd name="T56" fmla="*/ 741 w 741"/>
                <a:gd name="T57" fmla="*/ 371 h 751"/>
                <a:gd name="T58" fmla="*/ 732 w 741"/>
                <a:gd name="T59" fmla="*/ 452 h 751"/>
                <a:gd name="T60" fmla="*/ 714 w 741"/>
                <a:gd name="T61" fmla="*/ 516 h 751"/>
                <a:gd name="T62" fmla="*/ 678 w 741"/>
                <a:gd name="T63" fmla="*/ 579 h 751"/>
                <a:gd name="T64" fmla="*/ 633 w 741"/>
                <a:gd name="T65" fmla="*/ 642 h 751"/>
                <a:gd name="T66" fmla="*/ 579 w 741"/>
                <a:gd name="T67" fmla="*/ 687 h 751"/>
                <a:gd name="T68" fmla="*/ 516 w 741"/>
                <a:gd name="T69" fmla="*/ 723 h 751"/>
                <a:gd name="T70" fmla="*/ 443 w 741"/>
                <a:gd name="T71" fmla="*/ 741 h 751"/>
                <a:gd name="T72" fmla="*/ 370 w 741"/>
                <a:gd name="T73" fmla="*/ 751 h 751"/>
                <a:gd name="T74" fmla="*/ 289 w 741"/>
                <a:gd name="T75" fmla="*/ 741 h 751"/>
                <a:gd name="T76" fmla="*/ 217 w 741"/>
                <a:gd name="T77" fmla="*/ 723 h 751"/>
                <a:gd name="T78" fmla="*/ 154 w 741"/>
                <a:gd name="T79" fmla="*/ 687 h 751"/>
                <a:gd name="T80" fmla="*/ 100 w 741"/>
                <a:gd name="T81" fmla="*/ 642 h 751"/>
                <a:gd name="T82" fmla="*/ 54 w 741"/>
                <a:gd name="T83" fmla="*/ 579 h 751"/>
                <a:gd name="T84" fmla="*/ 18 w 741"/>
                <a:gd name="T85" fmla="*/ 516 h 751"/>
                <a:gd name="T86" fmla="*/ 0 w 741"/>
                <a:gd name="T87" fmla="*/ 452 h 751"/>
                <a:gd name="T88" fmla="*/ 18 w 741"/>
                <a:gd name="T89" fmla="*/ 452 h 751"/>
                <a:gd name="T90" fmla="*/ 36 w 741"/>
                <a:gd name="T91" fmla="*/ 516 h 751"/>
                <a:gd name="T92" fmla="*/ 64 w 741"/>
                <a:gd name="T93" fmla="*/ 579 h 751"/>
                <a:gd name="T94" fmla="*/ 109 w 741"/>
                <a:gd name="T95" fmla="*/ 633 h 751"/>
                <a:gd name="T96" fmla="*/ 163 w 741"/>
                <a:gd name="T97" fmla="*/ 678 h 751"/>
                <a:gd name="T98" fmla="*/ 226 w 741"/>
                <a:gd name="T99" fmla="*/ 705 h 751"/>
                <a:gd name="T100" fmla="*/ 299 w 741"/>
                <a:gd name="T101" fmla="*/ 733 h 751"/>
                <a:gd name="T102" fmla="*/ 370 w 741"/>
                <a:gd name="T103" fmla="*/ 733 h 751"/>
                <a:gd name="T104" fmla="*/ 443 w 741"/>
                <a:gd name="T105" fmla="*/ 733 h 751"/>
                <a:gd name="T106" fmla="*/ 506 w 741"/>
                <a:gd name="T107" fmla="*/ 705 h 751"/>
                <a:gd name="T108" fmla="*/ 569 w 741"/>
                <a:gd name="T109" fmla="*/ 678 h 751"/>
                <a:gd name="T110" fmla="*/ 623 w 741"/>
                <a:gd name="T111" fmla="*/ 633 h 751"/>
                <a:gd name="T112" fmla="*/ 668 w 741"/>
                <a:gd name="T113" fmla="*/ 579 h 751"/>
                <a:gd name="T114" fmla="*/ 705 w 741"/>
                <a:gd name="T115" fmla="*/ 516 h 751"/>
                <a:gd name="T116" fmla="*/ 723 w 741"/>
                <a:gd name="T117" fmla="*/ 443 h 751"/>
                <a:gd name="T118" fmla="*/ 732 w 741"/>
                <a:gd name="T119" fmla="*/ 371 h 751"/>
                <a:gd name="T120" fmla="*/ 741 w 741"/>
                <a:gd name="T121" fmla="*/ 371 h 75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41"/>
                <a:gd name="T184" fmla="*/ 0 h 751"/>
                <a:gd name="T185" fmla="*/ 741 w 741"/>
                <a:gd name="T186" fmla="*/ 751 h 751"/>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41" h="751">
                  <a:moveTo>
                    <a:pt x="741" y="371"/>
                  </a:moveTo>
                  <a:lnTo>
                    <a:pt x="732" y="298"/>
                  </a:lnTo>
                  <a:lnTo>
                    <a:pt x="714" y="227"/>
                  </a:lnTo>
                  <a:lnTo>
                    <a:pt x="678" y="162"/>
                  </a:lnTo>
                  <a:lnTo>
                    <a:pt x="633" y="109"/>
                  </a:lnTo>
                  <a:lnTo>
                    <a:pt x="579" y="63"/>
                  </a:lnTo>
                  <a:lnTo>
                    <a:pt x="516" y="27"/>
                  </a:lnTo>
                  <a:lnTo>
                    <a:pt x="443" y="10"/>
                  </a:lnTo>
                  <a:lnTo>
                    <a:pt x="370" y="0"/>
                  </a:lnTo>
                  <a:lnTo>
                    <a:pt x="289" y="10"/>
                  </a:lnTo>
                  <a:lnTo>
                    <a:pt x="217" y="27"/>
                  </a:lnTo>
                  <a:lnTo>
                    <a:pt x="154" y="63"/>
                  </a:lnTo>
                  <a:lnTo>
                    <a:pt x="100" y="109"/>
                  </a:lnTo>
                  <a:lnTo>
                    <a:pt x="64" y="154"/>
                  </a:lnTo>
                  <a:lnTo>
                    <a:pt x="82" y="154"/>
                  </a:lnTo>
                  <a:lnTo>
                    <a:pt x="109" y="118"/>
                  </a:lnTo>
                  <a:lnTo>
                    <a:pt x="163" y="73"/>
                  </a:lnTo>
                  <a:lnTo>
                    <a:pt x="226" y="36"/>
                  </a:lnTo>
                  <a:lnTo>
                    <a:pt x="299" y="18"/>
                  </a:lnTo>
                  <a:lnTo>
                    <a:pt x="370" y="10"/>
                  </a:lnTo>
                  <a:lnTo>
                    <a:pt x="443" y="18"/>
                  </a:lnTo>
                  <a:lnTo>
                    <a:pt x="506" y="36"/>
                  </a:lnTo>
                  <a:lnTo>
                    <a:pt x="569" y="73"/>
                  </a:lnTo>
                  <a:lnTo>
                    <a:pt x="623" y="118"/>
                  </a:lnTo>
                  <a:lnTo>
                    <a:pt x="668" y="172"/>
                  </a:lnTo>
                  <a:lnTo>
                    <a:pt x="705" y="235"/>
                  </a:lnTo>
                  <a:lnTo>
                    <a:pt x="723" y="298"/>
                  </a:lnTo>
                  <a:lnTo>
                    <a:pt x="732" y="371"/>
                  </a:lnTo>
                  <a:lnTo>
                    <a:pt x="741" y="371"/>
                  </a:lnTo>
                  <a:lnTo>
                    <a:pt x="732" y="452"/>
                  </a:lnTo>
                  <a:lnTo>
                    <a:pt x="714" y="516"/>
                  </a:lnTo>
                  <a:lnTo>
                    <a:pt x="678" y="579"/>
                  </a:lnTo>
                  <a:lnTo>
                    <a:pt x="633" y="642"/>
                  </a:lnTo>
                  <a:lnTo>
                    <a:pt x="579" y="687"/>
                  </a:lnTo>
                  <a:lnTo>
                    <a:pt x="516" y="723"/>
                  </a:lnTo>
                  <a:lnTo>
                    <a:pt x="443" y="741"/>
                  </a:lnTo>
                  <a:lnTo>
                    <a:pt x="370" y="751"/>
                  </a:lnTo>
                  <a:lnTo>
                    <a:pt x="289" y="741"/>
                  </a:lnTo>
                  <a:lnTo>
                    <a:pt x="217" y="723"/>
                  </a:lnTo>
                  <a:lnTo>
                    <a:pt x="154" y="687"/>
                  </a:lnTo>
                  <a:lnTo>
                    <a:pt x="100" y="642"/>
                  </a:lnTo>
                  <a:lnTo>
                    <a:pt x="54" y="579"/>
                  </a:lnTo>
                  <a:lnTo>
                    <a:pt x="18" y="516"/>
                  </a:lnTo>
                  <a:lnTo>
                    <a:pt x="0" y="452"/>
                  </a:lnTo>
                  <a:lnTo>
                    <a:pt x="18" y="452"/>
                  </a:lnTo>
                  <a:lnTo>
                    <a:pt x="36" y="516"/>
                  </a:lnTo>
                  <a:lnTo>
                    <a:pt x="64" y="579"/>
                  </a:lnTo>
                  <a:lnTo>
                    <a:pt x="109" y="633"/>
                  </a:lnTo>
                  <a:lnTo>
                    <a:pt x="163" y="678"/>
                  </a:lnTo>
                  <a:lnTo>
                    <a:pt x="226" y="705"/>
                  </a:lnTo>
                  <a:lnTo>
                    <a:pt x="299" y="733"/>
                  </a:lnTo>
                  <a:lnTo>
                    <a:pt x="370" y="733"/>
                  </a:lnTo>
                  <a:lnTo>
                    <a:pt x="443" y="733"/>
                  </a:lnTo>
                  <a:lnTo>
                    <a:pt x="506" y="705"/>
                  </a:lnTo>
                  <a:lnTo>
                    <a:pt x="569" y="678"/>
                  </a:lnTo>
                  <a:lnTo>
                    <a:pt x="623" y="633"/>
                  </a:lnTo>
                  <a:lnTo>
                    <a:pt x="668" y="579"/>
                  </a:lnTo>
                  <a:lnTo>
                    <a:pt x="705" y="516"/>
                  </a:lnTo>
                  <a:lnTo>
                    <a:pt x="723" y="443"/>
                  </a:lnTo>
                  <a:lnTo>
                    <a:pt x="732" y="371"/>
                  </a:lnTo>
                  <a:lnTo>
                    <a:pt x="741" y="371"/>
                  </a:lnTo>
                  <a:close/>
                </a:path>
              </a:pathLst>
            </a:custGeom>
            <a:solidFill>
              <a:srgbClr val="68FFFF"/>
            </a:solidFill>
            <a:ln w="9525">
              <a:noFill/>
              <a:round/>
              <a:headEnd/>
              <a:tailEnd/>
            </a:ln>
          </p:spPr>
          <p:txBody>
            <a:bodyPr>
              <a:prstTxWarp prst="textNoShape">
                <a:avLst/>
              </a:prstTxWarp>
            </a:bodyPr>
            <a:lstStyle/>
            <a:p>
              <a:endParaRPr lang="en-US"/>
            </a:p>
          </p:txBody>
        </p:sp>
        <p:sp>
          <p:nvSpPr>
            <p:cNvPr id="49211" name="Freeform 645"/>
            <p:cNvSpPr>
              <a:spLocks noChangeAspect="1"/>
            </p:cNvSpPr>
            <p:nvPr/>
          </p:nvSpPr>
          <p:spPr bwMode="auto">
            <a:xfrm>
              <a:off x="1285" y="2757"/>
              <a:ext cx="71" cy="72"/>
            </a:xfrm>
            <a:custGeom>
              <a:avLst/>
              <a:gdLst>
                <a:gd name="T0" fmla="*/ 714 w 714"/>
                <a:gd name="T1" fmla="*/ 361 h 723"/>
                <a:gd name="T2" fmla="*/ 705 w 714"/>
                <a:gd name="T3" fmla="*/ 288 h 723"/>
                <a:gd name="T4" fmla="*/ 687 w 714"/>
                <a:gd name="T5" fmla="*/ 225 h 723"/>
                <a:gd name="T6" fmla="*/ 650 w 714"/>
                <a:gd name="T7" fmla="*/ 162 h 723"/>
                <a:gd name="T8" fmla="*/ 605 w 714"/>
                <a:gd name="T9" fmla="*/ 108 h 723"/>
                <a:gd name="T10" fmla="*/ 551 w 714"/>
                <a:gd name="T11" fmla="*/ 63 h 723"/>
                <a:gd name="T12" fmla="*/ 488 w 714"/>
                <a:gd name="T13" fmla="*/ 26 h 723"/>
                <a:gd name="T14" fmla="*/ 425 w 714"/>
                <a:gd name="T15" fmla="*/ 8 h 723"/>
                <a:gd name="T16" fmla="*/ 352 w 714"/>
                <a:gd name="T17" fmla="*/ 0 h 723"/>
                <a:gd name="T18" fmla="*/ 281 w 714"/>
                <a:gd name="T19" fmla="*/ 8 h 723"/>
                <a:gd name="T20" fmla="*/ 208 w 714"/>
                <a:gd name="T21" fmla="*/ 26 h 723"/>
                <a:gd name="T22" fmla="*/ 145 w 714"/>
                <a:gd name="T23" fmla="*/ 63 h 723"/>
                <a:gd name="T24" fmla="*/ 91 w 714"/>
                <a:gd name="T25" fmla="*/ 108 h 723"/>
                <a:gd name="T26" fmla="*/ 64 w 714"/>
                <a:gd name="T27" fmla="*/ 144 h 723"/>
                <a:gd name="T28" fmla="*/ 73 w 714"/>
                <a:gd name="T29" fmla="*/ 152 h 723"/>
                <a:gd name="T30" fmla="*/ 99 w 714"/>
                <a:gd name="T31" fmla="*/ 117 h 723"/>
                <a:gd name="T32" fmla="*/ 154 w 714"/>
                <a:gd name="T33" fmla="*/ 71 h 723"/>
                <a:gd name="T34" fmla="*/ 217 w 714"/>
                <a:gd name="T35" fmla="*/ 45 h 723"/>
                <a:gd name="T36" fmla="*/ 281 w 714"/>
                <a:gd name="T37" fmla="*/ 17 h 723"/>
                <a:gd name="T38" fmla="*/ 352 w 714"/>
                <a:gd name="T39" fmla="*/ 8 h 723"/>
                <a:gd name="T40" fmla="*/ 415 w 714"/>
                <a:gd name="T41" fmla="*/ 17 h 723"/>
                <a:gd name="T42" fmla="*/ 488 w 714"/>
                <a:gd name="T43" fmla="*/ 45 h 723"/>
                <a:gd name="T44" fmla="*/ 542 w 714"/>
                <a:gd name="T45" fmla="*/ 71 h 723"/>
                <a:gd name="T46" fmla="*/ 597 w 714"/>
                <a:gd name="T47" fmla="*/ 117 h 723"/>
                <a:gd name="T48" fmla="*/ 642 w 714"/>
                <a:gd name="T49" fmla="*/ 171 h 723"/>
                <a:gd name="T50" fmla="*/ 668 w 714"/>
                <a:gd name="T51" fmla="*/ 225 h 723"/>
                <a:gd name="T52" fmla="*/ 696 w 714"/>
                <a:gd name="T53" fmla="*/ 288 h 723"/>
                <a:gd name="T54" fmla="*/ 696 w 714"/>
                <a:gd name="T55" fmla="*/ 361 h 723"/>
                <a:gd name="T56" fmla="*/ 714 w 714"/>
                <a:gd name="T57" fmla="*/ 361 h 723"/>
                <a:gd name="T58" fmla="*/ 705 w 714"/>
                <a:gd name="T59" fmla="*/ 433 h 723"/>
                <a:gd name="T60" fmla="*/ 687 w 714"/>
                <a:gd name="T61" fmla="*/ 506 h 723"/>
                <a:gd name="T62" fmla="*/ 650 w 714"/>
                <a:gd name="T63" fmla="*/ 569 h 723"/>
                <a:gd name="T64" fmla="*/ 605 w 714"/>
                <a:gd name="T65" fmla="*/ 623 h 723"/>
                <a:gd name="T66" fmla="*/ 551 w 714"/>
                <a:gd name="T67" fmla="*/ 668 h 723"/>
                <a:gd name="T68" fmla="*/ 488 w 714"/>
                <a:gd name="T69" fmla="*/ 695 h 723"/>
                <a:gd name="T70" fmla="*/ 425 w 714"/>
                <a:gd name="T71" fmla="*/ 723 h 723"/>
                <a:gd name="T72" fmla="*/ 352 w 714"/>
                <a:gd name="T73" fmla="*/ 723 h 723"/>
                <a:gd name="T74" fmla="*/ 281 w 714"/>
                <a:gd name="T75" fmla="*/ 723 h 723"/>
                <a:gd name="T76" fmla="*/ 208 w 714"/>
                <a:gd name="T77" fmla="*/ 695 h 723"/>
                <a:gd name="T78" fmla="*/ 145 w 714"/>
                <a:gd name="T79" fmla="*/ 668 h 723"/>
                <a:gd name="T80" fmla="*/ 91 w 714"/>
                <a:gd name="T81" fmla="*/ 623 h 723"/>
                <a:gd name="T82" fmla="*/ 46 w 714"/>
                <a:gd name="T83" fmla="*/ 569 h 723"/>
                <a:gd name="T84" fmla="*/ 18 w 714"/>
                <a:gd name="T85" fmla="*/ 506 h 723"/>
                <a:gd name="T86" fmla="*/ 0 w 714"/>
                <a:gd name="T87" fmla="*/ 442 h 723"/>
                <a:gd name="T88" fmla="*/ 10 w 714"/>
                <a:gd name="T89" fmla="*/ 452 h 723"/>
                <a:gd name="T90" fmla="*/ 28 w 714"/>
                <a:gd name="T91" fmla="*/ 496 h 723"/>
                <a:gd name="T92" fmla="*/ 55 w 714"/>
                <a:gd name="T93" fmla="*/ 559 h 723"/>
                <a:gd name="T94" fmla="*/ 99 w 714"/>
                <a:gd name="T95" fmla="*/ 614 h 723"/>
                <a:gd name="T96" fmla="*/ 154 w 714"/>
                <a:gd name="T97" fmla="*/ 650 h 723"/>
                <a:gd name="T98" fmla="*/ 217 w 714"/>
                <a:gd name="T99" fmla="*/ 687 h 723"/>
                <a:gd name="T100" fmla="*/ 281 w 714"/>
                <a:gd name="T101" fmla="*/ 705 h 723"/>
                <a:gd name="T102" fmla="*/ 352 w 714"/>
                <a:gd name="T103" fmla="*/ 713 h 723"/>
                <a:gd name="T104" fmla="*/ 415 w 714"/>
                <a:gd name="T105" fmla="*/ 705 h 723"/>
                <a:gd name="T106" fmla="*/ 488 w 714"/>
                <a:gd name="T107" fmla="*/ 687 h 723"/>
                <a:gd name="T108" fmla="*/ 542 w 714"/>
                <a:gd name="T109" fmla="*/ 650 h 723"/>
                <a:gd name="T110" fmla="*/ 597 w 714"/>
                <a:gd name="T111" fmla="*/ 614 h 723"/>
                <a:gd name="T112" fmla="*/ 642 w 714"/>
                <a:gd name="T113" fmla="*/ 559 h 723"/>
                <a:gd name="T114" fmla="*/ 668 w 714"/>
                <a:gd name="T115" fmla="*/ 496 h 723"/>
                <a:gd name="T116" fmla="*/ 696 w 714"/>
                <a:gd name="T117" fmla="*/ 433 h 723"/>
                <a:gd name="T118" fmla="*/ 696 w 714"/>
                <a:gd name="T119" fmla="*/ 361 h 723"/>
                <a:gd name="T120" fmla="*/ 714 w 714"/>
                <a:gd name="T121" fmla="*/ 361 h 723"/>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14"/>
                <a:gd name="T184" fmla="*/ 0 h 723"/>
                <a:gd name="T185" fmla="*/ 714 w 714"/>
                <a:gd name="T186" fmla="*/ 723 h 723"/>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14" h="723">
                  <a:moveTo>
                    <a:pt x="714" y="361"/>
                  </a:moveTo>
                  <a:lnTo>
                    <a:pt x="705" y="288"/>
                  </a:lnTo>
                  <a:lnTo>
                    <a:pt x="687" y="225"/>
                  </a:lnTo>
                  <a:lnTo>
                    <a:pt x="650" y="162"/>
                  </a:lnTo>
                  <a:lnTo>
                    <a:pt x="605" y="108"/>
                  </a:lnTo>
                  <a:lnTo>
                    <a:pt x="551" y="63"/>
                  </a:lnTo>
                  <a:lnTo>
                    <a:pt x="488" y="26"/>
                  </a:lnTo>
                  <a:lnTo>
                    <a:pt x="425" y="8"/>
                  </a:lnTo>
                  <a:lnTo>
                    <a:pt x="352" y="0"/>
                  </a:lnTo>
                  <a:lnTo>
                    <a:pt x="281" y="8"/>
                  </a:lnTo>
                  <a:lnTo>
                    <a:pt x="208" y="26"/>
                  </a:lnTo>
                  <a:lnTo>
                    <a:pt x="145" y="63"/>
                  </a:lnTo>
                  <a:lnTo>
                    <a:pt x="91" y="108"/>
                  </a:lnTo>
                  <a:lnTo>
                    <a:pt x="64" y="144"/>
                  </a:lnTo>
                  <a:lnTo>
                    <a:pt x="73" y="152"/>
                  </a:lnTo>
                  <a:lnTo>
                    <a:pt x="99" y="117"/>
                  </a:lnTo>
                  <a:lnTo>
                    <a:pt x="154" y="71"/>
                  </a:lnTo>
                  <a:lnTo>
                    <a:pt x="217" y="45"/>
                  </a:lnTo>
                  <a:lnTo>
                    <a:pt x="281" y="17"/>
                  </a:lnTo>
                  <a:lnTo>
                    <a:pt x="352" y="8"/>
                  </a:lnTo>
                  <a:lnTo>
                    <a:pt x="415" y="17"/>
                  </a:lnTo>
                  <a:lnTo>
                    <a:pt x="488" y="45"/>
                  </a:lnTo>
                  <a:lnTo>
                    <a:pt x="542" y="71"/>
                  </a:lnTo>
                  <a:lnTo>
                    <a:pt x="597" y="117"/>
                  </a:lnTo>
                  <a:lnTo>
                    <a:pt x="642" y="171"/>
                  </a:lnTo>
                  <a:lnTo>
                    <a:pt x="668" y="225"/>
                  </a:lnTo>
                  <a:lnTo>
                    <a:pt x="696" y="288"/>
                  </a:lnTo>
                  <a:lnTo>
                    <a:pt x="696" y="361"/>
                  </a:lnTo>
                  <a:lnTo>
                    <a:pt x="714" y="361"/>
                  </a:lnTo>
                  <a:lnTo>
                    <a:pt x="705" y="433"/>
                  </a:lnTo>
                  <a:lnTo>
                    <a:pt x="687" y="506"/>
                  </a:lnTo>
                  <a:lnTo>
                    <a:pt x="650" y="569"/>
                  </a:lnTo>
                  <a:lnTo>
                    <a:pt x="605" y="623"/>
                  </a:lnTo>
                  <a:lnTo>
                    <a:pt x="551" y="668"/>
                  </a:lnTo>
                  <a:lnTo>
                    <a:pt x="488" y="695"/>
                  </a:lnTo>
                  <a:lnTo>
                    <a:pt x="425" y="723"/>
                  </a:lnTo>
                  <a:lnTo>
                    <a:pt x="352" y="723"/>
                  </a:lnTo>
                  <a:lnTo>
                    <a:pt x="281" y="723"/>
                  </a:lnTo>
                  <a:lnTo>
                    <a:pt x="208" y="695"/>
                  </a:lnTo>
                  <a:lnTo>
                    <a:pt x="145" y="668"/>
                  </a:lnTo>
                  <a:lnTo>
                    <a:pt x="91" y="623"/>
                  </a:lnTo>
                  <a:lnTo>
                    <a:pt x="46" y="569"/>
                  </a:lnTo>
                  <a:lnTo>
                    <a:pt x="18" y="506"/>
                  </a:lnTo>
                  <a:lnTo>
                    <a:pt x="0" y="442"/>
                  </a:lnTo>
                  <a:lnTo>
                    <a:pt x="10" y="452"/>
                  </a:lnTo>
                  <a:lnTo>
                    <a:pt x="28" y="496"/>
                  </a:lnTo>
                  <a:lnTo>
                    <a:pt x="55" y="559"/>
                  </a:lnTo>
                  <a:lnTo>
                    <a:pt x="99" y="614"/>
                  </a:lnTo>
                  <a:lnTo>
                    <a:pt x="154" y="650"/>
                  </a:lnTo>
                  <a:lnTo>
                    <a:pt x="217" y="687"/>
                  </a:lnTo>
                  <a:lnTo>
                    <a:pt x="281" y="705"/>
                  </a:lnTo>
                  <a:lnTo>
                    <a:pt x="352" y="713"/>
                  </a:lnTo>
                  <a:lnTo>
                    <a:pt x="415" y="705"/>
                  </a:lnTo>
                  <a:lnTo>
                    <a:pt x="488" y="687"/>
                  </a:lnTo>
                  <a:lnTo>
                    <a:pt x="542" y="650"/>
                  </a:lnTo>
                  <a:lnTo>
                    <a:pt x="597" y="614"/>
                  </a:lnTo>
                  <a:lnTo>
                    <a:pt x="642" y="559"/>
                  </a:lnTo>
                  <a:lnTo>
                    <a:pt x="668" y="496"/>
                  </a:lnTo>
                  <a:lnTo>
                    <a:pt x="696" y="433"/>
                  </a:lnTo>
                  <a:lnTo>
                    <a:pt x="696" y="361"/>
                  </a:lnTo>
                  <a:lnTo>
                    <a:pt x="714" y="361"/>
                  </a:lnTo>
                  <a:close/>
                </a:path>
              </a:pathLst>
            </a:custGeom>
            <a:solidFill>
              <a:srgbClr val="6DFFFF"/>
            </a:solidFill>
            <a:ln w="9525">
              <a:noFill/>
              <a:round/>
              <a:headEnd/>
              <a:tailEnd/>
            </a:ln>
          </p:spPr>
          <p:txBody>
            <a:bodyPr>
              <a:prstTxWarp prst="textNoShape">
                <a:avLst/>
              </a:prstTxWarp>
            </a:bodyPr>
            <a:lstStyle/>
            <a:p>
              <a:endParaRPr lang="en-US"/>
            </a:p>
          </p:txBody>
        </p:sp>
        <p:sp>
          <p:nvSpPr>
            <p:cNvPr id="49212" name="Freeform 646"/>
            <p:cNvSpPr>
              <a:spLocks noChangeAspect="1"/>
            </p:cNvSpPr>
            <p:nvPr/>
          </p:nvSpPr>
          <p:spPr bwMode="auto">
            <a:xfrm>
              <a:off x="1286" y="2758"/>
              <a:ext cx="68" cy="70"/>
            </a:xfrm>
            <a:custGeom>
              <a:avLst/>
              <a:gdLst>
                <a:gd name="T0" fmla="*/ 686 w 686"/>
                <a:gd name="T1" fmla="*/ 353 h 705"/>
                <a:gd name="T2" fmla="*/ 686 w 686"/>
                <a:gd name="T3" fmla="*/ 280 h 705"/>
                <a:gd name="T4" fmla="*/ 658 w 686"/>
                <a:gd name="T5" fmla="*/ 217 h 705"/>
                <a:gd name="T6" fmla="*/ 632 w 686"/>
                <a:gd name="T7" fmla="*/ 163 h 705"/>
                <a:gd name="T8" fmla="*/ 587 w 686"/>
                <a:gd name="T9" fmla="*/ 109 h 705"/>
                <a:gd name="T10" fmla="*/ 532 w 686"/>
                <a:gd name="T11" fmla="*/ 63 h 705"/>
                <a:gd name="T12" fmla="*/ 478 w 686"/>
                <a:gd name="T13" fmla="*/ 37 h 705"/>
                <a:gd name="T14" fmla="*/ 405 w 686"/>
                <a:gd name="T15" fmla="*/ 9 h 705"/>
                <a:gd name="T16" fmla="*/ 342 w 686"/>
                <a:gd name="T17" fmla="*/ 0 h 705"/>
                <a:gd name="T18" fmla="*/ 271 w 686"/>
                <a:gd name="T19" fmla="*/ 9 h 705"/>
                <a:gd name="T20" fmla="*/ 207 w 686"/>
                <a:gd name="T21" fmla="*/ 37 h 705"/>
                <a:gd name="T22" fmla="*/ 144 w 686"/>
                <a:gd name="T23" fmla="*/ 63 h 705"/>
                <a:gd name="T24" fmla="*/ 89 w 686"/>
                <a:gd name="T25" fmla="*/ 109 h 705"/>
                <a:gd name="T26" fmla="*/ 63 w 686"/>
                <a:gd name="T27" fmla="*/ 144 h 705"/>
                <a:gd name="T28" fmla="*/ 72 w 686"/>
                <a:gd name="T29" fmla="*/ 144 h 705"/>
                <a:gd name="T30" fmla="*/ 99 w 686"/>
                <a:gd name="T31" fmla="*/ 118 h 705"/>
                <a:gd name="T32" fmla="*/ 153 w 686"/>
                <a:gd name="T33" fmla="*/ 73 h 705"/>
                <a:gd name="T34" fmla="*/ 207 w 686"/>
                <a:gd name="T35" fmla="*/ 45 h 705"/>
                <a:gd name="T36" fmla="*/ 271 w 686"/>
                <a:gd name="T37" fmla="*/ 27 h 705"/>
                <a:gd name="T38" fmla="*/ 342 w 686"/>
                <a:gd name="T39" fmla="*/ 18 h 705"/>
                <a:gd name="T40" fmla="*/ 405 w 686"/>
                <a:gd name="T41" fmla="*/ 27 h 705"/>
                <a:gd name="T42" fmla="*/ 469 w 686"/>
                <a:gd name="T43" fmla="*/ 45 h 705"/>
                <a:gd name="T44" fmla="*/ 532 w 686"/>
                <a:gd name="T45" fmla="*/ 73 h 705"/>
                <a:gd name="T46" fmla="*/ 577 w 686"/>
                <a:gd name="T47" fmla="*/ 118 h 705"/>
                <a:gd name="T48" fmla="*/ 622 w 686"/>
                <a:gd name="T49" fmla="*/ 163 h 705"/>
                <a:gd name="T50" fmla="*/ 650 w 686"/>
                <a:gd name="T51" fmla="*/ 227 h 705"/>
                <a:gd name="T52" fmla="*/ 668 w 686"/>
                <a:gd name="T53" fmla="*/ 290 h 705"/>
                <a:gd name="T54" fmla="*/ 677 w 686"/>
                <a:gd name="T55" fmla="*/ 353 h 705"/>
                <a:gd name="T56" fmla="*/ 686 w 686"/>
                <a:gd name="T57" fmla="*/ 353 h 705"/>
                <a:gd name="T58" fmla="*/ 686 w 686"/>
                <a:gd name="T59" fmla="*/ 425 h 705"/>
                <a:gd name="T60" fmla="*/ 658 w 686"/>
                <a:gd name="T61" fmla="*/ 488 h 705"/>
                <a:gd name="T62" fmla="*/ 632 w 686"/>
                <a:gd name="T63" fmla="*/ 551 h 705"/>
                <a:gd name="T64" fmla="*/ 587 w 686"/>
                <a:gd name="T65" fmla="*/ 606 h 705"/>
                <a:gd name="T66" fmla="*/ 532 w 686"/>
                <a:gd name="T67" fmla="*/ 642 h 705"/>
                <a:gd name="T68" fmla="*/ 478 w 686"/>
                <a:gd name="T69" fmla="*/ 679 h 705"/>
                <a:gd name="T70" fmla="*/ 405 w 686"/>
                <a:gd name="T71" fmla="*/ 697 h 705"/>
                <a:gd name="T72" fmla="*/ 342 w 686"/>
                <a:gd name="T73" fmla="*/ 705 h 705"/>
                <a:gd name="T74" fmla="*/ 271 w 686"/>
                <a:gd name="T75" fmla="*/ 697 h 705"/>
                <a:gd name="T76" fmla="*/ 207 w 686"/>
                <a:gd name="T77" fmla="*/ 679 h 705"/>
                <a:gd name="T78" fmla="*/ 144 w 686"/>
                <a:gd name="T79" fmla="*/ 642 h 705"/>
                <a:gd name="T80" fmla="*/ 89 w 686"/>
                <a:gd name="T81" fmla="*/ 606 h 705"/>
                <a:gd name="T82" fmla="*/ 45 w 686"/>
                <a:gd name="T83" fmla="*/ 551 h 705"/>
                <a:gd name="T84" fmla="*/ 18 w 686"/>
                <a:gd name="T85" fmla="*/ 488 h 705"/>
                <a:gd name="T86" fmla="*/ 0 w 686"/>
                <a:gd name="T87" fmla="*/ 444 h 705"/>
                <a:gd name="T88" fmla="*/ 18 w 686"/>
                <a:gd name="T89" fmla="*/ 444 h 705"/>
                <a:gd name="T90" fmla="*/ 26 w 686"/>
                <a:gd name="T91" fmla="*/ 488 h 705"/>
                <a:gd name="T92" fmla="*/ 63 w 686"/>
                <a:gd name="T93" fmla="*/ 543 h 705"/>
                <a:gd name="T94" fmla="*/ 99 w 686"/>
                <a:gd name="T95" fmla="*/ 597 h 705"/>
                <a:gd name="T96" fmla="*/ 153 w 686"/>
                <a:gd name="T97" fmla="*/ 633 h 705"/>
                <a:gd name="T98" fmla="*/ 207 w 686"/>
                <a:gd name="T99" fmla="*/ 669 h 705"/>
                <a:gd name="T100" fmla="*/ 271 w 686"/>
                <a:gd name="T101" fmla="*/ 687 h 705"/>
                <a:gd name="T102" fmla="*/ 342 w 686"/>
                <a:gd name="T103" fmla="*/ 697 h 705"/>
                <a:gd name="T104" fmla="*/ 405 w 686"/>
                <a:gd name="T105" fmla="*/ 687 h 705"/>
                <a:gd name="T106" fmla="*/ 469 w 686"/>
                <a:gd name="T107" fmla="*/ 669 h 705"/>
                <a:gd name="T108" fmla="*/ 532 w 686"/>
                <a:gd name="T109" fmla="*/ 633 h 705"/>
                <a:gd name="T110" fmla="*/ 577 w 686"/>
                <a:gd name="T111" fmla="*/ 597 h 705"/>
                <a:gd name="T112" fmla="*/ 622 w 686"/>
                <a:gd name="T113" fmla="*/ 543 h 705"/>
                <a:gd name="T114" fmla="*/ 650 w 686"/>
                <a:gd name="T115" fmla="*/ 488 h 705"/>
                <a:gd name="T116" fmla="*/ 668 w 686"/>
                <a:gd name="T117" fmla="*/ 425 h 705"/>
                <a:gd name="T118" fmla="*/ 677 w 686"/>
                <a:gd name="T119" fmla="*/ 353 h 705"/>
                <a:gd name="T120" fmla="*/ 686 w 686"/>
                <a:gd name="T121" fmla="*/ 353 h 705"/>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686"/>
                <a:gd name="T184" fmla="*/ 0 h 705"/>
                <a:gd name="T185" fmla="*/ 686 w 686"/>
                <a:gd name="T186" fmla="*/ 705 h 705"/>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686" h="705">
                  <a:moveTo>
                    <a:pt x="686" y="353"/>
                  </a:moveTo>
                  <a:lnTo>
                    <a:pt x="686" y="280"/>
                  </a:lnTo>
                  <a:lnTo>
                    <a:pt x="658" y="217"/>
                  </a:lnTo>
                  <a:lnTo>
                    <a:pt x="632" y="163"/>
                  </a:lnTo>
                  <a:lnTo>
                    <a:pt x="587" y="109"/>
                  </a:lnTo>
                  <a:lnTo>
                    <a:pt x="532" y="63"/>
                  </a:lnTo>
                  <a:lnTo>
                    <a:pt x="478" y="37"/>
                  </a:lnTo>
                  <a:lnTo>
                    <a:pt x="405" y="9"/>
                  </a:lnTo>
                  <a:lnTo>
                    <a:pt x="342" y="0"/>
                  </a:lnTo>
                  <a:lnTo>
                    <a:pt x="271" y="9"/>
                  </a:lnTo>
                  <a:lnTo>
                    <a:pt x="207" y="37"/>
                  </a:lnTo>
                  <a:lnTo>
                    <a:pt x="144" y="63"/>
                  </a:lnTo>
                  <a:lnTo>
                    <a:pt x="89" y="109"/>
                  </a:lnTo>
                  <a:lnTo>
                    <a:pt x="63" y="144"/>
                  </a:lnTo>
                  <a:lnTo>
                    <a:pt x="72" y="144"/>
                  </a:lnTo>
                  <a:lnTo>
                    <a:pt x="99" y="118"/>
                  </a:lnTo>
                  <a:lnTo>
                    <a:pt x="153" y="73"/>
                  </a:lnTo>
                  <a:lnTo>
                    <a:pt x="207" y="45"/>
                  </a:lnTo>
                  <a:lnTo>
                    <a:pt x="271" y="27"/>
                  </a:lnTo>
                  <a:lnTo>
                    <a:pt x="342" y="18"/>
                  </a:lnTo>
                  <a:lnTo>
                    <a:pt x="405" y="27"/>
                  </a:lnTo>
                  <a:lnTo>
                    <a:pt x="469" y="45"/>
                  </a:lnTo>
                  <a:lnTo>
                    <a:pt x="532" y="73"/>
                  </a:lnTo>
                  <a:lnTo>
                    <a:pt x="577" y="118"/>
                  </a:lnTo>
                  <a:lnTo>
                    <a:pt x="622" y="163"/>
                  </a:lnTo>
                  <a:lnTo>
                    <a:pt x="650" y="227"/>
                  </a:lnTo>
                  <a:lnTo>
                    <a:pt x="668" y="290"/>
                  </a:lnTo>
                  <a:lnTo>
                    <a:pt x="677" y="353"/>
                  </a:lnTo>
                  <a:lnTo>
                    <a:pt x="686" y="353"/>
                  </a:lnTo>
                  <a:lnTo>
                    <a:pt x="686" y="425"/>
                  </a:lnTo>
                  <a:lnTo>
                    <a:pt x="658" y="488"/>
                  </a:lnTo>
                  <a:lnTo>
                    <a:pt x="632" y="551"/>
                  </a:lnTo>
                  <a:lnTo>
                    <a:pt x="587" y="606"/>
                  </a:lnTo>
                  <a:lnTo>
                    <a:pt x="532" y="642"/>
                  </a:lnTo>
                  <a:lnTo>
                    <a:pt x="478" y="679"/>
                  </a:lnTo>
                  <a:lnTo>
                    <a:pt x="405" y="697"/>
                  </a:lnTo>
                  <a:lnTo>
                    <a:pt x="342" y="705"/>
                  </a:lnTo>
                  <a:lnTo>
                    <a:pt x="271" y="697"/>
                  </a:lnTo>
                  <a:lnTo>
                    <a:pt x="207" y="679"/>
                  </a:lnTo>
                  <a:lnTo>
                    <a:pt x="144" y="642"/>
                  </a:lnTo>
                  <a:lnTo>
                    <a:pt x="89" y="606"/>
                  </a:lnTo>
                  <a:lnTo>
                    <a:pt x="45" y="551"/>
                  </a:lnTo>
                  <a:lnTo>
                    <a:pt x="18" y="488"/>
                  </a:lnTo>
                  <a:lnTo>
                    <a:pt x="0" y="444"/>
                  </a:lnTo>
                  <a:lnTo>
                    <a:pt x="18" y="444"/>
                  </a:lnTo>
                  <a:lnTo>
                    <a:pt x="26" y="488"/>
                  </a:lnTo>
                  <a:lnTo>
                    <a:pt x="63" y="543"/>
                  </a:lnTo>
                  <a:lnTo>
                    <a:pt x="99" y="597"/>
                  </a:lnTo>
                  <a:lnTo>
                    <a:pt x="153" y="633"/>
                  </a:lnTo>
                  <a:lnTo>
                    <a:pt x="207" y="669"/>
                  </a:lnTo>
                  <a:lnTo>
                    <a:pt x="271" y="687"/>
                  </a:lnTo>
                  <a:lnTo>
                    <a:pt x="342" y="697"/>
                  </a:lnTo>
                  <a:lnTo>
                    <a:pt x="405" y="687"/>
                  </a:lnTo>
                  <a:lnTo>
                    <a:pt x="469" y="669"/>
                  </a:lnTo>
                  <a:lnTo>
                    <a:pt x="532" y="633"/>
                  </a:lnTo>
                  <a:lnTo>
                    <a:pt x="577" y="597"/>
                  </a:lnTo>
                  <a:lnTo>
                    <a:pt x="622" y="543"/>
                  </a:lnTo>
                  <a:lnTo>
                    <a:pt x="650" y="488"/>
                  </a:lnTo>
                  <a:lnTo>
                    <a:pt x="668" y="425"/>
                  </a:lnTo>
                  <a:lnTo>
                    <a:pt x="677" y="353"/>
                  </a:lnTo>
                  <a:lnTo>
                    <a:pt x="686" y="353"/>
                  </a:lnTo>
                  <a:close/>
                </a:path>
              </a:pathLst>
            </a:custGeom>
            <a:solidFill>
              <a:srgbClr val="72FFFF"/>
            </a:solidFill>
            <a:ln w="9525">
              <a:noFill/>
              <a:round/>
              <a:headEnd/>
              <a:tailEnd/>
            </a:ln>
          </p:spPr>
          <p:txBody>
            <a:bodyPr>
              <a:prstTxWarp prst="textNoShape">
                <a:avLst/>
              </a:prstTxWarp>
            </a:bodyPr>
            <a:lstStyle/>
            <a:p>
              <a:endParaRPr lang="en-US"/>
            </a:p>
          </p:txBody>
        </p:sp>
        <p:sp>
          <p:nvSpPr>
            <p:cNvPr id="49213" name="Freeform 647"/>
            <p:cNvSpPr>
              <a:spLocks noChangeAspect="1"/>
            </p:cNvSpPr>
            <p:nvPr/>
          </p:nvSpPr>
          <p:spPr bwMode="auto">
            <a:xfrm>
              <a:off x="1287" y="2760"/>
              <a:ext cx="66" cy="67"/>
            </a:xfrm>
            <a:custGeom>
              <a:avLst/>
              <a:gdLst>
                <a:gd name="T0" fmla="*/ 659 w 659"/>
                <a:gd name="T1" fmla="*/ 335 h 679"/>
                <a:gd name="T2" fmla="*/ 650 w 659"/>
                <a:gd name="T3" fmla="*/ 272 h 679"/>
                <a:gd name="T4" fmla="*/ 632 w 659"/>
                <a:gd name="T5" fmla="*/ 209 h 679"/>
                <a:gd name="T6" fmla="*/ 604 w 659"/>
                <a:gd name="T7" fmla="*/ 145 h 679"/>
                <a:gd name="T8" fmla="*/ 559 w 659"/>
                <a:gd name="T9" fmla="*/ 100 h 679"/>
                <a:gd name="T10" fmla="*/ 514 w 659"/>
                <a:gd name="T11" fmla="*/ 55 h 679"/>
                <a:gd name="T12" fmla="*/ 451 w 659"/>
                <a:gd name="T13" fmla="*/ 27 h 679"/>
                <a:gd name="T14" fmla="*/ 387 w 659"/>
                <a:gd name="T15" fmla="*/ 9 h 679"/>
                <a:gd name="T16" fmla="*/ 324 w 659"/>
                <a:gd name="T17" fmla="*/ 0 h 679"/>
                <a:gd name="T18" fmla="*/ 253 w 659"/>
                <a:gd name="T19" fmla="*/ 9 h 679"/>
                <a:gd name="T20" fmla="*/ 189 w 659"/>
                <a:gd name="T21" fmla="*/ 27 h 679"/>
                <a:gd name="T22" fmla="*/ 135 w 659"/>
                <a:gd name="T23" fmla="*/ 55 h 679"/>
                <a:gd name="T24" fmla="*/ 81 w 659"/>
                <a:gd name="T25" fmla="*/ 100 h 679"/>
                <a:gd name="T26" fmla="*/ 54 w 659"/>
                <a:gd name="T27" fmla="*/ 126 h 679"/>
                <a:gd name="T28" fmla="*/ 71 w 659"/>
                <a:gd name="T29" fmla="*/ 136 h 679"/>
                <a:gd name="T30" fmla="*/ 90 w 659"/>
                <a:gd name="T31" fmla="*/ 108 h 679"/>
                <a:gd name="T32" fmla="*/ 144 w 659"/>
                <a:gd name="T33" fmla="*/ 63 h 679"/>
                <a:gd name="T34" fmla="*/ 198 w 659"/>
                <a:gd name="T35" fmla="*/ 37 h 679"/>
                <a:gd name="T36" fmla="*/ 253 w 659"/>
                <a:gd name="T37" fmla="*/ 19 h 679"/>
                <a:gd name="T38" fmla="*/ 324 w 659"/>
                <a:gd name="T39" fmla="*/ 9 h 679"/>
                <a:gd name="T40" fmla="*/ 387 w 659"/>
                <a:gd name="T41" fmla="*/ 19 h 679"/>
                <a:gd name="T42" fmla="*/ 451 w 659"/>
                <a:gd name="T43" fmla="*/ 37 h 679"/>
                <a:gd name="T44" fmla="*/ 505 w 659"/>
                <a:gd name="T45" fmla="*/ 63 h 679"/>
                <a:gd name="T46" fmla="*/ 551 w 659"/>
                <a:gd name="T47" fmla="*/ 108 h 679"/>
                <a:gd name="T48" fmla="*/ 596 w 659"/>
                <a:gd name="T49" fmla="*/ 154 h 679"/>
                <a:gd name="T50" fmla="*/ 622 w 659"/>
                <a:gd name="T51" fmla="*/ 209 h 679"/>
                <a:gd name="T52" fmla="*/ 640 w 659"/>
                <a:gd name="T53" fmla="*/ 272 h 679"/>
                <a:gd name="T54" fmla="*/ 650 w 659"/>
                <a:gd name="T55" fmla="*/ 335 h 679"/>
                <a:gd name="T56" fmla="*/ 659 w 659"/>
                <a:gd name="T57" fmla="*/ 335 h 679"/>
                <a:gd name="T58" fmla="*/ 650 w 659"/>
                <a:gd name="T59" fmla="*/ 407 h 679"/>
                <a:gd name="T60" fmla="*/ 632 w 659"/>
                <a:gd name="T61" fmla="*/ 470 h 679"/>
                <a:gd name="T62" fmla="*/ 604 w 659"/>
                <a:gd name="T63" fmla="*/ 525 h 679"/>
                <a:gd name="T64" fmla="*/ 559 w 659"/>
                <a:gd name="T65" fmla="*/ 579 h 679"/>
                <a:gd name="T66" fmla="*/ 514 w 659"/>
                <a:gd name="T67" fmla="*/ 615 h 679"/>
                <a:gd name="T68" fmla="*/ 451 w 659"/>
                <a:gd name="T69" fmla="*/ 651 h 679"/>
                <a:gd name="T70" fmla="*/ 387 w 659"/>
                <a:gd name="T71" fmla="*/ 669 h 679"/>
                <a:gd name="T72" fmla="*/ 324 w 659"/>
                <a:gd name="T73" fmla="*/ 679 h 679"/>
                <a:gd name="T74" fmla="*/ 253 w 659"/>
                <a:gd name="T75" fmla="*/ 669 h 679"/>
                <a:gd name="T76" fmla="*/ 189 w 659"/>
                <a:gd name="T77" fmla="*/ 651 h 679"/>
                <a:gd name="T78" fmla="*/ 135 w 659"/>
                <a:gd name="T79" fmla="*/ 615 h 679"/>
                <a:gd name="T80" fmla="*/ 81 w 659"/>
                <a:gd name="T81" fmla="*/ 579 h 679"/>
                <a:gd name="T82" fmla="*/ 45 w 659"/>
                <a:gd name="T83" fmla="*/ 525 h 679"/>
                <a:gd name="T84" fmla="*/ 8 w 659"/>
                <a:gd name="T85" fmla="*/ 470 h 679"/>
                <a:gd name="T86" fmla="*/ 0 w 659"/>
                <a:gd name="T87" fmla="*/ 426 h 679"/>
                <a:gd name="T88" fmla="*/ 8 w 659"/>
                <a:gd name="T89" fmla="*/ 426 h 679"/>
                <a:gd name="T90" fmla="*/ 18 w 659"/>
                <a:gd name="T91" fmla="*/ 462 h 679"/>
                <a:gd name="T92" fmla="*/ 54 w 659"/>
                <a:gd name="T93" fmla="*/ 515 h 679"/>
                <a:gd name="T94" fmla="*/ 90 w 659"/>
                <a:gd name="T95" fmla="*/ 570 h 679"/>
                <a:gd name="T96" fmla="*/ 144 w 659"/>
                <a:gd name="T97" fmla="*/ 606 h 679"/>
                <a:gd name="T98" fmla="*/ 198 w 659"/>
                <a:gd name="T99" fmla="*/ 633 h 679"/>
                <a:gd name="T100" fmla="*/ 253 w 659"/>
                <a:gd name="T101" fmla="*/ 661 h 679"/>
                <a:gd name="T102" fmla="*/ 324 w 659"/>
                <a:gd name="T103" fmla="*/ 661 h 679"/>
                <a:gd name="T104" fmla="*/ 387 w 659"/>
                <a:gd name="T105" fmla="*/ 661 h 679"/>
                <a:gd name="T106" fmla="*/ 451 w 659"/>
                <a:gd name="T107" fmla="*/ 633 h 679"/>
                <a:gd name="T108" fmla="*/ 505 w 659"/>
                <a:gd name="T109" fmla="*/ 606 h 679"/>
                <a:gd name="T110" fmla="*/ 551 w 659"/>
                <a:gd name="T111" fmla="*/ 570 h 679"/>
                <a:gd name="T112" fmla="*/ 596 w 659"/>
                <a:gd name="T113" fmla="*/ 515 h 679"/>
                <a:gd name="T114" fmla="*/ 622 w 659"/>
                <a:gd name="T115" fmla="*/ 462 h 679"/>
                <a:gd name="T116" fmla="*/ 640 w 659"/>
                <a:gd name="T117" fmla="*/ 407 h 679"/>
                <a:gd name="T118" fmla="*/ 650 w 659"/>
                <a:gd name="T119" fmla="*/ 335 h 679"/>
                <a:gd name="T120" fmla="*/ 659 w 659"/>
                <a:gd name="T121" fmla="*/ 335 h 679"/>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659"/>
                <a:gd name="T184" fmla="*/ 0 h 679"/>
                <a:gd name="T185" fmla="*/ 659 w 659"/>
                <a:gd name="T186" fmla="*/ 679 h 679"/>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659" h="679">
                  <a:moveTo>
                    <a:pt x="659" y="335"/>
                  </a:moveTo>
                  <a:lnTo>
                    <a:pt x="650" y="272"/>
                  </a:lnTo>
                  <a:lnTo>
                    <a:pt x="632" y="209"/>
                  </a:lnTo>
                  <a:lnTo>
                    <a:pt x="604" y="145"/>
                  </a:lnTo>
                  <a:lnTo>
                    <a:pt x="559" y="100"/>
                  </a:lnTo>
                  <a:lnTo>
                    <a:pt x="514" y="55"/>
                  </a:lnTo>
                  <a:lnTo>
                    <a:pt x="451" y="27"/>
                  </a:lnTo>
                  <a:lnTo>
                    <a:pt x="387" y="9"/>
                  </a:lnTo>
                  <a:lnTo>
                    <a:pt x="324" y="0"/>
                  </a:lnTo>
                  <a:lnTo>
                    <a:pt x="253" y="9"/>
                  </a:lnTo>
                  <a:lnTo>
                    <a:pt x="189" y="27"/>
                  </a:lnTo>
                  <a:lnTo>
                    <a:pt x="135" y="55"/>
                  </a:lnTo>
                  <a:lnTo>
                    <a:pt x="81" y="100"/>
                  </a:lnTo>
                  <a:lnTo>
                    <a:pt x="54" y="126"/>
                  </a:lnTo>
                  <a:lnTo>
                    <a:pt x="71" y="136"/>
                  </a:lnTo>
                  <a:lnTo>
                    <a:pt x="90" y="108"/>
                  </a:lnTo>
                  <a:lnTo>
                    <a:pt x="144" y="63"/>
                  </a:lnTo>
                  <a:lnTo>
                    <a:pt x="198" y="37"/>
                  </a:lnTo>
                  <a:lnTo>
                    <a:pt x="253" y="19"/>
                  </a:lnTo>
                  <a:lnTo>
                    <a:pt x="324" y="9"/>
                  </a:lnTo>
                  <a:lnTo>
                    <a:pt x="387" y="19"/>
                  </a:lnTo>
                  <a:lnTo>
                    <a:pt x="451" y="37"/>
                  </a:lnTo>
                  <a:lnTo>
                    <a:pt x="505" y="63"/>
                  </a:lnTo>
                  <a:lnTo>
                    <a:pt x="551" y="108"/>
                  </a:lnTo>
                  <a:lnTo>
                    <a:pt x="596" y="154"/>
                  </a:lnTo>
                  <a:lnTo>
                    <a:pt x="622" y="209"/>
                  </a:lnTo>
                  <a:lnTo>
                    <a:pt x="640" y="272"/>
                  </a:lnTo>
                  <a:lnTo>
                    <a:pt x="650" y="335"/>
                  </a:lnTo>
                  <a:lnTo>
                    <a:pt x="659" y="335"/>
                  </a:lnTo>
                  <a:lnTo>
                    <a:pt x="650" y="407"/>
                  </a:lnTo>
                  <a:lnTo>
                    <a:pt x="632" y="470"/>
                  </a:lnTo>
                  <a:lnTo>
                    <a:pt x="604" y="525"/>
                  </a:lnTo>
                  <a:lnTo>
                    <a:pt x="559" y="579"/>
                  </a:lnTo>
                  <a:lnTo>
                    <a:pt x="514" y="615"/>
                  </a:lnTo>
                  <a:lnTo>
                    <a:pt x="451" y="651"/>
                  </a:lnTo>
                  <a:lnTo>
                    <a:pt x="387" y="669"/>
                  </a:lnTo>
                  <a:lnTo>
                    <a:pt x="324" y="679"/>
                  </a:lnTo>
                  <a:lnTo>
                    <a:pt x="253" y="669"/>
                  </a:lnTo>
                  <a:lnTo>
                    <a:pt x="189" y="651"/>
                  </a:lnTo>
                  <a:lnTo>
                    <a:pt x="135" y="615"/>
                  </a:lnTo>
                  <a:lnTo>
                    <a:pt x="81" y="579"/>
                  </a:lnTo>
                  <a:lnTo>
                    <a:pt x="45" y="525"/>
                  </a:lnTo>
                  <a:lnTo>
                    <a:pt x="8" y="470"/>
                  </a:lnTo>
                  <a:lnTo>
                    <a:pt x="0" y="426"/>
                  </a:lnTo>
                  <a:lnTo>
                    <a:pt x="8" y="426"/>
                  </a:lnTo>
                  <a:lnTo>
                    <a:pt x="18" y="462"/>
                  </a:lnTo>
                  <a:lnTo>
                    <a:pt x="54" y="515"/>
                  </a:lnTo>
                  <a:lnTo>
                    <a:pt x="90" y="570"/>
                  </a:lnTo>
                  <a:lnTo>
                    <a:pt x="144" y="606"/>
                  </a:lnTo>
                  <a:lnTo>
                    <a:pt x="198" y="633"/>
                  </a:lnTo>
                  <a:lnTo>
                    <a:pt x="253" y="661"/>
                  </a:lnTo>
                  <a:lnTo>
                    <a:pt x="324" y="661"/>
                  </a:lnTo>
                  <a:lnTo>
                    <a:pt x="387" y="661"/>
                  </a:lnTo>
                  <a:lnTo>
                    <a:pt x="451" y="633"/>
                  </a:lnTo>
                  <a:lnTo>
                    <a:pt x="505" y="606"/>
                  </a:lnTo>
                  <a:lnTo>
                    <a:pt x="551" y="570"/>
                  </a:lnTo>
                  <a:lnTo>
                    <a:pt x="596" y="515"/>
                  </a:lnTo>
                  <a:lnTo>
                    <a:pt x="622" y="462"/>
                  </a:lnTo>
                  <a:lnTo>
                    <a:pt x="640" y="407"/>
                  </a:lnTo>
                  <a:lnTo>
                    <a:pt x="650" y="335"/>
                  </a:lnTo>
                  <a:lnTo>
                    <a:pt x="659" y="335"/>
                  </a:lnTo>
                  <a:close/>
                </a:path>
              </a:pathLst>
            </a:custGeom>
            <a:solidFill>
              <a:srgbClr val="77FFFF"/>
            </a:solidFill>
            <a:ln w="9525">
              <a:noFill/>
              <a:round/>
              <a:headEnd/>
              <a:tailEnd/>
            </a:ln>
          </p:spPr>
          <p:txBody>
            <a:bodyPr>
              <a:prstTxWarp prst="textNoShape">
                <a:avLst/>
              </a:prstTxWarp>
            </a:bodyPr>
            <a:lstStyle/>
            <a:p>
              <a:endParaRPr lang="en-US"/>
            </a:p>
          </p:txBody>
        </p:sp>
        <p:sp>
          <p:nvSpPr>
            <p:cNvPr id="49214" name="Freeform 648"/>
            <p:cNvSpPr>
              <a:spLocks noChangeAspect="1"/>
            </p:cNvSpPr>
            <p:nvPr/>
          </p:nvSpPr>
          <p:spPr bwMode="auto">
            <a:xfrm>
              <a:off x="1288" y="2760"/>
              <a:ext cx="64" cy="66"/>
            </a:xfrm>
            <a:custGeom>
              <a:avLst/>
              <a:gdLst>
                <a:gd name="T0" fmla="*/ 642 w 642"/>
                <a:gd name="T1" fmla="*/ 326 h 652"/>
                <a:gd name="T2" fmla="*/ 632 w 642"/>
                <a:gd name="T3" fmla="*/ 263 h 652"/>
                <a:gd name="T4" fmla="*/ 614 w 642"/>
                <a:gd name="T5" fmla="*/ 200 h 652"/>
                <a:gd name="T6" fmla="*/ 588 w 642"/>
                <a:gd name="T7" fmla="*/ 145 h 652"/>
                <a:gd name="T8" fmla="*/ 543 w 642"/>
                <a:gd name="T9" fmla="*/ 99 h 652"/>
                <a:gd name="T10" fmla="*/ 497 w 642"/>
                <a:gd name="T11" fmla="*/ 54 h 652"/>
                <a:gd name="T12" fmla="*/ 443 w 642"/>
                <a:gd name="T13" fmla="*/ 28 h 652"/>
                <a:gd name="T14" fmla="*/ 379 w 642"/>
                <a:gd name="T15" fmla="*/ 10 h 652"/>
                <a:gd name="T16" fmla="*/ 316 w 642"/>
                <a:gd name="T17" fmla="*/ 0 h 652"/>
                <a:gd name="T18" fmla="*/ 245 w 642"/>
                <a:gd name="T19" fmla="*/ 10 h 652"/>
                <a:gd name="T20" fmla="*/ 190 w 642"/>
                <a:gd name="T21" fmla="*/ 28 h 652"/>
                <a:gd name="T22" fmla="*/ 136 w 642"/>
                <a:gd name="T23" fmla="*/ 54 h 652"/>
                <a:gd name="T24" fmla="*/ 82 w 642"/>
                <a:gd name="T25" fmla="*/ 99 h 652"/>
                <a:gd name="T26" fmla="*/ 63 w 642"/>
                <a:gd name="T27" fmla="*/ 127 h 652"/>
                <a:gd name="T28" fmla="*/ 73 w 642"/>
                <a:gd name="T29" fmla="*/ 127 h 652"/>
                <a:gd name="T30" fmla="*/ 91 w 642"/>
                <a:gd name="T31" fmla="*/ 109 h 652"/>
                <a:gd name="T32" fmla="*/ 136 w 642"/>
                <a:gd name="T33" fmla="*/ 73 h 652"/>
                <a:gd name="T34" fmla="*/ 190 w 642"/>
                <a:gd name="T35" fmla="*/ 36 h 652"/>
                <a:gd name="T36" fmla="*/ 253 w 642"/>
                <a:gd name="T37" fmla="*/ 18 h 652"/>
                <a:gd name="T38" fmla="*/ 316 w 642"/>
                <a:gd name="T39" fmla="*/ 18 h 652"/>
                <a:gd name="T40" fmla="*/ 379 w 642"/>
                <a:gd name="T41" fmla="*/ 18 h 652"/>
                <a:gd name="T42" fmla="*/ 434 w 642"/>
                <a:gd name="T43" fmla="*/ 36 h 652"/>
                <a:gd name="T44" fmla="*/ 488 w 642"/>
                <a:gd name="T45" fmla="*/ 73 h 652"/>
                <a:gd name="T46" fmla="*/ 533 w 642"/>
                <a:gd name="T47" fmla="*/ 109 h 652"/>
                <a:gd name="T48" fmla="*/ 569 w 642"/>
                <a:gd name="T49" fmla="*/ 154 h 652"/>
                <a:gd name="T50" fmla="*/ 606 w 642"/>
                <a:gd name="T51" fmla="*/ 208 h 652"/>
                <a:gd name="T52" fmla="*/ 624 w 642"/>
                <a:gd name="T53" fmla="*/ 263 h 652"/>
                <a:gd name="T54" fmla="*/ 624 w 642"/>
                <a:gd name="T55" fmla="*/ 326 h 652"/>
                <a:gd name="T56" fmla="*/ 642 w 642"/>
                <a:gd name="T57" fmla="*/ 326 h 652"/>
                <a:gd name="T58" fmla="*/ 632 w 642"/>
                <a:gd name="T59" fmla="*/ 398 h 652"/>
                <a:gd name="T60" fmla="*/ 614 w 642"/>
                <a:gd name="T61" fmla="*/ 453 h 652"/>
                <a:gd name="T62" fmla="*/ 588 w 642"/>
                <a:gd name="T63" fmla="*/ 506 h 652"/>
                <a:gd name="T64" fmla="*/ 543 w 642"/>
                <a:gd name="T65" fmla="*/ 561 h 652"/>
                <a:gd name="T66" fmla="*/ 497 w 642"/>
                <a:gd name="T67" fmla="*/ 597 h 652"/>
                <a:gd name="T68" fmla="*/ 443 w 642"/>
                <a:gd name="T69" fmla="*/ 624 h 652"/>
                <a:gd name="T70" fmla="*/ 379 w 642"/>
                <a:gd name="T71" fmla="*/ 652 h 652"/>
                <a:gd name="T72" fmla="*/ 316 w 642"/>
                <a:gd name="T73" fmla="*/ 652 h 652"/>
                <a:gd name="T74" fmla="*/ 245 w 642"/>
                <a:gd name="T75" fmla="*/ 652 h 652"/>
                <a:gd name="T76" fmla="*/ 190 w 642"/>
                <a:gd name="T77" fmla="*/ 624 h 652"/>
                <a:gd name="T78" fmla="*/ 136 w 642"/>
                <a:gd name="T79" fmla="*/ 597 h 652"/>
                <a:gd name="T80" fmla="*/ 82 w 642"/>
                <a:gd name="T81" fmla="*/ 561 h 652"/>
                <a:gd name="T82" fmla="*/ 46 w 642"/>
                <a:gd name="T83" fmla="*/ 506 h 652"/>
                <a:gd name="T84" fmla="*/ 10 w 642"/>
                <a:gd name="T85" fmla="*/ 453 h 652"/>
                <a:gd name="T86" fmla="*/ 0 w 642"/>
                <a:gd name="T87" fmla="*/ 417 h 652"/>
                <a:gd name="T88" fmla="*/ 19 w 642"/>
                <a:gd name="T89" fmla="*/ 425 h 652"/>
                <a:gd name="T90" fmla="*/ 28 w 642"/>
                <a:gd name="T91" fmla="*/ 453 h 652"/>
                <a:gd name="T92" fmla="*/ 55 w 642"/>
                <a:gd name="T93" fmla="*/ 506 h 652"/>
                <a:gd name="T94" fmla="*/ 91 w 642"/>
                <a:gd name="T95" fmla="*/ 552 h 652"/>
                <a:gd name="T96" fmla="*/ 136 w 642"/>
                <a:gd name="T97" fmla="*/ 588 h 652"/>
                <a:gd name="T98" fmla="*/ 190 w 642"/>
                <a:gd name="T99" fmla="*/ 615 h 652"/>
                <a:gd name="T100" fmla="*/ 253 w 642"/>
                <a:gd name="T101" fmla="*/ 633 h 652"/>
                <a:gd name="T102" fmla="*/ 316 w 642"/>
                <a:gd name="T103" fmla="*/ 642 h 652"/>
                <a:gd name="T104" fmla="*/ 379 w 642"/>
                <a:gd name="T105" fmla="*/ 633 h 652"/>
                <a:gd name="T106" fmla="*/ 434 w 642"/>
                <a:gd name="T107" fmla="*/ 615 h 652"/>
                <a:gd name="T108" fmla="*/ 488 w 642"/>
                <a:gd name="T109" fmla="*/ 588 h 652"/>
                <a:gd name="T110" fmla="*/ 533 w 642"/>
                <a:gd name="T111" fmla="*/ 552 h 652"/>
                <a:gd name="T112" fmla="*/ 569 w 642"/>
                <a:gd name="T113" fmla="*/ 506 h 652"/>
                <a:gd name="T114" fmla="*/ 606 w 642"/>
                <a:gd name="T115" fmla="*/ 453 h 652"/>
                <a:gd name="T116" fmla="*/ 624 w 642"/>
                <a:gd name="T117" fmla="*/ 389 h 652"/>
                <a:gd name="T118" fmla="*/ 624 w 642"/>
                <a:gd name="T119" fmla="*/ 326 h 652"/>
                <a:gd name="T120" fmla="*/ 642 w 642"/>
                <a:gd name="T121" fmla="*/ 326 h 652"/>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642"/>
                <a:gd name="T184" fmla="*/ 0 h 652"/>
                <a:gd name="T185" fmla="*/ 642 w 642"/>
                <a:gd name="T186" fmla="*/ 652 h 652"/>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642" h="652">
                  <a:moveTo>
                    <a:pt x="642" y="326"/>
                  </a:moveTo>
                  <a:lnTo>
                    <a:pt x="632" y="263"/>
                  </a:lnTo>
                  <a:lnTo>
                    <a:pt x="614" y="200"/>
                  </a:lnTo>
                  <a:lnTo>
                    <a:pt x="588" y="145"/>
                  </a:lnTo>
                  <a:lnTo>
                    <a:pt x="543" y="99"/>
                  </a:lnTo>
                  <a:lnTo>
                    <a:pt x="497" y="54"/>
                  </a:lnTo>
                  <a:lnTo>
                    <a:pt x="443" y="28"/>
                  </a:lnTo>
                  <a:lnTo>
                    <a:pt x="379" y="10"/>
                  </a:lnTo>
                  <a:lnTo>
                    <a:pt x="316" y="0"/>
                  </a:lnTo>
                  <a:lnTo>
                    <a:pt x="245" y="10"/>
                  </a:lnTo>
                  <a:lnTo>
                    <a:pt x="190" y="28"/>
                  </a:lnTo>
                  <a:lnTo>
                    <a:pt x="136" y="54"/>
                  </a:lnTo>
                  <a:lnTo>
                    <a:pt x="82" y="99"/>
                  </a:lnTo>
                  <a:lnTo>
                    <a:pt x="63" y="127"/>
                  </a:lnTo>
                  <a:lnTo>
                    <a:pt x="73" y="127"/>
                  </a:lnTo>
                  <a:lnTo>
                    <a:pt x="91" y="109"/>
                  </a:lnTo>
                  <a:lnTo>
                    <a:pt x="136" y="73"/>
                  </a:lnTo>
                  <a:lnTo>
                    <a:pt x="190" y="36"/>
                  </a:lnTo>
                  <a:lnTo>
                    <a:pt x="253" y="18"/>
                  </a:lnTo>
                  <a:lnTo>
                    <a:pt x="316" y="18"/>
                  </a:lnTo>
                  <a:lnTo>
                    <a:pt x="379" y="18"/>
                  </a:lnTo>
                  <a:lnTo>
                    <a:pt x="434" y="36"/>
                  </a:lnTo>
                  <a:lnTo>
                    <a:pt x="488" y="73"/>
                  </a:lnTo>
                  <a:lnTo>
                    <a:pt x="533" y="109"/>
                  </a:lnTo>
                  <a:lnTo>
                    <a:pt x="569" y="154"/>
                  </a:lnTo>
                  <a:lnTo>
                    <a:pt x="606" y="208"/>
                  </a:lnTo>
                  <a:lnTo>
                    <a:pt x="624" y="263"/>
                  </a:lnTo>
                  <a:lnTo>
                    <a:pt x="624" y="326"/>
                  </a:lnTo>
                  <a:lnTo>
                    <a:pt x="642" y="326"/>
                  </a:lnTo>
                  <a:lnTo>
                    <a:pt x="632" y="398"/>
                  </a:lnTo>
                  <a:lnTo>
                    <a:pt x="614" y="453"/>
                  </a:lnTo>
                  <a:lnTo>
                    <a:pt x="588" y="506"/>
                  </a:lnTo>
                  <a:lnTo>
                    <a:pt x="543" y="561"/>
                  </a:lnTo>
                  <a:lnTo>
                    <a:pt x="497" y="597"/>
                  </a:lnTo>
                  <a:lnTo>
                    <a:pt x="443" y="624"/>
                  </a:lnTo>
                  <a:lnTo>
                    <a:pt x="379" y="652"/>
                  </a:lnTo>
                  <a:lnTo>
                    <a:pt x="316" y="652"/>
                  </a:lnTo>
                  <a:lnTo>
                    <a:pt x="245" y="652"/>
                  </a:lnTo>
                  <a:lnTo>
                    <a:pt x="190" y="624"/>
                  </a:lnTo>
                  <a:lnTo>
                    <a:pt x="136" y="597"/>
                  </a:lnTo>
                  <a:lnTo>
                    <a:pt x="82" y="561"/>
                  </a:lnTo>
                  <a:lnTo>
                    <a:pt x="46" y="506"/>
                  </a:lnTo>
                  <a:lnTo>
                    <a:pt x="10" y="453"/>
                  </a:lnTo>
                  <a:lnTo>
                    <a:pt x="0" y="417"/>
                  </a:lnTo>
                  <a:lnTo>
                    <a:pt x="19" y="425"/>
                  </a:lnTo>
                  <a:lnTo>
                    <a:pt x="28" y="453"/>
                  </a:lnTo>
                  <a:lnTo>
                    <a:pt x="55" y="506"/>
                  </a:lnTo>
                  <a:lnTo>
                    <a:pt x="91" y="552"/>
                  </a:lnTo>
                  <a:lnTo>
                    <a:pt x="136" y="588"/>
                  </a:lnTo>
                  <a:lnTo>
                    <a:pt x="190" y="615"/>
                  </a:lnTo>
                  <a:lnTo>
                    <a:pt x="253" y="633"/>
                  </a:lnTo>
                  <a:lnTo>
                    <a:pt x="316" y="642"/>
                  </a:lnTo>
                  <a:lnTo>
                    <a:pt x="379" y="633"/>
                  </a:lnTo>
                  <a:lnTo>
                    <a:pt x="434" y="615"/>
                  </a:lnTo>
                  <a:lnTo>
                    <a:pt x="488" y="588"/>
                  </a:lnTo>
                  <a:lnTo>
                    <a:pt x="533" y="552"/>
                  </a:lnTo>
                  <a:lnTo>
                    <a:pt x="569" y="506"/>
                  </a:lnTo>
                  <a:lnTo>
                    <a:pt x="606" y="453"/>
                  </a:lnTo>
                  <a:lnTo>
                    <a:pt x="624" y="389"/>
                  </a:lnTo>
                  <a:lnTo>
                    <a:pt x="624" y="326"/>
                  </a:lnTo>
                  <a:lnTo>
                    <a:pt x="642" y="326"/>
                  </a:lnTo>
                  <a:close/>
                </a:path>
              </a:pathLst>
            </a:custGeom>
            <a:solidFill>
              <a:srgbClr val="7CFFFF"/>
            </a:solidFill>
            <a:ln w="9525">
              <a:noFill/>
              <a:round/>
              <a:headEnd/>
              <a:tailEnd/>
            </a:ln>
          </p:spPr>
          <p:txBody>
            <a:bodyPr>
              <a:prstTxWarp prst="textNoShape">
                <a:avLst/>
              </a:prstTxWarp>
            </a:bodyPr>
            <a:lstStyle/>
            <a:p>
              <a:endParaRPr lang="en-US"/>
            </a:p>
          </p:txBody>
        </p:sp>
        <p:sp>
          <p:nvSpPr>
            <p:cNvPr id="49215" name="Freeform 649"/>
            <p:cNvSpPr>
              <a:spLocks noChangeAspect="1"/>
            </p:cNvSpPr>
            <p:nvPr/>
          </p:nvSpPr>
          <p:spPr bwMode="auto">
            <a:xfrm>
              <a:off x="1290" y="2762"/>
              <a:ext cx="61" cy="63"/>
            </a:xfrm>
            <a:custGeom>
              <a:avLst/>
              <a:gdLst>
                <a:gd name="T0" fmla="*/ 605 w 605"/>
                <a:gd name="T1" fmla="*/ 308 h 624"/>
                <a:gd name="T2" fmla="*/ 605 w 605"/>
                <a:gd name="T3" fmla="*/ 245 h 624"/>
                <a:gd name="T4" fmla="*/ 587 w 605"/>
                <a:gd name="T5" fmla="*/ 190 h 624"/>
                <a:gd name="T6" fmla="*/ 550 w 605"/>
                <a:gd name="T7" fmla="*/ 136 h 624"/>
                <a:gd name="T8" fmla="*/ 514 w 605"/>
                <a:gd name="T9" fmla="*/ 91 h 624"/>
                <a:gd name="T10" fmla="*/ 469 w 605"/>
                <a:gd name="T11" fmla="*/ 55 h 624"/>
                <a:gd name="T12" fmla="*/ 415 w 605"/>
                <a:gd name="T13" fmla="*/ 18 h 624"/>
                <a:gd name="T14" fmla="*/ 360 w 605"/>
                <a:gd name="T15" fmla="*/ 0 h 624"/>
                <a:gd name="T16" fmla="*/ 297 w 605"/>
                <a:gd name="T17" fmla="*/ 0 h 624"/>
                <a:gd name="T18" fmla="*/ 234 w 605"/>
                <a:gd name="T19" fmla="*/ 0 h 624"/>
                <a:gd name="T20" fmla="*/ 171 w 605"/>
                <a:gd name="T21" fmla="*/ 18 h 624"/>
                <a:gd name="T22" fmla="*/ 117 w 605"/>
                <a:gd name="T23" fmla="*/ 55 h 624"/>
                <a:gd name="T24" fmla="*/ 72 w 605"/>
                <a:gd name="T25" fmla="*/ 91 h 624"/>
                <a:gd name="T26" fmla="*/ 54 w 605"/>
                <a:gd name="T27" fmla="*/ 109 h 624"/>
                <a:gd name="T28" fmla="*/ 63 w 605"/>
                <a:gd name="T29" fmla="*/ 109 h 624"/>
                <a:gd name="T30" fmla="*/ 72 w 605"/>
                <a:gd name="T31" fmla="*/ 109 h 624"/>
                <a:gd name="T32" fmla="*/ 81 w 605"/>
                <a:gd name="T33" fmla="*/ 99 h 624"/>
                <a:gd name="T34" fmla="*/ 127 w 605"/>
                <a:gd name="T35" fmla="*/ 64 h 624"/>
                <a:gd name="T36" fmla="*/ 180 w 605"/>
                <a:gd name="T37" fmla="*/ 36 h 624"/>
                <a:gd name="T38" fmla="*/ 234 w 605"/>
                <a:gd name="T39" fmla="*/ 18 h 624"/>
                <a:gd name="T40" fmla="*/ 297 w 605"/>
                <a:gd name="T41" fmla="*/ 10 h 624"/>
                <a:gd name="T42" fmla="*/ 352 w 605"/>
                <a:gd name="T43" fmla="*/ 18 h 624"/>
                <a:gd name="T44" fmla="*/ 415 w 605"/>
                <a:gd name="T45" fmla="*/ 36 h 624"/>
                <a:gd name="T46" fmla="*/ 461 w 605"/>
                <a:gd name="T47" fmla="*/ 64 h 624"/>
                <a:gd name="T48" fmla="*/ 506 w 605"/>
                <a:gd name="T49" fmla="*/ 99 h 624"/>
                <a:gd name="T50" fmla="*/ 542 w 605"/>
                <a:gd name="T51" fmla="*/ 145 h 624"/>
                <a:gd name="T52" fmla="*/ 569 w 605"/>
                <a:gd name="T53" fmla="*/ 190 h 624"/>
                <a:gd name="T54" fmla="*/ 587 w 605"/>
                <a:gd name="T55" fmla="*/ 253 h 624"/>
                <a:gd name="T56" fmla="*/ 595 w 605"/>
                <a:gd name="T57" fmla="*/ 308 h 624"/>
                <a:gd name="T58" fmla="*/ 605 w 605"/>
                <a:gd name="T59" fmla="*/ 308 h 624"/>
                <a:gd name="T60" fmla="*/ 605 w 605"/>
                <a:gd name="T61" fmla="*/ 371 h 624"/>
                <a:gd name="T62" fmla="*/ 587 w 605"/>
                <a:gd name="T63" fmla="*/ 435 h 624"/>
                <a:gd name="T64" fmla="*/ 550 w 605"/>
                <a:gd name="T65" fmla="*/ 488 h 624"/>
                <a:gd name="T66" fmla="*/ 514 w 605"/>
                <a:gd name="T67" fmla="*/ 534 h 624"/>
                <a:gd name="T68" fmla="*/ 469 w 605"/>
                <a:gd name="T69" fmla="*/ 570 h 624"/>
                <a:gd name="T70" fmla="*/ 415 w 605"/>
                <a:gd name="T71" fmla="*/ 597 h 624"/>
                <a:gd name="T72" fmla="*/ 360 w 605"/>
                <a:gd name="T73" fmla="*/ 615 h 624"/>
                <a:gd name="T74" fmla="*/ 297 w 605"/>
                <a:gd name="T75" fmla="*/ 624 h 624"/>
                <a:gd name="T76" fmla="*/ 234 w 605"/>
                <a:gd name="T77" fmla="*/ 615 h 624"/>
                <a:gd name="T78" fmla="*/ 171 w 605"/>
                <a:gd name="T79" fmla="*/ 597 h 624"/>
                <a:gd name="T80" fmla="*/ 117 w 605"/>
                <a:gd name="T81" fmla="*/ 570 h 624"/>
                <a:gd name="T82" fmla="*/ 72 w 605"/>
                <a:gd name="T83" fmla="*/ 534 h 624"/>
                <a:gd name="T84" fmla="*/ 36 w 605"/>
                <a:gd name="T85" fmla="*/ 488 h 624"/>
                <a:gd name="T86" fmla="*/ 9 w 605"/>
                <a:gd name="T87" fmla="*/ 435 h 624"/>
                <a:gd name="T88" fmla="*/ 0 w 605"/>
                <a:gd name="T89" fmla="*/ 407 h 624"/>
                <a:gd name="T90" fmla="*/ 0 w 605"/>
                <a:gd name="T91" fmla="*/ 399 h 624"/>
                <a:gd name="T92" fmla="*/ 9 w 605"/>
                <a:gd name="T93" fmla="*/ 399 h 624"/>
                <a:gd name="T94" fmla="*/ 18 w 605"/>
                <a:gd name="T95" fmla="*/ 425 h 624"/>
                <a:gd name="T96" fmla="*/ 44 w 605"/>
                <a:gd name="T97" fmla="*/ 480 h 624"/>
                <a:gd name="T98" fmla="*/ 81 w 605"/>
                <a:gd name="T99" fmla="*/ 525 h 624"/>
                <a:gd name="T100" fmla="*/ 127 w 605"/>
                <a:gd name="T101" fmla="*/ 561 h 624"/>
                <a:gd name="T102" fmla="*/ 180 w 605"/>
                <a:gd name="T103" fmla="*/ 588 h 624"/>
                <a:gd name="T104" fmla="*/ 234 w 605"/>
                <a:gd name="T105" fmla="*/ 606 h 624"/>
                <a:gd name="T106" fmla="*/ 297 w 605"/>
                <a:gd name="T107" fmla="*/ 606 h 624"/>
                <a:gd name="T108" fmla="*/ 352 w 605"/>
                <a:gd name="T109" fmla="*/ 606 h 624"/>
                <a:gd name="T110" fmla="*/ 415 w 605"/>
                <a:gd name="T111" fmla="*/ 588 h 624"/>
                <a:gd name="T112" fmla="*/ 461 w 605"/>
                <a:gd name="T113" fmla="*/ 561 h 624"/>
                <a:gd name="T114" fmla="*/ 506 w 605"/>
                <a:gd name="T115" fmla="*/ 525 h 624"/>
                <a:gd name="T116" fmla="*/ 542 w 605"/>
                <a:gd name="T117" fmla="*/ 480 h 624"/>
                <a:gd name="T118" fmla="*/ 569 w 605"/>
                <a:gd name="T119" fmla="*/ 425 h 624"/>
                <a:gd name="T120" fmla="*/ 587 w 605"/>
                <a:gd name="T121" fmla="*/ 371 h 624"/>
                <a:gd name="T122" fmla="*/ 595 w 605"/>
                <a:gd name="T123" fmla="*/ 308 h 624"/>
                <a:gd name="T124" fmla="*/ 605 w 605"/>
                <a:gd name="T125" fmla="*/ 308 h 62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605"/>
                <a:gd name="T190" fmla="*/ 0 h 624"/>
                <a:gd name="T191" fmla="*/ 605 w 605"/>
                <a:gd name="T192" fmla="*/ 624 h 62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605" h="624">
                  <a:moveTo>
                    <a:pt x="605" y="308"/>
                  </a:moveTo>
                  <a:lnTo>
                    <a:pt x="605" y="245"/>
                  </a:lnTo>
                  <a:lnTo>
                    <a:pt x="587" y="190"/>
                  </a:lnTo>
                  <a:lnTo>
                    <a:pt x="550" y="136"/>
                  </a:lnTo>
                  <a:lnTo>
                    <a:pt x="514" y="91"/>
                  </a:lnTo>
                  <a:lnTo>
                    <a:pt x="469" y="55"/>
                  </a:lnTo>
                  <a:lnTo>
                    <a:pt x="415" y="18"/>
                  </a:lnTo>
                  <a:lnTo>
                    <a:pt x="360" y="0"/>
                  </a:lnTo>
                  <a:lnTo>
                    <a:pt x="297" y="0"/>
                  </a:lnTo>
                  <a:lnTo>
                    <a:pt x="234" y="0"/>
                  </a:lnTo>
                  <a:lnTo>
                    <a:pt x="171" y="18"/>
                  </a:lnTo>
                  <a:lnTo>
                    <a:pt x="117" y="55"/>
                  </a:lnTo>
                  <a:lnTo>
                    <a:pt x="72" y="91"/>
                  </a:lnTo>
                  <a:lnTo>
                    <a:pt x="54" y="109"/>
                  </a:lnTo>
                  <a:lnTo>
                    <a:pt x="63" y="109"/>
                  </a:lnTo>
                  <a:lnTo>
                    <a:pt x="72" y="109"/>
                  </a:lnTo>
                  <a:lnTo>
                    <a:pt x="81" y="99"/>
                  </a:lnTo>
                  <a:lnTo>
                    <a:pt x="127" y="64"/>
                  </a:lnTo>
                  <a:lnTo>
                    <a:pt x="180" y="36"/>
                  </a:lnTo>
                  <a:lnTo>
                    <a:pt x="234" y="18"/>
                  </a:lnTo>
                  <a:lnTo>
                    <a:pt x="297" y="10"/>
                  </a:lnTo>
                  <a:lnTo>
                    <a:pt x="352" y="18"/>
                  </a:lnTo>
                  <a:lnTo>
                    <a:pt x="415" y="36"/>
                  </a:lnTo>
                  <a:lnTo>
                    <a:pt x="461" y="64"/>
                  </a:lnTo>
                  <a:lnTo>
                    <a:pt x="506" y="99"/>
                  </a:lnTo>
                  <a:lnTo>
                    <a:pt x="542" y="145"/>
                  </a:lnTo>
                  <a:lnTo>
                    <a:pt x="569" y="190"/>
                  </a:lnTo>
                  <a:lnTo>
                    <a:pt x="587" y="253"/>
                  </a:lnTo>
                  <a:lnTo>
                    <a:pt x="595" y="308"/>
                  </a:lnTo>
                  <a:lnTo>
                    <a:pt x="605" y="308"/>
                  </a:lnTo>
                  <a:lnTo>
                    <a:pt x="605" y="371"/>
                  </a:lnTo>
                  <a:lnTo>
                    <a:pt x="587" y="435"/>
                  </a:lnTo>
                  <a:lnTo>
                    <a:pt x="550" y="488"/>
                  </a:lnTo>
                  <a:lnTo>
                    <a:pt x="514" y="534"/>
                  </a:lnTo>
                  <a:lnTo>
                    <a:pt x="469" y="570"/>
                  </a:lnTo>
                  <a:lnTo>
                    <a:pt x="415" y="597"/>
                  </a:lnTo>
                  <a:lnTo>
                    <a:pt x="360" y="615"/>
                  </a:lnTo>
                  <a:lnTo>
                    <a:pt x="297" y="624"/>
                  </a:lnTo>
                  <a:lnTo>
                    <a:pt x="234" y="615"/>
                  </a:lnTo>
                  <a:lnTo>
                    <a:pt x="171" y="597"/>
                  </a:lnTo>
                  <a:lnTo>
                    <a:pt x="117" y="570"/>
                  </a:lnTo>
                  <a:lnTo>
                    <a:pt x="72" y="534"/>
                  </a:lnTo>
                  <a:lnTo>
                    <a:pt x="36" y="488"/>
                  </a:lnTo>
                  <a:lnTo>
                    <a:pt x="9" y="435"/>
                  </a:lnTo>
                  <a:lnTo>
                    <a:pt x="0" y="407"/>
                  </a:lnTo>
                  <a:lnTo>
                    <a:pt x="0" y="399"/>
                  </a:lnTo>
                  <a:lnTo>
                    <a:pt x="9" y="399"/>
                  </a:lnTo>
                  <a:lnTo>
                    <a:pt x="18" y="425"/>
                  </a:lnTo>
                  <a:lnTo>
                    <a:pt x="44" y="480"/>
                  </a:lnTo>
                  <a:lnTo>
                    <a:pt x="81" y="525"/>
                  </a:lnTo>
                  <a:lnTo>
                    <a:pt x="127" y="561"/>
                  </a:lnTo>
                  <a:lnTo>
                    <a:pt x="180" y="588"/>
                  </a:lnTo>
                  <a:lnTo>
                    <a:pt x="234" y="606"/>
                  </a:lnTo>
                  <a:lnTo>
                    <a:pt x="297" y="606"/>
                  </a:lnTo>
                  <a:lnTo>
                    <a:pt x="352" y="606"/>
                  </a:lnTo>
                  <a:lnTo>
                    <a:pt x="415" y="588"/>
                  </a:lnTo>
                  <a:lnTo>
                    <a:pt x="461" y="561"/>
                  </a:lnTo>
                  <a:lnTo>
                    <a:pt x="506" y="525"/>
                  </a:lnTo>
                  <a:lnTo>
                    <a:pt x="542" y="480"/>
                  </a:lnTo>
                  <a:lnTo>
                    <a:pt x="569" y="425"/>
                  </a:lnTo>
                  <a:lnTo>
                    <a:pt x="587" y="371"/>
                  </a:lnTo>
                  <a:lnTo>
                    <a:pt x="595" y="308"/>
                  </a:lnTo>
                  <a:lnTo>
                    <a:pt x="605" y="308"/>
                  </a:lnTo>
                  <a:close/>
                </a:path>
              </a:pathLst>
            </a:custGeom>
            <a:solidFill>
              <a:srgbClr val="82FFFF"/>
            </a:solidFill>
            <a:ln w="9525">
              <a:noFill/>
              <a:round/>
              <a:headEnd/>
              <a:tailEnd/>
            </a:ln>
          </p:spPr>
          <p:txBody>
            <a:bodyPr>
              <a:prstTxWarp prst="textNoShape">
                <a:avLst/>
              </a:prstTxWarp>
            </a:bodyPr>
            <a:lstStyle/>
            <a:p>
              <a:endParaRPr lang="en-US"/>
            </a:p>
          </p:txBody>
        </p:sp>
        <p:sp>
          <p:nvSpPr>
            <p:cNvPr id="49216" name="Freeform 650"/>
            <p:cNvSpPr>
              <a:spLocks noChangeAspect="1"/>
            </p:cNvSpPr>
            <p:nvPr/>
          </p:nvSpPr>
          <p:spPr bwMode="auto">
            <a:xfrm>
              <a:off x="1291" y="2763"/>
              <a:ext cx="59" cy="60"/>
            </a:xfrm>
            <a:custGeom>
              <a:avLst/>
              <a:gdLst>
                <a:gd name="T0" fmla="*/ 586 w 586"/>
                <a:gd name="T1" fmla="*/ 298 h 596"/>
                <a:gd name="T2" fmla="*/ 578 w 586"/>
                <a:gd name="T3" fmla="*/ 243 h 596"/>
                <a:gd name="T4" fmla="*/ 560 w 586"/>
                <a:gd name="T5" fmla="*/ 180 h 596"/>
                <a:gd name="T6" fmla="*/ 533 w 586"/>
                <a:gd name="T7" fmla="*/ 135 h 596"/>
                <a:gd name="T8" fmla="*/ 497 w 586"/>
                <a:gd name="T9" fmla="*/ 89 h 596"/>
                <a:gd name="T10" fmla="*/ 452 w 586"/>
                <a:gd name="T11" fmla="*/ 54 h 596"/>
                <a:gd name="T12" fmla="*/ 406 w 586"/>
                <a:gd name="T13" fmla="*/ 26 h 596"/>
                <a:gd name="T14" fmla="*/ 343 w 586"/>
                <a:gd name="T15" fmla="*/ 8 h 596"/>
                <a:gd name="T16" fmla="*/ 288 w 586"/>
                <a:gd name="T17" fmla="*/ 0 h 596"/>
                <a:gd name="T18" fmla="*/ 225 w 586"/>
                <a:gd name="T19" fmla="*/ 8 h 596"/>
                <a:gd name="T20" fmla="*/ 171 w 586"/>
                <a:gd name="T21" fmla="*/ 26 h 596"/>
                <a:gd name="T22" fmla="*/ 118 w 586"/>
                <a:gd name="T23" fmla="*/ 54 h 596"/>
                <a:gd name="T24" fmla="*/ 72 w 586"/>
                <a:gd name="T25" fmla="*/ 89 h 596"/>
                <a:gd name="T26" fmla="*/ 63 w 586"/>
                <a:gd name="T27" fmla="*/ 99 h 596"/>
                <a:gd name="T28" fmla="*/ 63 w 586"/>
                <a:gd name="T29" fmla="*/ 108 h 596"/>
                <a:gd name="T30" fmla="*/ 72 w 586"/>
                <a:gd name="T31" fmla="*/ 108 h 596"/>
                <a:gd name="T32" fmla="*/ 81 w 586"/>
                <a:gd name="T33" fmla="*/ 99 h 596"/>
                <a:gd name="T34" fmla="*/ 126 w 586"/>
                <a:gd name="T35" fmla="*/ 63 h 596"/>
                <a:gd name="T36" fmla="*/ 171 w 586"/>
                <a:gd name="T37" fmla="*/ 36 h 596"/>
                <a:gd name="T38" fmla="*/ 225 w 586"/>
                <a:gd name="T39" fmla="*/ 18 h 596"/>
                <a:gd name="T40" fmla="*/ 288 w 586"/>
                <a:gd name="T41" fmla="*/ 8 h 596"/>
                <a:gd name="T42" fmla="*/ 343 w 586"/>
                <a:gd name="T43" fmla="*/ 18 h 596"/>
                <a:gd name="T44" fmla="*/ 397 w 586"/>
                <a:gd name="T45" fmla="*/ 36 h 596"/>
                <a:gd name="T46" fmla="*/ 442 w 586"/>
                <a:gd name="T47" fmla="*/ 63 h 596"/>
                <a:gd name="T48" fmla="*/ 487 w 586"/>
                <a:gd name="T49" fmla="*/ 99 h 596"/>
                <a:gd name="T50" fmla="*/ 523 w 586"/>
                <a:gd name="T51" fmla="*/ 135 h 596"/>
                <a:gd name="T52" fmla="*/ 551 w 586"/>
                <a:gd name="T53" fmla="*/ 190 h 596"/>
                <a:gd name="T54" fmla="*/ 568 w 586"/>
                <a:gd name="T55" fmla="*/ 243 h 596"/>
                <a:gd name="T56" fmla="*/ 578 w 586"/>
                <a:gd name="T57" fmla="*/ 298 h 596"/>
                <a:gd name="T58" fmla="*/ 586 w 586"/>
                <a:gd name="T59" fmla="*/ 298 h 596"/>
                <a:gd name="T60" fmla="*/ 578 w 586"/>
                <a:gd name="T61" fmla="*/ 361 h 596"/>
                <a:gd name="T62" fmla="*/ 560 w 586"/>
                <a:gd name="T63" fmla="*/ 415 h 596"/>
                <a:gd name="T64" fmla="*/ 533 w 586"/>
                <a:gd name="T65" fmla="*/ 470 h 596"/>
                <a:gd name="T66" fmla="*/ 497 w 586"/>
                <a:gd name="T67" fmla="*/ 515 h 596"/>
                <a:gd name="T68" fmla="*/ 452 w 586"/>
                <a:gd name="T69" fmla="*/ 551 h 596"/>
                <a:gd name="T70" fmla="*/ 406 w 586"/>
                <a:gd name="T71" fmla="*/ 578 h 596"/>
                <a:gd name="T72" fmla="*/ 343 w 586"/>
                <a:gd name="T73" fmla="*/ 596 h 596"/>
                <a:gd name="T74" fmla="*/ 288 w 586"/>
                <a:gd name="T75" fmla="*/ 596 h 596"/>
                <a:gd name="T76" fmla="*/ 225 w 586"/>
                <a:gd name="T77" fmla="*/ 596 h 596"/>
                <a:gd name="T78" fmla="*/ 171 w 586"/>
                <a:gd name="T79" fmla="*/ 578 h 596"/>
                <a:gd name="T80" fmla="*/ 118 w 586"/>
                <a:gd name="T81" fmla="*/ 551 h 596"/>
                <a:gd name="T82" fmla="*/ 72 w 586"/>
                <a:gd name="T83" fmla="*/ 515 h 596"/>
                <a:gd name="T84" fmla="*/ 35 w 586"/>
                <a:gd name="T85" fmla="*/ 470 h 596"/>
                <a:gd name="T86" fmla="*/ 9 w 586"/>
                <a:gd name="T87" fmla="*/ 415 h 596"/>
                <a:gd name="T88" fmla="*/ 0 w 586"/>
                <a:gd name="T89" fmla="*/ 389 h 596"/>
                <a:gd name="T90" fmla="*/ 9 w 586"/>
                <a:gd name="T91" fmla="*/ 379 h 596"/>
                <a:gd name="T92" fmla="*/ 18 w 586"/>
                <a:gd name="T93" fmla="*/ 415 h 596"/>
                <a:gd name="T94" fmla="*/ 45 w 586"/>
                <a:gd name="T95" fmla="*/ 460 h 596"/>
                <a:gd name="T96" fmla="*/ 81 w 586"/>
                <a:gd name="T97" fmla="*/ 506 h 596"/>
                <a:gd name="T98" fmla="*/ 126 w 586"/>
                <a:gd name="T99" fmla="*/ 542 h 596"/>
                <a:gd name="T100" fmla="*/ 171 w 586"/>
                <a:gd name="T101" fmla="*/ 569 h 596"/>
                <a:gd name="T102" fmla="*/ 225 w 586"/>
                <a:gd name="T103" fmla="*/ 578 h 596"/>
                <a:gd name="T104" fmla="*/ 288 w 586"/>
                <a:gd name="T105" fmla="*/ 587 h 596"/>
                <a:gd name="T106" fmla="*/ 343 w 586"/>
                <a:gd name="T107" fmla="*/ 578 h 596"/>
                <a:gd name="T108" fmla="*/ 397 w 586"/>
                <a:gd name="T109" fmla="*/ 569 h 596"/>
                <a:gd name="T110" fmla="*/ 442 w 586"/>
                <a:gd name="T111" fmla="*/ 542 h 596"/>
                <a:gd name="T112" fmla="*/ 487 w 586"/>
                <a:gd name="T113" fmla="*/ 506 h 596"/>
                <a:gd name="T114" fmla="*/ 523 w 586"/>
                <a:gd name="T115" fmla="*/ 460 h 596"/>
                <a:gd name="T116" fmla="*/ 551 w 586"/>
                <a:gd name="T117" fmla="*/ 415 h 596"/>
                <a:gd name="T118" fmla="*/ 568 w 586"/>
                <a:gd name="T119" fmla="*/ 361 h 596"/>
                <a:gd name="T120" fmla="*/ 578 w 586"/>
                <a:gd name="T121" fmla="*/ 298 h 596"/>
                <a:gd name="T122" fmla="*/ 586 w 586"/>
                <a:gd name="T123" fmla="*/ 298 h 59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586"/>
                <a:gd name="T187" fmla="*/ 0 h 596"/>
                <a:gd name="T188" fmla="*/ 586 w 586"/>
                <a:gd name="T189" fmla="*/ 596 h 59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586" h="596">
                  <a:moveTo>
                    <a:pt x="586" y="298"/>
                  </a:moveTo>
                  <a:lnTo>
                    <a:pt x="578" y="243"/>
                  </a:lnTo>
                  <a:lnTo>
                    <a:pt x="560" y="180"/>
                  </a:lnTo>
                  <a:lnTo>
                    <a:pt x="533" y="135"/>
                  </a:lnTo>
                  <a:lnTo>
                    <a:pt x="497" y="89"/>
                  </a:lnTo>
                  <a:lnTo>
                    <a:pt x="452" y="54"/>
                  </a:lnTo>
                  <a:lnTo>
                    <a:pt x="406" y="26"/>
                  </a:lnTo>
                  <a:lnTo>
                    <a:pt x="343" y="8"/>
                  </a:lnTo>
                  <a:lnTo>
                    <a:pt x="288" y="0"/>
                  </a:lnTo>
                  <a:lnTo>
                    <a:pt x="225" y="8"/>
                  </a:lnTo>
                  <a:lnTo>
                    <a:pt x="171" y="26"/>
                  </a:lnTo>
                  <a:lnTo>
                    <a:pt x="118" y="54"/>
                  </a:lnTo>
                  <a:lnTo>
                    <a:pt x="72" y="89"/>
                  </a:lnTo>
                  <a:lnTo>
                    <a:pt x="63" y="99"/>
                  </a:lnTo>
                  <a:lnTo>
                    <a:pt x="63" y="108"/>
                  </a:lnTo>
                  <a:lnTo>
                    <a:pt x="72" y="108"/>
                  </a:lnTo>
                  <a:lnTo>
                    <a:pt x="81" y="99"/>
                  </a:lnTo>
                  <a:lnTo>
                    <a:pt x="126" y="63"/>
                  </a:lnTo>
                  <a:lnTo>
                    <a:pt x="171" y="36"/>
                  </a:lnTo>
                  <a:lnTo>
                    <a:pt x="225" y="18"/>
                  </a:lnTo>
                  <a:lnTo>
                    <a:pt x="288" y="8"/>
                  </a:lnTo>
                  <a:lnTo>
                    <a:pt x="343" y="18"/>
                  </a:lnTo>
                  <a:lnTo>
                    <a:pt x="397" y="36"/>
                  </a:lnTo>
                  <a:lnTo>
                    <a:pt x="442" y="63"/>
                  </a:lnTo>
                  <a:lnTo>
                    <a:pt x="487" y="99"/>
                  </a:lnTo>
                  <a:lnTo>
                    <a:pt x="523" y="135"/>
                  </a:lnTo>
                  <a:lnTo>
                    <a:pt x="551" y="190"/>
                  </a:lnTo>
                  <a:lnTo>
                    <a:pt x="568" y="243"/>
                  </a:lnTo>
                  <a:lnTo>
                    <a:pt x="578" y="298"/>
                  </a:lnTo>
                  <a:lnTo>
                    <a:pt x="586" y="298"/>
                  </a:lnTo>
                  <a:lnTo>
                    <a:pt x="578" y="361"/>
                  </a:lnTo>
                  <a:lnTo>
                    <a:pt x="560" y="415"/>
                  </a:lnTo>
                  <a:lnTo>
                    <a:pt x="533" y="470"/>
                  </a:lnTo>
                  <a:lnTo>
                    <a:pt x="497" y="515"/>
                  </a:lnTo>
                  <a:lnTo>
                    <a:pt x="452" y="551"/>
                  </a:lnTo>
                  <a:lnTo>
                    <a:pt x="406" y="578"/>
                  </a:lnTo>
                  <a:lnTo>
                    <a:pt x="343" y="596"/>
                  </a:lnTo>
                  <a:lnTo>
                    <a:pt x="288" y="596"/>
                  </a:lnTo>
                  <a:lnTo>
                    <a:pt x="225" y="596"/>
                  </a:lnTo>
                  <a:lnTo>
                    <a:pt x="171" y="578"/>
                  </a:lnTo>
                  <a:lnTo>
                    <a:pt x="118" y="551"/>
                  </a:lnTo>
                  <a:lnTo>
                    <a:pt x="72" y="515"/>
                  </a:lnTo>
                  <a:lnTo>
                    <a:pt x="35" y="470"/>
                  </a:lnTo>
                  <a:lnTo>
                    <a:pt x="9" y="415"/>
                  </a:lnTo>
                  <a:lnTo>
                    <a:pt x="0" y="389"/>
                  </a:lnTo>
                  <a:lnTo>
                    <a:pt x="9" y="379"/>
                  </a:lnTo>
                  <a:lnTo>
                    <a:pt x="18" y="415"/>
                  </a:lnTo>
                  <a:lnTo>
                    <a:pt x="45" y="460"/>
                  </a:lnTo>
                  <a:lnTo>
                    <a:pt x="81" y="506"/>
                  </a:lnTo>
                  <a:lnTo>
                    <a:pt x="126" y="542"/>
                  </a:lnTo>
                  <a:lnTo>
                    <a:pt x="171" y="569"/>
                  </a:lnTo>
                  <a:lnTo>
                    <a:pt x="225" y="578"/>
                  </a:lnTo>
                  <a:lnTo>
                    <a:pt x="288" y="587"/>
                  </a:lnTo>
                  <a:lnTo>
                    <a:pt x="343" y="578"/>
                  </a:lnTo>
                  <a:lnTo>
                    <a:pt x="397" y="569"/>
                  </a:lnTo>
                  <a:lnTo>
                    <a:pt x="442" y="542"/>
                  </a:lnTo>
                  <a:lnTo>
                    <a:pt x="487" y="506"/>
                  </a:lnTo>
                  <a:lnTo>
                    <a:pt x="523" y="460"/>
                  </a:lnTo>
                  <a:lnTo>
                    <a:pt x="551" y="415"/>
                  </a:lnTo>
                  <a:lnTo>
                    <a:pt x="568" y="361"/>
                  </a:lnTo>
                  <a:lnTo>
                    <a:pt x="578" y="298"/>
                  </a:lnTo>
                  <a:lnTo>
                    <a:pt x="586" y="298"/>
                  </a:lnTo>
                  <a:close/>
                </a:path>
              </a:pathLst>
            </a:custGeom>
            <a:solidFill>
              <a:srgbClr val="87FFFF"/>
            </a:solidFill>
            <a:ln w="9525">
              <a:noFill/>
              <a:round/>
              <a:headEnd/>
              <a:tailEnd/>
            </a:ln>
          </p:spPr>
          <p:txBody>
            <a:bodyPr>
              <a:prstTxWarp prst="textNoShape">
                <a:avLst/>
              </a:prstTxWarp>
            </a:bodyPr>
            <a:lstStyle/>
            <a:p>
              <a:endParaRPr lang="en-US"/>
            </a:p>
          </p:txBody>
        </p:sp>
        <p:sp>
          <p:nvSpPr>
            <p:cNvPr id="49217" name="Freeform 651"/>
            <p:cNvSpPr>
              <a:spLocks noChangeAspect="1"/>
            </p:cNvSpPr>
            <p:nvPr/>
          </p:nvSpPr>
          <p:spPr bwMode="auto">
            <a:xfrm>
              <a:off x="1292" y="2764"/>
              <a:ext cx="57" cy="58"/>
            </a:xfrm>
            <a:custGeom>
              <a:avLst/>
              <a:gdLst>
                <a:gd name="T0" fmla="*/ 569 w 569"/>
                <a:gd name="T1" fmla="*/ 290 h 579"/>
                <a:gd name="T2" fmla="*/ 559 w 569"/>
                <a:gd name="T3" fmla="*/ 235 h 579"/>
                <a:gd name="T4" fmla="*/ 542 w 569"/>
                <a:gd name="T5" fmla="*/ 182 h 579"/>
                <a:gd name="T6" fmla="*/ 514 w 569"/>
                <a:gd name="T7" fmla="*/ 127 h 579"/>
                <a:gd name="T8" fmla="*/ 478 w 569"/>
                <a:gd name="T9" fmla="*/ 91 h 579"/>
                <a:gd name="T10" fmla="*/ 433 w 569"/>
                <a:gd name="T11" fmla="*/ 55 h 579"/>
                <a:gd name="T12" fmla="*/ 388 w 569"/>
                <a:gd name="T13" fmla="*/ 28 h 579"/>
                <a:gd name="T14" fmla="*/ 334 w 569"/>
                <a:gd name="T15" fmla="*/ 10 h 579"/>
                <a:gd name="T16" fmla="*/ 279 w 569"/>
                <a:gd name="T17" fmla="*/ 0 h 579"/>
                <a:gd name="T18" fmla="*/ 216 w 569"/>
                <a:gd name="T19" fmla="*/ 10 h 579"/>
                <a:gd name="T20" fmla="*/ 162 w 569"/>
                <a:gd name="T21" fmla="*/ 28 h 579"/>
                <a:gd name="T22" fmla="*/ 117 w 569"/>
                <a:gd name="T23" fmla="*/ 55 h 579"/>
                <a:gd name="T24" fmla="*/ 72 w 569"/>
                <a:gd name="T25" fmla="*/ 91 h 579"/>
                <a:gd name="T26" fmla="*/ 63 w 569"/>
                <a:gd name="T27" fmla="*/ 100 h 579"/>
                <a:gd name="T28" fmla="*/ 72 w 569"/>
                <a:gd name="T29" fmla="*/ 100 h 579"/>
                <a:gd name="T30" fmla="*/ 72 w 569"/>
                <a:gd name="T31" fmla="*/ 109 h 579"/>
                <a:gd name="T32" fmla="*/ 81 w 569"/>
                <a:gd name="T33" fmla="*/ 100 h 579"/>
                <a:gd name="T34" fmla="*/ 126 w 569"/>
                <a:gd name="T35" fmla="*/ 63 h 579"/>
                <a:gd name="T36" fmla="*/ 172 w 569"/>
                <a:gd name="T37" fmla="*/ 37 h 579"/>
                <a:gd name="T38" fmla="*/ 226 w 569"/>
                <a:gd name="T39" fmla="*/ 18 h 579"/>
                <a:gd name="T40" fmla="*/ 279 w 569"/>
                <a:gd name="T41" fmla="*/ 18 h 579"/>
                <a:gd name="T42" fmla="*/ 334 w 569"/>
                <a:gd name="T43" fmla="*/ 18 h 579"/>
                <a:gd name="T44" fmla="*/ 388 w 569"/>
                <a:gd name="T45" fmla="*/ 37 h 579"/>
                <a:gd name="T46" fmla="*/ 433 w 569"/>
                <a:gd name="T47" fmla="*/ 63 h 579"/>
                <a:gd name="T48" fmla="*/ 469 w 569"/>
                <a:gd name="T49" fmla="*/ 100 h 579"/>
                <a:gd name="T50" fmla="*/ 506 w 569"/>
                <a:gd name="T51" fmla="*/ 136 h 579"/>
                <a:gd name="T52" fmla="*/ 532 w 569"/>
                <a:gd name="T53" fmla="*/ 182 h 579"/>
                <a:gd name="T54" fmla="*/ 551 w 569"/>
                <a:gd name="T55" fmla="*/ 235 h 579"/>
                <a:gd name="T56" fmla="*/ 551 w 569"/>
                <a:gd name="T57" fmla="*/ 290 h 579"/>
                <a:gd name="T58" fmla="*/ 569 w 569"/>
                <a:gd name="T59" fmla="*/ 290 h 579"/>
                <a:gd name="T60" fmla="*/ 559 w 569"/>
                <a:gd name="T61" fmla="*/ 353 h 579"/>
                <a:gd name="T62" fmla="*/ 542 w 569"/>
                <a:gd name="T63" fmla="*/ 407 h 579"/>
                <a:gd name="T64" fmla="*/ 514 w 569"/>
                <a:gd name="T65" fmla="*/ 452 h 579"/>
                <a:gd name="T66" fmla="*/ 478 w 569"/>
                <a:gd name="T67" fmla="*/ 498 h 579"/>
                <a:gd name="T68" fmla="*/ 433 w 569"/>
                <a:gd name="T69" fmla="*/ 534 h 579"/>
                <a:gd name="T70" fmla="*/ 388 w 569"/>
                <a:gd name="T71" fmla="*/ 561 h 579"/>
                <a:gd name="T72" fmla="*/ 334 w 569"/>
                <a:gd name="T73" fmla="*/ 570 h 579"/>
                <a:gd name="T74" fmla="*/ 279 w 569"/>
                <a:gd name="T75" fmla="*/ 579 h 579"/>
                <a:gd name="T76" fmla="*/ 216 w 569"/>
                <a:gd name="T77" fmla="*/ 570 h 579"/>
                <a:gd name="T78" fmla="*/ 162 w 569"/>
                <a:gd name="T79" fmla="*/ 561 h 579"/>
                <a:gd name="T80" fmla="*/ 117 w 569"/>
                <a:gd name="T81" fmla="*/ 534 h 579"/>
                <a:gd name="T82" fmla="*/ 72 w 569"/>
                <a:gd name="T83" fmla="*/ 498 h 579"/>
                <a:gd name="T84" fmla="*/ 36 w 569"/>
                <a:gd name="T85" fmla="*/ 452 h 579"/>
                <a:gd name="T86" fmla="*/ 9 w 569"/>
                <a:gd name="T87" fmla="*/ 407 h 579"/>
                <a:gd name="T88" fmla="*/ 0 w 569"/>
                <a:gd name="T89" fmla="*/ 371 h 579"/>
                <a:gd name="T90" fmla="*/ 9 w 569"/>
                <a:gd name="T91" fmla="*/ 371 h 579"/>
                <a:gd name="T92" fmla="*/ 9 w 569"/>
                <a:gd name="T93" fmla="*/ 362 h 579"/>
                <a:gd name="T94" fmla="*/ 26 w 569"/>
                <a:gd name="T95" fmla="*/ 399 h 579"/>
                <a:gd name="T96" fmla="*/ 45 w 569"/>
                <a:gd name="T97" fmla="*/ 444 h 579"/>
                <a:gd name="T98" fmla="*/ 81 w 569"/>
                <a:gd name="T99" fmla="*/ 488 h 579"/>
                <a:gd name="T100" fmla="*/ 126 w 569"/>
                <a:gd name="T101" fmla="*/ 525 h 579"/>
                <a:gd name="T102" fmla="*/ 172 w 569"/>
                <a:gd name="T103" fmla="*/ 543 h 579"/>
                <a:gd name="T104" fmla="*/ 226 w 569"/>
                <a:gd name="T105" fmla="*/ 561 h 579"/>
                <a:gd name="T106" fmla="*/ 279 w 569"/>
                <a:gd name="T107" fmla="*/ 570 h 579"/>
                <a:gd name="T108" fmla="*/ 334 w 569"/>
                <a:gd name="T109" fmla="*/ 561 h 579"/>
                <a:gd name="T110" fmla="*/ 388 w 569"/>
                <a:gd name="T111" fmla="*/ 543 h 579"/>
                <a:gd name="T112" fmla="*/ 433 w 569"/>
                <a:gd name="T113" fmla="*/ 525 h 579"/>
                <a:gd name="T114" fmla="*/ 469 w 569"/>
                <a:gd name="T115" fmla="*/ 488 h 579"/>
                <a:gd name="T116" fmla="*/ 506 w 569"/>
                <a:gd name="T117" fmla="*/ 444 h 579"/>
                <a:gd name="T118" fmla="*/ 532 w 569"/>
                <a:gd name="T119" fmla="*/ 399 h 579"/>
                <a:gd name="T120" fmla="*/ 551 w 569"/>
                <a:gd name="T121" fmla="*/ 344 h 579"/>
                <a:gd name="T122" fmla="*/ 551 w 569"/>
                <a:gd name="T123" fmla="*/ 290 h 579"/>
                <a:gd name="T124" fmla="*/ 569 w 569"/>
                <a:gd name="T125" fmla="*/ 290 h 57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569"/>
                <a:gd name="T190" fmla="*/ 0 h 579"/>
                <a:gd name="T191" fmla="*/ 569 w 569"/>
                <a:gd name="T192" fmla="*/ 579 h 57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569" h="579">
                  <a:moveTo>
                    <a:pt x="569" y="290"/>
                  </a:moveTo>
                  <a:lnTo>
                    <a:pt x="559" y="235"/>
                  </a:lnTo>
                  <a:lnTo>
                    <a:pt x="542" y="182"/>
                  </a:lnTo>
                  <a:lnTo>
                    <a:pt x="514" y="127"/>
                  </a:lnTo>
                  <a:lnTo>
                    <a:pt x="478" y="91"/>
                  </a:lnTo>
                  <a:lnTo>
                    <a:pt x="433" y="55"/>
                  </a:lnTo>
                  <a:lnTo>
                    <a:pt x="388" y="28"/>
                  </a:lnTo>
                  <a:lnTo>
                    <a:pt x="334" y="10"/>
                  </a:lnTo>
                  <a:lnTo>
                    <a:pt x="279" y="0"/>
                  </a:lnTo>
                  <a:lnTo>
                    <a:pt x="216" y="10"/>
                  </a:lnTo>
                  <a:lnTo>
                    <a:pt x="162" y="28"/>
                  </a:lnTo>
                  <a:lnTo>
                    <a:pt x="117" y="55"/>
                  </a:lnTo>
                  <a:lnTo>
                    <a:pt x="72" y="91"/>
                  </a:lnTo>
                  <a:lnTo>
                    <a:pt x="63" y="100"/>
                  </a:lnTo>
                  <a:lnTo>
                    <a:pt x="72" y="100"/>
                  </a:lnTo>
                  <a:lnTo>
                    <a:pt x="72" y="109"/>
                  </a:lnTo>
                  <a:lnTo>
                    <a:pt x="81" y="100"/>
                  </a:lnTo>
                  <a:lnTo>
                    <a:pt x="126" y="63"/>
                  </a:lnTo>
                  <a:lnTo>
                    <a:pt x="172" y="37"/>
                  </a:lnTo>
                  <a:lnTo>
                    <a:pt x="226" y="18"/>
                  </a:lnTo>
                  <a:lnTo>
                    <a:pt x="279" y="18"/>
                  </a:lnTo>
                  <a:lnTo>
                    <a:pt x="334" y="18"/>
                  </a:lnTo>
                  <a:lnTo>
                    <a:pt x="388" y="37"/>
                  </a:lnTo>
                  <a:lnTo>
                    <a:pt x="433" y="63"/>
                  </a:lnTo>
                  <a:lnTo>
                    <a:pt x="469" y="100"/>
                  </a:lnTo>
                  <a:lnTo>
                    <a:pt x="506" y="136"/>
                  </a:lnTo>
                  <a:lnTo>
                    <a:pt x="532" y="182"/>
                  </a:lnTo>
                  <a:lnTo>
                    <a:pt x="551" y="235"/>
                  </a:lnTo>
                  <a:lnTo>
                    <a:pt x="551" y="290"/>
                  </a:lnTo>
                  <a:lnTo>
                    <a:pt x="569" y="290"/>
                  </a:lnTo>
                  <a:lnTo>
                    <a:pt x="559" y="353"/>
                  </a:lnTo>
                  <a:lnTo>
                    <a:pt x="542" y="407"/>
                  </a:lnTo>
                  <a:lnTo>
                    <a:pt x="514" y="452"/>
                  </a:lnTo>
                  <a:lnTo>
                    <a:pt x="478" y="498"/>
                  </a:lnTo>
                  <a:lnTo>
                    <a:pt x="433" y="534"/>
                  </a:lnTo>
                  <a:lnTo>
                    <a:pt x="388" y="561"/>
                  </a:lnTo>
                  <a:lnTo>
                    <a:pt x="334" y="570"/>
                  </a:lnTo>
                  <a:lnTo>
                    <a:pt x="279" y="579"/>
                  </a:lnTo>
                  <a:lnTo>
                    <a:pt x="216" y="570"/>
                  </a:lnTo>
                  <a:lnTo>
                    <a:pt x="162" y="561"/>
                  </a:lnTo>
                  <a:lnTo>
                    <a:pt x="117" y="534"/>
                  </a:lnTo>
                  <a:lnTo>
                    <a:pt x="72" y="498"/>
                  </a:lnTo>
                  <a:lnTo>
                    <a:pt x="36" y="452"/>
                  </a:lnTo>
                  <a:lnTo>
                    <a:pt x="9" y="407"/>
                  </a:lnTo>
                  <a:lnTo>
                    <a:pt x="0" y="371"/>
                  </a:lnTo>
                  <a:lnTo>
                    <a:pt x="9" y="371"/>
                  </a:lnTo>
                  <a:lnTo>
                    <a:pt x="9" y="362"/>
                  </a:lnTo>
                  <a:lnTo>
                    <a:pt x="26" y="399"/>
                  </a:lnTo>
                  <a:lnTo>
                    <a:pt x="45" y="444"/>
                  </a:lnTo>
                  <a:lnTo>
                    <a:pt x="81" y="488"/>
                  </a:lnTo>
                  <a:lnTo>
                    <a:pt x="126" y="525"/>
                  </a:lnTo>
                  <a:lnTo>
                    <a:pt x="172" y="543"/>
                  </a:lnTo>
                  <a:lnTo>
                    <a:pt x="226" y="561"/>
                  </a:lnTo>
                  <a:lnTo>
                    <a:pt x="279" y="570"/>
                  </a:lnTo>
                  <a:lnTo>
                    <a:pt x="334" y="561"/>
                  </a:lnTo>
                  <a:lnTo>
                    <a:pt x="388" y="543"/>
                  </a:lnTo>
                  <a:lnTo>
                    <a:pt x="433" y="525"/>
                  </a:lnTo>
                  <a:lnTo>
                    <a:pt x="469" y="488"/>
                  </a:lnTo>
                  <a:lnTo>
                    <a:pt x="506" y="444"/>
                  </a:lnTo>
                  <a:lnTo>
                    <a:pt x="532" y="399"/>
                  </a:lnTo>
                  <a:lnTo>
                    <a:pt x="551" y="344"/>
                  </a:lnTo>
                  <a:lnTo>
                    <a:pt x="551" y="290"/>
                  </a:lnTo>
                  <a:lnTo>
                    <a:pt x="569" y="290"/>
                  </a:lnTo>
                  <a:close/>
                </a:path>
              </a:pathLst>
            </a:custGeom>
            <a:solidFill>
              <a:srgbClr val="8CFFFF"/>
            </a:solidFill>
            <a:ln w="9525">
              <a:noFill/>
              <a:round/>
              <a:headEnd/>
              <a:tailEnd/>
            </a:ln>
          </p:spPr>
          <p:txBody>
            <a:bodyPr>
              <a:prstTxWarp prst="textNoShape">
                <a:avLst/>
              </a:prstTxWarp>
            </a:bodyPr>
            <a:lstStyle/>
            <a:p>
              <a:endParaRPr lang="en-US"/>
            </a:p>
          </p:txBody>
        </p:sp>
        <p:sp>
          <p:nvSpPr>
            <p:cNvPr id="49218" name="Freeform 652"/>
            <p:cNvSpPr>
              <a:spLocks noChangeAspect="1"/>
            </p:cNvSpPr>
            <p:nvPr/>
          </p:nvSpPr>
          <p:spPr bwMode="auto">
            <a:xfrm>
              <a:off x="1293" y="2766"/>
              <a:ext cx="54" cy="55"/>
            </a:xfrm>
            <a:custGeom>
              <a:avLst/>
              <a:gdLst>
                <a:gd name="T0" fmla="*/ 542 w 542"/>
                <a:gd name="T1" fmla="*/ 272 h 552"/>
                <a:gd name="T2" fmla="*/ 542 w 542"/>
                <a:gd name="T3" fmla="*/ 217 h 552"/>
                <a:gd name="T4" fmla="*/ 523 w 542"/>
                <a:gd name="T5" fmla="*/ 164 h 552"/>
                <a:gd name="T6" fmla="*/ 497 w 542"/>
                <a:gd name="T7" fmla="*/ 118 h 552"/>
                <a:gd name="T8" fmla="*/ 460 w 542"/>
                <a:gd name="T9" fmla="*/ 82 h 552"/>
                <a:gd name="T10" fmla="*/ 424 w 542"/>
                <a:gd name="T11" fmla="*/ 45 h 552"/>
                <a:gd name="T12" fmla="*/ 379 w 542"/>
                <a:gd name="T13" fmla="*/ 19 h 552"/>
                <a:gd name="T14" fmla="*/ 325 w 542"/>
                <a:gd name="T15" fmla="*/ 0 h 552"/>
                <a:gd name="T16" fmla="*/ 270 w 542"/>
                <a:gd name="T17" fmla="*/ 0 h 552"/>
                <a:gd name="T18" fmla="*/ 217 w 542"/>
                <a:gd name="T19" fmla="*/ 0 h 552"/>
                <a:gd name="T20" fmla="*/ 163 w 542"/>
                <a:gd name="T21" fmla="*/ 19 h 552"/>
                <a:gd name="T22" fmla="*/ 117 w 542"/>
                <a:gd name="T23" fmla="*/ 45 h 552"/>
                <a:gd name="T24" fmla="*/ 72 w 542"/>
                <a:gd name="T25" fmla="*/ 82 h 552"/>
                <a:gd name="T26" fmla="*/ 63 w 542"/>
                <a:gd name="T27" fmla="*/ 91 h 552"/>
                <a:gd name="T28" fmla="*/ 72 w 542"/>
                <a:gd name="T29" fmla="*/ 91 h 552"/>
                <a:gd name="T30" fmla="*/ 72 w 542"/>
                <a:gd name="T31" fmla="*/ 100 h 552"/>
                <a:gd name="T32" fmla="*/ 81 w 542"/>
                <a:gd name="T33" fmla="*/ 91 h 552"/>
                <a:gd name="T34" fmla="*/ 117 w 542"/>
                <a:gd name="T35" fmla="*/ 55 h 552"/>
                <a:gd name="T36" fmla="*/ 163 w 542"/>
                <a:gd name="T37" fmla="*/ 28 h 552"/>
                <a:gd name="T38" fmla="*/ 217 w 542"/>
                <a:gd name="T39" fmla="*/ 19 h 552"/>
                <a:gd name="T40" fmla="*/ 270 w 542"/>
                <a:gd name="T41" fmla="*/ 10 h 552"/>
                <a:gd name="T42" fmla="*/ 325 w 542"/>
                <a:gd name="T43" fmla="*/ 19 h 552"/>
                <a:gd name="T44" fmla="*/ 370 w 542"/>
                <a:gd name="T45" fmla="*/ 28 h 552"/>
                <a:gd name="T46" fmla="*/ 416 w 542"/>
                <a:gd name="T47" fmla="*/ 55 h 552"/>
                <a:gd name="T48" fmla="*/ 451 w 542"/>
                <a:gd name="T49" fmla="*/ 91 h 552"/>
                <a:gd name="T50" fmla="*/ 487 w 542"/>
                <a:gd name="T51" fmla="*/ 128 h 552"/>
                <a:gd name="T52" fmla="*/ 505 w 542"/>
                <a:gd name="T53" fmla="*/ 172 h 552"/>
                <a:gd name="T54" fmla="*/ 523 w 542"/>
                <a:gd name="T55" fmla="*/ 217 h 552"/>
                <a:gd name="T56" fmla="*/ 533 w 542"/>
                <a:gd name="T57" fmla="*/ 272 h 552"/>
                <a:gd name="T58" fmla="*/ 542 w 542"/>
                <a:gd name="T59" fmla="*/ 272 h 552"/>
                <a:gd name="T60" fmla="*/ 542 w 542"/>
                <a:gd name="T61" fmla="*/ 326 h 552"/>
                <a:gd name="T62" fmla="*/ 523 w 542"/>
                <a:gd name="T63" fmla="*/ 381 h 552"/>
                <a:gd name="T64" fmla="*/ 497 w 542"/>
                <a:gd name="T65" fmla="*/ 426 h 552"/>
                <a:gd name="T66" fmla="*/ 460 w 542"/>
                <a:gd name="T67" fmla="*/ 470 h 552"/>
                <a:gd name="T68" fmla="*/ 424 w 542"/>
                <a:gd name="T69" fmla="*/ 507 h 552"/>
                <a:gd name="T70" fmla="*/ 379 w 542"/>
                <a:gd name="T71" fmla="*/ 525 h 552"/>
                <a:gd name="T72" fmla="*/ 325 w 542"/>
                <a:gd name="T73" fmla="*/ 543 h 552"/>
                <a:gd name="T74" fmla="*/ 270 w 542"/>
                <a:gd name="T75" fmla="*/ 552 h 552"/>
                <a:gd name="T76" fmla="*/ 217 w 542"/>
                <a:gd name="T77" fmla="*/ 543 h 552"/>
                <a:gd name="T78" fmla="*/ 163 w 542"/>
                <a:gd name="T79" fmla="*/ 525 h 552"/>
                <a:gd name="T80" fmla="*/ 117 w 542"/>
                <a:gd name="T81" fmla="*/ 507 h 552"/>
                <a:gd name="T82" fmla="*/ 72 w 542"/>
                <a:gd name="T83" fmla="*/ 470 h 552"/>
                <a:gd name="T84" fmla="*/ 36 w 542"/>
                <a:gd name="T85" fmla="*/ 426 h 552"/>
                <a:gd name="T86" fmla="*/ 17 w 542"/>
                <a:gd name="T87" fmla="*/ 381 h 552"/>
                <a:gd name="T88" fmla="*/ 0 w 542"/>
                <a:gd name="T89" fmla="*/ 344 h 552"/>
                <a:gd name="T90" fmla="*/ 9 w 542"/>
                <a:gd name="T91" fmla="*/ 344 h 552"/>
                <a:gd name="T92" fmla="*/ 17 w 542"/>
                <a:gd name="T93" fmla="*/ 344 h 552"/>
                <a:gd name="T94" fmla="*/ 27 w 542"/>
                <a:gd name="T95" fmla="*/ 381 h 552"/>
                <a:gd name="T96" fmla="*/ 54 w 542"/>
                <a:gd name="T97" fmla="*/ 426 h 552"/>
                <a:gd name="T98" fmla="*/ 81 w 542"/>
                <a:gd name="T99" fmla="*/ 462 h 552"/>
                <a:gd name="T100" fmla="*/ 117 w 542"/>
                <a:gd name="T101" fmla="*/ 489 h 552"/>
                <a:gd name="T102" fmla="*/ 163 w 542"/>
                <a:gd name="T103" fmla="*/ 516 h 552"/>
                <a:gd name="T104" fmla="*/ 217 w 542"/>
                <a:gd name="T105" fmla="*/ 534 h 552"/>
                <a:gd name="T106" fmla="*/ 270 w 542"/>
                <a:gd name="T107" fmla="*/ 534 h 552"/>
                <a:gd name="T108" fmla="*/ 325 w 542"/>
                <a:gd name="T109" fmla="*/ 534 h 552"/>
                <a:gd name="T110" fmla="*/ 370 w 542"/>
                <a:gd name="T111" fmla="*/ 516 h 552"/>
                <a:gd name="T112" fmla="*/ 416 w 542"/>
                <a:gd name="T113" fmla="*/ 489 h 552"/>
                <a:gd name="T114" fmla="*/ 451 w 542"/>
                <a:gd name="T115" fmla="*/ 462 h 552"/>
                <a:gd name="T116" fmla="*/ 487 w 542"/>
                <a:gd name="T117" fmla="*/ 426 h 552"/>
                <a:gd name="T118" fmla="*/ 505 w 542"/>
                <a:gd name="T119" fmla="*/ 381 h 552"/>
                <a:gd name="T120" fmla="*/ 523 w 542"/>
                <a:gd name="T121" fmla="*/ 326 h 552"/>
                <a:gd name="T122" fmla="*/ 533 w 542"/>
                <a:gd name="T123" fmla="*/ 272 h 552"/>
                <a:gd name="T124" fmla="*/ 542 w 542"/>
                <a:gd name="T125" fmla="*/ 272 h 552"/>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542"/>
                <a:gd name="T190" fmla="*/ 0 h 552"/>
                <a:gd name="T191" fmla="*/ 542 w 542"/>
                <a:gd name="T192" fmla="*/ 552 h 552"/>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542" h="552">
                  <a:moveTo>
                    <a:pt x="542" y="272"/>
                  </a:moveTo>
                  <a:lnTo>
                    <a:pt x="542" y="217"/>
                  </a:lnTo>
                  <a:lnTo>
                    <a:pt x="523" y="164"/>
                  </a:lnTo>
                  <a:lnTo>
                    <a:pt x="497" y="118"/>
                  </a:lnTo>
                  <a:lnTo>
                    <a:pt x="460" y="82"/>
                  </a:lnTo>
                  <a:lnTo>
                    <a:pt x="424" y="45"/>
                  </a:lnTo>
                  <a:lnTo>
                    <a:pt x="379" y="19"/>
                  </a:lnTo>
                  <a:lnTo>
                    <a:pt x="325" y="0"/>
                  </a:lnTo>
                  <a:lnTo>
                    <a:pt x="270" y="0"/>
                  </a:lnTo>
                  <a:lnTo>
                    <a:pt x="217" y="0"/>
                  </a:lnTo>
                  <a:lnTo>
                    <a:pt x="163" y="19"/>
                  </a:lnTo>
                  <a:lnTo>
                    <a:pt x="117" y="45"/>
                  </a:lnTo>
                  <a:lnTo>
                    <a:pt x="72" y="82"/>
                  </a:lnTo>
                  <a:lnTo>
                    <a:pt x="63" y="91"/>
                  </a:lnTo>
                  <a:lnTo>
                    <a:pt x="72" y="91"/>
                  </a:lnTo>
                  <a:lnTo>
                    <a:pt x="72" y="100"/>
                  </a:lnTo>
                  <a:lnTo>
                    <a:pt x="81" y="91"/>
                  </a:lnTo>
                  <a:lnTo>
                    <a:pt x="117" y="55"/>
                  </a:lnTo>
                  <a:lnTo>
                    <a:pt x="163" y="28"/>
                  </a:lnTo>
                  <a:lnTo>
                    <a:pt x="217" y="19"/>
                  </a:lnTo>
                  <a:lnTo>
                    <a:pt x="270" y="10"/>
                  </a:lnTo>
                  <a:lnTo>
                    <a:pt x="325" y="19"/>
                  </a:lnTo>
                  <a:lnTo>
                    <a:pt x="370" y="28"/>
                  </a:lnTo>
                  <a:lnTo>
                    <a:pt x="416" y="55"/>
                  </a:lnTo>
                  <a:lnTo>
                    <a:pt x="451" y="91"/>
                  </a:lnTo>
                  <a:lnTo>
                    <a:pt x="487" y="128"/>
                  </a:lnTo>
                  <a:lnTo>
                    <a:pt x="505" y="172"/>
                  </a:lnTo>
                  <a:lnTo>
                    <a:pt x="523" y="217"/>
                  </a:lnTo>
                  <a:lnTo>
                    <a:pt x="533" y="272"/>
                  </a:lnTo>
                  <a:lnTo>
                    <a:pt x="542" y="272"/>
                  </a:lnTo>
                  <a:lnTo>
                    <a:pt x="542" y="326"/>
                  </a:lnTo>
                  <a:lnTo>
                    <a:pt x="523" y="381"/>
                  </a:lnTo>
                  <a:lnTo>
                    <a:pt x="497" y="426"/>
                  </a:lnTo>
                  <a:lnTo>
                    <a:pt x="460" y="470"/>
                  </a:lnTo>
                  <a:lnTo>
                    <a:pt x="424" y="507"/>
                  </a:lnTo>
                  <a:lnTo>
                    <a:pt x="379" y="525"/>
                  </a:lnTo>
                  <a:lnTo>
                    <a:pt x="325" y="543"/>
                  </a:lnTo>
                  <a:lnTo>
                    <a:pt x="270" y="552"/>
                  </a:lnTo>
                  <a:lnTo>
                    <a:pt x="217" y="543"/>
                  </a:lnTo>
                  <a:lnTo>
                    <a:pt x="163" y="525"/>
                  </a:lnTo>
                  <a:lnTo>
                    <a:pt x="117" y="507"/>
                  </a:lnTo>
                  <a:lnTo>
                    <a:pt x="72" y="470"/>
                  </a:lnTo>
                  <a:lnTo>
                    <a:pt x="36" y="426"/>
                  </a:lnTo>
                  <a:lnTo>
                    <a:pt x="17" y="381"/>
                  </a:lnTo>
                  <a:lnTo>
                    <a:pt x="0" y="344"/>
                  </a:lnTo>
                  <a:lnTo>
                    <a:pt x="9" y="344"/>
                  </a:lnTo>
                  <a:lnTo>
                    <a:pt x="17" y="344"/>
                  </a:lnTo>
                  <a:lnTo>
                    <a:pt x="27" y="381"/>
                  </a:lnTo>
                  <a:lnTo>
                    <a:pt x="54" y="426"/>
                  </a:lnTo>
                  <a:lnTo>
                    <a:pt x="81" y="462"/>
                  </a:lnTo>
                  <a:lnTo>
                    <a:pt x="117" y="489"/>
                  </a:lnTo>
                  <a:lnTo>
                    <a:pt x="163" y="516"/>
                  </a:lnTo>
                  <a:lnTo>
                    <a:pt x="217" y="534"/>
                  </a:lnTo>
                  <a:lnTo>
                    <a:pt x="270" y="534"/>
                  </a:lnTo>
                  <a:lnTo>
                    <a:pt x="325" y="534"/>
                  </a:lnTo>
                  <a:lnTo>
                    <a:pt x="370" y="516"/>
                  </a:lnTo>
                  <a:lnTo>
                    <a:pt x="416" y="489"/>
                  </a:lnTo>
                  <a:lnTo>
                    <a:pt x="451" y="462"/>
                  </a:lnTo>
                  <a:lnTo>
                    <a:pt x="487" y="426"/>
                  </a:lnTo>
                  <a:lnTo>
                    <a:pt x="505" y="381"/>
                  </a:lnTo>
                  <a:lnTo>
                    <a:pt x="523" y="326"/>
                  </a:lnTo>
                  <a:lnTo>
                    <a:pt x="533" y="272"/>
                  </a:lnTo>
                  <a:lnTo>
                    <a:pt x="542" y="272"/>
                  </a:lnTo>
                  <a:close/>
                </a:path>
              </a:pathLst>
            </a:custGeom>
            <a:solidFill>
              <a:srgbClr val="91FFFF"/>
            </a:solidFill>
            <a:ln w="9525">
              <a:noFill/>
              <a:round/>
              <a:headEnd/>
              <a:tailEnd/>
            </a:ln>
          </p:spPr>
          <p:txBody>
            <a:bodyPr>
              <a:prstTxWarp prst="textNoShape">
                <a:avLst/>
              </a:prstTxWarp>
            </a:bodyPr>
            <a:lstStyle/>
            <a:p>
              <a:endParaRPr lang="en-US"/>
            </a:p>
          </p:txBody>
        </p:sp>
        <p:sp>
          <p:nvSpPr>
            <p:cNvPr id="49219" name="Freeform 653"/>
            <p:cNvSpPr>
              <a:spLocks noChangeAspect="1"/>
            </p:cNvSpPr>
            <p:nvPr/>
          </p:nvSpPr>
          <p:spPr bwMode="auto">
            <a:xfrm>
              <a:off x="1295" y="2767"/>
              <a:ext cx="51" cy="52"/>
            </a:xfrm>
            <a:custGeom>
              <a:avLst/>
              <a:gdLst>
                <a:gd name="T0" fmla="*/ 516 w 516"/>
                <a:gd name="T1" fmla="*/ 262 h 524"/>
                <a:gd name="T2" fmla="*/ 506 w 516"/>
                <a:gd name="T3" fmla="*/ 207 h 524"/>
                <a:gd name="T4" fmla="*/ 488 w 516"/>
                <a:gd name="T5" fmla="*/ 162 h 524"/>
                <a:gd name="T6" fmla="*/ 470 w 516"/>
                <a:gd name="T7" fmla="*/ 118 h 524"/>
                <a:gd name="T8" fmla="*/ 434 w 516"/>
                <a:gd name="T9" fmla="*/ 81 h 524"/>
                <a:gd name="T10" fmla="*/ 399 w 516"/>
                <a:gd name="T11" fmla="*/ 45 h 524"/>
                <a:gd name="T12" fmla="*/ 353 w 516"/>
                <a:gd name="T13" fmla="*/ 18 h 524"/>
                <a:gd name="T14" fmla="*/ 308 w 516"/>
                <a:gd name="T15" fmla="*/ 9 h 524"/>
                <a:gd name="T16" fmla="*/ 253 w 516"/>
                <a:gd name="T17" fmla="*/ 0 h 524"/>
                <a:gd name="T18" fmla="*/ 200 w 516"/>
                <a:gd name="T19" fmla="*/ 9 h 524"/>
                <a:gd name="T20" fmla="*/ 146 w 516"/>
                <a:gd name="T21" fmla="*/ 18 h 524"/>
                <a:gd name="T22" fmla="*/ 100 w 516"/>
                <a:gd name="T23" fmla="*/ 45 h 524"/>
                <a:gd name="T24" fmla="*/ 64 w 516"/>
                <a:gd name="T25" fmla="*/ 81 h 524"/>
                <a:gd name="T26" fmla="*/ 55 w 516"/>
                <a:gd name="T27" fmla="*/ 90 h 524"/>
                <a:gd name="T28" fmla="*/ 64 w 516"/>
                <a:gd name="T29" fmla="*/ 90 h 524"/>
                <a:gd name="T30" fmla="*/ 64 w 516"/>
                <a:gd name="T31" fmla="*/ 99 h 524"/>
                <a:gd name="T32" fmla="*/ 73 w 516"/>
                <a:gd name="T33" fmla="*/ 90 h 524"/>
                <a:gd name="T34" fmla="*/ 109 w 516"/>
                <a:gd name="T35" fmla="*/ 53 h 524"/>
                <a:gd name="T36" fmla="*/ 154 w 516"/>
                <a:gd name="T37" fmla="*/ 35 h 524"/>
                <a:gd name="T38" fmla="*/ 200 w 516"/>
                <a:gd name="T39" fmla="*/ 18 h 524"/>
                <a:gd name="T40" fmla="*/ 253 w 516"/>
                <a:gd name="T41" fmla="*/ 18 h 524"/>
                <a:gd name="T42" fmla="*/ 299 w 516"/>
                <a:gd name="T43" fmla="*/ 18 h 524"/>
                <a:gd name="T44" fmla="*/ 344 w 516"/>
                <a:gd name="T45" fmla="*/ 35 h 524"/>
                <a:gd name="T46" fmla="*/ 389 w 516"/>
                <a:gd name="T47" fmla="*/ 53 h 524"/>
                <a:gd name="T48" fmla="*/ 425 w 516"/>
                <a:gd name="T49" fmla="*/ 90 h 524"/>
                <a:gd name="T50" fmla="*/ 462 w 516"/>
                <a:gd name="T51" fmla="*/ 126 h 524"/>
                <a:gd name="T52" fmla="*/ 480 w 516"/>
                <a:gd name="T53" fmla="*/ 162 h 524"/>
                <a:gd name="T54" fmla="*/ 498 w 516"/>
                <a:gd name="T55" fmla="*/ 217 h 524"/>
                <a:gd name="T56" fmla="*/ 498 w 516"/>
                <a:gd name="T57" fmla="*/ 262 h 524"/>
                <a:gd name="T58" fmla="*/ 516 w 516"/>
                <a:gd name="T59" fmla="*/ 262 h 524"/>
                <a:gd name="T60" fmla="*/ 506 w 516"/>
                <a:gd name="T61" fmla="*/ 316 h 524"/>
                <a:gd name="T62" fmla="*/ 488 w 516"/>
                <a:gd name="T63" fmla="*/ 371 h 524"/>
                <a:gd name="T64" fmla="*/ 470 w 516"/>
                <a:gd name="T65" fmla="*/ 416 h 524"/>
                <a:gd name="T66" fmla="*/ 434 w 516"/>
                <a:gd name="T67" fmla="*/ 452 h 524"/>
                <a:gd name="T68" fmla="*/ 399 w 516"/>
                <a:gd name="T69" fmla="*/ 479 h 524"/>
                <a:gd name="T70" fmla="*/ 353 w 516"/>
                <a:gd name="T71" fmla="*/ 506 h 524"/>
                <a:gd name="T72" fmla="*/ 308 w 516"/>
                <a:gd name="T73" fmla="*/ 524 h 524"/>
                <a:gd name="T74" fmla="*/ 253 w 516"/>
                <a:gd name="T75" fmla="*/ 524 h 524"/>
                <a:gd name="T76" fmla="*/ 200 w 516"/>
                <a:gd name="T77" fmla="*/ 524 h 524"/>
                <a:gd name="T78" fmla="*/ 146 w 516"/>
                <a:gd name="T79" fmla="*/ 506 h 524"/>
                <a:gd name="T80" fmla="*/ 100 w 516"/>
                <a:gd name="T81" fmla="*/ 479 h 524"/>
                <a:gd name="T82" fmla="*/ 64 w 516"/>
                <a:gd name="T83" fmla="*/ 452 h 524"/>
                <a:gd name="T84" fmla="*/ 37 w 516"/>
                <a:gd name="T85" fmla="*/ 416 h 524"/>
                <a:gd name="T86" fmla="*/ 10 w 516"/>
                <a:gd name="T87" fmla="*/ 371 h 524"/>
                <a:gd name="T88" fmla="*/ 0 w 516"/>
                <a:gd name="T89" fmla="*/ 334 h 524"/>
                <a:gd name="T90" fmla="*/ 0 w 516"/>
                <a:gd name="T91" fmla="*/ 325 h 524"/>
                <a:gd name="T92" fmla="*/ 10 w 516"/>
                <a:gd name="T93" fmla="*/ 325 h 524"/>
                <a:gd name="T94" fmla="*/ 19 w 516"/>
                <a:gd name="T95" fmla="*/ 361 h 524"/>
                <a:gd name="T96" fmla="*/ 46 w 516"/>
                <a:gd name="T97" fmla="*/ 407 h 524"/>
                <a:gd name="T98" fmla="*/ 73 w 516"/>
                <a:gd name="T99" fmla="*/ 442 h 524"/>
                <a:gd name="T100" fmla="*/ 109 w 516"/>
                <a:gd name="T101" fmla="*/ 470 h 524"/>
                <a:gd name="T102" fmla="*/ 154 w 516"/>
                <a:gd name="T103" fmla="*/ 497 h 524"/>
                <a:gd name="T104" fmla="*/ 200 w 516"/>
                <a:gd name="T105" fmla="*/ 506 h 524"/>
                <a:gd name="T106" fmla="*/ 253 w 516"/>
                <a:gd name="T107" fmla="*/ 515 h 524"/>
                <a:gd name="T108" fmla="*/ 299 w 516"/>
                <a:gd name="T109" fmla="*/ 506 h 524"/>
                <a:gd name="T110" fmla="*/ 344 w 516"/>
                <a:gd name="T111" fmla="*/ 497 h 524"/>
                <a:gd name="T112" fmla="*/ 389 w 516"/>
                <a:gd name="T113" fmla="*/ 470 h 524"/>
                <a:gd name="T114" fmla="*/ 425 w 516"/>
                <a:gd name="T115" fmla="*/ 442 h 524"/>
                <a:gd name="T116" fmla="*/ 462 w 516"/>
                <a:gd name="T117" fmla="*/ 407 h 524"/>
                <a:gd name="T118" fmla="*/ 480 w 516"/>
                <a:gd name="T119" fmla="*/ 361 h 524"/>
                <a:gd name="T120" fmla="*/ 498 w 516"/>
                <a:gd name="T121" fmla="*/ 316 h 524"/>
                <a:gd name="T122" fmla="*/ 498 w 516"/>
                <a:gd name="T123" fmla="*/ 262 h 524"/>
                <a:gd name="T124" fmla="*/ 516 w 516"/>
                <a:gd name="T125" fmla="*/ 262 h 52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516"/>
                <a:gd name="T190" fmla="*/ 0 h 524"/>
                <a:gd name="T191" fmla="*/ 516 w 516"/>
                <a:gd name="T192" fmla="*/ 524 h 52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516" h="524">
                  <a:moveTo>
                    <a:pt x="516" y="262"/>
                  </a:moveTo>
                  <a:lnTo>
                    <a:pt x="506" y="207"/>
                  </a:lnTo>
                  <a:lnTo>
                    <a:pt x="488" y="162"/>
                  </a:lnTo>
                  <a:lnTo>
                    <a:pt x="470" y="118"/>
                  </a:lnTo>
                  <a:lnTo>
                    <a:pt x="434" y="81"/>
                  </a:lnTo>
                  <a:lnTo>
                    <a:pt x="399" y="45"/>
                  </a:lnTo>
                  <a:lnTo>
                    <a:pt x="353" y="18"/>
                  </a:lnTo>
                  <a:lnTo>
                    <a:pt x="308" y="9"/>
                  </a:lnTo>
                  <a:lnTo>
                    <a:pt x="253" y="0"/>
                  </a:lnTo>
                  <a:lnTo>
                    <a:pt x="200" y="9"/>
                  </a:lnTo>
                  <a:lnTo>
                    <a:pt x="146" y="18"/>
                  </a:lnTo>
                  <a:lnTo>
                    <a:pt x="100" y="45"/>
                  </a:lnTo>
                  <a:lnTo>
                    <a:pt x="64" y="81"/>
                  </a:lnTo>
                  <a:lnTo>
                    <a:pt x="55" y="90"/>
                  </a:lnTo>
                  <a:lnTo>
                    <a:pt x="64" y="90"/>
                  </a:lnTo>
                  <a:lnTo>
                    <a:pt x="64" y="99"/>
                  </a:lnTo>
                  <a:lnTo>
                    <a:pt x="73" y="90"/>
                  </a:lnTo>
                  <a:lnTo>
                    <a:pt x="109" y="53"/>
                  </a:lnTo>
                  <a:lnTo>
                    <a:pt x="154" y="35"/>
                  </a:lnTo>
                  <a:lnTo>
                    <a:pt x="200" y="18"/>
                  </a:lnTo>
                  <a:lnTo>
                    <a:pt x="253" y="18"/>
                  </a:lnTo>
                  <a:lnTo>
                    <a:pt x="299" y="18"/>
                  </a:lnTo>
                  <a:lnTo>
                    <a:pt x="344" y="35"/>
                  </a:lnTo>
                  <a:lnTo>
                    <a:pt x="389" y="53"/>
                  </a:lnTo>
                  <a:lnTo>
                    <a:pt x="425" y="90"/>
                  </a:lnTo>
                  <a:lnTo>
                    <a:pt x="462" y="126"/>
                  </a:lnTo>
                  <a:lnTo>
                    <a:pt x="480" y="162"/>
                  </a:lnTo>
                  <a:lnTo>
                    <a:pt x="498" y="217"/>
                  </a:lnTo>
                  <a:lnTo>
                    <a:pt x="498" y="262"/>
                  </a:lnTo>
                  <a:lnTo>
                    <a:pt x="516" y="262"/>
                  </a:lnTo>
                  <a:lnTo>
                    <a:pt x="506" y="316"/>
                  </a:lnTo>
                  <a:lnTo>
                    <a:pt x="488" y="371"/>
                  </a:lnTo>
                  <a:lnTo>
                    <a:pt x="470" y="416"/>
                  </a:lnTo>
                  <a:lnTo>
                    <a:pt x="434" y="452"/>
                  </a:lnTo>
                  <a:lnTo>
                    <a:pt x="399" y="479"/>
                  </a:lnTo>
                  <a:lnTo>
                    <a:pt x="353" y="506"/>
                  </a:lnTo>
                  <a:lnTo>
                    <a:pt x="308" y="524"/>
                  </a:lnTo>
                  <a:lnTo>
                    <a:pt x="253" y="524"/>
                  </a:lnTo>
                  <a:lnTo>
                    <a:pt x="200" y="524"/>
                  </a:lnTo>
                  <a:lnTo>
                    <a:pt x="146" y="506"/>
                  </a:lnTo>
                  <a:lnTo>
                    <a:pt x="100" y="479"/>
                  </a:lnTo>
                  <a:lnTo>
                    <a:pt x="64" y="452"/>
                  </a:lnTo>
                  <a:lnTo>
                    <a:pt x="37" y="416"/>
                  </a:lnTo>
                  <a:lnTo>
                    <a:pt x="10" y="371"/>
                  </a:lnTo>
                  <a:lnTo>
                    <a:pt x="0" y="334"/>
                  </a:lnTo>
                  <a:lnTo>
                    <a:pt x="0" y="325"/>
                  </a:lnTo>
                  <a:lnTo>
                    <a:pt x="10" y="325"/>
                  </a:lnTo>
                  <a:lnTo>
                    <a:pt x="19" y="361"/>
                  </a:lnTo>
                  <a:lnTo>
                    <a:pt x="46" y="407"/>
                  </a:lnTo>
                  <a:lnTo>
                    <a:pt x="73" y="442"/>
                  </a:lnTo>
                  <a:lnTo>
                    <a:pt x="109" y="470"/>
                  </a:lnTo>
                  <a:lnTo>
                    <a:pt x="154" y="497"/>
                  </a:lnTo>
                  <a:lnTo>
                    <a:pt x="200" y="506"/>
                  </a:lnTo>
                  <a:lnTo>
                    <a:pt x="253" y="515"/>
                  </a:lnTo>
                  <a:lnTo>
                    <a:pt x="299" y="506"/>
                  </a:lnTo>
                  <a:lnTo>
                    <a:pt x="344" y="497"/>
                  </a:lnTo>
                  <a:lnTo>
                    <a:pt x="389" y="470"/>
                  </a:lnTo>
                  <a:lnTo>
                    <a:pt x="425" y="442"/>
                  </a:lnTo>
                  <a:lnTo>
                    <a:pt x="462" y="407"/>
                  </a:lnTo>
                  <a:lnTo>
                    <a:pt x="480" y="361"/>
                  </a:lnTo>
                  <a:lnTo>
                    <a:pt x="498" y="316"/>
                  </a:lnTo>
                  <a:lnTo>
                    <a:pt x="498" y="262"/>
                  </a:lnTo>
                  <a:lnTo>
                    <a:pt x="516" y="262"/>
                  </a:lnTo>
                  <a:close/>
                </a:path>
              </a:pathLst>
            </a:custGeom>
            <a:solidFill>
              <a:srgbClr val="96FFFF"/>
            </a:solidFill>
            <a:ln w="9525">
              <a:noFill/>
              <a:round/>
              <a:headEnd/>
              <a:tailEnd/>
            </a:ln>
          </p:spPr>
          <p:txBody>
            <a:bodyPr>
              <a:prstTxWarp prst="textNoShape">
                <a:avLst/>
              </a:prstTxWarp>
            </a:bodyPr>
            <a:lstStyle/>
            <a:p>
              <a:endParaRPr lang="en-US"/>
            </a:p>
          </p:txBody>
        </p:sp>
        <p:sp>
          <p:nvSpPr>
            <p:cNvPr id="49220" name="Freeform 654"/>
            <p:cNvSpPr>
              <a:spLocks noChangeAspect="1"/>
            </p:cNvSpPr>
            <p:nvPr/>
          </p:nvSpPr>
          <p:spPr bwMode="auto">
            <a:xfrm>
              <a:off x="1295" y="2769"/>
              <a:ext cx="49" cy="49"/>
            </a:xfrm>
            <a:custGeom>
              <a:avLst/>
              <a:gdLst>
                <a:gd name="T0" fmla="*/ 488 w 488"/>
                <a:gd name="T1" fmla="*/ 244 h 497"/>
                <a:gd name="T2" fmla="*/ 488 w 488"/>
                <a:gd name="T3" fmla="*/ 199 h 497"/>
                <a:gd name="T4" fmla="*/ 470 w 488"/>
                <a:gd name="T5" fmla="*/ 144 h 497"/>
                <a:gd name="T6" fmla="*/ 452 w 488"/>
                <a:gd name="T7" fmla="*/ 108 h 497"/>
                <a:gd name="T8" fmla="*/ 415 w 488"/>
                <a:gd name="T9" fmla="*/ 72 h 497"/>
                <a:gd name="T10" fmla="*/ 379 w 488"/>
                <a:gd name="T11" fmla="*/ 35 h 497"/>
                <a:gd name="T12" fmla="*/ 334 w 488"/>
                <a:gd name="T13" fmla="*/ 17 h 497"/>
                <a:gd name="T14" fmla="*/ 289 w 488"/>
                <a:gd name="T15" fmla="*/ 0 h 497"/>
                <a:gd name="T16" fmla="*/ 243 w 488"/>
                <a:gd name="T17" fmla="*/ 0 h 497"/>
                <a:gd name="T18" fmla="*/ 190 w 488"/>
                <a:gd name="T19" fmla="*/ 0 h 497"/>
                <a:gd name="T20" fmla="*/ 144 w 488"/>
                <a:gd name="T21" fmla="*/ 17 h 497"/>
                <a:gd name="T22" fmla="*/ 99 w 488"/>
                <a:gd name="T23" fmla="*/ 35 h 497"/>
                <a:gd name="T24" fmla="*/ 63 w 488"/>
                <a:gd name="T25" fmla="*/ 72 h 497"/>
                <a:gd name="T26" fmla="*/ 54 w 488"/>
                <a:gd name="T27" fmla="*/ 81 h 497"/>
                <a:gd name="T28" fmla="*/ 63 w 488"/>
                <a:gd name="T29" fmla="*/ 81 h 497"/>
                <a:gd name="T30" fmla="*/ 63 w 488"/>
                <a:gd name="T31" fmla="*/ 90 h 497"/>
                <a:gd name="T32" fmla="*/ 73 w 488"/>
                <a:gd name="T33" fmla="*/ 81 h 497"/>
                <a:gd name="T34" fmla="*/ 108 w 488"/>
                <a:gd name="T35" fmla="*/ 45 h 497"/>
                <a:gd name="T36" fmla="*/ 144 w 488"/>
                <a:gd name="T37" fmla="*/ 27 h 497"/>
                <a:gd name="T38" fmla="*/ 190 w 488"/>
                <a:gd name="T39" fmla="*/ 9 h 497"/>
                <a:gd name="T40" fmla="*/ 243 w 488"/>
                <a:gd name="T41" fmla="*/ 9 h 497"/>
                <a:gd name="T42" fmla="*/ 289 w 488"/>
                <a:gd name="T43" fmla="*/ 9 h 497"/>
                <a:gd name="T44" fmla="*/ 334 w 488"/>
                <a:gd name="T45" fmla="*/ 27 h 497"/>
                <a:gd name="T46" fmla="*/ 370 w 488"/>
                <a:gd name="T47" fmla="*/ 45 h 497"/>
                <a:gd name="T48" fmla="*/ 407 w 488"/>
                <a:gd name="T49" fmla="*/ 81 h 497"/>
                <a:gd name="T50" fmla="*/ 442 w 488"/>
                <a:gd name="T51" fmla="*/ 118 h 497"/>
                <a:gd name="T52" fmla="*/ 460 w 488"/>
                <a:gd name="T53" fmla="*/ 153 h 497"/>
                <a:gd name="T54" fmla="*/ 470 w 488"/>
                <a:gd name="T55" fmla="*/ 199 h 497"/>
                <a:gd name="T56" fmla="*/ 478 w 488"/>
                <a:gd name="T57" fmla="*/ 244 h 497"/>
                <a:gd name="T58" fmla="*/ 488 w 488"/>
                <a:gd name="T59" fmla="*/ 244 h 497"/>
                <a:gd name="T60" fmla="*/ 488 w 488"/>
                <a:gd name="T61" fmla="*/ 298 h 497"/>
                <a:gd name="T62" fmla="*/ 470 w 488"/>
                <a:gd name="T63" fmla="*/ 343 h 497"/>
                <a:gd name="T64" fmla="*/ 452 w 488"/>
                <a:gd name="T65" fmla="*/ 389 h 497"/>
                <a:gd name="T66" fmla="*/ 415 w 488"/>
                <a:gd name="T67" fmla="*/ 424 h 497"/>
                <a:gd name="T68" fmla="*/ 379 w 488"/>
                <a:gd name="T69" fmla="*/ 452 h 497"/>
                <a:gd name="T70" fmla="*/ 334 w 488"/>
                <a:gd name="T71" fmla="*/ 479 h 497"/>
                <a:gd name="T72" fmla="*/ 289 w 488"/>
                <a:gd name="T73" fmla="*/ 488 h 497"/>
                <a:gd name="T74" fmla="*/ 243 w 488"/>
                <a:gd name="T75" fmla="*/ 497 h 497"/>
                <a:gd name="T76" fmla="*/ 190 w 488"/>
                <a:gd name="T77" fmla="*/ 488 h 497"/>
                <a:gd name="T78" fmla="*/ 144 w 488"/>
                <a:gd name="T79" fmla="*/ 479 h 497"/>
                <a:gd name="T80" fmla="*/ 99 w 488"/>
                <a:gd name="T81" fmla="*/ 452 h 497"/>
                <a:gd name="T82" fmla="*/ 63 w 488"/>
                <a:gd name="T83" fmla="*/ 424 h 497"/>
                <a:gd name="T84" fmla="*/ 36 w 488"/>
                <a:gd name="T85" fmla="*/ 389 h 497"/>
                <a:gd name="T86" fmla="*/ 9 w 488"/>
                <a:gd name="T87" fmla="*/ 343 h 497"/>
                <a:gd name="T88" fmla="*/ 0 w 488"/>
                <a:gd name="T89" fmla="*/ 307 h 497"/>
                <a:gd name="T90" fmla="*/ 0 w 488"/>
                <a:gd name="T91" fmla="*/ 298 h 497"/>
                <a:gd name="T92" fmla="*/ 9 w 488"/>
                <a:gd name="T93" fmla="*/ 298 h 497"/>
                <a:gd name="T94" fmla="*/ 18 w 488"/>
                <a:gd name="T95" fmla="*/ 335 h 497"/>
                <a:gd name="T96" fmla="*/ 45 w 488"/>
                <a:gd name="T97" fmla="*/ 379 h 497"/>
                <a:gd name="T98" fmla="*/ 73 w 488"/>
                <a:gd name="T99" fmla="*/ 416 h 497"/>
                <a:gd name="T100" fmla="*/ 108 w 488"/>
                <a:gd name="T101" fmla="*/ 442 h 497"/>
                <a:gd name="T102" fmla="*/ 144 w 488"/>
                <a:gd name="T103" fmla="*/ 461 h 497"/>
                <a:gd name="T104" fmla="*/ 190 w 488"/>
                <a:gd name="T105" fmla="*/ 479 h 497"/>
                <a:gd name="T106" fmla="*/ 243 w 488"/>
                <a:gd name="T107" fmla="*/ 488 h 497"/>
                <a:gd name="T108" fmla="*/ 289 w 488"/>
                <a:gd name="T109" fmla="*/ 479 h 497"/>
                <a:gd name="T110" fmla="*/ 334 w 488"/>
                <a:gd name="T111" fmla="*/ 461 h 497"/>
                <a:gd name="T112" fmla="*/ 370 w 488"/>
                <a:gd name="T113" fmla="*/ 442 h 497"/>
                <a:gd name="T114" fmla="*/ 407 w 488"/>
                <a:gd name="T115" fmla="*/ 416 h 497"/>
                <a:gd name="T116" fmla="*/ 442 w 488"/>
                <a:gd name="T117" fmla="*/ 379 h 497"/>
                <a:gd name="T118" fmla="*/ 460 w 488"/>
                <a:gd name="T119" fmla="*/ 335 h 497"/>
                <a:gd name="T120" fmla="*/ 470 w 488"/>
                <a:gd name="T121" fmla="*/ 298 h 497"/>
                <a:gd name="T122" fmla="*/ 478 w 488"/>
                <a:gd name="T123" fmla="*/ 244 h 497"/>
                <a:gd name="T124" fmla="*/ 488 w 488"/>
                <a:gd name="T125" fmla="*/ 244 h 497"/>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488"/>
                <a:gd name="T190" fmla="*/ 0 h 497"/>
                <a:gd name="T191" fmla="*/ 488 w 488"/>
                <a:gd name="T192" fmla="*/ 497 h 497"/>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488" h="497">
                  <a:moveTo>
                    <a:pt x="488" y="244"/>
                  </a:moveTo>
                  <a:lnTo>
                    <a:pt x="488" y="199"/>
                  </a:lnTo>
                  <a:lnTo>
                    <a:pt x="470" y="144"/>
                  </a:lnTo>
                  <a:lnTo>
                    <a:pt x="452" y="108"/>
                  </a:lnTo>
                  <a:lnTo>
                    <a:pt x="415" y="72"/>
                  </a:lnTo>
                  <a:lnTo>
                    <a:pt x="379" y="35"/>
                  </a:lnTo>
                  <a:lnTo>
                    <a:pt x="334" y="17"/>
                  </a:lnTo>
                  <a:lnTo>
                    <a:pt x="289" y="0"/>
                  </a:lnTo>
                  <a:lnTo>
                    <a:pt x="243" y="0"/>
                  </a:lnTo>
                  <a:lnTo>
                    <a:pt x="190" y="0"/>
                  </a:lnTo>
                  <a:lnTo>
                    <a:pt x="144" y="17"/>
                  </a:lnTo>
                  <a:lnTo>
                    <a:pt x="99" y="35"/>
                  </a:lnTo>
                  <a:lnTo>
                    <a:pt x="63" y="72"/>
                  </a:lnTo>
                  <a:lnTo>
                    <a:pt x="54" y="81"/>
                  </a:lnTo>
                  <a:lnTo>
                    <a:pt x="63" y="81"/>
                  </a:lnTo>
                  <a:lnTo>
                    <a:pt x="63" y="90"/>
                  </a:lnTo>
                  <a:lnTo>
                    <a:pt x="73" y="81"/>
                  </a:lnTo>
                  <a:lnTo>
                    <a:pt x="108" y="45"/>
                  </a:lnTo>
                  <a:lnTo>
                    <a:pt x="144" y="27"/>
                  </a:lnTo>
                  <a:lnTo>
                    <a:pt x="190" y="9"/>
                  </a:lnTo>
                  <a:lnTo>
                    <a:pt x="243" y="9"/>
                  </a:lnTo>
                  <a:lnTo>
                    <a:pt x="289" y="9"/>
                  </a:lnTo>
                  <a:lnTo>
                    <a:pt x="334" y="27"/>
                  </a:lnTo>
                  <a:lnTo>
                    <a:pt x="370" y="45"/>
                  </a:lnTo>
                  <a:lnTo>
                    <a:pt x="407" y="81"/>
                  </a:lnTo>
                  <a:lnTo>
                    <a:pt x="442" y="118"/>
                  </a:lnTo>
                  <a:lnTo>
                    <a:pt x="460" y="153"/>
                  </a:lnTo>
                  <a:lnTo>
                    <a:pt x="470" y="199"/>
                  </a:lnTo>
                  <a:lnTo>
                    <a:pt x="478" y="244"/>
                  </a:lnTo>
                  <a:lnTo>
                    <a:pt x="488" y="244"/>
                  </a:lnTo>
                  <a:lnTo>
                    <a:pt x="488" y="298"/>
                  </a:lnTo>
                  <a:lnTo>
                    <a:pt x="470" y="343"/>
                  </a:lnTo>
                  <a:lnTo>
                    <a:pt x="452" y="389"/>
                  </a:lnTo>
                  <a:lnTo>
                    <a:pt x="415" y="424"/>
                  </a:lnTo>
                  <a:lnTo>
                    <a:pt x="379" y="452"/>
                  </a:lnTo>
                  <a:lnTo>
                    <a:pt x="334" y="479"/>
                  </a:lnTo>
                  <a:lnTo>
                    <a:pt x="289" y="488"/>
                  </a:lnTo>
                  <a:lnTo>
                    <a:pt x="243" y="497"/>
                  </a:lnTo>
                  <a:lnTo>
                    <a:pt x="190" y="488"/>
                  </a:lnTo>
                  <a:lnTo>
                    <a:pt x="144" y="479"/>
                  </a:lnTo>
                  <a:lnTo>
                    <a:pt x="99" y="452"/>
                  </a:lnTo>
                  <a:lnTo>
                    <a:pt x="63" y="424"/>
                  </a:lnTo>
                  <a:lnTo>
                    <a:pt x="36" y="389"/>
                  </a:lnTo>
                  <a:lnTo>
                    <a:pt x="9" y="343"/>
                  </a:lnTo>
                  <a:lnTo>
                    <a:pt x="0" y="307"/>
                  </a:lnTo>
                  <a:lnTo>
                    <a:pt x="0" y="298"/>
                  </a:lnTo>
                  <a:lnTo>
                    <a:pt x="9" y="298"/>
                  </a:lnTo>
                  <a:lnTo>
                    <a:pt x="18" y="335"/>
                  </a:lnTo>
                  <a:lnTo>
                    <a:pt x="45" y="379"/>
                  </a:lnTo>
                  <a:lnTo>
                    <a:pt x="73" y="416"/>
                  </a:lnTo>
                  <a:lnTo>
                    <a:pt x="108" y="442"/>
                  </a:lnTo>
                  <a:lnTo>
                    <a:pt x="144" y="461"/>
                  </a:lnTo>
                  <a:lnTo>
                    <a:pt x="190" y="479"/>
                  </a:lnTo>
                  <a:lnTo>
                    <a:pt x="243" y="488"/>
                  </a:lnTo>
                  <a:lnTo>
                    <a:pt x="289" y="479"/>
                  </a:lnTo>
                  <a:lnTo>
                    <a:pt x="334" y="461"/>
                  </a:lnTo>
                  <a:lnTo>
                    <a:pt x="370" y="442"/>
                  </a:lnTo>
                  <a:lnTo>
                    <a:pt x="407" y="416"/>
                  </a:lnTo>
                  <a:lnTo>
                    <a:pt x="442" y="379"/>
                  </a:lnTo>
                  <a:lnTo>
                    <a:pt x="460" y="335"/>
                  </a:lnTo>
                  <a:lnTo>
                    <a:pt x="470" y="298"/>
                  </a:lnTo>
                  <a:lnTo>
                    <a:pt x="478" y="244"/>
                  </a:lnTo>
                  <a:lnTo>
                    <a:pt x="488" y="244"/>
                  </a:lnTo>
                  <a:close/>
                </a:path>
              </a:pathLst>
            </a:custGeom>
            <a:solidFill>
              <a:srgbClr val="9CFFFF"/>
            </a:solidFill>
            <a:ln w="9525">
              <a:noFill/>
              <a:round/>
              <a:headEnd/>
              <a:tailEnd/>
            </a:ln>
          </p:spPr>
          <p:txBody>
            <a:bodyPr>
              <a:prstTxWarp prst="textNoShape">
                <a:avLst/>
              </a:prstTxWarp>
            </a:bodyPr>
            <a:lstStyle/>
            <a:p>
              <a:endParaRPr lang="en-US"/>
            </a:p>
          </p:txBody>
        </p:sp>
        <p:sp>
          <p:nvSpPr>
            <p:cNvPr id="49221" name="Freeform 655"/>
            <p:cNvSpPr>
              <a:spLocks noChangeAspect="1"/>
            </p:cNvSpPr>
            <p:nvPr/>
          </p:nvSpPr>
          <p:spPr bwMode="auto">
            <a:xfrm>
              <a:off x="1296" y="2769"/>
              <a:ext cx="47" cy="48"/>
            </a:xfrm>
            <a:custGeom>
              <a:avLst/>
              <a:gdLst>
                <a:gd name="T0" fmla="*/ 469 w 469"/>
                <a:gd name="T1" fmla="*/ 235 h 479"/>
                <a:gd name="T2" fmla="*/ 461 w 469"/>
                <a:gd name="T3" fmla="*/ 190 h 479"/>
                <a:gd name="T4" fmla="*/ 451 w 469"/>
                <a:gd name="T5" fmla="*/ 144 h 479"/>
                <a:gd name="T6" fmla="*/ 433 w 469"/>
                <a:gd name="T7" fmla="*/ 109 h 479"/>
                <a:gd name="T8" fmla="*/ 398 w 469"/>
                <a:gd name="T9" fmla="*/ 72 h 479"/>
                <a:gd name="T10" fmla="*/ 361 w 469"/>
                <a:gd name="T11" fmla="*/ 36 h 479"/>
                <a:gd name="T12" fmla="*/ 325 w 469"/>
                <a:gd name="T13" fmla="*/ 18 h 479"/>
                <a:gd name="T14" fmla="*/ 280 w 469"/>
                <a:gd name="T15" fmla="*/ 0 h 479"/>
                <a:gd name="T16" fmla="*/ 234 w 469"/>
                <a:gd name="T17" fmla="*/ 0 h 479"/>
                <a:gd name="T18" fmla="*/ 181 w 469"/>
                <a:gd name="T19" fmla="*/ 0 h 479"/>
                <a:gd name="T20" fmla="*/ 135 w 469"/>
                <a:gd name="T21" fmla="*/ 18 h 479"/>
                <a:gd name="T22" fmla="*/ 99 w 469"/>
                <a:gd name="T23" fmla="*/ 36 h 479"/>
                <a:gd name="T24" fmla="*/ 64 w 469"/>
                <a:gd name="T25" fmla="*/ 72 h 479"/>
                <a:gd name="T26" fmla="*/ 54 w 469"/>
                <a:gd name="T27" fmla="*/ 81 h 479"/>
                <a:gd name="T28" fmla="*/ 54 w 469"/>
                <a:gd name="T29" fmla="*/ 91 h 479"/>
                <a:gd name="T30" fmla="*/ 64 w 469"/>
                <a:gd name="T31" fmla="*/ 91 h 479"/>
                <a:gd name="T32" fmla="*/ 72 w 469"/>
                <a:gd name="T33" fmla="*/ 81 h 479"/>
                <a:gd name="T34" fmla="*/ 108 w 469"/>
                <a:gd name="T35" fmla="*/ 54 h 479"/>
                <a:gd name="T36" fmla="*/ 145 w 469"/>
                <a:gd name="T37" fmla="*/ 26 h 479"/>
                <a:gd name="T38" fmla="*/ 190 w 469"/>
                <a:gd name="T39" fmla="*/ 18 h 479"/>
                <a:gd name="T40" fmla="*/ 234 w 469"/>
                <a:gd name="T41" fmla="*/ 8 h 479"/>
                <a:gd name="T42" fmla="*/ 280 w 469"/>
                <a:gd name="T43" fmla="*/ 18 h 479"/>
                <a:gd name="T44" fmla="*/ 316 w 469"/>
                <a:gd name="T45" fmla="*/ 26 h 479"/>
                <a:gd name="T46" fmla="*/ 361 w 469"/>
                <a:gd name="T47" fmla="*/ 54 h 479"/>
                <a:gd name="T48" fmla="*/ 388 w 469"/>
                <a:gd name="T49" fmla="*/ 81 h 479"/>
                <a:gd name="T50" fmla="*/ 415 w 469"/>
                <a:gd name="T51" fmla="*/ 109 h 479"/>
                <a:gd name="T52" fmla="*/ 443 w 469"/>
                <a:gd name="T53" fmla="*/ 154 h 479"/>
                <a:gd name="T54" fmla="*/ 451 w 469"/>
                <a:gd name="T55" fmla="*/ 190 h 479"/>
                <a:gd name="T56" fmla="*/ 461 w 469"/>
                <a:gd name="T57" fmla="*/ 235 h 479"/>
                <a:gd name="T58" fmla="*/ 469 w 469"/>
                <a:gd name="T59" fmla="*/ 235 h 479"/>
                <a:gd name="T60" fmla="*/ 461 w 469"/>
                <a:gd name="T61" fmla="*/ 289 h 479"/>
                <a:gd name="T62" fmla="*/ 451 w 469"/>
                <a:gd name="T63" fmla="*/ 326 h 479"/>
                <a:gd name="T64" fmla="*/ 433 w 469"/>
                <a:gd name="T65" fmla="*/ 370 h 479"/>
                <a:gd name="T66" fmla="*/ 398 w 469"/>
                <a:gd name="T67" fmla="*/ 407 h 479"/>
                <a:gd name="T68" fmla="*/ 361 w 469"/>
                <a:gd name="T69" fmla="*/ 433 h 479"/>
                <a:gd name="T70" fmla="*/ 325 w 469"/>
                <a:gd name="T71" fmla="*/ 452 h 479"/>
                <a:gd name="T72" fmla="*/ 280 w 469"/>
                <a:gd name="T73" fmla="*/ 470 h 479"/>
                <a:gd name="T74" fmla="*/ 234 w 469"/>
                <a:gd name="T75" fmla="*/ 479 h 479"/>
                <a:gd name="T76" fmla="*/ 181 w 469"/>
                <a:gd name="T77" fmla="*/ 470 h 479"/>
                <a:gd name="T78" fmla="*/ 135 w 469"/>
                <a:gd name="T79" fmla="*/ 452 h 479"/>
                <a:gd name="T80" fmla="*/ 99 w 469"/>
                <a:gd name="T81" fmla="*/ 433 h 479"/>
                <a:gd name="T82" fmla="*/ 64 w 469"/>
                <a:gd name="T83" fmla="*/ 407 h 479"/>
                <a:gd name="T84" fmla="*/ 36 w 469"/>
                <a:gd name="T85" fmla="*/ 370 h 479"/>
                <a:gd name="T86" fmla="*/ 9 w 469"/>
                <a:gd name="T87" fmla="*/ 326 h 479"/>
                <a:gd name="T88" fmla="*/ 0 w 469"/>
                <a:gd name="T89" fmla="*/ 289 h 479"/>
                <a:gd name="T90" fmla="*/ 9 w 469"/>
                <a:gd name="T91" fmla="*/ 289 h 479"/>
                <a:gd name="T92" fmla="*/ 9 w 469"/>
                <a:gd name="T93" fmla="*/ 280 h 479"/>
                <a:gd name="T94" fmla="*/ 27 w 469"/>
                <a:gd name="T95" fmla="*/ 326 h 479"/>
                <a:gd name="T96" fmla="*/ 45 w 469"/>
                <a:gd name="T97" fmla="*/ 362 h 479"/>
                <a:gd name="T98" fmla="*/ 72 w 469"/>
                <a:gd name="T99" fmla="*/ 397 h 479"/>
                <a:gd name="T100" fmla="*/ 108 w 469"/>
                <a:gd name="T101" fmla="*/ 425 h 479"/>
                <a:gd name="T102" fmla="*/ 145 w 469"/>
                <a:gd name="T103" fmla="*/ 443 h 479"/>
                <a:gd name="T104" fmla="*/ 190 w 469"/>
                <a:gd name="T105" fmla="*/ 461 h 479"/>
                <a:gd name="T106" fmla="*/ 234 w 469"/>
                <a:gd name="T107" fmla="*/ 461 h 479"/>
                <a:gd name="T108" fmla="*/ 280 w 469"/>
                <a:gd name="T109" fmla="*/ 461 h 479"/>
                <a:gd name="T110" fmla="*/ 316 w 469"/>
                <a:gd name="T111" fmla="*/ 443 h 479"/>
                <a:gd name="T112" fmla="*/ 361 w 469"/>
                <a:gd name="T113" fmla="*/ 425 h 479"/>
                <a:gd name="T114" fmla="*/ 388 w 469"/>
                <a:gd name="T115" fmla="*/ 397 h 479"/>
                <a:gd name="T116" fmla="*/ 415 w 469"/>
                <a:gd name="T117" fmla="*/ 362 h 479"/>
                <a:gd name="T118" fmla="*/ 443 w 469"/>
                <a:gd name="T119" fmla="*/ 326 h 479"/>
                <a:gd name="T120" fmla="*/ 451 w 469"/>
                <a:gd name="T121" fmla="*/ 280 h 479"/>
                <a:gd name="T122" fmla="*/ 461 w 469"/>
                <a:gd name="T123" fmla="*/ 235 h 479"/>
                <a:gd name="T124" fmla="*/ 469 w 469"/>
                <a:gd name="T125" fmla="*/ 235 h 47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469"/>
                <a:gd name="T190" fmla="*/ 0 h 479"/>
                <a:gd name="T191" fmla="*/ 469 w 469"/>
                <a:gd name="T192" fmla="*/ 479 h 47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469" h="479">
                  <a:moveTo>
                    <a:pt x="469" y="235"/>
                  </a:moveTo>
                  <a:lnTo>
                    <a:pt x="461" y="190"/>
                  </a:lnTo>
                  <a:lnTo>
                    <a:pt x="451" y="144"/>
                  </a:lnTo>
                  <a:lnTo>
                    <a:pt x="433" y="109"/>
                  </a:lnTo>
                  <a:lnTo>
                    <a:pt x="398" y="72"/>
                  </a:lnTo>
                  <a:lnTo>
                    <a:pt x="361" y="36"/>
                  </a:lnTo>
                  <a:lnTo>
                    <a:pt x="325" y="18"/>
                  </a:lnTo>
                  <a:lnTo>
                    <a:pt x="280" y="0"/>
                  </a:lnTo>
                  <a:lnTo>
                    <a:pt x="234" y="0"/>
                  </a:lnTo>
                  <a:lnTo>
                    <a:pt x="181" y="0"/>
                  </a:lnTo>
                  <a:lnTo>
                    <a:pt x="135" y="18"/>
                  </a:lnTo>
                  <a:lnTo>
                    <a:pt x="99" y="36"/>
                  </a:lnTo>
                  <a:lnTo>
                    <a:pt x="64" y="72"/>
                  </a:lnTo>
                  <a:lnTo>
                    <a:pt x="54" y="81"/>
                  </a:lnTo>
                  <a:lnTo>
                    <a:pt x="54" y="91"/>
                  </a:lnTo>
                  <a:lnTo>
                    <a:pt x="64" y="91"/>
                  </a:lnTo>
                  <a:lnTo>
                    <a:pt x="72" y="81"/>
                  </a:lnTo>
                  <a:lnTo>
                    <a:pt x="108" y="54"/>
                  </a:lnTo>
                  <a:lnTo>
                    <a:pt x="145" y="26"/>
                  </a:lnTo>
                  <a:lnTo>
                    <a:pt x="190" y="18"/>
                  </a:lnTo>
                  <a:lnTo>
                    <a:pt x="234" y="8"/>
                  </a:lnTo>
                  <a:lnTo>
                    <a:pt x="280" y="18"/>
                  </a:lnTo>
                  <a:lnTo>
                    <a:pt x="316" y="26"/>
                  </a:lnTo>
                  <a:lnTo>
                    <a:pt x="361" y="54"/>
                  </a:lnTo>
                  <a:lnTo>
                    <a:pt x="388" y="81"/>
                  </a:lnTo>
                  <a:lnTo>
                    <a:pt x="415" y="109"/>
                  </a:lnTo>
                  <a:lnTo>
                    <a:pt x="443" y="154"/>
                  </a:lnTo>
                  <a:lnTo>
                    <a:pt x="451" y="190"/>
                  </a:lnTo>
                  <a:lnTo>
                    <a:pt x="461" y="235"/>
                  </a:lnTo>
                  <a:lnTo>
                    <a:pt x="469" y="235"/>
                  </a:lnTo>
                  <a:lnTo>
                    <a:pt x="461" y="289"/>
                  </a:lnTo>
                  <a:lnTo>
                    <a:pt x="451" y="326"/>
                  </a:lnTo>
                  <a:lnTo>
                    <a:pt x="433" y="370"/>
                  </a:lnTo>
                  <a:lnTo>
                    <a:pt x="398" y="407"/>
                  </a:lnTo>
                  <a:lnTo>
                    <a:pt x="361" y="433"/>
                  </a:lnTo>
                  <a:lnTo>
                    <a:pt x="325" y="452"/>
                  </a:lnTo>
                  <a:lnTo>
                    <a:pt x="280" y="470"/>
                  </a:lnTo>
                  <a:lnTo>
                    <a:pt x="234" y="479"/>
                  </a:lnTo>
                  <a:lnTo>
                    <a:pt x="181" y="470"/>
                  </a:lnTo>
                  <a:lnTo>
                    <a:pt x="135" y="452"/>
                  </a:lnTo>
                  <a:lnTo>
                    <a:pt x="99" y="433"/>
                  </a:lnTo>
                  <a:lnTo>
                    <a:pt x="64" y="407"/>
                  </a:lnTo>
                  <a:lnTo>
                    <a:pt x="36" y="370"/>
                  </a:lnTo>
                  <a:lnTo>
                    <a:pt x="9" y="326"/>
                  </a:lnTo>
                  <a:lnTo>
                    <a:pt x="0" y="289"/>
                  </a:lnTo>
                  <a:lnTo>
                    <a:pt x="9" y="289"/>
                  </a:lnTo>
                  <a:lnTo>
                    <a:pt x="9" y="280"/>
                  </a:lnTo>
                  <a:lnTo>
                    <a:pt x="27" y="326"/>
                  </a:lnTo>
                  <a:lnTo>
                    <a:pt x="45" y="362"/>
                  </a:lnTo>
                  <a:lnTo>
                    <a:pt x="72" y="397"/>
                  </a:lnTo>
                  <a:lnTo>
                    <a:pt x="108" y="425"/>
                  </a:lnTo>
                  <a:lnTo>
                    <a:pt x="145" y="443"/>
                  </a:lnTo>
                  <a:lnTo>
                    <a:pt x="190" y="461"/>
                  </a:lnTo>
                  <a:lnTo>
                    <a:pt x="234" y="461"/>
                  </a:lnTo>
                  <a:lnTo>
                    <a:pt x="280" y="461"/>
                  </a:lnTo>
                  <a:lnTo>
                    <a:pt x="316" y="443"/>
                  </a:lnTo>
                  <a:lnTo>
                    <a:pt x="361" y="425"/>
                  </a:lnTo>
                  <a:lnTo>
                    <a:pt x="388" y="397"/>
                  </a:lnTo>
                  <a:lnTo>
                    <a:pt x="415" y="362"/>
                  </a:lnTo>
                  <a:lnTo>
                    <a:pt x="443" y="326"/>
                  </a:lnTo>
                  <a:lnTo>
                    <a:pt x="451" y="280"/>
                  </a:lnTo>
                  <a:lnTo>
                    <a:pt x="461" y="235"/>
                  </a:lnTo>
                  <a:lnTo>
                    <a:pt x="469" y="235"/>
                  </a:lnTo>
                  <a:close/>
                </a:path>
              </a:pathLst>
            </a:custGeom>
            <a:solidFill>
              <a:srgbClr val="A1FFFF"/>
            </a:solidFill>
            <a:ln w="9525">
              <a:noFill/>
              <a:round/>
              <a:headEnd/>
              <a:tailEnd/>
            </a:ln>
          </p:spPr>
          <p:txBody>
            <a:bodyPr>
              <a:prstTxWarp prst="textNoShape">
                <a:avLst/>
              </a:prstTxWarp>
            </a:bodyPr>
            <a:lstStyle/>
            <a:p>
              <a:endParaRPr lang="en-US"/>
            </a:p>
          </p:txBody>
        </p:sp>
        <p:sp>
          <p:nvSpPr>
            <p:cNvPr id="49222" name="Freeform 656"/>
            <p:cNvSpPr>
              <a:spLocks noChangeAspect="1"/>
            </p:cNvSpPr>
            <p:nvPr/>
          </p:nvSpPr>
          <p:spPr bwMode="auto">
            <a:xfrm>
              <a:off x="1297" y="2770"/>
              <a:ext cx="45" cy="46"/>
            </a:xfrm>
            <a:custGeom>
              <a:avLst/>
              <a:gdLst>
                <a:gd name="T0" fmla="*/ 442 w 452"/>
                <a:gd name="T1" fmla="*/ 182 h 453"/>
                <a:gd name="T2" fmla="*/ 406 w 452"/>
                <a:gd name="T3" fmla="*/ 101 h 453"/>
                <a:gd name="T4" fmla="*/ 352 w 452"/>
                <a:gd name="T5" fmla="*/ 46 h 453"/>
                <a:gd name="T6" fmla="*/ 271 w 452"/>
                <a:gd name="T7" fmla="*/ 10 h 453"/>
                <a:gd name="T8" fmla="*/ 181 w 452"/>
                <a:gd name="T9" fmla="*/ 10 h 453"/>
                <a:gd name="T10" fmla="*/ 99 w 452"/>
                <a:gd name="T11" fmla="*/ 46 h 453"/>
                <a:gd name="T12" fmla="*/ 55 w 452"/>
                <a:gd name="T13" fmla="*/ 83 h 453"/>
                <a:gd name="T14" fmla="*/ 55 w 452"/>
                <a:gd name="T15" fmla="*/ 101 h 453"/>
                <a:gd name="T16" fmla="*/ 99 w 452"/>
                <a:gd name="T17" fmla="*/ 55 h 453"/>
                <a:gd name="T18" fmla="*/ 181 w 452"/>
                <a:gd name="T19" fmla="*/ 18 h 453"/>
                <a:gd name="T20" fmla="*/ 262 w 452"/>
                <a:gd name="T21" fmla="*/ 18 h 453"/>
                <a:gd name="T22" fmla="*/ 343 w 452"/>
                <a:gd name="T23" fmla="*/ 55 h 453"/>
                <a:gd name="T24" fmla="*/ 397 w 452"/>
                <a:gd name="T25" fmla="*/ 109 h 453"/>
                <a:gd name="T26" fmla="*/ 434 w 452"/>
                <a:gd name="T27" fmla="*/ 190 h 453"/>
                <a:gd name="T28" fmla="*/ 452 w 452"/>
                <a:gd name="T29" fmla="*/ 227 h 453"/>
                <a:gd name="T30" fmla="*/ 434 w 452"/>
                <a:gd name="T31" fmla="*/ 318 h 453"/>
                <a:gd name="T32" fmla="*/ 379 w 452"/>
                <a:gd name="T33" fmla="*/ 389 h 453"/>
                <a:gd name="T34" fmla="*/ 307 w 452"/>
                <a:gd name="T35" fmla="*/ 435 h 453"/>
                <a:gd name="T36" fmla="*/ 225 w 452"/>
                <a:gd name="T37" fmla="*/ 453 h 453"/>
                <a:gd name="T38" fmla="*/ 136 w 452"/>
                <a:gd name="T39" fmla="*/ 435 h 453"/>
                <a:gd name="T40" fmla="*/ 63 w 452"/>
                <a:gd name="T41" fmla="*/ 389 h 453"/>
                <a:gd name="T42" fmla="*/ 18 w 452"/>
                <a:gd name="T43" fmla="*/ 318 h 453"/>
                <a:gd name="T44" fmla="*/ 9 w 452"/>
                <a:gd name="T45" fmla="*/ 272 h 453"/>
                <a:gd name="T46" fmla="*/ 18 w 452"/>
                <a:gd name="T47" fmla="*/ 263 h 453"/>
                <a:gd name="T48" fmla="*/ 27 w 452"/>
                <a:gd name="T49" fmla="*/ 308 h 453"/>
                <a:gd name="T50" fmla="*/ 72 w 452"/>
                <a:gd name="T51" fmla="*/ 381 h 453"/>
                <a:gd name="T52" fmla="*/ 144 w 452"/>
                <a:gd name="T53" fmla="*/ 425 h 453"/>
                <a:gd name="T54" fmla="*/ 225 w 452"/>
                <a:gd name="T55" fmla="*/ 444 h 453"/>
                <a:gd name="T56" fmla="*/ 307 w 452"/>
                <a:gd name="T57" fmla="*/ 425 h 453"/>
                <a:gd name="T58" fmla="*/ 371 w 452"/>
                <a:gd name="T59" fmla="*/ 381 h 453"/>
                <a:gd name="T60" fmla="*/ 415 w 452"/>
                <a:gd name="T61" fmla="*/ 308 h 453"/>
                <a:gd name="T62" fmla="*/ 434 w 452"/>
                <a:gd name="T63" fmla="*/ 227 h 45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52"/>
                <a:gd name="T97" fmla="*/ 0 h 453"/>
                <a:gd name="T98" fmla="*/ 452 w 452"/>
                <a:gd name="T99" fmla="*/ 453 h 453"/>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52" h="453">
                  <a:moveTo>
                    <a:pt x="452" y="227"/>
                  </a:moveTo>
                  <a:lnTo>
                    <a:pt x="442" y="182"/>
                  </a:lnTo>
                  <a:lnTo>
                    <a:pt x="434" y="146"/>
                  </a:lnTo>
                  <a:lnTo>
                    <a:pt x="406" y="101"/>
                  </a:lnTo>
                  <a:lnTo>
                    <a:pt x="379" y="73"/>
                  </a:lnTo>
                  <a:lnTo>
                    <a:pt x="352" y="46"/>
                  </a:lnTo>
                  <a:lnTo>
                    <a:pt x="307" y="18"/>
                  </a:lnTo>
                  <a:lnTo>
                    <a:pt x="271" y="10"/>
                  </a:lnTo>
                  <a:lnTo>
                    <a:pt x="225" y="0"/>
                  </a:lnTo>
                  <a:lnTo>
                    <a:pt x="181" y="10"/>
                  </a:lnTo>
                  <a:lnTo>
                    <a:pt x="136" y="18"/>
                  </a:lnTo>
                  <a:lnTo>
                    <a:pt x="99" y="46"/>
                  </a:lnTo>
                  <a:lnTo>
                    <a:pt x="63" y="73"/>
                  </a:lnTo>
                  <a:lnTo>
                    <a:pt x="55" y="83"/>
                  </a:lnTo>
                  <a:lnTo>
                    <a:pt x="55" y="91"/>
                  </a:lnTo>
                  <a:lnTo>
                    <a:pt x="55" y="101"/>
                  </a:lnTo>
                  <a:lnTo>
                    <a:pt x="72" y="83"/>
                  </a:lnTo>
                  <a:lnTo>
                    <a:pt x="99" y="55"/>
                  </a:lnTo>
                  <a:lnTo>
                    <a:pt x="144" y="37"/>
                  </a:lnTo>
                  <a:lnTo>
                    <a:pt x="181" y="18"/>
                  </a:lnTo>
                  <a:lnTo>
                    <a:pt x="225" y="18"/>
                  </a:lnTo>
                  <a:lnTo>
                    <a:pt x="262" y="18"/>
                  </a:lnTo>
                  <a:lnTo>
                    <a:pt x="307" y="37"/>
                  </a:lnTo>
                  <a:lnTo>
                    <a:pt x="343" y="55"/>
                  </a:lnTo>
                  <a:lnTo>
                    <a:pt x="371" y="83"/>
                  </a:lnTo>
                  <a:lnTo>
                    <a:pt x="397" y="109"/>
                  </a:lnTo>
                  <a:lnTo>
                    <a:pt x="415" y="146"/>
                  </a:lnTo>
                  <a:lnTo>
                    <a:pt x="434" y="190"/>
                  </a:lnTo>
                  <a:lnTo>
                    <a:pt x="434" y="227"/>
                  </a:lnTo>
                  <a:lnTo>
                    <a:pt x="452" y="227"/>
                  </a:lnTo>
                  <a:lnTo>
                    <a:pt x="442" y="272"/>
                  </a:lnTo>
                  <a:lnTo>
                    <a:pt x="434" y="318"/>
                  </a:lnTo>
                  <a:lnTo>
                    <a:pt x="406" y="354"/>
                  </a:lnTo>
                  <a:lnTo>
                    <a:pt x="379" y="389"/>
                  </a:lnTo>
                  <a:lnTo>
                    <a:pt x="352" y="417"/>
                  </a:lnTo>
                  <a:lnTo>
                    <a:pt x="307" y="435"/>
                  </a:lnTo>
                  <a:lnTo>
                    <a:pt x="271" y="453"/>
                  </a:lnTo>
                  <a:lnTo>
                    <a:pt x="225" y="453"/>
                  </a:lnTo>
                  <a:lnTo>
                    <a:pt x="181" y="453"/>
                  </a:lnTo>
                  <a:lnTo>
                    <a:pt x="136" y="435"/>
                  </a:lnTo>
                  <a:lnTo>
                    <a:pt x="99" y="417"/>
                  </a:lnTo>
                  <a:lnTo>
                    <a:pt x="63" y="389"/>
                  </a:lnTo>
                  <a:lnTo>
                    <a:pt x="36" y="354"/>
                  </a:lnTo>
                  <a:lnTo>
                    <a:pt x="18" y="318"/>
                  </a:lnTo>
                  <a:lnTo>
                    <a:pt x="0" y="272"/>
                  </a:lnTo>
                  <a:lnTo>
                    <a:pt x="9" y="272"/>
                  </a:lnTo>
                  <a:lnTo>
                    <a:pt x="9" y="263"/>
                  </a:lnTo>
                  <a:lnTo>
                    <a:pt x="18" y="263"/>
                  </a:lnTo>
                  <a:lnTo>
                    <a:pt x="18" y="272"/>
                  </a:lnTo>
                  <a:lnTo>
                    <a:pt x="27" y="308"/>
                  </a:lnTo>
                  <a:lnTo>
                    <a:pt x="45" y="344"/>
                  </a:lnTo>
                  <a:lnTo>
                    <a:pt x="72" y="381"/>
                  </a:lnTo>
                  <a:lnTo>
                    <a:pt x="99" y="407"/>
                  </a:lnTo>
                  <a:lnTo>
                    <a:pt x="144" y="425"/>
                  </a:lnTo>
                  <a:lnTo>
                    <a:pt x="181" y="435"/>
                  </a:lnTo>
                  <a:lnTo>
                    <a:pt x="225" y="444"/>
                  </a:lnTo>
                  <a:lnTo>
                    <a:pt x="262" y="435"/>
                  </a:lnTo>
                  <a:lnTo>
                    <a:pt x="307" y="425"/>
                  </a:lnTo>
                  <a:lnTo>
                    <a:pt x="343" y="407"/>
                  </a:lnTo>
                  <a:lnTo>
                    <a:pt x="371" y="381"/>
                  </a:lnTo>
                  <a:lnTo>
                    <a:pt x="397" y="344"/>
                  </a:lnTo>
                  <a:lnTo>
                    <a:pt x="415" y="308"/>
                  </a:lnTo>
                  <a:lnTo>
                    <a:pt x="434" y="272"/>
                  </a:lnTo>
                  <a:lnTo>
                    <a:pt x="434" y="227"/>
                  </a:lnTo>
                  <a:lnTo>
                    <a:pt x="452" y="227"/>
                  </a:lnTo>
                  <a:close/>
                </a:path>
              </a:pathLst>
            </a:custGeom>
            <a:solidFill>
              <a:srgbClr val="A6FFFF"/>
            </a:solidFill>
            <a:ln w="9525">
              <a:noFill/>
              <a:round/>
              <a:headEnd/>
              <a:tailEnd/>
            </a:ln>
          </p:spPr>
          <p:txBody>
            <a:bodyPr>
              <a:prstTxWarp prst="textNoShape">
                <a:avLst/>
              </a:prstTxWarp>
            </a:bodyPr>
            <a:lstStyle/>
            <a:p>
              <a:endParaRPr lang="en-US"/>
            </a:p>
          </p:txBody>
        </p:sp>
        <p:sp>
          <p:nvSpPr>
            <p:cNvPr id="49223" name="Freeform 657"/>
            <p:cNvSpPr>
              <a:spLocks noChangeAspect="1"/>
            </p:cNvSpPr>
            <p:nvPr/>
          </p:nvSpPr>
          <p:spPr bwMode="auto">
            <a:xfrm>
              <a:off x="1299" y="2772"/>
              <a:ext cx="42" cy="43"/>
            </a:xfrm>
            <a:custGeom>
              <a:avLst/>
              <a:gdLst>
                <a:gd name="T0" fmla="*/ 416 w 416"/>
                <a:gd name="T1" fmla="*/ 172 h 426"/>
                <a:gd name="T2" fmla="*/ 379 w 416"/>
                <a:gd name="T3" fmla="*/ 91 h 426"/>
                <a:gd name="T4" fmla="*/ 325 w 416"/>
                <a:gd name="T5" fmla="*/ 37 h 426"/>
                <a:gd name="T6" fmla="*/ 244 w 416"/>
                <a:gd name="T7" fmla="*/ 0 h 426"/>
                <a:gd name="T8" fmla="*/ 163 w 416"/>
                <a:gd name="T9" fmla="*/ 0 h 426"/>
                <a:gd name="T10" fmla="*/ 81 w 416"/>
                <a:gd name="T11" fmla="*/ 37 h 426"/>
                <a:gd name="T12" fmla="*/ 37 w 416"/>
                <a:gd name="T13" fmla="*/ 83 h 426"/>
                <a:gd name="T14" fmla="*/ 45 w 416"/>
                <a:gd name="T15" fmla="*/ 91 h 426"/>
                <a:gd name="T16" fmla="*/ 90 w 416"/>
                <a:gd name="T17" fmla="*/ 46 h 426"/>
                <a:gd name="T18" fmla="*/ 163 w 416"/>
                <a:gd name="T19" fmla="*/ 19 h 426"/>
                <a:gd name="T20" fmla="*/ 244 w 416"/>
                <a:gd name="T21" fmla="*/ 19 h 426"/>
                <a:gd name="T22" fmla="*/ 316 w 416"/>
                <a:gd name="T23" fmla="*/ 46 h 426"/>
                <a:gd name="T24" fmla="*/ 371 w 416"/>
                <a:gd name="T25" fmla="*/ 101 h 426"/>
                <a:gd name="T26" fmla="*/ 397 w 416"/>
                <a:gd name="T27" fmla="*/ 172 h 426"/>
                <a:gd name="T28" fmla="*/ 416 w 416"/>
                <a:gd name="T29" fmla="*/ 209 h 426"/>
                <a:gd name="T30" fmla="*/ 397 w 416"/>
                <a:gd name="T31" fmla="*/ 290 h 426"/>
                <a:gd name="T32" fmla="*/ 353 w 416"/>
                <a:gd name="T33" fmla="*/ 363 h 426"/>
                <a:gd name="T34" fmla="*/ 289 w 416"/>
                <a:gd name="T35" fmla="*/ 407 h 426"/>
                <a:gd name="T36" fmla="*/ 207 w 416"/>
                <a:gd name="T37" fmla="*/ 426 h 426"/>
                <a:gd name="T38" fmla="*/ 126 w 416"/>
                <a:gd name="T39" fmla="*/ 407 h 426"/>
                <a:gd name="T40" fmla="*/ 54 w 416"/>
                <a:gd name="T41" fmla="*/ 363 h 426"/>
                <a:gd name="T42" fmla="*/ 9 w 416"/>
                <a:gd name="T43" fmla="*/ 290 h 426"/>
                <a:gd name="T44" fmla="*/ 0 w 416"/>
                <a:gd name="T45" fmla="*/ 245 h 426"/>
                <a:gd name="T46" fmla="*/ 9 w 416"/>
                <a:gd name="T47" fmla="*/ 254 h 426"/>
                <a:gd name="T48" fmla="*/ 37 w 416"/>
                <a:gd name="T49" fmla="*/ 326 h 426"/>
                <a:gd name="T50" fmla="*/ 90 w 416"/>
                <a:gd name="T51" fmla="*/ 381 h 426"/>
                <a:gd name="T52" fmla="*/ 163 w 416"/>
                <a:gd name="T53" fmla="*/ 407 h 426"/>
                <a:gd name="T54" fmla="*/ 244 w 416"/>
                <a:gd name="T55" fmla="*/ 407 h 426"/>
                <a:gd name="T56" fmla="*/ 316 w 416"/>
                <a:gd name="T57" fmla="*/ 381 h 426"/>
                <a:gd name="T58" fmla="*/ 371 w 416"/>
                <a:gd name="T59" fmla="*/ 326 h 426"/>
                <a:gd name="T60" fmla="*/ 397 w 416"/>
                <a:gd name="T61" fmla="*/ 254 h 426"/>
                <a:gd name="T62" fmla="*/ 416 w 416"/>
                <a:gd name="T63" fmla="*/ 209 h 42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16"/>
                <a:gd name="T97" fmla="*/ 0 h 426"/>
                <a:gd name="T98" fmla="*/ 416 w 416"/>
                <a:gd name="T99" fmla="*/ 426 h 42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16" h="426">
                  <a:moveTo>
                    <a:pt x="416" y="209"/>
                  </a:moveTo>
                  <a:lnTo>
                    <a:pt x="416" y="172"/>
                  </a:lnTo>
                  <a:lnTo>
                    <a:pt x="397" y="128"/>
                  </a:lnTo>
                  <a:lnTo>
                    <a:pt x="379" y="91"/>
                  </a:lnTo>
                  <a:lnTo>
                    <a:pt x="353" y="65"/>
                  </a:lnTo>
                  <a:lnTo>
                    <a:pt x="325" y="37"/>
                  </a:lnTo>
                  <a:lnTo>
                    <a:pt x="289" y="19"/>
                  </a:lnTo>
                  <a:lnTo>
                    <a:pt x="244" y="0"/>
                  </a:lnTo>
                  <a:lnTo>
                    <a:pt x="207" y="0"/>
                  </a:lnTo>
                  <a:lnTo>
                    <a:pt x="163" y="0"/>
                  </a:lnTo>
                  <a:lnTo>
                    <a:pt x="126" y="19"/>
                  </a:lnTo>
                  <a:lnTo>
                    <a:pt x="81" y="37"/>
                  </a:lnTo>
                  <a:lnTo>
                    <a:pt x="54" y="65"/>
                  </a:lnTo>
                  <a:lnTo>
                    <a:pt x="37" y="83"/>
                  </a:lnTo>
                  <a:lnTo>
                    <a:pt x="45" y="83"/>
                  </a:lnTo>
                  <a:lnTo>
                    <a:pt x="45" y="91"/>
                  </a:lnTo>
                  <a:lnTo>
                    <a:pt x="63" y="73"/>
                  </a:lnTo>
                  <a:lnTo>
                    <a:pt x="90" y="46"/>
                  </a:lnTo>
                  <a:lnTo>
                    <a:pt x="126" y="28"/>
                  </a:lnTo>
                  <a:lnTo>
                    <a:pt x="163" y="19"/>
                  </a:lnTo>
                  <a:lnTo>
                    <a:pt x="207" y="10"/>
                  </a:lnTo>
                  <a:lnTo>
                    <a:pt x="244" y="19"/>
                  </a:lnTo>
                  <a:lnTo>
                    <a:pt x="280" y="28"/>
                  </a:lnTo>
                  <a:lnTo>
                    <a:pt x="316" y="46"/>
                  </a:lnTo>
                  <a:lnTo>
                    <a:pt x="343" y="73"/>
                  </a:lnTo>
                  <a:lnTo>
                    <a:pt x="371" y="101"/>
                  </a:lnTo>
                  <a:lnTo>
                    <a:pt x="388" y="136"/>
                  </a:lnTo>
                  <a:lnTo>
                    <a:pt x="397" y="172"/>
                  </a:lnTo>
                  <a:lnTo>
                    <a:pt x="406" y="209"/>
                  </a:lnTo>
                  <a:lnTo>
                    <a:pt x="416" y="209"/>
                  </a:lnTo>
                  <a:lnTo>
                    <a:pt x="416" y="254"/>
                  </a:lnTo>
                  <a:lnTo>
                    <a:pt x="397" y="290"/>
                  </a:lnTo>
                  <a:lnTo>
                    <a:pt x="379" y="326"/>
                  </a:lnTo>
                  <a:lnTo>
                    <a:pt x="353" y="363"/>
                  </a:lnTo>
                  <a:lnTo>
                    <a:pt x="325" y="389"/>
                  </a:lnTo>
                  <a:lnTo>
                    <a:pt x="289" y="407"/>
                  </a:lnTo>
                  <a:lnTo>
                    <a:pt x="244" y="417"/>
                  </a:lnTo>
                  <a:lnTo>
                    <a:pt x="207" y="426"/>
                  </a:lnTo>
                  <a:lnTo>
                    <a:pt x="163" y="417"/>
                  </a:lnTo>
                  <a:lnTo>
                    <a:pt x="126" y="407"/>
                  </a:lnTo>
                  <a:lnTo>
                    <a:pt x="81" y="389"/>
                  </a:lnTo>
                  <a:lnTo>
                    <a:pt x="54" y="363"/>
                  </a:lnTo>
                  <a:lnTo>
                    <a:pt x="27" y="326"/>
                  </a:lnTo>
                  <a:lnTo>
                    <a:pt x="9" y="290"/>
                  </a:lnTo>
                  <a:lnTo>
                    <a:pt x="0" y="254"/>
                  </a:lnTo>
                  <a:lnTo>
                    <a:pt x="0" y="245"/>
                  </a:lnTo>
                  <a:lnTo>
                    <a:pt x="9" y="235"/>
                  </a:lnTo>
                  <a:lnTo>
                    <a:pt x="9" y="254"/>
                  </a:lnTo>
                  <a:lnTo>
                    <a:pt x="18" y="290"/>
                  </a:lnTo>
                  <a:lnTo>
                    <a:pt x="37" y="326"/>
                  </a:lnTo>
                  <a:lnTo>
                    <a:pt x="63" y="354"/>
                  </a:lnTo>
                  <a:lnTo>
                    <a:pt x="90" y="381"/>
                  </a:lnTo>
                  <a:lnTo>
                    <a:pt x="126" y="399"/>
                  </a:lnTo>
                  <a:lnTo>
                    <a:pt x="163" y="407"/>
                  </a:lnTo>
                  <a:lnTo>
                    <a:pt x="207" y="407"/>
                  </a:lnTo>
                  <a:lnTo>
                    <a:pt x="244" y="407"/>
                  </a:lnTo>
                  <a:lnTo>
                    <a:pt x="280" y="399"/>
                  </a:lnTo>
                  <a:lnTo>
                    <a:pt x="316" y="381"/>
                  </a:lnTo>
                  <a:lnTo>
                    <a:pt x="343" y="354"/>
                  </a:lnTo>
                  <a:lnTo>
                    <a:pt x="371" y="326"/>
                  </a:lnTo>
                  <a:lnTo>
                    <a:pt x="388" y="290"/>
                  </a:lnTo>
                  <a:lnTo>
                    <a:pt x="397" y="254"/>
                  </a:lnTo>
                  <a:lnTo>
                    <a:pt x="406" y="209"/>
                  </a:lnTo>
                  <a:lnTo>
                    <a:pt x="416" y="209"/>
                  </a:lnTo>
                  <a:close/>
                </a:path>
              </a:pathLst>
            </a:custGeom>
            <a:solidFill>
              <a:srgbClr val="ABFFFF"/>
            </a:solidFill>
            <a:ln w="9525">
              <a:noFill/>
              <a:round/>
              <a:headEnd/>
              <a:tailEnd/>
            </a:ln>
          </p:spPr>
          <p:txBody>
            <a:bodyPr>
              <a:prstTxWarp prst="textNoShape">
                <a:avLst/>
              </a:prstTxWarp>
            </a:bodyPr>
            <a:lstStyle/>
            <a:p>
              <a:endParaRPr lang="en-US"/>
            </a:p>
          </p:txBody>
        </p:sp>
        <p:sp>
          <p:nvSpPr>
            <p:cNvPr id="49224" name="Freeform 658"/>
            <p:cNvSpPr>
              <a:spLocks noChangeAspect="1"/>
            </p:cNvSpPr>
            <p:nvPr/>
          </p:nvSpPr>
          <p:spPr bwMode="auto">
            <a:xfrm>
              <a:off x="1300" y="2773"/>
              <a:ext cx="40" cy="40"/>
            </a:xfrm>
            <a:custGeom>
              <a:avLst/>
              <a:gdLst>
                <a:gd name="T0" fmla="*/ 388 w 397"/>
                <a:gd name="T1" fmla="*/ 162 h 397"/>
                <a:gd name="T2" fmla="*/ 362 w 397"/>
                <a:gd name="T3" fmla="*/ 91 h 397"/>
                <a:gd name="T4" fmla="*/ 307 w 397"/>
                <a:gd name="T5" fmla="*/ 36 h 397"/>
                <a:gd name="T6" fmla="*/ 235 w 397"/>
                <a:gd name="T7" fmla="*/ 9 h 397"/>
                <a:gd name="T8" fmla="*/ 154 w 397"/>
                <a:gd name="T9" fmla="*/ 9 h 397"/>
                <a:gd name="T10" fmla="*/ 81 w 397"/>
                <a:gd name="T11" fmla="*/ 36 h 397"/>
                <a:gd name="T12" fmla="*/ 36 w 397"/>
                <a:gd name="T13" fmla="*/ 81 h 397"/>
                <a:gd name="T14" fmla="*/ 36 w 397"/>
                <a:gd name="T15" fmla="*/ 99 h 397"/>
                <a:gd name="T16" fmla="*/ 91 w 397"/>
                <a:gd name="T17" fmla="*/ 45 h 397"/>
                <a:gd name="T18" fmla="*/ 154 w 397"/>
                <a:gd name="T19" fmla="*/ 18 h 397"/>
                <a:gd name="T20" fmla="*/ 235 w 397"/>
                <a:gd name="T21" fmla="*/ 18 h 397"/>
                <a:gd name="T22" fmla="*/ 298 w 397"/>
                <a:gd name="T23" fmla="*/ 45 h 397"/>
                <a:gd name="T24" fmla="*/ 352 w 397"/>
                <a:gd name="T25" fmla="*/ 99 h 397"/>
                <a:gd name="T26" fmla="*/ 379 w 397"/>
                <a:gd name="T27" fmla="*/ 162 h 397"/>
                <a:gd name="T28" fmla="*/ 397 w 397"/>
                <a:gd name="T29" fmla="*/ 199 h 397"/>
                <a:gd name="T30" fmla="*/ 379 w 397"/>
                <a:gd name="T31" fmla="*/ 280 h 397"/>
                <a:gd name="T32" fmla="*/ 334 w 397"/>
                <a:gd name="T33" fmla="*/ 344 h 397"/>
                <a:gd name="T34" fmla="*/ 271 w 397"/>
                <a:gd name="T35" fmla="*/ 389 h 397"/>
                <a:gd name="T36" fmla="*/ 198 w 397"/>
                <a:gd name="T37" fmla="*/ 397 h 397"/>
                <a:gd name="T38" fmla="*/ 117 w 397"/>
                <a:gd name="T39" fmla="*/ 389 h 397"/>
                <a:gd name="T40" fmla="*/ 54 w 397"/>
                <a:gd name="T41" fmla="*/ 344 h 397"/>
                <a:gd name="T42" fmla="*/ 9 w 397"/>
                <a:gd name="T43" fmla="*/ 280 h 397"/>
                <a:gd name="T44" fmla="*/ 0 w 397"/>
                <a:gd name="T45" fmla="*/ 225 h 397"/>
                <a:gd name="T46" fmla="*/ 9 w 397"/>
                <a:gd name="T47" fmla="*/ 217 h 397"/>
                <a:gd name="T48" fmla="*/ 28 w 397"/>
                <a:gd name="T49" fmla="*/ 271 h 397"/>
                <a:gd name="T50" fmla="*/ 63 w 397"/>
                <a:gd name="T51" fmla="*/ 334 h 397"/>
                <a:gd name="T52" fmla="*/ 127 w 397"/>
                <a:gd name="T53" fmla="*/ 371 h 397"/>
                <a:gd name="T54" fmla="*/ 198 w 397"/>
                <a:gd name="T55" fmla="*/ 389 h 397"/>
                <a:gd name="T56" fmla="*/ 271 w 397"/>
                <a:gd name="T57" fmla="*/ 371 h 397"/>
                <a:gd name="T58" fmla="*/ 325 w 397"/>
                <a:gd name="T59" fmla="*/ 334 h 397"/>
                <a:gd name="T60" fmla="*/ 370 w 397"/>
                <a:gd name="T61" fmla="*/ 271 h 397"/>
                <a:gd name="T62" fmla="*/ 379 w 397"/>
                <a:gd name="T63" fmla="*/ 199 h 397"/>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97"/>
                <a:gd name="T97" fmla="*/ 0 h 397"/>
                <a:gd name="T98" fmla="*/ 397 w 397"/>
                <a:gd name="T99" fmla="*/ 397 h 397"/>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97" h="397">
                  <a:moveTo>
                    <a:pt x="397" y="199"/>
                  </a:moveTo>
                  <a:lnTo>
                    <a:pt x="388" y="162"/>
                  </a:lnTo>
                  <a:lnTo>
                    <a:pt x="379" y="126"/>
                  </a:lnTo>
                  <a:lnTo>
                    <a:pt x="362" y="91"/>
                  </a:lnTo>
                  <a:lnTo>
                    <a:pt x="334" y="63"/>
                  </a:lnTo>
                  <a:lnTo>
                    <a:pt x="307" y="36"/>
                  </a:lnTo>
                  <a:lnTo>
                    <a:pt x="271" y="18"/>
                  </a:lnTo>
                  <a:lnTo>
                    <a:pt x="235" y="9"/>
                  </a:lnTo>
                  <a:lnTo>
                    <a:pt x="198" y="0"/>
                  </a:lnTo>
                  <a:lnTo>
                    <a:pt x="154" y="9"/>
                  </a:lnTo>
                  <a:lnTo>
                    <a:pt x="117" y="18"/>
                  </a:lnTo>
                  <a:lnTo>
                    <a:pt x="81" y="36"/>
                  </a:lnTo>
                  <a:lnTo>
                    <a:pt x="54" y="63"/>
                  </a:lnTo>
                  <a:lnTo>
                    <a:pt x="36" y="81"/>
                  </a:lnTo>
                  <a:lnTo>
                    <a:pt x="36" y="91"/>
                  </a:lnTo>
                  <a:lnTo>
                    <a:pt x="36" y="99"/>
                  </a:lnTo>
                  <a:lnTo>
                    <a:pt x="63" y="73"/>
                  </a:lnTo>
                  <a:lnTo>
                    <a:pt x="91" y="45"/>
                  </a:lnTo>
                  <a:lnTo>
                    <a:pt x="127" y="27"/>
                  </a:lnTo>
                  <a:lnTo>
                    <a:pt x="154" y="18"/>
                  </a:lnTo>
                  <a:lnTo>
                    <a:pt x="198" y="9"/>
                  </a:lnTo>
                  <a:lnTo>
                    <a:pt x="235" y="18"/>
                  </a:lnTo>
                  <a:lnTo>
                    <a:pt x="271" y="27"/>
                  </a:lnTo>
                  <a:lnTo>
                    <a:pt x="298" y="45"/>
                  </a:lnTo>
                  <a:lnTo>
                    <a:pt x="325" y="73"/>
                  </a:lnTo>
                  <a:lnTo>
                    <a:pt x="352" y="99"/>
                  </a:lnTo>
                  <a:lnTo>
                    <a:pt x="370" y="126"/>
                  </a:lnTo>
                  <a:lnTo>
                    <a:pt x="379" y="162"/>
                  </a:lnTo>
                  <a:lnTo>
                    <a:pt x="379" y="199"/>
                  </a:lnTo>
                  <a:lnTo>
                    <a:pt x="397" y="199"/>
                  </a:lnTo>
                  <a:lnTo>
                    <a:pt x="388" y="244"/>
                  </a:lnTo>
                  <a:lnTo>
                    <a:pt x="379" y="280"/>
                  </a:lnTo>
                  <a:lnTo>
                    <a:pt x="362" y="316"/>
                  </a:lnTo>
                  <a:lnTo>
                    <a:pt x="334" y="344"/>
                  </a:lnTo>
                  <a:lnTo>
                    <a:pt x="307" y="371"/>
                  </a:lnTo>
                  <a:lnTo>
                    <a:pt x="271" y="389"/>
                  </a:lnTo>
                  <a:lnTo>
                    <a:pt x="235" y="397"/>
                  </a:lnTo>
                  <a:lnTo>
                    <a:pt x="198" y="397"/>
                  </a:lnTo>
                  <a:lnTo>
                    <a:pt x="154" y="397"/>
                  </a:lnTo>
                  <a:lnTo>
                    <a:pt x="117" y="389"/>
                  </a:lnTo>
                  <a:lnTo>
                    <a:pt x="81" y="371"/>
                  </a:lnTo>
                  <a:lnTo>
                    <a:pt x="54" y="344"/>
                  </a:lnTo>
                  <a:lnTo>
                    <a:pt x="28" y="316"/>
                  </a:lnTo>
                  <a:lnTo>
                    <a:pt x="9" y="280"/>
                  </a:lnTo>
                  <a:lnTo>
                    <a:pt x="0" y="244"/>
                  </a:lnTo>
                  <a:lnTo>
                    <a:pt x="0" y="225"/>
                  </a:lnTo>
                  <a:lnTo>
                    <a:pt x="9" y="225"/>
                  </a:lnTo>
                  <a:lnTo>
                    <a:pt x="9" y="217"/>
                  </a:lnTo>
                  <a:lnTo>
                    <a:pt x="9" y="235"/>
                  </a:lnTo>
                  <a:lnTo>
                    <a:pt x="28" y="271"/>
                  </a:lnTo>
                  <a:lnTo>
                    <a:pt x="36" y="308"/>
                  </a:lnTo>
                  <a:lnTo>
                    <a:pt x="63" y="334"/>
                  </a:lnTo>
                  <a:lnTo>
                    <a:pt x="91" y="353"/>
                  </a:lnTo>
                  <a:lnTo>
                    <a:pt x="127" y="371"/>
                  </a:lnTo>
                  <a:lnTo>
                    <a:pt x="154" y="389"/>
                  </a:lnTo>
                  <a:lnTo>
                    <a:pt x="198" y="389"/>
                  </a:lnTo>
                  <a:lnTo>
                    <a:pt x="235" y="389"/>
                  </a:lnTo>
                  <a:lnTo>
                    <a:pt x="271" y="371"/>
                  </a:lnTo>
                  <a:lnTo>
                    <a:pt x="298" y="353"/>
                  </a:lnTo>
                  <a:lnTo>
                    <a:pt x="325" y="334"/>
                  </a:lnTo>
                  <a:lnTo>
                    <a:pt x="352" y="308"/>
                  </a:lnTo>
                  <a:lnTo>
                    <a:pt x="370" y="271"/>
                  </a:lnTo>
                  <a:lnTo>
                    <a:pt x="379" y="235"/>
                  </a:lnTo>
                  <a:lnTo>
                    <a:pt x="379" y="199"/>
                  </a:lnTo>
                  <a:lnTo>
                    <a:pt x="397" y="199"/>
                  </a:lnTo>
                  <a:close/>
                </a:path>
              </a:pathLst>
            </a:custGeom>
            <a:solidFill>
              <a:srgbClr val="B0FFFF"/>
            </a:solidFill>
            <a:ln w="9525">
              <a:noFill/>
              <a:round/>
              <a:headEnd/>
              <a:tailEnd/>
            </a:ln>
          </p:spPr>
          <p:txBody>
            <a:bodyPr>
              <a:prstTxWarp prst="textNoShape">
                <a:avLst/>
              </a:prstTxWarp>
            </a:bodyPr>
            <a:lstStyle/>
            <a:p>
              <a:endParaRPr lang="en-US"/>
            </a:p>
          </p:txBody>
        </p:sp>
        <p:sp>
          <p:nvSpPr>
            <p:cNvPr id="49225" name="Freeform 659"/>
            <p:cNvSpPr>
              <a:spLocks noChangeAspect="1"/>
            </p:cNvSpPr>
            <p:nvPr/>
          </p:nvSpPr>
          <p:spPr bwMode="auto">
            <a:xfrm>
              <a:off x="1301" y="2774"/>
              <a:ext cx="37" cy="38"/>
            </a:xfrm>
            <a:custGeom>
              <a:avLst/>
              <a:gdLst>
                <a:gd name="T0" fmla="*/ 370 w 370"/>
                <a:gd name="T1" fmla="*/ 153 h 380"/>
                <a:gd name="T2" fmla="*/ 343 w 370"/>
                <a:gd name="T3" fmla="*/ 90 h 380"/>
                <a:gd name="T4" fmla="*/ 289 w 370"/>
                <a:gd name="T5" fmla="*/ 36 h 380"/>
                <a:gd name="T6" fmla="*/ 226 w 370"/>
                <a:gd name="T7" fmla="*/ 9 h 380"/>
                <a:gd name="T8" fmla="*/ 145 w 370"/>
                <a:gd name="T9" fmla="*/ 9 h 380"/>
                <a:gd name="T10" fmla="*/ 82 w 370"/>
                <a:gd name="T11" fmla="*/ 36 h 380"/>
                <a:gd name="T12" fmla="*/ 27 w 370"/>
                <a:gd name="T13" fmla="*/ 90 h 380"/>
                <a:gd name="T14" fmla="*/ 36 w 370"/>
                <a:gd name="T15" fmla="*/ 99 h 380"/>
                <a:gd name="T16" fmla="*/ 45 w 370"/>
                <a:gd name="T17" fmla="*/ 90 h 380"/>
                <a:gd name="T18" fmla="*/ 90 w 370"/>
                <a:gd name="T19" fmla="*/ 46 h 380"/>
                <a:gd name="T20" fmla="*/ 153 w 370"/>
                <a:gd name="T21" fmla="*/ 18 h 380"/>
                <a:gd name="T22" fmla="*/ 226 w 370"/>
                <a:gd name="T23" fmla="*/ 18 h 380"/>
                <a:gd name="T24" fmla="*/ 289 w 370"/>
                <a:gd name="T25" fmla="*/ 46 h 380"/>
                <a:gd name="T26" fmla="*/ 335 w 370"/>
                <a:gd name="T27" fmla="*/ 90 h 380"/>
                <a:gd name="T28" fmla="*/ 361 w 370"/>
                <a:gd name="T29" fmla="*/ 153 h 380"/>
                <a:gd name="T30" fmla="*/ 370 w 370"/>
                <a:gd name="T31" fmla="*/ 190 h 380"/>
                <a:gd name="T32" fmla="*/ 361 w 370"/>
                <a:gd name="T33" fmla="*/ 262 h 380"/>
                <a:gd name="T34" fmla="*/ 316 w 370"/>
                <a:gd name="T35" fmla="*/ 325 h 380"/>
                <a:gd name="T36" fmla="*/ 262 w 370"/>
                <a:gd name="T37" fmla="*/ 362 h 380"/>
                <a:gd name="T38" fmla="*/ 189 w 370"/>
                <a:gd name="T39" fmla="*/ 380 h 380"/>
                <a:gd name="T40" fmla="*/ 118 w 370"/>
                <a:gd name="T41" fmla="*/ 362 h 380"/>
                <a:gd name="T42" fmla="*/ 54 w 370"/>
                <a:gd name="T43" fmla="*/ 325 h 380"/>
                <a:gd name="T44" fmla="*/ 19 w 370"/>
                <a:gd name="T45" fmla="*/ 262 h 380"/>
                <a:gd name="T46" fmla="*/ 0 w 370"/>
                <a:gd name="T47" fmla="*/ 208 h 380"/>
                <a:gd name="T48" fmla="*/ 9 w 370"/>
                <a:gd name="T49" fmla="*/ 199 h 380"/>
                <a:gd name="T50" fmla="*/ 27 w 370"/>
                <a:gd name="T51" fmla="*/ 262 h 380"/>
                <a:gd name="T52" fmla="*/ 63 w 370"/>
                <a:gd name="T53" fmla="*/ 317 h 380"/>
                <a:gd name="T54" fmla="*/ 118 w 370"/>
                <a:gd name="T55" fmla="*/ 352 h 380"/>
                <a:gd name="T56" fmla="*/ 189 w 370"/>
                <a:gd name="T57" fmla="*/ 370 h 380"/>
                <a:gd name="T58" fmla="*/ 252 w 370"/>
                <a:gd name="T59" fmla="*/ 352 h 380"/>
                <a:gd name="T60" fmla="*/ 307 w 370"/>
                <a:gd name="T61" fmla="*/ 317 h 380"/>
                <a:gd name="T62" fmla="*/ 353 w 370"/>
                <a:gd name="T63" fmla="*/ 262 h 380"/>
                <a:gd name="T64" fmla="*/ 361 w 370"/>
                <a:gd name="T65" fmla="*/ 190 h 38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70"/>
                <a:gd name="T100" fmla="*/ 0 h 380"/>
                <a:gd name="T101" fmla="*/ 370 w 370"/>
                <a:gd name="T102" fmla="*/ 380 h 38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70" h="380">
                  <a:moveTo>
                    <a:pt x="370" y="190"/>
                  </a:moveTo>
                  <a:lnTo>
                    <a:pt x="370" y="153"/>
                  </a:lnTo>
                  <a:lnTo>
                    <a:pt x="361" y="117"/>
                  </a:lnTo>
                  <a:lnTo>
                    <a:pt x="343" y="90"/>
                  </a:lnTo>
                  <a:lnTo>
                    <a:pt x="316" y="64"/>
                  </a:lnTo>
                  <a:lnTo>
                    <a:pt x="289" y="36"/>
                  </a:lnTo>
                  <a:lnTo>
                    <a:pt x="262" y="18"/>
                  </a:lnTo>
                  <a:lnTo>
                    <a:pt x="226" y="9"/>
                  </a:lnTo>
                  <a:lnTo>
                    <a:pt x="189" y="0"/>
                  </a:lnTo>
                  <a:lnTo>
                    <a:pt x="145" y="9"/>
                  </a:lnTo>
                  <a:lnTo>
                    <a:pt x="118" y="18"/>
                  </a:lnTo>
                  <a:lnTo>
                    <a:pt x="82" y="36"/>
                  </a:lnTo>
                  <a:lnTo>
                    <a:pt x="54" y="64"/>
                  </a:lnTo>
                  <a:lnTo>
                    <a:pt x="27" y="90"/>
                  </a:lnTo>
                  <a:lnTo>
                    <a:pt x="36" y="90"/>
                  </a:lnTo>
                  <a:lnTo>
                    <a:pt x="36" y="99"/>
                  </a:lnTo>
                  <a:lnTo>
                    <a:pt x="36" y="109"/>
                  </a:lnTo>
                  <a:lnTo>
                    <a:pt x="45" y="90"/>
                  </a:lnTo>
                  <a:lnTo>
                    <a:pt x="63" y="72"/>
                  </a:lnTo>
                  <a:lnTo>
                    <a:pt x="90" y="46"/>
                  </a:lnTo>
                  <a:lnTo>
                    <a:pt x="118" y="27"/>
                  </a:lnTo>
                  <a:lnTo>
                    <a:pt x="153" y="18"/>
                  </a:lnTo>
                  <a:lnTo>
                    <a:pt x="189" y="18"/>
                  </a:lnTo>
                  <a:lnTo>
                    <a:pt x="226" y="18"/>
                  </a:lnTo>
                  <a:lnTo>
                    <a:pt x="252" y="27"/>
                  </a:lnTo>
                  <a:lnTo>
                    <a:pt x="289" y="46"/>
                  </a:lnTo>
                  <a:lnTo>
                    <a:pt x="307" y="72"/>
                  </a:lnTo>
                  <a:lnTo>
                    <a:pt x="335" y="90"/>
                  </a:lnTo>
                  <a:lnTo>
                    <a:pt x="353" y="127"/>
                  </a:lnTo>
                  <a:lnTo>
                    <a:pt x="361" y="153"/>
                  </a:lnTo>
                  <a:lnTo>
                    <a:pt x="361" y="190"/>
                  </a:lnTo>
                  <a:lnTo>
                    <a:pt x="370" y="190"/>
                  </a:lnTo>
                  <a:lnTo>
                    <a:pt x="370" y="226"/>
                  </a:lnTo>
                  <a:lnTo>
                    <a:pt x="361" y="262"/>
                  </a:lnTo>
                  <a:lnTo>
                    <a:pt x="343" y="299"/>
                  </a:lnTo>
                  <a:lnTo>
                    <a:pt x="316" y="325"/>
                  </a:lnTo>
                  <a:lnTo>
                    <a:pt x="289" y="344"/>
                  </a:lnTo>
                  <a:lnTo>
                    <a:pt x="262" y="362"/>
                  </a:lnTo>
                  <a:lnTo>
                    <a:pt x="226" y="380"/>
                  </a:lnTo>
                  <a:lnTo>
                    <a:pt x="189" y="380"/>
                  </a:lnTo>
                  <a:lnTo>
                    <a:pt x="145" y="380"/>
                  </a:lnTo>
                  <a:lnTo>
                    <a:pt x="118" y="362"/>
                  </a:lnTo>
                  <a:lnTo>
                    <a:pt x="82" y="344"/>
                  </a:lnTo>
                  <a:lnTo>
                    <a:pt x="54" y="325"/>
                  </a:lnTo>
                  <a:lnTo>
                    <a:pt x="27" y="299"/>
                  </a:lnTo>
                  <a:lnTo>
                    <a:pt x="19" y="262"/>
                  </a:lnTo>
                  <a:lnTo>
                    <a:pt x="0" y="226"/>
                  </a:lnTo>
                  <a:lnTo>
                    <a:pt x="0" y="208"/>
                  </a:lnTo>
                  <a:lnTo>
                    <a:pt x="9" y="208"/>
                  </a:lnTo>
                  <a:lnTo>
                    <a:pt x="9" y="199"/>
                  </a:lnTo>
                  <a:lnTo>
                    <a:pt x="19" y="226"/>
                  </a:lnTo>
                  <a:lnTo>
                    <a:pt x="27" y="262"/>
                  </a:lnTo>
                  <a:lnTo>
                    <a:pt x="45" y="289"/>
                  </a:lnTo>
                  <a:lnTo>
                    <a:pt x="63" y="317"/>
                  </a:lnTo>
                  <a:lnTo>
                    <a:pt x="90" y="335"/>
                  </a:lnTo>
                  <a:lnTo>
                    <a:pt x="118" y="352"/>
                  </a:lnTo>
                  <a:lnTo>
                    <a:pt x="153" y="362"/>
                  </a:lnTo>
                  <a:lnTo>
                    <a:pt x="189" y="370"/>
                  </a:lnTo>
                  <a:lnTo>
                    <a:pt x="226" y="362"/>
                  </a:lnTo>
                  <a:lnTo>
                    <a:pt x="252" y="352"/>
                  </a:lnTo>
                  <a:lnTo>
                    <a:pt x="289" y="335"/>
                  </a:lnTo>
                  <a:lnTo>
                    <a:pt x="307" y="317"/>
                  </a:lnTo>
                  <a:lnTo>
                    <a:pt x="335" y="289"/>
                  </a:lnTo>
                  <a:lnTo>
                    <a:pt x="353" y="262"/>
                  </a:lnTo>
                  <a:lnTo>
                    <a:pt x="361" y="226"/>
                  </a:lnTo>
                  <a:lnTo>
                    <a:pt x="361" y="190"/>
                  </a:lnTo>
                  <a:lnTo>
                    <a:pt x="370" y="190"/>
                  </a:lnTo>
                  <a:close/>
                </a:path>
              </a:pathLst>
            </a:custGeom>
            <a:solidFill>
              <a:srgbClr val="B6FFFF"/>
            </a:solidFill>
            <a:ln w="9525">
              <a:noFill/>
              <a:round/>
              <a:headEnd/>
              <a:tailEnd/>
            </a:ln>
          </p:spPr>
          <p:txBody>
            <a:bodyPr>
              <a:prstTxWarp prst="textNoShape">
                <a:avLst/>
              </a:prstTxWarp>
            </a:bodyPr>
            <a:lstStyle/>
            <a:p>
              <a:endParaRPr lang="en-US"/>
            </a:p>
          </p:txBody>
        </p:sp>
        <p:sp>
          <p:nvSpPr>
            <p:cNvPr id="49226" name="Freeform 660"/>
            <p:cNvSpPr>
              <a:spLocks noChangeAspect="1"/>
            </p:cNvSpPr>
            <p:nvPr/>
          </p:nvSpPr>
          <p:spPr bwMode="auto">
            <a:xfrm>
              <a:off x="1302" y="2776"/>
              <a:ext cx="35" cy="35"/>
            </a:xfrm>
            <a:custGeom>
              <a:avLst/>
              <a:gdLst>
                <a:gd name="T0" fmla="*/ 352 w 352"/>
                <a:gd name="T1" fmla="*/ 135 h 352"/>
                <a:gd name="T2" fmla="*/ 326 w 352"/>
                <a:gd name="T3" fmla="*/ 72 h 352"/>
                <a:gd name="T4" fmla="*/ 280 w 352"/>
                <a:gd name="T5" fmla="*/ 28 h 352"/>
                <a:gd name="T6" fmla="*/ 217 w 352"/>
                <a:gd name="T7" fmla="*/ 0 h 352"/>
                <a:gd name="T8" fmla="*/ 144 w 352"/>
                <a:gd name="T9" fmla="*/ 0 h 352"/>
                <a:gd name="T10" fmla="*/ 81 w 352"/>
                <a:gd name="T11" fmla="*/ 28 h 352"/>
                <a:gd name="T12" fmla="*/ 36 w 352"/>
                <a:gd name="T13" fmla="*/ 72 h 352"/>
                <a:gd name="T14" fmla="*/ 27 w 352"/>
                <a:gd name="T15" fmla="*/ 99 h 352"/>
                <a:gd name="T16" fmla="*/ 45 w 352"/>
                <a:gd name="T17" fmla="*/ 81 h 352"/>
                <a:gd name="T18" fmla="*/ 91 w 352"/>
                <a:gd name="T19" fmla="*/ 36 h 352"/>
                <a:gd name="T20" fmla="*/ 144 w 352"/>
                <a:gd name="T21" fmla="*/ 18 h 352"/>
                <a:gd name="T22" fmla="*/ 208 w 352"/>
                <a:gd name="T23" fmla="*/ 18 h 352"/>
                <a:gd name="T24" fmla="*/ 271 w 352"/>
                <a:gd name="T25" fmla="*/ 36 h 352"/>
                <a:gd name="T26" fmla="*/ 316 w 352"/>
                <a:gd name="T27" fmla="*/ 81 h 352"/>
                <a:gd name="T28" fmla="*/ 334 w 352"/>
                <a:gd name="T29" fmla="*/ 145 h 352"/>
                <a:gd name="T30" fmla="*/ 352 w 352"/>
                <a:gd name="T31" fmla="*/ 172 h 352"/>
                <a:gd name="T32" fmla="*/ 344 w 352"/>
                <a:gd name="T33" fmla="*/ 244 h 352"/>
                <a:gd name="T34" fmla="*/ 298 w 352"/>
                <a:gd name="T35" fmla="*/ 299 h 352"/>
                <a:gd name="T36" fmla="*/ 243 w 352"/>
                <a:gd name="T37" fmla="*/ 334 h 352"/>
                <a:gd name="T38" fmla="*/ 180 w 352"/>
                <a:gd name="T39" fmla="*/ 352 h 352"/>
                <a:gd name="T40" fmla="*/ 109 w 352"/>
                <a:gd name="T41" fmla="*/ 334 h 352"/>
                <a:gd name="T42" fmla="*/ 54 w 352"/>
                <a:gd name="T43" fmla="*/ 299 h 352"/>
                <a:gd name="T44" fmla="*/ 18 w 352"/>
                <a:gd name="T45" fmla="*/ 244 h 352"/>
                <a:gd name="T46" fmla="*/ 0 w 352"/>
                <a:gd name="T47" fmla="*/ 181 h 352"/>
                <a:gd name="T48" fmla="*/ 10 w 352"/>
                <a:gd name="T49" fmla="*/ 172 h 352"/>
                <a:gd name="T50" fmla="*/ 18 w 352"/>
                <a:gd name="T51" fmla="*/ 163 h 352"/>
                <a:gd name="T52" fmla="*/ 18 w 352"/>
                <a:gd name="T53" fmla="*/ 208 h 352"/>
                <a:gd name="T54" fmla="*/ 45 w 352"/>
                <a:gd name="T55" fmla="*/ 263 h 352"/>
                <a:gd name="T56" fmla="*/ 91 w 352"/>
                <a:gd name="T57" fmla="*/ 307 h 352"/>
                <a:gd name="T58" fmla="*/ 144 w 352"/>
                <a:gd name="T59" fmla="*/ 334 h 352"/>
                <a:gd name="T60" fmla="*/ 208 w 352"/>
                <a:gd name="T61" fmla="*/ 334 h 352"/>
                <a:gd name="T62" fmla="*/ 271 w 352"/>
                <a:gd name="T63" fmla="*/ 307 h 352"/>
                <a:gd name="T64" fmla="*/ 316 w 352"/>
                <a:gd name="T65" fmla="*/ 263 h 352"/>
                <a:gd name="T66" fmla="*/ 334 w 352"/>
                <a:gd name="T67" fmla="*/ 208 h 352"/>
                <a:gd name="T68" fmla="*/ 352 w 352"/>
                <a:gd name="T69" fmla="*/ 172 h 35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52"/>
                <a:gd name="T106" fmla="*/ 0 h 352"/>
                <a:gd name="T107" fmla="*/ 352 w 352"/>
                <a:gd name="T108" fmla="*/ 352 h 352"/>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52" h="352">
                  <a:moveTo>
                    <a:pt x="352" y="172"/>
                  </a:moveTo>
                  <a:lnTo>
                    <a:pt x="352" y="135"/>
                  </a:lnTo>
                  <a:lnTo>
                    <a:pt x="344" y="109"/>
                  </a:lnTo>
                  <a:lnTo>
                    <a:pt x="326" y="72"/>
                  </a:lnTo>
                  <a:lnTo>
                    <a:pt x="298" y="54"/>
                  </a:lnTo>
                  <a:lnTo>
                    <a:pt x="280" y="28"/>
                  </a:lnTo>
                  <a:lnTo>
                    <a:pt x="243" y="9"/>
                  </a:lnTo>
                  <a:lnTo>
                    <a:pt x="217" y="0"/>
                  </a:lnTo>
                  <a:lnTo>
                    <a:pt x="180" y="0"/>
                  </a:lnTo>
                  <a:lnTo>
                    <a:pt x="144" y="0"/>
                  </a:lnTo>
                  <a:lnTo>
                    <a:pt x="109" y="9"/>
                  </a:lnTo>
                  <a:lnTo>
                    <a:pt x="81" y="28"/>
                  </a:lnTo>
                  <a:lnTo>
                    <a:pt x="54" y="54"/>
                  </a:lnTo>
                  <a:lnTo>
                    <a:pt x="36" y="72"/>
                  </a:lnTo>
                  <a:lnTo>
                    <a:pt x="27" y="91"/>
                  </a:lnTo>
                  <a:lnTo>
                    <a:pt x="27" y="99"/>
                  </a:lnTo>
                  <a:lnTo>
                    <a:pt x="27" y="109"/>
                  </a:lnTo>
                  <a:lnTo>
                    <a:pt x="45" y="81"/>
                  </a:lnTo>
                  <a:lnTo>
                    <a:pt x="63" y="64"/>
                  </a:lnTo>
                  <a:lnTo>
                    <a:pt x="91" y="36"/>
                  </a:lnTo>
                  <a:lnTo>
                    <a:pt x="117" y="28"/>
                  </a:lnTo>
                  <a:lnTo>
                    <a:pt x="144" y="18"/>
                  </a:lnTo>
                  <a:lnTo>
                    <a:pt x="180" y="9"/>
                  </a:lnTo>
                  <a:lnTo>
                    <a:pt x="208" y="18"/>
                  </a:lnTo>
                  <a:lnTo>
                    <a:pt x="243" y="28"/>
                  </a:lnTo>
                  <a:lnTo>
                    <a:pt x="271" y="36"/>
                  </a:lnTo>
                  <a:lnTo>
                    <a:pt x="289" y="64"/>
                  </a:lnTo>
                  <a:lnTo>
                    <a:pt x="316" y="81"/>
                  </a:lnTo>
                  <a:lnTo>
                    <a:pt x="326" y="109"/>
                  </a:lnTo>
                  <a:lnTo>
                    <a:pt x="334" y="145"/>
                  </a:lnTo>
                  <a:lnTo>
                    <a:pt x="344" y="172"/>
                  </a:lnTo>
                  <a:lnTo>
                    <a:pt x="352" y="172"/>
                  </a:lnTo>
                  <a:lnTo>
                    <a:pt x="352" y="208"/>
                  </a:lnTo>
                  <a:lnTo>
                    <a:pt x="344" y="244"/>
                  </a:lnTo>
                  <a:lnTo>
                    <a:pt x="326" y="271"/>
                  </a:lnTo>
                  <a:lnTo>
                    <a:pt x="298" y="299"/>
                  </a:lnTo>
                  <a:lnTo>
                    <a:pt x="280" y="317"/>
                  </a:lnTo>
                  <a:lnTo>
                    <a:pt x="243" y="334"/>
                  </a:lnTo>
                  <a:lnTo>
                    <a:pt x="217" y="344"/>
                  </a:lnTo>
                  <a:lnTo>
                    <a:pt x="180" y="352"/>
                  </a:lnTo>
                  <a:lnTo>
                    <a:pt x="144" y="344"/>
                  </a:lnTo>
                  <a:lnTo>
                    <a:pt x="109" y="334"/>
                  </a:lnTo>
                  <a:lnTo>
                    <a:pt x="81" y="317"/>
                  </a:lnTo>
                  <a:lnTo>
                    <a:pt x="54" y="299"/>
                  </a:lnTo>
                  <a:lnTo>
                    <a:pt x="36" y="271"/>
                  </a:lnTo>
                  <a:lnTo>
                    <a:pt x="18" y="244"/>
                  </a:lnTo>
                  <a:lnTo>
                    <a:pt x="10" y="208"/>
                  </a:lnTo>
                  <a:lnTo>
                    <a:pt x="0" y="181"/>
                  </a:lnTo>
                  <a:lnTo>
                    <a:pt x="10" y="181"/>
                  </a:lnTo>
                  <a:lnTo>
                    <a:pt x="10" y="172"/>
                  </a:lnTo>
                  <a:lnTo>
                    <a:pt x="10" y="163"/>
                  </a:lnTo>
                  <a:lnTo>
                    <a:pt x="18" y="163"/>
                  </a:lnTo>
                  <a:lnTo>
                    <a:pt x="18" y="172"/>
                  </a:lnTo>
                  <a:lnTo>
                    <a:pt x="18" y="208"/>
                  </a:lnTo>
                  <a:lnTo>
                    <a:pt x="27" y="235"/>
                  </a:lnTo>
                  <a:lnTo>
                    <a:pt x="45" y="263"/>
                  </a:lnTo>
                  <a:lnTo>
                    <a:pt x="63" y="289"/>
                  </a:lnTo>
                  <a:lnTo>
                    <a:pt x="91" y="307"/>
                  </a:lnTo>
                  <a:lnTo>
                    <a:pt x="117" y="326"/>
                  </a:lnTo>
                  <a:lnTo>
                    <a:pt x="144" y="334"/>
                  </a:lnTo>
                  <a:lnTo>
                    <a:pt x="180" y="334"/>
                  </a:lnTo>
                  <a:lnTo>
                    <a:pt x="208" y="334"/>
                  </a:lnTo>
                  <a:lnTo>
                    <a:pt x="243" y="326"/>
                  </a:lnTo>
                  <a:lnTo>
                    <a:pt x="271" y="307"/>
                  </a:lnTo>
                  <a:lnTo>
                    <a:pt x="289" y="289"/>
                  </a:lnTo>
                  <a:lnTo>
                    <a:pt x="316" y="263"/>
                  </a:lnTo>
                  <a:lnTo>
                    <a:pt x="326" y="235"/>
                  </a:lnTo>
                  <a:lnTo>
                    <a:pt x="334" y="208"/>
                  </a:lnTo>
                  <a:lnTo>
                    <a:pt x="344" y="172"/>
                  </a:lnTo>
                  <a:lnTo>
                    <a:pt x="352" y="172"/>
                  </a:lnTo>
                  <a:close/>
                </a:path>
              </a:pathLst>
            </a:custGeom>
            <a:solidFill>
              <a:srgbClr val="BBFFFF"/>
            </a:solidFill>
            <a:ln w="9525">
              <a:noFill/>
              <a:round/>
              <a:headEnd/>
              <a:tailEnd/>
            </a:ln>
          </p:spPr>
          <p:txBody>
            <a:bodyPr>
              <a:prstTxWarp prst="textNoShape">
                <a:avLst/>
              </a:prstTxWarp>
            </a:bodyPr>
            <a:lstStyle/>
            <a:p>
              <a:endParaRPr lang="en-US"/>
            </a:p>
          </p:txBody>
        </p:sp>
        <p:sp>
          <p:nvSpPr>
            <p:cNvPr id="49227" name="Freeform 661"/>
            <p:cNvSpPr>
              <a:spLocks noChangeAspect="1"/>
            </p:cNvSpPr>
            <p:nvPr/>
          </p:nvSpPr>
          <p:spPr bwMode="auto">
            <a:xfrm>
              <a:off x="1304" y="2777"/>
              <a:ext cx="32" cy="32"/>
            </a:xfrm>
            <a:custGeom>
              <a:avLst/>
              <a:gdLst>
                <a:gd name="T0" fmla="*/ 316 w 326"/>
                <a:gd name="T1" fmla="*/ 136 h 325"/>
                <a:gd name="T2" fmla="*/ 298 w 326"/>
                <a:gd name="T3" fmla="*/ 72 h 325"/>
                <a:gd name="T4" fmla="*/ 253 w 326"/>
                <a:gd name="T5" fmla="*/ 27 h 325"/>
                <a:gd name="T6" fmla="*/ 190 w 326"/>
                <a:gd name="T7" fmla="*/ 9 h 325"/>
                <a:gd name="T8" fmla="*/ 126 w 326"/>
                <a:gd name="T9" fmla="*/ 9 h 325"/>
                <a:gd name="T10" fmla="*/ 73 w 326"/>
                <a:gd name="T11" fmla="*/ 27 h 325"/>
                <a:gd name="T12" fmla="*/ 27 w 326"/>
                <a:gd name="T13" fmla="*/ 72 h 325"/>
                <a:gd name="T14" fmla="*/ 9 w 326"/>
                <a:gd name="T15" fmla="*/ 108 h 325"/>
                <a:gd name="T16" fmla="*/ 9 w 326"/>
                <a:gd name="T17" fmla="*/ 126 h 325"/>
                <a:gd name="T18" fmla="*/ 0 w 326"/>
                <a:gd name="T19" fmla="*/ 145 h 325"/>
                <a:gd name="T20" fmla="*/ 0 w 326"/>
                <a:gd name="T21" fmla="*/ 163 h 325"/>
                <a:gd name="T22" fmla="*/ 9 w 326"/>
                <a:gd name="T23" fmla="*/ 226 h 325"/>
                <a:gd name="T24" fmla="*/ 45 w 326"/>
                <a:gd name="T25" fmla="*/ 280 h 325"/>
                <a:gd name="T26" fmla="*/ 99 w 326"/>
                <a:gd name="T27" fmla="*/ 317 h 325"/>
                <a:gd name="T28" fmla="*/ 162 w 326"/>
                <a:gd name="T29" fmla="*/ 325 h 325"/>
                <a:gd name="T30" fmla="*/ 225 w 326"/>
                <a:gd name="T31" fmla="*/ 317 h 325"/>
                <a:gd name="T32" fmla="*/ 271 w 326"/>
                <a:gd name="T33" fmla="*/ 280 h 325"/>
                <a:gd name="T34" fmla="*/ 308 w 326"/>
                <a:gd name="T35" fmla="*/ 226 h 325"/>
                <a:gd name="T36" fmla="*/ 326 w 326"/>
                <a:gd name="T37" fmla="*/ 163 h 325"/>
                <a:gd name="T38" fmla="*/ 308 w 326"/>
                <a:gd name="T39" fmla="*/ 136 h 325"/>
                <a:gd name="T40" fmla="*/ 280 w 326"/>
                <a:gd name="T41" fmla="*/ 82 h 325"/>
                <a:gd name="T42" fmla="*/ 244 w 326"/>
                <a:gd name="T43" fmla="*/ 37 h 325"/>
                <a:gd name="T44" fmla="*/ 190 w 326"/>
                <a:gd name="T45" fmla="*/ 19 h 325"/>
                <a:gd name="T46" fmla="*/ 126 w 326"/>
                <a:gd name="T47" fmla="*/ 19 h 325"/>
                <a:gd name="T48" fmla="*/ 73 w 326"/>
                <a:gd name="T49" fmla="*/ 37 h 325"/>
                <a:gd name="T50" fmla="*/ 36 w 326"/>
                <a:gd name="T51" fmla="*/ 82 h 325"/>
                <a:gd name="T52" fmla="*/ 9 w 326"/>
                <a:gd name="T53" fmla="*/ 136 h 325"/>
                <a:gd name="T54" fmla="*/ 9 w 326"/>
                <a:gd name="T55" fmla="*/ 199 h 325"/>
                <a:gd name="T56" fmla="*/ 36 w 326"/>
                <a:gd name="T57" fmla="*/ 254 h 325"/>
                <a:gd name="T58" fmla="*/ 73 w 326"/>
                <a:gd name="T59" fmla="*/ 290 h 325"/>
                <a:gd name="T60" fmla="*/ 126 w 326"/>
                <a:gd name="T61" fmla="*/ 317 h 325"/>
                <a:gd name="T62" fmla="*/ 190 w 326"/>
                <a:gd name="T63" fmla="*/ 317 h 325"/>
                <a:gd name="T64" fmla="*/ 244 w 326"/>
                <a:gd name="T65" fmla="*/ 290 h 325"/>
                <a:gd name="T66" fmla="*/ 280 w 326"/>
                <a:gd name="T67" fmla="*/ 254 h 325"/>
                <a:gd name="T68" fmla="*/ 308 w 326"/>
                <a:gd name="T69" fmla="*/ 199 h 325"/>
                <a:gd name="T70" fmla="*/ 326 w 326"/>
                <a:gd name="T71" fmla="*/ 163 h 325"/>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26"/>
                <a:gd name="T109" fmla="*/ 0 h 325"/>
                <a:gd name="T110" fmla="*/ 326 w 326"/>
                <a:gd name="T111" fmla="*/ 325 h 325"/>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26" h="325">
                  <a:moveTo>
                    <a:pt x="326" y="163"/>
                  </a:moveTo>
                  <a:lnTo>
                    <a:pt x="316" y="136"/>
                  </a:lnTo>
                  <a:lnTo>
                    <a:pt x="308" y="100"/>
                  </a:lnTo>
                  <a:lnTo>
                    <a:pt x="298" y="72"/>
                  </a:lnTo>
                  <a:lnTo>
                    <a:pt x="271" y="55"/>
                  </a:lnTo>
                  <a:lnTo>
                    <a:pt x="253" y="27"/>
                  </a:lnTo>
                  <a:lnTo>
                    <a:pt x="225" y="19"/>
                  </a:lnTo>
                  <a:lnTo>
                    <a:pt x="190" y="9"/>
                  </a:lnTo>
                  <a:lnTo>
                    <a:pt x="162" y="0"/>
                  </a:lnTo>
                  <a:lnTo>
                    <a:pt x="126" y="9"/>
                  </a:lnTo>
                  <a:lnTo>
                    <a:pt x="99" y="19"/>
                  </a:lnTo>
                  <a:lnTo>
                    <a:pt x="73" y="27"/>
                  </a:lnTo>
                  <a:lnTo>
                    <a:pt x="45" y="55"/>
                  </a:lnTo>
                  <a:lnTo>
                    <a:pt x="27" y="72"/>
                  </a:lnTo>
                  <a:lnTo>
                    <a:pt x="9" y="100"/>
                  </a:lnTo>
                  <a:lnTo>
                    <a:pt x="9" y="108"/>
                  </a:lnTo>
                  <a:lnTo>
                    <a:pt x="9" y="118"/>
                  </a:lnTo>
                  <a:lnTo>
                    <a:pt x="9" y="126"/>
                  </a:lnTo>
                  <a:lnTo>
                    <a:pt x="9" y="136"/>
                  </a:lnTo>
                  <a:lnTo>
                    <a:pt x="0" y="145"/>
                  </a:lnTo>
                  <a:lnTo>
                    <a:pt x="0" y="154"/>
                  </a:lnTo>
                  <a:lnTo>
                    <a:pt x="0" y="163"/>
                  </a:lnTo>
                  <a:lnTo>
                    <a:pt x="0" y="199"/>
                  </a:lnTo>
                  <a:lnTo>
                    <a:pt x="9" y="226"/>
                  </a:lnTo>
                  <a:lnTo>
                    <a:pt x="27" y="254"/>
                  </a:lnTo>
                  <a:lnTo>
                    <a:pt x="45" y="280"/>
                  </a:lnTo>
                  <a:lnTo>
                    <a:pt x="73" y="298"/>
                  </a:lnTo>
                  <a:lnTo>
                    <a:pt x="99" y="317"/>
                  </a:lnTo>
                  <a:lnTo>
                    <a:pt x="126" y="325"/>
                  </a:lnTo>
                  <a:lnTo>
                    <a:pt x="162" y="325"/>
                  </a:lnTo>
                  <a:lnTo>
                    <a:pt x="190" y="325"/>
                  </a:lnTo>
                  <a:lnTo>
                    <a:pt x="225" y="317"/>
                  </a:lnTo>
                  <a:lnTo>
                    <a:pt x="253" y="298"/>
                  </a:lnTo>
                  <a:lnTo>
                    <a:pt x="271" y="280"/>
                  </a:lnTo>
                  <a:lnTo>
                    <a:pt x="298" y="254"/>
                  </a:lnTo>
                  <a:lnTo>
                    <a:pt x="308" y="226"/>
                  </a:lnTo>
                  <a:lnTo>
                    <a:pt x="316" y="199"/>
                  </a:lnTo>
                  <a:lnTo>
                    <a:pt x="326" y="163"/>
                  </a:lnTo>
                  <a:lnTo>
                    <a:pt x="308" y="163"/>
                  </a:lnTo>
                  <a:lnTo>
                    <a:pt x="308" y="136"/>
                  </a:lnTo>
                  <a:lnTo>
                    <a:pt x="298" y="108"/>
                  </a:lnTo>
                  <a:lnTo>
                    <a:pt x="280" y="82"/>
                  </a:lnTo>
                  <a:lnTo>
                    <a:pt x="262" y="55"/>
                  </a:lnTo>
                  <a:lnTo>
                    <a:pt x="244" y="37"/>
                  </a:lnTo>
                  <a:lnTo>
                    <a:pt x="217" y="27"/>
                  </a:lnTo>
                  <a:lnTo>
                    <a:pt x="190" y="19"/>
                  </a:lnTo>
                  <a:lnTo>
                    <a:pt x="162" y="19"/>
                  </a:lnTo>
                  <a:lnTo>
                    <a:pt x="126" y="19"/>
                  </a:lnTo>
                  <a:lnTo>
                    <a:pt x="99" y="27"/>
                  </a:lnTo>
                  <a:lnTo>
                    <a:pt x="73" y="37"/>
                  </a:lnTo>
                  <a:lnTo>
                    <a:pt x="55" y="55"/>
                  </a:lnTo>
                  <a:lnTo>
                    <a:pt x="36" y="82"/>
                  </a:lnTo>
                  <a:lnTo>
                    <a:pt x="18" y="108"/>
                  </a:lnTo>
                  <a:lnTo>
                    <a:pt x="9" y="136"/>
                  </a:lnTo>
                  <a:lnTo>
                    <a:pt x="9" y="163"/>
                  </a:lnTo>
                  <a:lnTo>
                    <a:pt x="9" y="199"/>
                  </a:lnTo>
                  <a:lnTo>
                    <a:pt x="18" y="226"/>
                  </a:lnTo>
                  <a:lnTo>
                    <a:pt x="36" y="254"/>
                  </a:lnTo>
                  <a:lnTo>
                    <a:pt x="55" y="272"/>
                  </a:lnTo>
                  <a:lnTo>
                    <a:pt x="73" y="290"/>
                  </a:lnTo>
                  <a:lnTo>
                    <a:pt x="99" y="308"/>
                  </a:lnTo>
                  <a:lnTo>
                    <a:pt x="126" y="317"/>
                  </a:lnTo>
                  <a:lnTo>
                    <a:pt x="162" y="317"/>
                  </a:lnTo>
                  <a:lnTo>
                    <a:pt x="190" y="317"/>
                  </a:lnTo>
                  <a:lnTo>
                    <a:pt x="217" y="308"/>
                  </a:lnTo>
                  <a:lnTo>
                    <a:pt x="244" y="290"/>
                  </a:lnTo>
                  <a:lnTo>
                    <a:pt x="262" y="272"/>
                  </a:lnTo>
                  <a:lnTo>
                    <a:pt x="280" y="254"/>
                  </a:lnTo>
                  <a:lnTo>
                    <a:pt x="298" y="226"/>
                  </a:lnTo>
                  <a:lnTo>
                    <a:pt x="308" y="199"/>
                  </a:lnTo>
                  <a:lnTo>
                    <a:pt x="308" y="163"/>
                  </a:lnTo>
                  <a:lnTo>
                    <a:pt x="326" y="163"/>
                  </a:lnTo>
                  <a:close/>
                </a:path>
              </a:pathLst>
            </a:custGeom>
            <a:solidFill>
              <a:srgbClr val="C0FFFF"/>
            </a:solidFill>
            <a:ln w="9525">
              <a:noFill/>
              <a:round/>
              <a:headEnd/>
              <a:tailEnd/>
            </a:ln>
          </p:spPr>
          <p:txBody>
            <a:bodyPr>
              <a:prstTxWarp prst="textNoShape">
                <a:avLst/>
              </a:prstTxWarp>
            </a:bodyPr>
            <a:lstStyle/>
            <a:p>
              <a:endParaRPr lang="en-US"/>
            </a:p>
          </p:txBody>
        </p:sp>
        <p:sp>
          <p:nvSpPr>
            <p:cNvPr id="49228" name="Freeform 662"/>
            <p:cNvSpPr>
              <a:spLocks noChangeAspect="1"/>
            </p:cNvSpPr>
            <p:nvPr/>
          </p:nvSpPr>
          <p:spPr bwMode="auto">
            <a:xfrm>
              <a:off x="1304" y="2779"/>
              <a:ext cx="30" cy="29"/>
            </a:xfrm>
            <a:custGeom>
              <a:avLst/>
              <a:gdLst>
                <a:gd name="T0" fmla="*/ 299 w 299"/>
                <a:gd name="T1" fmla="*/ 117 h 298"/>
                <a:gd name="T2" fmla="*/ 271 w 299"/>
                <a:gd name="T3" fmla="*/ 63 h 298"/>
                <a:gd name="T4" fmla="*/ 235 w 299"/>
                <a:gd name="T5" fmla="*/ 18 h 298"/>
                <a:gd name="T6" fmla="*/ 181 w 299"/>
                <a:gd name="T7" fmla="*/ 0 h 298"/>
                <a:gd name="T8" fmla="*/ 117 w 299"/>
                <a:gd name="T9" fmla="*/ 0 h 298"/>
                <a:gd name="T10" fmla="*/ 64 w 299"/>
                <a:gd name="T11" fmla="*/ 18 h 298"/>
                <a:gd name="T12" fmla="*/ 27 w 299"/>
                <a:gd name="T13" fmla="*/ 63 h 298"/>
                <a:gd name="T14" fmla="*/ 0 w 299"/>
                <a:gd name="T15" fmla="*/ 117 h 298"/>
                <a:gd name="T16" fmla="*/ 0 w 299"/>
                <a:gd name="T17" fmla="*/ 180 h 298"/>
                <a:gd name="T18" fmla="*/ 27 w 299"/>
                <a:gd name="T19" fmla="*/ 235 h 298"/>
                <a:gd name="T20" fmla="*/ 64 w 299"/>
                <a:gd name="T21" fmla="*/ 271 h 298"/>
                <a:gd name="T22" fmla="*/ 117 w 299"/>
                <a:gd name="T23" fmla="*/ 298 h 298"/>
                <a:gd name="T24" fmla="*/ 181 w 299"/>
                <a:gd name="T25" fmla="*/ 298 h 298"/>
                <a:gd name="T26" fmla="*/ 235 w 299"/>
                <a:gd name="T27" fmla="*/ 271 h 298"/>
                <a:gd name="T28" fmla="*/ 271 w 299"/>
                <a:gd name="T29" fmla="*/ 235 h 298"/>
                <a:gd name="T30" fmla="*/ 299 w 299"/>
                <a:gd name="T31" fmla="*/ 180 h 298"/>
                <a:gd name="T32" fmla="*/ 289 w 299"/>
                <a:gd name="T33" fmla="*/ 144 h 298"/>
                <a:gd name="T34" fmla="*/ 280 w 299"/>
                <a:gd name="T35" fmla="*/ 89 h 298"/>
                <a:gd name="T36" fmla="*/ 244 w 299"/>
                <a:gd name="T37" fmla="*/ 44 h 298"/>
                <a:gd name="T38" fmla="*/ 208 w 299"/>
                <a:gd name="T39" fmla="*/ 18 h 298"/>
                <a:gd name="T40" fmla="*/ 153 w 299"/>
                <a:gd name="T41" fmla="*/ 8 h 298"/>
                <a:gd name="T42" fmla="*/ 100 w 299"/>
                <a:gd name="T43" fmla="*/ 18 h 298"/>
                <a:gd name="T44" fmla="*/ 54 w 299"/>
                <a:gd name="T45" fmla="*/ 44 h 298"/>
                <a:gd name="T46" fmla="*/ 27 w 299"/>
                <a:gd name="T47" fmla="*/ 89 h 298"/>
                <a:gd name="T48" fmla="*/ 9 w 299"/>
                <a:gd name="T49" fmla="*/ 144 h 298"/>
                <a:gd name="T50" fmla="*/ 27 w 299"/>
                <a:gd name="T51" fmla="*/ 198 h 298"/>
                <a:gd name="T52" fmla="*/ 54 w 299"/>
                <a:gd name="T53" fmla="*/ 243 h 298"/>
                <a:gd name="T54" fmla="*/ 100 w 299"/>
                <a:gd name="T55" fmla="*/ 271 h 298"/>
                <a:gd name="T56" fmla="*/ 153 w 299"/>
                <a:gd name="T57" fmla="*/ 279 h 298"/>
                <a:gd name="T58" fmla="*/ 208 w 299"/>
                <a:gd name="T59" fmla="*/ 271 h 298"/>
                <a:gd name="T60" fmla="*/ 244 w 299"/>
                <a:gd name="T61" fmla="*/ 243 h 298"/>
                <a:gd name="T62" fmla="*/ 280 w 299"/>
                <a:gd name="T63" fmla="*/ 198 h 298"/>
                <a:gd name="T64" fmla="*/ 289 w 299"/>
                <a:gd name="T65" fmla="*/ 144 h 29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99"/>
                <a:gd name="T100" fmla="*/ 0 h 298"/>
                <a:gd name="T101" fmla="*/ 299 w 299"/>
                <a:gd name="T102" fmla="*/ 298 h 298"/>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99" h="298">
                  <a:moveTo>
                    <a:pt x="299" y="144"/>
                  </a:moveTo>
                  <a:lnTo>
                    <a:pt x="299" y="117"/>
                  </a:lnTo>
                  <a:lnTo>
                    <a:pt x="289" y="89"/>
                  </a:lnTo>
                  <a:lnTo>
                    <a:pt x="271" y="63"/>
                  </a:lnTo>
                  <a:lnTo>
                    <a:pt x="253" y="36"/>
                  </a:lnTo>
                  <a:lnTo>
                    <a:pt x="235" y="18"/>
                  </a:lnTo>
                  <a:lnTo>
                    <a:pt x="208" y="8"/>
                  </a:lnTo>
                  <a:lnTo>
                    <a:pt x="181" y="0"/>
                  </a:lnTo>
                  <a:lnTo>
                    <a:pt x="153" y="0"/>
                  </a:lnTo>
                  <a:lnTo>
                    <a:pt x="117" y="0"/>
                  </a:lnTo>
                  <a:lnTo>
                    <a:pt x="90" y="8"/>
                  </a:lnTo>
                  <a:lnTo>
                    <a:pt x="64" y="18"/>
                  </a:lnTo>
                  <a:lnTo>
                    <a:pt x="46" y="36"/>
                  </a:lnTo>
                  <a:lnTo>
                    <a:pt x="27" y="63"/>
                  </a:lnTo>
                  <a:lnTo>
                    <a:pt x="9" y="89"/>
                  </a:lnTo>
                  <a:lnTo>
                    <a:pt x="0" y="117"/>
                  </a:lnTo>
                  <a:lnTo>
                    <a:pt x="0" y="144"/>
                  </a:lnTo>
                  <a:lnTo>
                    <a:pt x="0" y="180"/>
                  </a:lnTo>
                  <a:lnTo>
                    <a:pt x="9" y="207"/>
                  </a:lnTo>
                  <a:lnTo>
                    <a:pt x="27" y="235"/>
                  </a:lnTo>
                  <a:lnTo>
                    <a:pt x="46" y="253"/>
                  </a:lnTo>
                  <a:lnTo>
                    <a:pt x="64" y="271"/>
                  </a:lnTo>
                  <a:lnTo>
                    <a:pt x="90" y="289"/>
                  </a:lnTo>
                  <a:lnTo>
                    <a:pt x="117" y="298"/>
                  </a:lnTo>
                  <a:lnTo>
                    <a:pt x="153" y="298"/>
                  </a:lnTo>
                  <a:lnTo>
                    <a:pt x="181" y="298"/>
                  </a:lnTo>
                  <a:lnTo>
                    <a:pt x="208" y="289"/>
                  </a:lnTo>
                  <a:lnTo>
                    <a:pt x="235" y="271"/>
                  </a:lnTo>
                  <a:lnTo>
                    <a:pt x="253" y="253"/>
                  </a:lnTo>
                  <a:lnTo>
                    <a:pt x="271" y="235"/>
                  </a:lnTo>
                  <a:lnTo>
                    <a:pt x="289" y="207"/>
                  </a:lnTo>
                  <a:lnTo>
                    <a:pt x="299" y="180"/>
                  </a:lnTo>
                  <a:lnTo>
                    <a:pt x="299" y="144"/>
                  </a:lnTo>
                  <a:lnTo>
                    <a:pt x="289" y="144"/>
                  </a:lnTo>
                  <a:lnTo>
                    <a:pt x="289" y="117"/>
                  </a:lnTo>
                  <a:lnTo>
                    <a:pt x="280" y="89"/>
                  </a:lnTo>
                  <a:lnTo>
                    <a:pt x="262" y="71"/>
                  </a:lnTo>
                  <a:lnTo>
                    <a:pt x="244" y="44"/>
                  </a:lnTo>
                  <a:lnTo>
                    <a:pt x="226" y="36"/>
                  </a:lnTo>
                  <a:lnTo>
                    <a:pt x="208" y="18"/>
                  </a:lnTo>
                  <a:lnTo>
                    <a:pt x="181" y="8"/>
                  </a:lnTo>
                  <a:lnTo>
                    <a:pt x="153" y="8"/>
                  </a:lnTo>
                  <a:lnTo>
                    <a:pt x="127" y="8"/>
                  </a:lnTo>
                  <a:lnTo>
                    <a:pt x="100" y="18"/>
                  </a:lnTo>
                  <a:lnTo>
                    <a:pt x="72" y="36"/>
                  </a:lnTo>
                  <a:lnTo>
                    <a:pt x="54" y="44"/>
                  </a:lnTo>
                  <a:lnTo>
                    <a:pt x="36" y="71"/>
                  </a:lnTo>
                  <a:lnTo>
                    <a:pt x="27" y="89"/>
                  </a:lnTo>
                  <a:lnTo>
                    <a:pt x="18" y="117"/>
                  </a:lnTo>
                  <a:lnTo>
                    <a:pt x="9" y="144"/>
                  </a:lnTo>
                  <a:lnTo>
                    <a:pt x="18" y="170"/>
                  </a:lnTo>
                  <a:lnTo>
                    <a:pt x="27" y="198"/>
                  </a:lnTo>
                  <a:lnTo>
                    <a:pt x="36" y="225"/>
                  </a:lnTo>
                  <a:lnTo>
                    <a:pt x="54" y="243"/>
                  </a:lnTo>
                  <a:lnTo>
                    <a:pt x="72" y="261"/>
                  </a:lnTo>
                  <a:lnTo>
                    <a:pt x="100" y="271"/>
                  </a:lnTo>
                  <a:lnTo>
                    <a:pt x="127" y="279"/>
                  </a:lnTo>
                  <a:lnTo>
                    <a:pt x="153" y="279"/>
                  </a:lnTo>
                  <a:lnTo>
                    <a:pt x="181" y="279"/>
                  </a:lnTo>
                  <a:lnTo>
                    <a:pt x="208" y="271"/>
                  </a:lnTo>
                  <a:lnTo>
                    <a:pt x="226" y="261"/>
                  </a:lnTo>
                  <a:lnTo>
                    <a:pt x="244" y="243"/>
                  </a:lnTo>
                  <a:lnTo>
                    <a:pt x="262" y="225"/>
                  </a:lnTo>
                  <a:lnTo>
                    <a:pt x="280" y="198"/>
                  </a:lnTo>
                  <a:lnTo>
                    <a:pt x="289" y="170"/>
                  </a:lnTo>
                  <a:lnTo>
                    <a:pt x="289" y="144"/>
                  </a:lnTo>
                  <a:lnTo>
                    <a:pt x="299" y="144"/>
                  </a:lnTo>
                  <a:close/>
                </a:path>
              </a:pathLst>
            </a:custGeom>
            <a:solidFill>
              <a:srgbClr val="C5FFFF"/>
            </a:solidFill>
            <a:ln w="9525">
              <a:noFill/>
              <a:round/>
              <a:headEnd/>
              <a:tailEnd/>
            </a:ln>
          </p:spPr>
          <p:txBody>
            <a:bodyPr>
              <a:prstTxWarp prst="textNoShape">
                <a:avLst/>
              </a:prstTxWarp>
            </a:bodyPr>
            <a:lstStyle/>
            <a:p>
              <a:endParaRPr lang="en-US"/>
            </a:p>
          </p:txBody>
        </p:sp>
        <p:sp>
          <p:nvSpPr>
            <p:cNvPr id="49229" name="Freeform 663"/>
            <p:cNvSpPr>
              <a:spLocks noChangeAspect="1"/>
            </p:cNvSpPr>
            <p:nvPr/>
          </p:nvSpPr>
          <p:spPr bwMode="auto">
            <a:xfrm>
              <a:off x="1305" y="2779"/>
              <a:ext cx="28" cy="28"/>
            </a:xfrm>
            <a:custGeom>
              <a:avLst/>
              <a:gdLst>
                <a:gd name="T0" fmla="*/ 280 w 280"/>
                <a:gd name="T1" fmla="*/ 109 h 271"/>
                <a:gd name="T2" fmla="*/ 253 w 280"/>
                <a:gd name="T3" fmla="*/ 63 h 271"/>
                <a:gd name="T4" fmla="*/ 217 w 280"/>
                <a:gd name="T5" fmla="*/ 28 h 271"/>
                <a:gd name="T6" fmla="*/ 172 w 280"/>
                <a:gd name="T7" fmla="*/ 0 h 271"/>
                <a:gd name="T8" fmla="*/ 118 w 280"/>
                <a:gd name="T9" fmla="*/ 0 h 271"/>
                <a:gd name="T10" fmla="*/ 63 w 280"/>
                <a:gd name="T11" fmla="*/ 28 h 271"/>
                <a:gd name="T12" fmla="*/ 27 w 280"/>
                <a:gd name="T13" fmla="*/ 63 h 271"/>
                <a:gd name="T14" fmla="*/ 9 w 280"/>
                <a:gd name="T15" fmla="*/ 109 h 271"/>
                <a:gd name="T16" fmla="*/ 9 w 280"/>
                <a:gd name="T17" fmla="*/ 162 h 271"/>
                <a:gd name="T18" fmla="*/ 27 w 280"/>
                <a:gd name="T19" fmla="*/ 217 h 271"/>
                <a:gd name="T20" fmla="*/ 63 w 280"/>
                <a:gd name="T21" fmla="*/ 253 h 271"/>
                <a:gd name="T22" fmla="*/ 118 w 280"/>
                <a:gd name="T23" fmla="*/ 271 h 271"/>
                <a:gd name="T24" fmla="*/ 172 w 280"/>
                <a:gd name="T25" fmla="*/ 271 h 271"/>
                <a:gd name="T26" fmla="*/ 217 w 280"/>
                <a:gd name="T27" fmla="*/ 253 h 271"/>
                <a:gd name="T28" fmla="*/ 253 w 280"/>
                <a:gd name="T29" fmla="*/ 217 h 271"/>
                <a:gd name="T30" fmla="*/ 280 w 280"/>
                <a:gd name="T31" fmla="*/ 162 h 271"/>
                <a:gd name="T32" fmla="*/ 271 w 280"/>
                <a:gd name="T33" fmla="*/ 136 h 271"/>
                <a:gd name="T34" fmla="*/ 253 w 280"/>
                <a:gd name="T35" fmla="*/ 91 h 271"/>
                <a:gd name="T36" fmla="*/ 226 w 280"/>
                <a:gd name="T37" fmla="*/ 45 h 271"/>
                <a:gd name="T38" fmla="*/ 190 w 280"/>
                <a:gd name="T39" fmla="*/ 18 h 271"/>
                <a:gd name="T40" fmla="*/ 144 w 280"/>
                <a:gd name="T41" fmla="*/ 10 h 271"/>
                <a:gd name="T42" fmla="*/ 91 w 280"/>
                <a:gd name="T43" fmla="*/ 18 h 271"/>
                <a:gd name="T44" fmla="*/ 55 w 280"/>
                <a:gd name="T45" fmla="*/ 45 h 271"/>
                <a:gd name="T46" fmla="*/ 27 w 280"/>
                <a:gd name="T47" fmla="*/ 91 h 271"/>
                <a:gd name="T48" fmla="*/ 18 w 280"/>
                <a:gd name="T49" fmla="*/ 136 h 271"/>
                <a:gd name="T50" fmla="*/ 27 w 280"/>
                <a:gd name="T51" fmla="*/ 190 h 271"/>
                <a:gd name="T52" fmla="*/ 55 w 280"/>
                <a:gd name="T53" fmla="*/ 227 h 271"/>
                <a:gd name="T54" fmla="*/ 91 w 280"/>
                <a:gd name="T55" fmla="*/ 253 h 271"/>
                <a:gd name="T56" fmla="*/ 144 w 280"/>
                <a:gd name="T57" fmla="*/ 263 h 271"/>
                <a:gd name="T58" fmla="*/ 190 w 280"/>
                <a:gd name="T59" fmla="*/ 253 h 271"/>
                <a:gd name="T60" fmla="*/ 226 w 280"/>
                <a:gd name="T61" fmla="*/ 227 h 271"/>
                <a:gd name="T62" fmla="*/ 253 w 280"/>
                <a:gd name="T63" fmla="*/ 190 h 271"/>
                <a:gd name="T64" fmla="*/ 271 w 280"/>
                <a:gd name="T65" fmla="*/ 136 h 27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80"/>
                <a:gd name="T100" fmla="*/ 0 h 271"/>
                <a:gd name="T101" fmla="*/ 280 w 280"/>
                <a:gd name="T102" fmla="*/ 271 h 27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80" h="271">
                  <a:moveTo>
                    <a:pt x="280" y="136"/>
                  </a:moveTo>
                  <a:lnTo>
                    <a:pt x="280" y="109"/>
                  </a:lnTo>
                  <a:lnTo>
                    <a:pt x="271" y="81"/>
                  </a:lnTo>
                  <a:lnTo>
                    <a:pt x="253" y="63"/>
                  </a:lnTo>
                  <a:lnTo>
                    <a:pt x="235" y="36"/>
                  </a:lnTo>
                  <a:lnTo>
                    <a:pt x="217" y="28"/>
                  </a:lnTo>
                  <a:lnTo>
                    <a:pt x="199" y="10"/>
                  </a:lnTo>
                  <a:lnTo>
                    <a:pt x="172" y="0"/>
                  </a:lnTo>
                  <a:lnTo>
                    <a:pt x="144" y="0"/>
                  </a:lnTo>
                  <a:lnTo>
                    <a:pt x="118" y="0"/>
                  </a:lnTo>
                  <a:lnTo>
                    <a:pt x="91" y="10"/>
                  </a:lnTo>
                  <a:lnTo>
                    <a:pt x="63" y="28"/>
                  </a:lnTo>
                  <a:lnTo>
                    <a:pt x="45" y="36"/>
                  </a:lnTo>
                  <a:lnTo>
                    <a:pt x="27" y="63"/>
                  </a:lnTo>
                  <a:lnTo>
                    <a:pt x="18" y="81"/>
                  </a:lnTo>
                  <a:lnTo>
                    <a:pt x="9" y="109"/>
                  </a:lnTo>
                  <a:lnTo>
                    <a:pt x="0" y="136"/>
                  </a:lnTo>
                  <a:lnTo>
                    <a:pt x="9" y="162"/>
                  </a:lnTo>
                  <a:lnTo>
                    <a:pt x="18" y="190"/>
                  </a:lnTo>
                  <a:lnTo>
                    <a:pt x="27" y="217"/>
                  </a:lnTo>
                  <a:lnTo>
                    <a:pt x="45" y="235"/>
                  </a:lnTo>
                  <a:lnTo>
                    <a:pt x="63" y="253"/>
                  </a:lnTo>
                  <a:lnTo>
                    <a:pt x="91" y="263"/>
                  </a:lnTo>
                  <a:lnTo>
                    <a:pt x="118" y="271"/>
                  </a:lnTo>
                  <a:lnTo>
                    <a:pt x="144" y="271"/>
                  </a:lnTo>
                  <a:lnTo>
                    <a:pt x="172" y="271"/>
                  </a:lnTo>
                  <a:lnTo>
                    <a:pt x="199" y="263"/>
                  </a:lnTo>
                  <a:lnTo>
                    <a:pt x="217" y="253"/>
                  </a:lnTo>
                  <a:lnTo>
                    <a:pt x="235" y="235"/>
                  </a:lnTo>
                  <a:lnTo>
                    <a:pt x="253" y="217"/>
                  </a:lnTo>
                  <a:lnTo>
                    <a:pt x="271" y="190"/>
                  </a:lnTo>
                  <a:lnTo>
                    <a:pt x="280" y="162"/>
                  </a:lnTo>
                  <a:lnTo>
                    <a:pt x="280" y="136"/>
                  </a:lnTo>
                  <a:lnTo>
                    <a:pt x="271" y="136"/>
                  </a:lnTo>
                  <a:lnTo>
                    <a:pt x="262" y="109"/>
                  </a:lnTo>
                  <a:lnTo>
                    <a:pt x="253" y="91"/>
                  </a:lnTo>
                  <a:lnTo>
                    <a:pt x="244" y="73"/>
                  </a:lnTo>
                  <a:lnTo>
                    <a:pt x="226" y="45"/>
                  </a:lnTo>
                  <a:lnTo>
                    <a:pt x="207" y="36"/>
                  </a:lnTo>
                  <a:lnTo>
                    <a:pt x="190" y="18"/>
                  </a:lnTo>
                  <a:lnTo>
                    <a:pt x="163" y="18"/>
                  </a:lnTo>
                  <a:lnTo>
                    <a:pt x="144" y="10"/>
                  </a:lnTo>
                  <a:lnTo>
                    <a:pt x="118" y="18"/>
                  </a:lnTo>
                  <a:lnTo>
                    <a:pt x="91" y="18"/>
                  </a:lnTo>
                  <a:lnTo>
                    <a:pt x="73" y="36"/>
                  </a:lnTo>
                  <a:lnTo>
                    <a:pt x="55" y="45"/>
                  </a:lnTo>
                  <a:lnTo>
                    <a:pt x="37" y="73"/>
                  </a:lnTo>
                  <a:lnTo>
                    <a:pt x="27" y="91"/>
                  </a:lnTo>
                  <a:lnTo>
                    <a:pt x="18" y="109"/>
                  </a:lnTo>
                  <a:lnTo>
                    <a:pt x="18" y="136"/>
                  </a:lnTo>
                  <a:lnTo>
                    <a:pt x="18" y="162"/>
                  </a:lnTo>
                  <a:lnTo>
                    <a:pt x="27" y="190"/>
                  </a:lnTo>
                  <a:lnTo>
                    <a:pt x="37" y="208"/>
                  </a:lnTo>
                  <a:lnTo>
                    <a:pt x="55" y="227"/>
                  </a:lnTo>
                  <a:lnTo>
                    <a:pt x="73" y="245"/>
                  </a:lnTo>
                  <a:lnTo>
                    <a:pt x="91" y="253"/>
                  </a:lnTo>
                  <a:lnTo>
                    <a:pt x="118" y="263"/>
                  </a:lnTo>
                  <a:lnTo>
                    <a:pt x="144" y="263"/>
                  </a:lnTo>
                  <a:lnTo>
                    <a:pt x="163" y="263"/>
                  </a:lnTo>
                  <a:lnTo>
                    <a:pt x="190" y="253"/>
                  </a:lnTo>
                  <a:lnTo>
                    <a:pt x="207" y="245"/>
                  </a:lnTo>
                  <a:lnTo>
                    <a:pt x="226" y="227"/>
                  </a:lnTo>
                  <a:lnTo>
                    <a:pt x="244" y="208"/>
                  </a:lnTo>
                  <a:lnTo>
                    <a:pt x="253" y="190"/>
                  </a:lnTo>
                  <a:lnTo>
                    <a:pt x="262" y="162"/>
                  </a:lnTo>
                  <a:lnTo>
                    <a:pt x="271" y="136"/>
                  </a:lnTo>
                  <a:lnTo>
                    <a:pt x="280" y="136"/>
                  </a:lnTo>
                  <a:close/>
                </a:path>
              </a:pathLst>
            </a:custGeom>
            <a:solidFill>
              <a:srgbClr val="CAFFFF"/>
            </a:solidFill>
            <a:ln w="9525">
              <a:noFill/>
              <a:round/>
              <a:headEnd/>
              <a:tailEnd/>
            </a:ln>
          </p:spPr>
          <p:txBody>
            <a:bodyPr>
              <a:prstTxWarp prst="textNoShape">
                <a:avLst/>
              </a:prstTxWarp>
            </a:bodyPr>
            <a:lstStyle/>
            <a:p>
              <a:endParaRPr lang="en-US"/>
            </a:p>
          </p:txBody>
        </p:sp>
        <p:sp>
          <p:nvSpPr>
            <p:cNvPr id="49230" name="Freeform 664"/>
            <p:cNvSpPr>
              <a:spLocks noChangeAspect="1"/>
            </p:cNvSpPr>
            <p:nvPr/>
          </p:nvSpPr>
          <p:spPr bwMode="auto">
            <a:xfrm>
              <a:off x="1307" y="2780"/>
              <a:ext cx="26" cy="26"/>
            </a:xfrm>
            <a:custGeom>
              <a:avLst/>
              <a:gdLst>
                <a:gd name="T0" fmla="*/ 244 w 253"/>
                <a:gd name="T1" fmla="*/ 99 h 253"/>
                <a:gd name="T2" fmla="*/ 226 w 253"/>
                <a:gd name="T3" fmla="*/ 63 h 253"/>
                <a:gd name="T4" fmla="*/ 189 w 253"/>
                <a:gd name="T5" fmla="*/ 26 h 253"/>
                <a:gd name="T6" fmla="*/ 145 w 253"/>
                <a:gd name="T7" fmla="*/ 8 h 253"/>
                <a:gd name="T8" fmla="*/ 100 w 253"/>
                <a:gd name="T9" fmla="*/ 8 h 253"/>
                <a:gd name="T10" fmla="*/ 55 w 253"/>
                <a:gd name="T11" fmla="*/ 26 h 253"/>
                <a:gd name="T12" fmla="*/ 19 w 253"/>
                <a:gd name="T13" fmla="*/ 63 h 253"/>
                <a:gd name="T14" fmla="*/ 0 w 253"/>
                <a:gd name="T15" fmla="*/ 99 h 253"/>
                <a:gd name="T16" fmla="*/ 0 w 253"/>
                <a:gd name="T17" fmla="*/ 152 h 253"/>
                <a:gd name="T18" fmla="*/ 19 w 253"/>
                <a:gd name="T19" fmla="*/ 198 h 253"/>
                <a:gd name="T20" fmla="*/ 55 w 253"/>
                <a:gd name="T21" fmla="*/ 235 h 253"/>
                <a:gd name="T22" fmla="*/ 100 w 253"/>
                <a:gd name="T23" fmla="*/ 253 h 253"/>
                <a:gd name="T24" fmla="*/ 145 w 253"/>
                <a:gd name="T25" fmla="*/ 253 h 253"/>
                <a:gd name="T26" fmla="*/ 189 w 253"/>
                <a:gd name="T27" fmla="*/ 235 h 253"/>
                <a:gd name="T28" fmla="*/ 226 w 253"/>
                <a:gd name="T29" fmla="*/ 198 h 253"/>
                <a:gd name="T30" fmla="*/ 244 w 253"/>
                <a:gd name="T31" fmla="*/ 152 h 253"/>
                <a:gd name="T32" fmla="*/ 235 w 253"/>
                <a:gd name="T33" fmla="*/ 126 h 253"/>
                <a:gd name="T34" fmla="*/ 226 w 253"/>
                <a:gd name="T35" fmla="*/ 81 h 253"/>
                <a:gd name="T36" fmla="*/ 199 w 253"/>
                <a:gd name="T37" fmla="*/ 45 h 253"/>
                <a:gd name="T38" fmla="*/ 172 w 253"/>
                <a:gd name="T39" fmla="*/ 26 h 253"/>
                <a:gd name="T40" fmla="*/ 126 w 253"/>
                <a:gd name="T41" fmla="*/ 18 h 253"/>
                <a:gd name="T42" fmla="*/ 82 w 253"/>
                <a:gd name="T43" fmla="*/ 26 h 253"/>
                <a:gd name="T44" fmla="*/ 45 w 253"/>
                <a:gd name="T45" fmla="*/ 45 h 253"/>
                <a:gd name="T46" fmla="*/ 19 w 253"/>
                <a:gd name="T47" fmla="*/ 81 h 253"/>
                <a:gd name="T48" fmla="*/ 9 w 253"/>
                <a:gd name="T49" fmla="*/ 126 h 253"/>
                <a:gd name="T50" fmla="*/ 19 w 253"/>
                <a:gd name="T51" fmla="*/ 171 h 253"/>
                <a:gd name="T52" fmla="*/ 45 w 253"/>
                <a:gd name="T53" fmla="*/ 207 h 253"/>
                <a:gd name="T54" fmla="*/ 82 w 253"/>
                <a:gd name="T55" fmla="*/ 235 h 253"/>
                <a:gd name="T56" fmla="*/ 126 w 253"/>
                <a:gd name="T57" fmla="*/ 243 h 253"/>
                <a:gd name="T58" fmla="*/ 172 w 253"/>
                <a:gd name="T59" fmla="*/ 235 h 253"/>
                <a:gd name="T60" fmla="*/ 199 w 253"/>
                <a:gd name="T61" fmla="*/ 207 h 253"/>
                <a:gd name="T62" fmla="*/ 226 w 253"/>
                <a:gd name="T63" fmla="*/ 171 h 253"/>
                <a:gd name="T64" fmla="*/ 235 w 253"/>
                <a:gd name="T65" fmla="*/ 126 h 25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53"/>
                <a:gd name="T100" fmla="*/ 0 h 253"/>
                <a:gd name="T101" fmla="*/ 253 w 253"/>
                <a:gd name="T102" fmla="*/ 253 h 25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53" h="253">
                  <a:moveTo>
                    <a:pt x="253" y="126"/>
                  </a:moveTo>
                  <a:lnTo>
                    <a:pt x="244" y="99"/>
                  </a:lnTo>
                  <a:lnTo>
                    <a:pt x="235" y="81"/>
                  </a:lnTo>
                  <a:lnTo>
                    <a:pt x="226" y="63"/>
                  </a:lnTo>
                  <a:lnTo>
                    <a:pt x="208" y="35"/>
                  </a:lnTo>
                  <a:lnTo>
                    <a:pt x="189" y="26"/>
                  </a:lnTo>
                  <a:lnTo>
                    <a:pt x="172" y="8"/>
                  </a:lnTo>
                  <a:lnTo>
                    <a:pt x="145" y="8"/>
                  </a:lnTo>
                  <a:lnTo>
                    <a:pt x="126" y="0"/>
                  </a:lnTo>
                  <a:lnTo>
                    <a:pt x="100" y="8"/>
                  </a:lnTo>
                  <a:lnTo>
                    <a:pt x="73" y="8"/>
                  </a:lnTo>
                  <a:lnTo>
                    <a:pt x="55" y="26"/>
                  </a:lnTo>
                  <a:lnTo>
                    <a:pt x="37" y="35"/>
                  </a:lnTo>
                  <a:lnTo>
                    <a:pt x="19" y="63"/>
                  </a:lnTo>
                  <a:lnTo>
                    <a:pt x="9" y="81"/>
                  </a:lnTo>
                  <a:lnTo>
                    <a:pt x="0" y="99"/>
                  </a:lnTo>
                  <a:lnTo>
                    <a:pt x="0" y="126"/>
                  </a:lnTo>
                  <a:lnTo>
                    <a:pt x="0" y="152"/>
                  </a:lnTo>
                  <a:lnTo>
                    <a:pt x="9" y="180"/>
                  </a:lnTo>
                  <a:lnTo>
                    <a:pt x="19" y="198"/>
                  </a:lnTo>
                  <a:lnTo>
                    <a:pt x="37" y="217"/>
                  </a:lnTo>
                  <a:lnTo>
                    <a:pt x="55" y="235"/>
                  </a:lnTo>
                  <a:lnTo>
                    <a:pt x="73" y="243"/>
                  </a:lnTo>
                  <a:lnTo>
                    <a:pt x="100" y="253"/>
                  </a:lnTo>
                  <a:lnTo>
                    <a:pt x="126" y="253"/>
                  </a:lnTo>
                  <a:lnTo>
                    <a:pt x="145" y="253"/>
                  </a:lnTo>
                  <a:lnTo>
                    <a:pt x="172" y="243"/>
                  </a:lnTo>
                  <a:lnTo>
                    <a:pt x="189" y="235"/>
                  </a:lnTo>
                  <a:lnTo>
                    <a:pt x="208" y="217"/>
                  </a:lnTo>
                  <a:lnTo>
                    <a:pt x="226" y="198"/>
                  </a:lnTo>
                  <a:lnTo>
                    <a:pt x="235" y="180"/>
                  </a:lnTo>
                  <a:lnTo>
                    <a:pt x="244" y="152"/>
                  </a:lnTo>
                  <a:lnTo>
                    <a:pt x="253" y="126"/>
                  </a:lnTo>
                  <a:lnTo>
                    <a:pt x="235" y="126"/>
                  </a:lnTo>
                  <a:lnTo>
                    <a:pt x="235" y="108"/>
                  </a:lnTo>
                  <a:lnTo>
                    <a:pt x="226" y="81"/>
                  </a:lnTo>
                  <a:lnTo>
                    <a:pt x="217" y="63"/>
                  </a:lnTo>
                  <a:lnTo>
                    <a:pt x="199" y="45"/>
                  </a:lnTo>
                  <a:lnTo>
                    <a:pt x="189" y="35"/>
                  </a:lnTo>
                  <a:lnTo>
                    <a:pt x="172" y="26"/>
                  </a:lnTo>
                  <a:lnTo>
                    <a:pt x="145" y="18"/>
                  </a:lnTo>
                  <a:lnTo>
                    <a:pt x="126" y="18"/>
                  </a:lnTo>
                  <a:lnTo>
                    <a:pt x="100" y="18"/>
                  </a:lnTo>
                  <a:lnTo>
                    <a:pt x="82" y="26"/>
                  </a:lnTo>
                  <a:lnTo>
                    <a:pt x="63" y="35"/>
                  </a:lnTo>
                  <a:lnTo>
                    <a:pt x="45" y="45"/>
                  </a:lnTo>
                  <a:lnTo>
                    <a:pt x="27" y="63"/>
                  </a:lnTo>
                  <a:lnTo>
                    <a:pt x="19" y="81"/>
                  </a:lnTo>
                  <a:lnTo>
                    <a:pt x="9" y="108"/>
                  </a:lnTo>
                  <a:lnTo>
                    <a:pt x="9" y="126"/>
                  </a:lnTo>
                  <a:lnTo>
                    <a:pt x="9" y="152"/>
                  </a:lnTo>
                  <a:lnTo>
                    <a:pt x="19" y="171"/>
                  </a:lnTo>
                  <a:lnTo>
                    <a:pt x="27" y="189"/>
                  </a:lnTo>
                  <a:lnTo>
                    <a:pt x="45" y="207"/>
                  </a:lnTo>
                  <a:lnTo>
                    <a:pt x="63" y="225"/>
                  </a:lnTo>
                  <a:lnTo>
                    <a:pt x="82" y="235"/>
                  </a:lnTo>
                  <a:lnTo>
                    <a:pt x="100" y="235"/>
                  </a:lnTo>
                  <a:lnTo>
                    <a:pt x="126" y="243"/>
                  </a:lnTo>
                  <a:lnTo>
                    <a:pt x="145" y="235"/>
                  </a:lnTo>
                  <a:lnTo>
                    <a:pt x="172" y="235"/>
                  </a:lnTo>
                  <a:lnTo>
                    <a:pt x="189" y="225"/>
                  </a:lnTo>
                  <a:lnTo>
                    <a:pt x="199" y="207"/>
                  </a:lnTo>
                  <a:lnTo>
                    <a:pt x="217" y="189"/>
                  </a:lnTo>
                  <a:lnTo>
                    <a:pt x="226" y="171"/>
                  </a:lnTo>
                  <a:lnTo>
                    <a:pt x="235" y="152"/>
                  </a:lnTo>
                  <a:lnTo>
                    <a:pt x="235" y="126"/>
                  </a:lnTo>
                  <a:lnTo>
                    <a:pt x="253" y="126"/>
                  </a:lnTo>
                  <a:close/>
                </a:path>
              </a:pathLst>
            </a:custGeom>
            <a:solidFill>
              <a:srgbClr val="D0FFFF"/>
            </a:solidFill>
            <a:ln w="9525">
              <a:noFill/>
              <a:round/>
              <a:headEnd/>
              <a:tailEnd/>
            </a:ln>
          </p:spPr>
          <p:txBody>
            <a:bodyPr>
              <a:prstTxWarp prst="textNoShape">
                <a:avLst/>
              </a:prstTxWarp>
            </a:bodyPr>
            <a:lstStyle/>
            <a:p>
              <a:endParaRPr lang="en-US"/>
            </a:p>
          </p:txBody>
        </p:sp>
        <p:sp>
          <p:nvSpPr>
            <p:cNvPr id="49231" name="Freeform 665"/>
            <p:cNvSpPr>
              <a:spLocks noChangeAspect="1"/>
            </p:cNvSpPr>
            <p:nvPr/>
          </p:nvSpPr>
          <p:spPr bwMode="auto">
            <a:xfrm>
              <a:off x="1308" y="2782"/>
              <a:ext cx="23" cy="23"/>
            </a:xfrm>
            <a:custGeom>
              <a:avLst/>
              <a:gdLst>
                <a:gd name="T0" fmla="*/ 226 w 226"/>
                <a:gd name="T1" fmla="*/ 90 h 225"/>
                <a:gd name="T2" fmla="*/ 208 w 226"/>
                <a:gd name="T3" fmla="*/ 45 h 225"/>
                <a:gd name="T4" fmla="*/ 180 w 226"/>
                <a:gd name="T5" fmla="*/ 17 h 225"/>
                <a:gd name="T6" fmla="*/ 136 w 226"/>
                <a:gd name="T7" fmla="*/ 0 h 225"/>
                <a:gd name="T8" fmla="*/ 91 w 226"/>
                <a:gd name="T9" fmla="*/ 0 h 225"/>
                <a:gd name="T10" fmla="*/ 54 w 226"/>
                <a:gd name="T11" fmla="*/ 17 h 225"/>
                <a:gd name="T12" fmla="*/ 18 w 226"/>
                <a:gd name="T13" fmla="*/ 45 h 225"/>
                <a:gd name="T14" fmla="*/ 0 w 226"/>
                <a:gd name="T15" fmla="*/ 90 h 225"/>
                <a:gd name="T16" fmla="*/ 0 w 226"/>
                <a:gd name="T17" fmla="*/ 134 h 225"/>
                <a:gd name="T18" fmla="*/ 18 w 226"/>
                <a:gd name="T19" fmla="*/ 171 h 225"/>
                <a:gd name="T20" fmla="*/ 54 w 226"/>
                <a:gd name="T21" fmla="*/ 207 h 225"/>
                <a:gd name="T22" fmla="*/ 91 w 226"/>
                <a:gd name="T23" fmla="*/ 217 h 225"/>
                <a:gd name="T24" fmla="*/ 136 w 226"/>
                <a:gd name="T25" fmla="*/ 217 h 225"/>
                <a:gd name="T26" fmla="*/ 180 w 226"/>
                <a:gd name="T27" fmla="*/ 207 h 225"/>
                <a:gd name="T28" fmla="*/ 208 w 226"/>
                <a:gd name="T29" fmla="*/ 171 h 225"/>
                <a:gd name="T30" fmla="*/ 226 w 226"/>
                <a:gd name="T31" fmla="*/ 134 h 225"/>
                <a:gd name="T32" fmla="*/ 217 w 226"/>
                <a:gd name="T33" fmla="*/ 108 h 225"/>
                <a:gd name="T34" fmla="*/ 208 w 226"/>
                <a:gd name="T35" fmla="*/ 71 h 225"/>
                <a:gd name="T36" fmla="*/ 190 w 226"/>
                <a:gd name="T37" fmla="*/ 35 h 225"/>
                <a:gd name="T38" fmla="*/ 154 w 226"/>
                <a:gd name="T39" fmla="*/ 17 h 225"/>
                <a:gd name="T40" fmla="*/ 117 w 226"/>
                <a:gd name="T41" fmla="*/ 8 h 225"/>
                <a:gd name="T42" fmla="*/ 73 w 226"/>
                <a:gd name="T43" fmla="*/ 17 h 225"/>
                <a:gd name="T44" fmla="*/ 46 w 226"/>
                <a:gd name="T45" fmla="*/ 35 h 225"/>
                <a:gd name="T46" fmla="*/ 18 w 226"/>
                <a:gd name="T47" fmla="*/ 71 h 225"/>
                <a:gd name="T48" fmla="*/ 18 w 226"/>
                <a:gd name="T49" fmla="*/ 108 h 225"/>
                <a:gd name="T50" fmla="*/ 18 w 226"/>
                <a:gd name="T51" fmla="*/ 153 h 225"/>
                <a:gd name="T52" fmla="*/ 46 w 226"/>
                <a:gd name="T53" fmla="*/ 180 h 225"/>
                <a:gd name="T54" fmla="*/ 73 w 226"/>
                <a:gd name="T55" fmla="*/ 199 h 225"/>
                <a:gd name="T56" fmla="*/ 117 w 226"/>
                <a:gd name="T57" fmla="*/ 207 h 225"/>
                <a:gd name="T58" fmla="*/ 154 w 226"/>
                <a:gd name="T59" fmla="*/ 199 h 225"/>
                <a:gd name="T60" fmla="*/ 190 w 226"/>
                <a:gd name="T61" fmla="*/ 180 h 225"/>
                <a:gd name="T62" fmla="*/ 208 w 226"/>
                <a:gd name="T63" fmla="*/ 153 h 225"/>
                <a:gd name="T64" fmla="*/ 217 w 226"/>
                <a:gd name="T65" fmla="*/ 108 h 22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26"/>
                <a:gd name="T100" fmla="*/ 0 h 225"/>
                <a:gd name="T101" fmla="*/ 226 w 226"/>
                <a:gd name="T102" fmla="*/ 225 h 22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26" h="225">
                  <a:moveTo>
                    <a:pt x="226" y="108"/>
                  </a:moveTo>
                  <a:lnTo>
                    <a:pt x="226" y="90"/>
                  </a:lnTo>
                  <a:lnTo>
                    <a:pt x="217" y="63"/>
                  </a:lnTo>
                  <a:lnTo>
                    <a:pt x="208" y="45"/>
                  </a:lnTo>
                  <a:lnTo>
                    <a:pt x="190" y="27"/>
                  </a:lnTo>
                  <a:lnTo>
                    <a:pt x="180" y="17"/>
                  </a:lnTo>
                  <a:lnTo>
                    <a:pt x="163" y="8"/>
                  </a:lnTo>
                  <a:lnTo>
                    <a:pt x="136" y="0"/>
                  </a:lnTo>
                  <a:lnTo>
                    <a:pt x="117" y="0"/>
                  </a:lnTo>
                  <a:lnTo>
                    <a:pt x="91" y="0"/>
                  </a:lnTo>
                  <a:lnTo>
                    <a:pt x="73" y="8"/>
                  </a:lnTo>
                  <a:lnTo>
                    <a:pt x="54" y="17"/>
                  </a:lnTo>
                  <a:lnTo>
                    <a:pt x="36" y="27"/>
                  </a:lnTo>
                  <a:lnTo>
                    <a:pt x="18" y="45"/>
                  </a:lnTo>
                  <a:lnTo>
                    <a:pt x="10" y="63"/>
                  </a:lnTo>
                  <a:lnTo>
                    <a:pt x="0" y="90"/>
                  </a:lnTo>
                  <a:lnTo>
                    <a:pt x="0" y="108"/>
                  </a:lnTo>
                  <a:lnTo>
                    <a:pt x="0" y="134"/>
                  </a:lnTo>
                  <a:lnTo>
                    <a:pt x="10" y="153"/>
                  </a:lnTo>
                  <a:lnTo>
                    <a:pt x="18" y="171"/>
                  </a:lnTo>
                  <a:lnTo>
                    <a:pt x="36" y="189"/>
                  </a:lnTo>
                  <a:lnTo>
                    <a:pt x="54" y="207"/>
                  </a:lnTo>
                  <a:lnTo>
                    <a:pt x="73" y="217"/>
                  </a:lnTo>
                  <a:lnTo>
                    <a:pt x="91" y="217"/>
                  </a:lnTo>
                  <a:lnTo>
                    <a:pt x="117" y="225"/>
                  </a:lnTo>
                  <a:lnTo>
                    <a:pt x="136" y="217"/>
                  </a:lnTo>
                  <a:lnTo>
                    <a:pt x="163" y="217"/>
                  </a:lnTo>
                  <a:lnTo>
                    <a:pt x="180" y="207"/>
                  </a:lnTo>
                  <a:lnTo>
                    <a:pt x="190" y="189"/>
                  </a:lnTo>
                  <a:lnTo>
                    <a:pt x="208" y="171"/>
                  </a:lnTo>
                  <a:lnTo>
                    <a:pt x="217" y="153"/>
                  </a:lnTo>
                  <a:lnTo>
                    <a:pt x="226" y="134"/>
                  </a:lnTo>
                  <a:lnTo>
                    <a:pt x="226" y="108"/>
                  </a:lnTo>
                  <a:lnTo>
                    <a:pt x="217" y="108"/>
                  </a:lnTo>
                  <a:lnTo>
                    <a:pt x="217" y="90"/>
                  </a:lnTo>
                  <a:lnTo>
                    <a:pt x="208" y="71"/>
                  </a:lnTo>
                  <a:lnTo>
                    <a:pt x="199" y="53"/>
                  </a:lnTo>
                  <a:lnTo>
                    <a:pt x="190" y="35"/>
                  </a:lnTo>
                  <a:lnTo>
                    <a:pt x="172" y="27"/>
                  </a:lnTo>
                  <a:lnTo>
                    <a:pt x="154" y="17"/>
                  </a:lnTo>
                  <a:lnTo>
                    <a:pt x="136" y="8"/>
                  </a:lnTo>
                  <a:lnTo>
                    <a:pt x="117" y="8"/>
                  </a:lnTo>
                  <a:lnTo>
                    <a:pt x="91" y="8"/>
                  </a:lnTo>
                  <a:lnTo>
                    <a:pt x="73" y="17"/>
                  </a:lnTo>
                  <a:lnTo>
                    <a:pt x="54" y="27"/>
                  </a:lnTo>
                  <a:lnTo>
                    <a:pt x="46" y="35"/>
                  </a:lnTo>
                  <a:lnTo>
                    <a:pt x="28" y="53"/>
                  </a:lnTo>
                  <a:lnTo>
                    <a:pt x="18" y="71"/>
                  </a:lnTo>
                  <a:lnTo>
                    <a:pt x="18" y="90"/>
                  </a:lnTo>
                  <a:lnTo>
                    <a:pt x="18" y="108"/>
                  </a:lnTo>
                  <a:lnTo>
                    <a:pt x="18" y="126"/>
                  </a:lnTo>
                  <a:lnTo>
                    <a:pt x="18" y="153"/>
                  </a:lnTo>
                  <a:lnTo>
                    <a:pt x="28" y="162"/>
                  </a:lnTo>
                  <a:lnTo>
                    <a:pt x="46" y="180"/>
                  </a:lnTo>
                  <a:lnTo>
                    <a:pt x="54" y="189"/>
                  </a:lnTo>
                  <a:lnTo>
                    <a:pt x="73" y="199"/>
                  </a:lnTo>
                  <a:lnTo>
                    <a:pt x="91" y="207"/>
                  </a:lnTo>
                  <a:lnTo>
                    <a:pt x="117" y="207"/>
                  </a:lnTo>
                  <a:lnTo>
                    <a:pt x="136" y="207"/>
                  </a:lnTo>
                  <a:lnTo>
                    <a:pt x="154" y="199"/>
                  </a:lnTo>
                  <a:lnTo>
                    <a:pt x="172" y="189"/>
                  </a:lnTo>
                  <a:lnTo>
                    <a:pt x="190" y="180"/>
                  </a:lnTo>
                  <a:lnTo>
                    <a:pt x="199" y="162"/>
                  </a:lnTo>
                  <a:lnTo>
                    <a:pt x="208" y="153"/>
                  </a:lnTo>
                  <a:lnTo>
                    <a:pt x="217" y="126"/>
                  </a:lnTo>
                  <a:lnTo>
                    <a:pt x="217" y="108"/>
                  </a:lnTo>
                  <a:lnTo>
                    <a:pt x="226" y="108"/>
                  </a:lnTo>
                  <a:close/>
                </a:path>
              </a:pathLst>
            </a:custGeom>
            <a:solidFill>
              <a:srgbClr val="D5FFFF"/>
            </a:solidFill>
            <a:ln w="9525">
              <a:noFill/>
              <a:round/>
              <a:headEnd/>
              <a:tailEnd/>
            </a:ln>
          </p:spPr>
          <p:txBody>
            <a:bodyPr>
              <a:prstTxWarp prst="textNoShape">
                <a:avLst/>
              </a:prstTxWarp>
            </a:bodyPr>
            <a:lstStyle/>
            <a:p>
              <a:endParaRPr lang="en-US"/>
            </a:p>
          </p:txBody>
        </p:sp>
        <p:sp>
          <p:nvSpPr>
            <p:cNvPr id="49232" name="Freeform 666"/>
            <p:cNvSpPr>
              <a:spLocks noChangeAspect="1"/>
            </p:cNvSpPr>
            <p:nvPr/>
          </p:nvSpPr>
          <p:spPr bwMode="auto">
            <a:xfrm>
              <a:off x="1310" y="2783"/>
              <a:ext cx="20" cy="20"/>
            </a:xfrm>
            <a:custGeom>
              <a:avLst/>
              <a:gdLst>
                <a:gd name="T0" fmla="*/ 199 w 199"/>
                <a:gd name="T1" fmla="*/ 82 h 199"/>
                <a:gd name="T2" fmla="*/ 181 w 199"/>
                <a:gd name="T3" fmla="*/ 45 h 199"/>
                <a:gd name="T4" fmla="*/ 154 w 199"/>
                <a:gd name="T5" fmla="*/ 19 h 199"/>
                <a:gd name="T6" fmla="*/ 118 w 199"/>
                <a:gd name="T7" fmla="*/ 0 h 199"/>
                <a:gd name="T8" fmla="*/ 73 w 199"/>
                <a:gd name="T9" fmla="*/ 0 h 199"/>
                <a:gd name="T10" fmla="*/ 36 w 199"/>
                <a:gd name="T11" fmla="*/ 19 h 199"/>
                <a:gd name="T12" fmla="*/ 10 w 199"/>
                <a:gd name="T13" fmla="*/ 45 h 199"/>
                <a:gd name="T14" fmla="*/ 0 w 199"/>
                <a:gd name="T15" fmla="*/ 82 h 199"/>
                <a:gd name="T16" fmla="*/ 0 w 199"/>
                <a:gd name="T17" fmla="*/ 118 h 199"/>
                <a:gd name="T18" fmla="*/ 10 w 199"/>
                <a:gd name="T19" fmla="*/ 154 h 199"/>
                <a:gd name="T20" fmla="*/ 36 w 199"/>
                <a:gd name="T21" fmla="*/ 181 h 199"/>
                <a:gd name="T22" fmla="*/ 73 w 199"/>
                <a:gd name="T23" fmla="*/ 199 h 199"/>
                <a:gd name="T24" fmla="*/ 118 w 199"/>
                <a:gd name="T25" fmla="*/ 199 h 199"/>
                <a:gd name="T26" fmla="*/ 154 w 199"/>
                <a:gd name="T27" fmla="*/ 181 h 199"/>
                <a:gd name="T28" fmla="*/ 181 w 199"/>
                <a:gd name="T29" fmla="*/ 154 h 199"/>
                <a:gd name="T30" fmla="*/ 199 w 199"/>
                <a:gd name="T31" fmla="*/ 118 h 199"/>
                <a:gd name="T32" fmla="*/ 181 w 199"/>
                <a:gd name="T33" fmla="*/ 100 h 199"/>
                <a:gd name="T34" fmla="*/ 181 w 199"/>
                <a:gd name="T35" fmla="*/ 63 h 199"/>
                <a:gd name="T36" fmla="*/ 162 w 199"/>
                <a:gd name="T37" fmla="*/ 37 h 199"/>
                <a:gd name="T38" fmla="*/ 127 w 199"/>
                <a:gd name="T39" fmla="*/ 19 h 199"/>
                <a:gd name="T40" fmla="*/ 99 w 199"/>
                <a:gd name="T41" fmla="*/ 19 h 199"/>
                <a:gd name="T42" fmla="*/ 63 w 199"/>
                <a:gd name="T43" fmla="*/ 19 h 199"/>
                <a:gd name="T44" fmla="*/ 36 w 199"/>
                <a:gd name="T45" fmla="*/ 37 h 199"/>
                <a:gd name="T46" fmla="*/ 18 w 199"/>
                <a:gd name="T47" fmla="*/ 63 h 199"/>
                <a:gd name="T48" fmla="*/ 10 w 199"/>
                <a:gd name="T49" fmla="*/ 100 h 199"/>
                <a:gd name="T50" fmla="*/ 18 w 199"/>
                <a:gd name="T51" fmla="*/ 136 h 199"/>
                <a:gd name="T52" fmla="*/ 36 w 199"/>
                <a:gd name="T53" fmla="*/ 163 h 199"/>
                <a:gd name="T54" fmla="*/ 63 w 199"/>
                <a:gd name="T55" fmla="*/ 181 h 199"/>
                <a:gd name="T56" fmla="*/ 99 w 199"/>
                <a:gd name="T57" fmla="*/ 191 h 199"/>
                <a:gd name="T58" fmla="*/ 127 w 199"/>
                <a:gd name="T59" fmla="*/ 181 h 199"/>
                <a:gd name="T60" fmla="*/ 162 w 199"/>
                <a:gd name="T61" fmla="*/ 163 h 199"/>
                <a:gd name="T62" fmla="*/ 181 w 199"/>
                <a:gd name="T63" fmla="*/ 136 h 199"/>
                <a:gd name="T64" fmla="*/ 181 w 199"/>
                <a:gd name="T65" fmla="*/ 100 h 19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99"/>
                <a:gd name="T100" fmla="*/ 0 h 199"/>
                <a:gd name="T101" fmla="*/ 199 w 199"/>
                <a:gd name="T102" fmla="*/ 199 h 19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99" h="199">
                  <a:moveTo>
                    <a:pt x="199" y="100"/>
                  </a:moveTo>
                  <a:lnTo>
                    <a:pt x="199" y="82"/>
                  </a:lnTo>
                  <a:lnTo>
                    <a:pt x="190" y="63"/>
                  </a:lnTo>
                  <a:lnTo>
                    <a:pt x="181" y="45"/>
                  </a:lnTo>
                  <a:lnTo>
                    <a:pt x="172" y="27"/>
                  </a:lnTo>
                  <a:lnTo>
                    <a:pt x="154" y="19"/>
                  </a:lnTo>
                  <a:lnTo>
                    <a:pt x="136" y="9"/>
                  </a:lnTo>
                  <a:lnTo>
                    <a:pt x="118" y="0"/>
                  </a:lnTo>
                  <a:lnTo>
                    <a:pt x="99" y="0"/>
                  </a:lnTo>
                  <a:lnTo>
                    <a:pt x="73" y="0"/>
                  </a:lnTo>
                  <a:lnTo>
                    <a:pt x="55" y="9"/>
                  </a:lnTo>
                  <a:lnTo>
                    <a:pt x="36" y="19"/>
                  </a:lnTo>
                  <a:lnTo>
                    <a:pt x="28" y="27"/>
                  </a:lnTo>
                  <a:lnTo>
                    <a:pt x="10" y="45"/>
                  </a:lnTo>
                  <a:lnTo>
                    <a:pt x="0" y="63"/>
                  </a:lnTo>
                  <a:lnTo>
                    <a:pt x="0" y="82"/>
                  </a:lnTo>
                  <a:lnTo>
                    <a:pt x="0" y="100"/>
                  </a:lnTo>
                  <a:lnTo>
                    <a:pt x="0" y="118"/>
                  </a:lnTo>
                  <a:lnTo>
                    <a:pt x="0" y="145"/>
                  </a:lnTo>
                  <a:lnTo>
                    <a:pt x="10" y="154"/>
                  </a:lnTo>
                  <a:lnTo>
                    <a:pt x="28" y="172"/>
                  </a:lnTo>
                  <a:lnTo>
                    <a:pt x="36" y="181"/>
                  </a:lnTo>
                  <a:lnTo>
                    <a:pt x="55" y="191"/>
                  </a:lnTo>
                  <a:lnTo>
                    <a:pt x="73" y="199"/>
                  </a:lnTo>
                  <a:lnTo>
                    <a:pt x="99" y="199"/>
                  </a:lnTo>
                  <a:lnTo>
                    <a:pt x="118" y="199"/>
                  </a:lnTo>
                  <a:lnTo>
                    <a:pt x="136" y="191"/>
                  </a:lnTo>
                  <a:lnTo>
                    <a:pt x="154" y="181"/>
                  </a:lnTo>
                  <a:lnTo>
                    <a:pt x="172" y="172"/>
                  </a:lnTo>
                  <a:lnTo>
                    <a:pt x="181" y="154"/>
                  </a:lnTo>
                  <a:lnTo>
                    <a:pt x="190" y="145"/>
                  </a:lnTo>
                  <a:lnTo>
                    <a:pt x="199" y="118"/>
                  </a:lnTo>
                  <a:lnTo>
                    <a:pt x="199" y="100"/>
                  </a:lnTo>
                  <a:lnTo>
                    <a:pt x="181" y="100"/>
                  </a:lnTo>
                  <a:lnTo>
                    <a:pt x="181" y="82"/>
                  </a:lnTo>
                  <a:lnTo>
                    <a:pt x="181" y="63"/>
                  </a:lnTo>
                  <a:lnTo>
                    <a:pt x="172" y="55"/>
                  </a:lnTo>
                  <a:lnTo>
                    <a:pt x="162" y="37"/>
                  </a:lnTo>
                  <a:lnTo>
                    <a:pt x="145" y="27"/>
                  </a:lnTo>
                  <a:lnTo>
                    <a:pt x="127" y="19"/>
                  </a:lnTo>
                  <a:lnTo>
                    <a:pt x="118" y="19"/>
                  </a:lnTo>
                  <a:lnTo>
                    <a:pt x="99" y="19"/>
                  </a:lnTo>
                  <a:lnTo>
                    <a:pt x="81" y="19"/>
                  </a:lnTo>
                  <a:lnTo>
                    <a:pt x="63" y="19"/>
                  </a:lnTo>
                  <a:lnTo>
                    <a:pt x="46" y="27"/>
                  </a:lnTo>
                  <a:lnTo>
                    <a:pt x="36" y="37"/>
                  </a:lnTo>
                  <a:lnTo>
                    <a:pt x="28" y="55"/>
                  </a:lnTo>
                  <a:lnTo>
                    <a:pt x="18" y="63"/>
                  </a:lnTo>
                  <a:lnTo>
                    <a:pt x="10" y="82"/>
                  </a:lnTo>
                  <a:lnTo>
                    <a:pt x="10" y="100"/>
                  </a:lnTo>
                  <a:lnTo>
                    <a:pt x="10" y="118"/>
                  </a:lnTo>
                  <a:lnTo>
                    <a:pt x="18" y="136"/>
                  </a:lnTo>
                  <a:lnTo>
                    <a:pt x="28" y="154"/>
                  </a:lnTo>
                  <a:lnTo>
                    <a:pt x="36" y="163"/>
                  </a:lnTo>
                  <a:lnTo>
                    <a:pt x="46" y="172"/>
                  </a:lnTo>
                  <a:lnTo>
                    <a:pt x="63" y="181"/>
                  </a:lnTo>
                  <a:lnTo>
                    <a:pt x="81" y="191"/>
                  </a:lnTo>
                  <a:lnTo>
                    <a:pt x="99" y="191"/>
                  </a:lnTo>
                  <a:lnTo>
                    <a:pt x="118" y="191"/>
                  </a:lnTo>
                  <a:lnTo>
                    <a:pt x="127" y="181"/>
                  </a:lnTo>
                  <a:lnTo>
                    <a:pt x="145" y="172"/>
                  </a:lnTo>
                  <a:lnTo>
                    <a:pt x="162" y="163"/>
                  </a:lnTo>
                  <a:lnTo>
                    <a:pt x="172" y="154"/>
                  </a:lnTo>
                  <a:lnTo>
                    <a:pt x="181" y="136"/>
                  </a:lnTo>
                  <a:lnTo>
                    <a:pt x="181" y="118"/>
                  </a:lnTo>
                  <a:lnTo>
                    <a:pt x="181" y="100"/>
                  </a:lnTo>
                  <a:lnTo>
                    <a:pt x="199" y="100"/>
                  </a:lnTo>
                  <a:close/>
                </a:path>
              </a:pathLst>
            </a:custGeom>
            <a:solidFill>
              <a:srgbClr val="DAFFFF"/>
            </a:solidFill>
            <a:ln w="9525">
              <a:noFill/>
              <a:round/>
              <a:headEnd/>
              <a:tailEnd/>
            </a:ln>
          </p:spPr>
          <p:txBody>
            <a:bodyPr>
              <a:prstTxWarp prst="textNoShape">
                <a:avLst/>
              </a:prstTxWarp>
            </a:bodyPr>
            <a:lstStyle/>
            <a:p>
              <a:endParaRPr lang="en-US"/>
            </a:p>
          </p:txBody>
        </p:sp>
        <p:sp>
          <p:nvSpPr>
            <p:cNvPr id="49233" name="Freeform 667"/>
            <p:cNvSpPr>
              <a:spLocks noChangeAspect="1"/>
            </p:cNvSpPr>
            <p:nvPr/>
          </p:nvSpPr>
          <p:spPr bwMode="auto">
            <a:xfrm>
              <a:off x="1311" y="2785"/>
              <a:ext cx="17" cy="17"/>
            </a:xfrm>
            <a:custGeom>
              <a:avLst/>
              <a:gdLst>
                <a:gd name="T0" fmla="*/ 171 w 171"/>
                <a:gd name="T1" fmla="*/ 63 h 172"/>
                <a:gd name="T2" fmla="*/ 162 w 171"/>
                <a:gd name="T3" fmla="*/ 36 h 172"/>
                <a:gd name="T4" fmla="*/ 135 w 171"/>
                <a:gd name="T5" fmla="*/ 8 h 172"/>
                <a:gd name="T6" fmla="*/ 108 w 171"/>
                <a:gd name="T7" fmla="*/ 0 h 172"/>
                <a:gd name="T8" fmla="*/ 71 w 171"/>
                <a:gd name="T9" fmla="*/ 0 h 172"/>
                <a:gd name="T10" fmla="*/ 36 w 171"/>
                <a:gd name="T11" fmla="*/ 8 h 172"/>
                <a:gd name="T12" fmla="*/ 18 w 171"/>
                <a:gd name="T13" fmla="*/ 36 h 172"/>
                <a:gd name="T14" fmla="*/ 0 w 171"/>
                <a:gd name="T15" fmla="*/ 63 h 172"/>
                <a:gd name="T16" fmla="*/ 0 w 171"/>
                <a:gd name="T17" fmla="*/ 99 h 172"/>
                <a:gd name="T18" fmla="*/ 18 w 171"/>
                <a:gd name="T19" fmla="*/ 135 h 172"/>
                <a:gd name="T20" fmla="*/ 36 w 171"/>
                <a:gd name="T21" fmla="*/ 153 h 172"/>
                <a:gd name="T22" fmla="*/ 71 w 171"/>
                <a:gd name="T23" fmla="*/ 172 h 172"/>
                <a:gd name="T24" fmla="*/ 108 w 171"/>
                <a:gd name="T25" fmla="*/ 172 h 172"/>
                <a:gd name="T26" fmla="*/ 135 w 171"/>
                <a:gd name="T27" fmla="*/ 153 h 172"/>
                <a:gd name="T28" fmla="*/ 162 w 171"/>
                <a:gd name="T29" fmla="*/ 135 h 172"/>
                <a:gd name="T30" fmla="*/ 171 w 171"/>
                <a:gd name="T31" fmla="*/ 99 h 172"/>
                <a:gd name="T32" fmla="*/ 162 w 171"/>
                <a:gd name="T33" fmla="*/ 81 h 172"/>
                <a:gd name="T34" fmla="*/ 152 w 171"/>
                <a:gd name="T35" fmla="*/ 54 h 172"/>
                <a:gd name="T36" fmla="*/ 144 w 171"/>
                <a:gd name="T37" fmla="*/ 26 h 172"/>
                <a:gd name="T38" fmla="*/ 117 w 171"/>
                <a:gd name="T39" fmla="*/ 18 h 172"/>
                <a:gd name="T40" fmla="*/ 89 w 171"/>
                <a:gd name="T41" fmla="*/ 8 h 172"/>
                <a:gd name="T42" fmla="*/ 53 w 171"/>
                <a:gd name="T43" fmla="*/ 18 h 172"/>
                <a:gd name="T44" fmla="*/ 36 w 171"/>
                <a:gd name="T45" fmla="*/ 26 h 172"/>
                <a:gd name="T46" fmla="*/ 18 w 171"/>
                <a:gd name="T47" fmla="*/ 54 h 172"/>
                <a:gd name="T48" fmla="*/ 8 w 171"/>
                <a:gd name="T49" fmla="*/ 81 h 172"/>
                <a:gd name="T50" fmla="*/ 18 w 171"/>
                <a:gd name="T51" fmla="*/ 107 h 172"/>
                <a:gd name="T52" fmla="*/ 36 w 171"/>
                <a:gd name="T53" fmla="*/ 135 h 172"/>
                <a:gd name="T54" fmla="*/ 53 w 171"/>
                <a:gd name="T55" fmla="*/ 153 h 172"/>
                <a:gd name="T56" fmla="*/ 89 w 171"/>
                <a:gd name="T57" fmla="*/ 162 h 172"/>
                <a:gd name="T58" fmla="*/ 117 w 171"/>
                <a:gd name="T59" fmla="*/ 153 h 172"/>
                <a:gd name="T60" fmla="*/ 144 w 171"/>
                <a:gd name="T61" fmla="*/ 135 h 172"/>
                <a:gd name="T62" fmla="*/ 152 w 171"/>
                <a:gd name="T63" fmla="*/ 107 h 172"/>
                <a:gd name="T64" fmla="*/ 162 w 171"/>
                <a:gd name="T65" fmla="*/ 81 h 17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71"/>
                <a:gd name="T100" fmla="*/ 0 h 172"/>
                <a:gd name="T101" fmla="*/ 171 w 171"/>
                <a:gd name="T102" fmla="*/ 172 h 172"/>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71" h="172">
                  <a:moveTo>
                    <a:pt x="171" y="81"/>
                  </a:moveTo>
                  <a:lnTo>
                    <a:pt x="171" y="63"/>
                  </a:lnTo>
                  <a:lnTo>
                    <a:pt x="171" y="44"/>
                  </a:lnTo>
                  <a:lnTo>
                    <a:pt x="162" y="36"/>
                  </a:lnTo>
                  <a:lnTo>
                    <a:pt x="152" y="18"/>
                  </a:lnTo>
                  <a:lnTo>
                    <a:pt x="135" y="8"/>
                  </a:lnTo>
                  <a:lnTo>
                    <a:pt x="117" y="0"/>
                  </a:lnTo>
                  <a:lnTo>
                    <a:pt x="108" y="0"/>
                  </a:lnTo>
                  <a:lnTo>
                    <a:pt x="89" y="0"/>
                  </a:lnTo>
                  <a:lnTo>
                    <a:pt x="71" y="0"/>
                  </a:lnTo>
                  <a:lnTo>
                    <a:pt x="53" y="0"/>
                  </a:lnTo>
                  <a:lnTo>
                    <a:pt x="36" y="8"/>
                  </a:lnTo>
                  <a:lnTo>
                    <a:pt x="26" y="18"/>
                  </a:lnTo>
                  <a:lnTo>
                    <a:pt x="18" y="36"/>
                  </a:lnTo>
                  <a:lnTo>
                    <a:pt x="8" y="44"/>
                  </a:lnTo>
                  <a:lnTo>
                    <a:pt x="0" y="63"/>
                  </a:lnTo>
                  <a:lnTo>
                    <a:pt x="0" y="81"/>
                  </a:lnTo>
                  <a:lnTo>
                    <a:pt x="0" y="99"/>
                  </a:lnTo>
                  <a:lnTo>
                    <a:pt x="8" y="117"/>
                  </a:lnTo>
                  <a:lnTo>
                    <a:pt x="18" y="135"/>
                  </a:lnTo>
                  <a:lnTo>
                    <a:pt x="26" y="144"/>
                  </a:lnTo>
                  <a:lnTo>
                    <a:pt x="36" y="153"/>
                  </a:lnTo>
                  <a:lnTo>
                    <a:pt x="53" y="162"/>
                  </a:lnTo>
                  <a:lnTo>
                    <a:pt x="71" y="172"/>
                  </a:lnTo>
                  <a:lnTo>
                    <a:pt x="89" y="172"/>
                  </a:lnTo>
                  <a:lnTo>
                    <a:pt x="108" y="172"/>
                  </a:lnTo>
                  <a:lnTo>
                    <a:pt x="117" y="162"/>
                  </a:lnTo>
                  <a:lnTo>
                    <a:pt x="135" y="153"/>
                  </a:lnTo>
                  <a:lnTo>
                    <a:pt x="152" y="144"/>
                  </a:lnTo>
                  <a:lnTo>
                    <a:pt x="162" y="135"/>
                  </a:lnTo>
                  <a:lnTo>
                    <a:pt x="171" y="117"/>
                  </a:lnTo>
                  <a:lnTo>
                    <a:pt x="171" y="99"/>
                  </a:lnTo>
                  <a:lnTo>
                    <a:pt x="171" y="81"/>
                  </a:lnTo>
                  <a:lnTo>
                    <a:pt x="162" y="81"/>
                  </a:lnTo>
                  <a:lnTo>
                    <a:pt x="162" y="72"/>
                  </a:lnTo>
                  <a:lnTo>
                    <a:pt x="152" y="54"/>
                  </a:lnTo>
                  <a:lnTo>
                    <a:pt x="152" y="44"/>
                  </a:lnTo>
                  <a:lnTo>
                    <a:pt x="144" y="26"/>
                  </a:lnTo>
                  <a:lnTo>
                    <a:pt x="126" y="18"/>
                  </a:lnTo>
                  <a:lnTo>
                    <a:pt x="117" y="18"/>
                  </a:lnTo>
                  <a:lnTo>
                    <a:pt x="99" y="8"/>
                  </a:lnTo>
                  <a:lnTo>
                    <a:pt x="89" y="8"/>
                  </a:lnTo>
                  <a:lnTo>
                    <a:pt x="71" y="8"/>
                  </a:lnTo>
                  <a:lnTo>
                    <a:pt x="53" y="18"/>
                  </a:lnTo>
                  <a:lnTo>
                    <a:pt x="45" y="18"/>
                  </a:lnTo>
                  <a:lnTo>
                    <a:pt x="36" y="26"/>
                  </a:lnTo>
                  <a:lnTo>
                    <a:pt x="26" y="44"/>
                  </a:lnTo>
                  <a:lnTo>
                    <a:pt x="18" y="54"/>
                  </a:lnTo>
                  <a:lnTo>
                    <a:pt x="18" y="72"/>
                  </a:lnTo>
                  <a:lnTo>
                    <a:pt x="8" y="81"/>
                  </a:lnTo>
                  <a:lnTo>
                    <a:pt x="18" y="99"/>
                  </a:lnTo>
                  <a:lnTo>
                    <a:pt x="18" y="107"/>
                  </a:lnTo>
                  <a:lnTo>
                    <a:pt x="26" y="126"/>
                  </a:lnTo>
                  <a:lnTo>
                    <a:pt x="36" y="135"/>
                  </a:lnTo>
                  <a:lnTo>
                    <a:pt x="45" y="144"/>
                  </a:lnTo>
                  <a:lnTo>
                    <a:pt x="53" y="153"/>
                  </a:lnTo>
                  <a:lnTo>
                    <a:pt x="71" y="153"/>
                  </a:lnTo>
                  <a:lnTo>
                    <a:pt x="89" y="162"/>
                  </a:lnTo>
                  <a:lnTo>
                    <a:pt x="99" y="153"/>
                  </a:lnTo>
                  <a:lnTo>
                    <a:pt x="117" y="153"/>
                  </a:lnTo>
                  <a:lnTo>
                    <a:pt x="126" y="144"/>
                  </a:lnTo>
                  <a:lnTo>
                    <a:pt x="144" y="135"/>
                  </a:lnTo>
                  <a:lnTo>
                    <a:pt x="152" y="126"/>
                  </a:lnTo>
                  <a:lnTo>
                    <a:pt x="152" y="107"/>
                  </a:lnTo>
                  <a:lnTo>
                    <a:pt x="162" y="99"/>
                  </a:lnTo>
                  <a:lnTo>
                    <a:pt x="162" y="81"/>
                  </a:lnTo>
                  <a:lnTo>
                    <a:pt x="171" y="81"/>
                  </a:lnTo>
                  <a:close/>
                </a:path>
              </a:pathLst>
            </a:custGeom>
            <a:solidFill>
              <a:srgbClr val="DFFFFF"/>
            </a:solidFill>
            <a:ln w="9525">
              <a:noFill/>
              <a:round/>
              <a:headEnd/>
              <a:tailEnd/>
            </a:ln>
          </p:spPr>
          <p:txBody>
            <a:bodyPr>
              <a:prstTxWarp prst="textNoShape">
                <a:avLst/>
              </a:prstTxWarp>
            </a:bodyPr>
            <a:lstStyle/>
            <a:p>
              <a:endParaRPr lang="en-US"/>
            </a:p>
          </p:txBody>
        </p:sp>
        <p:sp>
          <p:nvSpPr>
            <p:cNvPr id="49234" name="Freeform 668"/>
            <p:cNvSpPr>
              <a:spLocks noChangeAspect="1"/>
            </p:cNvSpPr>
            <p:nvPr/>
          </p:nvSpPr>
          <p:spPr bwMode="auto">
            <a:xfrm>
              <a:off x="1312" y="2786"/>
              <a:ext cx="15" cy="15"/>
            </a:xfrm>
            <a:custGeom>
              <a:avLst/>
              <a:gdLst>
                <a:gd name="T0" fmla="*/ 154 w 154"/>
                <a:gd name="T1" fmla="*/ 64 h 154"/>
                <a:gd name="T2" fmla="*/ 144 w 154"/>
                <a:gd name="T3" fmla="*/ 36 h 154"/>
                <a:gd name="T4" fmla="*/ 118 w 154"/>
                <a:gd name="T5" fmla="*/ 10 h 154"/>
                <a:gd name="T6" fmla="*/ 91 w 154"/>
                <a:gd name="T7" fmla="*/ 0 h 154"/>
                <a:gd name="T8" fmla="*/ 63 w 154"/>
                <a:gd name="T9" fmla="*/ 0 h 154"/>
                <a:gd name="T10" fmla="*/ 37 w 154"/>
                <a:gd name="T11" fmla="*/ 10 h 154"/>
                <a:gd name="T12" fmla="*/ 18 w 154"/>
                <a:gd name="T13" fmla="*/ 36 h 154"/>
                <a:gd name="T14" fmla="*/ 10 w 154"/>
                <a:gd name="T15" fmla="*/ 64 h 154"/>
                <a:gd name="T16" fmla="*/ 10 w 154"/>
                <a:gd name="T17" fmla="*/ 91 h 154"/>
                <a:gd name="T18" fmla="*/ 18 w 154"/>
                <a:gd name="T19" fmla="*/ 118 h 154"/>
                <a:gd name="T20" fmla="*/ 37 w 154"/>
                <a:gd name="T21" fmla="*/ 136 h 154"/>
                <a:gd name="T22" fmla="*/ 63 w 154"/>
                <a:gd name="T23" fmla="*/ 145 h 154"/>
                <a:gd name="T24" fmla="*/ 91 w 154"/>
                <a:gd name="T25" fmla="*/ 145 h 154"/>
                <a:gd name="T26" fmla="*/ 118 w 154"/>
                <a:gd name="T27" fmla="*/ 136 h 154"/>
                <a:gd name="T28" fmla="*/ 144 w 154"/>
                <a:gd name="T29" fmla="*/ 118 h 154"/>
                <a:gd name="T30" fmla="*/ 154 w 154"/>
                <a:gd name="T31" fmla="*/ 91 h 154"/>
                <a:gd name="T32" fmla="*/ 144 w 154"/>
                <a:gd name="T33" fmla="*/ 73 h 154"/>
                <a:gd name="T34" fmla="*/ 136 w 154"/>
                <a:gd name="T35" fmla="*/ 55 h 154"/>
                <a:gd name="T36" fmla="*/ 127 w 154"/>
                <a:gd name="T37" fmla="*/ 28 h 154"/>
                <a:gd name="T38" fmla="*/ 100 w 154"/>
                <a:gd name="T39" fmla="*/ 18 h 154"/>
                <a:gd name="T40" fmla="*/ 81 w 154"/>
                <a:gd name="T41" fmla="*/ 10 h 154"/>
                <a:gd name="T42" fmla="*/ 55 w 154"/>
                <a:gd name="T43" fmla="*/ 18 h 154"/>
                <a:gd name="T44" fmla="*/ 37 w 154"/>
                <a:gd name="T45" fmla="*/ 28 h 154"/>
                <a:gd name="T46" fmla="*/ 18 w 154"/>
                <a:gd name="T47" fmla="*/ 55 h 154"/>
                <a:gd name="T48" fmla="*/ 18 w 154"/>
                <a:gd name="T49" fmla="*/ 73 h 154"/>
                <a:gd name="T50" fmla="*/ 18 w 154"/>
                <a:gd name="T51" fmla="*/ 99 h 154"/>
                <a:gd name="T52" fmla="*/ 37 w 154"/>
                <a:gd name="T53" fmla="*/ 118 h 154"/>
                <a:gd name="T54" fmla="*/ 55 w 154"/>
                <a:gd name="T55" fmla="*/ 136 h 154"/>
                <a:gd name="T56" fmla="*/ 81 w 154"/>
                <a:gd name="T57" fmla="*/ 136 h 154"/>
                <a:gd name="T58" fmla="*/ 100 w 154"/>
                <a:gd name="T59" fmla="*/ 136 h 154"/>
                <a:gd name="T60" fmla="*/ 127 w 154"/>
                <a:gd name="T61" fmla="*/ 118 h 154"/>
                <a:gd name="T62" fmla="*/ 136 w 154"/>
                <a:gd name="T63" fmla="*/ 99 h 154"/>
                <a:gd name="T64" fmla="*/ 144 w 154"/>
                <a:gd name="T65" fmla="*/ 73 h 15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54"/>
                <a:gd name="T100" fmla="*/ 0 h 154"/>
                <a:gd name="T101" fmla="*/ 154 w 154"/>
                <a:gd name="T102" fmla="*/ 154 h 15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54" h="154">
                  <a:moveTo>
                    <a:pt x="154" y="73"/>
                  </a:moveTo>
                  <a:lnTo>
                    <a:pt x="154" y="64"/>
                  </a:lnTo>
                  <a:lnTo>
                    <a:pt x="144" y="46"/>
                  </a:lnTo>
                  <a:lnTo>
                    <a:pt x="144" y="36"/>
                  </a:lnTo>
                  <a:lnTo>
                    <a:pt x="136" y="18"/>
                  </a:lnTo>
                  <a:lnTo>
                    <a:pt x="118" y="10"/>
                  </a:lnTo>
                  <a:lnTo>
                    <a:pt x="109" y="10"/>
                  </a:lnTo>
                  <a:lnTo>
                    <a:pt x="91" y="0"/>
                  </a:lnTo>
                  <a:lnTo>
                    <a:pt x="81" y="0"/>
                  </a:lnTo>
                  <a:lnTo>
                    <a:pt x="63" y="0"/>
                  </a:lnTo>
                  <a:lnTo>
                    <a:pt x="45" y="10"/>
                  </a:lnTo>
                  <a:lnTo>
                    <a:pt x="37" y="10"/>
                  </a:lnTo>
                  <a:lnTo>
                    <a:pt x="28" y="18"/>
                  </a:lnTo>
                  <a:lnTo>
                    <a:pt x="18" y="36"/>
                  </a:lnTo>
                  <a:lnTo>
                    <a:pt x="10" y="46"/>
                  </a:lnTo>
                  <a:lnTo>
                    <a:pt x="10" y="64"/>
                  </a:lnTo>
                  <a:lnTo>
                    <a:pt x="0" y="73"/>
                  </a:lnTo>
                  <a:lnTo>
                    <a:pt x="10" y="91"/>
                  </a:lnTo>
                  <a:lnTo>
                    <a:pt x="10" y="99"/>
                  </a:lnTo>
                  <a:lnTo>
                    <a:pt x="18" y="118"/>
                  </a:lnTo>
                  <a:lnTo>
                    <a:pt x="28" y="127"/>
                  </a:lnTo>
                  <a:lnTo>
                    <a:pt x="37" y="136"/>
                  </a:lnTo>
                  <a:lnTo>
                    <a:pt x="45" y="145"/>
                  </a:lnTo>
                  <a:lnTo>
                    <a:pt x="63" y="145"/>
                  </a:lnTo>
                  <a:lnTo>
                    <a:pt x="81" y="154"/>
                  </a:lnTo>
                  <a:lnTo>
                    <a:pt x="91" y="145"/>
                  </a:lnTo>
                  <a:lnTo>
                    <a:pt x="109" y="145"/>
                  </a:lnTo>
                  <a:lnTo>
                    <a:pt x="118" y="136"/>
                  </a:lnTo>
                  <a:lnTo>
                    <a:pt x="136" y="127"/>
                  </a:lnTo>
                  <a:lnTo>
                    <a:pt x="144" y="118"/>
                  </a:lnTo>
                  <a:lnTo>
                    <a:pt x="144" y="99"/>
                  </a:lnTo>
                  <a:lnTo>
                    <a:pt x="154" y="91"/>
                  </a:lnTo>
                  <a:lnTo>
                    <a:pt x="154" y="73"/>
                  </a:lnTo>
                  <a:lnTo>
                    <a:pt x="144" y="73"/>
                  </a:lnTo>
                  <a:lnTo>
                    <a:pt x="136" y="64"/>
                  </a:lnTo>
                  <a:lnTo>
                    <a:pt x="136" y="55"/>
                  </a:lnTo>
                  <a:lnTo>
                    <a:pt x="127" y="36"/>
                  </a:lnTo>
                  <a:lnTo>
                    <a:pt x="127" y="28"/>
                  </a:lnTo>
                  <a:lnTo>
                    <a:pt x="118" y="28"/>
                  </a:lnTo>
                  <a:lnTo>
                    <a:pt x="100" y="18"/>
                  </a:lnTo>
                  <a:lnTo>
                    <a:pt x="91" y="10"/>
                  </a:lnTo>
                  <a:lnTo>
                    <a:pt x="81" y="10"/>
                  </a:lnTo>
                  <a:lnTo>
                    <a:pt x="63" y="10"/>
                  </a:lnTo>
                  <a:lnTo>
                    <a:pt x="55" y="18"/>
                  </a:lnTo>
                  <a:lnTo>
                    <a:pt x="45" y="28"/>
                  </a:lnTo>
                  <a:lnTo>
                    <a:pt x="37" y="28"/>
                  </a:lnTo>
                  <a:lnTo>
                    <a:pt x="28" y="36"/>
                  </a:lnTo>
                  <a:lnTo>
                    <a:pt x="18" y="55"/>
                  </a:lnTo>
                  <a:lnTo>
                    <a:pt x="18" y="64"/>
                  </a:lnTo>
                  <a:lnTo>
                    <a:pt x="18" y="73"/>
                  </a:lnTo>
                  <a:lnTo>
                    <a:pt x="18" y="91"/>
                  </a:lnTo>
                  <a:lnTo>
                    <a:pt x="18" y="99"/>
                  </a:lnTo>
                  <a:lnTo>
                    <a:pt x="28" y="109"/>
                  </a:lnTo>
                  <a:lnTo>
                    <a:pt x="37" y="118"/>
                  </a:lnTo>
                  <a:lnTo>
                    <a:pt x="45" y="127"/>
                  </a:lnTo>
                  <a:lnTo>
                    <a:pt x="55" y="136"/>
                  </a:lnTo>
                  <a:lnTo>
                    <a:pt x="63" y="136"/>
                  </a:lnTo>
                  <a:lnTo>
                    <a:pt x="81" y="136"/>
                  </a:lnTo>
                  <a:lnTo>
                    <a:pt x="91" y="136"/>
                  </a:lnTo>
                  <a:lnTo>
                    <a:pt x="100" y="136"/>
                  </a:lnTo>
                  <a:lnTo>
                    <a:pt x="118" y="127"/>
                  </a:lnTo>
                  <a:lnTo>
                    <a:pt x="127" y="118"/>
                  </a:lnTo>
                  <a:lnTo>
                    <a:pt x="127" y="109"/>
                  </a:lnTo>
                  <a:lnTo>
                    <a:pt x="136" y="99"/>
                  </a:lnTo>
                  <a:lnTo>
                    <a:pt x="136" y="91"/>
                  </a:lnTo>
                  <a:lnTo>
                    <a:pt x="144" y="73"/>
                  </a:lnTo>
                  <a:lnTo>
                    <a:pt x="154" y="73"/>
                  </a:lnTo>
                  <a:close/>
                </a:path>
              </a:pathLst>
            </a:custGeom>
            <a:solidFill>
              <a:srgbClr val="E4FFFF"/>
            </a:solidFill>
            <a:ln w="9525">
              <a:noFill/>
              <a:round/>
              <a:headEnd/>
              <a:tailEnd/>
            </a:ln>
          </p:spPr>
          <p:txBody>
            <a:bodyPr>
              <a:prstTxWarp prst="textNoShape">
                <a:avLst/>
              </a:prstTxWarp>
            </a:bodyPr>
            <a:lstStyle/>
            <a:p>
              <a:endParaRPr lang="en-US"/>
            </a:p>
          </p:txBody>
        </p:sp>
        <p:sp>
          <p:nvSpPr>
            <p:cNvPr id="49235" name="Freeform 669"/>
            <p:cNvSpPr>
              <a:spLocks noChangeAspect="1"/>
            </p:cNvSpPr>
            <p:nvPr/>
          </p:nvSpPr>
          <p:spPr bwMode="auto">
            <a:xfrm>
              <a:off x="1314" y="2787"/>
              <a:ext cx="12" cy="12"/>
            </a:xfrm>
            <a:custGeom>
              <a:avLst/>
              <a:gdLst>
                <a:gd name="T0" fmla="*/ 118 w 126"/>
                <a:gd name="T1" fmla="*/ 54 h 126"/>
                <a:gd name="T2" fmla="*/ 109 w 126"/>
                <a:gd name="T3" fmla="*/ 26 h 126"/>
                <a:gd name="T4" fmla="*/ 100 w 126"/>
                <a:gd name="T5" fmla="*/ 18 h 126"/>
                <a:gd name="T6" fmla="*/ 73 w 126"/>
                <a:gd name="T7" fmla="*/ 0 h 126"/>
                <a:gd name="T8" fmla="*/ 45 w 126"/>
                <a:gd name="T9" fmla="*/ 0 h 126"/>
                <a:gd name="T10" fmla="*/ 27 w 126"/>
                <a:gd name="T11" fmla="*/ 18 h 126"/>
                <a:gd name="T12" fmla="*/ 10 w 126"/>
                <a:gd name="T13" fmla="*/ 26 h 126"/>
                <a:gd name="T14" fmla="*/ 0 w 126"/>
                <a:gd name="T15" fmla="*/ 54 h 126"/>
                <a:gd name="T16" fmla="*/ 0 w 126"/>
                <a:gd name="T17" fmla="*/ 81 h 126"/>
                <a:gd name="T18" fmla="*/ 10 w 126"/>
                <a:gd name="T19" fmla="*/ 99 h 126"/>
                <a:gd name="T20" fmla="*/ 27 w 126"/>
                <a:gd name="T21" fmla="*/ 117 h 126"/>
                <a:gd name="T22" fmla="*/ 45 w 126"/>
                <a:gd name="T23" fmla="*/ 126 h 126"/>
                <a:gd name="T24" fmla="*/ 73 w 126"/>
                <a:gd name="T25" fmla="*/ 126 h 126"/>
                <a:gd name="T26" fmla="*/ 100 w 126"/>
                <a:gd name="T27" fmla="*/ 117 h 126"/>
                <a:gd name="T28" fmla="*/ 109 w 126"/>
                <a:gd name="T29" fmla="*/ 99 h 126"/>
                <a:gd name="T30" fmla="*/ 118 w 126"/>
                <a:gd name="T31" fmla="*/ 81 h 126"/>
                <a:gd name="T32" fmla="*/ 109 w 126"/>
                <a:gd name="T33" fmla="*/ 63 h 126"/>
                <a:gd name="T34" fmla="*/ 109 w 126"/>
                <a:gd name="T35" fmla="*/ 45 h 126"/>
                <a:gd name="T36" fmla="*/ 100 w 126"/>
                <a:gd name="T37" fmla="*/ 26 h 126"/>
                <a:gd name="T38" fmla="*/ 82 w 126"/>
                <a:gd name="T39" fmla="*/ 18 h 126"/>
                <a:gd name="T40" fmla="*/ 63 w 126"/>
                <a:gd name="T41" fmla="*/ 18 h 126"/>
                <a:gd name="T42" fmla="*/ 45 w 126"/>
                <a:gd name="T43" fmla="*/ 18 h 126"/>
                <a:gd name="T44" fmla="*/ 27 w 126"/>
                <a:gd name="T45" fmla="*/ 26 h 126"/>
                <a:gd name="T46" fmla="*/ 19 w 126"/>
                <a:gd name="T47" fmla="*/ 45 h 126"/>
                <a:gd name="T48" fmla="*/ 10 w 126"/>
                <a:gd name="T49" fmla="*/ 63 h 126"/>
                <a:gd name="T50" fmla="*/ 19 w 126"/>
                <a:gd name="T51" fmla="*/ 81 h 126"/>
                <a:gd name="T52" fmla="*/ 27 w 126"/>
                <a:gd name="T53" fmla="*/ 99 h 126"/>
                <a:gd name="T54" fmla="*/ 45 w 126"/>
                <a:gd name="T55" fmla="*/ 108 h 126"/>
                <a:gd name="T56" fmla="*/ 63 w 126"/>
                <a:gd name="T57" fmla="*/ 117 h 126"/>
                <a:gd name="T58" fmla="*/ 82 w 126"/>
                <a:gd name="T59" fmla="*/ 108 h 126"/>
                <a:gd name="T60" fmla="*/ 100 w 126"/>
                <a:gd name="T61" fmla="*/ 99 h 126"/>
                <a:gd name="T62" fmla="*/ 109 w 126"/>
                <a:gd name="T63" fmla="*/ 81 h 126"/>
                <a:gd name="T64" fmla="*/ 109 w 126"/>
                <a:gd name="T65" fmla="*/ 63 h 12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26"/>
                <a:gd name="T100" fmla="*/ 0 h 126"/>
                <a:gd name="T101" fmla="*/ 126 w 126"/>
                <a:gd name="T102" fmla="*/ 126 h 12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26" h="126">
                  <a:moveTo>
                    <a:pt x="126" y="63"/>
                  </a:moveTo>
                  <a:lnTo>
                    <a:pt x="118" y="54"/>
                  </a:lnTo>
                  <a:lnTo>
                    <a:pt x="118" y="45"/>
                  </a:lnTo>
                  <a:lnTo>
                    <a:pt x="109" y="26"/>
                  </a:lnTo>
                  <a:lnTo>
                    <a:pt x="109" y="18"/>
                  </a:lnTo>
                  <a:lnTo>
                    <a:pt x="100" y="18"/>
                  </a:lnTo>
                  <a:lnTo>
                    <a:pt x="82" y="8"/>
                  </a:lnTo>
                  <a:lnTo>
                    <a:pt x="73" y="0"/>
                  </a:lnTo>
                  <a:lnTo>
                    <a:pt x="63" y="0"/>
                  </a:lnTo>
                  <a:lnTo>
                    <a:pt x="45" y="0"/>
                  </a:lnTo>
                  <a:lnTo>
                    <a:pt x="37" y="8"/>
                  </a:lnTo>
                  <a:lnTo>
                    <a:pt x="27" y="18"/>
                  </a:lnTo>
                  <a:lnTo>
                    <a:pt x="19" y="18"/>
                  </a:lnTo>
                  <a:lnTo>
                    <a:pt x="10" y="26"/>
                  </a:lnTo>
                  <a:lnTo>
                    <a:pt x="0" y="45"/>
                  </a:lnTo>
                  <a:lnTo>
                    <a:pt x="0" y="54"/>
                  </a:lnTo>
                  <a:lnTo>
                    <a:pt x="0" y="63"/>
                  </a:lnTo>
                  <a:lnTo>
                    <a:pt x="0" y="81"/>
                  </a:lnTo>
                  <a:lnTo>
                    <a:pt x="0" y="89"/>
                  </a:lnTo>
                  <a:lnTo>
                    <a:pt x="10" y="99"/>
                  </a:lnTo>
                  <a:lnTo>
                    <a:pt x="19" y="108"/>
                  </a:lnTo>
                  <a:lnTo>
                    <a:pt x="27" y="117"/>
                  </a:lnTo>
                  <a:lnTo>
                    <a:pt x="37" y="126"/>
                  </a:lnTo>
                  <a:lnTo>
                    <a:pt x="45" y="126"/>
                  </a:lnTo>
                  <a:lnTo>
                    <a:pt x="63" y="126"/>
                  </a:lnTo>
                  <a:lnTo>
                    <a:pt x="73" y="126"/>
                  </a:lnTo>
                  <a:lnTo>
                    <a:pt x="82" y="126"/>
                  </a:lnTo>
                  <a:lnTo>
                    <a:pt x="100" y="117"/>
                  </a:lnTo>
                  <a:lnTo>
                    <a:pt x="109" y="108"/>
                  </a:lnTo>
                  <a:lnTo>
                    <a:pt x="109" y="99"/>
                  </a:lnTo>
                  <a:lnTo>
                    <a:pt x="118" y="89"/>
                  </a:lnTo>
                  <a:lnTo>
                    <a:pt x="118" y="81"/>
                  </a:lnTo>
                  <a:lnTo>
                    <a:pt x="126" y="63"/>
                  </a:lnTo>
                  <a:lnTo>
                    <a:pt x="109" y="63"/>
                  </a:lnTo>
                  <a:lnTo>
                    <a:pt x="109" y="54"/>
                  </a:lnTo>
                  <a:lnTo>
                    <a:pt x="109" y="45"/>
                  </a:lnTo>
                  <a:lnTo>
                    <a:pt x="100" y="36"/>
                  </a:lnTo>
                  <a:lnTo>
                    <a:pt x="100" y="26"/>
                  </a:lnTo>
                  <a:lnTo>
                    <a:pt x="91" y="26"/>
                  </a:lnTo>
                  <a:lnTo>
                    <a:pt x="82" y="18"/>
                  </a:lnTo>
                  <a:lnTo>
                    <a:pt x="73" y="18"/>
                  </a:lnTo>
                  <a:lnTo>
                    <a:pt x="63" y="18"/>
                  </a:lnTo>
                  <a:lnTo>
                    <a:pt x="55" y="18"/>
                  </a:lnTo>
                  <a:lnTo>
                    <a:pt x="45" y="18"/>
                  </a:lnTo>
                  <a:lnTo>
                    <a:pt x="37" y="26"/>
                  </a:lnTo>
                  <a:lnTo>
                    <a:pt x="27" y="26"/>
                  </a:lnTo>
                  <a:lnTo>
                    <a:pt x="19" y="36"/>
                  </a:lnTo>
                  <a:lnTo>
                    <a:pt x="19" y="45"/>
                  </a:lnTo>
                  <a:lnTo>
                    <a:pt x="10" y="54"/>
                  </a:lnTo>
                  <a:lnTo>
                    <a:pt x="10" y="63"/>
                  </a:lnTo>
                  <a:lnTo>
                    <a:pt x="10" y="72"/>
                  </a:lnTo>
                  <a:lnTo>
                    <a:pt x="19" y="81"/>
                  </a:lnTo>
                  <a:lnTo>
                    <a:pt x="19" y="89"/>
                  </a:lnTo>
                  <a:lnTo>
                    <a:pt x="27" y="99"/>
                  </a:lnTo>
                  <a:lnTo>
                    <a:pt x="37" y="108"/>
                  </a:lnTo>
                  <a:lnTo>
                    <a:pt x="45" y="108"/>
                  </a:lnTo>
                  <a:lnTo>
                    <a:pt x="55" y="117"/>
                  </a:lnTo>
                  <a:lnTo>
                    <a:pt x="63" y="117"/>
                  </a:lnTo>
                  <a:lnTo>
                    <a:pt x="73" y="117"/>
                  </a:lnTo>
                  <a:lnTo>
                    <a:pt x="82" y="108"/>
                  </a:lnTo>
                  <a:lnTo>
                    <a:pt x="91" y="108"/>
                  </a:lnTo>
                  <a:lnTo>
                    <a:pt x="100" y="99"/>
                  </a:lnTo>
                  <a:lnTo>
                    <a:pt x="100" y="89"/>
                  </a:lnTo>
                  <a:lnTo>
                    <a:pt x="109" y="81"/>
                  </a:lnTo>
                  <a:lnTo>
                    <a:pt x="109" y="72"/>
                  </a:lnTo>
                  <a:lnTo>
                    <a:pt x="109" y="63"/>
                  </a:lnTo>
                  <a:lnTo>
                    <a:pt x="126" y="63"/>
                  </a:lnTo>
                  <a:close/>
                </a:path>
              </a:pathLst>
            </a:custGeom>
            <a:solidFill>
              <a:srgbClr val="EAFFFF"/>
            </a:solidFill>
            <a:ln w="9525">
              <a:noFill/>
              <a:round/>
              <a:headEnd/>
              <a:tailEnd/>
            </a:ln>
          </p:spPr>
          <p:txBody>
            <a:bodyPr>
              <a:prstTxWarp prst="textNoShape">
                <a:avLst/>
              </a:prstTxWarp>
            </a:bodyPr>
            <a:lstStyle/>
            <a:p>
              <a:endParaRPr lang="en-US"/>
            </a:p>
          </p:txBody>
        </p:sp>
        <p:sp>
          <p:nvSpPr>
            <p:cNvPr id="49236" name="Freeform 670"/>
            <p:cNvSpPr>
              <a:spLocks noChangeAspect="1"/>
            </p:cNvSpPr>
            <p:nvPr/>
          </p:nvSpPr>
          <p:spPr bwMode="auto">
            <a:xfrm>
              <a:off x="1314" y="2788"/>
              <a:ext cx="10" cy="10"/>
            </a:xfrm>
            <a:custGeom>
              <a:avLst/>
              <a:gdLst>
                <a:gd name="T0" fmla="*/ 99 w 99"/>
                <a:gd name="T1" fmla="*/ 45 h 99"/>
                <a:gd name="T2" fmla="*/ 99 w 99"/>
                <a:gd name="T3" fmla="*/ 36 h 99"/>
                <a:gd name="T4" fmla="*/ 99 w 99"/>
                <a:gd name="T5" fmla="*/ 27 h 99"/>
                <a:gd name="T6" fmla="*/ 90 w 99"/>
                <a:gd name="T7" fmla="*/ 18 h 99"/>
                <a:gd name="T8" fmla="*/ 90 w 99"/>
                <a:gd name="T9" fmla="*/ 8 h 99"/>
                <a:gd name="T10" fmla="*/ 81 w 99"/>
                <a:gd name="T11" fmla="*/ 8 h 99"/>
                <a:gd name="T12" fmla="*/ 72 w 99"/>
                <a:gd name="T13" fmla="*/ 0 h 99"/>
                <a:gd name="T14" fmla="*/ 63 w 99"/>
                <a:gd name="T15" fmla="*/ 0 h 99"/>
                <a:gd name="T16" fmla="*/ 53 w 99"/>
                <a:gd name="T17" fmla="*/ 0 h 99"/>
                <a:gd name="T18" fmla="*/ 45 w 99"/>
                <a:gd name="T19" fmla="*/ 0 h 99"/>
                <a:gd name="T20" fmla="*/ 35 w 99"/>
                <a:gd name="T21" fmla="*/ 0 h 99"/>
                <a:gd name="T22" fmla="*/ 27 w 99"/>
                <a:gd name="T23" fmla="*/ 8 h 99"/>
                <a:gd name="T24" fmla="*/ 17 w 99"/>
                <a:gd name="T25" fmla="*/ 8 h 99"/>
                <a:gd name="T26" fmla="*/ 9 w 99"/>
                <a:gd name="T27" fmla="*/ 18 h 99"/>
                <a:gd name="T28" fmla="*/ 9 w 99"/>
                <a:gd name="T29" fmla="*/ 27 h 99"/>
                <a:gd name="T30" fmla="*/ 0 w 99"/>
                <a:gd name="T31" fmla="*/ 36 h 99"/>
                <a:gd name="T32" fmla="*/ 0 w 99"/>
                <a:gd name="T33" fmla="*/ 45 h 99"/>
                <a:gd name="T34" fmla="*/ 0 w 99"/>
                <a:gd name="T35" fmla="*/ 54 h 99"/>
                <a:gd name="T36" fmla="*/ 9 w 99"/>
                <a:gd name="T37" fmla="*/ 63 h 99"/>
                <a:gd name="T38" fmla="*/ 9 w 99"/>
                <a:gd name="T39" fmla="*/ 71 h 99"/>
                <a:gd name="T40" fmla="*/ 17 w 99"/>
                <a:gd name="T41" fmla="*/ 81 h 99"/>
                <a:gd name="T42" fmla="*/ 27 w 99"/>
                <a:gd name="T43" fmla="*/ 90 h 99"/>
                <a:gd name="T44" fmla="*/ 35 w 99"/>
                <a:gd name="T45" fmla="*/ 90 h 99"/>
                <a:gd name="T46" fmla="*/ 45 w 99"/>
                <a:gd name="T47" fmla="*/ 99 h 99"/>
                <a:gd name="T48" fmla="*/ 53 w 99"/>
                <a:gd name="T49" fmla="*/ 99 h 99"/>
                <a:gd name="T50" fmla="*/ 63 w 99"/>
                <a:gd name="T51" fmla="*/ 99 h 99"/>
                <a:gd name="T52" fmla="*/ 72 w 99"/>
                <a:gd name="T53" fmla="*/ 90 h 99"/>
                <a:gd name="T54" fmla="*/ 81 w 99"/>
                <a:gd name="T55" fmla="*/ 90 h 99"/>
                <a:gd name="T56" fmla="*/ 90 w 99"/>
                <a:gd name="T57" fmla="*/ 81 h 99"/>
                <a:gd name="T58" fmla="*/ 90 w 99"/>
                <a:gd name="T59" fmla="*/ 71 h 99"/>
                <a:gd name="T60" fmla="*/ 99 w 99"/>
                <a:gd name="T61" fmla="*/ 63 h 99"/>
                <a:gd name="T62" fmla="*/ 99 w 99"/>
                <a:gd name="T63" fmla="*/ 54 h 99"/>
                <a:gd name="T64" fmla="*/ 99 w 99"/>
                <a:gd name="T65" fmla="*/ 45 h 99"/>
                <a:gd name="T66" fmla="*/ 90 w 99"/>
                <a:gd name="T67" fmla="*/ 45 h 99"/>
                <a:gd name="T68" fmla="*/ 90 w 99"/>
                <a:gd name="T69" fmla="*/ 36 h 99"/>
                <a:gd name="T70" fmla="*/ 81 w 99"/>
                <a:gd name="T71" fmla="*/ 27 h 99"/>
                <a:gd name="T72" fmla="*/ 81 w 99"/>
                <a:gd name="T73" fmla="*/ 18 h 99"/>
                <a:gd name="T74" fmla="*/ 72 w 99"/>
                <a:gd name="T75" fmla="*/ 18 h 99"/>
                <a:gd name="T76" fmla="*/ 63 w 99"/>
                <a:gd name="T77" fmla="*/ 8 h 99"/>
                <a:gd name="T78" fmla="*/ 53 w 99"/>
                <a:gd name="T79" fmla="*/ 8 h 99"/>
                <a:gd name="T80" fmla="*/ 45 w 99"/>
                <a:gd name="T81" fmla="*/ 8 h 99"/>
                <a:gd name="T82" fmla="*/ 35 w 99"/>
                <a:gd name="T83" fmla="*/ 8 h 99"/>
                <a:gd name="T84" fmla="*/ 27 w 99"/>
                <a:gd name="T85" fmla="*/ 18 h 99"/>
                <a:gd name="T86" fmla="*/ 17 w 99"/>
                <a:gd name="T87" fmla="*/ 27 h 99"/>
                <a:gd name="T88" fmla="*/ 17 w 99"/>
                <a:gd name="T89" fmla="*/ 36 h 99"/>
                <a:gd name="T90" fmla="*/ 17 w 99"/>
                <a:gd name="T91" fmla="*/ 45 h 99"/>
                <a:gd name="T92" fmla="*/ 17 w 99"/>
                <a:gd name="T93" fmla="*/ 54 h 99"/>
                <a:gd name="T94" fmla="*/ 17 w 99"/>
                <a:gd name="T95" fmla="*/ 63 h 99"/>
                <a:gd name="T96" fmla="*/ 17 w 99"/>
                <a:gd name="T97" fmla="*/ 71 h 99"/>
                <a:gd name="T98" fmla="*/ 27 w 99"/>
                <a:gd name="T99" fmla="*/ 71 h 99"/>
                <a:gd name="T100" fmla="*/ 27 w 99"/>
                <a:gd name="T101" fmla="*/ 81 h 99"/>
                <a:gd name="T102" fmla="*/ 35 w 99"/>
                <a:gd name="T103" fmla="*/ 81 h 99"/>
                <a:gd name="T104" fmla="*/ 45 w 99"/>
                <a:gd name="T105" fmla="*/ 81 h 99"/>
                <a:gd name="T106" fmla="*/ 53 w 99"/>
                <a:gd name="T107" fmla="*/ 81 h 99"/>
                <a:gd name="T108" fmla="*/ 63 w 99"/>
                <a:gd name="T109" fmla="*/ 81 h 99"/>
                <a:gd name="T110" fmla="*/ 72 w 99"/>
                <a:gd name="T111" fmla="*/ 81 h 99"/>
                <a:gd name="T112" fmla="*/ 81 w 99"/>
                <a:gd name="T113" fmla="*/ 71 h 99"/>
                <a:gd name="T114" fmla="*/ 90 w 99"/>
                <a:gd name="T115" fmla="*/ 63 h 99"/>
                <a:gd name="T116" fmla="*/ 90 w 99"/>
                <a:gd name="T117" fmla="*/ 54 h 99"/>
                <a:gd name="T118" fmla="*/ 90 w 99"/>
                <a:gd name="T119" fmla="*/ 45 h 99"/>
                <a:gd name="T120" fmla="*/ 99 w 99"/>
                <a:gd name="T121" fmla="*/ 45 h 99"/>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99"/>
                <a:gd name="T184" fmla="*/ 0 h 99"/>
                <a:gd name="T185" fmla="*/ 99 w 99"/>
                <a:gd name="T186" fmla="*/ 99 h 99"/>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99" h="99">
                  <a:moveTo>
                    <a:pt x="99" y="45"/>
                  </a:moveTo>
                  <a:lnTo>
                    <a:pt x="99" y="36"/>
                  </a:lnTo>
                  <a:lnTo>
                    <a:pt x="99" y="27"/>
                  </a:lnTo>
                  <a:lnTo>
                    <a:pt x="90" y="18"/>
                  </a:lnTo>
                  <a:lnTo>
                    <a:pt x="90" y="8"/>
                  </a:lnTo>
                  <a:lnTo>
                    <a:pt x="81" y="8"/>
                  </a:lnTo>
                  <a:lnTo>
                    <a:pt x="72" y="0"/>
                  </a:lnTo>
                  <a:lnTo>
                    <a:pt x="63" y="0"/>
                  </a:lnTo>
                  <a:lnTo>
                    <a:pt x="53" y="0"/>
                  </a:lnTo>
                  <a:lnTo>
                    <a:pt x="45" y="0"/>
                  </a:lnTo>
                  <a:lnTo>
                    <a:pt x="35" y="0"/>
                  </a:lnTo>
                  <a:lnTo>
                    <a:pt x="27" y="8"/>
                  </a:lnTo>
                  <a:lnTo>
                    <a:pt x="17" y="8"/>
                  </a:lnTo>
                  <a:lnTo>
                    <a:pt x="9" y="18"/>
                  </a:lnTo>
                  <a:lnTo>
                    <a:pt x="9" y="27"/>
                  </a:lnTo>
                  <a:lnTo>
                    <a:pt x="0" y="36"/>
                  </a:lnTo>
                  <a:lnTo>
                    <a:pt x="0" y="45"/>
                  </a:lnTo>
                  <a:lnTo>
                    <a:pt x="0" y="54"/>
                  </a:lnTo>
                  <a:lnTo>
                    <a:pt x="9" y="63"/>
                  </a:lnTo>
                  <a:lnTo>
                    <a:pt x="9" y="71"/>
                  </a:lnTo>
                  <a:lnTo>
                    <a:pt x="17" y="81"/>
                  </a:lnTo>
                  <a:lnTo>
                    <a:pt x="27" y="90"/>
                  </a:lnTo>
                  <a:lnTo>
                    <a:pt x="35" y="90"/>
                  </a:lnTo>
                  <a:lnTo>
                    <a:pt x="45" y="99"/>
                  </a:lnTo>
                  <a:lnTo>
                    <a:pt x="53" y="99"/>
                  </a:lnTo>
                  <a:lnTo>
                    <a:pt x="63" y="99"/>
                  </a:lnTo>
                  <a:lnTo>
                    <a:pt x="72" y="90"/>
                  </a:lnTo>
                  <a:lnTo>
                    <a:pt x="81" y="90"/>
                  </a:lnTo>
                  <a:lnTo>
                    <a:pt x="90" y="81"/>
                  </a:lnTo>
                  <a:lnTo>
                    <a:pt x="90" y="71"/>
                  </a:lnTo>
                  <a:lnTo>
                    <a:pt x="99" y="63"/>
                  </a:lnTo>
                  <a:lnTo>
                    <a:pt x="99" y="54"/>
                  </a:lnTo>
                  <a:lnTo>
                    <a:pt x="99" y="45"/>
                  </a:lnTo>
                  <a:lnTo>
                    <a:pt x="90" y="45"/>
                  </a:lnTo>
                  <a:lnTo>
                    <a:pt x="90" y="36"/>
                  </a:lnTo>
                  <a:lnTo>
                    <a:pt x="81" y="27"/>
                  </a:lnTo>
                  <a:lnTo>
                    <a:pt x="81" y="18"/>
                  </a:lnTo>
                  <a:lnTo>
                    <a:pt x="72" y="18"/>
                  </a:lnTo>
                  <a:lnTo>
                    <a:pt x="63" y="8"/>
                  </a:lnTo>
                  <a:lnTo>
                    <a:pt x="53" y="8"/>
                  </a:lnTo>
                  <a:lnTo>
                    <a:pt x="45" y="8"/>
                  </a:lnTo>
                  <a:lnTo>
                    <a:pt x="35" y="8"/>
                  </a:lnTo>
                  <a:lnTo>
                    <a:pt x="27" y="18"/>
                  </a:lnTo>
                  <a:lnTo>
                    <a:pt x="17" y="27"/>
                  </a:lnTo>
                  <a:lnTo>
                    <a:pt x="17" y="36"/>
                  </a:lnTo>
                  <a:lnTo>
                    <a:pt x="17" y="45"/>
                  </a:lnTo>
                  <a:lnTo>
                    <a:pt x="17" y="54"/>
                  </a:lnTo>
                  <a:lnTo>
                    <a:pt x="17" y="63"/>
                  </a:lnTo>
                  <a:lnTo>
                    <a:pt x="17" y="71"/>
                  </a:lnTo>
                  <a:lnTo>
                    <a:pt x="27" y="71"/>
                  </a:lnTo>
                  <a:lnTo>
                    <a:pt x="27" y="81"/>
                  </a:lnTo>
                  <a:lnTo>
                    <a:pt x="35" y="81"/>
                  </a:lnTo>
                  <a:lnTo>
                    <a:pt x="45" y="81"/>
                  </a:lnTo>
                  <a:lnTo>
                    <a:pt x="53" y="81"/>
                  </a:lnTo>
                  <a:lnTo>
                    <a:pt x="63" y="81"/>
                  </a:lnTo>
                  <a:lnTo>
                    <a:pt x="72" y="81"/>
                  </a:lnTo>
                  <a:lnTo>
                    <a:pt x="81" y="71"/>
                  </a:lnTo>
                  <a:lnTo>
                    <a:pt x="90" y="63"/>
                  </a:lnTo>
                  <a:lnTo>
                    <a:pt x="90" y="54"/>
                  </a:lnTo>
                  <a:lnTo>
                    <a:pt x="90" y="45"/>
                  </a:lnTo>
                  <a:lnTo>
                    <a:pt x="99" y="45"/>
                  </a:lnTo>
                  <a:close/>
                </a:path>
              </a:pathLst>
            </a:custGeom>
            <a:solidFill>
              <a:srgbClr val="EFFFFF"/>
            </a:solidFill>
            <a:ln w="9525">
              <a:noFill/>
              <a:round/>
              <a:headEnd/>
              <a:tailEnd/>
            </a:ln>
          </p:spPr>
          <p:txBody>
            <a:bodyPr>
              <a:prstTxWarp prst="textNoShape">
                <a:avLst/>
              </a:prstTxWarp>
            </a:bodyPr>
            <a:lstStyle/>
            <a:p>
              <a:endParaRPr lang="en-US"/>
            </a:p>
          </p:txBody>
        </p:sp>
        <p:sp>
          <p:nvSpPr>
            <p:cNvPr id="49237" name="Freeform 671"/>
            <p:cNvSpPr>
              <a:spLocks noChangeAspect="1"/>
            </p:cNvSpPr>
            <p:nvPr/>
          </p:nvSpPr>
          <p:spPr bwMode="auto">
            <a:xfrm>
              <a:off x="1316" y="2789"/>
              <a:ext cx="7" cy="8"/>
            </a:xfrm>
            <a:custGeom>
              <a:avLst/>
              <a:gdLst>
                <a:gd name="T0" fmla="*/ 73 w 73"/>
                <a:gd name="T1" fmla="*/ 37 h 73"/>
                <a:gd name="T2" fmla="*/ 73 w 73"/>
                <a:gd name="T3" fmla="*/ 28 h 73"/>
                <a:gd name="T4" fmla="*/ 64 w 73"/>
                <a:gd name="T5" fmla="*/ 19 h 73"/>
                <a:gd name="T6" fmla="*/ 64 w 73"/>
                <a:gd name="T7" fmla="*/ 10 h 73"/>
                <a:gd name="T8" fmla="*/ 55 w 73"/>
                <a:gd name="T9" fmla="*/ 10 h 73"/>
                <a:gd name="T10" fmla="*/ 46 w 73"/>
                <a:gd name="T11" fmla="*/ 0 h 73"/>
                <a:gd name="T12" fmla="*/ 36 w 73"/>
                <a:gd name="T13" fmla="*/ 0 h 73"/>
                <a:gd name="T14" fmla="*/ 28 w 73"/>
                <a:gd name="T15" fmla="*/ 0 h 73"/>
                <a:gd name="T16" fmla="*/ 18 w 73"/>
                <a:gd name="T17" fmla="*/ 0 h 73"/>
                <a:gd name="T18" fmla="*/ 10 w 73"/>
                <a:gd name="T19" fmla="*/ 10 h 73"/>
                <a:gd name="T20" fmla="*/ 0 w 73"/>
                <a:gd name="T21" fmla="*/ 19 h 73"/>
                <a:gd name="T22" fmla="*/ 0 w 73"/>
                <a:gd name="T23" fmla="*/ 28 h 73"/>
                <a:gd name="T24" fmla="*/ 0 w 73"/>
                <a:gd name="T25" fmla="*/ 37 h 73"/>
                <a:gd name="T26" fmla="*/ 0 w 73"/>
                <a:gd name="T27" fmla="*/ 46 h 73"/>
                <a:gd name="T28" fmla="*/ 0 w 73"/>
                <a:gd name="T29" fmla="*/ 55 h 73"/>
                <a:gd name="T30" fmla="*/ 0 w 73"/>
                <a:gd name="T31" fmla="*/ 63 h 73"/>
                <a:gd name="T32" fmla="*/ 10 w 73"/>
                <a:gd name="T33" fmla="*/ 63 h 73"/>
                <a:gd name="T34" fmla="*/ 10 w 73"/>
                <a:gd name="T35" fmla="*/ 73 h 73"/>
                <a:gd name="T36" fmla="*/ 18 w 73"/>
                <a:gd name="T37" fmla="*/ 73 h 73"/>
                <a:gd name="T38" fmla="*/ 28 w 73"/>
                <a:gd name="T39" fmla="*/ 73 h 73"/>
                <a:gd name="T40" fmla="*/ 36 w 73"/>
                <a:gd name="T41" fmla="*/ 73 h 73"/>
                <a:gd name="T42" fmla="*/ 46 w 73"/>
                <a:gd name="T43" fmla="*/ 73 h 73"/>
                <a:gd name="T44" fmla="*/ 55 w 73"/>
                <a:gd name="T45" fmla="*/ 73 h 73"/>
                <a:gd name="T46" fmla="*/ 64 w 73"/>
                <a:gd name="T47" fmla="*/ 63 h 73"/>
                <a:gd name="T48" fmla="*/ 73 w 73"/>
                <a:gd name="T49" fmla="*/ 55 h 73"/>
                <a:gd name="T50" fmla="*/ 73 w 73"/>
                <a:gd name="T51" fmla="*/ 46 h 73"/>
                <a:gd name="T52" fmla="*/ 73 w 73"/>
                <a:gd name="T53" fmla="*/ 37 h 73"/>
                <a:gd name="T54" fmla="*/ 55 w 73"/>
                <a:gd name="T55" fmla="*/ 37 h 73"/>
                <a:gd name="T56" fmla="*/ 55 w 73"/>
                <a:gd name="T57" fmla="*/ 28 h 73"/>
                <a:gd name="T58" fmla="*/ 55 w 73"/>
                <a:gd name="T59" fmla="*/ 19 h 73"/>
                <a:gd name="T60" fmla="*/ 46 w 73"/>
                <a:gd name="T61" fmla="*/ 19 h 73"/>
                <a:gd name="T62" fmla="*/ 36 w 73"/>
                <a:gd name="T63" fmla="*/ 19 h 73"/>
                <a:gd name="T64" fmla="*/ 36 w 73"/>
                <a:gd name="T65" fmla="*/ 10 h 73"/>
                <a:gd name="T66" fmla="*/ 28 w 73"/>
                <a:gd name="T67" fmla="*/ 19 h 73"/>
                <a:gd name="T68" fmla="*/ 18 w 73"/>
                <a:gd name="T69" fmla="*/ 19 h 73"/>
                <a:gd name="T70" fmla="*/ 10 w 73"/>
                <a:gd name="T71" fmla="*/ 28 h 73"/>
                <a:gd name="T72" fmla="*/ 10 w 73"/>
                <a:gd name="T73" fmla="*/ 37 h 73"/>
                <a:gd name="T74" fmla="*/ 10 w 73"/>
                <a:gd name="T75" fmla="*/ 46 h 73"/>
                <a:gd name="T76" fmla="*/ 10 w 73"/>
                <a:gd name="T77" fmla="*/ 55 h 73"/>
                <a:gd name="T78" fmla="*/ 18 w 73"/>
                <a:gd name="T79" fmla="*/ 55 h 73"/>
                <a:gd name="T80" fmla="*/ 18 w 73"/>
                <a:gd name="T81" fmla="*/ 63 h 73"/>
                <a:gd name="T82" fmla="*/ 28 w 73"/>
                <a:gd name="T83" fmla="*/ 63 h 73"/>
                <a:gd name="T84" fmla="*/ 36 w 73"/>
                <a:gd name="T85" fmla="*/ 63 h 73"/>
                <a:gd name="T86" fmla="*/ 46 w 73"/>
                <a:gd name="T87" fmla="*/ 63 h 73"/>
                <a:gd name="T88" fmla="*/ 55 w 73"/>
                <a:gd name="T89" fmla="*/ 55 h 73"/>
                <a:gd name="T90" fmla="*/ 55 w 73"/>
                <a:gd name="T91" fmla="*/ 46 h 73"/>
                <a:gd name="T92" fmla="*/ 55 w 73"/>
                <a:gd name="T93" fmla="*/ 37 h 73"/>
                <a:gd name="T94" fmla="*/ 73 w 73"/>
                <a:gd name="T95" fmla="*/ 37 h 73"/>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73"/>
                <a:gd name="T145" fmla="*/ 0 h 73"/>
                <a:gd name="T146" fmla="*/ 73 w 73"/>
                <a:gd name="T147" fmla="*/ 73 h 73"/>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73" h="73">
                  <a:moveTo>
                    <a:pt x="73" y="37"/>
                  </a:moveTo>
                  <a:lnTo>
                    <a:pt x="73" y="28"/>
                  </a:lnTo>
                  <a:lnTo>
                    <a:pt x="64" y="19"/>
                  </a:lnTo>
                  <a:lnTo>
                    <a:pt x="64" y="10"/>
                  </a:lnTo>
                  <a:lnTo>
                    <a:pt x="55" y="10"/>
                  </a:lnTo>
                  <a:lnTo>
                    <a:pt x="46" y="0"/>
                  </a:lnTo>
                  <a:lnTo>
                    <a:pt x="36" y="0"/>
                  </a:lnTo>
                  <a:lnTo>
                    <a:pt x="28" y="0"/>
                  </a:lnTo>
                  <a:lnTo>
                    <a:pt x="18" y="0"/>
                  </a:lnTo>
                  <a:lnTo>
                    <a:pt x="10" y="10"/>
                  </a:lnTo>
                  <a:lnTo>
                    <a:pt x="0" y="19"/>
                  </a:lnTo>
                  <a:lnTo>
                    <a:pt x="0" y="28"/>
                  </a:lnTo>
                  <a:lnTo>
                    <a:pt x="0" y="37"/>
                  </a:lnTo>
                  <a:lnTo>
                    <a:pt x="0" y="46"/>
                  </a:lnTo>
                  <a:lnTo>
                    <a:pt x="0" y="55"/>
                  </a:lnTo>
                  <a:lnTo>
                    <a:pt x="0" y="63"/>
                  </a:lnTo>
                  <a:lnTo>
                    <a:pt x="10" y="63"/>
                  </a:lnTo>
                  <a:lnTo>
                    <a:pt x="10" y="73"/>
                  </a:lnTo>
                  <a:lnTo>
                    <a:pt x="18" y="73"/>
                  </a:lnTo>
                  <a:lnTo>
                    <a:pt x="28" y="73"/>
                  </a:lnTo>
                  <a:lnTo>
                    <a:pt x="36" y="73"/>
                  </a:lnTo>
                  <a:lnTo>
                    <a:pt x="46" y="73"/>
                  </a:lnTo>
                  <a:lnTo>
                    <a:pt x="55" y="73"/>
                  </a:lnTo>
                  <a:lnTo>
                    <a:pt x="64" y="63"/>
                  </a:lnTo>
                  <a:lnTo>
                    <a:pt x="73" y="55"/>
                  </a:lnTo>
                  <a:lnTo>
                    <a:pt x="73" y="46"/>
                  </a:lnTo>
                  <a:lnTo>
                    <a:pt x="73" y="37"/>
                  </a:lnTo>
                  <a:lnTo>
                    <a:pt x="55" y="37"/>
                  </a:lnTo>
                  <a:lnTo>
                    <a:pt x="55" y="28"/>
                  </a:lnTo>
                  <a:lnTo>
                    <a:pt x="55" y="19"/>
                  </a:lnTo>
                  <a:lnTo>
                    <a:pt x="46" y="19"/>
                  </a:lnTo>
                  <a:lnTo>
                    <a:pt x="36" y="19"/>
                  </a:lnTo>
                  <a:lnTo>
                    <a:pt x="36" y="10"/>
                  </a:lnTo>
                  <a:lnTo>
                    <a:pt x="28" y="19"/>
                  </a:lnTo>
                  <a:lnTo>
                    <a:pt x="18" y="19"/>
                  </a:lnTo>
                  <a:lnTo>
                    <a:pt x="10" y="28"/>
                  </a:lnTo>
                  <a:lnTo>
                    <a:pt x="10" y="37"/>
                  </a:lnTo>
                  <a:lnTo>
                    <a:pt x="10" y="46"/>
                  </a:lnTo>
                  <a:lnTo>
                    <a:pt x="10" y="55"/>
                  </a:lnTo>
                  <a:lnTo>
                    <a:pt x="18" y="55"/>
                  </a:lnTo>
                  <a:lnTo>
                    <a:pt x="18" y="63"/>
                  </a:lnTo>
                  <a:lnTo>
                    <a:pt x="28" y="63"/>
                  </a:lnTo>
                  <a:lnTo>
                    <a:pt x="36" y="63"/>
                  </a:lnTo>
                  <a:lnTo>
                    <a:pt x="46" y="63"/>
                  </a:lnTo>
                  <a:lnTo>
                    <a:pt x="55" y="55"/>
                  </a:lnTo>
                  <a:lnTo>
                    <a:pt x="55" y="46"/>
                  </a:lnTo>
                  <a:lnTo>
                    <a:pt x="55" y="37"/>
                  </a:lnTo>
                  <a:lnTo>
                    <a:pt x="73" y="37"/>
                  </a:lnTo>
                  <a:close/>
                </a:path>
              </a:pathLst>
            </a:custGeom>
            <a:solidFill>
              <a:srgbClr val="F4FFFF"/>
            </a:solidFill>
            <a:ln w="9525">
              <a:noFill/>
              <a:round/>
              <a:headEnd/>
              <a:tailEnd/>
            </a:ln>
          </p:spPr>
          <p:txBody>
            <a:bodyPr>
              <a:prstTxWarp prst="textNoShape">
                <a:avLst/>
              </a:prstTxWarp>
            </a:bodyPr>
            <a:lstStyle/>
            <a:p>
              <a:endParaRPr lang="en-US"/>
            </a:p>
          </p:txBody>
        </p:sp>
        <p:sp>
          <p:nvSpPr>
            <p:cNvPr id="49238" name="Freeform 672"/>
            <p:cNvSpPr>
              <a:spLocks noChangeAspect="1"/>
            </p:cNvSpPr>
            <p:nvPr/>
          </p:nvSpPr>
          <p:spPr bwMode="auto">
            <a:xfrm>
              <a:off x="1317" y="2790"/>
              <a:ext cx="5" cy="6"/>
            </a:xfrm>
            <a:custGeom>
              <a:avLst/>
              <a:gdLst>
                <a:gd name="T0" fmla="*/ 45 w 45"/>
                <a:gd name="T1" fmla="*/ 27 h 53"/>
                <a:gd name="T2" fmla="*/ 45 w 45"/>
                <a:gd name="T3" fmla="*/ 18 h 53"/>
                <a:gd name="T4" fmla="*/ 45 w 45"/>
                <a:gd name="T5" fmla="*/ 9 h 53"/>
                <a:gd name="T6" fmla="*/ 36 w 45"/>
                <a:gd name="T7" fmla="*/ 9 h 53"/>
                <a:gd name="T8" fmla="*/ 26 w 45"/>
                <a:gd name="T9" fmla="*/ 9 h 53"/>
                <a:gd name="T10" fmla="*/ 26 w 45"/>
                <a:gd name="T11" fmla="*/ 0 h 53"/>
                <a:gd name="T12" fmla="*/ 18 w 45"/>
                <a:gd name="T13" fmla="*/ 9 h 53"/>
                <a:gd name="T14" fmla="*/ 8 w 45"/>
                <a:gd name="T15" fmla="*/ 9 h 53"/>
                <a:gd name="T16" fmla="*/ 0 w 45"/>
                <a:gd name="T17" fmla="*/ 18 h 53"/>
                <a:gd name="T18" fmla="*/ 0 w 45"/>
                <a:gd name="T19" fmla="*/ 27 h 53"/>
                <a:gd name="T20" fmla="*/ 0 w 45"/>
                <a:gd name="T21" fmla="*/ 36 h 53"/>
                <a:gd name="T22" fmla="*/ 0 w 45"/>
                <a:gd name="T23" fmla="*/ 45 h 53"/>
                <a:gd name="T24" fmla="*/ 8 w 45"/>
                <a:gd name="T25" fmla="*/ 45 h 53"/>
                <a:gd name="T26" fmla="*/ 8 w 45"/>
                <a:gd name="T27" fmla="*/ 53 h 53"/>
                <a:gd name="T28" fmla="*/ 18 w 45"/>
                <a:gd name="T29" fmla="*/ 53 h 53"/>
                <a:gd name="T30" fmla="*/ 26 w 45"/>
                <a:gd name="T31" fmla="*/ 53 h 53"/>
                <a:gd name="T32" fmla="*/ 36 w 45"/>
                <a:gd name="T33" fmla="*/ 53 h 53"/>
                <a:gd name="T34" fmla="*/ 45 w 45"/>
                <a:gd name="T35" fmla="*/ 45 h 53"/>
                <a:gd name="T36" fmla="*/ 45 w 45"/>
                <a:gd name="T37" fmla="*/ 36 h 53"/>
                <a:gd name="T38" fmla="*/ 45 w 45"/>
                <a:gd name="T39" fmla="*/ 27 h 5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5"/>
                <a:gd name="T61" fmla="*/ 0 h 53"/>
                <a:gd name="T62" fmla="*/ 45 w 45"/>
                <a:gd name="T63" fmla="*/ 53 h 5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5" h="53">
                  <a:moveTo>
                    <a:pt x="45" y="27"/>
                  </a:moveTo>
                  <a:lnTo>
                    <a:pt x="45" y="18"/>
                  </a:lnTo>
                  <a:lnTo>
                    <a:pt x="45" y="9"/>
                  </a:lnTo>
                  <a:lnTo>
                    <a:pt x="36" y="9"/>
                  </a:lnTo>
                  <a:lnTo>
                    <a:pt x="26" y="9"/>
                  </a:lnTo>
                  <a:lnTo>
                    <a:pt x="26" y="0"/>
                  </a:lnTo>
                  <a:lnTo>
                    <a:pt x="18" y="9"/>
                  </a:lnTo>
                  <a:lnTo>
                    <a:pt x="8" y="9"/>
                  </a:lnTo>
                  <a:lnTo>
                    <a:pt x="0" y="18"/>
                  </a:lnTo>
                  <a:lnTo>
                    <a:pt x="0" y="27"/>
                  </a:lnTo>
                  <a:lnTo>
                    <a:pt x="0" y="36"/>
                  </a:lnTo>
                  <a:lnTo>
                    <a:pt x="0" y="45"/>
                  </a:lnTo>
                  <a:lnTo>
                    <a:pt x="8" y="45"/>
                  </a:lnTo>
                  <a:lnTo>
                    <a:pt x="8" y="53"/>
                  </a:lnTo>
                  <a:lnTo>
                    <a:pt x="18" y="53"/>
                  </a:lnTo>
                  <a:lnTo>
                    <a:pt x="26" y="53"/>
                  </a:lnTo>
                  <a:lnTo>
                    <a:pt x="36" y="53"/>
                  </a:lnTo>
                  <a:lnTo>
                    <a:pt x="45" y="45"/>
                  </a:lnTo>
                  <a:lnTo>
                    <a:pt x="45" y="36"/>
                  </a:lnTo>
                  <a:lnTo>
                    <a:pt x="45" y="27"/>
                  </a:lnTo>
                  <a:close/>
                </a:path>
              </a:pathLst>
            </a:custGeom>
            <a:solidFill>
              <a:srgbClr val="F9FFFF"/>
            </a:solidFill>
            <a:ln w="9525">
              <a:noFill/>
              <a:round/>
              <a:headEnd/>
              <a:tailEnd/>
            </a:ln>
          </p:spPr>
          <p:txBody>
            <a:bodyPr>
              <a:prstTxWarp prst="textNoShape">
                <a:avLst/>
              </a:prstTxWarp>
            </a:bodyPr>
            <a:lstStyle/>
            <a:p>
              <a:endParaRPr lang="en-US"/>
            </a:p>
          </p:txBody>
        </p:sp>
        <p:sp>
          <p:nvSpPr>
            <p:cNvPr id="49239" name="Freeform 673"/>
            <p:cNvSpPr>
              <a:spLocks noChangeAspect="1"/>
            </p:cNvSpPr>
            <p:nvPr/>
          </p:nvSpPr>
          <p:spPr bwMode="auto">
            <a:xfrm>
              <a:off x="1318" y="2792"/>
              <a:ext cx="3" cy="3"/>
            </a:xfrm>
            <a:custGeom>
              <a:avLst/>
              <a:gdLst>
                <a:gd name="T0" fmla="*/ 28 w 28"/>
                <a:gd name="T1" fmla="*/ 9 h 27"/>
                <a:gd name="T2" fmla="*/ 28 w 28"/>
                <a:gd name="T3" fmla="*/ 0 h 27"/>
                <a:gd name="T4" fmla="*/ 18 w 28"/>
                <a:gd name="T5" fmla="*/ 0 h 27"/>
                <a:gd name="T6" fmla="*/ 10 w 28"/>
                <a:gd name="T7" fmla="*/ 0 h 27"/>
                <a:gd name="T8" fmla="*/ 0 w 28"/>
                <a:gd name="T9" fmla="*/ 9 h 27"/>
                <a:gd name="T10" fmla="*/ 0 w 28"/>
                <a:gd name="T11" fmla="*/ 18 h 27"/>
                <a:gd name="T12" fmla="*/ 10 w 28"/>
                <a:gd name="T13" fmla="*/ 18 h 27"/>
                <a:gd name="T14" fmla="*/ 10 w 28"/>
                <a:gd name="T15" fmla="*/ 27 h 27"/>
                <a:gd name="T16" fmla="*/ 18 w 28"/>
                <a:gd name="T17" fmla="*/ 27 h 27"/>
                <a:gd name="T18" fmla="*/ 18 w 28"/>
                <a:gd name="T19" fmla="*/ 18 h 27"/>
                <a:gd name="T20" fmla="*/ 28 w 28"/>
                <a:gd name="T21" fmla="*/ 18 h 27"/>
                <a:gd name="T22" fmla="*/ 28 w 28"/>
                <a:gd name="T23" fmla="*/ 9 h 2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8"/>
                <a:gd name="T37" fmla="*/ 0 h 27"/>
                <a:gd name="T38" fmla="*/ 28 w 28"/>
                <a:gd name="T39" fmla="*/ 27 h 2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8" h="27">
                  <a:moveTo>
                    <a:pt x="28" y="9"/>
                  </a:moveTo>
                  <a:lnTo>
                    <a:pt x="28" y="0"/>
                  </a:lnTo>
                  <a:lnTo>
                    <a:pt x="18" y="0"/>
                  </a:lnTo>
                  <a:lnTo>
                    <a:pt x="10" y="0"/>
                  </a:lnTo>
                  <a:lnTo>
                    <a:pt x="0" y="9"/>
                  </a:lnTo>
                  <a:lnTo>
                    <a:pt x="0" y="18"/>
                  </a:lnTo>
                  <a:lnTo>
                    <a:pt x="10" y="18"/>
                  </a:lnTo>
                  <a:lnTo>
                    <a:pt x="10" y="27"/>
                  </a:lnTo>
                  <a:lnTo>
                    <a:pt x="18" y="27"/>
                  </a:lnTo>
                  <a:lnTo>
                    <a:pt x="18" y="18"/>
                  </a:lnTo>
                  <a:lnTo>
                    <a:pt x="28" y="18"/>
                  </a:lnTo>
                  <a:lnTo>
                    <a:pt x="28" y="9"/>
                  </a:lnTo>
                  <a:close/>
                </a:path>
              </a:pathLst>
            </a:custGeom>
            <a:solidFill>
              <a:srgbClr val="FFFFFF"/>
            </a:solidFill>
            <a:ln w="9525">
              <a:noFill/>
              <a:round/>
              <a:headEnd/>
              <a:tailEnd/>
            </a:ln>
          </p:spPr>
          <p:txBody>
            <a:bodyPr>
              <a:prstTxWarp prst="textNoShape">
                <a:avLst/>
              </a:prstTxWarp>
            </a:bodyPr>
            <a:lstStyle/>
            <a:p>
              <a:endParaRPr lang="en-US"/>
            </a:p>
          </p:txBody>
        </p:sp>
        <p:sp>
          <p:nvSpPr>
            <p:cNvPr id="49240" name="Freeform 674"/>
            <p:cNvSpPr>
              <a:spLocks noChangeAspect="1"/>
            </p:cNvSpPr>
            <p:nvPr/>
          </p:nvSpPr>
          <p:spPr bwMode="auto">
            <a:xfrm>
              <a:off x="1178" y="2757"/>
              <a:ext cx="9" cy="13"/>
            </a:xfrm>
            <a:custGeom>
              <a:avLst/>
              <a:gdLst>
                <a:gd name="T0" fmla="*/ 90 w 90"/>
                <a:gd name="T1" fmla="*/ 71 h 134"/>
                <a:gd name="T2" fmla="*/ 81 w 90"/>
                <a:gd name="T3" fmla="*/ 81 h 134"/>
                <a:gd name="T4" fmla="*/ 81 w 90"/>
                <a:gd name="T5" fmla="*/ 89 h 134"/>
                <a:gd name="T6" fmla="*/ 81 w 90"/>
                <a:gd name="T7" fmla="*/ 99 h 134"/>
                <a:gd name="T8" fmla="*/ 72 w 90"/>
                <a:gd name="T9" fmla="*/ 108 h 134"/>
                <a:gd name="T10" fmla="*/ 72 w 90"/>
                <a:gd name="T11" fmla="*/ 117 h 134"/>
                <a:gd name="T12" fmla="*/ 64 w 90"/>
                <a:gd name="T13" fmla="*/ 126 h 134"/>
                <a:gd name="T14" fmla="*/ 54 w 90"/>
                <a:gd name="T15" fmla="*/ 134 h 134"/>
                <a:gd name="T16" fmla="*/ 46 w 90"/>
                <a:gd name="T17" fmla="*/ 134 h 134"/>
                <a:gd name="T18" fmla="*/ 27 w 90"/>
                <a:gd name="T19" fmla="*/ 134 h 134"/>
                <a:gd name="T20" fmla="*/ 9 w 90"/>
                <a:gd name="T21" fmla="*/ 126 h 134"/>
                <a:gd name="T22" fmla="*/ 0 w 90"/>
                <a:gd name="T23" fmla="*/ 117 h 134"/>
                <a:gd name="T24" fmla="*/ 0 w 90"/>
                <a:gd name="T25" fmla="*/ 99 h 134"/>
                <a:gd name="T26" fmla="*/ 0 w 90"/>
                <a:gd name="T27" fmla="*/ 81 h 134"/>
                <a:gd name="T28" fmla="*/ 0 w 90"/>
                <a:gd name="T29" fmla="*/ 53 h 134"/>
                <a:gd name="T30" fmla="*/ 9 w 90"/>
                <a:gd name="T31" fmla="*/ 35 h 134"/>
                <a:gd name="T32" fmla="*/ 9 w 90"/>
                <a:gd name="T33" fmla="*/ 26 h 134"/>
                <a:gd name="T34" fmla="*/ 9 w 90"/>
                <a:gd name="T35" fmla="*/ 0 h 134"/>
                <a:gd name="T36" fmla="*/ 27 w 90"/>
                <a:gd name="T37" fmla="*/ 8 h 134"/>
                <a:gd name="T38" fmla="*/ 36 w 90"/>
                <a:gd name="T39" fmla="*/ 17 h 134"/>
                <a:gd name="T40" fmla="*/ 46 w 90"/>
                <a:gd name="T41" fmla="*/ 17 h 134"/>
                <a:gd name="T42" fmla="*/ 54 w 90"/>
                <a:gd name="T43" fmla="*/ 26 h 134"/>
                <a:gd name="T44" fmla="*/ 64 w 90"/>
                <a:gd name="T45" fmla="*/ 35 h 134"/>
                <a:gd name="T46" fmla="*/ 72 w 90"/>
                <a:gd name="T47" fmla="*/ 45 h 134"/>
                <a:gd name="T48" fmla="*/ 81 w 90"/>
                <a:gd name="T49" fmla="*/ 63 h 134"/>
                <a:gd name="T50" fmla="*/ 90 w 90"/>
                <a:gd name="T51" fmla="*/ 71 h 13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90"/>
                <a:gd name="T79" fmla="*/ 0 h 134"/>
                <a:gd name="T80" fmla="*/ 90 w 90"/>
                <a:gd name="T81" fmla="*/ 134 h 134"/>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90" h="134">
                  <a:moveTo>
                    <a:pt x="90" y="71"/>
                  </a:moveTo>
                  <a:lnTo>
                    <a:pt x="81" y="81"/>
                  </a:lnTo>
                  <a:lnTo>
                    <a:pt x="81" y="89"/>
                  </a:lnTo>
                  <a:lnTo>
                    <a:pt x="81" y="99"/>
                  </a:lnTo>
                  <a:lnTo>
                    <a:pt x="72" y="108"/>
                  </a:lnTo>
                  <a:lnTo>
                    <a:pt x="72" y="117"/>
                  </a:lnTo>
                  <a:lnTo>
                    <a:pt x="64" y="126"/>
                  </a:lnTo>
                  <a:lnTo>
                    <a:pt x="54" y="134"/>
                  </a:lnTo>
                  <a:lnTo>
                    <a:pt x="46" y="134"/>
                  </a:lnTo>
                  <a:lnTo>
                    <a:pt x="27" y="134"/>
                  </a:lnTo>
                  <a:lnTo>
                    <a:pt x="9" y="126"/>
                  </a:lnTo>
                  <a:lnTo>
                    <a:pt x="0" y="117"/>
                  </a:lnTo>
                  <a:lnTo>
                    <a:pt x="0" y="99"/>
                  </a:lnTo>
                  <a:lnTo>
                    <a:pt x="0" y="81"/>
                  </a:lnTo>
                  <a:lnTo>
                    <a:pt x="0" y="53"/>
                  </a:lnTo>
                  <a:lnTo>
                    <a:pt x="9" y="35"/>
                  </a:lnTo>
                  <a:lnTo>
                    <a:pt x="9" y="26"/>
                  </a:lnTo>
                  <a:lnTo>
                    <a:pt x="9" y="0"/>
                  </a:lnTo>
                  <a:lnTo>
                    <a:pt x="27" y="8"/>
                  </a:lnTo>
                  <a:lnTo>
                    <a:pt x="36" y="17"/>
                  </a:lnTo>
                  <a:lnTo>
                    <a:pt x="46" y="17"/>
                  </a:lnTo>
                  <a:lnTo>
                    <a:pt x="54" y="26"/>
                  </a:lnTo>
                  <a:lnTo>
                    <a:pt x="64" y="35"/>
                  </a:lnTo>
                  <a:lnTo>
                    <a:pt x="72" y="45"/>
                  </a:lnTo>
                  <a:lnTo>
                    <a:pt x="81" y="63"/>
                  </a:lnTo>
                  <a:lnTo>
                    <a:pt x="90" y="71"/>
                  </a:lnTo>
                  <a:close/>
                </a:path>
              </a:pathLst>
            </a:custGeom>
            <a:solidFill>
              <a:srgbClr val="F2BF56"/>
            </a:solidFill>
            <a:ln w="9525">
              <a:noFill/>
              <a:round/>
              <a:headEnd/>
              <a:tailEnd/>
            </a:ln>
          </p:spPr>
          <p:txBody>
            <a:bodyPr>
              <a:prstTxWarp prst="textNoShape">
                <a:avLst/>
              </a:prstTxWarp>
            </a:bodyPr>
            <a:lstStyle/>
            <a:p>
              <a:endParaRPr lang="en-US"/>
            </a:p>
          </p:txBody>
        </p:sp>
        <p:sp>
          <p:nvSpPr>
            <p:cNvPr id="49241" name="Freeform 675"/>
            <p:cNvSpPr>
              <a:spLocks noChangeAspect="1"/>
            </p:cNvSpPr>
            <p:nvPr/>
          </p:nvSpPr>
          <p:spPr bwMode="auto">
            <a:xfrm>
              <a:off x="1349" y="2770"/>
              <a:ext cx="40" cy="90"/>
            </a:xfrm>
            <a:custGeom>
              <a:avLst/>
              <a:gdLst>
                <a:gd name="T0" fmla="*/ 379 w 406"/>
                <a:gd name="T1" fmla="*/ 64 h 895"/>
                <a:gd name="T2" fmla="*/ 397 w 406"/>
                <a:gd name="T3" fmla="*/ 127 h 895"/>
                <a:gd name="T4" fmla="*/ 406 w 406"/>
                <a:gd name="T5" fmla="*/ 182 h 895"/>
                <a:gd name="T6" fmla="*/ 406 w 406"/>
                <a:gd name="T7" fmla="*/ 236 h 895"/>
                <a:gd name="T8" fmla="*/ 406 w 406"/>
                <a:gd name="T9" fmla="*/ 290 h 895"/>
                <a:gd name="T10" fmla="*/ 388 w 406"/>
                <a:gd name="T11" fmla="*/ 399 h 895"/>
                <a:gd name="T12" fmla="*/ 352 w 406"/>
                <a:gd name="T13" fmla="*/ 498 h 895"/>
                <a:gd name="T14" fmla="*/ 307 w 406"/>
                <a:gd name="T15" fmla="*/ 597 h 895"/>
                <a:gd name="T16" fmla="*/ 243 w 406"/>
                <a:gd name="T17" fmla="*/ 688 h 895"/>
                <a:gd name="T18" fmla="*/ 172 w 406"/>
                <a:gd name="T19" fmla="*/ 769 h 895"/>
                <a:gd name="T20" fmla="*/ 90 w 406"/>
                <a:gd name="T21" fmla="*/ 842 h 895"/>
                <a:gd name="T22" fmla="*/ 90 w 406"/>
                <a:gd name="T23" fmla="*/ 850 h 895"/>
                <a:gd name="T24" fmla="*/ 90 w 406"/>
                <a:gd name="T25" fmla="*/ 860 h 895"/>
                <a:gd name="T26" fmla="*/ 90 w 406"/>
                <a:gd name="T27" fmla="*/ 869 h 895"/>
                <a:gd name="T28" fmla="*/ 81 w 406"/>
                <a:gd name="T29" fmla="*/ 877 h 895"/>
                <a:gd name="T30" fmla="*/ 72 w 406"/>
                <a:gd name="T31" fmla="*/ 887 h 895"/>
                <a:gd name="T32" fmla="*/ 63 w 406"/>
                <a:gd name="T33" fmla="*/ 895 h 895"/>
                <a:gd name="T34" fmla="*/ 54 w 406"/>
                <a:gd name="T35" fmla="*/ 895 h 895"/>
                <a:gd name="T36" fmla="*/ 45 w 406"/>
                <a:gd name="T37" fmla="*/ 895 h 895"/>
                <a:gd name="T38" fmla="*/ 36 w 406"/>
                <a:gd name="T39" fmla="*/ 887 h 895"/>
                <a:gd name="T40" fmla="*/ 26 w 406"/>
                <a:gd name="T41" fmla="*/ 877 h 895"/>
                <a:gd name="T42" fmla="*/ 18 w 406"/>
                <a:gd name="T43" fmla="*/ 869 h 895"/>
                <a:gd name="T44" fmla="*/ 8 w 406"/>
                <a:gd name="T45" fmla="*/ 860 h 895"/>
                <a:gd name="T46" fmla="*/ 0 w 406"/>
                <a:gd name="T47" fmla="*/ 842 h 895"/>
                <a:gd name="T48" fmla="*/ 0 w 406"/>
                <a:gd name="T49" fmla="*/ 832 h 895"/>
                <a:gd name="T50" fmla="*/ 8 w 406"/>
                <a:gd name="T51" fmla="*/ 814 h 895"/>
                <a:gd name="T52" fmla="*/ 18 w 406"/>
                <a:gd name="T53" fmla="*/ 806 h 895"/>
                <a:gd name="T54" fmla="*/ 81 w 406"/>
                <a:gd name="T55" fmla="*/ 760 h 895"/>
                <a:gd name="T56" fmla="*/ 135 w 406"/>
                <a:gd name="T57" fmla="*/ 706 h 895"/>
                <a:gd name="T58" fmla="*/ 190 w 406"/>
                <a:gd name="T59" fmla="*/ 652 h 895"/>
                <a:gd name="T60" fmla="*/ 235 w 406"/>
                <a:gd name="T61" fmla="*/ 597 h 895"/>
                <a:gd name="T62" fmla="*/ 271 w 406"/>
                <a:gd name="T63" fmla="*/ 525 h 895"/>
                <a:gd name="T64" fmla="*/ 298 w 406"/>
                <a:gd name="T65" fmla="*/ 462 h 895"/>
                <a:gd name="T66" fmla="*/ 316 w 406"/>
                <a:gd name="T67" fmla="*/ 389 h 895"/>
                <a:gd name="T68" fmla="*/ 316 w 406"/>
                <a:gd name="T69" fmla="*/ 318 h 895"/>
                <a:gd name="T70" fmla="*/ 324 w 406"/>
                <a:gd name="T71" fmla="*/ 272 h 895"/>
                <a:gd name="T72" fmla="*/ 324 w 406"/>
                <a:gd name="T73" fmla="*/ 227 h 895"/>
                <a:gd name="T74" fmla="*/ 307 w 406"/>
                <a:gd name="T75" fmla="*/ 190 h 895"/>
                <a:gd name="T76" fmla="*/ 298 w 406"/>
                <a:gd name="T77" fmla="*/ 154 h 895"/>
                <a:gd name="T78" fmla="*/ 279 w 406"/>
                <a:gd name="T79" fmla="*/ 109 h 895"/>
                <a:gd name="T80" fmla="*/ 279 w 406"/>
                <a:gd name="T81" fmla="*/ 73 h 895"/>
                <a:gd name="T82" fmla="*/ 279 w 406"/>
                <a:gd name="T83" fmla="*/ 37 h 895"/>
                <a:gd name="T84" fmla="*/ 298 w 406"/>
                <a:gd name="T85" fmla="*/ 0 h 895"/>
                <a:gd name="T86" fmla="*/ 316 w 406"/>
                <a:gd name="T87" fmla="*/ 0 h 895"/>
                <a:gd name="T88" fmla="*/ 324 w 406"/>
                <a:gd name="T89" fmla="*/ 10 h 895"/>
                <a:gd name="T90" fmla="*/ 334 w 406"/>
                <a:gd name="T91" fmla="*/ 10 h 895"/>
                <a:gd name="T92" fmla="*/ 352 w 406"/>
                <a:gd name="T93" fmla="*/ 18 h 895"/>
                <a:gd name="T94" fmla="*/ 361 w 406"/>
                <a:gd name="T95" fmla="*/ 28 h 895"/>
                <a:gd name="T96" fmla="*/ 370 w 406"/>
                <a:gd name="T97" fmla="*/ 46 h 895"/>
                <a:gd name="T98" fmla="*/ 379 w 406"/>
                <a:gd name="T99" fmla="*/ 55 h 895"/>
                <a:gd name="T100" fmla="*/ 379 w 406"/>
                <a:gd name="T101" fmla="*/ 64 h 895"/>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406"/>
                <a:gd name="T154" fmla="*/ 0 h 895"/>
                <a:gd name="T155" fmla="*/ 406 w 406"/>
                <a:gd name="T156" fmla="*/ 895 h 895"/>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406" h="895">
                  <a:moveTo>
                    <a:pt x="379" y="64"/>
                  </a:moveTo>
                  <a:lnTo>
                    <a:pt x="397" y="127"/>
                  </a:lnTo>
                  <a:lnTo>
                    <a:pt x="406" y="182"/>
                  </a:lnTo>
                  <a:lnTo>
                    <a:pt x="406" y="236"/>
                  </a:lnTo>
                  <a:lnTo>
                    <a:pt x="406" y="290"/>
                  </a:lnTo>
                  <a:lnTo>
                    <a:pt x="388" y="399"/>
                  </a:lnTo>
                  <a:lnTo>
                    <a:pt x="352" y="498"/>
                  </a:lnTo>
                  <a:lnTo>
                    <a:pt x="307" y="597"/>
                  </a:lnTo>
                  <a:lnTo>
                    <a:pt x="243" y="688"/>
                  </a:lnTo>
                  <a:lnTo>
                    <a:pt x="172" y="769"/>
                  </a:lnTo>
                  <a:lnTo>
                    <a:pt x="90" y="842"/>
                  </a:lnTo>
                  <a:lnTo>
                    <a:pt x="90" y="850"/>
                  </a:lnTo>
                  <a:lnTo>
                    <a:pt x="90" y="860"/>
                  </a:lnTo>
                  <a:lnTo>
                    <a:pt x="90" y="869"/>
                  </a:lnTo>
                  <a:lnTo>
                    <a:pt x="81" y="877"/>
                  </a:lnTo>
                  <a:lnTo>
                    <a:pt x="72" y="887"/>
                  </a:lnTo>
                  <a:lnTo>
                    <a:pt x="63" y="895"/>
                  </a:lnTo>
                  <a:lnTo>
                    <a:pt x="54" y="895"/>
                  </a:lnTo>
                  <a:lnTo>
                    <a:pt x="45" y="895"/>
                  </a:lnTo>
                  <a:lnTo>
                    <a:pt x="36" y="887"/>
                  </a:lnTo>
                  <a:lnTo>
                    <a:pt x="26" y="877"/>
                  </a:lnTo>
                  <a:lnTo>
                    <a:pt x="18" y="869"/>
                  </a:lnTo>
                  <a:lnTo>
                    <a:pt x="8" y="860"/>
                  </a:lnTo>
                  <a:lnTo>
                    <a:pt x="0" y="842"/>
                  </a:lnTo>
                  <a:lnTo>
                    <a:pt x="0" y="832"/>
                  </a:lnTo>
                  <a:lnTo>
                    <a:pt x="8" y="814"/>
                  </a:lnTo>
                  <a:lnTo>
                    <a:pt x="18" y="806"/>
                  </a:lnTo>
                  <a:lnTo>
                    <a:pt x="81" y="760"/>
                  </a:lnTo>
                  <a:lnTo>
                    <a:pt x="135" y="706"/>
                  </a:lnTo>
                  <a:lnTo>
                    <a:pt x="190" y="652"/>
                  </a:lnTo>
                  <a:lnTo>
                    <a:pt x="235" y="597"/>
                  </a:lnTo>
                  <a:lnTo>
                    <a:pt x="271" y="525"/>
                  </a:lnTo>
                  <a:lnTo>
                    <a:pt x="298" y="462"/>
                  </a:lnTo>
                  <a:lnTo>
                    <a:pt x="316" y="389"/>
                  </a:lnTo>
                  <a:lnTo>
                    <a:pt x="316" y="318"/>
                  </a:lnTo>
                  <a:lnTo>
                    <a:pt x="324" y="272"/>
                  </a:lnTo>
                  <a:lnTo>
                    <a:pt x="324" y="227"/>
                  </a:lnTo>
                  <a:lnTo>
                    <a:pt x="307" y="190"/>
                  </a:lnTo>
                  <a:lnTo>
                    <a:pt x="298" y="154"/>
                  </a:lnTo>
                  <a:lnTo>
                    <a:pt x="279" y="109"/>
                  </a:lnTo>
                  <a:lnTo>
                    <a:pt x="279" y="73"/>
                  </a:lnTo>
                  <a:lnTo>
                    <a:pt x="279" y="37"/>
                  </a:lnTo>
                  <a:lnTo>
                    <a:pt x="298" y="0"/>
                  </a:lnTo>
                  <a:lnTo>
                    <a:pt x="316" y="0"/>
                  </a:lnTo>
                  <a:lnTo>
                    <a:pt x="324" y="10"/>
                  </a:lnTo>
                  <a:lnTo>
                    <a:pt x="334" y="10"/>
                  </a:lnTo>
                  <a:lnTo>
                    <a:pt x="352" y="18"/>
                  </a:lnTo>
                  <a:lnTo>
                    <a:pt x="361" y="28"/>
                  </a:lnTo>
                  <a:lnTo>
                    <a:pt x="370" y="46"/>
                  </a:lnTo>
                  <a:lnTo>
                    <a:pt x="379" y="55"/>
                  </a:lnTo>
                  <a:lnTo>
                    <a:pt x="379" y="64"/>
                  </a:lnTo>
                  <a:close/>
                </a:path>
              </a:pathLst>
            </a:custGeom>
            <a:solidFill>
              <a:srgbClr val="000000"/>
            </a:solidFill>
            <a:ln w="9525">
              <a:noFill/>
              <a:round/>
              <a:headEnd/>
              <a:tailEnd/>
            </a:ln>
          </p:spPr>
          <p:txBody>
            <a:bodyPr>
              <a:prstTxWarp prst="textNoShape">
                <a:avLst/>
              </a:prstTxWarp>
            </a:bodyPr>
            <a:lstStyle/>
            <a:p>
              <a:endParaRPr lang="en-US"/>
            </a:p>
          </p:txBody>
        </p:sp>
        <p:sp>
          <p:nvSpPr>
            <p:cNvPr id="49242" name="Freeform 676"/>
            <p:cNvSpPr>
              <a:spLocks noChangeAspect="1"/>
            </p:cNvSpPr>
            <p:nvPr/>
          </p:nvSpPr>
          <p:spPr bwMode="auto">
            <a:xfrm>
              <a:off x="1277" y="2776"/>
              <a:ext cx="19" cy="19"/>
            </a:xfrm>
            <a:custGeom>
              <a:avLst/>
              <a:gdLst>
                <a:gd name="T0" fmla="*/ 189 w 189"/>
                <a:gd name="T1" fmla="*/ 99 h 190"/>
                <a:gd name="T2" fmla="*/ 180 w 189"/>
                <a:gd name="T3" fmla="*/ 109 h 190"/>
                <a:gd name="T4" fmla="*/ 180 w 189"/>
                <a:gd name="T5" fmla="*/ 117 h 190"/>
                <a:gd name="T6" fmla="*/ 180 w 189"/>
                <a:gd name="T7" fmla="*/ 127 h 190"/>
                <a:gd name="T8" fmla="*/ 170 w 189"/>
                <a:gd name="T9" fmla="*/ 145 h 190"/>
                <a:gd name="T10" fmla="*/ 170 w 189"/>
                <a:gd name="T11" fmla="*/ 154 h 190"/>
                <a:gd name="T12" fmla="*/ 162 w 189"/>
                <a:gd name="T13" fmla="*/ 163 h 190"/>
                <a:gd name="T14" fmla="*/ 153 w 189"/>
                <a:gd name="T15" fmla="*/ 163 h 190"/>
                <a:gd name="T16" fmla="*/ 144 w 189"/>
                <a:gd name="T17" fmla="*/ 172 h 190"/>
                <a:gd name="T18" fmla="*/ 126 w 189"/>
                <a:gd name="T19" fmla="*/ 190 h 190"/>
                <a:gd name="T20" fmla="*/ 107 w 189"/>
                <a:gd name="T21" fmla="*/ 190 h 190"/>
                <a:gd name="T22" fmla="*/ 89 w 189"/>
                <a:gd name="T23" fmla="*/ 190 h 190"/>
                <a:gd name="T24" fmla="*/ 71 w 189"/>
                <a:gd name="T25" fmla="*/ 190 h 190"/>
                <a:gd name="T26" fmla="*/ 53 w 189"/>
                <a:gd name="T27" fmla="*/ 181 h 190"/>
                <a:gd name="T28" fmla="*/ 36 w 189"/>
                <a:gd name="T29" fmla="*/ 172 h 190"/>
                <a:gd name="T30" fmla="*/ 18 w 189"/>
                <a:gd name="T31" fmla="*/ 163 h 190"/>
                <a:gd name="T32" fmla="*/ 0 w 189"/>
                <a:gd name="T33" fmla="*/ 163 h 190"/>
                <a:gd name="T34" fmla="*/ 0 w 189"/>
                <a:gd name="T35" fmla="*/ 135 h 190"/>
                <a:gd name="T36" fmla="*/ 0 w 189"/>
                <a:gd name="T37" fmla="*/ 117 h 190"/>
                <a:gd name="T38" fmla="*/ 8 w 189"/>
                <a:gd name="T39" fmla="*/ 91 h 190"/>
                <a:gd name="T40" fmla="*/ 18 w 189"/>
                <a:gd name="T41" fmla="*/ 72 h 190"/>
                <a:gd name="T42" fmla="*/ 18 w 189"/>
                <a:gd name="T43" fmla="*/ 54 h 190"/>
                <a:gd name="T44" fmla="*/ 36 w 189"/>
                <a:gd name="T45" fmla="*/ 36 h 190"/>
                <a:gd name="T46" fmla="*/ 44 w 189"/>
                <a:gd name="T47" fmla="*/ 28 h 190"/>
                <a:gd name="T48" fmla="*/ 71 w 189"/>
                <a:gd name="T49" fmla="*/ 28 h 190"/>
                <a:gd name="T50" fmla="*/ 71 w 189"/>
                <a:gd name="T51" fmla="*/ 9 h 190"/>
                <a:gd name="T52" fmla="*/ 81 w 189"/>
                <a:gd name="T53" fmla="*/ 9 h 190"/>
                <a:gd name="T54" fmla="*/ 99 w 189"/>
                <a:gd name="T55" fmla="*/ 0 h 190"/>
                <a:gd name="T56" fmla="*/ 107 w 189"/>
                <a:gd name="T57" fmla="*/ 9 h 190"/>
                <a:gd name="T58" fmla="*/ 117 w 189"/>
                <a:gd name="T59" fmla="*/ 9 h 190"/>
                <a:gd name="T60" fmla="*/ 135 w 189"/>
                <a:gd name="T61" fmla="*/ 9 h 190"/>
                <a:gd name="T62" fmla="*/ 144 w 189"/>
                <a:gd name="T63" fmla="*/ 18 h 190"/>
                <a:gd name="T64" fmla="*/ 162 w 189"/>
                <a:gd name="T65" fmla="*/ 18 h 190"/>
                <a:gd name="T66" fmla="*/ 189 w 189"/>
                <a:gd name="T67" fmla="*/ 99 h 19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89"/>
                <a:gd name="T103" fmla="*/ 0 h 190"/>
                <a:gd name="T104" fmla="*/ 189 w 189"/>
                <a:gd name="T105" fmla="*/ 190 h 19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89" h="190">
                  <a:moveTo>
                    <a:pt x="189" y="99"/>
                  </a:moveTo>
                  <a:lnTo>
                    <a:pt x="180" y="109"/>
                  </a:lnTo>
                  <a:lnTo>
                    <a:pt x="180" y="117"/>
                  </a:lnTo>
                  <a:lnTo>
                    <a:pt x="180" y="127"/>
                  </a:lnTo>
                  <a:lnTo>
                    <a:pt x="170" y="145"/>
                  </a:lnTo>
                  <a:lnTo>
                    <a:pt x="170" y="154"/>
                  </a:lnTo>
                  <a:lnTo>
                    <a:pt x="162" y="163"/>
                  </a:lnTo>
                  <a:lnTo>
                    <a:pt x="153" y="163"/>
                  </a:lnTo>
                  <a:lnTo>
                    <a:pt x="144" y="172"/>
                  </a:lnTo>
                  <a:lnTo>
                    <a:pt x="126" y="190"/>
                  </a:lnTo>
                  <a:lnTo>
                    <a:pt x="107" y="190"/>
                  </a:lnTo>
                  <a:lnTo>
                    <a:pt x="89" y="190"/>
                  </a:lnTo>
                  <a:lnTo>
                    <a:pt x="71" y="190"/>
                  </a:lnTo>
                  <a:lnTo>
                    <a:pt x="53" y="181"/>
                  </a:lnTo>
                  <a:lnTo>
                    <a:pt x="36" y="172"/>
                  </a:lnTo>
                  <a:lnTo>
                    <a:pt x="18" y="163"/>
                  </a:lnTo>
                  <a:lnTo>
                    <a:pt x="0" y="163"/>
                  </a:lnTo>
                  <a:lnTo>
                    <a:pt x="0" y="135"/>
                  </a:lnTo>
                  <a:lnTo>
                    <a:pt x="0" y="117"/>
                  </a:lnTo>
                  <a:lnTo>
                    <a:pt x="8" y="91"/>
                  </a:lnTo>
                  <a:lnTo>
                    <a:pt x="18" y="72"/>
                  </a:lnTo>
                  <a:lnTo>
                    <a:pt x="18" y="54"/>
                  </a:lnTo>
                  <a:lnTo>
                    <a:pt x="36" y="36"/>
                  </a:lnTo>
                  <a:lnTo>
                    <a:pt x="44" y="28"/>
                  </a:lnTo>
                  <a:lnTo>
                    <a:pt x="71" y="28"/>
                  </a:lnTo>
                  <a:lnTo>
                    <a:pt x="71" y="9"/>
                  </a:lnTo>
                  <a:lnTo>
                    <a:pt x="81" y="9"/>
                  </a:lnTo>
                  <a:lnTo>
                    <a:pt x="99" y="0"/>
                  </a:lnTo>
                  <a:lnTo>
                    <a:pt x="107" y="9"/>
                  </a:lnTo>
                  <a:lnTo>
                    <a:pt x="117" y="9"/>
                  </a:lnTo>
                  <a:lnTo>
                    <a:pt x="135" y="9"/>
                  </a:lnTo>
                  <a:lnTo>
                    <a:pt x="144" y="18"/>
                  </a:lnTo>
                  <a:lnTo>
                    <a:pt x="162" y="18"/>
                  </a:lnTo>
                  <a:lnTo>
                    <a:pt x="189" y="99"/>
                  </a:lnTo>
                  <a:close/>
                </a:path>
              </a:pathLst>
            </a:custGeom>
            <a:solidFill>
              <a:srgbClr val="F2BF56"/>
            </a:solidFill>
            <a:ln w="9525">
              <a:noFill/>
              <a:round/>
              <a:headEnd/>
              <a:tailEnd/>
            </a:ln>
          </p:spPr>
          <p:txBody>
            <a:bodyPr>
              <a:prstTxWarp prst="textNoShape">
                <a:avLst/>
              </a:prstTxWarp>
            </a:bodyPr>
            <a:lstStyle/>
            <a:p>
              <a:endParaRPr lang="en-US"/>
            </a:p>
          </p:txBody>
        </p:sp>
        <p:sp>
          <p:nvSpPr>
            <p:cNvPr id="49243" name="Freeform 677"/>
            <p:cNvSpPr>
              <a:spLocks noChangeAspect="1"/>
            </p:cNvSpPr>
            <p:nvPr/>
          </p:nvSpPr>
          <p:spPr bwMode="auto">
            <a:xfrm>
              <a:off x="988" y="2777"/>
              <a:ext cx="359" cy="359"/>
            </a:xfrm>
            <a:custGeom>
              <a:avLst/>
              <a:gdLst>
                <a:gd name="T0" fmla="*/ 2654 w 3594"/>
                <a:gd name="T1" fmla="*/ 633 h 3598"/>
                <a:gd name="T2" fmla="*/ 2790 w 3594"/>
                <a:gd name="T3" fmla="*/ 723 h 3598"/>
                <a:gd name="T4" fmla="*/ 3079 w 3594"/>
                <a:gd name="T5" fmla="*/ 949 h 3598"/>
                <a:gd name="T6" fmla="*/ 3332 w 3594"/>
                <a:gd name="T7" fmla="*/ 1293 h 3598"/>
                <a:gd name="T8" fmla="*/ 3494 w 3594"/>
                <a:gd name="T9" fmla="*/ 1690 h 3598"/>
                <a:gd name="T10" fmla="*/ 3575 w 3594"/>
                <a:gd name="T11" fmla="*/ 2260 h 3598"/>
                <a:gd name="T12" fmla="*/ 3539 w 3594"/>
                <a:gd name="T13" fmla="*/ 2477 h 3598"/>
                <a:gd name="T14" fmla="*/ 3494 w 3594"/>
                <a:gd name="T15" fmla="*/ 2640 h 3598"/>
                <a:gd name="T16" fmla="*/ 3486 w 3594"/>
                <a:gd name="T17" fmla="*/ 2684 h 3598"/>
                <a:gd name="T18" fmla="*/ 3431 w 3594"/>
                <a:gd name="T19" fmla="*/ 2802 h 3598"/>
                <a:gd name="T20" fmla="*/ 3079 w 3594"/>
                <a:gd name="T21" fmla="*/ 3091 h 3598"/>
                <a:gd name="T22" fmla="*/ 2772 w 3594"/>
                <a:gd name="T23" fmla="*/ 3300 h 3598"/>
                <a:gd name="T24" fmla="*/ 2672 w 3594"/>
                <a:gd name="T25" fmla="*/ 3354 h 3598"/>
                <a:gd name="T26" fmla="*/ 2573 w 3594"/>
                <a:gd name="T27" fmla="*/ 3390 h 3598"/>
                <a:gd name="T28" fmla="*/ 2492 w 3594"/>
                <a:gd name="T29" fmla="*/ 3417 h 3598"/>
                <a:gd name="T30" fmla="*/ 2330 w 3594"/>
                <a:gd name="T31" fmla="*/ 3471 h 3598"/>
                <a:gd name="T32" fmla="*/ 1959 w 3594"/>
                <a:gd name="T33" fmla="*/ 3535 h 3598"/>
                <a:gd name="T34" fmla="*/ 1625 w 3594"/>
                <a:gd name="T35" fmla="*/ 3490 h 3598"/>
                <a:gd name="T36" fmla="*/ 1436 w 3594"/>
                <a:gd name="T37" fmla="*/ 3535 h 3598"/>
                <a:gd name="T38" fmla="*/ 1255 w 3594"/>
                <a:gd name="T39" fmla="*/ 3598 h 3598"/>
                <a:gd name="T40" fmla="*/ 1119 w 3594"/>
                <a:gd name="T41" fmla="*/ 3543 h 3598"/>
                <a:gd name="T42" fmla="*/ 1038 w 3594"/>
                <a:gd name="T43" fmla="*/ 3381 h 3598"/>
                <a:gd name="T44" fmla="*/ 1011 w 3594"/>
                <a:gd name="T45" fmla="*/ 3209 h 3598"/>
                <a:gd name="T46" fmla="*/ 849 w 3594"/>
                <a:gd name="T47" fmla="*/ 3073 h 3598"/>
                <a:gd name="T48" fmla="*/ 650 w 3594"/>
                <a:gd name="T49" fmla="*/ 3002 h 3598"/>
                <a:gd name="T50" fmla="*/ 334 w 3594"/>
                <a:gd name="T51" fmla="*/ 2802 h 3598"/>
                <a:gd name="T52" fmla="*/ 72 w 3594"/>
                <a:gd name="T53" fmla="*/ 2459 h 3598"/>
                <a:gd name="T54" fmla="*/ 9 w 3594"/>
                <a:gd name="T55" fmla="*/ 2314 h 3598"/>
                <a:gd name="T56" fmla="*/ 9 w 3594"/>
                <a:gd name="T57" fmla="*/ 2260 h 3598"/>
                <a:gd name="T58" fmla="*/ 118 w 3594"/>
                <a:gd name="T59" fmla="*/ 2279 h 3598"/>
                <a:gd name="T60" fmla="*/ 217 w 3594"/>
                <a:gd name="T61" fmla="*/ 2360 h 3598"/>
                <a:gd name="T62" fmla="*/ 244 w 3594"/>
                <a:gd name="T63" fmla="*/ 2414 h 3598"/>
                <a:gd name="T64" fmla="*/ 217 w 3594"/>
                <a:gd name="T65" fmla="*/ 2459 h 3598"/>
                <a:gd name="T66" fmla="*/ 262 w 3594"/>
                <a:gd name="T67" fmla="*/ 2486 h 3598"/>
                <a:gd name="T68" fmla="*/ 316 w 3594"/>
                <a:gd name="T69" fmla="*/ 2459 h 3598"/>
                <a:gd name="T70" fmla="*/ 361 w 3594"/>
                <a:gd name="T71" fmla="*/ 2405 h 3598"/>
                <a:gd name="T72" fmla="*/ 434 w 3594"/>
                <a:gd name="T73" fmla="*/ 2368 h 3598"/>
                <a:gd name="T74" fmla="*/ 650 w 3594"/>
                <a:gd name="T75" fmla="*/ 2269 h 3598"/>
                <a:gd name="T76" fmla="*/ 857 w 3594"/>
                <a:gd name="T77" fmla="*/ 2079 h 3598"/>
                <a:gd name="T78" fmla="*/ 920 w 3594"/>
                <a:gd name="T79" fmla="*/ 1817 h 3598"/>
                <a:gd name="T80" fmla="*/ 821 w 3594"/>
                <a:gd name="T81" fmla="*/ 1573 h 3598"/>
                <a:gd name="T82" fmla="*/ 659 w 3594"/>
                <a:gd name="T83" fmla="*/ 1455 h 3598"/>
                <a:gd name="T84" fmla="*/ 497 w 3594"/>
                <a:gd name="T85" fmla="*/ 1402 h 3598"/>
                <a:gd name="T86" fmla="*/ 523 w 3594"/>
                <a:gd name="T87" fmla="*/ 1319 h 3598"/>
                <a:gd name="T88" fmla="*/ 659 w 3594"/>
                <a:gd name="T89" fmla="*/ 1329 h 3598"/>
                <a:gd name="T90" fmla="*/ 750 w 3594"/>
                <a:gd name="T91" fmla="*/ 1347 h 3598"/>
                <a:gd name="T92" fmla="*/ 821 w 3594"/>
                <a:gd name="T93" fmla="*/ 1356 h 3598"/>
                <a:gd name="T94" fmla="*/ 768 w 3594"/>
                <a:gd name="T95" fmla="*/ 1284 h 3598"/>
                <a:gd name="T96" fmla="*/ 641 w 3594"/>
                <a:gd name="T97" fmla="*/ 1256 h 3598"/>
                <a:gd name="T98" fmla="*/ 704 w 3594"/>
                <a:gd name="T99" fmla="*/ 1193 h 3598"/>
                <a:gd name="T100" fmla="*/ 831 w 3594"/>
                <a:gd name="T101" fmla="*/ 1121 h 3598"/>
                <a:gd name="T102" fmla="*/ 957 w 3594"/>
                <a:gd name="T103" fmla="*/ 1040 h 3598"/>
                <a:gd name="T104" fmla="*/ 1084 w 3594"/>
                <a:gd name="T105" fmla="*/ 949 h 3598"/>
                <a:gd name="T106" fmla="*/ 1345 w 3594"/>
                <a:gd name="T107" fmla="*/ 768 h 3598"/>
                <a:gd name="T108" fmla="*/ 1635 w 3594"/>
                <a:gd name="T109" fmla="*/ 552 h 3598"/>
                <a:gd name="T110" fmla="*/ 1742 w 3594"/>
                <a:gd name="T111" fmla="*/ 461 h 3598"/>
                <a:gd name="T112" fmla="*/ 1787 w 3594"/>
                <a:gd name="T113" fmla="*/ 407 h 3598"/>
                <a:gd name="T114" fmla="*/ 1932 w 3594"/>
                <a:gd name="T115" fmla="*/ 290 h 3598"/>
                <a:gd name="T116" fmla="*/ 2095 w 3594"/>
                <a:gd name="T117" fmla="*/ 136 h 3598"/>
                <a:gd name="T118" fmla="*/ 2140 w 3594"/>
                <a:gd name="T119" fmla="*/ 55 h 3598"/>
                <a:gd name="T120" fmla="*/ 2176 w 3594"/>
                <a:gd name="T121" fmla="*/ 9 h 3598"/>
                <a:gd name="T122" fmla="*/ 2267 w 3594"/>
                <a:gd name="T123" fmla="*/ 244 h 3598"/>
                <a:gd name="T124" fmla="*/ 2465 w 3594"/>
                <a:gd name="T125" fmla="*/ 515 h 3598"/>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3594"/>
                <a:gd name="T190" fmla="*/ 0 h 3598"/>
                <a:gd name="T191" fmla="*/ 3594 w 3594"/>
                <a:gd name="T192" fmla="*/ 3598 h 3598"/>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3594" h="3598">
                  <a:moveTo>
                    <a:pt x="2546" y="570"/>
                  </a:moveTo>
                  <a:lnTo>
                    <a:pt x="2583" y="588"/>
                  </a:lnTo>
                  <a:lnTo>
                    <a:pt x="2619" y="606"/>
                  </a:lnTo>
                  <a:lnTo>
                    <a:pt x="2654" y="633"/>
                  </a:lnTo>
                  <a:lnTo>
                    <a:pt x="2690" y="651"/>
                  </a:lnTo>
                  <a:lnTo>
                    <a:pt x="2718" y="679"/>
                  </a:lnTo>
                  <a:lnTo>
                    <a:pt x="2753" y="705"/>
                  </a:lnTo>
                  <a:lnTo>
                    <a:pt x="2790" y="723"/>
                  </a:lnTo>
                  <a:lnTo>
                    <a:pt x="2826" y="742"/>
                  </a:lnTo>
                  <a:lnTo>
                    <a:pt x="2917" y="805"/>
                  </a:lnTo>
                  <a:lnTo>
                    <a:pt x="2998" y="877"/>
                  </a:lnTo>
                  <a:lnTo>
                    <a:pt x="3079" y="949"/>
                  </a:lnTo>
                  <a:lnTo>
                    <a:pt x="3152" y="1031"/>
                  </a:lnTo>
                  <a:lnTo>
                    <a:pt x="3215" y="1112"/>
                  </a:lnTo>
                  <a:lnTo>
                    <a:pt x="3278" y="1202"/>
                  </a:lnTo>
                  <a:lnTo>
                    <a:pt x="3332" y="1293"/>
                  </a:lnTo>
                  <a:lnTo>
                    <a:pt x="3377" y="1392"/>
                  </a:lnTo>
                  <a:lnTo>
                    <a:pt x="3422" y="1491"/>
                  </a:lnTo>
                  <a:lnTo>
                    <a:pt x="3458" y="1591"/>
                  </a:lnTo>
                  <a:lnTo>
                    <a:pt x="3494" y="1690"/>
                  </a:lnTo>
                  <a:lnTo>
                    <a:pt x="3521" y="1790"/>
                  </a:lnTo>
                  <a:lnTo>
                    <a:pt x="3567" y="1998"/>
                  </a:lnTo>
                  <a:lnTo>
                    <a:pt x="3594" y="2214"/>
                  </a:lnTo>
                  <a:lnTo>
                    <a:pt x="3575" y="2260"/>
                  </a:lnTo>
                  <a:lnTo>
                    <a:pt x="3567" y="2314"/>
                  </a:lnTo>
                  <a:lnTo>
                    <a:pt x="3557" y="2368"/>
                  </a:lnTo>
                  <a:lnTo>
                    <a:pt x="3549" y="2423"/>
                  </a:lnTo>
                  <a:lnTo>
                    <a:pt x="3539" y="2477"/>
                  </a:lnTo>
                  <a:lnTo>
                    <a:pt x="3531" y="2522"/>
                  </a:lnTo>
                  <a:lnTo>
                    <a:pt x="3512" y="2576"/>
                  </a:lnTo>
                  <a:lnTo>
                    <a:pt x="3494" y="2621"/>
                  </a:lnTo>
                  <a:lnTo>
                    <a:pt x="3494" y="2640"/>
                  </a:lnTo>
                  <a:lnTo>
                    <a:pt x="3494" y="2649"/>
                  </a:lnTo>
                  <a:lnTo>
                    <a:pt x="3486" y="2658"/>
                  </a:lnTo>
                  <a:lnTo>
                    <a:pt x="3486" y="2676"/>
                  </a:lnTo>
                  <a:lnTo>
                    <a:pt x="3486" y="2684"/>
                  </a:lnTo>
                  <a:lnTo>
                    <a:pt x="3486" y="2694"/>
                  </a:lnTo>
                  <a:lnTo>
                    <a:pt x="3486" y="2703"/>
                  </a:lnTo>
                  <a:lnTo>
                    <a:pt x="3494" y="2712"/>
                  </a:lnTo>
                  <a:lnTo>
                    <a:pt x="3431" y="2802"/>
                  </a:lnTo>
                  <a:lnTo>
                    <a:pt x="3350" y="2874"/>
                  </a:lnTo>
                  <a:lnTo>
                    <a:pt x="3259" y="2956"/>
                  </a:lnTo>
                  <a:lnTo>
                    <a:pt x="3169" y="3020"/>
                  </a:lnTo>
                  <a:lnTo>
                    <a:pt x="3079" y="3091"/>
                  </a:lnTo>
                  <a:lnTo>
                    <a:pt x="2988" y="3164"/>
                  </a:lnTo>
                  <a:lnTo>
                    <a:pt x="2889" y="3227"/>
                  </a:lnTo>
                  <a:lnTo>
                    <a:pt x="2799" y="3300"/>
                  </a:lnTo>
                  <a:lnTo>
                    <a:pt x="2772" y="3300"/>
                  </a:lnTo>
                  <a:lnTo>
                    <a:pt x="2745" y="3308"/>
                  </a:lnTo>
                  <a:lnTo>
                    <a:pt x="2718" y="3326"/>
                  </a:lnTo>
                  <a:lnTo>
                    <a:pt x="2700" y="3336"/>
                  </a:lnTo>
                  <a:lnTo>
                    <a:pt x="2672" y="3354"/>
                  </a:lnTo>
                  <a:lnTo>
                    <a:pt x="2646" y="3363"/>
                  </a:lnTo>
                  <a:lnTo>
                    <a:pt x="2619" y="3372"/>
                  </a:lnTo>
                  <a:lnTo>
                    <a:pt x="2591" y="3372"/>
                  </a:lnTo>
                  <a:lnTo>
                    <a:pt x="2573" y="3390"/>
                  </a:lnTo>
                  <a:lnTo>
                    <a:pt x="2555" y="3399"/>
                  </a:lnTo>
                  <a:lnTo>
                    <a:pt x="2537" y="3408"/>
                  </a:lnTo>
                  <a:lnTo>
                    <a:pt x="2510" y="3417"/>
                  </a:lnTo>
                  <a:lnTo>
                    <a:pt x="2492" y="3417"/>
                  </a:lnTo>
                  <a:lnTo>
                    <a:pt x="2465" y="3417"/>
                  </a:lnTo>
                  <a:lnTo>
                    <a:pt x="2447" y="3426"/>
                  </a:lnTo>
                  <a:lnTo>
                    <a:pt x="2419" y="3435"/>
                  </a:lnTo>
                  <a:lnTo>
                    <a:pt x="2330" y="3471"/>
                  </a:lnTo>
                  <a:lnTo>
                    <a:pt x="2239" y="3498"/>
                  </a:lnTo>
                  <a:lnTo>
                    <a:pt x="2149" y="3516"/>
                  </a:lnTo>
                  <a:lnTo>
                    <a:pt x="2058" y="3535"/>
                  </a:lnTo>
                  <a:lnTo>
                    <a:pt x="1959" y="3535"/>
                  </a:lnTo>
                  <a:lnTo>
                    <a:pt x="1860" y="3535"/>
                  </a:lnTo>
                  <a:lnTo>
                    <a:pt x="1769" y="3526"/>
                  </a:lnTo>
                  <a:lnTo>
                    <a:pt x="1670" y="3508"/>
                  </a:lnTo>
                  <a:lnTo>
                    <a:pt x="1625" y="3490"/>
                  </a:lnTo>
                  <a:lnTo>
                    <a:pt x="1589" y="3490"/>
                  </a:lnTo>
                  <a:lnTo>
                    <a:pt x="1544" y="3490"/>
                  </a:lnTo>
                  <a:lnTo>
                    <a:pt x="1508" y="3498"/>
                  </a:lnTo>
                  <a:lnTo>
                    <a:pt x="1436" y="3535"/>
                  </a:lnTo>
                  <a:lnTo>
                    <a:pt x="1363" y="3561"/>
                  </a:lnTo>
                  <a:lnTo>
                    <a:pt x="1327" y="3579"/>
                  </a:lnTo>
                  <a:lnTo>
                    <a:pt x="1291" y="3589"/>
                  </a:lnTo>
                  <a:lnTo>
                    <a:pt x="1255" y="3598"/>
                  </a:lnTo>
                  <a:lnTo>
                    <a:pt x="1228" y="3598"/>
                  </a:lnTo>
                  <a:lnTo>
                    <a:pt x="1192" y="3589"/>
                  </a:lnTo>
                  <a:lnTo>
                    <a:pt x="1155" y="3571"/>
                  </a:lnTo>
                  <a:lnTo>
                    <a:pt x="1119" y="3543"/>
                  </a:lnTo>
                  <a:lnTo>
                    <a:pt x="1084" y="3498"/>
                  </a:lnTo>
                  <a:lnTo>
                    <a:pt x="1056" y="3462"/>
                  </a:lnTo>
                  <a:lnTo>
                    <a:pt x="1047" y="3426"/>
                  </a:lnTo>
                  <a:lnTo>
                    <a:pt x="1038" y="3381"/>
                  </a:lnTo>
                  <a:lnTo>
                    <a:pt x="1038" y="3336"/>
                  </a:lnTo>
                  <a:lnTo>
                    <a:pt x="1038" y="3291"/>
                  </a:lnTo>
                  <a:lnTo>
                    <a:pt x="1029" y="3255"/>
                  </a:lnTo>
                  <a:lnTo>
                    <a:pt x="1011" y="3209"/>
                  </a:lnTo>
                  <a:lnTo>
                    <a:pt x="984" y="3172"/>
                  </a:lnTo>
                  <a:lnTo>
                    <a:pt x="939" y="3137"/>
                  </a:lnTo>
                  <a:lnTo>
                    <a:pt x="902" y="3101"/>
                  </a:lnTo>
                  <a:lnTo>
                    <a:pt x="849" y="3073"/>
                  </a:lnTo>
                  <a:lnTo>
                    <a:pt x="803" y="3055"/>
                  </a:lnTo>
                  <a:lnTo>
                    <a:pt x="750" y="3038"/>
                  </a:lnTo>
                  <a:lnTo>
                    <a:pt x="704" y="3020"/>
                  </a:lnTo>
                  <a:lnTo>
                    <a:pt x="650" y="3002"/>
                  </a:lnTo>
                  <a:lnTo>
                    <a:pt x="604" y="2983"/>
                  </a:lnTo>
                  <a:lnTo>
                    <a:pt x="505" y="2929"/>
                  </a:lnTo>
                  <a:lnTo>
                    <a:pt x="415" y="2874"/>
                  </a:lnTo>
                  <a:lnTo>
                    <a:pt x="334" y="2802"/>
                  </a:lnTo>
                  <a:lnTo>
                    <a:pt x="262" y="2721"/>
                  </a:lnTo>
                  <a:lnTo>
                    <a:pt x="189" y="2640"/>
                  </a:lnTo>
                  <a:lnTo>
                    <a:pt x="126" y="2549"/>
                  </a:lnTo>
                  <a:lnTo>
                    <a:pt x="72" y="2459"/>
                  </a:lnTo>
                  <a:lnTo>
                    <a:pt x="18" y="2368"/>
                  </a:lnTo>
                  <a:lnTo>
                    <a:pt x="18" y="2350"/>
                  </a:lnTo>
                  <a:lnTo>
                    <a:pt x="18" y="2332"/>
                  </a:lnTo>
                  <a:lnTo>
                    <a:pt x="9" y="2314"/>
                  </a:lnTo>
                  <a:lnTo>
                    <a:pt x="9" y="2297"/>
                  </a:lnTo>
                  <a:lnTo>
                    <a:pt x="0" y="2287"/>
                  </a:lnTo>
                  <a:lnTo>
                    <a:pt x="0" y="2269"/>
                  </a:lnTo>
                  <a:lnTo>
                    <a:pt x="9" y="2260"/>
                  </a:lnTo>
                  <a:lnTo>
                    <a:pt x="27" y="2251"/>
                  </a:lnTo>
                  <a:lnTo>
                    <a:pt x="63" y="2251"/>
                  </a:lnTo>
                  <a:lnTo>
                    <a:pt x="90" y="2260"/>
                  </a:lnTo>
                  <a:lnTo>
                    <a:pt x="118" y="2279"/>
                  </a:lnTo>
                  <a:lnTo>
                    <a:pt x="144" y="2297"/>
                  </a:lnTo>
                  <a:lnTo>
                    <a:pt x="171" y="2323"/>
                  </a:lnTo>
                  <a:lnTo>
                    <a:pt x="189" y="2342"/>
                  </a:lnTo>
                  <a:lnTo>
                    <a:pt x="217" y="2360"/>
                  </a:lnTo>
                  <a:lnTo>
                    <a:pt x="244" y="2378"/>
                  </a:lnTo>
                  <a:lnTo>
                    <a:pt x="252" y="2396"/>
                  </a:lnTo>
                  <a:lnTo>
                    <a:pt x="244" y="2405"/>
                  </a:lnTo>
                  <a:lnTo>
                    <a:pt x="244" y="2414"/>
                  </a:lnTo>
                  <a:lnTo>
                    <a:pt x="235" y="2423"/>
                  </a:lnTo>
                  <a:lnTo>
                    <a:pt x="225" y="2431"/>
                  </a:lnTo>
                  <a:lnTo>
                    <a:pt x="217" y="2441"/>
                  </a:lnTo>
                  <a:lnTo>
                    <a:pt x="217" y="2459"/>
                  </a:lnTo>
                  <a:lnTo>
                    <a:pt x="217" y="2468"/>
                  </a:lnTo>
                  <a:lnTo>
                    <a:pt x="235" y="2477"/>
                  </a:lnTo>
                  <a:lnTo>
                    <a:pt x="252" y="2486"/>
                  </a:lnTo>
                  <a:lnTo>
                    <a:pt x="262" y="2486"/>
                  </a:lnTo>
                  <a:lnTo>
                    <a:pt x="280" y="2486"/>
                  </a:lnTo>
                  <a:lnTo>
                    <a:pt x="298" y="2486"/>
                  </a:lnTo>
                  <a:lnTo>
                    <a:pt x="307" y="2477"/>
                  </a:lnTo>
                  <a:lnTo>
                    <a:pt x="316" y="2459"/>
                  </a:lnTo>
                  <a:lnTo>
                    <a:pt x="325" y="2441"/>
                  </a:lnTo>
                  <a:lnTo>
                    <a:pt x="334" y="2431"/>
                  </a:lnTo>
                  <a:lnTo>
                    <a:pt x="343" y="2414"/>
                  </a:lnTo>
                  <a:lnTo>
                    <a:pt x="361" y="2405"/>
                  </a:lnTo>
                  <a:lnTo>
                    <a:pt x="379" y="2405"/>
                  </a:lnTo>
                  <a:lnTo>
                    <a:pt x="397" y="2396"/>
                  </a:lnTo>
                  <a:lnTo>
                    <a:pt x="415" y="2386"/>
                  </a:lnTo>
                  <a:lnTo>
                    <a:pt x="434" y="2368"/>
                  </a:lnTo>
                  <a:lnTo>
                    <a:pt x="452" y="2350"/>
                  </a:lnTo>
                  <a:lnTo>
                    <a:pt x="515" y="2332"/>
                  </a:lnTo>
                  <a:lnTo>
                    <a:pt x="586" y="2305"/>
                  </a:lnTo>
                  <a:lnTo>
                    <a:pt x="650" y="2269"/>
                  </a:lnTo>
                  <a:lnTo>
                    <a:pt x="713" y="2233"/>
                  </a:lnTo>
                  <a:lnTo>
                    <a:pt x="768" y="2188"/>
                  </a:lnTo>
                  <a:lnTo>
                    <a:pt x="821" y="2133"/>
                  </a:lnTo>
                  <a:lnTo>
                    <a:pt x="857" y="2079"/>
                  </a:lnTo>
                  <a:lnTo>
                    <a:pt x="894" y="2025"/>
                  </a:lnTo>
                  <a:lnTo>
                    <a:pt x="920" y="1953"/>
                  </a:lnTo>
                  <a:lnTo>
                    <a:pt x="920" y="1890"/>
                  </a:lnTo>
                  <a:lnTo>
                    <a:pt x="920" y="1817"/>
                  </a:lnTo>
                  <a:lnTo>
                    <a:pt x="912" y="1754"/>
                  </a:lnTo>
                  <a:lnTo>
                    <a:pt x="885" y="1690"/>
                  </a:lnTo>
                  <a:lnTo>
                    <a:pt x="857" y="1627"/>
                  </a:lnTo>
                  <a:lnTo>
                    <a:pt x="821" y="1573"/>
                  </a:lnTo>
                  <a:lnTo>
                    <a:pt x="776" y="1519"/>
                  </a:lnTo>
                  <a:lnTo>
                    <a:pt x="740" y="1501"/>
                  </a:lnTo>
                  <a:lnTo>
                    <a:pt x="695" y="1473"/>
                  </a:lnTo>
                  <a:lnTo>
                    <a:pt x="659" y="1455"/>
                  </a:lnTo>
                  <a:lnTo>
                    <a:pt x="614" y="1447"/>
                  </a:lnTo>
                  <a:lnTo>
                    <a:pt x="578" y="1428"/>
                  </a:lnTo>
                  <a:lnTo>
                    <a:pt x="533" y="1420"/>
                  </a:lnTo>
                  <a:lnTo>
                    <a:pt x="497" y="1402"/>
                  </a:lnTo>
                  <a:lnTo>
                    <a:pt x="460" y="1384"/>
                  </a:lnTo>
                  <a:lnTo>
                    <a:pt x="469" y="1347"/>
                  </a:lnTo>
                  <a:lnTo>
                    <a:pt x="497" y="1329"/>
                  </a:lnTo>
                  <a:lnTo>
                    <a:pt x="523" y="1319"/>
                  </a:lnTo>
                  <a:lnTo>
                    <a:pt x="560" y="1319"/>
                  </a:lnTo>
                  <a:lnTo>
                    <a:pt x="596" y="1319"/>
                  </a:lnTo>
                  <a:lnTo>
                    <a:pt x="623" y="1329"/>
                  </a:lnTo>
                  <a:lnTo>
                    <a:pt x="659" y="1329"/>
                  </a:lnTo>
                  <a:lnTo>
                    <a:pt x="695" y="1329"/>
                  </a:lnTo>
                  <a:lnTo>
                    <a:pt x="713" y="1329"/>
                  </a:lnTo>
                  <a:lnTo>
                    <a:pt x="731" y="1338"/>
                  </a:lnTo>
                  <a:lnTo>
                    <a:pt x="750" y="1347"/>
                  </a:lnTo>
                  <a:lnTo>
                    <a:pt x="768" y="1356"/>
                  </a:lnTo>
                  <a:lnTo>
                    <a:pt x="786" y="1365"/>
                  </a:lnTo>
                  <a:lnTo>
                    <a:pt x="803" y="1365"/>
                  </a:lnTo>
                  <a:lnTo>
                    <a:pt x="821" y="1356"/>
                  </a:lnTo>
                  <a:lnTo>
                    <a:pt x="839" y="1347"/>
                  </a:lnTo>
                  <a:lnTo>
                    <a:pt x="821" y="1319"/>
                  </a:lnTo>
                  <a:lnTo>
                    <a:pt x="794" y="1302"/>
                  </a:lnTo>
                  <a:lnTo>
                    <a:pt x="768" y="1284"/>
                  </a:lnTo>
                  <a:lnTo>
                    <a:pt x="740" y="1275"/>
                  </a:lnTo>
                  <a:lnTo>
                    <a:pt x="704" y="1266"/>
                  </a:lnTo>
                  <a:lnTo>
                    <a:pt x="677" y="1256"/>
                  </a:lnTo>
                  <a:lnTo>
                    <a:pt x="641" y="1256"/>
                  </a:lnTo>
                  <a:lnTo>
                    <a:pt x="614" y="1248"/>
                  </a:lnTo>
                  <a:lnTo>
                    <a:pt x="641" y="1230"/>
                  </a:lnTo>
                  <a:lnTo>
                    <a:pt x="668" y="1212"/>
                  </a:lnTo>
                  <a:lnTo>
                    <a:pt x="704" y="1193"/>
                  </a:lnTo>
                  <a:lnTo>
                    <a:pt x="731" y="1184"/>
                  </a:lnTo>
                  <a:lnTo>
                    <a:pt x="768" y="1167"/>
                  </a:lnTo>
                  <a:lnTo>
                    <a:pt x="803" y="1149"/>
                  </a:lnTo>
                  <a:lnTo>
                    <a:pt x="831" y="1121"/>
                  </a:lnTo>
                  <a:lnTo>
                    <a:pt x="849" y="1094"/>
                  </a:lnTo>
                  <a:lnTo>
                    <a:pt x="885" y="1076"/>
                  </a:lnTo>
                  <a:lnTo>
                    <a:pt x="920" y="1058"/>
                  </a:lnTo>
                  <a:lnTo>
                    <a:pt x="957" y="1040"/>
                  </a:lnTo>
                  <a:lnTo>
                    <a:pt x="984" y="1021"/>
                  </a:lnTo>
                  <a:lnTo>
                    <a:pt x="1020" y="995"/>
                  </a:lnTo>
                  <a:lnTo>
                    <a:pt x="1047" y="977"/>
                  </a:lnTo>
                  <a:lnTo>
                    <a:pt x="1084" y="949"/>
                  </a:lnTo>
                  <a:lnTo>
                    <a:pt x="1119" y="931"/>
                  </a:lnTo>
                  <a:lnTo>
                    <a:pt x="1192" y="877"/>
                  </a:lnTo>
                  <a:lnTo>
                    <a:pt x="1264" y="823"/>
                  </a:lnTo>
                  <a:lnTo>
                    <a:pt x="1345" y="768"/>
                  </a:lnTo>
                  <a:lnTo>
                    <a:pt x="1418" y="723"/>
                  </a:lnTo>
                  <a:lnTo>
                    <a:pt x="1489" y="669"/>
                  </a:lnTo>
                  <a:lnTo>
                    <a:pt x="1562" y="615"/>
                  </a:lnTo>
                  <a:lnTo>
                    <a:pt x="1635" y="552"/>
                  </a:lnTo>
                  <a:lnTo>
                    <a:pt x="1698" y="479"/>
                  </a:lnTo>
                  <a:lnTo>
                    <a:pt x="1716" y="479"/>
                  </a:lnTo>
                  <a:lnTo>
                    <a:pt x="1724" y="470"/>
                  </a:lnTo>
                  <a:lnTo>
                    <a:pt x="1742" y="461"/>
                  </a:lnTo>
                  <a:lnTo>
                    <a:pt x="1752" y="443"/>
                  </a:lnTo>
                  <a:lnTo>
                    <a:pt x="1761" y="434"/>
                  </a:lnTo>
                  <a:lnTo>
                    <a:pt x="1779" y="416"/>
                  </a:lnTo>
                  <a:lnTo>
                    <a:pt x="1787" y="407"/>
                  </a:lnTo>
                  <a:lnTo>
                    <a:pt x="1815" y="407"/>
                  </a:lnTo>
                  <a:lnTo>
                    <a:pt x="1851" y="361"/>
                  </a:lnTo>
                  <a:lnTo>
                    <a:pt x="1887" y="325"/>
                  </a:lnTo>
                  <a:lnTo>
                    <a:pt x="1932" y="290"/>
                  </a:lnTo>
                  <a:lnTo>
                    <a:pt x="1969" y="254"/>
                  </a:lnTo>
                  <a:lnTo>
                    <a:pt x="2014" y="217"/>
                  </a:lnTo>
                  <a:lnTo>
                    <a:pt x="2050" y="181"/>
                  </a:lnTo>
                  <a:lnTo>
                    <a:pt x="2095" y="136"/>
                  </a:lnTo>
                  <a:lnTo>
                    <a:pt x="2131" y="90"/>
                  </a:lnTo>
                  <a:lnTo>
                    <a:pt x="2131" y="72"/>
                  </a:lnTo>
                  <a:lnTo>
                    <a:pt x="2140" y="63"/>
                  </a:lnTo>
                  <a:lnTo>
                    <a:pt x="2140" y="55"/>
                  </a:lnTo>
                  <a:lnTo>
                    <a:pt x="2149" y="37"/>
                  </a:lnTo>
                  <a:lnTo>
                    <a:pt x="2158" y="27"/>
                  </a:lnTo>
                  <a:lnTo>
                    <a:pt x="2167" y="19"/>
                  </a:lnTo>
                  <a:lnTo>
                    <a:pt x="2176" y="9"/>
                  </a:lnTo>
                  <a:lnTo>
                    <a:pt x="2185" y="0"/>
                  </a:lnTo>
                  <a:lnTo>
                    <a:pt x="2212" y="90"/>
                  </a:lnTo>
                  <a:lnTo>
                    <a:pt x="2239" y="172"/>
                  </a:lnTo>
                  <a:lnTo>
                    <a:pt x="2267" y="244"/>
                  </a:lnTo>
                  <a:lnTo>
                    <a:pt x="2311" y="317"/>
                  </a:lnTo>
                  <a:lnTo>
                    <a:pt x="2356" y="389"/>
                  </a:lnTo>
                  <a:lnTo>
                    <a:pt x="2402" y="452"/>
                  </a:lnTo>
                  <a:lnTo>
                    <a:pt x="2465" y="515"/>
                  </a:lnTo>
                  <a:lnTo>
                    <a:pt x="2546" y="570"/>
                  </a:lnTo>
                  <a:close/>
                </a:path>
              </a:pathLst>
            </a:custGeom>
            <a:solidFill>
              <a:srgbClr val="F0AE6B"/>
            </a:solidFill>
            <a:ln w="9525">
              <a:noFill/>
              <a:round/>
              <a:headEnd/>
              <a:tailEnd/>
            </a:ln>
          </p:spPr>
          <p:txBody>
            <a:bodyPr>
              <a:prstTxWarp prst="textNoShape">
                <a:avLst/>
              </a:prstTxWarp>
            </a:bodyPr>
            <a:lstStyle/>
            <a:p>
              <a:endParaRPr lang="en-US"/>
            </a:p>
          </p:txBody>
        </p:sp>
        <p:sp>
          <p:nvSpPr>
            <p:cNvPr id="49244" name="Freeform 678"/>
            <p:cNvSpPr>
              <a:spLocks noChangeAspect="1"/>
            </p:cNvSpPr>
            <p:nvPr/>
          </p:nvSpPr>
          <p:spPr bwMode="auto">
            <a:xfrm>
              <a:off x="1165" y="2795"/>
              <a:ext cx="11" cy="10"/>
            </a:xfrm>
            <a:custGeom>
              <a:avLst/>
              <a:gdLst>
                <a:gd name="T0" fmla="*/ 0 w 108"/>
                <a:gd name="T1" fmla="*/ 99 h 99"/>
                <a:gd name="T2" fmla="*/ 36 w 108"/>
                <a:gd name="T3" fmla="*/ 0 h 99"/>
                <a:gd name="T4" fmla="*/ 108 w 108"/>
                <a:gd name="T5" fmla="*/ 27 h 99"/>
                <a:gd name="T6" fmla="*/ 0 w 108"/>
                <a:gd name="T7" fmla="*/ 99 h 99"/>
                <a:gd name="T8" fmla="*/ 0 60000 65536"/>
                <a:gd name="T9" fmla="*/ 0 60000 65536"/>
                <a:gd name="T10" fmla="*/ 0 60000 65536"/>
                <a:gd name="T11" fmla="*/ 0 60000 65536"/>
                <a:gd name="T12" fmla="*/ 0 w 108"/>
                <a:gd name="T13" fmla="*/ 0 h 99"/>
                <a:gd name="T14" fmla="*/ 108 w 108"/>
                <a:gd name="T15" fmla="*/ 99 h 99"/>
              </a:gdLst>
              <a:ahLst/>
              <a:cxnLst>
                <a:cxn ang="T8">
                  <a:pos x="T0" y="T1"/>
                </a:cxn>
                <a:cxn ang="T9">
                  <a:pos x="T2" y="T3"/>
                </a:cxn>
                <a:cxn ang="T10">
                  <a:pos x="T4" y="T5"/>
                </a:cxn>
                <a:cxn ang="T11">
                  <a:pos x="T6" y="T7"/>
                </a:cxn>
              </a:cxnLst>
              <a:rect l="T12" t="T13" r="T14" b="T15"/>
              <a:pathLst>
                <a:path w="108" h="99">
                  <a:moveTo>
                    <a:pt x="0" y="99"/>
                  </a:moveTo>
                  <a:lnTo>
                    <a:pt x="36" y="0"/>
                  </a:lnTo>
                  <a:lnTo>
                    <a:pt x="108" y="27"/>
                  </a:lnTo>
                  <a:lnTo>
                    <a:pt x="0" y="99"/>
                  </a:lnTo>
                  <a:close/>
                </a:path>
              </a:pathLst>
            </a:custGeom>
            <a:solidFill>
              <a:srgbClr val="FFFFFF"/>
            </a:solidFill>
            <a:ln w="9525">
              <a:noFill/>
              <a:round/>
              <a:headEnd/>
              <a:tailEnd/>
            </a:ln>
          </p:spPr>
          <p:txBody>
            <a:bodyPr>
              <a:prstTxWarp prst="textNoShape">
                <a:avLst/>
              </a:prstTxWarp>
            </a:bodyPr>
            <a:lstStyle/>
            <a:p>
              <a:endParaRPr lang="en-US"/>
            </a:p>
          </p:txBody>
        </p:sp>
        <p:sp>
          <p:nvSpPr>
            <p:cNvPr id="49245" name="Freeform 679"/>
            <p:cNvSpPr>
              <a:spLocks noChangeAspect="1"/>
            </p:cNvSpPr>
            <p:nvPr/>
          </p:nvSpPr>
          <p:spPr bwMode="auto">
            <a:xfrm>
              <a:off x="963" y="2922"/>
              <a:ext cx="108" cy="90"/>
            </a:xfrm>
            <a:custGeom>
              <a:avLst/>
              <a:gdLst>
                <a:gd name="T0" fmla="*/ 1057 w 1075"/>
                <a:gd name="T1" fmla="*/ 299 h 895"/>
                <a:gd name="T2" fmla="*/ 1075 w 1075"/>
                <a:gd name="T3" fmla="*/ 417 h 895"/>
                <a:gd name="T4" fmla="*/ 1057 w 1075"/>
                <a:gd name="T5" fmla="*/ 524 h 895"/>
                <a:gd name="T6" fmla="*/ 1012 w 1075"/>
                <a:gd name="T7" fmla="*/ 624 h 895"/>
                <a:gd name="T8" fmla="*/ 930 w 1075"/>
                <a:gd name="T9" fmla="*/ 696 h 895"/>
                <a:gd name="T10" fmla="*/ 830 w 1075"/>
                <a:gd name="T11" fmla="*/ 759 h 895"/>
                <a:gd name="T12" fmla="*/ 731 w 1075"/>
                <a:gd name="T13" fmla="*/ 824 h 895"/>
                <a:gd name="T14" fmla="*/ 623 w 1075"/>
                <a:gd name="T15" fmla="*/ 877 h 895"/>
                <a:gd name="T16" fmla="*/ 542 w 1075"/>
                <a:gd name="T17" fmla="*/ 859 h 895"/>
                <a:gd name="T18" fmla="*/ 479 w 1075"/>
                <a:gd name="T19" fmla="*/ 805 h 895"/>
                <a:gd name="T20" fmla="*/ 362 w 1075"/>
                <a:gd name="T21" fmla="*/ 751 h 895"/>
                <a:gd name="T22" fmla="*/ 198 w 1075"/>
                <a:gd name="T23" fmla="*/ 696 h 895"/>
                <a:gd name="T24" fmla="*/ 81 w 1075"/>
                <a:gd name="T25" fmla="*/ 633 h 895"/>
                <a:gd name="T26" fmla="*/ 27 w 1075"/>
                <a:gd name="T27" fmla="*/ 570 h 895"/>
                <a:gd name="T28" fmla="*/ 0 w 1075"/>
                <a:gd name="T29" fmla="*/ 470 h 895"/>
                <a:gd name="T30" fmla="*/ 9 w 1075"/>
                <a:gd name="T31" fmla="*/ 362 h 895"/>
                <a:gd name="T32" fmla="*/ 46 w 1075"/>
                <a:gd name="T33" fmla="*/ 263 h 895"/>
                <a:gd name="T34" fmla="*/ 109 w 1075"/>
                <a:gd name="T35" fmla="*/ 172 h 895"/>
                <a:gd name="T36" fmla="*/ 153 w 1075"/>
                <a:gd name="T37" fmla="*/ 163 h 895"/>
                <a:gd name="T38" fmla="*/ 198 w 1075"/>
                <a:gd name="T39" fmla="*/ 208 h 895"/>
                <a:gd name="T40" fmla="*/ 253 w 1075"/>
                <a:gd name="T41" fmla="*/ 235 h 895"/>
                <a:gd name="T42" fmla="*/ 307 w 1075"/>
                <a:gd name="T43" fmla="*/ 263 h 895"/>
                <a:gd name="T44" fmla="*/ 362 w 1075"/>
                <a:gd name="T45" fmla="*/ 281 h 895"/>
                <a:gd name="T46" fmla="*/ 406 w 1075"/>
                <a:gd name="T47" fmla="*/ 281 h 895"/>
                <a:gd name="T48" fmla="*/ 451 w 1075"/>
                <a:gd name="T49" fmla="*/ 263 h 895"/>
                <a:gd name="T50" fmla="*/ 496 w 1075"/>
                <a:gd name="T51" fmla="*/ 235 h 895"/>
                <a:gd name="T52" fmla="*/ 514 w 1075"/>
                <a:gd name="T53" fmla="*/ 226 h 895"/>
                <a:gd name="T54" fmla="*/ 532 w 1075"/>
                <a:gd name="T55" fmla="*/ 235 h 895"/>
                <a:gd name="T56" fmla="*/ 560 w 1075"/>
                <a:gd name="T57" fmla="*/ 226 h 895"/>
                <a:gd name="T58" fmla="*/ 578 w 1075"/>
                <a:gd name="T59" fmla="*/ 218 h 895"/>
                <a:gd name="T60" fmla="*/ 596 w 1075"/>
                <a:gd name="T61" fmla="*/ 190 h 895"/>
                <a:gd name="T62" fmla="*/ 623 w 1075"/>
                <a:gd name="T63" fmla="*/ 145 h 895"/>
                <a:gd name="T64" fmla="*/ 632 w 1075"/>
                <a:gd name="T65" fmla="*/ 91 h 895"/>
                <a:gd name="T66" fmla="*/ 641 w 1075"/>
                <a:gd name="T67" fmla="*/ 46 h 895"/>
                <a:gd name="T68" fmla="*/ 659 w 1075"/>
                <a:gd name="T69" fmla="*/ 10 h 895"/>
                <a:gd name="T70" fmla="*/ 686 w 1075"/>
                <a:gd name="T71" fmla="*/ 0 h 895"/>
                <a:gd name="T72" fmla="*/ 722 w 1075"/>
                <a:gd name="T73" fmla="*/ 0 h 895"/>
                <a:gd name="T74" fmla="*/ 749 w 1075"/>
                <a:gd name="T75" fmla="*/ 10 h 895"/>
                <a:gd name="T76" fmla="*/ 813 w 1075"/>
                <a:gd name="T77" fmla="*/ 28 h 895"/>
                <a:gd name="T78" fmla="*/ 894 w 1075"/>
                <a:gd name="T79" fmla="*/ 73 h 895"/>
                <a:gd name="T80" fmla="*/ 957 w 1075"/>
                <a:gd name="T81" fmla="*/ 136 h 895"/>
                <a:gd name="T82" fmla="*/ 1020 w 1075"/>
                <a:gd name="T83" fmla="*/ 208 h 89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075"/>
                <a:gd name="T127" fmla="*/ 0 h 895"/>
                <a:gd name="T128" fmla="*/ 1075 w 1075"/>
                <a:gd name="T129" fmla="*/ 895 h 89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075" h="895">
                  <a:moveTo>
                    <a:pt x="1038" y="245"/>
                  </a:moveTo>
                  <a:lnTo>
                    <a:pt x="1057" y="299"/>
                  </a:lnTo>
                  <a:lnTo>
                    <a:pt x="1065" y="353"/>
                  </a:lnTo>
                  <a:lnTo>
                    <a:pt x="1075" y="417"/>
                  </a:lnTo>
                  <a:lnTo>
                    <a:pt x="1065" y="470"/>
                  </a:lnTo>
                  <a:lnTo>
                    <a:pt x="1057" y="524"/>
                  </a:lnTo>
                  <a:lnTo>
                    <a:pt x="1038" y="579"/>
                  </a:lnTo>
                  <a:lnTo>
                    <a:pt x="1012" y="624"/>
                  </a:lnTo>
                  <a:lnTo>
                    <a:pt x="975" y="660"/>
                  </a:lnTo>
                  <a:lnTo>
                    <a:pt x="930" y="696"/>
                  </a:lnTo>
                  <a:lnTo>
                    <a:pt x="876" y="733"/>
                  </a:lnTo>
                  <a:lnTo>
                    <a:pt x="830" y="759"/>
                  </a:lnTo>
                  <a:lnTo>
                    <a:pt x="777" y="796"/>
                  </a:lnTo>
                  <a:lnTo>
                    <a:pt x="731" y="824"/>
                  </a:lnTo>
                  <a:lnTo>
                    <a:pt x="678" y="850"/>
                  </a:lnTo>
                  <a:lnTo>
                    <a:pt x="623" y="877"/>
                  </a:lnTo>
                  <a:lnTo>
                    <a:pt x="569" y="895"/>
                  </a:lnTo>
                  <a:lnTo>
                    <a:pt x="542" y="859"/>
                  </a:lnTo>
                  <a:lnTo>
                    <a:pt x="506" y="832"/>
                  </a:lnTo>
                  <a:lnTo>
                    <a:pt x="479" y="805"/>
                  </a:lnTo>
                  <a:lnTo>
                    <a:pt x="433" y="778"/>
                  </a:lnTo>
                  <a:lnTo>
                    <a:pt x="362" y="751"/>
                  </a:lnTo>
                  <a:lnTo>
                    <a:pt x="279" y="723"/>
                  </a:lnTo>
                  <a:lnTo>
                    <a:pt x="198" y="696"/>
                  </a:lnTo>
                  <a:lnTo>
                    <a:pt x="117" y="660"/>
                  </a:lnTo>
                  <a:lnTo>
                    <a:pt x="81" y="633"/>
                  </a:lnTo>
                  <a:lnTo>
                    <a:pt x="54" y="606"/>
                  </a:lnTo>
                  <a:lnTo>
                    <a:pt x="27" y="570"/>
                  </a:lnTo>
                  <a:lnTo>
                    <a:pt x="0" y="524"/>
                  </a:lnTo>
                  <a:lnTo>
                    <a:pt x="0" y="470"/>
                  </a:lnTo>
                  <a:lnTo>
                    <a:pt x="0" y="417"/>
                  </a:lnTo>
                  <a:lnTo>
                    <a:pt x="9" y="362"/>
                  </a:lnTo>
                  <a:lnTo>
                    <a:pt x="27" y="308"/>
                  </a:lnTo>
                  <a:lnTo>
                    <a:pt x="46" y="263"/>
                  </a:lnTo>
                  <a:lnTo>
                    <a:pt x="72" y="218"/>
                  </a:lnTo>
                  <a:lnTo>
                    <a:pt x="109" y="172"/>
                  </a:lnTo>
                  <a:lnTo>
                    <a:pt x="145" y="136"/>
                  </a:lnTo>
                  <a:lnTo>
                    <a:pt x="153" y="163"/>
                  </a:lnTo>
                  <a:lnTo>
                    <a:pt x="172" y="182"/>
                  </a:lnTo>
                  <a:lnTo>
                    <a:pt x="198" y="208"/>
                  </a:lnTo>
                  <a:lnTo>
                    <a:pt x="226" y="226"/>
                  </a:lnTo>
                  <a:lnTo>
                    <a:pt x="253" y="235"/>
                  </a:lnTo>
                  <a:lnTo>
                    <a:pt x="279" y="253"/>
                  </a:lnTo>
                  <a:lnTo>
                    <a:pt x="307" y="263"/>
                  </a:lnTo>
                  <a:lnTo>
                    <a:pt x="334" y="281"/>
                  </a:lnTo>
                  <a:lnTo>
                    <a:pt x="362" y="281"/>
                  </a:lnTo>
                  <a:lnTo>
                    <a:pt x="380" y="281"/>
                  </a:lnTo>
                  <a:lnTo>
                    <a:pt x="406" y="281"/>
                  </a:lnTo>
                  <a:lnTo>
                    <a:pt x="433" y="271"/>
                  </a:lnTo>
                  <a:lnTo>
                    <a:pt x="451" y="263"/>
                  </a:lnTo>
                  <a:lnTo>
                    <a:pt x="479" y="253"/>
                  </a:lnTo>
                  <a:lnTo>
                    <a:pt x="496" y="235"/>
                  </a:lnTo>
                  <a:lnTo>
                    <a:pt x="506" y="218"/>
                  </a:lnTo>
                  <a:lnTo>
                    <a:pt x="514" y="226"/>
                  </a:lnTo>
                  <a:lnTo>
                    <a:pt x="524" y="235"/>
                  </a:lnTo>
                  <a:lnTo>
                    <a:pt x="532" y="235"/>
                  </a:lnTo>
                  <a:lnTo>
                    <a:pt x="551" y="235"/>
                  </a:lnTo>
                  <a:lnTo>
                    <a:pt x="560" y="226"/>
                  </a:lnTo>
                  <a:lnTo>
                    <a:pt x="569" y="226"/>
                  </a:lnTo>
                  <a:lnTo>
                    <a:pt x="578" y="218"/>
                  </a:lnTo>
                  <a:lnTo>
                    <a:pt x="587" y="218"/>
                  </a:lnTo>
                  <a:lnTo>
                    <a:pt x="596" y="190"/>
                  </a:lnTo>
                  <a:lnTo>
                    <a:pt x="614" y="172"/>
                  </a:lnTo>
                  <a:lnTo>
                    <a:pt x="623" y="145"/>
                  </a:lnTo>
                  <a:lnTo>
                    <a:pt x="632" y="118"/>
                  </a:lnTo>
                  <a:lnTo>
                    <a:pt x="632" y="91"/>
                  </a:lnTo>
                  <a:lnTo>
                    <a:pt x="641" y="73"/>
                  </a:lnTo>
                  <a:lnTo>
                    <a:pt x="641" y="46"/>
                  </a:lnTo>
                  <a:lnTo>
                    <a:pt x="641" y="18"/>
                  </a:lnTo>
                  <a:lnTo>
                    <a:pt x="659" y="10"/>
                  </a:lnTo>
                  <a:lnTo>
                    <a:pt x="668" y="0"/>
                  </a:lnTo>
                  <a:lnTo>
                    <a:pt x="686" y="0"/>
                  </a:lnTo>
                  <a:lnTo>
                    <a:pt x="704" y="0"/>
                  </a:lnTo>
                  <a:lnTo>
                    <a:pt x="722" y="0"/>
                  </a:lnTo>
                  <a:lnTo>
                    <a:pt x="741" y="10"/>
                  </a:lnTo>
                  <a:lnTo>
                    <a:pt x="749" y="10"/>
                  </a:lnTo>
                  <a:lnTo>
                    <a:pt x="767" y="18"/>
                  </a:lnTo>
                  <a:lnTo>
                    <a:pt x="813" y="28"/>
                  </a:lnTo>
                  <a:lnTo>
                    <a:pt x="858" y="46"/>
                  </a:lnTo>
                  <a:lnTo>
                    <a:pt x="894" y="73"/>
                  </a:lnTo>
                  <a:lnTo>
                    <a:pt x="930" y="99"/>
                  </a:lnTo>
                  <a:lnTo>
                    <a:pt x="957" y="136"/>
                  </a:lnTo>
                  <a:lnTo>
                    <a:pt x="994" y="172"/>
                  </a:lnTo>
                  <a:lnTo>
                    <a:pt x="1020" y="208"/>
                  </a:lnTo>
                  <a:lnTo>
                    <a:pt x="1038" y="245"/>
                  </a:lnTo>
                  <a:close/>
                </a:path>
              </a:pathLst>
            </a:custGeom>
            <a:solidFill>
              <a:srgbClr val="FF6633"/>
            </a:solidFill>
            <a:ln w="9525">
              <a:noFill/>
              <a:round/>
              <a:headEnd/>
              <a:tailEnd/>
            </a:ln>
          </p:spPr>
          <p:txBody>
            <a:bodyPr>
              <a:prstTxWarp prst="textNoShape">
                <a:avLst/>
              </a:prstTxWarp>
            </a:bodyPr>
            <a:lstStyle/>
            <a:p>
              <a:endParaRPr lang="en-US"/>
            </a:p>
          </p:txBody>
        </p:sp>
        <p:sp>
          <p:nvSpPr>
            <p:cNvPr id="49246" name="Freeform 680"/>
            <p:cNvSpPr>
              <a:spLocks noChangeAspect="1"/>
            </p:cNvSpPr>
            <p:nvPr/>
          </p:nvSpPr>
          <p:spPr bwMode="auto">
            <a:xfrm>
              <a:off x="987" y="2922"/>
              <a:ext cx="32" cy="21"/>
            </a:xfrm>
            <a:custGeom>
              <a:avLst/>
              <a:gdLst>
                <a:gd name="T0" fmla="*/ 316 w 325"/>
                <a:gd name="T1" fmla="*/ 36 h 208"/>
                <a:gd name="T2" fmla="*/ 316 w 325"/>
                <a:gd name="T3" fmla="*/ 46 h 208"/>
                <a:gd name="T4" fmla="*/ 325 w 325"/>
                <a:gd name="T5" fmla="*/ 64 h 208"/>
                <a:gd name="T6" fmla="*/ 325 w 325"/>
                <a:gd name="T7" fmla="*/ 91 h 208"/>
                <a:gd name="T8" fmla="*/ 316 w 325"/>
                <a:gd name="T9" fmla="*/ 99 h 208"/>
                <a:gd name="T10" fmla="*/ 316 w 325"/>
                <a:gd name="T11" fmla="*/ 118 h 208"/>
                <a:gd name="T12" fmla="*/ 307 w 325"/>
                <a:gd name="T13" fmla="*/ 136 h 208"/>
                <a:gd name="T14" fmla="*/ 289 w 325"/>
                <a:gd name="T15" fmla="*/ 145 h 208"/>
                <a:gd name="T16" fmla="*/ 271 w 325"/>
                <a:gd name="T17" fmla="*/ 154 h 208"/>
                <a:gd name="T18" fmla="*/ 253 w 325"/>
                <a:gd name="T19" fmla="*/ 163 h 208"/>
                <a:gd name="T20" fmla="*/ 226 w 325"/>
                <a:gd name="T21" fmla="*/ 172 h 208"/>
                <a:gd name="T22" fmla="*/ 208 w 325"/>
                <a:gd name="T23" fmla="*/ 182 h 208"/>
                <a:gd name="T24" fmla="*/ 180 w 325"/>
                <a:gd name="T25" fmla="*/ 200 h 208"/>
                <a:gd name="T26" fmla="*/ 162 w 325"/>
                <a:gd name="T27" fmla="*/ 208 h 208"/>
                <a:gd name="T28" fmla="*/ 135 w 325"/>
                <a:gd name="T29" fmla="*/ 208 h 208"/>
                <a:gd name="T30" fmla="*/ 108 w 325"/>
                <a:gd name="T31" fmla="*/ 208 h 208"/>
                <a:gd name="T32" fmla="*/ 81 w 325"/>
                <a:gd name="T33" fmla="*/ 200 h 208"/>
                <a:gd name="T34" fmla="*/ 72 w 325"/>
                <a:gd name="T35" fmla="*/ 200 h 208"/>
                <a:gd name="T36" fmla="*/ 63 w 325"/>
                <a:gd name="T37" fmla="*/ 190 h 208"/>
                <a:gd name="T38" fmla="*/ 54 w 325"/>
                <a:gd name="T39" fmla="*/ 182 h 208"/>
                <a:gd name="T40" fmla="*/ 36 w 325"/>
                <a:gd name="T41" fmla="*/ 172 h 208"/>
                <a:gd name="T42" fmla="*/ 27 w 325"/>
                <a:gd name="T43" fmla="*/ 163 h 208"/>
                <a:gd name="T44" fmla="*/ 18 w 325"/>
                <a:gd name="T45" fmla="*/ 154 h 208"/>
                <a:gd name="T46" fmla="*/ 9 w 325"/>
                <a:gd name="T47" fmla="*/ 145 h 208"/>
                <a:gd name="T48" fmla="*/ 0 w 325"/>
                <a:gd name="T49" fmla="*/ 136 h 208"/>
                <a:gd name="T50" fmla="*/ 9 w 325"/>
                <a:gd name="T51" fmla="*/ 99 h 208"/>
                <a:gd name="T52" fmla="*/ 18 w 325"/>
                <a:gd name="T53" fmla="*/ 82 h 208"/>
                <a:gd name="T54" fmla="*/ 36 w 325"/>
                <a:gd name="T55" fmla="*/ 64 h 208"/>
                <a:gd name="T56" fmla="*/ 63 w 325"/>
                <a:gd name="T57" fmla="*/ 55 h 208"/>
                <a:gd name="T58" fmla="*/ 90 w 325"/>
                <a:gd name="T59" fmla="*/ 36 h 208"/>
                <a:gd name="T60" fmla="*/ 117 w 325"/>
                <a:gd name="T61" fmla="*/ 28 h 208"/>
                <a:gd name="T62" fmla="*/ 145 w 325"/>
                <a:gd name="T63" fmla="*/ 18 h 208"/>
                <a:gd name="T64" fmla="*/ 162 w 325"/>
                <a:gd name="T65" fmla="*/ 10 h 208"/>
                <a:gd name="T66" fmla="*/ 180 w 325"/>
                <a:gd name="T67" fmla="*/ 18 h 208"/>
                <a:gd name="T68" fmla="*/ 208 w 325"/>
                <a:gd name="T69" fmla="*/ 18 h 208"/>
                <a:gd name="T70" fmla="*/ 226 w 325"/>
                <a:gd name="T71" fmla="*/ 18 h 208"/>
                <a:gd name="T72" fmla="*/ 244 w 325"/>
                <a:gd name="T73" fmla="*/ 10 h 208"/>
                <a:gd name="T74" fmla="*/ 261 w 325"/>
                <a:gd name="T75" fmla="*/ 10 h 208"/>
                <a:gd name="T76" fmla="*/ 279 w 325"/>
                <a:gd name="T77" fmla="*/ 0 h 208"/>
                <a:gd name="T78" fmla="*/ 297 w 325"/>
                <a:gd name="T79" fmla="*/ 10 h 208"/>
                <a:gd name="T80" fmla="*/ 316 w 325"/>
                <a:gd name="T81" fmla="*/ 36 h 208"/>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325"/>
                <a:gd name="T124" fmla="*/ 0 h 208"/>
                <a:gd name="T125" fmla="*/ 325 w 325"/>
                <a:gd name="T126" fmla="*/ 208 h 208"/>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325" h="208">
                  <a:moveTo>
                    <a:pt x="316" y="36"/>
                  </a:moveTo>
                  <a:lnTo>
                    <a:pt x="316" y="46"/>
                  </a:lnTo>
                  <a:lnTo>
                    <a:pt x="325" y="64"/>
                  </a:lnTo>
                  <a:lnTo>
                    <a:pt x="325" y="91"/>
                  </a:lnTo>
                  <a:lnTo>
                    <a:pt x="316" y="99"/>
                  </a:lnTo>
                  <a:lnTo>
                    <a:pt x="316" y="118"/>
                  </a:lnTo>
                  <a:lnTo>
                    <a:pt x="307" y="136"/>
                  </a:lnTo>
                  <a:lnTo>
                    <a:pt x="289" y="145"/>
                  </a:lnTo>
                  <a:lnTo>
                    <a:pt x="271" y="154"/>
                  </a:lnTo>
                  <a:lnTo>
                    <a:pt x="253" y="163"/>
                  </a:lnTo>
                  <a:lnTo>
                    <a:pt x="226" y="172"/>
                  </a:lnTo>
                  <a:lnTo>
                    <a:pt x="208" y="182"/>
                  </a:lnTo>
                  <a:lnTo>
                    <a:pt x="180" y="200"/>
                  </a:lnTo>
                  <a:lnTo>
                    <a:pt x="162" y="208"/>
                  </a:lnTo>
                  <a:lnTo>
                    <a:pt x="135" y="208"/>
                  </a:lnTo>
                  <a:lnTo>
                    <a:pt x="108" y="208"/>
                  </a:lnTo>
                  <a:lnTo>
                    <a:pt x="81" y="200"/>
                  </a:lnTo>
                  <a:lnTo>
                    <a:pt x="72" y="200"/>
                  </a:lnTo>
                  <a:lnTo>
                    <a:pt x="63" y="190"/>
                  </a:lnTo>
                  <a:lnTo>
                    <a:pt x="54" y="182"/>
                  </a:lnTo>
                  <a:lnTo>
                    <a:pt x="36" y="172"/>
                  </a:lnTo>
                  <a:lnTo>
                    <a:pt x="27" y="163"/>
                  </a:lnTo>
                  <a:lnTo>
                    <a:pt x="18" y="154"/>
                  </a:lnTo>
                  <a:lnTo>
                    <a:pt x="9" y="145"/>
                  </a:lnTo>
                  <a:lnTo>
                    <a:pt x="0" y="136"/>
                  </a:lnTo>
                  <a:lnTo>
                    <a:pt x="9" y="99"/>
                  </a:lnTo>
                  <a:lnTo>
                    <a:pt x="18" y="82"/>
                  </a:lnTo>
                  <a:lnTo>
                    <a:pt x="36" y="64"/>
                  </a:lnTo>
                  <a:lnTo>
                    <a:pt x="63" y="55"/>
                  </a:lnTo>
                  <a:lnTo>
                    <a:pt x="90" y="36"/>
                  </a:lnTo>
                  <a:lnTo>
                    <a:pt x="117" y="28"/>
                  </a:lnTo>
                  <a:lnTo>
                    <a:pt x="145" y="18"/>
                  </a:lnTo>
                  <a:lnTo>
                    <a:pt x="162" y="10"/>
                  </a:lnTo>
                  <a:lnTo>
                    <a:pt x="180" y="18"/>
                  </a:lnTo>
                  <a:lnTo>
                    <a:pt x="208" y="18"/>
                  </a:lnTo>
                  <a:lnTo>
                    <a:pt x="226" y="18"/>
                  </a:lnTo>
                  <a:lnTo>
                    <a:pt x="244" y="10"/>
                  </a:lnTo>
                  <a:lnTo>
                    <a:pt x="261" y="10"/>
                  </a:lnTo>
                  <a:lnTo>
                    <a:pt x="279" y="0"/>
                  </a:lnTo>
                  <a:lnTo>
                    <a:pt x="297" y="10"/>
                  </a:lnTo>
                  <a:lnTo>
                    <a:pt x="316" y="36"/>
                  </a:lnTo>
                  <a:close/>
                </a:path>
              </a:pathLst>
            </a:custGeom>
            <a:solidFill>
              <a:srgbClr val="990000"/>
            </a:solidFill>
            <a:ln w="9525">
              <a:noFill/>
              <a:round/>
              <a:headEnd/>
              <a:tailEnd/>
            </a:ln>
          </p:spPr>
          <p:txBody>
            <a:bodyPr>
              <a:prstTxWarp prst="textNoShape">
                <a:avLst/>
              </a:prstTxWarp>
            </a:bodyPr>
            <a:lstStyle/>
            <a:p>
              <a:endParaRPr lang="en-US"/>
            </a:p>
          </p:txBody>
        </p:sp>
        <p:sp>
          <p:nvSpPr>
            <p:cNvPr id="49247" name="Freeform 681"/>
            <p:cNvSpPr>
              <a:spLocks noChangeAspect="1"/>
            </p:cNvSpPr>
            <p:nvPr/>
          </p:nvSpPr>
          <p:spPr bwMode="auto">
            <a:xfrm>
              <a:off x="1337" y="3063"/>
              <a:ext cx="145" cy="189"/>
            </a:xfrm>
            <a:custGeom>
              <a:avLst/>
              <a:gdLst>
                <a:gd name="T0" fmla="*/ 308 w 1454"/>
                <a:gd name="T1" fmla="*/ 325 h 1889"/>
                <a:gd name="T2" fmla="*/ 371 w 1454"/>
                <a:gd name="T3" fmla="*/ 280 h 1889"/>
                <a:gd name="T4" fmla="*/ 416 w 1454"/>
                <a:gd name="T5" fmla="*/ 207 h 1889"/>
                <a:gd name="T6" fmla="*/ 425 w 1454"/>
                <a:gd name="T7" fmla="*/ 235 h 1889"/>
                <a:gd name="T8" fmla="*/ 452 w 1454"/>
                <a:gd name="T9" fmla="*/ 253 h 1889"/>
                <a:gd name="T10" fmla="*/ 470 w 1454"/>
                <a:gd name="T11" fmla="*/ 243 h 1889"/>
                <a:gd name="T12" fmla="*/ 488 w 1454"/>
                <a:gd name="T13" fmla="*/ 235 h 1889"/>
                <a:gd name="T14" fmla="*/ 569 w 1454"/>
                <a:gd name="T15" fmla="*/ 253 h 1889"/>
                <a:gd name="T16" fmla="*/ 695 w 1454"/>
                <a:gd name="T17" fmla="*/ 379 h 1889"/>
                <a:gd name="T18" fmla="*/ 831 w 1454"/>
                <a:gd name="T19" fmla="*/ 614 h 1889"/>
                <a:gd name="T20" fmla="*/ 975 w 1454"/>
                <a:gd name="T21" fmla="*/ 759 h 1889"/>
                <a:gd name="T22" fmla="*/ 1048 w 1454"/>
                <a:gd name="T23" fmla="*/ 759 h 1889"/>
                <a:gd name="T24" fmla="*/ 1120 w 1454"/>
                <a:gd name="T25" fmla="*/ 741 h 1889"/>
                <a:gd name="T26" fmla="*/ 1219 w 1454"/>
                <a:gd name="T27" fmla="*/ 768 h 1889"/>
                <a:gd name="T28" fmla="*/ 1309 w 1454"/>
                <a:gd name="T29" fmla="*/ 885 h 1889"/>
                <a:gd name="T30" fmla="*/ 1382 w 1454"/>
                <a:gd name="T31" fmla="*/ 1094 h 1889"/>
                <a:gd name="T32" fmla="*/ 1445 w 1454"/>
                <a:gd name="T33" fmla="*/ 1274 h 1889"/>
                <a:gd name="T34" fmla="*/ 1445 w 1454"/>
                <a:gd name="T35" fmla="*/ 1436 h 1889"/>
                <a:gd name="T36" fmla="*/ 1400 w 1454"/>
                <a:gd name="T37" fmla="*/ 1590 h 1889"/>
                <a:gd name="T38" fmla="*/ 1274 w 1454"/>
                <a:gd name="T39" fmla="*/ 1726 h 1889"/>
                <a:gd name="T40" fmla="*/ 1102 w 1454"/>
                <a:gd name="T41" fmla="*/ 1843 h 1889"/>
                <a:gd name="T42" fmla="*/ 894 w 1454"/>
                <a:gd name="T43" fmla="*/ 1889 h 1889"/>
                <a:gd name="T44" fmla="*/ 804 w 1454"/>
                <a:gd name="T45" fmla="*/ 1726 h 1889"/>
                <a:gd name="T46" fmla="*/ 750 w 1454"/>
                <a:gd name="T47" fmla="*/ 1554 h 1889"/>
                <a:gd name="T48" fmla="*/ 705 w 1454"/>
                <a:gd name="T49" fmla="*/ 1428 h 1889"/>
                <a:gd name="T50" fmla="*/ 659 w 1454"/>
                <a:gd name="T51" fmla="*/ 1419 h 1889"/>
                <a:gd name="T52" fmla="*/ 614 w 1454"/>
                <a:gd name="T53" fmla="*/ 1428 h 1889"/>
                <a:gd name="T54" fmla="*/ 524 w 1454"/>
                <a:gd name="T55" fmla="*/ 1436 h 1889"/>
                <a:gd name="T56" fmla="*/ 488 w 1454"/>
                <a:gd name="T57" fmla="*/ 1274 h 1889"/>
                <a:gd name="T58" fmla="*/ 479 w 1454"/>
                <a:gd name="T59" fmla="*/ 1094 h 1889"/>
                <a:gd name="T60" fmla="*/ 434 w 1454"/>
                <a:gd name="T61" fmla="*/ 1012 h 1889"/>
                <a:gd name="T62" fmla="*/ 442 w 1454"/>
                <a:gd name="T63" fmla="*/ 958 h 1889"/>
                <a:gd name="T64" fmla="*/ 407 w 1454"/>
                <a:gd name="T65" fmla="*/ 930 h 1889"/>
                <a:gd name="T66" fmla="*/ 325 w 1454"/>
                <a:gd name="T67" fmla="*/ 1075 h 1889"/>
                <a:gd name="T68" fmla="*/ 298 w 1454"/>
                <a:gd name="T69" fmla="*/ 1256 h 1889"/>
                <a:gd name="T70" fmla="*/ 262 w 1454"/>
                <a:gd name="T71" fmla="*/ 1301 h 1889"/>
                <a:gd name="T72" fmla="*/ 181 w 1454"/>
                <a:gd name="T73" fmla="*/ 1039 h 1889"/>
                <a:gd name="T74" fmla="*/ 190 w 1454"/>
                <a:gd name="T75" fmla="*/ 768 h 1889"/>
                <a:gd name="T76" fmla="*/ 199 w 1454"/>
                <a:gd name="T77" fmla="*/ 660 h 1889"/>
                <a:gd name="T78" fmla="*/ 172 w 1454"/>
                <a:gd name="T79" fmla="*/ 660 h 1889"/>
                <a:gd name="T80" fmla="*/ 144 w 1454"/>
                <a:gd name="T81" fmla="*/ 695 h 1889"/>
                <a:gd name="T82" fmla="*/ 100 w 1454"/>
                <a:gd name="T83" fmla="*/ 750 h 1889"/>
                <a:gd name="T84" fmla="*/ 63 w 1454"/>
                <a:gd name="T85" fmla="*/ 804 h 1889"/>
                <a:gd name="T86" fmla="*/ 9 w 1454"/>
                <a:gd name="T87" fmla="*/ 506 h 1889"/>
                <a:gd name="T88" fmla="*/ 0 w 1454"/>
                <a:gd name="T89" fmla="*/ 199 h 1889"/>
                <a:gd name="T90" fmla="*/ 55 w 1454"/>
                <a:gd name="T91" fmla="*/ 36 h 1889"/>
                <a:gd name="T92" fmla="*/ 136 w 1454"/>
                <a:gd name="T93" fmla="*/ 172 h 1889"/>
                <a:gd name="T94" fmla="*/ 217 w 1454"/>
                <a:gd name="T95" fmla="*/ 306 h 188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454"/>
                <a:gd name="T145" fmla="*/ 0 h 1889"/>
                <a:gd name="T146" fmla="*/ 1454 w 1454"/>
                <a:gd name="T147" fmla="*/ 1889 h 188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454" h="1889">
                  <a:moveTo>
                    <a:pt x="262" y="343"/>
                  </a:moveTo>
                  <a:lnTo>
                    <a:pt x="290" y="334"/>
                  </a:lnTo>
                  <a:lnTo>
                    <a:pt x="308" y="325"/>
                  </a:lnTo>
                  <a:lnTo>
                    <a:pt x="334" y="316"/>
                  </a:lnTo>
                  <a:lnTo>
                    <a:pt x="353" y="298"/>
                  </a:lnTo>
                  <a:lnTo>
                    <a:pt x="371" y="280"/>
                  </a:lnTo>
                  <a:lnTo>
                    <a:pt x="389" y="253"/>
                  </a:lnTo>
                  <a:lnTo>
                    <a:pt x="397" y="235"/>
                  </a:lnTo>
                  <a:lnTo>
                    <a:pt x="416" y="207"/>
                  </a:lnTo>
                  <a:lnTo>
                    <a:pt x="416" y="217"/>
                  </a:lnTo>
                  <a:lnTo>
                    <a:pt x="416" y="225"/>
                  </a:lnTo>
                  <a:lnTo>
                    <a:pt x="425" y="235"/>
                  </a:lnTo>
                  <a:lnTo>
                    <a:pt x="434" y="243"/>
                  </a:lnTo>
                  <a:lnTo>
                    <a:pt x="442" y="253"/>
                  </a:lnTo>
                  <a:lnTo>
                    <a:pt x="452" y="253"/>
                  </a:lnTo>
                  <a:lnTo>
                    <a:pt x="460" y="253"/>
                  </a:lnTo>
                  <a:lnTo>
                    <a:pt x="470" y="253"/>
                  </a:lnTo>
                  <a:lnTo>
                    <a:pt x="470" y="243"/>
                  </a:lnTo>
                  <a:lnTo>
                    <a:pt x="479" y="243"/>
                  </a:lnTo>
                  <a:lnTo>
                    <a:pt x="479" y="235"/>
                  </a:lnTo>
                  <a:lnTo>
                    <a:pt x="488" y="235"/>
                  </a:lnTo>
                  <a:lnTo>
                    <a:pt x="488" y="217"/>
                  </a:lnTo>
                  <a:lnTo>
                    <a:pt x="533" y="235"/>
                  </a:lnTo>
                  <a:lnTo>
                    <a:pt x="569" y="253"/>
                  </a:lnTo>
                  <a:lnTo>
                    <a:pt x="606" y="280"/>
                  </a:lnTo>
                  <a:lnTo>
                    <a:pt x="642" y="306"/>
                  </a:lnTo>
                  <a:lnTo>
                    <a:pt x="695" y="379"/>
                  </a:lnTo>
                  <a:lnTo>
                    <a:pt x="741" y="452"/>
                  </a:lnTo>
                  <a:lnTo>
                    <a:pt x="786" y="533"/>
                  </a:lnTo>
                  <a:lnTo>
                    <a:pt x="831" y="614"/>
                  </a:lnTo>
                  <a:lnTo>
                    <a:pt x="885" y="695"/>
                  </a:lnTo>
                  <a:lnTo>
                    <a:pt x="948" y="759"/>
                  </a:lnTo>
                  <a:lnTo>
                    <a:pt x="975" y="759"/>
                  </a:lnTo>
                  <a:lnTo>
                    <a:pt x="993" y="768"/>
                  </a:lnTo>
                  <a:lnTo>
                    <a:pt x="1021" y="759"/>
                  </a:lnTo>
                  <a:lnTo>
                    <a:pt x="1048" y="759"/>
                  </a:lnTo>
                  <a:lnTo>
                    <a:pt x="1066" y="750"/>
                  </a:lnTo>
                  <a:lnTo>
                    <a:pt x="1092" y="741"/>
                  </a:lnTo>
                  <a:lnTo>
                    <a:pt x="1120" y="741"/>
                  </a:lnTo>
                  <a:lnTo>
                    <a:pt x="1138" y="732"/>
                  </a:lnTo>
                  <a:lnTo>
                    <a:pt x="1183" y="750"/>
                  </a:lnTo>
                  <a:lnTo>
                    <a:pt x="1219" y="768"/>
                  </a:lnTo>
                  <a:lnTo>
                    <a:pt x="1246" y="796"/>
                  </a:lnTo>
                  <a:lnTo>
                    <a:pt x="1264" y="822"/>
                  </a:lnTo>
                  <a:lnTo>
                    <a:pt x="1309" y="885"/>
                  </a:lnTo>
                  <a:lnTo>
                    <a:pt x="1337" y="948"/>
                  </a:lnTo>
                  <a:lnTo>
                    <a:pt x="1355" y="1021"/>
                  </a:lnTo>
                  <a:lnTo>
                    <a:pt x="1382" y="1094"/>
                  </a:lnTo>
                  <a:lnTo>
                    <a:pt x="1408" y="1166"/>
                  </a:lnTo>
                  <a:lnTo>
                    <a:pt x="1436" y="1220"/>
                  </a:lnTo>
                  <a:lnTo>
                    <a:pt x="1445" y="1274"/>
                  </a:lnTo>
                  <a:lnTo>
                    <a:pt x="1454" y="1337"/>
                  </a:lnTo>
                  <a:lnTo>
                    <a:pt x="1454" y="1392"/>
                  </a:lnTo>
                  <a:lnTo>
                    <a:pt x="1445" y="1436"/>
                  </a:lnTo>
                  <a:lnTo>
                    <a:pt x="1436" y="1491"/>
                  </a:lnTo>
                  <a:lnTo>
                    <a:pt x="1426" y="1545"/>
                  </a:lnTo>
                  <a:lnTo>
                    <a:pt x="1400" y="1590"/>
                  </a:lnTo>
                  <a:lnTo>
                    <a:pt x="1382" y="1636"/>
                  </a:lnTo>
                  <a:lnTo>
                    <a:pt x="1327" y="1681"/>
                  </a:lnTo>
                  <a:lnTo>
                    <a:pt x="1274" y="1726"/>
                  </a:lnTo>
                  <a:lnTo>
                    <a:pt x="1219" y="1772"/>
                  </a:lnTo>
                  <a:lnTo>
                    <a:pt x="1165" y="1817"/>
                  </a:lnTo>
                  <a:lnTo>
                    <a:pt x="1102" y="1843"/>
                  </a:lnTo>
                  <a:lnTo>
                    <a:pt x="1039" y="1871"/>
                  </a:lnTo>
                  <a:lnTo>
                    <a:pt x="966" y="1889"/>
                  </a:lnTo>
                  <a:lnTo>
                    <a:pt x="894" y="1889"/>
                  </a:lnTo>
                  <a:lnTo>
                    <a:pt x="859" y="1835"/>
                  </a:lnTo>
                  <a:lnTo>
                    <a:pt x="831" y="1780"/>
                  </a:lnTo>
                  <a:lnTo>
                    <a:pt x="804" y="1726"/>
                  </a:lnTo>
                  <a:lnTo>
                    <a:pt x="776" y="1671"/>
                  </a:lnTo>
                  <a:lnTo>
                    <a:pt x="758" y="1618"/>
                  </a:lnTo>
                  <a:lnTo>
                    <a:pt x="750" y="1554"/>
                  </a:lnTo>
                  <a:lnTo>
                    <a:pt x="732" y="1500"/>
                  </a:lnTo>
                  <a:lnTo>
                    <a:pt x="713" y="1436"/>
                  </a:lnTo>
                  <a:lnTo>
                    <a:pt x="705" y="1428"/>
                  </a:lnTo>
                  <a:lnTo>
                    <a:pt x="687" y="1419"/>
                  </a:lnTo>
                  <a:lnTo>
                    <a:pt x="677" y="1419"/>
                  </a:lnTo>
                  <a:lnTo>
                    <a:pt x="659" y="1419"/>
                  </a:lnTo>
                  <a:lnTo>
                    <a:pt x="642" y="1419"/>
                  </a:lnTo>
                  <a:lnTo>
                    <a:pt x="624" y="1419"/>
                  </a:lnTo>
                  <a:lnTo>
                    <a:pt x="614" y="1428"/>
                  </a:lnTo>
                  <a:lnTo>
                    <a:pt x="596" y="1436"/>
                  </a:lnTo>
                  <a:lnTo>
                    <a:pt x="560" y="1482"/>
                  </a:lnTo>
                  <a:lnTo>
                    <a:pt x="524" y="1436"/>
                  </a:lnTo>
                  <a:lnTo>
                    <a:pt x="506" y="1392"/>
                  </a:lnTo>
                  <a:lnTo>
                    <a:pt x="497" y="1337"/>
                  </a:lnTo>
                  <a:lnTo>
                    <a:pt x="488" y="1274"/>
                  </a:lnTo>
                  <a:lnTo>
                    <a:pt x="488" y="1211"/>
                  </a:lnTo>
                  <a:lnTo>
                    <a:pt x="479" y="1148"/>
                  </a:lnTo>
                  <a:lnTo>
                    <a:pt x="479" y="1094"/>
                  </a:lnTo>
                  <a:lnTo>
                    <a:pt x="460" y="1039"/>
                  </a:lnTo>
                  <a:lnTo>
                    <a:pt x="442" y="1031"/>
                  </a:lnTo>
                  <a:lnTo>
                    <a:pt x="434" y="1012"/>
                  </a:lnTo>
                  <a:lnTo>
                    <a:pt x="434" y="994"/>
                  </a:lnTo>
                  <a:lnTo>
                    <a:pt x="434" y="976"/>
                  </a:lnTo>
                  <a:lnTo>
                    <a:pt x="442" y="958"/>
                  </a:lnTo>
                  <a:lnTo>
                    <a:pt x="434" y="940"/>
                  </a:lnTo>
                  <a:lnTo>
                    <a:pt x="425" y="930"/>
                  </a:lnTo>
                  <a:lnTo>
                    <a:pt x="407" y="930"/>
                  </a:lnTo>
                  <a:lnTo>
                    <a:pt x="371" y="976"/>
                  </a:lnTo>
                  <a:lnTo>
                    <a:pt x="343" y="1021"/>
                  </a:lnTo>
                  <a:lnTo>
                    <a:pt x="325" y="1075"/>
                  </a:lnTo>
                  <a:lnTo>
                    <a:pt x="308" y="1138"/>
                  </a:lnTo>
                  <a:lnTo>
                    <a:pt x="308" y="1193"/>
                  </a:lnTo>
                  <a:lnTo>
                    <a:pt x="298" y="1256"/>
                  </a:lnTo>
                  <a:lnTo>
                    <a:pt x="298" y="1310"/>
                  </a:lnTo>
                  <a:lnTo>
                    <a:pt x="298" y="1383"/>
                  </a:lnTo>
                  <a:lnTo>
                    <a:pt x="262" y="1301"/>
                  </a:lnTo>
                  <a:lnTo>
                    <a:pt x="235" y="1211"/>
                  </a:lnTo>
                  <a:lnTo>
                    <a:pt x="208" y="1130"/>
                  </a:lnTo>
                  <a:lnTo>
                    <a:pt x="181" y="1039"/>
                  </a:lnTo>
                  <a:lnTo>
                    <a:pt x="172" y="948"/>
                  </a:lnTo>
                  <a:lnTo>
                    <a:pt x="172" y="859"/>
                  </a:lnTo>
                  <a:lnTo>
                    <a:pt x="190" y="768"/>
                  </a:lnTo>
                  <a:lnTo>
                    <a:pt x="217" y="677"/>
                  </a:lnTo>
                  <a:lnTo>
                    <a:pt x="208" y="669"/>
                  </a:lnTo>
                  <a:lnTo>
                    <a:pt x="199" y="660"/>
                  </a:lnTo>
                  <a:lnTo>
                    <a:pt x="190" y="660"/>
                  </a:lnTo>
                  <a:lnTo>
                    <a:pt x="181" y="660"/>
                  </a:lnTo>
                  <a:lnTo>
                    <a:pt x="172" y="660"/>
                  </a:lnTo>
                  <a:lnTo>
                    <a:pt x="163" y="660"/>
                  </a:lnTo>
                  <a:lnTo>
                    <a:pt x="154" y="677"/>
                  </a:lnTo>
                  <a:lnTo>
                    <a:pt x="144" y="695"/>
                  </a:lnTo>
                  <a:lnTo>
                    <a:pt x="126" y="713"/>
                  </a:lnTo>
                  <a:lnTo>
                    <a:pt x="118" y="732"/>
                  </a:lnTo>
                  <a:lnTo>
                    <a:pt x="100" y="750"/>
                  </a:lnTo>
                  <a:lnTo>
                    <a:pt x="91" y="768"/>
                  </a:lnTo>
                  <a:lnTo>
                    <a:pt x="73" y="786"/>
                  </a:lnTo>
                  <a:lnTo>
                    <a:pt x="63" y="804"/>
                  </a:lnTo>
                  <a:lnTo>
                    <a:pt x="37" y="705"/>
                  </a:lnTo>
                  <a:lnTo>
                    <a:pt x="18" y="605"/>
                  </a:lnTo>
                  <a:lnTo>
                    <a:pt x="9" y="506"/>
                  </a:lnTo>
                  <a:lnTo>
                    <a:pt x="0" y="407"/>
                  </a:lnTo>
                  <a:lnTo>
                    <a:pt x="0" y="306"/>
                  </a:lnTo>
                  <a:lnTo>
                    <a:pt x="0" y="199"/>
                  </a:lnTo>
                  <a:lnTo>
                    <a:pt x="9" y="99"/>
                  </a:lnTo>
                  <a:lnTo>
                    <a:pt x="18" y="0"/>
                  </a:lnTo>
                  <a:lnTo>
                    <a:pt x="55" y="36"/>
                  </a:lnTo>
                  <a:lnTo>
                    <a:pt x="81" y="81"/>
                  </a:lnTo>
                  <a:lnTo>
                    <a:pt x="108" y="126"/>
                  </a:lnTo>
                  <a:lnTo>
                    <a:pt x="136" y="172"/>
                  </a:lnTo>
                  <a:lnTo>
                    <a:pt x="163" y="217"/>
                  </a:lnTo>
                  <a:lnTo>
                    <a:pt x="190" y="262"/>
                  </a:lnTo>
                  <a:lnTo>
                    <a:pt x="217" y="306"/>
                  </a:lnTo>
                  <a:lnTo>
                    <a:pt x="262" y="343"/>
                  </a:lnTo>
                  <a:close/>
                </a:path>
              </a:pathLst>
            </a:custGeom>
            <a:solidFill>
              <a:srgbClr val="EBBB92"/>
            </a:solidFill>
            <a:ln w="9525">
              <a:noFill/>
              <a:round/>
              <a:headEnd/>
              <a:tailEnd/>
            </a:ln>
          </p:spPr>
          <p:txBody>
            <a:bodyPr>
              <a:prstTxWarp prst="textNoShape">
                <a:avLst/>
              </a:prstTxWarp>
            </a:bodyPr>
            <a:lstStyle/>
            <a:p>
              <a:endParaRPr lang="en-US"/>
            </a:p>
          </p:txBody>
        </p:sp>
        <p:sp>
          <p:nvSpPr>
            <p:cNvPr id="49248" name="Freeform 682"/>
            <p:cNvSpPr>
              <a:spLocks noChangeAspect="1"/>
            </p:cNvSpPr>
            <p:nvPr/>
          </p:nvSpPr>
          <p:spPr bwMode="auto">
            <a:xfrm>
              <a:off x="1079" y="3070"/>
              <a:ext cx="55" cy="52"/>
            </a:xfrm>
            <a:custGeom>
              <a:avLst/>
              <a:gdLst>
                <a:gd name="T0" fmla="*/ 207 w 551"/>
                <a:gd name="T1" fmla="*/ 73 h 524"/>
                <a:gd name="T2" fmla="*/ 253 w 551"/>
                <a:gd name="T3" fmla="*/ 81 h 524"/>
                <a:gd name="T4" fmla="*/ 298 w 551"/>
                <a:gd name="T5" fmla="*/ 91 h 524"/>
                <a:gd name="T6" fmla="*/ 334 w 551"/>
                <a:gd name="T7" fmla="*/ 109 h 524"/>
                <a:gd name="T8" fmla="*/ 379 w 551"/>
                <a:gd name="T9" fmla="*/ 117 h 524"/>
                <a:gd name="T10" fmla="*/ 424 w 551"/>
                <a:gd name="T11" fmla="*/ 136 h 524"/>
                <a:gd name="T12" fmla="*/ 460 w 551"/>
                <a:gd name="T13" fmla="*/ 162 h 524"/>
                <a:gd name="T14" fmla="*/ 496 w 551"/>
                <a:gd name="T15" fmla="*/ 190 h 524"/>
                <a:gd name="T16" fmla="*/ 524 w 551"/>
                <a:gd name="T17" fmla="*/ 235 h 524"/>
                <a:gd name="T18" fmla="*/ 541 w 551"/>
                <a:gd name="T19" fmla="*/ 271 h 524"/>
                <a:gd name="T20" fmla="*/ 551 w 551"/>
                <a:gd name="T21" fmla="*/ 308 h 524"/>
                <a:gd name="T22" fmla="*/ 541 w 551"/>
                <a:gd name="T23" fmla="*/ 344 h 524"/>
                <a:gd name="T24" fmla="*/ 533 w 551"/>
                <a:gd name="T25" fmla="*/ 379 h 524"/>
                <a:gd name="T26" fmla="*/ 524 w 551"/>
                <a:gd name="T27" fmla="*/ 415 h 524"/>
                <a:gd name="T28" fmla="*/ 506 w 551"/>
                <a:gd name="T29" fmla="*/ 452 h 524"/>
                <a:gd name="T30" fmla="*/ 488 w 551"/>
                <a:gd name="T31" fmla="*/ 488 h 524"/>
                <a:gd name="T32" fmla="*/ 460 w 551"/>
                <a:gd name="T33" fmla="*/ 515 h 524"/>
                <a:gd name="T34" fmla="*/ 433 w 551"/>
                <a:gd name="T35" fmla="*/ 524 h 524"/>
                <a:gd name="T36" fmla="*/ 397 w 551"/>
                <a:gd name="T37" fmla="*/ 524 h 524"/>
                <a:gd name="T38" fmla="*/ 361 w 551"/>
                <a:gd name="T39" fmla="*/ 524 h 524"/>
                <a:gd name="T40" fmla="*/ 324 w 551"/>
                <a:gd name="T41" fmla="*/ 515 h 524"/>
                <a:gd name="T42" fmla="*/ 289 w 551"/>
                <a:gd name="T43" fmla="*/ 515 h 524"/>
                <a:gd name="T44" fmla="*/ 261 w 551"/>
                <a:gd name="T45" fmla="*/ 506 h 524"/>
                <a:gd name="T46" fmla="*/ 225 w 551"/>
                <a:gd name="T47" fmla="*/ 488 h 524"/>
                <a:gd name="T48" fmla="*/ 198 w 551"/>
                <a:gd name="T49" fmla="*/ 470 h 524"/>
                <a:gd name="T50" fmla="*/ 190 w 551"/>
                <a:gd name="T51" fmla="*/ 434 h 524"/>
                <a:gd name="T52" fmla="*/ 190 w 551"/>
                <a:gd name="T53" fmla="*/ 397 h 524"/>
                <a:gd name="T54" fmla="*/ 190 w 551"/>
                <a:gd name="T55" fmla="*/ 362 h 524"/>
                <a:gd name="T56" fmla="*/ 190 w 551"/>
                <a:gd name="T57" fmla="*/ 316 h 524"/>
                <a:gd name="T58" fmla="*/ 190 w 551"/>
                <a:gd name="T59" fmla="*/ 280 h 524"/>
                <a:gd name="T60" fmla="*/ 180 w 551"/>
                <a:gd name="T61" fmla="*/ 243 h 524"/>
                <a:gd name="T62" fmla="*/ 172 w 551"/>
                <a:gd name="T63" fmla="*/ 208 h 524"/>
                <a:gd name="T64" fmla="*/ 144 w 551"/>
                <a:gd name="T65" fmla="*/ 180 h 524"/>
                <a:gd name="T66" fmla="*/ 126 w 551"/>
                <a:gd name="T67" fmla="*/ 162 h 524"/>
                <a:gd name="T68" fmla="*/ 108 w 551"/>
                <a:gd name="T69" fmla="*/ 144 h 524"/>
                <a:gd name="T70" fmla="*/ 91 w 551"/>
                <a:gd name="T71" fmla="*/ 126 h 524"/>
                <a:gd name="T72" fmla="*/ 72 w 551"/>
                <a:gd name="T73" fmla="*/ 109 h 524"/>
                <a:gd name="T74" fmla="*/ 54 w 551"/>
                <a:gd name="T75" fmla="*/ 99 h 524"/>
                <a:gd name="T76" fmla="*/ 36 w 551"/>
                <a:gd name="T77" fmla="*/ 81 h 524"/>
                <a:gd name="T78" fmla="*/ 18 w 551"/>
                <a:gd name="T79" fmla="*/ 73 h 524"/>
                <a:gd name="T80" fmla="*/ 0 w 551"/>
                <a:gd name="T81" fmla="*/ 73 h 524"/>
                <a:gd name="T82" fmla="*/ 0 w 551"/>
                <a:gd name="T83" fmla="*/ 45 h 524"/>
                <a:gd name="T84" fmla="*/ 18 w 551"/>
                <a:gd name="T85" fmla="*/ 45 h 524"/>
                <a:gd name="T86" fmla="*/ 36 w 551"/>
                <a:gd name="T87" fmla="*/ 45 h 524"/>
                <a:gd name="T88" fmla="*/ 54 w 551"/>
                <a:gd name="T89" fmla="*/ 36 h 524"/>
                <a:gd name="T90" fmla="*/ 72 w 551"/>
                <a:gd name="T91" fmla="*/ 18 h 524"/>
                <a:gd name="T92" fmla="*/ 81 w 551"/>
                <a:gd name="T93" fmla="*/ 8 h 524"/>
                <a:gd name="T94" fmla="*/ 99 w 551"/>
                <a:gd name="T95" fmla="*/ 0 h 524"/>
                <a:gd name="T96" fmla="*/ 117 w 551"/>
                <a:gd name="T97" fmla="*/ 0 h 524"/>
                <a:gd name="T98" fmla="*/ 135 w 551"/>
                <a:gd name="T99" fmla="*/ 18 h 524"/>
                <a:gd name="T100" fmla="*/ 207 w 551"/>
                <a:gd name="T101" fmla="*/ 73 h 524"/>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551"/>
                <a:gd name="T154" fmla="*/ 0 h 524"/>
                <a:gd name="T155" fmla="*/ 551 w 551"/>
                <a:gd name="T156" fmla="*/ 524 h 524"/>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551" h="524">
                  <a:moveTo>
                    <a:pt x="207" y="73"/>
                  </a:moveTo>
                  <a:lnTo>
                    <a:pt x="253" y="81"/>
                  </a:lnTo>
                  <a:lnTo>
                    <a:pt x="298" y="91"/>
                  </a:lnTo>
                  <a:lnTo>
                    <a:pt x="334" y="109"/>
                  </a:lnTo>
                  <a:lnTo>
                    <a:pt x="379" y="117"/>
                  </a:lnTo>
                  <a:lnTo>
                    <a:pt x="424" y="136"/>
                  </a:lnTo>
                  <a:lnTo>
                    <a:pt x="460" y="162"/>
                  </a:lnTo>
                  <a:lnTo>
                    <a:pt x="496" y="190"/>
                  </a:lnTo>
                  <a:lnTo>
                    <a:pt x="524" y="235"/>
                  </a:lnTo>
                  <a:lnTo>
                    <a:pt x="541" y="271"/>
                  </a:lnTo>
                  <a:lnTo>
                    <a:pt x="551" y="308"/>
                  </a:lnTo>
                  <a:lnTo>
                    <a:pt x="541" y="344"/>
                  </a:lnTo>
                  <a:lnTo>
                    <a:pt x="533" y="379"/>
                  </a:lnTo>
                  <a:lnTo>
                    <a:pt x="524" y="415"/>
                  </a:lnTo>
                  <a:lnTo>
                    <a:pt x="506" y="452"/>
                  </a:lnTo>
                  <a:lnTo>
                    <a:pt x="488" y="488"/>
                  </a:lnTo>
                  <a:lnTo>
                    <a:pt x="460" y="515"/>
                  </a:lnTo>
                  <a:lnTo>
                    <a:pt x="433" y="524"/>
                  </a:lnTo>
                  <a:lnTo>
                    <a:pt x="397" y="524"/>
                  </a:lnTo>
                  <a:lnTo>
                    <a:pt x="361" y="524"/>
                  </a:lnTo>
                  <a:lnTo>
                    <a:pt x="324" y="515"/>
                  </a:lnTo>
                  <a:lnTo>
                    <a:pt x="289" y="515"/>
                  </a:lnTo>
                  <a:lnTo>
                    <a:pt x="261" y="506"/>
                  </a:lnTo>
                  <a:lnTo>
                    <a:pt x="225" y="488"/>
                  </a:lnTo>
                  <a:lnTo>
                    <a:pt x="198" y="470"/>
                  </a:lnTo>
                  <a:lnTo>
                    <a:pt x="190" y="434"/>
                  </a:lnTo>
                  <a:lnTo>
                    <a:pt x="190" y="397"/>
                  </a:lnTo>
                  <a:lnTo>
                    <a:pt x="190" y="362"/>
                  </a:lnTo>
                  <a:lnTo>
                    <a:pt x="190" y="316"/>
                  </a:lnTo>
                  <a:lnTo>
                    <a:pt x="190" y="280"/>
                  </a:lnTo>
                  <a:lnTo>
                    <a:pt x="180" y="243"/>
                  </a:lnTo>
                  <a:lnTo>
                    <a:pt x="172" y="208"/>
                  </a:lnTo>
                  <a:lnTo>
                    <a:pt x="144" y="180"/>
                  </a:lnTo>
                  <a:lnTo>
                    <a:pt x="126" y="162"/>
                  </a:lnTo>
                  <a:lnTo>
                    <a:pt x="108" y="144"/>
                  </a:lnTo>
                  <a:lnTo>
                    <a:pt x="91" y="126"/>
                  </a:lnTo>
                  <a:lnTo>
                    <a:pt x="72" y="109"/>
                  </a:lnTo>
                  <a:lnTo>
                    <a:pt x="54" y="99"/>
                  </a:lnTo>
                  <a:lnTo>
                    <a:pt x="36" y="81"/>
                  </a:lnTo>
                  <a:lnTo>
                    <a:pt x="18" y="73"/>
                  </a:lnTo>
                  <a:lnTo>
                    <a:pt x="0" y="73"/>
                  </a:lnTo>
                  <a:lnTo>
                    <a:pt x="0" y="45"/>
                  </a:lnTo>
                  <a:lnTo>
                    <a:pt x="18" y="45"/>
                  </a:lnTo>
                  <a:lnTo>
                    <a:pt x="36" y="45"/>
                  </a:lnTo>
                  <a:lnTo>
                    <a:pt x="54" y="36"/>
                  </a:lnTo>
                  <a:lnTo>
                    <a:pt x="72" y="18"/>
                  </a:lnTo>
                  <a:lnTo>
                    <a:pt x="81" y="8"/>
                  </a:lnTo>
                  <a:lnTo>
                    <a:pt x="99" y="0"/>
                  </a:lnTo>
                  <a:lnTo>
                    <a:pt x="117" y="0"/>
                  </a:lnTo>
                  <a:lnTo>
                    <a:pt x="135" y="18"/>
                  </a:lnTo>
                  <a:lnTo>
                    <a:pt x="207" y="73"/>
                  </a:lnTo>
                  <a:close/>
                </a:path>
              </a:pathLst>
            </a:custGeom>
            <a:solidFill>
              <a:srgbClr val="000000"/>
            </a:solidFill>
            <a:ln w="9525">
              <a:noFill/>
              <a:round/>
              <a:headEnd/>
              <a:tailEnd/>
            </a:ln>
          </p:spPr>
          <p:txBody>
            <a:bodyPr>
              <a:prstTxWarp prst="textNoShape">
                <a:avLst/>
              </a:prstTxWarp>
            </a:bodyPr>
            <a:lstStyle/>
            <a:p>
              <a:endParaRPr lang="en-US"/>
            </a:p>
          </p:txBody>
        </p:sp>
        <p:sp>
          <p:nvSpPr>
            <p:cNvPr id="49249" name="Freeform 683"/>
            <p:cNvSpPr>
              <a:spLocks noChangeAspect="1"/>
            </p:cNvSpPr>
            <p:nvPr/>
          </p:nvSpPr>
          <p:spPr bwMode="auto">
            <a:xfrm>
              <a:off x="1101" y="3084"/>
              <a:ext cx="25" cy="33"/>
            </a:xfrm>
            <a:custGeom>
              <a:avLst/>
              <a:gdLst>
                <a:gd name="T0" fmla="*/ 226 w 245"/>
                <a:gd name="T1" fmla="*/ 127 h 326"/>
                <a:gd name="T2" fmla="*/ 235 w 245"/>
                <a:gd name="T3" fmla="*/ 145 h 326"/>
                <a:gd name="T4" fmla="*/ 235 w 245"/>
                <a:gd name="T5" fmla="*/ 164 h 326"/>
                <a:gd name="T6" fmla="*/ 245 w 245"/>
                <a:gd name="T7" fmla="*/ 182 h 326"/>
                <a:gd name="T8" fmla="*/ 245 w 245"/>
                <a:gd name="T9" fmla="*/ 200 h 326"/>
                <a:gd name="T10" fmla="*/ 245 w 245"/>
                <a:gd name="T11" fmla="*/ 218 h 326"/>
                <a:gd name="T12" fmla="*/ 245 w 245"/>
                <a:gd name="T13" fmla="*/ 235 h 326"/>
                <a:gd name="T14" fmla="*/ 245 w 245"/>
                <a:gd name="T15" fmla="*/ 245 h 326"/>
                <a:gd name="T16" fmla="*/ 235 w 245"/>
                <a:gd name="T17" fmla="*/ 263 h 326"/>
                <a:gd name="T18" fmla="*/ 217 w 245"/>
                <a:gd name="T19" fmla="*/ 281 h 326"/>
                <a:gd name="T20" fmla="*/ 199 w 245"/>
                <a:gd name="T21" fmla="*/ 299 h 326"/>
                <a:gd name="T22" fmla="*/ 182 w 245"/>
                <a:gd name="T23" fmla="*/ 308 h 326"/>
                <a:gd name="T24" fmla="*/ 163 w 245"/>
                <a:gd name="T25" fmla="*/ 317 h 326"/>
                <a:gd name="T26" fmla="*/ 145 w 245"/>
                <a:gd name="T27" fmla="*/ 326 h 326"/>
                <a:gd name="T28" fmla="*/ 127 w 245"/>
                <a:gd name="T29" fmla="*/ 326 h 326"/>
                <a:gd name="T30" fmla="*/ 109 w 245"/>
                <a:gd name="T31" fmla="*/ 317 h 326"/>
                <a:gd name="T32" fmla="*/ 82 w 245"/>
                <a:gd name="T33" fmla="*/ 308 h 326"/>
                <a:gd name="T34" fmla="*/ 55 w 245"/>
                <a:gd name="T35" fmla="*/ 281 h 326"/>
                <a:gd name="T36" fmla="*/ 36 w 245"/>
                <a:gd name="T37" fmla="*/ 245 h 326"/>
                <a:gd name="T38" fmla="*/ 36 w 245"/>
                <a:gd name="T39" fmla="*/ 200 h 326"/>
                <a:gd name="T40" fmla="*/ 36 w 245"/>
                <a:gd name="T41" fmla="*/ 164 h 326"/>
                <a:gd name="T42" fmla="*/ 36 w 245"/>
                <a:gd name="T43" fmla="*/ 118 h 326"/>
                <a:gd name="T44" fmla="*/ 36 w 245"/>
                <a:gd name="T45" fmla="*/ 73 h 326"/>
                <a:gd name="T46" fmla="*/ 18 w 245"/>
                <a:gd name="T47" fmla="*/ 36 h 326"/>
                <a:gd name="T48" fmla="*/ 0 w 245"/>
                <a:gd name="T49" fmla="*/ 0 h 326"/>
                <a:gd name="T50" fmla="*/ 28 w 245"/>
                <a:gd name="T51" fmla="*/ 0 h 326"/>
                <a:gd name="T52" fmla="*/ 64 w 245"/>
                <a:gd name="T53" fmla="*/ 10 h 326"/>
                <a:gd name="T54" fmla="*/ 99 w 245"/>
                <a:gd name="T55" fmla="*/ 18 h 326"/>
                <a:gd name="T56" fmla="*/ 127 w 245"/>
                <a:gd name="T57" fmla="*/ 36 h 326"/>
                <a:gd name="T58" fmla="*/ 154 w 245"/>
                <a:gd name="T59" fmla="*/ 55 h 326"/>
                <a:gd name="T60" fmla="*/ 182 w 245"/>
                <a:gd name="T61" fmla="*/ 73 h 326"/>
                <a:gd name="T62" fmla="*/ 208 w 245"/>
                <a:gd name="T63" fmla="*/ 99 h 326"/>
                <a:gd name="T64" fmla="*/ 226 w 245"/>
                <a:gd name="T65" fmla="*/ 127 h 32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45"/>
                <a:gd name="T100" fmla="*/ 0 h 326"/>
                <a:gd name="T101" fmla="*/ 245 w 245"/>
                <a:gd name="T102" fmla="*/ 326 h 32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45" h="326">
                  <a:moveTo>
                    <a:pt x="226" y="127"/>
                  </a:moveTo>
                  <a:lnTo>
                    <a:pt x="235" y="145"/>
                  </a:lnTo>
                  <a:lnTo>
                    <a:pt x="235" y="164"/>
                  </a:lnTo>
                  <a:lnTo>
                    <a:pt x="245" y="182"/>
                  </a:lnTo>
                  <a:lnTo>
                    <a:pt x="245" y="200"/>
                  </a:lnTo>
                  <a:lnTo>
                    <a:pt x="245" y="218"/>
                  </a:lnTo>
                  <a:lnTo>
                    <a:pt x="245" y="235"/>
                  </a:lnTo>
                  <a:lnTo>
                    <a:pt x="245" y="245"/>
                  </a:lnTo>
                  <a:lnTo>
                    <a:pt x="235" y="263"/>
                  </a:lnTo>
                  <a:lnTo>
                    <a:pt x="217" y="281"/>
                  </a:lnTo>
                  <a:lnTo>
                    <a:pt x="199" y="299"/>
                  </a:lnTo>
                  <a:lnTo>
                    <a:pt x="182" y="308"/>
                  </a:lnTo>
                  <a:lnTo>
                    <a:pt x="163" y="317"/>
                  </a:lnTo>
                  <a:lnTo>
                    <a:pt x="145" y="326"/>
                  </a:lnTo>
                  <a:lnTo>
                    <a:pt x="127" y="326"/>
                  </a:lnTo>
                  <a:lnTo>
                    <a:pt x="109" y="317"/>
                  </a:lnTo>
                  <a:lnTo>
                    <a:pt x="82" y="308"/>
                  </a:lnTo>
                  <a:lnTo>
                    <a:pt x="55" y="281"/>
                  </a:lnTo>
                  <a:lnTo>
                    <a:pt x="36" y="245"/>
                  </a:lnTo>
                  <a:lnTo>
                    <a:pt x="36" y="200"/>
                  </a:lnTo>
                  <a:lnTo>
                    <a:pt x="36" y="164"/>
                  </a:lnTo>
                  <a:lnTo>
                    <a:pt x="36" y="118"/>
                  </a:lnTo>
                  <a:lnTo>
                    <a:pt x="36" y="73"/>
                  </a:lnTo>
                  <a:lnTo>
                    <a:pt x="18" y="36"/>
                  </a:lnTo>
                  <a:lnTo>
                    <a:pt x="0" y="0"/>
                  </a:lnTo>
                  <a:lnTo>
                    <a:pt x="28" y="0"/>
                  </a:lnTo>
                  <a:lnTo>
                    <a:pt x="64" y="10"/>
                  </a:lnTo>
                  <a:lnTo>
                    <a:pt x="99" y="18"/>
                  </a:lnTo>
                  <a:lnTo>
                    <a:pt x="127" y="36"/>
                  </a:lnTo>
                  <a:lnTo>
                    <a:pt x="154" y="55"/>
                  </a:lnTo>
                  <a:lnTo>
                    <a:pt x="182" y="73"/>
                  </a:lnTo>
                  <a:lnTo>
                    <a:pt x="208" y="99"/>
                  </a:lnTo>
                  <a:lnTo>
                    <a:pt x="226" y="127"/>
                  </a:lnTo>
                  <a:close/>
                </a:path>
              </a:pathLst>
            </a:custGeom>
            <a:solidFill>
              <a:srgbClr val="FF6699"/>
            </a:solidFill>
            <a:ln w="9525">
              <a:noFill/>
              <a:round/>
              <a:headEnd/>
              <a:tailEnd/>
            </a:ln>
          </p:spPr>
          <p:txBody>
            <a:bodyPr>
              <a:prstTxWarp prst="textNoShape">
                <a:avLst/>
              </a:prstTxWarp>
            </a:bodyPr>
            <a:lstStyle/>
            <a:p>
              <a:endParaRPr lang="en-US"/>
            </a:p>
          </p:txBody>
        </p:sp>
        <p:sp>
          <p:nvSpPr>
            <p:cNvPr id="49250" name="Freeform 684"/>
            <p:cNvSpPr>
              <a:spLocks noChangeAspect="1"/>
            </p:cNvSpPr>
            <p:nvPr/>
          </p:nvSpPr>
          <p:spPr bwMode="auto">
            <a:xfrm>
              <a:off x="1577" y="3217"/>
              <a:ext cx="529" cy="182"/>
            </a:xfrm>
            <a:custGeom>
              <a:avLst/>
              <a:gdLst>
                <a:gd name="T0" fmla="*/ 5246 w 5291"/>
                <a:gd name="T1" fmla="*/ 452 h 1817"/>
                <a:gd name="T2" fmla="*/ 5174 w 5291"/>
                <a:gd name="T3" fmla="*/ 488 h 1817"/>
                <a:gd name="T4" fmla="*/ 4713 w 5291"/>
                <a:gd name="T5" fmla="*/ 822 h 1817"/>
                <a:gd name="T6" fmla="*/ 4081 w 5291"/>
                <a:gd name="T7" fmla="*/ 1193 h 1817"/>
                <a:gd name="T8" fmla="*/ 3539 w 5291"/>
                <a:gd name="T9" fmla="*/ 1446 h 1817"/>
                <a:gd name="T10" fmla="*/ 3016 w 5291"/>
                <a:gd name="T11" fmla="*/ 1663 h 1817"/>
                <a:gd name="T12" fmla="*/ 2492 w 5291"/>
                <a:gd name="T13" fmla="*/ 1762 h 1817"/>
                <a:gd name="T14" fmla="*/ 1951 w 5291"/>
                <a:gd name="T15" fmla="*/ 1807 h 1817"/>
                <a:gd name="T16" fmla="*/ 1761 w 5291"/>
                <a:gd name="T17" fmla="*/ 1807 h 1817"/>
                <a:gd name="T18" fmla="*/ 1679 w 5291"/>
                <a:gd name="T19" fmla="*/ 1798 h 1817"/>
                <a:gd name="T20" fmla="*/ 1481 w 5291"/>
                <a:gd name="T21" fmla="*/ 1744 h 1817"/>
                <a:gd name="T22" fmla="*/ 1238 w 5291"/>
                <a:gd name="T23" fmla="*/ 1717 h 1817"/>
                <a:gd name="T24" fmla="*/ 1084 w 5291"/>
                <a:gd name="T25" fmla="*/ 1671 h 1817"/>
                <a:gd name="T26" fmla="*/ 948 w 5291"/>
                <a:gd name="T27" fmla="*/ 1600 h 1817"/>
                <a:gd name="T28" fmla="*/ 786 w 5291"/>
                <a:gd name="T29" fmla="*/ 1527 h 1817"/>
                <a:gd name="T30" fmla="*/ 606 w 5291"/>
                <a:gd name="T31" fmla="*/ 1491 h 1817"/>
                <a:gd name="T32" fmla="*/ 343 w 5291"/>
                <a:gd name="T33" fmla="*/ 1382 h 1817"/>
                <a:gd name="T34" fmla="*/ 81 w 5291"/>
                <a:gd name="T35" fmla="*/ 1165 h 1817"/>
                <a:gd name="T36" fmla="*/ 100 w 5291"/>
                <a:gd name="T37" fmla="*/ 1057 h 1817"/>
                <a:gd name="T38" fmla="*/ 316 w 5291"/>
                <a:gd name="T39" fmla="*/ 940 h 1817"/>
                <a:gd name="T40" fmla="*/ 515 w 5291"/>
                <a:gd name="T41" fmla="*/ 831 h 1817"/>
                <a:gd name="T42" fmla="*/ 669 w 5291"/>
                <a:gd name="T43" fmla="*/ 677 h 1817"/>
                <a:gd name="T44" fmla="*/ 713 w 5291"/>
                <a:gd name="T45" fmla="*/ 488 h 1817"/>
                <a:gd name="T46" fmla="*/ 713 w 5291"/>
                <a:gd name="T47" fmla="*/ 334 h 1817"/>
                <a:gd name="T48" fmla="*/ 813 w 5291"/>
                <a:gd name="T49" fmla="*/ 298 h 1817"/>
                <a:gd name="T50" fmla="*/ 993 w 5291"/>
                <a:gd name="T51" fmla="*/ 352 h 1817"/>
                <a:gd name="T52" fmla="*/ 1454 w 5291"/>
                <a:gd name="T53" fmla="*/ 379 h 1817"/>
                <a:gd name="T54" fmla="*/ 2123 w 5291"/>
                <a:gd name="T55" fmla="*/ 379 h 1817"/>
                <a:gd name="T56" fmla="*/ 2520 w 5291"/>
                <a:gd name="T57" fmla="*/ 306 h 1817"/>
                <a:gd name="T58" fmla="*/ 2637 w 5291"/>
                <a:gd name="T59" fmla="*/ 270 h 1817"/>
                <a:gd name="T60" fmla="*/ 2690 w 5291"/>
                <a:gd name="T61" fmla="*/ 316 h 1817"/>
                <a:gd name="T62" fmla="*/ 2646 w 5291"/>
                <a:gd name="T63" fmla="*/ 361 h 1817"/>
                <a:gd name="T64" fmla="*/ 2609 w 5291"/>
                <a:gd name="T65" fmla="*/ 406 h 1817"/>
                <a:gd name="T66" fmla="*/ 2583 w 5291"/>
                <a:gd name="T67" fmla="*/ 424 h 1817"/>
                <a:gd name="T68" fmla="*/ 2601 w 5291"/>
                <a:gd name="T69" fmla="*/ 452 h 1817"/>
                <a:gd name="T70" fmla="*/ 2646 w 5291"/>
                <a:gd name="T71" fmla="*/ 442 h 1817"/>
                <a:gd name="T72" fmla="*/ 2700 w 5291"/>
                <a:gd name="T73" fmla="*/ 433 h 1817"/>
                <a:gd name="T74" fmla="*/ 2755 w 5291"/>
                <a:gd name="T75" fmla="*/ 433 h 1817"/>
                <a:gd name="T76" fmla="*/ 2890 w 5291"/>
                <a:gd name="T77" fmla="*/ 406 h 1817"/>
                <a:gd name="T78" fmla="*/ 3034 w 5291"/>
                <a:gd name="T79" fmla="*/ 352 h 1817"/>
                <a:gd name="T80" fmla="*/ 3142 w 5291"/>
                <a:gd name="T81" fmla="*/ 316 h 1817"/>
                <a:gd name="T82" fmla="*/ 3215 w 5291"/>
                <a:gd name="T83" fmla="*/ 261 h 1817"/>
                <a:gd name="T84" fmla="*/ 3223 w 5291"/>
                <a:gd name="T85" fmla="*/ 343 h 1817"/>
                <a:gd name="T86" fmla="*/ 3215 w 5291"/>
                <a:gd name="T87" fmla="*/ 433 h 1817"/>
                <a:gd name="T88" fmla="*/ 3387 w 5291"/>
                <a:gd name="T89" fmla="*/ 415 h 1817"/>
                <a:gd name="T90" fmla="*/ 3539 w 5291"/>
                <a:gd name="T91" fmla="*/ 343 h 1817"/>
                <a:gd name="T92" fmla="*/ 3657 w 5291"/>
                <a:gd name="T93" fmla="*/ 280 h 1817"/>
                <a:gd name="T94" fmla="*/ 3747 w 5291"/>
                <a:gd name="T95" fmla="*/ 217 h 1817"/>
                <a:gd name="T96" fmla="*/ 3703 w 5291"/>
                <a:gd name="T97" fmla="*/ 478 h 1817"/>
                <a:gd name="T98" fmla="*/ 3838 w 5291"/>
                <a:gd name="T99" fmla="*/ 424 h 1817"/>
                <a:gd name="T100" fmla="*/ 4000 w 5291"/>
                <a:gd name="T101" fmla="*/ 370 h 1817"/>
                <a:gd name="T102" fmla="*/ 4154 w 5291"/>
                <a:gd name="T103" fmla="*/ 270 h 1817"/>
                <a:gd name="T104" fmla="*/ 4253 w 5291"/>
                <a:gd name="T105" fmla="*/ 207 h 1817"/>
                <a:gd name="T106" fmla="*/ 4290 w 5291"/>
                <a:gd name="T107" fmla="*/ 198 h 1817"/>
                <a:gd name="T108" fmla="*/ 4307 w 5291"/>
                <a:gd name="T109" fmla="*/ 225 h 1817"/>
                <a:gd name="T110" fmla="*/ 4307 w 5291"/>
                <a:gd name="T111" fmla="*/ 306 h 1817"/>
                <a:gd name="T112" fmla="*/ 4371 w 5291"/>
                <a:gd name="T113" fmla="*/ 324 h 1817"/>
                <a:gd name="T114" fmla="*/ 4452 w 5291"/>
                <a:gd name="T115" fmla="*/ 288 h 1817"/>
                <a:gd name="T116" fmla="*/ 4623 w 5291"/>
                <a:gd name="T117" fmla="*/ 217 h 1817"/>
                <a:gd name="T118" fmla="*/ 4876 w 5291"/>
                <a:gd name="T119" fmla="*/ 63 h 1817"/>
                <a:gd name="T120" fmla="*/ 5056 w 5291"/>
                <a:gd name="T121" fmla="*/ 117 h 1817"/>
                <a:gd name="T122" fmla="*/ 5228 w 5291"/>
                <a:gd name="T123" fmla="*/ 316 h 1817"/>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5291"/>
                <a:gd name="T187" fmla="*/ 0 h 1817"/>
                <a:gd name="T188" fmla="*/ 5291 w 5291"/>
                <a:gd name="T189" fmla="*/ 1817 h 1817"/>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5291" h="1817">
                  <a:moveTo>
                    <a:pt x="5291" y="424"/>
                  </a:moveTo>
                  <a:lnTo>
                    <a:pt x="5273" y="433"/>
                  </a:lnTo>
                  <a:lnTo>
                    <a:pt x="5264" y="442"/>
                  </a:lnTo>
                  <a:lnTo>
                    <a:pt x="5246" y="452"/>
                  </a:lnTo>
                  <a:lnTo>
                    <a:pt x="5228" y="460"/>
                  </a:lnTo>
                  <a:lnTo>
                    <a:pt x="5210" y="470"/>
                  </a:lnTo>
                  <a:lnTo>
                    <a:pt x="5192" y="478"/>
                  </a:lnTo>
                  <a:lnTo>
                    <a:pt x="5174" y="488"/>
                  </a:lnTo>
                  <a:lnTo>
                    <a:pt x="5157" y="488"/>
                  </a:lnTo>
                  <a:lnTo>
                    <a:pt x="5011" y="605"/>
                  </a:lnTo>
                  <a:lnTo>
                    <a:pt x="4867" y="723"/>
                  </a:lnTo>
                  <a:lnTo>
                    <a:pt x="4713" y="822"/>
                  </a:lnTo>
                  <a:lnTo>
                    <a:pt x="4560" y="922"/>
                  </a:lnTo>
                  <a:lnTo>
                    <a:pt x="4397" y="1011"/>
                  </a:lnTo>
                  <a:lnTo>
                    <a:pt x="4244" y="1102"/>
                  </a:lnTo>
                  <a:lnTo>
                    <a:pt x="4081" y="1193"/>
                  </a:lnTo>
                  <a:lnTo>
                    <a:pt x="3928" y="1283"/>
                  </a:lnTo>
                  <a:lnTo>
                    <a:pt x="3792" y="1328"/>
                  </a:lnTo>
                  <a:lnTo>
                    <a:pt x="3666" y="1391"/>
                  </a:lnTo>
                  <a:lnTo>
                    <a:pt x="3539" y="1446"/>
                  </a:lnTo>
                  <a:lnTo>
                    <a:pt x="3413" y="1509"/>
                  </a:lnTo>
                  <a:lnTo>
                    <a:pt x="3287" y="1563"/>
                  </a:lnTo>
                  <a:lnTo>
                    <a:pt x="3152" y="1618"/>
                  </a:lnTo>
                  <a:lnTo>
                    <a:pt x="3016" y="1663"/>
                  </a:lnTo>
                  <a:lnTo>
                    <a:pt x="2880" y="1699"/>
                  </a:lnTo>
                  <a:lnTo>
                    <a:pt x="2755" y="1717"/>
                  </a:lnTo>
                  <a:lnTo>
                    <a:pt x="2627" y="1744"/>
                  </a:lnTo>
                  <a:lnTo>
                    <a:pt x="2492" y="1762"/>
                  </a:lnTo>
                  <a:lnTo>
                    <a:pt x="2356" y="1780"/>
                  </a:lnTo>
                  <a:lnTo>
                    <a:pt x="2222" y="1789"/>
                  </a:lnTo>
                  <a:lnTo>
                    <a:pt x="2086" y="1807"/>
                  </a:lnTo>
                  <a:lnTo>
                    <a:pt x="1951" y="1807"/>
                  </a:lnTo>
                  <a:lnTo>
                    <a:pt x="1815" y="1817"/>
                  </a:lnTo>
                  <a:lnTo>
                    <a:pt x="1797" y="1817"/>
                  </a:lnTo>
                  <a:lnTo>
                    <a:pt x="1779" y="1807"/>
                  </a:lnTo>
                  <a:lnTo>
                    <a:pt x="1761" y="1807"/>
                  </a:lnTo>
                  <a:lnTo>
                    <a:pt x="1742" y="1807"/>
                  </a:lnTo>
                  <a:lnTo>
                    <a:pt x="1716" y="1807"/>
                  </a:lnTo>
                  <a:lnTo>
                    <a:pt x="1698" y="1798"/>
                  </a:lnTo>
                  <a:lnTo>
                    <a:pt x="1679" y="1798"/>
                  </a:lnTo>
                  <a:lnTo>
                    <a:pt x="1653" y="1798"/>
                  </a:lnTo>
                  <a:lnTo>
                    <a:pt x="1598" y="1780"/>
                  </a:lnTo>
                  <a:lnTo>
                    <a:pt x="1544" y="1762"/>
                  </a:lnTo>
                  <a:lnTo>
                    <a:pt x="1481" y="1744"/>
                  </a:lnTo>
                  <a:lnTo>
                    <a:pt x="1418" y="1735"/>
                  </a:lnTo>
                  <a:lnTo>
                    <a:pt x="1363" y="1726"/>
                  </a:lnTo>
                  <a:lnTo>
                    <a:pt x="1301" y="1726"/>
                  </a:lnTo>
                  <a:lnTo>
                    <a:pt x="1238" y="1717"/>
                  </a:lnTo>
                  <a:lnTo>
                    <a:pt x="1183" y="1717"/>
                  </a:lnTo>
                  <a:lnTo>
                    <a:pt x="1147" y="1699"/>
                  </a:lnTo>
                  <a:lnTo>
                    <a:pt x="1110" y="1681"/>
                  </a:lnTo>
                  <a:lnTo>
                    <a:pt x="1084" y="1671"/>
                  </a:lnTo>
                  <a:lnTo>
                    <a:pt x="1048" y="1653"/>
                  </a:lnTo>
                  <a:lnTo>
                    <a:pt x="1011" y="1635"/>
                  </a:lnTo>
                  <a:lnTo>
                    <a:pt x="985" y="1618"/>
                  </a:lnTo>
                  <a:lnTo>
                    <a:pt x="948" y="1600"/>
                  </a:lnTo>
                  <a:lnTo>
                    <a:pt x="922" y="1582"/>
                  </a:lnTo>
                  <a:lnTo>
                    <a:pt x="876" y="1572"/>
                  </a:lnTo>
                  <a:lnTo>
                    <a:pt x="831" y="1554"/>
                  </a:lnTo>
                  <a:lnTo>
                    <a:pt x="786" y="1527"/>
                  </a:lnTo>
                  <a:lnTo>
                    <a:pt x="740" y="1509"/>
                  </a:lnTo>
                  <a:lnTo>
                    <a:pt x="695" y="1491"/>
                  </a:lnTo>
                  <a:lnTo>
                    <a:pt x="650" y="1491"/>
                  </a:lnTo>
                  <a:lnTo>
                    <a:pt x="606" y="1491"/>
                  </a:lnTo>
                  <a:lnTo>
                    <a:pt x="560" y="1517"/>
                  </a:lnTo>
                  <a:lnTo>
                    <a:pt x="488" y="1482"/>
                  </a:lnTo>
                  <a:lnTo>
                    <a:pt x="416" y="1428"/>
                  </a:lnTo>
                  <a:lnTo>
                    <a:pt x="343" y="1382"/>
                  </a:lnTo>
                  <a:lnTo>
                    <a:pt x="280" y="1328"/>
                  </a:lnTo>
                  <a:lnTo>
                    <a:pt x="217" y="1274"/>
                  </a:lnTo>
                  <a:lnTo>
                    <a:pt x="154" y="1219"/>
                  </a:lnTo>
                  <a:lnTo>
                    <a:pt x="81" y="1165"/>
                  </a:lnTo>
                  <a:lnTo>
                    <a:pt x="18" y="1120"/>
                  </a:lnTo>
                  <a:lnTo>
                    <a:pt x="0" y="1102"/>
                  </a:lnTo>
                  <a:lnTo>
                    <a:pt x="55" y="1084"/>
                  </a:lnTo>
                  <a:lnTo>
                    <a:pt x="100" y="1057"/>
                  </a:lnTo>
                  <a:lnTo>
                    <a:pt x="154" y="1021"/>
                  </a:lnTo>
                  <a:lnTo>
                    <a:pt x="207" y="994"/>
                  </a:lnTo>
                  <a:lnTo>
                    <a:pt x="262" y="966"/>
                  </a:lnTo>
                  <a:lnTo>
                    <a:pt x="316" y="940"/>
                  </a:lnTo>
                  <a:lnTo>
                    <a:pt x="371" y="912"/>
                  </a:lnTo>
                  <a:lnTo>
                    <a:pt x="424" y="894"/>
                  </a:lnTo>
                  <a:lnTo>
                    <a:pt x="470" y="859"/>
                  </a:lnTo>
                  <a:lnTo>
                    <a:pt x="515" y="831"/>
                  </a:lnTo>
                  <a:lnTo>
                    <a:pt x="560" y="794"/>
                  </a:lnTo>
                  <a:lnTo>
                    <a:pt x="606" y="758"/>
                  </a:lnTo>
                  <a:lnTo>
                    <a:pt x="641" y="723"/>
                  </a:lnTo>
                  <a:lnTo>
                    <a:pt x="669" y="677"/>
                  </a:lnTo>
                  <a:lnTo>
                    <a:pt x="687" y="624"/>
                  </a:lnTo>
                  <a:lnTo>
                    <a:pt x="695" y="559"/>
                  </a:lnTo>
                  <a:lnTo>
                    <a:pt x="705" y="523"/>
                  </a:lnTo>
                  <a:lnTo>
                    <a:pt x="713" y="488"/>
                  </a:lnTo>
                  <a:lnTo>
                    <a:pt x="713" y="452"/>
                  </a:lnTo>
                  <a:lnTo>
                    <a:pt x="713" y="415"/>
                  </a:lnTo>
                  <a:lnTo>
                    <a:pt x="713" y="379"/>
                  </a:lnTo>
                  <a:lnTo>
                    <a:pt x="713" y="334"/>
                  </a:lnTo>
                  <a:lnTo>
                    <a:pt x="723" y="306"/>
                  </a:lnTo>
                  <a:lnTo>
                    <a:pt x="732" y="270"/>
                  </a:lnTo>
                  <a:lnTo>
                    <a:pt x="768" y="280"/>
                  </a:lnTo>
                  <a:lnTo>
                    <a:pt x="813" y="298"/>
                  </a:lnTo>
                  <a:lnTo>
                    <a:pt x="857" y="306"/>
                  </a:lnTo>
                  <a:lnTo>
                    <a:pt x="903" y="324"/>
                  </a:lnTo>
                  <a:lnTo>
                    <a:pt x="948" y="334"/>
                  </a:lnTo>
                  <a:lnTo>
                    <a:pt x="993" y="352"/>
                  </a:lnTo>
                  <a:lnTo>
                    <a:pt x="1039" y="361"/>
                  </a:lnTo>
                  <a:lnTo>
                    <a:pt x="1084" y="370"/>
                  </a:lnTo>
                  <a:lnTo>
                    <a:pt x="1273" y="370"/>
                  </a:lnTo>
                  <a:lnTo>
                    <a:pt x="1454" y="379"/>
                  </a:lnTo>
                  <a:lnTo>
                    <a:pt x="1625" y="379"/>
                  </a:lnTo>
                  <a:lnTo>
                    <a:pt x="1788" y="388"/>
                  </a:lnTo>
                  <a:lnTo>
                    <a:pt x="1951" y="388"/>
                  </a:lnTo>
                  <a:lnTo>
                    <a:pt x="2123" y="379"/>
                  </a:lnTo>
                  <a:lnTo>
                    <a:pt x="2285" y="352"/>
                  </a:lnTo>
                  <a:lnTo>
                    <a:pt x="2457" y="316"/>
                  </a:lnTo>
                  <a:lnTo>
                    <a:pt x="2483" y="316"/>
                  </a:lnTo>
                  <a:lnTo>
                    <a:pt x="2520" y="306"/>
                  </a:lnTo>
                  <a:lnTo>
                    <a:pt x="2546" y="298"/>
                  </a:lnTo>
                  <a:lnTo>
                    <a:pt x="2583" y="288"/>
                  </a:lnTo>
                  <a:lnTo>
                    <a:pt x="2609" y="280"/>
                  </a:lnTo>
                  <a:lnTo>
                    <a:pt x="2637" y="270"/>
                  </a:lnTo>
                  <a:lnTo>
                    <a:pt x="2673" y="270"/>
                  </a:lnTo>
                  <a:lnTo>
                    <a:pt x="2709" y="288"/>
                  </a:lnTo>
                  <a:lnTo>
                    <a:pt x="2700" y="306"/>
                  </a:lnTo>
                  <a:lnTo>
                    <a:pt x="2690" y="316"/>
                  </a:lnTo>
                  <a:lnTo>
                    <a:pt x="2682" y="324"/>
                  </a:lnTo>
                  <a:lnTo>
                    <a:pt x="2664" y="334"/>
                  </a:lnTo>
                  <a:lnTo>
                    <a:pt x="2655" y="352"/>
                  </a:lnTo>
                  <a:lnTo>
                    <a:pt x="2646" y="361"/>
                  </a:lnTo>
                  <a:lnTo>
                    <a:pt x="2637" y="370"/>
                  </a:lnTo>
                  <a:lnTo>
                    <a:pt x="2627" y="388"/>
                  </a:lnTo>
                  <a:lnTo>
                    <a:pt x="2619" y="397"/>
                  </a:lnTo>
                  <a:lnTo>
                    <a:pt x="2609" y="406"/>
                  </a:lnTo>
                  <a:lnTo>
                    <a:pt x="2601" y="406"/>
                  </a:lnTo>
                  <a:lnTo>
                    <a:pt x="2591" y="415"/>
                  </a:lnTo>
                  <a:lnTo>
                    <a:pt x="2583" y="415"/>
                  </a:lnTo>
                  <a:lnTo>
                    <a:pt x="2583" y="424"/>
                  </a:lnTo>
                  <a:lnTo>
                    <a:pt x="2573" y="433"/>
                  </a:lnTo>
                  <a:lnTo>
                    <a:pt x="2583" y="442"/>
                  </a:lnTo>
                  <a:lnTo>
                    <a:pt x="2591" y="442"/>
                  </a:lnTo>
                  <a:lnTo>
                    <a:pt x="2601" y="452"/>
                  </a:lnTo>
                  <a:lnTo>
                    <a:pt x="2609" y="452"/>
                  </a:lnTo>
                  <a:lnTo>
                    <a:pt x="2627" y="452"/>
                  </a:lnTo>
                  <a:lnTo>
                    <a:pt x="2637" y="442"/>
                  </a:lnTo>
                  <a:lnTo>
                    <a:pt x="2646" y="442"/>
                  </a:lnTo>
                  <a:lnTo>
                    <a:pt x="2655" y="452"/>
                  </a:lnTo>
                  <a:lnTo>
                    <a:pt x="2673" y="442"/>
                  </a:lnTo>
                  <a:lnTo>
                    <a:pt x="2682" y="433"/>
                  </a:lnTo>
                  <a:lnTo>
                    <a:pt x="2700" y="433"/>
                  </a:lnTo>
                  <a:lnTo>
                    <a:pt x="2709" y="433"/>
                  </a:lnTo>
                  <a:lnTo>
                    <a:pt x="2727" y="433"/>
                  </a:lnTo>
                  <a:lnTo>
                    <a:pt x="2736" y="433"/>
                  </a:lnTo>
                  <a:lnTo>
                    <a:pt x="2755" y="433"/>
                  </a:lnTo>
                  <a:lnTo>
                    <a:pt x="2763" y="424"/>
                  </a:lnTo>
                  <a:lnTo>
                    <a:pt x="2808" y="424"/>
                  </a:lnTo>
                  <a:lnTo>
                    <a:pt x="2844" y="415"/>
                  </a:lnTo>
                  <a:lnTo>
                    <a:pt x="2890" y="406"/>
                  </a:lnTo>
                  <a:lnTo>
                    <a:pt x="2925" y="397"/>
                  </a:lnTo>
                  <a:lnTo>
                    <a:pt x="2962" y="379"/>
                  </a:lnTo>
                  <a:lnTo>
                    <a:pt x="2998" y="361"/>
                  </a:lnTo>
                  <a:lnTo>
                    <a:pt x="3034" y="352"/>
                  </a:lnTo>
                  <a:lnTo>
                    <a:pt x="3079" y="334"/>
                  </a:lnTo>
                  <a:lnTo>
                    <a:pt x="3107" y="334"/>
                  </a:lnTo>
                  <a:lnTo>
                    <a:pt x="3124" y="324"/>
                  </a:lnTo>
                  <a:lnTo>
                    <a:pt x="3142" y="316"/>
                  </a:lnTo>
                  <a:lnTo>
                    <a:pt x="3160" y="298"/>
                  </a:lnTo>
                  <a:lnTo>
                    <a:pt x="3178" y="288"/>
                  </a:lnTo>
                  <a:lnTo>
                    <a:pt x="3196" y="270"/>
                  </a:lnTo>
                  <a:lnTo>
                    <a:pt x="3215" y="261"/>
                  </a:lnTo>
                  <a:lnTo>
                    <a:pt x="3241" y="253"/>
                  </a:lnTo>
                  <a:lnTo>
                    <a:pt x="3241" y="288"/>
                  </a:lnTo>
                  <a:lnTo>
                    <a:pt x="3233" y="316"/>
                  </a:lnTo>
                  <a:lnTo>
                    <a:pt x="3223" y="343"/>
                  </a:lnTo>
                  <a:lnTo>
                    <a:pt x="3206" y="370"/>
                  </a:lnTo>
                  <a:lnTo>
                    <a:pt x="3196" y="397"/>
                  </a:lnTo>
                  <a:lnTo>
                    <a:pt x="3206" y="415"/>
                  </a:lnTo>
                  <a:lnTo>
                    <a:pt x="3215" y="433"/>
                  </a:lnTo>
                  <a:lnTo>
                    <a:pt x="3251" y="452"/>
                  </a:lnTo>
                  <a:lnTo>
                    <a:pt x="3296" y="442"/>
                  </a:lnTo>
                  <a:lnTo>
                    <a:pt x="3341" y="433"/>
                  </a:lnTo>
                  <a:lnTo>
                    <a:pt x="3387" y="415"/>
                  </a:lnTo>
                  <a:lnTo>
                    <a:pt x="3423" y="397"/>
                  </a:lnTo>
                  <a:lnTo>
                    <a:pt x="3458" y="379"/>
                  </a:lnTo>
                  <a:lnTo>
                    <a:pt x="3504" y="352"/>
                  </a:lnTo>
                  <a:lnTo>
                    <a:pt x="3539" y="343"/>
                  </a:lnTo>
                  <a:lnTo>
                    <a:pt x="3585" y="324"/>
                  </a:lnTo>
                  <a:lnTo>
                    <a:pt x="3612" y="316"/>
                  </a:lnTo>
                  <a:lnTo>
                    <a:pt x="3630" y="298"/>
                  </a:lnTo>
                  <a:lnTo>
                    <a:pt x="3657" y="280"/>
                  </a:lnTo>
                  <a:lnTo>
                    <a:pt x="3675" y="261"/>
                  </a:lnTo>
                  <a:lnTo>
                    <a:pt x="3703" y="243"/>
                  </a:lnTo>
                  <a:lnTo>
                    <a:pt x="3721" y="225"/>
                  </a:lnTo>
                  <a:lnTo>
                    <a:pt x="3747" y="217"/>
                  </a:lnTo>
                  <a:lnTo>
                    <a:pt x="3774" y="207"/>
                  </a:lnTo>
                  <a:lnTo>
                    <a:pt x="3640" y="442"/>
                  </a:lnTo>
                  <a:lnTo>
                    <a:pt x="3666" y="470"/>
                  </a:lnTo>
                  <a:lnTo>
                    <a:pt x="3703" y="478"/>
                  </a:lnTo>
                  <a:lnTo>
                    <a:pt x="3739" y="470"/>
                  </a:lnTo>
                  <a:lnTo>
                    <a:pt x="3765" y="460"/>
                  </a:lnTo>
                  <a:lnTo>
                    <a:pt x="3802" y="442"/>
                  </a:lnTo>
                  <a:lnTo>
                    <a:pt x="3838" y="424"/>
                  </a:lnTo>
                  <a:lnTo>
                    <a:pt x="3873" y="406"/>
                  </a:lnTo>
                  <a:lnTo>
                    <a:pt x="3910" y="397"/>
                  </a:lnTo>
                  <a:lnTo>
                    <a:pt x="3956" y="388"/>
                  </a:lnTo>
                  <a:lnTo>
                    <a:pt x="4000" y="370"/>
                  </a:lnTo>
                  <a:lnTo>
                    <a:pt x="4037" y="352"/>
                  </a:lnTo>
                  <a:lnTo>
                    <a:pt x="4081" y="324"/>
                  </a:lnTo>
                  <a:lnTo>
                    <a:pt x="4118" y="298"/>
                  </a:lnTo>
                  <a:lnTo>
                    <a:pt x="4154" y="270"/>
                  </a:lnTo>
                  <a:lnTo>
                    <a:pt x="4189" y="253"/>
                  </a:lnTo>
                  <a:lnTo>
                    <a:pt x="4235" y="225"/>
                  </a:lnTo>
                  <a:lnTo>
                    <a:pt x="4244" y="217"/>
                  </a:lnTo>
                  <a:lnTo>
                    <a:pt x="4253" y="207"/>
                  </a:lnTo>
                  <a:lnTo>
                    <a:pt x="4262" y="207"/>
                  </a:lnTo>
                  <a:lnTo>
                    <a:pt x="4272" y="198"/>
                  </a:lnTo>
                  <a:lnTo>
                    <a:pt x="4280" y="198"/>
                  </a:lnTo>
                  <a:lnTo>
                    <a:pt x="4290" y="198"/>
                  </a:lnTo>
                  <a:lnTo>
                    <a:pt x="4298" y="198"/>
                  </a:lnTo>
                  <a:lnTo>
                    <a:pt x="4307" y="198"/>
                  </a:lnTo>
                  <a:lnTo>
                    <a:pt x="4307" y="207"/>
                  </a:lnTo>
                  <a:lnTo>
                    <a:pt x="4307" y="225"/>
                  </a:lnTo>
                  <a:lnTo>
                    <a:pt x="4307" y="243"/>
                  </a:lnTo>
                  <a:lnTo>
                    <a:pt x="4298" y="270"/>
                  </a:lnTo>
                  <a:lnTo>
                    <a:pt x="4307" y="288"/>
                  </a:lnTo>
                  <a:lnTo>
                    <a:pt x="4307" y="306"/>
                  </a:lnTo>
                  <a:lnTo>
                    <a:pt x="4316" y="316"/>
                  </a:lnTo>
                  <a:lnTo>
                    <a:pt x="4334" y="324"/>
                  </a:lnTo>
                  <a:lnTo>
                    <a:pt x="4353" y="334"/>
                  </a:lnTo>
                  <a:lnTo>
                    <a:pt x="4371" y="324"/>
                  </a:lnTo>
                  <a:lnTo>
                    <a:pt x="4389" y="324"/>
                  </a:lnTo>
                  <a:lnTo>
                    <a:pt x="4416" y="316"/>
                  </a:lnTo>
                  <a:lnTo>
                    <a:pt x="4434" y="298"/>
                  </a:lnTo>
                  <a:lnTo>
                    <a:pt x="4452" y="288"/>
                  </a:lnTo>
                  <a:lnTo>
                    <a:pt x="4470" y="280"/>
                  </a:lnTo>
                  <a:lnTo>
                    <a:pt x="4488" y="280"/>
                  </a:lnTo>
                  <a:lnTo>
                    <a:pt x="4560" y="253"/>
                  </a:lnTo>
                  <a:lnTo>
                    <a:pt x="4623" y="217"/>
                  </a:lnTo>
                  <a:lnTo>
                    <a:pt x="4687" y="180"/>
                  </a:lnTo>
                  <a:lnTo>
                    <a:pt x="4750" y="134"/>
                  </a:lnTo>
                  <a:lnTo>
                    <a:pt x="4813" y="99"/>
                  </a:lnTo>
                  <a:lnTo>
                    <a:pt x="4876" y="63"/>
                  </a:lnTo>
                  <a:lnTo>
                    <a:pt x="4940" y="27"/>
                  </a:lnTo>
                  <a:lnTo>
                    <a:pt x="5011" y="0"/>
                  </a:lnTo>
                  <a:lnTo>
                    <a:pt x="5021" y="63"/>
                  </a:lnTo>
                  <a:lnTo>
                    <a:pt x="5056" y="117"/>
                  </a:lnTo>
                  <a:lnTo>
                    <a:pt x="5092" y="171"/>
                  </a:lnTo>
                  <a:lnTo>
                    <a:pt x="5138" y="217"/>
                  </a:lnTo>
                  <a:lnTo>
                    <a:pt x="5183" y="261"/>
                  </a:lnTo>
                  <a:lnTo>
                    <a:pt x="5228" y="316"/>
                  </a:lnTo>
                  <a:lnTo>
                    <a:pt x="5264" y="370"/>
                  </a:lnTo>
                  <a:lnTo>
                    <a:pt x="5291" y="424"/>
                  </a:lnTo>
                  <a:close/>
                </a:path>
              </a:pathLst>
            </a:custGeom>
            <a:solidFill>
              <a:srgbClr val="EBBB92"/>
            </a:solidFill>
            <a:ln w="9525">
              <a:noFill/>
              <a:round/>
              <a:headEnd/>
              <a:tailEnd/>
            </a:ln>
          </p:spPr>
          <p:txBody>
            <a:bodyPr>
              <a:prstTxWarp prst="textNoShape">
                <a:avLst/>
              </a:prstTxWarp>
            </a:bodyPr>
            <a:lstStyle/>
            <a:p>
              <a:endParaRPr lang="en-US"/>
            </a:p>
          </p:txBody>
        </p:sp>
        <p:sp>
          <p:nvSpPr>
            <p:cNvPr id="49251" name="Freeform 685"/>
            <p:cNvSpPr>
              <a:spLocks noChangeAspect="1"/>
            </p:cNvSpPr>
            <p:nvPr/>
          </p:nvSpPr>
          <p:spPr bwMode="auto">
            <a:xfrm>
              <a:off x="2122" y="3230"/>
              <a:ext cx="11" cy="22"/>
            </a:xfrm>
            <a:custGeom>
              <a:avLst/>
              <a:gdLst>
                <a:gd name="T0" fmla="*/ 109 w 109"/>
                <a:gd name="T1" fmla="*/ 172 h 226"/>
                <a:gd name="T2" fmla="*/ 109 w 109"/>
                <a:gd name="T3" fmla="*/ 190 h 226"/>
                <a:gd name="T4" fmla="*/ 99 w 109"/>
                <a:gd name="T5" fmla="*/ 198 h 226"/>
                <a:gd name="T6" fmla="*/ 81 w 109"/>
                <a:gd name="T7" fmla="*/ 208 h 226"/>
                <a:gd name="T8" fmla="*/ 63 w 109"/>
                <a:gd name="T9" fmla="*/ 208 h 226"/>
                <a:gd name="T10" fmla="*/ 45 w 109"/>
                <a:gd name="T11" fmla="*/ 208 h 226"/>
                <a:gd name="T12" fmla="*/ 27 w 109"/>
                <a:gd name="T13" fmla="*/ 208 h 226"/>
                <a:gd name="T14" fmla="*/ 9 w 109"/>
                <a:gd name="T15" fmla="*/ 217 h 226"/>
                <a:gd name="T16" fmla="*/ 0 w 109"/>
                <a:gd name="T17" fmla="*/ 226 h 226"/>
                <a:gd name="T18" fmla="*/ 0 w 109"/>
                <a:gd name="T19" fmla="*/ 208 h 226"/>
                <a:gd name="T20" fmla="*/ 9 w 109"/>
                <a:gd name="T21" fmla="*/ 180 h 226"/>
                <a:gd name="T22" fmla="*/ 18 w 109"/>
                <a:gd name="T23" fmla="*/ 162 h 226"/>
                <a:gd name="T24" fmla="*/ 36 w 109"/>
                <a:gd name="T25" fmla="*/ 135 h 226"/>
                <a:gd name="T26" fmla="*/ 54 w 109"/>
                <a:gd name="T27" fmla="*/ 109 h 226"/>
                <a:gd name="T28" fmla="*/ 63 w 109"/>
                <a:gd name="T29" fmla="*/ 81 h 226"/>
                <a:gd name="T30" fmla="*/ 63 w 109"/>
                <a:gd name="T31" fmla="*/ 54 h 226"/>
                <a:gd name="T32" fmla="*/ 63 w 109"/>
                <a:gd name="T33" fmla="*/ 18 h 226"/>
                <a:gd name="T34" fmla="*/ 72 w 109"/>
                <a:gd name="T35" fmla="*/ 0 h 226"/>
                <a:gd name="T36" fmla="*/ 72 w 109"/>
                <a:gd name="T37" fmla="*/ 18 h 226"/>
                <a:gd name="T38" fmla="*/ 81 w 109"/>
                <a:gd name="T39" fmla="*/ 36 h 226"/>
                <a:gd name="T40" fmla="*/ 81 w 109"/>
                <a:gd name="T41" fmla="*/ 54 h 226"/>
                <a:gd name="T42" fmla="*/ 81 w 109"/>
                <a:gd name="T43" fmla="*/ 81 h 226"/>
                <a:gd name="T44" fmla="*/ 81 w 109"/>
                <a:gd name="T45" fmla="*/ 99 h 226"/>
                <a:gd name="T46" fmla="*/ 90 w 109"/>
                <a:gd name="T47" fmla="*/ 127 h 226"/>
                <a:gd name="T48" fmla="*/ 99 w 109"/>
                <a:gd name="T49" fmla="*/ 154 h 226"/>
                <a:gd name="T50" fmla="*/ 109 w 109"/>
                <a:gd name="T51" fmla="*/ 172 h 2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09"/>
                <a:gd name="T79" fmla="*/ 0 h 226"/>
                <a:gd name="T80" fmla="*/ 109 w 109"/>
                <a:gd name="T81" fmla="*/ 226 h 22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09" h="226">
                  <a:moveTo>
                    <a:pt x="109" y="172"/>
                  </a:moveTo>
                  <a:lnTo>
                    <a:pt x="109" y="190"/>
                  </a:lnTo>
                  <a:lnTo>
                    <a:pt x="99" y="198"/>
                  </a:lnTo>
                  <a:lnTo>
                    <a:pt x="81" y="208"/>
                  </a:lnTo>
                  <a:lnTo>
                    <a:pt x="63" y="208"/>
                  </a:lnTo>
                  <a:lnTo>
                    <a:pt x="45" y="208"/>
                  </a:lnTo>
                  <a:lnTo>
                    <a:pt x="27" y="208"/>
                  </a:lnTo>
                  <a:lnTo>
                    <a:pt x="9" y="217"/>
                  </a:lnTo>
                  <a:lnTo>
                    <a:pt x="0" y="226"/>
                  </a:lnTo>
                  <a:lnTo>
                    <a:pt x="0" y="208"/>
                  </a:lnTo>
                  <a:lnTo>
                    <a:pt x="9" y="180"/>
                  </a:lnTo>
                  <a:lnTo>
                    <a:pt x="18" y="162"/>
                  </a:lnTo>
                  <a:lnTo>
                    <a:pt x="36" y="135"/>
                  </a:lnTo>
                  <a:lnTo>
                    <a:pt x="54" y="109"/>
                  </a:lnTo>
                  <a:lnTo>
                    <a:pt x="63" y="81"/>
                  </a:lnTo>
                  <a:lnTo>
                    <a:pt x="63" y="54"/>
                  </a:lnTo>
                  <a:lnTo>
                    <a:pt x="63" y="18"/>
                  </a:lnTo>
                  <a:lnTo>
                    <a:pt x="72" y="0"/>
                  </a:lnTo>
                  <a:lnTo>
                    <a:pt x="72" y="18"/>
                  </a:lnTo>
                  <a:lnTo>
                    <a:pt x="81" y="36"/>
                  </a:lnTo>
                  <a:lnTo>
                    <a:pt x="81" y="54"/>
                  </a:lnTo>
                  <a:lnTo>
                    <a:pt x="81" y="81"/>
                  </a:lnTo>
                  <a:lnTo>
                    <a:pt x="81" y="99"/>
                  </a:lnTo>
                  <a:lnTo>
                    <a:pt x="90" y="127"/>
                  </a:lnTo>
                  <a:lnTo>
                    <a:pt x="99" y="154"/>
                  </a:lnTo>
                  <a:lnTo>
                    <a:pt x="109" y="172"/>
                  </a:lnTo>
                  <a:close/>
                </a:path>
              </a:pathLst>
            </a:custGeom>
            <a:solidFill>
              <a:srgbClr val="CC6633"/>
            </a:solidFill>
            <a:ln w="9525">
              <a:noFill/>
              <a:round/>
              <a:headEnd/>
              <a:tailEnd/>
            </a:ln>
          </p:spPr>
          <p:txBody>
            <a:bodyPr>
              <a:prstTxWarp prst="textNoShape">
                <a:avLst/>
              </a:prstTxWarp>
            </a:bodyPr>
            <a:lstStyle/>
            <a:p>
              <a:endParaRPr lang="en-US"/>
            </a:p>
          </p:txBody>
        </p:sp>
        <p:sp>
          <p:nvSpPr>
            <p:cNvPr id="49252" name="Freeform 686"/>
            <p:cNvSpPr>
              <a:spLocks noChangeAspect="1"/>
            </p:cNvSpPr>
            <p:nvPr/>
          </p:nvSpPr>
          <p:spPr bwMode="auto">
            <a:xfrm>
              <a:off x="1894" y="3255"/>
              <a:ext cx="295" cy="432"/>
            </a:xfrm>
            <a:custGeom>
              <a:avLst/>
              <a:gdLst>
                <a:gd name="T0" fmla="*/ 2528 w 2943"/>
                <a:gd name="T1" fmla="*/ 931 h 4321"/>
                <a:gd name="T2" fmla="*/ 2519 w 2943"/>
                <a:gd name="T3" fmla="*/ 1229 h 4321"/>
                <a:gd name="T4" fmla="*/ 2420 w 2943"/>
                <a:gd name="T5" fmla="*/ 1175 h 4321"/>
                <a:gd name="T6" fmla="*/ 2402 w 2943"/>
                <a:gd name="T7" fmla="*/ 1266 h 4321"/>
                <a:gd name="T8" fmla="*/ 2473 w 2943"/>
                <a:gd name="T9" fmla="*/ 1754 h 4321"/>
                <a:gd name="T10" fmla="*/ 2437 w 2943"/>
                <a:gd name="T11" fmla="*/ 1808 h 4321"/>
                <a:gd name="T12" fmla="*/ 2392 w 2943"/>
                <a:gd name="T13" fmla="*/ 1735 h 4321"/>
                <a:gd name="T14" fmla="*/ 2384 w 2943"/>
                <a:gd name="T15" fmla="*/ 1681 h 4321"/>
                <a:gd name="T16" fmla="*/ 2257 w 2943"/>
                <a:gd name="T17" fmla="*/ 1691 h 4321"/>
                <a:gd name="T18" fmla="*/ 2275 w 2943"/>
                <a:gd name="T19" fmla="*/ 1735 h 4321"/>
                <a:gd name="T20" fmla="*/ 2329 w 2943"/>
                <a:gd name="T21" fmla="*/ 1871 h 4321"/>
                <a:gd name="T22" fmla="*/ 2519 w 2943"/>
                <a:gd name="T23" fmla="*/ 2305 h 4321"/>
                <a:gd name="T24" fmla="*/ 2853 w 2943"/>
                <a:gd name="T25" fmla="*/ 2784 h 4321"/>
                <a:gd name="T26" fmla="*/ 2907 w 2943"/>
                <a:gd name="T27" fmla="*/ 3209 h 4321"/>
                <a:gd name="T28" fmla="*/ 2618 w 2943"/>
                <a:gd name="T29" fmla="*/ 3526 h 4321"/>
                <a:gd name="T30" fmla="*/ 2131 w 2943"/>
                <a:gd name="T31" fmla="*/ 3805 h 4321"/>
                <a:gd name="T32" fmla="*/ 1543 w 2943"/>
                <a:gd name="T33" fmla="*/ 4004 h 4321"/>
                <a:gd name="T34" fmla="*/ 1002 w 2943"/>
                <a:gd name="T35" fmla="*/ 4312 h 4321"/>
                <a:gd name="T36" fmla="*/ 857 w 2943"/>
                <a:gd name="T37" fmla="*/ 4312 h 4321"/>
                <a:gd name="T38" fmla="*/ 767 w 2943"/>
                <a:gd name="T39" fmla="*/ 4257 h 4321"/>
                <a:gd name="T40" fmla="*/ 749 w 2943"/>
                <a:gd name="T41" fmla="*/ 4113 h 4321"/>
                <a:gd name="T42" fmla="*/ 893 w 2943"/>
                <a:gd name="T43" fmla="*/ 3951 h 4321"/>
                <a:gd name="T44" fmla="*/ 984 w 2943"/>
                <a:gd name="T45" fmla="*/ 3923 h 4321"/>
                <a:gd name="T46" fmla="*/ 1083 w 2943"/>
                <a:gd name="T47" fmla="*/ 3905 h 4321"/>
                <a:gd name="T48" fmla="*/ 1056 w 2943"/>
                <a:gd name="T49" fmla="*/ 3842 h 4321"/>
                <a:gd name="T50" fmla="*/ 938 w 2943"/>
                <a:gd name="T51" fmla="*/ 3851 h 4321"/>
                <a:gd name="T52" fmla="*/ 686 w 2943"/>
                <a:gd name="T53" fmla="*/ 4032 h 4321"/>
                <a:gd name="T54" fmla="*/ 640 w 2943"/>
                <a:gd name="T55" fmla="*/ 4186 h 4321"/>
                <a:gd name="T56" fmla="*/ 586 w 2943"/>
                <a:gd name="T57" fmla="*/ 4257 h 4321"/>
                <a:gd name="T58" fmla="*/ 369 w 2943"/>
                <a:gd name="T59" fmla="*/ 4212 h 4321"/>
                <a:gd name="T60" fmla="*/ 225 w 2943"/>
                <a:gd name="T61" fmla="*/ 4032 h 4321"/>
                <a:gd name="T62" fmla="*/ 405 w 2943"/>
                <a:gd name="T63" fmla="*/ 3779 h 4321"/>
                <a:gd name="T64" fmla="*/ 658 w 2943"/>
                <a:gd name="T65" fmla="*/ 3724 h 4321"/>
                <a:gd name="T66" fmla="*/ 749 w 2943"/>
                <a:gd name="T67" fmla="*/ 3716 h 4321"/>
                <a:gd name="T68" fmla="*/ 703 w 2943"/>
                <a:gd name="T69" fmla="*/ 3661 h 4321"/>
                <a:gd name="T70" fmla="*/ 541 w 2943"/>
                <a:gd name="T71" fmla="*/ 3633 h 4321"/>
                <a:gd name="T72" fmla="*/ 162 w 2943"/>
                <a:gd name="T73" fmla="*/ 3868 h 4321"/>
                <a:gd name="T74" fmla="*/ 108 w 2943"/>
                <a:gd name="T75" fmla="*/ 3923 h 4321"/>
                <a:gd name="T76" fmla="*/ 36 w 2943"/>
                <a:gd name="T77" fmla="*/ 3878 h 4321"/>
                <a:gd name="T78" fmla="*/ 26 w 2943"/>
                <a:gd name="T79" fmla="*/ 3688 h 4321"/>
                <a:gd name="T80" fmla="*/ 235 w 2943"/>
                <a:gd name="T81" fmla="*/ 3526 h 4321"/>
                <a:gd name="T82" fmla="*/ 514 w 2943"/>
                <a:gd name="T83" fmla="*/ 3462 h 4321"/>
                <a:gd name="T84" fmla="*/ 686 w 2943"/>
                <a:gd name="T85" fmla="*/ 3435 h 4321"/>
                <a:gd name="T86" fmla="*/ 776 w 2943"/>
                <a:gd name="T87" fmla="*/ 3408 h 4321"/>
                <a:gd name="T88" fmla="*/ 848 w 2943"/>
                <a:gd name="T89" fmla="*/ 3362 h 4321"/>
                <a:gd name="T90" fmla="*/ 948 w 2943"/>
                <a:gd name="T91" fmla="*/ 3309 h 4321"/>
                <a:gd name="T92" fmla="*/ 1128 w 2943"/>
                <a:gd name="T93" fmla="*/ 3245 h 4321"/>
                <a:gd name="T94" fmla="*/ 1372 w 2943"/>
                <a:gd name="T95" fmla="*/ 3119 h 4321"/>
                <a:gd name="T96" fmla="*/ 1715 w 2943"/>
                <a:gd name="T97" fmla="*/ 2910 h 4321"/>
                <a:gd name="T98" fmla="*/ 1770 w 2943"/>
                <a:gd name="T99" fmla="*/ 2910 h 4321"/>
                <a:gd name="T100" fmla="*/ 1562 w 2943"/>
                <a:gd name="T101" fmla="*/ 2377 h 4321"/>
                <a:gd name="T102" fmla="*/ 1201 w 2943"/>
                <a:gd name="T103" fmla="*/ 1817 h 4321"/>
                <a:gd name="T104" fmla="*/ 1029 w 2943"/>
                <a:gd name="T105" fmla="*/ 1329 h 4321"/>
                <a:gd name="T106" fmla="*/ 984 w 2943"/>
                <a:gd name="T107" fmla="*/ 976 h 4321"/>
                <a:gd name="T108" fmla="*/ 1083 w 2943"/>
                <a:gd name="T109" fmla="*/ 814 h 4321"/>
                <a:gd name="T110" fmla="*/ 1254 w 2943"/>
                <a:gd name="T111" fmla="*/ 705 h 4321"/>
                <a:gd name="T112" fmla="*/ 1570 w 2943"/>
                <a:gd name="T113" fmla="*/ 506 h 4321"/>
                <a:gd name="T114" fmla="*/ 1851 w 2943"/>
                <a:gd name="T115" fmla="*/ 316 h 4321"/>
                <a:gd name="T116" fmla="*/ 2103 w 2943"/>
                <a:gd name="T117" fmla="*/ 136 h 4321"/>
                <a:gd name="T118" fmla="*/ 2392 w 2943"/>
                <a:gd name="T119" fmla="*/ 0 h 4321"/>
                <a:gd name="T120" fmla="*/ 2519 w 2943"/>
                <a:gd name="T121" fmla="*/ 289 h 432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943"/>
                <a:gd name="T184" fmla="*/ 0 h 4321"/>
                <a:gd name="T185" fmla="*/ 2943 w 2943"/>
                <a:gd name="T186" fmla="*/ 4321 h 4321"/>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943" h="4321">
                  <a:moveTo>
                    <a:pt x="2591" y="371"/>
                  </a:moveTo>
                  <a:lnTo>
                    <a:pt x="2573" y="480"/>
                  </a:lnTo>
                  <a:lnTo>
                    <a:pt x="2554" y="587"/>
                  </a:lnTo>
                  <a:lnTo>
                    <a:pt x="2536" y="705"/>
                  </a:lnTo>
                  <a:lnTo>
                    <a:pt x="2536" y="814"/>
                  </a:lnTo>
                  <a:lnTo>
                    <a:pt x="2528" y="931"/>
                  </a:lnTo>
                  <a:lnTo>
                    <a:pt x="2528" y="1049"/>
                  </a:lnTo>
                  <a:lnTo>
                    <a:pt x="2536" y="1166"/>
                  </a:lnTo>
                  <a:lnTo>
                    <a:pt x="2554" y="1284"/>
                  </a:lnTo>
                  <a:lnTo>
                    <a:pt x="2536" y="1266"/>
                  </a:lnTo>
                  <a:lnTo>
                    <a:pt x="2528" y="1247"/>
                  </a:lnTo>
                  <a:lnTo>
                    <a:pt x="2519" y="1229"/>
                  </a:lnTo>
                  <a:lnTo>
                    <a:pt x="2501" y="1211"/>
                  </a:lnTo>
                  <a:lnTo>
                    <a:pt x="2483" y="1203"/>
                  </a:lnTo>
                  <a:lnTo>
                    <a:pt x="2465" y="1184"/>
                  </a:lnTo>
                  <a:lnTo>
                    <a:pt x="2447" y="1175"/>
                  </a:lnTo>
                  <a:lnTo>
                    <a:pt x="2428" y="1175"/>
                  </a:lnTo>
                  <a:lnTo>
                    <a:pt x="2420" y="1175"/>
                  </a:lnTo>
                  <a:lnTo>
                    <a:pt x="2410" y="1175"/>
                  </a:lnTo>
                  <a:lnTo>
                    <a:pt x="2402" y="1175"/>
                  </a:lnTo>
                  <a:lnTo>
                    <a:pt x="2392" y="1175"/>
                  </a:lnTo>
                  <a:lnTo>
                    <a:pt x="2384" y="1175"/>
                  </a:lnTo>
                  <a:lnTo>
                    <a:pt x="2384" y="1184"/>
                  </a:lnTo>
                  <a:lnTo>
                    <a:pt x="2402" y="1266"/>
                  </a:lnTo>
                  <a:lnTo>
                    <a:pt x="2420" y="1338"/>
                  </a:lnTo>
                  <a:lnTo>
                    <a:pt x="2420" y="1419"/>
                  </a:lnTo>
                  <a:lnTo>
                    <a:pt x="2428" y="1509"/>
                  </a:lnTo>
                  <a:lnTo>
                    <a:pt x="2437" y="1591"/>
                  </a:lnTo>
                  <a:lnTo>
                    <a:pt x="2447" y="1672"/>
                  </a:lnTo>
                  <a:lnTo>
                    <a:pt x="2473" y="1754"/>
                  </a:lnTo>
                  <a:lnTo>
                    <a:pt x="2510" y="1826"/>
                  </a:lnTo>
                  <a:lnTo>
                    <a:pt x="2510" y="1844"/>
                  </a:lnTo>
                  <a:lnTo>
                    <a:pt x="2491" y="1835"/>
                  </a:lnTo>
                  <a:lnTo>
                    <a:pt x="2473" y="1826"/>
                  </a:lnTo>
                  <a:lnTo>
                    <a:pt x="2455" y="1817"/>
                  </a:lnTo>
                  <a:lnTo>
                    <a:pt x="2437" y="1808"/>
                  </a:lnTo>
                  <a:lnTo>
                    <a:pt x="2428" y="1799"/>
                  </a:lnTo>
                  <a:lnTo>
                    <a:pt x="2410" y="1780"/>
                  </a:lnTo>
                  <a:lnTo>
                    <a:pt x="2402" y="1762"/>
                  </a:lnTo>
                  <a:lnTo>
                    <a:pt x="2392" y="1754"/>
                  </a:lnTo>
                  <a:lnTo>
                    <a:pt x="2392" y="1744"/>
                  </a:lnTo>
                  <a:lnTo>
                    <a:pt x="2392" y="1735"/>
                  </a:lnTo>
                  <a:lnTo>
                    <a:pt x="2392" y="1727"/>
                  </a:lnTo>
                  <a:lnTo>
                    <a:pt x="2402" y="1717"/>
                  </a:lnTo>
                  <a:lnTo>
                    <a:pt x="2402" y="1709"/>
                  </a:lnTo>
                  <a:lnTo>
                    <a:pt x="2402" y="1699"/>
                  </a:lnTo>
                  <a:lnTo>
                    <a:pt x="2392" y="1691"/>
                  </a:lnTo>
                  <a:lnTo>
                    <a:pt x="2384" y="1681"/>
                  </a:lnTo>
                  <a:lnTo>
                    <a:pt x="2356" y="1691"/>
                  </a:lnTo>
                  <a:lnTo>
                    <a:pt x="2338" y="1699"/>
                  </a:lnTo>
                  <a:lnTo>
                    <a:pt x="2311" y="1691"/>
                  </a:lnTo>
                  <a:lnTo>
                    <a:pt x="2293" y="1691"/>
                  </a:lnTo>
                  <a:lnTo>
                    <a:pt x="2275" y="1691"/>
                  </a:lnTo>
                  <a:lnTo>
                    <a:pt x="2257" y="1691"/>
                  </a:lnTo>
                  <a:lnTo>
                    <a:pt x="2248" y="1699"/>
                  </a:lnTo>
                  <a:lnTo>
                    <a:pt x="2248" y="1727"/>
                  </a:lnTo>
                  <a:lnTo>
                    <a:pt x="2248" y="1735"/>
                  </a:lnTo>
                  <a:lnTo>
                    <a:pt x="2257" y="1735"/>
                  </a:lnTo>
                  <a:lnTo>
                    <a:pt x="2266" y="1735"/>
                  </a:lnTo>
                  <a:lnTo>
                    <a:pt x="2275" y="1735"/>
                  </a:lnTo>
                  <a:lnTo>
                    <a:pt x="2284" y="1754"/>
                  </a:lnTo>
                  <a:lnTo>
                    <a:pt x="2293" y="1780"/>
                  </a:lnTo>
                  <a:lnTo>
                    <a:pt x="2302" y="1808"/>
                  </a:lnTo>
                  <a:lnTo>
                    <a:pt x="2311" y="1826"/>
                  </a:lnTo>
                  <a:lnTo>
                    <a:pt x="2320" y="1853"/>
                  </a:lnTo>
                  <a:lnTo>
                    <a:pt x="2329" y="1871"/>
                  </a:lnTo>
                  <a:lnTo>
                    <a:pt x="2338" y="1898"/>
                  </a:lnTo>
                  <a:lnTo>
                    <a:pt x="2356" y="1916"/>
                  </a:lnTo>
                  <a:lnTo>
                    <a:pt x="2392" y="2015"/>
                  </a:lnTo>
                  <a:lnTo>
                    <a:pt x="2428" y="2106"/>
                  </a:lnTo>
                  <a:lnTo>
                    <a:pt x="2473" y="2205"/>
                  </a:lnTo>
                  <a:lnTo>
                    <a:pt x="2519" y="2305"/>
                  </a:lnTo>
                  <a:lnTo>
                    <a:pt x="2573" y="2396"/>
                  </a:lnTo>
                  <a:lnTo>
                    <a:pt x="2637" y="2486"/>
                  </a:lnTo>
                  <a:lnTo>
                    <a:pt x="2700" y="2576"/>
                  </a:lnTo>
                  <a:lnTo>
                    <a:pt x="2781" y="2657"/>
                  </a:lnTo>
                  <a:lnTo>
                    <a:pt x="2817" y="2721"/>
                  </a:lnTo>
                  <a:lnTo>
                    <a:pt x="2853" y="2784"/>
                  </a:lnTo>
                  <a:lnTo>
                    <a:pt x="2889" y="2847"/>
                  </a:lnTo>
                  <a:lnTo>
                    <a:pt x="2916" y="2920"/>
                  </a:lnTo>
                  <a:lnTo>
                    <a:pt x="2934" y="2991"/>
                  </a:lnTo>
                  <a:lnTo>
                    <a:pt x="2943" y="3064"/>
                  </a:lnTo>
                  <a:lnTo>
                    <a:pt x="2934" y="3137"/>
                  </a:lnTo>
                  <a:lnTo>
                    <a:pt x="2907" y="3209"/>
                  </a:lnTo>
                  <a:lnTo>
                    <a:pt x="2862" y="3272"/>
                  </a:lnTo>
                  <a:lnTo>
                    <a:pt x="2826" y="3335"/>
                  </a:lnTo>
                  <a:lnTo>
                    <a:pt x="2771" y="3380"/>
                  </a:lnTo>
                  <a:lnTo>
                    <a:pt x="2726" y="3435"/>
                  </a:lnTo>
                  <a:lnTo>
                    <a:pt x="2672" y="3481"/>
                  </a:lnTo>
                  <a:lnTo>
                    <a:pt x="2618" y="3526"/>
                  </a:lnTo>
                  <a:lnTo>
                    <a:pt x="2564" y="3580"/>
                  </a:lnTo>
                  <a:lnTo>
                    <a:pt x="2510" y="3633"/>
                  </a:lnTo>
                  <a:lnTo>
                    <a:pt x="2420" y="3679"/>
                  </a:lnTo>
                  <a:lnTo>
                    <a:pt x="2320" y="3724"/>
                  </a:lnTo>
                  <a:lnTo>
                    <a:pt x="2230" y="3769"/>
                  </a:lnTo>
                  <a:lnTo>
                    <a:pt x="2131" y="3805"/>
                  </a:lnTo>
                  <a:lnTo>
                    <a:pt x="2031" y="3842"/>
                  </a:lnTo>
                  <a:lnTo>
                    <a:pt x="1932" y="3868"/>
                  </a:lnTo>
                  <a:lnTo>
                    <a:pt x="1833" y="3896"/>
                  </a:lnTo>
                  <a:lnTo>
                    <a:pt x="1733" y="3923"/>
                  </a:lnTo>
                  <a:lnTo>
                    <a:pt x="1634" y="3959"/>
                  </a:lnTo>
                  <a:lnTo>
                    <a:pt x="1543" y="4004"/>
                  </a:lnTo>
                  <a:lnTo>
                    <a:pt x="1453" y="4058"/>
                  </a:lnTo>
                  <a:lnTo>
                    <a:pt x="1363" y="4113"/>
                  </a:lnTo>
                  <a:lnTo>
                    <a:pt x="1272" y="4167"/>
                  </a:lnTo>
                  <a:lnTo>
                    <a:pt x="1183" y="4222"/>
                  </a:lnTo>
                  <a:lnTo>
                    <a:pt x="1092" y="4267"/>
                  </a:lnTo>
                  <a:lnTo>
                    <a:pt x="1002" y="4312"/>
                  </a:lnTo>
                  <a:lnTo>
                    <a:pt x="974" y="4321"/>
                  </a:lnTo>
                  <a:lnTo>
                    <a:pt x="948" y="4321"/>
                  </a:lnTo>
                  <a:lnTo>
                    <a:pt x="930" y="4321"/>
                  </a:lnTo>
                  <a:lnTo>
                    <a:pt x="903" y="4321"/>
                  </a:lnTo>
                  <a:lnTo>
                    <a:pt x="875" y="4321"/>
                  </a:lnTo>
                  <a:lnTo>
                    <a:pt x="857" y="4312"/>
                  </a:lnTo>
                  <a:lnTo>
                    <a:pt x="839" y="4312"/>
                  </a:lnTo>
                  <a:lnTo>
                    <a:pt x="821" y="4312"/>
                  </a:lnTo>
                  <a:lnTo>
                    <a:pt x="812" y="4303"/>
                  </a:lnTo>
                  <a:lnTo>
                    <a:pt x="794" y="4293"/>
                  </a:lnTo>
                  <a:lnTo>
                    <a:pt x="786" y="4275"/>
                  </a:lnTo>
                  <a:lnTo>
                    <a:pt x="767" y="4257"/>
                  </a:lnTo>
                  <a:lnTo>
                    <a:pt x="758" y="4239"/>
                  </a:lnTo>
                  <a:lnTo>
                    <a:pt x="749" y="4222"/>
                  </a:lnTo>
                  <a:lnTo>
                    <a:pt x="740" y="4204"/>
                  </a:lnTo>
                  <a:lnTo>
                    <a:pt x="740" y="4186"/>
                  </a:lnTo>
                  <a:lnTo>
                    <a:pt x="740" y="4149"/>
                  </a:lnTo>
                  <a:lnTo>
                    <a:pt x="749" y="4113"/>
                  </a:lnTo>
                  <a:lnTo>
                    <a:pt x="758" y="4077"/>
                  </a:lnTo>
                  <a:lnTo>
                    <a:pt x="786" y="4050"/>
                  </a:lnTo>
                  <a:lnTo>
                    <a:pt x="803" y="4014"/>
                  </a:lnTo>
                  <a:lnTo>
                    <a:pt x="839" y="3995"/>
                  </a:lnTo>
                  <a:lnTo>
                    <a:pt x="867" y="3969"/>
                  </a:lnTo>
                  <a:lnTo>
                    <a:pt x="893" y="3951"/>
                  </a:lnTo>
                  <a:lnTo>
                    <a:pt x="911" y="3951"/>
                  </a:lnTo>
                  <a:lnTo>
                    <a:pt x="930" y="3941"/>
                  </a:lnTo>
                  <a:lnTo>
                    <a:pt x="938" y="3941"/>
                  </a:lnTo>
                  <a:lnTo>
                    <a:pt x="956" y="3932"/>
                  </a:lnTo>
                  <a:lnTo>
                    <a:pt x="966" y="3923"/>
                  </a:lnTo>
                  <a:lnTo>
                    <a:pt x="984" y="3923"/>
                  </a:lnTo>
                  <a:lnTo>
                    <a:pt x="1002" y="3923"/>
                  </a:lnTo>
                  <a:lnTo>
                    <a:pt x="1011" y="3923"/>
                  </a:lnTo>
                  <a:lnTo>
                    <a:pt x="1029" y="3914"/>
                  </a:lnTo>
                  <a:lnTo>
                    <a:pt x="1047" y="3905"/>
                  </a:lnTo>
                  <a:lnTo>
                    <a:pt x="1065" y="3905"/>
                  </a:lnTo>
                  <a:lnTo>
                    <a:pt x="1083" y="3905"/>
                  </a:lnTo>
                  <a:lnTo>
                    <a:pt x="1102" y="3905"/>
                  </a:lnTo>
                  <a:lnTo>
                    <a:pt x="1110" y="3896"/>
                  </a:lnTo>
                  <a:lnTo>
                    <a:pt x="1110" y="3886"/>
                  </a:lnTo>
                  <a:lnTo>
                    <a:pt x="1092" y="3860"/>
                  </a:lnTo>
                  <a:lnTo>
                    <a:pt x="1074" y="3851"/>
                  </a:lnTo>
                  <a:lnTo>
                    <a:pt x="1056" y="3842"/>
                  </a:lnTo>
                  <a:lnTo>
                    <a:pt x="1037" y="3842"/>
                  </a:lnTo>
                  <a:lnTo>
                    <a:pt x="1019" y="3842"/>
                  </a:lnTo>
                  <a:lnTo>
                    <a:pt x="1002" y="3842"/>
                  </a:lnTo>
                  <a:lnTo>
                    <a:pt x="974" y="3851"/>
                  </a:lnTo>
                  <a:lnTo>
                    <a:pt x="956" y="3851"/>
                  </a:lnTo>
                  <a:lnTo>
                    <a:pt x="938" y="3851"/>
                  </a:lnTo>
                  <a:lnTo>
                    <a:pt x="885" y="3860"/>
                  </a:lnTo>
                  <a:lnTo>
                    <a:pt x="839" y="3878"/>
                  </a:lnTo>
                  <a:lnTo>
                    <a:pt x="794" y="3914"/>
                  </a:lnTo>
                  <a:lnTo>
                    <a:pt x="758" y="3951"/>
                  </a:lnTo>
                  <a:lnTo>
                    <a:pt x="721" y="3986"/>
                  </a:lnTo>
                  <a:lnTo>
                    <a:pt x="686" y="4032"/>
                  </a:lnTo>
                  <a:lnTo>
                    <a:pt x="658" y="4077"/>
                  </a:lnTo>
                  <a:lnTo>
                    <a:pt x="650" y="4121"/>
                  </a:lnTo>
                  <a:lnTo>
                    <a:pt x="640" y="4140"/>
                  </a:lnTo>
                  <a:lnTo>
                    <a:pt x="640" y="4158"/>
                  </a:lnTo>
                  <a:lnTo>
                    <a:pt x="640" y="4167"/>
                  </a:lnTo>
                  <a:lnTo>
                    <a:pt x="640" y="4186"/>
                  </a:lnTo>
                  <a:lnTo>
                    <a:pt x="640" y="4204"/>
                  </a:lnTo>
                  <a:lnTo>
                    <a:pt x="650" y="4212"/>
                  </a:lnTo>
                  <a:lnTo>
                    <a:pt x="658" y="4230"/>
                  </a:lnTo>
                  <a:lnTo>
                    <a:pt x="658" y="4239"/>
                  </a:lnTo>
                  <a:lnTo>
                    <a:pt x="622" y="4249"/>
                  </a:lnTo>
                  <a:lnTo>
                    <a:pt x="586" y="4257"/>
                  </a:lnTo>
                  <a:lnTo>
                    <a:pt x="551" y="4257"/>
                  </a:lnTo>
                  <a:lnTo>
                    <a:pt x="514" y="4257"/>
                  </a:lnTo>
                  <a:lnTo>
                    <a:pt x="478" y="4249"/>
                  </a:lnTo>
                  <a:lnTo>
                    <a:pt x="442" y="4239"/>
                  </a:lnTo>
                  <a:lnTo>
                    <a:pt x="405" y="4222"/>
                  </a:lnTo>
                  <a:lnTo>
                    <a:pt x="369" y="4212"/>
                  </a:lnTo>
                  <a:lnTo>
                    <a:pt x="334" y="4186"/>
                  </a:lnTo>
                  <a:lnTo>
                    <a:pt x="306" y="4158"/>
                  </a:lnTo>
                  <a:lnTo>
                    <a:pt x="279" y="4131"/>
                  </a:lnTo>
                  <a:lnTo>
                    <a:pt x="253" y="4103"/>
                  </a:lnTo>
                  <a:lnTo>
                    <a:pt x="235" y="4068"/>
                  </a:lnTo>
                  <a:lnTo>
                    <a:pt x="225" y="4032"/>
                  </a:lnTo>
                  <a:lnTo>
                    <a:pt x="225" y="3995"/>
                  </a:lnTo>
                  <a:lnTo>
                    <a:pt x="225" y="3951"/>
                  </a:lnTo>
                  <a:lnTo>
                    <a:pt x="261" y="3905"/>
                  </a:lnTo>
                  <a:lnTo>
                    <a:pt x="306" y="3860"/>
                  </a:lnTo>
                  <a:lnTo>
                    <a:pt x="352" y="3815"/>
                  </a:lnTo>
                  <a:lnTo>
                    <a:pt x="405" y="3779"/>
                  </a:lnTo>
                  <a:lnTo>
                    <a:pt x="460" y="3742"/>
                  </a:lnTo>
                  <a:lnTo>
                    <a:pt x="514" y="3724"/>
                  </a:lnTo>
                  <a:lnTo>
                    <a:pt x="569" y="3706"/>
                  </a:lnTo>
                  <a:lnTo>
                    <a:pt x="632" y="3706"/>
                  </a:lnTo>
                  <a:lnTo>
                    <a:pt x="650" y="3716"/>
                  </a:lnTo>
                  <a:lnTo>
                    <a:pt x="658" y="3724"/>
                  </a:lnTo>
                  <a:lnTo>
                    <a:pt x="677" y="3724"/>
                  </a:lnTo>
                  <a:lnTo>
                    <a:pt x="695" y="3724"/>
                  </a:lnTo>
                  <a:lnTo>
                    <a:pt x="713" y="3724"/>
                  </a:lnTo>
                  <a:lnTo>
                    <a:pt x="721" y="3724"/>
                  </a:lnTo>
                  <a:lnTo>
                    <a:pt x="740" y="3716"/>
                  </a:lnTo>
                  <a:lnTo>
                    <a:pt x="749" y="3716"/>
                  </a:lnTo>
                  <a:lnTo>
                    <a:pt x="749" y="3706"/>
                  </a:lnTo>
                  <a:lnTo>
                    <a:pt x="740" y="3688"/>
                  </a:lnTo>
                  <a:lnTo>
                    <a:pt x="740" y="3679"/>
                  </a:lnTo>
                  <a:lnTo>
                    <a:pt x="731" y="3679"/>
                  </a:lnTo>
                  <a:lnTo>
                    <a:pt x="713" y="3670"/>
                  </a:lnTo>
                  <a:lnTo>
                    <a:pt x="703" y="3661"/>
                  </a:lnTo>
                  <a:lnTo>
                    <a:pt x="695" y="3661"/>
                  </a:lnTo>
                  <a:lnTo>
                    <a:pt x="686" y="3652"/>
                  </a:lnTo>
                  <a:lnTo>
                    <a:pt x="650" y="3643"/>
                  </a:lnTo>
                  <a:lnTo>
                    <a:pt x="614" y="3633"/>
                  </a:lnTo>
                  <a:lnTo>
                    <a:pt x="577" y="3633"/>
                  </a:lnTo>
                  <a:lnTo>
                    <a:pt x="541" y="3633"/>
                  </a:lnTo>
                  <a:lnTo>
                    <a:pt x="470" y="3652"/>
                  </a:lnTo>
                  <a:lnTo>
                    <a:pt x="397" y="3679"/>
                  </a:lnTo>
                  <a:lnTo>
                    <a:pt x="334" y="3716"/>
                  </a:lnTo>
                  <a:lnTo>
                    <a:pt x="270" y="3760"/>
                  </a:lnTo>
                  <a:lnTo>
                    <a:pt x="217" y="3815"/>
                  </a:lnTo>
                  <a:lnTo>
                    <a:pt x="162" y="3868"/>
                  </a:lnTo>
                  <a:lnTo>
                    <a:pt x="154" y="3878"/>
                  </a:lnTo>
                  <a:lnTo>
                    <a:pt x="144" y="3886"/>
                  </a:lnTo>
                  <a:lnTo>
                    <a:pt x="135" y="3896"/>
                  </a:lnTo>
                  <a:lnTo>
                    <a:pt x="126" y="3905"/>
                  </a:lnTo>
                  <a:lnTo>
                    <a:pt x="117" y="3914"/>
                  </a:lnTo>
                  <a:lnTo>
                    <a:pt x="108" y="3923"/>
                  </a:lnTo>
                  <a:lnTo>
                    <a:pt x="108" y="3941"/>
                  </a:lnTo>
                  <a:lnTo>
                    <a:pt x="108" y="3951"/>
                  </a:lnTo>
                  <a:lnTo>
                    <a:pt x="89" y="3932"/>
                  </a:lnTo>
                  <a:lnTo>
                    <a:pt x="71" y="3914"/>
                  </a:lnTo>
                  <a:lnTo>
                    <a:pt x="53" y="3896"/>
                  </a:lnTo>
                  <a:lnTo>
                    <a:pt x="36" y="3878"/>
                  </a:lnTo>
                  <a:lnTo>
                    <a:pt x="26" y="3851"/>
                  </a:lnTo>
                  <a:lnTo>
                    <a:pt x="18" y="3823"/>
                  </a:lnTo>
                  <a:lnTo>
                    <a:pt x="8" y="3797"/>
                  </a:lnTo>
                  <a:lnTo>
                    <a:pt x="0" y="3769"/>
                  </a:lnTo>
                  <a:lnTo>
                    <a:pt x="8" y="3724"/>
                  </a:lnTo>
                  <a:lnTo>
                    <a:pt x="26" y="3688"/>
                  </a:lnTo>
                  <a:lnTo>
                    <a:pt x="53" y="3652"/>
                  </a:lnTo>
                  <a:lnTo>
                    <a:pt x="89" y="3625"/>
                  </a:lnTo>
                  <a:lnTo>
                    <a:pt x="117" y="3598"/>
                  </a:lnTo>
                  <a:lnTo>
                    <a:pt x="154" y="3570"/>
                  </a:lnTo>
                  <a:lnTo>
                    <a:pt x="198" y="3552"/>
                  </a:lnTo>
                  <a:lnTo>
                    <a:pt x="235" y="3526"/>
                  </a:lnTo>
                  <a:lnTo>
                    <a:pt x="288" y="3516"/>
                  </a:lnTo>
                  <a:lnTo>
                    <a:pt x="334" y="3507"/>
                  </a:lnTo>
                  <a:lnTo>
                    <a:pt x="379" y="3498"/>
                  </a:lnTo>
                  <a:lnTo>
                    <a:pt x="424" y="3481"/>
                  </a:lnTo>
                  <a:lnTo>
                    <a:pt x="470" y="3471"/>
                  </a:lnTo>
                  <a:lnTo>
                    <a:pt x="514" y="3462"/>
                  </a:lnTo>
                  <a:lnTo>
                    <a:pt x="559" y="3453"/>
                  </a:lnTo>
                  <a:lnTo>
                    <a:pt x="614" y="3444"/>
                  </a:lnTo>
                  <a:lnTo>
                    <a:pt x="632" y="3453"/>
                  </a:lnTo>
                  <a:lnTo>
                    <a:pt x="650" y="3453"/>
                  </a:lnTo>
                  <a:lnTo>
                    <a:pt x="668" y="3444"/>
                  </a:lnTo>
                  <a:lnTo>
                    <a:pt x="686" y="3435"/>
                  </a:lnTo>
                  <a:lnTo>
                    <a:pt x="695" y="3417"/>
                  </a:lnTo>
                  <a:lnTo>
                    <a:pt x="713" y="3417"/>
                  </a:lnTo>
                  <a:lnTo>
                    <a:pt x="731" y="3417"/>
                  </a:lnTo>
                  <a:lnTo>
                    <a:pt x="749" y="3426"/>
                  </a:lnTo>
                  <a:lnTo>
                    <a:pt x="758" y="3417"/>
                  </a:lnTo>
                  <a:lnTo>
                    <a:pt x="776" y="3408"/>
                  </a:lnTo>
                  <a:lnTo>
                    <a:pt x="786" y="3398"/>
                  </a:lnTo>
                  <a:lnTo>
                    <a:pt x="794" y="3380"/>
                  </a:lnTo>
                  <a:lnTo>
                    <a:pt x="803" y="3380"/>
                  </a:lnTo>
                  <a:lnTo>
                    <a:pt x="821" y="3372"/>
                  </a:lnTo>
                  <a:lnTo>
                    <a:pt x="830" y="3362"/>
                  </a:lnTo>
                  <a:lnTo>
                    <a:pt x="848" y="3362"/>
                  </a:lnTo>
                  <a:lnTo>
                    <a:pt x="857" y="3345"/>
                  </a:lnTo>
                  <a:lnTo>
                    <a:pt x="875" y="3327"/>
                  </a:lnTo>
                  <a:lnTo>
                    <a:pt x="885" y="3327"/>
                  </a:lnTo>
                  <a:lnTo>
                    <a:pt x="903" y="3317"/>
                  </a:lnTo>
                  <a:lnTo>
                    <a:pt x="930" y="3309"/>
                  </a:lnTo>
                  <a:lnTo>
                    <a:pt x="948" y="3309"/>
                  </a:lnTo>
                  <a:lnTo>
                    <a:pt x="966" y="3299"/>
                  </a:lnTo>
                  <a:lnTo>
                    <a:pt x="984" y="3291"/>
                  </a:lnTo>
                  <a:lnTo>
                    <a:pt x="1019" y="3272"/>
                  </a:lnTo>
                  <a:lnTo>
                    <a:pt x="1056" y="3263"/>
                  </a:lnTo>
                  <a:lnTo>
                    <a:pt x="1092" y="3254"/>
                  </a:lnTo>
                  <a:lnTo>
                    <a:pt x="1128" y="3245"/>
                  </a:lnTo>
                  <a:lnTo>
                    <a:pt x="1164" y="3236"/>
                  </a:lnTo>
                  <a:lnTo>
                    <a:pt x="1201" y="3228"/>
                  </a:lnTo>
                  <a:lnTo>
                    <a:pt x="1236" y="3209"/>
                  </a:lnTo>
                  <a:lnTo>
                    <a:pt x="1264" y="3182"/>
                  </a:lnTo>
                  <a:lnTo>
                    <a:pt x="1318" y="3145"/>
                  </a:lnTo>
                  <a:lnTo>
                    <a:pt x="1372" y="3119"/>
                  </a:lnTo>
                  <a:lnTo>
                    <a:pt x="1436" y="3082"/>
                  </a:lnTo>
                  <a:lnTo>
                    <a:pt x="1489" y="3046"/>
                  </a:lnTo>
                  <a:lnTo>
                    <a:pt x="1553" y="3019"/>
                  </a:lnTo>
                  <a:lnTo>
                    <a:pt x="1606" y="2983"/>
                  </a:lnTo>
                  <a:lnTo>
                    <a:pt x="1661" y="2947"/>
                  </a:lnTo>
                  <a:lnTo>
                    <a:pt x="1715" y="2910"/>
                  </a:lnTo>
                  <a:lnTo>
                    <a:pt x="1724" y="2910"/>
                  </a:lnTo>
                  <a:lnTo>
                    <a:pt x="1733" y="2910"/>
                  </a:lnTo>
                  <a:lnTo>
                    <a:pt x="1742" y="2910"/>
                  </a:lnTo>
                  <a:lnTo>
                    <a:pt x="1752" y="2920"/>
                  </a:lnTo>
                  <a:lnTo>
                    <a:pt x="1760" y="2920"/>
                  </a:lnTo>
                  <a:lnTo>
                    <a:pt x="1770" y="2910"/>
                  </a:lnTo>
                  <a:lnTo>
                    <a:pt x="1778" y="2910"/>
                  </a:lnTo>
                  <a:lnTo>
                    <a:pt x="1778" y="2892"/>
                  </a:lnTo>
                  <a:lnTo>
                    <a:pt x="1742" y="2757"/>
                  </a:lnTo>
                  <a:lnTo>
                    <a:pt x="1688" y="2630"/>
                  </a:lnTo>
                  <a:lnTo>
                    <a:pt x="1625" y="2503"/>
                  </a:lnTo>
                  <a:lnTo>
                    <a:pt x="1562" y="2377"/>
                  </a:lnTo>
                  <a:lnTo>
                    <a:pt x="1489" y="2260"/>
                  </a:lnTo>
                  <a:lnTo>
                    <a:pt x="1408" y="2142"/>
                  </a:lnTo>
                  <a:lnTo>
                    <a:pt x="1336" y="2025"/>
                  </a:lnTo>
                  <a:lnTo>
                    <a:pt x="1272" y="1898"/>
                  </a:lnTo>
                  <a:lnTo>
                    <a:pt x="1227" y="1863"/>
                  </a:lnTo>
                  <a:lnTo>
                    <a:pt x="1201" y="1817"/>
                  </a:lnTo>
                  <a:lnTo>
                    <a:pt x="1173" y="1772"/>
                  </a:lnTo>
                  <a:lnTo>
                    <a:pt x="1146" y="1727"/>
                  </a:lnTo>
                  <a:lnTo>
                    <a:pt x="1102" y="1627"/>
                  </a:lnTo>
                  <a:lnTo>
                    <a:pt x="1074" y="1527"/>
                  </a:lnTo>
                  <a:lnTo>
                    <a:pt x="1047" y="1428"/>
                  </a:lnTo>
                  <a:lnTo>
                    <a:pt x="1029" y="1329"/>
                  </a:lnTo>
                  <a:lnTo>
                    <a:pt x="1002" y="1221"/>
                  </a:lnTo>
                  <a:lnTo>
                    <a:pt x="984" y="1120"/>
                  </a:lnTo>
                  <a:lnTo>
                    <a:pt x="984" y="1085"/>
                  </a:lnTo>
                  <a:lnTo>
                    <a:pt x="984" y="1049"/>
                  </a:lnTo>
                  <a:lnTo>
                    <a:pt x="984" y="1012"/>
                  </a:lnTo>
                  <a:lnTo>
                    <a:pt x="984" y="976"/>
                  </a:lnTo>
                  <a:lnTo>
                    <a:pt x="984" y="940"/>
                  </a:lnTo>
                  <a:lnTo>
                    <a:pt x="993" y="913"/>
                  </a:lnTo>
                  <a:lnTo>
                    <a:pt x="1002" y="877"/>
                  </a:lnTo>
                  <a:lnTo>
                    <a:pt x="1029" y="850"/>
                  </a:lnTo>
                  <a:lnTo>
                    <a:pt x="1056" y="832"/>
                  </a:lnTo>
                  <a:lnTo>
                    <a:pt x="1083" y="814"/>
                  </a:lnTo>
                  <a:lnTo>
                    <a:pt x="1110" y="796"/>
                  </a:lnTo>
                  <a:lnTo>
                    <a:pt x="1146" y="777"/>
                  </a:lnTo>
                  <a:lnTo>
                    <a:pt x="1173" y="768"/>
                  </a:lnTo>
                  <a:lnTo>
                    <a:pt x="1201" y="750"/>
                  </a:lnTo>
                  <a:lnTo>
                    <a:pt x="1227" y="733"/>
                  </a:lnTo>
                  <a:lnTo>
                    <a:pt x="1254" y="705"/>
                  </a:lnTo>
                  <a:lnTo>
                    <a:pt x="1318" y="687"/>
                  </a:lnTo>
                  <a:lnTo>
                    <a:pt x="1372" y="660"/>
                  </a:lnTo>
                  <a:lnTo>
                    <a:pt x="1426" y="624"/>
                  </a:lnTo>
                  <a:lnTo>
                    <a:pt x="1471" y="579"/>
                  </a:lnTo>
                  <a:lnTo>
                    <a:pt x="1525" y="543"/>
                  </a:lnTo>
                  <a:lnTo>
                    <a:pt x="1570" y="506"/>
                  </a:lnTo>
                  <a:lnTo>
                    <a:pt x="1625" y="461"/>
                  </a:lnTo>
                  <a:lnTo>
                    <a:pt x="1688" y="434"/>
                  </a:lnTo>
                  <a:lnTo>
                    <a:pt x="1724" y="407"/>
                  </a:lnTo>
                  <a:lnTo>
                    <a:pt x="1770" y="379"/>
                  </a:lnTo>
                  <a:lnTo>
                    <a:pt x="1815" y="352"/>
                  </a:lnTo>
                  <a:lnTo>
                    <a:pt x="1851" y="316"/>
                  </a:lnTo>
                  <a:lnTo>
                    <a:pt x="1886" y="289"/>
                  </a:lnTo>
                  <a:lnTo>
                    <a:pt x="1932" y="253"/>
                  </a:lnTo>
                  <a:lnTo>
                    <a:pt x="1968" y="226"/>
                  </a:lnTo>
                  <a:lnTo>
                    <a:pt x="2013" y="208"/>
                  </a:lnTo>
                  <a:lnTo>
                    <a:pt x="2058" y="162"/>
                  </a:lnTo>
                  <a:lnTo>
                    <a:pt x="2103" y="136"/>
                  </a:lnTo>
                  <a:lnTo>
                    <a:pt x="2149" y="109"/>
                  </a:lnTo>
                  <a:lnTo>
                    <a:pt x="2194" y="81"/>
                  </a:lnTo>
                  <a:lnTo>
                    <a:pt x="2238" y="63"/>
                  </a:lnTo>
                  <a:lnTo>
                    <a:pt x="2293" y="45"/>
                  </a:lnTo>
                  <a:lnTo>
                    <a:pt x="2338" y="18"/>
                  </a:lnTo>
                  <a:lnTo>
                    <a:pt x="2392" y="0"/>
                  </a:lnTo>
                  <a:lnTo>
                    <a:pt x="2402" y="54"/>
                  </a:lnTo>
                  <a:lnTo>
                    <a:pt x="2420" y="99"/>
                  </a:lnTo>
                  <a:lnTo>
                    <a:pt x="2437" y="154"/>
                  </a:lnTo>
                  <a:lnTo>
                    <a:pt x="2465" y="199"/>
                  </a:lnTo>
                  <a:lnTo>
                    <a:pt x="2491" y="245"/>
                  </a:lnTo>
                  <a:lnTo>
                    <a:pt x="2519" y="289"/>
                  </a:lnTo>
                  <a:lnTo>
                    <a:pt x="2554" y="334"/>
                  </a:lnTo>
                  <a:lnTo>
                    <a:pt x="2591" y="371"/>
                  </a:lnTo>
                  <a:close/>
                </a:path>
              </a:pathLst>
            </a:custGeom>
            <a:solidFill>
              <a:srgbClr val="CC6633"/>
            </a:solidFill>
            <a:ln w="9525">
              <a:noFill/>
              <a:round/>
              <a:headEnd/>
              <a:tailEnd/>
            </a:ln>
          </p:spPr>
          <p:txBody>
            <a:bodyPr>
              <a:prstTxWarp prst="textNoShape">
                <a:avLst/>
              </a:prstTxWarp>
            </a:bodyPr>
            <a:lstStyle/>
            <a:p>
              <a:endParaRPr lang="en-US"/>
            </a:p>
          </p:txBody>
        </p:sp>
        <p:sp>
          <p:nvSpPr>
            <p:cNvPr id="49253" name="Freeform 687"/>
            <p:cNvSpPr>
              <a:spLocks noChangeAspect="1"/>
            </p:cNvSpPr>
            <p:nvPr/>
          </p:nvSpPr>
          <p:spPr bwMode="auto">
            <a:xfrm>
              <a:off x="1565" y="3312"/>
              <a:ext cx="2" cy="1"/>
            </a:xfrm>
            <a:custGeom>
              <a:avLst/>
              <a:gdLst>
                <a:gd name="T0" fmla="*/ 28 w 28"/>
                <a:gd name="T1" fmla="*/ 10 h 10"/>
                <a:gd name="T2" fmla="*/ 0 w 28"/>
                <a:gd name="T3" fmla="*/ 10 h 10"/>
                <a:gd name="T4" fmla="*/ 0 w 28"/>
                <a:gd name="T5" fmla="*/ 0 h 10"/>
                <a:gd name="T6" fmla="*/ 10 w 28"/>
                <a:gd name="T7" fmla="*/ 0 h 10"/>
                <a:gd name="T8" fmla="*/ 18 w 28"/>
                <a:gd name="T9" fmla="*/ 10 h 10"/>
                <a:gd name="T10" fmla="*/ 28 w 28"/>
                <a:gd name="T11" fmla="*/ 10 h 10"/>
                <a:gd name="T12" fmla="*/ 0 60000 65536"/>
                <a:gd name="T13" fmla="*/ 0 60000 65536"/>
                <a:gd name="T14" fmla="*/ 0 60000 65536"/>
                <a:gd name="T15" fmla="*/ 0 60000 65536"/>
                <a:gd name="T16" fmla="*/ 0 60000 65536"/>
                <a:gd name="T17" fmla="*/ 0 60000 65536"/>
                <a:gd name="T18" fmla="*/ 0 w 28"/>
                <a:gd name="T19" fmla="*/ 0 h 10"/>
                <a:gd name="T20" fmla="*/ 28 w 28"/>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28" h="10">
                  <a:moveTo>
                    <a:pt x="28" y="10"/>
                  </a:moveTo>
                  <a:lnTo>
                    <a:pt x="0" y="10"/>
                  </a:lnTo>
                  <a:lnTo>
                    <a:pt x="0" y="0"/>
                  </a:lnTo>
                  <a:lnTo>
                    <a:pt x="10" y="0"/>
                  </a:lnTo>
                  <a:lnTo>
                    <a:pt x="18" y="10"/>
                  </a:lnTo>
                  <a:lnTo>
                    <a:pt x="28" y="10"/>
                  </a:lnTo>
                  <a:close/>
                </a:path>
              </a:pathLst>
            </a:custGeom>
            <a:solidFill>
              <a:srgbClr val="FFFFFF"/>
            </a:solidFill>
            <a:ln w="9525">
              <a:noFill/>
              <a:round/>
              <a:headEnd/>
              <a:tailEnd/>
            </a:ln>
          </p:spPr>
          <p:txBody>
            <a:bodyPr>
              <a:prstTxWarp prst="textNoShape">
                <a:avLst/>
              </a:prstTxWarp>
            </a:bodyPr>
            <a:lstStyle/>
            <a:p>
              <a:endParaRPr lang="en-US"/>
            </a:p>
          </p:txBody>
        </p:sp>
        <p:sp>
          <p:nvSpPr>
            <p:cNvPr id="49254" name="Freeform 688"/>
            <p:cNvSpPr>
              <a:spLocks noChangeAspect="1"/>
            </p:cNvSpPr>
            <p:nvPr/>
          </p:nvSpPr>
          <p:spPr bwMode="auto">
            <a:xfrm>
              <a:off x="1373" y="3315"/>
              <a:ext cx="281" cy="383"/>
            </a:xfrm>
            <a:custGeom>
              <a:avLst/>
              <a:gdLst>
                <a:gd name="T0" fmla="*/ 1481 w 2809"/>
                <a:gd name="T1" fmla="*/ 127 h 3823"/>
                <a:gd name="T2" fmla="*/ 1697 w 2809"/>
                <a:gd name="T3" fmla="*/ 99 h 3823"/>
                <a:gd name="T4" fmla="*/ 1987 w 2809"/>
                <a:gd name="T5" fmla="*/ 190 h 3823"/>
                <a:gd name="T6" fmla="*/ 2276 w 2809"/>
                <a:gd name="T7" fmla="*/ 415 h 3823"/>
                <a:gd name="T8" fmla="*/ 2475 w 2809"/>
                <a:gd name="T9" fmla="*/ 605 h 3823"/>
                <a:gd name="T10" fmla="*/ 2519 w 2809"/>
                <a:gd name="T11" fmla="*/ 767 h 3823"/>
                <a:gd name="T12" fmla="*/ 2574 w 2809"/>
                <a:gd name="T13" fmla="*/ 1148 h 3823"/>
                <a:gd name="T14" fmla="*/ 2493 w 2809"/>
                <a:gd name="T15" fmla="*/ 1111 h 3823"/>
                <a:gd name="T16" fmla="*/ 2475 w 2809"/>
                <a:gd name="T17" fmla="*/ 1193 h 3823"/>
                <a:gd name="T18" fmla="*/ 2511 w 2809"/>
                <a:gd name="T19" fmla="*/ 1338 h 3823"/>
                <a:gd name="T20" fmla="*/ 2519 w 2809"/>
                <a:gd name="T21" fmla="*/ 1536 h 3823"/>
                <a:gd name="T22" fmla="*/ 2574 w 2809"/>
                <a:gd name="T23" fmla="*/ 1735 h 3823"/>
                <a:gd name="T24" fmla="*/ 2655 w 2809"/>
                <a:gd name="T25" fmla="*/ 2033 h 3823"/>
                <a:gd name="T26" fmla="*/ 2682 w 2809"/>
                <a:gd name="T27" fmla="*/ 2142 h 3823"/>
                <a:gd name="T28" fmla="*/ 2781 w 2809"/>
                <a:gd name="T29" fmla="*/ 2612 h 3823"/>
                <a:gd name="T30" fmla="*/ 2809 w 2809"/>
                <a:gd name="T31" fmla="*/ 2756 h 3823"/>
                <a:gd name="T32" fmla="*/ 2746 w 2809"/>
                <a:gd name="T33" fmla="*/ 2792 h 3823"/>
                <a:gd name="T34" fmla="*/ 2637 w 2809"/>
                <a:gd name="T35" fmla="*/ 3471 h 3823"/>
                <a:gd name="T36" fmla="*/ 2348 w 2809"/>
                <a:gd name="T37" fmla="*/ 3750 h 3823"/>
                <a:gd name="T38" fmla="*/ 2248 w 2809"/>
                <a:gd name="T39" fmla="*/ 3769 h 3823"/>
                <a:gd name="T40" fmla="*/ 1762 w 2809"/>
                <a:gd name="T41" fmla="*/ 3706 h 3823"/>
                <a:gd name="T42" fmla="*/ 1572 w 2809"/>
                <a:gd name="T43" fmla="*/ 3687 h 3823"/>
                <a:gd name="T44" fmla="*/ 1130 w 2809"/>
                <a:gd name="T45" fmla="*/ 3669 h 3823"/>
                <a:gd name="T46" fmla="*/ 705 w 2809"/>
                <a:gd name="T47" fmla="*/ 3778 h 3823"/>
                <a:gd name="T48" fmla="*/ 452 w 2809"/>
                <a:gd name="T49" fmla="*/ 3805 h 3823"/>
                <a:gd name="T50" fmla="*/ 415 w 2809"/>
                <a:gd name="T51" fmla="*/ 3616 h 3823"/>
                <a:gd name="T52" fmla="*/ 660 w 2809"/>
                <a:gd name="T53" fmla="*/ 3434 h 3823"/>
                <a:gd name="T54" fmla="*/ 849 w 2809"/>
                <a:gd name="T55" fmla="*/ 3398 h 3823"/>
                <a:gd name="T56" fmla="*/ 804 w 2809"/>
                <a:gd name="T57" fmla="*/ 3335 h 3823"/>
                <a:gd name="T58" fmla="*/ 344 w 2809"/>
                <a:gd name="T59" fmla="*/ 3534 h 3823"/>
                <a:gd name="T60" fmla="*/ 281 w 2809"/>
                <a:gd name="T61" fmla="*/ 3687 h 3823"/>
                <a:gd name="T62" fmla="*/ 199 w 2809"/>
                <a:gd name="T63" fmla="*/ 3669 h 3823"/>
                <a:gd name="T64" fmla="*/ 217 w 2809"/>
                <a:gd name="T65" fmla="*/ 3434 h 3823"/>
                <a:gd name="T66" fmla="*/ 461 w 2809"/>
                <a:gd name="T67" fmla="*/ 3245 h 3823"/>
                <a:gd name="T68" fmla="*/ 642 w 2809"/>
                <a:gd name="T69" fmla="*/ 3181 h 3823"/>
                <a:gd name="T70" fmla="*/ 506 w 2809"/>
                <a:gd name="T71" fmla="*/ 3154 h 3823"/>
                <a:gd name="T72" fmla="*/ 99 w 2809"/>
                <a:gd name="T73" fmla="*/ 3426 h 3823"/>
                <a:gd name="T74" fmla="*/ 10 w 2809"/>
                <a:gd name="T75" fmla="*/ 3345 h 3823"/>
                <a:gd name="T76" fmla="*/ 380 w 2809"/>
                <a:gd name="T77" fmla="*/ 2946 h 3823"/>
                <a:gd name="T78" fmla="*/ 885 w 2809"/>
                <a:gd name="T79" fmla="*/ 2883 h 3823"/>
                <a:gd name="T80" fmla="*/ 1264 w 2809"/>
                <a:gd name="T81" fmla="*/ 2910 h 3823"/>
                <a:gd name="T82" fmla="*/ 1581 w 2809"/>
                <a:gd name="T83" fmla="*/ 2928 h 3823"/>
                <a:gd name="T84" fmla="*/ 1716 w 2809"/>
                <a:gd name="T85" fmla="*/ 2856 h 3823"/>
                <a:gd name="T86" fmla="*/ 1806 w 2809"/>
                <a:gd name="T87" fmla="*/ 2603 h 3823"/>
                <a:gd name="T88" fmla="*/ 1770 w 2809"/>
                <a:gd name="T89" fmla="*/ 1916 h 3823"/>
                <a:gd name="T90" fmla="*/ 1707 w 2809"/>
                <a:gd name="T91" fmla="*/ 1780 h 3823"/>
                <a:gd name="T92" fmla="*/ 1626 w 2809"/>
                <a:gd name="T93" fmla="*/ 1816 h 3823"/>
                <a:gd name="T94" fmla="*/ 1616 w 2809"/>
                <a:gd name="T95" fmla="*/ 1527 h 3823"/>
                <a:gd name="T96" fmla="*/ 1527 w 2809"/>
                <a:gd name="T97" fmla="*/ 1419 h 3823"/>
                <a:gd name="T98" fmla="*/ 1472 w 2809"/>
                <a:gd name="T99" fmla="*/ 1492 h 3823"/>
                <a:gd name="T100" fmla="*/ 1454 w 2809"/>
                <a:gd name="T101" fmla="*/ 1482 h 3823"/>
                <a:gd name="T102" fmla="*/ 1409 w 2809"/>
                <a:gd name="T103" fmla="*/ 1111 h 3823"/>
                <a:gd name="T104" fmla="*/ 1264 w 2809"/>
                <a:gd name="T105" fmla="*/ 886 h 3823"/>
                <a:gd name="T106" fmla="*/ 1138 w 2809"/>
                <a:gd name="T107" fmla="*/ 850 h 3823"/>
                <a:gd name="T108" fmla="*/ 1047 w 2809"/>
                <a:gd name="T109" fmla="*/ 551 h 3823"/>
                <a:gd name="T110" fmla="*/ 867 w 2809"/>
                <a:gd name="T111" fmla="*/ 117 h 3823"/>
                <a:gd name="T112" fmla="*/ 1102 w 2809"/>
                <a:gd name="T113" fmla="*/ 63 h 3823"/>
                <a:gd name="T114" fmla="*/ 1165 w 2809"/>
                <a:gd name="T115" fmla="*/ 117 h 3823"/>
                <a:gd name="T116" fmla="*/ 1391 w 2809"/>
                <a:gd name="T117" fmla="*/ 26 h 3823"/>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2809"/>
                <a:gd name="T178" fmla="*/ 0 h 3823"/>
                <a:gd name="T179" fmla="*/ 2809 w 2809"/>
                <a:gd name="T180" fmla="*/ 3823 h 3823"/>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2809" h="3823">
                  <a:moveTo>
                    <a:pt x="1481" y="63"/>
                  </a:moveTo>
                  <a:lnTo>
                    <a:pt x="1481" y="72"/>
                  </a:lnTo>
                  <a:lnTo>
                    <a:pt x="1481" y="81"/>
                  </a:lnTo>
                  <a:lnTo>
                    <a:pt x="1481" y="90"/>
                  </a:lnTo>
                  <a:lnTo>
                    <a:pt x="1481" y="108"/>
                  </a:lnTo>
                  <a:lnTo>
                    <a:pt x="1481" y="117"/>
                  </a:lnTo>
                  <a:lnTo>
                    <a:pt x="1481" y="127"/>
                  </a:lnTo>
                  <a:lnTo>
                    <a:pt x="1481" y="144"/>
                  </a:lnTo>
                  <a:lnTo>
                    <a:pt x="1481" y="153"/>
                  </a:lnTo>
                  <a:lnTo>
                    <a:pt x="1527" y="162"/>
                  </a:lnTo>
                  <a:lnTo>
                    <a:pt x="1572" y="162"/>
                  </a:lnTo>
                  <a:lnTo>
                    <a:pt x="1616" y="144"/>
                  </a:lnTo>
                  <a:lnTo>
                    <a:pt x="1662" y="117"/>
                  </a:lnTo>
                  <a:lnTo>
                    <a:pt x="1697" y="99"/>
                  </a:lnTo>
                  <a:lnTo>
                    <a:pt x="1743" y="72"/>
                  </a:lnTo>
                  <a:lnTo>
                    <a:pt x="1788" y="44"/>
                  </a:lnTo>
                  <a:lnTo>
                    <a:pt x="1843" y="36"/>
                  </a:lnTo>
                  <a:lnTo>
                    <a:pt x="1879" y="81"/>
                  </a:lnTo>
                  <a:lnTo>
                    <a:pt x="1914" y="127"/>
                  </a:lnTo>
                  <a:lnTo>
                    <a:pt x="1950" y="153"/>
                  </a:lnTo>
                  <a:lnTo>
                    <a:pt x="1987" y="190"/>
                  </a:lnTo>
                  <a:lnTo>
                    <a:pt x="2032" y="216"/>
                  </a:lnTo>
                  <a:lnTo>
                    <a:pt x="2078" y="253"/>
                  </a:lnTo>
                  <a:lnTo>
                    <a:pt x="2122" y="289"/>
                  </a:lnTo>
                  <a:lnTo>
                    <a:pt x="2167" y="325"/>
                  </a:lnTo>
                  <a:lnTo>
                    <a:pt x="2204" y="352"/>
                  </a:lnTo>
                  <a:lnTo>
                    <a:pt x="2240" y="380"/>
                  </a:lnTo>
                  <a:lnTo>
                    <a:pt x="2276" y="415"/>
                  </a:lnTo>
                  <a:lnTo>
                    <a:pt x="2312" y="443"/>
                  </a:lnTo>
                  <a:lnTo>
                    <a:pt x="2357" y="479"/>
                  </a:lnTo>
                  <a:lnTo>
                    <a:pt x="2394" y="506"/>
                  </a:lnTo>
                  <a:lnTo>
                    <a:pt x="2430" y="532"/>
                  </a:lnTo>
                  <a:lnTo>
                    <a:pt x="2465" y="569"/>
                  </a:lnTo>
                  <a:lnTo>
                    <a:pt x="2465" y="587"/>
                  </a:lnTo>
                  <a:lnTo>
                    <a:pt x="2475" y="605"/>
                  </a:lnTo>
                  <a:lnTo>
                    <a:pt x="2475" y="633"/>
                  </a:lnTo>
                  <a:lnTo>
                    <a:pt x="2475" y="650"/>
                  </a:lnTo>
                  <a:lnTo>
                    <a:pt x="2475" y="678"/>
                  </a:lnTo>
                  <a:lnTo>
                    <a:pt x="2483" y="696"/>
                  </a:lnTo>
                  <a:lnTo>
                    <a:pt x="2493" y="704"/>
                  </a:lnTo>
                  <a:lnTo>
                    <a:pt x="2511" y="714"/>
                  </a:lnTo>
                  <a:lnTo>
                    <a:pt x="2519" y="767"/>
                  </a:lnTo>
                  <a:lnTo>
                    <a:pt x="2529" y="822"/>
                  </a:lnTo>
                  <a:lnTo>
                    <a:pt x="2538" y="876"/>
                  </a:lnTo>
                  <a:lnTo>
                    <a:pt x="2547" y="931"/>
                  </a:lnTo>
                  <a:lnTo>
                    <a:pt x="2556" y="985"/>
                  </a:lnTo>
                  <a:lnTo>
                    <a:pt x="2564" y="1039"/>
                  </a:lnTo>
                  <a:lnTo>
                    <a:pt x="2564" y="1093"/>
                  </a:lnTo>
                  <a:lnTo>
                    <a:pt x="2574" y="1148"/>
                  </a:lnTo>
                  <a:lnTo>
                    <a:pt x="2564" y="1138"/>
                  </a:lnTo>
                  <a:lnTo>
                    <a:pt x="2556" y="1129"/>
                  </a:lnTo>
                  <a:lnTo>
                    <a:pt x="2547" y="1121"/>
                  </a:lnTo>
                  <a:lnTo>
                    <a:pt x="2529" y="1121"/>
                  </a:lnTo>
                  <a:lnTo>
                    <a:pt x="2519" y="1121"/>
                  </a:lnTo>
                  <a:lnTo>
                    <a:pt x="2501" y="1111"/>
                  </a:lnTo>
                  <a:lnTo>
                    <a:pt x="2493" y="1111"/>
                  </a:lnTo>
                  <a:lnTo>
                    <a:pt x="2475" y="1121"/>
                  </a:lnTo>
                  <a:lnTo>
                    <a:pt x="2465" y="1129"/>
                  </a:lnTo>
                  <a:lnTo>
                    <a:pt x="2465" y="1138"/>
                  </a:lnTo>
                  <a:lnTo>
                    <a:pt x="2465" y="1156"/>
                  </a:lnTo>
                  <a:lnTo>
                    <a:pt x="2475" y="1166"/>
                  </a:lnTo>
                  <a:lnTo>
                    <a:pt x="2475" y="1184"/>
                  </a:lnTo>
                  <a:lnTo>
                    <a:pt x="2475" y="1193"/>
                  </a:lnTo>
                  <a:lnTo>
                    <a:pt x="2483" y="1211"/>
                  </a:lnTo>
                  <a:lnTo>
                    <a:pt x="2483" y="1220"/>
                  </a:lnTo>
                  <a:lnTo>
                    <a:pt x="2493" y="1211"/>
                  </a:lnTo>
                  <a:lnTo>
                    <a:pt x="2493" y="1238"/>
                  </a:lnTo>
                  <a:lnTo>
                    <a:pt x="2501" y="1274"/>
                  </a:lnTo>
                  <a:lnTo>
                    <a:pt x="2501" y="1301"/>
                  </a:lnTo>
                  <a:lnTo>
                    <a:pt x="2511" y="1338"/>
                  </a:lnTo>
                  <a:lnTo>
                    <a:pt x="2511" y="1374"/>
                  </a:lnTo>
                  <a:lnTo>
                    <a:pt x="2511" y="1409"/>
                  </a:lnTo>
                  <a:lnTo>
                    <a:pt x="2501" y="1437"/>
                  </a:lnTo>
                  <a:lnTo>
                    <a:pt x="2501" y="1464"/>
                  </a:lnTo>
                  <a:lnTo>
                    <a:pt x="2511" y="1492"/>
                  </a:lnTo>
                  <a:lnTo>
                    <a:pt x="2511" y="1509"/>
                  </a:lnTo>
                  <a:lnTo>
                    <a:pt x="2519" y="1536"/>
                  </a:lnTo>
                  <a:lnTo>
                    <a:pt x="2519" y="1555"/>
                  </a:lnTo>
                  <a:lnTo>
                    <a:pt x="2519" y="1581"/>
                  </a:lnTo>
                  <a:lnTo>
                    <a:pt x="2519" y="1599"/>
                  </a:lnTo>
                  <a:lnTo>
                    <a:pt x="2519" y="1627"/>
                  </a:lnTo>
                  <a:lnTo>
                    <a:pt x="2529" y="1644"/>
                  </a:lnTo>
                  <a:lnTo>
                    <a:pt x="2547" y="1690"/>
                  </a:lnTo>
                  <a:lnTo>
                    <a:pt x="2574" y="1735"/>
                  </a:lnTo>
                  <a:lnTo>
                    <a:pt x="2592" y="1790"/>
                  </a:lnTo>
                  <a:lnTo>
                    <a:pt x="2610" y="1834"/>
                  </a:lnTo>
                  <a:lnTo>
                    <a:pt x="2637" y="1880"/>
                  </a:lnTo>
                  <a:lnTo>
                    <a:pt x="2655" y="1925"/>
                  </a:lnTo>
                  <a:lnTo>
                    <a:pt x="2664" y="1980"/>
                  </a:lnTo>
                  <a:lnTo>
                    <a:pt x="2682" y="2024"/>
                  </a:lnTo>
                  <a:lnTo>
                    <a:pt x="2655" y="2033"/>
                  </a:lnTo>
                  <a:lnTo>
                    <a:pt x="2647" y="2051"/>
                  </a:lnTo>
                  <a:lnTo>
                    <a:pt x="2647" y="2061"/>
                  </a:lnTo>
                  <a:lnTo>
                    <a:pt x="2655" y="2079"/>
                  </a:lnTo>
                  <a:lnTo>
                    <a:pt x="2664" y="2097"/>
                  </a:lnTo>
                  <a:lnTo>
                    <a:pt x="2673" y="2115"/>
                  </a:lnTo>
                  <a:lnTo>
                    <a:pt x="2682" y="2132"/>
                  </a:lnTo>
                  <a:lnTo>
                    <a:pt x="2682" y="2142"/>
                  </a:lnTo>
                  <a:lnTo>
                    <a:pt x="2710" y="2215"/>
                  </a:lnTo>
                  <a:lnTo>
                    <a:pt x="2718" y="2278"/>
                  </a:lnTo>
                  <a:lnTo>
                    <a:pt x="2728" y="2350"/>
                  </a:lnTo>
                  <a:lnTo>
                    <a:pt x="2736" y="2413"/>
                  </a:lnTo>
                  <a:lnTo>
                    <a:pt x="2754" y="2476"/>
                  </a:lnTo>
                  <a:lnTo>
                    <a:pt x="2764" y="2549"/>
                  </a:lnTo>
                  <a:lnTo>
                    <a:pt x="2781" y="2612"/>
                  </a:lnTo>
                  <a:lnTo>
                    <a:pt x="2799" y="2675"/>
                  </a:lnTo>
                  <a:lnTo>
                    <a:pt x="2791" y="2693"/>
                  </a:lnTo>
                  <a:lnTo>
                    <a:pt x="2791" y="2703"/>
                  </a:lnTo>
                  <a:lnTo>
                    <a:pt x="2799" y="2721"/>
                  </a:lnTo>
                  <a:lnTo>
                    <a:pt x="2799" y="2729"/>
                  </a:lnTo>
                  <a:lnTo>
                    <a:pt x="2809" y="2748"/>
                  </a:lnTo>
                  <a:lnTo>
                    <a:pt x="2809" y="2756"/>
                  </a:lnTo>
                  <a:lnTo>
                    <a:pt x="2799" y="2766"/>
                  </a:lnTo>
                  <a:lnTo>
                    <a:pt x="2781" y="2774"/>
                  </a:lnTo>
                  <a:lnTo>
                    <a:pt x="2773" y="2774"/>
                  </a:lnTo>
                  <a:lnTo>
                    <a:pt x="2764" y="2774"/>
                  </a:lnTo>
                  <a:lnTo>
                    <a:pt x="2754" y="2784"/>
                  </a:lnTo>
                  <a:lnTo>
                    <a:pt x="2746" y="2784"/>
                  </a:lnTo>
                  <a:lnTo>
                    <a:pt x="2746" y="2792"/>
                  </a:lnTo>
                  <a:lnTo>
                    <a:pt x="2736" y="2802"/>
                  </a:lnTo>
                  <a:lnTo>
                    <a:pt x="2728" y="2938"/>
                  </a:lnTo>
                  <a:lnTo>
                    <a:pt x="2718" y="3073"/>
                  </a:lnTo>
                  <a:lnTo>
                    <a:pt x="2700" y="3209"/>
                  </a:lnTo>
                  <a:lnTo>
                    <a:pt x="2682" y="3345"/>
                  </a:lnTo>
                  <a:lnTo>
                    <a:pt x="2664" y="3408"/>
                  </a:lnTo>
                  <a:lnTo>
                    <a:pt x="2637" y="3471"/>
                  </a:lnTo>
                  <a:lnTo>
                    <a:pt x="2610" y="3534"/>
                  </a:lnTo>
                  <a:lnTo>
                    <a:pt x="2582" y="3580"/>
                  </a:lnTo>
                  <a:lnTo>
                    <a:pt x="2538" y="3633"/>
                  </a:lnTo>
                  <a:lnTo>
                    <a:pt x="2493" y="3669"/>
                  </a:lnTo>
                  <a:lnTo>
                    <a:pt x="2430" y="3706"/>
                  </a:lnTo>
                  <a:lnTo>
                    <a:pt x="2366" y="3733"/>
                  </a:lnTo>
                  <a:lnTo>
                    <a:pt x="2348" y="3750"/>
                  </a:lnTo>
                  <a:lnTo>
                    <a:pt x="2339" y="3750"/>
                  </a:lnTo>
                  <a:lnTo>
                    <a:pt x="2321" y="3750"/>
                  </a:lnTo>
                  <a:lnTo>
                    <a:pt x="2303" y="3750"/>
                  </a:lnTo>
                  <a:lnTo>
                    <a:pt x="2285" y="3750"/>
                  </a:lnTo>
                  <a:lnTo>
                    <a:pt x="2266" y="3750"/>
                  </a:lnTo>
                  <a:lnTo>
                    <a:pt x="2258" y="3760"/>
                  </a:lnTo>
                  <a:lnTo>
                    <a:pt x="2248" y="3769"/>
                  </a:lnTo>
                  <a:lnTo>
                    <a:pt x="2177" y="3778"/>
                  </a:lnTo>
                  <a:lnTo>
                    <a:pt x="2104" y="3769"/>
                  </a:lnTo>
                  <a:lnTo>
                    <a:pt x="2032" y="3750"/>
                  </a:lnTo>
                  <a:lnTo>
                    <a:pt x="1969" y="3742"/>
                  </a:lnTo>
                  <a:lnTo>
                    <a:pt x="1897" y="3724"/>
                  </a:lnTo>
                  <a:lnTo>
                    <a:pt x="1833" y="3706"/>
                  </a:lnTo>
                  <a:lnTo>
                    <a:pt x="1762" y="3706"/>
                  </a:lnTo>
                  <a:lnTo>
                    <a:pt x="1689" y="3706"/>
                  </a:lnTo>
                  <a:lnTo>
                    <a:pt x="1671" y="3697"/>
                  </a:lnTo>
                  <a:lnTo>
                    <a:pt x="1653" y="3697"/>
                  </a:lnTo>
                  <a:lnTo>
                    <a:pt x="1634" y="3697"/>
                  </a:lnTo>
                  <a:lnTo>
                    <a:pt x="1616" y="3697"/>
                  </a:lnTo>
                  <a:lnTo>
                    <a:pt x="1598" y="3697"/>
                  </a:lnTo>
                  <a:lnTo>
                    <a:pt x="1572" y="3687"/>
                  </a:lnTo>
                  <a:lnTo>
                    <a:pt x="1553" y="3687"/>
                  </a:lnTo>
                  <a:lnTo>
                    <a:pt x="1545" y="3669"/>
                  </a:lnTo>
                  <a:lnTo>
                    <a:pt x="1454" y="3669"/>
                  </a:lnTo>
                  <a:lnTo>
                    <a:pt x="1373" y="3669"/>
                  </a:lnTo>
                  <a:lnTo>
                    <a:pt x="1292" y="3669"/>
                  </a:lnTo>
                  <a:lnTo>
                    <a:pt x="1211" y="3669"/>
                  </a:lnTo>
                  <a:lnTo>
                    <a:pt x="1130" y="3669"/>
                  </a:lnTo>
                  <a:lnTo>
                    <a:pt x="1047" y="3679"/>
                  </a:lnTo>
                  <a:lnTo>
                    <a:pt x="966" y="3687"/>
                  </a:lnTo>
                  <a:lnTo>
                    <a:pt x="885" y="3715"/>
                  </a:lnTo>
                  <a:lnTo>
                    <a:pt x="840" y="3733"/>
                  </a:lnTo>
                  <a:lnTo>
                    <a:pt x="795" y="3750"/>
                  </a:lnTo>
                  <a:lnTo>
                    <a:pt x="750" y="3769"/>
                  </a:lnTo>
                  <a:lnTo>
                    <a:pt x="705" y="3778"/>
                  </a:lnTo>
                  <a:lnTo>
                    <a:pt x="660" y="3787"/>
                  </a:lnTo>
                  <a:lnTo>
                    <a:pt x="605" y="3796"/>
                  </a:lnTo>
                  <a:lnTo>
                    <a:pt x="561" y="3805"/>
                  </a:lnTo>
                  <a:lnTo>
                    <a:pt x="506" y="3823"/>
                  </a:lnTo>
                  <a:lnTo>
                    <a:pt x="488" y="3823"/>
                  </a:lnTo>
                  <a:lnTo>
                    <a:pt x="470" y="3815"/>
                  </a:lnTo>
                  <a:lnTo>
                    <a:pt x="452" y="3805"/>
                  </a:lnTo>
                  <a:lnTo>
                    <a:pt x="434" y="3787"/>
                  </a:lnTo>
                  <a:lnTo>
                    <a:pt x="425" y="3769"/>
                  </a:lnTo>
                  <a:lnTo>
                    <a:pt x="415" y="3750"/>
                  </a:lnTo>
                  <a:lnTo>
                    <a:pt x="407" y="3733"/>
                  </a:lnTo>
                  <a:lnTo>
                    <a:pt x="397" y="3715"/>
                  </a:lnTo>
                  <a:lnTo>
                    <a:pt x="407" y="3661"/>
                  </a:lnTo>
                  <a:lnTo>
                    <a:pt x="415" y="3616"/>
                  </a:lnTo>
                  <a:lnTo>
                    <a:pt x="443" y="3580"/>
                  </a:lnTo>
                  <a:lnTo>
                    <a:pt x="479" y="3543"/>
                  </a:lnTo>
                  <a:lnTo>
                    <a:pt x="515" y="3515"/>
                  </a:lnTo>
                  <a:lnTo>
                    <a:pt x="561" y="3489"/>
                  </a:lnTo>
                  <a:lnTo>
                    <a:pt x="597" y="3462"/>
                  </a:lnTo>
                  <a:lnTo>
                    <a:pt x="642" y="3444"/>
                  </a:lnTo>
                  <a:lnTo>
                    <a:pt x="660" y="3434"/>
                  </a:lnTo>
                  <a:lnTo>
                    <a:pt x="687" y="3426"/>
                  </a:lnTo>
                  <a:lnTo>
                    <a:pt x="714" y="3426"/>
                  </a:lnTo>
                  <a:lnTo>
                    <a:pt x="741" y="3426"/>
                  </a:lnTo>
                  <a:lnTo>
                    <a:pt x="777" y="3426"/>
                  </a:lnTo>
                  <a:lnTo>
                    <a:pt x="804" y="3416"/>
                  </a:lnTo>
                  <a:lnTo>
                    <a:pt x="822" y="3408"/>
                  </a:lnTo>
                  <a:lnTo>
                    <a:pt x="849" y="3398"/>
                  </a:lnTo>
                  <a:lnTo>
                    <a:pt x="849" y="3389"/>
                  </a:lnTo>
                  <a:lnTo>
                    <a:pt x="849" y="3380"/>
                  </a:lnTo>
                  <a:lnTo>
                    <a:pt x="840" y="3371"/>
                  </a:lnTo>
                  <a:lnTo>
                    <a:pt x="831" y="3363"/>
                  </a:lnTo>
                  <a:lnTo>
                    <a:pt x="822" y="3353"/>
                  </a:lnTo>
                  <a:lnTo>
                    <a:pt x="814" y="3345"/>
                  </a:lnTo>
                  <a:lnTo>
                    <a:pt x="804" y="3335"/>
                  </a:lnTo>
                  <a:lnTo>
                    <a:pt x="731" y="3335"/>
                  </a:lnTo>
                  <a:lnTo>
                    <a:pt x="650" y="3345"/>
                  </a:lnTo>
                  <a:lnTo>
                    <a:pt x="579" y="3371"/>
                  </a:lnTo>
                  <a:lnTo>
                    <a:pt x="515" y="3398"/>
                  </a:lnTo>
                  <a:lnTo>
                    <a:pt x="452" y="3434"/>
                  </a:lnTo>
                  <a:lnTo>
                    <a:pt x="389" y="3480"/>
                  </a:lnTo>
                  <a:lnTo>
                    <a:pt x="344" y="3534"/>
                  </a:lnTo>
                  <a:lnTo>
                    <a:pt x="298" y="3598"/>
                  </a:lnTo>
                  <a:lnTo>
                    <a:pt x="289" y="3616"/>
                  </a:lnTo>
                  <a:lnTo>
                    <a:pt x="281" y="3624"/>
                  </a:lnTo>
                  <a:lnTo>
                    <a:pt x="281" y="3643"/>
                  </a:lnTo>
                  <a:lnTo>
                    <a:pt x="281" y="3661"/>
                  </a:lnTo>
                  <a:lnTo>
                    <a:pt x="281" y="3679"/>
                  </a:lnTo>
                  <a:lnTo>
                    <a:pt x="281" y="3687"/>
                  </a:lnTo>
                  <a:lnTo>
                    <a:pt x="281" y="3706"/>
                  </a:lnTo>
                  <a:lnTo>
                    <a:pt x="289" y="3724"/>
                  </a:lnTo>
                  <a:lnTo>
                    <a:pt x="263" y="3724"/>
                  </a:lnTo>
                  <a:lnTo>
                    <a:pt x="245" y="3715"/>
                  </a:lnTo>
                  <a:lnTo>
                    <a:pt x="226" y="3706"/>
                  </a:lnTo>
                  <a:lnTo>
                    <a:pt x="208" y="3687"/>
                  </a:lnTo>
                  <a:lnTo>
                    <a:pt x="199" y="3669"/>
                  </a:lnTo>
                  <a:lnTo>
                    <a:pt x="190" y="3643"/>
                  </a:lnTo>
                  <a:lnTo>
                    <a:pt x="172" y="3624"/>
                  </a:lnTo>
                  <a:lnTo>
                    <a:pt x="163" y="3606"/>
                  </a:lnTo>
                  <a:lnTo>
                    <a:pt x="172" y="3561"/>
                  </a:lnTo>
                  <a:lnTo>
                    <a:pt x="180" y="3515"/>
                  </a:lnTo>
                  <a:lnTo>
                    <a:pt x="199" y="3471"/>
                  </a:lnTo>
                  <a:lnTo>
                    <a:pt x="217" y="3434"/>
                  </a:lnTo>
                  <a:lnTo>
                    <a:pt x="245" y="3389"/>
                  </a:lnTo>
                  <a:lnTo>
                    <a:pt x="281" y="3363"/>
                  </a:lnTo>
                  <a:lnTo>
                    <a:pt x="316" y="3326"/>
                  </a:lnTo>
                  <a:lnTo>
                    <a:pt x="352" y="3299"/>
                  </a:lnTo>
                  <a:lnTo>
                    <a:pt x="389" y="3272"/>
                  </a:lnTo>
                  <a:lnTo>
                    <a:pt x="425" y="3262"/>
                  </a:lnTo>
                  <a:lnTo>
                    <a:pt x="461" y="3245"/>
                  </a:lnTo>
                  <a:lnTo>
                    <a:pt x="498" y="3236"/>
                  </a:lnTo>
                  <a:lnTo>
                    <a:pt x="542" y="3236"/>
                  </a:lnTo>
                  <a:lnTo>
                    <a:pt x="579" y="3227"/>
                  </a:lnTo>
                  <a:lnTo>
                    <a:pt x="614" y="3217"/>
                  </a:lnTo>
                  <a:lnTo>
                    <a:pt x="650" y="3199"/>
                  </a:lnTo>
                  <a:lnTo>
                    <a:pt x="650" y="3191"/>
                  </a:lnTo>
                  <a:lnTo>
                    <a:pt x="642" y="3181"/>
                  </a:lnTo>
                  <a:lnTo>
                    <a:pt x="632" y="3173"/>
                  </a:lnTo>
                  <a:lnTo>
                    <a:pt x="624" y="3163"/>
                  </a:lnTo>
                  <a:lnTo>
                    <a:pt x="614" y="3154"/>
                  </a:lnTo>
                  <a:lnTo>
                    <a:pt x="605" y="3145"/>
                  </a:lnTo>
                  <a:lnTo>
                    <a:pt x="587" y="3136"/>
                  </a:lnTo>
                  <a:lnTo>
                    <a:pt x="579" y="3136"/>
                  </a:lnTo>
                  <a:lnTo>
                    <a:pt x="506" y="3154"/>
                  </a:lnTo>
                  <a:lnTo>
                    <a:pt x="434" y="3173"/>
                  </a:lnTo>
                  <a:lnTo>
                    <a:pt x="371" y="3191"/>
                  </a:lnTo>
                  <a:lnTo>
                    <a:pt x="298" y="3227"/>
                  </a:lnTo>
                  <a:lnTo>
                    <a:pt x="235" y="3262"/>
                  </a:lnTo>
                  <a:lnTo>
                    <a:pt x="180" y="3308"/>
                  </a:lnTo>
                  <a:lnTo>
                    <a:pt x="136" y="3363"/>
                  </a:lnTo>
                  <a:lnTo>
                    <a:pt x="99" y="3426"/>
                  </a:lnTo>
                  <a:lnTo>
                    <a:pt x="55" y="3525"/>
                  </a:lnTo>
                  <a:lnTo>
                    <a:pt x="28" y="3497"/>
                  </a:lnTo>
                  <a:lnTo>
                    <a:pt x="18" y="3471"/>
                  </a:lnTo>
                  <a:lnTo>
                    <a:pt x="10" y="3434"/>
                  </a:lnTo>
                  <a:lnTo>
                    <a:pt x="0" y="3408"/>
                  </a:lnTo>
                  <a:lnTo>
                    <a:pt x="0" y="3380"/>
                  </a:lnTo>
                  <a:lnTo>
                    <a:pt x="10" y="3345"/>
                  </a:lnTo>
                  <a:lnTo>
                    <a:pt x="10" y="3317"/>
                  </a:lnTo>
                  <a:lnTo>
                    <a:pt x="28" y="3280"/>
                  </a:lnTo>
                  <a:lnTo>
                    <a:pt x="73" y="3191"/>
                  </a:lnTo>
                  <a:lnTo>
                    <a:pt x="136" y="3110"/>
                  </a:lnTo>
                  <a:lnTo>
                    <a:pt x="208" y="3046"/>
                  </a:lnTo>
                  <a:lnTo>
                    <a:pt x="289" y="2992"/>
                  </a:lnTo>
                  <a:lnTo>
                    <a:pt x="380" y="2946"/>
                  </a:lnTo>
                  <a:lnTo>
                    <a:pt x="479" y="2920"/>
                  </a:lnTo>
                  <a:lnTo>
                    <a:pt x="579" y="2901"/>
                  </a:lnTo>
                  <a:lnTo>
                    <a:pt x="678" y="2892"/>
                  </a:lnTo>
                  <a:lnTo>
                    <a:pt x="731" y="2883"/>
                  </a:lnTo>
                  <a:lnTo>
                    <a:pt x="786" y="2875"/>
                  </a:lnTo>
                  <a:lnTo>
                    <a:pt x="831" y="2875"/>
                  </a:lnTo>
                  <a:lnTo>
                    <a:pt x="885" y="2883"/>
                  </a:lnTo>
                  <a:lnTo>
                    <a:pt x="940" y="2883"/>
                  </a:lnTo>
                  <a:lnTo>
                    <a:pt x="994" y="2883"/>
                  </a:lnTo>
                  <a:lnTo>
                    <a:pt x="1047" y="2892"/>
                  </a:lnTo>
                  <a:lnTo>
                    <a:pt x="1102" y="2892"/>
                  </a:lnTo>
                  <a:lnTo>
                    <a:pt x="1156" y="2901"/>
                  </a:lnTo>
                  <a:lnTo>
                    <a:pt x="1211" y="2910"/>
                  </a:lnTo>
                  <a:lnTo>
                    <a:pt x="1264" y="2910"/>
                  </a:lnTo>
                  <a:lnTo>
                    <a:pt x="1319" y="2920"/>
                  </a:lnTo>
                  <a:lnTo>
                    <a:pt x="1373" y="2928"/>
                  </a:lnTo>
                  <a:lnTo>
                    <a:pt x="1436" y="2928"/>
                  </a:lnTo>
                  <a:lnTo>
                    <a:pt x="1490" y="2938"/>
                  </a:lnTo>
                  <a:lnTo>
                    <a:pt x="1545" y="2938"/>
                  </a:lnTo>
                  <a:lnTo>
                    <a:pt x="1563" y="2938"/>
                  </a:lnTo>
                  <a:lnTo>
                    <a:pt x="1581" y="2928"/>
                  </a:lnTo>
                  <a:lnTo>
                    <a:pt x="1598" y="2928"/>
                  </a:lnTo>
                  <a:lnTo>
                    <a:pt x="1626" y="2920"/>
                  </a:lnTo>
                  <a:lnTo>
                    <a:pt x="1644" y="2920"/>
                  </a:lnTo>
                  <a:lnTo>
                    <a:pt x="1662" y="2910"/>
                  </a:lnTo>
                  <a:lnTo>
                    <a:pt x="1680" y="2901"/>
                  </a:lnTo>
                  <a:lnTo>
                    <a:pt x="1697" y="2883"/>
                  </a:lnTo>
                  <a:lnTo>
                    <a:pt x="1716" y="2856"/>
                  </a:lnTo>
                  <a:lnTo>
                    <a:pt x="1734" y="2811"/>
                  </a:lnTo>
                  <a:lnTo>
                    <a:pt x="1743" y="2774"/>
                  </a:lnTo>
                  <a:lnTo>
                    <a:pt x="1743" y="2739"/>
                  </a:lnTo>
                  <a:lnTo>
                    <a:pt x="1752" y="2703"/>
                  </a:lnTo>
                  <a:lnTo>
                    <a:pt x="1762" y="2666"/>
                  </a:lnTo>
                  <a:lnTo>
                    <a:pt x="1780" y="2630"/>
                  </a:lnTo>
                  <a:lnTo>
                    <a:pt x="1806" y="2603"/>
                  </a:lnTo>
                  <a:lnTo>
                    <a:pt x="1815" y="2513"/>
                  </a:lnTo>
                  <a:lnTo>
                    <a:pt x="1825" y="2413"/>
                  </a:lnTo>
                  <a:lnTo>
                    <a:pt x="1825" y="2314"/>
                  </a:lnTo>
                  <a:lnTo>
                    <a:pt x="1825" y="2215"/>
                  </a:lnTo>
                  <a:lnTo>
                    <a:pt x="1815" y="2106"/>
                  </a:lnTo>
                  <a:lnTo>
                    <a:pt x="1798" y="2006"/>
                  </a:lnTo>
                  <a:lnTo>
                    <a:pt x="1770" y="1916"/>
                  </a:lnTo>
                  <a:lnTo>
                    <a:pt x="1734" y="1826"/>
                  </a:lnTo>
                  <a:lnTo>
                    <a:pt x="1734" y="1816"/>
                  </a:lnTo>
                  <a:lnTo>
                    <a:pt x="1734" y="1808"/>
                  </a:lnTo>
                  <a:lnTo>
                    <a:pt x="1734" y="1798"/>
                  </a:lnTo>
                  <a:lnTo>
                    <a:pt x="1725" y="1790"/>
                  </a:lnTo>
                  <a:lnTo>
                    <a:pt x="1716" y="1780"/>
                  </a:lnTo>
                  <a:lnTo>
                    <a:pt x="1707" y="1780"/>
                  </a:lnTo>
                  <a:lnTo>
                    <a:pt x="1697" y="1780"/>
                  </a:lnTo>
                  <a:lnTo>
                    <a:pt x="1680" y="1790"/>
                  </a:lnTo>
                  <a:lnTo>
                    <a:pt x="1671" y="1790"/>
                  </a:lnTo>
                  <a:lnTo>
                    <a:pt x="1662" y="1798"/>
                  </a:lnTo>
                  <a:lnTo>
                    <a:pt x="1653" y="1798"/>
                  </a:lnTo>
                  <a:lnTo>
                    <a:pt x="1644" y="1808"/>
                  </a:lnTo>
                  <a:lnTo>
                    <a:pt x="1626" y="1816"/>
                  </a:lnTo>
                  <a:lnTo>
                    <a:pt x="1616" y="1826"/>
                  </a:lnTo>
                  <a:lnTo>
                    <a:pt x="1626" y="1780"/>
                  </a:lnTo>
                  <a:lnTo>
                    <a:pt x="1634" y="1727"/>
                  </a:lnTo>
                  <a:lnTo>
                    <a:pt x="1634" y="1681"/>
                  </a:lnTo>
                  <a:lnTo>
                    <a:pt x="1634" y="1627"/>
                  </a:lnTo>
                  <a:lnTo>
                    <a:pt x="1626" y="1573"/>
                  </a:lnTo>
                  <a:lnTo>
                    <a:pt x="1616" y="1527"/>
                  </a:lnTo>
                  <a:lnTo>
                    <a:pt x="1608" y="1482"/>
                  </a:lnTo>
                  <a:lnTo>
                    <a:pt x="1590" y="1437"/>
                  </a:lnTo>
                  <a:lnTo>
                    <a:pt x="1581" y="1419"/>
                  </a:lnTo>
                  <a:lnTo>
                    <a:pt x="1572" y="1409"/>
                  </a:lnTo>
                  <a:lnTo>
                    <a:pt x="1553" y="1409"/>
                  </a:lnTo>
                  <a:lnTo>
                    <a:pt x="1545" y="1409"/>
                  </a:lnTo>
                  <a:lnTo>
                    <a:pt x="1527" y="1419"/>
                  </a:lnTo>
                  <a:lnTo>
                    <a:pt x="1517" y="1437"/>
                  </a:lnTo>
                  <a:lnTo>
                    <a:pt x="1499" y="1446"/>
                  </a:lnTo>
                  <a:lnTo>
                    <a:pt x="1490" y="1455"/>
                  </a:lnTo>
                  <a:lnTo>
                    <a:pt x="1490" y="1464"/>
                  </a:lnTo>
                  <a:lnTo>
                    <a:pt x="1490" y="1473"/>
                  </a:lnTo>
                  <a:lnTo>
                    <a:pt x="1481" y="1482"/>
                  </a:lnTo>
                  <a:lnTo>
                    <a:pt x="1472" y="1492"/>
                  </a:lnTo>
                  <a:lnTo>
                    <a:pt x="1464" y="1500"/>
                  </a:lnTo>
                  <a:lnTo>
                    <a:pt x="1454" y="1509"/>
                  </a:lnTo>
                  <a:lnTo>
                    <a:pt x="1446" y="1518"/>
                  </a:lnTo>
                  <a:lnTo>
                    <a:pt x="1446" y="1509"/>
                  </a:lnTo>
                  <a:lnTo>
                    <a:pt x="1454" y="1500"/>
                  </a:lnTo>
                  <a:lnTo>
                    <a:pt x="1454" y="1492"/>
                  </a:lnTo>
                  <a:lnTo>
                    <a:pt x="1454" y="1482"/>
                  </a:lnTo>
                  <a:lnTo>
                    <a:pt x="1464" y="1482"/>
                  </a:lnTo>
                  <a:lnTo>
                    <a:pt x="1472" y="1482"/>
                  </a:lnTo>
                  <a:lnTo>
                    <a:pt x="1464" y="1409"/>
                  </a:lnTo>
                  <a:lnTo>
                    <a:pt x="1454" y="1338"/>
                  </a:lnTo>
                  <a:lnTo>
                    <a:pt x="1446" y="1265"/>
                  </a:lnTo>
                  <a:lnTo>
                    <a:pt x="1427" y="1184"/>
                  </a:lnTo>
                  <a:lnTo>
                    <a:pt x="1409" y="1111"/>
                  </a:lnTo>
                  <a:lnTo>
                    <a:pt x="1391" y="1048"/>
                  </a:lnTo>
                  <a:lnTo>
                    <a:pt x="1355" y="976"/>
                  </a:lnTo>
                  <a:lnTo>
                    <a:pt x="1319" y="913"/>
                  </a:lnTo>
                  <a:lnTo>
                    <a:pt x="1310" y="895"/>
                  </a:lnTo>
                  <a:lnTo>
                    <a:pt x="1292" y="886"/>
                  </a:lnTo>
                  <a:lnTo>
                    <a:pt x="1282" y="886"/>
                  </a:lnTo>
                  <a:lnTo>
                    <a:pt x="1264" y="886"/>
                  </a:lnTo>
                  <a:lnTo>
                    <a:pt x="1247" y="886"/>
                  </a:lnTo>
                  <a:lnTo>
                    <a:pt x="1229" y="886"/>
                  </a:lnTo>
                  <a:lnTo>
                    <a:pt x="1219" y="886"/>
                  </a:lnTo>
                  <a:lnTo>
                    <a:pt x="1201" y="895"/>
                  </a:lnTo>
                  <a:lnTo>
                    <a:pt x="1183" y="913"/>
                  </a:lnTo>
                  <a:lnTo>
                    <a:pt x="1156" y="886"/>
                  </a:lnTo>
                  <a:lnTo>
                    <a:pt x="1138" y="850"/>
                  </a:lnTo>
                  <a:lnTo>
                    <a:pt x="1130" y="813"/>
                  </a:lnTo>
                  <a:lnTo>
                    <a:pt x="1120" y="767"/>
                  </a:lnTo>
                  <a:lnTo>
                    <a:pt x="1111" y="732"/>
                  </a:lnTo>
                  <a:lnTo>
                    <a:pt x="1102" y="686"/>
                  </a:lnTo>
                  <a:lnTo>
                    <a:pt x="1084" y="650"/>
                  </a:lnTo>
                  <a:lnTo>
                    <a:pt x="1065" y="615"/>
                  </a:lnTo>
                  <a:lnTo>
                    <a:pt x="1047" y="551"/>
                  </a:lnTo>
                  <a:lnTo>
                    <a:pt x="1021" y="488"/>
                  </a:lnTo>
                  <a:lnTo>
                    <a:pt x="994" y="425"/>
                  </a:lnTo>
                  <a:lnTo>
                    <a:pt x="976" y="362"/>
                  </a:lnTo>
                  <a:lnTo>
                    <a:pt x="948" y="298"/>
                  </a:lnTo>
                  <a:lnTo>
                    <a:pt x="921" y="244"/>
                  </a:lnTo>
                  <a:lnTo>
                    <a:pt x="895" y="180"/>
                  </a:lnTo>
                  <a:lnTo>
                    <a:pt x="867" y="117"/>
                  </a:lnTo>
                  <a:lnTo>
                    <a:pt x="895" y="108"/>
                  </a:lnTo>
                  <a:lnTo>
                    <a:pt x="931" y="99"/>
                  </a:lnTo>
                  <a:lnTo>
                    <a:pt x="966" y="90"/>
                  </a:lnTo>
                  <a:lnTo>
                    <a:pt x="1003" y="81"/>
                  </a:lnTo>
                  <a:lnTo>
                    <a:pt x="1030" y="72"/>
                  </a:lnTo>
                  <a:lnTo>
                    <a:pt x="1065" y="72"/>
                  </a:lnTo>
                  <a:lnTo>
                    <a:pt x="1102" y="63"/>
                  </a:lnTo>
                  <a:lnTo>
                    <a:pt x="1138" y="63"/>
                  </a:lnTo>
                  <a:lnTo>
                    <a:pt x="1138" y="72"/>
                  </a:lnTo>
                  <a:lnTo>
                    <a:pt x="1138" y="81"/>
                  </a:lnTo>
                  <a:lnTo>
                    <a:pt x="1148" y="90"/>
                  </a:lnTo>
                  <a:lnTo>
                    <a:pt x="1148" y="99"/>
                  </a:lnTo>
                  <a:lnTo>
                    <a:pt x="1156" y="108"/>
                  </a:lnTo>
                  <a:lnTo>
                    <a:pt x="1165" y="117"/>
                  </a:lnTo>
                  <a:lnTo>
                    <a:pt x="1165" y="127"/>
                  </a:lnTo>
                  <a:lnTo>
                    <a:pt x="1211" y="117"/>
                  </a:lnTo>
                  <a:lnTo>
                    <a:pt x="1247" y="108"/>
                  </a:lnTo>
                  <a:lnTo>
                    <a:pt x="1292" y="90"/>
                  </a:lnTo>
                  <a:lnTo>
                    <a:pt x="1319" y="63"/>
                  </a:lnTo>
                  <a:lnTo>
                    <a:pt x="1355" y="44"/>
                  </a:lnTo>
                  <a:lnTo>
                    <a:pt x="1391" y="26"/>
                  </a:lnTo>
                  <a:lnTo>
                    <a:pt x="1436" y="9"/>
                  </a:lnTo>
                  <a:lnTo>
                    <a:pt x="1472" y="0"/>
                  </a:lnTo>
                  <a:lnTo>
                    <a:pt x="1481" y="63"/>
                  </a:lnTo>
                  <a:close/>
                </a:path>
              </a:pathLst>
            </a:custGeom>
            <a:solidFill>
              <a:srgbClr val="CC6633"/>
            </a:solidFill>
            <a:ln w="9525">
              <a:noFill/>
              <a:round/>
              <a:headEnd/>
              <a:tailEnd/>
            </a:ln>
          </p:spPr>
          <p:txBody>
            <a:bodyPr>
              <a:prstTxWarp prst="textNoShape">
                <a:avLst/>
              </a:prstTxWarp>
            </a:bodyPr>
            <a:lstStyle/>
            <a:p>
              <a:endParaRPr lang="en-US"/>
            </a:p>
          </p:txBody>
        </p:sp>
        <p:sp>
          <p:nvSpPr>
            <p:cNvPr id="49255" name="Freeform 689"/>
            <p:cNvSpPr>
              <a:spLocks noChangeAspect="1"/>
            </p:cNvSpPr>
            <p:nvPr/>
          </p:nvSpPr>
          <p:spPr bwMode="auto">
            <a:xfrm>
              <a:off x="1566" y="3315"/>
              <a:ext cx="2" cy="2"/>
            </a:xfrm>
            <a:custGeom>
              <a:avLst/>
              <a:gdLst>
                <a:gd name="T0" fmla="*/ 18 w 18"/>
                <a:gd name="T1" fmla="*/ 9 h 18"/>
                <a:gd name="T2" fmla="*/ 18 w 18"/>
                <a:gd name="T3" fmla="*/ 18 h 18"/>
                <a:gd name="T4" fmla="*/ 0 w 18"/>
                <a:gd name="T5" fmla="*/ 0 h 18"/>
                <a:gd name="T6" fmla="*/ 10 w 18"/>
                <a:gd name="T7" fmla="*/ 0 h 18"/>
                <a:gd name="T8" fmla="*/ 18 w 18"/>
                <a:gd name="T9" fmla="*/ 9 h 18"/>
                <a:gd name="T10" fmla="*/ 0 60000 65536"/>
                <a:gd name="T11" fmla="*/ 0 60000 65536"/>
                <a:gd name="T12" fmla="*/ 0 60000 65536"/>
                <a:gd name="T13" fmla="*/ 0 60000 65536"/>
                <a:gd name="T14" fmla="*/ 0 60000 65536"/>
                <a:gd name="T15" fmla="*/ 0 w 18"/>
                <a:gd name="T16" fmla="*/ 0 h 18"/>
                <a:gd name="T17" fmla="*/ 18 w 18"/>
                <a:gd name="T18" fmla="*/ 18 h 18"/>
              </a:gdLst>
              <a:ahLst/>
              <a:cxnLst>
                <a:cxn ang="T10">
                  <a:pos x="T0" y="T1"/>
                </a:cxn>
                <a:cxn ang="T11">
                  <a:pos x="T2" y="T3"/>
                </a:cxn>
                <a:cxn ang="T12">
                  <a:pos x="T4" y="T5"/>
                </a:cxn>
                <a:cxn ang="T13">
                  <a:pos x="T6" y="T7"/>
                </a:cxn>
                <a:cxn ang="T14">
                  <a:pos x="T8" y="T9"/>
                </a:cxn>
              </a:cxnLst>
              <a:rect l="T15" t="T16" r="T17" b="T18"/>
              <a:pathLst>
                <a:path w="18" h="18">
                  <a:moveTo>
                    <a:pt x="18" y="9"/>
                  </a:moveTo>
                  <a:lnTo>
                    <a:pt x="18" y="18"/>
                  </a:lnTo>
                  <a:lnTo>
                    <a:pt x="0" y="0"/>
                  </a:lnTo>
                  <a:lnTo>
                    <a:pt x="10" y="0"/>
                  </a:lnTo>
                  <a:lnTo>
                    <a:pt x="18" y="9"/>
                  </a:lnTo>
                  <a:close/>
                </a:path>
              </a:pathLst>
            </a:custGeom>
            <a:solidFill>
              <a:srgbClr val="FFFFFF"/>
            </a:solidFill>
            <a:ln w="9525">
              <a:noFill/>
              <a:round/>
              <a:headEnd/>
              <a:tailEnd/>
            </a:ln>
          </p:spPr>
          <p:txBody>
            <a:bodyPr>
              <a:prstTxWarp prst="textNoShape">
                <a:avLst/>
              </a:prstTxWarp>
            </a:bodyPr>
            <a:lstStyle/>
            <a:p>
              <a:endParaRPr lang="en-US"/>
            </a:p>
          </p:txBody>
        </p:sp>
        <p:sp>
          <p:nvSpPr>
            <p:cNvPr id="49256" name="Freeform 690"/>
            <p:cNvSpPr>
              <a:spLocks noChangeAspect="1"/>
            </p:cNvSpPr>
            <p:nvPr/>
          </p:nvSpPr>
          <p:spPr bwMode="auto">
            <a:xfrm>
              <a:off x="1034" y="2777"/>
              <a:ext cx="209" cy="204"/>
            </a:xfrm>
            <a:custGeom>
              <a:avLst/>
              <a:gdLst>
                <a:gd name="T0" fmla="*/ 1977 w 2095"/>
                <a:gd name="T1" fmla="*/ 596 h 2044"/>
                <a:gd name="T2" fmla="*/ 2068 w 2095"/>
                <a:gd name="T3" fmla="*/ 760 h 2044"/>
                <a:gd name="T4" fmla="*/ 2068 w 2095"/>
                <a:gd name="T5" fmla="*/ 813 h 2044"/>
                <a:gd name="T6" fmla="*/ 1851 w 2095"/>
                <a:gd name="T7" fmla="*/ 778 h 2044"/>
                <a:gd name="T8" fmla="*/ 1716 w 2095"/>
                <a:gd name="T9" fmla="*/ 1084 h 2044"/>
                <a:gd name="T10" fmla="*/ 1689 w 2095"/>
                <a:gd name="T11" fmla="*/ 1021 h 2044"/>
                <a:gd name="T12" fmla="*/ 1653 w 2095"/>
                <a:gd name="T13" fmla="*/ 958 h 2044"/>
                <a:gd name="T14" fmla="*/ 1535 w 2095"/>
                <a:gd name="T15" fmla="*/ 1275 h 2044"/>
                <a:gd name="T16" fmla="*/ 1391 w 2095"/>
                <a:gd name="T17" fmla="*/ 1220 h 2044"/>
                <a:gd name="T18" fmla="*/ 1292 w 2095"/>
                <a:gd name="T19" fmla="*/ 1284 h 2044"/>
                <a:gd name="T20" fmla="*/ 1228 w 2095"/>
                <a:gd name="T21" fmla="*/ 1175 h 2044"/>
                <a:gd name="T22" fmla="*/ 1210 w 2095"/>
                <a:gd name="T23" fmla="*/ 1167 h 2044"/>
                <a:gd name="T24" fmla="*/ 1238 w 2095"/>
                <a:gd name="T25" fmla="*/ 1256 h 2044"/>
                <a:gd name="T26" fmla="*/ 1228 w 2095"/>
                <a:gd name="T27" fmla="*/ 1284 h 2044"/>
                <a:gd name="T28" fmla="*/ 1193 w 2095"/>
                <a:gd name="T29" fmla="*/ 1238 h 2044"/>
                <a:gd name="T30" fmla="*/ 1183 w 2095"/>
                <a:gd name="T31" fmla="*/ 1537 h 2044"/>
                <a:gd name="T32" fmla="*/ 1165 w 2095"/>
                <a:gd name="T33" fmla="*/ 1600 h 2044"/>
                <a:gd name="T34" fmla="*/ 1084 w 2095"/>
                <a:gd name="T35" fmla="*/ 1420 h 2044"/>
                <a:gd name="T36" fmla="*/ 1057 w 2095"/>
                <a:gd name="T37" fmla="*/ 1609 h 2044"/>
                <a:gd name="T38" fmla="*/ 1029 w 2095"/>
                <a:gd name="T39" fmla="*/ 1690 h 2044"/>
                <a:gd name="T40" fmla="*/ 903 w 2095"/>
                <a:gd name="T41" fmla="*/ 1455 h 2044"/>
                <a:gd name="T42" fmla="*/ 795 w 2095"/>
                <a:gd name="T43" fmla="*/ 1690 h 2044"/>
                <a:gd name="T44" fmla="*/ 669 w 2095"/>
                <a:gd name="T45" fmla="*/ 1483 h 2044"/>
                <a:gd name="T46" fmla="*/ 687 w 2095"/>
                <a:gd name="T47" fmla="*/ 1736 h 2044"/>
                <a:gd name="T48" fmla="*/ 687 w 2095"/>
                <a:gd name="T49" fmla="*/ 1935 h 2044"/>
                <a:gd name="T50" fmla="*/ 624 w 2095"/>
                <a:gd name="T51" fmla="*/ 1700 h 2044"/>
                <a:gd name="T52" fmla="*/ 560 w 2095"/>
                <a:gd name="T53" fmla="*/ 1935 h 2044"/>
                <a:gd name="T54" fmla="*/ 506 w 2095"/>
                <a:gd name="T55" fmla="*/ 1862 h 2044"/>
                <a:gd name="T56" fmla="*/ 452 w 2095"/>
                <a:gd name="T57" fmla="*/ 1763 h 2044"/>
                <a:gd name="T58" fmla="*/ 389 w 2095"/>
                <a:gd name="T59" fmla="*/ 1609 h 2044"/>
                <a:gd name="T60" fmla="*/ 280 w 2095"/>
                <a:gd name="T61" fmla="*/ 1501 h 2044"/>
                <a:gd name="T62" fmla="*/ 118 w 2095"/>
                <a:gd name="T63" fmla="*/ 1428 h 2044"/>
                <a:gd name="T64" fmla="*/ 9 w 2095"/>
                <a:gd name="T65" fmla="*/ 1347 h 2044"/>
                <a:gd name="T66" fmla="*/ 136 w 2095"/>
                <a:gd name="T67" fmla="*/ 1319 h 2044"/>
                <a:gd name="T68" fmla="*/ 253 w 2095"/>
                <a:gd name="T69" fmla="*/ 1329 h 2044"/>
                <a:gd name="T70" fmla="*/ 326 w 2095"/>
                <a:gd name="T71" fmla="*/ 1365 h 2044"/>
                <a:gd name="T72" fmla="*/ 361 w 2095"/>
                <a:gd name="T73" fmla="*/ 1319 h 2044"/>
                <a:gd name="T74" fmla="*/ 244 w 2095"/>
                <a:gd name="T75" fmla="*/ 1266 h 2044"/>
                <a:gd name="T76" fmla="*/ 181 w 2095"/>
                <a:gd name="T77" fmla="*/ 1230 h 2044"/>
                <a:gd name="T78" fmla="*/ 308 w 2095"/>
                <a:gd name="T79" fmla="*/ 1167 h 2044"/>
                <a:gd name="T80" fmla="*/ 425 w 2095"/>
                <a:gd name="T81" fmla="*/ 1076 h 2044"/>
                <a:gd name="T82" fmla="*/ 560 w 2095"/>
                <a:gd name="T83" fmla="*/ 995 h 2044"/>
                <a:gd name="T84" fmla="*/ 732 w 2095"/>
                <a:gd name="T85" fmla="*/ 877 h 2044"/>
                <a:gd name="T86" fmla="*/ 1029 w 2095"/>
                <a:gd name="T87" fmla="*/ 669 h 2044"/>
                <a:gd name="T88" fmla="*/ 1256 w 2095"/>
                <a:gd name="T89" fmla="*/ 479 h 2044"/>
                <a:gd name="T90" fmla="*/ 1301 w 2095"/>
                <a:gd name="T91" fmla="*/ 434 h 2044"/>
                <a:gd name="T92" fmla="*/ 1391 w 2095"/>
                <a:gd name="T93" fmla="*/ 361 h 2044"/>
                <a:gd name="T94" fmla="*/ 1554 w 2095"/>
                <a:gd name="T95" fmla="*/ 217 h 2044"/>
                <a:gd name="T96" fmla="*/ 1671 w 2095"/>
                <a:gd name="T97" fmla="*/ 72 h 2044"/>
                <a:gd name="T98" fmla="*/ 1698 w 2095"/>
                <a:gd name="T99" fmla="*/ 27 h 2044"/>
                <a:gd name="T100" fmla="*/ 1743 w 2095"/>
                <a:gd name="T101" fmla="*/ 63 h 2044"/>
                <a:gd name="T102" fmla="*/ 1833 w 2095"/>
                <a:gd name="T103" fmla="*/ 298 h 2044"/>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2095"/>
                <a:gd name="T157" fmla="*/ 0 h 2044"/>
                <a:gd name="T158" fmla="*/ 2095 w 2095"/>
                <a:gd name="T159" fmla="*/ 2044 h 2044"/>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2095" h="2044">
                  <a:moveTo>
                    <a:pt x="1942" y="452"/>
                  </a:moveTo>
                  <a:lnTo>
                    <a:pt x="1951" y="497"/>
                  </a:lnTo>
                  <a:lnTo>
                    <a:pt x="1959" y="543"/>
                  </a:lnTo>
                  <a:lnTo>
                    <a:pt x="1977" y="596"/>
                  </a:lnTo>
                  <a:lnTo>
                    <a:pt x="1996" y="651"/>
                  </a:lnTo>
                  <a:lnTo>
                    <a:pt x="2014" y="696"/>
                  </a:lnTo>
                  <a:lnTo>
                    <a:pt x="2041" y="732"/>
                  </a:lnTo>
                  <a:lnTo>
                    <a:pt x="2068" y="760"/>
                  </a:lnTo>
                  <a:lnTo>
                    <a:pt x="2095" y="768"/>
                  </a:lnTo>
                  <a:lnTo>
                    <a:pt x="2095" y="786"/>
                  </a:lnTo>
                  <a:lnTo>
                    <a:pt x="2086" y="805"/>
                  </a:lnTo>
                  <a:lnTo>
                    <a:pt x="2068" y="813"/>
                  </a:lnTo>
                  <a:lnTo>
                    <a:pt x="2041" y="823"/>
                  </a:lnTo>
                  <a:lnTo>
                    <a:pt x="1987" y="823"/>
                  </a:lnTo>
                  <a:lnTo>
                    <a:pt x="1924" y="805"/>
                  </a:lnTo>
                  <a:lnTo>
                    <a:pt x="1851" y="778"/>
                  </a:lnTo>
                  <a:lnTo>
                    <a:pt x="1788" y="742"/>
                  </a:lnTo>
                  <a:lnTo>
                    <a:pt x="1743" y="705"/>
                  </a:lnTo>
                  <a:lnTo>
                    <a:pt x="1716" y="669"/>
                  </a:lnTo>
                  <a:lnTo>
                    <a:pt x="1716" y="1084"/>
                  </a:lnTo>
                  <a:lnTo>
                    <a:pt x="1716" y="1076"/>
                  </a:lnTo>
                  <a:lnTo>
                    <a:pt x="1707" y="1058"/>
                  </a:lnTo>
                  <a:lnTo>
                    <a:pt x="1698" y="1040"/>
                  </a:lnTo>
                  <a:lnTo>
                    <a:pt x="1689" y="1021"/>
                  </a:lnTo>
                  <a:lnTo>
                    <a:pt x="1671" y="1003"/>
                  </a:lnTo>
                  <a:lnTo>
                    <a:pt x="1661" y="985"/>
                  </a:lnTo>
                  <a:lnTo>
                    <a:pt x="1653" y="967"/>
                  </a:lnTo>
                  <a:lnTo>
                    <a:pt x="1653" y="958"/>
                  </a:lnTo>
                  <a:lnTo>
                    <a:pt x="1653" y="1311"/>
                  </a:lnTo>
                  <a:lnTo>
                    <a:pt x="1617" y="1302"/>
                  </a:lnTo>
                  <a:lnTo>
                    <a:pt x="1580" y="1293"/>
                  </a:lnTo>
                  <a:lnTo>
                    <a:pt x="1535" y="1275"/>
                  </a:lnTo>
                  <a:lnTo>
                    <a:pt x="1499" y="1256"/>
                  </a:lnTo>
                  <a:lnTo>
                    <a:pt x="1463" y="1238"/>
                  </a:lnTo>
                  <a:lnTo>
                    <a:pt x="1427" y="1230"/>
                  </a:lnTo>
                  <a:lnTo>
                    <a:pt x="1391" y="1220"/>
                  </a:lnTo>
                  <a:lnTo>
                    <a:pt x="1373" y="1212"/>
                  </a:lnTo>
                  <a:lnTo>
                    <a:pt x="1373" y="1311"/>
                  </a:lnTo>
                  <a:lnTo>
                    <a:pt x="1327" y="1302"/>
                  </a:lnTo>
                  <a:lnTo>
                    <a:pt x="1292" y="1284"/>
                  </a:lnTo>
                  <a:lnTo>
                    <a:pt x="1274" y="1266"/>
                  </a:lnTo>
                  <a:lnTo>
                    <a:pt x="1256" y="1238"/>
                  </a:lnTo>
                  <a:lnTo>
                    <a:pt x="1238" y="1202"/>
                  </a:lnTo>
                  <a:lnTo>
                    <a:pt x="1228" y="1175"/>
                  </a:lnTo>
                  <a:lnTo>
                    <a:pt x="1219" y="1149"/>
                  </a:lnTo>
                  <a:lnTo>
                    <a:pt x="1210" y="1121"/>
                  </a:lnTo>
                  <a:lnTo>
                    <a:pt x="1210" y="1139"/>
                  </a:lnTo>
                  <a:lnTo>
                    <a:pt x="1210" y="1167"/>
                  </a:lnTo>
                  <a:lnTo>
                    <a:pt x="1219" y="1184"/>
                  </a:lnTo>
                  <a:lnTo>
                    <a:pt x="1228" y="1212"/>
                  </a:lnTo>
                  <a:lnTo>
                    <a:pt x="1228" y="1238"/>
                  </a:lnTo>
                  <a:lnTo>
                    <a:pt x="1238" y="1256"/>
                  </a:lnTo>
                  <a:lnTo>
                    <a:pt x="1238" y="1284"/>
                  </a:lnTo>
                  <a:lnTo>
                    <a:pt x="1238" y="1311"/>
                  </a:lnTo>
                  <a:lnTo>
                    <a:pt x="1238" y="1293"/>
                  </a:lnTo>
                  <a:lnTo>
                    <a:pt x="1228" y="1284"/>
                  </a:lnTo>
                  <a:lnTo>
                    <a:pt x="1219" y="1275"/>
                  </a:lnTo>
                  <a:lnTo>
                    <a:pt x="1210" y="1256"/>
                  </a:lnTo>
                  <a:lnTo>
                    <a:pt x="1201" y="1248"/>
                  </a:lnTo>
                  <a:lnTo>
                    <a:pt x="1193" y="1238"/>
                  </a:lnTo>
                  <a:lnTo>
                    <a:pt x="1183" y="1220"/>
                  </a:lnTo>
                  <a:lnTo>
                    <a:pt x="1175" y="1212"/>
                  </a:lnTo>
                  <a:lnTo>
                    <a:pt x="1183" y="1392"/>
                  </a:lnTo>
                  <a:lnTo>
                    <a:pt x="1183" y="1537"/>
                  </a:lnTo>
                  <a:lnTo>
                    <a:pt x="1193" y="1627"/>
                  </a:lnTo>
                  <a:lnTo>
                    <a:pt x="1193" y="1673"/>
                  </a:lnTo>
                  <a:lnTo>
                    <a:pt x="1183" y="1663"/>
                  </a:lnTo>
                  <a:lnTo>
                    <a:pt x="1165" y="1600"/>
                  </a:lnTo>
                  <a:lnTo>
                    <a:pt x="1129" y="1465"/>
                  </a:lnTo>
                  <a:lnTo>
                    <a:pt x="1084" y="1275"/>
                  </a:lnTo>
                  <a:lnTo>
                    <a:pt x="1084" y="1374"/>
                  </a:lnTo>
                  <a:lnTo>
                    <a:pt x="1084" y="1420"/>
                  </a:lnTo>
                  <a:lnTo>
                    <a:pt x="1075" y="1465"/>
                  </a:lnTo>
                  <a:lnTo>
                    <a:pt x="1075" y="1519"/>
                  </a:lnTo>
                  <a:lnTo>
                    <a:pt x="1066" y="1564"/>
                  </a:lnTo>
                  <a:lnTo>
                    <a:pt x="1057" y="1609"/>
                  </a:lnTo>
                  <a:lnTo>
                    <a:pt x="1057" y="1655"/>
                  </a:lnTo>
                  <a:lnTo>
                    <a:pt x="1057" y="1708"/>
                  </a:lnTo>
                  <a:lnTo>
                    <a:pt x="1048" y="1754"/>
                  </a:lnTo>
                  <a:lnTo>
                    <a:pt x="1029" y="1690"/>
                  </a:lnTo>
                  <a:lnTo>
                    <a:pt x="993" y="1627"/>
                  </a:lnTo>
                  <a:lnTo>
                    <a:pt x="966" y="1573"/>
                  </a:lnTo>
                  <a:lnTo>
                    <a:pt x="940" y="1510"/>
                  </a:lnTo>
                  <a:lnTo>
                    <a:pt x="903" y="1455"/>
                  </a:lnTo>
                  <a:lnTo>
                    <a:pt x="867" y="1410"/>
                  </a:lnTo>
                  <a:lnTo>
                    <a:pt x="831" y="1365"/>
                  </a:lnTo>
                  <a:lnTo>
                    <a:pt x="795" y="1338"/>
                  </a:lnTo>
                  <a:lnTo>
                    <a:pt x="795" y="1690"/>
                  </a:lnTo>
                  <a:lnTo>
                    <a:pt x="732" y="1554"/>
                  </a:lnTo>
                  <a:lnTo>
                    <a:pt x="687" y="1491"/>
                  </a:lnTo>
                  <a:lnTo>
                    <a:pt x="677" y="1483"/>
                  </a:lnTo>
                  <a:lnTo>
                    <a:pt x="669" y="1483"/>
                  </a:lnTo>
                  <a:lnTo>
                    <a:pt x="669" y="1501"/>
                  </a:lnTo>
                  <a:lnTo>
                    <a:pt x="669" y="1528"/>
                  </a:lnTo>
                  <a:lnTo>
                    <a:pt x="677" y="1618"/>
                  </a:lnTo>
                  <a:lnTo>
                    <a:pt x="687" y="1736"/>
                  </a:lnTo>
                  <a:lnTo>
                    <a:pt x="695" y="1880"/>
                  </a:lnTo>
                  <a:lnTo>
                    <a:pt x="705" y="2044"/>
                  </a:lnTo>
                  <a:lnTo>
                    <a:pt x="695" y="1998"/>
                  </a:lnTo>
                  <a:lnTo>
                    <a:pt x="687" y="1935"/>
                  </a:lnTo>
                  <a:lnTo>
                    <a:pt x="669" y="1880"/>
                  </a:lnTo>
                  <a:lnTo>
                    <a:pt x="650" y="1808"/>
                  </a:lnTo>
                  <a:lnTo>
                    <a:pt x="632" y="1754"/>
                  </a:lnTo>
                  <a:lnTo>
                    <a:pt x="624" y="1700"/>
                  </a:lnTo>
                  <a:lnTo>
                    <a:pt x="614" y="1673"/>
                  </a:lnTo>
                  <a:lnTo>
                    <a:pt x="606" y="1655"/>
                  </a:lnTo>
                  <a:lnTo>
                    <a:pt x="578" y="1943"/>
                  </a:lnTo>
                  <a:lnTo>
                    <a:pt x="560" y="1935"/>
                  </a:lnTo>
                  <a:lnTo>
                    <a:pt x="551" y="1916"/>
                  </a:lnTo>
                  <a:lnTo>
                    <a:pt x="533" y="1898"/>
                  </a:lnTo>
                  <a:lnTo>
                    <a:pt x="524" y="1880"/>
                  </a:lnTo>
                  <a:lnTo>
                    <a:pt x="506" y="1862"/>
                  </a:lnTo>
                  <a:lnTo>
                    <a:pt x="488" y="1844"/>
                  </a:lnTo>
                  <a:lnTo>
                    <a:pt x="479" y="1817"/>
                  </a:lnTo>
                  <a:lnTo>
                    <a:pt x="460" y="1799"/>
                  </a:lnTo>
                  <a:lnTo>
                    <a:pt x="452" y="1763"/>
                  </a:lnTo>
                  <a:lnTo>
                    <a:pt x="442" y="1718"/>
                  </a:lnTo>
                  <a:lnTo>
                    <a:pt x="425" y="1681"/>
                  </a:lnTo>
                  <a:lnTo>
                    <a:pt x="407" y="1645"/>
                  </a:lnTo>
                  <a:lnTo>
                    <a:pt x="389" y="1609"/>
                  </a:lnTo>
                  <a:lnTo>
                    <a:pt x="361" y="1582"/>
                  </a:lnTo>
                  <a:lnTo>
                    <a:pt x="343" y="1546"/>
                  </a:lnTo>
                  <a:lnTo>
                    <a:pt x="316" y="1519"/>
                  </a:lnTo>
                  <a:lnTo>
                    <a:pt x="280" y="1501"/>
                  </a:lnTo>
                  <a:lnTo>
                    <a:pt x="235" y="1473"/>
                  </a:lnTo>
                  <a:lnTo>
                    <a:pt x="199" y="1455"/>
                  </a:lnTo>
                  <a:lnTo>
                    <a:pt x="154" y="1447"/>
                  </a:lnTo>
                  <a:lnTo>
                    <a:pt x="118" y="1428"/>
                  </a:lnTo>
                  <a:lnTo>
                    <a:pt x="73" y="1420"/>
                  </a:lnTo>
                  <a:lnTo>
                    <a:pt x="37" y="1402"/>
                  </a:lnTo>
                  <a:lnTo>
                    <a:pt x="0" y="1384"/>
                  </a:lnTo>
                  <a:lnTo>
                    <a:pt x="9" y="1347"/>
                  </a:lnTo>
                  <a:lnTo>
                    <a:pt x="37" y="1329"/>
                  </a:lnTo>
                  <a:lnTo>
                    <a:pt x="63" y="1319"/>
                  </a:lnTo>
                  <a:lnTo>
                    <a:pt x="100" y="1319"/>
                  </a:lnTo>
                  <a:lnTo>
                    <a:pt x="136" y="1319"/>
                  </a:lnTo>
                  <a:lnTo>
                    <a:pt x="163" y="1329"/>
                  </a:lnTo>
                  <a:lnTo>
                    <a:pt x="199" y="1329"/>
                  </a:lnTo>
                  <a:lnTo>
                    <a:pt x="235" y="1329"/>
                  </a:lnTo>
                  <a:lnTo>
                    <a:pt x="253" y="1329"/>
                  </a:lnTo>
                  <a:lnTo>
                    <a:pt x="271" y="1338"/>
                  </a:lnTo>
                  <a:lnTo>
                    <a:pt x="290" y="1347"/>
                  </a:lnTo>
                  <a:lnTo>
                    <a:pt x="308" y="1356"/>
                  </a:lnTo>
                  <a:lnTo>
                    <a:pt x="326" y="1365"/>
                  </a:lnTo>
                  <a:lnTo>
                    <a:pt x="343" y="1365"/>
                  </a:lnTo>
                  <a:lnTo>
                    <a:pt x="361" y="1356"/>
                  </a:lnTo>
                  <a:lnTo>
                    <a:pt x="379" y="1347"/>
                  </a:lnTo>
                  <a:lnTo>
                    <a:pt x="361" y="1319"/>
                  </a:lnTo>
                  <a:lnTo>
                    <a:pt x="334" y="1302"/>
                  </a:lnTo>
                  <a:lnTo>
                    <a:pt x="308" y="1284"/>
                  </a:lnTo>
                  <a:lnTo>
                    <a:pt x="280" y="1275"/>
                  </a:lnTo>
                  <a:lnTo>
                    <a:pt x="244" y="1266"/>
                  </a:lnTo>
                  <a:lnTo>
                    <a:pt x="217" y="1256"/>
                  </a:lnTo>
                  <a:lnTo>
                    <a:pt x="181" y="1256"/>
                  </a:lnTo>
                  <a:lnTo>
                    <a:pt x="154" y="1248"/>
                  </a:lnTo>
                  <a:lnTo>
                    <a:pt x="181" y="1230"/>
                  </a:lnTo>
                  <a:lnTo>
                    <a:pt x="208" y="1212"/>
                  </a:lnTo>
                  <a:lnTo>
                    <a:pt x="244" y="1193"/>
                  </a:lnTo>
                  <a:lnTo>
                    <a:pt x="271" y="1184"/>
                  </a:lnTo>
                  <a:lnTo>
                    <a:pt x="308" y="1167"/>
                  </a:lnTo>
                  <a:lnTo>
                    <a:pt x="343" y="1149"/>
                  </a:lnTo>
                  <a:lnTo>
                    <a:pt x="371" y="1121"/>
                  </a:lnTo>
                  <a:lnTo>
                    <a:pt x="389" y="1094"/>
                  </a:lnTo>
                  <a:lnTo>
                    <a:pt x="425" y="1076"/>
                  </a:lnTo>
                  <a:lnTo>
                    <a:pt x="460" y="1058"/>
                  </a:lnTo>
                  <a:lnTo>
                    <a:pt x="497" y="1040"/>
                  </a:lnTo>
                  <a:lnTo>
                    <a:pt x="524" y="1021"/>
                  </a:lnTo>
                  <a:lnTo>
                    <a:pt x="560" y="995"/>
                  </a:lnTo>
                  <a:lnTo>
                    <a:pt x="587" y="977"/>
                  </a:lnTo>
                  <a:lnTo>
                    <a:pt x="624" y="949"/>
                  </a:lnTo>
                  <a:lnTo>
                    <a:pt x="659" y="931"/>
                  </a:lnTo>
                  <a:lnTo>
                    <a:pt x="732" y="877"/>
                  </a:lnTo>
                  <a:lnTo>
                    <a:pt x="804" y="823"/>
                  </a:lnTo>
                  <a:lnTo>
                    <a:pt x="885" y="768"/>
                  </a:lnTo>
                  <a:lnTo>
                    <a:pt x="958" y="723"/>
                  </a:lnTo>
                  <a:lnTo>
                    <a:pt x="1029" y="669"/>
                  </a:lnTo>
                  <a:lnTo>
                    <a:pt x="1102" y="615"/>
                  </a:lnTo>
                  <a:lnTo>
                    <a:pt x="1175" y="552"/>
                  </a:lnTo>
                  <a:lnTo>
                    <a:pt x="1238" y="479"/>
                  </a:lnTo>
                  <a:lnTo>
                    <a:pt x="1256" y="479"/>
                  </a:lnTo>
                  <a:lnTo>
                    <a:pt x="1264" y="470"/>
                  </a:lnTo>
                  <a:lnTo>
                    <a:pt x="1282" y="461"/>
                  </a:lnTo>
                  <a:lnTo>
                    <a:pt x="1292" y="443"/>
                  </a:lnTo>
                  <a:lnTo>
                    <a:pt x="1301" y="434"/>
                  </a:lnTo>
                  <a:lnTo>
                    <a:pt x="1319" y="416"/>
                  </a:lnTo>
                  <a:lnTo>
                    <a:pt x="1327" y="407"/>
                  </a:lnTo>
                  <a:lnTo>
                    <a:pt x="1355" y="407"/>
                  </a:lnTo>
                  <a:lnTo>
                    <a:pt x="1391" y="361"/>
                  </a:lnTo>
                  <a:lnTo>
                    <a:pt x="1427" y="325"/>
                  </a:lnTo>
                  <a:lnTo>
                    <a:pt x="1472" y="290"/>
                  </a:lnTo>
                  <a:lnTo>
                    <a:pt x="1509" y="254"/>
                  </a:lnTo>
                  <a:lnTo>
                    <a:pt x="1554" y="217"/>
                  </a:lnTo>
                  <a:lnTo>
                    <a:pt x="1590" y="181"/>
                  </a:lnTo>
                  <a:lnTo>
                    <a:pt x="1635" y="136"/>
                  </a:lnTo>
                  <a:lnTo>
                    <a:pt x="1671" y="90"/>
                  </a:lnTo>
                  <a:lnTo>
                    <a:pt x="1671" y="72"/>
                  </a:lnTo>
                  <a:lnTo>
                    <a:pt x="1680" y="63"/>
                  </a:lnTo>
                  <a:lnTo>
                    <a:pt x="1680" y="55"/>
                  </a:lnTo>
                  <a:lnTo>
                    <a:pt x="1689" y="37"/>
                  </a:lnTo>
                  <a:lnTo>
                    <a:pt x="1698" y="27"/>
                  </a:lnTo>
                  <a:lnTo>
                    <a:pt x="1707" y="19"/>
                  </a:lnTo>
                  <a:lnTo>
                    <a:pt x="1716" y="9"/>
                  </a:lnTo>
                  <a:lnTo>
                    <a:pt x="1725" y="0"/>
                  </a:lnTo>
                  <a:lnTo>
                    <a:pt x="1743" y="63"/>
                  </a:lnTo>
                  <a:lnTo>
                    <a:pt x="1761" y="126"/>
                  </a:lnTo>
                  <a:lnTo>
                    <a:pt x="1788" y="189"/>
                  </a:lnTo>
                  <a:lnTo>
                    <a:pt x="1807" y="244"/>
                  </a:lnTo>
                  <a:lnTo>
                    <a:pt x="1833" y="298"/>
                  </a:lnTo>
                  <a:lnTo>
                    <a:pt x="1870" y="353"/>
                  </a:lnTo>
                  <a:lnTo>
                    <a:pt x="1906" y="407"/>
                  </a:lnTo>
                  <a:lnTo>
                    <a:pt x="1942" y="452"/>
                  </a:lnTo>
                  <a:close/>
                </a:path>
              </a:pathLst>
            </a:custGeom>
            <a:solidFill>
              <a:srgbClr val="FFCC99"/>
            </a:solidFill>
            <a:ln w="9525">
              <a:noFill/>
              <a:round/>
              <a:headEnd/>
              <a:tailEnd/>
            </a:ln>
          </p:spPr>
          <p:txBody>
            <a:bodyPr>
              <a:prstTxWarp prst="textNoShape">
                <a:avLst/>
              </a:prstTxWarp>
            </a:bodyPr>
            <a:lstStyle/>
            <a:p>
              <a:endParaRPr lang="en-US"/>
            </a:p>
          </p:txBody>
        </p:sp>
        <p:sp>
          <p:nvSpPr>
            <p:cNvPr id="49257" name="Freeform 691"/>
            <p:cNvSpPr>
              <a:spLocks noChangeAspect="1"/>
            </p:cNvSpPr>
            <p:nvPr/>
          </p:nvSpPr>
          <p:spPr bwMode="auto">
            <a:xfrm>
              <a:off x="1079" y="3263"/>
              <a:ext cx="560" cy="186"/>
            </a:xfrm>
            <a:custGeom>
              <a:avLst/>
              <a:gdLst>
                <a:gd name="T0" fmla="*/ 4713 w 5607"/>
                <a:gd name="T1" fmla="*/ 81 h 1863"/>
                <a:gd name="T2" fmla="*/ 3548 w 5607"/>
                <a:gd name="T3" fmla="*/ 308 h 1863"/>
                <a:gd name="T4" fmla="*/ 2663 w 5607"/>
                <a:gd name="T5" fmla="*/ 417 h 1863"/>
                <a:gd name="T6" fmla="*/ 2492 w 5607"/>
                <a:gd name="T7" fmla="*/ 615 h 1863"/>
                <a:gd name="T8" fmla="*/ 2221 w 5607"/>
                <a:gd name="T9" fmla="*/ 895 h 1863"/>
                <a:gd name="T10" fmla="*/ 1634 w 5607"/>
                <a:gd name="T11" fmla="*/ 994 h 1863"/>
                <a:gd name="T12" fmla="*/ 830 w 5607"/>
                <a:gd name="T13" fmla="*/ 950 h 1863"/>
                <a:gd name="T14" fmla="*/ 352 w 5607"/>
                <a:gd name="T15" fmla="*/ 759 h 1863"/>
                <a:gd name="T16" fmla="*/ 298 w 5607"/>
                <a:gd name="T17" fmla="*/ 669 h 1863"/>
                <a:gd name="T18" fmla="*/ 235 w 5607"/>
                <a:gd name="T19" fmla="*/ 733 h 1863"/>
                <a:gd name="T20" fmla="*/ 198 w 5607"/>
                <a:gd name="T21" fmla="*/ 804 h 1863"/>
                <a:gd name="T22" fmla="*/ 144 w 5607"/>
                <a:gd name="T23" fmla="*/ 859 h 1863"/>
                <a:gd name="T24" fmla="*/ 27 w 5607"/>
                <a:gd name="T25" fmla="*/ 1112 h 1863"/>
                <a:gd name="T26" fmla="*/ 8 w 5607"/>
                <a:gd name="T27" fmla="*/ 1420 h 1863"/>
                <a:gd name="T28" fmla="*/ 135 w 5607"/>
                <a:gd name="T29" fmla="*/ 1610 h 1863"/>
                <a:gd name="T30" fmla="*/ 217 w 5607"/>
                <a:gd name="T31" fmla="*/ 1464 h 1863"/>
                <a:gd name="T32" fmla="*/ 379 w 5607"/>
                <a:gd name="T33" fmla="*/ 1175 h 1863"/>
                <a:gd name="T34" fmla="*/ 451 w 5607"/>
                <a:gd name="T35" fmla="*/ 1158 h 1863"/>
                <a:gd name="T36" fmla="*/ 488 w 5607"/>
                <a:gd name="T37" fmla="*/ 1193 h 1863"/>
                <a:gd name="T38" fmla="*/ 424 w 5607"/>
                <a:gd name="T39" fmla="*/ 1211 h 1863"/>
                <a:gd name="T40" fmla="*/ 324 w 5607"/>
                <a:gd name="T41" fmla="*/ 1393 h 1863"/>
                <a:gd name="T42" fmla="*/ 324 w 5607"/>
                <a:gd name="T43" fmla="*/ 1610 h 1863"/>
                <a:gd name="T44" fmla="*/ 379 w 5607"/>
                <a:gd name="T45" fmla="*/ 1691 h 1863"/>
                <a:gd name="T46" fmla="*/ 433 w 5607"/>
                <a:gd name="T47" fmla="*/ 1699 h 1863"/>
                <a:gd name="T48" fmla="*/ 514 w 5607"/>
                <a:gd name="T49" fmla="*/ 1817 h 1863"/>
                <a:gd name="T50" fmla="*/ 668 w 5607"/>
                <a:gd name="T51" fmla="*/ 1845 h 1863"/>
                <a:gd name="T52" fmla="*/ 668 w 5607"/>
                <a:gd name="T53" fmla="*/ 1709 h 1863"/>
                <a:gd name="T54" fmla="*/ 650 w 5607"/>
                <a:gd name="T55" fmla="*/ 1582 h 1863"/>
                <a:gd name="T56" fmla="*/ 723 w 5607"/>
                <a:gd name="T57" fmla="*/ 1302 h 1863"/>
                <a:gd name="T58" fmla="*/ 885 w 5607"/>
                <a:gd name="T59" fmla="*/ 1221 h 1863"/>
                <a:gd name="T60" fmla="*/ 812 w 5607"/>
                <a:gd name="T61" fmla="*/ 1284 h 1863"/>
                <a:gd name="T62" fmla="*/ 741 w 5607"/>
                <a:gd name="T63" fmla="*/ 1464 h 1863"/>
                <a:gd name="T64" fmla="*/ 749 w 5607"/>
                <a:gd name="T65" fmla="*/ 1654 h 1863"/>
                <a:gd name="T66" fmla="*/ 849 w 5607"/>
                <a:gd name="T67" fmla="*/ 1790 h 1863"/>
                <a:gd name="T68" fmla="*/ 939 w 5607"/>
                <a:gd name="T69" fmla="*/ 1845 h 1863"/>
                <a:gd name="T70" fmla="*/ 1110 w 5607"/>
                <a:gd name="T71" fmla="*/ 1853 h 1863"/>
                <a:gd name="T72" fmla="*/ 1255 w 5607"/>
                <a:gd name="T73" fmla="*/ 1736 h 1863"/>
                <a:gd name="T74" fmla="*/ 1345 w 5607"/>
                <a:gd name="T75" fmla="*/ 1591 h 1863"/>
                <a:gd name="T76" fmla="*/ 1418 w 5607"/>
                <a:gd name="T77" fmla="*/ 1411 h 1863"/>
                <a:gd name="T78" fmla="*/ 1707 w 5607"/>
                <a:gd name="T79" fmla="*/ 1158 h 1863"/>
                <a:gd name="T80" fmla="*/ 2275 w 5607"/>
                <a:gd name="T81" fmla="*/ 994 h 1863"/>
                <a:gd name="T82" fmla="*/ 3007 w 5607"/>
                <a:gd name="T83" fmla="*/ 804 h 1863"/>
                <a:gd name="T84" fmla="*/ 3621 w 5607"/>
                <a:gd name="T85" fmla="*/ 633 h 1863"/>
                <a:gd name="T86" fmla="*/ 4099 w 5607"/>
                <a:gd name="T87" fmla="*/ 516 h 1863"/>
                <a:gd name="T88" fmla="*/ 4172 w 5607"/>
                <a:gd name="T89" fmla="*/ 525 h 1863"/>
                <a:gd name="T90" fmla="*/ 4298 w 5607"/>
                <a:gd name="T91" fmla="*/ 516 h 1863"/>
                <a:gd name="T92" fmla="*/ 4470 w 5607"/>
                <a:gd name="T93" fmla="*/ 452 h 1863"/>
                <a:gd name="T94" fmla="*/ 4506 w 5607"/>
                <a:gd name="T95" fmla="*/ 551 h 1863"/>
                <a:gd name="T96" fmla="*/ 4614 w 5607"/>
                <a:gd name="T97" fmla="*/ 579 h 1863"/>
                <a:gd name="T98" fmla="*/ 4857 w 5607"/>
                <a:gd name="T99" fmla="*/ 425 h 1863"/>
                <a:gd name="T100" fmla="*/ 4984 w 5607"/>
                <a:gd name="T101" fmla="*/ 417 h 1863"/>
                <a:gd name="T102" fmla="*/ 5002 w 5607"/>
                <a:gd name="T103" fmla="*/ 534 h 1863"/>
                <a:gd name="T104" fmla="*/ 5039 w 5607"/>
                <a:gd name="T105" fmla="*/ 516 h 1863"/>
                <a:gd name="T106" fmla="*/ 5191 w 5607"/>
                <a:gd name="T107" fmla="*/ 443 h 1863"/>
                <a:gd name="T108" fmla="*/ 5400 w 5607"/>
                <a:gd name="T109" fmla="*/ 326 h 1863"/>
                <a:gd name="T110" fmla="*/ 5562 w 5607"/>
                <a:gd name="T111" fmla="*/ 172 h 1863"/>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607"/>
                <a:gd name="T169" fmla="*/ 0 h 1863"/>
                <a:gd name="T170" fmla="*/ 5607 w 5607"/>
                <a:gd name="T171" fmla="*/ 1863 h 1863"/>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607" h="1863">
                  <a:moveTo>
                    <a:pt x="5590" y="0"/>
                  </a:moveTo>
                  <a:lnTo>
                    <a:pt x="5047" y="0"/>
                  </a:lnTo>
                  <a:lnTo>
                    <a:pt x="5011" y="63"/>
                  </a:lnTo>
                  <a:lnTo>
                    <a:pt x="4857" y="73"/>
                  </a:lnTo>
                  <a:lnTo>
                    <a:pt x="4713" y="81"/>
                  </a:lnTo>
                  <a:lnTo>
                    <a:pt x="4559" y="99"/>
                  </a:lnTo>
                  <a:lnTo>
                    <a:pt x="4415" y="118"/>
                  </a:lnTo>
                  <a:lnTo>
                    <a:pt x="4126" y="181"/>
                  </a:lnTo>
                  <a:lnTo>
                    <a:pt x="3838" y="245"/>
                  </a:lnTo>
                  <a:lnTo>
                    <a:pt x="3548" y="308"/>
                  </a:lnTo>
                  <a:lnTo>
                    <a:pt x="3259" y="362"/>
                  </a:lnTo>
                  <a:lnTo>
                    <a:pt x="3115" y="389"/>
                  </a:lnTo>
                  <a:lnTo>
                    <a:pt x="2971" y="399"/>
                  </a:lnTo>
                  <a:lnTo>
                    <a:pt x="2817" y="417"/>
                  </a:lnTo>
                  <a:lnTo>
                    <a:pt x="2663" y="417"/>
                  </a:lnTo>
                  <a:lnTo>
                    <a:pt x="2663" y="452"/>
                  </a:lnTo>
                  <a:lnTo>
                    <a:pt x="2663" y="480"/>
                  </a:lnTo>
                  <a:lnTo>
                    <a:pt x="2600" y="516"/>
                  </a:lnTo>
                  <a:lnTo>
                    <a:pt x="2537" y="561"/>
                  </a:lnTo>
                  <a:lnTo>
                    <a:pt x="2492" y="615"/>
                  </a:lnTo>
                  <a:lnTo>
                    <a:pt x="2438" y="678"/>
                  </a:lnTo>
                  <a:lnTo>
                    <a:pt x="2392" y="741"/>
                  </a:lnTo>
                  <a:lnTo>
                    <a:pt x="2339" y="796"/>
                  </a:lnTo>
                  <a:lnTo>
                    <a:pt x="2284" y="850"/>
                  </a:lnTo>
                  <a:lnTo>
                    <a:pt x="2221" y="895"/>
                  </a:lnTo>
                  <a:lnTo>
                    <a:pt x="2149" y="922"/>
                  </a:lnTo>
                  <a:lnTo>
                    <a:pt x="2050" y="950"/>
                  </a:lnTo>
                  <a:lnTo>
                    <a:pt x="1924" y="976"/>
                  </a:lnTo>
                  <a:lnTo>
                    <a:pt x="1788" y="986"/>
                  </a:lnTo>
                  <a:lnTo>
                    <a:pt x="1634" y="994"/>
                  </a:lnTo>
                  <a:lnTo>
                    <a:pt x="1481" y="1004"/>
                  </a:lnTo>
                  <a:lnTo>
                    <a:pt x="1309" y="994"/>
                  </a:lnTo>
                  <a:lnTo>
                    <a:pt x="1146" y="986"/>
                  </a:lnTo>
                  <a:lnTo>
                    <a:pt x="984" y="968"/>
                  </a:lnTo>
                  <a:lnTo>
                    <a:pt x="830" y="950"/>
                  </a:lnTo>
                  <a:lnTo>
                    <a:pt x="695" y="913"/>
                  </a:lnTo>
                  <a:lnTo>
                    <a:pt x="569" y="877"/>
                  </a:lnTo>
                  <a:lnTo>
                    <a:pt x="460" y="841"/>
                  </a:lnTo>
                  <a:lnTo>
                    <a:pt x="379" y="787"/>
                  </a:lnTo>
                  <a:lnTo>
                    <a:pt x="352" y="759"/>
                  </a:lnTo>
                  <a:lnTo>
                    <a:pt x="334" y="733"/>
                  </a:lnTo>
                  <a:lnTo>
                    <a:pt x="316" y="705"/>
                  </a:lnTo>
                  <a:lnTo>
                    <a:pt x="316" y="669"/>
                  </a:lnTo>
                  <a:lnTo>
                    <a:pt x="307" y="669"/>
                  </a:lnTo>
                  <a:lnTo>
                    <a:pt x="298" y="669"/>
                  </a:lnTo>
                  <a:lnTo>
                    <a:pt x="289" y="687"/>
                  </a:lnTo>
                  <a:lnTo>
                    <a:pt x="271" y="696"/>
                  </a:lnTo>
                  <a:lnTo>
                    <a:pt x="261" y="705"/>
                  </a:lnTo>
                  <a:lnTo>
                    <a:pt x="253" y="723"/>
                  </a:lnTo>
                  <a:lnTo>
                    <a:pt x="235" y="733"/>
                  </a:lnTo>
                  <a:lnTo>
                    <a:pt x="225" y="741"/>
                  </a:lnTo>
                  <a:lnTo>
                    <a:pt x="207" y="759"/>
                  </a:lnTo>
                  <a:lnTo>
                    <a:pt x="198" y="769"/>
                  </a:lnTo>
                  <a:lnTo>
                    <a:pt x="207" y="787"/>
                  </a:lnTo>
                  <a:lnTo>
                    <a:pt x="198" y="804"/>
                  </a:lnTo>
                  <a:lnTo>
                    <a:pt x="190" y="814"/>
                  </a:lnTo>
                  <a:lnTo>
                    <a:pt x="172" y="823"/>
                  </a:lnTo>
                  <a:lnTo>
                    <a:pt x="162" y="832"/>
                  </a:lnTo>
                  <a:lnTo>
                    <a:pt x="144" y="841"/>
                  </a:lnTo>
                  <a:lnTo>
                    <a:pt x="144" y="859"/>
                  </a:lnTo>
                  <a:lnTo>
                    <a:pt x="144" y="877"/>
                  </a:lnTo>
                  <a:lnTo>
                    <a:pt x="99" y="922"/>
                  </a:lnTo>
                  <a:lnTo>
                    <a:pt x="72" y="976"/>
                  </a:lnTo>
                  <a:lnTo>
                    <a:pt x="45" y="1039"/>
                  </a:lnTo>
                  <a:lnTo>
                    <a:pt x="27" y="1112"/>
                  </a:lnTo>
                  <a:lnTo>
                    <a:pt x="18" y="1175"/>
                  </a:lnTo>
                  <a:lnTo>
                    <a:pt x="8" y="1239"/>
                  </a:lnTo>
                  <a:lnTo>
                    <a:pt x="0" y="1311"/>
                  </a:lnTo>
                  <a:lnTo>
                    <a:pt x="0" y="1375"/>
                  </a:lnTo>
                  <a:lnTo>
                    <a:pt x="8" y="1420"/>
                  </a:lnTo>
                  <a:lnTo>
                    <a:pt x="27" y="1456"/>
                  </a:lnTo>
                  <a:lnTo>
                    <a:pt x="45" y="1501"/>
                  </a:lnTo>
                  <a:lnTo>
                    <a:pt x="72" y="1546"/>
                  </a:lnTo>
                  <a:lnTo>
                    <a:pt x="99" y="1582"/>
                  </a:lnTo>
                  <a:lnTo>
                    <a:pt x="135" y="1610"/>
                  </a:lnTo>
                  <a:lnTo>
                    <a:pt x="180" y="1636"/>
                  </a:lnTo>
                  <a:lnTo>
                    <a:pt x="225" y="1663"/>
                  </a:lnTo>
                  <a:lnTo>
                    <a:pt x="207" y="1591"/>
                  </a:lnTo>
                  <a:lnTo>
                    <a:pt x="207" y="1528"/>
                  </a:lnTo>
                  <a:lnTo>
                    <a:pt x="217" y="1464"/>
                  </a:lnTo>
                  <a:lnTo>
                    <a:pt x="235" y="1401"/>
                  </a:lnTo>
                  <a:lnTo>
                    <a:pt x="271" y="1338"/>
                  </a:lnTo>
                  <a:lnTo>
                    <a:pt x="298" y="1284"/>
                  </a:lnTo>
                  <a:lnTo>
                    <a:pt x="334" y="1229"/>
                  </a:lnTo>
                  <a:lnTo>
                    <a:pt x="379" y="1175"/>
                  </a:lnTo>
                  <a:lnTo>
                    <a:pt x="397" y="1175"/>
                  </a:lnTo>
                  <a:lnTo>
                    <a:pt x="407" y="1166"/>
                  </a:lnTo>
                  <a:lnTo>
                    <a:pt x="424" y="1166"/>
                  </a:lnTo>
                  <a:lnTo>
                    <a:pt x="442" y="1158"/>
                  </a:lnTo>
                  <a:lnTo>
                    <a:pt x="451" y="1158"/>
                  </a:lnTo>
                  <a:lnTo>
                    <a:pt x="470" y="1158"/>
                  </a:lnTo>
                  <a:lnTo>
                    <a:pt x="478" y="1158"/>
                  </a:lnTo>
                  <a:lnTo>
                    <a:pt x="496" y="1166"/>
                  </a:lnTo>
                  <a:lnTo>
                    <a:pt x="488" y="1175"/>
                  </a:lnTo>
                  <a:lnTo>
                    <a:pt x="488" y="1193"/>
                  </a:lnTo>
                  <a:lnTo>
                    <a:pt x="470" y="1193"/>
                  </a:lnTo>
                  <a:lnTo>
                    <a:pt x="460" y="1203"/>
                  </a:lnTo>
                  <a:lnTo>
                    <a:pt x="451" y="1203"/>
                  </a:lnTo>
                  <a:lnTo>
                    <a:pt x="433" y="1211"/>
                  </a:lnTo>
                  <a:lnTo>
                    <a:pt x="424" y="1211"/>
                  </a:lnTo>
                  <a:lnTo>
                    <a:pt x="407" y="1211"/>
                  </a:lnTo>
                  <a:lnTo>
                    <a:pt x="388" y="1257"/>
                  </a:lnTo>
                  <a:lnTo>
                    <a:pt x="361" y="1292"/>
                  </a:lnTo>
                  <a:lnTo>
                    <a:pt x="343" y="1338"/>
                  </a:lnTo>
                  <a:lnTo>
                    <a:pt x="324" y="1393"/>
                  </a:lnTo>
                  <a:lnTo>
                    <a:pt x="307" y="1438"/>
                  </a:lnTo>
                  <a:lnTo>
                    <a:pt x="307" y="1483"/>
                  </a:lnTo>
                  <a:lnTo>
                    <a:pt x="307" y="1537"/>
                  </a:lnTo>
                  <a:lnTo>
                    <a:pt x="316" y="1591"/>
                  </a:lnTo>
                  <a:lnTo>
                    <a:pt x="324" y="1610"/>
                  </a:lnTo>
                  <a:lnTo>
                    <a:pt x="334" y="1628"/>
                  </a:lnTo>
                  <a:lnTo>
                    <a:pt x="343" y="1646"/>
                  </a:lnTo>
                  <a:lnTo>
                    <a:pt x="352" y="1663"/>
                  </a:lnTo>
                  <a:lnTo>
                    <a:pt x="361" y="1681"/>
                  </a:lnTo>
                  <a:lnTo>
                    <a:pt x="379" y="1691"/>
                  </a:lnTo>
                  <a:lnTo>
                    <a:pt x="397" y="1691"/>
                  </a:lnTo>
                  <a:lnTo>
                    <a:pt x="415" y="1673"/>
                  </a:lnTo>
                  <a:lnTo>
                    <a:pt x="424" y="1681"/>
                  </a:lnTo>
                  <a:lnTo>
                    <a:pt x="433" y="1691"/>
                  </a:lnTo>
                  <a:lnTo>
                    <a:pt x="433" y="1699"/>
                  </a:lnTo>
                  <a:lnTo>
                    <a:pt x="442" y="1727"/>
                  </a:lnTo>
                  <a:lnTo>
                    <a:pt x="451" y="1754"/>
                  </a:lnTo>
                  <a:lnTo>
                    <a:pt x="470" y="1782"/>
                  </a:lnTo>
                  <a:lnTo>
                    <a:pt x="496" y="1799"/>
                  </a:lnTo>
                  <a:lnTo>
                    <a:pt x="514" y="1817"/>
                  </a:lnTo>
                  <a:lnTo>
                    <a:pt x="541" y="1826"/>
                  </a:lnTo>
                  <a:lnTo>
                    <a:pt x="569" y="1845"/>
                  </a:lnTo>
                  <a:lnTo>
                    <a:pt x="596" y="1853"/>
                  </a:lnTo>
                  <a:lnTo>
                    <a:pt x="632" y="1853"/>
                  </a:lnTo>
                  <a:lnTo>
                    <a:pt x="668" y="1845"/>
                  </a:lnTo>
                  <a:lnTo>
                    <a:pt x="686" y="1835"/>
                  </a:lnTo>
                  <a:lnTo>
                    <a:pt x="695" y="1826"/>
                  </a:lnTo>
                  <a:lnTo>
                    <a:pt x="704" y="1790"/>
                  </a:lnTo>
                  <a:lnTo>
                    <a:pt x="686" y="1754"/>
                  </a:lnTo>
                  <a:lnTo>
                    <a:pt x="668" y="1709"/>
                  </a:lnTo>
                  <a:lnTo>
                    <a:pt x="650" y="1663"/>
                  </a:lnTo>
                  <a:lnTo>
                    <a:pt x="640" y="1646"/>
                  </a:lnTo>
                  <a:lnTo>
                    <a:pt x="640" y="1628"/>
                  </a:lnTo>
                  <a:lnTo>
                    <a:pt x="640" y="1600"/>
                  </a:lnTo>
                  <a:lnTo>
                    <a:pt x="650" y="1582"/>
                  </a:lnTo>
                  <a:lnTo>
                    <a:pt x="659" y="1528"/>
                  </a:lnTo>
                  <a:lnTo>
                    <a:pt x="668" y="1464"/>
                  </a:lnTo>
                  <a:lnTo>
                    <a:pt x="677" y="1411"/>
                  </a:lnTo>
                  <a:lnTo>
                    <a:pt x="695" y="1357"/>
                  </a:lnTo>
                  <a:lnTo>
                    <a:pt x="723" y="1302"/>
                  </a:lnTo>
                  <a:lnTo>
                    <a:pt x="758" y="1266"/>
                  </a:lnTo>
                  <a:lnTo>
                    <a:pt x="804" y="1229"/>
                  </a:lnTo>
                  <a:lnTo>
                    <a:pt x="867" y="1211"/>
                  </a:lnTo>
                  <a:lnTo>
                    <a:pt x="875" y="1221"/>
                  </a:lnTo>
                  <a:lnTo>
                    <a:pt x="885" y="1221"/>
                  </a:lnTo>
                  <a:lnTo>
                    <a:pt x="885" y="1229"/>
                  </a:lnTo>
                  <a:lnTo>
                    <a:pt x="885" y="1239"/>
                  </a:lnTo>
                  <a:lnTo>
                    <a:pt x="885" y="1248"/>
                  </a:lnTo>
                  <a:lnTo>
                    <a:pt x="849" y="1266"/>
                  </a:lnTo>
                  <a:lnTo>
                    <a:pt x="812" y="1284"/>
                  </a:lnTo>
                  <a:lnTo>
                    <a:pt x="794" y="1311"/>
                  </a:lnTo>
                  <a:lnTo>
                    <a:pt x="776" y="1347"/>
                  </a:lnTo>
                  <a:lnTo>
                    <a:pt x="758" y="1383"/>
                  </a:lnTo>
                  <a:lnTo>
                    <a:pt x="749" y="1420"/>
                  </a:lnTo>
                  <a:lnTo>
                    <a:pt x="741" y="1464"/>
                  </a:lnTo>
                  <a:lnTo>
                    <a:pt x="731" y="1501"/>
                  </a:lnTo>
                  <a:lnTo>
                    <a:pt x="731" y="1537"/>
                  </a:lnTo>
                  <a:lnTo>
                    <a:pt x="741" y="1573"/>
                  </a:lnTo>
                  <a:lnTo>
                    <a:pt x="749" y="1618"/>
                  </a:lnTo>
                  <a:lnTo>
                    <a:pt x="749" y="1654"/>
                  </a:lnTo>
                  <a:lnTo>
                    <a:pt x="767" y="1691"/>
                  </a:lnTo>
                  <a:lnTo>
                    <a:pt x="786" y="1727"/>
                  </a:lnTo>
                  <a:lnTo>
                    <a:pt x="804" y="1754"/>
                  </a:lnTo>
                  <a:lnTo>
                    <a:pt x="840" y="1772"/>
                  </a:lnTo>
                  <a:lnTo>
                    <a:pt x="849" y="1790"/>
                  </a:lnTo>
                  <a:lnTo>
                    <a:pt x="857" y="1808"/>
                  </a:lnTo>
                  <a:lnTo>
                    <a:pt x="875" y="1817"/>
                  </a:lnTo>
                  <a:lnTo>
                    <a:pt x="893" y="1826"/>
                  </a:lnTo>
                  <a:lnTo>
                    <a:pt x="921" y="1835"/>
                  </a:lnTo>
                  <a:lnTo>
                    <a:pt x="939" y="1845"/>
                  </a:lnTo>
                  <a:lnTo>
                    <a:pt x="966" y="1853"/>
                  </a:lnTo>
                  <a:lnTo>
                    <a:pt x="984" y="1853"/>
                  </a:lnTo>
                  <a:lnTo>
                    <a:pt x="1029" y="1863"/>
                  </a:lnTo>
                  <a:lnTo>
                    <a:pt x="1074" y="1863"/>
                  </a:lnTo>
                  <a:lnTo>
                    <a:pt x="1110" y="1853"/>
                  </a:lnTo>
                  <a:lnTo>
                    <a:pt x="1146" y="1845"/>
                  </a:lnTo>
                  <a:lnTo>
                    <a:pt x="1174" y="1817"/>
                  </a:lnTo>
                  <a:lnTo>
                    <a:pt x="1201" y="1799"/>
                  </a:lnTo>
                  <a:lnTo>
                    <a:pt x="1228" y="1763"/>
                  </a:lnTo>
                  <a:lnTo>
                    <a:pt x="1255" y="1736"/>
                  </a:lnTo>
                  <a:lnTo>
                    <a:pt x="1282" y="1709"/>
                  </a:lnTo>
                  <a:lnTo>
                    <a:pt x="1300" y="1681"/>
                  </a:lnTo>
                  <a:lnTo>
                    <a:pt x="1318" y="1654"/>
                  </a:lnTo>
                  <a:lnTo>
                    <a:pt x="1336" y="1628"/>
                  </a:lnTo>
                  <a:lnTo>
                    <a:pt x="1345" y="1591"/>
                  </a:lnTo>
                  <a:lnTo>
                    <a:pt x="1363" y="1564"/>
                  </a:lnTo>
                  <a:lnTo>
                    <a:pt x="1373" y="1537"/>
                  </a:lnTo>
                  <a:lnTo>
                    <a:pt x="1381" y="1510"/>
                  </a:lnTo>
                  <a:lnTo>
                    <a:pt x="1399" y="1456"/>
                  </a:lnTo>
                  <a:lnTo>
                    <a:pt x="1418" y="1411"/>
                  </a:lnTo>
                  <a:lnTo>
                    <a:pt x="1444" y="1375"/>
                  </a:lnTo>
                  <a:lnTo>
                    <a:pt x="1472" y="1329"/>
                  </a:lnTo>
                  <a:lnTo>
                    <a:pt x="1535" y="1266"/>
                  </a:lnTo>
                  <a:lnTo>
                    <a:pt x="1616" y="1203"/>
                  </a:lnTo>
                  <a:lnTo>
                    <a:pt x="1707" y="1158"/>
                  </a:lnTo>
                  <a:lnTo>
                    <a:pt x="1797" y="1122"/>
                  </a:lnTo>
                  <a:lnTo>
                    <a:pt x="1887" y="1085"/>
                  </a:lnTo>
                  <a:lnTo>
                    <a:pt x="1977" y="1057"/>
                  </a:lnTo>
                  <a:lnTo>
                    <a:pt x="2122" y="1022"/>
                  </a:lnTo>
                  <a:lnTo>
                    <a:pt x="2275" y="994"/>
                  </a:lnTo>
                  <a:lnTo>
                    <a:pt x="2420" y="958"/>
                  </a:lnTo>
                  <a:lnTo>
                    <a:pt x="2564" y="931"/>
                  </a:lnTo>
                  <a:lnTo>
                    <a:pt x="2718" y="895"/>
                  </a:lnTo>
                  <a:lnTo>
                    <a:pt x="2862" y="859"/>
                  </a:lnTo>
                  <a:lnTo>
                    <a:pt x="3007" y="804"/>
                  </a:lnTo>
                  <a:lnTo>
                    <a:pt x="3151" y="751"/>
                  </a:lnTo>
                  <a:lnTo>
                    <a:pt x="3277" y="741"/>
                  </a:lnTo>
                  <a:lnTo>
                    <a:pt x="3395" y="715"/>
                  </a:lnTo>
                  <a:lnTo>
                    <a:pt x="3512" y="678"/>
                  </a:lnTo>
                  <a:lnTo>
                    <a:pt x="3621" y="633"/>
                  </a:lnTo>
                  <a:lnTo>
                    <a:pt x="3738" y="597"/>
                  </a:lnTo>
                  <a:lnTo>
                    <a:pt x="3846" y="561"/>
                  </a:lnTo>
                  <a:lnTo>
                    <a:pt x="3964" y="534"/>
                  </a:lnTo>
                  <a:lnTo>
                    <a:pt x="4091" y="516"/>
                  </a:lnTo>
                  <a:lnTo>
                    <a:pt x="4099" y="516"/>
                  </a:lnTo>
                  <a:lnTo>
                    <a:pt x="4117" y="516"/>
                  </a:lnTo>
                  <a:lnTo>
                    <a:pt x="4136" y="516"/>
                  </a:lnTo>
                  <a:lnTo>
                    <a:pt x="4144" y="516"/>
                  </a:lnTo>
                  <a:lnTo>
                    <a:pt x="4162" y="525"/>
                  </a:lnTo>
                  <a:lnTo>
                    <a:pt x="4172" y="525"/>
                  </a:lnTo>
                  <a:lnTo>
                    <a:pt x="4180" y="534"/>
                  </a:lnTo>
                  <a:lnTo>
                    <a:pt x="4190" y="551"/>
                  </a:lnTo>
                  <a:lnTo>
                    <a:pt x="4225" y="543"/>
                  </a:lnTo>
                  <a:lnTo>
                    <a:pt x="4262" y="534"/>
                  </a:lnTo>
                  <a:lnTo>
                    <a:pt x="4298" y="516"/>
                  </a:lnTo>
                  <a:lnTo>
                    <a:pt x="4324" y="498"/>
                  </a:lnTo>
                  <a:lnTo>
                    <a:pt x="4361" y="480"/>
                  </a:lnTo>
                  <a:lnTo>
                    <a:pt x="4397" y="470"/>
                  </a:lnTo>
                  <a:lnTo>
                    <a:pt x="4433" y="452"/>
                  </a:lnTo>
                  <a:lnTo>
                    <a:pt x="4470" y="452"/>
                  </a:lnTo>
                  <a:lnTo>
                    <a:pt x="4488" y="470"/>
                  </a:lnTo>
                  <a:lnTo>
                    <a:pt x="4496" y="488"/>
                  </a:lnTo>
                  <a:lnTo>
                    <a:pt x="4506" y="506"/>
                  </a:lnTo>
                  <a:lnTo>
                    <a:pt x="4506" y="534"/>
                  </a:lnTo>
                  <a:lnTo>
                    <a:pt x="4506" y="551"/>
                  </a:lnTo>
                  <a:lnTo>
                    <a:pt x="4506" y="579"/>
                  </a:lnTo>
                  <a:lnTo>
                    <a:pt x="4506" y="606"/>
                  </a:lnTo>
                  <a:lnTo>
                    <a:pt x="4515" y="624"/>
                  </a:lnTo>
                  <a:lnTo>
                    <a:pt x="4559" y="606"/>
                  </a:lnTo>
                  <a:lnTo>
                    <a:pt x="4614" y="579"/>
                  </a:lnTo>
                  <a:lnTo>
                    <a:pt x="4668" y="551"/>
                  </a:lnTo>
                  <a:lnTo>
                    <a:pt x="4713" y="525"/>
                  </a:lnTo>
                  <a:lnTo>
                    <a:pt x="4758" y="498"/>
                  </a:lnTo>
                  <a:lnTo>
                    <a:pt x="4812" y="462"/>
                  </a:lnTo>
                  <a:lnTo>
                    <a:pt x="4857" y="425"/>
                  </a:lnTo>
                  <a:lnTo>
                    <a:pt x="4903" y="389"/>
                  </a:lnTo>
                  <a:lnTo>
                    <a:pt x="4939" y="371"/>
                  </a:lnTo>
                  <a:lnTo>
                    <a:pt x="4966" y="371"/>
                  </a:lnTo>
                  <a:lnTo>
                    <a:pt x="4984" y="389"/>
                  </a:lnTo>
                  <a:lnTo>
                    <a:pt x="4984" y="417"/>
                  </a:lnTo>
                  <a:lnTo>
                    <a:pt x="4984" y="452"/>
                  </a:lnTo>
                  <a:lnTo>
                    <a:pt x="4984" y="498"/>
                  </a:lnTo>
                  <a:lnTo>
                    <a:pt x="4993" y="525"/>
                  </a:lnTo>
                  <a:lnTo>
                    <a:pt x="5002" y="551"/>
                  </a:lnTo>
                  <a:lnTo>
                    <a:pt x="5002" y="534"/>
                  </a:lnTo>
                  <a:lnTo>
                    <a:pt x="5011" y="525"/>
                  </a:lnTo>
                  <a:lnTo>
                    <a:pt x="5011" y="516"/>
                  </a:lnTo>
                  <a:lnTo>
                    <a:pt x="5021" y="516"/>
                  </a:lnTo>
                  <a:lnTo>
                    <a:pt x="5029" y="516"/>
                  </a:lnTo>
                  <a:lnTo>
                    <a:pt x="5039" y="516"/>
                  </a:lnTo>
                  <a:lnTo>
                    <a:pt x="5047" y="516"/>
                  </a:lnTo>
                  <a:lnTo>
                    <a:pt x="5057" y="516"/>
                  </a:lnTo>
                  <a:lnTo>
                    <a:pt x="5102" y="488"/>
                  </a:lnTo>
                  <a:lnTo>
                    <a:pt x="5147" y="470"/>
                  </a:lnTo>
                  <a:lnTo>
                    <a:pt x="5191" y="443"/>
                  </a:lnTo>
                  <a:lnTo>
                    <a:pt x="5237" y="425"/>
                  </a:lnTo>
                  <a:lnTo>
                    <a:pt x="5274" y="399"/>
                  </a:lnTo>
                  <a:lnTo>
                    <a:pt x="5318" y="380"/>
                  </a:lnTo>
                  <a:lnTo>
                    <a:pt x="5363" y="353"/>
                  </a:lnTo>
                  <a:lnTo>
                    <a:pt x="5400" y="326"/>
                  </a:lnTo>
                  <a:lnTo>
                    <a:pt x="5444" y="308"/>
                  </a:lnTo>
                  <a:lnTo>
                    <a:pt x="5481" y="281"/>
                  </a:lnTo>
                  <a:lnTo>
                    <a:pt x="5517" y="245"/>
                  </a:lnTo>
                  <a:lnTo>
                    <a:pt x="5544" y="217"/>
                  </a:lnTo>
                  <a:lnTo>
                    <a:pt x="5562" y="172"/>
                  </a:lnTo>
                  <a:lnTo>
                    <a:pt x="5580" y="136"/>
                  </a:lnTo>
                  <a:lnTo>
                    <a:pt x="5598" y="91"/>
                  </a:lnTo>
                  <a:lnTo>
                    <a:pt x="5607" y="45"/>
                  </a:lnTo>
                  <a:lnTo>
                    <a:pt x="5590" y="0"/>
                  </a:lnTo>
                  <a:close/>
                </a:path>
              </a:pathLst>
            </a:custGeom>
            <a:solidFill>
              <a:srgbClr val="9E4F2B"/>
            </a:solidFill>
            <a:ln w="9525">
              <a:noFill/>
              <a:round/>
              <a:headEnd/>
              <a:tailEnd/>
            </a:ln>
          </p:spPr>
          <p:txBody>
            <a:bodyPr>
              <a:prstTxWarp prst="textNoShape">
                <a:avLst/>
              </a:prstTxWarp>
            </a:bodyPr>
            <a:lstStyle/>
            <a:p>
              <a:endParaRPr lang="en-US"/>
            </a:p>
          </p:txBody>
        </p:sp>
        <p:sp>
          <p:nvSpPr>
            <p:cNvPr id="49258" name="Freeform 692"/>
            <p:cNvSpPr>
              <a:spLocks noChangeAspect="1"/>
            </p:cNvSpPr>
            <p:nvPr/>
          </p:nvSpPr>
          <p:spPr bwMode="auto">
            <a:xfrm>
              <a:off x="1373" y="3367"/>
              <a:ext cx="281" cy="331"/>
            </a:xfrm>
            <a:custGeom>
              <a:avLst/>
              <a:gdLst>
                <a:gd name="T0" fmla="*/ 2331 w 2809"/>
                <a:gd name="T1" fmla="*/ 525 h 3309"/>
                <a:gd name="T2" fmla="*/ 2167 w 2809"/>
                <a:gd name="T3" fmla="*/ 832 h 3309"/>
                <a:gd name="T4" fmla="*/ 2041 w 2809"/>
                <a:gd name="T5" fmla="*/ 2007 h 3309"/>
                <a:gd name="T6" fmla="*/ 2005 w 2809"/>
                <a:gd name="T7" fmla="*/ 2432 h 3309"/>
                <a:gd name="T8" fmla="*/ 1843 w 2809"/>
                <a:gd name="T9" fmla="*/ 2513 h 3309"/>
                <a:gd name="T10" fmla="*/ 1734 w 2809"/>
                <a:gd name="T11" fmla="*/ 2596 h 3309"/>
                <a:gd name="T12" fmla="*/ 1634 w 2809"/>
                <a:gd name="T13" fmla="*/ 2659 h 3309"/>
                <a:gd name="T14" fmla="*/ 1201 w 2809"/>
                <a:gd name="T15" fmla="*/ 2649 h 3309"/>
                <a:gd name="T16" fmla="*/ 1120 w 2809"/>
                <a:gd name="T17" fmla="*/ 2622 h 3309"/>
                <a:gd name="T18" fmla="*/ 994 w 2809"/>
                <a:gd name="T19" fmla="*/ 2460 h 3309"/>
                <a:gd name="T20" fmla="*/ 867 w 2809"/>
                <a:gd name="T21" fmla="*/ 2369 h 3309"/>
                <a:gd name="T22" fmla="*/ 714 w 2809"/>
                <a:gd name="T23" fmla="*/ 2369 h 3309"/>
                <a:gd name="T24" fmla="*/ 289 w 2809"/>
                <a:gd name="T25" fmla="*/ 2478 h 3309"/>
                <a:gd name="T26" fmla="*/ 10 w 2809"/>
                <a:gd name="T27" fmla="*/ 2803 h 3309"/>
                <a:gd name="T28" fmla="*/ 18 w 2809"/>
                <a:gd name="T29" fmla="*/ 2957 h 3309"/>
                <a:gd name="T30" fmla="*/ 180 w 2809"/>
                <a:gd name="T31" fmla="*/ 2794 h 3309"/>
                <a:gd name="T32" fmla="*/ 506 w 2809"/>
                <a:gd name="T33" fmla="*/ 2640 h 3309"/>
                <a:gd name="T34" fmla="*/ 624 w 2809"/>
                <a:gd name="T35" fmla="*/ 2649 h 3309"/>
                <a:gd name="T36" fmla="*/ 614 w 2809"/>
                <a:gd name="T37" fmla="*/ 2703 h 3309"/>
                <a:gd name="T38" fmla="*/ 425 w 2809"/>
                <a:gd name="T39" fmla="*/ 2748 h 3309"/>
                <a:gd name="T40" fmla="*/ 245 w 2809"/>
                <a:gd name="T41" fmla="*/ 2875 h 3309"/>
                <a:gd name="T42" fmla="*/ 163 w 2809"/>
                <a:gd name="T43" fmla="*/ 3092 h 3309"/>
                <a:gd name="T44" fmla="*/ 226 w 2809"/>
                <a:gd name="T45" fmla="*/ 3192 h 3309"/>
                <a:gd name="T46" fmla="*/ 281 w 2809"/>
                <a:gd name="T47" fmla="*/ 3173 h 3309"/>
                <a:gd name="T48" fmla="*/ 289 w 2809"/>
                <a:gd name="T49" fmla="*/ 3102 h 3309"/>
                <a:gd name="T50" fmla="*/ 515 w 2809"/>
                <a:gd name="T51" fmla="*/ 2884 h 3309"/>
                <a:gd name="T52" fmla="*/ 814 w 2809"/>
                <a:gd name="T53" fmla="*/ 2831 h 3309"/>
                <a:gd name="T54" fmla="*/ 849 w 2809"/>
                <a:gd name="T55" fmla="*/ 2875 h 3309"/>
                <a:gd name="T56" fmla="*/ 741 w 2809"/>
                <a:gd name="T57" fmla="*/ 2912 h 3309"/>
                <a:gd name="T58" fmla="*/ 597 w 2809"/>
                <a:gd name="T59" fmla="*/ 2948 h 3309"/>
                <a:gd name="T60" fmla="*/ 415 w 2809"/>
                <a:gd name="T61" fmla="*/ 3102 h 3309"/>
                <a:gd name="T62" fmla="*/ 425 w 2809"/>
                <a:gd name="T63" fmla="*/ 3255 h 3309"/>
                <a:gd name="T64" fmla="*/ 506 w 2809"/>
                <a:gd name="T65" fmla="*/ 3309 h 3309"/>
                <a:gd name="T66" fmla="*/ 750 w 2809"/>
                <a:gd name="T67" fmla="*/ 3255 h 3309"/>
                <a:gd name="T68" fmla="*/ 1047 w 2809"/>
                <a:gd name="T69" fmla="*/ 3165 h 3309"/>
                <a:gd name="T70" fmla="*/ 1454 w 2809"/>
                <a:gd name="T71" fmla="*/ 3155 h 3309"/>
                <a:gd name="T72" fmla="*/ 1616 w 2809"/>
                <a:gd name="T73" fmla="*/ 3183 h 3309"/>
                <a:gd name="T74" fmla="*/ 1762 w 2809"/>
                <a:gd name="T75" fmla="*/ 3192 h 3309"/>
                <a:gd name="T76" fmla="*/ 2104 w 2809"/>
                <a:gd name="T77" fmla="*/ 3255 h 3309"/>
                <a:gd name="T78" fmla="*/ 2285 w 2809"/>
                <a:gd name="T79" fmla="*/ 3236 h 3309"/>
                <a:gd name="T80" fmla="*/ 2366 w 2809"/>
                <a:gd name="T81" fmla="*/ 3219 h 3309"/>
                <a:gd name="T82" fmla="*/ 2610 w 2809"/>
                <a:gd name="T83" fmla="*/ 3020 h 3309"/>
                <a:gd name="T84" fmla="*/ 2718 w 2809"/>
                <a:gd name="T85" fmla="*/ 2559 h 3309"/>
                <a:gd name="T86" fmla="*/ 2754 w 2809"/>
                <a:gd name="T87" fmla="*/ 2270 h 3309"/>
                <a:gd name="T88" fmla="*/ 2809 w 2809"/>
                <a:gd name="T89" fmla="*/ 2242 h 3309"/>
                <a:gd name="T90" fmla="*/ 2791 w 2809"/>
                <a:gd name="T91" fmla="*/ 2179 h 3309"/>
                <a:gd name="T92" fmla="*/ 2736 w 2809"/>
                <a:gd name="T93" fmla="*/ 1899 h 3309"/>
                <a:gd name="T94" fmla="*/ 2682 w 2809"/>
                <a:gd name="T95" fmla="*/ 1618 h 3309"/>
                <a:gd name="T96" fmla="*/ 2647 w 2809"/>
                <a:gd name="T97" fmla="*/ 1537 h 3309"/>
                <a:gd name="T98" fmla="*/ 2637 w 2809"/>
                <a:gd name="T99" fmla="*/ 1366 h 3309"/>
                <a:gd name="T100" fmla="*/ 2529 w 2809"/>
                <a:gd name="T101" fmla="*/ 1130 h 3309"/>
                <a:gd name="T102" fmla="*/ 2519 w 2809"/>
                <a:gd name="T103" fmla="*/ 1022 h 3309"/>
                <a:gd name="T104" fmla="*/ 2511 w 2809"/>
                <a:gd name="T105" fmla="*/ 895 h 3309"/>
                <a:gd name="T106" fmla="*/ 2493 w 2809"/>
                <a:gd name="T107" fmla="*/ 724 h 3309"/>
                <a:gd name="T108" fmla="*/ 2475 w 2809"/>
                <a:gd name="T109" fmla="*/ 670 h 3309"/>
                <a:gd name="T110" fmla="*/ 2475 w 2809"/>
                <a:gd name="T111" fmla="*/ 607 h 3309"/>
                <a:gd name="T112" fmla="*/ 2547 w 2809"/>
                <a:gd name="T113" fmla="*/ 607 h 3309"/>
                <a:gd name="T114" fmla="*/ 2564 w 2809"/>
                <a:gd name="T115" fmla="*/ 525 h 3309"/>
                <a:gd name="T116" fmla="*/ 2519 w 2809"/>
                <a:gd name="T117" fmla="*/ 253 h 3309"/>
                <a:gd name="T118" fmla="*/ 2475 w 2809"/>
                <a:gd name="T119" fmla="*/ 136 h 3309"/>
                <a:gd name="T120" fmla="*/ 2457 w 2809"/>
                <a:gd name="T121" fmla="*/ 46 h 3309"/>
                <a:gd name="T122" fmla="*/ 2420 w 2809"/>
                <a:gd name="T123" fmla="*/ 18 h 3309"/>
                <a:gd name="T124" fmla="*/ 2384 w 2809"/>
                <a:gd name="T125" fmla="*/ 10 h 330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2809"/>
                <a:gd name="T190" fmla="*/ 0 h 3309"/>
                <a:gd name="T191" fmla="*/ 2809 w 2809"/>
                <a:gd name="T192" fmla="*/ 3309 h 330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2809" h="3309">
                  <a:moveTo>
                    <a:pt x="2384" y="109"/>
                  </a:moveTo>
                  <a:lnTo>
                    <a:pt x="2384" y="172"/>
                  </a:lnTo>
                  <a:lnTo>
                    <a:pt x="2375" y="281"/>
                  </a:lnTo>
                  <a:lnTo>
                    <a:pt x="2357" y="399"/>
                  </a:lnTo>
                  <a:lnTo>
                    <a:pt x="2331" y="525"/>
                  </a:lnTo>
                  <a:lnTo>
                    <a:pt x="2303" y="642"/>
                  </a:lnTo>
                  <a:lnTo>
                    <a:pt x="2258" y="743"/>
                  </a:lnTo>
                  <a:lnTo>
                    <a:pt x="2230" y="787"/>
                  </a:lnTo>
                  <a:lnTo>
                    <a:pt x="2204" y="814"/>
                  </a:lnTo>
                  <a:lnTo>
                    <a:pt x="2167" y="832"/>
                  </a:lnTo>
                  <a:lnTo>
                    <a:pt x="2131" y="842"/>
                  </a:lnTo>
                  <a:lnTo>
                    <a:pt x="2131" y="1790"/>
                  </a:lnTo>
                  <a:lnTo>
                    <a:pt x="2096" y="1854"/>
                  </a:lnTo>
                  <a:lnTo>
                    <a:pt x="2059" y="1926"/>
                  </a:lnTo>
                  <a:lnTo>
                    <a:pt x="2041" y="2007"/>
                  </a:lnTo>
                  <a:lnTo>
                    <a:pt x="2023" y="2098"/>
                  </a:lnTo>
                  <a:lnTo>
                    <a:pt x="2013" y="2189"/>
                  </a:lnTo>
                  <a:lnTo>
                    <a:pt x="2013" y="2278"/>
                  </a:lnTo>
                  <a:lnTo>
                    <a:pt x="2005" y="2361"/>
                  </a:lnTo>
                  <a:lnTo>
                    <a:pt x="2005" y="2432"/>
                  </a:lnTo>
                  <a:lnTo>
                    <a:pt x="1978" y="2432"/>
                  </a:lnTo>
                  <a:lnTo>
                    <a:pt x="1950" y="2450"/>
                  </a:lnTo>
                  <a:lnTo>
                    <a:pt x="1914" y="2469"/>
                  </a:lnTo>
                  <a:lnTo>
                    <a:pt x="1879" y="2495"/>
                  </a:lnTo>
                  <a:lnTo>
                    <a:pt x="1843" y="2513"/>
                  </a:lnTo>
                  <a:lnTo>
                    <a:pt x="1815" y="2532"/>
                  </a:lnTo>
                  <a:lnTo>
                    <a:pt x="1780" y="2550"/>
                  </a:lnTo>
                  <a:lnTo>
                    <a:pt x="1752" y="2559"/>
                  </a:lnTo>
                  <a:lnTo>
                    <a:pt x="1752" y="2577"/>
                  </a:lnTo>
                  <a:lnTo>
                    <a:pt x="1734" y="2596"/>
                  </a:lnTo>
                  <a:lnTo>
                    <a:pt x="1716" y="2604"/>
                  </a:lnTo>
                  <a:lnTo>
                    <a:pt x="1689" y="2622"/>
                  </a:lnTo>
                  <a:lnTo>
                    <a:pt x="1671" y="2631"/>
                  </a:lnTo>
                  <a:lnTo>
                    <a:pt x="1644" y="2649"/>
                  </a:lnTo>
                  <a:lnTo>
                    <a:pt x="1634" y="2659"/>
                  </a:lnTo>
                  <a:lnTo>
                    <a:pt x="1626" y="2685"/>
                  </a:lnTo>
                  <a:lnTo>
                    <a:pt x="1247" y="2685"/>
                  </a:lnTo>
                  <a:lnTo>
                    <a:pt x="1229" y="2667"/>
                  </a:lnTo>
                  <a:lnTo>
                    <a:pt x="1219" y="2659"/>
                  </a:lnTo>
                  <a:lnTo>
                    <a:pt x="1201" y="2649"/>
                  </a:lnTo>
                  <a:lnTo>
                    <a:pt x="1183" y="2640"/>
                  </a:lnTo>
                  <a:lnTo>
                    <a:pt x="1165" y="2631"/>
                  </a:lnTo>
                  <a:lnTo>
                    <a:pt x="1148" y="2622"/>
                  </a:lnTo>
                  <a:lnTo>
                    <a:pt x="1130" y="2622"/>
                  </a:lnTo>
                  <a:lnTo>
                    <a:pt x="1120" y="2622"/>
                  </a:lnTo>
                  <a:lnTo>
                    <a:pt x="1102" y="2596"/>
                  </a:lnTo>
                  <a:lnTo>
                    <a:pt x="1084" y="2559"/>
                  </a:lnTo>
                  <a:lnTo>
                    <a:pt x="1057" y="2532"/>
                  </a:lnTo>
                  <a:lnTo>
                    <a:pt x="1021" y="2495"/>
                  </a:lnTo>
                  <a:lnTo>
                    <a:pt x="994" y="2460"/>
                  </a:lnTo>
                  <a:lnTo>
                    <a:pt x="966" y="2424"/>
                  </a:lnTo>
                  <a:lnTo>
                    <a:pt x="948" y="2396"/>
                  </a:lnTo>
                  <a:lnTo>
                    <a:pt x="931" y="2369"/>
                  </a:lnTo>
                  <a:lnTo>
                    <a:pt x="895" y="2369"/>
                  </a:lnTo>
                  <a:lnTo>
                    <a:pt x="867" y="2369"/>
                  </a:lnTo>
                  <a:lnTo>
                    <a:pt x="831" y="2361"/>
                  </a:lnTo>
                  <a:lnTo>
                    <a:pt x="804" y="2361"/>
                  </a:lnTo>
                  <a:lnTo>
                    <a:pt x="768" y="2369"/>
                  </a:lnTo>
                  <a:lnTo>
                    <a:pt x="741" y="2369"/>
                  </a:lnTo>
                  <a:lnTo>
                    <a:pt x="714" y="2369"/>
                  </a:lnTo>
                  <a:lnTo>
                    <a:pt x="678" y="2378"/>
                  </a:lnTo>
                  <a:lnTo>
                    <a:pt x="579" y="2387"/>
                  </a:lnTo>
                  <a:lnTo>
                    <a:pt x="479" y="2406"/>
                  </a:lnTo>
                  <a:lnTo>
                    <a:pt x="380" y="2432"/>
                  </a:lnTo>
                  <a:lnTo>
                    <a:pt x="289" y="2478"/>
                  </a:lnTo>
                  <a:lnTo>
                    <a:pt x="208" y="2532"/>
                  </a:lnTo>
                  <a:lnTo>
                    <a:pt x="136" y="2596"/>
                  </a:lnTo>
                  <a:lnTo>
                    <a:pt x="73" y="2677"/>
                  </a:lnTo>
                  <a:lnTo>
                    <a:pt x="28" y="2766"/>
                  </a:lnTo>
                  <a:lnTo>
                    <a:pt x="10" y="2803"/>
                  </a:lnTo>
                  <a:lnTo>
                    <a:pt x="10" y="2831"/>
                  </a:lnTo>
                  <a:lnTo>
                    <a:pt x="0" y="2866"/>
                  </a:lnTo>
                  <a:lnTo>
                    <a:pt x="0" y="2894"/>
                  </a:lnTo>
                  <a:lnTo>
                    <a:pt x="10" y="2920"/>
                  </a:lnTo>
                  <a:lnTo>
                    <a:pt x="18" y="2957"/>
                  </a:lnTo>
                  <a:lnTo>
                    <a:pt x="28" y="2983"/>
                  </a:lnTo>
                  <a:lnTo>
                    <a:pt x="55" y="3011"/>
                  </a:lnTo>
                  <a:lnTo>
                    <a:pt x="99" y="2912"/>
                  </a:lnTo>
                  <a:lnTo>
                    <a:pt x="136" y="2849"/>
                  </a:lnTo>
                  <a:lnTo>
                    <a:pt x="180" y="2794"/>
                  </a:lnTo>
                  <a:lnTo>
                    <a:pt x="235" y="2748"/>
                  </a:lnTo>
                  <a:lnTo>
                    <a:pt x="298" y="2713"/>
                  </a:lnTo>
                  <a:lnTo>
                    <a:pt x="371" y="2677"/>
                  </a:lnTo>
                  <a:lnTo>
                    <a:pt x="434" y="2659"/>
                  </a:lnTo>
                  <a:lnTo>
                    <a:pt x="506" y="2640"/>
                  </a:lnTo>
                  <a:lnTo>
                    <a:pt x="579" y="2622"/>
                  </a:lnTo>
                  <a:lnTo>
                    <a:pt x="587" y="2622"/>
                  </a:lnTo>
                  <a:lnTo>
                    <a:pt x="605" y="2631"/>
                  </a:lnTo>
                  <a:lnTo>
                    <a:pt x="614" y="2640"/>
                  </a:lnTo>
                  <a:lnTo>
                    <a:pt x="624" y="2649"/>
                  </a:lnTo>
                  <a:lnTo>
                    <a:pt x="632" y="2659"/>
                  </a:lnTo>
                  <a:lnTo>
                    <a:pt x="642" y="2667"/>
                  </a:lnTo>
                  <a:lnTo>
                    <a:pt x="650" y="2677"/>
                  </a:lnTo>
                  <a:lnTo>
                    <a:pt x="650" y="2685"/>
                  </a:lnTo>
                  <a:lnTo>
                    <a:pt x="614" y="2703"/>
                  </a:lnTo>
                  <a:lnTo>
                    <a:pt x="579" y="2713"/>
                  </a:lnTo>
                  <a:lnTo>
                    <a:pt x="542" y="2722"/>
                  </a:lnTo>
                  <a:lnTo>
                    <a:pt x="498" y="2722"/>
                  </a:lnTo>
                  <a:lnTo>
                    <a:pt x="461" y="2731"/>
                  </a:lnTo>
                  <a:lnTo>
                    <a:pt x="425" y="2748"/>
                  </a:lnTo>
                  <a:lnTo>
                    <a:pt x="389" y="2758"/>
                  </a:lnTo>
                  <a:lnTo>
                    <a:pt x="352" y="2785"/>
                  </a:lnTo>
                  <a:lnTo>
                    <a:pt x="316" y="2812"/>
                  </a:lnTo>
                  <a:lnTo>
                    <a:pt x="281" y="2849"/>
                  </a:lnTo>
                  <a:lnTo>
                    <a:pt x="245" y="2875"/>
                  </a:lnTo>
                  <a:lnTo>
                    <a:pt x="217" y="2920"/>
                  </a:lnTo>
                  <a:lnTo>
                    <a:pt x="199" y="2957"/>
                  </a:lnTo>
                  <a:lnTo>
                    <a:pt x="180" y="3001"/>
                  </a:lnTo>
                  <a:lnTo>
                    <a:pt x="172" y="3047"/>
                  </a:lnTo>
                  <a:lnTo>
                    <a:pt x="163" y="3092"/>
                  </a:lnTo>
                  <a:lnTo>
                    <a:pt x="172" y="3110"/>
                  </a:lnTo>
                  <a:lnTo>
                    <a:pt x="190" y="3129"/>
                  </a:lnTo>
                  <a:lnTo>
                    <a:pt x="199" y="3155"/>
                  </a:lnTo>
                  <a:lnTo>
                    <a:pt x="208" y="3173"/>
                  </a:lnTo>
                  <a:lnTo>
                    <a:pt x="226" y="3192"/>
                  </a:lnTo>
                  <a:lnTo>
                    <a:pt x="245" y="3201"/>
                  </a:lnTo>
                  <a:lnTo>
                    <a:pt x="263" y="3210"/>
                  </a:lnTo>
                  <a:lnTo>
                    <a:pt x="289" y="3210"/>
                  </a:lnTo>
                  <a:lnTo>
                    <a:pt x="281" y="3192"/>
                  </a:lnTo>
                  <a:lnTo>
                    <a:pt x="281" y="3173"/>
                  </a:lnTo>
                  <a:lnTo>
                    <a:pt x="281" y="3165"/>
                  </a:lnTo>
                  <a:lnTo>
                    <a:pt x="281" y="3147"/>
                  </a:lnTo>
                  <a:lnTo>
                    <a:pt x="281" y="3129"/>
                  </a:lnTo>
                  <a:lnTo>
                    <a:pt x="281" y="3110"/>
                  </a:lnTo>
                  <a:lnTo>
                    <a:pt x="289" y="3102"/>
                  </a:lnTo>
                  <a:lnTo>
                    <a:pt x="298" y="3084"/>
                  </a:lnTo>
                  <a:lnTo>
                    <a:pt x="344" y="3020"/>
                  </a:lnTo>
                  <a:lnTo>
                    <a:pt x="389" y="2966"/>
                  </a:lnTo>
                  <a:lnTo>
                    <a:pt x="452" y="2920"/>
                  </a:lnTo>
                  <a:lnTo>
                    <a:pt x="515" y="2884"/>
                  </a:lnTo>
                  <a:lnTo>
                    <a:pt x="579" y="2857"/>
                  </a:lnTo>
                  <a:lnTo>
                    <a:pt x="650" y="2831"/>
                  </a:lnTo>
                  <a:lnTo>
                    <a:pt x="731" y="2821"/>
                  </a:lnTo>
                  <a:lnTo>
                    <a:pt x="804" y="2821"/>
                  </a:lnTo>
                  <a:lnTo>
                    <a:pt x="814" y="2831"/>
                  </a:lnTo>
                  <a:lnTo>
                    <a:pt x="822" y="2839"/>
                  </a:lnTo>
                  <a:lnTo>
                    <a:pt x="831" y="2849"/>
                  </a:lnTo>
                  <a:lnTo>
                    <a:pt x="840" y="2857"/>
                  </a:lnTo>
                  <a:lnTo>
                    <a:pt x="849" y="2866"/>
                  </a:lnTo>
                  <a:lnTo>
                    <a:pt x="849" y="2875"/>
                  </a:lnTo>
                  <a:lnTo>
                    <a:pt x="849" y="2884"/>
                  </a:lnTo>
                  <a:lnTo>
                    <a:pt x="822" y="2894"/>
                  </a:lnTo>
                  <a:lnTo>
                    <a:pt x="804" y="2902"/>
                  </a:lnTo>
                  <a:lnTo>
                    <a:pt x="777" y="2912"/>
                  </a:lnTo>
                  <a:lnTo>
                    <a:pt x="741" y="2912"/>
                  </a:lnTo>
                  <a:lnTo>
                    <a:pt x="714" y="2912"/>
                  </a:lnTo>
                  <a:lnTo>
                    <a:pt x="687" y="2912"/>
                  </a:lnTo>
                  <a:lnTo>
                    <a:pt x="660" y="2920"/>
                  </a:lnTo>
                  <a:lnTo>
                    <a:pt x="642" y="2930"/>
                  </a:lnTo>
                  <a:lnTo>
                    <a:pt x="597" y="2948"/>
                  </a:lnTo>
                  <a:lnTo>
                    <a:pt x="561" y="2975"/>
                  </a:lnTo>
                  <a:lnTo>
                    <a:pt x="515" y="3001"/>
                  </a:lnTo>
                  <a:lnTo>
                    <a:pt x="479" y="3029"/>
                  </a:lnTo>
                  <a:lnTo>
                    <a:pt x="443" y="3066"/>
                  </a:lnTo>
                  <a:lnTo>
                    <a:pt x="415" y="3102"/>
                  </a:lnTo>
                  <a:lnTo>
                    <a:pt x="407" y="3147"/>
                  </a:lnTo>
                  <a:lnTo>
                    <a:pt x="397" y="3201"/>
                  </a:lnTo>
                  <a:lnTo>
                    <a:pt x="407" y="3219"/>
                  </a:lnTo>
                  <a:lnTo>
                    <a:pt x="415" y="3236"/>
                  </a:lnTo>
                  <a:lnTo>
                    <a:pt x="425" y="3255"/>
                  </a:lnTo>
                  <a:lnTo>
                    <a:pt x="434" y="3273"/>
                  </a:lnTo>
                  <a:lnTo>
                    <a:pt x="452" y="3291"/>
                  </a:lnTo>
                  <a:lnTo>
                    <a:pt x="470" y="3301"/>
                  </a:lnTo>
                  <a:lnTo>
                    <a:pt x="488" y="3309"/>
                  </a:lnTo>
                  <a:lnTo>
                    <a:pt x="506" y="3309"/>
                  </a:lnTo>
                  <a:lnTo>
                    <a:pt x="561" y="3291"/>
                  </a:lnTo>
                  <a:lnTo>
                    <a:pt x="605" y="3282"/>
                  </a:lnTo>
                  <a:lnTo>
                    <a:pt x="660" y="3273"/>
                  </a:lnTo>
                  <a:lnTo>
                    <a:pt x="705" y="3264"/>
                  </a:lnTo>
                  <a:lnTo>
                    <a:pt x="750" y="3255"/>
                  </a:lnTo>
                  <a:lnTo>
                    <a:pt x="795" y="3236"/>
                  </a:lnTo>
                  <a:lnTo>
                    <a:pt x="840" y="3219"/>
                  </a:lnTo>
                  <a:lnTo>
                    <a:pt x="885" y="3201"/>
                  </a:lnTo>
                  <a:lnTo>
                    <a:pt x="966" y="3173"/>
                  </a:lnTo>
                  <a:lnTo>
                    <a:pt x="1047" y="3165"/>
                  </a:lnTo>
                  <a:lnTo>
                    <a:pt x="1130" y="3155"/>
                  </a:lnTo>
                  <a:lnTo>
                    <a:pt x="1211" y="3155"/>
                  </a:lnTo>
                  <a:lnTo>
                    <a:pt x="1292" y="3155"/>
                  </a:lnTo>
                  <a:lnTo>
                    <a:pt x="1373" y="3155"/>
                  </a:lnTo>
                  <a:lnTo>
                    <a:pt x="1454" y="3155"/>
                  </a:lnTo>
                  <a:lnTo>
                    <a:pt x="1545" y="3155"/>
                  </a:lnTo>
                  <a:lnTo>
                    <a:pt x="1553" y="3173"/>
                  </a:lnTo>
                  <a:lnTo>
                    <a:pt x="1572" y="3173"/>
                  </a:lnTo>
                  <a:lnTo>
                    <a:pt x="1598" y="3183"/>
                  </a:lnTo>
                  <a:lnTo>
                    <a:pt x="1616" y="3183"/>
                  </a:lnTo>
                  <a:lnTo>
                    <a:pt x="1634" y="3183"/>
                  </a:lnTo>
                  <a:lnTo>
                    <a:pt x="1653" y="3183"/>
                  </a:lnTo>
                  <a:lnTo>
                    <a:pt x="1671" y="3183"/>
                  </a:lnTo>
                  <a:lnTo>
                    <a:pt x="1689" y="3192"/>
                  </a:lnTo>
                  <a:lnTo>
                    <a:pt x="1762" y="3192"/>
                  </a:lnTo>
                  <a:lnTo>
                    <a:pt x="1833" y="3192"/>
                  </a:lnTo>
                  <a:lnTo>
                    <a:pt x="1897" y="3210"/>
                  </a:lnTo>
                  <a:lnTo>
                    <a:pt x="1969" y="3228"/>
                  </a:lnTo>
                  <a:lnTo>
                    <a:pt x="2032" y="3236"/>
                  </a:lnTo>
                  <a:lnTo>
                    <a:pt x="2104" y="3255"/>
                  </a:lnTo>
                  <a:lnTo>
                    <a:pt x="2177" y="3264"/>
                  </a:lnTo>
                  <a:lnTo>
                    <a:pt x="2248" y="3255"/>
                  </a:lnTo>
                  <a:lnTo>
                    <a:pt x="2258" y="3246"/>
                  </a:lnTo>
                  <a:lnTo>
                    <a:pt x="2266" y="3236"/>
                  </a:lnTo>
                  <a:lnTo>
                    <a:pt x="2285" y="3236"/>
                  </a:lnTo>
                  <a:lnTo>
                    <a:pt x="2303" y="3236"/>
                  </a:lnTo>
                  <a:lnTo>
                    <a:pt x="2321" y="3236"/>
                  </a:lnTo>
                  <a:lnTo>
                    <a:pt x="2339" y="3236"/>
                  </a:lnTo>
                  <a:lnTo>
                    <a:pt x="2348" y="3236"/>
                  </a:lnTo>
                  <a:lnTo>
                    <a:pt x="2366" y="3219"/>
                  </a:lnTo>
                  <a:lnTo>
                    <a:pt x="2430" y="3192"/>
                  </a:lnTo>
                  <a:lnTo>
                    <a:pt x="2493" y="3155"/>
                  </a:lnTo>
                  <a:lnTo>
                    <a:pt x="2538" y="3119"/>
                  </a:lnTo>
                  <a:lnTo>
                    <a:pt x="2582" y="3066"/>
                  </a:lnTo>
                  <a:lnTo>
                    <a:pt x="2610" y="3020"/>
                  </a:lnTo>
                  <a:lnTo>
                    <a:pt x="2637" y="2957"/>
                  </a:lnTo>
                  <a:lnTo>
                    <a:pt x="2664" y="2894"/>
                  </a:lnTo>
                  <a:lnTo>
                    <a:pt x="2682" y="2831"/>
                  </a:lnTo>
                  <a:lnTo>
                    <a:pt x="2700" y="2695"/>
                  </a:lnTo>
                  <a:lnTo>
                    <a:pt x="2718" y="2559"/>
                  </a:lnTo>
                  <a:lnTo>
                    <a:pt x="2728" y="2424"/>
                  </a:lnTo>
                  <a:lnTo>
                    <a:pt x="2736" y="2288"/>
                  </a:lnTo>
                  <a:lnTo>
                    <a:pt x="2746" y="2278"/>
                  </a:lnTo>
                  <a:lnTo>
                    <a:pt x="2746" y="2270"/>
                  </a:lnTo>
                  <a:lnTo>
                    <a:pt x="2754" y="2270"/>
                  </a:lnTo>
                  <a:lnTo>
                    <a:pt x="2764" y="2260"/>
                  </a:lnTo>
                  <a:lnTo>
                    <a:pt x="2773" y="2260"/>
                  </a:lnTo>
                  <a:lnTo>
                    <a:pt x="2781" y="2260"/>
                  </a:lnTo>
                  <a:lnTo>
                    <a:pt x="2799" y="2252"/>
                  </a:lnTo>
                  <a:lnTo>
                    <a:pt x="2809" y="2242"/>
                  </a:lnTo>
                  <a:lnTo>
                    <a:pt x="2809" y="2234"/>
                  </a:lnTo>
                  <a:lnTo>
                    <a:pt x="2799" y="2215"/>
                  </a:lnTo>
                  <a:lnTo>
                    <a:pt x="2799" y="2207"/>
                  </a:lnTo>
                  <a:lnTo>
                    <a:pt x="2791" y="2189"/>
                  </a:lnTo>
                  <a:lnTo>
                    <a:pt x="2791" y="2179"/>
                  </a:lnTo>
                  <a:lnTo>
                    <a:pt x="2799" y="2161"/>
                  </a:lnTo>
                  <a:lnTo>
                    <a:pt x="2781" y="2098"/>
                  </a:lnTo>
                  <a:lnTo>
                    <a:pt x="2764" y="2035"/>
                  </a:lnTo>
                  <a:lnTo>
                    <a:pt x="2754" y="1962"/>
                  </a:lnTo>
                  <a:lnTo>
                    <a:pt x="2736" y="1899"/>
                  </a:lnTo>
                  <a:lnTo>
                    <a:pt x="2728" y="1836"/>
                  </a:lnTo>
                  <a:lnTo>
                    <a:pt x="2718" y="1764"/>
                  </a:lnTo>
                  <a:lnTo>
                    <a:pt x="2710" y="1701"/>
                  </a:lnTo>
                  <a:lnTo>
                    <a:pt x="2682" y="1628"/>
                  </a:lnTo>
                  <a:lnTo>
                    <a:pt x="2682" y="1618"/>
                  </a:lnTo>
                  <a:lnTo>
                    <a:pt x="2673" y="1601"/>
                  </a:lnTo>
                  <a:lnTo>
                    <a:pt x="2664" y="1583"/>
                  </a:lnTo>
                  <a:lnTo>
                    <a:pt x="2655" y="1565"/>
                  </a:lnTo>
                  <a:lnTo>
                    <a:pt x="2647" y="1547"/>
                  </a:lnTo>
                  <a:lnTo>
                    <a:pt x="2647" y="1537"/>
                  </a:lnTo>
                  <a:lnTo>
                    <a:pt x="2655" y="1519"/>
                  </a:lnTo>
                  <a:lnTo>
                    <a:pt x="2682" y="1510"/>
                  </a:lnTo>
                  <a:lnTo>
                    <a:pt x="2664" y="1466"/>
                  </a:lnTo>
                  <a:lnTo>
                    <a:pt x="2655" y="1411"/>
                  </a:lnTo>
                  <a:lnTo>
                    <a:pt x="2637" y="1366"/>
                  </a:lnTo>
                  <a:lnTo>
                    <a:pt x="2610" y="1320"/>
                  </a:lnTo>
                  <a:lnTo>
                    <a:pt x="2592" y="1276"/>
                  </a:lnTo>
                  <a:lnTo>
                    <a:pt x="2574" y="1221"/>
                  </a:lnTo>
                  <a:lnTo>
                    <a:pt x="2547" y="1176"/>
                  </a:lnTo>
                  <a:lnTo>
                    <a:pt x="2529" y="1130"/>
                  </a:lnTo>
                  <a:lnTo>
                    <a:pt x="2519" y="1113"/>
                  </a:lnTo>
                  <a:lnTo>
                    <a:pt x="2519" y="1085"/>
                  </a:lnTo>
                  <a:lnTo>
                    <a:pt x="2519" y="1067"/>
                  </a:lnTo>
                  <a:lnTo>
                    <a:pt x="2519" y="1041"/>
                  </a:lnTo>
                  <a:lnTo>
                    <a:pt x="2519" y="1022"/>
                  </a:lnTo>
                  <a:lnTo>
                    <a:pt x="2511" y="995"/>
                  </a:lnTo>
                  <a:lnTo>
                    <a:pt x="2511" y="978"/>
                  </a:lnTo>
                  <a:lnTo>
                    <a:pt x="2501" y="950"/>
                  </a:lnTo>
                  <a:lnTo>
                    <a:pt x="2501" y="923"/>
                  </a:lnTo>
                  <a:lnTo>
                    <a:pt x="2511" y="895"/>
                  </a:lnTo>
                  <a:lnTo>
                    <a:pt x="2511" y="860"/>
                  </a:lnTo>
                  <a:lnTo>
                    <a:pt x="2511" y="824"/>
                  </a:lnTo>
                  <a:lnTo>
                    <a:pt x="2501" y="787"/>
                  </a:lnTo>
                  <a:lnTo>
                    <a:pt x="2501" y="760"/>
                  </a:lnTo>
                  <a:lnTo>
                    <a:pt x="2493" y="724"/>
                  </a:lnTo>
                  <a:lnTo>
                    <a:pt x="2493" y="697"/>
                  </a:lnTo>
                  <a:lnTo>
                    <a:pt x="2483" y="706"/>
                  </a:lnTo>
                  <a:lnTo>
                    <a:pt x="2483" y="697"/>
                  </a:lnTo>
                  <a:lnTo>
                    <a:pt x="2475" y="679"/>
                  </a:lnTo>
                  <a:lnTo>
                    <a:pt x="2475" y="670"/>
                  </a:lnTo>
                  <a:lnTo>
                    <a:pt x="2475" y="652"/>
                  </a:lnTo>
                  <a:lnTo>
                    <a:pt x="2465" y="642"/>
                  </a:lnTo>
                  <a:lnTo>
                    <a:pt x="2465" y="624"/>
                  </a:lnTo>
                  <a:lnTo>
                    <a:pt x="2465" y="615"/>
                  </a:lnTo>
                  <a:lnTo>
                    <a:pt x="2475" y="607"/>
                  </a:lnTo>
                  <a:lnTo>
                    <a:pt x="2493" y="597"/>
                  </a:lnTo>
                  <a:lnTo>
                    <a:pt x="2501" y="597"/>
                  </a:lnTo>
                  <a:lnTo>
                    <a:pt x="2519" y="607"/>
                  </a:lnTo>
                  <a:lnTo>
                    <a:pt x="2529" y="607"/>
                  </a:lnTo>
                  <a:lnTo>
                    <a:pt x="2547" y="607"/>
                  </a:lnTo>
                  <a:lnTo>
                    <a:pt x="2556" y="615"/>
                  </a:lnTo>
                  <a:lnTo>
                    <a:pt x="2564" y="624"/>
                  </a:lnTo>
                  <a:lnTo>
                    <a:pt x="2574" y="634"/>
                  </a:lnTo>
                  <a:lnTo>
                    <a:pt x="2564" y="579"/>
                  </a:lnTo>
                  <a:lnTo>
                    <a:pt x="2564" y="525"/>
                  </a:lnTo>
                  <a:lnTo>
                    <a:pt x="2556" y="471"/>
                  </a:lnTo>
                  <a:lnTo>
                    <a:pt x="2547" y="417"/>
                  </a:lnTo>
                  <a:lnTo>
                    <a:pt x="2538" y="362"/>
                  </a:lnTo>
                  <a:lnTo>
                    <a:pt x="2529" y="308"/>
                  </a:lnTo>
                  <a:lnTo>
                    <a:pt x="2519" y="253"/>
                  </a:lnTo>
                  <a:lnTo>
                    <a:pt x="2511" y="200"/>
                  </a:lnTo>
                  <a:lnTo>
                    <a:pt x="2493" y="190"/>
                  </a:lnTo>
                  <a:lnTo>
                    <a:pt x="2483" y="182"/>
                  </a:lnTo>
                  <a:lnTo>
                    <a:pt x="2475" y="164"/>
                  </a:lnTo>
                  <a:lnTo>
                    <a:pt x="2475" y="136"/>
                  </a:lnTo>
                  <a:lnTo>
                    <a:pt x="2475" y="119"/>
                  </a:lnTo>
                  <a:lnTo>
                    <a:pt x="2475" y="91"/>
                  </a:lnTo>
                  <a:lnTo>
                    <a:pt x="2465" y="73"/>
                  </a:lnTo>
                  <a:lnTo>
                    <a:pt x="2465" y="55"/>
                  </a:lnTo>
                  <a:lnTo>
                    <a:pt x="2457" y="46"/>
                  </a:lnTo>
                  <a:lnTo>
                    <a:pt x="2447" y="37"/>
                  </a:lnTo>
                  <a:lnTo>
                    <a:pt x="2438" y="37"/>
                  </a:lnTo>
                  <a:lnTo>
                    <a:pt x="2438" y="28"/>
                  </a:lnTo>
                  <a:lnTo>
                    <a:pt x="2430" y="18"/>
                  </a:lnTo>
                  <a:lnTo>
                    <a:pt x="2420" y="18"/>
                  </a:lnTo>
                  <a:lnTo>
                    <a:pt x="2412" y="10"/>
                  </a:lnTo>
                  <a:lnTo>
                    <a:pt x="2412" y="0"/>
                  </a:lnTo>
                  <a:lnTo>
                    <a:pt x="2402" y="10"/>
                  </a:lnTo>
                  <a:lnTo>
                    <a:pt x="2394" y="10"/>
                  </a:lnTo>
                  <a:lnTo>
                    <a:pt x="2384" y="10"/>
                  </a:lnTo>
                  <a:lnTo>
                    <a:pt x="2384" y="46"/>
                  </a:lnTo>
                  <a:lnTo>
                    <a:pt x="2384" y="73"/>
                  </a:lnTo>
                  <a:lnTo>
                    <a:pt x="2357" y="109"/>
                  </a:lnTo>
                  <a:lnTo>
                    <a:pt x="2384" y="109"/>
                  </a:lnTo>
                  <a:close/>
                </a:path>
              </a:pathLst>
            </a:custGeom>
            <a:solidFill>
              <a:srgbClr val="9E4F2B"/>
            </a:solidFill>
            <a:ln w="9525">
              <a:noFill/>
              <a:round/>
              <a:headEnd/>
              <a:tailEnd/>
            </a:ln>
          </p:spPr>
          <p:txBody>
            <a:bodyPr>
              <a:prstTxWarp prst="textNoShape">
                <a:avLst/>
              </a:prstTxWarp>
            </a:bodyPr>
            <a:lstStyle/>
            <a:p>
              <a:endParaRPr lang="en-US"/>
            </a:p>
          </p:txBody>
        </p:sp>
        <p:sp>
          <p:nvSpPr>
            <p:cNvPr id="49259" name="Freeform 693"/>
            <p:cNvSpPr>
              <a:spLocks noChangeAspect="1"/>
            </p:cNvSpPr>
            <p:nvPr/>
          </p:nvSpPr>
          <p:spPr bwMode="auto">
            <a:xfrm>
              <a:off x="1894" y="3255"/>
              <a:ext cx="295" cy="432"/>
            </a:xfrm>
            <a:custGeom>
              <a:avLst/>
              <a:gdLst>
                <a:gd name="T0" fmla="*/ 1859 w 2943"/>
                <a:gd name="T1" fmla="*/ 786 h 4321"/>
                <a:gd name="T2" fmla="*/ 1932 w 2943"/>
                <a:gd name="T3" fmla="*/ 1075 h 4321"/>
                <a:gd name="T4" fmla="*/ 1932 w 2943"/>
                <a:gd name="T5" fmla="*/ 1482 h 4321"/>
                <a:gd name="T6" fmla="*/ 1968 w 2943"/>
                <a:gd name="T7" fmla="*/ 2124 h 4321"/>
                <a:gd name="T8" fmla="*/ 2040 w 2943"/>
                <a:gd name="T9" fmla="*/ 3182 h 4321"/>
                <a:gd name="T10" fmla="*/ 1987 w 2943"/>
                <a:gd name="T11" fmla="*/ 3236 h 4321"/>
                <a:gd name="T12" fmla="*/ 1760 w 2943"/>
                <a:gd name="T13" fmla="*/ 3408 h 4321"/>
                <a:gd name="T14" fmla="*/ 1128 w 2943"/>
                <a:gd name="T15" fmla="*/ 3489 h 4321"/>
                <a:gd name="T16" fmla="*/ 713 w 2943"/>
                <a:gd name="T17" fmla="*/ 3489 h 4321"/>
                <a:gd name="T18" fmla="*/ 640 w 2943"/>
                <a:gd name="T19" fmla="*/ 3453 h 4321"/>
                <a:gd name="T20" fmla="*/ 514 w 2943"/>
                <a:gd name="T21" fmla="*/ 3462 h 4321"/>
                <a:gd name="T22" fmla="*/ 235 w 2943"/>
                <a:gd name="T23" fmla="*/ 3526 h 4321"/>
                <a:gd name="T24" fmla="*/ 26 w 2943"/>
                <a:gd name="T25" fmla="*/ 3688 h 4321"/>
                <a:gd name="T26" fmla="*/ 36 w 2943"/>
                <a:gd name="T27" fmla="*/ 3878 h 4321"/>
                <a:gd name="T28" fmla="*/ 108 w 2943"/>
                <a:gd name="T29" fmla="*/ 3923 h 4321"/>
                <a:gd name="T30" fmla="*/ 162 w 2943"/>
                <a:gd name="T31" fmla="*/ 3868 h 4321"/>
                <a:gd name="T32" fmla="*/ 541 w 2943"/>
                <a:gd name="T33" fmla="*/ 3633 h 4321"/>
                <a:gd name="T34" fmla="*/ 703 w 2943"/>
                <a:gd name="T35" fmla="*/ 3661 h 4321"/>
                <a:gd name="T36" fmla="*/ 749 w 2943"/>
                <a:gd name="T37" fmla="*/ 3716 h 4321"/>
                <a:gd name="T38" fmla="*/ 658 w 2943"/>
                <a:gd name="T39" fmla="*/ 3724 h 4321"/>
                <a:gd name="T40" fmla="*/ 405 w 2943"/>
                <a:gd name="T41" fmla="*/ 3779 h 4321"/>
                <a:gd name="T42" fmla="*/ 225 w 2943"/>
                <a:gd name="T43" fmla="*/ 4032 h 4321"/>
                <a:gd name="T44" fmla="*/ 369 w 2943"/>
                <a:gd name="T45" fmla="*/ 4212 h 4321"/>
                <a:gd name="T46" fmla="*/ 586 w 2943"/>
                <a:gd name="T47" fmla="*/ 4257 h 4321"/>
                <a:gd name="T48" fmla="*/ 640 w 2943"/>
                <a:gd name="T49" fmla="*/ 4186 h 4321"/>
                <a:gd name="T50" fmla="*/ 686 w 2943"/>
                <a:gd name="T51" fmla="*/ 4032 h 4321"/>
                <a:gd name="T52" fmla="*/ 938 w 2943"/>
                <a:gd name="T53" fmla="*/ 3851 h 4321"/>
                <a:gd name="T54" fmla="*/ 1056 w 2943"/>
                <a:gd name="T55" fmla="*/ 3842 h 4321"/>
                <a:gd name="T56" fmla="*/ 1083 w 2943"/>
                <a:gd name="T57" fmla="*/ 3905 h 4321"/>
                <a:gd name="T58" fmla="*/ 984 w 2943"/>
                <a:gd name="T59" fmla="*/ 3923 h 4321"/>
                <a:gd name="T60" fmla="*/ 893 w 2943"/>
                <a:gd name="T61" fmla="*/ 3951 h 4321"/>
                <a:gd name="T62" fmla="*/ 749 w 2943"/>
                <a:gd name="T63" fmla="*/ 4113 h 4321"/>
                <a:gd name="T64" fmla="*/ 767 w 2943"/>
                <a:gd name="T65" fmla="*/ 4257 h 4321"/>
                <a:gd name="T66" fmla="*/ 857 w 2943"/>
                <a:gd name="T67" fmla="*/ 4312 h 4321"/>
                <a:gd name="T68" fmla="*/ 1002 w 2943"/>
                <a:gd name="T69" fmla="*/ 4312 h 4321"/>
                <a:gd name="T70" fmla="*/ 1543 w 2943"/>
                <a:gd name="T71" fmla="*/ 4004 h 4321"/>
                <a:gd name="T72" fmla="*/ 2131 w 2943"/>
                <a:gd name="T73" fmla="*/ 3805 h 4321"/>
                <a:gd name="T74" fmla="*/ 2618 w 2943"/>
                <a:gd name="T75" fmla="*/ 3526 h 4321"/>
                <a:gd name="T76" fmla="*/ 2907 w 2943"/>
                <a:gd name="T77" fmla="*/ 3209 h 4321"/>
                <a:gd name="T78" fmla="*/ 2853 w 2943"/>
                <a:gd name="T79" fmla="*/ 2784 h 4321"/>
                <a:gd name="T80" fmla="*/ 2519 w 2943"/>
                <a:gd name="T81" fmla="*/ 2305 h 4321"/>
                <a:gd name="T82" fmla="*/ 2329 w 2943"/>
                <a:gd name="T83" fmla="*/ 1871 h 4321"/>
                <a:gd name="T84" fmla="*/ 2275 w 2943"/>
                <a:gd name="T85" fmla="*/ 1735 h 4321"/>
                <a:gd name="T86" fmla="*/ 2257 w 2943"/>
                <a:gd name="T87" fmla="*/ 1691 h 4321"/>
                <a:gd name="T88" fmla="*/ 2384 w 2943"/>
                <a:gd name="T89" fmla="*/ 1681 h 4321"/>
                <a:gd name="T90" fmla="*/ 2392 w 2943"/>
                <a:gd name="T91" fmla="*/ 1735 h 4321"/>
                <a:gd name="T92" fmla="*/ 2437 w 2943"/>
                <a:gd name="T93" fmla="*/ 1808 h 4321"/>
                <a:gd name="T94" fmla="*/ 2473 w 2943"/>
                <a:gd name="T95" fmla="*/ 1754 h 4321"/>
                <a:gd name="T96" fmla="*/ 2402 w 2943"/>
                <a:gd name="T97" fmla="*/ 1266 h 4321"/>
                <a:gd name="T98" fmla="*/ 2420 w 2943"/>
                <a:gd name="T99" fmla="*/ 1175 h 4321"/>
                <a:gd name="T100" fmla="*/ 2519 w 2943"/>
                <a:gd name="T101" fmla="*/ 1229 h 4321"/>
                <a:gd name="T102" fmla="*/ 2528 w 2943"/>
                <a:gd name="T103" fmla="*/ 931 h 4321"/>
                <a:gd name="T104" fmla="*/ 2554 w 2943"/>
                <a:gd name="T105" fmla="*/ 334 h 4321"/>
                <a:gd name="T106" fmla="*/ 2402 w 2943"/>
                <a:gd name="T107" fmla="*/ 54 h 4321"/>
                <a:gd name="T108" fmla="*/ 2149 w 2943"/>
                <a:gd name="T109" fmla="*/ 109 h 4321"/>
                <a:gd name="T110" fmla="*/ 1886 w 2943"/>
                <a:gd name="T111" fmla="*/ 289 h 4321"/>
                <a:gd name="T112" fmla="*/ 1679 w 2943"/>
                <a:gd name="T113" fmla="*/ 434 h 4321"/>
                <a:gd name="T114" fmla="*/ 1652 w 2943"/>
                <a:gd name="T115" fmla="*/ 461 h 4321"/>
                <a:gd name="T116" fmla="*/ 1706 w 2943"/>
                <a:gd name="T117" fmla="*/ 480 h 4321"/>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2943"/>
                <a:gd name="T178" fmla="*/ 0 h 4321"/>
                <a:gd name="T179" fmla="*/ 2943 w 2943"/>
                <a:gd name="T180" fmla="*/ 4321 h 4321"/>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2943" h="4321">
                  <a:moveTo>
                    <a:pt x="1724" y="470"/>
                  </a:moveTo>
                  <a:lnTo>
                    <a:pt x="1724" y="506"/>
                  </a:lnTo>
                  <a:lnTo>
                    <a:pt x="1752" y="561"/>
                  </a:lnTo>
                  <a:lnTo>
                    <a:pt x="1778" y="632"/>
                  </a:lnTo>
                  <a:lnTo>
                    <a:pt x="1823" y="714"/>
                  </a:lnTo>
                  <a:lnTo>
                    <a:pt x="1859" y="786"/>
                  </a:lnTo>
                  <a:lnTo>
                    <a:pt x="1896" y="850"/>
                  </a:lnTo>
                  <a:lnTo>
                    <a:pt x="1922" y="895"/>
                  </a:lnTo>
                  <a:lnTo>
                    <a:pt x="1941" y="913"/>
                  </a:lnTo>
                  <a:lnTo>
                    <a:pt x="1941" y="958"/>
                  </a:lnTo>
                  <a:lnTo>
                    <a:pt x="1941" y="1012"/>
                  </a:lnTo>
                  <a:lnTo>
                    <a:pt x="1932" y="1075"/>
                  </a:lnTo>
                  <a:lnTo>
                    <a:pt x="1922" y="1130"/>
                  </a:lnTo>
                  <a:lnTo>
                    <a:pt x="1922" y="1193"/>
                  </a:lnTo>
                  <a:lnTo>
                    <a:pt x="1914" y="1247"/>
                  </a:lnTo>
                  <a:lnTo>
                    <a:pt x="1914" y="1302"/>
                  </a:lnTo>
                  <a:lnTo>
                    <a:pt x="1914" y="1356"/>
                  </a:lnTo>
                  <a:lnTo>
                    <a:pt x="1932" y="1482"/>
                  </a:lnTo>
                  <a:lnTo>
                    <a:pt x="1941" y="1609"/>
                  </a:lnTo>
                  <a:lnTo>
                    <a:pt x="1932" y="1735"/>
                  </a:lnTo>
                  <a:lnTo>
                    <a:pt x="1932" y="1853"/>
                  </a:lnTo>
                  <a:lnTo>
                    <a:pt x="1932" y="1970"/>
                  </a:lnTo>
                  <a:lnTo>
                    <a:pt x="1950" y="2079"/>
                  </a:lnTo>
                  <a:lnTo>
                    <a:pt x="1968" y="2124"/>
                  </a:lnTo>
                  <a:lnTo>
                    <a:pt x="1995" y="2179"/>
                  </a:lnTo>
                  <a:lnTo>
                    <a:pt x="2031" y="2233"/>
                  </a:lnTo>
                  <a:lnTo>
                    <a:pt x="2068" y="2278"/>
                  </a:lnTo>
                  <a:lnTo>
                    <a:pt x="2103" y="3137"/>
                  </a:lnTo>
                  <a:lnTo>
                    <a:pt x="2040" y="3163"/>
                  </a:lnTo>
                  <a:lnTo>
                    <a:pt x="2040" y="3182"/>
                  </a:lnTo>
                  <a:lnTo>
                    <a:pt x="2031" y="3200"/>
                  </a:lnTo>
                  <a:lnTo>
                    <a:pt x="2022" y="3200"/>
                  </a:lnTo>
                  <a:lnTo>
                    <a:pt x="2013" y="3200"/>
                  </a:lnTo>
                  <a:lnTo>
                    <a:pt x="2004" y="3209"/>
                  </a:lnTo>
                  <a:lnTo>
                    <a:pt x="2004" y="3228"/>
                  </a:lnTo>
                  <a:lnTo>
                    <a:pt x="1987" y="3236"/>
                  </a:lnTo>
                  <a:lnTo>
                    <a:pt x="1950" y="3254"/>
                  </a:lnTo>
                  <a:lnTo>
                    <a:pt x="1914" y="3281"/>
                  </a:lnTo>
                  <a:lnTo>
                    <a:pt x="1869" y="3317"/>
                  </a:lnTo>
                  <a:lnTo>
                    <a:pt x="1823" y="3345"/>
                  </a:lnTo>
                  <a:lnTo>
                    <a:pt x="1787" y="3380"/>
                  </a:lnTo>
                  <a:lnTo>
                    <a:pt x="1760" y="3408"/>
                  </a:lnTo>
                  <a:lnTo>
                    <a:pt x="1752" y="3426"/>
                  </a:lnTo>
                  <a:lnTo>
                    <a:pt x="1652" y="3426"/>
                  </a:lnTo>
                  <a:lnTo>
                    <a:pt x="1535" y="3435"/>
                  </a:lnTo>
                  <a:lnTo>
                    <a:pt x="1399" y="3453"/>
                  </a:lnTo>
                  <a:lnTo>
                    <a:pt x="1264" y="3471"/>
                  </a:lnTo>
                  <a:lnTo>
                    <a:pt x="1128" y="3489"/>
                  </a:lnTo>
                  <a:lnTo>
                    <a:pt x="993" y="3498"/>
                  </a:lnTo>
                  <a:lnTo>
                    <a:pt x="857" y="3516"/>
                  </a:lnTo>
                  <a:lnTo>
                    <a:pt x="731" y="3516"/>
                  </a:lnTo>
                  <a:lnTo>
                    <a:pt x="731" y="3507"/>
                  </a:lnTo>
                  <a:lnTo>
                    <a:pt x="721" y="3498"/>
                  </a:lnTo>
                  <a:lnTo>
                    <a:pt x="713" y="3489"/>
                  </a:lnTo>
                  <a:lnTo>
                    <a:pt x="703" y="3481"/>
                  </a:lnTo>
                  <a:lnTo>
                    <a:pt x="695" y="3462"/>
                  </a:lnTo>
                  <a:lnTo>
                    <a:pt x="677" y="3453"/>
                  </a:lnTo>
                  <a:lnTo>
                    <a:pt x="658" y="3444"/>
                  </a:lnTo>
                  <a:lnTo>
                    <a:pt x="650" y="3453"/>
                  </a:lnTo>
                  <a:lnTo>
                    <a:pt x="640" y="3453"/>
                  </a:lnTo>
                  <a:lnTo>
                    <a:pt x="632" y="3453"/>
                  </a:lnTo>
                  <a:lnTo>
                    <a:pt x="622" y="3453"/>
                  </a:lnTo>
                  <a:lnTo>
                    <a:pt x="622" y="3444"/>
                  </a:lnTo>
                  <a:lnTo>
                    <a:pt x="614" y="3444"/>
                  </a:lnTo>
                  <a:lnTo>
                    <a:pt x="559" y="3453"/>
                  </a:lnTo>
                  <a:lnTo>
                    <a:pt x="514" y="3462"/>
                  </a:lnTo>
                  <a:lnTo>
                    <a:pt x="470" y="3471"/>
                  </a:lnTo>
                  <a:lnTo>
                    <a:pt x="424" y="3481"/>
                  </a:lnTo>
                  <a:lnTo>
                    <a:pt x="379" y="3498"/>
                  </a:lnTo>
                  <a:lnTo>
                    <a:pt x="334" y="3507"/>
                  </a:lnTo>
                  <a:lnTo>
                    <a:pt x="288" y="3516"/>
                  </a:lnTo>
                  <a:lnTo>
                    <a:pt x="235" y="3526"/>
                  </a:lnTo>
                  <a:lnTo>
                    <a:pt x="198" y="3552"/>
                  </a:lnTo>
                  <a:lnTo>
                    <a:pt x="154" y="3570"/>
                  </a:lnTo>
                  <a:lnTo>
                    <a:pt x="117" y="3598"/>
                  </a:lnTo>
                  <a:lnTo>
                    <a:pt x="89" y="3625"/>
                  </a:lnTo>
                  <a:lnTo>
                    <a:pt x="53" y="3652"/>
                  </a:lnTo>
                  <a:lnTo>
                    <a:pt x="26" y="3688"/>
                  </a:lnTo>
                  <a:lnTo>
                    <a:pt x="8" y="3724"/>
                  </a:lnTo>
                  <a:lnTo>
                    <a:pt x="0" y="3769"/>
                  </a:lnTo>
                  <a:lnTo>
                    <a:pt x="8" y="3797"/>
                  </a:lnTo>
                  <a:lnTo>
                    <a:pt x="18" y="3823"/>
                  </a:lnTo>
                  <a:lnTo>
                    <a:pt x="26" y="3851"/>
                  </a:lnTo>
                  <a:lnTo>
                    <a:pt x="36" y="3878"/>
                  </a:lnTo>
                  <a:lnTo>
                    <a:pt x="53" y="3896"/>
                  </a:lnTo>
                  <a:lnTo>
                    <a:pt x="71" y="3914"/>
                  </a:lnTo>
                  <a:lnTo>
                    <a:pt x="89" y="3932"/>
                  </a:lnTo>
                  <a:lnTo>
                    <a:pt x="108" y="3951"/>
                  </a:lnTo>
                  <a:lnTo>
                    <a:pt x="108" y="3941"/>
                  </a:lnTo>
                  <a:lnTo>
                    <a:pt x="108" y="3923"/>
                  </a:lnTo>
                  <a:lnTo>
                    <a:pt x="117" y="3914"/>
                  </a:lnTo>
                  <a:lnTo>
                    <a:pt x="126" y="3905"/>
                  </a:lnTo>
                  <a:lnTo>
                    <a:pt x="135" y="3896"/>
                  </a:lnTo>
                  <a:lnTo>
                    <a:pt x="144" y="3886"/>
                  </a:lnTo>
                  <a:lnTo>
                    <a:pt x="154" y="3878"/>
                  </a:lnTo>
                  <a:lnTo>
                    <a:pt x="162" y="3868"/>
                  </a:lnTo>
                  <a:lnTo>
                    <a:pt x="217" y="3815"/>
                  </a:lnTo>
                  <a:lnTo>
                    <a:pt x="270" y="3760"/>
                  </a:lnTo>
                  <a:lnTo>
                    <a:pt x="334" y="3716"/>
                  </a:lnTo>
                  <a:lnTo>
                    <a:pt x="397" y="3679"/>
                  </a:lnTo>
                  <a:lnTo>
                    <a:pt x="470" y="3652"/>
                  </a:lnTo>
                  <a:lnTo>
                    <a:pt x="541" y="3633"/>
                  </a:lnTo>
                  <a:lnTo>
                    <a:pt x="577" y="3633"/>
                  </a:lnTo>
                  <a:lnTo>
                    <a:pt x="614" y="3633"/>
                  </a:lnTo>
                  <a:lnTo>
                    <a:pt x="650" y="3643"/>
                  </a:lnTo>
                  <a:lnTo>
                    <a:pt x="686" y="3652"/>
                  </a:lnTo>
                  <a:lnTo>
                    <a:pt x="695" y="3661"/>
                  </a:lnTo>
                  <a:lnTo>
                    <a:pt x="703" y="3661"/>
                  </a:lnTo>
                  <a:lnTo>
                    <a:pt x="713" y="3670"/>
                  </a:lnTo>
                  <a:lnTo>
                    <a:pt x="731" y="3679"/>
                  </a:lnTo>
                  <a:lnTo>
                    <a:pt x="740" y="3679"/>
                  </a:lnTo>
                  <a:lnTo>
                    <a:pt x="740" y="3688"/>
                  </a:lnTo>
                  <a:lnTo>
                    <a:pt x="749" y="3706"/>
                  </a:lnTo>
                  <a:lnTo>
                    <a:pt x="749" y="3716"/>
                  </a:lnTo>
                  <a:lnTo>
                    <a:pt x="740" y="3716"/>
                  </a:lnTo>
                  <a:lnTo>
                    <a:pt x="721" y="3724"/>
                  </a:lnTo>
                  <a:lnTo>
                    <a:pt x="713" y="3724"/>
                  </a:lnTo>
                  <a:lnTo>
                    <a:pt x="695" y="3724"/>
                  </a:lnTo>
                  <a:lnTo>
                    <a:pt x="677" y="3724"/>
                  </a:lnTo>
                  <a:lnTo>
                    <a:pt x="658" y="3724"/>
                  </a:lnTo>
                  <a:lnTo>
                    <a:pt x="650" y="3716"/>
                  </a:lnTo>
                  <a:lnTo>
                    <a:pt x="632" y="3706"/>
                  </a:lnTo>
                  <a:lnTo>
                    <a:pt x="569" y="3706"/>
                  </a:lnTo>
                  <a:lnTo>
                    <a:pt x="514" y="3724"/>
                  </a:lnTo>
                  <a:lnTo>
                    <a:pt x="460" y="3742"/>
                  </a:lnTo>
                  <a:lnTo>
                    <a:pt x="405" y="3779"/>
                  </a:lnTo>
                  <a:lnTo>
                    <a:pt x="352" y="3815"/>
                  </a:lnTo>
                  <a:lnTo>
                    <a:pt x="306" y="3860"/>
                  </a:lnTo>
                  <a:lnTo>
                    <a:pt x="261" y="3905"/>
                  </a:lnTo>
                  <a:lnTo>
                    <a:pt x="225" y="3951"/>
                  </a:lnTo>
                  <a:lnTo>
                    <a:pt x="225" y="3995"/>
                  </a:lnTo>
                  <a:lnTo>
                    <a:pt x="225" y="4032"/>
                  </a:lnTo>
                  <a:lnTo>
                    <a:pt x="235" y="4068"/>
                  </a:lnTo>
                  <a:lnTo>
                    <a:pt x="253" y="4103"/>
                  </a:lnTo>
                  <a:lnTo>
                    <a:pt x="279" y="4131"/>
                  </a:lnTo>
                  <a:lnTo>
                    <a:pt x="306" y="4158"/>
                  </a:lnTo>
                  <a:lnTo>
                    <a:pt x="334" y="4186"/>
                  </a:lnTo>
                  <a:lnTo>
                    <a:pt x="369" y="4212"/>
                  </a:lnTo>
                  <a:lnTo>
                    <a:pt x="405" y="4222"/>
                  </a:lnTo>
                  <a:lnTo>
                    <a:pt x="442" y="4239"/>
                  </a:lnTo>
                  <a:lnTo>
                    <a:pt x="478" y="4249"/>
                  </a:lnTo>
                  <a:lnTo>
                    <a:pt x="514" y="4257"/>
                  </a:lnTo>
                  <a:lnTo>
                    <a:pt x="551" y="4257"/>
                  </a:lnTo>
                  <a:lnTo>
                    <a:pt x="586" y="4257"/>
                  </a:lnTo>
                  <a:lnTo>
                    <a:pt x="622" y="4249"/>
                  </a:lnTo>
                  <a:lnTo>
                    <a:pt x="658" y="4239"/>
                  </a:lnTo>
                  <a:lnTo>
                    <a:pt x="658" y="4230"/>
                  </a:lnTo>
                  <a:lnTo>
                    <a:pt x="650" y="4212"/>
                  </a:lnTo>
                  <a:lnTo>
                    <a:pt x="640" y="4204"/>
                  </a:lnTo>
                  <a:lnTo>
                    <a:pt x="640" y="4186"/>
                  </a:lnTo>
                  <a:lnTo>
                    <a:pt x="640" y="4167"/>
                  </a:lnTo>
                  <a:lnTo>
                    <a:pt x="640" y="4158"/>
                  </a:lnTo>
                  <a:lnTo>
                    <a:pt x="640" y="4140"/>
                  </a:lnTo>
                  <a:lnTo>
                    <a:pt x="650" y="4121"/>
                  </a:lnTo>
                  <a:lnTo>
                    <a:pt x="658" y="4077"/>
                  </a:lnTo>
                  <a:lnTo>
                    <a:pt x="686" y="4032"/>
                  </a:lnTo>
                  <a:lnTo>
                    <a:pt x="721" y="3986"/>
                  </a:lnTo>
                  <a:lnTo>
                    <a:pt x="758" y="3951"/>
                  </a:lnTo>
                  <a:lnTo>
                    <a:pt x="794" y="3914"/>
                  </a:lnTo>
                  <a:lnTo>
                    <a:pt x="839" y="3878"/>
                  </a:lnTo>
                  <a:lnTo>
                    <a:pt x="885" y="3860"/>
                  </a:lnTo>
                  <a:lnTo>
                    <a:pt x="938" y="3851"/>
                  </a:lnTo>
                  <a:lnTo>
                    <a:pt x="956" y="3851"/>
                  </a:lnTo>
                  <a:lnTo>
                    <a:pt x="974" y="3851"/>
                  </a:lnTo>
                  <a:lnTo>
                    <a:pt x="1002" y="3842"/>
                  </a:lnTo>
                  <a:lnTo>
                    <a:pt x="1019" y="3842"/>
                  </a:lnTo>
                  <a:lnTo>
                    <a:pt x="1037" y="3842"/>
                  </a:lnTo>
                  <a:lnTo>
                    <a:pt x="1056" y="3842"/>
                  </a:lnTo>
                  <a:lnTo>
                    <a:pt x="1074" y="3851"/>
                  </a:lnTo>
                  <a:lnTo>
                    <a:pt x="1092" y="3860"/>
                  </a:lnTo>
                  <a:lnTo>
                    <a:pt x="1110" y="3886"/>
                  </a:lnTo>
                  <a:lnTo>
                    <a:pt x="1110" y="3896"/>
                  </a:lnTo>
                  <a:lnTo>
                    <a:pt x="1102" y="3905"/>
                  </a:lnTo>
                  <a:lnTo>
                    <a:pt x="1083" y="3905"/>
                  </a:lnTo>
                  <a:lnTo>
                    <a:pt x="1065" y="3905"/>
                  </a:lnTo>
                  <a:lnTo>
                    <a:pt x="1047" y="3905"/>
                  </a:lnTo>
                  <a:lnTo>
                    <a:pt x="1029" y="3914"/>
                  </a:lnTo>
                  <a:lnTo>
                    <a:pt x="1011" y="3923"/>
                  </a:lnTo>
                  <a:lnTo>
                    <a:pt x="1002" y="3923"/>
                  </a:lnTo>
                  <a:lnTo>
                    <a:pt x="984" y="3923"/>
                  </a:lnTo>
                  <a:lnTo>
                    <a:pt x="966" y="3923"/>
                  </a:lnTo>
                  <a:lnTo>
                    <a:pt x="956" y="3932"/>
                  </a:lnTo>
                  <a:lnTo>
                    <a:pt x="938" y="3941"/>
                  </a:lnTo>
                  <a:lnTo>
                    <a:pt x="930" y="3941"/>
                  </a:lnTo>
                  <a:lnTo>
                    <a:pt x="911" y="3951"/>
                  </a:lnTo>
                  <a:lnTo>
                    <a:pt x="893" y="3951"/>
                  </a:lnTo>
                  <a:lnTo>
                    <a:pt x="867" y="3969"/>
                  </a:lnTo>
                  <a:lnTo>
                    <a:pt x="839" y="3995"/>
                  </a:lnTo>
                  <a:lnTo>
                    <a:pt x="803" y="4014"/>
                  </a:lnTo>
                  <a:lnTo>
                    <a:pt x="786" y="4050"/>
                  </a:lnTo>
                  <a:lnTo>
                    <a:pt x="758" y="4077"/>
                  </a:lnTo>
                  <a:lnTo>
                    <a:pt x="749" y="4113"/>
                  </a:lnTo>
                  <a:lnTo>
                    <a:pt x="740" y="4149"/>
                  </a:lnTo>
                  <a:lnTo>
                    <a:pt x="740" y="4186"/>
                  </a:lnTo>
                  <a:lnTo>
                    <a:pt x="740" y="4204"/>
                  </a:lnTo>
                  <a:lnTo>
                    <a:pt x="749" y="4222"/>
                  </a:lnTo>
                  <a:lnTo>
                    <a:pt x="758" y="4239"/>
                  </a:lnTo>
                  <a:lnTo>
                    <a:pt x="767" y="4257"/>
                  </a:lnTo>
                  <a:lnTo>
                    <a:pt x="786" y="4275"/>
                  </a:lnTo>
                  <a:lnTo>
                    <a:pt x="794" y="4293"/>
                  </a:lnTo>
                  <a:lnTo>
                    <a:pt x="812" y="4303"/>
                  </a:lnTo>
                  <a:lnTo>
                    <a:pt x="821" y="4312"/>
                  </a:lnTo>
                  <a:lnTo>
                    <a:pt x="839" y="4312"/>
                  </a:lnTo>
                  <a:lnTo>
                    <a:pt x="857" y="4312"/>
                  </a:lnTo>
                  <a:lnTo>
                    <a:pt x="875" y="4321"/>
                  </a:lnTo>
                  <a:lnTo>
                    <a:pt x="903" y="4321"/>
                  </a:lnTo>
                  <a:lnTo>
                    <a:pt x="930" y="4321"/>
                  </a:lnTo>
                  <a:lnTo>
                    <a:pt x="948" y="4321"/>
                  </a:lnTo>
                  <a:lnTo>
                    <a:pt x="974" y="4321"/>
                  </a:lnTo>
                  <a:lnTo>
                    <a:pt x="1002" y="4312"/>
                  </a:lnTo>
                  <a:lnTo>
                    <a:pt x="1092" y="4267"/>
                  </a:lnTo>
                  <a:lnTo>
                    <a:pt x="1183" y="4222"/>
                  </a:lnTo>
                  <a:lnTo>
                    <a:pt x="1272" y="4167"/>
                  </a:lnTo>
                  <a:lnTo>
                    <a:pt x="1363" y="4113"/>
                  </a:lnTo>
                  <a:lnTo>
                    <a:pt x="1453" y="4058"/>
                  </a:lnTo>
                  <a:lnTo>
                    <a:pt x="1543" y="4004"/>
                  </a:lnTo>
                  <a:lnTo>
                    <a:pt x="1634" y="3959"/>
                  </a:lnTo>
                  <a:lnTo>
                    <a:pt x="1733" y="3923"/>
                  </a:lnTo>
                  <a:lnTo>
                    <a:pt x="1833" y="3896"/>
                  </a:lnTo>
                  <a:lnTo>
                    <a:pt x="1932" y="3868"/>
                  </a:lnTo>
                  <a:lnTo>
                    <a:pt x="2031" y="3842"/>
                  </a:lnTo>
                  <a:lnTo>
                    <a:pt x="2131" y="3805"/>
                  </a:lnTo>
                  <a:lnTo>
                    <a:pt x="2230" y="3769"/>
                  </a:lnTo>
                  <a:lnTo>
                    <a:pt x="2320" y="3724"/>
                  </a:lnTo>
                  <a:lnTo>
                    <a:pt x="2420" y="3679"/>
                  </a:lnTo>
                  <a:lnTo>
                    <a:pt x="2510" y="3633"/>
                  </a:lnTo>
                  <a:lnTo>
                    <a:pt x="2564" y="3580"/>
                  </a:lnTo>
                  <a:lnTo>
                    <a:pt x="2618" y="3526"/>
                  </a:lnTo>
                  <a:lnTo>
                    <a:pt x="2672" y="3481"/>
                  </a:lnTo>
                  <a:lnTo>
                    <a:pt x="2726" y="3435"/>
                  </a:lnTo>
                  <a:lnTo>
                    <a:pt x="2771" y="3380"/>
                  </a:lnTo>
                  <a:lnTo>
                    <a:pt x="2826" y="3335"/>
                  </a:lnTo>
                  <a:lnTo>
                    <a:pt x="2862" y="3272"/>
                  </a:lnTo>
                  <a:lnTo>
                    <a:pt x="2907" y="3209"/>
                  </a:lnTo>
                  <a:lnTo>
                    <a:pt x="2934" y="3137"/>
                  </a:lnTo>
                  <a:lnTo>
                    <a:pt x="2943" y="3064"/>
                  </a:lnTo>
                  <a:lnTo>
                    <a:pt x="2934" y="2991"/>
                  </a:lnTo>
                  <a:lnTo>
                    <a:pt x="2916" y="2920"/>
                  </a:lnTo>
                  <a:lnTo>
                    <a:pt x="2889" y="2847"/>
                  </a:lnTo>
                  <a:lnTo>
                    <a:pt x="2853" y="2784"/>
                  </a:lnTo>
                  <a:lnTo>
                    <a:pt x="2817" y="2721"/>
                  </a:lnTo>
                  <a:lnTo>
                    <a:pt x="2781" y="2657"/>
                  </a:lnTo>
                  <a:lnTo>
                    <a:pt x="2700" y="2576"/>
                  </a:lnTo>
                  <a:lnTo>
                    <a:pt x="2637" y="2486"/>
                  </a:lnTo>
                  <a:lnTo>
                    <a:pt x="2573" y="2396"/>
                  </a:lnTo>
                  <a:lnTo>
                    <a:pt x="2519" y="2305"/>
                  </a:lnTo>
                  <a:lnTo>
                    <a:pt x="2473" y="2205"/>
                  </a:lnTo>
                  <a:lnTo>
                    <a:pt x="2428" y="2106"/>
                  </a:lnTo>
                  <a:lnTo>
                    <a:pt x="2392" y="2015"/>
                  </a:lnTo>
                  <a:lnTo>
                    <a:pt x="2356" y="1916"/>
                  </a:lnTo>
                  <a:lnTo>
                    <a:pt x="2338" y="1898"/>
                  </a:lnTo>
                  <a:lnTo>
                    <a:pt x="2329" y="1871"/>
                  </a:lnTo>
                  <a:lnTo>
                    <a:pt x="2320" y="1853"/>
                  </a:lnTo>
                  <a:lnTo>
                    <a:pt x="2311" y="1826"/>
                  </a:lnTo>
                  <a:lnTo>
                    <a:pt x="2302" y="1808"/>
                  </a:lnTo>
                  <a:lnTo>
                    <a:pt x="2293" y="1780"/>
                  </a:lnTo>
                  <a:lnTo>
                    <a:pt x="2284" y="1754"/>
                  </a:lnTo>
                  <a:lnTo>
                    <a:pt x="2275" y="1735"/>
                  </a:lnTo>
                  <a:lnTo>
                    <a:pt x="2266" y="1735"/>
                  </a:lnTo>
                  <a:lnTo>
                    <a:pt x="2257" y="1735"/>
                  </a:lnTo>
                  <a:lnTo>
                    <a:pt x="2248" y="1735"/>
                  </a:lnTo>
                  <a:lnTo>
                    <a:pt x="2248" y="1727"/>
                  </a:lnTo>
                  <a:lnTo>
                    <a:pt x="2248" y="1699"/>
                  </a:lnTo>
                  <a:lnTo>
                    <a:pt x="2257" y="1691"/>
                  </a:lnTo>
                  <a:lnTo>
                    <a:pt x="2275" y="1691"/>
                  </a:lnTo>
                  <a:lnTo>
                    <a:pt x="2293" y="1691"/>
                  </a:lnTo>
                  <a:lnTo>
                    <a:pt x="2311" y="1691"/>
                  </a:lnTo>
                  <a:lnTo>
                    <a:pt x="2338" y="1699"/>
                  </a:lnTo>
                  <a:lnTo>
                    <a:pt x="2356" y="1691"/>
                  </a:lnTo>
                  <a:lnTo>
                    <a:pt x="2384" y="1681"/>
                  </a:lnTo>
                  <a:lnTo>
                    <a:pt x="2392" y="1691"/>
                  </a:lnTo>
                  <a:lnTo>
                    <a:pt x="2402" y="1699"/>
                  </a:lnTo>
                  <a:lnTo>
                    <a:pt x="2402" y="1709"/>
                  </a:lnTo>
                  <a:lnTo>
                    <a:pt x="2402" y="1717"/>
                  </a:lnTo>
                  <a:lnTo>
                    <a:pt x="2392" y="1727"/>
                  </a:lnTo>
                  <a:lnTo>
                    <a:pt x="2392" y="1735"/>
                  </a:lnTo>
                  <a:lnTo>
                    <a:pt x="2392" y="1744"/>
                  </a:lnTo>
                  <a:lnTo>
                    <a:pt x="2392" y="1754"/>
                  </a:lnTo>
                  <a:lnTo>
                    <a:pt x="2402" y="1762"/>
                  </a:lnTo>
                  <a:lnTo>
                    <a:pt x="2410" y="1780"/>
                  </a:lnTo>
                  <a:lnTo>
                    <a:pt x="2428" y="1799"/>
                  </a:lnTo>
                  <a:lnTo>
                    <a:pt x="2437" y="1808"/>
                  </a:lnTo>
                  <a:lnTo>
                    <a:pt x="2455" y="1817"/>
                  </a:lnTo>
                  <a:lnTo>
                    <a:pt x="2473" y="1826"/>
                  </a:lnTo>
                  <a:lnTo>
                    <a:pt x="2491" y="1835"/>
                  </a:lnTo>
                  <a:lnTo>
                    <a:pt x="2510" y="1844"/>
                  </a:lnTo>
                  <a:lnTo>
                    <a:pt x="2510" y="1826"/>
                  </a:lnTo>
                  <a:lnTo>
                    <a:pt x="2473" y="1754"/>
                  </a:lnTo>
                  <a:lnTo>
                    <a:pt x="2447" y="1672"/>
                  </a:lnTo>
                  <a:lnTo>
                    <a:pt x="2437" y="1591"/>
                  </a:lnTo>
                  <a:lnTo>
                    <a:pt x="2428" y="1509"/>
                  </a:lnTo>
                  <a:lnTo>
                    <a:pt x="2420" y="1419"/>
                  </a:lnTo>
                  <a:lnTo>
                    <a:pt x="2420" y="1338"/>
                  </a:lnTo>
                  <a:lnTo>
                    <a:pt x="2402" y="1266"/>
                  </a:lnTo>
                  <a:lnTo>
                    <a:pt x="2384" y="1184"/>
                  </a:lnTo>
                  <a:lnTo>
                    <a:pt x="2384" y="1175"/>
                  </a:lnTo>
                  <a:lnTo>
                    <a:pt x="2392" y="1175"/>
                  </a:lnTo>
                  <a:lnTo>
                    <a:pt x="2402" y="1175"/>
                  </a:lnTo>
                  <a:lnTo>
                    <a:pt x="2410" y="1175"/>
                  </a:lnTo>
                  <a:lnTo>
                    <a:pt x="2420" y="1175"/>
                  </a:lnTo>
                  <a:lnTo>
                    <a:pt x="2428" y="1175"/>
                  </a:lnTo>
                  <a:lnTo>
                    <a:pt x="2447" y="1175"/>
                  </a:lnTo>
                  <a:lnTo>
                    <a:pt x="2465" y="1184"/>
                  </a:lnTo>
                  <a:lnTo>
                    <a:pt x="2483" y="1203"/>
                  </a:lnTo>
                  <a:lnTo>
                    <a:pt x="2501" y="1211"/>
                  </a:lnTo>
                  <a:lnTo>
                    <a:pt x="2519" y="1229"/>
                  </a:lnTo>
                  <a:lnTo>
                    <a:pt x="2528" y="1247"/>
                  </a:lnTo>
                  <a:lnTo>
                    <a:pt x="2536" y="1266"/>
                  </a:lnTo>
                  <a:lnTo>
                    <a:pt x="2554" y="1284"/>
                  </a:lnTo>
                  <a:lnTo>
                    <a:pt x="2536" y="1166"/>
                  </a:lnTo>
                  <a:lnTo>
                    <a:pt x="2528" y="1049"/>
                  </a:lnTo>
                  <a:lnTo>
                    <a:pt x="2528" y="931"/>
                  </a:lnTo>
                  <a:lnTo>
                    <a:pt x="2536" y="814"/>
                  </a:lnTo>
                  <a:lnTo>
                    <a:pt x="2536" y="705"/>
                  </a:lnTo>
                  <a:lnTo>
                    <a:pt x="2554" y="587"/>
                  </a:lnTo>
                  <a:lnTo>
                    <a:pt x="2573" y="480"/>
                  </a:lnTo>
                  <a:lnTo>
                    <a:pt x="2591" y="371"/>
                  </a:lnTo>
                  <a:lnTo>
                    <a:pt x="2554" y="334"/>
                  </a:lnTo>
                  <a:lnTo>
                    <a:pt x="2519" y="289"/>
                  </a:lnTo>
                  <a:lnTo>
                    <a:pt x="2491" y="245"/>
                  </a:lnTo>
                  <a:lnTo>
                    <a:pt x="2465" y="199"/>
                  </a:lnTo>
                  <a:lnTo>
                    <a:pt x="2437" y="154"/>
                  </a:lnTo>
                  <a:lnTo>
                    <a:pt x="2420" y="99"/>
                  </a:lnTo>
                  <a:lnTo>
                    <a:pt x="2402" y="54"/>
                  </a:lnTo>
                  <a:lnTo>
                    <a:pt x="2392" y="0"/>
                  </a:lnTo>
                  <a:lnTo>
                    <a:pt x="2338" y="18"/>
                  </a:lnTo>
                  <a:lnTo>
                    <a:pt x="2293" y="45"/>
                  </a:lnTo>
                  <a:lnTo>
                    <a:pt x="2238" y="63"/>
                  </a:lnTo>
                  <a:lnTo>
                    <a:pt x="2194" y="81"/>
                  </a:lnTo>
                  <a:lnTo>
                    <a:pt x="2149" y="109"/>
                  </a:lnTo>
                  <a:lnTo>
                    <a:pt x="2103" y="136"/>
                  </a:lnTo>
                  <a:lnTo>
                    <a:pt x="2058" y="162"/>
                  </a:lnTo>
                  <a:lnTo>
                    <a:pt x="2013" y="208"/>
                  </a:lnTo>
                  <a:lnTo>
                    <a:pt x="1968" y="226"/>
                  </a:lnTo>
                  <a:lnTo>
                    <a:pt x="1932" y="253"/>
                  </a:lnTo>
                  <a:lnTo>
                    <a:pt x="1886" y="289"/>
                  </a:lnTo>
                  <a:lnTo>
                    <a:pt x="1851" y="316"/>
                  </a:lnTo>
                  <a:lnTo>
                    <a:pt x="1815" y="352"/>
                  </a:lnTo>
                  <a:lnTo>
                    <a:pt x="1770" y="379"/>
                  </a:lnTo>
                  <a:lnTo>
                    <a:pt x="1724" y="407"/>
                  </a:lnTo>
                  <a:lnTo>
                    <a:pt x="1688" y="434"/>
                  </a:lnTo>
                  <a:lnTo>
                    <a:pt x="1679" y="434"/>
                  </a:lnTo>
                  <a:lnTo>
                    <a:pt x="1679" y="443"/>
                  </a:lnTo>
                  <a:lnTo>
                    <a:pt x="1669" y="443"/>
                  </a:lnTo>
                  <a:lnTo>
                    <a:pt x="1661" y="443"/>
                  </a:lnTo>
                  <a:lnTo>
                    <a:pt x="1661" y="452"/>
                  </a:lnTo>
                  <a:lnTo>
                    <a:pt x="1652" y="452"/>
                  </a:lnTo>
                  <a:lnTo>
                    <a:pt x="1652" y="461"/>
                  </a:lnTo>
                  <a:lnTo>
                    <a:pt x="1661" y="470"/>
                  </a:lnTo>
                  <a:lnTo>
                    <a:pt x="1669" y="480"/>
                  </a:lnTo>
                  <a:lnTo>
                    <a:pt x="1679" y="480"/>
                  </a:lnTo>
                  <a:lnTo>
                    <a:pt x="1688" y="488"/>
                  </a:lnTo>
                  <a:lnTo>
                    <a:pt x="1697" y="480"/>
                  </a:lnTo>
                  <a:lnTo>
                    <a:pt x="1706" y="480"/>
                  </a:lnTo>
                  <a:lnTo>
                    <a:pt x="1724" y="470"/>
                  </a:lnTo>
                  <a:close/>
                </a:path>
              </a:pathLst>
            </a:custGeom>
            <a:solidFill>
              <a:srgbClr val="9E4F2B"/>
            </a:solidFill>
            <a:ln w="9525">
              <a:noFill/>
              <a:round/>
              <a:headEnd/>
              <a:tailEnd/>
            </a:ln>
          </p:spPr>
          <p:txBody>
            <a:bodyPr>
              <a:prstTxWarp prst="textNoShape">
                <a:avLst/>
              </a:prstTxWarp>
            </a:bodyPr>
            <a:lstStyle/>
            <a:p>
              <a:endParaRPr lang="en-US"/>
            </a:p>
          </p:txBody>
        </p:sp>
        <p:sp>
          <p:nvSpPr>
            <p:cNvPr id="49260" name="Freeform 694"/>
            <p:cNvSpPr>
              <a:spLocks noChangeAspect="1" noEditPoints="1"/>
            </p:cNvSpPr>
            <p:nvPr/>
          </p:nvSpPr>
          <p:spPr bwMode="auto">
            <a:xfrm>
              <a:off x="2073" y="3127"/>
              <a:ext cx="494" cy="527"/>
            </a:xfrm>
            <a:custGeom>
              <a:avLst/>
              <a:gdLst>
                <a:gd name="T0" fmla="*/ 1020 w 4939"/>
                <a:gd name="T1" fmla="*/ 407 h 5279"/>
                <a:gd name="T2" fmla="*/ 2059 w 4939"/>
                <a:gd name="T3" fmla="*/ 705 h 5279"/>
                <a:gd name="T4" fmla="*/ 2221 w 4939"/>
                <a:gd name="T5" fmla="*/ 1122 h 5279"/>
                <a:gd name="T6" fmla="*/ 2493 w 4939"/>
                <a:gd name="T7" fmla="*/ 1681 h 5279"/>
                <a:gd name="T8" fmla="*/ 3296 w 4939"/>
                <a:gd name="T9" fmla="*/ 2613 h 5279"/>
                <a:gd name="T10" fmla="*/ 4597 w 4939"/>
                <a:gd name="T11" fmla="*/ 3724 h 5279"/>
                <a:gd name="T12" fmla="*/ 4741 w 4939"/>
                <a:gd name="T13" fmla="*/ 4077 h 5279"/>
                <a:gd name="T14" fmla="*/ 4895 w 4939"/>
                <a:gd name="T15" fmla="*/ 4403 h 5279"/>
                <a:gd name="T16" fmla="*/ 4939 w 4939"/>
                <a:gd name="T17" fmla="*/ 4728 h 5279"/>
                <a:gd name="T18" fmla="*/ 4832 w 4939"/>
                <a:gd name="T19" fmla="*/ 4882 h 5279"/>
                <a:gd name="T20" fmla="*/ 4650 w 4939"/>
                <a:gd name="T21" fmla="*/ 4899 h 5279"/>
                <a:gd name="T22" fmla="*/ 4497 w 4939"/>
                <a:gd name="T23" fmla="*/ 4728 h 5279"/>
                <a:gd name="T24" fmla="*/ 4452 w 4939"/>
                <a:gd name="T25" fmla="*/ 4529 h 5279"/>
                <a:gd name="T26" fmla="*/ 4479 w 4939"/>
                <a:gd name="T27" fmla="*/ 4312 h 5279"/>
                <a:gd name="T28" fmla="*/ 4443 w 4939"/>
                <a:gd name="T29" fmla="*/ 4294 h 5279"/>
                <a:gd name="T30" fmla="*/ 4380 w 4939"/>
                <a:gd name="T31" fmla="*/ 4457 h 5279"/>
                <a:gd name="T32" fmla="*/ 4416 w 4939"/>
                <a:gd name="T33" fmla="*/ 4782 h 5279"/>
                <a:gd name="T34" fmla="*/ 4533 w 4939"/>
                <a:gd name="T35" fmla="*/ 4927 h 5279"/>
                <a:gd name="T36" fmla="*/ 4714 w 4939"/>
                <a:gd name="T37" fmla="*/ 4990 h 5279"/>
                <a:gd name="T38" fmla="*/ 4741 w 4939"/>
                <a:gd name="T39" fmla="*/ 5063 h 5279"/>
                <a:gd name="T40" fmla="*/ 4723 w 4939"/>
                <a:gd name="T41" fmla="*/ 5135 h 5279"/>
                <a:gd name="T42" fmla="*/ 4678 w 4939"/>
                <a:gd name="T43" fmla="*/ 5152 h 5279"/>
                <a:gd name="T44" fmla="*/ 4560 w 4939"/>
                <a:gd name="T45" fmla="*/ 5198 h 5279"/>
                <a:gd name="T46" fmla="*/ 4352 w 4939"/>
                <a:gd name="T47" fmla="*/ 5135 h 5279"/>
                <a:gd name="T48" fmla="*/ 4244 w 4939"/>
                <a:gd name="T49" fmla="*/ 4981 h 5279"/>
                <a:gd name="T50" fmla="*/ 4172 w 4939"/>
                <a:gd name="T51" fmla="*/ 4800 h 5279"/>
                <a:gd name="T52" fmla="*/ 4172 w 4939"/>
                <a:gd name="T53" fmla="*/ 4565 h 5279"/>
                <a:gd name="T54" fmla="*/ 4163 w 4939"/>
                <a:gd name="T55" fmla="*/ 4512 h 5279"/>
                <a:gd name="T56" fmla="*/ 4099 w 4939"/>
                <a:gd name="T57" fmla="*/ 4565 h 5279"/>
                <a:gd name="T58" fmla="*/ 4091 w 4939"/>
                <a:gd name="T59" fmla="*/ 4864 h 5279"/>
                <a:gd name="T60" fmla="*/ 4208 w 4939"/>
                <a:gd name="T61" fmla="*/ 5107 h 5279"/>
                <a:gd name="T62" fmla="*/ 4433 w 4939"/>
                <a:gd name="T63" fmla="*/ 5261 h 5279"/>
                <a:gd name="T64" fmla="*/ 4127 w 4939"/>
                <a:gd name="T65" fmla="*/ 5198 h 5279"/>
                <a:gd name="T66" fmla="*/ 3874 w 4939"/>
                <a:gd name="T67" fmla="*/ 4963 h 5279"/>
                <a:gd name="T68" fmla="*/ 3783 w 4939"/>
                <a:gd name="T69" fmla="*/ 4565 h 5279"/>
                <a:gd name="T70" fmla="*/ 3549 w 4939"/>
                <a:gd name="T71" fmla="*/ 3724 h 5279"/>
                <a:gd name="T72" fmla="*/ 3007 w 4939"/>
                <a:gd name="T73" fmla="*/ 2929 h 5279"/>
                <a:gd name="T74" fmla="*/ 2294 w 4939"/>
                <a:gd name="T75" fmla="*/ 2315 h 5279"/>
                <a:gd name="T76" fmla="*/ 1842 w 4939"/>
                <a:gd name="T77" fmla="*/ 2070 h 5279"/>
                <a:gd name="T78" fmla="*/ 1634 w 4939"/>
                <a:gd name="T79" fmla="*/ 1899 h 5279"/>
                <a:gd name="T80" fmla="*/ 1500 w 4939"/>
                <a:gd name="T81" fmla="*/ 2007 h 5279"/>
                <a:gd name="T82" fmla="*/ 1418 w 4939"/>
                <a:gd name="T83" fmla="*/ 1971 h 5279"/>
                <a:gd name="T84" fmla="*/ 1111 w 4939"/>
                <a:gd name="T85" fmla="*/ 1808 h 5279"/>
                <a:gd name="T86" fmla="*/ 850 w 4939"/>
                <a:gd name="T87" fmla="*/ 1582 h 5279"/>
                <a:gd name="T88" fmla="*/ 704 w 4939"/>
                <a:gd name="T89" fmla="*/ 1311 h 5279"/>
                <a:gd name="T90" fmla="*/ 660 w 4939"/>
                <a:gd name="T91" fmla="*/ 1103 h 5279"/>
                <a:gd name="T92" fmla="*/ 650 w 4939"/>
                <a:gd name="T93" fmla="*/ 950 h 5279"/>
                <a:gd name="T94" fmla="*/ 587 w 4939"/>
                <a:gd name="T95" fmla="*/ 932 h 5279"/>
                <a:gd name="T96" fmla="*/ 497 w 4939"/>
                <a:gd name="T97" fmla="*/ 1004 h 5279"/>
                <a:gd name="T98" fmla="*/ 443 w 4939"/>
                <a:gd name="T99" fmla="*/ 1130 h 5279"/>
                <a:gd name="T100" fmla="*/ 117 w 4939"/>
                <a:gd name="T101" fmla="*/ 841 h 5279"/>
                <a:gd name="T102" fmla="*/ 54 w 4939"/>
                <a:gd name="T103" fmla="*/ 569 h 5279"/>
                <a:gd name="T104" fmla="*/ 82 w 4939"/>
                <a:gd name="T105" fmla="*/ 290 h 5279"/>
                <a:gd name="T106" fmla="*/ 217 w 4939"/>
                <a:gd name="T107" fmla="*/ 37 h 5279"/>
                <a:gd name="T108" fmla="*/ 0 w 4939"/>
                <a:gd name="T109" fmla="*/ 705 h 5279"/>
                <a:gd name="T110" fmla="*/ 9 w 4939"/>
                <a:gd name="T111" fmla="*/ 787 h 5279"/>
                <a:gd name="T112" fmla="*/ 9 w 4939"/>
                <a:gd name="T113" fmla="*/ 841 h 5279"/>
                <a:gd name="T114" fmla="*/ 28 w 4939"/>
                <a:gd name="T115" fmla="*/ 127 h 5279"/>
                <a:gd name="T116" fmla="*/ 18 w 4939"/>
                <a:gd name="T117" fmla="*/ 235 h 5279"/>
                <a:gd name="T118" fmla="*/ 0 w 4939"/>
                <a:gd name="T119" fmla="*/ 334 h 5279"/>
                <a:gd name="T120" fmla="*/ 0 w 4939"/>
                <a:gd name="T121" fmla="*/ 407 h 5279"/>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4939"/>
                <a:gd name="T184" fmla="*/ 0 h 5279"/>
                <a:gd name="T185" fmla="*/ 4939 w 4939"/>
                <a:gd name="T186" fmla="*/ 5279 h 5279"/>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4939" h="5279">
                  <a:moveTo>
                    <a:pt x="190" y="63"/>
                  </a:moveTo>
                  <a:lnTo>
                    <a:pt x="398" y="145"/>
                  </a:lnTo>
                  <a:lnTo>
                    <a:pt x="605" y="227"/>
                  </a:lnTo>
                  <a:lnTo>
                    <a:pt x="813" y="316"/>
                  </a:lnTo>
                  <a:lnTo>
                    <a:pt x="1020" y="407"/>
                  </a:lnTo>
                  <a:lnTo>
                    <a:pt x="1219" y="498"/>
                  </a:lnTo>
                  <a:lnTo>
                    <a:pt x="1436" y="579"/>
                  </a:lnTo>
                  <a:lnTo>
                    <a:pt x="1652" y="642"/>
                  </a:lnTo>
                  <a:lnTo>
                    <a:pt x="1869" y="705"/>
                  </a:lnTo>
                  <a:lnTo>
                    <a:pt x="2059" y="705"/>
                  </a:lnTo>
                  <a:lnTo>
                    <a:pt x="2059" y="733"/>
                  </a:lnTo>
                  <a:lnTo>
                    <a:pt x="2122" y="733"/>
                  </a:lnTo>
                  <a:lnTo>
                    <a:pt x="2149" y="868"/>
                  </a:lnTo>
                  <a:lnTo>
                    <a:pt x="2185" y="995"/>
                  </a:lnTo>
                  <a:lnTo>
                    <a:pt x="2221" y="1122"/>
                  </a:lnTo>
                  <a:lnTo>
                    <a:pt x="2266" y="1239"/>
                  </a:lnTo>
                  <a:lnTo>
                    <a:pt x="2321" y="1357"/>
                  </a:lnTo>
                  <a:lnTo>
                    <a:pt x="2375" y="1474"/>
                  </a:lnTo>
                  <a:lnTo>
                    <a:pt x="2430" y="1582"/>
                  </a:lnTo>
                  <a:lnTo>
                    <a:pt x="2493" y="1681"/>
                  </a:lnTo>
                  <a:lnTo>
                    <a:pt x="2628" y="1890"/>
                  </a:lnTo>
                  <a:lnTo>
                    <a:pt x="2782" y="2088"/>
                  </a:lnTo>
                  <a:lnTo>
                    <a:pt x="2944" y="2270"/>
                  </a:lnTo>
                  <a:lnTo>
                    <a:pt x="3116" y="2441"/>
                  </a:lnTo>
                  <a:lnTo>
                    <a:pt x="3296" y="2613"/>
                  </a:lnTo>
                  <a:lnTo>
                    <a:pt x="3477" y="2776"/>
                  </a:lnTo>
                  <a:lnTo>
                    <a:pt x="3666" y="2938"/>
                  </a:lnTo>
                  <a:lnTo>
                    <a:pt x="3856" y="3101"/>
                  </a:lnTo>
                  <a:lnTo>
                    <a:pt x="4235" y="3408"/>
                  </a:lnTo>
                  <a:lnTo>
                    <a:pt x="4597" y="3724"/>
                  </a:lnTo>
                  <a:lnTo>
                    <a:pt x="4615" y="3806"/>
                  </a:lnTo>
                  <a:lnTo>
                    <a:pt x="4642" y="3870"/>
                  </a:lnTo>
                  <a:lnTo>
                    <a:pt x="4668" y="3941"/>
                  </a:lnTo>
                  <a:lnTo>
                    <a:pt x="4705" y="4014"/>
                  </a:lnTo>
                  <a:lnTo>
                    <a:pt x="4741" y="4077"/>
                  </a:lnTo>
                  <a:lnTo>
                    <a:pt x="4777" y="4149"/>
                  </a:lnTo>
                  <a:lnTo>
                    <a:pt x="4813" y="4212"/>
                  </a:lnTo>
                  <a:lnTo>
                    <a:pt x="4850" y="4275"/>
                  </a:lnTo>
                  <a:lnTo>
                    <a:pt x="4876" y="4340"/>
                  </a:lnTo>
                  <a:lnTo>
                    <a:pt x="4895" y="4403"/>
                  </a:lnTo>
                  <a:lnTo>
                    <a:pt x="4913" y="4466"/>
                  </a:lnTo>
                  <a:lnTo>
                    <a:pt x="4931" y="4529"/>
                  </a:lnTo>
                  <a:lnTo>
                    <a:pt x="4939" y="4593"/>
                  </a:lnTo>
                  <a:lnTo>
                    <a:pt x="4939" y="4656"/>
                  </a:lnTo>
                  <a:lnTo>
                    <a:pt x="4939" y="4728"/>
                  </a:lnTo>
                  <a:lnTo>
                    <a:pt x="4921" y="4791"/>
                  </a:lnTo>
                  <a:lnTo>
                    <a:pt x="4913" y="4828"/>
                  </a:lnTo>
                  <a:lnTo>
                    <a:pt x="4885" y="4854"/>
                  </a:lnTo>
                  <a:lnTo>
                    <a:pt x="4858" y="4873"/>
                  </a:lnTo>
                  <a:lnTo>
                    <a:pt x="4832" y="4882"/>
                  </a:lnTo>
                  <a:lnTo>
                    <a:pt x="4804" y="4891"/>
                  </a:lnTo>
                  <a:lnTo>
                    <a:pt x="4768" y="4899"/>
                  </a:lnTo>
                  <a:lnTo>
                    <a:pt x="4732" y="4899"/>
                  </a:lnTo>
                  <a:lnTo>
                    <a:pt x="4705" y="4909"/>
                  </a:lnTo>
                  <a:lnTo>
                    <a:pt x="4650" y="4899"/>
                  </a:lnTo>
                  <a:lnTo>
                    <a:pt x="4605" y="4882"/>
                  </a:lnTo>
                  <a:lnTo>
                    <a:pt x="4569" y="4854"/>
                  </a:lnTo>
                  <a:lnTo>
                    <a:pt x="4542" y="4818"/>
                  </a:lnTo>
                  <a:lnTo>
                    <a:pt x="4516" y="4773"/>
                  </a:lnTo>
                  <a:lnTo>
                    <a:pt x="4497" y="4728"/>
                  </a:lnTo>
                  <a:lnTo>
                    <a:pt x="4470" y="4682"/>
                  </a:lnTo>
                  <a:lnTo>
                    <a:pt x="4452" y="4646"/>
                  </a:lnTo>
                  <a:lnTo>
                    <a:pt x="4452" y="4611"/>
                  </a:lnTo>
                  <a:lnTo>
                    <a:pt x="4452" y="4565"/>
                  </a:lnTo>
                  <a:lnTo>
                    <a:pt x="4452" y="4529"/>
                  </a:lnTo>
                  <a:lnTo>
                    <a:pt x="4452" y="4484"/>
                  </a:lnTo>
                  <a:lnTo>
                    <a:pt x="4461" y="4439"/>
                  </a:lnTo>
                  <a:lnTo>
                    <a:pt x="4461" y="4403"/>
                  </a:lnTo>
                  <a:lnTo>
                    <a:pt x="4470" y="4358"/>
                  </a:lnTo>
                  <a:lnTo>
                    <a:pt x="4479" y="4312"/>
                  </a:lnTo>
                  <a:lnTo>
                    <a:pt x="4470" y="4312"/>
                  </a:lnTo>
                  <a:lnTo>
                    <a:pt x="4470" y="4303"/>
                  </a:lnTo>
                  <a:lnTo>
                    <a:pt x="4461" y="4303"/>
                  </a:lnTo>
                  <a:lnTo>
                    <a:pt x="4452" y="4294"/>
                  </a:lnTo>
                  <a:lnTo>
                    <a:pt x="4443" y="4294"/>
                  </a:lnTo>
                  <a:lnTo>
                    <a:pt x="4433" y="4294"/>
                  </a:lnTo>
                  <a:lnTo>
                    <a:pt x="4425" y="4294"/>
                  </a:lnTo>
                  <a:lnTo>
                    <a:pt x="4407" y="4312"/>
                  </a:lnTo>
                  <a:lnTo>
                    <a:pt x="4389" y="4384"/>
                  </a:lnTo>
                  <a:lnTo>
                    <a:pt x="4380" y="4457"/>
                  </a:lnTo>
                  <a:lnTo>
                    <a:pt x="4370" y="4529"/>
                  </a:lnTo>
                  <a:lnTo>
                    <a:pt x="4370" y="4611"/>
                  </a:lnTo>
                  <a:lnTo>
                    <a:pt x="4380" y="4682"/>
                  </a:lnTo>
                  <a:lnTo>
                    <a:pt x="4398" y="4755"/>
                  </a:lnTo>
                  <a:lnTo>
                    <a:pt x="4416" y="4782"/>
                  </a:lnTo>
                  <a:lnTo>
                    <a:pt x="4433" y="4818"/>
                  </a:lnTo>
                  <a:lnTo>
                    <a:pt x="4452" y="4846"/>
                  </a:lnTo>
                  <a:lnTo>
                    <a:pt x="4479" y="4873"/>
                  </a:lnTo>
                  <a:lnTo>
                    <a:pt x="4506" y="4909"/>
                  </a:lnTo>
                  <a:lnTo>
                    <a:pt x="4533" y="4927"/>
                  </a:lnTo>
                  <a:lnTo>
                    <a:pt x="4560" y="4954"/>
                  </a:lnTo>
                  <a:lnTo>
                    <a:pt x="4597" y="4963"/>
                  </a:lnTo>
                  <a:lnTo>
                    <a:pt x="4633" y="4981"/>
                  </a:lnTo>
                  <a:lnTo>
                    <a:pt x="4668" y="4990"/>
                  </a:lnTo>
                  <a:lnTo>
                    <a:pt x="4714" y="4990"/>
                  </a:lnTo>
                  <a:lnTo>
                    <a:pt x="4749" y="5000"/>
                  </a:lnTo>
                  <a:lnTo>
                    <a:pt x="4759" y="5017"/>
                  </a:lnTo>
                  <a:lnTo>
                    <a:pt x="4759" y="5035"/>
                  </a:lnTo>
                  <a:lnTo>
                    <a:pt x="4749" y="5053"/>
                  </a:lnTo>
                  <a:lnTo>
                    <a:pt x="4741" y="5063"/>
                  </a:lnTo>
                  <a:lnTo>
                    <a:pt x="4732" y="5071"/>
                  </a:lnTo>
                  <a:lnTo>
                    <a:pt x="4723" y="5089"/>
                  </a:lnTo>
                  <a:lnTo>
                    <a:pt x="4714" y="5099"/>
                  </a:lnTo>
                  <a:lnTo>
                    <a:pt x="4732" y="5117"/>
                  </a:lnTo>
                  <a:lnTo>
                    <a:pt x="4723" y="5135"/>
                  </a:lnTo>
                  <a:lnTo>
                    <a:pt x="4714" y="5135"/>
                  </a:lnTo>
                  <a:lnTo>
                    <a:pt x="4705" y="5144"/>
                  </a:lnTo>
                  <a:lnTo>
                    <a:pt x="4696" y="5144"/>
                  </a:lnTo>
                  <a:lnTo>
                    <a:pt x="4686" y="5144"/>
                  </a:lnTo>
                  <a:lnTo>
                    <a:pt x="4678" y="5152"/>
                  </a:lnTo>
                  <a:lnTo>
                    <a:pt x="4678" y="5162"/>
                  </a:lnTo>
                  <a:lnTo>
                    <a:pt x="4678" y="5180"/>
                  </a:lnTo>
                  <a:lnTo>
                    <a:pt x="4642" y="5189"/>
                  </a:lnTo>
                  <a:lnTo>
                    <a:pt x="4605" y="5198"/>
                  </a:lnTo>
                  <a:lnTo>
                    <a:pt x="4560" y="5198"/>
                  </a:lnTo>
                  <a:lnTo>
                    <a:pt x="4516" y="5198"/>
                  </a:lnTo>
                  <a:lnTo>
                    <a:pt x="4470" y="5189"/>
                  </a:lnTo>
                  <a:lnTo>
                    <a:pt x="4425" y="5170"/>
                  </a:lnTo>
                  <a:lnTo>
                    <a:pt x="4389" y="5152"/>
                  </a:lnTo>
                  <a:lnTo>
                    <a:pt x="4352" y="5135"/>
                  </a:lnTo>
                  <a:lnTo>
                    <a:pt x="4326" y="5107"/>
                  </a:lnTo>
                  <a:lnTo>
                    <a:pt x="4299" y="5081"/>
                  </a:lnTo>
                  <a:lnTo>
                    <a:pt x="4281" y="5044"/>
                  </a:lnTo>
                  <a:lnTo>
                    <a:pt x="4263" y="5017"/>
                  </a:lnTo>
                  <a:lnTo>
                    <a:pt x="4244" y="4981"/>
                  </a:lnTo>
                  <a:lnTo>
                    <a:pt x="4226" y="4945"/>
                  </a:lnTo>
                  <a:lnTo>
                    <a:pt x="4208" y="4917"/>
                  </a:lnTo>
                  <a:lnTo>
                    <a:pt x="4190" y="4882"/>
                  </a:lnTo>
                  <a:lnTo>
                    <a:pt x="4181" y="4836"/>
                  </a:lnTo>
                  <a:lnTo>
                    <a:pt x="4172" y="4800"/>
                  </a:lnTo>
                  <a:lnTo>
                    <a:pt x="4163" y="4755"/>
                  </a:lnTo>
                  <a:lnTo>
                    <a:pt x="4163" y="4710"/>
                  </a:lnTo>
                  <a:lnTo>
                    <a:pt x="4154" y="4656"/>
                  </a:lnTo>
                  <a:lnTo>
                    <a:pt x="4163" y="4611"/>
                  </a:lnTo>
                  <a:lnTo>
                    <a:pt x="4172" y="4565"/>
                  </a:lnTo>
                  <a:lnTo>
                    <a:pt x="4190" y="4529"/>
                  </a:lnTo>
                  <a:lnTo>
                    <a:pt x="4181" y="4520"/>
                  </a:lnTo>
                  <a:lnTo>
                    <a:pt x="4172" y="4520"/>
                  </a:lnTo>
                  <a:lnTo>
                    <a:pt x="4172" y="4512"/>
                  </a:lnTo>
                  <a:lnTo>
                    <a:pt x="4163" y="4512"/>
                  </a:lnTo>
                  <a:lnTo>
                    <a:pt x="4154" y="4512"/>
                  </a:lnTo>
                  <a:lnTo>
                    <a:pt x="4145" y="4512"/>
                  </a:lnTo>
                  <a:lnTo>
                    <a:pt x="4136" y="4512"/>
                  </a:lnTo>
                  <a:lnTo>
                    <a:pt x="4136" y="4520"/>
                  </a:lnTo>
                  <a:lnTo>
                    <a:pt x="4099" y="4565"/>
                  </a:lnTo>
                  <a:lnTo>
                    <a:pt x="4082" y="4619"/>
                  </a:lnTo>
                  <a:lnTo>
                    <a:pt x="4073" y="4682"/>
                  </a:lnTo>
                  <a:lnTo>
                    <a:pt x="4073" y="4746"/>
                  </a:lnTo>
                  <a:lnTo>
                    <a:pt x="4082" y="4800"/>
                  </a:lnTo>
                  <a:lnTo>
                    <a:pt x="4091" y="4864"/>
                  </a:lnTo>
                  <a:lnTo>
                    <a:pt x="4109" y="4917"/>
                  </a:lnTo>
                  <a:lnTo>
                    <a:pt x="4127" y="4963"/>
                  </a:lnTo>
                  <a:lnTo>
                    <a:pt x="4145" y="5017"/>
                  </a:lnTo>
                  <a:lnTo>
                    <a:pt x="4172" y="5063"/>
                  </a:lnTo>
                  <a:lnTo>
                    <a:pt x="4208" y="5107"/>
                  </a:lnTo>
                  <a:lnTo>
                    <a:pt x="4244" y="5152"/>
                  </a:lnTo>
                  <a:lnTo>
                    <a:pt x="4289" y="5189"/>
                  </a:lnTo>
                  <a:lnTo>
                    <a:pt x="4334" y="5225"/>
                  </a:lnTo>
                  <a:lnTo>
                    <a:pt x="4380" y="5243"/>
                  </a:lnTo>
                  <a:lnTo>
                    <a:pt x="4433" y="5261"/>
                  </a:lnTo>
                  <a:lnTo>
                    <a:pt x="4362" y="5279"/>
                  </a:lnTo>
                  <a:lnTo>
                    <a:pt x="4299" y="5270"/>
                  </a:lnTo>
                  <a:lnTo>
                    <a:pt x="4235" y="5261"/>
                  </a:lnTo>
                  <a:lnTo>
                    <a:pt x="4181" y="5235"/>
                  </a:lnTo>
                  <a:lnTo>
                    <a:pt x="4127" y="5198"/>
                  </a:lnTo>
                  <a:lnTo>
                    <a:pt x="4073" y="5162"/>
                  </a:lnTo>
                  <a:lnTo>
                    <a:pt x="4028" y="5126"/>
                  </a:lnTo>
                  <a:lnTo>
                    <a:pt x="3973" y="5089"/>
                  </a:lnTo>
                  <a:lnTo>
                    <a:pt x="3910" y="5035"/>
                  </a:lnTo>
                  <a:lnTo>
                    <a:pt x="3874" y="4963"/>
                  </a:lnTo>
                  <a:lnTo>
                    <a:pt x="3838" y="4891"/>
                  </a:lnTo>
                  <a:lnTo>
                    <a:pt x="3820" y="4810"/>
                  </a:lnTo>
                  <a:lnTo>
                    <a:pt x="3801" y="4728"/>
                  </a:lnTo>
                  <a:lnTo>
                    <a:pt x="3793" y="4646"/>
                  </a:lnTo>
                  <a:lnTo>
                    <a:pt x="3783" y="4565"/>
                  </a:lnTo>
                  <a:lnTo>
                    <a:pt x="3766" y="4493"/>
                  </a:lnTo>
                  <a:lnTo>
                    <a:pt x="3730" y="4285"/>
                  </a:lnTo>
                  <a:lnTo>
                    <a:pt x="3684" y="4095"/>
                  </a:lnTo>
                  <a:lnTo>
                    <a:pt x="3621" y="3905"/>
                  </a:lnTo>
                  <a:lnTo>
                    <a:pt x="3549" y="3724"/>
                  </a:lnTo>
                  <a:lnTo>
                    <a:pt x="3459" y="3552"/>
                  </a:lnTo>
                  <a:lnTo>
                    <a:pt x="3359" y="3382"/>
                  </a:lnTo>
                  <a:lnTo>
                    <a:pt x="3251" y="3228"/>
                  </a:lnTo>
                  <a:lnTo>
                    <a:pt x="3133" y="3074"/>
                  </a:lnTo>
                  <a:lnTo>
                    <a:pt x="3007" y="2929"/>
                  </a:lnTo>
                  <a:lnTo>
                    <a:pt x="2872" y="2793"/>
                  </a:lnTo>
                  <a:lnTo>
                    <a:pt x="2736" y="2667"/>
                  </a:lnTo>
                  <a:lnTo>
                    <a:pt x="2592" y="2540"/>
                  </a:lnTo>
                  <a:lnTo>
                    <a:pt x="2438" y="2422"/>
                  </a:lnTo>
                  <a:lnTo>
                    <a:pt x="2294" y="2315"/>
                  </a:lnTo>
                  <a:lnTo>
                    <a:pt x="2140" y="2215"/>
                  </a:lnTo>
                  <a:lnTo>
                    <a:pt x="1987" y="2124"/>
                  </a:lnTo>
                  <a:lnTo>
                    <a:pt x="1932" y="2116"/>
                  </a:lnTo>
                  <a:lnTo>
                    <a:pt x="1887" y="2098"/>
                  </a:lnTo>
                  <a:lnTo>
                    <a:pt x="1842" y="2070"/>
                  </a:lnTo>
                  <a:lnTo>
                    <a:pt x="1798" y="2034"/>
                  </a:lnTo>
                  <a:lnTo>
                    <a:pt x="1752" y="1998"/>
                  </a:lnTo>
                  <a:lnTo>
                    <a:pt x="1716" y="1962"/>
                  </a:lnTo>
                  <a:lnTo>
                    <a:pt x="1680" y="1926"/>
                  </a:lnTo>
                  <a:lnTo>
                    <a:pt x="1634" y="1899"/>
                  </a:lnTo>
                  <a:lnTo>
                    <a:pt x="1608" y="1908"/>
                  </a:lnTo>
                  <a:lnTo>
                    <a:pt x="1571" y="1926"/>
                  </a:lnTo>
                  <a:lnTo>
                    <a:pt x="1553" y="1953"/>
                  </a:lnTo>
                  <a:lnTo>
                    <a:pt x="1526" y="1989"/>
                  </a:lnTo>
                  <a:lnTo>
                    <a:pt x="1500" y="2007"/>
                  </a:lnTo>
                  <a:lnTo>
                    <a:pt x="1482" y="2025"/>
                  </a:lnTo>
                  <a:lnTo>
                    <a:pt x="1463" y="2017"/>
                  </a:lnTo>
                  <a:lnTo>
                    <a:pt x="1454" y="2017"/>
                  </a:lnTo>
                  <a:lnTo>
                    <a:pt x="1436" y="1998"/>
                  </a:lnTo>
                  <a:lnTo>
                    <a:pt x="1418" y="1971"/>
                  </a:lnTo>
                  <a:lnTo>
                    <a:pt x="1355" y="1953"/>
                  </a:lnTo>
                  <a:lnTo>
                    <a:pt x="1292" y="1916"/>
                  </a:lnTo>
                  <a:lnTo>
                    <a:pt x="1229" y="1890"/>
                  </a:lnTo>
                  <a:lnTo>
                    <a:pt x="1174" y="1853"/>
                  </a:lnTo>
                  <a:lnTo>
                    <a:pt x="1111" y="1808"/>
                  </a:lnTo>
                  <a:lnTo>
                    <a:pt x="1057" y="1772"/>
                  </a:lnTo>
                  <a:lnTo>
                    <a:pt x="994" y="1727"/>
                  </a:lnTo>
                  <a:lnTo>
                    <a:pt x="939" y="1681"/>
                  </a:lnTo>
                  <a:lnTo>
                    <a:pt x="894" y="1628"/>
                  </a:lnTo>
                  <a:lnTo>
                    <a:pt x="850" y="1582"/>
                  </a:lnTo>
                  <a:lnTo>
                    <a:pt x="813" y="1537"/>
                  </a:lnTo>
                  <a:lnTo>
                    <a:pt x="777" y="1483"/>
                  </a:lnTo>
                  <a:lnTo>
                    <a:pt x="741" y="1428"/>
                  </a:lnTo>
                  <a:lnTo>
                    <a:pt x="723" y="1365"/>
                  </a:lnTo>
                  <a:lnTo>
                    <a:pt x="704" y="1311"/>
                  </a:lnTo>
                  <a:lnTo>
                    <a:pt x="696" y="1248"/>
                  </a:lnTo>
                  <a:lnTo>
                    <a:pt x="686" y="1211"/>
                  </a:lnTo>
                  <a:lnTo>
                    <a:pt x="678" y="1175"/>
                  </a:lnTo>
                  <a:lnTo>
                    <a:pt x="668" y="1140"/>
                  </a:lnTo>
                  <a:lnTo>
                    <a:pt x="660" y="1103"/>
                  </a:lnTo>
                  <a:lnTo>
                    <a:pt x="660" y="1067"/>
                  </a:lnTo>
                  <a:lnTo>
                    <a:pt x="650" y="1031"/>
                  </a:lnTo>
                  <a:lnTo>
                    <a:pt x="650" y="995"/>
                  </a:lnTo>
                  <a:lnTo>
                    <a:pt x="650" y="958"/>
                  </a:lnTo>
                  <a:lnTo>
                    <a:pt x="650" y="950"/>
                  </a:lnTo>
                  <a:lnTo>
                    <a:pt x="633" y="940"/>
                  </a:lnTo>
                  <a:lnTo>
                    <a:pt x="623" y="940"/>
                  </a:lnTo>
                  <a:lnTo>
                    <a:pt x="615" y="932"/>
                  </a:lnTo>
                  <a:lnTo>
                    <a:pt x="605" y="932"/>
                  </a:lnTo>
                  <a:lnTo>
                    <a:pt x="587" y="932"/>
                  </a:lnTo>
                  <a:lnTo>
                    <a:pt x="578" y="940"/>
                  </a:lnTo>
                  <a:lnTo>
                    <a:pt x="569" y="950"/>
                  </a:lnTo>
                  <a:lnTo>
                    <a:pt x="542" y="968"/>
                  </a:lnTo>
                  <a:lnTo>
                    <a:pt x="524" y="986"/>
                  </a:lnTo>
                  <a:lnTo>
                    <a:pt x="497" y="1004"/>
                  </a:lnTo>
                  <a:lnTo>
                    <a:pt x="488" y="1031"/>
                  </a:lnTo>
                  <a:lnTo>
                    <a:pt x="470" y="1058"/>
                  </a:lnTo>
                  <a:lnTo>
                    <a:pt x="461" y="1085"/>
                  </a:lnTo>
                  <a:lnTo>
                    <a:pt x="451" y="1112"/>
                  </a:lnTo>
                  <a:lnTo>
                    <a:pt x="443" y="1130"/>
                  </a:lnTo>
                  <a:lnTo>
                    <a:pt x="398" y="1221"/>
                  </a:lnTo>
                  <a:lnTo>
                    <a:pt x="181" y="995"/>
                  </a:lnTo>
                  <a:lnTo>
                    <a:pt x="154" y="950"/>
                  </a:lnTo>
                  <a:lnTo>
                    <a:pt x="135" y="895"/>
                  </a:lnTo>
                  <a:lnTo>
                    <a:pt x="117" y="841"/>
                  </a:lnTo>
                  <a:lnTo>
                    <a:pt x="99" y="787"/>
                  </a:lnTo>
                  <a:lnTo>
                    <a:pt x="82" y="733"/>
                  </a:lnTo>
                  <a:lnTo>
                    <a:pt x="72" y="678"/>
                  </a:lnTo>
                  <a:lnTo>
                    <a:pt x="64" y="624"/>
                  </a:lnTo>
                  <a:lnTo>
                    <a:pt x="54" y="569"/>
                  </a:lnTo>
                  <a:lnTo>
                    <a:pt x="64" y="506"/>
                  </a:lnTo>
                  <a:lnTo>
                    <a:pt x="64" y="452"/>
                  </a:lnTo>
                  <a:lnTo>
                    <a:pt x="72" y="399"/>
                  </a:lnTo>
                  <a:lnTo>
                    <a:pt x="72" y="344"/>
                  </a:lnTo>
                  <a:lnTo>
                    <a:pt x="82" y="290"/>
                  </a:lnTo>
                  <a:lnTo>
                    <a:pt x="82" y="235"/>
                  </a:lnTo>
                  <a:lnTo>
                    <a:pt x="91" y="181"/>
                  </a:lnTo>
                  <a:lnTo>
                    <a:pt x="99" y="127"/>
                  </a:lnTo>
                  <a:lnTo>
                    <a:pt x="217" y="127"/>
                  </a:lnTo>
                  <a:lnTo>
                    <a:pt x="217" y="37"/>
                  </a:lnTo>
                  <a:lnTo>
                    <a:pt x="190" y="0"/>
                  </a:lnTo>
                  <a:lnTo>
                    <a:pt x="154" y="0"/>
                  </a:lnTo>
                  <a:lnTo>
                    <a:pt x="190" y="63"/>
                  </a:lnTo>
                  <a:close/>
                  <a:moveTo>
                    <a:pt x="0" y="850"/>
                  </a:moveTo>
                  <a:lnTo>
                    <a:pt x="0" y="705"/>
                  </a:lnTo>
                  <a:lnTo>
                    <a:pt x="0" y="723"/>
                  </a:lnTo>
                  <a:lnTo>
                    <a:pt x="0" y="741"/>
                  </a:lnTo>
                  <a:lnTo>
                    <a:pt x="0" y="760"/>
                  </a:lnTo>
                  <a:lnTo>
                    <a:pt x="9" y="769"/>
                  </a:lnTo>
                  <a:lnTo>
                    <a:pt x="9" y="787"/>
                  </a:lnTo>
                  <a:lnTo>
                    <a:pt x="18" y="804"/>
                  </a:lnTo>
                  <a:lnTo>
                    <a:pt x="18" y="823"/>
                  </a:lnTo>
                  <a:lnTo>
                    <a:pt x="28" y="841"/>
                  </a:lnTo>
                  <a:lnTo>
                    <a:pt x="18" y="841"/>
                  </a:lnTo>
                  <a:lnTo>
                    <a:pt x="9" y="841"/>
                  </a:lnTo>
                  <a:lnTo>
                    <a:pt x="9" y="850"/>
                  </a:lnTo>
                  <a:lnTo>
                    <a:pt x="0" y="850"/>
                  </a:lnTo>
                  <a:close/>
                  <a:moveTo>
                    <a:pt x="0" y="425"/>
                  </a:moveTo>
                  <a:lnTo>
                    <a:pt x="0" y="127"/>
                  </a:lnTo>
                  <a:lnTo>
                    <a:pt x="28" y="127"/>
                  </a:lnTo>
                  <a:lnTo>
                    <a:pt x="28" y="154"/>
                  </a:lnTo>
                  <a:lnTo>
                    <a:pt x="28" y="172"/>
                  </a:lnTo>
                  <a:lnTo>
                    <a:pt x="18" y="199"/>
                  </a:lnTo>
                  <a:lnTo>
                    <a:pt x="18" y="217"/>
                  </a:lnTo>
                  <a:lnTo>
                    <a:pt x="18" y="235"/>
                  </a:lnTo>
                  <a:lnTo>
                    <a:pt x="9" y="263"/>
                  </a:lnTo>
                  <a:lnTo>
                    <a:pt x="9" y="281"/>
                  </a:lnTo>
                  <a:lnTo>
                    <a:pt x="9" y="308"/>
                  </a:lnTo>
                  <a:lnTo>
                    <a:pt x="9" y="316"/>
                  </a:lnTo>
                  <a:lnTo>
                    <a:pt x="0" y="334"/>
                  </a:lnTo>
                  <a:lnTo>
                    <a:pt x="0" y="353"/>
                  </a:lnTo>
                  <a:lnTo>
                    <a:pt x="0" y="362"/>
                  </a:lnTo>
                  <a:lnTo>
                    <a:pt x="0" y="380"/>
                  </a:lnTo>
                  <a:lnTo>
                    <a:pt x="0" y="389"/>
                  </a:lnTo>
                  <a:lnTo>
                    <a:pt x="0" y="407"/>
                  </a:lnTo>
                  <a:lnTo>
                    <a:pt x="0" y="425"/>
                  </a:lnTo>
                  <a:close/>
                </a:path>
              </a:pathLst>
            </a:custGeom>
            <a:solidFill>
              <a:srgbClr val="964C26"/>
            </a:solidFill>
            <a:ln w="9525">
              <a:noFill/>
              <a:round/>
              <a:headEnd/>
              <a:tailEnd/>
            </a:ln>
          </p:spPr>
          <p:txBody>
            <a:bodyPr>
              <a:prstTxWarp prst="textNoShape">
                <a:avLst/>
              </a:prstTxWarp>
            </a:bodyPr>
            <a:lstStyle/>
            <a:p>
              <a:endParaRPr lang="en-US"/>
            </a:p>
          </p:txBody>
        </p:sp>
        <p:sp>
          <p:nvSpPr>
            <p:cNvPr id="49261" name="Freeform 695"/>
            <p:cNvSpPr>
              <a:spLocks noChangeAspect="1"/>
            </p:cNvSpPr>
            <p:nvPr/>
          </p:nvSpPr>
          <p:spPr bwMode="auto">
            <a:xfrm>
              <a:off x="2256" y="2700"/>
              <a:ext cx="131" cy="328"/>
            </a:xfrm>
            <a:custGeom>
              <a:avLst/>
              <a:gdLst>
                <a:gd name="T0" fmla="*/ 1229 w 1310"/>
                <a:gd name="T1" fmla="*/ 344 h 3282"/>
                <a:gd name="T2" fmla="*/ 1156 w 1310"/>
                <a:gd name="T3" fmla="*/ 814 h 3282"/>
                <a:gd name="T4" fmla="*/ 1120 w 1310"/>
                <a:gd name="T5" fmla="*/ 1248 h 3282"/>
                <a:gd name="T6" fmla="*/ 1283 w 1310"/>
                <a:gd name="T7" fmla="*/ 1420 h 3282"/>
                <a:gd name="T8" fmla="*/ 1174 w 1310"/>
                <a:gd name="T9" fmla="*/ 1664 h 3282"/>
                <a:gd name="T10" fmla="*/ 1120 w 1310"/>
                <a:gd name="T11" fmla="*/ 1890 h 3282"/>
                <a:gd name="T12" fmla="*/ 813 w 1310"/>
                <a:gd name="T13" fmla="*/ 1981 h 3282"/>
                <a:gd name="T14" fmla="*/ 524 w 1310"/>
                <a:gd name="T15" fmla="*/ 2044 h 3282"/>
                <a:gd name="T16" fmla="*/ 578 w 1310"/>
                <a:gd name="T17" fmla="*/ 2080 h 3282"/>
                <a:gd name="T18" fmla="*/ 533 w 1310"/>
                <a:gd name="T19" fmla="*/ 2161 h 3282"/>
                <a:gd name="T20" fmla="*/ 370 w 1310"/>
                <a:gd name="T21" fmla="*/ 2224 h 3282"/>
                <a:gd name="T22" fmla="*/ 253 w 1310"/>
                <a:gd name="T23" fmla="*/ 2288 h 3282"/>
                <a:gd name="T24" fmla="*/ 226 w 1310"/>
                <a:gd name="T25" fmla="*/ 2333 h 3282"/>
                <a:gd name="T26" fmla="*/ 271 w 1310"/>
                <a:gd name="T27" fmla="*/ 2342 h 3282"/>
                <a:gd name="T28" fmla="*/ 325 w 1310"/>
                <a:gd name="T29" fmla="*/ 2360 h 3282"/>
                <a:gd name="T30" fmla="*/ 344 w 1310"/>
                <a:gd name="T31" fmla="*/ 2424 h 3282"/>
                <a:gd name="T32" fmla="*/ 235 w 1310"/>
                <a:gd name="T33" fmla="*/ 2704 h 3282"/>
                <a:gd name="T34" fmla="*/ 163 w 1310"/>
                <a:gd name="T35" fmla="*/ 2912 h 3282"/>
                <a:gd name="T36" fmla="*/ 163 w 1310"/>
                <a:gd name="T37" fmla="*/ 2965 h 3282"/>
                <a:gd name="T38" fmla="*/ 299 w 1310"/>
                <a:gd name="T39" fmla="*/ 3048 h 3282"/>
                <a:gd name="T40" fmla="*/ 433 w 1310"/>
                <a:gd name="T41" fmla="*/ 3119 h 3282"/>
                <a:gd name="T42" fmla="*/ 533 w 1310"/>
                <a:gd name="T43" fmla="*/ 3174 h 3282"/>
                <a:gd name="T44" fmla="*/ 524 w 1310"/>
                <a:gd name="T45" fmla="*/ 3192 h 3282"/>
                <a:gd name="T46" fmla="*/ 506 w 1310"/>
                <a:gd name="T47" fmla="*/ 3218 h 3282"/>
                <a:gd name="T48" fmla="*/ 488 w 1310"/>
                <a:gd name="T49" fmla="*/ 3255 h 3282"/>
                <a:gd name="T50" fmla="*/ 479 w 1310"/>
                <a:gd name="T51" fmla="*/ 3282 h 3282"/>
                <a:gd name="T52" fmla="*/ 443 w 1310"/>
                <a:gd name="T53" fmla="*/ 3237 h 3282"/>
                <a:gd name="T54" fmla="*/ 407 w 1310"/>
                <a:gd name="T55" fmla="*/ 3183 h 3282"/>
                <a:gd name="T56" fmla="*/ 344 w 1310"/>
                <a:gd name="T57" fmla="*/ 3119 h 3282"/>
                <a:gd name="T58" fmla="*/ 235 w 1310"/>
                <a:gd name="T59" fmla="*/ 3038 h 3282"/>
                <a:gd name="T60" fmla="*/ 135 w 1310"/>
                <a:gd name="T61" fmla="*/ 2975 h 3282"/>
                <a:gd name="T62" fmla="*/ 54 w 1310"/>
                <a:gd name="T63" fmla="*/ 2821 h 3282"/>
                <a:gd name="T64" fmla="*/ 18 w 1310"/>
                <a:gd name="T65" fmla="*/ 2604 h 3282"/>
                <a:gd name="T66" fmla="*/ 0 w 1310"/>
                <a:gd name="T67" fmla="*/ 2387 h 3282"/>
                <a:gd name="T68" fmla="*/ 0 w 1310"/>
                <a:gd name="T69" fmla="*/ 2035 h 3282"/>
                <a:gd name="T70" fmla="*/ 28 w 1310"/>
                <a:gd name="T71" fmla="*/ 1673 h 3282"/>
                <a:gd name="T72" fmla="*/ 99 w 1310"/>
                <a:gd name="T73" fmla="*/ 1420 h 3282"/>
                <a:gd name="T74" fmla="*/ 127 w 1310"/>
                <a:gd name="T75" fmla="*/ 1384 h 3282"/>
                <a:gd name="T76" fmla="*/ 145 w 1310"/>
                <a:gd name="T77" fmla="*/ 1339 h 3282"/>
                <a:gd name="T78" fmla="*/ 172 w 1310"/>
                <a:gd name="T79" fmla="*/ 1429 h 3282"/>
                <a:gd name="T80" fmla="*/ 199 w 1310"/>
                <a:gd name="T81" fmla="*/ 1582 h 3282"/>
                <a:gd name="T82" fmla="*/ 262 w 1310"/>
                <a:gd name="T83" fmla="*/ 1646 h 3282"/>
                <a:gd name="T84" fmla="*/ 325 w 1310"/>
                <a:gd name="T85" fmla="*/ 1511 h 3282"/>
                <a:gd name="T86" fmla="*/ 407 w 1310"/>
                <a:gd name="T87" fmla="*/ 1122 h 3282"/>
                <a:gd name="T88" fmla="*/ 533 w 1310"/>
                <a:gd name="T89" fmla="*/ 760 h 3282"/>
                <a:gd name="T90" fmla="*/ 660 w 1310"/>
                <a:gd name="T91" fmla="*/ 525 h 3282"/>
                <a:gd name="T92" fmla="*/ 767 w 1310"/>
                <a:gd name="T93" fmla="*/ 353 h 3282"/>
                <a:gd name="T94" fmla="*/ 885 w 1310"/>
                <a:gd name="T95" fmla="*/ 200 h 3282"/>
                <a:gd name="T96" fmla="*/ 876 w 1310"/>
                <a:gd name="T97" fmla="*/ 263 h 3282"/>
                <a:gd name="T98" fmla="*/ 850 w 1310"/>
                <a:gd name="T99" fmla="*/ 353 h 3282"/>
                <a:gd name="T100" fmla="*/ 850 w 1310"/>
                <a:gd name="T101" fmla="*/ 426 h 3282"/>
                <a:gd name="T102" fmla="*/ 876 w 1310"/>
                <a:gd name="T103" fmla="*/ 444 h 3282"/>
                <a:gd name="T104" fmla="*/ 913 w 1310"/>
                <a:gd name="T105" fmla="*/ 444 h 3282"/>
                <a:gd name="T106" fmla="*/ 984 w 1310"/>
                <a:gd name="T107" fmla="*/ 318 h 3282"/>
                <a:gd name="T108" fmla="*/ 1102 w 1310"/>
                <a:gd name="T109" fmla="*/ 154 h 3282"/>
                <a:gd name="T110" fmla="*/ 1229 w 1310"/>
                <a:gd name="T111" fmla="*/ 0 h 3282"/>
                <a:gd name="T112" fmla="*/ 1237 w 1310"/>
                <a:gd name="T113" fmla="*/ 19 h 3282"/>
                <a:gd name="T114" fmla="*/ 1247 w 1310"/>
                <a:gd name="T115" fmla="*/ 46 h 3282"/>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310"/>
                <a:gd name="T175" fmla="*/ 0 h 3282"/>
                <a:gd name="T176" fmla="*/ 1310 w 1310"/>
                <a:gd name="T177" fmla="*/ 3282 h 3282"/>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310" h="3282">
                  <a:moveTo>
                    <a:pt x="1247" y="46"/>
                  </a:moveTo>
                  <a:lnTo>
                    <a:pt x="1237" y="191"/>
                  </a:lnTo>
                  <a:lnTo>
                    <a:pt x="1229" y="344"/>
                  </a:lnTo>
                  <a:lnTo>
                    <a:pt x="1201" y="498"/>
                  </a:lnTo>
                  <a:lnTo>
                    <a:pt x="1183" y="660"/>
                  </a:lnTo>
                  <a:lnTo>
                    <a:pt x="1156" y="814"/>
                  </a:lnTo>
                  <a:lnTo>
                    <a:pt x="1138" y="968"/>
                  </a:lnTo>
                  <a:lnTo>
                    <a:pt x="1120" y="1112"/>
                  </a:lnTo>
                  <a:lnTo>
                    <a:pt x="1120" y="1248"/>
                  </a:lnTo>
                  <a:lnTo>
                    <a:pt x="1310" y="1248"/>
                  </a:lnTo>
                  <a:lnTo>
                    <a:pt x="1300" y="1329"/>
                  </a:lnTo>
                  <a:lnTo>
                    <a:pt x="1283" y="1420"/>
                  </a:lnTo>
                  <a:lnTo>
                    <a:pt x="1247" y="1501"/>
                  </a:lnTo>
                  <a:lnTo>
                    <a:pt x="1210" y="1582"/>
                  </a:lnTo>
                  <a:lnTo>
                    <a:pt x="1174" y="1664"/>
                  </a:lnTo>
                  <a:lnTo>
                    <a:pt x="1147" y="1736"/>
                  </a:lnTo>
                  <a:lnTo>
                    <a:pt x="1129" y="1818"/>
                  </a:lnTo>
                  <a:lnTo>
                    <a:pt x="1120" y="1890"/>
                  </a:lnTo>
                  <a:lnTo>
                    <a:pt x="1020" y="1918"/>
                  </a:lnTo>
                  <a:lnTo>
                    <a:pt x="921" y="1953"/>
                  </a:lnTo>
                  <a:lnTo>
                    <a:pt x="813" y="1981"/>
                  </a:lnTo>
                  <a:lnTo>
                    <a:pt x="704" y="2007"/>
                  </a:lnTo>
                  <a:lnTo>
                    <a:pt x="605" y="2025"/>
                  </a:lnTo>
                  <a:lnTo>
                    <a:pt x="524" y="2044"/>
                  </a:lnTo>
                  <a:lnTo>
                    <a:pt x="470" y="2062"/>
                  </a:lnTo>
                  <a:lnTo>
                    <a:pt x="451" y="2080"/>
                  </a:lnTo>
                  <a:lnTo>
                    <a:pt x="578" y="2080"/>
                  </a:lnTo>
                  <a:lnTo>
                    <a:pt x="578" y="2107"/>
                  </a:lnTo>
                  <a:lnTo>
                    <a:pt x="578" y="2143"/>
                  </a:lnTo>
                  <a:lnTo>
                    <a:pt x="533" y="2161"/>
                  </a:lnTo>
                  <a:lnTo>
                    <a:pt x="479" y="2179"/>
                  </a:lnTo>
                  <a:lnTo>
                    <a:pt x="425" y="2206"/>
                  </a:lnTo>
                  <a:lnTo>
                    <a:pt x="370" y="2224"/>
                  </a:lnTo>
                  <a:lnTo>
                    <a:pt x="316" y="2242"/>
                  </a:lnTo>
                  <a:lnTo>
                    <a:pt x="271" y="2270"/>
                  </a:lnTo>
                  <a:lnTo>
                    <a:pt x="253" y="2288"/>
                  </a:lnTo>
                  <a:lnTo>
                    <a:pt x="235" y="2297"/>
                  </a:lnTo>
                  <a:lnTo>
                    <a:pt x="235" y="2315"/>
                  </a:lnTo>
                  <a:lnTo>
                    <a:pt x="226" y="2333"/>
                  </a:lnTo>
                  <a:lnTo>
                    <a:pt x="244" y="2333"/>
                  </a:lnTo>
                  <a:lnTo>
                    <a:pt x="253" y="2333"/>
                  </a:lnTo>
                  <a:lnTo>
                    <a:pt x="271" y="2342"/>
                  </a:lnTo>
                  <a:lnTo>
                    <a:pt x="289" y="2351"/>
                  </a:lnTo>
                  <a:lnTo>
                    <a:pt x="307" y="2351"/>
                  </a:lnTo>
                  <a:lnTo>
                    <a:pt x="325" y="2360"/>
                  </a:lnTo>
                  <a:lnTo>
                    <a:pt x="344" y="2360"/>
                  </a:lnTo>
                  <a:lnTo>
                    <a:pt x="352" y="2360"/>
                  </a:lnTo>
                  <a:lnTo>
                    <a:pt x="344" y="2424"/>
                  </a:lnTo>
                  <a:lnTo>
                    <a:pt x="316" y="2505"/>
                  </a:lnTo>
                  <a:lnTo>
                    <a:pt x="281" y="2604"/>
                  </a:lnTo>
                  <a:lnTo>
                    <a:pt x="235" y="2704"/>
                  </a:lnTo>
                  <a:lnTo>
                    <a:pt x="199" y="2794"/>
                  </a:lnTo>
                  <a:lnTo>
                    <a:pt x="172" y="2876"/>
                  </a:lnTo>
                  <a:lnTo>
                    <a:pt x="163" y="2912"/>
                  </a:lnTo>
                  <a:lnTo>
                    <a:pt x="154" y="2939"/>
                  </a:lnTo>
                  <a:lnTo>
                    <a:pt x="154" y="2957"/>
                  </a:lnTo>
                  <a:lnTo>
                    <a:pt x="163" y="2965"/>
                  </a:lnTo>
                  <a:lnTo>
                    <a:pt x="208" y="2993"/>
                  </a:lnTo>
                  <a:lnTo>
                    <a:pt x="253" y="3020"/>
                  </a:lnTo>
                  <a:lnTo>
                    <a:pt x="299" y="3048"/>
                  </a:lnTo>
                  <a:lnTo>
                    <a:pt x="344" y="3074"/>
                  </a:lnTo>
                  <a:lnTo>
                    <a:pt x="388" y="3101"/>
                  </a:lnTo>
                  <a:lnTo>
                    <a:pt x="433" y="3119"/>
                  </a:lnTo>
                  <a:lnTo>
                    <a:pt x="488" y="3147"/>
                  </a:lnTo>
                  <a:lnTo>
                    <a:pt x="533" y="3165"/>
                  </a:lnTo>
                  <a:lnTo>
                    <a:pt x="533" y="3174"/>
                  </a:lnTo>
                  <a:lnTo>
                    <a:pt x="524" y="3174"/>
                  </a:lnTo>
                  <a:lnTo>
                    <a:pt x="524" y="3183"/>
                  </a:lnTo>
                  <a:lnTo>
                    <a:pt x="524" y="3192"/>
                  </a:lnTo>
                  <a:lnTo>
                    <a:pt x="515" y="3200"/>
                  </a:lnTo>
                  <a:lnTo>
                    <a:pt x="515" y="3210"/>
                  </a:lnTo>
                  <a:lnTo>
                    <a:pt x="506" y="3218"/>
                  </a:lnTo>
                  <a:lnTo>
                    <a:pt x="497" y="3228"/>
                  </a:lnTo>
                  <a:lnTo>
                    <a:pt x="497" y="3237"/>
                  </a:lnTo>
                  <a:lnTo>
                    <a:pt x="488" y="3255"/>
                  </a:lnTo>
                  <a:lnTo>
                    <a:pt x="488" y="3264"/>
                  </a:lnTo>
                  <a:lnTo>
                    <a:pt x="488" y="3273"/>
                  </a:lnTo>
                  <a:lnTo>
                    <a:pt x="479" y="3282"/>
                  </a:lnTo>
                  <a:lnTo>
                    <a:pt x="470" y="3264"/>
                  </a:lnTo>
                  <a:lnTo>
                    <a:pt x="451" y="3255"/>
                  </a:lnTo>
                  <a:lnTo>
                    <a:pt x="443" y="3237"/>
                  </a:lnTo>
                  <a:lnTo>
                    <a:pt x="433" y="3218"/>
                  </a:lnTo>
                  <a:lnTo>
                    <a:pt x="416" y="3200"/>
                  </a:lnTo>
                  <a:lnTo>
                    <a:pt x="407" y="3183"/>
                  </a:lnTo>
                  <a:lnTo>
                    <a:pt x="388" y="3165"/>
                  </a:lnTo>
                  <a:lnTo>
                    <a:pt x="380" y="3147"/>
                  </a:lnTo>
                  <a:lnTo>
                    <a:pt x="344" y="3119"/>
                  </a:lnTo>
                  <a:lnTo>
                    <a:pt x="307" y="3092"/>
                  </a:lnTo>
                  <a:lnTo>
                    <a:pt x="271" y="3066"/>
                  </a:lnTo>
                  <a:lnTo>
                    <a:pt x="235" y="3038"/>
                  </a:lnTo>
                  <a:lnTo>
                    <a:pt x="208" y="3020"/>
                  </a:lnTo>
                  <a:lnTo>
                    <a:pt x="172" y="2993"/>
                  </a:lnTo>
                  <a:lnTo>
                    <a:pt x="135" y="2975"/>
                  </a:lnTo>
                  <a:lnTo>
                    <a:pt x="91" y="2957"/>
                  </a:lnTo>
                  <a:lnTo>
                    <a:pt x="72" y="2894"/>
                  </a:lnTo>
                  <a:lnTo>
                    <a:pt x="54" y="2821"/>
                  </a:lnTo>
                  <a:lnTo>
                    <a:pt x="36" y="2748"/>
                  </a:lnTo>
                  <a:lnTo>
                    <a:pt x="28" y="2685"/>
                  </a:lnTo>
                  <a:lnTo>
                    <a:pt x="18" y="2604"/>
                  </a:lnTo>
                  <a:lnTo>
                    <a:pt x="9" y="2532"/>
                  </a:lnTo>
                  <a:lnTo>
                    <a:pt x="0" y="2459"/>
                  </a:lnTo>
                  <a:lnTo>
                    <a:pt x="0" y="2387"/>
                  </a:lnTo>
                  <a:lnTo>
                    <a:pt x="0" y="2270"/>
                  </a:lnTo>
                  <a:lnTo>
                    <a:pt x="0" y="2153"/>
                  </a:lnTo>
                  <a:lnTo>
                    <a:pt x="0" y="2035"/>
                  </a:lnTo>
                  <a:lnTo>
                    <a:pt x="9" y="1908"/>
                  </a:lnTo>
                  <a:lnTo>
                    <a:pt x="18" y="1790"/>
                  </a:lnTo>
                  <a:lnTo>
                    <a:pt x="28" y="1673"/>
                  </a:lnTo>
                  <a:lnTo>
                    <a:pt x="54" y="1547"/>
                  </a:lnTo>
                  <a:lnTo>
                    <a:pt x="91" y="1438"/>
                  </a:lnTo>
                  <a:lnTo>
                    <a:pt x="99" y="1420"/>
                  </a:lnTo>
                  <a:lnTo>
                    <a:pt x="109" y="1411"/>
                  </a:lnTo>
                  <a:lnTo>
                    <a:pt x="117" y="1393"/>
                  </a:lnTo>
                  <a:lnTo>
                    <a:pt x="127" y="1384"/>
                  </a:lnTo>
                  <a:lnTo>
                    <a:pt x="135" y="1375"/>
                  </a:lnTo>
                  <a:lnTo>
                    <a:pt x="145" y="1357"/>
                  </a:lnTo>
                  <a:lnTo>
                    <a:pt x="145" y="1339"/>
                  </a:lnTo>
                  <a:lnTo>
                    <a:pt x="154" y="1329"/>
                  </a:lnTo>
                  <a:lnTo>
                    <a:pt x="163" y="1375"/>
                  </a:lnTo>
                  <a:lnTo>
                    <a:pt x="172" y="1429"/>
                  </a:lnTo>
                  <a:lnTo>
                    <a:pt x="181" y="1483"/>
                  </a:lnTo>
                  <a:lnTo>
                    <a:pt x="190" y="1537"/>
                  </a:lnTo>
                  <a:lnTo>
                    <a:pt x="199" y="1582"/>
                  </a:lnTo>
                  <a:lnTo>
                    <a:pt x="226" y="1619"/>
                  </a:lnTo>
                  <a:lnTo>
                    <a:pt x="235" y="1637"/>
                  </a:lnTo>
                  <a:lnTo>
                    <a:pt x="262" y="1646"/>
                  </a:lnTo>
                  <a:lnTo>
                    <a:pt x="281" y="1646"/>
                  </a:lnTo>
                  <a:lnTo>
                    <a:pt x="316" y="1646"/>
                  </a:lnTo>
                  <a:lnTo>
                    <a:pt x="325" y="1511"/>
                  </a:lnTo>
                  <a:lnTo>
                    <a:pt x="344" y="1384"/>
                  </a:lnTo>
                  <a:lnTo>
                    <a:pt x="370" y="1248"/>
                  </a:lnTo>
                  <a:lnTo>
                    <a:pt x="407" y="1122"/>
                  </a:lnTo>
                  <a:lnTo>
                    <a:pt x="443" y="1004"/>
                  </a:lnTo>
                  <a:lnTo>
                    <a:pt x="488" y="877"/>
                  </a:lnTo>
                  <a:lnTo>
                    <a:pt x="533" y="760"/>
                  </a:lnTo>
                  <a:lnTo>
                    <a:pt x="587" y="642"/>
                  </a:lnTo>
                  <a:lnTo>
                    <a:pt x="633" y="588"/>
                  </a:lnTo>
                  <a:lnTo>
                    <a:pt x="660" y="525"/>
                  </a:lnTo>
                  <a:lnTo>
                    <a:pt x="696" y="470"/>
                  </a:lnTo>
                  <a:lnTo>
                    <a:pt x="732" y="417"/>
                  </a:lnTo>
                  <a:lnTo>
                    <a:pt x="767" y="353"/>
                  </a:lnTo>
                  <a:lnTo>
                    <a:pt x="804" y="299"/>
                  </a:lnTo>
                  <a:lnTo>
                    <a:pt x="850" y="245"/>
                  </a:lnTo>
                  <a:lnTo>
                    <a:pt x="885" y="200"/>
                  </a:lnTo>
                  <a:lnTo>
                    <a:pt x="885" y="217"/>
                  </a:lnTo>
                  <a:lnTo>
                    <a:pt x="885" y="245"/>
                  </a:lnTo>
                  <a:lnTo>
                    <a:pt x="876" y="263"/>
                  </a:lnTo>
                  <a:lnTo>
                    <a:pt x="867" y="290"/>
                  </a:lnTo>
                  <a:lnTo>
                    <a:pt x="850" y="326"/>
                  </a:lnTo>
                  <a:lnTo>
                    <a:pt x="850" y="353"/>
                  </a:lnTo>
                  <a:lnTo>
                    <a:pt x="840" y="389"/>
                  </a:lnTo>
                  <a:lnTo>
                    <a:pt x="840" y="417"/>
                  </a:lnTo>
                  <a:lnTo>
                    <a:pt x="850" y="426"/>
                  </a:lnTo>
                  <a:lnTo>
                    <a:pt x="858" y="435"/>
                  </a:lnTo>
                  <a:lnTo>
                    <a:pt x="867" y="444"/>
                  </a:lnTo>
                  <a:lnTo>
                    <a:pt x="876" y="444"/>
                  </a:lnTo>
                  <a:lnTo>
                    <a:pt x="885" y="444"/>
                  </a:lnTo>
                  <a:lnTo>
                    <a:pt x="903" y="444"/>
                  </a:lnTo>
                  <a:lnTo>
                    <a:pt x="913" y="444"/>
                  </a:lnTo>
                  <a:lnTo>
                    <a:pt x="921" y="435"/>
                  </a:lnTo>
                  <a:lnTo>
                    <a:pt x="957" y="381"/>
                  </a:lnTo>
                  <a:lnTo>
                    <a:pt x="984" y="318"/>
                  </a:lnTo>
                  <a:lnTo>
                    <a:pt x="1020" y="263"/>
                  </a:lnTo>
                  <a:lnTo>
                    <a:pt x="1066" y="209"/>
                  </a:lnTo>
                  <a:lnTo>
                    <a:pt x="1102" y="154"/>
                  </a:lnTo>
                  <a:lnTo>
                    <a:pt x="1147" y="100"/>
                  </a:lnTo>
                  <a:lnTo>
                    <a:pt x="1183" y="46"/>
                  </a:lnTo>
                  <a:lnTo>
                    <a:pt x="1229" y="0"/>
                  </a:lnTo>
                  <a:lnTo>
                    <a:pt x="1237" y="0"/>
                  </a:lnTo>
                  <a:lnTo>
                    <a:pt x="1237" y="10"/>
                  </a:lnTo>
                  <a:lnTo>
                    <a:pt x="1237" y="19"/>
                  </a:lnTo>
                  <a:lnTo>
                    <a:pt x="1237" y="28"/>
                  </a:lnTo>
                  <a:lnTo>
                    <a:pt x="1247" y="37"/>
                  </a:lnTo>
                  <a:lnTo>
                    <a:pt x="1247" y="46"/>
                  </a:lnTo>
                  <a:close/>
                </a:path>
              </a:pathLst>
            </a:custGeom>
            <a:solidFill>
              <a:srgbClr val="8C4726"/>
            </a:solidFill>
            <a:ln w="9525">
              <a:noFill/>
              <a:round/>
              <a:headEnd/>
              <a:tailEnd/>
            </a:ln>
          </p:spPr>
          <p:txBody>
            <a:bodyPr>
              <a:prstTxWarp prst="textNoShape">
                <a:avLst/>
              </a:prstTxWarp>
            </a:bodyPr>
            <a:lstStyle/>
            <a:p>
              <a:endParaRPr lang="en-US"/>
            </a:p>
          </p:txBody>
        </p:sp>
        <p:sp>
          <p:nvSpPr>
            <p:cNvPr id="49262" name="Freeform 696"/>
            <p:cNvSpPr>
              <a:spLocks noChangeAspect="1"/>
            </p:cNvSpPr>
            <p:nvPr/>
          </p:nvSpPr>
          <p:spPr bwMode="auto">
            <a:xfrm>
              <a:off x="1577" y="3213"/>
              <a:ext cx="530" cy="186"/>
            </a:xfrm>
            <a:custGeom>
              <a:avLst/>
              <a:gdLst>
                <a:gd name="T0" fmla="*/ 4632 w 5301"/>
                <a:gd name="T1" fmla="*/ 325 h 1854"/>
                <a:gd name="T2" fmla="*/ 4569 w 5301"/>
                <a:gd name="T3" fmla="*/ 361 h 1854"/>
                <a:gd name="T4" fmla="*/ 4515 w 5301"/>
                <a:gd name="T5" fmla="*/ 416 h 1854"/>
                <a:gd name="T6" fmla="*/ 4479 w 5301"/>
                <a:gd name="T7" fmla="*/ 489 h 1854"/>
                <a:gd name="T8" fmla="*/ 4460 w 5301"/>
                <a:gd name="T9" fmla="*/ 542 h 1854"/>
                <a:gd name="T10" fmla="*/ 4406 w 5301"/>
                <a:gd name="T11" fmla="*/ 588 h 1854"/>
                <a:gd name="T12" fmla="*/ 4343 w 5301"/>
                <a:gd name="T13" fmla="*/ 651 h 1854"/>
                <a:gd name="T14" fmla="*/ 4280 w 5301"/>
                <a:gd name="T15" fmla="*/ 705 h 1854"/>
                <a:gd name="T16" fmla="*/ 4235 w 5301"/>
                <a:gd name="T17" fmla="*/ 760 h 1854"/>
                <a:gd name="T18" fmla="*/ 4172 w 5301"/>
                <a:gd name="T19" fmla="*/ 823 h 1854"/>
                <a:gd name="T20" fmla="*/ 4055 w 5301"/>
                <a:gd name="T21" fmla="*/ 886 h 1854"/>
                <a:gd name="T22" fmla="*/ 3873 w 5301"/>
                <a:gd name="T23" fmla="*/ 940 h 1854"/>
                <a:gd name="T24" fmla="*/ 3711 w 5301"/>
                <a:gd name="T25" fmla="*/ 1003 h 1854"/>
                <a:gd name="T26" fmla="*/ 3476 w 5301"/>
                <a:gd name="T27" fmla="*/ 1048 h 1854"/>
                <a:gd name="T28" fmla="*/ 3124 w 5301"/>
                <a:gd name="T29" fmla="*/ 1076 h 1854"/>
                <a:gd name="T30" fmla="*/ 2583 w 5301"/>
                <a:gd name="T31" fmla="*/ 1157 h 1854"/>
                <a:gd name="T32" fmla="*/ 2032 w 5301"/>
                <a:gd name="T33" fmla="*/ 1248 h 1854"/>
                <a:gd name="T34" fmla="*/ 1661 w 5301"/>
                <a:gd name="T35" fmla="*/ 1284 h 1854"/>
                <a:gd name="T36" fmla="*/ 1282 w 5301"/>
                <a:gd name="T37" fmla="*/ 1293 h 1854"/>
                <a:gd name="T38" fmla="*/ 912 w 5301"/>
                <a:gd name="T39" fmla="*/ 1266 h 1854"/>
                <a:gd name="T40" fmla="*/ 732 w 5301"/>
                <a:gd name="T41" fmla="*/ 1166 h 1854"/>
                <a:gd name="T42" fmla="*/ 614 w 5301"/>
                <a:gd name="T43" fmla="*/ 1121 h 1854"/>
                <a:gd name="T44" fmla="*/ 497 w 5301"/>
                <a:gd name="T45" fmla="*/ 1076 h 1854"/>
                <a:gd name="T46" fmla="*/ 397 w 5301"/>
                <a:gd name="T47" fmla="*/ 1031 h 1854"/>
                <a:gd name="T48" fmla="*/ 298 w 5301"/>
                <a:gd name="T49" fmla="*/ 985 h 1854"/>
                <a:gd name="T50" fmla="*/ 217 w 5301"/>
                <a:gd name="T51" fmla="*/ 1031 h 1854"/>
                <a:gd name="T52" fmla="*/ 144 w 5301"/>
                <a:gd name="T53" fmla="*/ 1066 h 1854"/>
                <a:gd name="T54" fmla="*/ 73 w 5301"/>
                <a:gd name="T55" fmla="*/ 1103 h 1854"/>
                <a:gd name="T56" fmla="*/ 0 w 5301"/>
                <a:gd name="T57" fmla="*/ 1139 h 1854"/>
                <a:gd name="T58" fmla="*/ 81 w 5301"/>
                <a:gd name="T59" fmla="*/ 1202 h 1854"/>
                <a:gd name="T60" fmla="*/ 217 w 5301"/>
                <a:gd name="T61" fmla="*/ 1311 h 1854"/>
                <a:gd name="T62" fmla="*/ 343 w 5301"/>
                <a:gd name="T63" fmla="*/ 1419 h 1854"/>
                <a:gd name="T64" fmla="*/ 488 w 5301"/>
                <a:gd name="T65" fmla="*/ 1519 h 1854"/>
                <a:gd name="T66" fmla="*/ 606 w 5301"/>
                <a:gd name="T67" fmla="*/ 1528 h 1854"/>
                <a:gd name="T68" fmla="*/ 695 w 5301"/>
                <a:gd name="T69" fmla="*/ 1528 h 1854"/>
                <a:gd name="T70" fmla="*/ 786 w 5301"/>
                <a:gd name="T71" fmla="*/ 1564 h 1854"/>
                <a:gd name="T72" fmla="*/ 876 w 5301"/>
                <a:gd name="T73" fmla="*/ 1609 h 1854"/>
                <a:gd name="T74" fmla="*/ 966 w 5301"/>
                <a:gd name="T75" fmla="*/ 1645 h 1854"/>
                <a:gd name="T76" fmla="*/ 1048 w 5301"/>
                <a:gd name="T77" fmla="*/ 1700 h 1854"/>
                <a:gd name="T78" fmla="*/ 1183 w 5301"/>
                <a:gd name="T79" fmla="*/ 1745 h 1854"/>
                <a:gd name="T80" fmla="*/ 1373 w 5301"/>
                <a:gd name="T81" fmla="*/ 1772 h 1854"/>
                <a:gd name="T82" fmla="*/ 1562 w 5301"/>
                <a:gd name="T83" fmla="*/ 1808 h 1854"/>
                <a:gd name="T84" fmla="*/ 1807 w 5301"/>
                <a:gd name="T85" fmla="*/ 1844 h 1854"/>
                <a:gd name="T86" fmla="*/ 2113 w 5301"/>
                <a:gd name="T87" fmla="*/ 1844 h 1854"/>
                <a:gd name="T88" fmla="*/ 2429 w 5301"/>
                <a:gd name="T89" fmla="*/ 1808 h 1854"/>
                <a:gd name="T90" fmla="*/ 2736 w 5301"/>
                <a:gd name="T91" fmla="*/ 1763 h 1854"/>
                <a:gd name="T92" fmla="*/ 3016 w 5301"/>
                <a:gd name="T93" fmla="*/ 1700 h 1854"/>
                <a:gd name="T94" fmla="*/ 3287 w 5301"/>
                <a:gd name="T95" fmla="*/ 1600 h 1854"/>
                <a:gd name="T96" fmla="*/ 3539 w 5301"/>
                <a:gd name="T97" fmla="*/ 1483 h 1854"/>
                <a:gd name="T98" fmla="*/ 3792 w 5301"/>
                <a:gd name="T99" fmla="*/ 1365 h 1854"/>
                <a:gd name="T100" fmla="*/ 4081 w 5301"/>
                <a:gd name="T101" fmla="*/ 1256 h 1854"/>
                <a:gd name="T102" fmla="*/ 4460 w 5301"/>
                <a:gd name="T103" fmla="*/ 1031 h 1854"/>
                <a:gd name="T104" fmla="*/ 4867 w 5301"/>
                <a:gd name="T105" fmla="*/ 768 h 1854"/>
                <a:gd name="T106" fmla="*/ 5192 w 5301"/>
                <a:gd name="T107" fmla="*/ 542 h 1854"/>
                <a:gd name="T108" fmla="*/ 5273 w 5301"/>
                <a:gd name="T109" fmla="*/ 407 h 1854"/>
                <a:gd name="T110" fmla="*/ 5192 w 5301"/>
                <a:gd name="T111" fmla="*/ 290 h 1854"/>
                <a:gd name="T112" fmla="*/ 5102 w 5301"/>
                <a:gd name="T113" fmla="*/ 181 h 1854"/>
                <a:gd name="T114" fmla="*/ 5039 w 5301"/>
                <a:gd name="T115" fmla="*/ 64 h 1854"/>
                <a:gd name="T116" fmla="*/ 4975 w 5301"/>
                <a:gd name="T117" fmla="*/ 19 h 1854"/>
                <a:gd name="T118" fmla="*/ 4885 w 5301"/>
                <a:gd name="T119" fmla="*/ 64 h 1854"/>
                <a:gd name="T120" fmla="*/ 4786 w 5301"/>
                <a:gd name="T121" fmla="*/ 118 h 1854"/>
                <a:gd name="T122" fmla="*/ 4695 w 5301"/>
                <a:gd name="T123" fmla="*/ 181 h 1854"/>
                <a:gd name="T124" fmla="*/ 4669 w 5301"/>
                <a:gd name="T125" fmla="*/ 307 h 185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5301"/>
                <a:gd name="T190" fmla="*/ 0 h 1854"/>
                <a:gd name="T191" fmla="*/ 5301 w 5301"/>
                <a:gd name="T192" fmla="*/ 1854 h 185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5301" h="1854">
                  <a:moveTo>
                    <a:pt x="4669" y="307"/>
                  </a:moveTo>
                  <a:lnTo>
                    <a:pt x="4632" y="325"/>
                  </a:lnTo>
                  <a:lnTo>
                    <a:pt x="4596" y="343"/>
                  </a:lnTo>
                  <a:lnTo>
                    <a:pt x="4569" y="361"/>
                  </a:lnTo>
                  <a:lnTo>
                    <a:pt x="4533" y="389"/>
                  </a:lnTo>
                  <a:lnTo>
                    <a:pt x="4515" y="416"/>
                  </a:lnTo>
                  <a:lnTo>
                    <a:pt x="4497" y="452"/>
                  </a:lnTo>
                  <a:lnTo>
                    <a:pt x="4479" y="489"/>
                  </a:lnTo>
                  <a:lnTo>
                    <a:pt x="4479" y="533"/>
                  </a:lnTo>
                  <a:lnTo>
                    <a:pt x="4460" y="542"/>
                  </a:lnTo>
                  <a:lnTo>
                    <a:pt x="4434" y="560"/>
                  </a:lnTo>
                  <a:lnTo>
                    <a:pt x="4406" y="588"/>
                  </a:lnTo>
                  <a:lnTo>
                    <a:pt x="4379" y="615"/>
                  </a:lnTo>
                  <a:lnTo>
                    <a:pt x="4343" y="651"/>
                  </a:lnTo>
                  <a:lnTo>
                    <a:pt x="4307" y="678"/>
                  </a:lnTo>
                  <a:lnTo>
                    <a:pt x="4280" y="705"/>
                  </a:lnTo>
                  <a:lnTo>
                    <a:pt x="4253" y="724"/>
                  </a:lnTo>
                  <a:lnTo>
                    <a:pt x="4235" y="760"/>
                  </a:lnTo>
                  <a:lnTo>
                    <a:pt x="4207" y="795"/>
                  </a:lnTo>
                  <a:lnTo>
                    <a:pt x="4172" y="823"/>
                  </a:lnTo>
                  <a:lnTo>
                    <a:pt x="4136" y="850"/>
                  </a:lnTo>
                  <a:lnTo>
                    <a:pt x="4055" y="886"/>
                  </a:lnTo>
                  <a:lnTo>
                    <a:pt x="3964" y="922"/>
                  </a:lnTo>
                  <a:lnTo>
                    <a:pt x="3873" y="940"/>
                  </a:lnTo>
                  <a:lnTo>
                    <a:pt x="3784" y="967"/>
                  </a:lnTo>
                  <a:lnTo>
                    <a:pt x="3711" y="1003"/>
                  </a:lnTo>
                  <a:lnTo>
                    <a:pt x="3648" y="1040"/>
                  </a:lnTo>
                  <a:lnTo>
                    <a:pt x="3476" y="1048"/>
                  </a:lnTo>
                  <a:lnTo>
                    <a:pt x="3305" y="1058"/>
                  </a:lnTo>
                  <a:lnTo>
                    <a:pt x="3124" y="1076"/>
                  </a:lnTo>
                  <a:lnTo>
                    <a:pt x="2943" y="1103"/>
                  </a:lnTo>
                  <a:lnTo>
                    <a:pt x="2583" y="1157"/>
                  </a:lnTo>
                  <a:lnTo>
                    <a:pt x="2212" y="1220"/>
                  </a:lnTo>
                  <a:lnTo>
                    <a:pt x="2032" y="1248"/>
                  </a:lnTo>
                  <a:lnTo>
                    <a:pt x="1842" y="1266"/>
                  </a:lnTo>
                  <a:lnTo>
                    <a:pt x="1661" y="1284"/>
                  </a:lnTo>
                  <a:lnTo>
                    <a:pt x="1472" y="1293"/>
                  </a:lnTo>
                  <a:lnTo>
                    <a:pt x="1282" y="1293"/>
                  </a:lnTo>
                  <a:lnTo>
                    <a:pt x="1102" y="1284"/>
                  </a:lnTo>
                  <a:lnTo>
                    <a:pt x="912" y="1266"/>
                  </a:lnTo>
                  <a:lnTo>
                    <a:pt x="732" y="1230"/>
                  </a:lnTo>
                  <a:lnTo>
                    <a:pt x="732" y="1166"/>
                  </a:lnTo>
                  <a:lnTo>
                    <a:pt x="669" y="1149"/>
                  </a:lnTo>
                  <a:lnTo>
                    <a:pt x="614" y="1121"/>
                  </a:lnTo>
                  <a:lnTo>
                    <a:pt x="551" y="1103"/>
                  </a:lnTo>
                  <a:lnTo>
                    <a:pt x="497" y="1076"/>
                  </a:lnTo>
                  <a:lnTo>
                    <a:pt x="442" y="1058"/>
                  </a:lnTo>
                  <a:lnTo>
                    <a:pt x="397" y="1031"/>
                  </a:lnTo>
                  <a:lnTo>
                    <a:pt x="343" y="1013"/>
                  </a:lnTo>
                  <a:lnTo>
                    <a:pt x="298" y="985"/>
                  </a:lnTo>
                  <a:lnTo>
                    <a:pt x="253" y="1003"/>
                  </a:lnTo>
                  <a:lnTo>
                    <a:pt x="217" y="1031"/>
                  </a:lnTo>
                  <a:lnTo>
                    <a:pt x="181" y="1048"/>
                  </a:lnTo>
                  <a:lnTo>
                    <a:pt x="144" y="1066"/>
                  </a:lnTo>
                  <a:lnTo>
                    <a:pt x="108" y="1085"/>
                  </a:lnTo>
                  <a:lnTo>
                    <a:pt x="73" y="1103"/>
                  </a:lnTo>
                  <a:lnTo>
                    <a:pt x="37" y="1121"/>
                  </a:lnTo>
                  <a:lnTo>
                    <a:pt x="0" y="1139"/>
                  </a:lnTo>
                  <a:lnTo>
                    <a:pt x="18" y="1157"/>
                  </a:lnTo>
                  <a:lnTo>
                    <a:pt x="81" y="1202"/>
                  </a:lnTo>
                  <a:lnTo>
                    <a:pt x="154" y="1256"/>
                  </a:lnTo>
                  <a:lnTo>
                    <a:pt x="217" y="1311"/>
                  </a:lnTo>
                  <a:lnTo>
                    <a:pt x="280" y="1365"/>
                  </a:lnTo>
                  <a:lnTo>
                    <a:pt x="343" y="1419"/>
                  </a:lnTo>
                  <a:lnTo>
                    <a:pt x="416" y="1465"/>
                  </a:lnTo>
                  <a:lnTo>
                    <a:pt x="488" y="1519"/>
                  </a:lnTo>
                  <a:lnTo>
                    <a:pt x="560" y="1554"/>
                  </a:lnTo>
                  <a:lnTo>
                    <a:pt x="606" y="1528"/>
                  </a:lnTo>
                  <a:lnTo>
                    <a:pt x="650" y="1528"/>
                  </a:lnTo>
                  <a:lnTo>
                    <a:pt x="695" y="1528"/>
                  </a:lnTo>
                  <a:lnTo>
                    <a:pt x="740" y="1546"/>
                  </a:lnTo>
                  <a:lnTo>
                    <a:pt x="786" y="1564"/>
                  </a:lnTo>
                  <a:lnTo>
                    <a:pt x="831" y="1591"/>
                  </a:lnTo>
                  <a:lnTo>
                    <a:pt x="876" y="1609"/>
                  </a:lnTo>
                  <a:lnTo>
                    <a:pt x="922" y="1619"/>
                  </a:lnTo>
                  <a:lnTo>
                    <a:pt x="966" y="1645"/>
                  </a:lnTo>
                  <a:lnTo>
                    <a:pt x="1003" y="1672"/>
                  </a:lnTo>
                  <a:lnTo>
                    <a:pt x="1048" y="1700"/>
                  </a:lnTo>
                  <a:lnTo>
                    <a:pt x="1092" y="1718"/>
                  </a:lnTo>
                  <a:lnTo>
                    <a:pt x="1183" y="1745"/>
                  </a:lnTo>
                  <a:lnTo>
                    <a:pt x="1273" y="1763"/>
                  </a:lnTo>
                  <a:lnTo>
                    <a:pt x="1373" y="1772"/>
                  </a:lnTo>
                  <a:lnTo>
                    <a:pt x="1463" y="1781"/>
                  </a:lnTo>
                  <a:lnTo>
                    <a:pt x="1562" y="1808"/>
                  </a:lnTo>
                  <a:lnTo>
                    <a:pt x="1653" y="1835"/>
                  </a:lnTo>
                  <a:lnTo>
                    <a:pt x="1807" y="1844"/>
                  </a:lnTo>
                  <a:lnTo>
                    <a:pt x="1959" y="1854"/>
                  </a:lnTo>
                  <a:lnTo>
                    <a:pt x="2113" y="1844"/>
                  </a:lnTo>
                  <a:lnTo>
                    <a:pt x="2267" y="1835"/>
                  </a:lnTo>
                  <a:lnTo>
                    <a:pt x="2429" y="1808"/>
                  </a:lnTo>
                  <a:lnTo>
                    <a:pt x="2583" y="1789"/>
                  </a:lnTo>
                  <a:lnTo>
                    <a:pt x="2736" y="1763"/>
                  </a:lnTo>
                  <a:lnTo>
                    <a:pt x="2880" y="1736"/>
                  </a:lnTo>
                  <a:lnTo>
                    <a:pt x="3016" y="1700"/>
                  </a:lnTo>
                  <a:lnTo>
                    <a:pt x="3152" y="1655"/>
                  </a:lnTo>
                  <a:lnTo>
                    <a:pt x="3287" y="1600"/>
                  </a:lnTo>
                  <a:lnTo>
                    <a:pt x="3413" y="1546"/>
                  </a:lnTo>
                  <a:lnTo>
                    <a:pt x="3539" y="1483"/>
                  </a:lnTo>
                  <a:lnTo>
                    <a:pt x="3666" y="1428"/>
                  </a:lnTo>
                  <a:lnTo>
                    <a:pt x="3792" y="1365"/>
                  </a:lnTo>
                  <a:lnTo>
                    <a:pt x="3928" y="1320"/>
                  </a:lnTo>
                  <a:lnTo>
                    <a:pt x="4081" y="1256"/>
                  </a:lnTo>
                  <a:lnTo>
                    <a:pt x="4262" y="1157"/>
                  </a:lnTo>
                  <a:lnTo>
                    <a:pt x="4460" y="1031"/>
                  </a:lnTo>
                  <a:lnTo>
                    <a:pt x="4669" y="904"/>
                  </a:lnTo>
                  <a:lnTo>
                    <a:pt x="4867" y="768"/>
                  </a:lnTo>
                  <a:lnTo>
                    <a:pt x="5048" y="642"/>
                  </a:lnTo>
                  <a:lnTo>
                    <a:pt x="5192" y="542"/>
                  </a:lnTo>
                  <a:lnTo>
                    <a:pt x="5301" y="461"/>
                  </a:lnTo>
                  <a:lnTo>
                    <a:pt x="5273" y="407"/>
                  </a:lnTo>
                  <a:lnTo>
                    <a:pt x="5238" y="343"/>
                  </a:lnTo>
                  <a:lnTo>
                    <a:pt x="5192" y="290"/>
                  </a:lnTo>
                  <a:lnTo>
                    <a:pt x="5147" y="235"/>
                  </a:lnTo>
                  <a:lnTo>
                    <a:pt x="5102" y="181"/>
                  </a:lnTo>
                  <a:lnTo>
                    <a:pt x="5066" y="127"/>
                  </a:lnTo>
                  <a:lnTo>
                    <a:pt x="5039" y="64"/>
                  </a:lnTo>
                  <a:lnTo>
                    <a:pt x="5029" y="0"/>
                  </a:lnTo>
                  <a:lnTo>
                    <a:pt x="4975" y="19"/>
                  </a:lnTo>
                  <a:lnTo>
                    <a:pt x="4930" y="37"/>
                  </a:lnTo>
                  <a:lnTo>
                    <a:pt x="4885" y="64"/>
                  </a:lnTo>
                  <a:lnTo>
                    <a:pt x="4839" y="90"/>
                  </a:lnTo>
                  <a:lnTo>
                    <a:pt x="4786" y="118"/>
                  </a:lnTo>
                  <a:lnTo>
                    <a:pt x="4740" y="154"/>
                  </a:lnTo>
                  <a:lnTo>
                    <a:pt x="4695" y="181"/>
                  </a:lnTo>
                  <a:lnTo>
                    <a:pt x="4659" y="208"/>
                  </a:lnTo>
                  <a:lnTo>
                    <a:pt x="4669" y="307"/>
                  </a:lnTo>
                  <a:close/>
                </a:path>
              </a:pathLst>
            </a:custGeom>
            <a:solidFill>
              <a:srgbClr val="DADADA"/>
            </a:solidFill>
            <a:ln w="9525">
              <a:noFill/>
              <a:round/>
              <a:headEnd/>
              <a:tailEnd/>
            </a:ln>
          </p:spPr>
          <p:txBody>
            <a:bodyPr>
              <a:prstTxWarp prst="textNoShape">
                <a:avLst/>
              </a:prstTxWarp>
            </a:bodyPr>
            <a:lstStyle/>
            <a:p>
              <a:endParaRPr lang="en-US"/>
            </a:p>
          </p:txBody>
        </p:sp>
        <p:sp>
          <p:nvSpPr>
            <p:cNvPr id="49263" name="Freeform 697"/>
            <p:cNvSpPr>
              <a:spLocks noChangeAspect="1"/>
            </p:cNvSpPr>
            <p:nvPr/>
          </p:nvSpPr>
          <p:spPr bwMode="auto">
            <a:xfrm>
              <a:off x="1577" y="3213"/>
              <a:ext cx="530" cy="186"/>
            </a:xfrm>
            <a:custGeom>
              <a:avLst/>
              <a:gdLst>
                <a:gd name="T0" fmla="*/ 4632 w 5301"/>
                <a:gd name="T1" fmla="*/ 325 h 1854"/>
                <a:gd name="T2" fmla="*/ 4569 w 5301"/>
                <a:gd name="T3" fmla="*/ 361 h 1854"/>
                <a:gd name="T4" fmla="*/ 4515 w 5301"/>
                <a:gd name="T5" fmla="*/ 416 h 1854"/>
                <a:gd name="T6" fmla="*/ 4479 w 5301"/>
                <a:gd name="T7" fmla="*/ 489 h 1854"/>
                <a:gd name="T8" fmla="*/ 4460 w 5301"/>
                <a:gd name="T9" fmla="*/ 542 h 1854"/>
                <a:gd name="T10" fmla="*/ 4406 w 5301"/>
                <a:gd name="T11" fmla="*/ 588 h 1854"/>
                <a:gd name="T12" fmla="*/ 4343 w 5301"/>
                <a:gd name="T13" fmla="*/ 651 h 1854"/>
                <a:gd name="T14" fmla="*/ 4280 w 5301"/>
                <a:gd name="T15" fmla="*/ 705 h 1854"/>
                <a:gd name="T16" fmla="*/ 4235 w 5301"/>
                <a:gd name="T17" fmla="*/ 760 h 1854"/>
                <a:gd name="T18" fmla="*/ 4172 w 5301"/>
                <a:gd name="T19" fmla="*/ 823 h 1854"/>
                <a:gd name="T20" fmla="*/ 4055 w 5301"/>
                <a:gd name="T21" fmla="*/ 886 h 1854"/>
                <a:gd name="T22" fmla="*/ 3873 w 5301"/>
                <a:gd name="T23" fmla="*/ 940 h 1854"/>
                <a:gd name="T24" fmla="*/ 3711 w 5301"/>
                <a:gd name="T25" fmla="*/ 1003 h 1854"/>
                <a:gd name="T26" fmla="*/ 3476 w 5301"/>
                <a:gd name="T27" fmla="*/ 1048 h 1854"/>
                <a:gd name="T28" fmla="*/ 3124 w 5301"/>
                <a:gd name="T29" fmla="*/ 1076 h 1854"/>
                <a:gd name="T30" fmla="*/ 2583 w 5301"/>
                <a:gd name="T31" fmla="*/ 1157 h 1854"/>
                <a:gd name="T32" fmla="*/ 2032 w 5301"/>
                <a:gd name="T33" fmla="*/ 1248 h 1854"/>
                <a:gd name="T34" fmla="*/ 1661 w 5301"/>
                <a:gd name="T35" fmla="*/ 1284 h 1854"/>
                <a:gd name="T36" fmla="*/ 1282 w 5301"/>
                <a:gd name="T37" fmla="*/ 1293 h 1854"/>
                <a:gd name="T38" fmla="*/ 912 w 5301"/>
                <a:gd name="T39" fmla="*/ 1266 h 1854"/>
                <a:gd name="T40" fmla="*/ 732 w 5301"/>
                <a:gd name="T41" fmla="*/ 1166 h 1854"/>
                <a:gd name="T42" fmla="*/ 614 w 5301"/>
                <a:gd name="T43" fmla="*/ 1121 h 1854"/>
                <a:gd name="T44" fmla="*/ 497 w 5301"/>
                <a:gd name="T45" fmla="*/ 1076 h 1854"/>
                <a:gd name="T46" fmla="*/ 397 w 5301"/>
                <a:gd name="T47" fmla="*/ 1031 h 1854"/>
                <a:gd name="T48" fmla="*/ 298 w 5301"/>
                <a:gd name="T49" fmla="*/ 985 h 1854"/>
                <a:gd name="T50" fmla="*/ 217 w 5301"/>
                <a:gd name="T51" fmla="*/ 1031 h 1854"/>
                <a:gd name="T52" fmla="*/ 144 w 5301"/>
                <a:gd name="T53" fmla="*/ 1066 h 1854"/>
                <a:gd name="T54" fmla="*/ 73 w 5301"/>
                <a:gd name="T55" fmla="*/ 1103 h 1854"/>
                <a:gd name="T56" fmla="*/ 0 w 5301"/>
                <a:gd name="T57" fmla="*/ 1139 h 1854"/>
                <a:gd name="T58" fmla="*/ 81 w 5301"/>
                <a:gd name="T59" fmla="*/ 1202 h 1854"/>
                <a:gd name="T60" fmla="*/ 217 w 5301"/>
                <a:gd name="T61" fmla="*/ 1311 h 1854"/>
                <a:gd name="T62" fmla="*/ 343 w 5301"/>
                <a:gd name="T63" fmla="*/ 1419 h 1854"/>
                <a:gd name="T64" fmla="*/ 488 w 5301"/>
                <a:gd name="T65" fmla="*/ 1519 h 1854"/>
                <a:gd name="T66" fmla="*/ 606 w 5301"/>
                <a:gd name="T67" fmla="*/ 1528 h 1854"/>
                <a:gd name="T68" fmla="*/ 695 w 5301"/>
                <a:gd name="T69" fmla="*/ 1528 h 1854"/>
                <a:gd name="T70" fmla="*/ 786 w 5301"/>
                <a:gd name="T71" fmla="*/ 1564 h 1854"/>
                <a:gd name="T72" fmla="*/ 876 w 5301"/>
                <a:gd name="T73" fmla="*/ 1609 h 1854"/>
                <a:gd name="T74" fmla="*/ 966 w 5301"/>
                <a:gd name="T75" fmla="*/ 1645 h 1854"/>
                <a:gd name="T76" fmla="*/ 1048 w 5301"/>
                <a:gd name="T77" fmla="*/ 1700 h 1854"/>
                <a:gd name="T78" fmla="*/ 1183 w 5301"/>
                <a:gd name="T79" fmla="*/ 1745 h 1854"/>
                <a:gd name="T80" fmla="*/ 1373 w 5301"/>
                <a:gd name="T81" fmla="*/ 1772 h 1854"/>
                <a:gd name="T82" fmla="*/ 1562 w 5301"/>
                <a:gd name="T83" fmla="*/ 1808 h 1854"/>
                <a:gd name="T84" fmla="*/ 1807 w 5301"/>
                <a:gd name="T85" fmla="*/ 1844 h 1854"/>
                <a:gd name="T86" fmla="*/ 2113 w 5301"/>
                <a:gd name="T87" fmla="*/ 1844 h 1854"/>
                <a:gd name="T88" fmla="*/ 2429 w 5301"/>
                <a:gd name="T89" fmla="*/ 1808 h 1854"/>
                <a:gd name="T90" fmla="*/ 2736 w 5301"/>
                <a:gd name="T91" fmla="*/ 1763 h 1854"/>
                <a:gd name="T92" fmla="*/ 3016 w 5301"/>
                <a:gd name="T93" fmla="*/ 1700 h 1854"/>
                <a:gd name="T94" fmla="*/ 3287 w 5301"/>
                <a:gd name="T95" fmla="*/ 1600 h 1854"/>
                <a:gd name="T96" fmla="*/ 3539 w 5301"/>
                <a:gd name="T97" fmla="*/ 1483 h 1854"/>
                <a:gd name="T98" fmla="*/ 3792 w 5301"/>
                <a:gd name="T99" fmla="*/ 1365 h 1854"/>
                <a:gd name="T100" fmla="*/ 4081 w 5301"/>
                <a:gd name="T101" fmla="*/ 1256 h 1854"/>
                <a:gd name="T102" fmla="*/ 4460 w 5301"/>
                <a:gd name="T103" fmla="*/ 1031 h 1854"/>
                <a:gd name="T104" fmla="*/ 4867 w 5301"/>
                <a:gd name="T105" fmla="*/ 768 h 1854"/>
                <a:gd name="T106" fmla="*/ 5192 w 5301"/>
                <a:gd name="T107" fmla="*/ 542 h 1854"/>
                <a:gd name="T108" fmla="*/ 5273 w 5301"/>
                <a:gd name="T109" fmla="*/ 407 h 1854"/>
                <a:gd name="T110" fmla="*/ 5192 w 5301"/>
                <a:gd name="T111" fmla="*/ 290 h 1854"/>
                <a:gd name="T112" fmla="*/ 5102 w 5301"/>
                <a:gd name="T113" fmla="*/ 181 h 1854"/>
                <a:gd name="T114" fmla="*/ 5039 w 5301"/>
                <a:gd name="T115" fmla="*/ 64 h 1854"/>
                <a:gd name="T116" fmla="*/ 4975 w 5301"/>
                <a:gd name="T117" fmla="*/ 19 h 1854"/>
                <a:gd name="T118" fmla="*/ 4885 w 5301"/>
                <a:gd name="T119" fmla="*/ 64 h 1854"/>
                <a:gd name="T120" fmla="*/ 4786 w 5301"/>
                <a:gd name="T121" fmla="*/ 118 h 1854"/>
                <a:gd name="T122" fmla="*/ 4695 w 5301"/>
                <a:gd name="T123" fmla="*/ 181 h 1854"/>
                <a:gd name="T124" fmla="*/ 4669 w 5301"/>
                <a:gd name="T125" fmla="*/ 307 h 185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5301"/>
                <a:gd name="T190" fmla="*/ 0 h 1854"/>
                <a:gd name="T191" fmla="*/ 5301 w 5301"/>
                <a:gd name="T192" fmla="*/ 1854 h 185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5301" h="1854">
                  <a:moveTo>
                    <a:pt x="4669" y="307"/>
                  </a:moveTo>
                  <a:lnTo>
                    <a:pt x="4632" y="325"/>
                  </a:lnTo>
                  <a:lnTo>
                    <a:pt x="4596" y="343"/>
                  </a:lnTo>
                  <a:lnTo>
                    <a:pt x="4569" y="361"/>
                  </a:lnTo>
                  <a:lnTo>
                    <a:pt x="4533" y="389"/>
                  </a:lnTo>
                  <a:lnTo>
                    <a:pt x="4515" y="416"/>
                  </a:lnTo>
                  <a:lnTo>
                    <a:pt x="4497" y="452"/>
                  </a:lnTo>
                  <a:lnTo>
                    <a:pt x="4479" y="489"/>
                  </a:lnTo>
                  <a:lnTo>
                    <a:pt x="4479" y="533"/>
                  </a:lnTo>
                  <a:lnTo>
                    <a:pt x="4460" y="542"/>
                  </a:lnTo>
                  <a:lnTo>
                    <a:pt x="4434" y="560"/>
                  </a:lnTo>
                  <a:lnTo>
                    <a:pt x="4406" y="588"/>
                  </a:lnTo>
                  <a:lnTo>
                    <a:pt x="4379" y="615"/>
                  </a:lnTo>
                  <a:lnTo>
                    <a:pt x="4343" y="651"/>
                  </a:lnTo>
                  <a:lnTo>
                    <a:pt x="4307" y="678"/>
                  </a:lnTo>
                  <a:lnTo>
                    <a:pt x="4280" y="705"/>
                  </a:lnTo>
                  <a:lnTo>
                    <a:pt x="4253" y="724"/>
                  </a:lnTo>
                  <a:lnTo>
                    <a:pt x="4235" y="760"/>
                  </a:lnTo>
                  <a:lnTo>
                    <a:pt x="4207" y="795"/>
                  </a:lnTo>
                  <a:lnTo>
                    <a:pt x="4172" y="823"/>
                  </a:lnTo>
                  <a:lnTo>
                    <a:pt x="4136" y="850"/>
                  </a:lnTo>
                  <a:lnTo>
                    <a:pt x="4055" y="886"/>
                  </a:lnTo>
                  <a:lnTo>
                    <a:pt x="3964" y="922"/>
                  </a:lnTo>
                  <a:lnTo>
                    <a:pt x="3873" y="940"/>
                  </a:lnTo>
                  <a:lnTo>
                    <a:pt x="3784" y="967"/>
                  </a:lnTo>
                  <a:lnTo>
                    <a:pt x="3711" y="1003"/>
                  </a:lnTo>
                  <a:lnTo>
                    <a:pt x="3648" y="1040"/>
                  </a:lnTo>
                  <a:lnTo>
                    <a:pt x="3476" y="1048"/>
                  </a:lnTo>
                  <a:lnTo>
                    <a:pt x="3305" y="1058"/>
                  </a:lnTo>
                  <a:lnTo>
                    <a:pt x="3124" y="1076"/>
                  </a:lnTo>
                  <a:lnTo>
                    <a:pt x="2943" y="1103"/>
                  </a:lnTo>
                  <a:lnTo>
                    <a:pt x="2583" y="1157"/>
                  </a:lnTo>
                  <a:lnTo>
                    <a:pt x="2212" y="1220"/>
                  </a:lnTo>
                  <a:lnTo>
                    <a:pt x="2032" y="1248"/>
                  </a:lnTo>
                  <a:lnTo>
                    <a:pt x="1842" y="1266"/>
                  </a:lnTo>
                  <a:lnTo>
                    <a:pt x="1661" y="1284"/>
                  </a:lnTo>
                  <a:lnTo>
                    <a:pt x="1472" y="1293"/>
                  </a:lnTo>
                  <a:lnTo>
                    <a:pt x="1282" y="1293"/>
                  </a:lnTo>
                  <a:lnTo>
                    <a:pt x="1102" y="1284"/>
                  </a:lnTo>
                  <a:lnTo>
                    <a:pt x="912" y="1266"/>
                  </a:lnTo>
                  <a:lnTo>
                    <a:pt x="732" y="1230"/>
                  </a:lnTo>
                  <a:lnTo>
                    <a:pt x="732" y="1166"/>
                  </a:lnTo>
                  <a:lnTo>
                    <a:pt x="669" y="1149"/>
                  </a:lnTo>
                  <a:lnTo>
                    <a:pt x="614" y="1121"/>
                  </a:lnTo>
                  <a:lnTo>
                    <a:pt x="551" y="1103"/>
                  </a:lnTo>
                  <a:lnTo>
                    <a:pt x="497" y="1076"/>
                  </a:lnTo>
                  <a:lnTo>
                    <a:pt x="442" y="1058"/>
                  </a:lnTo>
                  <a:lnTo>
                    <a:pt x="397" y="1031"/>
                  </a:lnTo>
                  <a:lnTo>
                    <a:pt x="343" y="1013"/>
                  </a:lnTo>
                  <a:lnTo>
                    <a:pt x="298" y="985"/>
                  </a:lnTo>
                  <a:lnTo>
                    <a:pt x="253" y="1003"/>
                  </a:lnTo>
                  <a:lnTo>
                    <a:pt x="217" y="1031"/>
                  </a:lnTo>
                  <a:lnTo>
                    <a:pt x="181" y="1048"/>
                  </a:lnTo>
                  <a:lnTo>
                    <a:pt x="144" y="1066"/>
                  </a:lnTo>
                  <a:lnTo>
                    <a:pt x="108" y="1085"/>
                  </a:lnTo>
                  <a:lnTo>
                    <a:pt x="73" y="1103"/>
                  </a:lnTo>
                  <a:lnTo>
                    <a:pt x="37" y="1121"/>
                  </a:lnTo>
                  <a:lnTo>
                    <a:pt x="0" y="1139"/>
                  </a:lnTo>
                  <a:lnTo>
                    <a:pt x="18" y="1157"/>
                  </a:lnTo>
                  <a:lnTo>
                    <a:pt x="81" y="1202"/>
                  </a:lnTo>
                  <a:lnTo>
                    <a:pt x="154" y="1256"/>
                  </a:lnTo>
                  <a:lnTo>
                    <a:pt x="217" y="1311"/>
                  </a:lnTo>
                  <a:lnTo>
                    <a:pt x="280" y="1365"/>
                  </a:lnTo>
                  <a:lnTo>
                    <a:pt x="343" y="1419"/>
                  </a:lnTo>
                  <a:lnTo>
                    <a:pt x="416" y="1465"/>
                  </a:lnTo>
                  <a:lnTo>
                    <a:pt x="488" y="1519"/>
                  </a:lnTo>
                  <a:lnTo>
                    <a:pt x="560" y="1554"/>
                  </a:lnTo>
                  <a:lnTo>
                    <a:pt x="606" y="1528"/>
                  </a:lnTo>
                  <a:lnTo>
                    <a:pt x="650" y="1528"/>
                  </a:lnTo>
                  <a:lnTo>
                    <a:pt x="695" y="1528"/>
                  </a:lnTo>
                  <a:lnTo>
                    <a:pt x="740" y="1546"/>
                  </a:lnTo>
                  <a:lnTo>
                    <a:pt x="786" y="1564"/>
                  </a:lnTo>
                  <a:lnTo>
                    <a:pt x="831" y="1591"/>
                  </a:lnTo>
                  <a:lnTo>
                    <a:pt x="876" y="1609"/>
                  </a:lnTo>
                  <a:lnTo>
                    <a:pt x="922" y="1619"/>
                  </a:lnTo>
                  <a:lnTo>
                    <a:pt x="966" y="1645"/>
                  </a:lnTo>
                  <a:lnTo>
                    <a:pt x="1003" y="1672"/>
                  </a:lnTo>
                  <a:lnTo>
                    <a:pt x="1048" y="1700"/>
                  </a:lnTo>
                  <a:lnTo>
                    <a:pt x="1092" y="1718"/>
                  </a:lnTo>
                  <a:lnTo>
                    <a:pt x="1183" y="1745"/>
                  </a:lnTo>
                  <a:lnTo>
                    <a:pt x="1273" y="1763"/>
                  </a:lnTo>
                  <a:lnTo>
                    <a:pt x="1373" y="1772"/>
                  </a:lnTo>
                  <a:lnTo>
                    <a:pt x="1463" y="1781"/>
                  </a:lnTo>
                  <a:lnTo>
                    <a:pt x="1562" y="1808"/>
                  </a:lnTo>
                  <a:lnTo>
                    <a:pt x="1653" y="1835"/>
                  </a:lnTo>
                  <a:lnTo>
                    <a:pt x="1807" y="1844"/>
                  </a:lnTo>
                  <a:lnTo>
                    <a:pt x="1959" y="1854"/>
                  </a:lnTo>
                  <a:lnTo>
                    <a:pt x="2113" y="1844"/>
                  </a:lnTo>
                  <a:lnTo>
                    <a:pt x="2267" y="1835"/>
                  </a:lnTo>
                  <a:lnTo>
                    <a:pt x="2429" y="1808"/>
                  </a:lnTo>
                  <a:lnTo>
                    <a:pt x="2583" y="1789"/>
                  </a:lnTo>
                  <a:lnTo>
                    <a:pt x="2736" y="1763"/>
                  </a:lnTo>
                  <a:lnTo>
                    <a:pt x="2880" y="1736"/>
                  </a:lnTo>
                  <a:lnTo>
                    <a:pt x="3016" y="1700"/>
                  </a:lnTo>
                  <a:lnTo>
                    <a:pt x="3152" y="1655"/>
                  </a:lnTo>
                  <a:lnTo>
                    <a:pt x="3287" y="1600"/>
                  </a:lnTo>
                  <a:lnTo>
                    <a:pt x="3413" y="1546"/>
                  </a:lnTo>
                  <a:lnTo>
                    <a:pt x="3539" y="1483"/>
                  </a:lnTo>
                  <a:lnTo>
                    <a:pt x="3666" y="1428"/>
                  </a:lnTo>
                  <a:lnTo>
                    <a:pt x="3792" y="1365"/>
                  </a:lnTo>
                  <a:lnTo>
                    <a:pt x="3928" y="1320"/>
                  </a:lnTo>
                  <a:lnTo>
                    <a:pt x="4081" y="1256"/>
                  </a:lnTo>
                  <a:lnTo>
                    <a:pt x="4262" y="1157"/>
                  </a:lnTo>
                  <a:lnTo>
                    <a:pt x="4460" y="1031"/>
                  </a:lnTo>
                  <a:lnTo>
                    <a:pt x="4669" y="904"/>
                  </a:lnTo>
                  <a:lnTo>
                    <a:pt x="4867" y="768"/>
                  </a:lnTo>
                  <a:lnTo>
                    <a:pt x="5048" y="642"/>
                  </a:lnTo>
                  <a:lnTo>
                    <a:pt x="5192" y="542"/>
                  </a:lnTo>
                  <a:lnTo>
                    <a:pt x="5301" y="461"/>
                  </a:lnTo>
                  <a:lnTo>
                    <a:pt x="5273" y="407"/>
                  </a:lnTo>
                  <a:lnTo>
                    <a:pt x="5238" y="343"/>
                  </a:lnTo>
                  <a:lnTo>
                    <a:pt x="5192" y="290"/>
                  </a:lnTo>
                  <a:lnTo>
                    <a:pt x="5147" y="235"/>
                  </a:lnTo>
                  <a:lnTo>
                    <a:pt x="5102" y="181"/>
                  </a:lnTo>
                  <a:lnTo>
                    <a:pt x="5066" y="127"/>
                  </a:lnTo>
                  <a:lnTo>
                    <a:pt x="5039" y="64"/>
                  </a:lnTo>
                  <a:lnTo>
                    <a:pt x="5029" y="0"/>
                  </a:lnTo>
                  <a:lnTo>
                    <a:pt x="4975" y="19"/>
                  </a:lnTo>
                  <a:lnTo>
                    <a:pt x="4930" y="37"/>
                  </a:lnTo>
                  <a:lnTo>
                    <a:pt x="4885" y="64"/>
                  </a:lnTo>
                  <a:lnTo>
                    <a:pt x="4839" y="90"/>
                  </a:lnTo>
                  <a:lnTo>
                    <a:pt x="4786" y="118"/>
                  </a:lnTo>
                  <a:lnTo>
                    <a:pt x="4740" y="154"/>
                  </a:lnTo>
                  <a:lnTo>
                    <a:pt x="4695" y="181"/>
                  </a:lnTo>
                  <a:lnTo>
                    <a:pt x="4659" y="208"/>
                  </a:lnTo>
                  <a:lnTo>
                    <a:pt x="4669" y="307"/>
                  </a:lnTo>
                  <a:close/>
                </a:path>
              </a:pathLst>
            </a:custGeom>
            <a:solidFill>
              <a:srgbClr val="000000"/>
            </a:solidFill>
            <a:ln w="9525">
              <a:noFill/>
              <a:round/>
              <a:headEnd/>
              <a:tailEnd/>
            </a:ln>
          </p:spPr>
          <p:txBody>
            <a:bodyPr>
              <a:prstTxWarp prst="textNoShape">
                <a:avLst/>
              </a:prstTxWarp>
            </a:bodyPr>
            <a:lstStyle/>
            <a:p>
              <a:endParaRPr lang="en-US"/>
            </a:p>
          </p:txBody>
        </p:sp>
        <p:sp>
          <p:nvSpPr>
            <p:cNvPr id="49264" name="Freeform 698"/>
            <p:cNvSpPr>
              <a:spLocks noChangeAspect="1"/>
            </p:cNvSpPr>
            <p:nvPr/>
          </p:nvSpPr>
          <p:spPr bwMode="auto">
            <a:xfrm>
              <a:off x="1577" y="3217"/>
              <a:ext cx="529" cy="182"/>
            </a:xfrm>
            <a:custGeom>
              <a:avLst/>
              <a:gdLst>
                <a:gd name="T0" fmla="*/ 5264 w 5291"/>
                <a:gd name="T1" fmla="*/ 442 h 1817"/>
                <a:gd name="T2" fmla="*/ 5210 w 5291"/>
                <a:gd name="T3" fmla="*/ 470 h 1817"/>
                <a:gd name="T4" fmla="*/ 5157 w 5291"/>
                <a:gd name="T5" fmla="*/ 488 h 1817"/>
                <a:gd name="T6" fmla="*/ 4713 w 5291"/>
                <a:gd name="T7" fmla="*/ 822 h 1817"/>
                <a:gd name="T8" fmla="*/ 4244 w 5291"/>
                <a:gd name="T9" fmla="*/ 1102 h 1817"/>
                <a:gd name="T10" fmla="*/ 3792 w 5291"/>
                <a:gd name="T11" fmla="*/ 1328 h 1817"/>
                <a:gd name="T12" fmla="*/ 3413 w 5291"/>
                <a:gd name="T13" fmla="*/ 1509 h 1817"/>
                <a:gd name="T14" fmla="*/ 3016 w 5291"/>
                <a:gd name="T15" fmla="*/ 1663 h 1817"/>
                <a:gd name="T16" fmla="*/ 2637 w 5291"/>
                <a:gd name="T17" fmla="*/ 1735 h 1817"/>
                <a:gd name="T18" fmla="*/ 2267 w 5291"/>
                <a:gd name="T19" fmla="*/ 1789 h 1817"/>
                <a:gd name="T20" fmla="*/ 1888 w 5291"/>
                <a:gd name="T21" fmla="*/ 1817 h 1817"/>
                <a:gd name="T22" fmla="*/ 1824 w 5291"/>
                <a:gd name="T23" fmla="*/ 1817 h 1817"/>
                <a:gd name="T24" fmla="*/ 1770 w 5291"/>
                <a:gd name="T25" fmla="*/ 1807 h 1817"/>
                <a:gd name="T26" fmla="*/ 1724 w 5291"/>
                <a:gd name="T27" fmla="*/ 1807 h 1817"/>
                <a:gd name="T28" fmla="*/ 1698 w 5291"/>
                <a:gd name="T29" fmla="*/ 1798 h 1817"/>
                <a:gd name="T30" fmla="*/ 1671 w 5291"/>
                <a:gd name="T31" fmla="*/ 1798 h 1817"/>
                <a:gd name="T32" fmla="*/ 1607 w 5291"/>
                <a:gd name="T33" fmla="*/ 1780 h 1817"/>
                <a:gd name="T34" fmla="*/ 1454 w 5291"/>
                <a:gd name="T35" fmla="*/ 1744 h 1817"/>
                <a:gd name="T36" fmla="*/ 1301 w 5291"/>
                <a:gd name="T37" fmla="*/ 1726 h 1817"/>
                <a:gd name="T38" fmla="*/ 1228 w 5291"/>
                <a:gd name="T39" fmla="*/ 1717 h 1817"/>
                <a:gd name="T40" fmla="*/ 1183 w 5291"/>
                <a:gd name="T41" fmla="*/ 1708 h 1817"/>
                <a:gd name="T42" fmla="*/ 1147 w 5291"/>
                <a:gd name="T43" fmla="*/ 1699 h 1817"/>
                <a:gd name="T44" fmla="*/ 1056 w 5291"/>
                <a:gd name="T45" fmla="*/ 1663 h 1817"/>
                <a:gd name="T46" fmla="*/ 975 w 5291"/>
                <a:gd name="T47" fmla="*/ 1618 h 1817"/>
                <a:gd name="T48" fmla="*/ 922 w 5291"/>
                <a:gd name="T49" fmla="*/ 1582 h 1817"/>
                <a:gd name="T50" fmla="*/ 786 w 5291"/>
                <a:gd name="T51" fmla="*/ 1527 h 1817"/>
                <a:gd name="T52" fmla="*/ 650 w 5291"/>
                <a:gd name="T53" fmla="*/ 1491 h 1817"/>
                <a:gd name="T54" fmla="*/ 488 w 5291"/>
                <a:gd name="T55" fmla="*/ 1482 h 1817"/>
                <a:gd name="T56" fmla="*/ 280 w 5291"/>
                <a:gd name="T57" fmla="*/ 1328 h 1817"/>
                <a:gd name="T58" fmla="*/ 81 w 5291"/>
                <a:gd name="T59" fmla="*/ 1165 h 1817"/>
                <a:gd name="T60" fmla="*/ 37 w 5291"/>
                <a:gd name="T61" fmla="*/ 1084 h 1817"/>
                <a:gd name="T62" fmla="*/ 144 w 5291"/>
                <a:gd name="T63" fmla="*/ 1029 h 1817"/>
                <a:gd name="T64" fmla="*/ 244 w 5291"/>
                <a:gd name="T65" fmla="*/ 976 h 1817"/>
                <a:gd name="T66" fmla="*/ 290 w 5291"/>
                <a:gd name="T67" fmla="*/ 948 h 1817"/>
                <a:gd name="T68" fmla="*/ 397 w 5291"/>
                <a:gd name="T69" fmla="*/ 994 h 1817"/>
                <a:gd name="T70" fmla="*/ 551 w 5291"/>
                <a:gd name="T71" fmla="*/ 1066 h 1817"/>
                <a:gd name="T72" fmla="*/ 732 w 5291"/>
                <a:gd name="T73" fmla="*/ 1129 h 1817"/>
                <a:gd name="T74" fmla="*/ 1102 w 5291"/>
                <a:gd name="T75" fmla="*/ 1247 h 1817"/>
                <a:gd name="T76" fmla="*/ 1661 w 5291"/>
                <a:gd name="T77" fmla="*/ 1247 h 1817"/>
                <a:gd name="T78" fmla="*/ 2212 w 5291"/>
                <a:gd name="T79" fmla="*/ 1183 h 1817"/>
                <a:gd name="T80" fmla="*/ 3124 w 5291"/>
                <a:gd name="T81" fmla="*/ 1039 h 1817"/>
                <a:gd name="T82" fmla="*/ 3648 w 5291"/>
                <a:gd name="T83" fmla="*/ 1003 h 1817"/>
                <a:gd name="T84" fmla="*/ 3873 w 5291"/>
                <a:gd name="T85" fmla="*/ 903 h 1817"/>
                <a:gd name="T86" fmla="*/ 4136 w 5291"/>
                <a:gd name="T87" fmla="*/ 813 h 1817"/>
                <a:gd name="T88" fmla="*/ 4235 w 5291"/>
                <a:gd name="T89" fmla="*/ 723 h 1817"/>
                <a:gd name="T90" fmla="*/ 4307 w 5291"/>
                <a:gd name="T91" fmla="*/ 641 h 1817"/>
                <a:gd name="T92" fmla="*/ 4406 w 5291"/>
                <a:gd name="T93" fmla="*/ 551 h 1817"/>
                <a:gd name="T94" fmla="*/ 4479 w 5291"/>
                <a:gd name="T95" fmla="*/ 496 h 1817"/>
                <a:gd name="T96" fmla="*/ 4515 w 5291"/>
                <a:gd name="T97" fmla="*/ 379 h 1817"/>
                <a:gd name="T98" fmla="*/ 4596 w 5291"/>
                <a:gd name="T99" fmla="*/ 306 h 1817"/>
                <a:gd name="T100" fmla="*/ 4659 w 5291"/>
                <a:gd name="T101" fmla="*/ 189 h 1817"/>
                <a:gd name="T102" fmla="*/ 4786 w 5291"/>
                <a:gd name="T103" fmla="*/ 108 h 1817"/>
                <a:gd name="T104" fmla="*/ 4912 w 5291"/>
                <a:gd name="T105" fmla="*/ 35 h 1817"/>
                <a:gd name="T106" fmla="*/ 5021 w 5291"/>
                <a:gd name="T107" fmla="*/ 63 h 1817"/>
                <a:gd name="T108" fmla="*/ 5138 w 5291"/>
                <a:gd name="T109" fmla="*/ 217 h 1817"/>
                <a:gd name="T110" fmla="*/ 5264 w 5291"/>
                <a:gd name="T111" fmla="*/ 370 h 1817"/>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291"/>
                <a:gd name="T169" fmla="*/ 0 h 1817"/>
                <a:gd name="T170" fmla="*/ 5291 w 5291"/>
                <a:gd name="T171" fmla="*/ 1817 h 1817"/>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291" h="1817">
                  <a:moveTo>
                    <a:pt x="5291" y="424"/>
                  </a:moveTo>
                  <a:lnTo>
                    <a:pt x="5273" y="433"/>
                  </a:lnTo>
                  <a:lnTo>
                    <a:pt x="5264" y="442"/>
                  </a:lnTo>
                  <a:lnTo>
                    <a:pt x="5246" y="452"/>
                  </a:lnTo>
                  <a:lnTo>
                    <a:pt x="5228" y="460"/>
                  </a:lnTo>
                  <a:lnTo>
                    <a:pt x="5210" y="470"/>
                  </a:lnTo>
                  <a:lnTo>
                    <a:pt x="5192" y="478"/>
                  </a:lnTo>
                  <a:lnTo>
                    <a:pt x="5174" y="488"/>
                  </a:lnTo>
                  <a:lnTo>
                    <a:pt x="5157" y="488"/>
                  </a:lnTo>
                  <a:lnTo>
                    <a:pt x="5011" y="605"/>
                  </a:lnTo>
                  <a:lnTo>
                    <a:pt x="4867" y="723"/>
                  </a:lnTo>
                  <a:lnTo>
                    <a:pt x="4713" y="822"/>
                  </a:lnTo>
                  <a:lnTo>
                    <a:pt x="4560" y="922"/>
                  </a:lnTo>
                  <a:lnTo>
                    <a:pt x="4397" y="1011"/>
                  </a:lnTo>
                  <a:lnTo>
                    <a:pt x="4244" y="1102"/>
                  </a:lnTo>
                  <a:lnTo>
                    <a:pt x="4081" y="1193"/>
                  </a:lnTo>
                  <a:lnTo>
                    <a:pt x="3928" y="1283"/>
                  </a:lnTo>
                  <a:lnTo>
                    <a:pt x="3792" y="1328"/>
                  </a:lnTo>
                  <a:lnTo>
                    <a:pt x="3666" y="1391"/>
                  </a:lnTo>
                  <a:lnTo>
                    <a:pt x="3539" y="1446"/>
                  </a:lnTo>
                  <a:lnTo>
                    <a:pt x="3413" y="1509"/>
                  </a:lnTo>
                  <a:lnTo>
                    <a:pt x="3287" y="1563"/>
                  </a:lnTo>
                  <a:lnTo>
                    <a:pt x="3152" y="1618"/>
                  </a:lnTo>
                  <a:lnTo>
                    <a:pt x="3016" y="1663"/>
                  </a:lnTo>
                  <a:lnTo>
                    <a:pt x="2880" y="1699"/>
                  </a:lnTo>
                  <a:lnTo>
                    <a:pt x="2763" y="1717"/>
                  </a:lnTo>
                  <a:lnTo>
                    <a:pt x="2637" y="1735"/>
                  </a:lnTo>
                  <a:lnTo>
                    <a:pt x="2520" y="1762"/>
                  </a:lnTo>
                  <a:lnTo>
                    <a:pt x="2393" y="1771"/>
                  </a:lnTo>
                  <a:lnTo>
                    <a:pt x="2267" y="1789"/>
                  </a:lnTo>
                  <a:lnTo>
                    <a:pt x="2140" y="1798"/>
                  </a:lnTo>
                  <a:lnTo>
                    <a:pt x="2014" y="1807"/>
                  </a:lnTo>
                  <a:lnTo>
                    <a:pt x="1888" y="1817"/>
                  </a:lnTo>
                  <a:lnTo>
                    <a:pt x="1870" y="1817"/>
                  </a:lnTo>
                  <a:lnTo>
                    <a:pt x="1851" y="1817"/>
                  </a:lnTo>
                  <a:lnTo>
                    <a:pt x="1824" y="1817"/>
                  </a:lnTo>
                  <a:lnTo>
                    <a:pt x="1807" y="1807"/>
                  </a:lnTo>
                  <a:lnTo>
                    <a:pt x="1788" y="1807"/>
                  </a:lnTo>
                  <a:lnTo>
                    <a:pt x="1770" y="1807"/>
                  </a:lnTo>
                  <a:lnTo>
                    <a:pt x="1752" y="1807"/>
                  </a:lnTo>
                  <a:lnTo>
                    <a:pt x="1734" y="1807"/>
                  </a:lnTo>
                  <a:lnTo>
                    <a:pt x="1724" y="1807"/>
                  </a:lnTo>
                  <a:lnTo>
                    <a:pt x="1716" y="1807"/>
                  </a:lnTo>
                  <a:lnTo>
                    <a:pt x="1706" y="1807"/>
                  </a:lnTo>
                  <a:lnTo>
                    <a:pt x="1698" y="1798"/>
                  </a:lnTo>
                  <a:lnTo>
                    <a:pt x="1689" y="1798"/>
                  </a:lnTo>
                  <a:lnTo>
                    <a:pt x="1679" y="1798"/>
                  </a:lnTo>
                  <a:lnTo>
                    <a:pt x="1671" y="1798"/>
                  </a:lnTo>
                  <a:lnTo>
                    <a:pt x="1661" y="1798"/>
                  </a:lnTo>
                  <a:lnTo>
                    <a:pt x="1653" y="1798"/>
                  </a:lnTo>
                  <a:lnTo>
                    <a:pt x="1607" y="1780"/>
                  </a:lnTo>
                  <a:lnTo>
                    <a:pt x="1562" y="1762"/>
                  </a:lnTo>
                  <a:lnTo>
                    <a:pt x="1508" y="1752"/>
                  </a:lnTo>
                  <a:lnTo>
                    <a:pt x="1454" y="1744"/>
                  </a:lnTo>
                  <a:lnTo>
                    <a:pt x="1408" y="1735"/>
                  </a:lnTo>
                  <a:lnTo>
                    <a:pt x="1355" y="1726"/>
                  </a:lnTo>
                  <a:lnTo>
                    <a:pt x="1301" y="1726"/>
                  </a:lnTo>
                  <a:lnTo>
                    <a:pt x="1256" y="1717"/>
                  </a:lnTo>
                  <a:lnTo>
                    <a:pt x="1238" y="1717"/>
                  </a:lnTo>
                  <a:lnTo>
                    <a:pt x="1228" y="1717"/>
                  </a:lnTo>
                  <a:lnTo>
                    <a:pt x="1210" y="1717"/>
                  </a:lnTo>
                  <a:lnTo>
                    <a:pt x="1201" y="1708"/>
                  </a:lnTo>
                  <a:lnTo>
                    <a:pt x="1183" y="1708"/>
                  </a:lnTo>
                  <a:lnTo>
                    <a:pt x="1173" y="1708"/>
                  </a:lnTo>
                  <a:lnTo>
                    <a:pt x="1156" y="1699"/>
                  </a:lnTo>
                  <a:lnTo>
                    <a:pt x="1147" y="1699"/>
                  </a:lnTo>
                  <a:lnTo>
                    <a:pt x="1120" y="1681"/>
                  </a:lnTo>
                  <a:lnTo>
                    <a:pt x="1084" y="1671"/>
                  </a:lnTo>
                  <a:lnTo>
                    <a:pt x="1056" y="1663"/>
                  </a:lnTo>
                  <a:lnTo>
                    <a:pt x="1029" y="1645"/>
                  </a:lnTo>
                  <a:lnTo>
                    <a:pt x="1003" y="1635"/>
                  </a:lnTo>
                  <a:lnTo>
                    <a:pt x="975" y="1618"/>
                  </a:lnTo>
                  <a:lnTo>
                    <a:pt x="948" y="1600"/>
                  </a:lnTo>
                  <a:lnTo>
                    <a:pt x="930" y="1582"/>
                  </a:lnTo>
                  <a:lnTo>
                    <a:pt x="922" y="1582"/>
                  </a:lnTo>
                  <a:lnTo>
                    <a:pt x="876" y="1572"/>
                  </a:lnTo>
                  <a:lnTo>
                    <a:pt x="831" y="1554"/>
                  </a:lnTo>
                  <a:lnTo>
                    <a:pt x="786" y="1527"/>
                  </a:lnTo>
                  <a:lnTo>
                    <a:pt x="740" y="1509"/>
                  </a:lnTo>
                  <a:lnTo>
                    <a:pt x="695" y="1491"/>
                  </a:lnTo>
                  <a:lnTo>
                    <a:pt x="650" y="1491"/>
                  </a:lnTo>
                  <a:lnTo>
                    <a:pt x="606" y="1491"/>
                  </a:lnTo>
                  <a:lnTo>
                    <a:pt x="560" y="1517"/>
                  </a:lnTo>
                  <a:lnTo>
                    <a:pt x="488" y="1482"/>
                  </a:lnTo>
                  <a:lnTo>
                    <a:pt x="416" y="1428"/>
                  </a:lnTo>
                  <a:lnTo>
                    <a:pt x="343" y="1382"/>
                  </a:lnTo>
                  <a:lnTo>
                    <a:pt x="280" y="1328"/>
                  </a:lnTo>
                  <a:lnTo>
                    <a:pt x="217" y="1274"/>
                  </a:lnTo>
                  <a:lnTo>
                    <a:pt x="154" y="1219"/>
                  </a:lnTo>
                  <a:lnTo>
                    <a:pt x="81" y="1165"/>
                  </a:lnTo>
                  <a:lnTo>
                    <a:pt x="18" y="1120"/>
                  </a:lnTo>
                  <a:lnTo>
                    <a:pt x="0" y="1102"/>
                  </a:lnTo>
                  <a:lnTo>
                    <a:pt x="37" y="1084"/>
                  </a:lnTo>
                  <a:lnTo>
                    <a:pt x="73" y="1066"/>
                  </a:lnTo>
                  <a:lnTo>
                    <a:pt x="108" y="1048"/>
                  </a:lnTo>
                  <a:lnTo>
                    <a:pt x="144" y="1029"/>
                  </a:lnTo>
                  <a:lnTo>
                    <a:pt x="181" y="1011"/>
                  </a:lnTo>
                  <a:lnTo>
                    <a:pt x="207" y="994"/>
                  </a:lnTo>
                  <a:lnTo>
                    <a:pt x="244" y="976"/>
                  </a:lnTo>
                  <a:lnTo>
                    <a:pt x="280" y="958"/>
                  </a:lnTo>
                  <a:lnTo>
                    <a:pt x="290" y="958"/>
                  </a:lnTo>
                  <a:lnTo>
                    <a:pt x="290" y="948"/>
                  </a:lnTo>
                  <a:lnTo>
                    <a:pt x="298" y="948"/>
                  </a:lnTo>
                  <a:lnTo>
                    <a:pt x="343" y="976"/>
                  </a:lnTo>
                  <a:lnTo>
                    <a:pt x="397" y="994"/>
                  </a:lnTo>
                  <a:lnTo>
                    <a:pt x="442" y="1021"/>
                  </a:lnTo>
                  <a:lnTo>
                    <a:pt x="497" y="1039"/>
                  </a:lnTo>
                  <a:lnTo>
                    <a:pt x="551" y="1066"/>
                  </a:lnTo>
                  <a:lnTo>
                    <a:pt x="614" y="1084"/>
                  </a:lnTo>
                  <a:lnTo>
                    <a:pt x="669" y="1112"/>
                  </a:lnTo>
                  <a:lnTo>
                    <a:pt x="732" y="1129"/>
                  </a:lnTo>
                  <a:lnTo>
                    <a:pt x="732" y="1193"/>
                  </a:lnTo>
                  <a:lnTo>
                    <a:pt x="912" y="1229"/>
                  </a:lnTo>
                  <a:lnTo>
                    <a:pt x="1102" y="1247"/>
                  </a:lnTo>
                  <a:lnTo>
                    <a:pt x="1282" y="1256"/>
                  </a:lnTo>
                  <a:lnTo>
                    <a:pt x="1472" y="1256"/>
                  </a:lnTo>
                  <a:lnTo>
                    <a:pt x="1661" y="1247"/>
                  </a:lnTo>
                  <a:lnTo>
                    <a:pt x="1842" y="1229"/>
                  </a:lnTo>
                  <a:lnTo>
                    <a:pt x="2032" y="1211"/>
                  </a:lnTo>
                  <a:lnTo>
                    <a:pt x="2212" y="1183"/>
                  </a:lnTo>
                  <a:lnTo>
                    <a:pt x="2583" y="1120"/>
                  </a:lnTo>
                  <a:lnTo>
                    <a:pt x="2943" y="1066"/>
                  </a:lnTo>
                  <a:lnTo>
                    <a:pt x="3124" y="1039"/>
                  </a:lnTo>
                  <a:lnTo>
                    <a:pt x="3305" y="1021"/>
                  </a:lnTo>
                  <a:lnTo>
                    <a:pt x="3476" y="1011"/>
                  </a:lnTo>
                  <a:lnTo>
                    <a:pt x="3648" y="1003"/>
                  </a:lnTo>
                  <a:lnTo>
                    <a:pt x="3711" y="966"/>
                  </a:lnTo>
                  <a:lnTo>
                    <a:pt x="3784" y="930"/>
                  </a:lnTo>
                  <a:lnTo>
                    <a:pt x="3873" y="903"/>
                  </a:lnTo>
                  <a:lnTo>
                    <a:pt x="3964" y="885"/>
                  </a:lnTo>
                  <a:lnTo>
                    <a:pt x="4055" y="849"/>
                  </a:lnTo>
                  <a:lnTo>
                    <a:pt x="4136" y="813"/>
                  </a:lnTo>
                  <a:lnTo>
                    <a:pt x="4172" y="786"/>
                  </a:lnTo>
                  <a:lnTo>
                    <a:pt x="4207" y="758"/>
                  </a:lnTo>
                  <a:lnTo>
                    <a:pt x="4235" y="723"/>
                  </a:lnTo>
                  <a:lnTo>
                    <a:pt x="4253" y="687"/>
                  </a:lnTo>
                  <a:lnTo>
                    <a:pt x="4280" y="668"/>
                  </a:lnTo>
                  <a:lnTo>
                    <a:pt x="4307" y="641"/>
                  </a:lnTo>
                  <a:lnTo>
                    <a:pt x="4343" y="614"/>
                  </a:lnTo>
                  <a:lnTo>
                    <a:pt x="4379" y="578"/>
                  </a:lnTo>
                  <a:lnTo>
                    <a:pt x="4406" y="551"/>
                  </a:lnTo>
                  <a:lnTo>
                    <a:pt x="4434" y="523"/>
                  </a:lnTo>
                  <a:lnTo>
                    <a:pt x="4460" y="505"/>
                  </a:lnTo>
                  <a:lnTo>
                    <a:pt x="4479" y="496"/>
                  </a:lnTo>
                  <a:lnTo>
                    <a:pt x="4479" y="452"/>
                  </a:lnTo>
                  <a:lnTo>
                    <a:pt x="4497" y="415"/>
                  </a:lnTo>
                  <a:lnTo>
                    <a:pt x="4515" y="379"/>
                  </a:lnTo>
                  <a:lnTo>
                    <a:pt x="4533" y="352"/>
                  </a:lnTo>
                  <a:lnTo>
                    <a:pt x="4569" y="324"/>
                  </a:lnTo>
                  <a:lnTo>
                    <a:pt x="4596" y="306"/>
                  </a:lnTo>
                  <a:lnTo>
                    <a:pt x="4632" y="288"/>
                  </a:lnTo>
                  <a:lnTo>
                    <a:pt x="4669" y="270"/>
                  </a:lnTo>
                  <a:lnTo>
                    <a:pt x="4659" y="189"/>
                  </a:lnTo>
                  <a:lnTo>
                    <a:pt x="4705" y="162"/>
                  </a:lnTo>
                  <a:lnTo>
                    <a:pt x="4740" y="134"/>
                  </a:lnTo>
                  <a:lnTo>
                    <a:pt x="4786" y="108"/>
                  </a:lnTo>
                  <a:lnTo>
                    <a:pt x="4831" y="81"/>
                  </a:lnTo>
                  <a:lnTo>
                    <a:pt x="4876" y="63"/>
                  </a:lnTo>
                  <a:lnTo>
                    <a:pt x="4912" y="35"/>
                  </a:lnTo>
                  <a:lnTo>
                    <a:pt x="4966" y="17"/>
                  </a:lnTo>
                  <a:lnTo>
                    <a:pt x="5011" y="0"/>
                  </a:lnTo>
                  <a:lnTo>
                    <a:pt x="5021" y="63"/>
                  </a:lnTo>
                  <a:lnTo>
                    <a:pt x="5056" y="117"/>
                  </a:lnTo>
                  <a:lnTo>
                    <a:pt x="5092" y="171"/>
                  </a:lnTo>
                  <a:lnTo>
                    <a:pt x="5138" y="217"/>
                  </a:lnTo>
                  <a:lnTo>
                    <a:pt x="5183" y="261"/>
                  </a:lnTo>
                  <a:lnTo>
                    <a:pt x="5228" y="316"/>
                  </a:lnTo>
                  <a:lnTo>
                    <a:pt x="5264" y="370"/>
                  </a:lnTo>
                  <a:lnTo>
                    <a:pt x="5291" y="424"/>
                  </a:lnTo>
                  <a:close/>
                </a:path>
              </a:pathLst>
            </a:custGeom>
            <a:solidFill>
              <a:srgbClr val="C7976E"/>
            </a:solidFill>
            <a:ln w="9525">
              <a:noFill/>
              <a:round/>
              <a:headEnd/>
              <a:tailEnd/>
            </a:ln>
          </p:spPr>
          <p:txBody>
            <a:bodyPr>
              <a:prstTxWarp prst="textNoShape">
                <a:avLst/>
              </a:prstTxWarp>
            </a:bodyPr>
            <a:lstStyle/>
            <a:p>
              <a:endParaRPr lang="en-US"/>
            </a:p>
          </p:txBody>
        </p:sp>
        <p:sp>
          <p:nvSpPr>
            <p:cNvPr id="49265" name="Freeform 699"/>
            <p:cNvSpPr>
              <a:spLocks noChangeAspect="1"/>
            </p:cNvSpPr>
            <p:nvPr/>
          </p:nvSpPr>
          <p:spPr bwMode="auto">
            <a:xfrm>
              <a:off x="1527" y="2890"/>
              <a:ext cx="620" cy="180"/>
            </a:xfrm>
            <a:custGeom>
              <a:avLst/>
              <a:gdLst>
                <a:gd name="T0" fmla="*/ 326 w 6204"/>
                <a:gd name="T1" fmla="*/ 272 h 1799"/>
                <a:gd name="T2" fmla="*/ 10 w 6204"/>
                <a:gd name="T3" fmla="*/ 488 h 1799"/>
                <a:gd name="T4" fmla="*/ 271 w 6204"/>
                <a:gd name="T5" fmla="*/ 750 h 1799"/>
                <a:gd name="T6" fmla="*/ 669 w 6204"/>
                <a:gd name="T7" fmla="*/ 958 h 1799"/>
                <a:gd name="T8" fmla="*/ 984 w 6204"/>
                <a:gd name="T9" fmla="*/ 1084 h 1799"/>
                <a:gd name="T10" fmla="*/ 1047 w 6204"/>
                <a:gd name="T11" fmla="*/ 1130 h 1799"/>
                <a:gd name="T12" fmla="*/ 1418 w 6204"/>
                <a:gd name="T13" fmla="*/ 1130 h 1799"/>
                <a:gd name="T14" fmla="*/ 1707 w 6204"/>
                <a:gd name="T15" fmla="*/ 1220 h 1799"/>
                <a:gd name="T16" fmla="*/ 2222 w 6204"/>
                <a:gd name="T17" fmla="*/ 1374 h 1799"/>
                <a:gd name="T18" fmla="*/ 2113 w 6204"/>
                <a:gd name="T19" fmla="*/ 1338 h 1799"/>
                <a:gd name="T20" fmla="*/ 2384 w 6204"/>
                <a:gd name="T21" fmla="*/ 1428 h 1799"/>
                <a:gd name="T22" fmla="*/ 2746 w 6204"/>
                <a:gd name="T23" fmla="*/ 1483 h 1799"/>
                <a:gd name="T24" fmla="*/ 3107 w 6204"/>
                <a:gd name="T25" fmla="*/ 1564 h 1799"/>
                <a:gd name="T26" fmla="*/ 3603 w 6204"/>
                <a:gd name="T27" fmla="*/ 1672 h 1799"/>
                <a:gd name="T28" fmla="*/ 3937 w 6204"/>
                <a:gd name="T29" fmla="*/ 1754 h 1799"/>
                <a:gd name="T30" fmla="*/ 4181 w 6204"/>
                <a:gd name="T31" fmla="*/ 1772 h 1799"/>
                <a:gd name="T32" fmla="*/ 4063 w 6204"/>
                <a:gd name="T33" fmla="*/ 1672 h 1799"/>
                <a:gd name="T34" fmla="*/ 4452 w 6204"/>
                <a:gd name="T35" fmla="*/ 1600 h 1799"/>
                <a:gd name="T36" fmla="*/ 4732 w 6204"/>
                <a:gd name="T37" fmla="*/ 1573 h 1799"/>
                <a:gd name="T38" fmla="*/ 4606 w 6204"/>
                <a:gd name="T39" fmla="*/ 1483 h 1799"/>
                <a:gd name="T40" fmla="*/ 4353 w 6204"/>
                <a:gd name="T41" fmla="*/ 1301 h 1799"/>
                <a:gd name="T42" fmla="*/ 4750 w 6204"/>
                <a:gd name="T43" fmla="*/ 1212 h 1799"/>
                <a:gd name="T44" fmla="*/ 5256 w 6204"/>
                <a:gd name="T45" fmla="*/ 1157 h 1799"/>
                <a:gd name="T46" fmla="*/ 5752 w 6204"/>
                <a:gd name="T47" fmla="*/ 995 h 1799"/>
                <a:gd name="T48" fmla="*/ 5644 w 6204"/>
                <a:gd name="T49" fmla="*/ 886 h 1799"/>
                <a:gd name="T50" fmla="*/ 5744 w 6204"/>
                <a:gd name="T51" fmla="*/ 849 h 1799"/>
                <a:gd name="T52" fmla="*/ 6096 w 6204"/>
                <a:gd name="T53" fmla="*/ 742 h 1799"/>
                <a:gd name="T54" fmla="*/ 6141 w 6204"/>
                <a:gd name="T55" fmla="*/ 723 h 1799"/>
                <a:gd name="T56" fmla="*/ 6186 w 6204"/>
                <a:gd name="T57" fmla="*/ 687 h 1799"/>
                <a:gd name="T58" fmla="*/ 6186 w 6204"/>
                <a:gd name="T59" fmla="*/ 660 h 1799"/>
                <a:gd name="T60" fmla="*/ 6123 w 6204"/>
                <a:gd name="T61" fmla="*/ 651 h 1799"/>
                <a:gd name="T62" fmla="*/ 5924 w 6204"/>
                <a:gd name="T63" fmla="*/ 651 h 1799"/>
                <a:gd name="T64" fmla="*/ 5527 w 6204"/>
                <a:gd name="T65" fmla="*/ 660 h 1799"/>
                <a:gd name="T66" fmla="*/ 4958 w 6204"/>
                <a:gd name="T67" fmla="*/ 742 h 1799"/>
                <a:gd name="T68" fmla="*/ 4353 w 6204"/>
                <a:gd name="T69" fmla="*/ 1003 h 1799"/>
                <a:gd name="T70" fmla="*/ 4181 w 6204"/>
                <a:gd name="T71" fmla="*/ 1076 h 1799"/>
                <a:gd name="T72" fmla="*/ 3874 w 6204"/>
                <a:gd name="T73" fmla="*/ 1212 h 1799"/>
                <a:gd name="T74" fmla="*/ 3477 w 6204"/>
                <a:gd name="T75" fmla="*/ 1347 h 1799"/>
                <a:gd name="T76" fmla="*/ 3793 w 6204"/>
                <a:gd name="T77" fmla="*/ 1465 h 1799"/>
                <a:gd name="T78" fmla="*/ 3937 w 6204"/>
                <a:gd name="T79" fmla="*/ 1473 h 1799"/>
                <a:gd name="T80" fmla="*/ 3919 w 6204"/>
                <a:gd name="T81" fmla="*/ 1519 h 1799"/>
                <a:gd name="T82" fmla="*/ 3729 w 6204"/>
                <a:gd name="T83" fmla="*/ 1510 h 1799"/>
                <a:gd name="T84" fmla="*/ 3070 w 6204"/>
                <a:gd name="T85" fmla="*/ 1293 h 1799"/>
                <a:gd name="T86" fmla="*/ 2872 w 6204"/>
                <a:gd name="T87" fmla="*/ 1248 h 1799"/>
                <a:gd name="T88" fmla="*/ 2610 w 6204"/>
                <a:gd name="T89" fmla="*/ 1167 h 1799"/>
                <a:gd name="T90" fmla="*/ 2240 w 6204"/>
                <a:gd name="T91" fmla="*/ 1066 h 1799"/>
                <a:gd name="T92" fmla="*/ 2014 w 6204"/>
                <a:gd name="T93" fmla="*/ 1021 h 1799"/>
                <a:gd name="T94" fmla="*/ 1689 w 6204"/>
                <a:gd name="T95" fmla="*/ 949 h 1799"/>
                <a:gd name="T96" fmla="*/ 1572 w 6204"/>
                <a:gd name="T97" fmla="*/ 831 h 1799"/>
                <a:gd name="T98" fmla="*/ 1562 w 6204"/>
                <a:gd name="T99" fmla="*/ 760 h 1799"/>
                <a:gd name="T100" fmla="*/ 1454 w 6204"/>
                <a:gd name="T101" fmla="*/ 786 h 1799"/>
                <a:gd name="T102" fmla="*/ 1147 w 6204"/>
                <a:gd name="T103" fmla="*/ 750 h 1799"/>
                <a:gd name="T104" fmla="*/ 796 w 6204"/>
                <a:gd name="T105" fmla="*/ 615 h 1799"/>
                <a:gd name="T106" fmla="*/ 524 w 6204"/>
                <a:gd name="T107" fmla="*/ 416 h 1799"/>
                <a:gd name="T108" fmla="*/ 669 w 6204"/>
                <a:gd name="T109" fmla="*/ 398 h 1799"/>
                <a:gd name="T110" fmla="*/ 415 w 6204"/>
                <a:gd name="T111" fmla="*/ 226 h 1799"/>
                <a:gd name="T112" fmla="*/ 199 w 6204"/>
                <a:gd name="T113" fmla="*/ 72 h 1799"/>
                <a:gd name="T114" fmla="*/ 109 w 6204"/>
                <a:gd name="T115" fmla="*/ 0 h 1799"/>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6204"/>
                <a:gd name="T175" fmla="*/ 0 h 1799"/>
                <a:gd name="T176" fmla="*/ 6204 w 6204"/>
                <a:gd name="T177" fmla="*/ 1799 h 1799"/>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6204" h="1799">
                  <a:moveTo>
                    <a:pt x="109" y="0"/>
                  </a:moveTo>
                  <a:lnTo>
                    <a:pt x="145" y="45"/>
                  </a:lnTo>
                  <a:lnTo>
                    <a:pt x="190" y="100"/>
                  </a:lnTo>
                  <a:lnTo>
                    <a:pt x="235" y="154"/>
                  </a:lnTo>
                  <a:lnTo>
                    <a:pt x="280" y="208"/>
                  </a:lnTo>
                  <a:lnTo>
                    <a:pt x="326" y="272"/>
                  </a:lnTo>
                  <a:lnTo>
                    <a:pt x="362" y="325"/>
                  </a:lnTo>
                  <a:lnTo>
                    <a:pt x="379" y="389"/>
                  </a:lnTo>
                  <a:lnTo>
                    <a:pt x="389" y="434"/>
                  </a:lnTo>
                  <a:lnTo>
                    <a:pt x="0" y="434"/>
                  </a:lnTo>
                  <a:lnTo>
                    <a:pt x="0" y="461"/>
                  </a:lnTo>
                  <a:lnTo>
                    <a:pt x="10" y="488"/>
                  </a:lnTo>
                  <a:lnTo>
                    <a:pt x="28" y="515"/>
                  </a:lnTo>
                  <a:lnTo>
                    <a:pt x="46" y="543"/>
                  </a:lnTo>
                  <a:lnTo>
                    <a:pt x="91" y="596"/>
                  </a:lnTo>
                  <a:lnTo>
                    <a:pt x="145" y="651"/>
                  </a:lnTo>
                  <a:lnTo>
                    <a:pt x="208" y="705"/>
                  </a:lnTo>
                  <a:lnTo>
                    <a:pt x="271" y="750"/>
                  </a:lnTo>
                  <a:lnTo>
                    <a:pt x="334" y="786"/>
                  </a:lnTo>
                  <a:lnTo>
                    <a:pt x="379" y="823"/>
                  </a:lnTo>
                  <a:lnTo>
                    <a:pt x="452" y="859"/>
                  </a:lnTo>
                  <a:lnTo>
                    <a:pt x="515" y="895"/>
                  </a:lnTo>
                  <a:lnTo>
                    <a:pt x="596" y="931"/>
                  </a:lnTo>
                  <a:lnTo>
                    <a:pt x="669" y="958"/>
                  </a:lnTo>
                  <a:lnTo>
                    <a:pt x="741" y="995"/>
                  </a:lnTo>
                  <a:lnTo>
                    <a:pt x="813" y="1021"/>
                  </a:lnTo>
                  <a:lnTo>
                    <a:pt x="895" y="1040"/>
                  </a:lnTo>
                  <a:lnTo>
                    <a:pt x="966" y="1066"/>
                  </a:lnTo>
                  <a:lnTo>
                    <a:pt x="976" y="1076"/>
                  </a:lnTo>
                  <a:lnTo>
                    <a:pt x="984" y="1084"/>
                  </a:lnTo>
                  <a:lnTo>
                    <a:pt x="994" y="1094"/>
                  </a:lnTo>
                  <a:lnTo>
                    <a:pt x="1003" y="1103"/>
                  </a:lnTo>
                  <a:lnTo>
                    <a:pt x="1012" y="1103"/>
                  </a:lnTo>
                  <a:lnTo>
                    <a:pt x="1012" y="1112"/>
                  </a:lnTo>
                  <a:lnTo>
                    <a:pt x="1021" y="1121"/>
                  </a:lnTo>
                  <a:lnTo>
                    <a:pt x="1047" y="1130"/>
                  </a:lnTo>
                  <a:lnTo>
                    <a:pt x="1066" y="1121"/>
                  </a:lnTo>
                  <a:lnTo>
                    <a:pt x="1112" y="1112"/>
                  </a:lnTo>
                  <a:lnTo>
                    <a:pt x="1183" y="1112"/>
                  </a:lnTo>
                  <a:lnTo>
                    <a:pt x="1264" y="1121"/>
                  </a:lnTo>
                  <a:lnTo>
                    <a:pt x="1345" y="1121"/>
                  </a:lnTo>
                  <a:lnTo>
                    <a:pt x="1418" y="1130"/>
                  </a:lnTo>
                  <a:lnTo>
                    <a:pt x="1472" y="1130"/>
                  </a:lnTo>
                  <a:lnTo>
                    <a:pt x="1509" y="1130"/>
                  </a:lnTo>
                  <a:lnTo>
                    <a:pt x="1535" y="1157"/>
                  </a:lnTo>
                  <a:lnTo>
                    <a:pt x="1590" y="1184"/>
                  </a:lnTo>
                  <a:lnTo>
                    <a:pt x="1644" y="1202"/>
                  </a:lnTo>
                  <a:lnTo>
                    <a:pt x="1707" y="1220"/>
                  </a:lnTo>
                  <a:lnTo>
                    <a:pt x="1779" y="1238"/>
                  </a:lnTo>
                  <a:lnTo>
                    <a:pt x="1843" y="1248"/>
                  </a:lnTo>
                  <a:lnTo>
                    <a:pt x="1896" y="1256"/>
                  </a:lnTo>
                  <a:lnTo>
                    <a:pt x="1942" y="1266"/>
                  </a:lnTo>
                  <a:lnTo>
                    <a:pt x="2240" y="1374"/>
                  </a:lnTo>
                  <a:lnTo>
                    <a:pt x="2222" y="1374"/>
                  </a:lnTo>
                  <a:lnTo>
                    <a:pt x="2204" y="1374"/>
                  </a:lnTo>
                  <a:lnTo>
                    <a:pt x="2185" y="1365"/>
                  </a:lnTo>
                  <a:lnTo>
                    <a:pt x="2167" y="1356"/>
                  </a:lnTo>
                  <a:lnTo>
                    <a:pt x="2149" y="1347"/>
                  </a:lnTo>
                  <a:lnTo>
                    <a:pt x="2131" y="1338"/>
                  </a:lnTo>
                  <a:lnTo>
                    <a:pt x="2113" y="1338"/>
                  </a:lnTo>
                  <a:lnTo>
                    <a:pt x="2096" y="1338"/>
                  </a:lnTo>
                  <a:lnTo>
                    <a:pt x="2131" y="1365"/>
                  </a:lnTo>
                  <a:lnTo>
                    <a:pt x="2185" y="1392"/>
                  </a:lnTo>
                  <a:lnTo>
                    <a:pt x="2248" y="1410"/>
                  </a:lnTo>
                  <a:lnTo>
                    <a:pt x="2313" y="1419"/>
                  </a:lnTo>
                  <a:lnTo>
                    <a:pt x="2384" y="1428"/>
                  </a:lnTo>
                  <a:lnTo>
                    <a:pt x="2447" y="1437"/>
                  </a:lnTo>
                  <a:lnTo>
                    <a:pt x="2511" y="1437"/>
                  </a:lnTo>
                  <a:lnTo>
                    <a:pt x="2564" y="1446"/>
                  </a:lnTo>
                  <a:lnTo>
                    <a:pt x="2629" y="1455"/>
                  </a:lnTo>
                  <a:lnTo>
                    <a:pt x="2682" y="1473"/>
                  </a:lnTo>
                  <a:lnTo>
                    <a:pt x="2746" y="1483"/>
                  </a:lnTo>
                  <a:lnTo>
                    <a:pt x="2799" y="1501"/>
                  </a:lnTo>
                  <a:lnTo>
                    <a:pt x="2862" y="1519"/>
                  </a:lnTo>
                  <a:lnTo>
                    <a:pt x="2917" y="1528"/>
                  </a:lnTo>
                  <a:lnTo>
                    <a:pt x="2971" y="1546"/>
                  </a:lnTo>
                  <a:lnTo>
                    <a:pt x="3034" y="1554"/>
                  </a:lnTo>
                  <a:lnTo>
                    <a:pt x="3107" y="1564"/>
                  </a:lnTo>
                  <a:lnTo>
                    <a:pt x="3188" y="1582"/>
                  </a:lnTo>
                  <a:lnTo>
                    <a:pt x="3279" y="1591"/>
                  </a:lnTo>
                  <a:lnTo>
                    <a:pt x="3360" y="1609"/>
                  </a:lnTo>
                  <a:lnTo>
                    <a:pt x="3441" y="1627"/>
                  </a:lnTo>
                  <a:lnTo>
                    <a:pt x="3522" y="1645"/>
                  </a:lnTo>
                  <a:lnTo>
                    <a:pt x="3603" y="1672"/>
                  </a:lnTo>
                  <a:lnTo>
                    <a:pt x="3666" y="1700"/>
                  </a:lnTo>
                  <a:lnTo>
                    <a:pt x="3666" y="1718"/>
                  </a:lnTo>
                  <a:lnTo>
                    <a:pt x="3729" y="1718"/>
                  </a:lnTo>
                  <a:lnTo>
                    <a:pt x="3802" y="1726"/>
                  </a:lnTo>
                  <a:lnTo>
                    <a:pt x="3865" y="1744"/>
                  </a:lnTo>
                  <a:lnTo>
                    <a:pt x="3937" y="1754"/>
                  </a:lnTo>
                  <a:lnTo>
                    <a:pt x="4000" y="1772"/>
                  </a:lnTo>
                  <a:lnTo>
                    <a:pt x="4073" y="1789"/>
                  </a:lnTo>
                  <a:lnTo>
                    <a:pt x="4136" y="1799"/>
                  </a:lnTo>
                  <a:lnTo>
                    <a:pt x="4199" y="1799"/>
                  </a:lnTo>
                  <a:lnTo>
                    <a:pt x="4199" y="1781"/>
                  </a:lnTo>
                  <a:lnTo>
                    <a:pt x="4181" y="1772"/>
                  </a:lnTo>
                  <a:lnTo>
                    <a:pt x="4163" y="1763"/>
                  </a:lnTo>
                  <a:lnTo>
                    <a:pt x="4136" y="1744"/>
                  </a:lnTo>
                  <a:lnTo>
                    <a:pt x="4118" y="1736"/>
                  </a:lnTo>
                  <a:lnTo>
                    <a:pt x="4091" y="1718"/>
                  </a:lnTo>
                  <a:lnTo>
                    <a:pt x="4073" y="1700"/>
                  </a:lnTo>
                  <a:lnTo>
                    <a:pt x="4063" y="1672"/>
                  </a:lnTo>
                  <a:lnTo>
                    <a:pt x="4010" y="1618"/>
                  </a:lnTo>
                  <a:lnTo>
                    <a:pt x="4100" y="1618"/>
                  </a:lnTo>
                  <a:lnTo>
                    <a:pt x="4181" y="1618"/>
                  </a:lnTo>
                  <a:lnTo>
                    <a:pt x="4271" y="1609"/>
                  </a:lnTo>
                  <a:lnTo>
                    <a:pt x="4362" y="1609"/>
                  </a:lnTo>
                  <a:lnTo>
                    <a:pt x="4452" y="1600"/>
                  </a:lnTo>
                  <a:lnTo>
                    <a:pt x="4543" y="1600"/>
                  </a:lnTo>
                  <a:lnTo>
                    <a:pt x="4632" y="1600"/>
                  </a:lnTo>
                  <a:lnTo>
                    <a:pt x="4713" y="1591"/>
                  </a:lnTo>
                  <a:lnTo>
                    <a:pt x="4723" y="1582"/>
                  </a:lnTo>
                  <a:lnTo>
                    <a:pt x="4723" y="1573"/>
                  </a:lnTo>
                  <a:lnTo>
                    <a:pt x="4732" y="1573"/>
                  </a:lnTo>
                  <a:lnTo>
                    <a:pt x="4741" y="1564"/>
                  </a:lnTo>
                  <a:lnTo>
                    <a:pt x="4741" y="1554"/>
                  </a:lnTo>
                  <a:lnTo>
                    <a:pt x="4741" y="1537"/>
                  </a:lnTo>
                  <a:lnTo>
                    <a:pt x="4723" y="1528"/>
                  </a:lnTo>
                  <a:lnTo>
                    <a:pt x="4669" y="1510"/>
                  </a:lnTo>
                  <a:lnTo>
                    <a:pt x="4606" y="1483"/>
                  </a:lnTo>
                  <a:lnTo>
                    <a:pt x="4533" y="1446"/>
                  </a:lnTo>
                  <a:lnTo>
                    <a:pt x="4470" y="1410"/>
                  </a:lnTo>
                  <a:lnTo>
                    <a:pt x="4407" y="1365"/>
                  </a:lnTo>
                  <a:lnTo>
                    <a:pt x="4379" y="1347"/>
                  </a:lnTo>
                  <a:lnTo>
                    <a:pt x="4362" y="1319"/>
                  </a:lnTo>
                  <a:lnTo>
                    <a:pt x="4353" y="1301"/>
                  </a:lnTo>
                  <a:lnTo>
                    <a:pt x="4353" y="1284"/>
                  </a:lnTo>
                  <a:lnTo>
                    <a:pt x="4416" y="1248"/>
                  </a:lnTo>
                  <a:lnTo>
                    <a:pt x="4488" y="1230"/>
                  </a:lnTo>
                  <a:lnTo>
                    <a:pt x="4569" y="1220"/>
                  </a:lnTo>
                  <a:lnTo>
                    <a:pt x="4660" y="1212"/>
                  </a:lnTo>
                  <a:lnTo>
                    <a:pt x="4750" y="1212"/>
                  </a:lnTo>
                  <a:lnTo>
                    <a:pt x="4840" y="1212"/>
                  </a:lnTo>
                  <a:lnTo>
                    <a:pt x="4930" y="1212"/>
                  </a:lnTo>
                  <a:lnTo>
                    <a:pt x="5003" y="1202"/>
                  </a:lnTo>
                  <a:lnTo>
                    <a:pt x="5084" y="1184"/>
                  </a:lnTo>
                  <a:lnTo>
                    <a:pt x="5165" y="1175"/>
                  </a:lnTo>
                  <a:lnTo>
                    <a:pt x="5256" y="1157"/>
                  </a:lnTo>
                  <a:lnTo>
                    <a:pt x="5345" y="1139"/>
                  </a:lnTo>
                  <a:lnTo>
                    <a:pt x="5446" y="1121"/>
                  </a:lnTo>
                  <a:lnTo>
                    <a:pt x="5527" y="1103"/>
                  </a:lnTo>
                  <a:lnTo>
                    <a:pt x="5617" y="1084"/>
                  </a:lnTo>
                  <a:lnTo>
                    <a:pt x="5698" y="1066"/>
                  </a:lnTo>
                  <a:lnTo>
                    <a:pt x="5752" y="995"/>
                  </a:lnTo>
                  <a:lnTo>
                    <a:pt x="5752" y="914"/>
                  </a:lnTo>
                  <a:lnTo>
                    <a:pt x="5734" y="904"/>
                  </a:lnTo>
                  <a:lnTo>
                    <a:pt x="5716" y="904"/>
                  </a:lnTo>
                  <a:lnTo>
                    <a:pt x="5689" y="895"/>
                  </a:lnTo>
                  <a:lnTo>
                    <a:pt x="5671" y="886"/>
                  </a:lnTo>
                  <a:lnTo>
                    <a:pt x="5644" y="886"/>
                  </a:lnTo>
                  <a:lnTo>
                    <a:pt x="5617" y="877"/>
                  </a:lnTo>
                  <a:lnTo>
                    <a:pt x="5598" y="877"/>
                  </a:lnTo>
                  <a:lnTo>
                    <a:pt x="5572" y="877"/>
                  </a:lnTo>
                  <a:lnTo>
                    <a:pt x="5617" y="868"/>
                  </a:lnTo>
                  <a:lnTo>
                    <a:pt x="5671" y="868"/>
                  </a:lnTo>
                  <a:lnTo>
                    <a:pt x="5744" y="849"/>
                  </a:lnTo>
                  <a:lnTo>
                    <a:pt x="5825" y="831"/>
                  </a:lnTo>
                  <a:lnTo>
                    <a:pt x="5906" y="813"/>
                  </a:lnTo>
                  <a:lnTo>
                    <a:pt x="5978" y="795"/>
                  </a:lnTo>
                  <a:lnTo>
                    <a:pt x="6032" y="768"/>
                  </a:lnTo>
                  <a:lnTo>
                    <a:pt x="6078" y="742"/>
                  </a:lnTo>
                  <a:lnTo>
                    <a:pt x="6096" y="742"/>
                  </a:lnTo>
                  <a:lnTo>
                    <a:pt x="6104" y="742"/>
                  </a:lnTo>
                  <a:lnTo>
                    <a:pt x="6113" y="732"/>
                  </a:lnTo>
                  <a:lnTo>
                    <a:pt x="6123" y="732"/>
                  </a:lnTo>
                  <a:lnTo>
                    <a:pt x="6131" y="732"/>
                  </a:lnTo>
                  <a:lnTo>
                    <a:pt x="6131" y="723"/>
                  </a:lnTo>
                  <a:lnTo>
                    <a:pt x="6141" y="723"/>
                  </a:lnTo>
                  <a:lnTo>
                    <a:pt x="6141" y="714"/>
                  </a:lnTo>
                  <a:lnTo>
                    <a:pt x="6159" y="705"/>
                  </a:lnTo>
                  <a:lnTo>
                    <a:pt x="6167" y="705"/>
                  </a:lnTo>
                  <a:lnTo>
                    <a:pt x="6177" y="696"/>
                  </a:lnTo>
                  <a:lnTo>
                    <a:pt x="6186" y="696"/>
                  </a:lnTo>
                  <a:lnTo>
                    <a:pt x="6186" y="687"/>
                  </a:lnTo>
                  <a:lnTo>
                    <a:pt x="6195" y="678"/>
                  </a:lnTo>
                  <a:lnTo>
                    <a:pt x="6204" y="678"/>
                  </a:lnTo>
                  <a:lnTo>
                    <a:pt x="6195" y="669"/>
                  </a:lnTo>
                  <a:lnTo>
                    <a:pt x="6195" y="660"/>
                  </a:lnTo>
                  <a:lnTo>
                    <a:pt x="6195" y="651"/>
                  </a:lnTo>
                  <a:lnTo>
                    <a:pt x="6186" y="660"/>
                  </a:lnTo>
                  <a:lnTo>
                    <a:pt x="6177" y="660"/>
                  </a:lnTo>
                  <a:lnTo>
                    <a:pt x="6159" y="660"/>
                  </a:lnTo>
                  <a:lnTo>
                    <a:pt x="6149" y="660"/>
                  </a:lnTo>
                  <a:lnTo>
                    <a:pt x="6141" y="660"/>
                  </a:lnTo>
                  <a:lnTo>
                    <a:pt x="6131" y="660"/>
                  </a:lnTo>
                  <a:lnTo>
                    <a:pt x="6123" y="651"/>
                  </a:lnTo>
                  <a:lnTo>
                    <a:pt x="6113" y="642"/>
                  </a:lnTo>
                  <a:lnTo>
                    <a:pt x="6078" y="642"/>
                  </a:lnTo>
                  <a:lnTo>
                    <a:pt x="6041" y="642"/>
                  </a:lnTo>
                  <a:lnTo>
                    <a:pt x="6005" y="651"/>
                  </a:lnTo>
                  <a:lnTo>
                    <a:pt x="5960" y="651"/>
                  </a:lnTo>
                  <a:lnTo>
                    <a:pt x="5924" y="651"/>
                  </a:lnTo>
                  <a:lnTo>
                    <a:pt x="5879" y="651"/>
                  </a:lnTo>
                  <a:lnTo>
                    <a:pt x="5843" y="642"/>
                  </a:lnTo>
                  <a:lnTo>
                    <a:pt x="5807" y="633"/>
                  </a:lnTo>
                  <a:lnTo>
                    <a:pt x="5716" y="651"/>
                  </a:lnTo>
                  <a:lnTo>
                    <a:pt x="5617" y="660"/>
                  </a:lnTo>
                  <a:lnTo>
                    <a:pt x="5527" y="660"/>
                  </a:lnTo>
                  <a:lnTo>
                    <a:pt x="5428" y="669"/>
                  </a:lnTo>
                  <a:lnTo>
                    <a:pt x="5337" y="678"/>
                  </a:lnTo>
                  <a:lnTo>
                    <a:pt x="5246" y="678"/>
                  </a:lnTo>
                  <a:lnTo>
                    <a:pt x="5156" y="687"/>
                  </a:lnTo>
                  <a:lnTo>
                    <a:pt x="5066" y="705"/>
                  </a:lnTo>
                  <a:lnTo>
                    <a:pt x="4958" y="742"/>
                  </a:lnTo>
                  <a:lnTo>
                    <a:pt x="4859" y="778"/>
                  </a:lnTo>
                  <a:lnTo>
                    <a:pt x="4759" y="823"/>
                  </a:lnTo>
                  <a:lnTo>
                    <a:pt x="4650" y="868"/>
                  </a:lnTo>
                  <a:lnTo>
                    <a:pt x="4551" y="914"/>
                  </a:lnTo>
                  <a:lnTo>
                    <a:pt x="4452" y="958"/>
                  </a:lnTo>
                  <a:lnTo>
                    <a:pt x="4353" y="1003"/>
                  </a:lnTo>
                  <a:lnTo>
                    <a:pt x="4253" y="1040"/>
                  </a:lnTo>
                  <a:lnTo>
                    <a:pt x="4235" y="1048"/>
                  </a:lnTo>
                  <a:lnTo>
                    <a:pt x="4217" y="1048"/>
                  </a:lnTo>
                  <a:lnTo>
                    <a:pt x="4209" y="1058"/>
                  </a:lnTo>
                  <a:lnTo>
                    <a:pt x="4190" y="1066"/>
                  </a:lnTo>
                  <a:lnTo>
                    <a:pt x="4181" y="1076"/>
                  </a:lnTo>
                  <a:lnTo>
                    <a:pt x="4163" y="1076"/>
                  </a:lnTo>
                  <a:lnTo>
                    <a:pt x="4146" y="1084"/>
                  </a:lnTo>
                  <a:lnTo>
                    <a:pt x="4136" y="1084"/>
                  </a:lnTo>
                  <a:lnTo>
                    <a:pt x="4045" y="1139"/>
                  </a:lnTo>
                  <a:lnTo>
                    <a:pt x="3964" y="1175"/>
                  </a:lnTo>
                  <a:lnTo>
                    <a:pt x="3874" y="1212"/>
                  </a:lnTo>
                  <a:lnTo>
                    <a:pt x="3775" y="1238"/>
                  </a:lnTo>
                  <a:lnTo>
                    <a:pt x="3684" y="1256"/>
                  </a:lnTo>
                  <a:lnTo>
                    <a:pt x="3595" y="1284"/>
                  </a:lnTo>
                  <a:lnTo>
                    <a:pt x="3504" y="1311"/>
                  </a:lnTo>
                  <a:lnTo>
                    <a:pt x="3423" y="1329"/>
                  </a:lnTo>
                  <a:lnTo>
                    <a:pt x="3477" y="1347"/>
                  </a:lnTo>
                  <a:lnTo>
                    <a:pt x="3531" y="1365"/>
                  </a:lnTo>
                  <a:lnTo>
                    <a:pt x="3585" y="1383"/>
                  </a:lnTo>
                  <a:lnTo>
                    <a:pt x="3639" y="1402"/>
                  </a:lnTo>
                  <a:lnTo>
                    <a:pt x="3684" y="1419"/>
                  </a:lnTo>
                  <a:lnTo>
                    <a:pt x="3739" y="1437"/>
                  </a:lnTo>
                  <a:lnTo>
                    <a:pt x="3793" y="1465"/>
                  </a:lnTo>
                  <a:lnTo>
                    <a:pt x="3847" y="1473"/>
                  </a:lnTo>
                  <a:lnTo>
                    <a:pt x="3911" y="1465"/>
                  </a:lnTo>
                  <a:lnTo>
                    <a:pt x="3919" y="1465"/>
                  </a:lnTo>
                  <a:lnTo>
                    <a:pt x="3929" y="1465"/>
                  </a:lnTo>
                  <a:lnTo>
                    <a:pt x="3937" y="1465"/>
                  </a:lnTo>
                  <a:lnTo>
                    <a:pt x="3937" y="1473"/>
                  </a:lnTo>
                  <a:lnTo>
                    <a:pt x="3946" y="1473"/>
                  </a:lnTo>
                  <a:lnTo>
                    <a:pt x="3946" y="1483"/>
                  </a:lnTo>
                  <a:lnTo>
                    <a:pt x="3946" y="1491"/>
                  </a:lnTo>
                  <a:lnTo>
                    <a:pt x="3937" y="1501"/>
                  </a:lnTo>
                  <a:lnTo>
                    <a:pt x="3929" y="1510"/>
                  </a:lnTo>
                  <a:lnTo>
                    <a:pt x="3919" y="1519"/>
                  </a:lnTo>
                  <a:lnTo>
                    <a:pt x="3901" y="1528"/>
                  </a:lnTo>
                  <a:lnTo>
                    <a:pt x="3883" y="1528"/>
                  </a:lnTo>
                  <a:lnTo>
                    <a:pt x="3874" y="1528"/>
                  </a:lnTo>
                  <a:lnTo>
                    <a:pt x="3856" y="1537"/>
                  </a:lnTo>
                  <a:lnTo>
                    <a:pt x="3847" y="1537"/>
                  </a:lnTo>
                  <a:lnTo>
                    <a:pt x="3729" y="1510"/>
                  </a:lnTo>
                  <a:lnTo>
                    <a:pt x="3621" y="1473"/>
                  </a:lnTo>
                  <a:lnTo>
                    <a:pt x="3512" y="1446"/>
                  </a:lnTo>
                  <a:lnTo>
                    <a:pt x="3405" y="1410"/>
                  </a:lnTo>
                  <a:lnTo>
                    <a:pt x="3287" y="1365"/>
                  </a:lnTo>
                  <a:lnTo>
                    <a:pt x="3179" y="1329"/>
                  </a:lnTo>
                  <a:lnTo>
                    <a:pt x="3070" y="1293"/>
                  </a:lnTo>
                  <a:lnTo>
                    <a:pt x="2963" y="1256"/>
                  </a:lnTo>
                  <a:lnTo>
                    <a:pt x="2953" y="1256"/>
                  </a:lnTo>
                  <a:lnTo>
                    <a:pt x="2935" y="1256"/>
                  </a:lnTo>
                  <a:lnTo>
                    <a:pt x="2917" y="1248"/>
                  </a:lnTo>
                  <a:lnTo>
                    <a:pt x="2899" y="1248"/>
                  </a:lnTo>
                  <a:lnTo>
                    <a:pt x="2872" y="1248"/>
                  </a:lnTo>
                  <a:lnTo>
                    <a:pt x="2854" y="1238"/>
                  </a:lnTo>
                  <a:lnTo>
                    <a:pt x="2845" y="1230"/>
                  </a:lnTo>
                  <a:lnTo>
                    <a:pt x="2827" y="1220"/>
                  </a:lnTo>
                  <a:lnTo>
                    <a:pt x="2754" y="1202"/>
                  </a:lnTo>
                  <a:lnTo>
                    <a:pt x="2682" y="1184"/>
                  </a:lnTo>
                  <a:lnTo>
                    <a:pt x="2610" y="1167"/>
                  </a:lnTo>
                  <a:lnTo>
                    <a:pt x="2546" y="1149"/>
                  </a:lnTo>
                  <a:lnTo>
                    <a:pt x="2475" y="1130"/>
                  </a:lnTo>
                  <a:lnTo>
                    <a:pt x="2412" y="1112"/>
                  </a:lnTo>
                  <a:lnTo>
                    <a:pt x="2339" y="1103"/>
                  </a:lnTo>
                  <a:lnTo>
                    <a:pt x="2267" y="1094"/>
                  </a:lnTo>
                  <a:lnTo>
                    <a:pt x="2240" y="1066"/>
                  </a:lnTo>
                  <a:lnTo>
                    <a:pt x="2204" y="1058"/>
                  </a:lnTo>
                  <a:lnTo>
                    <a:pt x="2167" y="1048"/>
                  </a:lnTo>
                  <a:lnTo>
                    <a:pt x="2131" y="1040"/>
                  </a:lnTo>
                  <a:lnTo>
                    <a:pt x="2096" y="1031"/>
                  </a:lnTo>
                  <a:lnTo>
                    <a:pt x="2060" y="1031"/>
                  </a:lnTo>
                  <a:lnTo>
                    <a:pt x="2014" y="1021"/>
                  </a:lnTo>
                  <a:lnTo>
                    <a:pt x="1978" y="1013"/>
                  </a:lnTo>
                  <a:lnTo>
                    <a:pt x="1914" y="995"/>
                  </a:lnTo>
                  <a:lnTo>
                    <a:pt x="1861" y="985"/>
                  </a:lnTo>
                  <a:lnTo>
                    <a:pt x="1797" y="977"/>
                  </a:lnTo>
                  <a:lnTo>
                    <a:pt x="1744" y="967"/>
                  </a:lnTo>
                  <a:lnTo>
                    <a:pt x="1689" y="949"/>
                  </a:lnTo>
                  <a:lnTo>
                    <a:pt x="1635" y="931"/>
                  </a:lnTo>
                  <a:lnTo>
                    <a:pt x="1590" y="904"/>
                  </a:lnTo>
                  <a:lnTo>
                    <a:pt x="1535" y="868"/>
                  </a:lnTo>
                  <a:lnTo>
                    <a:pt x="1545" y="849"/>
                  </a:lnTo>
                  <a:lnTo>
                    <a:pt x="1562" y="841"/>
                  </a:lnTo>
                  <a:lnTo>
                    <a:pt x="1572" y="831"/>
                  </a:lnTo>
                  <a:lnTo>
                    <a:pt x="1580" y="823"/>
                  </a:lnTo>
                  <a:lnTo>
                    <a:pt x="1590" y="813"/>
                  </a:lnTo>
                  <a:lnTo>
                    <a:pt x="1598" y="805"/>
                  </a:lnTo>
                  <a:lnTo>
                    <a:pt x="1590" y="795"/>
                  </a:lnTo>
                  <a:lnTo>
                    <a:pt x="1580" y="778"/>
                  </a:lnTo>
                  <a:lnTo>
                    <a:pt x="1562" y="760"/>
                  </a:lnTo>
                  <a:lnTo>
                    <a:pt x="1545" y="750"/>
                  </a:lnTo>
                  <a:lnTo>
                    <a:pt x="1527" y="750"/>
                  </a:lnTo>
                  <a:lnTo>
                    <a:pt x="1509" y="760"/>
                  </a:lnTo>
                  <a:lnTo>
                    <a:pt x="1491" y="768"/>
                  </a:lnTo>
                  <a:lnTo>
                    <a:pt x="1472" y="778"/>
                  </a:lnTo>
                  <a:lnTo>
                    <a:pt x="1454" y="786"/>
                  </a:lnTo>
                  <a:lnTo>
                    <a:pt x="1436" y="786"/>
                  </a:lnTo>
                  <a:lnTo>
                    <a:pt x="1382" y="778"/>
                  </a:lnTo>
                  <a:lnTo>
                    <a:pt x="1319" y="768"/>
                  </a:lnTo>
                  <a:lnTo>
                    <a:pt x="1264" y="760"/>
                  </a:lnTo>
                  <a:lnTo>
                    <a:pt x="1211" y="760"/>
                  </a:lnTo>
                  <a:lnTo>
                    <a:pt x="1147" y="750"/>
                  </a:lnTo>
                  <a:lnTo>
                    <a:pt x="1093" y="742"/>
                  </a:lnTo>
                  <a:lnTo>
                    <a:pt x="1039" y="723"/>
                  </a:lnTo>
                  <a:lnTo>
                    <a:pt x="984" y="687"/>
                  </a:lnTo>
                  <a:lnTo>
                    <a:pt x="922" y="669"/>
                  </a:lnTo>
                  <a:lnTo>
                    <a:pt x="859" y="642"/>
                  </a:lnTo>
                  <a:lnTo>
                    <a:pt x="796" y="615"/>
                  </a:lnTo>
                  <a:lnTo>
                    <a:pt x="731" y="588"/>
                  </a:lnTo>
                  <a:lnTo>
                    <a:pt x="669" y="551"/>
                  </a:lnTo>
                  <a:lnTo>
                    <a:pt x="614" y="515"/>
                  </a:lnTo>
                  <a:lnTo>
                    <a:pt x="561" y="479"/>
                  </a:lnTo>
                  <a:lnTo>
                    <a:pt x="506" y="434"/>
                  </a:lnTo>
                  <a:lnTo>
                    <a:pt x="524" y="416"/>
                  </a:lnTo>
                  <a:lnTo>
                    <a:pt x="551" y="398"/>
                  </a:lnTo>
                  <a:lnTo>
                    <a:pt x="569" y="398"/>
                  </a:lnTo>
                  <a:lnTo>
                    <a:pt x="596" y="398"/>
                  </a:lnTo>
                  <a:lnTo>
                    <a:pt x="624" y="398"/>
                  </a:lnTo>
                  <a:lnTo>
                    <a:pt x="650" y="398"/>
                  </a:lnTo>
                  <a:lnTo>
                    <a:pt x="669" y="398"/>
                  </a:lnTo>
                  <a:lnTo>
                    <a:pt x="695" y="380"/>
                  </a:lnTo>
                  <a:lnTo>
                    <a:pt x="632" y="361"/>
                  </a:lnTo>
                  <a:lnTo>
                    <a:pt x="579" y="335"/>
                  </a:lnTo>
                  <a:lnTo>
                    <a:pt x="524" y="298"/>
                  </a:lnTo>
                  <a:lnTo>
                    <a:pt x="470" y="262"/>
                  </a:lnTo>
                  <a:lnTo>
                    <a:pt x="415" y="226"/>
                  </a:lnTo>
                  <a:lnTo>
                    <a:pt x="362" y="189"/>
                  </a:lnTo>
                  <a:lnTo>
                    <a:pt x="308" y="154"/>
                  </a:lnTo>
                  <a:lnTo>
                    <a:pt x="253" y="118"/>
                  </a:lnTo>
                  <a:lnTo>
                    <a:pt x="235" y="108"/>
                  </a:lnTo>
                  <a:lnTo>
                    <a:pt x="217" y="90"/>
                  </a:lnTo>
                  <a:lnTo>
                    <a:pt x="199" y="72"/>
                  </a:lnTo>
                  <a:lnTo>
                    <a:pt x="190" y="63"/>
                  </a:lnTo>
                  <a:lnTo>
                    <a:pt x="172" y="45"/>
                  </a:lnTo>
                  <a:lnTo>
                    <a:pt x="154" y="27"/>
                  </a:lnTo>
                  <a:lnTo>
                    <a:pt x="136" y="19"/>
                  </a:lnTo>
                  <a:lnTo>
                    <a:pt x="118" y="0"/>
                  </a:lnTo>
                  <a:lnTo>
                    <a:pt x="109" y="0"/>
                  </a:lnTo>
                  <a:close/>
                </a:path>
              </a:pathLst>
            </a:custGeom>
            <a:solidFill>
              <a:srgbClr val="E07038"/>
            </a:solidFill>
            <a:ln w="9525">
              <a:noFill/>
              <a:round/>
              <a:headEnd/>
              <a:tailEnd/>
            </a:ln>
          </p:spPr>
          <p:txBody>
            <a:bodyPr>
              <a:prstTxWarp prst="textNoShape">
                <a:avLst/>
              </a:prstTxWarp>
            </a:bodyPr>
            <a:lstStyle/>
            <a:p>
              <a:endParaRPr lang="en-US"/>
            </a:p>
          </p:txBody>
        </p:sp>
        <p:sp>
          <p:nvSpPr>
            <p:cNvPr id="49266" name="Freeform 700"/>
            <p:cNvSpPr>
              <a:spLocks noChangeAspect="1" noEditPoints="1"/>
            </p:cNvSpPr>
            <p:nvPr/>
          </p:nvSpPr>
          <p:spPr bwMode="auto">
            <a:xfrm>
              <a:off x="1104" y="2366"/>
              <a:ext cx="359" cy="92"/>
            </a:xfrm>
            <a:custGeom>
              <a:avLst/>
              <a:gdLst>
                <a:gd name="T0" fmla="*/ 144 w 3593"/>
                <a:gd name="T1" fmla="*/ 895 h 913"/>
                <a:gd name="T2" fmla="*/ 361 w 3593"/>
                <a:gd name="T3" fmla="*/ 832 h 913"/>
                <a:gd name="T4" fmla="*/ 713 w 3593"/>
                <a:gd name="T5" fmla="*/ 759 h 913"/>
                <a:gd name="T6" fmla="*/ 1029 w 3593"/>
                <a:gd name="T7" fmla="*/ 660 h 913"/>
                <a:gd name="T8" fmla="*/ 1138 w 3593"/>
                <a:gd name="T9" fmla="*/ 606 h 913"/>
                <a:gd name="T10" fmla="*/ 1254 w 3593"/>
                <a:gd name="T11" fmla="*/ 579 h 913"/>
                <a:gd name="T12" fmla="*/ 1336 w 3593"/>
                <a:gd name="T13" fmla="*/ 543 h 913"/>
                <a:gd name="T14" fmla="*/ 1462 w 3593"/>
                <a:gd name="T15" fmla="*/ 543 h 913"/>
                <a:gd name="T16" fmla="*/ 1553 w 3593"/>
                <a:gd name="T17" fmla="*/ 597 h 913"/>
                <a:gd name="T18" fmla="*/ 1598 w 3593"/>
                <a:gd name="T19" fmla="*/ 660 h 913"/>
                <a:gd name="T20" fmla="*/ 1607 w 3593"/>
                <a:gd name="T21" fmla="*/ 678 h 913"/>
                <a:gd name="T22" fmla="*/ 1625 w 3593"/>
                <a:gd name="T23" fmla="*/ 696 h 913"/>
                <a:gd name="T24" fmla="*/ 1625 w 3593"/>
                <a:gd name="T25" fmla="*/ 723 h 913"/>
                <a:gd name="T26" fmla="*/ 1625 w 3593"/>
                <a:gd name="T27" fmla="*/ 696 h 913"/>
                <a:gd name="T28" fmla="*/ 1625 w 3593"/>
                <a:gd name="T29" fmla="*/ 670 h 913"/>
                <a:gd name="T30" fmla="*/ 1616 w 3593"/>
                <a:gd name="T31" fmla="*/ 524 h 913"/>
                <a:gd name="T32" fmla="*/ 1598 w 3593"/>
                <a:gd name="T33" fmla="*/ 344 h 913"/>
                <a:gd name="T34" fmla="*/ 1562 w 3593"/>
                <a:gd name="T35" fmla="*/ 163 h 913"/>
                <a:gd name="T36" fmla="*/ 1309 w 3593"/>
                <a:gd name="T37" fmla="*/ 190 h 913"/>
                <a:gd name="T38" fmla="*/ 1065 w 3593"/>
                <a:gd name="T39" fmla="*/ 235 h 913"/>
                <a:gd name="T40" fmla="*/ 867 w 3593"/>
                <a:gd name="T41" fmla="*/ 299 h 913"/>
                <a:gd name="T42" fmla="*/ 749 w 3593"/>
                <a:gd name="T43" fmla="*/ 334 h 913"/>
                <a:gd name="T44" fmla="*/ 632 w 3593"/>
                <a:gd name="T45" fmla="*/ 371 h 913"/>
                <a:gd name="T46" fmla="*/ 433 w 3593"/>
                <a:gd name="T47" fmla="*/ 461 h 913"/>
                <a:gd name="T48" fmla="*/ 207 w 3593"/>
                <a:gd name="T49" fmla="*/ 579 h 913"/>
                <a:gd name="T50" fmla="*/ 0 w 3593"/>
                <a:gd name="T51" fmla="*/ 705 h 913"/>
                <a:gd name="T52" fmla="*/ 36 w 3593"/>
                <a:gd name="T53" fmla="*/ 741 h 913"/>
                <a:gd name="T54" fmla="*/ 108 w 3593"/>
                <a:gd name="T55" fmla="*/ 741 h 913"/>
                <a:gd name="T56" fmla="*/ 154 w 3593"/>
                <a:gd name="T57" fmla="*/ 769 h 913"/>
                <a:gd name="T58" fmla="*/ 108 w 3593"/>
                <a:gd name="T59" fmla="*/ 805 h 913"/>
                <a:gd name="T60" fmla="*/ 71 w 3593"/>
                <a:gd name="T61" fmla="*/ 859 h 913"/>
                <a:gd name="T62" fmla="*/ 63 w 3593"/>
                <a:gd name="T63" fmla="*/ 895 h 913"/>
                <a:gd name="T64" fmla="*/ 90 w 3593"/>
                <a:gd name="T65" fmla="*/ 905 h 913"/>
                <a:gd name="T66" fmla="*/ 117 w 3593"/>
                <a:gd name="T67" fmla="*/ 905 h 913"/>
                <a:gd name="T68" fmla="*/ 135 w 3593"/>
                <a:gd name="T69" fmla="*/ 913 h 913"/>
                <a:gd name="T70" fmla="*/ 2257 w 3593"/>
                <a:gd name="T71" fmla="*/ 633 h 913"/>
                <a:gd name="T72" fmla="*/ 2366 w 3593"/>
                <a:gd name="T73" fmla="*/ 597 h 913"/>
                <a:gd name="T74" fmla="*/ 2473 w 3593"/>
                <a:gd name="T75" fmla="*/ 552 h 913"/>
                <a:gd name="T76" fmla="*/ 2627 w 3593"/>
                <a:gd name="T77" fmla="*/ 516 h 913"/>
                <a:gd name="T78" fmla="*/ 2789 w 3593"/>
                <a:gd name="T79" fmla="*/ 480 h 913"/>
                <a:gd name="T80" fmla="*/ 2935 w 3593"/>
                <a:gd name="T81" fmla="*/ 443 h 913"/>
                <a:gd name="T82" fmla="*/ 3070 w 3593"/>
                <a:gd name="T83" fmla="*/ 389 h 913"/>
                <a:gd name="T84" fmla="*/ 3205 w 3593"/>
                <a:gd name="T85" fmla="*/ 352 h 913"/>
                <a:gd name="T86" fmla="*/ 3314 w 3593"/>
                <a:gd name="T87" fmla="*/ 389 h 913"/>
                <a:gd name="T88" fmla="*/ 3449 w 3593"/>
                <a:gd name="T89" fmla="*/ 435 h 913"/>
                <a:gd name="T90" fmla="*/ 3567 w 3593"/>
                <a:gd name="T91" fmla="*/ 452 h 913"/>
                <a:gd name="T92" fmla="*/ 3585 w 3593"/>
                <a:gd name="T93" fmla="*/ 480 h 913"/>
                <a:gd name="T94" fmla="*/ 3575 w 3593"/>
                <a:gd name="T95" fmla="*/ 443 h 913"/>
                <a:gd name="T96" fmla="*/ 3539 w 3593"/>
                <a:gd name="T97" fmla="*/ 326 h 913"/>
                <a:gd name="T98" fmla="*/ 3485 w 3593"/>
                <a:gd name="T99" fmla="*/ 208 h 913"/>
                <a:gd name="T100" fmla="*/ 3340 w 3593"/>
                <a:gd name="T101" fmla="*/ 0 h 913"/>
                <a:gd name="T102" fmla="*/ 3295 w 3593"/>
                <a:gd name="T103" fmla="*/ 0 h 913"/>
                <a:gd name="T104" fmla="*/ 3269 w 3593"/>
                <a:gd name="T105" fmla="*/ 0 h 913"/>
                <a:gd name="T106" fmla="*/ 2961 w 3593"/>
                <a:gd name="T107" fmla="*/ 63 h 913"/>
                <a:gd name="T108" fmla="*/ 2573 w 3593"/>
                <a:gd name="T109" fmla="*/ 245 h 913"/>
                <a:gd name="T110" fmla="*/ 2203 w 3593"/>
                <a:gd name="T111" fmla="*/ 480 h 913"/>
                <a:gd name="T112" fmla="*/ 2157 w 3593"/>
                <a:gd name="T113" fmla="*/ 552 h 913"/>
                <a:gd name="T114" fmla="*/ 2104 w 3593"/>
                <a:gd name="T115" fmla="*/ 615 h 913"/>
                <a:gd name="T116" fmla="*/ 2068 w 3593"/>
                <a:gd name="T117" fmla="*/ 642 h 913"/>
                <a:gd name="T118" fmla="*/ 2121 w 3593"/>
                <a:gd name="T119" fmla="*/ 642 h 913"/>
                <a:gd name="T120" fmla="*/ 2167 w 3593"/>
                <a:gd name="T121" fmla="*/ 652 h 913"/>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3593"/>
                <a:gd name="T184" fmla="*/ 0 h 913"/>
                <a:gd name="T185" fmla="*/ 3593 w 3593"/>
                <a:gd name="T186" fmla="*/ 913 h 913"/>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3593" h="913">
                  <a:moveTo>
                    <a:pt x="135" y="913"/>
                  </a:moveTo>
                  <a:lnTo>
                    <a:pt x="135" y="905"/>
                  </a:lnTo>
                  <a:lnTo>
                    <a:pt x="144" y="895"/>
                  </a:lnTo>
                  <a:lnTo>
                    <a:pt x="144" y="886"/>
                  </a:lnTo>
                  <a:lnTo>
                    <a:pt x="253" y="859"/>
                  </a:lnTo>
                  <a:lnTo>
                    <a:pt x="361" y="832"/>
                  </a:lnTo>
                  <a:lnTo>
                    <a:pt x="478" y="814"/>
                  </a:lnTo>
                  <a:lnTo>
                    <a:pt x="596" y="787"/>
                  </a:lnTo>
                  <a:lnTo>
                    <a:pt x="713" y="759"/>
                  </a:lnTo>
                  <a:lnTo>
                    <a:pt x="821" y="733"/>
                  </a:lnTo>
                  <a:lnTo>
                    <a:pt x="930" y="696"/>
                  </a:lnTo>
                  <a:lnTo>
                    <a:pt x="1029" y="660"/>
                  </a:lnTo>
                  <a:lnTo>
                    <a:pt x="1065" y="642"/>
                  </a:lnTo>
                  <a:lnTo>
                    <a:pt x="1102" y="624"/>
                  </a:lnTo>
                  <a:lnTo>
                    <a:pt x="1138" y="606"/>
                  </a:lnTo>
                  <a:lnTo>
                    <a:pt x="1173" y="597"/>
                  </a:lnTo>
                  <a:lnTo>
                    <a:pt x="1219" y="587"/>
                  </a:lnTo>
                  <a:lnTo>
                    <a:pt x="1254" y="579"/>
                  </a:lnTo>
                  <a:lnTo>
                    <a:pt x="1291" y="569"/>
                  </a:lnTo>
                  <a:lnTo>
                    <a:pt x="1327" y="552"/>
                  </a:lnTo>
                  <a:lnTo>
                    <a:pt x="1336" y="543"/>
                  </a:lnTo>
                  <a:lnTo>
                    <a:pt x="1381" y="534"/>
                  </a:lnTo>
                  <a:lnTo>
                    <a:pt x="1418" y="534"/>
                  </a:lnTo>
                  <a:lnTo>
                    <a:pt x="1462" y="543"/>
                  </a:lnTo>
                  <a:lnTo>
                    <a:pt x="1499" y="552"/>
                  </a:lnTo>
                  <a:lnTo>
                    <a:pt x="1525" y="569"/>
                  </a:lnTo>
                  <a:lnTo>
                    <a:pt x="1553" y="597"/>
                  </a:lnTo>
                  <a:lnTo>
                    <a:pt x="1580" y="624"/>
                  </a:lnTo>
                  <a:lnTo>
                    <a:pt x="1588" y="660"/>
                  </a:lnTo>
                  <a:lnTo>
                    <a:pt x="1598" y="660"/>
                  </a:lnTo>
                  <a:lnTo>
                    <a:pt x="1598" y="670"/>
                  </a:lnTo>
                  <a:lnTo>
                    <a:pt x="1598" y="678"/>
                  </a:lnTo>
                  <a:lnTo>
                    <a:pt x="1607" y="678"/>
                  </a:lnTo>
                  <a:lnTo>
                    <a:pt x="1607" y="687"/>
                  </a:lnTo>
                  <a:lnTo>
                    <a:pt x="1616" y="696"/>
                  </a:lnTo>
                  <a:lnTo>
                    <a:pt x="1625" y="696"/>
                  </a:lnTo>
                  <a:lnTo>
                    <a:pt x="1625" y="705"/>
                  </a:lnTo>
                  <a:lnTo>
                    <a:pt x="1625" y="715"/>
                  </a:lnTo>
                  <a:lnTo>
                    <a:pt x="1625" y="723"/>
                  </a:lnTo>
                  <a:lnTo>
                    <a:pt x="1625" y="715"/>
                  </a:lnTo>
                  <a:lnTo>
                    <a:pt x="1625" y="705"/>
                  </a:lnTo>
                  <a:lnTo>
                    <a:pt x="1625" y="696"/>
                  </a:lnTo>
                  <a:lnTo>
                    <a:pt x="1625" y="687"/>
                  </a:lnTo>
                  <a:lnTo>
                    <a:pt x="1625" y="678"/>
                  </a:lnTo>
                  <a:lnTo>
                    <a:pt x="1625" y="670"/>
                  </a:lnTo>
                  <a:lnTo>
                    <a:pt x="1625" y="660"/>
                  </a:lnTo>
                  <a:lnTo>
                    <a:pt x="1616" y="597"/>
                  </a:lnTo>
                  <a:lnTo>
                    <a:pt x="1616" y="524"/>
                  </a:lnTo>
                  <a:lnTo>
                    <a:pt x="1616" y="461"/>
                  </a:lnTo>
                  <a:lnTo>
                    <a:pt x="1607" y="407"/>
                  </a:lnTo>
                  <a:lnTo>
                    <a:pt x="1598" y="344"/>
                  </a:lnTo>
                  <a:lnTo>
                    <a:pt x="1588" y="281"/>
                  </a:lnTo>
                  <a:lnTo>
                    <a:pt x="1580" y="217"/>
                  </a:lnTo>
                  <a:lnTo>
                    <a:pt x="1562" y="163"/>
                  </a:lnTo>
                  <a:lnTo>
                    <a:pt x="1481" y="172"/>
                  </a:lnTo>
                  <a:lnTo>
                    <a:pt x="1390" y="182"/>
                  </a:lnTo>
                  <a:lnTo>
                    <a:pt x="1309" y="190"/>
                  </a:lnTo>
                  <a:lnTo>
                    <a:pt x="1228" y="199"/>
                  </a:lnTo>
                  <a:lnTo>
                    <a:pt x="1146" y="217"/>
                  </a:lnTo>
                  <a:lnTo>
                    <a:pt x="1065" y="235"/>
                  </a:lnTo>
                  <a:lnTo>
                    <a:pt x="984" y="253"/>
                  </a:lnTo>
                  <a:lnTo>
                    <a:pt x="903" y="281"/>
                  </a:lnTo>
                  <a:lnTo>
                    <a:pt x="867" y="299"/>
                  </a:lnTo>
                  <a:lnTo>
                    <a:pt x="821" y="308"/>
                  </a:lnTo>
                  <a:lnTo>
                    <a:pt x="786" y="316"/>
                  </a:lnTo>
                  <a:lnTo>
                    <a:pt x="749" y="334"/>
                  </a:lnTo>
                  <a:lnTo>
                    <a:pt x="704" y="344"/>
                  </a:lnTo>
                  <a:lnTo>
                    <a:pt x="668" y="352"/>
                  </a:lnTo>
                  <a:lnTo>
                    <a:pt x="632" y="371"/>
                  </a:lnTo>
                  <a:lnTo>
                    <a:pt x="587" y="398"/>
                  </a:lnTo>
                  <a:lnTo>
                    <a:pt x="514" y="425"/>
                  </a:lnTo>
                  <a:lnTo>
                    <a:pt x="433" y="461"/>
                  </a:lnTo>
                  <a:lnTo>
                    <a:pt x="361" y="498"/>
                  </a:lnTo>
                  <a:lnTo>
                    <a:pt x="288" y="534"/>
                  </a:lnTo>
                  <a:lnTo>
                    <a:pt x="207" y="579"/>
                  </a:lnTo>
                  <a:lnTo>
                    <a:pt x="135" y="615"/>
                  </a:lnTo>
                  <a:lnTo>
                    <a:pt x="63" y="660"/>
                  </a:lnTo>
                  <a:lnTo>
                    <a:pt x="0" y="705"/>
                  </a:lnTo>
                  <a:lnTo>
                    <a:pt x="0" y="741"/>
                  </a:lnTo>
                  <a:lnTo>
                    <a:pt x="18" y="741"/>
                  </a:lnTo>
                  <a:lnTo>
                    <a:pt x="36" y="741"/>
                  </a:lnTo>
                  <a:lnTo>
                    <a:pt x="63" y="741"/>
                  </a:lnTo>
                  <a:lnTo>
                    <a:pt x="81" y="741"/>
                  </a:lnTo>
                  <a:lnTo>
                    <a:pt x="108" y="741"/>
                  </a:lnTo>
                  <a:lnTo>
                    <a:pt x="126" y="741"/>
                  </a:lnTo>
                  <a:lnTo>
                    <a:pt x="144" y="751"/>
                  </a:lnTo>
                  <a:lnTo>
                    <a:pt x="154" y="769"/>
                  </a:lnTo>
                  <a:lnTo>
                    <a:pt x="144" y="778"/>
                  </a:lnTo>
                  <a:lnTo>
                    <a:pt x="126" y="796"/>
                  </a:lnTo>
                  <a:lnTo>
                    <a:pt x="108" y="805"/>
                  </a:lnTo>
                  <a:lnTo>
                    <a:pt x="99" y="822"/>
                  </a:lnTo>
                  <a:lnTo>
                    <a:pt x="81" y="841"/>
                  </a:lnTo>
                  <a:lnTo>
                    <a:pt x="71" y="859"/>
                  </a:lnTo>
                  <a:lnTo>
                    <a:pt x="63" y="877"/>
                  </a:lnTo>
                  <a:lnTo>
                    <a:pt x="54" y="886"/>
                  </a:lnTo>
                  <a:lnTo>
                    <a:pt x="63" y="895"/>
                  </a:lnTo>
                  <a:lnTo>
                    <a:pt x="71" y="895"/>
                  </a:lnTo>
                  <a:lnTo>
                    <a:pt x="81" y="895"/>
                  </a:lnTo>
                  <a:lnTo>
                    <a:pt x="90" y="905"/>
                  </a:lnTo>
                  <a:lnTo>
                    <a:pt x="99" y="905"/>
                  </a:lnTo>
                  <a:lnTo>
                    <a:pt x="108" y="905"/>
                  </a:lnTo>
                  <a:lnTo>
                    <a:pt x="117" y="905"/>
                  </a:lnTo>
                  <a:lnTo>
                    <a:pt x="126" y="905"/>
                  </a:lnTo>
                  <a:lnTo>
                    <a:pt x="135" y="905"/>
                  </a:lnTo>
                  <a:lnTo>
                    <a:pt x="135" y="913"/>
                  </a:lnTo>
                  <a:close/>
                  <a:moveTo>
                    <a:pt x="2185" y="670"/>
                  </a:moveTo>
                  <a:lnTo>
                    <a:pt x="2220" y="652"/>
                  </a:lnTo>
                  <a:lnTo>
                    <a:pt x="2257" y="633"/>
                  </a:lnTo>
                  <a:lnTo>
                    <a:pt x="2293" y="624"/>
                  </a:lnTo>
                  <a:lnTo>
                    <a:pt x="2329" y="606"/>
                  </a:lnTo>
                  <a:lnTo>
                    <a:pt x="2366" y="597"/>
                  </a:lnTo>
                  <a:lnTo>
                    <a:pt x="2402" y="579"/>
                  </a:lnTo>
                  <a:lnTo>
                    <a:pt x="2437" y="569"/>
                  </a:lnTo>
                  <a:lnTo>
                    <a:pt x="2473" y="552"/>
                  </a:lnTo>
                  <a:lnTo>
                    <a:pt x="2528" y="543"/>
                  </a:lnTo>
                  <a:lnTo>
                    <a:pt x="2573" y="524"/>
                  </a:lnTo>
                  <a:lnTo>
                    <a:pt x="2627" y="516"/>
                  </a:lnTo>
                  <a:lnTo>
                    <a:pt x="2682" y="506"/>
                  </a:lnTo>
                  <a:lnTo>
                    <a:pt x="2736" y="498"/>
                  </a:lnTo>
                  <a:lnTo>
                    <a:pt x="2789" y="480"/>
                  </a:lnTo>
                  <a:lnTo>
                    <a:pt x="2844" y="470"/>
                  </a:lnTo>
                  <a:lnTo>
                    <a:pt x="2889" y="452"/>
                  </a:lnTo>
                  <a:lnTo>
                    <a:pt x="2935" y="443"/>
                  </a:lnTo>
                  <a:lnTo>
                    <a:pt x="2979" y="425"/>
                  </a:lnTo>
                  <a:lnTo>
                    <a:pt x="3024" y="407"/>
                  </a:lnTo>
                  <a:lnTo>
                    <a:pt x="3070" y="389"/>
                  </a:lnTo>
                  <a:lnTo>
                    <a:pt x="3115" y="380"/>
                  </a:lnTo>
                  <a:lnTo>
                    <a:pt x="3160" y="362"/>
                  </a:lnTo>
                  <a:lnTo>
                    <a:pt x="3205" y="352"/>
                  </a:lnTo>
                  <a:lnTo>
                    <a:pt x="3259" y="352"/>
                  </a:lnTo>
                  <a:lnTo>
                    <a:pt x="3277" y="371"/>
                  </a:lnTo>
                  <a:lnTo>
                    <a:pt x="3314" y="389"/>
                  </a:lnTo>
                  <a:lnTo>
                    <a:pt x="3358" y="407"/>
                  </a:lnTo>
                  <a:lnTo>
                    <a:pt x="3404" y="417"/>
                  </a:lnTo>
                  <a:lnTo>
                    <a:pt x="3449" y="435"/>
                  </a:lnTo>
                  <a:lnTo>
                    <a:pt x="3504" y="443"/>
                  </a:lnTo>
                  <a:lnTo>
                    <a:pt x="3539" y="452"/>
                  </a:lnTo>
                  <a:lnTo>
                    <a:pt x="3567" y="452"/>
                  </a:lnTo>
                  <a:lnTo>
                    <a:pt x="3575" y="470"/>
                  </a:lnTo>
                  <a:lnTo>
                    <a:pt x="3575" y="480"/>
                  </a:lnTo>
                  <a:lnTo>
                    <a:pt x="3585" y="480"/>
                  </a:lnTo>
                  <a:lnTo>
                    <a:pt x="3585" y="488"/>
                  </a:lnTo>
                  <a:lnTo>
                    <a:pt x="3593" y="488"/>
                  </a:lnTo>
                  <a:lnTo>
                    <a:pt x="3575" y="443"/>
                  </a:lnTo>
                  <a:lnTo>
                    <a:pt x="3567" y="407"/>
                  </a:lnTo>
                  <a:lnTo>
                    <a:pt x="3548" y="362"/>
                  </a:lnTo>
                  <a:lnTo>
                    <a:pt x="3539" y="326"/>
                  </a:lnTo>
                  <a:lnTo>
                    <a:pt x="3521" y="281"/>
                  </a:lnTo>
                  <a:lnTo>
                    <a:pt x="3504" y="245"/>
                  </a:lnTo>
                  <a:lnTo>
                    <a:pt x="3485" y="208"/>
                  </a:lnTo>
                  <a:lnTo>
                    <a:pt x="3467" y="163"/>
                  </a:lnTo>
                  <a:lnTo>
                    <a:pt x="3350" y="0"/>
                  </a:lnTo>
                  <a:lnTo>
                    <a:pt x="3340" y="0"/>
                  </a:lnTo>
                  <a:lnTo>
                    <a:pt x="3322" y="0"/>
                  </a:lnTo>
                  <a:lnTo>
                    <a:pt x="3314" y="0"/>
                  </a:lnTo>
                  <a:lnTo>
                    <a:pt x="3295" y="0"/>
                  </a:lnTo>
                  <a:lnTo>
                    <a:pt x="3287" y="0"/>
                  </a:lnTo>
                  <a:lnTo>
                    <a:pt x="3277" y="0"/>
                  </a:lnTo>
                  <a:lnTo>
                    <a:pt x="3269" y="0"/>
                  </a:lnTo>
                  <a:lnTo>
                    <a:pt x="3259" y="10"/>
                  </a:lnTo>
                  <a:lnTo>
                    <a:pt x="3105" y="28"/>
                  </a:lnTo>
                  <a:lnTo>
                    <a:pt x="2961" y="63"/>
                  </a:lnTo>
                  <a:lnTo>
                    <a:pt x="2826" y="117"/>
                  </a:lnTo>
                  <a:lnTo>
                    <a:pt x="2700" y="182"/>
                  </a:lnTo>
                  <a:lnTo>
                    <a:pt x="2573" y="245"/>
                  </a:lnTo>
                  <a:lnTo>
                    <a:pt x="2447" y="326"/>
                  </a:lnTo>
                  <a:lnTo>
                    <a:pt x="2329" y="407"/>
                  </a:lnTo>
                  <a:lnTo>
                    <a:pt x="2203" y="480"/>
                  </a:lnTo>
                  <a:lnTo>
                    <a:pt x="2194" y="506"/>
                  </a:lnTo>
                  <a:lnTo>
                    <a:pt x="2176" y="524"/>
                  </a:lnTo>
                  <a:lnTo>
                    <a:pt x="2157" y="552"/>
                  </a:lnTo>
                  <a:lnTo>
                    <a:pt x="2139" y="579"/>
                  </a:lnTo>
                  <a:lnTo>
                    <a:pt x="2121" y="597"/>
                  </a:lnTo>
                  <a:lnTo>
                    <a:pt x="2104" y="615"/>
                  </a:lnTo>
                  <a:lnTo>
                    <a:pt x="2076" y="633"/>
                  </a:lnTo>
                  <a:lnTo>
                    <a:pt x="2050" y="633"/>
                  </a:lnTo>
                  <a:lnTo>
                    <a:pt x="2068" y="642"/>
                  </a:lnTo>
                  <a:lnTo>
                    <a:pt x="2086" y="642"/>
                  </a:lnTo>
                  <a:lnTo>
                    <a:pt x="2104" y="642"/>
                  </a:lnTo>
                  <a:lnTo>
                    <a:pt x="2121" y="642"/>
                  </a:lnTo>
                  <a:lnTo>
                    <a:pt x="2131" y="642"/>
                  </a:lnTo>
                  <a:lnTo>
                    <a:pt x="2149" y="642"/>
                  </a:lnTo>
                  <a:lnTo>
                    <a:pt x="2167" y="652"/>
                  </a:lnTo>
                  <a:lnTo>
                    <a:pt x="2185" y="660"/>
                  </a:lnTo>
                  <a:lnTo>
                    <a:pt x="2185" y="670"/>
                  </a:lnTo>
                  <a:close/>
                </a:path>
              </a:pathLst>
            </a:custGeom>
            <a:solidFill>
              <a:srgbClr val="E07038"/>
            </a:solidFill>
            <a:ln w="9525">
              <a:noFill/>
              <a:round/>
              <a:headEnd/>
              <a:tailEnd/>
            </a:ln>
          </p:spPr>
          <p:txBody>
            <a:bodyPr>
              <a:prstTxWarp prst="textNoShape">
                <a:avLst/>
              </a:prstTxWarp>
            </a:bodyPr>
            <a:lstStyle/>
            <a:p>
              <a:endParaRPr lang="en-US"/>
            </a:p>
          </p:txBody>
        </p:sp>
      </p:grpSp>
      <p:pic>
        <p:nvPicPr>
          <p:cNvPr id="158397" name="Picture 701" descr="cat walking2"/>
          <p:cNvPicPr preferRelativeResize="0">
            <a:picLocks noChangeAspect="1" noChangeArrowheads="1"/>
          </p:cNvPicPr>
          <p:nvPr/>
        </p:nvPicPr>
        <mc:AlternateContent>
          <mc:Choice xmlns:ma="http://schemas.microsoft.com/office/mac/drawingml/2008/main" Requires="ma">
            <p:blipFill>
              <a:blip r:embed="rId3"/>
              <a:srcRect/>
              <a:stretch>
                <a:fillRect/>
              </a:stretch>
            </p:blipFill>
          </mc:Choice>
          <mc:Fallback>
            <p:blipFill>
              <a:blip r:embed="rId4"/>
              <a:srcRect/>
              <a:stretch>
                <a:fillRect/>
              </a:stretch>
            </p:blipFill>
          </mc:Fallback>
        </mc:AlternateContent>
        <p:spPr bwMode="auto">
          <a:xfrm rot="21423328" flipH="1">
            <a:off x="2012950" y="5808663"/>
            <a:ext cx="695325" cy="547687"/>
          </a:xfrm>
          <a:prstGeom prst="rect">
            <a:avLst/>
          </a:prstGeom>
          <a:noFill/>
          <a:ln w="9525">
            <a:noFill/>
            <a:miter lim="800000"/>
            <a:headEnd/>
            <a:tailEnd/>
          </a:ln>
        </p:spPr>
      </p:pic>
      <p:sp>
        <p:nvSpPr>
          <p:cNvPr id="158398" name="Text Box 702"/>
          <p:cNvSpPr txBox="1">
            <a:spLocks noChangeArrowheads="1"/>
          </p:cNvSpPr>
          <p:nvPr/>
        </p:nvSpPr>
        <p:spPr bwMode="auto">
          <a:xfrm>
            <a:off x="246063" y="93663"/>
            <a:ext cx="8855075" cy="1373187"/>
          </a:xfrm>
          <a:prstGeom prst="rect">
            <a:avLst/>
          </a:prstGeom>
          <a:noFill/>
          <a:ln w="9525">
            <a:noFill/>
            <a:miter lim="800000"/>
            <a:headEnd/>
            <a:tailEnd/>
          </a:ln>
        </p:spPr>
        <p:txBody>
          <a:bodyPr lIns="45720" rIns="45720">
            <a:prstTxWarp prst="textNoShape">
              <a:avLst/>
            </a:prstTxWarp>
            <a:spAutoFit/>
          </a:bodyPr>
          <a:lstStyle/>
          <a:p>
            <a:pPr>
              <a:spcBef>
                <a:spcPct val="50000"/>
              </a:spcBef>
            </a:pPr>
            <a:r>
              <a:rPr lang="de-DE">
                <a:solidFill>
                  <a:srgbClr val="663300"/>
                </a:solidFill>
              </a:rPr>
              <a:t>Der Esel hat seine Füße auf das Fenster gestellt. Der Hund ist auf den Esel geklettert, die Katze ist auf den Hund geklettert, </a:t>
            </a:r>
            <a:endParaRPr lang="en-US">
              <a:solidFill>
                <a:srgbClr val="663300"/>
              </a:solidFill>
            </a:endParaRPr>
          </a:p>
        </p:txBody>
      </p:sp>
      <p:sp>
        <p:nvSpPr>
          <p:cNvPr id="158399" name="Text Box 703"/>
          <p:cNvSpPr txBox="1">
            <a:spLocks noChangeArrowheads="1"/>
          </p:cNvSpPr>
          <p:nvPr/>
        </p:nvSpPr>
        <p:spPr bwMode="auto">
          <a:xfrm>
            <a:off x="246063" y="93663"/>
            <a:ext cx="9036050" cy="1800225"/>
          </a:xfrm>
          <a:prstGeom prst="rect">
            <a:avLst/>
          </a:prstGeom>
          <a:noFill/>
          <a:ln w="9525">
            <a:noFill/>
            <a:miter lim="800000"/>
            <a:headEnd/>
            <a:tailEnd/>
          </a:ln>
        </p:spPr>
        <p:txBody>
          <a:bodyPr lIns="45720" rIns="45720">
            <a:prstTxWarp prst="textNoShape">
              <a:avLst/>
            </a:prstTxWarp>
            <a:spAutoFit/>
          </a:bodyPr>
          <a:lstStyle/>
          <a:p>
            <a:pPr>
              <a:spcBef>
                <a:spcPct val="50000"/>
              </a:spcBef>
            </a:pPr>
            <a:r>
              <a:rPr lang="de-DE">
                <a:solidFill>
                  <a:srgbClr val="663300"/>
                </a:solidFill>
              </a:rPr>
              <a:t>Der Esel hat seine Füße auf das Fenster gestellt. Der Hund ist auf den Esel geklettert, die Katze ist auf den Hund geklettert, und der Hahn ist auf die Katze geflogen.</a:t>
            </a:r>
            <a:endParaRPr lang="en-US">
              <a:solidFill>
                <a:srgbClr val="663300"/>
              </a:solidFill>
            </a:endParaRP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grpId="0" nodeType="withEffect">
                                  <p:stCondLst>
                                    <p:cond delay="0"/>
                                  </p:stCondLst>
                                  <p:childTnLst>
                                    <p:set>
                                      <p:cBhvr>
                                        <p:cTn id="6" dur="1" fill="hold">
                                          <p:stCondLst>
                                            <p:cond delay="0"/>
                                          </p:stCondLst>
                                        </p:cTn>
                                        <p:tgtEl>
                                          <p:spTgt spid="158026"/>
                                        </p:tgtEl>
                                        <p:attrNameLst>
                                          <p:attrName>style.visibility</p:attrName>
                                        </p:attrNameLst>
                                      </p:cBhvr>
                                      <p:to>
                                        <p:strVal val="visible"/>
                                      </p:to>
                                    </p:set>
                                    <p:animEffect transition="in" filter="blinds(horizontal)">
                                      <p:cBhvr>
                                        <p:cTn id="7" dur="500"/>
                                        <p:tgtEl>
                                          <p:spTgt spid="158026"/>
                                        </p:tgtEl>
                                      </p:cBhvr>
                                    </p:animEffect>
                                  </p:childTnLst>
                                </p:cTn>
                              </p:par>
                            </p:childTnLst>
                          </p:cTn>
                        </p:par>
                        <p:par>
                          <p:cTn id="8" fill="hold">
                            <p:stCondLst>
                              <p:cond delay="500"/>
                            </p:stCondLst>
                            <p:childTnLst>
                              <p:par>
                                <p:cTn id="9" presetID="0" presetClass="path" presetSubtype="0" accel="50000" decel="50000" fill="hold" nodeType="afterEffect">
                                  <p:stCondLst>
                                    <p:cond delay="2000"/>
                                  </p:stCondLst>
                                  <p:childTnLst>
                                    <p:animMotion origin="layout" path="M -3.61111E-6 3.60371E-6 C 0.02414 -0.03291 0.04844 -0.06536 0.07101 -0.08204 C 0.09358 -0.09896 0.12153 -0.09757 0.13577 -0.10221 C 0.15018 -0.10661 0.15365 -0.10823 0.15764 -0.10916 " pathEditMode="relative" rAng="0" ptsTypes="aaaA">
                                      <p:cBhvr>
                                        <p:cTn id="10" dur="2000" fill="hold"/>
                                        <p:tgtEl>
                                          <p:spTgt spid="8"/>
                                        </p:tgtEl>
                                        <p:attrNameLst>
                                          <p:attrName>ppt_x</p:attrName>
                                          <p:attrName>ppt_y</p:attrName>
                                        </p:attrNameLst>
                                      </p:cBhvr>
                                      <p:rCtr x="79" y="-55"/>
                                    </p:animMotion>
                                  </p:childTnLst>
                                </p:cTn>
                              </p:par>
                              <p:par>
                                <p:cTn id="11" presetID="8" presetClass="emph" presetSubtype="0" fill="hold" nodeType="withEffect">
                                  <p:stCondLst>
                                    <p:cond delay="1000"/>
                                  </p:stCondLst>
                                  <p:childTnLst>
                                    <p:animRot by="-1800000">
                                      <p:cBhvr>
                                        <p:cTn id="12" dur="2000" fill="hold"/>
                                        <p:tgtEl>
                                          <p:spTgt spid="8"/>
                                        </p:tgtEl>
                                        <p:attrNameLst>
                                          <p:attrName>r</p:attrName>
                                        </p:attrNameLst>
                                      </p:cBhvr>
                                    </p:animRot>
                                  </p:childTnLst>
                                </p:cTn>
                              </p:par>
                            </p:childTnLst>
                          </p:cTn>
                        </p:par>
                        <p:par>
                          <p:cTn id="13" fill="hold">
                            <p:stCondLst>
                              <p:cond delay="4500"/>
                            </p:stCondLst>
                            <p:childTnLst>
                              <p:par>
                                <p:cTn id="14" presetID="3" presetClass="entr" presetSubtype="10" fill="hold" grpId="0" nodeType="afterEffect">
                                  <p:stCondLst>
                                    <p:cond delay="0"/>
                                  </p:stCondLst>
                                  <p:childTnLst>
                                    <p:set>
                                      <p:cBhvr>
                                        <p:cTn id="15" dur="1" fill="hold">
                                          <p:stCondLst>
                                            <p:cond delay="0"/>
                                          </p:stCondLst>
                                        </p:cTn>
                                        <p:tgtEl>
                                          <p:spTgt spid="158398"/>
                                        </p:tgtEl>
                                        <p:attrNameLst>
                                          <p:attrName>style.visibility</p:attrName>
                                        </p:attrNameLst>
                                      </p:cBhvr>
                                      <p:to>
                                        <p:strVal val="visible"/>
                                      </p:to>
                                    </p:set>
                                    <p:animEffect transition="in" filter="blinds(horizontal)">
                                      <p:cBhvr>
                                        <p:cTn id="16" dur="500"/>
                                        <p:tgtEl>
                                          <p:spTgt spid="158398"/>
                                        </p:tgtEl>
                                      </p:cBhvr>
                                    </p:animEffect>
                                  </p:childTnLst>
                                </p:cTn>
                              </p:par>
                            </p:childTnLst>
                          </p:cTn>
                        </p:par>
                        <p:par>
                          <p:cTn id="17" fill="hold">
                            <p:stCondLst>
                              <p:cond delay="5000"/>
                            </p:stCondLst>
                            <p:childTnLst>
                              <p:par>
                                <p:cTn id="18" presetID="0" presetClass="path" presetSubtype="0" accel="50000" decel="50000" fill="hold" nodeType="afterEffect">
                                  <p:stCondLst>
                                    <p:cond delay="1000"/>
                                  </p:stCondLst>
                                  <p:childTnLst>
                                    <p:animMotion origin="layout" path="M 2.77778E-7 -3.14021E-6 C 0.02326 -0.00973 0.0467 -0.01854 0.0625 -0.01854 C 0.07795 -0.01854 0.08038 0.0007 0.0941 -3.14021E-6 C 0.10781 -0.00069 0.13003 -0.02201 0.14479 -0.02294 C 0.15972 -0.02364 0.17257 0.00441 0.18351 -0.0044 C 0.19462 -0.01251 0.19757 -0.0489 0.21059 -0.07207 C 0.22326 -0.09548 0.24219 -0.11981 0.26146 -0.14415 " pathEditMode="relative" rAng="0" ptsTypes="aaaaaaA">
                                      <p:cBhvr>
                                        <p:cTn id="19" dur="2000" fill="hold"/>
                                        <p:tgtEl>
                                          <p:spTgt spid="158397"/>
                                        </p:tgtEl>
                                        <p:attrNameLst>
                                          <p:attrName>ppt_x</p:attrName>
                                          <p:attrName>ppt_y</p:attrName>
                                        </p:attrNameLst>
                                      </p:cBhvr>
                                      <p:rCtr x="131" y="-70"/>
                                    </p:animMotion>
                                  </p:childTnLst>
                                </p:cTn>
                              </p:par>
                            </p:childTnLst>
                          </p:cTn>
                        </p:par>
                        <p:par>
                          <p:cTn id="20" fill="hold">
                            <p:stCondLst>
                              <p:cond delay="8000"/>
                            </p:stCondLst>
                            <p:childTnLst>
                              <p:par>
                                <p:cTn id="21" presetID="3" presetClass="entr" presetSubtype="10" fill="hold" grpId="0" nodeType="afterEffect">
                                  <p:stCondLst>
                                    <p:cond delay="0"/>
                                  </p:stCondLst>
                                  <p:childTnLst>
                                    <p:set>
                                      <p:cBhvr>
                                        <p:cTn id="22" dur="1" fill="hold">
                                          <p:stCondLst>
                                            <p:cond delay="0"/>
                                          </p:stCondLst>
                                        </p:cTn>
                                        <p:tgtEl>
                                          <p:spTgt spid="158399"/>
                                        </p:tgtEl>
                                        <p:attrNameLst>
                                          <p:attrName>style.visibility</p:attrName>
                                        </p:attrNameLst>
                                      </p:cBhvr>
                                      <p:to>
                                        <p:strVal val="visible"/>
                                      </p:to>
                                    </p:set>
                                    <p:animEffect transition="in" filter="blinds(horizontal)">
                                      <p:cBhvr>
                                        <p:cTn id="23" dur="500"/>
                                        <p:tgtEl>
                                          <p:spTgt spid="158399"/>
                                        </p:tgtEl>
                                      </p:cBhvr>
                                    </p:animEffect>
                                  </p:childTnLst>
                                </p:cTn>
                              </p:par>
                              <p:par>
                                <p:cTn id="24" presetID="8" presetClass="emph" presetSubtype="0" fill="hold" nodeType="withEffect">
                                  <p:stCondLst>
                                    <p:cond delay="1000"/>
                                  </p:stCondLst>
                                  <p:childTnLst>
                                    <p:animRot by="-1800000">
                                      <p:cBhvr>
                                        <p:cTn id="25" dur="2000" fill="hold"/>
                                        <p:tgtEl>
                                          <p:spTgt spid="158397"/>
                                        </p:tgtEl>
                                        <p:attrNameLst>
                                          <p:attrName>r</p:attrName>
                                        </p:attrNameLst>
                                      </p:cBhvr>
                                    </p:animRot>
                                  </p:childTnLst>
                                </p:cTn>
                              </p:par>
                            </p:childTnLst>
                          </p:cTn>
                        </p:par>
                        <p:par>
                          <p:cTn id="26" fill="hold">
                            <p:stCondLst>
                              <p:cond delay="11000"/>
                            </p:stCondLst>
                            <p:childTnLst>
                              <p:par>
                                <p:cTn id="27" presetID="0" presetClass="path" presetSubtype="0" accel="50000" decel="50000" fill="hold" nodeType="afterEffect">
                                  <p:stCondLst>
                                    <p:cond delay="1000"/>
                                  </p:stCondLst>
                                  <p:childTnLst>
                                    <p:animMotion origin="layout" path="M 2.77778E-7 4.51912E-6 C 0.00382 -0.01298 0.00781 -0.0255 0.01441 -0.03987 C 0.02066 -0.054 0.02951 -0.07185 0.03785 -0.08691 C 0.04635 -0.10174 0.05677 -0.12051 0.06528 -0.12886 C 0.07378 -0.13697 0.08177 -0.13859 0.08872 -0.13651 C 0.09549 -0.13419 0.09826 -0.1175 0.10694 -0.11403 C 0.1158 -0.11078 0.13142 -0.10962 0.14149 -0.11657 C 0.15139 -0.12353 0.15955 -0.1474 0.16719 -0.15597 C 0.17448 -0.16478 0.18108 -0.16895 0.18681 -0.16825 C 0.19253 -0.16756 0.19618 -0.15481 0.20139 -0.15134 C 0.20677 -0.1474 0.21146 -0.15435 0.21944 -0.14624 C 0.2276 -0.1379 0.23906 -0.11982 0.25069 -0.10151 " pathEditMode="relative" rAng="0" ptsTypes="aaaaaaaaaaaA">
                                      <p:cBhvr>
                                        <p:cTn id="28" dur="2000" fill="hold"/>
                                        <p:tgtEl>
                                          <p:spTgt spid="6"/>
                                        </p:tgtEl>
                                        <p:attrNameLst>
                                          <p:attrName>ppt_x</p:attrName>
                                          <p:attrName>ppt_y</p:attrName>
                                        </p:attrNameLst>
                                      </p:cBhvr>
                                      <p:rCtr x="125" y="-85"/>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8026" grpId="0"/>
      <p:bldP spid="158398" grpId="0"/>
      <p:bldP spid="158399" grpId="0"/>
    </p:bld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59746" name="Text Box 2"/>
          <p:cNvSpPr txBox="1">
            <a:spLocks noChangeArrowheads="1"/>
          </p:cNvSpPr>
          <p:nvPr/>
        </p:nvSpPr>
        <p:spPr bwMode="auto">
          <a:xfrm>
            <a:off x="192088" y="266700"/>
            <a:ext cx="8807450" cy="519113"/>
          </a:xfrm>
          <a:prstGeom prst="rect">
            <a:avLst/>
          </a:prstGeom>
          <a:noFill/>
          <a:ln w="9525">
            <a:noFill/>
            <a:miter lim="800000"/>
            <a:headEnd/>
            <a:tailEnd/>
          </a:ln>
        </p:spPr>
        <p:txBody>
          <a:bodyPr>
            <a:prstTxWarp prst="textNoShape">
              <a:avLst/>
            </a:prstTxWarp>
            <a:spAutoFit/>
          </a:bodyPr>
          <a:lstStyle/>
          <a:p>
            <a:r>
              <a:rPr lang="de-DE">
                <a:solidFill>
                  <a:srgbClr val="663300"/>
                </a:solidFill>
              </a:rPr>
              <a:t>Dann haben sie Musik gemacht: der Esel hat gebrüllt, </a:t>
            </a:r>
            <a:endParaRPr lang="en-US">
              <a:solidFill>
                <a:srgbClr val="663300"/>
              </a:solidFill>
            </a:endParaRPr>
          </a:p>
        </p:txBody>
      </p:sp>
      <p:sp>
        <p:nvSpPr>
          <p:cNvPr id="51203" name="Rectangle 3"/>
          <p:cNvSpPr>
            <a:spLocks noChangeArrowheads="1"/>
          </p:cNvSpPr>
          <p:nvPr/>
        </p:nvSpPr>
        <p:spPr bwMode="auto">
          <a:xfrm>
            <a:off x="3606800" y="5735638"/>
            <a:ext cx="1588" cy="23812"/>
          </a:xfrm>
          <a:prstGeom prst="rect">
            <a:avLst/>
          </a:prstGeom>
          <a:solidFill>
            <a:srgbClr val="000000"/>
          </a:solidFill>
          <a:ln w="9525">
            <a:noFill/>
            <a:miter lim="800000"/>
            <a:headEnd/>
            <a:tailEnd/>
          </a:ln>
        </p:spPr>
        <p:txBody>
          <a:bodyPr>
            <a:prstTxWarp prst="textNoShape">
              <a:avLst/>
            </a:prstTxWarp>
          </a:bodyPr>
          <a:lstStyle/>
          <a:p>
            <a:endParaRPr lang="en-US"/>
          </a:p>
        </p:txBody>
      </p:sp>
      <p:sp>
        <p:nvSpPr>
          <p:cNvPr id="51204" name="Rectangle 4"/>
          <p:cNvSpPr>
            <a:spLocks noChangeArrowheads="1"/>
          </p:cNvSpPr>
          <p:nvPr/>
        </p:nvSpPr>
        <p:spPr bwMode="auto">
          <a:xfrm>
            <a:off x="2459038" y="5816600"/>
            <a:ext cx="1587" cy="9525"/>
          </a:xfrm>
          <a:prstGeom prst="rect">
            <a:avLst/>
          </a:prstGeom>
          <a:solidFill>
            <a:srgbClr val="000000"/>
          </a:solidFill>
          <a:ln w="9525">
            <a:noFill/>
            <a:miter lim="800000"/>
            <a:headEnd/>
            <a:tailEnd/>
          </a:ln>
        </p:spPr>
        <p:txBody>
          <a:bodyPr>
            <a:prstTxWarp prst="textNoShape">
              <a:avLst/>
            </a:prstTxWarp>
          </a:bodyPr>
          <a:lstStyle/>
          <a:p>
            <a:endParaRPr lang="en-US"/>
          </a:p>
        </p:txBody>
      </p:sp>
      <p:sp>
        <p:nvSpPr>
          <p:cNvPr id="51205" name="Rectangle 5"/>
          <p:cNvSpPr>
            <a:spLocks noChangeArrowheads="1"/>
          </p:cNvSpPr>
          <p:nvPr/>
        </p:nvSpPr>
        <p:spPr bwMode="auto">
          <a:xfrm>
            <a:off x="1346200" y="5873750"/>
            <a:ext cx="3175" cy="14288"/>
          </a:xfrm>
          <a:prstGeom prst="rect">
            <a:avLst/>
          </a:prstGeom>
          <a:solidFill>
            <a:srgbClr val="000000"/>
          </a:solidFill>
          <a:ln w="9525">
            <a:noFill/>
            <a:miter lim="800000"/>
            <a:headEnd/>
            <a:tailEnd/>
          </a:ln>
        </p:spPr>
        <p:txBody>
          <a:bodyPr>
            <a:prstTxWarp prst="textNoShape">
              <a:avLst/>
            </a:prstTxWarp>
          </a:bodyPr>
          <a:lstStyle/>
          <a:p>
            <a:endParaRPr lang="en-US"/>
          </a:p>
        </p:txBody>
      </p:sp>
      <p:sp>
        <p:nvSpPr>
          <p:cNvPr id="51206" name="Freeform 6"/>
          <p:cNvSpPr>
            <a:spLocks/>
          </p:cNvSpPr>
          <p:nvPr/>
        </p:nvSpPr>
        <p:spPr bwMode="auto">
          <a:xfrm>
            <a:off x="2771775" y="5891213"/>
            <a:ext cx="1588" cy="9525"/>
          </a:xfrm>
          <a:custGeom>
            <a:avLst/>
            <a:gdLst>
              <a:gd name="T0" fmla="*/ 0 w 1588"/>
              <a:gd name="T1" fmla="*/ 0 h 36"/>
              <a:gd name="T2" fmla="*/ 0 w 1588"/>
              <a:gd name="T3" fmla="*/ 36 h 36"/>
              <a:gd name="T4" fmla="*/ 0 w 1588"/>
              <a:gd name="T5" fmla="*/ 0 h 36"/>
              <a:gd name="T6" fmla="*/ 0 60000 65536"/>
              <a:gd name="T7" fmla="*/ 0 60000 65536"/>
              <a:gd name="T8" fmla="*/ 0 60000 65536"/>
              <a:gd name="T9" fmla="*/ 0 w 1588"/>
              <a:gd name="T10" fmla="*/ 0 h 36"/>
              <a:gd name="T11" fmla="*/ 1588 w 1588"/>
              <a:gd name="T12" fmla="*/ 36 h 36"/>
            </a:gdLst>
            <a:ahLst/>
            <a:cxnLst>
              <a:cxn ang="T6">
                <a:pos x="T0" y="T1"/>
              </a:cxn>
              <a:cxn ang="T7">
                <a:pos x="T2" y="T3"/>
              </a:cxn>
              <a:cxn ang="T8">
                <a:pos x="T4" y="T5"/>
              </a:cxn>
            </a:cxnLst>
            <a:rect l="T9" t="T10" r="T11" b="T12"/>
            <a:pathLst>
              <a:path w="1588" h="36">
                <a:moveTo>
                  <a:pt x="0" y="0"/>
                </a:moveTo>
                <a:lnTo>
                  <a:pt x="0" y="36"/>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51207" name="Rectangle 7"/>
          <p:cNvSpPr>
            <a:spLocks noChangeArrowheads="1"/>
          </p:cNvSpPr>
          <p:nvPr/>
        </p:nvSpPr>
        <p:spPr bwMode="auto">
          <a:xfrm>
            <a:off x="1789113" y="6118225"/>
            <a:ext cx="4762" cy="9525"/>
          </a:xfrm>
          <a:prstGeom prst="rect">
            <a:avLst/>
          </a:prstGeom>
          <a:solidFill>
            <a:srgbClr val="000000"/>
          </a:solidFill>
          <a:ln w="9525">
            <a:noFill/>
            <a:miter lim="800000"/>
            <a:headEnd/>
            <a:tailEnd/>
          </a:ln>
        </p:spPr>
        <p:txBody>
          <a:bodyPr>
            <a:prstTxWarp prst="textNoShape">
              <a:avLst/>
            </a:prstTxWarp>
          </a:bodyPr>
          <a:lstStyle/>
          <a:p>
            <a:endParaRPr lang="en-US"/>
          </a:p>
        </p:txBody>
      </p:sp>
      <p:sp>
        <p:nvSpPr>
          <p:cNvPr id="51208" name="Freeform 8"/>
          <p:cNvSpPr>
            <a:spLocks/>
          </p:cNvSpPr>
          <p:nvPr/>
        </p:nvSpPr>
        <p:spPr bwMode="auto">
          <a:xfrm>
            <a:off x="763588" y="6127750"/>
            <a:ext cx="1587" cy="4763"/>
          </a:xfrm>
          <a:custGeom>
            <a:avLst/>
            <a:gdLst>
              <a:gd name="T0" fmla="*/ 0 w 1587"/>
              <a:gd name="T1" fmla="*/ 0 h 17"/>
              <a:gd name="T2" fmla="*/ 0 w 1587"/>
              <a:gd name="T3" fmla="*/ 17 h 17"/>
              <a:gd name="T4" fmla="*/ 0 w 1587"/>
              <a:gd name="T5" fmla="*/ 0 h 17"/>
              <a:gd name="T6" fmla="*/ 0 60000 65536"/>
              <a:gd name="T7" fmla="*/ 0 60000 65536"/>
              <a:gd name="T8" fmla="*/ 0 60000 65536"/>
              <a:gd name="T9" fmla="*/ 0 w 1587"/>
              <a:gd name="T10" fmla="*/ 0 h 17"/>
              <a:gd name="T11" fmla="*/ 1587 w 1587"/>
              <a:gd name="T12" fmla="*/ 17 h 17"/>
            </a:gdLst>
            <a:ahLst/>
            <a:cxnLst>
              <a:cxn ang="T6">
                <a:pos x="T0" y="T1"/>
              </a:cxn>
              <a:cxn ang="T7">
                <a:pos x="T2" y="T3"/>
              </a:cxn>
              <a:cxn ang="T8">
                <a:pos x="T4" y="T5"/>
              </a:cxn>
            </a:cxnLst>
            <a:rect l="T9" t="T10" r="T11" b="T12"/>
            <a:pathLst>
              <a:path w="1587" h="17">
                <a:moveTo>
                  <a:pt x="0" y="0"/>
                </a:moveTo>
                <a:lnTo>
                  <a:pt x="0" y="17"/>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51209" name="Freeform 9"/>
          <p:cNvSpPr>
            <a:spLocks/>
          </p:cNvSpPr>
          <p:nvPr/>
        </p:nvSpPr>
        <p:spPr bwMode="auto">
          <a:xfrm>
            <a:off x="1789113" y="6137275"/>
            <a:ext cx="1587" cy="25400"/>
          </a:xfrm>
          <a:custGeom>
            <a:avLst/>
            <a:gdLst>
              <a:gd name="T0" fmla="*/ 0 w 1587"/>
              <a:gd name="T1" fmla="*/ 0 h 90"/>
              <a:gd name="T2" fmla="*/ 0 w 1587"/>
              <a:gd name="T3" fmla="*/ 90 h 90"/>
              <a:gd name="T4" fmla="*/ 0 w 1587"/>
              <a:gd name="T5" fmla="*/ 0 h 90"/>
              <a:gd name="T6" fmla="*/ 0 60000 65536"/>
              <a:gd name="T7" fmla="*/ 0 60000 65536"/>
              <a:gd name="T8" fmla="*/ 0 60000 65536"/>
              <a:gd name="T9" fmla="*/ 0 w 1587"/>
              <a:gd name="T10" fmla="*/ 0 h 90"/>
              <a:gd name="T11" fmla="*/ 1587 w 1587"/>
              <a:gd name="T12" fmla="*/ 90 h 90"/>
            </a:gdLst>
            <a:ahLst/>
            <a:cxnLst>
              <a:cxn ang="T6">
                <a:pos x="T0" y="T1"/>
              </a:cxn>
              <a:cxn ang="T7">
                <a:pos x="T2" y="T3"/>
              </a:cxn>
              <a:cxn ang="T8">
                <a:pos x="T4" y="T5"/>
              </a:cxn>
            </a:cxnLst>
            <a:rect l="T9" t="T10" r="T11" b="T12"/>
            <a:pathLst>
              <a:path w="1587" h="90">
                <a:moveTo>
                  <a:pt x="0" y="0"/>
                </a:moveTo>
                <a:lnTo>
                  <a:pt x="0" y="90"/>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51210" name="Rectangle 10"/>
          <p:cNvSpPr>
            <a:spLocks noChangeArrowheads="1"/>
          </p:cNvSpPr>
          <p:nvPr/>
        </p:nvSpPr>
        <p:spPr bwMode="auto">
          <a:xfrm>
            <a:off x="1212850" y="6324600"/>
            <a:ext cx="1588" cy="60325"/>
          </a:xfrm>
          <a:prstGeom prst="rect">
            <a:avLst/>
          </a:prstGeom>
          <a:solidFill>
            <a:srgbClr val="000000"/>
          </a:solidFill>
          <a:ln w="9525">
            <a:noFill/>
            <a:miter lim="800000"/>
            <a:headEnd/>
            <a:tailEnd/>
          </a:ln>
        </p:spPr>
        <p:txBody>
          <a:bodyPr>
            <a:prstTxWarp prst="textNoShape">
              <a:avLst/>
            </a:prstTxWarp>
          </a:bodyPr>
          <a:lstStyle/>
          <a:p>
            <a:endParaRPr lang="en-US"/>
          </a:p>
        </p:txBody>
      </p:sp>
      <p:sp>
        <p:nvSpPr>
          <p:cNvPr id="51211" name="Freeform 11"/>
          <p:cNvSpPr>
            <a:spLocks/>
          </p:cNvSpPr>
          <p:nvPr/>
        </p:nvSpPr>
        <p:spPr bwMode="auto">
          <a:xfrm>
            <a:off x="3933825" y="5170488"/>
            <a:ext cx="6350" cy="1587"/>
          </a:xfrm>
          <a:custGeom>
            <a:avLst/>
            <a:gdLst>
              <a:gd name="T0" fmla="*/ 0 w 21"/>
              <a:gd name="T1" fmla="*/ 0 h 1587"/>
              <a:gd name="T2" fmla="*/ 21 w 21"/>
              <a:gd name="T3" fmla="*/ 0 h 1587"/>
              <a:gd name="T4" fmla="*/ 0 w 21"/>
              <a:gd name="T5" fmla="*/ 0 h 1587"/>
              <a:gd name="T6" fmla="*/ 0 60000 65536"/>
              <a:gd name="T7" fmla="*/ 0 60000 65536"/>
              <a:gd name="T8" fmla="*/ 0 60000 65536"/>
              <a:gd name="T9" fmla="*/ 0 w 21"/>
              <a:gd name="T10" fmla="*/ 0 h 1587"/>
              <a:gd name="T11" fmla="*/ 21 w 21"/>
              <a:gd name="T12" fmla="*/ 1587 h 1587"/>
            </a:gdLst>
            <a:ahLst/>
            <a:cxnLst>
              <a:cxn ang="T6">
                <a:pos x="T0" y="T1"/>
              </a:cxn>
              <a:cxn ang="T7">
                <a:pos x="T2" y="T3"/>
              </a:cxn>
              <a:cxn ang="T8">
                <a:pos x="T4" y="T5"/>
              </a:cxn>
            </a:cxnLst>
            <a:rect l="T9" t="T10" r="T11" b="T12"/>
            <a:pathLst>
              <a:path w="21" h="1587">
                <a:moveTo>
                  <a:pt x="0" y="0"/>
                </a:moveTo>
                <a:lnTo>
                  <a:pt x="21" y="0"/>
                </a:lnTo>
                <a:lnTo>
                  <a:pt x="0" y="0"/>
                </a:lnTo>
                <a:close/>
              </a:path>
            </a:pathLst>
          </a:custGeom>
          <a:solidFill>
            <a:srgbClr val="1F1A17"/>
          </a:solidFill>
          <a:ln w="9525">
            <a:noFill/>
            <a:round/>
            <a:headEnd/>
            <a:tailEnd/>
          </a:ln>
        </p:spPr>
        <p:txBody>
          <a:bodyPr>
            <a:prstTxWarp prst="textNoShape">
              <a:avLst/>
            </a:prstTxWarp>
          </a:bodyPr>
          <a:lstStyle/>
          <a:p>
            <a:endParaRPr lang="en-US"/>
          </a:p>
        </p:txBody>
      </p:sp>
      <p:grpSp>
        <p:nvGrpSpPr>
          <p:cNvPr id="51212" name="Group 12"/>
          <p:cNvGrpSpPr>
            <a:grpSpLocks/>
          </p:cNvGrpSpPr>
          <p:nvPr/>
        </p:nvGrpSpPr>
        <p:grpSpPr bwMode="auto">
          <a:xfrm>
            <a:off x="4548188" y="5245100"/>
            <a:ext cx="1074737" cy="1570038"/>
            <a:chOff x="426" y="2160"/>
            <a:chExt cx="1194" cy="1820"/>
          </a:xfrm>
        </p:grpSpPr>
        <p:sp>
          <p:nvSpPr>
            <p:cNvPr id="51986" name="AutoShape 13"/>
            <p:cNvSpPr>
              <a:spLocks noChangeAspect="1" noChangeArrowheads="1" noTextEdit="1"/>
            </p:cNvSpPr>
            <p:nvPr/>
          </p:nvSpPr>
          <p:spPr bwMode="auto">
            <a:xfrm>
              <a:off x="426" y="2160"/>
              <a:ext cx="1194" cy="1820"/>
            </a:xfrm>
            <a:prstGeom prst="rect">
              <a:avLst/>
            </a:prstGeom>
            <a:noFill/>
            <a:ln w="9525">
              <a:noFill/>
              <a:miter lim="800000"/>
              <a:headEnd/>
              <a:tailEnd/>
            </a:ln>
          </p:spPr>
          <p:txBody>
            <a:bodyPr>
              <a:prstTxWarp prst="textNoShape">
                <a:avLst/>
              </a:prstTxWarp>
            </a:bodyPr>
            <a:lstStyle/>
            <a:p>
              <a:endParaRPr lang="en-US"/>
            </a:p>
          </p:txBody>
        </p:sp>
        <p:sp>
          <p:nvSpPr>
            <p:cNvPr id="51987" name="Freeform 14"/>
            <p:cNvSpPr>
              <a:spLocks/>
            </p:cNvSpPr>
            <p:nvPr/>
          </p:nvSpPr>
          <p:spPr bwMode="auto">
            <a:xfrm>
              <a:off x="426" y="2160"/>
              <a:ext cx="1188" cy="1820"/>
            </a:xfrm>
            <a:custGeom>
              <a:avLst/>
              <a:gdLst>
                <a:gd name="T0" fmla="*/ 534 w 1188"/>
                <a:gd name="T1" fmla="*/ 119 h 1820"/>
                <a:gd name="T2" fmla="*/ 584 w 1188"/>
                <a:gd name="T3" fmla="*/ 67 h 1820"/>
                <a:gd name="T4" fmla="*/ 574 w 1188"/>
                <a:gd name="T5" fmla="*/ 249 h 1820"/>
                <a:gd name="T6" fmla="*/ 572 w 1188"/>
                <a:gd name="T7" fmla="*/ 353 h 1820"/>
                <a:gd name="T8" fmla="*/ 551 w 1188"/>
                <a:gd name="T9" fmla="*/ 395 h 1820"/>
                <a:gd name="T10" fmla="*/ 524 w 1188"/>
                <a:gd name="T11" fmla="*/ 476 h 1820"/>
                <a:gd name="T12" fmla="*/ 537 w 1188"/>
                <a:gd name="T13" fmla="*/ 504 h 1820"/>
                <a:gd name="T14" fmla="*/ 547 w 1188"/>
                <a:gd name="T15" fmla="*/ 525 h 1820"/>
                <a:gd name="T16" fmla="*/ 580 w 1188"/>
                <a:gd name="T17" fmla="*/ 556 h 1820"/>
                <a:gd name="T18" fmla="*/ 630 w 1188"/>
                <a:gd name="T19" fmla="*/ 642 h 1820"/>
                <a:gd name="T20" fmla="*/ 839 w 1188"/>
                <a:gd name="T21" fmla="*/ 744 h 1820"/>
                <a:gd name="T22" fmla="*/ 941 w 1188"/>
                <a:gd name="T23" fmla="*/ 1024 h 1820"/>
                <a:gd name="T24" fmla="*/ 979 w 1188"/>
                <a:gd name="T25" fmla="*/ 1341 h 1820"/>
                <a:gd name="T26" fmla="*/ 1188 w 1188"/>
                <a:gd name="T27" fmla="*/ 1532 h 1820"/>
                <a:gd name="T28" fmla="*/ 1025 w 1188"/>
                <a:gd name="T29" fmla="*/ 1701 h 1820"/>
                <a:gd name="T30" fmla="*/ 783 w 1188"/>
                <a:gd name="T31" fmla="*/ 1807 h 1820"/>
                <a:gd name="T32" fmla="*/ 735 w 1188"/>
                <a:gd name="T33" fmla="*/ 1772 h 1820"/>
                <a:gd name="T34" fmla="*/ 983 w 1188"/>
                <a:gd name="T35" fmla="*/ 1647 h 1820"/>
                <a:gd name="T36" fmla="*/ 1108 w 1188"/>
                <a:gd name="T37" fmla="*/ 1536 h 1820"/>
                <a:gd name="T38" fmla="*/ 916 w 1188"/>
                <a:gd name="T39" fmla="*/ 1387 h 1820"/>
                <a:gd name="T40" fmla="*/ 906 w 1188"/>
                <a:gd name="T41" fmla="*/ 1412 h 1820"/>
                <a:gd name="T42" fmla="*/ 585 w 1188"/>
                <a:gd name="T43" fmla="*/ 1484 h 1820"/>
                <a:gd name="T44" fmla="*/ 332 w 1188"/>
                <a:gd name="T45" fmla="*/ 1523 h 1820"/>
                <a:gd name="T46" fmla="*/ 259 w 1188"/>
                <a:gd name="T47" fmla="*/ 1523 h 1820"/>
                <a:gd name="T48" fmla="*/ 223 w 1188"/>
                <a:gd name="T49" fmla="*/ 1502 h 1820"/>
                <a:gd name="T50" fmla="*/ 227 w 1188"/>
                <a:gd name="T51" fmla="*/ 1461 h 1820"/>
                <a:gd name="T52" fmla="*/ 490 w 1188"/>
                <a:gd name="T53" fmla="*/ 1398 h 1820"/>
                <a:gd name="T54" fmla="*/ 401 w 1188"/>
                <a:gd name="T55" fmla="*/ 1375 h 1820"/>
                <a:gd name="T56" fmla="*/ 326 w 1188"/>
                <a:gd name="T57" fmla="*/ 1341 h 1820"/>
                <a:gd name="T58" fmla="*/ 386 w 1188"/>
                <a:gd name="T59" fmla="*/ 1281 h 1820"/>
                <a:gd name="T60" fmla="*/ 490 w 1188"/>
                <a:gd name="T61" fmla="*/ 1304 h 1820"/>
                <a:gd name="T62" fmla="*/ 428 w 1188"/>
                <a:gd name="T63" fmla="*/ 1118 h 1820"/>
                <a:gd name="T64" fmla="*/ 369 w 1188"/>
                <a:gd name="T65" fmla="*/ 1015 h 1820"/>
                <a:gd name="T66" fmla="*/ 399 w 1188"/>
                <a:gd name="T67" fmla="*/ 1210 h 1820"/>
                <a:gd name="T68" fmla="*/ 286 w 1188"/>
                <a:gd name="T69" fmla="*/ 1243 h 1820"/>
                <a:gd name="T70" fmla="*/ 276 w 1188"/>
                <a:gd name="T71" fmla="*/ 990 h 1820"/>
                <a:gd name="T72" fmla="*/ 200 w 1188"/>
                <a:gd name="T73" fmla="*/ 1298 h 1820"/>
                <a:gd name="T74" fmla="*/ 175 w 1188"/>
                <a:gd name="T75" fmla="*/ 1438 h 1820"/>
                <a:gd name="T76" fmla="*/ 46 w 1188"/>
                <a:gd name="T77" fmla="*/ 1507 h 1820"/>
                <a:gd name="T78" fmla="*/ 40 w 1188"/>
                <a:gd name="T79" fmla="*/ 1410 h 1820"/>
                <a:gd name="T80" fmla="*/ 113 w 1188"/>
                <a:gd name="T81" fmla="*/ 1298 h 1820"/>
                <a:gd name="T82" fmla="*/ 155 w 1188"/>
                <a:gd name="T83" fmla="*/ 915 h 1820"/>
                <a:gd name="T84" fmla="*/ 146 w 1188"/>
                <a:gd name="T85" fmla="*/ 802 h 1820"/>
                <a:gd name="T86" fmla="*/ 155 w 1188"/>
                <a:gd name="T87" fmla="*/ 677 h 1820"/>
                <a:gd name="T88" fmla="*/ 146 w 1188"/>
                <a:gd name="T89" fmla="*/ 635 h 1820"/>
                <a:gd name="T90" fmla="*/ 167 w 1188"/>
                <a:gd name="T91" fmla="*/ 618 h 1820"/>
                <a:gd name="T92" fmla="*/ 194 w 1188"/>
                <a:gd name="T93" fmla="*/ 585 h 1820"/>
                <a:gd name="T94" fmla="*/ 219 w 1188"/>
                <a:gd name="T95" fmla="*/ 525 h 1820"/>
                <a:gd name="T96" fmla="*/ 227 w 1188"/>
                <a:gd name="T97" fmla="*/ 472 h 1820"/>
                <a:gd name="T98" fmla="*/ 261 w 1188"/>
                <a:gd name="T99" fmla="*/ 395 h 1820"/>
                <a:gd name="T100" fmla="*/ 227 w 1188"/>
                <a:gd name="T101" fmla="*/ 292 h 1820"/>
                <a:gd name="T102" fmla="*/ 190 w 1188"/>
                <a:gd name="T103" fmla="*/ 263 h 1820"/>
                <a:gd name="T104" fmla="*/ 167 w 1188"/>
                <a:gd name="T105" fmla="*/ 311 h 1820"/>
                <a:gd name="T106" fmla="*/ 173 w 1188"/>
                <a:gd name="T107" fmla="*/ 242 h 1820"/>
                <a:gd name="T108" fmla="*/ 203 w 1188"/>
                <a:gd name="T109" fmla="*/ 196 h 1820"/>
                <a:gd name="T110" fmla="*/ 102 w 1188"/>
                <a:gd name="T111" fmla="*/ 293 h 1820"/>
                <a:gd name="T112" fmla="*/ 154 w 1188"/>
                <a:gd name="T113" fmla="*/ 219 h 1820"/>
                <a:gd name="T114" fmla="*/ 202 w 1188"/>
                <a:gd name="T115" fmla="*/ 165 h 1820"/>
                <a:gd name="T116" fmla="*/ 192 w 1188"/>
                <a:gd name="T117" fmla="*/ 161 h 1820"/>
                <a:gd name="T118" fmla="*/ 313 w 1188"/>
                <a:gd name="T119" fmla="*/ 90 h 1820"/>
                <a:gd name="T120" fmla="*/ 424 w 1188"/>
                <a:gd name="T121" fmla="*/ 79 h 1820"/>
                <a:gd name="T122" fmla="*/ 432 w 1188"/>
                <a:gd name="T123" fmla="*/ 79 h 1820"/>
                <a:gd name="T124" fmla="*/ 459 w 1188"/>
                <a:gd name="T125" fmla="*/ 63 h 1820"/>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188"/>
                <a:gd name="T190" fmla="*/ 0 h 1820"/>
                <a:gd name="T191" fmla="*/ 1188 w 1188"/>
                <a:gd name="T192" fmla="*/ 1820 h 1820"/>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188" h="1820">
                  <a:moveTo>
                    <a:pt x="432" y="96"/>
                  </a:moveTo>
                  <a:lnTo>
                    <a:pt x="443" y="100"/>
                  </a:lnTo>
                  <a:lnTo>
                    <a:pt x="455" y="105"/>
                  </a:lnTo>
                  <a:lnTo>
                    <a:pt x="466" y="111"/>
                  </a:lnTo>
                  <a:lnTo>
                    <a:pt x="478" y="119"/>
                  </a:lnTo>
                  <a:lnTo>
                    <a:pt x="490" y="127"/>
                  </a:lnTo>
                  <a:lnTo>
                    <a:pt x="499" y="136"/>
                  </a:lnTo>
                  <a:lnTo>
                    <a:pt x="509" y="146"/>
                  </a:lnTo>
                  <a:lnTo>
                    <a:pt x="518" y="155"/>
                  </a:lnTo>
                  <a:lnTo>
                    <a:pt x="522" y="148"/>
                  </a:lnTo>
                  <a:lnTo>
                    <a:pt x="526" y="142"/>
                  </a:lnTo>
                  <a:lnTo>
                    <a:pt x="528" y="134"/>
                  </a:lnTo>
                  <a:lnTo>
                    <a:pt x="532" y="127"/>
                  </a:lnTo>
                  <a:lnTo>
                    <a:pt x="534" y="119"/>
                  </a:lnTo>
                  <a:lnTo>
                    <a:pt x="536" y="111"/>
                  </a:lnTo>
                  <a:lnTo>
                    <a:pt x="539" y="105"/>
                  </a:lnTo>
                  <a:lnTo>
                    <a:pt x="543" y="98"/>
                  </a:lnTo>
                  <a:lnTo>
                    <a:pt x="545" y="92"/>
                  </a:lnTo>
                  <a:lnTo>
                    <a:pt x="547" y="86"/>
                  </a:lnTo>
                  <a:lnTo>
                    <a:pt x="549" y="81"/>
                  </a:lnTo>
                  <a:lnTo>
                    <a:pt x="551" y="77"/>
                  </a:lnTo>
                  <a:lnTo>
                    <a:pt x="555" y="71"/>
                  </a:lnTo>
                  <a:lnTo>
                    <a:pt x="557" y="65"/>
                  </a:lnTo>
                  <a:lnTo>
                    <a:pt x="561" y="61"/>
                  </a:lnTo>
                  <a:lnTo>
                    <a:pt x="564" y="58"/>
                  </a:lnTo>
                  <a:lnTo>
                    <a:pt x="572" y="59"/>
                  </a:lnTo>
                  <a:lnTo>
                    <a:pt x="580" y="63"/>
                  </a:lnTo>
                  <a:lnTo>
                    <a:pt x="584" y="67"/>
                  </a:lnTo>
                  <a:lnTo>
                    <a:pt x="585" y="75"/>
                  </a:lnTo>
                  <a:lnTo>
                    <a:pt x="589" y="82"/>
                  </a:lnTo>
                  <a:lnTo>
                    <a:pt x="591" y="90"/>
                  </a:lnTo>
                  <a:lnTo>
                    <a:pt x="593" y="98"/>
                  </a:lnTo>
                  <a:lnTo>
                    <a:pt x="595" y="104"/>
                  </a:lnTo>
                  <a:lnTo>
                    <a:pt x="599" y="123"/>
                  </a:lnTo>
                  <a:lnTo>
                    <a:pt x="601" y="140"/>
                  </a:lnTo>
                  <a:lnTo>
                    <a:pt x="599" y="157"/>
                  </a:lnTo>
                  <a:lnTo>
                    <a:pt x="597" y="176"/>
                  </a:lnTo>
                  <a:lnTo>
                    <a:pt x="593" y="194"/>
                  </a:lnTo>
                  <a:lnTo>
                    <a:pt x="589" y="211"/>
                  </a:lnTo>
                  <a:lnTo>
                    <a:pt x="584" y="228"/>
                  </a:lnTo>
                  <a:lnTo>
                    <a:pt x="578" y="244"/>
                  </a:lnTo>
                  <a:lnTo>
                    <a:pt x="574" y="249"/>
                  </a:lnTo>
                  <a:lnTo>
                    <a:pt x="574" y="253"/>
                  </a:lnTo>
                  <a:lnTo>
                    <a:pt x="574" y="259"/>
                  </a:lnTo>
                  <a:lnTo>
                    <a:pt x="576" y="263"/>
                  </a:lnTo>
                  <a:lnTo>
                    <a:pt x="578" y="268"/>
                  </a:lnTo>
                  <a:lnTo>
                    <a:pt x="580" y="274"/>
                  </a:lnTo>
                  <a:lnTo>
                    <a:pt x="580" y="280"/>
                  </a:lnTo>
                  <a:lnTo>
                    <a:pt x="580" y="286"/>
                  </a:lnTo>
                  <a:lnTo>
                    <a:pt x="582" y="295"/>
                  </a:lnTo>
                  <a:lnTo>
                    <a:pt x="582" y="305"/>
                  </a:lnTo>
                  <a:lnTo>
                    <a:pt x="580" y="315"/>
                  </a:lnTo>
                  <a:lnTo>
                    <a:pt x="580" y="324"/>
                  </a:lnTo>
                  <a:lnTo>
                    <a:pt x="576" y="334"/>
                  </a:lnTo>
                  <a:lnTo>
                    <a:pt x="574" y="343"/>
                  </a:lnTo>
                  <a:lnTo>
                    <a:pt x="572" y="353"/>
                  </a:lnTo>
                  <a:lnTo>
                    <a:pt x="570" y="362"/>
                  </a:lnTo>
                  <a:lnTo>
                    <a:pt x="570" y="364"/>
                  </a:lnTo>
                  <a:lnTo>
                    <a:pt x="568" y="368"/>
                  </a:lnTo>
                  <a:lnTo>
                    <a:pt x="566" y="370"/>
                  </a:lnTo>
                  <a:lnTo>
                    <a:pt x="564" y="372"/>
                  </a:lnTo>
                  <a:lnTo>
                    <a:pt x="561" y="372"/>
                  </a:lnTo>
                  <a:lnTo>
                    <a:pt x="559" y="374"/>
                  </a:lnTo>
                  <a:lnTo>
                    <a:pt x="557" y="378"/>
                  </a:lnTo>
                  <a:lnTo>
                    <a:pt x="557" y="380"/>
                  </a:lnTo>
                  <a:lnTo>
                    <a:pt x="555" y="384"/>
                  </a:lnTo>
                  <a:lnTo>
                    <a:pt x="555" y="387"/>
                  </a:lnTo>
                  <a:lnTo>
                    <a:pt x="553" y="389"/>
                  </a:lnTo>
                  <a:lnTo>
                    <a:pt x="551" y="391"/>
                  </a:lnTo>
                  <a:lnTo>
                    <a:pt x="551" y="395"/>
                  </a:lnTo>
                  <a:lnTo>
                    <a:pt x="549" y="397"/>
                  </a:lnTo>
                  <a:lnTo>
                    <a:pt x="545" y="399"/>
                  </a:lnTo>
                  <a:lnTo>
                    <a:pt x="543" y="401"/>
                  </a:lnTo>
                  <a:lnTo>
                    <a:pt x="541" y="399"/>
                  </a:lnTo>
                  <a:lnTo>
                    <a:pt x="536" y="407"/>
                  </a:lnTo>
                  <a:lnTo>
                    <a:pt x="532" y="414"/>
                  </a:lnTo>
                  <a:lnTo>
                    <a:pt x="528" y="422"/>
                  </a:lnTo>
                  <a:lnTo>
                    <a:pt x="524" y="432"/>
                  </a:lnTo>
                  <a:lnTo>
                    <a:pt x="522" y="441"/>
                  </a:lnTo>
                  <a:lnTo>
                    <a:pt x="522" y="451"/>
                  </a:lnTo>
                  <a:lnTo>
                    <a:pt x="522" y="460"/>
                  </a:lnTo>
                  <a:lnTo>
                    <a:pt x="522" y="470"/>
                  </a:lnTo>
                  <a:lnTo>
                    <a:pt x="524" y="472"/>
                  </a:lnTo>
                  <a:lnTo>
                    <a:pt x="524" y="476"/>
                  </a:lnTo>
                  <a:lnTo>
                    <a:pt x="524" y="479"/>
                  </a:lnTo>
                  <a:lnTo>
                    <a:pt x="524" y="483"/>
                  </a:lnTo>
                  <a:lnTo>
                    <a:pt x="524" y="487"/>
                  </a:lnTo>
                  <a:lnTo>
                    <a:pt x="526" y="489"/>
                  </a:lnTo>
                  <a:lnTo>
                    <a:pt x="528" y="493"/>
                  </a:lnTo>
                  <a:lnTo>
                    <a:pt x="530" y="495"/>
                  </a:lnTo>
                  <a:lnTo>
                    <a:pt x="522" y="497"/>
                  </a:lnTo>
                  <a:lnTo>
                    <a:pt x="524" y="504"/>
                  </a:lnTo>
                  <a:lnTo>
                    <a:pt x="526" y="506"/>
                  </a:lnTo>
                  <a:lnTo>
                    <a:pt x="528" y="506"/>
                  </a:lnTo>
                  <a:lnTo>
                    <a:pt x="532" y="506"/>
                  </a:lnTo>
                  <a:lnTo>
                    <a:pt x="534" y="504"/>
                  </a:lnTo>
                  <a:lnTo>
                    <a:pt x="536" y="504"/>
                  </a:lnTo>
                  <a:lnTo>
                    <a:pt x="537" y="504"/>
                  </a:lnTo>
                  <a:lnTo>
                    <a:pt x="539" y="502"/>
                  </a:lnTo>
                  <a:lnTo>
                    <a:pt x="541" y="504"/>
                  </a:lnTo>
                  <a:lnTo>
                    <a:pt x="539" y="504"/>
                  </a:lnTo>
                  <a:lnTo>
                    <a:pt x="539" y="506"/>
                  </a:lnTo>
                  <a:lnTo>
                    <a:pt x="537" y="508"/>
                  </a:lnTo>
                  <a:lnTo>
                    <a:pt x="537" y="510"/>
                  </a:lnTo>
                  <a:lnTo>
                    <a:pt x="536" y="512"/>
                  </a:lnTo>
                  <a:lnTo>
                    <a:pt x="536" y="514"/>
                  </a:lnTo>
                  <a:lnTo>
                    <a:pt x="534" y="514"/>
                  </a:lnTo>
                  <a:lnTo>
                    <a:pt x="532" y="516"/>
                  </a:lnTo>
                  <a:lnTo>
                    <a:pt x="536" y="518"/>
                  </a:lnTo>
                  <a:lnTo>
                    <a:pt x="539" y="520"/>
                  </a:lnTo>
                  <a:lnTo>
                    <a:pt x="543" y="522"/>
                  </a:lnTo>
                  <a:lnTo>
                    <a:pt x="547" y="525"/>
                  </a:lnTo>
                  <a:lnTo>
                    <a:pt x="553" y="527"/>
                  </a:lnTo>
                  <a:lnTo>
                    <a:pt x="557" y="529"/>
                  </a:lnTo>
                  <a:lnTo>
                    <a:pt x="559" y="533"/>
                  </a:lnTo>
                  <a:lnTo>
                    <a:pt x="561" y="537"/>
                  </a:lnTo>
                  <a:lnTo>
                    <a:pt x="564" y="539"/>
                  </a:lnTo>
                  <a:lnTo>
                    <a:pt x="566" y="541"/>
                  </a:lnTo>
                  <a:lnTo>
                    <a:pt x="566" y="543"/>
                  </a:lnTo>
                  <a:lnTo>
                    <a:pt x="568" y="545"/>
                  </a:lnTo>
                  <a:lnTo>
                    <a:pt x="568" y="547"/>
                  </a:lnTo>
                  <a:lnTo>
                    <a:pt x="570" y="548"/>
                  </a:lnTo>
                  <a:lnTo>
                    <a:pt x="572" y="548"/>
                  </a:lnTo>
                  <a:lnTo>
                    <a:pt x="576" y="550"/>
                  </a:lnTo>
                  <a:lnTo>
                    <a:pt x="576" y="552"/>
                  </a:lnTo>
                  <a:lnTo>
                    <a:pt x="580" y="556"/>
                  </a:lnTo>
                  <a:lnTo>
                    <a:pt x="582" y="558"/>
                  </a:lnTo>
                  <a:lnTo>
                    <a:pt x="585" y="562"/>
                  </a:lnTo>
                  <a:lnTo>
                    <a:pt x="587" y="564"/>
                  </a:lnTo>
                  <a:lnTo>
                    <a:pt x="589" y="568"/>
                  </a:lnTo>
                  <a:lnTo>
                    <a:pt x="589" y="572"/>
                  </a:lnTo>
                  <a:lnTo>
                    <a:pt x="589" y="575"/>
                  </a:lnTo>
                  <a:lnTo>
                    <a:pt x="593" y="585"/>
                  </a:lnTo>
                  <a:lnTo>
                    <a:pt x="597" y="595"/>
                  </a:lnTo>
                  <a:lnTo>
                    <a:pt x="601" y="604"/>
                  </a:lnTo>
                  <a:lnTo>
                    <a:pt x="605" y="612"/>
                  </a:lnTo>
                  <a:lnTo>
                    <a:pt x="609" y="621"/>
                  </a:lnTo>
                  <a:lnTo>
                    <a:pt x="614" y="629"/>
                  </a:lnTo>
                  <a:lnTo>
                    <a:pt x="622" y="637"/>
                  </a:lnTo>
                  <a:lnTo>
                    <a:pt x="630" y="642"/>
                  </a:lnTo>
                  <a:lnTo>
                    <a:pt x="641" y="652"/>
                  </a:lnTo>
                  <a:lnTo>
                    <a:pt x="653" y="658"/>
                  </a:lnTo>
                  <a:lnTo>
                    <a:pt x="666" y="664"/>
                  </a:lnTo>
                  <a:lnTo>
                    <a:pt x="678" y="667"/>
                  </a:lnTo>
                  <a:lnTo>
                    <a:pt x="691" y="671"/>
                  </a:lnTo>
                  <a:lnTo>
                    <a:pt x="704" y="677"/>
                  </a:lnTo>
                  <a:lnTo>
                    <a:pt x="716" y="681"/>
                  </a:lnTo>
                  <a:lnTo>
                    <a:pt x="728" y="688"/>
                  </a:lnTo>
                  <a:lnTo>
                    <a:pt x="747" y="696"/>
                  </a:lnTo>
                  <a:lnTo>
                    <a:pt x="766" y="706"/>
                  </a:lnTo>
                  <a:lnTo>
                    <a:pt x="785" y="713"/>
                  </a:lnTo>
                  <a:lnTo>
                    <a:pt x="802" y="723"/>
                  </a:lnTo>
                  <a:lnTo>
                    <a:pt x="822" y="735"/>
                  </a:lnTo>
                  <a:lnTo>
                    <a:pt x="839" y="744"/>
                  </a:lnTo>
                  <a:lnTo>
                    <a:pt x="856" y="756"/>
                  </a:lnTo>
                  <a:lnTo>
                    <a:pt x="873" y="769"/>
                  </a:lnTo>
                  <a:lnTo>
                    <a:pt x="881" y="775"/>
                  </a:lnTo>
                  <a:lnTo>
                    <a:pt x="889" y="782"/>
                  </a:lnTo>
                  <a:lnTo>
                    <a:pt x="895" y="790"/>
                  </a:lnTo>
                  <a:lnTo>
                    <a:pt x="900" y="798"/>
                  </a:lnTo>
                  <a:lnTo>
                    <a:pt x="904" y="807"/>
                  </a:lnTo>
                  <a:lnTo>
                    <a:pt x="908" y="815"/>
                  </a:lnTo>
                  <a:lnTo>
                    <a:pt x="910" y="825"/>
                  </a:lnTo>
                  <a:lnTo>
                    <a:pt x="914" y="834"/>
                  </a:lnTo>
                  <a:lnTo>
                    <a:pt x="921" y="882"/>
                  </a:lnTo>
                  <a:lnTo>
                    <a:pt x="929" y="928"/>
                  </a:lnTo>
                  <a:lnTo>
                    <a:pt x="935" y="976"/>
                  </a:lnTo>
                  <a:lnTo>
                    <a:pt x="941" y="1024"/>
                  </a:lnTo>
                  <a:lnTo>
                    <a:pt x="946" y="1074"/>
                  </a:lnTo>
                  <a:lnTo>
                    <a:pt x="948" y="1122"/>
                  </a:lnTo>
                  <a:lnTo>
                    <a:pt x="952" y="1172"/>
                  </a:lnTo>
                  <a:lnTo>
                    <a:pt x="952" y="1220"/>
                  </a:lnTo>
                  <a:lnTo>
                    <a:pt x="952" y="1233"/>
                  </a:lnTo>
                  <a:lnTo>
                    <a:pt x="950" y="1248"/>
                  </a:lnTo>
                  <a:lnTo>
                    <a:pt x="948" y="1260"/>
                  </a:lnTo>
                  <a:lnTo>
                    <a:pt x="946" y="1273"/>
                  </a:lnTo>
                  <a:lnTo>
                    <a:pt x="944" y="1287"/>
                  </a:lnTo>
                  <a:lnTo>
                    <a:pt x="941" y="1300"/>
                  </a:lnTo>
                  <a:lnTo>
                    <a:pt x="939" y="1314"/>
                  </a:lnTo>
                  <a:lnTo>
                    <a:pt x="937" y="1327"/>
                  </a:lnTo>
                  <a:lnTo>
                    <a:pt x="941" y="1333"/>
                  </a:lnTo>
                  <a:lnTo>
                    <a:pt x="979" y="1341"/>
                  </a:lnTo>
                  <a:lnTo>
                    <a:pt x="1017" y="1352"/>
                  </a:lnTo>
                  <a:lnTo>
                    <a:pt x="1037" y="1360"/>
                  </a:lnTo>
                  <a:lnTo>
                    <a:pt x="1056" y="1367"/>
                  </a:lnTo>
                  <a:lnTo>
                    <a:pt x="1073" y="1377"/>
                  </a:lnTo>
                  <a:lnTo>
                    <a:pt x="1090" y="1388"/>
                  </a:lnTo>
                  <a:lnTo>
                    <a:pt x="1108" y="1400"/>
                  </a:lnTo>
                  <a:lnTo>
                    <a:pt x="1123" y="1413"/>
                  </a:lnTo>
                  <a:lnTo>
                    <a:pt x="1136" y="1427"/>
                  </a:lnTo>
                  <a:lnTo>
                    <a:pt x="1150" y="1442"/>
                  </a:lnTo>
                  <a:lnTo>
                    <a:pt x="1161" y="1458"/>
                  </a:lnTo>
                  <a:lnTo>
                    <a:pt x="1171" y="1475"/>
                  </a:lnTo>
                  <a:lnTo>
                    <a:pt x="1179" y="1494"/>
                  </a:lnTo>
                  <a:lnTo>
                    <a:pt x="1184" y="1515"/>
                  </a:lnTo>
                  <a:lnTo>
                    <a:pt x="1188" y="1532"/>
                  </a:lnTo>
                  <a:lnTo>
                    <a:pt x="1188" y="1553"/>
                  </a:lnTo>
                  <a:lnTo>
                    <a:pt x="1188" y="1573"/>
                  </a:lnTo>
                  <a:lnTo>
                    <a:pt x="1186" y="1590"/>
                  </a:lnTo>
                  <a:lnTo>
                    <a:pt x="1181" y="1609"/>
                  </a:lnTo>
                  <a:lnTo>
                    <a:pt x="1173" y="1624"/>
                  </a:lnTo>
                  <a:lnTo>
                    <a:pt x="1167" y="1632"/>
                  </a:lnTo>
                  <a:lnTo>
                    <a:pt x="1161" y="1640"/>
                  </a:lnTo>
                  <a:lnTo>
                    <a:pt x="1154" y="1645"/>
                  </a:lnTo>
                  <a:lnTo>
                    <a:pt x="1146" y="1651"/>
                  </a:lnTo>
                  <a:lnTo>
                    <a:pt x="1123" y="1663"/>
                  </a:lnTo>
                  <a:lnTo>
                    <a:pt x="1100" y="1674"/>
                  </a:lnTo>
                  <a:lnTo>
                    <a:pt x="1075" y="1686"/>
                  </a:lnTo>
                  <a:lnTo>
                    <a:pt x="1050" y="1693"/>
                  </a:lnTo>
                  <a:lnTo>
                    <a:pt x="1025" y="1701"/>
                  </a:lnTo>
                  <a:lnTo>
                    <a:pt x="998" y="1709"/>
                  </a:lnTo>
                  <a:lnTo>
                    <a:pt x="973" y="1716"/>
                  </a:lnTo>
                  <a:lnTo>
                    <a:pt x="946" y="1722"/>
                  </a:lnTo>
                  <a:lnTo>
                    <a:pt x="927" y="1728"/>
                  </a:lnTo>
                  <a:lnTo>
                    <a:pt x="906" y="1734"/>
                  </a:lnTo>
                  <a:lnTo>
                    <a:pt x="887" y="1739"/>
                  </a:lnTo>
                  <a:lnTo>
                    <a:pt x="866" y="1745"/>
                  </a:lnTo>
                  <a:lnTo>
                    <a:pt x="847" y="1755"/>
                  </a:lnTo>
                  <a:lnTo>
                    <a:pt x="829" y="1764"/>
                  </a:lnTo>
                  <a:lnTo>
                    <a:pt x="810" y="1776"/>
                  </a:lnTo>
                  <a:lnTo>
                    <a:pt x="795" y="1791"/>
                  </a:lnTo>
                  <a:lnTo>
                    <a:pt x="791" y="1797"/>
                  </a:lnTo>
                  <a:lnTo>
                    <a:pt x="787" y="1803"/>
                  </a:lnTo>
                  <a:lnTo>
                    <a:pt x="783" y="1807"/>
                  </a:lnTo>
                  <a:lnTo>
                    <a:pt x="777" y="1812"/>
                  </a:lnTo>
                  <a:lnTo>
                    <a:pt x="772" y="1814"/>
                  </a:lnTo>
                  <a:lnTo>
                    <a:pt x="766" y="1818"/>
                  </a:lnTo>
                  <a:lnTo>
                    <a:pt x="758" y="1820"/>
                  </a:lnTo>
                  <a:lnTo>
                    <a:pt x="752" y="1820"/>
                  </a:lnTo>
                  <a:lnTo>
                    <a:pt x="747" y="1818"/>
                  </a:lnTo>
                  <a:lnTo>
                    <a:pt x="743" y="1814"/>
                  </a:lnTo>
                  <a:lnTo>
                    <a:pt x="739" y="1810"/>
                  </a:lnTo>
                  <a:lnTo>
                    <a:pt x="737" y="1807"/>
                  </a:lnTo>
                  <a:lnTo>
                    <a:pt x="735" y="1803"/>
                  </a:lnTo>
                  <a:lnTo>
                    <a:pt x="733" y="1797"/>
                  </a:lnTo>
                  <a:lnTo>
                    <a:pt x="731" y="1791"/>
                  </a:lnTo>
                  <a:lnTo>
                    <a:pt x="731" y="1785"/>
                  </a:lnTo>
                  <a:lnTo>
                    <a:pt x="735" y="1772"/>
                  </a:lnTo>
                  <a:lnTo>
                    <a:pt x="741" y="1759"/>
                  </a:lnTo>
                  <a:lnTo>
                    <a:pt x="749" y="1747"/>
                  </a:lnTo>
                  <a:lnTo>
                    <a:pt x="756" y="1736"/>
                  </a:lnTo>
                  <a:lnTo>
                    <a:pt x="766" y="1726"/>
                  </a:lnTo>
                  <a:lnTo>
                    <a:pt x="776" y="1716"/>
                  </a:lnTo>
                  <a:lnTo>
                    <a:pt x="787" y="1707"/>
                  </a:lnTo>
                  <a:lnTo>
                    <a:pt x="799" y="1699"/>
                  </a:lnTo>
                  <a:lnTo>
                    <a:pt x="825" y="1686"/>
                  </a:lnTo>
                  <a:lnTo>
                    <a:pt x="852" y="1674"/>
                  </a:lnTo>
                  <a:lnTo>
                    <a:pt x="879" y="1667"/>
                  </a:lnTo>
                  <a:lnTo>
                    <a:pt x="906" y="1661"/>
                  </a:lnTo>
                  <a:lnTo>
                    <a:pt x="931" y="1657"/>
                  </a:lnTo>
                  <a:lnTo>
                    <a:pt x="958" y="1653"/>
                  </a:lnTo>
                  <a:lnTo>
                    <a:pt x="983" y="1647"/>
                  </a:lnTo>
                  <a:lnTo>
                    <a:pt x="1008" y="1640"/>
                  </a:lnTo>
                  <a:lnTo>
                    <a:pt x="1033" y="1632"/>
                  </a:lnTo>
                  <a:lnTo>
                    <a:pt x="1054" y="1619"/>
                  </a:lnTo>
                  <a:lnTo>
                    <a:pt x="1065" y="1613"/>
                  </a:lnTo>
                  <a:lnTo>
                    <a:pt x="1077" y="1605"/>
                  </a:lnTo>
                  <a:lnTo>
                    <a:pt x="1087" y="1596"/>
                  </a:lnTo>
                  <a:lnTo>
                    <a:pt x="1096" y="1586"/>
                  </a:lnTo>
                  <a:lnTo>
                    <a:pt x="1100" y="1580"/>
                  </a:lnTo>
                  <a:lnTo>
                    <a:pt x="1104" y="1573"/>
                  </a:lnTo>
                  <a:lnTo>
                    <a:pt x="1106" y="1565"/>
                  </a:lnTo>
                  <a:lnTo>
                    <a:pt x="1108" y="1559"/>
                  </a:lnTo>
                  <a:lnTo>
                    <a:pt x="1108" y="1552"/>
                  </a:lnTo>
                  <a:lnTo>
                    <a:pt x="1108" y="1544"/>
                  </a:lnTo>
                  <a:lnTo>
                    <a:pt x="1108" y="1536"/>
                  </a:lnTo>
                  <a:lnTo>
                    <a:pt x="1108" y="1528"/>
                  </a:lnTo>
                  <a:lnTo>
                    <a:pt x="1096" y="1507"/>
                  </a:lnTo>
                  <a:lnTo>
                    <a:pt x="1083" y="1484"/>
                  </a:lnTo>
                  <a:lnTo>
                    <a:pt x="1065" y="1465"/>
                  </a:lnTo>
                  <a:lnTo>
                    <a:pt x="1048" y="1448"/>
                  </a:lnTo>
                  <a:lnTo>
                    <a:pt x="1027" y="1431"/>
                  </a:lnTo>
                  <a:lnTo>
                    <a:pt x="1006" y="1417"/>
                  </a:lnTo>
                  <a:lnTo>
                    <a:pt x="983" y="1406"/>
                  </a:lnTo>
                  <a:lnTo>
                    <a:pt x="962" y="1398"/>
                  </a:lnTo>
                  <a:lnTo>
                    <a:pt x="952" y="1396"/>
                  </a:lnTo>
                  <a:lnTo>
                    <a:pt x="943" y="1394"/>
                  </a:lnTo>
                  <a:lnTo>
                    <a:pt x="933" y="1390"/>
                  </a:lnTo>
                  <a:lnTo>
                    <a:pt x="925" y="1388"/>
                  </a:lnTo>
                  <a:lnTo>
                    <a:pt x="916" y="1387"/>
                  </a:lnTo>
                  <a:lnTo>
                    <a:pt x="906" y="1385"/>
                  </a:lnTo>
                  <a:lnTo>
                    <a:pt x="896" y="1383"/>
                  </a:lnTo>
                  <a:lnTo>
                    <a:pt x="887" y="1385"/>
                  </a:lnTo>
                  <a:lnTo>
                    <a:pt x="891" y="1387"/>
                  </a:lnTo>
                  <a:lnTo>
                    <a:pt x="893" y="1388"/>
                  </a:lnTo>
                  <a:lnTo>
                    <a:pt x="896" y="1392"/>
                  </a:lnTo>
                  <a:lnTo>
                    <a:pt x="898" y="1394"/>
                  </a:lnTo>
                  <a:lnTo>
                    <a:pt x="902" y="1398"/>
                  </a:lnTo>
                  <a:lnTo>
                    <a:pt x="904" y="1400"/>
                  </a:lnTo>
                  <a:lnTo>
                    <a:pt x="908" y="1404"/>
                  </a:lnTo>
                  <a:lnTo>
                    <a:pt x="910" y="1406"/>
                  </a:lnTo>
                  <a:lnTo>
                    <a:pt x="908" y="1410"/>
                  </a:lnTo>
                  <a:lnTo>
                    <a:pt x="906" y="1412"/>
                  </a:lnTo>
                  <a:lnTo>
                    <a:pt x="902" y="1415"/>
                  </a:lnTo>
                  <a:lnTo>
                    <a:pt x="900" y="1417"/>
                  </a:lnTo>
                  <a:lnTo>
                    <a:pt x="896" y="1419"/>
                  </a:lnTo>
                  <a:lnTo>
                    <a:pt x="893" y="1421"/>
                  </a:lnTo>
                  <a:lnTo>
                    <a:pt x="887" y="1423"/>
                  </a:lnTo>
                  <a:lnTo>
                    <a:pt x="883" y="1425"/>
                  </a:lnTo>
                  <a:lnTo>
                    <a:pt x="848" y="1438"/>
                  </a:lnTo>
                  <a:lnTo>
                    <a:pt x="812" y="1448"/>
                  </a:lnTo>
                  <a:lnTo>
                    <a:pt x="776" y="1458"/>
                  </a:lnTo>
                  <a:lnTo>
                    <a:pt x="739" y="1465"/>
                  </a:lnTo>
                  <a:lnTo>
                    <a:pt x="701" y="1471"/>
                  </a:lnTo>
                  <a:lnTo>
                    <a:pt x="662" y="1477"/>
                  </a:lnTo>
                  <a:lnTo>
                    <a:pt x="624" y="1481"/>
                  </a:lnTo>
                  <a:lnTo>
                    <a:pt x="585" y="1484"/>
                  </a:lnTo>
                  <a:lnTo>
                    <a:pt x="561" y="1488"/>
                  </a:lnTo>
                  <a:lnTo>
                    <a:pt x="536" y="1488"/>
                  </a:lnTo>
                  <a:lnTo>
                    <a:pt x="511" y="1488"/>
                  </a:lnTo>
                  <a:lnTo>
                    <a:pt x="486" y="1488"/>
                  </a:lnTo>
                  <a:lnTo>
                    <a:pt x="463" y="1486"/>
                  </a:lnTo>
                  <a:lnTo>
                    <a:pt x="438" y="1488"/>
                  </a:lnTo>
                  <a:lnTo>
                    <a:pt x="413" y="1488"/>
                  </a:lnTo>
                  <a:lnTo>
                    <a:pt x="390" y="1492"/>
                  </a:lnTo>
                  <a:lnTo>
                    <a:pt x="380" y="1498"/>
                  </a:lnTo>
                  <a:lnTo>
                    <a:pt x="370" y="1504"/>
                  </a:lnTo>
                  <a:lnTo>
                    <a:pt x="361" y="1509"/>
                  </a:lnTo>
                  <a:lnTo>
                    <a:pt x="351" y="1515"/>
                  </a:lnTo>
                  <a:lnTo>
                    <a:pt x="342" y="1519"/>
                  </a:lnTo>
                  <a:lnTo>
                    <a:pt x="332" y="1523"/>
                  </a:lnTo>
                  <a:lnTo>
                    <a:pt x="321" y="1527"/>
                  </a:lnTo>
                  <a:lnTo>
                    <a:pt x="309" y="1528"/>
                  </a:lnTo>
                  <a:lnTo>
                    <a:pt x="305" y="1528"/>
                  </a:lnTo>
                  <a:lnTo>
                    <a:pt x="301" y="1528"/>
                  </a:lnTo>
                  <a:lnTo>
                    <a:pt x="298" y="1528"/>
                  </a:lnTo>
                  <a:lnTo>
                    <a:pt x="294" y="1528"/>
                  </a:lnTo>
                  <a:lnTo>
                    <a:pt x="290" y="1528"/>
                  </a:lnTo>
                  <a:lnTo>
                    <a:pt x="286" y="1527"/>
                  </a:lnTo>
                  <a:lnTo>
                    <a:pt x="282" y="1527"/>
                  </a:lnTo>
                  <a:lnTo>
                    <a:pt x="278" y="1525"/>
                  </a:lnTo>
                  <a:lnTo>
                    <a:pt x="273" y="1525"/>
                  </a:lnTo>
                  <a:lnTo>
                    <a:pt x="269" y="1525"/>
                  </a:lnTo>
                  <a:lnTo>
                    <a:pt x="263" y="1525"/>
                  </a:lnTo>
                  <a:lnTo>
                    <a:pt x="259" y="1523"/>
                  </a:lnTo>
                  <a:lnTo>
                    <a:pt x="253" y="1523"/>
                  </a:lnTo>
                  <a:lnTo>
                    <a:pt x="250" y="1523"/>
                  </a:lnTo>
                  <a:lnTo>
                    <a:pt x="246" y="1521"/>
                  </a:lnTo>
                  <a:lnTo>
                    <a:pt x="240" y="1517"/>
                  </a:lnTo>
                  <a:lnTo>
                    <a:pt x="238" y="1515"/>
                  </a:lnTo>
                  <a:lnTo>
                    <a:pt x="238" y="1511"/>
                  </a:lnTo>
                  <a:lnTo>
                    <a:pt x="236" y="1509"/>
                  </a:lnTo>
                  <a:lnTo>
                    <a:pt x="236" y="1505"/>
                  </a:lnTo>
                  <a:lnTo>
                    <a:pt x="234" y="1504"/>
                  </a:lnTo>
                  <a:lnTo>
                    <a:pt x="232" y="1502"/>
                  </a:lnTo>
                  <a:lnTo>
                    <a:pt x="228" y="1502"/>
                  </a:lnTo>
                  <a:lnTo>
                    <a:pt x="225" y="1502"/>
                  </a:lnTo>
                  <a:lnTo>
                    <a:pt x="223" y="1502"/>
                  </a:lnTo>
                  <a:lnTo>
                    <a:pt x="221" y="1502"/>
                  </a:lnTo>
                  <a:lnTo>
                    <a:pt x="221" y="1500"/>
                  </a:lnTo>
                  <a:lnTo>
                    <a:pt x="221" y="1498"/>
                  </a:lnTo>
                  <a:lnTo>
                    <a:pt x="219" y="1494"/>
                  </a:lnTo>
                  <a:lnTo>
                    <a:pt x="219" y="1488"/>
                  </a:lnTo>
                  <a:lnTo>
                    <a:pt x="221" y="1484"/>
                  </a:lnTo>
                  <a:lnTo>
                    <a:pt x="221" y="1479"/>
                  </a:lnTo>
                  <a:lnTo>
                    <a:pt x="221" y="1475"/>
                  </a:lnTo>
                  <a:lnTo>
                    <a:pt x="223" y="1471"/>
                  </a:lnTo>
                  <a:lnTo>
                    <a:pt x="225" y="1465"/>
                  </a:lnTo>
                  <a:lnTo>
                    <a:pt x="227" y="1461"/>
                  </a:lnTo>
                  <a:lnTo>
                    <a:pt x="242" y="1450"/>
                  </a:lnTo>
                  <a:lnTo>
                    <a:pt x="257" y="1438"/>
                  </a:lnTo>
                  <a:lnTo>
                    <a:pt x="273" y="1429"/>
                  </a:lnTo>
                  <a:lnTo>
                    <a:pt x="288" y="1419"/>
                  </a:lnTo>
                  <a:lnTo>
                    <a:pt x="303" y="1412"/>
                  </a:lnTo>
                  <a:lnTo>
                    <a:pt x="321" y="1404"/>
                  </a:lnTo>
                  <a:lnTo>
                    <a:pt x="340" y="1400"/>
                  </a:lnTo>
                  <a:lnTo>
                    <a:pt x="357" y="1400"/>
                  </a:lnTo>
                  <a:lnTo>
                    <a:pt x="380" y="1402"/>
                  </a:lnTo>
                  <a:lnTo>
                    <a:pt x="401" y="1404"/>
                  </a:lnTo>
                  <a:lnTo>
                    <a:pt x="424" y="1404"/>
                  </a:lnTo>
                  <a:lnTo>
                    <a:pt x="445" y="1404"/>
                  </a:lnTo>
                  <a:lnTo>
                    <a:pt x="466" y="1402"/>
                  </a:lnTo>
                  <a:lnTo>
                    <a:pt x="490" y="1398"/>
                  </a:lnTo>
                  <a:lnTo>
                    <a:pt x="511" y="1394"/>
                  </a:lnTo>
                  <a:lnTo>
                    <a:pt x="530" y="1390"/>
                  </a:lnTo>
                  <a:lnTo>
                    <a:pt x="516" y="1387"/>
                  </a:lnTo>
                  <a:lnTo>
                    <a:pt x="501" y="1383"/>
                  </a:lnTo>
                  <a:lnTo>
                    <a:pt x="488" y="1381"/>
                  </a:lnTo>
                  <a:lnTo>
                    <a:pt x="472" y="1379"/>
                  </a:lnTo>
                  <a:lnTo>
                    <a:pt x="457" y="1377"/>
                  </a:lnTo>
                  <a:lnTo>
                    <a:pt x="442" y="1377"/>
                  </a:lnTo>
                  <a:lnTo>
                    <a:pt x="424" y="1375"/>
                  </a:lnTo>
                  <a:lnTo>
                    <a:pt x="409" y="1377"/>
                  </a:lnTo>
                  <a:lnTo>
                    <a:pt x="407" y="1375"/>
                  </a:lnTo>
                  <a:lnTo>
                    <a:pt x="405" y="1373"/>
                  </a:lnTo>
                  <a:lnTo>
                    <a:pt x="403" y="1373"/>
                  </a:lnTo>
                  <a:lnTo>
                    <a:pt x="401" y="1375"/>
                  </a:lnTo>
                  <a:lnTo>
                    <a:pt x="399" y="1375"/>
                  </a:lnTo>
                  <a:lnTo>
                    <a:pt x="397" y="1375"/>
                  </a:lnTo>
                  <a:lnTo>
                    <a:pt x="395" y="1375"/>
                  </a:lnTo>
                  <a:lnTo>
                    <a:pt x="394" y="1373"/>
                  </a:lnTo>
                  <a:lnTo>
                    <a:pt x="386" y="1371"/>
                  </a:lnTo>
                  <a:lnTo>
                    <a:pt x="378" y="1367"/>
                  </a:lnTo>
                  <a:lnTo>
                    <a:pt x="370" y="1364"/>
                  </a:lnTo>
                  <a:lnTo>
                    <a:pt x="363" y="1360"/>
                  </a:lnTo>
                  <a:lnTo>
                    <a:pt x="355" y="1356"/>
                  </a:lnTo>
                  <a:lnTo>
                    <a:pt x="347" y="1352"/>
                  </a:lnTo>
                  <a:lnTo>
                    <a:pt x="340" y="1348"/>
                  </a:lnTo>
                  <a:lnTo>
                    <a:pt x="332" y="1346"/>
                  </a:lnTo>
                  <a:lnTo>
                    <a:pt x="328" y="1344"/>
                  </a:lnTo>
                  <a:lnTo>
                    <a:pt x="326" y="1341"/>
                  </a:lnTo>
                  <a:lnTo>
                    <a:pt x="324" y="1339"/>
                  </a:lnTo>
                  <a:lnTo>
                    <a:pt x="322" y="1335"/>
                  </a:lnTo>
                  <a:lnTo>
                    <a:pt x="321" y="1331"/>
                  </a:lnTo>
                  <a:lnTo>
                    <a:pt x="319" y="1327"/>
                  </a:lnTo>
                  <a:lnTo>
                    <a:pt x="319" y="1323"/>
                  </a:lnTo>
                  <a:lnTo>
                    <a:pt x="319" y="1319"/>
                  </a:lnTo>
                  <a:lnTo>
                    <a:pt x="321" y="1312"/>
                  </a:lnTo>
                  <a:lnTo>
                    <a:pt x="330" y="1306"/>
                  </a:lnTo>
                  <a:lnTo>
                    <a:pt x="338" y="1300"/>
                  </a:lnTo>
                  <a:lnTo>
                    <a:pt x="347" y="1295"/>
                  </a:lnTo>
                  <a:lnTo>
                    <a:pt x="357" y="1289"/>
                  </a:lnTo>
                  <a:lnTo>
                    <a:pt x="367" y="1285"/>
                  </a:lnTo>
                  <a:lnTo>
                    <a:pt x="376" y="1283"/>
                  </a:lnTo>
                  <a:lnTo>
                    <a:pt x="386" y="1281"/>
                  </a:lnTo>
                  <a:lnTo>
                    <a:pt x="397" y="1283"/>
                  </a:lnTo>
                  <a:lnTo>
                    <a:pt x="401" y="1285"/>
                  </a:lnTo>
                  <a:lnTo>
                    <a:pt x="407" y="1287"/>
                  </a:lnTo>
                  <a:lnTo>
                    <a:pt x="413" y="1289"/>
                  </a:lnTo>
                  <a:lnTo>
                    <a:pt x="417" y="1291"/>
                  </a:lnTo>
                  <a:lnTo>
                    <a:pt x="422" y="1293"/>
                  </a:lnTo>
                  <a:lnTo>
                    <a:pt x="426" y="1295"/>
                  </a:lnTo>
                  <a:lnTo>
                    <a:pt x="432" y="1296"/>
                  </a:lnTo>
                  <a:lnTo>
                    <a:pt x="436" y="1300"/>
                  </a:lnTo>
                  <a:lnTo>
                    <a:pt x="447" y="1300"/>
                  </a:lnTo>
                  <a:lnTo>
                    <a:pt x="457" y="1302"/>
                  </a:lnTo>
                  <a:lnTo>
                    <a:pt x="468" y="1304"/>
                  </a:lnTo>
                  <a:lnTo>
                    <a:pt x="478" y="1304"/>
                  </a:lnTo>
                  <a:lnTo>
                    <a:pt x="490" y="1304"/>
                  </a:lnTo>
                  <a:lnTo>
                    <a:pt x="499" y="1304"/>
                  </a:lnTo>
                  <a:lnTo>
                    <a:pt x="511" y="1304"/>
                  </a:lnTo>
                  <a:lnTo>
                    <a:pt x="520" y="1302"/>
                  </a:lnTo>
                  <a:lnTo>
                    <a:pt x="520" y="1298"/>
                  </a:lnTo>
                  <a:lnTo>
                    <a:pt x="503" y="1279"/>
                  </a:lnTo>
                  <a:lnTo>
                    <a:pt x="488" y="1260"/>
                  </a:lnTo>
                  <a:lnTo>
                    <a:pt x="474" y="1239"/>
                  </a:lnTo>
                  <a:lnTo>
                    <a:pt x="463" y="1218"/>
                  </a:lnTo>
                  <a:lnTo>
                    <a:pt x="453" y="1195"/>
                  </a:lnTo>
                  <a:lnTo>
                    <a:pt x="443" y="1172"/>
                  </a:lnTo>
                  <a:lnTo>
                    <a:pt x="438" y="1149"/>
                  </a:lnTo>
                  <a:lnTo>
                    <a:pt x="434" y="1124"/>
                  </a:lnTo>
                  <a:lnTo>
                    <a:pt x="432" y="1120"/>
                  </a:lnTo>
                  <a:lnTo>
                    <a:pt x="428" y="1118"/>
                  </a:lnTo>
                  <a:lnTo>
                    <a:pt x="426" y="1116"/>
                  </a:lnTo>
                  <a:lnTo>
                    <a:pt x="424" y="1112"/>
                  </a:lnTo>
                  <a:lnTo>
                    <a:pt x="422" y="1108"/>
                  </a:lnTo>
                  <a:lnTo>
                    <a:pt x="420" y="1107"/>
                  </a:lnTo>
                  <a:lnTo>
                    <a:pt x="418" y="1103"/>
                  </a:lnTo>
                  <a:lnTo>
                    <a:pt x="417" y="1101"/>
                  </a:lnTo>
                  <a:lnTo>
                    <a:pt x="409" y="1089"/>
                  </a:lnTo>
                  <a:lnTo>
                    <a:pt x="403" y="1080"/>
                  </a:lnTo>
                  <a:lnTo>
                    <a:pt x="397" y="1068"/>
                  </a:lnTo>
                  <a:lnTo>
                    <a:pt x="394" y="1057"/>
                  </a:lnTo>
                  <a:lnTo>
                    <a:pt x="388" y="1045"/>
                  </a:lnTo>
                  <a:lnTo>
                    <a:pt x="384" y="1034"/>
                  </a:lnTo>
                  <a:lnTo>
                    <a:pt x="376" y="1024"/>
                  </a:lnTo>
                  <a:lnTo>
                    <a:pt x="369" y="1015"/>
                  </a:lnTo>
                  <a:lnTo>
                    <a:pt x="367" y="1028"/>
                  </a:lnTo>
                  <a:lnTo>
                    <a:pt x="363" y="1043"/>
                  </a:lnTo>
                  <a:lnTo>
                    <a:pt x="357" y="1057"/>
                  </a:lnTo>
                  <a:lnTo>
                    <a:pt x="353" y="1072"/>
                  </a:lnTo>
                  <a:lnTo>
                    <a:pt x="351" y="1085"/>
                  </a:lnTo>
                  <a:lnTo>
                    <a:pt x="349" y="1101"/>
                  </a:lnTo>
                  <a:lnTo>
                    <a:pt x="351" y="1114"/>
                  </a:lnTo>
                  <a:lnTo>
                    <a:pt x="355" y="1130"/>
                  </a:lnTo>
                  <a:lnTo>
                    <a:pt x="363" y="1143"/>
                  </a:lnTo>
                  <a:lnTo>
                    <a:pt x="370" y="1156"/>
                  </a:lnTo>
                  <a:lnTo>
                    <a:pt x="380" y="1170"/>
                  </a:lnTo>
                  <a:lnTo>
                    <a:pt x="390" y="1181"/>
                  </a:lnTo>
                  <a:lnTo>
                    <a:pt x="395" y="1197"/>
                  </a:lnTo>
                  <a:lnTo>
                    <a:pt x="399" y="1210"/>
                  </a:lnTo>
                  <a:lnTo>
                    <a:pt x="399" y="1218"/>
                  </a:lnTo>
                  <a:lnTo>
                    <a:pt x="399" y="1225"/>
                  </a:lnTo>
                  <a:lnTo>
                    <a:pt x="395" y="1233"/>
                  </a:lnTo>
                  <a:lnTo>
                    <a:pt x="392" y="1241"/>
                  </a:lnTo>
                  <a:lnTo>
                    <a:pt x="384" y="1247"/>
                  </a:lnTo>
                  <a:lnTo>
                    <a:pt x="374" y="1252"/>
                  </a:lnTo>
                  <a:lnTo>
                    <a:pt x="365" y="1256"/>
                  </a:lnTo>
                  <a:lnTo>
                    <a:pt x="353" y="1260"/>
                  </a:lnTo>
                  <a:lnTo>
                    <a:pt x="342" y="1262"/>
                  </a:lnTo>
                  <a:lnTo>
                    <a:pt x="330" y="1262"/>
                  </a:lnTo>
                  <a:lnTo>
                    <a:pt x="321" y="1262"/>
                  </a:lnTo>
                  <a:lnTo>
                    <a:pt x="309" y="1260"/>
                  </a:lnTo>
                  <a:lnTo>
                    <a:pt x="298" y="1252"/>
                  </a:lnTo>
                  <a:lnTo>
                    <a:pt x="286" y="1243"/>
                  </a:lnTo>
                  <a:lnTo>
                    <a:pt x="276" y="1231"/>
                  </a:lnTo>
                  <a:lnTo>
                    <a:pt x="269" y="1220"/>
                  </a:lnTo>
                  <a:lnTo>
                    <a:pt x="263" y="1206"/>
                  </a:lnTo>
                  <a:lnTo>
                    <a:pt x="257" y="1193"/>
                  </a:lnTo>
                  <a:lnTo>
                    <a:pt x="255" y="1179"/>
                  </a:lnTo>
                  <a:lnTo>
                    <a:pt x="255" y="1164"/>
                  </a:lnTo>
                  <a:lnTo>
                    <a:pt x="255" y="1141"/>
                  </a:lnTo>
                  <a:lnTo>
                    <a:pt x="257" y="1118"/>
                  </a:lnTo>
                  <a:lnTo>
                    <a:pt x="259" y="1097"/>
                  </a:lnTo>
                  <a:lnTo>
                    <a:pt x="263" y="1076"/>
                  </a:lnTo>
                  <a:lnTo>
                    <a:pt x="267" y="1055"/>
                  </a:lnTo>
                  <a:lnTo>
                    <a:pt x="271" y="1034"/>
                  </a:lnTo>
                  <a:lnTo>
                    <a:pt x="275" y="1013"/>
                  </a:lnTo>
                  <a:lnTo>
                    <a:pt x="276" y="990"/>
                  </a:lnTo>
                  <a:lnTo>
                    <a:pt x="275" y="980"/>
                  </a:lnTo>
                  <a:lnTo>
                    <a:pt x="263" y="1003"/>
                  </a:lnTo>
                  <a:lnTo>
                    <a:pt x="253" y="1026"/>
                  </a:lnTo>
                  <a:lnTo>
                    <a:pt x="244" y="1051"/>
                  </a:lnTo>
                  <a:lnTo>
                    <a:pt x="236" y="1076"/>
                  </a:lnTo>
                  <a:lnTo>
                    <a:pt x="230" y="1101"/>
                  </a:lnTo>
                  <a:lnTo>
                    <a:pt x="225" y="1126"/>
                  </a:lnTo>
                  <a:lnTo>
                    <a:pt x="219" y="1151"/>
                  </a:lnTo>
                  <a:lnTo>
                    <a:pt x="215" y="1178"/>
                  </a:lnTo>
                  <a:lnTo>
                    <a:pt x="213" y="1201"/>
                  </a:lnTo>
                  <a:lnTo>
                    <a:pt x="209" y="1225"/>
                  </a:lnTo>
                  <a:lnTo>
                    <a:pt x="205" y="1248"/>
                  </a:lnTo>
                  <a:lnTo>
                    <a:pt x="203" y="1273"/>
                  </a:lnTo>
                  <a:lnTo>
                    <a:pt x="200" y="1298"/>
                  </a:lnTo>
                  <a:lnTo>
                    <a:pt x="198" y="1323"/>
                  </a:lnTo>
                  <a:lnTo>
                    <a:pt x="196" y="1348"/>
                  </a:lnTo>
                  <a:lnTo>
                    <a:pt x="194" y="1371"/>
                  </a:lnTo>
                  <a:lnTo>
                    <a:pt x="194" y="1377"/>
                  </a:lnTo>
                  <a:lnTo>
                    <a:pt x="196" y="1383"/>
                  </a:lnTo>
                  <a:lnTo>
                    <a:pt x="196" y="1388"/>
                  </a:lnTo>
                  <a:lnTo>
                    <a:pt x="194" y="1394"/>
                  </a:lnTo>
                  <a:lnTo>
                    <a:pt x="192" y="1400"/>
                  </a:lnTo>
                  <a:lnTo>
                    <a:pt x="192" y="1406"/>
                  </a:lnTo>
                  <a:lnTo>
                    <a:pt x="190" y="1412"/>
                  </a:lnTo>
                  <a:lnTo>
                    <a:pt x="190" y="1417"/>
                  </a:lnTo>
                  <a:lnTo>
                    <a:pt x="186" y="1425"/>
                  </a:lnTo>
                  <a:lnTo>
                    <a:pt x="180" y="1433"/>
                  </a:lnTo>
                  <a:lnTo>
                    <a:pt x="175" y="1438"/>
                  </a:lnTo>
                  <a:lnTo>
                    <a:pt x="167" y="1444"/>
                  </a:lnTo>
                  <a:lnTo>
                    <a:pt x="159" y="1448"/>
                  </a:lnTo>
                  <a:lnTo>
                    <a:pt x="152" y="1454"/>
                  </a:lnTo>
                  <a:lnTo>
                    <a:pt x="144" y="1458"/>
                  </a:lnTo>
                  <a:lnTo>
                    <a:pt x="138" y="1465"/>
                  </a:lnTo>
                  <a:lnTo>
                    <a:pt x="131" y="1475"/>
                  </a:lnTo>
                  <a:lnTo>
                    <a:pt x="123" y="1484"/>
                  </a:lnTo>
                  <a:lnTo>
                    <a:pt x="113" y="1494"/>
                  </a:lnTo>
                  <a:lnTo>
                    <a:pt x="104" y="1502"/>
                  </a:lnTo>
                  <a:lnTo>
                    <a:pt x="92" y="1505"/>
                  </a:lnTo>
                  <a:lnTo>
                    <a:pt x="81" y="1509"/>
                  </a:lnTo>
                  <a:lnTo>
                    <a:pt x="67" y="1511"/>
                  </a:lnTo>
                  <a:lnTo>
                    <a:pt x="54" y="1509"/>
                  </a:lnTo>
                  <a:lnTo>
                    <a:pt x="46" y="1507"/>
                  </a:lnTo>
                  <a:lnTo>
                    <a:pt x="38" y="1504"/>
                  </a:lnTo>
                  <a:lnTo>
                    <a:pt x="29" y="1502"/>
                  </a:lnTo>
                  <a:lnTo>
                    <a:pt x="21" y="1498"/>
                  </a:lnTo>
                  <a:lnTo>
                    <a:pt x="13" y="1492"/>
                  </a:lnTo>
                  <a:lnTo>
                    <a:pt x="8" y="1486"/>
                  </a:lnTo>
                  <a:lnTo>
                    <a:pt x="4" y="1479"/>
                  </a:lnTo>
                  <a:lnTo>
                    <a:pt x="0" y="1469"/>
                  </a:lnTo>
                  <a:lnTo>
                    <a:pt x="4" y="1459"/>
                  </a:lnTo>
                  <a:lnTo>
                    <a:pt x="8" y="1450"/>
                  </a:lnTo>
                  <a:lnTo>
                    <a:pt x="12" y="1440"/>
                  </a:lnTo>
                  <a:lnTo>
                    <a:pt x="17" y="1431"/>
                  </a:lnTo>
                  <a:lnTo>
                    <a:pt x="23" y="1423"/>
                  </a:lnTo>
                  <a:lnTo>
                    <a:pt x="31" y="1415"/>
                  </a:lnTo>
                  <a:lnTo>
                    <a:pt x="40" y="1410"/>
                  </a:lnTo>
                  <a:lnTo>
                    <a:pt x="52" y="1408"/>
                  </a:lnTo>
                  <a:lnTo>
                    <a:pt x="60" y="1410"/>
                  </a:lnTo>
                  <a:lnTo>
                    <a:pt x="65" y="1408"/>
                  </a:lnTo>
                  <a:lnTo>
                    <a:pt x="71" y="1404"/>
                  </a:lnTo>
                  <a:lnTo>
                    <a:pt x="75" y="1398"/>
                  </a:lnTo>
                  <a:lnTo>
                    <a:pt x="81" y="1392"/>
                  </a:lnTo>
                  <a:lnTo>
                    <a:pt x="84" y="1385"/>
                  </a:lnTo>
                  <a:lnTo>
                    <a:pt x="88" y="1379"/>
                  </a:lnTo>
                  <a:lnTo>
                    <a:pt x="94" y="1373"/>
                  </a:lnTo>
                  <a:lnTo>
                    <a:pt x="100" y="1360"/>
                  </a:lnTo>
                  <a:lnTo>
                    <a:pt x="106" y="1344"/>
                  </a:lnTo>
                  <a:lnTo>
                    <a:pt x="109" y="1329"/>
                  </a:lnTo>
                  <a:lnTo>
                    <a:pt x="113" y="1314"/>
                  </a:lnTo>
                  <a:lnTo>
                    <a:pt x="113" y="1298"/>
                  </a:lnTo>
                  <a:lnTo>
                    <a:pt x="115" y="1283"/>
                  </a:lnTo>
                  <a:lnTo>
                    <a:pt x="115" y="1266"/>
                  </a:lnTo>
                  <a:lnTo>
                    <a:pt x="115" y="1250"/>
                  </a:lnTo>
                  <a:lnTo>
                    <a:pt x="119" y="1212"/>
                  </a:lnTo>
                  <a:lnTo>
                    <a:pt x="123" y="1174"/>
                  </a:lnTo>
                  <a:lnTo>
                    <a:pt x="127" y="1135"/>
                  </a:lnTo>
                  <a:lnTo>
                    <a:pt x="131" y="1099"/>
                  </a:lnTo>
                  <a:lnTo>
                    <a:pt x="134" y="1062"/>
                  </a:lnTo>
                  <a:lnTo>
                    <a:pt x="138" y="1024"/>
                  </a:lnTo>
                  <a:lnTo>
                    <a:pt x="142" y="986"/>
                  </a:lnTo>
                  <a:lnTo>
                    <a:pt x="144" y="947"/>
                  </a:lnTo>
                  <a:lnTo>
                    <a:pt x="146" y="936"/>
                  </a:lnTo>
                  <a:lnTo>
                    <a:pt x="152" y="926"/>
                  </a:lnTo>
                  <a:lnTo>
                    <a:pt x="155" y="915"/>
                  </a:lnTo>
                  <a:lnTo>
                    <a:pt x="161" y="905"/>
                  </a:lnTo>
                  <a:lnTo>
                    <a:pt x="167" y="896"/>
                  </a:lnTo>
                  <a:lnTo>
                    <a:pt x="171" y="884"/>
                  </a:lnTo>
                  <a:lnTo>
                    <a:pt x="171" y="873"/>
                  </a:lnTo>
                  <a:lnTo>
                    <a:pt x="169" y="861"/>
                  </a:lnTo>
                  <a:lnTo>
                    <a:pt x="165" y="855"/>
                  </a:lnTo>
                  <a:lnTo>
                    <a:pt x="163" y="850"/>
                  </a:lnTo>
                  <a:lnTo>
                    <a:pt x="161" y="844"/>
                  </a:lnTo>
                  <a:lnTo>
                    <a:pt x="159" y="838"/>
                  </a:lnTo>
                  <a:lnTo>
                    <a:pt x="157" y="832"/>
                  </a:lnTo>
                  <a:lnTo>
                    <a:pt x="154" y="827"/>
                  </a:lnTo>
                  <a:lnTo>
                    <a:pt x="152" y="821"/>
                  </a:lnTo>
                  <a:lnTo>
                    <a:pt x="148" y="815"/>
                  </a:lnTo>
                  <a:lnTo>
                    <a:pt x="146" y="802"/>
                  </a:lnTo>
                  <a:lnTo>
                    <a:pt x="146" y="788"/>
                  </a:lnTo>
                  <a:lnTo>
                    <a:pt x="146" y="773"/>
                  </a:lnTo>
                  <a:lnTo>
                    <a:pt x="146" y="759"/>
                  </a:lnTo>
                  <a:lnTo>
                    <a:pt x="146" y="746"/>
                  </a:lnTo>
                  <a:lnTo>
                    <a:pt x="148" y="731"/>
                  </a:lnTo>
                  <a:lnTo>
                    <a:pt x="150" y="717"/>
                  </a:lnTo>
                  <a:lnTo>
                    <a:pt x="150" y="704"/>
                  </a:lnTo>
                  <a:lnTo>
                    <a:pt x="152" y="700"/>
                  </a:lnTo>
                  <a:lnTo>
                    <a:pt x="152" y="696"/>
                  </a:lnTo>
                  <a:lnTo>
                    <a:pt x="154" y="692"/>
                  </a:lnTo>
                  <a:lnTo>
                    <a:pt x="154" y="687"/>
                  </a:lnTo>
                  <a:lnTo>
                    <a:pt x="155" y="683"/>
                  </a:lnTo>
                  <a:lnTo>
                    <a:pt x="155" y="679"/>
                  </a:lnTo>
                  <a:lnTo>
                    <a:pt x="155" y="677"/>
                  </a:lnTo>
                  <a:lnTo>
                    <a:pt x="154" y="673"/>
                  </a:lnTo>
                  <a:lnTo>
                    <a:pt x="152" y="669"/>
                  </a:lnTo>
                  <a:lnTo>
                    <a:pt x="154" y="664"/>
                  </a:lnTo>
                  <a:lnTo>
                    <a:pt x="155" y="660"/>
                  </a:lnTo>
                  <a:lnTo>
                    <a:pt x="159" y="656"/>
                  </a:lnTo>
                  <a:lnTo>
                    <a:pt x="161" y="652"/>
                  </a:lnTo>
                  <a:lnTo>
                    <a:pt x="161" y="648"/>
                  </a:lnTo>
                  <a:lnTo>
                    <a:pt x="159" y="646"/>
                  </a:lnTo>
                  <a:lnTo>
                    <a:pt x="154" y="644"/>
                  </a:lnTo>
                  <a:lnTo>
                    <a:pt x="152" y="642"/>
                  </a:lnTo>
                  <a:lnTo>
                    <a:pt x="150" y="641"/>
                  </a:lnTo>
                  <a:lnTo>
                    <a:pt x="148" y="639"/>
                  </a:lnTo>
                  <a:lnTo>
                    <a:pt x="146" y="637"/>
                  </a:lnTo>
                  <a:lnTo>
                    <a:pt x="146" y="635"/>
                  </a:lnTo>
                  <a:lnTo>
                    <a:pt x="146" y="633"/>
                  </a:lnTo>
                  <a:lnTo>
                    <a:pt x="144" y="629"/>
                  </a:lnTo>
                  <a:lnTo>
                    <a:pt x="144" y="627"/>
                  </a:lnTo>
                  <a:lnTo>
                    <a:pt x="148" y="625"/>
                  </a:lnTo>
                  <a:lnTo>
                    <a:pt x="150" y="625"/>
                  </a:lnTo>
                  <a:lnTo>
                    <a:pt x="154" y="625"/>
                  </a:lnTo>
                  <a:lnTo>
                    <a:pt x="157" y="625"/>
                  </a:lnTo>
                  <a:lnTo>
                    <a:pt x="159" y="625"/>
                  </a:lnTo>
                  <a:lnTo>
                    <a:pt x="163" y="623"/>
                  </a:lnTo>
                  <a:lnTo>
                    <a:pt x="165" y="621"/>
                  </a:lnTo>
                  <a:lnTo>
                    <a:pt x="169" y="619"/>
                  </a:lnTo>
                  <a:lnTo>
                    <a:pt x="167" y="618"/>
                  </a:lnTo>
                  <a:lnTo>
                    <a:pt x="167" y="616"/>
                  </a:lnTo>
                  <a:lnTo>
                    <a:pt x="165" y="616"/>
                  </a:lnTo>
                  <a:lnTo>
                    <a:pt x="165" y="614"/>
                  </a:lnTo>
                  <a:lnTo>
                    <a:pt x="167" y="614"/>
                  </a:lnTo>
                  <a:lnTo>
                    <a:pt x="167" y="612"/>
                  </a:lnTo>
                  <a:lnTo>
                    <a:pt x="171" y="610"/>
                  </a:lnTo>
                  <a:lnTo>
                    <a:pt x="175" y="608"/>
                  </a:lnTo>
                  <a:lnTo>
                    <a:pt x="179" y="606"/>
                  </a:lnTo>
                  <a:lnTo>
                    <a:pt x="182" y="604"/>
                  </a:lnTo>
                  <a:lnTo>
                    <a:pt x="186" y="600"/>
                  </a:lnTo>
                  <a:lnTo>
                    <a:pt x="188" y="596"/>
                  </a:lnTo>
                  <a:lnTo>
                    <a:pt x="190" y="593"/>
                  </a:lnTo>
                  <a:lnTo>
                    <a:pt x="190" y="589"/>
                  </a:lnTo>
                  <a:lnTo>
                    <a:pt x="194" y="585"/>
                  </a:lnTo>
                  <a:lnTo>
                    <a:pt x="196" y="581"/>
                  </a:lnTo>
                  <a:lnTo>
                    <a:pt x="200" y="577"/>
                  </a:lnTo>
                  <a:lnTo>
                    <a:pt x="203" y="573"/>
                  </a:lnTo>
                  <a:lnTo>
                    <a:pt x="205" y="570"/>
                  </a:lnTo>
                  <a:lnTo>
                    <a:pt x="207" y="564"/>
                  </a:lnTo>
                  <a:lnTo>
                    <a:pt x="209" y="560"/>
                  </a:lnTo>
                  <a:lnTo>
                    <a:pt x="207" y="554"/>
                  </a:lnTo>
                  <a:lnTo>
                    <a:pt x="209" y="550"/>
                  </a:lnTo>
                  <a:lnTo>
                    <a:pt x="211" y="547"/>
                  </a:lnTo>
                  <a:lnTo>
                    <a:pt x="213" y="543"/>
                  </a:lnTo>
                  <a:lnTo>
                    <a:pt x="215" y="539"/>
                  </a:lnTo>
                  <a:lnTo>
                    <a:pt x="217" y="535"/>
                  </a:lnTo>
                  <a:lnTo>
                    <a:pt x="219" y="531"/>
                  </a:lnTo>
                  <a:lnTo>
                    <a:pt x="219" y="525"/>
                  </a:lnTo>
                  <a:lnTo>
                    <a:pt x="219" y="522"/>
                  </a:lnTo>
                  <a:lnTo>
                    <a:pt x="217" y="518"/>
                  </a:lnTo>
                  <a:lnTo>
                    <a:pt x="217" y="516"/>
                  </a:lnTo>
                  <a:lnTo>
                    <a:pt x="219" y="512"/>
                  </a:lnTo>
                  <a:lnTo>
                    <a:pt x="221" y="508"/>
                  </a:lnTo>
                  <a:lnTo>
                    <a:pt x="221" y="504"/>
                  </a:lnTo>
                  <a:lnTo>
                    <a:pt x="223" y="501"/>
                  </a:lnTo>
                  <a:lnTo>
                    <a:pt x="223" y="497"/>
                  </a:lnTo>
                  <a:lnTo>
                    <a:pt x="223" y="493"/>
                  </a:lnTo>
                  <a:lnTo>
                    <a:pt x="232" y="476"/>
                  </a:lnTo>
                  <a:lnTo>
                    <a:pt x="230" y="476"/>
                  </a:lnTo>
                  <a:lnTo>
                    <a:pt x="228" y="474"/>
                  </a:lnTo>
                  <a:lnTo>
                    <a:pt x="227" y="472"/>
                  </a:lnTo>
                  <a:lnTo>
                    <a:pt x="225" y="470"/>
                  </a:lnTo>
                  <a:lnTo>
                    <a:pt x="225" y="468"/>
                  </a:lnTo>
                  <a:lnTo>
                    <a:pt x="227" y="466"/>
                  </a:lnTo>
                  <a:lnTo>
                    <a:pt x="232" y="460"/>
                  </a:lnTo>
                  <a:lnTo>
                    <a:pt x="238" y="455"/>
                  </a:lnTo>
                  <a:lnTo>
                    <a:pt x="242" y="447"/>
                  </a:lnTo>
                  <a:lnTo>
                    <a:pt x="246" y="439"/>
                  </a:lnTo>
                  <a:lnTo>
                    <a:pt x="250" y="432"/>
                  </a:lnTo>
                  <a:lnTo>
                    <a:pt x="251" y="426"/>
                  </a:lnTo>
                  <a:lnTo>
                    <a:pt x="255" y="418"/>
                  </a:lnTo>
                  <a:lnTo>
                    <a:pt x="259" y="410"/>
                  </a:lnTo>
                  <a:lnTo>
                    <a:pt x="261" y="403"/>
                  </a:lnTo>
                  <a:lnTo>
                    <a:pt x="261" y="395"/>
                  </a:lnTo>
                  <a:lnTo>
                    <a:pt x="259" y="387"/>
                  </a:lnTo>
                  <a:lnTo>
                    <a:pt x="255" y="380"/>
                  </a:lnTo>
                  <a:lnTo>
                    <a:pt x="250" y="374"/>
                  </a:lnTo>
                  <a:lnTo>
                    <a:pt x="246" y="366"/>
                  </a:lnTo>
                  <a:lnTo>
                    <a:pt x="242" y="361"/>
                  </a:lnTo>
                  <a:lnTo>
                    <a:pt x="238" y="353"/>
                  </a:lnTo>
                  <a:lnTo>
                    <a:pt x="236" y="345"/>
                  </a:lnTo>
                  <a:lnTo>
                    <a:pt x="236" y="338"/>
                  </a:lnTo>
                  <a:lnTo>
                    <a:pt x="234" y="330"/>
                  </a:lnTo>
                  <a:lnTo>
                    <a:pt x="234" y="322"/>
                  </a:lnTo>
                  <a:lnTo>
                    <a:pt x="232" y="315"/>
                  </a:lnTo>
                  <a:lnTo>
                    <a:pt x="232" y="307"/>
                  </a:lnTo>
                  <a:lnTo>
                    <a:pt x="230" y="299"/>
                  </a:lnTo>
                  <a:lnTo>
                    <a:pt x="227" y="292"/>
                  </a:lnTo>
                  <a:lnTo>
                    <a:pt x="221" y="286"/>
                  </a:lnTo>
                  <a:lnTo>
                    <a:pt x="215" y="280"/>
                  </a:lnTo>
                  <a:lnTo>
                    <a:pt x="211" y="274"/>
                  </a:lnTo>
                  <a:lnTo>
                    <a:pt x="207" y="268"/>
                  </a:lnTo>
                  <a:lnTo>
                    <a:pt x="205" y="263"/>
                  </a:lnTo>
                  <a:lnTo>
                    <a:pt x="202" y="255"/>
                  </a:lnTo>
                  <a:lnTo>
                    <a:pt x="198" y="249"/>
                  </a:lnTo>
                  <a:lnTo>
                    <a:pt x="196" y="242"/>
                  </a:lnTo>
                  <a:lnTo>
                    <a:pt x="194" y="245"/>
                  </a:lnTo>
                  <a:lnTo>
                    <a:pt x="194" y="249"/>
                  </a:lnTo>
                  <a:lnTo>
                    <a:pt x="192" y="253"/>
                  </a:lnTo>
                  <a:lnTo>
                    <a:pt x="192" y="255"/>
                  </a:lnTo>
                  <a:lnTo>
                    <a:pt x="190" y="259"/>
                  </a:lnTo>
                  <a:lnTo>
                    <a:pt x="190" y="263"/>
                  </a:lnTo>
                  <a:lnTo>
                    <a:pt x="190" y="267"/>
                  </a:lnTo>
                  <a:lnTo>
                    <a:pt x="188" y="268"/>
                  </a:lnTo>
                  <a:lnTo>
                    <a:pt x="184" y="284"/>
                  </a:lnTo>
                  <a:lnTo>
                    <a:pt x="180" y="299"/>
                  </a:lnTo>
                  <a:lnTo>
                    <a:pt x="175" y="313"/>
                  </a:lnTo>
                  <a:lnTo>
                    <a:pt x="169" y="328"/>
                  </a:lnTo>
                  <a:lnTo>
                    <a:pt x="163" y="341"/>
                  </a:lnTo>
                  <a:lnTo>
                    <a:pt x="157" y="355"/>
                  </a:lnTo>
                  <a:lnTo>
                    <a:pt x="150" y="368"/>
                  </a:lnTo>
                  <a:lnTo>
                    <a:pt x="144" y="380"/>
                  </a:lnTo>
                  <a:lnTo>
                    <a:pt x="148" y="362"/>
                  </a:lnTo>
                  <a:lnTo>
                    <a:pt x="155" y="345"/>
                  </a:lnTo>
                  <a:lnTo>
                    <a:pt x="161" y="328"/>
                  </a:lnTo>
                  <a:lnTo>
                    <a:pt x="167" y="311"/>
                  </a:lnTo>
                  <a:lnTo>
                    <a:pt x="173" y="293"/>
                  </a:lnTo>
                  <a:lnTo>
                    <a:pt x="179" y="276"/>
                  </a:lnTo>
                  <a:lnTo>
                    <a:pt x="184" y="259"/>
                  </a:lnTo>
                  <a:lnTo>
                    <a:pt x="188" y="240"/>
                  </a:lnTo>
                  <a:lnTo>
                    <a:pt x="188" y="238"/>
                  </a:lnTo>
                  <a:lnTo>
                    <a:pt x="190" y="234"/>
                  </a:lnTo>
                  <a:lnTo>
                    <a:pt x="192" y="232"/>
                  </a:lnTo>
                  <a:lnTo>
                    <a:pt x="194" y="230"/>
                  </a:lnTo>
                  <a:lnTo>
                    <a:pt x="196" y="226"/>
                  </a:lnTo>
                  <a:lnTo>
                    <a:pt x="196" y="222"/>
                  </a:lnTo>
                  <a:lnTo>
                    <a:pt x="196" y="221"/>
                  </a:lnTo>
                  <a:lnTo>
                    <a:pt x="196" y="217"/>
                  </a:lnTo>
                  <a:lnTo>
                    <a:pt x="184" y="230"/>
                  </a:lnTo>
                  <a:lnTo>
                    <a:pt x="173" y="242"/>
                  </a:lnTo>
                  <a:lnTo>
                    <a:pt x="163" y="255"/>
                  </a:lnTo>
                  <a:lnTo>
                    <a:pt x="155" y="270"/>
                  </a:lnTo>
                  <a:lnTo>
                    <a:pt x="148" y="284"/>
                  </a:lnTo>
                  <a:lnTo>
                    <a:pt x="140" y="299"/>
                  </a:lnTo>
                  <a:lnTo>
                    <a:pt x="132" y="313"/>
                  </a:lnTo>
                  <a:lnTo>
                    <a:pt x="125" y="328"/>
                  </a:lnTo>
                  <a:lnTo>
                    <a:pt x="129" y="311"/>
                  </a:lnTo>
                  <a:lnTo>
                    <a:pt x="136" y="293"/>
                  </a:lnTo>
                  <a:lnTo>
                    <a:pt x="146" y="276"/>
                  </a:lnTo>
                  <a:lnTo>
                    <a:pt x="155" y="259"/>
                  </a:lnTo>
                  <a:lnTo>
                    <a:pt x="165" y="244"/>
                  </a:lnTo>
                  <a:lnTo>
                    <a:pt x="179" y="226"/>
                  </a:lnTo>
                  <a:lnTo>
                    <a:pt x="190" y="211"/>
                  </a:lnTo>
                  <a:lnTo>
                    <a:pt x="203" y="196"/>
                  </a:lnTo>
                  <a:lnTo>
                    <a:pt x="203" y="194"/>
                  </a:lnTo>
                  <a:lnTo>
                    <a:pt x="203" y="192"/>
                  </a:lnTo>
                  <a:lnTo>
                    <a:pt x="205" y="190"/>
                  </a:lnTo>
                  <a:lnTo>
                    <a:pt x="205" y="188"/>
                  </a:lnTo>
                  <a:lnTo>
                    <a:pt x="202" y="188"/>
                  </a:lnTo>
                  <a:lnTo>
                    <a:pt x="179" y="205"/>
                  </a:lnTo>
                  <a:lnTo>
                    <a:pt x="155" y="226"/>
                  </a:lnTo>
                  <a:lnTo>
                    <a:pt x="136" y="247"/>
                  </a:lnTo>
                  <a:lnTo>
                    <a:pt x="117" y="270"/>
                  </a:lnTo>
                  <a:lnTo>
                    <a:pt x="102" y="293"/>
                  </a:lnTo>
                  <a:lnTo>
                    <a:pt x="88" y="318"/>
                  </a:lnTo>
                  <a:lnTo>
                    <a:pt x="75" y="345"/>
                  </a:lnTo>
                  <a:lnTo>
                    <a:pt x="65" y="372"/>
                  </a:lnTo>
                  <a:lnTo>
                    <a:pt x="69" y="355"/>
                  </a:lnTo>
                  <a:lnTo>
                    <a:pt x="73" y="339"/>
                  </a:lnTo>
                  <a:lnTo>
                    <a:pt x="81" y="322"/>
                  </a:lnTo>
                  <a:lnTo>
                    <a:pt x="86" y="307"/>
                  </a:lnTo>
                  <a:lnTo>
                    <a:pt x="96" y="292"/>
                  </a:lnTo>
                  <a:lnTo>
                    <a:pt x="106" y="276"/>
                  </a:lnTo>
                  <a:lnTo>
                    <a:pt x="115" y="261"/>
                  </a:lnTo>
                  <a:lnTo>
                    <a:pt x="127" y="247"/>
                  </a:lnTo>
                  <a:lnTo>
                    <a:pt x="134" y="238"/>
                  </a:lnTo>
                  <a:lnTo>
                    <a:pt x="144" y="228"/>
                  </a:lnTo>
                  <a:lnTo>
                    <a:pt x="154" y="219"/>
                  </a:lnTo>
                  <a:lnTo>
                    <a:pt x="163" y="209"/>
                  </a:lnTo>
                  <a:lnTo>
                    <a:pt x="175" y="199"/>
                  </a:lnTo>
                  <a:lnTo>
                    <a:pt x="184" y="190"/>
                  </a:lnTo>
                  <a:lnTo>
                    <a:pt x="196" y="184"/>
                  </a:lnTo>
                  <a:lnTo>
                    <a:pt x="207" y="178"/>
                  </a:lnTo>
                  <a:lnTo>
                    <a:pt x="209" y="176"/>
                  </a:lnTo>
                  <a:lnTo>
                    <a:pt x="211" y="175"/>
                  </a:lnTo>
                  <a:lnTo>
                    <a:pt x="211" y="173"/>
                  </a:lnTo>
                  <a:lnTo>
                    <a:pt x="213" y="171"/>
                  </a:lnTo>
                  <a:lnTo>
                    <a:pt x="213" y="169"/>
                  </a:lnTo>
                  <a:lnTo>
                    <a:pt x="213" y="167"/>
                  </a:lnTo>
                  <a:lnTo>
                    <a:pt x="213" y="165"/>
                  </a:lnTo>
                  <a:lnTo>
                    <a:pt x="215" y="163"/>
                  </a:lnTo>
                  <a:lnTo>
                    <a:pt x="202" y="165"/>
                  </a:lnTo>
                  <a:lnTo>
                    <a:pt x="190" y="169"/>
                  </a:lnTo>
                  <a:lnTo>
                    <a:pt x="179" y="175"/>
                  </a:lnTo>
                  <a:lnTo>
                    <a:pt x="169" y="180"/>
                  </a:lnTo>
                  <a:lnTo>
                    <a:pt x="157" y="186"/>
                  </a:lnTo>
                  <a:lnTo>
                    <a:pt x="148" y="194"/>
                  </a:lnTo>
                  <a:lnTo>
                    <a:pt x="136" y="201"/>
                  </a:lnTo>
                  <a:lnTo>
                    <a:pt x="127" y="209"/>
                  </a:lnTo>
                  <a:lnTo>
                    <a:pt x="125" y="207"/>
                  </a:lnTo>
                  <a:lnTo>
                    <a:pt x="134" y="198"/>
                  </a:lnTo>
                  <a:lnTo>
                    <a:pt x="144" y="188"/>
                  </a:lnTo>
                  <a:lnTo>
                    <a:pt x="155" y="180"/>
                  </a:lnTo>
                  <a:lnTo>
                    <a:pt x="167" y="173"/>
                  </a:lnTo>
                  <a:lnTo>
                    <a:pt x="179" y="167"/>
                  </a:lnTo>
                  <a:lnTo>
                    <a:pt x="192" y="161"/>
                  </a:lnTo>
                  <a:lnTo>
                    <a:pt x="203" y="157"/>
                  </a:lnTo>
                  <a:lnTo>
                    <a:pt x="217" y="153"/>
                  </a:lnTo>
                  <a:lnTo>
                    <a:pt x="221" y="146"/>
                  </a:lnTo>
                  <a:lnTo>
                    <a:pt x="223" y="134"/>
                  </a:lnTo>
                  <a:lnTo>
                    <a:pt x="227" y="125"/>
                  </a:lnTo>
                  <a:lnTo>
                    <a:pt x="228" y="115"/>
                  </a:lnTo>
                  <a:lnTo>
                    <a:pt x="232" y="107"/>
                  </a:lnTo>
                  <a:lnTo>
                    <a:pt x="236" y="100"/>
                  </a:lnTo>
                  <a:lnTo>
                    <a:pt x="244" y="94"/>
                  </a:lnTo>
                  <a:lnTo>
                    <a:pt x="255" y="90"/>
                  </a:lnTo>
                  <a:lnTo>
                    <a:pt x="269" y="88"/>
                  </a:lnTo>
                  <a:lnTo>
                    <a:pt x="284" y="88"/>
                  </a:lnTo>
                  <a:lnTo>
                    <a:pt x="298" y="88"/>
                  </a:lnTo>
                  <a:lnTo>
                    <a:pt x="313" y="90"/>
                  </a:lnTo>
                  <a:lnTo>
                    <a:pt x="326" y="94"/>
                  </a:lnTo>
                  <a:lnTo>
                    <a:pt x="340" y="98"/>
                  </a:lnTo>
                  <a:lnTo>
                    <a:pt x="353" y="102"/>
                  </a:lnTo>
                  <a:lnTo>
                    <a:pt x="367" y="109"/>
                  </a:lnTo>
                  <a:lnTo>
                    <a:pt x="372" y="107"/>
                  </a:lnTo>
                  <a:lnTo>
                    <a:pt x="378" y="105"/>
                  </a:lnTo>
                  <a:lnTo>
                    <a:pt x="384" y="104"/>
                  </a:lnTo>
                  <a:lnTo>
                    <a:pt x="390" y="100"/>
                  </a:lnTo>
                  <a:lnTo>
                    <a:pt x="395" y="98"/>
                  </a:lnTo>
                  <a:lnTo>
                    <a:pt x="401" y="96"/>
                  </a:lnTo>
                  <a:lnTo>
                    <a:pt x="409" y="94"/>
                  </a:lnTo>
                  <a:lnTo>
                    <a:pt x="415" y="94"/>
                  </a:lnTo>
                  <a:lnTo>
                    <a:pt x="420" y="86"/>
                  </a:lnTo>
                  <a:lnTo>
                    <a:pt x="424" y="79"/>
                  </a:lnTo>
                  <a:lnTo>
                    <a:pt x="428" y="71"/>
                  </a:lnTo>
                  <a:lnTo>
                    <a:pt x="430" y="61"/>
                  </a:lnTo>
                  <a:lnTo>
                    <a:pt x="434" y="54"/>
                  </a:lnTo>
                  <a:lnTo>
                    <a:pt x="436" y="46"/>
                  </a:lnTo>
                  <a:lnTo>
                    <a:pt x="440" y="36"/>
                  </a:lnTo>
                  <a:lnTo>
                    <a:pt x="442" y="29"/>
                  </a:lnTo>
                  <a:lnTo>
                    <a:pt x="443" y="29"/>
                  </a:lnTo>
                  <a:lnTo>
                    <a:pt x="443" y="36"/>
                  </a:lnTo>
                  <a:lnTo>
                    <a:pt x="442" y="42"/>
                  </a:lnTo>
                  <a:lnTo>
                    <a:pt x="440" y="50"/>
                  </a:lnTo>
                  <a:lnTo>
                    <a:pt x="438" y="58"/>
                  </a:lnTo>
                  <a:lnTo>
                    <a:pt x="436" y="65"/>
                  </a:lnTo>
                  <a:lnTo>
                    <a:pt x="434" y="71"/>
                  </a:lnTo>
                  <a:lnTo>
                    <a:pt x="432" y="79"/>
                  </a:lnTo>
                  <a:lnTo>
                    <a:pt x="428" y="86"/>
                  </a:lnTo>
                  <a:lnTo>
                    <a:pt x="438" y="79"/>
                  </a:lnTo>
                  <a:lnTo>
                    <a:pt x="447" y="69"/>
                  </a:lnTo>
                  <a:lnTo>
                    <a:pt x="455" y="58"/>
                  </a:lnTo>
                  <a:lnTo>
                    <a:pt x="461" y="48"/>
                  </a:lnTo>
                  <a:lnTo>
                    <a:pt x="466" y="36"/>
                  </a:lnTo>
                  <a:lnTo>
                    <a:pt x="470" y="23"/>
                  </a:lnTo>
                  <a:lnTo>
                    <a:pt x="476" y="12"/>
                  </a:lnTo>
                  <a:lnTo>
                    <a:pt x="480" y="0"/>
                  </a:lnTo>
                  <a:lnTo>
                    <a:pt x="478" y="13"/>
                  </a:lnTo>
                  <a:lnTo>
                    <a:pt x="476" y="27"/>
                  </a:lnTo>
                  <a:lnTo>
                    <a:pt x="470" y="38"/>
                  </a:lnTo>
                  <a:lnTo>
                    <a:pt x="465" y="52"/>
                  </a:lnTo>
                  <a:lnTo>
                    <a:pt x="459" y="63"/>
                  </a:lnTo>
                  <a:lnTo>
                    <a:pt x="451" y="75"/>
                  </a:lnTo>
                  <a:lnTo>
                    <a:pt x="442" y="86"/>
                  </a:lnTo>
                  <a:lnTo>
                    <a:pt x="432" y="96"/>
                  </a:lnTo>
                  <a:close/>
                </a:path>
              </a:pathLst>
            </a:custGeom>
            <a:solidFill>
              <a:srgbClr val="000000"/>
            </a:solidFill>
            <a:ln w="9525">
              <a:noFill/>
              <a:round/>
              <a:headEnd/>
              <a:tailEnd/>
            </a:ln>
          </p:spPr>
          <p:txBody>
            <a:bodyPr>
              <a:prstTxWarp prst="textNoShape">
                <a:avLst/>
              </a:prstTxWarp>
            </a:bodyPr>
            <a:lstStyle/>
            <a:p>
              <a:endParaRPr lang="en-US"/>
            </a:p>
          </p:txBody>
        </p:sp>
        <p:sp>
          <p:nvSpPr>
            <p:cNvPr id="51988" name="Freeform 15"/>
            <p:cNvSpPr>
              <a:spLocks noEditPoints="1"/>
            </p:cNvSpPr>
            <p:nvPr/>
          </p:nvSpPr>
          <p:spPr bwMode="auto">
            <a:xfrm>
              <a:off x="580" y="2227"/>
              <a:ext cx="439" cy="1354"/>
            </a:xfrm>
            <a:custGeom>
              <a:avLst/>
              <a:gdLst>
                <a:gd name="T0" fmla="*/ 437 w 439"/>
                <a:gd name="T1" fmla="*/ 58 h 1354"/>
                <a:gd name="T2" fmla="*/ 439 w 439"/>
                <a:gd name="T3" fmla="*/ 88 h 1354"/>
                <a:gd name="T4" fmla="*/ 433 w 439"/>
                <a:gd name="T5" fmla="*/ 119 h 1354"/>
                <a:gd name="T6" fmla="*/ 424 w 439"/>
                <a:gd name="T7" fmla="*/ 148 h 1354"/>
                <a:gd name="T8" fmla="*/ 410 w 439"/>
                <a:gd name="T9" fmla="*/ 165 h 1354"/>
                <a:gd name="T10" fmla="*/ 391 w 439"/>
                <a:gd name="T11" fmla="*/ 163 h 1354"/>
                <a:gd name="T12" fmla="*/ 376 w 439"/>
                <a:gd name="T13" fmla="*/ 155 h 1354"/>
                <a:gd name="T14" fmla="*/ 360 w 439"/>
                <a:gd name="T15" fmla="*/ 144 h 1354"/>
                <a:gd name="T16" fmla="*/ 364 w 439"/>
                <a:gd name="T17" fmla="*/ 121 h 1354"/>
                <a:gd name="T18" fmla="*/ 380 w 439"/>
                <a:gd name="T19" fmla="*/ 90 h 1354"/>
                <a:gd name="T20" fmla="*/ 391 w 439"/>
                <a:gd name="T21" fmla="*/ 56 h 1354"/>
                <a:gd name="T22" fmla="*/ 403 w 439"/>
                <a:gd name="T23" fmla="*/ 23 h 1354"/>
                <a:gd name="T24" fmla="*/ 416 w 439"/>
                <a:gd name="T25" fmla="*/ 0 h 1354"/>
                <a:gd name="T26" fmla="*/ 424 w 439"/>
                <a:gd name="T27" fmla="*/ 8 h 1354"/>
                <a:gd name="T28" fmla="*/ 428 w 439"/>
                <a:gd name="T29" fmla="*/ 19 h 1354"/>
                <a:gd name="T30" fmla="*/ 431 w 439"/>
                <a:gd name="T31" fmla="*/ 31 h 1354"/>
                <a:gd name="T32" fmla="*/ 435 w 439"/>
                <a:gd name="T33" fmla="*/ 42 h 1354"/>
                <a:gd name="T34" fmla="*/ 328 w 439"/>
                <a:gd name="T35" fmla="*/ 178 h 1354"/>
                <a:gd name="T36" fmla="*/ 326 w 439"/>
                <a:gd name="T37" fmla="*/ 198 h 1354"/>
                <a:gd name="T38" fmla="*/ 318 w 439"/>
                <a:gd name="T39" fmla="*/ 215 h 1354"/>
                <a:gd name="T40" fmla="*/ 307 w 439"/>
                <a:gd name="T41" fmla="*/ 232 h 1354"/>
                <a:gd name="T42" fmla="*/ 289 w 439"/>
                <a:gd name="T43" fmla="*/ 246 h 1354"/>
                <a:gd name="T44" fmla="*/ 266 w 439"/>
                <a:gd name="T45" fmla="*/ 257 h 1354"/>
                <a:gd name="T46" fmla="*/ 245 w 439"/>
                <a:gd name="T47" fmla="*/ 265 h 1354"/>
                <a:gd name="T48" fmla="*/ 220 w 439"/>
                <a:gd name="T49" fmla="*/ 271 h 1354"/>
                <a:gd name="T50" fmla="*/ 203 w 439"/>
                <a:gd name="T51" fmla="*/ 255 h 1354"/>
                <a:gd name="T52" fmla="*/ 192 w 439"/>
                <a:gd name="T53" fmla="*/ 219 h 1354"/>
                <a:gd name="T54" fmla="*/ 186 w 439"/>
                <a:gd name="T55" fmla="*/ 182 h 1354"/>
                <a:gd name="T56" fmla="*/ 184 w 439"/>
                <a:gd name="T57" fmla="*/ 146 h 1354"/>
                <a:gd name="T58" fmla="*/ 188 w 439"/>
                <a:gd name="T59" fmla="*/ 121 h 1354"/>
                <a:gd name="T60" fmla="*/ 192 w 439"/>
                <a:gd name="T61" fmla="*/ 111 h 1354"/>
                <a:gd name="T62" fmla="*/ 195 w 439"/>
                <a:gd name="T63" fmla="*/ 100 h 1354"/>
                <a:gd name="T64" fmla="*/ 205 w 439"/>
                <a:gd name="T65" fmla="*/ 94 h 1354"/>
                <a:gd name="T66" fmla="*/ 228 w 439"/>
                <a:gd name="T67" fmla="*/ 96 h 1354"/>
                <a:gd name="T68" fmla="*/ 259 w 439"/>
                <a:gd name="T69" fmla="*/ 111 h 1354"/>
                <a:gd name="T70" fmla="*/ 288 w 439"/>
                <a:gd name="T71" fmla="*/ 132 h 1354"/>
                <a:gd name="T72" fmla="*/ 314 w 439"/>
                <a:gd name="T73" fmla="*/ 157 h 1354"/>
                <a:gd name="T74" fmla="*/ 19 w 439"/>
                <a:gd name="T75" fmla="*/ 1341 h 1354"/>
                <a:gd name="T76" fmla="*/ 17 w 439"/>
                <a:gd name="T77" fmla="*/ 1345 h 1354"/>
                <a:gd name="T78" fmla="*/ 13 w 439"/>
                <a:gd name="T79" fmla="*/ 1348 h 1354"/>
                <a:gd name="T80" fmla="*/ 9 w 439"/>
                <a:gd name="T81" fmla="*/ 1352 h 1354"/>
                <a:gd name="T82" fmla="*/ 5 w 439"/>
                <a:gd name="T83" fmla="*/ 1354 h 1354"/>
                <a:gd name="T84" fmla="*/ 3 w 439"/>
                <a:gd name="T85" fmla="*/ 1354 h 1354"/>
                <a:gd name="T86" fmla="*/ 1 w 439"/>
                <a:gd name="T87" fmla="*/ 1352 h 1354"/>
                <a:gd name="T88" fmla="*/ 0 w 439"/>
                <a:gd name="T89" fmla="*/ 1348 h 1354"/>
                <a:gd name="T90" fmla="*/ 0 w 439"/>
                <a:gd name="T91" fmla="*/ 1346 h 1354"/>
                <a:gd name="T92" fmla="*/ 0 w 439"/>
                <a:gd name="T93" fmla="*/ 1341 h 1354"/>
                <a:gd name="T94" fmla="*/ 1 w 439"/>
                <a:gd name="T95" fmla="*/ 1335 h 1354"/>
                <a:gd name="T96" fmla="*/ 5 w 439"/>
                <a:gd name="T97" fmla="*/ 1329 h 1354"/>
                <a:gd name="T98" fmla="*/ 11 w 439"/>
                <a:gd name="T99" fmla="*/ 1327 h 1354"/>
                <a:gd name="T100" fmla="*/ 17 w 439"/>
                <a:gd name="T101" fmla="*/ 1327 h 1354"/>
                <a:gd name="T102" fmla="*/ 19 w 439"/>
                <a:gd name="T103" fmla="*/ 1331 h 1354"/>
                <a:gd name="T104" fmla="*/ 21 w 439"/>
                <a:gd name="T105" fmla="*/ 1335 h 1354"/>
                <a:gd name="T106" fmla="*/ 19 w 439"/>
                <a:gd name="T107" fmla="*/ 1341 h 1354"/>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439"/>
                <a:gd name="T163" fmla="*/ 0 h 1354"/>
                <a:gd name="T164" fmla="*/ 439 w 439"/>
                <a:gd name="T165" fmla="*/ 1354 h 1354"/>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439" h="1354">
                  <a:moveTo>
                    <a:pt x="435" y="42"/>
                  </a:moveTo>
                  <a:lnTo>
                    <a:pt x="437" y="58"/>
                  </a:lnTo>
                  <a:lnTo>
                    <a:pt x="439" y="73"/>
                  </a:lnTo>
                  <a:lnTo>
                    <a:pt x="439" y="88"/>
                  </a:lnTo>
                  <a:lnTo>
                    <a:pt x="437" y="104"/>
                  </a:lnTo>
                  <a:lnTo>
                    <a:pt x="433" y="119"/>
                  </a:lnTo>
                  <a:lnTo>
                    <a:pt x="430" y="134"/>
                  </a:lnTo>
                  <a:lnTo>
                    <a:pt x="424" y="148"/>
                  </a:lnTo>
                  <a:lnTo>
                    <a:pt x="418" y="163"/>
                  </a:lnTo>
                  <a:lnTo>
                    <a:pt x="410" y="165"/>
                  </a:lnTo>
                  <a:lnTo>
                    <a:pt x="401" y="165"/>
                  </a:lnTo>
                  <a:lnTo>
                    <a:pt x="391" y="163"/>
                  </a:lnTo>
                  <a:lnTo>
                    <a:pt x="383" y="159"/>
                  </a:lnTo>
                  <a:lnTo>
                    <a:pt x="376" y="155"/>
                  </a:lnTo>
                  <a:lnTo>
                    <a:pt x="368" y="150"/>
                  </a:lnTo>
                  <a:lnTo>
                    <a:pt x="360" y="144"/>
                  </a:lnTo>
                  <a:lnTo>
                    <a:pt x="355" y="138"/>
                  </a:lnTo>
                  <a:lnTo>
                    <a:pt x="364" y="121"/>
                  </a:lnTo>
                  <a:lnTo>
                    <a:pt x="372" y="106"/>
                  </a:lnTo>
                  <a:lnTo>
                    <a:pt x="380" y="90"/>
                  </a:lnTo>
                  <a:lnTo>
                    <a:pt x="385" y="73"/>
                  </a:lnTo>
                  <a:lnTo>
                    <a:pt x="391" y="56"/>
                  </a:lnTo>
                  <a:lnTo>
                    <a:pt x="397" y="38"/>
                  </a:lnTo>
                  <a:lnTo>
                    <a:pt x="403" y="23"/>
                  </a:lnTo>
                  <a:lnTo>
                    <a:pt x="408" y="6"/>
                  </a:lnTo>
                  <a:lnTo>
                    <a:pt x="416" y="0"/>
                  </a:lnTo>
                  <a:lnTo>
                    <a:pt x="420" y="4"/>
                  </a:lnTo>
                  <a:lnTo>
                    <a:pt x="424" y="8"/>
                  </a:lnTo>
                  <a:lnTo>
                    <a:pt x="426" y="14"/>
                  </a:lnTo>
                  <a:lnTo>
                    <a:pt x="428" y="19"/>
                  </a:lnTo>
                  <a:lnTo>
                    <a:pt x="430" y="25"/>
                  </a:lnTo>
                  <a:lnTo>
                    <a:pt x="431" y="31"/>
                  </a:lnTo>
                  <a:lnTo>
                    <a:pt x="433" y="37"/>
                  </a:lnTo>
                  <a:lnTo>
                    <a:pt x="435" y="42"/>
                  </a:lnTo>
                  <a:close/>
                  <a:moveTo>
                    <a:pt x="328" y="169"/>
                  </a:moveTo>
                  <a:lnTo>
                    <a:pt x="328" y="178"/>
                  </a:lnTo>
                  <a:lnTo>
                    <a:pt x="328" y="188"/>
                  </a:lnTo>
                  <a:lnTo>
                    <a:pt x="326" y="198"/>
                  </a:lnTo>
                  <a:lnTo>
                    <a:pt x="322" y="207"/>
                  </a:lnTo>
                  <a:lnTo>
                    <a:pt x="318" y="215"/>
                  </a:lnTo>
                  <a:lnTo>
                    <a:pt x="312" y="225"/>
                  </a:lnTo>
                  <a:lnTo>
                    <a:pt x="307" y="232"/>
                  </a:lnTo>
                  <a:lnTo>
                    <a:pt x="299" y="238"/>
                  </a:lnTo>
                  <a:lnTo>
                    <a:pt x="289" y="246"/>
                  </a:lnTo>
                  <a:lnTo>
                    <a:pt x="278" y="251"/>
                  </a:lnTo>
                  <a:lnTo>
                    <a:pt x="266" y="257"/>
                  </a:lnTo>
                  <a:lnTo>
                    <a:pt x="257" y="261"/>
                  </a:lnTo>
                  <a:lnTo>
                    <a:pt x="245" y="265"/>
                  </a:lnTo>
                  <a:lnTo>
                    <a:pt x="234" y="267"/>
                  </a:lnTo>
                  <a:lnTo>
                    <a:pt x="220" y="271"/>
                  </a:lnTo>
                  <a:lnTo>
                    <a:pt x="209" y="271"/>
                  </a:lnTo>
                  <a:lnTo>
                    <a:pt x="203" y="255"/>
                  </a:lnTo>
                  <a:lnTo>
                    <a:pt x="197" y="238"/>
                  </a:lnTo>
                  <a:lnTo>
                    <a:pt x="192" y="219"/>
                  </a:lnTo>
                  <a:lnTo>
                    <a:pt x="188" y="201"/>
                  </a:lnTo>
                  <a:lnTo>
                    <a:pt x="186" y="182"/>
                  </a:lnTo>
                  <a:lnTo>
                    <a:pt x="184" y="165"/>
                  </a:lnTo>
                  <a:lnTo>
                    <a:pt x="184" y="146"/>
                  </a:lnTo>
                  <a:lnTo>
                    <a:pt x="186" y="127"/>
                  </a:lnTo>
                  <a:lnTo>
                    <a:pt x="188" y="121"/>
                  </a:lnTo>
                  <a:lnTo>
                    <a:pt x="190" y="115"/>
                  </a:lnTo>
                  <a:lnTo>
                    <a:pt x="192" y="111"/>
                  </a:lnTo>
                  <a:lnTo>
                    <a:pt x="193" y="106"/>
                  </a:lnTo>
                  <a:lnTo>
                    <a:pt x="195" y="100"/>
                  </a:lnTo>
                  <a:lnTo>
                    <a:pt x="199" y="96"/>
                  </a:lnTo>
                  <a:lnTo>
                    <a:pt x="205" y="94"/>
                  </a:lnTo>
                  <a:lnTo>
                    <a:pt x="211" y="92"/>
                  </a:lnTo>
                  <a:lnTo>
                    <a:pt x="228" y="96"/>
                  </a:lnTo>
                  <a:lnTo>
                    <a:pt x="243" y="102"/>
                  </a:lnTo>
                  <a:lnTo>
                    <a:pt x="259" y="111"/>
                  </a:lnTo>
                  <a:lnTo>
                    <a:pt x="274" y="121"/>
                  </a:lnTo>
                  <a:lnTo>
                    <a:pt x="288" y="132"/>
                  </a:lnTo>
                  <a:lnTo>
                    <a:pt x="301" y="146"/>
                  </a:lnTo>
                  <a:lnTo>
                    <a:pt x="314" y="157"/>
                  </a:lnTo>
                  <a:lnTo>
                    <a:pt x="328" y="169"/>
                  </a:lnTo>
                  <a:close/>
                  <a:moveTo>
                    <a:pt x="19" y="1341"/>
                  </a:moveTo>
                  <a:lnTo>
                    <a:pt x="17" y="1343"/>
                  </a:lnTo>
                  <a:lnTo>
                    <a:pt x="17" y="1345"/>
                  </a:lnTo>
                  <a:lnTo>
                    <a:pt x="15" y="1346"/>
                  </a:lnTo>
                  <a:lnTo>
                    <a:pt x="13" y="1348"/>
                  </a:lnTo>
                  <a:lnTo>
                    <a:pt x="11" y="1350"/>
                  </a:lnTo>
                  <a:lnTo>
                    <a:pt x="9" y="1352"/>
                  </a:lnTo>
                  <a:lnTo>
                    <a:pt x="7" y="1354"/>
                  </a:lnTo>
                  <a:lnTo>
                    <a:pt x="5" y="1354"/>
                  </a:lnTo>
                  <a:lnTo>
                    <a:pt x="3" y="1354"/>
                  </a:lnTo>
                  <a:lnTo>
                    <a:pt x="1" y="1352"/>
                  </a:lnTo>
                  <a:lnTo>
                    <a:pt x="0" y="1350"/>
                  </a:lnTo>
                  <a:lnTo>
                    <a:pt x="0" y="1348"/>
                  </a:lnTo>
                  <a:lnTo>
                    <a:pt x="0" y="1346"/>
                  </a:lnTo>
                  <a:lnTo>
                    <a:pt x="0" y="1343"/>
                  </a:lnTo>
                  <a:lnTo>
                    <a:pt x="0" y="1341"/>
                  </a:lnTo>
                  <a:lnTo>
                    <a:pt x="0" y="1337"/>
                  </a:lnTo>
                  <a:lnTo>
                    <a:pt x="1" y="1335"/>
                  </a:lnTo>
                  <a:lnTo>
                    <a:pt x="3" y="1331"/>
                  </a:lnTo>
                  <a:lnTo>
                    <a:pt x="5" y="1329"/>
                  </a:lnTo>
                  <a:lnTo>
                    <a:pt x="7" y="1329"/>
                  </a:lnTo>
                  <a:lnTo>
                    <a:pt x="11" y="1327"/>
                  </a:lnTo>
                  <a:lnTo>
                    <a:pt x="13" y="1327"/>
                  </a:lnTo>
                  <a:lnTo>
                    <a:pt x="17" y="1327"/>
                  </a:lnTo>
                  <a:lnTo>
                    <a:pt x="19" y="1329"/>
                  </a:lnTo>
                  <a:lnTo>
                    <a:pt x="19" y="1331"/>
                  </a:lnTo>
                  <a:lnTo>
                    <a:pt x="21" y="1333"/>
                  </a:lnTo>
                  <a:lnTo>
                    <a:pt x="21" y="1335"/>
                  </a:lnTo>
                  <a:lnTo>
                    <a:pt x="21" y="1339"/>
                  </a:lnTo>
                  <a:lnTo>
                    <a:pt x="19" y="1341"/>
                  </a:lnTo>
                  <a:close/>
                </a:path>
              </a:pathLst>
            </a:custGeom>
            <a:solidFill>
              <a:srgbClr val="5C646A"/>
            </a:solidFill>
            <a:ln w="9525">
              <a:noFill/>
              <a:round/>
              <a:headEnd/>
              <a:tailEnd/>
            </a:ln>
          </p:spPr>
          <p:txBody>
            <a:bodyPr>
              <a:prstTxWarp prst="textNoShape">
                <a:avLst/>
              </a:prstTxWarp>
            </a:bodyPr>
            <a:lstStyle/>
            <a:p>
              <a:endParaRPr lang="en-US"/>
            </a:p>
          </p:txBody>
        </p:sp>
        <p:sp>
          <p:nvSpPr>
            <p:cNvPr id="51989" name="Freeform 16"/>
            <p:cNvSpPr>
              <a:spLocks noEditPoints="1"/>
            </p:cNvSpPr>
            <p:nvPr/>
          </p:nvSpPr>
          <p:spPr bwMode="auto">
            <a:xfrm>
              <a:off x="434" y="2256"/>
              <a:ext cx="1173" cy="1714"/>
            </a:xfrm>
            <a:custGeom>
              <a:avLst/>
              <a:gdLst>
                <a:gd name="T0" fmla="*/ 495 w 1173"/>
                <a:gd name="T1" fmla="*/ 57 h 1714"/>
                <a:gd name="T2" fmla="*/ 545 w 1173"/>
                <a:gd name="T3" fmla="*/ 146 h 1714"/>
                <a:gd name="T4" fmla="*/ 524 w 1173"/>
                <a:gd name="T5" fmla="*/ 299 h 1714"/>
                <a:gd name="T6" fmla="*/ 541 w 1173"/>
                <a:gd name="T7" fmla="*/ 449 h 1714"/>
                <a:gd name="T8" fmla="*/ 673 w 1173"/>
                <a:gd name="T9" fmla="*/ 581 h 1714"/>
                <a:gd name="T10" fmla="*/ 896 w 1173"/>
                <a:gd name="T11" fmla="*/ 729 h 1714"/>
                <a:gd name="T12" fmla="*/ 925 w 1173"/>
                <a:gd name="T13" fmla="*/ 1202 h 1714"/>
                <a:gd name="T14" fmla="*/ 1123 w 1173"/>
                <a:gd name="T15" fmla="*/ 1335 h 1714"/>
                <a:gd name="T16" fmla="*/ 1159 w 1173"/>
                <a:gd name="T17" fmla="*/ 1525 h 1714"/>
                <a:gd name="T18" fmla="*/ 875 w 1173"/>
                <a:gd name="T19" fmla="*/ 1636 h 1714"/>
                <a:gd name="T20" fmla="*/ 746 w 1173"/>
                <a:gd name="T21" fmla="*/ 1714 h 1714"/>
                <a:gd name="T22" fmla="*/ 827 w 1173"/>
                <a:gd name="T23" fmla="*/ 1594 h 1714"/>
                <a:gd name="T24" fmla="*/ 1107 w 1173"/>
                <a:gd name="T25" fmla="*/ 1446 h 1714"/>
                <a:gd name="T26" fmla="*/ 829 w 1173"/>
                <a:gd name="T27" fmla="*/ 1277 h 1714"/>
                <a:gd name="T28" fmla="*/ 702 w 1173"/>
                <a:gd name="T29" fmla="*/ 1271 h 1714"/>
                <a:gd name="T30" fmla="*/ 752 w 1173"/>
                <a:gd name="T31" fmla="*/ 1283 h 1714"/>
                <a:gd name="T32" fmla="*/ 879 w 1173"/>
                <a:gd name="T33" fmla="*/ 1306 h 1714"/>
                <a:gd name="T34" fmla="*/ 601 w 1173"/>
                <a:gd name="T35" fmla="*/ 1377 h 1714"/>
                <a:gd name="T36" fmla="*/ 278 w 1173"/>
                <a:gd name="T37" fmla="*/ 1421 h 1714"/>
                <a:gd name="T38" fmla="*/ 295 w 1173"/>
                <a:gd name="T39" fmla="*/ 1375 h 1714"/>
                <a:gd name="T40" fmla="*/ 236 w 1173"/>
                <a:gd name="T41" fmla="*/ 1411 h 1714"/>
                <a:gd name="T42" fmla="*/ 278 w 1173"/>
                <a:gd name="T43" fmla="*/ 1352 h 1714"/>
                <a:gd name="T44" fmla="*/ 251 w 1173"/>
                <a:gd name="T45" fmla="*/ 1352 h 1714"/>
                <a:gd name="T46" fmla="*/ 556 w 1173"/>
                <a:gd name="T47" fmla="*/ 1296 h 1714"/>
                <a:gd name="T48" fmla="*/ 435 w 1173"/>
                <a:gd name="T49" fmla="*/ 1032 h 1714"/>
                <a:gd name="T50" fmla="*/ 572 w 1173"/>
                <a:gd name="T51" fmla="*/ 882 h 1714"/>
                <a:gd name="T52" fmla="*/ 739 w 1173"/>
                <a:gd name="T53" fmla="*/ 947 h 1714"/>
                <a:gd name="T54" fmla="*/ 458 w 1173"/>
                <a:gd name="T55" fmla="*/ 915 h 1714"/>
                <a:gd name="T56" fmla="*/ 372 w 1173"/>
                <a:gd name="T57" fmla="*/ 909 h 1714"/>
                <a:gd name="T58" fmla="*/ 316 w 1173"/>
                <a:gd name="T59" fmla="*/ 748 h 1714"/>
                <a:gd name="T60" fmla="*/ 267 w 1173"/>
                <a:gd name="T61" fmla="*/ 869 h 1714"/>
                <a:gd name="T62" fmla="*/ 176 w 1173"/>
                <a:gd name="T63" fmla="*/ 1310 h 1714"/>
                <a:gd name="T64" fmla="*/ 57 w 1173"/>
                <a:gd name="T65" fmla="*/ 1408 h 1714"/>
                <a:gd name="T66" fmla="*/ 15 w 1173"/>
                <a:gd name="T67" fmla="*/ 1346 h 1714"/>
                <a:gd name="T68" fmla="*/ 117 w 1173"/>
                <a:gd name="T69" fmla="*/ 1129 h 1714"/>
                <a:gd name="T70" fmla="*/ 167 w 1173"/>
                <a:gd name="T71" fmla="*/ 803 h 1714"/>
                <a:gd name="T72" fmla="*/ 178 w 1173"/>
                <a:gd name="T73" fmla="*/ 721 h 1714"/>
                <a:gd name="T74" fmla="*/ 182 w 1173"/>
                <a:gd name="T75" fmla="*/ 546 h 1714"/>
                <a:gd name="T76" fmla="*/ 280 w 1173"/>
                <a:gd name="T77" fmla="*/ 320 h 1714"/>
                <a:gd name="T78" fmla="*/ 314 w 1173"/>
                <a:gd name="T79" fmla="*/ 328 h 1714"/>
                <a:gd name="T80" fmla="*/ 355 w 1173"/>
                <a:gd name="T81" fmla="*/ 336 h 1714"/>
                <a:gd name="T82" fmla="*/ 370 w 1173"/>
                <a:gd name="T83" fmla="*/ 324 h 1714"/>
                <a:gd name="T84" fmla="*/ 349 w 1173"/>
                <a:gd name="T85" fmla="*/ 314 h 1714"/>
                <a:gd name="T86" fmla="*/ 234 w 1173"/>
                <a:gd name="T87" fmla="*/ 224 h 1714"/>
                <a:gd name="T88" fmla="*/ 220 w 1173"/>
                <a:gd name="T89" fmla="*/ 109 h 1714"/>
                <a:gd name="T90" fmla="*/ 205 w 1173"/>
                <a:gd name="T91" fmla="*/ 103 h 1714"/>
                <a:gd name="T92" fmla="*/ 224 w 1173"/>
                <a:gd name="T93" fmla="*/ 75 h 1714"/>
                <a:gd name="T94" fmla="*/ 228 w 1173"/>
                <a:gd name="T95" fmla="*/ 56 h 1714"/>
                <a:gd name="T96" fmla="*/ 263 w 1173"/>
                <a:gd name="T97" fmla="*/ 2 h 1714"/>
                <a:gd name="T98" fmla="*/ 464 w 1173"/>
                <a:gd name="T99" fmla="*/ 201 h 1714"/>
                <a:gd name="T100" fmla="*/ 322 w 1173"/>
                <a:gd name="T101" fmla="*/ 117 h 1714"/>
                <a:gd name="T102" fmla="*/ 434 w 1173"/>
                <a:gd name="T103" fmla="*/ 94 h 1714"/>
                <a:gd name="T104" fmla="*/ 324 w 1173"/>
                <a:gd name="T105" fmla="*/ 42 h 1714"/>
                <a:gd name="T106" fmla="*/ 291 w 1173"/>
                <a:gd name="T107" fmla="*/ 123 h 1714"/>
                <a:gd name="T108" fmla="*/ 288 w 1173"/>
                <a:gd name="T109" fmla="*/ 57 h 1714"/>
                <a:gd name="T110" fmla="*/ 309 w 1173"/>
                <a:gd name="T111" fmla="*/ 69 h 1714"/>
                <a:gd name="T112" fmla="*/ 171 w 1173"/>
                <a:gd name="T113" fmla="*/ 1316 h 1714"/>
                <a:gd name="T114" fmla="*/ 140 w 1173"/>
                <a:gd name="T115" fmla="*/ 1327 h 1714"/>
                <a:gd name="T116" fmla="*/ 167 w 1173"/>
                <a:gd name="T117" fmla="*/ 1292 h 1714"/>
                <a:gd name="T118" fmla="*/ 40 w 1173"/>
                <a:gd name="T119" fmla="*/ 1321 h 1714"/>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173"/>
                <a:gd name="T181" fmla="*/ 0 h 1714"/>
                <a:gd name="T182" fmla="*/ 1173 w 1173"/>
                <a:gd name="T183" fmla="*/ 1714 h 1714"/>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173" h="1714">
                  <a:moveTo>
                    <a:pt x="361" y="23"/>
                  </a:moveTo>
                  <a:lnTo>
                    <a:pt x="366" y="19"/>
                  </a:lnTo>
                  <a:lnTo>
                    <a:pt x="374" y="19"/>
                  </a:lnTo>
                  <a:lnTo>
                    <a:pt x="380" y="17"/>
                  </a:lnTo>
                  <a:lnTo>
                    <a:pt x="386" y="15"/>
                  </a:lnTo>
                  <a:lnTo>
                    <a:pt x="393" y="15"/>
                  </a:lnTo>
                  <a:lnTo>
                    <a:pt x="399" y="13"/>
                  </a:lnTo>
                  <a:lnTo>
                    <a:pt x="405" y="11"/>
                  </a:lnTo>
                  <a:lnTo>
                    <a:pt x="410" y="8"/>
                  </a:lnTo>
                  <a:lnTo>
                    <a:pt x="424" y="11"/>
                  </a:lnTo>
                  <a:lnTo>
                    <a:pt x="437" y="15"/>
                  </a:lnTo>
                  <a:lnTo>
                    <a:pt x="451" y="21"/>
                  </a:lnTo>
                  <a:lnTo>
                    <a:pt x="462" y="29"/>
                  </a:lnTo>
                  <a:lnTo>
                    <a:pt x="474" y="36"/>
                  </a:lnTo>
                  <a:lnTo>
                    <a:pt x="485" y="46"/>
                  </a:lnTo>
                  <a:lnTo>
                    <a:pt x="495" y="57"/>
                  </a:lnTo>
                  <a:lnTo>
                    <a:pt x="505" y="67"/>
                  </a:lnTo>
                  <a:lnTo>
                    <a:pt x="501" y="73"/>
                  </a:lnTo>
                  <a:lnTo>
                    <a:pt x="499" y="79"/>
                  </a:lnTo>
                  <a:lnTo>
                    <a:pt x="497" y="82"/>
                  </a:lnTo>
                  <a:lnTo>
                    <a:pt x="495" y="90"/>
                  </a:lnTo>
                  <a:lnTo>
                    <a:pt x="493" y="96"/>
                  </a:lnTo>
                  <a:lnTo>
                    <a:pt x="493" y="102"/>
                  </a:lnTo>
                  <a:lnTo>
                    <a:pt x="491" y="107"/>
                  </a:lnTo>
                  <a:lnTo>
                    <a:pt x="491" y="115"/>
                  </a:lnTo>
                  <a:lnTo>
                    <a:pt x="499" y="119"/>
                  </a:lnTo>
                  <a:lnTo>
                    <a:pt x="505" y="125"/>
                  </a:lnTo>
                  <a:lnTo>
                    <a:pt x="512" y="130"/>
                  </a:lnTo>
                  <a:lnTo>
                    <a:pt x="520" y="136"/>
                  </a:lnTo>
                  <a:lnTo>
                    <a:pt x="528" y="140"/>
                  </a:lnTo>
                  <a:lnTo>
                    <a:pt x="535" y="144"/>
                  </a:lnTo>
                  <a:lnTo>
                    <a:pt x="545" y="146"/>
                  </a:lnTo>
                  <a:lnTo>
                    <a:pt x="553" y="146"/>
                  </a:lnTo>
                  <a:lnTo>
                    <a:pt x="554" y="149"/>
                  </a:lnTo>
                  <a:lnTo>
                    <a:pt x="554" y="153"/>
                  </a:lnTo>
                  <a:lnTo>
                    <a:pt x="554" y="159"/>
                  </a:lnTo>
                  <a:lnTo>
                    <a:pt x="556" y="163"/>
                  </a:lnTo>
                  <a:lnTo>
                    <a:pt x="556" y="167"/>
                  </a:lnTo>
                  <a:lnTo>
                    <a:pt x="556" y="171"/>
                  </a:lnTo>
                  <a:lnTo>
                    <a:pt x="556" y="174"/>
                  </a:lnTo>
                  <a:lnTo>
                    <a:pt x="556" y="178"/>
                  </a:lnTo>
                  <a:lnTo>
                    <a:pt x="560" y="197"/>
                  </a:lnTo>
                  <a:lnTo>
                    <a:pt x="560" y="217"/>
                  </a:lnTo>
                  <a:lnTo>
                    <a:pt x="556" y="234"/>
                  </a:lnTo>
                  <a:lnTo>
                    <a:pt x="551" y="251"/>
                  </a:lnTo>
                  <a:lnTo>
                    <a:pt x="543" y="266"/>
                  </a:lnTo>
                  <a:lnTo>
                    <a:pt x="535" y="284"/>
                  </a:lnTo>
                  <a:lnTo>
                    <a:pt x="524" y="299"/>
                  </a:lnTo>
                  <a:lnTo>
                    <a:pt x="514" y="314"/>
                  </a:lnTo>
                  <a:lnTo>
                    <a:pt x="510" y="326"/>
                  </a:lnTo>
                  <a:lnTo>
                    <a:pt x="508" y="339"/>
                  </a:lnTo>
                  <a:lnTo>
                    <a:pt x="505" y="353"/>
                  </a:lnTo>
                  <a:lnTo>
                    <a:pt x="503" y="364"/>
                  </a:lnTo>
                  <a:lnTo>
                    <a:pt x="501" y="378"/>
                  </a:lnTo>
                  <a:lnTo>
                    <a:pt x="501" y="391"/>
                  </a:lnTo>
                  <a:lnTo>
                    <a:pt x="501" y="405"/>
                  </a:lnTo>
                  <a:lnTo>
                    <a:pt x="503" y="420"/>
                  </a:lnTo>
                  <a:lnTo>
                    <a:pt x="506" y="424"/>
                  </a:lnTo>
                  <a:lnTo>
                    <a:pt x="512" y="429"/>
                  </a:lnTo>
                  <a:lnTo>
                    <a:pt x="518" y="433"/>
                  </a:lnTo>
                  <a:lnTo>
                    <a:pt x="524" y="437"/>
                  </a:lnTo>
                  <a:lnTo>
                    <a:pt x="529" y="441"/>
                  </a:lnTo>
                  <a:lnTo>
                    <a:pt x="535" y="445"/>
                  </a:lnTo>
                  <a:lnTo>
                    <a:pt x="541" y="449"/>
                  </a:lnTo>
                  <a:lnTo>
                    <a:pt x="547" y="454"/>
                  </a:lnTo>
                  <a:lnTo>
                    <a:pt x="558" y="464"/>
                  </a:lnTo>
                  <a:lnTo>
                    <a:pt x="568" y="476"/>
                  </a:lnTo>
                  <a:lnTo>
                    <a:pt x="574" y="487"/>
                  </a:lnTo>
                  <a:lnTo>
                    <a:pt x="581" y="499"/>
                  </a:lnTo>
                  <a:lnTo>
                    <a:pt x="587" y="512"/>
                  </a:lnTo>
                  <a:lnTo>
                    <a:pt x="593" y="525"/>
                  </a:lnTo>
                  <a:lnTo>
                    <a:pt x="601" y="537"/>
                  </a:lnTo>
                  <a:lnTo>
                    <a:pt x="608" y="548"/>
                  </a:lnTo>
                  <a:lnTo>
                    <a:pt x="618" y="554"/>
                  </a:lnTo>
                  <a:lnTo>
                    <a:pt x="625" y="560"/>
                  </a:lnTo>
                  <a:lnTo>
                    <a:pt x="635" y="566"/>
                  </a:lnTo>
                  <a:lnTo>
                    <a:pt x="645" y="569"/>
                  </a:lnTo>
                  <a:lnTo>
                    <a:pt x="654" y="575"/>
                  </a:lnTo>
                  <a:lnTo>
                    <a:pt x="664" y="579"/>
                  </a:lnTo>
                  <a:lnTo>
                    <a:pt x="673" y="581"/>
                  </a:lnTo>
                  <a:lnTo>
                    <a:pt x="683" y="585"/>
                  </a:lnTo>
                  <a:lnTo>
                    <a:pt x="704" y="592"/>
                  </a:lnTo>
                  <a:lnTo>
                    <a:pt x="723" y="602"/>
                  </a:lnTo>
                  <a:lnTo>
                    <a:pt x="743" y="610"/>
                  </a:lnTo>
                  <a:lnTo>
                    <a:pt x="762" y="621"/>
                  </a:lnTo>
                  <a:lnTo>
                    <a:pt x="783" y="631"/>
                  </a:lnTo>
                  <a:lnTo>
                    <a:pt x="802" y="640"/>
                  </a:lnTo>
                  <a:lnTo>
                    <a:pt x="819" y="652"/>
                  </a:lnTo>
                  <a:lnTo>
                    <a:pt x="840" y="662"/>
                  </a:lnTo>
                  <a:lnTo>
                    <a:pt x="848" y="669"/>
                  </a:lnTo>
                  <a:lnTo>
                    <a:pt x="860" y="679"/>
                  </a:lnTo>
                  <a:lnTo>
                    <a:pt x="869" y="686"/>
                  </a:lnTo>
                  <a:lnTo>
                    <a:pt x="879" y="696"/>
                  </a:lnTo>
                  <a:lnTo>
                    <a:pt x="887" y="706"/>
                  </a:lnTo>
                  <a:lnTo>
                    <a:pt x="892" y="717"/>
                  </a:lnTo>
                  <a:lnTo>
                    <a:pt x="896" y="729"/>
                  </a:lnTo>
                  <a:lnTo>
                    <a:pt x="898" y="742"/>
                  </a:lnTo>
                  <a:lnTo>
                    <a:pt x="906" y="782"/>
                  </a:lnTo>
                  <a:lnTo>
                    <a:pt x="911" y="821"/>
                  </a:lnTo>
                  <a:lnTo>
                    <a:pt x="917" y="861"/>
                  </a:lnTo>
                  <a:lnTo>
                    <a:pt x="921" y="901"/>
                  </a:lnTo>
                  <a:lnTo>
                    <a:pt x="927" y="942"/>
                  </a:lnTo>
                  <a:lnTo>
                    <a:pt x="929" y="982"/>
                  </a:lnTo>
                  <a:lnTo>
                    <a:pt x="933" y="1022"/>
                  </a:lnTo>
                  <a:lnTo>
                    <a:pt x="936" y="1062"/>
                  </a:lnTo>
                  <a:lnTo>
                    <a:pt x="938" y="1083"/>
                  </a:lnTo>
                  <a:lnTo>
                    <a:pt x="940" y="1105"/>
                  </a:lnTo>
                  <a:lnTo>
                    <a:pt x="938" y="1124"/>
                  </a:lnTo>
                  <a:lnTo>
                    <a:pt x="936" y="1145"/>
                  </a:lnTo>
                  <a:lnTo>
                    <a:pt x="933" y="1164"/>
                  </a:lnTo>
                  <a:lnTo>
                    <a:pt x="929" y="1183"/>
                  </a:lnTo>
                  <a:lnTo>
                    <a:pt x="925" y="1202"/>
                  </a:lnTo>
                  <a:lnTo>
                    <a:pt x="921" y="1222"/>
                  </a:lnTo>
                  <a:lnTo>
                    <a:pt x="921" y="1225"/>
                  </a:lnTo>
                  <a:lnTo>
                    <a:pt x="921" y="1227"/>
                  </a:lnTo>
                  <a:lnTo>
                    <a:pt x="921" y="1231"/>
                  </a:lnTo>
                  <a:lnTo>
                    <a:pt x="921" y="1233"/>
                  </a:lnTo>
                  <a:lnTo>
                    <a:pt x="921" y="1237"/>
                  </a:lnTo>
                  <a:lnTo>
                    <a:pt x="923" y="1239"/>
                  </a:lnTo>
                  <a:lnTo>
                    <a:pt x="925" y="1241"/>
                  </a:lnTo>
                  <a:lnTo>
                    <a:pt x="927" y="1243"/>
                  </a:lnTo>
                  <a:lnTo>
                    <a:pt x="958" y="1250"/>
                  </a:lnTo>
                  <a:lnTo>
                    <a:pt x="988" y="1258"/>
                  </a:lnTo>
                  <a:lnTo>
                    <a:pt x="1017" y="1268"/>
                  </a:lnTo>
                  <a:lnTo>
                    <a:pt x="1046" y="1281"/>
                  </a:lnTo>
                  <a:lnTo>
                    <a:pt x="1073" y="1296"/>
                  </a:lnTo>
                  <a:lnTo>
                    <a:pt x="1098" y="1314"/>
                  </a:lnTo>
                  <a:lnTo>
                    <a:pt x="1123" y="1335"/>
                  </a:lnTo>
                  <a:lnTo>
                    <a:pt x="1144" y="1358"/>
                  </a:lnTo>
                  <a:lnTo>
                    <a:pt x="1153" y="1375"/>
                  </a:lnTo>
                  <a:lnTo>
                    <a:pt x="1161" y="1392"/>
                  </a:lnTo>
                  <a:lnTo>
                    <a:pt x="1167" y="1411"/>
                  </a:lnTo>
                  <a:lnTo>
                    <a:pt x="1171" y="1431"/>
                  </a:lnTo>
                  <a:lnTo>
                    <a:pt x="1173" y="1452"/>
                  </a:lnTo>
                  <a:lnTo>
                    <a:pt x="1173" y="1471"/>
                  </a:lnTo>
                  <a:lnTo>
                    <a:pt x="1171" y="1490"/>
                  </a:lnTo>
                  <a:lnTo>
                    <a:pt x="1165" y="1511"/>
                  </a:lnTo>
                  <a:lnTo>
                    <a:pt x="1163" y="1513"/>
                  </a:lnTo>
                  <a:lnTo>
                    <a:pt x="1161" y="1513"/>
                  </a:lnTo>
                  <a:lnTo>
                    <a:pt x="1161" y="1515"/>
                  </a:lnTo>
                  <a:lnTo>
                    <a:pt x="1161" y="1517"/>
                  </a:lnTo>
                  <a:lnTo>
                    <a:pt x="1159" y="1521"/>
                  </a:lnTo>
                  <a:lnTo>
                    <a:pt x="1159" y="1523"/>
                  </a:lnTo>
                  <a:lnTo>
                    <a:pt x="1159" y="1525"/>
                  </a:lnTo>
                  <a:lnTo>
                    <a:pt x="1157" y="1525"/>
                  </a:lnTo>
                  <a:lnTo>
                    <a:pt x="1148" y="1536"/>
                  </a:lnTo>
                  <a:lnTo>
                    <a:pt x="1138" y="1546"/>
                  </a:lnTo>
                  <a:lnTo>
                    <a:pt x="1126" y="1553"/>
                  </a:lnTo>
                  <a:lnTo>
                    <a:pt x="1115" y="1559"/>
                  </a:lnTo>
                  <a:lnTo>
                    <a:pt x="1102" y="1565"/>
                  </a:lnTo>
                  <a:lnTo>
                    <a:pt x="1090" y="1569"/>
                  </a:lnTo>
                  <a:lnTo>
                    <a:pt x="1077" y="1574"/>
                  </a:lnTo>
                  <a:lnTo>
                    <a:pt x="1065" y="1580"/>
                  </a:lnTo>
                  <a:lnTo>
                    <a:pt x="1038" y="1592"/>
                  </a:lnTo>
                  <a:lnTo>
                    <a:pt x="1011" y="1599"/>
                  </a:lnTo>
                  <a:lnTo>
                    <a:pt x="984" y="1607"/>
                  </a:lnTo>
                  <a:lnTo>
                    <a:pt x="958" y="1613"/>
                  </a:lnTo>
                  <a:lnTo>
                    <a:pt x="929" y="1620"/>
                  </a:lnTo>
                  <a:lnTo>
                    <a:pt x="902" y="1626"/>
                  </a:lnTo>
                  <a:lnTo>
                    <a:pt x="875" y="1636"/>
                  </a:lnTo>
                  <a:lnTo>
                    <a:pt x="848" y="1645"/>
                  </a:lnTo>
                  <a:lnTo>
                    <a:pt x="837" y="1649"/>
                  </a:lnTo>
                  <a:lnTo>
                    <a:pt x="825" y="1655"/>
                  </a:lnTo>
                  <a:lnTo>
                    <a:pt x="814" y="1663"/>
                  </a:lnTo>
                  <a:lnTo>
                    <a:pt x="802" y="1670"/>
                  </a:lnTo>
                  <a:lnTo>
                    <a:pt x="792" y="1678"/>
                  </a:lnTo>
                  <a:lnTo>
                    <a:pt x="783" y="1686"/>
                  </a:lnTo>
                  <a:lnTo>
                    <a:pt x="773" y="1697"/>
                  </a:lnTo>
                  <a:lnTo>
                    <a:pt x="766" y="1707"/>
                  </a:lnTo>
                  <a:lnTo>
                    <a:pt x="764" y="1709"/>
                  </a:lnTo>
                  <a:lnTo>
                    <a:pt x="762" y="1711"/>
                  </a:lnTo>
                  <a:lnTo>
                    <a:pt x="758" y="1712"/>
                  </a:lnTo>
                  <a:lnTo>
                    <a:pt x="756" y="1714"/>
                  </a:lnTo>
                  <a:lnTo>
                    <a:pt x="752" y="1714"/>
                  </a:lnTo>
                  <a:lnTo>
                    <a:pt x="750" y="1714"/>
                  </a:lnTo>
                  <a:lnTo>
                    <a:pt x="746" y="1714"/>
                  </a:lnTo>
                  <a:lnTo>
                    <a:pt x="743" y="1714"/>
                  </a:lnTo>
                  <a:lnTo>
                    <a:pt x="739" y="1711"/>
                  </a:lnTo>
                  <a:lnTo>
                    <a:pt x="737" y="1709"/>
                  </a:lnTo>
                  <a:lnTo>
                    <a:pt x="735" y="1705"/>
                  </a:lnTo>
                  <a:lnTo>
                    <a:pt x="733" y="1701"/>
                  </a:lnTo>
                  <a:lnTo>
                    <a:pt x="731" y="1697"/>
                  </a:lnTo>
                  <a:lnTo>
                    <a:pt x="731" y="1691"/>
                  </a:lnTo>
                  <a:lnTo>
                    <a:pt x="731" y="1688"/>
                  </a:lnTo>
                  <a:lnTo>
                    <a:pt x="733" y="1684"/>
                  </a:lnTo>
                  <a:lnTo>
                    <a:pt x="743" y="1665"/>
                  </a:lnTo>
                  <a:lnTo>
                    <a:pt x="752" y="1647"/>
                  </a:lnTo>
                  <a:lnTo>
                    <a:pt x="766" y="1634"/>
                  </a:lnTo>
                  <a:lnTo>
                    <a:pt x="779" y="1620"/>
                  </a:lnTo>
                  <a:lnTo>
                    <a:pt x="794" y="1609"/>
                  </a:lnTo>
                  <a:lnTo>
                    <a:pt x="812" y="1601"/>
                  </a:lnTo>
                  <a:lnTo>
                    <a:pt x="827" y="1594"/>
                  </a:lnTo>
                  <a:lnTo>
                    <a:pt x="846" y="1586"/>
                  </a:lnTo>
                  <a:lnTo>
                    <a:pt x="883" y="1576"/>
                  </a:lnTo>
                  <a:lnTo>
                    <a:pt x="921" y="1569"/>
                  </a:lnTo>
                  <a:lnTo>
                    <a:pt x="961" y="1561"/>
                  </a:lnTo>
                  <a:lnTo>
                    <a:pt x="998" y="1553"/>
                  </a:lnTo>
                  <a:lnTo>
                    <a:pt x="1015" y="1548"/>
                  </a:lnTo>
                  <a:lnTo>
                    <a:pt x="1031" y="1540"/>
                  </a:lnTo>
                  <a:lnTo>
                    <a:pt x="1048" y="1530"/>
                  </a:lnTo>
                  <a:lnTo>
                    <a:pt x="1065" y="1521"/>
                  </a:lnTo>
                  <a:lnTo>
                    <a:pt x="1080" y="1511"/>
                  </a:lnTo>
                  <a:lnTo>
                    <a:pt x="1092" y="1498"/>
                  </a:lnTo>
                  <a:lnTo>
                    <a:pt x="1098" y="1490"/>
                  </a:lnTo>
                  <a:lnTo>
                    <a:pt x="1102" y="1482"/>
                  </a:lnTo>
                  <a:lnTo>
                    <a:pt x="1105" y="1473"/>
                  </a:lnTo>
                  <a:lnTo>
                    <a:pt x="1107" y="1463"/>
                  </a:lnTo>
                  <a:lnTo>
                    <a:pt x="1107" y="1446"/>
                  </a:lnTo>
                  <a:lnTo>
                    <a:pt x="1105" y="1429"/>
                  </a:lnTo>
                  <a:lnTo>
                    <a:pt x="1098" y="1411"/>
                  </a:lnTo>
                  <a:lnTo>
                    <a:pt x="1090" y="1396"/>
                  </a:lnTo>
                  <a:lnTo>
                    <a:pt x="1079" y="1383"/>
                  </a:lnTo>
                  <a:lnTo>
                    <a:pt x="1067" y="1369"/>
                  </a:lnTo>
                  <a:lnTo>
                    <a:pt x="1055" y="1356"/>
                  </a:lnTo>
                  <a:lnTo>
                    <a:pt x="1042" y="1342"/>
                  </a:lnTo>
                  <a:lnTo>
                    <a:pt x="1021" y="1327"/>
                  </a:lnTo>
                  <a:lnTo>
                    <a:pt x="996" y="1314"/>
                  </a:lnTo>
                  <a:lnTo>
                    <a:pt x="973" y="1302"/>
                  </a:lnTo>
                  <a:lnTo>
                    <a:pt x="946" y="1292"/>
                  </a:lnTo>
                  <a:lnTo>
                    <a:pt x="921" y="1285"/>
                  </a:lnTo>
                  <a:lnTo>
                    <a:pt x="894" y="1279"/>
                  </a:lnTo>
                  <a:lnTo>
                    <a:pt x="867" y="1277"/>
                  </a:lnTo>
                  <a:lnTo>
                    <a:pt x="839" y="1275"/>
                  </a:lnTo>
                  <a:lnTo>
                    <a:pt x="829" y="1277"/>
                  </a:lnTo>
                  <a:lnTo>
                    <a:pt x="819" y="1277"/>
                  </a:lnTo>
                  <a:lnTo>
                    <a:pt x="810" y="1277"/>
                  </a:lnTo>
                  <a:lnTo>
                    <a:pt x="800" y="1277"/>
                  </a:lnTo>
                  <a:lnTo>
                    <a:pt x="791" y="1277"/>
                  </a:lnTo>
                  <a:lnTo>
                    <a:pt x="781" y="1277"/>
                  </a:lnTo>
                  <a:lnTo>
                    <a:pt x="771" y="1277"/>
                  </a:lnTo>
                  <a:lnTo>
                    <a:pt x="760" y="1275"/>
                  </a:lnTo>
                  <a:lnTo>
                    <a:pt x="754" y="1275"/>
                  </a:lnTo>
                  <a:lnTo>
                    <a:pt x="746" y="1273"/>
                  </a:lnTo>
                  <a:lnTo>
                    <a:pt x="739" y="1273"/>
                  </a:lnTo>
                  <a:lnTo>
                    <a:pt x="731" y="1271"/>
                  </a:lnTo>
                  <a:lnTo>
                    <a:pt x="723" y="1271"/>
                  </a:lnTo>
                  <a:lnTo>
                    <a:pt x="716" y="1271"/>
                  </a:lnTo>
                  <a:lnTo>
                    <a:pt x="710" y="1271"/>
                  </a:lnTo>
                  <a:lnTo>
                    <a:pt x="702" y="1271"/>
                  </a:lnTo>
                  <a:lnTo>
                    <a:pt x="700" y="1273"/>
                  </a:lnTo>
                  <a:lnTo>
                    <a:pt x="702" y="1275"/>
                  </a:lnTo>
                  <a:lnTo>
                    <a:pt x="706" y="1277"/>
                  </a:lnTo>
                  <a:lnTo>
                    <a:pt x="710" y="1279"/>
                  </a:lnTo>
                  <a:lnTo>
                    <a:pt x="716" y="1281"/>
                  </a:lnTo>
                  <a:lnTo>
                    <a:pt x="721" y="1281"/>
                  </a:lnTo>
                  <a:lnTo>
                    <a:pt x="725" y="1281"/>
                  </a:lnTo>
                  <a:lnTo>
                    <a:pt x="731" y="1281"/>
                  </a:lnTo>
                  <a:lnTo>
                    <a:pt x="737" y="1281"/>
                  </a:lnTo>
                  <a:lnTo>
                    <a:pt x="741" y="1283"/>
                  </a:lnTo>
                  <a:lnTo>
                    <a:pt x="752" y="1283"/>
                  </a:lnTo>
                  <a:lnTo>
                    <a:pt x="766" y="1285"/>
                  </a:lnTo>
                  <a:lnTo>
                    <a:pt x="777" y="1287"/>
                  </a:lnTo>
                  <a:lnTo>
                    <a:pt x="789" y="1289"/>
                  </a:lnTo>
                  <a:lnTo>
                    <a:pt x="800" y="1289"/>
                  </a:lnTo>
                  <a:lnTo>
                    <a:pt x="812" y="1291"/>
                  </a:lnTo>
                  <a:lnTo>
                    <a:pt x="823" y="1291"/>
                  </a:lnTo>
                  <a:lnTo>
                    <a:pt x="835" y="1291"/>
                  </a:lnTo>
                  <a:lnTo>
                    <a:pt x="842" y="1289"/>
                  </a:lnTo>
                  <a:lnTo>
                    <a:pt x="848" y="1289"/>
                  </a:lnTo>
                  <a:lnTo>
                    <a:pt x="854" y="1291"/>
                  </a:lnTo>
                  <a:lnTo>
                    <a:pt x="858" y="1292"/>
                  </a:lnTo>
                  <a:lnTo>
                    <a:pt x="864" y="1296"/>
                  </a:lnTo>
                  <a:lnTo>
                    <a:pt x="869" y="1300"/>
                  </a:lnTo>
                  <a:lnTo>
                    <a:pt x="875" y="1302"/>
                  </a:lnTo>
                  <a:lnTo>
                    <a:pt x="879" y="1304"/>
                  </a:lnTo>
                  <a:lnTo>
                    <a:pt x="879" y="1306"/>
                  </a:lnTo>
                  <a:lnTo>
                    <a:pt x="875" y="1310"/>
                  </a:lnTo>
                  <a:lnTo>
                    <a:pt x="871" y="1314"/>
                  </a:lnTo>
                  <a:lnTo>
                    <a:pt x="867" y="1316"/>
                  </a:lnTo>
                  <a:lnTo>
                    <a:pt x="862" y="1317"/>
                  </a:lnTo>
                  <a:lnTo>
                    <a:pt x="858" y="1319"/>
                  </a:lnTo>
                  <a:lnTo>
                    <a:pt x="852" y="1321"/>
                  </a:lnTo>
                  <a:lnTo>
                    <a:pt x="848" y="1325"/>
                  </a:lnTo>
                  <a:lnTo>
                    <a:pt x="842" y="1327"/>
                  </a:lnTo>
                  <a:lnTo>
                    <a:pt x="814" y="1337"/>
                  </a:lnTo>
                  <a:lnTo>
                    <a:pt x="785" y="1346"/>
                  </a:lnTo>
                  <a:lnTo>
                    <a:pt x="756" y="1354"/>
                  </a:lnTo>
                  <a:lnTo>
                    <a:pt x="725" y="1362"/>
                  </a:lnTo>
                  <a:lnTo>
                    <a:pt x="695" y="1367"/>
                  </a:lnTo>
                  <a:lnTo>
                    <a:pt x="664" y="1371"/>
                  </a:lnTo>
                  <a:lnTo>
                    <a:pt x="633" y="1375"/>
                  </a:lnTo>
                  <a:lnTo>
                    <a:pt x="601" y="1377"/>
                  </a:lnTo>
                  <a:lnTo>
                    <a:pt x="574" y="1381"/>
                  </a:lnTo>
                  <a:lnTo>
                    <a:pt x="547" y="1383"/>
                  </a:lnTo>
                  <a:lnTo>
                    <a:pt x="522" y="1385"/>
                  </a:lnTo>
                  <a:lnTo>
                    <a:pt x="495" y="1385"/>
                  </a:lnTo>
                  <a:lnTo>
                    <a:pt x="468" y="1385"/>
                  </a:lnTo>
                  <a:lnTo>
                    <a:pt x="441" y="1385"/>
                  </a:lnTo>
                  <a:lnTo>
                    <a:pt x="414" y="1385"/>
                  </a:lnTo>
                  <a:lnTo>
                    <a:pt x="387" y="1386"/>
                  </a:lnTo>
                  <a:lnTo>
                    <a:pt x="374" y="1392"/>
                  </a:lnTo>
                  <a:lnTo>
                    <a:pt x="361" y="1400"/>
                  </a:lnTo>
                  <a:lnTo>
                    <a:pt x="347" y="1408"/>
                  </a:lnTo>
                  <a:lnTo>
                    <a:pt x="334" y="1413"/>
                  </a:lnTo>
                  <a:lnTo>
                    <a:pt x="320" y="1419"/>
                  </a:lnTo>
                  <a:lnTo>
                    <a:pt x="307" y="1423"/>
                  </a:lnTo>
                  <a:lnTo>
                    <a:pt x="291" y="1425"/>
                  </a:lnTo>
                  <a:lnTo>
                    <a:pt x="278" y="1421"/>
                  </a:lnTo>
                  <a:lnTo>
                    <a:pt x="278" y="1415"/>
                  </a:lnTo>
                  <a:lnTo>
                    <a:pt x="282" y="1409"/>
                  </a:lnTo>
                  <a:lnTo>
                    <a:pt x="284" y="1404"/>
                  </a:lnTo>
                  <a:lnTo>
                    <a:pt x="288" y="1398"/>
                  </a:lnTo>
                  <a:lnTo>
                    <a:pt x="291" y="1394"/>
                  </a:lnTo>
                  <a:lnTo>
                    <a:pt x="295" y="1388"/>
                  </a:lnTo>
                  <a:lnTo>
                    <a:pt x="299" y="1383"/>
                  </a:lnTo>
                  <a:lnTo>
                    <a:pt x="301" y="1377"/>
                  </a:lnTo>
                  <a:lnTo>
                    <a:pt x="301" y="1375"/>
                  </a:lnTo>
                  <a:lnTo>
                    <a:pt x="299" y="1375"/>
                  </a:lnTo>
                  <a:lnTo>
                    <a:pt x="297" y="1373"/>
                  </a:lnTo>
                  <a:lnTo>
                    <a:pt x="295" y="1375"/>
                  </a:lnTo>
                  <a:lnTo>
                    <a:pt x="291" y="1381"/>
                  </a:lnTo>
                  <a:lnTo>
                    <a:pt x="288" y="1385"/>
                  </a:lnTo>
                  <a:lnTo>
                    <a:pt x="284" y="1390"/>
                  </a:lnTo>
                  <a:lnTo>
                    <a:pt x="280" y="1396"/>
                  </a:lnTo>
                  <a:lnTo>
                    <a:pt x="274" y="1402"/>
                  </a:lnTo>
                  <a:lnTo>
                    <a:pt x="272" y="1408"/>
                  </a:lnTo>
                  <a:lnTo>
                    <a:pt x="268" y="1413"/>
                  </a:lnTo>
                  <a:lnTo>
                    <a:pt x="267" y="1419"/>
                  </a:lnTo>
                  <a:lnTo>
                    <a:pt x="263" y="1419"/>
                  </a:lnTo>
                  <a:lnTo>
                    <a:pt x="259" y="1419"/>
                  </a:lnTo>
                  <a:lnTo>
                    <a:pt x="255" y="1419"/>
                  </a:lnTo>
                  <a:lnTo>
                    <a:pt x="251" y="1419"/>
                  </a:lnTo>
                  <a:lnTo>
                    <a:pt x="247" y="1419"/>
                  </a:lnTo>
                  <a:lnTo>
                    <a:pt x="243" y="1417"/>
                  </a:lnTo>
                  <a:lnTo>
                    <a:pt x="240" y="1415"/>
                  </a:lnTo>
                  <a:lnTo>
                    <a:pt x="236" y="1411"/>
                  </a:lnTo>
                  <a:lnTo>
                    <a:pt x="238" y="1402"/>
                  </a:lnTo>
                  <a:lnTo>
                    <a:pt x="240" y="1394"/>
                  </a:lnTo>
                  <a:lnTo>
                    <a:pt x="245" y="1386"/>
                  </a:lnTo>
                  <a:lnTo>
                    <a:pt x="251" y="1381"/>
                  </a:lnTo>
                  <a:lnTo>
                    <a:pt x="259" y="1375"/>
                  </a:lnTo>
                  <a:lnTo>
                    <a:pt x="267" y="1369"/>
                  </a:lnTo>
                  <a:lnTo>
                    <a:pt x="274" y="1363"/>
                  </a:lnTo>
                  <a:lnTo>
                    <a:pt x="282" y="1358"/>
                  </a:lnTo>
                  <a:lnTo>
                    <a:pt x="282" y="1356"/>
                  </a:lnTo>
                  <a:lnTo>
                    <a:pt x="280" y="1354"/>
                  </a:lnTo>
                  <a:lnTo>
                    <a:pt x="280" y="1352"/>
                  </a:lnTo>
                  <a:lnTo>
                    <a:pt x="278" y="1352"/>
                  </a:lnTo>
                  <a:lnTo>
                    <a:pt x="272" y="1356"/>
                  </a:lnTo>
                  <a:lnTo>
                    <a:pt x="265" y="1360"/>
                  </a:lnTo>
                  <a:lnTo>
                    <a:pt x="257" y="1365"/>
                  </a:lnTo>
                  <a:lnTo>
                    <a:pt x="251" y="1369"/>
                  </a:lnTo>
                  <a:lnTo>
                    <a:pt x="243" y="1375"/>
                  </a:lnTo>
                  <a:lnTo>
                    <a:pt x="238" y="1381"/>
                  </a:lnTo>
                  <a:lnTo>
                    <a:pt x="232" y="1388"/>
                  </a:lnTo>
                  <a:lnTo>
                    <a:pt x="228" y="1394"/>
                  </a:lnTo>
                  <a:lnTo>
                    <a:pt x="228" y="1398"/>
                  </a:lnTo>
                  <a:lnTo>
                    <a:pt x="220" y="1398"/>
                  </a:lnTo>
                  <a:lnTo>
                    <a:pt x="220" y="1388"/>
                  </a:lnTo>
                  <a:lnTo>
                    <a:pt x="222" y="1379"/>
                  </a:lnTo>
                  <a:lnTo>
                    <a:pt x="226" y="1371"/>
                  </a:lnTo>
                  <a:lnTo>
                    <a:pt x="234" y="1363"/>
                  </a:lnTo>
                  <a:lnTo>
                    <a:pt x="243" y="1358"/>
                  </a:lnTo>
                  <a:lnTo>
                    <a:pt x="251" y="1352"/>
                  </a:lnTo>
                  <a:lnTo>
                    <a:pt x="259" y="1346"/>
                  </a:lnTo>
                  <a:lnTo>
                    <a:pt x="267" y="1340"/>
                  </a:lnTo>
                  <a:lnTo>
                    <a:pt x="278" y="1333"/>
                  </a:lnTo>
                  <a:lnTo>
                    <a:pt x="291" y="1325"/>
                  </a:lnTo>
                  <a:lnTo>
                    <a:pt x="305" y="1319"/>
                  </a:lnTo>
                  <a:lnTo>
                    <a:pt x="318" y="1316"/>
                  </a:lnTo>
                  <a:lnTo>
                    <a:pt x="332" y="1314"/>
                  </a:lnTo>
                  <a:lnTo>
                    <a:pt x="347" y="1312"/>
                  </a:lnTo>
                  <a:lnTo>
                    <a:pt x="362" y="1314"/>
                  </a:lnTo>
                  <a:lnTo>
                    <a:pt x="376" y="1316"/>
                  </a:lnTo>
                  <a:lnTo>
                    <a:pt x="407" y="1316"/>
                  </a:lnTo>
                  <a:lnTo>
                    <a:pt x="437" y="1316"/>
                  </a:lnTo>
                  <a:lnTo>
                    <a:pt x="468" y="1312"/>
                  </a:lnTo>
                  <a:lnTo>
                    <a:pt x="497" y="1306"/>
                  </a:lnTo>
                  <a:lnTo>
                    <a:pt x="528" y="1302"/>
                  </a:lnTo>
                  <a:lnTo>
                    <a:pt x="556" y="1296"/>
                  </a:lnTo>
                  <a:lnTo>
                    <a:pt x="587" y="1292"/>
                  </a:lnTo>
                  <a:lnTo>
                    <a:pt x="618" y="1289"/>
                  </a:lnTo>
                  <a:lnTo>
                    <a:pt x="620" y="1283"/>
                  </a:lnTo>
                  <a:lnTo>
                    <a:pt x="599" y="1271"/>
                  </a:lnTo>
                  <a:lnTo>
                    <a:pt x="579" y="1258"/>
                  </a:lnTo>
                  <a:lnTo>
                    <a:pt x="560" y="1243"/>
                  </a:lnTo>
                  <a:lnTo>
                    <a:pt x="543" y="1225"/>
                  </a:lnTo>
                  <a:lnTo>
                    <a:pt x="528" y="1208"/>
                  </a:lnTo>
                  <a:lnTo>
                    <a:pt x="512" y="1189"/>
                  </a:lnTo>
                  <a:lnTo>
                    <a:pt x="497" y="1170"/>
                  </a:lnTo>
                  <a:lnTo>
                    <a:pt x="482" y="1151"/>
                  </a:lnTo>
                  <a:lnTo>
                    <a:pt x="468" y="1129"/>
                  </a:lnTo>
                  <a:lnTo>
                    <a:pt x="457" y="1106"/>
                  </a:lnTo>
                  <a:lnTo>
                    <a:pt x="447" y="1082"/>
                  </a:lnTo>
                  <a:lnTo>
                    <a:pt x="439" y="1057"/>
                  </a:lnTo>
                  <a:lnTo>
                    <a:pt x="435" y="1032"/>
                  </a:lnTo>
                  <a:lnTo>
                    <a:pt x="434" y="1005"/>
                  </a:lnTo>
                  <a:lnTo>
                    <a:pt x="435" y="991"/>
                  </a:lnTo>
                  <a:lnTo>
                    <a:pt x="437" y="980"/>
                  </a:lnTo>
                  <a:lnTo>
                    <a:pt x="441" y="966"/>
                  </a:lnTo>
                  <a:lnTo>
                    <a:pt x="445" y="953"/>
                  </a:lnTo>
                  <a:lnTo>
                    <a:pt x="451" y="943"/>
                  </a:lnTo>
                  <a:lnTo>
                    <a:pt x="457" y="934"/>
                  </a:lnTo>
                  <a:lnTo>
                    <a:pt x="462" y="922"/>
                  </a:lnTo>
                  <a:lnTo>
                    <a:pt x="470" y="913"/>
                  </a:lnTo>
                  <a:lnTo>
                    <a:pt x="478" y="905"/>
                  </a:lnTo>
                  <a:lnTo>
                    <a:pt x="485" y="896"/>
                  </a:lnTo>
                  <a:lnTo>
                    <a:pt x="495" y="890"/>
                  </a:lnTo>
                  <a:lnTo>
                    <a:pt x="506" y="886"/>
                  </a:lnTo>
                  <a:lnTo>
                    <a:pt x="528" y="882"/>
                  </a:lnTo>
                  <a:lnTo>
                    <a:pt x="551" y="882"/>
                  </a:lnTo>
                  <a:lnTo>
                    <a:pt x="572" y="882"/>
                  </a:lnTo>
                  <a:lnTo>
                    <a:pt x="593" y="884"/>
                  </a:lnTo>
                  <a:lnTo>
                    <a:pt x="614" y="886"/>
                  </a:lnTo>
                  <a:lnTo>
                    <a:pt x="635" y="892"/>
                  </a:lnTo>
                  <a:lnTo>
                    <a:pt x="654" y="897"/>
                  </a:lnTo>
                  <a:lnTo>
                    <a:pt x="673" y="907"/>
                  </a:lnTo>
                  <a:lnTo>
                    <a:pt x="683" y="911"/>
                  </a:lnTo>
                  <a:lnTo>
                    <a:pt x="693" y="917"/>
                  </a:lnTo>
                  <a:lnTo>
                    <a:pt x="700" y="922"/>
                  </a:lnTo>
                  <a:lnTo>
                    <a:pt x="710" y="928"/>
                  </a:lnTo>
                  <a:lnTo>
                    <a:pt x="718" y="936"/>
                  </a:lnTo>
                  <a:lnTo>
                    <a:pt x="725" y="943"/>
                  </a:lnTo>
                  <a:lnTo>
                    <a:pt x="733" y="951"/>
                  </a:lnTo>
                  <a:lnTo>
                    <a:pt x="739" y="959"/>
                  </a:lnTo>
                  <a:lnTo>
                    <a:pt x="741" y="955"/>
                  </a:lnTo>
                  <a:lnTo>
                    <a:pt x="741" y="951"/>
                  </a:lnTo>
                  <a:lnTo>
                    <a:pt x="739" y="947"/>
                  </a:lnTo>
                  <a:lnTo>
                    <a:pt x="737" y="943"/>
                  </a:lnTo>
                  <a:lnTo>
                    <a:pt x="735" y="940"/>
                  </a:lnTo>
                  <a:lnTo>
                    <a:pt x="731" y="936"/>
                  </a:lnTo>
                  <a:lnTo>
                    <a:pt x="727" y="932"/>
                  </a:lnTo>
                  <a:lnTo>
                    <a:pt x="723" y="928"/>
                  </a:lnTo>
                  <a:lnTo>
                    <a:pt x="700" y="911"/>
                  </a:lnTo>
                  <a:lnTo>
                    <a:pt x="675" y="897"/>
                  </a:lnTo>
                  <a:lnTo>
                    <a:pt x="649" y="886"/>
                  </a:lnTo>
                  <a:lnTo>
                    <a:pt x="622" y="878"/>
                  </a:lnTo>
                  <a:lnTo>
                    <a:pt x="593" y="874"/>
                  </a:lnTo>
                  <a:lnTo>
                    <a:pt x="562" y="872"/>
                  </a:lnTo>
                  <a:lnTo>
                    <a:pt x="531" y="872"/>
                  </a:lnTo>
                  <a:lnTo>
                    <a:pt x="503" y="878"/>
                  </a:lnTo>
                  <a:lnTo>
                    <a:pt x="485" y="888"/>
                  </a:lnTo>
                  <a:lnTo>
                    <a:pt x="470" y="899"/>
                  </a:lnTo>
                  <a:lnTo>
                    <a:pt x="458" y="915"/>
                  </a:lnTo>
                  <a:lnTo>
                    <a:pt x="449" y="930"/>
                  </a:lnTo>
                  <a:lnTo>
                    <a:pt x="439" y="947"/>
                  </a:lnTo>
                  <a:lnTo>
                    <a:pt x="434" y="966"/>
                  </a:lnTo>
                  <a:lnTo>
                    <a:pt x="430" y="986"/>
                  </a:lnTo>
                  <a:lnTo>
                    <a:pt x="426" y="1005"/>
                  </a:lnTo>
                  <a:lnTo>
                    <a:pt x="422" y="999"/>
                  </a:lnTo>
                  <a:lnTo>
                    <a:pt x="416" y="993"/>
                  </a:lnTo>
                  <a:lnTo>
                    <a:pt x="412" y="988"/>
                  </a:lnTo>
                  <a:lnTo>
                    <a:pt x="410" y="982"/>
                  </a:lnTo>
                  <a:lnTo>
                    <a:pt x="407" y="976"/>
                  </a:lnTo>
                  <a:lnTo>
                    <a:pt x="405" y="970"/>
                  </a:lnTo>
                  <a:lnTo>
                    <a:pt x="401" y="963"/>
                  </a:lnTo>
                  <a:lnTo>
                    <a:pt x="397" y="957"/>
                  </a:lnTo>
                  <a:lnTo>
                    <a:pt x="391" y="940"/>
                  </a:lnTo>
                  <a:lnTo>
                    <a:pt x="384" y="924"/>
                  </a:lnTo>
                  <a:lnTo>
                    <a:pt x="372" y="909"/>
                  </a:lnTo>
                  <a:lnTo>
                    <a:pt x="361" y="896"/>
                  </a:lnTo>
                  <a:lnTo>
                    <a:pt x="347" y="884"/>
                  </a:lnTo>
                  <a:lnTo>
                    <a:pt x="332" y="871"/>
                  </a:lnTo>
                  <a:lnTo>
                    <a:pt x="318" y="859"/>
                  </a:lnTo>
                  <a:lnTo>
                    <a:pt x="303" y="849"/>
                  </a:lnTo>
                  <a:lnTo>
                    <a:pt x="299" y="842"/>
                  </a:lnTo>
                  <a:lnTo>
                    <a:pt x="299" y="828"/>
                  </a:lnTo>
                  <a:lnTo>
                    <a:pt x="301" y="817"/>
                  </a:lnTo>
                  <a:lnTo>
                    <a:pt x="301" y="805"/>
                  </a:lnTo>
                  <a:lnTo>
                    <a:pt x="303" y="792"/>
                  </a:lnTo>
                  <a:lnTo>
                    <a:pt x="305" y="780"/>
                  </a:lnTo>
                  <a:lnTo>
                    <a:pt x="309" y="769"/>
                  </a:lnTo>
                  <a:lnTo>
                    <a:pt x="313" y="759"/>
                  </a:lnTo>
                  <a:lnTo>
                    <a:pt x="318" y="748"/>
                  </a:lnTo>
                  <a:lnTo>
                    <a:pt x="316" y="748"/>
                  </a:lnTo>
                  <a:lnTo>
                    <a:pt x="316" y="746"/>
                  </a:lnTo>
                  <a:lnTo>
                    <a:pt x="314" y="746"/>
                  </a:lnTo>
                  <a:lnTo>
                    <a:pt x="313" y="746"/>
                  </a:lnTo>
                  <a:lnTo>
                    <a:pt x="305" y="757"/>
                  </a:lnTo>
                  <a:lnTo>
                    <a:pt x="301" y="769"/>
                  </a:lnTo>
                  <a:lnTo>
                    <a:pt x="297" y="782"/>
                  </a:lnTo>
                  <a:lnTo>
                    <a:pt x="295" y="796"/>
                  </a:lnTo>
                  <a:lnTo>
                    <a:pt x="293" y="809"/>
                  </a:lnTo>
                  <a:lnTo>
                    <a:pt x="291" y="823"/>
                  </a:lnTo>
                  <a:lnTo>
                    <a:pt x="290" y="836"/>
                  </a:lnTo>
                  <a:lnTo>
                    <a:pt x="286" y="848"/>
                  </a:lnTo>
                  <a:lnTo>
                    <a:pt x="276" y="859"/>
                  </a:lnTo>
                  <a:lnTo>
                    <a:pt x="267" y="869"/>
                  </a:lnTo>
                  <a:lnTo>
                    <a:pt x="259" y="880"/>
                  </a:lnTo>
                  <a:lnTo>
                    <a:pt x="251" y="894"/>
                  </a:lnTo>
                  <a:lnTo>
                    <a:pt x="240" y="919"/>
                  </a:lnTo>
                  <a:lnTo>
                    <a:pt x="232" y="943"/>
                  </a:lnTo>
                  <a:lnTo>
                    <a:pt x="224" y="970"/>
                  </a:lnTo>
                  <a:lnTo>
                    <a:pt x="219" y="997"/>
                  </a:lnTo>
                  <a:lnTo>
                    <a:pt x="211" y="1026"/>
                  </a:lnTo>
                  <a:lnTo>
                    <a:pt x="203" y="1053"/>
                  </a:lnTo>
                  <a:lnTo>
                    <a:pt x="199" y="1083"/>
                  </a:lnTo>
                  <a:lnTo>
                    <a:pt x="195" y="1116"/>
                  </a:lnTo>
                  <a:lnTo>
                    <a:pt x="192" y="1149"/>
                  </a:lnTo>
                  <a:lnTo>
                    <a:pt x="188" y="1179"/>
                  </a:lnTo>
                  <a:lnTo>
                    <a:pt x="184" y="1212"/>
                  </a:lnTo>
                  <a:lnTo>
                    <a:pt x="182" y="1245"/>
                  </a:lnTo>
                  <a:lnTo>
                    <a:pt x="178" y="1277"/>
                  </a:lnTo>
                  <a:lnTo>
                    <a:pt x="176" y="1310"/>
                  </a:lnTo>
                  <a:lnTo>
                    <a:pt x="176" y="1317"/>
                  </a:lnTo>
                  <a:lnTo>
                    <a:pt x="172" y="1325"/>
                  </a:lnTo>
                  <a:lnTo>
                    <a:pt x="167" y="1331"/>
                  </a:lnTo>
                  <a:lnTo>
                    <a:pt x="161" y="1335"/>
                  </a:lnTo>
                  <a:lnTo>
                    <a:pt x="155" y="1340"/>
                  </a:lnTo>
                  <a:lnTo>
                    <a:pt x="147" y="1344"/>
                  </a:lnTo>
                  <a:lnTo>
                    <a:pt x="142" y="1348"/>
                  </a:lnTo>
                  <a:lnTo>
                    <a:pt x="136" y="1352"/>
                  </a:lnTo>
                  <a:lnTo>
                    <a:pt x="126" y="1363"/>
                  </a:lnTo>
                  <a:lnTo>
                    <a:pt x="117" y="1375"/>
                  </a:lnTo>
                  <a:lnTo>
                    <a:pt x="105" y="1385"/>
                  </a:lnTo>
                  <a:lnTo>
                    <a:pt x="96" y="1394"/>
                  </a:lnTo>
                  <a:lnTo>
                    <a:pt x="84" y="1402"/>
                  </a:lnTo>
                  <a:lnTo>
                    <a:pt x="71" y="1406"/>
                  </a:lnTo>
                  <a:lnTo>
                    <a:pt x="65" y="1408"/>
                  </a:lnTo>
                  <a:lnTo>
                    <a:pt x="57" y="1408"/>
                  </a:lnTo>
                  <a:lnTo>
                    <a:pt x="50" y="1406"/>
                  </a:lnTo>
                  <a:lnTo>
                    <a:pt x="42" y="1404"/>
                  </a:lnTo>
                  <a:lnTo>
                    <a:pt x="36" y="1402"/>
                  </a:lnTo>
                  <a:lnTo>
                    <a:pt x="30" y="1400"/>
                  </a:lnTo>
                  <a:lnTo>
                    <a:pt x="25" y="1396"/>
                  </a:lnTo>
                  <a:lnTo>
                    <a:pt x="17" y="1394"/>
                  </a:lnTo>
                  <a:lnTo>
                    <a:pt x="11" y="1390"/>
                  </a:lnTo>
                  <a:lnTo>
                    <a:pt x="7" y="1386"/>
                  </a:lnTo>
                  <a:lnTo>
                    <a:pt x="4" y="1381"/>
                  </a:lnTo>
                  <a:lnTo>
                    <a:pt x="0" y="1373"/>
                  </a:lnTo>
                  <a:lnTo>
                    <a:pt x="2" y="1369"/>
                  </a:lnTo>
                  <a:lnTo>
                    <a:pt x="2" y="1363"/>
                  </a:lnTo>
                  <a:lnTo>
                    <a:pt x="5" y="1360"/>
                  </a:lnTo>
                  <a:lnTo>
                    <a:pt x="7" y="1354"/>
                  </a:lnTo>
                  <a:lnTo>
                    <a:pt x="11" y="1350"/>
                  </a:lnTo>
                  <a:lnTo>
                    <a:pt x="15" y="1346"/>
                  </a:lnTo>
                  <a:lnTo>
                    <a:pt x="19" y="1342"/>
                  </a:lnTo>
                  <a:lnTo>
                    <a:pt x="23" y="1340"/>
                  </a:lnTo>
                  <a:lnTo>
                    <a:pt x="36" y="1337"/>
                  </a:lnTo>
                  <a:lnTo>
                    <a:pt x="48" y="1333"/>
                  </a:lnTo>
                  <a:lnTo>
                    <a:pt x="57" y="1325"/>
                  </a:lnTo>
                  <a:lnTo>
                    <a:pt x="67" y="1316"/>
                  </a:lnTo>
                  <a:lnTo>
                    <a:pt x="76" y="1304"/>
                  </a:lnTo>
                  <a:lnTo>
                    <a:pt x="84" y="1294"/>
                  </a:lnTo>
                  <a:lnTo>
                    <a:pt x="90" y="1283"/>
                  </a:lnTo>
                  <a:lnTo>
                    <a:pt x="96" y="1271"/>
                  </a:lnTo>
                  <a:lnTo>
                    <a:pt x="103" y="1250"/>
                  </a:lnTo>
                  <a:lnTo>
                    <a:pt x="109" y="1227"/>
                  </a:lnTo>
                  <a:lnTo>
                    <a:pt x="113" y="1202"/>
                  </a:lnTo>
                  <a:lnTo>
                    <a:pt x="113" y="1177"/>
                  </a:lnTo>
                  <a:lnTo>
                    <a:pt x="115" y="1154"/>
                  </a:lnTo>
                  <a:lnTo>
                    <a:pt x="117" y="1129"/>
                  </a:lnTo>
                  <a:lnTo>
                    <a:pt x="119" y="1105"/>
                  </a:lnTo>
                  <a:lnTo>
                    <a:pt x="121" y="1080"/>
                  </a:lnTo>
                  <a:lnTo>
                    <a:pt x="126" y="1053"/>
                  </a:lnTo>
                  <a:lnTo>
                    <a:pt x="130" y="1026"/>
                  </a:lnTo>
                  <a:lnTo>
                    <a:pt x="132" y="999"/>
                  </a:lnTo>
                  <a:lnTo>
                    <a:pt x="134" y="972"/>
                  </a:lnTo>
                  <a:lnTo>
                    <a:pt x="136" y="945"/>
                  </a:lnTo>
                  <a:lnTo>
                    <a:pt x="138" y="917"/>
                  </a:lnTo>
                  <a:lnTo>
                    <a:pt x="140" y="890"/>
                  </a:lnTo>
                  <a:lnTo>
                    <a:pt x="142" y="863"/>
                  </a:lnTo>
                  <a:lnTo>
                    <a:pt x="142" y="851"/>
                  </a:lnTo>
                  <a:lnTo>
                    <a:pt x="146" y="842"/>
                  </a:lnTo>
                  <a:lnTo>
                    <a:pt x="151" y="832"/>
                  </a:lnTo>
                  <a:lnTo>
                    <a:pt x="155" y="823"/>
                  </a:lnTo>
                  <a:lnTo>
                    <a:pt x="161" y="813"/>
                  </a:lnTo>
                  <a:lnTo>
                    <a:pt x="167" y="803"/>
                  </a:lnTo>
                  <a:lnTo>
                    <a:pt x="171" y="792"/>
                  </a:lnTo>
                  <a:lnTo>
                    <a:pt x="174" y="782"/>
                  </a:lnTo>
                  <a:lnTo>
                    <a:pt x="178" y="767"/>
                  </a:lnTo>
                  <a:lnTo>
                    <a:pt x="182" y="750"/>
                  </a:lnTo>
                  <a:lnTo>
                    <a:pt x="184" y="734"/>
                  </a:lnTo>
                  <a:lnTo>
                    <a:pt x="188" y="719"/>
                  </a:lnTo>
                  <a:lnTo>
                    <a:pt x="192" y="704"/>
                  </a:lnTo>
                  <a:lnTo>
                    <a:pt x="197" y="688"/>
                  </a:lnTo>
                  <a:lnTo>
                    <a:pt x="205" y="675"/>
                  </a:lnTo>
                  <a:lnTo>
                    <a:pt x="215" y="662"/>
                  </a:lnTo>
                  <a:lnTo>
                    <a:pt x="213" y="658"/>
                  </a:lnTo>
                  <a:lnTo>
                    <a:pt x="201" y="669"/>
                  </a:lnTo>
                  <a:lnTo>
                    <a:pt x="194" y="681"/>
                  </a:lnTo>
                  <a:lnTo>
                    <a:pt x="188" y="694"/>
                  </a:lnTo>
                  <a:lnTo>
                    <a:pt x="182" y="706"/>
                  </a:lnTo>
                  <a:lnTo>
                    <a:pt x="178" y="721"/>
                  </a:lnTo>
                  <a:lnTo>
                    <a:pt x="174" y="734"/>
                  </a:lnTo>
                  <a:lnTo>
                    <a:pt x="172" y="748"/>
                  </a:lnTo>
                  <a:lnTo>
                    <a:pt x="169" y="763"/>
                  </a:lnTo>
                  <a:lnTo>
                    <a:pt x="165" y="752"/>
                  </a:lnTo>
                  <a:lnTo>
                    <a:pt x="161" y="740"/>
                  </a:lnTo>
                  <a:lnTo>
                    <a:pt x="155" y="729"/>
                  </a:lnTo>
                  <a:lnTo>
                    <a:pt x="149" y="717"/>
                  </a:lnTo>
                  <a:lnTo>
                    <a:pt x="147" y="706"/>
                  </a:lnTo>
                  <a:lnTo>
                    <a:pt x="146" y="694"/>
                  </a:lnTo>
                  <a:lnTo>
                    <a:pt x="146" y="681"/>
                  </a:lnTo>
                  <a:lnTo>
                    <a:pt x="147" y="667"/>
                  </a:lnTo>
                  <a:lnTo>
                    <a:pt x="151" y="642"/>
                  </a:lnTo>
                  <a:lnTo>
                    <a:pt x="157" y="617"/>
                  </a:lnTo>
                  <a:lnTo>
                    <a:pt x="163" y="592"/>
                  </a:lnTo>
                  <a:lnTo>
                    <a:pt x="172" y="569"/>
                  </a:lnTo>
                  <a:lnTo>
                    <a:pt x="182" y="546"/>
                  </a:lnTo>
                  <a:lnTo>
                    <a:pt x="192" y="525"/>
                  </a:lnTo>
                  <a:lnTo>
                    <a:pt x="203" y="504"/>
                  </a:lnTo>
                  <a:lnTo>
                    <a:pt x="217" y="481"/>
                  </a:lnTo>
                  <a:lnTo>
                    <a:pt x="219" y="458"/>
                  </a:lnTo>
                  <a:lnTo>
                    <a:pt x="222" y="435"/>
                  </a:lnTo>
                  <a:lnTo>
                    <a:pt x="228" y="412"/>
                  </a:lnTo>
                  <a:lnTo>
                    <a:pt x="236" y="389"/>
                  </a:lnTo>
                  <a:lnTo>
                    <a:pt x="242" y="368"/>
                  </a:lnTo>
                  <a:lnTo>
                    <a:pt x="249" y="345"/>
                  </a:lnTo>
                  <a:lnTo>
                    <a:pt x="255" y="324"/>
                  </a:lnTo>
                  <a:lnTo>
                    <a:pt x="259" y="301"/>
                  </a:lnTo>
                  <a:lnTo>
                    <a:pt x="263" y="305"/>
                  </a:lnTo>
                  <a:lnTo>
                    <a:pt x="267" y="309"/>
                  </a:lnTo>
                  <a:lnTo>
                    <a:pt x="270" y="312"/>
                  </a:lnTo>
                  <a:lnTo>
                    <a:pt x="276" y="316"/>
                  </a:lnTo>
                  <a:lnTo>
                    <a:pt x="280" y="320"/>
                  </a:lnTo>
                  <a:lnTo>
                    <a:pt x="284" y="322"/>
                  </a:lnTo>
                  <a:lnTo>
                    <a:pt x="290" y="326"/>
                  </a:lnTo>
                  <a:lnTo>
                    <a:pt x="293" y="330"/>
                  </a:lnTo>
                  <a:lnTo>
                    <a:pt x="295" y="330"/>
                  </a:lnTo>
                  <a:lnTo>
                    <a:pt x="297" y="330"/>
                  </a:lnTo>
                  <a:lnTo>
                    <a:pt x="299" y="330"/>
                  </a:lnTo>
                  <a:lnTo>
                    <a:pt x="299" y="328"/>
                  </a:lnTo>
                  <a:lnTo>
                    <a:pt x="301" y="328"/>
                  </a:lnTo>
                  <a:lnTo>
                    <a:pt x="301" y="326"/>
                  </a:lnTo>
                  <a:lnTo>
                    <a:pt x="303" y="326"/>
                  </a:lnTo>
                  <a:lnTo>
                    <a:pt x="305" y="328"/>
                  </a:lnTo>
                  <a:lnTo>
                    <a:pt x="309" y="328"/>
                  </a:lnTo>
                  <a:lnTo>
                    <a:pt x="311" y="328"/>
                  </a:lnTo>
                  <a:lnTo>
                    <a:pt x="314" y="328"/>
                  </a:lnTo>
                  <a:lnTo>
                    <a:pt x="316" y="328"/>
                  </a:lnTo>
                  <a:lnTo>
                    <a:pt x="318" y="330"/>
                  </a:lnTo>
                  <a:lnTo>
                    <a:pt x="320" y="332"/>
                  </a:lnTo>
                  <a:lnTo>
                    <a:pt x="324" y="334"/>
                  </a:lnTo>
                  <a:lnTo>
                    <a:pt x="326" y="334"/>
                  </a:lnTo>
                  <a:lnTo>
                    <a:pt x="330" y="336"/>
                  </a:lnTo>
                  <a:lnTo>
                    <a:pt x="334" y="336"/>
                  </a:lnTo>
                  <a:lnTo>
                    <a:pt x="336" y="336"/>
                  </a:lnTo>
                  <a:lnTo>
                    <a:pt x="339" y="336"/>
                  </a:lnTo>
                  <a:lnTo>
                    <a:pt x="341" y="334"/>
                  </a:lnTo>
                  <a:lnTo>
                    <a:pt x="345" y="334"/>
                  </a:lnTo>
                  <a:lnTo>
                    <a:pt x="347" y="336"/>
                  </a:lnTo>
                  <a:lnTo>
                    <a:pt x="349" y="336"/>
                  </a:lnTo>
                  <a:lnTo>
                    <a:pt x="351" y="336"/>
                  </a:lnTo>
                  <a:lnTo>
                    <a:pt x="353" y="336"/>
                  </a:lnTo>
                  <a:lnTo>
                    <a:pt x="355" y="336"/>
                  </a:lnTo>
                  <a:lnTo>
                    <a:pt x="357" y="336"/>
                  </a:lnTo>
                  <a:lnTo>
                    <a:pt x="359" y="336"/>
                  </a:lnTo>
                  <a:lnTo>
                    <a:pt x="361" y="336"/>
                  </a:lnTo>
                  <a:lnTo>
                    <a:pt x="362" y="334"/>
                  </a:lnTo>
                  <a:lnTo>
                    <a:pt x="362" y="332"/>
                  </a:lnTo>
                  <a:lnTo>
                    <a:pt x="362" y="330"/>
                  </a:lnTo>
                  <a:lnTo>
                    <a:pt x="362" y="328"/>
                  </a:lnTo>
                  <a:lnTo>
                    <a:pt x="362" y="326"/>
                  </a:lnTo>
                  <a:lnTo>
                    <a:pt x="362" y="324"/>
                  </a:lnTo>
                  <a:lnTo>
                    <a:pt x="364" y="324"/>
                  </a:lnTo>
                  <a:lnTo>
                    <a:pt x="366" y="324"/>
                  </a:lnTo>
                  <a:lnTo>
                    <a:pt x="368" y="324"/>
                  </a:lnTo>
                  <a:lnTo>
                    <a:pt x="368" y="322"/>
                  </a:lnTo>
                  <a:lnTo>
                    <a:pt x="370" y="324"/>
                  </a:lnTo>
                  <a:lnTo>
                    <a:pt x="372" y="324"/>
                  </a:lnTo>
                  <a:lnTo>
                    <a:pt x="372" y="322"/>
                  </a:lnTo>
                  <a:lnTo>
                    <a:pt x="374" y="322"/>
                  </a:lnTo>
                  <a:lnTo>
                    <a:pt x="374" y="320"/>
                  </a:lnTo>
                  <a:lnTo>
                    <a:pt x="374" y="318"/>
                  </a:lnTo>
                  <a:lnTo>
                    <a:pt x="372" y="318"/>
                  </a:lnTo>
                  <a:lnTo>
                    <a:pt x="372" y="316"/>
                  </a:lnTo>
                  <a:lnTo>
                    <a:pt x="368" y="314"/>
                  </a:lnTo>
                  <a:lnTo>
                    <a:pt x="362" y="312"/>
                  </a:lnTo>
                  <a:lnTo>
                    <a:pt x="359" y="312"/>
                  </a:lnTo>
                  <a:lnTo>
                    <a:pt x="353" y="312"/>
                  </a:lnTo>
                  <a:lnTo>
                    <a:pt x="349" y="314"/>
                  </a:lnTo>
                  <a:lnTo>
                    <a:pt x="343" y="314"/>
                  </a:lnTo>
                  <a:lnTo>
                    <a:pt x="339" y="316"/>
                  </a:lnTo>
                  <a:lnTo>
                    <a:pt x="336" y="316"/>
                  </a:lnTo>
                  <a:lnTo>
                    <a:pt x="324" y="314"/>
                  </a:lnTo>
                  <a:lnTo>
                    <a:pt x="313" y="312"/>
                  </a:lnTo>
                  <a:lnTo>
                    <a:pt x="301" y="311"/>
                  </a:lnTo>
                  <a:lnTo>
                    <a:pt x="290" y="307"/>
                  </a:lnTo>
                  <a:lnTo>
                    <a:pt x="280" y="303"/>
                  </a:lnTo>
                  <a:lnTo>
                    <a:pt x="270" y="297"/>
                  </a:lnTo>
                  <a:lnTo>
                    <a:pt x="261" y="289"/>
                  </a:lnTo>
                  <a:lnTo>
                    <a:pt x="253" y="278"/>
                  </a:lnTo>
                  <a:lnTo>
                    <a:pt x="247" y="268"/>
                  </a:lnTo>
                  <a:lnTo>
                    <a:pt x="242" y="259"/>
                  </a:lnTo>
                  <a:lnTo>
                    <a:pt x="238" y="247"/>
                  </a:lnTo>
                  <a:lnTo>
                    <a:pt x="234" y="236"/>
                  </a:lnTo>
                  <a:lnTo>
                    <a:pt x="234" y="224"/>
                  </a:lnTo>
                  <a:lnTo>
                    <a:pt x="232" y="213"/>
                  </a:lnTo>
                  <a:lnTo>
                    <a:pt x="234" y="201"/>
                  </a:lnTo>
                  <a:lnTo>
                    <a:pt x="234" y="188"/>
                  </a:lnTo>
                  <a:lnTo>
                    <a:pt x="226" y="184"/>
                  </a:lnTo>
                  <a:lnTo>
                    <a:pt x="219" y="180"/>
                  </a:lnTo>
                  <a:lnTo>
                    <a:pt x="213" y="174"/>
                  </a:lnTo>
                  <a:lnTo>
                    <a:pt x="209" y="167"/>
                  </a:lnTo>
                  <a:lnTo>
                    <a:pt x="205" y="159"/>
                  </a:lnTo>
                  <a:lnTo>
                    <a:pt x="203" y="151"/>
                  </a:lnTo>
                  <a:lnTo>
                    <a:pt x="201" y="142"/>
                  </a:lnTo>
                  <a:lnTo>
                    <a:pt x="199" y="134"/>
                  </a:lnTo>
                  <a:lnTo>
                    <a:pt x="203" y="128"/>
                  </a:lnTo>
                  <a:lnTo>
                    <a:pt x="207" y="123"/>
                  </a:lnTo>
                  <a:lnTo>
                    <a:pt x="211" y="119"/>
                  </a:lnTo>
                  <a:lnTo>
                    <a:pt x="215" y="113"/>
                  </a:lnTo>
                  <a:lnTo>
                    <a:pt x="220" y="109"/>
                  </a:lnTo>
                  <a:lnTo>
                    <a:pt x="224" y="103"/>
                  </a:lnTo>
                  <a:lnTo>
                    <a:pt x="228" y="100"/>
                  </a:lnTo>
                  <a:lnTo>
                    <a:pt x="230" y="94"/>
                  </a:lnTo>
                  <a:lnTo>
                    <a:pt x="228" y="92"/>
                  </a:lnTo>
                  <a:lnTo>
                    <a:pt x="224" y="92"/>
                  </a:lnTo>
                  <a:lnTo>
                    <a:pt x="222" y="94"/>
                  </a:lnTo>
                  <a:lnTo>
                    <a:pt x="220" y="96"/>
                  </a:lnTo>
                  <a:lnTo>
                    <a:pt x="219" y="98"/>
                  </a:lnTo>
                  <a:lnTo>
                    <a:pt x="219" y="100"/>
                  </a:lnTo>
                  <a:lnTo>
                    <a:pt x="215" y="102"/>
                  </a:lnTo>
                  <a:lnTo>
                    <a:pt x="213" y="103"/>
                  </a:lnTo>
                  <a:lnTo>
                    <a:pt x="199" y="119"/>
                  </a:lnTo>
                  <a:lnTo>
                    <a:pt x="199" y="115"/>
                  </a:lnTo>
                  <a:lnTo>
                    <a:pt x="201" y="111"/>
                  </a:lnTo>
                  <a:lnTo>
                    <a:pt x="203" y="107"/>
                  </a:lnTo>
                  <a:lnTo>
                    <a:pt x="205" y="103"/>
                  </a:lnTo>
                  <a:lnTo>
                    <a:pt x="207" y="100"/>
                  </a:lnTo>
                  <a:lnTo>
                    <a:pt x="209" y="96"/>
                  </a:lnTo>
                  <a:lnTo>
                    <a:pt x="213" y="94"/>
                  </a:lnTo>
                  <a:lnTo>
                    <a:pt x="217" y="92"/>
                  </a:lnTo>
                  <a:lnTo>
                    <a:pt x="217" y="90"/>
                  </a:lnTo>
                  <a:lnTo>
                    <a:pt x="215" y="88"/>
                  </a:lnTo>
                  <a:lnTo>
                    <a:pt x="213" y="86"/>
                  </a:lnTo>
                  <a:lnTo>
                    <a:pt x="211" y="86"/>
                  </a:lnTo>
                  <a:lnTo>
                    <a:pt x="209" y="86"/>
                  </a:lnTo>
                  <a:lnTo>
                    <a:pt x="213" y="82"/>
                  </a:lnTo>
                  <a:lnTo>
                    <a:pt x="217" y="80"/>
                  </a:lnTo>
                  <a:lnTo>
                    <a:pt x="220" y="77"/>
                  </a:lnTo>
                  <a:lnTo>
                    <a:pt x="224" y="75"/>
                  </a:lnTo>
                  <a:lnTo>
                    <a:pt x="228" y="73"/>
                  </a:lnTo>
                  <a:lnTo>
                    <a:pt x="232" y="71"/>
                  </a:lnTo>
                  <a:lnTo>
                    <a:pt x="236" y="67"/>
                  </a:lnTo>
                  <a:lnTo>
                    <a:pt x="238" y="63"/>
                  </a:lnTo>
                  <a:lnTo>
                    <a:pt x="236" y="63"/>
                  </a:lnTo>
                  <a:lnTo>
                    <a:pt x="234" y="63"/>
                  </a:lnTo>
                  <a:lnTo>
                    <a:pt x="230" y="63"/>
                  </a:lnTo>
                  <a:lnTo>
                    <a:pt x="228" y="63"/>
                  </a:lnTo>
                  <a:lnTo>
                    <a:pt x="226" y="65"/>
                  </a:lnTo>
                  <a:lnTo>
                    <a:pt x="222" y="67"/>
                  </a:lnTo>
                  <a:lnTo>
                    <a:pt x="220" y="69"/>
                  </a:lnTo>
                  <a:lnTo>
                    <a:pt x="219" y="69"/>
                  </a:lnTo>
                  <a:lnTo>
                    <a:pt x="219" y="65"/>
                  </a:lnTo>
                  <a:lnTo>
                    <a:pt x="220" y="61"/>
                  </a:lnTo>
                  <a:lnTo>
                    <a:pt x="222" y="59"/>
                  </a:lnTo>
                  <a:lnTo>
                    <a:pt x="228" y="56"/>
                  </a:lnTo>
                  <a:lnTo>
                    <a:pt x="232" y="54"/>
                  </a:lnTo>
                  <a:lnTo>
                    <a:pt x="234" y="52"/>
                  </a:lnTo>
                  <a:lnTo>
                    <a:pt x="236" y="48"/>
                  </a:lnTo>
                  <a:lnTo>
                    <a:pt x="234" y="42"/>
                  </a:lnTo>
                  <a:lnTo>
                    <a:pt x="222" y="50"/>
                  </a:lnTo>
                  <a:lnTo>
                    <a:pt x="224" y="44"/>
                  </a:lnTo>
                  <a:lnTo>
                    <a:pt x="224" y="40"/>
                  </a:lnTo>
                  <a:lnTo>
                    <a:pt x="226" y="34"/>
                  </a:lnTo>
                  <a:lnTo>
                    <a:pt x="228" y="29"/>
                  </a:lnTo>
                  <a:lnTo>
                    <a:pt x="230" y="25"/>
                  </a:lnTo>
                  <a:lnTo>
                    <a:pt x="232" y="21"/>
                  </a:lnTo>
                  <a:lnTo>
                    <a:pt x="236" y="17"/>
                  </a:lnTo>
                  <a:lnTo>
                    <a:pt x="242" y="13"/>
                  </a:lnTo>
                  <a:lnTo>
                    <a:pt x="247" y="9"/>
                  </a:lnTo>
                  <a:lnTo>
                    <a:pt x="255" y="6"/>
                  </a:lnTo>
                  <a:lnTo>
                    <a:pt x="263" y="2"/>
                  </a:lnTo>
                  <a:lnTo>
                    <a:pt x="270" y="2"/>
                  </a:lnTo>
                  <a:lnTo>
                    <a:pt x="286" y="0"/>
                  </a:lnTo>
                  <a:lnTo>
                    <a:pt x="301" y="2"/>
                  </a:lnTo>
                  <a:lnTo>
                    <a:pt x="316" y="6"/>
                  </a:lnTo>
                  <a:lnTo>
                    <a:pt x="332" y="11"/>
                  </a:lnTo>
                  <a:lnTo>
                    <a:pt x="347" y="17"/>
                  </a:lnTo>
                  <a:lnTo>
                    <a:pt x="361" y="23"/>
                  </a:lnTo>
                  <a:close/>
                  <a:moveTo>
                    <a:pt x="443" y="102"/>
                  </a:moveTo>
                  <a:lnTo>
                    <a:pt x="480" y="138"/>
                  </a:lnTo>
                  <a:lnTo>
                    <a:pt x="482" y="148"/>
                  </a:lnTo>
                  <a:lnTo>
                    <a:pt x="482" y="157"/>
                  </a:lnTo>
                  <a:lnTo>
                    <a:pt x="480" y="167"/>
                  </a:lnTo>
                  <a:lnTo>
                    <a:pt x="476" y="176"/>
                  </a:lnTo>
                  <a:lnTo>
                    <a:pt x="472" y="184"/>
                  </a:lnTo>
                  <a:lnTo>
                    <a:pt x="468" y="194"/>
                  </a:lnTo>
                  <a:lnTo>
                    <a:pt x="464" y="201"/>
                  </a:lnTo>
                  <a:lnTo>
                    <a:pt x="458" y="209"/>
                  </a:lnTo>
                  <a:lnTo>
                    <a:pt x="447" y="219"/>
                  </a:lnTo>
                  <a:lnTo>
                    <a:pt x="434" y="226"/>
                  </a:lnTo>
                  <a:lnTo>
                    <a:pt x="422" y="232"/>
                  </a:lnTo>
                  <a:lnTo>
                    <a:pt x="409" y="238"/>
                  </a:lnTo>
                  <a:lnTo>
                    <a:pt x="395" y="242"/>
                  </a:lnTo>
                  <a:lnTo>
                    <a:pt x="380" y="245"/>
                  </a:lnTo>
                  <a:lnTo>
                    <a:pt x="366" y="249"/>
                  </a:lnTo>
                  <a:lnTo>
                    <a:pt x="351" y="251"/>
                  </a:lnTo>
                  <a:lnTo>
                    <a:pt x="343" y="234"/>
                  </a:lnTo>
                  <a:lnTo>
                    <a:pt x="336" y="215"/>
                  </a:lnTo>
                  <a:lnTo>
                    <a:pt x="330" y="196"/>
                  </a:lnTo>
                  <a:lnTo>
                    <a:pt x="326" y="176"/>
                  </a:lnTo>
                  <a:lnTo>
                    <a:pt x="324" y="157"/>
                  </a:lnTo>
                  <a:lnTo>
                    <a:pt x="322" y="136"/>
                  </a:lnTo>
                  <a:lnTo>
                    <a:pt x="322" y="117"/>
                  </a:lnTo>
                  <a:lnTo>
                    <a:pt x="324" y="96"/>
                  </a:lnTo>
                  <a:lnTo>
                    <a:pt x="326" y="90"/>
                  </a:lnTo>
                  <a:lnTo>
                    <a:pt x="328" y="84"/>
                  </a:lnTo>
                  <a:lnTo>
                    <a:pt x="330" y="79"/>
                  </a:lnTo>
                  <a:lnTo>
                    <a:pt x="334" y="73"/>
                  </a:lnTo>
                  <a:lnTo>
                    <a:pt x="336" y="67"/>
                  </a:lnTo>
                  <a:lnTo>
                    <a:pt x="339" y="63"/>
                  </a:lnTo>
                  <a:lnTo>
                    <a:pt x="345" y="59"/>
                  </a:lnTo>
                  <a:lnTo>
                    <a:pt x="349" y="56"/>
                  </a:lnTo>
                  <a:lnTo>
                    <a:pt x="364" y="56"/>
                  </a:lnTo>
                  <a:lnTo>
                    <a:pt x="378" y="59"/>
                  </a:lnTo>
                  <a:lnTo>
                    <a:pt x="389" y="63"/>
                  </a:lnTo>
                  <a:lnTo>
                    <a:pt x="401" y="69"/>
                  </a:lnTo>
                  <a:lnTo>
                    <a:pt x="412" y="77"/>
                  </a:lnTo>
                  <a:lnTo>
                    <a:pt x="422" y="84"/>
                  </a:lnTo>
                  <a:lnTo>
                    <a:pt x="434" y="94"/>
                  </a:lnTo>
                  <a:lnTo>
                    <a:pt x="443" y="102"/>
                  </a:lnTo>
                  <a:close/>
                  <a:moveTo>
                    <a:pt x="303" y="21"/>
                  </a:moveTo>
                  <a:lnTo>
                    <a:pt x="307" y="27"/>
                  </a:lnTo>
                  <a:lnTo>
                    <a:pt x="309" y="32"/>
                  </a:lnTo>
                  <a:lnTo>
                    <a:pt x="311" y="38"/>
                  </a:lnTo>
                  <a:lnTo>
                    <a:pt x="313" y="46"/>
                  </a:lnTo>
                  <a:lnTo>
                    <a:pt x="313" y="52"/>
                  </a:lnTo>
                  <a:lnTo>
                    <a:pt x="314" y="59"/>
                  </a:lnTo>
                  <a:lnTo>
                    <a:pt x="314" y="67"/>
                  </a:lnTo>
                  <a:lnTo>
                    <a:pt x="313" y="75"/>
                  </a:lnTo>
                  <a:lnTo>
                    <a:pt x="316" y="75"/>
                  </a:lnTo>
                  <a:lnTo>
                    <a:pt x="318" y="69"/>
                  </a:lnTo>
                  <a:lnTo>
                    <a:pt x="320" y="63"/>
                  </a:lnTo>
                  <a:lnTo>
                    <a:pt x="322" y="56"/>
                  </a:lnTo>
                  <a:lnTo>
                    <a:pt x="322" y="50"/>
                  </a:lnTo>
                  <a:lnTo>
                    <a:pt x="324" y="42"/>
                  </a:lnTo>
                  <a:lnTo>
                    <a:pt x="324" y="34"/>
                  </a:lnTo>
                  <a:lnTo>
                    <a:pt x="324" y="27"/>
                  </a:lnTo>
                  <a:lnTo>
                    <a:pt x="326" y="21"/>
                  </a:lnTo>
                  <a:lnTo>
                    <a:pt x="328" y="32"/>
                  </a:lnTo>
                  <a:lnTo>
                    <a:pt x="328" y="44"/>
                  </a:lnTo>
                  <a:lnTo>
                    <a:pt x="328" y="56"/>
                  </a:lnTo>
                  <a:lnTo>
                    <a:pt x="326" y="67"/>
                  </a:lnTo>
                  <a:lnTo>
                    <a:pt x="322" y="77"/>
                  </a:lnTo>
                  <a:lnTo>
                    <a:pt x="318" y="88"/>
                  </a:lnTo>
                  <a:lnTo>
                    <a:pt x="313" y="96"/>
                  </a:lnTo>
                  <a:lnTo>
                    <a:pt x="307" y="105"/>
                  </a:lnTo>
                  <a:lnTo>
                    <a:pt x="303" y="107"/>
                  </a:lnTo>
                  <a:lnTo>
                    <a:pt x="299" y="109"/>
                  </a:lnTo>
                  <a:lnTo>
                    <a:pt x="295" y="113"/>
                  </a:lnTo>
                  <a:lnTo>
                    <a:pt x="293" y="117"/>
                  </a:lnTo>
                  <a:lnTo>
                    <a:pt x="291" y="123"/>
                  </a:lnTo>
                  <a:lnTo>
                    <a:pt x="290" y="128"/>
                  </a:lnTo>
                  <a:lnTo>
                    <a:pt x="290" y="134"/>
                  </a:lnTo>
                  <a:lnTo>
                    <a:pt x="288" y="138"/>
                  </a:lnTo>
                  <a:lnTo>
                    <a:pt x="286" y="138"/>
                  </a:lnTo>
                  <a:lnTo>
                    <a:pt x="284" y="128"/>
                  </a:lnTo>
                  <a:lnTo>
                    <a:pt x="286" y="117"/>
                  </a:lnTo>
                  <a:lnTo>
                    <a:pt x="290" y="107"/>
                  </a:lnTo>
                  <a:lnTo>
                    <a:pt x="293" y="98"/>
                  </a:lnTo>
                  <a:lnTo>
                    <a:pt x="295" y="88"/>
                  </a:lnTo>
                  <a:lnTo>
                    <a:pt x="297" y="79"/>
                  </a:lnTo>
                  <a:lnTo>
                    <a:pt x="295" y="75"/>
                  </a:lnTo>
                  <a:lnTo>
                    <a:pt x="293" y="71"/>
                  </a:lnTo>
                  <a:lnTo>
                    <a:pt x="290" y="65"/>
                  </a:lnTo>
                  <a:lnTo>
                    <a:pt x="286" y="61"/>
                  </a:lnTo>
                  <a:lnTo>
                    <a:pt x="284" y="56"/>
                  </a:lnTo>
                  <a:lnTo>
                    <a:pt x="288" y="57"/>
                  </a:lnTo>
                  <a:lnTo>
                    <a:pt x="290" y="59"/>
                  </a:lnTo>
                  <a:lnTo>
                    <a:pt x="291" y="63"/>
                  </a:lnTo>
                  <a:lnTo>
                    <a:pt x="293" y="67"/>
                  </a:lnTo>
                  <a:lnTo>
                    <a:pt x="295" y="71"/>
                  </a:lnTo>
                  <a:lnTo>
                    <a:pt x="299" y="73"/>
                  </a:lnTo>
                  <a:lnTo>
                    <a:pt x="301" y="77"/>
                  </a:lnTo>
                  <a:lnTo>
                    <a:pt x="303" y="80"/>
                  </a:lnTo>
                  <a:lnTo>
                    <a:pt x="305" y="80"/>
                  </a:lnTo>
                  <a:lnTo>
                    <a:pt x="307" y="79"/>
                  </a:lnTo>
                  <a:lnTo>
                    <a:pt x="307" y="77"/>
                  </a:lnTo>
                  <a:lnTo>
                    <a:pt x="309" y="69"/>
                  </a:lnTo>
                  <a:lnTo>
                    <a:pt x="309" y="61"/>
                  </a:lnTo>
                  <a:lnTo>
                    <a:pt x="307" y="56"/>
                  </a:lnTo>
                  <a:lnTo>
                    <a:pt x="307" y="48"/>
                  </a:lnTo>
                  <a:lnTo>
                    <a:pt x="307" y="40"/>
                  </a:lnTo>
                  <a:lnTo>
                    <a:pt x="305" y="34"/>
                  </a:lnTo>
                  <a:lnTo>
                    <a:pt x="303" y="27"/>
                  </a:lnTo>
                  <a:lnTo>
                    <a:pt x="301" y="21"/>
                  </a:lnTo>
                  <a:lnTo>
                    <a:pt x="303" y="21"/>
                  </a:lnTo>
                  <a:close/>
                  <a:moveTo>
                    <a:pt x="172" y="1294"/>
                  </a:moveTo>
                  <a:lnTo>
                    <a:pt x="174" y="1298"/>
                  </a:lnTo>
                  <a:lnTo>
                    <a:pt x="174" y="1300"/>
                  </a:lnTo>
                  <a:lnTo>
                    <a:pt x="174" y="1304"/>
                  </a:lnTo>
                  <a:lnTo>
                    <a:pt x="174" y="1306"/>
                  </a:lnTo>
                  <a:lnTo>
                    <a:pt x="172" y="1310"/>
                  </a:lnTo>
                  <a:lnTo>
                    <a:pt x="172" y="1312"/>
                  </a:lnTo>
                  <a:lnTo>
                    <a:pt x="171" y="1316"/>
                  </a:lnTo>
                  <a:lnTo>
                    <a:pt x="171" y="1317"/>
                  </a:lnTo>
                  <a:lnTo>
                    <a:pt x="169" y="1321"/>
                  </a:lnTo>
                  <a:lnTo>
                    <a:pt x="167" y="1323"/>
                  </a:lnTo>
                  <a:lnTo>
                    <a:pt x="165" y="1325"/>
                  </a:lnTo>
                  <a:lnTo>
                    <a:pt x="163" y="1327"/>
                  </a:lnTo>
                  <a:lnTo>
                    <a:pt x="159" y="1329"/>
                  </a:lnTo>
                  <a:lnTo>
                    <a:pt x="157" y="1331"/>
                  </a:lnTo>
                  <a:lnTo>
                    <a:pt x="153" y="1333"/>
                  </a:lnTo>
                  <a:lnTo>
                    <a:pt x="151" y="1333"/>
                  </a:lnTo>
                  <a:lnTo>
                    <a:pt x="149" y="1333"/>
                  </a:lnTo>
                  <a:lnTo>
                    <a:pt x="147" y="1333"/>
                  </a:lnTo>
                  <a:lnTo>
                    <a:pt x="146" y="1333"/>
                  </a:lnTo>
                  <a:lnTo>
                    <a:pt x="144" y="1331"/>
                  </a:lnTo>
                  <a:lnTo>
                    <a:pt x="142" y="1329"/>
                  </a:lnTo>
                  <a:lnTo>
                    <a:pt x="140" y="1327"/>
                  </a:lnTo>
                  <a:lnTo>
                    <a:pt x="140" y="1325"/>
                  </a:lnTo>
                  <a:lnTo>
                    <a:pt x="138" y="1323"/>
                  </a:lnTo>
                  <a:lnTo>
                    <a:pt x="138" y="1319"/>
                  </a:lnTo>
                  <a:lnTo>
                    <a:pt x="138" y="1317"/>
                  </a:lnTo>
                  <a:lnTo>
                    <a:pt x="138" y="1314"/>
                  </a:lnTo>
                  <a:lnTo>
                    <a:pt x="138" y="1312"/>
                  </a:lnTo>
                  <a:lnTo>
                    <a:pt x="138" y="1310"/>
                  </a:lnTo>
                  <a:lnTo>
                    <a:pt x="140" y="1306"/>
                  </a:lnTo>
                  <a:lnTo>
                    <a:pt x="140" y="1304"/>
                  </a:lnTo>
                  <a:lnTo>
                    <a:pt x="144" y="1300"/>
                  </a:lnTo>
                  <a:lnTo>
                    <a:pt x="146" y="1298"/>
                  </a:lnTo>
                  <a:lnTo>
                    <a:pt x="149" y="1294"/>
                  </a:lnTo>
                  <a:lnTo>
                    <a:pt x="155" y="1292"/>
                  </a:lnTo>
                  <a:lnTo>
                    <a:pt x="159" y="1292"/>
                  </a:lnTo>
                  <a:lnTo>
                    <a:pt x="163" y="1292"/>
                  </a:lnTo>
                  <a:lnTo>
                    <a:pt x="167" y="1292"/>
                  </a:lnTo>
                  <a:lnTo>
                    <a:pt x="172" y="1294"/>
                  </a:lnTo>
                  <a:close/>
                  <a:moveTo>
                    <a:pt x="46" y="1321"/>
                  </a:moveTo>
                  <a:lnTo>
                    <a:pt x="44" y="1323"/>
                  </a:lnTo>
                  <a:lnTo>
                    <a:pt x="40" y="1325"/>
                  </a:lnTo>
                  <a:lnTo>
                    <a:pt x="38" y="1327"/>
                  </a:lnTo>
                  <a:lnTo>
                    <a:pt x="34" y="1327"/>
                  </a:lnTo>
                  <a:lnTo>
                    <a:pt x="32" y="1327"/>
                  </a:lnTo>
                  <a:lnTo>
                    <a:pt x="28" y="1329"/>
                  </a:lnTo>
                  <a:lnTo>
                    <a:pt x="27" y="1329"/>
                  </a:lnTo>
                  <a:lnTo>
                    <a:pt x="25" y="1329"/>
                  </a:lnTo>
                  <a:lnTo>
                    <a:pt x="27" y="1327"/>
                  </a:lnTo>
                  <a:lnTo>
                    <a:pt x="28" y="1325"/>
                  </a:lnTo>
                  <a:lnTo>
                    <a:pt x="30" y="1325"/>
                  </a:lnTo>
                  <a:lnTo>
                    <a:pt x="34" y="1323"/>
                  </a:lnTo>
                  <a:lnTo>
                    <a:pt x="36" y="1323"/>
                  </a:lnTo>
                  <a:lnTo>
                    <a:pt x="40" y="1321"/>
                  </a:lnTo>
                  <a:lnTo>
                    <a:pt x="42" y="1321"/>
                  </a:lnTo>
                  <a:lnTo>
                    <a:pt x="46" y="1321"/>
                  </a:lnTo>
                  <a:close/>
                </a:path>
              </a:pathLst>
            </a:custGeom>
            <a:solidFill>
              <a:srgbClr val="7E8690"/>
            </a:solidFill>
            <a:ln w="9525">
              <a:noFill/>
              <a:round/>
              <a:headEnd/>
              <a:tailEnd/>
            </a:ln>
          </p:spPr>
          <p:txBody>
            <a:bodyPr>
              <a:prstTxWarp prst="textNoShape">
                <a:avLst/>
              </a:prstTxWarp>
            </a:bodyPr>
            <a:lstStyle/>
            <a:p>
              <a:endParaRPr lang="en-US"/>
            </a:p>
          </p:txBody>
        </p:sp>
        <p:sp>
          <p:nvSpPr>
            <p:cNvPr id="51990" name="Freeform 17"/>
            <p:cNvSpPr>
              <a:spLocks noEditPoints="1"/>
            </p:cNvSpPr>
            <p:nvPr/>
          </p:nvSpPr>
          <p:spPr bwMode="auto">
            <a:xfrm>
              <a:off x="689" y="3109"/>
              <a:ext cx="129" cy="305"/>
            </a:xfrm>
            <a:custGeom>
              <a:avLst/>
              <a:gdLst>
                <a:gd name="T0" fmla="*/ 94 w 129"/>
                <a:gd name="T1" fmla="*/ 89 h 305"/>
                <a:gd name="T2" fmla="*/ 83 w 129"/>
                <a:gd name="T3" fmla="*/ 127 h 305"/>
                <a:gd name="T4" fmla="*/ 77 w 129"/>
                <a:gd name="T5" fmla="*/ 131 h 305"/>
                <a:gd name="T6" fmla="*/ 71 w 129"/>
                <a:gd name="T7" fmla="*/ 123 h 305"/>
                <a:gd name="T8" fmla="*/ 63 w 129"/>
                <a:gd name="T9" fmla="*/ 121 h 305"/>
                <a:gd name="T10" fmla="*/ 56 w 129"/>
                <a:gd name="T11" fmla="*/ 123 h 305"/>
                <a:gd name="T12" fmla="*/ 50 w 129"/>
                <a:gd name="T13" fmla="*/ 142 h 305"/>
                <a:gd name="T14" fmla="*/ 54 w 129"/>
                <a:gd name="T15" fmla="*/ 163 h 305"/>
                <a:gd name="T16" fmla="*/ 67 w 129"/>
                <a:gd name="T17" fmla="*/ 165 h 305"/>
                <a:gd name="T18" fmla="*/ 77 w 129"/>
                <a:gd name="T19" fmla="*/ 158 h 305"/>
                <a:gd name="T20" fmla="*/ 81 w 129"/>
                <a:gd name="T21" fmla="*/ 179 h 305"/>
                <a:gd name="T22" fmla="*/ 113 w 129"/>
                <a:gd name="T23" fmla="*/ 229 h 305"/>
                <a:gd name="T24" fmla="*/ 129 w 129"/>
                <a:gd name="T25" fmla="*/ 267 h 305"/>
                <a:gd name="T26" fmla="*/ 106 w 129"/>
                <a:gd name="T27" fmla="*/ 298 h 305"/>
                <a:gd name="T28" fmla="*/ 61 w 129"/>
                <a:gd name="T29" fmla="*/ 305 h 305"/>
                <a:gd name="T30" fmla="*/ 12 w 129"/>
                <a:gd name="T31" fmla="*/ 263 h 305"/>
                <a:gd name="T32" fmla="*/ 0 w 129"/>
                <a:gd name="T33" fmla="*/ 194 h 305"/>
                <a:gd name="T34" fmla="*/ 17 w 129"/>
                <a:gd name="T35" fmla="*/ 79 h 305"/>
                <a:gd name="T36" fmla="*/ 21 w 129"/>
                <a:gd name="T37" fmla="*/ 19 h 305"/>
                <a:gd name="T38" fmla="*/ 31 w 129"/>
                <a:gd name="T39" fmla="*/ 8 h 305"/>
                <a:gd name="T40" fmla="*/ 44 w 129"/>
                <a:gd name="T41" fmla="*/ 8 h 305"/>
                <a:gd name="T42" fmla="*/ 77 w 129"/>
                <a:gd name="T43" fmla="*/ 37 h 305"/>
                <a:gd name="T44" fmla="*/ 92 w 129"/>
                <a:gd name="T45" fmla="*/ 211 h 305"/>
                <a:gd name="T46" fmla="*/ 90 w 129"/>
                <a:gd name="T47" fmla="*/ 223 h 305"/>
                <a:gd name="T48" fmla="*/ 83 w 129"/>
                <a:gd name="T49" fmla="*/ 230 h 305"/>
                <a:gd name="T50" fmla="*/ 71 w 129"/>
                <a:gd name="T51" fmla="*/ 230 h 305"/>
                <a:gd name="T52" fmla="*/ 65 w 129"/>
                <a:gd name="T53" fmla="*/ 223 h 305"/>
                <a:gd name="T54" fmla="*/ 61 w 129"/>
                <a:gd name="T55" fmla="*/ 211 h 305"/>
                <a:gd name="T56" fmla="*/ 61 w 129"/>
                <a:gd name="T57" fmla="*/ 198 h 305"/>
                <a:gd name="T58" fmla="*/ 71 w 129"/>
                <a:gd name="T59" fmla="*/ 196 h 305"/>
                <a:gd name="T60" fmla="*/ 83 w 129"/>
                <a:gd name="T61" fmla="*/ 202 h 305"/>
                <a:gd name="T62" fmla="*/ 86 w 129"/>
                <a:gd name="T63" fmla="*/ 284 h 305"/>
                <a:gd name="T64" fmla="*/ 88 w 129"/>
                <a:gd name="T65" fmla="*/ 292 h 305"/>
                <a:gd name="T66" fmla="*/ 79 w 129"/>
                <a:gd name="T67" fmla="*/ 298 h 305"/>
                <a:gd name="T68" fmla="*/ 61 w 129"/>
                <a:gd name="T69" fmla="*/ 301 h 305"/>
                <a:gd name="T70" fmla="*/ 46 w 129"/>
                <a:gd name="T71" fmla="*/ 290 h 305"/>
                <a:gd name="T72" fmla="*/ 40 w 129"/>
                <a:gd name="T73" fmla="*/ 265 h 305"/>
                <a:gd name="T74" fmla="*/ 46 w 129"/>
                <a:gd name="T75" fmla="*/ 252 h 305"/>
                <a:gd name="T76" fmla="*/ 56 w 129"/>
                <a:gd name="T77" fmla="*/ 252 h 305"/>
                <a:gd name="T78" fmla="*/ 67 w 129"/>
                <a:gd name="T79" fmla="*/ 257 h 305"/>
                <a:gd name="T80" fmla="*/ 81 w 129"/>
                <a:gd name="T81" fmla="*/ 273 h 305"/>
                <a:gd name="T82" fmla="*/ 119 w 129"/>
                <a:gd name="T83" fmla="*/ 255 h 305"/>
                <a:gd name="T84" fmla="*/ 115 w 129"/>
                <a:gd name="T85" fmla="*/ 271 h 305"/>
                <a:gd name="T86" fmla="*/ 107 w 129"/>
                <a:gd name="T87" fmla="*/ 282 h 305"/>
                <a:gd name="T88" fmla="*/ 102 w 129"/>
                <a:gd name="T89" fmla="*/ 284 h 305"/>
                <a:gd name="T90" fmla="*/ 92 w 129"/>
                <a:gd name="T91" fmla="*/ 278 h 305"/>
                <a:gd name="T92" fmla="*/ 84 w 129"/>
                <a:gd name="T93" fmla="*/ 257 h 305"/>
                <a:gd name="T94" fmla="*/ 83 w 129"/>
                <a:gd name="T95" fmla="*/ 238 h 305"/>
                <a:gd name="T96" fmla="*/ 88 w 129"/>
                <a:gd name="T97" fmla="*/ 230 h 305"/>
                <a:gd name="T98" fmla="*/ 100 w 129"/>
                <a:gd name="T99" fmla="*/ 230 h 305"/>
                <a:gd name="T100" fmla="*/ 109 w 129"/>
                <a:gd name="T101" fmla="*/ 242 h 305"/>
                <a:gd name="T102" fmla="*/ 61 w 129"/>
                <a:gd name="T103" fmla="*/ 227 h 305"/>
                <a:gd name="T104" fmla="*/ 59 w 129"/>
                <a:gd name="T105" fmla="*/ 238 h 305"/>
                <a:gd name="T106" fmla="*/ 52 w 129"/>
                <a:gd name="T107" fmla="*/ 246 h 305"/>
                <a:gd name="T108" fmla="*/ 42 w 129"/>
                <a:gd name="T109" fmla="*/ 246 h 305"/>
                <a:gd name="T110" fmla="*/ 33 w 129"/>
                <a:gd name="T111" fmla="*/ 246 h 305"/>
                <a:gd name="T112" fmla="*/ 27 w 129"/>
                <a:gd name="T113" fmla="*/ 232 h 305"/>
                <a:gd name="T114" fmla="*/ 29 w 129"/>
                <a:gd name="T115" fmla="*/ 215 h 305"/>
                <a:gd name="T116" fmla="*/ 36 w 129"/>
                <a:gd name="T117" fmla="*/ 204 h 305"/>
                <a:gd name="T118" fmla="*/ 48 w 129"/>
                <a:gd name="T119" fmla="*/ 204 h 305"/>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29"/>
                <a:gd name="T181" fmla="*/ 0 h 305"/>
                <a:gd name="T182" fmla="*/ 129 w 129"/>
                <a:gd name="T183" fmla="*/ 305 h 305"/>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29" h="305">
                  <a:moveTo>
                    <a:pt x="100" y="60"/>
                  </a:moveTo>
                  <a:lnTo>
                    <a:pt x="98" y="69"/>
                  </a:lnTo>
                  <a:lnTo>
                    <a:pt x="96" y="79"/>
                  </a:lnTo>
                  <a:lnTo>
                    <a:pt x="94" y="89"/>
                  </a:lnTo>
                  <a:lnTo>
                    <a:pt x="90" y="98"/>
                  </a:lnTo>
                  <a:lnTo>
                    <a:pt x="86" y="108"/>
                  </a:lnTo>
                  <a:lnTo>
                    <a:pt x="84" y="117"/>
                  </a:lnTo>
                  <a:lnTo>
                    <a:pt x="83" y="127"/>
                  </a:lnTo>
                  <a:lnTo>
                    <a:pt x="81" y="136"/>
                  </a:lnTo>
                  <a:lnTo>
                    <a:pt x="79" y="135"/>
                  </a:lnTo>
                  <a:lnTo>
                    <a:pt x="79" y="133"/>
                  </a:lnTo>
                  <a:lnTo>
                    <a:pt x="77" y="131"/>
                  </a:lnTo>
                  <a:lnTo>
                    <a:pt x="77" y="129"/>
                  </a:lnTo>
                  <a:lnTo>
                    <a:pt x="75" y="127"/>
                  </a:lnTo>
                  <a:lnTo>
                    <a:pt x="73" y="125"/>
                  </a:lnTo>
                  <a:lnTo>
                    <a:pt x="71" y="123"/>
                  </a:lnTo>
                  <a:lnTo>
                    <a:pt x="67" y="123"/>
                  </a:lnTo>
                  <a:lnTo>
                    <a:pt x="65" y="121"/>
                  </a:lnTo>
                  <a:lnTo>
                    <a:pt x="63" y="121"/>
                  </a:lnTo>
                  <a:lnTo>
                    <a:pt x="61" y="121"/>
                  </a:lnTo>
                  <a:lnTo>
                    <a:pt x="59" y="121"/>
                  </a:lnTo>
                  <a:lnTo>
                    <a:pt x="58" y="121"/>
                  </a:lnTo>
                  <a:lnTo>
                    <a:pt x="56" y="123"/>
                  </a:lnTo>
                  <a:lnTo>
                    <a:pt x="54" y="125"/>
                  </a:lnTo>
                  <a:lnTo>
                    <a:pt x="52" y="131"/>
                  </a:lnTo>
                  <a:lnTo>
                    <a:pt x="52" y="136"/>
                  </a:lnTo>
                  <a:lnTo>
                    <a:pt x="50" y="142"/>
                  </a:lnTo>
                  <a:lnTo>
                    <a:pt x="50" y="148"/>
                  </a:lnTo>
                  <a:lnTo>
                    <a:pt x="50" y="154"/>
                  </a:lnTo>
                  <a:lnTo>
                    <a:pt x="50" y="159"/>
                  </a:lnTo>
                  <a:lnTo>
                    <a:pt x="54" y="163"/>
                  </a:lnTo>
                  <a:lnTo>
                    <a:pt x="58" y="167"/>
                  </a:lnTo>
                  <a:lnTo>
                    <a:pt x="61" y="167"/>
                  </a:lnTo>
                  <a:lnTo>
                    <a:pt x="63" y="167"/>
                  </a:lnTo>
                  <a:lnTo>
                    <a:pt x="67" y="165"/>
                  </a:lnTo>
                  <a:lnTo>
                    <a:pt x="69" y="163"/>
                  </a:lnTo>
                  <a:lnTo>
                    <a:pt x="71" y="161"/>
                  </a:lnTo>
                  <a:lnTo>
                    <a:pt x="75" y="159"/>
                  </a:lnTo>
                  <a:lnTo>
                    <a:pt x="77" y="158"/>
                  </a:lnTo>
                  <a:lnTo>
                    <a:pt x="79" y="154"/>
                  </a:lnTo>
                  <a:lnTo>
                    <a:pt x="79" y="163"/>
                  </a:lnTo>
                  <a:lnTo>
                    <a:pt x="79" y="171"/>
                  </a:lnTo>
                  <a:lnTo>
                    <a:pt x="81" y="179"/>
                  </a:lnTo>
                  <a:lnTo>
                    <a:pt x="84" y="186"/>
                  </a:lnTo>
                  <a:lnTo>
                    <a:pt x="94" y="202"/>
                  </a:lnTo>
                  <a:lnTo>
                    <a:pt x="104" y="215"/>
                  </a:lnTo>
                  <a:lnTo>
                    <a:pt x="113" y="229"/>
                  </a:lnTo>
                  <a:lnTo>
                    <a:pt x="123" y="242"/>
                  </a:lnTo>
                  <a:lnTo>
                    <a:pt x="125" y="250"/>
                  </a:lnTo>
                  <a:lnTo>
                    <a:pt x="129" y="257"/>
                  </a:lnTo>
                  <a:lnTo>
                    <a:pt x="129" y="267"/>
                  </a:lnTo>
                  <a:lnTo>
                    <a:pt x="129" y="275"/>
                  </a:lnTo>
                  <a:lnTo>
                    <a:pt x="123" y="284"/>
                  </a:lnTo>
                  <a:lnTo>
                    <a:pt x="113" y="292"/>
                  </a:lnTo>
                  <a:lnTo>
                    <a:pt x="106" y="298"/>
                  </a:lnTo>
                  <a:lnTo>
                    <a:pt x="94" y="301"/>
                  </a:lnTo>
                  <a:lnTo>
                    <a:pt x="84" y="303"/>
                  </a:lnTo>
                  <a:lnTo>
                    <a:pt x="73" y="305"/>
                  </a:lnTo>
                  <a:lnTo>
                    <a:pt x="61" y="305"/>
                  </a:lnTo>
                  <a:lnTo>
                    <a:pt x="50" y="305"/>
                  </a:lnTo>
                  <a:lnTo>
                    <a:pt x="35" y="292"/>
                  </a:lnTo>
                  <a:lnTo>
                    <a:pt x="21" y="278"/>
                  </a:lnTo>
                  <a:lnTo>
                    <a:pt x="12" y="263"/>
                  </a:lnTo>
                  <a:lnTo>
                    <a:pt x="4" y="246"/>
                  </a:lnTo>
                  <a:lnTo>
                    <a:pt x="0" y="229"/>
                  </a:lnTo>
                  <a:lnTo>
                    <a:pt x="0" y="211"/>
                  </a:lnTo>
                  <a:lnTo>
                    <a:pt x="0" y="194"/>
                  </a:lnTo>
                  <a:lnTo>
                    <a:pt x="0" y="175"/>
                  </a:lnTo>
                  <a:lnTo>
                    <a:pt x="8" y="136"/>
                  </a:lnTo>
                  <a:lnTo>
                    <a:pt x="13" y="98"/>
                  </a:lnTo>
                  <a:lnTo>
                    <a:pt x="17" y="79"/>
                  </a:lnTo>
                  <a:lnTo>
                    <a:pt x="19" y="60"/>
                  </a:lnTo>
                  <a:lnTo>
                    <a:pt x="19" y="41"/>
                  </a:lnTo>
                  <a:lnTo>
                    <a:pt x="19" y="23"/>
                  </a:lnTo>
                  <a:lnTo>
                    <a:pt x="21" y="19"/>
                  </a:lnTo>
                  <a:lnTo>
                    <a:pt x="23" y="16"/>
                  </a:lnTo>
                  <a:lnTo>
                    <a:pt x="25" y="14"/>
                  </a:lnTo>
                  <a:lnTo>
                    <a:pt x="27" y="12"/>
                  </a:lnTo>
                  <a:lnTo>
                    <a:pt x="31" y="8"/>
                  </a:lnTo>
                  <a:lnTo>
                    <a:pt x="33" y="6"/>
                  </a:lnTo>
                  <a:lnTo>
                    <a:pt x="36" y="4"/>
                  </a:lnTo>
                  <a:lnTo>
                    <a:pt x="38" y="0"/>
                  </a:lnTo>
                  <a:lnTo>
                    <a:pt x="44" y="8"/>
                  </a:lnTo>
                  <a:lnTo>
                    <a:pt x="52" y="16"/>
                  </a:lnTo>
                  <a:lnTo>
                    <a:pt x="61" y="23"/>
                  </a:lnTo>
                  <a:lnTo>
                    <a:pt x="69" y="29"/>
                  </a:lnTo>
                  <a:lnTo>
                    <a:pt x="77" y="37"/>
                  </a:lnTo>
                  <a:lnTo>
                    <a:pt x="86" y="43"/>
                  </a:lnTo>
                  <a:lnTo>
                    <a:pt x="92" y="50"/>
                  </a:lnTo>
                  <a:lnTo>
                    <a:pt x="100" y="60"/>
                  </a:lnTo>
                  <a:close/>
                  <a:moveTo>
                    <a:pt x="92" y="211"/>
                  </a:moveTo>
                  <a:lnTo>
                    <a:pt x="92" y="213"/>
                  </a:lnTo>
                  <a:lnTo>
                    <a:pt x="92" y="217"/>
                  </a:lnTo>
                  <a:lnTo>
                    <a:pt x="92" y="219"/>
                  </a:lnTo>
                  <a:lnTo>
                    <a:pt x="90" y="223"/>
                  </a:lnTo>
                  <a:lnTo>
                    <a:pt x="90" y="225"/>
                  </a:lnTo>
                  <a:lnTo>
                    <a:pt x="88" y="227"/>
                  </a:lnTo>
                  <a:lnTo>
                    <a:pt x="84" y="229"/>
                  </a:lnTo>
                  <a:lnTo>
                    <a:pt x="83" y="230"/>
                  </a:lnTo>
                  <a:lnTo>
                    <a:pt x="81" y="230"/>
                  </a:lnTo>
                  <a:lnTo>
                    <a:pt x="77" y="230"/>
                  </a:lnTo>
                  <a:lnTo>
                    <a:pt x="75" y="230"/>
                  </a:lnTo>
                  <a:lnTo>
                    <a:pt x="71" y="230"/>
                  </a:lnTo>
                  <a:lnTo>
                    <a:pt x="69" y="229"/>
                  </a:lnTo>
                  <a:lnTo>
                    <a:pt x="67" y="229"/>
                  </a:lnTo>
                  <a:lnTo>
                    <a:pt x="65" y="227"/>
                  </a:lnTo>
                  <a:lnTo>
                    <a:pt x="65" y="223"/>
                  </a:lnTo>
                  <a:lnTo>
                    <a:pt x="63" y="221"/>
                  </a:lnTo>
                  <a:lnTo>
                    <a:pt x="63" y="217"/>
                  </a:lnTo>
                  <a:lnTo>
                    <a:pt x="61" y="215"/>
                  </a:lnTo>
                  <a:lnTo>
                    <a:pt x="61" y="211"/>
                  </a:lnTo>
                  <a:lnTo>
                    <a:pt x="59" y="207"/>
                  </a:lnTo>
                  <a:lnTo>
                    <a:pt x="59" y="206"/>
                  </a:lnTo>
                  <a:lnTo>
                    <a:pt x="59" y="202"/>
                  </a:lnTo>
                  <a:lnTo>
                    <a:pt x="61" y="198"/>
                  </a:lnTo>
                  <a:lnTo>
                    <a:pt x="63" y="196"/>
                  </a:lnTo>
                  <a:lnTo>
                    <a:pt x="65" y="194"/>
                  </a:lnTo>
                  <a:lnTo>
                    <a:pt x="69" y="194"/>
                  </a:lnTo>
                  <a:lnTo>
                    <a:pt x="71" y="196"/>
                  </a:lnTo>
                  <a:lnTo>
                    <a:pt x="75" y="196"/>
                  </a:lnTo>
                  <a:lnTo>
                    <a:pt x="77" y="198"/>
                  </a:lnTo>
                  <a:lnTo>
                    <a:pt x="81" y="200"/>
                  </a:lnTo>
                  <a:lnTo>
                    <a:pt x="83" y="202"/>
                  </a:lnTo>
                  <a:lnTo>
                    <a:pt x="92" y="211"/>
                  </a:lnTo>
                  <a:close/>
                  <a:moveTo>
                    <a:pt x="84" y="280"/>
                  </a:moveTo>
                  <a:lnTo>
                    <a:pt x="84" y="282"/>
                  </a:lnTo>
                  <a:lnTo>
                    <a:pt x="86" y="284"/>
                  </a:lnTo>
                  <a:lnTo>
                    <a:pt x="86" y="286"/>
                  </a:lnTo>
                  <a:lnTo>
                    <a:pt x="86" y="288"/>
                  </a:lnTo>
                  <a:lnTo>
                    <a:pt x="88" y="290"/>
                  </a:lnTo>
                  <a:lnTo>
                    <a:pt x="88" y="292"/>
                  </a:lnTo>
                  <a:lnTo>
                    <a:pt x="88" y="294"/>
                  </a:lnTo>
                  <a:lnTo>
                    <a:pt x="86" y="298"/>
                  </a:lnTo>
                  <a:lnTo>
                    <a:pt x="83" y="298"/>
                  </a:lnTo>
                  <a:lnTo>
                    <a:pt x="79" y="298"/>
                  </a:lnTo>
                  <a:lnTo>
                    <a:pt x="75" y="299"/>
                  </a:lnTo>
                  <a:lnTo>
                    <a:pt x="71" y="299"/>
                  </a:lnTo>
                  <a:lnTo>
                    <a:pt x="65" y="301"/>
                  </a:lnTo>
                  <a:lnTo>
                    <a:pt x="61" y="301"/>
                  </a:lnTo>
                  <a:lnTo>
                    <a:pt x="58" y="301"/>
                  </a:lnTo>
                  <a:lnTo>
                    <a:pt x="52" y="299"/>
                  </a:lnTo>
                  <a:lnTo>
                    <a:pt x="48" y="296"/>
                  </a:lnTo>
                  <a:lnTo>
                    <a:pt x="46" y="290"/>
                  </a:lnTo>
                  <a:lnTo>
                    <a:pt x="42" y="284"/>
                  </a:lnTo>
                  <a:lnTo>
                    <a:pt x="40" y="278"/>
                  </a:lnTo>
                  <a:lnTo>
                    <a:pt x="40" y="273"/>
                  </a:lnTo>
                  <a:lnTo>
                    <a:pt x="40" y="265"/>
                  </a:lnTo>
                  <a:lnTo>
                    <a:pt x="40" y="259"/>
                  </a:lnTo>
                  <a:lnTo>
                    <a:pt x="42" y="253"/>
                  </a:lnTo>
                  <a:lnTo>
                    <a:pt x="44" y="252"/>
                  </a:lnTo>
                  <a:lnTo>
                    <a:pt x="46" y="252"/>
                  </a:lnTo>
                  <a:lnTo>
                    <a:pt x="48" y="252"/>
                  </a:lnTo>
                  <a:lnTo>
                    <a:pt x="52" y="252"/>
                  </a:lnTo>
                  <a:lnTo>
                    <a:pt x="54" y="252"/>
                  </a:lnTo>
                  <a:lnTo>
                    <a:pt x="56" y="252"/>
                  </a:lnTo>
                  <a:lnTo>
                    <a:pt x="58" y="252"/>
                  </a:lnTo>
                  <a:lnTo>
                    <a:pt x="61" y="252"/>
                  </a:lnTo>
                  <a:lnTo>
                    <a:pt x="63" y="255"/>
                  </a:lnTo>
                  <a:lnTo>
                    <a:pt x="67" y="257"/>
                  </a:lnTo>
                  <a:lnTo>
                    <a:pt x="71" y="261"/>
                  </a:lnTo>
                  <a:lnTo>
                    <a:pt x="75" y="265"/>
                  </a:lnTo>
                  <a:lnTo>
                    <a:pt x="79" y="269"/>
                  </a:lnTo>
                  <a:lnTo>
                    <a:pt x="81" y="273"/>
                  </a:lnTo>
                  <a:lnTo>
                    <a:pt x="83" y="276"/>
                  </a:lnTo>
                  <a:lnTo>
                    <a:pt x="84" y="280"/>
                  </a:lnTo>
                  <a:close/>
                  <a:moveTo>
                    <a:pt x="117" y="252"/>
                  </a:moveTo>
                  <a:lnTo>
                    <a:pt x="119" y="255"/>
                  </a:lnTo>
                  <a:lnTo>
                    <a:pt x="119" y="259"/>
                  </a:lnTo>
                  <a:lnTo>
                    <a:pt x="119" y="263"/>
                  </a:lnTo>
                  <a:lnTo>
                    <a:pt x="117" y="267"/>
                  </a:lnTo>
                  <a:lnTo>
                    <a:pt x="115" y="271"/>
                  </a:lnTo>
                  <a:lnTo>
                    <a:pt x="113" y="275"/>
                  </a:lnTo>
                  <a:lnTo>
                    <a:pt x="111" y="278"/>
                  </a:lnTo>
                  <a:lnTo>
                    <a:pt x="109" y="280"/>
                  </a:lnTo>
                  <a:lnTo>
                    <a:pt x="107" y="282"/>
                  </a:lnTo>
                  <a:lnTo>
                    <a:pt x="106" y="284"/>
                  </a:lnTo>
                  <a:lnTo>
                    <a:pt x="104" y="284"/>
                  </a:lnTo>
                  <a:lnTo>
                    <a:pt x="102" y="284"/>
                  </a:lnTo>
                  <a:lnTo>
                    <a:pt x="100" y="284"/>
                  </a:lnTo>
                  <a:lnTo>
                    <a:pt x="98" y="284"/>
                  </a:lnTo>
                  <a:lnTo>
                    <a:pt x="96" y="282"/>
                  </a:lnTo>
                  <a:lnTo>
                    <a:pt x="92" y="278"/>
                  </a:lnTo>
                  <a:lnTo>
                    <a:pt x="90" y="273"/>
                  </a:lnTo>
                  <a:lnTo>
                    <a:pt x="88" y="267"/>
                  </a:lnTo>
                  <a:lnTo>
                    <a:pt x="86" y="263"/>
                  </a:lnTo>
                  <a:lnTo>
                    <a:pt x="84" y="257"/>
                  </a:lnTo>
                  <a:lnTo>
                    <a:pt x="83" y="252"/>
                  </a:lnTo>
                  <a:lnTo>
                    <a:pt x="83" y="246"/>
                  </a:lnTo>
                  <a:lnTo>
                    <a:pt x="81" y="240"/>
                  </a:lnTo>
                  <a:lnTo>
                    <a:pt x="83" y="238"/>
                  </a:lnTo>
                  <a:lnTo>
                    <a:pt x="83" y="236"/>
                  </a:lnTo>
                  <a:lnTo>
                    <a:pt x="84" y="234"/>
                  </a:lnTo>
                  <a:lnTo>
                    <a:pt x="86" y="232"/>
                  </a:lnTo>
                  <a:lnTo>
                    <a:pt x="88" y="230"/>
                  </a:lnTo>
                  <a:lnTo>
                    <a:pt x="90" y="229"/>
                  </a:lnTo>
                  <a:lnTo>
                    <a:pt x="92" y="229"/>
                  </a:lnTo>
                  <a:lnTo>
                    <a:pt x="94" y="230"/>
                  </a:lnTo>
                  <a:lnTo>
                    <a:pt x="100" y="230"/>
                  </a:lnTo>
                  <a:lnTo>
                    <a:pt x="102" y="234"/>
                  </a:lnTo>
                  <a:lnTo>
                    <a:pt x="106" y="236"/>
                  </a:lnTo>
                  <a:lnTo>
                    <a:pt x="107" y="240"/>
                  </a:lnTo>
                  <a:lnTo>
                    <a:pt x="109" y="242"/>
                  </a:lnTo>
                  <a:lnTo>
                    <a:pt x="111" y="246"/>
                  </a:lnTo>
                  <a:lnTo>
                    <a:pt x="115" y="250"/>
                  </a:lnTo>
                  <a:lnTo>
                    <a:pt x="117" y="252"/>
                  </a:lnTo>
                  <a:close/>
                  <a:moveTo>
                    <a:pt x="61" y="227"/>
                  </a:moveTo>
                  <a:lnTo>
                    <a:pt x="59" y="230"/>
                  </a:lnTo>
                  <a:lnTo>
                    <a:pt x="59" y="232"/>
                  </a:lnTo>
                  <a:lnTo>
                    <a:pt x="59" y="236"/>
                  </a:lnTo>
                  <a:lnTo>
                    <a:pt x="59" y="238"/>
                  </a:lnTo>
                  <a:lnTo>
                    <a:pt x="58" y="240"/>
                  </a:lnTo>
                  <a:lnTo>
                    <a:pt x="58" y="244"/>
                  </a:lnTo>
                  <a:lnTo>
                    <a:pt x="54" y="246"/>
                  </a:lnTo>
                  <a:lnTo>
                    <a:pt x="52" y="246"/>
                  </a:lnTo>
                  <a:lnTo>
                    <a:pt x="50" y="246"/>
                  </a:lnTo>
                  <a:lnTo>
                    <a:pt x="46" y="246"/>
                  </a:lnTo>
                  <a:lnTo>
                    <a:pt x="44" y="246"/>
                  </a:lnTo>
                  <a:lnTo>
                    <a:pt x="42" y="246"/>
                  </a:lnTo>
                  <a:lnTo>
                    <a:pt x="40" y="248"/>
                  </a:lnTo>
                  <a:lnTo>
                    <a:pt x="38" y="248"/>
                  </a:lnTo>
                  <a:lnTo>
                    <a:pt x="35" y="248"/>
                  </a:lnTo>
                  <a:lnTo>
                    <a:pt x="33" y="246"/>
                  </a:lnTo>
                  <a:lnTo>
                    <a:pt x="31" y="244"/>
                  </a:lnTo>
                  <a:lnTo>
                    <a:pt x="29" y="240"/>
                  </a:lnTo>
                  <a:lnTo>
                    <a:pt x="27" y="236"/>
                  </a:lnTo>
                  <a:lnTo>
                    <a:pt x="27" y="232"/>
                  </a:lnTo>
                  <a:lnTo>
                    <a:pt x="27" y="227"/>
                  </a:lnTo>
                  <a:lnTo>
                    <a:pt x="27" y="223"/>
                  </a:lnTo>
                  <a:lnTo>
                    <a:pt x="27" y="219"/>
                  </a:lnTo>
                  <a:lnTo>
                    <a:pt x="29" y="215"/>
                  </a:lnTo>
                  <a:lnTo>
                    <a:pt x="31" y="213"/>
                  </a:lnTo>
                  <a:lnTo>
                    <a:pt x="33" y="209"/>
                  </a:lnTo>
                  <a:lnTo>
                    <a:pt x="35" y="207"/>
                  </a:lnTo>
                  <a:lnTo>
                    <a:pt x="36" y="204"/>
                  </a:lnTo>
                  <a:lnTo>
                    <a:pt x="38" y="202"/>
                  </a:lnTo>
                  <a:lnTo>
                    <a:pt x="42" y="202"/>
                  </a:lnTo>
                  <a:lnTo>
                    <a:pt x="46" y="202"/>
                  </a:lnTo>
                  <a:lnTo>
                    <a:pt x="48" y="204"/>
                  </a:lnTo>
                  <a:lnTo>
                    <a:pt x="61" y="227"/>
                  </a:lnTo>
                  <a:close/>
                </a:path>
              </a:pathLst>
            </a:custGeom>
            <a:solidFill>
              <a:srgbClr val="5C646A"/>
            </a:solidFill>
            <a:ln w="9525">
              <a:noFill/>
              <a:round/>
              <a:headEnd/>
              <a:tailEnd/>
            </a:ln>
          </p:spPr>
          <p:txBody>
            <a:bodyPr>
              <a:prstTxWarp prst="textNoShape">
                <a:avLst/>
              </a:prstTxWarp>
            </a:bodyPr>
            <a:lstStyle/>
            <a:p>
              <a:endParaRPr lang="en-US"/>
            </a:p>
          </p:txBody>
        </p:sp>
        <p:sp>
          <p:nvSpPr>
            <p:cNvPr id="51991" name="Freeform 18"/>
            <p:cNvSpPr>
              <a:spLocks noEditPoints="1"/>
            </p:cNvSpPr>
            <p:nvPr/>
          </p:nvSpPr>
          <p:spPr bwMode="auto">
            <a:xfrm>
              <a:off x="724" y="3240"/>
              <a:ext cx="76" cy="163"/>
            </a:xfrm>
            <a:custGeom>
              <a:avLst/>
              <a:gdLst>
                <a:gd name="T0" fmla="*/ 38 w 76"/>
                <a:gd name="T1" fmla="*/ 13 h 163"/>
                <a:gd name="T2" fmla="*/ 32 w 76"/>
                <a:gd name="T3" fmla="*/ 21 h 163"/>
                <a:gd name="T4" fmla="*/ 26 w 76"/>
                <a:gd name="T5" fmla="*/ 28 h 163"/>
                <a:gd name="T6" fmla="*/ 23 w 76"/>
                <a:gd name="T7" fmla="*/ 21 h 163"/>
                <a:gd name="T8" fmla="*/ 23 w 76"/>
                <a:gd name="T9" fmla="*/ 11 h 163"/>
                <a:gd name="T10" fmla="*/ 24 w 76"/>
                <a:gd name="T11" fmla="*/ 2 h 163"/>
                <a:gd name="T12" fmla="*/ 32 w 76"/>
                <a:gd name="T13" fmla="*/ 0 h 163"/>
                <a:gd name="T14" fmla="*/ 38 w 76"/>
                <a:gd name="T15" fmla="*/ 4 h 163"/>
                <a:gd name="T16" fmla="*/ 49 w 76"/>
                <a:gd name="T17" fmla="*/ 86 h 163"/>
                <a:gd name="T18" fmla="*/ 48 w 76"/>
                <a:gd name="T19" fmla="*/ 88 h 163"/>
                <a:gd name="T20" fmla="*/ 46 w 76"/>
                <a:gd name="T21" fmla="*/ 90 h 163"/>
                <a:gd name="T22" fmla="*/ 40 w 76"/>
                <a:gd name="T23" fmla="*/ 92 h 163"/>
                <a:gd name="T24" fmla="*/ 36 w 76"/>
                <a:gd name="T25" fmla="*/ 88 h 163"/>
                <a:gd name="T26" fmla="*/ 34 w 76"/>
                <a:gd name="T27" fmla="*/ 82 h 163"/>
                <a:gd name="T28" fmla="*/ 38 w 76"/>
                <a:gd name="T29" fmla="*/ 73 h 163"/>
                <a:gd name="T30" fmla="*/ 46 w 76"/>
                <a:gd name="T31" fmla="*/ 76 h 163"/>
                <a:gd name="T32" fmla="*/ 49 w 76"/>
                <a:gd name="T33" fmla="*/ 84 h 163"/>
                <a:gd name="T34" fmla="*/ 11 w 76"/>
                <a:gd name="T35" fmla="*/ 105 h 163"/>
                <a:gd name="T36" fmla="*/ 3 w 76"/>
                <a:gd name="T37" fmla="*/ 109 h 163"/>
                <a:gd name="T38" fmla="*/ 0 w 76"/>
                <a:gd name="T39" fmla="*/ 103 h 163"/>
                <a:gd name="T40" fmla="*/ 0 w 76"/>
                <a:gd name="T41" fmla="*/ 92 h 163"/>
                <a:gd name="T42" fmla="*/ 1 w 76"/>
                <a:gd name="T43" fmla="*/ 82 h 163"/>
                <a:gd name="T44" fmla="*/ 9 w 76"/>
                <a:gd name="T45" fmla="*/ 82 h 163"/>
                <a:gd name="T46" fmla="*/ 15 w 76"/>
                <a:gd name="T47" fmla="*/ 92 h 163"/>
                <a:gd name="T48" fmla="*/ 17 w 76"/>
                <a:gd name="T49" fmla="*/ 103 h 163"/>
                <a:gd name="T50" fmla="*/ 76 w 76"/>
                <a:gd name="T51" fmla="*/ 128 h 163"/>
                <a:gd name="T52" fmla="*/ 74 w 76"/>
                <a:gd name="T53" fmla="*/ 136 h 163"/>
                <a:gd name="T54" fmla="*/ 69 w 76"/>
                <a:gd name="T55" fmla="*/ 142 h 163"/>
                <a:gd name="T56" fmla="*/ 65 w 76"/>
                <a:gd name="T57" fmla="*/ 140 h 163"/>
                <a:gd name="T58" fmla="*/ 61 w 76"/>
                <a:gd name="T59" fmla="*/ 134 h 163"/>
                <a:gd name="T60" fmla="*/ 57 w 76"/>
                <a:gd name="T61" fmla="*/ 126 h 163"/>
                <a:gd name="T62" fmla="*/ 55 w 76"/>
                <a:gd name="T63" fmla="*/ 119 h 163"/>
                <a:gd name="T64" fmla="*/ 53 w 76"/>
                <a:gd name="T65" fmla="*/ 111 h 163"/>
                <a:gd name="T66" fmla="*/ 59 w 76"/>
                <a:gd name="T67" fmla="*/ 107 h 163"/>
                <a:gd name="T68" fmla="*/ 67 w 76"/>
                <a:gd name="T69" fmla="*/ 115 h 163"/>
                <a:gd name="T70" fmla="*/ 72 w 76"/>
                <a:gd name="T71" fmla="*/ 122 h 163"/>
                <a:gd name="T72" fmla="*/ 42 w 76"/>
                <a:gd name="T73" fmla="*/ 159 h 163"/>
                <a:gd name="T74" fmla="*/ 32 w 76"/>
                <a:gd name="T75" fmla="*/ 163 h 163"/>
                <a:gd name="T76" fmla="*/ 23 w 76"/>
                <a:gd name="T77" fmla="*/ 161 h 163"/>
                <a:gd name="T78" fmla="*/ 17 w 76"/>
                <a:gd name="T79" fmla="*/ 153 h 163"/>
                <a:gd name="T80" fmla="*/ 13 w 76"/>
                <a:gd name="T81" fmla="*/ 144 h 163"/>
                <a:gd name="T82" fmla="*/ 13 w 76"/>
                <a:gd name="T83" fmla="*/ 132 h 163"/>
                <a:gd name="T84" fmla="*/ 17 w 76"/>
                <a:gd name="T85" fmla="*/ 128 h 163"/>
                <a:gd name="T86" fmla="*/ 23 w 76"/>
                <a:gd name="T87" fmla="*/ 128 h 163"/>
                <a:gd name="T88" fmla="*/ 28 w 76"/>
                <a:gd name="T89" fmla="*/ 134 h 163"/>
                <a:gd name="T90" fmla="*/ 38 w 76"/>
                <a:gd name="T91" fmla="*/ 144 h 163"/>
                <a:gd name="T92" fmla="*/ 44 w 76"/>
                <a:gd name="T93" fmla="*/ 155 h 163"/>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76"/>
                <a:gd name="T142" fmla="*/ 0 h 163"/>
                <a:gd name="T143" fmla="*/ 76 w 76"/>
                <a:gd name="T144" fmla="*/ 163 h 163"/>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76" h="163">
                  <a:moveTo>
                    <a:pt x="38" y="7"/>
                  </a:moveTo>
                  <a:lnTo>
                    <a:pt x="38" y="11"/>
                  </a:lnTo>
                  <a:lnTo>
                    <a:pt x="38" y="13"/>
                  </a:lnTo>
                  <a:lnTo>
                    <a:pt x="36" y="17"/>
                  </a:lnTo>
                  <a:lnTo>
                    <a:pt x="34" y="19"/>
                  </a:lnTo>
                  <a:lnTo>
                    <a:pt x="32" y="21"/>
                  </a:lnTo>
                  <a:lnTo>
                    <a:pt x="30" y="25"/>
                  </a:lnTo>
                  <a:lnTo>
                    <a:pt x="28" y="27"/>
                  </a:lnTo>
                  <a:lnTo>
                    <a:pt x="26" y="28"/>
                  </a:lnTo>
                  <a:lnTo>
                    <a:pt x="24" y="25"/>
                  </a:lnTo>
                  <a:lnTo>
                    <a:pt x="23" y="23"/>
                  </a:lnTo>
                  <a:lnTo>
                    <a:pt x="23" y="21"/>
                  </a:lnTo>
                  <a:lnTo>
                    <a:pt x="23" y="17"/>
                  </a:lnTo>
                  <a:lnTo>
                    <a:pt x="23" y="15"/>
                  </a:lnTo>
                  <a:lnTo>
                    <a:pt x="23" y="11"/>
                  </a:lnTo>
                  <a:lnTo>
                    <a:pt x="24" y="9"/>
                  </a:lnTo>
                  <a:lnTo>
                    <a:pt x="24" y="5"/>
                  </a:lnTo>
                  <a:lnTo>
                    <a:pt x="24" y="2"/>
                  </a:lnTo>
                  <a:lnTo>
                    <a:pt x="26" y="0"/>
                  </a:lnTo>
                  <a:lnTo>
                    <a:pt x="28" y="0"/>
                  </a:lnTo>
                  <a:lnTo>
                    <a:pt x="32" y="0"/>
                  </a:lnTo>
                  <a:lnTo>
                    <a:pt x="34" y="0"/>
                  </a:lnTo>
                  <a:lnTo>
                    <a:pt x="36" y="2"/>
                  </a:lnTo>
                  <a:lnTo>
                    <a:pt x="38" y="4"/>
                  </a:lnTo>
                  <a:lnTo>
                    <a:pt x="38" y="7"/>
                  </a:lnTo>
                  <a:close/>
                  <a:moveTo>
                    <a:pt x="49" y="84"/>
                  </a:moveTo>
                  <a:lnTo>
                    <a:pt x="49" y="86"/>
                  </a:lnTo>
                  <a:lnTo>
                    <a:pt x="49" y="88"/>
                  </a:lnTo>
                  <a:lnTo>
                    <a:pt x="48" y="88"/>
                  </a:lnTo>
                  <a:lnTo>
                    <a:pt x="48" y="90"/>
                  </a:lnTo>
                  <a:lnTo>
                    <a:pt x="46" y="90"/>
                  </a:lnTo>
                  <a:lnTo>
                    <a:pt x="46" y="92"/>
                  </a:lnTo>
                  <a:lnTo>
                    <a:pt x="42" y="92"/>
                  </a:lnTo>
                  <a:lnTo>
                    <a:pt x="40" y="92"/>
                  </a:lnTo>
                  <a:lnTo>
                    <a:pt x="38" y="92"/>
                  </a:lnTo>
                  <a:lnTo>
                    <a:pt x="38" y="90"/>
                  </a:lnTo>
                  <a:lnTo>
                    <a:pt x="36" y="88"/>
                  </a:lnTo>
                  <a:lnTo>
                    <a:pt x="36" y="86"/>
                  </a:lnTo>
                  <a:lnTo>
                    <a:pt x="34" y="84"/>
                  </a:lnTo>
                  <a:lnTo>
                    <a:pt x="34" y="82"/>
                  </a:lnTo>
                  <a:lnTo>
                    <a:pt x="32" y="73"/>
                  </a:lnTo>
                  <a:lnTo>
                    <a:pt x="34" y="73"/>
                  </a:lnTo>
                  <a:lnTo>
                    <a:pt x="38" y="73"/>
                  </a:lnTo>
                  <a:lnTo>
                    <a:pt x="40" y="75"/>
                  </a:lnTo>
                  <a:lnTo>
                    <a:pt x="44" y="75"/>
                  </a:lnTo>
                  <a:lnTo>
                    <a:pt x="46" y="76"/>
                  </a:lnTo>
                  <a:lnTo>
                    <a:pt x="48" y="78"/>
                  </a:lnTo>
                  <a:lnTo>
                    <a:pt x="49" y="80"/>
                  </a:lnTo>
                  <a:lnTo>
                    <a:pt x="49" y="84"/>
                  </a:lnTo>
                  <a:close/>
                  <a:moveTo>
                    <a:pt x="15" y="107"/>
                  </a:moveTo>
                  <a:lnTo>
                    <a:pt x="13" y="105"/>
                  </a:lnTo>
                  <a:lnTo>
                    <a:pt x="11" y="105"/>
                  </a:lnTo>
                  <a:lnTo>
                    <a:pt x="7" y="107"/>
                  </a:lnTo>
                  <a:lnTo>
                    <a:pt x="5" y="107"/>
                  </a:lnTo>
                  <a:lnTo>
                    <a:pt x="3" y="109"/>
                  </a:lnTo>
                  <a:lnTo>
                    <a:pt x="1" y="109"/>
                  </a:lnTo>
                  <a:lnTo>
                    <a:pt x="0" y="107"/>
                  </a:lnTo>
                  <a:lnTo>
                    <a:pt x="0" y="103"/>
                  </a:lnTo>
                  <a:lnTo>
                    <a:pt x="0" y="99"/>
                  </a:lnTo>
                  <a:lnTo>
                    <a:pt x="0" y="96"/>
                  </a:lnTo>
                  <a:lnTo>
                    <a:pt x="0" y="92"/>
                  </a:lnTo>
                  <a:lnTo>
                    <a:pt x="0" y="90"/>
                  </a:lnTo>
                  <a:lnTo>
                    <a:pt x="1" y="86"/>
                  </a:lnTo>
                  <a:lnTo>
                    <a:pt x="1" y="82"/>
                  </a:lnTo>
                  <a:lnTo>
                    <a:pt x="5" y="80"/>
                  </a:lnTo>
                  <a:lnTo>
                    <a:pt x="9" y="78"/>
                  </a:lnTo>
                  <a:lnTo>
                    <a:pt x="9" y="82"/>
                  </a:lnTo>
                  <a:lnTo>
                    <a:pt x="11" y="86"/>
                  </a:lnTo>
                  <a:lnTo>
                    <a:pt x="13" y="90"/>
                  </a:lnTo>
                  <a:lnTo>
                    <a:pt x="15" y="92"/>
                  </a:lnTo>
                  <a:lnTo>
                    <a:pt x="17" y="96"/>
                  </a:lnTo>
                  <a:lnTo>
                    <a:pt x="19" y="99"/>
                  </a:lnTo>
                  <a:lnTo>
                    <a:pt x="17" y="103"/>
                  </a:lnTo>
                  <a:lnTo>
                    <a:pt x="15" y="107"/>
                  </a:lnTo>
                  <a:close/>
                  <a:moveTo>
                    <a:pt x="74" y="126"/>
                  </a:moveTo>
                  <a:lnTo>
                    <a:pt x="76" y="128"/>
                  </a:lnTo>
                  <a:lnTo>
                    <a:pt x="76" y="130"/>
                  </a:lnTo>
                  <a:lnTo>
                    <a:pt x="76" y="134"/>
                  </a:lnTo>
                  <a:lnTo>
                    <a:pt x="74" y="136"/>
                  </a:lnTo>
                  <a:lnTo>
                    <a:pt x="72" y="138"/>
                  </a:lnTo>
                  <a:lnTo>
                    <a:pt x="71" y="140"/>
                  </a:lnTo>
                  <a:lnTo>
                    <a:pt x="69" y="142"/>
                  </a:lnTo>
                  <a:lnTo>
                    <a:pt x="69" y="144"/>
                  </a:lnTo>
                  <a:lnTo>
                    <a:pt x="65" y="142"/>
                  </a:lnTo>
                  <a:lnTo>
                    <a:pt x="65" y="140"/>
                  </a:lnTo>
                  <a:lnTo>
                    <a:pt x="63" y="138"/>
                  </a:lnTo>
                  <a:lnTo>
                    <a:pt x="61" y="136"/>
                  </a:lnTo>
                  <a:lnTo>
                    <a:pt x="61" y="134"/>
                  </a:lnTo>
                  <a:lnTo>
                    <a:pt x="59" y="130"/>
                  </a:lnTo>
                  <a:lnTo>
                    <a:pt x="57" y="128"/>
                  </a:lnTo>
                  <a:lnTo>
                    <a:pt x="57" y="126"/>
                  </a:lnTo>
                  <a:lnTo>
                    <a:pt x="55" y="124"/>
                  </a:lnTo>
                  <a:lnTo>
                    <a:pt x="55" y="121"/>
                  </a:lnTo>
                  <a:lnTo>
                    <a:pt x="55" y="119"/>
                  </a:lnTo>
                  <a:lnTo>
                    <a:pt x="55" y="117"/>
                  </a:lnTo>
                  <a:lnTo>
                    <a:pt x="55" y="115"/>
                  </a:lnTo>
                  <a:lnTo>
                    <a:pt x="53" y="111"/>
                  </a:lnTo>
                  <a:lnTo>
                    <a:pt x="55" y="109"/>
                  </a:lnTo>
                  <a:lnTo>
                    <a:pt x="55" y="107"/>
                  </a:lnTo>
                  <a:lnTo>
                    <a:pt x="59" y="107"/>
                  </a:lnTo>
                  <a:lnTo>
                    <a:pt x="61" y="109"/>
                  </a:lnTo>
                  <a:lnTo>
                    <a:pt x="65" y="111"/>
                  </a:lnTo>
                  <a:lnTo>
                    <a:pt x="67" y="115"/>
                  </a:lnTo>
                  <a:lnTo>
                    <a:pt x="69" y="117"/>
                  </a:lnTo>
                  <a:lnTo>
                    <a:pt x="71" y="121"/>
                  </a:lnTo>
                  <a:lnTo>
                    <a:pt x="72" y="122"/>
                  </a:lnTo>
                  <a:lnTo>
                    <a:pt x="74" y="126"/>
                  </a:lnTo>
                  <a:close/>
                  <a:moveTo>
                    <a:pt x="44" y="159"/>
                  </a:moveTo>
                  <a:lnTo>
                    <a:pt x="42" y="159"/>
                  </a:lnTo>
                  <a:lnTo>
                    <a:pt x="38" y="161"/>
                  </a:lnTo>
                  <a:lnTo>
                    <a:pt x="36" y="161"/>
                  </a:lnTo>
                  <a:lnTo>
                    <a:pt x="32" y="163"/>
                  </a:lnTo>
                  <a:lnTo>
                    <a:pt x="28" y="163"/>
                  </a:lnTo>
                  <a:lnTo>
                    <a:pt x="26" y="163"/>
                  </a:lnTo>
                  <a:lnTo>
                    <a:pt x="23" y="161"/>
                  </a:lnTo>
                  <a:lnTo>
                    <a:pt x="21" y="161"/>
                  </a:lnTo>
                  <a:lnTo>
                    <a:pt x="19" y="157"/>
                  </a:lnTo>
                  <a:lnTo>
                    <a:pt x="17" y="153"/>
                  </a:lnTo>
                  <a:lnTo>
                    <a:pt x="15" y="149"/>
                  </a:lnTo>
                  <a:lnTo>
                    <a:pt x="13" y="145"/>
                  </a:lnTo>
                  <a:lnTo>
                    <a:pt x="13" y="144"/>
                  </a:lnTo>
                  <a:lnTo>
                    <a:pt x="13" y="140"/>
                  </a:lnTo>
                  <a:lnTo>
                    <a:pt x="13" y="136"/>
                  </a:lnTo>
                  <a:lnTo>
                    <a:pt x="13" y="132"/>
                  </a:lnTo>
                  <a:lnTo>
                    <a:pt x="15" y="130"/>
                  </a:lnTo>
                  <a:lnTo>
                    <a:pt x="15" y="128"/>
                  </a:lnTo>
                  <a:lnTo>
                    <a:pt x="17" y="128"/>
                  </a:lnTo>
                  <a:lnTo>
                    <a:pt x="19" y="128"/>
                  </a:lnTo>
                  <a:lnTo>
                    <a:pt x="21" y="128"/>
                  </a:lnTo>
                  <a:lnTo>
                    <a:pt x="23" y="128"/>
                  </a:lnTo>
                  <a:lnTo>
                    <a:pt x="24" y="130"/>
                  </a:lnTo>
                  <a:lnTo>
                    <a:pt x="26" y="132"/>
                  </a:lnTo>
                  <a:lnTo>
                    <a:pt x="28" y="134"/>
                  </a:lnTo>
                  <a:lnTo>
                    <a:pt x="32" y="138"/>
                  </a:lnTo>
                  <a:lnTo>
                    <a:pt x="36" y="142"/>
                  </a:lnTo>
                  <a:lnTo>
                    <a:pt x="38" y="144"/>
                  </a:lnTo>
                  <a:lnTo>
                    <a:pt x="40" y="147"/>
                  </a:lnTo>
                  <a:lnTo>
                    <a:pt x="44" y="151"/>
                  </a:lnTo>
                  <a:lnTo>
                    <a:pt x="44" y="155"/>
                  </a:lnTo>
                  <a:lnTo>
                    <a:pt x="44" y="159"/>
                  </a:lnTo>
                  <a:close/>
                </a:path>
              </a:pathLst>
            </a:custGeom>
            <a:solidFill>
              <a:srgbClr val="650000"/>
            </a:solidFill>
            <a:ln w="9525">
              <a:noFill/>
              <a:round/>
              <a:headEnd/>
              <a:tailEnd/>
            </a:ln>
          </p:spPr>
          <p:txBody>
            <a:bodyPr>
              <a:prstTxWarp prst="textNoShape">
                <a:avLst/>
              </a:prstTxWarp>
            </a:bodyPr>
            <a:lstStyle/>
            <a:p>
              <a:endParaRPr lang="en-US"/>
            </a:p>
          </p:txBody>
        </p:sp>
        <p:sp>
          <p:nvSpPr>
            <p:cNvPr id="51992" name="Freeform 19"/>
            <p:cNvSpPr>
              <a:spLocks/>
            </p:cNvSpPr>
            <p:nvPr/>
          </p:nvSpPr>
          <p:spPr bwMode="auto">
            <a:xfrm>
              <a:off x="768" y="3464"/>
              <a:ext cx="265" cy="81"/>
            </a:xfrm>
            <a:custGeom>
              <a:avLst/>
              <a:gdLst>
                <a:gd name="T0" fmla="*/ 84 w 265"/>
                <a:gd name="T1" fmla="*/ 12 h 81"/>
                <a:gd name="T2" fmla="*/ 119 w 265"/>
                <a:gd name="T3" fmla="*/ 14 h 81"/>
                <a:gd name="T4" fmla="*/ 153 w 265"/>
                <a:gd name="T5" fmla="*/ 14 h 81"/>
                <a:gd name="T6" fmla="*/ 186 w 265"/>
                <a:gd name="T7" fmla="*/ 17 h 81"/>
                <a:gd name="T8" fmla="*/ 211 w 265"/>
                <a:gd name="T9" fmla="*/ 29 h 81"/>
                <a:gd name="T10" fmla="*/ 224 w 265"/>
                <a:gd name="T11" fmla="*/ 42 h 81"/>
                <a:gd name="T12" fmla="*/ 240 w 265"/>
                <a:gd name="T13" fmla="*/ 56 h 81"/>
                <a:gd name="T14" fmla="*/ 255 w 265"/>
                <a:gd name="T15" fmla="*/ 67 h 81"/>
                <a:gd name="T16" fmla="*/ 255 w 265"/>
                <a:gd name="T17" fmla="*/ 73 h 81"/>
                <a:gd name="T18" fmla="*/ 238 w 265"/>
                <a:gd name="T19" fmla="*/ 77 h 81"/>
                <a:gd name="T20" fmla="*/ 220 w 265"/>
                <a:gd name="T21" fmla="*/ 81 h 81"/>
                <a:gd name="T22" fmla="*/ 203 w 265"/>
                <a:gd name="T23" fmla="*/ 81 h 81"/>
                <a:gd name="T24" fmla="*/ 184 w 265"/>
                <a:gd name="T25" fmla="*/ 75 h 81"/>
                <a:gd name="T26" fmla="*/ 163 w 265"/>
                <a:gd name="T27" fmla="*/ 73 h 81"/>
                <a:gd name="T28" fmla="*/ 142 w 265"/>
                <a:gd name="T29" fmla="*/ 69 h 81"/>
                <a:gd name="T30" fmla="*/ 121 w 265"/>
                <a:gd name="T31" fmla="*/ 65 h 81"/>
                <a:gd name="T32" fmla="*/ 96 w 265"/>
                <a:gd name="T33" fmla="*/ 65 h 81"/>
                <a:gd name="T34" fmla="*/ 71 w 265"/>
                <a:gd name="T35" fmla="*/ 63 h 81"/>
                <a:gd name="T36" fmla="*/ 46 w 265"/>
                <a:gd name="T37" fmla="*/ 60 h 81"/>
                <a:gd name="T38" fmla="*/ 23 w 265"/>
                <a:gd name="T39" fmla="*/ 50 h 81"/>
                <a:gd name="T40" fmla="*/ 9 w 265"/>
                <a:gd name="T41" fmla="*/ 40 h 81"/>
                <a:gd name="T42" fmla="*/ 5 w 265"/>
                <a:gd name="T43" fmla="*/ 40 h 81"/>
                <a:gd name="T44" fmla="*/ 4 w 265"/>
                <a:gd name="T45" fmla="*/ 38 h 81"/>
                <a:gd name="T46" fmla="*/ 0 w 265"/>
                <a:gd name="T47" fmla="*/ 35 h 81"/>
                <a:gd name="T48" fmla="*/ 0 w 265"/>
                <a:gd name="T49" fmla="*/ 27 h 81"/>
                <a:gd name="T50" fmla="*/ 5 w 265"/>
                <a:gd name="T51" fmla="*/ 19 h 81"/>
                <a:gd name="T52" fmla="*/ 13 w 265"/>
                <a:gd name="T53" fmla="*/ 14 h 81"/>
                <a:gd name="T54" fmla="*/ 23 w 265"/>
                <a:gd name="T55" fmla="*/ 8 h 81"/>
                <a:gd name="T56" fmla="*/ 30 w 265"/>
                <a:gd name="T57" fmla="*/ 2 h 81"/>
                <a:gd name="T58" fmla="*/ 42 w 265"/>
                <a:gd name="T59" fmla="*/ 0 h 81"/>
                <a:gd name="T60" fmla="*/ 53 w 265"/>
                <a:gd name="T61" fmla="*/ 2 h 81"/>
                <a:gd name="T62" fmla="*/ 63 w 265"/>
                <a:gd name="T63" fmla="*/ 6 h 8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265"/>
                <a:gd name="T97" fmla="*/ 0 h 81"/>
                <a:gd name="T98" fmla="*/ 265 w 265"/>
                <a:gd name="T99" fmla="*/ 81 h 8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265" h="81">
                  <a:moveTo>
                    <a:pt x="67" y="10"/>
                  </a:moveTo>
                  <a:lnTo>
                    <a:pt x="84" y="12"/>
                  </a:lnTo>
                  <a:lnTo>
                    <a:pt x="101" y="14"/>
                  </a:lnTo>
                  <a:lnTo>
                    <a:pt x="119" y="14"/>
                  </a:lnTo>
                  <a:lnTo>
                    <a:pt x="136" y="14"/>
                  </a:lnTo>
                  <a:lnTo>
                    <a:pt x="153" y="14"/>
                  </a:lnTo>
                  <a:lnTo>
                    <a:pt x="169" y="14"/>
                  </a:lnTo>
                  <a:lnTo>
                    <a:pt x="186" y="17"/>
                  </a:lnTo>
                  <a:lnTo>
                    <a:pt x="203" y="21"/>
                  </a:lnTo>
                  <a:lnTo>
                    <a:pt x="211" y="29"/>
                  </a:lnTo>
                  <a:lnTo>
                    <a:pt x="219" y="37"/>
                  </a:lnTo>
                  <a:lnTo>
                    <a:pt x="224" y="42"/>
                  </a:lnTo>
                  <a:lnTo>
                    <a:pt x="232" y="50"/>
                  </a:lnTo>
                  <a:lnTo>
                    <a:pt x="240" y="56"/>
                  </a:lnTo>
                  <a:lnTo>
                    <a:pt x="247" y="63"/>
                  </a:lnTo>
                  <a:lnTo>
                    <a:pt x="255" y="67"/>
                  </a:lnTo>
                  <a:lnTo>
                    <a:pt x="265" y="73"/>
                  </a:lnTo>
                  <a:lnTo>
                    <a:pt x="255" y="73"/>
                  </a:lnTo>
                  <a:lnTo>
                    <a:pt x="245" y="75"/>
                  </a:lnTo>
                  <a:lnTo>
                    <a:pt x="238" y="77"/>
                  </a:lnTo>
                  <a:lnTo>
                    <a:pt x="228" y="79"/>
                  </a:lnTo>
                  <a:lnTo>
                    <a:pt x="220" y="81"/>
                  </a:lnTo>
                  <a:lnTo>
                    <a:pt x="211" y="81"/>
                  </a:lnTo>
                  <a:lnTo>
                    <a:pt x="203" y="81"/>
                  </a:lnTo>
                  <a:lnTo>
                    <a:pt x="195" y="77"/>
                  </a:lnTo>
                  <a:lnTo>
                    <a:pt x="184" y="75"/>
                  </a:lnTo>
                  <a:lnTo>
                    <a:pt x="172" y="75"/>
                  </a:lnTo>
                  <a:lnTo>
                    <a:pt x="163" y="73"/>
                  </a:lnTo>
                  <a:lnTo>
                    <a:pt x="151" y="71"/>
                  </a:lnTo>
                  <a:lnTo>
                    <a:pt x="142" y="69"/>
                  </a:lnTo>
                  <a:lnTo>
                    <a:pt x="130" y="67"/>
                  </a:lnTo>
                  <a:lnTo>
                    <a:pt x="121" y="65"/>
                  </a:lnTo>
                  <a:lnTo>
                    <a:pt x="109" y="65"/>
                  </a:lnTo>
                  <a:lnTo>
                    <a:pt x="96" y="65"/>
                  </a:lnTo>
                  <a:lnTo>
                    <a:pt x="82" y="65"/>
                  </a:lnTo>
                  <a:lnTo>
                    <a:pt x="71" y="63"/>
                  </a:lnTo>
                  <a:lnTo>
                    <a:pt x="57" y="61"/>
                  </a:lnTo>
                  <a:lnTo>
                    <a:pt x="46" y="60"/>
                  </a:lnTo>
                  <a:lnTo>
                    <a:pt x="34" y="56"/>
                  </a:lnTo>
                  <a:lnTo>
                    <a:pt x="23" y="50"/>
                  </a:lnTo>
                  <a:lnTo>
                    <a:pt x="13" y="40"/>
                  </a:lnTo>
                  <a:lnTo>
                    <a:pt x="9" y="40"/>
                  </a:lnTo>
                  <a:lnTo>
                    <a:pt x="7" y="40"/>
                  </a:lnTo>
                  <a:lnTo>
                    <a:pt x="5" y="40"/>
                  </a:lnTo>
                  <a:lnTo>
                    <a:pt x="4" y="38"/>
                  </a:lnTo>
                  <a:lnTo>
                    <a:pt x="2" y="37"/>
                  </a:lnTo>
                  <a:lnTo>
                    <a:pt x="0" y="35"/>
                  </a:lnTo>
                  <a:lnTo>
                    <a:pt x="0" y="33"/>
                  </a:lnTo>
                  <a:lnTo>
                    <a:pt x="0" y="27"/>
                  </a:lnTo>
                  <a:lnTo>
                    <a:pt x="2" y="23"/>
                  </a:lnTo>
                  <a:lnTo>
                    <a:pt x="5" y="19"/>
                  </a:lnTo>
                  <a:lnTo>
                    <a:pt x="9" y="15"/>
                  </a:lnTo>
                  <a:lnTo>
                    <a:pt x="13" y="14"/>
                  </a:lnTo>
                  <a:lnTo>
                    <a:pt x="19" y="12"/>
                  </a:lnTo>
                  <a:lnTo>
                    <a:pt x="23" y="8"/>
                  </a:lnTo>
                  <a:lnTo>
                    <a:pt x="25" y="4"/>
                  </a:lnTo>
                  <a:lnTo>
                    <a:pt x="30" y="2"/>
                  </a:lnTo>
                  <a:lnTo>
                    <a:pt x="36" y="2"/>
                  </a:lnTo>
                  <a:lnTo>
                    <a:pt x="42" y="0"/>
                  </a:lnTo>
                  <a:lnTo>
                    <a:pt x="48" y="2"/>
                  </a:lnTo>
                  <a:lnTo>
                    <a:pt x="53" y="2"/>
                  </a:lnTo>
                  <a:lnTo>
                    <a:pt x="57" y="4"/>
                  </a:lnTo>
                  <a:lnTo>
                    <a:pt x="63" y="6"/>
                  </a:lnTo>
                  <a:lnTo>
                    <a:pt x="67" y="10"/>
                  </a:lnTo>
                  <a:close/>
                </a:path>
              </a:pathLst>
            </a:custGeom>
            <a:solidFill>
              <a:srgbClr val="5C646A"/>
            </a:solidFill>
            <a:ln w="9525">
              <a:noFill/>
              <a:round/>
              <a:headEnd/>
              <a:tailEnd/>
            </a:ln>
          </p:spPr>
          <p:txBody>
            <a:bodyPr>
              <a:prstTxWarp prst="textNoShape">
                <a:avLst/>
              </a:prstTxWarp>
            </a:bodyPr>
            <a:lstStyle/>
            <a:p>
              <a:endParaRPr lang="en-US"/>
            </a:p>
          </p:txBody>
        </p:sp>
      </p:grpSp>
      <p:grpSp>
        <p:nvGrpSpPr>
          <p:cNvPr id="51213" name="Group 20"/>
          <p:cNvGrpSpPr>
            <a:grpSpLocks/>
          </p:cNvGrpSpPr>
          <p:nvPr/>
        </p:nvGrpSpPr>
        <p:grpSpPr bwMode="auto">
          <a:xfrm>
            <a:off x="5656263" y="3843338"/>
            <a:ext cx="3525837" cy="2697162"/>
            <a:chOff x="3539" y="1874"/>
            <a:chExt cx="2221" cy="1699"/>
          </a:xfrm>
        </p:grpSpPr>
        <p:sp>
          <p:nvSpPr>
            <p:cNvPr id="51898" name="AutoShape 21"/>
            <p:cNvSpPr>
              <a:spLocks noChangeAspect="1" noChangeArrowheads="1" noTextEdit="1"/>
            </p:cNvSpPr>
            <p:nvPr/>
          </p:nvSpPr>
          <p:spPr bwMode="auto">
            <a:xfrm>
              <a:off x="3539" y="1874"/>
              <a:ext cx="2221" cy="1692"/>
            </a:xfrm>
            <a:prstGeom prst="rect">
              <a:avLst/>
            </a:prstGeom>
            <a:noFill/>
            <a:ln w="9525">
              <a:noFill/>
              <a:miter lim="800000"/>
              <a:headEnd/>
              <a:tailEnd/>
            </a:ln>
          </p:spPr>
          <p:txBody>
            <a:bodyPr>
              <a:prstTxWarp prst="textNoShape">
                <a:avLst/>
              </a:prstTxWarp>
            </a:bodyPr>
            <a:lstStyle/>
            <a:p>
              <a:endParaRPr lang="en-US"/>
            </a:p>
          </p:txBody>
        </p:sp>
        <p:sp>
          <p:nvSpPr>
            <p:cNvPr id="51899" name="Freeform 22"/>
            <p:cNvSpPr>
              <a:spLocks/>
            </p:cNvSpPr>
            <p:nvPr/>
          </p:nvSpPr>
          <p:spPr bwMode="auto">
            <a:xfrm>
              <a:off x="5460" y="2976"/>
              <a:ext cx="255" cy="150"/>
            </a:xfrm>
            <a:custGeom>
              <a:avLst/>
              <a:gdLst>
                <a:gd name="T0" fmla="*/ 531 w 1528"/>
                <a:gd name="T1" fmla="*/ 62 h 900"/>
                <a:gd name="T2" fmla="*/ 658 w 1528"/>
                <a:gd name="T3" fmla="*/ 176 h 900"/>
                <a:gd name="T4" fmla="*/ 772 w 1528"/>
                <a:gd name="T5" fmla="*/ 285 h 900"/>
                <a:gd name="T6" fmla="*/ 874 w 1528"/>
                <a:gd name="T7" fmla="*/ 382 h 900"/>
                <a:gd name="T8" fmla="*/ 974 w 1528"/>
                <a:gd name="T9" fmla="*/ 474 h 900"/>
                <a:gd name="T10" fmla="*/ 1080 w 1528"/>
                <a:gd name="T11" fmla="*/ 553 h 900"/>
                <a:gd name="T12" fmla="*/ 1202 w 1528"/>
                <a:gd name="T13" fmla="*/ 632 h 900"/>
                <a:gd name="T14" fmla="*/ 1348 w 1528"/>
                <a:gd name="T15" fmla="*/ 698 h 900"/>
                <a:gd name="T16" fmla="*/ 1528 w 1528"/>
                <a:gd name="T17" fmla="*/ 764 h 900"/>
                <a:gd name="T18" fmla="*/ 1326 w 1528"/>
                <a:gd name="T19" fmla="*/ 825 h 900"/>
                <a:gd name="T20" fmla="*/ 1137 w 1528"/>
                <a:gd name="T21" fmla="*/ 874 h 900"/>
                <a:gd name="T22" fmla="*/ 957 w 1528"/>
                <a:gd name="T23" fmla="*/ 895 h 900"/>
                <a:gd name="T24" fmla="*/ 791 w 1528"/>
                <a:gd name="T25" fmla="*/ 900 h 900"/>
                <a:gd name="T26" fmla="*/ 623 w 1528"/>
                <a:gd name="T27" fmla="*/ 874 h 900"/>
                <a:gd name="T28" fmla="*/ 461 w 1528"/>
                <a:gd name="T29" fmla="*/ 830 h 900"/>
                <a:gd name="T30" fmla="*/ 303 w 1528"/>
                <a:gd name="T31" fmla="*/ 760 h 900"/>
                <a:gd name="T32" fmla="*/ 145 w 1528"/>
                <a:gd name="T33" fmla="*/ 663 h 900"/>
                <a:gd name="T34" fmla="*/ 61 w 1528"/>
                <a:gd name="T35" fmla="*/ 523 h 900"/>
                <a:gd name="T36" fmla="*/ 13 w 1528"/>
                <a:gd name="T37" fmla="*/ 387 h 900"/>
                <a:gd name="T38" fmla="*/ 0 w 1528"/>
                <a:gd name="T39" fmla="*/ 255 h 900"/>
                <a:gd name="T40" fmla="*/ 27 w 1528"/>
                <a:gd name="T41" fmla="*/ 145 h 900"/>
                <a:gd name="T42" fmla="*/ 87 w 1528"/>
                <a:gd name="T43" fmla="*/ 53 h 900"/>
                <a:gd name="T44" fmla="*/ 193 w 1528"/>
                <a:gd name="T45" fmla="*/ 5 h 900"/>
                <a:gd name="T46" fmla="*/ 338 w 1528"/>
                <a:gd name="T47" fmla="*/ 0 h 900"/>
                <a:gd name="T48" fmla="*/ 531 w 1528"/>
                <a:gd name="T49" fmla="*/ 62 h 900"/>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528"/>
                <a:gd name="T76" fmla="*/ 0 h 900"/>
                <a:gd name="T77" fmla="*/ 1528 w 1528"/>
                <a:gd name="T78" fmla="*/ 900 h 900"/>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528" h="900">
                  <a:moveTo>
                    <a:pt x="531" y="62"/>
                  </a:moveTo>
                  <a:lnTo>
                    <a:pt x="658" y="176"/>
                  </a:lnTo>
                  <a:lnTo>
                    <a:pt x="772" y="285"/>
                  </a:lnTo>
                  <a:lnTo>
                    <a:pt x="874" y="382"/>
                  </a:lnTo>
                  <a:lnTo>
                    <a:pt x="974" y="474"/>
                  </a:lnTo>
                  <a:lnTo>
                    <a:pt x="1080" y="553"/>
                  </a:lnTo>
                  <a:lnTo>
                    <a:pt x="1202" y="632"/>
                  </a:lnTo>
                  <a:lnTo>
                    <a:pt x="1348" y="698"/>
                  </a:lnTo>
                  <a:lnTo>
                    <a:pt x="1528" y="764"/>
                  </a:lnTo>
                  <a:lnTo>
                    <a:pt x="1326" y="825"/>
                  </a:lnTo>
                  <a:lnTo>
                    <a:pt x="1137" y="874"/>
                  </a:lnTo>
                  <a:lnTo>
                    <a:pt x="957" y="895"/>
                  </a:lnTo>
                  <a:lnTo>
                    <a:pt x="791" y="900"/>
                  </a:lnTo>
                  <a:lnTo>
                    <a:pt x="623" y="874"/>
                  </a:lnTo>
                  <a:lnTo>
                    <a:pt x="461" y="830"/>
                  </a:lnTo>
                  <a:lnTo>
                    <a:pt x="303" y="760"/>
                  </a:lnTo>
                  <a:lnTo>
                    <a:pt x="145" y="663"/>
                  </a:lnTo>
                  <a:lnTo>
                    <a:pt x="61" y="523"/>
                  </a:lnTo>
                  <a:lnTo>
                    <a:pt x="13" y="387"/>
                  </a:lnTo>
                  <a:lnTo>
                    <a:pt x="0" y="255"/>
                  </a:lnTo>
                  <a:lnTo>
                    <a:pt x="27" y="145"/>
                  </a:lnTo>
                  <a:lnTo>
                    <a:pt x="87" y="53"/>
                  </a:lnTo>
                  <a:lnTo>
                    <a:pt x="193" y="5"/>
                  </a:lnTo>
                  <a:lnTo>
                    <a:pt x="338" y="0"/>
                  </a:lnTo>
                  <a:lnTo>
                    <a:pt x="531" y="62"/>
                  </a:lnTo>
                  <a:close/>
                </a:path>
              </a:pathLst>
            </a:custGeom>
            <a:solidFill>
              <a:srgbClr val="B0B0B0"/>
            </a:solidFill>
            <a:ln w="9525">
              <a:noFill/>
              <a:round/>
              <a:headEnd/>
              <a:tailEnd/>
            </a:ln>
          </p:spPr>
          <p:txBody>
            <a:bodyPr>
              <a:prstTxWarp prst="textNoShape">
                <a:avLst/>
              </a:prstTxWarp>
            </a:bodyPr>
            <a:lstStyle/>
            <a:p>
              <a:endParaRPr lang="en-US"/>
            </a:p>
          </p:txBody>
        </p:sp>
        <p:sp>
          <p:nvSpPr>
            <p:cNvPr id="51900" name="Freeform 23"/>
            <p:cNvSpPr>
              <a:spLocks/>
            </p:cNvSpPr>
            <p:nvPr/>
          </p:nvSpPr>
          <p:spPr bwMode="auto">
            <a:xfrm>
              <a:off x="5460" y="2977"/>
              <a:ext cx="239" cy="144"/>
            </a:xfrm>
            <a:custGeom>
              <a:avLst/>
              <a:gdLst>
                <a:gd name="T0" fmla="*/ 517 w 1435"/>
                <a:gd name="T1" fmla="*/ 62 h 861"/>
                <a:gd name="T2" fmla="*/ 632 w 1435"/>
                <a:gd name="T3" fmla="*/ 162 h 861"/>
                <a:gd name="T4" fmla="*/ 733 w 1435"/>
                <a:gd name="T5" fmla="*/ 267 h 861"/>
                <a:gd name="T6" fmla="*/ 825 w 1435"/>
                <a:gd name="T7" fmla="*/ 359 h 861"/>
                <a:gd name="T8" fmla="*/ 922 w 1435"/>
                <a:gd name="T9" fmla="*/ 452 h 861"/>
                <a:gd name="T10" fmla="*/ 1019 w 1435"/>
                <a:gd name="T11" fmla="*/ 531 h 861"/>
                <a:gd name="T12" fmla="*/ 1133 w 1435"/>
                <a:gd name="T13" fmla="*/ 610 h 861"/>
                <a:gd name="T14" fmla="*/ 1269 w 1435"/>
                <a:gd name="T15" fmla="*/ 676 h 861"/>
                <a:gd name="T16" fmla="*/ 1435 w 1435"/>
                <a:gd name="T17" fmla="*/ 741 h 861"/>
                <a:gd name="T18" fmla="*/ 1242 w 1435"/>
                <a:gd name="T19" fmla="*/ 794 h 861"/>
                <a:gd name="T20" fmla="*/ 1071 w 1435"/>
                <a:gd name="T21" fmla="*/ 838 h 861"/>
                <a:gd name="T22" fmla="*/ 905 w 1435"/>
                <a:gd name="T23" fmla="*/ 855 h 861"/>
                <a:gd name="T24" fmla="*/ 751 w 1435"/>
                <a:gd name="T25" fmla="*/ 861 h 861"/>
                <a:gd name="T26" fmla="*/ 592 w 1435"/>
                <a:gd name="T27" fmla="*/ 834 h 861"/>
                <a:gd name="T28" fmla="*/ 443 w 1435"/>
                <a:gd name="T29" fmla="*/ 794 h 861"/>
                <a:gd name="T30" fmla="*/ 289 w 1435"/>
                <a:gd name="T31" fmla="*/ 724 h 861"/>
                <a:gd name="T32" fmla="*/ 135 w 1435"/>
                <a:gd name="T33" fmla="*/ 627 h 861"/>
                <a:gd name="T34" fmla="*/ 57 w 1435"/>
                <a:gd name="T35" fmla="*/ 500 h 861"/>
                <a:gd name="T36" fmla="*/ 13 w 1435"/>
                <a:gd name="T37" fmla="*/ 369 h 861"/>
                <a:gd name="T38" fmla="*/ 0 w 1435"/>
                <a:gd name="T39" fmla="*/ 246 h 861"/>
                <a:gd name="T40" fmla="*/ 27 w 1435"/>
                <a:gd name="T41" fmla="*/ 136 h 861"/>
                <a:gd name="T42" fmla="*/ 83 w 1435"/>
                <a:gd name="T43" fmla="*/ 48 h 861"/>
                <a:gd name="T44" fmla="*/ 185 w 1435"/>
                <a:gd name="T45" fmla="*/ 4 h 861"/>
                <a:gd name="T46" fmla="*/ 329 w 1435"/>
                <a:gd name="T47" fmla="*/ 0 h 861"/>
                <a:gd name="T48" fmla="*/ 517 w 1435"/>
                <a:gd name="T49" fmla="*/ 62 h 86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435"/>
                <a:gd name="T76" fmla="*/ 0 h 861"/>
                <a:gd name="T77" fmla="*/ 1435 w 1435"/>
                <a:gd name="T78" fmla="*/ 861 h 86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435" h="861">
                  <a:moveTo>
                    <a:pt x="517" y="62"/>
                  </a:moveTo>
                  <a:lnTo>
                    <a:pt x="632" y="162"/>
                  </a:lnTo>
                  <a:lnTo>
                    <a:pt x="733" y="267"/>
                  </a:lnTo>
                  <a:lnTo>
                    <a:pt x="825" y="359"/>
                  </a:lnTo>
                  <a:lnTo>
                    <a:pt x="922" y="452"/>
                  </a:lnTo>
                  <a:lnTo>
                    <a:pt x="1019" y="531"/>
                  </a:lnTo>
                  <a:lnTo>
                    <a:pt x="1133" y="610"/>
                  </a:lnTo>
                  <a:lnTo>
                    <a:pt x="1269" y="676"/>
                  </a:lnTo>
                  <a:lnTo>
                    <a:pt x="1435" y="741"/>
                  </a:lnTo>
                  <a:lnTo>
                    <a:pt x="1242" y="794"/>
                  </a:lnTo>
                  <a:lnTo>
                    <a:pt x="1071" y="838"/>
                  </a:lnTo>
                  <a:lnTo>
                    <a:pt x="905" y="855"/>
                  </a:lnTo>
                  <a:lnTo>
                    <a:pt x="751" y="861"/>
                  </a:lnTo>
                  <a:lnTo>
                    <a:pt x="592" y="834"/>
                  </a:lnTo>
                  <a:lnTo>
                    <a:pt x="443" y="794"/>
                  </a:lnTo>
                  <a:lnTo>
                    <a:pt x="289" y="724"/>
                  </a:lnTo>
                  <a:lnTo>
                    <a:pt x="135" y="627"/>
                  </a:lnTo>
                  <a:lnTo>
                    <a:pt x="57" y="500"/>
                  </a:lnTo>
                  <a:lnTo>
                    <a:pt x="13" y="369"/>
                  </a:lnTo>
                  <a:lnTo>
                    <a:pt x="0" y="246"/>
                  </a:lnTo>
                  <a:lnTo>
                    <a:pt x="27" y="136"/>
                  </a:lnTo>
                  <a:lnTo>
                    <a:pt x="83" y="48"/>
                  </a:lnTo>
                  <a:lnTo>
                    <a:pt x="185" y="4"/>
                  </a:lnTo>
                  <a:lnTo>
                    <a:pt x="329" y="0"/>
                  </a:lnTo>
                  <a:lnTo>
                    <a:pt x="517" y="62"/>
                  </a:lnTo>
                  <a:close/>
                </a:path>
              </a:pathLst>
            </a:custGeom>
            <a:solidFill>
              <a:srgbClr val="A6A19C"/>
            </a:solidFill>
            <a:ln w="9525">
              <a:noFill/>
              <a:round/>
              <a:headEnd/>
              <a:tailEnd/>
            </a:ln>
          </p:spPr>
          <p:txBody>
            <a:bodyPr>
              <a:prstTxWarp prst="textNoShape">
                <a:avLst/>
              </a:prstTxWarp>
            </a:bodyPr>
            <a:lstStyle/>
            <a:p>
              <a:endParaRPr lang="en-US"/>
            </a:p>
          </p:txBody>
        </p:sp>
        <p:sp>
          <p:nvSpPr>
            <p:cNvPr id="51901" name="Freeform 24"/>
            <p:cNvSpPr>
              <a:spLocks/>
            </p:cNvSpPr>
            <p:nvPr/>
          </p:nvSpPr>
          <p:spPr bwMode="auto">
            <a:xfrm>
              <a:off x="5459" y="2979"/>
              <a:ext cx="226" cy="136"/>
            </a:xfrm>
            <a:custGeom>
              <a:avLst/>
              <a:gdLst>
                <a:gd name="T0" fmla="*/ 513 w 1352"/>
                <a:gd name="T1" fmla="*/ 62 h 817"/>
                <a:gd name="T2" fmla="*/ 610 w 1352"/>
                <a:gd name="T3" fmla="*/ 154 h 817"/>
                <a:gd name="T4" fmla="*/ 698 w 1352"/>
                <a:gd name="T5" fmla="*/ 251 h 817"/>
                <a:gd name="T6" fmla="*/ 781 w 1352"/>
                <a:gd name="T7" fmla="*/ 338 h 817"/>
                <a:gd name="T8" fmla="*/ 868 w 1352"/>
                <a:gd name="T9" fmla="*/ 431 h 817"/>
                <a:gd name="T10" fmla="*/ 957 w 1352"/>
                <a:gd name="T11" fmla="*/ 510 h 817"/>
                <a:gd name="T12" fmla="*/ 1067 w 1352"/>
                <a:gd name="T13" fmla="*/ 589 h 817"/>
                <a:gd name="T14" fmla="*/ 1194 w 1352"/>
                <a:gd name="T15" fmla="*/ 654 h 817"/>
                <a:gd name="T16" fmla="*/ 1352 w 1352"/>
                <a:gd name="T17" fmla="*/ 720 h 817"/>
                <a:gd name="T18" fmla="*/ 1171 w 1352"/>
                <a:gd name="T19" fmla="*/ 764 h 817"/>
                <a:gd name="T20" fmla="*/ 1009 w 1352"/>
                <a:gd name="T21" fmla="*/ 799 h 817"/>
                <a:gd name="T22" fmla="*/ 855 w 1352"/>
                <a:gd name="T23" fmla="*/ 812 h 817"/>
                <a:gd name="T24" fmla="*/ 715 w 1352"/>
                <a:gd name="T25" fmla="*/ 817 h 817"/>
                <a:gd name="T26" fmla="*/ 571 w 1352"/>
                <a:gd name="T27" fmla="*/ 791 h 817"/>
                <a:gd name="T28" fmla="*/ 430 w 1352"/>
                <a:gd name="T29" fmla="*/ 751 h 817"/>
                <a:gd name="T30" fmla="*/ 285 w 1352"/>
                <a:gd name="T31" fmla="*/ 681 h 817"/>
                <a:gd name="T32" fmla="*/ 131 w 1352"/>
                <a:gd name="T33" fmla="*/ 589 h 817"/>
                <a:gd name="T34" fmla="*/ 56 w 1352"/>
                <a:gd name="T35" fmla="*/ 471 h 817"/>
                <a:gd name="T36" fmla="*/ 17 w 1352"/>
                <a:gd name="T37" fmla="*/ 351 h 817"/>
                <a:gd name="T38" fmla="*/ 0 w 1352"/>
                <a:gd name="T39" fmla="*/ 228 h 817"/>
                <a:gd name="T40" fmla="*/ 25 w 1352"/>
                <a:gd name="T41" fmla="*/ 128 h 817"/>
                <a:gd name="T42" fmla="*/ 83 w 1352"/>
                <a:gd name="T43" fmla="*/ 44 h 817"/>
                <a:gd name="T44" fmla="*/ 179 w 1352"/>
                <a:gd name="T45" fmla="*/ 0 h 817"/>
                <a:gd name="T46" fmla="*/ 320 w 1352"/>
                <a:gd name="T47" fmla="*/ 0 h 817"/>
                <a:gd name="T48" fmla="*/ 513 w 1352"/>
                <a:gd name="T49" fmla="*/ 62 h 81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52"/>
                <a:gd name="T76" fmla="*/ 0 h 817"/>
                <a:gd name="T77" fmla="*/ 1352 w 1352"/>
                <a:gd name="T78" fmla="*/ 817 h 81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52" h="817">
                  <a:moveTo>
                    <a:pt x="513" y="62"/>
                  </a:moveTo>
                  <a:lnTo>
                    <a:pt x="610" y="154"/>
                  </a:lnTo>
                  <a:lnTo>
                    <a:pt x="698" y="251"/>
                  </a:lnTo>
                  <a:lnTo>
                    <a:pt x="781" y="338"/>
                  </a:lnTo>
                  <a:lnTo>
                    <a:pt x="868" y="431"/>
                  </a:lnTo>
                  <a:lnTo>
                    <a:pt x="957" y="510"/>
                  </a:lnTo>
                  <a:lnTo>
                    <a:pt x="1067" y="589"/>
                  </a:lnTo>
                  <a:lnTo>
                    <a:pt x="1194" y="654"/>
                  </a:lnTo>
                  <a:lnTo>
                    <a:pt x="1352" y="720"/>
                  </a:lnTo>
                  <a:lnTo>
                    <a:pt x="1171" y="764"/>
                  </a:lnTo>
                  <a:lnTo>
                    <a:pt x="1009" y="799"/>
                  </a:lnTo>
                  <a:lnTo>
                    <a:pt x="855" y="812"/>
                  </a:lnTo>
                  <a:lnTo>
                    <a:pt x="715" y="817"/>
                  </a:lnTo>
                  <a:lnTo>
                    <a:pt x="571" y="791"/>
                  </a:lnTo>
                  <a:lnTo>
                    <a:pt x="430" y="751"/>
                  </a:lnTo>
                  <a:lnTo>
                    <a:pt x="285" y="681"/>
                  </a:lnTo>
                  <a:lnTo>
                    <a:pt x="131" y="589"/>
                  </a:lnTo>
                  <a:lnTo>
                    <a:pt x="56" y="471"/>
                  </a:lnTo>
                  <a:lnTo>
                    <a:pt x="17" y="351"/>
                  </a:lnTo>
                  <a:lnTo>
                    <a:pt x="0" y="228"/>
                  </a:lnTo>
                  <a:lnTo>
                    <a:pt x="25" y="128"/>
                  </a:lnTo>
                  <a:lnTo>
                    <a:pt x="83" y="44"/>
                  </a:lnTo>
                  <a:lnTo>
                    <a:pt x="179" y="0"/>
                  </a:lnTo>
                  <a:lnTo>
                    <a:pt x="320" y="0"/>
                  </a:lnTo>
                  <a:lnTo>
                    <a:pt x="513" y="62"/>
                  </a:lnTo>
                  <a:close/>
                </a:path>
              </a:pathLst>
            </a:custGeom>
            <a:solidFill>
              <a:srgbClr val="9E948C"/>
            </a:solidFill>
            <a:ln w="9525">
              <a:noFill/>
              <a:round/>
              <a:headEnd/>
              <a:tailEnd/>
            </a:ln>
          </p:spPr>
          <p:txBody>
            <a:bodyPr>
              <a:prstTxWarp prst="textNoShape">
                <a:avLst/>
              </a:prstTxWarp>
            </a:bodyPr>
            <a:lstStyle/>
            <a:p>
              <a:endParaRPr lang="en-US"/>
            </a:p>
          </p:txBody>
        </p:sp>
        <p:sp>
          <p:nvSpPr>
            <p:cNvPr id="51902" name="Freeform 25"/>
            <p:cNvSpPr>
              <a:spLocks/>
            </p:cNvSpPr>
            <p:nvPr/>
          </p:nvSpPr>
          <p:spPr bwMode="auto">
            <a:xfrm>
              <a:off x="5458" y="2979"/>
              <a:ext cx="211" cy="130"/>
            </a:xfrm>
            <a:custGeom>
              <a:avLst/>
              <a:gdLst>
                <a:gd name="T0" fmla="*/ 501 w 1265"/>
                <a:gd name="T1" fmla="*/ 62 h 782"/>
                <a:gd name="T2" fmla="*/ 584 w 1265"/>
                <a:gd name="T3" fmla="*/ 141 h 782"/>
                <a:gd name="T4" fmla="*/ 663 w 1265"/>
                <a:gd name="T5" fmla="*/ 234 h 782"/>
                <a:gd name="T6" fmla="*/ 733 w 1265"/>
                <a:gd name="T7" fmla="*/ 322 h 782"/>
                <a:gd name="T8" fmla="*/ 817 w 1265"/>
                <a:gd name="T9" fmla="*/ 413 h 782"/>
                <a:gd name="T10" fmla="*/ 900 w 1265"/>
                <a:gd name="T11" fmla="*/ 492 h 782"/>
                <a:gd name="T12" fmla="*/ 1001 w 1265"/>
                <a:gd name="T13" fmla="*/ 571 h 782"/>
                <a:gd name="T14" fmla="*/ 1120 w 1265"/>
                <a:gd name="T15" fmla="*/ 637 h 782"/>
                <a:gd name="T16" fmla="*/ 1265 w 1265"/>
                <a:gd name="T17" fmla="*/ 699 h 782"/>
                <a:gd name="T18" fmla="*/ 1097 w 1265"/>
                <a:gd name="T19" fmla="*/ 734 h 782"/>
                <a:gd name="T20" fmla="*/ 948 w 1265"/>
                <a:gd name="T21" fmla="*/ 764 h 782"/>
                <a:gd name="T22" fmla="*/ 808 w 1265"/>
                <a:gd name="T23" fmla="*/ 778 h 782"/>
                <a:gd name="T24" fmla="*/ 680 w 1265"/>
                <a:gd name="T25" fmla="*/ 782 h 782"/>
                <a:gd name="T26" fmla="*/ 545 w 1265"/>
                <a:gd name="T27" fmla="*/ 756 h 782"/>
                <a:gd name="T28" fmla="*/ 412 w 1265"/>
                <a:gd name="T29" fmla="*/ 712 h 782"/>
                <a:gd name="T30" fmla="*/ 272 w 1265"/>
                <a:gd name="T31" fmla="*/ 642 h 782"/>
                <a:gd name="T32" fmla="*/ 119 w 1265"/>
                <a:gd name="T33" fmla="*/ 550 h 782"/>
                <a:gd name="T34" fmla="*/ 53 w 1265"/>
                <a:gd name="T35" fmla="*/ 444 h 782"/>
                <a:gd name="T36" fmla="*/ 13 w 1265"/>
                <a:gd name="T37" fmla="*/ 330 h 782"/>
                <a:gd name="T38" fmla="*/ 0 w 1265"/>
                <a:gd name="T39" fmla="*/ 220 h 782"/>
                <a:gd name="T40" fmla="*/ 26 w 1265"/>
                <a:gd name="T41" fmla="*/ 124 h 782"/>
                <a:gd name="T42" fmla="*/ 79 w 1265"/>
                <a:gd name="T43" fmla="*/ 45 h 782"/>
                <a:gd name="T44" fmla="*/ 175 w 1265"/>
                <a:gd name="T45" fmla="*/ 0 h 782"/>
                <a:gd name="T46" fmla="*/ 312 w 1265"/>
                <a:gd name="T47" fmla="*/ 0 h 782"/>
                <a:gd name="T48" fmla="*/ 501 w 1265"/>
                <a:gd name="T49" fmla="*/ 62 h 78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265"/>
                <a:gd name="T76" fmla="*/ 0 h 782"/>
                <a:gd name="T77" fmla="*/ 1265 w 1265"/>
                <a:gd name="T78" fmla="*/ 782 h 78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265" h="782">
                  <a:moveTo>
                    <a:pt x="501" y="62"/>
                  </a:moveTo>
                  <a:lnTo>
                    <a:pt x="584" y="141"/>
                  </a:lnTo>
                  <a:lnTo>
                    <a:pt x="663" y="234"/>
                  </a:lnTo>
                  <a:lnTo>
                    <a:pt x="733" y="322"/>
                  </a:lnTo>
                  <a:lnTo>
                    <a:pt x="817" y="413"/>
                  </a:lnTo>
                  <a:lnTo>
                    <a:pt x="900" y="492"/>
                  </a:lnTo>
                  <a:lnTo>
                    <a:pt x="1001" y="571"/>
                  </a:lnTo>
                  <a:lnTo>
                    <a:pt x="1120" y="637"/>
                  </a:lnTo>
                  <a:lnTo>
                    <a:pt x="1265" y="699"/>
                  </a:lnTo>
                  <a:lnTo>
                    <a:pt x="1097" y="734"/>
                  </a:lnTo>
                  <a:lnTo>
                    <a:pt x="948" y="764"/>
                  </a:lnTo>
                  <a:lnTo>
                    <a:pt x="808" y="778"/>
                  </a:lnTo>
                  <a:lnTo>
                    <a:pt x="680" y="782"/>
                  </a:lnTo>
                  <a:lnTo>
                    <a:pt x="545" y="756"/>
                  </a:lnTo>
                  <a:lnTo>
                    <a:pt x="412" y="712"/>
                  </a:lnTo>
                  <a:lnTo>
                    <a:pt x="272" y="642"/>
                  </a:lnTo>
                  <a:lnTo>
                    <a:pt x="119" y="550"/>
                  </a:lnTo>
                  <a:lnTo>
                    <a:pt x="53" y="444"/>
                  </a:lnTo>
                  <a:lnTo>
                    <a:pt x="13" y="330"/>
                  </a:lnTo>
                  <a:lnTo>
                    <a:pt x="0" y="220"/>
                  </a:lnTo>
                  <a:lnTo>
                    <a:pt x="26" y="124"/>
                  </a:lnTo>
                  <a:lnTo>
                    <a:pt x="79" y="45"/>
                  </a:lnTo>
                  <a:lnTo>
                    <a:pt x="175" y="0"/>
                  </a:lnTo>
                  <a:lnTo>
                    <a:pt x="312" y="0"/>
                  </a:lnTo>
                  <a:lnTo>
                    <a:pt x="501" y="62"/>
                  </a:lnTo>
                  <a:close/>
                </a:path>
              </a:pathLst>
            </a:custGeom>
            <a:solidFill>
              <a:srgbClr val="96877A"/>
            </a:solidFill>
            <a:ln w="9525">
              <a:noFill/>
              <a:round/>
              <a:headEnd/>
              <a:tailEnd/>
            </a:ln>
          </p:spPr>
          <p:txBody>
            <a:bodyPr>
              <a:prstTxWarp prst="textNoShape">
                <a:avLst/>
              </a:prstTxWarp>
            </a:bodyPr>
            <a:lstStyle/>
            <a:p>
              <a:endParaRPr lang="en-US"/>
            </a:p>
          </p:txBody>
        </p:sp>
        <p:sp>
          <p:nvSpPr>
            <p:cNvPr id="51903" name="Freeform 26"/>
            <p:cNvSpPr>
              <a:spLocks/>
            </p:cNvSpPr>
            <p:nvPr/>
          </p:nvSpPr>
          <p:spPr bwMode="auto">
            <a:xfrm>
              <a:off x="5458" y="2980"/>
              <a:ext cx="196" cy="124"/>
            </a:xfrm>
            <a:custGeom>
              <a:avLst/>
              <a:gdLst>
                <a:gd name="T0" fmla="*/ 491 w 1172"/>
                <a:gd name="T1" fmla="*/ 61 h 741"/>
                <a:gd name="T2" fmla="*/ 557 w 1172"/>
                <a:gd name="T3" fmla="*/ 131 h 741"/>
                <a:gd name="T4" fmla="*/ 624 w 1172"/>
                <a:gd name="T5" fmla="*/ 214 h 741"/>
                <a:gd name="T6" fmla="*/ 690 w 1172"/>
                <a:gd name="T7" fmla="*/ 297 h 741"/>
                <a:gd name="T8" fmla="*/ 760 w 1172"/>
                <a:gd name="T9" fmla="*/ 390 h 741"/>
                <a:gd name="T10" fmla="*/ 834 w 1172"/>
                <a:gd name="T11" fmla="*/ 469 h 741"/>
                <a:gd name="T12" fmla="*/ 927 w 1172"/>
                <a:gd name="T13" fmla="*/ 552 h 741"/>
                <a:gd name="T14" fmla="*/ 1036 w 1172"/>
                <a:gd name="T15" fmla="*/ 623 h 741"/>
                <a:gd name="T16" fmla="*/ 1172 w 1172"/>
                <a:gd name="T17" fmla="*/ 684 h 741"/>
                <a:gd name="T18" fmla="*/ 1014 w 1172"/>
                <a:gd name="T19" fmla="*/ 706 h 741"/>
                <a:gd name="T20" fmla="*/ 879 w 1172"/>
                <a:gd name="T21" fmla="*/ 733 h 741"/>
                <a:gd name="T22" fmla="*/ 755 w 1172"/>
                <a:gd name="T23" fmla="*/ 741 h 741"/>
                <a:gd name="T24" fmla="*/ 636 w 1172"/>
                <a:gd name="T25" fmla="*/ 741 h 741"/>
                <a:gd name="T26" fmla="*/ 514 w 1172"/>
                <a:gd name="T27" fmla="*/ 719 h 741"/>
                <a:gd name="T28" fmla="*/ 391 w 1172"/>
                <a:gd name="T29" fmla="*/ 679 h 741"/>
                <a:gd name="T30" fmla="*/ 254 w 1172"/>
                <a:gd name="T31" fmla="*/ 609 h 741"/>
                <a:gd name="T32" fmla="*/ 105 w 1172"/>
                <a:gd name="T33" fmla="*/ 517 h 741"/>
                <a:gd name="T34" fmla="*/ 44 w 1172"/>
                <a:gd name="T35" fmla="*/ 421 h 741"/>
                <a:gd name="T36" fmla="*/ 9 w 1172"/>
                <a:gd name="T37" fmla="*/ 320 h 741"/>
                <a:gd name="T38" fmla="*/ 0 w 1172"/>
                <a:gd name="T39" fmla="*/ 210 h 741"/>
                <a:gd name="T40" fmla="*/ 22 w 1172"/>
                <a:gd name="T41" fmla="*/ 118 h 741"/>
                <a:gd name="T42" fmla="*/ 75 w 1172"/>
                <a:gd name="T43" fmla="*/ 44 h 741"/>
                <a:gd name="T44" fmla="*/ 167 w 1172"/>
                <a:gd name="T45" fmla="*/ 0 h 741"/>
                <a:gd name="T46" fmla="*/ 303 w 1172"/>
                <a:gd name="T47" fmla="*/ 0 h 741"/>
                <a:gd name="T48" fmla="*/ 491 w 1172"/>
                <a:gd name="T49" fmla="*/ 61 h 74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172"/>
                <a:gd name="T76" fmla="*/ 0 h 741"/>
                <a:gd name="T77" fmla="*/ 1172 w 1172"/>
                <a:gd name="T78" fmla="*/ 741 h 74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172" h="741">
                  <a:moveTo>
                    <a:pt x="491" y="61"/>
                  </a:moveTo>
                  <a:lnTo>
                    <a:pt x="557" y="131"/>
                  </a:lnTo>
                  <a:lnTo>
                    <a:pt x="624" y="214"/>
                  </a:lnTo>
                  <a:lnTo>
                    <a:pt x="690" y="297"/>
                  </a:lnTo>
                  <a:lnTo>
                    <a:pt x="760" y="390"/>
                  </a:lnTo>
                  <a:lnTo>
                    <a:pt x="834" y="469"/>
                  </a:lnTo>
                  <a:lnTo>
                    <a:pt x="927" y="552"/>
                  </a:lnTo>
                  <a:lnTo>
                    <a:pt x="1036" y="623"/>
                  </a:lnTo>
                  <a:lnTo>
                    <a:pt x="1172" y="684"/>
                  </a:lnTo>
                  <a:lnTo>
                    <a:pt x="1014" y="706"/>
                  </a:lnTo>
                  <a:lnTo>
                    <a:pt x="879" y="733"/>
                  </a:lnTo>
                  <a:lnTo>
                    <a:pt x="755" y="741"/>
                  </a:lnTo>
                  <a:lnTo>
                    <a:pt x="636" y="741"/>
                  </a:lnTo>
                  <a:lnTo>
                    <a:pt x="514" y="719"/>
                  </a:lnTo>
                  <a:lnTo>
                    <a:pt x="391" y="679"/>
                  </a:lnTo>
                  <a:lnTo>
                    <a:pt x="254" y="609"/>
                  </a:lnTo>
                  <a:lnTo>
                    <a:pt x="105" y="517"/>
                  </a:lnTo>
                  <a:lnTo>
                    <a:pt x="44" y="421"/>
                  </a:lnTo>
                  <a:lnTo>
                    <a:pt x="9" y="320"/>
                  </a:lnTo>
                  <a:lnTo>
                    <a:pt x="0" y="210"/>
                  </a:lnTo>
                  <a:lnTo>
                    <a:pt x="22" y="118"/>
                  </a:lnTo>
                  <a:lnTo>
                    <a:pt x="75" y="44"/>
                  </a:lnTo>
                  <a:lnTo>
                    <a:pt x="167" y="0"/>
                  </a:lnTo>
                  <a:lnTo>
                    <a:pt x="303" y="0"/>
                  </a:lnTo>
                  <a:lnTo>
                    <a:pt x="491" y="61"/>
                  </a:lnTo>
                  <a:close/>
                </a:path>
              </a:pathLst>
            </a:custGeom>
            <a:solidFill>
              <a:srgbClr val="8F7A6B"/>
            </a:solidFill>
            <a:ln w="9525">
              <a:noFill/>
              <a:round/>
              <a:headEnd/>
              <a:tailEnd/>
            </a:ln>
          </p:spPr>
          <p:txBody>
            <a:bodyPr>
              <a:prstTxWarp prst="textNoShape">
                <a:avLst/>
              </a:prstTxWarp>
            </a:bodyPr>
            <a:lstStyle/>
            <a:p>
              <a:endParaRPr lang="en-US"/>
            </a:p>
          </p:txBody>
        </p:sp>
        <p:sp>
          <p:nvSpPr>
            <p:cNvPr id="51904" name="Freeform 27"/>
            <p:cNvSpPr>
              <a:spLocks/>
            </p:cNvSpPr>
            <p:nvPr/>
          </p:nvSpPr>
          <p:spPr bwMode="auto">
            <a:xfrm>
              <a:off x="5458" y="2981"/>
              <a:ext cx="181" cy="117"/>
            </a:xfrm>
            <a:custGeom>
              <a:avLst/>
              <a:gdLst>
                <a:gd name="T0" fmla="*/ 474 w 1084"/>
                <a:gd name="T1" fmla="*/ 61 h 702"/>
                <a:gd name="T2" fmla="*/ 526 w 1084"/>
                <a:gd name="T3" fmla="*/ 123 h 702"/>
                <a:gd name="T4" fmla="*/ 584 w 1084"/>
                <a:gd name="T5" fmla="*/ 197 h 702"/>
                <a:gd name="T6" fmla="*/ 636 w 1084"/>
                <a:gd name="T7" fmla="*/ 281 h 702"/>
                <a:gd name="T8" fmla="*/ 703 w 1084"/>
                <a:gd name="T9" fmla="*/ 368 h 702"/>
                <a:gd name="T10" fmla="*/ 773 w 1084"/>
                <a:gd name="T11" fmla="*/ 451 h 702"/>
                <a:gd name="T12" fmla="*/ 856 w 1084"/>
                <a:gd name="T13" fmla="*/ 536 h 702"/>
                <a:gd name="T14" fmla="*/ 957 w 1084"/>
                <a:gd name="T15" fmla="*/ 605 h 702"/>
                <a:gd name="T16" fmla="*/ 1084 w 1084"/>
                <a:gd name="T17" fmla="*/ 663 h 702"/>
                <a:gd name="T18" fmla="*/ 935 w 1084"/>
                <a:gd name="T19" fmla="*/ 680 h 702"/>
                <a:gd name="T20" fmla="*/ 812 w 1084"/>
                <a:gd name="T21" fmla="*/ 693 h 702"/>
                <a:gd name="T22" fmla="*/ 703 w 1084"/>
                <a:gd name="T23" fmla="*/ 702 h 702"/>
                <a:gd name="T24" fmla="*/ 597 w 1084"/>
                <a:gd name="T25" fmla="*/ 702 h 702"/>
                <a:gd name="T26" fmla="*/ 487 w 1084"/>
                <a:gd name="T27" fmla="*/ 680 h 702"/>
                <a:gd name="T28" fmla="*/ 373 w 1084"/>
                <a:gd name="T29" fmla="*/ 640 h 702"/>
                <a:gd name="T30" fmla="*/ 242 w 1084"/>
                <a:gd name="T31" fmla="*/ 575 h 702"/>
                <a:gd name="T32" fmla="*/ 96 w 1084"/>
                <a:gd name="T33" fmla="*/ 482 h 702"/>
                <a:gd name="T34" fmla="*/ 44 w 1084"/>
                <a:gd name="T35" fmla="*/ 399 h 702"/>
                <a:gd name="T36" fmla="*/ 9 w 1084"/>
                <a:gd name="T37" fmla="*/ 303 h 702"/>
                <a:gd name="T38" fmla="*/ 0 w 1084"/>
                <a:gd name="T39" fmla="*/ 202 h 702"/>
                <a:gd name="T40" fmla="*/ 17 w 1084"/>
                <a:gd name="T41" fmla="*/ 114 h 702"/>
                <a:gd name="T42" fmla="*/ 66 w 1084"/>
                <a:gd name="T43" fmla="*/ 40 h 702"/>
                <a:gd name="T44" fmla="*/ 154 w 1084"/>
                <a:gd name="T45" fmla="*/ 0 h 702"/>
                <a:gd name="T46" fmla="*/ 285 w 1084"/>
                <a:gd name="T47" fmla="*/ 0 h 702"/>
                <a:gd name="T48" fmla="*/ 474 w 1084"/>
                <a:gd name="T49" fmla="*/ 61 h 70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084"/>
                <a:gd name="T76" fmla="*/ 0 h 702"/>
                <a:gd name="T77" fmla="*/ 1084 w 1084"/>
                <a:gd name="T78" fmla="*/ 702 h 70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084" h="702">
                  <a:moveTo>
                    <a:pt x="474" y="61"/>
                  </a:moveTo>
                  <a:lnTo>
                    <a:pt x="526" y="123"/>
                  </a:lnTo>
                  <a:lnTo>
                    <a:pt x="584" y="197"/>
                  </a:lnTo>
                  <a:lnTo>
                    <a:pt x="636" y="281"/>
                  </a:lnTo>
                  <a:lnTo>
                    <a:pt x="703" y="368"/>
                  </a:lnTo>
                  <a:lnTo>
                    <a:pt x="773" y="451"/>
                  </a:lnTo>
                  <a:lnTo>
                    <a:pt x="856" y="536"/>
                  </a:lnTo>
                  <a:lnTo>
                    <a:pt x="957" y="605"/>
                  </a:lnTo>
                  <a:lnTo>
                    <a:pt x="1084" y="663"/>
                  </a:lnTo>
                  <a:lnTo>
                    <a:pt x="935" y="680"/>
                  </a:lnTo>
                  <a:lnTo>
                    <a:pt x="812" y="693"/>
                  </a:lnTo>
                  <a:lnTo>
                    <a:pt x="703" y="702"/>
                  </a:lnTo>
                  <a:lnTo>
                    <a:pt x="597" y="702"/>
                  </a:lnTo>
                  <a:lnTo>
                    <a:pt x="487" y="680"/>
                  </a:lnTo>
                  <a:lnTo>
                    <a:pt x="373" y="640"/>
                  </a:lnTo>
                  <a:lnTo>
                    <a:pt x="242" y="575"/>
                  </a:lnTo>
                  <a:lnTo>
                    <a:pt x="96" y="482"/>
                  </a:lnTo>
                  <a:lnTo>
                    <a:pt x="44" y="399"/>
                  </a:lnTo>
                  <a:lnTo>
                    <a:pt x="9" y="303"/>
                  </a:lnTo>
                  <a:lnTo>
                    <a:pt x="0" y="202"/>
                  </a:lnTo>
                  <a:lnTo>
                    <a:pt x="17" y="114"/>
                  </a:lnTo>
                  <a:lnTo>
                    <a:pt x="66" y="40"/>
                  </a:lnTo>
                  <a:lnTo>
                    <a:pt x="154" y="0"/>
                  </a:lnTo>
                  <a:lnTo>
                    <a:pt x="285" y="0"/>
                  </a:lnTo>
                  <a:lnTo>
                    <a:pt x="474" y="61"/>
                  </a:lnTo>
                  <a:close/>
                </a:path>
              </a:pathLst>
            </a:custGeom>
            <a:solidFill>
              <a:srgbClr val="876E59"/>
            </a:solidFill>
            <a:ln w="9525">
              <a:noFill/>
              <a:round/>
              <a:headEnd/>
              <a:tailEnd/>
            </a:ln>
          </p:spPr>
          <p:txBody>
            <a:bodyPr>
              <a:prstTxWarp prst="textNoShape">
                <a:avLst/>
              </a:prstTxWarp>
            </a:bodyPr>
            <a:lstStyle/>
            <a:p>
              <a:endParaRPr lang="en-US"/>
            </a:p>
          </p:txBody>
        </p:sp>
        <p:sp>
          <p:nvSpPr>
            <p:cNvPr id="51905" name="Freeform 28"/>
            <p:cNvSpPr>
              <a:spLocks/>
            </p:cNvSpPr>
            <p:nvPr/>
          </p:nvSpPr>
          <p:spPr bwMode="auto">
            <a:xfrm>
              <a:off x="5458" y="2981"/>
              <a:ext cx="166" cy="111"/>
            </a:xfrm>
            <a:custGeom>
              <a:avLst/>
              <a:gdLst>
                <a:gd name="T0" fmla="*/ 470 w 997"/>
                <a:gd name="T1" fmla="*/ 61 h 663"/>
                <a:gd name="T2" fmla="*/ 505 w 997"/>
                <a:gd name="T3" fmla="*/ 110 h 663"/>
                <a:gd name="T4" fmla="*/ 549 w 997"/>
                <a:gd name="T5" fmla="*/ 180 h 663"/>
                <a:gd name="T6" fmla="*/ 592 w 997"/>
                <a:gd name="T7" fmla="*/ 260 h 663"/>
                <a:gd name="T8" fmla="*/ 650 w 997"/>
                <a:gd name="T9" fmla="*/ 351 h 663"/>
                <a:gd name="T10" fmla="*/ 711 w 997"/>
                <a:gd name="T11" fmla="*/ 435 h 663"/>
                <a:gd name="T12" fmla="*/ 790 w 997"/>
                <a:gd name="T13" fmla="*/ 513 h 663"/>
                <a:gd name="T14" fmla="*/ 883 w 997"/>
                <a:gd name="T15" fmla="*/ 584 h 663"/>
                <a:gd name="T16" fmla="*/ 997 w 997"/>
                <a:gd name="T17" fmla="*/ 640 h 663"/>
                <a:gd name="T18" fmla="*/ 864 w 997"/>
                <a:gd name="T19" fmla="*/ 650 h 663"/>
                <a:gd name="T20" fmla="*/ 755 w 997"/>
                <a:gd name="T21" fmla="*/ 659 h 663"/>
                <a:gd name="T22" fmla="*/ 654 w 997"/>
                <a:gd name="T23" fmla="*/ 663 h 663"/>
                <a:gd name="T24" fmla="*/ 561 w 997"/>
                <a:gd name="T25" fmla="*/ 663 h 663"/>
                <a:gd name="T26" fmla="*/ 465 w 997"/>
                <a:gd name="T27" fmla="*/ 640 h 663"/>
                <a:gd name="T28" fmla="*/ 360 w 997"/>
                <a:gd name="T29" fmla="*/ 601 h 663"/>
                <a:gd name="T30" fmla="*/ 237 w 997"/>
                <a:gd name="T31" fmla="*/ 536 h 663"/>
                <a:gd name="T32" fmla="*/ 92 w 997"/>
                <a:gd name="T33" fmla="*/ 447 h 663"/>
                <a:gd name="T34" fmla="*/ 44 w 997"/>
                <a:gd name="T35" fmla="*/ 374 h 663"/>
                <a:gd name="T36" fmla="*/ 9 w 997"/>
                <a:gd name="T37" fmla="*/ 285 h 663"/>
                <a:gd name="T38" fmla="*/ 0 w 997"/>
                <a:gd name="T39" fmla="*/ 193 h 663"/>
                <a:gd name="T40" fmla="*/ 17 w 997"/>
                <a:gd name="T41" fmla="*/ 110 h 663"/>
                <a:gd name="T42" fmla="*/ 61 w 997"/>
                <a:gd name="T43" fmla="*/ 36 h 663"/>
                <a:gd name="T44" fmla="*/ 148 w 997"/>
                <a:gd name="T45" fmla="*/ 0 h 663"/>
                <a:gd name="T46" fmla="*/ 281 w 997"/>
                <a:gd name="T47" fmla="*/ 0 h 663"/>
                <a:gd name="T48" fmla="*/ 470 w 997"/>
                <a:gd name="T49" fmla="*/ 61 h 66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997"/>
                <a:gd name="T76" fmla="*/ 0 h 663"/>
                <a:gd name="T77" fmla="*/ 997 w 997"/>
                <a:gd name="T78" fmla="*/ 663 h 66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997" h="663">
                  <a:moveTo>
                    <a:pt x="470" y="61"/>
                  </a:moveTo>
                  <a:lnTo>
                    <a:pt x="505" y="110"/>
                  </a:lnTo>
                  <a:lnTo>
                    <a:pt x="549" y="180"/>
                  </a:lnTo>
                  <a:lnTo>
                    <a:pt x="592" y="260"/>
                  </a:lnTo>
                  <a:lnTo>
                    <a:pt x="650" y="351"/>
                  </a:lnTo>
                  <a:lnTo>
                    <a:pt x="711" y="435"/>
                  </a:lnTo>
                  <a:lnTo>
                    <a:pt x="790" y="513"/>
                  </a:lnTo>
                  <a:lnTo>
                    <a:pt x="883" y="584"/>
                  </a:lnTo>
                  <a:lnTo>
                    <a:pt x="997" y="640"/>
                  </a:lnTo>
                  <a:lnTo>
                    <a:pt x="864" y="650"/>
                  </a:lnTo>
                  <a:lnTo>
                    <a:pt x="755" y="659"/>
                  </a:lnTo>
                  <a:lnTo>
                    <a:pt x="654" y="663"/>
                  </a:lnTo>
                  <a:lnTo>
                    <a:pt x="561" y="663"/>
                  </a:lnTo>
                  <a:lnTo>
                    <a:pt x="465" y="640"/>
                  </a:lnTo>
                  <a:lnTo>
                    <a:pt x="360" y="601"/>
                  </a:lnTo>
                  <a:lnTo>
                    <a:pt x="237" y="536"/>
                  </a:lnTo>
                  <a:lnTo>
                    <a:pt x="92" y="447"/>
                  </a:lnTo>
                  <a:lnTo>
                    <a:pt x="44" y="374"/>
                  </a:lnTo>
                  <a:lnTo>
                    <a:pt x="9" y="285"/>
                  </a:lnTo>
                  <a:lnTo>
                    <a:pt x="0" y="193"/>
                  </a:lnTo>
                  <a:lnTo>
                    <a:pt x="17" y="110"/>
                  </a:lnTo>
                  <a:lnTo>
                    <a:pt x="61" y="36"/>
                  </a:lnTo>
                  <a:lnTo>
                    <a:pt x="148" y="0"/>
                  </a:lnTo>
                  <a:lnTo>
                    <a:pt x="281" y="0"/>
                  </a:lnTo>
                  <a:lnTo>
                    <a:pt x="470" y="61"/>
                  </a:lnTo>
                  <a:close/>
                </a:path>
              </a:pathLst>
            </a:custGeom>
            <a:solidFill>
              <a:srgbClr val="80614A"/>
            </a:solidFill>
            <a:ln w="9525">
              <a:noFill/>
              <a:round/>
              <a:headEnd/>
              <a:tailEnd/>
            </a:ln>
          </p:spPr>
          <p:txBody>
            <a:bodyPr>
              <a:prstTxWarp prst="textNoShape">
                <a:avLst/>
              </a:prstTxWarp>
            </a:bodyPr>
            <a:lstStyle/>
            <a:p>
              <a:endParaRPr lang="en-US"/>
            </a:p>
          </p:txBody>
        </p:sp>
        <p:sp>
          <p:nvSpPr>
            <p:cNvPr id="51906" name="Freeform 29"/>
            <p:cNvSpPr>
              <a:spLocks/>
            </p:cNvSpPr>
            <p:nvPr/>
          </p:nvSpPr>
          <p:spPr bwMode="auto">
            <a:xfrm>
              <a:off x="5457" y="2982"/>
              <a:ext cx="152" cy="105"/>
            </a:xfrm>
            <a:custGeom>
              <a:avLst/>
              <a:gdLst>
                <a:gd name="T0" fmla="*/ 461 w 909"/>
                <a:gd name="T1" fmla="*/ 66 h 627"/>
                <a:gd name="T2" fmla="*/ 483 w 909"/>
                <a:gd name="T3" fmla="*/ 105 h 627"/>
                <a:gd name="T4" fmla="*/ 514 w 909"/>
                <a:gd name="T5" fmla="*/ 166 h 627"/>
                <a:gd name="T6" fmla="*/ 549 w 909"/>
                <a:gd name="T7" fmla="*/ 241 h 627"/>
                <a:gd name="T8" fmla="*/ 597 w 909"/>
                <a:gd name="T9" fmla="*/ 333 h 627"/>
                <a:gd name="T10" fmla="*/ 655 w 909"/>
                <a:gd name="T11" fmla="*/ 417 h 627"/>
                <a:gd name="T12" fmla="*/ 724 w 909"/>
                <a:gd name="T13" fmla="*/ 500 h 627"/>
                <a:gd name="T14" fmla="*/ 803 w 909"/>
                <a:gd name="T15" fmla="*/ 570 h 627"/>
                <a:gd name="T16" fmla="*/ 909 w 909"/>
                <a:gd name="T17" fmla="*/ 623 h 627"/>
                <a:gd name="T18" fmla="*/ 790 w 909"/>
                <a:gd name="T19" fmla="*/ 618 h 627"/>
                <a:gd name="T20" fmla="*/ 694 w 909"/>
                <a:gd name="T21" fmla="*/ 627 h 627"/>
                <a:gd name="T22" fmla="*/ 606 w 909"/>
                <a:gd name="T23" fmla="*/ 627 h 627"/>
                <a:gd name="T24" fmla="*/ 527 w 909"/>
                <a:gd name="T25" fmla="*/ 627 h 627"/>
                <a:gd name="T26" fmla="*/ 439 w 909"/>
                <a:gd name="T27" fmla="*/ 606 h 627"/>
                <a:gd name="T28" fmla="*/ 342 w 909"/>
                <a:gd name="T29" fmla="*/ 566 h 627"/>
                <a:gd name="T30" fmla="*/ 224 w 909"/>
                <a:gd name="T31" fmla="*/ 500 h 627"/>
                <a:gd name="T32" fmla="*/ 84 w 909"/>
                <a:gd name="T33" fmla="*/ 408 h 627"/>
                <a:gd name="T34" fmla="*/ 39 w 909"/>
                <a:gd name="T35" fmla="*/ 346 h 627"/>
                <a:gd name="T36" fmla="*/ 9 w 909"/>
                <a:gd name="T37" fmla="*/ 267 h 627"/>
                <a:gd name="T38" fmla="*/ 0 w 909"/>
                <a:gd name="T39" fmla="*/ 180 h 627"/>
                <a:gd name="T40" fmla="*/ 18 w 909"/>
                <a:gd name="T41" fmla="*/ 101 h 627"/>
                <a:gd name="T42" fmla="*/ 62 w 909"/>
                <a:gd name="T43" fmla="*/ 31 h 627"/>
                <a:gd name="T44" fmla="*/ 145 w 909"/>
                <a:gd name="T45" fmla="*/ 0 h 627"/>
                <a:gd name="T46" fmla="*/ 277 w 909"/>
                <a:gd name="T47" fmla="*/ 4 h 627"/>
                <a:gd name="T48" fmla="*/ 461 w 909"/>
                <a:gd name="T49" fmla="*/ 66 h 6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909"/>
                <a:gd name="T76" fmla="*/ 0 h 627"/>
                <a:gd name="T77" fmla="*/ 909 w 909"/>
                <a:gd name="T78" fmla="*/ 627 h 62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909" h="627">
                  <a:moveTo>
                    <a:pt x="461" y="66"/>
                  </a:moveTo>
                  <a:lnTo>
                    <a:pt x="483" y="105"/>
                  </a:lnTo>
                  <a:lnTo>
                    <a:pt x="514" y="166"/>
                  </a:lnTo>
                  <a:lnTo>
                    <a:pt x="549" y="241"/>
                  </a:lnTo>
                  <a:lnTo>
                    <a:pt x="597" y="333"/>
                  </a:lnTo>
                  <a:lnTo>
                    <a:pt x="655" y="417"/>
                  </a:lnTo>
                  <a:lnTo>
                    <a:pt x="724" y="500"/>
                  </a:lnTo>
                  <a:lnTo>
                    <a:pt x="803" y="570"/>
                  </a:lnTo>
                  <a:lnTo>
                    <a:pt x="909" y="623"/>
                  </a:lnTo>
                  <a:lnTo>
                    <a:pt x="790" y="618"/>
                  </a:lnTo>
                  <a:lnTo>
                    <a:pt x="694" y="627"/>
                  </a:lnTo>
                  <a:lnTo>
                    <a:pt x="606" y="627"/>
                  </a:lnTo>
                  <a:lnTo>
                    <a:pt x="527" y="627"/>
                  </a:lnTo>
                  <a:lnTo>
                    <a:pt x="439" y="606"/>
                  </a:lnTo>
                  <a:lnTo>
                    <a:pt x="342" y="566"/>
                  </a:lnTo>
                  <a:lnTo>
                    <a:pt x="224" y="500"/>
                  </a:lnTo>
                  <a:lnTo>
                    <a:pt x="84" y="408"/>
                  </a:lnTo>
                  <a:lnTo>
                    <a:pt x="39" y="346"/>
                  </a:lnTo>
                  <a:lnTo>
                    <a:pt x="9" y="267"/>
                  </a:lnTo>
                  <a:lnTo>
                    <a:pt x="0" y="180"/>
                  </a:lnTo>
                  <a:lnTo>
                    <a:pt x="18" y="101"/>
                  </a:lnTo>
                  <a:lnTo>
                    <a:pt x="62" y="31"/>
                  </a:lnTo>
                  <a:lnTo>
                    <a:pt x="145" y="0"/>
                  </a:lnTo>
                  <a:lnTo>
                    <a:pt x="277" y="4"/>
                  </a:lnTo>
                  <a:lnTo>
                    <a:pt x="461" y="66"/>
                  </a:lnTo>
                  <a:close/>
                </a:path>
              </a:pathLst>
            </a:custGeom>
            <a:solidFill>
              <a:srgbClr val="785438"/>
            </a:solidFill>
            <a:ln w="9525">
              <a:noFill/>
              <a:round/>
              <a:headEnd/>
              <a:tailEnd/>
            </a:ln>
          </p:spPr>
          <p:txBody>
            <a:bodyPr>
              <a:prstTxWarp prst="textNoShape">
                <a:avLst/>
              </a:prstTxWarp>
            </a:bodyPr>
            <a:lstStyle/>
            <a:p>
              <a:endParaRPr lang="en-US"/>
            </a:p>
          </p:txBody>
        </p:sp>
        <p:sp>
          <p:nvSpPr>
            <p:cNvPr id="51907" name="Freeform 30"/>
            <p:cNvSpPr>
              <a:spLocks/>
            </p:cNvSpPr>
            <p:nvPr/>
          </p:nvSpPr>
          <p:spPr bwMode="auto">
            <a:xfrm>
              <a:off x="5456" y="2983"/>
              <a:ext cx="138" cy="100"/>
            </a:xfrm>
            <a:custGeom>
              <a:avLst/>
              <a:gdLst>
                <a:gd name="T0" fmla="*/ 452 w 825"/>
                <a:gd name="T1" fmla="*/ 66 h 602"/>
                <a:gd name="T2" fmla="*/ 461 w 825"/>
                <a:gd name="T3" fmla="*/ 97 h 602"/>
                <a:gd name="T4" fmla="*/ 479 w 825"/>
                <a:gd name="T5" fmla="*/ 153 h 602"/>
                <a:gd name="T6" fmla="*/ 504 w 825"/>
                <a:gd name="T7" fmla="*/ 224 h 602"/>
                <a:gd name="T8" fmla="*/ 545 w 825"/>
                <a:gd name="T9" fmla="*/ 311 h 602"/>
                <a:gd name="T10" fmla="*/ 593 w 825"/>
                <a:gd name="T11" fmla="*/ 395 h 602"/>
                <a:gd name="T12" fmla="*/ 659 w 825"/>
                <a:gd name="T13" fmla="*/ 483 h 602"/>
                <a:gd name="T14" fmla="*/ 733 w 825"/>
                <a:gd name="T15" fmla="*/ 548 h 602"/>
                <a:gd name="T16" fmla="*/ 825 w 825"/>
                <a:gd name="T17" fmla="*/ 602 h 602"/>
                <a:gd name="T18" fmla="*/ 716 w 825"/>
                <a:gd name="T19" fmla="*/ 592 h 602"/>
                <a:gd name="T20" fmla="*/ 632 w 825"/>
                <a:gd name="T21" fmla="*/ 592 h 602"/>
                <a:gd name="T22" fmla="*/ 562 w 825"/>
                <a:gd name="T23" fmla="*/ 588 h 602"/>
                <a:gd name="T24" fmla="*/ 491 w 825"/>
                <a:gd name="T25" fmla="*/ 588 h 602"/>
                <a:gd name="T26" fmla="*/ 417 w 825"/>
                <a:gd name="T27" fmla="*/ 566 h 602"/>
                <a:gd name="T28" fmla="*/ 329 w 825"/>
                <a:gd name="T29" fmla="*/ 531 h 602"/>
                <a:gd name="T30" fmla="*/ 215 w 825"/>
                <a:gd name="T31" fmla="*/ 469 h 602"/>
                <a:gd name="T32" fmla="*/ 79 w 825"/>
                <a:gd name="T33" fmla="*/ 377 h 602"/>
                <a:gd name="T34" fmla="*/ 39 w 825"/>
                <a:gd name="T35" fmla="*/ 324 h 602"/>
                <a:gd name="T36" fmla="*/ 13 w 825"/>
                <a:gd name="T37" fmla="*/ 255 h 602"/>
                <a:gd name="T38" fmla="*/ 0 w 825"/>
                <a:gd name="T39" fmla="*/ 171 h 602"/>
                <a:gd name="T40" fmla="*/ 13 w 825"/>
                <a:gd name="T41" fmla="*/ 97 h 602"/>
                <a:gd name="T42" fmla="*/ 57 w 825"/>
                <a:gd name="T43" fmla="*/ 35 h 602"/>
                <a:gd name="T44" fmla="*/ 140 w 825"/>
                <a:gd name="T45" fmla="*/ 0 h 602"/>
                <a:gd name="T46" fmla="*/ 267 w 825"/>
                <a:gd name="T47" fmla="*/ 4 h 602"/>
                <a:gd name="T48" fmla="*/ 452 w 825"/>
                <a:gd name="T49" fmla="*/ 66 h 60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825"/>
                <a:gd name="T76" fmla="*/ 0 h 602"/>
                <a:gd name="T77" fmla="*/ 825 w 825"/>
                <a:gd name="T78" fmla="*/ 602 h 60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825" h="602">
                  <a:moveTo>
                    <a:pt x="452" y="66"/>
                  </a:moveTo>
                  <a:lnTo>
                    <a:pt x="461" y="97"/>
                  </a:lnTo>
                  <a:lnTo>
                    <a:pt x="479" y="153"/>
                  </a:lnTo>
                  <a:lnTo>
                    <a:pt x="504" y="224"/>
                  </a:lnTo>
                  <a:lnTo>
                    <a:pt x="545" y="311"/>
                  </a:lnTo>
                  <a:lnTo>
                    <a:pt x="593" y="395"/>
                  </a:lnTo>
                  <a:lnTo>
                    <a:pt x="659" y="483"/>
                  </a:lnTo>
                  <a:lnTo>
                    <a:pt x="733" y="548"/>
                  </a:lnTo>
                  <a:lnTo>
                    <a:pt x="825" y="602"/>
                  </a:lnTo>
                  <a:lnTo>
                    <a:pt x="716" y="592"/>
                  </a:lnTo>
                  <a:lnTo>
                    <a:pt x="632" y="592"/>
                  </a:lnTo>
                  <a:lnTo>
                    <a:pt x="562" y="588"/>
                  </a:lnTo>
                  <a:lnTo>
                    <a:pt x="491" y="588"/>
                  </a:lnTo>
                  <a:lnTo>
                    <a:pt x="417" y="566"/>
                  </a:lnTo>
                  <a:lnTo>
                    <a:pt x="329" y="531"/>
                  </a:lnTo>
                  <a:lnTo>
                    <a:pt x="215" y="469"/>
                  </a:lnTo>
                  <a:lnTo>
                    <a:pt x="79" y="377"/>
                  </a:lnTo>
                  <a:lnTo>
                    <a:pt x="39" y="324"/>
                  </a:lnTo>
                  <a:lnTo>
                    <a:pt x="13" y="255"/>
                  </a:lnTo>
                  <a:lnTo>
                    <a:pt x="0" y="171"/>
                  </a:lnTo>
                  <a:lnTo>
                    <a:pt x="13" y="97"/>
                  </a:lnTo>
                  <a:lnTo>
                    <a:pt x="57" y="35"/>
                  </a:lnTo>
                  <a:lnTo>
                    <a:pt x="140" y="0"/>
                  </a:lnTo>
                  <a:lnTo>
                    <a:pt x="267" y="4"/>
                  </a:lnTo>
                  <a:lnTo>
                    <a:pt x="452" y="66"/>
                  </a:lnTo>
                  <a:close/>
                </a:path>
              </a:pathLst>
            </a:custGeom>
            <a:solidFill>
              <a:srgbClr val="704A29"/>
            </a:solidFill>
            <a:ln w="9525">
              <a:noFill/>
              <a:round/>
              <a:headEnd/>
              <a:tailEnd/>
            </a:ln>
          </p:spPr>
          <p:txBody>
            <a:bodyPr>
              <a:prstTxWarp prst="textNoShape">
                <a:avLst/>
              </a:prstTxWarp>
            </a:bodyPr>
            <a:lstStyle/>
            <a:p>
              <a:endParaRPr lang="en-US"/>
            </a:p>
          </p:txBody>
        </p:sp>
        <p:sp>
          <p:nvSpPr>
            <p:cNvPr id="51908" name="Freeform 31"/>
            <p:cNvSpPr>
              <a:spLocks/>
            </p:cNvSpPr>
            <p:nvPr/>
          </p:nvSpPr>
          <p:spPr bwMode="auto">
            <a:xfrm>
              <a:off x="5237" y="2549"/>
              <a:ext cx="311" cy="499"/>
            </a:xfrm>
            <a:custGeom>
              <a:avLst/>
              <a:gdLst>
                <a:gd name="T0" fmla="*/ 8 w 1866"/>
                <a:gd name="T1" fmla="*/ 0 h 2993"/>
                <a:gd name="T2" fmla="*/ 328 w 1866"/>
                <a:gd name="T3" fmla="*/ 224 h 2993"/>
                <a:gd name="T4" fmla="*/ 548 w 1866"/>
                <a:gd name="T5" fmla="*/ 549 h 2993"/>
                <a:gd name="T6" fmla="*/ 698 w 1866"/>
                <a:gd name="T7" fmla="*/ 940 h 2993"/>
                <a:gd name="T8" fmla="*/ 825 w 1866"/>
                <a:gd name="T9" fmla="*/ 1378 h 2993"/>
                <a:gd name="T10" fmla="*/ 961 w 1866"/>
                <a:gd name="T11" fmla="*/ 1822 h 2993"/>
                <a:gd name="T12" fmla="*/ 1154 w 1866"/>
                <a:gd name="T13" fmla="*/ 2256 h 2993"/>
                <a:gd name="T14" fmla="*/ 1439 w 1866"/>
                <a:gd name="T15" fmla="*/ 2647 h 2993"/>
                <a:gd name="T16" fmla="*/ 1866 w 1866"/>
                <a:gd name="T17" fmla="*/ 2976 h 2993"/>
                <a:gd name="T18" fmla="*/ 1866 w 1866"/>
                <a:gd name="T19" fmla="*/ 2989 h 2993"/>
                <a:gd name="T20" fmla="*/ 1862 w 1866"/>
                <a:gd name="T21" fmla="*/ 2993 h 2993"/>
                <a:gd name="T22" fmla="*/ 1848 w 1866"/>
                <a:gd name="T23" fmla="*/ 2985 h 2993"/>
                <a:gd name="T24" fmla="*/ 1839 w 1866"/>
                <a:gd name="T25" fmla="*/ 2972 h 2993"/>
                <a:gd name="T26" fmla="*/ 1827 w 1866"/>
                <a:gd name="T27" fmla="*/ 2954 h 2993"/>
                <a:gd name="T28" fmla="*/ 1813 w 1866"/>
                <a:gd name="T29" fmla="*/ 2945 h 2993"/>
                <a:gd name="T30" fmla="*/ 1808 w 1866"/>
                <a:gd name="T31" fmla="*/ 2950 h 2993"/>
                <a:gd name="T32" fmla="*/ 1817 w 1866"/>
                <a:gd name="T33" fmla="*/ 2972 h 2993"/>
                <a:gd name="T34" fmla="*/ 1352 w 1866"/>
                <a:gd name="T35" fmla="*/ 2739 h 2993"/>
                <a:gd name="T36" fmla="*/ 1063 w 1866"/>
                <a:gd name="T37" fmla="*/ 2484 h 2993"/>
                <a:gd name="T38" fmla="*/ 887 w 1866"/>
                <a:gd name="T39" fmla="*/ 2208 h 2993"/>
                <a:gd name="T40" fmla="*/ 785 w 1866"/>
                <a:gd name="T41" fmla="*/ 1909 h 2993"/>
                <a:gd name="T42" fmla="*/ 698 w 1866"/>
                <a:gd name="T43" fmla="*/ 1580 h 2993"/>
                <a:gd name="T44" fmla="*/ 575 w 1866"/>
                <a:gd name="T45" fmla="*/ 1229 h 2993"/>
                <a:gd name="T46" fmla="*/ 364 w 1866"/>
                <a:gd name="T47" fmla="*/ 843 h 2993"/>
                <a:gd name="T48" fmla="*/ 17 w 1866"/>
                <a:gd name="T49" fmla="*/ 431 h 2993"/>
                <a:gd name="T50" fmla="*/ 17 w 1866"/>
                <a:gd name="T51" fmla="*/ 391 h 2993"/>
                <a:gd name="T52" fmla="*/ 21 w 1866"/>
                <a:gd name="T53" fmla="*/ 338 h 2993"/>
                <a:gd name="T54" fmla="*/ 17 w 1866"/>
                <a:gd name="T55" fmla="*/ 272 h 2993"/>
                <a:gd name="T56" fmla="*/ 13 w 1866"/>
                <a:gd name="T57" fmla="*/ 211 h 2993"/>
                <a:gd name="T58" fmla="*/ 4 w 1866"/>
                <a:gd name="T59" fmla="*/ 145 h 2993"/>
                <a:gd name="T60" fmla="*/ 0 w 1866"/>
                <a:gd name="T61" fmla="*/ 84 h 2993"/>
                <a:gd name="T62" fmla="*/ 0 w 1866"/>
                <a:gd name="T63" fmla="*/ 35 h 2993"/>
                <a:gd name="T64" fmla="*/ 8 w 1866"/>
                <a:gd name="T65" fmla="*/ 0 h 299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866"/>
                <a:gd name="T100" fmla="*/ 0 h 2993"/>
                <a:gd name="T101" fmla="*/ 1866 w 1866"/>
                <a:gd name="T102" fmla="*/ 2993 h 299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866" h="2993">
                  <a:moveTo>
                    <a:pt x="8" y="0"/>
                  </a:moveTo>
                  <a:lnTo>
                    <a:pt x="328" y="224"/>
                  </a:lnTo>
                  <a:lnTo>
                    <a:pt x="548" y="549"/>
                  </a:lnTo>
                  <a:lnTo>
                    <a:pt x="698" y="940"/>
                  </a:lnTo>
                  <a:lnTo>
                    <a:pt x="825" y="1378"/>
                  </a:lnTo>
                  <a:lnTo>
                    <a:pt x="961" y="1822"/>
                  </a:lnTo>
                  <a:lnTo>
                    <a:pt x="1154" y="2256"/>
                  </a:lnTo>
                  <a:lnTo>
                    <a:pt x="1439" y="2647"/>
                  </a:lnTo>
                  <a:lnTo>
                    <a:pt x="1866" y="2976"/>
                  </a:lnTo>
                  <a:lnTo>
                    <a:pt x="1866" y="2989"/>
                  </a:lnTo>
                  <a:lnTo>
                    <a:pt x="1862" y="2993"/>
                  </a:lnTo>
                  <a:lnTo>
                    <a:pt x="1848" y="2985"/>
                  </a:lnTo>
                  <a:lnTo>
                    <a:pt x="1839" y="2972"/>
                  </a:lnTo>
                  <a:lnTo>
                    <a:pt x="1827" y="2954"/>
                  </a:lnTo>
                  <a:lnTo>
                    <a:pt x="1813" y="2945"/>
                  </a:lnTo>
                  <a:lnTo>
                    <a:pt x="1808" y="2950"/>
                  </a:lnTo>
                  <a:lnTo>
                    <a:pt x="1817" y="2972"/>
                  </a:lnTo>
                  <a:lnTo>
                    <a:pt x="1352" y="2739"/>
                  </a:lnTo>
                  <a:lnTo>
                    <a:pt x="1063" y="2484"/>
                  </a:lnTo>
                  <a:lnTo>
                    <a:pt x="887" y="2208"/>
                  </a:lnTo>
                  <a:lnTo>
                    <a:pt x="785" y="1909"/>
                  </a:lnTo>
                  <a:lnTo>
                    <a:pt x="698" y="1580"/>
                  </a:lnTo>
                  <a:lnTo>
                    <a:pt x="575" y="1229"/>
                  </a:lnTo>
                  <a:lnTo>
                    <a:pt x="364" y="843"/>
                  </a:lnTo>
                  <a:lnTo>
                    <a:pt x="17" y="431"/>
                  </a:lnTo>
                  <a:lnTo>
                    <a:pt x="17" y="391"/>
                  </a:lnTo>
                  <a:lnTo>
                    <a:pt x="21" y="338"/>
                  </a:lnTo>
                  <a:lnTo>
                    <a:pt x="17" y="272"/>
                  </a:lnTo>
                  <a:lnTo>
                    <a:pt x="13" y="211"/>
                  </a:lnTo>
                  <a:lnTo>
                    <a:pt x="4" y="145"/>
                  </a:lnTo>
                  <a:lnTo>
                    <a:pt x="0" y="84"/>
                  </a:lnTo>
                  <a:lnTo>
                    <a:pt x="0" y="35"/>
                  </a:lnTo>
                  <a:lnTo>
                    <a:pt x="8" y="0"/>
                  </a:lnTo>
                  <a:close/>
                </a:path>
              </a:pathLst>
            </a:custGeom>
            <a:solidFill>
              <a:srgbClr val="7A6B66"/>
            </a:solidFill>
            <a:ln w="9525">
              <a:noFill/>
              <a:round/>
              <a:headEnd/>
              <a:tailEnd/>
            </a:ln>
          </p:spPr>
          <p:txBody>
            <a:bodyPr>
              <a:prstTxWarp prst="textNoShape">
                <a:avLst/>
              </a:prstTxWarp>
            </a:bodyPr>
            <a:lstStyle/>
            <a:p>
              <a:endParaRPr lang="en-US"/>
            </a:p>
          </p:txBody>
        </p:sp>
        <p:sp>
          <p:nvSpPr>
            <p:cNvPr id="51909" name="Freeform 32"/>
            <p:cNvSpPr>
              <a:spLocks/>
            </p:cNvSpPr>
            <p:nvPr/>
          </p:nvSpPr>
          <p:spPr bwMode="auto">
            <a:xfrm>
              <a:off x="3797" y="2998"/>
              <a:ext cx="539" cy="409"/>
            </a:xfrm>
            <a:custGeom>
              <a:avLst/>
              <a:gdLst>
                <a:gd name="T0" fmla="*/ 3157 w 3231"/>
                <a:gd name="T1" fmla="*/ 681 h 2454"/>
                <a:gd name="T2" fmla="*/ 2938 w 3231"/>
                <a:gd name="T3" fmla="*/ 1015 h 2454"/>
                <a:gd name="T4" fmla="*/ 2670 w 3231"/>
                <a:gd name="T5" fmla="*/ 1331 h 2454"/>
                <a:gd name="T6" fmla="*/ 2428 w 3231"/>
                <a:gd name="T7" fmla="*/ 1625 h 2454"/>
                <a:gd name="T8" fmla="*/ 2125 w 3231"/>
                <a:gd name="T9" fmla="*/ 1941 h 2454"/>
                <a:gd name="T10" fmla="*/ 1910 w 3231"/>
                <a:gd name="T11" fmla="*/ 2112 h 2454"/>
                <a:gd name="T12" fmla="*/ 1792 w 3231"/>
                <a:gd name="T13" fmla="*/ 2160 h 2454"/>
                <a:gd name="T14" fmla="*/ 1581 w 3231"/>
                <a:gd name="T15" fmla="*/ 2213 h 2454"/>
                <a:gd name="T16" fmla="*/ 1330 w 3231"/>
                <a:gd name="T17" fmla="*/ 2309 h 2454"/>
                <a:gd name="T18" fmla="*/ 1207 w 3231"/>
                <a:gd name="T19" fmla="*/ 2379 h 2454"/>
                <a:gd name="T20" fmla="*/ 1062 w 3231"/>
                <a:gd name="T21" fmla="*/ 2437 h 2454"/>
                <a:gd name="T22" fmla="*/ 896 w 3231"/>
                <a:gd name="T23" fmla="*/ 2454 h 2454"/>
                <a:gd name="T24" fmla="*/ 720 w 3231"/>
                <a:gd name="T25" fmla="*/ 2410 h 2454"/>
                <a:gd name="T26" fmla="*/ 545 w 3231"/>
                <a:gd name="T27" fmla="*/ 2362 h 2454"/>
                <a:gd name="T28" fmla="*/ 356 w 3231"/>
                <a:gd name="T29" fmla="*/ 2327 h 2454"/>
                <a:gd name="T30" fmla="*/ 175 w 3231"/>
                <a:gd name="T31" fmla="*/ 2283 h 2454"/>
                <a:gd name="T32" fmla="*/ 132 w 3231"/>
                <a:gd name="T33" fmla="*/ 2226 h 2454"/>
                <a:gd name="T34" fmla="*/ 202 w 3231"/>
                <a:gd name="T35" fmla="*/ 2165 h 2454"/>
                <a:gd name="T36" fmla="*/ 268 w 3231"/>
                <a:gd name="T37" fmla="*/ 2099 h 2454"/>
                <a:gd name="T38" fmla="*/ 343 w 3231"/>
                <a:gd name="T39" fmla="*/ 2037 h 2454"/>
                <a:gd name="T40" fmla="*/ 308 w 3231"/>
                <a:gd name="T41" fmla="*/ 1980 h 2454"/>
                <a:gd name="T42" fmla="*/ 215 w 3231"/>
                <a:gd name="T43" fmla="*/ 1967 h 2454"/>
                <a:gd name="T44" fmla="*/ 158 w 3231"/>
                <a:gd name="T45" fmla="*/ 1980 h 2454"/>
                <a:gd name="T46" fmla="*/ 70 w 3231"/>
                <a:gd name="T47" fmla="*/ 1967 h 2454"/>
                <a:gd name="T48" fmla="*/ 101 w 3231"/>
                <a:gd name="T49" fmla="*/ 1910 h 2454"/>
                <a:gd name="T50" fmla="*/ 202 w 3231"/>
                <a:gd name="T51" fmla="*/ 1862 h 2454"/>
                <a:gd name="T52" fmla="*/ 250 w 3231"/>
                <a:gd name="T53" fmla="*/ 1822 h 2454"/>
                <a:gd name="T54" fmla="*/ 356 w 3231"/>
                <a:gd name="T55" fmla="*/ 1773 h 2454"/>
                <a:gd name="T56" fmla="*/ 636 w 3231"/>
                <a:gd name="T57" fmla="*/ 1708 h 2454"/>
                <a:gd name="T58" fmla="*/ 900 w 3231"/>
                <a:gd name="T59" fmla="*/ 1655 h 2454"/>
                <a:gd name="T60" fmla="*/ 1089 w 3231"/>
                <a:gd name="T61" fmla="*/ 1620 h 2454"/>
                <a:gd name="T62" fmla="*/ 1238 w 3231"/>
                <a:gd name="T63" fmla="*/ 1590 h 2454"/>
                <a:gd name="T64" fmla="*/ 1423 w 3231"/>
                <a:gd name="T65" fmla="*/ 1445 h 2454"/>
                <a:gd name="T66" fmla="*/ 1668 w 3231"/>
                <a:gd name="T67" fmla="*/ 1204 h 2454"/>
                <a:gd name="T68" fmla="*/ 1936 w 3231"/>
                <a:gd name="T69" fmla="*/ 932 h 2454"/>
                <a:gd name="T70" fmla="*/ 2226 w 3231"/>
                <a:gd name="T71" fmla="*/ 540 h 2454"/>
                <a:gd name="T72" fmla="*/ 2551 w 3231"/>
                <a:gd name="T73" fmla="*/ 137 h 2454"/>
                <a:gd name="T74" fmla="*/ 2770 w 3231"/>
                <a:gd name="T75" fmla="*/ 0 h 2454"/>
                <a:gd name="T76" fmla="*/ 2907 w 3231"/>
                <a:gd name="T77" fmla="*/ 71 h 2454"/>
                <a:gd name="T78" fmla="*/ 3086 w 3231"/>
                <a:gd name="T79" fmla="*/ 321 h 2454"/>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231"/>
                <a:gd name="T121" fmla="*/ 0 h 2454"/>
                <a:gd name="T122" fmla="*/ 3231 w 3231"/>
                <a:gd name="T123" fmla="*/ 2454 h 2454"/>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231" h="2454">
                  <a:moveTo>
                    <a:pt x="3231" y="510"/>
                  </a:moveTo>
                  <a:lnTo>
                    <a:pt x="3157" y="681"/>
                  </a:lnTo>
                  <a:lnTo>
                    <a:pt x="3056" y="857"/>
                  </a:lnTo>
                  <a:lnTo>
                    <a:pt x="2938" y="1015"/>
                  </a:lnTo>
                  <a:lnTo>
                    <a:pt x="2810" y="1177"/>
                  </a:lnTo>
                  <a:lnTo>
                    <a:pt x="2670" y="1331"/>
                  </a:lnTo>
                  <a:lnTo>
                    <a:pt x="2546" y="1480"/>
                  </a:lnTo>
                  <a:lnTo>
                    <a:pt x="2428" y="1625"/>
                  </a:lnTo>
                  <a:lnTo>
                    <a:pt x="2336" y="1773"/>
                  </a:lnTo>
                  <a:lnTo>
                    <a:pt x="2125" y="1941"/>
                  </a:lnTo>
                  <a:lnTo>
                    <a:pt x="1994" y="2051"/>
                  </a:lnTo>
                  <a:lnTo>
                    <a:pt x="1910" y="2112"/>
                  </a:lnTo>
                  <a:lnTo>
                    <a:pt x="1853" y="2147"/>
                  </a:lnTo>
                  <a:lnTo>
                    <a:pt x="1792" y="2160"/>
                  </a:lnTo>
                  <a:lnTo>
                    <a:pt x="1708" y="2178"/>
                  </a:lnTo>
                  <a:lnTo>
                    <a:pt x="1581" y="2213"/>
                  </a:lnTo>
                  <a:lnTo>
                    <a:pt x="1383" y="2279"/>
                  </a:lnTo>
                  <a:lnTo>
                    <a:pt x="1330" y="2309"/>
                  </a:lnTo>
                  <a:lnTo>
                    <a:pt x="1273" y="2348"/>
                  </a:lnTo>
                  <a:lnTo>
                    <a:pt x="1207" y="2379"/>
                  </a:lnTo>
                  <a:lnTo>
                    <a:pt x="1141" y="2415"/>
                  </a:lnTo>
                  <a:lnTo>
                    <a:pt x="1062" y="2437"/>
                  </a:lnTo>
                  <a:lnTo>
                    <a:pt x="983" y="2454"/>
                  </a:lnTo>
                  <a:lnTo>
                    <a:pt x="896" y="2454"/>
                  </a:lnTo>
                  <a:lnTo>
                    <a:pt x="808" y="2446"/>
                  </a:lnTo>
                  <a:lnTo>
                    <a:pt x="720" y="2410"/>
                  </a:lnTo>
                  <a:lnTo>
                    <a:pt x="636" y="2384"/>
                  </a:lnTo>
                  <a:lnTo>
                    <a:pt x="545" y="2362"/>
                  </a:lnTo>
                  <a:lnTo>
                    <a:pt x="452" y="2348"/>
                  </a:lnTo>
                  <a:lnTo>
                    <a:pt x="356" y="2327"/>
                  </a:lnTo>
                  <a:lnTo>
                    <a:pt x="263" y="2309"/>
                  </a:lnTo>
                  <a:lnTo>
                    <a:pt x="175" y="2283"/>
                  </a:lnTo>
                  <a:lnTo>
                    <a:pt x="96" y="2257"/>
                  </a:lnTo>
                  <a:lnTo>
                    <a:pt x="132" y="2226"/>
                  </a:lnTo>
                  <a:lnTo>
                    <a:pt x="171" y="2195"/>
                  </a:lnTo>
                  <a:lnTo>
                    <a:pt x="202" y="2165"/>
                  </a:lnTo>
                  <a:lnTo>
                    <a:pt x="237" y="2134"/>
                  </a:lnTo>
                  <a:lnTo>
                    <a:pt x="268" y="2099"/>
                  </a:lnTo>
                  <a:lnTo>
                    <a:pt x="303" y="2068"/>
                  </a:lnTo>
                  <a:lnTo>
                    <a:pt x="343" y="2037"/>
                  </a:lnTo>
                  <a:lnTo>
                    <a:pt x="387" y="2016"/>
                  </a:lnTo>
                  <a:lnTo>
                    <a:pt x="308" y="1980"/>
                  </a:lnTo>
                  <a:lnTo>
                    <a:pt x="254" y="1967"/>
                  </a:lnTo>
                  <a:lnTo>
                    <a:pt x="215" y="1967"/>
                  </a:lnTo>
                  <a:lnTo>
                    <a:pt x="189" y="1976"/>
                  </a:lnTo>
                  <a:lnTo>
                    <a:pt x="158" y="1980"/>
                  </a:lnTo>
                  <a:lnTo>
                    <a:pt x="123" y="1980"/>
                  </a:lnTo>
                  <a:lnTo>
                    <a:pt x="70" y="1967"/>
                  </a:lnTo>
                  <a:lnTo>
                    <a:pt x="0" y="1941"/>
                  </a:lnTo>
                  <a:lnTo>
                    <a:pt x="101" y="1910"/>
                  </a:lnTo>
                  <a:lnTo>
                    <a:pt x="167" y="1883"/>
                  </a:lnTo>
                  <a:lnTo>
                    <a:pt x="202" y="1862"/>
                  </a:lnTo>
                  <a:lnTo>
                    <a:pt x="229" y="1844"/>
                  </a:lnTo>
                  <a:lnTo>
                    <a:pt x="250" y="1822"/>
                  </a:lnTo>
                  <a:lnTo>
                    <a:pt x="290" y="1800"/>
                  </a:lnTo>
                  <a:lnTo>
                    <a:pt x="356" y="1773"/>
                  </a:lnTo>
                  <a:lnTo>
                    <a:pt x="470" y="1748"/>
                  </a:lnTo>
                  <a:lnTo>
                    <a:pt x="636" y="1708"/>
                  </a:lnTo>
                  <a:lnTo>
                    <a:pt x="781" y="1682"/>
                  </a:lnTo>
                  <a:lnTo>
                    <a:pt x="900" y="1655"/>
                  </a:lnTo>
                  <a:lnTo>
                    <a:pt x="1006" y="1638"/>
                  </a:lnTo>
                  <a:lnTo>
                    <a:pt x="1089" y="1620"/>
                  </a:lnTo>
                  <a:lnTo>
                    <a:pt x="1168" y="1607"/>
                  </a:lnTo>
                  <a:lnTo>
                    <a:pt x="1238" y="1590"/>
                  </a:lnTo>
                  <a:lnTo>
                    <a:pt x="1317" y="1576"/>
                  </a:lnTo>
                  <a:lnTo>
                    <a:pt x="1423" y="1445"/>
                  </a:lnTo>
                  <a:lnTo>
                    <a:pt x="1545" y="1326"/>
                  </a:lnTo>
                  <a:lnTo>
                    <a:pt x="1668" y="1204"/>
                  </a:lnTo>
                  <a:lnTo>
                    <a:pt x="1805" y="1080"/>
                  </a:lnTo>
                  <a:lnTo>
                    <a:pt x="1936" y="932"/>
                  </a:lnTo>
                  <a:lnTo>
                    <a:pt x="2081" y="756"/>
                  </a:lnTo>
                  <a:lnTo>
                    <a:pt x="2226" y="540"/>
                  </a:lnTo>
                  <a:lnTo>
                    <a:pt x="2376" y="282"/>
                  </a:lnTo>
                  <a:lnTo>
                    <a:pt x="2551" y="137"/>
                  </a:lnTo>
                  <a:lnTo>
                    <a:pt x="2683" y="44"/>
                  </a:lnTo>
                  <a:lnTo>
                    <a:pt x="2770" y="0"/>
                  </a:lnTo>
                  <a:lnTo>
                    <a:pt x="2845" y="14"/>
                  </a:lnTo>
                  <a:lnTo>
                    <a:pt x="2907" y="71"/>
                  </a:lnTo>
                  <a:lnTo>
                    <a:pt x="2986" y="176"/>
                  </a:lnTo>
                  <a:lnTo>
                    <a:pt x="3086" y="321"/>
                  </a:lnTo>
                  <a:lnTo>
                    <a:pt x="3231" y="510"/>
                  </a:lnTo>
                  <a:close/>
                </a:path>
              </a:pathLst>
            </a:custGeom>
            <a:solidFill>
              <a:srgbClr val="7A6B66"/>
            </a:solidFill>
            <a:ln w="9525">
              <a:noFill/>
              <a:round/>
              <a:headEnd/>
              <a:tailEnd/>
            </a:ln>
          </p:spPr>
          <p:txBody>
            <a:bodyPr>
              <a:prstTxWarp prst="textNoShape">
                <a:avLst/>
              </a:prstTxWarp>
            </a:bodyPr>
            <a:lstStyle/>
            <a:p>
              <a:endParaRPr lang="en-US"/>
            </a:p>
          </p:txBody>
        </p:sp>
        <p:sp>
          <p:nvSpPr>
            <p:cNvPr id="51910" name="Freeform 33"/>
            <p:cNvSpPr>
              <a:spLocks/>
            </p:cNvSpPr>
            <p:nvPr/>
          </p:nvSpPr>
          <p:spPr bwMode="auto">
            <a:xfrm>
              <a:off x="3795" y="2999"/>
              <a:ext cx="542" cy="409"/>
            </a:xfrm>
            <a:custGeom>
              <a:avLst/>
              <a:gdLst>
                <a:gd name="T0" fmla="*/ 3170 w 3249"/>
                <a:gd name="T1" fmla="*/ 675 h 2453"/>
                <a:gd name="T2" fmla="*/ 2946 w 3249"/>
                <a:gd name="T3" fmla="*/ 995 h 2453"/>
                <a:gd name="T4" fmla="*/ 2683 w 3249"/>
                <a:gd name="T5" fmla="*/ 1294 h 2453"/>
                <a:gd name="T6" fmla="*/ 2437 w 3249"/>
                <a:gd name="T7" fmla="*/ 1588 h 2453"/>
                <a:gd name="T8" fmla="*/ 2134 w 3249"/>
                <a:gd name="T9" fmla="*/ 1904 h 2453"/>
                <a:gd name="T10" fmla="*/ 1918 w 3249"/>
                <a:gd name="T11" fmla="*/ 2076 h 2453"/>
                <a:gd name="T12" fmla="*/ 1800 w 3249"/>
                <a:gd name="T13" fmla="*/ 2128 h 2453"/>
                <a:gd name="T14" fmla="*/ 1589 w 3249"/>
                <a:gd name="T15" fmla="*/ 2185 h 2453"/>
                <a:gd name="T16" fmla="*/ 1339 w 3249"/>
                <a:gd name="T17" fmla="*/ 2286 h 2453"/>
                <a:gd name="T18" fmla="*/ 1220 w 3249"/>
                <a:gd name="T19" fmla="*/ 2361 h 2453"/>
                <a:gd name="T20" fmla="*/ 1075 w 3249"/>
                <a:gd name="T21" fmla="*/ 2427 h 2453"/>
                <a:gd name="T22" fmla="*/ 909 w 3249"/>
                <a:gd name="T23" fmla="*/ 2453 h 2453"/>
                <a:gd name="T24" fmla="*/ 733 w 3249"/>
                <a:gd name="T25" fmla="*/ 2405 h 2453"/>
                <a:gd name="T26" fmla="*/ 549 w 3249"/>
                <a:gd name="T27" fmla="*/ 2357 h 2453"/>
                <a:gd name="T28" fmla="*/ 351 w 3249"/>
                <a:gd name="T29" fmla="*/ 2317 h 2453"/>
                <a:gd name="T30" fmla="*/ 167 w 3249"/>
                <a:gd name="T31" fmla="*/ 2269 h 2453"/>
                <a:gd name="T32" fmla="*/ 128 w 3249"/>
                <a:gd name="T33" fmla="*/ 2211 h 2453"/>
                <a:gd name="T34" fmla="*/ 202 w 3249"/>
                <a:gd name="T35" fmla="*/ 2150 h 2453"/>
                <a:gd name="T36" fmla="*/ 272 w 3249"/>
                <a:gd name="T37" fmla="*/ 2080 h 2453"/>
                <a:gd name="T38" fmla="*/ 351 w 3249"/>
                <a:gd name="T39" fmla="*/ 2018 h 2453"/>
                <a:gd name="T40" fmla="*/ 321 w 3249"/>
                <a:gd name="T41" fmla="*/ 1966 h 2453"/>
                <a:gd name="T42" fmla="*/ 228 w 3249"/>
                <a:gd name="T43" fmla="*/ 1957 h 2453"/>
                <a:gd name="T44" fmla="*/ 167 w 3249"/>
                <a:gd name="T45" fmla="*/ 1975 h 2453"/>
                <a:gd name="T46" fmla="*/ 70 w 3249"/>
                <a:gd name="T47" fmla="*/ 1966 h 2453"/>
                <a:gd name="T48" fmla="*/ 109 w 3249"/>
                <a:gd name="T49" fmla="*/ 1900 h 2453"/>
                <a:gd name="T50" fmla="*/ 236 w 3249"/>
                <a:gd name="T51" fmla="*/ 1842 h 2453"/>
                <a:gd name="T52" fmla="*/ 311 w 3249"/>
                <a:gd name="T53" fmla="*/ 1803 h 2453"/>
                <a:gd name="T54" fmla="*/ 431 w 3249"/>
                <a:gd name="T55" fmla="*/ 1763 h 2453"/>
                <a:gd name="T56" fmla="*/ 698 w 3249"/>
                <a:gd name="T57" fmla="*/ 1707 h 2453"/>
                <a:gd name="T58" fmla="*/ 940 w 3249"/>
                <a:gd name="T59" fmla="*/ 1663 h 2453"/>
                <a:gd name="T60" fmla="*/ 1124 w 3249"/>
                <a:gd name="T61" fmla="*/ 1632 h 2453"/>
                <a:gd name="T62" fmla="*/ 1274 w 3249"/>
                <a:gd name="T63" fmla="*/ 1606 h 2453"/>
                <a:gd name="T64" fmla="*/ 1471 w 3249"/>
                <a:gd name="T65" fmla="*/ 1456 h 2453"/>
                <a:gd name="T66" fmla="*/ 1730 w 3249"/>
                <a:gd name="T67" fmla="*/ 1211 h 2453"/>
                <a:gd name="T68" fmla="*/ 1998 w 3249"/>
                <a:gd name="T69" fmla="*/ 939 h 2453"/>
                <a:gd name="T70" fmla="*/ 2283 w 3249"/>
                <a:gd name="T71" fmla="*/ 548 h 2453"/>
                <a:gd name="T72" fmla="*/ 2599 w 3249"/>
                <a:gd name="T73" fmla="*/ 131 h 2453"/>
                <a:gd name="T74" fmla="*/ 2814 w 3249"/>
                <a:gd name="T75" fmla="*/ 0 h 2453"/>
                <a:gd name="T76" fmla="*/ 2951 w 3249"/>
                <a:gd name="T77" fmla="*/ 79 h 2453"/>
                <a:gd name="T78" fmla="*/ 3117 w 3249"/>
                <a:gd name="T79" fmla="*/ 329 h 2453"/>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249"/>
                <a:gd name="T121" fmla="*/ 0 h 2453"/>
                <a:gd name="T122" fmla="*/ 3249 w 3249"/>
                <a:gd name="T123" fmla="*/ 2453 h 2453"/>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249" h="2453">
                  <a:moveTo>
                    <a:pt x="3249" y="505"/>
                  </a:moveTo>
                  <a:lnTo>
                    <a:pt x="3170" y="675"/>
                  </a:lnTo>
                  <a:lnTo>
                    <a:pt x="3069" y="837"/>
                  </a:lnTo>
                  <a:lnTo>
                    <a:pt x="2946" y="995"/>
                  </a:lnTo>
                  <a:lnTo>
                    <a:pt x="2819" y="1149"/>
                  </a:lnTo>
                  <a:lnTo>
                    <a:pt x="2683" y="1294"/>
                  </a:lnTo>
                  <a:lnTo>
                    <a:pt x="2555" y="1443"/>
                  </a:lnTo>
                  <a:lnTo>
                    <a:pt x="2437" y="1588"/>
                  </a:lnTo>
                  <a:lnTo>
                    <a:pt x="2345" y="1734"/>
                  </a:lnTo>
                  <a:lnTo>
                    <a:pt x="2134" y="1904"/>
                  </a:lnTo>
                  <a:lnTo>
                    <a:pt x="2002" y="2014"/>
                  </a:lnTo>
                  <a:lnTo>
                    <a:pt x="1918" y="2076"/>
                  </a:lnTo>
                  <a:lnTo>
                    <a:pt x="1861" y="2115"/>
                  </a:lnTo>
                  <a:lnTo>
                    <a:pt x="1800" y="2128"/>
                  </a:lnTo>
                  <a:lnTo>
                    <a:pt x="1721" y="2150"/>
                  </a:lnTo>
                  <a:lnTo>
                    <a:pt x="1589" y="2185"/>
                  </a:lnTo>
                  <a:lnTo>
                    <a:pt x="1392" y="2255"/>
                  </a:lnTo>
                  <a:lnTo>
                    <a:pt x="1339" y="2286"/>
                  </a:lnTo>
                  <a:lnTo>
                    <a:pt x="1286" y="2326"/>
                  </a:lnTo>
                  <a:lnTo>
                    <a:pt x="1220" y="2361"/>
                  </a:lnTo>
                  <a:lnTo>
                    <a:pt x="1154" y="2400"/>
                  </a:lnTo>
                  <a:lnTo>
                    <a:pt x="1075" y="2427"/>
                  </a:lnTo>
                  <a:lnTo>
                    <a:pt x="1000" y="2448"/>
                  </a:lnTo>
                  <a:lnTo>
                    <a:pt x="909" y="2453"/>
                  </a:lnTo>
                  <a:lnTo>
                    <a:pt x="821" y="2440"/>
                  </a:lnTo>
                  <a:lnTo>
                    <a:pt x="733" y="2405"/>
                  </a:lnTo>
                  <a:lnTo>
                    <a:pt x="645" y="2378"/>
                  </a:lnTo>
                  <a:lnTo>
                    <a:pt x="549" y="2357"/>
                  </a:lnTo>
                  <a:lnTo>
                    <a:pt x="452" y="2338"/>
                  </a:lnTo>
                  <a:lnTo>
                    <a:pt x="351" y="2317"/>
                  </a:lnTo>
                  <a:lnTo>
                    <a:pt x="259" y="2295"/>
                  </a:lnTo>
                  <a:lnTo>
                    <a:pt x="167" y="2269"/>
                  </a:lnTo>
                  <a:lnTo>
                    <a:pt x="88" y="2242"/>
                  </a:lnTo>
                  <a:lnTo>
                    <a:pt x="128" y="2211"/>
                  </a:lnTo>
                  <a:lnTo>
                    <a:pt x="167" y="2185"/>
                  </a:lnTo>
                  <a:lnTo>
                    <a:pt x="202" y="2150"/>
                  </a:lnTo>
                  <a:lnTo>
                    <a:pt x="242" y="2120"/>
                  </a:lnTo>
                  <a:lnTo>
                    <a:pt x="272" y="2080"/>
                  </a:lnTo>
                  <a:lnTo>
                    <a:pt x="311" y="2049"/>
                  </a:lnTo>
                  <a:lnTo>
                    <a:pt x="351" y="2018"/>
                  </a:lnTo>
                  <a:lnTo>
                    <a:pt x="395" y="1992"/>
                  </a:lnTo>
                  <a:lnTo>
                    <a:pt x="321" y="1966"/>
                  </a:lnTo>
                  <a:lnTo>
                    <a:pt x="267" y="1957"/>
                  </a:lnTo>
                  <a:lnTo>
                    <a:pt x="228" y="1957"/>
                  </a:lnTo>
                  <a:lnTo>
                    <a:pt x="202" y="1970"/>
                  </a:lnTo>
                  <a:lnTo>
                    <a:pt x="167" y="1975"/>
                  </a:lnTo>
                  <a:lnTo>
                    <a:pt x="128" y="1975"/>
                  </a:lnTo>
                  <a:lnTo>
                    <a:pt x="70" y="1966"/>
                  </a:lnTo>
                  <a:lnTo>
                    <a:pt x="0" y="1944"/>
                  </a:lnTo>
                  <a:lnTo>
                    <a:pt x="109" y="1900"/>
                  </a:lnTo>
                  <a:lnTo>
                    <a:pt x="184" y="1869"/>
                  </a:lnTo>
                  <a:lnTo>
                    <a:pt x="236" y="1842"/>
                  </a:lnTo>
                  <a:lnTo>
                    <a:pt x="276" y="1825"/>
                  </a:lnTo>
                  <a:lnTo>
                    <a:pt x="311" y="1803"/>
                  </a:lnTo>
                  <a:lnTo>
                    <a:pt x="360" y="1786"/>
                  </a:lnTo>
                  <a:lnTo>
                    <a:pt x="431" y="1763"/>
                  </a:lnTo>
                  <a:lnTo>
                    <a:pt x="545" y="1738"/>
                  </a:lnTo>
                  <a:lnTo>
                    <a:pt x="698" y="1707"/>
                  </a:lnTo>
                  <a:lnTo>
                    <a:pt x="830" y="1684"/>
                  </a:lnTo>
                  <a:lnTo>
                    <a:pt x="940" y="1663"/>
                  </a:lnTo>
                  <a:lnTo>
                    <a:pt x="1041" y="1649"/>
                  </a:lnTo>
                  <a:lnTo>
                    <a:pt x="1124" y="1632"/>
                  </a:lnTo>
                  <a:lnTo>
                    <a:pt x="1203" y="1619"/>
                  </a:lnTo>
                  <a:lnTo>
                    <a:pt x="1274" y="1606"/>
                  </a:lnTo>
                  <a:lnTo>
                    <a:pt x="1343" y="1593"/>
                  </a:lnTo>
                  <a:lnTo>
                    <a:pt x="1471" y="1456"/>
                  </a:lnTo>
                  <a:lnTo>
                    <a:pt x="1598" y="1333"/>
                  </a:lnTo>
                  <a:lnTo>
                    <a:pt x="1730" y="1211"/>
                  </a:lnTo>
                  <a:lnTo>
                    <a:pt x="1866" y="1088"/>
                  </a:lnTo>
                  <a:lnTo>
                    <a:pt x="1998" y="939"/>
                  </a:lnTo>
                  <a:lnTo>
                    <a:pt x="2142" y="763"/>
                  </a:lnTo>
                  <a:lnTo>
                    <a:pt x="2283" y="548"/>
                  </a:lnTo>
                  <a:lnTo>
                    <a:pt x="2432" y="293"/>
                  </a:lnTo>
                  <a:lnTo>
                    <a:pt x="2599" y="131"/>
                  </a:lnTo>
                  <a:lnTo>
                    <a:pt x="2727" y="39"/>
                  </a:lnTo>
                  <a:lnTo>
                    <a:pt x="2814" y="0"/>
                  </a:lnTo>
                  <a:lnTo>
                    <a:pt x="2889" y="17"/>
                  </a:lnTo>
                  <a:lnTo>
                    <a:pt x="2951" y="79"/>
                  </a:lnTo>
                  <a:lnTo>
                    <a:pt x="3025" y="188"/>
                  </a:lnTo>
                  <a:lnTo>
                    <a:pt x="3117" y="329"/>
                  </a:lnTo>
                  <a:lnTo>
                    <a:pt x="3249" y="505"/>
                  </a:lnTo>
                  <a:close/>
                </a:path>
              </a:pathLst>
            </a:custGeom>
            <a:solidFill>
              <a:srgbClr val="7D6B66"/>
            </a:solidFill>
            <a:ln w="9525">
              <a:noFill/>
              <a:round/>
              <a:headEnd/>
              <a:tailEnd/>
            </a:ln>
          </p:spPr>
          <p:txBody>
            <a:bodyPr>
              <a:prstTxWarp prst="textNoShape">
                <a:avLst/>
              </a:prstTxWarp>
            </a:bodyPr>
            <a:lstStyle/>
            <a:p>
              <a:endParaRPr lang="en-US"/>
            </a:p>
          </p:txBody>
        </p:sp>
        <p:sp>
          <p:nvSpPr>
            <p:cNvPr id="51911" name="Freeform 34"/>
            <p:cNvSpPr>
              <a:spLocks/>
            </p:cNvSpPr>
            <p:nvPr/>
          </p:nvSpPr>
          <p:spPr bwMode="auto">
            <a:xfrm>
              <a:off x="3794" y="3000"/>
              <a:ext cx="543" cy="409"/>
            </a:xfrm>
            <a:custGeom>
              <a:avLst/>
              <a:gdLst>
                <a:gd name="T0" fmla="*/ 3179 w 3262"/>
                <a:gd name="T1" fmla="*/ 667 h 2449"/>
                <a:gd name="T2" fmla="*/ 2955 w 3262"/>
                <a:gd name="T3" fmla="*/ 974 h 2449"/>
                <a:gd name="T4" fmla="*/ 2687 w 3262"/>
                <a:gd name="T5" fmla="*/ 1265 h 2449"/>
                <a:gd name="T6" fmla="*/ 2446 w 3262"/>
                <a:gd name="T7" fmla="*/ 1550 h 2449"/>
                <a:gd name="T8" fmla="*/ 2143 w 3262"/>
                <a:gd name="T9" fmla="*/ 1865 h 2449"/>
                <a:gd name="T10" fmla="*/ 1927 w 3262"/>
                <a:gd name="T11" fmla="*/ 2041 h 2449"/>
                <a:gd name="T12" fmla="*/ 1809 w 3262"/>
                <a:gd name="T13" fmla="*/ 2098 h 2449"/>
                <a:gd name="T14" fmla="*/ 1598 w 3262"/>
                <a:gd name="T15" fmla="*/ 2155 h 2449"/>
                <a:gd name="T16" fmla="*/ 1348 w 3262"/>
                <a:gd name="T17" fmla="*/ 2256 h 2449"/>
                <a:gd name="T18" fmla="*/ 1229 w 3262"/>
                <a:gd name="T19" fmla="*/ 2340 h 2449"/>
                <a:gd name="T20" fmla="*/ 1089 w 3262"/>
                <a:gd name="T21" fmla="*/ 2419 h 2449"/>
                <a:gd name="T22" fmla="*/ 926 w 3262"/>
                <a:gd name="T23" fmla="*/ 2449 h 2449"/>
                <a:gd name="T24" fmla="*/ 747 w 3262"/>
                <a:gd name="T25" fmla="*/ 2405 h 2449"/>
                <a:gd name="T26" fmla="*/ 554 w 3262"/>
                <a:gd name="T27" fmla="*/ 2357 h 2449"/>
                <a:gd name="T28" fmla="*/ 351 w 3262"/>
                <a:gd name="T29" fmla="*/ 2313 h 2449"/>
                <a:gd name="T30" fmla="*/ 158 w 3262"/>
                <a:gd name="T31" fmla="*/ 2261 h 2449"/>
                <a:gd name="T32" fmla="*/ 118 w 3262"/>
                <a:gd name="T33" fmla="*/ 2203 h 2449"/>
                <a:gd name="T34" fmla="*/ 197 w 3262"/>
                <a:gd name="T35" fmla="*/ 2137 h 2449"/>
                <a:gd name="T36" fmla="*/ 276 w 3262"/>
                <a:gd name="T37" fmla="*/ 2063 h 2449"/>
                <a:gd name="T38" fmla="*/ 355 w 3262"/>
                <a:gd name="T39" fmla="*/ 1993 h 2449"/>
                <a:gd name="T40" fmla="*/ 334 w 3262"/>
                <a:gd name="T41" fmla="*/ 1954 h 2449"/>
                <a:gd name="T42" fmla="*/ 245 w 3262"/>
                <a:gd name="T43" fmla="*/ 1954 h 2449"/>
                <a:gd name="T44" fmla="*/ 176 w 3262"/>
                <a:gd name="T45" fmla="*/ 1971 h 2449"/>
                <a:gd name="T46" fmla="*/ 75 w 3262"/>
                <a:gd name="T47" fmla="*/ 1971 h 2449"/>
                <a:gd name="T48" fmla="*/ 118 w 3262"/>
                <a:gd name="T49" fmla="*/ 1901 h 2449"/>
                <a:gd name="T50" fmla="*/ 268 w 3262"/>
                <a:gd name="T51" fmla="*/ 1830 h 2449"/>
                <a:gd name="T52" fmla="*/ 365 w 3262"/>
                <a:gd name="T53" fmla="*/ 1795 h 2449"/>
                <a:gd name="T54" fmla="*/ 505 w 3262"/>
                <a:gd name="T55" fmla="*/ 1755 h 2449"/>
                <a:gd name="T56" fmla="*/ 755 w 3262"/>
                <a:gd name="T57" fmla="*/ 1707 h 2449"/>
                <a:gd name="T58" fmla="*/ 984 w 3262"/>
                <a:gd name="T59" fmla="*/ 1668 h 2449"/>
                <a:gd name="T60" fmla="*/ 1155 w 3262"/>
                <a:gd name="T61" fmla="*/ 1641 h 2449"/>
                <a:gd name="T62" fmla="*/ 1300 w 3262"/>
                <a:gd name="T63" fmla="*/ 1616 h 2449"/>
                <a:gd name="T64" fmla="*/ 1506 w 3262"/>
                <a:gd name="T65" fmla="*/ 1475 h 2449"/>
                <a:gd name="T66" fmla="*/ 1787 w 3262"/>
                <a:gd name="T67" fmla="*/ 1225 h 2449"/>
                <a:gd name="T68" fmla="*/ 2055 w 3262"/>
                <a:gd name="T69" fmla="*/ 953 h 2449"/>
                <a:gd name="T70" fmla="*/ 2336 w 3262"/>
                <a:gd name="T71" fmla="*/ 566 h 2449"/>
                <a:gd name="T72" fmla="*/ 2647 w 3262"/>
                <a:gd name="T73" fmla="*/ 132 h 2449"/>
                <a:gd name="T74" fmla="*/ 2859 w 3262"/>
                <a:gd name="T75" fmla="*/ 0 h 2449"/>
                <a:gd name="T76" fmla="*/ 2990 w 3262"/>
                <a:gd name="T77" fmla="*/ 92 h 2449"/>
                <a:gd name="T78" fmla="*/ 3143 w 3262"/>
                <a:gd name="T79" fmla="*/ 339 h 2449"/>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262"/>
                <a:gd name="T121" fmla="*/ 0 h 2449"/>
                <a:gd name="T122" fmla="*/ 3262 w 3262"/>
                <a:gd name="T123" fmla="*/ 2449 h 2449"/>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262" h="2449">
                  <a:moveTo>
                    <a:pt x="3262" y="501"/>
                  </a:moveTo>
                  <a:lnTo>
                    <a:pt x="3179" y="667"/>
                  </a:lnTo>
                  <a:lnTo>
                    <a:pt x="3078" y="825"/>
                  </a:lnTo>
                  <a:lnTo>
                    <a:pt x="2955" y="974"/>
                  </a:lnTo>
                  <a:lnTo>
                    <a:pt x="2828" y="1124"/>
                  </a:lnTo>
                  <a:lnTo>
                    <a:pt x="2687" y="1265"/>
                  </a:lnTo>
                  <a:lnTo>
                    <a:pt x="2564" y="1409"/>
                  </a:lnTo>
                  <a:lnTo>
                    <a:pt x="2446" y="1550"/>
                  </a:lnTo>
                  <a:lnTo>
                    <a:pt x="2354" y="1695"/>
                  </a:lnTo>
                  <a:lnTo>
                    <a:pt x="2143" y="1865"/>
                  </a:lnTo>
                  <a:lnTo>
                    <a:pt x="2011" y="1979"/>
                  </a:lnTo>
                  <a:lnTo>
                    <a:pt x="1927" y="2041"/>
                  </a:lnTo>
                  <a:lnTo>
                    <a:pt x="1870" y="2081"/>
                  </a:lnTo>
                  <a:lnTo>
                    <a:pt x="1809" y="2098"/>
                  </a:lnTo>
                  <a:lnTo>
                    <a:pt x="1730" y="2120"/>
                  </a:lnTo>
                  <a:lnTo>
                    <a:pt x="1598" y="2155"/>
                  </a:lnTo>
                  <a:lnTo>
                    <a:pt x="1401" y="2226"/>
                  </a:lnTo>
                  <a:lnTo>
                    <a:pt x="1348" y="2256"/>
                  </a:lnTo>
                  <a:lnTo>
                    <a:pt x="1295" y="2301"/>
                  </a:lnTo>
                  <a:lnTo>
                    <a:pt x="1229" y="2340"/>
                  </a:lnTo>
                  <a:lnTo>
                    <a:pt x="1163" y="2384"/>
                  </a:lnTo>
                  <a:lnTo>
                    <a:pt x="1089" y="2419"/>
                  </a:lnTo>
                  <a:lnTo>
                    <a:pt x="1009" y="2440"/>
                  </a:lnTo>
                  <a:lnTo>
                    <a:pt x="926" y="2449"/>
                  </a:lnTo>
                  <a:lnTo>
                    <a:pt x="839" y="2440"/>
                  </a:lnTo>
                  <a:lnTo>
                    <a:pt x="747" y="2405"/>
                  </a:lnTo>
                  <a:lnTo>
                    <a:pt x="654" y="2379"/>
                  </a:lnTo>
                  <a:lnTo>
                    <a:pt x="554" y="2357"/>
                  </a:lnTo>
                  <a:lnTo>
                    <a:pt x="457" y="2336"/>
                  </a:lnTo>
                  <a:lnTo>
                    <a:pt x="351" y="2313"/>
                  </a:lnTo>
                  <a:lnTo>
                    <a:pt x="255" y="2291"/>
                  </a:lnTo>
                  <a:lnTo>
                    <a:pt x="158" y="2261"/>
                  </a:lnTo>
                  <a:lnTo>
                    <a:pt x="79" y="2234"/>
                  </a:lnTo>
                  <a:lnTo>
                    <a:pt x="118" y="2203"/>
                  </a:lnTo>
                  <a:lnTo>
                    <a:pt x="158" y="2173"/>
                  </a:lnTo>
                  <a:lnTo>
                    <a:pt x="197" y="2137"/>
                  </a:lnTo>
                  <a:lnTo>
                    <a:pt x="237" y="2102"/>
                  </a:lnTo>
                  <a:lnTo>
                    <a:pt x="276" y="2063"/>
                  </a:lnTo>
                  <a:lnTo>
                    <a:pt x="316" y="2027"/>
                  </a:lnTo>
                  <a:lnTo>
                    <a:pt x="355" y="1993"/>
                  </a:lnTo>
                  <a:lnTo>
                    <a:pt x="404" y="1971"/>
                  </a:lnTo>
                  <a:lnTo>
                    <a:pt x="334" y="1954"/>
                  </a:lnTo>
                  <a:lnTo>
                    <a:pt x="285" y="1949"/>
                  </a:lnTo>
                  <a:lnTo>
                    <a:pt x="245" y="1954"/>
                  </a:lnTo>
                  <a:lnTo>
                    <a:pt x="215" y="1967"/>
                  </a:lnTo>
                  <a:lnTo>
                    <a:pt x="176" y="1971"/>
                  </a:lnTo>
                  <a:lnTo>
                    <a:pt x="137" y="1979"/>
                  </a:lnTo>
                  <a:lnTo>
                    <a:pt x="75" y="1971"/>
                  </a:lnTo>
                  <a:lnTo>
                    <a:pt x="0" y="1954"/>
                  </a:lnTo>
                  <a:lnTo>
                    <a:pt x="118" y="1901"/>
                  </a:lnTo>
                  <a:lnTo>
                    <a:pt x="206" y="1861"/>
                  </a:lnTo>
                  <a:lnTo>
                    <a:pt x="268" y="1830"/>
                  </a:lnTo>
                  <a:lnTo>
                    <a:pt x="320" y="1813"/>
                  </a:lnTo>
                  <a:lnTo>
                    <a:pt x="365" y="1795"/>
                  </a:lnTo>
                  <a:lnTo>
                    <a:pt x="426" y="1778"/>
                  </a:lnTo>
                  <a:lnTo>
                    <a:pt x="505" y="1755"/>
                  </a:lnTo>
                  <a:lnTo>
                    <a:pt x="619" y="1734"/>
                  </a:lnTo>
                  <a:lnTo>
                    <a:pt x="755" y="1707"/>
                  </a:lnTo>
                  <a:lnTo>
                    <a:pt x="878" y="1690"/>
                  </a:lnTo>
                  <a:lnTo>
                    <a:pt x="984" y="1668"/>
                  </a:lnTo>
                  <a:lnTo>
                    <a:pt x="1076" y="1655"/>
                  </a:lnTo>
                  <a:lnTo>
                    <a:pt x="1155" y="1641"/>
                  </a:lnTo>
                  <a:lnTo>
                    <a:pt x="1233" y="1628"/>
                  </a:lnTo>
                  <a:lnTo>
                    <a:pt x="1300" y="1616"/>
                  </a:lnTo>
                  <a:lnTo>
                    <a:pt x="1366" y="1616"/>
                  </a:lnTo>
                  <a:lnTo>
                    <a:pt x="1506" y="1475"/>
                  </a:lnTo>
                  <a:lnTo>
                    <a:pt x="1651" y="1352"/>
                  </a:lnTo>
                  <a:lnTo>
                    <a:pt x="1787" y="1225"/>
                  </a:lnTo>
                  <a:lnTo>
                    <a:pt x="1923" y="1101"/>
                  </a:lnTo>
                  <a:lnTo>
                    <a:pt x="2055" y="953"/>
                  </a:lnTo>
                  <a:lnTo>
                    <a:pt x="2196" y="781"/>
                  </a:lnTo>
                  <a:lnTo>
                    <a:pt x="2336" y="566"/>
                  </a:lnTo>
                  <a:lnTo>
                    <a:pt x="2485" y="308"/>
                  </a:lnTo>
                  <a:lnTo>
                    <a:pt x="2647" y="132"/>
                  </a:lnTo>
                  <a:lnTo>
                    <a:pt x="2771" y="36"/>
                  </a:lnTo>
                  <a:lnTo>
                    <a:pt x="2859" y="0"/>
                  </a:lnTo>
                  <a:lnTo>
                    <a:pt x="2933" y="26"/>
                  </a:lnTo>
                  <a:lnTo>
                    <a:pt x="2990" y="92"/>
                  </a:lnTo>
                  <a:lnTo>
                    <a:pt x="3060" y="202"/>
                  </a:lnTo>
                  <a:lnTo>
                    <a:pt x="3143" y="339"/>
                  </a:lnTo>
                  <a:lnTo>
                    <a:pt x="3262" y="501"/>
                  </a:lnTo>
                  <a:close/>
                </a:path>
              </a:pathLst>
            </a:custGeom>
            <a:solidFill>
              <a:srgbClr val="806E69"/>
            </a:solidFill>
            <a:ln w="9525">
              <a:noFill/>
              <a:round/>
              <a:headEnd/>
              <a:tailEnd/>
            </a:ln>
          </p:spPr>
          <p:txBody>
            <a:bodyPr>
              <a:prstTxWarp prst="textNoShape">
                <a:avLst/>
              </a:prstTxWarp>
            </a:bodyPr>
            <a:lstStyle/>
            <a:p>
              <a:endParaRPr lang="en-US"/>
            </a:p>
          </p:txBody>
        </p:sp>
        <p:sp>
          <p:nvSpPr>
            <p:cNvPr id="51912" name="Freeform 35"/>
            <p:cNvSpPr>
              <a:spLocks/>
            </p:cNvSpPr>
            <p:nvPr/>
          </p:nvSpPr>
          <p:spPr bwMode="auto">
            <a:xfrm>
              <a:off x="3791" y="3002"/>
              <a:ext cx="546" cy="408"/>
            </a:xfrm>
            <a:custGeom>
              <a:avLst/>
              <a:gdLst>
                <a:gd name="T0" fmla="*/ 3192 w 3275"/>
                <a:gd name="T1" fmla="*/ 663 h 2449"/>
                <a:gd name="T2" fmla="*/ 2963 w 3275"/>
                <a:gd name="T3" fmla="*/ 957 h 2449"/>
                <a:gd name="T4" fmla="*/ 2700 w 3275"/>
                <a:gd name="T5" fmla="*/ 1238 h 2449"/>
                <a:gd name="T6" fmla="*/ 2459 w 3275"/>
                <a:gd name="T7" fmla="*/ 1514 h 2449"/>
                <a:gd name="T8" fmla="*/ 2151 w 3275"/>
                <a:gd name="T9" fmla="*/ 1825 h 2449"/>
                <a:gd name="T10" fmla="*/ 1936 w 3275"/>
                <a:gd name="T11" fmla="*/ 2010 h 2449"/>
                <a:gd name="T12" fmla="*/ 1817 w 3275"/>
                <a:gd name="T13" fmla="*/ 2068 h 2449"/>
                <a:gd name="T14" fmla="*/ 1611 w 3275"/>
                <a:gd name="T15" fmla="*/ 2124 h 2449"/>
                <a:gd name="T16" fmla="*/ 1361 w 3275"/>
                <a:gd name="T17" fmla="*/ 2225 h 2449"/>
                <a:gd name="T18" fmla="*/ 1242 w 3275"/>
                <a:gd name="T19" fmla="*/ 2321 h 2449"/>
                <a:gd name="T20" fmla="*/ 1102 w 3275"/>
                <a:gd name="T21" fmla="*/ 2410 h 2449"/>
                <a:gd name="T22" fmla="*/ 939 w 3275"/>
                <a:gd name="T23" fmla="*/ 2449 h 2449"/>
                <a:gd name="T24" fmla="*/ 760 w 3275"/>
                <a:gd name="T25" fmla="*/ 2410 h 2449"/>
                <a:gd name="T26" fmla="*/ 561 w 3275"/>
                <a:gd name="T27" fmla="*/ 2357 h 2449"/>
                <a:gd name="T28" fmla="*/ 351 w 3275"/>
                <a:gd name="T29" fmla="*/ 2309 h 2449"/>
                <a:gd name="T30" fmla="*/ 154 w 3275"/>
                <a:gd name="T31" fmla="*/ 2252 h 2449"/>
                <a:gd name="T32" fmla="*/ 110 w 3275"/>
                <a:gd name="T33" fmla="*/ 2194 h 2449"/>
                <a:gd name="T34" fmla="*/ 198 w 3275"/>
                <a:gd name="T35" fmla="*/ 2120 h 2449"/>
                <a:gd name="T36" fmla="*/ 281 w 3275"/>
                <a:gd name="T37" fmla="*/ 2045 h 2449"/>
                <a:gd name="T38" fmla="*/ 364 w 3275"/>
                <a:gd name="T39" fmla="*/ 1970 h 2449"/>
                <a:gd name="T40" fmla="*/ 347 w 3275"/>
                <a:gd name="T41" fmla="*/ 1931 h 2449"/>
                <a:gd name="T42" fmla="*/ 264 w 3275"/>
                <a:gd name="T43" fmla="*/ 1945 h 2449"/>
                <a:gd name="T44" fmla="*/ 189 w 3275"/>
                <a:gd name="T45" fmla="*/ 1970 h 2449"/>
                <a:gd name="T46" fmla="*/ 83 w 3275"/>
                <a:gd name="T47" fmla="*/ 1975 h 2449"/>
                <a:gd name="T48" fmla="*/ 127 w 3275"/>
                <a:gd name="T49" fmla="*/ 1892 h 2449"/>
                <a:gd name="T50" fmla="*/ 303 w 3275"/>
                <a:gd name="T51" fmla="*/ 1817 h 2449"/>
                <a:gd name="T52" fmla="*/ 430 w 3275"/>
                <a:gd name="T53" fmla="*/ 1782 h 2449"/>
                <a:gd name="T54" fmla="*/ 584 w 3275"/>
                <a:gd name="T55" fmla="*/ 1756 h 2449"/>
                <a:gd name="T56" fmla="*/ 816 w 3275"/>
                <a:gd name="T57" fmla="*/ 1717 h 2449"/>
                <a:gd name="T58" fmla="*/ 1022 w 3275"/>
                <a:gd name="T59" fmla="*/ 1681 h 2449"/>
                <a:gd name="T60" fmla="*/ 1190 w 3275"/>
                <a:gd name="T61" fmla="*/ 1655 h 2449"/>
                <a:gd name="T62" fmla="*/ 1325 w 3275"/>
                <a:gd name="T63" fmla="*/ 1632 h 2449"/>
                <a:gd name="T64" fmla="*/ 1549 w 3275"/>
                <a:gd name="T65" fmla="*/ 1488 h 2449"/>
                <a:gd name="T66" fmla="*/ 1844 w 3275"/>
                <a:gd name="T67" fmla="*/ 1233 h 2449"/>
                <a:gd name="T68" fmla="*/ 2120 w 3275"/>
                <a:gd name="T69" fmla="*/ 961 h 2449"/>
                <a:gd name="T70" fmla="*/ 2397 w 3275"/>
                <a:gd name="T71" fmla="*/ 579 h 2449"/>
                <a:gd name="T72" fmla="*/ 2700 w 3275"/>
                <a:gd name="T73" fmla="*/ 131 h 2449"/>
                <a:gd name="T74" fmla="*/ 2902 w 3275"/>
                <a:gd name="T75" fmla="*/ 0 h 2449"/>
                <a:gd name="T76" fmla="*/ 3034 w 3275"/>
                <a:gd name="T77" fmla="*/ 106 h 2449"/>
                <a:gd name="T78" fmla="*/ 3175 w 3275"/>
                <a:gd name="T79" fmla="*/ 355 h 2449"/>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275"/>
                <a:gd name="T121" fmla="*/ 0 h 2449"/>
                <a:gd name="T122" fmla="*/ 3275 w 3275"/>
                <a:gd name="T123" fmla="*/ 2449 h 2449"/>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275" h="2449">
                  <a:moveTo>
                    <a:pt x="3275" y="505"/>
                  </a:moveTo>
                  <a:lnTo>
                    <a:pt x="3192" y="663"/>
                  </a:lnTo>
                  <a:lnTo>
                    <a:pt x="3087" y="816"/>
                  </a:lnTo>
                  <a:lnTo>
                    <a:pt x="2963" y="957"/>
                  </a:lnTo>
                  <a:lnTo>
                    <a:pt x="2836" y="1102"/>
                  </a:lnTo>
                  <a:lnTo>
                    <a:pt x="2700" y="1238"/>
                  </a:lnTo>
                  <a:lnTo>
                    <a:pt x="2573" y="1374"/>
                  </a:lnTo>
                  <a:lnTo>
                    <a:pt x="2459" y="1514"/>
                  </a:lnTo>
                  <a:lnTo>
                    <a:pt x="2367" y="1659"/>
                  </a:lnTo>
                  <a:lnTo>
                    <a:pt x="2151" y="1825"/>
                  </a:lnTo>
                  <a:lnTo>
                    <a:pt x="2020" y="1945"/>
                  </a:lnTo>
                  <a:lnTo>
                    <a:pt x="1936" y="2010"/>
                  </a:lnTo>
                  <a:lnTo>
                    <a:pt x="1879" y="2049"/>
                  </a:lnTo>
                  <a:lnTo>
                    <a:pt x="1817" y="2068"/>
                  </a:lnTo>
                  <a:lnTo>
                    <a:pt x="1738" y="2089"/>
                  </a:lnTo>
                  <a:lnTo>
                    <a:pt x="1611" y="2124"/>
                  </a:lnTo>
                  <a:lnTo>
                    <a:pt x="1414" y="2194"/>
                  </a:lnTo>
                  <a:lnTo>
                    <a:pt x="1361" y="2225"/>
                  </a:lnTo>
                  <a:lnTo>
                    <a:pt x="1308" y="2273"/>
                  </a:lnTo>
                  <a:lnTo>
                    <a:pt x="1242" y="2321"/>
                  </a:lnTo>
                  <a:lnTo>
                    <a:pt x="1176" y="2370"/>
                  </a:lnTo>
                  <a:lnTo>
                    <a:pt x="1102" y="2410"/>
                  </a:lnTo>
                  <a:lnTo>
                    <a:pt x="1022" y="2440"/>
                  </a:lnTo>
                  <a:lnTo>
                    <a:pt x="939" y="2449"/>
                  </a:lnTo>
                  <a:lnTo>
                    <a:pt x="852" y="2445"/>
                  </a:lnTo>
                  <a:lnTo>
                    <a:pt x="760" y="2410"/>
                  </a:lnTo>
                  <a:lnTo>
                    <a:pt x="667" y="2383"/>
                  </a:lnTo>
                  <a:lnTo>
                    <a:pt x="561" y="2357"/>
                  </a:lnTo>
                  <a:lnTo>
                    <a:pt x="461" y="2335"/>
                  </a:lnTo>
                  <a:lnTo>
                    <a:pt x="351" y="2309"/>
                  </a:lnTo>
                  <a:lnTo>
                    <a:pt x="250" y="2282"/>
                  </a:lnTo>
                  <a:lnTo>
                    <a:pt x="154" y="2252"/>
                  </a:lnTo>
                  <a:lnTo>
                    <a:pt x="71" y="2225"/>
                  </a:lnTo>
                  <a:lnTo>
                    <a:pt x="110" y="2194"/>
                  </a:lnTo>
                  <a:lnTo>
                    <a:pt x="154" y="2159"/>
                  </a:lnTo>
                  <a:lnTo>
                    <a:pt x="198" y="2120"/>
                  </a:lnTo>
                  <a:lnTo>
                    <a:pt x="241" y="2085"/>
                  </a:lnTo>
                  <a:lnTo>
                    <a:pt x="281" y="2045"/>
                  </a:lnTo>
                  <a:lnTo>
                    <a:pt x="325" y="2006"/>
                  </a:lnTo>
                  <a:lnTo>
                    <a:pt x="364" y="1970"/>
                  </a:lnTo>
                  <a:lnTo>
                    <a:pt x="412" y="1945"/>
                  </a:lnTo>
                  <a:lnTo>
                    <a:pt x="347" y="1931"/>
                  </a:lnTo>
                  <a:lnTo>
                    <a:pt x="303" y="1935"/>
                  </a:lnTo>
                  <a:lnTo>
                    <a:pt x="264" y="1945"/>
                  </a:lnTo>
                  <a:lnTo>
                    <a:pt x="233" y="1962"/>
                  </a:lnTo>
                  <a:lnTo>
                    <a:pt x="189" y="1970"/>
                  </a:lnTo>
                  <a:lnTo>
                    <a:pt x="144" y="1979"/>
                  </a:lnTo>
                  <a:lnTo>
                    <a:pt x="83" y="1975"/>
                  </a:lnTo>
                  <a:lnTo>
                    <a:pt x="0" y="1962"/>
                  </a:lnTo>
                  <a:lnTo>
                    <a:pt x="127" y="1892"/>
                  </a:lnTo>
                  <a:lnTo>
                    <a:pt x="228" y="1852"/>
                  </a:lnTo>
                  <a:lnTo>
                    <a:pt x="303" y="1817"/>
                  </a:lnTo>
                  <a:lnTo>
                    <a:pt x="373" y="1800"/>
                  </a:lnTo>
                  <a:lnTo>
                    <a:pt x="430" y="1782"/>
                  </a:lnTo>
                  <a:lnTo>
                    <a:pt x="501" y="1773"/>
                  </a:lnTo>
                  <a:lnTo>
                    <a:pt x="584" y="1756"/>
                  </a:lnTo>
                  <a:lnTo>
                    <a:pt x="698" y="1734"/>
                  </a:lnTo>
                  <a:lnTo>
                    <a:pt x="816" y="1717"/>
                  </a:lnTo>
                  <a:lnTo>
                    <a:pt x="926" y="1698"/>
                  </a:lnTo>
                  <a:lnTo>
                    <a:pt x="1022" y="1681"/>
                  </a:lnTo>
                  <a:lnTo>
                    <a:pt x="1115" y="1667"/>
                  </a:lnTo>
                  <a:lnTo>
                    <a:pt x="1190" y="1655"/>
                  </a:lnTo>
                  <a:lnTo>
                    <a:pt x="1265" y="1642"/>
                  </a:lnTo>
                  <a:lnTo>
                    <a:pt x="1325" y="1632"/>
                  </a:lnTo>
                  <a:lnTo>
                    <a:pt x="1392" y="1632"/>
                  </a:lnTo>
                  <a:lnTo>
                    <a:pt x="1549" y="1488"/>
                  </a:lnTo>
                  <a:lnTo>
                    <a:pt x="1703" y="1360"/>
                  </a:lnTo>
                  <a:lnTo>
                    <a:pt x="1844" y="1233"/>
                  </a:lnTo>
                  <a:lnTo>
                    <a:pt x="1985" y="1111"/>
                  </a:lnTo>
                  <a:lnTo>
                    <a:pt x="2120" y="961"/>
                  </a:lnTo>
                  <a:lnTo>
                    <a:pt x="2257" y="790"/>
                  </a:lnTo>
                  <a:lnTo>
                    <a:pt x="2397" y="579"/>
                  </a:lnTo>
                  <a:lnTo>
                    <a:pt x="2546" y="324"/>
                  </a:lnTo>
                  <a:lnTo>
                    <a:pt x="2700" y="131"/>
                  </a:lnTo>
                  <a:lnTo>
                    <a:pt x="2818" y="31"/>
                  </a:lnTo>
                  <a:lnTo>
                    <a:pt x="2902" y="0"/>
                  </a:lnTo>
                  <a:lnTo>
                    <a:pt x="2977" y="31"/>
                  </a:lnTo>
                  <a:lnTo>
                    <a:pt x="3034" y="106"/>
                  </a:lnTo>
                  <a:lnTo>
                    <a:pt x="3100" y="220"/>
                  </a:lnTo>
                  <a:lnTo>
                    <a:pt x="3175" y="355"/>
                  </a:lnTo>
                  <a:lnTo>
                    <a:pt x="3275" y="505"/>
                  </a:lnTo>
                  <a:close/>
                </a:path>
              </a:pathLst>
            </a:custGeom>
            <a:solidFill>
              <a:srgbClr val="85736E"/>
            </a:solidFill>
            <a:ln w="9525">
              <a:noFill/>
              <a:round/>
              <a:headEnd/>
              <a:tailEnd/>
            </a:ln>
          </p:spPr>
          <p:txBody>
            <a:bodyPr>
              <a:prstTxWarp prst="textNoShape">
                <a:avLst/>
              </a:prstTxWarp>
            </a:bodyPr>
            <a:lstStyle/>
            <a:p>
              <a:endParaRPr lang="en-US"/>
            </a:p>
          </p:txBody>
        </p:sp>
        <p:sp>
          <p:nvSpPr>
            <p:cNvPr id="51913" name="Freeform 36"/>
            <p:cNvSpPr>
              <a:spLocks/>
            </p:cNvSpPr>
            <p:nvPr/>
          </p:nvSpPr>
          <p:spPr bwMode="auto">
            <a:xfrm>
              <a:off x="3790" y="3004"/>
              <a:ext cx="548" cy="408"/>
            </a:xfrm>
            <a:custGeom>
              <a:avLst/>
              <a:gdLst>
                <a:gd name="T0" fmla="*/ 3201 w 3289"/>
                <a:gd name="T1" fmla="*/ 654 h 2449"/>
                <a:gd name="T2" fmla="*/ 2968 w 3289"/>
                <a:gd name="T3" fmla="*/ 939 h 2449"/>
                <a:gd name="T4" fmla="*/ 2704 w 3289"/>
                <a:gd name="T5" fmla="*/ 1203 h 2449"/>
                <a:gd name="T6" fmla="*/ 2463 w 3289"/>
                <a:gd name="T7" fmla="*/ 1470 h 2449"/>
                <a:gd name="T8" fmla="*/ 2160 w 3289"/>
                <a:gd name="T9" fmla="*/ 1786 h 2449"/>
                <a:gd name="T10" fmla="*/ 1945 w 3289"/>
                <a:gd name="T11" fmla="*/ 1970 h 2449"/>
                <a:gd name="T12" fmla="*/ 1826 w 3289"/>
                <a:gd name="T13" fmla="*/ 2036 h 2449"/>
                <a:gd name="T14" fmla="*/ 1616 w 3289"/>
                <a:gd name="T15" fmla="*/ 2098 h 2449"/>
                <a:gd name="T16" fmla="*/ 1365 w 3289"/>
                <a:gd name="T17" fmla="*/ 2204 h 2449"/>
                <a:gd name="T18" fmla="*/ 1247 w 3289"/>
                <a:gd name="T19" fmla="*/ 2304 h 2449"/>
                <a:gd name="T20" fmla="*/ 1111 w 3289"/>
                <a:gd name="T21" fmla="*/ 2401 h 2449"/>
                <a:gd name="T22" fmla="*/ 948 w 3289"/>
                <a:gd name="T23" fmla="*/ 2449 h 2449"/>
                <a:gd name="T24" fmla="*/ 769 w 3289"/>
                <a:gd name="T25" fmla="*/ 2410 h 2449"/>
                <a:gd name="T26" fmla="*/ 562 w 3289"/>
                <a:gd name="T27" fmla="*/ 2357 h 2449"/>
                <a:gd name="T28" fmla="*/ 347 w 3289"/>
                <a:gd name="T29" fmla="*/ 2300 h 2449"/>
                <a:gd name="T30" fmla="*/ 145 w 3289"/>
                <a:gd name="T31" fmla="*/ 2243 h 2449"/>
                <a:gd name="T32" fmla="*/ 101 w 3289"/>
                <a:gd name="T33" fmla="*/ 2181 h 2449"/>
                <a:gd name="T34" fmla="*/ 194 w 3289"/>
                <a:gd name="T35" fmla="*/ 2107 h 2449"/>
                <a:gd name="T36" fmla="*/ 281 w 3289"/>
                <a:gd name="T37" fmla="*/ 2023 h 2449"/>
                <a:gd name="T38" fmla="*/ 373 w 3289"/>
                <a:gd name="T39" fmla="*/ 1949 h 2449"/>
                <a:gd name="T40" fmla="*/ 356 w 3289"/>
                <a:gd name="T41" fmla="*/ 1922 h 2449"/>
                <a:gd name="T42" fmla="*/ 273 w 3289"/>
                <a:gd name="T43" fmla="*/ 1940 h 2449"/>
                <a:gd name="T44" fmla="*/ 198 w 3289"/>
                <a:gd name="T45" fmla="*/ 1970 h 2449"/>
                <a:gd name="T46" fmla="*/ 84 w 3289"/>
                <a:gd name="T47" fmla="*/ 1980 h 2449"/>
                <a:gd name="T48" fmla="*/ 136 w 3289"/>
                <a:gd name="T49" fmla="*/ 1887 h 2449"/>
                <a:gd name="T50" fmla="*/ 334 w 3289"/>
                <a:gd name="T51" fmla="*/ 1804 h 2449"/>
                <a:gd name="T52" fmla="*/ 483 w 3289"/>
                <a:gd name="T53" fmla="*/ 1768 h 2449"/>
                <a:gd name="T54" fmla="*/ 655 w 3289"/>
                <a:gd name="T55" fmla="*/ 1743 h 2449"/>
                <a:gd name="T56" fmla="*/ 878 w 3289"/>
                <a:gd name="T57" fmla="*/ 1712 h 2449"/>
                <a:gd name="T58" fmla="*/ 1067 w 3289"/>
                <a:gd name="T59" fmla="*/ 1689 h 2449"/>
                <a:gd name="T60" fmla="*/ 1226 w 3289"/>
                <a:gd name="T61" fmla="*/ 1663 h 2449"/>
                <a:gd name="T62" fmla="*/ 1357 w 3289"/>
                <a:gd name="T63" fmla="*/ 1646 h 2449"/>
                <a:gd name="T64" fmla="*/ 1589 w 3289"/>
                <a:gd name="T65" fmla="*/ 1501 h 2449"/>
                <a:gd name="T66" fmla="*/ 1901 w 3289"/>
                <a:gd name="T67" fmla="*/ 1247 h 2449"/>
                <a:gd name="T68" fmla="*/ 2173 w 3289"/>
                <a:gd name="T69" fmla="*/ 975 h 2449"/>
                <a:gd name="T70" fmla="*/ 2441 w 3289"/>
                <a:gd name="T71" fmla="*/ 597 h 2449"/>
                <a:gd name="T72" fmla="*/ 2740 w 3289"/>
                <a:gd name="T73" fmla="*/ 136 h 2449"/>
                <a:gd name="T74" fmla="*/ 2941 w 3289"/>
                <a:gd name="T75" fmla="*/ 0 h 2449"/>
                <a:gd name="T76" fmla="*/ 3074 w 3289"/>
                <a:gd name="T77" fmla="*/ 114 h 2449"/>
                <a:gd name="T78" fmla="*/ 3201 w 3289"/>
                <a:gd name="T79" fmla="*/ 364 h 2449"/>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289"/>
                <a:gd name="T121" fmla="*/ 0 h 2449"/>
                <a:gd name="T122" fmla="*/ 3289 w 3289"/>
                <a:gd name="T123" fmla="*/ 2449 h 2449"/>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289" h="2449">
                  <a:moveTo>
                    <a:pt x="3289" y="500"/>
                  </a:moveTo>
                  <a:lnTo>
                    <a:pt x="3201" y="654"/>
                  </a:lnTo>
                  <a:lnTo>
                    <a:pt x="3096" y="799"/>
                  </a:lnTo>
                  <a:lnTo>
                    <a:pt x="2968" y="939"/>
                  </a:lnTo>
                  <a:lnTo>
                    <a:pt x="2841" y="1075"/>
                  </a:lnTo>
                  <a:lnTo>
                    <a:pt x="2704" y="1203"/>
                  </a:lnTo>
                  <a:lnTo>
                    <a:pt x="2582" y="1338"/>
                  </a:lnTo>
                  <a:lnTo>
                    <a:pt x="2463" y="1470"/>
                  </a:lnTo>
                  <a:lnTo>
                    <a:pt x="2376" y="1615"/>
                  </a:lnTo>
                  <a:lnTo>
                    <a:pt x="2160" y="1786"/>
                  </a:lnTo>
                  <a:lnTo>
                    <a:pt x="2029" y="1905"/>
                  </a:lnTo>
                  <a:lnTo>
                    <a:pt x="1945" y="1970"/>
                  </a:lnTo>
                  <a:lnTo>
                    <a:pt x="1888" y="2015"/>
                  </a:lnTo>
                  <a:lnTo>
                    <a:pt x="1826" y="2036"/>
                  </a:lnTo>
                  <a:lnTo>
                    <a:pt x="1743" y="2059"/>
                  </a:lnTo>
                  <a:lnTo>
                    <a:pt x="1616" y="2098"/>
                  </a:lnTo>
                  <a:lnTo>
                    <a:pt x="1419" y="2168"/>
                  </a:lnTo>
                  <a:lnTo>
                    <a:pt x="1365" y="2204"/>
                  </a:lnTo>
                  <a:lnTo>
                    <a:pt x="1313" y="2252"/>
                  </a:lnTo>
                  <a:lnTo>
                    <a:pt x="1247" y="2304"/>
                  </a:lnTo>
                  <a:lnTo>
                    <a:pt x="1185" y="2357"/>
                  </a:lnTo>
                  <a:lnTo>
                    <a:pt x="1111" y="2401"/>
                  </a:lnTo>
                  <a:lnTo>
                    <a:pt x="1031" y="2436"/>
                  </a:lnTo>
                  <a:lnTo>
                    <a:pt x="948" y="2449"/>
                  </a:lnTo>
                  <a:lnTo>
                    <a:pt x="861" y="2445"/>
                  </a:lnTo>
                  <a:lnTo>
                    <a:pt x="769" y="2410"/>
                  </a:lnTo>
                  <a:lnTo>
                    <a:pt x="672" y="2383"/>
                  </a:lnTo>
                  <a:lnTo>
                    <a:pt x="562" y="2357"/>
                  </a:lnTo>
                  <a:lnTo>
                    <a:pt x="456" y="2331"/>
                  </a:lnTo>
                  <a:lnTo>
                    <a:pt x="347" y="2300"/>
                  </a:lnTo>
                  <a:lnTo>
                    <a:pt x="242" y="2273"/>
                  </a:lnTo>
                  <a:lnTo>
                    <a:pt x="145" y="2243"/>
                  </a:lnTo>
                  <a:lnTo>
                    <a:pt x="61" y="2216"/>
                  </a:lnTo>
                  <a:lnTo>
                    <a:pt x="101" y="2181"/>
                  </a:lnTo>
                  <a:lnTo>
                    <a:pt x="149" y="2146"/>
                  </a:lnTo>
                  <a:lnTo>
                    <a:pt x="194" y="2107"/>
                  </a:lnTo>
                  <a:lnTo>
                    <a:pt x="242" y="2067"/>
                  </a:lnTo>
                  <a:lnTo>
                    <a:pt x="281" y="2023"/>
                  </a:lnTo>
                  <a:lnTo>
                    <a:pt x="329" y="1988"/>
                  </a:lnTo>
                  <a:lnTo>
                    <a:pt x="373" y="1949"/>
                  </a:lnTo>
                  <a:lnTo>
                    <a:pt x="421" y="1926"/>
                  </a:lnTo>
                  <a:lnTo>
                    <a:pt x="356" y="1922"/>
                  </a:lnTo>
                  <a:lnTo>
                    <a:pt x="312" y="1931"/>
                  </a:lnTo>
                  <a:lnTo>
                    <a:pt x="273" y="1940"/>
                  </a:lnTo>
                  <a:lnTo>
                    <a:pt x="242" y="1961"/>
                  </a:lnTo>
                  <a:lnTo>
                    <a:pt x="198" y="1970"/>
                  </a:lnTo>
                  <a:lnTo>
                    <a:pt x="153" y="1984"/>
                  </a:lnTo>
                  <a:lnTo>
                    <a:pt x="84" y="1980"/>
                  </a:lnTo>
                  <a:lnTo>
                    <a:pt x="0" y="1966"/>
                  </a:lnTo>
                  <a:lnTo>
                    <a:pt x="136" y="1887"/>
                  </a:lnTo>
                  <a:lnTo>
                    <a:pt x="246" y="1839"/>
                  </a:lnTo>
                  <a:lnTo>
                    <a:pt x="334" y="1804"/>
                  </a:lnTo>
                  <a:lnTo>
                    <a:pt x="413" y="1786"/>
                  </a:lnTo>
                  <a:lnTo>
                    <a:pt x="483" y="1768"/>
                  </a:lnTo>
                  <a:lnTo>
                    <a:pt x="566" y="1760"/>
                  </a:lnTo>
                  <a:lnTo>
                    <a:pt x="655" y="1743"/>
                  </a:lnTo>
                  <a:lnTo>
                    <a:pt x="773" y="1725"/>
                  </a:lnTo>
                  <a:lnTo>
                    <a:pt x="878" y="1712"/>
                  </a:lnTo>
                  <a:lnTo>
                    <a:pt x="975" y="1703"/>
                  </a:lnTo>
                  <a:lnTo>
                    <a:pt x="1067" y="1689"/>
                  </a:lnTo>
                  <a:lnTo>
                    <a:pt x="1151" y="1677"/>
                  </a:lnTo>
                  <a:lnTo>
                    <a:pt x="1226" y="1663"/>
                  </a:lnTo>
                  <a:lnTo>
                    <a:pt x="1295" y="1654"/>
                  </a:lnTo>
                  <a:lnTo>
                    <a:pt x="1357" y="1646"/>
                  </a:lnTo>
                  <a:lnTo>
                    <a:pt x="1413" y="1650"/>
                  </a:lnTo>
                  <a:lnTo>
                    <a:pt x="1589" y="1501"/>
                  </a:lnTo>
                  <a:lnTo>
                    <a:pt x="1752" y="1374"/>
                  </a:lnTo>
                  <a:lnTo>
                    <a:pt x="1901" y="1247"/>
                  </a:lnTo>
                  <a:lnTo>
                    <a:pt x="2042" y="1123"/>
                  </a:lnTo>
                  <a:lnTo>
                    <a:pt x="2173" y="975"/>
                  </a:lnTo>
                  <a:lnTo>
                    <a:pt x="2310" y="807"/>
                  </a:lnTo>
                  <a:lnTo>
                    <a:pt x="2441" y="597"/>
                  </a:lnTo>
                  <a:lnTo>
                    <a:pt x="2590" y="338"/>
                  </a:lnTo>
                  <a:lnTo>
                    <a:pt x="2740" y="136"/>
                  </a:lnTo>
                  <a:lnTo>
                    <a:pt x="2858" y="30"/>
                  </a:lnTo>
                  <a:lnTo>
                    <a:pt x="2941" y="0"/>
                  </a:lnTo>
                  <a:lnTo>
                    <a:pt x="3016" y="35"/>
                  </a:lnTo>
                  <a:lnTo>
                    <a:pt x="3074" y="114"/>
                  </a:lnTo>
                  <a:lnTo>
                    <a:pt x="3136" y="228"/>
                  </a:lnTo>
                  <a:lnTo>
                    <a:pt x="3201" y="364"/>
                  </a:lnTo>
                  <a:lnTo>
                    <a:pt x="3289" y="500"/>
                  </a:lnTo>
                  <a:close/>
                </a:path>
              </a:pathLst>
            </a:custGeom>
            <a:solidFill>
              <a:srgbClr val="877570"/>
            </a:solidFill>
            <a:ln w="9525">
              <a:noFill/>
              <a:round/>
              <a:headEnd/>
              <a:tailEnd/>
            </a:ln>
          </p:spPr>
          <p:txBody>
            <a:bodyPr>
              <a:prstTxWarp prst="textNoShape">
                <a:avLst/>
              </a:prstTxWarp>
            </a:bodyPr>
            <a:lstStyle/>
            <a:p>
              <a:endParaRPr lang="en-US"/>
            </a:p>
          </p:txBody>
        </p:sp>
        <p:sp>
          <p:nvSpPr>
            <p:cNvPr id="51914" name="Freeform 37"/>
            <p:cNvSpPr>
              <a:spLocks/>
            </p:cNvSpPr>
            <p:nvPr/>
          </p:nvSpPr>
          <p:spPr bwMode="auto">
            <a:xfrm>
              <a:off x="3788" y="3005"/>
              <a:ext cx="552" cy="408"/>
            </a:xfrm>
            <a:custGeom>
              <a:avLst/>
              <a:gdLst>
                <a:gd name="T0" fmla="*/ 3218 w 3311"/>
                <a:gd name="T1" fmla="*/ 646 h 2450"/>
                <a:gd name="T2" fmla="*/ 2981 w 3311"/>
                <a:gd name="T3" fmla="*/ 918 h 2450"/>
                <a:gd name="T4" fmla="*/ 2717 w 3311"/>
                <a:gd name="T5" fmla="*/ 1173 h 2450"/>
                <a:gd name="T6" fmla="*/ 2476 w 3311"/>
                <a:gd name="T7" fmla="*/ 1432 h 2450"/>
                <a:gd name="T8" fmla="*/ 2173 w 3311"/>
                <a:gd name="T9" fmla="*/ 1748 h 2450"/>
                <a:gd name="T10" fmla="*/ 1953 w 3311"/>
                <a:gd name="T11" fmla="*/ 1936 h 2450"/>
                <a:gd name="T12" fmla="*/ 1839 w 3311"/>
                <a:gd name="T13" fmla="*/ 2001 h 2450"/>
                <a:gd name="T14" fmla="*/ 1629 w 3311"/>
                <a:gd name="T15" fmla="*/ 2063 h 2450"/>
                <a:gd name="T16" fmla="*/ 1378 w 3311"/>
                <a:gd name="T17" fmla="*/ 2173 h 2450"/>
                <a:gd name="T18" fmla="*/ 1260 w 3311"/>
                <a:gd name="T19" fmla="*/ 2283 h 2450"/>
                <a:gd name="T20" fmla="*/ 1124 w 3311"/>
                <a:gd name="T21" fmla="*/ 2393 h 2450"/>
                <a:gd name="T22" fmla="*/ 961 w 3311"/>
                <a:gd name="T23" fmla="*/ 2450 h 2450"/>
                <a:gd name="T24" fmla="*/ 782 w 3311"/>
                <a:gd name="T25" fmla="*/ 2406 h 2450"/>
                <a:gd name="T26" fmla="*/ 571 w 3311"/>
                <a:gd name="T27" fmla="*/ 2349 h 2450"/>
                <a:gd name="T28" fmla="*/ 347 w 3311"/>
                <a:gd name="T29" fmla="*/ 2292 h 2450"/>
                <a:gd name="T30" fmla="*/ 141 w 3311"/>
                <a:gd name="T31" fmla="*/ 2235 h 2450"/>
                <a:gd name="T32" fmla="*/ 101 w 3311"/>
                <a:gd name="T33" fmla="*/ 2173 h 2450"/>
                <a:gd name="T34" fmla="*/ 193 w 3311"/>
                <a:gd name="T35" fmla="*/ 2094 h 2450"/>
                <a:gd name="T36" fmla="*/ 290 w 3311"/>
                <a:gd name="T37" fmla="*/ 2007 h 2450"/>
                <a:gd name="T38" fmla="*/ 386 w 3311"/>
                <a:gd name="T39" fmla="*/ 1928 h 2450"/>
                <a:gd name="T40" fmla="*/ 373 w 3311"/>
                <a:gd name="T41" fmla="*/ 1901 h 2450"/>
                <a:gd name="T42" fmla="*/ 290 w 3311"/>
                <a:gd name="T43" fmla="*/ 1936 h 2450"/>
                <a:gd name="T44" fmla="*/ 211 w 3311"/>
                <a:gd name="T45" fmla="*/ 1972 h 2450"/>
                <a:gd name="T46" fmla="*/ 87 w 3311"/>
                <a:gd name="T47" fmla="*/ 1984 h 2450"/>
                <a:gd name="T48" fmla="*/ 145 w 3311"/>
                <a:gd name="T49" fmla="*/ 1888 h 2450"/>
                <a:gd name="T50" fmla="*/ 369 w 3311"/>
                <a:gd name="T51" fmla="*/ 1791 h 2450"/>
                <a:gd name="T52" fmla="*/ 544 w 3311"/>
                <a:gd name="T53" fmla="*/ 1756 h 2450"/>
                <a:gd name="T54" fmla="*/ 733 w 3311"/>
                <a:gd name="T55" fmla="*/ 1739 h 2450"/>
                <a:gd name="T56" fmla="*/ 940 w 3311"/>
                <a:gd name="T57" fmla="*/ 1717 h 2450"/>
                <a:gd name="T58" fmla="*/ 1106 w 3311"/>
                <a:gd name="T59" fmla="*/ 1695 h 2450"/>
                <a:gd name="T60" fmla="*/ 1260 w 3311"/>
                <a:gd name="T61" fmla="*/ 1673 h 2450"/>
                <a:gd name="T62" fmla="*/ 1383 w 3311"/>
                <a:gd name="T63" fmla="*/ 1660 h 2450"/>
                <a:gd name="T64" fmla="*/ 1633 w 3311"/>
                <a:gd name="T65" fmla="*/ 1515 h 2450"/>
                <a:gd name="T66" fmla="*/ 1958 w 3311"/>
                <a:gd name="T67" fmla="*/ 1260 h 2450"/>
                <a:gd name="T68" fmla="*/ 2235 w 3311"/>
                <a:gd name="T69" fmla="*/ 988 h 2450"/>
                <a:gd name="T70" fmla="*/ 2503 w 3311"/>
                <a:gd name="T71" fmla="*/ 610 h 2450"/>
                <a:gd name="T72" fmla="*/ 2788 w 3311"/>
                <a:gd name="T73" fmla="*/ 137 h 2450"/>
                <a:gd name="T74" fmla="*/ 2990 w 3311"/>
                <a:gd name="T75" fmla="*/ 0 h 2450"/>
                <a:gd name="T76" fmla="*/ 3122 w 3311"/>
                <a:gd name="T77" fmla="*/ 124 h 2450"/>
                <a:gd name="T78" fmla="*/ 3236 w 3311"/>
                <a:gd name="T79" fmla="*/ 373 h 245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311"/>
                <a:gd name="T121" fmla="*/ 0 h 2450"/>
                <a:gd name="T122" fmla="*/ 3311 w 3311"/>
                <a:gd name="T123" fmla="*/ 2450 h 245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311" h="2450">
                  <a:moveTo>
                    <a:pt x="3311" y="496"/>
                  </a:moveTo>
                  <a:lnTo>
                    <a:pt x="3218" y="646"/>
                  </a:lnTo>
                  <a:lnTo>
                    <a:pt x="3109" y="786"/>
                  </a:lnTo>
                  <a:lnTo>
                    <a:pt x="2981" y="918"/>
                  </a:lnTo>
                  <a:lnTo>
                    <a:pt x="2854" y="1050"/>
                  </a:lnTo>
                  <a:lnTo>
                    <a:pt x="2717" y="1173"/>
                  </a:lnTo>
                  <a:lnTo>
                    <a:pt x="2590" y="1304"/>
                  </a:lnTo>
                  <a:lnTo>
                    <a:pt x="2476" y="1432"/>
                  </a:lnTo>
                  <a:lnTo>
                    <a:pt x="2389" y="1576"/>
                  </a:lnTo>
                  <a:lnTo>
                    <a:pt x="2173" y="1748"/>
                  </a:lnTo>
                  <a:lnTo>
                    <a:pt x="2042" y="1866"/>
                  </a:lnTo>
                  <a:lnTo>
                    <a:pt x="1953" y="1936"/>
                  </a:lnTo>
                  <a:lnTo>
                    <a:pt x="1897" y="1980"/>
                  </a:lnTo>
                  <a:lnTo>
                    <a:pt x="1839" y="2001"/>
                  </a:lnTo>
                  <a:lnTo>
                    <a:pt x="1756" y="2028"/>
                  </a:lnTo>
                  <a:lnTo>
                    <a:pt x="1629" y="2063"/>
                  </a:lnTo>
                  <a:lnTo>
                    <a:pt x="1432" y="2138"/>
                  </a:lnTo>
                  <a:lnTo>
                    <a:pt x="1378" y="2173"/>
                  </a:lnTo>
                  <a:lnTo>
                    <a:pt x="1326" y="2226"/>
                  </a:lnTo>
                  <a:lnTo>
                    <a:pt x="1260" y="2283"/>
                  </a:lnTo>
                  <a:lnTo>
                    <a:pt x="1198" y="2344"/>
                  </a:lnTo>
                  <a:lnTo>
                    <a:pt x="1124" y="2393"/>
                  </a:lnTo>
                  <a:lnTo>
                    <a:pt x="1044" y="2432"/>
                  </a:lnTo>
                  <a:lnTo>
                    <a:pt x="961" y="2450"/>
                  </a:lnTo>
                  <a:lnTo>
                    <a:pt x="874" y="2441"/>
                  </a:lnTo>
                  <a:lnTo>
                    <a:pt x="782" y="2406"/>
                  </a:lnTo>
                  <a:lnTo>
                    <a:pt x="681" y="2379"/>
                  </a:lnTo>
                  <a:lnTo>
                    <a:pt x="571" y="2349"/>
                  </a:lnTo>
                  <a:lnTo>
                    <a:pt x="461" y="2323"/>
                  </a:lnTo>
                  <a:lnTo>
                    <a:pt x="347" y="2292"/>
                  </a:lnTo>
                  <a:lnTo>
                    <a:pt x="241" y="2265"/>
                  </a:lnTo>
                  <a:lnTo>
                    <a:pt x="141" y="2235"/>
                  </a:lnTo>
                  <a:lnTo>
                    <a:pt x="57" y="2208"/>
                  </a:lnTo>
                  <a:lnTo>
                    <a:pt x="101" y="2173"/>
                  </a:lnTo>
                  <a:lnTo>
                    <a:pt x="149" y="2138"/>
                  </a:lnTo>
                  <a:lnTo>
                    <a:pt x="193" y="2094"/>
                  </a:lnTo>
                  <a:lnTo>
                    <a:pt x="246" y="2055"/>
                  </a:lnTo>
                  <a:lnTo>
                    <a:pt x="290" y="2007"/>
                  </a:lnTo>
                  <a:lnTo>
                    <a:pt x="338" y="1967"/>
                  </a:lnTo>
                  <a:lnTo>
                    <a:pt x="386" y="1928"/>
                  </a:lnTo>
                  <a:lnTo>
                    <a:pt x="434" y="1901"/>
                  </a:lnTo>
                  <a:lnTo>
                    <a:pt x="373" y="1901"/>
                  </a:lnTo>
                  <a:lnTo>
                    <a:pt x="329" y="1918"/>
                  </a:lnTo>
                  <a:lnTo>
                    <a:pt x="290" y="1936"/>
                  </a:lnTo>
                  <a:lnTo>
                    <a:pt x="255" y="1958"/>
                  </a:lnTo>
                  <a:lnTo>
                    <a:pt x="211" y="1972"/>
                  </a:lnTo>
                  <a:lnTo>
                    <a:pt x="158" y="1984"/>
                  </a:lnTo>
                  <a:lnTo>
                    <a:pt x="87" y="1984"/>
                  </a:lnTo>
                  <a:lnTo>
                    <a:pt x="0" y="1980"/>
                  </a:lnTo>
                  <a:lnTo>
                    <a:pt x="145" y="1888"/>
                  </a:lnTo>
                  <a:lnTo>
                    <a:pt x="268" y="1831"/>
                  </a:lnTo>
                  <a:lnTo>
                    <a:pt x="369" y="1791"/>
                  </a:lnTo>
                  <a:lnTo>
                    <a:pt x="461" y="1774"/>
                  </a:lnTo>
                  <a:lnTo>
                    <a:pt x="544" y="1756"/>
                  </a:lnTo>
                  <a:lnTo>
                    <a:pt x="637" y="1752"/>
                  </a:lnTo>
                  <a:lnTo>
                    <a:pt x="733" y="1739"/>
                  </a:lnTo>
                  <a:lnTo>
                    <a:pt x="857" y="1721"/>
                  </a:lnTo>
                  <a:lnTo>
                    <a:pt x="940" y="1717"/>
                  </a:lnTo>
                  <a:lnTo>
                    <a:pt x="1027" y="1708"/>
                  </a:lnTo>
                  <a:lnTo>
                    <a:pt x="1106" y="1695"/>
                  </a:lnTo>
                  <a:lnTo>
                    <a:pt x="1190" y="1686"/>
                  </a:lnTo>
                  <a:lnTo>
                    <a:pt x="1260" y="1673"/>
                  </a:lnTo>
                  <a:lnTo>
                    <a:pt x="1326" y="1664"/>
                  </a:lnTo>
                  <a:lnTo>
                    <a:pt x="1383" y="1660"/>
                  </a:lnTo>
                  <a:lnTo>
                    <a:pt x="1440" y="1669"/>
                  </a:lnTo>
                  <a:lnTo>
                    <a:pt x="1633" y="1515"/>
                  </a:lnTo>
                  <a:lnTo>
                    <a:pt x="1808" y="1388"/>
                  </a:lnTo>
                  <a:lnTo>
                    <a:pt x="1958" y="1260"/>
                  </a:lnTo>
                  <a:lnTo>
                    <a:pt x="2103" y="1137"/>
                  </a:lnTo>
                  <a:lnTo>
                    <a:pt x="2235" y="988"/>
                  </a:lnTo>
                  <a:lnTo>
                    <a:pt x="2366" y="822"/>
                  </a:lnTo>
                  <a:lnTo>
                    <a:pt x="2503" y="610"/>
                  </a:lnTo>
                  <a:lnTo>
                    <a:pt x="2647" y="356"/>
                  </a:lnTo>
                  <a:lnTo>
                    <a:pt x="2788" y="137"/>
                  </a:lnTo>
                  <a:lnTo>
                    <a:pt x="2902" y="27"/>
                  </a:lnTo>
                  <a:lnTo>
                    <a:pt x="2990" y="0"/>
                  </a:lnTo>
                  <a:lnTo>
                    <a:pt x="3064" y="40"/>
                  </a:lnTo>
                  <a:lnTo>
                    <a:pt x="3122" y="124"/>
                  </a:lnTo>
                  <a:lnTo>
                    <a:pt x="3178" y="242"/>
                  </a:lnTo>
                  <a:lnTo>
                    <a:pt x="3236" y="373"/>
                  </a:lnTo>
                  <a:lnTo>
                    <a:pt x="3311" y="496"/>
                  </a:lnTo>
                  <a:close/>
                </a:path>
              </a:pathLst>
            </a:custGeom>
            <a:solidFill>
              <a:srgbClr val="8A7570"/>
            </a:solidFill>
            <a:ln w="9525">
              <a:noFill/>
              <a:round/>
              <a:headEnd/>
              <a:tailEnd/>
            </a:ln>
          </p:spPr>
          <p:txBody>
            <a:bodyPr>
              <a:prstTxWarp prst="textNoShape">
                <a:avLst/>
              </a:prstTxWarp>
            </a:bodyPr>
            <a:lstStyle/>
            <a:p>
              <a:endParaRPr lang="en-US"/>
            </a:p>
          </p:txBody>
        </p:sp>
        <p:sp>
          <p:nvSpPr>
            <p:cNvPr id="51915" name="Freeform 38"/>
            <p:cNvSpPr>
              <a:spLocks/>
            </p:cNvSpPr>
            <p:nvPr/>
          </p:nvSpPr>
          <p:spPr bwMode="auto">
            <a:xfrm>
              <a:off x="3786" y="3006"/>
              <a:ext cx="554" cy="409"/>
            </a:xfrm>
            <a:custGeom>
              <a:avLst/>
              <a:gdLst>
                <a:gd name="T0" fmla="*/ 3231 w 3324"/>
                <a:gd name="T1" fmla="*/ 645 h 2457"/>
                <a:gd name="T2" fmla="*/ 2990 w 3324"/>
                <a:gd name="T3" fmla="*/ 904 h 2457"/>
                <a:gd name="T4" fmla="*/ 2726 w 3324"/>
                <a:gd name="T5" fmla="*/ 1149 h 2457"/>
                <a:gd name="T6" fmla="*/ 2485 w 3324"/>
                <a:gd name="T7" fmla="*/ 1404 h 2457"/>
                <a:gd name="T8" fmla="*/ 2182 w 3324"/>
                <a:gd name="T9" fmla="*/ 1716 h 2457"/>
                <a:gd name="T10" fmla="*/ 1962 w 3324"/>
                <a:gd name="T11" fmla="*/ 1905 h 2457"/>
                <a:gd name="T12" fmla="*/ 1848 w 3324"/>
                <a:gd name="T13" fmla="*/ 1979 h 2457"/>
                <a:gd name="T14" fmla="*/ 1638 w 3324"/>
                <a:gd name="T15" fmla="*/ 2046 h 2457"/>
                <a:gd name="T16" fmla="*/ 1387 w 3324"/>
                <a:gd name="T17" fmla="*/ 2150 h 2457"/>
                <a:gd name="T18" fmla="*/ 1269 w 3324"/>
                <a:gd name="T19" fmla="*/ 2270 h 2457"/>
                <a:gd name="T20" fmla="*/ 1133 w 3324"/>
                <a:gd name="T21" fmla="*/ 2392 h 2457"/>
                <a:gd name="T22" fmla="*/ 970 w 3324"/>
                <a:gd name="T23" fmla="*/ 2457 h 2457"/>
                <a:gd name="T24" fmla="*/ 791 w 3324"/>
                <a:gd name="T25" fmla="*/ 2418 h 2457"/>
                <a:gd name="T26" fmla="*/ 575 w 3324"/>
                <a:gd name="T27" fmla="*/ 2357 h 2457"/>
                <a:gd name="T28" fmla="*/ 343 w 3324"/>
                <a:gd name="T29" fmla="*/ 2295 h 2457"/>
                <a:gd name="T30" fmla="*/ 131 w 3324"/>
                <a:gd name="T31" fmla="*/ 2234 h 2457"/>
                <a:gd name="T32" fmla="*/ 88 w 3324"/>
                <a:gd name="T33" fmla="*/ 2168 h 2457"/>
                <a:gd name="T34" fmla="*/ 189 w 3324"/>
                <a:gd name="T35" fmla="*/ 2085 h 2457"/>
                <a:gd name="T36" fmla="*/ 289 w 3324"/>
                <a:gd name="T37" fmla="*/ 1988 h 2457"/>
                <a:gd name="T38" fmla="*/ 391 w 3324"/>
                <a:gd name="T39" fmla="*/ 1905 h 2457"/>
                <a:gd name="T40" fmla="*/ 386 w 3324"/>
                <a:gd name="T41" fmla="*/ 1888 h 2457"/>
                <a:gd name="T42" fmla="*/ 303 w 3324"/>
                <a:gd name="T43" fmla="*/ 1931 h 2457"/>
                <a:gd name="T44" fmla="*/ 224 w 3324"/>
                <a:gd name="T45" fmla="*/ 1971 h 2457"/>
                <a:gd name="T46" fmla="*/ 92 w 3324"/>
                <a:gd name="T47" fmla="*/ 1996 h 2457"/>
                <a:gd name="T48" fmla="*/ 158 w 3324"/>
                <a:gd name="T49" fmla="*/ 1892 h 2457"/>
                <a:gd name="T50" fmla="*/ 404 w 3324"/>
                <a:gd name="T51" fmla="*/ 1782 h 2457"/>
                <a:gd name="T52" fmla="*/ 606 w 3324"/>
                <a:gd name="T53" fmla="*/ 1751 h 2457"/>
                <a:gd name="T54" fmla="*/ 804 w 3324"/>
                <a:gd name="T55" fmla="*/ 1738 h 2457"/>
                <a:gd name="T56" fmla="*/ 997 w 3324"/>
                <a:gd name="T57" fmla="*/ 1720 h 2457"/>
                <a:gd name="T58" fmla="*/ 1150 w 3324"/>
                <a:gd name="T59" fmla="*/ 1707 h 2457"/>
                <a:gd name="T60" fmla="*/ 1291 w 3324"/>
                <a:gd name="T61" fmla="*/ 1685 h 2457"/>
                <a:gd name="T62" fmla="*/ 1414 w 3324"/>
                <a:gd name="T63" fmla="*/ 1681 h 2457"/>
                <a:gd name="T64" fmla="*/ 1678 w 3324"/>
                <a:gd name="T65" fmla="*/ 1537 h 2457"/>
                <a:gd name="T66" fmla="*/ 2020 w 3324"/>
                <a:gd name="T67" fmla="*/ 1277 h 2457"/>
                <a:gd name="T68" fmla="*/ 2292 w 3324"/>
                <a:gd name="T69" fmla="*/ 1005 h 2457"/>
                <a:gd name="T70" fmla="*/ 2556 w 3324"/>
                <a:gd name="T71" fmla="*/ 628 h 2457"/>
                <a:gd name="T72" fmla="*/ 2836 w 3324"/>
                <a:gd name="T73" fmla="*/ 140 h 2457"/>
                <a:gd name="T74" fmla="*/ 3030 w 3324"/>
                <a:gd name="T75" fmla="*/ 0 h 2457"/>
                <a:gd name="T76" fmla="*/ 3158 w 3324"/>
                <a:gd name="T77" fmla="*/ 144 h 2457"/>
                <a:gd name="T78" fmla="*/ 3262 w 3324"/>
                <a:gd name="T79" fmla="*/ 391 h 245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324"/>
                <a:gd name="T121" fmla="*/ 0 h 2457"/>
                <a:gd name="T122" fmla="*/ 3324 w 3324"/>
                <a:gd name="T123" fmla="*/ 2457 h 245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324" h="2457">
                  <a:moveTo>
                    <a:pt x="3324" y="505"/>
                  </a:moveTo>
                  <a:lnTo>
                    <a:pt x="3231" y="645"/>
                  </a:lnTo>
                  <a:lnTo>
                    <a:pt x="3118" y="781"/>
                  </a:lnTo>
                  <a:lnTo>
                    <a:pt x="2990" y="904"/>
                  </a:lnTo>
                  <a:lnTo>
                    <a:pt x="2863" y="1031"/>
                  </a:lnTo>
                  <a:lnTo>
                    <a:pt x="2726" y="1149"/>
                  </a:lnTo>
                  <a:lnTo>
                    <a:pt x="2599" y="1273"/>
                  </a:lnTo>
                  <a:lnTo>
                    <a:pt x="2485" y="1404"/>
                  </a:lnTo>
                  <a:lnTo>
                    <a:pt x="2398" y="1545"/>
                  </a:lnTo>
                  <a:lnTo>
                    <a:pt x="2182" y="1716"/>
                  </a:lnTo>
                  <a:lnTo>
                    <a:pt x="2051" y="1834"/>
                  </a:lnTo>
                  <a:lnTo>
                    <a:pt x="1962" y="1905"/>
                  </a:lnTo>
                  <a:lnTo>
                    <a:pt x="1906" y="1953"/>
                  </a:lnTo>
                  <a:lnTo>
                    <a:pt x="1848" y="1979"/>
                  </a:lnTo>
                  <a:lnTo>
                    <a:pt x="1765" y="2006"/>
                  </a:lnTo>
                  <a:lnTo>
                    <a:pt x="1638" y="2046"/>
                  </a:lnTo>
                  <a:lnTo>
                    <a:pt x="1441" y="2116"/>
                  </a:lnTo>
                  <a:lnTo>
                    <a:pt x="1387" y="2150"/>
                  </a:lnTo>
                  <a:lnTo>
                    <a:pt x="1335" y="2208"/>
                  </a:lnTo>
                  <a:lnTo>
                    <a:pt x="1269" y="2270"/>
                  </a:lnTo>
                  <a:lnTo>
                    <a:pt x="1207" y="2335"/>
                  </a:lnTo>
                  <a:lnTo>
                    <a:pt x="1133" y="2392"/>
                  </a:lnTo>
                  <a:lnTo>
                    <a:pt x="1053" y="2436"/>
                  </a:lnTo>
                  <a:lnTo>
                    <a:pt x="970" y="2457"/>
                  </a:lnTo>
                  <a:lnTo>
                    <a:pt x="883" y="2453"/>
                  </a:lnTo>
                  <a:lnTo>
                    <a:pt x="791" y="2418"/>
                  </a:lnTo>
                  <a:lnTo>
                    <a:pt x="690" y="2388"/>
                  </a:lnTo>
                  <a:lnTo>
                    <a:pt x="575" y="2357"/>
                  </a:lnTo>
                  <a:lnTo>
                    <a:pt x="461" y="2326"/>
                  </a:lnTo>
                  <a:lnTo>
                    <a:pt x="343" y="2295"/>
                  </a:lnTo>
                  <a:lnTo>
                    <a:pt x="233" y="2264"/>
                  </a:lnTo>
                  <a:lnTo>
                    <a:pt x="131" y="2234"/>
                  </a:lnTo>
                  <a:lnTo>
                    <a:pt x="44" y="2203"/>
                  </a:lnTo>
                  <a:lnTo>
                    <a:pt x="88" y="2168"/>
                  </a:lnTo>
                  <a:lnTo>
                    <a:pt x="136" y="2129"/>
                  </a:lnTo>
                  <a:lnTo>
                    <a:pt x="189" y="2085"/>
                  </a:lnTo>
                  <a:lnTo>
                    <a:pt x="241" y="2041"/>
                  </a:lnTo>
                  <a:lnTo>
                    <a:pt x="289" y="1988"/>
                  </a:lnTo>
                  <a:lnTo>
                    <a:pt x="343" y="1944"/>
                  </a:lnTo>
                  <a:lnTo>
                    <a:pt x="391" y="1905"/>
                  </a:lnTo>
                  <a:lnTo>
                    <a:pt x="443" y="1878"/>
                  </a:lnTo>
                  <a:lnTo>
                    <a:pt x="386" y="1888"/>
                  </a:lnTo>
                  <a:lnTo>
                    <a:pt x="343" y="1909"/>
                  </a:lnTo>
                  <a:lnTo>
                    <a:pt x="303" y="1931"/>
                  </a:lnTo>
                  <a:lnTo>
                    <a:pt x="268" y="1953"/>
                  </a:lnTo>
                  <a:lnTo>
                    <a:pt x="224" y="1971"/>
                  </a:lnTo>
                  <a:lnTo>
                    <a:pt x="167" y="1988"/>
                  </a:lnTo>
                  <a:lnTo>
                    <a:pt x="92" y="1996"/>
                  </a:lnTo>
                  <a:lnTo>
                    <a:pt x="0" y="1992"/>
                  </a:lnTo>
                  <a:lnTo>
                    <a:pt x="158" y="1892"/>
                  </a:lnTo>
                  <a:lnTo>
                    <a:pt x="289" y="1826"/>
                  </a:lnTo>
                  <a:lnTo>
                    <a:pt x="404" y="1782"/>
                  </a:lnTo>
                  <a:lnTo>
                    <a:pt x="509" y="1764"/>
                  </a:lnTo>
                  <a:lnTo>
                    <a:pt x="606" y="1751"/>
                  </a:lnTo>
                  <a:lnTo>
                    <a:pt x="702" y="1747"/>
                  </a:lnTo>
                  <a:lnTo>
                    <a:pt x="804" y="1738"/>
                  </a:lnTo>
                  <a:lnTo>
                    <a:pt x="926" y="1720"/>
                  </a:lnTo>
                  <a:lnTo>
                    <a:pt x="997" y="1720"/>
                  </a:lnTo>
                  <a:lnTo>
                    <a:pt x="1076" y="1716"/>
                  </a:lnTo>
                  <a:lnTo>
                    <a:pt x="1150" y="1707"/>
                  </a:lnTo>
                  <a:lnTo>
                    <a:pt x="1225" y="1699"/>
                  </a:lnTo>
                  <a:lnTo>
                    <a:pt x="1291" y="1685"/>
                  </a:lnTo>
                  <a:lnTo>
                    <a:pt x="1356" y="1681"/>
                  </a:lnTo>
                  <a:lnTo>
                    <a:pt x="1414" y="1681"/>
                  </a:lnTo>
                  <a:lnTo>
                    <a:pt x="1466" y="1695"/>
                  </a:lnTo>
                  <a:lnTo>
                    <a:pt x="1678" y="1537"/>
                  </a:lnTo>
                  <a:lnTo>
                    <a:pt x="1862" y="1404"/>
                  </a:lnTo>
                  <a:lnTo>
                    <a:pt x="2020" y="1277"/>
                  </a:lnTo>
                  <a:lnTo>
                    <a:pt x="2165" y="1149"/>
                  </a:lnTo>
                  <a:lnTo>
                    <a:pt x="2292" y="1005"/>
                  </a:lnTo>
                  <a:lnTo>
                    <a:pt x="2423" y="838"/>
                  </a:lnTo>
                  <a:lnTo>
                    <a:pt x="2556" y="628"/>
                  </a:lnTo>
                  <a:lnTo>
                    <a:pt x="2701" y="368"/>
                  </a:lnTo>
                  <a:lnTo>
                    <a:pt x="2836" y="140"/>
                  </a:lnTo>
                  <a:lnTo>
                    <a:pt x="2946" y="26"/>
                  </a:lnTo>
                  <a:lnTo>
                    <a:pt x="3030" y="0"/>
                  </a:lnTo>
                  <a:lnTo>
                    <a:pt x="3104" y="53"/>
                  </a:lnTo>
                  <a:lnTo>
                    <a:pt x="3158" y="144"/>
                  </a:lnTo>
                  <a:lnTo>
                    <a:pt x="3214" y="263"/>
                  </a:lnTo>
                  <a:lnTo>
                    <a:pt x="3262" y="391"/>
                  </a:lnTo>
                  <a:lnTo>
                    <a:pt x="3324" y="505"/>
                  </a:lnTo>
                  <a:close/>
                </a:path>
              </a:pathLst>
            </a:custGeom>
            <a:solidFill>
              <a:srgbClr val="8F7A75"/>
            </a:solidFill>
            <a:ln w="9525">
              <a:noFill/>
              <a:round/>
              <a:headEnd/>
              <a:tailEnd/>
            </a:ln>
          </p:spPr>
          <p:txBody>
            <a:bodyPr>
              <a:prstTxWarp prst="textNoShape">
                <a:avLst/>
              </a:prstTxWarp>
            </a:bodyPr>
            <a:lstStyle/>
            <a:p>
              <a:endParaRPr lang="en-US"/>
            </a:p>
          </p:txBody>
        </p:sp>
        <p:sp>
          <p:nvSpPr>
            <p:cNvPr id="51916" name="Freeform 39"/>
            <p:cNvSpPr>
              <a:spLocks/>
            </p:cNvSpPr>
            <p:nvPr/>
          </p:nvSpPr>
          <p:spPr bwMode="auto">
            <a:xfrm>
              <a:off x="3785" y="3007"/>
              <a:ext cx="555" cy="409"/>
            </a:xfrm>
            <a:custGeom>
              <a:avLst/>
              <a:gdLst>
                <a:gd name="T0" fmla="*/ 3239 w 3332"/>
                <a:gd name="T1" fmla="*/ 636 h 2454"/>
                <a:gd name="T2" fmla="*/ 2998 w 3332"/>
                <a:gd name="T3" fmla="*/ 886 h 2454"/>
                <a:gd name="T4" fmla="*/ 2734 w 3332"/>
                <a:gd name="T5" fmla="*/ 1119 h 2454"/>
                <a:gd name="T6" fmla="*/ 2493 w 3332"/>
                <a:gd name="T7" fmla="*/ 1364 h 2454"/>
                <a:gd name="T8" fmla="*/ 2190 w 3332"/>
                <a:gd name="T9" fmla="*/ 1681 h 2454"/>
                <a:gd name="T10" fmla="*/ 1970 w 3332"/>
                <a:gd name="T11" fmla="*/ 1869 h 2454"/>
                <a:gd name="T12" fmla="*/ 1852 w 3332"/>
                <a:gd name="T13" fmla="*/ 1944 h 2454"/>
                <a:gd name="T14" fmla="*/ 1642 w 3332"/>
                <a:gd name="T15" fmla="*/ 2014 h 2454"/>
                <a:gd name="T16" fmla="*/ 1391 w 3332"/>
                <a:gd name="T17" fmla="*/ 2124 h 2454"/>
                <a:gd name="T18" fmla="*/ 1277 w 3332"/>
                <a:gd name="T19" fmla="*/ 2251 h 2454"/>
                <a:gd name="T20" fmla="*/ 1141 w 3332"/>
                <a:gd name="T21" fmla="*/ 2383 h 2454"/>
                <a:gd name="T22" fmla="*/ 978 w 3332"/>
                <a:gd name="T23" fmla="*/ 2454 h 2454"/>
                <a:gd name="T24" fmla="*/ 799 w 3332"/>
                <a:gd name="T25" fmla="*/ 2414 h 2454"/>
                <a:gd name="T26" fmla="*/ 579 w 3332"/>
                <a:gd name="T27" fmla="*/ 2348 h 2454"/>
                <a:gd name="T28" fmla="*/ 337 w 3332"/>
                <a:gd name="T29" fmla="*/ 2286 h 2454"/>
                <a:gd name="T30" fmla="*/ 122 w 3332"/>
                <a:gd name="T31" fmla="*/ 2221 h 2454"/>
                <a:gd name="T32" fmla="*/ 79 w 3332"/>
                <a:gd name="T33" fmla="*/ 2155 h 2454"/>
                <a:gd name="T34" fmla="*/ 183 w 3332"/>
                <a:gd name="T35" fmla="*/ 2067 h 2454"/>
                <a:gd name="T36" fmla="*/ 293 w 3332"/>
                <a:gd name="T37" fmla="*/ 1970 h 2454"/>
                <a:gd name="T38" fmla="*/ 394 w 3332"/>
                <a:gd name="T39" fmla="*/ 1887 h 2454"/>
                <a:gd name="T40" fmla="*/ 394 w 3332"/>
                <a:gd name="T41" fmla="*/ 1879 h 2454"/>
                <a:gd name="T42" fmla="*/ 316 w 3332"/>
                <a:gd name="T43" fmla="*/ 1927 h 2454"/>
                <a:gd name="T44" fmla="*/ 232 w 3332"/>
                <a:gd name="T45" fmla="*/ 1970 h 2454"/>
                <a:gd name="T46" fmla="*/ 96 w 3332"/>
                <a:gd name="T47" fmla="*/ 1997 h 2454"/>
                <a:gd name="T48" fmla="*/ 162 w 3332"/>
                <a:gd name="T49" fmla="*/ 1883 h 2454"/>
                <a:gd name="T50" fmla="*/ 434 w 3332"/>
                <a:gd name="T51" fmla="*/ 1769 h 2454"/>
                <a:gd name="T52" fmla="*/ 658 w 3332"/>
                <a:gd name="T53" fmla="*/ 1738 h 2454"/>
                <a:gd name="T54" fmla="*/ 878 w 3332"/>
                <a:gd name="T55" fmla="*/ 1729 h 2454"/>
                <a:gd name="T56" fmla="*/ 1057 w 3332"/>
                <a:gd name="T57" fmla="*/ 1721 h 2454"/>
                <a:gd name="T58" fmla="*/ 1189 w 3332"/>
                <a:gd name="T59" fmla="*/ 1711 h 2454"/>
                <a:gd name="T60" fmla="*/ 1321 w 3332"/>
                <a:gd name="T61" fmla="*/ 1694 h 2454"/>
                <a:gd name="T62" fmla="*/ 1439 w 3332"/>
                <a:gd name="T63" fmla="*/ 1694 h 2454"/>
                <a:gd name="T64" fmla="*/ 1711 w 3332"/>
                <a:gd name="T65" fmla="*/ 1553 h 2454"/>
                <a:gd name="T66" fmla="*/ 2072 w 3332"/>
                <a:gd name="T67" fmla="*/ 1290 h 2454"/>
                <a:gd name="T68" fmla="*/ 2352 w 3332"/>
                <a:gd name="T69" fmla="*/ 1018 h 2454"/>
                <a:gd name="T70" fmla="*/ 2612 w 3332"/>
                <a:gd name="T71" fmla="*/ 640 h 2454"/>
                <a:gd name="T72" fmla="*/ 2884 w 3332"/>
                <a:gd name="T73" fmla="*/ 140 h 2454"/>
                <a:gd name="T74" fmla="*/ 3073 w 3332"/>
                <a:gd name="T75" fmla="*/ 0 h 2454"/>
                <a:gd name="T76" fmla="*/ 3200 w 3332"/>
                <a:gd name="T77" fmla="*/ 154 h 2454"/>
                <a:gd name="T78" fmla="*/ 3288 w 3332"/>
                <a:gd name="T79" fmla="*/ 399 h 2454"/>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332"/>
                <a:gd name="T121" fmla="*/ 0 h 2454"/>
                <a:gd name="T122" fmla="*/ 3332 w 3332"/>
                <a:gd name="T123" fmla="*/ 2454 h 2454"/>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332" h="2454">
                  <a:moveTo>
                    <a:pt x="3332" y="500"/>
                  </a:moveTo>
                  <a:lnTo>
                    <a:pt x="3239" y="636"/>
                  </a:lnTo>
                  <a:lnTo>
                    <a:pt x="3126" y="768"/>
                  </a:lnTo>
                  <a:lnTo>
                    <a:pt x="2998" y="886"/>
                  </a:lnTo>
                  <a:lnTo>
                    <a:pt x="2871" y="1005"/>
                  </a:lnTo>
                  <a:lnTo>
                    <a:pt x="2734" y="1119"/>
                  </a:lnTo>
                  <a:lnTo>
                    <a:pt x="2607" y="1237"/>
                  </a:lnTo>
                  <a:lnTo>
                    <a:pt x="2493" y="1364"/>
                  </a:lnTo>
                  <a:lnTo>
                    <a:pt x="2406" y="1505"/>
                  </a:lnTo>
                  <a:lnTo>
                    <a:pt x="2190" y="1681"/>
                  </a:lnTo>
                  <a:lnTo>
                    <a:pt x="2059" y="1800"/>
                  </a:lnTo>
                  <a:lnTo>
                    <a:pt x="1970" y="1869"/>
                  </a:lnTo>
                  <a:lnTo>
                    <a:pt x="1914" y="1918"/>
                  </a:lnTo>
                  <a:lnTo>
                    <a:pt x="1852" y="1944"/>
                  </a:lnTo>
                  <a:lnTo>
                    <a:pt x="1769" y="1975"/>
                  </a:lnTo>
                  <a:lnTo>
                    <a:pt x="1642" y="2014"/>
                  </a:lnTo>
                  <a:lnTo>
                    <a:pt x="1443" y="2089"/>
                  </a:lnTo>
                  <a:lnTo>
                    <a:pt x="1391" y="2124"/>
                  </a:lnTo>
                  <a:lnTo>
                    <a:pt x="1339" y="2186"/>
                  </a:lnTo>
                  <a:lnTo>
                    <a:pt x="1277" y="2251"/>
                  </a:lnTo>
                  <a:lnTo>
                    <a:pt x="1215" y="2321"/>
                  </a:lnTo>
                  <a:lnTo>
                    <a:pt x="1141" y="2383"/>
                  </a:lnTo>
                  <a:lnTo>
                    <a:pt x="1067" y="2431"/>
                  </a:lnTo>
                  <a:lnTo>
                    <a:pt x="978" y="2454"/>
                  </a:lnTo>
                  <a:lnTo>
                    <a:pt x="891" y="2448"/>
                  </a:lnTo>
                  <a:lnTo>
                    <a:pt x="799" y="2414"/>
                  </a:lnTo>
                  <a:lnTo>
                    <a:pt x="693" y="2383"/>
                  </a:lnTo>
                  <a:lnTo>
                    <a:pt x="579" y="2348"/>
                  </a:lnTo>
                  <a:lnTo>
                    <a:pt x="461" y="2321"/>
                  </a:lnTo>
                  <a:lnTo>
                    <a:pt x="337" y="2286"/>
                  </a:lnTo>
                  <a:lnTo>
                    <a:pt x="228" y="2255"/>
                  </a:lnTo>
                  <a:lnTo>
                    <a:pt x="122" y="2221"/>
                  </a:lnTo>
                  <a:lnTo>
                    <a:pt x="35" y="2190"/>
                  </a:lnTo>
                  <a:lnTo>
                    <a:pt x="79" y="2155"/>
                  </a:lnTo>
                  <a:lnTo>
                    <a:pt x="131" y="2115"/>
                  </a:lnTo>
                  <a:lnTo>
                    <a:pt x="183" y="2067"/>
                  </a:lnTo>
                  <a:lnTo>
                    <a:pt x="241" y="2023"/>
                  </a:lnTo>
                  <a:lnTo>
                    <a:pt x="293" y="1970"/>
                  </a:lnTo>
                  <a:lnTo>
                    <a:pt x="346" y="1927"/>
                  </a:lnTo>
                  <a:lnTo>
                    <a:pt x="394" y="1887"/>
                  </a:lnTo>
                  <a:lnTo>
                    <a:pt x="447" y="1861"/>
                  </a:lnTo>
                  <a:lnTo>
                    <a:pt x="394" y="1879"/>
                  </a:lnTo>
                  <a:lnTo>
                    <a:pt x="355" y="1900"/>
                  </a:lnTo>
                  <a:lnTo>
                    <a:pt x="316" y="1927"/>
                  </a:lnTo>
                  <a:lnTo>
                    <a:pt x="280" y="1953"/>
                  </a:lnTo>
                  <a:lnTo>
                    <a:pt x="232" y="1970"/>
                  </a:lnTo>
                  <a:lnTo>
                    <a:pt x="170" y="1987"/>
                  </a:lnTo>
                  <a:lnTo>
                    <a:pt x="96" y="1997"/>
                  </a:lnTo>
                  <a:lnTo>
                    <a:pt x="0" y="1997"/>
                  </a:lnTo>
                  <a:lnTo>
                    <a:pt x="162" y="1883"/>
                  </a:lnTo>
                  <a:lnTo>
                    <a:pt x="307" y="1812"/>
                  </a:lnTo>
                  <a:lnTo>
                    <a:pt x="434" y="1769"/>
                  </a:lnTo>
                  <a:lnTo>
                    <a:pt x="552" y="1751"/>
                  </a:lnTo>
                  <a:lnTo>
                    <a:pt x="658" y="1738"/>
                  </a:lnTo>
                  <a:lnTo>
                    <a:pt x="768" y="1734"/>
                  </a:lnTo>
                  <a:lnTo>
                    <a:pt x="878" y="1729"/>
                  </a:lnTo>
                  <a:lnTo>
                    <a:pt x="1005" y="1711"/>
                  </a:lnTo>
                  <a:lnTo>
                    <a:pt x="1057" y="1721"/>
                  </a:lnTo>
                  <a:lnTo>
                    <a:pt x="1123" y="1721"/>
                  </a:lnTo>
                  <a:lnTo>
                    <a:pt x="1189" y="1711"/>
                  </a:lnTo>
                  <a:lnTo>
                    <a:pt x="1260" y="1707"/>
                  </a:lnTo>
                  <a:lnTo>
                    <a:pt x="1321" y="1694"/>
                  </a:lnTo>
                  <a:lnTo>
                    <a:pt x="1387" y="1694"/>
                  </a:lnTo>
                  <a:lnTo>
                    <a:pt x="1439" y="1694"/>
                  </a:lnTo>
                  <a:lnTo>
                    <a:pt x="1488" y="1711"/>
                  </a:lnTo>
                  <a:lnTo>
                    <a:pt x="1711" y="1553"/>
                  </a:lnTo>
                  <a:lnTo>
                    <a:pt x="1905" y="1418"/>
                  </a:lnTo>
                  <a:lnTo>
                    <a:pt x="2072" y="1290"/>
                  </a:lnTo>
                  <a:lnTo>
                    <a:pt x="2221" y="1163"/>
                  </a:lnTo>
                  <a:lnTo>
                    <a:pt x="2352" y="1018"/>
                  </a:lnTo>
                  <a:lnTo>
                    <a:pt x="2480" y="851"/>
                  </a:lnTo>
                  <a:lnTo>
                    <a:pt x="2612" y="640"/>
                  </a:lnTo>
                  <a:lnTo>
                    <a:pt x="2757" y="382"/>
                  </a:lnTo>
                  <a:lnTo>
                    <a:pt x="2884" y="140"/>
                  </a:lnTo>
                  <a:lnTo>
                    <a:pt x="2989" y="21"/>
                  </a:lnTo>
                  <a:lnTo>
                    <a:pt x="3073" y="0"/>
                  </a:lnTo>
                  <a:lnTo>
                    <a:pt x="3147" y="56"/>
                  </a:lnTo>
                  <a:lnTo>
                    <a:pt x="3200" y="154"/>
                  </a:lnTo>
                  <a:lnTo>
                    <a:pt x="3249" y="276"/>
                  </a:lnTo>
                  <a:lnTo>
                    <a:pt x="3288" y="399"/>
                  </a:lnTo>
                  <a:lnTo>
                    <a:pt x="3332" y="500"/>
                  </a:lnTo>
                  <a:close/>
                </a:path>
              </a:pathLst>
            </a:custGeom>
            <a:solidFill>
              <a:srgbClr val="917D78"/>
            </a:solidFill>
            <a:ln w="9525">
              <a:noFill/>
              <a:round/>
              <a:headEnd/>
              <a:tailEnd/>
            </a:ln>
          </p:spPr>
          <p:txBody>
            <a:bodyPr>
              <a:prstTxWarp prst="textNoShape">
                <a:avLst/>
              </a:prstTxWarp>
            </a:bodyPr>
            <a:lstStyle/>
            <a:p>
              <a:endParaRPr lang="en-US"/>
            </a:p>
          </p:txBody>
        </p:sp>
        <p:sp>
          <p:nvSpPr>
            <p:cNvPr id="51917" name="Freeform 40"/>
            <p:cNvSpPr>
              <a:spLocks/>
            </p:cNvSpPr>
            <p:nvPr/>
          </p:nvSpPr>
          <p:spPr bwMode="auto">
            <a:xfrm>
              <a:off x="3783" y="3008"/>
              <a:ext cx="558" cy="409"/>
            </a:xfrm>
            <a:custGeom>
              <a:avLst/>
              <a:gdLst>
                <a:gd name="T0" fmla="*/ 3253 w 3350"/>
                <a:gd name="T1" fmla="*/ 632 h 2458"/>
                <a:gd name="T2" fmla="*/ 3012 w 3350"/>
                <a:gd name="T3" fmla="*/ 870 h 2458"/>
                <a:gd name="T4" fmla="*/ 2744 w 3350"/>
                <a:gd name="T5" fmla="*/ 1093 h 2458"/>
                <a:gd name="T6" fmla="*/ 2507 w 3350"/>
                <a:gd name="T7" fmla="*/ 1335 h 2458"/>
                <a:gd name="T8" fmla="*/ 2204 w 3350"/>
                <a:gd name="T9" fmla="*/ 1646 h 2458"/>
                <a:gd name="T10" fmla="*/ 1980 w 3350"/>
                <a:gd name="T11" fmla="*/ 1839 h 2458"/>
                <a:gd name="T12" fmla="*/ 1866 w 3350"/>
                <a:gd name="T13" fmla="*/ 1914 h 2458"/>
                <a:gd name="T14" fmla="*/ 1656 w 3350"/>
                <a:gd name="T15" fmla="*/ 1989 h 2458"/>
                <a:gd name="T16" fmla="*/ 1405 w 3350"/>
                <a:gd name="T17" fmla="*/ 2103 h 2458"/>
                <a:gd name="T18" fmla="*/ 1291 w 3350"/>
                <a:gd name="T19" fmla="*/ 2238 h 2458"/>
                <a:gd name="T20" fmla="*/ 1155 w 3350"/>
                <a:gd name="T21" fmla="*/ 2379 h 2458"/>
                <a:gd name="T22" fmla="*/ 996 w 3350"/>
                <a:gd name="T23" fmla="*/ 2458 h 2458"/>
                <a:gd name="T24" fmla="*/ 813 w 3350"/>
                <a:gd name="T25" fmla="*/ 2419 h 2458"/>
                <a:gd name="T26" fmla="*/ 589 w 3350"/>
                <a:gd name="T27" fmla="*/ 2353 h 2458"/>
                <a:gd name="T28" fmla="*/ 338 w 3350"/>
                <a:gd name="T29" fmla="*/ 2282 h 2458"/>
                <a:gd name="T30" fmla="*/ 118 w 3350"/>
                <a:gd name="T31" fmla="*/ 2217 h 2458"/>
                <a:gd name="T32" fmla="*/ 75 w 3350"/>
                <a:gd name="T33" fmla="*/ 2151 h 2458"/>
                <a:gd name="T34" fmla="*/ 180 w 3350"/>
                <a:gd name="T35" fmla="*/ 2058 h 2458"/>
                <a:gd name="T36" fmla="*/ 299 w 3350"/>
                <a:gd name="T37" fmla="*/ 1958 h 2458"/>
                <a:gd name="T38" fmla="*/ 408 w 3350"/>
                <a:gd name="T39" fmla="*/ 1870 h 2458"/>
                <a:gd name="T40" fmla="*/ 408 w 3350"/>
                <a:gd name="T41" fmla="*/ 1861 h 2458"/>
                <a:gd name="T42" fmla="*/ 330 w 3350"/>
                <a:gd name="T43" fmla="*/ 1923 h 2458"/>
                <a:gd name="T44" fmla="*/ 242 w 3350"/>
                <a:gd name="T45" fmla="*/ 1975 h 2458"/>
                <a:gd name="T46" fmla="*/ 101 w 3350"/>
                <a:gd name="T47" fmla="*/ 2010 h 2458"/>
                <a:gd name="T48" fmla="*/ 172 w 3350"/>
                <a:gd name="T49" fmla="*/ 1887 h 2458"/>
                <a:gd name="T50" fmla="*/ 470 w 3350"/>
                <a:gd name="T51" fmla="*/ 1760 h 2458"/>
                <a:gd name="T52" fmla="*/ 720 w 3350"/>
                <a:gd name="T53" fmla="*/ 1730 h 2458"/>
                <a:gd name="T54" fmla="*/ 957 w 3350"/>
                <a:gd name="T55" fmla="*/ 1725 h 2458"/>
                <a:gd name="T56" fmla="*/ 1120 w 3350"/>
                <a:gd name="T57" fmla="*/ 1725 h 2458"/>
                <a:gd name="T58" fmla="*/ 1234 w 3350"/>
                <a:gd name="T59" fmla="*/ 1725 h 2458"/>
                <a:gd name="T60" fmla="*/ 1357 w 3350"/>
                <a:gd name="T61" fmla="*/ 1711 h 2458"/>
                <a:gd name="T62" fmla="*/ 1471 w 3350"/>
                <a:gd name="T63" fmla="*/ 1717 h 2458"/>
                <a:gd name="T64" fmla="*/ 1756 w 3350"/>
                <a:gd name="T65" fmla="*/ 1567 h 2458"/>
                <a:gd name="T66" fmla="*/ 2130 w 3350"/>
                <a:gd name="T67" fmla="*/ 1304 h 2458"/>
                <a:gd name="T68" fmla="*/ 2406 w 3350"/>
                <a:gd name="T69" fmla="*/ 1036 h 2458"/>
                <a:gd name="T70" fmla="*/ 2665 w 3350"/>
                <a:gd name="T71" fmla="*/ 658 h 2458"/>
                <a:gd name="T72" fmla="*/ 2929 w 3350"/>
                <a:gd name="T73" fmla="*/ 145 h 2458"/>
                <a:gd name="T74" fmla="*/ 3118 w 3350"/>
                <a:gd name="T75" fmla="*/ 0 h 2458"/>
                <a:gd name="T76" fmla="*/ 3245 w 3350"/>
                <a:gd name="T77" fmla="*/ 167 h 2458"/>
                <a:gd name="T78" fmla="*/ 3319 w 3350"/>
                <a:gd name="T79" fmla="*/ 413 h 2458"/>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350"/>
                <a:gd name="T121" fmla="*/ 0 h 2458"/>
                <a:gd name="T122" fmla="*/ 3350 w 3350"/>
                <a:gd name="T123" fmla="*/ 2458 h 2458"/>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350" h="2458">
                  <a:moveTo>
                    <a:pt x="3350" y="501"/>
                  </a:moveTo>
                  <a:lnTo>
                    <a:pt x="3253" y="632"/>
                  </a:lnTo>
                  <a:lnTo>
                    <a:pt x="3140" y="755"/>
                  </a:lnTo>
                  <a:lnTo>
                    <a:pt x="3012" y="870"/>
                  </a:lnTo>
                  <a:lnTo>
                    <a:pt x="2881" y="983"/>
                  </a:lnTo>
                  <a:lnTo>
                    <a:pt x="2744" y="1093"/>
                  </a:lnTo>
                  <a:lnTo>
                    <a:pt x="2621" y="1211"/>
                  </a:lnTo>
                  <a:lnTo>
                    <a:pt x="2507" y="1335"/>
                  </a:lnTo>
                  <a:lnTo>
                    <a:pt x="2420" y="1470"/>
                  </a:lnTo>
                  <a:lnTo>
                    <a:pt x="2204" y="1646"/>
                  </a:lnTo>
                  <a:lnTo>
                    <a:pt x="2068" y="1765"/>
                  </a:lnTo>
                  <a:lnTo>
                    <a:pt x="1980" y="1839"/>
                  </a:lnTo>
                  <a:lnTo>
                    <a:pt x="1924" y="1887"/>
                  </a:lnTo>
                  <a:lnTo>
                    <a:pt x="1866" y="1914"/>
                  </a:lnTo>
                  <a:lnTo>
                    <a:pt x="1783" y="1949"/>
                  </a:lnTo>
                  <a:lnTo>
                    <a:pt x="1656" y="1989"/>
                  </a:lnTo>
                  <a:lnTo>
                    <a:pt x="1457" y="2063"/>
                  </a:lnTo>
                  <a:lnTo>
                    <a:pt x="1405" y="2103"/>
                  </a:lnTo>
                  <a:lnTo>
                    <a:pt x="1353" y="2164"/>
                  </a:lnTo>
                  <a:lnTo>
                    <a:pt x="1291" y="2238"/>
                  </a:lnTo>
                  <a:lnTo>
                    <a:pt x="1229" y="2313"/>
                  </a:lnTo>
                  <a:lnTo>
                    <a:pt x="1155" y="2379"/>
                  </a:lnTo>
                  <a:lnTo>
                    <a:pt x="1081" y="2432"/>
                  </a:lnTo>
                  <a:lnTo>
                    <a:pt x="996" y="2458"/>
                  </a:lnTo>
                  <a:lnTo>
                    <a:pt x="909" y="2458"/>
                  </a:lnTo>
                  <a:lnTo>
                    <a:pt x="813" y="2419"/>
                  </a:lnTo>
                  <a:lnTo>
                    <a:pt x="707" y="2388"/>
                  </a:lnTo>
                  <a:lnTo>
                    <a:pt x="589" y="2353"/>
                  </a:lnTo>
                  <a:lnTo>
                    <a:pt x="465" y="2322"/>
                  </a:lnTo>
                  <a:lnTo>
                    <a:pt x="338" y="2282"/>
                  </a:lnTo>
                  <a:lnTo>
                    <a:pt x="224" y="2251"/>
                  </a:lnTo>
                  <a:lnTo>
                    <a:pt x="118" y="2217"/>
                  </a:lnTo>
                  <a:lnTo>
                    <a:pt x="31" y="2186"/>
                  </a:lnTo>
                  <a:lnTo>
                    <a:pt x="75" y="2151"/>
                  </a:lnTo>
                  <a:lnTo>
                    <a:pt x="128" y="2111"/>
                  </a:lnTo>
                  <a:lnTo>
                    <a:pt x="180" y="2058"/>
                  </a:lnTo>
                  <a:lnTo>
                    <a:pt x="242" y="2010"/>
                  </a:lnTo>
                  <a:lnTo>
                    <a:pt x="299" y="1958"/>
                  </a:lnTo>
                  <a:lnTo>
                    <a:pt x="356" y="1910"/>
                  </a:lnTo>
                  <a:lnTo>
                    <a:pt x="408" y="1870"/>
                  </a:lnTo>
                  <a:lnTo>
                    <a:pt x="461" y="1839"/>
                  </a:lnTo>
                  <a:lnTo>
                    <a:pt x="408" y="1861"/>
                  </a:lnTo>
                  <a:lnTo>
                    <a:pt x="369" y="1892"/>
                  </a:lnTo>
                  <a:lnTo>
                    <a:pt x="330" y="1923"/>
                  </a:lnTo>
                  <a:lnTo>
                    <a:pt x="294" y="1954"/>
                  </a:lnTo>
                  <a:lnTo>
                    <a:pt x="242" y="1975"/>
                  </a:lnTo>
                  <a:lnTo>
                    <a:pt x="184" y="1997"/>
                  </a:lnTo>
                  <a:lnTo>
                    <a:pt x="101" y="2010"/>
                  </a:lnTo>
                  <a:lnTo>
                    <a:pt x="0" y="2010"/>
                  </a:lnTo>
                  <a:lnTo>
                    <a:pt x="172" y="1887"/>
                  </a:lnTo>
                  <a:lnTo>
                    <a:pt x="330" y="1808"/>
                  </a:lnTo>
                  <a:lnTo>
                    <a:pt x="470" y="1760"/>
                  </a:lnTo>
                  <a:lnTo>
                    <a:pt x="602" y="1742"/>
                  </a:lnTo>
                  <a:lnTo>
                    <a:pt x="720" y="1730"/>
                  </a:lnTo>
                  <a:lnTo>
                    <a:pt x="839" y="1730"/>
                  </a:lnTo>
                  <a:lnTo>
                    <a:pt x="957" y="1725"/>
                  </a:lnTo>
                  <a:lnTo>
                    <a:pt x="1085" y="1711"/>
                  </a:lnTo>
                  <a:lnTo>
                    <a:pt x="1120" y="1725"/>
                  </a:lnTo>
                  <a:lnTo>
                    <a:pt x="1172" y="1730"/>
                  </a:lnTo>
                  <a:lnTo>
                    <a:pt x="1234" y="1725"/>
                  </a:lnTo>
                  <a:lnTo>
                    <a:pt x="1299" y="1721"/>
                  </a:lnTo>
                  <a:lnTo>
                    <a:pt x="1357" y="1711"/>
                  </a:lnTo>
                  <a:lnTo>
                    <a:pt x="1418" y="1711"/>
                  </a:lnTo>
                  <a:lnTo>
                    <a:pt x="1471" y="1717"/>
                  </a:lnTo>
                  <a:lnTo>
                    <a:pt x="1515" y="1734"/>
                  </a:lnTo>
                  <a:lnTo>
                    <a:pt x="1756" y="1567"/>
                  </a:lnTo>
                  <a:lnTo>
                    <a:pt x="1963" y="1431"/>
                  </a:lnTo>
                  <a:lnTo>
                    <a:pt x="2130" y="1304"/>
                  </a:lnTo>
                  <a:lnTo>
                    <a:pt x="2279" y="1181"/>
                  </a:lnTo>
                  <a:lnTo>
                    <a:pt x="2406" y="1036"/>
                  </a:lnTo>
                  <a:lnTo>
                    <a:pt x="2538" y="864"/>
                  </a:lnTo>
                  <a:lnTo>
                    <a:pt x="2665" y="658"/>
                  </a:lnTo>
                  <a:lnTo>
                    <a:pt x="2810" y="399"/>
                  </a:lnTo>
                  <a:lnTo>
                    <a:pt x="2929" y="145"/>
                  </a:lnTo>
                  <a:lnTo>
                    <a:pt x="3034" y="22"/>
                  </a:lnTo>
                  <a:lnTo>
                    <a:pt x="3118" y="0"/>
                  </a:lnTo>
                  <a:lnTo>
                    <a:pt x="3192" y="62"/>
                  </a:lnTo>
                  <a:lnTo>
                    <a:pt x="3245" y="167"/>
                  </a:lnTo>
                  <a:lnTo>
                    <a:pt x="3288" y="295"/>
                  </a:lnTo>
                  <a:lnTo>
                    <a:pt x="3319" y="413"/>
                  </a:lnTo>
                  <a:lnTo>
                    <a:pt x="3350" y="501"/>
                  </a:lnTo>
                  <a:close/>
                </a:path>
              </a:pathLst>
            </a:custGeom>
            <a:solidFill>
              <a:srgbClr val="96827D"/>
            </a:solidFill>
            <a:ln w="9525">
              <a:noFill/>
              <a:round/>
              <a:headEnd/>
              <a:tailEnd/>
            </a:ln>
          </p:spPr>
          <p:txBody>
            <a:bodyPr>
              <a:prstTxWarp prst="textNoShape">
                <a:avLst/>
              </a:prstTxWarp>
            </a:bodyPr>
            <a:lstStyle/>
            <a:p>
              <a:endParaRPr lang="en-US"/>
            </a:p>
          </p:txBody>
        </p:sp>
        <p:sp>
          <p:nvSpPr>
            <p:cNvPr id="51918" name="Freeform 41"/>
            <p:cNvSpPr>
              <a:spLocks/>
            </p:cNvSpPr>
            <p:nvPr/>
          </p:nvSpPr>
          <p:spPr bwMode="auto">
            <a:xfrm>
              <a:off x="3740" y="3300"/>
              <a:ext cx="277" cy="131"/>
            </a:xfrm>
            <a:custGeom>
              <a:avLst/>
              <a:gdLst>
                <a:gd name="T0" fmla="*/ 614 w 1659"/>
                <a:gd name="T1" fmla="*/ 0 h 781"/>
                <a:gd name="T2" fmla="*/ 706 w 1659"/>
                <a:gd name="T3" fmla="*/ 167 h 781"/>
                <a:gd name="T4" fmla="*/ 812 w 1659"/>
                <a:gd name="T5" fmla="*/ 289 h 781"/>
                <a:gd name="T6" fmla="*/ 930 w 1659"/>
                <a:gd name="T7" fmla="*/ 368 h 781"/>
                <a:gd name="T8" fmla="*/ 1062 w 1659"/>
                <a:gd name="T9" fmla="*/ 422 h 781"/>
                <a:gd name="T10" fmla="*/ 1198 w 1659"/>
                <a:gd name="T11" fmla="*/ 443 h 781"/>
                <a:gd name="T12" fmla="*/ 1348 w 1659"/>
                <a:gd name="T13" fmla="*/ 452 h 781"/>
                <a:gd name="T14" fmla="*/ 1501 w 1659"/>
                <a:gd name="T15" fmla="*/ 452 h 781"/>
                <a:gd name="T16" fmla="*/ 1659 w 1659"/>
                <a:gd name="T17" fmla="*/ 461 h 781"/>
                <a:gd name="T18" fmla="*/ 1624 w 1659"/>
                <a:gd name="T19" fmla="*/ 495 h 781"/>
                <a:gd name="T20" fmla="*/ 1589 w 1659"/>
                <a:gd name="T21" fmla="*/ 549 h 781"/>
                <a:gd name="T22" fmla="*/ 1549 w 1659"/>
                <a:gd name="T23" fmla="*/ 601 h 781"/>
                <a:gd name="T24" fmla="*/ 1514 w 1659"/>
                <a:gd name="T25" fmla="*/ 658 h 781"/>
                <a:gd name="T26" fmla="*/ 1470 w 1659"/>
                <a:gd name="T27" fmla="*/ 702 h 781"/>
                <a:gd name="T28" fmla="*/ 1426 w 1659"/>
                <a:gd name="T29" fmla="*/ 742 h 781"/>
                <a:gd name="T30" fmla="*/ 1374 w 1659"/>
                <a:gd name="T31" fmla="*/ 763 h 781"/>
                <a:gd name="T32" fmla="*/ 1325 w 1659"/>
                <a:gd name="T33" fmla="*/ 777 h 781"/>
                <a:gd name="T34" fmla="*/ 1171 w 1659"/>
                <a:gd name="T35" fmla="*/ 781 h 781"/>
                <a:gd name="T36" fmla="*/ 1018 w 1659"/>
                <a:gd name="T37" fmla="*/ 781 h 781"/>
                <a:gd name="T38" fmla="*/ 856 w 1659"/>
                <a:gd name="T39" fmla="*/ 768 h 781"/>
                <a:gd name="T40" fmla="*/ 698 w 1659"/>
                <a:gd name="T41" fmla="*/ 759 h 781"/>
                <a:gd name="T42" fmla="*/ 531 w 1659"/>
                <a:gd name="T43" fmla="*/ 737 h 781"/>
                <a:gd name="T44" fmla="*/ 372 w 1659"/>
                <a:gd name="T45" fmla="*/ 719 h 781"/>
                <a:gd name="T46" fmla="*/ 214 w 1659"/>
                <a:gd name="T47" fmla="*/ 698 h 781"/>
                <a:gd name="T48" fmla="*/ 75 w 1659"/>
                <a:gd name="T49" fmla="*/ 684 h 781"/>
                <a:gd name="T50" fmla="*/ 131 w 1659"/>
                <a:gd name="T51" fmla="*/ 592 h 781"/>
                <a:gd name="T52" fmla="*/ 175 w 1659"/>
                <a:gd name="T53" fmla="*/ 530 h 781"/>
                <a:gd name="T54" fmla="*/ 214 w 1659"/>
                <a:gd name="T55" fmla="*/ 482 h 781"/>
                <a:gd name="T56" fmla="*/ 254 w 1659"/>
                <a:gd name="T57" fmla="*/ 447 h 781"/>
                <a:gd name="T58" fmla="*/ 289 w 1659"/>
                <a:gd name="T59" fmla="*/ 408 h 781"/>
                <a:gd name="T60" fmla="*/ 333 w 1659"/>
                <a:gd name="T61" fmla="*/ 368 h 781"/>
                <a:gd name="T62" fmla="*/ 390 w 1659"/>
                <a:gd name="T63" fmla="*/ 312 h 781"/>
                <a:gd name="T64" fmla="*/ 469 w 1659"/>
                <a:gd name="T65" fmla="*/ 237 h 781"/>
                <a:gd name="T66" fmla="*/ 412 w 1659"/>
                <a:gd name="T67" fmla="*/ 254 h 781"/>
                <a:gd name="T68" fmla="*/ 355 w 1659"/>
                <a:gd name="T69" fmla="*/ 281 h 781"/>
                <a:gd name="T70" fmla="*/ 293 w 1659"/>
                <a:gd name="T71" fmla="*/ 307 h 781"/>
                <a:gd name="T72" fmla="*/ 232 w 1659"/>
                <a:gd name="T73" fmla="*/ 342 h 781"/>
                <a:gd name="T74" fmla="*/ 166 w 1659"/>
                <a:gd name="T75" fmla="*/ 373 h 781"/>
                <a:gd name="T76" fmla="*/ 110 w 1659"/>
                <a:gd name="T77" fmla="*/ 403 h 781"/>
                <a:gd name="T78" fmla="*/ 48 w 1659"/>
                <a:gd name="T79" fmla="*/ 426 h 781"/>
                <a:gd name="T80" fmla="*/ 0 w 1659"/>
                <a:gd name="T81" fmla="*/ 452 h 781"/>
                <a:gd name="T82" fmla="*/ 56 w 1659"/>
                <a:gd name="T83" fmla="*/ 373 h 781"/>
                <a:gd name="T84" fmla="*/ 118 w 1659"/>
                <a:gd name="T85" fmla="*/ 307 h 781"/>
                <a:gd name="T86" fmla="*/ 175 w 1659"/>
                <a:gd name="T87" fmla="*/ 241 h 781"/>
                <a:gd name="T88" fmla="*/ 245 w 1659"/>
                <a:gd name="T89" fmla="*/ 184 h 781"/>
                <a:gd name="T90" fmla="*/ 316 w 1659"/>
                <a:gd name="T91" fmla="*/ 127 h 781"/>
                <a:gd name="T92" fmla="*/ 399 w 1659"/>
                <a:gd name="T93" fmla="*/ 79 h 781"/>
                <a:gd name="T94" fmla="*/ 496 w 1659"/>
                <a:gd name="T95" fmla="*/ 34 h 781"/>
                <a:gd name="T96" fmla="*/ 614 w 1659"/>
                <a:gd name="T97" fmla="*/ 0 h 781"/>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659"/>
                <a:gd name="T148" fmla="*/ 0 h 781"/>
                <a:gd name="T149" fmla="*/ 1659 w 1659"/>
                <a:gd name="T150" fmla="*/ 781 h 781"/>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659" h="781">
                  <a:moveTo>
                    <a:pt x="614" y="0"/>
                  </a:moveTo>
                  <a:lnTo>
                    <a:pt x="706" y="167"/>
                  </a:lnTo>
                  <a:lnTo>
                    <a:pt x="812" y="289"/>
                  </a:lnTo>
                  <a:lnTo>
                    <a:pt x="930" y="368"/>
                  </a:lnTo>
                  <a:lnTo>
                    <a:pt x="1062" y="422"/>
                  </a:lnTo>
                  <a:lnTo>
                    <a:pt x="1198" y="443"/>
                  </a:lnTo>
                  <a:lnTo>
                    <a:pt x="1348" y="452"/>
                  </a:lnTo>
                  <a:lnTo>
                    <a:pt x="1501" y="452"/>
                  </a:lnTo>
                  <a:lnTo>
                    <a:pt x="1659" y="461"/>
                  </a:lnTo>
                  <a:lnTo>
                    <a:pt x="1624" y="495"/>
                  </a:lnTo>
                  <a:lnTo>
                    <a:pt x="1589" y="549"/>
                  </a:lnTo>
                  <a:lnTo>
                    <a:pt x="1549" y="601"/>
                  </a:lnTo>
                  <a:lnTo>
                    <a:pt x="1514" y="658"/>
                  </a:lnTo>
                  <a:lnTo>
                    <a:pt x="1470" y="702"/>
                  </a:lnTo>
                  <a:lnTo>
                    <a:pt x="1426" y="742"/>
                  </a:lnTo>
                  <a:lnTo>
                    <a:pt x="1374" y="763"/>
                  </a:lnTo>
                  <a:lnTo>
                    <a:pt x="1325" y="777"/>
                  </a:lnTo>
                  <a:lnTo>
                    <a:pt x="1171" y="781"/>
                  </a:lnTo>
                  <a:lnTo>
                    <a:pt x="1018" y="781"/>
                  </a:lnTo>
                  <a:lnTo>
                    <a:pt x="856" y="768"/>
                  </a:lnTo>
                  <a:lnTo>
                    <a:pt x="698" y="759"/>
                  </a:lnTo>
                  <a:lnTo>
                    <a:pt x="531" y="737"/>
                  </a:lnTo>
                  <a:lnTo>
                    <a:pt x="372" y="719"/>
                  </a:lnTo>
                  <a:lnTo>
                    <a:pt x="214" y="698"/>
                  </a:lnTo>
                  <a:lnTo>
                    <a:pt x="75" y="684"/>
                  </a:lnTo>
                  <a:lnTo>
                    <a:pt x="131" y="592"/>
                  </a:lnTo>
                  <a:lnTo>
                    <a:pt x="175" y="530"/>
                  </a:lnTo>
                  <a:lnTo>
                    <a:pt x="214" y="482"/>
                  </a:lnTo>
                  <a:lnTo>
                    <a:pt x="254" y="447"/>
                  </a:lnTo>
                  <a:lnTo>
                    <a:pt x="289" y="408"/>
                  </a:lnTo>
                  <a:lnTo>
                    <a:pt x="333" y="368"/>
                  </a:lnTo>
                  <a:lnTo>
                    <a:pt x="390" y="312"/>
                  </a:lnTo>
                  <a:lnTo>
                    <a:pt x="469" y="237"/>
                  </a:lnTo>
                  <a:lnTo>
                    <a:pt x="412" y="254"/>
                  </a:lnTo>
                  <a:lnTo>
                    <a:pt x="355" y="281"/>
                  </a:lnTo>
                  <a:lnTo>
                    <a:pt x="293" y="307"/>
                  </a:lnTo>
                  <a:lnTo>
                    <a:pt x="232" y="342"/>
                  </a:lnTo>
                  <a:lnTo>
                    <a:pt x="166" y="373"/>
                  </a:lnTo>
                  <a:lnTo>
                    <a:pt x="110" y="403"/>
                  </a:lnTo>
                  <a:lnTo>
                    <a:pt x="48" y="426"/>
                  </a:lnTo>
                  <a:lnTo>
                    <a:pt x="0" y="452"/>
                  </a:lnTo>
                  <a:lnTo>
                    <a:pt x="56" y="373"/>
                  </a:lnTo>
                  <a:lnTo>
                    <a:pt x="118" y="307"/>
                  </a:lnTo>
                  <a:lnTo>
                    <a:pt x="175" y="241"/>
                  </a:lnTo>
                  <a:lnTo>
                    <a:pt x="245" y="184"/>
                  </a:lnTo>
                  <a:lnTo>
                    <a:pt x="316" y="127"/>
                  </a:lnTo>
                  <a:lnTo>
                    <a:pt x="399" y="79"/>
                  </a:lnTo>
                  <a:lnTo>
                    <a:pt x="496" y="34"/>
                  </a:lnTo>
                  <a:lnTo>
                    <a:pt x="614" y="0"/>
                  </a:lnTo>
                  <a:close/>
                </a:path>
              </a:pathLst>
            </a:custGeom>
            <a:solidFill>
              <a:srgbClr val="5E5E5E"/>
            </a:solidFill>
            <a:ln w="9525">
              <a:noFill/>
              <a:round/>
              <a:headEnd/>
              <a:tailEnd/>
            </a:ln>
          </p:spPr>
          <p:txBody>
            <a:bodyPr>
              <a:prstTxWarp prst="textNoShape">
                <a:avLst/>
              </a:prstTxWarp>
            </a:bodyPr>
            <a:lstStyle/>
            <a:p>
              <a:endParaRPr lang="en-US"/>
            </a:p>
          </p:txBody>
        </p:sp>
        <p:sp>
          <p:nvSpPr>
            <p:cNvPr id="51919" name="Freeform 42"/>
            <p:cNvSpPr>
              <a:spLocks/>
            </p:cNvSpPr>
            <p:nvPr/>
          </p:nvSpPr>
          <p:spPr bwMode="auto">
            <a:xfrm>
              <a:off x="3825" y="2517"/>
              <a:ext cx="116" cy="241"/>
            </a:xfrm>
            <a:custGeom>
              <a:avLst/>
              <a:gdLst>
                <a:gd name="T0" fmla="*/ 171 w 693"/>
                <a:gd name="T1" fmla="*/ 0 h 1444"/>
                <a:gd name="T2" fmla="*/ 118 w 693"/>
                <a:gd name="T3" fmla="*/ 207 h 1444"/>
                <a:gd name="T4" fmla="*/ 75 w 693"/>
                <a:gd name="T5" fmla="*/ 395 h 1444"/>
                <a:gd name="T6" fmla="*/ 35 w 693"/>
                <a:gd name="T7" fmla="*/ 562 h 1444"/>
                <a:gd name="T8" fmla="*/ 13 w 693"/>
                <a:gd name="T9" fmla="*/ 724 h 1444"/>
                <a:gd name="T10" fmla="*/ 0 w 693"/>
                <a:gd name="T11" fmla="*/ 882 h 1444"/>
                <a:gd name="T12" fmla="*/ 4 w 693"/>
                <a:gd name="T13" fmla="*/ 1049 h 1444"/>
                <a:gd name="T14" fmla="*/ 31 w 693"/>
                <a:gd name="T15" fmla="*/ 1233 h 1444"/>
                <a:gd name="T16" fmla="*/ 87 w 693"/>
                <a:gd name="T17" fmla="*/ 1444 h 1444"/>
                <a:gd name="T18" fmla="*/ 303 w 693"/>
                <a:gd name="T19" fmla="*/ 1216 h 1444"/>
                <a:gd name="T20" fmla="*/ 465 w 693"/>
                <a:gd name="T21" fmla="*/ 1031 h 1444"/>
                <a:gd name="T22" fmla="*/ 575 w 693"/>
                <a:gd name="T23" fmla="*/ 869 h 1444"/>
                <a:gd name="T24" fmla="*/ 645 w 693"/>
                <a:gd name="T25" fmla="*/ 724 h 1444"/>
                <a:gd name="T26" fmla="*/ 676 w 693"/>
                <a:gd name="T27" fmla="*/ 584 h 1444"/>
                <a:gd name="T28" fmla="*/ 693 w 693"/>
                <a:gd name="T29" fmla="*/ 443 h 1444"/>
                <a:gd name="T30" fmla="*/ 693 w 693"/>
                <a:gd name="T31" fmla="*/ 286 h 1444"/>
                <a:gd name="T32" fmla="*/ 689 w 693"/>
                <a:gd name="T33" fmla="*/ 110 h 1444"/>
                <a:gd name="T34" fmla="*/ 667 w 693"/>
                <a:gd name="T35" fmla="*/ 105 h 1444"/>
                <a:gd name="T36" fmla="*/ 614 w 693"/>
                <a:gd name="T37" fmla="*/ 101 h 1444"/>
                <a:gd name="T38" fmla="*/ 535 w 693"/>
                <a:gd name="T39" fmla="*/ 92 h 1444"/>
                <a:gd name="T40" fmla="*/ 448 w 693"/>
                <a:gd name="T41" fmla="*/ 83 h 1444"/>
                <a:gd name="T42" fmla="*/ 355 w 693"/>
                <a:gd name="T43" fmla="*/ 66 h 1444"/>
                <a:gd name="T44" fmla="*/ 272 w 693"/>
                <a:gd name="T45" fmla="*/ 49 h 1444"/>
                <a:gd name="T46" fmla="*/ 206 w 693"/>
                <a:gd name="T47" fmla="*/ 22 h 1444"/>
                <a:gd name="T48" fmla="*/ 171 w 693"/>
                <a:gd name="T49" fmla="*/ 0 h 144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693"/>
                <a:gd name="T76" fmla="*/ 0 h 1444"/>
                <a:gd name="T77" fmla="*/ 693 w 693"/>
                <a:gd name="T78" fmla="*/ 1444 h 144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693" h="1444">
                  <a:moveTo>
                    <a:pt x="171" y="0"/>
                  </a:moveTo>
                  <a:lnTo>
                    <a:pt x="118" y="207"/>
                  </a:lnTo>
                  <a:lnTo>
                    <a:pt x="75" y="395"/>
                  </a:lnTo>
                  <a:lnTo>
                    <a:pt x="35" y="562"/>
                  </a:lnTo>
                  <a:lnTo>
                    <a:pt x="13" y="724"/>
                  </a:lnTo>
                  <a:lnTo>
                    <a:pt x="0" y="882"/>
                  </a:lnTo>
                  <a:lnTo>
                    <a:pt x="4" y="1049"/>
                  </a:lnTo>
                  <a:lnTo>
                    <a:pt x="31" y="1233"/>
                  </a:lnTo>
                  <a:lnTo>
                    <a:pt x="87" y="1444"/>
                  </a:lnTo>
                  <a:lnTo>
                    <a:pt x="303" y="1216"/>
                  </a:lnTo>
                  <a:lnTo>
                    <a:pt x="465" y="1031"/>
                  </a:lnTo>
                  <a:lnTo>
                    <a:pt x="575" y="869"/>
                  </a:lnTo>
                  <a:lnTo>
                    <a:pt x="645" y="724"/>
                  </a:lnTo>
                  <a:lnTo>
                    <a:pt x="676" y="584"/>
                  </a:lnTo>
                  <a:lnTo>
                    <a:pt x="693" y="443"/>
                  </a:lnTo>
                  <a:lnTo>
                    <a:pt x="693" y="286"/>
                  </a:lnTo>
                  <a:lnTo>
                    <a:pt x="689" y="110"/>
                  </a:lnTo>
                  <a:lnTo>
                    <a:pt x="667" y="105"/>
                  </a:lnTo>
                  <a:lnTo>
                    <a:pt x="614" y="101"/>
                  </a:lnTo>
                  <a:lnTo>
                    <a:pt x="535" y="92"/>
                  </a:lnTo>
                  <a:lnTo>
                    <a:pt x="448" y="83"/>
                  </a:lnTo>
                  <a:lnTo>
                    <a:pt x="355" y="66"/>
                  </a:lnTo>
                  <a:lnTo>
                    <a:pt x="272" y="49"/>
                  </a:lnTo>
                  <a:lnTo>
                    <a:pt x="206" y="22"/>
                  </a:lnTo>
                  <a:lnTo>
                    <a:pt x="171" y="0"/>
                  </a:lnTo>
                  <a:close/>
                </a:path>
              </a:pathLst>
            </a:custGeom>
            <a:solidFill>
              <a:srgbClr val="85706B"/>
            </a:solidFill>
            <a:ln w="9525">
              <a:noFill/>
              <a:round/>
              <a:headEnd/>
              <a:tailEnd/>
            </a:ln>
          </p:spPr>
          <p:txBody>
            <a:bodyPr>
              <a:prstTxWarp prst="textNoShape">
                <a:avLst/>
              </a:prstTxWarp>
            </a:bodyPr>
            <a:lstStyle/>
            <a:p>
              <a:endParaRPr lang="en-US"/>
            </a:p>
          </p:txBody>
        </p:sp>
        <p:sp>
          <p:nvSpPr>
            <p:cNvPr id="51920" name="Freeform 43"/>
            <p:cNvSpPr>
              <a:spLocks/>
            </p:cNvSpPr>
            <p:nvPr/>
          </p:nvSpPr>
          <p:spPr bwMode="auto">
            <a:xfrm>
              <a:off x="4627" y="3171"/>
              <a:ext cx="298" cy="300"/>
            </a:xfrm>
            <a:custGeom>
              <a:avLst/>
              <a:gdLst>
                <a:gd name="T0" fmla="*/ 966 w 1787"/>
                <a:gd name="T1" fmla="*/ 0 h 1799"/>
                <a:gd name="T2" fmla="*/ 953 w 1787"/>
                <a:gd name="T3" fmla="*/ 224 h 1799"/>
                <a:gd name="T4" fmla="*/ 944 w 1787"/>
                <a:gd name="T5" fmla="*/ 386 h 1799"/>
                <a:gd name="T6" fmla="*/ 922 w 1787"/>
                <a:gd name="T7" fmla="*/ 500 h 1799"/>
                <a:gd name="T8" fmla="*/ 887 w 1787"/>
                <a:gd name="T9" fmla="*/ 579 h 1799"/>
                <a:gd name="T10" fmla="*/ 816 w 1787"/>
                <a:gd name="T11" fmla="*/ 636 h 1799"/>
                <a:gd name="T12" fmla="*/ 706 w 1787"/>
                <a:gd name="T13" fmla="*/ 698 h 1799"/>
                <a:gd name="T14" fmla="*/ 553 w 1787"/>
                <a:gd name="T15" fmla="*/ 772 h 1799"/>
                <a:gd name="T16" fmla="*/ 347 w 1787"/>
                <a:gd name="T17" fmla="*/ 873 h 1799"/>
                <a:gd name="T18" fmla="*/ 299 w 1787"/>
                <a:gd name="T19" fmla="*/ 926 h 1799"/>
                <a:gd name="T20" fmla="*/ 259 w 1787"/>
                <a:gd name="T21" fmla="*/ 979 h 1799"/>
                <a:gd name="T22" fmla="*/ 211 w 1787"/>
                <a:gd name="T23" fmla="*/ 1031 h 1799"/>
                <a:gd name="T24" fmla="*/ 171 w 1787"/>
                <a:gd name="T25" fmla="*/ 1084 h 1799"/>
                <a:gd name="T26" fmla="*/ 127 w 1787"/>
                <a:gd name="T27" fmla="*/ 1137 h 1799"/>
                <a:gd name="T28" fmla="*/ 83 w 1787"/>
                <a:gd name="T29" fmla="*/ 1193 h 1799"/>
                <a:gd name="T30" fmla="*/ 40 w 1787"/>
                <a:gd name="T31" fmla="*/ 1247 h 1799"/>
                <a:gd name="T32" fmla="*/ 0 w 1787"/>
                <a:gd name="T33" fmla="*/ 1303 h 1799"/>
                <a:gd name="T34" fmla="*/ 48 w 1787"/>
                <a:gd name="T35" fmla="*/ 1307 h 1799"/>
                <a:gd name="T36" fmla="*/ 106 w 1787"/>
                <a:gd name="T37" fmla="*/ 1299 h 1799"/>
                <a:gd name="T38" fmla="*/ 167 w 1787"/>
                <a:gd name="T39" fmla="*/ 1268 h 1799"/>
                <a:gd name="T40" fmla="*/ 233 w 1787"/>
                <a:gd name="T41" fmla="*/ 1238 h 1799"/>
                <a:gd name="T42" fmla="*/ 295 w 1787"/>
                <a:gd name="T43" fmla="*/ 1203 h 1799"/>
                <a:gd name="T44" fmla="*/ 360 w 1787"/>
                <a:gd name="T45" fmla="*/ 1176 h 1799"/>
                <a:gd name="T46" fmla="*/ 417 w 1787"/>
                <a:gd name="T47" fmla="*/ 1163 h 1799"/>
                <a:gd name="T48" fmla="*/ 474 w 1787"/>
                <a:gd name="T49" fmla="*/ 1180 h 1799"/>
                <a:gd name="T50" fmla="*/ 461 w 1787"/>
                <a:gd name="T51" fmla="*/ 1224 h 1799"/>
                <a:gd name="T52" fmla="*/ 444 w 1787"/>
                <a:gd name="T53" fmla="*/ 1290 h 1799"/>
                <a:gd name="T54" fmla="*/ 422 w 1787"/>
                <a:gd name="T55" fmla="*/ 1365 h 1799"/>
                <a:gd name="T56" fmla="*/ 399 w 1787"/>
                <a:gd name="T57" fmla="*/ 1453 h 1799"/>
                <a:gd name="T58" fmla="*/ 374 w 1787"/>
                <a:gd name="T59" fmla="*/ 1540 h 1799"/>
                <a:gd name="T60" fmla="*/ 355 w 1787"/>
                <a:gd name="T61" fmla="*/ 1633 h 1799"/>
                <a:gd name="T62" fmla="*/ 338 w 1787"/>
                <a:gd name="T63" fmla="*/ 1716 h 1799"/>
                <a:gd name="T64" fmla="*/ 338 w 1787"/>
                <a:gd name="T65" fmla="*/ 1795 h 1799"/>
                <a:gd name="T66" fmla="*/ 496 w 1787"/>
                <a:gd name="T67" fmla="*/ 1786 h 1799"/>
                <a:gd name="T68" fmla="*/ 650 w 1787"/>
                <a:gd name="T69" fmla="*/ 1795 h 1799"/>
                <a:gd name="T70" fmla="*/ 791 w 1787"/>
                <a:gd name="T71" fmla="*/ 1799 h 1799"/>
                <a:gd name="T72" fmla="*/ 922 w 1787"/>
                <a:gd name="T73" fmla="*/ 1791 h 1799"/>
                <a:gd name="T74" fmla="*/ 1036 w 1787"/>
                <a:gd name="T75" fmla="*/ 1747 h 1799"/>
                <a:gd name="T76" fmla="*/ 1142 w 1787"/>
                <a:gd name="T77" fmla="*/ 1668 h 1799"/>
                <a:gd name="T78" fmla="*/ 1234 w 1787"/>
                <a:gd name="T79" fmla="*/ 1531 h 1799"/>
                <a:gd name="T80" fmla="*/ 1313 w 1787"/>
                <a:gd name="T81" fmla="*/ 1338 h 1799"/>
                <a:gd name="T82" fmla="*/ 1489 w 1787"/>
                <a:gd name="T83" fmla="*/ 1203 h 1799"/>
                <a:gd name="T84" fmla="*/ 1616 w 1787"/>
                <a:gd name="T85" fmla="*/ 1054 h 1799"/>
                <a:gd name="T86" fmla="*/ 1699 w 1787"/>
                <a:gd name="T87" fmla="*/ 891 h 1799"/>
                <a:gd name="T88" fmla="*/ 1756 w 1787"/>
                <a:gd name="T89" fmla="*/ 728 h 1799"/>
                <a:gd name="T90" fmla="*/ 1779 w 1787"/>
                <a:gd name="T91" fmla="*/ 557 h 1799"/>
                <a:gd name="T92" fmla="*/ 1787 w 1787"/>
                <a:gd name="T93" fmla="*/ 400 h 1799"/>
                <a:gd name="T94" fmla="*/ 1783 w 1787"/>
                <a:gd name="T95" fmla="*/ 254 h 1799"/>
                <a:gd name="T96" fmla="*/ 1779 w 1787"/>
                <a:gd name="T97" fmla="*/ 127 h 1799"/>
                <a:gd name="T98" fmla="*/ 966 w 1787"/>
                <a:gd name="T99" fmla="*/ 0 h 1799"/>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787"/>
                <a:gd name="T151" fmla="*/ 0 h 1799"/>
                <a:gd name="T152" fmla="*/ 1787 w 1787"/>
                <a:gd name="T153" fmla="*/ 1799 h 1799"/>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787" h="1799">
                  <a:moveTo>
                    <a:pt x="966" y="0"/>
                  </a:moveTo>
                  <a:lnTo>
                    <a:pt x="953" y="224"/>
                  </a:lnTo>
                  <a:lnTo>
                    <a:pt x="944" y="386"/>
                  </a:lnTo>
                  <a:lnTo>
                    <a:pt x="922" y="500"/>
                  </a:lnTo>
                  <a:lnTo>
                    <a:pt x="887" y="579"/>
                  </a:lnTo>
                  <a:lnTo>
                    <a:pt x="816" y="636"/>
                  </a:lnTo>
                  <a:lnTo>
                    <a:pt x="706" y="698"/>
                  </a:lnTo>
                  <a:lnTo>
                    <a:pt x="553" y="772"/>
                  </a:lnTo>
                  <a:lnTo>
                    <a:pt x="347" y="873"/>
                  </a:lnTo>
                  <a:lnTo>
                    <a:pt x="299" y="926"/>
                  </a:lnTo>
                  <a:lnTo>
                    <a:pt x="259" y="979"/>
                  </a:lnTo>
                  <a:lnTo>
                    <a:pt x="211" y="1031"/>
                  </a:lnTo>
                  <a:lnTo>
                    <a:pt x="171" y="1084"/>
                  </a:lnTo>
                  <a:lnTo>
                    <a:pt x="127" y="1137"/>
                  </a:lnTo>
                  <a:lnTo>
                    <a:pt x="83" y="1193"/>
                  </a:lnTo>
                  <a:lnTo>
                    <a:pt x="40" y="1247"/>
                  </a:lnTo>
                  <a:lnTo>
                    <a:pt x="0" y="1303"/>
                  </a:lnTo>
                  <a:lnTo>
                    <a:pt x="48" y="1307"/>
                  </a:lnTo>
                  <a:lnTo>
                    <a:pt x="106" y="1299"/>
                  </a:lnTo>
                  <a:lnTo>
                    <a:pt x="167" y="1268"/>
                  </a:lnTo>
                  <a:lnTo>
                    <a:pt x="233" y="1238"/>
                  </a:lnTo>
                  <a:lnTo>
                    <a:pt x="295" y="1203"/>
                  </a:lnTo>
                  <a:lnTo>
                    <a:pt x="360" y="1176"/>
                  </a:lnTo>
                  <a:lnTo>
                    <a:pt x="417" y="1163"/>
                  </a:lnTo>
                  <a:lnTo>
                    <a:pt x="474" y="1180"/>
                  </a:lnTo>
                  <a:lnTo>
                    <a:pt x="461" y="1224"/>
                  </a:lnTo>
                  <a:lnTo>
                    <a:pt x="444" y="1290"/>
                  </a:lnTo>
                  <a:lnTo>
                    <a:pt x="422" y="1365"/>
                  </a:lnTo>
                  <a:lnTo>
                    <a:pt x="399" y="1453"/>
                  </a:lnTo>
                  <a:lnTo>
                    <a:pt x="374" y="1540"/>
                  </a:lnTo>
                  <a:lnTo>
                    <a:pt x="355" y="1633"/>
                  </a:lnTo>
                  <a:lnTo>
                    <a:pt x="338" y="1716"/>
                  </a:lnTo>
                  <a:lnTo>
                    <a:pt x="338" y="1795"/>
                  </a:lnTo>
                  <a:lnTo>
                    <a:pt x="496" y="1786"/>
                  </a:lnTo>
                  <a:lnTo>
                    <a:pt x="650" y="1795"/>
                  </a:lnTo>
                  <a:lnTo>
                    <a:pt x="791" y="1799"/>
                  </a:lnTo>
                  <a:lnTo>
                    <a:pt x="922" y="1791"/>
                  </a:lnTo>
                  <a:lnTo>
                    <a:pt x="1036" y="1747"/>
                  </a:lnTo>
                  <a:lnTo>
                    <a:pt x="1142" y="1668"/>
                  </a:lnTo>
                  <a:lnTo>
                    <a:pt x="1234" y="1531"/>
                  </a:lnTo>
                  <a:lnTo>
                    <a:pt x="1313" y="1338"/>
                  </a:lnTo>
                  <a:lnTo>
                    <a:pt x="1489" y="1203"/>
                  </a:lnTo>
                  <a:lnTo>
                    <a:pt x="1616" y="1054"/>
                  </a:lnTo>
                  <a:lnTo>
                    <a:pt x="1699" y="891"/>
                  </a:lnTo>
                  <a:lnTo>
                    <a:pt x="1756" y="728"/>
                  </a:lnTo>
                  <a:lnTo>
                    <a:pt x="1779" y="557"/>
                  </a:lnTo>
                  <a:lnTo>
                    <a:pt x="1787" y="400"/>
                  </a:lnTo>
                  <a:lnTo>
                    <a:pt x="1783" y="254"/>
                  </a:lnTo>
                  <a:lnTo>
                    <a:pt x="1779" y="127"/>
                  </a:lnTo>
                  <a:lnTo>
                    <a:pt x="966" y="0"/>
                  </a:lnTo>
                  <a:close/>
                </a:path>
              </a:pathLst>
            </a:custGeom>
            <a:solidFill>
              <a:srgbClr val="7A6B66"/>
            </a:solidFill>
            <a:ln w="9525">
              <a:noFill/>
              <a:round/>
              <a:headEnd/>
              <a:tailEnd/>
            </a:ln>
          </p:spPr>
          <p:txBody>
            <a:bodyPr>
              <a:prstTxWarp prst="textNoShape">
                <a:avLst/>
              </a:prstTxWarp>
            </a:bodyPr>
            <a:lstStyle/>
            <a:p>
              <a:endParaRPr lang="en-US"/>
            </a:p>
          </p:txBody>
        </p:sp>
        <p:sp>
          <p:nvSpPr>
            <p:cNvPr id="51921" name="Freeform 44"/>
            <p:cNvSpPr>
              <a:spLocks/>
            </p:cNvSpPr>
            <p:nvPr/>
          </p:nvSpPr>
          <p:spPr bwMode="auto">
            <a:xfrm>
              <a:off x="4627" y="3173"/>
              <a:ext cx="298" cy="298"/>
            </a:xfrm>
            <a:custGeom>
              <a:avLst/>
              <a:gdLst>
                <a:gd name="T0" fmla="*/ 1015 w 1787"/>
                <a:gd name="T1" fmla="*/ 0 h 1786"/>
                <a:gd name="T2" fmla="*/ 1001 w 1787"/>
                <a:gd name="T3" fmla="*/ 219 h 1786"/>
                <a:gd name="T4" fmla="*/ 992 w 1787"/>
                <a:gd name="T5" fmla="*/ 387 h 1786"/>
                <a:gd name="T6" fmla="*/ 970 w 1787"/>
                <a:gd name="T7" fmla="*/ 501 h 1786"/>
                <a:gd name="T8" fmla="*/ 931 w 1787"/>
                <a:gd name="T9" fmla="*/ 588 h 1786"/>
                <a:gd name="T10" fmla="*/ 861 w 1787"/>
                <a:gd name="T11" fmla="*/ 650 h 1786"/>
                <a:gd name="T12" fmla="*/ 751 w 1787"/>
                <a:gd name="T13" fmla="*/ 715 h 1786"/>
                <a:gd name="T14" fmla="*/ 598 w 1787"/>
                <a:gd name="T15" fmla="*/ 786 h 1786"/>
                <a:gd name="T16" fmla="*/ 391 w 1787"/>
                <a:gd name="T17" fmla="*/ 887 h 1786"/>
                <a:gd name="T18" fmla="*/ 338 w 1787"/>
                <a:gd name="T19" fmla="*/ 935 h 1786"/>
                <a:gd name="T20" fmla="*/ 290 w 1787"/>
                <a:gd name="T21" fmla="*/ 983 h 1786"/>
                <a:gd name="T22" fmla="*/ 241 w 1787"/>
                <a:gd name="T23" fmla="*/ 1032 h 1786"/>
                <a:gd name="T24" fmla="*/ 193 w 1787"/>
                <a:gd name="T25" fmla="*/ 1084 h 1786"/>
                <a:gd name="T26" fmla="*/ 141 w 1787"/>
                <a:gd name="T27" fmla="*/ 1132 h 1786"/>
                <a:gd name="T28" fmla="*/ 88 w 1787"/>
                <a:gd name="T29" fmla="*/ 1180 h 1786"/>
                <a:gd name="T30" fmla="*/ 40 w 1787"/>
                <a:gd name="T31" fmla="*/ 1234 h 1786"/>
                <a:gd name="T32" fmla="*/ 0 w 1787"/>
                <a:gd name="T33" fmla="*/ 1290 h 1786"/>
                <a:gd name="T34" fmla="*/ 48 w 1787"/>
                <a:gd name="T35" fmla="*/ 1294 h 1786"/>
                <a:gd name="T36" fmla="*/ 106 w 1787"/>
                <a:gd name="T37" fmla="*/ 1286 h 1786"/>
                <a:gd name="T38" fmla="*/ 167 w 1787"/>
                <a:gd name="T39" fmla="*/ 1255 h 1786"/>
                <a:gd name="T40" fmla="*/ 233 w 1787"/>
                <a:gd name="T41" fmla="*/ 1225 h 1786"/>
                <a:gd name="T42" fmla="*/ 295 w 1787"/>
                <a:gd name="T43" fmla="*/ 1190 h 1786"/>
                <a:gd name="T44" fmla="*/ 360 w 1787"/>
                <a:gd name="T45" fmla="*/ 1163 h 1786"/>
                <a:gd name="T46" fmla="*/ 417 w 1787"/>
                <a:gd name="T47" fmla="*/ 1150 h 1786"/>
                <a:gd name="T48" fmla="*/ 474 w 1787"/>
                <a:gd name="T49" fmla="*/ 1167 h 1786"/>
                <a:gd name="T50" fmla="*/ 461 w 1787"/>
                <a:gd name="T51" fmla="*/ 1211 h 1786"/>
                <a:gd name="T52" fmla="*/ 444 w 1787"/>
                <a:gd name="T53" fmla="*/ 1277 h 1786"/>
                <a:gd name="T54" fmla="*/ 422 w 1787"/>
                <a:gd name="T55" fmla="*/ 1352 h 1786"/>
                <a:gd name="T56" fmla="*/ 399 w 1787"/>
                <a:gd name="T57" fmla="*/ 1440 h 1786"/>
                <a:gd name="T58" fmla="*/ 374 w 1787"/>
                <a:gd name="T59" fmla="*/ 1527 h 1786"/>
                <a:gd name="T60" fmla="*/ 355 w 1787"/>
                <a:gd name="T61" fmla="*/ 1620 h 1786"/>
                <a:gd name="T62" fmla="*/ 338 w 1787"/>
                <a:gd name="T63" fmla="*/ 1703 h 1786"/>
                <a:gd name="T64" fmla="*/ 338 w 1787"/>
                <a:gd name="T65" fmla="*/ 1782 h 1786"/>
                <a:gd name="T66" fmla="*/ 496 w 1787"/>
                <a:gd name="T67" fmla="*/ 1773 h 1786"/>
                <a:gd name="T68" fmla="*/ 650 w 1787"/>
                <a:gd name="T69" fmla="*/ 1782 h 1786"/>
                <a:gd name="T70" fmla="*/ 791 w 1787"/>
                <a:gd name="T71" fmla="*/ 1786 h 1786"/>
                <a:gd name="T72" fmla="*/ 922 w 1787"/>
                <a:gd name="T73" fmla="*/ 1778 h 1786"/>
                <a:gd name="T74" fmla="*/ 1036 w 1787"/>
                <a:gd name="T75" fmla="*/ 1734 h 1786"/>
                <a:gd name="T76" fmla="*/ 1142 w 1787"/>
                <a:gd name="T77" fmla="*/ 1655 h 1786"/>
                <a:gd name="T78" fmla="*/ 1234 w 1787"/>
                <a:gd name="T79" fmla="*/ 1518 h 1786"/>
                <a:gd name="T80" fmla="*/ 1313 w 1787"/>
                <a:gd name="T81" fmla="*/ 1325 h 1786"/>
                <a:gd name="T82" fmla="*/ 1489 w 1787"/>
                <a:gd name="T83" fmla="*/ 1190 h 1786"/>
                <a:gd name="T84" fmla="*/ 1616 w 1787"/>
                <a:gd name="T85" fmla="*/ 1041 h 1786"/>
                <a:gd name="T86" fmla="*/ 1699 w 1787"/>
                <a:gd name="T87" fmla="*/ 878 h 1786"/>
                <a:gd name="T88" fmla="*/ 1756 w 1787"/>
                <a:gd name="T89" fmla="*/ 715 h 1786"/>
                <a:gd name="T90" fmla="*/ 1779 w 1787"/>
                <a:gd name="T91" fmla="*/ 544 h 1786"/>
                <a:gd name="T92" fmla="*/ 1787 w 1787"/>
                <a:gd name="T93" fmla="*/ 387 h 1786"/>
                <a:gd name="T94" fmla="*/ 1779 w 1787"/>
                <a:gd name="T95" fmla="*/ 241 h 1786"/>
                <a:gd name="T96" fmla="*/ 1774 w 1787"/>
                <a:gd name="T97" fmla="*/ 114 h 1786"/>
                <a:gd name="T98" fmla="*/ 1677 w 1787"/>
                <a:gd name="T99" fmla="*/ 96 h 1786"/>
                <a:gd name="T100" fmla="*/ 1580 w 1787"/>
                <a:gd name="T101" fmla="*/ 79 h 1786"/>
                <a:gd name="T102" fmla="*/ 1484 w 1787"/>
                <a:gd name="T103" fmla="*/ 65 h 1786"/>
                <a:gd name="T104" fmla="*/ 1392 w 1787"/>
                <a:gd name="T105" fmla="*/ 53 h 1786"/>
                <a:gd name="T106" fmla="*/ 1295 w 1787"/>
                <a:gd name="T107" fmla="*/ 40 h 1786"/>
                <a:gd name="T108" fmla="*/ 1204 w 1787"/>
                <a:gd name="T109" fmla="*/ 26 h 1786"/>
                <a:gd name="T110" fmla="*/ 1107 w 1787"/>
                <a:gd name="T111" fmla="*/ 13 h 1786"/>
                <a:gd name="T112" fmla="*/ 1015 w 1787"/>
                <a:gd name="T113" fmla="*/ 0 h 178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787"/>
                <a:gd name="T172" fmla="*/ 0 h 1786"/>
                <a:gd name="T173" fmla="*/ 1787 w 1787"/>
                <a:gd name="T174" fmla="*/ 1786 h 178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787" h="1786">
                  <a:moveTo>
                    <a:pt x="1015" y="0"/>
                  </a:moveTo>
                  <a:lnTo>
                    <a:pt x="1001" y="219"/>
                  </a:lnTo>
                  <a:lnTo>
                    <a:pt x="992" y="387"/>
                  </a:lnTo>
                  <a:lnTo>
                    <a:pt x="970" y="501"/>
                  </a:lnTo>
                  <a:lnTo>
                    <a:pt x="931" y="588"/>
                  </a:lnTo>
                  <a:lnTo>
                    <a:pt x="861" y="650"/>
                  </a:lnTo>
                  <a:lnTo>
                    <a:pt x="751" y="715"/>
                  </a:lnTo>
                  <a:lnTo>
                    <a:pt x="598" y="786"/>
                  </a:lnTo>
                  <a:lnTo>
                    <a:pt x="391" y="887"/>
                  </a:lnTo>
                  <a:lnTo>
                    <a:pt x="338" y="935"/>
                  </a:lnTo>
                  <a:lnTo>
                    <a:pt x="290" y="983"/>
                  </a:lnTo>
                  <a:lnTo>
                    <a:pt x="241" y="1032"/>
                  </a:lnTo>
                  <a:lnTo>
                    <a:pt x="193" y="1084"/>
                  </a:lnTo>
                  <a:lnTo>
                    <a:pt x="141" y="1132"/>
                  </a:lnTo>
                  <a:lnTo>
                    <a:pt x="88" y="1180"/>
                  </a:lnTo>
                  <a:lnTo>
                    <a:pt x="40" y="1234"/>
                  </a:lnTo>
                  <a:lnTo>
                    <a:pt x="0" y="1290"/>
                  </a:lnTo>
                  <a:lnTo>
                    <a:pt x="48" y="1294"/>
                  </a:lnTo>
                  <a:lnTo>
                    <a:pt x="106" y="1286"/>
                  </a:lnTo>
                  <a:lnTo>
                    <a:pt x="167" y="1255"/>
                  </a:lnTo>
                  <a:lnTo>
                    <a:pt x="233" y="1225"/>
                  </a:lnTo>
                  <a:lnTo>
                    <a:pt x="295" y="1190"/>
                  </a:lnTo>
                  <a:lnTo>
                    <a:pt x="360" y="1163"/>
                  </a:lnTo>
                  <a:lnTo>
                    <a:pt x="417" y="1150"/>
                  </a:lnTo>
                  <a:lnTo>
                    <a:pt x="474" y="1167"/>
                  </a:lnTo>
                  <a:lnTo>
                    <a:pt x="461" y="1211"/>
                  </a:lnTo>
                  <a:lnTo>
                    <a:pt x="444" y="1277"/>
                  </a:lnTo>
                  <a:lnTo>
                    <a:pt x="422" y="1352"/>
                  </a:lnTo>
                  <a:lnTo>
                    <a:pt x="399" y="1440"/>
                  </a:lnTo>
                  <a:lnTo>
                    <a:pt x="374" y="1527"/>
                  </a:lnTo>
                  <a:lnTo>
                    <a:pt x="355" y="1620"/>
                  </a:lnTo>
                  <a:lnTo>
                    <a:pt x="338" y="1703"/>
                  </a:lnTo>
                  <a:lnTo>
                    <a:pt x="338" y="1782"/>
                  </a:lnTo>
                  <a:lnTo>
                    <a:pt x="496" y="1773"/>
                  </a:lnTo>
                  <a:lnTo>
                    <a:pt x="650" y="1782"/>
                  </a:lnTo>
                  <a:lnTo>
                    <a:pt x="791" y="1786"/>
                  </a:lnTo>
                  <a:lnTo>
                    <a:pt x="922" y="1778"/>
                  </a:lnTo>
                  <a:lnTo>
                    <a:pt x="1036" y="1734"/>
                  </a:lnTo>
                  <a:lnTo>
                    <a:pt x="1142" y="1655"/>
                  </a:lnTo>
                  <a:lnTo>
                    <a:pt x="1234" y="1518"/>
                  </a:lnTo>
                  <a:lnTo>
                    <a:pt x="1313" y="1325"/>
                  </a:lnTo>
                  <a:lnTo>
                    <a:pt x="1489" y="1190"/>
                  </a:lnTo>
                  <a:lnTo>
                    <a:pt x="1616" y="1041"/>
                  </a:lnTo>
                  <a:lnTo>
                    <a:pt x="1699" y="878"/>
                  </a:lnTo>
                  <a:lnTo>
                    <a:pt x="1756" y="715"/>
                  </a:lnTo>
                  <a:lnTo>
                    <a:pt x="1779" y="544"/>
                  </a:lnTo>
                  <a:lnTo>
                    <a:pt x="1787" y="387"/>
                  </a:lnTo>
                  <a:lnTo>
                    <a:pt x="1779" y="241"/>
                  </a:lnTo>
                  <a:lnTo>
                    <a:pt x="1774" y="114"/>
                  </a:lnTo>
                  <a:lnTo>
                    <a:pt x="1677" y="96"/>
                  </a:lnTo>
                  <a:lnTo>
                    <a:pt x="1580" y="79"/>
                  </a:lnTo>
                  <a:lnTo>
                    <a:pt x="1484" y="65"/>
                  </a:lnTo>
                  <a:lnTo>
                    <a:pt x="1392" y="53"/>
                  </a:lnTo>
                  <a:lnTo>
                    <a:pt x="1295" y="40"/>
                  </a:lnTo>
                  <a:lnTo>
                    <a:pt x="1204" y="26"/>
                  </a:lnTo>
                  <a:lnTo>
                    <a:pt x="1107" y="13"/>
                  </a:lnTo>
                  <a:lnTo>
                    <a:pt x="1015" y="0"/>
                  </a:lnTo>
                  <a:close/>
                </a:path>
              </a:pathLst>
            </a:custGeom>
            <a:solidFill>
              <a:srgbClr val="7D6B66"/>
            </a:solidFill>
            <a:ln w="9525">
              <a:noFill/>
              <a:round/>
              <a:headEnd/>
              <a:tailEnd/>
            </a:ln>
          </p:spPr>
          <p:txBody>
            <a:bodyPr>
              <a:prstTxWarp prst="textNoShape">
                <a:avLst/>
              </a:prstTxWarp>
            </a:bodyPr>
            <a:lstStyle/>
            <a:p>
              <a:endParaRPr lang="en-US"/>
            </a:p>
          </p:txBody>
        </p:sp>
        <p:sp>
          <p:nvSpPr>
            <p:cNvPr id="51922" name="Freeform 45"/>
            <p:cNvSpPr>
              <a:spLocks/>
            </p:cNvSpPr>
            <p:nvPr/>
          </p:nvSpPr>
          <p:spPr bwMode="auto">
            <a:xfrm>
              <a:off x="4627" y="3175"/>
              <a:ext cx="297" cy="296"/>
            </a:xfrm>
            <a:custGeom>
              <a:avLst/>
              <a:gdLst>
                <a:gd name="T0" fmla="*/ 1063 w 1783"/>
                <a:gd name="T1" fmla="*/ 0 h 1777"/>
                <a:gd name="T2" fmla="*/ 1049 w 1783"/>
                <a:gd name="T3" fmla="*/ 224 h 1777"/>
                <a:gd name="T4" fmla="*/ 1040 w 1783"/>
                <a:gd name="T5" fmla="*/ 390 h 1777"/>
                <a:gd name="T6" fmla="*/ 1015 w 1783"/>
                <a:gd name="T7" fmla="*/ 509 h 1777"/>
                <a:gd name="T8" fmla="*/ 975 w 1783"/>
                <a:gd name="T9" fmla="*/ 596 h 1777"/>
                <a:gd name="T10" fmla="*/ 901 w 1783"/>
                <a:gd name="T11" fmla="*/ 662 h 1777"/>
                <a:gd name="T12" fmla="*/ 791 w 1783"/>
                <a:gd name="T13" fmla="*/ 729 h 1777"/>
                <a:gd name="T14" fmla="*/ 633 w 1783"/>
                <a:gd name="T15" fmla="*/ 803 h 1777"/>
                <a:gd name="T16" fmla="*/ 426 w 1783"/>
                <a:gd name="T17" fmla="*/ 904 h 1777"/>
                <a:gd name="T18" fmla="*/ 374 w 1783"/>
                <a:gd name="T19" fmla="*/ 953 h 1777"/>
                <a:gd name="T20" fmla="*/ 324 w 1783"/>
                <a:gd name="T21" fmla="*/ 1001 h 1777"/>
                <a:gd name="T22" fmla="*/ 268 w 1783"/>
                <a:gd name="T23" fmla="*/ 1044 h 1777"/>
                <a:gd name="T24" fmla="*/ 211 w 1783"/>
                <a:gd name="T25" fmla="*/ 1092 h 1777"/>
                <a:gd name="T26" fmla="*/ 149 w 1783"/>
                <a:gd name="T27" fmla="*/ 1132 h 1777"/>
                <a:gd name="T28" fmla="*/ 97 w 1783"/>
                <a:gd name="T29" fmla="*/ 1181 h 1777"/>
                <a:gd name="T30" fmla="*/ 44 w 1783"/>
                <a:gd name="T31" fmla="*/ 1225 h 1777"/>
                <a:gd name="T32" fmla="*/ 0 w 1783"/>
                <a:gd name="T33" fmla="*/ 1281 h 1777"/>
                <a:gd name="T34" fmla="*/ 48 w 1783"/>
                <a:gd name="T35" fmla="*/ 1285 h 1777"/>
                <a:gd name="T36" fmla="*/ 106 w 1783"/>
                <a:gd name="T37" fmla="*/ 1277 h 1777"/>
                <a:gd name="T38" fmla="*/ 167 w 1783"/>
                <a:gd name="T39" fmla="*/ 1246 h 1777"/>
                <a:gd name="T40" fmla="*/ 233 w 1783"/>
                <a:gd name="T41" fmla="*/ 1216 h 1777"/>
                <a:gd name="T42" fmla="*/ 295 w 1783"/>
                <a:gd name="T43" fmla="*/ 1181 h 1777"/>
                <a:gd name="T44" fmla="*/ 360 w 1783"/>
                <a:gd name="T45" fmla="*/ 1154 h 1777"/>
                <a:gd name="T46" fmla="*/ 417 w 1783"/>
                <a:gd name="T47" fmla="*/ 1141 h 1777"/>
                <a:gd name="T48" fmla="*/ 474 w 1783"/>
                <a:gd name="T49" fmla="*/ 1158 h 1777"/>
                <a:gd name="T50" fmla="*/ 461 w 1783"/>
                <a:gd name="T51" fmla="*/ 1202 h 1777"/>
                <a:gd name="T52" fmla="*/ 444 w 1783"/>
                <a:gd name="T53" fmla="*/ 1268 h 1777"/>
                <a:gd name="T54" fmla="*/ 422 w 1783"/>
                <a:gd name="T55" fmla="*/ 1343 h 1777"/>
                <a:gd name="T56" fmla="*/ 399 w 1783"/>
                <a:gd name="T57" fmla="*/ 1431 h 1777"/>
                <a:gd name="T58" fmla="*/ 374 w 1783"/>
                <a:gd name="T59" fmla="*/ 1518 h 1777"/>
                <a:gd name="T60" fmla="*/ 355 w 1783"/>
                <a:gd name="T61" fmla="*/ 1611 h 1777"/>
                <a:gd name="T62" fmla="*/ 338 w 1783"/>
                <a:gd name="T63" fmla="*/ 1694 h 1777"/>
                <a:gd name="T64" fmla="*/ 338 w 1783"/>
                <a:gd name="T65" fmla="*/ 1773 h 1777"/>
                <a:gd name="T66" fmla="*/ 496 w 1783"/>
                <a:gd name="T67" fmla="*/ 1764 h 1777"/>
                <a:gd name="T68" fmla="*/ 650 w 1783"/>
                <a:gd name="T69" fmla="*/ 1773 h 1777"/>
                <a:gd name="T70" fmla="*/ 791 w 1783"/>
                <a:gd name="T71" fmla="*/ 1777 h 1777"/>
                <a:gd name="T72" fmla="*/ 922 w 1783"/>
                <a:gd name="T73" fmla="*/ 1769 h 1777"/>
                <a:gd name="T74" fmla="*/ 1036 w 1783"/>
                <a:gd name="T75" fmla="*/ 1725 h 1777"/>
                <a:gd name="T76" fmla="*/ 1142 w 1783"/>
                <a:gd name="T77" fmla="*/ 1646 h 1777"/>
                <a:gd name="T78" fmla="*/ 1234 w 1783"/>
                <a:gd name="T79" fmla="*/ 1509 h 1777"/>
                <a:gd name="T80" fmla="*/ 1313 w 1783"/>
                <a:gd name="T81" fmla="*/ 1316 h 1777"/>
                <a:gd name="T82" fmla="*/ 1489 w 1783"/>
                <a:gd name="T83" fmla="*/ 1181 h 1777"/>
                <a:gd name="T84" fmla="*/ 1616 w 1783"/>
                <a:gd name="T85" fmla="*/ 1032 h 1777"/>
                <a:gd name="T86" fmla="*/ 1699 w 1783"/>
                <a:gd name="T87" fmla="*/ 869 h 1777"/>
                <a:gd name="T88" fmla="*/ 1752 w 1783"/>
                <a:gd name="T89" fmla="*/ 706 h 1777"/>
                <a:gd name="T90" fmla="*/ 1774 w 1783"/>
                <a:gd name="T91" fmla="*/ 535 h 1777"/>
                <a:gd name="T92" fmla="*/ 1783 w 1783"/>
                <a:gd name="T93" fmla="*/ 378 h 1777"/>
                <a:gd name="T94" fmla="*/ 1779 w 1783"/>
                <a:gd name="T95" fmla="*/ 232 h 1777"/>
                <a:gd name="T96" fmla="*/ 1774 w 1783"/>
                <a:gd name="T97" fmla="*/ 105 h 1777"/>
                <a:gd name="T98" fmla="*/ 1682 w 1783"/>
                <a:gd name="T99" fmla="*/ 92 h 1777"/>
                <a:gd name="T100" fmla="*/ 1594 w 1783"/>
                <a:gd name="T101" fmla="*/ 79 h 1777"/>
                <a:gd name="T102" fmla="*/ 1506 w 1783"/>
                <a:gd name="T103" fmla="*/ 66 h 1777"/>
                <a:gd name="T104" fmla="*/ 1418 w 1783"/>
                <a:gd name="T105" fmla="*/ 52 h 1777"/>
                <a:gd name="T106" fmla="*/ 1326 w 1783"/>
                <a:gd name="T107" fmla="*/ 39 h 1777"/>
                <a:gd name="T108" fmla="*/ 1238 w 1783"/>
                <a:gd name="T109" fmla="*/ 27 h 1777"/>
                <a:gd name="T110" fmla="*/ 1150 w 1783"/>
                <a:gd name="T111" fmla="*/ 13 h 1777"/>
                <a:gd name="T112" fmla="*/ 1063 w 1783"/>
                <a:gd name="T113" fmla="*/ 0 h 1777"/>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783"/>
                <a:gd name="T172" fmla="*/ 0 h 1777"/>
                <a:gd name="T173" fmla="*/ 1783 w 1783"/>
                <a:gd name="T174" fmla="*/ 1777 h 1777"/>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783" h="1777">
                  <a:moveTo>
                    <a:pt x="1063" y="0"/>
                  </a:moveTo>
                  <a:lnTo>
                    <a:pt x="1049" y="224"/>
                  </a:lnTo>
                  <a:lnTo>
                    <a:pt x="1040" y="390"/>
                  </a:lnTo>
                  <a:lnTo>
                    <a:pt x="1015" y="509"/>
                  </a:lnTo>
                  <a:lnTo>
                    <a:pt x="975" y="596"/>
                  </a:lnTo>
                  <a:lnTo>
                    <a:pt x="901" y="662"/>
                  </a:lnTo>
                  <a:lnTo>
                    <a:pt x="791" y="729"/>
                  </a:lnTo>
                  <a:lnTo>
                    <a:pt x="633" y="803"/>
                  </a:lnTo>
                  <a:lnTo>
                    <a:pt x="426" y="904"/>
                  </a:lnTo>
                  <a:lnTo>
                    <a:pt x="374" y="953"/>
                  </a:lnTo>
                  <a:lnTo>
                    <a:pt x="324" y="1001"/>
                  </a:lnTo>
                  <a:lnTo>
                    <a:pt x="268" y="1044"/>
                  </a:lnTo>
                  <a:lnTo>
                    <a:pt x="211" y="1092"/>
                  </a:lnTo>
                  <a:lnTo>
                    <a:pt x="149" y="1132"/>
                  </a:lnTo>
                  <a:lnTo>
                    <a:pt x="97" y="1181"/>
                  </a:lnTo>
                  <a:lnTo>
                    <a:pt x="44" y="1225"/>
                  </a:lnTo>
                  <a:lnTo>
                    <a:pt x="0" y="1281"/>
                  </a:lnTo>
                  <a:lnTo>
                    <a:pt x="48" y="1285"/>
                  </a:lnTo>
                  <a:lnTo>
                    <a:pt x="106" y="1277"/>
                  </a:lnTo>
                  <a:lnTo>
                    <a:pt x="167" y="1246"/>
                  </a:lnTo>
                  <a:lnTo>
                    <a:pt x="233" y="1216"/>
                  </a:lnTo>
                  <a:lnTo>
                    <a:pt x="295" y="1181"/>
                  </a:lnTo>
                  <a:lnTo>
                    <a:pt x="360" y="1154"/>
                  </a:lnTo>
                  <a:lnTo>
                    <a:pt x="417" y="1141"/>
                  </a:lnTo>
                  <a:lnTo>
                    <a:pt x="474" y="1158"/>
                  </a:lnTo>
                  <a:lnTo>
                    <a:pt x="461" y="1202"/>
                  </a:lnTo>
                  <a:lnTo>
                    <a:pt x="444" y="1268"/>
                  </a:lnTo>
                  <a:lnTo>
                    <a:pt x="422" y="1343"/>
                  </a:lnTo>
                  <a:lnTo>
                    <a:pt x="399" y="1431"/>
                  </a:lnTo>
                  <a:lnTo>
                    <a:pt x="374" y="1518"/>
                  </a:lnTo>
                  <a:lnTo>
                    <a:pt x="355" y="1611"/>
                  </a:lnTo>
                  <a:lnTo>
                    <a:pt x="338" y="1694"/>
                  </a:lnTo>
                  <a:lnTo>
                    <a:pt x="338" y="1773"/>
                  </a:lnTo>
                  <a:lnTo>
                    <a:pt x="496" y="1764"/>
                  </a:lnTo>
                  <a:lnTo>
                    <a:pt x="650" y="1773"/>
                  </a:lnTo>
                  <a:lnTo>
                    <a:pt x="791" y="1777"/>
                  </a:lnTo>
                  <a:lnTo>
                    <a:pt x="922" y="1769"/>
                  </a:lnTo>
                  <a:lnTo>
                    <a:pt x="1036" y="1725"/>
                  </a:lnTo>
                  <a:lnTo>
                    <a:pt x="1142" y="1646"/>
                  </a:lnTo>
                  <a:lnTo>
                    <a:pt x="1234" y="1509"/>
                  </a:lnTo>
                  <a:lnTo>
                    <a:pt x="1313" y="1316"/>
                  </a:lnTo>
                  <a:lnTo>
                    <a:pt x="1489" y="1181"/>
                  </a:lnTo>
                  <a:lnTo>
                    <a:pt x="1616" y="1032"/>
                  </a:lnTo>
                  <a:lnTo>
                    <a:pt x="1699" y="869"/>
                  </a:lnTo>
                  <a:lnTo>
                    <a:pt x="1752" y="706"/>
                  </a:lnTo>
                  <a:lnTo>
                    <a:pt x="1774" y="535"/>
                  </a:lnTo>
                  <a:lnTo>
                    <a:pt x="1783" y="378"/>
                  </a:lnTo>
                  <a:lnTo>
                    <a:pt x="1779" y="232"/>
                  </a:lnTo>
                  <a:lnTo>
                    <a:pt x="1774" y="105"/>
                  </a:lnTo>
                  <a:lnTo>
                    <a:pt x="1682" y="92"/>
                  </a:lnTo>
                  <a:lnTo>
                    <a:pt x="1594" y="79"/>
                  </a:lnTo>
                  <a:lnTo>
                    <a:pt x="1506" y="66"/>
                  </a:lnTo>
                  <a:lnTo>
                    <a:pt x="1418" y="52"/>
                  </a:lnTo>
                  <a:lnTo>
                    <a:pt x="1326" y="39"/>
                  </a:lnTo>
                  <a:lnTo>
                    <a:pt x="1238" y="27"/>
                  </a:lnTo>
                  <a:lnTo>
                    <a:pt x="1150" y="13"/>
                  </a:lnTo>
                  <a:lnTo>
                    <a:pt x="1063" y="0"/>
                  </a:lnTo>
                  <a:close/>
                </a:path>
              </a:pathLst>
            </a:custGeom>
            <a:solidFill>
              <a:srgbClr val="806E69"/>
            </a:solidFill>
            <a:ln w="9525">
              <a:noFill/>
              <a:round/>
              <a:headEnd/>
              <a:tailEnd/>
            </a:ln>
          </p:spPr>
          <p:txBody>
            <a:bodyPr>
              <a:prstTxWarp prst="textNoShape">
                <a:avLst/>
              </a:prstTxWarp>
            </a:bodyPr>
            <a:lstStyle/>
            <a:p>
              <a:endParaRPr lang="en-US"/>
            </a:p>
          </p:txBody>
        </p:sp>
        <p:sp>
          <p:nvSpPr>
            <p:cNvPr id="51923" name="Freeform 46"/>
            <p:cNvSpPr>
              <a:spLocks/>
            </p:cNvSpPr>
            <p:nvPr/>
          </p:nvSpPr>
          <p:spPr bwMode="auto">
            <a:xfrm>
              <a:off x="4627" y="3176"/>
              <a:ext cx="297" cy="295"/>
            </a:xfrm>
            <a:custGeom>
              <a:avLst/>
              <a:gdLst>
                <a:gd name="T0" fmla="*/ 1111 w 1779"/>
                <a:gd name="T1" fmla="*/ 0 h 1769"/>
                <a:gd name="T2" fmla="*/ 1098 w 1779"/>
                <a:gd name="T3" fmla="*/ 224 h 1769"/>
                <a:gd name="T4" fmla="*/ 1088 w 1779"/>
                <a:gd name="T5" fmla="*/ 395 h 1769"/>
                <a:gd name="T6" fmla="*/ 1063 w 1779"/>
                <a:gd name="T7" fmla="*/ 515 h 1769"/>
                <a:gd name="T8" fmla="*/ 1019 w 1779"/>
                <a:gd name="T9" fmla="*/ 606 h 1769"/>
                <a:gd name="T10" fmla="*/ 944 w 1779"/>
                <a:gd name="T11" fmla="*/ 677 h 1769"/>
                <a:gd name="T12" fmla="*/ 834 w 1779"/>
                <a:gd name="T13" fmla="*/ 742 h 1769"/>
                <a:gd name="T14" fmla="*/ 672 w 1779"/>
                <a:gd name="T15" fmla="*/ 817 h 1769"/>
                <a:gd name="T16" fmla="*/ 465 w 1779"/>
                <a:gd name="T17" fmla="*/ 922 h 1769"/>
                <a:gd name="T18" fmla="*/ 413 w 1779"/>
                <a:gd name="T19" fmla="*/ 970 h 1769"/>
                <a:gd name="T20" fmla="*/ 360 w 1779"/>
                <a:gd name="T21" fmla="*/ 1015 h 1769"/>
                <a:gd name="T22" fmla="*/ 295 w 1779"/>
                <a:gd name="T23" fmla="*/ 1054 h 1769"/>
                <a:gd name="T24" fmla="*/ 233 w 1779"/>
                <a:gd name="T25" fmla="*/ 1098 h 1769"/>
                <a:gd name="T26" fmla="*/ 167 w 1779"/>
                <a:gd name="T27" fmla="*/ 1133 h 1769"/>
                <a:gd name="T28" fmla="*/ 101 w 1779"/>
                <a:gd name="T29" fmla="*/ 1173 h 1769"/>
                <a:gd name="T30" fmla="*/ 44 w 1779"/>
                <a:gd name="T31" fmla="*/ 1217 h 1769"/>
                <a:gd name="T32" fmla="*/ 0 w 1779"/>
                <a:gd name="T33" fmla="*/ 1273 h 1769"/>
                <a:gd name="T34" fmla="*/ 48 w 1779"/>
                <a:gd name="T35" fmla="*/ 1277 h 1769"/>
                <a:gd name="T36" fmla="*/ 106 w 1779"/>
                <a:gd name="T37" fmla="*/ 1269 h 1769"/>
                <a:gd name="T38" fmla="*/ 167 w 1779"/>
                <a:gd name="T39" fmla="*/ 1238 h 1769"/>
                <a:gd name="T40" fmla="*/ 233 w 1779"/>
                <a:gd name="T41" fmla="*/ 1208 h 1769"/>
                <a:gd name="T42" fmla="*/ 295 w 1779"/>
                <a:gd name="T43" fmla="*/ 1173 h 1769"/>
                <a:gd name="T44" fmla="*/ 360 w 1779"/>
                <a:gd name="T45" fmla="*/ 1146 h 1769"/>
                <a:gd name="T46" fmla="*/ 417 w 1779"/>
                <a:gd name="T47" fmla="*/ 1133 h 1769"/>
                <a:gd name="T48" fmla="*/ 474 w 1779"/>
                <a:gd name="T49" fmla="*/ 1150 h 1769"/>
                <a:gd name="T50" fmla="*/ 461 w 1779"/>
                <a:gd name="T51" fmla="*/ 1194 h 1769"/>
                <a:gd name="T52" fmla="*/ 444 w 1779"/>
                <a:gd name="T53" fmla="*/ 1260 h 1769"/>
                <a:gd name="T54" fmla="*/ 422 w 1779"/>
                <a:gd name="T55" fmla="*/ 1335 h 1769"/>
                <a:gd name="T56" fmla="*/ 399 w 1779"/>
                <a:gd name="T57" fmla="*/ 1423 h 1769"/>
                <a:gd name="T58" fmla="*/ 374 w 1779"/>
                <a:gd name="T59" fmla="*/ 1510 h 1769"/>
                <a:gd name="T60" fmla="*/ 355 w 1779"/>
                <a:gd name="T61" fmla="*/ 1603 h 1769"/>
                <a:gd name="T62" fmla="*/ 338 w 1779"/>
                <a:gd name="T63" fmla="*/ 1686 h 1769"/>
                <a:gd name="T64" fmla="*/ 338 w 1779"/>
                <a:gd name="T65" fmla="*/ 1765 h 1769"/>
                <a:gd name="T66" fmla="*/ 496 w 1779"/>
                <a:gd name="T67" fmla="*/ 1756 h 1769"/>
                <a:gd name="T68" fmla="*/ 650 w 1779"/>
                <a:gd name="T69" fmla="*/ 1765 h 1769"/>
                <a:gd name="T70" fmla="*/ 791 w 1779"/>
                <a:gd name="T71" fmla="*/ 1769 h 1769"/>
                <a:gd name="T72" fmla="*/ 922 w 1779"/>
                <a:gd name="T73" fmla="*/ 1761 h 1769"/>
                <a:gd name="T74" fmla="*/ 1036 w 1779"/>
                <a:gd name="T75" fmla="*/ 1717 h 1769"/>
                <a:gd name="T76" fmla="*/ 1142 w 1779"/>
                <a:gd name="T77" fmla="*/ 1638 h 1769"/>
                <a:gd name="T78" fmla="*/ 1234 w 1779"/>
                <a:gd name="T79" fmla="*/ 1501 h 1769"/>
                <a:gd name="T80" fmla="*/ 1313 w 1779"/>
                <a:gd name="T81" fmla="*/ 1308 h 1769"/>
                <a:gd name="T82" fmla="*/ 1489 w 1779"/>
                <a:gd name="T83" fmla="*/ 1173 h 1769"/>
                <a:gd name="T84" fmla="*/ 1616 w 1779"/>
                <a:gd name="T85" fmla="*/ 1024 h 1769"/>
                <a:gd name="T86" fmla="*/ 1699 w 1779"/>
                <a:gd name="T87" fmla="*/ 856 h 1769"/>
                <a:gd name="T88" fmla="*/ 1752 w 1779"/>
                <a:gd name="T89" fmla="*/ 694 h 1769"/>
                <a:gd name="T90" fmla="*/ 1774 w 1779"/>
                <a:gd name="T91" fmla="*/ 523 h 1769"/>
                <a:gd name="T92" fmla="*/ 1779 w 1779"/>
                <a:gd name="T93" fmla="*/ 365 h 1769"/>
                <a:gd name="T94" fmla="*/ 1769 w 1779"/>
                <a:gd name="T95" fmla="*/ 216 h 1769"/>
                <a:gd name="T96" fmla="*/ 1765 w 1779"/>
                <a:gd name="T97" fmla="*/ 93 h 1769"/>
                <a:gd name="T98" fmla="*/ 1682 w 1779"/>
                <a:gd name="T99" fmla="*/ 79 h 1769"/>
                <a:gd name="T100" fmla="*/ 1598 w 1779"/>
                <a:gd name="T101" fmla="*/ 71 h 1769"/>
                <a:gd name="T102" fmla="*/ 1515 w 1779"/>
                <a:gd name="T103" fmla="*/ 58 h 1769"/>
                <a:gd name="T104" fmla="*/ 1436 w 1779"/>
                <a:gd name="T105" fmla="*/ 48 h 1769"/>
                <a:gd name="T106" fmla="*/ 1352 w 1779"/>
                <a:gd name="T107" fmla="*/ 36 h 1769"/>
                <a:gd name="T108" fmla="*/ 1273 w 1779"/>
                <a:gd name="T109" fmla="*/ 23 h 1769"/>
                <a:gd name="T110" fmla="*/ 1190 w 1779"/>
                <a:gd name="T111" fmla="*/ 9 h 1769"/>
                <a:gd name="T112" fmla="*/ 1111 w 1779"/>
                <a:gd name="T113" fmla="*/ 0 h 1769"/>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779"/>
                <a:gd name="T172" fmla="*/ 0 h 1769"/>
                <a:gd name="T173" fmla="*/ 1779 w 1779"/>
                <a:gd name="T174" fmla="*/ 1769 h 1769"/>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779" h="1769">
                  <a:moveTo>
                    <a:pt x="1111" y="0"/>
                  </a:moveTo>
                  <a:lnTo>
                    <a:pt x="1098" y="224"/>
                  </a:lnTo>
                  <a:lnTo>
                    <a:pt x="1088" y="395"/>
                  </a:lnTo>
                  <a:lnTo>
                    <a:pt x="1063" y="515"/>
                  </a:lnTo>
                  <a:lnTo>
                    <a:pt x="1019" y="606"/>
                  </a:lnTo>
                  <a:lnTo>
                    <a:pt x="944" y="677"/>
                  </a:lnTo>
                  <a:lnTo>
                    <a:pt x="834" y="742"/>
                  </a:lnTo>
                  <a:lnTo>
                    <a:pt x="672" y="817"/>
                  </a:lnTo>
                  <a:lnTo>
                    <a:pt x="465" y="922"/>
                  </a:lnTo>
                  <a:lnTo>
                    <a:pt x="413" y="970"/>
                  </a:lnTo>
                  <a:lnTo>
                    <a:pt x="360" y="1015"/>
                  </a:lnTo>
                  <a:lnTo>
                    <a:pt x="295" y="1054"/>
                  </a:lnTo>
                  <a:lnTo>
                    <a:pt x="233" y="1098"/>
                  </a:lnTo>
                  <a:lnTo>
                    <a:pt x="167" y="1133"/>
                  </a:lnTo>
                  <a:lnTo>
                    <a:pt x="101" y="1173"/>
                  </a:lnTo>
                  <a:lnTo>
                    <a:pt x="44" y="1217"/>
                  </a:lnTo>
                  <a:lnTo>
                    <a:pt x="0" y="1273"/>
                  </a:lnTo>
                  <a:lnTo>
                    <a:pt x="48" y="1277"/>
                  </a:lnTo>
                  <a:lnTo>
                    <a:pt x="106" y="1269"/>
                  </a:lnTo>
                  <a:lnTo>
                    <a:pt x="167" y="1238"/>
                  </a:lnTo>
                  <a:lnTo>
                    <a:pt x="233" y="1208"/>
                  </a:lnTo>
                  <a:lnTo>
                    <a:pt x="295" y="1173"/>
                  </a:lnTo>
                  <a:lnTo>
                    <a:pt x="360" y="1146"/>
                  </a:lnTo>
                  <a:lnTo>
                    <a:pt x="417" y="1133"/>
                  </a:lnTo>
                  <a:lnTo>
                    <a:pt x="474" y="1150"/>
                  </a:lnTo>
                  <a:lnTo>
                    <a:pt x="461" y="1194"/>
                  </a:lnTo>
                  <a:lnTo>
                    <a:pt x="444" y="1260"/>
                  </a:lnTo>
                  <a:lnTo>
                    <a:pt x="422" y="1335"/>
                  </a:lnTo>
                  <a:lnTo>
                    <a:pt x="399" y="1423"/>
                  </a:lnTo>
                  <a:lnTo>
                    <a:pt x="374" y="1510"/>
                  </a:lnTo>
                  <a:lnTo>
                    <a:pt x="355" y="1603"/>
                  </a:lnTo>
                  <a:lnTo>
                    <a:pt x="338" y="1686"/>
                  </a:lnTo>
                  <a:lnTo>
                    <a:pt x="338" y="1765"/>
                  </a:lnTo>
                  <a:lnTo>
                    <a:pt x="496" y="1756"/>
                  </a:lnTo>
                  <a:lnTo>
                    <a:pt x="650" y="1765"/>
                  </a:lnTo>
                  <a:lnTo>
                    <a:pt x="791" y="1769"/>
                  </a:lnTo>
                  <a:lnTo>
                    <a:pt x="922" y="1761"/>
                  </a:lnTo>
                  <a:lnTo>
                    <a:pt x="1036" y="1717"/>
                  </a:lnTo>
                  <a:lnTo>
                    <a:pt x="1142" y="1638"/>
                  </a:lnTo>
                  <a:lnTo>
                    <a:pt x="1234" y="1501"/>
                  </a:lnTo>
                  <a:lnTo>
                    <a:pt x="1313" y="1308"/>
                  </a:lnTo>
                  <a:lnTo>
                    <a:pt x="1489" y="1173"/>
                  </a:lnTo>
                  <a:lnTo>
                    <a:pt x="1616" y="1024"/>
                  </a:lnTo>
                  <a:lnTo>
                    <a:pt x="1699" y="856"/>
                  </a:lnTo>
                  <a:lnTo>
                    <a:pt x="1752" y="694"/>
                  </a:lnTo>
                  <a:lnTo>
                    <a:pt x="1774" y="523"/>
                  </a:lnTo>
                  <a:lnTo>
                    <a:pt x="1779" y="365"/>
                  </a:lnTo>
                  <a:lnTo>
                    <a:pt x="1769" y="216"/>
                  </a:lnTo>
                  <a:lnTo>
                    <a:pt x="1765" y="93"/>
                  </a:lnTo>
                  <a:lnTo>
                    <a:pt x="1682" y="79"/>
                  </a:lnTo>
                  <a:lnTo>
                    <a:pt x="1598" y="71"/>
                  </a:lnTo>
                  <a:lnTo>
                    <a:pt x="1515" y="58"/>
                  </a:lnTo>
                  <a:lnTo>
                    <a:pt x="1436" y="48"/>
                  </a:lnTo>
                  <a:lnTo>
                    <a:pt x="1352" y="36"/>
                  </a:lnTo>
                  <a:lnTo>
                    <a:pt x="1273" y="23"/>
                  </a:lnTo>
                  <a:lnTo>
                    <a:pt x="1190" y="9"/>
                  </a:lnTo>
                  <a:lnTo>
                    <a:pt x="1111" y="0"/>
                  </a:lnTo>
                  <a:close/>
                </a:path>
              </a:pathLst>
            </a:custGeom>
            <a:solidFill>
              <a:srgbClr val="85736E"/>
            </a:solidFill>
            <a:ln w="9525">
              <a:noFill/>
              <a:round/>
              <a:headEnd/>
              <a:tailEnd/>
            </a:ln>
          </p:spPr>
          <p:txBody>
            <a:bodyPr>
              <a:prstTxWarp prst="textNoShape">
                <a:avLst/>
              </a:prstTxWarp>
            </a:bodyPr>
            <a:lstStyle/>
            <a:p>
              <a:endParaRPr lang="en-US"/>
            </a:p>
          </p:txBody>
        </p:sp>
        <p:sp>
          <p:nvSpPr>
            <p:cNvPr id="51924" name="Freeform 47"/>
            <p:cNvSpPr>
              <a:spLocks/>
            </p:cNvSpPr>
            <p:nvPr/>
          </p:nvSpPr>
          <p:spPr bwMode="auto">
            <a:xfrm>
              <a:off x="4627" y="3178"/>
              <a:ext cx="296" cy="293"/>
            </a:xfrm>
            <a:custGeom>
              <a:avLst/>
              <a:gdLst>
                <a:gd name="T0" fmla="*/ 1159 w 1774"/>
                <a:gd name="T1" fmla="*/ 0 h 1755"/>
                <a:gd name="T2" fmla="*/ 1146 w 1774"/>
                <a:gd name="T3" fmla="*/ 223 h 1755"/>
                <a:gd name="T4" fmla="*/ 1133 w 1774"/>
                <a:gd name="T5" fmla="*/ 395 h 1755"/>
                <a:gd name="T6" fmla="*/ 1107 w 1774"/>
                <a:gd name="T7" fmla="*/ 518 h 1755"/>
                <a:gd name="T8" fmla="*/ 1063 w 1774"/>
                <a:gd name="T9" fmla="*/ 614 h 1755"/>
                <a:gd name="T10" fmla="*/ 984 w 1774"/>
                <a:gd name="T11" fmla="*/ 684 h 1755"/>
                <a:gd name="T12" fmla="*/ 874 w 1774"/>
                <a:gd name="T13" fmla="*/ 755 h 1755"/>
                <a:gd name="T14" fmla="*/ 716 w 1774"/>
                <a:gd name="T15" fmla="*/ 829 h 1755"/>
                <a:gd name="T16" fmla="*/ 509 w 1774"/>
                <a:gd name="T17" fmla="*/ 935 h 1755"/>
                <a:gd name="T18" fmla="*/ 457 w 1774"/>
                <a:gd name="T19" fmla="*/ 979 h 1755"/>
                <a:gd name="T20" fmla="*/ 391 w 1774"/>
                <a:gd name="T21" fmla="*/ 1022 h 1755"/>
                <a:gd name="T22" fmla="*/ 320 w 1774"/>
                <a:gd name="T23" fmla="*/ 1058 h 1755"/>
                <a:gd name="T24" fmla="*/ 251 w 1774"/>
                <a:gd name="T25" fmla="*/ 1097 h 1755"/>
                <a:gd name="T26" fmla="*/ 176 w 1774"/>
                <a:gd name="T27" fmla="*/ 1128 h 1755"/>
                <a:gd name="T28" fmla="*/ 110 w 1774"/>
                <a:gd name="T29" fmla="*/ 1163 h 1755"/>
                <a:gd name="T30" fmla="*/ 48 w 1774"/>
                <a:gd name="T31" fmla="*/ 1203 h 1755"/>
                <a:gd name="T32" fmla="*/ 0 w 1774"/>
                <a:gd name="T33" fmla="*/ 1259 h 1755"/>
                <a:gd name="T34" fmla="*/ 48 w 1774"/>
                <a:gd name="T35" fmla="*/ 1263 h 1755"/>
                <a:gd name="T36" fmla="*/ 106 w 1774"/>
                <a:gd name="T37" fmla="*/ 1255 h 1755"/>
                <a:gd name="T38" fmla="*/ 167 w 1774"/>
                <a:gd name="T39" fmla="*/ 1224 h 1755"/>
                <a:gd name="T40" fmla="*/ 233 w 1774"/>
                <a:gd name="T41" fmla="*/ 1194 h 1755"/>
                <a:gd name="T42" fmla="*/ 295 w 1774"/>
                <a:gd name="T43" fmla="*/ 1159 h 1755"/>
                <a:gd name="T44" fmla="*/ 360 w 1774"/>
                <a:gd name="T45" fmla="*/ 1132 h 1755"/>
                <a:gd name="T46" fmla="*/ 417 w 1774"/>
                <a:gd name="T47" fmla="*/ 1119 h 1755"/>
                <a:gd name="T48" fmla="*/ 474 w 1774"/>
                <a:gd name="T49" fmla="*/ 1136 h 1755"/>
                <a:gd name="T50" fmla="*/ 461 w 1774"/>
                <a:gd name="T51" fmla="*/ 1180 h 1755"/>
                <a:gd name="T52" fmla="*/ 444 w 1774"/>
                <a:gd name="T53" fmla="*/ 1246 h 1755"/>
                <a:gd name="T54" fmla="*/ 422 w 1774"/>
                <a:gd name="T55" fmla="*/ 1321 h 1755"/>
                <a:gd name="T56" fmla="*/ 399 w 1774"/>
                <a:gd name="T57" fmla="*/ 1409 h 1755"/>
                <a:gd name="T58" fmla="*/ 374 w 1774"/>
                <a:gd name="T59" fmla="*/ 1496 h 1755"/>
                <a:gd name="T60" fmla="*/ 355 w 1774"/>
                <a:gd name="T61" fmla="*/ 1589 h 1755"/>
                <a:gd name="T62" fmla="*/ 338 w 1774"/>
                <a:gd name="T63" fmla="*/ 1672 h 1755"/>
                <a:gd name="T64" fmla="*/ 338 w 1774"/>
                <a:gd name="T65" fmla="*/ 1751 h 1755"/>
                <a:gd name="T66" fmla="*/ 496 w 1774"/>
                <a:gd name="T67" fmla="*/ 1742 h 1755"/>
                <a:gd name="T68" fmla="*/ 650 w 1774"/>
                <a:gd name="T69" fmla="*/ 1751 h 1755"/>
                <a:gd name="T70" fmla="*/ 791 w 1774"/>
                <a:gd name="T71" fmla="*/ 1755 h 1755"/>
                <a:gd name="T72" fmla="*/ 922 w 1774"/>
                <a:gd name="T73" fmla="*/ 1747 h 1755"/>
                <a:gd name="T74" fmla="*/ 1036 w 1774"/>
                <a:gd name="T75" fmla="*/ 1703 h 1755"/>
                <a:gd name="T76" fmla="*/ 1142 w 1774"/>
                <a:gd name="T77" fmla="*/ 1624 h 1755"/>
                <a:gd name="T78" fmla="*/ 1234 w 1774"/>
                <a:gd name="T79" fmla="*/ 1487 h 1755"/>
                <a:gd name="T80" fmla="*/ 1313 w 1774"/>
                <a:gd name="T81" fmla="*/ 1294 h 1755"/>
                <a:gd name="T82" fmla="*/ 1489 w 1774"/>
                <a:gd name="T83" fmla="*/ 1159 h 1755"/>
                <a:gd name="T84" fmla="*/ 1616 w 1774"/>
                <a:gd name="T85" fmla="*/ 1010 h 1755"/>
                <a:gd name="T86" fmla="*/ 1695 w 1774"/>
                <a:gd name="T87" fmla="*/ 842 h 1755"/>
                <a:gd name="T88" fmla="*/ 1748 w 1774"/>
                <a:gd name="T89" fmla="*/ 680 h 1755"/>
                <a:gd name="T90" fmla="*/ 1769 w 1774"/>
                <a:gd name="T91" fmla="*/ 509 h 1755"/>
                <a:gd name="T92" fmla="*/ 1774 w 1774"/>
                <a:gd name="T93" fmla="*/ 351 h 1755"/>
                <a:gd name="T94" fmla="*/ 1769 w 1774"/>
                <a:gd name="T95" fmla="*/ 202 h 1755"/>
                <a:gd name="T96" fmla="*/ 1765 w 1774"/>
                <a:gd name="T97" fmla="*/ 79 h 1755"/>
                <a:gd name="T98" fmla="*/ 1686 w 1774"/>
                <a:gd name="T99" fmla="*/ 65 h 1755"/>
                <a:gd name="T100" fmla="*/ 1611 w 1774"/>
                <a:gd name="T101" fmla="*/ 57 h 1755"/>
                <a:gd name="T102" fmla="*/ 1537 w 1774"/>
                <a:gd name="T103" fmla="*/ 48 h 1755"/>
                <a:gd name="T104" fmla="*/ 1462 w 1774"/>
                <a:gd name="T105" fmla="*/ 40 h 1755"/>
                <a:gd name="T106" fmla="*/ 1383 w 1774"/>
                <a:gd name="T107" fmla="*/ 26 h 1755"/>
                <a:gd name="T108" fmla="*/ 1308 w 1774"/>
                <a:gd name="T109" fmla="*/ 17 h 1755"/>
                <a:gd name="T110" fmla="*/ 1234 w 1774"/>
                <a:gd name="T111" fmla="*/ 9 h 1755"/>
                <a:gd name="T112" fmla="*/ 1159 w 1774"/>
                <a:gd name="T113" fmla="*/ 0 h 1755"/>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774"/>
                <a:gd name="T172" fmla="*/ 0 h 1755"/>
                <a:gd name="T173" fmla="*/ 1774 w 1774"/>
                <a:gd name="T174" fmla="*/ 1755 h 1755"/>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774" h="1755">
                  <a:moveTo>
                    <a:pt x="1159" y="0"/>
                  </a:moveTo>
                  <a:lnTo>
                    <a:pt x="1146" y="223"/>
                  </a:lnTo>
                  <a:lnTo>
                    <a:pt x="1133" y="395"/>
                  </a:lnTo>
                  <a:lnTo>
                    <a:pt x="1107" y="518"/>
                  </a:lnTo>
                  <a:lnTo>
                    <a:pt x="1063" y="614"/>
                  </a:lnTo>
                  <a:lnTo>
                    <a:pt x="984" y="684"/>
                  </a:lnTo>
                  <a:lnTo>
                    <a:pt x="874" y="755"/>
                  </a:lnTo>
                  <a:lnTo>
                    <a:pt x="716" y="829"/>
                  </a:lnTo>
                  <a:lnTo>
                    <a:pt x="509" y="935"/>
                  </a:lnTo>
                  <a:lnTo>
                    <a:pt x="457" y="979"/>
                  </a:lnTo>
                  <a:lnTo>
                    <a:pt x="391" y="1022"/>
                  </a:lnTo>
                  <a:lnTo>
                    <a:pt x="320" y="1058"/>
                  </a:lnTo>
                  <a:lnTo>
                    <a:pt x="251" y="1097"/>
                  </a:lnTo>
                  <a:lnTo>
                    <a:pt x="176" y="1128"/>
                  </a:lnTo>
                  <a:lnTo>
                    <a:pt x="110" y="1163"/>
                  </a:lnTo>
                  <a:lnTo>
                    <a:pt x="48" y="1203"/>
                  </a:lnTo>
                  <a:lnTo>
                    <a:pt x="0" y="1259"/>
                  </a:lnTo>
                  <a:lnTo>
                    <a:pt x="48" y="1263"/>
                  </a:lnTo>
                  <a:lnTo>
                    <a:pt x="106" y="1255"/>
                  </a:lnTo>
                  <a:lnTo>
                    <a:pt x="167" y="1224"/>
                  </a:lnTo>
                  <a:lnTo>
                    <a:pt x="233" y="1194"/>
                  </a:lnTo>
                  <a:lnTo>
                    <a:pt x="295" y="1159"/>
                  </a:lnTo>
                  <a:lnTo>
                    <a:pt x="360" y="1132"/>
                  </a:lnTo>
                  <a:lnTo>
                    <a:pt x="417" y="1119"/>
                  </a:lnTo>
                  <a:lnTo>
                    <a:pt x="474" y="1136"/>
                  </a:lnTo>
                  <a:lnTo>
                    <a:pt x="461" y="1180"/>
                  </a:lnTo>
                  <a:lnTo>
                    <a:pt x="444" y="1246"/>
                  </a:lnTo>
                  <a:lnTo>
                    <a:pt x="422" y="1321"/>
                  </a:lnTo>
                  <a:lnTo>
                    <a:pt x="399" y="1409"/>
                  </a:lnTo>
                  <a:lnTo>
                    <a:pt x="374" y="1496"/>
                  </a:lnTo>
                  <a:lnTo>
                    <a:pt x="355" y="1589"/>
                  </a:lnTo>
                  <a:lnTo>
                    <a:pt x="338" y="1672"/>
                  </a:lnTo>
                  <a:lnTo>
                    <a:pt x="338" y="1751"/>
                  </a:lnTo>
                  <a:lnTo>
                    <a:pt x="496" y="1742"/>
                  </a:lnTo>
                  <a:lnTo>
                    <a:pt x="650" y="1751"/>
                  </a:lnTo>
                  <a:lnTo>
                    <a:pt x="791" y="1755"/>
                  </a:lnTo>
                  <a:lnTo>
                    <a:pt x="922" y="1747"/>
                  </a:lnTo>
                  <a:lnTo>
                    <a:pt x="1036" y="1703"/>
                  </a:lnTo>
                  <a:lnTo>
                    <a:pt x="1142" y="1624"/>
                  </a:lnTo>
                  <a:lnTo>
                    <a:pt x="1234" y="1487"/>
                  </a:lnTo>
                  <a:lnTo>
                    <a:pt x="1313" y="1294"/>
                  </a:lnTo>
                  <a:lnTo>
                    <a:pt x="1489" y="1159"/>
                  </a:lnTo>
                  <a:lnTo>
                    <a:pt x="1616" y="1010"/>
                  </a:lnTo>
                  <a:lnTo>
                    <a:pt x="1695" y="842"/>
                  </a:lnTo>
                  <a:lnTo>
                    <a:pt x="1748" y="680"/>
                  </a:lnTo>
                  <a:lnTo>
                    <a:pt x="1769" y="509"/>
                  </a:lnTo>
                  <a:lnTo>
                    <a:pt x="1774" y="351"/>
                  </a:lnTo>
                  <a:lnTo>
                    <a:pt x="1769" y="202"/>
                  </a:lnTo>
                  <a:lnTo>
                    <a:pt x="1765" y="79"/>
                  </a:lnTo>
                  <a:lnTo>
                    <a:pt x="1686" y="65"/>
                  </a:lnTo>
                  <a:lnTo>
                    <a:pt x="1611" y="57"/>
                  </a:lnTo>
                  <a:lnTo>
                    <a:pt x="1537" y="48"/>
                  </a:lnTo>
                  <a:lnTo>
                    <a:pt x="1462" y="40"/>
                  </a:lnTo>
                  <a:lnTo>
                    <a:pt x="1383" y="26"/>
                  </a:lnTo>
                  <a:lnTo>
                    <a:pt x="1308" y="17"/>
                  </a:lnTo>
                  <a:lnTo>
                    <a:pt x="1234" y="9"/>
                  </a:lnTo>
                  <a:lnTo>
                    <a:pt x="1159" y="0"/>
                  </a:lnTo>
                  <a:close/>
                </a:path>
              </a:pathLst>
            </a:custGeom>
            <a:solidFill>
              <a:srgbClr val="877570"/>
            </a:solidFill>
            <a:ln w="9525">
              <a:noFill/>
              <a:round/>
              <a:headEnd/>
              <a:tailEnd/>
            </a:ln>
          </p:spPr>
          <p:txBody>
            <a:bodyPr>
              <a:prstTxWarp prst="textNoShape">
                <a:avLst/>
              </a:prstTxWarp>
            </a:bodyPr>
            <a:lstStyle/>
            <a:p>
              <a:endParaRPr lang="en-US"/>
            </a:p>
          </p:txBody>
        </p:sp>
        <p:sp>
          <p:nvSpPr>
            <p:cNvPr id="51925" name="Freeform 48"/>
            <p:cNvSpPr>
              <a:spLocks/>
            </p:cNvSpPr>
            <p:nvPr/>
          </p:nvSpPr>
          <p:spPr bwMode="auto">
            <a:xfrm>
              <a:off x="4627" y="3180"/>
              <a:ext cx="296" cy="291"/>
            </a:xfrm>
            <a:custGeom>
              <a:avLst/>
              <a:gdLst>
                <a:gd name="T0" fmla="*/ 1208 w 1774"/>
                <a:gd name="T1" fmla="*/ 0 h 1746"/>
                <a:gd name="T2" fmla="*/ 1194 w 1774"/>
                <a:gd name="T3" fmla="*/ 228 h 1746"/>
                <a:gd name="T4" fmla="*/ 1181 w 1774"/>
                <a:gd name="T5" fmla="*/ 399 h 1746"/>
                <a:gd name="T6" fmla="*/ 1150 w 1774"/>
                <a:gd name="T7" fmla="*/ 522 h 1746"/>
                <a:gd name="T8" fmla="*/ 1107 w 1774"/>
                <a:gd name="T9" fmla="*/ 623 h 1746"/>
                <a:gd name="T10" fmla="*/ 1023 w 1774"/>
                <a:gd name="T11" fmla="*/ 693 h 1746"/>
                <a:gd name="T12" fmla="*/ 913 w 1774"/>
                <a:gd name="T13" fmla="*/ 768 h 1746"/>
                <a:gd name="T14" fmla="*/ 751 w 1774"/>
                <a:gd name="T15" fmla="*/ 847 h 1746"/>
                <a:gd name="T16" fmla="*/ 544 w 1774"/>
                <a:gd name="T17" fmla="*/ 951 h 1746"/>
                <a:gd name="T18" fmla="*/ 488 w 1774"/>
                <a:gd name="T19" fmla="*/ 996 h 1746"/>
                <a:gd name="T20" fmla="*/ 422 w 1774"/>
                <a:gd name="T21" fmla="*/ 1036 h 1746"/>
                <a:gd name="T22" fmla="*/ 343 w 1774"/>
                <a:gd name="T23" fmla="*/ 1066 h 1746"/>
                <a:gd name="T24" fmla="*/ 268 w 1774"/>
                <a:gd name="T25" fmla="*/ 1101 h 1746"/>
                <a:gd name="T26" fmla="*/ 189 w 1774"/>
                <a:gd name="T27" fmla="*/ 1127 h 1746"/>
                <a:gd name="T28" fmla="*/ 114 w 1774"/>
                <a:gd name="T29" fmla="*/ 1158 h 1746"/>
                <a:gd name="T30" fmla="*/ 48 w 1774"/>
                <a:gd name="T31" fmla="*/ 1198 h 1746"/>
                <a:gd name="T32" fmla="*/ 0 w 1774"/>
                <a:gd name="T33" fmla="*/ 1250 h 1746"/>
                <a:gd name="T34" fmla="*/ 48 w 1774"/>
                <a:gd name="T35" fmla="*/ 1254 h 1746"/>
                <a:gd name="T36" fmla="*/ 106 w 1774"/>
                <a:gd name="T37" fmla="*/ 1246 h 1746"/>
                <a:gd name="T38" fmla="*/ 167 w 1774"/>
                <a:gd name="T39" fmla="*/ 1215 h 1746"/>
                <a:gd name="T40" fmla="*/ 233 w 1774"/>
                <a:gd name="T41" fmla="*/ 1185 h 1746"/>
                <a:gd name="T42" fmla="*/ 295 w 1774"/>
                <a:gd name="T43" fmla="*/ 1150 h 1746"/>
                <a:gd name="T44" fmla="*/ 360 w 1774"/>
                <a:gd name="T45" fmla="*/ 1123 h 1746"/>
                <a:gd name="T46" fmla="*/ 417 w 1774"/>
                <a:gd name="T47" fmla="*/ 1110 h 1746"/>
                <a:gd name="T48" fmla="*/ 474 w 1774"/>
                <a:gd name="T49" fmla="*/ 1127 h 1746"/>
                <a:gd name="T50" fmla="*/ 461 w 1774"/>
                <a:gd name="T51" fmla="*/ 1171 h 1746"/>
                <a:gd name="T52" fmla="*/ 444 w 1774"/>
                <a:gd name="T53" fmla="*/ 1237 h 1746"/>
                <a:gd name="T54" fmla="*/ 422 w 1774"/>
                <a:gd name="T55" fmla="*/ 1312 h 1746"/>
                <a:gd name="T56" fmla="*/ 399 w 1774"/>
                <a:gd name="T57" fmla="*/ 1400 h 1746"/>
                <a:gd name="T58" fmla="*/ 374 w 1774"/>
                <a:gd name="T59" fmla="*/ 1487 h 1746"/>
                <a:gd name="T60" fmla="*/ 355 w 1774"/>
                <a:gd name="T61" fmla="*/ 1580 h 1746"/>
                <a:gd name="T62" fmla="*/ 338 w 1774"/>
                <a:gd name="T63" fmla="*/ 1663 h 1746"/>
                <a:gd name="T64" fmla="*/ 338 w 1774"/>
                <a:gd name="T65" fmla="*/ 1742 h 1746"/>
                <a:gd name="T66" fmla="*/ 496 w 1774"/>
                <a:gd name="T67" fmla="*/ 1733 h 1746"/>
                <a:gd name="T68" fmla="*/ 650 w 1774"/>
                <a:gd name="T69" fmla="*/ 1742 h 1746"/>
                <a:gd name="T70" fmla="*/ 791 w 1774"/>
                <a:gd name="T71" fmla="*/ 1746 h 1746"/>
                <a:gd name="T72" fmla="*/ 922 w 1774"/>
                <a:gd name="T73" fmla="*/ 1738 h 1746"/>
                <a:gd name="T74" fmla="*/ 1036 w 1774"/>
                <a:gd name="T75" fmla="*/ 1694 h 1746"/>
                <a:gd name="T76" fmla="*/ 1142 w 1774"/>
                <a:gd name="T77" fmla="*/ 1615 h 1746"/>
                <a:gd name="T78" fmla="*/ 1234 w 1774"/>
                <a:gd name="T79" fmla="*/ 1478 h 1746"/>
                <a:gd name="T80" fmla="*/ 1313 w 1774"/>
                <a:gd name="T81" fmla="*/ 1285 h 1746"/>
                <a:gd name="T82" fmla="*/ 1489 w 1774"/>
                <a:gd name="T83" fmla="*/ 1150 h 1746"/>
                <a:gd name="T84" fmla="*/ 1616 w 1774"/>
                <a:gd name="T85" fmla="*/ 1001 h 1746"/>
                <a:gd name="T86" fmla="*/ 1695 w 1774"/>
                <a:gd name="T87" fmla="*/ 833 h 1746"/>
                <a:gd name="T88" fmla="*/ 1748 w 1774"/>
                <a:gd name="T89" fmla="*/ 671 h 1746"/>
                <a:gd name="T90" fmla="*/ 1769 w 1774"/>
                <a:gd name="T91" fmla="*/ 500 h 1746"/>
                <a:gd name="T92" fmla="*/ 1774 w 1774"/>
                <a:gd name="T93" fmla="*/ 342 h 1746"/>
                <a:gd name="T94" fmla="*/ 1769 w 1774"/>
                <a:gd name="T95" fmla="*/ 193 h 1746"/>
                <a:gd name="T96" fmla="*/ 1765 w 1774"/>
                <a:gd name="T97" fmla="*/ 70 h 1746"/>
                <a:gd name="T98" fmla="*/ 1690 w 1774"/>
                <a:gd name="T99" fmla="*/ 56 h 1746"/>
                <a:gd name="T100" fmla="*/ 1625 w 1774"/>
                <a:gd name="T101" fmla="*/ 52 h 1746"/>
                <a:gd name="T102" fmla="*/ 1550 w 1774"/>
                <a:gd name="T103" fmla="*/ 39 h 1746"/>
                <a:gd name="T104" fmla="*/ 1484 w 1774"/>
                <a:gd name="T105" fmla="*/ 35 h 1746"/>
                <a:gd name="T106" fmla="*/ 1414 w 1774"/>
                <a:gd name="T107" fmla="*/ 21 h 1746"/>
                <a:gd name="T108" fmla="*/ 1343 w 1774"/>
                <a:gd name="T109" fmla="*/ 17 h 1746"/>
                <a:gd name="T110" fmla="*/ 1273 w 1774"/>
                <a:gd name="T111" fmla="*/ 4 h 1746"/>
                <a:gd name="T112" fmla="*/ 1208 w 1774"/>
                <a:gd name="T113" fmla="*/ 0 h 174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774"/>
                <a:gd name="T172" fmla="*/ 0 h 1746"/>
                <a:gd name="T173" fmla="*/ 1774 w 1774"/>
                <a:gd name="T174" fmla="*/ 1746 h 174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774" h="1746">
                  <a:moveTo>
                    <a:pt x="1208" y="0"/>
                  </a:moveTo>
                  <a:lnTo>
                    <a:pt x="1194" y="228"/>
                  </a:lnTo>
                  <a:lnTo>
                    <a:pt x="1181" y="399"/>
                  </a:lnTo>
                  <a:lnTo>
                    <a:pt x="1150" y="522"/>
                  </a:lnTo>
                  <a:lnTo>
                    <a:pt x="1107" y="623"/>
                  </a:lnTo>
                  <a:lnTo>
                    <a:pt x="1023" y="693"/>
                  </a:lnTo>
                  <a:lnTo>
                    <a:pt x="913" y="768"/>
                  </a:lnTo>
                  <a:lnTo>
                    <a:pt x="751" y="847"/>
                  </a:lnTo>
                  <a:lnTo>
                    <a:pt x="544" y="951"/>
                  </a:lnTo>
                  <a:lnTo>
                    <a:pt x="488" y="996"/>
                  </a:lnTo>
                  <a:lnTo>
                    <a:pt x="422" y="1036"/>
                  </a:lnTo>
                  <a:lnTo>
                    <a:pt x="343" y="1066"/>
                  </a:lnTo>
                  <a:lnTo>
                    <a:pt x="268" y="1101"/>
                  </a:lnTo>
                  <a:lnTo>
                    <a:pt x="189" y="1127"/>
                  </a:lnTo>
                  <a:lnTo>
                    <a:pt x="114" y="1158"/>
                  </a:lnTo>
                  <a:lnTo>
                    <a:pt x="48" y="1198"/>
                  </a:lnTo>
                  <a:lnTo>
                    <a:pt x="0" y="1250"/>
                  </a:lnTo>
                  <a:lnTo>
                    <a:pt x="48" y="1254"/>
                  </a:lnTo>
                  <a:lnTo>
                    <a:pt x="106" y="1246"/>
                  </a:lnTo>
                  <a:lnTo>
                    <a:pt x="167" y="1215"/>
                  </a:lnTo>
                  <a:lnTo>
                    <a:pt x="233" y="1185"/>
                  </a:lnTo>
                  <a:lnTo>
                    <a:pt x="295" y="1150"/>
                  </a:lnTo>
                  <a:lnTo>
                    <a:pt x="360" y="1123"/>
                  </a:lnTo>
                  <a:lnTo>
                    <a:pt x="417" y="1110"/>
                  </a:lnTo>
                  <a:lnTo>
                    <a:pt x="474" y="1127"/>
                  </a:lnTo>
                  <a:lnTo>
                    <a:pt x="461" y="1171"/>
                  </a:lnTo>
                  <a:lnTo>
                    <a:pt x="444" y="1237"/>
                  </a:lnTo>
                  <a:lnTo>
                    <a:pt x="422" y="1312"/>
                  </a:lnTo>
                  <a:lnTo>
                    <a:pt x="399" y="1400"/>
                  </a:lnTo>
                  <a:lnTo>
                    <a:pt x="374" y="1487"/>
                  </a:lnTo>
                  <a:lnTo>
                    <a:pt x="355" y="1580"/>
                  </a:lnTo>
                  <a:lnTo>
                    <a:pt x="338" y="1663"/>
                  </a:lnTo>
                  <a:lnTo>
                    <a:pt x="338" y="1742"/>
                  </a:lnTo>
                  <a:lnTo>
                    <a:pt x="496" y="1733"/>
                  </a:lnTo>
                  <a:lnTo>
                    <a:pt x="650" y="1742"/>
                  </a:lnTo>
                  <a:lnTo>
                    <a:pt x="791" y="1746"/>
                  </a:lnTo>
                  <a:lnTo>
                    <a:pt x="922" y="1738"/>
                  </a:lnTo>
                  <a:lnTo>
                    <a:pt x="1036" y="1694"/>
                  </a:lnTo>
                  <a:lnTo>
                    <a:pt x="1142" y="1615"/>
                  </a:lnTo>
                  <a:lnTo>
                    <a:pt x="1234" y="1478"/>
                  </a:lnTo>
                  <a:lnTo>
                    <a:pt x="1313" y="1285"/>
                  </a:lnTo>
                  <a:lnTo>
                    <a:pt x="1489" y="1150"/>
                  </a:lnTo>
                  <a:lnTo>
                    <a:pt x="1616" y="1001"/>
                  </a:lnTo>
                  <a:lnTo>
                    <a:pt x="1695" y="833"/>
                  </a:lnTo>
                  <a:lnTo>
                    <a:pt x="1748" y="671"/>
                  </a:lnTo>
                  <a:lnTo>
                    <a:pt x="1769" y="500"/>
                  </a:lnTo>
                  <a:lnTo>
                    <a:pt x="1774" y="342"/>
                  </a:lnTo>
                  <a:lnTo>
                    <a:pt x="1769" y="193"/>
                  </a:lnTo>
                  <a:lnTo>
                    <a:pt x="1765" y="70"/>
                  </a:lnTo>
                  <a:lnTo>
                    <a:pt x="1690" y="56"/>
                  </a:lnTo>
                  <a:lnTo>
                    <a:pt x="1625" y="52"/>
                  </a:lnTo>
                  <a:lnTo>
                    <a:pt x="1550" y="39"/>
                  </a:lnTo>
                  <a:lnTo>
                    <a:pt x="1484" y="35"/>
                  </a:lnTo>
                  <a:lnTo>
                    <a:pt x="1414" y="21"/>
                  </a:lnTo>
                  <a:lnTo>
                    <a:pt x="1343" y="17"/>
                  </a:lnTo>
                  <a:lnTo>
                    <a:pt x="1273" y="4"/>
                  </a:lnTo>
                  <a:lnTo>
                    <a:pt x="1208" y="0"/>
                  </a:lnTo>
                  <a:close/>
                </a:path>
              </a:pathLst>
            </a:custGeom>
            <a:solidFill>
              <a:srgbClr val="8A7570"/>
            </a:solidFill>
            <a:ln w="9525">
              <a:noFill/>
              <a:round/>
              <a:headEnd/>
              <a:tailEnd/>
            </a:ln>
          </p:spPr>
          <p:txBody>
            <a:bodyPr>
              <a:prstTxWarp prst="textNoShape">
                <a:avLst/>
              </a:prstTxWarp>
            </a:bodyPr>
            <a:lstStyle/>
            <a:p>
              <a:endParaRPr lang="en-US"/>
            </a:p>
          </p:txBody>
        </p:sp>
        <p:sp>
          <p:nvSpPr>
            <p:cNvPr id="51926" name="Freeform 49"/>
            <p:cNvSpPr>
              <a:spLocks/>
            </p:cNvSpPr>
            <p:nvPr/>
          </p:nvSpPr>
          <p:spPr bwMode="auto">
            <a:xfrm>
              <a:off x="4627" y="3182"/>
              <a:ext cx="296" cy="289"/>
            </a:xfrm>
            <a:custGeom>
              <a:avLst/>
              <a:gdLst>
                <a:gd name="T0" fmla="*/ 1256 w 1774"/>
                <a:gd name="T1" fmla="*/ 0 h 1733"/>
                <a:gd name="T2" fmla="*/ 1243 w 1774"/>
                <a:gd name="T3" fmla="*/ 224 h 1733"/>
                <a:gd name="T4" fmla="*/ 1229 w 1774"/>
                <a:gd name="T5" fmla="*/ 399 h 1733"/>
                <a:gd name="T6" fmla="*/ 1194 w 1774"/>
                <a:gd name="T7" fmla="*/ 527 h 1733"/>
                <a:gd name="T8" fmla="*/ 1150 w 1774"/>
                <a:gd name="T9" fmla="*/ 627 h 1733"/>
                <a:gd name="T10" fmla="*/ 1067 w 1774"/>
                <a:gd name="T11" fmla="*/ 702 h 1733"/>
                <a:gd name="T12" fmla="*/ 957 w 1774"/>
                <a:gd name="T13" fmla="*/ 781 h 1733"/>
                <a:gd name="T14" fmla="*/ 795 w 1774"/>
                <a:gd name="T15" fmla="*/ 860 h 1733"/>
                <a:gd name="T16" fmla="*/ 588 w 1774"/>
                <a:gd name="T17" fmla="*/ 965 h 1733"/>
                <a:gd name="T18" fmla="*/ 527 w 1774"/>
                <a:gd name="T19" fmla="*/ 1009 h 1733"/>
                <a:gd name="T20" fmla="*/ 457 w 1774"/>
                <a:gd name="T21" fmla="*/ 1044 h 1733"/>
                <a:gd name="T22" fmla="*/ 374 w 1774"/>
                <a:gd name="T23" fmla="*/ 1071 h 1733"/>
                <a:gd name="T24" fmla="*/ 290 w 1774"/>
                <a:gd name="T25" fmla="*/ 1102 h 1733"/>
                <a:gd name="T26" fmla="*/ 197 w 1774"/>
                <a:gd name="T27" fmla="*/ 1123 h 1733"/>
                <a:gd name="T28" fmla="*/ 119 w 1774"/>
                <a:gd name="T29" fmla="*/ 1150 h 1733"/>
                <a:gd name="T30" fmla="*/ 48 w 1774"/>
                <a:gd name="T31" fmla="*/ 1185 h 1733"/>
                <a:gd name="T32" fmla="*/ 0 w 1774"/>
                <a:gd name="T33" fmla="*/ 1237 h 1733"/>
                <a:gd name="T34" fmla="*/ 48 w 1774"/>
                <a:gd name="T35" fmla="*/ 1241 h 1733"/>
                <a:gd name="T36" fmla="*/ 106 w 1774"/>
                <a:gd name="T37" fmla="*/ 1233 h 1733"/>
                <a:gd name="T38" fmla="*/ 167 w 1774"/>
                <a:gd name="T39" fmla="*/ 1202 h 1733"/>
                <a:gd name="T40" fmla="*/ 233 w 1774"/>
                <a:gd name="T41" fmla="*/ 1172 h 1733"/>
                <a:gd name="T42" fmla="*/ 295 w 1774"/>
                <a:gd name="T43" fmla="*/ 1137 h 1733"/>
                <a:gd name="T44" fmla="*/ 360 w 1774"/>
                <a:gd name="T45" fmla="*/ 1110 h 1733"/>
                <a:gd name="T46" fmla="*/ 417 w 1774"/>
                <a:gd name="T47" fmla="*/ 1097 h 1733"/>
                <a:gd name="T48" fmla="*/ 474 w 1774"/>
                <a:gd name="T49" fmla="*/ 1114 h 1733"/>
                <a:gd name="T50" fmla="*/ 461 w 1774"/>
                <a:gd name="T51" fmla="*/ 1158 h 1733"/>
                <a:gd name="T52" fmla="*/ 444 w 1774"/>
                <a:gd name="T53" fmla="*/ 1224 h 1733"/>
                <a:gd name="T54" fmla="*/ 422 w 1774"/>
                <a:gd name="T55" fmla="*/ 1299 h 1733"/>
                <a:gd name="T56" fmla="*/ 399 w 1774"/>
                <a:gd name="T57" fmla="*/ 1387 h 1733"/>
                <a:gd name="T58" fmla="*/ 374 w 1774"/>
                <a:gd name="T59" fmla="*/ 1474 h 1733"/>
                <a:gd name="T60" fmla="*/ 355 w 1774"/>
                <a:gd name="T61" fmla="*/ 1567 h 1733"/>
                <a:gd name="T62" fmla="*/ 338 w 1774"/>
                <a:gd name="T63" fmla="*/ 1650 h 1733"/>
                <a:gd name="T64" fmla="*/ 338 w 1774"/>
                <a:gd name="T65" fmla="*/ 1729 h 1733"/>
                <a:gd name="T66" fmla="*/ 496 w 1774"/>
                <a:gd name="T67" fmla="*/ 1720 h 1733"/>
                <a:gd name="T68" fmla="*/ 650 w 1774"/>
                <a:gd name="T69" fmla="*/ 1729 h 1733"/>
                <a:gd name="T70" fmla="*/ 791 w 1774"/>
                <a:gd name="T71" fmla="*/ 1733 h 1733"/>
                <a:gd name="T72" fmla="*/ 922 w 1774"/>
                <a:gd name="T73" fmla="*/ 1725 h 1733"/>
                <a:gd name="T74" fmla="*/ 1036 w 1774"/>
                <a:gd name="T75" fmla="*/ 1681 h 1733"/>
                <a:gd name="T76" fmla="*/ 1142 w 1774"/>
                <a:gd name="T77" fmla="*/ 1602 h 1733"/>
                <a:gd name="T78" fmla="*/ 1234 w 1774"/>
                <a:gd name="T79" fmla="*/ 1465 h 1733"/>
                <a:gd name="T80" fmla="*/ 1313 w 1774"/>
                <a:gd name="T81" fmla="*/ 1272 h 1733"/>
                <a:gd name="T82" fmla="*/ 1489 w 1774"/>
                <a:gd name="T83" fmla="*/ 1137 h 1733"/>
                <a:gd name="T84" fmla="*/ 1611 w 1774"/>
                <a:gd name="T85" fmla="*/ 988 h 1733"/>
                <a:gd name="T86" fmla="*/ 1695 w 1774"/>
                <a:gd name="T87" fmla="*/ 820 h 1733"/>
                <a:gd name="T88" fmla="*/ 1748 w 1774"/>
                <a:gd name="T89" fmla="*/ 658 h 1733"/>
                <a:gd name="T90" fmla="*/ 1765 w 1774"/>
                <a:gd name="T91" fmla="*/ 487 h 1733"/>
                <a:gd name="T92" fmla="*/ 1774 w 1774"/>
                <a:gd name="T93" fmla="*/ 329 h 1733"/>
                <a:gd name="T94" fmla="*/ 1765 w 1774"/>
                <a:gd name="T95" fmla="*/ 180 h 1733"/>
                <a:gd name="T96" fmla="*/ 1761 w 1774"/>
                <a:gd name="T97" fmla="*/ 57 h 1733"/>
                <a:gd name="T98" fmla="*/ 1695 w 1774"/>
                <a:gd name="T99" fmla="*/ 48 h 1733"/>
                <a:gd name="T100" fmla="*/ 1629 w 1774"/>
                <a:gd name="T101" fmla="*/ 39 h 1733"/>
                <a:gd name="T102" fmla="*/ 1568 w 1774"/>
                <a:gd name="T103" fmla="*/ 31 h 1733"/>
                <a:gd name="T104" fmla="*/ 1506 w 1774"/>
                <a:gd name="T105" fmla="*/ 26 h 1733"/>
                <a:gd name="T106" fmla="*/ 1441 w 1774"/>
                <a:gd name="T107" fmla="*/ 18 h 1733"/>
                <a:gd name="T108" fmla="*/ 1379 w 1774"/>
                <a:gd name="T109" fmla="*/ 12 h 1733"/>
                <a:gd name="T110" fmla="*/ 1317 w 1774"/>
                <a:gd name="T111" fmla="*/ 4 h 1733"/>
                <a:gd name="T112" fmla="*/ 1256 w 1774"/>
                <a:gd name="T113" fmla="*/ 0 h 1733"/>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774"/>
                <a:gd name="T172" fmla="*/ 0 h 1733"/>
                <a:gd name="T173" fmla="*/ 1774 w 1774"/>
                <a:gd name="T174" fmla="*/ 1733 h 1733"/>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774" h="1733">
                  <a:moveTo>
                    <a:pt x="1256" y="0"/>
                  </a:moveTo>
                  <a:lnTo>
                    <a:pt x="1243" y="224"/>
                  </a:lnTo>
                  <a:lnTo>
                    <a:pt x="1229" y="399"/>
                  </a:lnTo>
                  <a:lnTo>
                    <a:pt x="1194" y="527"/>
                  </a:lnTo>
                  <a:lnTo>
                    <a:pt x="1150" y="627"/>
                  </a:lnTo>
                  <a:lnTo>
                    <a:pt x="1067" y="702"/>
                  </a:lnTo>
                  <a:lnTo>
                    <a:pt x="957" y="781"/>
                  </a:lnTo>
                  <a:lnTo>
                    <a:pt x="795" y="860"/>
                  </a:lnTo>
                  <a:lnTo>
                    <a:pt x="588" y="965"/>
                  </a:lnTo>
                  <a:lnTo>
                    <a:pt x="527" y="1009"/>
                  </a:lnTo>
                  <a:lnTo>
                    <a:pt x="457" y="1044"/>
                  </a:lnTo>
                  <a:lnTo>
                    <a:pt x="374" y="1071"/>
                  </a:lnTo>
                  <a:lnTo>
                    <a:pt x="290" y="1102"/>
                  </a:lnTo>
                  <a:lnTo>
                    <a:pt x="197" y="1123"/>
                  </a:lnTo>
                  <a:lnTo>
                    <a:pt x="119" y="1150"/>
                  </a:lnTo>
                  <a:lnTo>
                    <a:pt x="48" y="1185"/>
                  </a:lnTo>
                  <a:lnTo>
                    <a:pt x="0" y="1237"/>
                  </a:lnTo>
                  <a:lnTo>
                    <a:pt x="48" y="1241"/>
                  </a:lnTo>
                  <a:lnTo>
                    <a:pt x="106" y="1233"/>
                  </a:lnTo>
                  <a:lnTo>
                    <a:pt x="167" y="1202"/>
                  </a:lnTo>
                  <a:lnTo>
                    <a:pt x="233" y="1172"/>
                  </a:lnTo>
                  <a:lnTo>
                    <a:pt x="295" y="1137"/>
                  </a:lnTo>
                  <a:lnTo>
                    <a:pt x="360" y="1110"/>
                  </a:lnTo>
                  <a:lnTo>
                    <a:pt x="417" y="1097"/>
                  </a:lnTo>
                  <a:lnTo>
                    <a:pt x="474" y="1114"/>
                  </a:lnTo>
                  <a:lnTo>
                    <a:pt x="461" y="1158"/>
                  </a:lnTo>
                  <a:lnTo>
                    <a:pt x="444" y="1224"/>
                  </a:lnTo>
                  <a:lnTo>
                    <a:pt x="422" y="1299"/>
                  </a:lnTo>
                  <a:lnTo>
                    <a:pt x="399" y="1387"/>
                  </a:lnTo>
                  <a:lnTo>
                    <a:pt x="374" y="1474"/>
                  </a:lnTo>
                  <a:lnTo>
                    <a:pt x="355" y="1567"/>
                  </a:lnTo>
                  <a:lnTo>
                    <a:pt x="338" y="1650"/>
                  </a:lnTo>
                  <a:lnTo>
                    <a:pt x="338" y="1729"/>
                  </a:lnTo>
                  <a:lnTo>
                    <a:pt x="496" y="1720"/>
                  </a:lnTo>
                  <a:lnTo>
                    <a:pt x="650" y="1729"/>
                  </a:lnTo>
                  <a:lnTo>
                    <a:pt x="791" y="1733"/>
                  </a:lnTo>
                  <a:lnTo>
                    <a:pt x="922" y="1725"/>
                  </a:lnTo>
                  <a:lnTo>
                    <a:pt x="1036" y="1681"/>
                  </a:lnTo>
                  <a:lnTo>
                    <a:pt x="1142" y="1602"/>
                  </a:lnTo>
                  <a:lnTo>
                    <a:pt x="1234" y="1465"/>
                  </a:lnTo>
                  <a:lnTo>
                    <a:pt x="1313" y="1272"/>
                  </a:lnTo>
                  <a:lnTo>
                    <a:pt x="1489" y="1137"/>
                  </a:lnTo>
                  <a:lnTo>
                    <a:pt x="1611" y="988"/>
                  </a:lnTo>
                  <a:lnTo>
                    <a:pt x="1695" y="820"/>
                  </a:lnTo>
                  <a:lnTo>
                    <a:pt x="1748" y="658"/>
                  </a:lnTo>
                  <a:lnTo>
                    <a:pt x="1765" y="487"/>
                  </a:lnTo>
                  <a:lnTo>
                    <a:pt x="1774" y="329"/>
                  </a:lnTo>
                  <a:lnTo>
                    <a:pt x="1765" y="180"/>
                  </a:lnTo>
                  <a:lnTo>
                    <a:pt x="1761" y="57"/>
                  </a:lnTo>
                  <a:lnTo>
                    <a:pt x="1695" y="48"/>
                  </a:lnTo>
                  <a:lnTo>
                    <a:pt x="1629" y="39"/>
                  </a:lnTo>
                  <a:lnTo>
                    <a:pt x="1568" y="31"/>
                  </a:lnTo>
                  <a:lnTo>
                    <a:pt x="1506" y="26"/>
                  </a:lnTo>
                  <a:lnTo>
                    <a:pt x="1441" y="18"/>
                  </a:lnTo>
                  <a:lnTo>
                    <a:pt x="1379" y="12"/>
                  </a:lnTo>
                  <a:lnTo>
                    <a:pt x="1317" y="4"/>
                  </a:lnTo>
                  <a:lnTo>
                    <a:pt x="1256" y="0"/>
                  </a:lnTo>
                  <a:close/>
                </a:path>
              </a:pathLst>
            </a:custGeom>
            <a:solidFill>
              <a:srgbClr val="8F7A75"/>
            </a:solidFill>
            <a:ln w="9525">
              <a:noFill/>
              <a:round/>
              <a:headEnd/>
              <a:tailEnd/>
            </a:ln>
          </p:spPr>
          <p:txBody>
            <a:bodyPr>
              <a:prstTxWarp prst="textNoShape">
                <a:avLst/>
              </a:prstTxWarp>
            </a:bodyPr>
            <a:lstStyle/>
            <a:p>
              <a:endParaRPr lang="en-US"/>
            </a:p>
          </p:txBody>
        </p:sp>
        <p:sp>
          <p:nvSpPr>
            <p:cNvPr id="51927" name="Freeform 50"/>
            <p:cNvSpPr>
              <a:spLocks/>
            </p:cNvSpPr>
            <p:nvPr/>
          </p:nvSpPr>
          <p:spPr bwMode="auto">
            <a:xfrm>
              <a:off x="4627" y="3183"/>
              <a:ext cx="295" cy="288"/>
            </a:xfrm>
            <a:custGeom>
              <a:avLst/>
              <a:gdLst>
                <a:gd name="T0" fmla="*/ 1304 w 1769"/>
                <a:gd name="T1" fmla="*/ 0 h 1725"/>
                <a:gd name="T2" fmla="*/ 1291 w 1769"/>
                <a:gd name="T3" fmla="*/ 228 h 1725"/>
                <a:gd name="T4" fmla="*/ 1273 w 1769"/>
                <a:gd name="T5" fmla="*/ 404 h 1725"/>
                <a:gd name="T6" fmla="*/ 1243 w 1769"/>
                <a:gd name="T7" fmla="*/ 531 h 1725"/>
                <a:gd name="T8" fmla="*/ 1194 w 1769"/>
                <a:gd name="T9" fmla="*/ 637 h 1725"/>
                <a:gd name="T10" fmla="*/ 1111 w 1769"/>
                <a:gd name="T11" fmla="*/ 720 h 1725"/>
                <a:gd name="T12" fmla="*/ 997 w 1769"/>
                <a:gd name="T13" fmla="*/ 795 h 1725"/>
                <a:gd name="T14" fmla="*/ 834 w 1769"/>
                <a:gd name="T15" fmla="*/ 878 h 1725"/>
                <a:gd name="T16" fmla="*/ 623 w 1769"/>
                <a:gd name="T17" fmla="*/ 984 h 1725"/>
                <a:gd name="T18" fmla="*/ 567 w 1769"/>
                <a:gd name="T19" fmla="*/ 1028 h 1725"/>
                <a:gd name="T20" fmla="*/ 492 w 1769"/>
                <a:gd name="T21" fmla="*/ 1058 h 1725"/>
                <a:gd name="T22" fmla="*/ 404 w 1769"/>
                <a:gd name="T23" fmla="*/ 1084 h 1725"/>
                <a:gd name="T24" fmla="*/ 312 w 1769"/>
                <a:gd name="T25" fmla="*/ 1106 h 1725"/>
                <a:gd name="T26" fmla="*/ 216 w 1769"/>
                <a:gd name="T27" fmla="*/ 1119 h 1725"/>
                <a:gd name="T28" fmla="*/ 127 w 1769"/>
                <a:gd name="T29" fmla="*/ 1146 h 1725"/>
                <a:gd name="T30" fmla="*/ 52 w 1769"/>
                <a:gd name="T31" fmla="*/ 1177 h 1725"/>
                <a:gd name="T32" fmla="*/ 0 w 1769"/>
                <a:gd name="T33" fmla="*/ 1229 h 1725"/>
                <a:gd name="T34" fmla="*/ 48 w 1769"/>
                <a:gd name="T35" fmla="*/ 1233 h 1725"/>
                <a:gd name="T36" fmla="*/ 106 w 1769"/>
                <a:gd name="T37" fmla="*/ 1225 h 1725"/>
                <a:gd name="T38" fmla="*/ 167 w 1769"/>
                <a:gd name="T39" fmla="*/ 1194 h 1725"/>
                <a:gd name="T40" fmla="*/ 233 w 1769"/>
                <a:gd name="T41" fmla="*/ 1164 h 1725"/>
                <a:gd name="T42" fmla="*/ 295 w 1769"/>
                <a:gd name="T43" fmla="*/ 1129 h 1725"/>
                <a:gd name="T44" fmla="*/ 360 w 1769"/>
                <a:gd name="T45" fmla="*/ 1102 h 1725"/>
                <a:gd name="T46" fmla="*/ 417 w 1769"/>
                <a:gd name="T47" fmla="*/ 1089 h 1725"/>
                <a:gd name="T48" fmla="*/ 474 w 1769"/>
                <a:gd name="T49" fmla="*/ 1106 h 1725"/>
                <a:gd name="T50" fmla="*/ 461 w 1769"/>
                <a:gd name="T51" fmla="*/ 1150 h 1725"/>
                <a:gd name="T52" fmla="*/ 444 w 1769"/>
                <a:gd name="T53" fmla="*/ 1216 h 1725"/>
                <a:gd name="T54" fmla="*/ 422 w 1769"/>
                <a:gd name="T55" fmla="*/ 1291 h 1725"/>
                <a:gd name="T56" fmla="*/ 399 w 1769"/>
                <a:gd name="T57" fmla="*/ 1379 h 1725"/>
                <a:gd name="T58" fmla="*/ 374 w 1769"/>
                <a:gd name="T59" fmla="*/ 1466 h 1725"/>
                <a:gd name="T60" fmla="*/ 355 w 1769"/>
                <a:gd name="T61" fmla="*/ 1559 h 1725"/>
                <a:gd name="T62" fmla="*/ 338 w 1769"/>
                <a:gd name="T63" fmla="*/ 1642 h 1725"/>
                <a:gd name="T64" fmla="*/ 338 w 1769"/>
                <a:gd name="T65" fmla="*/ 1721 h 1725"/>
                <a:gd name="T66" fmla="*/ 496 w 1769"/>
                <a:gd name="T67" fmla="*/ 1712 h 1725"/>
                <a:gd name="T68" fmla="*/ 650 w 1769"/>
                <a:gd name="T69" fmla="*/ 1721 h 1725"/>
                <a:gd name="T70" fmla="*/ 791 w 1769"/>
                <a:gd name="T71" fmla="*/ 1725 h 1725"/>
                <a:gd name="T72" fmla="*/ 922 w 1769"/>
                <a:gd name="T73" fmla="*/ 1717 h 1725"/>
                <a:gd name="T74" fmla="*/ 1036 w 1769"/>
                <a:gd name="T75" fmla="*/ 1673 h 1725"/>
                <a:gd name="T76" fmla="*/ 1142 w 1769"/>
                <a:gd name="T77" fmla="*/ 1594 h 1725"/>
                <a:gd name="T78" fmla="*/ 1234 w 1769"/>
                <a:gd name="T79" fmla="*/ 1457 h 1725"/>
                <a:gd name="T80" fmla="*/ 1313 w 1769"/>
                <a:gd name="T81" fmla="*/ 1264 h 1725"/>
                <a:gd name="T82" fmla="*/ 1489 w 1769"/>
                <a:gd name="T83" fmla="*/ 1129 h 1725"/>
                <a:gd name="T84" fmla="*/ 1611 w 1769"/>
                <a:gd name="T85" fmla="*/ 980 h 1725"/>
                <a:gd name="T86" fmla="*/ 1695 w 1769"/>
                <a:gd name="T87" fmla="*/ 812 h 1725"/>
                <a:gd name="T88" fmla="*/ 1748 w 1769"/>
                <a:gd name="T89" fmla="*/ 650 h 1725"/>
                <a:gd name="T90" fmla="*/ 1765 w 1769"/>
                <a:gd name="T91" fmla="*/ 479 h 1725"/>
                <a:gd name="T92" fmla="*/ 1769 w 1769"/>
                <a:gd name="T93" fmla="*/ 321 h 1725"/>
                <a:gd name="T94" fmla="*/ 1761 w 1769"/>
                <a:gd name="T95" fmla="*/ 172 h 1725"/>
                <a:gd name="T96" fmla="*/ 1756 w 1769"/>
                <a:gd name="T97" fmla="*/ 49 h 1725"/>
                <a:gd name="T98" fmla="*/ 1695 w 1769"/>
                <a:gd name="T99" fmla="*/ 40 h 1725"/>
                <a:gd name="T100" fmla="*/ 1642 w 1769"/>
                <a:gd name="T101" fmla="*/ 35 h 1725"/>
                <a:gd name="T102" fmla="*/ 1580 w 1769"/>
                <a:gd name="T103" fmla="*/ 27 h 1725"/>
                <a:gd name="T104" fmla="*/ 1528 w 1769"/>
                <a:gd name="T105" fmla="*/ 23 h 1725"/>
                <a:gd name="T106" fmla="*/ 1471 w 1769"/>
                <a:gd name="T107" fmla="*/ 14 h 1725"/>
                <a:gd name="T108" fmla="*/ 1414 w 1769"/>
                <a:gd name="T109" fmla="*/ 10 h 1725"/>
                <a:gd name="T110" fmla="*/ 1357 w 1769"/>
                <a:gd name="T111" fmla="*/ 4 h 1725"/>
                <a:gd name="T112" fmla="*/ 1304 w 1769"/>
                <a:gd name="T113" fmla="*/ 0 h 1725"/>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769"/>
                <a:gd name="T172" fmla="*/ 0 h 1725"/>
                <a:gd name="T173" fmla="*/ 1769 w 1769"/>
                <a:gd name="T174" fmla="*/ 1725 h 1725"/>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769" h="1725">
                  <a:moveTo>
                    <a:pt x="1304" y="0"/>
                  </a:moveTo>
                  <a:lnTo>
                    <a:pt x="1291" y="228"/>
                  </a:lnTo>
                  <a:lnTo>
                    <a:pt x="1273" y="404"/>
                  </a:lnTo>
                  <a:lnTo>
                    <a:pt x="1243" y="531"/>
                  </a:lnTo>
                  <a:lnTo>
                    <a:pt x="1194" y="637"/>
                  </a:lnTo>
                  <a:lnTo>
                    <a:pt x="1111" y="720"/>
                  </a:lnTo>
                  <a:lnTo>
                    <a:pt x="997" y="795"/>
                  </a:lnTo>
                  <a:lnTo>
                    <a:pt x="834" y="878"/>
                  </a:lnTo>
                  <a:lnTo>
                    <a:pt x="623" y="984"/>
                  </a:lnTo>
                  <a:lnTo>
                    <a:pt x="567" y="1028"/>
                  </a:lnTo>
                  <a:lnTo>
                    <a:pt x="492" y="1058"/>
                  </a:lnTo>
                  <a:lnTo>
                    <a:pt x="404" y="1084"/>
                  </a:lnTo>
                  <a:lnTo>
                    <a:pt x="312" y="1106"/>
                  </a:lnTo>
                  <a:lnTo>
                    <a:pt x="216" y="1119"/>
                  </a:lnTo>
                  <a:lnTo>
                    <a:pt x="127" y="1146"/>
                  </a:lnTo>
                  <a:lnTo>
                    <a:pt x="52" y="1177"/>
                  </a:lnTo>
                  <a:lnTo>
                    <a:pt x="0" y="1229"/>
                  </a:lnTo>
                  <a:lnTo>
                    <a:pt x="48" y="1233"/>
                  </a:lnTo>
                  <a:lnTo>
                    <a:pt x="106" y="1225"/>
                  </a:lnTo>
                  <a:lnTo>
                    <a:pt x="167" y="1194"/>
                  </a:lnTo>
                  <a:lnTo>
                    <a:pt x="233" y="1164"/>
                  </a:lnTo>
                  <a:lnTo>
                    <a:pt x="295" y="1129"/>
                  </a:lnTo>
                  <a:lnTo>
                    <a:pt x="360" y="1102"/>
                  </a:lnTo>
                  <a:lnTo>
                    <a:pt x="417" y="1089"/>
                  </a:lnTo>
                  <a:lnTo>
                    <a:pt x="474" y="1106"/>
                  </a:lnTo>
                  <a:lnTo>
                    <a:pt x="461" y="1150"/>
                  </a:lnTo>
                  <a:lnTo>
                    <a:pt x="444" y="1216"/>
                  </a:lnTo>
                  <a:lnTo>
                    <a:pt x="422" y="1291"/>
                  </a:lnTo>
                  <a:lnTo>
                    <a:pt x="399" y="1379"/>
                  </a:lnTo>
                  <a:lnTo>
                    <a:pt x="374" y="1466"/>
                  </a:lnTo>
                  <a:lnTo>
                    <a:pt x="355" y="1559"/>
                  </a:lnTo>
                  <a:lnTo>
                    <a:pt x="338" y="1642"/>
                  </a:lnTo>
                  <a:lnTo>
                    <a:pt x="338" y="1721"/>
                  </a:lnTo>
                  <a:lnTo>
                    <a:pt x="496" y="1712"/>
                  </a:lnTo>
                  <a:lnTo>
                    <a:pt x="650" y="1721"/>
                  </a:lnTo>
                  <a:lnTo>
                    <a:pt x="791" y="1725"/>
                  </a:lnTo>
                  <a:lnTo>
                    <a:pt x="922" y="1717"/>
                  </a:lnTo>
                  <a:lnTo>
                    <a:pt x="1036" y="1673"/>
                  </a:lnTo>
                  <a:lnTo>
                    <a:pt x="1142" y="1594"/>
                  </a:lnTo>
                  <a:lnTo>
                    <a:pt x="1234" y="1457"/>
                  </a:lnTo>
                  <a:lnTo>
                    <a:pt x="1313" y="1264"/>
                  </a:lnTo>
                  <a:lnTo>
                    <a:pt x="1489" y="1129"/>
                  </a:lnTo>
                  <a:lnTo>
                    <a:pt x="1611" y="980"/>
                  </a:lnTo>
                  <a:lnTo>
                    <a:pt x="1695" y="812"/>
                  </a:lnTo>
                  <a:lnTo>
                    <a:pt x="1748" y="650"/>
                  </a:lnTo>
                  <a:lnTo>
                    <a:pt x="1765" y="479"/>
                  </a:lnTo>
                  <a:lnTo>
                    <a:pt x="1769" y="321"/>
                  </a:lnTo>
                  <a:lnTo>
                    <a:pt x="1761" y="172"/>
                  </a:lnTo>
                  <a:lnTo>
                    <a:pt x="1756" y="49"/>
                  </a:lnTo>
                  <a:lnTo>
                    <a:pt x="1695" y="40"/>
                  </a:lnTo>
                  <a:lnTo>
                    <a:pt x="1642" y="35"/>
                  </a:lnTo>
                  <a:lnTo>
                    <a:pt x="1580" y="27"/>
                  </a:lnTo>
                  <a:lnTo>
                    <a:pt x="1528" y="23"/>
                  </a:lnTo>
                  <a:lnTo>
                    <a:pt x="1471" y="14"/>
                  </a:lnTo>
                  <a:lnTo>
                    <a:pt x="1414" y="10"/>
                  </a:lnTo>
                  <a:lnTo>
                    <a:pt x="1357" y="4"/>
                  </a:lnTo>
                  <a:lnTo>
                    <a:pt x="1304" y="0"/>
                  </a:lnTo>
                  <a:close/>
                </a:path>
              </a:pathLst>
            </a:custGeom>
            <a:solidFill>
              <a:srgbClr val="917D78"/>
            </a:solidFill>
            <a:ln w="9525">
              <a:noFill/>
              <a:round/>
              <a:headEnd/>
              <a:tailEnd/>
            </a:ln>
          </p:spPr>
          <p:txBody>
            <a:bodyPr>
              <a:prstTxWarp prst="textNoShape">
                <a:avLst/>
              </a:prstTxWarp>
            </a:bodyPr>
            <a:lstStyle/>
            <a:p>
              <a:endParaRPr lang="en-US"/>
            </a:p>
          </p:txBody>
        </p:sp>
        <p:sp>
          <p:nvSpPr>
            <p:cNvPr id="51928" name="Freeform 51"/>
            <p:cNvSpPr>
              <a:spLocks/>
            </p:cNvSpPr>
            <p:nvPr/>
          </p:nvSpPr>
          <p:spPr bwMode="auto">
            <a:xfrm>
              <a:off x="4627" y="3185"/>
              <a:ext cx="295" cy="286"/>
            </a:xfrm>
            <a:custGeom>
              <a:avLst/>
              <a:gdLst>
                <a:gd name="T0" fmla="*/ 1352 w 1769"/>
                <a:gd name="T1" fmla="*/ 0 h 1715"/>
                <a:gd name="T2" fmla="*/ 1339 w 1769"/>
                <a:gd name="T3" fmla="*/ 227 h 1715"/>
                <a:gd name="T4" fmla="*/ 1322 w 1769"/>
                <a:gd name="T5" fmla="*/ 407 h 1715"/>
                <a:gd name="T6" fmla="*/ 1287 w 1769"/>
                <a:gd name="T7" fmla="*/ 540 h 1715"/>
                <a:gd name="T8" fmla="*/ 1238 w 1769"/>
                <a:gd name="T9" fmla="*/ 644 h 1715"/>
                <a:gd name="T10" fmla="*/ 1155 w 1769"/>
                <a:gd name="T11" fmla="*/ 727 h 1715"/>
                <a:gd name="T12" fmla="*/ 1036 w 1769"/>
                <a:gd name="T13" fmla="*/ 812 h 1715"/>
                <a:gd name="T14" fmla="*/ 878 w 1769"/>
                <a:gd name="T15" fmla="*/ 895 h 1715"/>
                <a:gd name="T16" fmla="*/ 667 w 1769"/>
                <a:gd name="T17" fmla="*/ 1000 h 1715"/>
                <a:gd name="T18" fmla="*/ 606 w 1769"/>
                <a:gd name="T19" fmla="*/ 1040 h 1715"/>
                <a:gd name="T20" fmla="*/ 527 w 1769"/>
                <a:gd name="T21" fmla="*/ 1070 h 1715"/>
                <a:gd name="T22" fmla="*/ 430 w 1769"/>
                <a:gd name="T23" fmla="*/ 1088 h 1715"/>
                <a:gd name="T24" fmla="*/ 330 w 1769"/>
                <a:gd name="T25" fmla="*/ 1109 h 1715"/>
                <a:gd name="T26" fmla="*/ 224 w 1769"/>
                <a:gd name="T27" fmla="*/ 1123 h 1715"/>
                <a:gd name="T28" fmla="*/ 131 w 1769"/>
                <a:gd name="T29" fmla="*/ 1140 h 1715"/>
                <a:gd name="T30" fmla="*/ 52 w 1769"/>
                <a:gd name="T31" fmla="*/ 1171 h 1715"/>
                <a:gd name="T32" fmla="*/ 0 w 1769"/>
                <a:gd name="T33" fmla="*/ 1219 h 1715"/>
                <a:gd name="T34" fmla="*/ 48 w 1769"/>
                <a:gd name="T35" fmla="*/ 1223 h 1715"/>
                <a:gd name="T36" fmla="*/ 106 w 1769"/>
                <a:gd name="T37" fmla="*/ 1215 h 1715"/>
                <a:gd name="T38" fmla="*/ 167 w 1769"/>
                <a:gd name="T39" fmla="*/ 1184 h 1715"/>
                <a:gd name="T40" fmla="*/ 233 w 1769"/>
                <a:gd name="T41" fmla="*/ 1154 h 1715"/>
                <a:gd name="T42" fmla="*/ 295 w 1769"/>
                <a:gd name="T43" fmla="*/ 1119 h 1715"/>
                <a:gd name="T44" fmla="*/ 360 w 1769"/>
                <a:gd name="T45" fmla="*/ 1092 h 1715"/>
                <a:gd name="T46" fmla="*/ 417 w 1769"/>
                <a:gd name="T47" fmla="*/ 1079 h 1715"/>
                <a:gd name="T48" fmla="*/ 474 w 1769"/>
                <a:gd name="T49" fmla="*/ 1096 h 1715"/>
                <a:gd name="T50" fmla="*/ 461 w 1769"/>
                <a:gd name="T51" fmla="*/ 1140 h 1715"/>
                <a:gd name="T52" fmla="*/ 444 w 1769"/>
                <a:gd name="T53" fmla="*/ 1206 h 1715"/>
                <a:gd name="T54" fmla="*/ 422 w 1769"/>
                <a:gd name="T55" fmla="*/ 1281 h 1715"/>
                <a:gd name="T56" fmla="*/ 399 w 1769"/>
                <a:gd name="T57" fmla="*/ 1369 h 1715"/>
                <a:gd name="T58" fmla="*/ 374 w 1769"/>
                <a:gd name="T59" fmla="*/ 1456 h 1715"/>
                <a:gd name="T60" fmla="*/ 355 w 1769"/>
                <a:gd name="T61" fmla="*/ 1549 h 1715"/>
                <a:gd name="T62" fmla="*/ 338 w 1769"/>
                <a:gd name="T63" fmla="*/ 1632 h 1715"/>
                <a:gd name="T64" fmla="*/ 338 w 1769"/>
                <a:gd name="T65" fmla="*/ 1711 h 1715"/>
                <a:gd name="T66" fmla="*/ 496 w 1769"/>
                <a:gd name="T67" fmla="*/ 1702 h 1715"/>
                <a:gd name="T68" fmla="*/ 650 w 1769"/>
                <a:gd name="T69" fmla="*/ 1711 h 1715"/>
                <a:gd name="T70" fmla="*/ 791 w 1769"/>
                <a:gd name="T71" fmla="*/ 1715 h 1715"/>
                <a:gd name="T72" fmla="*/ 922 w 1769"/>
                <a:gd name="T73" fmla="*/ 1707 h 1715"/>
                <a:gd name="T74" fmla="*/ 1036 w 1769"/>
                <a:gd name="T75" fmla="*/ 1663 h 1715"/>
                <a:gd name="T76" fmla="*/ 1142 w 1769"/>
                <a:gd name="T77" fmla="*/ 1584 h 1715"/>
                <a:gd name="T78" fmla="*/ 1234 w 1769"/>
                <a:gd name="T79" fmla="*/ 1447 h 1715"/>
                <a:gd name="T80" fmla="*/ 1313 w 1769"/>
                <a:gd name="T81" fmla="*/ 1254 h 1715"/>
                <a:gd name="T82" fmla="*/ 1489 w 1769"/>
                <a:gd name="T83" fmla="*/ 1119 h 1715"/>
                <a:gd name="T84" fmla="*/ 1611 w 1769"/>
                <a:gd name="T85" fmla="*/ 970 h 1715"/>
                <a:gd name="T86" fmla="*/ 1695 w 1769"/>
                <a:gd name="T87" fmla="*/ 802 h 1715"/>
                <a:gd name="T88" fmla="*/ 1744 w 1769"/>
                <a:gd name="T89" fmla="*/ 640 h 1715"/>
                <a:gd name="T90" fmla="*/ 1761 w 1769"/>
                <a:gd name="T91" fmla="*/ 469 h 1715"/>
                <a:gd name="T92" fmla="*/ 1769 w 1769"/>
                <a:gd name="T93" fmla="*/ 311 h 1715"/>
                <a:gd name="T94" fmla="*/ 1761 w 1769"/>
                <a:gd name="T95" fmla="*/ 162 h 1715"/>
                <a:gd name="T96" fmla="*/ 1756 w 1769"/>
                <a:gd name="T97" fmla="*/ 39 h 1715"/>
                <a:gd name="T98" fmla="*/ 1352 w 1769"/>
                <a:gd name="T99" fmla="*/ 0 h 1715"/>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769"/>
                <a:gd name="T151" fmla="*/ 0 h 1715"/>
                <a:gd name="T152" fmla="*/ 1769 w 1769"/>
                <a:gd name="T153" fmla="*/ 1715 h 1715"/>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769" h="1715">
                  <a:moveTo>
                    <a:pt x="1352" y="0"/>
                  </a:moveTo>
                  <a:lnTo>
                    <a:pt x="1339" y="227"/>
                  </a:lnTo>
                  <a:lnTo>
                    <a:pt x="1322" y="407"/>
                  </a:lnTo>
                  <a:lnTo>
                    <a:pt x="1287" y="540"/>
                  </a:lnTo>
                  <a:lnTo>
                    <a:pt x="1238" y="644"/>
                  </a:lnTo>
                  <a:lnTo>
                    <a:pt x="1155" y="727"/>
                  </a:lnTo>
                  <a:lnTo>
                    <a:pt x="1036" y="812"/>
                  </a:lnTo>
                  <a:lnTo>
                    <a:pt x="878" y="895"/>
                  </a:lnTo>
                  <a:lnTo>
                    <a:pt x="667" y="1000"/>
                  </a:lnTo>
                  <a:lnTo>
                    <a:pt x="606" y="1040"/>
                  </a:lnTo>
                  <a:lnTo>
                    <a:pt x="527" y="1070"/>
                  </a:lnTo>
                  <a:lnTo>
                    <a:pt x="430" y="1088"/>
                  </a:lnTo>
                  <a:lnTo>
                    <a:pt x="330" y="1109"/>
                  </a:lnTo>
                  <a:lnTo>
                    <a:pt x="224" y="1123"/>
                  </a:lnTo>
                  <a:lnTo>
                    <a:pt x="131" y="1140"/>
                  </a:lnTo>
                  <a:lnTo>
                    <a:pt x="52" y="1171"/>
                  </a:lnTo>
                  <a:lnTo>
                    <a:pt x="0" y="1219"/>
                  </a:lnTo>
                  <a:lnTo>
                    <a:pt x="48" y="1223"/>
                  </a:lnTo>
                  <a:lnTo>
                    <a:pt x="106" y="1215"/>
                  </a:lnTo>
                  <a:lnTo>
                    <a:pt x="167" y="1184"/>
                  </a:lnTo>
                  <a:lnTo>
                    <a:pt x="233" y="1154"/>
                  </a:lnTo>
                  <a:lnTo>
                    <a:pt x="295" y="1119"/>
                  </a:lnTo>
                  <a:lnTo>
                    <a:pt x="360" y="1092"/>
                  </a:lnTo>
                  <a:lnTo>
                    <a:pt x="417" y="1079"/>
                  </a:lnTo>
                  <a:lnTo>
                    <a:pt x="474" y="1096"/>
                  </a:lnTo>
                  <a:lnTo>
                    <a:pt x="461" y="1140"/>
                  </a:lnTo>
                  <a:lnTo>
                    <a:pt x="444" y="1206"/>
                  </a:lnTo>
                  <a:lnTo>
                    <a:pt x="422" y="1281"/>
                  </a:lnTo>
                  <a:lnTo>
                    <a:pt x="399" y="1369"/>
                  </a:lnTo>
                  <a:lnTo>
                    <a:pt x="374" y="1456"/>
                  </a:lnTo>
                  <a:lnTo>
                    <a:pt x="355" y="1549"/>
                  </a:lnTo>
                  <a:lnTo>
                    <a:pt x="338" y="1632"/>
                  </a:lnTo>
                  <a:lnTo>
                    <a:pt x="338" y="1711"/>
                  </a:lnTo>
                  <a:lnTo>
                    <a:pt x="496" y="1702"/>
                  </a:lnTo>
                  <a:lnTo>
                    <a:pt x="650" y="1711"/>
                  </a:lnTo>
                  <a:lnTo>
                    <a:pt x="791" y="1715"/>
                  </a:lnTo>
                  <a:lnTo>
                    <a:pt x="922" y="1707"/>
                  </a:lnTo>
                  <a:lnTo>
                    <a:pt x="1036" y="1663"/>
                  </a:lnTo>
                  <a:lnTo>
                    <a:pt x="1142" y="1584"/>
                  </a:lnTo>
                  <a:lnTo>
                    <a:pt x="1234" y="1447"/>
                  </a:lnTo>
                  <a:lnTo>
                    <a:pt x="1313" y="1254"/>
                  </a:lnTo>
                  <a:lnTo>
                    <a:pt x="1489" y="1119"/>
                  </a:lnTo>
                  <a:lnTo>
                    <a:pt x="1611" y="970"/>
                  </a:lnTo>
                  <a:lnTo>
                    <a:pt x="1695" y="802"/>
                  </a:lnTo>
                  <a:lnTo>
                    <a:pt x="1744" y="640"/>
                  </a:lnTo>
                  <a:lnTo>
                    <a:pt x="1761" y="469"/>
                  </a:lnTo>
                  <a:lnTo>
                    <a:pt x="1769" y="311"/>
                  </a:lnTo>
                  <a:lnTo>
                    <a:pt x="1761" y="162"/>
                  </a:lnTo>
                  <a:lnTo>
                    <a:pt x="1756" y="39"/>
                  </a:lnTo>
                  <a:lnTo>
                    <a:pt x="1352" y="0"/>
                  </a:lnTo>
                  <a:close/>
                </a:path>
              </a:pathLst>
            </a:custGeom>
            <a:solidFill>
              <a:srgbClr val="96827D"/>
            </a:solidFill>
            <a:ln w="9525">
              <a:noFill/>
              <a:round/>
              <a:headEnd/>
              <a:tailEnd/>
            </a:ln>
          </p:spPr>
          <p:txBody>
            <a:bodyPr>
              <a:prstTxWarp prst="textNoShape">
                <a:avLst/>
              </a:prstTxWarp>
            </a:bodyPr>
            <a:lstStyle/>
            <a:p>
              <a:endParaRPr lang="en-US"/>
            </a:p>
          </p:txBody>
        </p:sp>
        <p:sp>
          <p:nvSpPr>
            <p:cNvPr id="51929" name="Freeform 52"/>
            <p:cNvSpPr>
              <a:spLocks/>
            </p:cNvSpPr>
            <p:nvPr/>
          </p:nvSpPr>
          <p:spPr bwMode="auto">
            <a:xfrm>
              <a:off x="4619" y="3303"/>
              <a:ext cx="242" cy="177"/>
            </a:xfrm>
            <a:custGeom>
              <a:avLst/>
              <a:gdLst>
                <a:gd name="T0" fmla="*/ 518 w 1449"/>
                <a:gd name="T1" fmla="*/ 0 h 1063"/>
                <a:gd name="T2" fmla="*/ 615 w 1449"/>
                <a:gd name="T3" fmla="*/ 206 h 1063"/>
                <a:gd name="T4" fmla="*/ 711 w 1449"/>
                <a:gd name="T5" fmla="*/ 351 h 1063"/>
                <a:gd name="T6" fmla="*/ 812 w 1449"/>
                <a:gd name="T7" fmla="*/ 444 h 1063"/>
                <a:gd name="T8" fmla="*/ 922 w 1449"/>
                <a:gd name="T9" fmla="*/ 501 h 1063"/>
                <a:gd name="T10" fmla="*/ 1036 w 1449"/>
                <a:gd name="T11" fmla="*/ 523 h 1063"/>
                <a:gd name="T12" fmla="*/ 1159 w 1449"/>
                <a:gd name="T13" fmla="*/ 532 h 1063"/>
                <a:gd name="T14" fmla="*/ 1295 w 1449"/>
                <a:gd name="T15" fmla="*/ 527 h 1063"/>
                <a:gd name="T16" fmla="*/ 1449 w 1449"/>
                <a:gd name="T17" fmla="*/ 532 h 1063"/>
                <a:gd name="T18" fmla="*/ 1414 w 1449"/>
                <a:gd name="T19" fmla="*/ 571 h 1063"/>
                <a:gd name="T20" fmla="*/ 1383 w 1449"/>
                <a:gd name="T21" fmla="*/ 623 h 1063"/>
                <a:gd name="T22" fmla="*/ 1348 w 1449"/>
                <a:gd name="T23" fmla="*/ 677 h 1063"/>
                <a:gd name="T24" fmla="*/ 1313 w 1449"/>
                <a:gd name="T25" fmla="*/ 733 h 1063"/>
                <a:gd name="T26" fmla="*/ 1269 w 1449"/>
                <a:gd name="T27" fmla="*/ 786 h 1063"/>
                <a:gd name="T28" fmla="*/ 1221 w 1449"/>
                <a:gd name="T29" fmla="*/ 847 h 1063"/>
                <a:gd name="T30" fmla="*/ 1167 w 1449"/>
                <a:gd name="T31" fmla="*/ 909 h 1063"/>
                <a:gd name="T32" fmla="*/ 1111 w 1449"/>
                <a:gd name="T33" fmla="*/ 970 h 1063"/>
                <a:gd name="T34" fmla="*/ 970 w 1449"/>
                <a:gd name="T35" fmla="*/ 992 h 1063"/>
                <a:gd name="T36" fmla="*/ 860 w 1449"/>
                <a:gd name="T37" fmla="*/ 1014 h 1063"/>
                <a:gd name="T38" fmla="*/ 764 w 1449"/>
                <a:gd name="T39" fmla="*/ 1032 h 1063"/>
                <a:gd name="T40" fmla="*/ 676 w 1449"/>
                <a:gd name="T41" fmla="*/ 1049 h 1063"/>
                <a:gd name="T42" fmla="*/ 579 w 1449"/>
                <a:gd name="T43" fmla="*/ 1059 h 1063"/>
                <a:gd name="T44" fmla="*/ 482 w 1449"/>
                <a:gd name="T45" fmla="*/ 1063 h 1063"/>
                <a:gd name="T46" fmla="*/ 368 w 1449"/>
                <a:gd name="T47" fmla="*/ 1059 h 1063"/>
                <a:gd name="T48" fmla="*/ 241 w 1449"/>
                <a:gd name="T49" fmla="*/ 1049 h 1063"/>
                <a:gd name="T50" fmla="*/ 264 w 1449"/>
                <a:gd name="T51" fmla="*/ 962 h 1063"/>
                <a:gd name="T52" fmla="*/ 294 w 1449"/>
                <a:gd name="T53" fmla="*/ 874 h 1063"/>
                <a:gd name="T54" fmla="*/ 333 w 1449"/>
                <a:gd name="T55" fmla="*/ 786 h 1063"/>
                <a:gd name="T56" fmla="*/ 378 w 1449"/>
                <a:gd name="T57" fmla="*/ 702 h 1063"/>
                <a:gd name="T58" fmla="*/ 417 w 1449"/>
                <a:gd name="T59" fmla="*/ 615 h 1063"/>
                <a:gd name="T60" fmla="*/ 457 w 1449"/>
                <a:gd name="T61" fmla="*/ 532 h 1063"/>
                <a:gd name="T62" fmla="*/ 488 w 1449"/>
                <a:gd name="T63" fmla="*/ 444 h 1063"/>
                <a:gd name="T64" fmla="*/ 513 w 1449"/>
                <a:gd name="T65" fmla="*/ 360 h 1063"/>
                <a:gd name="T66" fmla="*/ 457 w 1449"/>
                <a:gd name="T67" fmla="*/ 382 h 1063"/>
                <a:gd name="T68" fmla="*/ 395 w 1449"/>
                <a:gd name="T69" fmla="*/ 405 h 1063"/>
                <a:gd name="T70" fmla="*/ 324 w 1449"/>
                <a:gd name="T71" fmla="*/ 426 h 1063"/>
                <a:gd name="T72" fmla="*/ 259 w 1449"/>
                <a:gd name="T73" fmla="*/ 453 h 1063"/>
                <a:gd name="T74" fmla="*/ 185 w 1449"/>
                <a:gd name="T75" fmla="*/ 474 h 1063"/>
                <a:gd name="T76" fmla="*/ 119 w 1449"/>
                <a:gd name="T77" fmla="*/ 501 h 1063"/>
                <a:gd name="T78" fmla="*/ 52 w 1449"/>
                <a:gd name="T79" fmla="*/ 523 h 1063"/>
                <a:gd name="T80" fmla="*/ 0 w 1449"/>
                <a:gd name="T81" fmla="*/ 549 h 1063"/>
                <a:gd name="T82" fmla="*/ 52 w 1449"/>
                <a:gd name="T83" fmla="*/ 453 h 1063"/>
                <a:gd name="T84" fmla="*/ 100 w 1449"/>
                <a:gd name="T85" fmla="*/ 369 h 1063"/>
                <a:gd name="T86" fmla="*/ 145 w 1449"/>
                <a:gd name="T87" fmla="*/ 290 h 1063"/>
                <a:gd name="T88" fmla="*/ 197 w 1449"/>
                <a:gd name="T89" fmla="*/ 224 h 1063"/>
                <a:gd name="T90" fmla="*/ 250 w 1449"/>
                <a:gd name="T91" fmla="*/ 158 h 1063"/>
                <a:gd name="T92" fmla="*/ 320 w 1449"/>
                <a:gd name="T93" fmla="*/ 102 h 1063"/>
                <a:gd name="T94" fmla="*/ 403 w 1449"/>
                <a:gd name="T95" fmla="*/ 48 h 1063"/>
                <a:gd name="T96" fmla="*/ 518 w 1449"/>
                <a:gd name="T97" fmla="*/ 0 h 106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449"/>
                <a:gd name="T148" fmla="*/ 0 h 1063"/>
                <a:gd name="T149" fmla="*/ 1449 w 1449"/>
                <a:gd name="T150" fmla="*/ 1063 h 1063"/>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449" h="1063">
                  <a:moveTo>
                    <a:pt x="518" y="0"/>
                  </a:moveTo>
                  <a:lnTo>
                    <a:pt x="615" y="206"/>
                  </a:lnTo>
                  <a:lnTo>
                    <a:pt x="711" y="351"/>
                  </a:lnTo>
                  <a:lnTo>
                    <a:pt x="812" y="444"/>
                  </a:lnTo>
                  <a:lnTo>
                    <a:pt x="922" y="501"/>
                  </a:lnTo>
                  <a:lnTo>
                    <a:pt x="1036" y="523"/>
                  </a:lnTo>
                  <a:lnTo>
                    <a:pt x="1159" y="532"/>
                  </a:lnTo>
                  <a:lnTo>
                    <a:pt x="1295" y="527"/>
                  </a:lnTo>
                  <a:lnTo>
                    <a:pt x="1449" y="532"/>
                  </a:lnTo>
                  <a:lnTo>
                    <a:pt x="1414" y="571"/>
                  </a:lnTo>
                  <a:lnTo>
                    <a:pt x="1383" y="623"/>
                  </a:lnTo>
                  <a:lnTo>
                    <a:pt x="1348" y="677"/>
                  </a:lnTo>
                  <a:lnTo>
                    <a:pt x="1313" y="733"/>
                  </a:lnTo>
                  <a:lnTo>
                    <a:pt x="1269" y="786"/>
                  </a:lnTo>
                  <a:lnTo>
                    <a:pt x="1221" y="847"/>
                  </a:lnTo>
                  <a:lnTo>
                    <a:pt x="1167" y="909"/>
                  </a:lnTo>
                  <a:lnTo>
                    <a:pt x="1111" y="970"/>
                  </a:lnTo>
                  <a:lnTo>
                    <a:pt x="970" y="992"/>
                  </a:lnTo>
                  <a:lnTo>
                    <a:pt x="860" y="1014"/>
                  </a:lnTo>
                  <a:lnTo>
                    <a:pt x="764" y="1032"/>
                  </a:lnTo>
                  <a:lnTo>
                    <a:pt x="676" y="1049"/>
                  </a:lnTo>
                  <a:lnTo>
                    <a:pt x="579" y="1059"/>
                  </a:lnTo>
                  <a:lnTo>
                    <a:pt x="482" y="1063"/>
                  </a:lnTo>
                  <a:lnTo>
                    <a:pt x="368" y="1059"/>
                  </a:lnTo>
                  <a:lnTo>
                    <a:pt x="241" y="1049"/>
                  </a:lnTo>
                  <a:lnTo>
                    <a:pt x="264" y="962"/>
                  </a:lnTo>
                  <a:lnTo>
                    <a:pt x="294" y="874"/>
                  </a:lnTo>
                  <a:lnTo>
                    <a:pt x="333" y="786"/>
                  </a:lnTo>
                  <a:lnTo>
                    <a:pt x="378" y="702"/>
                  </a:lnTo>
                  <a:lnTo>
                    <a:pt x="417" y="615"/>
                  </a:lnTo>
                  <a:lnTo>
                    <a:pt x="457" y="532"/>
                  </a:lnTo>
                  <a:lnTo>
                    <a:pt x="488" y="444"/>
                  </a:lnTo>
                  <a:lnTo>
                    <a:pt x="513" y="360"/>
                  </a:lnTo>
                  <a:lnTo>
                    <a:pt x="457" y="382"/>
                  </a:lnTo>
                  <a:lnTo>
                    <a:pt x="395" y="405"/>
                  </a:lnTo>
                  <a:lnTo>
                    <a:pt x="324" y="426"/>
                  </a:lnTo>
                  <a:lnTo>
                    <a:pt x="259" y="453"/>
                  </a:lnTo>
                  <a:lnTo>
                    <a:pt x="185" y="474"/>
                  </a:lnTo>
                  <a:lnTo>
                    <a:pt x="119" y="501"/>
                  </a:lnTo>
                  <a:lnTo>
                    <a:pt x="52" y="523"/>
                  </a:lnTo>
                  <a:lnTo>
                    <a:pt x="0" y="549"/>
                  </a:lnTo>
                  <a:lnTo>
                    <a:pt x="52" y="453"/>
                  </a:lnTo>
                  <a:lnTo>
                    <a:pt x="100" y="369"/>
                  </a:lnTo>
                  <a:lnTo>
                    <a:pt x="145" y="290"/>
                  </a:lnTo>
                  <a:lnTo>
                    <a:pt x="197" y="224"/>
                  </a:lnTo>
                  <a:lnTo>
                    <a:pt x="250" y="158"/>
                  </a:lnTo>
                  <a:lnTo>
                    <a:pt x="320" y="102"/>
                  </a:lnTo>
                  <a:lnTo>
                    <a:pt x="403" y="48"/>
                  </a:lnTo>
                  <a:lnTo>
                    <a:pt x="518" y="0"/>
                  </a:lnTo>
                  <a:close/>
                </a:path>
              </a:pathLst>
            </a:custGeom>
            <a:solidFill>
              <a:srgbClr val="5E5E5E"/>
            </a:solidFill>
            <a:ln w="9525">
              <a:noFill/>
              <a:round/>
              <a:headEnd/>
              <a:tailEnd/>
            </a:ln>
          </p:spPr>
          <p:txBody>
            <a:bodyPr>
              <a:prstTxWarp prst="textNoShape">
                <a:avLst/>
              </a:prstTxWarp>
            </a:bodyPr>
            <a:lstStyle/>
            <a:p>
              <a:endParaRPr lang="en-US"/>
            </a:p>
          </p:txBody>
        </p:sp>
        <p:sp>
          <p:nvSpPr>
            <p:cNvPr id="51930" name="Freeform 53"/>
            <p:cNvSpPr>
              <a:spLocks/>
            </p:cNvSpPr>
            <p:nvPr/>
          </p:nvSpPr>
          <p:spPr bwMode="auto">
            <a:xfrm>
              <a:off x="3653" y="2041"/>
              <a:ext cx="1696" cy="1211"/>
            </a:xfrm>
            <a:custGeom>
              <a:avLst/>
              <a:gdLst>
                <a:gd name="T0" fmla="*/ 185 w 10173"/>
                <a:gd name="T1" fmla="*/ 1939 h 7268"/>
                <a:gd name="T2" fmla="*/ 444 w 10173"/>
                <a:gd name="T3" fmla="*/ 2480 h 7268"/>
                <a:gd name="T4" fmla="*/ 720 w 10173"/>
                <a:gd name="T5" fmla="*/ 2804 h 7268"/>
                <a:gd name="T6" fmla="*/ 1216 w 10173"/>
                <a:gd name="T7" fmla="*/ 2958 h 7268"/>
                <a:gd name="T8" fmla="*/ 1730 w 10173"/>
                <a:gd name="T9" fmla="*/ 3085 h 7268"/>
                <a:gd name="T10" fmla="*/ 1967 w 10173"/>
                <a:gd name="T11" fmla="*/ 3278 h 7268"/>
                <a:gd name="T12" fmla="*/ 2204 w 10173"/>
                <a:gd name="T13" fmla="*/ 3467 h 7268"/>
                <a:gd name="T14" fmla="*/ 2441 w 10173"/>
                <a:gd name="T15" fmla="*/ 3660 h 7268"/>
                <a:gd name="T16" fmla="*/ 2701 w 10173"/>
                <a:gd name="T17" fmla="*/ 4117 h 7268"/>
                <a:gd name="T18" fmla="*/ 2911 w 10173"/>
                <a:gd name="T19" fmla="*/ 4907 h 7268"/>
                <a:gd name="T20" fmla="*/ 3118 w 10173"/>
                <a:gd name="T21" fmla="*/ 5661 h 7268"/>
                <a:gd name="T22" fmla="*/ 3416 w 10173"/>
                <a:gd name="T23" fmla="*/ 6232 h 7268"/>
                <a:gd name="T24" fmla="*/ 4096 w 10173"/>
                <a:gd name="T25" fmla="*/ 6636 h 7268"/>
                <a:gd name="T26" fmla="*/ 4852 w 10173"/>
                <a:gd name="T27" fmla="*/ 6948 h 7268"/>
                <a:gd name="T28" fmla="*/ 5545 w 10173"/>
                <a:gd name="T29" fmla="*/ 7092 h 7268"/>
                <a:gd name="T30" fmla="*/ 6375 w 10173"/>
                <a:gd name="T31" fmla="*/ 7127 h 7268"/>
                <a:gd name="T32" fmla="*/ 8153 w 10173"/>
                <a:gd name="T33" fmla="*/ 7268 h 7268"/>
                <a:gd name="T34" fmla="*/ 9695 w 10173"/>
                <a:gd name="T35" fmla="*/ 6684 h 7268"/>
                <a:gd name="T36" fmla="*/ 10173 w 10173"/>
                <a:gd name="T37" fmla="*/ 5364 h 7268"/>
                <a:gd name="T38" fmla="*/ 9870 w 10173"/>
                <a:gd name="T39" fmla="*/ 3792 h 7268"/>
                <a:gd name="T40" fmla="*/ 9348 w 10173"/>
                <a:gd name="T41" fmla="*/ 2993 h 7268"/>
                <a:gd name="T42" fmla="*/ 8838 w 10173"/>
                <a:gd name="T43" fmla="*/ 2949 h 7268"/>
                <a:gd name="T44" fmla="*/ 8198 w 10173"/>
                <a:gd name="T45" fmla="*/ 2989 h 7268"/>
                <a:gd name="T46" fmla="*/ 7552 w 10173"/>
                <a:gd name="T47" fmla="*/ 3033 h 7268"/>
                <a:gd name="T48" fmla="*/ 6674 w 10173"/>
                <a:gd name="T49" fmla="*/ 3173 h 7268"/>
                <a:gd name="T50" fmla="*/ 5682 w 10173"/>
                <a:gd name="T51" fmla="*/ 3282 h 7268"/>
                <a:gd name="T52" fmla="*/ 4887 w 10173"/>
                <a:gd name="T53" fmla="*/ 3129 h 7268"/>
                <a:gd name="T54" fmla="*/ 4237 w 10173"/>
                <a:gd name="T55" fmla="*/ 2703 h 7268"/>
                <a:gd name="T56" fmla="*/ 3737 w 10173"/>
                <a:gd name="T57" fmla="*/ 2014 h 7268"/>
                <a:gd name="T58" fmla="*/ 3390 w 10173"/>
                <a:gd name="T59" fmla="*/ 1439 h 7268"/>
                <a:gd name="T60" fmla="*/ 3021 w 10173"/>
                <a:gd name="T61" fmla="*/ 1017 h 7268"/>
                <a:gd name="T62" fmla="*/ 2481 w 10173"/>
                <a:gd name="T63" fmla="*/ 702 h 7268"/>
                <a:gd name="T64" fmla="*/ 1998 w 10173"/>
                <a:gd name="T65" fmla="*/ 496 h 7268"/>
                <a:gd name="T66" fmla="*/ 1792 w 10173"/>
                <a:gd name="T67" fmla="*/ 355 h 7268"/>
                <a:gd name="T68" fmla="*/ 1585 w 10173"/>
                <a:gd name="T69" fmla="*/ 215 h 7268"/>
                <a:gd name="T70" fmla="*/ 1379 w 10173"/>
                <a:gd name="T71" fmla="*/ 70 h 7268"/>
                <a:gd name="T72" fmla="*/ 1124 w 10173"/>
                <a:gd name="T73" fmla="*/ 197 h 7268"/>
                <a:gd name="T74" fmla="*/ 799 w 10173"/>
                <a:gd name="T75" fmla="*/ 592 h 7268"/>
                <a:gd name="T76" fmla="*/ 478 w 10173"/>
                <a:gd name="T77" fmla="*/ 988 h 7268"/>
                <a:gd name="T78" fmla="*/ 158 w 10173"/>
                <a:gd name="T79" fmla="*/ 1382 h 7268"/>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0173"/>
                <a:gd name="T121" fmla="*/ 0 h 7268"/>
                <a:gd name="T122" fmla="*/ 10173 w 10173"/>
                <a:gd name="T123" fmla="*/ 7268 h 7268"/>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0173" h="7268">
                  <a:moveTo>
                    <a:pt x="0" y="1580"/>
                  </a:moveTo>
                  <a:lnTo>
                    <a:pt x="185" y="1939"/>
                  </a:lnTo>
                  <a:lnTo>
                    <a:pt x="324" y="2242"/>
                  </a:lnTo>
                  <a:lnTo>
                    <a:pt x="444" y="2480"/>
                  </a:lnTo>
                  <a:lnTo>
                    <a:pt x="571" y="2668"/>
                  </a:lnTo>
                  <a:lnTo>
                    <a:pt x="720" y="2804"/>
                  </a:lnTo>
                  <a:lnTo>
                    <a:pt x="930" y="2900"/>
                  </a:lnTo>
                  <a:lnTo>
                    <a:pt x="1216" y="2958"/>
                  </a:lnTo>
                  <a:lnTo>
                    <a:pt x="1611" y="2993"/>
                  </a:lnTo>
                  <a:lnTo>
                    <a:pt x="1730" y="3085"/>
                  </a:lnTo>
                  <a:lnTo>
                    <a:pt x="1848" y="3182"/>
                  </a:lnTo>
                  <a:lnTo>
                    <a:pt x="1967" y="3278"/>
                  </a:lnTo>
                  <a:lnTo>
                    <a:pt x="2086" y="3375"/>
                  </a:lnTo>
                  <a:lnTo>
                    <a:pt x="2204" y="3467"/>
                  </a:lnTo>
                  <a:lnTo>
                    <a:pt x="2323" y="3564"/>
                  </a:lnTo>
                  <a:lnTo>
                    <a:pt x="2441" y="3660"/>
                  </a:lnTo>
                  <a:lnTo>
                    <a:pt x="2564" y="3757"/>
                  </a:lnTo>
                  <a:lnTo>
                    <a:pt x="2701" y="4117"/>
                  </a:lnTo>
                  <a:lnTo>
                    <a:pt x="2815" y="4511"/>
                  </a:lnTo>
                  <a:lnTo>
                    <a:pt x="2911" y="4907"/>
                  </a:lnTo>
                  <a:lnTo>
                    <a:pt x="3012" y="5302"/>
                  </a:lnTo>
                  <a:lnTo>
                    <a:pt x="3118" y="5661"/>
                  </a:lnTo>
                  <a:lnTo>
                    <a:pt x="3249" y="5982"/>
                  </a:lnTo>
                  <a:lnTo>
                    <a:pt x="3416" y="6232"/>
                  </a:lnTo>
                  <a:lnTo>
                    <a:pt x="3631" y="6404"/>
                  </a:lnTo>
                  <a:lnTo>
                    <a:pt x="4096" y="6636"/>
                  </a:lnTo>
                  <a:lnTo>
                    <a:pt x="4496" y="6816"/>
                  </a:lnTo>
                  <a:lnTo>
                    <a:pt x="4852" y="6948"/>
                  </a:lnTo>
                  <a:lnTo>
                    <a:pt x="5199" y="7040"/>
                  </a:lnTo>
                  <a:lnTo>
                    <a:pt x="5545" y="7092"/>
                  </a:lnTo>
                  <a:lnTo>
                    <a:pt x="5932" y="7119"/>
                  </a:lnTo>
                  <a:lnTo>
                    <a:pt x="6375" y="7127"/>
                  </a:lnTo>
                  <a:lnTo>
                    <a:pt x="6907" y="7127"/>
                  </a:lnTo>
                  <a:lnTo>
                    <a:pt x="8153" y="7268"/>
                  </a:lnTo>
                  <a:lnTo>
                    <a:pt x="9076" y="7102"/>
                  </a:lnTo>
                  <a:lnTo>
                    <a:pt x="9695" y="6684"/>
                  </a:lnTo>
                  <a:lnTo>
                    <a:pt x="10050" y="6087"/>
                  </a:lnTo>
                  <a:lnTo>
                    <a:pt x="10173" y="5364"/>
                  </a:lnTo>
                  <a:lnTo>
                    <a:pt x="10104" y="4577"/>
                  </a:lnTo>
                  <a:lnTo>
                    <a:pt x="9870" y="3792"/>
                  </a:lnTo>
                  <a:lnTo>
                    <a:pt x="9519" y="3072"/>
                  </a:lnTo>
                  <a:lnTo>
                    <a:pt x="9348" y="2993"/>
                  </a:lnTo>
                  <a:lnTo>
                    <a:pt x="9120" y="2958"/>
                  </a:lnTo>
                  <a:lnTo>
                    <a:pt x="8838" y="2949"/>
                  </a:lnTo>
                  <a:lnTo>
                    <a:pt x="8531" y="2967"/>
                  </a:lnTo>
                  <a:lnTo>
                    <a:pt x="8198" y="2989"/>
                  </a:lnTo>
                  <a:lnTo>
                    <a:pt x="7868" y="3020"/>
                  </a:lnTo>
                  <a:lnTo>
                    <a:pt x="7552" y="3033"/>
                  </a:lnTo>
                  <a:lnTo>
                    <a:pt x="7262" y="3033"/>
                  </a:lnTo>
                  <a:lnTo>
                    <a:pt x="6674" y="3173"/>
                  </a:lnTo>
                  <a:lnTo>
                    <a:pt x="6151" y="3261"/>
                  </a:lnTo>
                  <a:lnTo>
                    <a:pt x="5682" y="3282"/>
                  </a:lnTo>
                  <a:lnTo>
                    <a:pt x="5265" y="3243"/>
                  </a:lnTo>
                  <a:lnTo>
                    <a:pt x="4887" y="3129"/>
                  </a:lnTo>
                  <a:lnTo>
                    <a:pt x="4549" y="2954"/>
                  </a:lnTo>
                  <a:lnTo>
                    <a:pt x="4237" y="2703"/>
                  </a:lnTo>
                  <a:lnTo>
                    <a:pt x="3951" y="2379"/>
                  </a:lnTo>
                  <a:lnTo>
                    <a:pt x="3737" y="2014"/>
                  </a:lnTo>
                  <a:lnTo>
                    <a:pt x="3561" y="1707"/>
                  </a:lnTo>
                  <a:lnTo>
                    <a:pt x="3390" y="1439"/>
                  </a:lnTo>
                  <a:lnTo>
                    <a:pt x="3222" y="1216"/>
                  </a:lnTo>
                  <a:lnTo>
                    <a:pt x="3021" y="1017"/>
                  </a:lnTo>
                  <a:lnTo>
                    <a:pt x="2784" y="851"/>
                  </a:lnTo>
                  <a:lnTo>
                    <a:pt x="2481" y="702"/>
                  </a:lnTo>
                  <a:lnTo>
                    <a:pt x="2099" y="575"/>
                  </a:lnTo>
                  <a:lnTo>
                    <a:pt x="1998" y="496"/>
                  </a:lnTo>
                  <a:lnTo>
                    <a:pt x="1897" y="425"/>
                  </a:lnTo>
                  <a:lnTo>
                    <a:pt x="1792" y="355"/>
                  </a:lnTo>
                  <a:lnTo>
                    <a:pt x="1690" y="285"/>
                  </a:lnTo>
                  <a:lnTo>
                    <a:pt x="1585" y="215"/>
                  </a:lnTo>
                  <a:lnTo>
                    <a:pt x="1484" y="145"/>
                  </a:lnTo>
                  <a:lnTo>
                    <a:pt x="1379" y="70"/>
                  </a:lnTo>
                  <a:lnTo>
                    <a:pt x="1287" y="0"/>
                  </a:lnTo>
                  <a:lnTo>
                    <a:pt x="1124" y="197"/>
                  </a:lnTo>
                  <a:lnTo>
                    <a:pt x="961" y="394"/>
                  </a:lnTo>
                  <a:lnTo>
                    <a:pt x="799" y="592"/>
                  </a:lnTo>
                  <a:lnTo>
                    <a:pt x="641" y="790"/>
                  </a:lnTo>
                  <a:lnTo>
                    <a:pt x="478" y="988"/>
                  </a:lnTo>
                  <a:lnTo>
                    <a:pt x="316" y="1185"/>
                  </a:lnTo>
                  <a:lnTo>
                    <a:pt x="158" y="1382"/>
                  </a:lnTo>
                  <a:lnTo>
                    <a:pt x="0" y="1580"/>
                  </a:lnTo>
                  <a:close/>
                </a:path>
              </a:pathLst>
            </a:custGeom>
            <a:solidFill>
              <a:srgbClr val="806E69"/>
            </a:solidFill>
            <a:ln w="9525">
              <a:noFill/>
              <a:round/>
              <a:headEnd/>
              <a:tailEnd/>
            </a:ln>
          </p:spPr>
          <p:txBody>
            <a:bodyPr>
              <a:prstTxWarp prst="textNoShape">
                <a:avLst/>
              </a:prstTxWarp>
            </a:bodyPr>
            <a:lstStyle/>
            <a:p>
              <a:endParaRPr lang="en-US"/>
            </a:p>
          </p:txBody>
        </p:sp>
        <p:sp>
          <p:nvSpPr>
            <p:cNvPr id="51931" name="Freeform 54"/>
            <p:cNvSpPr>
              <a:spLocks/>
            </p:cNvSpPr>
            <p:nvPr/>
          </p:nvSpPr>
          <p:spPr bwMode="auto">
            <a:xfrm>
              <a:off x="3653" y="2041"/>
              <a:ext cx="1691" cy="1197"/>
            </a:xfrm>
            <a:custGeom>
              <a:avLst/>
              <a:gdLst>
                <a:gd name="T0" fmla="*/ 185 w 10147"/>
                <a:gd name="T1" fmla="*/ 1939 h 7181"/>
                <a:gd name="T2" fmla="*/ 448 w 10147"/>
                <a:gd name="T3" fmla="*/ 2462 h 7181"/>
                <a:gd name="T4" fmla="*/ 729 w 10147"/>
                <a:gd name="T5" fmla="*/ 2769 h 7181"/>
                <a:gd name="T6" fmla="*/ 1225 w 10147"/>
                <a:gd name="T7" fmla="*/ 2910 h 7181"/>
                <a:gd name="T8" fmla="*/ 1738 w 10147"/>
                <a:gd name="T9" fmla="*/ 3033 h 7181"/>
                <a:gd name="T10" fmla="*/ 1980 w 10147"/>
                <a:gd name="T11" fmla="*/ 3239 h 7181"/>
                <a:gd name="T12" fmla="*/ 2230 w 10147"/>
                <a:gd name="T13" fmla="*/ 3441 h 7181"/>
                <a:gd name="T14" fmla="*/ 2494 w 10147"/>
                <a:gd name="T15" fmla="*/ 3634 h 7181"/>
                <a:gd name="T16" fmla="*/ 2766 w 10147"/>
                <a:gd name="T17" fmla="*/ 4055 h 7181"/>
                <a:gd name="T18" fmla="*/ 2959 w 10147"/>
                <a:gd name="T19" fmla="*/ 4810 h 7181"/>
                <a:gd name="T20" fmla="*/ 3153 w 10147"/>
                <a:gd name="T21" fmla="*/ 5565 h 7181"/>
                <a:gd name="T22" fmla="*/ 3465 w 10147"/>
                <a:gd name="T23" fmla="*/ 6157 h 7181"/>
                <a:gd name="T24" fmla="*/ 4171 w 10147"/>
                <a:gd name="T25" fmla="*/ 6579 h 7181"/>
                <a:gd name="T26" fmla="*/ 4926 w 10147"/>
                <a:gd name="T27" fmla="*/ 6882 h 7181"/>
                <a:gd name="T28" fmla="*/ 5616 w 10147"/>
                <a:gd name="T29" fmla="*/ 7018 h 7181"/>
                <a:gd name="T30" fmla="*/ 6442 w 10147"/>
                <a:gd name="T31" fmla="*/ 7048 h 7181"/>
                <a:gd name="T32" fmla="*/ 8180 w 10147"/>
                <a:gd name="T33" fmla="*/ 7181 h 7181"/>
                <a:gd name="T34" fmla="*/ 9673 w 10147"/>
                <a:gd name="T35" fmla="*/ 6623 h 7181"/>
                <a:gd name="T36" fmla="*/ 10147 w 10147"/>
                <a:gd name="T37" fmla="*/ 5354 h 7181"/>
                <a:gd name="T38" fmla="*/ 9861 w 10147"/>
                <a:gd name="T39" fmla="*/ 3822 h 7181"/>
                <a:gd name="T40" fmla="*/ 9348 w 10147"/>
                <a:gd name="T41" fmla="*/ 3028 h 7181"/>
                <a:gd name="T42" fmla="*/ 8838 w 10147"/>
                <a:gd name="T43" fmla="*/ 2985 h 7181"/>
                <a:gd name="T44" fmla="*/ 8202 w 10147"/>
                <a:gd name="T45" fmla="*/ 3028 h 7181"/>
                <a:gd name="T46" fmla="*/ 7557 w 10147"/>
                <a:gd name="T47" fmla="*/ 3072 h 7181"/>
                <a:gd name="T48" fmla="*/ 6683 w 10147"/>
                <a:gd name="T49" fmla="*/ 3213 h 7181"/>
                <a:gd name="T50" fmla="*/ 5695 w 10147"/>
                <a:gd name="T51" fmla="*/ 3327 h 7181"/>
                <a:gd name="T52" fmla="*/ 4900 w 10147"/>
                <a:gd name="T53" fmla="*/ 3182 h 7181"/>
                <a:gd name="T54" fmla="*/ 4233 w 10147"/>
                <a:gd name="T55" fmla="*/ 2747 h 7181"/>
                <a:gd name="T56" fmla="*/ 3710 w 10147"/>
                <a:gd name="T57" fmla="*/ 2045 h 7181"/>
                <a:gd name="T58" fmla="*/ 3372 w 10147"/>
                <a:gd name="T59" fmla="*/ 1470 h 7181"/>
                <a:gd name="T60" fmla="*/ 3008 w 10147"/>
                <a:gd name="T61" fmla="*/ 1044 h 7181"/>
                <a:gd name="T62" fmla="*/ 2468 w 10147"/>
                <a:gd name="T63" fmla="*/ 728 h 7181"/>
                <a:gd name="T64" fmla="*/ 1989 w 10147"/>
                <a:gd name="T65" fmla="*/ 522 h 7181"/>
                <a:gd name="T66" fmla="*/ 1787 w 10147"/>
                <a:gd name="T67" fmla="*/ 373 h 7181"/>
                <a:gd name="T68" fmla="*/ 1580 w 10147"/>
                <a:gd name="T69" fmla="*/ 219 h 7181"/>
                <a:gd name="T70" fmla="*/ 1379 w 10147"/>
                <a:gd name="T71" fmla="*/ 70 h 7181"/>
                <a:gd name="T72" fmla="*/ 1124 w 10147"/>
                <a:gd name="T73" fmla="*/ 197 h 7181"/>
                <a:gd name="T74" fmla="*/ 799 w 10147"/>
                <a:gd name="T75" fmla="*/ 592 h 7181"/>
                <a:gd name="T76" fmla="*/ 478 w 10147"/>
                <a:gd name="T77" fmla="*/ 988 h 7181"/>
                <a:gd name="T78" fmla="*/ 158 w 10147"/>
                <a:gd name="T79" fmla="*/ 1382 h 7181"/>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0147"/>
                <a:gd name="T121" fmla="*/ 0 h 7181"/>
                <a:gd name="T122" fmla="*/ 10147 w 10147"/>
                <a:gd name="T123" fmla="*/ 7181 h 7181"/>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0147" h="7181">
                  <a:moveTo>
                    <a:pt x="0" y="1580"/>
                  </a:moveTo>
                  <a:lnTo>
                    <a:pt x="185" y="1939"/>
                  </a:lnTo>
                  <a:lnTo>
                    <a:pt x="330" y="2234"/>
                  </a:lnTo>
                  <a:lnTo>
                    <a:pt x="448" y="2462"/>
                  </a:lnTo>
                  <a:lnTo>
                    <a:pt x="579" y="2642"/>
                  </a:lnTo>
                  <a:lnTo>
                    <a:pt x="729" y="2769"/>
                  </a:lnTo>
                  <a:lnTo>
                    <a:pt x="940" y="2857"/>
                  </a:lnTo>
                  <a:lnTo>
                    <a:pt x="1225" y="2910"/>
                  </a:lnTo>
                  <a:lnTo>
                    <a:pt x="1620" y="2940"/>
                  </a:lnTo>
                  <a:lnTo>
                    <a:pt x="1738" y="3033"/>
                  </a:lnTo>
                  <a:lnTo>
                    <a:pt x="1858" y="3138"/>
                  </a:lnTo>
                  <a:lnTo>
                    <a:pt x="1980" y="3239"/>
                  </a:lnTo>
                  <a:lnTo>
                    <a:pt x="2107" y="3344"/>
                  </a:lnTo>
                  <a:lnTo>
                    <a:pt x="2230" y="3441"/>
                  </a:lnTo>
                  <a:lnTo>
                    <a:pt x="2362" y="3542"/>
                  </a:lnTo>
                  <a:lnTo>
                    <a:pt x="2494" y="3634"/>
                  </a:lnTo>
                  <a:lnTo>
                    <a:pt x="2639" y="3726"/>
                  </a:lnTo>
                  <a:lnTo>
                    <a:pt x="2766" y="4055"/>
                  </a:lnTo>
                  <a:lnTo>
                    <a:pt x="2871" y="4424"/>
                  </a:lnTo>
                  <a:lnTo>
                    <a:pt x="2959" y="4810"/>
                  </a:lnTo>
                  <a:lnTo>
                    <a:pt x="3052" y="5201"/>
                  </a:lnTo>
                  <a:lnTo>
                    <a:pt x="3153" y="5565"/>
                  </a:lnTo>
                  <a:lnTo>
                    <a:pt x="3289" y="5894"/>
                  </a:lnTo>
                  <a:lnTo>
                    <a:pt x="3465" y="6157"/>
                  </a:lnTo>
                  <a:lnTo>
                    <a:pt x="3706" y="6346"/>
                  </a:lnTo>
                  <a:lnTo>
                    <a:pt x="4171" y="6579"/>
                  </a:lnTo>
                  <a:lnTo>
                    <a:pt x="4571" y="6755"/>
                  </a:lnTo>
                  <a:lnTo>
                    <a:pt x="4926" y="6882"/>
                  </a:lnTo>
                  <a:lnTo>
                    <a:pt x="5269" y="6969"/>
                  </a:lnTo>
                  <a:lnTo>
                    <a:pt x="5616" y="7018"/>
                  </a:lnTo>
                  <a:lnTo>
                    <a:pt x="6002" y="7044"/>
                  </a:lnTo>
                  <a:lnTo>
                    <a:pt x="6442" y="7048"/>
                  </a:lnTo>
                  <a:lnTo>
                    <a:pt x="6973" y="7048"/>
                  </a:lnTo>
                  <a:lnTo>
                    <a:pt x="8180" y="7181"/>
                  </a:lnTo>
                  <a:lnTo>
                    <a:pt x="9072" y="7023"/>
                  </a:lnTo>
                  <a:lnTo>
                    <a:pt x="9673" y="6623"/>
                  </a:lnTo>
                  <a:lnTo>
                    <a:pt x="10024" y="6052"/>
                  </a:lnTo>
                  <a:lnTo>
                    <a:pt x="10147" y="5354"/>
                  </a:lnTo>
                  <a:lnTo>
                    <a:pt x="10085" y="4590"/>
                  </a:lnTo>
                  <a:lnTo>
                    <a:pt x="9861" y="3822"/>
                  </a:lnTo>
                  <a:lnTo>
                    <a:pt x="9519" y="3107"/>
                  </a:lnTo>
                  <a:lnTo>
                    <a:pt x="9348" y="3028"/>
                  </a:lnTo>
                  <a:lnTo>
                    <a:pt x="9120" y="2993"/>
                  </a:lnTo>
                  <a:lnTo>
                    <a:pt x="8838" y="2985"/>
                  </a:lnTo>
                  <a:lnTo>
                    <a:pt x="8531" y="3006"/>
                  </a:lnTo>
                  <a:lnTo>
                    <a:pt x="8202" y="3028"/>
                  </a:lnTo>
                  <a:lnTo>
                    <a:pt x="7873" y="3059"/>
                  </a:lnTo>
                  <a:lnTo>
                    <a:pt x="7557" y="3072"/>
                  </a:lnTo>
                  <a:lnTo>
                    <a:pt x="7271" y="3072"/>
                  </a:lnTo>
                  <a:lnTo>
                    <a:pt x="6683" y="3213"/>
                  </a:lnTo>
                  <a:lnTo>
                    <a:pt x="6160" y="3300"/>
                  </a:lnTo>
                  <a:lnTo>
                    <a:pt x="5695" y="3327"/>
                  </a:lnTo>
                  <a:lnTo>
                    <a:pt x="5282" y="3292"/>
                  </a:lnTo>
                  <a:lnTo>
                    <a:pt x="4900" y="3182"/>
                  </a:lnTo>
                  <a:lnTo>
                    <a:pt x="4553" y="3006"/>
                  </a:lnTo>
                  <a:lnTo>
                    <a:pt x="4233" y="2747"/>
                  </a:lnTo>
                  <a:lnTo>
                    <a:pt x="3926" y="2410"/>
                  </a:lnTo>
                  <a:lnTo>
                    <a:pt x="3710" y="2045"/>
                  </a:lnTo>
                  <a:lnTo>
                    <a:pt x="3535" y="1738"/>
                  </a:lnTo>
                  <a:lnTo>
                    <a:pt x="3372" y="1470"/>
                  </a:lnTo>
                  <a:lnTo>
                    <a:pt x="3205" y="1242"/>
                  </a:lnTo>
                  <a:lnTo>
                    <a:pt x="3008" y="1044"/>
                  </a:lnTo>
                  <a:lnTo>
                    <a:pt x="2770" y="878"/>
                  </a:lnTo>
                  <a:lnTo>
                    <a:pt x="2468" y="728"/>
                  </a:lnTo>
                  <a:lnTo>
                    <a:pt x="2090" y="601"/>
                  </a:lnTo>
                  <a:lnTo>
                    <a:pt x="1989" y="522"/>
                  </a:lnTo>
                  <a:lnTo>
                    <a:pt x="1888" y="448"/>
                  </a:lnTo>
                  <a:lnTo>
                    <a:pt x="1787" y="373"/>
                  </a:lnTo>
                  <a:lnTo>
                    <a:pt x="1686" y="298"/>
                  </a:lnTo>
                  <a:lnTo>
                    <a:pt x="1580" y="219"/>
                  </a:lnTo>
                  <a:lnTo>
                    <a:pt x="1480" y="149"/>
                  </a:lnTo>
                  <a:lnTo>
                    <a:pt x="1379" y="70"/>
                  </a:lnTo>
                  <a:lnTo>
                    <a:pt x="1287" y="0"/>
                  </a:lnTo>
                  <a:lnTo>
                    <a:pt x="1124" y="197"/>
                  </a:lnTo>
                  <a:lnTo>
                    <a:pt x="961" y="394"/>
                  </a:lnTo>
                  <a:lnTo>
                    <a:pt x="799" y="592"/>
                  </a:lnTo>
                  <a:lnTo>
                    <a:pt x="641" y="790"/>
                  </a:lnTo>
                  <a:lnTo>
                    <a:pt x="478" y="988"/>
                  </a:lnTo>
                  <a:lnTo>
                    <a:pt x="316" y="1185"/>
                  </a:lnTo>
                  <a:lnTo>
                    <a:pt x="158" y="1382"/>
                  </a:lnTo>
                  <a:lnTo>
                    <a:pt x="0" y="1580"/>
                  </a:lnTo>
                  <a:close/>
                </a:path>
              </a:pathLst>
            </a:custGeom>
            <a:solidFill>
              <a:srgbClr val="85706B"/>
            </a:solidFill>
            <a:ln w="9525">
              <a:noFill/>
              <a:round/>
              <a:headEnd/>
              <a:tailEnd/>
            </a:ln>
          </p:spPr>
          <p:txBody>
            <a:bodyPr>
              <a:prstTxWarp prst="textNoShape">
                <a:avLst/>
              </a:prstTxWarp>
            </a:bodyPr>
            <a:lstStyle/>
            <a:p>
              <a:endParaRPr lang="en-US"/>
            </a:p>
          </p:txBody>
        </p:sp>
        <p:sp>
          <p:nvSpPr>
            <p:cNvPr id="51932" name="Freeform 55"/>
            <p:cNvSpPr>
              <a:spLocks/>
            </p:cNvSpPr>
            <p:nvPr/>
          </p:nvSpPr>
          <p:spPr bwMode="auto">
            <a:xfrm>
              <a:off x="3653" y="2041"/>
              <a:ext cx="1687" cy="1181"/>
            </a:xfrm>
            <a:custGeom>
              <a:avLst/>
              <a:gdLst>
                <a:gd name="T0" fmla="*/ 185 w 10121"/>
                <a:gd name="T1" fmla="*/ 1935 h 7088"/>
                <a:gd name="T2" fmla="*/ 448 w 10121"/>
                <a:gd name="T3" fmla="*/ 2445 h 7088"/>
                <a:gd name="T4" fmla="*/ 733 w 10121"/>
                <a:gd name="T5" fmla="*/ 2734 h 7088"/>
                <a:gd name="T6" fmla="*/ 1238 w 10121"/>
                <a:gd name="T7" fmla="*/ 2861 h 7088"/>
                <a:gd name="T8" fmla="*/ 1752 w 10121"/>
                <a:gd name="T9" fmla="*/ 2985 h 7088"/>
                <a:gd name="T10" fmla="*/ 1998 w 10121"/>
                <a:gd name="T11" fmla="*/ 3199 h 7088"/>
                <a:gd name="T12" fmla="*/ 2261 w 10121"/>
                <a:gd name="T13" fmla="*/ 3415 h 7088"/>
                <a:gd name="T14" fmla="*/ 2556 w 10121"/>
                <a:gd name="T15" fmla="*/ 3612 h 7088"/>
                <a:gd name="T16" fmla="*/ 2840 w 10121"/>
                <a:gd name="T17" fmla="*/ 3985 h 7088"/>
                <a:gd name="T18" fmla="*/ 3012 w 10121"/>
                <a:gd name="T19" fmla="*/ 4710 h 7088"/>
                <a:gd name="T20" fmla="*/ 3187 w 10121"/>
                <a:gd name="T21" fmla="*/ 5468 h 7088"/>
                <a:gd name="T22" fmla="*/ 3513 w 10121"/>
                <a:gd name="T23" fmla="*/ 6087 h 7088"/>
                <a:gd name="T24" fmla="*/ 4241 w 10121"/>
                <a:gd name="T25" fmla="*/ 6513 h 7088"/>
                <a:gd name="T26" fmla="*/ 4997 w 10121"/>
                <a:gd name="T27" fmla="*/ 6816 h 7088"/>
                <a:gd name="T28" fmla="*/ 5678 w 10121"/>
                <a:gd name="T29" fmla="*/ 6944 h 7088"/>
                <a:gd name="T30" fmla="*/ 6502 w 10121"/>
                <a:gd name="T31" fmla="*/ 6969 h 7088"/>
                <a:gd name="T32" fmla="*/ 8198 w 10121"/>
                <a:gd name="T33" fmla="*/ 7088 h 7088"/>
                <a:gd name="T34" fmla="*/ 9647 w 10121"/>
                <a:gd name="T35" fmla="*/ 6562 h 7088"/>
                <a:gd name="T36" fmla="*/ 10121 w 10121"/>
                <a:gd name="T37" fmla="*/ 5341 h 7088"/>
                <a:gd name="T38" fmla="*/ 9853 w 10121"/>
                <a:gd name="T39" fmla="*/ 3853 h 7088"/>
                <a:gd name="T40" fmla="*/ 9348 w 10121"/>
                <a:gd name="T41" fmla="*/ 3068 h 7088"/>
                <a:gd name="T42" fmla="*/ 8838 w 10121"/>
                <a:gd name="T43" fmla="*/ 3024 h 7088"/>
                <a:gd name="T44" fmla="*/ 8206 w 10121"/>
                <a:gd name="T45" fmla="*/ 3064 h 7088"/>
                <a:gd name="T46" fmla="*/ 7565 w 10121"/>
                <a:gd name="T47" fmla="*/ 3107 h 7088"/>
                <a:gd name="T48" fmla="*/ 6687 w 10121"/>
                <a:gd name="T49" fmla="*/ 3252 h 7088"/>
                <a:gd name="T50" fmla="*/ 5708 w 10121"/>
                <a:gd name="T51" fmla="*/ 3375 h 7088"/>
                <a:gd name="T52" fmla="*/ 4914 w 10121"/>
                <a:gd name="T53" fmla="*/ 3234 h 7088"/>
                <a:gd name="T54" fmla="*/ 4224 w 10121"/>
                <a:gd name="T55" fmla="*/ 2778 h 7088"/>
                <a:gd name="T56" fmla="*/ 3683 w 10121"/>
                <a:gd name="T57" fmla="*/ 2067 h 7088"/>
                <a:gd name="T58" fmla="*/ 3346 w 10121"/>
                <a:gd name="T59" fmla="*/ 1492 h 7088"/>
                <a:gd name="T60" fmla="*/ 2990 w 10121"/>
                <a:gd name="T61" fmla="*/ 1067 h 7088"/>
                <a:gd name="T62" fmla="*/ 2463 w 10121"/>
                <a:gd name="T63" fmla="*/ 751 h 7088"/>
                <a:gd name="T64" fmla="*/ 1980 w 10121"/>
                <a:gd name="T65" fmla="*/ 544 h 7088"/>
                <a:gd name="T66" fmla="*/ 1779 w 10121"/>
                <a:gd name="T67" fmla="*/ 386 h 7088"/>
                <a:gd name="T68" fmla="*/ 1576 w 10121"/>
                <a:gd name="T69" fmla="*/ 232 h 7088"/>
                <a:gd name="T70" fmla="*/ 1379 w 10121"/>
                <a:gd name="T71" fmla="*/ 74 h 7088"/>
                <a:gd name="T72" fmla="*/ 1124 w 10121"/>
                <a:gd name="T73" fmla="*/ 197 h 7088"/>
                <a:gd name="T74" fmla="*/ 799 w 10121"/>
                <a:gd name="T75" fmla="*/ 592 h 7088"/>
                <a:gd name="T76" fmla="*/ 478 w 10121"/>
                <a:gd name="T77" fmla="*/ 988 h 7088"/>
                <a:gd name="T78" fmla="*/ 158 w 10121"/>
                <a:gd name="T79" fmla="*/ 1382 h 7088"/>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0121"/>
                <a:gd name="T121" fmla="*/ 0 h 7088"/>
                <a:gd name="T122" fmla="*/ 10121 w 10121"/>
                <a:gd name="T123" fmla="*/ 7088 h 7088"/>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0121" h="7088">
                  <a:moveTo>
                    <a:pt x="0" y="1580"/>
                  </a:moveTo>
                  <a:lnTo>
                    <a:pt x="185" y="1935"/>
                  </a:lnTo>
                  <a:lnTo>
                    <a:pt x="330" y="2225"/>
                  </a:lnTo>
                  <a:lnTo>
                    <a:pt x="448" y="2445"/>
                  </a:lnTo>
                  <a:lnTo>
                    <a:pt x="579" y="2616"/>
                  </a:lnTo>
                  <a:lnTo>
                    <a:pt x="733" y="2734"/>
                  </a:lnTo>
                  <a:lnTo>
                    <a:pt x="949" y="2817"/>
                  </a:lnTo>
                  <a:lnTo>
                    <a:pt x="1238" y="2861"/>
                  </a:lnTo>
                  <a:lnTo>
                    <a:pt x="1634" y="2892"/>
                  </a:lnTo>
                  <a:lnTo>
                    <a:pt x="1752" y="2985"/>
                  </a:lnTo>
                  <a:lnTo>
                    <a:pt x="1875" y="3095"/>
                  </a:lnTo>
                  <a:lnTo>
                    <a:pt x="1998" y="3199"/>
                  </a:lnTo>
                  <a:lnTo>
                    <a:pt x="2130" y="3313"/>
                  </a:lnTo>
                  <a:lnTo>
                    <a:pt x="2261" y="3415"/>
                  </a:lnTo>
                  <a:lnTo>
                    <a:pt x="2410" y="3520"/>
                  </a:lnTo>
                  <a:lnTo>
                    <a:pt x="2556" y="3612"/>
                  </a:lnTo>
                  <a:lnTo>
                    <a:pt x="2718" y="3695"/>
                  </a:lnTo>
                  <a:lnTo>
                    <a:pt x="2840" y="3985"/>
                  </a:lnTo>
                  <a:lnTo>
                    <a:pt x="2933" y="4336"/>
                  </a:lnTo>
                  <a:lnTo>
                    <a:pt x="3012" y="4710"/>
                  </a:lnTo>
                  <a:lnTo>
                    <a:pt x="3091" y="5100"/>
                  </a:lnTo>
                  <a:lnTo>
                    <a:pt x="3187" y="5468"/>
                  </a:lnTo>
                  <a:lnTo>
                    <a:pt x="3324" y="5811"/>
                  </a:lnTo>
                  <a:lnTo>
                    <a:pt x="3513" y="6087"/>
                  </a:lnTo>
                  <a:lnTo>
                    <a:pt x="3780" y="6284"/>
                  </a:lnTo>
                  <a:lnTo>
                    <a:pt x="4241" y="6513"/>
                  </a:lnTo>
                  <a:lnTo>
                    <a:pt x="4641" y="6693"/>
                  </a:lnTo>
                  <a:lnTo>
                    <a:pt x="4997" y="6816"/>
                  </a:lnTo>
                  <a:lnTo>
                    <a:pt x="5335" y="6899"/>
                  </a:lnTo>
                  <a:lnTo>
                    <a:pt x="5678" y="6944"/>
                  </a:lnTo>
                  <a:lnTo>
                    <a:pt x="6064" y="6965"/>
                  </a:lnTo>
                  <a:lnTo>
                    <a:pt x="6502" y="6969"/>
                  </a:lnTo>
                  <a:lnTo>
                    <a:pt x="7034" y="6965"/>
                  </a:lnTo>
                  <a:lnTo>
                    <a:pt x="8198" y="7088"/>
                  </a:lnTo>
                  <a:lnTo>
                    <a:pt x="9062" y="6938"/>
                  </a:lnTo>
                  <a:lnTo>
                    <a:pt x="9647" y="6562"/>
                  </a:lnTo>
                  <a:lnTo>
                    <a:pt x="9994" y="6012"/>
                  </a:lnTo>
                  <a:lnTo>
                    <a:pt x="10121" y="5341"/>
                  </a:lnTo>
                  <a:lnTo>
                    <a:pt x="10063" y="4604"/>
                  </a:lnTo>
                  <a:lnTo>
                    <a:pt x="9853" y="3853"/>
                  </a:lnTo>
                  <a:lnTo>
                    <a:pt x="9519" y="3147"/>
                  </a:lnTo>
                  <a:lnTo>
                    <a:pt x="9348" y="3068"/>
                  </a:lnTo>
                  <a:lnTo>
                    <a:pt x="9120" y="3033"/>
                  </a:lnTo>
                  <a:lnTo>
                    <a:pt x="8838" y="3024"/>
                  </a:lnTo>
                  <a:lnTo>
                    <a:pt x="8535" y="3041"/>
                  </a:lnTo>
                  <a:lnTo>
                    <a:pt x="8206" y="3064"/>
                  </a:lnTo>
                  <a:lnTo>
                    <a:pt x="7881" y="3095"/>
                  </a:lnTo>
                  <a:lnTo>
                    <a:pt x="7565" y="3107"/>
                  </a:lnTo>
                  <a:lnTo>
                    <a:pt x="7275" y="3107"/>
                  </a:lnTo>
                  <a:lnTo>
                    <a:pt x="6687" y="3252"/>
                  </a:lnTo>
                  <a:lnTo>
                    <a:pt x="6168" y="3344"/>
                  </a:lnTo>
                  <a:lnTo>
                    <a:pt x="5708" y="3375"/>
                  </a:lnTo>
                  <a:lnTo>
                    <a:pt x="5296" y="3344"/>
                  </a:lnTo>
                  <a:lnTo>
                    <a:pt x="4914" y="3234"/>
                  </a:lnTo>
                  <a:lnTo>
                    <a:pt x="4562" y="3050"/>
                  </a:lnTo>
                  <a:lnTo>
                    <a:pt x="4224" y="2778"/>
                  </a:lnTo>
                  <a:lnTo>
                    <a:pt x="3899" y="2427"/>
                  </a:lnTo>
                  <a:lnTo>
                    <a:pt x="3683" y="2067"/>
                  </a:lnTo>
                  <a:lnTo>
                    <a:pt x="3508" y="1760"/>
                  </a:lnTo>
                  <a:lnTo>
                    <a:pt x="3346" y="1492"/>
                  </a:lnTo>
                  <a:lnTo>
                    <a:pt x="3183" y="1268"/>
                  </a:lnTo>
                  <a:lnTo>
                    <a:pt x="2990" y="1067"/>
                  </a:lnTo>
                  <a:lnTo>
                    <a:pt x="2757" y="899"/>
                  </a:lnTo>
                  <a:lnTo>
                    <a:pt x="2463" y="751"/>
                  </a:lnTo>
                  <a:lnTo>
                    <a:pt x="2086" y="623"/>
                  </a:lnTo>
                  <a:lnTo>
                    <a:pt x="1980" y="544"/>
                  </a:lnTo>
                  <a:lnTo>
                    <a:pt x="1879" y="465"/>
                  </a:lnTo>
                  <a:lnTo>
                    <a:pt x="1779" y="386"/>
                  </a:lnTo>
                  <a:lnTo>
                    <a:pt x="1682" y="311"/>
                  </a:lnTo>
                  <a:lnTo>
                    <a:pt x="1576" y="232"/>
                  </a:lnTo>
                  <a:lnTo>
                    <a:pt x="1480" y="153"/>
                  </a:lnTo>
                  <a:lnTo>
                    <a:pt x="1379" y="74"/>
                  </a:lnTo>
                  <a:lnTo>
                    <a:pt x="1287" y="0"/>
                  </a:lnTo>
                  <a:lnTo>
                    <a:pt x="1124" y="197"/>
                  </a:lnTo>
                  <a:lnTo>
                    <a:pt x="961" y="394"/>
                  </a:lnTo>
                  <a:lnTo>
                    <a:pt x="799" y="592"/>
                  </a:lnTo>
                  <a:lnTo>
                    <a:pt x="641" y="790"/>
                  </a:lnTo>
                  <a:lnTo>
                    <a:pt x="478" y="988"/>
                  </a:lnTo>
                  <a:lnTo>
                    <a:pt x="316" y="1185"/>
                  </a:lnTo>
                  <a:lnTo>
                    <a:pt x="158" y="1382"/>
                  </a:lnTo>
                  <a:lnTo>
                    <a:pt x="0" y="1580"/>
                  </a:lnTo>
                  <a:close/>
                </a:path>
              </a:pathLst>
            </a:custGeom>
            <a:solidFill>
              <a:srgbClr val="8C7873"/>
            </a:solidFill>
            <a:ln w="9525">
              <a:noFill/>
              <a:round/>
              <a:headEnd/>
              <a:tailEnd/>
            </a:ln>
          </p:spPr>
          <p:txBody>
            <a:bodyPr>
              <a:prstTxWarp prst="textNoShape">
                <a:avLst/>
              </a:prstTxWarp>
            </a:bodyPr>
            <a:lstStyle/>
            <a:p>
              <a:endParaRPr lang="en-US"/>
            </a:p>
          </p:txBody>
        </p:sp>
        <p:sp>
          <p:nvSpPr>
            <p:cNvPr id="51933" name="Freeform 56"/>
            <p:cNvSpPr>
              <a:spLocks/>
            </p:cNvSpPr>
            <p:nvPr/>
          </p:nvSpPr>
          <p:spPr bwMode="auto">
            <a:xfrm>
              <a:off x="3653" y="2041"/>
              <a:ext cx="1682" cy="1167"/>
            </a:xfrm>
            <a:custGeom>
              <a:avLst/>
              <a:gdLst>
                <a:gd name="T0" fmla="*/ 185 w 10090"/>
                <a:gd name="T1" fmla="*/ 1935 h 7000"/>
                <a:gd name="T2" fmla="*/ 452 w 10090"/>
                <a:gd name="T3" fmla="*/ 2427 h 7000"/>
                <a:gd name="T4" fmla="*/ 742 w 10090"/>
                <a:gd name="T5" fmla="*/ 2699 h 7000"/>
                <a:gd name="T6" fmla="*/ 1242 w 10090"/>
                <a:gd name="T7" fmla="*/ 2813 h 7000"/>
                <a:gd name="T8" fmla="*/ 1756 w 10090"/>
                <a:gd name="T9" fmla="*/ 2936 h 7000"/>
                <a:gd name="T10" fmla="*/ 2011 w 10090"/>
                <a:gd name="T11" fmla="*/ 3164 h 7000"/>
                <a:gd name="T12" fmla="*/ 2292 w 10090"/>
                <a:gd name="T13" fmla="*/ 3392 h 7000"/>
                <a:gd name="T14" fmla="*/ 2608 w 10090"/>
                <a:gd name="T15" fmla="*/ 3585 h 7000"/>
                <a:gd name="T16" fmla="*/ 2907 w 10090"/>
                <a:gd name="T17" fmla="*/ 3915 h 7000"/>
                <a:gd name="T18" fmla="*/ 3056 w 10090"/>
                <a:gd name="T19" fmla="*/ 4608 h 7000"/>
                <a:gd name="T20" fmla="*/ 3222 w 10090"/>
                <a:gd name="T21" fmla="*/ 5372 h 7000"/>
                <a:gd name="T22" fmla="*/ 3561 w 10090"/>
                <a:gd name="T23" fmla="*/ 6012 h 7000"/>
                <a:gd name="T24" fmla="*/ 4316 w 10090"/>
                <a:gd name="T25" fmla="*/ 6456 h 7000"/>
                <a:gd name="T26" fmla="*/ 5067 w 10090"/>
                <a:gd name="T27" fmla="*/ 6751 h 7000"/>
                <a:gd name="T28" fmla="*/ 5747 w 10090"/>
                <a:gd name="T29" fmla="*/ 6869 h 7000"/>
                <a:gd name="T30" fmla="*/ 6564 w 10090"/>
                <a:gd name="T31" fmla="*/ 6890 h 7000"/>
                <a:gd name="T32" fmla="*/ 8219 w 10090"/>
                <a:gd name="T33" fmla="*/ 7000 h 7000"/>
                <a:gd name="T34" fmla="*/ 9625 w 10090"/>
                <a:gd name="T35" fmla="*/ 6500 h 7000"/>
                <a:gd name="T36" fmla="*/ 10090 w 10090"/>
                <a:gd name="T37" fmla="*/ 5333 h 7000"/>
                <a:gd name="T38" fmla="*/ 9840 w 10090"/>
                <a:gd name="T39" fmla="*/ 3888 h 7000"/>
                <a:gd name="T40" fmla="*/ 9348 w 10090"/>
                <a:gd name="T41" fmla="*/ 3103 h 7000"/>
                <a:gd name="T42" fmla="*/ 8843 w 10090"/>
                <a:gd name="T43" fmla="*/ 3059 h 7000"/>
                <a:gd name="T44" fmla="*/ 8215 w 10090"/>
                <a:gd name="T45" fmla="*/ 3103 h 7000"/>
                <a:gd name="T46" fmla="*/ 7569 w 10090"/>
                <a:gd name="T47" fmla="*/ 3147 h 7000"/>
                <a:gd name="T48" fmla="*/ 6691 w 10090"/>
                <a:gd name="T49" fmla="*/ 3292 h 7000"/>
                <a:gd name="T50" fmla="*/ 5721 w 10090"/>
                <a:gd name="T51" fmla="*/ 3423 h 7000"/>
                <a:gd name="T52" fmla="*/ 4926 w 10090"/>
                <a:gd name="T53" fmla="*/ 3282 h 7000"/>
                <a:gd name="T54" fmla="*/ 4219 w 10090"/>
                <a:gd name="T55" fmla="*/ 2821 h 7000"/>
                <a:gd name="T56" fmla="*/ 3658 w 10090"/>
                <a:gd name="T57" fmla="*/ 2089 h 7000"/>
                <a:gd name="T58" fmla="*/ 3324 w 10090"/>
                <a:gd name="T59" fmla="*/ 1514 h 7000"/>
                <a:gd name="T60" fmla="*/ 2977 w 10090"/>
                <a:gd name="T61" fmla="*/ 1092 h 7000"/>
                <a:gd name="T62" fmla="*/ 2450 w 10090"/>
                <a:gd name="T63" fmla="*/ 776 h 7000"/>
                <a:gd name="T64" fmla="*/ 1972 w 10090"/>
                <a:gd name="T65" fmla="*/ 570 h 7000"/>
                <a:gd name="T66" fmla="*/ 1773 w 10090"/>
                <a:gd name="T67" fmla="*/ 408 h 7000"/>
                <a:gd name="T68" fmla="*/ 1576 w 10090"/>
                <a:gd name="T69" fmla="*/ 237 h 7000"/>
                <a:gd name="T70" fmla="*/ 1379 w 10090"/>
                <a:gd name="T71" fmla="*/ 74 h 7000"/>
                <a:gd name="T72" fmla="*/ 1124 w 10090"/>
                <a:gd name="T73" fmla="*/ 197 h 7000"/>
                <a:gd name="T74" fmla="*/ 799 w 10090"/>
                <a:gd name="T75" fmla="*/ 592 h 7000"/>
                <a:gd name="T76" fmla="*/ 478 w 10090"/>
                <a:gd name="T77" fmla="*/ 988 h 7000"/>
                <a:gd name="T78" fmla="*/ 158 w 10090"/>
                <a:gd name="T79" fmla="*/ 1382 h 700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0090"/>
                <a:gd name="T121" fmla="*/ 0 h 7000"/>
                <a:gd name="T122" fmla="*/ 10090 w 10090"/>
                <a:gd name="T123" fmla="*/ 7000 h 700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0090" h="7000">
                  <a:moveTo>
                    <a:pt x="0" y="1580"/>
                  </a:moveTo>
                  <a:lnTo>
                    <a:pt x="185" y="1935"/>
                  </a:lnTo>
                  <a:lnTo>
                    <a:pt x="330" y="2217"/>
                  </a:lnTo>
                  <a:lnTo>
                    <a:pt x="452" y="2427"/>
                  </a:lnTo>
                  <a:lnTo>
                    <a:pt x="584" y="2589"/>
                  </a:lnTo>
                  <a:lnTo>
                    <a:pt x="742" y="2699"/>
                  </a:lnTo>
                  <a:lnTo>
                    <a:pt x="953" y="2773"/>
                  </a:lnTo>
                  <a:lnTo>
                    <a:pt x="1242" y="2813"/>
                  </a:lnTo>
                  <a:lnTo>
                    <a:pt x="1638" y="2840"/>
                  </a:lnTo>
                  <a:lnTo>
                    <a:pt x="1756" y="2936"/>
                  </a:lnTo>
                  <a:lnTo>
                    <a:pt x="1879" y="3046"/>
                  </a:lnTo>
                  <a:lnTo>
                    <a:pt x="2011" y="3164"/>
                  </a:lnTo>
                  <a:lnTo>
                    <a:pt x="2151" y="3282"/>
                  </a:lnTo>
                  <a:lnTo>
                    <a:pt x="2292" y="3392"/>
                  </a:lnTo>
                  <a:lnTo>
                    <a:pt x="2446" y="3498"/>
                  </a:lnTo>
                  <a:lnTo>
                    <a:pt x="2608" y="3585"/>
                  </a:lnTo>
                  <a:lnTo>
                    <a:pt x="2788" y="3660"/>
                  </a:lnTo>
                  <a:lnTo>
                    <a:pt x="2907" y="3915"/>
                  </a:lnTo>
                  <a:lnTo>
                    <a:pt x="2990" y="4239"/>
                  </a:lnTo>
                  <a:lnTo>
                    <a:pt x="3056" y="4608"/>
                  </a:lnTo>
                  <a:lnTo>
                    <a:pt x="3131" y="4995"/>
                  </a:lnTo>
                  <a:lnTo>
                    <a:pt x="3222" y="5372"/>
                  </a:lnTo>
                  <a:lnTo>
                    <a:pt x="3359" y="5723"/>
                  </a:lnTo>
                  <a:lnTo>
                    <a:pt x="3561" y="6012"/>
                  </a:lnTo>
                  <a:lnTo>
                    <a:pt x="3855" y="6228"/>
                  </a:lnTo>
                  <a:lnTo>
                    <a:pt x="4316" y="6456"/>
                  </a:lnTo>
                  <a:lnTo>
                    <a:pt x="4715" y="6631"/>
                  </a:lnTo>
                  <a:lnTo>
                    <a:pt x="5067" y="6751"/>
                  </a:lnTo>
                  <a:lnTo>
                    <a:pt x="5406" y="6830"/>
                  </a:lnTo>
                  <a:lnTo>
                    <a:pt x="5747" y="6869"/>
                  </a:lnTo>
                  <a:lnTo>
                    <a:pt x="6125" y="6890"/>
                  </a:lnTo>
                  <a:lnTo>
                    <a:pt x="6564" y="6890"/>
                  </a:lnTo>
                  <a:lnTo>
                    <a:pt x="7096" y="6886"/>
                  </a:lnTo>
                  <a:lnTo>
                    <a:pt x="8219" y="7000"/>
                  </a:lnTo>
                  <a:lnTo>
                    <a:pt x="9054" y="6859"/>
                  </a:lnTo>
                  <a:lnTo>
                    <a:pt x="9625" y="6500"/>
                  </a:lnTo>
                  <a:lnTo>
                    <a:pt x="9967" y="5977"/>
                  </a:lnTo>
                  <a:lnTo>
                    <a:pt x="10090" y="5333"/>
                  </a:lnTo>
                  <a:lnTo>
                    <a:pt x="10046" y="4621"/>
                  </a:lnTo>
                  <a:lnTo>
                    <a:pt x="9840" y="3888"/>
                  </a:lnTo>
                  <a:lnTo>
                    <a:pt x="9519" y="3182"/>
                  </a:lnTo>
                  <a:lnTo>
                    <a:pt x="9348" y="3103"/>
                  </a:lnTo>
                  <a:lnTo>
                    <a:pt x="9120" y="3068"/>
                  </a:lnTo>
                  <a:lnTo>
                    <a:pt x="8843" y="3059"/>
                  </a:lnTo>
                  <a:lnTo>
                    <a:pt x="8540" y="3081"/>
                  </a:lnTo>
                  <a:lnTo>
                    <a:pt x="8215" y="3103"/>
                  </a:lnTo>
                  <a:lnTo>
                    <a:pt x="7885" y="3134"/>
                  </a:lnTo>
                  <a:lnTo>
                    <a:pt x="7569" y="3147"/>
                  </a:lnTo>
                  <a:lnTo>
                    <a:pt x="7280" y="3147"/>
                  </a:lnTo>
                  <a:lnTo>
                    <a:pt x="6691" y="3292"/>
                  </a:lnTo>
                  <a:lnTo>
                    <a:pt x="6178" y="3388"/>
                  </a:lnTo>
                  <a:lnTo>
                    <a:pt x="5721" y="3423"/>
                  </a:lnTo>
                  <a:lnTo>
                    <a:pt x="5308" y="3392"/>
                  </a:lnTo>
                  <a:lnTo>
                    <a:pt x="4926" y="3282"/>
                  </a:lnTo>
                  <a:lnTo>
                    <a:pt x="4571" y="3099"/>
                  </a:lnTo>
                  <a:lnTo>
                    <a:pt x="4219" y="2821"/>
                  </a:lnTo>
                  <a:lnTo>
                    <a:pt x="3872" y="2453"/>
                  </a:lnTo>
                  <a:lnTo>
                    <a:pt x="3658" y="2089"/>
                  </a:lnTo>
                  <a:lnTo>
                    <a:pt x="3486" y="1781"/>
                  </a:lnTo>
                  <a:lnTo>
                    <a:pt x="3324" y="1514"/>
                  </a:lnTo>
                  <a:lnTo>
                    <a:pt x="3166" y="1291"/>
                  </a:lnTo>
                  <a:lnTo>
                    <a:pt x="2977" y="1092"/>
                  </a:lnTo>
                  <a:lnTo>
                    <a:pt x="2744" y="926"/>
                  </a:lnTo>
                  <a:lnTo>
                    <a:pt x="2450" y="776"/>
                  </a:lnTo>
                  <a:lnTo>
                    <a:pt x="2072" y="649"/>
                  </a:lnTo>
                  <a:lnTo>
                    <a:pt x="1972" y="570"/>
                  </a:lnTo>
                  <a:lnTo>
                    <a:pt x="1875" y="491"/>
                  </a:lnTo>
                  <a:lnTo>
                    <a:pt x="1773" y="408"/>
                  </a:lnTo>
                  <a:lnTo>
                    <a:pt x="1677" y="324"/>
                  </a:lnTo>
                  <a:lnTo>
                    <a:pt x="1576" y="237"/>
                  </a:lnTo>
                  <a:lnTo>
                    <a:pt x="1480" y="153"/>
                  </a:lnTo>
                  <a:lnTo>
                    <a:pt x="1379" y="74"/>
                  </a:lnTo>
                  <a:lnTo>
                    <a:pt x="1287" y="0"/>
                  </a:lnTo>
                  <a:lnTo>
                    <a:pt x="1124" y="197"/>
                  </a:lnTo>
                  <a:lnTo>
                    <a:pt x="961" y="394"/>
                  </a:lnTo>
                  <a:lnTo>
                    <a:pt x="799" y="592"/>
                  </a:lnTo>
                  <a:lnTo>
                    <a:pt x="641" y="790"/>
                  </a:lnTo>
                  <a:lnTo>
                    <a:pt x="478" y="988"/>
                  </a:lnTo>
                  <a:lnTo>
                    <a:pt x="316" y="1185"/>
                  </a:lnTo>
                  <a:lnTo>
                    <a:pt x="158" y="1382"/>
                  </a:lnTo>
                  <a:lnTo>
                    <a:pt x="0" y="1580"/>
                  </a:lnTo>
                  <a:close/>
                </a:path>
              </a:pathLst>
            </a:custGeom>
            <a:solidFill>
              <a:srgbClr val="917D75"/>
            </a:solidFill>
            <a:ln w="9525">
              <a:noFill/>
              <a:round/>
              <a:headEnd/>
              <a:tailEnd/>
            </a:ln>
          </p:spPr>
          <p:txBody>
            <a:bodyPr>
              <a:prstTxWarp prst="textNoShape">
                <a:avLst/>
              </a:prstTxWarp>
            </a:bodyPr>
            <a:lstStyle/>
            <a:p>
              <a:endParaRPr lang="en-US"/>
            </a:p>
          </p:txBody>
        </p:sp>
        <p:sp>
          <p:nvSpPr>
            <p:cNvPr id="51934" name="Freeform 57"/>
            <p:cNvSpPr>
              <a:spLocks/>
            </p:cNvSpPr>
            <p:nvPr/>
          </p:nvSpPr>
          <p:spPr bwMode="auto">
            <a:xfrm>
              <a:off x="3653" y="2041"/>
              <a:ext cx="1677" cy="1153"/>
            </a:xfrm>
            <a:custGeom>
              <a:avLst/>
              <a:gdLst>
                <a:gd name="T0" fmla="*/ 185 w 10063"/>
                <a:gd name="T1" fmla="*/ 1931 h 6917"/>
                <a:gd name="T2" fmla="*/ 457 w 10063"/>
                <a:gd name="T3" fmla="*/ 2414 h 6917"/>
                <a:gd name="T4" fmla="*/ 751 w 10063"/>
                <a:gd name="T5" fmla="*/ 2664 h 6917"/>
                <a:gd name="T6" fmla="*/ 1252 w 10063"/>
                <a:gd name="T7" fmla="*/ 2761 h 6917"/>
                <a:gd name="T8" fmla="*/ 1765 w 10063"/>
                <a:gd name="T9" fmla="*/ 2883 h 6917"/>
                <a:gd name="T10" fmla="*/ 2024 w 10063"/>
                <a:gd name="T11" fmla="*/ 3124 h 6917"/>
                <a:gd name="T12" fmla="*/ 2323 w 10063"/>
                <a:gd name="T13" fmla="*/ 3371 h 6917"/>
                <a:gd name="T14" fmla="*/ 2670 w 10063"/>
                <a:gd name="T15" fmla="*/ 3564 h 6917"/>
                <a:gd name="T16" fmla="*/ 2981 w 10063"/>
                <a:gd name="T17" fmla="*/ 3849 h 6917"/>
                <a:gd name="T18" fmla="*/ 3108 w 10063"/>
                <a:gd name="T19" fmla="*/ 4507 h 6917"/>
                <a:gd name="T20" fmla="*/ 3258 w 10063"/>
                <a:gd name="T21" fmla="*/ 5275 h 6917"/>
                <a:gd name="T22" fmla="*/ 3609 w 10063"/>
                <a:gd name="T23" fmla="*/ 5943 h 6917"/>
                <a:gd name="T24" fmla="*/ 4391 w 10063"/>
                <a:gd name="T25" fmla="*/ 6399 h 6917"/>
                <a:gd name="T26" fmla="*/ 5137 w 10063"/>
                <a:gd name="T27" fmla="*/ 6684 h 6917"/>
                <a:gd name="T28" fmla="*/ 5813 w 10063"/>
                <a:gd name="T29" fmla="*/ 6794 h 6917"/>
                <a:gd name="T30" fmla="*/ 6625 w 10063"/>
                <a:gd name="T31" fmla="*/ 6811 h 6917"/>
                <a:gd name="T32" fmla="*/ 8237 w 10063"/>
                <a:gd name="T33" fmla="*/ 6917 h 6917"/>
                <a:gd name="T34" fmla="*/ 9602 w 10063"/>
                <a:gd name="T35" fmla="*/ 6438 h 6917"/>
                <a:gd name="T36" fmla="*/ 10063 w 10063"/>
                <a:gd name="T37" fmla="*/ 5323 h 6917"/>
                <a:gd name="T38" fmla="*/ 9830 w 10063"/>
                <a:gd name="T39" fmla="*/ 3919 h 6917"/>
                <a:gd name="T40" fmla="*/ 9348 w 10063"/>
                <a:gd name="T41" fmla="*/ 3143 h 6917"/>
                <a:gd name="T42" fmla="*/ 8848 w 10063"/>
                <a:gd name="T43" fmla="*/ 3099 h 6917"/>
                <a:gd name="T44" fmla="*/ 8215 w 10063"/>
                <a:gd name="T45" fmla="*/ 3138 h 6917"/>
                <a:gd name="T46" fmla="*/ 7574 w 10063"/>
                <a:gd name="T47" fmla="*/ 3182 h 6917"/>
                <a:gd name="T48" fmla="*/ 6700 w 10063"/>
                <a:gd name="T49" fmla="*/ 3331 h 6917"/>
                <a:gd name="T50" fmla="*/ 5734 w 10063"/>
                <a:gd name="T51" fmla="*/ 3467 h 6917"/>
                <a:gd name="T52" fmla="*/ 4939 w 10063"/>
                <a:gd name="T53" fmla="*/ 3331 h 6917"/>
                <a:gd name="T54" fmla="*/ 4210 w 10063"/>
                <a:gd name="T55" fmla="*/ 2861 h 6917"/>
                <a:gd name="T56" fmla="*/ 3631 w 10063"/>
                <a:gd name="T57" fmla="*/ 2115 h 6917"/>
                <a:gd name="T58" fmla="*/ 3301 w 10063"/>
                <a:gd name="T59" fmla="*/ 1540 h 6917"/>
                <a:gd name="T60" fmla="*/ 2959 w 10063"/>
                <a:gd name="T61" fmla="*/ 1119 h 6917"/>
                <a:gd name="T62" fmla="*/ 2441 w 10063"/>
                <a:gd name="T63" fmla="*/ 803 h 6917"/>
                <a:gd name="T64" fmla="*/ 1962 w 10063"/>
                <a:gd name="T65" fmla="*/ 592 h 6917"/>
                <a:gd name="T66" fmla="*/ 1765 w 10063"/>
                <a:gd name="T67" fmla="*/ 425 h 6917"/>
                <a:gd name="T68" fmla="*/ 1572 w 10063"/>
                <a:gd name="T69" fmla="*/ 245 h 6917"/>
                <a:gd name="T70" fmla="*/ 1379 w 10063"/>
                <a:gd name="T71" fmla="*/ 74 h 6917"/>
                <a:gd name="T72" fmla="*/ 1124 w 10063"/>
                <a:gd name="T73" fmla="*/ 197 h 6917"/>
                <a:gd name="T74" fmla="*/ 799 w 10063"/>
                <a:gd name="T75" fmla="*/ 592 h 6917"/>
                <a:gd name="T76" fmla="*/ 478 w 10063"/>
                <a:gd name="T77" fmla="*/ 988 h 6917"/>
                <a:gd name="T78" fmla="*/ 158 w 10063"/>
                <a:gd name="T79" fmla="*/ 1382 h 691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0063"/>
                <a:gd name="T121" fmla="*/ 0 h 6917"/>
                <a:gd name="T122" fmla="*/ 10063 w 10063"/>
                <a:gd name="T123" fmla="*/ 6917 h 691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0063" h="6917">
                  <a:moveTo>
                    <a:pt x="0" y="1580"/>
                  </a:moveTo>
                  <a:lnTo>
                    <a:pt x="185" y="1931"/>
                  </a:lnTo>
                  <a:lnTo>
                    <a:pt x="334" y="2212"/>
                  </a:lnTo>
                  <a:lnTo>
                    <a:pt x="457" y="2414"/>
                  </a:lnTo>
                  <a:lnTo>
                    <a:pt x="592" y="2568"/>
                  </a:lnTo>
                  <a:lnTo>
                    <a:pt x="751" y="2664"/>
                  </a:lnTo>
                  <a:lnTo>
                    <a:pt x="961" y="2725"/>
                  </a:lnTo>
                  <a:lnTo>
                    <a:pt x="1252" y="2761"/>
                  </a:lnTo>
                  <a:lnTo>
                    <a:pt x="1646" y="2782"/>
                  </a:lnTo>
                  <a:lnTo>
                    <a:pt x="1765" y="2883"/>
                  </a:lnTo>
                  <a:lnTo>
                    <a:pt x="1893" y="3002"/>
                  </a:lnTo>
                  <a:lnTo>
                    <a:pt x="2024" y="3124"/>
                  </a:lnTo>
                  <a:lnTo>
                    <a:pt x="2174" y="3252"/>
                  </a:lnTo>
                  <a:lnTo>
                    <a:pt x="2323" y="3371"/>
                  </a:lnTo>
                  <a:lnTo>
                    <a:pt x="2489" y="3475"/>
                  </a:lnTo>
                  <a:lnTo>
                    <a:pt x="2670" y="3564"/>
                  </a:lnTo>
                  <a:lnTo>
                    <a:pt x="2867" y="3629"/>
                  </a:lnTo>
                  <a:lnTo>
                    <a:pt x="2981" y="3849"/>
                  </a:lnTo>
                  <a:lnTo>
                    <a:pt x="3056" y="4152"/>
                  </a:lnTo>
                  <a:lnTo>
                    <a:pt x="3108" y="4507"/>
                  </a:lnTo>
                  <a:lnTo>
                    <a:pt x="3170" y="4893"/>
                  </a:lnTo>
                  <a:lnTo>
                    <a:pt x="3258" y="5275"/>
                  </a:lnTo>
                  <a:lnTo>
                    <a:pt x="3398" y="5636"/>
                  </a:lnTo>
                  <a:lnTo>
                    <a:pt x="3609" y="5943"/>
                  </a:lnTo>
                  <a:lnTo>
                    <a:pt x="3930" y="6170"/>
                  </a:lnTo>
                  <a:lnTo>
                    <a:pt x="4391" y="6399"/>
                  </a:lnTo>
                  <a:lnTo>
                    <a:pt x="4790" y="6570"/>
                  </a:lnTo>
                  <a:lnTo>
                    <a:pt x="5137" y="6684"/>
                  </a:lnTo>
                  <a:lnTo>
                    <a:pt x="5475" y="6759"/>
                  </a:lnTo>
                  <a:lnTo>
                    <a:pt x="5813" y="6794"/>
                  </a:lnTo>
                  <a:lnTo>
                    <a:pt x="6191" y="6811"/>
                  </a:lnTo>
                  <a:lnTo>
                    <a:pt x="6625" y="6811"/>
                  </a:lnTo>
                  <a:lnTo>
                    <a:pt x="7157" y="6807"/>
                  </a:lnTo>
                  <a:lnTo>
                    <a:pt x="8237" y="6917"/>
                  </a:lnTo>
                  <a:lnTo>
                    <a:pt x="9045" y="6781"/>
                  </a:lnTo>
                  <a:lnTo>
                    <a:pt x="9602" y="6438"/>
                  </a:lnTo>
                  <a:lnTo>
                    <a:pt x="9936" y="5943"/>
                  </a:lnTo>
                  <a:lnTo>
                    <a:pt x="10063" y="5323"/>
                  </a:lnTo>
                  <a:lnTo>
                    <a:pt x="10024" y="4635"/>
                  </a:lnTo>
                  <a:lnTo>
                    <a:pt x="9830" y="3919"/>
                  </a:lnTo>
                  <a:lnTo>
                    <a:pt x="9519" y="3222"/>
                  </a:lnTo>
                  <a:lnTo>
                    <a:pt x="9348" y="3143"/>
                  </a:lnTo>
                  <a:lnTo>
                    <a:pt x="9124" y="3107"/>
                  </a:lnTo>
                  <a:lnTo>
                    <a:pt x="8848" y="3099"/>
                  </a:lnTo>
                  <a:lnTo>
                    <a:pt x="8545" y="3116"/>
                  </a:lnTo>
                  <a:lnTo>
                    <a:pt x="8215" y="3138"/>
                  </a:lnTo>
                  <a:lnTo>
                    <a:pt x="7891" y="3168"/>
                  </a:lnTo>
                  <a:lnTo>
                    <a:pt x="7574" y="3182"/>
                  </a:lnTo>
                  <a:lnTo>
                    <a:pt x="7285" y="3182"/>
                  </a:lnTo>
                  <a:lnTo>
                    <a:pt x="6700" y="3331"/>
                  </a:lnTo>
                  <a:lnTo>
                    <a:pt x="6191" y="3427"/>
                  </a:lnTo>
                  <a:lnTo>
                    <a:pt x="5734" y="3467"/>
                  </a:lnTo>
                  <a:lnTo>
                    <a:pt x="5326" y="3441"/>
                  </a:lnTo>
                  <a:lnTo>
                    <a:pt x="4939" y="3331"/>
                  </a:lnTo>
                  <a:lnTo>
                    <a:pt x="4575" y="3143"/>
                  </a:lnTo>
                  <a:lnTo>
                    <a:pt x="4210" y="2861"/>
                  </a:lnTo>
                  <a:lnTo>
                    <a:pt x="3842" y="2475"/>
                  </a:lnTo>
                  <a:lnTo>
                    <a:pt x="3631" y="2115"/>
                  </a:lnTo>
                  <a:lnTo>
                    <a:pt x="3460" y="1808"/>
                  </a:lnTo>
                  <a:lnTo>
                    <a:pt x="3301" y="1540"/>
                  </a:lnTo>
                  <a:lnTo>
                    <a:pt x="3148" y="1316"/>
                  </a:lnTo>
                  <a:lnTo>
                    <a:pt x="2959" y="1119"/>
                  </a:lnTo>
                  <a:lnTo>
                    <a:pt x="2736" y="952"/>
                  </a:lnTo>
                  <a:lnTo>
                    <a:pt x="2441" y="803"/>
                  </a:lnTo>
                  <a:lnTo>
                    <a:pt x="2064" y="676"/>
                  </a:lnTo>
                  <a:lnTo>
                    <a:pt x="1962" y="592"/>
                  </a:lnTo>
                  <a:lnTo>
                    <a:pt x="1866" y="513"/>
                  </a:lnTo>
                  <a:lnTo>
                    <a:pt x="1765" y="425"/>
                  </a:lnTo>
                  <a:lnTo>
                    <a:pt x="1673" y="338"/>
                  </a:lnTo>
                  <a:lnTo>
                    <a:pt x="1572" y="245"/>
                  </a:lnTo>
                  <a:lnTo>
                    <a:pt x="1476" y="162"/>
                  </a:lnTo>
                  <a:lnTo>
                    <a:pt x="1379" y="74"/>
                  </a:lnTo>
                  <a:lnTo>
                    <a:pt x="1287" y="0"/>
                  </a:lnTo>
                  <a:lnTo>
                    <a:pt x="1124" y="197"/>
                  </a:lnTo>
                  <a:lnTo>
                    <a:pt x="961" y="394"/>
                  </a:lnTo>
                  <a:lnTo>
                    <a:pt x="799" y="592"/>
                  </a:lnTo>
                  <a:lnTo>
                    <a:pt x="641" y="790"/>
                  </a:lnTo>
                  <a:lnTo>
                    <a:pt x="478" y="988"/>
                  </a:lnTo>
                  <a:lnTo>
                    <a:pt x="316" y="1185"/>
                  </a:lnTo>
                  <a:lnTo>
                    <a:pt x="158" y="1382"/>
                  </a:lnTo>
                  <a:lnTo>
                    <a:pt x="0" y="1580"/>
                  </a:lnTo>
                  <a:close/>
                </a:path>
              </a:pathLst>
            </a:custGeom>
            <a:solidFill>
              <a:srgbClr val="99857D"/>
            </a:solidFill>
            <a:ln w="9525">
              <a:noFill/>
              <a:round/>
              <a:headEnd/>
              <a:tailEnd/>
            </a:ln>
          </p:spPr>
          <p:txBody>
            <a:bodyPr>
              <a:prstTxWarp prst="textNoShape">
                <a:avLst/>
              </a:prstTxWarp>
            </a:bodyPr>
            <a:lstStyle/>
            <a:p>
              <a:endParaRPr lang="en-US"/>
            </a:p>
          </p:txBody>
        </p:sp>
        <p:sp>
          <p:nvSpPr>
            <p:cNvPr id="51935" name="Freeform 58"/>
            <p:cNvSpPr>
              <a:spLocks/>
            </p:cNvSpPr>
            <p:nvPr/>
          </p:nvSpPr>
          <p:spPr bwMode="auto">
            <a:xfrm>
              <a:off x="3653" y="2041"/>
              <a:ext cx="1674" cy="1137"/>
            </a:xfrm>
            <a:custGeom>
              <a:avLst/>
              <a:gdLst>
                <a:gd name="T0" fmla="*/ 185 w 10042"/>
                <a:gd name="T1" fmla="*/ 1931 h 6825"/>
                <a:gd name="T2" fmla="*/ 461 w 10042"/>
                <a:gd name="T3" fmla="*/ 2400 h 6825"/>
                <a:gd name="T4" fmla="*/ 755 w 10042"/>
                <a:gd name="T5" fmla="*/ 2628 h 6825"/>
                <a:gd name="T6" fmla="*/ 1260 w 10042"/>
                <a:gd name="T7" fmla="*/ 2713 h 6825"/>
                <a:gd name="T8" fmla="*/ 1779 w 10042"/>
                <a:gd name="T9" fmla="*/ 2831 h 6825"/>
                <a:gd name="T10" fmla="*/ 2041 w 10042"/>
                <a:gd name="T11" fmla="*/ 3085 h 6825"/>
                <a:gd name="T12" fmla="*/ 2349 w 10042"/>
                <a:gd name="T13" fmla="*/ 3344 h 6825"/>
                <a:gd name="T14" fmla="*/ 2722 w 10042"/>
                <a:gd name="T15" fmla="*/ 3542 h 6825"/>
                <a:gd name="T16" fmla="*/ 3047 w 10042"/>
                <a:gd name="T17" fmla="*/ 3783 h 6825"/>
                <a:gd name="T18" fmla="*/ 3157 w 10042"/>
                <a:gd name="T19" fmla="*/ 4407 h 6825"/>
                <a:gd name="T20" fmla="*/ 3293 w 10042"/>
                <a:gd name="T21" fmla="*/ 5179 h 6825"/>
                <a:gd name="T22" fmla="*/ 3662 w 10042"/>
                <a:gd name="T23" fmla="*/ 5868 h 6825"/>
                <a:gd name="T24" fmla="*/ 4465 w 10042"/>
                <a:gd name="T25" fmla="*/ 6342 h 6825"/>
                <a:gd name="T26" fmla="*/ 5207 w 10042"/>
                <a:gd name="T27" fmla="*/ 6618 h 6825"/>
                <a:gd name="T28" fmla="*/ 5875 w 10042"/>
                <a:gd name="T29" fmla="*/ 6724 h 6825"/>
                <a:gd name="T30" fmla="*/ 6687 w 10042"/>
                <a:gd name="T31" fmla="*/ 6728 h 6825"/>
                <a:gd name="T32" fmla="*/ 8259 w 10042"/>
                <a:gd name="T33" fmla="*/ 6825 h 6825"/>
                <a:gd name="T34" fmla="*/ 9577 w 10042"/>
                <a:gd name="T35" fmla="*/ 6373 h 6825"/>
                <a:gd name="T36" fmla="*/ 10042 w 10042"/>
                <a:gd name="T37" fmla="*/ 5310 h 6825"/>
                <a:gd name="T38" fmla="*/ 9818 w 10042"/>
                <a:gd name="T39" fmla="*/ 3950 h 6825"/>
                <a:gd name="T40" fmla="*/ 9348 w 10042"/>
                <a:gd name="T41" fmla="*/ 3178 h 6825"/>
                <a:gd name="T42" fmla="*/ 8848 w 10042"/>
                <a:gd name="T43" fmla="*/ 3134 h 6825"/>
                <a:gd name="T44" fmla="*/ 8219 w 10042"/>
                <a:gd name="T45" fmla="*/ 3178 h 6825"/>
                <a:gd name="T46" fmla="*/ 7583 w 10042"/>
                <a:gd name="T47" fmla="*/ 3222 h 6825"/>
                <a:gd name="T48" fmla="*/ 6714 w 10042"/>
                <a:gd name="T49" fmla="*/ 3371 h 6825"/>
                <a:gd name="T50" fmla="*/ 5752 w 10042"/>
                <a:gd name="T51" fmla="*/ 3515 h 6825"/>
                <a:gd name="T52" fmla="*/ 4957 w 10042"/>
                <a:gd name="T53" fmla="*/ 3384 h 6825"/>
                <a:gd name="T54" fmla="*/ 4202 w 10042"/>
                <a:gd name="T55" fmla="*/ 2896 h 6825"/>
                <a:gd name="T56" fmla="*/ 3604 w 10042"/>
                <a:gd name="T57" fmla="*/ 2142 h 6825"/>
                <a:gd name="T58" fmla="*/ 3284 w 10042"/>
                <a:gd name="T59" fmla="*/ 1567 h 6825"/>
                <a:gd name="T60" fmla="*/ 2946 w 10042"/>
                <a:gd name="T61" fmla="*/ 1145 h 6825"/>
                <a:gd name="T62" fmla="*/ 2429 w 10042"/>
                <a:gd name="T63" fmla="*/ 830 h 6825"/>
                <a:gd name="T64" fmla="*/ 1954 w 10042"/>
                <a:gd name="T65" fmla="*/ 618 h 6825"/>
                <a:gd name="T66" fmla="*/ 1761 w 10042"/>
                <a:gd name="T67" fmla="*/ 438 h 6825"/>
                <a:gd name="T68" fmla="*/ 1572 w 10042"/>
                <a:gd name="T69" fmla="*/ 255 h 6825"/>
                <a:gd name="T70" fmla="*/ 1379 w 10042"/>
                <a:gd name="T71" fmla="*/ 74 h 6825"/>
                <a:gd name="T72" fmla="*/ 1124 w 10042"/>
                <a:gd name="T73" fmla="*/ 197 h 6825"/>
                <a:gd name="T74" fmla="*/ 799 w 10042"/>
                <a:gd name="T75" fmla="*/ 592 h 6825"/>
                <a:gd name="T76" fmla="*/ 478 w 10042"/>
                <a:gd name="T77" fmla="*/ 988 h 6825"/>
                <a:gd name="T78" fmla="*/ 158 w 10042"/>
                <a:gd name="T79" fmla="*/ 1382 h 6825"/>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0042"/>
                <a:gd name="T121" fmla="*/ 0 h 6825"/>
                <a:gd name="T122" fmla="*/ 10042 w 10042"/>
                <a:gd name="T123" fmla="*/ 6825 h 6825"/>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0042" h="6825">
                  <a:moveTo>
                    <a:pt x="0" y="1580"/>
                  </a:moveTo>
                  <a:lnTo>
                    <a:pt x="185" y="1931"/>
                  </a:lnTo>
                  <a:lnTo>
                    <a:pt x="334" y="2203"/>
                  </a:lnTo>
                  <a:lnTo>
                    <a:pt x="461" y="2400"/>
                  </a:lnTo>
                  <a:lnTo>
                    <a:pt x="598" y="2541"/>
                  </a:lnTo>
                  <a:lnTo>
                    <a:pt x="755" y="2628"/>
                  </a:lnTo>
                  <a:lnTo>
                    <a:pt x="970" y="2682"/>
                  </a:lnTo>
                  <a:lnTo>
                    <a:pt x="1260" y="2713"/>
                  </a:lnTo>
                  <a:lnTo>
                    <a:pt x="1659" y="2730"/>
                  </a:lnTo>
                  <a:lnTo>
                    <a:pt x="1779" y="2831"/>
                  </a:lnTo>
                  <a:lnTo>
                    <a:pt x="1906" y="2958"/>
                  </a:lnTo>
                  <a:lnTo>
                    <a:pt x="2041" y="3085"/>
                  </a:lnTo>
                  <a:lnTo>
                    <a:pt x="2191" y="3222"/>
                  </a:lnTo>
                  <a:lnTo>
                    <a:pt x="2349" y="3344"/>
                  </a:lnTo>
                  <a:lnTo>
                    <a:pt x="2529" y="3458"/>
                  </a:lnTo>
                  <a:lnTo>
                    <a:pt x="2722" y="3542"/>
                  </a:lnTo>
                  <a:lnTo>
                    <a:pt x="2938" y="3603"/>
                  </a:lnTo>
                  <a:lnTo>
                    <a:pt x="3047" y="3783"/>
                  </a:lnTo>
                  <a:lnTo>
                    <a:pt x="3113" y="4064"/>
                  </a:lnTo>
                  <a:lnTo>
                    <a:pt x="3157" y="4407"/>
                  </a:lnTo>
                  <a:lnTo>
                    <a:pt x="3214" y="4793"/>
                  </a:lnTo>
                  <a:lnTo>
                    <a:pt x="3293" y="5179"/>
                  </a:lnTo>
                  <a:lnTo>
                    <a:pt x="3438" y="5547"/>
                  </a:lnTo>
                  <a:lnTo>
                    <a:pt x="3662" y="5868"/>
                  </a:lnTo>
                  <a:lnTo>
                    <a:pt x="4005" y="6114"/>
                  </a:lnTo>
                  <a:lnTo>
                    <a:pt x="4465" y="6342"/>
                  </a:lnTo>
                  <a:lnTo>
                    <a:pt x="4860" y="6508"/>
                  </a:lnTo>
                  <a:lnTo>
                    <a:pt x="5207" y="6618"/>
                  </a:lnTo>
                  <a:lnTo>
                    <a:pt x="5541" y="6693"/>
                  </a:lnTo>
                  <a:lnTo>
                    <a:pt x="5875" y="6724"/>
                  </a:lnTo>
                  <a:lnTo>
                    <a:pt x="6253" y="6732"/>
                  </a:lnTo>
                  <a:lnTo>
                    <a:pt x="6687" y="6728"/>
                  </a:lnTo>
                  <a:lnTo>
                    <a:pt x="7218" y="6724"/>
                  </a:lnTo>
                  <a:lnTo>
                    <a:pt x="8259" y="6825"/>
                  </a:lnTo>
                  <a:lnTo>
                    <a:pt x="9037" y="6693"/>
                  </a:lnTo>
                  <a:lnTo>
                    <a:pt x="9577" y="6373"/>
                  </a:lnTo>
                  <a:lnTo>
                    <a:pt x="9909" y="5904"/>
                  </a:lnTo>
                  <a:lnTo>
                    <a:pt x="10042" y="5310"/>
                  </a:lnTo>
                  <a:lnTo>
                    <a:pt x="10002" y="4648"/>
                  </a:lnTo>
                  <a:lnTo>
                    <a:pt x="9818" y="3950"/>
                  </a:lnTo>
                  <a:lnTo>
                    <a:pt x="9519" y="3257"/>
                  </a:lnTo>
                  <a:lnTo>
                    <a:pt x="9348" y="3178"/>
                  </a:lnTo>
                  <a:lnTo>
                    <a:pt x="9124" y="3143"/>
                  </a:lnTo>
                  <a:lnTo>
                    <a:pt x="8848" y="3134"/>
                  </a:lnTo>
                  <a:lnTo>
                    <a:pt x="8545" y="3155"/>
                  </a:lnTo>
                  <a:lnTo>
                    <a:pt x="8219" y="3178"/>
                  </a:lnTo>
                  <a:lnTo>
                    <a:pt x="7899" y="3208"/>
                  </a:lnTo>
                  <a:lnTo>
                    <a:pt x="7583" y="3222"/>
                  </a:lnTo>
                  <a:lnTo>
                    <a:pt x="7297" y="3222"/>
                  </a:lnTo>
                  <a:lnTo>
                    <a:pt x="6714" y="3371"/>
                  </a:lnTo>
                  <a:lnTo>
                    <a:pt x="6204" y="3471"/>
                  </a:lnTo>
                  <a:lnTo>
                    <a:pt x="5752" y="3515"/>
                  </a:lnTo>
                  <a:lnTo>
                    <a:pt x="5344" y="3494"/>
                  </a:lnTo>
                  <a:lnTo>
                    <a:pt x="4957" y="3384"/>
                  </a:lnTo>
                  <a:lnTo>
                    <a:pt x="4584" y="3191"/>
                  </a:lnTo>
                  <a:lnTo>
                    <a:pt x="4202" y="2896"/>
                  </a:lnTo>
                  <a:lnTo>
                    <a:pt x="3811" y="2501"/>
                  </a:lnTo>
                  <a:lnTo>
                    <a:pt x="3604" y="2142"/>
                  </a:lnTo>
                  <a:lnTo>
                    <a:pt x="3438" y="1835"/>
                  </a:lnTo>
                  <a:lnTo>
                    <a:pt x="3284" y="1567"/>
                  </a:lnTo>
                  <a:lnTo>
                    <a:pt x="3131" y="1343"/>
                  </a:lnTo>
                  <a:lnTo>
                    <a:pt x="2946" y="1145"/>
                  </a:lnTo>
                  <a:lnTo>
                    <a:pt x="2722" y="978"/>
                  </a:lnTo>
                  <a:lnTo>
                    <a:pt x="2429" y="830"/>
                  </a:lnTo>
                  <a:lnTo>
                    <a:pt x="2055" y="702"/>
                  </a:lnTo>
                  <a:lnTo>
                    <a:pt x="1954" y="618"/>
                  </a:lnTo>
                  <a:lnTo>
                    <a:pt x="1858" y="531"/>
                  </a:lnTo>
                  <a:lnTo>
                    <a:pt x="1761" y="438"/>
                  </a:lnTo>
                  <a:lnTo>
                    <a:pt x="1669" y="351"/>
                  </a:lnTo>
                  <a:lnTo>
                    <a:pt x="1572" y="255"/>
                  </a:lnTo>
                  <a:lnTo>
                    <a:pt x="1476" y="162"/>
                  </a:lnTo>
                  <a:lnTo>
                    <a:pt x="1379" y="74"/>
                  </a:lnTo>
                  <a:lnTo>
                    <a:pt x="1287" y="0"/>
                  </a:lnTo>
                  <a:lnTo>
                    <a:pt x="1124" y="197"/>
                  </a:lnTo>
                  <a:lnTo>
                    <a:pt x="961" y="394"/>
                  </a:lnTo>
                  <a:lnTo>
                    <a:pt x="799" y="592"/>
                  </a:lnTo>
                  <a:lnTo>
                    <a:pt x="641" y="790"/>
                  </a:lnTo>
                  <a:lnTo>
                    <a:pt x="478" y="988"/>
                  </a:lnTo>
                  <a:lnTo>
                    <a:pt x="316" y="1185"/>
                  </a:lnTo>
                  <a:lnTo>
                    <a:pt x="158" y="1382"/>
                  </a:lnTo>
                  <a:lnTo>
                    <a:pt x="0" y="1580"/>
                  </a:lnTo>
                  <a:close/>
                </a:path>
              </a:pathLst>
            </a:custGeom>
            <a:solidFill>
              <a:srgbClr val="9E8782"/>
            </a:solidFill>
            <a:ln w="9525">
              <a:noFill/>
              <a:round/>
              <a:headEnd/>
              <a:tailEnd/>
            </a:ln>
          </p:spPr>
          <p:txBody>
            <a:bodyPr>
              <a:prstTxWarp prst="textNoShape">
                <a:avLst/>
              </a:prstTxWarp>
            </a:bodyPr>
            <a:lstStyle/>
            <a:p>
              <a:endParaRPr lang="en-US"/>
            </a:p>
          </p:txBody>
        </p:sp>
        <p:sp>
          <p:nvSpPr>
            <p:cNvPr id="51936" name="Freeform 59"/>
            <p:cNvSpPr>
              <a:spLocks/>
            </p:cNvSpPr>
            <p:nvPr/>
          </p:nvSpPr>
          <p:spPr bwMode="auto">
            <a:xfrm>
              <a:off x="3653" y="2041"/>
              <a:ext cx="1669" cy="1123"/>
            </a:xfrm>
            <a:custGeom>
              <a:avLst/>
              <a:gdLst>
                <a:gd name="T0" fmla="*/ 185 w 10011"/>
                <a:gd name="T1" fmla="*/ 1926 h 6737"/>
                <a:gd name="T2" fmla="*/ 465 w 10011"/>
                <a:gd name="T3" fmla="*/ 2383 h 6737"/>
                <a:gd name="T4" fmla="*/ 764 w 10011"/>
                <a:gd name="T5" fmla="*/ 2589 h 6737"/>
                <a:gd name="T6" fmla="*/ 1269 w 10011"/>
                <a:gd name="T7" fmla="*/ 2659 h 6737"/>
                <a:gd name="T8" fmla="*/ 1787 w 10011"/>
                <a:gd name="T9" fmla="*/ 2782 h 6737"/>
                <a:gd name="T10" fmla="*/ 2055 w 10011"/>
                <a:gd name="T11" fmla="*/ 3050 h 6737"/>
                <a:gd name="T12" fmla="*/ 2379 w 10011"/>
                <a:gd name="T13" fmla="*/ 3318 h 6737"/>
                <a:gd name="T14" fmla="*/ 2775 w 10011"/>
                <a:gd name="T15" fmla="*/ 3520 h 6737"/>
                <a:gd name="T16" fmla="*/ 3113 w 10011"/>
                <a:gd name="T17" fmla="*/ 3718 h 6737"/>
                <a:gd name="T18" fmla="*/ 3201 w 10011"/>
                <a:gd name="T19" fmla="*/ 4305 h 6737"/>
                <a:gd name="T20" fmla="*/ 3324 w 10011"/>
                <a:gd name="T21" fmla="*/ 5082 h 6737"/>
                <a:gd name="T22" fmla="*/ 3710 w 10011"/>
                <a:gd name="T23" fmla="*/ 5794 h 6737"/>
                <a:gd name="T24" fmla="*/ 4536 w 10011"/>
                <a:gd name="T25" fmla="*/ 6280 h 6737"/>
                <a:gd name="T26" fmla="*/ 5278 w 10011"/>
                <a:gd name="T27" fmla="*/ 6552 h 6737"/>
                <a:gd name="T28" fmla="*/ 5945 w 10011"/>
                <a:gd name="T29" fmla="*/ 6649 h 6737"/>
                <a:gd name="T30" fmla="*/ 6753 w 10011"/>
                <a:gd name="T31" fmla="*/ 6649 h 6737"/>
                <a:gd name="T32" fmla="*/ 8281 w 10011"/>
                <a:gd name="T33" fmla="*/ 6737 h 6737"/>
                <a:gd name="T34" fmla="*/ 9558 w 10011"/>
                <a:gd name="T35" fmla="*/ 6311 h 6737"/>
                <a:gd name="T36" fmla="*/ 10011 w 10011"/>
                <a:gd name="T37" fmla="*/ 5302 h 6737"/>
                <a:gd name="T38" fmla="*/ 9809 w 10011"/>
                <a:gd name="T39" fmla="*/ 3981 h 6737"/>
                <a:gd name="T40" fmla="*/ 9348 w 10011"/>
                <a:gd name="T41" fmla="*/ 3217 h 6737"/>
                <a:gd name="T42" fmla="*/ 8852 w 10011"/>
                <a:gd name="T43" fmla="*/ 3173 h 6737"/>
                <a:gd name="T44" fmla="*/ 8224 w 10011"/>
                <a:gd name="T45" fmla="*/ 3213 h 6737"/>
                <a:gd name="T46" fmla="*/ 7588 w 10011"/>
                <a:gd name="T47" fmla="*/ 3257 h 6737"/>
                <a:gd name="T48" fmla="*/ 6718 w 10011"/>
                <a:gd name="T49" fmla="*/ 3406 h 6737"/>
                <a:gd name="T50" fmla="*/ 5765 w 10011"/>
                <a:gd name="T51" fmla="*/ 3560 h 6737"/>
                <a:gd name="T52" fmla="*/ 4966 w 10011"/>
                <a:gd name="T53" fmla="*/ 3436 h 6737"/>
                <a:gd name="T54" fmla="*/ 4198 w 10011"/>
                <a:gd name="T55" fmla="*/ 2940 h 6737"/>
                <a:gd name="T56" fmla="*/ 3575 w 10011"/>
                <a:gd name="T57" fmla="*/ 2163 h 6737"/>
                <a:gd name="T58" fmla="*/ 3258 w 10011"/>
                <a:gd name="T59" fmla="*/ 1588 h 6737"/>
                <a:gd name="T60" fmla="*/ 2929 w 10011"/>
                <a:gd name="T61" fmla="*/ 1167 h 6737"/>
                <a:gd name="T62" fmla="*/ 2415 w 10011"/>
                <a:gd name="T63" fmla="*/ 851 h 6737"/>
                <a:gd name="T64" fmla="*/ 1941 w 10011"/>
                <a:gd name="T65" fmla="*/ 641 h 6737"/>
                <a:gd name="T66" fmla="*/ 1756 w 10011"/>
                <a:gd name="T67" fmla="*/ 456 h 6737"/>
                <a:gd name="T68" fmla="*/ 1567 w 10011"/>
                <a:gd name="T69" fmla="*/ 259 h 6737"/>
                <a:gd name="T70" fmla="*/ 1379 w 10011"/>
                <a:gd name="T71" fmla="*/ 74 h 6737"/>
                <a:gd name="T72" fmla="*/ 1124 w 10011"/>
                <a:gd name="T73" fmla="*/ 197 h 6737"/>
                <a:gd name="T74" fmla="*/ 799 w 10011"/>
                <a:gd name="T75" fmla="*/ 592 h 6737"/>
                <a:gd name="T76" fmla="*/ 478 w 10011"/>
                <a:gd name="T77" fmla="*/ 988 h 6737"/>
                <a:gd name="T78" fmla="*/ 158 w 10011"/>
                <a:gd name="T79" fmla="*/ 1382 h 67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0011"/>
                <a:gd name="T121" fmla="*/ 0 h 6737"/>
                <a:gd name="T122" fmla="*/ 10011 w 10011"/>
                <a:gd name="T123" fmla="*/ 6737 h 67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0011" h="6737">
                  <a:moveTo>
                    <a:pt x="0" y="1580"/>
                  </a:moveTo>
                  <a:lnTo>
                    <a:pt x="185" y="1926"/>
                  </a:lnTo>
                  <a:lnTo>
                    <a:pt x="334" y="2194"/>
                  </a:lnTo>
                  <a:lnTo>
                    <a:pt x="465" y="2383"/>
                  </a:lnTo>
                  <a:lnTo>
                    <a:pt x="602" y="2514"/>
                  </a:lnTo>
                  <a:lnTo>
                    <a:pt x="764" y="2589"/>
                  </a:lnTo>
                  <a:lnTo>
                    <a:pt x="980" y="2638"/>
                  </a:lnTo>
                  <a:lnTo>
                    <a:pt x="1269" y="2659"/>
                  </a:lnTo>
                  <a:lnTo>
                    <a:pt x="1669" y="2677"/>
                  </a:lnTo>
                  <a:lnTo>
                    <a:pt x="1787" y="2782"/>
                  </a:lnTo>
                  <a:lnTo>
                    <a:pt x="1919" y="2914"/>
                  </a:lnTo>
                  <a:lnTo>
                    <a:pt x="2055" y="3050"/>
                  </a:lnTo>
                  <a:lnTo>
                    <a:pt x="2213" y="3191"/>
                  </a:lnTo>
                  <a:lnTo>
                    <a:pt x="2379" y="3318"/>
                  </a:lnTo>
                  <a:lnTo>
                    <a:pt x="2568" y="3436"/>
                  </a:lnTo>
                  <a:lnTo>
                    <a:pt x="2775" y="3520"/>
                  </a:lnTo>
                  <a:lnTo>
                    <a:pt x="3012" y="3573"/>
                  </a:lnTo>
                  <a:lnTo>
                    <a:pt x="3113" y="3718"/>
                  </a:lnTo>
                  <a:lnTo>
                    <a:pt x="3170" y="3972"/>
                  </a:lnTo>
                  <a:lnTo>
                    <a:pt x="3201" y="4305"/>
                  </a:lnTo>
                  <a:lnTo>
                    <a:pt x="3249" y="4687"/>
                  </a:lnTo>
                  <a:lnTo>
                    <a:pt x="3324" y="5082"/>
                  </a:lnTo>
                  <a:lnTo>
                    <a:pt x="3469" y="5460"/>
                  </a:lnTo>
                  <a:lnTo>
                    <a:pt x="3710" y="5794"/>
                  </a:lnTo>
                  <a:lnTo>
                    <a:pt x="4075" y="6052"/>
                  </a:lnTo>
                  <a:lnTo>
                    <a:pt x="4536" y="6280"/>
                  </a:lnTo>
                  <a:lnTo>
                    <a:pt x="4931" y="6443"/>
                  </a:lnTo>
                  <a:lnTo>
                    <a:pt x="5278" y="6552"/>
                  </a:lnTo>
                  <a:lnTo>
                    <a:pt x="5611" y="6618"/>
                  </a:lnTo>
                  <a:lnTo>
                    <a:pt x="5945" y="6649"/>
                  </a:lnTo>
                  <a:lnTo>
                    <a:pt x="6318" y="6658"/>
                  </a:lnTo>
                  <a:lnTo>
                    <a:pt x="6753" y="6649"/>
                  </a:lnTo>
                  <a:lnTo>
                    <a:pt x="7280" y="6645"/>
                  </a:lnTo>
                  <a:lnTo>
                    <a:pt x="8281" y="6737"/>
                  </a:lnTo>
                  <a:lnTo>
                    <a:pt x="9031" y="6614"/>
                  </a:lnTo>
                  <a:lnTo>
                    <a:pt x="9558" y="6311"/>
                  </a:lnTo>
                  <a:lnTo>
                    <a:pt x="9880" y="5864"/>
                  </a:lnTo>
                  <a:lnTo>
                    <a:pt x="10011" y="5302"/>
                  </a:lnTo>
                  <a:lnTo>
                    <a:pt x="9984" y="4665"/>
                  </a:lnTo>
                  <a:lnTo>
                    <a:pt x="9809" y="3981"/>
                  </a:lnTo>
                  <a:lnTo>
                    <a:pt x="9519" y="3296"/>
                  </a:lnTo>
                  <a:lnTo>
                    <a:pt x="9348" y="3217"/>
                  </a:lnTo>
                  <a:lnTo>
                    <a:pt x="9124" y="3182"/>
                  </a:lnTo>
                  <a:lnTo>
                    <a:pt x="8852" y="3173"/>
                  </a:lnTo>
                  <a:lnTo>
                    <a:pt x="8549" y="3191"/>
                  </a:lnTo>
                  <a:lnTo>
                    <a:pt x="8224" y="3213"/>
                  </a:lnTo>
                  <a:lnTo>
                    <a:pt x="7899" y="3243"/>
                  </a:lnTo>
                  <a:lnTo>
                    <a:pt x="7588" y="3257"/>
                  </a:lnTo>
                  <a:lnTo>
                    <a:pt x="7302" y="3257"/>
                  </a:lnTo>
                  <a:lnTo>
                    <a:pt x="6718" y="3406"/>
                  </a:lnTo>
                  <a:lnTo>
                    <a:pt x="6213" y="3515"/>
                  </a:lnTo>
                  <a:lnTo>
                    <a:pt x="5765" y="3560"/>
                  </a:lnTo>
                  <a:lnTo>
                    <a:pt x="5356" y="3542"/>
                  </a:lnTo>
                  <a:lnTo>
                    <a:pt x="4966" y="3436"/>
                  </a:lnTo>
                  <a:lnTo>
                    <a:pt x="4588" y="3243"/>
                  </a:lnTo>
                  <a:lnTo>
                    <a:pt x="4198" y="2940"/>
                  </a:lnTo>
                  <a:lnTo>
                    <a:pt x="3785" y="2528"/>
                  </a:lnTo>
                  <a:lnTo>
                    <a:pt x="3575" y="2163"/>
                  </a:lnTo>
                  <a:lnTo>
                    <a:pt x="3407" y="1856"/>
                  </a:lnTo>
                  <a:lnTo>
                    <a:pt x="3258" y="1588"/>
                  </a:lnTo>
                  <a:lnTo>
                    <a:pt x="3108" y="1365"/>
                  </a:lnTo>
                  <a:lnTo>
                    <a:pt x="2929" y="1167"/>
                  </a:lnTo>
                  <a:lnTo>
                    <a:pt x="2705" y="1000"/>
                  </a:lnTo>
                  <a:lnTo>
                    <a:pt x="2415" y="851"/>
                  </a:lnTo>
                  <a:lnTo>
                    <a:pt x="2041" y="724"/>
                  </a:lnTo>
                  <a:lnTo>
                    <a:pt x="1941" y="641"/>
                  </a:lnTo>
                  <a:lnTo>
                    <a:pt x="1848" y="552"/>
                  </a:lnTo>
                  <a:lnTo>
                    <a:pt x="1756" y="456"/>
                  </a:lnTo>
                  <a:lnTo>
                    <a:pt x="1665" y="359"/>
                  </a:lnTo>
                  <a:lnTo>
                    <a:pt x="1567" y="259"/>
                  </a:lnTo>
                  <a:lnTo>
                    <a:pt x="1476" y="166"/>
                  </a:lnTo>
                  <a:lnTo>
                    <a:pt x="1379" y="74"/>
                  </a:lnTo>
                  <a:lnTo>
                    <a:pt x="1287" y="0"/>
                  </a:lnTo>
                  <a:lnTo>
                    <a:pt x="1124" y="197"/>
                  </a:lnTo>
                  <a:lnTo>
                    <a:pt x="961" y="394"/>
                  </a:lnTo>
                  <a:lnTo>
                    <a:pt x="799" y="592"/>
                  </a:lnTo>
                  <a:lnTo>
                    <a:pt x="641" y="790"/>
                  </a:lnTo>
                  <a:lnTo>
                    <a:pt x="478" y="988"/>
                  </a:lnTo>
                  <a:lnTo>
                    <a:pt x="316" y="1185"/>
                  </a:lnTo>
                  <a:lnTo>
                    <a:pt x="158" y="1382"/>
                  </a:lnTo>
                  <a:lnTo>
                    <a:pt x="0" y="1580"/>
                  </a:lnTo>
                  <a:close/>
                </a:path>
              </a:pathLst>
            </a:custGeom>
            <a:solidFill>
              <a:srgbClr val="A68F87"/>
            </a:solidFill>
            <a:ln w="9525">
              <a:noFill/>
              <a:round/>
              <a:headEnd/>
              <a:tailEnd/>
            </a:ln>
          </p:spPr>
          <p:txBody>
            <a:bodyPr>
              <a:prstTxWarp prst="textNoShape">
                <a:avLst/>
              </a:prstTxWarp>
            </a:bodyPr>
            <a:lstStyle/>
            <a:p>
              <a:endParaRPr lang="en-US"/>
            </a:p>
          </p:txBody>
        </p:sp>
        <p:sp>
          <p:nvSpPr>
            <p:cNvPr id="51937" name="Freeform 60"/>
            <p:cNvSpPr>
              <a:spLocks/>
            </p:cNvSpPr>
            <p:nvPr/>
          </p:nvSpPr>
          <p:spPr bwMode="auto">
            <a:xfrm>
              <a:off x="3653" y="2041"/>
              <a:ext cx="1665" cy="1107"/>
            </a:xfrm>
            <a:custGeom>
              <a:avLst/>
              <a:gdLst>
                <a:gd name="T0" fmla="*/ 185 w 9989"/>
                <a:gd name="T1" fmla="*/ 1926 h 6645"/>
                <a:gd name="T2" fmla="*/ 465 w 9989"/>
                <a:gd name="T3" fmla="*/ 2366 h 6645"/>
                <a:gd name="T4" fmla="*/ 768 w 9989"/>
                <a:gd name="T5" fmla="*/ 2554 h 6645"/>
                <a:gd name="T6" fmla="*/ 1283 w 9989"/>
                <a:gd name="T7" fmla="*/ 2611 h 6645"/>
                <a:gd name="T8" fmla="*/ 1800 w 9989"/>
                <a:gd name="T9" fmla="*/ 2730 h 6645"/>
                <a:gd name="T10" fmla="*/ 2072 w 9989"/>
                <a:gd name="T11" fmla="*/ 3010 h 6645"/>
                <a:gd name="T12" fmla="*/ 2406 w 9989"/>
                <a:gd name="T13" fmla="*/ 3296 h 6645"/>
                <a:gd name="T14" fmla="*/ 2832 w 9989"/>
                <a:gd name="T15" fmla="*/ 3494 h 6645"/>
                <a:gd name="T16" fmla="*/ 3183 w 9989"/>
                <a:gd name="T17" fmla="*/ 3647 h 6645"/>
                <a:gd name="T18" fmla="*/ 3253 w 9989"/>
                <a:gd name="T19" fmla="*/ 4204 h 6645"/>
                <a:gd name="T20" fmla="*/ 3359 w 9989"/>
                <a:gd name="T21" fmla="*/ 4986 h 6645"/>
                <a:gd name="T22" fmla="*/ 3762 w 9989"/>
                <a:gd name="T23" fmla="*/ 5723 h 6645"/>
                <a:gd name="T24" fmla="*/ 4615 w 9989"/>
                <a:gd name="T25" fmla="*/ 6219 h 6645"/>
                <a:gd name="T26" fmla="*/ 5352 w 9989"/>
                <a:gd name="T27" fmla="*/ 6487 h 6645"/>
                <a:gd name="T28" fmla="*/ 6011 w 9989"/>
                <a:gd name="T29" fmla="*/ 6570 h 6645"/>
                <a:gd name="T30" fmla="*/ 6819 w 9989"/>
                <a:gd name="T31" fmla="*/ 6570 h 6645"/>
                <a:gd name="T32" fmla="*/ 8298 w 9989"/>
                <a:gd name="T33" fmla="*/ 6645 h 6645"/>
                <a:gd name="T34" fmla="*/ 9537 w 9989"/>
                <a:gd name="T35" fmla="*/ 6250 h 6645"/>
                <a:gd name="T36" fmla="*/ 9989 w 9989"/>
                <a:gd name="T37" fmla="*/ 5293 h 6645"/>
                <a:gd name="T38" fmla="*/ 9805 w 9989"/>
                <a:gd name="T39" fmla="*/ 4011 h 6645"/>
                <a:gd name="T40" fmla="*/ 9348 w 9989"/>
                <a:gd name="T41" fmla="*/ 3252 h 6645"/>
                <a:gd name="T42" fmla="*/ 8852 w 9989"/>
                <a:gd name="T43" fmla="*/ 3208 h 6645"/>
                <a:gd name="T44" fmla="*/ 8224 w 9989"/>
                <a:gd name="T45" fmla="*/ 3252 h 6645"/>
                <a:gd name="T46" fmla="*/ 7592 w 9989"/>
                <a:gd name="T47" fmla="*/ 3296 h 6645"/>
                <a:gd name="T48" fmla="*/ 6727 w 9989"/>
                <a:gd name="T49" fmla="*/ 3446 h 6645"/>
                <a:gd name="T50" fmla="*/ 5778 w 9989"/>
                <a:gd name="T51" fmla="*/ 3608 h 6645"/>
                <a:gd name="T52" fmla="*/ 4983 w 9989"/>
                <a:gd name="T53" fmla="*/ 3485 h 6645"/>
                <a:gd name="T54" fmla="*/ 4193 w 9989"/>
                <a:gd name="T55" fmla="*/ 2980 h 6645"/>
                <a:gd name="T56" fmla="*/ 3548 w 9989"/>
                <a:gd name="T57" fmla="*/ 2190 h 6645"/>
                <a:gd name="T58" fmla="*/ 3236 w 9989"/>
                <a:gd name="T59" fmla="*/ 1615 h 6645"/>
                <a:gd name="T60" fmla="*/ 2915 w 9989"/>
                <a:gd name="T61" fmla="*/ 1193 h 6645"/>
                <a:gd name="T62" fmla="*/ 2410 w 9989"/>
                <a:gd name="T63" fmla="*/ 878 h 6645"/>
                <a:gd name="T64" fmla="*/ 1932 w 9989"/>
                <a:gd name="T65" fmla="*/ 662 h 6645"/>
                <a:gd name="T66" fmla="*/ 1748 w 9989"/>
                <a:gd name="T67" fmla="*/ 473 h 6645"/>
                <a:gd name="T68" fmla="*/ 1563 w 9989"/>
                <a:gd name="T69" fmla="*/ 267 h 6645"/>
                <a:gd name="T70" fmla="*/ 1379 w 9989"/>
                <a:gd name="T71" fmla="*/ 79 h 6645"/>
                <a:gd name="T72" fmla="*/ 1124 w 9989"/>
                <a:gd name="T73" fmla="*/ 197 h 6645"/>
                <a:gd name="T74" fmla="*/ 799 w 9989"/>
                <a:gd name="T75" fmla="*/ 592 h 6645"/>
                <a:gd name="T76" fmla="*/ 478 w 9989"/>
                <a:gd name="T77" fmla="*/ 988 h 6645"/>
                <a:gd name="T78" fmla="*/ 158 w 9989"/>
                <a:gd name="T79" fmla="*/ 1382 h 6645"/>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9989"/>
                <a:gd name="T121" fmla="*/ 0 h 6645"/>
                <a:gd name="T122" fmla="*/ 9989 w 9989"/>
                <a:gd name="T123" fmla="*/ 6645 h 6645"/>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9989" h="6645">
                  <a:moveTo>
                    <a:pt x="0" y="1580"/>
                  </a:moveTo>
                  <a:lnTo>
                    <a:pt x="185" y="1926"/>
                  </a:lnTo>
                  <a:lnTo>
                    <a:pt x="334" y="2186"/>
                  </a:lnTo>
                  <a:lnTo>
                    <a:pt x="465" y="2366"/>
                  </a:lnTo>
                  <a:lnTo>
                    <a:pt x="606" y="2489"/>
                  </a:lnTo>
                  <a:lnTo>
                    <a:pt x="768" y="2554"/>
                  </a:lnTo>
                  <a:lnTo>
                    <a:pt x="988" y="2593"/>
                  </a:lnTo>
                  <a:lnTo>
                    <a:pt x="1283" y="2611"/>
                  </a:lnTo>
                  <a:lnTo>
                    <a:pt x="1682" y="2624"/>
                  </a:lnTo>
                  <a:lnTo>
                    <a:pt x="1800" y="2730"/>
                  </a:lnTo>
                  <a:lnTo>
                    <a:pt x="1932" y="2866"/>
                  </a:lnTo>
                  <a:lnTo>
                    <a:pt x="2072" y="3010"/>
                  </a:lnTo>
                  <a:lnTo>
                    <a:pt x="2234" y="3160"/>
                  </a:lnTo>
                  <a:lnTo>
                    <a:pt x="2406" y="3296"/>
                  </a:lnTo>
                  <a:lnTo>
                    <a:pt x="2608" y="3415"/>
                  </a:lnTo>
                  <a:lnTo>
                    <a:pt x="2832" y="3494"/>
                  </a:lnTo>
                  <a:lnTo>
                    <a:pt x="3087" y="3537"/>
                  </a:lnTo>
                  <a:lnTo>
                    <a:pt x="3183" y="3647"/>
                  </a:lnTo>
                  <a:lnTo>
                    <a:pt x="3232" y="3884"/>
                  </a:lnTo>
                  <a:lnTo>
                    <a:pt x="3253" y="4204"/>
                  </a:lnTo>
                  <a:lnTo>
                    <a:pt x="3289" y="4586"/>
                  </a:lnTo>
                  <a:lnTo>
                    <a:pt x="3359" y="4986"/>
                  </a:lnTo>
                  <a:lnTo>
                    <a:pt x="3508" y="5377"/>
                  </a:lnTo>
                  <a:lnTo>
                    <a:pt x="3762" y="5723"/>
                  </a:lnTo>
                  <a:lnTo>
                    <a:pt x="4154" y="5995"/>
                  </a:lnTo>
                  <a:lnTo>
                    <a:pt x="4615" y="6219"/>
                  </a:lnTo>
                  <a:lnTo>
                    <a:pt x="5010" y="6381"/>
                  </a:lnTo>
                  <a:lnTo>
                    <a:pt x="5352" y="6487"/>
                  </a:lnTo>
                  <a:lnTo>
                    <a:pt x="5682" y="6548"/>
                  </a:lnTo>
                  <a:lnTo>
                    <a:pt x="6011" y="6570"/>
                  </a:lnTo>
                  <a:lnTo>
                    <a:pt x="6384" y="6579"/>
                  </a:lnTo>
                  <a:lnTo>
                    <a:pt x="6819" y="6570"/>
                  </a:lnTo>
                  <a:lnTo>
                    <a:pt x="7345" y="6562"/>
                  </a:lnTo>
                  <a:lnTo>
                    <a:pt x="8298" y="6645"/>
                  </a:lnTo>
                  <a:lnTo>
                    <a:pt x="9027" y="6535"/>
                  </a:lnTo>
                  <a:lnTo>
                    <a:pt x="9537" y="6250"/>
                  </a:lnTo>
                  <a:lnTo>
                    <a:pt x="9853" y="5829"/>
                  </a:lnTo>
                  <a:lnTo>
                    <a:pt x="9989" y="5293"/>
                  </a:lnTo>
                  <a:lnTo>
                    <a:pt x="9967" y="4679"/>
                  </a:lnTo>
                  <a:lnTo>
                    <a:pt x="9805" y="4011"/>
                  </a:lnTo>
                  <a:lnTo>
                    <a:pt x="9519" y="3331"/>
                  </a:lnTo>
                  <a:lnTo>
                    <a:pt x="9348" y="3252"/>
                  </a:lnTo>
                  <a:lnTo>
                    <a:pt x="9124" y="3217"/>
                  </a:lnTo>
                  <a:lnTo>
                    <a:pt x="8852" y="3208"/>
                  </a:lnTo>
                  <a:lnTo>
                    <a:pt x="8549" y="3230"/>
                  </a:lnTo>
                  <a:lnTo>
                    <a:pt x="8224" y="3252"/>
                  </a:lnTo>
                  <a:lnTo>
                    <a:pt x="7903" y="3282"/>
                  </a:lnTo>
                  <a:lnTo>
                    <a:pt x="7592" y="3296"/>
                  </a:lnTo>
                  <a:lnTo>
                    <a:pt x="7306" y="3296"/>
                  </a:lnTo>
                  <a:lnTo>
                    <a:pt x="6727" y="3446"/>
                  </a:lnTo>
                  <a:lnTo>
                    <a:pt x="6226" y="3554"/>
                  </a:lnTo>
                  <a:lnTo>
                    <a:pt x="5778" y="3608"/>
                  </a:lnTo>
                  <a:lnTo>
                    <a:pt x="5375" y="3590"/>
                  </a:lnTo>
                  <a:lnTo>
                    <a:pt x="4983" y="3485"/>
                  </a:lnTo>
                  <a:lnTo>
                    <a:pt x="4601" y="3288"/>
                  </a:lnTo>
                  <a:lnTo>
                    <a:pt x="4193" y="2980"/>
                  </a:lnTo>
                  <a:lnTo>
                    <a:pt x="3758" y="2554"/>
                  </a:lnTo>
                  <a:lnTo>
                    <a:pt x="3548" y="2190"/>
                  </a:lnTo>
                  <a:lnTo>
                    <a:pt x="3386" y="1883"/>
                  </a:lnTo>
                  <a:lnTo>
                    <a:pt x="3236" y="1615"/>
                  </a:lnTo>
                  <a:lnTo>
                    <a:pt x="3091" y="1391"/>
                  </a:lnTo>
                  <a:lnTo>
                    <a:pt x="2915" y="1193"/>
                  </a:lnTo>
                  <a:lnTo>
                    <a:pt x="2701" y="1027"/>
                  </a:lnTo>
                  <a:lnTo>
                    <a:pt x="2410" y="878"/>
                  </a:lnTo>
                  <a:lnTo>
                    <a:pt x="2037" y="751"/>
                  </a:lnTo>
                  <a:lnTo>
                    <a:pt x="1932" y="662"/>
                  </a:lnTo>
                  <a:lnTo>
                    <a:pt x="1840" y="575"/>
                  </a:lnTo>
                  <a:lnTo>
                    <a:pt x="1748" y="473"/>
                  </a:lnTo>
                  <a:lnTo>
                    <a:pt x="1655" y="373"/>
                  </a:lnTo>
                  <a:lnTo>
                    <a:pt x="1563" y="267"/>
                  </a:lnTo>
                  <a:lnTo>
                    <a:pt x="1470" y="170"/>
                  </a:lnTo>
                  <a:lnTo>
                    <a:pt x="1379" y="79"/>
                  </a:lnTo>
                  <a:lnTo>
                    <a:pt x="1287" y="0"/>
                  </a:lnTo>
                  <a:lnTo>
                    <a:pt x="1124" y="197"/>
                  </a:lnTo>
                  <a:lnTo>
                    <a:pt x="961" y="394"/>
                  </a:lnTo>
                  <a:lnTo>
                    <a:pt x="799" y="592"/>
                  </a:lnTo>
                  <a:lnTo>
                    <a:pt x="641" y="790"/>
                  </a:lnTo>
                  <a:lnTo>
                    <a:pt x="478" y="988"/>
                  </a:lnTo>
                  <a:lnTo>
                    <a:pt x="316" y="1185"/>
                  </a:lnTo>
                  <a:lnTo>
                    <a:pt x="158" y="1382"/>
                  </a:lnTo>
                  <a:lnTo>
                    <a:pt x="0" y="1580"/>
                  </a:lnTo>
                  <a:close/>
                </a:path>
              </a:pathLst>
            </a:custGeom>
            <a:solidFill>
              <a:srgbClr val="AB948C"/>
            </a:solidFill>
            <a:ln w="9525">
              <a:noFill/>
              <a:round/>
              <a:headEnd/>
              <a:tailEnd/>
            </a:ln>
          </p:spPr>
          <p:txBody>
            <a:bodyPr>
              <a:prstTxWarp prst="textNoShape">
                <a:avLst/>
              </a:prstTxWarp>
            </a:bodyPr>
            <a:lstStyle/>
            <a:p>
              <a:endParaRPr lang="en-US"/>
            </a:p>
          </p:txBody>
        </p:sp>
        <p:sp>
          <p:nvSpPr>
            <p:cNvPr id="51938" name="Freeform 61"/>
            <p:cNvSpPr>
              <a:spLocks/>
            </p:cNvSpPr>
            <p:nvPr/>
          </p:nvSpPr>
          <p:spPr bwMode="auto">
            <a:xfrm>
              <a:off x="3653" y="2041"/>
              <a:ext cx="1661" cy="1093"/>
            </a:xfrm>
            <a:custGeom>
              <a:avLst/>
              <a:gdLst>
                <a:gd name="T0" fmla="*/ 189 w 9963"/>
                <a:gd name="T1" fmla="*/ 1922 h 6557"/>
                <a:gd name="T2" fmla="*/ 470 w 9963"/>
                <a:gd name="T3" fmla="*/ 2348 h 6557"/>
                <a:gd name="T4" fmla="*/ 773 w 9963"/>
                <a:gd name="T5" fmla="*/ 2520 h 6557"/>
                <a:gd name="T6" fmla="*/ 1287 w 9963"/>
                <a:gd name="T7" fmla="*/ 2559 h 6557"/>
                <a:gd name="T8" fmla="*/ 1804 w 9963"/>
                <a:gd name="T9" fmla="*/ 2682 h 6557"/>
                <a:gd name="T10" fmla="*/ 2090 w 9963"/>
                <a:gd name="T11" fmla="*/ 2975 h 6557"/>
                <a:gd name="T12" fmla="*/ 2441 w 9963"/>
                <a:gd name="T13" fmla="*/ 3270 h 6557"/>
                <a:gd name="T14" fmla="*/ 2889 w 9963"/>
                <a:gd name="T15" fmla="*/ 3471 h 6557"/>
                <a:gd name="T16" fmla="*/ 3253 w 9963"/>
                <a:gd name="T17" fmla="*/ 3581 h 6557"/>
                <a:gd name="T18" fmla="*/ 3301 w 9963"/>
                <a:gd name="T19" fmla="*/ 4104 h 6557"/>
                <a:gd name="T20" fmla="*/ 3394 w 9963"/>
                <a:gd name="T21" fmla="*/ 4889 h 6557"/>
                <a:gd name="T22" fmla="*/ 3811 w 9963"/>
                <a:gd name="T23" fmla="*/ 5653 h 6557"/>
                <a:gd name="T24" fmla="*/ 4690 w 9963"/>
                <a:gd name="T25" fmla="*/ 6162 h 6557"/>
                <a:gd name="T26" fmla="*/ 5423 w 9963"/>
                <a:gd name="T27" fmla="*/ 6421 h 6557"/>
                <a:gd name="T28" fmla="*/ 6077 w 9963"/>
                <a:gd name="T29" fmla="*/ 6500 h 6557"/>
                <a:gd name="T30" fmla="*/ 6876 w 9963"/>
                <a:gd name="T31" fmla="*/ 6491 h 6557"/>
                <a:gd name="T32" fmla="*/ 8316 w 9963"/>
                <a:gd name="T33" fmla="*/ 6557 h 6557"/>
                <a:gd name="T34" fmla="*/ 9510 w 9963"/>
                <a:gd name="T35" fmla="*/ 6184 h 6557"/>
                <a:gd name="T36" fmla="*/ 9963 w 9963"/>
                <a:gd name="T37" fmla="*/ 5279 h 6557"/>
                <a:gd name="T38" fmla="*/ 9791 w 9963"/>
                <a:gd name="T39" fmla="*/ 4046 h 6557"/>
                <a:gd name="T40" fmla="*/ 9348 w 9963"/>
                <a:gd name="T41" fmla="*/ 3292 h 6557"/>
                <a:gd name="T42" fmla="*/ 8852 w 9963"/>
                <a:gd name="T43" fmla="*/ 3247 h 6557"/>
                <a:gd name="T44" fmla="*/ 8233 w 9963"/>
                <a:gd name="T45" fmla="*/ 3288 h 6557"/>
                <a:gd name="T46" fmla="*/ 7596 w 9963"/>
                <a:gd name="T47" fmla="*/ 3331 h 6557"/>
                <a:gd name="T48" fmla="*/ 6731 w 9963"/>
                <a:gd name="T49" fmla="*/ 3485 h 6557"/>
                <a:gd name="T50" fmla="*/ 5792 w 9963"/>
                <a:gd name="T51" fmla="*/ 3656 h 6557"/>
                <a:gd name="T52" fmla="*/ 4997 w 9963"/>
                <a:gd name="T53" fmla="*/ 3537 h 6557"/>
                <a:gd name="T54" fmla="*/ 4185 w 9963"/>
                <a:gd name="T55" fmla="*/ 3020 h 6557"/>
                <a:gd name="T56" fmla="*/ 3521 w 9963"/>
                <a:gd name="T57" fmla="*/ 2217 h 6557"/>
                <a:gd name="T58" fmla="*/ 3214 w 9963"/>
                <a:gd name="T59" fmla="*/ 1642 h 6557"/>
                <a:gd name="T60" fmla="*/ 2898 w 9963"/>
                <a:gd name="T61" fmla="*/ 1216 h 6557"/>
                <a:gd name="T62" fmla="*/ 2398 w 9963"/>
                <a:gd name="T63" fmla="*/ 899 h 6557"/>
                <a:gd name="T64" fmla="*/ 1923 w 9963"/>
                <a:gd name="T65" fmla="*/ 685 h 6557"/>
                <a:gd name="T66" fmla="*/ 1738 w 9963"/>
                <a:gd name="T67" fmla="*/ 487 h 6557"/>
                <a:gd name="T68" fmla="*/ 1559 w 9963"/>
                <a:gd name="T69" fmla="*/ 276 h 6557"/>
                <a:gd name="T70" fmla="*/ 1379 w 9963"/>
                <a:gd name="T71" fmla="*/ 79 h 6557"/>
                <a:gd name="T72" fmla="*/ 1124 w 9963"/>
                <a:gd name="T73" fmla="*/ 197 h 6557"/>
                <a:gd name="T74" fmla="*/ 799 w 9963"/>
                <a:gd name="T75" fmla="*/ 592 h 6557"/>
                <a:gd name="T76" fmla="*/ 478 w 9963"/>
                <a:gd name="T77" fmla="*/ 988 h 6557"/>
                <a:gd name="T78" fmla="*/ 158 w 9963"/>
                <a:gd name="T79" fmla="*/ 1382 h 655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9963"/>
                <a:gd name="T121" fmla="*/ 0 h 6557"/>
                <a:gd name="T122" fmla="*/ 9963 w 9963"/>
                <a:gd name="T123" fmla="*/ 6557 h 655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9963" h="6557">
                  <a:moveTo>
                    <a:pt x="0" y="1580"/>
                  </a:moveTo>
                  <a:lnTo>
                    <a:pt x="189" y="1922"/>
                  </a:lnTo>
                  <a:lnTo>
                    <a:pt x="338" y="2177"/>
                  </a:lnTo>
                  <a:lnTo>
                    <a:pt x="470" y="2348"/>
                  </a:lnTo>
                  <a:lnTo>
                    <a:pt x="610" y="2462"/>
                  </a:lnTo>
                  <a:lnTo>
                    <a:pt x="773" y="2520"/>
                  </a:lnTo>
                  <a:lnTo>
                    <a:pt x="997" y="2549"/>
                  </a:lnTo>
                  <a:lnTo>
                    <a:pt x="1287" y="2559"/>
                  </a:lnTo>
                  <a:lnTo>
                    <a:pt x="1686" y="2572"/>
                  </a:lnTo>
                  <a:lnTo>
                    <a:pt x="1804" y="2682"/>
                  </a:lnTo>
                  <a:lnTo>
                    <a:pt x="1941" y="2821"/>
                  </a:lnTo>
                  <a:lnTo>
                    <a:pt x="2090" y="2975"/>
                  </a:lnTo>
                  <a:lnTo>
                    <a:pt x="2257" y="3129"/>
                  </a:lnTo>
                  <a:lnTo>
                    <a:pt x="2441" y="3270"/>
                  </a:lnTo>
                  <a:lnTo>
                    <a:pt x="2652" y="3388"/>
                  </a:lnTo>
                  <a:lnTo>
                    <a:pt x="2889" y="3471"/>
                  </a:lnTo>
                  <a:lnTo>
                    <a:pt x="3162" y="3506"/>
                  </a:lnTo>
                  <a:lnTo>
                    <a:pt x="3253" y="3581"/>
                  </a:lnTo>
                  <a:lnTo>
                    <a:pt x="3289" y="3792"/>
                  </a:lnTo>
                  <a:lnTo>
                    <a:pt x="3301" y="4104"/>
                  </a:lnTo>
                  <a:lnTo>
                    <a:pt x="3328" y="4486"/>
                  </a:lnTo>
                  <a:lnTo>
                    <a:pt x="3394" y="4889"/>
                  </a:lnTo>
                  <a:lnTo>
                    <a:pt x="3548" y="5293"/>
                  </a:lnTo>
                  <a:lnTo>
                    <a:pt x="3811" y="5653"/>
                  </a:lnTo>
                  <a:lnTo>
                    <a:pt x="4229" y="5938"/>
                  </a:lnTo>
                  <a:lnTo>
                    <a:pt x="4690" y="6162"/>
                  </a:lnTo>
                  <a:lnTo>
                    <a:pt x="5080" y="6320"/>
                  </a:lnTo>
                  <a:lnTo>
                    <a:pt x="5423" y="6421"/>
                  </a:lnTo>
                  <a:lnTo>
                    <a:pt x="5747" y="6483"/>
                  </a:lnTo>
                  <a:lnTo>
                    <a:pt x="6077" y="6500"/>
                  </a:lnTo>
                  <a:lnTo>
                    <a:pt x="6446" y="6500"/>
                  </a:lnTo>
                  <a:lnTo>
                    <a:pt x="6876" y="6491"/>
                  </a:lnTo>
                  <a:lnTo>
                    <a:pt x="7403" y="6483"/>
                  </a:lnTo>
                  <a:lnTo>
                    <a:pt x="8316" y="6557"/>
                  </a:lnTo>
                  <a:lnTo>
                    <a:pt x="9014" y="6452"/>
                  </a:lnTo>
                  <a:lnTo>
                    <a:pt x="9510" y="6184"/>
                  </a:lnTo>
                  <a:lnTo>
                    <a:pt x="9822" y="5789"/>
                  </a:lnTo>
                  <a:lnTo>
                    <a:pt x="9963" y="5279"/>
                  </a:lnTo>
                  <a:lnTo>
                    <a:pt x="9945" y="4692"/>
                  </a:lnTo>
                  <a:lnTo>
                    <a:pt x="9791" y="4046"/>
                  </a:lnTo>
                  <a:lnTo>
                    <a:pt x="9519" y="3371"/>
                  </a:lnTo>
                  <a:lnTo>
                    <a:pt x="9348" y="3292"/>
                  </a:lnTo>
                  <a:lnTo>
                    <a:pt x="9124" y="3257"/>
                  </a:lnTo>
                  <a:lnTo>
                    <a:pt x="8852" y="3247"/>
                  </a:lnTo>
                  <a:lnTo>
                    <a:pt x="8553" y="3265"/>
                  </a:lnTo>
                  <a:lnTo>
                    <a:pt x="8233" y="3288"/>
                  </a:lnTo>
                  <a:lnTo>
                    <a:pt x="7912" y="3318"/>
                  </a:lnTo>
                  <a:lnTo>
                    <a:pt x="7596" y="3331"/>
                  </a:lnTo>
                  <a:lnTo>
                    <a:pt x="7310" y="3331"/>
                  </a:lnTo>
                  <a:lnTo>
                    <a:pt x="6731" y="3485"/>
                  </a:lnTo>
                  <a:lnTo>
                    <a:pt x="6235" y="3599"/>
                  </a:lnTo>
                  <a:lnTo>
                    <a:pt x="5792" y="3656"/>
                  </a:lnTo>
                  <a:lnTo>
                    <a:pt x="5392" y="3643"/>
                  </a:lnTo>
                  <a:lnTo>
                    <a:pt x="4997" y="3537"/>
                  </a:lnTo>
                  <a:lnTo>
                    <a:pt x="4606" y="3336"/>
                  </a:lnTo>
                  <a:lnTo>
                    <a:pt x="4185" y="3020"/>
                  </a:lnTo>
                  <a:lnTo>
                    <a:pt x="3728" y="2576"/>
                  </a:lnTo>
                  <a:lnTo>
                    <a:pt x="3521" y="2217"/>
                  </a:lnTo>
                  <a:lnTo>
                    <a:pt x="3359" y="1909"/>
                  </a:lnTo>
                  <a:lnTo>
                    <a:pt x="3214" y="1642"/>
                  </a:lnTo>
                  <a:lnTo>
                    <a:pt x="3073" y="1418"/>
                  </a:lnTo>
                  <a:lnTo>
                    <a:pt x="2898" y="1216"/>
                  </a:lnTo>
                  <a:lnTo>
                    <a:pt x="2687" y="1048"/>
                  </a:lnTo>
                  <a:lnTo>
                    <a:pt x="2398" y="899"/>
                  </a:lnTo>
                  <a:lnTo>
                    <a:pt x="2024" y="772"/>
                  </a:lnTo>
                  <a:lnTo>
                    <a:pt x="1923" y="685"/>
                  </a:lnTo>
                  <a:lnTo>
                    <a:pt x="1831" y="592"/>
                  </a:lnTo>
                  <a:lnTo>
                    <a:pt x="1738" y="487"/>
                  </a:lnTo>
                  <a:lnTo>
                    <a:pt x="1651" y="386"/>
                  </a:lnTo>
                  <a:lnTo>
                    <a:pt x="1559" y="276"/>
                  </a:lnTo>
                  <a:lnTo>
                    <a:pt x="1470" y="176"/>
                  </a:lnTo>
                  <a:lnTo>
                    <a:pt x="1379" y="79"/>
                  </a:lnTo>
                  <a:lnTo>
                    <a:pt x="1287" y="0"/>
                  </a:lnTo>
                  <a:lnTo>
                    <a:pt x="1124" y="197"/>
                  </a:lnTo>
                  <a:lnTo>
                    <a:pt x="961" y="394"/>
                  </a:lnTo>
                  <a:lnTo>
                    <a:pt x="799" y="592"/>
                  </a:lnTo>
                  <a:lnTo>
                    <a:pt x="641" y="790"/>
                  </a:lnTo>
                  <a:lnTo>
                    <a:pt x="478" y="988"/>
                  </a:lnTo>
                  <a:lnTo>
                    <a:pt x="316" y="1185"/>
                  </a:lnTo>
                  <a:lnTo>
                    <a:pt x="158" y="1382"/>
                  </a:lnTo>
                  <a:lnTo>
                    <a:pt x="0" y="1580"/>
                  </a:lnTo>
                  <a:close/>
                </a:path>
              </a:pathLst>
            </a:custGeom>
            <a:solidFill>
              <a:srgbClr val="B39C94"/>
            </a:solidFill>
            <a:ln w="9525">
              <a:noFill/>
              <a:round/>
              <a:headEnd/>
              <a:tailEnd/>
            </a:ln>
          </p:spPr>
          <p:txBody>
            <a:bodyPr>
              <a:prstTxWarp prst="textNoShape">
                <a:avLst/>
              </a:prstTxWarp>
            </a:bodyPr>
            <a:lstStyle/>
            <a:p>
              <a:endParaRPr lang="en-US"/>
            </a:p>
          </p:txBody>
        </p:sp>
        <p:sp>
          <p:nvSpPr>
            <p:cNvPr id="51939" name="Freeform 62"/>
            <p:cNvSpPr>
              <a:spLocks/>
            </p:cNvSpPr>
            <p:nvPr/>
          </p:nvSpPr>
          <p:spPr bwMode="auto">
            <a:xfrm>
              <a:off x="3548" y="1931"/>
              <a:ext cx="433" cy="579"/>
            </a:xfrm>
            <a:custGeom>
              <a:avLst/>
              <a:gdLst>
                <a:gd name="T0" fmla="*/ 255 w 2600"/>
                <a:gd name="T1" fmla="*/ 224 h 3476"/>
                <a:gd name="T2" fmla="*/ 141 w 2600"/>
                <a:gd name="T3" fmla="*/ 426 h 3476"/>
                <a:gd name="T4" fmla="*/ 62 w 2600"/>
                <a:gd name="T5" fmla="*/ 580 h 3476"/>
                <a:gd name="T6" fmla="*/ 14 w 2600"/>
                <a:gd name="T7" fmla="*/ 698 h 3476"/>
                <a:gd name="T8" fmla="*/ 0 w 2600"/>
                <a:gd name="T9" fmla="*/ 808 h 3476"/>
                <a:gd name="T10" fmla="*/ 10 w 2600"/>
                <a:gd name="T11" fmla="*/ 909 h 3476"/>
                <a:gd name="T12" fmla="*/ 49 w 2600"/>
                <a:gd name="T13" fmla="*/ 1036 h 3476"/>
                <a:gd name="T14" fmla="*/ 119 w 2600"/>
                <a:gd name="T15" fmla="*/ 1199 h 3476"/>
                <a:gd name="T16" fmla="*/ 220 w 2600"/>
                <a:gd name="T17" fmla="*/ 1423 h 3476"/>
                <a:gd name="T18" fmla="*/ 299 w 2600"/>
                <a:gd name="T19" fmla="*/ 1756 h 3476"/>
                <a:gd name="T20" fmla="*/ 352 w 2600"/>
                <a:gd name="T21" fmla="*/ 2094 h 3476"/>
                <a:gd name="T22" fmla="*/ 382 w 2600"/>
                <a:gd name="T23" fmla="*/ 2410 h 3476"/>
                <a:gd name="T24" fmla="*/ 431 w 2600"/>
                <a:gd name="T25" fmla="*/ 2708 h 3476"/>
                <a:gd name="T26" fmla="*/ 501 w 2600"/>
                <a:gd name="T27" fmla="*/ 2967 h 3476"/>
                <a:gd name="T28" fmla="*/ 629 w 2600"/>
                <a:gd name="T29" fmla="*/ 3187 h 3476"/>
                <a:gd name="T30" fmla="*/ 830 w 2600"/>
                <a:gd name="T31" fmla="*/ 3349 h 3476"/>
                <a:gd name="T32" fmla="*/ 1133 w 2600"/>
                <a:gd name="T33" fmla="*/ 3459 h 3476"/>
                <a:gd name="T34" fmla="*/ 1274 w 2600"/>
                <a:gd name="T35" fmla="*/ 3459 h 3476"/>
                <a:gd name="T36" fmla="*/ 1379 w 2600"/>
                <a:gd name="T37" fmla="*/ 3463 h 3476"/>
                <a:gd name="T38" fmla="*/ 1463 w 2600"/>
                <a:gd name="T39" fmla="*/ 3463 h 3476"/>
                <a:gd name="T40" fmla="*/ 1538 w 2600"/>
                <a:gd name="T41" fmla="*/ 3468 h 3476"/>
                <a:gd name="T42" fmla="*/ 1613 w 2600"/>
                <a:gd name="T43" fmla="*/ 3463 h 3476"/>
                <a:gd name="T44" fmla="*/ 1700 w 2600"/>
                <a:gd name="T45" fmla="*/ 3463 h 3476"/>
                <a:gd name="T46" fmla="*/ 1814 w 2600"/>
                <a:gd name="T47" fmla="*/ 3463 h 3476"/>
                <a:gd name="T48" fmla="*/ 1968 w 2600"/>
                <a:gd name="T49" fmla="*/ 3476 h 3476"/>
                <a:gd name="T50" fmla="*/ 2244 w 2600"/>
                <a:gd name="T51" fmla="*/ 3293 h 3476"/>
                <a:gd name="T52" fmla="*/ 2420 w 2600"/>
                <a:gd name="T53" fmla="*/ 3081 h 3476"/>
                <a:gd name="T54" fmla="*/ 2512 w 2600"/>
                <a:gd name="T55" fmla="*/ 2849 h 3476"/>
                <a:gd name="T56" fmla="*/ 2547 w 2600"/>
                <a:gd name="T57" fmla="*/ 2598 h 3476"/>
                <a:gd name="T58" fmla="*/ 2543 w 2600"/>
                <a:gd name="T59" fmla="*/ 2326 h 3476"/>
                <a:gd name="T60" fmla="*/ 2534 w 2600"/>
                <a:gd name="T61" fmla="*/ 2046 h 3476"/>
                <a:gd name="T62" fmla="*/ 2543 w 2600"/>
                <a:gd name="T63" fmla="*/ 1747 h 3476"/>
                <a:gd name="T64" fmla="*/ 2600 w 2600"/>
                <a:gd name="T65" fmla="*/ 1449 h 3476"/>
                <a:gd name="T66" fmla="*/ 2526 w 2600"/>
                <a:gd name="T67" fmla="*/ 1273 h 3476"/>
                <a:gd name="T68" fmla="*/ 2455 w 2600"/>
                <a:gd name="T69" fmla="*/ 1115 h 3476"/>
                <a:gd name="T70" fmla="*/ 2381 w 2600"/>
                <a:gd name="T71" fmla="*/ 957 h 3476"/>
                <a:gd name="T72" fmla="*/ 2306 w 2600"/>
                <a:gd name="T73" fmla="*/ 812 h 3476"/>
                <a:gd name="T74" fmla="*/ 2213 w 2600"/>
                <a:gd name="T75" fmla="*/ 663 h 3476"/>
                <a:gd name="T76" fmla="*/ 2113 w 2600"/>
                <a:gd name="T77" fmla="*/ 518 h 3476"/>
                <a:gd name="T78" fmla="*/ 1995 w 2600"/>
                <a:gd name="T79" fmla="*/ 370 h 3476"/>
                <a:gd name="T80" fmla="*/ 1858 w 2600"/>
                <a:gd name="T81" fmla="*/ 224 h 3476"/>
                <a:gd name="T82" fmla="*/ 1665 w 2600"/>
                <a:gd name="T83" fmla="*/ 115 h 3476"/>
                <a:gd name="T84" fmla="*/ 1432 w 2600"/>
                <a:gd name="T85" fmla="*/ 44 h 3476"/>
                <a:gd name="T86" fmla="*/ 1169 w 2600"/>
                <a:gd name="T87" fmla="*/ 5 h 3476"/>
                <a:gd name="T88" fmla="*/ 909 w 2600"/>
                <a:gd name="T89" fmla="*/ 0 h 3476"/>
                <a:gd name="T90" fmla="*/ 664 w 2600"/>
                <a:gd name="T91" fmla="*/ 13 h 3476"/>
                <a:gd name="T92" fmla="*/ 457 w 2600"/>
                <a:gd name="T93" fmla="*/ 57 h 3476"/>
                <a:gd name="T94" fmla="*/ 313 w 2600"/>
                <a:gd name="T95" fmla="*/ 127 h 3476"/>
                <a:gd name="T96" fmla="*/ 255 w 2600"/>
                <a:gd name="T97" fmla="*/ 224 h 347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600"/>
                <a:gd name="T148" fmla="*/ 0 h 3476"/>
                <a:gd name="T149" fmla="*/ 2600 w 2600"/>
                <a:gd name="T150" fmla="*/ 3476 h 347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600" h="3476">
                  <a:moveTo>
                    <a:pt x="255" y="224"/>
                  </a:moveTo>
                  <a:lnTo>
                    <a:pt x="141" y="426"/>
                  </a:lnTo>
                  <a:lnTo>
                    <a:pt x="62" y="580"/>
                  </a:lnTo>
                  <a:lnTo>
                    <a:pt x="14" y="698"/>
                  </a:lnTo>
                  <a:lnTo>
                    <a:pt x="0" y="808"/>
                  </a:lnTo>
                  <a:lnTo>
                    <a:pt x="10" y="909"/>
                  </a:lnTo>
                  <a:lnTo>
                    <a:pt x="49" y="1036"/>
                  </a:lnTo>
                  <a:lnTo>
                    <a:pt x="119" y="1199"/>
                  </a:lnTo>
                  <a:lnTo>
                    <a:pt x="220" y="1423"/>
                  </a:lnTo>
                  <a:lnTo>
                    <a:pt x="299" y="1756"/>
                  </a:lnTo>
                  <a:lnTo>
                    <a:pt x="352" y="2094"/>
                  </a:lnTo>
                  <a:lnTo>
                    <a:pt x="382" y="2410"/>
                  </a:lnTo>
                  <a:lnTo>
                    <a:pt x="431" y="2708"/>
                  </a:lnTo>
                  <a:lnTo>
                    <a:pt x="501" y="2967"/>
                  </a:lnTo>
                  <a:lnTo>
                    <a:pt x="629" y="3187"/>
                  </a:lnTo>
                  <a:lnTo>
                    <a:pt x="830" y="3349"/>
                  </a:lnTo>
                  <a:lnTo>
                    <a:pt x="1133" y="3459"/>
                  </a:lnTo>
                  <a:lnTo>
                    <a:pt x="1274" y="3459"/>
                  </a:lnTo>
                  <a:lnTo>
                    <a:pt x="1379" y="3463"/>
                  </a:lnTo>
                  <a:lnTo>
                    <a:pt x="1463" y="3463"/>
                  </a:lnTo>
                  <a:lnTo>
                    <a:pt x="1538" y="3468"/>
                  </a:lnTo>
                  <a:lnTo>
                    <a:pt x="1613" y="3463"/>
                  </a:lnTo>
                  <a:lnTo>
                    <a:pt x="1700" y="3463"/>
                  </a:lnTo>
                  <a:lnTo>
                    <a:pt x="1814" y="3463"/>
                  </a:lnTo>
                  <a:lnTo>
                    <a:pt x="1968" y="3476"/>
                  </a:lnTo>
                  <a:lnTo>
                    <a:pt x="2244" y="3293"/>
                  </a:lnTo>
                  <a:lnTo>
                    <a:pt x="2420" y="3081"/>
                  </a:lnTo>
                  <a:lnTo>
                    <a:pt x="2512" y="2849"/>
                  </a:lnTo>
                  <a:lnTo>
                    <a:pt x="2547" y="2598"/>
                  </a:lnTo>
                  <a:lnTo>
                    <a:pt x="2543" y="2326"/>
                  </a:lnTo>
                  <a:lnTo>
                    <a:pt x="2534" y="2046"/>
                  </a:lnTo>
                  <a:lnTo>
                    <a:pt x="2543" y="1747"/>
                  </a:lnTo>
                  <a:lnTo>
                    <a:pt x="2600" y="1449"/>
                  </a:lnTo>
                  <a:lnTo>
                    <a:pt x="2526" y="1273"/>
                  </a:lnTo>
                  <a:lnTo>
                    <a:pt x="2455" y="1115"/>
                  </a:lnTo>
                  <a:lnTo>
                    <a:pt x="2381" y="957"/>
                  </a:lnTo>
                  <a:lnTo>
                    <a:pt x="2306" y="812"/>
                  </a:lnTo>
                  <a:lnTo>
                    <a:pt x="2213" y="663"/>
                  </a:lnTo>
                  <a:lnTo>
                    <a:pt x="2113" y="518"/>
                  </a:lnTo>
                  <a:lnTo>
                    <a:pt x="1995" y="370"/>
                  </a:lnTo>
                  <a:lnTo>
                    <a:pt x="1858" y="224"/>
                  </a:lnTo>
                  <a:lnTo>
                    <a:pt x="1665" y="115"/>
                  </a:lnTo>
                  <a:lnTo>
                    <a:pt x="1432" y="44"/>
                  </a:lnTo>
                  <a:lnTo>
                    <a:pt x="1169" y="5"/>
                  </a:lnTo>
                  <a:lnTo>
                    <a:pt x="909" y="0"/>
                  </a:lnTo>
                  <a:lnTo>
                    <a:pt x="664" y="13"/>
                  </a:lnTo>
                  <a:lnTo>
                    <a:pt x="457" y="57"/>
                  </a:lnTo>
                  <a:lnTo>
                    <a:pt x="313" y="127"/>
                  </a:lnTo>
                  <a:lnTo>
                    <a:pt x="255" y="224"/>
                  </a:lnTo>
                  <a:close/>
                </a:path>
              </a:pathLst>
            </a:custGeom>
            <a:solidFill>
              <a:srgbClr val="756966"/>
            </a:solidFill>
            <a:ln w="9525">
              <a:noFill/>
              <a:round/>
              <a:headEnd/>
              <a:tailEnd/>
            </a:ln>
          </p:spPr>
          <p:txBody>
            <a:bodyPr>
              <a:prstTxWarp prst="textNoShape">
                <a:avLst/>
              </a:prstTxWarp>
            </a:bodyPr>
            <a:lstStyle/>
            <a:p>
              <a:endParaRPr lang="en-US"/>
            </a:p>
          </p:txBody>
        </p:sp>
        <p:sp>
          <p:nvSpPr>
            <p:cNvPr id="51940" name="Freeform 63"/>
            <p:cNvSpPr>
              <a:spLocks/>
            </p:cNvSpPr>
            <p:nvPr/>
          </p:nvSpPr>
          <p:spPr bwMode="auto">
            <a:xfrm>
              <a:off x="3556" y="1933"/>
              <a:ext cx="425" cy="573"/>
            </a:xfrm>
            <a:custGeom>
              <a:avLst/>
              <a:gdLst>
                <a:gd name="T0" fmla="*/ 242 w 2551"/>
                <a:gd name="T1" fmla="*/ 242 h 3438"/>
                <a:gd name="T2" fmla="*/ 132 w 2551"/>
                <a:gd name="T3" fmla="*/ 426 h 3438"/>
                <a:gd name="T4" fmla="*/ 61 w 2551"/>
                <a:gd name="T5" fmla="*/ 575 h 3438"/>
                <a:gd name="T6" fmla="*/ 13 w 2551"/>
                <a:gd name="T7" fmla="*/ 698 h 3438"/>
                <a:gd name="T8" fmla="*/ 0 w 2551"/>
                <a:gd name="T9" fmla="*/ 812 h 3438"/>
                <a:gd name="T10" fmla="*/ 13 w 2551"/>
                <a:gd name="T11" fmla="*/ 922 h 3438"/>
                <a:gd name="T12" fmla="*/ 53 w 2551"/>
                <a:gd name="T13" fmla="*/ 1059 h 3438"/>
                <a:gd name="T14" fmla="*/ 123 w 2551"/>
                <a:gd name="T15" fmla="*/ 1221 h 3438"/>
                <a:gd name="T16" fmla="*/ 219 w 2551"/>
                <a:gd name="T17" fmla="*/ 1436 h 3438"/>
                <a:gd name="T18" fmla="*/ 298 w 2551"/>
                <a:gd name="T19" fmla="*/ 1773 h 3438"/>
                <a:gd name="T20" fmla="*/ 356 w 2551"/>
                <a:gd name="T21" fmla="*/ 2103 h 3438"/>
                <a:gd name="T22" fmla="*/ 391 w 2551"/>
                <a:gd name="T23" fmla="*/ 2415 h 3438"/>
                <a:gd name="T24" fmla="*/ 439 w 2551"/>
                <a:gd name="T25" fmla="*/ 2699 h 3438"/>
                <a:gd name="T26" fmla="*/ 509 w 2551"/>
                <a:gd name="T27" fmla="*/ 2950 h 3438"/>
                <a:gd name="T28" fmla="*/ 632 w 2551"/>
                <a:gd name="T29" fmla="*/ 3160 h 3438"/>
                <a:gd name="T30" fmla="*/ 825 w 2551"/>
                <a:gd name="T31" fmla="*/ 3319 h 3438"/>
                <a:gd name="T32" fmla="*/ 1111 w 2551"/>
                <a:gd name="T33" fmla="*/ 3424 h 3438"/>
                <a:gd name="T34" fmla="*/ 1234 w 2551"/>
                <a:gd name="T35" fmla="*/ 3424 h 3438"/>
                <a:gd name="T36" fmla="*/ 1330 w 2551"/>
                <a:gd name="T37" fmla="*/ 3428 h 3438"/>
                <a:gd name="T38" fmla="*/ 1414 w 2551"/>
                <a:gd name="T39" fmla="*/ 3428 h 3438"/>
                <a:gd name="T40" fmla="*/ 1489 w 2551"/>
                <a:gd name="T41" fmla="*/ 3428 h 3438"/>
                <a:gd name="T42" fmla="*/ 1564 w 2551"/>
                <a:gd name="T43" fmla="*/ 3428 h 3438"/>
                <a:gd name="T44" fmla="*/ 1655 w 2551"/>
                <a:gd name="T45" fmla="*/ 3428 h 3438"/>
                <a:gd name="T46" fmla="*/ 1769 w 2551"/>
                <a:gd name="T47" fmla="*/ 3428 h 3438"/>
                <a:gd name="T48" fmla="*/ 1919 w 2551"/>
                <a:gd name="T49" fmla="*/ 3438 h 3438"/>
                <a:gd name="T50" fmla="*/ 2187 w 2551"/>
                <a:gd name="T51" fmla="*/ 3266 h 3438"/>
                <a:gd name="T52" fmla="*/ 2357 w 2551"/>
                <a:gd name="T53" fmla="*/ 3068 h 3438"/>
                <a:gd name="T54" fmla="*/ 2450 w 2551"/>
                <a:gd name="T55" fmla="*/ 2840 h 3438"/>
                <a:gd name="T56" fmla="*/ 2490 w 2551"/>
                <a:gd name="T57" fmla="*/ 2591 h 3438"/>
                <a:gd name="T58" fmla="*/ 2490 w 2551"/>
                <a:gd name="T59" fmla="*/ 2317 h 3438"/>
                <a:gd name="T60" fmla="*/ 2490 w 2551"/>
                <a:gd name="T61" fmla="*/ 2033 h 3438"/>
                <a:gd name="T62" fmla="*/ 2498 w 2551"/>
                <a:gd name="T63" fmla="*/ 1734 h 3438"/>
                <a:gd name="T64" fmla="*/ 2551 w 2551"/>
                <a:gd name="T65" fmla="*/ 1436 h 3438"/>
                <a:gd name="T66" fmla="*/ 2477 w 2551"/>
                <a:gd name="T67" fmla="*/ 1260 h 3438"/>
                <a:gd name="T68" fmla="*/ 2406 w 2551"/>
                <a:gd name="T69" fmla="*/ 1102 h 3438"/>
                <a:gd name="T70" fmla="*/ 2332 w 2551"/>
                <a:gd name="T71" fmla="*/ 944 h 3438"/>
                <a:gd name="T72" fmla="*/ 2257 w 2551"/>
                <a:gd name="T73" fmla="*/ 799 h 3438"/>
                <a:gd name="T74" fmla="*/ 2164 w 2551"/>
                <a:gd name="T75" fmla="*/ 650 h 3438"/>
                <a:gd name="T76" fmla="*/ 2064 w 2551"/>
                <a:gd name="T77" fmla="*/ 505 h 3438"/>
                <a:gd name="T78" fmla="*/ 1946 w 2551"/>
                <a:gd name="T79" fmla="*/ 357 h 3438"/>
                <a:gd name="T80" fmla="*/ 1809 w 2551"/>
                <a:gd name="T81" fmla="*/ 211 h 3438"/>
                <a:gd name="T82" fmla="*/ 1620 w 2551"/>
                <a:gd name="T83" fmla="*/ 106 h 3438"/>
                <a:gd name="T84" fmla="*/ 1387 w 2551"/>
                <a:gd name="T85" fmla="*/ 40 h 3438"/>
                <a:gd name="T86" fmla="*/ 1132 w 2551"/>
                <a:gd name="T87" fmla="*/ 0 h 3438"/>
                <a:gd name="T88" fmla="*/ 878 w 2551"/>
                <a:gd name="T89" fmla="*/ 0 h 3438"/>
                <a:gd name="T90" fmla="*/ 636 w 2551"/>
                <a:gd name="T91" fmla="*/ 23 h 3438"/>
                <a:gd name="T92" fmla="*/ 439 w 2551"/>
                <a:gd name="T93" fmla="*/ 71 h 3438"/>
                <a:gd name="T94" fmla="*/ 298 w 2551"/>
                <a:gd name="T95" fmla="*/ 145 h 3438"/>
                <a:gd name="T96" fmla="*/ 242 w 2551"/>
                <a:gd name="T97" fmla="*/ 242 h 343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551"/>
                <a:gd name="T148" fmla="*/ 0 h 3438"/>
                <a:gd name="T149" fmla="*/ 2551 w 2551"/>
                <a:gd name="T150" fmla="*/ 3438 h 3438"/>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551" h="3438">
                  <a:moveTo>
                    <a:pt x="242" y="242"/>
                  </a:moveTo>
                  <a:lnTo>
                    <a:pt x="132" y="426"/>
                  </a:lnTo>
                  <a:lnTo>
                    <a:pt x="61" y="575"/>
                  </a:lnTo>
                  <a:lnTo>
                    <a:pt x="13" y="698"/>
                  </a:lnTo>
                  <a:lnTo>
                    <a:pt x="0" y="812"/>
                  </a:lnTo>
                  <a:lnTo>
                    <a:pt x="13" y="922"/>
                  </a:lnTo>
                  <a:lnTo>
                    <a:pt x="53" y="1059"/>
                  </a:lnTo>
                  <a:lnTo>
                    <a:pt x="123" y="1221"/>
                  </a:lnTo>
                  <a:lnTo>
                    <a:pt x="219" y="1436"/>
                  </a:lnTo>
                  <a:lnTo>
                    <a:pt x="298" y="1773"/>
                  </a:lnTo>
                  <a:lnTo>
                    <a:pt x="356" y="2103"/>
                  </a:lnTo>
                  <a:lnTo>
                    <a:pt x="391" y="2415"/>
                  </a:lnTo>
                  <a:lnTo>
                    <a:pt x="439" y="2699"/>
                  </a:lnTo>
                  <a:lnTo>
                    <a:pt x="509" y="2950"/>
                  </a:lnTo>
                  <a:lnTo>
                    <a:pt x="632" y="3160"/>
                  </a:lnTo>
                  <a:lnTo>
                    <a:pt x="825" y="3319"/>
                  </a:lnTo>
                  <a:lnTo>
                    <a:pt x="1111" y="3424"/>
                  </a:lnTo>
                  <a:lnTo>
                    <a:pt x="1234" y="3424"/>
                  </a:lnTo>
                  <a:lnTo>
                    <a:pt x="1330" y="3428"/>
                  </a:lnTo>
                  <a:lnTo>
                    <a:pt x="1414" y="3428"/>
                  </a:lnTo>
                  <a:lnTo>
                    <a:pt x="1489" y="3428"/>
                  </a:lnTo>
                  <a:lnTo>
                    <a:pt x="1564" y="3428"/>
                  </a:lnTo>
                  <a:lnTo>
                    <a:pt x="1655" y="3428"/>
                  </a:lnTo>
                  <a:lnTo>
                    <a:pt x="1769" y="3428"/>
                  </a:lnTo>
                  <a:lnTo>
                    <a:pt x="1919" y="3438"/>
                  </a:lnTo>
                  <a:lnTo>
                    <a:pt x="2187" y="3266"/>
                  </a:lnTo>
                  <a:lnTo>
                    <a:pt x="2357" y="3068"/>
                  </a:lnTo>
                  <a:lnTo>
                    <a:pt x="2450" y="2840"/>
                  </a:lnTo>
                  <a:lnTo>
                    <a:pt x="2490" y="2591"/>
                  </a:lnTo>
                  <a:lnTo>
                    <a:pt x="2490" y="2317"/>
                  </a:lnTo>
                  <a:lnTo>
                    <a:pt x="2490" y="2033"/>
                  </a:lnTo>
                  <a:lnTo>
                    <a:pt x="2498" y="1734"/>
                  </a:lnTo>
                  <a:lnTo>
                    <a:pt x="2551" y="1436"/>
                  </a:lnTo>
                  <a:lnTo>
                    <a:pt x="2477" y="1260"/>
                  </a:lnTo>
                  <a:lnTo>
                    <a:pt x="2406" y="1102"/>
                  </a:lnTo>
                  <a:lnTo>
                    <a:pt x="2332" y="944"/>
                  </a:lnTo>
                  <a:lnTo>
                    <a:pt x="2257" y="799"/>
                  </a:lnTo>
                  <a:lnTo>
                    <a:pt x="2164" y="650"/>
                  </a:lnTo>
                  <a:lnTo>
                    <a:pt x="2064" y="505"/>
                  </a:lnTo>
                  <a:lnTo>
                    <a:pt x="1946" y="357"/>
                  </a:lnTo>
                  <a:lnTo>
                    <a:pt x="1809" y="211"/>
                  </a:lnTo>
                  <a:lnTo>
                    <a:pt x="1620" y="106"/>
                  </a:lnTo>
                  <a:lnTo>
                    <a:pt x="1387" y="40"/>
                  </a:lnTo>
                  <a:lnTo>
                    <a:pt x="1132" y="0"/>
                  </a:lnTo>
                  <a:lnTo>
                    <a:pt x="878" y="0"/>
                  </a:lnTo>
                  <a:lnTo>
                    <a:pt x="636" y="23"/>
                  </a:lnTo>
                  <a:lnTo>
                    <a:pt x="439" y="71"/>
                  </a:lnTo>
                  <a:lnTo>
                    <a:pt x="298" y="145"/>
                  </a:lnTo>
                  <a:lnTo>
                    <a:pt x="242" y="242"/>
                  </a:lnTo>
                  <a:close/>
                </a:path>
              </a:pathLst>
            </a:custGeom>
            <a:solidFill>
              <a:srgbClr val="807370"/>
            </a:solidFill>
            <a:ln w="9525">
              <a:noFill/>
              <a:round/>
              <a:headEnd/>
              <a:tailEnd/>
            </a:ln>
          </p:spPr>
          <p:txBody>
            <a:bodyPr>
              <a:prstTxWarp prst="textNoShape">
                <a:avLst/>
              </a:prstTxWarp>
            </a:bodyPr>
            <a:lstStyle/>
            <a:p>
              <a:endParaRPr lang="en-US"/>
            </a:p>
          </p:txBody>
        </p:sp>
        <p:sp>
          <p:nvSpPr>
            <p:cNvPr id="51941" name="Freeform 64"/>
            <p:cNvSpPr>
              <a:spLocks/>
            </p:cNvSpPr>
            <p:nvPr/>
          </p:nvSpPr>
          <p:spPr bwMode="auto">
            <a:xfrm>
              <a:off x="3565" y="1935"/>
              <a:ext cx="416" cy="567"/>
            </a:xfrm>
            <a:custGeom>
              <a:avLst/>
              <a:gdLst>
                <a:gd name="T0" fmla="*/ 219 w 2498"/>
                <a:gd name="T1" fmla="*/ 254 h 3401"/>
                <a:gd name="T2" fmla="*/ 122 w 2498"/>
                <a:gd name="T3" fmla="*/ 421 h 3401"/>
                <a:gd name="T4" fmla="*/ 52 w 2498"/>
                <a:gd name="T5" fmla="*/ 566 h 3401"/>
                <a:gd name="T6" fmla="*/ 12 w 2498"/>
                <a:gd name="T7" fmla="*/ 689 h 3401"/>
                <a:gd name="T8" fmla="*/ 0 w 2498"/>
                <a:gd name="T9" fmla="*/ 816 h 3401"/>
                <a:gd name="T10" fmla="*/ 12 w 2498"/>
                <a:gd name="T11" fmla="*/ 939 h 3401"/>
                <a:gd name="T12" fmla="*/ 52 w 2498"/>
                <a:gd name="T13" fmla="*/ 1084 h 3401"/>
                <a:gd name="T14" fmla="*/ 118 w 2498"/>
                <a:gd name="T15" fmla="*/ 1250 h 3401"/>
                <a:gd name="T16" fmla="*/ 211 w 2498"/>
                <a:gd name="T17" fmla="*/ 1456 h 3401"/>
                <a:gd name="T18" fmla="*/ 294 w 2498"/>
                <a:gd name="T19" fmla="*/ 1790 h 3401"/>
                <a:gd name="T20" fmla="*/ 351 w 2498"/>
                <a:gd name="T21" fmla="*/ 2116 h 3401"/>
                <a:gd name="T22" fmla="*/ 386 w 2498"/>
                <a:gd name="T23" fmla="*/ 2418 h 3401"/>
                <a:gd name="T24" fmla="*/ 439 w 2498"/>
                <a:gd name="T25" fmla="*/ 2695 h 3401"/>
                <a:gd name="T26" fmla="*/ 509 w 2498"/>
                <a:gd name="T27" fmla="*/ 2932 h 3401"/>
                <a:gd name="T28" fmla="*/ 627 w 2498"/>
                <a:gd name="T29" fmla="*/ 3133 h 3401"/>
                <a:gd name="T30" fmla="*/ 807 w 2498"/>
                <a:gd name="T31" fmla="*/ 3287 h 3401"/>
                <a:gd name="T32" fmla="*/ 1079 w 2498"/>
                <a:gd name="T33" fmla="*/ 3388 h 3401"/>
                <a:gd name="T34" fmla="*/ 1185 w 2498"/>
                <a:gd name="T35" fmla="*/ 3388 h 3401"/>
                <a:gd name="T36" fmla="*/ 1277 w 2498"/>
                <a:gd name="T37" fmla="*/ 3393 h 3401"/>
                <a:gd name="T38" fmla="*/ 1357 w 2498"/>
                <a:gd name="T39" fmla="*/ 3393 h 3401"/>
                <a:gd name="T40" fmla="*/ 1440 w 2498"/>
                <a:gd name="T41" fmla="*/ 3393 h 3401"/>
                <a:gd name="T42" fmla="*/ 1519 w 2498"/>
                <a:gd name="T43" fmla="*/ 3388 h 3401"/>
                <a:gd name="T44" fmla="*/ 1611 w 2498"/>
                <a:gd name="T45" fmla="*/ 3388 h 3401"/>
                <a:gd name="T46" fmla="*/ 1725 w 2498"/>
                <a:gd name="T47" fmla="*/ 3388 h 3401"/>
                <a:gd name="T48" fmla="*/ 1866 w 2498"/>
                <a:gd name="T49" fmla="*/ 3401 h 3401"/>
                <a:gd name="T50" fmla="*/ 2121 w 2498"/>
                <a:gd name="T51" fmla="*/ 3252 h 3401"/>
                <a:gd name="T52" fmla="*/ 2292 w 2498"/>
                <a:gd name="T53" fmla="*/ 3063 h 3401"/>
                <a:gd name="T54" fmla="*/ 2383 w 2498"/>
                <a:gd name="T55" fmla="*/ 2839 h 3401"/>
                <a:gd name="T56" fmla="*/ 2428 w 2498"/>
                <a:gd name="T57" fmla="*/ 2589 h 3401"/>
                <a:gd name="T58" fmla="*/ 2441 w 2498"/>
                <a:gd name="T59" fmla="*/ 2313 h 3401"/>
                <a:gd name="T60" fmla="*/ 2441 w 2498"/>
                <a:gd name="T61" fmla="*/ 2023 h 3401"/>
                <a:gd name="T62" fmla="*/ 2454 w 2498"/>
                <a:gd name="T63" fmla="*/ 1720 h 3401"/>
                <a:gd name="T64" fmla="*/ 2498 w 2498"/>
                <a:gd name="T65" fmla="*/ 1422 h 3401"/>
                <a:gd name="T66" fmla="*/ 2424 w 2498"/>
                <a:gd name="T67" fmla="*/ 1246 h 3401"/>
                <a:gd name="T68" fmla="*/ 2353 w 2498"/>
                <a:gd name="T69" fmla="*/ 1088 h 3401"/>
                <a:gd name="T70" fmla="*/ 2279 w 2498"/>
                <a:gd name="T71" fmla="*/ 930 h 3401"/>
                <a:gd name="T72" fmla="*/ 2204 w 2498"/>
                <a:gd name="T73" fmla="*/ 785 h 3401"/>
                <a:gd name="T74" fmla="*/ 2111 w 2498"/>
                <a:gd name="T75" fmla="*/ 636 h 3401"/>
                <a:gd name="T76" fmla="*/ 2011 w 2498"/>
                <a:gd name="T77" fmla="*/ 491 h 3401"/>
                <a:gd name="T78" fmla="*/ 1893 w 2498"/>
                <a:gd name="T79" fmla="*/ 343 h 3401"/>
                <a:gd name="T80" fmla="*/ 1756 w 2498"/>
                <a:gd name="T81" fmla="*/ 197 h 3401"/>
                <a:gd name="T82" fmla="*/ 1567 w 2498"/>
                <a:gd name="T83" fmla="*/ 92 h 3401"/>
                <a:gd name="T84" fmla="*/ 1343 w 2498"/>
                <a:gd name="T85" fmla="*/ 30 h 3401"/>
                <a:gd name="T86" fmla="*/ 1093 w 2498"/>
                <a:gd name="T87" fmla="*/ 0 h 3401"/>
                <a:gd name="T88" fmla="*/ 843 w 2498"/>
                <a:gd name="T89" fmla="*/ 0 h 3401"/>
                <a:gd name="T90" fmla="*/ 610 w 2498"/>
                <a:gd name="T91" fmla="*/ 26 h 3401"/>
                <a:gd name="T92" fmla="*/ 417 w 2498"/>
                <a:gd name="T93" fmla="*/ 79 h 3401"/>
                <a:gd name="T94" fmla="*/ 276 w 2498"/>
                <a:gd name="T95" fmla="*/ 154 h 3401"/>
                <a:gd name="T96" fmla="*/ 219 w 2498"/>
                <a:gd name="T97" fmla="*/ 254 h 3401"/>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498"/>
                <a:gd name="T148" fmla="*/ 0 h 3401"/>
                <a:gd name="T149" fmla="*/ 2498 w 2498"/>
                <a:gd name="T150" fmla="*/ 3401 h 3401"/>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498" h="3401">
                  <a:moveTo>
                    <a:pt x="219" y="254"/>
                  </a:moveTo>
                  <a:lnTo>
                    <a:pt x="122" y="421"/>
                  </a:lnTo>
                  <a:lnTo>
                    <a:pt x="52" y="566"/>
                  </a:lnTo>
                  <a:lnTo>
                    <a:pt x="12" y="689"/>
                  </a:lnTo>
                  <a:lnTo>
                    <a:pt x="0" y="816"/>
                  </a:lnTo>
                  <a:lnTo>
                    <a:pt x="12" y="939"/>
                  </a:lnTo>
                  <a:lnTo>
                    <a:pt x="52" y="1084"/>
                  </a:lnTo>
                  <a:lnTo>
                    <a:pt x="118" y="1250"/>
                  </a:lnTo>
                  <a:lnTo>
                    <a:pt x="211" y="1456"/>
                  </a:lnTo>
                  <a:lnTo>
                    <a:pt x="294" y="1790"/>
                  </a:lnTo>
                  <a:lnTo>
                    <a:pt x="351" y="2116"/>
                  </a:lnTo>
                  <a:lnTo>
                    <a:pt x="386" y="2418"/>
                  </a:lnTo>
                  <a:lnTo>
                    <a:pt x="439" y="2695"/>
                  </a:lnTo>
                  <a:lnTo>
                    <a:pt x="509" y="2932"/>
                  </a:lnTo>
                  <a:lnTo>
                    <a:pt x="627" y="3133"/>
                  </a:lnTo>
                  <a:lnTo>
                    <a:pt x="807" y="3287"/>
                  </a:lnTo>
                  <a:lnTo>
                    <a:pt x="1079" y="3388"/>
                  </a:lnTo>
                  <a:lnTo>
                    <a:pt x="1185" y="3388"/>
                  </a:lnTo>
                  <a:lnTo>
                    <a:pt x="1277" y="3393"/>
                  </a:lnTo>
                  <a:lnTo>
                    <a:pt x="1357" y="3393"/>
                  </a:lnTo>
                  <a:lnTo>
                    <a:pt x="1440" y="3393"/>
                  </a:lnTo>
                  <a:lnTo>
                    <a:pt x="1519" y="3388"/>
                  </a:lnTo>
                  <a:lnTo>
                    <a:pt x="1611" y="3388"/>
                  </a:lnTo>
                  <a:lnTo>
                    <a:pt x="1725" y="3388"/>
                  </a:lnTo>
                  <a:lnTo>
                    <a:pt x="1866" y="3401"/>
                  </a:lnTo>
                  <a:lnTo>
                    <a:pt x="2121" y="3252"/>
                  </a:lnTo>
                  <a:lnTo>
                    <a:pt x="2292" y="3063"/>
                  </a:lnTo>
                  <a:lnTo>
                    <a:pt x="2383" y="2839"/>
                  </a:lnTo>
                  <a:lnTo>
                    <a:pt x="2428" y="2589"/>
                  </a:lnTo>
                  <a:lnTo>
                    <a:pt x="2441" y="2313"/>
                  </a:lnTo>
                  <a:lnTo>
                    <a:pt x="2441" y="2023"/>
                  </a:lnTo>
                  <a:lnTo>
                    <a:pt x="2454" y="1720"/>
                  </a:lnTo>
                  <a:lnTo>
                    <a:pt x="2498" y="1422"/>
                  </a:lnTo>
                  <a:lnTo>
                    <a:pt x="2424" y="1246"/>
                  </a:lnTo>
                  <a:lnTo>
                    <a:pt x="2353" y="1088"/>
                  </a:lnTo>
                  <a:lnTo>
                    <a:pt x="2279" y="930"/>
                  </a:lnTo>
                  <a:lnTo>
                    <a:pt x="2204" y="785"/>
                  </a:lnTo>
                  <a:lnTo>
                    <a:pt x="2111" y="636"/>
                  </a:lnTo>
                  <a:lnTo>
                    <a:pt x="2011" y="491"/>
                  </a:lnTo>
                  <a:lnTo>
                    <a:pt x="1893" y="343"/>
                  </a:lnTo>
                  <a:lnTo>
                    <a:pt x="1756" y="197"/>
                  </a:lnTo>
                  <a:lnTo>
                    <a:pt x="1567" y="92"/>
                  </a:lnTo>
                  <a:lnTo>
                    <a:pt x="1343" y="30"/>
                  </a:lnTo>
                  <a:lnTo>
                    <a:pt x="1093" y="0"/>
                  </a:lnTo>
                  <a:lnTo>
                    <a:pt x="843" y="0"/>
                  </a:lnTo>
                  <a:lnTo>
                    <a:pt x="610" y="26"/>
                  </a:lnTo>
                  <a:lnTo>
                    <a:pt x="417" y="79"/>
                  </a:lnTo>
                  <a:lnTo>
                    <a:pt x="276" y="154"/>
                  </a:lnTo>
                  <a:lnTo>
                    <a:pt x="219" y="254"/>
                  </a:lnTo>
                  <a:close/>
                </a:path>
              </a:pathLst>
            </a:custGeom>
            <a:solidFill>
              <a:srgbClr val="8A807D"/>
            </a:solidFill>
            <a:ln w="9525">
              <a:noFill/>
              <a:round/>
              <a:headEnd/>
              <a:tailEnd/>
            </a:ln>
          </p:spPr>
          <p:txBody>
            <a:bodyPr>
              <a:prstTxWarp prst="textNoShape">
                <a:avLst/>
              </a:prstTxWarp>
            </a:bodyPr>
            <a:lstStyle/>
            <a:p>
              <a:endParaRPr lang="en-US"/>
            </a:p>
          </p:txBody>
        </p:sp>
        <p:sp>
          <p:nvSpPr>
            <p:cNvPr id="51942" name="Freeform 65"/>
            <p:cNvSpPr>
              <a:spLocks/>
            </p:cNvSpPr>
            <p:nvPr/>
          </p:nvSpPr>
          <p:spPr bwMode="auto">
            <a:xfrm>
              <a:off x="3572" y="1936"/>
              <a:ext cx="409" cy="562"/>
            </a:xfrm>
            <a:custGeom>
              <a:avLst/>
              <a:gdLst>
                <a:gd name="T0" fmla="*/ 216 w 2455"/>
                <a:gd name="T1" fmla="*/ 277 h 3371"/>
                <a:gd name="T2" fmla="*/ 119 w 2455"/>
                <a:gd name="T3" fmla="*/ 426 h 3371"/>
                <a:gd name="T4" fmla="*/ 54 w 2455"/>
                <a:gd name="T5" fmla="*/ 562 h 3371"/>
                <a:gd name="T6" fmla="*/ 14 w 2455"/>
                <a:gd name="T7" fmla="*/ 690 h 3371"/>
                <a:gd name="T8" fmla="*/ 0 w 2455"/>
                <a:gd name="T9" fmla="*/ 821 h 3371"/>
                <a:gd name="T10" fmla="*/ 14 w 2455"/>
                <a:gd name="T11" fmla="*/ 957 h 3371"/>
                <a:gd name="T12" fmla="*/ 54 w 2455"/>
                <a:gd name="T13" fmla="*/ 1106 h 3371"/>
                <a:gd name="T14" fmla="*/ 119 w 2455"/>
                <a:gd name="T15" fmla="*/ 1282 h 3371"/>
                <a:gd name="T16" fmla="*/ 212 w 2455"/>
                <a:gd name="T17" fmla="*/ 1483 h 3371"/>
                <a:gd name="T18" fmla="*/ 295 w 2455"/>
                <a:gd name="T19" fmla="*/ 1817 h 3371"/>
                <a:gd name="T20" fmla="*/ 351 w 2455"/>
                <a:gd name="T21" fmla="*/ 2133 h 3371"/>
                <a:gd name="T22" fmla="*/ 396 w 2455"/>
                <a:gd name="T23" fmla="*/ 2427 h 3371"/>
                <a:gd name="T24" fmla="*/ 449 w 2455"/>
                <a:gd name="T25" fmla="*/ 2695 h 3371"/>
                <a:gd name="T26" fmla="*/ 519 w 2455"/>
                <a:gd name="T27" fmla="*/ 2924 h 3371"/>
                <a:gd name="T28" fmla="*/ 633 w 2455"/>
                <a:gd name="T29" fmla="*/ 3117 h 3371"/>
                <a:gd name="T30" fmla="*/ 804 w 2455"/>
                <a:gd name="T31" fmla="*/ 3266 h 3371"/>
                <a:gd name="T32" fmla="*/ 1059 w 2455"/>
                <a:gd name="T33" fmla="*/ 3366 h 3371"/>
                <a:gd name="T34" fmla="*/ 1151 w 2455"/>
                <a:gd name="T35" fmla="*/ 3366 h 3371"/>
                <a:gd name="T36" fmla="*/ 1234 w 2455"/>
                <a:gd name="T37" fmla="*/ 3366 h 3371"/>
                <a:gd name="T38" fmla="*/ 1314 w 2455"/>
                <a:gd name="T39" fmla="*/ 3366 h 3371"/>
                <a:gd name="T40" fmla="*/ 1397 w 2455"/>
                <a:gd name="T41" fmla="*/ 3366 h 3371"/>
                <a:gd name="T42" fmla="*/ 1480 w 2455"/>
                <a:gd name="T43" fmla="*/ 3362 h 3371"/>
                <a:gd name="T44" fmla="*/ 1576 w 2455"/>
                <a:gd name="T45" fmla="*/ 3362 h 3371"/>
                <a:gd name="T46" fmla="*/ 1686 w 2455"/>
                <a:gd name="T47" fmla="*/ 3362 h 3371"/>
                <a:gd name="T48" fmla="*/ 1823 w 2455"/>
                <a:gd name="T49" fmla="*/ 3371 h 3371"/>
                <a:gd name="T50" fmla="*/ 2068 w 2455"/>
                <a:gd name="T51" fmla="*/ 3235 h 3371"/>
                <a:gd name="T52" fmla="*/ 2232 w 2455"/>
                <a:gd name="T53" fmla="*/ 3059 h 3371"/>
                <a:gd name="T54" fmla="*/ 2328 w 2455"/>
                <a:gd name="T55" fmla="*/ 2840 h 3371"/>
                <a:gd name="T56" fmla="*/ 2381 w 2455"/>
                <a:gd name="T57" fmla="*/ 2590 h 3371"/>
                <a:gd name="T58" fmla="*/ 2394 w 2455"/>
                <a:gd name="T59" fmla="*/ 2313 h 3371"/>
                <a:gd name="T60" fmla="*/ 2402 w 2455"/>
                <a:gd name="T61" fmla="*/ 2023 h 3371"/>
                <a:gd name="T62" fmla="*/ 2415 w 2455"/>
                <a:gd name="T63" fmla="*/ 1720 h 3371"/>
                <a:gd name="T64" fmla="*/ 2455 w 2455"/>
                <a:gd name="T65" fmla="*/ 1418 h 3371"/>
                <a:gd name="T66" fmla="*/ 2381 w 2455"/>
                <a:gd name="T67" fmla="*/ 1242 h 3371"/>
                <a:gd name="T68" fmla="*/ 2310 w 2455"/>
                <a:gd name="T69" fmla="*/ 1084 h 3371"/>
                <a:gd name="T70" fmla="*/ 2236 w 2455"/>
                <a:gd name="T71" fmla="*/ 926 h 3371"/>
                <a:gd name="T72" fmla="*/ 2161 w 2455"/>
                <a:gd name="T73" fmla="*/ 781 h 3371"/>
                <a:gd name="T74" fmla="*/ 2068 w 2455"/>
                <a:gd name="T75" fmla="*/ 632 h 3371"/>
                <a:gd name="T76" fmla="*/ 1968 w 2455"/>
                <a:gd name="T77" fmla="*/ 487 h 3371"/>
                <a:gd name="T78" fmla="*/ 1850 w 2455"/>
                <a:gd name="T79" fmla="*/ 339 h 3371"/>
                <a:gd name="T80" fmla="*/ 1713 w 2455"/>
                <a:gd name="T81" fmla="*/ 193 h 3371"/>
                <a:gd name="T82" fmla="*/ 1528 w 2455"/>
                <a:gd name="T83" fmla="*/ 88 h 3371"/>
                <a:gd name="T84" fmla="*/ 1304 w 2455"/>
                <a:gd name="T85" fmla="*/ 26 h 3371"/>
                <a:gd name="T86" fmla="*/ 1063 w 2455"/>
                <a:gd name="T87" fmla="*/ 0 h 3371"/>
                <a:gd name="T88" fmla="*/ 822 w 2455"/>
                <a:gd name="T89" fmla="*/ 9 h 3371"/>
                <a:gd name="T90" fmla="*/ 594 w 2455"/>
                <a:gd name="T91" fmla="*/ 40 h 3371"/>
                <a:gd name="T92" fmla="*/ 405 w 2455"/>
                <a:gd name="T93" fmla="*/ 96 h 3371"/>
                <a:gd name="T94" fmla="*/ 273 w 2455"/>
                <a:gd name="T95" fmla="*/ 175 h 3371"/>
                <a:gd name="T96" fmla="*/ 216 w 2455"/>
                <a:gd name="T97" fmla="*/ 277 h 3371"/>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455"/>
                <a:gd name="T148" fmla="*/ 0 h 3371"/>
                <a:gd name="T149" fmla="*/ 2455 w 2455"/>
                <a:gd name="T150" fmla="*/ 3371 h 3371"/>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455" h="3371">
                  <a:moveTo>
                    <a:pt x="216" y="277"/>
                  </a:moveTo>
                  <a:lnTo>
                    <a:pt x="119" y="426"/>
                  </a:lnTo>
                  <a:lnTo>
                    <a:pt x="54" y="562"/>
                  </a:lnTo>
                  <a:lnTo>
                    <a:pt x="14" y="690"/>
                  </a:lnTo>
                  <a:lnTo>
                    <a:pt x="0" y="821"/>
                  </a:lnTo>
                  <a:lnTo>
                    <a:pt x="14" y="957"/>
                  </a:lnTo>
                  <a:lnTo>
                    <a:pt x="54" y="1106"/>
                  </a:lnTo>
                  <a:lnTo>
                    <a:pt x="119" y="1282"/>
                  </a:lnTo>
                  <a:lnTo>
                    <a:pt x="212" y="1483"/>
                  </a:lnTo>
                  <a:lnTo>
                    <a:pt x="295" y="1817"/>
                  </a:lnTo>
                  <a:lnTo>
                    <a:pt x="351" y="2133"/>
                  </a:lnTo>
                  <a:lnTo>
                    <a:pt x="396" y="2427"/>
                  </a:lnTo>
                  <a:lnTo>
                    <a:pt x="449" y="2695"/>
                  </a:lnTo>
                  <a:lnTo>
                    <a:pt x="519" y="2924"/>
                  </a:lnTo>
                  <a:lnTo>
                    <a:pt x="633" y="3117"/>
                  </a:lnTo>
                  <a:lnTo>
                    <a:pt x="804" y="3266"/>
                  </a:lnTo>
                  <a:lnTo>
                    <a:pt x="1059" y="3366"/>
                  </a:lnTo>
                  <a:lnTo>
                    <a:pt x="1151" y="3366"/>
                  </a:lnTo>
                  <a:lnTo>
                    <a:pt x="1234" y="3366"/>
                  </a:lnTo>
                  <a:lnTo>
                    <a:pt x="1314" y="3366"/>
                  </a:lnTo>
                  <a:lnTo>
                    <a:pt x="1397" y="3366"/>
                  </a:lnTo>
                  <a:lnTo>
                    <a:pt x="1480" y="3362"/>
                  </a:lnTo>
                  <a:lnTo>
                    <a:pt x="1576" y="3362"/>
                  </a:lnTo>
                  <a:lnTo>
                    <a:pt x="1686" y="3362"/>
                  </a:lnTo>
                  <a:lnTo>
                    <a:pt x="1823" y="3371"/>
                  </a:lnTo>
                  <a:lnTo>
                    <a:pt x="2068" y="3235"/>
                  </a:lnTo>
                  <a:lnTo>
                    <a:pt x="2232" y="3059"/>
                  </a:lnTo>
                  <a:lnTo>
                    <a:pt x="2328" y="2840"/>
                  </a:lnTo>
                  <a:lnTo>
                    <a:pt x="2381" y="2590"/>
                  </a:lnTo>
                  <a:lnTo>
                    <a:pt x="2394" y="2313"/>
                  </a:lnTo>
                  <a:lnTo>
                    <a:pt x="2402" y="2023"/>
                  </a:lnTo>
                  <a:lnTo>
                    <a:pt x="2415" y="1720"/>
                  </a:lnTo>
                  <a:lnTo>
                    <a:pt x="2455" y="1418"/>
                  </a:lnTo>
                  <a:lnTo>
                    <a:pt x="2381" y="1242"/>
                  </a:lnTo>
                  <a:lnTo>
                    <a:pt x="2310" y="1084"/>
                  </a:lnTo>
                  <a:lnTo>
                    <a:pt x="2236" y="926"/>
                  </a:lnTo>
                  <a:lnTo>
                    <a:pt x="2161" y="781"/>
                  </a:lnTo>
                  <a:lnTo>
                    <a:pt x="2068" y="632"/>
                  </a:lnTo>
                  <a:lnTo>
                    <a:pt x="1968" y="487"/>
                  </a:lnTo>
                  <a:lnTo>
                    <a:pt x="1850" y="339"/>
                  </a:lnTo>
                  <a:lnTo>
                    <a:pt x="1713" y="193"/>
                  </a:lnTo>
                  <a:lnTo>
                    <a:pt x="1528" y="88"/>
                  </a:lnTo>
                  <a:lnTo>
                    <a:pt x="1304" y="26"/>
                  </a:lnTo>
                  <a:lnTo>
                    <a:pt x="1063" y="0"/>
                  </a:lnTo>
                  <a:lnTo>
                    <a:pt x="822" y="9"/>
                  </a:lnTo>
                  <a:lnTo>
                    <a:pt x="594" y="40"/>
                  </a:lnTo>
                  <a:lnTo>
                    <a:pt x="405" y="96"/>
                  </a:lnTo>
                  <a:lnTo>
                    <a:pt x="273" y="175"/>
                  </a:lnTo>
                  <a:lnTo>
                    <a:pt x="216" y="277"/>
                  </a:lnTo>
                  <a:close/>
                </a:path>
              </a:pathLst>
            </a:custGeom>
            <a:solidFill>
              <a:srgbClr val="968C8C"/>
            </a:solidFill>
            <a:ln w="9525">
              <a:noFill/>
              <a:round/>
              <a:headEnd/>
              <a:tailEnd/>
            </a:ln>
          </p:spPr>
          <p:txBody>
            <a:bodyPr>
              <a:prstTxWarp prst="textNoShape">
                <a:avLst/>
              </a:prstTxWarp>
            </a:bodyPr>
            <a:lstStyle/>
            <a:p>
              <a:endParaRPr lang="en-US"/>
            </a:p>
          </p:txBody>
        </p:sp>
        <p:sp>
          <p:nvSpPr>
            <p:cNvPr id="51943" name="Freeform 66"/>
            <p:cNvSpPr>
              <a:spLocks/>
            </p:cNvSpPr>
            <p:nvPr/>
          </p:nvSpPr>
          <p:spPr bwMode="auto">
            <a:xfrm>
              <a:off x="3581" y="1938"/>
              <a:ext cx="400" cy="556"/>
            </a:xfrm>
            <a:custGeom>
              <a:avLst/>
              <a:gdLst>
                <a:gd name="T0" fmla="*/ 202 w 2397"/>
                <a:gd name="T1" fmla="*/ 294 h 3336"/>
                <a:gd name="T2" fmla="*/ 110 w 2397"/>
                <a:gd name="T3" fmla="*/ 426 h 3336"/>
                <a:gd name="T4" fmla="*/ 48 w 2397"/>
                <a:gd name="T5" fmla="*/ 557 h 3336"/>
                <a:gd name="T6" fmla="*/ 9 w 2397"/>
                <a:gd name="T7" fmla="*/ 689 h 3336"/>
                <a:gd name="T8" fmla="*/ 0 w 2397"/>
                <a:gd name="T9" fmla="*/ 830 h 3336"/>
                <a:gd name="T10" fmla="*/ 9 w 2397"/>
                <a:gd name="T11" fmla="*/ 974 h 3336"/>
                <a:gd name="T12" fmla="*/ 44 w 2397"/>
                <a:gd name="T13" fmla="*/ 1132 h 3336"/>
                <a:gd name="T14" fmla="*/ 105 w 2397"/>
                <a:gd name="T15" fmla="*/ 1304 h 3336"/>
                <a:gd name="T16" fmla="*/ 193 w 2397"/>
                <a:gd name="T17" fmla="*/ 1505 h 3336"/>
                <a:gd name="T18" fmla="*/ 281 w 2397"/>
                <a:gd name="T19" fmla="*/ 1835 h 3336"/>
                <a:gd name="T20" fmla="*/ 343 w 2397"/>
                <a:gd name="T21" fmla="*/ 2151 h 3336"/>
                <a:gd name="T22" fmla="*/ 391 w 2397"/>
                <a:gd name="T23" fmla="*/ 2436 h 3336"/>
                <a:gd name="T24" fmla="*/ 447 w 2397"/>
                <a:gd name="T25" fmla="*/ 2695 h 3336"/>
                <a:gd name="T26" fmla="*/ 518 w 2397"/>
                <a:gd name="T27" fmla="*/ 2915 h 3336"/>
                <a:gd name="T28" fmla="*/ 627 w 2397"/>
                <a:gd name="T29" fmla="*/ 3099 h 3336"/>
                <a:gd name="T30" fmla="*/ 790 w 2397"/>
                <a:gd name="T31" fmla="*/ 3239 h 3336"/>
                <a:gd name="T32" fmla="*/ 1028 w 2397"/>
                <a:gd name="T33" fmla="*/ 3332 h 3336"/>
                <a:gd name="T34" fmla="*/ 1102 w 2397"/>
                <a:gd name="T35" fmla="*/ 3332 h 3336"/>
                <a:gd name="T36" fmla="*/ 1176 w 2397"/>
                <a:gd name="T37" fmla="*/ 3336 h 3336"/>
                <a:gd name="T38" fmla="*/ 1256 w 2397"/>
                <a:gd name="T39" fmla="*/ 3332 h 3336"/>
                <a:gd name="T40" fmla="*/ 1339 w 2397"/>
                <a:gd name="T41" fmla="*/ 3332 h 3336"/>
                <a:gd name="T42" fmla="*/ 1427 w 2397"/>
                <a:gd name="T43" fmla="*/ 3326 h 3336"/>
                <a:gd name="T44" fmla="*/ 1524 w 2397"/>
                <a:gd name="T45" fmla="*/ 3326 h 3336"/>
                <a:gd name="T46" fmla="*/ 1633 w 2397"/>
                <a:gd name="T47" fmla="*/ 3326 h 3336"/>
                <a:gd name="T48" fmla="*/ 1765 w 2397"/>
                <a:gd name="T49" fmla="*/ 3336 h 3336"/>
                <a:gd name="T50" fmla="*/ 1997 w 2397"/>
                <a:gd name="T51" fmla="*/ 3217 h 3336"/>
                <a:gd name="T52" fmla="*/ 2160 w 2397"/>
                <a:gd name="T53" fmla="*/ 3050 h 3336"/>
                <a:gd name="T54" fmla="*/ 2257 w 2397"/>
                <a:gd name="T55" fmla="*/ 2836 h 3336"/>
                <a:gd name="T56" fmla="*/ 2313 w 2397"/>
                <a:gd name="T57" fmla="*/ 2589 h 3336"/>
                <a:gd name="T58" fmla="*/ 2336 w 2397"/>
                <a:gd name="T59" fmla="*/ 2309 h 3336"/>
                <a:gd name="T60" fmla="*/ 2349 w 2397"/>
                <a:gd name="T61" fmla="*/ 2018 h 3336"/>
                <a:gd name="T62" fmla="*/ 2362 w 2397"/>
                <a:gd name="T63" fmla="*/ 1711 h 3336"/>
                <a:gd name="T64" fmla="*/ 2397 w 2397"/>
                <a:gd name="T65" fmla="*/ 1409 h 3336"/>
                <a:gd name="T66" fmla="*/ 2323 w 2397"/>
                <a:gd name="T67" fmla="*/ 1233 h 3336"/>
                <a:gd name="T68" fmla="*/ 2252 w 2397"/>
                <a:gd name="T69" fmla="*/ 1075 h 3336"/>
                <a:gd name="T70" fmla="*/ 2178 w 2397"/>
                <a:gd name="T71" fmla="*/ 917 h 3336"/>
                <a:gd name="T72" fmla="*/ 2103 w 2397"/>
                <a:gd name="T73" fmla="*/ 772 h 3336"/>
                <a:gd name="T74" fmla="*/ 2010 w 2397"/>
                <a:gd name="T75" fmla="*/ 623 h 3336"/>
                <a:gd name="T76" fmla="*/ 1910 w 2397"/>
                <a:gd name="T77" fmla="*/ 478 h 3336"/>
                <a:gd name="T78" fmla="*/ 1792 w 2397"/>
                <a:gd name="T79" fmla="*/ 330 h 3336"/>
                <a:gd name="T80" fmla="*/ 1655 w 2397"/>
                <a:gd name="T81" fmla="*/ 184 h 3336"/>
                <a:gd name="T82" fmla="*/ 1470 w 2397"/>
                <a:gd name="T83" fmla="*/ 83 h 3336"/>
                <a:gd name="T84" fmla="*/ 1251 w 2397"/>
                <a:gd name="T85" fmla="*/ 27 h 3336"/>
                <a:gd name="T86" fmla="*/ 1014 w 2397"/>
                <a:gd name="T87" fmla="*/ 0 h 3336"/>
                <a:gd name="T88" fmla="*/ 781 w 2397"/>
                <a:gd name="T89" fmla="*/ 13 h 3336"/>
                <a:gd name="T90" fmla="*/ 561 w 2397"/>
                <a:gd name="T91" fmla="*/ 48 h 3336"/>
                <a:gd name="T92" fmla="*/ 382 w 2397"/>
                <a:gd name="T93" fmla="*/ 114 h 3336"/>
                <a:gd name="T94" fmla="*/ 254 w 2397"/>
                <a:gd name="T95" fmla="*/ 193 h 3336"/>
                <a:gd name="T96" fmla="*/ 202 w 2397"/>
                <a:gd name="T97" fmla="*/ 294 h 33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397"/>
                <a:gd name="T148" fmla="*/ 0 h 3336"/>
                <a:gd name="T149" fmla="*/ 2397 w 2397"/>
                <a:gd name="T150" fmla="*/ 3336 h 33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397" h="3336">
                  <a:moveTo>
                    <a:pt x="202" y="294"/>
                  </a:moveTo>
                  <a:lnTo>
                    <a:pt x="110" y="426"/>
                  </a:lnTo>
                  <a:lnTo>
                    <a:pt x="48" y="557"/>
                  </a:lnTo>
                  <a:lnTo>
                    <a:pt x="9" y="689"/>
                  </a:lnTo>
                  <a:lnTo>
                    <a:pt x="0" y="830"/>
                  </a:lnTo>
                  <a:lnTo>
                    <a:pt x="9" y="974"/>
                  </a:lnTo>
                  <a:lnTo>
                    <a:pt x="44" y="1132"/>
                  </a:lnTo>
                  <a:lnTo>
                    <a:pt x="105" y="1304"/>
                  </a:lnTo>
                  <a:lnTo>
                    <a:pt x="193" y="1505"/>
                  </a:lnTo>
                  <a:lnTo>
                    <a:pt x="281" y="1835"/>
                  </a:lnTo>
                  <a:lnTo>
                    <a:pt x="343" y="2151"/>
                  </a:lnTo>
                  <a:lnTo>
                    <a:pt x="391" y="2436"/>
                  </a:lnTo>
                  <a:lnTo>
                    <a:pt x="447" y="2695"/>
                  </a:lnTo>
                  <a:lnTo>
                    <a:pt x="518" y="2915"/>
                  </a:lnTo>
                  <a:lnTo>
                    <a:pt x="627" y="3099"/>
                  </a:lnTo>
                  <a:lnTo>
                    <a:pt x="790" y="3239"/>
                  </a:lnTo>
                  <a:lnTo>
                    <a:pt x="1028" y="3332"/>
                  </a:lnTo>
                  <a:lnTo>
                    <a:pt x="1102" y="3332"/>
                  </a:lnTo>
                  <a:lnTo>
                    <a:pt x="1176" y="3336"/>
                  </a:lnTo>
                  <a:lnTo>
                    <a:pt x="1256" y="3332"/>
                  </a:lnTo>
                  <a:lnTo>
                    <a:pt x="1339" y="3332"/>
                  </a:lnTo>
                  <a:lnTo>
                    <a:pt x="1427" y="3326"/>
                  </a:lnTo>
                  <a:lnTo>
                    <a:pt x="1524" y="3326"/>
                  </a:lnTo>
                  <a:lnTo>
                    <a:pt x="1633" y="3326"/>
                  </a:lnTo>
                  <a:lnTo>
                    <a:pt x="1765" y="3336"/>
                  </a:lnTo>
                  <a:lnTo>
                    <a:pt x="1997" y="3217"/>
                  </a:lnTo>
                  <a:lnTo>
                    <a:pt x="2160" y="3050"/>
                  </a:lnTo>
                  <a:lnTo>
                    <a:pt x="2257" y="2836"/>
                  </a:lnTo>
                  <a:lnTo>
                    <a:pt x="2313" y="2589"/>
                  </a:lnTo>
                  <a:lnTo>
                    <a:pt x="2336" y="2309"/>
                  </a:lnTo>
                  <a:lnTo>
                    <a:pt x="2349" y="2018"/>
                  </a:lnTo>
                  <a:lnTo>
                    <a:pt x="2362" y="1711"/>
                  </a:lnTo>
                  <a:lnTo>
                    <a:pt x="2397" y="1409"/>
                  </a:lnTo>
                  <a:lnTo>
                    <a:pt x="2323" y="1233"/>
                  </a:lnTo>
                  <a:lnTo>
                    <a:pt x="2252" y="1075"/>
                  </a:lnTo>
                  <a:lnTo>
                    <a:pt x="2178" y="917"/>
                  </a:lnTo>
                  <a:lnTo>
                    <a:pt x="2103" y="772"/>
                  </a:lnTo>
                  <a:lnTo>
                    <a:pt x="2010" y="623"/>
                  </a:lnTo>
                  <a:lnTo>
                    <a:pt x="1910" y="478"/>
                  </a:lnTo>
                  <a:lnTo>
                    <a:pt x="1792" y="330"/>
                  </a:lnTo>
                  <a:lnTo>
                    <a:pt x="1655" y="184"/>
                  </a:lnTo>
                  <a:lnTo>
                    <a:pt x="1470" y="83"/>
                  </a:lnTo>
                  <a:lnTo>
                    <a:pt x="1251" y="27"/>
                  </a:lnTo>
                  <a:lnTo>
                    <a:pt x="1014" y="0"/>
                  </a:lnTo>
                  <a:lnTo>
                    <a:pt x="781" y="13"/>
                  </a:lnTo>
                  <a:lnTo>
                    <a:pt x="561" y="48"/>
                  </a:lnTo>
                  <a:lnTo>
                    <a:pt x="382" y="114"/>
                  </a:lnTo>
                  <a:lnTo>
                    <a:pt x="254" y="193"/>
                  </a:lnTo>
                  <a:lnTo>
                    <a:pt x="202" y="294"/>
                  </a:lnTo>
                  <a:close/>
                </a:path>
              </a:pathLst>
            </a:custGeom>
            <a:solidFill>
              <a:srgbClr val="A19999"/>
            </a:solidFill>
            <a:ln w="9525">
              <a:noFill/>
              <a:round/>
              <a:headEnd/>
              <a:tailEnd/>
            </a:ln>
          </p:spPr>
          <p:txBody>
            <a:bodyPr>
              <a:prstTxWarp prst="textNoShape">
                <a:avLst/>
              </a:prstTxWarp>
            </a:bodyPr>
            <a:lstStyle/>
            <a:p>
              <a:endParaRPr lang="en-US"/>
            </a:p>
          </p:txBody>
        </p:sp>
        <p:sp>
          <p:nvSpPr>
            <p:cNvPr id="51944" name="Freeform 67"/>
            <p:cNvSpPr>
              <a:spLocks/>
            </p:cNvSpPr>
            <p:nvPr/>
          </p:nvSpPr>
          <p:spPr bwMode="auto">
            <a:xfrm>
              <a:off x="3589" y="1939"/>
              <a:ext cx="392" cy="551"/>
            </a:xfrm>
            <a:custGeom>
              <a:avLst/>
              <a:gdLst>
                <a:gd name="T0" fmla="*/ 193 w 2353"/>
                <a:gd name="T1" fmla="*/ 316 h 3306"/>
                <a:gd name="T2" fmla="*/ 110 w 2353"/>
                <a:gd name="T3" fmla="*/ 426 h 3306"/>
                <a:gd name="T4" fmla="*/ 48 w 2353"/>
                <a:gd name="T5" fmla="*/ 554 h 3306"/>
                <a:gd name="T6" fmla="*/ 8 w 2353"/>
                <a:gd name="T7" fmla="*/ 685 h 3306"/>
                <a:gd name="T8" fmla="*/ 0 w 2353"/>
                <a:gd name="T9" fmla="*/ 835 h 3306"/>
                <a:gd name="T10" fmla="*/ 8 w 2353"/>
                <a:gd name="T11" fmla="*/ 988 h 3306"/>
                <a:gd name="T12" fmla="*/ 44 w 2353"/>
                <a:gd name="T13" fmla="*/ 1159 h 3306"/>
                <a:gd name="T14" fmla="*/ 105 w 2353"/>
                <a:gd name="T15" fmla="*/ 1335 h 3306"/>
                <a:gd name="T16" fmla="*/ 193 w 2353"/>
                <a:gd name="T17" fmla="*/ 1528 h 3306"/>
                <a:gd name="T18" fmla="*/ 280 w 2353"/>
                <a:gd name="T19" fmla="*/ 1857 h 3306"/>
                <a:gd name="T20" fmla="*/ 347 w 2353"/>
                <a:gd name="T21" fmla="*/ 2164 h 3306"/>
                <a:gd name="T22" fmla="*/ 395 w 2353"/>
                <a:gd name="T23" fmla="*/ 2441 h 3306"/>
                <a:gd name="T24" fmla="*/ 456 w 2353"/>
                <a:gd name="T25" fmla="*/ 2691 h 3306"/>
                <a:gd name="T26" fmla="*/ 527 w 2353"/>
                <a:gd name="T27" fmla="*/ 2902 h 3306"/>
                <a:gd name="T28" fmla="*/ 637 w 2353"/>
                <a:gd name="T29" fmla="*/ 3077 h 3306"/>
                <a:gd name="T30" fmla="*/ 785 w 2353"/>
                <a:gd name="T31" fmla="*/ 3209 h 3306"/>
                <a:gd name="T32" fmla="*/ 1005 w 2353"/>
                <a:gd name="T33" fmla="*/ 3301 h 3306"/>
                <a:gd name="T34" fmla="*/ 1067 w 2353"/>
                <a:gd name="T35" fmla="*/ 3301 h 3306"/>
                <a:gd name="T36" fmla="*/ 1137 w 2353"/>
                <a:gd name="T37" fmla="*/ 3301 h 3306"/>
                <a:gd name="T38" fmla="*/ 1212 w 2353"/>
                <a:gd name="T39" fmla="*/ 3297 h 3306"/>
                <a:gd name="T40" fmla="*/ 1295 w 2353"/>
                <a:gd name="T41" fmla="*/ 3297 h 3306"/>
                <a:gd name="T42" fmla="*/ 1383 w 2353"/>
                <a:gd name="T43" fmla="*/ 3293 h 3306"/>
                <a:gd name="T44" fmla="*/ 1488 w 2353"/>
                <a:gd name="T45" fmla="*/ 3293 h 3306"/>
                <a:gd name="T46" fmla="*/ 1598 w 2353"/>
                <a:gd name="T47" fmla="*/ 3297 h 3306"/>
                <a:gd name="T48" fmla="*/ 1721 w 2353"/>
                <a:gd name="T49" fmla="*/ 3306 h 3306"/>
                <a:gd name="T50" fmla="*/ 1945 w 2353"/>
                <a:gd name="T51" fmla="*/ 3204 h 3306"/>
                <a:gd name="T52" fmla="*/ 2103 w 2353"/>
                <a:gd name="T53" fmla="*/ 3046 h 3306"/>
                <a:gd name="T54" fmla="*/ 2204 w 2353"/>
                <a:gd name="T55" fmla="*/ 2836 h 3306"/>
                <a:gd name="T56" fmla="*/ 2265 w 2353"/>
                <a:gd name="T57" fmla="*/ 2591 h 3306"/>
                <a:gd name="T58" fmla="*/ 2292 w 2353"/>
                <a:gd name="T59" fmla="*/ 2305 h 3306"/>
                <a:gd name="T60" fmla="*/ 2309 w 2353"/>
                <a:gd name="T61" fmla="*/ 2010 h 3306"/>
                <a:gd name="T62" fmla="*/ 2323 w 2353"/>
                <a:gd name="T63" fmla="*/ 1703 h 3306"/>
                <a:gd name="T64" fmla="*/ 2353 w 2353"/>
                <a:gd name="T65" fmla="*/ 1401 h 3306"/>
                <a:gd name="T66" fmla="*/ 2279 w 2353"/>
                <a:gd name="T67" fmla="*/ 1225 h 3306"/>
                <a:gd name="T68" fmla="*/ 2208 w 2353"/>
                <a:gd name="T69" fmla="*/ 1067 h 3306"/>
                <a:gd name="T70" fmla="*/ 2134 w 2353"/>
                <a:gd name="T71" fmla="*/ 909 h 3306"/>
                <a:gd name="T72" fmla="*/ 2059 w 2353"/>
                <a:gd name="T73" fmla="*/ 764 h 3306"/>
                <a:gd name="T74" fmla="*/ 1966 w 2353"/>
                <a:gd name="T75" fmla="*/ 615 h 3306"/>
                <a:gd name="T76" fmla="*/ 1866 w 2353"/>
                <a:gd name="T77" fmla="*/ 470 h 3306"/>
                <a:gd name="T78" fmla="*/ 1748 w 2353"/>
                <a:gd name="T79" fmla="*/ 322 h 3306"/>
                <a:gd name="T80" fmla="*/ 1611 w 2353"/>
                <a:gd name="T81" fmla="*/ 176 h 3306"/>
                <a:gd name="T82" fmla="*/ 1426 w 2353"/>
                <a:gd name="T83" fmla="*/ 75 h 3306"/>
                <a:gd name="T84" fmla="*/ 1216 w 2353"/>
                <a:gd name="T85" fmla="*/ 19 h 3306"/>
                <a:gd name="T86" fmla="*/ 984 w 2353"/>
                <a:gd name="T87" fmla="*/ 0 h 3306"/>
                <a:gd name="T88" fmla="*/ 755 w 2353"/>
                <a:gd name="T89" fmla="*/ 19 h 3306"/>
                <a:gd name="T90" fmla="*/ 540 w 2353"/>
                <a:gd name="T91" fmla="*/ 58 h 3306"/>
                <a:gd name="T92" fmla="*/ 368 w 2353"/>
                <a:gd name="T93" fmla="*/ 127 h 3306"/>
                <a:gd name="T94" fmla="*/ 245 w 2353"/>
                <a:gd name="T95" fmla="*/ 216 h 3306"/>
                <a:gd name="T96" fmla="*/ 193 w 2353"/>
                <a:gd name="T97" fmla="*/ 316 h 330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353"/>
                <a:gd name="T148" fmla="*/ 0 h 3306"/>
                <a:gd name="T149" fmla="*/ 2353 w 2353"/>
                <a:gd name="T150" fmla="*/ 3306 h 330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353" h="3306">
                  <a:moveTo>
                    <a:pt x="193" y="316"/>
                  </a:moveTo>
                  <a:lnTo>
                    <a:pt x="110" y="426"/>
                  </a:lnTo>
                  <a:lnTo>
                    <a:pt x="48" y="554"/>
                  </a:lnTo>
                  <a:lnTo>
                    <a:pt x="8" y="685"/>
                  </a:lnTo>
                  <a:lnTo>
                    <a:pt x="0" y="835"/>
                  </a:lnTo>
                  <a:lnTo>
                    <a:pt x="8" y="988"/>
                  </a:lnTo>
                  <a:lnTo>
                    <a:pt x="44" y="1159"/>
                  </a:lnTo>
                  <a:lnTo>
                    <a:pt x="105" y="1335"/>
                  </a:lnTo>
                  <a:lnTo>
                    <a:pt x="193" y="1528"/>
                  </a:lnTo>
                  <a:lnTo>
                    <a:pt x="280" y="1857"/>
                  </a:lnTo>
                  <a:lnTo>
                    <a:pt x="347" y="2164"/>
                  </a:lnTo>
                  <a:lnTo>
                    <a:pt x="395" y="2441"/>
                  </a:lnTo>
                  <a:lnTo>
                    <a:pt x="456" y="2691"/>
                  </a:lnTo>
                  <a:lnTo>
                    <a:pt x="527" y="2902"/>
                  </a:lnTo>
                  <a:lnTo>
                    <a:pt x="637" y="3077"/>
                  </a:lnTo>
                  <a:lnTo>
                    <a:pt x="785" y="3209"/>
                  </a:lnTo>
                  <a:lnTo>
                    <a:pt x="1005" y="3301"/>
                  </a:lnTo>
                  <a:lnTo>
                    <a:pt x="1067" y="3301"/>
                  </a:lnTo>
                  <a:lnTo>
                    <a:pt x="1137" y="3301"/>
                  </a:lnTo>
                  <a:lnTo>
                    <a:pt x="1212" y="3297"/>
                  </a:lnTo>
                  <a:lnTo>
                    <a:pt x="1295" y="3297"/>
                  </a:lnTo>
                  <a:lnTo>
                    <a:pt x="1383" y="3293"/>
                  </a:lnTo>
                  <a:lnTo>
                    <a:pt x="1488" y="3293"/>
                  </a:lnTo>
                  <a:lnTo>
                    <a:pt x="1598" y="3297"/>
                  </a:lnTo>
                  <a:lnTo>
                    <a:pt x="1721" y="3306"/>
                  </a:lnTo>
                  <a:lnTo>
                    <a:pt x="1945" y="3204"/>
                  </a:lnTo>
                  <a:lnTo>
                    <a:pt x="2103" y="3046"/>
                  </a:lnTo>
                  <a:lnTo>
                    <a:pt x="2204" y="2836"/>
                  </a:lnTo>
                  <a:lnTo>
                    <a:pt x="2265" y="2591"/>
                  </a:lnTo>
                  <a:lnTo>
                    <a:pt x="2292" y="2305"/>
                  </a:lnTo>
                  <a:lnTo>
                    <a:pt x="2309" y="2010"/>
                  </a:lnTo>
                  <a:lnTo>
                    <a:pt x="2323" y="1703"/>
                  </a:lnTo>
                  <a:lnTo>
                    <a:pt x="2353" y="1401"/>
                  </a:lnTo>
                  <a:lnTo>
                    <a:pt x="2279" y="1225"/>
                  </a:lnTo>
                  <a:lnTo>
                    <a:pt x="2208" y="1067"/>
                  </a:lnTo>
                  <a:lnTo>
                    <a:pt x="2134" y="909"/>
                  </a:lnTo>
                  <a:lnTo>
                    <a:pt x="2059" y="764"/>
                  </a:lnTo>
                  <a:lnTo>
                    <a:pt x="1966" y="615"/>
                  </a:lnTo>
                  <a:lnTo>
                    <a:pt x="1866" y="470"/>
                  </a:lnTo>
                  <a:lnTo>
                    <a:pt x="1748" y="322"/>
                  </a:lnTo>
                  <a:lnTo>
                    <a:pt x="1611" y="176"/>
                  </a:lnTo>
                  <a:lnTo>
                    <a:pt x="1426" y="75"/>
                  </a:lnTo>
                  <a:lnTo>
                    <a:pt x="1216" y="19"/>
                  </a:lnTo>
                  <a:lnTo>
                    <a:pt x="984" y="0"/>
                  </a:lnTo>
                  <a:lnTo>
                    <a:pt x="755" y="19"/>
                  </a:lnTo>
                  <a:lnTo>
                    <a:pt x="540" y="58"/>
                  </a:lnTo>
                  <a:lnTo>
                    <a:pt x="368" y="127"/>
                  </a:lnTo>
                  <a:lnTo>
                    <a:pt x="245" y="216"/>
                  </a:lnTo>
                  <a:lnTo>
                    <a:pt x="193" y="316"/>
                  </a:lnTo>
                  <a:close/>
                </a:path>
              </a:pathLst>
            </a:custGeom>
            <a:solidFill>
              <a:srgbClr val="ABA6A3"/>
            </a:solidFill>
            <a:ln w="9525">
              <a:noFill/>
              <a:round/>
              <a:headEnd/>
              <a:tailEnd/>
            </a:ln>
          </p:spPr>
          <p:txBody>
            <a:bodyPr>
              <a:prstTxWarp prst="textNoShape">
                <a:avLst/>
              </a:prstTxWarp>
            </a:bodyPr>
            <a:lstStyle/>
            <a:p>
              <a:endParaRPr lang="en-US"/>
            </a:p>
          </p:txBody>
        </p:sp>
        <p:sp>
          <p:nvSpPr>
            <p:cNvPr id="51945" name="Freeform 68"/>
            <p:cNvSpPr>
              <a:spLocks/>
            </p:cNvSpPr>
            <p:nvPr/>
          </p:nvSpPr>
          <p:spPr bwMode="auto">
            <a:xfrm>
              <a:off x="3598" y="1941"/>
              <a:ext cx="383" cy="545"/>
            </a:xfrm>
            <a:custGeom>
              <a:avLst/>
              <a:gdLst>
                <a:gd name="T0" fmla="*/ 172 w 2301"/>
                <a:gd name="T1" fmla="*/ 334 h 3270"/>
                <a:gd name="T2" fmla="*/ 93 w 2301"/>
                <a:gd name="T3" fmla="*/ 426 h 3270"/>
                <a:gd name="T4" fmla="*/ 44 w 2301"/>
                <a:gd name="T5" fmla="*/ 549 h 3270"/>
                <a:gd name="T6" fmla="*/ 9 w 2301"/>
                <a:gd name="T7" fmla="*/ 685 h 3270"/>
                <a:gd name="T8" fmla="*/ 0 w 2301"/>
                <a:gd name="T9" fmla="*/ 843 h 3270"/>
                <a:gd name="T10" fmla="*/ 9 w 2301"/>
                <a:gd name="T11" fmla="*/ 1006 h 3270"/>
                <a:gd name="T12" fmla="*/ 44 w 2301"/>
                <a:gd name="T13" fmla="*/ 1181 h 3270"/>
                <a:gd name="T14" fmla="*/ 101 w 2301"/>
                <a:gd name="T15" fmla="*/ 1361 h 3270"/>
                <a:gd name="T16" fmla="*/ 185 w 2301"/>
                <a:gd name="T17" fmla="*/ 1546 h 3270"/>
                <a:gd name="T18" fmla="*/ 272 w 2301"/>
                <a:gd name="T19" fmla="*/ 1870 h 3270"/>
                <a:gd name="T20" fmla="*/ 343 w 2301"/>
                <a:gd name="T21" fmla="*/ 2173 h 3270"/>
                <a:gd name="T22" fmla="*/ 400 w 2301"/>
                <a:gd name="T23" fmla="*/ 2441 h 3270"/>
                <a:gd name="T24" fmla="*/ 461 w 2301"/>
                <a:gd name="T25" fmla="*/ 2682 h 3270"/>
                <a:gd name="T26" fmla="*/ 531 w 2301"/>
                <a:gd name="T27" fmla="*/ 2884 h 3270"/>
                <a:gd name="T28" fmla="*/ 633 w 2301"/>
                <a:gd name="T29" fmla="*/ 3055 h 3270"/>
                <a:gd name="T30" fmla="*/ 773 w 2301"/>
                <a:gd name="T31" fmla="*/ 3182 h 3270"/>
                <a:gd name="T32" fmla="*/ 975 w 2301"/>
                <a:gd name="T33" fmla="*/ 3270 h 3270"/>
                <a:gd name="T34" fmla="*/ 1019 w 2301"/>
                <a:gd name="T35" fmla="*/ 3270 h 3270"/>
                <a:gd name="T36" fmla="*/ 1085 w 2301"/>
                <a:gd name="T37" fmla="*/ 3270 h 3270"/>
                <a:gd name="T38" fmla="*/ 1160 w 2301"/>
                <a:gd name="T39" fmla="*/ 3266 h 3270"/>
                <a:gd name="T40" fmla="*/ 1247 w 2301"/>
                <a:gd name="T41" fmla="*/ 3266 h 3270"/>
                <a:gd name="T42" fmla="*/ 1339 w 2301"/>
                <a:gd name="T43" fmla="*/ 3261 h 3270"/>
                <a:gd name="T44" fmla="*/ 1445 w 2301"/>
                <a:gd name="T45" fmla="*/ 3261 h 3270"/>
                <a:gd name="T46" fmla="*/ 1555 w 2301"/>
                <a:gd name="T47" fmla="*/ 3261 h 3270"/>
                <a:gd name="T48" fmla="*/ 1669 w 2301"/>
                <a:gd name="T49" fmla="*/ 3270 h 3270"/>
                <a:gd name="T50" fmla="*/ 1884 w 2301"/>
                <a:gd name="T51" fmla="*/ 3187 h 3270"/>
                <a:gd name="T52" fmla="*/ 2038 w 2301"/>
                <a:gd name="T53" fmla="*/ 3037 h 3270"/>
                <a:gd name="T54" fmla="*/ 2138 w 2301"/>
                <a:gd name="T55" fmla="*/ 2831 h 3270"/>
                <a:gd name="T56" fmla="*/ 2209 w 2301"/>
                <a:gd name="T57" fmla="*/ 2586 h 3270"/>
                <a:gd name="T58" fmla="*/ 2240 w 2301"/>
                <a:gd name="T59" fmla="*/ 2304 h 3270"/>
                <a:gd name="T60" fmla="*/ 2261 w 2301"/>
                <a:gd name="T61" fmla="*/ 2007 h 3270"/>
                <a:gd name="T62" fmla="*/ 2275 w 2301"/>
                <a:gd name="T63" fmla="*/ 1694 h 3270"/>
                <a:gd name="T64" fmla="*/ 2301 w 2301"/>
                <a:gd name="T65" fmla="*/ 1392 h 3270"/>
                <a:gd name="T66" fmla="*/ 2227 w 2301"/>
                <a:gd name="T67" fmla="*/ 1216 h 3270"/>
                <a:gd name="T68" fmla="*/ 2156 w 2301"/>
                <a:gd name="T69" fmla="*/ 1058 h 3270"/>
                <a:gd name="T70" fmla="*/ 2082 w 2301"/>
                <a:gd name="T71" fmla="*/ 900 h 3270"/>
                <a:gd name="T72" fmla="*/ 2007 w 2301"/>
                <a:gd name="T73" fmla="*/ 755 h 3270"/>
                <a:gd name="T74" fmla="*/ 1914 w 2301"/>
                <a:gd name="T75" fmla="*/ 606 h 3270"/>
                <a:gd name="T76" fmla="*/ 1814 w 2301"/>
                <a:gd name="T77" fmla="*/ 461 h 3270"/>
                <a:gd name="T78" fmla="*/ 1696 w 2301"/>
                <a:gd name="T79" fmla="*/ 313 h 3270"/>
                <a:gd name="T80" fmla="*/ 1559 w 2301"/>
                <a:gd name="T81" fmla="*/ 167 h 3270"/>
                <a:gd name="T82" fmla="*/ 1374 w 2301"/>
                <a:gd name="T83" fmla="*/ 66 h 3270"/>
                <a:gd name="T84" fmla="*/ 1168 w 2301"/>
                <a:gd name="T85" fmla="*/ 18 h 3270"/>
                <a:gd name="T86" fmla="*/ 940 w 2301"/>
                <a:gd name="T87" fmla="*/ 0 h 3270"/>
                <a:gd name="T88" fmla="*/ 720 w 2301"/>
                <a:gd name="T89" fmla="*/ 27 h 3270"/>
                <a:gd name="T90" fmla="*/ 514 w 2301"/>
                <a:gd name="T91" fmla="*/ 70 h 3270"/>
                <a:gd name="T92" fmla="*/ 347 w 2301"/>
                <a:gd name="T93" fmla="*/ 141 h 3270"/>
                <a:gd name="T94" fmla="*/ 224 w 2301"/>
                <a:gd name="T95" fmla="*/ 228 h 3270"/>
                <a:gd name="T96" fmla="*/ 172 w 2301"/>
                <a:gd name="T97" fmla="*/ 334 h 3270"/>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301"/>
                <a:gd name="T148" fmla="*/ 0 h 3270"/>
                <a:gd name="T149" fmla="*/ 2301 w 2301"/>
                <a:gd name="T150" fmla="*/ 3270 h 3270"/>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301" h="3270">
                  <a:moveTo>
                    <a:pt x="172" y="334"/>
                  </a:moveTo>
                  <a:lnTo>
                    <a:pt x="93" y="426"/>
                  </a:lnTo>
                  <a:lnTo>
                    <a:pt x="44" y="549"/>
                  </a:lnTo>
                  <a:lnTo>
                    <a:pt x="9" y="685"/>
                  </a:lnTo>
                  <a:lnTo>
                    <a:pt x="0" y="843"/>
                  </a:lnTo>
                  <a:lnTo>
                    <a:pt x="9" y="1006"/>
                  </a:lnTo>
                  <a:lnTo>
                    <a:pt x="44" y="1181"/>
                  </a:lnTo>
                  <a:lnTo>
                    <a:pt x="101" y="1361"/>
                  </a:lnTo>
                  <a:lnTo>
                    <a:pt x="185" y="1546"/>
                  </a:lnTo>
                  <a:lnTo>
                    <a:pt x="272" y="1870"/>
                  </a:lnTo>
                  <a:lnTo>
                    <a:pt x="343" y="2173"/>
                  </a:lnTo>
                  <a:lnTo>
                    <a:pt x="400" y="2441"/>
                  </a:lnTo>
                  <a:lnTo>
                    <a:pt x="461" y="2682"/>
                  </a:lnTo>
                  <a:lnTo>
                    <a:pt x="531" y="2884"/>
                  </a:lnTo>
                  <a:lnTo>
                    <a:pt x="633" y="3055"/>
                  </a:lnTo>
                  <a:lnTo>
                    <a:pt x="773" y="3182"/>
                  </a:lnTo>
                  <a:lnTo>
                    <a:pt x="975" y="3270"/>
                  </a:lnTo>
                  <a:lnTo>
                    <a:pt x="1019" y="3270"/>
                  </a:lnTo>
                  <a:lnTo>
                    <a:pt x="1085" y="3270"/>
                  </a:lnTo>
                  <a:lnTo>
                    <a:pt x="1160" y="3266"/>
                  </a:lnTo>
                  <a:lnTo>
                    <a:pt x="1247" y="3266"/>
                  </a:lnTo>
                  <a:lnTo>
                    <a:pt x="1339" y="3261"/>
                  </a:lnTo>
                  <a:lnTo>
                    <a:pt x="1445" y="3261"/>
                  </a:lnTo>
                  <a:lnTo>
                    <a:pt x="1555" y="3261"/>
                  </a:lnTo>
                  <a:lnTo>
                    <a:pt x="1669" y="3270"/>
                  </a:lnTo>
                  <a:lnTo>
                    <a:pt x="1884" y="3187"/>
                  </a:lnTo>
                  <a:lnTo>
                    <a:pt x="2038" y="3037"/>
                  </a:lnTo>
                  <a:lnTo>
                    <a:pt x="2138" y="2831"/>
                  </a:lnTo>
                  <a:lnTo>
                    <a:pt x="2209" y="2586"/>
                  </a:lnTo>
                  <a:lnTo>
                    <a:pt x="2240" y="2304"/>
                  </a:lnTo>
                  <a:lnTo>
                    <a:pt x="2261" y="2007"/>
                  </a:lnTo>
                  <a:lnTo>
                    <a:pt x="2275" y="1694"/>
                  </a:lnTo>
                  <a:lnTo>
                    <a:pt x="2301" y="1392"/>
                  </a:lnTo>
                  <a:lnTo>
                    <a:pt x="2227" y="1216"/>
                  </a:lnTo>
                  <a:lnTo>
                    <a:pt x="2156" y="1058"/>
                  </a:lnTo>
                  <a:lnTo>
                    <a:pt x="2082" y="900"/>
                  </a:lnTo>
                  <a:lnTo>
                    <a:pt x="2007" y="755"/>
                  </a:lnTo>
                  <a:lnTo>
                    <a:pt x="1914" y="606"/>
                  </a:lnTo>
                  <a:lnTo>
                    <a:pt x="1814" y="461"/>
                  </a:lnTo>
                  <a:lnTo>
                    <a:pt x="1696" y="313"/>
                  </a:lnTo>
                  <a:lnTo>
                    <a:pt x="1559" y="167"/>
                  </a:lnTo>
                  <a:lnTo>
                    <a:pt x="1374" y="66"/>
                  </a:lnTo>
                  <a:lnTo>
                    <a:pt x="1168" y="18"/>
                  </a:lnTo>
                  <a:lnTo>
                    <a:pt x="940" y="0"/>
                  </a:lnTo>
                  <a:lnTo>
                    <a:pt x="720" y="27"/>
                  </a:lnTo>
                  <a:lnTo>
                    <a:pt x="514" y="70"/>
                  </a:lnTo>
                  <a:lnTo>
                    <a:pt x="347" y="141"/>
                  </a:lnTo>
                  <a:lnTo>
                    <a:pt x="224" y="228"/>
                  </a:lnTo>
                  <a:lnTo>
                    <a:pt x="172" y="334"/>
                  </a:lnTo>
                  <a:close/>
                </a:path>
              </a:pathLst>
            </a:custGeom>
            <a:solidFill>
              <a:srgbClr val="B8B3B3"/>
            </a:solidFill>
            <a:ln w="9525">
              <a:noFill/>
              <a:round/>
              <a:headEnd/>
              <a:tailEnd/>
            </a:ln>
          </p:spPr>
          <p:txBody>
            <a:bodyPr>
              <a:prstTxWarp prst="textNoShape">
                <a:avLst/>
              </a:prstTxWarp>
            </a:bodyPr>
            <a:lstStyle/>
            <a:p>
              <a:endParaRPr lang="en-US"/>
            </a:p>
          </p:txBody>
        </p:sp>
        <p:sp>
          <p:nvSpPr>
            <p:cNvPr id="51946" name="Freeform 69"/>
            <p:cNvSpPr>
              <a:spLocks/>
            </p:cNvSpPr>
            <p:nvPr/>
          </p:nvSpPr>
          <p:spPr bwMode="auto">
            <a:xfrm>
              <a:off x="3606" y="1942"/>
              <a:ext cx="375" cy="540"/>
            </a:xfrm>
            <a:custGeom>
              <a:avLst/>
              <a:gdLst>
                <a:gd name="T0" fmla="*/ 163 w 2248"/>
                <a:gd name="T1" fmla="*/ 351 h 3238"/>
                <a:gd name="T2" fmla="*/ 88 w 2248"/>
                <a:gd name="T3" fmla="*/ 425 h 3238"/>
                <a:gd name="T4" fmla="*/ 40 w 2248"/>
                <a:gd name="T5" fmla="*/ 544 h 3238"/>
                <a:gd name="T6" fmla="*/ 9 w 2248"/>
                <a:gd name="T7" fmla="*/ 683 h 3238"/>
                <a:gd name="T8" fmla="*/ 0 w 2248"/>
                <a:gd name="T9" fmla="*/ 851 h 3238"/>
                <a:gd name="T10" fmla="*/ 5 w 2248"/>
                <a:gd name="T11" fmla="*/ 1026 h 3238"/>
                <a:gd name="T12" fmla="*/ 40 w 2248"/>
                <a:gd name="T13" fmla="*/ 1210 h 3238"/>
                <a:gd name="T14" fmla="*/ 96 w 2248"/>
                <a:gd name="T15" fmla="*/ 1391 h 3238"/>
                <a:gd name="T16" fmla="*/ 180 w 2248"/>
                <a:gd name="T17" fmla="*/ 1570 h 3238"/>
                <a:gd name="T18" fmla="*/ 268 w 2248"/>
                <a:gd name="T19" fmla="*/ 1895 h 3238"/>
                <a:gd name="T20" fmla="*/ 338 w 2248"/>
                <a:gd name="T21" fmla="*/ 2190 h 3238"/>
                <a:gd name="T22" fmla="*/ 399 w 2248"/>
                <a:gd name="T23" fmla="*/ 2448 h 3238"/>
                <a:gd name="T24" fmla="*/ 461 w 2248"/>
                <a:gd name="T25" fmla="*/ 2681 h 3238"/>
                <a:gd name="T26" fmla="*/ 532 w 2248"/>
                <a:gd name="T27" fmla="*/ 2869 h 3238"/>
                <a:gd name="T28" fmla="*/ 632 w 2248"/>
                <a:gd name="T29" fmla="*/ 3032 h 3238"/>
                <a:gd name="T30" fmla="*/ 764 w 2248"/>
                <a:gd name="T31" fmla="*/ 3151 h 3238"/>
                <a:gd name="T32" fmla="*/ 948 w 2248"/>
                <a:gd name="T33" fmla="*/ 3238 h 3238"/>
                <a:gd name="T34" fmla="*/ 975 w 2248"/>
                <a:gd name="T35" fmla="*/ 3238 h 3238"/>
                <a:gd name="T36" fmla="*/ 1032 w 2248"/>
                <a:gd name="T37" fmla="*/ 3238 h 3238"/>
                <a:gd name="T38" fmla="*/ 1107 w 2248"/>
                <a:gd name="T39" fmla="*/ 3234 h 3238"/>
                <a:gd name="T40" fmla="*/ 1194 w 2248"/>
                <a:gd name="T41" fmla="*/ 3234 h 3238"/>
                <a:gd name="T42" fmla="*/ 1290 w 2248"/>
                <a:gd name="T43" fmla="*/ 3230 h 3238"/>
                <a:gd name="T44" fmla="*/ 1400 w 2248"/>
                <a:gd name="T45" fmla="*/ 3226 h 3238"/>
                <a:gd name="T46" fmla="*/ 1506 w 2248"/>
                <a:gd name="T47" fmla="*/ 3226 h 3238"/>
                <a:gd name="T48" fmla="*/ 1616 w 2248"/>
                <a:gd name="T49" fmla="*/ 3234 h 3238"/>
                <a:gd name="T50" fmla="*/ 1818 w 2248"/>
                <a:gd name="T51" fmla="*/ 3164 h 3238"/>
                <a:gd name="T52" fmla="*/ 1967 w 2248"/>
                <a:gd name="T53" fmla="*/ 3027 h 3238"/>
                <a:gd name="T54" fmla="*/ 2073 w 2248"/>
                <a:gd name="T55" fmla="*/ 2826 h 3238"/>
                <a:gd name="T56" fmla="*/ 2147 w 2248"/>
                <a:gd name="T57" fmla="*/ 2585 h 3238"/>
                <a:gd name="T58" fmla="*/ 2187 w 2248"/>
                <a:gd name="T59" fmla="*/ 2299 h 3238"/>
                <a:gd name="T60" fmla="*/ 2213 w 2248"/>
                <a:gd name="T61" fmla="*/ 1997 h 3238"/>
                <a:gd name="T62" fmla="*/ 2230 w 2248"/>
                <a:gd name="T63" fmla="*/ 1684 h 3238"/>
                <a:gd name="T64" fmla="*/ 2248 w 2248"/>
                <a:gd name="T65" fmla="*/ 1382 h 3238"/>
                <a:gd name="T66" fmla="*/ 2174 w 2248"/>
                <a:gd name="T67" fmla="*/ 1206 h 3238"/>
                <a:gd name="T68" fmla="*/ 2103 w 2248"/>
                <a:gd name="T69" fmla="*/ 1048 h 3238"/>
                <a:gd name="T70" fmla="*/ 2029 w 2248"/>
                <a:gd name="T71" fmla="*/ 890 h 3238"/>
                <a:gd name="T72" fmla="*/ 1954 w 2248"/>
                <a:gd name="T73" fmla="*/ 745 h 3238"/>
                <a:gd name="T74" fmla="*/ 1861 w 2248"/>
                <a:gd name="T75" fmla="*/ 596 h 3238"/>
                <a:gd name="T76" fmla="*/ 1761 w 2248"/>
                <a:gd name="T77" fmla="*/ 451 h 3238"/>
                <a:gd name="T78" fmla="*/ 1643 w 2248"/>
                <a:gd name="T79" fmla="*/ 303 h 3238"/>
                <a:gd name="T80" fmla="*/ 1506 w 2248"/>
                <a:gd name="T81" fmla="*/ 157 h 3238"/>
                <a:gd name="T82" fmla="*/ 1326 w 2248"/>
                <a:gd name="T83" fmla="*/ 56 h 3238"/>
                <a:gd name="T84" fmla="*/ 1120 w 2248"/>
                <a:gd name="T85" fmla="*/ 8 h 3238"/>
                <a:gd name="T86" fmla="*/ 900 w 2248"/>
                <a:gd name="T87" fmla="*/ 0 h 3238"/>
                <a:gd name="T88" fmla="*/ 690 w 2248"/>
                <a:gd name="T89" fmla="*/ 29 h 3238"/>
                <a:gd name="T90" fmla="*/ 487 w 2248"/>
                <a:gd name="T91" fmla="*/ 79 h 3238"/>
                <a:gd name="T92" fmla="*/ 325 w 2248"/>
                <a:gd name="T93" fmla="*/ 157 h 3238"/>
                <a:gd name="T94" fmla="*/ 211 w 2248"/>
                <a:gd name="T95" fmla="*/ 245 h 3238"/>
                <a:gd name="T96" fmla="*/ 163 w 2248"/>
                <a:gd name="T97" fmla="*/ 351 h 323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248"/>
                <a:gd name="T148" fmla="*/ 0 h 3238"/>
                <a:gd name="T149" fmla="*/ 2248 w 2248"/>
                <a:gd name="T150" fmla="*/ 3238 h 3238"/>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248" h="3238">
                  <a:moveTo>
                    <a:pt x="163" y="351"/>
                  </a:moveTo>
                  <a:lnTo>
                    <a:pt x="88" y="425"/>
                  </a:lnTo>
                  <a:lnTo>
                    <a:pt x="40" y="544"/>
                  </a:lnTo>
                  <a:lnTo>
                    <a:pt x="9" y="683"/>
                  </a:lnTo>
                  <a:lnTo>
                    <a:pt x="0" y="851"/>
                  </a:lnTo>
                  <a:lnTo>
                    <a:pt x="5" y="1026"/>
                  </a:lnTo>
                  <a:lnTo>
                    <a:pt x="40" y="1210"/>
                  </a:lnTo>
                  <a:lnTo>
                    <a:pt x="96" y="1391"/>
                  </a:lnTo>
                  <a:lnTo>
                    <a:pt x="180" y="1570"/>
                  </a:lnTo>
                  <a:lnTo>
                    <a:pt x="268" y="1895"/>
                  </a:lnTo>
                  <a:lnTo>
                    <a:pt x="338" y="2190"/>
                  </a:lnTo>
                  <a:lnTo>
                    <a:pt x="399" y="2448"/>
                  </a:lnTo>
                  <a:lnTo>
                    <a:pt x="461" y="2681"/>
                  </a:lnTo>
                  <a:lnTo>
                    <a:pt x="532" y="2869"/>
                  </a:lnTo>
                  <a:lnTo>
                    <a:pt x="632" y="3032"/>
                  </a:lnTo>
                  <a:lnTo>
                    <a:pt x="764" y="3151"/>
                  </a:lnTo>
                  <a:lnTo>
                    <a:pt x="948" y="3238"/>
                  </a:lnTo>
                  <a:lnTo>
                    <a:pt x="975" y="3238"/>
                  </a:lnTo>
                  <a:lnTo>
                    <a:pt x="1032" y="3238"/>
                  </a:lnTo>
                  <a:lnTo>
                    <a:pt x="1107" y="3234"/>
                  </a:lnTo>
                  <a:lnTo>
                    <a:pt x="1194" y="3234"/>
                  </a:lnTo>
                  <a:lnTo>
                    <a:pt x="1290" y="3230"/>
                  </a:lnTo>
                  <a:lnTo>
                    <a:pt x="1400" y="3226"/>
                  </a:lnTo>
                  <a:lnTo>
                    <a:pt x="1506" y="3226"/>
                  </a:lnTo>
                  <a:lnTo>
                    <a:pt x="1616" y="3234"/>
                  </a:lnTo>
                  <a:lnTo>
                    <a:pt x="1818" y="3164"/>
                  </a:lnTo>
                  <a:lnTo>
                    <a:pt x="1967" y="3027"/>
                  </a:lnTo>
                  <a:lnTo>
                    <a:pt x="2073" y="2826"/>
                  </a:lnTo>
                  <a:lnTo>
                    <a:pt x="2147" y="2585"/>
                  </a:lnTo>
                  <a:lnTo>
                    <a:pt x="2187" y="2299"/>
                  </a:lnTo>
                  <a:lnTo>
                    <a:pt x="2213" y="1997"/>
                  </a:lnTo>
                  <a:lnTo>
                    <a:pt x="2230" y="1684"/>
                  </a:lnTo>
                  <a:lnTo>
                    <a:pt x="2248" y="1382"/>
                  </a:lnTo>
                  <a:lnTo>
                    <a:pt x="2174" y="1206"/>
                  </a:lnTo>
                  <a:lnTo>
                    <a:pt x="2103" y="1048"/>
                  </a:lnTo>
                  <a:lnTo>
                    <a:pt x="2029" y="890"/>
                  </a:lnTo>
                  <a:lnTo>
                    <a:pt x="1954" y="745"/>
                  </a:lnTo>
                  <a:lnTo>
                    <a:pt x="1861" y="596"/>
                  </a:lnTo>
                  <a:lnTo>
                    <a:pt x="1761" y="451"/>
                  </a:lnTo>
                  <a:lnTo>
                    <a:pt x="1643" y="303"/>
                  </a:lnTo>
                  <a:lnTo>
                    <a:pt x="1506" y="157"/>
                  </a:lnTo>
                  <a:lnTo>
                    <a:pt x="1326" y="56"/>
                  </a:lnTo>
                  <a:lnTo>
                    <a:pt x="1120" y="8"/>
                  </a:lnTo>
                  <a:lnTo>
                    <a:pt x="900" y="0"/>
                  </a:lnTo>
                  <a:lnTo>
                    <a:pt x="690" y="29"/>
                  </a:lnTo>
                  <a:lnTo>
                    <a:pt x="487" y="79"/>
                  </a:lnTo>
                  <a:lnTo>
                    <a:pt x="325" y="157"/>
                  </a:lnTo>
                  <a:lnTo>
                    <a:pt x="211" y="245"/>
                  </a:lnTo>
                  <a:lnTo>
                    <a:pt x="163" y="351"/>
                  </a:lnTo>
                  <a:close/>
                </a:path>
              </a:pathLst>
            </a:custGeom>
            <a:solidFill>
              <a:srgbClr val="C2BFBF"/>
            </a:solidFill>
            <a:ln w="9525">
              <a:noFill/>
              <a:round/>
              <a:headEnd/>
              <a:tailEnd/>
            </a:ln>
          </p:spPr>
          <p:txBody>
            <a:bodyPr>
              <a:prstTxWarp prst="textNoShape">
                <a:avLst/>
              </a:prstTxWarp>
            </a:bodyPr>
            <a:lstStyle/>
            <a:p>
              <a:endParaRPr lang="en-US"/>
            </a:p>
          </p:txBody>
        </p:sp>
        <p:sp>
          <p:nvSpPr>
            <p:cNvPr id="51947" name="Freeform 70"/>
            <p:cNvSpPr>
              <a:spLocks/>
            </p:cNvSpPr>
            <p:nvPr/>
          </p:nvSpPr>
          <p:spPr bwMode="auto">
            <a:xfrm>
              <a:off x="3614" y="1943"/>
              <a:ext cx="367" cy="535"/>
            </a:xfrm>
            <a:custGeom>
              <a:avLst/>
              <a:gdLst>
                <a:gd name="T0" fmla="*/ 154 w 2200"/>
                <a:gd name="T1" fmla="*/ 373 h 3208"/>
                <a:gd name="T2" fmla="*/ 88 w 2200"/>
                <a:gd name="T3" fmla="*/ 430 h 3208"/>
                <a:gd name="T4" fmla="*/ 40 w 2200"/>
                <a:gd name="T5" fmla="*/ 540 h 3208"/>
                <a:gd name="T6" fmla="*/ 9 w 2200"/>
                <a:gd name="T7" fmla="*/ 685 h 3208"/>
                <a:gd name="T8" fmla="*/ 0 w 2200"/>
                <a:gd name="T9" fmla="*/ 856 h 3208"/>
                <a:gd name="T10" fmla="*/ 5 w 2200"/>
                <a:gd name="T11" fmla="*/ 1040 h 3208"/>
                <a:gd name="T12" fmla="*/ 36 w 2200"/>
                <a:gd name="T13" fmla="*/ 1233 h 3208"/>
                <a:gd name="T14" fmla="*/ 88 w 2200"/>
                <a:gd name="T15" fmla="*/ 1418 h 3208"/>
                <a:gd name="T16" fmla="*/ 171 w 2200"/>
                <a:gd name="T17" fmla="*/ 1593 h 3208"/>
                <a:gd name="T18" fmla="*/ 264 w 2200"/>
                <a:gd name="T19" fmla="*/ 1914 h 3208"/>
                <a:gd name="T20" fmla="*/ 339 w 2200"/>
                <a:gd name="T21" fmla="*/ 2203 h 3208"/>
                <a:gd name="T22" fmla="*/ 400 w 2200"/>
                <a:gd name="T23" fmla="*/ 2454 h 3208"/>
                <a:gd name="T24" fmla="*/ 466 w 2200"/>
                <a:gd name="T25" fmla="*/ 2677 h 3208"/>
                <a:gd name="T26" fmla="*/ 536 w 2200"/>
                <a:gd name="T27" fmla="*/ 2857 h 3208"/>
                <a:gd name="T28" fmla="*/ 628 w 2200"/>
                <a:gd name="T29" fmla="*/ 3006 h 3208"/>
                <a:gd name="T30" fmla="*/ 756 w 2200"/>
                <a:gd name="T31" fmla="*/ 3121 h 3208"/>
                <a:gd name="T32" fmla="*/ 922 w 2200"/>
                <a:gd name="T33" fmla="*/ 3204 h 3208"/>
                <a:gd name="T34" fmla="*/ 935 w 2200"/>
                <a:gd name="T35" fmla="*/ 3204 h 3208"/>
                <a:gd name="T36" fmla="*/ 984 w 2200"/>
                <a:gd name="T37" fmla="*/ 3208 h 3208"/>
                <a:gd name="T38" fmla="*/ 1054 w 2200"/>
                <a:gd name="T39" fmla="*/ 3204 h 3208"/>
                <a:gd name="T40" fmla="*/ 1151 w 2200"/>
                <a:gd name="T41" fmla="*/ 3204 h 3208"/>
                <a:gd name="T42" fmla="*/ 1252 w 2200"/>
                <a:gd name="T43" fmla="*/ 3195 h 3208"/>
                <a:gd name="T44" fmla="*/ 1361 w 2200"/>
                <a:gd name="T45" fmla="*/ 3195 h 3208"/>
                <a:gd name="T46" fmla="*/ 1467 w 2200"/>
                <a:gd name="T47" fmla="*/ 3195 h 3208"/>
                <a:gd name="T48" fmla="*/ 1568 w 2200"/>
                <a:gd name="T49" fmla="*/ 3204 h 3208"/>
                <a:gd name="T50" fmla="*/ 1757 w 2200"/>
                <a:gd name="T51" fmla="*/ 3152 h 3208"/>
                <a:gd name="T52" fmla="*/ 1906 w 2200"/>
                <a:gd name="T53" fmla="*/ 3024 h 3208"/>
                <a:gd name="T54" fmla="*/ 2012 w 2200"/>
                <a:gd name="T55" fmla="*/ 2830 h 3208"/>
                <a:gd name="T56" fmla="*/ 2091 w 2200"/>
                <a:gd name="T57" fmla="*/ 2585 h 3208"/>
                <a:gd name="T58" fmla="*/ 2139 w 2200"/>
                <a:gd name="T59" fmla="*/ 2300 h 3208"/>
                <a:gd name="T60" fmla="*/ 2170 w 2200"/>
                <a:gd name="T61" fmla="*/ 1993 h 3208"/>
                <a:gd name="T62" fmla="*/ 2187 w 2200"/>
                <a:gd name="T63" fmla="*/ 1676 h 3208"/>
                <a:gd name="T64" fmla="*/ 2200 w 2200"/>
                <a:gd name="T65" fmla="*/ 1374 h 3208"/>
                <a:gd name="T66" fmla="*/ 2126 w 2200"/>
                <a:gd name="T67" fmla="*/ 1198 h 3208"/>
                <a:gd name="T68" fmla="*/ 2055 w 2200"/>
                <a:gd name="T69" fmla="*/ 1040 h 3208"/>
                <a:gd name="T70" fmla="*/ 1981 w 2200"/>
                <a:gd name="T71" fmla="*/ 882 h 3208"/>
                <a:gd name="T72" fmla="*/ 1906 w 2200"/>
                <a:gd name="T73" fmla="*/ 737 h 3208"/>
                <a:gd name="T74" fmla="*/ 1813 w 2200"/>
                <a:gd name="T75" fmla="*/ 588 h 3208"/>
                <a:gd name="T76" fmla="*/ 1713 w 2200"/>
                <a:gd name="T77" fmla="*/ 443 h 3208"/>
                <a:gd name="T78" fmla="*/ 1595 w 2200"/>
                <a:gd name="T79" fmla="*/ 295 h 3208"/>
                <a:gd name="T80" fmla="*/ 1458 w 2200"/>
                <a:gd name="T81" fmla="*/ 149 h 3208"/>
                <a:gd name="T82" fmla="*/ 1278 w 2200"/>
                <a:gd name="T83" fmla="*/ 48 h 3208"/>
                <a:gd name="T84" fmla="*/ 1076 w 2200"/>
                <a:gd name="T85" fmla="*/ 4 h 3208"/>
                <a:gd name="T86" fmla="*/ 866 w 2200"/>
                <a:gd name="T87" fmla="*/ 0 h 3208"/>
                <a:gd name="T88" fmla="*/ 659 w 2200"/>
                <a:gd name="T89" fmla="*/ 35 h 3208"/>
                <a:gd name="T90" fmla="*/ 466 w 2200"/>
                <a:gd name="T91" fmla="*/ 92 h 3208"/>
                <a:gd name="T92" fmla="*/ 312 w 2200"/>
                <a:gd name="T93" fmla="*/ 171 h 3208"/>
                <a:gd name="T94" fmla="*/ 198 w 2200"/>
                <a:gd name="T95" fmla="*/ 268 h 3208"/>
                <a:gd name="T96" fmla="*/ 154 w 2200"/>
                <a:gd name="T97" fmla="*/ 373 h 320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200"/>
                <a:gd name="T148" fmla="*/ 0 h 3208"/>
                <a:gd name="T149" fmla="*/ 2200 w 2200"/>
                <a:gd name="T150" fmla="*/ 3208 h 3208"/>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200" h="3208">
                  <a:moveTo>
                    <a:pt x="154" y="373"/>
                  </a:moveTo>
                  <a:lnTo>
                    <a:pt x="88" y="430"/>
                  </a:lnTo>
                  <a:lnTo>
                    <a:pt x="40" y="540"/>
                  </a:lnTo>
                  <a:lnTo>
                    <a:pt x="9" y="685"/>
                  </a:lnTo>
                  <a:lnTo>
                    <a:pt x="0" y="856"/>
                  </a:lnTo>
                  <a:lnTo>
                    <a:pt x="5" y="1040"/>
                  </a:lnTo>
                  <a:lnTo>
                    <a:pt x="36" y="1233"/>
                  </a:lnTo>
                  <a:lnTo>
                    <a:pt x="88" y="1418"/>
                  </a:lnTo>
                  <a:lnTo>
                    <a:pt x="171" y="1593"/>
                  </a:lnTo>
                  <a:lnTo>
                    <a:pt x="264" y="1914"/>
                  </a:lnTo>
                  <a:lnTo>
                    <a:pt x="339" y="2203"/>
                  </a:lnTo>
                  <a:lnTo>
                    <a:pt x="400" y="2454"/>
                  </a:lnTo>
                  <a:lnTo>
                    <a:pt x="466" y="2677"/>
                  </a:lnTo>
                  <a:lnTo>
                    <a:pt x="536" y="2857"/>
                  </a:lnTo>
                  <a:lnTo>
                    <a:pt x="628" y="3006"/>
                  </a:lnTo>
                  <a:lnTo>
                    <a:pt x="756" y="3121"/>
                  </a:lnTo>
                  <a:lnTo>
                    <a:pt x="922" y="3204"/>
                  </a:lnTo>
                  <a:lnTo>
                    <a:pt x="935" y="3204"/>
                  </a:lnTo>
                  <a:lnTo>
                    <a:pt x="984" y="3208"/>
                  </a:lnTo>
                  <a:lnTo>
                    <a:pt x="1054" y="3204"/>
                  </a:lnTo>
                  <a:lnTo>
                    <a:pt x="1151" y="3204"/>
                  </a:lnTo>
                  <a:lnTo>
                    <a:pt x="1252" y="3195"/>
                  </a:lnTo>
                  <a:lnTo>
                    <a:pt x="1361" y="3195"/>
                  </a:lnTo>
                  <a:lnTo>
                    <a:pt x="1467" y="3195"/>
                  </a:lnTo>
                  <a:lnTo>
                    <a:pt x="1568" y="3204"/>
                  </a:lnTo>
                  <a:lnTo>
                    <a:pt x="1757" y="3152"/>
                  </a:lnTo>
                  <a:lnTo>
                    <a:pt x="1906" y="3024"/>
                  </a:lnTo>
                  <a:lnTo>
                    <a:pt x="2012" y="2830"/>
                  </a:lnTo>
                  <a:lnTo>
                    <a:pt x="2091" y="2585"/>
                  </a:lnTo>
                  <a:lnTo>
                    <a:pt x="2139" y="2300"/>
                  </a:lnTo>
                  <a:lnTo>
                    <a:pt x="2170" y="1993"/>
                  </a:lnTo>
                  <a:lnTo>
                    <a:pt x="2187" y="1676"/>
                  </a:lnTo>
                  <a:lnTo>
                    <a:pt x="2200" y="1374"/>
                  </a:lnTo>
                  <a:lnTo>
                    <a:pt x="2126" y="1198"/>
                  </a:lnTo>
                  <a:lnTo>
                    <a:pt x="2055" y="1040"/>
                  </a:lnTo>
                  <a:lnTo>
                    <a:pt x="1981" y="882"/>
                  </a:lnTo>
                  <a:lnTo>
                    <a:pt x="1906" y="737"/>
                  </a:lnTo>
                  <a:lnTo>
                    <a:pt x="1813" y="588"/>
                  </a:lnTo>
                  <a:lnTo>
                    <a:pt x="1713" y="443"/>
                  </a:lnTo>
                  <a:lnTo>
                    <a:pt x="1595" y="295"/>
                  </a:lnTo>
                  <a:lnTo>
                    <a:pt x="1458" y="149"/>
                  </a:lnTo>
                  <a:lnTo>
                    <a:pt x="1278" y="48"/>
                  </a:lnTo>
                  <a:lnTo>
                    <a:pt x="1076" y="4"/>
                  </a:lnTo>
                  <a:lnTo>
                    <a:pt x="866" y="0"/>
                  </a:lnTo>
                  <a:lnTo>
                    <a:pt x="659" y="35"/>
                  </a:lnTo>
                  <a:lnTo>
                    <a:pt x="466" y="92"/>
                  </a:lnTo>
                  <a:lnTo>
                    <a:pt x="312" y="171"/>
                  </a:lnTo>
                  <a:lnTo>
                    <a:pt x="198" y="268"/>
                  </a:lnTo>
                  <a:lnTo>
                    <a:pt x="154" y="373"/>
                  </a:lnTo>
                  <a:close/>
                </a:path>
              </a:pathLst>
            </a:custGeom>
            <a:solidFill>
              <a:srgbClr val="CFCFCF"/>
            </a:solidFill>
            <a:ln w="9525">
              <a:noFill/>
              <a:round/>
              <a:headEnd/>
              <a:tailEnd/>
            </a:ln>
          </p:spPr>
          <p:txBody>
            <a:bodyPr>
              <a:prstTxWarp prst="textNoShape">
                <a:avLst/>
              </a:prstTxWarp>
            </a:bodyPr>
            <a:lstStyle/>
            <a:p>
              <a:endParaRPr lang="en-US"/>
            </a:p>
          </p:txBody>
        </p:sp>
        <p:sp>
          <p:nvSpPr>
            <p:cNvPr id="51948" name="Freeform 71"/>
            <p:cNvSpPr>
              <a:spLocks/>
            </p:cNvSpPr>
            <p:nvPr/>
          </p:nvSpPr>
          <p:spPr bwMode="auto">
            <a:xfrm>
              <a:off x="4017" y="2132"/>
              <a:ext cx="137" cy="96"/>
            </a:xfrm>
            <a:custGeom>
              <a:avLst/>
              <a:gdLst>
                <a:gd name="T0" fmla="*/ 4 w 822"/>
                <a:gd name="T1" fmla="*/ 158 h 575"/>
                <a:gd name="T2" fmla="*/ 88 w 822"/>
                <a:gd name="T3" fmla="*/ 207 h 575"/>
                <a:gd name="T4" fmla="*/ 172 w 822"/>
                <a:gd name="T5" fmla="*/ 259 h 575"/>
                <a:gd name="T6" fmla="*/ 255 w 822"/>
                <a:gd name="T7" fmla="*/ 307 h 575"/>
                <a:gd name="T8" fmla="*/ 343 w 822"/>
                <a:gd name="T9" fmla="*/ 361 h 575"/>
                <a:gd name="T10" fmla="*/ 426 w 822"/>
                <a:gd name="T11" fmla="*/ 409 h 575"/>
                <a:gd name="T12" fmla="*/ 514 w 822"/>
                <a:gd name="T13" fmla="*/ 461 h 575"/>
                <a:gd name="T14" fmla="*/ 598 w 822"/>
                <a:gd name="T15" fmla="*/ 514 h 575"/>
                <a:gd name="T16" fmla="*/ 685 w 822"/>
                <a:gd name="T17" fmla="*/ 567 h 575"/>
                <a:gd name="T18" fmla="*/ 725 w 822"/>
                <a:gd name="T19" fmla="*/ 575 h 575"/>
                <a:gd name="T20" fmla="*/ 751 w 822"/>
                <a:gd name="T21" fmla="*/ 571 h 575"/>
                <a:gd name="T22" fmla="*/ 773 w 822"/>
                <a:gd name="T23" fmla="*/ 558 h 575"/>
                <a:gd name="T24" fmla="*/ 791 w 822"/>
                <a:gd name="T25" fmla="*/ 536 h 575"/>
                <a:gd name="T26" fmla="*/ 799 w 822"/>
                <a:gd name="T27" fmla="*/ 505 h 575"/>
                <a:gd name="T28" fmla="*/ 808 w 822"/>
                <a:gd name="T29" fmla="*/ 469 h 575"/>
                <a:gd name="T30" fmla="*/ 812 w 822"/>
                <a:gd name="T31" fmla="*/ 435 h 575"/>
                <a:gd name="T32" fmla="*/ 822 w 822"/>
                <a:gd name="T33" fmla="*/ 404 h 575"/>
                <a:gd name="T34" fmla="*/ 751 w 822"/>
                <a:gd name="T35" fmla="*/ 299 h 575"/>
                <a:gd name="T36" fmla="*/ 698 w 822"/>
                <a:gd name="T37" fmla="*/ 220 h 575"/>
                <a:gd name="T38" fmla="*/ 650 w 822"/>
                <a:gd name="T39" fmla="*/ 158 h 575"/>
                <a:gd name="T40" fmla="*/ 606 w 822"/>
                <a:gd name="T41" fmla="*/ 114 h 575"/>
                <a:gd name="T42" fmla="*/ 554 w 822"/>
                <a:gd name="T43" fmla="*/ 79 h 575"/>
                <a:gd name="T44" fmla="*/ 488 w 822"/>
                <a:gd name="T45" fmla="*/ 53 h 575"/>
                <a:gd name="T46" fmla="*/ 395 w 822"/>
                <a:gd name="T47" fmla="*/ 27 h 575"/>
                <a:gd name="T48" fmla="*/ 276 w 822"/>
                <a:gd name="T49" fmla="*/ 0 h 575"/>
                <a:gd name="T50" fmla="*/ 206 w 822"/>
                <a:gd name="T51" fmla="*/ 14 h 575"/>
                <a:gd name="T52" fmla="*/ 149 w 822"/>
                <a:gd name="T53" fmla="*/ 27 h 575"/>
                <a:gd name="T54" fmla="*/ 97 w 822"/>
                <a:gd name="T55" fmla="*/ 44 h 575"/>
                <a:gd name="T56" fmla="*/ 62 w 822"/>
                <a:gd name="T57" fmla="*/ 66 h 575"/>
                <a:gd name="T58" fmla="*/ 31 w 822"/>
                <a:gd name="T59" fmla="*/ 83 h 575"/>
                <a:gd name="T60" fmla="*/ 13 w 822"/>
                <a:gd name="T61" fmla="*/ 106 h 575"/>
                <a:gd name="T62" fmla="*/ 0 w 822"/>
                <a:gd name="T63" fmla="*/ 132 h 575"/>
                <a:gd name="T64" fmla="*/ 4 w 822"/>
                <a:gd name="T65" fmla="*/ 158 h 57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822"/>
                <a:gd name="T100" fmla="*/ 0 h 575"/>
                <a:gd name="T101" fmla="*/ 822 w 822"/>
                <a:gd name="T102" fmla="*/ 575 h 57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822" h="575">
                  <a:moveTo>
                    <a:pt x="4" y="158"/>
                  </a:moveTo>
                  <a:lnTo>
                    <a:pt x="88" y="207"/>
                  </a:lnTo>
                  <a:lnTo>
                    <a:pt x="172" y="259"/>
                  </a:lnTo>
                  <a:lnTo>
                    <a:pt x="255" y="307"/>
                  </a:lnTo>
                  <a:lnTo>
                    <a:pt x="343" y="361"/>
                  </a:lnTo>
                  <a:lnTo>
                    <a:pt x="426" y="409"/>
                  </a:lnTo>
                  <a:lnTo>
                    <a:pt x="514" y="461"/>
                  </a:lnTo>
                  <a:lnTo>
                    <a:pt x="598" y="514"/>
                  </a:lnTo>
                  <a:lnTo>
                    <a:pt x="685" y="567"/>
                  </a:lnTo>
                  <a:lnTo>
                    <a:pt x="725" y="575"/>
                  </a:lnTo>
                  <a:lnTo>
                    <a:pt x="751" y="571"/>
                  </a:lnTo>
                  <a:lnTo>
                    <a:pt x="773" y="558"/>
                  </a:lnTo>
                  <a:lnTo>
                    <a:pt x="791" y="536"/>
                  </a:lnTo>
                  <a:lnTo>
                    <a:pt x="799" y="505"/>
                  </a:lnTo>
                  <a:lnTo>
                    <a:pt x="808" y="469"/>
                  </a:lnTo>
                  <a:lnTo>
                    <a:pt x="812" y="435"/>
                  </a:lnTo>
                  <a:lnTo>
                    <a:pt x="822" y="404"/>
                  </a:lnTo>
                  <a:lnTo>
                    <a:pt x="751" y="299"/>
                  </a:lnTo>
                  <a:lnTo>
                    <a:pt x="698" y="220"/>
                  </a:lnTo>
                  <a:lnTo>
                    <a:pt x="650" y="158"/>
                  </a:lnTo>
                  <a:lnTo>
                    <a:pt x="606" y="114"/>
                  </a:lnTo>
                  <a:lnTo>
                    <a:pt x="554" y="79"/>
                  </a:lnTo>
                  <a:lnTo>
                    <a:pt x="488" y="53"/>
                  </a:lnTo>
                  <a:lnTo>
                    <a:pt x="395" y="27"/>
                  </a:lnTo>
                  <a:lnTo>
                    <a:pt x="276" y="0"/>
                  </a:lnTo>
                  <a:lnTo>
                    <a:pt x="206" y="14"/>
                  </a:lnTo>
                  <a:lnTo>
                    <a:pt x="149" y="27"/>
                  </a:lnTo>
                  <a:lnTo>
                    <a:pt x="97" y="44"/>
                  </a:lnTo>
                  <a:lnTo>
                    <a:pt x="62" y="66"/>
                  </a:lnTo>
                  <a:lnTo>
                    <a:pt x="31" y="83"/>
                  </a:lnTo>
                  <a:lnTo>
                    <a:pt x="13" y="106"/>
                  </a:lnTo>
                  <a:lnTo>
                    <a:pt x="0" y="132"/>
                  </a:lnTo>
                  <a:lnTo>
                    <a:pt x="4" y="158"/>
                  </a:lnTo>
                  <a:close/>
                </a:path>
              </a:pathLst>
            </a:custGeom>
            <a:solidFill>
              <a:srgbClr val="F0F0F0"/>
            </a:solidFill>
            <a:ln w="0">
              <a:solidFill>
                <a:srgbClr val="000000"/>
              </a:solidFill>
              <a:round/>
              <a:headEnd/>
              <a:tailEnd/>
            </a:ln>
          </p:spPr>
          <p:txBody>
            <a:bodyPr>
              <a:prstTxWarp prst="textNoShape">
                <a:avLst/>
              </a:prstTxWarp>
            </a:bodyPr>
            <a:lstStyle/>
            <a:p>
              <a:endParaRPr lang="en-US"/>
            </a:p>
          </p:txBody>
        </p:sp>
        <p:sp>
          <p:nvSpPr>
            <p:cNvPr id="51949" name="Freeform 72"/>
            <p:cNvSpPr>
              <a:spLocks/>
            </p:cNvSpPr>
            <p:nvPr/>
          </p:nvSpPr>
          <p:spPr bwMode="auto">
            <a:xfrm>
              <a:off x="4165" y="2242"/>
              <a:ext cx="462" cy="420"/>
            </a:xfrm>
            <a:custGeom>
              <a:avLst/>
              <a:gdLst>
                <a:gd name="T0" fmla="*/ 0 w 2771"/>
                <a:gd name="T1" fmla="*/ 23 h 2520"/>
                <a:gd name="T2" fmla="*/ 66 w 2771"/>
                <a:gd name="T3" fmla="*/ 141 h 2520"/>
                <a:gd name="T4" fmla="*/ 137 w 2771"/>
                <a:gd name="T5" fmla="*/ 264 h 2520"/>
                <a:gd name="T6" fmla="*/ 207 w 2771"/>
                <a:gd name="T7" fmla="*/ 387 h 2520"/>
                <a:gd name="T8" fmla="*/ 277 w 2771"/>
                <a:gd name="T9" fmla="*/ 510 h 2520"/>
                <a:gd name="T10" fmla="*/ 343 w 2771"/>
                <a:gd name="T11" fmla="*/ 629 h 2520"/>
                <a:gd name="T12" fmla="*/ 417 w 2771"/>
                <a:gd name="T13" fmla="*/ 751 h 2520"/>
                <a:gd name="T14" fmla="*/ 483 w 2771"/>
                <a:gd name="T15" fmla="*/ 874 h 2520"/>
                <a:gd name="T16" fmla="*/ 558 w 2771"/>
                <a:gd name="T17" fmla="*/ 997 h 2520"/>
                <a:gd name="T18" fmla="*/ 677 w 2771"/>
                <a:gd name="T19" fmla="*/ 1181 h 2520"/>
                <a:gd name="T20" fmla="*/ 865 w 2771"/>
                <a:gd name="T21" fmla="*/ 1392 h 2520"/>
                <a:gd name="T22" fmla="*/ 1102 w 2771"/>
                <a:gd name="T23" fmla="*/ 1607 h 2520"/>
                <a:gd name="T24" fmla="*/ 1388 w 2771"/>
                <a:gd name="T25" fmla="*/ 1831 h 2520"/>
                <a:gd name="T26" fmla="*/ 1704 w 2771"/>
                <a:gd name="T27" fmla="*/ 2037 h 2520"/>
                <a:gd name="T28" fmla="*/ 2047 w 2771"/>
                <a:gd name="T29" fmla="*/ 2230 h 2520"/>
                <a:gd name="T30" fmla="*/ 2406 w 2771"/>
                <a:gd name="T31" fmla="*/ 2393 h 2520"/>
                <a:gd name="T32" fmla="*/ 2771 w 2771"/>
                <a:gd name="T33" fmla="*/ 2520 h 2520"/>
                <a:gd name="T34" fmla="*/ 2635 w 2771"/>
                <a:gd name="T35" fmla="*/ 2393 h 2520"/>
                <a:gd name="T36" fmla="*/ 2520 w 2771"/>
                <a:gd name="T37" fmla="*/ 2252 h 2520"/>
                <a:gd name="T38" fmla="*/ 2420 w 2771"/>
                <a:gd name="T39" fmla="*/ 2094 h 2520"/>
                <a:gd name="T40" fmla="*/ 2337 w 2771"/>
                <a:gd name="T41" fmla="*/ 1932 h 2520"/>
                <a:gd name="T42" fmla="*/ 2253 w 2771"/>
                <a:gd name="T43" fmla="*/ 1752 h 2520"/>
                <a:gd name="T44" fmla="*/ 2174 w 2771"/>
                <a:gd name="T45" fmla="*/ 1572 h 2520"/>
                <a:gd name="T46" fmla="*/ 2090 w 2771"/>
                <a:gd name="T47" fmla="*/ 1379 h 2520"/>
                <a:gd name="T48" fmla="*/ 2011 w 2771"/>
                <a:gd name="T49" fmla="*/ 1190 h 2520"/>
                <a:gd name="T50" fmla="*/ 1924 w 2771"/>
                <a:gd name="T51" fmla="*/ 1006 h 2520"/>
                <a:gd name="T52" fmla="*/ 1787 w 2771"/>
                <a:gd name="T53" fmla="*/ 795 h 2520"/>
                <a:gd name="T54" fmla="*/ 1603 w 2771"/>
                <a:gd name="T55" fmla="*/ 580 h 2520"/>
                <a:gd name="T56" fmla="*/ 1370 w 2771"/>
                <a:gd name="T57" fmla="*/ 378 h 2520"/>
                <a:gd name="T58" fmla="*/ 1089 w 2771"/>
                <a:gd name="T59" fmla="*/ 199 h 2520"/>
                <a:gd name="T60" fmla="*/ 764 w 2771"/>
                <a:gd name="T61" fmla="*/ 66 h 2520"/>
                <a:gd name="T62" fmla="*/ 400 w 2771"/>
                <a:gd name="T63" fmla="*/ 0 h 2520"/>
                <a:gd name="T64" fmla="*/ 0 w 2771"/>
                <a:gd name="T65" fmla="*/ 23 h 252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771"/>
                <a:gd name="T100" fmla="*/ 0 h 2520"/>
                <a:gd name="T101" fmla="*/ 2771 w 2771"/>
                <a:gd name="T102" fmla="*/ 2520 h 252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771" h="2520">
                  <a:moveTo>
                    <a:pt x="0" y="23"/>
                  </a:moveTo>
                  <a:lnTo>
                    <a:pt x="66" y="141"/>
                  </a:lnTo>
                  <a:lnTo>
                    <a:pt x="137" y="264"/>
                  </a:lnTo>
                  <a:lnTo>
                    <a:pt x="207" y="387"/>
                  </a:lnTo>
                  <a:lnTo>
                    <a:pt x="277" y="510"/>
                  </a:lnTo>
                  <a:lnTo>
                    <a:pt x="343" y="629"/>
                  </a:lnTo>
                  <a:lnTo>
                    <a:pt x="417" y="751"/>
                  </a:lnTo>
                  <a:lnTo>
                    <a:pt x="483" y="874"/>
                  </a:lnTo>
                  <a:lnTo>
                    <a:pt x="558" y="997"/>
                  </a:lnTo>
                  <a:lnTo>
                    <a:pt x="677" y="1181"/>
                  </a:lnTo>
                  <a:lnTo>
                    <a:pt x="865" y="1392"/>
                  </a:lnTo>
                  <a:lnTo>
                    <a:pt x="1102" y="1607"/>
                  </a:lnTo>
                  <a:lnTo>
                    <a:pt x="1388" y="1831"/>
                  </a:lnTo>
                  <a:lnTo>
                    <a:pt x="1704" y="2037"/>
                  </a:lnTo>
                  <a:lnTo>
                    <a:pt x="2047" y="2230"/>
                  </a:lnTo>
                  <a:lnTo>
                    <a:pt x="2406" y="2393"/>
                  </a:lnTo>
                  <a:lnTo>
                    <a:pt x="2771" y="2520"/>
                  </a:lnTo>
                  <a:lnTo>
                    <a:pt x="2635" y="2393"/>
                  </a:lnTo>
                  <a:lnTo>
                    <a:pt x="2520" y="2252"/>
                  </a:lnTo>
                  <a:lnTo>
                    <a:pt x="2420" y="2094"/>
                  </a:lnTo>
                  <a:lnTo>
                    <a:pt x="2337" y="1932"/>
                  </a:lnTo>
                  <a:lnTo>
                    <a:pt x="2253" y="1752"/>
                  </a:lnTo>
                  <a:lnTo>
                    <a:pt x="2174" y="1572"/>
                  </a:lnTo>
                  <a:lnTo>
                    <a:pt x="2090" y="1379"/>
                  </a:lnTo>
                  <a:lnTo>
                    <a:pt x="2011" y="1190"/>
                  </a:lnTo>
                  <a:lnTo>
                    <a:pt x="1924" y="1006"/>
                  </a:lnTo>
                  <a:lnTo>
                    <a:pt x="1787" y="795"/>
                  </a:lnTo>
                  <a:lnTo>
                    <a:pt x="1603" y="580"/>
                  </a:lnTo>
                  <a:lnTo>
                    <a:pt x="1370" y="378"/>
                  </a:lnTo>
                  <a:lnTo>
                    <a:pt x="1089" y="199"/>
                  </a:lnTo>
                  <a:lnTo>
                    <a:pt x="764" y="66"/>
                  </a:lnTo>
                  <a:lnTo>
                    <a:pt x="400" y="0"/>
                  </a:lnTo>
                  <a:lnTo>
                    <a:pt x="0" y="23"/>
                  </a:lnTo>
                  <a:close/>
                </a:path>
              </a:pathLst>
            </a:custGeom>
            <a:solidFill>
              <a:srgbClr val="7D6B66"/>
            </a:solidFill>
            <a:ln w="9525">
              <a:noFill/>
              <a:round/>
              <a:headEnd/>
              <a:tailEnd/>
            </a:ln>
          </p:spPr>
          <p:txBody>
            <a:bodyPr>
              <a:prstTxWarp prst="textNoShape">
                <a:avLst/>
              </a:prstTxWarp>
            </a:bodyPr>
            <a:lstStyle/>
            <a:p>
              <a:endParaRPr lang="en-US"/>
            </a:p>
          </p:txBody>
        </p:sp>
        <p:sp>
          <p:nvSpPr>
            <p:cNvPr id="51950" name="Freeform 73"/>
            <p:cNvSpPr>
              <a:spLocks/>
            </p:cNvSpPr>
            <p:nvPr/>
          </p:nvSpPr>
          <p:spPr bwMode="auto">
            <a:xfrm>
              <a:off x="4168" y="2241"/>
              <a:ext cx="447" cy="413"/>
            </a:xfrm>
            <a:custGeom>
              <a:avLst/>
              <a:gdLst>
                <a:gd name="T0" fmla="*/ 0 w 2682"/>
                <a:gd name="T1" fmla="*/ 18 h 2480"/>
                <a:gd name="T2" fmla="*/ 66 w 2682"/>
                <a:gd name="T3" fmla="*/ 136 h 2480"/>
                <a:gd name="T4" fmla="*/ 135 w 2682"/>
                <a:gd name="T5" fmla="*/ 263 h 2480"/>
                <a:gd name="T6" fmla="*/ 202 w 2682"/>
                <a:gd name="T7" fmla="*/ 382 h 2480"/>
                <a:gd name="T8" fmla="*/ 272 w 2682"/>
                <a:gd name="T9" fmla="*/ 509 h 2480"/>
                <a:gd name="T10" fmla="*/ 338 w 2682"/>
                <a:gd name="T11" fmla="*/ 632 h 2480"/>
                <a:gd name="T12" fmla="*/ 403 w 2682"/>
                <a:gd name="T13" fmla="*/ 755 h 2480"/>
                <a:gd name="T14" fmla="*/ 474 w 2682"/>
                <a:gd name="T15" fmla="*/ 878 h 2480"/>
                <a:gd name="T16" fmla="*/ 544 w 2682"/>
                <a:gd name="T17" fmla="*/ 1005 h 2480"/>
                <a:gd name="T18" fmla="*/ 663 w 2682"/>
                <a:gd name="T19" fmla="*/ 1189 h 2480"/>
                <a:gd name="T20" fmla="*/ 851 w 2682"/>
                <a:gd name="T21" fmla="*/ 1395 h 2480"/>
                <a:gd name="T22" fmla="*/ 1088 w 2682"/>
                <a:gd name="T23" fmla="*/ 1611 h 2480"/>
                <a:gd name="T24" fmla="*/ 1370 w 2682"/>
                <a:gd name="T25" fmla="*/ 1826 h 2480"/>
                <a:gd name="T26" fmla="*/ 1677 w 2682"/>
                <a:gd name="T27" fmla="*/ 2028 h 2480"/>
                <a:gd name="T28" fmla="*/ 2006 w 2682"/>
                <a:gd name="T29" fmla="*/ 2212 h 2480"/>
                <a:gd name="T30" fmla="*/ 2344 w 2682"/>
                <a:gd name="T31" fmla="*/ 2366 h 2480"/>
                <a:gd name="T32" fmla="*/ 2682 w 2682"/>
                <a:gd name="T33" fmla="*/ 2480 h 2480"/>
                <a:gd name="T34" fmla="*/ 2546 w 2682"/>
                <a:gd name="T35" fmla="*/ 2348 h 2480"/>
                <a:gd name="T36" fmla="*/ 2437 w 2682"/>
                <a:gd name="T37" fmla="*/ 2208 h 2480"/>
                <a:gd name="T38" fmla="*/ 2340 w 2682"/>
                <a:gd name="T39" fmla="*/ 2049 h 2480"/>
                <a:gd name="T40" fmla="*/ 2257 w 2682"/>
                <a:gd name="T41" fmla="*/ 1891 h 2480"/>
                <a:gd name="T42" fmla="*/ 2178 w 2682"/>
                <a:gd name="T43" fmla="*/ 1716 h 2480"/>
                <a:gd name="T44" fmla="*/ 2103 w 2682"/>
                <a:gd name="T45" fmla="*/ 1536 h 2480"/>
                <a:gd name="T46" fmla="*/ 2020 w 2682"/>
                <a:gd name="T47" fmla="*/ 1347 h 2480"/>
                <a:gd name="T48" fmla="*/ 1937 w 2682"/>
                <a:gd name="T49" fmla="*/ 1163 h 2480"/>
                <a:gd name="T50" fmla="*/ 1848 w 2682"/>
                <a:gd name="T51" fmla="*/ 979 h 2480"/>
                <a:gd name="T52" fmla="*/ 1717 w 2682"/>
                <a:gd name="T53" fmla="*/ 776 h 2480"/>
                <a:gd name="T54" fmla="*/ 1532 w 2682"/>
                <a:gd name="T55" fmla="*/ 566 h 2480"/>
                <a:gd name="T56" fmla="*/ 1308 w 2682"/>
                <a:gd name="T57" fmla="*/ 369 h 2480"/>
                <a:gd name="T58" fmla="*/ 1036 w 2682"/>
                <a:gd name="T59" fmla="*/ 193 h 2480"/>
                <a:gd name="T60" fmla="*/ 724 w 2682"/>
                <a:gd name="T61" fmla="*/ 66 h 2480"/>
                <a:gd name="T62" fmla="*/ 378 w 2682"/>
                <a:gd name="T63" fmla="*/ 0 h 2480"/>
                <a:gd name="T64" fmla="*/ 0 w 2682"/>
                <a:gd name="T65" fmla="*/ 18 h 248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682"/>
                <a:gd name="T100" fmla="*/ 0 h 2480"/>
                <a:gd name="T101" fmla="*/ 2682 w 2682"/>
                <a:gd name="T102" fmla="*/ 2480 h 248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682" h="2480">
                  <a:moveTo>
                    <a:pt x="0" y="18"/>
                  </a:moveTo>
                  <a:lnTo>
                    <a:pt x="66" y="136"/>
                  </a:lnTo>
                  <a:lnTo>
                    <a:pt x="135" y="263"/>
                  </a:lnTo>
                  <a:lnTo>
                    <a:pt x="202" y="382"/>
                  </a:lnTo>
                  <a:lnTo>
                    <a:pt x="272" y="509"/>
                  </a:lnTo>
                  <a:lnTo>
                    <a:pt x="338" y="632"/>
                  </a:lnTo>
                  <a:lnTo>
                    <a:pt x="403" y="755"/>
                  </a:lnTo>
                  <a:lnTo>
                    <a:pt x="474" y="878"/>
                  </a:lnTo>
                  <a:lnTo>
                    <a:pt x="544" y="1005"/>
                  </a:lnTo>
                  <a:lnTo>
                    <a:pt x="663" y="1189"/>
                  </a:lnTo>
                  <a:lnTo>
                    <a:pt x="851" y="1395"/>
                  </a:lnTo>
                  <a:lnTo>
                    <a:pt x="1088" y="1611"/>
                  </a:lnTo>
                  <a:lnTo>
                    <a:pt x="1370" y="1826"/>
                  </a:lnTo>
                  <a:lnTo>
                    <a:pt x="1677" y="2028"/>
                  </a:lnTo>
                  <a:lnTo>
                    <a:pt x="2006" y="2212"/>
                  </a:lnTo>
                  <a:lnTo>
                    <a:pt x="2344" y="2366"/>
                  </a:lnTo>
                  <a:lnTo>
                    <a:pt x="2682" y="2480"/>
                  </a:lnTo>
                  <a:lnTo>
                    <a:pt x="2546" y="2348"/>
                  </a:lnTo>
                  <a:lnTo>
                    <a:pt x="2437" y="2208"/>
                  </a:lnTo>
                  <a:lnTo>
                    <a:pt x="2340" y="2049"/>
                  </a:lnTo>
                  <a:lnTo>
                    <a:pt x="2257" y="1891"/>
                  </a:lnTo>
                  <a:lnTo>
                    <a:pt x="2178" y="1716"/>
                  </a:lnTo>
                  <a:lnTo>
                    <a:pt x="2103" y="1536"/>
                  </a:lnTo>
                  <a:lnTo>
                    <a:pt x="2020" y="1347"/>
                  </a:lnTo>
                  <a:lnTo>
                    <a:pt x="1937" y="1163"/>
                  </a:lnTo>
                  <a:lnTo>
                    <a:pt x="1848" y="979"/>
                  </a:lnTo>
                  <a:lnTo>
                    <a:pt x="1717" y="776"/>
                  </a:lnTo>
                  <a:lnTo>
                    <a:pt x="1532" y="566"/>
                  </a:lnTo>
                  <a:lnTo>
                    <a:pt x="1308" y="369"/>
                  </a:lnTo>
                  <a:lnTo>
                    <a:pt x="1036" y="193"/>
                  </a:lnTo>
                  <a:lnTo>
                    <a:pt x="724" y="66"/>
                  </a:lnTo>
                  <a:lnTo>
                    <a:pt x="378" y="0"/>
                  </a:lnTo>
                  <a:lnTo>
                    <a:pt x="0" y="18"/>
                  </a:lnTo>
                  <a:close/>
                </a:path>
              </a:pathLst>
            </a:custGeom>
            <a:solidFill>
              <a:srgbClr val="826E69"/>
            </a:solidFill>
            <a:ln w="9525">
              <a:noFill/>
              <a:round/>
              <a:headEnd/>
              <a:tailEnd/>
            </a:ln>
          </p:spPr>
          <p:txBody>
            <a:bodyPr>
              <a:prstTxWarp prst="textNoShape">
                <a:avLst/>
              </a:prstTxWarp>
            </a:bodyPr>
            <a:lstStyle/>
            <a:p>
              <a:endParaRPr lang="en-US"/>
            </a:p>
          </p:txBody>
        </p:sp>
        <p:sp>
          <p:nvSpPr>
            <p:cNvPr id="51951" name="Freeform 74"/>
            <p:cNvSpPr>
              <a:spLocks/>
            </p:cNvSpPr>
            <p:nvPr/>
          </p:nvSpPr>
          <p:spPr bwMode="auto">
            <a:xfrm>
              <a:off x="4171" y="2239"/>
              <a:ext cx="432" cy="406"/>
            </a:xfrm>
            <a:custGeom>
              <a:avLst/>
              <a:gdLst>
                <a:gd name="T0" fmla="*/ 0 w 2595"/>
                <a:gd name="T1" fmla="*/ 17 h 2436"/>
                <a:gd name="T2" fmla="*/ 66 w 2595"/>
                <a:gd name="T3" fmla="*/ 137 h 2436"/>
                <a:gd name="T4" fmla="*/ 132 w 2595"/>
                <a:gd name="T5" fmla="*/ 264 h 2436"/>
                <a:gd name="T6" fmla="*/ 197 w 2595"/>
                <a:gd name="T7" fmla="*/ 386 h 2436"/>
                <a:gd name="T8" fmla="*/ 264 w 2595"/>
                <a:gd name="T9" fmla="*/ 513 h 2436"/>
                <a:gd name="T10" fmla="*/ 325 w 2595"/>
                <a:gd name="T11" fmla="*/ 637 h 2436"/>
                <a:gd name="T12" fmla="*/ 391 w 2595"/>
                <a:gd name="T13" fmla="*/ 764 h 2436"/>
                <a:gd name="T14" fmla="*/ 457 w 2595"/>
                <a:gd name="T15" fmla="*/ 887 h 2436"/>
                <a:gd name="T16" fmla="*/ 527 w 2595"/>
                <a:gd name="T17" fmla="*/ 1014 h 2436"/>
                <a:gd name="T18" fmla="*/ 646 w 2595"/>
                <a:gd name="T19" fmla="*/ 1198 h 2436"/>
                <a:gd name="T20" fmla="*/ 834 w 2595"/>
                <a:gd name="T21" fmla="*/ 1400 h 2436"/>
                <a:gd name="T22" fmla="*/ 1071 w 2595"/>
                <a:gd name="T23" fmla="*/ 1611 h 2436"/>
                <a:gd name="T24" fmla="*/ 1349 w 2595"/>
                <a:gd name="T25" fmla="*/ 1821 h 2436"/>
                <a:gd name="T26" fmla="*/ 1646 w 2595"/>
                <a:gd name="T27" fmla="*/ 2014 h 2436"/>
                <a:gd name="T28" fmla="*/ 1963 w 2595"/>
                <a:gd name="T29" fmla="*/ 2190 h 2436"/>
                <a:gd name="T30" fmla="*/ 2283 w 2595"/>
                <a:gd name="T31" fmla="*/ 2331 h 2436"/>
                <a:gd name="T32" fmla="*/ 2595 w 2595"/>
                <a:gd name="T33" fmla="*/ 2436 h 2436"/>
                <a:gd name="T34" fmla="*/ 2459 w 2595"/>
                <a:gd name="T35" fmla="*/ 2305 h 2436"/>
                <a:gd name="T36" fmla="*/ 2354 w 2595"/>
                <a:gd name="T37" fmla="*/ 2164 h 2436"/>
                <a:gd name="T38" fmla="*/ 2257 w 2595"/>
                <a:gd name="T39" fmla="*/ 2010 h 2436"/>
                <a:gd name="T40" fmla="*/ 2178 w 2595"/>
                <a:gd name="T41" fmla="*/ 1852 h 2436"/>
                <a:gd name="T42" fmla="*/ 2099 w 2595"/>
                <a:gd name="T43" fmla="*/ 1677 h 2436"/>
                <a:gd name="T44" fmla="*/ 2024 w 2595"/>
                <a:gd name="T45" fmla="*/ 1501 h 2436"/>
                <a:gd name="T46" fmla="*/ 1945 w 2595"/>
                <a:gd name="T47" fmla="*/ 1317 h 2436"/>
                <a:gd name="T48" fmla="*/ 1862 w 2595"/>
                <a:gd name="T49" fmla="*/ 1137 h 2436"/>
                <a:gd name="T50" fmla="*/ 1774 w 2595"/>
                <a:gd name="T51" fmla="*/ 953 h 2436"/>
                <a:gd name="T52" fmla="*/ 1646 w 2595"/>
                <a:gd name="T53" fmla="*/ 756 h 2436"/>
                <a:gd name="T54" fmla="*/ 1467 w 2595"/>
                <a:gd name="T55" fmla="*/ 549 h 2436"/>
                <a:gd name="T56" fmla="*/ 1247 w 2595"/>
                <a:gd name="T57" fmla="*/ 355 h 2436"/>
                <a:gd name="T58" fmla="*/ 984 w 2595"/>
                <a:gd name="T59" fmla="*/ 189 h 2436"/>
                <a:gd name="T60" fmla="*/ 685 w 2595"/>
                <a:gd name="T61" fmla="*/ 66 h 2436"/>
                <a:gd name="T62" fmla="*/ 356 w 2595"/>
                <a:gd name="T63" fmla="*/ 0 h 2436"/>
                <a:gd name="T64" fmla="*/ 0 w 2595"/>
                <a:gd name="T65" fmla="*/ 17 h 24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595"/>
                <a:gd name="T100" fmla="*/ 0 h 2436"/>
                <a:gd name="T101" fmla="*/ 2595 w 2595"/>
                <a:gd name="T102" fmla="*/ 2436 h 24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595" h="2436">
                  <a:moveTo>
                    <a:pt x="0" y="17"/>
                  </a:moveTo>
                  <a:lnTo>
                    <a:pt x="66" y="137"/>
                  </a:lnTo>
                  <a:lnTo>
                    <a:pt x="132" y="264"/>
                  </a:lnTo>
                  <a:lnTo>
                    <a:pt x="197" y="386"/>
                  </a:lnTo>
                  <a:lnTo>
                    <a:pt x="264" y="513"/>
                  </a:lnTo>
                  <a:lnTo>
                    <a:pt x="325" y="637"/>
                  </a:lnTo>
                  <a:lnTo>
                    <a:pt x="391" y="764"/>
                  </a:lnTo>
                  <a:lnTo>
                    <a:pt x="457" y="887"/>
                  </a:lnTo>
                  <a:lnTo>
                    <a:pt x="527" y="1014"/>
                  </a:lnTo>
                  <a:lnTo>
                    <a:pt x="646" y="1198"/>
                  </a:lnTo>
                  <a:lnTo>
                    <a:pt x="834" y="1400"/>
                  </a:lnTo>
                  <a:lnTo>
                    <a:pt x="1071" y="1611"/>
                  </a:lnTo>
                  <a:lnTo>
                    <a:pt x="1349" y="1821"/>
                  </a:lnTo>
                  <a:lnTo>
                    <a:pt x="1646" y="2014"/>
                  </a:lnTo>
                  <a:lnTo>
                    <a:pt x="1963" y="2190"/>
                  </a:lnTo>
                  <a:lnTo>
                    <a:pt x="2283" y="2331"/>
                  </a:lnTo>
                  <a:lnTo>
                    <a:pt x="2595" y="2436"/>
                  </a:lnTo>
                  <a:lnTo>
                    <a:pt x="2459" y="2305"/>
                  </a:lnTo>
                  <a:lnTo>
                    <a:pt x="2354" y="2164"/>
                  </a:lnTo>
                  <a:lnTo>
                    <a:pt x="2257" y="2010"/>
                  </a:lnTo>
                  <a:lnTo>
                    <a:pt x="2178" y="1852"/>
                  </a:lnTo>
                  <a:lnTo>
                    <a:pt x="2099" y="1677"/>
                  </a:lnTo>
                  <a:lnTo>
                    <a:pt x="2024" y="1501"/>
                  </a:lnTo>
                  <a:lnTo>
                    <a:pt x="1945" y="1317"/>
                  </a:lnTo>
                  <a:lnTo>
                    <a:pt x="1862" y="1137"/>
                  </a:lnTo>
                  <a:lnTo>
                    <a:pt x="1774" y="953"/>
                  </a:lnTo>
                  <a:lnTo>
                    <a:pt x="1646" y="756"/>
                  </a:lnTo>
                  <a:lnTo>
                    <a:pt x="1467" y="549"/>
                  </a:lnTo>
                  <a:lnTo>
                    <a:pt x="1247" y="355"/>
                  </a:lnTo>
                  <a:lnTo>
                    <a:pt x="984" y="189"/>
                  </a:lnTo>
                  <a:lnTo>
                    <a:pt x="685" y="66"/>
                  </a:lnTo>
                  <a:lnTo>
                    <a:pt x="356" y="0"/>
                  </a:lnTo>
                  <a:lnTo>
                    <a:pt x="0" y="17"/>
                  </a:lnTo>
                  <a:close/>
                </a:path>
              </a:pathLst>
            </a:custGeom>
            <a:solidFill>
              <a:srgbClr val="8A7570"/>
            </a:solidFill>
            <a:ln w="9525">
              <a:noFill/>
              <a:round/>
              <a:headEnd/>
              <a:tailEnd/>
            </a:ln>
          </p:spPr>
          <p:txBody>
            <a:bodyPr>
              <a:prstTxWarp prst="textNoShape">
                <a:avLst/>
              </a:prstTxWarp>
            </a:bodyPr>
            <a:lstStyle/>
            <a:p>
              <a:endParaRPr lang="en-US"/>
            </a:p>
          </p:txBody>
        </p:sp>
        <p:sp>
          <p:nvSpPr>
            <p:cNvPr id="51952" name="Freeform 75"/>
            <p:cNvSpPr>
              <a:spLocks/>
            </p:cNvSpPr>
            <p:nvPr/>
          </p:nvSpPr>
          <p:spPr bwMode="auto">
            <a:xfrm>
              <a:off x="4173" y="2238"/>
              <a:ext cx="419" cy="398"/>
            </a:xfrm>
            <a:custGeom>
              <a:avLst/>
              <a:gdLst>
                <a:gd name="T0" fmla="*/ 0 w 2511"/>
                <a:gd name="T1" fmla="*/ 12 h 2392"/>
                <a:gd name="T2" fmla="*/ 61 w 2511"/>
                <a:gd name="T3" fmla="*/ 131 h 2392"/>
                <a:gd name="T4" fmla="*/ 127 w 2511"/>
                <a:gd name="T5" fmla="*/ 258 h 2392"/>
                <a:gd name="T6" fmla="*/ 189 w 2511"/>
                <a:gd name="T7" fmla="*/ 386 h 2392"/>
                <a:gd name="T8" fmla="*/ 254 w 2511"/>
                <a:gd name="T9" fmla="*/ 517 h 2392"/>
                <a:gd name="T10" fmla="*/ 312 w 2511"/>
                <a:gd name="T11" fmla="*/ 645 h 2392"/>
                <a:gd name="T12" fmla="*/ 373 w 2511"/>
                <a:gd name="T13" fmla="*/ 772 h 2392"/>
                <a:gd name="T14" fmla="*/ 439 w 2511"/>
                <a:gd name="T15" fmla="*/ 895 h 2392"/>
                <a:gd name="T16" fmla="*/ 509 w 2511"/>
                <a:gd name="T17" fmla="*/ 1022 h 2392"/>
                <a:gd name="T18" fmla="*/ 628 w 2511"/>
                <a:gd name="T19" fmla="*/ 1202 h 2392"/>
                <a:gd name="T20" fmla="*/ 816 w 2511"/>
                <a:gd name="T21" fmla="*/ 1404 h 2392"/>
                <a:gd name="T22" fmla="*/ 1053 w 2511"/>
                <a:gd name="T23" fmla="*/ 1611 h 2392"/>
                <a:gd name="T24" fmla="*/ 1325 w 2511"/>
                <a:gd name="T25" fmla="*/ 1816 h 2392"/>
                <a:gd name="T26" fmla="*/ 1616 w 2511"/>
                <a:gd name="T27" fmla="*/ 2005 h 2392"/>
                <a:gd name="T28" fmla="*/ 1923 w 2511"/>
                <a:gd name="T29" fmla="*/ 2167 h 2392"/>
                <a:gd name="T30" fmla="*/ 2226 w 2511"/>
                <a:gd name="T31" fmla="*/ 2300 h 2392"/>
                <a:gd name="T32" fmla="*/ 2511 w 2511"/>
                <a:gd name="T33" fmla="*/ 2392 h 2392"/>
                <a:gd name="T34" fmla="*/ 2375 w 2511"/>
                <a:gd name="T35" fmla="*/ 2260 h 2392"/>
                <a:gd name="T36" fmla="*/ 2270 w 2511"/>
                <a:gd name="T37" fmla="*/ 2119 h 2392"/>
                <a:gd name="T38" fmla="*/ 2178 w 2511"/>
                <a:gd name="T39" fmla="*/ 1970 h 2392"/>
                <a:gd name="T40" fmla="*/ 2099 w 2511"/>
                <a:gd name="T41" fmla="*/ 1812 h 2392"/>
                <a:gd name="T42" fmla="*/ 2024 w 2511"/>
                <a:gd name="T43" fmla="*/ 1640 h 2392"/>
                <a:gd name="T44" fmla="*/ 1950 w 2511"/>
                <a:gd name="T45" fmla="*/ 1470 h 2392"/>
                <a:gd name="T46" fmla="*/ 1875 w 2511"/>
                <a:gd name="T47" fmla="*/ 1289 h 2392"/>
                <a:gd name="T48" fmla="*/ 1792 w 2511"/>
                <a:gd name="T49" fmla="*/ 1115 h 2392"/>
                <a:gd name="T50" fmla="*/ 1703 w 2511"/>
                <a:gd name="T51" fmla="*/ 934 h 2392"/>
                <a:gd name="T52" fmla="*/ 1576 w 2511"/>
                <a:gd name="T53" fmla="*/ 737 h 2392"/>
                <a:gd name="T54" fmla="*/ 1396 w 2511"/>
                <a:gd name="T55" fmla="*/ 535 h 2392"/>
                <a:gd name="T56" fmla="*/ 1181 w 2511"/>
                <a:gd name="T57" fmla="*/ 346 h 2392"/>
                <a:gd name="T58" fmla="*/ 922 w 2511"/>
                <a:gd name="T59" fmla="*/ 184 h 2392"/>
                <a:gd name="T60" fmla="*/ 640 w 2511"/>
                <a:gd name="T61" fmla="*/ 61 h 2392"/>
                <a:gd name="T62" fmla="*/ 325 w 2511"/>
                <a:gd name="T63" fmla="*/ 0 h 2392"/>
                <a:gd name="T64" fmla="*/ 0 w 2511"/>
                <a:gd name="T65" fmla="*/ 12 h 239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511"/>
                <a:gd name="T100" fmla="*/ 0 h 2392"/>
                <a:gd name="T101" fmla="*/ 2511 w 2511"/>
                <a:gd name="T102" fmla="*/ 2392 h 2392"/>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511" h="2392">
                  <a:moveTo>
                    <a:pt x="0" y="12"/>
                  </a:moveTo>
                  <a:lnTo>
                    <a:pt x="61" y="131"/>
                  </a:lnTo>
                  <a:lnTo>
                    <a:pt x="127" y="258"/>
                  </a:lnTo>
                  <a:lnTo>
                    <a:pt x="189" y="386"/>
                  </a:lnTo>
                  <a:lnTo>
                    <a:pt x="254" y="517"/>
                  </a:lnTo>
                  <a:lnTo>
                    <a:pt x="312" y="645"/>
                  </a:lnTo>
                  <a:lnTo>
                    <a:pt x="373" y="772"/>
                  </a:lnTo>
                  <a:lnTo>
                    <a:pt x="439" y="895"/>
                  </a:lnTo>
                  <a:lnTo>
                    <a:pt x="509" y="1022"/>
                  </a:lnTo>
                  <a:lnTo>
                    <a:pt x="628" y="1202"/>
                  </a:lnTo>
                  <a:lnTo>
                    <a:pt x="816" y="1404"/>
                  </a:lnTo>
                  <a:lnTo>
                    <a:pt x="1053" y="1611"/>
                  </a:lnTo>
                  <a:lnTo>
                    <a:pt x="1325" y="1816"/>
                  </a:lnTo>
                  <a:lnTo>
                    <a:pt x="1616" y="2005"/>
                  </a:lnTo>
                  <a:lnTo>
                    <a:pt x="1923" y="2167"/>
                  </a:lnTo>
                  <a:lnTo>
                    <a:pt x="2226" y="2300"/>
                  </a:lnTo>
                  <a:lnTo>
                    <a:pt x="2511" y="2392"/>
                  </a:lnTo>
                  <a:lnTo>
                    <a:pt x="2375" y="2260"/>
                  </a:lnTo>
                  <a:lnTo>
                    <a:pt x="2270" y="2119"/>
                  </a:lnTo>
                  <a:lnTo>
                    <a:pt x="2178" y="1970"/>
                  </a:lnTo>
                  <a:lnTo>
                    <a:pt x="2099" y="1812"/>
                  </a:lnTo>
                  <a:lnTo>
                    <a:pt x="2024" y="1640"/>
                  </a:lnTo>
                  <a:lnTo>
                    <a:pt x="1950" y="1470"/>
                  </a:lnTo>
                  <a:lnTo>
                    <a:pt x="1875" y="1289"/>
                  </a:lnTo>
                  <a:lnTo>
                    <a:pt x="1792" y="1115"/>
                  </a:lnTo>
                  <a:lnTo>
                    <a:pt x="1703" y="934"/>
                  </a:lnTo>
                  <a:lnTo>
                    <a:pt x="1576" y="737"/>
                  </a:lnTo>
                  <a:lnTo>
                    <a:pt x="1396" y="535"/>
                  </a:lnTo>
                  <a:lnTo>
                    <a:pt x="1181" y="346"/>
                  </a:lnTo>
                  <a:lnTo>
                    <a:pt x="922" y="184"/>
                  </a:lnTo>
                  <a:lnTo>
                    <a:pt x="640" y="61"/>
                  </a:lnTo>
                  <a:lnTo>
                    <a:pt x="325" y="0"/>
                  </a:lnTo>
                  <a:lnTo>
                    <a:pt x="0" y="12"/>
                  </a:lnTo>
                  <a:close/>
                </a:path>
              </a:pathLst>
            </a:custGeom>
            <a:solidFill>
              <a:srgbClr val="8F7A73"/>
            </a:solidFill>
            <a:ln w="9525">
              <a:noFill/>
              <a:round/>
              <a:headEnd/>
              <a:tailEnd/>
            </a:ln>
          </p:spPr>
          <p:txBody>
            <a:bodyPr>
              <a:prstTxWarp prst="textNoShape">
                <a:avLst/>
              </a:prstTxWarp>
            </a:bodyPr>
            <a:lstStyle/>
            <a:p>
              <a:endParaRPr lang="en-US"/>
            </a:p>
          </p:txBody>
        </p:sp>
        <p:sp>
          <p:nvSpPr>
            <p:cNvPr id="51953" name="Freeform 76"/>
            <p:cNvSpPr>
              <a:spLocks/>
            </p:cNvSpPr>
            <p:nvPr/>
          </p:nvSpPr>
          <p:spPr bwMode="auto">
            <a:xfrm>
              <a:off x="4176" y="2237"/>
              <a:ext cx="404" cy="390"/>
            </a:xfrm>
            <a:custGeom>
              <a:avLst/>
              <a:gdLst>
                <a:gd name="T0" fmla="*/ 0 w 2424"/>
                <a:gd name="T1" fmla="*/ 13 h 2344"/>
                <a:gd name="T2" fmla="*/ 62 w 2424"/>
                <a:gd name="T3" fmla="*/ 132 h 2344"/>
                <a:gd name="T4" fmla="*/ 127 w 2424"/>
                <a:gd name="T5" fmla="*/ 259 h 2344"/>
                <a:gd name="T6" fmla="*/ 185 w 2424"/>
                <a:gd name="T7" fmla="*/ 387 h 2344"/>
                <a:gd name="T8" fmla="*/ 245 w 2424"/>
                <a:gd name="T9" fmla="*/ 518 h 2344"/>
                <a:gd name="T10" fmla="*/ 303 w 2424"/>
                <a:gd name="T11" fmla="*/ 645 h 2344"/>
                <a:gd name="T12" fmla="*/ 365 w 2424"/>
                <a:gd name="T13" fmla="*/ 777 h 2344"/>
                <a:gd name="T14" fmla="*/ 426 w 2424"/>
                <a:gd name="T15" fmla="*/ 900 h 2344"/>
                <a:gd name="T16" fmla="*/ 496 w 2424"/>
                <a:gd name="T17" fmla="*/ 1027 h 2344"/>
                <a:gd name="T18" fmla="*/ 615 w 2424"/>
                <a:gd name="T19" fmla="*/ 1207 h 2344"/>
                <a:gd name="T20" fmla="*/ 803 w 2424"/>
                <a:gd name="T21" fmla="*/ 1409 h 2344"/>
                <a:gd name="T22" fmla="*/ 1036 w 2424"/>
                <a:gd name="T23" fmla="*/ 1606 h 2344"/>
                <a:gd name="T24" fmla="*/ 1308 w 2424"/>
                <a:gd name="T25" fmla="*/ 1809 h 2344"/>
                <a:gd name="T26" fmla="*/ 1590 w 2424"/>
                <a:gd name="T27" fmla="*/ 1988 h 2344"/>
                <a:gd name="T28" fmla="*/ 1883 w 2424"/>
                <a:gd name="T29" fmla="*/ 2146 h 2344"/>
                <a:gd name="T30" fmla="*/ 2165 w 2424"/>
                <a:gd name="T31" fmla="*/ 2265 h 2344"/>
                <a:gd name="T32" fmla="*/ 2424 w 2424"/>
                <a:gd name="T33" fmla="*/ 2344 h 2344"/>
                <a:gd name="T34" fmla="*/ 2292 w 2424"/>
                <a:gd name="T35" fmla="*/ 2212 h 2344"/>
                <a:gd name="T36" fmla="*/ 2186 w 2424"/>
                <a:gd name="T37" fmla="*/ 2076 h 2344"/>
                <a:gd name="T38" fmla="*/ 2099 w 2424"/>
                <a:gd name="T39" fmla="*/ 1923 h 2344"/>
                <a:gd name="T40" fmla="*/ 2024 w 2424"/>
                <a:gd name="T41" fmla="*/ 1769 h 2344"/>
                <a:gd name="T42" fmla="*/ 1949 w 2424"/>
                <a:gd name="T43" fmla="*/ 1597 h 2344"/>
                <a:gd name="T44" fmla="*/ 1879 w 2424"/>
                <a:gd name="T45" fmla="*/ 1431 h 2344"/>
                <a:gd name="T46" fmla="*/ 1800 w 2424"/>
                <a:gd name="T47" fmla="*/ 1255 h 2344"/>
                <a:gd name="T48" fmla="*/ 1717 w 2424"/>
                <a:gd name="T49" fmla="*/ 1084 h 2344"/>
                <a:gd name="T50" fmla="*/ 1634 w 2424"/>
                <a:gd name="T51" fmla="*/ 904 h 2344"/>
                <a:gd name="T52" fmla="*/ 1506 w 2424"/>
                <a:gd name="T53" fmla="*/ 711 h 2344"/>
                <a:gd name="T54" fmla="*/ 1330 w 2424"/>
                <a:gd name="T55" fmla="*/ 514 h 2344"/>
                <a:gd name="T56" fmla="*/ 1119 w 2424"/>
                <a:gd name="T57" fmla="*/ 333 h 2344"/>
                <a:gd name="T58" fmla="*/ 874 w 2424"/>
                <a:gd name="T59" fmla="*/ 175 h 2344"/>
                <a:gd name="T60" fmla="*/ 602 w 2424"/>
                <a:gd name="T61" fmla="*/ 61 h 2344"/>
                <a:gd name="T62" fmla="*/ 307 w 2424"/>
                <a:gd name="T63" fmla="*/ 0 h 2344"/>
                <a:gd name="T64" fmla="*/ 0 w 2424"/>
                <a:gd name="T65" fmla="*/ 13 h 234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424"/>
                <a:gd name="T100" fmla="*/ 0 h 2344"/>
                <a:gd name="T101" fmla="*/ 2424 w 2424"/>
                <a:gd name="T102" fmla="*/ 2344 h 234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424" h="2344">
                  <a:moveTo>
                    <a:pt x="0" y="13"/>
                  </a:moveTo>
                  <a:lnTo>
                    <a:pt x="62" y="132"/>
                  </a:lnTo>
                  <a:lnTo>
                    <a:pt x="127" y="259"/>
                  </a:lnTo>
                  <a:lnTo>
                    <a:pt x="185" y="387"/>
                  </a:lnTo>
                  <a:lnTo>
                    <a:pt x="245" y="518"/>
                  </a:lnTo>
                  <a:lnTo>
                    <a:pt x="303" y="645"/>
                  </a:lnTo>
                  <a:lnTo>
                    <a:pt x="365" y="777"/>
                  </a:lnTo>
                  <a:lnTo>
                    <a:pt x="426" y="900"/>
                  </a:lnTo>
                  <a:lnTo>
                    <a:pt x="496" y="1027"/>
                  </a:lnTo>
                  <a:lnTo>
                    <a:pt x="615" y="1207"/>
                  </a:lnTo>
                  <a:lnTo>
                    <a:pt x="803" y="1409"/>
                  </a:lnTo>
                  <a:lnTo>
                    <a:pt x="1036" y="1606"/>
                  </a:lnTo>
                  <a:lnTo>
                    <a:pt x="1308" y="1809"/>
                  </a:lnTo>
                  <a:lnTo>
                    <a:pt x="1590" y="1988"/>
                  </a:lnTo>
                  <a:lnTo>
                    <a:pt x="1883" y="2146"/>
                  </a:lnTo>
                  <a:lnTo>
                    <a:pt x="2165" y="2265"/>
                  </a:lnTo>
                  <a:lnTo>
                    <a:pt x="2424" y="2344"/>
                  </a:lnTo>
                  <a:lnTo>
                    <a:pt x="2292" y="2212"/>
                  </a:lnTo>
                  <a:lnTo>
                    <a:pt x="2186" y="2076"/>
                  </a:lnTo>
                  <a:lnTo>
                    <a:pt x="2099" y="1923"/>
                  </a:lnTo>
                  <a:lnTo>
                    <a:pt x="2024" y="1769"/>
                  </a:lnTo>
                  <a:lnTo>
                    <a:pt x="1949" y="1597"/>
                  </a:lnTo>
                  <a:lnTo>
                    <a:pt x="1879" y="1431"/>
                  </a:lnTo>
                  <a:lnTo>
                    <a:pt x="1800" y="1255"/>
                  </a:lnTo>
                  <a:lnTo>
                    <a:pt x="1717" y="1084"/>
                  </a:lnTo>
                  <a:lnTo>
                    <a:pt x="1634" y="904"/>
                  </a:lnTo>
                  <a:lnTo>
                    <a:pt x="1506" y="711"/>
                  </a:lnTo>
                  <a:lnTo>
                    <a:pt x="1330" y="514"/>
                  </a:lnTo>
                  <a:lnTo>
                    <a:pt x="1119" y="333"/>
                  </a:lnTo>
                  <a:lnTo>
                    <a:pt x="874" y="175"/>
                  </a:lnTo>
                  <a:lnTo>
                    <a:pt x="602" y="61"/>
                  </a:lnTo>
                  <a:lnTo>
                    <a:pt x="307" y="0"/>
                  </a:lnTo>
                  <a:lnTo>
                    <a:pt x="0" y="13"/>
                  </a:lnTo>
                  <a:close/>
                </a:path>
              </a:pathLst>
            </a:custGeom>
            <a:solidFill>
              <a:srgbClr val="96827A"/>
            </a:solidFill>
            <a:ln w="9525">
              <a:noFill/>
              <a:round/>
              <a:headEnd/>
              <a:tailEnd/>
            </a:ln>
          </p:spPr>
          <p:txBody>
            <a:bodyPr>
              <a:prstTxWarp prst="textNoShape">
                <a:avLst/>
              </a:prstTxWarp>
            </a:bodyPr>
            <a:lstStyle/>
            <a:p>
              <a:endParaRPr lang="en-US"/>
            </a:p>
          </p:txBody>
        </p:sp>
        <p:sp>
          <p:nvSpPr>
            <p:cNvPr id="51954" name="Freeform 77"/>
            <p:cNvSpPr>
              <a:spLocks/>
            </p:cNvSpPr>
            <p:nvPr/>
          </p:nvSpPr>
          <p:spPr bwMode="auto">
            <a:xfrm>
              <a:off x="4179" y="2236"/>
              <a:ext cx="389" cy="382"/>
            </a:xfrm>
            <a:custGeom>
              <a:avLst/>
              <a:gdLst>
                <a:gd name="T0" fmla="*/ 0 w 2336"/>
                <a:gd name="T1" fmla="*/ 10 h 2292"/>
                <a:gd name="T2" fmla="*/ 61 w 2336"/>
                <a:gd name="T3" fmla="*/ 128 h 2292"/>
                <a:gd name="T4" fmla="*/ 123 w 2336"/>
                <a:gd name="T5" fmla="*/ 259 h 2292"/>
                <a:gd name="T6" fmla="*/ 179 w 2336"/>
                <a:gd name="T7" fmla="*/ 387 h 2292"/>
                <a:gd name="T8" fmla="*/ 237 w 2336"/>
                <a:gd name="T9" fmla="*/ 519 h 2292"/>
                <a:gd name="T10" fmla="*/ 289 w 2336"/>
                <a:gd name="T11" fmla="*/ 646 h 2292"/>
                <a:gd name="T12" fmla="*/ 351 w 2336"/>
                <a:gd name="T13" fmla="*/ 778 h 2292"/>
                <a:gd name="T14" fmla="*/ 408 w 2336"/>
                <a:gd name="T15" fmla="*/ 905 h 2292"/>
                <a:gd name="T16" fmla="*/ 478 w 2336"/>
                <a:gd name="T17" fmla="*/ 1032 h 2292"/>
                <a:gd name="T18" fmla="*/ 597 w 2336"/>
                <a:gd name="T19" fmla="*/ 1212 h 2292"/>
                <a:gd name="T20" fmla="*/ 785 w 2336"/>
                <a:gd name="T21" fmla="*/ 1409 h 2292"/>
                <a:gd name="T22" fmla="*/ 1014 w 2336"/>
                <a:gd name="T23" fmla="*/ 1607 h 2292"/>
                <a:gd name="T24" fmla="*/ 1282 w 2336"/>
                <a:gd name="T25" fmla="*/ 1800 h 2292"/>
                <a:gd name="T26" fmla="*/ 1558 w 2336"/>
                <a:gd name="T27" fmla="*/ 1972 h 2292"/>
                <a:gd name="T28" fmla="*/ 1840 w 2336"/>
                <a:gd name="T29" fmla="*/ 2117 h 2292"/>
                <a:gd name="T30" fmla="*/ 2098 w 2336"/>
                <a:gd name="T31" fmla="*/ 2226 h 2292"/>
                <a:gd name="T32" fmla="*/ 2336 w 2336"/>
                <a:gd name="T33" fmla="*/ 2292 h 2292"/>
                <a:gd name="T34" fmla="*/ 2203 w 2336"/>
                <a:gd name="T35" fmla="*/ 2165 h 2292"/>
                <a:gd name="T36" fmla="*/ 2098 w 2336"/>
                <a:gd name="T37" fmla="*/ 2028 h 2292"/>
                <a:gd name="T38" fmla="*/ 2010 w 2336"/>
                <a:gd name="T39" fmla="*/ 1879 h 2292"/>
                <a:gd name="T40" fmla="*/ 1940 w 2336"/>
                <a:gd name="T41" fmla="*/ 1725 h 2292"/>
                <a:gd name="T42" fmla="*/ 1871 w 2336"/>
                <a:gd name="T43" fmla="*/ 1559 h 2292"/>
                <a:gd name="T44" fmla="*/ 1804 w 2336"/>
                <a:gd name="T45" fmla="*/ 1392 h 2292"/>
                <a:gd name="T46" fmla="*/ 1730 w 2336"/>
                <a:gd name="T47" fmla="*/ 1221 h 2292"/>
                <a:gd name="T48" fmla="*/ 1646 w 2336"/>
                <a:gd name="T49" fmla="*/ 1054 h 2292"/>
                <a:gd name="T50" fmla="*/ 1558 w 2336"/>
                <a:gd name="T51" fmla="*/ 874 h 2292"/>
                <a:gd name="T52" fmla="*/ 1431 w 2336"/>
                <a:gd name="T53" fmla="*/ 685 h 2292"/>
                <a:gd name="T54" fmla="*/ 1260 w 2336"/>
                <a:gd name="T55" fmla="*/ 496 h 2292"/>
                <a:gd name="T56" fmla="*/ 1053 w 2336"/>
                <a:gd name="T57" fmla="*/ 321 h 2292"/>
                <a:gd name="T58" fmla="*/ 816 w 2336"/>
                <a:gd name="T59" fmla="*/ 168 h 2292"/>
                <a:gd name="T60" fmla="*/ 557 w 2336"/>
                <a:gd name="T61" fmla="*/ 58 h 2292"/>
                <a:gd name="T62" fmla="*/ 281 w 2336"/>
                <a:gd name="T63" fmla="*/ 0 h 2292"/>
                <a:gd name="T64" fmla="*/ 0 w 2336"/>
                <a:gd name="T65" fmla="*/ 10 h 229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336"/>
                <a:gd name="T100" fmla="*/ 0 h 2292"/>
                <a:gd name="T101" fmla="*/ 2336 w 2336"/>
                <a:gd name="T102" fmla="*/ 2292 h 2292"/>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336" h="2292">
                  <a:moveTo>
                    <a:pt x="0" y="10"/>
                  </a:moveTo>
                  <a:lnTo>
                    <a:pt x="61" y="128"/>
                  </a:lnTo>
                  <a:lnTo>
                    <a:pt x="123" y="259"/>
                  </a:lnTo>
                  <a:lnTo>
                    <a:pt x="179" y="387"/>
                  </a:lnTo>
                  <a:lnTo>
                    <a:pt x="237" y="519"/>
                  </a:lnTo>
                  <a:lnTo>
                    <a:pt x="289" y="646"/>
                  </a:lnTo>
                  <a:lnTo>
                    <a:pt x="351" y="778"/>
                  </a:lnTo>
                  <a:lnTo>
                    <a:pt x="408" y="905"/>
                  </a:lnTo>
                  <a:lnTo>
                    <a:pt x="478" y="1032"/>
                  </a:lnTo>
                  <a:lnTo>
                    <a:pt x="597" y="1212"/>
                  </a:lnTo>
                  <a:lnTo>
                    <a:pt x="785" y="1409"/>
                  </a:lnTo>
                  <a:lnTo>
                    <a:pt x="1014" y="1607"/>
                  </a:lnTo>
                  <a:lnTo>
                    <a:pt x="1282" y="1800"/>
                  </a:lnTo>
                  <a:lnTo>
                    <a:pt x="1558" y="1972"/>
                  </a:lnTo>
                  <a:lnTo>
                    <a:pt x="1840" y="2117"/>
                  </a:lnTo>
                  <a:lnTo>
                    <a:pt x="2098" y="2226"/>
                  </a:lnTo>
                  <a:lnTo>
                    <a:pt x="2336" y="2292"/>
                  </a:lnTo>
                  <a:lnTo>
                    <a:pt x="2203" y="2165"/>
                  </a:lnTo>
                  <a:lnTo>
                    <a:pt x="2098" y="2028"/>
                  </a:lnTo>
                  <a:lnTo>
                    <a:pt x="2010" y="1879"/>
                  </a:lnTo>
                  <a:lnTo>
                    <a:pt x="1940" y="1725"/>
                  </a:lnTo>
                  <a:lnTo>
                    <a:pt x="1871" y="1559"/>
                  </a:lnTo>
                  <a:lnTo>
                    <a:pt x="1804" y="1392"/>
                  </a:lnTo>
                  <a:lnTo>
                    <a:pt x="1730" y="1221"/>
                  </a:lnTo>
                  <a:lnTo>
                    <a:pt x="1646" y="1054"/>
                  </a:lnTo>
                  <a:lnTo>
                    <a:pt x="1558" y="874"/>
                  </a:lnTo>
                  <a:lnTo>
                    <a:pt x="1431" y="685"/>
                  </a:lnTo>
                  <a:lnTo>
                    <a:pt x="1260" y="496"/>
                  </a:lnTo>
                  <a:lnTo>
                    <a:pt x="1053" y="321"/>
                  </a:lnTo>
                  <a:lnTo>
                    <a:pt x="816" y="168"/>
                  </a:lnTo>
                  <a:lnTo>
                    <a:pt x="557" y="58"/>
                  </a:lnTo>
                  <a:lnTo>
                    <a:pt x="281" y="0"/>
                  </a:lnTo>
                  <a:lnTo>
                    <a:pt x="0" y="10"/>
                  </a:lnTo>
                  <a:close/>
                </a:path>
              </a:pathLst>
            </a:custGeom>
            <a:solidFill>
              <a:srgbClr val="9E8782"/>
            </a:solidFill>
            <a:ln w="9525">
              <a:noFill/>
              <a:round/>
              <a:headEnd/>
              <a:tailEnd/>
            </a:ln>
          </p:spPr>
          <p:txBody>
            <a:bodyPr>
              <a:prstTxWarp prst="textNoShape">
                <a:avLst/>
              </a:prstTxWarp>
            </a:bodyPr>
            <a:lstStyle/>
            <a:p>
              <a:endParaRPr lang="en-US"/>
            </a:p>
          </p:txBody>
        </p:sp>
        <p:sp>
          <p:nvSpPr>
            <p:cNvPr id="51955" name="Freeform 78"/>
            <p:cNvSpPr>
              <a:spLocks/>
            </p:cNvSpPr>
            <p:nvPr/>
          </p:nvSpPr>
          <p:spPr bwMode="auto">
            <a:xfrm>
              <a:off x="4181" y="2234"/>
              <a:ext cx="374" cy="375"/>
            </a:xfrm>
            <a:custGeom>
              <a:avLst/>
              <a:gdLst>
                <a:gd name="T0" fmla="*/ 0 w 2248"/>
                <a:gd name="T1" fmla="*/ 9 h 2252"/>
                <a:gd name="T2" fmla="*/ 61 w 2248"/>
                <a:gd name="T3" fmla="*/ 133 h 2252"/>
                <a:gd name="T4" fmla="*/ 123 w 2248"/>
                <a:gd name="T5" fmla="*/ 260 h 2252"/>
                <a:gd name="T6" fmla="*/ 175 w 2248"/>
                <a:gd name="T7" fmla="*/ 391 h 2252"/>
                <a:gd name="T8" fmla="*/ 232 w 2248"/>
                <a:gd name="T9" fmla="*/ 527 h 2252"/>
                <a:gd name="T10" fmla="*/ 285 w 2248"/>
                <a:gd name="T11" fmla="*/ 659 h 2252"/>
                <a:gd name="T12" fmla="*/ 338 w 2248"/>
                <a:gd name="T13" fmla="*/ 791 h 2252"/>
                <a:gd name="T14" fmla="*/ 395 w 2248"/>
                <a:gd name="T15" fmla="*/ 918 h 2252"/>
                <a:gd name="T16" fmla="*/ 465 w 2248"/>
                <a:gd name="T17" fmla="*/ 1045 h 2252"/>
                <a:gd name="T18" fmla="*/ 584 w 2248"/>
                <a:gd name="T19" fmla="*/ 1225 h 2252"/>
                <a:gd name="T20" fmla="*/ 772 w 2248"/>
                <a:gd name="T21" fmla="*/ 1418 h 2252"/>
                <a:gd name="T22" fmla="*/ 1001 w 2248"/>
                <a:gd name="T23" fmla="*/ 1611 h 2252"/>
                <a:gd name="T24" fmla="*/ 1264 w 2248"/>
                <a:gd name="T25" fmla="*/ 1800 h 2252"/>
                <a:gd name="T26" fmla="*/ 1532 w 2248"/>
                <a:gd name="T27" fmla="*/ 1962 h 2252"/>
                <a:gd name="T28" fmla="*/ 1800 w 2248"/>
                <a:gd name="T29" fmla="*/ 2099 h 2252"/>
                <a:gd name="T30" fmla="*/ 2041 w 2248"/>
                <a:gd name="T31" fmla="*/ 2199 h 2252"/>
                <a:gd name="T32" fmla="*/ 2248 w 2248"/>
                <a:gd name="T33" fmla="*/ 2252 h 2252"/>
                <a:gd name="T34" fmla="*/ 2116 w 2248"/>
                <a:gd name="T35" fmla="*/ 2124 h 2252"/>
                <a:gd name="T36" fmla="*/ 2015 w 2248"/>
                <a:gd name="T37" fmla="*/ 1989 h 2252"/>
                <a:gd name="T38" fmla="*/ 1931 w 2248"/>
                <a:gd name="T39" fmla="*/ 1844 h 2252"/>
                <a:gd name="T40" fmla="*/ 1866 w 2248"/>
                <a:gd name="T41" fmla="*/ 1690 h 2252"/>
                <a:gd name="T42" fmla="*/ 1800 w 2248"/>
                <a:gd name="T43" fmla="*/ 1528 h 2252"/>
                <a:gd name="T44" fmla="*/ 1734 w 2248"/>
                <a:gd name="T45" fmla="*/ 1366 h 2252"/>
                <a:gd name="T46" fmla="*/ 1659 w 2248"/>
                <a:gd name="T47" fmla="*/ 1198 h 2252"/>
                <a:gd name="T48" fmla="*/ 1576 w 2248"/>
                <a:gd name="T49" fmla="*/ 1032 h 2252"/>
                <a:gd name="T50" fmla="*/ 1488 w 2248"/>
                <a:gd name="T51" fmla="*/ 856 h 2252"/>
                <a:gd name="T52" fmla="*/ 1366 w 2248"/>
                <a:gd name="T53" fmla="*/ 672 h 2252"/>
                <a:gd name="T54" fmla="*/ 1194 w 2248"/>
                <a:gd name="T55" fmla="*/ 488 h 2252"/>
                <a:gd name="T56" fmla="*/ 996 w 2248"/>
                <a:gd name="T57" fmla="*/ 316 h 2252"/>
                <a:gd name="T58" fmla="*/ 764 w 2248"/>
                <a:gd name="T59" fmla="*/ 168 h 2252"/>
                <a:gd name="T60" fmla="*/ 517 w 2248"/>
                <a:gd name="T61" fmla="*/ 58 h 2252"/>
                <a:gd name="T62" fmla="*/ 259 w 2248"/>
                <a:gd name="T63" fmla="*/ 0 h 2252"/>
                <a:gd name="T64" fmla="*/ 0 w 2248"/>
                <a:gd name="T65" fmla="*/ 9 h 225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248"/>
                <a:gd name="T100" fmla="*/ 0 h 2252"/>
                <a:gd name="T101" fmla="*/ 2248 w 2248"/>
                <a:gd name="T102" fmla="*/ 2252 h 2252"/>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248" h="2252">
                  <a:moveTo>
                    <a:pt x="0" y="9"/>
                  </a:moveTo>
                  <a:lnTo>
                    <a:pt x="61" y="133"/>
                  </a:lnTo>
                  <a:lnTo>
                    <a:pt x="123" y="260"/>
                  </a:lnTo>
                  <a:lnTo>
                    <a:pt x="175" y="391"/>
                  </a:lnTo>
                  <a:lnTo>
                    <a:pt x="232" y="527"/>
                  </a:lnTo>
                  <a:lnTo>
                    <a:pt x="285" y="659"/>
                  </a:lnTo>
                  <a:lnTo>
                    <a:pt x="338" y="791"/>
                  </a:lnTo>
                  <a:lnTo>
                    <a:pt x="395" y="918"/>
                  </a:lnTo>
                  <a:lnTo>
                    <a:pt x="465" y="1045"/>
                  </a:lnTo>
                  <a:lnTo>
                    <a:pt x="584" y="1225"/>
                  </a:lnTo>
                  <a:lnTo>
                    <a:pt x="772" y="1418"/>
                  </a:lnTo>
                  <a:lnTo>
                    <a:pt x="1001" y="1611"/>
                  </a:lnTo>
                  <a:lnTo>
                    <a:pt x="1264" y="1800"/>
                  </a:lnTo>
                  <a:lnTo>
                    <a:pt x="1532" y="1962"/>
                  </a:lnTo>
                  <a:lnTo>
                    <a:pt x="1800" y="2099"/>
                  </a:lnTo>
                  <a:lnTo>
                    <a:pt x="2041" y="2199"/>
                  </a:lnTo>
                  <a:lnTo>
                    <a:pt x="2248" y="2252"/>
                  </a:lnTo>
                  <a:lnTo>
                    <a:pt x="2116" y="2124"/>
                  </a:lnTo>
                  <a:lnTo>
                    <a:pt x="2015" y="1989"/>
                  </a:lnTo>
                  <a:lnTo>
                    <a:pt x="1931" y="1844"/>
                  </a:lnTo>
                  <a:lnTo>
                    <a:pt x="1866" y="1690"/>
                  </a:lnTo>
                  <a:lnTo>
                    <a:pt x="1800" y="1528"/>
                  </a:lnTo>
                  <a:lnTo>
                    <a:pt x="1734" y="1366"/>
                  </a:lnTo>
                  <a:lnTo>
                    <a:pt x="1659" y="1198"/>
                  </a:lnTo>
                  <a:lnTo>
                    <a:pt x="1576" y="1032"/>
                  </a:lnTo>
                  <a:lnTo>
                    <a:pt x="1488" y="856"/>
                  </a:lnTo>
                  <a:lnTo>
                    <a:pt x="1366" y="672"/>
                  </a:lnTo>
                  <a:lnTo>
                    <a:pt x="1194" y="488"/>
                  </a:lnTo>
                  <a:lnTo>
                    <a:pt x="996" y="316"/>
                  </a:lnTo>
                  <a:lnTo>
                    <a:pt x="764" y="168"/>
                  </a:lnTo>
                  <a:lnTo>
                    <a:pt x="517" y="58"/>
                  </a:lnTo>
                  <a:lnTo>
                    <a:pt x="259" y="0"/>
                  </a:lnTo>
                  <a:lnTo>
                    <a:pt x="0" y="9"/>
                  </a:lnTo>
                  <a:close/>
                </a:path>
              </a:pathLst>
            </a:custGeom>
            <a:solidFill>
              <a:srgbClr val="A38C85"/>
            </a:solidFill>
            <a:ln w="9525">
              <a:noFill/>
              <a:round/>
              <a:headEnd/>
              <a:tailEnd/>
            </a:ln>
          </p:spPr>
          <p:txBody>
            <a:bodyPr>
              <a:prstTxWarp prst="textNoShape">
                <a:avLst/>
              </a:prstTxWarp>
            </a:bodyPr>
            <a:lstStyle/>
            <a:p>
              <a:endParaRPr lang="en-US"/>
            </a:p>
          </p:txBody>
        </p:sp>
        <p:sp>
          <p:nvSpPr>
            <p:cNvPr id="51956" name="Freeform 79"/>
            <p:cNvSpPr>
              <a:spLocks/>
            </p:cNvSpPr>
            <p:nvPr/>
          </p:nvSpPr>
          <p:spPr bwMode="auto">
            <a:xfrm>
              <a:off x="4184" y="2233"/>
              <a:ext cx="360" cy="367"/>
            </a:xfrm>
            <a:custGeom>
              <a:avLst/>
              <a:gdLst>
                <a:gd name="T0" fmla="*/ 0 w 2161"/>
                <a:gd name="T1" fmla="*/ 9 h 2203"/>
                <a:gd name="T2" fmla="*/ 62 w 2161"/>
                <a:gd name="T3" fmla="*/ 131 h 2203"/>
                <a:gd name="T4" fmla="*/ 118 w 2161"/>
                <a:gd name="T5" fmla="*/ 259 h 2203"/>
                <a:gd name="T6" fmla="*/ 172 w 2161"/>
                <a:gd name="T7" fmla="*/ 390 h 2203"/>
                <a:gd name="T8" fmla="*/ 224 w 2161"/>
                <a:gd name="T9" fmla="*/ 527 h 2203"/>
                <a:gd name="T10" fmla="*/ 272 w 2161"/>
                <a:gd name="T11" fmla="*/ 658 h 2203"/>
                <a:gd name="T12" fmla="*/ 325 w 2161"/>
                <a:gd name="T13" fmla="*/ 795 h 2203"/>
                <a:gd name="T14" fmla="*/ 378 w 2161"/>
                <a:gd name="T15" fmla="*/ 922 h 2203"/>
                <a:gd name="T16" fmla="*/ 448 w 2161"/>
                <a:gd name="T17" fmla="*/ 1049 h 2203"/>
                <a:gd name="T18" fmla="*/ 567 w 2161"/>
                <a:gd name="T19" fmla="*/ 1225 h 2203"/>
                <a:gd name="T20" fmla="*/ 755 w 2161"/>
                <a:gd name="T21" fmla="*/ 1418 h 2203"/>
                <a:gd name="T22" fmla="*/ 984 w 2161"/>
                <a:gd name="T23" fmla="*/ 1611 h 2203"/>
                <a:gd name="T24" fmla="*/ 1243 w 2161"/>
                <a:gd name="T25" fmla="*/ 1791 h 2203"/>
                <a:gd name="T26" fmla="*/ 1502 w 2161"/>
                <a:gd name="T27" fmla="*/ 1945 h 2203"/>
                <a:gd name="T28" fmla="*/ 1752 w 2161"/>
                <a:gd name="T29" fmla="*/ 2076 h 2203"/>
                <a:gd name="T30" fmla="*/ 1976 w 2161"/>
                <a:gd name="T31" fmla="*/ 2159 h 2203"/>
                <a:gd name="T32" fmla="*/ 2161 w 2161"/>
                <a:gd name="T33" fmla="*/ 2203 h 2203"/>
                <a:gd name="T34" fmla="*/ 2034 w 2161"/>
                <a:gd name="T35" fmla="*/ 2076 h 2203"/>
                <a:gd name="T36" fmla="*/ 1932 w 2161"/>
                <a:gd name="T37" fmla="*/ 1941 h 2203"/>
                <a:gd name="T38" fmla="*/ 1853 w 2161"/>
                <a:gd name="T39" fmla="*/ 1795 h 2203"/>
                <a:gd name="T40" fmla="*/ 1787 w 2161"/>
                <a:gd name="T41" fmla="*/ 1646 h 2203"/>
                <a:gd name="T42" fmla="*/ 1725 w 2161"/>
                <a:gd name="T43" fmla="*/ 1484 h 2203"/>
                <a:gd name="T44" fmla="*/ 1664 w 2161"/>
                <a:gd name="T45" fmla="*/ 1326 h 2203"/>
                <a:gd name="T46" fmla="*/ 1590 w 2161"/>
                <a:gd name="T47" fmla="*/ 1163 h 2203"/>
                <a:gd name="T48" fmla="*/ 1507 w 2161"/>
                <a:gd name="T49" fmla="*/ 1005 h 2203"/>
                <a:gd name="T50" fmla="*/ 1418 w 2161"/>
                <a:gd name="T51" fmla="*/ 830 h 2203"/>
                <a:gd name="T52" fmla="*/ 1295 w 2161"/>
                <a:gd name="T53" fmla="*/ 645 h 2203"/>
                <a:gd name="T54" fmla="*/ 1125 w 2161"/>
                <a:gd name="T55" fmla="*/ 465 h 2203"/>
                <a:gd name="T56" fmla="*/ 931 w 2161"/>
                <a:gd name="T57" fmla="*/ 303 h 2203"/>
                <a:gd name="T58" fmla="*/ 707 w 2161"/>
                <a:gd name="T59" fmla="*/ 158 h 2203"/>
                <a:gd name="T60" fmla="*/ 475 w 2161"/>
                <a:gd name="T61" fmla="*/ 58 h 2203"/>
                <a:gd name="T62" fmla="*/ 233 w 2161"/>
                <a:gd name="T63" fmla="*/ 0 h 2203"/>
                <a:gd name="T64" fmla="*/ 0 w 2161"/>
                <a:gd name="T65" fmla="*/ 9 h 220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161"/>
                <a:gd name="T100" fmla="*/ 0 h 2203"/>
                <a:gd name="T101" fmla="*/ 2161 w 2161"/>
                <a:gd name="T102" fmla="*/ 2203 h 220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161" h="2203">
                  <a:moveTo>
                    <a:pt x="0" y="9"/>
                  </a:moveTo>
                  <a:lnTo>
                    <a:pt x="62" y="131"/>
                  </a:lnTo>
                  <a:lnTo>
                    <a:pt x="118" y="259"/>
                  </a:lnTo>
                  <a:lnTo>
                    <a:pt x="172" y="390"/>
                  </a:lnTo>
                  <a:lnTo>
                    <a:pt x="224" y="527"/>
                  </a:lnTo>
                  <a:lnTo>
                    <a:pt x="272" y="658"/>
                  </a:lnTo>
                  <a:lnTo>
                    <a:pt x="325" y="795"/>
                  </a:lnTo>
                  <a:lnTo>
                    <a:pt x="378" y="922"/>
                  </a:lnTo>
                  <a:lnTo>
                    <a:pt x="448" y="1049"/>
                  </a:lnTo>
                  <a:lnTo>
                    <a:pt x="567" y="1225"/>
                  </a:lnTo>
                  <a:lnTo>
                    <a:pt x="755" y="1418"/>
                  </a:lnTo>
                  <a:lnTo>
                    <a:pt x="984" y="1611"/>
                  </a:lnTo>
                  <a:lnTo>
                    <a:pt x="1243" y="1791"/>
                  </a:lnTo>
                  <a:lnTo>
                    <a:pt x="1502" y="1945"/>
                  </a:lnTo>
                  <a:lnTo>
                    <a:pt x="1752" y="2076"/>
                  </a:lnTo>
                  <a:lnTo>
                    <a:pt x="1976" y="2159"/>
                  </a:lnTo>
                  <a:lnTo>
                    <a:pt x="2161" y="2203"/>
                  </a:lnTo>
                  <a:lnTo>
                    <a:pt x="2034" y="2076"/>
                  </a:lnTo>
                  <a:lnTo>
                    <a:pt x="1932" y="1941"/>
                  </a:lnTo>
                  <a:lnTo>
                    <a:pt x="1853" y="1795"/>
                  </a:lnTo>
                  <a:lnTo>
                    <a:pt x="1787" y="1646"/>
                  </a:lnTo>
                  <a:lnTo>
                    <a:pt x="1725" y="1484"/>
                  </a:lnTo>
                  <a:lnTo>
                    <a:pt x="1664" y="1326"/>
                  </a:lnTo>
                  <a:lnTo>
                    <a:pt x="1590" y="1163"/>
                  </a:lnTo>
                  <a:lnTo>
                    <a:pt x="1507" y="1005"/>
                  </a:lnTo>
                  <a:lnTo>
                    <a:pt x="1418" y="830"/>
                  </a:lnTo>
                  <a:lnTo>
                    <a:pt x="1295" y="645"/>
                  </a:lnTo>
                  <a:lnTo>
                    <a:pt x="1125" y="465"/>
                  </a:lnTo>
                  <a:lnTo>
                    <a:pt x="931" y="303"/>
                  </a:lnTo>
                  <a:lnTo>
                    <a:pt x="707" y="158"/>
                  </a:lnTo>
                  <a:lnTo>
                    <a:pt x="475" y="58"/>
                  </a:lnTo>
                  <a:lnTo>
                    <a:pt x="233" y="0"/>
                  </a:lnTo>
                  <a:lnTo>
                    <a:pt x="0" y="9"/>
                  </a:lnTo>
                  <a:close/>
                </a:path>
              </a:pathLst>
            </a:custGeom>
            <a:solidFill>
              <a:srgbClr val="AB948C"/>
            </a:solidFill>
            <a:ln w="9525">
              <a:noFill/>
              <a:round/>
              <a:headEnd/>
              <a:tailEnd/>
            </a:ln>
          </p:spPr>
          <p:txBody>
            <a:bodyPr>
              <a:prstTxWarp prst="textNoShape">
                <a:avLst/>
              </a:prstTxWarp>
            </a:bodyPr>
            <a:lstStyle/>
            <a:p>
              <a:endParaRPr lang="en-US"/>
            </a:p>
          </p:txBody>
        </p:sp>
        <p:sp>
          <p:nvSpPr>
            <p:cNvPr id="51957" name="Freeform 80"/>
            <p:cNvSpPr>
              <a:spLocks/>
            </p:cNvSpPr>
            <p:nvPr/>
          </p:nvSpPr>
          <p:spPr bwMode="auto">
            <a:xfrm>
              <a:off x="4186" y="2231"/>
              <a:ext cx="346" cy="361"/>
            </a:xfrm>
            <a:custGeom>
              <a:avLst/>
              <a:gdLst>
                <a:gd name="T0" fmla="*/ 0 w 2076"/>
                <a:gd name="T1" fmla="*/ 9 h 2164"/>
                <a:gd name="T2" fmla="*/ 61 w 2076"/>
                <a:gd name="T3" fmla="*/ 131 h 2164"/>
                <a:gd name="T4" fmla="*/ 118 w 2076"/>
                <a:gd name="T5" fmla="*/ 264 h 2164"/>
                <a:gd name="T6" fmla="*/ 166 w 2076"/>
                <a:gd name="T7" fmla="*/ 395 h 2164"/>
                <a:gd name="T8" fmla="*/ 214 w 2076"/>
                <a:gd name="T9" fmla="*/ 536 h 2164"/>
                <a:gd name="T10" fmla="*/ 258 w 2076"/>
                <a:gd name="T11" fmla="*/ 667 h 2164"/>
                <a:gd name="T12" fmla="*/ 311 w 2076"/>
                <a:gd name="T13" fmla="*/ 804 h 2164"/>
                <a:gd name="T14" fmla="*/ 364 w 2076"/>
                <a:gd name="T15" fmla="*/ 935 h 2164"/>
                <a:gd name="T16" fmla="*/ 434 w 2076"/>
                <a:gd name="T17" fmla="*/ 1062 h 2164"/>
                <a:gd name="T18" fmla="*/ 557 w 2076"/>
                <a:gd name="T19" fmla="*/ 1238 h 2164"/>
                <a:gd name="T20" fmla="*/ 741 w 2076"/>
                <a:gd name="T21" fmla="*/ 1431 h 2164"/>
                <a:gd name="T22" fmla="*/ 965 w 2076"/>
                <a:gd name="T23" fmla="*/ 1611 h 2164"/>
                <a:gd name="T24" fmla="*/ 1220 w 2076"/>
                <a:gd name="T25" fmla="*/ 1786 h 2164"/>
                <a:gd name="T26" fmla="*/ 1470 w 2076"/>
                <a:gd name="T27" fmla="*/ 1935 h 2164"/>
                <a:gd name="T28" fmla="*/ 1711 w 2076"/>
                <a:gd name="T29" fmla="*/ 2054 h 2164"/>
                <a:gd name="T30" fmla="*/ 1918 w 2076"/>
                <a:gd name="T31" fmla="*/ 2133 h 2164"/>
                <a:gd name="T32" fmla="*/ 2076 w 2076"/>
                <a:gd name="T33" fmla="*/ 2164 h 2164"/>
                <a:gd name="T34" fmla="*/ 1945 w 2076"/>
                <a:gd name="T35" fmla="*/ 2032 h 2164"/>
                <a:gd name="T36" fmla="*/ 1848 w 2076"/>
                <a:gd name="T37" fmla="*/ 1900 h 2164"/>
                <a:gd name="T38" fmla="*/ 1773 w 2076"/>
                <a:gd name="T39" fmla="*/ 1755 h 2164"/>
                <a:gd name="T40" fmla="*/ 1711 w 2076"/>
                <a:gd name="T41" fmla="*/ 1611 h 2164"/>
                <a:gd name="T42" fmla="*/ 1650 w 2076"/>
                <a:gd name="T43" fmla="*/ 1452 h 2164"/>
                <a:gd name="T44" fmla="*/ 1589 w 2076"/>
                <a:gd name="T45" fmla="*/ 1294 h 2164"/>
                <a:gd name="T46" fmla="*/ 1518 w 2076"/>
                <a:gd name="T47" fmla="*/ 1136 h 2164"/>
                <a:gd name="T48" fmla="*/ 1431 w 2076"/>
                <a:gd name="T49" fmla="*/ 979 h 2164"/>
                <a:gd name="T50" fmla="*/ 1347 w 2076"/>
                <a:gd name="T51" fmla="*/ 808 h 2164"/>
                <a:gd name="T52" fmla="*/ 1225 w 2076"/>
                <a:gd name="T53" fmla="*/ 628 h 2164"/>
                <a:gd name="T54" fmla="*/ 1062 w 2076"/>
                <a:gd name="T55" fmla="*/ 452 h 2164"/>
                <a:gd name="T56" fmla="*/ 874 w 2076"/>
                <a:gd name="T57" fmla="*/ 294 h 2164"/>
                <a:gd name="T58" fmla="*/ 658 w 2076"/>
                <a:gd name="T59" fmla="*/ 154 h 2164"/>
                <a:gd name="T60" fmla="*/ 434 w 2076"/>
                <a:gd name="T61" fmla="*/ 57 h 2164"/>
                <a:gd name="T62" fmla="*/ 210 w 2076"/>
                <a:gd name="T63" fmla="*/ 0 h 2164"/>
                <a:gd name="T64" fmla="*/ 0 w 2076"/>
                <a:gd name="T65" fmla="*/ 9 h 216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076"/>
                <a:gd name="T100" fmla="*/ 0 h 2164"/>
                <a:gd name="T101" fmla="*/ 2076 w 2076"/>
                <a:gd name="T102" fmla="*/ 2164 h 216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076" h="2164">
                  <a:moveTo>
                    <a:pt x="0" y="9"/>
                  </a:moveTo>
                  <a:lnTo>
                    <a:pt x="61" y="131"/>
                  </a:lnTo>
                  <a:lnTo>
                    <a:pt x="118" y="264"/>
                  </a:lnTo>
                  <a:lnTo>
                    <a:pt x="166" y="395"/>
                  </a:lnTo>
                  <a:lnTo>
                    <a:pt x="214" y="536"/>
                  </a:lnTo>
                  <a:lnTo>
                    <a:pt x="258" y="667"/>
                  </a:lnTo>
                  <a:lnTo>
                    <a:pt x="311" y="804"/>
                  </a:lnTo>
                  <a:lnTo>
                    <a:pt x="364" y="935"/>
                  </a:lnTo>
                  <a:lnTo>
                    <a:pt x="434" y="1062"/>
                  </a:lnTo>
                  <a:lnTo>
                    <a:pt x="557" y="1238"/>
                  </a:lnTo>
                  <a:lnTo>
                    <a:pt x="741" y="1431"/>
                  </a:lnTo>
                  <a:lnTo>
                    <a:pt x="965" y="1611"/>
                  </a:lnTo>
                  <a:lnTo>
                    <a:pt x="1220" y="1786"/>
                  </a:lnTo>
                  <a:lnTo>
                    <a:pt x="1470" y="1935"/>
                  </a:lnTo>
                  <a:lnTo>
                    <a:pt x="1711" y="2054"/>
                  </a:lnTo>
                  <a:lnTo>
                    <a:pt x="1918" y="2133"/>
                  </a:lnTo>
                  <a:lnTo>
                    <a:pt x="2076" y="2164"/>
                  </a:lnTo>
                  <a:lnTo>
                    <a:pt x="1945" y="2032"/>
                  </a:lnTo>
                  <a:lnTo>
                    <a:pt x="1848" y="1900"/>
                  </a:lnTo>
                  <a:lnTo>
                    <a:pt x="1773" y="1755"/>
                  </a:lnTo>
                  <a:lnTo>
                    <a:pt x="1711" y="1611"/>
                  </a:lnTo>
                  <a:lnTo>
                    <a:pt x="1650" y="1452"/>
                  </a:lnTo>
                  <a:lnTo>
                    <a:pt x="1589" y="1294"/>
                  </a:lnTo>
                  <a:lnTo>
                    <a:pt x="1518" y="1136"/>
                  </a:lnTo>
                  <a:lnTo>
                    <a:pt x="1431" y="979"/>
                  </a:lnTo>
                  <a:lnTo>
                    <a:pt x="1347" y="808"/>
                  </a:lnTo>
                  <a:lnTo>
                    <a:pt x="1225" y="628"/>
                  </a:lnTo>
                  <a:lnTo>
                    <a:pt x="1062" y="452"/>
                  </a:lnTo>
                  <a:lnTo>
                    <a:pt x="874" y="294"/>
                  </a:lnTo>
                  <a:lnTo>
                    <a:pt x="658" y="154"/>
                  </a:lnTo>
                  <a:lnTo>
                    <a:pt x="434" y="57"/>
                  </a:lnTo>
                  <a:lnTo>
                    <a:pt x="210" y="0"/>
                  </a:lnTo>
                  <a:lnTo>
                    <a:pt x="0" y="9"/>
                  </a:lnTo>
                  <a:close/>
                </a:path>
              </a:pathLst>
            </a:custGeom>
            <a:solidFill>
              <a:srgbClr val="B39C94"/>
            </a:solidFill>
            <a:ln w="9525">
              <a:noFill/>
              <a:round/>
              <a:headEnd/>
              <a:tailEnd/>
            </a:ln>
          </p:spPr>
          <p:txBody>
            <a:bodyPr>
              <a:prstTxWarp prst="textNoShape">
                <a:avLst/>
              </a:prstTxWarp>
            </a:bodyPr>
            <a:lstStyle/>
            <a:p>
              <a:endParaRPr lang="en-US"/>
            </a:p>
          </p:txBody>
        </p:sp>
        <p:sp>
          <p:nvSpPr>
            <p:cNvPr id="51958" name="Freeform 81"/>
            <p:cNvSpPr>
              <a:spLocks/>
            </p:cNvSpPr>
            <p:nvPr/>
          </p:nvSpPr>
          <p:spPr bwMode="auto">
            <a:xfrm>
              <a:off x="3640" y="2168"/>
              <a:ext cx="221" cy="260"/>
            </a:xfrm>
            <a:custGeom>
              <a:avLst/>
              <a:gdLst>
                <a:gd name="T0" fmla="*/ 52 w 1326"/>
                <a:gd name="T1" fmla="*/ 465 h 1557"/>
                <a:gd name="T2" fmla="*/ 127 w 1326"/>
                <a:gd name="T3" fmla="*/ 149 h 1557"/>
                <a:gd name="T4" fmla="*/ 250 w 1326"/>
                <a:gd name="T5" fmla="*/ 4 h 1557"/>
                <a:gd name="T6" fmla="*/ 391 w 1326"/>
                <a:gd name="T7" fmla="*/ 0 h 1557"/>
                <a:gd name="T8" fmla="*/ 553 w 1326"/>
                <a:gd name="T9" fmla="*/ 101 h 1557"/>
                <a:gd name="T10" fmla="*/ 716 w 1326"/>
                <a:gd name="T11" fmla="*/ 259 h 1557"/>
                <a:gd name="T12" fmla="*/ 874 w 1326"/>
                <a:gd name="T13" fmla="*/ 456 h 1557"/>
                <a:gd name="T14" fmla="*/ 1009 w 1326"/>
                <a:gd name="T15" fmla="*/ 654 h 1557"/>
                <a:gd name="T16" fmla="*/ 1119 w 1326"/>
                <a:gd name="T17" fmla="*/ 816 h 1557"/>
                <a:gd name="T18" fmla="*/ 1186 w 1326"/>
                <a:gd name="T19" fmla="*/ 969 h 1557"/>
                <a:gd name="T20" fmla="*/ 1247 w 1326"/>
                <a:gd name="T21" fmla="*/ 1123 h 1557"/>
                <a:gd name="T22" fmla="*/ 1295 w 1326"/>
                <a:gd name="T23" fmla="*/ 1264 h 1557"/>
                <a:gd name="T24" fmla="*/ 1326 w 1326"/>
                <a:gd name="T25" fmla="*/ 1391 h 1557"/>
                <a:gd name="T26" fmla="*/ 1313 w 1326"/>
                <a:gd name="T27" fmla="*/ 1482 h 1557"/>
                <a:gd name="T28" fmla="*/ 1260 w 1326"/>
                <a:gd name="T29" fmla="*/ 1540 h 1557"/>
                <a:gd name="T30" fmla="*/ 1150 w 1326"/>
                <a:gd name="T31" fmla="*/ 1557 h 1557"/>
                <a:gd name="T32" fmla="*/ 980 w 1326"/>
                <a:gd name="T33" fmla="*/ 1522 h 1557"/>
                <a:gd name="T34" fmla="*/ 913 w 1326"/>
                <a:gd name="T35" fmla="*/ 1501 h 1557"/>
                <a:gd name="T36" fmla="*/ 852 w 1326"/>
                <a:gd name="T37" fmla="*/ 1478 h 1557"/>
                <a:gd name="T38" fmla="*/ 791 w 1326"/>
                <a:gd name="T39" fmla="*/ 1457 h 1557"/>
                <a:gd name="T40" fmla="*/ 733 w 1326"/>
                <a:gd name="T41" fmla="*/ 1439 h 1557"/>
                <a:gd name="T42" fmla="*/ 667 w 1326"/>
                <a:gd name="T43" fmla="*/ 1417 h 1557"/>
                <a:gd name="T44" fmla="*/ 610 w 1326"/>
                <a:gd name="T45" fmla="*/ 1399 h 1557"/>
                <a:gd name="T46" fmla="*/ 544 w 1326"/>
                <a:gd name="T47" fmla="*/ 1378 h 1557"/>
                <a:gd name="T48" fmla="*/ 488 w 1326"/>
                <a:gd name="T49" fmla="*/ 1360 h 1557"/>
                <a:gd name="T50" fmla="*/ 289 w 1326"/>
                <a:gd name="T51" fmla="*/ 1277 h 1557"/>
                <a:gd name="T52" fmla="*/ 154 w 1326"/>
                <a:gd name="T53" fmla="*/ 1206 h 1557"/>
                <a:gd name="T54" fmla="*/ 66 w 1326"/>
                <a:gd name="T55" fmla="*/ 1136 h 1557"/>
                <a:gd name="T56" fmla="*/ 21 w 1326"/>
                <a:gd name="T57" fmla="*/ 1062 h 1557"/>
                <a:gd name="T58" fmla="*/ 0 w 1326"/>
                <a:gd name="T59" fmla="*/ 961 h 1557"/>
                <a:gd name="T60" fmla="*/ 9 w 1326"/>
                <a:gd name="T61" fmla="*/ 838 h 1557"/>
                <a:gd name="T62" fmla="*/ 31 w 1326"/>
                <a:gd name="T63" fmla="*/ 675 h 1557"/>
                <a:gd name="T64" fmla="*/ 52 w 1326"/>
                <a:gd name="T65" fmla="*/ 465 h 155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326"/>
                <a:gd name="T100" fmla="*/ 0 h 1557"/>
                <a:gd name="T101" fmla="*/ 1326 w 1326"/>
                <a:gd name="T102" fmla="*/ 1557 h 1557"/>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326" h="1557">
                  <a:moveTo>
                    <a:pt x="52" y="465"/>
                  </a:moveTo>
                  <a:lnTo>
                    <a:pt x="127" y="149"/>
                  </a:lnTo>
                  <a:lnTo>
                    <a:pt x="250" y="4"/>
                  </a:lnTo>
                  <a:lnTo>
                    <a:pt x="391" y="0"/>
                  </a:lnTo>
                  <a:lnTo>
                    <a:pt x="553" y="101"/>
                  </a:lnTo>
                  <a:lnTo>
                    <a:pt x="716" y="259"/>
                  </a:lnTo>
                  <a:lnTo>
                    <a:pt x="874" y="456"/>
                  </a:lnTo>
                  <a:lnTo>
                    <a:pt x="1009" y="654"/>
                  </a:lnTo>
                  <a:lnTo>
                    <a:pt x="1119" y="816"/>
                  </a:lnTo>
                  <a:lnTo>
                    <a:pt x="1186" y="969"/>
                  </a:lnTo>
                  <a:lnTo>
                    <a:pt x="1247" y="1123"/>
                  </a:lnTo>
                  <a:lnTo>
                    <a:pt x="1295" y="1264"/>
                  </a:lnTo>
                  <a:lnTo>
                    <a:pt x="1326" y="1391"/>
                  </a:lnTo>
                  <a:lnTo>
                    <a:pt x="1313" y="1482"/>
                  </a:lnTo>
                  <a:lnTo>
                    <a:pt x="1260" y="1540"/>
                  </a:lnTo>
                  <a:lnTo>
                    <a:pt x="1150" y="1557"/>
                  </a:lnTo>
                  <a:lnTo>
                    <a:pt x="980" y="1522"/>
                  </a:lnTo>
                  <a:lnTo>
                    <a:pt x="913" y="1501"/>
                  </a:lnTo>
                  <a:lnTo>
                    <a:pt x="852" y="1478"/>
                  </a:lnTo>
                  <a:lnTo>
                    <a:pt x="791" y="1457"/>
                  </a:lnTo>
                  <a:lnTo>
                    <a:pt x="733" y="1439"/>
                  </a:lnTo>
                  <a:lnTo>
                    <a:pt x="667" y="1417"/>
                  </a:lnTo>
                  <a:lnTo>
                    <a:pt x="610" y="1399"/>
                  </a:lnTo>
                  <a:lnTo>
                    <a:pt x="544" y="1378"/>
                  </a:lnTo>
                  <a:lnTo>
                    <a:pt x="488" y="1360"/>
                  </a:lnTo>
                  <a:lnTo>
                    <a:pt x="289" y="1277"/>
                  </a:lnTo>
                  <a:lnTo>
                    <a:pt x="154" y="1206"/>
                  </a:lnTo>
                  <a:lnTo>
                    <a:pt x="66" y="1136"/>
                  </a:lnTo>
                  <a:lnTo>
                    <a:pt x="21" y="1062"/>
                  </a:lnTo>
                  <a:lnTo>
                    <a:pt x="0" y="961"/>
                  </a:lnTo>
                  <a:lnTo>
                    <a:pt x="9" y="838"/>
                  </a:lnTo>
                  <a:lnTo>
                    <a:pt x="31" y="675"/>
                  </a:lnTo>
                  <a:lnTo>
                    <a:pt x="52" y="465"/>
                  </a:lnTo>
                  <a:close/>
                </a:path>
              </a:pathLst>
            </a:custGeom>
            <a:solidFill>
              <a:srgbClr val="303030"/>
            </a:solidFill>
            <a:ln w="9525">
              <a:noFill/>
              <a:round/>
              <a:headEnd/>
              <a:tailEnd/>
            </a:ln>
          </p:spPr>
          <p:txBody>
            <a:bodyPr>
              <a:prstTxWarp prst="textNoShape">
                <a:avLst/>
              </a:prstTxWarp>
            </a:bodyPr>
            <a:lstStyle/>
            <a:p>
              <a:endParaRPr lang="en-US"/>
            </a:p>
          </p:txBody>
        </p:sp>
        <p:sp>
          <p:nvSpPr>
            <p:cNvPr id="51959" name="Freeform 82"/>
            <p:cNvSpPr>
              <a:spLocks/>
            </p:cNvSpPr>
            <p:nvPr/>
          </p:nvSpPr>
          <p:spPr bwMode="auto">
            <a:xfrm>
              <a:off x="3659" y="2170"/>
              <a:ext cx="40" cy="59"/>
            </a:xfrm>
            <a:custGeom>
              <a:avLst/>
              <a:gdLst>
                <a:gd name="T0" fmla="*/ 0 w 241"/>
                <a:gd name="T1" fmla="*/ 206 h 355"/>
                <a:gd name="T2" fmla="*/ 22 w 241"/>
                <a:gd name="T3" fmla="*/ 241 h 355"/>
                <a:gd name="T4" fmla="*/ 48 w 241"/>
                <a:gd name="T5" fmla="*/ 276 h 355"/>
                <a:gd name="T6" fmla="*/ 75 w 241"/>
                <a:gd name="T7" fmla="*/ 316 h 355"/>
                <a:gd name="T8" fmla="*/ 102 w 241"/>
                <a:gd name="T9" fmla="*/ 355 h 355"/>
                <a:gd name="T10" fmla="*/ 136 w 241"/>
                <a:gd name="T11" fmla="*/ 347 h 355"/>
                <a:gd name="T12" fmla="*/ 171 w 241"/>
                <a:gd name="T13" fmla="*/ 343 h 355"/>
                <a:gd name="T14" fmla="*/ 206 w 241"/>
                <a:gd name="T15" fmla="*/ 343 h 355"/>
                <a:gd name="T16" fmla="*/ 241 w 241"/>
                <a:gd name="T17" fmla="*/ 343 h 355"/>
                <a:gd name="T18" fmla="*/ 233 w 241"/>
                <a:gd name="T19" fmla="*/ 299 h 355"/>
                <a:gd name="T20" fmla="*/ 224 w 241"/>
                <a:gd name="T21" fmla="*/ 255 h 355"/>
                <a:gd name="T22" fmla="*/ 216 w 241"/>
                <a:gd name="T23" fmla="*/ 216 h 355"/>
                <a:gd name="T24" fmla="*/ 210 w 241"/>
                <a:gd name="T25" fmla="*/ 176 h 355"/>
                <a:gd name="T26" fmla="*/ 202 w 241"/>
                <a:gd name="T27" fmla="*/ 132 h 355"/>
                <a:gd name="T28" fmla="*/ 198 w 241"/>
                <a:gd name="T29" fmla="*/ 88 h 355"/>
                <a:gd name="T30" fmla="*/ 189 w 241"/>
                <a:gd name="T31" fmla="*/ 48 h 355"/>
                <a:gd name="T32" fmla="*/ 189 w 241"/>
                <a:gd name="T33" fmla="*/ 9 h 355"/>
                <a:gd name="T34" fmla="*/ 162 w 241"/>
                <a:gd name="T35" fmla="*/ 0 h 355"/>
                <a:gd name="T36" fmla="*/ 136 w 241"/>
                <a:gd name="T37" fmla="*/ 4 h 355"/>
                <a:gd name="T38" fmla="*/ 114 w 241"/>
                <a:gd name="T39" fmla="*/ 13 h 355"/>
                <a:gd name="T40" fmla="*/ 92 w 241"/>
                <a:gd name="T41" fmla="*/ 40 h 355"/>
                <a:gd name="T42" fmla="*/ 66 w 241"/>
                <a:gd name="T43" fmla="*/ 62 h 355"/>
                <a:gd name="T44" fmla="*/ 44 w 241"/>
                <a:gd name="T45" fmla="*/ 101 h 355"/>
                <a:gd name="T46" fmla="*/ 22 w 241"/>
                <a:gd name="T47" fmla="*/ 149 h 355"/>
                <a:gd name="T48" fmla="*/ 0 w 241"/>
                <a:gd name="T49" fmla="*/ 206 h 35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41"/>
                <a:gd name="T76" fmla="*/ 0 h 355"/>
                <a:gd name="T77" fmla="*/ 241 w 241"/>
                <a:gd name="T78" fmla="*/ 355 h 35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41" h="355">
                  <a:moveTo>
                    <a:pt x="0" y="206"/>
                  </a:moveTo>
                  <a:lnTo>
                    <a:pt x="22" y="241"/>
                  </a:lnTo>
                  <a:lnTo>
                    <a:pt x="48" y="276"/>
                  </a:lnTo>
                  <a:lnTo>
                    <a:pt x="75" y="316"/>
                  </a:lnTo>
                  <a:lnTo>
                    <a:pt x="102" y="355"/>
                  </a:lnTo>
                  <a:lnTo>
                    <a:pt x="136" y="347"/>
                  </a:lnTo>
                  <a:lnTo>
                    <a:pt x="171" y="343"/>
                  </a:lnTo>
                  <a:lnTo>
                    <a:pt x="206" y="343"/>
                  </a:lnTo>
                  <a:lnTo>
                    <a:pt x="241" y="343"/>
                  </a:lnTo>
                  <a:lnTo>
                    <a:pt x="233" y="299"/>
                  </a:lnTo>
                  <a:lnTo>
                    <a:pt x="224" y="255"/>
                  </a:lnTo>
                  <a:lnTo>
                    <a:pt x="216" y="216"/>
                  </a:lnTo>
                  <a:lnTo>
                    <a:pt x="210" y="176"/>
                  </a:lnTo>
                  <a:lnTo>
                    <a:pt x="202" y="132"/>
                  </a:lnTo>
                  <a:lnTo>
                    <a:pt x="198" y="88"/>
                  </a:lnTo>
                  <a:lnTo>
                    <a:pt x="189" y="48"/>
                  </a:lnTo>
                  <a:lnTo>
                    <a:pt x="189" y="9"/>
                  </a:lnTo>
                  <a:lnTo>
                    <a:pt x="162" y="0"/>
                  </a:lnTo>
                  <a:lnTo>
                    <a:pt x="136" y="4"/>
                  </a:lnTo>
                  <a:lnTo>
                    <a:pt x="114" y="13"/>
                  </a:lnTo>
                  <a:lnTo>
                    <a:pt x="92" y="40"/>
                  </a:lnTo>
                  <a:lnTo>
                    <a:pt x="66" y="62"/>
                  </a:lnTo>
                  <a:lnTo>
                    <a:pt x="44" y="101"/>
                  </a:lnTo>
                  <a:lnTo>
                    <a:pt x="22" y="149"/>
                  </a:lnTo>
                  <a:lnTo>
                    <a:pt x="0" y="206"/>
                  </a:lnTo>
                  <a:close/>
                </a:path>
              </a:pathLst>
            </a:custGeom>
            <a:solidFill>
              <a:srgbClr val="F0F0F0"/>
            </a:solidFill>
            <a:ln w="9525">
              <a:noFill/>
              <a:round/>
              <a:headEnd/>
              <a:tailEnd/>
            </a:ln>
          </p:spPr>
          <p:txBody>
            <a:bodyPr>
              <a:prstTxWarp prst="textNoShape">
                <a:avLst/>
              </a:prstTxWarp>
            </a:bodyPr>
            <a:lstStyle/>
            <a:p>
              <a:endParaRPr lang="en-US"/>
            </a:p>
          </p:txBody>
        </p:sp>
        <p:sp>
          <p:nvSpPr>
            <p:cNvPr id="51960" name="Freeform 83"/>
            <p:cNvSpPr>
              <a:spLocks/>
            </p:cNvSpPr>
            <p:nvPr/>
          </p:nvSpPr>
          <p:spPr bwMode="auto">
            <a:xfrm>
              <a:off x="3704" y="2341"/>
              <a:ext cx="49" cy="67"/>
            </a:xfrm>
            <a:custGeom>
              <a:avLst/>
              <a:gdLst>
                <a:gd name="T0" fmla="*/ 0 w 295"/>
                <a:gd name="T1" fmla="*/ 285 h 404"/>
                <a:gd name="T2" fmla="*/ 0 w 295"/>
                <a:gd name="T3" fmla="*/ 250 h 404"/>
                <a:gd name="T4" fmla="*/ 0 w 295"/>
                <a:gd name="T5" fmla="*/ 224 h 404"/>
                <a:gd name="T6" fmla="*/ 0 w 295"/>
                <a:gd name="T7" fmla="*/ 198 h 404"/>
                <a:gd name="T8" fmla="*/ 4 w 295"/>
                <a:gd name="T9" fmla="*/ 175 h 404"/>
                <a:gd name="T10" fmla="*/ 4 w 295"/>
                <a:gd name="T11" fmla="*/ 150 h 404"/>
                <a:gd name="T12" fmla="*/ 9 w 295"/>
                <a:gd name="T13" fmla="*/ 127 h 404"/>
                <a:gd name="T14" fmla="*/ 13 w 295"/>
                <a:gd name="T15" fmla="*/ 96 h 404"/>
                <a:gd name="T16" fmla="*/ 17 w 295"/>
                <a:gd name="T17" fmla="*/ 67 h 404"/>
                <a:gd name="T18" fmla="*/ 52 w 295"/>
                <a:gd name="T19" fmla="*/ 48 h 404"/>
                <a:gd name="T20" fmla="*/ 92 w 295"/>
                <a:gd name="T21" fmla="*/ 31 h 404"/>
                <a:gd name="T22" fmla="*/ 127 w 295"/>
                <a:gd name="T23" fmla="*/ 13 h 404"/>
                <a:gd name="T24" fmla="*/ 167 w 295"/>
                <a:gd name="T25" fmla="*/ 0 h 404"/>
                <a:gd name="T26" fmla="*/ 175 w 295"/>
                <a:gd name="T27" fmla="*/ 44 h 404"/>
                <a:gd name="T28" fmla="*/ 185 w 295"/>
                <a:gd name="T29" fmla="*/ 79 h 404"/>
                <a:gd name="T30" fmla="*/ 193 w 295"/>
                <a:gd name="T31" fmla="*/ 115 h 404"/>
                <a:gd name="T32" fmla="*/ 206 w 295"/>
                <a:gd name="T33" fmla="*/ 150 h 404"/>
                <a:gd name="T34" fmla="*/ 220 w 295"/>
                <a:gd name="T35" fmla="*/ 189 h 404"/>
                <a:gd name="T36" fmla="*/ 237 w 295"/>
                <a:gd name="T37" fmla="*/ 242 h 404"/>
                <a:gd name="T38" fmla="*/ 259 w 295"/>
                <a:gd name="T39" fmla="*/ 308 h 404"/>
                <a:gd name="T40" fmla="*/ 295 w 295"/>
                <a:gd name="T41" fmla="*/ 404 h 404"/>
                <a:gd name="T42" fmla="*/ 255 w 295"/>
                <a:gd name="T43" fmla="*/ 387 h 404"/>
                <a:gd name="T44" fmla="*/ 220 w 295"/>
                <a:gd name="T45" fmla="*/ 374 h 404"/>
                <a:gd name="T46" fmla="*/ 180 w 295"/>
                <a:gd name="T47" fmla="*/ 360 h 404"/>
                <a:gd name="T48" fmla="*/ 145 w 295"/>
                <a:gd name="T49" fmla="*/ 347 h 404"/>
                <a:gd name="T50" fmla="*/ 106 w 295"/>
                <a:gd name="T51" fmla="*/ 329 h 404"/>
                <a:gd name="T52" fmla="*/ 66 w 295"/>
                <a:gd name="T53" fmla="*/ 312 h 404"/>
                <a:gd name="T54" fmla="*/ 31 w 295"/>
                <a:gd name="T55" fmla="*/ 299 h 404"/>
                <a:gd name="T56" fmla="*/ 0 w 295"/>
                <a:gd name="T57" fmla="*/ 285 h 40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295"/>
                <a:gd name="T88" fmla="*/ 0 h 404"/>
                <a:gd name="T89" fmla="*/ 295 w 295"/>
                <a:gd name="T90" fmla="*/ 404 h 404"/>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295" h="404">
                  <a:moveTo>
                    <a:pt x="0" y="285"/>
                  </a:moveTo>
                  <a:lnTo>
                    <a:pt x="0" y="250"/>
                  </a:lnTo>
                  <a:lnTo>
                    <a:pt x="0" y="224"/>
                  </a:lnTo>
                  <a:lnTo>
                    <a:pt x="0" y="198"/>
                  </a:lnTo>
                  <a:lnTo>
                    <a:pt x="4" y="175"/>
                  </a:lnTo>
                  <a:lnTo>
                    <a:pt x="4" y="150"/>
                  </a:lnTo>
                  <a:lnTo>
                    <a:pt x="9" y="127"/>
                  </a:lnTo>
                  <a:lnTo>
                    <a:pt x="13" y="96"/>
                  </a:lnTo>
                  <a:lnTo>
                    <a:pt x="17" y="67"/>
                  </a:lnTo>
                  <a:lnTo>
                    <a:pt x="52" y="48"/>
                  </a:lnTo>
                  <a:lnTo>
                    <a:pt x="92" y="31"/>
                  </a:lnTo>
                  <a:lnTo>
                    <a:pt x="127" y="13"/>
                  </a:lnTo>
                  <a:lnTo>
                    <a:pt x="167" y="0"/>
                  </a:lnTo>
                  <a:lnTo>
                    <a:pt x="175" y="44"/>
                  </a:lnTo>
                  <a:lnTo>
                    <a:pt x="185" y="79"/>
                  </a:lnTo>
                  <a:lnTo>
                    <a:pt x="193" y="115"/>
                  </a:lnTo>
                  <a:lnTo>
                    <a:pt x="206" y="150"/>
                  </a:lnTo>
                  <a:lnTo>
                    <a:pt x="220" y="189"/>
                  </a:lnTo>
                  <a:lnTo>
                    <a:pt x="237" y="242"/>
                  </a:lnTo>
                  <a:lnTo>
                    <a:pt x="259" y="308"/>
                  </a:lnTo>
                  <a:lnTo>
                    <a:pt x="295" y="404"/>
                  </a:lnTo>
                  <a:lnTo>
                    <a:pt x="255" y="387"/>
                  </a:lnTo>
                  <a:lnTo>
                    <a:pt x="220" y="374"/>
                  </a:lnTo>
                  <a:lnTo>
                    <a:pt x="180" y="360"/>
                  </a:lnTo>
                  <a:lnTo>
                    <a:pt x="145" y="347"/>
                  </a:lnTo>
                  <a:lnTo>
                    <a:pt x="106" y="329"/>
                  </a:lnTo>
                  <a:lnTo>
                    <a:pt x="66" y="312"/>
                  </a:lnTo>
                  <a:lnTo>
                    <a:pt x="31" y="299"/>
                  </a:lnTo>
                  <a:lnTo>
                    <a:pt x="0" y="285"/>
                  </a:lnTo>
                  <a:close/>
                </a:path>
              </a:pathLst>
            </a:custGeom>
            <a:solidFill>
              <a:srgbClr val="F0F0F0"/>
            </a:solidFill>
            <a:ln w="9525">
              <a:noFill/>
              <a:round/>
              <a:headEnd/>
              <a:tailEnd/>
            </a:ln>
          </p:spPr>
          <p:txBody>
            <a:bodyPr>
              <a:prstTxWarp prst="textNoShape">
                <a:avLst/>
              </a:prstTxWarp>
            </a:bodyPr>
            <a:lstStyle/>
            <a:p>
              <a:endParaRPr lang="en-US"/>
            </a:p>
          </p:txBody>
        </p:sp>
        <p:sp>
          <p:nvSpPr>
            <p:cNvPr id="51961" name="Freeform 84"/>
            <p:cNvSpPr>
              <a:spLocks/>
            </p:cNvSpPr>
            <p:nvPr/>
          </p:nvSpPr>
          <p:spPr bwMode="auto">
            <a:xfrm>
              <a:off x="3700" y="2168"/>
              <a:ext cx="44" cy="56"/>
            </a:xfrm>
            <a:custGeom>
              <a:avLst/>
              <a:gdLst>
                <a:gd name="T0" fmla="*/ 263 w 263"/>
                <a:gd name="T1" fmla="*/ 162 h 338"/>
                <a:gd name="T2" fmla="*/ 171 w 263"/>
                <a:gd name="T3" fmla="*/ 338 h 338"/>
                <a:gd name="T4" fmla="*/ 35 w 263"/>
                <a:gd name="T5" fmla="*/ 324 h 338"/>
                <a:gd name="T6" fmla="*/ 0 w 263"/>
                <a:gd name="T7" fmla="*/ 0 h 338"/>
                <a:gd name="T8" fmla="*/ 31 w 263"/>
                <a:gd name="T9" fmla="*/ 8 h 338"/>
                <a:gd name="T10" fmla="*/ 66 w 263"/>
                <a:gd name="T11" fmla="*/ 21 h 338"/>
                <a:gd name="T12" fmla="*/ 101 w 263"/>
                <a:gd name="T13" fmla="*/ 39 h 338"/>
                <a:gd name="T14" fmla="*/ 136 w 263"/>
                <a:gd name="T15" fmla="*/ 60 h 338"/>
                <a:gd name="T16" fmla="*/ 167 w 263"/>
                <a:gd name="T17" fmla="*/ 78 h 338"/>
                <a:gd name="T18" fmla="*/ 197 w 263"/>
                <a:gd name="T19" fmla="*/ 105 h 338"/>
                <a:gd name="T20" fmla="*/ 228 w 263"/>
                <a:gd name="T21" fmla="*/ 131 h 338"/>
                <a:gd name="T22" fmla="*/ 263 w 263"/>
                <a:gd name="T23" fmla="*/ 162 h 33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63"/>
                <a:gd name="T37" fmla="*/ 0 h 338"/>
                <a:gd name="T38" fmla="*/ 263 w 263"/>
                <a:gd name="T39" fmla="*/ 338 h 33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63" h="338">
                  <a:moveTo>
                    <a:pt x="263" y="162"/>
                  </a:moveTo>
                  <a:lnTo>
                    <a:pt x="171" y="338"/>
                  </a:lnTo>
                  <a:lnTo>
                    <a:pt x="35" y="324"/>
                  </a:lnTo>
                  <a:lnTo>
                    <a:pt x="0" y="0"/>
                  </a:lnTo>
                  <a:lnTo>
                    <a:pt x="31" y="8"/>
                  </a:lnTo>
                  <a:lnTo>
                    <a:pt x="66" y="21"/>
                  </a:lnTo>
                  <a:lnTo>
                    <a:pt x="101" y="39"/>
                  </a:lnTo>
                  <a:lnTo>
                    <a:pt x="136" y="60"/>
                  </a:lnTo>
                  <a:lnTo>
                    <a:pt x="167" y="78"/>
                  </a:lnTo>
                  <a:lnTo>
                    <a:pt x="197" y="105"/>
                  </a:lnTo>
                  <a:lnTo>
                    <a:pt x="228" y="131"/>
                  </a:lnTo>
                  <a:lnTo>
                    <a:pt x="263" y="162"/>
                  </a:lnTo>
                  <a:close/>
                </a:path>
              </a:pathLst>
            </a:custGeom>
            <a:solidFill>
              <a:srgbClr val="F0F0F0"/>
            </a:solidFill>
            <a:ln w="9525">
              <a:noFill/>
              <a:round/>
              <a:headEnd/>
              <a:tailEnd/>
            </a:ln>
          </p:spPr>
          <p:txBody>
            <a:bodyPr>
              <a:prstTxWarp prst="textNoShape">
                <a:avLst/>
              </a:prstTxWarp>
            </a:bodyPr>
            <a:lstStyle/>
            <a:p>
              <a:endParaRPr lang="en-US"/>
            </a:p>
          </p:txBody>
        </p:sp>
        <p:sp>
          <p:nvSpPr>
            <p:cNvPr id="51962" name="Freeform 85"/>
            <p:cNvSpPr>
              <a:spLocks/>
            </p:cNvSpPr>
            <p:nvPr/>
          </p:nvSpPr>
          <p:spPr bwMode="auto">
            <a:xfrm>
              <a:off x="3746" y="2355"/>
              <a:ext cx="77" cy="69"/>
            </a:xfrm>
            <a:custGeom>
              <a:avLst/>
              <a:gdLst>
                <a:gd name="T0" fmla="*/ 461 w 461"/>
                <a:gd name="T1" fmla="*/ 417 h 417"/>
                <a:gd name="T2" fmla="*/ 422 w 461"/>
                <a:gd name="T3" fmla="*/ 363 h 417"/>
                <a:gd name="T4" fmla="*/ 382 w 461"/>
                <a:gd name="T5" fmla="*/ 311 h 417"/>
                <a:gd name="T6" fmla="*/ 343 w 461"/>
                <a:gd name="T7" fmla="*/ 259 h 417"/>
                <a:gd name="T8" fmla="*/ 307 w 461"/>
                <a:gd name="T9" fmla="*/ 206 h 417"/>
                <a:gd name="T10" fmla="*/ 268 w 461"/>
                <a:gd name="T11" fmla="*/ 153 h 417"/>
                <a:gd name="T12" fmla="*/ 233 w 461"/>
                <a:gd name="T13" fmla="*/ 101 h 417"/>
                <a:gd name="T14" fmla="*/ 197 w 461"/>
                <a:gd name="T15" fmla="*/ 48 h 417"/>
                <a:gd name="T16" fmla="*/ 162 w 461"/>
                <a:gd name="T17" fmla="*/ 0 h 417"/>
                <a:gd name="T18" fmla="*/ 118 w 461"/>
                <a:gd name="T19" fmla="*/ 0 h 417"/>
                <a:gd name="T20" fmla="*/ 79 w 461"/>
                <a:gd name="T21" fmla="*/ 0 h 417"/>
                <a:gd name="T22" fmla="*/ 40 w 461"/>
                <a:gd name="T23" fmla="*/ 0 h 417"/>
                <a:gd name="T24" fmla="*/ 0 w 461"/>
                <a:gd name="T25" fmla="*/ 0 h 417"/>
                <a:gd name="T26" fmla="*/ 9 w 461"/>
                <a:gd name="T27" fmla="*/ 43 h 417"/>
                <a:gd name="T28" fmla="*/ 17 w 461"/>
                <a:gd name="T29" fmla="*/ 87 h 417"/>
                <a:gd name="T30" fmla="*/ 21 w 461"/>
                <a:gd name="T31" fmla="*/ 118 h 417"/>
                <a:gd name="T32" fmla="*/ 30 w 461"/>
                <a:gd name="T33" fmla="*/ 149 h 417"/>
                <a:gd name="T34" fmla="*/ 30 w 461"/>
                <a:gd name="T35" fmla="*/ 176 h 417"/>
                <a:gd name="T36" fmla="*/ 40 w 461"/>
                <a:gd name="T37" fmla="*/ 210 h 417"/>
                <a:gd name="T38" fmla="*/ 44 w 461"/>
                <a:gd name="T39" fmla="*/ 249 h 417"/>
                <a:gd name="T40" fmla="*/ 61 w 461"/>
                <a:gd name="T41" fmla="*/ 307 h 417"/>
                <a:gd name="T42" fmla="*/ 100 w 461"/>
                <a:gd name="T43" fmla="*/ 320 h 417"/>
                <a:gd name="T44" fmla="*/ 148 w 461"/>
                <a:gd name="T45" fmla="*/ 342 h 417"/>
                <a:gd name="T46" fmla="*/ 202 w 461"/>
                <a:gd name="T47" fmla="*/ 359 h 417"/>
                <a:gd name="T48" fmla="*/ 258 w 461"/>
                <a:gd name="T49" fmla="*/ 382 h 417"/>
                <a:gd name="T50" fmla="*/ 312 w 461"/>
                <a:gd name="T51" fmla="*/ 394 h 417"/>
                <a:gd name="T52" fmla="*/ 364 w 461"/>
                <a:gd name="T53" fmla="*/ 408 h 417"/>
                <a:gd name="T54" fmla="*/ 412 w 461"/>
                <a:gd name="T55" fmla="*/ 413 h 417"/>
                <a:gd name="T56" fmla="*/ 461 w 461"/>
                <a:gd name="T57" fmla="*/ 417 h 417"/>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461"/>
                <a:gd name="T88" fmla="*/ 0 h 417"/>
                <a:gd name="T89" fmla="*/ 461 w 461"/>
                <a:gd name="T90" fmla="*/ 417 h 417"/>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461" h="417">
                  <a:moveTo>
                    <a:pt x="461" y="417"/>
                  </a:moveTo>
                  <a:lnTo>
                    <a:pt x="422" y="363"/>
                  </a:lnTo>
                  <a:lnTo>
                    <a:pt x="382" y="311"/>
                  </a:lnTo>
                  <a:lnTo>
                    <a:pt x="343" y="259"/>
                  </a:lnTo>
                  <a:lnTo>
                    <a:pt x="307" y="206"/>
                  </a:lnTo>
                  <a:lnTo>
                    <a:pt x="268" y="153"/>
                  </a:lnTo>
                  <a:lnTo>
                    <a:pt x="233" y="101"/>
                  </a:lnTo>
                  <a:lnTo>
                    <a:pt x="197" y="48"/>
                  </a:lnTo>
                  <a:lnTo>
                    <a:pt x="162" y="0"/>
                  </a:lnTo>
                  <a:lnTo>
                    <a:pt x="118" y="0"/>
                  </a:lnTo>
                  <a:lnTo>
                    <a:pt x="79" y="0"/>
                  </a:lnTo>
                  <a:lnTo>
                    <a:pt x="40" y="0"/>
                  </a:lnTo>
                  <a:lnTo>
                    <a:pt x="0" y="0"/>
                  </a:lnTo>
                  <a:lnTo>
                    <a:pt x="9" y="43"/>
                  </a:lnTo>
                  <a:lnTo>
                    <a:pt x="17" y="87"/>
                  </a:lnTo>
                  <a:lnTo>
                    <a:pt x="21" y="118"/>
                  </a:lnTo>
                  <a:lnTo>
                    <a:pt x="30" y="149"/>
                  </a:lnTo>
                  <a:lnTo>
                    <a:pt x="30" y="176"/>
                  </a:lnTo>
                  <a:lnTo>
                    <a:pt x="40" y="210"/>
                  </a:lnTo>
                  <a:lnTo>
                    <a:pt x="44" y="249"/>
                  </a:lnTo>
                  <a:lnTo>
                    <a:pt x="61" y="307"/>
                  </a:lnTo>
                  <a:lnTo>
                    <a:pt x="100" y="320"/>
                  </a:lnTo>
                  <a:lnTo>
                    <a:pt x="148" y="342"/>
                  </a:lnTo>
                  <a:lnTo>
                    <a:pt x="202" y="359"/>
                  </a:lnTo>
                  <a:lnTo>
                    <a:pt x="258" y="382"/>
                  </a:lnTo>
                  <a:lnTo>
                    <a:pt x="312" y="394"/>
                  </a:lnTo>
                  <a:lnTo>
                    <a:pt x="364" y="408"/>
                  </a:lnTo>
                  <a:lnTo>
                    <a:pt x="412" y="413"/>
                  </a:lnTo>
                  <a:lnTo>
                    <a:pt x="461" y="417"/>
                  </a:lnTo>
                  <a:close/>
                </a:path>
              </a:pathLst>
            </a:custGeom>
            <a:solidFill>
              <a:srgbClr val="F0F0F0"/>
            </a:solidFill>
            <a:ln w="9525">
              <a:noFill/>
              <a:round/>
              <a:headEnd/>
              <a:tailEnd/>
            </a:ln>
          </p:spPr>
          <p:txBody>
            <a:bodyPr>
              <a:prstTxWarp prst="textNoShape">
                <a:avLst/>
              </a:prstTxWarp>
            </a:bodyPr>
            <a:lstStyle/>
            <a:p>
              <a:endParaRPr lang="en-US"/>
            </a:p>
          </p:txBody>
        </p:sp>
        <p:sp>
          <p:nvSpPr>
            <p:cNvPr id="51963" name="Freeform 86"/>
            <p:cNvSpPr>
              <a:spLocks/>
            </p:cNvSpPr>
            <p:nvPr/>
          </p:nvSpPr>
          <p:spPr bwMode="auto">
            <a:xfrm>
              <a:off x="4191" y="2268"/>
              <a:ext cx="320" cy="312"/>
            </a:xfrm>
            <a:custGeom>
              <a:avLst/>
              <a:gdLst>
                <a:gd name="T0" fmla="*/ 0 w 1919"/>
                <a:gd name="T1" fmla="*/ 0 h 1874"/>
                <a:gd name="T2" fmla="*/ 431 w 1919"/>
                <a:gd name="T3" fmla="*/ 184 h 1874"/>
                <a:gd name="T4" fmla="*/ 742 w 1919"/>
                <a:gd name="T5" fmla="*/ 386 h 1874"/>
                <a:gd name="T6" fmla="*/ 971 w 1919"/>
                <a:gd name="T7" fmla="*/ 597 h 1874"/>
                <a:gd name="T8" fmla="*/ 1146 w 1919"/>
                <a:gd name="T9" fmla="*/ 830 h 1874"/>
                <a:gd name="T10" fmla="*/ 1295 w 1919"/>
                <a:gd name="T11" fmla="*/ 1071 h 1874"/>
                <a:gd name="T12" fmla="*/ 1454 w 1919"/>
                <a:gd name="T13" fmla="*/ 1326 h 1874"/>
                <a:gd name="T14" fmla="*/ 1647 w 1919"/>
                <a:gd name="T15" fmla="*/ 1594 h 1874"/>
                <a:gd name="T16" fmla="*/ 1919 w 1919"/>
                <a:gd name="T17" fmla="*/ 1874 h 1874"/>
                <a:gd name="T18" fmla="*/ 1726 w 1919"/>
                <a:gd name="T19" fmla="*/ 1735 h 1874"/>
                <a:gd name="T20" fmla="*/ 1537 w 1919"/>
                <a:gd name="T21" fmla="*/ 1594 h 1874"/>
                <a:gd name="T22" fmla="*/ 1344 w 1919"/>
                <a:gd name="T23" fmla="*/ 1453 h 1874"/>
                <a:gd name="T24" fmla="*/ 1155 w 1919"/>
                <a:gd name="T25" fmla="*/ 1313 h 1874"/>
                <a:gd name="T26" fmla="*/ 958 w 1919"/>
                <a:gd name="T27" fmla="*/ 1168 h 1874"/>
                <a:gd name="T28" fmla="*/ 764 w 1919"/>
                <a:gd name="T29" fmla="*/ 1032 h 1874"/>
                <a:gd name="T30" fmla="*/ 571 w 1919"/>
                <a:gd name="T31" fmla="*/ 892 h 1874"/>
                <a:gd name="T32" fmla="*/ 377 w 1919"/>
                <a:gd name="T33" fmla="*/ 764 h 1874"/>
                <a:gd name="T34" fmla="*/ 325 w 1919"/>
                <a:gd name="T35" fmla="*/ 668 h 1874"/>
                <a:gd name="T36" fmla="*/ 281 w 1919"/>
                <a:gd name="T37" fmla="*/ 571 h 1874"/>
                <a:gd name="T38" fmla="*/ 233 w 1919"/>
                <a:gd name="T39" fmla="*/ 475 h 1874"/>
                <a:gd name="T40" fmla="*/ 189 w 1919"/>
                <a:gd name="T41" fmla="*/ 382 h 1874"/>
                <a:gd name="T42" fmla="*/ 136 w 1919"/>
                <a:gd name="T43" fmla="*/ 286 h 1874"/>
                <a:gd name="T44" fmla="*/ 93 w 1919"/>
                <a:gd name="T45" fmla="*/ 189 h 1874"/>
                <a:gd name="T46" fmla="*/ 44 w 1919"/>
                <a:gd name="T47" fmla="*/ 93 h 1874"/>
                <a:gd name="T48" fmla="*/ 0 w 1919"/>
                <a:gd name="T49" fmla="*/ 0 h 187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919"/>
                <a:gd name="T76" fmla="*/ 0 h 1874"/>
                <a:gd name="T77" fmla="*/ 1919 w 1919"/>
                <a:gd name="T78" fmla="*/ 1874 h 187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919" h="1874">
                  <a:moveTo>
                    <a:pt x="0" y="0"/>
                  </a:moveTo>
                  <a:lnTo>
                    <a:pt x="431" y="184"/>
                  </a:lnTo>
                  <a:lnTo>
                    <a:pt x="742" y="386"/>
                  </a:lnTo>
                  <a:lnTo>
                    <a:pt x="971" y="597"/>
                  </a:lnTo>
                  <a:lnTo>
                    <a:pt x="1146" y="830"/>
                  </a:lnTo>
                  <a:lnTo>
                    <a:pt x="1295" y="1071"/>
                  </a:lnTo>
                  <a:lnTo>
                    <a:pt x="1454" y="1326"/>
                  </a:lnTo>
                  <a:lnTo>
                    <a:pt x="1647" y="1594"/>
                  </a:lnTo>
                  <a:lnTo>
                    <a:pt x="1919" y="1874"/>
                  </a:lnTo>
                  <a:lnTo>
                    <a:pt x="1726" y="1735"/>
                  </a:lnTo>
                  <a:lnTo>
                    <a:pt x="1537" y="1594"/>
                  </a:lnTo>
                  <a:lnTo>
                    <a:pt x="1344" y="1453"/>
                  </a:lnTo>
                  <a:lnTo>
                    <a:pt x="1155" y="1313"/>
                  </a:lnTo>
                  <a:lnTo>
                    <a:pt x="958" y="1168"/>
                  </a:lnTo>
                  <a:lnTo>
                    <a:pt x="764" y="1032"/>
                  </a:lnTo>
                  <a:lnTo>
                    <a:pt x="571" y="892"/>
                  </a:lnTo>
                  <a:lnTo>
                    <a:pt x="377" y="764"/>
                  </a:lnTo>
                  <a:lnTo>
                    <a:pt x="325" y="668"/>
                  </a:lnTo>
                  <a:lnTo>
                    <a:pt x="281" y="571"/>
                  </a:lnTo>
                  <a:lnTo>
                    <a:pt x="233" y="475"/>
                  </a:lnTo>
                  <a:lnTo>
                    <a:pt x="189" y="382"/>
                  </a:lnTo>
                  <a:lnTo>
                    <a:pt x="136" y="286"/>
                  </a:lnTo>
                  <a:lnTo>
                    <a:pt x="93" y="189"/>
                  </a:lnTo>
                  <a:lnTo>
                    <a:pt x="44" y="93"/>
                  </a:lnTo>
                  <a:lnTo>
                    <a:pt x="0" y="0"/>
                  </a:lnTo>
                  <a:close/>
                </a:path>
              </a:pathLst>
            </a:custGeom>
            <a:solidFill>
              <a:srgbClr val="806E69"/>
            </a:solidFill>
            <a:ln w="9525">
              <a:noFill/>
              <a:round/>
              <a:headEnd/>
              <a:tailEnd/>
            </a:ln>
          </p:spPr>
          <p:txBody>
            <a:bodyPr>
              <a:prstTxWarp prst="textNoShape">
                <a:avLst/>
              </a:prstTxWarp>
            </a:bodyPr>
            <a:lstStyle/>
            <a:p>
              <a:endParaRPr lang="en-US"/>
            </a:p>
          </p:txBody>
        </p:sp>
        <p:sp>
          <p:nvSpPr>
            <p:cNvPr id="51964" name="Freeform 87"/>
            <p:cNvSpPr>
              <a:spLocks/>
            </p:cNvSpPr>
            <p:nvPr/>
          </p:nvSpPr>
          <p:spPr bwMode="auto">
            <a:xfrm>
              <a:off x="4048" y="2142"/>
              <a:ext cx="19" cy="21"/>
            </a:xfrm>
            <a:custGeom>
              <a:avLst/>
              <a:gdLst>
                <a:gd name="T0" fmla="*/ 62 w 118"/>
                <a:gd name="T1" fmla="*/ 0 h 123"/>
                <a:gd name="T2" fmla="*/ 79 w 118"/>
                <a:gd name="T3" fmla="*/ 0 h 123"/>
                <a:gd name="T4" fmla="*/ 101 w 118"/>
                <a:gd name="T5" fmla="*/ 17 h 123"/>
                <a:gd name="T6" fmla="*/ 110 w 118"/>
                <a:gd name="T7" fmla="*/ 35 h 123"/>
                <a:gd name="T8" fmla="*/ 118 w 118"/>
                <a:gd name="T9" fmla="*/ 61 h 123"/>
                <a:gd name="T10" fmla="*/ 110 w 118"/>
                <a:gd name="T11" fmla="*/ 83 h 123"/>
                <a:gd name="T12" fmla="*/ 101 w 118"/>
                <a:gd name="T13" fmla="*/ 106 h 123"/>
                <a:gd name="T14" fmla="*/ 79 w 118"/>
                <a:gd name="T15" fmla="*/ 114 h 123"/>
                <a:gd name="T16" fmla="*/ 62 w 118"/>
                <a:gd name="T17" fmla="*/ 123 h 123"/>
                <a:gd name="T18" fmla="*/ 35 w 118"/>
                <a:gd name="T19" fmla="*/ 114 h 123"/>
                <a:gd name="T20" fmla="*/ 17 w 118"/>
                <a:gd name="T21" fmla="*/ 106 h 123"/>
                <a:gd name="T22" fmla="*/ 0 w 118"/>
                <a:gd name="T23" fmla="*/ 83 h 123"/>
                <a:gd name="T24" fmla="*/ 0 w 118"/>
                <a:gd name="T25" fmla="*/ 61 h 123"/>
                <a:gd name="T26" fmla="*/ 0 w 118"/>
                <a:gd name="T27" fmla="*/ 35 h 123"/>
                <a:gd name="T28" fmla="*/ 17 w 118"/>
                <a:gd name="T29" fmla="*/ 17 h 123"/>
                <a:gd name="T30" fmla="*/ 35 w 118"/>
                <a:gd name="T31" fmla="*/ 0 h 123"/>
                <a:gd name="T32" fmla="*/ 62 w 118"/>
                <a:gd name="T33" fmla="*/ 0 h 12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18"/>
                <a:gd name="T52" fmla="*/ 0 h 123"/>
                <a:gd name="T53" fmla="*/ 118 w 118"/>
                <a:gd name="T54" fmla="*/ 123 h 12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18" h="123">
                  <a:moveTo>
                    <a:pt x="62" y="0"/>
                  </a:moveTo>
                  <a:lnTo>
                    <a:pt x="79" y="0"/>
                  </a:lnTo>
                  <a:lnTo>
                    <a:pt x="101" y="17"/>
                  </a:lnTo>
                  <a:lnTo>
                    <a:pt x="110" y="35"/>
                  </a:lnTo>
                  <a:lnTo>
                    <a:pt x="118" y="61"/>
                  </a:lnTo>
                  <a:lnTo>
                    <a:pt x="110" y="83"/>
                  </a:lnTo>
                  <a:lnTo>
                    <a:pt x="101" y="106"/>
                  </a:lnTo>
                  <a:lnTo>
                    <a:pt x="79" y="114"/>
                  </a:lnTo>
                  <a:lnTo>
                    <a:pt x="62" y="123"/>
                  </a:lnTo>
                  <a:lnTo>
                    <a:pt x="35" y="114"/>
                  </a:lnTo>
                  <a:lnTo>
                    <a:pt x="17" y="106"/>
                  </a:lnTo>
                  <a:lnTo>
                    <a:pt x="0" y="83"/>
                  </a:lnTo>
                  <a:lnTo>
                    <a:pt x="0" y="61"/>
                  </a:lnTo>
                  <a:lnTo>
                    <a:pt x="0" y="35"/>
                  </a:lnTo>
                  <a:lnTo>
                    <a:pt x="17" y="17"/>
                  </a:lnTo>
                  <a:lnTo>
                    <a:pt x="35" y="0"/>
                  </a:lnTo>
                  <a:lnTo>
                    <a:pt x="62" y="0"/>
                  </a:lnTo>
                  <a:close/>
                </a:path>
              </a:pathLst>
            </a:custGeom>
            <a:solidFill>
              <a:srgbClr val="000000"/>
            </a:solidFill>
            <a:ln w="0">
              <a:solidFill>
                <a:srgbClr val="000000"/>
              </a:solidFill>
              <a:round/>
              <a:headEnd/>
              <a:tailEnd/>
            </a:ln>
          </p:spPr>
          <p:txBody>
            <a:bodyPr>
              <a:prstTxWarp prst="textNoShape">
                <a:avLst/>
              </a:prstTxWarp>
            </a:bodyPr>
            <a:lstStyle/>
            <a:p>
              <a:endParaRPr lang="en-US"/>
            </a:p>
          </p:txBody>
        </p:sp>
        <p:sp>
          <p:nvSpPr>
            <p:cNvPr id="51965" name="Freeform 88"/>
            <p:cNvSpPr>
              <a:spLocks/>
            </p:cNvSpPr>
            <p:nvPr/>
          </p:nvSpPr>
          <p:spPr bwMode="auto">
            <a:xfrm>
              <a:off x="3780" y="1958"/>
              <a:ext cx="56" cy="46"/>
            </a:xfrm>
            <a:custGeom>
              <a:avLst/>
              <a:gdLst>
                <a:gd name="T0" fmla="*/ 122 w 338"/>
                <a:gd name="T1" fmla="*/ 0 h 276"/>
                <a:gd name="T2" fmla="*/ 48 w 338"/>
                <a:gd name="T3" fmla="*/ 12 h 276"/>
                <a:gd name="T4" fmla="*/ 13 w 338"/>
                <a:gd name="T5" fmla="*/ 43 h 276"/>
                <a:gd name="T6" fmla="*/ 0 w 338"/>
                <a:gd name="T7" fmla="*/ 79 h 276"/>
                <a:gd name="T8" fmla="*/ 17 w 338"/>
                <a:gd name="T9" fmla="*/ 114 h 276"/>
                <a:gd name="T10" fmla="*/ 48 w 338"/>
                <a:gd name="T11" fmla="*/ 145 h 276"/>
                <a:gd name="T12" fmla="*/ 96 w 338"/>
                <a:gd name="T13" fmla="*/ 162 h 276"/>
                <a:gd name="T14" fmla="*/ 158 w 338"/>
                <a:gd name="T15" fmla="*/ 166 h 276"/>
                <a:gd name="T16" fmla="*/ 228 w 338"/>
                <a:gd name="T17" fmla="*/ 149 h 276"/>
                <a:gd name="T18" fmla="*/ 255 w 338"/>
                <a:gd name="T19" fmla="*/ 180 h 276"/>
                <a:gd name="T20" fmla="*/ 280 w 338"/>
                <a:gd name="T21" fmla="*/ 211 h 276"/>
                <a:gd name="T22" fmla="*/ 307 w 338"/>
                <a:gd name="T23" fmla="*/ 241 h 276"/>
                <a:gd name="T24" fmla="*/ 338 w 338"/>
                <a:gd name="T25" fmla="*/ 276 h 276"/>
                <a:gd name="T26" fmla="*/ 334 w 338"/>
                <a:gd name="T27" fmla="*/ 272 h 276"/>
                <a:gd name="T28" fmla="*/ 328 w 338"/>
                <a:gd name="T29" fmla="*/ 246 h 276"/>
                <a:gd name="T30" fmla="*/ 316 w 338"/>
                <a:gd name="T31" fmla="*/ 201 h 276"/>
                <a:gd name="T32" fmla="*/ 303 w 338"/>
                <a:gd name="T33" fmla="*/ 153 h 276"/>
                <a:gd name="T34" fmla="*/ 272 w 338"/>
                <a:gd name="T35" fmla="*/ 97 h 276"/>
                <a:gd name="T36" fmla="*/ 237 w 338"/>
                <a:gd name="T37" fmla="*/ 48 h 276"/>
                <a:gd name="T38" fmla="*/ 184 w 338"/>
                <a:gd name="T39" fmla="*/ 12 h 276"/>
                <a:gd name="T40" fmla="*/ 122 w 338"/>
                <a:gd name="T41" fmla="*/ 0 h 27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38"/>
                <a:gd name="T64" fmla="*/ 0 h 276"/>
                <a:gd name="T65" fmla="*/ 338 w 338"/>
                <a:gd name="T66" fmla="*/ 276 h 27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38" h="276">
                  <a:moveTo>
                    <a:pt x="122" y="0"/>
                  </a:moveTo>
                  <a:lnTo>
                    <a:pt x="48" y="12"/>
                  </a:lnTo>
                  <a:lnTo>
                    <a:pt x="13" y="43"/>
                  </a:lnTo>
                  <a:lnTo>
                    <a:pt x="0" y="79"/>
                  </a:lnTo>
                  <a:lnTo>
                    <a:pt x="17" y="114"/>
                  </a:lnTo>
                  <a:lnTo>
                    <a:pt x="48" y="145"/>
                  </a:lnTo>
                  <a:lnTo>
                    <a:pt x="96" y="162"/>
                  </a:lnTo>
                  <a:lnTo>
                    <a:pt x="158" y="166"/>
                  </a:lnTo>
                  <a:lnTo>
                    <a:pt x="228" y="149"/>
                  </a:lnTo>
                  <a:lnTo>
                    <a:pt x="255" y="180"/>
                  </a:lnTo>
                  <a:lnTo>
                    <a:pt x="280" y="211"/>
                  </a:lnTo>
                  <a:lnTo>
                    <a:pt x="307" y="241"/>
                  </a:lnTo>
                  <a:lnTo>
                    <a:pt x="338" y="276"/>
                  </a:lnTo>
                  <a:lnTo>
                    <a:pt x="334" y="272"/>
                  </a:lnTo>
                  <a:lnTo>
                    <a:pt x="328" y="246"/>
                  </a:lnTo>
                  <a:lnTo>
                    <a:pt x="316" y="201"/>
                  </a:lnTo>
                  <a:lnTo>
                    <a:pt x="303" y="153"/>
                  </a:lnTo>
                  <a:lnTo>
                    <a:pt x="272" y="97"/>
                  </a:lnTo>
                  <a:lnTo>
                    <a:pt x="237" y="48"/>
                  </a:lnTo>
                  <a:lnTo>
                    <a:pt x="184" y="12"/>
                  </a:lnTo>
                  <a:lnTo>
                    <a:pt x="122" y="0"/>
                  </a:lnTo>
                  <a:close/>
                </a:path>
              </a:pathLst>
            </a:custGeom>
            <a:solidFill>
              <a:srgbClr val="000000"/>
            </a:solidFill>
            <a:ln w="0">
              <a:solidFill>
                <a:srgbClr val="000000"/>
              </a:solidFill>
              <a:round/>
              <a:headEnd/>
              <a:tailEnd/>
            </a:ln>
          </p:spPr>
          <p:txBody>
            <a:bodyPr>
              <a:prstTxWarp prst="textNoShape">
                <a:avLst/>
              </a:prstTxWarp>
            </a:bodyPr>
            <a:lstStyle/>
            <a:p>
              <a:endParaRPr lang="en-US"/>
            </a:p>
          </p:txBody>
        </p:sp>
        <p:sp>
          <p:nvSpPr>
            <p:cNvPr id="51966" name="Freeform 89"/>
            <p:cNvSpPr>
              <a:spLocks/>
            </p:cNvSpPr>
            <p:nvPr/>
          </p:nvSpPr>
          <p:spPr bwMode="auto">
            <a:xfrm>
              <a:off x="4062" y="3057"/>
              <a:ext cx="474" cy="467"/>
            </a:xfrm>
            <a:custGeom>
              <a:avLst/>
              <a:gdLst>
                <a:gd name="T0" fmla="*/ 2811 w 2846"/>
                <a:gd name="T1" fmla="*/ 587 h 2799"/>
                <a:gd name="T2" fmla="*/ 2666 w 2846"/>
                <a:gd name="T3" fmla="*/ 956 h 2799"/>
                <a:gd name="T4" fmla="*/ 2477 w 2846"/>
                <a:gd name="T5" fmla="*/ 1316 h 2799"/>
                <a:gd name="T6" fmla="*/ 2301 w 2846"/>
                <a:gd name="T7" fmla="*/ 1659 h 2799"/>
                <a:gd name="T8" fmla="*/ 2072 w 2846"/>
                <a:gd name="T9" fmla="*/ 2031 h 2799"/>
                <a:gd name="T10" fmla="*/ 1897 w 2846"/>
                <a:gd name="T11" fmla="*/ 2246 h 2799"/>
                <a:gd name="T12" fmla="*/ 1796 w 2846"/>
                <a:gd name="T13" fmla="*/ 2321 h 2799"/>
                <a:gd name="T14" fmla="*/ 1607 w 2846"/>
                <a:gd name="T15" fmla="*/ 2413 h 2799"/>
                <a:gd name="T16" fmla="*/ 1383 w 2846"/>
                <a:gd name="T17" fmla="*/ 2562 h 2799"/>
                <a:gd name="T18" fmla="*/ 1278 w 2846"/>
                <a:gd name="T19" fmla="*/ 2655 h 2799"/>
                <a:gd name="T20" fmla="*/ 1150 w 2846"/>
                <a:gd name="T21" fmla="*/ 2738 h 2799"/>
                <a:gd name="T22" fmla="*/ 988 w 2846"/>
                <a:gd name="T23" fmla="*/ 2791 h 2799"/>
                <a:gd name="T24" fmla="*/ 808 w 2846"/>
                <a:gd name="T25" fmla="*/ 2782 h 2799"/>
                <a:gd name="T26" fmla="*/ 619 w 2846"/>
                <a:gd name="T27" fmla="*/ 2782 h 2799"/>
                <a:gd name="T28" fmla="*/ 430 w 2846"/>
                <a:gd name="T29" fmla="*/ 2786 h 2799"/>
                <a:gd name="T30" fmla="*/ 242 w 2846"/>
                <a:gd name="T31" fmla="*/ 2782 h 2799"/>
                <a:gd name="T32" fmla="*/ 189 w 2846"/>
                <a:gd name="T33" fmla="*/ 2734 h 2799"/>
                <a:gd name="T34" fmla="*/ 251 w 2846"/>
                <a:gd name="T35" fmla="*/ 2659 h 2799"/>
                <a:gd name="T36" fmla="*/ 299 w 2846"/>
                <a:gd name="T37" fmla="*/ 2585 h 2799"/>
                <a:gd name="T38" fmla="*/ 357 w 2846"/>
                <a:gd name="T39" fmla="*/ 2510 h 2799"/>
                <a:gd name="T40" fmla="*/ 312 w 2846"/>
                <a:gd name="T41" fmla="*/ 2462 h 2799"/>
                <a:gd name="T42" fmla="*/ 220 w 2846"/>
                <a:gd name="T43" fmla="*/ 2466 h 2799"/>
                <a:gd name="T44" fmla="*/ 162 w 2846"/>
                <a:gd name="T45" fmla="*/ 2488 h 2799"/>
                <a:gd name="T46" fmla="*/ 75 w 2846"/>
                <a:gd name="T47" fmla="*/ 2497 h 2799"/>
                <a:gd name="T48" fmla="*/ 93 w 2846"/>
                <a:gd name="T49" fmla="*/ 2431 h 2799"/>
                <a:gd name="T50" fmla="*/ 180 w 2846"/>
                <a:gd name="T51" fmla="*/ 2365 h 2799"/>
                <a:gd name="T52" fmla="*/ 220 w 2846"/>
                <a:gd name="T53" fmla="*/ 2313 h 2799"/>
                <a:gd name="T54" fmla="*/ 312 w 2846"/>
                <a:gd name="T55" fmla="*/ 2246 h 2799"/>
                <a:gd name="T56" fmla="*/ 571 w 2846"/>
                <a:gd name="T57" fmla="*/ 2124 h 2799"/>
                <a:gd name="T58" fmla="*/ 817 w 2846"/>
                <a:gd name="T59" fmla="*/ 2018 h 2799"/>
                <a:gd name="T60" fmla="*/ 997 w 2846"/>
                <a:gd name="T61" fmla="*/ 1939 h 2799"/>
                <a:gd name="T62" fmla="*/ 1138 w 2846"/>
                <a:gd name="T63" fmla="*/ 1877 h 2799"/>
                <a:gd name="T64" fmla="*/ 1283 w 2846"/>
                <a:gd name="T65" fmla="*/ 1694 h 2799"/>
                <a:gd name="T66" fmla="*/ 1472 w 2846"/>
                <a:gd name="T67" fmla="*/ 1408 h 2799"/>
                <a:gd name="T68" fmla="*/ 1678 w 2846"/>
                <a:gd name="T69" fmla="*/ 1079 h 2799"/>
                <a:gd name="T70" fmla="*/ 1875 w 2846"/>
                <a:gd name="T71" fmla="*/ 635 h 2799"/>
                <a:gd name="T72" fmla="*/ 2108 w 2846"/>
                <a:gd name="T73" fmla="*/ 175 h 2799"/>
                <a:gd name="T74" fmla="*/ 2292 w 2846"/>
                <a:gd name="T75" fmla="*/ 4 h 2799"/>
                <a:gd name="T76" fmla="*/ 2437 w 2846"/>
                <a:gd name="T77" fmla="*/ 39 h 2799"/>
                <a:gd name="T78" fmla="*/ 2661 w 2846"/>
                <a:gd name="T79" fmla="*/ 241 h 2799"/>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846"/>
                <a:gd name="T121" fmla="*/ 0 h 2799"/>
                <a:gd name="T122" fmla="*/ 2846 w 2846"/>
                <a:gd name="T123" fmla="*/ 2799 h 2799"/>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846" h="2799">
                  <a:moveTo>
                    <a:pt x="2846" y="399"/>
                  </a:moveTo>
                  <a:lnTo>
                    <a:pt x="2811" y="587"/>
                  </a:lnTo>
                  <a:lnTo>
                    <a:pt x="2749" y="776"/>
                  </a:lnTo>
                  <a:lnTo>
                    <a:pt x="2666" y="956"/>
                  </a:lnTo>
                  <a:lnTo>
                    <a:pt x="2578" y="1140"/>
                  </a:lnTo>
                  <a:lnTo>
                    <a:pt x="2477" y="1316"/>
                  </a:lnTo>
                  <a:lnTo>
                    <a:pt x="2385" y="1491"/>
                  </a:lnTo>
                  <a:lnTo>
                    <a:pt x="2301" y="1659"/>
                  </a:lnTo>
                  <a:lnTo>
                    <a:pt x="2244" y="1821"/>
                  </a:lnTo>
                  <a:lnTo>
                    <a:pt x="2072" y="2031"/>
                  </a:lnTo>
                  <a:lnTo>
                    <a:pt x="1968" y="2167"/>
                  </a:lnTo>
                  <a:lnTo>
                    <a:pt x="1897" y="2246"/>
                  </a:lnTo>
                  <a:lnTo>
                    <a:pt x="1854" y="2294"/>
                  </a:lnTo>
                  <a:lnTo>
                    <a:pt x="1796" y="2321"/>
                  </a:lnTo>
                  <a:lnTo>
                    <a:pt x="1726" y="2356"/>
                  </a:lnTo>
                  <a:lnTo>
                    <a:pt x="1607" y="2413"/>
                  </a:lnTo>
                  <a:lnTo>
                    <a:pt x="1428" y="2523"/>
                  </a:lnTo>
                  <a:lnTo>
                    <a:pt x="1383" y="2562"/>
                  </a:lnTo>
                  <a:lnTo>
                    <a:pt x="1335" y="2610"/>
                  </a:lnTo>
                  <a:lnTo>
                    <a:pt x="1278" y="2655"/>
                  </a:lnTo>
                  <a:lnTo>
                    <a:pt x="1221" y="2703"/>
                  </a:lnTo>
                  <a:lnTo>
                    <a:pt x="1150" y="2738"/>
                  </a:lnTo>
                  <a:lnTo>
                    <a:pt x="1071" y="2773"/>
                  </a:lnTo>
                  <a:lnTo>
                    <a:pt x="988" y="2791"/>
                  </a:lnTo>
                  <a:lnTo>
                    <a:pt x="901" y="2799"/>
                  </a:lnTo>
                  <a:lnTo>
                    <a:pt x="808" y="2782"/>
                  </a:lnTo>
                  <a:lnTo>
                    <a:pt x="716" y="2782"/>
                  </a:lnTo>
                  <a:lnTo>
                    <a:pt x="619" y="2782"/>
                  </a:lnTo>
                  <a:lnTo>
                    <a:pt x="527" y="2786"/>
                  </a:lnTo>
                  <a:lnTo>
                    <a:pt x="430" y="2786"/>
                  </a:lnTo>
                  <a:lnTo>
                    <a:pt x="334" y="2786"/>
                  </a:lnTo>
                  <a:lnTo>
                    <a:pt x="242" y="2782"/>
                  </a:lnTo>
                  <a:lnTo>
                    <a:pt x="158" y="2773"/>
                  </a:lnTo>
                  <a:lnTo>
                    <a:pt x="189" y="2734"/>
                  </a:lnTo>
                  <a:lnTo>
                    <a:pt x="224" y="2699"/>
                  </a:lnTo>
                  <a:lnTo>
                    <a:pt x="251" y="2659"/>
                  </a:lnTo>
                  <a:lnTo>
                    <a:pt x="277" y="2624"/>
                  </a:lnTo>
                  <a:lnTo>
                    <a:pt x="299" y="2585"/>
                  </a:lnTo>
                  <a:lnTo>
                    <a:pt x="326" y="2549"/>
                  </a:lnTo>
                  <a:lnTo>
                    <a:pt x="357" y="2510"/>
                  </a:lnTo>
                  <a:lnTo>
                    <a:pt x="396" y="2479"/>
                  </a:lnTo>
                  <a:lnTo>
                    <a:pt x="312" y="2462"/>
                  </a:lnTo>
                  <a:lnTo>
                    <a:pt x="259" y="2462"/>
                  </a:lnTo>
                  <a:lnTo>
                    <a:pt x="220" y="2466"/>
                  </a:lnTo>
                  <a:lnTo>
                    <a:pt x="193" y="2479"/>
                  </a:lnTo>
                  <a:lnTo>
                    <a:pt x="162" y="2488"/>
                  </a:lnTo>
                  <a:lnTo>
                    <a:pt x="128" y="2497"/>
                  </a:lnTo>
                  <a:lnTo>
                    <a:pt x="75" y="2497"/>
                  </a:lnTo>
                  <a:lnTo>
                    <a:pt x="0" y="2488"/>
                  </a:lnTo>
                  <a:lnTo>
                    <a:pt x="93" y="2431"/>
                  </a:lnTo>
                  <a:lnTo>
                    <a:pt x="150" y="2396"/>
                  </a:lnTo>
                  <a:lnTo>
                    <a:pt x="180" y="2365"/>
                  </a:lnTo>
                  <a:lnTo>
                    <a:pt x="203" y="2342"/>
                  </a:lnTo>
                  <a:lnTo>
                    <a:pt x="220" y="2313"/>
                  </a:lnTo>
                  <a:lnTo>
                    <a:pt x="255" y="2286"/>
                  </a:lnTo>
                  <a:lnTo>
                    <a:pt x="312" y="2246"/>
                  </a:lnTo>
                  <a:lnTo>
                    <a:pt x="413" y="2198"/>
                  </a:lnTo>
                  <a:lnTo>
                    <a:pt x="571" y="2124"/>
                  </a:lnTo>
                  <a:lnTo>
                    <a:pt x="708" y="2066"/>
                  </a:lnTo>
                  <a:lnTo>
                    <a:pt x="817" y="2018"/>
                  </a:lnTo>
                  <a:lnTo>
                    <a:pt x="918" y="1979"/>
                  </a:lnTo>
                  <a:lnTo>
                    <a:pt x="997" y="1939"/>
                  </a:lnTo>
                  <a:lnTo>
                    <a:pt x="1071" y="1908"/>
                  </a:lnTo>
                  <a:lnTo>
                    <a:pt x="1138" y="1877"/>
                  </a:lnTo>
                  <a:lnTo>
                    <a:pt x="1208" y="1847"/>
                  </a:lnTo>
                  <a:lnTo>
                    <a:pt x="1283" y="1694"/>
                  </a:lnTo>
                  <a:lnTo>
                    <a:pt x="1375" y="1553"/>
                  </a:lnTo>
                  <a:lnTo>
                    <a:pt x="1472" y="1408"/>
                  </a:lnTo>
                  <a:lnTo>
                    <a:pt x="1576" y="1259"/>
                  </a:lnTo>
                  <a:lnTo>
                    <a:pt x="1678" y="1079"/>
                  </a:lnTo>
                  <a:lnTo>
                    <a:pt x="1779" y="877"/>
                  </a:lnTo>
                  <a:lnTo>
                    <a:pt x="1875" y="635"/>
                  </a:lnTo>
                  <a:lnTo>
                    <a:pt x="1968" y="355"/>
                  </a:lnTo>
                  <a:lnTo>
                    <a:pt x="2108" y="175"/>
                  </a:lnTo>
                  <a:lnTo>
                    <a:pt x="2213" y="60"/>
                  </a:lnTo>
                  <a:lnTo>
                    <a:pt x="2292" y="4"/>
                  </a:lnTo>
                  <a:lnTo>
                    <a:pt x="2367" y="0"/>
                  </a:lnTo>
                  <a:lnTo>
                    <a:pt x="2437" y="39"/>
                  </a:lnTo>
                  <a:lnTo>
                    <a:pt x="2534" y="122"/>
                  </a:lnTo>
                  <a:lnTo>
                    <a:pt x="2661" y="241"/>
                  </a:lnTo>
                  <a:lnTo>
                    <a:pt x="2846" y="399"/>
                  </a:lnTo>
                  <a:close/>
                </a:path>
              </a:pathLst>
            </a:custGeom>
            <a:solidFill>
              <a:srgbClr val="7A6B66"/>
            </a:solidFill>
            <a:ln w="9525">
              <a:noFill/>
              <a:round/>
              <a:headEnd/>
              <a:tailEnd/>
            </a:ln>
          </p:spPr>
          <p:txBody>
            <a:bodyPr>
              <a:prstTxWarp prst="textNoShape">
                <a:avLst/>
              </a:prstTxWarp>
            </a:bodyPr>
            <a:lstStyle/>
            <a:p>
              <a:endParaRPr lang="en-US"/>
            </a:p>
          </p:txBody>
        </p:sp>
        <p:sp>
          <p:nvSpPr>
            <p:cNvPr id="51967" name="Freeform 90"/>
            <p:cNvSpPr>
              <a:spLocks/>
            </p:cNvSpPr>
            <p:nvPr/>
          </p:nvSpPr>
          <p:spPr bwMode="auto">
            <a:xfrm>
              <a:off x="4061" y="3057"/>
              <a:ext cx="477" cy="468"/>
            </a:xfrm>
            <a:custGeom>
              <a:avLst/>
              <a:gdLst>
                <a:gd name="T0" fmla="*/ 2819 w 2862"/>
                <a:gd name="T1" fmla="*/ 583 h 2809"/>
                <a:gd name="T2" fmla="*/ 2669 w 2862"/>
                <a:gd name="T3" fmla="*/ 947 h 2809"/>
                <a:gd name="T4" fmla="*/ 2476 w 2862"/>
                <a:gd name="T5" fmla="*/ 1294 h 2809"/>
                <a:gd name="T6" fmla="*/ 2300 w 2862"/>
                <a:gd name="T7" fmla="*/ 1632 h 2809"/>
                <a:gd name="T8" fmla="*/ 2076 w 2862"/>
                <a:gd name="T9" fmla="*/ 2005 h 2809"/>
                <a:gd name="T10" fmla="*/ 1901 w 2862"/>
                <a:gd name="T11" fmla="*/ 2220 h 2809"/>
                <a:gd name="T12" fmla="*/ 1800 w 2862"/>
                <a:gd name="T13" fmla="*/ 2294 h 2809"/>
                <a:gd name="T14" fmla="*/ 1611 w 2862"/>
                <a:gd name="T15" fmla="*/ 2391 h 2809"/>
                <a:gd name="T16" fmla="*/ 1387 w 2862"/>
                <a:gd name="T17" fmla="*/ 2541 h 2809"/>
                <a:gd name="T18" fmla="*/ 1282 w 2862"/>
                <a:gd name="T19" fmla="*/ 2645 h 2809"/>
                <a:gd name="T20" fmla="*/ 1154 w 2862"/>
                <a:gd name="T21" fmla="*/ 2742 h 2809"/>
                <a:gd name="T22" fmla="*/ 1001 w 2862"/>
                <a:gd name="T23" fmla="*/ 2799 h 2809"/>
                <a:gd name="T24" fmla="*/ 820 w 2862"/>
                <a:gd name="T25" fmla="*/ 2791 h 2809"/>
                <a:gd name="T26" fmla="*/ 623 w 2862"/>
                <a:gd name="T27" fmla="*/ 2786 h 2809"/>
                <a:gd name="T28" fmla="*/ 425 w 2862"/>
                <a:gd name="T29" fmla="*/ 2791 h 2809"/>
                <a:gd name="T30" fmla="*/ 232 w 2862"/>
                <a:gd name="T31" fmla="*/ 2786 h 2809"/>
                <a:gd name="T32" fmla="*/ 184 w 2862"/>
                <a:gd name="T33" fmla="*/ 2738 h 2809"/>
                <a:gd name="T34" fmla="*/ 241 w 2862"/>
                <a:gd name="T35" fmla="*/ 2659 h 2809"/>
                <a:gd name="T36" fmla="*/ 298 w 2862"/>
                <a:gd name="T37" fmla="*/ 2576 h 2809"/>
                <a:gd name="T38" fmla="*/ 355 w 2862"/>
                <a:gd name="T39" fmla="*/ 2497 h 2809"/>
                <a:gd name="T40" fmla="*/ 315 w 2862"/>
                <a:gd name="T41" fmla="*/ 2452 h 2809"/>
                <a:gd name="T42" fmla="*/ 232 w 2862"/>
                <a:gd name="T43" fmla="*/ 2466 h 2809"/>
                <a:gd name="T44" fmla="*/ 170 w 2862"/>
                <a:gd name="T45" fmla="*/ 2492 h 2809"/>
                <a:gd name="T46" fmla="*/ 79 w 2862"/>
                <a:gd name="T47" fmla="*/ 2506 h 2809"/>
                <a:gd name="T48" fmla="*/ 101 w 2862"/>
                <a:gd name="T49" fmla="*/ 2431 h 2809"/>
                <a:gd name="T50" fmla="*/ 211 w 2862"/>
                <a:gd name="T51" fmla="*/ 2352 h 2809"/>
                <a:gd name="T52" fmla="*/ 276 w 2862"/>
                <a:gd name="T53" fmla="*/ 2299 h 2809"/>
                <a:gd name="T54" fmla="*/ 382 w 2862"/>
                <a:gd name="T55" fmla="*/ 2234 h 2809"/>
                <a:gd name="T56" fmla="*/ 632 w 2862"/>
                <a:gd name="T57" fmla="*/ 2124 h 2809"/>
                <a:gd name="T58" fmla="*/ 861 w 2862"/>
                <a:gd name="T59" fmla="*/ 2027 h 2809"/>
                <a:gd name="T60" fmla="*/ 1031 w 2862"/>
                <a:gd name="T61" fmla="*/ 1952 h 2809"/>
                <a:gd name="T62" fmla="*/ 1168 w 2862"/>
                <a:gd name="T63" fmla="*/ 1900 h 2809"/>
                <a:gd name="T64" fmla="*/ 1326 w 2862"/>
                <a:gd name="T65" fmla="*/ 1711 h 2809"/>
                <a:gd name="T66" fmla="*/ 1532 w 2862"/>
                <a:gd name="T67" fmla="*/ 1416 h 2809"/>
                <a:gd name="T68" fmla="*/ 1734 w 2862"/>
                <a:gd name="T69" fmla="*/ 1092 h 2809"/>
                <a:gd name="T70" fmla="*/ 1932 w 2862"/>
                <a:gd name="T71" fmla="*/ 648 h 2809"/>
                <a:gd name="T72" fmla="*/ 2155 w 2862"/>
                <a:gd name="T73" fmla="*/ 170 h 2809"/>
                <a:gd name="T74" fmla="*/ 2335 w 2862"/>
                <a:gd name="T75" fmla="*/ 0 h 2809"/>
                <a:gd name="T76" fmla="*/ 2480 w 2862"/>
                <a:gd name="T77" fmla="*/ 52 h 2809"/>
                <a:gd name="T78" fmla="*/ 2696 w 2862"/>
                <a:gd name="T79" fmla="*/ 258 h 2809"/>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862"/>
                <a:gd name="T121" fmla="*/ 0 h 2809"/>
                <a:gd name="T122" fmla="*/ 2862 w 2862"/>
                <a:gd name="T123" fmla="*/ 2809 h 2809"/>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862" h="2809">
                  <a:moveTo>
                    <a:pt x="2862" y="403"/>
                  </a:moveTo>
                  <a:lnTo>
                    <a:pt x="2819" y="583"/>
                  </a:lnTo>
                  <a:lnTo>
                    <a:pt x="2757" y="768"/>
                  </a:lnTo>
                  <a:lnTo>
                    <a:pt x="2669" y="947"/>
                  </a:lnTo>
                  <a:lnTo>
                    <a:pt x="2578" y="1127"/>
                  </a:lnTo>
                  <a:lnTo>
                    <a:pt x="2476" y="1294"/>
                  </a:lnTo>
                  <a:lnTo>
                    <a:pt x="2383" y="1465"/>
                  </a:lnTo>
                  <a:lnTo>
                    <a:pt x="2300" y="1632"/>
                  </a:lnTo>
                  <a:lnTo>
                    <a:pt x="2244" y="1794"/>
                  </a:lnTo>
                  <a:lnTo>
                    <a:pt x="2076" y="2005"/>
                  </a:lnTo>
                  <a:lnTo>
                    <a:pt x="1971" y="2141"/>
                  </a:lnTo>
                  <a:lnTo>
                    <a:pt x="1901" y="2220"/>
                  </a:lnTo>
                  <a:lnTo>
                    <a:pt x="1857" y="2269"/>
                  </a:lnTo>
                  <a:lnTo>
                    <a:pt x="1800" y="2294"/>
                  </a:lnTo>
                  <a:lnTo>
                    <a:pt x="1729" y="2330"/>
                  </a:lnTo>
                  <a:lnTo>
                    <a:pt x="1611" y="2391"/>
                  </a:lnTo>
                  <a:lnTo>
                    <a:pt x="1431" y="2501"/>
                  </a:lnTo>
                  <a:lnTo>
                    <a:pt x="1387" y="2541"/>
                  </a:lnTo>
                  <a:lnTo>
                    <a:pt x="1339" y="2593"/>
                  </a:lnTo>
                  <a:lnTo>
                    <a:pt x="1282" y="2645"/>
                  </a:lnTo>
                  <a:lnTo>
                    <a:pt x="1225" y="2699"/>
                  </a:lnTo>
                  <a:lnTo>
                    <a:pt x="1154" y="2742"/>
                  </a:lnTo>
                  <a:lnTo>
                    <a:pt x="1084" y="2778"/>
                  </a:lnTo>
                  <a:lnTo>
                    <a:pt x="1001" y="2799"/>
                  </a:lnTo>
                  <a:lnTo>
                    <a:pt x="913" y="2809"/>
                  </a:lnTo>
                  <a:lnTo>
                    <a:pt x="820" y="2791"/>
                  </a:lnTo>
                  <a:lnTo>
                    <a:pt x="724" y="2791"/>
                  </a:lnTo>
                  <a:lnTo>
                    <a:pt x="623" y="2786"/>
                  </a:lnTo>
                  <a:lnTo>
                    <a:pt x="527" y="2791"/>
                  </a:lnTo>
                  <a:lnTo>
                    <a:pt x="425" y="2791"/>
                  </a:lnTo>
                  <a:lnTo>
                    <a:pt x="329" y="2791"/>
                  </a:lnTo>
                  <a:lnTo>
                    <a:pt x="232" y="2786"/>
                  </a:lnTo>
                  <a:lnTo>
                    <a:pt x="149" y="2778"/>
                  </a:lnTo>
                  <a:lnTo>
                    <a:pt x="184" y="2738"/>
                  </a:lnTo>
                  <a:lnTo>
                    <a:pt x="215" y="2703"/>
                  </a:lnTo>
                  <a:lnTo>
                    <a:pt x="241" y="2659"/>
                  </a:lnTo>
                  <a:lnTo>
                    <a:pt x="272" y="2620"/>
                  </a:lnTo>
                  <a:lnTo>
                    <a:pt x="298" y="2576"/>
                  </a:lnTo>
                  <a:lnTo>
                    <a:pt x="324" y="2537"/>
                  </a:lnTo>
                  <a:lnTo>
                    <a:pt x="355" y="2497"/>
                  </a:lnTo>
                  <a:lnTo>
                    <a:pt x="394" y="2466"/>
                  </a:lnTo>
                  <a:lnTo>
                    <a:pt x="315" y="2452"/>
                  </a:lnTo>
                  <a:lnTo>
                    <a:pt x="267" y="2457"/>
                  </a:lnTo>
                  <a:lnTo>
                    <a:pt x="232" y="2466"/>
                  </a:lnTo>
                  <a:lnTo>
                    <a:pt x="206" y="2483"/>
                  </a:lnTo>
                  <a:lnTo>
                    <a:pt x="170" y="2492"/>
                  </a:lnTo>
                  <a:lnTo>
                    <a:pt x="136" y="2506"/>
                  </a:lnTo>
                  <a:lnTo>
                    <a:pt x="79" y="2506"/>
                  </a:lnTo>
                  <a:lnTo>
                    <a:pt x="0" y="2501"/>
                  </a:lnTo>
                  <a:lnTo>
                    <a:pt x="101" y="2431"/>
                  </a:lnTo>
                  <a:lnTo>
                    <a:pt x="166" y="2387"/>
                  </a:lnTo>
                  <a:lnTo>
                    <a:pt x="211" y="2352"/>
                  </a:lnTo>
                  <a:lnTo>
                    <a:pt x="245" y="2325"/>
                  </a:lnTo>
                  <a:lnTo>
                    <a:pt x="276" y="2299"/>
                  </a:lnTo>
                  <a:lnTo>
                    <a:pt x="320" y="2273"/>
                  </a:lnTo>
                  <a:lnTo>
                    <a:pt x="382" y="2234"/>
                  </a:lnTo>
                  <a:lnTo>
                    <a:pt x="487" y="2190"/>
                  </a:lnTo>
                  <a:lnTo>
                    <a:pt x="632" y="2124"/>
                  </a:lnTo>
                  <a:lnTo>
                    <a:pt x="755" y="2076"/>
                  </a:lnTo>
                  <a:lnTo>
                    <a:pt x="861" y="2027"/>
                  </a:lnTo>
                  <a:lnTo>
                    <a:pt x="952" y="1991"/>
                  </a:lnTo>
                  <a:lnTo>
                    <a:pt x="1031" y="1952"/>
                  </a:lnTo>
                  <a:lnTo>
                    <a:pt x="1102" y="1926"/>
                  </a:lnTo>
                  <a:lnTo>
                    <a:pt x="1168" y="1900"/>
                  </a:lnTo>
                  <a:lnTo>
                    <a:pt x="1233" y="1873"/>
                  </a:lnTo>
                  <a:lnTo>
                    <a:pt x="1326" y="1711"/>
                  </a:lnTo>
                  <a:lnTo>
                    <a:pt x="1426" y="1566"/>
                  </a:lnTo>
                  <a:lnTo>
                    <a:pt x="1532" y="1416"/>
                  </a:lnTo>
                  <a:lnTo>
                    <a:pt x="1637" y="1268"/>
                  </a:lnTo>
                  <a:lnTo>
                    <a:pt x="1734" y="1092"/>
                  </a:lnTo>
                  <a:lnTo>
                    <a:pt x="1835" y="890"/>
                  </a:lnTo>
                  <a:lnTo>
                    <a:pt x="1932" y="648"/>
                  </a:lnTo>
                  <a:lnTo>
                    <a:pt x="2024" y="363"/>
                  </a:lnTo>
                  <a:lnTo>
                    <a:pt x="2155" y="170"/>
                  </a:lnTo>
                  <a:lnTo>
                    <a:pt x="2256" y="52"/>
                  </a:lnTo>
                  <a:lnTo>
                    <a:pt x="2335" y="0"/>
                  </a:lnTo>
                  <a:lnTo>
                    <a:pt x="2410" y="4"/>
                  </a:lnTo>
                  <a:lnTo>
                    <a:pt x="2480" y="52"/>
                  </a:lnTo>
                  <a:lnTo>
                    <a:pt x="2572" y="139"/>
                  </a:lnTo>
                  <a:lnTo>
                    <a:pt x="2696" y="258"/>
                  </a:lnTo>
                  <a:lnTo>
                    <a:pt x="2862" y="403"/>
                  </a:lnTo>
                  <a:close/>
                </a:path>
              </a:pathLst>
            </a:custGeom>
            <a:solidFill>
              <a:srgbClr val="806E69"/>
            </a:solidFill>
            <a:ln w="9525">
              <a:noFill/>
              <a:round/>
              <a:headEnd/>
              <a:tailEnd/>
            </a:ln>
          </p:spPr>
          <p:txBody>
            <a:bodyPr>
              <a:prstTxWarp prst="textNoShape">
                <a:avLst/>
              </a:prstTxWarp>
            </a:bodyPr>
            <a:lstStyle/>
            <a:p>
              <a:endParaRPr lang="en-US"/>
            </a:p>
          </p:txBody>
        </p:sp>
        <p:sp>
          <p:nvSpPr>
            <p:cNvPr id="51968" name="Freeform 91"/>
            <p:cNvSpPr>
              <a:spLocks/>
            </p:cNvSpPr>
            <p:nvPr/>
          </p:nvSpPr>
          <p:spPr bwMode="auto">
            <a:xfrm>
              <a:off x="4059" y="3058"/>
              <a:ext cx="480" cy="469"/>
            </a:xfrm>
            <a:custGeom>
              <a:avLst/>
              <a:gdLst>
                <a:gd name="T0" fmla="*/ 2832 w 2876"/>
                <a:gd name="T1" fmla="*/ 579 h 2817"/>
                <a:gd name="T2" fmla="*/ 2678 w 2876"/>
                <a:gd name="T3" fmla="*/ 930 h 2817"/>
                <a:gd name="T4" fmla="*/ 2481 w 2876"/>
                <a:gd name="T5" fmla="*/ 1268 h 2817"/>
                <a:gd name="T6" fmla="*/ 2301 w 2876"/>
                <a:gd name="T7" fmla="*/ 1597 h 2817"/>
                <a:gd name="T8" fmla="*/ 2077 w 2876"/>
                <a:gd name="T9" fmla="*/ 1970 h 2817"/>
                <a:gd name="T10" fmla="*/ 1901 w 2876"/>
                <a:gd name="T11" fmla="*/ 2190 h 2817"/>
                <a:gd name="T12" fmla="*/ 1804 w 2876"/>
                <a:gd name="T13" fmla="*/ 2269 h 2817"/>
                <a:gd name="T14" fmla="*/ 1611 w 2876"/>
                <a:gd name="T15" fmla="*/ 2374 h 2817"/>
                <a:gd name="T16" fmla="*/ 1387 w 2876"/>
                <a:gd name="T17" fmla="*/ 2523 h 2817"/>
                <a:gd name="T18" fmla="*/ 1286 w 2876"/>
                <a:gd name="T19" fmla="*/ 2633 h 2817"/>
                <a:gd name="T20" fmla="*/ 1167 w 2876"/>
                <a:gd name="T21" fmla="*/ 2738 h 2817"/>
                <a:gd name="T22" fmla="*/ 1014 w 2876"/>
                <a:gd name="T23" fmla="*/ 2805 h 2817"/>
                <a:gd name="T24" fmla="*/ 829 w 2876"/>
                <a:gd name="T25" fmla="*/ 2799 h 2817"/>
                <a:gd name="T26" fmla="*/ 632 w 2876"/>
                <a:gd name="T27" fmla="*/ 2795 h 2817"/>
                <a:gd name="T28" fmla="*/ 426 w 2876"/>
                <a:gd name="T29" fmla="*/ 2791 h 2817"/>
                <a:gd name="T30" fmla="*/ 228 w 2876"/>
                <a:gd name="T31" fmla="*/ 2782 h 2817"/>
                <a:gd name="T32" fmla="*/ 175 w 2876"/>
                <a:gd name="T33" fmla="*/ 2734 h 2817"/>
                <a:gd name="T34" fmla="*/ 237 w 2876"/>
                <a:gd name="T35" fmla="*/ 2651 h 2817"/>
                <a:gd name="T36" fmla="*/ 294 w 2876"/>
                <a:gd name="T37" fmla="*/ 2562 h 2817"/>
                <a:gd name="T38" fmla="*/ 360 w 2876"/>
                <a:gd name="T39" fmla="*/ 2479 h 2817"/>
                <a:gd name="T40" fmla="*/ 324 w 2876"/>
                <a:gd name="T41" fmla="*/ 2440 h 2817"/>
                <a:gd name="T42" fmla="*/ 241 w 2876"/>
                <a:gd name="T43" fmla="*/ 2462 h 2817"/>
                <a:gd name="T44" fmla="*/ 179 w 2876"/>
                <a:gd name="T45" fmla="*/ 2497 h 2817"/>
                <a:gd name="T46" fmla="*/ 83 w 2876"/>
                <a:gd name="T47" fmla="*/ 2519 h 2817"/>
                <a:gd name="T48" fmla="*/ 106 w 2876"/>
                <a:gd name="T49" fmla="*/ 2436 h 2817"/>
                <a:gd name="T50" fmla="*/ 237 w 2876"/>
                <a:gd name="T51" fmla="*/ 2338 h 2817"/>
                <a:gd name="T52" fmla="*/ 329 w 2876"/>
                <a:gd name="T53" fmla="*/ 2282 h 2817"/>
                <a:gd name="T54" fmla="*/ 457 w 2876"/>
                <a:gd name="T55" fmla="*/ 2216 h 2817"/>
                <a:gd name="T56" fmla="*/ 689 w 2876"/>
                <a:gd name="T57" fmla="*/ 2120 h 2817"/>
                <a:gd name="T58" fmla="*/ 900 w 2876"/>
                <a:gd name="T59" fmla="*/ 2032 h 2817"/>
                <a:gd name="T60" fmla="*/ 1067 w 2876"/>
                <a:gd name="T61" fmla="*/ 1962 h 2817"/>
                <a:gd name="T62" fmla="*/ 1198 w 2876"/>
                <a:gd name="T63" fmla="*/ 1909 h 2817"/>
                <a:gd name="T64" fmla="*/ 1374 w 2876"/>
                <a:gd name="T65" fmla="*/ 1725 h 2817"/>
                <a:gd name="T66" fmla="*/ 1589 w 2876"/>
                <a:gd name="T67" fmla="*/ 1422 h 2817"/>
                <a:gd name="T68" fmla="*/ 1800 w 2876"/>
                <a:gd name="T69" fmla="*/ 1097 h 2817"/>
                <a:gd name="T70" fmla="*/ 1989 w 2876"/>
                <a:gd name="T71" fmla="*/ 658 h 2817"/>
                <a:gd name="T72" fmla="*/ 2204 w 2876"/>
                <a:gd name="T73" fmla="*/ 171 h 2817"/>
                <a:gd name="T74" fmla="*/ 2375 w 2876"/>
                <a:gd name="T75" fmla="*/ 0 h 2817"/>
                <a:gd name="T76" fmla="*/ 2525 w 2876"/>
                <a:gd name="T77" fmla="*/ 61 h 2817"/>
                <a:gd name="T78" fmla="*/ 2722 w 2876"/>
                <a:gd name="T79" fmla="*/ 268 h 281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876"/>
                <a:gd name="T121" fmla="*/ 0 h 2817"/>
                <a:gd name="T122" fmla="*/ 2876 w 2876"/>
                <a:gd name="T123" fmla="*/ 2817 h 281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876" h="2817">
                  <a:moveTo>
                    <a:pt x="2876" y="403"/>
                  </a:moveTo>
                  <a:lnTo>
                    <a:pt x="2832" y="579"/>
                  </a:lnTo>
                  <a:lnTo>
                    <a:pt x="2766" y="758"/>
                  </a:lnTo>
                  <a:lnTo>
                    <a:pt x="2678" y="930"/>
                  </a:lnTo>
                  <a:lnTo>
                    <a:pt x="2587" y="1101"/>
                  </a:lnTo>
                  <a:lnTo>
                    <a:pt x="2481" y="1268"/>
                  </a:lnTo>
                  <a:lnTo>
                    <a:pt x="2388" y="1435"/>
                  </a:lnTo>
                  <a:lnTo>
                    <a:pt x="2301" y="1597"/>
                  </a:lnTo>
                  <a:lnTo>
                    <a:pt x="2244" y="1759"/>
                  </a:lnTo>
                  <a:lnTo>
                    <a:pt x="2077" y="1970"/>
                  </a:lnTo>
                  <a:lnTo>
                    <a:pt x="1971" y="2111"/>
                  </a:lnTo>
                  <a:lnTo>
                    <a:pt x="1901" y="2190"/>
                  </a:lnTo>
                  <a:lnTo>
                    <a:pt x="1857" y="2242"/>
                  </a:lnTo>
                  <a:lnTo>
                    <a:pt x="1804" y="2269"/>
                  </a:lnTo>
                  <a:lnTo>
                    <a:pt x="1730" y="2309"/>
                  </a:lnTo>
                  <a:lnTo>
                    <a:pt x="1611" y="2374"/>
                  </a:lnTo>
                  <a:lnTo>
                    <a:pt x="1431" y="2484"/>
                  </a:lnTo>
                  <a:lnTo>
                    <a:pt x="1387" y="2523"/>
                  </a:lnTo>
                  <a:lnTo>
                    <a:pt x="1343" y="2581"/>
                  </a:lnTo>
                  <a:lnTo>
                    <a:pt x="1286" y="2633"/>
                  </a:lnTo>
                  <a:lnTo>
                    <a:pt x="1234" y="2690"/>
                  </a:lnTo>
                  <a:lnTo>
                    <a:pt x="1167" y="2738"/>
                  </a:lnTo>
                  <a:lnTo>
                    <a:pt x="1098" y="2782"/>
                  </a:lnTo>
                  <a:lnTo>
                    <a:pt x="1014" y="2805"/>
                  </a:lnTo>
                  <a:lnTo>
                    <a:pt x="922" y="2817"/>
                  </a:lnTo>
                  <a:lnTo>
                    <a:pt x="829" y="2799"/>
                  </a:lnTo>
                  <a:lnTo>
                    <a:pt x="733" y="2795"/>
                  </a:lnTo>
                  <a:lnTo>
                    <a:pt x="632" y="2795"/>
                  </a:lnTo>
                  <a:lnTo>
                    <a:pt x="531" y="2795"/>
                  </a:lnTo>
                  <a:lnTo>
                    <a:pt x="426" y="2791"/>
                  </a:lnTo>
                  <a:lnTo>
                    <a:pt x="324" y="2791"/>
                  </a:lnTo>
                  <a:lnTo>
                    <a:pt x="228" y="2782"/>
                  </a:lnTo>
                  <a:lnTo>
                    <a:pt x="140" y="2774"/>
                  </a:lnTo>
                  <a:lnTo>
                    <a:pt x="175" y="2734"/>
                  </a:lnTo>
                  <a:lnTo>
                    <a:pt x="210" y="2695"/>
                  </a:lnTo>
                  <a:lnTo>
                    <a:pt x="237" y="2651"/>
                  </a:lnTo>
                  <a:lnTo>
                    <a:pt x="268" y="2612"/>
                  </a:lnTo>
                  <a:lnTo>
                    <a:pt x="294" y="2562"/>
                  </a:lnTo>
                  <a:lnTo>
                    <a:pt x="324" y="2519"/>
                  </a:lnTo>
                  <a:lnTo>
                    <a:pt x="360" y="2479"/>
                  </a:lnTo>
                  <a:lnTo>
                    <a:pt x="399" y="2444"/>
                  </a:lnTo>
                  <a:lnTo>
                    <a:pt x="324" y="2440"/>
                  </a:lnTo>
                  <a:lnTo>
                    <a:pt x="281" y="2448"/>
                  </a:lnTo>
                  <a:lnTo>
                    <a:pt x="241" y="2462"/>
                  </a:lnTo>
                  <a:lnTo>
                    <a:pt x="215" y="2484"/>
                  </a:lnTo>
                  <a:lnTo>
                    <a:pt x="179" y="2497"/>
                  </a:lnTo>
                  <a:lnTo>
                    <a:pt x="140" y="2514"/>
                  </a:lnTo>
                  <a:lnTo>
                    <a:pt x="83" y="2519"/>
                  </a:lnTo>
                  <a:lnTo>
                    <a:pt x="0" y="2519"/>
                  </a:lnTo>
                  <a:lnTo>
                    <a:pt x="106" y="2436"/>
                  </a:lnTo>
                  <a:lnTo>
                    <a:pt x="185" y="2383"/>
                  </a:lnTo>
                  <a:lnTo>
                    <a:pt x="237" y="2338"/>
                  </a:lnTo>
                  <a:lnTo>
                    <a:pt x="285" y="2313"/>
                  </a:lnTo>
                  <a:lnTo>
                    <a:pt x="329" y="2282"/>
                  </a:lnTo>
                  <a:lnTo>
                    <a:pt x="382" y="2255"/>
                  </a:lnTo>
                  <a:lnTo>
                    <a:pt x="457" y="2216"/>
                  </a:lnTo>
                  <a:lnTo>
                    <a:pt x="561" y="2172"/>
                  </a:lnTo>
                  <a:lnTo>
                    <a:pt x="689" y="2120"/>
                  </a:lnTo>
                  <a:lnTo>
                    <a:pt x="804" y="2076"/>
                  </a:lnTo>
                  <a:lnTo>
                    <a:pt x="900" y="2032"/>
                  </a:lnTo>
                  <a:lnTo>
                    <a:pt x="992" y="1997"/>
                  </a:lnTo>
                  <a:lnTo>
                    <a:pt x="1067" y="1962"/>
                  </a:lnTo>
                  <a:lnTo>
                    <a:pt x="1138" y="1935"/>
                  </a:lnTo>
                  <a:lnTo>
                    <a:pt x="1198" y="1909"/>
                  </a:lnTo>
                  <a:lnTo>
                    <a:pt x="1265" y="1891"/>
                  </a:lnTo>
                  <a:lnTo>
                    <a:pt x="1374" y="1725"/>
                  </a:lnTo>
                  <a:lnTo>
                    <a:pt x="1484" y="1576"/>
                  </a:lnTo>
                  <a:lnTo>
                    <a:pt x="1589" y="1422"/>
                  </a:lnTo>
                  <a:lnTo>
                    <a:pt x="1699" y="1273"/>
                  </a:lnTo>
                  <a:lnTo>
                    <a:pt x="1800" y="1097"/>
                  </a:lnTo>
                  <a:lnTo>
                    <a:pt x="1896" y="899"/>
                  </a:lnTo>
                  <a:lnTo>
                    <a:pt x="1989" y="658"/>
                  </a:lnTo>
                  <a:lnTo>
                    <a:pt x="2081" y="378"/>
                  </a:lnTo>
                  <a:lnTo>
                    <a:pt x="2204" y="171"/>
                  </a:lnTo>
                  <a:lnTo>
                    <a:pt x="2301" y="52"/>
                  </a:lnTo>
                  <a:lnTo>
                    <a:pt x="2375" y="0"/>
                  </a:lnTo>
                  <a:lnTo>
                    <a:pt x="2450" y="8"/>
                  </a:lnTo>
                  <a:lnTo>
                    <a:pt x="2525" y="61"/>
                  </a:lnTo>
                  <a:lnTo>
                    <a:pt x="2612" y="154"/>
                  </a:lnTo>
                  <a:lnTo>
                    <a:pt x="2722" y="268"/>
                  </a:lnTo>
                  <a:lnTo>
                    <a:pt x="2876" y="403"/>
                  </a:lnTo>
                  <a:close/>
                </a:path>
              </a:pathLst>
            </a:custGeom>
            <a:solidFill>
              <a:srgbClr val="877570"/>
            </a:solidFill>
            <a:ln w="9525">
              <a:noFill/>
              <a:round/>
              <a:headEnd/>
              <a:tailEnd/>
            </a:ln>
          </p:spPr>
          <p:txBody>
            <a:bodyPr>
              <a:prstTxWarp prst="textNoShape">
                <a:avLst/>
              </a:prstTxWarp>
            </a:bodyPr>
            <a:lstStyle/>
            <a:p>
              <a:endParaRPr lang="en-US"/>
            </a:p>
          </p:txBody>
        </p:sp>
        <p:sp>
          <p:nvSpPr>
            <p:cNvPr id="51969" name="Freeform 92"/>
            <p:cNvSpPr>
              <a:spLocks/>
            </p:cNvSpPr>
            <p:nvPr/>
          </p:nvSpPr>
          <p:spPr bwMode="auto">
            <a:xfrm>
              <a:off x="4059" y="3057"/>
              <a:ext cx="480" cy="472"/>
            </a:xfrm>
            <a:custGeom>
              <a:avLst/>
              <a:gdLst>
                <a:gd name="T0" fmla="*/ 2836 w 2884"/>
                <a:gd name="T1" fmla="*/ 583 h 2830"/>
                <a:gd name="T2" fmla="*/ 2678 w 2884"/>
                <a:gd name="T3" fmla="*/ 926 h 2830"/>
                <a:gd name="T4" fmla="*/ 2481 w 2884"/>
                <a:gd name="T5" fmla="*/ 1254 h 2830"/>
                <a:gd name="T6" fmla="*/ 2300 w 2884"/>
                <a:gd name="T7" fmla="*/ 1575 h 2830"/>
                <a:gd name="T8" fmla="*/ 2076 w 2884"/>
                <a:gd name="T9" fmla="*/ 1948 h 2830"/>
                <a:gd name="T10" fmla="*/ 1900 w 2884"/>
                <a:gd name="T11" fmla="*/ 2167 h 2830"/>
                <a:gd name="T12" fmla="*/ 1800 w 2884"/>
                <a:gd name="T13" fmla="*/ 2251 h 2830"/>
                <a:gd name="T14" fmla="*/ 1607 w 2884"/>
                <a:gd name="T15" fmla="*/ 2356 h 2830"/>
                <a:gd name="T16" fmla="*/ 1383 w 2884"/>
                <a:gd name="T17" fmla="*/ 2510 h 2830"/>
                <a:gd name="T18" fmla="*/ 1290 w 2884"/>
                <a:gd name="T19" fmla="*/ 2628 h 2830"/>
                <a:gd name="T20" fmla="*/ 1171 w 2884"/>
                <a:gd name="T21" fmla="*/ 2742 h 2830"/>
                <a:gd name="T22" fmla="*/ 1018 w 2884"/>
                <a:gd name="T23" fmla="*/ 2817 h 2830"/>
                <a:gd name="T24" fmla="*/ 838 w 2884"/>
                <a:gd name="T25" fmla="*/ 2813 h 2830"/>
                <a:gd name="T26" fmla="*/ 632 w 2884"/>
                <a:gd name="T27" fmla="*/ 2803 h 2830"/>
                <a:gd name="T28" fmla="*/ 417 w 2884"/>
                <a:gd name="T29" fmla="*/ 2799 h 2830"/>
                <a:gd name="T30" fmla="*/ 214 w 2884"/>
                <a:gd name="T31" fmla="*/ 2791 h 2830"/>
                <a:gd name="T32" fmla="*/ 158 w 2884"/>
                <a:gd name="T33" fmla="*/ 2742 h 2830"/>
                <a:gd name="T34" fmla="*/ 228 w 2884"/>
                <a:gd name="T35" fmla="*/ 2655 h 2830"/>
                <a:gd name="T36" fmla="*/ 289 w 2884"/>
                <a:gd name="T37" fmla="*/ 2558 h 2830"/>
                <a:gd name="T38" fmla="*/ 359 w 2884"/>
                <a:gd name="T39" fmla="*/ 2475 h 2830"/>
                <a:gd name="T40" fmla="*/ 328 w 2884"/>
                <a:gd name="T41" fmla="*/ 2440 h 2830"/>
                <a:gd name="T42" fmla="*/ 250 w 2884"/>
                <a:gd name="T43" fmla="*/ 2470 h 2830"/>
                <a:gd name="T44" fmla="*/ 189 w 2884"/>
                <a:gd name="T45" fmla="*/ 2510 h 2830"/>
                <a:gd name="T46" fmla="*/ 83 w 2884"/>
                <a:gd name="T47" fmla="*/ 2537 h 2830"/>
                <a:gd name="T48" fmla="*/ 110 w 2884"/>
                <a:gd name="T49" fmla="*/ 2448 h 2830"/>
                <a:gd name="T50" fmla="*/ 263 w 2884"/>
                <a:gd name="T51" fmla="*/ 2334 h 2830"/>
                <a:gd name="T52" fmla="*/ 378 w 2884"/>
                <a:gd name="T53" fmla="*/ 2273 h 2830"/>
                <a:gd name="T54" fmla="*/ 522 w 2884"/>
                <a:gd name="T55" fmla="*/ 2211 h 2830"/>
                <a:gd name="T56" fmla="*/ 746 w 2884"/>
                <a:gd name="T57" fmla="*/ 2124 h 2830"/>
                <a:gd name="T58" fmla="*/ 943 w 2884"/>
                <a:gd name="T59" fmla="*/ 2045 h 2830"/>
                <a:gd name="T60" fmla="*/ 1097 w 2884"/>
                <a:gd name="T61" fmla="*/ 1983 h 2830"/>
                <a:gd name="T62" fmla="*/ 1229 w 2884"/>
                <a:gd name="T63" fmla="*/ 1931 h 2830"/>
                <a:gd name="T64" fmla="*/ 1414 w 2884"/>
                <a:gd name="T65" fmla="*/ 1742 h 2830"/>
                <a:gd name="T66" fmla="*/ 1646 w 2884"/>
                <a:gd name="T67" fmla="*/ 1439 h 2830"/>
                <a:gd name="T68" fmla="*/ 1856 w 2884"/>
                <a:gd name="T69" fmla="*/ 1114 h 2830"/>
                <a:gd name="T70" fmla="*/ 2041 w 2884"/>
                <a:gd name="T71" fmla="*/ 679 h 2830"/>
                <a:gd name="T72" fmla="*/ 2238 w 2884"/>
                <a:gd name="T73" fmla="*/ 179 h 2830"/>
                <a:gd name="T74" fmla="*/ 2414 w 2884"/>
                <a:gd name="T75" fmla="*/ 0 h 2830"/>
                <a:gd name="T76" fmla="*/ 2564 w 2884"/>
                <a:gd name="T77" fmla="*/ 73 h 2830"/>
                <a:gd name="T78" fmla="*/ 2753 w 2884"/>
                <a:gd name="T79" fmla="*/ 284 h 283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884"/>
                <a:gd name="T121" fmla="*/ 0 h 2830"/>
                <a:gd name="T122" fmla="*/ 2884 w 2884"/>
                <a:gd name="T123" fmla="*/ 2830 h 283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884" h="2830">
                  <a:moveTo>
                    <a:pt x="2884" y="411"/>
                  </a:moveTo>
                  <a:lnTo>
                    <a:pt x="2836" y="583"/>
                  </a:lnTo>
                  <a:lnTo>
                    <a:pt x="2766" y="758"/>
                  </a:lnTo>
                  <a:lnTo>
                    <a:pt x="2678" y="926"/>
                  </a:lnTo>
                  <a:lnTo>
                    <a:pt x="2585" y="1092"/>
                  </a:lnTo>
                  <a:lnTo>
                    <a:pt x="2481" y="1254"/>
                  </a:lnTo>
                  <a:lnTo>
                    <a:pt x="2388" y="1416"/>
                  </a:lnTo>
                  <a:lnTo>
                    <a:pt x="2300" y="1575"/>
                  </a:lnTo>
                  <a:lnTo>
                    <a:pt x="2243" y="1738"/>
                  </a:lnTo>
                  <a:lnTo>
                    <a:pt x="2076" y="1948"/>
                  </a:lnTo>
                  <a:lnTo>
                    <a:pt x="1971" y="2089"/>
                  </a:lnTo>
                  <a:lnTo>
                    <a:pt x="1900" y="2167"/>
                  </a:lnTo>
                  <a:lnTo>
                    <a:pt x="1852" y="2220"/>
                  </a:lnTo>
                  <a:lnTo>
                    <a:pt x="1800" y="2251"/>
                  </a:lnTo>
                  <a:lnTo>
                    <a:pt x="1725" y="2290"/>
                  </a:lnTo>
                  <a:lnTo>
                    <a:pt x="1607" y="2356"/>
                  </a:lnTo>
                  <a:lnTo>
                    <a:pt x="1426" y="2470"/>
                  </a:lnTo>
                  <a:lnTo>
                    <a:pt x="1383" y="2510"/>
                  </a:lnTo>
                  <a:lnTo>
                    <a:pt x="1339" y="2566"/>
                  </a:lnTo>
                  <a:lnTo>
                    <a:pt x="1290" y="2628"/>
                  </a:lnTo>
                  <a:lnTo>
                    <a:pt x="1238" y="2690"/>
                  </a:lnTo>
                  <a:lnTo>
                    <a:pt x="1171" y="2742"/>
                  </a:lnTo>
                  <a:lnTo>
                    <a:pt x="1102" y="2791"/>
                  </a:lnTo>
                  <a:lnTo>
                    <a:pt x="1018" y="2817"/>
                  </a:lnTo>
                  <a:lnTo>
                    <a:pt x="930" y="2830"/>
                  </a:lnTo>
                  <a:lnTo>
                    <a:pt x="838" y="2813"/>
                  </a:lnTo>
                  <a:lnTo>
                    <a:pt x="737" y="2803"/>
                  </a:lnTo>
                  <a:lnTo>
                    <a:pt x="632" y="2803"/>
                  </a:lnTo>
                  <a:lnTo>
                    <a:pt x="526" y="2803"/>
                  </a:lnTo>
                  <a:lnTo>
                    <a:pt x="417" y="2799"/>
                  </a:lnTo>
                  <a:lnTo>
                    <a:pt x="311" y="2799"/>
                  </a:lnTo>
                  <a:lnTo>
                    <a:pt x="214" y="2791"/>
                  </a:lnTo>
                  <a:lnTo>
                    <a:pt x="127" y="2782"/>
                  </a:lnTo>
                  <a:lnTo>
                    <a:pt x="158" y="2742"/>
                  </a:lnTo>
                  <a:lnTo>
                    <a:pt x="193" y="2703"/>
                  </a:lnTo>
                  <a:lnTo>
                    <a:pt x="228" y="2655"/>
                  </a:lnTo>
                  <a:lnTo>
                    <a:pt x="263" y="2610"/>
                  </a:lnTo>
                  <a:lnTo>
                    <a:pt x="289" y="2558"/>
                  </a:lnTo>
                  <a:lnTo>
                    <a:pt x="324" y="2514"/>
                  </a:lnTo>
                  <a:lnTo>
                    <a:pt x="359" y="2475"/>
                  </a:lnTo>
                  <a:lnTo>
                    <a:pt x="399" y="2440"/>
                  </a:lnTo>
                  <a:lnTo>
                    <a:pt x="328" y="2440"/>
                  </a:lnTo>
                  <a:lnTo>
                    <a:pt x="285" y="2452"/>
                  </a:lnTo>
                  <a:lnTo>
                    <a:pt x="250" y="2470"/>
                  </a:lnTo>
                  <a:lnTo>
                    <a:pt x="224" y="2492"/>
                  </a:lnTo>
                  <a:lnTo>
                    <a:pt x="189" y="2510"/>
                  </a:lnTo>
                  <a:lnTo>
                    <a:pt x="144" y="2527"/>
                  </a:lnTo>
                  <a:lnTo>
                    <a:pt x="83" y="2537"/>
                  </a:lnTo>
                  <a:lnTo>
                    <a:pt x="0" y="2541"/>
                  </a:lnTo>
                  <a:lnTo>
                    <a:pt x="110" y="2448"/>
                  </a:lnTo>
                  <a:lnTo>
                    <a:pt x="197" y="2383"/>
                  </a:lnTo>
                  <a:lnTo>
                    <a:pt x="263" y="2334"/>
                  </a:lnTo>
                  <a:lnTo>
                    <a:pt x="324" y="2303"/>
                  </a:lnTo>
                  <a:lnTo>
                    <a:pt x="378" y="2273"/>
                  </a:lnTo>
                  <a:lnTo>
                    <a:pt x="443" y="2246"/>
                  </a:lnTo>
                  <a:lnTo>
                    <a:pt x="522" y="2211"/>
                  </a:lnTo>
                  <a:lnTo>
                    <a:pt x="632" y="2167"/>
                  </a:lnTo>
                  <a:lnTo>
                    <a:pt x="746" y="2124"/>
                  </a:lnTo>
                  <a:lnTo>
                    <a:pt x="851" y="2084"/>
                  </a:lnTo>
                  <a:lnTo>
                    <a:pt x="943" y="2045"/>
                  </a:lnTo>
                  <a:lnTo>
                    <a:pt x="1027" y="2014"/>
                  </a:lnTo>
                  <a:lnTo>
                    <a:pt x="1097" y="1983"/>
                  </a:lnTo>
                  <a:lnTo>
                    <a:pt x="1167" y="1956"/>
                  </a:lnTo>
                  <a:lnTo>
                    <a:pt x="1229" y="1931"/>
                  </a:lnTo>
                  <a:lnTo>
                    <a:pt x="1290" y="1917"/>
                  </a:lnTo>
                  <a:lnTo>
                    <a:pt x="1414" y="1742"/>
                  </a:lnTo>
                  <a:lnTo>
                    <a:pt x="1536" y="1588"/>
                  </a:lnTo>
                  <a:lnTo>
                    <a:pt x="1646" y="1439"/>
                  </a:lnTo>
                  <a:lnTo>
                    <a:pt x="1756" y="1289"/>
                  </a:lnTo>
                  <a:lnTo>
                    <a:pt x="1856" y="1114"/>
                  </a:lnTo>
                  <a:lnTo>
                    <a:pt x="1954" y="916"/>
                  </a:lnTo>
                  <a:lnTo>
                    <a:pt x="2041" y="679"/>
                  </a:lnTo>
                  <a:lnTo>
                    <a:pt x="2129" y="399"/>
                  </a:lnTo>
                  <a:lnTo>
                    <a:pt x="2238" y="179"/>
                  </a:lnTo>
                  <a:lnTo>
                    <a:pt x="2336" y="52"/>
                  </a:lnTo>
                  <a:lnTo>
                    <a:pt x="2414" y="0"/>
                  </a:lnTo>
                  <a:lnTo>
                    <a:pt x="2489" y="17"/>
                  </a:lnTo>
                  <a:lnTo>
                    <a:pt x="2564" y="73"/>
                  </a:lnTo>
                  <a:lnTo>
                    <a:pt x="2651" y="170"/>
                  </a:lnTo>
                  <a:lnTo>
                    <a:pt x="2753" y="284"/>
                  </a:lnTo>
                  <a:lnTo>
                    <a:pt x="2884" y="411"/>
                  </a:lnTo>
                  <a:close/>
                </a:path>
              </a:pathLst>
            </a:custGeom>
            <a:solidFill>
              <a:srgbClr val="8F7A75"/>
            </a:solidFill>
            <a:ln w="9525">
              <a:noFill/>
              <a:round/>
              <a:headEnd/>
              <a:tailEnd/>
            </a:ln>
          </p:spPr>
          <p:txBody>
            <a:bodyPr>
              <a:prstTxWarp prst="textNoShape">
                <a:avLst/>
              </a:prstTxWarp>
            </a:bodyPr>
            <a:lstStyle/>
            <a:p>
              <a:endParaRPr lang="en-US"/>
            </a:p>
          </p:txBody>
        </p:sp>
        <p:sp>
          <p:nvSpPr>
            <p:cNvPr id="51970" name="Freeform 93"/>
            <p:cNvSpPr>
              <a:spLocks/>
            </p:cNvSpPr>
            <p:nvPr/>
          </p:nvSpPr>
          <p:spPr bwMode="auto">
            <a:xfrm>
              <a:off x="4058" y="3058"/>
              <a:ext cx="482" cy="473"/>
            </a:xfrm>
            <a:custGeom>
              <a:avLst/>
              <a:gdLst>
                <a:gd name="T0" fmla="*/ 2844 w 2892"/>
                <a:gd name="T1" fmla="*/ 583 h 2840"/>
                <a:gd name="T2" fmla="*/ 2678 w 2892"/>
                <a:gd name="T3" fmla="*/ 912 h 2840"/>
                <a:gd name="T4" fmla="*/ 2475 w 2892"/>
                <a:gd name="T5" fmla="*/ 1229 h 2840"/>
                <a:gd name="T6" fmla="*/ 2296 w 2892"/>
                <a:gd name="T7" fmla="*/ 1545 h 2840"/>
                <a:gd name="T8" fmla="*/ 2072 w 2892"/>
                <a:gd name="T9" fmla="*/ 1913 h 2840"/>
                <a:gd name="T10" fmla="*/ 1896 w 2892"/>
                <a:gd name="T11" fmla="*/ 2141 h 2840"/>
                <a:gd name="T12" fmla="*/ 1795 w 2892"/>
                <a:gd name="T13" fmla="*/ 2225 h 2840"/>
                <a:gd name="T14" fmla="*/ 1606 w 2892"/>
                <a:gd name="T15" fmla="*/ 2330 h 2840"/>
                <a:gd name="T16" fmla="*/ 1382 w 2892"/>
                <a:gd name="T17" fmla="*/ 2488 h 2840"/>
                <a:gd name="T18" fmla="*/ 1290 w 2892"/>
                <a:gd name="T19" fmla="*/ 2616 h 2840"/>
                <a:gd name="T20" fmla="*/ 1171 w 2892"/>
                <a:gd name="T21" fmla="*/ 2743 h 2840"/>
                <a:gd name="T22" fmla="*/ 1026 w 2892"/>
                <a:gd name="T23" fmla="*/ 2826 h 2840"/>
                <a:gd name="T24" fmla="*/ 842 w 2892"/>
                <a:gd name="T25" fmla="*/ 2822 h 2840"/>
                <a:gd name="T26" fmla="*/ 631 w 2892"/>
                <a:gd name="T27" fmla="*/ 2809 h 2840"/>
                <a:gd name="T28" fmla="*/ 407 w 2892"/>
                <a:gd name="T29" fmla="*/ 2805 h 2840"/>
                <a:gd name="T30" fmla="*/ 197 w 2892"/>
                <a:gd name="T31" fmla="*/ 2795 h 2840"/>
                <a:gd name="T32" fmla="*/ 144 w 2892"/>
                <a:gd name="T33" fmla="*/ 2743 h 2840"/>
                <a:gd name="T34" fmla="*/ 214 w 2892"/>
                <a:gd name="T35" fmla="*/ 2647 h 2840"/>
                <a:gd name="T36" fmla="*/ 284 w 2892"/>
                <a:gd name="T37" fmla="*/ 2545 h 2840"/>
                <a:gd name="T38" fmla="*/ 359 w 2892"/>
                <a:gd name="T39" fmla="*/ 2453 h 2840"/>
                <a:gd name="T40" fmla="*/ 332 w 2892"/>
                <a:gd name="T41" fmla="*/ 2427 h 2840"/>
                <a:gd name="T42" fmla="*/ 258 w 2892"/>
                <a:gd name="T43" fmla="*/ 2466 h 2840"/>
                <a:gd name="T44" fmla="*/ 193 w 2892"/>
                <a:gd name="T45" fmla="*/ 2514 h 2840"/>
                <a:gd name="T46" fmla="*/ 83 w 2892"/>
                <a:gd name="T47" fmla="*/ 2550 h 2840"/>
                <a:gd name="T48" fmla="*/ 118 w 2892"/>
                <a:gd name="T49" fmla="*/ 2448 h 2840"/>
                <a:gd name="T50" fmla="*/ 289 w 2892"/>
                <a:gd name="T51" fmla="*/ 2321 h 2840"/>
                <a:gd name="T52" fmla="*/ 430 w 2892"/>
                <a:gd name="T53" fmla="*/ 2255 h 2840"/>
                <a:gd name="T54" fmla="*/ 587 w 2892"/>
                <a:gd name="T55" fmla="*/ 2199 h 2840"/>
                <a:gd name="T56" fmla="*/ 798 w 2892"/>
                <a:gd name="T57" fmla="*/ 2120 h 2840"/>
                <a:gd name="T58" fmla="*/ 974 w 2892"/>
                <a:gd name="T59" fmla="*/ 2049 h 2840"/>
                <a:gd name="T60" fmla="*/ 1123 w 2892"/>
                <a:gd name="T61" fmla="*/ 1993 h 2840"/>
                <a:gd name="T62" fmla="*/ 1250 w 2892"/>
                <a:gd name="T63" fmla="*/ 1948 h 2840"/>
                <a:gd name="T64" fmla="*/ 1448 w 2892"/>
                <a:gd name="T65" fmla="*/ 1755 h 2840"/>
                <a:gd name="T66" fmla="*/ 1698 w 2892"/>
                <a:gd name="T67" fmla="*/ 1443 h 2840"/>
                <a:gd name="T68" fmla="*/ 1909 w 2892"/>
                <a:gd name="T69" fmla="*/ 1115 h 2840"/>
                <a:gd name="T70" fmla="*/ 2089 w 2892"/>
                <a:gd name="T71" fmla="*/ 684 h 2840"/>
                <a:gd name="T72" fmla="*/ 2278 w 2892"/>
                <a:gd name="T73" fmla="*/ 171 h 2840"/>
                <a:gd name="T74" fmla="*/ 2449 w 2892"/>
                <a:gd name="T75" fmla="*/ 0 h 2840"/>
                <a:gd name="T76" fmla="*/ 2603 w 2892"/>
                <a:gd name="T77" fmla="*/ 87 h 2840"/>
                <a:gd name="T78" fmla="*/ 2778 w 2892"/>
                <a:gd name="T79" fmla="*/ 298 h 284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892"/>
                <a:gd name="T121" fmla="*/ 0 h 2840"/>
                <a:gd name="T122" fmla="*/ 2892 w 2892"/>
                <a:gd name="T123" fmla="*/ 2840 h 284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892" h="2840">
                  <a:moveTo>
                    <a:pt x="2892" y="417"/>
                  </a:moveTo>
                  <a:lnTo>
                    <a:pt x="2844" y="583"/>
                  </a:lnTo>
                  <a:lnTo>
                    <a:pt x="2770" y="750"/>
                  </a:lnTo>
                  <a:lnTo>
                    <a:pt x="2678" y="912"/>
                  </a:lnTo>
                  <a:lnTo>
                    <a:pt x="2581" y="1075"/>
                  </a:lnTo>
                  <a:lnTo>
                    <a:pt x="2475" y="1229"/>
                  </a:lnTo>
                  <a:lnTo>
                    <a:pt x="2383" y="1387"/>
                  </a:lnTo>
                  <a:lnTo>
                    <a:pt x="2296" y="1545"/>
                  </a:lnTo>
                  <a:lnTo>
                    <a:pt x="2238" y="1703"/>
                  </a:lnTo>
                  <a:lnTo>
                    <a:pt x="2072" y="1913"/>
                  </a:lnTo>
                  <a:lnTo>
                    <a:pt x="1966" y="2058"/>
                  </a:lnTo>
                  <a:lnTo>
                    <a:pt x="1896" y="2141"/>
                  </a:lnTo>
                  <a:lnTo>
                    <a:pt x="1852" y="2194"/>
                  </a:lnTo>
                  <a:lnTo>
                    <a:pt x="1795" y="2225"/>
                  </a:lnTo>
                  <a:lnTo>
                    <a:pt x="1725" y="2269"/>
                  </a:lnTo>
                  <a:lnTo>
                    <a:pt x="1606" y="2330"/>
                  </a:lnTo>
                  <a:lnTo>
                    <a:pt x="1426" y="2444"/>
                  </a:lnTo>
                  <a:lnTo>
                    <a:pt x="1382" y="2488"/>
                  </a:lnTo>
                  <a:lnTo>
                    <a:pt x="1339" y="2550"/>
                  </a:lnTo>
                  <a:lnTo>
                    <a:pt x="1290" y="2616"/>
                  </a:lnTo>
                  <a:lnTo>
                    <a:pt x="1237" y="2681"/>
                  </a:lnTo>
                  <a:lnTo>
                    <a:pt x="1171" y="2743"/>
                  </a:lnTo>
                  <a:lnTo>
                    <a:pt x="1106" y="2791"/>
                  </a:lnTo>
                  <a:lnTo>
                    <a:pt x="1026" y="2826"/>
                  </a:lnTo>
                  <a:lnTo>
                    <a:pt x="934" y="2840"/>
                  </a:lnTo>
                  <a:lnTo>
                    <a:pt x="842" y="2822"/>
                  </a:lnTo>
                  <a:lnTo>
                    <a:pt x="741" y="2813"/>
                  </a:lnTo>
                  <a:lnTo>
                    <a:pt x="631" y="2809"/>
                  </a:lnTo>
                  <a:lnTo>
                    <a:pt x="521" y="2809"/>
                  </a:lnTo>
                  <a:lnTo>
                    <a:pt x="407" y="2805"/>
                  </a:lnTo>
                  <a:lnTo>
                    <a:pt x="302" y="2799"/>
                  </a:lnTo>
                  <a:lnTo>
                    <a:pt x="197" y="2795"/>
                  </a:lnTo>
                  <a:lnTo>
                    <a:pt x="108" y="2787"/>
                  </a:lnTo>
                  <a:lnTo>
                    <a:pt x="144" y="2743"/>
                  </a:lnTo>
                  <a:lnTo>
                    <a:pt x="179" y="2699"/>
                  </a:lnTo>
                  <a:lnTo>
                    <a:pt x="214" y="2647"/>
                  </a:lnTo>
                  <a:lnTo>
                    <a:pt x="254" y="2598"/>
                  </a:lnTo>
                  <a:lnTo>
                    <a:pt x="284" y="2545"/>
                  </a:lnTo>
                  <a:lnTo>
                    <a:pt x="320" y="2497"/>
                  </a:lnTo>
                  <a:lnTo>
                    <a:pt x="359" y="2453"/>
                  </a:lnTo>
                  <a:lnTo>
                    <a:pt x="399" y="2418"/>
                  </a:lnTo>
                  <a:lnTo>
                    <a:pt x="332" y="2427"/>
                  </a:lnTo>
                  <a:lnTo>
                    <a:pt x="293" y="2444"/>
                  </a:lnTo>
                  <a:lnTo>
                    <a:pt x="258" y="2466"/>
                  </a:lnTo>
                  <a:lnTo>
                    <a:pt x="232" y="2493"/>
                  </a:lnTo>
                  <a:lnTo>
                    <a:pt x="193" y="2514"/>
                  </a:lnTo>
                  <a:lnTo>
                    <a:pt x="148" y="2537"/>
                  </a:lnTo>
                  <a:lnTo>
                    <a:pt x="83" y="2550"/>
                  </a:lnTo>
                  <a:lnTo>
                    <a:pt x="0" y="2558"/>
                  </a:lnTo>
                  <a:lnTo>
                    <a:pt x="118" y="2448"/>
                  </a:lnTo>
                  <a:lnTo>
                    <a:pt x="214" y="2374"/>
                  </a:lnTo>
                  <a:lnTo>
                    <a:pt x="289" y="2321"/>
                  </a:lnTo>
                  <a:lnTo>
                    <a:pt x="363" y="2286"/>
                  </a:lnTo>
                  <a:lnTo>
                    <a:pt x="430" y="2255"/>
                  </a:lnTo>
                  <a:lnTo>
                    <a:pt x="504" y="2230"/>
                  </a:lnTo>
                  <a:lnTo>
                    <a:pt x="587" y="2199"/>
                  </a:lnTo>
                  <a:lnTo>
                    <a:pt x="702" y="2155"/>
                  </a:lnTo>
                  <a:lnTo>
                    <a:pt x="798" y="2120"/>
                  </a:lnTo>
                  <a:lnTo>
                    <a:pt x="891" y="2085"/>
                  </a:lnTo>
                  <a:lnTo>
                    <a:pt x="974" y="2049"/>
                  </a:lnTo>
                  <a:lnTo>
                    <a:pt x="1057" y="2023"/>
                  </a:lnTo>
                  <a:lnTo>
                    <a:pt x="1123" y="1993"/>
                  </a:lnTo>
                  <a:lnTo>
                    <a:pt x="1194" y="1966"/>
                  </a:lnTo>
                  <a:lnTo>
                    <a:pt x="1250" y="1948"/>
                  </a:lnTo>
                  <a:lnTo>
                    <a:pt x="1308" y="1939"/>
                  </a:lnTo>
                  <a:lnTo>
                    <a:pt x="1448" y="1755"/>
                  </a:lnTo>
                  <a:lnTo>
                    <a:pt x="1580" y="1597"/>
                  </a:lnTo>
                  <a:lnTo>
                    <a:pt x="1698" y="1443"/>
                  </a:lnTo>
                  <a:lnTo>
                    <a:pt x="1812" y="1290"/>
                  </a:lnTo>
                  <a:lnTo>
                    <a:pt x="1909" y="1115"/>
                  </a:lnTo>
                  <a:lnTo>
                    <a:pt x="2006" y="922"/>
                  </a:lnTo>
                  <a:lnTo>
                    <a:pt x="2089" y="684"/>
                  </a:lnTo>
                  <a:lnTo>
                    <a:pt x="2177" y="403"/>
                  </a:lnTo>
                  <a:lnTo>
                    <a:pt x="2278" y="171"/>
                  </a:lnTo>
                  <a:lnTo>
                    <a:pt x="2370" y="48"/>
                  </a:lnTo>
                  <a:lnTo>
                    <a:pt x="2449" y="0"/>
                  </a:lnTo>
                  <a:lnTo>
                    <a:pt x="2528" y="21"/>
                  </a:lnTo>
                  <a:lnTo>
                    <a:pt x="2603" y="87"/>
                  </a:lnTo>
                  <a:lnTo>
                    <a:pt x="2686" y="183"/>
                  </a:lnTo>
                  <a:lnTo>
                    <a:pt x="2778" y="298"/>
                  </a:lnTo>
                  <a:lnTo>
                    <a:pt x="2892" y="417"/>
                  </a:lnTo>
                  <a:close/>
                </a:path>
              </a:pathLst>
            </a:custGeom>
            <a:solidFill>
              <a:srgbClr val="96827D"/>
            </a:solidFill>
            <a:ln w="9525">
              <a:noFill/>
              <a:round/>
              <a:headEnd/>
              <a:tailEnd/>
            </a:ln>
          </p:spPr>
          <p:txBody>
            <a:bodyPr>
              <a:prstTxWarp prst="textNoShape">
                <a:avLst/>
              </a:prstTxWarp>
            </a:bodyPr>
            <a:lstStyle/>
            <a:p>
              <a:endParaRPr lang="en-US"/>
            </a:p>
          </p:txBody>
        </p:sp>
        <p:sp>
          <p:nvSpPr>
            <p:cNvPr id="51971" name="Freeform 94"/>
            <p:cNvSpPr>
              <a:spLocks/>
            </p:cNvSpPr>
            <p:nvPr/>
          </p:nvSpPr>
          <p:spPr bwMode="auto">
            <a:xfrm>
              <a:off x="4056" y="3058"/>
              <a:ext cx="485" cy="474"/>
            </a:xfrm>
            <a:custGeom>
              <a:avLst/>
              <a:gdLst>
                <a:gd name="T0" fmla="*/ 2854 w 2907"/>
                <a:gd name="T1" fmla="*/ 583 h 2844"/>
                <a:gd name="T2" fmla="*/ 2688 w 2907"/>
                <a:gd name="T3" fmla="*/ 904 h 2844"/>
                <a:gd name="T4" fmla="*/ 2481 w 2907"/>
                <a:gd name="T5" fmla="*/ 1211 h 2844"/>
                <a:gd name="T6" fmla="*/ 2301 w 2907"/>
                <a:gd name="T7" fmla="*/ 1518 h 2844"/>
                <a:gd name="T8" fmla="*/ 2077 w 2907"/>
                <a:gd name="T9" fmla="*/ 1887 h 2844"/>
                <a:gd name="T10" fmla="*/ 1901 w 2907"/>
                <a:gd name="T11" fmla="*/ 2115 h 2844"/>
                <a:gd name="T12" fmla="*/ 1800 w 2907"/>
                <a:gd name="T13" fmla="*/ 2207 h 2844"/>
                <a:gd name="T14" fmla="*/ 1611 w 2907"/>
                <a:gd name="T15" fmla="*/ 2317 h 2844"/>
                <a:gd name="T16" fmla="*/ 1388 w 2907"/>
                <a:gd name="T17" fmla="*/ 2475 h 2844"/>
                <a:gd name="T18" fmla="*/ 1295 w 2907"/>
                <a:gd name="T19" fmla="*/ 2602 h 2844"/>
                <a:gd name="T20" fmla="*/ 1185 w 2907"/>
                <a:gd name="T21" fmla="*/ 2738 h 2844"/>
                <a:gd name="T22" fmla="*/ 1041 w 2907"/>
                <a:gd name="T23" fmla="*/ 2830 h 2844"/>
                <a:gd name="T24" fmla="*/ 852 w 2907"/>
                <a:gd name="T25" fmla="*/ 2826 h 2844"/>
                <a:gd name="T26" fmla="*/ 637 w 2907"/>
                <a:gd name="T27" fmla="*/ 2813 h 2844"/>
                <a:gd name="T28" fmla="*/ 404 w 2907"/>
                <a:gd name="T29" fmla="*/ 2809 h 2844"/>
                <a:gd name="T30" fmla="*/ 189 w 2907"/>
                <a:gd name="T31" fmla="*/ 2795 h 2844"/>
                <a:gd name="T32" fmla="*/ 137 w 2907"/>
                <a:gd name="T33" fmla="*/ 2743 h 2844"/>
                <a:gd name="T34" fmla="*/ 211 w 2907"/>
                <a:gd name="T35" fmla="*/ 2647 h 2844"/>
                <a:gd name="T36" fmla="*/ 286 w 2907"/>
                <a:gd name="T37" fmla="*/ 2541 h 2844"/>
                <a:gd name="T38" fmla="*/ 361 w 2907"/>
                <a:gd name="T39" fmla="*/ 2444 h 2844"/>
                <a:gd name="T40" fmla="*/ 342 w 2907"/>
                <a:gd name="T41" fmla="*/ 2423 h 2844"/>
                <a:gd name="T42" fmla="*/ 277 w 2907"/>
                <a:gd name="T43" fmla="*/ 2471 h 2844"/>
                <a:gd name="T44" fmla="*/ 207 w 2907"/>
                <a:gd name="T45" fmla="*/ 2519 h 2844"/>
                <a:gd name="T46" fmla="*/ 88 w 2907"/>
                <a:gd name="T47" fmla="*/ 2558 h 2844"/>
                <a:gd name="T48" fmla="*/ 124 w 2907"/>
                <a:gd name="T49" fmla="*/ 2453 h 2844"/>
                <a:gd name="T50" fmla="*/ 321 w 2907"/>
                <a:gd name="T51" fmla="*/ 2313 h 2844"/>
                <a:gd name="T52" fmla="*/ 488 w 2907"/>
                <a:gd name="T53" fmla="*/ 2242 h 2844"/>
                <a:gd name="T54" fmla="*/ 668 w 2907"/>
                <a:gd name="T55" fmla="*/ 2186 h 2844"/>
                <a:gd name="T56" fmla="*/ 861 w 2907"/>
                <a:gd name="T57" fmla="*/ 2115 h 2844"/>
                <a:gd name="T58" fmla="*/ 1019 w 2907"/>
                <a:gd name="T59" fmla="*/ 2058 h 2844"/>
                <a:gd name="T60" fmla="*/ 1164 w 2907"/>
                <a:gd name="T61" fmla="*/ 2006 h 2844"/>
                <a:gd name="T62" fmla="*/ 1283 w 2907"/>
                <a:gd name="T63" fmla="*/ 1966 h 2844"/>
                <a:gd name="T64" fmla="*/ 1498 w 2907"/>
                <a:gd name="T65" fmla="*/ 1773 h 2844"/>
                <a:gd name="T66" fmla="*/ 1761 w 2907"/>
                <a:gd name="T67" fmla="*/ 1457 h 2844"/>
                <a:gd name="T68" fmla="*/ 1968 w 2907"/>
                <a:gd name="T69" fmla="*/ 1132 h 2844"/>
                <a:gd name="T70" fmla="*/ 2148 w 2907"/>
                <a:gd name="T71" fmla="*/ 702 h 2844"/>
                <a:gd name="T72" fmla="*/ 2327 w 2907"/>
                <a:gd name="T73" fmla="*/ 179 h 2844"/>
                <a:gd name="T74" fmla="*/ 2495 w 2907"/>
                <a:gd name="T75" fmla="*/ 0 h 2844"/>
                <a:gd name="T76" fmla="*/ 2648 w 2907"/>
                <a:gd name="T77" fmla="*/ 96 h 2844"/>
                <a:gd name="T78" fmla="*/ 2810 w 2907"/>
                <a:gd name="T79" fmla="*/ 316 h 2844"/>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907"/>
                <a:gd name="T121" fmla="*/ 0 h 2844"/>
                <a:gd name="T122" fmla="*/ 2907 w 2907"/>
                <a:gd name="T123" fmla="*/ 2844 h 2844"/>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907" h="2844">
                  <a:moveTo>
                    <a:pt x="2907" y="421"/>
                  </a:moveTo>
                  <a:lnTo>
                    <a:pt x="2854" y="583"/>
                  </a:lnTo>
                  <a:lnTo>
                    <a:pt x="2780" y="746"/>
                  </a:lnTo>
                  <a:lnTo>
                    <a:pt x="2688" y="904"/>
                  </a:lnTo>
                  <a:lnTo>
                    <a:pt x="2586" y="1061"/>
                  </a:lnTo>
                  <a:lnTo>
                    <a:pt x="2481" y="1211"/>
                  </a:lnTo>
                  <a:lnTo>
                    <a:pt x="2389" y="1364"/>
                  </a:lnTo>
                  <a:lnTo>
                    <a:pt x="2301" y="1518"/>
                  </a:lnTo>
                  <a:lnTo>
                    <a:pt x="2244" y="1676"/>
                  </a:lnTo>
                  <a:lnTo>
                    <a:pt x="2077" y="1887"/>
                  </a:lnTo>
                  <a:lnTo>
                    <a:pt x="1972" y="2027"/>
                  </a:lnTo>
                  <a:lnTo>
                    <a:pt x="1901" y="2115"/>
                  </a:lnTo>
                  <a:lnTo>
                    <a:pt x="1858" y="2172"/>
                  </a:lnTo>
                  <a:lnTo>
                    <a:pt x="1800" y="2207"/>
                  </a:lnTo>
                  <a:lnTo>
                    <a:pt x="1731" y="2251"/>
                  </a:lnTo>
                  <a:lnTo>
                    <a:pt x="1611" y="2317"/>
                  </a:lnTo>
                  <a:lnTo>
                    <a:pt x="1432" y="2431"/>
                  </a:lnTo>
                  <a:lnTo>
                    <a:pt x="1388" y="2475"/>
                  </a:lnTo>
                  <a:lnTo>
                    <a:pt x="1343" y="2537"/>
                  </a:lnTo>
                  <a:lnTo>
                    <a:pt x="1295" y="2602"/>
                  </a:lnTo>
                  <a:lnTo>
                    <a:pt x="1247" y="2677"/>
                  </a:lnTo>
                  <a:lnTo>
                    <a:pt x="1185" y="2738"/>
                  </a:lnTo>
                  <a:lnTo>
                    <a:pt x="1120" y="2795"/>
                  </a:lnTo>
                  <a:lnTo>
                    <a:pt x="1041" y="2830"/>
                  </a:lnTo>
                  <a:lnTo>
                    <a:pt x="953" y="2844"/>
                  </a:lnTo>
                  <a:lnTo>
                    <a:pt x="852" y="2826"/>
                  </a:lnTo>
                  <a:lnTo>
                    <a:pt x="751" y="2822"/>
                  </a:lnTo>
                  <a:lnTo>
                    <a:pt x="637" y="2813"/>
                  </a:lnTo>
                  <a:lnTo>
                    <a:pt x="523" y="2813"/>
                  </a:lnTo>
                  <a:lnTo>
                    <a:pt x="404" y="2809"/>
                  </a:lnTo>
                  <a:lnTo>
                    <a:pt x="290" y="2805"/>
                  </a:lnTo>
                  <a:lnTo>
                    <a:pt x="189" y="2795"/>
                  </a:lnTo>
                  <a:lnTo>
                    <a:pt x="101" y="2787"/>
                  </a:lnTo>
                  <a:lnTo>
                    <a:pt x="137" y="2743"/>
                  </a:lnTo>
                  <a:lnTo>
                    <a:pt x="176" y="2699"/>
                  </a:lnTo>
                  <a:lnTo>
                    <a:pt x="211" y="2647"/>
                  </a:lnTo>
                  <a:lnTo>
                    <a:pt x="251" y="2593"/>
                  </a:lnTo>
                  <a:lnTo>
                    <a:pt x="286" y="2541"/>
                  </a:lnTo>
                  <a:lnTo>
                    <a:pt x="321" y="2488"/>
                  </a:lnTo>
                  <a:lnTo>
                    <a:pt x="361" y="2444"/>
                  </a:lnTo>
                  <a:lnTo>
                    <a:pt x="400" y="2409"/>
                  </a:lnTo>
                  <a:lnTo>
                    <a:pt x="342" y="2423"/>
                  </a:lnTo>
                  <a:lnTo>
                    <a:pt x="307" y="2444"/>
                  </a:lnTo>
                  <a:lnTo>
                    <a:pt x="277" y="2471"/>
                  </a:lnTo>
                  <a:lnTo>
                    <a:pt x="246" y="2497"/>
                  </a:lnTo>
                  <a:lnTo>
                    <a:pt x="207" y="2519"/>
                  </a:lnTo>
                  <a:lnTo>
                    <a:pt x="158" y="2545"/>
                  </a:lnTo>
                  <a:lnTo>
                    <a:pt x="88" y="2558"/>
                  </a:lnTo>
                  <a:lnTo>
                    <a:pt x="0" y="2572"/>
                  </a:lnTo>
                  <a:lnTo>
                    <a:pt x="124" y="2453"/>
                  </a:lnTo>
                  <a:lnTo>
                    <a:pt x="228" y="2369"/>
                  </a:lnTo>
                  <a:lnTo>
                    <a:pt x="321" y="2313"/>
                  </a:lnTo>
                  <a:lnTo>
                    <a:pt x="409" y="2278"/>
                  </a:lnTo>
                  <a:lnTo>
                    <a:pt x="488" y="2242"/>
                  </a:lnTo>
                  <a:lnTo>
                    <a:pt x="571" y="2216"/>
                  </a:lnTo>
                  <a:lnTo>
                    <a:pt x="668" y="2186"/>
                  </a:lnTo>
                  <a:lnTo>
                    <a:pt x="778" y="2141"/>
                  </a:lnTo>
                  <a:lnTo>
                    <a:pt x="861" y="2115"/>
                  </a:lnTo>
                  <a:lnTo>
                    <a:pt x="944" y="2089"/>
                  </a:lnTo>
                  <a:lnTo>
                    <a:pt x="1019" y="2058"/>
                  </a:lnTo>
                  <a:lnTo>
                    <a:pt x="1098" y="2032"/>
                  </a:lnTo>
                  <a:lnTo>
                    <a:pt x="1164" y="2006"/>
                  </a:lnTo>
                  <a:lnTo>
                    <a:pt x="1229" y="1983"/>
                  </a:lnTo>
                  <a:lnTo>
                    <a:pt x="1283" y="1966"/>
                  </a:lnTo>
                  <a:lnTo>
                    <a:pt x="1339" y="1962"/>
                  </a:lnTo>
                  <a:lnTo>
                    <a:pt x="1498" y="1773"/>
                  </a:lnTo>
                  <a:lnTo>
                    <a:pt x="1638" y="1611"/>
                  </a:lnTo>
                  <a:lnTo>
                    <a:pt x="1761" y="1457"/>
                  </a:lnTo>
                  <a:lnTo>
                    <a:pt x="1870" y="1304"/>
                  </a:lnTo>
                  <a:lnTo>
                    <a:pt x="1968" y="1132"/>
                  </a:lnTo>
                  <a:lnTo>
                    <a:pt x="2059" y="934"/>
                  </a:lnTo>
                  <a:lnTo>
                    <a:pt x="2148" y="702"/>
                  </a:lnTo>
                  <a:lnTo>
                    <a:pt x="2235" y="421"/>
                  </a:lnTo>
                  <a:lnTo>
                    <a:pt x="2327" y="179"/>
                  </a:lnTo>
                  <a:lnTo>
                    <a:pt x="2416" y="48"/>
                  </a:lnTo>
                  <a:lnTo>
                    <a:pt x="2495" y="0"/>
                  </a:lnTo>
                  <a:lnTo>
                    <a:pt x="2574" y="26"/>
                  </a:lnTo>
                  <a:lnTo>
                    <a:pt x="2648" y="96"/>
                  </a:lnTo>
                  <a:lnTo>
                    <a:pt x="2727" y="202"/>
                  </a:lnTo>
                  <a:lnTo>
                    <a:pt x="2810" y="316"/>
                  </a:lnTo>
                  <a:lnTo>
                    <a:pt x="2907" y="421"/>
                  </a:lnTo>
                  <a:close/>
                </a:path>
              </a:pathLst>
            </a:custGeom>
            <a:solidFill>
              <a:srgbClr val="9C8780"/>
            </a:solidFill>
            <a:ln w="9525">
              <a:noFill/>
              <a:round/>
              <a:headEnd/>
              <a:tailEnd/>
            </a:ln>
          </p:spPr>
          <p:txBody>
            <a:bodyPr>
              <a:prstTxWarp prst="textNoShape">
                <a:avLst/>
              </a:prstTxWarp>
            </a:bodyPr>
            <a:lstStyle/>
            <a:p>
              <a:endParaRPr lang="en-US"/>
            </a:p>
          </p:txBody>
        </p:sp>
        <p:sp>
          <p:nvSpPr>
            <p:cNvPr id="51972" name="Freeform 95"/>
            <p:cNvSpPr>
              <a:spLocks/>
            </p:cNvSpPr>
            <p:nvPr/>
          </p:nvSpPr>
          <p:spPr bwMode="auto">
            <a:xfrm>
              <a:off x="4056" y="3058"/>
              <a:ext cx="486" cy="475"/>
            </a:xfrm>
            <a:custGeom>
              <a:avLst/>
              <a:gdLst>
                <a:gd name="T0" fmla="*/ 2858 w 2920"/>
                <a:gd name="T1" fmla="*/ 588 h 2853"/>
                <a:gd name="T2" fmla="*/ 2687 w 2920"/>
                <a:gd name="T3" fmla="*/ 891 h 2853"/>
                <a:gd name="T4" fmla="*/ 2481 w 2920"/>
                <a:gd name="T5" fmla="*/ 1189 h 2853"/>
                <a:gd name="T6" fmla="*/ 2296 w 2920"/>
                <a:gd name="T7" fmla="*/ 1483 h 2853"/>
                <a:gd name="T8" fmla="*/ 2072 w 2920"/>
                <a:gd name="T9" fmla="*/ 1856 h 2853"/>
                <a:gd name="T10" fmla="*/ 1897 w 2920"/>
                <a:gd name="T11" fmla="*/ 2089 h 2853"/>
                <a:gd name="T12" fmla="*/ 1800 w 2920"/>
                <a:gd name="T13" fmla="*/ 2186 h 2853"/>
                <a:gd name="T14" fmla="*/ 1607 w 2920"/>
                <a:gd name="T15" fmla="*/ 2295 h 2853"/>
                <a:gd name="T16" fmla="*/ 1388 w 2920"/>
                <a:gd name="T17" fmla="*/ 2458 h 2853"/>
                <a:gd name="T18" fmla="*/ 1295 w 2920"/>
                <a:gd name="T19" fmla="*/ 2598 h 2853"/>
                <a:gd name="T20" fmla="*/ 1189 w 2920"/>
                <a:gd name="T21" fmla="*/ 2743 h 2853"/>
                <a:gd name="T22" fmla="*/ 1045 w 2920"/>
                <a:gd name="T23" fmla="*/ 2840 h 2853"/>
                <a:gd name="T24" fmla="*/ 865 w 2920"/>
                <a:gd name="T25" fmla="*/ 2835 h 2853"/>
                <a:gd name="T26" fmla="*/ 641 w 2920"/>
                <a:gd name="T27" fmla="*/ 2822 h 2853"/>
                <a:gd name="T28" fmla="*/ 400 w 2920"/>
                <a:gd name="T29" fmla="*/ 2817 h 2853"/>
                <a:gd name="T30" fmla="*/ 180 w 2920"/>
                <a:gd name="T31" fmla="*/ 2799 h 2853"/>
                <a:gd name="T32" fmla="*/ 128 w 2920"/>
                <a:gd name="T33" fmla="*/ 2747 h 2853"/>
                <a:gd name="T34" fmla="*/ 207 w 2920"/>
                <a:gd name="T35" fmla="*/ 2641 h 2853"/>
                <a:gd name="T36" fmla="*/ 286 w 2920"/>
                <a:gd name="T37" fmla="*/ 2527 h 2853"/>
                <a:gd name="T38" fmla="*/ 365 w 2920"/>
                <a:gd name="T39" fmla="*/ 2427 h 2853"/>
                <a:gd name="T40" fmla="*/ 351 w 2920"/>
                <a:gd name="T41" fmla="*/ 2413 h 2853"/>
                <a:gd name="T42" fmla="*/ 286 w 2920"/>
                <a:gd name="T43" fmla="*/ 2466 h 2853"/>
                <a:gd name="T44" fmla="*/ 211 w 2920"/>
                <a:gd name="T45" fmla="*/ 2527 h 2853"/>
                <a:gd name="T46" fmla="*/ 92 w 2920"/>
                <a:gd name="T47" fmla="*/ 2576 h 2853"/>
                <a:gd name="T48" fmla="*/ 128 w 2920"/>
                <a:gd name="T49" fmla="*/ 2458 h 2853"/>
                <a:gd name="T50" fmla="*/ 346 w 2920"/>
                <a:gd name="T51" fmla="*/ 2299 h 2853"/>
                <a:gd name="T52" fmla="*/ 531 w 2920"/>
                <a:gd name="T53" fmla="*/ 2225 h 2853"/>
                <a:gd name="T54" fmla="*/ 728 w 2920"/>
                <a:gd name="T55" fmla="*/ 2168 h 2853"/>
                <a:gd name="T56" fmla="*/ 913 w 2920"/>
                <a:gd name="T57" fmla="*/ 2111 h 2853"/>
                <a:gd name="T58" fmla="*/ 1058 w 2920"/>
                <a:gd name="T59" fmla="*/ 2066 h 2853"/>
                <a:gd name="T60" fmla="*/ 1189 w 2920"/>
                <a:gd name="T61" fmla="*/ 2018 h 2853"/>
                <a:gd name="T62" fmla="*/ 1313 w 2920"/>
                <a:gd name="T63" fmla="*/ 1987 h 2853"/>
                <a:gd name="T64" fmla="*/ 1536 w 2920"/>
                <a:gd name="T65" fmla="*/ 1790 h 2853"/>
                <a:gd name="T66" fmla="*/ 1814 w 2920"/>
                <a:gd name="T67" fmla="*/ 1466 h 2853"/>
                <a:gd name="T68" fmla="*/ 2024 w 2920"/>
                <a:gd name="T69" fmla="*/ 1140 h 2853"/>
                <a:gd name="T70" fmla="*/ 2200 w 2920"/>
                <a:gd name="T71" fmla="*/ 715 h 2853"/>
                <a:gd name="T72" fmla="*/ 2371 w 2920"/>
                <a:gd name="T73" fmla="*/ 175 h 2853"/>
                <a:gd name="T74" fmla="*/ 2534 w 2920"/>
                <a:gd name="T75" fmla="*/ 0 h 2853"/>
                <a:gd name="T76" fmla="*/ 2687 w 2920"/>
                <a:gd name="T77" fmla="*/ 114 h 2853"/>
                <a:gd name="T78" fmla="*/ 2841 w 2920"/>
                <a:gd name="T79" fmla="*/ 333 h 2853"/>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920"/>
                <a:gd name="T121" fmla="*/ 0 h 2853"/>
                <a:gd name="T122" fmla="*/ 2920 w 2920"/>
                <a:gd name="T123" fmla="*/ 2853 h 2853"/>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920" h="2853">
                  <a:moveTo>
                    <a:pt x="2920" y="430"/>
                  </a:moveTo>
                  <a:lnTo>
                    <a:pt x="2858" y="588"/>
                  </a:lnTo>
                  <a:lnTo>
                    <a:pt x="2784" y="741"/>
                  </a:lnTo>
                  <a:lnTo>
                    <a:pt x="2687" y="891"/>
                  </a:lnTo>
                  <a:lnTo>
                    <a:pt x="2586" y="1044"/>
                  </a:lnTo>
                  <a:lnTo>
                    <a:pt x="2481" y="1189"/>
                  </a:lnTo>
                  <a:lnTo>
                    <a:pt x="2384" y="1333"/>
                  </a:lnTo>
                  <a:lnTo>
                    <a:pt x="2296" y="1483"/>
                  </a:lnTo>
                  <a:lnTo>
                    <a:pt x="2239" y="1641"/>
                  </a:lnTo>
                  <a:lnTo>
                    <a:pt x="2072" y="1856"/>
                  </a:lnTo>
                  <a:lnTo>
                    <a:pt x="1967" y="2001"/>
                  </a:lnTo>
                  <a:lnTo>
                    <a:pt x="1897" y="2089"/>
                  </a:lnTo>
                  <a:lnTo>
                    <a:pt x="1853" y="2145"/>
                  </a:lnTo>
                  <a:lnTo>
                    <a:pt x="1800" y="2186"/>
                  </a:lnTo>
                  <a:lnTo>
                    <a:pt x="1725" y="2230"/>
                  </a:lnTo>
                  <a:lnTo>
                    <a:pt x="1607" y="2295"/>
                  </a:lnTo>
                  <a:lnTo>
                    <a:pt x="1432" y="2409"/>
                  </a:lnTo>
                  <a:lnTo>
                    <a:pt x="1388" y="2458"/>
                  </a:lnTo>
                  <a:lnTo>
                    <a:pt x="1343" y="2523"/>
                  </a:lnTo>
                  <a:lnTo>
                    <a:pt x="1295" y="2598"/>
                  </a:lnTo>
                  <a:lnTo>
                    <a:pt x="1247" y="2672"/>
                  </a:lnTo>
                  <a:lnTo>
                    <a:pt x="1189" y="2743"/>
                  </a:lnTo>
                  <a:lnTo>
                    <a:pt x="1124" y="2799"/>
                  </a:lnTo>
                  <a:lnTo>
                    <a:pt x="1045" y="2840"/>
                  </a:lnTo>
                  <a:lnTo>
                    <a:pt x="961" y="2853"/>
                  </a:lnTo>
                  <a:lnTo>
                    <a:pt x="865" y="2835"/>
                  </a:lnTo>
                  <a:lnTo>
                    <a:pt x="759" y="2830"/>
                  </a:lnTo>
                  <a:lnTo>
                    <a:pt x="641" y="2822"/>
                  </a:lnTo>
                  <a:lnTo>
                    <a:pt x="523" y="2822"/>
                  </a:lnTo>
                  <a:lnTo>
                    <a:pt x="400" y="2817"/>
                  </a:lnTo>
                  <a:lnTo>
                    <a:pt x="286" y="2813"/>
                  </a:lnTo>
                  <a:lnTo>
                    <a:pt x="180" y="2799"/>
                  </a:lnTo>
                  <a:lnTo>
                    <a:pt x="87" y="2791"/>
                  </a:lnTo>
                  <a:lnTo>
                    <a:pt x="128" y="2747"/>
                  </a:lnTo>
                  <a:lnTo>
                    <a:pt x="167" y="2699"/>
                  </a:lnTo>
                  <a:lnTo>
                    <a:pt x="207" y="2641"/>
                  </a:lnTo>
                  <a:lnTo>
                    <a:pt x="246" y="2589"/>
                  </a:lnTo>
                  <a:lnTo>
                    <a:pt x="286" y="2527"/>
                  </a:lnTo>
                  <a:lnTo>
                    <a:pt x="325" y="2475"/>
                  </a:lnTo>
                  <a:lnTo>
                    <a:pt x="365" y="2427"/>
                  </a:lnTo>
                  <a:lnTo>
                    <a:pt x="404" y="2392"/>
                  </a:lnTo>
                  <a:lnTo>
                    <a:pt x="351" y="2413"/>
                  </a:lnTo>
                  <a:lnTo>
                    <a:pt x="316" y="2440"/>
                  </a:lnTo>
                  <a:lnTo>
                    <a:pt x="286" y="2466"/>
                  </a:lnTo>
                  <a:lnTo>
                    <a:pt x="255" y="2502"/>
                  </a:lnTo>
                  <a:lnTo>
                    <a:pt x="211" y="2527"/>
                  </a:lnTo>
                  <a:lnTo>
                    <a:pt x="162" y="2554"/>
                  </a:lnTo>
                  <a:lnTo>
                    <a:pt x="92" y="2576"/>
                  </a:lnTo>
                  <a:lnTo>
                    <a:pt x="0" y="2593"/>
                  </a:lnTo>
                  <a:lnTo>
                    <a:pt x="128" y="2458"/>
                  </a:lnTo>
                  <a:lnTo>
                    <a:pt x="246" y="2365"/>
                  </a:lnTo>
                  <a:lnTo>
                    <a:pt x="346" y="2299"/>
                  </a:lnTo>
                  <a:lnTo>
                    <a:pt x="444" y="2260"/>
                  </a:lnTo>
                  <a:lnTo>
                    <a:pt x="531" y="2225"/>
                  </a:lnTo>
                  <a:lnTo>
                    <a:pt x="628" y="2199"/>
                  </a:lnTo>
                  <a:lnTo>
                    <a:pt x="728" y="2168"/>
                  </a:lnTo>
                  <a:lnTo>
                    <a:pt x="847" y="2124"/>
                  </a:lnTo>
                  <a:lnTo>
                    <a:pt x="913" y="2111"/>
                  </a:lnTo>
                  <a:lnTo>
                    <a:pt x="988" y="2093"/>
                  </a:lnTo>
                  <a:lnTo>
                    <a:pt x="1058" y="2066"/>
                  </a:lnTo>
                  <a:lnTo>
                    <a:pt x="1129" y="2045"/>
                  </a:lnTo>
                  <a:lnTo>
                    <a:pt x="1189" y="2018"/>
                  </a:lnTo>
                  <a:lnTo>
                    <a:pt x="1256" y="2001"/>
                  </a:lnTo>
                  <a:lnTo>
                    <a:pt x="1313" y="1987"/>
                  </a:lnTo>
                  <a:lnTo>
                    <a:pt x="1365" y="1987"/>
                  </a:lnTo>
                  <a:lnTo>
                    <a:pt x="1536" y="1790"/>
                  </a:lnTo>
                  <a:lnTo>
                    <a:pt x="1686" y="1624"/>
                  </a:lnTo>
                  <a:lnTo>
                    <a:pt x="1814" y="1466"/>
                  </a:lnTo>
                  <a:lnTo>
                    <a:pt x="1928" y="1312"/>
                  </a:lnTo>
                  <a:lnTo>
                    <a:pt x="2024" y="1140"/>
                  </a:lnTo>
                  <a:lnTo>
                    <a:pt x="2117" y="947"/>
                  </a:lnTo>
                  <a:lnTo>
                    <a:pt x="2200" y="715"/>
                  </a:lnTo>
                  <a:lnTo>
                    <a:pt x="2287" y="430"/>
                  </a:lnTo>
                  <a:lnTo>
                    <a:pt x="2371" y="175"/>
                  </a:lnTo>
                  <a:lnTo>
                    <a:pt x="2454" y="44"/>
                  </a:lnTo>
                  <a:lnTo>
                    <a:pt x="2534" y="0"/>
                  </a:lnTo>
                  <a:lnTo>
                    <a:pt x="2613" y="35"/>
                  </a:lnTo>
                  <a:lnTo>
                    <a:pt x="2687" y="114"/>
                  </a:lnTo>
                  <a:lnTo>
                    <a:pt x="2762" y="219"/>
                  </a:lnTo>
                  <a:lnTo>
                    <a:pt x="2841" y="333"/>
                  </a:lnTo>
                  <a:lnTo>
                    <a:pt x="2920" y="430"/>
                  </a:lnTo>
                  <a:close/>
                </a:path>
              </a:pathLst>
            </a:custGeom>
            <a:solidFill>
              <a:srgbClr val="A38C87"/>
            </a:solidFill>
            <a:ln w="9525">
              <a:noFill/>
              <a:round/>
              <a:headEnd/>
              <a:tailEnd/>
            </a:ln>
          </p:spPr>
          <p:txBody>
            <a:bodyPr>
              <a:prstTxWarp prst="textNoShape">
                <a:avLst/>
              </a:prstTxWarp>
            </a:bodyPr>
            <a:lstStyle/>
            <a:p>
              <a:endParaRPr lang="en-US"/>
            </a:p>
          </p:txBody>
        </p:sp>
        <p:sp>
          <p:nvSpPr>
            <p:cNvPr id="51973" name="Freeform 96"/>
            <p:cNvSpPr>
              <a:spLocks/>
            </p:cNvSpPr>
            <p:nvPr/>
          </p:nvSpPr>
          <p:spPr bwMode="auto">
            <a:xfrm>
              <a:off x="4054" y="3058"/>
              <a:ext cx="489" cy="477"/>
            </a:xfrm>
            <a:custGeom>
              <a:avLst/>
              <a:gdLst>
                <a:gd name="T0" fmla="*/ 2872 w 2933"/>
                <a:gd name="T1" fmla="*/ 588 h 2865"/>
                <a:gd name="T2" fmla="*/ 2687 w 2933"/>
                <a:gd name="T3" fmla="*/ 882 h 2865"/>
                <a:gd name="T4" fmla="*/ 2481 w 2933"/>
                <a:gd name="T5" fmla="*/ 1167 h 2865"/>
                <a:gd name="T6" fmla="*/ 2301 w 2933"/>
                <a:gd name="T7" fmla="*/ 1457 h 2865"/>
                <a:gd name="T8" fmla="*/ 2072 w 2933"/>
                <a:gd name="T9" fmla="*/ 1830 h 2865"/>
                <a:gd name="T10" fmla="*/ 1897 w 2933"/>
                <a:gd name="T11" fmla="*/ 2062 h 2865"/>
                <a:gd name="T12" fmla="*/ 1800 w 2933"/>
                <a:gd name="T13" fmla="*/ 2159 h 2865"/>
                <a:gd name="T14" fmla="*/ 1611 w 2933"/>
                <a:gd name="T15" fmla="*/ 2273 h 2865"/>
                <a:gd name="T16" fmla="*/ 1392 w 2933"/>
                <a:gd name="T17" fmla="*/ 2436 h 2865"/>
                <a:gd name="T18" fmla="*/ 1304 w 2933"/>
                <a:gd name="T19" fmla="*/ 2581 h 2865"/>
                <a:gd name="T20" fmla="*/ 1198 w 2933"/>
                <a:gd name="T21" fmla="*/ 2743 h 2865"/>
                <a:gd name="T22" fmla="*/ 1054 w 2933"/>
                <a:gd name="T23" fmla="*/ 2848 h 2865"/>
                <a:gd name="T24" fmla="*/ 874 w 2933"/>
                <a:gd name="T25" fmla="*/ 2848 h 2865"/>
                <a:gd name="T26" fmla="*/ 646 w 2933"/>
                <a:gd name="T27" fmla="*/ 2830 h 2865"/>
                <a:gd name="T28" fmla="*/ 395 w 2933"/>
                <a:gd name="T29" fmla="*/ 2817 h 2865"/>
                <a:gd name="T30" fmla="*/ 167 w 2933"/>
                <a:gd name="T31" fmla="*/ 2799 h 2865"/>
                <a:gd name="T32" fmla="*/ 114 w 2933"/>
                <a:gd name="T33" fmla="*/ 2747 h 2865"/>
                <a:gd name="T34" fmla="*/ 198 w 2933"/>
                <a:gd name="T35" fmla="*/ 2641 h 2865"/>
                <a:gd name="T36" fmla="*/ 281 w 2933"/>
                <a:gd name="T37" fmla="*/ 2523 h 2865"/>
                <a:gd name="T38" fmla="*/ 360 w 2933"/>
                <a:gd name="T39" fmla="*/ 2418 h 2865"/>
                <a:gd name="T40" fmla="*/ 355 w 2933"/>
                <a:gd name="T41" fmla="*/ 2405 h 2865"/>
                <a:gd name="T42" fmla="*/ 295 w 2933"/>
                <a:gd name="T43" fmla="*/ 2471 h 2865"/>
                <a:gd name="T44" fmla="*/ 224 w 2933"/>
                <a:gd name="T45" fmla="*/ 2533 h 2865"/>
                <a:gd name="T46" fmla="*/ 96 w 2933"/>
                <a:gd name="T47" fmla="*/ 2589 h 2865"/>
                <a:gd name="T48" fmla="*/ 137 w 2933"/>
                <a:gd name="T49" fmla="*/ 2462 h 2865"/>
                <a:gd name="T50" fmla="*/ 378 w 2933"/>
                <a:gd name="T51" fmla="*/ 2290 h 2865"/>
                <a:gd name="T52" fmla="*/ 588 w 2933"/>
                <a:gd name="T53" fmla="*/ 2211 h 2865"/>
                <a:gd name="T54" fmla="*/ 799 w 2933"/>
                <a:gd name="T55" fmla="*/ 2155 h 2865"/>
                <a:gd name="T56" fmla="*/ 974 w 2933"/>
                <a:gd name="T57" fmla="*/ 2111 h 2865"/>
                <a:gd name="T58" fmla="*/ 1102 w 2933"/>
                <a:gd name="T59" fmla="*/ 2076 h 2865"/>
                <a:gd name="T60" fmla="*/ 1229 w 2933"/>
                <a:gd name="T61" fmla="*/ 2032 h 2865"/>
                <a:gd name="T62" fmla="*/ 1344 w 2933"/>
                <a:gd name="T63" fmla="*/ 2006 h 2865"/>
                <a:gd name="T64" fmla="*/ 1576 w 2933"/>
                <a:gd name="T65" fmla="*/ 1808 h 2865"/>
                <a:gd name="T66" fmla="*/ 1871 w 2933"/>
                <a:gd name="T67" fmla="*/ 1474 h 2865"/>
                <a:gd name="T68" fmla="*/ 2086 w 2933"/>
                <a:gd name="T69" fmla="*/ 1154 h 2865"/>
                <a:gd name="T70" fmla="*/ 2257 w 2933"/>
                <a:gd name="T71" fmla="*/ 729 h 2865"/>
                <a:gd name="T72" fmla="*/ 2415 w 2933"/>
                <a:gd name="T73" fmla="*/ 179 h 2865"/>
                <a:gd name="T74" fmla="*/ 2573 w 2933"/>
                <a:gd name="T75" fmla="*/ 0 h 2865"/>
                <a:gd name="T76" fmla="*/ 2726 w 2933"/>
                <a:gd name="T77" fmla="*/ 123 h 2865"/>
                <a:gd name="T78" fmla="*/ 2867 w 2933"/>
                <a:gd name="T79" fmla="*/ 347 h 2865"/>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933"/>
                <a:gd name="T121" fmla="*/ 0 h 2865"/>
                <a:gd name="T122" fmla="*/ 2933 w 2933"/>
                <a:gd name="T123" fmla="*/ 2865 h 2865"/>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933" h="2865">
                  <a:moveTo>
                    <a:pt x="2933" y="434"/>
                  </a:moveTo>
                  <a:lnTo>
                    <a:pt x="2872" y="588"/>
                  </a:lnTo>
                  <a:lnTo>
                    <a:pt x="2788" y="737"/>
                  </a:lnTo>
                  <a:lnTo>
                    <a:pt x="2687" y="882"/>
                  </a:lnTo>
                  <a:lnTo>
                    <a:pt x="2587" y="1026"/>
                  </a:lnTo>
                  <a:lnTo>
                    <a:pt x="2481" y="1167"/>
                  </a:lnTo>
                  <a:lnTo>
                    <a:pt x="2384" y="1312"/>
                  </a:lnTo>
                  <a:lnTo>
                    <a:pt x="2301" y="1457"/>
                  </a:lnTo>
                  <a:lnTo>
                    <a:pt x="2244" y="1615"/>
                  </a:lnTo>
                  <a:lnTo>
                    <a:pt x="2072" y="1830"/>
                  </a:lnTo>
                  <a:lnTo>
                    <a:pt x="1967" y="1975"/>
                  </a:lnTo>
                  <a:lnTo>
                    <a:pt x="1897" y="2062"/>
                  </a:lnTo>
                  <a:lnTo>
                    <a:pt x="1853" y="2120"/>
                  </a:lnTo>
                  <a:lnTo>
                    <a:pt x="1800" y="2159"/>
                  </a:lnTo>
                  <a:lnTo>
                    <a:pt x="1730" y="2207"/>
                  </a:lnTo>
                  <a:lnTo>
                    <a:pt x="1611" y="2273"/>
                  </a:lnTo>
                  <a:lnTo>
                    <a:pt x="1436" y="2387"/>
                  </a:lnTo>
                  <a:lnTo>
                    <a:pt x="1392" y="2436"/>
                  </a:lnTo>
                  <a:lnTo>
                    <a:pt x="1348" y="2506"/>
                  </a:lnTo>
                  <a:lnTo>
                    <a:pt x="1304" y="2581"/>
                  </a:lnTo>
                  <a:lnTo>
                    <a:pt x="1256" y="2668"/>
                  </a:lnTo>
                  <a:lnTo>
                    <a:pt x="1198" y="2743"/>
                  </a:lnTo>
                  <a:lnTo>
                    <a:pt x="1133" y="2805"/>
                  </a:lnTo>
                  <a:lnTo>
                    <a:pt x="1054" y="2848"/>
                  </a:lnTo>
                  <a:lnTo>
                    <a:pt x="970" y="2865"/>
                  </a:lnTo>
                  <a:lnTo>
                    <a:pt x="874" y="2848"/>
                  </a:lnTo>
                  <a:lnTo>
                    <a:pt x="764" y="2840"/>
                  </a:lnTo>
                  <a:lnTo>
                    <a:pt x="646" y="2830"/>
                  </a:lnTo>
                  <a:lnTo>
                    <a:pt x="523" y="2826"/>
                  </a:lnTo>
                  <a:lnTo>
                    <a:pt x="395" y="2817"/>
                  </a:lnTo>
                  <a:lnTo>
                    <a:pt x="277" y="2813"/>
                  </a:lnTo>
                  <a:lnTo>
                    <a:pt x="167" y="2799"/>
                  </a:lnTo>
                  <a:lnTo>
                    <a:pt x="79" y="2791"/>
                  </a:lnTo>
                  <a:lnTo>
                    <a:pt x="114" y="2747"/>
                  </a:lnTo>
                  <a:lnTo>
                    <a:pt x="154" y="2699"/>
                  </a:lnTo>
                  <a:lnTo>
                    <a:pt x="198" y="2641"/>
                  </a:lnTo>
                  <a:lnTo>
                    <a:pt x="241" y="2585"/>
                  </a:lnTo>
                  <a:lnTo>
                    <a:pt x="281" y="2523"/>
                  </a:lnTo>
                  <a:lnTo>
                    <a:pt x="320" y="2471"/>
                  </a:lnTo>
                  <a:lnTo>
                    <a:pt x="360" y="2418"/>
                  </a:lnTo>
                  <a:lnTo>
                    <a:pt x="405" y="2383"/>
                  </a:lnTo>
                  <a:lnTo>
                    <a:pt x="355" y="2405"/>
                  </a:lnTo>
                  <a:lnTo>
                    <a:pt x="325" y="2436"/>
                  </a:lnTo>
                  <a:lnTo>
                    <a:pt x="295" y="2471"/>
                  </a:lnTo>
                  <a:lnTo>
                    <a:pt x="264" y="2506"/>
                  </a:lnTo>
                  <a:lnTo>
                    <a:pt x="224" y="2533"/>
                  </a:lnTo>
                  <a:lnTo>
                    <a:pt x="171" y="2562"/>
                  </a:lnTo>
                  <a:lnTo>
                    <a:pt x="96" y="2589"/>
                  </a:lnTo>
                  <a:lnTo>
                    <a:pt x="0" y="2612"/>
                  </a:lnTo>
                  <a:lnTo>
                    <a:pt x="137" y="2462"/>
                  </a:lnTo>
                  <a:lnTo>
                    <a:pt x="264" y="2361"/>
                  </a:lnTo>
                  <a:lnTo>
                    <a:pt x="378" y="2290"/>
                  </a:lnTo>
                  <a:lnTo>
                    <a:pt x="488" y="2247"/>
                  </a:lnTo>
                  <a:lnTo>
                    <a:pt x="588" y="2211"/>
                  </a:lnTo>
                  <a:lnTo>
                    <a:pt x="694" y="2186"/>
                  </a:lnTo>
                  <a:lnTo>
                    <a:pt x="799" y="2155"/>
                  </a:lnTo>
                  <a:lnTo>
                    <a:pt x="922" y="2115"/>
                  </a:lnTo>
                  <a:lnTo>
                    <a:pt x="974" y="2111"/>
                  </a:lnTo>
                  <a:lnTo>
                    <a:pt x="1036" y="2097"/>
                  </a:lnTo>
                  <a:lnTo>
                    <a:pt x="1102" y="2076"/>
                  </a:lnTo>
                  <a:lnTo>
                    <a:pt x="1169" y="2058"/>
                  </a:lnTo>
                  <a:lnTo>
                    <a:pt x="1229" y="2032"/>
                  </a:lnTo>
                  <a:lnTo>
                    <a:pt x="1291" y="2014"/>
                  </a:lnTo>
                  <a:lnTo>
                    <a:pt x="1344" y="2006"/>
                  </a:lnTo>
                  <a:lnTo>
                    <a:pt x="1392" y="2014"/>
                  </a:lnTo>
                  <a:lnTo>
                    <a:pt x="1576" y="1808"/>
                  </a:lnTo>
                  <a:lnTo>
                    <a:pt x="1738" y="1636"/>
                  </a:lnTo>
                  <a:lnTo>
                    <a:pt x="1871" y="1474"/>
                  </a:lnTo>
                  <a:lnTo>
                    <a:pt x="1989" y="1321"/>
                  </a:lnTo>
                  <a:lnTo>
                    <a:pt x="2086" y="1154"/>
                  </a:lnTo>
                  <a:lnTo>
                    <a:pt x="2174" y="961"/>
                  </a:lnTo>
                  <a:lnTo>
                    <a:pt x="2257" y="729"/>
                  </a:lnTo>
                  <a:lnTo>
                    <a:pt x="2340" y="447"/>
                  </a:lnTo>
                  <a:lnTo>
                    <a:pt x="2415" y="179"/>
                  </a:lnTo>
                  <a:lnTo>
                    <a:pt x="2494" y="44"/>
                  </a:lnTo>
                  <a:lnTo>
                    <a:pt x="2573" y="0"/>
                  </a:lnTo>
                  <a:lnTo>
                    <a:pt x="2657" y="39"/>
                  </a:lnTo>
                  <a:lnTo>
                    <a:pt x="2726" y="123"/>
                  </a:lnTo>
                  <a:lnTo>
                    <a:pt x="2801" y="237"/>
                  </a:lnTo>
                  <a:lnTo>
                    <a:pt x="2867" y="347"/>
                  </a:lnTo>
                  <a:lnTo>
                    <a:pt x="2933" y="434"/>
                  </a:lnTo>
                  <a:close/>
                </a:path>
              </a:pathLst>
            </a:custGeom>
            <a:solidFill>
              <a:srgbClr val="AB948C"/>
            </a:solidFill>
            <a:ln w="9525">
              <a:noFill/>
              <a:round/>
              <a:headEnd/>
              <a:tailEnd/>
            </a:ln>
          </p:spPr>
          <p:txBody>
            <a:bodyPr>
              <a:prstTxWarp prst="textNoShape">
                <a:avLst/>
              </a:prstTxWarp>
            </a:bodyPr>
            <a:lstStyle/>
            <a:p>
              <a:endParaRPr lang="en-US"/>
            </a:p>
          </p:txBody>
        </p:sp>
        <p:sp>
          <p:nvSpPr>
            <p:cNvPr id="51974" name="Freeform 97"/>
            <p:cNvSpPr>
              <a:spLocks/>
            </p:cNvSpPr>
            <p:nvPr/>
          </p:nvSpPr>
          <p:spPr bwMode="auto">
            <a:xfrm>
              <a:off x="4053" y="3058"/>
              <a:ext cx="491" cy="478"/>
            </a:xfrm>
            <a:custGeom>
              <a:avLst/>
              <a:gdLst>
                <a:gd name="T0" fmla="*/ 2876 w 2942"/>
                <a:gd name="T1" fmla="*/ 584 h 2866"/>
                <a:gd name="T2" fmla="*/ 2691 w 2942"/>
                <a:gd name="T3" fmla="*/ 864 h 2866"/>
                <a:gd name="T4" fmla="*/ 2481 w 2942"/>
                <a:gd name="T5" fmla="*/ 1141 h 2866"/>
                <a:gd name="T6" fmla="*/ 2296 w 2942"/>
                <a:gd name="T7" fmla="*/ 1427 h 2866"/>
                <a:gd name="T8" fmla="*/ 2072 w 2942"/>
                <a:gd name="T9" fmla="*/ 1800 h 2866"/>
                <a:gd name="T10" fmla="*/ 1897 w 2942"/>
                <a:gd name="T11" fmla="*/ 2037 h 2866"/>
                <a:gd name="T12" fmla="*/ 1800 w 2942"/>
                <a:gd name="T13" fmla="*/ 2137 h 2866"/>
                <a:gd name="T14" fmla="*/ 1607 w 2942"/>
                <a:gd name="T15" fmla="*/ 2251 h 2866"/>
                <a:gd name="T16" fmla="*/ 1387 w 2942"/>
                <a:gd name="T17" fmla="*/ 2414 h 2866"/>
                <a:gd name="T18" fmla="*/ 1304 w 2942"/>
                <a:gd name="T19" fmla="*/ 2568 h 2866"/>
                <a:gd name="T20" fmla="*/ 1202 w 2942"/>
                <a:gd name="T21" fmla="*/ 2734 h 2866"/>
                <a:gd name="T22" fmla="*/ 1063 w 2942"/>
                <a:gd name="T23" fmla="*/ 2849 h 2866"/>
                <a:gd name="T24" fmla="*/ 878 w 2942"/>
                <a:gd name="T25" fmla="*/ 2849 h 2866"/>
                <a:gd name="T26" fmla="*/ 641 w 2942"/>
                <a:gd name="T27" fmla="*/ 2831 h 2866"/>
                <a:gd name="T28" fmla="*/ 386 w 2942"/>
                <a:gd name="T29" fmla="*/ 2818 h 2866"/>
                <a:gd name="T30" fmla="*/ 154 w 2942"/>
                <a:gd name="T31" fmla="*/ 2801 h 2866"/>
                <a:gd name="T32" fmla="*/ 100 w 2942"/>
                <a:gd name="T33" fmla="*/ 2747 h 2866"/>
                <a:gd name="T34" fmla="*/ 184 w 2942"/>
                <a:gd name="T35" fmla="*/ 2633 h 2866"/>
                <a:gd name="T36" fmla="*/ 276 w 2942"/>
                <a:gd name="T37" fmla="*/ 2510 h 2866"/>
                <a:gd name="T38" fmla="*/ 364 w 2942"/>
                <a:gd name="T39" fmla="*/ 2396 h 2866"/>
                <a:gd name="T40" fmla="*/ 364 w 2942"/>
                <a:gd name="T41" fmla="*/ 2392 h 2866"/>
                <a:gd name="T42" fmla="*/ 303 w 2942"/>
                <a:gd name="T43" fmla="*/ 2467 h 2866"/>
                <a:gd name="T44" fmla="*/ 228 w 2942"/>
                <a:gd name="T45" fmla="*/ 2537 h 2866"/>
                <a:gd name="T46" fmla="*/ 96 w 2942"/>
                <a:gd name="T47" fmla="*/ 2598 h 2866"/>
                <a:gd name="T48" fmla="*/ 145 w 2942"/>
                <a:gd name="T49" fmla="*/ 2467 h 2866"/>
                <a:gd name="T50" fmla="*/ 403 w 2942"/>
                <a:gd name="T51" fmla="*/ 2282 h 2866"/>
                <a:gd name="T52" fmla="*/ 641 w 2942"/>
                <a:gd name="T53" fmla="*/ 2195 h 2866"/>
                <a:gd name="T54" fmla="*/ 869 w 2942"/>
                <a:gd name="T55" fmla="*/ 2137 h 2866"/>
                <a:gd name="T56" fmla="*/ 1027 w 2942"/>
                <a:gd name="T57" fmla="*/ 2107 h 2866"/>
                <a:gd name="T58" fmla="*/ 1137 w 2942"/>
                <a:gd name="T59" fmla="*/ 2085 h 2866"/>
                <a:gd name="T60" fmla="*/ 1260 w 2942"/>
                <a:gd name="T61" fmla="*/ 2041 h 2866"/>
                <a:gd name="T62" fmla="*/ 1374 w 2942"/>
                <a:gd name="T63" fmla="*/ 2019 h 2866"/>
                <a:gd name="T64" fmla="*/ 1620 w 2942"/>
                <a:gd name="T65" fmla="*/ 1821 h 2866"/>
                <a:gd name="T66" fmla="*/ 1927 w 2942"/>
                <a:gd name="T67" fmla="*/ 1483 h 2866"/>
                <a:gd name="T68" fmla="*/ 2142 w 2942"/>
                <a:gd name="T69" fmla="*/ 1159 h 2866"/>
                <a:gd name="T70" fmla="*/ 2309 w 2942"/>
                <a:gd name="T71" fmla="*/ 733 h 2866"/>
                <a:gd name="T72" fmla="*/ 2454 w 2942"/>
                <a:gd name="T73" fmla="*/ 175 h 2866"/>
                <a:gd name="T74" fmla="*/ 2612 w 2942"/>
                <a:gd name="T75" fmla="*/ 0 h 2866"/>
                <a:gd name="T76" fmla="*/ 2766 w 2942"/>
                <a:gd name="T77" fmla="*/ 131 h 2866"/>
                <a:gd name="T78" fmla="*/ 2894 w 2942"/>
                <a:gd name="T79" fmla="*/ 360 h 286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942"/>
                <a:gd name="T121" fmla="*/ 0 h 2866"/>
                <a:gd name="T122" fmla="*/ 2942 w 2942"/>
                <a:gd name="T123" fmla="*/ 2866 h 286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942" h="2866">
                  <a:moveTo>
                    <a:pt x="2942" y="439"/>
                  </a:moveTo>
                  <a:lnTo>
                    <a:pt x="2876" y="584"/>
                  </a:lnTo>
                  <a:lnTo>
                    <a:pt x="2792" y="729"/>
                  </a:lnTo>
                  <a:lnTo>
                    <a:pt x="2691" y="864"/>
                  </a:lnTo>
                  <a:lnTo>
                    <a:pt x="2591" y="1005"/>
                  </a:lnTo>
                  <a:lnTo>
                    <a:pt x="2481" y="1141"/>
                  </a:lnTo>
                  <a:lnTo>
                    <a:pt x="2384" y="1281"/>
                  </a:lnTo>
                  <a:lnTo>
                    <a:pt x="2296" y="1427"/>
                  </a:lnTo>
                  <a:lnTo>
                    <a:pt x="2239" y="1584"/>
                  </a:lnTo>
                  <a:lnTo>
                    <a:pt x="2072" y="1800"/>
                  </a:lnTo>
                  <a:lnTo>
                    <a:pt x="1966" y="1944"/>
                  </a:lnTo>
                  <a:lnTo>
                    <a:pt x="1897" y="2037"/>
                  </a:lnTo>
                  <a:lnTo>
                    <a:pt x="1852" y="2098"/>
                  </a:lnTo>
                  <a:lnTo>
                    <a:pt x="1800" y="2137"/>
                  </a:lnTo>
                  <a:lnTo>
                    <a:pt x="1725" y="2186"/>
                  </a:lnTo>
                  <a:lnTo>
                    <a:pt x="1607" y="2251"/>
                  </a:lnTo>
                  <a:lnTo>
                    <a:pt x="1427" y="2365"/>
                  </a:lnTo>
                  <a:lnTo>
                    <a:pt x="1387" y="2414"/>
                  </a:lnTo>
                  <a:lnTo>
                    <a:pt x="1348" y="2489"/>
                  </a:lnTo>
                  <a:lnTo>
                    <a:pt x="1304" y="2568"/>
                  </a:lnTo>
                  <a:lnTo>
                    <a:pt x="1260" y="2656"/>
                  </a:lnTo>
                  <a:lnTo>
                    <a:pt x="1202" y="2734"/>
                  </a:lnTo>
                  <a:lnTo>
                    <a:pt x="1137" y="2805"/>
                  </a:lnTo>
                  <a:lnTo>
                    <a:pt x="1063" y="2849"/>
                  </a:lnTo>
                  <a:lnTo>
                    <a:pt x="978" y="2866"/>
                  </a:lnTo>
                  <a:lnTo>
                    <a:pt x="878" y="2849"/>
                  </a:lnTo>
                  <a:lnTo>
                    <a:pt x="768" y="2840"/>
                  </a:lnTo>
                  <a:lnTo>
                    <a:pt x="641" y="2831"/>
                  </a:lnTo>
                  <a:lnTo>
                    <a:pt x="517" y="2826"/>
                  </a:lnTo>
                  <a:lnTo>
                    <a:pt x="386" y="2818"/>
                  </a:lnTo>
                  <a:lnTo>
                    <a:pt x="268" y="2813"/>
                  </a:lnTo>
                  <a:lnTo>
                    <a:pt x="154" y="2801"/>
                  </a:lnTo>
                  <a:lnTo>
                    <a:pt x="61" y="2791"/>
                  </a:lnTo>
                  <a:lnTo>
                    <a:pt x="100" y="2747"/>
                  </a:lnTo>
                  <a:lnTo>
                    <a:pt x="141" y="2695"/>
                  </a:lnTo>
                  <a:lnTo>
                    <a:pt x="184" y="2633"/>
                  </a:lnTo>
                  <a:lnTo>
                    <a:pt x="232" y="2577"/>
                  </a:lnTo>
                  <a:lnTo>
                    <a:pt x="276" y="2510"/>
                  </a:lnTo>
                  <a:lnTo>
                    <a:pt x="320" y="2449"/>
                  </a:lnTo>
                  <a:lnTo>
                    <a:pt x="364" y="2396"/>
                  </a:lnTo>
                  <a:lnTo>
                    <a:pt x="409" y="2361"/>
                  </a:lnTo>
                  <a:lnTo>
                    <a:pt x="364" y="2392"/>
                  </a:lnTo>
                  <a:lnTo>
                    <a:pt x="334" y="2432"/>
                  </a:lnTo>
                  <a:lnTo>
                    <a:pt x="303" y="2467"/>
                  </a:lnTo>
                  <a:lnTo>
                    <a:pt x="272" y="2506"/>
                  </a:lnTo>
                  <a:lnTo>
                    <a:pt x="228" y="2537"/>
                  </a:lnTo>
                  <a:lnTo>
                    <a:pt x="175" y="2572"/>
                  </a:lnTo>
                  <a:lnTo>
                    <a:pt x="96" y="2598"/>
                  </a:lnTo>
                  <a:lnTo>
                    <a:pt x="0" y="2629"/>
                  </a:lnTo>
                  <a:lnTo>
                    <a:pt x="145" y="2467"/>
                  </a:lnTo>
                  <a:lnTo>
                    <a:pt x="276" y="2357"/>
                  </a:lnTo>
                  <a:lnTo>
                    <a:pt x="403" y="2282"/>
                  </a:lnTo>
                  <a:lnTo>
                    <a:pt x="527" y="2234"/>
                  </a:lnTo>
                  <a:lnTo>
                    <a:pt x="641" y="2195"/>
                  </a:lnTo>
                  <a:lnTo>
                    <a:pt x="755" y="2168"/>
                  </a:lnTo>
                  <a:lnTo>
                    <a:pt x="869" y="2137"/>
                  </a:lnTo>
                  <a:lnTo>
                    <a:pt x="988" y="2102"/>
                  </a:lnTo>
                  <a:lnTo>
                    <a:pt x="1027" y="2107"/>
                  </a:lnTo>
                  <a:lnTo>
                    <a:pt x="1080" y="2102"/>
                  </a:lnTo>
                  <a:lnTo>
                    <a:pt x="1137" y="2085"/>
                  </a:lnTo>
                  <a:lnTo>
                    <a:pt x="1202" y="2068"/>
                  </a:lnTo>
                  <a:lnTo>
                    <a:pt x="1260" y="2041"/>
                  </a:lnTo>
                  <a:lnTo>
                    <a:pt x="1321" y="2028"/>
                  </a:lnTo>
                  <a:lnTo>
                    <a:pt x="1374" y="2019"/>
                  </a:lnTo>
                  <a:lnTo>
                    <a:pt x="1418" y="2032"/>
                  </a:lnTo>
                  <a:lnTo>
                    <a:pt x="1620" y="1821"/>
                  </a:lnTo>
                  <a:lnTo>
                    <a:pt x="1791" y="1641"/>
                  </a:lnTo>
                  <a:lnTo>
                    <a:pt x="1927" y="1483"/>
                  </a:lnTo>
                  <a:lnTo>
                    <a:pt x="2045" y="1329"/>
                  </a:lnTo>
                  <a:lnTo>
                    <a:pt x="2142" y="1159"/>
                  </a:lnTo>
                  <a:lnTo>
                    <a:pt x="2226" y="966"/>
                  </a:lnTo>
                  <a:lnTo>
                    <a:pt x="2309" y="733"/>
                  </a:lnTo>
                  <a:lnTo>
                    <a:pt x="2393" y="452"/>
                  </a:lnTo>
                  <a:lnTo>
                    <a:pt x="2454" y="175"/>
                  </a:lnTo>
                  <a:lnTo>
                    <a:pt x="2533" y="35"/>
                  </a:lnTo>
                  <a:lnTo>
                    <a:pt x="2612" y="0"/>
                  </a:lnTo>
                  <a:lnTo>
                    <a:pt x="2691" y="44"/>
                  </a:lnTo>
                  <a:lnTo>
                    <a:pt x="2766" y="131"/>
                  </a:lnTo>
                  <a:lnTo>
                    <a:pt x="2836" y="250"/>
                  </a:lnTo>
                  <a:lnTo>
                    <a:pt x="2894" y="360"/>
                  </a:lnTo>
                  <a:lnTo>
                    <a:pt x="2942" y="439"/>
                  </a:lnTo>
                  <a:close/>
                </a:path>
              </a:pathLst>
            </a:custGeom>
            <a:solidFill>
              <a:srgbClr val="B39C94"/>
            </a:solidFill>
            <a:ln w="9525">
              <a:noFill/>
              <a:round/>
              <a:headEnd/>
              <a:tailEnd/>
            </a:ln>
          </p:spPr>
          <p:txBody>
            <a:bodyPr>
              <a:prstTxWarp prst="textNoShape">
                <a:avLst/>
              </a:prstTxWarp>
            </a:bodyPr>
            <a:lstStyle/>
            <a:p>
              <a:endParaRPr lang="en-US"/>
            </a:p>
          </p:txBody>
        </p:sp>
        <p:sp>
          <p:nvSpPr>
            <p:cNvPr id="51975" name="Freeform 98"/>
            <p:cNvSpPr>
              <a:spLocks/>
            </p:cNvSpPr>
            <p:nvPr/>
          </p:nvSpPr>
          <p:spPr bwMode="auto">
            <a:xfrm>
              <a:off x="4018" y="3441"/>
              <a:ext cx="270" cy="132"/>
            </a:xfrm>
            <a:custGeom>
              <a:avLst/>
              <a:gdLst>
                <a:gd name="T0" fmla="*/ 496 w 1620"/>
                <a:gd name="T1" fmla="*/ 0 h 790"/>
                <a:gd name="T2" fmla="*/ 624 w 1620"/>
                <a:gd name="T3" fmla="*/ 145 h 790"/>
                <a:gd name="T4" fmla="*/ 755 w 1620"/>
                <a:gd name="T5" fmla="*/ 246 h 790"/>
                <a:gd name="T6" fmla="*/ 887 w 1620"/>
                <a:gd name="T7" fmla="*/ 299 h 790"/>
                <a:gd name="T8" fmla="*/ 1031 w 1620"/>
                <a:gd name="T9" fmla="*/ 321 h 790"/>
                <a:gd name="T10" fmla="*/ 1168 w 1620"/>
                <a:gd name="T11" fmla="*/ 313 h 790"/>
                <a:gd name="T12" fmla="*/ 1317 w 1620"/>
                <a:gd name="T13" fmla="*/ 290 h 790"/>
                <a:gd name="T14" fmla="*/ 1462 w 1620"/>
                <a:gd name="T15" fmla="*/ 255 h 790"/>
                <a:gd name="T16" fmla="*/ 1620 w 1620"/>
                <a:gd name="T17" fmla="*/ 234 h 790"/>
                <a:gd name="T18" fmla="*/ 1594 w 1620"/>
                <a:gd name="T19" fmla="*/ 277 h 790"/>
                <a:gd name="T20" fmla="*/ 1571 w 1620"/>
                <a:gd name="T21" fmla="*/ 334 h 790"/>
                <a:gd name="T22" fmla="*/ 1546 w 1620"/>
                <a:gd name="T23" fmla="*/ 396 h 790"/>
                <a:gd name="T24" fmla="*/ 1523 w 1620"/>
                <a:gd name="T25" fmla="*/ 457 h 790"/>
                <a:gd name="T26" fmla="*/ 1492 w 1620"/>
                <a:gd name="T27" fmla="*/ 510 h 790"/>
                <a:gd name="T28" fmla="*/ 1457 w 1620"/>
                <a:gd name="T29" fmla="*/ 558 h 790"/>
                <a:gd name="T30" fmla="*/ 1413 w 1620"/>
                <a:gd name="T31" fmla="*/ 593 h 790"/>
                <a:gd name="T32" fmla="*/ 1365 w 1620"/>
                <a:gd name="T33" fmla="*/ 614 h 790"/>
                <a:gd name="T34" fmla="*/ 1220 w 1620"/>
                <a:gd name="T35" fmla="*/ 654 h 790"/>
                <a:gd name="T36" fmla="*/ 1067 w 1620"/>
                <a:gd name="T37" fmla="*/ 685 h 790"/>
                <a:gd name="T38" fmla="*/ 909 w 1620"/>
                <a:gd name="T39" fmla="*/ 707 h 790"/>
                <a:gd name="T40" fmla="*/ 751 w 1620"/>
                <a:gd name="T41" fmla="*/ 734 h 790"/>
                <a:gd name="T42" fmla="*/ 584 w 1620"/>
                <a:gd name="T43" fmla="*/ 747 h 790"/>
                <a:gd name="T44" fmla="*/ 425 w 1620"/>
                <a:gd name="T45" fmla="*/ 760 h 790"/>
                <a:gd name="T46" fmla="*/ 267 w 1620"/>
                <a:gd name="T47" fmla="*/ 773 h 790"/>
                <a:gd name="T48" fmla="*/ 123 w 1620"/>
                <a:gd name="T49" fmla="*/ 790 h 790"/>
                <a:gd name="T50" fmla="*/ 158 w 1620"/>
                <a:gd name="T51" fmla="*/ 685 h 790"/>
                <a:gd name="T52" fmla="*/ 193 w 1620"/>
                <a:gd name="T53" fmla="*/ 614 h 790"/>
                <a:gd name="T54" fmla="*/ 219 w 1620"/>
                <a:gd name="T55" fmla="*/ 558 h 790"/>
                <a:gd name="T56" fmla="*/ 250 w 1620"/>
                <a:gd name="T57" fmla="*/ 518 h 790"/>
                <a:gd name="T58" fmla="*/ 277 w 1620"/>
                <a:gd name="T59" fmla="*/ 470 h 790"/>
                <a:gd name="T60" fmla="*/ 311 w 1620"/>
                <a:gd name="T61" fmla="*/ 421 h 790"/>
                <a:gd name="T62" fmla="*/ 356 w 1620"/>
                <a:gd name="T63" fmla="*/ 356 h 790"/>
                <a:gd name="T64" fmla="*/ 417 w 1620"/>
                <a:gd name="T65" fmla="*/ 268 h 790"/>
                <a:gd name="T66" fmla="*/ 365 w 1620"/>
                <a:gd name="T67" fmla="*/ 294 h 790"/>
                <a:gd name="T68" fmla="*/ 311 w 1620"/>
                <a:gd name="T69" fmla="*/ 334 h 790"/>
                <a:gd name="T70" fmla="*/ 259 w 1620"/>
                <a:gd name="T71" fmla="*/ 373 h 790"/>
                <a:gd name="T72" fmla="*/ 207 w 1620"/>
                <a:gd name="T73" fmla="*/ 421 h 790"/>
                <a:gd name="T74" fmla="*/ 149 w 1620"/>
                <a:gd name="T75" fmla="*/ 461 h 790"/>
                <a:gd name="T76" fmla="*/ 97 w 1620"/>
                <a:gd name="T77" fmla="*/ 506 h 790"/>
                <a:gd name="T78" fmla="*/ 43 w 1620"/>
                <a:gd name="T79" fmla="*/ 545 h 790"/>
                <a:gd name="T80" fmla="*/ 0 w 1620"/>
                <a:gd name="T81" fmla="*/ 580 h 790"/>
                <a:gd name="T82" fmla="*/ 39 w 1620"/>
                <a:gd name="T83" fmla="*/ 488 h 790"/>
                <a:gd name="T84" fmla="*/ 84 w 1620"/>
                <a:gd name="T85" fmla="*/ 409 h 790"/>
                <a:gd name="T86" fmla="*/ 128 w 1620"/>
                <a:gd name="T87" fmla="*/ 330 h 790"/>
                <a:gd name="T88" fmla="*/ 180 w 1620"/>
                <a:gd name="T89" fmla="*/ 263 h 790"/>
                <a:gd name="T90" fmla="*/ 238 w 1620"/>
                <a:gd name="T91" fmla="*/ 189 h 790"/>
                <a:gd name="T92" fmla="*/ 307 w 1620"/>
                <a:gd name="T93" fmla="*/ 124 h 790"/>
                <a:gd name="T94" fmla="*/ 391 w 1620"/>
                <a:gd name="T95" fmla="*/ 62 h 790"/>
                <a:gd name="T96" fmla="*/ 496 w 1620"/>
                <a:gd name="T97" fmla="*/ 0 h 790"/>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620"/>
                <a:gd name="T148" fmla="*/ 0 h 790"/>
                <a:gd name="T149" fmla="*/ 1620 w 1620"/>
                <a:gd name="T150" fmla="*/ 790 h 790"/>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620" h="790">
                  <a:moveTo>
                    <a:pt x="496" y="0"/>
                  </a:moveTo>
                  <a:lnTo>
                    <a:pt x="624" y="145"/>
                  </a:lnTo>
                  <a:lnTo>
                    <a:pt x="755" y="246"/>
                  </a:lnTo>
                  <a:lnTo>
                    <a:pt x="887" y="299"/>
                  </a:lnTo>
                  <a:lnTo>
                    <a:pt x="1031" y="321"/>
                  </a:lnTo>
                  <a:lnTo>
                    <a:pt x="1168" y="313"/>
                  </a:lnTo>
                  <a:lnTo>
                    <a:pt x="1317" y="290"/>
                  </a:lnTo>
                  <a:lnTo>
                    <a:pt x="1462" y="255"/>
                  </a:lnTo>
                  <a:lnTo>
                    <a:pt x="1620" y="234"/>
                  </a:lnTo>
                  <a:lnTo>
                    <a:pt x="1594" y="277"/>
                  </a:lnTo>
                  <a:lnTo>
                    <a:pt x="1571" y="334"/>
                  </a:lnTo>
                  <a:lnTo>
                    <a:pt x="1546" y="396"/>
                  </a:lnTo>
                  <a:lnTo>
                    <a:pt x="1523" y="457"/>
                  </a:lnTo>
                  <a:lnTo>
                    <a:pt x="1492" y="510"/>
                  </a:lnTo>
                  <a:lnTo>
                    <a:pt x="1457" y="558"/>
                  </a:lnTo>
                  <a:lnTo>
                    <a:pt x="1413" y="593"/>
                  </a:lnTo>
                  <a:lnTo>
                    <a:pt x="1365" y="614"/>
                  </a:lnTo>
                  <a:lnTo>
                    <a:pt x="1220" y="654"/>
                  </a:lnTo>
                  <a:lnTo>
                    <a:pt x="1067" y="685"/>
                  </a:lnTo>
                  <a:lnTo>
                    <a:pt x="909" y="707"/>
                  </a:lnTo>
                  <a:lnTo>
                    <a:pt x="751" y="734"/>
                  </a:lnTo>
                  <a:lnTo>
                    <a:pt x="584" y="747"/>
                  </a:lnTo>
                  <a:lnTo>
                    <a:pt x="425" y="760"/>
                  </a:lnTo>
                  <a:lnTo>
                    <a:pt x="267" y="773"/>
                  </a:lnTo>
                  <a:lnTo>
                    <a:pt x="123" y="790"/>
                  </a:lnTo>
                  <a:lnTo>
                    <a:pt x="158" y="685"/>
                  </a:lnTo>
                  <a:lnTo>
                    <a:pt x="193" y="614"/>
                  </a:lnTo>
                  <a:lnTo>
                    <a:pt x="219" y="558"/>
                  </a:lnTo>
                  <a:lnTo>
                    <a:pt x="250" y="518"/>
                  </a:lnTo>
                  <a:lnTo>
                    <a:pt x="277" y="470"/>
                  </a:lnTo>
                  <a:lnTo>
                    <a:pt x="311" y="421"/>
                  </a:lnTo>
                  <a:lnTo>
                    <a:pt x="356" y="356"/>
                  </a:lnTo>
                  <a:lnTo>
                    <a:pt x="417" y="268"/>
                  </a:lnTo>
                  <a:lnTo>
                    <a:pt x="365" y="294"/>
                  </a:lnTo>
                  <a:lnTo>
                    <a:pt x="311" y="334"/>
                  </a:lnTo>
                  <a:lnTo>
                    <a:pt x="259" y="373"/>
                  </a:lnTo>
                  <a:lnTo>
                    <a:pt x="207" y="421"/>
                  </a:lnTo>
                  <a:lnTo>
                    <a:pt x="149" y="461"/>
                  </a:lnTo>
                  <a:lnTo>
                    <a:pt x="97" y="506"/>
                  </a:lnTo>
                  <a:lnTo>
                    <a:pt x="43" y="545"/>
                  </a:lnTo>
                  <a:lnTo>
                    <a:pt x="0" y="580"/>
                  </a:lnTo>
                  <a:lnTo>
                    <a:pt x="39" y="488"/>
                  </a:lnTo>
                  <a:lnTo>
                    <a:pt x="84" y="409"/>
                  </a:lnTo>
                  <a:lnTo>
                    <a:pt x="128" y="330"/>
                  </a:lnTo>
                  <a:lnTo>
                    <a:pt x="180" y="263"/>
                  </a:lnTo>
                  <a:lnTo>
                    <a:pt x="238" y="189"/>
                  </a:lnTo>
                  <a:lnTo>
                    <a:pt x="307" y="124"/>
                  </a:lnTo>
                  <a:lnTo>
                    <a:pt x="391" y="62"/>
                  </a:lnTo>
                  <a:lnTo>
                    <a:pt x="496" y="0"/>
                  </a:lnTo>
                  <a:close/>
                </a:path>
              </a:pathLst>
            </a:custGeom>
            <a:solidFill>
              <a:srgbClr val="808080"/>
            </a:solidFill>
            <a:ln w="9525">
              <a:noFill/>
              <a:round/>
              <a:headEnd/>
              <a:tailEnd/>
            </a:ln>
          </p:spPr>
          <p:txBody>
            <a:bodyPr>
              <a:prstTxWarp prst="textNoShape">
                <a:avLst/>
              </a:prstTxWarp>
            </a:bodyPr>
            <a:lstStyle/>
            <a:p>
              <a:endParaRPr lang="en-US"/>
            </a:p>
          </p:txBody>
        </p:sp>
        <p:sp>
          <p:nvSpPr>
            <p:cNvPr id="51976" name="Freeform 99"/>
            <p:cNvSpPr>
              <a:spLocks/>
            </p:cNvSpPr>
            <p:nvPr/>
          </p:nvSpPr>
          <p:spPr bwMode="auto">
            <a:xfrm>
              <a:off x="5066" y="2843"/>
              <a:ext cx="276" cy="688"/>
            </a:xfrm>
            <a:custGeom>
              <a:avLst/>
              <a:gdLst>
                <a:gd name="T0" fmla="*/ 1642 w 1655"/>
                <a:gd name="T1" fmla="*/ 816 h 4131"/>
                <a:gd name="T2" fmla="*/ 1633 w 1655"/>
                <a:gd name="T3" fmla="*/ 1395 h 4131"/>
                <a:gd name="T4" fmla="*/ 1471 w 1655"/>
                <a:gd name="T5" fmla="*/ 1839 h 4131"/>
                <a:gd name="T6" fmla="*/ 1119 w 1655"/>
                <a:gd name="T7" fmla="*/ 2304 h 4131"/>
                <a:gd name="T8" fmla="*/ 830 w 1655"/>
                <a:gd name="T9" fmla="*/ 2774 h 4131"/>
                <a:gd name="T10" fmla="*/ 825 w 1655"/>
                <a:gd name="T11" fmla="*/ 2998 h 4131"/>
                <a:gd name="T12" fmla="*/ 917 w 1655"/>
                <a:gd name="T13" fmla="*/ 3129 h 4131"/>
                <a:gd name="T14" fmla="*/ 1163 w 1655"/>
                <a:gd name="T15" fmla="*/ 3278 h 4131"/>
                <a:gd name="T16" fmla="*/ 1396 w 1655"/>
                <a:gd name="T17" fmla="*/ 3446 h 4131"/>
                <a:gd name="T18" fmla="*/ 1466 w 1655"/>
                <a:gd name="T19" fmla="*/ 3542 h 4131"/>
                <a:gd name="T20" fmla="*/ 1540 w 1655"/>
                <a:gd name="T21" fmla="*/ 3643 h 4131"/>
                <a:gd name="T22" fmla="*/ 1615 w 1655"/>
                <a:gd name="T23" fmla="*/ 3739 h 4131"/>
                <a:gd name="T24" fmla="*/ 1598 w 1655"/>
                <a:gd name="T25" fmla="*/ 3793 h 4131"/>
                <a:gd name="T26" fmla="*/ 1484 w 1655"/>
                <a:gd name="T27" fmla="*/ 3739 h 4131"/>
                <a:gd name="T28" fmla="*/ 1361 w 1655"/>
                <a:gd name="T29" fmla="*/ 3665 h 4131"/>
                <a:gd name="T30" fmla="*/ 1247 w 1655"/>
                <a:gd name="T31" fmla="*/ 3612 h 4131"/>
                <a:gd name="T32" fmla="*/ 1198 w 1655"/>
                <a:gd name="T33" fmla="*/ 3652 h 4131"/>
                <a:gd name="T34" fmla="*/ 1220 w 1655"/>
                <a:gd name="T35" fmla="*/ 3770 h 4131"/>
                <a:gd name="T36" fmla="*/ 1243 w 1655"/>
                <a:gd name="T37" fmla="*/ 3920 h 4131"/>
                <a:gd name="T38" fmla="*/ 1260 w 1655"/>
                <a:gd name="T39" fmla="*/ 4065 h 4131"/>
                <a:gd name="T40" fmla="*/ 1098 w 1655"/>
                <a:gd name="T41" fmla="*/ 4096 h 4131"/>
                <a:gd name="T42" fmla="*/ 803 w 1655"/>
                <a:gd name="T43" fmla="*/ 4056 h 4131"/>
                <a:gd name="T44" fmla="*/ 566 w 1655"/>
                <a:gd name="T45" fmla="*/ 3968 h 4131"/>
                <a:gd name="T46" fmla="*/ 399 w 1655"/>
                <a:gd name="T47" fmla="*/ 3766 h 4131"/>
                <a:gd name="T48" fmla="*/ 197 w 1655"/>
                <a:gd name="T49" fmla="*/ 3459 h 4131"/>
                <a:gd name="T50" fmla="*/ 30 w 1655"/>
                <a:gd name="T51" fmla="*/ 3178 h 4131"/>
                <a:gd name="T52" fmla="*/ 0 w 1655"/>
                <a:gd name="T53" fmla="*/ 2897 h 4131"/>
                <a:gd name="T54" fmla="*/ 39 w 1655"/>
                <a:gd name="T55" fmla="*/ 2651 h 4131"/>
                <a:gd name="T56" fmla="*/ 87 w 1655"/>
                <a:gd name="T57" fmla="*/ 2375 h 4131"/>
                <a:gd name="T58" fmla="*/ 131 w 1655"/>
                <a:gd name="T59" fmla="*/ 1989 h 4131"/>
                <a:gd name="T60" fmla="*/ 140 w 1655"/>
                <a:gd name="T61" fmla="*/ 1576 h 4131"/>
                <a:gd name="T62" fmla="*/ 105 w 1655"/>
                <a:gd name="T63" fmla="*/ 1181 h 4131"/>
                <a:gd name="T64" fmla="*/ 22 w 1655"/>
                <a:gd name="T65" fmla="*/ 720 h 4131"/>
                <a:gd name="T66" fmla="*/ 188 w 1655"/>
                <a:gd name="T67" fmla="*/ 241 h 4131"/>
                <a:gd name="T68" fmla="*/ 618 w 1655"/>
                <a:gd name="T69" fmla="*/ 0 h 4131"/>
                <a:gd name="T70" fmla="*/ 1243 w 1655"/>
                <a:gd name="T71" fmla="*/ 154 h 413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655"/>
                <a:gd name="T109" fmla="*/ 0 h 4131"/>
                <a:gd name="T110" fmla="*/ 1655 w 1655"/>
                <a:gd name="T111" fmla="*/ 4131 h 4131"/>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655" h="4131">
                  <a:moveTo>
                    <a:pt x="1606" y="430"/>
                  </a:moveTo>
                  <a:lnTo>
                    <a:pt x="1642" y="816"/>
                  </a:lnTo>
                  <a:lnTo>
                    <a:pt x="1655" y="1137"/>
                  </a:lnTo>
                  <a:lnTo>
                    <a:pt x="1633" y="1395"/>
                  </a:lnTo>
                  <a:lnTo>
                    <a:pt x="1576" y="1628"/>
                  </a:lnTo>
                  <a:lnTo>
                    <a:pt x="1471" y="1839"/>
                  </a:lnTo>
                  <a:lnTo>
                    <a:pt x="1322" y="2059"/>
                  </a:lnTo>
                  <a:lnTo>
                    <a:pt x="1119" y="2304"/>
                  </a:lnTo>
                  <a:lnTo>
                    <a:pt x="855" y="2599"/>
                  </a:lnTo>
                  <a:lnTo>
                    <a:pt x="830" y="2774"/>
                  </a:lnTo>
                  <a:lnTo>
                    <a:pt x="820" y="2906"/>
                  </a:lnTo>
                  <a:lnTo>
                    <a:pt x="825" y="2998"/>
                  </a:lnTo>
                  <a:lnTo>
                    <a:pt x="861" y="3073"/>
                  </a:lnTo>
                  <a:lnTo>
                    <a:pt x="917" y="3129"/>
                  </a:lnTo>
                  <a:lnTo>
                    <a:pt x="1019" y="3195"/>
                  </a:lnTo>
                  <a:lnTo>
                    <a:pt x="1163" y="3278"/>
                  </a:lnTo>
                  <a:lnTo>
                    <a:pt x="1361" y="3397"/>
                  </a:lnTo>
                  <a:lnTo>
                    <a:pt x="1396" y="3446"/>
                  </a:lnTo>
                  <a:lnTo>
                    <a:pt x="1430" y="3494"/>
                  </a:lnTo>
                  <a:lnTo>
                    <a:pt x="1466" y="3542"/>
                  </a:lnTo>
                  <a:lnTo>
                    <a:pt x="1505" y="3595"/>
                  </a:lnTo>
                  <a:lnTo>
                    <a:pt x="1540" y="3643"/>
                  </a:lnTo>
                  <a:lnTo>
                    <a:pt x="1580" y="3691"/>
                  </a:lnTo>
                  <a:lnTo>
                    <a:pt x="1615" y="3739"/>
                  </a:lnTo>
                  <a:lnTo>
                    <a:pt x="1655" y="3793"/>
                  </a:lnTo>
                  <a:lnTo>
                    <a:pt x="1598" y="3793"/>
                  </a:lnTo>
                  <a:lnTo>
                    <a:pt x="1545" y="3775"/>
                  </a:lnTo>
                  <a:lnTo>
                    <a:pt x="1484" y="3739"/>
                  </a:lnTo>
                  <a:lnTo>
                    <a:pt x="1426" y="3704"/>
                  </a:lnTo>
                  <a:lnTo>
                    <a:pt x="1361" y="3665"/>
                  </a:lnTo>
                  <a:lnTo>
                    <a:pt x="1303" y="3635"/>
                  </a:lnTo>
                  <a:lnTo>
                    <a:pt x="1247" y="3612"/>
                  </a:lnTo>
                  <a:lnTo>
                    <a:pt x="1198" y="3617"/>
                  </a:lnTo>
                  <a:lnTo>
                    <a:pt x="1198" y="3652"/>
                  </a:lnTo>
                  <a:lnTo>
                    <a:pt x="1207" y="3709"/>
                  </a:lnTo>
                  <a:lnTo>
                    <a:pt x="1220" y="3770"/>
                  </a:lnTo>
                  <a:lnTo>
                    <a:pt x="1233" y="3845"/>
                  </a:lnTo>
                  <a:lnTo>
                    <a:pt x="1243" y="3920"/>
                  </a:lnTo>
                  <a:lnTo>
                    <a:pt x="1255" y="3994"/>
                  </a:lnTo>
                  <a:lnTo>
                    <a:pt x="1260" y="4065"/>
                  </a:lnTo>
                  <a:lnTo>
                    <a:pt x="1260" y="4131"/>
                  </a:lnTo>
                  <a:lnTo>
                    <a:pt x="1098" y="4096"/>
                  </a:lnTo>
                  <a:lnTo>
                    <a:pt x="944" y="4078"/>
                  </a:lnTo>
                  <a:lnTo>
                    <a:pt x="803" y="4056"/>
                  </a:lnTo>
                  <a:lnTo>
                    <a:pt x="680" y="4025"/>
                  </a:lnTo>
                  <a:lnTo>
                    <a:pt x="566" y="3968"/>
                  </a:lnTo>
                  <a:lnTo>
                    <a:pt x="473" y="3889"/>
                  </a:lnTo>
                  <a:lnTo>
                    <a:pt x="399" y="3766"/>
                  </a:lnTo>
                  <a:lnTo>
                    <a:pt x="355" y="3600"/>
                  </a:lnTo>
                  <a:lnTo>
                    <a:pt x="197" y="3459"/>
                  </a:lnTo>
                  <a:lnTo>
                    <a:pt x="91" y="3318"/>
                  </a:lnTo>
                  <a:lnTo>
                    <a:pt x="30" y="3178"/>
                  </a:lnTo>
                  <a:lnTo>
                    <a:pt x="4" y="3037"/>
                  </a:lnTo>
                  <a:lnTo>
                    <a:pt x="0" y="2897"/>
                  </a:lnTo>
                  <a:lnTo>
                    <a:pt x="12" y="2770"/>
                  </a:lnTo>
                  <a:lnTo>
                    <a:pt x="39" y="2651"/>
                  </a:lnTo>
                  <a:lnTo>
                    <a:pt x="66" y="2555"/>
                  </a:lnTo>
                  <a:lnTo>
                    <a:pt x="87" y="2375"/>
                  </a:lnTo>
                  <a:lnTo>
                    <a:pt x="114" y="2186"/>
                  </a:lnTo>
                  <a:lnTo>
                    <a:pt x="131" y="1989"/>
                  </a:lnTo>
                  <a:lnTo>
                    <a:pt x="145" y="1787"/>
                  </a:lnTo>
                  <a:lnTo>
                    <a:pt x="140" y="1576"/>
                  </a:lnTo>
                  <a:lnTo>
                    <a:pt x="131" y="1374"/>
                  </a:lnTo>
                  <a:lnTo>
                    <a:pt x="105" y="1181"/>
                  </a:lnTo>
                  <a:lnTo>
                    <a:pt x="66" y="1001"/>
                  </a:lnTo>
                  <a:lnTo>
                    <a:pt x="22" y="720"/>
                  </a:lnTo>
                  <a:lnTo>
                    <a:pt x="70" y="461"/>
                  </a:lnTo>
                  <a:lnTo>
                    <a:pt x="188" y="241"/>
                  </a:lnTo>
                  <a:lnTo>
                    <a:pt x="377" y="83"/>
                  </a:lnTo>
                  <a:lnTo>
                    <a:pt x="618" y="0"/>
                  </a:lnTo>
                  <a:lnTo>
                    <a:pt x="913" y="18"/>
                  </a:lnTo>
                  <a:lnTo>
                    <a:pt x="1243" y="154"/>
                  </a:lnTo>
                  <a:lnTo>
                    <a:pt x="1606" y="430"/>
                  </a:lnTo>
                  <a:close/>
                </a:path>
              </a:pathLst>
            </a:custGeom>
            <a:solidFill>
              <a:srgbClr val="7A6B66"/>
            </a:solidFill>
            <a:ln w="9525">
              <a:noFill/>
              <a:round/>
              <a:headEnd/>
              <a:tailEnd/>
            </a:ln>
          </p:spPr>
          <p:txBody>
            <a:bodyPr>
              <a:prstTxWarp prst="textNoShape">
                <a:avLst/>
              </a:prstTxWarp>
            </a:bodyPr>
            <a:lstStyle/>
            <a:p>
              <a:endParaRPr lang="en-US"/>
            </a:p>
          </p:txBody>
        </p:sp>
        <p:sp>
          <p:nvSpPr>
            <p:cNvPr id="51977" name="Freeform 100"/>
            <p:cNvSpPr>
              <a:spLocks/>
            </p:cNvSpPr>
            <p:nvPr/>
          </p:nvSpPr>
          <p:spPr bwMode="auto">
            <a:xfrm>
              <a:off x="5066" y="2841"/>
              <a:ext cx="276" cy="690"/>
            </a:xfrm>
            <a:custGeom>
              <a:avLst/>
              <a:gdLst>
                <a:gd name="T0" fmla="*/ 1629 w 1655"/>
                <a:gd name="T1" fmla="*/ 789 h 4139"/>
                <a:gd name="T2" fmla="*/ 1611 w 1655"/>
                <a:gd name="T3" fmla="*/ 1382 h 4139"/>
                <a:gd name="T4" fmla="*/ 1436 w 1655"/>
                <a:gd name="T5" fmla="*/ 1839 h 4139"/>
                <a:gd name="T6" fmla="*/ 1071 w 1655"/>
                <a:gd name="T7" fmla="*/ 2312 h 4139"/>
                <a:gd name="T8" fmla="*/ 781 w 1655"/>
                <a:gd name="T9" fmla="*/ 2782 h 4139"/>
                <a:gd name="T10" fmla="*/ 776 w 1655"/>
                <a:gd name="T11" fmla="*/ 3010 h 4139"/>
                <a:gd name="T12" fmla="*/ 873 w 1655"/>
                <a:gd name="T13" fmla="*/ 3147 h 4139"/>
                <a:gd name="T14" fmla="*/ 1119 w 1655"/>
                <a:gd name="T15" fmla="*/ 3300 h 4139"/>
                <a:gd name="T16" fmla="*/ 1351 w 1655"/>
                <a:gd name="T17" fmla="*/ 3462 h 4139"/>
                <a:gd name="T18" fmla="*/ 1436 w 1655"/>
                <a:gd name="T19" fmla="*/ 3559 h 4139"/>
                <a:gd name="T20" fmla="*/ 1528 w 1655"/>
                <a:gd name="T21" fmla="*/ 3651 h 4139"/>
                <a:gd name="T22" fmla="*/ 1611 w 1655"/>
                <a:gd name="T23" fmla="*/ 3747 h 4139"/>
                <a:gd name="T24" fmla="*/ 1598 w 1655"/>
                <a:gd name="T25" fmla="*/ 3801 h 4139"/>
                <a:gd name="T26" fmla="*/ 1484 w 1655"/>
                <a:gd name="T27" fmla="*/ 3747 h 4139"/>
                <a:gd name="T28" fmla="*/ 1361 w 1655"/>
                <a:gd name="T29" fmla="*/ 3673 h 4139"/>
                <a:gd name="T30" fmla="*/ 1247 w 1655"/>
                <a:gd name="T31" fmla="*/ 3620 h 4139"/>
                <a:gd name="T32" fmla="*/ 1198 w 1655"/>
                <a:gd name="T33" fmla="*/ 3660 h 4139"/>
                <a:gd name="T34" fmla="*/ 1220 w 1655"/>
                <a:gd name="T35" fmla="*/ 3778 h 4139"/>
                <a:gd name="T36" fmla="*/ 1243 w 1655"/>
                <a:gd name="T37" fmla="*/ 3928 h 4139"/>
                <a:gd name="T38" fmla="*/ 1260 w 1655"/>
                <a:gd name="T39" fmla="*/ 4073 h 4139"/>
                <a:gd name="T40" fmla="*/ 1098 w 1655"/>
                <a:gd name="T41" fmla="*/ 4104 h 4139"/>
                <a:gd name="T42" fmla="*/ 803 w 1655"/>
                <a:gd name="T43" fmla="*/ 4064 h 4139"/>
                <a:gd name="T44" fmla="*/ 566 w 1655"/>
                <a:gd name="T45" fmla="*/ 3976 h 4139"/>
                <a:gd name="T46" fmla="*/ 399 w 1655"/>
                <a:gd name="T47" fmla="*/ 3774 h 4139"/>
                <a:gd name="T48" fmla="*/ 197 w 1655"/>
                <a:gd name="T49" fmla="*/ 3467 h 4139"/>
                <a:gd name="T50" fmla="*/ 30 w 1655"/>
                <a:gd name="T51" fmla="*/ 3186 h 4139"/>
                <a:gd name="T52" fmla="*/ 0 w 1655"/>
                <a:gd name="T53" fmla="*/ 2905 h 4139"/>
                <a:gd name="T54" fmla="*/ 39 w 1655"/>
                <a:gd name="T55" fmla="*/ 2659 h 4139"/>
                <a:gd name="T56" fmla="*/ 87 w 1655"/>
                <a:gd name="T57" fmla="*/ 2383 h 4139"/>
                <a:gd name="T58" fmla="*/ 131 w 1655"/>
                <a:gd name="T59" fmla="*/ 1997 h 4139"/>
                <a:gd name="T60" fmla="*/ 140 w 1655"/>
                <a:gd name="T61" fmla="*/ 1584 h 4139"/>
                <a:gd name="T62" fmla="*/ 105 w 1655"/>
                <a:gd name="T63" fmla="*/ 1189 h 4139"/>
                <a:gd name="T64" fmla="*/ 17 w 1655"/>
                <a:gd name="T65" fmla="*/ 720 h 4139"/>
                <a:gd name="T66" fmla="*/ 188 w 1655"/>
                <a:gd name="T67" fmla="*/ 241 h 4139"/>
                <a:gd name="T68" fmla="*/ 637 w 1655"/>
                <a:gd name="T69" fmla="*/ 0 h 4139"/>
                <a:gd name="T70" fmla="*/ 1251 w 1655"/>
                <a:gd name="T71" fmla="*/ 140 h 4139"/>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655"/>
                <a:gd name="T109" fmla="*/ 0 h 4139"/>
                <a:gd name="T110" fmla="*/ 1655 w 1655"/>
                <a:gd name="T111" fmla="*/ 4139 h 4139"/>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655" h="4139">
                  <a:moveTo>
                    <a:pt x="1598" y="399"/>
                  </a:moveTo>
                  <a:lnTo>
                    <a:pt x="1629" y="789"/>
                  </a:lnTo>
                  <a:lnTo>
                    <a:pt x="1637" y="1114"/>
                  </a:lnTo>
                  <a:lnTo>
                    <a:pt x="1611" y="1382"/>
                  </a:lnTo>
                  <a:lnTo>
                    <a:pt x="1545" y="1619"/>
                  </a:lnTo>
                  <a:lnTo>
                    <a:pt x="1436" y="1839"/>
                  </a:lnTo>
                  <a:lnTo>
                    <a:pt x="1282" y="2063"/>
                  </a:lnTo>
                  <a:lnTo>
                    <a:pt x="1071" y="2312"/>
                  </a:lnTo>
                  <a:lnTo>
                    <a:pt x="807" y="2607"/>
                  </a:lnTo>
                  <a:lnTo>
                    <a:pt x="781" y="2782"/>
                  </a:lnTo>
                  <a:lnTo>
                    <a:pt x="772" y="2914"/>
                  </a:lnTo>
                  <a:lnTo>
                    <a:pt x="776" y="3010"/>
                  </a:lnTo>
                  <a:lnTo>
                    <a:pt x="812" y="3085"/>
                  </a:lnTo>
                  <a:lnTo>
                    <a:pt x="873" y="3147"/>
                  </a:lnTo>
                  <a:lnTo>
                    <a:pt x="975" y="3217"/>
                  </a:lnTo>
                  <a:lnTo>
                    <a:pt x="1119" y="3300"/>
                  </a:lnTo>
                  <a:lnTo>
                    <a:pt x="1316" y="3414"/>
                  </a:lnTo>
                  <a:lnTo>
                    <a:pt x="1351" y="3462"/>
                  </a:lnTo>
                  <a:lnTo>
                    <a:pt x="1391" y="3510"/>
                  </a:lnTo>
                  <a:lnTo>
                    <a:pt x="1436" y="3559"/>
                  </a:lnTo>
                  <a:lnTo>
                    <a:pt x="1484" y="3608"/>
                  </a:lnTo>
                  <a:lnTo>
                    <a:pt x="1528" y="3651"/>
                  </a:lnTo>
                  <a:lnTo>
                    <a:pt x="1571" y="3704"/>
                  </a:lnTo>
                  <a:lnTo>
                    <a:pt x="1611" y="3747"/>
                  </a:lnTo>
                  <a:lnTo>
                    <a:pt x="1655" y="3801"/>
                  </a:lnTo>
                  <a:lnTo>
                    <a:pt x="1598" y="3801"/>
                  </a:lnTo>
                  <a:lnTo>
                    <a:pt x="1545" y="3783"/>
                  </a:lnTo>
                  <a:lnTo>
                    <a:pt x="1484" y="3747"/>
                  </a:lnTo>
                  <a:lnTo>
                    <a:pt x="1426" y="3712"/>
                  </a:lnTo>
                  <a:lnTo>
                    <a:pt x="1361" y="3673"/>
                  </a:lnTo>
                  <a:lnTo>
                    <a:pt x="1303" y="3643"/>
                  </a:lnTo>
                  <a:lnTo>
                    <a:pt x="1247" y="3620"/>
                  </a:lnTo>
                  <a:lnTo>
                    <a:pt x="1198" y="3625"/>
                  </a:lnTo>
                  <a:lnTo>
                    <a:pt x="1198" y="3660"/>
                  </a:lnTo>
                  <a:lnTo>
                    <a:pt x="1207" y="3717"/>
                  </a:lnTo>
                  <a:lnTo>
                    <a:pt x="1220" y="3778"/>
                  </a:lnTo>
                  <a:lnTo>
                    <a:pt x="1233" y="3853"/>
                  </a:lnTo>
                  <a:lnTo>
                    <a:pt x="1243" y="3928"/>
                  </a:lnTo>
                  <a:lnTo>
                    <a:pt x="1255" y="4002"/>
                  </a:lnTo>
                  <a:lnTo>
                    <a:pt x="1260" y="4073"/>
                  </a:lnTo>
                  <a:lnTo>
                    <a:pt x="1260" y="4139"/>
                  </a:lnTo>
                  <a:lnTo>
                    <a:pt x="1098" y="4104"/>
                  </a:lnTo>
                  <a:lnTo>
                    <a:pt x="944" y="4086"/>
                  </a:lnTo>
                  <a:lnTo>
                    <a:pt x="803" y="4064"/>
                  </a:lnTo>
                  <a:lnTo>
                    <a:pt x="680" y="4033"/>
                  </a:lnTo>
                  <a:lnTo>
                    <a:pt x="566" y="3976"/>
                  </a:lnTo>
                  <a:lnTo>
                    <a:pt x="473" y="3897"/>
                  </a:lnTo>
                  <a:lnTo>
                    <a:pt x="399" y="3774"/>
                  </a:lnTo>
                  <a:lnTo>
                    <a:pt x="355" y="3608"/>
                  </a:lnTo>
                  <a:lnTo>
                    <a:pt x="197" y="3467"/>
                  </a:lnTo>
                  <a:lnTo>
                    <a:pt x="91" y="3326"/>
                  </a:lnTo>
                  <a:lnTo>
                    <a:pt x="30" y="3186"/>
                  </a:lnTo>
                  <a:lnTo>
                    <a:pt x="4" y="3045"/>
                  </a:lnTo>
                  <a:lnTo>
                    <a:pt x="0" y="2905"/>
                  </a:lnTo>
                  <a:lnTo>
                    <a:pt x="12" y="2778"/>
                  </a:lnTo>
                  <a:lnTo>
                    <a:pt x="39" y="2659"/>
                  </a:lnTo>
                  <a:lnTo>
                    <a:pt x="66" y="2563"/>
                  </a:lnTo>
                  <a:lnTo>
                    <a:pt x="87" y="2383"/>
                  </a:lnTo>
                  <a:lnTo>
                    <a:pt x="114" y="2194"/>
                  </a:lnTo>
                  <a:lnTo>
                    <a:pt x="131" y="1997"/>
                  </a:lnTo>
                  <a:lnTo>
                    <a:pt x="145" y="1795"/>
                  </a:lnTo>
                  <a:lnTo>
                    <a:pt x="140" y="1584"/>
                  </a:lnTo>
                  <a:lnTo>
                    <a:pt x="131" y="1382"/>
                  </a:lnTo>
                  <a:lnTo>
                    <a:pt x="105" y="1189"/>
                  </a:lnTo>
                  <a:lnTo>
                    <a:pt x="66" y="1009"/>
                  </a:lnTo>
                  <a:lnTo>
                    <a:pt x="17" y="720"/>
                  </a:lnTo>
                  <a:lnTo>
                    <a:pt x="66" y="460"/>
                  </a:lnTo>
                  <a:lnTo>
                    <a:pt x="188" y="241"/>
                  </a:lnTo>
                  <a:lnTo>
                    <a:pt x="390" y="83"/>
                  </a:lnTo>
                  <a:lnTo>
                    <a:pt x="637" y="0"/>
                  </a:lnTo>
                  <a:lnTo>
                    <a:pt x="930" y="17"/>
                  </a:lnTo>
                  <a:lnTo>
                    <a:pt x="1251" y="140"/>
                  </a:lnTo>
                  <a:lnTo>
                    <a:pt x="1598" y="399"/>
                  </a:lnTo>
                  <a:close/>
                </a:path>
              </a:pathLst>
            </a:custGeom>
            <a:solidFill>
              <a:srgbClr val="806E69"/>
            </a:solidFill>
            <a:ln w="9525">
              <a:noFill/>
              <a:round/>
              <a:headEnd/>
              <a:tailEnd/>
            </a:ln>
          </p:spPr>
          <p:txBody>
            <a:bodyPr>
              <a:prstTxWarp prst="textNoShape">
                <a:avLst/>
              </a:prstTxWarp>
            </a:bodyPr>
            <a:lstStyle/>
            <a:p>
              <a:endParaRPr lang="en-US"/>
            </a:p>
          </p:txBody>
        </p:sp>
        <p:sp>
          <p:nvSpPr>
            <p:cNvPr id="51978" name="Freeform 101"/>
            <p:cNvSpPr>
              <a:spLocks/>
            </p:cNvSpPr>
            <p:nvPr/>
          </p:nvSpPr>
          <p:spPr bwMode="auto">
            <a:xfrm>
              <a:off x="5066" y="2840"/>
              <a:ext cx="276" cy="691"/>
            </a:xfrm>
            <a:custGeom>
              <a:avLst/>
              <a:gdLst>
                <a:gd name="T0" fmla="*/ 1611 w 1655"/>
                <a:gd name="T1" fmla="*/ 764 h 4148"/>
                <a:gd name="T2" fmla="*/ 1580 w 1655"/>
                <a:gd name="T3" fmla="*/ 1364 h 4148"/>
                <a:gd name="T4" fmla="*/ 1391 w 1655"/>
                <a:gd name="T5" fmla="*/ 1834 h 4148"/>
                <a:gd name="T6" fmla="*/ 1019 w 1655"/>
                <a:gd name="T7" fmla="*/ 2317 h 4148"/>
                <a:gd name="T8" fmla="*/ 733 w 1655"/>
                <a:gd name="T9" fmla="*/ 2791 h 4148"/>
                <a:gd name="T10" fmla="*/ 733 w 1655"/>
                <a:gd name="T11" fmla="*/ 3023 h 4148"/>
                <a:gd name="T12" fmla="*/ 830 w 1655"/>
                <a:gd name="T13" fmla="*/ 3164 h 4148"/>
                <a:gd name="T14" fmla="*/ 1075 w 1655"/>
                <a:gd name="T15" fmla="*/ 3326 h 4148"/>
                <a:gd name="T16" fmla="*/ 1312 w 1655"/>
                <a:gd name="T17" fmla="*/ 3484 h 4148"/>
                <a:gd name="T18" fmla="*/ 1413 w 1655"/>
                <a:gd name="T19" fmla="*/ 3577 h 4148"/>
                <a:gd name="T20" fmla="*/ 1515 w 1655"/>
                <a:gd name="T21" fmla="*/ 3665 h 4148"/>
                <a:gd name="T22" fmla="*/ 1611 w 1655"/>
                <a:gd name="T23" fmla="*/ 3756 h 4148"/>
                <a:gd name="T24" fmla="*/ 1598 w 1655"/>
                <a:gd name="T25" fmla="*/ 3810 h 4148"/>
                <a:gd name="T26" fmla="*/ 1484 w 1655"/>
                <a:gd name="T27" fmla="*/ 3756 h 4148"/>
                <a:gd name="T28" fmla="*/ 1361 w 1655"/>
                <a:gd name="T29" fmla="*/ 3682 h 4148"/>
                <a:gd name="T30" fmla="*/ 1247 w 1655"/>
                <a:gd name="T31" fmla="*/ 3629 h 4148"/>
                <a:gd name="T32" fmla="*/ 1198 w 1655"/>
                <a:gd name="T33" fmla="*/ 3669 h 4148"/>
                <a:gd name="T34" fmla="*/ 1220 w 1655"/>
                <a:gd name="T35" fmla="*/ 3787 h 4148"/>
                <a:gd name="T36" fmla="*/ 1243 w 1655"/>
                <a:gd name="T37" fmla="*/ 3937 h 4148"/>
                <a:gd name="T38" fmla="*/ 1260 w 1655"/>
                <a:gd name="T39" fmla="*/ 4082 h 4148"/>
                <a:gd name="T40" fmla="*/ 1098 w 1655"/>
                <a:gd name="T41" fmla="*/ 4113 h 4148"/>
                <a:gd name="T42" fmla="*/ 803 w 1655"/>
                <a:gd name="T43" fmla="*/ 4073 h 4148"/>
                <a:gd name="T44" fmla="*/ 566 w 1655"/>
                <a:gd name="T45" fmla="*/ 3985 h 4148"/>
                <a:gd name="T46" fmla="*/ 399 w 1655"/>
                <a:gd name="T47" fmla="*/ 3783 h 4148"/>
                <a:gd name="T48" fmla="*/ 197 w 1655"/>
                <a:gd name="T49" fmla="*/ 3476 h 4148"/>
                <a:gd name="T50" fmla="*/ 30 w 1655"/>
                <a:gd name="T51" fmla="*/ 3195 h 4148"/>
                <a:gd name="T52" fmla="*/ 0 w 1655"/>
                <a:gd name="T53" fmla="*/ 2914 h 4148"/>
                <a:gd name="T54" fmla="*/ 39 w 1655"/>
                <a:gd name="T55" fmla="*/ 2668 h 4148"/>
                <a:gd name="T56" fmla="*/ 87 w 1655"/>
                <a:gd name="T57" fmla="*/ 2392 h 4148"/>
                <a:gd name="T58" fmla="*/ 131 w 1655"/>
                <a:gd name="T59" fmla="*/ 2006 h 4148"/>
                <a:gd name="T60" fmla="*/ 140 w 1655"/>
                <a:gd name="T61" fmla="*/ 1593 h 4148"/>
                <a:gd name="T62" fmla="*/ 105 w 1655"/>
                <a:gd name="T63" fmla="*/ 1198 h 4148"/>
                <a:gd name="T64" fmla="*/ 8 w 1655"/>
                <a:gd name="T65" fmla="*/ 723 h 4148"/>
                <a:gd name="T66" fmla="*/ 193 w 1655"/>
                <a:gd name="T67" fmla="*/ 241 h 4148"/>
                <a:gd name="T68" fmla="*/ 645 w 1655"/>
                <a:gd name="T69" fmla="*/ 0 h 4148"/>
                <a:gd name="T70" fmla="*/ 1255 w 1655"/>
                <a:gd name="T71" fmla="*/ 127 h 414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655"/>
                <a:gd name="T109" fmla="*/ 0 h 4148"/>
                <a:gd name="T110" fmla="*/ 1655 w 1655"/>
                <a:gd name="T111" fmla="*/ 4148 h 414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655" h="4148">
                  <a:moveTo>
                    <a:pt x="1580" y="372"/>
                  </a:moveTo>
                  <a:lnTo>
                    <a:pt x="1611" y="764"/>
                  </a:lnTo>
                  <a:lnTo>
                    <a:pt x="1615" y="1088"/>
                  </a:lnTo>
                  <a:lnTo>
                    <a:pt x="1580" y="1364"/>
                  </a:lnTo>
                  <a:lnTo>
                    <a:pt x="1510" y="1611"/>
                  </a:lnTo>
                  <a:lnTo>
                    <a:pt x="1391" y="1834"/>
                  </a:lnTo>
                  <a:lnTo>
                    <a:pt x="1233" y="2066"/>
                  </a:lnTo>
                  <a:lnTo>
                    <a:pt x="1019" y="2317"/>
                  </a:lnTo>
                  <a:lnTo>
                    <a:pt x="755" y="2616"/>
                  </a:lnTo>
                  <a:lnTo>
                    <a:pt x="733" y="2791"/>
                  </a:lnTo>
                  <a:lnTo>
                    <a:pt x="724" y="2927"/>
                  </a:lnTo>
                  <a:lnTo>
                    <a:pt x="733" y="3023"/>
                  </a:lnTo>
                  <a:lnTo>
                    <a:pt x="768" y="3102"/>
                  </a:lnTo>
                  <a:lnTo>
                    <a:pt x="830" y="3164"/>
                  </a:lnTo>
                  <a:lnTo>
                    <a:pt x="930" y="3239"/>
                  </a:lnTo>
                  <a:lnTo>
                    <a:pt x="1075" y="3326"/>
                  </a:lnTo>
                  <a:lnTo>
                    <a:pt x="1277" y="3441"/>
                  </a:lnTo>
                  <a:lnTo>
                    <a:pt x="1312" y="3484"/>
                  </a:lnTo>
                  <a:lnTo>
                    <a:pt x="1361" y="3533"/>
                  </a:lnTo>
                  <a:lnTo>
                    <a:pt x="1413" y="3577"/>
                  </a:lnTo>
                  <a:lnTo>
                    <a:pt x="1466" y="3625"/>
                  </a:lnTo>
                  <a:lnTo>
                    <a:pt x="1515" y="3665"/>
                  </a:lnTo>
                  <a:lnTo>
                    <a:pt x="1567" y="3713"/>
                  </a:lnTo>
                  <a:lnTo>
                    <a:pt x="1611" y="3756"/>
                  </a:lnTo>
                  <a:lnTo>
                    <a:pt x="1655" y="3810"/>
                  </a:lnTo>
                  <a:lnTo>
                    <a:pt x="1598" y="3810"/>
                  </a:lnTo>
                  <a:lnTo>
                    <a:pt x="1545" y="3792"/>
                  </a:lnTo>
                  <a:lnTo>
                    <a:pt x="1484" y="3756"/>
                  </a:lnTo>
                  <a:lnTo>
                    <a:pt x="1426" y="3721"/>
                  </a:lnTo>
                  <a:lnTo>
                    <a:pt x="1361" y="3682"/>
                  </a:lnTo>
                  <a:lnTo>
                    <a:pt x="1303" y="3652"/>
                  </a:lnTo>
                  <a:lnTo>
                    <a:pt x="1247" y="3629"/>
                  </a:lnTo>
                  <a:lnTo>
                    <a:pt x="1198" y="3634"/>
                  </a:lnTo>
                  <a:lnTo>
                    <a:pt x="1198" y="3669"/>
                  </a:lnTo>
                  <a:lnTo>
                    <a:pt x="1207" y="3726"/>
                  </a:lnTo>
                  <a:lnTo>
                    <a:pt x="1220" y="3787"/>
                  </a:lnTo>
                  <a:lnTo>
                    <a:pt x="1233" y="3862"/>
                  </a:lnTo>
                  <a:lnTo>
                    <a:pt x="1243" y="3937"/>
                  </a:lnTo>
                  <a:lnTo>
                    <a:pt x="1255" y="4011"/>
                  </a:lnTo>
                  <a:lnTo>
                    <a:pt x="1260" y="4082"/>
                  </a:lnTo>
                  <a:lnTo>
                    <a:pt x="1260" y="4148"/>
                  </a:lnTo>
                  <a:lnTo>
                    <a:pt x="1098" y="4113"/>
                  </a:lnTo>
                  <a:lnTo>
                    <a:pt x="944" y="4095"/>
                  </a:lnTo>
                  <a:lnTo>
                    <a:pt x="803" y="4073"/>
                  </a:lnTo>
                  <a:lnTo>
                    <a:pt x="680" y="4042"/>
                  </a:lnTo>
                  <a:lnTo>
                    <a:pt x="566" y="3985"/>
                  </a:lnTo>
                  <a:lnTo>
                    <a:pt x="473" y="3906"/>
                  </a:lnTo>
                  <a:lnTo>
                    <a:pt x="399" y="3783"/>
                  </a:lnTo>
                  <a:lnTo>
                    <a:pt x="355" y="3617"/>
                  </a:lnTo>
                  <a:lnTo>
                    <a:pt x="197" y="3476"/>
                  </a:lnTo>
                  <a:lnTo>
                    <a:pt x="91" y="3335"/>
                  </a:lnTo>
                  <a:lnTo>
                    <a:pt x="30" y="3195"/>
                  </a:lnTo>
                  <a:lnTo>
                    <a:pt x="4" y="3054"/>
                  </a:lnTo>
                  <a:lnTo>
                    <a:pt x="0" y="2914"/>
                  </a:lnTo>
                  <a:lnTo>
                    <a:pt x="12" y="2787"/>
                  </a:lnTo>
                  <a:lnTo>
                    <a:pt x="39" y="2668"/>
                  </a:lnTo>
                  <a:lnTo>
                    <a:pt x="66" y="2572"/>
                  </a:lnTo>
                  <a:lnTo>
                    <a:pt x="87" y="2392"/>
                  </a:lnTo>
                  <a:lnTo>
                    <a:pt x="114" y="2203"/>
                  </a:lnTo>
                  <a:lnTo>
                    <a:pt x="131" y="2006"/>
                  </a:lnTo>
                  <a:lnTo>
                    <a:pt x="145" y="1804"/>
                  </a:lnTo>
                  <a:lnTo>
                    <a:pt x="140" y="1593"/>
                  </a:lnTo>
                  <a:lnTo>
                    <a:pt x="131" y="1391"/>
                  </a:lnTo>
                  <a:lnTo>
                    <a:pt x="105" y="1198"/>
                  </a:lnTo>
                  <a:lnTo>
                    <a:pt x="66" y="1018"/>
                  </a:lnTo>
                  <a:lnTo>
                    <a:pt x="8" y="723"/>
                  </a:lnTo>
                  <a:lnTo>
                    <a:pt x="56" y="461"/>
                  </a:lnTo>
                  <a:lnTo>
                    <a:pt x="193" y="241"/>
                  </a:lnTo>
                  <a:lnTo>
                    <a:pt x="394" y="83"/>
                  </a:lnTo>
                  <a:lnTo>
                    <a:pt x="645" y="0"/>
                  </a:lnTo>
                  <a:lnTo>
                    <a:pt x="940" y="9"/>
                  </a:lnTo>
                  <a:lnTo>
                    <a:pt x="1255" y="127"/>
                  </a:lnTo>
                  <a:lnTo>
                    <a:pt x="1580" y="372"/>
                  </a:lnTo>
                  <a:close/>
                </a:path>
              </a:pathLst>
            </a:custGeom>
            <a:solidFill>
              <a:srgbClr val="877570"/>
            </a:solidFill>
            <a:ln w="9525">
              <a:noFill/>
              <a:round/>
              <a:headEnd/>
              <a:tailEnd/>
            </a:ln>
          </p:spPr>
          <p:txBody>
            <a:bodyPr>
              <a:prstTxWarp prst="textNoShape">
                <a:avLst/>
              </a:prstTxWarp>
            </a:bodyPr>
            <a:lstStyle/>
            <a:p>
              <a:endParaRPr lang="en-US"/>
            </a:p>
          </p:txBody>
        </p:sp>
        <p:sp>
          <p:nvSpPr>
            <p:cNvPr id="51979" name="Freeform 102"/>
            <p:cNvSpPr>
              <a:spLocks/>
            </p:cNvSpPr>
            <p:nvPr/>
          </p:nvSpPr>
          <p:spPr bwMode="auto">
            <a:xfrm>
              <a:off x="5066" y="2837"/>
              <a:ext cx="276" cy="694"/>
            </a:xfrm>
            <a:custGeom>
              <a:avLst/>
              <a:gdLst>
                <a:gd name="T0" fmla="*/ 1602 w 1655"/>
                <a:gd name="T1" fmla="*/ 737 h 4162"/>
                <a:gd name="T2" fmla="*/ 1558 w 1655"/>
                <a:gd name="T3" fmla="*/ 1352 h 4162"/>
                <a:gd name="T4" fmla="*/ 1357 w 1655"/>
                <a:gd name="T5" fmla="*/ 1835 h 4162"/>
                <a:gd name="T6" fmla="*/ 975 w 1655"/>
                <a:gd name="T7" fmla="*/ 2331 h 4162"/>
                <a:gd name="T8" fmla="*/ 680 w 1655"/>
                <a:gd name="T9" fmla="*/ 2805 h 4162"/>
                <a:gd name="T10" fmla="*/ 680 w 1655"/>
                <a:gd name="T11" fmla="*/ 3042 h 4162"/>
                <a:gd name="T12" fmla="*/ 781 w 1655"/>
                <a:gd name="T13" fmla="*/ 3187 h 4162"/>
                <a:gd name="T14" fmla="*/ 1031 w 1655"/>
                <a:gd name="T15" fmla="*/ 3349 h 4162"/>
                <a:gd name="T16" fmla="*/ 1273 w 1655"/>
                <a:gd name="T17" fmla="*/ 3512 h 4162"/>
                <a:gd name="T18" fmla="*/ 1382 w 1655"/>
                <a:gd name="T19" fmla="*/ 3600 h 4162"/>
                <a:gd name="T20" fmla="*/ 1501 w 1655"/>
                <a:gd name="T21" fmla="*/ 3683 h 4162"/>
                <a:gd name="T22" fmla="*/ 1611 w 1655"/>
                <a:gd name="T23" fmla="*/ 3770 h 4162"/>
                <a:gd name="T24" fmla="*/ 1598 w 1655"/>
                <a:gd name="T25" fmla="*/ 3824 h 4162"/>
                <a:gd name="T26" fmla="*/ 1484 w 1655"/>
                <a:gd name="T27" fmla="*/ 3770 h 4162"/>
                <a:gd name="T28" fmla="*/ 1361 w 1655"/>
                <a:gd name="T29" fmla="*/ 3696 h 4162"/>
                <a:gd name="T30" fmla="*/ 1247 w 1655"/>
                <a:gd name="T31" fmla="*/ 3643 h 4162"/>
                <a:gd name="T32" fmla="*/ 1198 w 1655"/>
                <a:gd name="T33" fmla="*/ 3683 h 4162"/>
                <a:gd name="T34" fmla="*/ 1220 w 1655"/>
                <a:gd name="T35" fmla="*/ 3801 h 4162"/>
                <a:gd name="T36" fmla="*/ 1243 w 1655"/>
                <a:gd name="T37" fmla="*/ 3951 h 4162"/>
                <a:gd name="T38" fmla="*/ 1260 w 1655"/>
                <a:gd name="T39" fmla="*/ 4096 h 4162"/>
                <a:gd name="T40" fmla="*/ 1098 w 1655"/>
                <a:gd name="T41" fmla="*/ 4127 h 4162"/>
                <a:gd name="T42" fmla="*/ 803 w 1655"/>
                <a:gd name="T43" fmla="*/ 4087 h 4162"/>
                <a:gd name="T44" fmla="*/ 566 w 1655"/>
                <a:gd name="T45" fmla="*/ 3999 h 4162"/>
                <a:gd name="T46" fmla="*/ 399 w 1655"/>
                <a:gd name="T47" fmla="*/ 3797 h 4162"/>
                <a:gd name="T48" fmla="*/ 197 w 1655"/>
                <a:gd name="T49" fmla="*/ 3490 h 4162"/>
                <a:gd name="T50" fmla="*/ 30 w 1655"/>
                <a:gd name="T51" fmla="*/ 3209 h 4162"/>
                <a:gd name="T52" fmla="*/ 0 w 1655"/>
                <a:gd name="T53" fmla="*/ 2928 h 4162"/>
                <a:gd name="T54" fmla="*/ 39 w 1655"/>
                <a:gd name="T55" fmla="*/ 2682 h 4162"/>
                <a:gd name="T56" fmla="*/ 87 w 1655"/>
                <a:gd name="T57" fmla="*/ 2406 h 4162"/>
                <a:gd name="T58" fmla="*/ 131 w 1655"/>
                <a:gd name="T59" fmla="*/ 2020 h 4162"/>
                <a:gd name="T60" fmla="*/ 140 w 1655"/>
                <a:gd name="T61" fmla="*/ 1607 h 4162"/>
                <a:gd name="T62" fmla="*/ 105 w 1655"/>
                <a:gd name="T63" fmla="*/ 1212 h 4162"/>
                <a:gd name="T64" fmla="*/ 4 w 1655"/>
                <a:gd name="T65" fmla="*/ 729 h 4162"/>
                <a:gd name="T66" fmla="*/ 193 w 1655"/>
                <a:gd name="T67" fmla="*/ 247 h 4162"/>
                <a:gd name="T68" fmla="*/ 662 w 1655"/>
                <a:gd name="T69" fmla="*/ 0 h 4162"/>
                <a:gd name="T70" fmla="*/ 1264 w 1655"/>
                <a:gd name="T71" fmla="*/ 114 h 416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655"/>
                <a:gd name="T109" fmla="*/ 0 h 4162"/>
                <a:gd name="T110" fmla="*/ 1655 w 1655"/>
                <a:gd name="T111" fmla="*/ 4162 h 4162"/>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655" h="4162">
                  <a:moveTo>
                    <a:pt x="1571" y="343"/>
                  </a:moveTo>
                  <a:lnTo>
                    <a:pt x="1602" y="737"/>
                  </a:lnTo>
                  <a:lnTo>
                    <a:pt x="1598" y="1071"/>
                  </a:lnTo>
                  <a:lnTo>
                    <a:pt x="1558" y="1352"/>
                  </a:lnTo>
                  <a:lnTo>
                    <a:pt x="1484" y="1602"/>
                  </a:lnTo>
                  <a:lnTo>
                    <a:pt x="1357" y="1835"/>
                  </a:lnTo>
                  <a:lnTo>
                    <a:pt x="1189" y="2076"/>
                  </a:lnTo>
                  <a:lnTo>
                    <a:pt x="975" y="2331"/>
                  </a:lnTo>
                  <a:lnTo>
                    <a:pt x="707" y="2630"/>
                  </a:lnTo>
                  <a:lnTo>
                    <a:pt x="680" y="2805"/>
                  </a:lnTo>
                  <a:lnTo>
                    <a:pt x="672" y="2941"/>
                  </a:lnTo>
                  <a:lnTo>
                    <a:pt x="680" y="3042"/>
                  </a:lnTo>
                  <a:lnTo>
                    <a:pt x="720" y="3121"/>
                  </a:lnTo>
                  <a:lnTo>
                    <a:pt x="781" y="3187"/>
                  </a:lnTo>
                  <a:lnTo>
                    <a:pt x="886" y="3261"/>
                  </a:lnTo>
                  <a:lnTo>
                    <a:pt x="1031" y="3349"/>
                  </a:lnTo>
                  <a:lnTo>
                    <a:pt x="1233" y="3467"/>
                  </a:lnTo>
                  <a:lnTo>
                    <a:pt x="1273" y="3512"/>
                  </a:lnTo>
                  <a:lnTo>
                    <a:pt x="1326" y="3560"/>
                  </a:lnTo>
                  <a:lnTo>
                    <a:pt x="1382" y="3600"/>
                  </a:lnTo>
                  <a:lnTo>
                    <a:pt x="1444" y="3643"/>
                  </a:lnTo>
                  <a:lnTo>
                    <a:pt x="1501" y="3683"/>
                  </a:lnTo>
                  <a:lnTo>
                    <a:pt x="1558" y="3727"/>
                  </a:lnTo>
                  <a:lnTo>
                    <a:pt x="1611" y="3770"/>
                  </a:lnTo>
                  <a:lnTo>
                    <a:pt x="1655" y="3824"/>
                  </a:lnTo>
                  <a:lnTo>
                    <a:pt x="1598" y="3824"/>
                  </a:lnTo>
                  <a:lnTo>
                    <a:pt x="1545" y="3806"/>
                  </a:lnTo>
                  <a:lnTo>
                    <a:pt x="1484" y="3770"/>
                  </a:lnTo>
                  <a:lnTo>
                    <a:pt x="1426" y="3735"/>
                  </a:lnTo>
                  <a:lnTo>
                    <a:pt x="1361" y="3696"/>
                  </a:lnTo>
                  <a:lnTo>
                    <a:pt x="1303" y="3666"/>
                  </a:lnTo>
                  <a:lnTo>
                    <a:pt x="1247" y="3643"/>
                  </a:lnTo>
                  <a:lnTo>
                    <a:pt x="1198" y="3648"/>
                  </a:lnTo>
                  <a:lnTo>
                    <a:pt x="1198" y="3683"/>
                  </a:lnTo>
                  <a:lnTo>
                    <a:pt x="1207" y="3740"/>
                  </a:lnTo>
                  <a:lnTo>
                    <a:pt x="1220" y="3801"/>
                  </a:lnTo>
                  <a:lnTo>
                    <a:pt x="1233" y="3876"/>
                  </a:lnTo>
                  <a:lnTo>
                    <a:pt x="1243" y="3951"/>
                  </a:lnTo>
                  <a:lnTo>
                    <a:pt x="1255" y="4025"/>
                  </a:lnTo>
                  <a:lnTo>
                    <a:pt x="1260" y="4096"/>
                  </a:lnTo>
                  <a:lnTo>
                    <a:pt x="1260" y="4162"/>
                  </a:lnTo>
                  <a:lnTo>
                    <a:pt x="1098" y="4127"/>
                  </a:lnTo>
                  <a:lnTo>
                    <a:pt x="944" y="4109"/>
                  </a:lnTo>
                  <a:lnTo>
                    <a:pt x="803" y="4087"/>
                  </a:lnTo>
                  <a:lnTo>
                    <a:pt x="680" y="4056"/>
                  </a:lnTo>
                  <a:lnTo>
                    <a:pt x="566" y="3999"/>
                  </a:lnTo>
                  <a:lnTo>
                    <a:pt x="473" y="3920"/>
                  </a:lnTo>
                  <a:lnTo>
                    <a:pt x="399" y="3797"/>
                  </a:lnTo>
                  <a:lnTo>
                    <a:pt x="355" y="3631"/>
                  </a:lnTo>
                  <a:lnTo>
                    <a:pt x="197" y="3490"/>
                  </a:lnTo>
                  <a:lnTo>
                    <a:pt x="91" y="3349"/>
                  </a:lnTo>
                  <a:lnTo>
                    <a:pt x="30" y="3209"/>
                  </a:lnTo>
                  <a:lnTo>
                    <a:pt x="4" y="3068"/>
                  </a:lnTo>
                  <a:lnTo>
                    <a:pt x="0" y="2928"/>
                  </a:lnTo>
                  <a:lnTo>
                    <a:pt x="12" y="2801"/>
                  </a:lnTo>
                  <a:lnTo>
                    <a:pt x="39" y="2682"/>
                  </a:lnTo>
                  <a:lnTo>
                    <a:pt x="66" y="2586"/>
                  </a:lnTo>
                  <a:lnTo>
                    <a:pt x="87" y="2406"/>
                  </a:lnTo>
                  <a:lnTo>
                    <a:pt x="114" y="2217"/>
                  </a:lnTo>
                  <a:lnTo>
                    <a:pt x="131" y="2020"/>
                  </a:lnTo>
                  <a:lnTo>
                    <a:pt x="145" y="1818"/>
                  </a:lnTo>
                  <a:lnTo>
                    <a:pt x="140" y="1607"/>
                  </a:lnTo>
                  <a:lnTo>
                    <a:pt x="131" y="1405"/>
                  </a:lnTo>
                  <a:lnTo>
                    <a:pt x="105" y="1212"/>
                  </a:lnTo>
                  <a:lnTo>
                    <a:pt x="66" y="1032"/>
                  </a:lnTo>
                  <a:lnTo>
                    <a:pt x="4" y="729"/>
                  </a:lnTo>
                  <a:lnTo>
                    <a:pt x="56" y="465"/>
                  </a:lnTo>
                  <a:lnTo>
                    <a:pt x="193" y="247"/>
                  </a:lnTo>
                  <a:lnTo>
                    <a:pt x="404" y="89"/>
                  </a:lnTo>
                  <a:lnTo>
                    <a:pt x="662" y="0"/>
                  </a:lnTo>
                  <a:lnTo>
                    <a:pt x="961" y="10"/>
                  </a:lnTo>
                  <a:lnTo>
                    <a:pt x="1264" y="114"/>
                  </a:lnTo>
                  <a:lnTo>
                    <a:pt x="1571" y="343"/>
                  </a:lnTo>
                  <a:close/>
                </a:path>
              </a:pathLst>
            </a:custGeom>
            <a:solidFill>
              <a:srgbClr val="8F7A75"/>
            </a:solidFill>
            <a:ln w="9525">
              <a:noFill/>
              <a:round/>
              <a:headEnd/>
              <a:tailEnd/>
            </a:ln>
          </p:spPr>
          <p:txBody>
            <a:bodyPr>
              <a:prstTxWarp prst="textNoShape">
                <a:avLst/>
              </a:prstTxWarp>
            </a:bodyPr>
            <a:lstStyle/>
            <a:p>
              <a:endParaRPr lang="en-US"/>
            </a:p>
          </p:txBody>
        </p:sp>
        <p:sp>
          <p:nvSpPr>
            <p:cNvPr id="51980" name="Freeform 103"/>
            <p:cNvSpPr>
              <a:spLocks/>
            </p:cNvSpPr>
            <p:nvPr/>
          </p:nvSpPr>
          <p:spPr bwMode="auto">
            <a:xfrm>
              <a:off x="5066" y="2837"/>
              <a:ext cx="276" cy="694"/>
            </a:xfrm>
            <a:custGeom>
              <a:avLst/>
              <a:gdLst>
                <a:gd name="T0" fmla="*/ 1584 w 1655"/>
                <a:gd name="T1" fmla="*/ 711 h 4166"/>
                <a:gd name="T2" fmla="*/ 1532 w 1655"/>
                <a:gd name="T3" fmla="*/ 1330 h 4166"/>
                <a:gd name="T4" fmla="*/ 1312 w 1655"/>
                <a:gd name="T5" fmla="*/ 1826 h 4166"/>
                <a:gd name="T6" fmla="*/ 917 w 1655"/>
                <a:gd name="T7" fmla="*/ 2331 h 4166"/>
                <a:gd name="T8" fmla="*/ 632 w 1655"/>
                <a:gd name="T9" fmla="*/ 2809 h 4166"/>
                <a:gd name="T10" fmla="*/ 637 w 1655"/>
                <a:gd name="T11" fmla="*/ 3051 h 4166"/>
                <a:gd name="T12" fmla="*/ 737 w 1655"/>
                <a:gd name="T13" fmla="*/ 3205 h 4166"/>
                <a:gd name="T14" fmla="*/ 988 w 1655"/>
                <a:gd name="T15" fmla="*/ 3371 h 4166"/>
                <a:gd name="T16" fmla="*/ 1229 w 1655"/>
                <a:gd name="T17" fmla="*/ 3533 h 4166"/>
                <a:gd name="T18" fmla="*/ 1351 w 1655"/>
                <a:gd name="T19" fmla="*/ 3616 h 4166"/>
                <a:gd name="T20" fmla="*/ 1488 w 1655"/>
                <a:gd name="T21" fmla="*/ 3695 h 4166"/>
                <a:gd name="T22" fmla="*/ 1606 w 1655"/>
                <a:gd name="T23" fmla="*/ 3774 h 4166"/>
                <a:gd name="T24" fmla="*/ 1598 w 1655"/>
                <a:gd name="T25" fmla="*/ 3828 h 4166"/>
                <a:gd name="T26" fmla="*/ 1484 w 1655"/>
                <a:gd name="T27" fmla="*/ 3774 h 4166"/>
                <a:gd name="T28" fmla="*/ 1361 w 1655"/>
                <a:gd name="T29" fmla="*/ 3700 h 4166"/>
                <a:gd name="T30" fmla="*/ 1247 w 1655"/>
                <a:gd name="T31" fmla="*/ 3647 h 4166"/>
                <a:gd name="T32" fmla="*/ 1198 w 1655"/>
                <a:gd name="T33" fmla="*/ 3687 h 4166"/>
                <a:gd name="T34" fmla="*/ 1220 w 1655"/>
                <a:gd name="T35" fmla="*/ 3805 h 4166"/>
                <a:gd name="T36" fmla="*/ 1243 w 1655"/>
                <a:gd name="T37" fmla="*/ 3955 h 4166"/>
                <a:gd name="T38" fmla="*/ 1260 w 1655"/>
                <a:gd name="T39" fmla="*/ 4100 h 4166"/>
                <a:gd name="T40" fmla="*/ 1098 w 1655"/>
                <a:gd name="T41" fmla="*/ 4131 h 4166"/>
                <a:gd name="T42" fmla="*/ 803 w 1655"/>
                <a:gd name="T43" fmla="*/ 4091 h 4166"/>
                <a:gd name="T44" fmla="*/ 566 w 1655"/>
                <a:gd name="T45" fmla="*/ 4003 h 4166"/>
                <a:gd name="T46" fmla="*/ 399 w 1655"/>
                <a:gd name="T47" fmla="*/ 3801 h 4166"/>
                <a:gd name="T48" fmla="*/ 197 w 1655"/>
                <a:gd name="T49" fmla="*/ 3494 h 4166"/>
                <a:gd name="T50" fmla="*/ 30 w 1655"/>
                <a:gd name="T51" fmla="*/ 3213 h 4166"/>
                <a:gd name="T52" fmla="*/ 0 w 1655"/>
                <a:gd name="T53" fmla="*/ 2932 h 4166"/>
                <a:gd name="T54" fmla="*/ 39 w 1655"/>
                <a:gd name="T55" fmla="*/ 2686 h 4166"/>
                <a:gd name="T56" fmla="*/ 87 w 1655"/>
                <a:gd name="T57" fmla="*/ 2410 h 4166"/>
                <a:gd name="T58" fmla="*/ 131 w 1655"/>
                <a:gd name="T59" fmla="*/ 2024 h 4166"/>
                <a:gd name="T60" fmla="*/ 140 w 1655"/>
                <a:gd name="T61" fmla="*/ 1611 h 4166"/>
                <a:gd name="T62" fmla="*/ 105 w 1655"/>
                <a:gd name="T63" fmla="*/ 1216 h 4166"/>
                <a:gd name="T64" fmla="*/ 0 w 1655"/>
                <a:gd name="T65" fmla="*/ 729 h 4166"/>
                <a:gd name="T66" fmla="*/ 193 w 1655"/>
                <a:gd name="T67" fmla="*/ 241 h 4166"/>
                <a:gd name="T68" fmla="*/ 680 w 1655"/>
                <a:gd name="T69" fmla="*/ 0 h 4166"/>
                <a:gd name="T70" fmla="*/ 1273 w 1655"/>
                <a:gd name="T71" fmla="*/ 105 h 416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655"/>
                <a:gd name="T109" fmla="*/ 0 h 4166"/>
                <a:gd name="T110" fmla="*/ 1655 w 1655"/>
                <a:gd name="T111" fmla="*/ 4166 h 416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655" h="4166">
                  <a:moveTo>
                    <a:pt x="1558" y="316"/>
                  </a:moveTo>
                  <a:lnTo>
                    <a:pt x="1584" y="711"/>
                  </a:lnTo>
                  <a:lnTo>
                    <a:pt x="1580" y="1044"/>
                  </a:lnTo>
                  <a:lnTo>
                    <a:pt x="1532" y="1330"/>
                  </a:lnTo>
                  <a:lnTo>
                    <a:pt x="1449" y="1589"/>
                  </a:lnTo>
                  <a:lnTo>
                    <a:pt x="1312" y="1826"/>
                  </a:lnTo>
                  <a:lnTo>
                    <a:pt x="1141" y="2072"/>
                  </a:lnTo>
                  <a:lnTo>
                    <a:pt x="917" y="2331"/>
                  </a:lnTo>
                  <a:lnTo>
                    <a:pt x="654" y="2634"/>
                  </a:lnTo>
                  <a:lnTo>
                    <a:pt x="632" y="2809"/>
                  </a:lnTo>
                  <a:lnTo>
                    <a:pt x="623" y="2950"/>
                  </a:lnTo>
                  <a:lnTo>
                    <a:pt x="637" y="3051"/>
                  </a:lnTo>
                  <a:lnTo>
                    <a:pt x="676" y="3134"/>
                  </a:lnTo>
                  <a:lnTo>
                    <a:pt x="737" y="3205"/>
                  </a:lnTo>
                  <a:lnTo>
                    <a:pt x="843" y="3278"/>
                  </a:lnTo>
                  <a:lnTo>
                    <a:pt x="988" y="3371"/>
                  </a:lnTo>
                  <a:lnTo>
                    <a:pt x="1189" y="3489"/>
                  </a:lnTo>
                  <a:lnTo>
                    <a:pt x="1229" y="3533"/>
                  </a:lnTo>
                  <a:lnTo>
                    <a:pt x="1286" y="3577"/>
                  </a:lnTo>
                  <a:lnTo>
                    <a:pt x="1351" y="3616"/>
                  </a:lnTo>
                  <a:lnTo>
                    <a:pt x="1422" y="3656"/>
                  </a:lnTo>
                  <a:lnTo>
                    <a:pt x="1488" y="3695"/>
                  </a:lnTo>
                  <a:lnTo>
                    <a:pt x="1554" y="3735"/>
                  </a:lnTo>
                  <a:lnTo>
                    <a:pt x="1606" y="3774"/>
                  </a:lnTo>
                  <a:lnTo>
                    <a:pt x="1655" y="3828"/>
                  </a:lnTo>
                  <a:lnTo>
                    <a:pt x="1598" y="3828"/>
                  </a:lnTo>
                  <a:lnTo>
                    <a:pt x="1545" y="3810"/>
                  </a:lnTo>
                  <a:lnTo>
                    <a:pt x="1484" y="3774"/>
                  </a:lnTo>
                  <a:lnTo>
                    <a:pt x="1426" y="3739"/>
                  </a:lnTo>
                  <a:lnTo>
                    <a:pt x="1361" y="3700"/>
                  </a:lnTo>
                  <a:lnTo>
                    <a:pt x="1303" y="3670"/>
                  </a:lnTo>
                  <a:lnTo>
                    <a:pt x="1247" y="3647"/>
                  </a:lnTo>
                  <a:lnTo>
                    <a:pt x="1198" y="3652"/>
                  </a:lnTo>
                  <a:lnTo>
                    <a:pt x="1198" y="3687"/>
                  </a:lnTo>
                  <a:lnTo>
                    <a:pt x="1207" y="3744"/>
                  </a:lnTo>
                  <a:lnTo>
                    <a:pt x="1220" y="3805"/>
                  </a:lnTo>
                  <a:lnTo>
                    <a:pt x="1233" y="3880"/>
                  </a:lnTo>
                  <a:lnTo>
                    <a:pt x="1243" y="3955"/>
                  </a:lnTo>
                  <a:lnTo>
                    <a:pt x="1255" y="4029"/>
                  </a:lnTo>
                  <a:lnTo>
                    <a:pt x="1260" y="4100"/>
                  </a:lnTo>
                  <a:lnTo>
                    <a:pt x="1260" y="4166"/>
                  </a:lnTo>
                  <a:lnTo>
                    <a:pt x="1098" y="4131"/>
                  </a:lnTo>
                  <a:lnTo>
                    <a:pt x="944" y="4113"/>
                  </a:lnTo>
                  <a:lnTo>
                    <a:pt x="803" y="4091"/>
                  </a:lnTo>
                  <a:lnTo>
                    <a:pt x="680" y="4060"/>
                  </a:lnTo>
                  <a:lnTo>
                    <a:pt x="566" y="4003"/>
                  </a:lnTo>
                  <a:lnTo>
                    <a:pt x="473" y="3924"/>
                  </a:lnTo>
                  <a:lnTo>
                    <a:pt x="399" y="3801"/>
                  </a:lnTo>
                  <a:lnTo>
                    <a:pt x="355" y="3635"/>
                  </a:lnTo>
                  <a:lnTo>
                    <a:pt x="197" y="3494"/>
                  </a:lnTo>
                  <a:lnTo>
                    <a:pt x="91" y="3353"/>
                  </a:lnTo>
                  <a:lnTo>
                    <a:pt x="30" y="3213"/>
                  </a:lnTo>
                  <a:lnTo>
                    <a:pt x="4" y="3072"/>
                  </a:lnTo>
                  <a:lnTo>
                    <a:pt x="0" y="2932"/>
                  </a:lnTo>
                  <a:lnTo>
                    <a:pt x="12" y="2805"/>
                  </a:lnTo>
                  <a:lnTo>
                    <a:pt x="39" y="2686"/>
                  </a:lnTo>
                  <a:lnTo>
                    <a:pt x="66" y="2590"/>
                  </a:lnTo>
                  <a:lnTo>
                    <a:pt x="87" y="2410"/>
                  </a:lnTo>
                  <a:lnTo>
                    <a:pt x="114" y="2221"/>
                  </a:lnTo>
                  <a:lnTo>
                    <a:pt x="131" y="2024"/>
                  </a:lnTo>
                  <a:lnTo>
                    <a:pt x="145" y="1822"/>
                  </a:lnTo>
                  <a:lnTo>
                    <a:pt x="140" y="1611"/>
                  </a:lnTo>
                  <a:lnTo>
                    <a:pt x="131" y="1409"/>
                  </a:lnTo>
                  <a:lnTo>
                    <a:pt x="105" y="1216"/>
                  </a:lnTo>
                  <a:lnTo>
                    <a:pt x="66" y="1036"/>
                  </a:lnTo>
                  <a:lnTo>
                    <a:pt x="0" y="729"/>
                  </a:lnTo>
                  <a:lnTo>
                    <a:pt x="52" y="461"/>
                  </a:lnTo>
                  <a:lnTo>
                    <a:pt x="193" y="241"/>
                  </a:lnTo>
                  <a:lnTo>
                    <a:pt x="417" y="87"/>
                  </a:lnTo>
                  <a:lnTo>
                    <a:pt x="680" y="0"/>
                  </a:lnTo>
                  <a:lnTo>
                    <a:pt x="975" y="4"/>
                  </a:lnTo>
                  <a:lnTo>
                    <a:pt x="1273" y="105"/>
                  </a:lnTo>
                  <a:lnTo>
                    <a:pt x="1558" y="316"/>
                  </a:lnTo>
                  <a:close/>
                </a:path>
              </a:pathLst>
            </a:custGeom>
            <a:solidFill>
              <a:srgbClr val="96827D"/>
            </a:solidFill>
            <a:ln w="9525">
              <a:noFill/>
              <a:round/>
              <a:headEnd/>
              <a:tailEnd/>
            </a:ln>
          </p:spPr>
          <p:txBody>
            <a:bodyPr>
              <a:prstTxWarp prst="textNoShape">
                <a:avLst/>
              </a:prstTxWarp>
            </a:bodyPr>
            <a:lstStyle/>
            <a:p>
              <a:endParaRPr lang="en-US"/>
            </a:p>
          </p:txBody>
        </p:sp>
        <p:sp>
          <p:nvSpPr>
            <p:cNvPr id="51981" name="Freeform 104"/>
            <p:cNvSpPr>
              <a:spLocks/>
            </p:cNvSpPr>
            <p:nvPr/>
          </p:nvSpPr>
          <p:spPr bwMode="auto">
            <a:xfrm>
              <a:off x="5065" y="2835"/>
              <a:ext cx="277" cy="696"/>
            </a:xfrm>
            <a:custGeom>
              <a:avLst/>
              <a:gdLst>
                <a:gd name="T0" fmla="*/ 1585 w 1664"/>
                <a:gd name="T1" fmla="*/ 681 h 4175"/>
                <a:gd name="T2" fmla="*/ 1519 w 1664"/>
                <a:gd name="T3" fmla="*/ 1313 h 4175"/>
                <a:gd name="T4" fmla="*/ 1291 w 1664"/>
                <a:gd name="T5" fmla="*/ 1826 h 4175"/>
                <a:gd name="T6" fmla="*/ 882 w 1664"/>
                <a:gd name="T7" fmla="*/ 2340 h 4175"/>
                <a:gd name="T8" fmla="*/ 592 w 1664"/>
                <a:gd name="T9" fmla="*/ 2818 h 4175"/>
                <a:gd name="T10" fmla="*/ 597 w 1664"/>
                <a:gd name="T11" fmla="*/ 3060 h 4175"/>
                <a:gd name="T12" fmla="*/ 702 w 1664"/>
                <a:gd name="T13" fmla="*/ 3222 h 4175"/>
                <a:gd name="T14" fmla="*/ 957 w 1664"/>
                <a:gd name="T15" fmla="*/ 3389 h 4175"/>
                <a:gd name="T16" fmla="*/ 1198 w 1664"/>
                <a:gd name="T17" fmla="*/ 3551 h 4175"/>
                <a:gd name="T18" fmla="*/ 1331 w 1664"/>
                <a:gd name="T19" fmla="*/ 3630 h 4175"/>
                <a:gd name="T20" fmla="*/ 1480 w 1664"/>
                <a:gd name="T21" fmla="*/ 3704 h 4175"/>
                <a:gd name="T22" fmla="*/ 1615 w 1664"/>
                <a:gd name="T23" fmla="*/ 3788 h 4175"/>
                <a:gd name="T24" fmla="*/ 1607 w 1664"/>
                <a:gd name="T25" fmla="*/ 3837 h 4175"/>
                <a:gd name="T26" fmla="*/ 1493 w 1664"/>
                <a:gd name="T27" fmla="*/ 3783 h 4175"/>
                <a:gd name="T28" fmla="*/ 1370 w 1664"/>
                <a:gd name="T29" fmla="*/ 3709 h 4175"/>
                <a:gd name="T30" fmla="*/ 1256 w 1664"/>
                <a:gd name="T31" fmla="*/ 3656 h 4175"/>
                <a:gd name="T32" fmla="*/ 1207 w 1664"/>
                <a:gd name="T33" fmla="*/ 3696 h 4175"/>
                <a:gd name="T34" fmla="*/ 1229 w 1664"/>
                <a:gd name="T35" fmla="*/ 3814 h 4175"/>
                <a:gd name="T36" fmla="*/ 1252 w 1664"/>
                <a:gd name="T37" fmla="*/ 3964 h 4175"/>
                <a:gd name="T38" fmla="*/ 1269 w 1664"/>
                <a:gd name="T39" fmla="*/ 4109 h 4175"/>
                <a:gd name="T40" fmla="*/ 1107 w 1664"/>
                <a:gd name="T41" fmla="*/ 4140 h 4175"/>
                <a:gd name="T42" fmla="*/ 812 w 1664"/>
                <a:gd name="T43" fmla="*/ 4100 h 4175"/>
                <a:gd name="T44" fmla="*/ 575 w 1664"/>
                <a:gd name="T45" fmla="*/ 4012 h 4175"/>
                <a:gd name="T46" fmla="*/ 408 w 1664"/>
                <a:gd name="T47" fmla="*/ 3810 h 4175"/>
                <a:gd name="T48" fmla="*/ 206 w 1664"/>
                <a:gd name="T49" fmla="*/ 3503 h 4175"/>
                <a:gd name="T50" fmla="*/ 39 w 1664"/>
                <a:gd name="T51" fmla="*/ 3222 h 4175"/>
                <a:gd name="T52" fmla="*/ 9 w 1664"/>
                <a:gd name="T53" fmla="*/ 2941 h 4175"/>
                <a:gd name="T54" fmla="*/ 48 w 1664"/>
                <a:gd name="T55" fmla="*/ 2695 h 4175"/>
                <a:gd name="T56" fmla="*/ 96 w 1664"/>
                <a:gd name="T57" fmla="*/ 2419 h 4175"/>
                <a:gd name="T58" fmla="*/ 140 w 1664"/>
                <a:gd name="T59" fmla="*/ 2033 h 4175"/>
                <a:gd name="T60" fmla="*/ 149 w 1664"/>
                <a:gd name="T61" fmla="*/ 1620 h 4175"/>
                <a:gd name="T62" fmla="*/ 114 w 1664"/>
                <a:gd name="T63" fmla="*/ 1225 h 4175"/>
                <a:gd name="T64" fmla="*/ 0 w 1664"/>
                <a:gd name="T65" fmla="*/ 729 h 4175"/>
                <a:gd name="T66" fmla="*/ 206 w 1664"/>
                <a:gd name="T67" fmla="*/ 237 h 4175"/>
                <a:gd name="T68" fmla="*/ 702 w 1664"/>
                <a:gd name="T69" fmla="*/ 0 h 4175"/>
                <a:gd name="T70" fmla="*/ 1291 w 1664"/>
                <a:gd name="T71" fmla="*/ 88 h 4175"/>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664"/>
                <a:gd name="T109" fmla="*/ 0 h 4175"/>
                <a:gd name="T110" fmla="*/ 1664 w 1664"/>
                <a:gd name="T111" fmla="*/ 4175 h 4175"/>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664" h="4175">
                  <a:moveTo>
                    <a:pt x="1559" y="281"/>
                  </a:moveTo>
                  <a:lnTo>
                    <a:pt x="1585" y="681"/>
                  </a:lnTo>
                  <a:lnTo>
                    <a:pt x="1572" y="1023"/>
                  </a:lnTo>
                  <a:lnTo>
                    <a:pt x="1519" y="1313"/>
                  </a:lnTo>
                  <a:lnTo>
                    <a:pt x="1427" y="1580"/>
                  </a:lnTo>
                  <a:lnTo>
                    <a:pt x="1291" y="1826"/>
                  </a:lnTo>
                  <a:lnTo>
                    <a:pt x="1111" y="2076"/>
                  </a:lnTo>
                  <a:lnTo>
                    <a:pt x="882" y="2340"/>
                  </a:lnTo>
                  <a:lnTo>
                    <a:pt x="615" y="2643"/>
                  </a:lnTo>
                  <a:lnTo>
                    <a:pt x="592" y="2818"/>
                  </a:lnTo>
                  <a:lnTo>
                    <a:pt x="584" y="2959"/>
                  </a:lnTo>
                  <a:lnTo>
                    <a:pt x="597" y="3060"/>
                  </a:lnTo>
                  <a:lnTo>
                    <a:pt x="636" y="3147"/>
                  </a:lnTo>
                  <a:lnTo>
                    <a:pt x="702" y="3222"/>
                  </a:lnTo>
                  <a:lnTo>
                    <a:pt x="812" y="3297"/>
                  </a:lnTo>
                  <a:lnTo>
                    <a:pt x="957" y="3389"/>
                  </a:lnTo>
                  <a:lnTo>
                    <a:pt x="1159" y="3507"/>
                  </a:lnTo>
                  <a:lnTo>
                    <a:pt x="1198" y="3551"/>
                  </a:lnTo>
                  <a:lnTo>
                    <a:pt x="1260" y="3595"/>
                  </a:lnTo>
                  <a:lnTo>
                    <a:pt x="1331" y="3630"/>
                  </a:lnTo>
                  <a:lnTo>
                    <a:pt x="1410" y="3669"/>
                  </a:lnTo>
                  <a:lnTo>
                    <a:pt x="1480" y="3704"/>
                  </a:lnTo>
                  <a:lnTo>
                    <a:pt x="1554" y="3744"/>
                  </a:lnTo>
                  <a:lnTo>
                    <a:pt x="1615" y="3788"/>
                  </a:lnTo>
                  <a:lnTo>
                    <a:pt x="1664" y="3837"/>
                  </a:lnTo>
                  <a:lnTo>
                    <a:pt x="1607" y="3837"/>
                  </a:lnTo>
                  <a:lnTo>
                    <a:pt x="1554" y="3819"/>
                  </a:lnTo>
                  <a:lnTo>
                    <a:pt x="1493" y="3783"/>
                  </a:lnTo>
                  <a:lnTo>
                    <a:pt x="1435" y="3748"/>
                  </a:lnTo>
                  <a:lnTo>
                    <a:pt x="1370" y="3709"/>
                  </a:lnTo>
                  <a:lnTo>
                    <a:pt x="1312" y="3679"/>
                  </a:lnTo>
                  <a:lnTo>
                    <a:pt x="1256" y="3656"/>
                  </a:lnTo>
                  <a:lnTo>
                    <a:pt x="1207" y="3661"/>
                  </a:lnTo>
                  <a:lnTo>
                    <a:pt x="1207" y="3696"/>
                  </a:lnTo>
                  <a:lnTo>
                    <a:pt x="1216" y="3753"/>
                  </a:lnTo>
                  <a:lnTo>
                    <a:pt x="1229" y="3814"/>
                  </a:lnTo>
                  <a:lnTo>
                    <a:pt x="1242" y="3889"/>
                  </a:lnTo>
                  <a:lnTo>
                    <a:pt x="1252" y="3964"/>
                  </a:lnTo>
                  <a:lnTo>
                    <a:pt x="1264" y="4038"/>
                  </a:lnTo>
                  <a:lnTo>
                    <a:pt x="1269" y="4109"/>
                  </a:lnTo>
                  <a:lnTo>
                    <a:pt x="1269" y="4175"/>
                  </a:lnTo>
                  <a:lnTo>
                    <a:pt x="1107" y="4140"/>
                  </a:lnTo>
                  <a:lnTo>
                    <a:pt x="953" y="4122"/>
                  </a:lnTo>
                  <a:lnTo>
                    <a:pt x="812" y="4100"/>
                  </a:lnTo>
                  <a:lnTo>
                    <a:pt x="689" y="4069"/>
                  </a:lnTo>
                  <a:lnTo>
                    <a:pt x="575" y="4012"/>
                  </a:lnTo>
                  <a:lnTo>
                    <a:pt x="482" y="3933"/>
                  </a:lnTo>
                  <a:lnTo>
                    <a:pt x="408" y="3810"/>
                  </a:lnTo>
                  <a:lnTo>
                    <a:pt x="364" y="3644"/>
                  </a:lnTo>
                  <a:lnTo>
                    <a:pt x="206" y="3503"/>
                  </a:lnTo>
                  <a:lnTo>
                    <a:pt x="100" y="3362"/>
                  </a:lnTo>
                  <a:lnTo>
                    <a:pt x="39" y="3222"/>
                  </a:lnTo>
                  <a:lnTo>
                    <a:pt x="13" y="3081"/>
                  </a:lnTo>
                  <a:lnTo>
                    <a:pt x="9" y="2941"/>
                  </a:lnTo>
                  <a:lnTo>
                    <a:pt x="21" y="2814"/>
                  </a:lnTo>
                  <a:lnTo>
                    <a:pt x="48" y="2695"/>
                  </a:lnTo>
                  <a:lnTo>
                    <a:pt x="75" y="2599"/>
                  </a:lnTo>
                  <a:lnTo>
                    <a:pt x="96" y="2419"/>
                  </a:lnTo>
                  <a:lnTo>
                    <a:pt x="123" y="2230"/>
                  </a:lnTo>
                  <a:lnTo>
                    <a:pt x="140" y="2033"/>
                  </a:lnTo>
                  <a:lnTo>
                    <a:pt x="154" y="1831"/>
                  </a:lnTo>
                  <a:lnTo>
                    <a:pt x="149" y="1620"/>
                  </a:lnTo>
                  <a:lnTo>
                    <a:pt x="140" y="1418"/>
                  </a:lnTo>
                  <a:lnTo>
                    <a:pt x="114" y="1225"/>
                  </a:lnTo>
                  <a:lnTo>
                    <a:pt x="75" y="1045"/>
                  </a:lnTo>
                  <a:lnTo>
                    <a:pt x="0" y="729"/>
                  </a:lnTo>
                  <a:lnTo>
                    <a:pt x="57" y="457"/>
                  </a:lnTo>
                  <a:lnTo>
                    <a:pt x="206" y="237"/>
                  </a:lnTo>
                  <a:lnTo>
                    <a:pt x="434" y="88"/>
                  </a:lnTo>
                  <a:lnTo>
                    <a:pt x="702" y="0"/>
                  </a:lnTo>
                  <a:lnTo>
                    <a:pt x="1001" y="0"/>
                  </a:lnTo>
                  <a:lnTo>
                    <a:pt x="1291" y="88"/>
                  </a:lnTo>
                  <a:lnTo>
                    <a:pt x="1559" y="281"/>
                  </a:lnTo>
                  <a:close/>
                </a:path>
              </a:pathLst>
            </a:custGeom>
            <a:solidFill>
              <a:srgbClr val="9C8780"/>
            </a:solidFill>
            <a:ln w="9525">
              <a:noFill/>
              <a:round/>
              <a:headEnd/>
              <a:tailEnd/>
            </a:ln>
          </p:spPr>
          <p:txBody>
            <a:bodyPr>
              <a:prstTxWarp prst="textNoShape">
                <a:avLst/>
              </a:prstTxWarp>
            </a:bodyPr>
            <a:lstStyle/>
            <a:p>
              <a:endParaRPr lang="en-US"/>
            </a:p>
          </p:txBody>
        </p:sp>
        <p:sp>
          <p:nvSpPr>
            <p:cNvPr id="51982" name="Freeform 105"/>
            <p:cNvSpPr>
              <a:spLocks/>
            </p:cNvSpPr>
            <p:nvPr/>
          </p:nvSpPr>
          <p:spPr bwMode="auto">
            <a:xfrm>
              <a:off x="5064" y="2833"/>
              <a:ext cx="278" cy="698"/>
            </a:xfrm>
            <a:custGeom>
              <a:avLst/>
              <a:gdLst>
                <a:gd name="T0" fmla="*/ 1567 w 1668"/>
                <a:gd name="T1" fmla="*/ 659 h 4188"/>
                <a:gd name="T2" fmla="*/ 1497 w 1668"/>
                <a:gd name="T3" fmla="*/ 1304 h 4188"/>
                <a:gd name="T4" fmla="*/ 1250 w 1668"/>
                <a:gd name="T5" fmla="*/ 1826 h 4188"/>
                <a:gd name="T6" fmla="*/ 833 w 1668"/>
                <a:gd name="T7" fmla="*/ 2353 h 4188"/>
                <a:gd name="T8" fmla="*/ 544 w 1668"/>
                <a:gd name="T9" fmla="*/ 2835 h 4188"/>
                <a:gd name="T10" fmla="*/ 552 w 1668"/>
                <a:gd name="T11" fmla="*/ 3082 h 4188"/>
                <a:gd name="T12" fmla="*/ 662 w 1668"/>
                <a:gd name="T13" fmla="*/ 3244 h 4188"/>
                <a:gd name="T14" fmla="*/ 917 w 1668"/>
                <a:gd name="T15" fmla="*/ 3414 h 4188"/>
                <a:gd name="T16" fmla="*/ 1163 w 1668"/>
                <a:gd name="T17" fmla="*/ 3578 h 4188"/>
                <a:gd name="T18" fmla="*/ 1304 w 1668"/>
                <a:gd name="T19" fmla="*/ 3657 h 4188"/>
                <a:gd name="T20" fmla="*/ 1474 w 1668"/>
                <a:gd name="T21" fmla="*/ 3722 h 4188"/>
                <a:gd name="T22" fmla="*/ 1615 w 1668"/>
                <a:gd name="T23" fmla="*/ 3801 h 4188"/>
                <a:gd name="T24" fmla="*/ 1611 w 1668"/>
                <a:gd name="T25" fmla="*/ 3850 h 4188"/>
                <a:gd name="T26" fmla="*/ 1497 w 1668"/>
                <a:gd name="T27" fmla="*/ 3796 h 4188"/>
                <a:gd name="T28" fmla="*/ 1374 w 1668"/>
                <a:gd name="T29" fmla="*/ 3722 h 4188"/>
                <a:gd name="T30" fmla="*/ 1260 w 1668"/>
                <a:gd name="T31" fmla="*/ 3669 h 4188"/>
                <a:gd name="T32" fmla="*/ 1211 w 1668"/>
                <a:gd name="T33" fmla="*/ 3709 h 4188"/>
                <a:gd name="T34" fmla="*/ 1233 w 1668"/>
                <a:gd name="T35" fmla="*/ 3827 h 4188"/>
                <a:gd name="T36" fmla="*/ 1256 w 1668"/>
                <a:gd name="T37" fmla="*/ 3977 h 4188"/>
                <a:gd name="T38" fmla="*/ 1273 w 1668"/>
                <a:gd name="T39" fmla="*/ 4122 h 4188"/>
                <a:gd name="T40" fmla="*/ 1111 w 1668"/>
                <a:gd name="T41" fmla="*/ 4153 h 4188"/>
                <a:gd name="T42" fmla="*/ 816 w 1668"/>
                <a:gd name="T43" fmla="*/ 4113 h 4188"/>
                <a:gd name="T44" fmla="*/ 579 w 1668"/>
                <a:gd name="T45" fmla="*/ 4025 h 4188"/>
                <a:gd name="T46" fmla="*/ 412 w 1668"/>
                <a:gd name="T47" fmla="*/ 3823 h 4188"/>
                <a:gd name="T48" fmla="*/ 210 w 1668"/>
                <a:gd name="T49" fmla="*/ 3516 h 4188"/>
                <a:gd name="T50" fmla="*/ 43 w 1668"/>
                <a:gd name="T51" fmla="*/ 3235 h 4188"/>
                <a:gd name="T52" fmla="*/ 13 w 1668"/>
                <a:gd name="T53" fmla="*/ 2954 h 4188"/>
                <a:gd name="T54" fmla="*/ 52 w 1668"/>
                <a:gd name="T55" fmla="*/ 2708 h 4188"/>
                <a:gd name="T56" fmla="*/ 100 w 1668"/>
                <a:gd name="T57" fmla="*/ 2432 h 4188"/>
                <a:gd name="T58" fmla="*/ 144 w 1668"/>
                <a:gd name="T59" fmla="*/ 2046 h 4188"/>
                <a:gd name="T60" fmla="*/ 153 w 1668"/>
                <a:gd name="T61" fmla="*/ 1633 h 4188"/>
                <a:gd name="T62" fmla="*/ 118 w 1668"/>
                <a:gd name="T63" fmla="*/ 1238 h 4188"/>
                <a:gd name="T64" fmla="*/ 0 w 1668"/>
                <a:gd name="T65" fmla="*/ 733 h 4188"/>
                <a:gd name="T66" fmla="*/ 210 w 1668"/>
                <a:gd name="T67" fmla="*/ 242 h 4188"/>
                <a:gd name="T68" fmla="*/ 720 w 1668"/>
                <a:gd name="T69" fmla="*/ 5 h 4188"/>
                <a:gd name="T70" fmla="*/ 1299 w 1668"/>
                <a:gd name="T71" fmla="*/ 84 h 418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668"/>
                <a:gd name="T109" fmla="*/ 0 h 4188"/>
                <a:gd name="T110" fmla="*/ 1668 w 1668"/>
                <a:gd name="T111" fmla="*/ 4188 h 418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668" h="4188">
                  <a:moveTo>
                    <a:pt x="1545" y="259"/>
                  </a:moveTo>
                  <a:lnTo>
                    <a:pt x="1567" y="659"/>
                  </a:lnTo>
                  <a:lnTo>
                    <a:pt x="1553" y="1005"/>
                  </a:lnTo>
                  <a:lnTo>
                    <a:pt x="1497" y="1304"/>
                  </a:lnTo>
                  <a:lnTo>
                    <a:pt x="1395" y="1576"/>
                  </a:lnTo>
                  <a:lnTo>
                    <a:pt x="1250" y="1826"/>
                  </a:lnTo>
                  <a:lnTo>
                    <a:pt x="1067" y="2085"/>
                  </a:lnTo>
                  <a:lnTo>
                    <a:pt x="833" y="2353"/>
                  </a:lnTo>
                  <a:lnTo>
                    <a:pt x="565" y="2656"/>
                  </a:lnTo>
                  <a:lnTo>
                    <a:pt x="544" y="2835"/>
                  </a:lnTo>
                  <a:lnTo>
                    <a:pt x="540" y="2976"/>
                  </a:lnTo>
                  <a:lnTo>
                    <a:pt x="552" y="3082"/>
                  </a:lnTo>
                  <a:lnTo>
                    <a:pt x="596" y="3169"/>
                  </a:lnTo>
                  <a:lnTo>
                    <a:pt x="662" y="3244"/>
                  </a:lnTo>
                  <a:lnTo>
                    <a:pt x="772" y="3327"/>
                  </a:lnTo>
                  <a:lnTo>
                    <a:pt x="917" y="3414"/>
                  </a:lnTo>
                  <a:lnTo>
                    <a:pt x="1119" y="3538"/>
                  </a:lnTo>
                  <a:lnTo>
                    <a:pt x="1163" y="3578"/>
                  </a:lnTo>
                  <a:lnTo>
                    <a:pt x="1229" y="3621"/>
                  </a:lnTo>
                  <a:lnTo>
                    <a:pt x="1304" y="3657"/>
                  </a:lnTo>
                  <a:lnTo>
                    <a:pt x="1391" y="3692"/>
                  </a:lnTo>
                  <a:lnTo>
                    <a:pt x="1474" y="3722"/>
                  </a:lnTo>
                  <a:lnTo>
                    <a:pt x="1553" y="3761"/>
                  </a:lnTo>
                  <a:lnTo>
                    <a:pt x="1615" y="3801"/>
                  </a:lnTo>
                  <a:lnTo>
                    <a:pt x="1668" y="3850"/>
                  </a:lnTo>
                  <a:lnTo>
                    <a:pt x="1611" y="3850"/>
                  </a:lnTo>
                  <a:lnTo>
                    <a:pt x="1558" y="3832"/>
                  </a:lnTo>
                  <a:lnTo>
                    <a:pt x="1497" y="3796"/>
                  </a:lnTo>
                  <a:lnTo>
                    <a:pt x="1439" y="3761"/>
                  </a:lnTo>
                  <a:lnTo>
                    <a:pt x="1374" y="3722"/>
                  </a:lnTo>
                  <a:lnTo>
                    <a:pt x="1316" y="3692"/>
                  </a:lnTo>
                  <a:lnTo>
                    <a:pt x="1260" y="3669"/>
                  </a:lnTo>
                  <a:lnTo>
                    <a:pt x="1211" y="3674"/>
                  </a:lnTo>
                  <a:lnTo>
                    <a:pt x="1211" y="3709"/>
                  </a:lnTo>
                  <a:lnTo>
                    <a:pt x="1220" y="3766"/>
                  </a:lnTo>
                  <a:lnTo>
                    <a:pt x="1233" y="3827"/>
                  </a:lnTo>
                  <a:lnTo>
                    <a:pt x="1246" y="3902"/>
                  </a:lnTo>
                  <a:lnTo>
                    <a:pt x="1256" y="3977"/>
                  </a:lnTo>
                  <a:lnTo>
                    <a:pt x="1268" y="4051"/>
                  </a:lnTo>
                  <a:lnTo>
                    <a:pt x="1273" y="4122"/>
                  </a:lnTo>
                  <a:lnTo>
                    <a:pt x="1273" y="4188"/>
                  </a:lnTo>
                  <a:lnTo>
                    <a:pt x="1111" y="4153"/>
                  </a:lnTo>
                  <a:lnTo>
                    <a:pt x="957" y="4135"/>
                  </a:lnTo>
                  <a:lnTo>
                    <a:pt x="816" y="4113"/>
                  </a:lnTo>
                  <a:lnTo>
                    <a:pt x="693" y="4082"/>
                  </a:lnTo>
                  <a:lnTo>
                    <a:pt x="579" y="4025"/>
                  </a:lnTo>
                  <a:lnTo>
                    <a:pt x="486" y="3946"/>
                  </a:lnTo>
                  <a:lnTo>
                    <a:pt x="412" y="3823"/>
                  </a:lnTo>
                  <a:lnTo>
                    <a:pt x="368" y="3657"/>
                  </a:lnTo>
                  <a:lnTo>
                    <a:pt x="210" y="3516"/>
                  </a:lnTo>
                  <a:lnTo>
                    <a:pt x="104" y="3375"/>
                  </a:lnTo>
                  <a:lnTo>
                    <a:pt x="43" y="3235"/>
                  </a:lnTo>
                  <a:lnTo>
                    <a:pt x="17" y="3094"/>
                  </a:lnTo>
                  <a:lnTo>
                    <a:pt x="13" y="2954"/>
                  </a:lnTo>
                  <a:lnTo>
                    <a:pt x="25" y="2827"/>
                  </a:lnTo>
                  <a:lnTo>
                    <a:pt x="52" y="2708"/>
                  </a:lnTo>
                  <a:lnTo>
                    <a:pt x="79" y="2612"/>
                  </a:lnTo>
                  <a:lnTo>
                    <a:pt x="100" y="2432"/>
                  </a:lnTo>
                  <a:lnTo>
                    <a:pt x="127" y="2243"/>
                  </a:lnTo>
                  <a:lnTo>
                    <a:pt x="144" y="2046"/>
                  </a:lnTo>
                  <a:lnTo>
                    <a:pt x="158" y="1844"/>
                  </a:lnTo>
                  <a:lnTo>
                    <a:pt x="153" y="1633"/>
                  </a:lnTo>
                  <a:lnTo>
                    <a:pt x="144" y="1431"/>
                  </a:lnTo>
                  <a:lnTo>
                    <a:pt x="118" y="1238"/>
                  </a:lnTo>
                  <a:lnTo>
                    <a:pt x="79" y="1058"/>
                  </a:lnTo>
                  <a:lnTo>
                    <a:pt x="0" y="733"/>
                  </a:lnTo>
                  <a:lnTo>
                    <a:pt x="56" y="461"/>
                  </a:lnTo>
                  <a:lnTo>
                    <a:pt x="210" y="242"/>
                  </a:lnTo>
                  <a:lnTo>
                    <a:pt x="447" y="92"/>
                  </a:lnTo>
                  <a:lnTo>
                    <a:pt x="720" y="5"/>
                  </a:lnTo>
                  <a:lnTo>
                    <a:pt x="1018" y="0"/>
                  </a:lnTo>
                  <a:lnTo>
                    <a:pt x="1299" y="84"/>
                  </a:lnTo>
                  <a:lnTo>
                    <a:pt x="1545" y="259"/>
                  </a:lnTo>
                  <a:close/>
                </a:path>
              </a:pathLst>
            </a:custGeom>
            <a:solidFill>
              <a:srgbClr val="A38C87"/>
            </a:solidFill>
            <a:ln w="9525">
              <a:noFill/>
              <a:round/>
              <a:headEnd/>
              <a:tailEnd/>
            </a:ln>
          </p:spPr>
          <p:txBody>
            <a:bodyPr>
              <a:prstTxWarp prst="textNoShape">
                <a:avLst/>
              </a:prstTxWarp>
            </a:bodyPr>
            <a:lstStyle/>
            <a:p>
              <a:endParaRPr lang="en-US"/>
            </a:p>
          </p:txBody>
        </p:sp>
        <p:sp>
          <p:nvSpPr>
            <p:cNvPr id="51983" name="Freeform 106"/>
            <p:cNvSpPr>
              <a:spLocks/>
            </p:cNvSpPr>
            <p:nvPr/>
          </p:nvSpPr>
          <p:spPr bwMode="auto">
            <a:xfrm>
              <a:off x="5063" y="2832"/>
              <a:ext cx="279" cy="699"/>
            </a:xfrm>
            <a:custGeom>
              <a:avLst/>
              <a:gdLst>
                <a:gd name="T0" fmla="*/ 1563 w 1673"/>
                <a:gd name="T1" fmla="*/ 628 h 4197"/>
                <a:gd name="T2" fmla="*/ 1479 w 1673"/>
                <a:gd name="T3" fmla="*/ 1282 h 4197"/>
                <a:gd name="T4" fmla="*/ 1220 w 1673"/>
                <a:gd name="T5" fmla="*/ 1822 h 4197"/>
                <a:gd name="T6" fmla="*/ 794 w 1673"/>
                <a:gd name="T7" fmla="*/ 2362 h 4197"/>
                <a:gd name="T8" fmla="*/ 501 w 1673"/>
                <a:gd name="T9" fmla="*/ 2844 h 4197"/>
                <a:gd name="T10" fmla="*/ 509 w 1673"/>
                <a:gd name="T11" fmla="*/ 3095 h 4197"/>
                <a:gd name="T12" fmla="*/ 619 w 1673"/>
                <a:gd name="T13" fmla="*/ 3261 h 4197"/>
                <a:gd name="T14" fmla="*/ 879 w 1673"/>
                <a:gd name="T15" fmla="*/ 3437 h 4197"/>
                <a:gd name="T16" fmla="*/ 1124 w 1673"/>
                <a:gd name="T17" fmla="*/ 3595 h 4197"/>
                <a:gd name="T18" fmla="*/ 1282 w 1673"/>
                <a:gd name="T19" fmla="*/ 3670 h 4197"/>
                <a:gd name="T20" fmla="*/ 1462 w 1673"/>
                <a:gd name="T21" fmla="*/ 3736 h 4197"/>
                <a:gd name="T22" fmla="*/ 1620 w 1673"/>
                <a:gd name="T23" fmla="*/ 3810 h 4197"/>
                <a:gd name="T24" fmla="*/ 1616 w 1673"/>
                <a:gd name="T25" fmla="*/ 3859 h 4197"/>
                <a:gd name="T26" fmla="*/ 1502 w 1673"/>
                <a:gd name="T27" fmla="*/ 3805 h 4197"/>
                <a:gd name="T28" fmla="*/ 1379 w 1673"/>
                <a:gd name="T29" fmla="*/ 3731 h 4197"/>
                <a:gd name="T30" fmla="*/ 1265 w 1673"/>
                <a:gd name="T31" fmla="*/ 3678 h 4197"/>
                <a:gd name="T32" fmla="*/ 1216 w 1673"/>
                <a:gd name="T33" fmla="*/ 3718 h 4197"/>
                <a:gd name="T34" fmla="*/ 1238 w 1673"/>
                <a:gd name="T35" fmla="*/ 3836 h 4197"/>
                <a:gd name="T36" fmla="*/ 1261 w 1673"/>
                <a:gd name="T37" fmla="*/ 3986 h 4197"/>
                <a:gd name="T38" fmla="*/ 1278 w 1673"/>
                <a:gd name="T39" fmla="*/ 4131 h 4197"/>
                <a:gd name="T40" fmla="*/ 1116 w 1673"/>
                <a:gd name="T41" fmla="*/ 4162 h 4197"/>
                <a:gd name="T42" fmla="*/ 821 w 1673"/>
                <a:gd name="T43" fmla="*/ 4122 h 4197"/>
                <a:gd name="T44" fmla="*/ 584 w 1673"/>
                <a:gd name="T45" fmla="*/ 4034 h 4197"/>
                <a:gd name="T46" fmla="*/ 417 w 1673"/>
                <a:gd name="T47" fmla="*/ 3832 h 4197"/>
                <a:gd name="T48" fmla="*/ 215 w 1673"/>
                <a:gd name="T49" fmla="*/ 3525 h 4197"/>
                <a:gd name="T50" fmla="*/ 48 w 1673"/>
                <a:gd name="T51" fmla="*/ 3244 h 4197"/>
                <a:gd name="T52" fmla="*/ 18 w 1673"/>
                <a:gd name="T53" fmla="*/ 2963 h 4197"/>
                <a:gd name="T54" fmla="*/ 57 w 1673"/>
                <a:gd name="T55" fmla="*/ 2717 h 4197"/>
                <a:gd name="T56" fmla="*/ 105 w 1673"/>
                <a:gd name="T57" fmla="*/ 2441 h 4197"/>
                <a:gd name="T58" fmla="*/ 149 w 1673"/>
                <a:gd name="T59" fmla="*/ 2055 h 4197"/>
                <a:gd name="T60" fmla="*/ 158 w 1673"/>
                <a:gd name="T61" fmla="*/ 1642 h 4197"/>
                <a:gd name="T62" fmla="*/ 123 w 1673"/>
                <a:gd name="T63" fmla="*/ 1247 h 4197"/>
                <a:gd name="T64" fmla="*/ 0 w 1673"/>
                <a:gd name="T65" fmla="*/ 733 h 4197"/>
                <a:gd name="T66" fmla="*/ 219 w 1673"/>
                <a:gd name="T67" fmla="*/ 242 h 4197"/>
                <a:gd name="T68" fmla="*/ 746 w 1673"/>
                <a:gd name="T69" fmla="*/ 5 h 4197"/>
                <a:gd name="T70" fmla="*/ 1317 w 1673"/>
                <a:gd name="T71" fmla="*/ 66 h 419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673"/>
                <a:gd name="T109" fmla="*/ 0 h 4197"/>
                <a:gd name="T110" fmla="*/ 1673 w 1673"/>
                <a:gd name="T111" fmla="*/ 4197 h 419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673" h="4197">
                  <a:moveTo>
                    <a:pt x="1541" y="228"/>
                  </a:moveTo>
                  <a:lnTo>
                    <a:pt x="1563" y="628"/>
                  </a:lnTo>
                  <a:lnTo>
                    <a:pt x="1546" y="979"/>
                  </a:lnTo>
                  <a:lnTo>
                    <a:pt x="1479" y="1282"/>
                  </a:lnTo>
                  <a:lnTo>
                    <a:pt x="1375" y="1563"/>
                  </a:lnTo>
                  <a:lnTo>
                    <a:pt x="1220" y="1822"/>
                  </a:lnTo>
                  <a:lnTo>
                    <a:pt x="1027" y="2086"/>
                  </a:lnTo>
                  <a:lnTo>
                    <a:pt x="794" y="2362"/>
                  </a:lnTo>
                  <a:lnTo>
                    <a:pt x="522" y="2665"/>
                  </a:lnTo>
                  <a:lnTo>
                    <a:pt x="501" y="2844"/>
                  </a:lnTo>
                  <a:lnTo>
                    <a:pt x="497" y="2985"/>
                  </a:lnTo>
                  <a:lnTo>
                    <a:pt x="509" y="3095"/>
                  </a:lnTo>
                  <a:lnTo>
                    <a:pt x="553" y="3187"/>
                  </a:lnTo>
                  <a:lnTo>
                    <a:pt x="619" y="3261"/>
                  </a:lnTo>
                  <a:lnTo>
                    <a:pt x="729" y="3344"/>
                  </a:lnTo>
                  <a:lnTo>
                    <a:pt x="879" y="3437"/>
                  </a:lnTo>
                  <a:lnTo>
                    <a:pt x="1080" y="3556"/>
                  </a:lnTo>
                  <a:lnTo>
                    <a:pt x="1124" y="3595"/>
                  </a:lnTo>
                  <a:lnTo>
                    <a:pt x="1199" y="3639"/>
                  </a:lnTo>
                  <a:lnTo>
                    <a:pt x="1282" y="3670"/>
                  </a:lnTo>
                  <a:lnTo>
                    <a:pt x="1375" y="3705"/>
                  </a:lnTo>
                  <a:lnTo>
                    <a:pt x="1462" y="3736"/>
                  </a:lnTo>
                  <a:lnTo>
                    <a:pt x="1550" y="3770"/>
                  </a:lnTo>
                  <a:lnTo>
                    <a:pt x="1620" y="3810"/>
                  </a:lnTo>
                  <a:lnTo>
                    <a:pt x="1673" y="3859"/>
                  </a:lnTo>
                  <a:lnTo>
                    <a:pt x="1616" y="3859"/>
                  </a:lnTo>
                  <a:lnTo>
                    <a:pt x="1563" y="3841"/>
                  </a:lnTo>
                  <a:lnTo>
                    <a:pt x="1502" y="3805"/>
                  </a:lnTo>
                  <a:lnTo>
                    <a:pt x="1444" y="3770"/>
                  </a:lnTo>
                  <a:lnTo>
                    <a:pt x="1379" y="3731"/>
                  </a:lnTo>
                  <a:lnTo>
                    <a:pt x="1321" y="3701"/>
                  </a:lnTo>
                  <a:lnTo>
                    <a:pt x="1265" y="3678"/>
                  </a:lnTo>
                  <a:lnTo>
                    <a:pt x="1216" y="3683"/>
                  </a:lnTo>
                  <a:lnTo>
                    <a:pt x="1216" y="3718"/>
                  </a:lnTo>
                  <a:lnTo>
                    <a:pt x="1225" y="3775"/>
                  </a:lnTo>
                  <a:lnTo>
                    <a:pt x="1238" y="3836"/>
                  </a:lnTo>
                  <a:lnTo>
                    <a:pt x="1251" y="3911"/>
                  </a:lnTo>
                  <a:lnTo>
                    <a:pt x="1261" y="3986"/>
                  </a:lnTo>
                  <a:lnTo>
                    <a:pt x="1273" y="4060"/>
                  </a:lnTo>
                  <a:lnTo>
                    <a:pt x="1278" y="4131"/>
                  </a:lnTo>
                  <a:lnTo>
                    <a:pt x="1278" y="4197"/>
                  </a:lnTo>
                  <a:lnTo>
                    <a:pt x="1116" y="4162"/>
                  </a:lnTo>
                  <a:lnTo>
                    <a:pt x="962" y="4144"/>
                  </a:lnTo>
                  <a:lnTo>
                    <a:pt x="821" y="4122"/>
                  </a:lnTo>
                  <a:lnTo>
                    <a:pt x="698" y="4091"/>
                  </a:lnTo>
                  <a:lnTo>
                    <a:pt x="584" y="4034"/>
                  </a:lnTo>
                  <a:lnTo>
                    <a:pt x="491" y="3955"/>
                  </a:lnTo>
                  <a:lnTo>
                    <a:pt x="417" y="3832"/>
                  </a:lnTo>
                  <a:lnTo>
                    <a:pt x="373" y="3666"/>
                  </a:lnTo>
                  <a:lnTo>
                    <a:pt x="215" y="3525"/>
                  </a:lnTo>
                  <a:lnTo>
                    <a:pt x="109" y="3384"/>
                  </a:lnTo>
                  <a:lnTo>
                    <a:pt x="48" y="3244"/>
                  </a:lnTo>
                  <a:lnTo>
                    <a:pt x="22" y="3103"/>
                  </a:lnTo>
                  <a:lnTo>
                    <a:pt x="18" y="2963"/>
                  </a:lnTo>
                  <a:lnTo>
                    <a:pt x="30" y="2836"/>
                  </a:lnTo>
                  <a:lnTo>
                    <a:pt x="57" y="2717"/>
                  </a:lnTo>
                  <a:lnTo>
                    <a:pt x="84" y="2621"/>
                  </a:lnTo>
                  <a:lnTo>
                    <a:pt x="105" y="2441"/>
                  </a:lnTo>
                  <a:lnTo>
                    <a:pt x="132" y="2252"/>
                  </a:lnTo>
                  <a:lnTo>
                    <a:pt x="149" y="2055"/>
                  </a:lnTo>
                  <a:lnTo>
                    <a:pt x="163" y="1853"/>
                  </a:lnTo>
                  <a:lnTo>
                    <a:pt x="158" y="1642"/>
                  </a:lnTo>
                  <a:lnTo>
                    <a:pt x="149" y="1440"/>
                  </a:lnTo>
                  <a:lnTo>
                    <a:pt x="123" y="1247"/>
                  </a:lnTo>
                  <a:lnTo>
                    <a:pt x="84" y="1067"/>
                  </a:lnTo>
                  <a:lnTo>
                    <a:pt x="0" y="733"/>
                  </a:lnTo>
                  <a:lnTo>
                    <a:pt x="57" y="461"/>
                  </a:lnTo>
                  <a:lnTo>
                    <a:pt x="219" y="242"/>
                  </a:lnTo>
                  <a:lnTo>
                    <a:pt x="466" y="93"/>
                  </a:lnTo>
                  <a:lnTo>
                    <a:pt x="746" y="5"/>
                  </a:lnTo>
                  <a:lnTo>
                    <a:pt x="1041" y="0"/>
                  </a:lnTo>
                  <a:lnTo>
                    <a:pt x="1317" y="66"/>
                  </a:lnTo>
                  <a:lnTo>
                    <a:pt x="1541" y="228"/>
                  </a:lnTo>
                  <a:close/>
                </a:path>
              </a:pathLst>
            </a:custGeom>
            <a:solidFill>
              <a:srgbClr val="AB948C"/>
            </a:solidFill>
            <a:ln w="9525">
              <a:noFill/>
              <a:round/>
              <a:headEnd/>
              <a:tailEnd/>
            </a:ln>
          </p:spPr>
          <p:txBody>
            <a:bodyPr>
              <a:prstTxWarp prst="textNoShape">
                <a:avLst/>
              </a:prstTxWarp>
            </a:bodyPr>
            <a:lstStyle/>
            <a:p>
              <a:endParaRPr lang="en-US"/>
            </a:p>
          </p:txBody>
        </p:sp>
        <p:sp>
          <p:nvSpPr>
            <p:cNvPr id="51984" name="Freeform 107"/>
            <p:cNvSpPr>
              <a:spLocks/>
            </p:cNvSpPr>
            <p:nvPr/>
          </p:nvSpPr>
          <p:spPr bwMode="auto">
            <a:xfrm>
              <a:off x="5063" y="2829"/>
              <a:ext cx="279" cy="702"/>
            </a:xfrm>
            <a:custGeom>
              <a:avLst/>
              <a:gdLst>
                <a:gd name="T0" fmla="*/ 1551 w 1678"/>
                <a:gd name="T1" fmla="*/ 610 h 4210"/>
                <a:gd name="T2" fmla="*/ 1453 w 1678"/>
                <a:gd name="T3" fmla="*/ 1273 h 4210"/>
                <a:gd name="T4" fmla="*/ 1181 w 1678"/>
                <a:gd name="T5" fmla="*/ 1826 h 4210"/>
                <a:gd name="T6" fmla="*/ 747 w 1678"/>
                <a:gd name="T7" fmla="*/ 2371 h 4210"/>
                <a:gd name="T8" fmla="*/ 448 w 1678"/>
                <a:gd name="T9" fmla="*/ 2857 h 4210"/>
                <a:gd name="T10" fmla="*/ 466 w 1678"/>
                <a:gd name="T11" fmla="*/ 3112 h 4210"/>
                <a:gd name="T12" fmla="*/ 581 w 1678"/>
                <a:gd name="T13" fmla="*/ 3283 h 4210"/>
                <a:gd name="T14" fmla="*/ 839 w 1678"/>
                <a:gd name="T15" fmla="*/ 3463 h 4210"/>
                <a:gd name="T16" fmla="*/ 1090 w 1678"/>
                <a:gd name="T17" fmla="*/ 3625 h 4210"/>
                <a:gd name="T18" fmla="*/ 1256 w 1678"/>
                <a:gd name="T19" fmla="*/ 3696 h 4210"/>
                <a:gd name="T20" fmla="*/ 1459 w 1678"/>
                <a:gd name="T21" fmla="*/ 3753 h 4210"/>
                <a:gd name="T22" fmla="*/ 1625 w 1678"/>
                <a:gd name="T23" fmla="*/ 3823 h 4210"/>
                <a:gd name="T24" fmla="*/ 1621 w 1678"/>
                <a:gd name="T25" fmla="*/ 3872 h 4210"/>
                <a:gd name="T26" fmla="*/ 1507 w 1678"/>
                <a:gd name="T27" fmla="*/ 3818 h 4210"/>
                <a:gd name="T28" fmla="*/ 1384 w 1678"/>
                <a:gd name="T29" fmla="*/ 3744 h 4210"/>
                <a:gd name="T30" fmla="*/ 1270 w 1678"/>
                <a:gd name="T31" fmla="*/ 3691 h 4210"/>
                <a:gd name="T32" fmla="*/ 1221 w 1678"/>
                <a:gd name="T33" fmla="*/ 3731 h 4210"/>
                <a:gd name="T34" fmla="*/ 1243 w 1678"/>
                <a:gd name="T35" fmla="*/ 3849 h 4210"/>
                <a:gd name="T36" fmla="*/ 1266 w 1678"/>
                <a:gd name="T37" fmla="*/ 3999 h 4210"/>
                <a:gd name="T38" fmla="*/ 1283 w 1678"/>
                <a:gd name="T39" fmla="*/ 4144 h 4210"/>
                <a:gd name="T40" fmla="*/ 1121 w 1678"/>
                <a:gd name="T41" fmla="*/ 4175 h 4210"/>
                <a:gd name="T42" fmla="*/ 826 w 1678"/>
                <a:gd name="T43" fmla="*/ 4135 h 4210"/>
                <a:gd name="T44" fmla="*/ 589 w 1678"/>
                <a:gd name="T45" fmla="*/ 4047 h 4210"/>
                <a:gd name="T46" fmla="*/ 422 w 1678"/>
                <a:gd name="T47" fmla="*/ 3845 h 4210"/>
                <a:gd name="T48" fmla="*/ 220 w 1678"/>
                <a:gd name="T49" fmla="*/ 3538 h 4210"/>
                <a:gd name="T50" fmla="*/ 53 w 1678"/>
                <a:gd name="T51" fmla="*/ 3257 h 4210"/>
                <a:gd name="T52" fmla="*/ 23 w 1678"/>
                <a:gd name="T53" fmla="*/ 2976 h 4210"/>
                <a:gd name="T54" fmla="*/ 62 w 1678"/>
                <a:gd name="T55" fmla="*/ 2730 h 4210"/>
                <a:gd name="T56" fmla="*/ 110 w 1678"/>
                <a:gd name="T57" fmla="*/ 2454 h 4210"/>
                <a:gd name="T58" fmla="*/ 154 w 1678"/>
                <a:gd name="T59" fmla="*/ 2068 h 4210"/>
                <a:gd name="T60" fmla="*/ 163 w 1678"/>
                <a:gd name="T61" fmla="*/ 1655 h 4210"/>
                <a:gd name="T62" fmla="*/ 128 w 1678"/>
                <a:gd name="T63" fmla="*/ 1260 h 4210"/>
                <a:gd name="T64" fmla="*/ 0 w 1678"/>
                <a:gd name="T65" fmla="*/ 737 h 4210"/>
                <a:gd name="T66" fmla="*/ 229 w 1678"/>
                <a:gd name="T67" fmla="*/ 246 h 4210"/>
                <a:gd name="T68" fmla="*/ 764 w 1678"/>
                <a:gd name="T69" fmla="*/ 9 h 4210"/>
                <a:gd name="T70" fmla="*/ 1326 w 1678"/>
                <a:gd name="T71" fmla="*/ 62 h 421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678"/>
                <a:gd name="T109" fmla="*/ 0 h 4210"/>
                <a:gd name="T110" fmla="*/ 1678 w 1678"/>
                <a:gd name="T111" fmla="*/ 4210 h 421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678" h="4210">
                  <a:moveTo>
                    <a:pt x="1528" y="206"/>
                  </a:moveTo>
                  <a:lnTo>
                    <a:pt x="1551" y="610"/>
                  </a:lnTo>
                  <a:lnTo>
                    <a:pt x="1528" y="961"/>
                  </a:lnTo>
                  <a:lnTo>
                    <a:pt x="1453" y="1273"/>
                  </a:lnTo>
                  <a:lnTo>
                    <a:pt x="1345" y="1559"/>
                  </a:lnTo>
                  <a:lnTo>
                    <a:pt x="1181" y="1826"/>
                  </a:lnTo>
                  <a:lnTo>
                    <a:pt x="984" y="2094"/>
                  </a:lnTo>
                  <a:lnTo>
                    <a:pt x="747" y="2371"/>
                  </a:lnTo>
                  <a:lnTo>
                    <a:pt x="471" y="2678"/>
                  </a:lnTo>
                  <a:lnTo>
                    <a:pt x="448" y="2857"/>
                  </a:lnTo>
                  <a:lnTo>
                    <a:pt x="448" y="3002"/>
                  </a:lnTo>
                  <a:lnTo>
                    <a:pt x="466" y="3112"/>
                  </a:lnTo>
                  <a:lnTo>
                    <a:pt x="510" y="3204"/>
                  </a:lnTo>
                  <a:lnTo>
                    <a:pt x="581" y="3283"/>
                  </a:lnTo>
                  <a:lnTo>
                    <a:pt x="695" y="3367"/>
                  </a:lnTo>
                  <a:lnTo>
                    <a:pt x="839" y="3463"/>
                  </a:lnTo>
                  <a:lnTo>
                    <a:pt x="1042" y="3586"/>
                  </a:lnTo>
                  <a:lnTo>
                    <a:pt x="1090" y="3625"/>
                  </a:lnTo>
                  <a:lnTo>
                    <a:pt x="1169" y="3665"/>
                  </a:lnTo>
                  <a:lnTo>
                    <a:pt x="1256" y="3696"/>
                  </a:lnTo>
                  <a:lnTo>
                    <a:pt x="1362" y="3727"/>
                  </a:lnTo>
                  <a:lnTo>
                    <a:pt x="1459" y="3753"/>
                  </a:lnTo>
                  <a:lnTo>
                    <a:pt x="1551" y="3788"/>
                  </a:lnTo>
                  <a:lnTo>
                    <a:pt x="1625" y="3823"/>
                  </a:lnTo>
                  <a:lnTo>
                    <a:pt x="1678" y="3872"/>
                  </a:lnTo>
                  <a:lnTo>
                    <a:pt x="1621" y="3872"/>
                  </a:lnTo>
                  <a:lnTo>
                    <a:pt x="1568" y="3854"/>
                  </a:lnTo>
                  <a:lnTo>
                    <a:pt x="1507" y="3818"/>
                  </a:lnTo>
                  <a:lnTo>
                    <a:pt x="1449" y="3783"/>
                  </a:lnTo>
                  <a:lnTo>
                    <a:pt x="1384" y="3744"/>
                  </a:lnTo>
                  <a:lnTo>
                    <a:pt x="1326" y="3714"/>
                  </a:lnTo>
                  <a:lnTo>
                    <a:pt x="1270" y="3691"/>
                  </a:lnTo>
                  <a:lnTo>
                    <a:pt x="1221" y="3696"/>
                  </a:lnTo>
                  <a:lnTo>
                    <a:pt x="1221" y="3731"/>
                  </a:lnTo>
                  <a:lnTo>
                    <a:pt x="1230" y="3788"/>
                  </a:lnTo>
                  <a:lnTo>
                    <a:pt x="1243" y="3849"/>
                  </a:lnTo>
                  <a:lnTo>
                    <a:pt x="1256" y="3924"/>
                  </a:lnTo>
                  <a:lnTo>
                    <a:pt x="1266" y="3999"/>
                  </a:lnTo>
                  <a:lnTo>
                    <a:pt x="1278" y="4073"/>
                  </a:lnTo>
                  <a:lnTo>
                    <a:pt x="1283" y="4144"/>
                  </a:lnTo>
                  <a:lnTo>
                    <a:pt x="1283" y="4210"/>
                  </a:lnTo>
                  <a:lnTo>
                    <a:pt x="1121" y="4175"/>
                  </a:lnTo>
                  <a:lnTo>
                    <a:pt x="967" y="4157"/>
                  </a:lnTo>
                  <a:lnTo>
                    <a:pt x="826" y="4135"/>
                  </a:lnTo>
                  <a:lnTo>
                    <a:pt x="703" y="4104"/>
                  </a:lnTo>
                  <a:lnTo>
                    <a:pt x="589" y="4047"/>
                  </a:lnTo>
                  <a:lnTo>
                    <a:pt x="496" y="3968"/>
                  </a:lnTo>
                  <a:lnTo>
                    <a:pt x="422" y="3845"/>
                  </a:lnTo>
                  <a:lnTo>
                    <a:pt x="378" y="3679"/>
                  </a:lnTo>
                  <a:lnTo>
                    <a:pt x="220" y="3538"/>
                  </a:lnTo>
                  <a:lnTo>
                    <a:pt x="114" y="3397"/>
                  </a:lnTo>
                  <a:lnTo>
                    <a:pt x="53" y="3257"/>
                  </a:lnTo>
                  <a:lnTo>
                    <a:pt x="27" y="3116"/>
                  </a:lnTo>
                  <a:lnTo>
                    <a:pt x="23" y="2976"/>
                  </a:lnTo>
                  <a:lnTo>
                    <a:pt x="35" y="2849"/>
                  </a:lnTo>
                  <a:lnTo>
                    <a:pt x="62" y="2730"/>
                  </a:lnTo>
                  <a:lnTo>
                    <a:pt x="89" y="2634"/>
                  </a:lnTo>
                  <a:lnTo>
                    <a:pt x="110" y="2454"/>
                  </a:lnTo>
                  <a:lnTo>
                    <a:pt x="137" y="2265"/>
                  </a:lnTo>
                  <a:lnTo>
                    <a:pt x="154" y="2068"/>
                  </a:lnTo>
                  <a:lnTo>
                    <a:pt x="168" y="1866"/>
                  </a:lnTo>
                  <a:lnTo>
                    <a:pt x="163" y="1655"/>
                  </a:lnTo>
                  <a:lnTo>
                    <a:pt x="154" y="1453"/>
                  </a:lnTo>
                  <a:lnTo>
                    <a:pt x="128" y="1260"/>
                  </a:lnTo>
                  <a:lnTo>
                    <a:pt x="89" y="1080"/>
                  </a:lnTo>
                  <a:lnTo>
                    <a:pt x="0" y="737"/>
                  </a:lnTo>
                  <a:lnTo>
                    <a:pt x="58" y="461"/>
                  </a:lnTo>
                  <a:lnTo>
                    <a:pt x="229" y="246"/>
                  </a:lnTo>
                  <a:lnTo>
                    <a:pt x="479" y="97"/>
                  </a:lnTo>
                  <a:lnTo>
                    <a:pt x="764" y="9"/>
                  </a:lnTo>
                  <a:lnTo>
                    <a:pt x="1059" y="0"/>
                  </a:lnTo>
                  <a:lnTo>
                    <a:pt x="1326" y="62"/>
                  </a:lnTo>
                  <a:lnTo>
                    <a:pt x="1528" y="206"/>
                  </a:lnTo>
                  <a:close/>
                </a:path>
              </a:pathLst>
            </a:custGeom>
            <a:solidFill>
              <a:srgbClr val="B39C94"/>
            </a:solidFill>
            <a:ln w="9525">
              <a:noFill/>
              <a:round/>
              <a:headEnd/>
              <a:tailEnd/>
            </a:ln>
          </p:spPr>
          <p:txBody>
            <a:bodyPr>
              <a:prstTxWarp prst="textNoShape">
                <a:avLst/>
              </a:prstTxWarp>
            </a:bodyPr>
            <a:lstStyle/>
            <a:p>
              <a:endParaRPr lang="en-US"/>
            </a:p>
          </p:txBody>
        </p:sp>
        <p:sp>
          <p:nvSpPr>
            <p:cNvPr id="51985" name="Freeform 108"/>
            <p:cNvSpPr>
              <a:spLocks/>
            </p:cNvSpPr>
            <p:nvPr/>
          </p:nvSpPr>
          <p:spPr bwMode="auto">
            <a:xfrm>
              <a:off x="5116" y="3395"/>
              <a:ext cx="237" cy="147"/>
            </a:xfrm>
            <a:custGeom>
              <a:avLst/>
              <a:gdLst>
                <a:gd name="T0" fmla="*/ 979 w 1423"/>
                <a:gd name="T1" fmla="*/ 0 h 882"/>
                <a:gd name="T2" fmla="*/ 852 w 1423"/>
                <a:gd name="T3" fmla="*/ 149 h 882"/>
                <a:gd name="T4" fmla="*/ 738 w 1423"/>
                <a:gd name="T5" fmla="*/ 246 h 882"/>
                <a:gd name="T6" fmla="*/ 623 w 1423"/>
                <a:gd name="T7" fmla="*/ 303 h 882"/>
                <a:gd name="T8" fmla="*/ 514 w 1423"/>
                <a:gd name="T9" fmla="*/ 329 h 882"/>
                <a:gd name="T10" fmla="*/ 395 w 1423"/>
                <a:gd name="T11" fmla="*/ 329 h 882"/>
                <a:gd name="T12" fmla="*/ 277 w 1423"/>
                <a:gd name="T13" fmla="*/ 311 h 882"/>
                <a:gd name="T14" fmla="*/ 145 w 1423"/>
                <a:gd name="T15" fmla="*/ 286 h 882"/>
                <a:gd name="T16" fmla="*/ 0 w 1423"/>
                <a:gd name="T17" fmla="*/ 263 h 882"/>
                <a:gd name="T18" fmla="*/ 22 w 1423"/>
                <a:gd name="T19" fmla="*/ 303 h 882"/>
                <a:gd name="T20" fmla="*/ 44 w 1423"/>
                <a:gd name="T21" fmla="*/ 346 h 882"/>
                <a:gd name="T22" fmla="*/ 71 w 1423"/>
                <a:gd name="T23" fmla="*/ 395 h 882"/>
                <a:gd name="T24" fmla="*/ 106 w 1423"/>
                <a:gd name="T25" fmla="*/ 448 h 882"/>
                <a:gd name="T26" fmla="*/ 140 w 1423"/>
                <a:gd name="T27" fmla="*/ 496 h 882"/>
                <a:gd name="T28" fmla="*/ 181 w 1423"/>
                <a:gd name="T29" fmla="*/ 549 h 882"/>
                <a:gd name="T30" fmla="*/ 224 w 1423"/>
                <a:gd name="T31" fmla="*/ 606 h 882"/>
                <a:gd name="T32" fmla="*/ 281 w 1423"/>
                <a:gd name="T33" fmla="*/ 667 h 882"/>
                <a:gd name="T34" fmla="*/ 404 w 1423"/>
                <a:gd name="T35" fmla="*/ 707 h 882"/>
                <a:gd name="T36" fmla="*/ 514 w 1423"/>
                <a:gd name="T37" fmla="*/ 746 h 882"/>
                <a:gd name="T38" fmla="*/ 606 w 1423"/>
                <a:gd name="T39" fmla="*/ 776 h 882"/>
                <a:gd name="T40" fmla="*/ 698 w 1423"/>
                <a:gd name="T41" fmla="*/ 807 h 882"/>
                <a:gd name="T42" fmla="*/ 781 w 1423"/>
                <a:gd name="T43" fmla="*/ 825 h 882"/>
                <a:gd name="T44" fmla="*/ 878 w 1423"/>
                <a:gd name="T45" fmla="*/ 847 h 882"/>
                <a:gd name="T46" fmla="*/ 988 w 1423"/>
                <a:gd name="T47" fmla="*/ 865 h 882"/>
                <a:gd name="T48" fmla="*/ 1128 w 1423"/>
                <a:gd name="T49" fmla="*/ 882 h 882"/>
                <a:gd name="T50" fmla="*/ 1111 w 1423"/>
                <a:gd name="T51" fmla="*/ 807 h 882"/>
                <a:gd name="T52" fmla="*/ 1089 w 1423"/>
                <a:gd name="T53" fmla="*/ 733 h 882"/>
                <a:gd name="T54" fmla="*/ 1059 w 1423"/>
                <a:gd name="T55" fmla="*/ 658 h 882"/>
                <a:gd name="T56" fmla="*/ 1032 w 1423"/>
                <a:gd name="T57" fmla="*/ 583 h 882"/>
                <a:gd name="T58" fmla="*/ 997 w 1423"/>
                <a:gd name="T59" fmla="*/ 504 h 882"/>
                <a:gd name="T60" fmla="*/ 970 w 1423"/>
                <a:gd name="T61" fmla="*/ 430 h 882"/>
                <a:gd name="T62" fmla="*/ 945 w 1423"/>
                <a:gd name="T63" fmla="*/ 356 h 882"/>
                <a:gd name="T64" fmla="*/ 935 w 1423"/>
                <a:gd name="T65" fmla="*/ 290 h 882"/>
                <a:gd name="T66" fmla="*/ 984 w 1423"/>
                <a:gd name="T67" fmla="*/ 315 h 882"/>
                <a:gd name="T68" fmla="*/ 1045 w 1423"/>
                <a:gd name="T69" fmla="*/ 342 h 882"/>
                <a:gd name="T70" fmla="*/ 1107 w 1423"/>
                <a:gd name="T71" fmla="*/ 373 h 882"/>
                <a:gd name="T72" fmla="*/ 1177 w 1423"/>
                <a:gd name="T73" fmla="*/ 408 h 882"/>
                <a:gd name="T74" fmla="*/ 1242 w 1423"/>
                <a:gd name="T75" fmla="*/ 435 h 882"/>
                <a:gd name="T76" fmla="*/ 1308 w 1423"/>
                <a:gd name="T77" fmla="*/ 465 h 882"/>
                <a:gd name="T78" fmla="*/ 1370 w 1423"/>
                <a:gd name="T79" fmla="*/ 496 h 882"/>
                <a:gd name="T80" fmla="*/ 1423 w 1423"/>
                <a:gd name="T81" fmla="*/ 527 h 882"/>
                <a:gd name="T82" fmla="*/ 1379 w 1423"/>
                <a:gd name="T83" fmla="*/ 439 h 882"/>
                <a:gd name="T84" fmla="*/ 1339 w 1423"/>
                <a:gd name="T85" fmla="*/ 364 h 882"/>
                <a:gd name="T86" fmla="*/ 1300 w 1423"/>
                <a:gd name="T87" fmla="*/ 294 h 882"/>
                <a:gd name="T88" fmla="*/ 1265 w 1423"/>
                <a:gd name="T89" fmla="*/ 237 h 882"/>
                <a:gd name="T90" fmla="*/ 1212 w 1423"/>
                <a:gd name="T91" fmla="*/ 171 h 882"/>
                <a:gd name="T92" fmla="*/ 1155 w 1423"/>
                <a:gd name="T93" fmla="*/ 114 h 882"/>
                <a:gd name="T94" fmla="*/ 1076 w 1423"/>
                <a:gd name="T95" fmla="*/ 57 h 882"/>
                <a:gd name="T96" fmla="*/ 979 w 1423"/>
                <a:gd name="T97" fmla="*/ 0 h 88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423"/>
                <a:gd name="T148" fmla="*/ 0 h 882"/>
                <a:gd name="T149" fmla="*/ 1423 w 1423"/>
                <a:gd name="T150" fmla="*/ 882 h 88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423" h="882">
                  <a:moveTo>
                    <a:pt x="979" y="0"/>
                  </a:moveTo>
                  <a:lnTo>
                    <a:pt x="852" y="149"/>
                  </a:lnTo>
                  <a:lnTo>
                    <a:pt x="738" y="246"/>
                  </a:lnTo>
                  <a:lnTo>
                    <a:pt x="623" y="303"/>
                  </a:lnTo>
                  <a:lnTo>
                    <a:pt x="514" y="329"/>
                  </a:lnTo>
                  <a:lnTo>
                    <a:pt x="395" y="329"/>
                  </a:lnTo>
                  <a:lnTo>
                    <a:pt x="277" y="311"/>
                  </a:lnTo>
                  <a:lnTo>
                    <a:pt x="145" y="286"/>
                  </a:lnTo>
                  <a:lnTo>
                    <a:pt x="0" y="263"/>
                  </a:lnTo>
                  <a:lnTo>
                    <a:pt x="22" y="303"/>
                  </a:lnTo>
                  <a:lnTo>
                    <a:pt x="44" y="346"/>
                  </a:lnTo>
                  <a:lnTo>
                    <a:pt x="71" y="395"/>
                  </a:lnTo>
                  <a:lnTo>
                    <a:pt x="106" y="448"/>
                  </a:lnTo>
                  <a:lnTo>
                    <a:pt x="140" y="496"/>
                  </a:lnTo>
                  <a:lnTo>
                    <a:pt x="181" y="549"/>
                  </a:lnTo>
                  <a:lnTo>
                    <a:pt x="224" y="606"/>
                  </a:lnTo>
                  <a:lnTo>
                    <a:pt x="281" y="667"/>
                  </a:lnTo>
                  <a:lnTo>
                    <a:pt x="404" y="707"/>
                  </a:lnTo>
                  <a:lnTo>
                    <a:pt x="514" y="746"/>
                  </a:lnTo>
                  <a:lnTo>
                    <a:pt x="606" y="776"/>
                  </a:lnTo>
                  <a:lnTo>
                    <a:pt x="698" y="807"/>
                  </a:lnTo>
                  <a:lnTo>
                    <a:pt x="781" y="825"/>
                  </a:lnTo>
                  <a:lnTo>
                    <a:pt x="878" y="847"/>
                  </a:lnTo>
                  <a:lnTo>
                    <a:pt x="988" y="865"/>
                  </a:lnTo>
                  <a:lnTo>
                    <a:pt x="1128" y="882"/>
                  </a:lnTo>
                  <a:lnTo>
                    <a:pt x="1111" y="807"/>
                  </a:lnTo>
                  <a:lnTo>
                    <a:pt x="1089" y="733"/>
                  </a:lnTo>
                  <a:lnTo>
                    <a:pt x="1059" y="658"/>
                  </a:lnTo>
                  <a:lnTo>
                    <a:pt x="1032" y="583"/>
                  </a:lnTo>
                  <a:lnTo>
                    <a:pt x="997" y="504"/>
                  </a:lnTo>
                  <a:lnTo>
                    <a:pt x="970" y="430"/>
                  </a:lnTo>
                  <a:lnTo>
                    <a:pt x="945" y="356"/>
                  </a:lnTo>
                  <a:lnTo>
                    <a:pt x="935" y="290"/>
                  </a:lnTo>
                  <a:lnTo>
                    <a:pt x="984" y="315"/>
                  </a:lnTo>
                  <a:lnTo>
                    <a:pt x="1045" y="342"/>
                  </a:lnTo>
                  <a:lnTo>
                    <a:pt x="1107" y="373"/>
                  </a:lnTo>
                  <a:lnTo>
                    <a:pt x="1177" y="408"/>
                  </a:lnTo>
                  <a:lnTo>
                    <a:pt x="1242" y="435"/>
                  </a:lnTo>
                  <a:lnTo>
                    <a:pt x="1308" y="465"/>
                  </a:lnTo>
                  <a:lnTo>
                    <a:pt x="1370" y="496"/>
                  </a:lnTo>
                  <a:lnTo>
                    <a:pt x="1423" y="527"/>
                  </a:lnTo>
                  <a:lnTo>
                    <a:pt x="1379" y="439"/>
                  </a:lnTo>
                  <a:lnTo>
                    <a:pt x="1339" y="364"/>
                  </a:lnTo>
                  <a:lnTo>
                    <a:pt x="1300" y="294"/>
                  </a:lnTo>
                  <a:lnTo>
                    <a:pt x="1265" y="237"/>
                  </a:lnTo>
                  <a:lnTo>
                    <a:pt x="1212" y="171"/>
                  </a:lnTo>
                  <a:lnTo>
                    <a:pt x="1155" y="114"/>
                  </a:lnTo>
                  <a:lnTo>
                    <a:pt x="1076" y="57"/>
                  </a:lnTo>
                  <a:lnTo>
                    <a:pt x="979" y="0"/>
                  </a:lnTo>
                  <a:close/>
                </a:path>
              </a:pathLst>
            </a:custGeom>
            <a:solidFill>
              <a:srgbClr val="808080"/>
            </a:solidFill>
            <a:ln w="9525">
              <a:noFill/>
              <a:round/>
              <a:headEnd/>
              <a:tailEnd/>
            </a:ln>
          </p:spPr>
          <p:txBody>
            <a:bodyPr>
              <a:prstTxWarp prst="textNoShape">
                <a:avLst/>
              </a:prstTxWarp>
            </a:bodyPr>
            <a:lstStyle/>
            <a:p>
              <a:endParaRPr lang="en-US"/>
            </a:p>
          </p:txBody>
        </p:sp>
      </p:grpSp>
      <p:sp>
        <p:nvSpPr>
          <p:cNvPr id="51214" name="Rectangle 109"/>
          <p:cNvSpPr>
            <a:spLocks noChangeArrowheads="1"/>
          </p:cNvSpPr>
          <p:nvPr/>
        </p:nvSpPr>
        <p:spPr bwMode="auto">
          <a:xfrm>
            <a:off x="2328863" y="3573463"/>
            <a:ext cx="1587" cy="9525"/>
          </a:xfrm>
          <a:prstGeom prst="rect">
            <a:avLst/>
          </a:prstGeom>
          <a:solidFill>
            <a:srgbClr val="1F1A17"/>
          </a:solidFill>
          <a:ln w="9525">
            <a:noFill/>
            <a:miter lim="800000"/>
            <a:headEnd/>
            <a:tailEnd/>
          </a:ln>
        </p:spPr>
        <p:txBody>
          <a:bodyPr>
            <a:prstTxWarp prst="textNoShape">
              <a:avLst/>
            </a:prstTxWarp>
          </a:bodyPr>
          <a:lstStyle/>
          <a:p>
            <a:endParaRPr lang="en-US"/>
          </a:p>
        </p:txBody>
      </p:sp>
      <p:sp>
        <p:nvSpPr>
          <p:cNvPr id="51215" name="Freeform 110"/>
          <p:cNvSpPr>
            <a:spLocks/>
          </p:cNvSpPr>
          <p:nvPr/>
        </p:nvSpPr>
        <p:spPr bwMode="auto">
          <a:xfrm>
            <a:off x="2344738" y="4565650"/>
            <a:ext cx="9525" cy="1588"/>
          </a:xfrm>
          <a:custGeom>
            <a:avLst/>
            <a:gdLst>
              <a:gd name="T0" fmla="*/ 0 w 43"/>
              <a:gd name="T1" fmla="*/ 0 h 1588"/>
              <a:gd name="T2" fmla="*/ 43 w 43"/>
              <a:gd name="T3" fmla="*/ 0 h 1588"/>
              <a:gd name="T4" fmla="*/ 0 w 43"/>
              <a:gd name="T5" fmla="*/ 0 h 1588"/>
              <a:gd name="T6" fmla="*/ 0 60000 65536"/>
              <a:gd name="T7" fmla="*/ 0 60000 65536"/>
              <a:gd name="T8" fmla="*/ 0 60000 65536"/>
              <a:gd name="T9" fmla="*/ 0 w 43"/>
              <a:gd name="T10" fmla="*/ 0 h 1588"/>
              <a:gd name="T11" fmla="*/ 43 w 43"/>
              <a:gd name="T12" fmla="*/ 1588 h 1588"/>
            </a:gdLst>
            <a:ahLst/>
            <a:cxnLst>
              <a:cxn ang="T6">
                <a:pos x="T0" y="T1"/>
              </a:cxn>
              <a:cxn ang="T7">
                <a:pos x="T2" y="T3"/>
              </a:cxn>
              <a:cxn ang="T8">
                <a:pos x="T4" y="T5"/>
              </a:cxn>
            </a:cxnLst>
            <a:rect l="T9" t="T10" r="T11" b="T12"/>
            <a:pathLst>
              <a:path w="43" h="1588">
                <a:moveTo>
                  <a:pt x="0" y="0"/>
                </a:moveTo>
                <a:lnTo>
                  <a:pt x="43" y="0"/>
                </a:lnTo>
                <a:lnTo>
                  <a:pt x="0" y="0"/>
                </a:lnTo>
                <a:close/>
              </a:path>
            </a:pathLst>
          </a:custGeom>
          <a:solidFill>
            <a:srgbClr val="1F1A17"/>
          </a:solidFill>
          <a:ln w="9525">
            <a:noFill/>
            <a:round/>
            <a:headEnd/>
            <a:tailEnd/>
          </a:ln>
        </p:spPr>
        <p:txBody>
          <a:bodyPr>
            <a:prstTxWarp prst="textNoShape">
              <a:avLst/>
            </a:prstTxWarp>
          </a:bodyPr>
          <a:lstStyle/>
          <a:p>
            <a:endParaRPr lang="en-US"/>
          </a:p>
        </p:txBody>
      </p:sp>
      <p:sp>
        <p:nvSpPr>
          <p:cNvPr id="51216" name="Freeform 111"/>
          <p:cNvSpPr>
            <a:spLocks/>
          </p:cNvSpPr>
          <p:nvPr/>
        </p:nvSpPr>
        <p:spPr bwMode="auto">
          <a:xfrm>
            <a:off x="2782888" y="4659313"/>
            <a:ext cx="1587" cy="7937"/>
          </a:xfrm>
          <a:custGeom>
            <a:avLst/>
            <a:gdLst>
              <a:gd name="T0" fmla="*/ 0 w 1587"/>
              <a:gd name="T1" fmla="*/ 43 h 43"/>
              <a:gd name="T2" fmla="*/ 0 w 1587"/>
              <a:gd name="T3" fmla="*/ 0 h 43"/>
              <a:gd name="T4" fmla="*/ 0 w 1587"/>
              <a:gd name="T5" fmla="*/ 43 h 43"/>
              <a:gd name="T6" fmla="*/ 0 60000 65536"/>
              <a:gd name="T7" fmla="*/ 0 60000 65536"/>
              <a:gd name="T8" fmla="*/ 0 60000 65536"/>
              <a:gd name="T9" fmla="*/ 0 w 1587"/>
              <a:gd name="T10" fmla="*/ 0 h 43"/>
              <a:gd name="T11" fmla="*/ 1587 w 1587"/>
              <a:gd name="T12" fmla="*/ 43 h 43"/>
            </a:gdLst>
            <a:ahLst/>
            <a:cxnLst>
              <a:cxn ang="T6">
                <a:pos x="T0" y="T1"/>
              </a:cxn>
              <a:cxn ang="T7">
                <a:pos x="T2" y="T3"/>
              </a:cxn>
              <a:cxn ang="T8">
                <a:pos x="T4" y="T5"/>
              </a:cxn>
            </a:cxnLst>
            <a:rect l="T9" t="T10" r="T11" b="T12"/>
            <a:pathLst>
              <a:path w="1587" h="43">
                <a:moveTo>
                  <a:pt x="0" y="43"/>
                </a:moveTo>
                <a:lnTo>
                  <a:pt x="0" y="0"/>
                </a:lnTo>
                <a:lnTo>
                  <a:pt x="0" y="43"/>
                </a:lnTo>
                <a:close/>
              </a:path>
            </a:pathLst>
          </a:custGeom>
          <a:solidFill>
            <a:srgbClr val="1F1A17"/>
          </a:solidFill>
          <a:ln w="9525">
            <a:noFill/>
            <a:round/>
            <a:headEnd/>
            <a:tailEnd/>
          </a:ln>
        </p:spPr>
        <p:txBody>
          <a:bodyPr>
            <a:prstTxWarp prst="textNoShape">
              <a:avLst/>
            </a:prstTxWarp>
          </a:bodyPr>
          <a:lstStyle/>
          <a:p>
            <a:endParaRPr lang="en-US"/>
          </a:p>
        </p:txBody>
      </p:sp>
      <p:sp>
        <p:nvSpPr>
          <p:cNvPr id="51217" name="Rectangle 112"/>
          <p:cNvSpPr>
            <a:spLocks noChangeArrowheads="1"/>
          </p:cNvSpPr>
          <p:nvPr/>
        </p:nvSpPr>
        <p:spPr bwMode="auto">
          <a:xfrm>
            <a:off x="3867150" y="6313488"/>
            <a:ext cx="6350" cy="4762"/>
          </a:xfrm>
          <a:prstGeom prst="rect">
            <a:avLst/>
          </a:prstGeom>
          <a:solidFill>
            <a:srgbClr val="79896C"/>
          </a:solidFill>
          <a:ln w="9525">
            <a:noFill/>
            <a:miter lim="800000"/>
            <a:headEnd/>
            <a:tailEnd/>
          </a:ln>
        </p:spPr>
        <p:txBody>
          <a:bodyPr>
            <a:prstTxWarp prst="textNoShape">
              <a:avLst/>
            </a:prstTxWarp>
          </a:bodyPr>
          <a:lstStyle/>
          <a:p>
            <a:endParaRPr lang="en-US"/>
          </a:p>
        </p:txBody>
      </p:sp>
      <p:grpSp>
        <p:nvGrpSpPr>
          <p:cNvPr id="51218" name="Group 113"/>
          <p:cNvGrpSpPr>
            <a:grpSpLocks noChangeAspect="1"/>
          </p:cNvGrpSpPr>
          <p:nvPr/>
        </p:nvGrpSpPr>
        <p:grpSpPr bwMode="auto">
          <a:xfrm>
            <a:off x="2633663" y="2959100"/>
            <a:ext cx="1763712" cy="1482725"/>
            <a:chOff x="656" y="2179"/>
            <a:chExt cx="2224" cy="1869"/>
          </a:xfrm>
        </p:grpSpPr>
        <p:sp>
          <p:nvSpPr>
            <p:cNvPr id="51254" name="Freeform 114"/>
            <p:cNvSpPr>
              <a:spLocks noChangeAspect="1"/>
            </p:cNvSpPr>
            <p:nvPr/>
          </p:nvSpPr>
          <p:spPr bwMode="auto">
            <a:xfrm>
              <a:off x="656" y="2179"/>
              <a:ext cx="2224" cy="1864"/>
            </a:xfrm>
            <a:custGeom>
              <a:avLst/>
              <a:gdLst>
                <a:gd name="T0" fmla="*/ 925 w 2224"/>
                <a:gd name="T1" fmla="*/ 518 h 1864"/>
                <a:gd name="T2" fmla="*/ 1038 w 2224"/>
                <a:gd name="T3" fmla="*/ 703 h 1864"/>
                <a:gd name="T4" fmla="*/ 1155 w 2224"/>
                <a:gd name="T5" fmla="*/ 498 h 1864"/>
                <a:gd name="T6" fmla="*/ 1112 w 2224"/>
                <a:gd name="T7" fmla="*/ 263 h 1864"/>
                <a:gd name="T8" fmla="*/ 1088 w 2224"/>
                <a:gd name="T9" fmla="*/ 160 h 1864"/>
                <a:gd name="T10" fmla="*/ 1210 w 2224"/>
                <a:gd name="T11" fmla="*/ 74 h 1864"/>
                <a:gd name="T12" fmla="*/ 1323 w 2224"/>
                <a:gd name="T13" fmla="*/ 164 h 1864"/>
                <a:gd name="T14" fmla="*/ 1358 w 2224"/>
                <a:gd name="T15" fmla="*/ 249 h 1864"/>
                <a:gd name="T16" fmla="*/ 1376 w 2224"/>
                <a:gd name="T17" fmla="*/ 339 h 1864"/>
                <a:gd name="T18" fmla="*/ 1459 w 2224"/>
                <a:gd name="T19" fmla="*/ 483 h 1864"/>
                <a:gd name="T20" fmla="*/ 1422 w 2224"/>
                <a:gd name="T21" fmla="*/ 542 h 1864"/>
                <a:gd name="T22" fmla="*/ 1413 w 2224"/>
                <a:gd name="T23" fmla="*/ 558 h 1864"/>
                <a:gd name="T24" fmla="*/ 1454 w 2224"/>
                <a:gd name="T25" fmla="*/ 710 h 1864"/>
                <a:gd name="T26" fmla="*/ 1780 w 2224"/>
                <a:gd name="T27" fmla="*/ 769 h 1864"/>
                <a:gd name="T28" fmla="*/ 2135 w 2224"/>
                <a:gd name="T29" fmla="*/ 980 h 1864"/>
                <a:gd name="T30" fmla="*/ 2146 w 2224"/>
                <a:gd name="T31" fmla="*/ 1017 h 1864"/>
                <a:gd name="T32" fmla="*/ 2120 w 2224"/>
                <a:gd name="T33" fmla="*/ 1165 h 1864"/>
                <a:gd name="T34" fmla="*/ 2031 w 2224"/>
                <a:gd name="T35" fmla="*/ 1160 h 1864"/>
                <a:gd name="T36" fmla="*/ 1965 w 2224"/>
                <a:gd name="T37" fmla="*/ 1195 h 1864"/>
                <a:gd name="T38" fmla="*/ 1805 w 2224"/>
                <a:gd name="T39" fmla="*/ 1064 h 1864"/>
                <a:gd name="T40" fmla="*/ 1761 w 2224"/>
                <a:gd name="T41" fmla="*/ 1077 h 1864"/>
                <a:gd name="T42" fmla="*/ 1684 w 2224"/>
                <a:gd name="T43" fmla="*/ 1116 h 1864"/>
                <a:gd name="T44" fmla="*/ 1618 w 2224"/>
                <a:gd name="T45" fmla="*/ 1093 h 1864"/>
                <a:gd name="T46" fmla="*/ 1471 w 2224"/>
                <a:gd name="T47" fmla="*/ 1145 h 1864"/>
                <a:gd name="T48" fmla="*/ 1377 w 2224"/>
                <a:gd name="T49" fmla="*/ 1377 h 1864"/>
                <a:gd name="T50" fmla="*/ 1346 w 2224"/>
                <a:gd name="T51" fmla="*/ 1438 h 1864"/>
                <a:gd name="T52" fmla="*/ 1456 w 2224"/>
                <a:gd name="T53" fmla="*/ 1677 h 1864"/>
                <a:gd name="T54" fmla="*/ 2046 w 2224"/>
                <a:gd name="T55" fmla="*/ 1716 h 1864"/>
                <a:gd name="T56" fmla="*/ 2043 w 2224"/>
                <a:gd name="T57" fmla="*/ 1796 h 1864"/>
                <a:gd name="T58" fmla="*/ 1607 w 2224"/>
                <a:gd name="T59" fmla="*/ 1826 h 1864"/>
                <a:gd name="T60" fmla="*/ 1484 w 2224"/>
                <a:gd name="T61" fmla="*/ 1861 h 1864"/>
                <a:gd name="T62" fmla="*/ 1341 w 2224"/>
                <a:gd name="T63" fmla="*/ 1801 h 1864"/>
                <a:gd name="T64" fmla="*/ 1255 w 2224"/>
                <a:gd name="T65" fmla="*/ 1797 h 1864"/>
                <a:gd name="T66" fmla="*/ 936 w 2224"/>
                <a:gd name="T67" fmla="*/ 1777 h 1864"/>
                <a:gd name="T68" fmla="*/ 874 w 2224"/>
                <a:gd name="T69" fmla="*/ 1787 h 1864"/>
                <a:gd name="T70" fmla="*/ 569 w 2224"/>
                <a:gd name="T71" fmla="*/ 1755 h 1864"/>
                <a:gd name="T72" fmla="*/ 206 w 2224"/>
                <a:gd name="T73" fmla="*/ 1692 h 1864"/>
                <a:gd name="T74" fmla="*/ 618 w 2224"/>
                <a:gd name="T75" fmla="*/ 1649 h 1864"/>
                <a:gd name="T76" fmla="*/ 729 w 2224"/>
                <a:gd name="T77" fmla="*/ 1665 h 1864"/>
                <a:gd name="T78" fmla="*/ 922 w 2224"/>
                <a:gd name="T79" fmla="*/ 1472 h 1864"/>
                <a:gd name="T80" fmla="*/ 952 w 2224"/>
                <a:gd name="T81" fmla="*/ 1647 h 1864"/>
                <a:gd name="T82" fmla="*/ 1069 w 2224"/>
                <a:gd name="T83" fmla="*/ 1716 h 1864"/>
                <a:gd name="T84" fmla="*/ 1332 w 2224"/>
                <a:gd name="T85" fmla="*/ 1642 h 1864"/>
                <a:gd name="T86" fmla="*/ 1249 w 2224"/>
                <a:gd name="T87" fmla="*/ 1482 h 1864"/>
                <a:gd name="T88" fmla="*/ 1190 w 2224"/>
                <a:gd name="T89" fmla="*/ 1430 h 1864"/>
                <a:gd name="T90" fmla="*/ 1037 w 2224"/>
                <a:gd name="T91" fmla="*/ 1414 h 1864"/>
                <a:gd name="T92" fmla="*/ 1004 w 2224"/>
                <a:gd name="T93" fmla="*/ 1423 h 1864"/>
                <a:gd name="T94" fmla="*/ 923 w 2224"/>
                <a:gd name="T95" fmla="*/ 1452 h 1864"/>
                <a:gd name="T96" fmla="*/ 893 w 2224"/>
                <a:gd name="T97" fmla="*/ 1397 h 1864"/>
                <a:gd name="T98" fmla="*/ 864 w 2224"/>
                <a:gd name="T99" fmla="*/ 1378 h 1864"/>
                <a:gd name="T100" fmla="*/ 836 w 2224"/>
                <a:gd name="T101" fmla="*/ 1342 h 1864"/>
                <a:gd name="T102" fmla="*/ 771 w 2224"/>
                <a:gd name="T103" fmla="*/ 1135 h 1864"/>
                <a:gd name="T104" fmla="*/ 528 w 2224"/>
                <a:gd name="T105" fmla="*/ 1278 h 1864"/>
                <a:gd name="T106" fmla="*/ 466 w 2224"/>
                <a:gd name="T107" fmla="*/ 1367 h 1864"/>
                <a:gd name="T108" fmla="*/ 400 w 2224"/>
                <a:gd name="T109" fmla="*/ 1347 h 1864"/>
                <a:gd name="T110" fmla="*/ 369 w 2224"/>
                <a:gd name="T111" fmla="*/ 1264 h 1864"/>
                <a:gd name="T112" fmla="*/ 164 w 2224"/>
                <a:gd name="T113" fmla="*/ 1377 h 1864"/>
                <a:gd name="T114" fmla="*/ 27 w 2224"/>
                <a:gd name="T115" fmla="*/ 1213 h 1864"/>
                <a:gd name="T116" fmla="*/ 282 w 2224"/>
                <a:gd name="T117" fmla="*/ 1116 h 1864"/>
                <a:gd name="T118" fmla="*/ 7 w 2224"/>
                <a:gd name="T119" fmla="*/ 1121 h 1864"/>
                <a:gd name="T120" fmla="*/ 87 w 2224"/>
                <a:gd name="T121" fmla="*/ 1033 h 1864"/>
                <a:gd name="T122" fmla="*/ 73 w 2224"/>
                <a:gd name="T123" fmla="*/ 950 h 1864"/>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2224"/>
                <a:gd name="T187" fmla="*/ 0 h 1864"/>
                <a:gd name="T188" fmla="*/ 2224 w 2224"/>
                <a:gd name="T189" fmla="*/ 1864 h 1864"/>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2224" h="1864">
                  <a:moveTo>
                    <a:pt x="560" y="753"/>
                  </a:moveTo>
                  <a:lnTo>
                    <a:pt x="584" y="673"/>
                  </a:lnTo>
                  <a:lnTo>
                    <a:pt x="608" y="641"/>
                  </a:lnTo>
                  <a:lnTo>
                    <a:pt x="628" y="609"/>
                  </a:lnTo>
                  <a:lnTo>
                    <a:pt x="672" y="581"/>
                  </a:lnTo>
                  <a:lnTo>
                    <a:pt x="728" y="573"/>
                  </a:lnTo>
                  <a:lnTo>
                    <a:pt x="780" y="561"/>
                  </a:lnTo>
                  <a:lnTo>
                    <a:pt x="820" y="529"/>
                  </a:lnTo>
                  <a:lnTo>
                    <a:pt x="886" y="500"/>
                  </a:lnTo>
                  <a:lnTo>
                    <a:pt x="892" y="502"/>
                  </a:lnTo>
                  <a:lnTo>
                    <a:pt x="902" y="504"/>
                  </a:lnTo>
                  <a:lnTo>
                    <a:pt x="925" y="518"/>
                  </a:lnTo>
                  <a:lnTo>
                    <a:pt x="940" y="536"/>
                  </a:lnTo>
                  <a:lnTo>
                    <a:pt x="992" y="510"/>
                  </a:lnTo>
                  <a:lnTo>
                    <a:pt x="999" y="512"/>
                  </a:lnTo>
                  <a:lnTo>
                    <a:pt x="1050" y="570"/>
                  </a:lnTo>
                  <a:lnTo>
                    <a:pt x="1060" y="596"/>
                  </a:lnTo>
                  <a:lnTo>
                    <a:pt x="1063" y="623"/>
                  </a:lnTo>
                  <a:lnTo>
                    <a:pt x="1052" y="656"/>
                  </a:lnTo>
                  <a:lnTo>
                    <a:pt x="1040" y="676"/>
                  </a:lnTo>
                  <a:lnTo>
                    <a:pt x="1035" y="693"/>
                  </a:lnTo>
                  <a:lnTo>
                    <a:pt x="1035" y="701"/>
                  </a:lnTo>
                  <a:lnTo>
                    <a:pt x="1037" y="703"/>
                  </a:lnTo>
                  <a:lnTo>
                    <a:pt x="1038" y="703"/>
                  </a:lnTo>
                  <a:lnTo>
                    <a:pt x="1042" y="701"/>
                  </a:lnTo>
                  <a:lnTo>
                    <a:pt x="1044" y="719"/>
                  </a:lnTo>
                  <a:lnTo>
                    <a:pt x="1053" y="706"/>
                  </a:lnTo>
                  <a:lnTo>
                    <a:pt x="1046" y="696"/>
                  </a:lnTo>
                  <a:lnTo>
                    <a:pt x="1049" y="678"/>
                  </a:lnTo>
                  <a:lnTo>
                    <a:pt x="1057" y="666"/>
                  </a:lnTo>
                  <a:lnTo>
                    <a:pt x="1064" y="640"/>
                  </a:lnTo>
                  <a:lnTo>
                    <a:pt x="1099" y="581"/>
                  </a:lnTo>
                  <a:lnTo>
                    <a:pt x="1146" y="521"/>
                  </a:lnTo>
                  <a:lnTo>
                    <a:pt x="1151" y="516"/>
                  </a:lnTo>
                  <a:lnTo>
                    <a:pt x="1155" y="513"/>
                  </a:lnTo>
                  <a:lnTo>
                    <a:pt x="1155" y="498"/>
                  </a:lnTo>
                  <a:lnTo>
                    <a:pt x="1164" y="474"/>
                  </a:lnTo>
                  <a:lnTo>
                    <a:pt x="1202" y="421"/>
                  </a:lnTo>
                  <a:lnTo>
                    <a:pt x="1202" y="419"/>
                  </a:lnTo>
                  <a:lnTo>
                    <a:pt x="1192" y="414"/>
                  </a:lnTo>
                  <a:lnTo>
                    <a:pt x="1188" y="400"/>
                  </a:lnTo>
                  <a:lnTo>
                    <a:pt x="1190" y="388"/>
                  </a:lnTo>
                  <a:lnTo>
                    <a:pt x="1184" y="362"/>
                  </a:lnTo>
                  <a:lnTo>
                    <a:pt x="1188" y="336"/>
                  </a:lnTo>
                  <a:lnTo>
                    <a:pt x="1161" y="327"/>
                  </a:lnTo>
                  <a:lnTo>
                    <a:pt x="1146" y="318"/>
                  </a:lnTo>
                  <a:lnTo>
                    <a:pt x="1118" y="284"/>
                  </a:lnTo>
                  <a:lnTo>
                    <a:pt x="1112" y="263"/>
                  </a:lnTo>
                  <a:lnTo>
                    <a:pt x="1113" y="225"/>
                  </a:lnTo>
                  <a:lnTo>
                    <a:pt x="1119" y="214"/>
                  </a:lnTo>
                  <a:lnTo>
                    <a:pt x="1107" y="211"/>
                  </a:lnTo>
                  <a:lnTo>
                    <a:pt x="1103" y="211"/>
                  </a:lnTo>
                  <a:lnTo>
                    <a:pt x="1099" y="208"/>
                  </a:lnTo>
                  <a:lnTo>
                    <a:pt x="1096" y="208"/>
                  </a:lnTo>
                  <a:lnTo>
                    <a:pt x="1088" y="200"/>
                  </a:lnTo>
                  <a:lnTo>
                    <a:pt x="1096" y="197"/>
                  </a:lnTo>
                  <a:lnTo>
                    <a:pt x="1100" y="182"/>
                  </a:lnTo>
                  <a:lnTo>
                    <a:pt x="1108" y="175"/>
                  </a:lnTo>
                  <a:lnTo>
                    <a:pt x="1093" y="169"/>
                  </a:lnTo>
                  <a:lnTo>
                    <a:pt x="1088" y="160"/>
                  </a:lnTo>
                  <a:lnTo>
                    <a:pt x="1088" y="149"/>
                  </a:lnTo>
                  <a:lnTo>
                    <a:pt x="1096" y="137"/>
                  </a:lnTo>
                  <a:lnTo>
                    <a:pt x="1114" y="119"/>
                  </a:lnTo>
                  <a:lnTo>
                    <a:pt x="1147" y="108"/>
                  </a:lnTo>
                  <a:lnTo>
                    <a:pt x="1193" y="107"/>
                  </a:lnTo>
                  <a:lnTo>
                    <a:pt x="1194" y="107"/>
                  </a:lnTo>
                  <a:lnTo>
                    <a:pt x="1196" y="105"/>
                  </a:lnTo>
                  <a:lnTo>
                    <a:pt x="1188" y="95"/>
                  </a:lnTo>
                  <a:lnTo>
                    <a:pt x="1188" y="83"/>
                  </a:lnTo>
                  <a:lnTo>
                    <a:pt x="1192" y="76"/>
                  </a:lnTo>
                  <a:lnTo>
                    <a:pt x="1201" y="72"/>
                  </a:lnTo>
                  <a:lnTo>
                    <a:pt x="1210" y="74"/>
                  </a:lnTo>
                  <a:lnTo>
                    <a:pt x="1210" y="68"/>
                  </a:lnTo>
                  <a:lnTo>
                    <a:pt x="1199" y="47"/>
                  </a:lnTo>
                  <a:lnTo>
                    <a:pt x="1199" y="21"/>
                  </a:lnTo>
                  <a:lnTo>
                    <a:pt x="1208" y="5"/>
                  </a:lnTo>
                  <a:lnTo>
                    <a:pt x="1219" y="0"/>
                  </a:lnTo>
                  <a:lnTo>
                    <a:pt x="1243" y="0"/>
                  </a:lnTo>
                  <a:lnTo>
                    <a:pt x="1258" y="6"/>
                  </a:lnTo>
                  <a:lnTo>
                    <a:pt x="1279" y="22"/>
                  </a:lnTo>
                  <a:lnTo>
                    <a:pt x="1305" y="59"/>
                  </a:lnTo>
                  <a:lnTo>
                    <a:pt x="1318" y="88"/>
                  </a:lnTo>
                  <a:lnTo>
                    <a:pt x="1323" y="124"/>
                  </a:lnTo>
                  <a:lnTo>
                    <a:pt x="1323" y="164"/>
                  </a:lnTo>
                  <a:lnTo>
                    <a:pt x="1324" y="166"/>
                  </a:lnTo>
                  <a:lnTo>
                    <a:pt x="1351" y="135"/>
                  </a:lnTo>
                  <a:lnTo>
                    <a:pt x="1359" y="131"/>
                  </a:lnTo>
                  <a:lnTo>
                    <a:pt x="1365" y="125"/>
                  </a:lnTo>
                  <a:lnTo>
                    <a:pt x="1370" y="125"/>
                  </a:lnTo>
                  <a:lnTo>
                    <a:pt x="1370" y="135"/>
                  </a:lnTo>
                  <a:lnTo>
                    <a:pt x="1364" y="164"/>
                  </a:lnTo>
                  <a:lnTo>
                    <a:pt x="1364" y="179"/>
                  </a:lnTo>
                  <a:lnTo>
                    <a:pt x="1362" y="192"/>
                  </a:lnTo>
                  <a:lnTo>
                    <a:pt x="1362" y="209"/>
                  </a:lnTo>
                  <a:lnTo>
                    <a:pt x="1355" y="235"/>
                  </a:lnTo>
                  <a:lnTo>
                    <a:pt x="1358" y="249"/>
                  </a:lnTo>
                  <a:lnTo>
                    <a:pt x="1360" y="252"/>
                  </a:lnTo>
                  <a:lnTo>
                    <a:pt x="1356" y="253"/>
                  </a:lnTo>
                  <a:lnTo>
                    <a:pt x="1355" y="260"/>
                  </a:lnTo>
                  <a:lnTo>
                    <a:pt x="1404" y="327"/>
                  </a:lnTo>
                  <a:lnTo>
                    <a:pt x="1409" y="332"/>
                  </a:lnTo>
                  <a:lnTo>
                    <a:pt x="1412" y="338"/>
                  </a:lnTo>
                  <a:lnTo>
                    <a:pt x="1415" y="339"/>
                  </a:lnTo>
                  <a:lnTo>
                    <a:pt x="1417" y="341"/>
                  </a:lnTo>
                  <a:lnTo>
                    <a:pt x="1417" y="344"/>
                  </a:lnTo>
                  <a:lnTo>
                    <a:pt x="1412" y="347"/>
                  </a:lnTo>
                  <a:lnTo>
                    <a:pt x="1386" y="339"/>
                  </a:lnTo>
                  <a:lnTo>
                    <a:pt x="1376" y="339"/>
                  </a:lnTo>
                  <a:lnTo>
                    <a:pt x="1350" y="334"/>
                  </a:lnTo>
                  <a:lnTo>
                    <a:pt x="1343" y="332"/>
                  </a:lnTo>
                  <a:lnTo>
                    <a:pt x="1336" y="324"/>
                  </a:lnTo>
                  <a:lnTo>
                    <a:pt x="1329" y="327"/>
                  </a:lnTo>
                  <a:lnTo>
                    <a:pt x="1347" y="341"/>
                  </a:lnTo>
                  <a:lnTo>
                    <a:pt x="1350" y="348"/>
                  </a:lnTo>
                  <a:lnTo>
                    <a:pt x="1371" y="365"/>
                  </a:lnTo>
                  <a:lnTo>
                    <a:pt x="1422" y="389"/>
                  </a:lnTo>
                  <a:lnTo>
                    <a:pt x="1448" y="418"/>
                  </a:lnTo>
                  <a:lnTo>
                    <a:pt x="1457" y="444"/>
                  </a:lnTo>
                  <a:lnTo>
                    <a:pt x="1460" y="464"/>
                  </a:lnTo>
                  <a:lnTo>
                    <a:pt x="1459" y="483"/>
                  </a:lnTo>
                  <a:lnTo>
                    <a:pt x="1451" y="501"/>
                  </a:lnTo>
                  <a:lnTo>
                    <a:pt x="1442" y="509"/>
                  </a:lnTo>
                  <a:lnTo>
                    <a:pt x="1424" y="509"/>
                  </a:lnTo>
                  <a:lnTo>
                    <a:pt x="1424" y="507"/>
                  </a:lnTo>
                  <a:lnTo>
                    <a:pt x="1422" y="507"/>
                  </a:lnTo>
                  <a:lnTo>
                    <a:pt x="1421" y="512"/>
                  </a:lnTo>
                  <a:lnTo>
                    <a:pt x="1412" y="509"/>
                  </a:lnTo>
                  <a:lnTo>
                    <a:pt x="1407" y="506"/>
                  </a:lnTo>
                  <a:lnTo>
                    <a:pt x="1407" y="514"/>
                  </a:lnTo>
                  <a:lnTo>
                    <a:pt x="1419" y="535"/>
                  </a:lnTo>
                  <a:lnTo>
                    <a:pt x="1424" y="540"/>
                  </a:lnTo>
                  <a:lnTo>
                    <a:pt x="1422" y="542"/>
                  </a:lnTo>
                  <a:lnTo>
                    <a:pt x="1422" y="543"/>
                  </a:lnTo>
                  <a:lnTo>
                    <a:pt x="1419" y="543"/>
                  </a:lnTo>
                  <a:lnTo>
                    <a:pt x="1417" y="540"/>
                  </a:lnTo>
                  <a:lnTo>
                    <a:pt x="1414" y="543"/>
                  </a:lnTo>
                  <a:lnTo>
                    <a:pt x="1427" y="560"/>
                  </a:lnTo>
                  <a:lnTo>
                    <a:pt x="1433" y="565"/>
                  </a:lnTo>
                  <a:lnTo>
                    <a:pt x="1434" y="565"/>
                  </a:lnTo>
                  <a:lnTo>
                    <a:pt x="1434" y="568"/>
                  </a:lnTo>
                  <a:lnTo>
                    <a:pt x="1433" y="569"/>
                  </a:lnTo>
                  <a:lnTo>
                    <a:pt x="1417" y="560"/>
                  </a:lnTo>
                  <a:lnTo>
                    <a:pt x="1414" y="557"/>
                  </a:lnTo>
                  <a:lnTo>
                    <a:pt x="1413" y="558"/>
                  </a:lnTo>
                  <a:lnTo>
                    <a:pt x="1426" y="577"/>
                  </a:lnTo>
                  <a:lnTo>
                    <a:pt x="1442" y="589"/>
                  </a:lnTo>
                  <a:lnTo>
                    <a:pt x="1443" y="593"/>
                  </a:lnTo>
                  <a:lnTo>
                    <a:pt x="1435" y="593"/>
                  </a:lnTo>
                  <a:lnTo>
                    <a:pt x="1426" y="589"/>
                  </a:lnTo>
                  <a:lnTo>
                    <a:pt x="1426" y="596"/>
                  </a:lnTo>
                  <a:lnTo>
                    <a:pt x="1439" y="617"/>
                  </a:lnTo>
                  <a:lnTo>
                    <a:pt x="1451" y="656"/>
                  </a:lnTo>
                  <a:lnTo>
                    <a:pt x="1451" y="667"/>
                  </a:lnTo>
                  <a:lnTo>
                    <a:pt x="1455" y="681"/>
                  </a:lnTo>
                  <a:lnTo>
                    <a:pt x="1456" y="699"/>
                  </a:lnTo>
                  <a:lnTo>
                    <a:pt x="1454" y="710"/>
                  </a:lnTo>
                  <a:lnTo>
                    <a:pt x="1456" y="740"/>
                  </a:lnTo>
                  <a:lnTo>
                    <a:pt x="1443" y="818"/>
                  </a:lnTo>
                  <a:lnTo>
                    <a:pt x="1452" y="815"/>
                  </a:lnTo>
                  <a:lnTo>
                    <a:pt x="1467" y="808"/>
                  </a:lnTo>
                  <a:lnTo>
                    <a:pt x="1471" y="807"/>
                  </a:lnTo>
                  <a:lnTo>
                    <a:pt x="1475" y="806"/>
                  </a:lnTo>
                  <a:lnTo>
                    <a:pt x="1477" y="806"/>
                  </a:lnTo>
                  <a:lnTo>
                    <a:pt x="1479" y="806"/>
                  </a:lnTo>
                  <a:lnTo>
                    <a:pt x="1564" y="776"/>
                  </a:lnTo>
                  <a:lnTo>
                    <a:pt x="1664" y="753"/>
                  </a:lnTo>
                  <a:lnTo>
                    <a:pt x="1744" y="769"/>
                  </a:lnTo>
                  <a:lnTo>
                    <a:pt x="1780" y="769"/>
                  </a:lnTo>
                  <a:lnTo>
                    <a:pt x="1820" y="785"/>
                  </a:lnTo>
                  <a:lnTo>
                    <a:pt x="1851" y="803"/>
                  </a:lnTo>
                  <a:lnTo>
                    <a:pt x="1913" y="860"/>
                  </a:lnTo>
                  <a:lnTo>
                    <a:pt x="1914" y="859"/>
                  </a:lnTo>
                  <a:lnTo>
                    <a:pt x="1917" y="859"/>
                  </a:lnTo>
                  <a:lnTo>
                    <a:pt x="1915" y="864"/>
                  </a:lnTo>
                  <a:lnTo>
                    <a:pt x="1977" y="930"/>
                  </a:lnTo>
                  <a:lnTo>
                    <a:pt x="2008" y="950"/>
                  </a:lnTo>
                  <a:lnTo>
                    <a:pt x="2054" y="968"/>
                  </a:lnTo>
                  <a:lnTo>
                    <a:pt x="2126" y="980"/>
                  </a:lnTo>
                  <a:lnTo>
                    <a:pt x="2128" y="977"/>
                  </a:lnTo>
                  <a:lnTo>
                    <a:pt x="2135" y="980"/>
                  </a:lnTo>
                  <a:lnTo>
                    <a:pt x="2173" y="982"/>
                  </a:lnTo>
                  <a:lnTo>
                    <a:pt x="2179" y="977"/>
                  </a:lnTo>
                  <a:lnTo>
                    <a:pt x="2186" y="977"/>
                  </a:lnTo>
                  <a:lnTo>
                    <a:pt x="2188" y="980"/>
                  </a:lnTo>
                  <a:lnTo>
                    <a:pt x="2205" y="976"/>
                  </a:lnTo>
                  <a:lnTo>
                    <a:pt x="2208" y="973"/>
                  </a:lnTo>
                  <a:lnTo>
                    <a:pt x="2217" y="973"/>
                  </a:lnTo>
                  <a:lnTo>
                    <a:pt x="2224" y="970"/>
                  </a:lnTo>
                  <a:lnTo>
                    <a:pt x="2197" y="995"/>
                  </a:lnTo>
                  <a:lnTo>
                    <a:pt x="2179" y="1005"/>
                  </a:lnTo>
                  <a:lnTo>
                    <a:pt x="2158" y="1010"/>
                  </a:lnTo>
                  <a:lnTo>
                    <a:pt x="2146" y="1017"/>
                  </a:lnTo>
                  <a:lnTo>
                    <a:pt x="2144" y="1022"/>
                  </a:lnTo>
                  <a:lnTo>
                    <a:pt x="2143" y="1022"/>
                  </a:lnTo>
                  <a:lnTo>
                    <a:pt x="2141" y="1021"/>
                  </a:lnTo>
                  <a:lnTo>
                    <a:pt x="2126" y="1033"/>
                  </a:lnTo>
                  <a:lnTo>
                    <a:pt x="2081" y="1047"/>
                  </a:lnTo>
                  <a:lnTo>
                    <a:pt x="2027" y="1043"/>
                  </a:lnTo>
                  <a:lnTo>
                    <a:pt x="1996" y="1034"/>
                  </a:lnTo>
                  <a:lnTo>
                    <a:pt x="2093" y="1128"/>
                  </a:lnTo>
                  <a:lnTo>
                    <a:pt x="2106" y="1161"/>
                  </a:lnTo>
                  <a:lnTo>
                    <a:pt x="2117" y="1163"/>
                  </a:lnTo>
                  <a:lnTo>
                    <a:pt x="2120" y="1163"/>
                  </a:lnTo>
                  <a:lnTo>
                    <a:pt x="2120" y="1165"/>
                  </a:lnTo>
                  <a:lnTo>
                    <a:pt x="2122" y="1165"/>
                  </a:lnTo>
                  <a:lnTo>
                    <a:pt x="2108" y="1168"/>
                  </a:lnTo>
                  <a:lnTo>
                    <a:pt x="2107" y="1168"/>
                  </a:lnTo>
                  <a:lnTo>
                    <a:pt x="2106" y="1169"/>
                  </a:lnTo>
                  <a:lnTo>
                    <a:pt x="2111" y="1175"/>
                  </a:lnTo>
                  <a:lnTo>
                    <a:pt x="2107" y="1175"/>
                  </a:lnTo>
                  <a:lnTo>
                    <a:pt x="2102" y="1171"/>
                  </a:lnTo>
                  <a:lnTo>
                    <a:pt x="2078" y="1173"/>
                  </a:lnTo>
                  <a:lnTo>
                    <a:pt x="2063" y="1163"/>
                  </a:lnTo>
                  <a:lnTo>
                    <a:pt x="2054" y="1160"/>
                  </a:lnTo>
                  <a:lnTo>
                    <a:pt x="2040" y="1163"/>
                  </a:lnTo>
                  <a:lnTo>
                    <a:pt x="2031" y="1160"/>
                  </a:lnTo>
                  <a:lnTo>
                    <a:pt x="2010" y="1148"/>
                  </a:lnTo>
                  <a:lnTo>
                    <a:pt x="1959" y="1101"/>
                  </a:lnTo>
                  <a:lnTo>
                    <a:pt x="1948" y="1088"/>
                  </a:lnTo>
                  <a:lnTo>
                    <a:pt x="1945" y="1092"/>
                  </a:lnTo>
                  <a:lnTo>
                    <a:pt x="1952" y="1127"/>
                  </a:lnTo>
                  <a:lnTo>
                    <a:pt x="1962" y="1152"/>
                  </a:lnTo>
                  <a:lnTo>
                    <a:pt x="1986" y="1187"/>
                  </a:lnTo>
                  <a:lnTo>
                    <a:pt x="1988" y="1187"/>
                  </a:lnTo>
                  <a:lnTo>
                    <a:pt x="1990" y="1190"/>
                  </a:lnTo>
                  <a:lnTo>
                    <a:pt x="1990" y="1193"/>
                  </a:lnTo>
                  <a:lnTo>
                    <a:pt x="1984" y="1195"/>
                  </a:lnTo>
                  <a:lnTo>
                    <a:pt x="1965" y="1195"/>
                  </a:lnTo>
                  <a:lnTo>
                    <a:pt x="1927" y="1180"/>
                  </a:lnTo>
                  <a:lnTo>
                    <a:pt x="1919" y="1175"/>
                  </a:lnTo>
                  <a:lnTo>
                    <a:pt x="1907" y="1165"/>
                  </a:lnTo>
                  <a:lnTo>
                    <a:pt x="1906" y="1206"/>
                  </a:lnTo>
                  <a:lnTo>
                    <a:pt x="1894" y="1238"/>
                  </a:lnTo>
                  <a:lnTo>
                    <a:pt x="1892" y="1254"/>
                  </a:lnTo>
                  <a:lnTo>
                    <a:pt x="1889" y="1254"/>
                  </a:lnTo>
                  <a:lnTo>
                    <a:pt x="1886" y="1251"/>
                  </a:lnTo>
                  <a:lnTo>
                    <a:pt x="1883" y="1211"/>
                  </a:lnTo>
                  <a:lnTo>
                    <a:pt x="1868" y="1172"/>
                  </a:lnTo>
                  <a:lnTo>
                    <a:pt x="1815" y="1097"/>
                  </a:lnTo>
                  <a:lnTo>
                    <a:pt x="1805" y="1064"/>
                  </a:lnTo>
                  <a:lnTo>
                    <a:pt x="1805" y="1059"/>
                  </a:lnTo>
                  <a:lnTo>
                    <a:pt x="1803" y="1057"/>
                  </a:lnTo>
                  <a:lnTo>
                    <a:pt x="1801" y="1064"/>
                  </a:lnTo>
                  <a:lnTo>
                    <a:pt x="1810" y="1100"/>
                  </a:lnTo>
                  <a:lnTo>
                    <a:pt x="1847" y="1186"/>
                  </a:lnTo>
                  <a:lnTo>
                    <a:pt x="1848" y="1223"/>
                  </a:lnTo>
                  <a:lnTo>
                    <a:pt x="1844" y="1227"/>
                  </a:lnTo>
                  <a:lnTo>
                    <a:pt x="1844" y="1228"/>
                  </a:lnTo>
                  <a:lnTo>
                    <a:pt x="1781" y="1160"/>
                  </a:lnTo>
                  <a:lnTo>
                    <a:pt x="1762" y="1126"/>
                  </a:lnTo>
                  <a:lnTo>
                    <a:pt x="1760" y="1080"/>
                  </a:lnTo>
                  <a:lnTo>
                    <a:pt x="1761" y="1077"/>
                  </a:lnTo>
                  <a:lnTo>
                    <a:pt x="1761" y="1074"/>
                  </a:lnTo>
                  <a:lnTo>
                    <a:pt x="1760" y="1072"/>
                  </a:lnTo>
                  <a:lnTo>
                    <a:pt x="1725" y="1126"/>
                  </a:lnTo>
                  <a:lnTo>
                    <a:pt x="1708" y="1166"/>
                  </a:lnTo>
                  <a:lnTo>
                    <a:pt x="1708" y="1171"/>
                  </a:lnTo>
                  <a:lnTo>
                    <a:pt x="1701" y="1169"/>
                  </a:lnTo>
                  <a:lnTo>
                    <a:pt x="1696" y="1148"/>
                  </a:lnTo>
                  <a:lnTo>
                    <a:pt x="1696" y="1113"/>
                  </a:lnTo>
                  <a:lnTo>
                    <a:pt x="1697" y="1109"/>
                  </a:lnTo>
                  <a:lnTo>
                    <a:pt x="1697" y="1104"/>
                  </a:lnTo>
                  <a:lnTo>
                    <a:pt x="1696" y="1104"/>
                  </a:lnTo>
                  <a:lnTo>
                    <a:pt x="1684" y="1116"/>
                  </a:lnTo>
                  <a:lnTo>
                    <a:pt x="1676" y="1135"/>
                  </a:lnTo>
                  <a:lnTo>
                    <a:pt x="1675" y="1136"/>
                  </a:lnTo>
                  <a:lnTo>
                    <a:pt x="1670" y="1136"/>
                  </a:lnTo>
                  <a:lnTo>
                    <a:pt x="1672" y="1100"/>
                  </a:lnTo>
                  <a:lnTo>
                    <a:pt x="1675" y="1097"/>
                  </a:lnTo>
                  <a:lnTo>
                    <a:pt x="1676" y="1086"/>
                  </a:lnTo>
                  <a:lnTo>
                    <a:pt x="1684" y="1074"/>
                  </a:lnTo>
                  <a:lnTo>
                    <a:pt x="1685" y="1064"/>
                  </a:lnTo>
                  <a:lnTo>
                    <a:pt x="1664" y="1064"/>
                  </a:lnTo>
                  <a:lnTo>
                    <a:pt x="1646" y="1086"/>
                  </a:lnTo>
                  <a:lnTo>
                    <a:pt x="1631" y="1094"/>
                  </a:lnTo>
                  <a:lnTo>
                    <a:pt x="1618" y="1093"/>
                  </a:lnTo>
                  <a:lnTo>
                    <a:pt x="1616" y="1090"/>
                  </a:lnTo>
                  <a:lnTo>
                    <a:pt x="1592" y="1116"/>
                  </a:lnTo>
                  <a:lnTo>
                    <a:pt x="1590" y="1115"/>
                  </a:lnTo>
                  <a:lnTo>
                    <a:pt x="1577" y="1124"/>
                  </a:lnTo>
                  <a:lnTo>
                    <a:pt x="1562" y="1131"/>
                  </a:lnTo>
                  <a:lnTo>
                    <a:pt x="1545" y="1134"/>
                  </a:lnTo>
                  <a:lnTo>
                    <a:pt x="1531" y="1130"/>
                  </a:lnTo>
                  <a:lnTo>
                    <a:pt x="1530" y="1131"/>
                  </a:lnTo>
                  <a:lnTo>
                    <a:pt x="1526" y="1127"/>
                  </a:lnTo>
                  <a:lnTo>
                    <a:pt x="1522" y="1119"/>
                  </a:lnTo>
                  <a:lnTo>
                    <a:pt x="1495" y="1138"/>
                  </a:lnTo>
                  <a:lnTo>
                    <a:pt x="1471" y="1145"/>
                  </a:lnTo>
                  <a:lnTo>
                    <a:pt x="1445" y="1138"/>
                  </a:lnTo>
                  <a:lnTo>
                    <a:pt x="1434" y="1130"/>
                  </a:lnTo>
                  <a:lnTo>
                    <a:pt x="1429" y="1124"/>
                  </a:lnTo>
                  <a:lnTo>
                    <a:pt x="1429" y="1118"/>
                  </a:lnTo>
                  <a:lnTo>
                    <a:pt x="1427" y="1116"/>
                  </a:lnTo>
                  <a:lnTo>
                    <a:pt x="1350" y="1221"/>
                  </a:lnTo>
                  <a:lnTo>
                    <a:pt x="1344" y="1238"/>
                  </a:lnTo>
                  <a:lnTo>
                    <a:pt x="1344" y="1259"/>
                  </a:lnTo>
                  <a:lnTo>
                    <a:pt x="1350" y="1280"/>
                  </a:lnTo>
                  <a:lnTo>
                    <a:pt x="1381" y="1358"/>
                  </a:lnTo>
                  <a:lnTo>
                    <a:pt x="1381" y="1376"/>
                  </a:lnTo>
                  <a:lnTo>
                    <a:pt x="1377" y="1377"/>
                  </a:lnTo>
                  <a:lnTo>
                    <a:pt x="1373" y="1373"/>
                  </a:lnTo>
                  <a:lnTo>
                    <a:pt x="1371" y="1385"/>
                  </a:lnTo>
                  <a:lnTo>
                    <a:pt x="1371" y="1401"/>
                  </a:lnTo>
                  <a:lnTo>
                    <a:pt x="1370" y="1402"/>
                  </a:lnTo>
                  <a:lnTo>
                    <a:pt x="1370" y="1403"/>
                  </a:lnTo>
                  <a:lnTo>
                    <a:pt x="1365" y="1403"/>
                  </a:lnTo>
                  <a:lnTo>
                    <a:pt x="1362" y="1393"/>
                  </a:lnTo>
                  <a:lnTo>
                    <a:pt x="1359" y="1402"/>
                  </a:lnTo>
                  <a:lnTo>
                    <a:pt x="1358" y="1421"/>
                  </a:lnTo>
                  <a:lnTo>
                    <a:pt x="1355" y="1425"/>
                  </a:lnTo>
                  <a:lnTo>
                    <a:pt x="1348" y="1415"/>
                  </a:lnTo>
                  <a:lnTo>
                    <a:pt x="1346" y="1438"/>
                  </a:lnTo>
                  <a:lnTo>
                    <a:pt x="1341" y="1438"/>
                  </a:lnTo>
                  <a:lnTo>
                    <a:pt x="1338" y="1433"/>
                  </a:lnTo>
                  <a:lnTo>
                    <a:pt x="1335" y="1452"/>
                  </a:lnTo>
                  <a:lnTo>
                    <a:pt x="1335" y="1455"/>
                  </a:lnTo>
                  <a:lnTo>
                    <a:pt x="1330" y="1455"/>
                  </a:lnTo>
                  <a:lnTo>
                    <a:pt x="1327" y="1451"/>
                  </a:lnTo>
                  <a:lnTo>
                    <a:pt x="1324" y="1460"/>
                  </a:lnTo>
                  <a:lnTo>
                    <a:pt x="1372" y="1599"/>
                  </a:lnTo>
                  <a:lnTo>
                    <a:pt x="1389" y="1630"/>
                  </a:lnTo>
                  <a:lnTo>
                    <a:pt x="1429" y="1665"/>
                  </a:lnTo>
                  <a:lnTo>
                    <a:pt x="1455" y="1678"/>
                  </a:lnTo>
                  <a:lnTo>
                    <a:pt x="1456" y="1677"/>
                  </a:lnTo>
                  <a:lnTo>
                    <a:pt x="1456" y="1680"/>
                  </a:lnTo>
                  <a:lnTo>
                    <a:pt x="1484" y="1690"/>
                  </a:lnTo>
                  <a:lnTo>
                    <a:pt x="1516" y="1696"/>
                  </a:lnTo>
                  <a:lnTo>
                    <a:pt x="1524" y="1698"/>
                  </a:lnTo>
                  <a:lnTo>
                    <a:pt x="1537" y="1698"/>
                  </a:lnTo>
                  <a:lnTo>
                    <a:pt x="1555" y="1706"/>
                  </a:lnTo>
                  <a:lnTo>
                    <a:pt x="1575" y="1728"/>
                  </a:lnTo>
                  <a:lnTo>
                    <a:pt x="1663" y="1728"/>
                  </a:lnTo>
                  <a:lnTo>
                    <a:pt x="1768" y="1716"/>
                  </a:lnTo>
                  <a:lnTo>
                    <a:pt x="1780" y="1716"/>
                  </a:lnTo>
                  <a:lnTo>
                    <a:pt x="1832" y="1714"/>
                  </a:lnTo>
                  <a:lnTo>
                    <a:pt x="2046" y="1716"/>
                  </a:lnTo>
                  <a:lnTo>
                    <a:pt x="2048" y="1716"/>
                  </a:lnTo>
                  <a:lnTo>
                    <a:pt x="2049" y="1713"/>
                  </a:lnTo>
                  <a:lnTo>
                    <a:pt x="2049" y="1708"/>
                  </a:lnTo>
                  <a:lnTo>
                    <a:pt x="2054" y="1708"/>
                  </a:lnTo>
                  <a:lnTo>
                    <a:pt x="2055" y="1707"/>
                  </a:lnTo>
                  <a:lnTo>
                    <a:pt x="2055" y="1799"/>
                  </a:lnTo>
                  <a:lnTo>
                    <a:pt x="2049" y="1797"/>
                  </a:lnTo>
                  <a:lnTo>
                    <a:pt x="2049" y="1787"/>
                  </a:lnTo>
                  <a:lnTo>
                    <a:pt x="2046" y="1785"/>
                  </a:lnTo>
                  <a:lnTo>
                    <a:pt x="2045" y="1787"/>
                  </a:lnTo>
                  <a:lnTo>
                    <a:pt x="2046" y="1793"/>
                  </a:lnTo>
                  <a:lnTo>
                    <a:pt x="2043" y="1796"/>
                  </a:lnTo>
                  <a:lnTo>
                    <a:pt x="1741" y="1810"/>
                  </a:lnTo>
                  <a:lnTo>
                    <a:pt x="1618" y="1849"/>
                  </a:lnTo>
                  <a:lnTo>
                    <a:pt x="1602" y="1859"/>
                  </a:lnTo>
                  <a:lnTo>
                    <a:pt x="1601" y="1864"/>
                  </a:lnTo>
                  <a:lnTo>
                    <a:pt x="1597" y="1864"/>
                  </a:lnTo>
                  <a:lnTo>
                    <a:pt x="1596" y="1856"/>
                  </a:lnTo>
                  <a:lnTo>
                    <a:pt x="1593" y="1856"/>
                  </a:lnTo>
                  <a:lnTo>
                    <a:pt x="1595" y="1850"/>
                  </a:lnTo>
                  <a:lnTo>
                    <a:pt x="1604" y="1844"/>
                  </a:lnTo>
                  <a:lnTo>
                    <a:pt x="1607" y="1829"/>
                  </a:lnTo>
                  <a:lnTo>
                    <a:pt x="1607" y="1827"/>
                  </a:lnTo>
                  <a:lnTo>
                    <a:pt x="1607" y="1826"/>
                  </a:lnTo>
                  <a:lnTo>
                    <a:pt x="1604" y="1826"/>
                  </a:lnTo>
                  <a:lnTo>
                    <a:pt x="1611" y="1817"/>
                  </a:lnTo>
                  <a:lnTo>
                    <a:pt x="1652" y="1803"/>
                  </a:lnTo>
                  <a:lnTo>
                    <a:pt x="1655" y="1801"/>
                  </a:lnTo>
                  <a:lnTo>
                    <a:pt x="1498" y="1808"/>
                  </a:lnTo>
                  <a:lnTo>
                    <a:pt x="1498" y="1806"/>
                  </a:lnTo>
                  <a:lnTo>
                    <a:pt x="1497" y="1805"/>
                  </a:lnTo>
                  <a:lnTo>
                    <a:pt x="1495" y="1817"/>
                  </a:lnTo>
                  <a:lnTo>
                    <a:pt x="1497" y="1828"/>
                  </a:lnTo>
                  <a:lnTo>
                    <a:pt x="1489" y="1849"/>
                  </a:lnTo>
                  <a:lnTo>
                    <a:pt x="1487" y="1858"/>
                  </a:lnTo>
                  <a:lnTo>
                    <a:pt x="1484" y="1861"/>
                  </a:lnTo>
                  <a:lnTo>
                    <a:pt x="1483" y="1861"/>
                  </a:lnTo>
                  <a:lnTo>
                    <a:pt x="1474" y="1838"/>
                  </a:lnTo>
                  <a:lnTo>
                    <a:pt x="1457" y="1823"/>
                  </a:lnTo>
                  <a:lnTo>
                    <a:pt x="1445" y="1806"/>
                  </a:lnTo>
                  <a:lnTo>
                    <a:pt x="1442" y="1802"/>
                  </a:lnTo>
                  <a:lnTo>
                    <a:pt x="1436" y="1806"/>
                  </a:lnTo>
                  <a:lnTo>
                    <a:pt x="1380" y="1806"/>
                  </a:lnTo>
                  <a:lnTo>
                    <a:pt x="1370" y="1803"/>
                  </a:lnTo>
                  <a:lnTo>
                    <a:pt x="1356" y="1805"/>
                  </a:lnTo>
                  <a:lnTo>
                    <a:pt x="1355" y="1806"/>
                  </a:lnTo>
                  <a:lnTo>
                    <a:pt x="1350" y="1802"/>
                  </a:lnTo>
                  <a:lnTo>
                    <a:pt x="1341" y="1801"/>
                  </a:lnTo>
                  <a:lnTo>
                    <a:pt x="1336" y="1797"/>
                  </a:lnTo>
                  <a:lnTo>
                    <a:pt x="1327" y="1807"/>
                  </a:lnTo>
                  <a:lnTo>
                    <a:pt x="1323" y="1820"/>
                  </a:lnTo>
                  <a:lnTo>
                    <a:pt x="1315" y="1828"/>
                  </a:lnTo>
                  <a:lnTo>
                    <a:pt x="1312" y="1828"/>
                  </a:lnTo>
                  <a:lnTo>
                    <a:pt x="1310" y="1829"/>
                  </a:lnTo>
                  <a:lnTo>
                    <a:pt x="1305" y="1819"/>
                  </a:lnTo>
                  <a:lnTo>
                    <a:pt x="1303" y="1798"/>
                  </a:lnTo>
                  <a:lnTo>
                    <a:pt x="1290" y="1798"/>
                  </a:lnTo>
                  <a:lnTo>
                    <a:pt x="1288" y="1799"/>
                  </a:lnTo>
                  <a:lnTo>
                    <a:pt x="1271" y="1797"/>
                  </a:lnTo>
                  <a:lnTo>
                    <a:pt x="1255" y="1797"/>
                  </a:lnTo>
                  <a:lnTo>
                    <a:pt x="1241" y="1794"/>
                  </a:lnTo>
                  <a:lnTo>
                    <a:pt x="1213" y="1796"/>
                  </a:lnTo>
                  <a:lnTo>
                    <a:pt x="1213" y="1797"/>
                  </a:lnTo>
                  <a:lnTo>
                    <a:pt x="1209" y="1794"/>
                  </a:lnTo>
                  <a:lnTo>
                    <a:pt x="1203" y="1797"/>
                  </a:lnTo>
                  <a:lnTo>
                    <a:pt x="1199" y="1794"/>
                  </a:lnTo>
                  <a:lnTo>
                    <a:pt x="1197" y="1796"/>
                  </a:lnTo>
                  <a:lnTo>
                    <a:pt x="977" y="1781"/>
                  </a:lnTo>
                  <a:lnTo>
                    <a:pt x="968" y="1782"/>
                  </a:lnTo>
                  <a:lnTo>
                    <a:pt x="968" y="1781"/>
                  </a:lnTo>
                  <a:lnTo>
                    <a:pt x="936" y="1777"/>
                  </a:lnTo>
                  <a:lnTo>
                    <a:pt x="931" y="1779"/>
                  </a:lnTo>
                  <a:lnTo>
                    <a:pt x="927" y="1817"/>
                  </a:lnTo>
                  <a:lnTo>
                    <a:pt x="922" y="1823"/>
                  </a:lnTo>
                  <a:lnTo>
                    <a:pt x="916" y="1847"/>
                  </a:lnTo>
                  <a:lnTo>
                    <a:pt x="916" y="1856"/>
                  </a:lnTo>
                  <a:lnTo>
                    <a:pt x="914" y="1858"/>
                  </a:lnTo>
                  <a:lnTo>
                    <a:pt x="904" y="1855"/>
                  </a:lnTo>
                  <a:lnTo>
                    <a:pt x="898" y="1847"/>
                  </a:lnTo>
                  <a:lnTo>
                    <a:pt x="893" y="1843"/>
                  </a:lnTo>
                  <a:lnTo>
                    <a:pt x="890" y="1825"/>
                  </a:lnTo>
                  <a:lnTo>
                    <a:pt x="883" y="1817"/>
                  </a:lnTo>
                  <a:lnTo>
                    <a:pt x="874" y="1787"/>
                  </a:lnTo>
                  <a:lnTo>
                    <a:pt x="874" y="1781"/>
                  </a:lnTo>
                  <a:lnTo>
                    <a:pt x="875" y="1779"/>
                  </a:lnTo>
                  <a:lnTo>
                    <a:pt x="873" y="1772"/>
                  </a:lnTo>
                  <a:lnTo>
                    <a:pt x="860" y="1767"/>
                  </a:lnTo>
                  <a:lnTo>
                    <a:pt x="782" y="1755"/>
                  </a:lnTo>
                  <a:lnTo>
                    <a:pt x="778" y="1755"/>
                  </a:lnTo>
                  <a:lnTo>
                    <a:pt x="777" y="1756"/>
                  </a:lnTo>
                  <a:lnTo>
                    <a:pt x="777" y="1755"/>
                  </a:lnTo>
                  <a:lnTo>
                    <a:pt x="687" y="1743"/>
                  </a:lnTo>
                  <a:lnTo>
                    <a:pt x="681" y="1746"/>
                  </a:lnTo>
                  <a:lnTo>
                    <a:pt x="640" y="1746"/>
                  </a:lnTo>
                  <a:lnTo>
                    <a:pt x="569" y="1755"/>
                  </a:lnTo>
                  <a:lnTo>
                    <a:pt x="564" y="1757"/>
                  </a:lnTo>
                  <a:lnTo>
                    <a:pt x="539" y="1757"/>
                  </a:lnTo>
                  <a:lnTo>
                    <a:pt x="451" y="1767"/>
                  </a:lnTo>
                  <a:lnTo>
                    <a:pt x="423" y="1767"/>
                  </a:lnTo>
                  <a:lnTo>
                    <a:pt x="419" y="1769"/>
                  </a:lnTo>
                  <a:lnTo>
                    <a:pt x="416" y="1766"/>
                  </a:lnTo>
                  <a:lnTo>
                    <a:pt x="306" y="1767"/>
                  </a:lnTo>
                  <a:lnTo>
                    <a:pt x="239" y="1766"/>
                  </a:lnTo>
                  <a:lnTo>
                    <a:pt x="200" y="1766"/>
                  </a:lnTo>
                  <a:lnTo>
                    <a:pt x="202" y="1690"/>
                  </a:lnTo>
                  <a:lnTo>
                    <a:pt x="206" y="1689"/>
                  </a:lnTo>
                  <a:lnTo>
                    <a:pt x="206" y="1692"/>
                  </a:lnTo>
                  <a:lnTo>
                    <a:pt x="493" y="1681"/>
                  </a:lnTo>
                  <a:lnTo>
                    <a:pt x="528" y="1681"/>
                  </a:lnTo>
                  <a:lnTo>
                    <a:pt x="549" y="1678"/>
                  </a:lnTo>
                  <a:lnTo>
                    <a:pt x="558" y="1680"/>
                  </a:lnTo>
                  <a:lnTo>
                    <a:pt x="560" y="1678"/>
                  </a:lnTo>
                  <a:lnTo>
                    <a:pt x="567" y="1675"/>
                  </a:lnTo>
                  <a:lnTo>
                    <a:pt x="577" y="1675"/>
                  </a:lnTo>
                  <a:lnTo>
                    <a:pt x="623" y="1669"/>
                  </a:lnTo>
                  <a:lnTo>
                    <a:pt x="627" y="1664"/>
                  </a:lnTo>
                  <a:lnTo>
                    <a:pt x="622" y="1660"/>
                  </a:lnTo>
                  <a:lnTo>
                    <a:pt x="622" y="1654"/>
                  </a:lnTo>
                  <a:lnTo>
                    <a:pt x="618" y="1649"/>
                  </a:lnTo>
                  <a:lnTo>
                    <a:pt x="622" y="1645"/>
                  </a:lnTo>
                  <a:lnTo>
                    <a:pt x="640" y="1643"/>
                  </a:lnTo>
                  <a:lnTo>
                    <a:pt x="656" y="1652"/>
                  </a:lnTo>
                  <a:lnTo>
                    <a:pt x="688" y="1663"/>
                  </a:lnTo>
                  <a:lnTo>
                    <a:pt x="694" y="1664"/>
                  </a:lnTo>
                  <a:lnTo>
                    <a:pt x="695" y="1660"/>
                  </a:lnTo>
                  <a:lnTo>
                    <a:pt x="695" y="1663"/>
                  </a:lnTo>
                  <a:lnTo>
                    <a:pt x="697" y="1664"/>
                  </a:lnTo>
                  <a:lnTo>
                    <a:pt x="700" y="1664"/>
                  </a:lnTo>
                  <a:lnTo>
                    <a:pt x="702" y="1663"/>
                  </a:lnTo>
                  <a:lnTo>
                    <a:pt x="720" y="1663"/>
                  </a:lnTo>
                  <a:lnTo>
                    <a:pt x="729" y="1665"/>
                  </a:lnTo>
                  <a:lnTo>
                    <a:pt x="750" y="1666"/>
                  </a:lnTo>
                  <a:lnTo>
                    <a:pt x="824" y="1681"/>
                  </a:lnTo>
                  <a:lnTo>
                    <a:pt x="826" y="1682"/>
                  </a:lnTo>
                  <a:lnTo>
                    <a:pt x="831" y="1680"/>
                  </a:lnTo>
                  <a:lnTo>
                    <a:pt x="845" y="1677"/>
                  </a:lnTo>
                  <a:lnTo>
                    <a:pt x="878" y="1656"/>
                  </a:lnTo>
                  <a:lnTo>
                    <a:pt x="890" y="1642"/>
                  </a:lnTo>
                  <a:lnTo>
                    <a:pt x="904" y="1610"/>
                  </a:lnTo>
                  <a:lnTo>
                    <a:pt x="904" y="1609"/>
                  </a:lnTo>
                  <a:lnTo>
                    <a:pt x="918" y="1531"/>
                  </a:lnTo>
                  <a:lnTo>
                    <a:pt x="922" y="1472"/>
                  </a:lnTo>
                  <a:lnTo>
                    <a:pt x="976" y="1485"/>
                  </a:lnTo>
                  <a:lnTo>
                    <a:pt x="966" y="1531"/>
                  </a:lnTo>
                  <a:lnTo>
                    <a:pt x="966" y="1541"/>
                  </a:lnTo>
                  <a:lnTo>
                    <a:pt x="985" y="1572"/>
                  </a:lnTo>
                  <a:lnTo>
                    <a:pt x="985" y="1595"/>
                  </a:lnTo>
                  <a:lnTo>
                    <a:pt x="981" y="1599"/>
                  </a:lnTo>
                  <a:lnTo>
                    <a:pt x="964" y="1584"/>
                  </a:lnTo>
                  <a:lnTo>
                    <a:pt x="963" y="1584"/>
                  </a:lnTo>
                  <a:lnTo>
                    <a:pt x="961" y="1583"/>
                  </a:lnTo>
                  <a:lnTo>
                    <a:pt x="955" y="1589"/>
                  </a:lnTo>
                  <a:lnTo>
                    <a:pt x="951" y="1627"/>
                  </a:lnTo>
                  <a:lnTo>
                    <a:pt x="952" y="1647"/>
                  </a:lnTo>
                  <a:lnTo>
                    <a:pt x="959" y="1657"/>
                  </a:lnTo>
                  <a:lnTo>
                    <a:pt x="986" y="1675"/>
                  </a:lnTo>
                  <a:lnTo>
                    <a:pt x="994" y="1677"/>
                  </a:lnTo>
                  <a:lnTo>
                    <a:pt x="1013" y="1675"/>
                  </a:lnTo>
                  <a:lnTo>
                    <a:pt x="1036" y="1680"/>
                  </a:lnTo>
                  <a:lnTo>
                    <a:pt x="1050" y="1687"/>
                  </a:lnTo>
                  <a:lnTo>
                    <a:pt x="1055" y="1693"/>
                  </a:lnTo>
                  <a:lnTo>
                    <a:pt x="1055" y="1698"/>
                  </a:lnTo>
                  <a:lnTo>
                    <a:pt x="1063" y="1707"/>
                  </a:lnTo>
                  <a:lnTo>
                    <a:pt x="1064" y="1714"/>
                  </a:lnTo>
                  <a:lnTo>
                    <a:pt x="1065" y="1716"/>
                  </a:lnTo>
                  <a:lnTo>
                    <a:pt x="1069" y="1716"/>
                  </a:lnTo>
                  <a:lnTo>
                    <a:pt x="1070" y="1714"/>
                  </a:lnTo>
                  <a:lnTo>
                    <a:pt x="1072" y="1716"/>
                  </a:lnTo>
                  <a:lnTo>
                    <a:pt x="1243" y="1730"/>
                  </a:lnTo>
                  <a:lnTo>
                    <a:pt x="1323" y="1731"/>
                  </a:lnTo>
                  <a:lnTo>
                    <a:pt x="1324" y="1734"/>
                  </a:lnTo>
                  <a:lnTo>
                    <a:pt x="1339" y="1726"/>
                  </a:lnTo>
                  <a:lnTo>
                    <a:pt x="1353" y="1722"/>
                  </a:lnTo>
                  <a:lnTo>
                    <a:pt x="1371" y="1710"/>
                  </a:lnTo>
                  <a:lnTo>
                    <a:pt x="1372" y="1710"/>
                  </a:lnTo>
                  <a:lnTo>
                    <a:pt x="1374" y="1707"/>
                  </a:lnTo>
                  <a:lnTo>
                    <a:pt x="1370" y="1690"/>
                  </a:lnTo>
                  <a:lnTo>
                    <a:pt x="1332" y="1642"/>
                  </a:lnTo>
                  <a:lnTo>
                    <a:pt x="1323" y="1637"/>
                  </a:lnTo>
                  <a:lnTo>
                    <a:pt x="1314" y="1642"/>
                  </a:lnTo>
                  <a:lnTo>
                    <a:pt x="1300" y="1659"/>
                  </a:lnTo>
                  <a:lnTo>
                    <a:pt x="1293" y="1661"/>
                  </a:lnTo>
                  <a:lnTo>
                    <a:pt x="1291" y="1659"/>
                  </a:lnTo>
                  <a:lnTo>
                    <a:pt x="1291" y="1635"/>
                  </a:lnTo>
                  <a:lnTo>
                    <a:pt x="1303" y="1609"/>
                  </a:lnTo>
                  <a:lnTo>
                    <a:pt x="1302" y="1587"/>
                  </a:lnTo>
                  <a:lnTo>
                    <a:pt x="1256" y="1480"/>
                  </a:lnTo>
                  <a:lnTo>
                    <a:pt x="1256" y="1477"/>
                  </a:lnTo>
                  <a:lnTo>
                    <a:pt x="1253" y="1474"/>
                  </a:lnTo>
                  <a:lnTo>
                    <a:pt x="1249" y="1482"/>
                  </a:lnTo>
                  <a:lnTo>
                    <a:pt x="1231" y="1462"/>
                  </a:lnTo>
                  <a:lnTo>
                    <a:pt x="1228" y="1445"/>
                  </a:lnTo>
                  <a:lnTo>
                    <a:pt x="1220" y="1468"/>
                  </a:lnTo>
                  <a:lnTo>
                    <a:pt x="1219" y="1470"/>
                  </a:lnTo>
                  <a:lnTo>
                    <a:pt x="1205" y="1444"/>
                  </a:lnTo>
                  <a:lnTo>
                    <a:pt x="1203" y="1468"/>
                  </a:lnTo>
                  <a:lnTo>
                    <a:pt x="1202" y="1452"/>
                  </a:lnTo>
                  <a:lnTo>
                    <a:pt x="1201" y="1451"/>
                  </a:lnTo>
                  <a:lnTo>
                    <a:pt x="1196" y="1460"/>
                  </a:lnTo>
                  <a:lnTo>
                    <a:pt x="1193" y="1460"/>
                  </a:lnTo>
                  <a:lnTo>
                    <a:pt x="1190" y="1430"/>
                  </a:lnTo>
                  <a:lnTo>
                    <a:pt x="1187" y="1423"/>
                  </a:lnTo>
                  <a:lnTo>
                    <a:pt x="1176" y="1443"/>
                  </a:lnTo>
                  <a:lnTo>
                    <a:pt x="1173" y="1443"/>
                  </a:lnTo>
                  <a:lnTo>
                    <a:pt x="1163" y="1406"/>
                  </a:lnTo>
                  <a:lnTo>
                    <a:pt x="1139" y="1381"/>
                  </a:lnTo>
                  <a:lnTo>
                    <a:pt x="1126" y="1370"/>
                  </a:lnTo>
                  <a:lnTo>
                    <a:pt x="1118" y="1358"/>
                  </a:lnTo>
                  <a:lnTo>
                    <a:pt x="1061" y="1375"/>
                  </a:lnTo>
                  <a:lnTo>
                    <a:pt x="1049" y="1388"/>
                  </a:lnTo>
                  <a:lnTo>
                    <a:pt x="1046" y="1391"/>
                  </a:lnTo>
                  <a:lnTo>
                    <a:pt x="1037" y="1412"/>
                  </a:lnTo>
                  <a:lnTo>
                    <a:pt x="1037" y="1414"/>
                  </a:lnTo>
                  <a:lnTo>
                    <a:pt x="1035" y="1414"/>
                  </a:lnTo>
                  <a:lnTo>
                    <a:pt x="1032" y="1411"/>
                  </a:lnTo>
                  <a:lnTo>
                    <a:pt x="1032" y="1408"/>
                  </a:lnTo>
                  <a:lnTo>
                    <a:pt x="1022" y="1433"/>
                  </a:lnTo>
                  <a:lnTo>
                    <a:pt x="1021" y="1433"/>
                  </a:lnTo>
                  <a:lnTo>
                    <a:pt x="1019" y="1438"/>
                  </a:lnTo>
                  <a:lnTo>
                    <a:pt x="1019" y="1439"/>
                  </a:lnTo>
                  <a:lnTo>
                    <a:pt x="1013" y="1432"/>
                  </a:lnTo>
                  <a:lnTo>
                    <a:pt x="1008" y="1409"/>
                  </a:lnTo>
                  <a:lnTo>
                    <a:pt x="1007" y="1408"/>
                  </a:lnTo>
                  <a:lnTo>
                    <a:pt x="1004" y="1415"/>
                  </a:lnTo>
                  <a:lnTo>
                    <a:pt x="1004" y="1423"/>
                  </a:lnTo>
                  <a:lnTo>
                    <a:pt x="998" y="1439"/>
                  </a:lnTo>
                  <a:lnTo>
                    <a:pt x="995" y="1442"/>
                  </a:lnTo>
                  <a:lnTo>
                    <a:pt x="994" y="1442"/>
                  </a:lnTo>
                  <a:lnTo>
                    <a:pt x="992" y="1435"/>
                  </a:lnTo>
                  <a:lnTo>
                    <a:pt x="992" y="1418"/>
                  </a:lnTo>
                  <a:lnTo>
                    <a:pt x="989" y="1411"/>
                  </a:lnTo>
                  <a:lnTo>
                    <a:pt x="986" y="1414"/>
                  </a:lnTo>
                  <a:lnTo>
                    <a:pt x="986" y="1435"/>
                  </a:lnTo>
                  <a:lnTo>
                    <a:pt x="984" y="1441"/>
                  </a:lnTo>
                  <a:lnTo>
                    <a:pt x="976" y="1485"/>
                  </a:lnTo>
                  <a:lnTo>
                    <a:pt x="922" y="1472"/>
                  </a:lnTo>
                  <a:lnTo>
                    <a:pt x="923" y="1452"/>
                  </a:lnTo>
                  <a:lnTo>
                    <a:pt x="924" y="1445"/>
                  </a:lnTo>
                  <a:lnTo>
                    <a:pt x="915" y="1435"/>
                  </a:lnTo>
                  <a:lnTo>
                    <a:pt x="911" y="1420"/>
                  </a:lnTo>
                  <a:lnTo>
                    <a:pt x="911" y="1406"/>
                  </a:lnTo>
                  <a:lnTo>
                    <a:pt x="910" y="1405"/>
                  </a:lnTo>
                  <a:lnTo>
                    <a:pt x="906" y="1420"/>
                  </a:lnTo>
                  <a:lnTo>
                    <a:pt x="904" y="1421"/>
                  </a:lnTo>
                  <a:lnTo>
                    <a:pt x="901" y="1421"/>
                  </a:lnTo>
                  <a:lnTo>
                    <a:pt x="897" y="1406"/>
                  </a:lnTo>
                  <a:lnTo>
                    <a:pt x="898" y="1391"/>
                  </a:lnTo>
                  <a:lnTo>
                    <a:pt x="897" y="1391"/>
                  </a:lnTo>
                  <a:lnTo>
                    <a:pt x="893" y="1397"/>
                  </a:lnTo>
                  <a:lnTo>
                    <a:pt x="893" y="1417"/>
                  </a:lnTo>
                  <a:lnTo>
                    <a:pt x="887" y="1414"/>
                  </a:lnTo>
                  <a:lnTo>
                    <a:pt x="883" y="1375"/>
                  </a:lnTo>
                  <a:lnTo>
                    <a:pt x="885" y="1370"/>
                  </a:lnTo>
                  <a:lnTo>
                    <a:pt x="883" y="1370"/>
                  </a:lnTo>
                  <a:lnTo>
                    <a:pt x="880" y="1375"/>
                  </a:lnTo>
                  <a:lnTo>
                    <a:pt x="878" y="1401"/>
                  </a:lnTo>
                  <a:lnTo>
                    <a:pt x="877" y="1402"/>
                  </a:lnTo>
                  <a:lnTo>
                    <a:pt x="872" y="1396"/>
                  </a:lnTo>
                  <a:lnTo>
                    <a:pt x="872" y="1369"/>
                  </a:lnTo>
                  <a:lnTo>
                    <a:pt x="864" y="1378"/>
                  </a:lnTo>
                  <a:lnTo>
                    <a:pt x="864" y="1382"/>
                  </a:lnTo>
                  <a:lnTo>
                    <a:pt x="863" y="1382"/>
                  </a:lnTo>
                  <a:lnTo>
                    <a:pt x="861" y="1384"/>
                  </a:lnTo>
                  <a:lnTo>
                    <a:pt x="857" y="1377"/>
                  </a:lnTo>
                  <a:lnTo>
                    <a:pt x="857" y="1358"/>
                  </a:lnTo>
                  <a:lnTo>
                    <a:pt x="856" y="1356"/>
                  </a:lnTo>
                  <a:lnTo>
                    <a:pt x="851" y="1363"/>
                  </a:lnTo>
                  <a:lnTo>
                    <a:pt x="848" y="1364"/>
                  </a:lnTo>
                  <a:lnTo>
                    <a:pt x="844" y="1355"/>
                  </a:lnTo>
                  <a:lnTo>
                    <a:pt x="844" y="1335"/>
                  </a:lnTo>
                  <a:lnTo>
                    <a:pt x="842" y="1332"/>
                  </a:lnTo>
                  <a:lnTo>
                    <a:pt x="836" y="1342"/>
                  </a:lnTo>
                  <a:lnTo>
                    <a:pt x="833" y="1338"/>
                  </a:lnTo>
                  <a:lnTo>
                    <a:pt x="833" y="1301"/>
                  </a:lnTo>
                  <a:lnTo>
                    <a:pt x="843" y="1263"/>
                  </a:lnTo>
                  <a:lnTo>
                    <a:pt x="818" y="1228"/>
                  </a:lnTo>
                  <a:lnTo>
                    <a:pt x="812" y="1209"/>
                  </a:lnTo>
                  <a:lnTo>
                    <a:pt x="804" y="1163"/>
                  </a:lnTo>
                  <a:lnTo>
                    <a:pt x="804" y="1147"/>
                  </a:lnTo>
                  <a:lnTo>
                    <a:pt x="807" y="1136"/>
                  </a:lnTo>
                  <a:lnTo>
                    <a:pt x="807" y="1135"/>
                  </a:lnTo>
                  <a:lnTo>
                    <a:pt x="795" y="1136"/>
                  </a:lnTo>
                  <a:lnTo>
                    <a:pt x="788" y="1139"/>
                  </a:lnTo>
                  <a:lnTo>
                    <a:pt x="771" y="1135"/>
                  </a:lnTo>
                  <a:lnTo>
                    <a:pt x="753" y="1149"/>
                  </a:lnTo>
                  <a:lnTo>
                    <a:pt x="732" y="1154"/>
                  </a:lnTo>
                  <a:lnTo>
                    <a:pt x="700" y="1151"/>
                  </a:lnTo>
                  <a:lnTo>
                    <a:pt x="695" y="1148"/>
                  </a:lnTo>
                  <a:lnTo>
                    <a:pt x="694" y="1147"/>
                  </a:lnTo>
                  <a:lnTo>
                    <a:pt x="658" y="1166"/>
                  </a:lnTo>
                  <a:lnTo>
                    <a:pt x="631" y="1173"/>
                  </a:lnTo>
                  <a:lnTo>
                    <a:pt x="597" y="1166"/>
                  </a:lnTo>
                  <a:lnTo>
                    <a:pt x="596" y="1165"/>
                  </a:lnTo>
                  <a:lnTo>
                    <a:pt x="546" y="1223"/>
                  </a:lnTo>
                  <a:lnTo>
                    <a:pt x="532" y="1249"/>
                  </a:lnTo>
                  <a:lnTo>
                    <a:pt x="528" y="1278"/>
                  </a:lnTo>
                  <a:lnTo>
                    <a:pt x="528" y="1288"/>
                  </a:lnTo>
                  <a:lnTo>
                    <a:pt x="526" y="1290"/>
                  </a:lnTo>
                  <a:lnTo>
                    <a:pt x="536" y="1330"/>
                  </a:lnTo>
                  <a:lnTo>
                    <a:pt x="544" y="1342"/>
                  </a:lnTo>
                  <a:lnTo>
                    <a:pt x="551" y="1349"/>
                  </a:lnTo>
                  <a:lnTo>
                    <a:pt x="548" y="1353"/>
                  </a:lnTo>
                  <a:lnTo>
                    <a:pt x="515" y="1340"/>
                  </a:lnTo>
                  <a:lnTo>
                    <a:pt x="515" y="1339"/>
                  </a:lnTo>
                  <a:lnTo>
                    <a:pt x="509" y="1337"/>
                  </a:lnTo>
                  <a:lnTo>
                    <a:pt x="495" y="1326"/>
                  </a:lnTo>
                  <a:lnTo>
                    <a:pt x="465" y="1363"/>
                  </a:lnTo>
                  <a:lnTo>
                    <a:pt x="466" y="1367"/>
                  </a:lnTo>
                  <a:lnTo>
                    <a:pt x="463" y="1367"/>
                  </a:lnTo>
                  <a:lnTo>
                    <a:pt x="454" y="1372"/>
                  </a:lnTo>
                  <a:lnTo>
                    <a:pt x="449" y="1365"/>
                  </a:lnTo>
                  <a:lnTo>
                    <a:pt x="454" y="1353"/>
                  </a:lnTo>
                  <a:lnTo>
                    <a:pt x="459" y="1329"/>
                  </a:lnTo>
                  <a:lnTo>
                    <a:pt x="457" y="1280"/>
                  </a:lnTo>
                  <a:lnTo>
                    <a:pt x="447" y="1240"/>
                  </a:lnTo>
                  <a:lnTo>
                    <a:pt x="444" y="1243"/>
                  </a:lnTo>
                  <a:lnTo>
                    <a:pt x="444" y="1247"/>
                  </a:lnTo>
                  <a:lnTo>
                    <a:pt x="434" y="1287"/>
                  </a:lnTo>
                  <a:lnTo>
                    <a:pt x="415" y="1326"/>
                  </a:lnTo>
                  <a:lnTo>
                    <a:pt x="400" y="1347"/>
                  </a:lnTo>
                  <a:lnTo>
                    <a:pt x="402" y="1350"/>
                  </a:lnTo>
                  <a:lnTo>
                    <a:pt x="390" y="1356"/>
                  </a:lnTo>
                  <a:lnTo>
                    <a:pt x="385" y="1350"/>
                  </a:lnTo>
                  <a:lnTo>
                    <a:pt x="388" y="1332"/>
                  </a:lnTo>
                  <a:lnTo>
                    <a:pt x="383" y="1309"/>
                  </a:lnTo>
                  <a:lnTo>
                    <a:pt x="380" y="1306"/>
                  </a:lnTo>
                  <a:lnTo>
                    <a:pt x="380" y="1299"/>
                  </a:lnTo>
                  <a:lnTo>
                    <a:pt x="378" y="1299"/>
                  </a:lnTo>
                  <a:lnTo>
                    <a:pt x="378" y="1296"/>
                  </a:lnTo>
                  <a:lnTo>
                    <a:pt x="371" y="1267"/>
                  </a:lnTo>
                  <a:lnTo>
                    <a:pt x="371" y="1266"/>
                  </a:lnTo>
                  <a:lnTo>
                    <a:pt x="369" y="1264"/>
                  </a:lnTo>
                  <a:lnTo>
                    <a:pt x="353" y="1311"/>
                  </a:lnTo>
                  <a:lnTo>
                    <a:pt x="319" y="1372"/>
                  </a:lnTo>
                  <a:lnTo>
                    <a:pt x="302" y="1385"/>
                  </a:lnTo>
                  <a:lnTo>
                    <a:pt x="300" y="1385"/>
                  </a:lnTo>
                  <a:lnTo>
                    <a:pt x="300" y="1373"/>
                  </a:lnTo>
                  <a:lnTo>
                    <a:pt x="307" y="1329"/>
                  </a:lnTo>
                  <a:lnTo>
                    <a:pt x="306" y="1237"/>
                  </a:lnTo>
                  <a:lnTo>
                    <a:pt x="305" y="1235"/>
                  </a:lnTo>
                  <a:lnTo>
                    <a:pt x="283" y="1263"/>
                  </a:lnTo>
                  <a:lnTo>
                    <a:pt x="199" y="1326"/>
                  </a:lnTo>
                  <a:lnTo>
                    <a:pt x="180" y="1349"/>
                  </a:lnTo>
                  <a:lnTo>
                    <a:pt x="164" y="1377"/>
                  </a:lnTo>
                  <a:lnTo>
                    <a:pt x="160" y="1377"/>
                  </a:lnTo>
                  <a:lnTo>
                    <a:pt x="160" y="1355"/>
                  </a:lnTo>
                  <a:lnTo>
                    <a:pt x="168" y="1320"/>
                  </a:lnTo>
                  <a:lnTo>
                    <a:pt x="209" y="1243"/>
                  </a:lnTo>
                  <a:lnTo>
                    <a:pt x="227" y="1221"/>
                  </a:lnTo>
                  <a:lnTo>
                    <a:pt x="227" y="1219"/>
                  </a:lnTo>
                  <a:lnTo>
                    <a:pt x="152" y="1234"/>
                  </a:lnTo>
                  <a:lnTo>
                    <a:pt x="108" y="1233"/>
                  </a:lnTo>
                  <a:lnTo>
                    <a:pt x="35" y="1216"/>
                  </a:lnTo>
                  <a:lnTo>
                    <a:pt x="33" y="1213"/>
                  </a:lnTo>
                  <a:lnTo>
                    <a:pt x="28" y="1214"/>
                  </a:lnTo>
                  <a:lnTo>
                    <a:pt x="27" y="1213"/>
                  </a:lnTo>
                  <a:lnTo>
                    <a:pt x="27" y="1210"/>
                  </a:lnTo>
                  <a:lnTo>
                    <a:pt x="31" y="1206"/>
                  </a:lnTo>
                  <a:lnTo>
                    <a:pt x="35" y="1206"/>
                  </a:lnTo>
                  <a:lnTo>
                    <a:pt x="37" y="1202"/>
                  </a:lnTo>
                  <a:lnTo>
                    <a:pt x="60" y="1202"/>
                  </a:lnTo>
                  <a:lnTo>
                    <a:pt x="102" y="1197"/>
                  </a:lnTo>
                  <a:lnTo>
                    <a:pt x="119" y="1193"/>
                  </a:lnTo>
                  <a:lnTo>
                    <a:pt x="120" y="1195"/>
                  </a:lnTo>
                  <a:lnTo>
                    <a:pt x="188" y="1172"/>
                  </a:lnTo>
                  <a:lnTo>
                    <a:pt x="236" y="1149"/>
                  </a:lnTo>
                  <a:lnTo>
                    <a:pt x="272" y="1126"/>
                  </a:lnTo>
                  <a:lnTo>
                    <a:pt x="282" y="1116"/>
                  </a:lnTo>
                  <a:lnTo>
                    <a:pt x="282" y="1115"/>
                  </a:lnTo>
                  <a:lnTo>
                    <a:pt x="218" y="1130"/>
                  </a:lnTo>
                  <a:lnTo>
                    <a:pt x="200" y="1128"/>
                  </a:lnTo>
                  <a:lnTo>
                    <a:pt x="199" y="1130"/>
                  </a:lnTo>
                  <a:lnTo>
                    <a:pt x="160" y="1130"/>
                  </a:lnTo>
                  <a:lnTo>
                    <a:pt x="90" y="1122"/>
                  </a:lnTo>
                  <a:lnTo>
                    <a:pt x="46" y="1127"/>
                  </a:lnTo>
                  <a:lnTo>
                    <a:pt x="22" y="1134"/>
                  </a:lnTo>
                  <a:lnTo>
                    <a:pt x="6" y="1142"/>
                  </a:lnTo>
                  <a:lnTo>
                    <a:pt x="0" y="1143"/>
                  </a:lnTo>
                  <a:lnTo>
                    <a:pt x="0" y="1134"/>
                  </a:lnTo>
                  <a:lnTo>
                    <a:pt x="7" y="1121"/>
                  </a:lnTo>
                  <a:lnTo>
                    <a:pt x="33" y="1101"/>
                  </a:lnTo>
                  <a:lnTo>
                    <a:pt x="67" y="1086"/>
                  </a:lnTo>
                  <a:lnTo>
                    <a:pt x="279" y="1036"/>
                  </a:lnTo>
                  <a:lnTo>
                    <a:pt x="280" y="1036"/>
                  </a:lnTo>
                  <a:lnTo>
                    <a:pt x="282" y="1035"/>
                  </a:lnTo>
                  <a:lnTo>
                    <a:pt x="267" y="1035"/>
                  </a:lnTo>
                  <a:lnTo>
                    <a:pt x="239" y="1039"/>
                  </a:lnTo>
                  <a:lnTo>
                    <a:pt x="203" y="1039"/>
                  </a:lnTo>
                  <a:lnTo>
                    <a:pt x="141" y="1033"/>
                  </a:lnTo>
                  <a:lnTo>
                    <a:pt x="135" y="1030"/>
                  </a:lnTo>
                  <a:lnTo>
                    <a:pt x="89" y="1030"/>
                  </a:lnTo>
                  <a:lnTo>
                    <a:pt x="87" y="1033"/>
                  </a:lnTo>
                  <a:lnTo>
                    <a:pt x="78" y="1027"/>
                  </a:lnTo>
                  <a:lnTo>
                    <a:pt x="81" y="1021"/>
                  </a:lnTo>
                  <a:lnTo>
                    <a:pt x="89" y="1015"/>
                  </a:lnTo>
                  <a:lnTo>
                    <a:pt x="128" y="1000"/>
                  </a:lnTo>
                  <a:lnTo>
                    <a:pt x="167" y="991"/>
                  </a:lnTo>
                  <a:lnTo>
                    <a:pt x="168" y="989"/>
                  </a:lnTo>
                  <a:lnTo>
                    <a:pt x="94" y="967"/>
                  </a:lnTo>
                  <a:lnTo>
                    <a:pt x="76" y="958"/>
                  </a:lnTo>
                  <a:lnTo>
                    <a:pt x="75" y="959"/>
                  </a:lnTo>
                  <a:lnTo>
                    <a:pt x="71" y="959"/>
                  </a:lnTo>
                  <a:lnTo>
                    <a:pt x="71" y="952"/>
                  </a:lnTo>
                  <a:lnTo>
                    <a:pt x="73" y="950"/>
                  </a:lnTo>
                  <a:lnTo>
                    <a:pt x="185" y="951"/>
                  </a:lnTo>
                  <a:lnTo>
                    <a:pt x="208" y="949"/>
                  </a:lnTo>
                  <a:lnTo>
                    <a:pt x="211" y="947"/>
                  </a:lnTo>
                  <a:lnTo>
                    <a:pt x="305" y="930"/>
                  </a:lnTo>
                  <a:lnTo>
                    <a:pt x="412" y="889"/>
                  </a:lnTo>
                  <a:lnTo>
                    <a:pt x="451" y="867"/>
                  </a:lnTo>
                  <a:lnTo>
                    <a:pt x="452" y="865"/>
                  </a:lnTo>
                  <a:lnTo>
                    <a:pt x="496" y="837"/>
                  </a:lnTo>
                  <a:lnTo>
                    <a:pt x="548" y="817"/>
                  </a:lnTo>
                  <a:lnTo>
                    <a:pt x="604" y="793"/>
                  </a:lnTo>
                </a:path>
              </a:pathLst>
            </a:custGeom>
            <a:solidFill>
              <a:srgbClr val="1F1A17"/>
            </a:solidFill>
            <a:ln w="9525">
              <a:noFill/>
              <a:round/>
              <a:headEnd/>
              <a:tailEnd/>
            </a:ln>
          </p:spPr>
          <p:txBody>
            <a:bodyPr>
              <a:prstTxWarp prst="textNoShape">
                <a:avLst/>
              </a:prstTxWarp>
            </a:bodyPr>
            <a:lstStyle/>
            <a:p>
              <a:endParaRPr lang="en-US"/>
            </a:p>
          </p:txBody>
        </p:sp>
        <p:sp>
          <p:nvSpPr>
            <p:cNvPr id="51255" name="Freeform 115"/>
            <p:cNvSpPr>
              <a:spLocks noChangeAspect="1"/>
            </p:cNvSpPr>
            <p:nvPr/>
          </p:nvSpPr>
          <p:spPr bwMode="auto">
            <a:xfrm>
              <a:off x="854" y="2988"/>
              <a:ext cx="434" cy="174"/>
            </a:xfrm>
            <a:custGeom>
              <a:avLst/>
              <a:gdLst>
                <a:gd name="T0" fmla="*/ 2859 w 3468"/>
                <a:gd name="T1" fmla="*/ 76 h 1398"/>
                <a:gd name="T2" fmla="*/ 2327 w 3468"/>
                <a:gd name="T3" fmla="*/ 320 h 1398"/>
                <a:gd name="T4" fmla="*/ 1209 w 3468"/>
                <a:gd name="T5" fmla="*/ 887 h 1398"/>
                <a:gd name="T6" fmla="*/ 110 w 3468"/>
                <a:gd name="T7" fmla="*/ 1173 h 1398"/>
                <a:gd name="T8" fmla="*/ 106 w 3468"/>
                <a:gd name="T9" fmla="*/ 1277 h 1398"/>
                <a:gd name="T10" fmla="*/ 391 w 3468"/>
                <a:gd name="T11" fmla="*/ 1367 h 1398"/>
                <a:gd name="T12" fmla="*/ 547 w 3468"/>
                <a:gd name="T13" fmla="*/ 1390 h 1398"/>
                <a:gd name="T14" fmla="*/ 359 w 3468"/>
                <a:gd name="T15" fmla="*/ 1296 h 1398"/>
                <a:gd name="T16" fmla="*/ 283 w 3468"/>
                <a:gd name="T17" fmla="*/ 1225 h 1398"/>
                <a:gd name="T18" fmla="*/ 270 w 3468"/>
                <a:gd name="T19" fmla="*/ 1179 h 1398"/>
                <a:gd name="T20" fmla="*/ 431 w 3468"/>
                <a:gd name="T21" fmla="*/ 1304 h 1398"/>
                <a:gd name="T22" fmla="*/ 714 w 3468"/>
                <a:gd name="T23" fmla="*/ 1369 h 1398"/>
                <a:gd name="T24" fmla="*/ 460 w 3468"/>
                <a:gd name="T25" fmla="*/ 1212 h 1398"/>
                <a:gd name="T26" fmla="*/ 407 w 3468"/>
                <a:gd name="T27" fmla="*/ 1154 h 1398"/>
                <a:gd name="T28" fmla="*/ 431 w 3468"/>
                <a:gd name="T29" fmla="*/ 1132 h 1398"/>
                <a:gd name="T30" fmla="*/ 503 w 3468"/>
                <a:gd name="T31" fmla="*/ 1173 h 1398"/>
                <a:gd name="T32" fmla="*/ 596 w 3468"/>
                <a:gd name="T33" fmla="*/ 1260 h 1398"/>
                <a:gd name="T34" fmla="*/ 837 w 3468"/>
                <a:gd name="T35" fmla="*/ 1338 h 1398"/>
                <a:gd name="T36" fmla="*/ 925 w 3468"/>
                <a:gd name="T37" fmla="*/ 1310 h 1398"/>
                <a:gd name="T38" fmla="*/ 684 w 3468"/>
                <a:gd name="T39" fmla="*/ 1190 h 1398"/>
                <a:gd name="T40" fmla="*/ 646 w 3468"/>
                <a:gd name="T41" fmla="*/ 1139 h 1398"/>
                <a:gd name="T42" fmla="*/ 768 w 3468"/>
                <a:gd name="T43" fmla="*/ 1198 h 1398"/>
                <a:gd name="T44" fmla="*/ 965 w 3468"/>
                <a:gd name="T45" fmla="*/ 1276 h 1398"/>
                <a:gd name="T46" fmla="*/ 1071 w 3468"/>
                <a:gd name="T47" fmla="*/ 1265 h 1398"/>
                <a:gd name="T48" fmla="*/ 722 w 3468"/>
                <a:gd name="T49" fmla="*/ 1078 h 1398"/>
                <a:gd name="T50" fmla="*/ 1065 w 3468"/>
                <a:gd name="T51" fmla="*/ 1200 h 1398"/>
                <a:gd name="T52" fmla="*/ 1250 w 3468"/>
                <a:gd name="T53" fmla="*/ 1216 h 1398"/>
                <a:gd name="T54" fmla="*/ 1355 w 3468"/>
                <a:gd name="T55" fmla="*/ 1158 h 1398"/>
                <a:gd name="T56" fmla="*/ 984 w 3468"/>
                <a:gd name="T57" fmla="*/ 1005 h 1398"/>
                <a:gd name="T58" fmla="*/ 1317 w 3468"/>
                <a:gd name="T59" fmla="*/ 1123 h 1398"/>
                <a:gd name="T60" fmla="*/ 1484 w 3468"/>
                <a:gd name="T61" fmla="*/ 1129 h 1398"/>
                <a:gd name="T62" fmla="*/ 1532 w 3468"/>
                <a:gd name="T63" fmla="*/ 1108 h 1398"/>
                <a:gd name="T64" fmla="*/ 1545 w 3468"/>
                <a:gd name="T65" fmla="*/ 1078 h 1398"/>
                <a:gd name="T66" fmla="*/ 1079 w 3468"/>
                <a:gd name="T67" fmla="*/ 968 h 1398"/>
                <a:gd name="T68" fmla="*/ 1452 w 3468"/>
                <a:gd name="T69" fmla="*/ 963 h 1398"/>
                <a:gd name="T70" fmla="*/ 1744 w 3468"/>
                <a:gd name="T71" fmla="*/ 961 h 1398"/>
                <a:gd name="T72" fmla="*/ 1772 w 3468"/>
                <a:gd name="T73" fmla="*/ 943 h 1398"/>
                <a:gd name="T74" fmla="*/ 1407 w 3468"/>
                <a:gd name="T75" fmla="*/ 903 h 1398"/>
                <a:gd name="T76" fmla="*/ 1510 w 3468"/>
                <a:gd name="T77" fmla="*/ 867 h 1398"/>
                <a:gd name="T78" fmla="*/ 1879 w 3468"/>
                <a:gd name="T79" fmla="*/ 866 h 1398"/>
                <a:gd name="T80" fmla="*/ 2022 w 3468"/>
                <a:gd name="T81" fmla="*/ 803 h 1398"/>
                <a:gd name="T82" fmla="*/ 1867 w 3468"/>
                <a:gd name="T83" fmla="*/ 821 h 1398"/>
                <a:gd name="T84" fmla="*/ 1690 w 3468"/>
                <a:gd name="T85" fmla="*/ 801 h 1398"/>
                <a:gd name="T86" fmla="*/ 2083 w 3468"/>
                <a:gd name="T87" fmla="*/ 746 h 1398"/>
                <a:gd name="T88" fmla="*/ 2164 w 3468"/>
                <a:gd name="T89" fmla="*/ 691 h 1398"/>
                <a:gd name="T90" fmla="*/ 1786 w 3468"/>
                <a:gd name="T91" fmla="*/ 714 h 1398"/>
                <a:gd name="T92" fmla="*/ 1997 w 3468"/>
                <a:gd name="T93" fmla="*/ 664 h 1398"/>
                <a:gd name="T94" fmla="*/ 2301 w 3468"/>
                <a:gd name="T95" fmla="*/ 597 h 1398"/>
                <a:gd name="T96" fmla="*/ 2368 w 3468"/>
                <a:gd name="T97" fmla="*/ 525 h 1398"/>
                <a:gd name="T98" fmla="*/ 1917 w 3468"/>
                <a:gd name="T99" fmla="*/ 597 h 1398"/>
                <a:gd name="T100" fmla="*/ 2333 w 3468"/>
                <a:gd name="T101" fmla="*/ 520 h 1398"/>
                <a:gd name="T102" fmla="*/ 2514 w 3468"/>
                <a:gd name="T103" fmla="*/ 429 h 1398"/>
                <a:gd name="T104" fmla="*/ 2195 w 3468"/>
                <a:gd name="T105" fmla="*/ 514 h 1398"/>
                <a:gd name="T106" fmla="*/ 2176 w 3468"/>
                <a:gd name="T107" fmla="*/ 486 h 1398"/>
                <a:gd name="T108" fmla="*/ 2513 w 3468"/>
                <a:gd name="T109" fmla="*/ 391 h 1398"/>
                <a:gd name="T110" fmla="*/ 2516 w 3468"/>
                <a:gd name="T111" fmla="*/ 363 h 1398"/>
                <a:gd name="T112" fmla="*/ 2375 w 3468"/>
                <a:gd name="T113" fmla="*/ 386 h 1398"/>
                <a:gd name="T114" fmla="*/ 2893 w 3468"/>
                <a:gd name="T115" fmla="*/ 193 h 1398"/>
                <a:gd name="T116" fmla="*/ 3110 w 3468"/>
                <a:gd name="T117" fmla="*/ 19 h 1398"/>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3468"/>
                <a:gd name="T178" fmla="*/ 0 h 1398"/>
                <a:gd name="T179" fmla="*/ 3468 w 3468"/>
                <a:gd name="T180" fmla="*/ 1398 h 1398"/>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3468" h="1398">
                  <a:moveTo>
                    <a:pt x="2914" y="51"/>
                  </a:moveTo>
                  <a:lnTo>
                    <a:pt x="2900" y="72"/>
                  </a:lnTo>
                  <a:lnTo>
                    <a:pt x="2859" y="76"/>
                  </a:lnTo>
                  <a:lnTo>
                    <a:pt x="2757" y="104"/>
                  </a:lnTo>
                  <a:lnTo>
                    <a:pt x="2544" y="208"/>
                  </a:lnTo>
                  <a:lnTo>
                    <a:pt x="2327" y="320"/>
                  </a:lnTo>
                  <a:lnTo>
                    <a:pt x="1828" y="601"/>
                  </a:lnTo>
                  <a:lnTo>
                    <a:pt x="1471" y="777"/>
                  </a:lnTo>
                  <a:lnTo>
                    <a:pt x="1209" y="887"/>
                  </a:lnTo>
                  <a:lnTo>
                    <a:pt x="935" y="980"/>
                  </a:lnTo>
                  <a:lnTo>
                    <a:pt x="131" y="1136"/>
                  </a:lnTo>
                  <a:lnTo>
                    <a:pt x="110" y="1173"/>
                  </a:lnTo>
                  <a:lnTo>
                    <a:pt x="0" y="1173"/>
                  </a:lnTo>
                  <a:lnTo>
                    <a:pt x="56" y="1236"/>
                  </a:lnTo>
                  <a:lnTo>
                    <a:pt x="106" y="1277"/>
                  </a:lnTo>
                  <a:lnTo>
                    <a:pt x="173" y="1316"/>
                  </a:lnTo>
                  <a:lnTo>
                    <a:pt x="262" y="1347"/>
                  </a:lnTo>
                  <a:lnTo>
                    <a:pt x="391" y="1367"/>
                  </a:lnTo>
                  <a:lnTo>
                    <a:pt x="459" y="1369"/>
                  </a:lnTo>
                  <a:lnTo>
                    <a:pt x="481" y="1398"/>
                  </a:lnTo>
                  <a:lnTo>
                    <a:pt x="547" y="1390"/>
                  </a:lnTo>
                  <a:lnTo>
                    <a:pt x="554" y="1384"/>
                  </a:lnTo>
                  <a:lnTo>
                    <a:pt x="405" y="1322"/>
                  </a:lnTo>
                  <a:lnTo>
                    <a:pt x="359" y="1296"/>
                  </a:lnTo>
                  <a:lnTo>
                    <a:pt x="319" y="1266"/>
                  </a:lnTo>
                  <a:lnTo>
                    <a:pt x="296" y="1243"/>
                  </a:lnTo>
                  <a:lnTo>
                    <a:pt x="283" y="1225"/>
                  </a:lnTo>
                  <a:lnTo>
                    <a:pt x="275" y="1207"/>
                  </a:lnTo>
                  <a:lnTo>
                    <a:pt x="270" y="1189"/>
                  </a:lnTo>
                  <a:lnTo>
                    <a:pt x="270" y="1179"/>
                  </a:lnTo>
                  <a:lnTo>
                    <a:pt x="299" y="1179"/>
                  </a:lnTo>
                  <a:lnTo>
                    <a:pt x="365" y="1252"/>
                  </a:lnTo>
                  <a:lnTo>
                    <a:pt x="431" y="1304"/>
                  </a:lnTo>
                  <a:lnTo>
                    <a:pt x="479" y="1329"/>
                  </a:lnTo>
                  <a:lnTo>
                    <a:pt x="557" y="1355"/>
                  </a:lnTo>
                  <a:lnTo>
                    <a:pt x="714" y="1369"/>
                  </a:lnTo>
                  <a:lnTo>
                    <a:pt x="722" y="1362"/>
                  </a:lnTo>
                  <a:lnTo>
                    <a:pt x="588" y="1288"/>
                  </a:lnTo>
                  <a:lnTo>
                    <a:pt x="460" y="1212"/>
                  </a:lnTo>
                  <a:lnTo>
                    <a:pt x="433" y="1187"/>
                  </a:lnTo>
                  <a:lnTo>
                    <a:pt x="411" y="1162"/>
                  </a:lnTo>
                  <a:lnTo>
                    <a:pt x="407" y="1154"/>
                  </a:lnTo>
                  <a:lnTo>
                    <a:pt x="401" y="1137"/>
                  </a:lnTo>
                  <a:lnTo>
                    <a:pt x="401" y="1128"/>
                  </a:lnTo>
                  <a:lnTo>
                    <a:pt x="431" y="1132"/>
                  </a:lnTo>
                  <a:lnTo>
                    <a:pt x="493" y="1149"/>
                  </a:lnTo>
                  <a:lnTo>
                    <a:pt x="503" y="1150"/>
                  </a:lnTo>
                  <a:lnTo>
                    <a:pt x="503" y="1173"/>
                  </a:lnTo>
                  <a:lnTo>
                    <a:pt x="481" y="1173"/>
                  </a:lnTo>
                  <a:lnTo>
                    <a:pt x="467" y="1179"/>
                  </a:lnTo>
                  <a:lnTo>
                    <a:pt x="596" y="1260"/>
                  </a:lnTo>
                  <a:lnTo>
                    <a:pt x="726" y="1317"/>
                  </a:lnTo>
                  <a:lnTo>
                    <a:pt x="792" y="1334"/>
                  </a:lnTo>
                  <a:lnTo>
                    <a:pt x="837" y="1338"/>
                  </a:lnTo>
                  <a:lnTo>
                    <a:pt x="865" y="1336"/>
                  </a:lnTo>
                  <a:lnTo>
                    <a:pt x="904" y="1325"/>
                  </a:lnTo>
                  <a:lnTo>
                    <a:pt x="925" y="1310"/>
                  </a:lnTo>
                  <a:lnTo>
                    <a:pt x="736" y="1230"/>
                  </a:lnTo>
                  <a:lnTo>
                    <a:pt x="736" y="1224"/>
                  </a:lnTo>
                  <a:lnTo>
                    <a:pt x="684" y="1190"/>
                  </a:lnTo>
                  <a:lnTo>
                    <a:pt x="669" y="1178"/>
                  </a:lnTo>
                  <a:lnTo>
                    <a:pt x="653" y="1157"/>
                  </a:lnTo>
                  <a:lnTo>
                    <a:pt x="646" y="1139"/>
                  </a:lnTo>
                  <a:lnTo>
                    <a:pt x="642" y="1118"/>
                  </a:lnTo>
                  <a:lnTo>
                    <a:pt x="642" y="1107"/>
                  </a:lnTo>
                  <a:lnTo>
                    <a:pt x="768" y="1198"/>
                  </a:lnTo>
                  <a:lnTo>
                    <a:pt x="827" y="1232"/>
                  </a:lnTo>
                  <a:lnTo>
                    <a:pt x="903" y="1263"/>
                  </a:lnTo>
                  <a:lnTo>
                    <a:pt x="965" y="1276"/>
                  </a:lnTo>
                  <a:lnTo>
                    <a:pt x="1011" y="1277"/>
                  </a:lnTo>
                  <a:lnTo>
                    <a:pt x="1026" y="1276"/>
                  </a:lnTo>
                  <a:lnTo>
                    <a:pt x="1071" y="1265"/>
                  </a:lnTo>
                  <a:lnTo>
                    <a:pt x="1101" y="1253"/>
                  </a:lnTo>
                  <a:lnTo>
                    <a:pt x="722" y="1107"/>
                  </a:lnTo>
                  <a:lnTo>
                    <a:pt x="722" y="1078"/>
                  </a:lnTo>
                  <a:lnTo>
                    <a:pt x="757" y="1086"/>
                  </a:lnTo>
                  <a:lnTo>
                    <a:pt x="915" y="1146"/>
                  </a:lnTo>
                  <a:lnTo>
                    <a:pt x="1065" y="1200"/>
                  </a:lnTo>
                  <a:lnTo>
                    <a:pt x="1150" y="1219"/>
                  </a:lnTo>
                  <a:lnTo>
                    <a:pt x="1211" y="1222"/>
                  </a:lnTo>
                  <a:lnTo>
                    <a:pt x="1250" y="1216"/>
                  </a:lnTo>
                  <a:lnTo>
                    <a:pt x="1288" y="1204"/>
                  </a:lnTo>
                  <a:lnTo>
                    <a:pt x="1323" y="1185"/>
                  </a:lnTo>
                  <a:lnTo>
                    <a:pt x="1355" y="1158"/>
                  </a:lnTo>
                  <a:lnTo>
                    <a:pt x="947" y="1056"/>
                  </a:lnTo>
                  <a:lnTo>
                    <a:pt x="947" y="1005"/>
                  </a:lnTo>
                  <a:lnTo>
                    <a:pt x="984" y="1005"/>
                  </a:lnTo>
                  <a:lnTo>
                    <a:pt x="984" y="1034"/>
                  </a:lnTo>
                  <a:lnTo>
                    <a:pt x="1102" y="1075"/>
                  </a:lnTo>
                  <a:lnTo>
                    <a:pt x="1317" y="1123"/>
                  </a:lnTo>
                  <a:lnTo>
                    <a:pt x="1409" y="1133"/>
                  </a:lnTo>
                  <a:lnTo>
                    <a:pt x="1449" y="1133"/>
                  </a:lnTo>
                  <a:lnTo>
                    <a:pt x="1484" y="1129"/>
                  </a:lnTo>
                  <a:lnTo>
                    <a:pt x="1499" y="1126"/>
                  </a:lnTo>
                  <a:lnTo>
                    <a:pt x="1523" y="1115"/>
                  </a:lnTo>
                  <a:lnTo>
                    <a:pt x="1532" y="1108"/>
                  </a:lnTo>
                  <a:lnTo>
                    <a:pt x="1539" y="1099"/>
                  </a:lnTo>
                  <a:lnTo>
                    <a:pt x="1543" y="1089"/>
                  </a:lnTo>
                  <a:lnTo>
                    <a:pt x="1545" y="1078"/>
                  </a:lnTo>
                  <a:lnTo>
                    <a:pt x="1330" y="1050"/>
                  </a:lnTo>
                  <a:lnTo>
                    <a:pt x="1198" y="1016"/>
                  </a:lnTo>
                  <a:lnTo>
                    <a:pt x="1079" y="968"/>
                  </a:lnTo>
                  <a:lnTo>
                    <a:pt x="1079" y="947"/>
                  </a:lnTo>
                  <a:lnTo>
                    <a:pt x="1173" y="925"/>
                  </a:lnTo>
                  <a:lnTo>
                    <a:pt x="1452" y="963"/>
                  </a:lnTo>
                  <a:lnTo>
                    <a:pt x="1653" y="975"/>
                  </a:lnTo>
                  <a:lnTo>
                    <a:pt x="1712" y="969"/>
                  </a:lnTo>
                  <a:lnTo>
                    <a:pt x="1744" y="961"/>
                  </a:lnTo>
                  <a:lnTo>
                    <a:pt x="1756" y="956"/>
                  </a:lnTo>
                  <a:lnTo>
                    <a:pt x="1765" y="950"/>
                  </a:lnTo>
                  <a:lnTo>
                    <a:pt x="1772" y="943"/>
                  </a:lnTo>
                  <a:lnTo>
                    <a:pt x="1777" y="935"/>
                  </a:lnTo>
                  <a:lnTo>
                    <a:pt x="1778" y="925"/>
                  </a:lnTo>
                  <a:lnTo>
                    <a:pt x="1407" y="903"/>
                  </a:lnTo>
                  <a:lnTo>
                    <a:pt x="1439" y="886"/>
                  </a:lnTo>
                  <a:lnTo>
                    <a:pt x="1473" y="874"/>
                  </a:lnTo>
                  <a:lnTo>
                    <a:pt x="1510" y="867"/>
                  </a:lnTo>
                  <a:lnTo>
                    <a:pt x="1587" y="864"/>
                  </a:lnTo>
                  <a:lnTo>
                    <a:pt x="1795" y="875"/>
                  </a:lnTo>
                  <a:lnTo>
                    <a:pt x="1879" y="866"/>
                  </a:lnTo>
                  <a:lnTo>
                    <a:pt x="1920" y="856"/>
                  </a:lnTo>
                  <a:lnTo>
                    <a:pt x="1982" y="829"/>
                  </a:lnTo>
                  <a:lnTo>
                    <a:pt x="2022" y="803"/>
                  </a:lnTo>
                  <a:lnTo>
                    <a:pt x="2040" y="786"/>
                  </a:lnTo>
                  <a:lnTo>
                    <a:pt x="2040" y="779"/>
                  </a:lnTo>
                  <a:lnTo>
                    <a:pt x="1867" y="821"/>
                  </a:lnTo>
                  <a:lnTo>
                    <a:pt x="1684" y="830"/>
                  </a:lnTo>
                  <a:lnTo>
                    <a:pt x="1625" y="771"/>
                  </a:lnTo>
                  <a:lnTo>
                    <a:pt x="1690" y="801"/>
                  </a:lnTo>
                  <a:lnTo>
                    <a:pt x="1907" y="789"/>
                  </a:lnTo>
                  <a:lnTo>
                    <a:pt x="2007" y="771"/>
                  </a:lnTo>
                  <a:lnTo>
                    <a:pt x="2083" y="746"/>
                  </a:lnTo>
                  <a:lnTo>
                    <a:pt x="2134" y="718"/>
                  </a:lnTo>
                  <a:lnTo>
                    <a:pt x="2155" y="701"/>
                  </a:lnTo>
                  <a:lnTo>
                    <a:pt x="2164" y="691"/>
                  </a:lnTo>
                  <a:lnTo>
                    <a:pt x="1930" y="718"/>
                  </a:lnTo>
                  <a:lnTo>
                    <a:pt x="1792" y="728"/>
                  </a:lnTo>
                  <a:lnTo>
                    <a:pt x="1786" y="714"/>
                  </a:lnTo>
                  <a:lnTo>
                    <a:pt x="1818" y="697"/>
                  </a:lnTo>
                  <a:lnTo>
                    <a:pt x="1888" y="676"/>
                  </a:lnTo>
                  <a:lnTo>
                    <a:pt x="1997" y="664"/>
                  </a:lnTo>
                  <a:lnTo>
                    <a:pt x="2167" y="647"/>
                  </a:lnTo>
                  <a:lnTo>
                    <a:pt x="2244" y="625"/>
                  </a:lnTo>
                  <a:lnTo>
                    <a:pt x="2301" y="597"/>
                  </a:lnTo>
                  <a:lnTo>
                    <a:pt x="2357" y="556"/>
                  </a:lnTo>
                  <a:lnTo>
                    <a:pt x="2375" y="539"/>
                  </a:lnTo>
                  <a:lnTo>
                    <a:pt x="2368" y="525"/>
                  </a:lnTo>
                  <a:lnTo>
                    <a:pt x="2115" y="581"/>
                  </a:lnTo>
                  <a:lnTo>
                    <a:pt x="1975" y="596"/>
                  </a:lnTo>
                  <a:lnTo>
                    <a:pt x="1917" y="597"/>
                  </a:lnTo>
                  <a:lnTo>
                    <a:pt x="1917" y="590"/>
                  </a:lnTo>
                  <a:lnTo>
                    <a:pt x="2065" y="561"/>
                  </a:lnTo>
                  <a:lnTo>
                    <a:pt x="2333" y="520"/>
                  </a:lnTo>
                  <a:lnTo>
                    <a:pt x="2425" y="489"/>
                  </a:lnTo>
                  <a:lnTo>
                    <a:pt x="2487" y="452"/>
                  </a:lnTo>
                  <a:lnTo>
                    <a:pt x="2514" y="429"/>
                  </a:lnTo>
                  <a:lnTo>
                    <a:pt x="2500" y="422"/>
                  </a:lnTo>
                  <a:lnTo>
                    <a:pt x="2285" y="491"/>
                  </a:lnTo>
                  <a:lnTo>
                    <a:pt x="2195" y="514"/>
                  </a:lnTo>
                  <a:lnTo>
                    <a:pt x="2164" y="517"/>
                  </a:lnTo>
                  <a:lnTo>
                    <a:pt x="2157" y="502"/>
                  </a:lnTo>
                  <a:lnTo>
                    <a:pt x="2176" y="486"/>
                  </a:lnTo>
                  <a:lnTo>
                    <a:pt x="2221" y="460"/>
                  </a:lnTo>
                  <a:lnTo>
                    <a:pt x="2302" y="436"/>
                  </a:lnTo>
                  <a:lnTo>
                    <a:pt x="2513" y="391"/>
                  </a:lnTo>
                  <a:lnTo>
                    <a:pt x="2555" y="377"/>
                  </a:lnTo>
                  <a:lnTo>
                    <a:pt x="2594" y="357"/>
                  </a:lnTo>
                  <a:lnTo>
                    <a:pt x="2516" y="363"/>
                  </a:lnTo>
                  <a:lnTo>
                    <a:pt x="2412" y="378"/>
                  </a:lnTo>
                  <a:lnTo>
                    <a:pt x="2383" y="379"/>
                  </a:lnTo>
                  <a:lnTo>
                    <a:pt x="2375" y="386"/>
                  </a:lnTo>
                  <a:lnTo>
                    <a:pt x="2368" y="379"/>
                  </a:lnTo>
                  <a:lnTo>
                    <a:pt x="2638" y="313"/>
                  </a:lnTo>
                  <a:lnTo>
                    <a:pt x="2893" y="193"/>
                  </a:lnTo>
                  <a:lnTo>
                    <a:pt x="3147" y="99"/>
                  </a:lnTo>
                  <a:lnTo>
                    <a:pt x="3468" y="0"/>
                  </a:lnTo>
                  <a:lnTo>
                    <a:pt x="3110" y="19"/>
                  </a:lnTo>
                  <a:lnTo>
                    <a:pt x="2914" y="51"/>
                  </a:lnTo>
                  <a:close/>
                </a:path>
              </a:pathLst>
            </a:custGeom>
            <a:solidFill>
              <a:srgbClr val="BC829B"/>
            </a:solidFill>
            <a:ln w="9525">
              <a:noFill/>
              <a:round/>
              <a:headEnd/>
              <a:tailEnd/>
            </a:ln>
          </p:spPr>
          <p:txBody>
            <a:bodyPr>
              <a:prstTxWarp prst="textNoShape">
                <a:avLst/>
              </a:prstTxWarp>
            </a:bodyPr>
            <a:lstStyle/>
            <a:p>
              <a:endParaRPr lang="en-US"/>
            </a:p>
          </p:txBody>
        </p:sp>
        <p:sp>
          <p:nvSpPr>
            <p:cNvPr id="51256" name="Freeform 116"/>
            <p:cNvSpPr>
              <a:spLocks noChangeAspect="1"/>
            </p:cNvSpPr>
            <p:nvPr/>
          </p:nvSpPr>
          <p:spPr bwMode="auto">
            <a:xfrm>
              <a:off x="920" y="2988"/>
              <a:ext cx="385" cy="247"/>
            </a:xfrm>
            <a:custGeom>
              <a:avLst/>
              <a:gdLst>
                <a:gd name="T0" fmla="*/ 3041 w 3076"/>
                <a:gd name="T1" fmla="*/ 49 h 1974"/>
                <a:gd name="T2" fmla="*/ 3053 w 3076"/>
                <a:gd name="T3" fmla="*/ 20 h 1974"/>
                <a:gd name="T4" fmla="*/ 2700 w 3076"/>
                <a:gd name="T5" fmla="*/ 106 h 1974"/>
                <a:gd name="T6" fmla="*/ 1988 w 3076"/>
                <a:gd name="T7" fmla="*/ 472 h 1974"/>
                <a:gd name="T8" fmla="*/ 1352 w 3076"/>
                <a:gd name="T9" fmla="*/ 967 h 1974"/>
                <a:gd name="T10" fmla="*/ 976 w 3076"/>
                <a:gd name="T11" fmla="*/ 1340 h 1974"/>
                <a:gd name="T12" fmla="*/ 739 w 3076"/>
                <a:gd name="T13" fmla="*/ 1537 h 1974"/>
                <a:gd name="T14" fmla="*/ 519 w 3076"/>
                <a:gd name="T15" fmla="*/ 1664 h 1974"/>
                <a:gd name="T16" fmla="*/ 316 w 3076"/>
                <a:gd name="T17" fmla="*/ 1767 h 1974"/>
                <a:gd name="T18" fmla="*/ 312 w 3076"/>
                <a:gd name="T19" fmla="*/ 1781 h 1974"/>
                <a:gd name="T20" fmla="*/ 392 w 3076"/>
                <a:gd name="T21" fmla="*/ 1800 h 1974"/>
                <a:gd name="T22" fmla="*/ 496 w 3076"/>
                <a:gd name="T23" fmla="*/ 1814 h 1974"/>
                <a:gd name="T24" fmla="*/ 345 w 3076"/>
                <a:gd name="T25" fmla="*/ 1821 h 1974"/>
                <a:gd name="T26" fmla="*/ 139 w 3076"/>
                <a:gd name="T27" fmla="*/ 1839 h 1974"/>
                <a:gd name="T28" fmla="*/ 35 w 3076"/>
                <a:gd name="T29" fmla="*/ 1880 h 1974"/>
                <a:gd name="T30" fmla="*/ 201 w 3076"/>
                <a:gd name="T31" fmla="*/ 1938 h 1974"/>
                <a:gd name="T32" fmla="*/ 313 w 3076"/>
                <a:gd name="T33" fmla="*/ 1974 h 1974"/>
                <a:gd name="T34" fmla="*/ 796 w 3076"/>
                <a:gd name="T35" fmla="*/ 1636 h 1974"/>
                <a:gd name="T36" fmla="*/ 977 w 3076"/>
                <a:gd name="T37" fmla="*/ 1441 h 1974"/>
                <a:gd name="T38" fmla="*/ 1021 w 3076"/>
                <a:gd name="T39" fmla="*/ 1356 h 1974"/>
                <a:gd name="T40" fmla="*/ 1027 w 3076"/>
                <a:gd name="T41" fmla="*/ 1318 h 1974"/>
                <a:gd name="T42" fmla="*/ 1355 w 3076"/>
                <a:gd name="T43" fmla="*/ 1056 h 1974"/>
                <a:gd name="T44" fmla="*/ 1376 w 3076"/>
                <a:gd name="T45" fmla="*/ 1056 h 1974"/>
                <a:gd name="T46" fmla="*/ 1392 w 3076"/>
                <a:gd name="T47" fmla="*/ 1034 h 1974"/>
                <a:gd name="T48" fmla="*/ 1350 w 3076"/>
                <a:gd name="T49" fmla="*/ 1307 h 1974"/>
                <a:gd name="T50" fmla="*/ 1355 w 3076"/>
                <a:gd name="T51" fmla="*/ 1355 h 1974"/>
                <a:gd name="T52" fmla="*/ 1521 w 3076"/>
                <a:gd name="T53" fmla="*/ 1137 h 1974"/>
                <a:gd name="T54" fmla="*/ 1588 w 3076"/>
                <a:gd name="T55" fmla="*/ 896 h 1974"/>
                <a:gd name="T56" fmla="*/ 1600 w 3076"/>
                <a:gd name="T57" fmla="*/ 913 h 1974"/>
                <a:gd name="T58" fmla="*/ 1601 w 3076"/>
                <a:gd name="T59" fmla="*/ 949 h 1974"/>
                <a:gd name="T60" fmla="*/ 1560 w 3076"/>
                <a:gd name="T61" fmla="*/ 1090 h 1974"/>
                <a:gd name="T62" fmla="*/ 1596 w 3076"/>
                <a:gd name="T63" fmla="*/ 1100 h 1974"/>
                <a:gd name="T64" fmla="*/ 1785 w 3076"/>
                <a:gd name="T65" fmla="*/ 896 h 1974"/>
                <a:gd name="T66" fmla="*/ 1977 w 3076"/>
                <a:gd name="T67" fmla="*/ 759 h 1974"/>
                <a:gd name="T68" fmla="*/ 2356 w 3076"/>
                <a:gd name="T69" fmla="*/ 503 h 1974"/>
                <a:gd name="T70" fmla="*/ 2768 w 3076"/>
                <a:gd name="T71" fmla="*/ 311 h 1974"/>
                <a:gd name="T72" fmla="*/ 3074 w 3076"/>
                <a:gd name="T73" fmla="*/ 211 h 1974"/>
                <a:gd name="T74" fmla="*/ 3067 w 3076"/>
                <a:gd name="T75" fmla="*/ 170 h 1974"/>
                <a:gd name="T76" fmla="*/ 3038 w 3076"/>
                <a:gd name="T77" fmla="*/ 87 h 1974"/>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3076"/>
                <a:gd name="T118" fmla="*/ 0 h 1974"/>
                <a:gd name="T119" fmla="*/ 3076 w 3076"/>
                <a:gd name="T120" fmla="*/ 1974 h 1974"/>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3076" h="1974">
                  <a:moveTo>
                    <a:pt x="3038" y="87"/>
                  </a:moveTo>
                  <a:lnTo>
                    <a:pt x="3041" y="49"/>
                  </a:lnTo>
                  <a:lnTo>
                    <a:pt x="3049" y="29"/>
                  </a:lnTo>
                  <a:lnTo>
                    <a:pt x="3053" y="20"/>
                  </a:lnTo>
                  <a:lnTo>
                    <a:pt x="3067" y="0"/>
                  </a:lnTo>
                  <a:lnTo>
                    <a:pt x="2700" y="106"/>
                  </a:lnTo>
                  <a:lnTo>
                    <a:pt x="2337" y="268"/>
                  </a:lnTo>
                  <a:lnTo>
                    <a:pt x="1988" y="472"/>
                  </a:lnTo>
                  <a:lnTo>
                    <a:pt x="1658" y="709"/>
                  </a:lnTo>
                  <a:lnTo>
                    <a:pt x="1352" y="967"/>
                  </a:lnTo>
                  <a:lnTo>
                    <a:pt x="1076" y="1233"/>
                  </a:lnTo>
                  <a:lnTo>
                    <a:pt x="976" y="1340"/>
                  </a:lnTo>
                  <a:lnTo>
                    <a:pt x="916" y="1381"/>
                  </a:lnTo>
                  <a:lnTo>
                    <a:pt x="739" y="1537"/>
                  </a:lnTo>
                  <a:lnTo>
                    <a:pt x="648" y="1602"/>
                  </a:lnTo>
                  <a:lnTo>
                    <a:pt x="519" y="1664"/>
                  </a:lnTo>
                  <a:lnTo>
                    <a:pt x="348" y="1746"/>
                  </a:lnTo>
                  <a:lnTo>
                    <a:pt x="316" y="1767"/>
                  </a:lnTo>
                  <a:lnTo>
                    <a:pt x="306" y="1777"/>
                  </a:lnTo>
                  <a:lnTo>
                    <a:pt x="312" y="1781"/>
                  </a:lnTo>
                  <a:lnTo>
                    <a:pt x="330" y="1788"/>
                  </a:lnTo>
                  <a:lnTo>
                    <a:pt x="392" y="1800"/>
                  </a:lnTo>
                  <a:lnTo>
                    <a:pt x="496" y="1806"/>
                  </a:lnTo>
                  <a:lnTo>
                    <a:pt x="496" y="1814"/>
                  </a:lnTo>
                  <a:lnTo>
                    <a:pt x="502" y="1828"/>
                  </a:lnTo>
                  <a:lnTo>
                    <a:pt x="345" y="1821"/>
                  </a:lnTo>
                  <a:lnTo>
                    <a:pt x="206" y="1828"/>
                  </a:lnTo>
                  <a:lnTo>
                    <a:pt x="139" y="1839"/>
                  </a:lnTo>
                  <a:lnTo>
                    <a:pt x="77" y="1859"/>
                  </a:lnTo>
                  <a:lnTo>
                    <a:pt x="35" y="1880"/>
                  </a:lnTo>
                  <a:lnTo>
                    <a:pt x="0" y="1908"/>
                  </a:lnTo>
                  <a:lnTo>
                    <a:pt x="201" y="1938"/>
                  </a:lnTo>
                  <a:lnTo>
                    <a:pt x="279" y="1959"/>
                  </a:lnTo>
                  <a:lnTo>
                    <a:pt x="313" y="1974"/>
                  </a:lnTo>
                  <a:lnTo>
                    <a:pt x="559" y="1821"/>
                  </a:lnTo>
                  <a:lnTo>
                    <a:pt x="796" y="1636"/>
                  </a:lnTo>
                  <a:lnTo>
                    <a:pt x="921" y="1512"/>
                  </a:lnTo>
                  <a:lnTo>
                    <a:pt x="977" y="1441"/>
                  </a:lnTo>
                  <a:lnTo>
                    <a:pt x="1004" y="1397"/>
                  </a:lnTo>
                  <a:lnTo>
                    <a:pt x="1021" y="1356"/>
                  </a:lnTo>
                  <a:lnTo>
                    <a:pt x="1026" y="1337"/>
                  </a:lnTo>
                  <a:lnTo>
                    <a:pt x="1027" y="1318"/>
                  </a:lnTo>
                  <a:lnTo>
                    <a:pt x="1042" y="1332"/>
                  </a:lnTo>
                  <a:lnTo>
                    <a:pt x="1355" y="1056"/>
                  </a:lnTo>
                  <a:lnTo>
                    <a:pt x="1362" y="1071"/>
                  </a:lnTo>
                  <a:lnTo>
                    <a:pt x="1376" y="1056"/>
                  </a:lnTo>
                  <a:lnTo>
                    <a:pt x="1376" y="1034"/>
                  </a:lnTo>
                  <a:lnTo>
                    <a:pt x="1392" y="1034"/>
                  </a:lnTo>
                  <a:lnTo>
                    <a:pt x="1378" y="1159"/>
                  </a:lnTo>
                  <a:lnTo>
                    <a:pt x="1350" y="1307"/>
                  </a:lnTo>
                  <a:lnTo>
                    <a:pt x="1348" y="1340"/>
                  </a:lnTo>
                  <a:lnTo>
                    <a:pt x="1355" y="1355"/>
                  </a:lnTo>
                  <a:lnTo>
                    <a:pt x="1483" y="1201"/>
                  </a:lnTo>
                  <a:lnTo>
                    <a:pt x="1521" y="1137"/>
                  </a:lnTo>
                  <a:lnTo>
                    <a:pt x="1552" y="1041"/>
                  </a:lnTo>
                  <a:lnTo>
                    <a:pt x="1588" y="896"/>
                  </a:lnTo>
                  <a:lnTo>
                    <a:pt x="1596" y="903"/>
                  </a:lnTo>
                  <a:lnTo>
                    <a:pt x="1600" y="913"/>
                  </a:lnTo>
                  <a:lnTo>
                    <a:pt x="1602" y="924"/>
                  </a:lnTo>
                  <a:lnTo>
                    <a:pt x="1601" y="949"/>
                  </a:lnTo>
                  <a:lnTo>
                    <a:pt x="1570" y="1051"/>
                  </a:lnTo>
                  <a:lnTo>
                    <a:pt x="1560" y="1090"/>
                  </a:lnTo>
                  <a:lnTo>
                    <a:pt x="1559" y="1100"/>
                  </a:lnTo>
                  <a:lnTo>
                    <a:pt x="1596" y="1100"/>
                  </a:lnTo>
                  <a:lnTo>
                    <a:pt x="1799" y="816"/>
                  </a:lnTo>
                  <a:lnTo>
                    <a:pt x="1785" y="896"/>
                  </a:lnTo>
                  <a:lnTo>
                    <a:pt x="1799" y="910"/>
                  </a:lnTo>
                  <a:lnTo>
                    <a:pt x="1977" y="759"/>
                  </a:lnTo>
                  <a:lnTo>
                    <a:pt x="2163" y="623"/>
                  </a:lnTo>
                  <a:lnTo>
                    <a:pt x="2356" y="503"/>
                  </a:lnTo>
                  <a:lnTo>
                    <a:pt x="2557" y="400"/>
                  </a:lnTo>
                  <a:lnTo>
                    <a:pt x="2768" y="311"/>
                  </a:lnTo>
                  <a:lnTo>
                    <a:pt x="2986" y="238"/>
                  </a:lnTo>
                  <a:lnTo>
                    <a:pt x="3074" y="211"/>
                  </a:lnTo>
                  <a:lnTo>
                    <a:pt x="3076" y="206"/>
                  </a:lnTo>
                  <a:lnTo>
                    <a:pt x="3067" y="170"/>
                  </a:lnTo>
                  <a:lnTo>
                    <a:pt x="3044" y="116"/>
                  </a:lnTo>
                  <a:lnTo>
                    <a:pt x="3038" y="87"/>
                  </a:lnTo>
                  <a:close/>
                </a:path>
              </a:pathLst>
            </a:custGeom>
            <a:solidFill>
              <a:srgbClr val="DABB7C"/>
            </a:solidFill>
            <a:ln w="9525">
              <a:noFill/>
              <a:round/>
              <a:headEnd/>
              <a:tailEnd/>
            </a:ln>
          </p:spPr>
          <p:txBody>
            <a:bodyPr>
              <a:prstTxWarp prst="textNoShape">
                <a:avLst/>
              </a:prstTxWarp>
            </a:bodyPr>
            <a:lstStyle/>
            <a:p>
              <a:endParaRPr lang="en-US"/>
            </a:p>
          </p:txBody>
        </p:sp>
        <p:sp>
          <p:nvSpPr>
            <p:cNvPr id="51257" name="Freeform 117"/>
            <p:cNvSpPr>
              <a:spLocks noChangeAspect="1"/>
            </p:cNvSpPr>
            <p:nvPr/>
          </p:nvSpPr>
          <p:spPr bwMode="auto">
            <a:xfrm>
              <a:off x="1254" y="2986"/>
              <a:ext cx="354" cy="131"/>
            </a:xfrm>
            <a:custGeom>
              <a:avLst/>
              <a:gdLst>
                <a:gd name="T0" fmla="*/ 2702 w 2827"/>
                <a:gd name="T1" fmla="*/ 203 h 1048"/>
                <a:gd name="T2" fmla="*/ 2324 w 2827"/>
                <a:gd name="T3" fmla="*/ 297 h 1048"/>
                <a:gd name="T4" fmla="*/ 2305 w 2827"/>
                <a:gd name="T5" fmla="*/ 235 h 1048"/>
                <a:gd name="T6" fmla="*/ 2063 w 2827"/>
                <a:gd name="T7" fmla="*/ 350 h 1048"/>
                <a:gd name="T8" fmla="*/ 1957 w 2827"/>
                <a:gd name="T9" fmla="*/ 340 h 1048"/>
                <a:gd name="T10" fmla="*/ 1655 w 2827"/>
                <a:gd name="T11" fmla="*/ 384 h 1048"/>
                <a:gd name="T12" fmla="*/ 1464 w 2827"/>
                <a:gd name="T13" fmla="*/ 406 h 1048"/>
                <a:gd name="T14" fmla="*/ 1289 w 2827"/>
                <a:gd name="T15" fmla="*/ 276 h 1048"/>
                <a:gd name="T16" fmla="*/ 1204 w 2827"/>
                <a:gd name="T17" fmla="*/ 299 h 1048"/>
                <a:gd name="T18" fmla="*/ 812 w 2827"/>
                <a:gd name="T19" fmla="*/ 439 h 1048"/>
                <a:gd name="T20" fmla="*/ 563 w 2827"/>
                <a:gd name="T21" fmla="*/ 320 h 1048"/>
                <a:gd name="T22" fmla="*/ 509 w 2827"/>
                <a:gd name="T23" fmla="*/ 67 h 1048"/>
                <a:gd name="T24" fmla="*/ 502 w 2827"/>
                <a:gd name="T25" fmla="*/ 4 h 1048"/>
                <a:gd name="T26" fmla="*/ 436 w 2827"/>
                <a:gd name="T27" fmla="*/ 41 h 1048"/>
                <a:gd name="T28" fmla="*/ 446 w 2827"/>
                <a:gd name="T29" fmla="*/ 184 h 1048"/>
                <a:gd name="T30" fmla="*/ 428 w 2827"/>
                <a:gd name="T31" fmla="*/ 273 h 1048"/>
                <a:gd name="T32" fmla="*/ 368 w 2827"/>
                <a:gd name="T33" fmla="*/ 314 h 1048"/>
                <a:gd name="T34" fmla="*/ 153 w 2827"/>
                <a:gd name="T35" fmla="*/ 496 h 1048"/>
                <a:gd name="T36" fmla="*/ 12 w 2827"/>
                <a:gd name="T37" fmla="*/ 583 h 1048"/>
                <a:gd name="T38" fmla="*/ 0 w 2827"/>
                <a:gd name="T39" fmla="*/ 619 h 1048"/>
                <a:gd name="T40" fmla="*/ 185 w 2827"/>
                <a:gd name="T41" fmla="*/ 535 h 1048"/>
                <a:gd name="T42" fmla="*/ 5 w 2827"/>
                <a:gd name="T43" fmla="*/ 686 h 1048"/>
                <a:gd name="T44" fmla="*/ 197 w 2827"/>
                <a:gd name="T45" fmla="*/ 625 h 1048"/>
                <a:gd name="T46" fmla="*/ 183 w 2827"/>
                <a:gd name="T47" fmla="*/ 653 h 1048"/>
                <a:gd name="T48" fmla="*/ 69 w 2827"/>
                <a:gd name="T49" fmla="*/ 732 h 1048"/>
                <a:gd name="T50" fmla="*/ 51 w 2827"/>
                <a:gd name="T51" fmla="*/ 793 h 1048"/>
                <a:gd name="T52" fmla="*/ 117 w 2827"/>
                <a:gd name="T53" fmla="*/ 848 h 1048"/>
                <a:gd name="T54" fmla="*/ 131 w 2827"/>
                <a:gd name="T55" fmla="*/ 865 h 1048"/>
                <a:gd name="T56" fmla="*/ 131 w 2827"/>
                <a:gd name="T57" fmla="*/ 865 h 1048"/>
                <a:gd name="T58" fmla="*/ 474 w 2827"/>
                <a:gd name="T59" fmla="*/ 742 h 1048"/>
                <a:gd name="T60" fmla="*/ 276 w 2827"/>
                <a:gd name="T61" fmla="*/ 894 h 1048"/>
                <a:gd name="T62" fmla="*/ 546 w 2827"/>
                <a:gd name="T63" fmla="*/ 770 h 1048"/>
                <a:gd name="T64" fmla="*/ 647 w 2827"/>
                <a:gd name="T65" fmla="*/ 714 h 1048"/>
                <a:gd name="T66" fmla="*/ 620 w 2827"/>
                <a:gd name="T67" fmla="*/ 728 h 1048"/>
                <a:gd name="T68" fmla="*/ 541 w 2827"/>
                <a:gd name="T69" fmla="*/ 897 h 1048"/>
                <a:gd name="T70" fmla="*/ 715 w 2827"/>
                <a:gd name="T71" fmla="*/ 719 h 1048"/>
                <a:gd name="T72" fmla="*/ 772 w 2827"/>
                <a:gd name="T73" fmla="*/ 793 h 1048"/>
                <a:gd name="T74" fmla="*/ 690 w 2827"/>
                <a:gd name="T75" fmla="*/ 943 h 1048"/>
                <a:gd name="T76" fmla="*/ 783 w 2827"/>
                <a:gd name="T77" fmla="*/ 1018 h 1048"/>
                <a:gd name="T78" fmla="*/ 976 w 2827"/>
                <a:gd name="T79" fmla="*/ 888 h 1048"/>
                <a:gd name="T80" fmla="*/ 1078 w 2827"/>
                <a:gd name="T81" fmla="*/ 851 h 1048"/>
                <a:gd name="T82" fmla="*/ 1208 w 2827"/>
                <a:gd name="T83" fmla="*/ 889 h 1048"/>
                <a:gd name="T84" fmla="*/ 1168 w 2827"/>
                <a:gd name="T85" fmla="*/ 981 h 1048"/>
                <a:gd name="T86" fmla="*/ 1261 w 2827"/>
                <a:gd name="T87" fmla="*/ 933 h 1048"/>
                <a:gd name="T88" fmla="*/ 1303 w 2827"/>
                <a:gd name="T89" fmla="*/ 953 h 1048"/>
                <a:gd name="T90" fmla="*/ 1419 w 2827"/>
                <a:gd name="T91" fmla="*/ 713 h 1048"/>
                <a:gd name="T92" fmla="*/ 1399 w 2827"/>
                <a:gd name="T93" fmla="*/ 910 h 1048"/>
                <a:gd name="T94" fmla="*/ 1539 w 2827"/>
                <a:gd name="T95" fmla="*/ 724 h 1048"/>
                <a:gd name="T96" fmla="*/ 1574 w 2827"/>
                <a:gd name="T97" fmla="*/ 844 h 1048"/>
                <a:gd name="T98" fmla="*/ 1639 w 2827"/>
                <a:gd name="T99" fmla="*/ 794 h 1048"/>
                <a:gd name="T100" fmla="*/ 1675 w 2827"/>
                <a:gd name="T101" fmla="*/ 788 h 1048"/>
                <a:gd name="T102" fmla="*/ 1742 w 2827"/>
                <a:gd name="T103" fmla="*/ 793 h 1048"/>
                <a:gd name="T104" fmla="*/ 1707 w 2827"/>
                <a:gd name="T105" fmla="*/ 927 h 1048"/>
                <a:gd name="T106" fmla="*/ 1894 w 2827"/>
                <a:gd name="T107" fmla="*/ 728 h 1048"/>
                <a:gd name="T108" fmla="*/ 1879 w 2827"/>
                <a:gd name="T109" fmla="*/ 910 h 1048"/>
                <a:gd name="T110" fmla="*/ 1954 w 2827"/>
                <a:gd name="T111" fmla="*/ 837 h 1048"/>
                <a:gd name="T112" fmla="*/ 2062 w 2827"/>
                <a:gd name="T113" fmla="*/ 705 h 1048"/>
                <a:gd name="T114" fmla="*/ 2236 w 2827"/>
                <a:gd name="T115" fmla="*/ 589 h 1048"/>
                <a:gd name="T116" fmla="*/ 2375 w 2827"/>
                <a:gd name="T117" fmla="*/ 685 h 1048"/>
                <a:gd name="T118" fmla="*/ 2550 w 2827"/>
                <a:gd name="T119" fmla="*/ 452 h 1048"/>
                <a:gd name="T120" fmla="*/ 2657 w 2827"/>
                <a:gd name="T121" fmla="*/ 299 h 1048"/>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827"/>
                <a:gd name="T184" fmla="*/ 0 h 1048"/>
                <a:gd name="T185" fmla="*/ 2827 w 2827"/>
                <a:gd name="T186" fmla="*/ 1048 h 1048"/>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827" h="1048">
                  <a:moveTo>
                    <a:pt x="2827" y="196"/>
                  </a:moveTo>
                  <a:lnTo>
                    <a:pt x="2795" y="193"/>
                  </a:lnTo>
                  <a:lnTo>
                    <a:pt x="2765" y="194"/>
                  </a:lnTo>
                  <a:lnTo>
                    <a:pt x="2702" y="203"/>
                  </a:lnTo>
                  <a:lnTo>
                    <a:pt x="2710" y="211"/>
                  </a:lnTo>
                  <a:lnTo>
                    <a:pt x="2390" y="297"/>
                  </a:lnTo>
                  <a:lnTo>
                    <a:pt x="2368" y="269"/>
                  </a:lnTo>
                  <a:lnTo>
                    <a:pt x="2324" y="297"/>
                  </a:lnTo>
                  <a:lnTo>
                    <a:pt x="2324" y="254"/>
                  </a:lnTo>
                  <a:lnTo>
                    <a:pt x="2331" y="247"/>
                  </a:lnTo>
                  <a:lnTo>
                    <a:pt x="2331" y="232"/>
                  </a:lnTo>
                  <a:lnTo>
                    <a:pt x="2305" y="235"/>
                  </a:lnTo>
                  <a:lnTo>
                    <a:pt x="2278" y="243"/>
                  </a:lnTo>
                  <a:lnTo>
                    <a:pt x="2250" y="254"/>
                  </a:lnTo>
                  <a:lnTo>
                    <a:pt x="2105" y="333"/>
                  </a:lnTo>
                  <a:lnTo>
                    <a:pt x="2063" y="350"/>
                  </a:lnTo>
                  <a:lnTo>
                    <a:pt x="2035" y="356"/>
                  </a:lnTo>
                  <a:lnTo>
                    <a:pt x="2008" y="357"/>
                  </a:lnTo>
                  <a:lnTo>
                    <a:pt x="1982" y="352"/>
                  </a:lnTo>
                  <a:lnTo>
                    <a:pt x="1957" y="340"/>
                  </a:lnTo>
                  <a:lnTo>
                    <a:pt x="1934" y="319"/>
                  </a:lnTo>
                  <a:lnTo>
                    <a:pt x="1912" y="287"/>
                  </a:lnTo>
                  <a:lnTo>
                    <a:pt x="1902" y="269"/>
                  </a:lnTo>
                  <a:lnTo>
                    <a:pt x="1655" y="384"/>
                  </a:lnTo>
                  <a:lnTo>
                    <a:pt x="1576" y="406"/>
                  </a:lnTo>
                  <a:lnTo>
                    <a:pt x="1519" y="412"/>
                  </a:lnTo>
                  <a:lnTo>
                    <a:pt x="1500" y="412"/>
                  </a:lnTo>
                  <a:lnTo>
                    <a:pt x="1464" y="406"/>
                  </a:lnTo>
                  <a:lnTo>
                    <a:pt x="1427" y="395"/>
                  </a:lnTo>
                  <a:lnTo>
                    <a:pt x="1373" y="365"/>
                  </a:lnTo>
                  <a:lnTo>
                    <a:pt x="1322" y="317"/>
                  </a:lnTo>
                  <a:lnTo>
                    <a:pt x="1289" y="276"/>
                  </a:lnTo>
                  <a:lnTo>
                    <a:pt x="1283" y="272"/>
                  </a:lnTo>
                  <a:lnTo>
                    <a:pt x="1275" y="271"/>
                  </a:lnTo>
                  <a:lnTo>
                    <a:pt x="1251" y="276"/>
                  </a:lnTo>
                  <a:lnTo>
                    <a:pt x="1204" y="299"/>
                  </a:lnTo>
                  <a:lnTo>
                    <a:pt x="1047" y="383"/>
                  </a:lnTo>
                  <a:lnTo>
                    <a:pt x="963" y="416"/>
                  </a:lnTo>
                  <a:lnTo>
                    <a:pt x="874" y="436"/>
                  </a:lnTo>
                  <a:lnTo>
                    <a:pt x="812" y="439"/>
                  </a:lnTo>
                  <a:lnTo>
                    <a:pt x="750" y="431"/>
                  </a:lnTo>
                  <a:lnTo>
                    <a:pt x="686" y="410"/>
                  </a:lnTo>
                  <a:lnTo>
                    <a:pt x="624" y="373"/>
                  </a:lnTo>
                  <a:lnTo>
                    <a:pt x="563" y="320"/>
                  </a:lnTo>
                  <a:lnTo>
                    <a:pt x="503" y="247"/>
                  </a:lnTo>
                  <a:lnTo>
                    <a:pt x="495" y="124"/>
                  </a:lnTo>
                  <a:lnTo>
                    <a:pt x="499" y="95"/>
                  </a:lnTo>
                  <a:lnTo>
                    <a:pt x="509" y="67"/>
                  </a:lnTo>
                  <a:lnTo>
                    <a:pt x="526" y="40"/>
                  </a:lnTo>
                  <a:lnTo>
                    <a:pt x="537" y="26"/>
                  </a:lnTo>
                  <a:lnTo>
                    <a:pt x="568" y="0"/>
                  </a:lnTo>
                  <a:lnTo>
                    <a:pt x="502" y="4"/>
                  </a:lnTo>
                  <a:lnTo>
                    <a:pt x="471" y="13"/>
                  </a:lnTo>
                  <a:lnTo>
                    <a:pt x="449" y="25"/>
                  </a:lnTo>
                  <a:lnTo>
                    <a:pt x="442" y="33"/>
                  </a:lnTo>
                  <a:lnTo>
                    <a:pt x="436" y="41"/>
                  </a:lnTo>
                  <a:lnTo>
                    <a:pt x="428" y="58"/>
                  </a:lnTo>
                  <a:lnTo>
                    <a:pt x="427" y="90"/>
                  </a:lnTo>
                  <a:lnTo>
                    <a:pt x="436" y="136"/>
                  </a:lnTo>
                  <a:lnTo>
                    <a:pt x="446" y="184"/>
                  </a:lnTo>
                  <a:lnTo>
                    <a:pt x="448" y="220"/>
                  </a:lnTo>
                  <a:lnTo>
                    <a:pt x="445" y="242"/>
                  </a:lnTo>
                  <a:lnTo>
                    <a:pt x="441" y="253"/>
                  </a:lnTo>
                  <a:lnTo>
                    <a:pt x="428" y="273"/>
                  </a:lnTo>
                  <a:lnTo>
                    <a:pt x="408" y="291"/>
                  </a:lnTo>
                  <a:lnTo>
                    <a:pt x="415" y="297"/>
                  </a:lnTo>
                  <a:lnTo>
                    <a:pt x="415" y="305"/>
                  </a:lnTo>
                  <a:lnTo>
                    <a:pt x="368" y="314"/>
                  </a:lnTo>
                  <a:lnTo>
                    <a:pt x="287" y="344"/>
                  </a:lnTo>
                  <a:lnTo>
                    <a:pt x="160" y="400"/>
                  </a:lnTo>
                  <a:lnTo>
                    <a:pt x="189" y="488"/>
                  </a:lnTo>
                  <a:lnTo>
                    <a:pt x="153" y="496"/>
                  </a:lnTo>
                  <a:lnTo>
                    <a:pt x="91" y="522"/>
                  </a:lnTo>
                  <a:lnTo>
                    <a:pt x="46" y="550"/>
                  </a:lnTo>
                  <a:lnTo>
                    <a:pt x="22" y="571"/>
                  </a:lnTo>
                  <a:lnTo>
                    <a:pt x="12" y="583"/>
                  </a:lnTo>
                  <a:lnTo>
                    <a:pt x="6" y="594"/>
                  </a:lnTo>
                  <a:lnTo>
                    <a:pt x="1" y="606"/>
                  </a:lnTo>
                  <a:lnTo>
                    <a:pt x="0" y="612"/>
                  </a:lnTo>
                  <a:lnTo>
                    <a:pt x="0" y="619"/>
                  </a:lnTo>
                  <a:lnTo>
                    <a:pt x="226" y="488"/>
                  </a:lnTo>
                  <a:lnTo>
                    <a:pt x="221" y="496"/>
                  </a:lnTo>
                  <a:lnTo>
                    <a:pt x="209" y="513"/>
                  </a:lnTo>
                  <a:lnTo>
                    <a:pt x="185" y="535"/>
                  </a:lnTo>
                  <a:lnTo>
                    <a:pt x="44" y="630"/>
                  </a:lnTo>
                  <a:lnTo>
                    <a:pt x="22" y="650"/>
                  </a:lnTo>
                  <a:lnTo>
                    <a:pt x="8" y="672"/>
                  </a:lnTo>
                  <a:lnTo>
                    <a:pt x="5" y="686"/>
                  </a:lnTo>
                  <a:lnTo>
                    <a:pt x="5" y="695"/>
                  </a:lnTo>
                  <a:lnTo>
                    <a:pt x="10" y="712"/>
                  </a:lnTo>
                  <a:lnTo>
                    <a:pt x="15" y="720"/>
                  </a:lnTo>
                  <a:lnTo>
                    <a:pt x="197" y="625"/>
                  </a:lnTo>
                  <a:lnTo>
                    <a:pt x="195" y="635"/>
                  </a:lnTo>
                  <a:lnTo>
                    <a:pt x="193" y="641"/>
                  </a:lnTo>
                  <a:lnTo>
                    <a:pt x="190" y="644"/>
                  </a:lnTo>
                  <a:lnTo>
                    <a:pt x="183" y="653"/>
                  </a:lnTo>
                  <a:lnTo>
                    <a:pt x="150" y="673"/>
                  </a:lnTo>
                  <a:lnTo>
                    <a:pt x="97" y="704"/>
                  </a:lnTo>
                  <a:lnTo>
                    <a:pt x="85" y="714"/>
                  </a:lnTo>
                  <a:lnTo>
                    <a:pt x="69" y="732"/>
                  </a:lnTo>
                  <a:lnTo>
                    <a:pt x="60" y="746"/>
                  </a:lnTo>
                  <a:lnTo>
                    <a:pt x="55" y="763"/>
                  </a:lnTo>
                  <a:lnTo>
                    <a:pt x="51" y="782"/>
                  </a:lnTo>
                  <a:lnTo>
                    <a:pt x="51" y="793"/>
                  </a:lnTo>
                  <a:lnTo>
                    <a:pt x="109" y="837"/>
                  </a:lnTo>
                  <a:lnTo>
                    <a:pt x="111" y="840"/>
                  </a:lnTo>
                  <a:lnTo>
                    <a:pt x="115" y="843"/>
                  </a:lnTo>
                  <a:lnTo>
                    <a:pt x="117" y="848"/>
                  </a:lnTo>
                  <a:lnTo>
                    <a:pt x="120" y="851"/>
                  </a:lnTo>
                  <a:lnTo>
                    <a:pt x="122" y="855"/>
                  </a:lnTo>
                  <a:lnTo>
                    <a:pt x="128" y="863"/>
                  </a:lnTo>
                  <a:lnTo>
                    <a:pt x="131" y="865"/>
                  </a:lnTo>
                  <a:lnTo>
                    <a:pt x="131" y="793"/>
                  </a:lnTo>
                  <a:lnTo>
                    <a:pt x="306" y="705"/>
                  </a:lnTo>
                  <a:lnTo>
                    <a:pt x="313" y="720"/>
                  </a:lnTo>
                  <a:lnTo>
                    <a:pt x="131" y="865"/>
                  </a:lnTo>
                  <a:lnTo>
                    <a:pt x="197" y="895"/>
                  </a:lnTo>
                  <a:lnTo>
                    <a:pt x="374" y="779"/>
                  </a:lnTo>
                  <a:lnTo>
                    <a:pt x="474" y="705"/>
                  </a:lnTo>
                  <a:lnTo>
                    <a:pt x="474" y="742"/>
                  </a:lnTo>
                  <a:lnTo>
                    <a:pt x="353" y="819"/>
                  </a:lnTo>
                  <a:lnTo>
                    <a:pt x="306" y="857"/>
                  </a:lnTo>
                  <a:lnTo>
                    <a:pt x="294" y="869"/>
                  </a:lnTo>
                  <a:lnTo>
                    <a:pt x="276" y="894"/>
                  </a:lnTo>
                  <a:lnTo>
                    <a:pt x="269" y="911"/>
                  </a:lnTo>
                  <a:lnTo>
                    <a:pt x="269" y="917"/>
                  </a:lnTo>
                  <a:lnTo>
                    <a:pt x="386" y="917"/>
                  </a:lnTo>
                  <a:lnTo>
                    <a:pt x="546" y="770"/>
                  </a:lnTo>
                  <a:lnTo>
                    <a:pt x="607" y="728"/>
                  </a:lnTo>
                  <a:lnTo>
                    <a:pt x="625" y="719"/>
                  </a:lnTo>
                  <a:lnTo>
                    <a:pt x="641" y="714"/>
                  </a:lnTo>
                  <a:lnTo>
                    <a:pt x="647" y="714"/>
                  </a:lnTo>
                  <a:lnTo>
                    <a:pt x="658" y="716"/>
                  </a:lnTo>
                  <a:lnTo>
                    <a:pt x="663" y="720"/>
                  </a:lnTo>
                  <a:lnTo>
                    <a:pt x="626" y="742"/>
                  </a:lnTo>
                  <a:lnTo>
                    <a:pt x="620" y="728"/>
                  </a:lnTo>
                  <a:lnTo>
                    <a:pt x="452" y="910"/>
                  </a:lnTo>
                  <a:lnTo>
                    <a:pt x="467" y="910"/>
                  </a:lnTo>
                  <a:lnTo>
                    <a:pt x="507" y="905"/>
                  </a:lnTo>
                  <a:lnTo>
                    <a:pt x="541" y="897"/>
                  </a:lnTo>
                  <a:lnTo>
                    <a:pt x="568" y="883"/>
                  </a:lnTo>
                  <a:lnTo>
                    <a:pt x="584" y="872"/>
                  </a:lnTo>
                  <a:lnTo>
                    <a:pt x="613" y="845"/>
                  </a:lnTo>
                  <a:lnTo>
                    <a:pt x="715" y="719"/>
                  </a:lnTo>
                  <a:lnTo>
                    <a:pt x="735" y="699"/>
                  </a:lnTo>
                  <a:lnTo>
                    <a:pt x="743" y="705"/>
                  </a:lnTo>
                  <a:lnTo>
                    <a:pt x="670" y="837"/>
                  </a:lnTo>
                  <a:lnTo>
                    <a:pt x="772" y="793"/>
                  </a:lnTo>
                  <a:lnTo>
                    <a:pt x="786" y="800"/>
                  </a:lnTo>
                  <a:lnTo>
                    <a:pt x="670" y="873"/>
                  </a:lnTo>
                  <a:lnTo>
                    <a:pt x="677" y="911"/>
                  </a:lnTo>
                  <a:lnTo>
                    <a:pt x="690" y="943"/>
                  </a:lnTo>
                  <a:lnTo>
                    <a:pt x="705" y="970"/>
                  </a:lnTo>
                  <a:lnTo>
                    <a:pt x="726" y="991"/>
                  </a:lnTo>
                  <a:lnTo>
                    <a:pt x="752" y="1007"/>
                  </a:lnTo>
                  <a:lnTo>
                    <a:pt x="783" y="1018"/>
                  </a:lnTo>
                  <a:lnTo>
                    <a:pt x="819" y="1024"/>
                  </a:lnTo>
                  <a:lnTo>
                    <a:pt x="860" y="1027"/>
                  </a:lnTo>
                  <a:lnTo>
                    <a:pt x="976" y="865"/>
                  </a:lnTo>
                  <a:lnTo>
                    <a:pt x="976" y="888"/>
                  </a:lnTo>
                  <a:lnTo>
                    <a:pt x="983" y="895"/>
                  </a:lnTo>
                  <a:lnTo>
                    <a:pt x="889" y="1041"/>
                  </a:lnTo>
                  <a:lnTo>
                    <a:pt x="983" y="1048"/>
                  </a:lnTo>
                  <a:lnTo>
                    <a:pt x="1078" y="851"/>
                  </a:lnTo>
                  <a:lnTo>
                    <a:pt x="1042" y="1027"/>
                  </a:lnTo>
                  <a:lnTo>
                    <a:pt x="1100" y="1027"/>
                  </a:lnTo>
                  <a:lnTo>
                    <a:pt x="1209" y="865"/>
                  </a:lnTo>
                  <a:lnTo>
                    <a:pt x="1208" y="889"/>
                  </a:lnTo>
                  <a:lnTo>
                    <a:pt x="1206" y="899"/>
                  </a:lnTo>
                  <a:lnTo>
                    <a:pt x="1188" y="940"/>
                  </a:lnTo>
                  <a:lnTo>
                    <a:pt x="1179" y="953"/>
                  </a:lnTo>
                  <a:lnTo>
                    <a:pt x="1168" y="981"/>
                  </a:lnTo>
                  <a:lnTo>
                    <a:pt x="1166" y="989"/>
                  </a:lnTo>
                  <a:lnTo>
                    <a:pt x="1166" y="997"/>
                  </a:lnTo>
                  <a:lnTo>
                    <a:pt x="1253" y="975"/>
                  </a:lnTo>
                  <a:lnTo>
                    <a:pt x="1261" y="933"/>
                  </a:lnTo>
                  <a:lnTo>
                    <a:pt x="1285" y="842"/>
                  </a:lnTo>
                  <a:lnTo>
                    <a:pt x="1289" y="800"/>
                  </a:lnTo>
                  <a:lnTo>
                    <a:pt x="1303" y="800"/>
                  </a:lnTo>
                  <a:lnTo>
                    <a:pt x="1303" y="953"/>
                  </a:lnTo>
                  <a:lnTo>
                    <a:pt x="1399" y="910"/>
                  </a:lnTo>
                  <a:lnTo>
                    <a:pt x="1369" y="888"/>
                  </a:lnTo>
                  <a:lnTo>
                    <a:pt x="1420" y="684"/>
                  </a:lnTo>
                  <a:lnTo>
                    <a:pt x="1419" y="713"/>
                  </a:lnTo>
                  <a:lnTo>
                    <a:pt x="1396" y="824"/>
                  </a:lnTo>
                  <a:lnTo>
                    <a:pt x="1386" y="872"/>
                  </a:lnTo>
                  <a:lnTo>
                    <a:pt x="1385" y="895"/>
                  </a:lnTo>
                  <a:lnTo>
                    <a:pt x="1399" y="910"/>
                  </a:lnTo>
                  <a:lnTo>
                    <a:pt x="1537" y="800"/>
                  </a:lnTo>
                  <a:lnTo>
                    <a:pt x="1536" y="736"/>
                  </a:lnTo>
                  <a:lnTo>
                    <a:pt x="1537" y="730"/>
                  </a:lnTo>
                  <a:lnTo>
                    <a:pt x="1539" y="724"/>
                  </a:lnTo>
                  <a:lnTo>
                    <a:pt x="1546" y="714"/>
                  </a:lnTo>
                  <a:lnTo>
                    <a:pt x="1557" y="708"/>
                  </a:lnTo>
                  <a:lnTo>
                    <a:pt x="1574" y="705"/>
                  </a:lnTo>
                  <a:lnTo>
                    <a:pt x="1574" y="844"/>
                  </a:lnTo>
                  <a:lnTo>
                    <a:pt x="1566" y="851"/>
                  </a:lnTo>
                  <a:lnTo>
                    <a:pt x="1588" y="873"/>
                  </a:lnTo>
                  <a:lnTo>
                    <a:pt x="1634" y="801"/>
                  </a:lnTo>
                  <a:lnTo>
                    <a:pt x="1639" y="794"/>
                  </a:lnTo>
                  <a:lnTo>
                    <a:pt x="1653" y="787"/>
                  </a:lnTo>
                  <a:lnTo>
                    <a:pt x="1659" y="784"/>
                  </a:lnTo>
                  <a:lnTo>
                    <a:pt x="1667" y="785"/>
                  </a:lnTo>
                  <a:lnTo>
                    <a:pt x="1675" y="788"/>
                  </a:lnTo>
                  <a:lnTo>
                    <a:pt x="1683" y="793"/>
                  </a:lnTo>
                  <a:lnTo>
                    <a:pt x="1617" y="931"/>
                  </a:lnTo>
                  <a:lnTo>
                    <a:pt x="1661" y="939"/>
                  </a:lnTo>
                  <a:lnTo>
                    <a:pt x="1742" y="793"/>
                  </a:lnTo>
                  <a:lnTo>
                    <a:pt x="1756" y="793"/>
                  </a:lnTo>
                  <a:lnTo>
                    <a:pt x="1745" y="833"/>
                  </a:lnTo>
                  <a:lnTo>
                    <a:pt x="1708" y="919"/>
                  </a:lnTo>
                  <a:lnTo>
                    <a:pt x="1707" y="927"/>
                  </a:lnTo>
                  <a:lnTo>
                    <a:pt x="1705" y="933"/>
                  </a:lnTo>
                  <a:lnTo>
                    <a:pt x="1705" y="939"/>
                  </a:lnTo>
                  <a:lnTo>
                    <a:pt x="1785" y="939"/>
                  </a:lnTo>
                  <a:lnTo>
                    <a:pt x="1894" y="728"/>
                  </a:lnTo>
                  <a:lnTo>
                    <a:pt x="1894" y="739"/>
                  </a:lnTo>
                  <a:lnTo>
                    <a:pt x="1879" y="798"/>
                  </a:lnTo>
                  <a:lnTo>
                    <a:pt x="1828" y="910"/>
                  </a:lnTo>
                  <a:lnTo>
                    <a:pt x="1879" y="910"/>
                  </a:lnTo>
                  <a:lnTo>
                    <a:pt x="1949" y="804"/>
                  </a:lnTo>
                  <a:lnTo>
                    <a:pt x="1996" y="750"/>
                  </a:lnTo>
                  <a:lnTo>
                    <a:pt x="1980" y="789"/>
                  </a:lnTo>
                  <a:lnTo>
                    <a:pt x="1954" y="837"/>
                  </a:lnTo>
                  <a:lnTo>
                    <a:pt x="1953" y="844"/>
                  </a:lnTo>
                  <a:lnTo>
                    <a:pt x="1967" y="851"/>
                  </a:lnTo>
                  <a:lnTo>
                    <a:pt x="2047" y="705"/>
                  </a:lnTo>
                  <a:lnTo>
                    <a:pt x="2062" y="705"/>
                  </a:lnTo>
                  <a:lnTo>
                    <a:pt x="2068" y="699"/>
                  </a:lnTo>
                  <a:lnTo>
                    <a:pt x="2091" y="742"/>
                  </a:lnTo>
                  <a:lnTo>
                    <a:pt x="2193" y="589"/>
                  </a:lnTo>
                  <a:lnTo>
                    <a:pt x="2236" y="589"/>
                  </a:lnTo>
                  <a:lnTo>
                    <a:pt x="2200" y="705"/>
                  </a:lnTo>
                  <a:lnTo>
                    <a:pt x="2270" y="708"/>
                  </a:lnTo>
                  <a:lnTo>
                    <a:pt x="2328" y="701"/>
                  </a:lnTo>
                  <a:lnTo>
                    <a:pt x="2375" y="685"/>
                  </a:lnTo>
                  <a:lnTo>
                    <a:pt x="2415" y="664"/>
                  </a:lnTo>
                  <a:lnTo>
                    <a:pt x="2448" y="636"/>
                  </a:lnTo>
                  <a:lnTo>
                    <a:pt x="2487" y="588"/>
                  </a:lnTo>
                  <a:lnTo>
                    <a:pt x="2550" y="452"/>
                  </a:lnTo>
                  <a:lnTo>
                    <a:pt x="2578" y="394"/>
                  </a:lnTo>
                  <a:lnTo>
                    <a:pt x="2612" y="342"/>
                  </a:lnTo>
                  <a:lnTo>
                    <a:pt x="2640" y="312"/>
                  </a:lnTo>
                  <a:lnTo>
                    <a:pt x="2657" y="299"/>
                  </a:lnTo>
                  <a:lnTo>
                    <a:pt x="2696" y="277"/>
                  </a:lnTo>
                  <a:lnTo>
                    <a:pt x="2718" y="269"/>
                  </a:lnTo>
                  <a:lnTo>
                    <a:pt x="2827" y="196"/>
                  </a:lnTo>
                  <a:close/>
                </a:path>
              </a:pathLst>
            </a:custGeom>
            <a:solidFill>
              <a:srgbClr val="66BC88"/>
            </a:solidFill>
            <a:ln w="9525">
              <a:noFill/>
              <a:round/>
              <a:headEnd/>
              <a:tailEnd/>
            </a:ln>
          </p:spPr>
          <p:txBody>
            <a:bodyPr>
              <a:prstTxWarp prst="textNoShape">
                <a:avLst/>
              </a:prstTxWarp>
            </a:bodyPr>
            <a:lstStyle/>
            <a:p>
              <a:endParaRPr lang="en-US"/>
            </a:p>
          </p:txBody>
        </p:sp>
        <p:sp>
          <p:nvSpPr>
            <p:cNvPr id="51258" name="Freeform 118"/>
            <p:cNvSpPr>
              <a:spLocks noChangeAspect="1"/>
            </p:cNvSpPr>
            <p:nvPr/>
          </p:nvSpPr>
          <p:spPr bwMode="auto">
            <a:xfrm>
              <a:off x="705" y="3035"/>
              <a:ext cx="561" cy="486"/>
            </a:xfrm>
            <a:custGeom>
              <a:avLst/>
              <a:gdLst>
                <a:gd name="T0" fmla="*/ 4477 w 4488"/>
                <a:gd name="T1" fmla="*/ 8 h 3888"/>
                <a:gd name="T2" fmla="*/ 3614 w 4488"/>
                <a:gd name="T3" fmla="*/ 458 h 3888"/>
                <a:gd name="T4" fmla="*/ 568 w 4488"/>
                <a:gd name="T5" fmla="*/ 2708 h 3888"/>
                <a:gd name="T6" fmla="*/ 328 w 4488"/>
                <a:gd name="T7" fmla="*/ 2825 h 3888"/>
                <a:gd name="T8" fmla="*/ 494 w 4488"/>
                <a:gd name="T9" fmla="*/ 2803 h 3888"/>
                <a:gd name="T10" fmla="*/ 844 w 4488"/>
                <a:gd name="T11" fmla="*/ 2891 h 3888"/>
                <a:gd name="T12" fmla="*/ 808 w 4488"/>
                <a:gd name="T13" fmla="*/ 2790 h 3888"/>
                <a:gd name="T14" fmla="*/ 797 w 4488"/>
                <a:gd name="T15" fmla="*/ 2738 h 3888"/>
                <a:gd name="T16" fmla="*/ 1128 w 4488"/>
                <a:gd name="T17" fmla="*/ 2877 h 3888"/>
                <a:gd name="T18" fmla="*/ 1156 w 4488"/>
                <a:gd name="T19" fmla="*/ 2844 h 3888"/>
                <a:gd name="T20" fmla="*/ 1072 w 4488"/>
                <a:gd name="T21" fmla="*/ 2697 h 3888"/>
                <a:gd name="T22" fmla="*/ 1485 w 4488"/>
                <a:gd name="T23" fmla="*/ 2811 h 3888"/>
                <a:gd name="T24" fmla="*/ 1220 w 4488"/>
                <a:gd name="T25" fmla="*/ 2634 h 3888"/>
                <a:gd name="T26" fmla="*/ 1345 w 4488"/>
                <a:gd name="T27" fmla="*/ 2578 h 3888"/>
                <a:gd name="T28" fmla="*/ 1631 w 4488"/>
                <a:gd name="T29" fmla="*/ 2665 h 3888"/>
                <a:gd name="T30" fmla="*/ 1580 w 4488"/>
                <a:gd name="T31" fmla="*/ 2538 h 3888"/>
                <a:gd name="T32" fmla="*/ 1602 w 4488"/>
                <a:gd name="T33" fmla="*/ 2410 h 3888"/>
                <a:gd name="T34" fmla="*/ 1940 w 4488"/>
                <a:gd name="T35" fmla="*/ 2362 h 3888"/>
                <a:gd name="T36" fmla="*/ 1812 w 4488"/>
                <a:gd name="T37" fmla="*/ 2319 h 3888"/>
                <a:gd name="T38" fmla="*/ 2244 w 4488"/>
                <a:gd name="T39" fmla="*/ 2024 h 3888"/>
                <a:gd name="T40" fmla="*/ 2084 w 4488"/>
                <a:gd name="T41" fmla="*/ 2053 h 3888"/>
                <a:gd name="T42" fmla="*/ 2389 w 4488"/>
                <a:gd name="T43" fmla="*/ 1864 h 3888"/>
                <a:gd name="T44" fmla="*/ 2468 w 4488"/>
                <a:gd name="T45" fmla="*/ 1830 h 3888"/>
                <a:gd name="T46" fmla="*/ 2462 w 4488"/>
                <a:gd name="T47" fmla="*/ 1987 h 3888"/>
                <a:gd name="T48" fmla="*/ 2797 w 4488"/>
                <a:gd name="T49" fmla="*/ 1535 h 3888"/>
                <a:gd name="T50" fmla="*/ 2972 w 4488"/>
                <a:gd name="T51" fmla="*/ 1442 h 3888"/>
                <a:gd name="T52" fmla="*/ 3485 w 4488"/>
                <a:gd name="T53" fmla="*/ 835 h 3888"/>
                <a:gd name="T54" fmla="*/ 3540 w 4488"/>
                <a:gd name="T55" fmla="*/ 815 h 3888"/>
                <a:gd name="T56" fmla="*/ 3423 w 4488"/>
                <a:gd name="T57" fmla="*/ 1128 h 3888"/>
                <a:gd name="T58" fmla="*/ 3336 w 4488"/>
                <a:gd name="T59" fmla="*/ 1227 h 3888"/>
                <a:gd name="T60" fmla="*/ 3211 w 4488"/>
                <a:gd name="T61" fmla="*/ 1298 h 3888"/>
                <a:gd name="T62" fmla="*/ 3189 w 4488"/>
                <a:gd name="T63" fmla="*/ 1212 h 3888"/>
                <a:gd name="T64" fmla="*/ 3164 w 4488"/>
                <a:gd name="T65" fmla="*/ 1642 h 3888"/>
                <a:gd name="T66" fmla="*/ 3088 w 4488"/>
                <a:gd name="T67" fmla="*/ 1774 h 3888"/>
                <a:gd name="T68" fmla="*/ 3002 w 4488"/>
                <a:gd name="T69" fmla="*/ 2043 h 3888"/>
                <a:gd name="T70" fmla="*/ 3765 w 4488"/>
                <a:gd name="T71" fmla="*/ 1009 h 3888"/>
                <a:gd name="T72" fmla="*/ 3390 w 4488"/>
                <a:gd name="T73" fmla="*/ 1621 h 3888"/>
                <a:gd name="T74" fmla="*/ 3383 w 4488"/>
                <a:gd name="T75" fmla="*/ 1761 h 3888"/>
                <a:gd name="T76" fmla="*/ 3311 w 4488"/>
                <a:gd name="T77" fmla="*/ 3748 h 3888"/>
                <a:gd name="T78" fmla="*/ 3393 w 4488"/>
                <a:gd name="T79" fmla="*/ 3575 h 3888"/>
                <a:gd name="T80" fmla="*/ 3577 w 4488"/>
                <a:gd name="T81" fmla="*/ 2949 h 3888"/>
                <a:gd name="T82" fmla="*/ 3552 w 4488"/>
                <a:gd name="T83" fmla="*/ 2905 h 3888"/>
                <a:gd name="T84" fmla="*/ 3401 w 4488"/>
                <a:gd name="T85" fmla="*/ 2963 h 3888"/>
                <a:gd name="T86" fmla="*/ 3591 w 4488"/>
                <a:gd name="T87" fmla="*/ 2526 h 3888"/>
                <a:gd name="T88" fmla="*/ 3564 w 4488"/>
                <a:gd name="T89" fmla="*/ 2510 h 3888"/>
                <a:gd name="T90" fmla="*/ 3526 w 4488"/>
                <a:gd name="T91" fmla="*/ 2454 h 3888"/>
                <a:gd name="T92" fmla="*/ 3317 w 4488"/>
                <a:gd name="T93" fmla="*/ 2669 h 3888"/>
                <a:gd name="T94" fmla="*/ 3562 w 4488"/>
                <a:gd name="T95" fmla="*/ 2243 h 3888"/>
                <a:gd name="T96" fmla="*/ 3309 w 4488"/>
                <a:gd name="T97" fmla="*/ 2512 h 3888"/>
                <a:gd name="T98" fmla="*/ 3614 w 4488"/>
                <a:gd name="T99" fmla="*/ 2024 h 3888"/>
                <a:gd name="T100" fmla="*/ 3643 w 4488"/>
                <a:gd name="T101" fmla="*/ 1907 h 3888"/>
                <a:gd name="T102" fmla="*/ 3423 w 4488"/>
                <a:gd name="T103" fmla="*/ 1930 h 3888"/>
                <a:gd name="T104" fmla="*/ 3726 w 4488"/>
                <a:gd name="T105" fmla="*/ 1591 h 3888"/>
                <a:gd name="T106" fmla="*/ 3501 w 4488"/>
                <a:gd name="T107" fmla="*/ 1722 h 3888"/>
                <a:gd name="T108" fmla="*/ 3861 w 4488"/>
                <a:gd name="T109" fmla="*/ 1252 h 3888"/>
                <a:gd name="T110" fmla="*/ 4152 w 4488"/>
                <a:gd name="T111" fmla="*/ 797 h 3888"/>
                <a:gd name="T112" fmla="*/ 4349 w 4488"/>
                <a:gd name="T113" fmla="*/ 537 h 388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488"/>
                <a:gd name="T172" fmla="*/ 0 h 3888"/>
                <a:gd name="T173" fmla="*/ 4488 w 4488"/>
                <a:gd name="T174" fmla="*/ 3888 h 388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488" h="3888">
                  <a:moveTo>
                    <a:pt x="4342" y="277"/>
                  </a:moveTo>
                  <a:lnTo>
                    <a:pt x="4338" y="261"/>
                  </a:lnTo>
                  <a:lnTo>
                    <a:pt x="4340" y="227"/>
                  </a:lnTo>
                  <a:lnTo>
                    <a:pt x="4342" y="217"/>
                  </a:lnTo>
                  <a:lnTo>
                    <a:pt x="4372" y="146"/>
                  </a:lnTo>
                  <a:lnTo>
                    <a:pt x="4411" y="83"/>
                  </a:lnTo>
                  <a:lnTo>
                    <a:pt x="4477" y="8"/>
                  </a:lnTo>
                  <a:lnTo>
                    <a:pt x="4488" y="0"/>
                  </a:lnTo>
                  <a:lnTo>
                    <a:pt x="4465" y="0"/>
                  </a:lnTo>
                  <a:lnTo>
                    <a:pt x="4391" y="13"/>
                  </a:lnTo>
                  <a:lnTo>
                    <a:pt x="4280" y="52"/>
                  </a:lnTo>
                  <a:lnTo>
                    <a:pt x="4098" y="143"/>
                  </a:lnTo>
                  <a:lnTo>
                    <a:pt x="3800" y="331"/>
                  </a:lnTo>
                  <a:lnTo>
                    <a:pt x="3614" y="458"/>
                  </a:lnTo>
                  <a:lnTo>
                    <a:pt x="2696" y="1411"/>
                  </a:lnTo>
                  <a:lnTo>
                    <a:pt x="2309" y="1821"/>
                  </a:lnTo>
                  <a:lnTo>
                    <a:pt x="1986" y="2028"/>
                  </a:lnTo>
                  <a:lnTo>
                    <a:pt x="1573" y="2319"/>
                  </a:lnTo>
                  <a:lnTo>
                    <a:pt x="1464" y="2389"/>
                  </a:lnTo>
                  <a:lnTo>
                    <a:pt x="1008" y="2572"/>
                  </a:lnTo>
                  <a:lnTo>
                    <a:pt x="568" y="2708"/>
                  </a:lnTo>
                  <a:lnTo>
                    <a:pt x="101" y="2809"/>
                  </a:lnTo>
                  <a:lnTo>
                    <a:pt x="0" y="2825"/>
                  </a:lnTo>
                  <a:lnTo>
                    <a:pt x="211" y="2895"/>
                  </a:lnTo>
                  <a:lnTo>
                    <a:pt x="333" y="2918"/>
                  </a:lnTo>
                  <a:lnTo>
                    <a:pt x="379" y="2920"/>
                  </a:lnTo>
                  <a:lnTo>
                    <a:pt x="393" y="2905"/>
                  </a:lnTo>
                  <a:lnTo>
                    <a:pt x="328" y="2825"/>
                  </a:lnTo>
                  <a:lnTo>
                    <a:pt x="461" y="2902"/>
                  </a:lnTo>
                  <a:lnTo>
                    <a:pt x="526" y="2928"/>
                  </a:lnTo>
                  <a:lnTo>
                    <a:pt x="555" y="2933"/>
                  </a:lnTo>
                  <a:lnTo>
                    <a:pt x="568" y="2934"/>
                  </a:lnTo>
                  <a:lnTo>
                    <a:pt x="582" y="2927"/>
                  </a:lnTo>
                  <a:lnTo>
                    <a:pt x="466" y="2811"/>
                  </a:lnTo>
                  <a:lnTo>
                    <a:pt x="494" y="2803"/>
                  </a:lnTo>
                  <a:lnTo>
                    <a:pt x="626" y="2934"/>
                  </a:lnTo>
                  <a:lnTo>
                    <a:pt x="794" y="2927"/>
                  </a:lnTo>
                  <a:lnTo>
                    <a:pt x="605" y="2803"/>
                  </a:lnTo>
                  <a:lnTo>
                    <a:pt x="641" y="2808"/>
                  </a:lnTo>
                  <a:lnTo>
                    <a:pt x="658" y="2811"/>
                  </a:lnTo>
                  <a:lnTo>
                    <a:pt x="781" y="2867"/>
                  </a:lnTo>
                  <a:lnTo>
                    <a:pt x="844" y="2891"/>
                  </a:lnTo>
                  <a:lnTo>
                    <a:pt x="917" y="2905"/>
                  </a:lnTo>
                  <a:lnTo>
                    <a:pt x="917" y="2920"/>
                  </a:lnTo>
                  <a:lnTo>
                    <a:pt x="903" y="2927"/>
                  </a:lnTo>
                  <a:lnTo>
                    <a:pt x="983" y="2934"/>
                  </a:lnTo>
                  <a:lnTo>
                    <a:pt x="997" y="2920"/>
                  </a:lnTo>
                  <a:lnTo>
                    <a:pt x="856" y="2830"/>
                  </a:lnTo>
                  <a:lnTo>
                    <a:pt x="808" y="2790"/>
                  </a:lnTo>
                  <a:lnTo>
                    <a:pt x="796" y="2777"/>
                  </a:lnTo>
                  <a:lnTo>
                    <a:pt x="784" y="2757"/>
                  </a:lnTo>
                  <a:lnTo>
                    <a:pt x="779" y="2744"/>
                  </a:lnTo>
                  <a:lnTo>
                    <a:pt x="779" y="2738"/>
                  </a:lnTo>
                  <a:lnTo>
                    <a:pt x="785" y="2737"/>
                  </a:lnTo>
                  <a:lnTo>
                    <a:pt x="790" y="2737"/>
                  </a:lnTo>
                  <a:lnTo>
                    <a:pt x="797" y="2738"/>
                  </a:lnTo>
                  <a:lnTo>
                    <a:pt x="817" y="2745"/>
                  </a:lnTo>
                  <a:lnTo>
                    <a:pt x="947" y="2833"/>
                  </a:lnTo>
                  <a:lnTo>
                    <a:pt x="1009" y="2864"/>
                  </a:lnTo>
                  <a:lnTo>
                    <a:pt x="1067" y="2880"/>
                  </a:lnTo>
                  <a:lnTo>
                    <a:pt x="1098" y="2883"/>
                  </a:lnTo>
                  <a:lnTo>
                    <a:pt x="1114" y="2883"/>
                  </a:lnTo>
                  <a:lnTo>
                    <a:pt x="1128" y="2877"/>
                  </a:lnTo>
                  <a:lnTo>
                    <a:pt x="903" y="2709"/>
                  </a:lnTo>
                  <a:lnTo>
                    <a:pt x="903" y="2686"/>
                  </a:lnTo>
                  <a:lnTo>
                    <a:pt x="932" y="2686"/>
                  </a:lnTo>
                  <a:lnTo>
                    <a:pt x="1037" y="2789"/>
                  </a:lnTo>
                  <a:lnTo>
                    <a:pt x="1074" y="2813"/>
                  </a:lnTo>
                  <a:lnTo>
                    <a:pt x="1113" y="2831"/>
                  </a:lnTo>
                  <a:lnTo>
                    <a:pt x="1156" y="2844"/>
                  </a:lnTo>
                  <a:lnTo>
                    <a:pt x="1304" y="2861"/>
                  </a:lnTo>
                  <a:lnTo>
                    <a:pt x="1304" y="2877"/>
                  </a:lnTo>
                  <a:lnTo>
                    <a:pt x="1362" y="2861"/>
                  </a:lnTo>
                  <a:lnTo>
                    <a:pt x="1362" y="2840"/>
                  </a:lnTo>
                  <a:lnTo>
                    <a:pt x="1222" y="2789"/>
                  </a:lnTo>
                  <a:lnTo>
                    <a:pt x="1131" y="2741"/>
                  </a:lnTo>
                  <a:lnTo>
                    <a:pt x="1072" y="2697"/>
                  </a:lnTo>
                  <a:lnTo>
                    <a:pt x="1040" y="2662"/>
                  </a:lnTo>
                  <a:lnTo>
                    <a:pt x="1027" y="2643"/>
                  </a:lnTo>
                  <a:lnTo>
                    <a:pt x="1034" y="2629"/>
                  </a:lnTo>
                  <a:lnTo>
                    <a:pt x="1228" y="2760"/>
                  </a:lnTo>
                  <a:lnTo>
                    <a:pt x="1298" y="2790"/>
                  </a:lnTo>
                  <a:lnTo>
                    <a:pt x="1351" y="2802"/>
                  </a:lnTo>
                  <a:lnTo>
                    <a:pt x="1485" y="2811"/>
                  </a:lnTo>
                  <a:lnTo>
                    <a:pt x="1493" y="2825"/>
                  </a:lnTo>
                  <a:lnTo>
                    <a:pt x="1530" y="2789"/>
                  </a:lnTo>
                  <a:lnTo>
                    <a:pt x="1372" y="2733"/>
                  </a:lnTo>
                  <a:lnTo>
                    <a:pt x="1293" y="2695"/>
                  </a:lnTo>
                  <a:lnTo>
                    <a:pt x="1250" y="2665"/>
                  </a:lnTo>
                  <a:lnTo>
                    <a:pt x="1233" y="2650"/>
                  </a:lnTo>
                  <a:lnTo>
                    <a:pt x="1220" y="2634"/>
                  </a:lnTo>
                  <a:lnTo>
                    <a:pt x="1212" y="2616"/>
                  </a:lnTo>
                  <a:lnTo>
                    <a:pt x="1210" y="2609"/>
                  </a:lnTo>
                  <a:lnTo>
                    <a:pt x="1208" y="2600"/>
                  </a:lnTo>
                  <a:lnTo>
                    <a:pt x="1536" y="2760"/>
                  </a:lnTo>
                  <a:lnTo>
                    <a:pt x="1610" y="2694"/>
                  </a:lnTo>
                  <a:lnTo>
                    <a:pt x="1414" y="2615"/>
                  </a:lnTo>
                  <a:lnTo>
                    <a:pt x="1345" y="2578"/>
                  </a:lnTo>
                  <a:lnTo>
                    <a:pt x="1321" y="2559"/>
                  </a:lnTo>
                  <a:lnTo>
                    <a:pt x="1310" y="2545"/>
                  </a:lnTo>
                  <a:lnTo>
                    <a:pt x="1304" y="2533"/>
                  </a:lnTo>
                  <a:lnTo>
                    <a:pt x="1304" y="2526"/>
                  </a:lnTo>
                  <a:lnTo>
                    <a:pt x="1318" y="2520"/>
                  </a:lnTo>
                  <a:lnTo>
                    <a:pt x="1484" y="2614"/>
                  </a:lnTo>
                  <a:lnTo>
                    <a:pt x="1631" y="2665"/>
                  </a:lnTo>
                  <a:lnTo>
                    <a:pt x="1748" y="2555"/>
                  </a:lnTo>
                  <a:lnTo>
                    <a:pt x="1748" y="2549"/>
                  </a:lnTo>
                  <a:lnTo>
                    <a:pt x="1694" y="2546"/>
                  </a:lnTo>
                  <a:lnTo>
                    <a:pt x="1653" y="2546"/>
                  </a:lnTo>
                  <a:lnTo>
                    <a:pt x="1635" y="2545"/>
                  </a:lnTo>
                  <a:lnTo>
                    <a:pt x="1620" y="2545"/>
                  </a:lnTo>
                  <a:lnTo>
                    <a:pt x="1580" y="2538"/>
                  </a:lnTo>
                  <a:lnTo>
                    <a:pt x="1556" y="2528"/>
                  </a:lnTo>
                  <a:lnTo>
                    <a:pt x="1531" y="2510"/>
                  </a:lnTo>
                  <a:lnTo>
                    <a:pt x="1485" y="2469"/>
                  </a:lnTo>
                  <a:lnTo>
                    <a:pt x="1770" y="2526"/>
                  </a:lnTo>
                  <a:lnTo>
                    <a:pt x="1872" y="2424"/>
                  </a:lnTo>
                  <a:lnTo>
                    <a:pt x="1872" y="2410"/>
                  </a:lnTo>
                  <a:lnTo>
                    <a:pt x="1602" y="2410"/>
                  </a:lnTo>
                  <a:lnTo>
                    <a:pt x="1595" y="2403"/>
                  </a:lnTo>
                  <a:lnTo>
                    <a:pt x="1601" y="2398"/>
                  </a:lnTo>
                  <a:lnTo>
                    <a:pt x="1629" y="2388"/>
                  </a:lnTo>
                  <a:lnTo>
                    <a:pt x="1665" y="2383"/>
                  </a:lnTo>
                  <a:lnTo>
                    <a:pt x="1810" y="2384"/>
                  </a:lnTo>
                  <a:lnTo>
                    <a:pt x="1903" y="2375"/>
                  </a:lnTo>
                  <a:lnTo>
                    <a:pt x="1940" y="2362"/>
                  </a:lnTo>
                  <a:lnTo>
                    <a:pt x="1959" y="2349"/>
                  </a:lnTo>
                  <a:lnTo>
                    <a:pt x="1967" y="2340"/>
                  </a:lnTo>
                  <a:lnTo>
                    <a:pt x="1973" y="2330"/>
                  </a:lnTo>
                  <a:lnTo>
                    <a:pt x="1978" y="2320"/>
                  </a:lnTo>
                  <a:lnTo>
                    <a:pt x="1981" y="2293"/>
                  </a:lnTo>
                  <a:lnTo>
                    <a:pt x="1921" y="2299"/>
                  </a:lnTo>
                  <a:lnTo>
                    <a:pt x="1812" y="2319"/>
                  </a:lnTo>
                  <a:lnTo>
                    <a:pt x="1781" y="2319"/>
                  </a:lnTo>
                  <a:lnTo>
                    <a:pt x="1748" y="2315"/>
                  </a:lnTo>
                  <a:lnTo>
                    <a:pt x="1766" y="2304"/>
                  </a:lnTo>
                  <a:lnTo>
                    <a:pt x="1833" y="2283"/>
                  </a:lnTo>
                  <a:lnTo>
                    <a:pt x="2032" y="2235"/>
                  </a:lnTo>
                  <a:lnTo>
                    <a:pt x="2047" y="2243"/>
                  </a:lnTo>
                  <a:lnTo>
                    <a:pt x="2244" y="2024"/>
                  </a:lnTo>
                  <a:lnTo>
                    <a:pt x="2258" y="2024"/>
                  </a:lnTo>
                  <a:lnTo>
                    <a:pt x="2273" y="2002"/>
                  </a:lnTo>
                  <a:lnTo>
                    <a:pt x="2247" y="2004"/>
                  </a:lnTo>
                  <a:lnTo>
                    <a:pt x="2204" y="2018"/>
                  </a:lnTo>
                  <a:lnTo>
                    <a:pt x="2139" y="2045"/>
                  </a:lnTo>
                  <a:lnTo>
                    <a:pt x="2099" y="2053"/>
                  </a:lnTo>
                  <a:lnTo>
                    <a:pt x="2084" y="2053"/>
                  </a:lnTo>
                  <a:lnTo>
                    <a:pt x="2076" y="2075"/>
                  </a:lnTo>
                  <a:lnTo>
                    <a:pt x="2054" y="2053"/>
                  </a:lnTo>
                  <a:lnTo>
                    <a:pt x="2215" y="1994"/>
                  </a:lnTo>
                  <a:lnTo>
                    <a:pt x="2303" y="1945"/>
                  </a:lnTo>
                  <a:lnTo>
                    <a:pt x="2342" y="1916"/>
                  </a:lnTo>
                  <a:lnTo>
                    <a:pt x="2375" y="1883"/>
                  </a:lnTo>
                  <a:lnTo>
                    <a:pt x="2389" y="1864"/>
                  </a:lnTo>
                  <a:lnTo>
                    <a:pt x="2323" y="1868"/>
                  </a:lnTo>
                  <a:lnTo>
                    <a:pt x="2287" y="1871"/>
                  </a:lnTo>
                  <a:lnTo>
                    <a:pt x="2496" y="1747"/>
                  </a:lnTo>
                  <a:lnTo>
                    <a:pt x="2575" y="1703"/>
                  </a:lnTo>
                  <a:lnTo>
                    <a:pt x="2593" y="1696"/>
                  </a:lnTo>
                  <a:lnTo>
                    <a:pt x="2554" y="1741"/>
                  </a:lnTo>
                  <a:lnTo>
                    <a:pt x="2468" y="1830"/>
                  </a:lnTo>
                  <a:lnTo>
                    <a:pt x="2445" y="1865"/>
                  </a:lnTo>
                  <a:lnTo>
                    <a:pt x="2442" y="1876"/>
                  </a:lnTo>
                  <a:lnTo>
                    <a:pt x="2440" y="1886"/>
                  </a:lnTo>
                  <a:lnTo>
                    <a:pt x="2455" y="1893"/>
                  </a:lnTo>
                  <a:lnTo>
                    <a:pt x="2476" y="1871"/>
                  </a:lnTo>
                  <a:lnTo>
                    <a:pt x="2455" y="1981"/>
                  </a:lnTo>
                  <a:lnTo>
                    <a:pt x="2462" y="1987"/>
                  </a:lnTo>
                  <a:lnTo>
                    <a:pt x="2678" y="1619"/>
                  </a:lnTo>
                  <a:lnTo>
                    <a:pt x="2833" y="1401"/>
                  </a:lnTo>
                  <a:lnTo>
                    <a:pt x="2915" y="1307"/>
                  </a:lnTo>
                  <a:lnTo>
                    <a:pt x="3001" y="1235"/>
                  </a:lnTo>
                  <a:lnTo>
                    <a:pt x="3045" y="1208"/>
                  </a:lnTo>
                  <a:lnTo>
                    <a:pt x="2783" y="1536"/>
                  </a:lnTo>
                  <a:lnTo>
                    <a:pt x="2797" y="1535"/>
                  </a:lnTo>
                  <a:lnTo>
                    <a:pt x="2822" y="1527"/>
                  </a:lnTo>
                  <a:lnTo>
                    <a:pt x="2834" y="1522"/>
                  </a:lnTo>
                  <a:lnTo>
                    <a:pt x="2884" y="1481"/>
                  </a:lnTo>
                  <a:lnTo>
                    <a:pt x="2916" y="1456"/>
                  </a:lnTo>
                  <a:lnTo>
                    <a:pt x="2942" y="1446"/>
                  </a:lnTo>
                  <a:lnTo>
                    <a:pt x="2956" y="1443"/>
                  </a:lnTo>
                  <a:lnTo>
                    <a:pt x="2972" y="1442"/>
                  </a:lnTo>
                  <a:lnTo>
                    <a:pt x="2972" y="1456"/>
                  </a:lnTo>
                  <a:lnTo>
                    <a:pt x="2980" y="1463"/>
                  </a:lnTo>
                  <a:lnTo>
                    <a:pt x="3431" y="874"/>
                  </a:lnTo>
                  <a:lnTo>
                    <a:pt x="3409" y="895"/>
                  </a:lnTo>
                  <a:lnTo>
                    <a:pt x="3409" y="910"/>
                  </a:lnTo>
                  <a:lnTo>
                    <a:pt x="3431" y="931"/>
                  </a:lnTo>
                  <a:lnTo>
                    <a:pt x="3485" y="835"/>
                  </a:lnTo>
                  <a:lnTo>
                    <a:pt x="3500" y="817"/>
                  </a:lnTo>
                  <a:lnTo>
                    <a:pt x="3508" y="810"/>
                  </a:lnTo>
                  <a:lnTo>
                    <a:pt x="3511" y="809"/>
                  </a:lnTo>
                  <a:lnTo>
                    <a:pt x="3516" y="807"/>
                  </a:lnTo>
                  <a:lnTo>
                    <a:pt x="3528" y="807"/>
                  </a:lnTo>
                  <a:lnTo>
                    <a:pt x="3536" y="811"/>
                  </a:lnTo>
                  <a:lnTo>
                    <a:pt x="3540" y="815"/>
                  </a:lnTo>
                  <a:lnTo>
                    <a:pt x="3539" y="827"/>
                  </a:lnTo>
                  <a:lnTo>
                    <a:pt x="3536" y="839"/>
                  </a:lnTo>
                  <a:lnTo>
                    <a:pt x="3471" y="954"/>
                  </a:lnTo>
                  <a:lnTo>
                    <a:pt x="3460" y="974"/>
                  </a:lnTo>
                  <a:lnTo>
                    <a:pt x="3435" y="1045"/>
                  </a:lnTo>
                  <a:lnTo>
                    <a:pt x="3425" y="1099"/>
                  </a:lnTo>
                  <a:lnTo>
                    <a:pt x="3423" y="1128"/>
                  </a:lnTo>
                  <a:lnTo>
                    <a:pt x="3402" y="1106"/>
                  </a:lnTo>
                  <a:lnTo>
                    <a:pt x="3431" y="960"/>
                  </a:lnTo>
                  <a:lnTo>
                    <a:pt x="3409" y="939"/>
                  </a:lnTo>
                  <a:lnTo>
                    <a:pt x="3367" y="1001"/>
                  </a:lnTo>
                  <a:lnTo>
                    <a:pt x="3350" y="1041"/>
                  </a:lnTo>
                  <a:lnTo>
                    <a:pt x="3337" y="1102"/>
                  </a:lnTo>
                  <a:lnTo>
                    <a:pt x="3336" y="1227"/>
                  </a:lnTo>
                  <a:lnTo>
                    <a:pt x="3337" y="1274"/>
                  </a:lnTo>
                  <a:lnTo>
                    <a:pt x="3329" y="1274"/>
                  </a:lnTo>
                  <a:lnTo>
                    <a:pt x="3307" y="1106"/>
                  </a:lnTo>
                  <a:lnTo>
                    <a:pt x="3286" y="1106"/>
                  </a:lnTo>
                  <a:lnTo>
                    <a:pt x="3259" y="1152"/>
                  </a:lnTo>
                  <a:lnTo>
                    <a:pt x="3238" y="1198"/>
                  </a:lnTo>
                  <a:lnTo>
                    <a:pt x="3211" y="1298"/>
                  </a:lnTo>
                  <a:lnTo>
                    <a:pt x="3199" y="1455"/>
                  </a:lnTo>
                  <a:lnTo>
                    <a:pt x="3198" y="1507"/>
                  </a:lnTo>
                  <a:lnTo>
                    <a:pt x="3183" y="1485"/>
                  </a:lnTo>
                  <a:lnTo>
                    <a:pt x="3203" y="1312"/>
                  </a:lnTo>
                  <a:lnTo>
                    <a:pt x="3212" y="1208"/>
                  </a:lnTo>
                  <a:lnTo>
                    <a:pt x="3198" y="1202"/>
                  </a:lnTo>
                  <a:lnTo>
                    <a:pt x="3189" y="1212"/>
                  </a:lnTo>
                  <a:lnTo>
                    <a:pt x="3174" y="1236"/>
                  </a:lnTo>
                  <a:lnTo>
                    <a:pt x="3163" y="1265"/>
                  </a:lnTo>
                  <a:lnTo>
                    <a:pt x="3152" y="1328"/>
                  </a:lnTo>
                  <a:lnTo>
                    <a:pt x="3152" y="1415"/>
                  </a:lnTo>
                  <a:lnTo>
                    <a:pt x="3170" y="1601"/>
                  </a:lnTo>
                  <a:lnTo>
                    <a:pt x="3167" y="1636"/>
                  </a:lnTo>
                  <a:lnTo>
                    <a:pt x="3164" y="1642"/>
                  </a:lnTo>
                  <a:lnTo>
                    <a:pt x="3161" y="1645"/>
                  </a:lnTo>
                  <a:lnTo>
                    <a:pt x="3125" y="1296"/>
                  </a:lnTo>
                  <a:lnTo>
                    <a:pt x="3087" y="1444"/>
                  </a:lnTo>
                  <a:lnTo>
                    <a:pt x="3065" y="1594"/>
                  </a:lnTo>
                  <a:lnTo>
                    <a:pt x="3065" y="1685"/>
                  </a:lnTo>
                  <a:lnTo>
                    <a:pt x="3073" y="1733"/>
                  </a:lnTo>
                  <a:lnTo>
                    <a:pt x="3088" y="1774"/>
                  </a:lnTo>
                  <a:lnTo>
                    <a:pt x="3102" y="1796"/>
                  </a:lnTo>
                  <a:lnTo>
                    <a:pt x="3111" y="1805"/>
                  </a:lnTo>
                  <a:lnTo>
                    <a:pt x="3220" y="1615"/>
                  </a:lnTo>
                  <a:lnTo>
                    <a:pt x="3280" y="1528"/>
                  </a:lnTo>
                  <a:lnTo>
                    <a:pt x="3292" y="1514"/>
                  </a:lnTo>
                  <a:lnTo>
                    <a:pt x="2980" y="2046"/>
                  </a:lnTo>
                  <a:lnTo>
                    <a:pt x="3002" y="2043"/>
                  </a:lnTo>
                  <a:lnTo>
                    <a:pt x="3025" y="2035"/>
                  </a:lnTo>
                  <a:lnTo>
                    <a:pt x="3050" y="2023"/>
                  </a:lnTo>
                  <a:lnTo>
                    <a:pt x="3101" y="1983"/>
                  </a:lnTo>
                  <a:lnTo>
                    <a:pt x="3183" y="1895"/>
                  </a:lnTo>
                  <a:lnTo>
                    <a:pt x="3329" y="1694"/>
                  </a:lnTo>
                  <a:lnTo>
                    <a:pt x="3645" y="1183"/>
                  </a:lnTo>
                  <a:lnTo>
                    <a:pt x="3765" y="1009"/>
                  </a:lnTo>
                  <a:lnTo>
                    <a:pt x="3806" y="963"/>
                  </a:lnTo>
                  <a:lnTo>
                    <a:pt x="3825" y="946"/>
                  </a:lnTo>
                  <a:lnTo>
                    <a:pt x="3695" y="1143"/>
                  </a:lnTo>
                  <a:lnTo>
                    <a:pt x="3640" y="1207"/>
                  </a:lnTo>
                  <a:lnTo>
                    <a:pt x="3629" y="1217"/>
                  </a:lnTo>
                  <a:lnTo>
                    <a:pt x="3620" y="1223"/>
                  </a:lnTo>
                  <a:lnTo>
                    <a:pt x="3390" y="1621"/>
                  </a:lnTo>
                  <a:lnTo>
                    <a:pt x="3257" y="1864"/>
                  </a:lnTo>
                  <a:lnTo>
                    <a:pt x="3278" y="1886"/>
                  </a:lnTo>
                  <a:lnTo>
                    <a:pt x="3191" y="2221"/>
                  </a:lnTo>
                  <a:lnTo>
                    <a:pt x="3212" y="2235"/>
                  </a:lnTo>
                  <a:lnTo>
                    <a:pt x="3297" y="1940"/>
                  </a:lnTo>
                  <a:lnTo>
                    <a:pt x="3350" y="1812"/>
                  </a:lnTo>
                  <a:lnTo>
                    <a:pt x="3383" y="1761"/>
                  </a:lnTo>
                  <a:lnTo>
                    <a:pt x="3402" y="1740"/>
                  </a:lnTo>
                  <a:lnTo>
                    <a:pt x="3293" y="2014"/>
                  </a:lnTo>
                  <a:lnTo>
                    <a:pt x="3234" y="2283"/>
                  </a:lnTo>
                  <a:lnTo>
                    <a:pt x="3213" y="2612"/>
                  </a:lnTo>
                  <a:lnTo>
                    <a:pt x="3232" y="2940"/>
                  </a:lnTo>
                  <a:lnTo>
                    <a:pt x="3284" y="3405"/>
                  </a:lnTo>
                  <a:lnTo>
                    <a:pt x="3311" y="3748"/>
                  </a:lnTo>
                  <a:lnTo>
                    <a:pt x="3315" y="3888"/>
                  </a:lnTo>
                  <a:lnTo>
                    <a:pt x="3540" y="3349"/>
                  </a:lnTo>
                  <a:lnTo>
                    <a:pt x="3518" y="3328"/>
                  </a:lnTo>
                  <a:lnTo>
                    <a:pt x="3475" y="3408"/>
                  </a:lnTo>
                  <a:lnTo>
                    <a:pt x="3482" y="3422"/>
                  </a:lnTo>
                  <a:lnTo>
                    <a:pt x="3419" y="3535"/>
                  </a:lnTo>
                  <a:lnTo>
                    <a:pt x="3393" y="3575"/>
                  </a:lnTo>
                  <a:lnTo>
                    <a:pt x="3380" y="3590"/>
                  </a:lnTo>
                  <a:lnTo>
                    <a:pt x="3540" y="3168"/>
                  </a:lnTo>
                  <a:lnTo>
                    <a:pt x="3518" y="3160"/>
                  </a:lnTo>
                  <a:lnTo>
                    <a:pt x="3526" y="3146"/>
                  </a:lnTo>
                  <a:lnTo>
                    <a:pt x="3526" y="3160"/>
                  </a:lnTo>
                  <a:lnTo>
                    <a:pt x="3540" y="3168"/>
                  </a:lnTo>
                  <a:lnTo>
                    <a:pt x="3577" y="2949"/>
                  </a:lnTo>
                  <a:lnTo>
                    <a:pt x="3481" y="3162"/>
                  </a:lnTo>
                  <a:lnTo>
                    <a:pt x="3436" y="3249"/>
                  </a:lnTo>
                  <a:lnTo>
                    <a:pt x="3431" y="3254"/>
                  </a:lnTo>
                  <a:lnTo>
                    <a:pt x="3435" y="3199"/>
                  </a:lnTo>
                  <a:lnTo>
                    <a:pt x="3451" y="3131"/>
                  </a:lnTo>
                  <a:lnTo>
                    <a:pt x="3497" y="3026"/>
                  </a:lnTo>
                  <a:lnTo>
                    <a:pt x="3552" y="2905"/>
                  </a:lnTo>
                  <a:lnTo>
                    <a:pt x="3568" y="2854"/>
                  </a:lnTo>
                  <a:lnTo>
                    <a:pt x="3577" y="2800"/>
                  </a:lnTo>
                  <a:lnTo>
                    <a:pt x="3577" y="2715"/>
                  </a:lnTo>
                  <a:lnTo>
                    <a:pt x="3444" y="2973"/>
                  </a:lnTo>
                  <a:lnTo>
                    <a:pt x="3380" y="3088"/>
                  </a:lnTo>
                  <a:lnTo>
                    <a:pt x="3386" y="3022"/>
                  </a:lnTo>
                  <a:lnTo>
                    <a:pt x="3401" y="2963"/>
                  </a:lnTo>
                  <a:lnTo>
                    <a:pt x="3416" y="2928"/>
                  </a:lnTo>
                  <a:lnTo>
                    <a:pt x="3474" y="2832"/>
                  </a:lnTo>
                  <a:lnTo>
                    <a:pt x="3552" y="2710"/>
                  </a:lnTo>
                  <a:lnTo>
                    <a:pt x="3568" y="2678"/>
                  </a:lnTo>
                  <a:lnTo>
                    <a:pt x="3585" y="2625"/>
                  </a:lnTo>
                  <a:lnTo>
                    <a:pt x="3591" y="2589"/>
                  </a:lnTo>
                  <a:lnTo>
                    <a:pt x="3591" y="2526"/>
                  </a:lnTo>
                  <a:lnTo>
                    <a:pt x="3412" y="2752"/>
                  </a:lnTo>
                  <a:lnTo>
                    <a:pt x="3333" y="2889"/>
                  </a:lnTo>
                  <a:lnTo>
                    <a:pt x="3307" y="2949"/>
                  </a:lnTo>
                  <a:lnTo>
                    <a:pt x="3326" y="2884"/>
                  </a:lnTo>
                  <a:lnTo>
                    <a:pt x="3362" y="2804"/>
                  </a:lnTo>
                  <a:lnTo>
                    <a:pt x="3471" y="2644"/>
                  </a:lnTo>
                  <a:lnTo>
                    <a:pt x="3564" y="2510"/>
                  </a:lnTo>
                  <a:lnTo>
                    <a:pt x="3589" y="2458"/>
                  </a:lnTo>
                  <a:lnTo>
                    <a:pt x="3607" y="2404"/>
                  </a:lnTo>
                  <a:lnTo>
                    <a:pt x="3614" y="2366"/>
                  </a:lnTo>
                  <a:lnTo>
                    <a:pt x="3599" y="2359"/>
                  </a:lnTo>
                  <a:lnTo>
                    <a:pt x="3518" y="2432"/>
                  </a:lnTo>
                  <a:lnTo>
                    <a:pt x="3518" y="2439"/>
                  </a:lnTo>
                  <a:lnTo>
                    <a:pt x="3526" y="2454"/>
                  </a:lnTo>
                  <a:lnTo>
                    <a:pt x="3577" y="2424"/>
                  </a:lnTo>
                  <a:lnTo>
                    <a:pt x="3518" y="2469"/>
                  </a:lnTo>
                  <a:lnTo>
                    <a:pt x="3504" y="2454"/>
                  </a:lnTo>
                  <a:lnTo>
                    <a:pt x="3355" y="2673"/>
                  </a:lnTo>
                  <a:lnTo>
                    <a:pt x="3278" y="2781"/>
                  </a:lnTo>
                  <a:lnTo>
                    <a:pt x="3291" y="2724"/>
                  </a:lnTo>
                  <a:lnTo>
                    <a:pt x="3317" y="2669"/>
                  </a:lnTo>
                  <a:lnTo>
                    <a:pt x="3379" y="2580"/>
                  </a:lnTo>
                  <a:lnTo>
                    <a:pt x="3512" y="2426"/>
                  </a:lnTo>
                  <a:lnTo>
                    <a:pt x="3575" y="2347"/>
                  </a:lnTo>
                  <a:lnTo>
                    <a:pt x="3606" y="2286"/>
                  </a:lnTo>
                  <a:lnTo>
                    <a:pt x="3613" y="2257"/>
                  </a:lnTo>
                  <a:lnTo>
                    <a:pt x="3614" y="2243"/>
                  </a:lnTo>
                  <a:lnTo>
                    <a:pt x="3562" y="2243"/>
                  </a:lnTo>
                  <a:lnTo>
                    <a:pt x="3278" y="2592"/>
                  </a:lnTo>
                  <a:lnTo>
                    <a:pt x="3286" y="2592"/>
                  </a:lnTo>
                  <a:lnTo>
                    <a:pt x="3286" y="2614"/>
                  </a:lnTo>
                  <a:lnTo>
                    <a:pt x="3278" y="2614"/>
                  </a:lnTo>
                  <a:lnTo>
                    <a:pt x="3279" y="2596"/>
                  </a:lnTo>
                  <a:lnTo>
                    <a:pt x="3286" y="2563"/>
                  </a:lnTo>
                  <a:lnTo>
                    <a:pt x="3309" y="2512"/>
                  </a:lnTo>
                  <a:lnTo>
                    <a:pt x="3355" y="2444"/>
                  </a:lnTo>
                  <a:lnTo>
                    <a:pt x="3478" y="2303"/>
                  </a:lnTo>
                  <a:lnTo>
                    <a:pt x="3567" y="2192"/>
                  </a:lnTo>
                  <a:lnTo>
                    <a:pt x="3611" y="2114"/>
                  </a:lnTo>
                  <a:lnTo>
                    <a:pt x="3631" y="2053"/>
                  </a:lnTo>
                  <a:lnTo>
                    <a:pt x="3635" y="2032"/>
                  </a:lnTo>
                  <a:lnTo>
                    <a:pt x="3614" y="2024"/>
                  </a:lnTo>
                  <a:lnTo>
                    <a:pt x="3591" y="2067"/>
                  </a:lnTo>
                  <a:lnTo>
                    <a:pt x="3577" y="2053"/>
                  </a:lnTo>
                  <a:lnTo>
                    <a:pt x="3315" y="2366"/>
                  </a:lnTo>
                  <a:lnTo>
                    <a:pt x="3518" y="2075"/>
                  </a:lnTo>
                  <a:lnTo>
                    <a:pt x="3504" y="2067"/>
                  </a:lnTo>
                  <a:lnTo>
                    <a:pt x="3620" y="2002"/>
                  </a:lnTo>
                  <a:lnTo>
                    <a:pt x="3643" y="1907"/>
                  </a:lnTo>
                  <a:lnTo>
                    <a:pt x="3635" y="1893"/>
                  </a:lnTo>
                  <a:lnTo>
                    <a:pt x="3504" y="1987"/>
                  </a:lnTo>
                  <a:lnTo>
                    <a:pt x="3679" y="1725"/>
                  </a:lnTo>
                  <a:lnTo>
                    <a:pt x="3664" y="1718"/>
                  </a:lnTo>
                  <a:lnTo>
                    <a:pt x="3423" y="1930"/>
                  </a:lnTo>
                  <a:lnTo>
                    <a:pt x="3409" y="1915"/>
                  </a:lnTo>
                  <a:lnTo>
                    <a:pt x="3423" y="1930"/>
                  </a:lnTo>
                  <a:lnTo>
                    <a:pt x="3562" y="1805"/>
                  </a:lnTo>
                  <a:lnTo>
                    <a:pt x="3548" y="1791"/>
                  </a:lnTo>
                  <a:lnTo>
                    <a:pt x="3631" y="1732"/>
                  </a:lnTo>
                  <a:lnTo>
                    <a:pt x="3661" y="1704"/>
                  </a:lnTo>
                  <a:lnTo>
                    <a:pt x="3697" y="1659"/>
                  </a:lnTo>
                  <a:lnTo>
                    <a:pt x="3715" y="1626"/>
                  </a:lnTo>
                  <a:lnTo>
                    <a:pt x="3726" y="1591"/>
                  </a:lnTo>
                  <a:lnTo>
                    <a:pt x="3729" y="1571"/>
                  </a:lnTo>
                  <a:lnTo>
                    <a:pt x="3729" y="1551"/>
                  </a:lnTo>
                  <a:lnTo>
                    <a:pt x="3715" y="1536"/>
                  </a:lnTo>
                  <a:lnTo>
                    <a:pt x="3540" y="1696"/>
                  </a:lnTo>
                  <a:lnTo>
                    <a:pt x="3540" y="1718"/>
                  </a:lnTo>
                  <a:lnTo>
                    <a:pt x="3468" y="1762"/>
                  </a:lnTo>
                  <a:lnTo>
                    <a:pt x="3501" y="1722"/>
                  </a:lnTo>
                  <a:lnTo>
                    <a:pt x="3709" y="1531"/>
                  </a:lnTo>
                  <a:lnTo>
                    <a:pt x="3788" y="1451"/>
                  </a:lnTo>
                  <a:lnTo>
                    <a:pt x="3837" y="1385"/>
                  </a:lnTo>
                  <a:lnTo>
                    <a:pt x="3868" y="1318"/>
                  </a:lnTo>
                  <a:lnTo>
                    <a:pt x="3875" y="1284"/>
                  </a:lnTo>
                  <a:lnTo>
                    <a:pt x="3875" y="1267"/>
                  </a:lnTo>
                  <a:lnTo>
                    <a:pt x="3861" y="1252"/>
                  </a:lnTo>
                  <a:lnTo>
                    <a:pt x="3617" y="1484"/>
                  </a:lnTo>
                  <a:lnTo>
                    <a:pt x="3475" y="1624"/>
                  </a:lnTo>
                  <a:lnTo>
                    <a:pt x="3667" y="1406"/>
                  </a:lnTo>
                  <a:lnTo>
                    <a:pt x="3963" y="1125"/>
                  </a:lnTo>
                  <a:lnTo>
                    <a:pt x="4131" y="960"/>
                  </a:lnTo>
                  <a:lnTo>
                    <a:pt x="4135" y="880"/>
                  </a:lnTo>
                  <a:lnTo>
                    <a:pt x="4152" y="797"/>
                  </a:lnTo>
                  <a:lnTo>
                    <a:pt x="4181" y="717"/>
                  </a:lnTo>
                  <a:lnTo>
                    <a:pt x="4209" y="669"/>
                  </a:lnTo>
                  <a:lnTo>
                    <a:pt x="4244" y="626"/>
                  </a:lnTo>
                  <a:lnTo>
                    <a:pt x="4276" y="598"/>
                  </a:lnTo>
                  <a:lnTo>
                    <a:pt x="4328" y="565"/>
                  </a:lnTo>
                  <a:lnTo>
                    <a:pt x="4340" y="551"/>
                  </a:lnTo>
                  <a:lnTo>
                    <a:pt x="4349" y="537"/>
                  </a:lnTo>
                  <a:lnTo>
                    <a:pt x="4355" y="521"/>
                  </a:lnTo>
                  <a:lnTo>
                    <a:pt x="4360" y="504"/>
                  </a:lnTo>
                  <a:lnTo>
                    <a:pt x="4363" y="445"/>
                  </a:lnTo>
                  <a:lnTo>
                    <a:pt x="4342" y="277"/>
                  </a:lnTo>
                  <a:close/>
                </a:path>
              </a:pathLst>
            </a:custGeom>
            <a:solidFill>
              <a:srgbClr val="DABB7C"/>
            </a:solidFill>
            <a:ln w="9525">
              <a:noFill/>
              <a:round/>
              <a:headEnd/>
              <a:tailEnd/>
            </a:ln>
          </p:spPr>
          <p:txBody>
            <a:bodyPr>
              <a:prstTxWarp prst="textNoShape">
                <a:avLst/>
              </a:prstTxWarp>
            </a:bodyPr>
            <a:lstStyle/>
            <a:p>
              <a:endParaRPr lang="en-US"/>
            </a:p>
          </p:txBody>
        </p:sp>
        <p:sp>
          <p:nvSpPr>
            <p:cNvPr id="51259" name="Freeform 119"/>
            <p:cNvSpPr>
              <a:spLocks noChangeAspect="1"/>
            </p:cNvSpPr>
            <p:nvPr/>
          </p:nvSpPr>
          <p:spPr bwMode="auto">
            <a:xfrm>
              <a:off x="1226" y="3013"/>
              <a:ext cx="433" cy="184"/>
            </a:xfrm>
            <a:custGeom>
              <a:avLst/>
              <a:gdLst>
                <a:gd name="T0" fmla="*/ 2924 w 3464"/>
                <a:gd name="T1" fmla="*/ 140 h 1472"/>
                <a:gd name="T2" fmla="*/ 2822 w 3464"/>
                <a:gd name="T3" fmla="*/ 292 h 1472"/>
                <a:gd name="T4" fmla="*/ 2766 w 3464"/>
                <a:gd name="T5" fmla="*/ 448 h 1472"/>
                <a:gd name="T6" fmla="*/ 2385 w 3464"/>
                <a:gd name="T7" fmla="*/ 568 h 1472"/>
                <a:gd name="T8" fmla="*/ 1986 w 3464"/>
                <a:gd name="T9" fmla="*/ 764 h 1472"/>
                <a:gd name="T10" fmla="*/ 1794 w 3464"/>
                <a:gd name="T11" fmla="*/ 708 h 1472"/>
                <a:gd name="T12" fmla="*/ 1366 w 3464"/>
                <a:gd name="T13" fmla="*/ 875 h 1472"/>
                <a:gd name="T14" fmla="*/ 1228 w 3464"/>
                <a:gd name="T15" fmla="*/ 834 h 1472"/>
                <a:gd name="T16" fmla="*/ 958 w 3464"/>
                <a:gd name="T17" fmla="*/ 810 h 1472"/>
                <a:gd name="T18" fmla="*/ 536 w 3464"/>
                <a:gd name="T19" fmla="*/ 734 h 1472"/>
                <a:gd name="T20" fmla="*/ 289 w 3464"/>
                <a:gd name="T21" fmla="*/ 638 h 1472"/>
                <a:gd name="T22" fmla="*/ 236 w 3464"/>
                <a:gd name="T23" fmla="*/ 741 h 1472"/>
                <a:gd name="T24" fmla="*/ 124 w 3464"/>
                <a:gd name="T25" fmla="*/ 841 h 1472"/>
                <a:gd name="T26" fmla="*/ 0 w 3464"/>
                <a:gd name="T27" fmla="*/ 1085 h 1472"/>
                <a:gd name="T28" fmla="*/ 90 w 3464"/>
                <a:gd name="T29" fmla="*/ 1050 h 1472"/>
                <a:gd name="T30" fmla="*/ 258 w 3464"/>
                <a:gd name="T31" fmla="*/ 1021 h 1472"/>
                <a:gd name="T32" fmla="*/ 43 w 3464"/>
                <a:gd name="T33" fmla="*/ 1215 h 1472"/>
                <a:gd name="T34" fmla="*/ 273 w 3464"/>
                <a:gd name="T35" fmla="*/ 1144 h 1472"/>
                <a:gd name="T36" fmla="*/ 230 w 3464"/>
                <a:gd name="T37" fmla="*/ 1310 h 1472"/>
                <a:gd name="T38" fmla="*/ 258 w 3464"/>
                <a:gd name="T39" fmla="*/ 1421 h 1472"/>
                <a:gd name="T40" fmla="*/ 328 w 3464"/>
                <a:gd name="T41" fmla="*/ 1406 h 1472"/>
                <a:gd name="T42" fmla="*/ 404 w 3464"/>
                <a:gd name="T43" fmla="*/ 1419 h 1472"/>
                <a:gd name="T44" fmla="*/ 577 w 3464"/>
                <a:gd name="T45" fmla="*/ 1304 h 1472"/>
                <a:gd name="T46" fmla="*/ 506 w 3464"/>
                <a:gd name="T47" fmla="*/ 1428 h 1472"/>
                <a:gd name="T48" fmla="*/ 690 w 3464"/>
                <a:gd name="T49" fmla="*/ 1279 h 1472"/>
                <a:gd name="T50" fmla="*/ 684 w 3464"/>
                <a:gd name="T51" fmla="*/ 1340 h 1472"/>
                <a:gd name="T52" fmla="*/ 833 w 3464"/>
                <a:gd name="T53" fmla="*/ 1107 h 1472"/>
                <a:gd name="T54" fmla="*/ 862 w 3464"/>
                <a:gd name="T55" fmla="*/ 1256 h 1472"/>
                <a:gd name="T56" fmla="*/ 919 w 3464"/>
                <a:gd name="T57" fmla="*/ 1207 h 1472"/>
                <a:gd name="T58" fmla="*/ 964 w 3464"/>
                <a:gd name="T59" fmla="*/ 1309 h 1472"/>
                <a:gd name="T60" fmla="*/ 950 w 3464"/>
                <a:gd name="T61" fmla="*/ 1406 h 1472"/>
                <a:gd name="T62" fmla="*/ 1084 w 3464"/>
                <a:gd name="T63" fmla="*/ 1379 h 1472"/>
                <a:gd name="T64" fmla="*/ 1205 w 3464"/>
                <a:gd name="T65" fmla="*/ 1450 h 1472"/>
                <a:gd name="T66" fmla="*/ 1349 w 3464"/>
                <a:gd name="T67" fmla="*/ 1266 h 1472"/>
                <a:gd name="T68" fmla="*/ 1431 w 3464"/>
                <a:gd name="T69" fmla="*/ 1230 h 1472"/>
                <a:gd name="T70" fmla="*/ 1628 w 3464"/>
                <a:gd name="T71" fmla="*/ 1144 h 1472"/>
                <a:gd name="T72" fmla="*/ 1676 w 3464"/>
                <a:gd name="T73" fmla="*/ 1207 h 1472"/>
                <a:gd name="T74" fmla="*/ 1774 w 3464"/>
                <a:gd name="T75" fmla="*/ 1261 h 1472"/>
                <a:gd name="T76" fmla="*/ 1802 w 3464"/>
                <a:gd name="T77" fmla="*/ 1245 h 1472"/>
                <a:gd name="T78" fmla="*/ 1899 w 3464"/>
                <a:gd name="T79" fmla="*/ 1150 h 1472"/>
                <a:gd name="T80" fmla="*/ 1919 w 3464"/>
                <a:gd name="T81" fmla="*/ 1275 h 1472"/>
                <a:gd name="T82" fmla="*/ 2217 w 3464"/>
                <a:gd name="T83" fmla="*/ 1042 h 1472"/>
                <a:gd name="T84" fmla="*/ 2342 w 3464"/>
                <a:gd name="T85" fmla="*/ 925 h 1472"/>
                <a:gd name="T86" fmla="*/ 2355 w 3464"/>
                <a:gd name="T87" fmla="*/ 950 h 1472"/>
                <a:gd name="T88" fmla="*/ 2480 w 3464"/>
                <a:gd name="T89" fmla="*/ 976 h 1472"/>
                <a:gd name="T90" fmla="*/ 2531 w 3464"/>
                <a:gd name="T91" fmla="*/ 955 h 1472"/>
                <a:gd name="T92" fmla="*/ 2720 w 3464"/>
                <a:gd name="T93" fmla="*/ 780 h 1472"/>
                <a:gd name="T94" fmla="*/ 2856 w 3464"/>
                <a:gd name="T95" fmla="*/ 702 h 1472"/>
                <a:gd name="T96" fmla="*/ 2888 w 3464"/>
                <a:gd name="T97" fmla="*/ 693 h 1472"/>
                <a:gd name="T98" fmla="*/ 2931 w 3464"/>
                <a:gd name="T99" fmla="*/ 685 h 1472"/>
                <a:gd name="T100" fmla="*/ 2990 w 3464"/>
                <a:gd name="T101" fmla="*/ 656 h 1472"/>
                <a:gd name="T102" fmla="*/ 3058 w 3464"/>
                <a:gd name="T103" fmla="*/ 519 h 1472"/>
                <a:gd name="T104" fmla="*/ 2990 w 3464"/>
                <a:gd name="T105" fmla="*/ 314 h 1472"/>
                <a:gd name="T106" fmla="*/ 3100 w 3464"/>
                <a:gd name="T107" fmla="*/ 225 h 1472"/>
                <a:gd name="T108" fmla="*/ 3150 w 3464"/>
                <a:gd name="T109" fmla="*/ 299 h 1472"/>
                <a:gd name="T110" fmla="*/ 3198 w 3464"/>
                <a:gd name="T111" fmla="*/ 377 h 1472"/>
                <a:gd name="T112" fmla="*/ 3224 w 3464"/>
                <a:gd name="T113" fmla="*/ 197 h 1472"/>
                <a:gd name="T114" fmla="*/ 3363 w 3464"/>
                <a:gd name="T115" fmla="*/ 271 h 1472"/>
                <a:gd name="T116" fmla="*/ 3432 w 3464"/>
                <a:gd name="T117" fmla="*/ 198 h 1472"/>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3464"/>
                <a:gd name="T178" fmla="*/ 0 h 1472"/>
                <a:gd name="T179" fmla="*/ 3464 w 3464"/>
                <a:gd name="T180" fmla="*/ 1472 h 1472"/>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3464" h="1472">
                  <a:moveTo>
                    <a:pt x="3464" y="0"/>
                  </a:moveTo>
                  <a:lnTo>
                    <a:pt x="3232" y="8"/>
                  </a:lnTo>
                  <a:lnTo>
                    <a:pt x="3136" y="8"/>
                  </a:lnTo>
                  <a:lnTo>
                    <a:pt x="3053" y="49"/>
                  </a:lnTo>
                  <a:lnTo>
                    <a:pt x="2924" y="140"/>
                  </a:lnTo>
                  <a:lnTo>
                    <a:pt x="2879" y="184"/>
                  </a:lnTo>
                  <a:lnTo>
                    <a:pt x="2845" y="228"/>
                  </a:lnTo>
                  <a:lnTo>
                    <a:pt x="2832" y="249"/>
                  </a:lnTo>
                  <a:lnTo>
                    <a:pt x="2828" y="261"/>
                  </a:lnTo>
                  <a:lnTo>
                    <a:pt x="2822" y="292"/>
                  </a:lnTo>
                  <a:lnTo>
                    <a:pt x="2819" y="336"/>
                  </a:lnTo>
                  <a:lnTo>
                    <a:pt x="2810" y="374"/>
                  </a:lnTo>
                  <a:lnTo>
                    <a:pt x="2796" y="407"/>
                  </a:lnTo>
                  <a:lnTo>
                    <a:pt x="2777" y="435"/>
                  </a:lnTo>
                  <a:lnTo>
                    <a:pt x="2766" y="448"/>
                  </a:lnTo>
                  <a:lnTo>
                    <a:pt x="2727" y="481"/>
                  </a:lnTo>
                  <a:lnTo>
                    <a:pt x="2664" y="511"/>
                  </a:lnTo>
                  <a:lnTo>
                    <a:pt x="2558" y="537"/>
                  </a:lnTo>
                  <a:lnTo>
                    <a:pt x="2385" y="554"/>
                  </a:lnTo>
                  <a:lnTo>
                    <a:pt x="2385" y="568"/>
                  </a:lnTo>
                  <a:lnTo>
                    <a:pt x="2356" y="533"/>
                  </a:lnTo>
                  <a:lnTo>
                    <a:pt x="2191" y="668"/>
                  </a:lnTo>
                  <a:lnTo>
                    <a:pt x="2110" y="718"/>
                  </a:lnTo>
                  <a:lnTo>
                    <a:pt x="2027" y="753"/>
                  </a:lnTo>
                  <a:lnTo>
                    <a:pt x="1986" y="764"/>
                  </a:lnTo>
                  <a:lnTo>
                    <a:pt x="1925" y="767"/>
                  </a:lnTo>
                  <a:lnTo>
                    <a:pt x="1886" y="761"/>
                  </a:lnTo>
                  <a:lnTo>
                    <a:pt x="1867" y="755"/>
                  </a:lnTo>
                  <a:lnTo>
                    <a:pt x="1829" y="736"/>
                  </a:lnTo>
                  <a:lnTo>
                    <a:pt x="1794" y="708"/>
                  </a:lnTo>
                  <a:lnTo>
                    <a:pt x="1760" y="672"/>
                  </a:lnTo>
                  <a:lnTo>
                    <a:pt x="1744" y="648"/>
                  </a:lnTo>
                  <a:lnTo>
                    <a:pt x="1372" y="838"/>
                  </a:lnTo>
                  <a:lnTo>
                    <a:pt x="1372" y="860"/>
                  </a:lnTo>
                  <a:lnTo>
                    <a:pt x="1366" y="875"/>
                  </a:lnTo>
                  <a:lnTo>
                    <a:pt x="1352" y="863"/>
                  </a:lnTo>
                  <a:lnTo>
                    <a:pt x="1326" y="847"/>
                  </a:lnTo>
                  <a:lnTo>
                    <a:pt x="1299" y="837"/>
                  </a:lnTo>
                  <a:lnTo>
                    <a:pt x="1271" y="833"/>
                  </a:lnTo>
                  <a:lnTo>
                    <a:pt x="1228" y="834"/>
                  </a:lnTo>
                  <a:lnTo>
                    <a:pt x="1102" y="848"/>
                  </a:lnTo>
                  <a:lnTo>
                    <a:pt x="1085" y="848"/>
                  </a:lnTo>
                  <a:lnTo>
                    <a:pt x="1032" y="841"/>
                  </a:lnTo>
                  <a:lnTo>
                    <a:pt x="995" y="828"/>
                  </a:lnTo>
                  <a:lnTo>
                    <a:pt x="958" y="810"/>
                  </a:lnTo>
                  <a:lnTo>
                    <a:pt x="917" y="781"/>
                  </a:lnTo>
                  <a:lnTo>
                    <a:pt x="855" y="720"/>
                  </a:lnTo>
                  <a:lnTo>
                    <a:pt x="833" y="693"/>
                  </a:lnTo>
                  <a:lnTo>
                    <a:pt x="615" y="730"/>
                  </a:lnTo>
                  <a:lnTo>
                    <a:pt x="536" y="734"/>
                  </a:lnTo>
                  <a:lnTo>
                    <a:pt x="463" y="727"/>
                  </a:lnTo>
                  <a:lnTo>
                    <a:pt x="427" y="720"/>
                  </a:lnTo>
                  <a:lnTo>
                    <a:pt x="378" y="702"/>
                  </a:lnTo>
                  <a:lnTo>
                    <a:pt x="331" y="675"/>
                  </a:lnTo>
                  <a:lnTo>
                    <a:pt x="289" y="638"/>
                  </a:lnTo>
                  <a:lnTo>
                    <a:pt x="250" y="591"/>
                  </a:lnTo>
                  <a:lnTo>
                    <a:pt x="253" y="683"/>
                  </a:lnTo>
                  <a:lnTo>
                    <a:pt x="248" y="713"/>
                  </a:lnTo>
                  <a:lnTo>
                    <a:pt x="245" y="723"/>
                  </a:lnTo>
                  <a:lnTo>
                    <a:pt x="236" y="741"/>
                  </a:lnTo>
                  <a:lnTo>
                    <a:pt x="221" y="758"/>
                  </a:lnTo>
                  <a:lnTo>
                    <a:pt x="229" y="765"/>
                  </a:lnTo>
                  <a:lnTo>
                    <a:pt x="218" y="770"/>
                  </a:lnTo>
                  <a:lnTo>
                    <a:pt x="187" y="787"/>
                  </a:lnTo>
                  <a:lnTo>
                    <a:pt x="124" y="841"/>
                  </a:lnTo>
                  <a:lnTo>
                    <a:pt x="85" y="885"/>
                  </a:lnTo>
                  <a:lnTo>
                    <a:pt x="36" y="960"/>
                  </a:lnTo>
                  <a:lnTo>
                    <a:pt x="13" y="1011"/>
                  </a:lnTo>
                  <a:lnTo>
                    <a:pt x="3" y="1049"/>
                  </a:lnTo>
                  <a:lnTo>
                    <a:pt x="0" y="1085"/>
                  </a:lnTo>
                  <a:lnTo>
                    <a:pt x="3" y="1107"/>
                  </a:lnTo>
                  <a:lnTo>
                    <a:pt x="59" y="1064"/>
                  </a:lnTo>
                  <a:lnTo>
                    <a:pt x="70" y="1056"/>
                  </a:lnTo>
                  <a:lnTo>
                    <a:pt x="86" y="1050"/>
                  </a:lnTo>
                  <a:lnTo>
                    <a:pt x="90" y="1050"/>
                  </a:lnTo>
                  <a:lnTo>
                    <a:pt x="90" y="1071"/>
                  </a:lnTo>
                  <a:lnTo>
                    <a:pt x="3" y="1136"/>
                  </a:lnTo>
                  <a:lnTo>
                    <a:pt x="25" y="1181"/>
                  </a:lnTo>
                  <a:lnTo>
                    <a:pt x="229" y="1013"/>
                  </a:lnTo>
                  <a:lnTo>
                    <a:pt x="258" y="1021"/>
                  </a:lnTo>
                  <a:lnTo>
                    <a:pt x="258" y="1042"/>
                  </a:lnTo>
                  <a:lnTo>
                    <a:pt x="129" y="1129"/>
                  </a:lnTo>
                  <a:lnTo>
                    <a:pt x="67" y="1184"/>
                  </a:lnTo>
                  <a:lnTo>
                    <a:pt x="55" y="1197"/>
                  </a:lnTo>
                  <a:lnTo>
                    <a:pt x="43" y="1215"/>
                  </a:lnTo>
                  <a:lnTo>
                    <a:pt x="41" y="1221"/>
                  </a:lnTo>
                  <a:lnTo>
                    <a:pt x="39" y="1232"/>
                  </a:lnTo>
                  <a:lnTo>
                    <a:pt x="61" y="1253"/>
                  </a:lnTo>
                  <a:lnTo>
                    <a:pt x="258" y="1136"/>
                  </a:lnTo>
                  <a:lnTo>
                    <a:pt x="273" y="1144"/>
                  </a:lnTo>
                  <a:lnTo>
                    <a:pt x="90" y="1282"/>
                  </a:lnTo>
                  <a:lnTo>
                    <a:pt x="134" y="1348"/>
                  </a:lnTo>
                  <a:lnTo>
                    <a:pt x="330" y="1232"/>
                  </a:lnTo>
                  <a:lnTo>
                    <a:pt x="330" y="1253"/>
                  </a:lnTo>
                  <a:lnTo>
                    <a:pt x="230" y="1310"/>
                  </a:lnTo>
                  <a:lnTo>
                    <a:pt x="201" y="1336"/>
                  </a:lnTo>
                  <a:lnTo>
                    <a:pt x="189" y="1356"/>
                  </a:lnTo>
                  <a:lnTo>
                    <a:pt x="186" y="1366"/>
                  </a:lnTo>
                  <a:lnTo>
                    <a:pt x="185" y="1378"/>
                  </a:lnTo>
                  <a:lnTo>
                    <a:pt x="258" y="1421"/>
                  </a:lnTo>
                  <a:lnTo>
                    <a:pt x="440" y="1282"/>
                  </a:lnTo>
                  <a:lnTo>
                    <a:pt x="455" y="1304"/>
                  </a:lnTo>
                  <a:lnTo>
                    <a:pt x="380" y="1354"/>
                  </a:lnTo>
                  <a:lnTo>
                    <a:pt x="334" y="1398"/>
                  </a:lnTo>
                  <a:lnTo>
                    <a:pt x="328" y="1406"/>
                  </a:lnTo>
                  <a:lnTo>
                    <a:pt x="325" y="1414"/>
                  </a:lnTo>
                  <a:lnTo>
                    <a:pt x="324" y="1421"/>
                  </a:lnTo>
                  <a:lnTo>
                    <a:pt x="349" y="1424"/>
                  </a:lnTo>
                  <a:lnTo>
                    <a:pt x="373" y="1424"/>
                  </a:lnTo>
                  <a:lnTo>
                    <a:pt x="404" y="1419"/>
                  </a:lnTo>
                  <a:lnTo>
                    <a:pt x="422" y="1411"/>
                  </a:lnTo>
                  <a:lnTo>
                    <a:pt x="446" y="1396"/>
                  </a:lnTo>
                  <a:lnTo>
                    <a:pt x="538" y="1318"/>
                  </a:lnTo>
                  <a:lnTo>
                    <a:pt x="561" y="1308"/>
                  </a:lnTo>
                  <a:lnTo>
                    <a:pt x="577" y="1304"/>
                  </a:lnTo>
                  <a:lnTo>
                    <a:pt x="586" y="1304"/>
                  </a:lnTo>
                  <a:lnTo>
                    <a:pt x="586" y="1333"/>
                  </a:lnTo>
                  <a:lnTo>
                    <a:pt x="476" y="1421"/>
                  </a:lnTo>
                  <a:lnTo>
                    <a:pt x="476" y="1428"/>
                  </a:lnTo>
                  <a:lnTo>
                    <a:pt x="506" y="1428"/>
                  </a:lnTo>
                  <a:lnTo>
                    <a:pt x="562" y="1418"/>
                  </a:lnTo>
                  <a:lnTo>
                    <a:pt x="571" y="1414"/>
                  </a:lnTo>
                  <a:lnTo>
                    <a:pt x="599" y="1398"/>
                  </a:lnTo>
                  <a:lnTo>
                    <a:pt x="612" y="1386"/>
                  </a:lnTo>
                  <a:lnTo>
                    <a:pt x="690" y="1279"/>
                  </a:lnTo>
                  <a:lnTo>
                    <a:pt x="724" y="1239"/>
                  </a:lnTo>
                  <a:lnTo>
                    <a:pt x="723" y="1262"/>
                  </a:lnTo>
                  <a:lnTo>
                    <a:pt x="717" y="1281"/>
                  </a:lnTo>
                  <a:lnTo>
                    <a:pt x="703" y="1311"/>
                  </a:lnTo>
                  <a:lnTo>
                    <a:pt x="684" y="1340"/>
                  </a:lnTo>
                  <a:lnTo>
                    <a:pt x="683" y="1344"/>
                  </a:lnTo>
                  <a:lnTo>
                    <a:pt x="681" y="1350"/>
                  </a:lnTo>
                  <a:lnTo>
                    <a:pt x="681" y="1355"/>
                  </a:lnTo>
                  <a:lnTo>
                    <a:pt x="710" y="1355"/>
                  </a:lnTo>
                  <a:lnTo>
                    <a:pt x="833" y="1107"/>
                  </a:lnTo>
                  <a:lnTo>
                    <a:pt x="783" y="1290"/>
                  </a:lnTo>
                  <a:lnTo>
                    <a:pt x="815" y="1286"/>
                  </a:lnTo>
                  <a:lnTo>
                    <a:pt x="829" y="1283"/>
                  </a:lnTo>
                  <a:lnTo>
                    <a:pt x="849" y="1271"/>
                  </a:lnTo>
                  <a:lnTo>
                    <a:pt x="862" y="1256"/>
                  </a:lnTo>
                  <a:lnTo>
                    <a:pt x="869" y="1248"/>
                  </a:lnTo>
                  <a:lnTo>
                    <a:pt x="902" y="1186"/>
                  </a:lnTo>
                  <a:lnTo>
                    <a:pt x="911" y="1175"/>
                  </a:lnTo>
                  <a:lnTo>
                    <a:pt x="921" y="1166"/>
                  </a:lnTo>
                  <a:lnTo>
                    <a:pt x="919" y="1207"/>
                  </a:lnTo>
                  <a:lnTo>
                    <a:pt x="896" y="1315"/>
                  </a:lnTo>
                  <a:lnTo>
                    <a:pt x="892" y="1355"/>
                  </a:lnTo>
                  <a:lnTo>
                    <a:pt x="892" y="1370"/>
                  </a:lnTo>
                  <a:lnTo>
                    <a:pt x="906" y="1384"/>
                  </a:lnTo>
                  <a:lnTo>
                    <a:pt x="964" y="1309"/>
                  </a:lnTo>
                  <a:lnTo>
                    <a:pt x="983" y="1290"/>
                  </a:lnTo>
                  <a:lnTo>
                    <a:pt x="995" y="1283"/>
                  </a:lnTo>
                  <a:lnTo>
                    <a:pt x="1001" y="1282"/>
                  </a:lnTo>
                  <a:lnTo>
                    <a:pt x="1015" y="1290"/>
                  </a:lnTo>
                  <a:lnTo>
                    <a:pt x="950" y="1406"/>
                  </a:lnTo>
                  <a:lnTo>
                    <a:pt x="1001" y="1450"/>
                  </a:lnTo>
                  <a:lnTo>
                    <a:pt x="1081" y="1348"/>
                  </a:lnTo>
                  <a:lnTo>
                    <a:pt x="1089" y="1348"/>
                  </a:lnTo>
                  <a:lnTo>
                    <a:pt x="1088" y="1364"/>
                  </a:lnTo>
                  <a:lnTo>
                    <a:pt x="1084" y="1379"/>
                  </a:lnTo>
                  <a:lnTo>
                    <a:pt x="1061" y="1439"/>
                  </a:lnTo>
                  <a:lnTo>
                    <a:pt x="1060" y="1450"/>
                  </a:lnTo>
                  <a:lnTo>
                    <a:pt x="1132" y="1472"/>
                  </a:lnTo>
                  <a:lnTo>
                    <a:pt x="1234" y="1312"/>
                  </a:lnTo>
                  <a:lnTo>
                    <a:pt x="1205" y="1450"/>
                  </a:lnTo>
                  <a:lnTo>
                    <a:pt x="1243" y="1430"/>
                  </a:lnTo>
                  <a:lnTo>
                    <a:pt x="1270" y="1408"/>
                  </a:lnTo>
                  <a:lnTo>
                    <a:pt x="1290" y="1383"/>
                  </a:lnTo>
                  <a:lnTo>
                    <a:pt x="1306" y="1358"/>
                  </a:lnTo>
                  <a:lnTo>
                    <a:pt x="1349" y="1266"/>
                  </a:lnTo>
                  <a:lnTo>
                    <a:pt x="1372" y="1232"/>
                  </a:lnTo>
                  <a:lnTo>
                    <a:pt x="1329" y="1378"/>
                  </a:lnTo>
                  <a:lnTo>
                    <a:pt x="1372" y="1378"/>
                  </a:lnTo>
                  <a:lnTo>
                    <a:pt x="1380" y="1365"/>
                  </a:lnTo>
                  <a:lnTo>
                    <a:pt x="1431" y="1230"/>
                  </a:lnTo>
                  <a:lnTo>
                    <a:pt x="1468" y="1115"/>
                  </a:lnTo>
                  <a:lnTo>
                    <a:pt x="1468" y="1282"/>
                  </a:lnTo>
                  <a:lnTo>
                    <a:pt x="1460" y="1290"/>
                  </a:lnTo>
                  <a:lnTo>
                    <a:pt x="1497" y="1290"/>
                  </a:lnTo>
                  <a:lnTo>
                    <a:pt x="1628" y="1144"/>
                  </a:lnTo>
                  <a:lnTo>
                    <a:pt x="1679" y="947"/>
                  </a:lnTo>
                  <a:lnTo>
                    <a:pt x="1664" y="1119"/>
                  </a:lnTo>
                  <a:lnTo>
                    <a:pt x="1664" y="1157"/>
                  </a:lnTo>
                  <a:lnTo>
                    <a:pt x="1666" y="1176"/>
                  </a:lnTo>
                  <a:lnTo>
                    <a:pt x="1676" y="1207"/>
                  </a:lnTo>
                  <a:lnTo>
                    <a:pt x="1684" y="1221"/>
                  </a:lnTo>
                  <a:lnTo>
                    <a:pt x="1694" y="1232"/>
                  </a:lnTo>
                  <a:lnTo>
                    <a:pt x="1766" y="1021"/>
                  </a:lnTo>
                  <a:lnTo>
                    <a:pt x="1729" y="1253"/>
                  </a:lnTo>
                  <a:lnTo>
                    <a:pt x="1774" y="1261"/>
                  </a:lnTo>
                  <a:lnTo>
                    <a:pt x="1825" y="1093"/>
                  </a:lnTo>
                  <a:lnTo>
                    <a:pt x="1823" y="1186"/>
                  </a:lnTo>
                  <a:lnTo>
                    <a:pt x="1815" y="1217"/>
                  </a:lnTo>
                  <a:lnTo>
                    <a:pt x="1807" y="1236"/>
                  </a:lnTo>
                  <a:lnTo>
                    <a:pt x="1802" y="1245"/>
                  </a:lnTo>
                  <a:lnTo>
                    <a:pt x="1795" y="1253"/>
                  </a:lnTo>
                  <a:lnTo>
                    <a:pt x="1860" y="1261"/>
                  </a:lnTo>
                  <a:lnTo>
                    <a:pt x="1880" y="1182"/>
                  </a:lnTo>
                  <a:lnTo>
                    <a:pt x="1894" y="1156"/>
                  </a:lnTo>
                  <a:lnTo>
                    <a:pt x="1899" y="1150"/>
                  </a:lnTo>
                  <a:lnTo>
                    <a:pt x="1906" y="1144"/>
                  </a:lnTo>
                  <a:lnTo>
                    <a:pt x="1924" y="1137"/>
                  </a:lnTo>
                  <a:lnTo>
                    <a:pt x="1934" y="1136"/>
                  </a:lnTo>
                  <a:lnTo>
                    <a:pt x="1897" y="1253"/>
                  </a:lnTo>
                  <a:lnTo>
                    <a:pt x="1919" y="1275"/>
                  </a:lnTo>
                  <a:lnTo>
                    <a:pt x="2036" y="1122"/>
                  </a:lnTo>
                  <a:lnTo>
                    <a:pt x="2057" y="1187"/>
                  </a:lnTo>
                  <a:lnTo>
                    <a:pt x="2152" y="1093"/>
                  </a:lnTo>
                  <a:lnTo>
                    <a:pt x="2160" y="1107"/>
                  </a:lnTo>
                  <a:lnTo>
                    <a:pt x="2217" y="1042"/>
                  </a:lnTo>
                  <a:lnTo>
                    <a:pt x="2203" y="955"/>
                  </a:lnTo>
                  <a:lnTo>
                    <a:pt x="2240" y="1021"/>
                  </a:lnTo>
                  <a:lnTo>
                    <a:pt x="2291" y="853"/>
                  </a:lnTo>
                  <a:lnTo>
                    <a:pt x="2320" y="947"/>
                  </a:lnTo>
                  <a:lnTo>
                    <a:pt x="2342" y="925"/>
                  </a:lnTo>
                  <a:lnTo>
                    <a:pt x="2328" y="765"/>
                  </a:lnTo>
                  <a:lnTo>
                    <a:pt x="2340" y="826"/>
                  </a:lnTo>
                  <a:lnTo>
                    <a:pt x="2346" y="923"/>
                  </a:lnTo>
                  <a:lnTo>
                    <a:pt x="2350" y="936"/>
                  </a:lnTo>
                  <a:lnTo>
                    <a:pt x="2355" y="950"/>
                  </a:lnTo>
                  <a:lnTo>
                    <a:pt x="2368" y="970"/>
                  </a:lnTo>
                  <a:lnTo>
                    <a:pt x="2385" y="989"/>
                  </a:lnTo>
                  <a:lnTo>
                    <a:pt x="2411" y="1007"/>
                  </a:lnTo>
                  <a:lnTo>
                    <a:pt x="2422" y="1013"/>
                  </a:lnTo>
                  <a:lnTo>
                    <a:pt x="2480" y="976"/>
                  </a:lnTo>
                  <a:lnTo>
                    <a:pt x="2443" y="955"/>
                  </a:lnTo>
                  <a:lnTo>
                    <a:pt x="2443" y="744"/>
                  </a:lnTo>
                  <a:lnTo>
                    <a:pt x="2459" y="736"/>
                  </a:lnTo>
                  <a:lnTo>
                    <a:pt x="2480" y="970"/>
                  </a:lnTo>
                  <a:lnTo>
                    <a:pt x="2531" y="955"/>
                  </a:lnTo>
                  <a:lnTo>
                    <a:pt x="2619" y="744"/>
                  </a:lnTo>
                  <a:lnTo>
                    <a:pt x="2597" y="896"/>
                  </a:lnTo>
                  <a:lnTo>
                    <a:pt x="2604" y="904"/>
                  </a:lnTo>
                  <a:lnTo>
                    <a:pt x="2699" y="722"/>
                  </a:lnTo>
                  <a:lnTo>
                    <a:pt x="2720" y="780"/>
                  </a:lnTo>
                  <a:lnTo>
                    <a:pt x="2786" y="678"/>
                  </a:lnTo>
                  <a:lnTo>
                    <a:pt x="2817" y="700"/>
                  </a:lnTo>
                  <a:lnTo>
                    <a:pt x="2831" y="706"/>
                  </a:lnTo>
                  <a:lnTo>
                    <a:pt x="2846" y="706"/>
                  </a:lnTo>
                  <a:lnTo>
                    <a:pt x="2856" y="702"/>
                  </a:lnTo>
                  <a:lnTo>
                    <a:pt x="2867" y="693"/>
                  </a:lnTo>
                  <a:lnTo>
                    <a:pt x="2859" y="598"/>
                  </a:lnTo>
                  <a:lnTo>
                    <a:pt x="2867" y="583"/>
                  </a:lnTo>
                  <a:lnTo>
                    <a:pt x="2881" y="583"/>
                  </a:lnTo>
                  <a:lnTo>
                    <a:pt x="2888" y="693"/>
                  </a:lnTo>
                  <a:lnTo>
                    <a:pt x="2894" y="693"/>
                  </a:lnTo>
                  <a:lnTo>
                    <a:pt x="2910" y="690"/>
                  </a:lnTo>
                  <a:lnTo>
                    <a:pt x="2916" y="687"/>
                  </a:lnTo>
                  <a:lnTo>
                    <a:pt x="2927" y="685"/>
                  </a:lnTo>
                  <a:lnTo>
                    <a:pt x="2931" y="685"/>
                  </a:lnTo>
                  <a:lnTo>
                    <a:pt x="2935" y="605"/>
                  </a:lnTo>
                  <a:lnTo>
                    <a:pt x="2947" y="678"/>
                  </a:lnTo>
                  <a:lnTo>
                    <a:pt x="2979" y="667"/>
                  </a:lnTo>
                  <a:lnTo>
                    <a:pt x="2984" y="665"/>
                  </a:lnTo>
                  <a:lnTo>
                    <a:pt x="2990" y="656"/>
                  </a:lnTo>
                  <a:lnTo>
                    <a:pt x="2939" y="488"/>
                  </a:lnTo>
                  <a:lnTo>
                    <a:pt x="3019" y="605"/>
                  </a:lnTo>
                  <a:lnTo>
                    <a:pt x="3043" y="571"/>
                  </a:lnTo>
                  <a:lnTo>
                    <a:pt x="3055" y="539"/>
                  </a:lnTo>
                  <a:lnTo>
                    <a:pt x="3058" y="519"/>
                  </a:lnTo>
                  <a:lnTo>
                    <a:pt x="3057" y="493"/>
                  </a:lnTo>
                  <a:lnTo>
                    <a:pt x="3049" y="467"/>
                  </a:lnTo>
                  <a:lnTo>
                    <a:pt x="2996" y="353"/>
                  </a:lnTo>
                  <a:lnTo>
                    <a:pt x="2990" y="324"/>
                  </a:lnTo>
                  <a:lnTo>
                    <a:pt x="2990" y="314"/>
                  </a:lnTo>
                  <a:lnTo>
                    <a:pt x="3006" y="331"/>
                  </a:lnTo>
                  <a:lnTo>
                    <a:pt x="3054" y="406"/>
                  </a:lnTo>
                  <a:lnTo>
                    <a:pt x="3085" y="459"/>
                  </a:lnTo>
                  <a:lnTo>
                    <a:pt x="3078" y="197"/>
                  </a:lnTo>
                  <a:lnTo>
                    <a:pt x="3100" y="225"/>
                  </a:lnTo>
                  <a:lnTo>
                    <a:pt x="3118" y="267"/>
                  </a:lnTo>
                  <a:lnTo>
                    <a:pt x="3130" y="304"/>
                  </a:lnTo>
                  <a:lnTo>
                    <a:pt x="3138" y="316"/>
                  </a:lnTo>
                  <a:lnTo>
                    <a:pt x="3143" y="322"/>
                  </a:lnTo>
                  <a:lnTo>
                    <a:pt x="3150" y="299"/>
                  </a:lnTo>
                  <a:lnTo>
                    <a:pt x="3187" y="336"/>
                  </a:lnTo>
                  <a:lnTo>
                    <a:pt x="3173" y="365"/>
                  </a:lnTo>
                  <a:lnTo>
                    <a:pt x="3186" y="372"/>
                  </a:lnTo>
                  <a:lnTo>
                    <a:pt x="3193" y="374"/>
                  </a:lnTo>
                  <a:lnTo>
                    <a:pt x="3198" y="377"/>
                  </a:lnTo>
                  <a:lnTo>
                    <a:pt x="3204" y="378"/>
                  </a:lnTo>
                  <a:lnTo>
                    <a:pt x="3209" y="378"/>
                  </a:lnTo>
                  <a:lnTo>
                    <a:pt x="3216" y="376"/>
                  </a:lnTo>
                  <a:lnTo>
                    <a:pt x="3224" y="372"/>
                  </a:lnTo>
                  <a:lnTo>
                    <a:pt x="3224" y="197"/>
                  </a:lnTo>
                  <a:lnTo>
                    <a:pt x="3289" y="351"/>
                  </a:lnTo>
                  <a:lnTo>
                    <a:pt x="3334" y="316"/>
                  </a:lnTo>
                  <a:lnTo>
                    <a:pt x="3351" y="297"/>
                  </a:lnTo>
                  <a:lnTo>
                    <a:pt x="3361" y="279"/>
                  </a:lnTo>
                  <a:lnTo>
                    <a:pt x="3363" y="271"/>
                  </a:lnTo>
                  <a:lnTo>
                    <a:pt x="3364" y="249"/>
                  </a:lnTo>
                  <a:lnTo>
                    <a:pt x="3354" y="146"/>
                  </a:lnTo>
                  <a:lnTo>
                    <a:pt x="3398" y="256"/>
                  </a:lnTo>
                  <a:lnTo>
                    <a:pt x="3418" y="229"/>
                  </a:lnTo>
                  <a:lnTo>
                    <a:pt x="3432" y="198"/>
                  </a:lnTo>
                  <a:lnTo>
                    <a:pt x="3443" y="148"/>
                  </a:lnTo>
                  <a:lnTo>
                    <a:pt x="3455" y="30"/>
                  </a:lnTo>
                  <a:lnTo>
                    <a:pt x="3458" y="15"/>
                  </a:lnTo>
                  <a:lnTo>
                    <a:pt x="3464" y="0"/>
                  </a:lnTo>
                  <a:close/>
                </a:path>
              </a:pathLst>
            </a:custGeom>
            <a:solidFill>
              <a:srgbClr val="5BBAA2"/>
            </a:solidFill>
            <a:ln w="9525">
              <a:noFill/>
              <a:round/>
              <a:headEnd/>
              <a:tailEnd/>
            </a:ln>
          </p:spPr>
          <p:txBody>
            <a:bodyPr>
              <a:prstTxWarp prst="textNoShape">
                <a:avLst/>
              </a:prstTxWarp>
            </a:bodyPr>
            <a:lstStyle/>
            <a:p>
              <a:endParaRPr lang="en-US"/>
            </a:p>
          </p:txBody>
        </p:sp>
        <p:sp>
          <p:nvSpPr>
            <p:cNvPr id="51260" name="Freeform 120"/>
            <p:cNvSpPr>
              <a:spLocks noChangeAspect="1"/>
            </p:cNvSpPr>
            <p:nvPr/>
          </p:nvSpPr>
          <p:spPr bwMode="auto">
            <a:xfrm>
              <a:off x="1619" y="3150"/>
              <a:ext cx="2" cy="5"/>
            </a:xfrm>
            <a:custGeom>
              <a:avLst/>
              <a:gdLst>
                <a:gd name="T0" fmla="*/ 22 w 22"/>
                <a:gd name="T1" fmla="*/ 0 h 35"/>
                <a:gd name="T2" fmla="*/ 0 w 22"/>
                <a:gd name="T3" fmla="*/ 21 h 35"/>
                <a:gd name="T4" fmla="*/ 0 w 22"/>
                <a:gd name="T5" fmla="*/ 35 h 35"/>
                <a:gd name="T6" fmla="*/ 3 w 22"/>
                <a:gd name="T7" fmla="*/ 31 h 35"/>
                <a:gd name="T8" fmla="*/ 5 w 22"/>
                <a:gd name="T9" fmla="*/ 26 h 35"/>
                <a:gd name="T10" fmla="*/ 8 w 22"/>
                <a:gd name="T11" fmla="*/ 22 h 35"/>
                <a:gd name="T12" fmla="*/ 11 w 22"/>
                <a:gd name="T13" fmla="*/ 18 h 35"/>
                <a:gd name="T14" fmla="*/ 14 w 22"/>
                <a:gd name="T15" fmla="*/ 13 h 35"/>
                <a:gd name="T16" fmla="*/ 16 w 22"/>
                <a:gd name="T17" fmla="*/ 9 h 35"/>
                <a:gd name="T18" fmla="*/ 20 w 22"/>
                <a:gd name="T19" fmla="*/ 4 h 35"/>
                <a:gd name="T20" fmla="*/ 22 w 22"/>
                <a:gd name="T21" fmla="*/ 0 h 3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2"/>
                <a:gd name="T34" fmla="*/ 0 h 35"/>
                <a:gd name="T35" fmla="*/ 22 w 22"/>
                <a:gd name="T36" fmla="*/ 35 h 3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2" h="35">
                  <a:moveTo>
                    <a:pt x="22" y="0"/>
                  </a:moveTo>
                  <a:lnTo>
                    <a:pt x="0" y="21"/>
                  </a:lnTo>
                  <a:lnTo>
                    <a:pt x="0" y="35"/>
                  </a:lnTo>
                  <a:lnTo>
                    <a:pt x="3" y="31"/>
                  </a:lnTo>
                  <a:lnTo>
                    <a:pt x="5" y="26"/>
                  </a:lnTo>
                  <a:lnTo>
                    <a:pt x="8" y="22"/>
                  </a:lnTo>
                  <a:lnTo>
                    <a:pt x="11" y="18"/>
                  </a:lnTo>
                  <a:lnTo>
                    <a:pt x="14" y="13"/>
                  </a:lnTo>
                  <a:lnTo>
                    <a:pt x="16" y="9"/>
                  </a:lnTo>
                  <a:lnTo>
                    <a:pt x="20" y="4"/>
                  </a:lnTo>
                  <a:lnTo>
                    <a:pt x="22" y="0"/>
                  </a:lnTo>
                  <a:close/>
                </a:path>
              </a:pathLst>
            </a:custGeom>
            <a:solidFill>
              <a:srgbClr val="DABB7C"/>
            </a:solidFill>
            <a:ln w="9525">
              <a:noFill/>
              <a:round/>
              <a:headEnd/>
              <a:tailEnd/>
            </a:ln>
          </p:spPr>
          <p:txBody>
            <a:bodyPr>
              <a:prstTxWarp prst="textNoShape">
                <a:avLst/>
              </a:prstTxWarp>
            </a:bodyPr>
            <a:lstStyle/>
            <a:p>
              <a:endParaRPr lang="en-US"/>
            </a:p>
          </p:txBody>
        </p:sp>
        <p:sp>
          <p:nvSpPr>
            <p:cNvPr id="51261" name="Freeform 121"/>
            <p:cNvSpPr>
              <a:spLocks noChangeAspect="1"/>
            </p:cNvSpPr>
            <p:nvPr/>
          </p:nvSpPr>
          <p:spPr bwMode="auto">
            <a:xfrm>
              <a:off x="1229" y="2907"/>
              <a:ext cx="513" cy="101"/>
            </a:xfrm>
            <a:custGeom>
              <a:avLst/>
              <a:gdLst>
                <a:gd name="T0" fmla="*/ 4102 w 4102"/>
                <a:gd name="T1" fmla="*/ 604 h 801"/>
                <a:gd name="T2" fmla="*/ 4073 w 4102"/>
                <a:gd name="T3" fmla="*/ 598 h 801"/>
                <a:gd name="T4" fmla="*/ 4051 w 4102"/>
                <a:gd name="T5" fmla="*/ 305 h 801"/>
                <a:gd name="T6" fmla="*/ 4014 w 4102"/>
                <a:gd name="T7" fmla="*/ 379 h 801"/>
                <a:gd name="T8" fmla="*/ 3993 w 4102"/>
                <a:gd name="T9" fmla="*/ 379 h 801"/>
                <a:gd name="T10" fmla="*/ 3971 w 4102"/>
                <a:gd name="T11" fmla="*/ 356 h 801"/>
                <a:gd name="T12" fmla="*/ 4022 w 4102"/>
                <a:gd name="T13" fmla="*/ 7 h 801"/>
                <a:gd name="T14" fmla="*/ 3993 w 4102"/>
                <a:gd name="T15" fmla="*/ 0 h 801"/>
                <a:gd name="T16" fmla="*/ 3862 w 4102"/>
                <a:gd name="T17" fmla="*/ 196 h 801"/>
                <a:gd name="T18" fmla="*/ 3854 w 4102"/>
                <a:gd name="T19" fmla="*/ 7 h 801"/>
                <a:gd name="T20" fmla="*/ 3839 w 4102"/>
                <a:gd name="T21" fmla="*/ 0 h 801"/>
                <a:gd name="T22" fmla="*/ 3654 w 4102"/>
                <a:gd name="T23" fmla="*/ 195 h 801"/>
                <a:gd name="T24" fmla="*/ 3571 w 4102"/>
                <a:gd name="T25" fmla="*/ 265 h 801"/>
                <a:gd name="T26" fmla="*/ 3478 w 4102"/>
                <a:gd name="T27" fmla="*/ 323 h 801"/>
                <a:gd name="T28" fmla="*/ 3386 w 4102"/>
                <a:gd name="T29" fmla="*/ 359 h 801"/>
                <a:gd name="T30" fmla="*/ 3366 w 4102"/>
                <a:gd name="T31" fmla="*/ 364 h 801"/>
                <a:gd name="T32" fmla="*/ 3286 w 4102"/>
                <a:gd name="T33" fmla="*/ 473 h 801"/>
                <a:gd name="T34" fmla="*/ 3245 w 4102"/>
                <a:gd name="T35" fmla="*/ 473 h 801"/>
                <a:gd name="T36" fmla="*/ 3045 w 4102"/>
                <a:gd name="T37" fmla="*/ 454 h 801"/>
                <a:gd name="T38" fmla="*/ 2718 w 4102"/>
                <a:gd name="T39" fmla="*/ 385 h 801"/>
                <a:gd name="T40" fmla="*/ 2143 w 4102"/>
                <a:gd name="T41" fmla="*/ 239 h 801"/>
                <a:gd name="T42" fmla="*/ 1941 w 4102"/>
                <a:gd name="T43" fmla="*/ 205 h 801"/>
                <a:gd name="T44" fmla="*/ 1742 w 4102"/>
                <a:gd name="T45" fmla="*/ 186 h 801"/>
                <a:gd name="T46" fmla="*/ 1625 w 4102"/>
                <a:gd name="T47" fmla="*/ 182 h 801"/>
                <a:gd name="T48" fmla="*/ 1436 w 4102"/>
                <a:gd name="T49" fmla="*/ 189 h 801"/>
                <a:gd name="T50" fmla="*/ 1249 w 4102"/>
                <a:gd name="T51" fmla="*/ 212 h 801"/>
                <a:gd name="T52" fmla="*/ 1063 w 4102"/>
                <a:gd name="T53" fmla="*/ 251 h 801"/>
                <a:gd name="T54" fmla="*/ 874 w 4102"/>
                <a:gd name="T55" fmla="*/ 308 h 801"/>
                <a:gd name="T56" fmla="*/ 602 w 4102"/>
                <a:gd name="T57" fmla="*/ 394 h 801"/>
                <a:gd name="T58" fmla="*/ 309 w 4102"/>
                <a:gd name="T59" fmla="*/ 493 h 801"/>
                <a:gd name="T60" fmla="*/ 196 w 4102"/>
                <a:gd name="T61" fmla="*/ 551 h 801"/>
                <a:gd name="T62" fmla="*/ 131 w 4102"/>
                <a:gd name="T63" fmla="*/ 598 h 801"/>
                <a:gd name="T64" fmla="*/ 131 w 4102"/>
                <a:gd name="T65" fmla="*/ 590 h 801"/>
                <a:gd name="T66" fmla="*/ 116 w 4102"/>
                <a:gd name="T67" fmla="*/ 575 h 801"/>
                <a:gd name="T68" fmla="*/ 0 w 4102"/>
                <a:gd name="T69" fmla="*/ 633 h 801"/>
                <a:gd name="T70" fmla="*/ 420 w 4102"/>
                <a:gd name="T71" fmla="*/ 591 h 801"/>
                <a:gd name="T72" fmla="*/ 1152 w 4102"/>
                <a:gd name="T73" fmla="*/ 521 h 801"/>
                <a:gd name="T74" fmla="*/ 1173 w 4102"/>
                <a:gd name="T75" fmla="*/ 520 h 801"/>
                <a:gd name="T76" fmla="*/ 1198 w 4102"/>
                <a:gd name="T77" fmla="*/ 522 h 801"/>
                <a:gd name="T78" fmla="*/ 1202 w 4102"/>
                <a:gd name="T79" fmla="*/ 524 h 801"/>
                <a:gd name="T80" fmla="*/ 1490 w 4102"/>
                <a:gd name="T81" fmla="*/ 539 h 801"/>
                <a:gd name="T82" fmla="*/ 1901 w 4102"/>
                <a:gd name="T83" fmla="*/ 594 h 801"/>
                <a:gd name="T84" fmla="*/ 2736 w 4102"/>
                <a:gd name="T85" fmla="*/ 751 h 801"/>
                <a:gd name="T86" fmla="*/ 3089 w 4102"/>
                <a:gd name="T87" fmla="*/ 801 h 801"/>
                <a:gd name="T88" fmla="*/ 3358 w 4102"/>
                <a:gd name="T89" fmla="*/ 789 h 801"/>
                <a:gd name="T90" fmla="*/ 3677 w 4102"/>
                <a:gd name="T91" fmla="*/ 766 h 801"/>
                <a:gd name="T92" fmla="*/ 3869 w 4102"/>
                <a:gd name="T93" fmla="*/ 731 h 801"/>
                <a:gd name="T94" fmla="*/ 3968 w 4102"/>
                <a:gd name="T95" fmla="*/ 699 h 801"/>
                <a:gd name="T96" fmla="*/ 4024 w 4102"/>
                <a:gd name="T97" fmla="*/ 672 h 801"/>
                <a:gd name="T98" fmla="*/ 4048 w 4102"/>
                <a:gd name="T99" fmla="*/ 658 h 801"/>
                <a:gd name="T100" fmla="*/ 4087 w 4102"/>
                <a:gd name="T101" fmla="*/ 623 h 801"/>
                <a:gd name="T102" fmla="*/ 4102 w 4102"/>
                <a:gd name="T103" fmla="*/ 604 h 80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4102"/>
                <a:gd name="T157" fmla="*/ 0 h 801"/>
                <a:gd name="T158" fmla="*/ 4102 w 4102"/>
                <a:gd name="T159" fmla="*/ 801 h 80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4102" h="801">
                  <a:moveTo>
                    <a:pt x="4102" y="604"/>
                  </a:moveTo>
                  <a:lnTo>
                    <a:pt x="4073" y="598"/>
                  </a:lnTo>
                  <a:lnTo>
                    <a:pt x="4051" y="305"/>
                  </a:lnTo>
                  <a:lnTo>
                    <a:pt x="4014" y="379"/>
                  </a:lnTo>
                  <a:lnTo>
                    <a:pt x="3993" y="379"/>
                  </a:lnTo>
                  <a:lnTo>
                    <a:pt x="3971" y="356"/>
                  </a:lnTo>
                  <a:lnTo>
                    <a:pt x="4022" y="7"/>
                  </a:lnTo>
                  <a:lnTo>
                    <a:pt x="3993" y="0"/>
                  </a:lnTo>
                  <a:lnTo>
                    <a:pt x="3862" y="196"/>
                  </a:lnTo>
                  <a:lnTo>
                    <a:pt x="3854" y="7"/>
                  </a:lnTo>
                  <a:lnTo>
                    <a:pt x="3839" y="0"/>
                  </a:lnTo>
                  <a:lnTo>
                    <a:pt x="3654" y="195"/>
                  </a:lnTo>
                  <a:lnTo>
                    <a:pt x="3571" y="265"/>
                  </a:lnTo>
                  <a:lnTo>
                    <a:pt x="3478" y="323"/>
                  </a:lnTo>
                  <a:lnTo>
                    <a:pt x="3386" y="359"/>
                  </a:lnTo>
                  <a:lnTo>
                    <a:pt x="3366" y="364"/>
                  </a:lnTo>
                  <a:lnTo>
                    <a:pt x="3286" y="473"/>
                  </a:lnTo>
                  <a:lnTo>
                    <a:pt x="3245" y="473"/>
                  </a:lnTo>
                  <a:lnTo>
                    <a:pt x="3045" y="454"/>
                  </a:lnTo>
                  <a:lnTo>
                    <a:pt x="2718" y="385"/>
                  </a:lnTo>
                  <a:lnTo>
                    <a:pt x="2143" y="239"/>
                  </a:lnTo>
                  <a:lnTo>
                    <a:pt x="1941" y="205"/>
                  </a:lnTo>
                  <a:lnTo>
                    <a:pt x="1742" y="186"/>
                  </a:lnTo>
                  <a:lnTo>
                    <a:pt x="1625" y="182"/>
                  </a:lnTo>
                  <a:lnTo>
                    <a:pt x="1436" y="189"/>
                  </a:lnTo>
                  <a:lnTo>
                    <a:pt x="1249" y="212"/>
                  </a:lnTo>
                  <a:lnTo>
                    <a:pt x="1063" y="251"/>
                  </a:lnTo>
                  <a:lnTo>
                    <a:pt x="874" y="308"/>
                  </a:lnTo>
                  <a:lnTo>
                    <a:pt x="602" y="394"/>
                  </a:lnTo>
                  <a:lnTo>
                    <a:pt x="309" y="493"/>
                  </a:lnTo>
                  <a:lnTo>
                    <a:pt x="196" y="551"/>
                  </a:lnTo>
                  <a:lnTo>
                    <a:pt x="131" y="598"/>
                  </a:lnTo>
                  <a:lnTo>
                    <a:pt x="131" y="590"/>
                  </a:lnTo>
                  <a:lnTo>
                    <a:pt x="116" y="575"/>
                  </a:lnTo>
                  <a:lnTo>
                    <a:pt x="0" y="633"/>
                  </a:lnTo>
                  <a:lnTo>
                    <a:pt x="420" y="591"/>
                  </a:lnTo>
                  <a:lnTo>
                    <a:pt x="1152" y="521"/>
                  </a:lnTo>
                  <a:lnTo>
                    <a:pt x="1173" y="520"/>
                  </a:lnTo>
                  <a:lnTo>
                    <a:pt x="1198" y="522"/>
                  </a:lnTo>
                  <a:lnTo>
                    <a:pt x="1202" y="524"/>
                  </a:lnTo>
                  <a:lnTo>
                    <a:pt x="1490" y="539"/>
                  </a:lnTo>
                  <a:lnTo>
                    <a:pt x="1901" y="594"/>
                  </a:lnTo>
                  <a:lnTo>
                    <a:pt x="2736" y="751"/>
                  </a:lnTo>
                  <a:lnTo>
                    <a:pt x="3089" y="801"/>
                  </a:lnTo>
                  <a:lnTo>
                    <a:pt x="3358" y="789"/>
                  </a:lnTo>
                  <a:lnTo>
                    <a:pt x="3677" y="766"/>
                  </a:lnTo>
                  <a:lnTo>
                    <a:pt x="3869" y="731"/>
                  </a:lnTo>
                  <a:lnTo>
                    <a:pt x="3968" y="699"/>
                  </a:lnTo>
                  <a:lnTo>
                    <a:pt x="4024" y="672"/>
                  </a:lnTo>
                  <a:lnTo>
                    <a:pt x="4048" y="658"/>
                  </a:lnTo>
                  <a:lnTo>
                    <a:pt x="4087" y="623"/>
                  </a:lnTo>
                  <a:lnTo>
                    <a:pt x="4102" y="604"/>
                  </a:lnTo>
                  <a:close/>
                </a:path>
              </a:pathLst>
            </a:custGeom>
            <a:solidFill>
              <a:srgbClr val="D08C5D"/>
            </a:solidFill>
            <a:ln w="9525">
              <a:noFill/>
              <a:round/>
              <a:headEnd/>
              <a:tailEnd/>
            </a:ln>
          </p:spPr>
          <p:txBody>
            <a:bodyPr>
              <a:prstTxWarp prst="textNoShape">
                <a:avLst/>
              </a:prstTxWarp>
            </a:bodyPr>
            <a:lstStyle/>
            <a:p>
              <a:endParaRPr lang="en-US"/>
            </a:p>
          </p:txBody>
        </p:sp>
        <p:sp>
          <p:nvSpPr>
            <p:cNvPr id="51262" name="Freeform 122"/>
            <p:cNvSpPr>
              <a:spLocks noChangeAspect="1"/>
            </p:cNvSpPr>
            <p:nvPr/>
          </p:nvSpPr>
          <p:spPr bwMode="auto">
            <a:xfrm>
              <a:off x="1182" y="2982"/>
              <a:ext cx="571" cy="348"/>
            </a:xfrm>
            <a:custGeom>
              <a:avLst/>
              <a:gdLst>
                <a:gd name="T0" fmla="*/ 4465 w 4563"/>
                <a:gd name="T1" fmla="*/ 102 h 2781"/>
                <a:gd name="T2" fmla="*/ 3949 w 4563"/>
                <a:gd name="T3" fmla="*/ 231 h 2781"/>
                <a:gd name="T4" fmla="*/ 3855 w 4563"/>
                <a:gd name="T5" fmla="*/ 291 h 2781"/>
                <a:gd name="T6" fmla="*/ 3734 w 4563"/>
                <a:gd name="T7" fmla="*/ 587 h 2781"/>
                <a:gd name="T8" fmla="*/ 3449 w 4563"/>
                <a:gd name="T9" fmla="*/ 834 h 2781"/>
                <a:gd name="T10" fmla="*/ 3225 w 4563"/>
                <a:gd name="T11" fmla="*/ 993 h 2781"/>
                <a:gd name="T12" fmla="*/ 3113 w 4563"/>
                <a:gd name="T13" fmla="*/ 1121 h 2781"/>
                <a:gd name="T14" fmla="*/ 2907 w 4563"/>
                <a:gd name="T15" fmla="*/ 1229 h 2781"/>
                <a:gd name="T16" fmla="*/ 2711 w 4563"/>
                <a:gd name="T17" fmla="*/ 1268 h 2781"/>
                <a:gd name="T18" fmla="*/ 2624 w 4563"/>
                <a:gd name="T19" fmla="*/ 1259 h 2781"/>
                <a:gd name="T20" fmla="*/ 2434 w 4563"/>
                <a:gd name="T21" fmla="*/ 1470 h 2781"/>
                <a:gd name="T22" fmla="*/ 2083 w 4563"/>
                <a:gd name="T23" fmla="*/ 1530 h 2781"/>
                <a:gd name="T24" fmla="*/ 1820 w 4563"/>
                <a:gd name="T25" fmla="*/ 1575 h 2781"/>
                <a:gd name="T26" fmla="*/ 1322 w 4563"/>
                <a:gd name="T27" fmla="*/ 1780 h 2781"/>
                <a:gd name="T28" fmla="*/ 1212 w 4563"/>
                <a:gd name="T29" fmla="*/ 1717 h 2781"/>
                <a:gd name="T30" fmla="*/ 1203 w 4563"/>
                <a:gd name="T31" fmla="*/ 1536 h 2781"/>
                <a:gd name="T32" fmla="*/ 702 w 4563"/>
                <a:gd name="T33" fmla="*/ 1725 h 2781"/>
                <a:gd name="T34" fmla="*/ 315 w 4563"/>
                <a:gd name="T35" fmla="*/ 1427 h 2781"/>
                <a:gd name="T36" fmla="*/ 150 w 4563"/>
                <a:gd name="T37" fmla="*/ 1877 h 2781"/>
                <a:gd name="T38" fmla="*/ 150 w 4563"/>
                <a:gd name="T39" fmla="*/ 2123 h 2781"/>
                <a:gd name="T40" fmla="*/ 9 w 4563"/>
                <a:gd name="T41" fmla="*/ 2725 h 2781"/>
                <a:gd name="T42" fmla="*/ 292 w 4563"/>
                <a:gd name="T43" fmla="*/ 2337 h 2781"/>
                <a:gd name="T44" fmla="*/ 577 w 4563"/>
                <a:gd name="T45" fmla="*/ 2140 h 2781"/>
                <a:gd name="T46" fmla="*/ 736 w 4563"/>
                <a:gd name="T47" fmla="*/ 1909 h 2781"/>
                <a:gd name="T48" fmla="*/ 711 w 4563"/>
                <a:gd name="T49" fmla="*/ 2114 h 2781"/>
                <a:gd name="T50" fmla="*/ 722 w 4563"/>
                <a:gd name="T51" fmla="*/ 2190 h 2781"/>
                <a:gd name="T52" fmla="*/ 1029 w 4563"/>
                <a:gd name="T53" fmla="*/ 1936 h 2781"/>
                <a:gd name="T54" fmla="*/ 883 w 4563"/>
                <a:gd name="T55" fmla="*/ 2053 h 2781"/>
                <a:gd name="T56" fmla="*/ 897 w 4563"/>
                <a:gd name="T57" fmla="*/ 2337 h 2781"/>
                <a:gd name="T58" fmla="*/ 963 w 4563"/>
                <a:gd name="T59" fmla="*/ 2352 h 2781"/>
                <a:gd name="T60" fmla="*/ 1089 w 4563"/>
                <a:gd name="T61" fmla="*/ 2288 h 2781"/>
                <a:gd name="T62" fmla="*/ 1123 w 4563"/>
                <a:gd name="T63" fmla="*/ 2373 h 2781"/>
                <a:gd name="T64" fmla="*/ 1197 w 4563"/>
                <a:gd name="T65" fmla="*/ 2337 h 2781"/>
                <a:gd name="T66" fmla="*/ 1453 w 4563"/>
                <a:gd name="T67" fmla="*/ 2073 h 2781"/>
                <a:gd name="T68" fmla="*/ 1396 w 4563"/>
                <a:gd name="T69" fmla="*/ 2216 h 2781"/>
                <a:gd name="T70" fmla="*/ 1619 w 4563"/>
                <a:gd name="T71" fmla="*/ 1950 h 2781"/>
                <a:gd name="T72" fmla="*/ 1671 w 4563"/>
                <a:gd name="T73" fmla="*/ 1911 h 2781"/>
                <a:gd name="T74" fmla="*/ 1699 w 4563"/>
                <a:gd name="T75" fmla="*/ 2024 h 2781"/>
                <a:gd name="T76" fmla="*/ 1743 w 4563"/>
                <a:gd name="T77" fmla="*/ 2198 h 2781"/>
                <a:gd name="T78" fmla="*/ 1786 w 4563"/>
                <a:gd name="T79" fmla="*/ 2227 h 2781"/>
                <a:gd name="T80" fmla="*/ 1962 w 4563"/>
                <a:gd name="T81" fmla="*/ 2075 h 2781"/>
                <a:gd name="T82" fmla="*/ 1880 w 4563"/>
                <a:gd name="T83" fmla="*/ 2257 h 2781"/>
                <a:gd name="T84" fmla="*/ 2048 w 4563"/>
                <a:gd name="T85" fmla="*/ 2227 h 2781"/>
                <a:gd name="T86" fmla="*/ 2168 w 4563"/>
                <a:gd name="T87" fmla="*/ 2108 h 2781"/>
                <a:gd name="T88" fmla="*/ 2340 w 4563"/>
                <a:gd name="T89" fmla="*/ 1813 h 2781"/>
                <a:gd name="T90" fmla="*/ 2508 w 4563"/>
                <a:gd name="T91" fmla="*/ 1747 h 2781"/>
                <a:gd name="T92" fmla="*/ 2565 w 4563"/>
                <a:gd name="T93" fmla="*/ 1980 h 2781"/>
                <a:gd name="T94" fmla="*/ 2669 w 4563"/>
                <a:gd name="T95" fmla="*/ 1946 h 2781"/>
                <a:gd name="T96" fmla="*/ 2780 w 4563"/>
                <a:gd name="T97" fmla="*/ 1850 h 2781"/>
                <a:gd name="T98" fmla="*/ 2922 w 4563"/>
                <a:gd name="T99" fmla="*/ 1536 h 2781"/>
                <a:gd name="T100" fmla="*/ 2997 w 4563"/>
                <a:gd name="T101" fmla="*/ 1408 h 2781"/>
                <a:gd name="T102" fmla="*/ 3156 w 4563"/>
                <a:gd name="T103" fmla="*/ 1507 h 2781"/>
                <a:gd name="T104" fmla="*/ 3189 w 4563"/>
                <a:gd name="T105" fmla="*/ 1328 h 2781"/>
                <a:gd name="T106" fmla="*/ 3258 w 4563"/>
                <a:gd name="T107" fmla="*/ 1201 h 2781"/>
                <a:gd name="T108" fmla="*/ 3297 w 4563"/>
                <a:gd name="T109" fmla="*/ 1319 h 2781"/>
                <a:gd name="T110" fmla="*/ 3287 w 4563"/>
                <a:gd name="T111" fmla="*/ 1497 h 2781"/>
                <a:gd name="T112" fmla="*/ 3542 w 4563"/>
                <a:gd name="T113" fmla="*/ 1145 h 2781"/>
                <a:gd name="T114" fmla="*/ 3664 w 4563"/>
                <a:gd name="T115" fmla="*/ 1129 h 2781"/>
                <a:gd name="T116" fmla="*/ 3782 w 4563"/>
                <a:gd name="T117" fmla="*/ 1047 h 2781"/>
                <a:gd name="T118" fmla="*/ 3833 w 4563"/>
                <a:gd name="T119" fmla="*/ 967 h 2781"/>
                <a:gd name="T120" fmla="*/ 4064 w 4563"/>
                <a:gd name="T121" fmla="*/ 1001 h 2781"/>
                <a:gd name="T122" fmla="*/ 4212 w 4563"/>
                <a:gd name="T123" fmla="*/ 967 h 2781"/>
                <a:gd name="T124" fmla="*/ 4546 w 4563"/>
                <a:gd name="T125" fmla="*/ 283 h 2781"/>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4563"/>
                <a:gd name="T190" fmla="*/ 0 h 2781"/>
                <a:gd name="T191" fmla="*/ 4563 w 4563"/>
                <a:gd name="T192" fmla="*/ 2781 h 2781"/>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4563" h="2781">
                  <a:moveTo>
                    <a:pt x="4563" y="195"/>
                  </a:moveTo>
                  <a:lnTo>
                    <a:pt x="4540" y="0"/>
                  </a:lnTo>
                  <a:lnTo>
                    <a:pt x="4516" y="46"/>
                  </a:lnTo>
                  <a:lnTo>
                    <a:pt x="4501" y="67"/>
                  </a:lnTo>
                  <a:lnTo>
                    <a:pt x="4465" y="102"/>
                  </a:lnTo>
                  <a:lnTo>
                    <a:pt x="4444" y="117"/>
                  </a:lnTo>
                  <a:lnTo>
                    <a:pt x="4372" y="152"/>
                  </a:lnTo>
                  <a:lnTo>
                    <a:pt x="4320" y="170"/>
                  </a:lnTo>
                  <a:lnTo>
                    <a:pt x="4179" y="196"/>
                  </a:lnTo>
                  <a:lnTo>
                    <a:pt x="3949" y="231"/>
                  </a:lnTo>
                  <a:lnTo>
                    <a:pt x="3911" y="242"/>
                  </a:lnTo>
                  <a:lnTo>
                    <a:pt x="3882" y="258"/>
                  </a:lnTo>
                  <a:lnTo>
                    <a:pt x="3871" y="268"/>
                  </a:lnTo>
                  <a:lnTo>
                    <a:pt x="3862" y="279"/>
                  </a:lnTo>
                  <a:lnTo>
                    <a:pt x="3855" y="291"/>
                  </a:lnTo>
                  <a:lnTo>
                    <a:pt x="3850" y="385"/>
                  </a:lnTo>
                  <a:lnTo>
                    <a:pt x="3833" y="458"/>
                  </a:lnTo>
                  <a:lnTo>
                    <a:pt x="3808" y="512"/>
                  </a:lnTo>
                  <a:lnTo>
                    <a:pt x="3773" y="554"/>
                  </a:lnTo>
                  <a:lnTo>
                    <a:pt x="3734" y="587"/>
                  </a:lnTo>
                  <a:lnTo>
                    <a:pt x="3562" y="689"/>
                  </a:lnTo>
                  <a:lnTo>
                    <a:pt x="3514" y="730"/>
                  </a:lnTo>
                  <a:lnTo>
                    <a:pt x="3484" y="765"/>
                  </a:lnTo>
                  <a:lnTo>
                    <a:pt x="3469" y="785"/>
                  </a:lnTo>
                  <a:lnTo>
                    <a:pt x="3449" y="834"/>
                  </a:lnTo>
                  <a:lnTo>
                    <a:pt x="3427" y="874"/>
                  </a:lnTo>
                  <a:lnTo>
                    <a:pt x="3393" y="918"/>
                  </a:lnTo>
                  <a:lnTo>
                    <a:pt x="3356" y="946"/>
                  </a:lnTo>
                  <a:lnTo>
                    <a:pt x="3307" y="968"/>
                  </a:lnTo>
                  <a:lnTo>
                    <a:pt x="3225" y="993"/>
                  </a:lnTo>
                  <a:lnTo>
                    <a:pt x="3194" y="1011"/>
                  </a:lnTo>
                  <a:lnTo>
                    <a:pt x="3175" y="1028"/>
                  </a:lnTo>
                  <a:lnTo>
                    <a:pt x="3151" y="1066"/>
                  </a:lnTo>
                  <a:lnTo>
                    <a:pt x="3134" y="1121"/>
                  </a:lnTo>
                  <a:lnTo>
                    <a:pt x="3113" y="1121"/>
                  </a:lnTo>
                  <a:lnTo>
                    <a:pt x="3113" y="1077"/>
                  </a:lnTo>
                  <a:lnTo>
                    <a:pt x="3098" y="1070"/>
                  </a:lnTo>
                  <a:lnTo>
                    <a:pt x="3039" y="1171"/>
                  </a:lnTo>
                  <a:lnTo>
                    <a:pt x="3025" y="1165"/>
                  </a:lnTo>
                  <a:lnTo>
                    <a:pt x="2907" y="1229"/>
                  </a:lnTo>
                  <a:lnTo>
                    <a:pt x="2841" y="1263"/>
                  </a:lnTo>
                  <a:lnTo>
                    <a:pt x="2798" y="1278"/>
                  </a:lnTo>
                  <a:lnTo>
                    <a:pt x="2766" y="1281"/>
                  </a:lnTo>
                  <a:lnTo>
                    <a:pt x="2743" y="1279"/>
                  </a:lnTo>
                  <a:lnTo>
                    <a:pt x="2711" y="1268"/>
                  </a:lnTo>
                  <a:lnTo>
                    <a:pt x="2700" y="1262"/>
                  </a:lnTo>
                  <a:lnTo>
                    <a:pt x="2668" y="1237"/>
                  </a:lnTo>
                  <a:lnTo>
                    <a:pt x="2661" y="1237"/>
                  </a:lnTo>
                  <a:lnTo>
                    <a:pt x="2645" y="1273"/>
                  </a:lnTo>
                  <a:lnTo>
                    <a:pt x="2624" y="1259"/>
                  </a:lnTo>
                  <a:lnTo>
                    <a:pt x="2573" y="1390"/>
                  </a:lnTo>
                  <a:lnTo>
                    <a:pt x="2530" y="1368"/>
                  </a:lnTo>
                  <a:lnTo>
                    <a:pt x="2479" y="1499"/>
                  </a:lnTo>
                  <a:lnTo>
                    <a:pt x="2450" y="1507"/>
                  </a:lnTo>
                  <a:lnTo>
                    <a:pt x="2434" y="1470"/>
                  </a:lnTo>
                  <a:lnTo>
                    <a:pt x="2216" y="1572"/>
                  </a:lnTo>
                  <a:lnTo>
                    <a:pt x="2204" y="1561"/>
                  </a:lnTo>
                  <a:lnTo>
                    <a:pt x="2192" y="1554"/>
                  </a:lnTo>
                  <a:lnTo>
                    <a:pt x="2166" y="1544"/>
                  </a:lnTo>
                  <a:lnTo>
                    <a:pt x="2083" y="1530"/>
                  </a:lnTo>
                  <a:lnTo>
                    <a:pt x="2066" y="1525"/>
                  </a:lnTo>
                  <a:lnTo>
                    <a:pt x="2033" y="1507"/>
                  </a:lnTo>
                  <a:lnTo>
                    <a:pt x="2005" y="1486"/>
                  </a:lnTo>
                  <a:lnTo>
                    <a:pt x="1976" y="1456"/>
                  </a:lnTo>
                  <a:lnTo>
                    <a:pt x="1820" y="1575"/>
                  </a:lnTo>
                  <a:lnTo>
                    <a:pt x="1658" y="1675"/>
                  </a:lnTo>
                  <a:lnTo>
                    <a:pt x="1481" y="1756"/>
                  </a:lnTo>
                  <a:lnTo>
                    <a:pt x="1381" y="1779"/>
                  </a:lnTo>
                  <a:lnTo>
                    <a:pt x="1351" y="1781"/>
                  </a:lnTo>
                  <a:lnTo>
                    <a:pt x="1322" y="1780"/>
                  </a:lnTo>
                  <a:lnTo>
                    <a:pt x="1296" y="1776"/>
                  </a:lnTo>
                  <a:lnTo>
                    <a:pt x="1271" y="1768"/>
                  </a:lnTo>
                  <a:lnTo>
                    <a:pt x="1249" y="1756"/>
                  </a:lnTo>
                  <a:lnTo>
                    <a:pt x="1229" y="1739"/>
                  </a:lnTo>
                  <a:lnTo>
                    <a:pt x="1212" y="1717"/>
                  </a:lnTo>
                  <a:lnTo>
                    <a:pt x="1200" y="1691"/>
                  </a:lnTo>
                  <a:lnTo>
                    <a:pt x="1183" y="1622"/>
                  </a:lnTo>
                  <a:lnTo>
                    <a:pt x="1181" y="1579"/>
                  </a:lnTo>
                  <a:lnTo>
                    <a:pt x="1197" y="1579"/>
                  </a:lnTo>
                  <a:lnTo>
                    <a:pt x="1203" y="1536"/>
                  </a:lnTo>
                  <a:lnTo>
                    <a:pt x="1197" y="1528"/>
                  </a:lnTo>
                  <a:lnTo>
                    <a:pt x="941" y="1718"/>
                  </a:lnTo>
                  <a:lnTo>
                    <a:pt x="792" y="1729"/>
                  </a:lnTo>
                  <a:lnTo>
                    <a:pt x="767" y="1729"/>
                  </a:lnTo>
                  <a:lnTo>
                    <a:pt x="702" y="1725"/>
                  </a:lnTo>
                  <a:lnTo>
                    <a:pt x="647" y="1712"/>
                  </a:lnTo>
                  <a:lnTo>
                    <a:pt x="614" y="1700"/>
                  </a:lnTo>
                  <a:lnTo>
                    <a:pt x="555" y="1665"/>
                  </a:lnTo>
                  <a:lnTo>
                    <a:pt x="498" y="1616"/>
                  </a:lnTo>
                  <a:lnTo>
                    <a:pt x="315" y="1427"/>
                  </a:lnTo>
                  <a:lnTo>
                    <a:pt x="206" y="1521"/>
                  </a:lnTo>
                  <a:lnTo>
                    <a:pt x="235" y="1528"/>
                  </a:lnTo>
                  <a:lnTo>
                    <a:pt x="185" y="1661"/>
                  </a:lnTo>
                  <a:lnTo>
                    <a:pt x="156" y="1786"/>
                  </a:lnTo>
                  <a:lnTo>
                    <a:pt x="150" y="1877"/>
                  </a:lnTo>
                  <a:lnTo>
                    <a:pt x="155" y="1919"/>
                  </a:lnTo>
                  <a:lnTo>
                    <a:pt x="170" y="1969"/>
                  </a:lnTo>
                  <a:lnTo>
                    <a:pt x="176" y="1980"/>
                  </a:lnTo>
                  <a:lnTo>
                    <a:pt x="270" y="1885"/>
                  </a:lnTo>
                  <a:lnTo>
                    <a:pt x="150" y="2123"/>
                  </a:lnTo>
                  <a:lnTo>
                    <a:pt x="47" y="2395"/>
                  </a:lnTo>
                  <a:lnTo>
                    <a:pt x="12" y="2531"/>
                  </a:lnTo>
                  <a:lnTo>
                    <a:pt x="0" y="2651"/>
                  </a:lnTo>
                  <a:lnTo>
                    <a:pt x="4" y="2703"/>
                  </a:lnTo>
                  <a:lnTo>
                    <a:pt x="9" y="2725"/>
                  </a:lnTo>
                  <a:lnTo>
                    <a:pt x="26" y="2765"/>
                  </a:lnTo>
                  <a:lnTo>
                    <a:pt x="38" y="2781"/>
                  </a:lnTo>
                  <a:lnTo>
                    <a:pt x="206" y="2403"/>
                  </a:lnTo>
                  <a:lnTo>
                    <a:pt x="220" y="2409"/>
                  </a:lnTo>
                  <a:lnTo>
                    <a:pt x="292" y="2337"/>
                  </a:lnTo>
                  <a:lnTo>
                    <a:pt x="329" y="2358"/>
                  </a:lnTo>
                  <a:lnTo>
                    <a:pt x="482" y="2184"/>
                  </a:lnTo>
                  <a:lnTo>
                    <a:pt x="438" y="2169"/>
                  </a:lnTo>
                  <a:lnTo>
                    <a:pt x="540" y="2104"/>
                  </a:lnTo>
                  <a:lnTo>
                    <a:pt x="577" y="2140"/>
                  </a:lnTo>
                  <a:lnTo>
                    <a:pt x="669" y="1986"/>
                  </a:lnTo>
                  <a:lnTo>
                    <a:pt x="705" y="1936"/>
                  </a:lnTo>
                  <a:lnTo>
                    <a:pt x="726" y="1915"/>
                  </a:lnTo>
                  <a:lnTo>
                    <a:pt x="731" y="1911"/>
                  </a:lnTo>
                  <a:lnTo>
                    <a:pt x="736" y="1909"/>
                  </a:lnTo>
                  <a:lnTo>
                    <a:pt x="744" y="1907"/>
                  </a:lnTo>
                  <a:lnTo>
                    <a:pt x="774" y="1936"/>
                  </a:lnTo>
                  <a:lnTo>
                    <a:pt x="701" y="2046"/>
                  </a:lnTo>
                  <a:lnTo>
                    <a:pt x="752" y="2046"/>
                  </a:lnTo>
                  <a:lnTo>
                    <a:pt x="711" y="2114"/>
                  </a:lnTo>
                  <a:lnTo>
                    <a:pt x="704" y="2132"/>
                  </a:lnTo>
                  <a:lnTo>
                    <a:pt x="703" y="2150"/>
                  </a:lnTo>
                  <a:lnTo>
                    <a:pt x="705" y="2160"/>
                  </a:lnTo>
                  <a:lnTo>
                    <a:pt x="708" y="2169"/>
                  </a:lnTo>
                  <a:lnTo>
                    <a:pt x="722" y="2190"/>
                  </a:lnTo>
                  <a:lnTo>
                    <a:pt x="744" y="2213"/>
                  </a:lnTo>
                  <a:lnTo>
                    <a:pt x="840" y="2031"/>
                  </a:lnTo>
                  <a:lnTo>
                    <a:pt x="861" y="2031"/>
                  </a:lnTo>
                  <a:lnTo>
                    <a:pt x="883" y="2053"/>
                  </a:lnTo>
                  <a:lnTo>
                    <a:pt x="1029" y="1936"/>
                  </a:lnTo>
                  <a:lnTo>
                    <a:pt x="1035" y="1980"/>
                  </a:lnTo>
                  <a:lnTo>
                    <a:pt x="1006" y="1980"/>
                  </a:lnTo>
                  <a:lnTo>
                    <a:pt x="897" y="2104"/>
                  </a:lnTo>
                  <a:lnTo>
                    <a:pt x="869" y="2104"/>
                  </a:lnTo>
                  <a:lnTo>
                    <a:pt x="883" y="2053"/>
                  </a:lnTo>
                  <a:lnTo>
                    <a:pt x="869" y="2046"/>
                  </a:lnTo>
                  <a:lnTo>
                    <a:pt x="766" y="2235"/>
                  </a:lnTo>
                  <a:lnTo>
                    <a:pt x="856" y="2299"/>
                  </a:lnTo>
                  <a:lnTo>
                    <a:pt x="887" y="2325"/>
                  </a:lnTo>
                  <a:lnTo>
                    <a:pt x="897" y="2337"/>
                  </a:lnTo>
                  <a:lnTo>
                    <a:pt x="1131" y="2104"/>
                  </a:lnTo>
                  <a:lnTo>
                    <a:pt x="1145" y="2140"/>
                  </a:lnTo>
                  <a:lnTo>
                    <a:pt x="1061" y="2209"/>
                  </a:lnTo>
                  <a:lnTo>
                    <a:pt x="941" y="2329"/>
                  </a:lnTo>
                  <a:lnTo>
                    <a:pt x="963" y="2352"/>
                  </a:lnTo>
                  <a:lnTo>
                    <a:pt x="1006" y="2352"/>
                  </a:lnTo>
                  <a:lnTo>
                    <a:pt x="1218" y="2126"/>
                  </a:lnTo>
                  <a:lnTo>
                    <a:pt x="1218" y="2162"/>
                  </a:lnTo>
                  <a:lnTo>
                    <a:pt x="1197" y="2162"/>
                  </a:lnTo>
                  <a:lnTo>
                    <a:pt x="1089" y="2288"/>
                  </a:lnTo>
                  <a:lnTo>
                    <a:pt x="1061" y="2326"/>
                  </a:lnTo>
                  <a:lnTo>
                    <a:pt x="1055" y="2336"/>
                  </a:lnTo>
                  <a:lnTo>
                    <a:pt x="1052" y="2345"/>
                  </a:lnTo>
                  <a:lnTo>
                    <a:pt x="1051" y="2352"/>
                  </a:lnTo>
                  <a:lnTo>
                    <a:pt x="1123" y="2373"/>
                  </a:lnTo>
                  <a:lnTo>
                    <a:pt x="1298" y="2169"/>
                  </a:lnTo>
                  <a:lnTo>
                    <a:pt x="1312" y="2169"/>
                  </a:lnTo>
                  <a:lnTo>
                    <a:pt x="1320" y="2162"/>
                  </a:lnTo>
                  <a:lnTo>
                    <a:pt x="1334" y="2192"/>
                  </a:lnTo>
                  <a:lnTo>
                    <a:pt x="1197" y="2337"/>
                  </a:lnTo>
                  <a:lnTo>
                    <a:pt x="1234" y="2320"/>
                  </a:lnTo>
                  <a:lnTo>
                    <a:pt x="1291" y="2276"/>
                  </a:lnTo>
                  <a:lnTo>
                    <a:pt x="1351" y="2209"/>
                  </a:lnTo>
                  <a:lnTo>
                    <a:pt x="1449" y="2077"/>
                  </a:lnTo>
                  <a:lnTo>
                    <a:pt x="1453" y="2073"/>
                  </a:lnTo>
                  <a:lnTo>
                    <a:pt x="1462" y="2068"/>
                  </a:lnTo>
                  <a:lnTo>
                    <a:pt x="1466" y="2067"/>
                  </a:lnTo>
                  <a:lnTo>
                    <a:pt x="1457" y="2097"/>
                  </a:lnTo>
                  <a:lnTo>
                    <a:pt x="1403" y="2199"/>
                  </a:lnTo>
                  <a:lnTo>
                    <a:pt x="1396" y="2216"/>
                  </a:lnTo>
                  <a:lnTo>
                    <a:pt x="1393" y="2223"/>
                  </a:lnTo>
                  <a:lnTo>
                    <a:pt x="1393" y="2227"/>
                  </a:lnTo>
                  <a:lnTo>
                    <a:pt x="1429" y="2235"/>
                  </a:lnTo>
                  <a:lnTo>
                    <a:pt x="1605" y="1950"/>
                  </a:lnTo>
                  <a:lnTo>
                    <a:pt x="1619" y="1950"/>
                  </a:lnTo>
                  <a:lnTo>
                    <a:pt x="1523" y="2140"/>
                  </a:lnTo>
                  <a:lnTo>
                    <a:pt x="1553" y="2140"/>
                  </a:lnTo>
                  <a:lnTo>
                    <a:pt x="1588" y="2090"/>
                  </a:lnTo>
                  <a:lnTo>
                    <a:pt x="1656" y="1940"/>
                  </a:lnTo>
                  <a:lnTo>
                    <a:pt x="1671" y="1911"/>
                  </a:lnTo>
                  <a:lnTo>
                    <a:pt x="1691" y="1885"/>
                  </a:lnTo>
                  <a:lnTo>
                    <a:pt x="1688" y="1920"/>
                  </a:lnTo>
                  <a:lnTo>
                    <a:pt x="1670" y="1998"/>
                  </a:lnTo>
                  <a:lnTo>
                    <a:pt x="1669" y="2016"/>
                  </a:lnTo>
                  <a:lnTo>
                    <a:pt x="1699" y="2024"/>
                  </a:lnTo>
                  <a:lnTo>
                    <a:pt x="1699" y="2031"/>
                  </a:lnTo>
                  <a:lnTo>
                    <a:pt x="1714" y="2046"/>
                  </a:lnTo>
                  <a:lnTo>
                    <a:pt x="1794" y="1980"/>
                  </a:lnTo>
                  <a:lnTo>
                    <a:pt x="1699" y="2147"/>
                  </a:lnTo>
                  <a:lnTo>
                    <a:pt x="1743" y="2198"/>
                  </a:lnTo>
                  <a:lnTo>
                    <a:pt x="1804" y="2126"/>
                  </a:lnTo>
                  <a:lnTo>
                    <a:pt x="1824" y="2110"/>
                  </a:lnTo>
                  <a:lnTo>
                    <a:pt x="1830" y="2107"/>
                  </a:lnTo>
                  <a:lnTo>
                    <a:pt x="1845" y="2104"/>
                  </a:lnTo>
                  <a:lnTo>
                    <a:pt x="1786" y="2227"/>
                  </a:lnTo>
                  <a:lnTo>
                    <a:pt x="1837" y="2235"/>
                  </a:lnTo>
                  <a:lnTo>
                    <a:pt x="1915" y="2118"/>
                  </a:lnTo>
                  <a:lnTo>
                    <a:pt x="1940" y="2087"/>
                  </a:lnTo>
                  <a:lnTo>
                    <a:pt x="1955" y="2076"/>
                  </a:lnTo>
                  <a:lnTo>
                    <a:pt x="1962" y="2075"/>
                  </a:lnTo>
                  <a:lnTo>
                    <a:pt x="1954" y="2097"/>
                  </a:lnTo>
                  <a:lnTo>
                    <a:pt x="1903" y="2195"/>
                  </a:lnTo>
                  <a:lnTo>
                    <a:pt x="1887" y="2228"/>
                  </a:lnTo>
                  <a:lnTo>
                    <a:pt x="1882" y="2248"/>
                  </a:lnTo>
                  <a:lnTo>
                    <a:pt x="1880" y="2257"/>
                  </a:lnTo>
                  <a:lnTo>
                    <a:pt x="1946" y="2264"/>
                  </a:lnTo>
                  <a:lnTo>
                    <a:pt x="2077" y="2053"/>
                  </a:lnTo>
                  <a:lnTo>
                    <a:pt x="2092" y="2053"/>
                  </a:lnTo>
                  <a:lnTo>
                    <a:pt x="2012" y="2227"/>
                  </a:lnTo>
                  <a:lnTo>
                    <a:pt x="2048" y="2227"/>
                  </a:lnTo>
                  <a:lnTo>
                    <a:pt x="2135" y="2078"/>
                  </a:lnTo>
                  <a:lnTo>
                    <a:pt x="2187" y="2001"/>
                  </a:lnTo>
                  <a:lnTo>
                    <a:pt x="2183" y="2033"/>
                  </a:lnTo>
                  <a:lnTo>
                    <a:pt x="2168" y="2096"/>
                  </a:lnTo>
                  <a:lnTo>
                    <a:pt x="2168" y="2108"/>
                  </a:lnTo>
                  <a:lnTo>
                    <a:pt x="2173" y="2118"/>
                  </a:lnTo>
                  <a:lnTo>
                    <a:pt x="2282" y="1929"/>
                  </a:lnTo>
                  <a:lnTo>
                    <a:pt x="2282" y="2016"/>
                  </a:lnTo>
                  <a:lnTo>
                    <a:pt x="2289" y="2024"/>
                  </a:lnTo>
                  <a:lnTo>
                    <a:pt x="2340" y="1813"/>
                  </a:lnTo>
                  <a:lnTo>
                    <a:pt x="2354" y="1958"/>
                  </a:lnTo>
                  <a:lnTo>
                    <a:pt x="2384" y="1907"/>
                  </a:lnTo>
                  <a:lnTo>
                    <a:pt x="2413" y="1907"/>
                  </a:lnTo>
                  <a:lnTo>
                    <a:pt x="2493" y="1747"/>
                  </a:lnTo>
                  <a:lnTo>
                    <a:pt x="2508" y="1747"/>
                  </a:lnTo>
                  <a:lnTo>
                    <a:pt x="2508" y="1784"/>
                  </a:lnTo>
                  <a:lnTo>
                    <a:pt x="2500" y="1784"/>
                  </a:lnTo>
                  <a:lnTo>
                    <a:pt x="2434" y="1973"/>
                  </a:lnTo>
                  <a:lnTo>
                    <a:pt x="2493" y="2001"/>
                  </a:lnTo>
                  <a:lnTo>
                    <a:pt x="2565" y="1980"/>
                  </a:lnTo>
                  <a:lnTo>
                    <a:pt x="2639" y="1841"/>
                  </a:lnTo>
                  <a:lnTo>
                    <a:pt x="2661" y="1864"/>
                  </a:lnTo>
                  <a:lnTo>
                    <a:pt x="2617" y="1950"/>
                  </a:lnTo>
                  <a:lnTo>
                    <a:pt x="2631" y="1950"/>
                  </a:lnTo>
                  <a:lnTo>
                    <a:pt x="2669" y="1946"/>
                  </a:lnTo>
                  <a:lnTo>
                    <a:pt x="2700" y="1936"/>
                  </a:lnTo>
                  <a:lnTo>
                    <a:pt x="2717" y="1927"/>
                  </a:lnTo>
                  <a:lnTo>
                    <a:pt x="2731" y="1916"/>
                  </a:lnTo>
                  <a:lnTo>
                    <a:pt x="2750" y="1896"/>
                  </a:lnTo>
                  <a:lnTo>
                    <a:pt x="2780" y="1850"/>
                  </a:lnTo>
                  <a:lnTo>
                    <a:pt x="2821" y="1780"/>
                  </a:lnTo>
                  <a:lnTo>
                    <a:pt x="2850" y="1747"/>
                  </a:lnTo>
                  <a:lnTo>
                    <a:pt x="2850" y="1761"/>
                  </a:lnTo>
                  <a:lnTo>
                    <a:pt x="2857" y="1769"/>
                  </a:lnTo>
                  <a:lnTo>
                    <a:pt x="2922" y="1536"/>
                  </a:lnTo>
                  <a:lnTo>
                    <a:pt x="2967" y="1645"/>
                  </a:lnTo>
                  <a:lnTo>
                    <a:pt x="2989" y="1610"/>
                  </a:lnTo>
                  <a:lnTo>
                    <a:pt x="3006" y="1561"/>
                  </a:lnTo>
                  <a:lnTo>
                    <a:pt x="3009" y="1528"/>
                  </a:lnTo>
                  <a:lnTo>
                    <a:pt x="2997" y="1408"/>
                  </a:lnTo>
                  <a:lnTo>
                    <a:pt x="2996" y="1368"/>
                  </a:lnTo>
                  <a:lnTo>
                    <a:pt x="3025" y="1390"/>
                  </a:lnTo>
                  <a:lnTo>
                    <a:pt x="3047" y="1368"/>
                  </a:lnTo>
                  <a:lnTo>
                    <a:pt x="3134" y="1507"/>
                  </a:lnTo>
                  <a:lnTo>
                    <a:pt x="3156" y="1507"/>
                  </a:lnTo>
                  <a:lnTo>
                    <a:pt x="3168" y="1459"/>
                  </a:lnTo>
                  <a:lnTo>
                    <a:pt x="3174" y="1421"/>
                  </a:lnTo>
                  <a:lnTo>
                    <a:pt x="3170" y="1288"/>
                  </a:lnTo>
                  <a:lnTo>
                    <a:pt x="3176" y="1297"/>
                  </a:lnTo>
                  <a:lnTo>
                    <a:pt x="3189" y="1328"/>
                  </a:lnTo>
                  <a:lnTo>
                    <a:pt x="3218" y="1426"/>
                  </a:lnTo>
                  <a:lnTo>
                    <a:pt x="3225" y="1438"/>
                  </a:lnTo>
                  <a:lnTo>
                    <a:pt x="3229" y="1441"/>
                  </a:lnTo>
                  <a:lnTo>
                    <a:pt x="3250" y="1201"/>
                  </a:lnTo>
                  <a:lnTo>
                    <a:pt x="3258" y="1201"/>
                  </a:lnTo>
                  <a:lnTo>
                    <a:pt x="3277" y="1222"/>
                  </a:lnTo>
                  <a:lnTo>
                    <a:pt x="3294" y="1255"/>
                  </a:lnTo>
                  <a:lnTo>
                    <a:pt x="3299" y="1277"/>
                  </a:lnTo>
                  <a:lnTo>
                    <a:pt x="3300" y="1287"/>
                  </a:lnTo>
                  <a:lnTo>
                    <a:pt x="3297" y="1319"/>
                  </a:lnTo>
                  <a:lnTo>
                    <a:pt x="3277" y="1371"/>
                  </a:lnTo>
                  <a:lnTo>
                    <a:pt x="3201" y="1505"/>
                  </a:lnTo>
                  <a:lnTo>
                    <a:pt x="3193" y="1536"/>
                  </a:lnTo>
                  <a:lnTo>
                    <a:pt x="3207" y="1550"/>
                  </a:lnTo>
                  <a:lnTo>
                    <a:pt x="3287" y="1497"/>
                  </a:lnTo>
                  <a:lnTo>
                    <a:pt x="3424" y="1375"/>
                  </a:lnTo>
                  <a:lnTo>
                    <a:pt x="3481" y="1302"/>
                  </a:lnTo>
                  <a:lnTo>
                    <a:pt x="3516" y="1241"/>
                  </a:lnTo>
                  <a:lnTo>
                    <a:pt x="3537" y="1177"/>
                  </a:lnTo>
                  <a:lnTo>
                    <a:pt x="3542" y="1145"/>
                  </a:lnTo>
                  <a:lnTo>
                    <a:pt x="3542" y="1128"/>
                  </a:lnTo>
                  <a:lnTo>
                    <a:pt x="3513" y="1288"/>
                  </a:lnTo>
                  <a:lnTo>
                    <a:pt x="3521" y="1296"/>
                  </a:lnTo>
                  <a:lnTo>
                    <a:pt x="3613" y="1179"/>
                  </a:lnTo>
                  <a:lnTo>
                    <a:pt x="3664" y="1129"/>
                  </a:lnTo>
                  <a:lnTo>
                    <a:pt x="3715" y="1091"/>
                  </a:lnTo>
                  <a:lnTo>
                    <a:pt x="3731" y="1083"/>
                  </a:lnTo>
                  <a:lnTo>
                    <a:pt x="3746" y="1079"/>
                  </a:lnTo>
                  <a:lnTo>
                    <a:pt x="3761" y="1077"/>
                  </a:lnTo>
                  <a:lnTo>
                    <a:pt x="3782" y="1047"/>
                  </a:lnTo>
                  <a:lnTo>
                    <a:pt x="3799" y="1014"/>
                  </a:lnTo>
                  <a:lnTo>
                    <a:pt x="3851" y="880"/>
                  </a:lnTo>
                  <a:lnTo>
                    <a:pt x="3868" y="856"/>
                  </a:lnTo>
                  <a:lnTo>
                    <a:pt x="3878" y="844"/>
                  </a:lnTo>
                  <a:lnTo>
                    <a:pt x="3833" y="967"/>
                  </a:lnTo>
                  <a:lnTo>
                    <a:pt x="3821" y="1013"/>
                  </a:lnTo>
                  <a:lnTo>
                    <a:pt x="3819" y="1033"/>
                  </a:lnTo>
                  <a:lnTo>
                    <a:pt x="3899" y="1027"/>
                  </a:lnTo>
                  <a:lnTo>
                    <a:pt x="4044" y="1002"/>
                  </a:lnTo>
                  <a:lnTo>
                    <a:pt x="4064" y="1001"/>
                  </a:lnTo>
                  <a:lnTo>
                    <a:pt x="4132" y="1004"/>
                  </a:lnTo>
                  <a:lnTo>
                    <a:pt x="4132" y="1011"/>
                  </a:lnTo>
                  <a:lnTo>
                    <a:pt x="4148" y="1007"/>
                  </a:lnTo>
                  <a:lnTo>
                    <a:pt x="4180" y="991"/>
                  </a:lnTo>
                  <a:lnTo>
                    <a:pt x="4212" y="967"/>
                  </a:lnTo>
                  <a:lnTo>
                    <a:pt x="4259" y="918"/>
                  </a:lnTo>
                  <a:lnTo>
                    <a:pt x="4321" y="833"/>
                  </a:lnTo>
                  <a:lnTo>
                    <a:pt x="4457" y="580"/>
                  </a:lnTo>
                  <a:lnTo>
                    <a:pt x="4540" y="371"/>
                  </a:lnTo>
                  <a:lnTo>
                    <a:pt x="4546" y="283"/>
                  </a:lnTo>
                  <a:lnTo>
                    <a:pt x="4557" y="215"/>
                  </a:lnTo>
                  <a:lnTo>
                    <a:pt x="4563" y="195"/>
                  </a:lnTo>
                  <a:close/>
                </a:path>
              </a:pathLst>
            </a:custGeom>
            <a:solidFill>
              <a:srgbClr val="F5C188"/>
            </a:solidFill>
            <a:ln w="9525">
              <a:noFill/>
              <a:round/>
              <a:headEnd/>
              <a:tailEnd/>
            </a:ln>
          </p:spPr>
          <p:txBody>
            <a:bodyPr>
              <a:prstTxWarp prst="textNoShape">
                <a:avLst/>
              </a:prstTxWarp>
            </a:bodyPr>
            <a:lstStyle/>
            <a:p>
              <a:endParaRPr lang="en-US"/>
            </a:p>
          </p:txBody>
        </p:sp>
        <p:sp>
          <p:nvSpPr>
            <p:cNvPr id="51263" name="Freeform 123"/>
            <p:cNvSpPr>
              <a:spLocks noChangeAspect="1"/>
            </p:cNvSpPr>
            <p:nvPr/>
          </p:nvSpPr>
          <p:spPr bwMode="auto">
            <a:xfrm>
              <a:off x="1470" y="3006"/>
              <a:ext cx="661" cy="608"/>
            </a:xfrm>
            <a:custGeom>
              <a:avLst/>
              <a:gdLst>
                <a:gd name="T0" fmla="*/ 578 w 5282"/>
                <a:gd name="T1" fmla="*/ 3896 h 4865"/>
                <a:gd name="T2" fmla="*/ 558 w 5282"/>
                <a:gd name="T3" fmla="*/ 4253 h 4865"/>
                <a:gd name="T4" fmla="*/ 648 w 5282"/>
                <a:gd name="T5" fmla="*/ 4420 h 4865"/>
                <a:gd name="T6" fmla="*/ 809 w 5282"/>
                <a:gd name="T7" fmla="*/ 4463 h 4865"/>
                <a:gd name="T8" fmla="*/ 875 w 5282"/>
                <a:gd name="T9" fmla="*/ 4855 h 4865"/>
                <a:gd name="T10" fmla="*/ 1238 w 5282"/>
                <a:gd name="T11" fmla="*/ 4781 h 4865"/>
                <a:gd name="T12" fmla="*/ 1457 w 5282"/>
                <a:gd name="T13" fmla="*/ 4820 h 4865"/>
                <a:gd name="T14" fmla="*/ 1777 w 5282"/>
                <a:gd name="T15" fmla="*/ 4558 h 4865"/>
                <a:gd name="T16" fmla="*/ 2047 w 5282"/>
                <a:gd name="T17" fmla="*/ 4055 h 4865"/>
                <a:gd name="T18" fmla="*/ 2134 w 5282"/>
                <a:gd name="T19" fmla="*/ 4063 h 4865"/>
                <a:gd name="T20" fmla="*/ 2270 w 5282"/>
                <a:gd name="T21" fmla="*/ 3718 h 4865"/>
                <a:gd name="T22" fmla="*/ 2484 w 5282"/>
                <a:gd name="T23" fmla="*/ 3511 h 4865"/>
                <a:gd name="T24" fmla="*/ 2221 w 5282"/>
                <a:gd name="T25" fmla="*/ 3990 h 4865"/>
                <a:gd name="T26" fmla="*/ 2423 w 5282"/>
                <a:gd name="T27" fmla="*/ 3860 h 4865"/>
                <a:gd name="T28" fmla="*/ 2608 w 5282"/>
                <a:gd name="T29" fmla="*/ 3590 h 4865"/>
                <a:gd name="T30" fmla="*/ 2356 w 5282"/>
                <a:gd name="T31" fmla="*/ 4236 h 4865"/>
                <a:gd name="T32" fmla="*/ 2560 w 5282"/>
                <a:gd name="T33" fmla="*/ 3975 h 4865"/>
                <a:gd name="T34" fmla="*/ 3058 w 5282"/>
                <a:gd name="T35" fmla="*/ 3228 h 4865"/>
                <a:gd name="T36" fmla="*/ 2928 w 5282"/>
                <a:gd name="T37" fmla="*/ 3604 h 4865"/>
                <a:gd name="T38" fmla="*/ 2885 w 5282"/>
                <a:gd name="T39" fmla="*/ 3918 h 4865"/>
                <a:gd name="T40" fmla="*/ 3264 w 5282"/>
                <a:gd name="T41" fmla="*/ 3284 h 4865"/>
                <a:gd name="T42" fmla="*/ 3929 w 5282"/>
                <a:gd name="T43" fmla="*/ 2146 h 4865"/>
                <a:gd name="T44" fmla="*/ 3869 w 5282"/>
                <a:gd name="T45" fmla="*/ 2753 h 4865"/>
                <a:gd name="T46" fmla="*/ 3828 w 5282"/>
                <a:gd name="T47" fmla="*/ 2995 h 4865"/>
                <a:gd name="T48" fmla="*/ 4160 w 5282"/>
                <a:gd name="T49" fmla="*/ 2577 h 4865"/>
                <a:gd name="T50" fmla="*/ 3832 w 5282"/>
                <a:gd name="T51" fmla="*/ 3262 h 4865"/>
                <a:gd name="T52" fmla="*/ 3949 w 5282"/>
                <a:gd name="T53" fmla="*/ 3044 h 4865"/>
                <a:gd name="T54" fmla="*/ 4331 w 5282"/>
                <a:gd name="T55" fmla="*/ 2499 h 4865"/>
                <a:gd name="T56" fmla="*/ 3934 w 5282"/>
                <a:gd name="T57" fmla="*/ 3299 h 4865"/>
                <a:gd name="T58" fmla="*/ 4218 w 5282"/>
                <a:gd name="T59" fmla="*/ 3153 h 4865"/>
                <a:gd name="T60" fmla="*/ 4628 w 5282"/>
                <a:gd name="T61" fmla="*/ 2525 h 4865"/>
                <a:gd name="T62" fmla="*/ 4823 w 5282"/>
                <a:gd name="T63" fmla="*/ 2308 h 4865"/>
                <a:gd name="T64" fmla="*/ 5231 w 5282"/>
                <a:gd name="T65" fmla="*/ 1164 h 4865"/>
                <a:gd name="T66" fmla="*/ 5161 w 5282"/>
                <a:gd name="T67" fmla="*/ 647 h 4865"/>
                <a:gd name="T68" fmla="*/ 4946 w 5282"/>
                <a:gd name="T69" fmla="*/ 145 h 4865"/>
                <a:gd name="T70" fmla="*/ 4451 w 5282"/>
                <a:gd name="T71" fmla="*/ 1099 h 4865"/>
                <a:gd name="T72" fmla="*/ 4291 w 5282"/>
                <a:gd name="T73" fmla="*/ 1078 h 4865"/>
                <a:gd name="T74" fmla="*/ 3853 w 5282"/>
                <a:gd name="T75" fmla="*/ 1216 h 4865"/>
                <a:gd name="T76" fmla="*/ 3575 w 5282"/>
                <a:gd name="T77" fmla="*/ 1298 h 4865"/>
                <a:gd name="T78" fmla="*/ 3504 w 5282"/>
                <a:gd name="T79" fmla="*/ 1082 h 4865"/>
                <a:gd name="T80" fmla="*/ 3282 w 5282"/>
                <a:gd name="T81" fmla="*/ 864 h 4865"/>
                <a:gd name="T82" fmla="*/ 3059 w 5282"/>
                <a:gd name="T83" fmla="*/ 917 h 4865"/>
                <a:gd name="T84" fmla="*/ 2979 w 5282"/>
                <a:gd name="T85" fmla="*/ 1070 h 4865"/>
                <a:gd name="T86" fmla="*/ 2819 w 5282"/>
                <a:gd name="T87" fmla="*/ 662 h 4865"/>
                <a:gd name="T88" fmla="*/ 2484 w 5282"/>
                <a:gd name="T89" fmla="*/ 422 h 4865"/>
                <a:gd name="T90" fmla="*/ 2051 w 5282"/>
                <a:gd name="T91" fmla="*/ 683 h 4865"/>
                <a:gd name="T92" fmla="*/ 1288 w 5282"/>
                <a:gd name="T93" fmla="*/ 1143 h 4865"/>
                <a:gd name="T94" fmla="*/ 1025 w 5282"/>
                <a:gd name="T95" fmla="*/ 1810 h 4865"/>
                <a:gd name="T96" fmla="*/ 469 w 5282"/>
                <a:gd name="T97" fmla="*/ 2268 h 4865"/>
                <a:gd name="T98" fmla="*/ 95 w 5282"/>
                <a:gd name="T99" fmla="*/ 2410 h 4865"/>
                <a:gd name="T100" fmla="*/ 80 w 5282"/>
                <a:gd name="T101" fmla="*/ 2490 h 4865"/>
                <a:gd name="T102" fmla="*/ 90 w 5282"/>
                <a:gd name="T103" fmla="*/ 2846 h 4865"/>
                <a:gd name="T104" fmla="*/ 271 w 5282"/>
                <a:gd name="T105" fmla="*/ 3091 h 4865"/>
                <a:gd name="T106" fmla="*/ 405 w 5282"/>
                <a:gd name="T107" fmla="*/ 3007 h 4865"/>
                <a:gd name="T108" fmla="*/ 364 w 5282"/>
                <a:gd name="T109" fmla="*/ 3356 h 4865"/>
                <a:gd name="T110" fmla="*/ 168 w 5282"/>
                <a:gd name="T111" fmla="*/ 3898 h 4865"/>
                <a:gd name="T112" fmla="*/ 314 w 5282"/>
                <a:gd name="T113" fmla="*/ 3902 h 4865"/>
                <a:gd name="T114" fmla="*/ 539 w 5282"/>
                <a:gd name="T115" fmla="*/ 3729 h 4865"/>
                <a:gd name="T116" fmla="*/ 400 w 5282"/>
                <a:gd name="T117" fmla="*/ 4354 h 4865"/>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5282"/>
                <a:gd name="T178" fmla="*/ 0 h 4865"/>
                <a:gd name="T179" fmla="*/ 5282 w 5282"/>
                <a:gd name="T180" fmla="*/ 4865 h 4865"/>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5282" h="4865">
                  <a:moveTo>
                    <a:pt x="458" y="4289"/>
                  </a:moveTo>
                  <a:lnTo>
                    <a:pt x="458" y="4274"/>
                  </a:lnTo>
                  <a:lnTo>
                    <a:pt x="480" y="4267"/>
                  </a:lnTo>
                  <a:lnTo>
                    <a:pt x="470" y="4399"/>
                  </a:lnTo>
                  <a:lnTo>
                    <a:pt x="466" y="4478"/>
                  </a:lnTo>
                  <a:lnTo>
                    <a:pt x="480" y="4486"/>
                  </a:lnTo>
                  <a:lnTo>
                    <a:pt x="502" y="4334"/>
                  </a:lnTo>
                  <a:lnTo>
                    <a:pt x="531" y="4030"/>
                  </a:lnTo>
                  <a:lnTo>
                    <a:pt x="555" y="3940"/>
                  </a:lnTo>
                  <a:lnTo>
                    <a:pt x="578" y="3896"/>
                  </a:lnTo>
                  <a:lnTo>
                    <a:pt x="587" y="3884"/>
                  </a:lnTo>
                  <a:lnTo>
                    <a:pt x="597" y="3874"/>
                  </a:lnTo>
                  <a:lnTo>
                    <a:pt x="524" y="4246"/>
                  </a:lnTo>
                  <a:lnTo>
                    <a:pt x="537" y="4257"/>
                  </a:lnTo>
                  <a:lnTo>
                    <a:pt x="543" y="4259"/>
                  </a:lnTo>
                  <a:lnTo>
                    <a:pt x="547" y="4260"/>
                  </a:lnTo>
                  <a:lnTo>
                    <a:pt x="551" y="4259"/>
                  </a:lnTo>
                  <a:lnTo>
                    <a:pt x="553" y="4258"/>
                  </a:lnTo>
                  <a:lnTo>
                    <a:pt x="555" y="4256"/>
                  </a:lnTo>
                  <a:lnTo>
                    <a:pt x="558" y="4253"/>
                  </a:lnTo>
                  <a:lnTo>
                    <a:pt x="563" y="4249"/>
                  </a:lnTo>
                  <a:lnTo>
                    <a:pt x="566" y="4248"/>
                  </a:lnTo>
                  <a:lnTo>
                    <a:pt x="575" y="4250"/>
                  </a:lnTo>
                  <a:lnTo>
                    <a:pt x="588" y="4259"/>
                  </a:lnTo>
                  <a:lnTo>
                    <a:pt x="597" y="4267"/>
                  </a:lnTo>
                  <a:lnTo>
                    <a:pt x="670" y="3990"/>
                  </a:lnTo>
                  <a:lnTo>
                    <a:pt x="677" y="3998"/>
                  </a:lnTo>
                  <a:lnTo>
                    <a:pt x="654" y="4290"/>
                  </a:lnTo>
                  <a:lnTo>
                    <a:pt x="641" y="4412"/>
                  </a:lnTo>
                  <a:lnTo>
                    <a:pt x="648" y="4420"/>
                  </a:lnTo>
                  <a:lnTo>
                    <a:pt x="721" y="4347"/>
                  </a:lnTo>
                  <a:lnTo>
                    <a:pt x="706" y="4536"/>
                  </a:lnTo>
                  <a:lnTo>
                    <a:pt x="698" y="4653"/>
                  </a:lnTo>
                  <a:lnTo>
                    <a:pt x="714" y="4668"/>
                  </a:lnTo>
                  <a:lnTo>
                    <a:pt x="747" y="4530"/>
                  </a:lnTo>
                  <a:lnTo>
                    <a:pt x="760" y="4501"/>
                  </a:lnTo>
                  <a:lnTo>
                    <a:pt x="776" y="4478"/>
                  </a:lnTo>
                  <a:lnTo>
                    <a:pt x="786" y="4470"/>
                  </a:lnTo>
                  <a:lnTo>
                    <a:pt x="796" y="4466"/>
                  </a:lnTo>
                  <a:lnTo>
                    <a:pt x="809" y="4463"/>
                  </a:lnTo>
                  <a:lnTo>
                    <a:pt x="815" y="4675"/>
                  </a:lnTo>
                  <a:lnTo>
                    <a:pt x="881" y="4588"/>
                  </a:lnTo>
                  <a:lnTo>
                    <a:pt x="925" y="4682"/>
                  </a:lnTo>
                  <a:lnTo>
                    <a:pt x="889" y="4719"/>
                  </a:lnTo>
                  <a:lnTo>
                    <a:pt x="866" y="4668"/>
                  </a:lnTo>
                  <a:lnTo>
                    <a:pt x="855" y="4749"/>
                  </a:lnTo>
                  <a:lnTo>
                    <a:pt x="855" y="4798"/>
                  </a:lnTo>
                  <a:lnTo>
                    <a:pt x="861" y="4828"/>
                  </a:lnTo>
                  <a:lnTo>
                    <a:pt x="865" y="4840"/>
                  </a:lnTo>
                  <a:lnTo>
                    <a:pt x="875" y="4855"/>
                  </a:lnTo>
                  <a:lnTo>
                    <a:pt x="880" y="4858"/>
                  </a:lnTo>
                  <a:lnTo>
                    <a:pt x="891" y="4862"/>
                  </a:lnTo>
                  <a:lnTo>
                    <a:pt x="903" y="4865"/>
                  </a:lnTo>
                  <a:lnTo>
                    <a:pt x="964" y="4801"/>
                  </a:lnTo>
                  <a:lnTo>
                    <a:pt x="1016" y="4760"/>
                  </a:lnTo>
                  <a:lnTo>
                    <a:pt x="1060" y="4739"/>
                  </a:lnTo>
                  <a:lnTo>
                    <a:pt x="1073" y="4735"/>
                  </a:lnTo>
                  <a:lnTo>
                    <a:pt x="1097" y="4732"/>
                  </a:lnTo>
                  <a:lnTo>
                    <a:pt x="1120" y="4733"/>
                  </a:lnTo>
                  <a:lnTo>
                    <a:pt x="1238" y="4781"/>
                  </a:lnTo>
                  <a:lnTo>
                    <a:pt x="1277" y="4789"/>
                  </a:lnTo>
                  <a:lnTo>
                    <a:pt x="1291" y="4790"/>
                  </a:lnTo>
                  <a:lnTo>
                    <a:pt x="1323" y="4788"/>
                  </a:lnTo>
                  <a:lnTo>
                    <a:pt x="1340" y="4785"/>
                  </a:lnTo>
                  <a:lnTo>
                    <a:pt x="1383" y="4558"/>
                  </a:lnTo>
                  <a:lnTo>
                    <a:pt x="1398" y="4558"/>
                  </a:lnTo>
                  <a:lnTo>
                    <a:pt x="1398" y="4602"/>
                  </a:lnTo>
                  <a:lnTo>
                    <a:pt x="1377" y="4623"/>
                  </a:lnTo>
                  <a:lnTo>
                    <a:pt x="1435" y="4668"/>
                  </a:lnTo>
                  <a:lnTo>
                    <a:pt x="1457" y="4820"/>
                  </a:lnTo>
                  <a:lnTo>
                    <a:pt x="1530" y="4580"/>
                  </a:lnTo>
                  <a:lnTo>
                    <a:pt x="1562" y="4484"/>
                  </a:lnTo>
                  <a:lnTo>
                    <a:pt x="1566" y="4478"/>
                  </a:lnTo>
                  <a:lnTo>
                    <a:pt x="1617" y="4777"/>
                  </a:lnTo>
                  <a:lnTo>
                    <a:pt x="1703" y="4589"/>
                  </a:lnTo>
                  <a:lnTo>
                    <a:pt x="1727" y="4522"/>
                  </a:lnTo>
                  <a:lnTo>
                    <a:pt x="1740" y="4460"/>
                  </a:lnTo>
                  <a:lnTo>
                    <a:pt x="1740" y="4442"/>
                  </a:lnTo>
                  <a:lnTo>
                    <a:pt x="1777" y="4434"/>
                  </a:lnTo>
                  <a:lnTo>
                    <a:pt x="1777" y="4558"/>
                  </a:lnTo>
                  <a:lnTo>
                    <a:pt x="1785" y="4573"/>
                  </a:lnTo>
                  <a:lnTo>
                    <a:pt x="1850" y="4442"/>
                  </a:lnTo>
                  <a:lnTo>
                    <a:pt x="1836" y="4434"/>
                  </a:lnTo>
                  <a:lnTo>
                    <a:pt x="1850" y="4442"/>
                  </a:lnTo>
                  <a:lnTo>
                    <a:pt x="1908" y="4129"/>
                  </a:lnTo>
                  <a:lnTo>
                    <a:pt x="1931" y="4129"/>
                  </a:lnTo>
                  <a:lnTo>
                    <a:pt x="1908" y="4369"/>
                  </a:lnTo>
                  <a:lnTo>
                    <a:pt x="1923" y="4383"/>
                  </a:lnTo>
                  <a:lnTo>
                    <a:pt x="2017" y="4020"/>
                  </a:lnTo>
                  <a:lnTo>
                    <a:pt x="2047" y="4055"/>
                  </a:lnTo>
                  <a:lnTo>
                    <a:pt x="1987" y="4225"/>
                  </a:lnTo>
                  <a:lnTo>
                    <a:pt x="1971" y="4288"/>
                  </a:lnTo>
                  <a:lnTo>
                    <a:pt x="1968" y="4304"/>
                  </a:lnTo>
                  <a:lnTo>
                    <a:pt x="1968" y="4326"/>
                  </a:lnTo>
                  <a:lnTo>
                    <a:pt x="1969" y="4331"/>
                  </a:lnTo>
                  <a:lnTo>
                    <a:pt x="1974" y="4340"/>
                  </a:lnTo>
                  <a:lnTo>
                    <a:pt x="2134" y="3910"/>
                  </a:lnTo>
                  <a:lnTo>
                    <a:pt x="2120" y="4085"/>
                  </a:lnTo>
                  <a:lnTo>
                    <a:pt x="2142" y="4055"/>
                  </a:lnTo>
                  <a:lnTo>
                    <a:pt x="2134" y="4063"/>
                  </a:lnTo>
                  <a:lnTo>
                    <a:pt x="2134" y="4092"/>
                  </a:lnTo>
                  <a:lnTo>
                    <a:pt x="2142" y="4107"/>
                  </a:lnTo>
                  <a:lnTo>
                    <a:pt x="2163" y="3998"/>
                  </a:lnTo>
                  <a:lnTo>
                    <a:pt x="2179" y="4012"/>
                  </a:lnTo>
                  <a:lnTo>
                    <a:pt x="2207" y="3924"/>
                  </a:lnTo>
                  <a:lnTo>
                    <a:pt x="2193" y="3918"/>
                  </a:lnTo>
                  <a:lnTo>
                    <a:pt x="2214" y="3758"/>
                  </a:lnTo>
                  <a:lnTo>
                    <a:pt x="2227" y="3752"/>
                  </a:lnTo>
                  <a:lnTo>
                    <a:pt x="2239" y="3745"/>
                  </a:lnTo>
                  <a:lnTo>
                    <a:pt x="2270" y="3718"/>
                  </a:lnTo>
                  <a:lnTo>
                    <a:pt x="2289" y="3694"/>
                  </a:lnTo>
                  <a:lnTo>
                    <a:pt x="2392" y="3515"/>
                  </a:lnTo>
                  <a:lnTo>
                    <a:pt x="2422" y="3483"/>
                  </a:lnTo>
                  <a:lnTo>
                    <a:pt x="2445" y="3465"/>
                  </a:lnTo>
                  <a:lnTo>
                    <a:pt x="2459" y="3459"/>
                  </a:lnTo>
                  <a:lnTo>
                    <a:pt x="2488" y="3450"/>
                  </a:lnTo>
                  <a:lnTo>
                    <a:pt x="2503" y="3447"/>
                  </a:lnTo>
                  <a:lnTo>
                    <a:pt x="2538" y="3449"/>
                  </a:lnTo>
                  <a:lnTo>
                    <a:pt x="2557" y="3452"/>
                  </a:lnTo>
                  <a:lnTo>
                    <a:pt x="2484" y="3511"/>
                  </a:lnTo>
                  <a:lnTo>
                    <a:pt x="2435" y="3571"/>
                  </a:lnTo>
                  <a:lnTo>
                    <a:pt x="2410" y="3612"/>
                  </a:lnTo>
                  <a:lnTo>
                    <a:pt x="2349" y="3756"/>
                  </a:lnTo>
                  <a:lnTo>
                    <a:pt x="2324" y="3815"/>
                  </a:lnTo>
                  <a:lnTo>
                    <a:pt x="2331" y="3823"/>
                  </a:lnTo>
                  <a:lnTo>
                    <a:pt x="2484" y="3567"/>
                  </a:lnTo>
                  <a:lnTo>
                    <a:pt x="2287" y="3940"/>
                  </a:lnTo>
                  <a:lnTo>
                    <a:pt x="2243" y="3968"/>
                  </a:lnTo>
                  <a:lnTo>
                    <a:pt x="2225" y="3984"/>
                  </a:lnTo>
                  <a:lnTo>
                    <a:pt x="2221" y="3990"/>
                  </a:lnTo>
                  <a:lnTo>
                    <a:pt x="2214" y="4004"/>
                  </a:lnTo>
                  <a:lnTo>
                    <a:pt x="2210" y="4021"/>
                  </a:lnTo>
                  <a:lnTo>
                    <a:pt x="2207" y="4055"/>
                  </a:lnTo>
                  <a:lnTo>
                    <a:pt x="2214" y="4063"/>
                  </a:lnTo>
                  <a:lnTo>
                    <a:pt x="2396" y="3852"/>
                  </a:lnTo>
                  <a:lnTo>
                    <a:pt x="2406" y="3860"/>
                  </a:lnTo>
                  <a:lnTo>
                    <a:pt x="2411" y="3862"/>
                  </a:lnTo>
                  <a:lnTo>
                    <a:pt x="2414" y="3863"/>
                  </a:lnTo>
                  <a:lnTo>
                    <a:pt x="2419" y="3862"/>
                  </a:lnTo>
                  <a:lnTo>
                    <a:pt x="2423" y="3860"/>
                  </a:lnTo>
                  <a:lnTo>
                    <a:pt x="2433" y="3852"/>
                  </a:lnTo>
                  <a:lnTo>
                    <a:pt x="2345" y="3990"/>
                  </a:lnTo>
                  <a:lnTo>
                    <a:pt x="2353" y="3988"/>
                  </a:lnTo>
                  <a:lnTo>
                    <a:pt x="2362" y="3983"/>
                  </a:lnTo>
                  <a:lnTo>
                    <a:pt x="2390" y="3961"/>
                  </a:lnTo>
                  <a:lnTo>
                    <a:pt x="2442" y="3901"/>
                  </a:lnTo>
                  <a:lnTo>
                    <a:pt x="2545" y="3740"/>
                  </a:lnTo>
                  <a:lnTo>
                    <a:pt x="2600" y="3625"/>
                  </a:lnTo>
                  <a:lnTo>
                    <a:pt x="2608" y="3596"/>
                  </a:lnTo>
                  <a:lnTo>
                    <a:pt x="2608" y="3590"/>
                  </a:lnTo>
                  <a:lnTo>
                    <a:pt x="2504" y="3928"/>
                  </a:lnTo>
                  <a:lnTo>
                    <a:pt x="2451" y="4060"/>
                  </a:lnTo>
                  <a:lnTo>
                    <a:pt x="2420" y="4110"/>
                  </a:lnTo>
                  <a:lnTo>
                    <a:pt x="2404" y="4124"/>
                  </a:lnTo>
                  <a:lnTo>
                    <a:pt x="2396" y="4129"/>
                  </a:lnTo>
                  <a:lnTo>
                    <a:pt x="2484" y="3924"/>
                  </a:lnTo>
                  <a:lnTo>
                    <a:pt x="2477" y="3918"/>
                  </a:lnTo>
                  <a:lnTo>
                    <a:pt x="2302" y="4246"/>
                  </a:lnTo>
                  <a:lnTo>
                    <a:pt x="2336" y="4242"/>
                  </a:lnTo>
                  <a:lnTo>
                    <a:pt x="2356" y="4236"/>
                  </a:lnTo>
                  <a:lnTo>
                    <a:pt x="2369" y="4228"/>
                  </a:lnTo>
                  <a:lnTo>
                    <a:pt x="2379" y="4218"/>
                  </a:lnTo>
                  <a:lnTo>
                    <a:pt x="2391" y="4197"/>
                  </a:lnTo>
                  <a:lnTo>
                    <a:pt x="2396" y="4180"/>
                  </a:lnTo>
                  <a:lnTo>
                    <a:pt x="2419" y="4201"/>
                  </a:lnTo>
                  <a:lnTo>
                    <a:pt x="2570" y="3900"/>
                  </a:lnTo>
                  <a:lnTo>
                    <a:pt x="2561" y="3923"/>
                  </a:lnTo>
                  <a:lnTo>
                    <a:pt x="2557" y="3947"/>
                  </a:lnTo>
                  <a:lnTo>
                    <a:pt x="2557" y="3967"/>
                  </a:lnTo>
                  <a:lnTo>
                    <a:pt x="2560" y="3975"/>
                  </a:lnTo>
                  <a:lnTo>
                    <a:pt x="2564" y="3983"/>
                  </a:lnTo>
                  <a:lnTo>
                    <a:pt x="2681" y="3729"/>
                  </a:lnTo>
                  <a:lnTo>
                    <a:pt x="2681" y="3758"/>
                  </a:lnTo>
                  <a:lnTo>
                    <a:pt x="2696" y="3772"/>
                  </a:lnTo>
                  <a:lnTo>
                    <a:pt x="2722" y="3709"/>
                  </a:lnTo>
                  <a:lnTo>
                    <a:pt x="2660" y="3858"/>
                  </a:lnTo>
                  <a:lnTo>
                    <a:pt x="2659" y="3866"/>
                  </a:lnTo>
                  <a:lnTo>
                    <a:pt x="2673" y="3874"/>
                  </a:lnTo>
                  <a:lnTo>
                    <a:pt x="2929" y="3464"/>
                  </a:lnTo>
                  <a:lnTo>
                    <a:pt x="3058" y="3228"/>
                  </a:lnTo>
                  <a:lnTo>
                    <a:pt x="3090" y="3161"/>
                  </a:lnTo>
                  <a:lnTo>
                    <a:pt x="2895" y="3521"/>
                  </a:lnTo>
                  <a:lnTo>
                    <a:pt x="2626" y="3993"/>
                  </a:lnTo>
                  <a:lnTo>
                    <a:pt x="2569" y="4109"/>
                  </a:lnTo>
                  <a:lnTo>
                    <a:pt x="2564" y="4122"/>
                  </a:lnTo>
                  <a:lnTo>
                    <a:pt x="2563" y="4131"/>
                  </a:lnTo>
                  <a:lnTo>
                    <a:pt x="2564" y="4135"/>
                  </a:lnTo>
                  <a:lnTo>
                    <a:pt x="2753" y="3918"/>
                  </a:lnTo>
                  <a:lnTo>
                    <a:pt x="2717" y="3918"/>
                  </a:lnTo>
                  <a:lnTo>
                    <a:pt x="2928" y="3604"/>
                  </a:lnTo>
                  <a:lnTo>
                    <a:pt x="2848" y="3779"/>
                  </a:lnTo>
                  <a:lnTo>
                    <a:pt x="2862" y="3793"/>
                  </a:lnTo>
                  <a:lnTo>
                    <a:pt x="3050" y="3512"/>
                  </a:lnTo>
                  <a:lnTo>
                    <a:pt x="2910" y="3751"/>
                  </a:lnTo>
                  <a:lnTo>
                    <a:pt x="2749" y="3968"/>
                  </a:lnTo>
                  <a:lnTo>
                    <a:pt x="2681" y="4041"/>
                  </a:lnTo>
                  <a:lnTo>
                    <a:pt x="2696" y="4055"/>
                  </a:lnTo>
                  <a:lnTo>
                    <a:pt x="2748" y="4028"/>
                  </a:lnTo>
                  <a:lnTo>
                    <a:pt x="2841" y="3959"/>
                  </a:lnTo>
                  <a:lnTo>
                    <a:pt x="2885" y="3918"/>
                  </a:lnTo>
                  <a:lnTo>
                    <a:pt x="2862" y="3910"/>
                  </a:lnTo>
                  <a:lnTo>
                    <a:pt x="2841" y="3924"/>
                  </a:lnTo>
                  <a:lnTo>
                    <a:pt x="2833" y="3918"/>
                  </a:lnTo>
                  <a:lnTo>
                    <a:pt x="2900" y="3864"/>
                  </a:lnTo>
                  <a:lnTo>
                    <a:pt x="2956" y="3806"/>
                  </a:lnTo>
                  <a:lnTo>
                    <a:pt x="3015" y="3725"/>
                  </a:lnTo>
                  <a:lnTo>
                    <a:pt x="3100" y="3555"/>
                  </a:lnTo>
                  <a:lnTo>
                    <a:pt x="3182" y="3392"/>
                  </a:lnTo>
                  <a:lnTo>
                    <a:pt x="3218" y="3335"/>
                  </a:lnTo>
                  <a:lnTo>
                    <a:pt x="3264" y="3284"/>
                  </a:lnTo>
                  <a:lnTo>
                    <a:pt x="3053" y="3706"/>
                  </a:lnTo>
                  <a:lnTo>
                    <a:pt x="3059" y="3721"/>
                  </a:lnTo>
                  <a:lnTo>
                    <a:pt x="3368" y="3420"/>
                  </a:lnTo>
                  <a:lnTo>
                    <a:pt x="3562" y="3194"/>
                  </a:lnTo>
                  <a:lnTo>
                    <a:pt x="3646" y="3064"/>
                  </a:lnTo>
                  <a:lnTo>
                    <a:pt x="3693" y="2978"/>
                  </a:lnTo>
                  <a:lnTo>
                    <a:pt x="3738" y="2971"/>
                  </a:lnTo>
                  <a:lnTo>
                    <a:pt x="3885" y="2582"/>
                  </a:lnTo>
                  <a:lnTo>
                    <a:pt x="3915" y="2442"/>
                  </a:lnTo>
                  <a:lnTo>
                    <a:pt x="3929" y="2146"/>
                  </a:lnTo>
                  <a:lnTo>
                    <a:pt x="3927" y="2068"/>
                  </a:lnTo>
                  <a:lnTo>
                    <a:pt x="3934" y="2110"/>
                  </a:lnTo>
                  <a:lnTo>
                    <a:pt x="3927" y="2344"/>
                  </a:lnTo>
                  <a:lnTo>
                    <a:pt x="3924" y="2415"/>
                  </a:lnTo>
                  <a:lnTo>
                    <a:pt x="3929" y="2446"/>
                  </a:lnTo>
                  <a:lnTo>
                    <a:pt x="3931" y="2450"/>
                  </a:lnTo>
                  <a:lnTo>
                    <a:pt x="3934" y="2454"/>
                  </a:lnTo>
                  <a:lnTo>
                    <a:pt x="3963" y="2410"/>
                  </a:lnTo>
                  <a:lnTo>
                    <a:pt x="3861" y="2737"/>
                  </a:lnTo>
                  <a:lnTo>
                    <a:pt x="3869" y="2753"/>
                  </a:lnTo>
                  <a:lnTo>
                    <a:pt x="3898" y="2716"/>
                  </a:lnTo>
                  <a:lnTo>
                    <a:pt x="3774" y="2971"/>
                  </a:lnTo>
                  <a:lnTo>
                    <a:pt x="3726" y="3091"/>
                  </a:lnTo>
                  <a:lnTo>
                    <a:pt x="3721" y="3112"/>
                  </a:lnTo>
                  <a:lnTo>
                    <a:pt x="3720" y="3128"/>
                  </a:lnTo>
                  <a:lnTo>
                    <a:pt x="3721" y="3134"/>
                  </a:lnTo>
                  <a:lnTo>
                    <a:pt x="3723" y="3138"/>
                  </a:lnTo>
                  <a:lnTo>
                    <a:pt x="3805" y="3033"/>
                  </a:lnTo>
                  <a:lnTo>
                    <a:pt x="3814" y="3021"/>
                  </a:lnTo>
                  <a:lnTo>
                    <a:pt x="3828" y="2995"/>
                  </a:lnTo>
                  <a:lnTo>
                    <a:pt x="3839" y="2955"/>
                  </a:lnTo>
                  <a:lnTo>
                    <a:pt x="3839" y="2942"/>
                  </a:lnTo>
                  <a:lnTo>
                    <a:pt x="3861" y="2942"/>
                  </a:lnTo>
                  <a:lnTo>
                    <a:pt x="4043" y="2563"/>
                  </a:lnTo>
                  <a:lnTo>
                    <a:pt x="4066" y="2614"/>
                  </a:lnTo>
                  <a:lnTo>
                    <a:pt x="4196" y="2352"/>
                  </a:lnTo>
                  <a:lnTo>
                    <a:pt x="4153" y="2484"/>
                  </a:lnTo>
                  <a:lnTo>
                    <a:pt x="4141" y="2539"/>
                  </a:lnTo>
                  <a:lnTo>
                    <a:pt x="4138" y="2570"/>
                  </a:lnTo>
                  <a:lnTo>
                    <a:pt x="4160" y="2577"/>
                  </a:lnTo>
                  <a:lnTo>
                    <a:pt x="4074" y="2727"/>
                  </a:lnTo>
                  <a:lnTo>
                    <a:pt x="4021" y="2803"/>
                  </a:lnTo>
                  <a:lnTo>
                    <a:pt x="4072" y="2665"/>
                  </a:lnTo>
                  <a:lnTo>
                    <a:pt x="4050" y="2657"/>
                  </a:lnTo>
                  <a:lnTo>
                    <a:pt x="4043" y="2665"/>
                  </a:lnTo>
                  <a:lnTo>
                    <a:pt x="4043" y="2657"/>
                  </a:lnTo>
                  <a:lnTo>
                    <a:pt x="4029" y="2643"/>
                  </a:lnTo>
                  <a:lnTo>
                    <a:pt x="3832" y="3065"/>
                  </a:lnTo>
                  <a:lnTo>
                    <a:pt x="3861" y="3094"/>
                  </a:lnTo>
                  <a:lnTo>
                    <a:pt x="3832" y="3262"/>
                  </a:lnTo>
                  <a:lnTo>
                    <a:pt x="3839" y="3276"/>
                  </a:lnTo>
                  <a:lnTo>
                    <a:pt x="3861" y="3226"/>
                  </a:lnTo>
                  <a:lnTo>
                    <a:pt x="3911" y="3033"/>
                  </a:lnTo>
                  <a:lnTo>
                    <a:pt x="3949" y="2885"/>
                  </a:lnTo>
                  <a:lnTo>
                    <a:pt x="3967" y="2846"/>
                  </a:lnTo>
                  <a:lnTo>
                    <a:pt x="3972" y="2838"/>
                  </a:lnTo>
                  <a:lnTo>
                    <a:pt x="3978" y="2833"/>
                  </a:lnTo>
                  <a:lnTo>
                    <a:pt x="3973" y="2889"/>
                  </a:lnTo>
                  <a:lnTo>
                    <a:pt x="3950" y="3017"/>
                  </a:lnTo>
                  <a:lnTo>
                    <a:pt x="3949" y="3044"/>
                  </a:lnTo>
                  <a:lnTo>
                    <a:pt x="3955" y="3058"/>
                  </a:lnTo>
                  <a:lnTo>
                    <a:pt x="4129" y="2784"/>
                  </a:lnTo>
                  <a:lnTo>
                    <a:pt x="4264" y="2507"/>
                  </a:lnTo>
                  <a:lnTo>
                    <a:pt x="4378" y="2211"/>
                  </a:lnTo>
                  <a:lnTo>
                    <a:pt x="4400" y="2148"/>
                  </a:lnTo>
                  <a:lnTo>
                    <a:pt x="4378" y="2265"/>
                  </a:lnTo>
                  <a:lnTo>
                    <a:pt x="4386" y="2279"/>
                  </a:lnTo>
                  <a:lnTo>
                    <a:pt x="4451" y="2126"/>
                  </a:lnTo>
                  <a:lnTo>
                    <a:pt x="4360" y="2428"/>
                  </a:lnTo>
                  <a:lnTo>
                    <a:pt x="4331" y="2499"/>
                  </a:lnTo>
                  <a:lnTo>
                    <a:pt x="4274" y="2602"/>
                  </a:lnTo>
                  <a:lnTo>
                    <a:pt x="4193" y="2703"/>
                  </a:lnTo>
                  <a:lnTo>
                    <a:pt x="4160" y="2737"/>
                  </a:lnTo>
                  <a:lnTo>
                    <a:pt x="4196" y="2753"/>
                  </a:lnTo>
                  <a:lnTo>
                    <a:pt x="4195" y="2758"/>
                  </a:lnTo>
                  <a:lnTo>
                    <a:pt x="4175" y="2796"/>
                  </a:lnTo>
                  <a:lnTo>
                    <a:pt x="4044" y="2992"/>
                  </a:lnTo>
                  <a:lnTo>
                    <a:pt x="4029" y="3014"/>
                  </a:lnTo>
                  <a:lnTo>
                    <a:pt x="3927" y="3284"/>
                  </a:lnTo>
                  <a:lnTo>
                    <a:pt x="3934" y="3299"/>
                  </a:lnTo>
                  <a:lnTo>
                    <a:pt x="3963" y="3262"/>
                  </a:lnTo>
                  <a:lnTo>
                    <a:pt x="3978" y="3276"/>
                  </a:lnTo>
                  <a:lnTo>
                    <a:pt x="4160" y="2942"/>
                  </a:lnTo>
                  <a:lnTo>
                    <a:pt x="4155" y="2983"/>
                  </a:lnTo>
                  <a:lnTo>
                    <a:pt x="4131" y="3051"/>
                  </a:lnTo>
                  <a:lnTo>
                    <a:pt x="4037" y="3217"/>
                  </a:lnTo>
                  <a:lnTo>
                    <a:pt x="3984" y="3299"/>
                  </a:lnTo>
                  <a:lnTo>
                    <a:pt x="4000" y="3306"/>
                  </a:lnTo>
                  <a:lnTo>
                    <a:pt x="4211" y="3073"/>
                  </a:lnTo>
                  <a:lnTo>
                    <a:pt x="4218" y="3153"/>
                  </a:lnTo>
                  <a:lnTo>
                    <a:pt x="4291" y="3036"/>
                  </a:lnTo>
                  <a:lnTo>
                    <a:pt x="4291" y="3044"/>
                  </a:lnTo>
                  <a:lnTo>
                    <a:pt x="4306" y="3058"/>
                  </a:lnTo>
                  <a:lnTo>
                    <a:pt x="4457" y="2859"/>
                  </a:lnTo>
                  <a:lnTo>
                    <a:pt x="4610" y="2647"/>
                  </a:lnTo>
                  <a:lnTo>
                    <a:pt x="4669" y="2540"/>
                  </a:lnTo>
                  <a:lnTo>
                    <a:pt x="4684" y="2505"/>
                  </a:lnTo>
                  <a:lnTo>
                    <a:pt x="4669" y="2497"/>
                  </a:lnTo>
                  <a:lnTo>
                    <a:pt x="4626" y="2548"/>
                  </a:lnTo>
                  <a:lnTo>
                    <a:pt x="4628" y="2525"/>
                  </a:lnTo>
                  <a:lnTo>
                    <a:pt x="4646" y="2468"/>
                  </a:lnTo>
                  <a:lnTo>
                    <a:pt x="4696" y="2368"/>
                  </a:lnTo>
                  <a:lnTo>
                    <a:pt x="4853" y="2121"/>
                  </a:lnTo>
                  <a:lnTo>
                    <a:pt x="4903" y="2038"/>
                  </a:lnTo>
                  <a:lnTo>
                    <a:pt x="4837" y="2191"/>
                  </a:lnTo>
                  <a:lnTo>
                    <a:pt x="4852" y="2206"/>
                  </a:lnTo>
                  <a:lnTo>
                    <a:pt x="4835" y="2257"/>
                  </a:lnTo>
                  <a:lnTo>
                    <a:pt x="4830" y="2270"/>
                  </a:lnTo>
                  <a:lnTo>
                    <a:pt x="4824" y="2297"/>
                  </a:lnTo>
                  <a:lnTo>
                    <a:pt x="4823" y="2308"/>
                  </a:lnTo>
                  <a:lnTo>
                    <a:pt x="4830" y="2315"/>
                  </a:lnTo>
                  <a:lnTo>
                    <a:pt x="4954" y="2119"/>
                  </a:lnTo>
                  <a:lnTo>
                    <a:pt x="4932" y="2097"/>
                  </a:lnTo>
                  <a:lnTo>
                    <a:pt x="5025" y="1945"/>
                  </a:lnTo>
                  <a:lnTo>
                    <a:pt x="5094" y="1792"/>
                  </a:lnTo>
                  <a:lnTo>
                    <a:pt x="5158" y="1595"/>
                  </a:lnTo>
                  <a:lnTo>
                    <a:pt x="5165" y="1601"/>
                  </a:lnTo>
                  <a:lnTo>
                    <a:pt x="5180" y="1601"/>
                  </a:lnTo>
                  <a:lnTo>
                    <a:pt x="5209" y="1107"/>
                  </a:lnTo>
                  <a:lnTo>
                    <a:pt x="5231" y="1164"/>
                  </a:lnTo>
                  <a:lnTo>
                    <a:pt x="5238" y="1012"/>
                  </a:lnTo>
                  <a:lnTo>
                    <a:pt x="5282" y="1004"/>
                  </a:lnTo>
                  <a:lnTo>
                    <a:pt x="5231" y="822"/>
                  </a:lnTo>
                  <a:lnTo>
                    <a:pt x="5245" y="917"/>
                  </a:lnTo>
                  <a:lnTo>
                    <a:pt x="5247" y="935"/>
                  </a:lnTo>
                  <a:lnTo>
                    <a:pt x="5244" y="950"/>
                  </a:lnTo>
                  <a:lnTo>
                    <a:pt x="5241" y="957"/>
                  </a:lnTo>
                  <a:lnTo>
                    <a:pt x="5238" y="961"/>
                  </a:lnTo>
                  <a:lnTo>
                    <a:pt x="5184" y="737"/>
                  </a:lnTo>
                  <a:lnTo>
                    <a:pt x="5161" y="647"/>
                  </a:lnTo>
                  <a:lnTo>
                    <a:pt x="5158" y="640"/>
                  </a:lnTo>
                  <a:lnTo>
                    <a:pt x="5173" y="878"/>
                  </a:lnTo>
                  <a:lnTo>
                    <a:pt x="5171" y="973"/>
                  </a:lnTo>
                  <a:lnTo>
                    <a:pt x="5091" y="566"/>
                  </a:lnTo>
                  <a:lnTo>
                    <a:pt x="5006" y="247"/>
                  </a:lnTo>
                  <a:lnTo>
                    <a:pt x="4980" y="181"/>
                  </a:lnTo>
                  <a:lnTo>
                    <a:pt x="4971" y="165"/>
                  </a:lnTo>
                  <a:lnTo>
                    <a:pt x="4962" y="154"/>
                  </a:lnTo>
                  <a:lnTo>
                    <a:pt x="4954" y="147"/>
                  </a:lnTo>
                  <a:lnTo>
                    <a:pt x="4946" y="145"/>
                  </a:lnTo>
                  <a:lnTo>
                    <a:pt x="4917" y="328"/>
                  </a:lnTo>
                  <a:lnTo>
                    <a:pt x="4881" y="328"/>
                  </a:lnTo>
                  <a:lnTo>
                    <a:pt x="4881" y="320"/>
                  </a:lnTo>
                  <a:lnTo>
                    <a:pt x="4860" y="305"/>
                  </a:lnTo>
                  <a:lnTo>
                    <a:pt x="4735" y="757"/>
                  </a:lnTo>
                  <a:lnTo>
                    <a:pt x="4714" y="771"/>
                  </a:lnTo>
                  <a:lnTo>
                    <a:pt x="4692" y="684"/>
                  </a:lnTo>
                  <a:lnTo>
                    <a:pt x="4524" y="1027"/>
                  </a:lnTo>
                  <a:lnTo>
                    <a:pt x="4495" y="990"/>
                  </a:lnTo>
                  <a:lnTo>
                    <a:pt x="4451" y="1099"/>
                  </a:lnTo>
                  <a:lnTo>
                    <a:pt x="4423" y="1099"/>
                  </a:lnTo>
                  <a:lnTo>
                    <a:pt x="4423" y="1078"/>
                  </a:lnTo>
                  <a:lnTo>
                    <a:pt x="4407" y="1070"/>
                  </a:lnTo>
                  <a:lnTo>
                    <a:pt x="4337" y="1207"/>
                  </a:lnTo>
                  <a:lnTo>
                    <a:pt x="4319" y="1252"/>
                  </a:lnTo>
                  <a:lnTo>
                    <a:pt x="4314" y="1278"/>
                  </a:lnTo>
                  <a:lnTo>
                    <a:pt x="4312" y="1289"/>
                  </a:lnTo>
                  <a:lnTo>
                    <a:pt x="4291" y="1289"/>
                  </a:lnTo>
                  <a:lnTo>
                    <a:pt x="4312" y="1099"/>
                  </a:lnTo>
                  <a:lnTo>
                    <a:pt x="4291" y="1078"/>
                  </a:lnTo>
                  <a:lnTo>
                    <a:pt x="4261" y="1216"/>
                  </a:lnTo>
                  <a:lnTo>
                    <a:pt x="4232" y="1223"/>
                  </a:lnTo>
                  <a:lnTo>
                    <a:pt x="4196" y="1172"/>
                  </a:lnTo>
                  <a:lnTo>
                    <a:pt x="4080" y="1347"/>
                  </a:lnTo>
                  <a:lnTo>
                    <a:pt x="4050" y="1347"/>
                  </a:lnTo>
                  <a:lnTo>
                    <a:pt x="4066" y="1078"/>
                  </a:lnTo>
                  <a:lnTo>
                    <a:pt x="3938" y="1298"/>
                  </a:lnTo>
                  <a:lnTo>
                    <a:pt x="3853" y="1435"/>
                  </a:lnTo>
                  <a:lnTo>
                    <a:pt x="3839" y="1435"/>
                  </a:lnTo>
                  <a:lnTo>
                    <a:pt x="3853" y="1216"/>
                  </a:lnTo>
                  <a:lnTo>
                    <a:pt x="3839" y="1201"/>
                  </a:lnTo>
                  <a:lnTo>
                    <a:pt x="3803" y="1252"/>
                  </a:lnTo>
                  <a:lnTo>
                    <a:pt x="3781" y="1252"/>
                  </a:lnTo>
                  <a:lnTo>
                    <a:pt x="3744" y="1084"/>
                  </a:lnTo>
                  <a:lnTo>
                    <a:pt x="3621" y="1427"/>
                  </a:lnTo>
                  <a:lnTo>
                    <a:pt x="3606" y="1427"/>
                  </a:lnTo>
                  <a:lnTo>
                    <a:pt x="3599" y="1418"/>
                  </a:lnTo>
                  <a:lnTo>
                    <a:pt x="3589" y="1398"/>
                  </a:lnTo>
                  <a:lnTo>
                    <a:pt x="3581" y="1373"/>
                  </a:lnTo>
                  <a:lnTo>
                    <a:pt x="3575" y="1298"/>
                  </a:lnTo>
                  <a:lnTo>
                    <a:pt x="3583" y="1120"/>
                  </a:lnTo>
                  <a:lnTo>
                    <a:pt x="3580" y="1049"/>
                  </a:lnTo>
                  <a:lnTo>
                    <a:pt x="3570" y="1000"/>
                  </a:lnTo>
                  <a:lnTo>
                    <a:pt x="3558" y="970"/>
                  </a:lnTo>
                  <a:lnTo>
                    <a:pt x="3543" y="943"/>
                  </a:lnTo>
                  <a:lnTo>
                    <a:pt x="3533" y="932"/>
                  </a:lnTo>
                  <a:lnTo>
                    <a:pt x="3526" y="932"/>
                  </a:lnTo>
                  <a:lnTo>
                    <a:pt x="3517" y="1043"/>
                  </a:lnTo>
                  <a:lnTo>
                    <a:pt x="3515" y="1056"/>
                  </a:lnTo>
                  <a:lnTo>
                    <a:pt x="3504" y="1082"/>
                  </a:lnTo>
                  <a:lnTo>
                    <a:pt x="3501" y="1087"/>
                  </a:lnTo>
                  <a:lnTo>
                    <a:pt x="3494" y="1093"/>
                  </a:lnTo>
                  <a:lnTo>
                    <a:pt x="3485" y="1098"/>
                  </a:lnTo>
                  <a:lnTo>
                    <a:pt x="3480" y="1099"/>
                  </a:lnTo>
                  <a:lnTo>
                    <a:pt x="3475" y="1099"/>
                  </a:lnTo>
                  <a:lnTo>
                    <a:pt x="3431" y="910"/>
                  </a:lnTo>
                  <a:lnTo>
                    <a:pt x="3402" y="1216"/>
                  </a:lnTo>
                  <a:lnTo>
                    <a:pt x="3381" y="1216"/>
                  </a:lnTo>
                  <a:lnTo>
                    <a:pt x="3312" y="958"/>
                  </a:lnTo>
                  <a:lnTo>
                    <a:pt x="3282" y="864"/>
                  </a:lnTo>
                  <a:lnTo>
                    <a:pt x="3270" y="844"/>
                  </a:lnTo>
                  <a:lnTo>
                    <a:pt x="3219" y="932"/>
                  </a:lnTo>
                  <a:lnTo>
                    <a:pt x="3235" y="982"/>
                  </a:lnTo>
                  <a:lnTo>
                    <a:pt x="3198" y="990"/>
                  </a:lnTo>
                  <a:lnTo>
                    <a:pt x="3110" y="640"/>
                  </a:lnTo>
                  <a:lnTo>
                    <a:pt x="3103" y="699"/>
                  </a:lnTo>
                  <a:lnTo>
                    <a:pt x="3105" y="870"/>
                  </a:lnTo>
                  <a:lnTo>
                    <a:pt x="3099" y="918"/>
                  </a:lnTo>
                  <a:lnTo>
                    <a:pt x="3096" y="932"/>
                  </a:lnTo>
                  <a:lnTo>
                    <a:pt x="3059" y="917"/>
                  </a:lnTo>
                  <a:lnTo>
                    <a:pt x="3029" y="820"/>
                  </a:lnTo>
                  <a:lnTo>
                    <a:pt x="3015" y="785"/>
                  </a:lnTo>
                  <a:lnTo>
                    <a:pt x="3011" y="781"/>
                  </a:lnTo>
                  <a:lnTo>
                    <a:pt x="3008" y="779"/>
                  </a:lnTo>
                  <a:lnTo>
                    <a:pt x="2998" y="818"/>
                  </a:lnTo>
                  <a:lnTo>
                    <a:pt x="2997" y="844"/>
                  </a:lnTo>
                  <a:lnTo>
                    <a:pt x="3001" y="910"/>
                  </a:lnTo>
                  <a:lnTo>
                    <a:pt x="2987" y="895"/>
                  </a:lnTo>
                  <a:lnTo>
                    <a:pt x="3001" y="1070"/>
                  </a:lnTo>
                  <a:lnTo>
                    <a:pt x="2979" y="1070"/>
                  </a:lnTo>
                  <a:lnTo>
                    <a:pt x="2964" y="1048"/>
                  </a:lnTo>
                  <a:lnTo>
                    <a:pt x="2956" y="1033"/>
                  </a:lnTo>
                  <a:lnTo>
                    <a:pt x="2939" y="984"/>
                  </a:lnTo>
                  <a:lnTo>
                    <a:pt x="2918" y="859"/>
                  </a:lnTo>
                  <a:lnTo>
                    <a:pt x="2894" y="561"/>
                  </a:lnTo>
                  <a:lnTo>
                    <a:pt x="2888" y="532"/>
                  </a:lnTo>
                  <a:lnTo>
                    <a:pt x="2876" y="501"/>
                  </a:lnTo>
                  <a:lnTo>
                    <a:pt x="2870" y="494"/>
                  </a:lnTo>
                  <a:lnTo>
                    <a:pt x="2841" y="662"/>
                  </a:lnTo>
                  <a:lnTo>
                    <a:pt x="2819" y="662"/>
                  </a:lnTo>
                  <a:lnTo>
                    <a:pt x="2747" y="400"/>
                  </a:lnTo>
                  <a:lnTo>
                    <a:pt x="2737" y="413"/>
                  </a:lnTo>
                  <a:lnTo>
                    <a:pt x="2728" y="430"/>
                  </a:lnTo>
                  <a:lnTo>
                    <a:pt x="2717" y="471"/>
                  </a:lnTo>
                  <a:lnTo>
                    <a:pt x="2711" y="549"/>
                  </a:lnTo>
                  <a:lnTo>
                    <a:pt x="2724" y="757"/>
                  </a:lnTo>
                  <a:lnTo>
                    <a:pt x="2702" y="757"/>
                  </a:lnTo>
                  <a:lnTo>
                    <a:pt x="2542" y="182"/>
                  </a:lnTo>
                  <a:lnTo>
                    <a:pt x="2513" y="429"/>
                  </a:lnTo>
                  <a:lnTo>
                    <a:pt x="2484" y="422"/>
                  </a:lnTo>
                  <a:lnTo>
                    <a:pt x="2448" y="283"/>
                  </a:lnTo>
                  <a:lnTo>
                    <a:pt x="2390" y="320"/>
                  </a:lnTo>
                  <a:lnTo>
                    <a:pt x="2353" y="114"/>
                  </a:lnTo>
                  <a:lnTo>
                    <a:pt x="2330" y="26"/>
                  </a:lnTo>
                  <a:lnTo>
                    <a:pt x="2323" y="11"/>
                  </a:lnTo>
                  <a:lnTo>
                    <a:pt x="2316" y="0"/>
                  </a:lnTo>
                  <a:lnTo>
                    <a:pt x="2233" y="351"/>
                  </a:lnTo>
                  <a:lnTo>
                    <a:pt x="2181" y="485"/>
                  </a:lnTo>
                  <a:lnTo>
                    <a:pt x="2117" y="595"/>
                  </a:lnTo>
                  <a:lnTo>
                    <a:pt x="2051" y="683"/>
                  </a:lnTo>
                  <a:lnTo>
                    <a:pt x="1988" y="750"/>
                  </a:lnTo>
                  <a:lnTo>
                    <a:pt x="1957" y="797"/>
                  </a:lnTo>
                  <a:lnTo>
                    <a:pt x="1919" y="835"/>
                  </a:lnTo>
                  <a:lnTo>
                    <a:pt x="1875" y="867"/>
                  </a:lnTo>
                  <a:lnTo>
                    <a:pt x="1799" y="903"/>
                  </a:lnTo>
                  <a:lnTo>
                    <a:pt x="1600" y="964"/>
                  </a:lnTo>
                  <a:lnTo>
                    <a:pt x="1457" y="1016"/>
                  </a:lnTo>
                  <a:lnTo>
                    <a:pt x="1378" y="1059"/>
                  </a:lnTo>
                  <a:lnTo>
                    <a:pt x="1330" y="1097"/>
                  </a:lnTo>
                  <a:lnTo>
                    <a:pt x="1288" y="1143"/>
                  </a:lnTo>
                  <a:lnTo>
                    <a:pt x="1252" y="1199"/>
                  </a:lnTo>
                  <a:lnTo>
                    <a:pt x="1223" y="1267"/>
                  </a:lnTo>
                  <a:lnTo>
                    <a:pt x="1218" y="1351"/>
                  </a:lnTo>
                  <a:lnTo>
                    <a:pt x="1202" y="1427"/>
                  </a:lnTo>
                  <a:lnTo>
                    <a:pt x="1174" y="1496"/>
                  </a:lnTo>
                  <a:lnTo>
                    <a:pt x="1119" y="1585"/>
                  </a:lnTo>
                  <a:lnTo>
                    <a:pt x="1063" y="1652"/>
                  </a:lnTo>
                  <a:lnTo>
                    <a:pt x="1060" y="1706"/>
                  </a:lnTo>
                  <a:lnTo>
                    <a:pt x="1044" y="1768"/>
                  </a:lnTo>
                  <a:lnTo>
                    <a:pt x="1025" y="1810"/>
                  </a:lnTo>
                  <a:lnTo>
                    <a:pt x="992" y="1858"/>
                  </a:lnTo>
                  <a:lnTo>
                    <a:pt x="960" y="1889"/>
                  </a:lnTo>
                  <a:lnTo>
                    <a:pt x="924" y="1916"/>
                  </a:lnTo>
                  <a:lnTo>
                    <a:pt x="870" y="1945"/>
                  </a:lnTo>
                  <a:lnTo>
                    <a:pt x="776" y="1974"/>
                  </a:lnTo>
                  <a:lnTo>
                    <a:pt x="743" y="1980"/>
                  </a:lnTo>
                  <a:lnTo>
                    <a:pt x="672" y="2100"/>
                  </a:lnTo>
                  <a:lnTo>
                    <a:pt x="607" y="2177"/>
                  </a:lnTo>
                  <a:lnTo>
                    <a:pt x="535" y="2235"/>
                  </a:lnTo>
                  <a:lnTo>
                    <a:pt x="469" y="2268"/>
                  </a:lnTo>
                  <a:lnTo>
                    <a:pt x="416" y="2286"/>
                  </a:lnTo>
                  <a:lnTo>
                    <a:pt x="313" y="2304"/>
                  </a:lnTo>
                  <a:lnTo>
                    <a:pt x="218" y="2308"/>
                  </a:lnTo>
                  <a:lnTo>
                    <a:pt x="167" y="2395"/>
                  </a:lnTo>
                  <a:lnTo>
                    <a:pt x="175" y="2300"/>
                  </a:lnTo>
                  <a:lnTo>
                    <a:pt x="152" y="2279"/>
                  </a:lnTo>
                  <a:lnTo>
                    <a:pt x="80" y="2403"/>
                  </a:lnTo>
                  <a:lnTo>
                    <a:pt x="101" y="2410"/>
                  </a:lnTo>
                  <a:lnTo>
                    <a:pt x="95" y="2425"/>
                  </a:lnTo>
                  <a:lnTo>
                    <a:pt x="95" y="2410"/>
                  </a:lnTo>
                  <a:lnTo>
                    <a:pt x="80" y="2403"/>
                  </a:lnTo>
                  <a:lnTo>
                    <a:pt x="50" y="2432"/>
                  </a:lnTo>
                  <a:lnTo>
                    <a:pt x="29" y="2410"/>
                  </a:lnTo>
                  <a:lnTo>
                    <a:pt x="0" y="2497"/>
                  </a:lnTo>
                  <a:lnTo>
                    <a:pt x="29" y="2497"/>
                  </a:lnTo>
                  <a:lnTo>
                    <a:pt x="36" y="2490"/>
                  </a:lnTo>
                  <a:lnTo>
                    <a:pt x="7" y="2526"/>
                  </a:lnTo>
                  <a:lnTo>
                    <a:pt x="29" y="2548"/>
                  </a:lnTo>
                  <a:lnTo>
                    <a:pt x="58" y="2490"/>
                  </a:lnTo>
                  <a:lnTo>
                    <a:pt x="80" y="2490"/>
                  </a:lnTo>
                  <a:lnTo>
                    <a:pt x="80" y="2497"/>
                  </a:lnTo>
                  <a:lnTo>
                    <a:pt x="50" y="2526"/>
                  </a:lnTo>
                  <a:lnTo>
                    <a:pt x="72" y="2570"/>
                  </a:lnTo>
                  <a:lnTo>
                    <a:pt x="130" y="2454"/>
                  </a:lnTo>
                  <a:lnTo>
                    <a:pt x="146" y="2454"/>
                  </a:lnTo>
                  <a:lnTo>
                    <a:pt x="66" y="2706"/>
                  </a:lnTo>
                  <a:lnTo>
                    <a:pt x="39" y="2852"/>
                  </a:lnTo>
                  <a:lnTo>
                    <a:pt x="36" y="2905"/>
                  </a:lnTo>
                  <a:lnTo>
                    <a:pt x="58" y="2927"/>
                  </a:lnTo>
                  <a:lnTo>
                    <a:pt x="90" y="2846"/>
                  </a:lnTo>
                  <a:lnTo>
                    <a:pt x="71" y="2957"/>
                  </a:lnTo>
                  <a:lnTo>
                    <a:pt x="68" y="3067"/>
                  </a:lnTo>
                  <a:lnTo>
                    <a:pt x="85" y="3175"/>
                  </a:lnTo>
                  <a:lnTo>
                    <a:pt x="114" y="3255"/>
                  </a:lnTo>
                  <a:lnTo>
                    <a:pt x="159" y="3335"/>
                  </a:lnTo>
                  <a:lnTo>
                    <a:pt x="221" y="3416"/>
                  </a:lnTo>
                  <a:lnTo>
                    <a:pt x="247" y="3444"/>
                  </a:lnTo>
                  <a:lnTo>
                    <a:pt x="284" y="3153"/>
                  </a:lnTo>
                  <a:lnTo>
                    <a:pt x="226" y="3299"/>
                  </a:lnTo>
                  <a:lnTo>
                    <a:pt x="271" y="3091"/>
                  </a:lnTo>
                  <a:lnTo>
                    <a:pt x="319" y="2964"/>
                  </a:lnTo>
                  <a:lnTo>
                    <a:pt x="344" y="2923"/>
                  </a:lnTo>
                  <a:lnTo>
                    <a:pt x="357" y="2905"/>
                  </a:lnTo>
                  <a:lnTo>
                    <a:pt x="364" y="2905"/>
                  </a:lnTo>
                  <a:lnTo>
                    <a:pt x="284" y="3153"/>
                  </a:lnTo>
                  <a:lnTo>
                    <a:pt x="313" y="3167"/>
                  </a:lnTo>
                  <a:lnTo>
                    <a:pt x="325" y="3155"/>
                  </a:lnTo>
                  <a:lnTo>
                    <a:pt x="350" y="3115"/>
                  </a:lnTo>
                  <a:lnTo>
                    <a:pt x="397" y="3021"/>
                  </a:lnTo>
                  <a:lnTo>
                    <a:pt x="405" y="3007"/>
                  </a:lnTo>
                  <a:lnTo>
                    <a:pt x="425" y="2984"/>
                  </a:lnTo>
                  <a:lnTo>
                    <a:pt x="452" y="2964"/>
                  </a:lnTo>
                  <a:lnTo>
                    <a:pt x="367" y="3132"/>
                  </a:lnTo>
                  <a:lnTo>
                    <a:pt x="338" y="3216"/>
                  </a:lnTo>
                  <a:lnTo>
                    <a:pt x="331" y="3256"/>
                  </a:lnTo>
                  <a:lnTo>
                    <a:pt x="333" y="3293"/>
                  </a:lnTo>
                  <a:lnTo>
                    <a:pt x="338" y="3316"/>
                  </a:lnTo>
                  <a:lnTo>
                    <a:pt x="343" y="3327"/>
                  </a:lnTo>
                  <a:lnTo>
                    <a:pt x="348" y="3337"/>
                  </a:lnTo>
                  <a:lnTo>
                    <a:pt x="364" y="3356"/>
                  </a:lnTo>
                  <a:lnTo>
                    <a:pt x="437" y="3247"/>
                  </a:lnTo>
                  <a:lnTo>
                    <a:pt x="452" y="3247"/>
                  </a:lnTo>
                  <a:lnTo>
                    <a:pt x="466" y="3225"/>
                  </a:lnTo>
                  <a:lnTo>
                    <a:pt x="480" y="3233"/>
                  </a:lnTo>
                  <a:lnTo>
                    <a:pt x="357" y="3415"/>
                  </a:lnTo>
                  <a:lnTo>
                    <a:pt x="357" y="3350"/>
                  </a:lnTo>
                  <a:lnTo>
                    <a:pt x="335" y="3350"/>
                  </a:lnTo>
                  <a:lnTo>
                    <a:pt x="231" y="3630"/>
                  </a:lnTo>
                  <a:lnTo>
                    <a:pt x="180" y="3812"/>
                  </a:lnTo>
                  <a:lnTo>
                    <a:pt x="168" y="3898"/>
                  </a:lnTo>
                  <a:lnTo>
                    <a:pt x="168" y="3977"/>
                  </a:lnTo>
                  <a:lnTo>
                    <a:pt x="175" y="4012"/>
                  </a:lnTo>
                  <a:lnTo>
                    <a:pt x="261" y="3961"/>
                  </a:lnTo>
                  <a:lnTo>
                    <a:pt x="269" y="3969"/>
                  </a:lnTo>
                  <a:lnTo>
                    <a:pt x="346" y="3728"/>
                  </a:lnTo>
                  <a:lnTo>
                    <a:pt x="383" y="3651"/>
                  </a:lnTo>
                  <a:lnTo>
                    <a:pt x="432" y="3582"/>
                  </a:lnTo>
                  <a:lnTo>
                    <a:pt x="452" y="3561"/>
                  </a:lnTo>
                  <a:lnTo>
                    <a:pt x="360" y="3758"/>
                  </a:lnTo>
                  <a:lnTo>
                    <a:pt x="314" y="3902"/>
                  </a:lnTo>
                  <a:lnTo>
                    <a:pt x="289" y="4054"/>
                  </a:lnTo>
                  <a:lnTo>
                    <a:pt x="284" y="4187"/>
                  </a:lnTo>
                  <a:lnTo>
                    <a:pt x="313" y="4187"/>
                  </a:lnTo>
                  <a:lnTo>
                    <a:pt x="386" y="4063"/>
                  </a:lnTo>
                  <a:lnTo>
                    <a:pt x="407" y="4078"/>
                  </a:lnTo>
                  <a:lnTo>
                    <a:pt x="465" y="3856"/>
                  </a:lnTo>
                  <a:lnTo>
                    <a:pt x="497" y="3776"/>
                  </a:lnTo>
                  <a:lnTo>
                    <a:pt x="522" y="3741"/>
                  </a:lnTo>
                  <a:lnTo>
                    <a:pt x="527" y="3735"/>
                  </a:lnTo>
                  <a:lnTo>
                    <a:pt x="539" y="3729"/>
                  </a:lnTo>
                  <a:lnTo>
                    <a:pt x="546" y="3729"/>
                  </a:lnTo>
                  <a:lnTo>
                    <a:pt x="511" y="3795"/>
                  </a:lnTo>
                  <a:lnTo>
                    <a:pt x="463" y="3917"/>
                  </a:lnTo>
                  <a:lnTo>
                    <a:pt x="438" y="4018"/>
                  </a:lnTo>
                  <a:lnTo>
                    <a:pt x="429" y="4121"/>
                  </a:lnTo>
                  <a:lnTo>
                    <a:pt x="407" y="4092"/>
                  </a:lnTo>
                  <a:lnTo>
                    <a:pt x="364" y="4347"/>
                  </a:lnTo>
                  <a:lnTo>
                    <a:pt x="372" y="4362"/>
                  </a:lnTo>
                  <a:lnTo>
                    <a:pt x="400" y="4289"/>
                  </a:lnTo>
                  <a:lnTo>
                    <a:pt x="400" y="4354"/>
                  </a:lnTo>
                  <a:lnTo>
                    <a:pt x="458" y="4289"/>
                  </a:lnTo>
                  <a:close/>
                </a:path>
              </a:pathLst>
            </a:custGeom>
            <a:solidFill>
              <a:srgbClr val="D08C5D"/>
            </a:solidFill>
            <a:ln w="9525">
              <a:noFill/>
              <a:round/>
              <a:headEnd/>
              <a:tailEnd/>
            </a:ln>
          </p:spPr>
          <p:txBody>
            <a:bodyPr>
              <a:prstTxWarp prst="textNoShape">
                <a:avLst/>
              </a:prstTxWarp>
            </a:bodyPr>
            <a:lstStyle/>
            <a:p>
              <a:endParaRPr lang="en-US"/>
            </a:p>
          </p:txBody>
        </p:sp>
        <p:sp>
          <p:nvSpPr>
            <p:cNvPr id="51264" name="Freeform 124"/>
            <p:cNvSpPr>
              <a:spLocks noChangeAspect="1"/>
            </p:cNvSpPr>
            <p:nvPr/>
          </p:nvSpPr>
          <p:spPr bwMode="auto">
            <a:xfrm>
              <a:off x="1506" y="3291"/>
              <a:ext cx="256" cy="163"/>
            </a:xfrm>
            <a:custGeom>
              <a:avLst/>
              <a:gdLst>
                <a:gd name="T0" fmla="*/ 7 w 2047"/>
                <a:gd name="T1" fmla="*/ 536 h 1310"/>
                <a:gd name="T2" fmla="*/ 183 w 2047"/>
                <a:gd name="T3" fmla="*/ 378 h 1310"/>
                <a:gd name="T4" fmla="*/ 219 w 2047"/>
                <a:gd name="T5" fmla="*/ 351 h 1310"/>
                <a:gd name="T6" fmla="*/ 225 w 2047"/>
                <a:gd name="T7" fmla="*/ 342 h 1310"/>
                <a:gd name="T8" fmla="*/ 233 w 2047"/>
                <a:gd name="T9" fmla="*/ 317 h 1310"/>
                <a:gd name="T10" fmla="*/ 241 w 2047"/>
                <a:gd name="T11" fmla="*/ 307 h 1310"/>
                <a:gd name="T12" fmla="*/ 260 w 2047"/>
                <a:gd name="T13" fmla="*/ 290 h 1310"/>
                <a:gd name="T14" fmla="*/ 284 w 2047"/>
                <a:gd name="T15" fmla="*/ 284 h 1310"/>
                <a:gd name="T16" fmla="*/ 291 w 2047"/>
                <a:gd name="T17" fmla="*/ 277 h 1310"/>
                <a:gd name="T18" fmla="*/ 302 w 2047"/>
                <a:gd name="T19" fmla="*/ 249 h 1310"/>
                <a:gd name="T20" fmla="*/ 320 w 2047"/>
                <a:gd name="T21" fmla="*/ 230 h 1310"/>
                <a:gd name="T22" fmla="*/ 357 w 2047"/>
                <a:gd name="T23" fmla="*/ 217 h 1310"/>
                <a:gd name="T24" fmla="*/ 358 w 2047"/>
                <a:gd name="T25" fmla="*/ 205 h 1310"/>
                <a:gd name="T26" fmla="*/ 377 w 2047"/>
                <a:gd name="T27" fmla="*/ 170 h 1310"/>
                <a:gd name="T28" fmla="*/ 427 w 2047"/>
                <a:gd name="T29" fmla="*/ 130 h 1310"/>
                <a:gd name="T30" fmla="*/ 519 w 2047"/>
                <a:gd name="T31" fmla="*/ 96 h 1310"/>
                <a:gd name="T32" fmla="*/ 546 w 2047"/>
                <a:gd name="T33" fmla="*/ 94 h 1310"/>
                <a:gd name="T34" fmla="*/ 553 w 2047"/>
                <a:gd name="T35" fmla="*/ 57 h 1310"/>
                <a:gd name="T36" fmla="*/ 572 w 2047"/>
                <a:gd name="T37" fmla="*/ 30 h 1310"/>
                <a:gd name="T38" fmla="*/ 602 w 2047"/>
                <a:gd name="T39" fmla="*/ 13 h 1310"/>
                <a:gd name="T40" fmla="*/ 664 w 2047"/>
                <a:gd name="T41" fmla="*/ 0 h 1310"/>
                <a:gd name="T42" fmla="*/ 968 w 2047"/>
                <a:gd name="T43" fmla="*/ 54 h 1310"/>
                <a:gd name="T44" fmla="*/ 1187 w 2047"/>
                <a:gd name="T45" fmla="*/ 123 h 1310"/>
                <a:gd name="T46" fmla="*/ 1196 w 2047"/>
                <a:gd name="T47" fmla="*/ 146 h 1310"/>
                <a:gd name="T48" fmla="*/ 1260 w 2047"/>
                <a:gd name="T49" fmla="*/ 220 h 1310"/>
                <a:gd name="T50" fmla="*/ 1297 w 2047"/>
                <a:gd name="T51" fmla="*/ 249 h 1310"/>
                <a:gd name="T52" fmla="*/ 1311 w 2047"/>
                <a:gd name="T53" fmla="*/ 254 h 1310"/>
                <a:gd name="T54" fmla="*/ 1411 w 2047"/>
                <a:gd name="T55" fmla="*/ 364 h 1310"/>
                <a:gd name="T56" fmla="*/ 1660 w 2047"/>
                <a:gd name="T57" fmla="*/ 555 h 1310"/>
                <a:gd name="T58" fmla="*/ 1698 w 2047"/>
                <a:gd name="T59" fmla="*/ 603 h 1310"/>
                <a:gd name="T60" fmla="*/ 1783 w 2047"/>
                <a:gd name="T61" fmla="*/ 629 h 1310"/>
                <a:gd name="T62" fmla="*/ 1981 w 2047"/>
                <a:gd name="T63" fmla="*/ 766 h 1310"/>
                <a:gd name="T64" fmla="*/ 2047 w 2047"/>
                <a:gd name="T65" fmla="*/ 844 h 1310"/>
                <a:gd name="T66" fmla="*/ 1997 w 2047"/>
                <a:gd name="T67" fmla="*/ 1010 h 1310"/>
                <a:gd name="T68" fmla="*/ 1897 w 2047"/>
                <a:gd name="T69" fmla="*/ 1235 h 1310"/>
                <a:gd name="T70" fmla="*/ 1887 w 2047"/>
                <a:gd name="T71" fmla="*/ 1310 h 1310"/>
                <a:gd name="T72" fmla="*/ 1685 w 2047"/>
                <a:gd name="T73" fmla="*/ 1276 h 1310"/>
                <a:gd name="T74" fmla="*/ 1542 w 2047"/>
                <a:gd name="T75" fmla="*/ 1133 h 1310"/>
                <a:gd name="T76" fmla="*/ 1302 w 2047"/>
                <a:gd name="T77" fmla="*/ 844 h 1310"/>
                <a:gd name="T78" fmla="*/ 1236 w 2047"/>
                <a:gd name="T79" fmla="*/ 797 h 1310"/>
                <a:gd name="T80" fmla="*/ 1216 w 2047"/>
                <a:gd name="T81" fmla="*/ 793 h 1310"/>
                <a:gd name="T82" fmla="*/ 1208 w 2047"/>
                <a:gd name="T83" fmla="*/ 766 h 1310"/>
                <a:gd name="T84" fmla="*/ 1071 w 2047"/>
                <a:gd name="T85" fmla="*/ 619 h 1310"/>
                <a:gd name="T86" fmla="*/ 962 w 2047"/>
                <a:gd name="T87" fmla="*/ 538 h 1310"/>
                <a:gd name="T88" fmla="*/ 936 w 2047"/>
                <a:gd name="T89" fmla="*/ 452 h 1310"/>
                <a:gd name="T90" fmla="*/ 891 w 2047"/>
                <a:gd name="T91" fmla="*/ 401 h 1310"/>
                <a:gd name="T92" fmla="*/ 817 w 2047"/>
                <a:gd name="T93" fmla="*/ 373 h 1310"/>
                <a:gd name="T94" fmla="*/ 576 w 2047"/>
                <a:gd name="T95" fmla="*/ 377 h 1310"/>
                <a:gd name="T96" fmla="*/ 462 w 2047"/>
                <a:gd name="T97" fmla="*/ 483 h 1310"/>
                <a:gd name="T98" fmla="*/ 451 w 2047"/>
                <a:gd name="T99" fmla="*/ 508 h 1310"/>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2047"/>
                <a:gd name="T151" fmla="*/ 0 h 1310"/>
                <a:gd name="T152" fmla="*/ 2047 w 2047"/>
                <a:gd name="T153" fmla="*/ 1310 h 1310"/>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2047" h="1310">
                  <a:moveTo>
                    <a:pt x="0" y="538"/>
                  </a:moveTo>
                  <a:lnTo>
                    <a:pt x="7" y="536"/>
                  </a:lnTo>
                  <a:lnTo>
                    <a:pt x="32" y="521"/>
                  </a:lnTo>
                  <a:lnTo>
                    <a:pt x="183" y="378"/>
                  </a:lnTo>
                  <a:lnTo>
                    <a:pt x="214" y="353"/>
                  </a:lnTo>
                  <a:lnTo>
                    <a:pt x="219" y="351"/>
                  </a:lnTo>
                  <a:lnTo>
                    <a:pt x="225" y="348"/>
                  </a:lnTo>
                  <a:lnTo>
                    <a:pt x="225" y="342"/>
                  </a:lnTo>
                  <a:lnTo>
                    <a:pt x="227" y="335"/>
                  </a:lnTo>
                  <a:lnTo>
                    <a:pt x="233" y="317"/>
                  </a:lnTo>
                  <a:lnTo>
                    <a:pt x="237" y="312"/>
                  </a:lnTo>
                  <a:lnTo>
                    <a:pt x="241" y="307"/>
                  </a:lnTo>
                  <a:lnTo>
                    <a:pt x="244" y="302"/>
                  </a:lnTo>
                  <a:lnTo>
                    <a:pt x="260" y="290"/>
                  </a:lnTo>
                  <a:lnTo>
                    <a:pt x="278" y="284"/>
                  </a:lnTo>
                  <a:lnTo>
                    <a:pt x="284" y="284"/>
                  </a:lnTo>
                  <a:lnTo>
                    <a:pt x="291" y="283"/>
                  </a:lnTo>
                  <a:lnTo>
                    <a:pt x="291" y="277"/>
                  </a:lnTo>
                  <a:lnTo>
                    <a:pt x="292" y="272"/>
                  </a:lnTo>
                  <a:lnTo>
                    <a:pt x="302" y="249"/>
                  </a:lnTo>
                  <a:lnTo>
                    <a:pt x="314" y="235"/>
                  </a:lnTo>
                  <a:lnTo>
                    <a:pt x="320" y="230"/>
                  </a:lnTo>
                  <a:lnTo>
                    <a:pt x="337" y="220"/>
                  </a:lnTo>
                  <a:lnTo>
                    <a:pt x="357" y="217"/>
                  </a:lnTo>
                  <a:lnTo>
                    <a:pt x="357" y="212"/>
                  </a:lnTo>
                  <a:lnTo>
                    <a:pt x="358" y="205"/>
                  </a:lnTo>
                  <a:lnTo>
                    <a:pt x="369" y="182"/>
                  </a:lnTo>
                  <a:lnTo>
                    <a:pt x="377" y="170"/>
                  </a:lnTo>
                  <a:lnTo>
                    <a:pt x="399" y="149"/>
                  </a:lnTo>
                  <a:lnTo>
                    <a:pt x="427" y="130"/>
                  </a:lnTo>
                  <a:lnTo>
                    <a:pt x="489" y="104"/>
                  </a:lnTo>
                  <a:lnTo>
                    <a:pt x="519" y="96"/>
                  </a:lnTo>
                  <a:lnTo>
                    <a:pt x="533" y="94"/>
                  </a:lnTo>
                  <a:lnTo>
                    <a:pt x="546" y="94"/>
                  </a:lnTo>
                  <a:lnTo>
                    <a:pt x="548" y="74"/>
                  </a:lnTo>
                  <a:lnTo>
                    <a:pt x="553" y="57"/>
                  </a:lnTo>
                  <a:lnTo>
                    <a:pt x="561" y="43"/>
                  </a:lnTo>
                  <a:lnTo>
                    <a:pt x="572" y="30"/>
                  </a:lnTo>
                  <a:lnTo>
                    <a:pt x="586" y="20"/>
                  </a:lnTo>
                  <a:lnTo>
                    <a:pt x="602" y="13"/>
                  </a:lnTo>
                  <a:lnTo>
                    <a:pt x="641" y="3"/>
                  </a:lnTo>
                  <a:lnTo>
                    <a:pt x="664" y="0"/>
                  </a:lnTo>
                  <a:lnTo>
                    <a:pt x="767" y="7"/>
                  </a:lnTo>
                  <a:lnTo>
                    <a:pt x="968" y="54"/>
                  </a:lnTo>
                  <a:lnTo>
                    <a:pt x="1174" y="120"/>
                  </a:lnTo>
                  <a:lnTo>
                    <a:pt x="1187" y="123"/>
                  </a:lnTo>
                  <a:lnTo>
                    <a:pt x="1188" y="129"/>
                  </a:lnTo>
                  <a:lnTo>
                    <a:pt x="1196" y="146"/>
                  </a:lnTo>
                  <a:lnTo>
                    <a:pt x="1218" y="177"/>
                  </a:lnTo>
                  <a:lnTo>
                    <a:pt x="1260" y="220"/>
                  </a:lnTo>
                  <a:lnTo>
                    <a:pt x="1288" y="244"/>
                  </a:lnTo>
                  <a:lnTo>
                    <a:pt x="1297" y="249"/>
                  </a:lnTo>
                  <a:lnTo>
                    <a:pt x="1305" y="253"/>
                  </a:lnTo>
                  <a:lnTo>
                    <a:pt x="1311" y="254"/>
                  </a:lnTo>
                  <a:lnTo>
                    <a:pt x="1311" y="312"/>
                  </a:lnTo>
                  <a:lnTo>
                    <a:pt x="1411" y="364"/>
                  </a:lnTo>
                  <a:lnTo>
                    <a:pt x="1561" y="469"/>
                  </a:lnTo>
                  <a:lnTo>
                    <a:pt x="1660" y="555"/>
                  </a:lnTo>
                  <a:lnTo>
                    <a:pt x="1694" y="597"/>
                  </a:lnTo>
                  <a:lnTo>
                    <a:pt x="1698" y="603"/>
                  </a:lnTo>
                  <a:lnTo>
                    <a:pt x="1727" y="607"/>
                  </a:lnTo>
                  <a:lnTo>
                    <a:pt x="1783" y="629"/>
                  </a:lnTo>
                  <a:lnTo>
                    <a:pt x="1860" y="674"/>
                  </a:lnTo>
                  <a:lnTo>
                    <a:pt x="1981" y="766"/>
                  </a:lnTo>
                  <a:lnTo>
                    <a:pt x="2047" y="830"/>
                  </a:lnTo>
                  <a:lnTo>
                    <a:pt x="2047" y="844"/>
                  </a:lnTo>
                  <a:lnTo>
                    <a:pt x="2032" y="920"/>
                  </a:lnTo>
                  <a:lnTo>
                    <a:pt x="1997" y="1010"/>
                  </a:lnTo>
                  <a:lnTo>
                    <a:pt x="1923" y="1160"/>
                  </a:lnTo>
                  <a:lnTo>
                    <a:pt x="1897" y="1235"/>
                  </a:lnTo>
                  <a:lnTo>
                    <a:pt x="1887" y="1295"/>
                  </a:lnTo>
                  <a:lnTo>
                    <a:pt x="1887" y="1310"/>
                  </a:lnTo>
                  <a:lnTo>
                    <a:pt x="1836" y="1304"/>
                  </a:lnTo>
                  <a:lnTo>
                    <a:pt x="1685" y="1276"/>
                  </a:lnTo>
                  <a:lnTo>
                    <a:pt x="1632" y="1273"/>
                  </a:lnTo>
                  <a:lnTo>
                    <a:pt x="1542" y="1133"/>
                  </a:lnTo>
                  <a:lnTo>
                    <a:pt x="1382" y="927"/>
                  </a:lnTo>
                  <a:lnTo>
                    <a:pt x="1302" y="844"/>
                  </a:lnTo>
                  <a:lnTo>
                    <a:pt x="1261" y="811"/>
                  </a:lnTo>
                  <a:lnTo>
                    <a:pt x="1236" y="797"/>
                  </a:lnTo>
                  <a:lnTo>
                    <a:pt x="1226" y="794"/>
                  </a:lnTo>
                  <a:lnTo>
                    <a:pt x="1216" y="793"/>
                  </a:lnTo>
                  <a:lnTo>
                    <a:pt x="1216" y="787"/>
                  </a:lnTo>
                  <a:lnTo>
                    <a:pt x="1208" y="766"/>
                  </a:lnTo>
                  <a:lnTo>
                    <a:pt x="1171" y="715"/>
                  </a:lnTo>
                  <a:lnTo>
                    <a:pt x="1071" y="619"/>
                  </a:lnTo>
                  <a:lnTo>
                    <a:pt x="975" y="546"/>
                  </a:lnTo>
                  <a:lnTo>
                    <a:pt x="962" y="538"/>
                  </a:lnTo>
                  <a:lnTo>
                    <a:pt x="949" y="482"/>
                  </a:lnTo>
                  <a:lnTo>
                    <a:pt x="936" y="452"/>
                  </a:lnTo>
                  <a:lnTo>
                    <a:pt x="911" y="417"/>
                  </a:lnTo>
                  <a:lnTo>
                    <a:pt x="891" y="401"/>
                  </a:lnTo>
                  <a:lnTo>
                    <a:pt x="857" y="383"/>
                  </a:lnTo>
                  <a:lnTo>
                    <a:pt x="817" y="373"/>
                  </a:lnTo>
                  <a:lnTo>
                    <a:pt x="760" y="368"/>
                  </a:lnTo>
                  <a:lnTo>
                    <a:pt x="576" y="377"/>
                  </a:lnTo>
                  <a:lnTo>
                    <a:pt x="490" y="452"/>
                  </a:lnTo>
                  <a:lnTo>
                    <a:pt x="462" y="483"/>
                  </a:lnTo>
                  <a:lnTo>
                    <a:pt x="452" y="502"/>
                  </a:lnTo>
                  <a:lnTo>
                    <a:pt x="451" y="508"/>
                  </a:lnTo>
                  <a:lnTo>
                    <a:pt x="0" y="538"/>
                  </a:lnTo>
                  <a:close/>
                </a:path>
              </a:pathLst>
            </a:custGeom>
            <a:solidFill>
              <a:srgbClr val="D08C5D"/>
            </a:solidFill>
            <a:ln w="9525">
              <a:noFill/>
              <a:round/>
              <a:headEnd/>
              <a:tailEnd/>
            </a:ln>
          </p:spPr>
          <p:txBody>
            <a:bodyPr>
              <a:prstTxWarp prst="textNoShape">
                <a:avLst/>
              </a:prstTxWarp>
            </a:bodyPr>
            <a:lstStyle/>
            <a:p>
              <a:endParaRPr lang="en-US"/>
            </a:p>
          </p:txBody>
        </p:sp>
        <p:sp>
          <p:nvSpPr>
            <p:cNvPr id="51265" name="Freeform 125"/>
            <p:cNvSpPr>
              <a:spLocks noChangeAspect="1"/>
            </p:cNvSpPr>
            <p:nvPr/>
          </p:nvSpPr>
          <p:spPr bwMode="auto">
            <a:xfrm>
              <a:off x="1477" y="3323"/>
              <a:ext cx="248" cy="285"/>
            </a:xfrm>
            <a:custGeom>
              <a:avLst/>
              <a:gdLst>
                <a:gd name="T0" fmla="*/ 256 w 1990"/>
                <a:gd name="T1" fmla="*/ 705 h 2278"/>
                <a:gd name="T2" fmla="*/ 350 w 1990"/>
                <a:gd name="T3" fmla="*/ 516 h 2278"/>
                <a:gd name="T4" fmla="*/ 256 w 1990"/>
                <a:gd name="T5" fmla="*/ 1157 h 2278"/>
                <a:gd name="T6" fmla="*/ 350 w 1990"/>
                <a:gd name="T7" fmla="*/ 1572 h 2278"/>
                <a:gd name="T8" fmla="*/ 576 w 1990"/>
                <a:gd name="T9" fmla="*/ 1798 h 2278"/>
                <a:gd name="T10" fmla="*/ 867 w 1990"/>
                <a:gd name="T11" fmla="*/ 2184 h 2278"/>
                <a:gd name="T12" fmla="*/ 1122 w 1990"/>
                <a:gd name="T13" fmla="*/ 2278 h 2278"/>
                <a:gd name="T14" fmla="*/ 1378 w 1990"/>
                <a:gd name="T15" fmla="*/ 2147 h 2278"/>
                <a:gd name="T16" fmla="*/ 1509 w 1990"/>
                <a:gd name="T17" fmla="*/ 1958 h 2278"/>
                <a:gd name="T18" fmla="*/ 1575 w 1990"/>
                <a:gd name="T19" fmla="*/ 2184 h 2278"/>
                <a:gd name="T20" fmla="*/ 1698 w 1990"/>
                <a:gd name="T21" fmla="*/ 1704 h 2278"/>
                <a:gd name="T22" fmla="*/ 1990 w 1990"/>
                <a:gd name="T23" fmla="*/ 1412 h 2278"/>
                <a:gd name="T24" fmla="*/ 1858 w 1990"/>
                <a:gd name="T25" fmla="*/ 705 h 2278"/>
                <a:gd name="T26" fmla="*/ 1575 w 1990"/>
                <a:gd name="T27" fmla="*/ 545 h 2278"/>
                <a:gd name="T28" fmla="*/ 1472 w 1990"/>
                <a:gd name="T29" fmla="*/ 705 h 2278"/>
                <a:gd name="T30" fmla="*/ 1253 w 1990"/>
                <a:gd name="T31" fmla="*/ 516 h 2278"/>
                <a:gd name="T32" fmla="*/ 896 w 1990"/>
                <a:gd name="T33" fmla="*/ 422 h 2278"/>
                <a:gd name="T34" fmla="*/ 0 w 1990"/>
                <a:gd name="T35" fmla="*/ 0 h 2278"/>
                <a:gd name="T36" fmla="*/ 256 w 1990"/>
                <a:gd name="T37" fmla="*/ 705 h 227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990"/>
                <a:gd name="T58" fmla="*/ 0 h 2278"/>
                <a:gd name="T59" fmla="*/ 1990 w 1990"/>
                <a:gd name="T60" fmla="*/ 2278 h 227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990" h="2278">
                  <a:moveTo>
                    <a:pt x="256" y="705"/>
                  </a:moveTo>
                  <a:lnTo>
                    <a:pt x="350" y="516"/>
                  </a:lnTo>
                  <a:lnTo>
                    <a:pt x="256" y="1157"/>
                  </a:lnTo>
                  <a:lnTo>
                    <a:pt x="350" y="1572"/>
                  </a:lnTo>
                  <a:lnTo>
                    <a:pt x="576" y="1798"/>
                  </a:lnTo>
                  <a:lnTo>
                    <a:pt x="867" y="2184"/>
                  </a:lnTo>
                  <a:lnTo>
                    <a:pt x="1122" y="2278"/>
                  </a:lnTo>
                  <a:lnTo>
                    <a:pt x="1378" y="2147"/>
                  </a:lnTo>
                  <a:lnTo>
                    <a:pt x="1509" y="1958"/>
                  </a:lnTo>
                  <a:lnTo>
                    <a:pt x="1575" y="2184"/>
                  </a:lnTo>
                  <a:lnTo>
                    <a:pt x="1698" y="1704"/>
                  </a:lnTo>
                  <a:lnTo>
                    <a:pt x="1990" y="1412"/>
                  </a:lnTo>
                  <a:lnTo>
                    <a:pt x="1858" y="705"/>
                  </a:lnTo>
                  <a:lnTo>
                    <a:pt x="1575" y="545"/>
                  </a:lnTo>
                  <a:lnTo>
                    <a:pt x="1472" y="705"/>
                  </a:lnTo>
                  <a:lnTo>
                    <a:pt x="1253" y="516"/>
                  </a:lnTo>
                  <a:lnTo>
                    <a:pt x="896" y="422"/>
                  </a:lnTo>
                  <a:lnTo>
                    <a:pt x="0" y="0"/>
                  </a:lnTo>
                  <a:lnTo>
                    <a:pt x="256" y="705"/>
                  </a:lnTo>
                  <a:close/>
                </a:path>
              </a:pathLst>
            </a:custGeom>
            <a:solidFill>
              <a:srgbClr val="D08C5D"/>
            </a:solidFill>
            <a:ln w="9525">
              <a:noFill/>
              <a:round/>
              <a:headEnd/>
              <a:tailEnd/>
            </a:ln>
          </p:spPr>
          <p:txBody>
            <a:bodyPr>
              <a:prstTxWarp prst="textNoShape">
                <a:avLst/>
              </a:prstTxWarp>
            </a:bodyPr>
            <a:lstStyle/>
            <a:p>
              <a:endParaRPr lang="en-US"/>
            </a:p>
          </p:txBody>
        </p:sp>
        <p:sp>
          <p:nvSpPr>
            <p:cNvPr id="51266" name="Freeform 126"/>
            <p:cNvSpPr>
              <a:spLocks noChangeAspect="1"/>
            </p:cNvSpPr>
            <p:nvPr/>
          </p:nvSpPr>
          <p:spPr bwMode="auto">
            <a:xfrm>
              <a:off x="1496" y="3365"/>
              <a:ext cx="211" cy="241"/>
            </a:xfrm>
            <a:custGeom>
              <a:avLst/>
              <a:gdLst>
                <a:gd name="T0" fmla="*/ 219 w 1690"/>
                <a:gd name="T1" fmla="*/ 597 h 1930"/>
                <a:gd name="T2" fmla="*/ 273 w 1690"/>
                <a:gd name="T3" fmla="*/ 497 h 1930"/>
                <a:gd name="T4" fmla="*/ 305 w 1690"/>
                <a:gd name="T5" fmla="*/ 437 h 1930"/>
                <a:gd name="T6" fmla="*/ 251 w 1690"/>
                <a:gd name="T7" fmla="*/ 777 h 1930"/>
                <a:gd name="T8" fmla="*/ 219 w 1690"/>
                <a:gd name="T9" fmla="*/ 976 h 1930"/>
                <a:gd name="T10" fmla="*/ 273 w 1690"/>
                <a:gd name="T11" fmla="*/ 1202 h 1930"/>
                <a:gd name="T12" fmla="*/ 305 w 1690"/>
                <a:gd name="T13" fmla="*/ 1333 h 1930"/>
                <a:gd name="T14" fmla="*/ 421 w 1690"/>
                <a:gd name="T15" fmla="*/ 1454 h 1930"/>
                <a:gd name="T16" fmla="*/ 494 w 1690"/>
                <a:gd name="T17" fmla="*/ 1522 h 1930"/>
                <a:gd name="T18" fmla="*/ 646 w 1690"/>
                <a:gd name="T19" fmla="*/ 1727 h 1930"/>
                <a:gd name="T20" fmla="*/ 736 w 1690"/>
                <a:gd name="T21" fmla="*/ 1850 h 1930"/>
                <a:gd name="T22" fmla="*/ 873 w 1690"/>
                <a:gd name="T23" fmla="*/ 1903 h 1930"/>
                <a:gd name="T24" fmla="*/ 954 w 1690"/>
                <a:gd name="T25" fmla="*/ 1930 h 1930"/>
                <a:gd name="T26" fmla="*/ 1090 w 1690"/>
                <a:gd name="T27" fmla="*/ 1862 h 1930"/>
                <a:gd name="T28" fmla="*/ 1173 w 1690"/>
                <a:gd name="T29" fmla="*/ 1821 h 1930"/>
                <a:gd name="T30" fmla="*/ 1241 w 1690"/>
                <a:gd name="T31" fmla="*/ 1721 h 1930"/>
                <a:gd name="T32" fmla="*/ 1282 w 1690"/>
                <a:gd name="T33" fmla="*/ 1661 h 1930"/>
                <a:gd name="T34" fmla="*/ 1317 w 1690"/>
                <a:gd name="T35" fmla="*/ 1779 h 1930"/>
                <a:gd name="T36" fmla="*/ 1341 w 1690"/>
                <a:gd name="T37" fmla="*/ 1850 h 1930"/>
                <a:gd name="T38" fmla="*/ 1408 w 1690"/>
                <a:gd name="T39" fmla="*/ 1595 h 1930"/>
                <a:gd name="T40" fmla="*/ 1450 w 1690"/>
                <a:gd name="T41" fmla="*/ 1442 h 1930"/>
                <a:gd name="T42" fmla="*/ 1600 w 1690"/>
                <a:gd name="T43" fmla="*/ 1291 h 1930"/>
                <a:gd name="T44" fmla="*/ 1690 w 1690"/>
                <a:gd name="T45" fmla="*/ 1194 h 1930"/>
                <a:gd name="T46" fmla="*/ 1622 w 1690"/>
                <a:gd name="T47" fmla="*/ 824 h 1930"/>
                <a:gd name="T48" fmla="*/ 1581 w 1690"/>
                <a:gd name="T49" fmla="*/ 597 h 1930"/>
                <a:gd name="T50" fmla="*/ 1431 w 1690"/>
                <a:gd name="T51" fmla="*/ 514 h 1930"/>
                <a:gd name="T52" fmla="*/ 1341 w 1690"/>
                <a:gd name="T53" fmla="*/ 459 h 1930"/>
                <a:gd name="T54" fmla="*/ 1285 w 1690"/>
                <a:gd name="T55" fmla="*/ 548 h 1930"/>
                <a:gd name="T56" fmla="*/ 1253 w 1690"/>
                <a:gd name="T57" fmla="*/ 597 h 1930"/>
                <a:gd name="T58" fmla="*/ 1137 w 1690"/>
                <a:gd name="T59" fmla="*/ 497 h 1930"/>
                <a:gd name="T60" fmla="*/ 1064 w 1690"/>
                <a:gd name="T61" fmla="*/ 437 h 1930"/>
                <a:gd name="T62" fmla="*/ 879 w 1690"/>
                <a:gd name="T63" fmla="*/ 383 h 1930"/>
                <a:gd name="T64" fmla="*/ 765 w 1690"/>
                <a:gd name="T65" fmla="*/ 349 h 1930"/>
                <a:gd name="T66" fmla="*/ 286 w 1690"/>
                <a:gd name="T67" fmla="*/ 131 h 1930"/>
                <a:gd name="T68" fmla="*/ 0 w 1690"/>
                <a:gd name="T69" fmla="*/ 0 h 1930"/>
                <a:gd name="T70" fmla="*/ 136 w 1690"/>
                <a:gd name="T71" fmla="*/ 374 h 1930"/>
                <a:gd name="T72" fmla="*/ 219 w 1690"/>
                <a:gd name="T73" fmla="*/ 597 h 1930"/>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690"/>
                <a:gd name="T112" fmla="*/ 0 h 1930"/>
                <a:gd name="T113" fmla="*/ 1690 w 1690"/>
                <a:gd name="T114" fmla="*/ 1930 h 1930"/>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690" h="1930">
                  <a:moveTo>
                    <a:pt x="219" y="597"/>
                  </a:moveTo>
                  <a:lnTo>
                    <a:pt x="273" y="497"/>
                  </a:lnTo>
                  <a:lnTo>
                    <a:pt x="305" y="437"/>
                  </a:lnTo>
                  <a:lnTo>
                    <a:pt x="251" y="777"/>
                  </a:lnTo>
                  <a:lnTo>
                    <a:pt x="219" y="976"/>
                  </a:lnTo>
                  <a:lnTo>
                    <a:pt x="273" y="1202"/>
                  </a:lnTo>
                  <a:lnTo>
                    <a:pt x="305" y="1333"/>
                  </a:lnTo>
                  <a:lnTo>
                    <a:pt x="421" y="1454"/>
                  </a:lnTo>
                  <a:lnTo>
                    <a:pt x="494" y="1522"/>
                  </a:lnTo>
                  <a:lnTo>
                    <a:pt x="646" y="1727"/>
                  </a:lnTo>
                  <a:lnTo>
                    <a:pt x="736" y="1850"/>
                  </a:lnTo>
                  <a:lnTo>
                    <a:pt x="873" y="1903"/>
                  </a:lnTo>
                  <a:lnTo>
                    <a:pt x="954" y="1930"/>
                  </a:lnTo>
                  <a:lnTo>
                    <a:pt x="1090" y="1862"/>
                  </a:lnTo>
                  <a:lnTo>
                    <a:pt x="1173" y="1821"/>
                  </a:lnTo>
                  <a:lnTo>
                    <a:pt x="1241" y="1721"/>
                  </a:lnTo>
                  <a:lnTo>
                    <a:pt x="1282" y="1661"/>
                  </a:lnTo>
                  <a:lnTo>
                    <a:pt x="1317" y="1779"/>
                  </a:lnTo>
                  <a:lnTo>
                    <a:pt x="1341" y="1850"/>
                  </a:lnTo>
                  <a:lnTo>
                    <a:pt x="1408" y="1595"/>
                  </a:lnTo>
                  <a:lnTo>
                    <a:pt x="1450" y="1442"/>
                  </a:lnTo>
                  <a:lnTo>
                    <a:pt x="1600" y="1291"/>
                  </a:lnTo>
                  <a:lnTo>
                    <a:pt x="1690" y="1194"/>
                  </a:lnTo>
                  <a:lnTo>
                    <a:pt x="1622" y="824"/>
                  </a:lnTo>
                  <a:lnTo>
                    <a:pt x="1581" y="597"/>
                  </a:lnTo>
                  <a:lnTo>
                    <a:pt x="1431" y="514"/>
                  </a:lnTo>
                  <a:lnTo>
                    <a:pt x="1341" y="459"/>
                  </a:lnTo>
                  <a:lnTo>
                    <a:pt x="1285" y="548"/>
                  </a:lnTo>
                  <a:lnTo>
                    <a:pt x="1253" y="597"/>
                  </a:lnTo>
                  <a:lnTo>
                    <a:pt x="1137" y="497"/>
                  </a:lnTo>
                  <a:lnTo>
                    <a:pt x="1064" y="437"/>
                  </a:lnTo>
                  <a:lnTo>
                    <a:pt x="879" y="383"/>
                  </a:lnTo>
                  <a:lnTo>
                    <a:pt x="765" y="349"/>
                  </a:lnTo>
                  <a:lnTo>
                    <a:pt x="286" y="131"/>
                  </a:lnTo>
                  <a:lnTo>
                    <a:pt x="0" y="0"/>
                  </a:lnTo>
                  <a:lnTo>
                    <a:pt x="136" y="374"/>
                  </a:lnTo>
                  <a:lnTo>
                    <a:pt x="219" y="597"/>
                  </a:lnTo>
                  <a:close/>
                </a:path>
              </a:pathLst>
            </a:custGeom>
            <a:solidFill>
              <a:srgbClr val="D59364"/>
            </a:solidFill>
            <a:ln w="9525">
              <a:noFill/>
              <a:round/>
              <a:headEnd/>
              <a:tailEnd/>
            </a:ln>
          </p:spPr>
          <p:txBody>
            <a:bodyPr>
              <a:prstTxWarp prst="textNoShape">
                <a:avLst/>
              </a:prstTxWarp>
            </a:bodyPr>
            <a:lstStyle/>
            <a:p>
              <a:endParaRPr lang="en-US"/>
            </a:p>
          </p:txBody>
        </p:sp>
        <p:sp>
          <p:nvSpPr>
            <p:cNvPr id="51267" name="Freeform 127"/>
            <p:cNvSpPr>
              <a:spLocks noChangeAspect="1"/>
            </p:cNvSpPr>
            <p:nvPr/>
          </p:nvSpPr>
          <p:spPr bwMode="auto">
            <a:xfrm>
              <a:off x="1516" y="3406"/>
              <a:ext cx="174" cy="200"/>
            </a:xfrm>
            <a:custGeom>
              <a:avLst/>
              <a:gdLst>
                <a:gd name="T0" fmla="*/ 174 w 1392"/>
                <a:gd name="T1" fmla="*/ 495 h 1595"/>
                <a:gd name="T2" fmla="*/ 221 w 1392"/>
                <a:gd name="T3" fmla="*/ 414 h 1595"/>
                <a:gd name="T4" fmla="*/ 248 w 1392"/>
                <a:gd name="T5" fmla="*/ 363 h 1595"/>
                <a:gd name="T6" fmla="*/ 201 w 1392"/>
                <a:gd name="T7" fmla="*/ 642 h 1595"/>
                <a:gd name="T8" fmla="*/ 174 w 1392"/>
                <a:gd name="T9" fmla="*/ 808 h 1595"/>
                <a:gd name="T10" fmla="*/ 221 w 1392"/>
                <a:gd name="T11" fmla="*/ 990 h 1595"/>
                <a:gd name="T12" fmla="*/ 248 w 1392"/>
                <a:gd name="T13" fmla="*/ 1099 h 1595"/>
                <a:gd name="T14" fmla="*/ 343 w 1392"/>
                <a:gd name="T15" fmla="*/ 1200 h 1595"/>
                <a:gd name="T16" fmla="*/ 451 w 1392"/>
                <a:gd name="T17" fmla="*/ 1325 h 1595"/>
                <a:gd name="T18" fmla="*/ 580 w 1392"/>
                <a:gd name="T19" fmla="*/ 1494 h 1595"/>
                <a:gd name="T20" fmla="*/ 605 w 1392"/>
                <a:gd name="T21" fmla="*/ 1529 h 1595"/>
                <a:gd name="T22" fmla="*/ 716 w 1392"/>
                <a:gd name="T23" fmla="*/ 1571 h 1595"/>
                <a:gd name="T24" fmla="*/ 787 w 1392"/>
                <a:gd name="T25" fmla="*/ 1595 h 1595"/>
                <a:gd name="T26" fmla="*/ 896 w 1392"/>
                <a:gd name="T27" fmla="*/ 1541 h 1595"/>
                <a:gd name="T28" fmla="*/ 962 w 1392"/>
                <a:gd name="T29" fmla="*/ 1507 h 1595"/>
                <a:gd name="T30" fmla="*/ 1018 w 1392"/>
                <a:gd name="T31" fmla="*/ 1418 h 1595"/>
                <a:gd name="T32" fmla="*/ 1056 w 1392"/>
                <a:gd name="T33" fmla="*/ 1369 h 1595"/>
                <a:gd name="T34" fmla="*/ 1084 w 1392"/>
                <a:gd name="T35" fmla="*/ 1469 h 1595"/>
                <a:gd name="T36" fmla="*/ 1099 w 1392"/>
                <a:gd name="T37" fmla="*/ 1529 h 1595"/>
                <a:gd name="T38" fmla="*/ 1155 w 1392"/>
                <a:gd name="T39" fmla="*/ 1316 h 1595"/>
                <a:gd name="T40" fmla="*/ 1187 w 1392"/>
                <a:gd name="T41" fmla="*/ 1187 h 1595"/>
                <a:gd name="T42" fmla="*/ 1312 w 1392"/>
                <a:gd name="T43" fmla="*/ 1064 h 1595"/>
                <a:gd name="T44" fmla="*/ 1392 w 1392"/>
                <a:gd name="T45" fmla="*/ 990 h 1595"/>
                <a:gd name="T46" fmla="*/ 1335 w 1392"/>
                <a:gd name="T47" fmla="*/ 681 h 1595"/>
                <a:gd name="T48" fmla="*/ 1296 w 1392"/>
                <a:gd name="T49" fmla="*/ 495 h 1595"/>
                <a:gd name="T50" fmla="*/ 1174 w 1392"/>
                <a:gd name="T51" fmla="*/ 427 h 1595"/>
                <a:gd name="T52" fmla="*/ 1099 w 1392"/>
                <a:gd name="T53" fmla="*/ 386 h 1595"/>
                <a:gd name="T54" fmla="*/ 1057 w 1392"/>
                <a:gd name="T55" fmla="*/ 454 h 1595"/>
                <a:gd name="T56" fmla="*/ 1027 w 1392"/>
                <a:gd name="T57" fmla="*/ 495 h 1595"/>
                <a:gd name="T58" fmla="*/ 932 w 1392"/>
                <a:gd name="T59" fmla="*/ 414 h 1595"/>
                <a:gd name="T60" fmla="*/ 874 w 1392"/>
                <a:gd name="T61" fmla="*/ 363 h 1595"/>
                <a:gd name="T62" fmla="*/ 719 w 1392"/>
                <a:gd name="T63" fmla="*/ 316 h 1595"/>
                <a:gd name="T64" fmla="*/ 627 w 1392"/>
                <a:gd name="T65" fmla="*/ 291 h 1595"/>
                <a:gd name="T66" fmla="*/ 235 w 1392"/>
                <a:gd name="T67" fmla="*/ 112 h 1595"/>
                <a:gd name="T68" fmla="*/ 0 w 1392"/>
                <a:gd name="T69" fmla="*/ 0 h 1595"/>
                <a:gd name="T70" fmla="*/ 109 w 1392"/>
                <a:gd name="T71" fmla="*/ 309 h 1595"/>
                <a:gd name="T72" fmla="*/ 174 w 1392"/>
                <a:gd name="T73" fmla="*/ 495 h 159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392"/>
                <a:gd name="T112" fmla="*/ 0 h 1595"/>
                <a:gd name="T113" fmla="*/ 1392 w 1392"/>
                <a:gd name="T114" fmla="*/ 1595 h 159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392" h="1595">
                  <a:moveTo>
                    <a:pt x="174" y="495"/>
                  </a:moveTo>
                  <a:lnTo>
                    <a:pt x="221" y="414"/>
                  </a:lnTo>
                  <a:lnTo>
                    <a:pt x="248" y="363"/>
                  </a:lnTo>
                  <a:lnTo>
                    <a:pt x="201" y="642"/>
                  </a:lnTo>
                  <a:lnTo>
                    <a:pt x="174" y="808"/>
                  </a:lnTo>
                  <a:lnTo>
                    <a:pt x="221" y="990"/>
                  </a:lnTo>
                  <a:lnTo>
                    <a:pt x="248" y="1099"/>
                  </a:lnTo>
                  <a:lnTo>
                    <a:pt x="343" y="1200"/>
                  </a:lnTo>
                  <a:lnTo>
                    <a:pt x="451" y="1325"/>
                  </a:lnTo>
                  <a:lnTo>
                    <a:pt x="580" y="1494"/>
                  </a:lnTo>
                  <a:lnTo>
                    <a:pt x="605" y="1529"/>
                  </a:lnTo>
                  <a:lnTo>
                    <a:pt x="716" y="1571"/>
                  </a:lnTo>
                  <a:lnTo>
                    <a:pt x="787" y="1595"/>
                  </a:lnTo>
                  <a:lnTo>
                    <a:pt x="896" y="1541"/>
                  </a:lnTo>
                  <a:lnTo>
                    <a:pt x="962" y="1507"/>
                  </a:lnTo>
                  <a:lnTo>
                    <a:pt x="1018" y="1418"/>
                  </a:lnTo>
                  <a:lnTo>
                    <a:pt x="1056" y="1369"/>
                  </a:lnTo>
                  <a:lnTo>
                    <a:pt x="1084" y="1469"/>
                  </a:lnTo>
                  <a:lnTo>
                    <a:pt x="1099" y="1529"/>
                  </a:lnTo>
                  <a:lnTo>
                    <a:pt x="1155" y="1316"/>
                  </a:lnTo>
                  <a:lnTo>
                    <a:pt x="1187" y="1187"/>
                  </a:lnTo>
                  <a:lnTo>
                    <a:pt x="1312" y="1064"/>
                  </a:lnTo>
                  <a:lnTo>
                    <a:pt x="1392" y="990"/>
                  </a:lnTo>
                  <a:lnTo>
                    <a:pt x="1335" y="681"/>
                  </a:lnTo>
                  <a:lnTo>
                    <a:pt x="1296" y="495"/>
                  </a:lnTo>
                  <a:lnTo>
                    <a:pt x="1174" y="427"/>
                  </a:lnTo>
                  <a:lnTo>
                    <a:pt x="1099" y="386"/>
                  </a:lnTo>
                  <a:lnTo>
                    <a:pt x="1057" y="454"/>
                  </a:lnTo>
                  <a:lnTo>
                    <a:pt x="1027" y="495"/>
                  </a:lnTo>
                  <a:lnTo>
                    <a:pt x="932" y="414"/>
                  </a:lnTo>
                  <a:lnTo>
                    <a:pt x="874" y="363"/>
                  </a:lnTo>
                  <a:lnTo>
                    <a:pt x="719" y="316"/>
                  </a:lnTo>
                  <a:lnTo>
                    <a:pt x="627" y="291"/>
                  </a:lnTo>
                  <a:lnTo>
                    <a:pt x="235" y="112"/>
                  </a:lnTo>
                  <a:lnTo>
                    <a:pt x="0" y="0"/>
                  </a:lnTo>
                  <a:lnTo>
                    <a:pt x="109" y="309"/>
                  </a:lnTo>
                  <a:lnTo>
                    <a:pt x="174" y="495"/>
                  </a:lnTo>
                  <a:close/>
                </a:path>
              </a:pathLst>
            </a:custGeom>
            <a:solidFill>
              <a:srgbClr val="D08C5D"/>
            </a:solidFill>
            <a:ln w="9525">
              <a:noFill/>
              <a:round/>
              <a:headEnd/>
              <a:tailEnd/>
            </a:ln>
          </p:spPr>
          <p:txBody>
            <a:bodyPr>
              <a:prstTxWarp prst="textNoShape">
                <a:avLst/>
              </a:prstTxWarp>
            </a:bodyPr>
            <a:lstStyle/>
            <a:p>
              <a:endParaRPr lang="en-US"/>
            </a:p>
          </p:txBody>
        </p:sp>
        <p:sp>
          <p:nvSpPr>
            <p:cNvPr id="51268" name="Freeform 128"/>
            <p:cNvSpPr>
              <a:spLocks noChangeAspect="1"/>
            </p:cNvSpPr>
            <p:nvPr/>
          </p:nvSpPr>
          <p:spPr bwMode="auto">
            <a:xfrm>
              <a:off x="1535" y="3448"/>
              <a:ext cx="136" cy="157"/>
            </a:xfrm>
            <a:custGeom>
              <a:avLst/>
              <a:gdLst>
                <a:gd name="T0" fmla="*/ 138 w 1092"/>
                <a:gd name="T1" fmla="*/ 385 h 1252"/>
                <a:gd name="T2" fmla="*/ 175 w 1092"/>
                <a:gd name="T3" fmla="*/ 317 h 1252"/>
                <a:gd name="T4" fmla="*/ 197 w 1092"/>
                <a:gd name="T5" fmla="*/ 276 h 1252"/>
                <a:gd name="T6" fmla="*/ 160 w 1092"/>
                <a:gd name="T7" fmla="*/ 502 h 1252"/>
                <a:gd name="T8" fmla="*/ 138 w 1092"/>
                <a:gd name="T9" fmla="*/ 633 h 1252"/>
                <a:gd name="T10" fmla="*/ 175 w 1092"/>
                <a:gd name="T11" fmla="*/ 775 h 1252"/>
                <a:gd name="T12" fmla="*/ 197 w 1092"/>
                <a:gd name="T13" fmla="*/ 859 h 1252"/>
                <a:gd name="T14" fmla="*/ 272 w 1092"/>
                <a:gd name="T15" fmla="*/ 939 h 1252"/>
                <a:gd name="T16" fmla="*/ 320 w 1092"/>
                <a:gd name="T17" fmla="*/ 983 h 1252"/>
                <a:gd name="T18" fmla="*/ 416 w 1092"/>
                <a:gd name="T19" fmla="*/ 1118 h 1252"/>
                <a:gd name="T20" fmla="*/ 474 w 1092"/>
                <a:gd name="T21" fmla="*/ 1194 h 1252"/>
                <a:gd name="T22" fmla="*/ 564 w 1092"/>
                <a:gd name="T23" fmla="*/ 1230 h 1252"/>
                <a:gd name="T24" fmla="*/ 620 w 1092"/>
                <a:gd name="T25" fmla="*/ 1252 h 1252"/>
                <a:gd name="T26" fmla="*/ 706 w 1092"/>
                <a:gd name="T27" fmla="*/ 1204 h 1252"/>
                <a:gd name="T28" fmla="*/ 757 w 1092"/>
                <a:gd name="T29" fmla="*/ 1180 h 1252"/>
                <a:gd name="T30" fmla="*/ 803 w 1092"/>
                <a:gd name="T31" fmla="*/ 1111 h 1252"/>
                <a:gd name="T32" fmla="*/ 831 w 1092"/>
                <a:gd name="T33" fmla="*/ 1070 h 1252"/>
                <a:gd name="T34" fmla="*/ 833 w 1092"/>
                <a:gd name="T35" fmla="*/ 1087 h 1252"/>
                <a:gd name="T36" fmla="*/ 856 w 1092"/>
                <a:gd name="T37" fmla="*/ 1166 h 1252"/>
                <a:gd name="T38" fmla="*/ 866 w 1092"/>
                <a:gd name="T39" fmla="*/ 1194 h 1252"/>
                <a:gd name="T40" fmla="*/ 908 w 1092"/>
                <a:gd name="T41" fmla="*/ 1030 h 1252"/>
                <a:gd name="T42" fmla="*/ 932 w 1092"/>
                <a:gd name="T43" fmla="*/ 932 h 1252"/>
                <a:gd name="T44" fmla="*/ 1035 w 1092"/>
                <a:gd name="T45" fmla="*/ 831 h 1252"/>
                <a:gd name="T46" fmla="*/ 1092 w 1092"/>
                <a:gd name="T47" fmla="*/ 772 h 1252"/>
                <a:gd name="T48" fmla="*/ 1050 w 1092"/>
                <a:gd name="T49" fmla="*/ 531 h 1252"/>
                <a:gd name="T50" fmla="*/ 1020 w 1092"/>
                <a:gd name="T51" fmla="*/ 385 h 1252"/>
                <a:gd name="T52" fmla="*/ 924 w 1092"/>
                <a:gd name="T53" fmla="*/ 331 h 1252"/>
                <a:gd name="T54" fmla="*/ 866 w 1092"/>
                <a:gd name="T55" fmla="*/ 299 h 1252"/>
                <a:gd name="T56" fmla="*/ 831 w 1092"/>
                <a:gd name="T57" fmla="*/ 353 h 1252"/>
                <a:gd name="T58" fmla="*/ 809 w 1092"/>
                <a:gd name="T59" fmla="*/ 385 h 1252"/>
                <a:gd name="T60" fmla="*/ 733 w 1092"/>
                <a:gd name="T61" fmla="*/ 317 h 1252"/>
                <a:gd name="T62" fmla="*/ 685 w 1092"/>
                <a:gd name="T63" fmla="*/ 276 h 1252"/>
                <a:gd name="T64" fmla="*/ 568 w 1092"/>
                <a:gd name="T65" fmla="*/ 247 h 1252"/>
                <a:gd name="T66" fmla="*/ 495 w 1092"/>
                <a:gd name="T67" fmla="*/ 225 h 1252"/>
                <a:gd name="T68" fmla="*/ 186 w 1092"/>
                <a:gd name="T69" fmla="*/ 84 h 1252"/>
                <a:gd name="T70" fmla="*/ 0 w 1092"/>
                <a:gd name="T71" fmla="*/ 0 h 1252"/>
                <a:gd name="T72" fmla="*/ 89 w 1092"/>
                <a:gd name="T73" fmla="*/ 239 h 1252"/>
                <a:gd name="T74" fmla="*/ 138 w 1092"/>
                <a:gd name="T75" fmla="*/ 385 h 1252"/>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092"/>
                <a:gd name="T115" fmla="*/ 0 h 1252"/>
                <a:gd name="T116" fmla="*/ 1092 w 1092"/>
                <a:gd name="T117" fmla="*/ 1252 h 1252"/>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092" h="1252">
                  <a:moveTo>
                    <a:pt x="138" y="385"/>
                  </a:moveTo>
                  <a:lnTo>
                    <a:pt x="175" y="317"/>
                  </a:lnTo>
                  <a:lnTo>
                    <a:pt x="197" y="276"/>
                  </a:lnTo>
                  <a:lnTo>
                    <a:pt x="160" y="502"/>
                  </a:lnTo>
                  <a:lnTo>
                    <a:pt x="138" y="633"/>
                  </a:lnTo>
                  <a:lnTo>
                    <a:pt x="175" y="775"/>
                  </a:lnTo>
                  <a:lnTo>
                    <a:pt x="197" y="859"/>
                  </a:lnTo>
                  <a:lnTo>
                    <a:pt x="272" y="939"/>
                  </a:lnTo>
                  <a:lnTo>
                    <a:pt x="320" y="983"/>
                  </a:lnTo>
                  <a:lnTo>
                    <a:pt x="416" y="1118"/>
                  </a:lnTo>
                  <a:lnTo>
                    <a:pt x="474" y="1194"/>
                  </a:lnTo>
                  <a:lnTo>
                    <a:pt x="564" y="1230"/>
                  </a:lnTo>
                  <a:lnTo>
                    <a:pt x="620" y="1252"/>
                  </a:lnTo>
                  <a:lnTo>
                    <a:pt x="706" y="1204"/>
                  </a:lnTo>
                  <a:lnTo>
                    <a:pt x="757" y="1180"/>
                  </a:lnTo>
                  <a:lnTo>
                    <a:pt x="803" y="1111"/>
                  </a:lnTo>
                  <a:lnTo>
                    <a:pt x="831" y="1070"/>
                  </a:lnTo>
                  <a:lnTo>
                    <a:pt x="833" y="1087"/>
                  </a:lnTo>
                  <a:lnTo>
                    <a:pt x="856" y="1166"/>
                  </a:lnTo>
                  <a:lnTo>
                    <a:pt x="866" y="1194"/>
                  </a:lnTo>
                  <a:lnTo>
                    <a:pt x="908" y="1030"/>
                  </a:lnTo>
                  <a:lnTo>
                    <a:pt x="932" y="932"/>
                  </a:lnTo>
                  <a:lnTo>
                    <a:pt x="1035" y="831"/>
                  </a:lnTo>
                  <a:lnTo>
                    <a:pt x="1092" y="772"/>
                  </a:lnTo>
                  <a:lnTo>
                    <a:pt x="1050" y="531"/>
                  </a:lnTo>
                  <a:lnTo>
                    <a:pt x="1020" y="385"/>
                  </a:lnTo>
                  <a:lnTo>
                    <a:pt x="924" y="331"/>
                  </a:lnTo>
                  <a:lnTo>
                    <a:pt x="866" y="299"/>
                  </a:lnTo>
                  <a:lnTo>
                    <a:pt x="831" y="353"/>
                  </a:lnTo>
                  <a:lnTo>
                    <a:pt x="809" y="385"/>
                  </a:lnTo>
                  <a:lnTo>
                    <a:pt x="733" y="317"/>
                  </a:lnTo>
                  <a:lnTo>
                    <a:pt x="685" y="276"/>
                  </a:lnTo>
                  <a:lnTo>
                    <a:pt x="568" y="247"/>
                  </a:lnTo>
                  <a:lnTo>
                    <a:pt x="495" y="225"/>
                  </a:lnTo>
                  <a:lnTo>
                    <a:pt x="186" y="84"/>
                  </a:lnTo>
                  <a:lnTo>
                    <a:pt x="0" y="0"/>
                  </a:lnTo>
                  <a:lnTo>
                    <a:pt x="89" y="239"/>
                  </a:lnTo>
                  <a:lnTo>
                    <a:pt x="138" y="385"/>
                  </a:lnTo>
                  <a:close/>
                </a:path>
              </a:pathLst>
            </a:custGeom>
            <a:solidFill>
              <a:srgbClr val="D59364"/>
            </a:solidFill>
            <a:ln w="9525">
              <a:noFill/>
              <a:round/>
              <a:headEnd/>
              <a:tailEnd/>
            </a:ln>
          </p:spPr>
          <p:txBody>
            <a:bodyPr>
              <a:prstTxWarp prst="textNoShape">
                <a:avLst/>
              </a:prstTxWarp>
            </a:bodyPr>
            <a:lstStyle/>
            <a:p>
              <a:endParaRPr lang="en-US"/>
            </a:p>
          </p:txBody>
        </p:sp>
        <p:sp>
          <p:nvSpPr>
            <p:cNvPr id="51269" name="Freeform 129"/>
            <p:cNvSpPr>
              <a:spLocks noChangeAspect="1"/>
            </p:cNvSpPr>
            <p:nvPr/>
          </p:nvSpPr>
          <p:spPr bwMode="auto">
            <a:xfrm>
              <a:off x="1554" y="3489"/>
              <a:ext cx="100" cy="114"/>
            </a:xfrm>
            <a:custGeom>
              <a:avLst/>
              <a:gdLst>
                <a:gd name="T0" fmla="*/ 110 w 801"/>
                <a:gd name="T1" fmla="*/ 285 h 911"/>
                <a:gd name="T2" fmla="*/ 112 w 801"/>
                <a:gd name="T3" fmla="*/ 274 h 911"/>
                <a:gd name="T4" fmla="*/ 135 w 801"/>
                <a:gd name="T5" fmla="*/ 225 h 911"/>
                <a:gd name="T6" fmla="*/ 145 w 801"/>
                <a:gd name="T7" fmla="*/ 204 h 911"/>
                <a:gd name="T8" fmla="*/ 120 w 801"/>
                <a:gd name="T9" fmla="*/ 366 h 911"/>
                <a:gd name="T10" fmla="*/ 110 w 801"/>
                <a:gd name="T11" fmla="*/ 460 h 911"/>
                <a:gd name="T12" fmla="*/ 124 w 801"/>
                <a:gd name="T13" fmla="*/ 546 h 911"/>
                <a:gd name="T14" fmla="*/ 145 w 801"/>
                <a:gd name="T15" fmla="*/ 626 h 911"/>
                <a:gd name="T16" fmla="*/ 200 w 801"/>
                <a:gd name="T17" fmla="*/ 686 h 911"/>
                <a:gd name="T18" fmla="*/ 262 w 801"/>
                <a:gd name="T19" fmla="*/ 760 h 911"/>
                <a:gd name="T20" fmla="*/ 335 w 801"/>
                <a:gd name="T21" fmla="*/ 855 h 911"/>
                <a:gd name="T22" fmla="*/ 350 w 801"/>
                <a:gd name="T23" fmla="*/ 874 h 911"/>
                <a:gd name="T24" fmla="*/ 401 w 801"/>
                <a:gd name="T25" fmla="*/ 893 h 911"/>
                <a:gd name="T26" fmla="*/ 452 w 801"/>
                <a:gd name="T27" fmla="*/ 911 h 911"/>
                <a:gd name="T28" fmla="*/ 514 w 801"/>
                <a:gd name="T29" fmla="*/ 879 h 911"/>
                <a:gd name="T30" fmla="*/ 553 w 801"/>
                <a:gd name="T31" fmla="*/ 860 h 911"/>
                <a:gd name="T32" fmla="*/ 586 w 801"/>
                <a:gd name="T33" fmla="*/ 812 h 911"/>
                <a:gd name="T34" fmla="*/ 604 w 801"/>
                <a:gd name="T35" fmla="*/ 780 h 911"/>
                <a:gd name="T36" fmla="*/ 614 w 801"/>
                <a:gd name="T37" fmla="*/ 819 h 911"/>
                <a:gd name="T38" fmla="*/ 631 w 801"/>
                <a:gd name="T39" fmla="*/ 863 h 911"/>
                <a:gd name="T40" fmla="*/ 633 w 801"/>
                <a:gd name="T41" fmla="*/ 874 h 911"/>
                <a:gd name="T42" fmla="*/ 662 w 801"/>
                <a:gd name="T43" fmla="*/ 752 h 911"/>
                <a:gd name="T44" fmla="*/ 685 w 801"/>
                <a:gd name="T45" fmla="*/ 677 h 911"/>
                <a:gd name="T46" fmla="*/ 755 w 801"/>
                <a:gd name="T47" fmla="*/ 610 h 911"/>
                <a:gd name="T48" fmla="*/ 801 w 801"/>
                <a:gd name="T49" fmla="*/ 568 h 911"/>
                <a:gd name="T50" fmla="*/ 767 w 801"/>
                <a:gd name="T51" fmla="*/ 391 h 911"/>
                <a:gd name="T52" fmla="*/ 750 w 801"/>
                <a:gd name="T53" fmla="*/ 285 h 911"/>
                <a:gd name="T54" fmla="*/ 675 w 801"/>
                <a:gd name="T55" fmla="*/ 244 h 911"/>
                <a:gd name="T56" fmla="*/ 633 w 801"/>
                <a:gd name="T57" fmla="*/ 219 h 911"/>
                <a:gd name="T58" fmla="*/ 622 w 801"/>
                <a:gd name="T59" fmla="*/ 235 h 911"/>
                <a:gd name="T60" fmla="*/ 618 w 801"/>
                <a:gd name="T61" fmla="*/ 244 h 911"/>
                <a:gd name="T62" fmla="*/ 590 w 801"/>
                <a:gd name="T63" fmla="*/ 285 h 911"/>
                <a:gd name="T64" fmla="*/ 536 w 801"/>
                <a:gd name="T65" fmla="*/ 235 h 911"/>
                <a:gd name="T66" fmla="*/ 502 w 801"/>
                <a:gd name="T67" fmla="*/ 204 h 911"/>
                <a:gd name="T68" fmla="*/ 485 w 801"/>
                <a:gd name="T69" fmla="*/ 202 h 911"/>
                <a:gd name="T70" fmla="*/ 398 w 801"/>
                <a:gd name="T71" fmla="*/ 178 h 911"/>
                <a:gd name="T72" fmla="*/ 364 w 801"/>
                <a:gd name="T73" fmla="*/ 168 h 911"/>
                <a:gd name="T74" fmla="*/ 136 w 801"/>
                <a:gd name="T75" fmla="*/ 64 h 911"/>
                <a:gd name="T76" fmla="*/ 0 w 801"/>
                <a:gd name="T77" fmla="*/ 0 h 911"/>
                <a:gd name="T78" fmla="*/ 68 w 801"/>
                <a:gd name="T79" fmla="*/ 178 h 911"/>
                <a:gd name="T80" fmla="*/ 110 w 801"/>
                <a:gd name="T81" fmla="*/ 285 h 91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801"/>
                <a:gd name="T124" fmla="*/ 0 h 911"/>
                <a:gd name="T125" fmla="*/ 801 w 801"/>
                <a:gd name="T126" fmla="*/ 911 h 911"/>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801" h="911">
                  <a:moveTo>
                    <a:pt x="110" y="285"/>
                  </a:moveTo>
                  <a:lnTo>
                    <a:pt x="112" y="274"/>
                  </a:lnTo>
                  <a:lnTo>
                    <a:pt x="135" y="225"/>
                  </a:lnTo>
                  <a:lnTo>
                    <a:pt x="145" y="204"/>
                  </a:lnTo>
                  <a:lnTo>
                    <a:pt x="120" y="366"/>
                  </a:lnTo>
                  <a:lnTo>
                    <a:pt x="110" y="460"/>
                  </a:lnTo>
                  <a:lnTo>
                    <a:pt x="124" y="546"/>
                  </a:lnTo>
                  <a:lnTo>
                    <a:pt x="145" y="626"/>
                  </a:lnTo>
                  <a:lnTo>
                    <a:pt x="200" y="686"/>
                  </a:lnTo>
                  <a:lnTo>
                    <a:pt x="262" y="760"/>
                  </a:lnTo>
                  <a:lnTo>
                    <a:pt x="335" y="855"/>
                  </a:lnTo>
                  <a:lnTo>
                    <a:pt x="350" y="874"/>
                  </a:lnTo>
                  <a:lnTo>
                    <a:pt x="401" y="893"/>
                  </a:lnTo>
                  <a:lnTo>
                    <a:pt x="452" y="911"/>
                  </a:lnTo>
                  <a:lnTo>
                    <a:pt x="514" y="879"/>
                  </a:lnTo>
                  <a:lnTo>
                    <a:pt x="553" y="860"/>
                  </a:lnTo>
                  <a:lnTo>
                    <a:pt x="586" y="812"/>
                  </a:lnTo>
                  <a:lnTo>
                    <a:pt x="604" y="780"/>
                  </a:lnTo>
                  <a:lnTo>
                    <a:pt x="614" y="819"/>
                  </a:lnTo>
                  <a:lnTo>
                    <a:pt x="631" y="863"/>
                  </a:lnTo>
                  <a:lnTo>
                    <a:pt x="633" y="874"/>
                  </a:lnTo>
                  <a:lnTo>
                    <a:pt x="662" y="752"/>
                  </a:lnTo>
                  <a:lnTo>
                    <a:pt x="685" y="677"/>
                  </a:lnTo>
                  <a:lnTo>
                    <a:pt x="755" y="610"/>
                  </a:lnTo>
                  <a:lnTo>
                    <a:pt x="801" y="568"/>
                  </a:lnTo>
                  <a:lnTo>
                    <a:pt x="767" y="391"/>
                  </a:lnTo>
                  <a:lnTo>
                    <a:pt x="750" y="285"/>
                  </a:lnTo>
                  <a:lnTo>
                    <a:pt x="675" y="244"/>
                  </a:lnTo>
                  <a:lnTo>
                    <a:pt x="633" y="219"/>
                  </a:lnTo>
                  <a:lnTo>
                    <a:pt x="622" y="235"/>
                  </a:lnTo>
                  <a:lnTo>
                    <a:pt x="618" y="244"/>
                  </a:lnTo>
                  <a:lnTo>
                    <a:pt x="590" y="285"/>
                  </a:lnTo>
                  <a:lnTo>
                    <a:pt x="536" y="235"/>
                  </a:lnTo>
                  <a:lnTo>
                    <a:pt x="502" y="204"/>
                  </a:lnTo>
                  <a:lnTo>
                    <a:pt x="485" y="202"/>
                  </a:lnTo>
                  <a:lnTo>
                    <a:pt x="398" y="178"/>
                  </a:lnTo>
                  <a:lnTo>
                    <a:pt x="364" y="168"/>
                  </a:lnTo>
                  <a:lnTo>
                    <a:pt x="136" y="64"/>
                  </a:lnTo>
                  <a:lnTo>
                    <a:pt x="0" y="0"/>
                  </a:lnTo>
                  <a:lnTo>
                    <a:pt x="68" y="178"/>
                  </a:lnTo>
                  <a:lnTo>
                    <a:pt x="110" y="285"/>
                  </a:lnTo>
                  <a:close/>
                </a:path>
              </a:pathLst>
            </a:custGeom>
            <a:solidFill>
              <a:srgbClr val="D59364"/>
            </a:solidFill>
            <a:ln w="9525">
              <a:noFill/>
              <a:round/>
              <a:headEnd/>
              <a:tailEnd/>
            </a:ln>
          </p:spPr>
          <p:txBody>
            <a:bodyPr>
              <a:prstTxWarp prst="textNoShape">
                <a:avLst/>
              </a:prstTxWarp>
            </a:bodyPr>
            <a:lstStyle/>
            <a:p>
              <a:endParaRPr lang="en-US"/>
            </a:p>
          </p:txBody>
        </p:sp>
        <p:sp>
          <p:nvSpPr>
            <p:cNvPr id="51270" name="Freeform 130"/>
            <p:cNvSpPr>
              <a:spLocks noChangeAspect="1"/>
            </p:cNvSpPr>
            <p:nvPr/>
          </p:nvSpPr>
          <p:spPr bwMode="auto">
            <a:xfrm>
              <a:off x="1574" y="3531"/>
              <a:ext cx="62" cy="71"/>
            </a:xfrm>
            <a:custGeom>
              <a:avLst/>
              <a:gdLst>
                <a:gd name="T0" fmla="*/ 65 w 496"/>
                <a:gd name="T1" fmla="*/ 176 h 568"/>
                <a:gd name="T2" fmla="*/ 87 w 496"/>
                <a:gd name="T3" fmla="*/ 125 h 568"/>
                <a:gd name="T4" fmla="*/ 65 w 496"/>
                <a:gd name="T5" fmla="*/ 285 h 568"/>
                <a:gd name="T6" fmla="*/ 87 w 496"/>
                <a:gd name="T7" fmla="*/ 387 h 568"/>
                <a:gd name="T8" fmla="*/ 145 w 496"/>
                <a:gd name="T9" fmla="*/ 445 h 568"/>
                <a:gd name="T10" fmla="*/ 211 w 496"/>
                <a:gd name="T11" fmla="*/ 539 h 568"/>
                <a:gd name="T12" fmla="*/ 277 w 496"/>
                <a:gd name="T13" fmla="*/ 568 h 568"/>
                <a:gd name="T14" fmla="*/ 342 w 496"/>
                <a:gd name="T15" fmla="*/ 532 h 568"/>
                <a:gd name="T16" fmla="*/ 372 w 496"/>
                <a:gd name="T17" fmla="*/ 488 h 568"/>
                <a:gd name="T18" fmla="*/ 393 w 496"/>
                <a:gd name="T19" fmla="*/ 539 h 568"/>
                <a:gd name="T20" fmla="*/ 422 w 496"/>
                <a:gd name="T21" fmla="*/ 422 h 568"/>
                <a:gd name="T22" fmla="*/ 496 w 496"/>
                <a:gd name="T23" fmla="*/ 350 h 568"/>
                <a:gd name="T24" fmla="*/ 467 w 496"/>
                <a:gd name="T25" fmla="*/ 176 h 568"/>
                <a:gd name="T26" fmla="*/ 393 w 496"/>
                <a:gd name="T27" fmla="*/ 131 h 568"/>
                <a:gd name="T28" fmla="*/ 364 w 496"/>
                <a:gd name="T29" fmla="*/ 176 h 568"/>
                <a:gd name="T30" fmla="*/ 313 w 496"/>
                <a:gd name="T31" fmla="*/ 125 h 568"/>
                <a:gd name="T32" fmla="*/ 226 w 496"/>
                <a:gd name="T33" fmla="*/ 102 h 568"/>
                <a:gd name="T34" fmla="*/ 0 w 496"/>
                <a:gd name="T35" fmla="*/ 0 h 568"/>
                <a:gd name="T36" fmla="*/ 65 w 496"/>
                <a:gd name="T37" fmla="*/ 176 h 56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96"/>
                <a:gd name="T58" fmla="*/ 0 h 568"/>
                <a:gd name="T59" fmla="*/ 496 w 496"/>
                <a:gd name="T60" fmla="*/ 568 h 56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96" h="568">
                  <a:moveTo>
                    <a:pt x="65" y="176"/>
                  </a:moveTo>
                  <a:lnTo>
                    <a:pt x="87" y="125"/>
                  </a:lnTo>
                  <a:lnTo>
                    <a:pt x="65" y="285"/>
                  </a:lnTo>
                  <a:lnTo>
                    <a:pt x="87" y="387"/>
                  </a:lnTo>
                  <a:lnTo>
                    <a:pt x="145" y="445"/>
                  </a:lnTo>
                  <a:lnTo>
                    <a:pt x="211" y="539"/>
                  </a:lnTo>
                  <a:lnTo>
                    <a:pt x="277" y="568"/>
                  </a:lnTo>
                  <a:lnTo>
                    <a:pt x="342" y="532"/>
                  </a:lnTo>
                  <a:lnTo>
                    <a:pt x="372" y="488"/>
                  </a:lnTo>
                  <a:lnTo>
                    <a:pt x="393" y="539"/>
                  </a:lnTo>
                  <a:lnTo>
                    <a:pt x="422" y="422"/>
                  </a:lnTo>
                  <a:lnTo>
                    <a:pt x="496" y="350"/>
                  </a:lnTo>
                  <a:lnTo>
                    <a:pt x="467" y="176"/>
                  </a:lnTo>
                  <a:lnTo>
                    <a:pt x="393" y="131"/>
                  </a:lnTo>
                  <a:lnTo>
                    <a:pt x="364" y="176"/>
                  </a:lnTo>
                  <a:lnTo>
                    <a:pt x="313" y="125"/>
                  </a:lnTo>
                  <a:lnTo>
                    <a:pt x="226" y="102"/>
                  </a:lnTo>
                  <a:lnTo>
                    <a:pt x="0" y="0"/>
                  </a:lnTo>
                  <a:lnTo>
                    <a:pt x="65" y="176"/>
                  </a:lnTo>
                  <a:close/>
                </a:path>
              </a:pathLst>
            </a:custGeom>
            <a:solidFill>
              <a:srgbClr val="D08C5D"/>
            </a:solidFill>
            <a:ln w="9525">
              <a:noFill/>
              <a:round/>
              <a:headEnd/>
              <a:tailEnd/>
            </a:ln>
          </p:spPr>
          <p:txBody>
            <a:bodyPr>
              <a:prstTxWarp prst="textNoShape">
                <a:avLst/>
              </a:prstTxWarp>
            </a:bodyPr>
            <a:lstStyle/>
            <a:p>
              <a:endParaRPr lang="en-US"/>
            </a:p>
          </p:txBody>
        </p:sp>
        <p:sp>
          <p:nvSpPr>
            <p:cNvPr id="51271" name="Freeform 131"/>
            <p:cNvSpPr>
              <a:spLocks noChangeAspect="1"/>
            </p:cNvSpPr>
            <p:nvPr/>
          </p:nvSpPr>
          <p:spPr bwMode="auto">
            <a:xfrm>
              <a:off x="1702" y="3110"/>
              <a:ext cx="399" cy="382"/>
            </a:xfrm>
            <a:custGeom>
              <a:avLst/>
              <a:gdLst>
                <a:gd name="T0" fmla="*/ 687 w 3194"/>
                <a:gd name="T1" fmla="*/ 736 h 3055"/>
                <a:gd name="T2" fmla="*/ 955 w 3194"/>
                <a:gd name="T3" fmla="*/ 1217 h 3055"/>
                <a:gd name="T4" fmla="*/ 1016 w 3194"/>
                <a:gd name="T5" fmla="*/ 1267 h 3055"/>
                <a:gd name="T6" fmla="*/ 1049 w 3194"/>
                <a:gd name="T7" fmla="*/ 1340 h 3055"/>
                <a:gd name="T8" fmla="*/ 1293 w 3194"/>
                <a:gd name="T9" fmla="*/ 1470 h 3055"/>
                <a:gd name="T10" fmla="*/ 1307 w 3194"/>
                <a:gd name="T11" fmla="*/ 1482 h 3055"/>
                <a:gd name="T12" fmla="*/ 1336 w 3194"/>
                <a:gd name="T13" fmla="*/ 1510 h 3055"/>
                <a:gd name="T14" fmla="*/ 1435 w 3194"/>
                <a:gd name="T15" fmla="*/ 1537 h 3055"/>
                <a:gd name="T16" fmla="*/ 1446 w 3194"/>
                <a:gd name="T17" fmla="*/ 1558 h 3055"/>
                <a:gd name="T18" fmla="*/ 1517 w 3194"/>
                <a:gd name="T19" fmla="*/ 1593 h 3055"/>
                <a:gd name="T20" fmla="*/ 1596 w 3194"/>
                <a:gd name="T21" fmla="*/ 1660 h 3055"/>
                <a:gd name="T22" fmla="*/ 1625 w 3194"/>
                <a:gd name="T23" fmla="*/ 2040 h 3055"/>
                <a:gd name="T24" fmla="*/ 1658 w 3194"/>
                <a:gd name="T25" fmla="*/ 1986 h 3055"/>
                <a:gd name="T26" fmla="*/ 1756 w 3194"/>
                <a:gd name="T27" fmla="*/ 1916 h 3055"/>
                <a:gd name="T28" fmla="*/ 1852 w 3194"/>
                <a:gd name="T29" fmla="*/ 1766 h 3055"/>
                <a:gd name="T30" fmla="*/ 1880 w 3194"/>
                <a:gd name="T31" fmla="*/ 1747 h 3055"/>
                <a:gd name="T32" fmla="*/ 1918 w 3194"/>
                <a:gd name="T33" fmla="*/ 1675 h 3055"/>
                <a:gd name="T34" fmla="*/ 2200 w 3194"/>
                <a:gd name="T35" fmla="*/ 1566 h 3055"/>
                <a:gd name="T36" fmla="*/ 2261 w 3194"/>
                <a:gd name="T37" fmla="*/ 1324 h 3055"/>
                <a:gd name="T38" fmla="*/ 2700 w 3194"/>
                <a:gd name="T39" fmla="*/ 815 h 3055"/>
                <a:gd name="T40" fmla="*/ 3143 w 3194"/>
                <a:gd name="T41" fmla="*/ 362 h 3055"/>
                <a:gd name="T42" fmla="*/ 3173 w 3194"/>
                <a:gd name="T43" fmla="*/ 343 h 3055"/>
                <a:gd name="T44" fmla="*/ 3190 w 3194"/>
                <a:gd name="T45" fmla="*/ 354 h 3055"/>
                <a:gd name="T46" fmla="*/ 3136 w 3194"/>
                <a:gd name="T47" fmla="*/ 841 h 3055"/>
                <a:gd name="T48" fmla="*/ 3100 w 3194"/>
                <a:gd name="T49" fmla="*/ 1045 h 3055"/>
                <a:gd name="T50" fmla="*/ 2669 w 3194"/>
                <a:gd name="T51" fmla="*/ 1620 h 3055"/>
                <a:gd name="T52" fmla="*/ 2653 w 3194"/>
                <a:gd name="T53" fmla="*/ 1660 h 3055"/>
                <a:gd name="T54" fmla="*/ 2626 w 3194"/>
                <a:gd name="T55" fmla="*/ 1670 h 3055"/>
                <a:gd name="T56" fmla="*/ 2563 w 3194"/>
                <a:gd name="T57" fmla="*/ 1726 h 3055"/>
                <a:gd name="T58" fmla="*/ 2528 w 3194"/>
                <a:gd name="T59" fmla="*/ 1826 h 3055"/>
                <a:gd name="T60" fmla="*/ 2117 w 3194"/>
                <a:gd name="T61" fmla="*/ 2307 h 3055"/>
                <a:gd name="T62" fmla="*/ 2099 w 3194"/>
                <a:gd name="T63" fmla="*/ 2330 h 3055"/>
                <a:gd name="T64" fmla="*/ 1746 w 3194"/>
                <a:gd name="T65" fmla="*/ 2494 h 3055"/>
                <a:gd name="T66" fmla="*/ 1694 w 3194"/>
                <a:gd name="T67" fmla="*/ 2543 h 3055"/>
                <a:gd name="T68" fmla="*/ 1638 w 3194"/>
                <a:gd name="T69" fmla="*/ 2567 h 3055"/>
                <a:gd name="T70" fmla="*/ 1456 w 3194"/>
                <a:gd name="T71" fmla="*/ 2650 h 3055"/>
                <a:gd name="T72" fmla="*/ 1435 w 3194"/>
                <a:gd name="T73" fmla="*/ 2687 h 3055"/>
                <a:gd name="T74" fmla="*/ 1402 w 3194"/>
                <a:gd name="T75" fmla="*/ 2698 h 3055"/>
                <a:gd name="T76" fmla="*/ 1376 w 3194"/>
                <a:gd name="T77" fmla="*/ 2727 h 3055"/>
                <a:gd name="T78" fmla="*/ 1352 w 3194"/>
                <a:gd name="T79" fmla="*/ 2754 h 3055"/>
                <a:gd name="T80" fmla="*/ 895 w 3194"/>
                <a:gd name="T81" fmla="*/ 2983 h 3055"/>
                <a:gd name="T82" fmla="*/ 637 w 3194"/>
                <a:gd name="T83" fmla="*/ 3055 h 3055"/>
                <a:gd name="T84" fmla="*/ 452 w 3194"/>
                <a:gd name="T85" fmla="*/ 3007 h 3055"/>
                <a:gd name="T86" fmla="*/ 387 w 3194"/>
                <a:gd name="T87" fmla="*/ 2947 h 3055"/>
                <a:gd name="T88" fmla="*/ 515 w 3194"/>
                <a:gd name="T89" fmla="*/ 2668 h 3055"/>
                <a:gd name="T90" fmla="*/ 605 w 3194"/>
                <a:gd name="T91" fmla="*/ 2593 h 3055"/>
                <a:gd name="T92" fmla="*/ 714 w 3194"/>
                <a:gd name="T93" fmla="*/ 2291 h 3055"/>
                <a:gd name="T94" fmla="*/ 766 w 3194"/>
                <a:gd name="T95" fmla="*/ 2076 h 3055"/>
                <a:gd name="T96" fmla="*/ 648 w 3194"/>
                <a:gd name="T97" fmla="*/ 1848 h 3055"/>
                <a:gd name="T98" fmla="*/ 510 w 3194"/>
                <a:gd name="T99" fmla="*/ 1686 h 3055"/>
                <a:gd name="T100" fmla="*/ 282 w 3194"/>
                <a:gd name="T101" fmla="*/ 1498 h 3055"/>
                <a:gd name="T102" fmla="*/ 144 w 3194"/>
                <a:gd name="T103" fmla="*/ 1017 h 3055"/>
                <a:gd name="T104" fmla="*/ 99 w 3194"/>
                <a:gd name="T105" fmla="*/ 939 h 3055"/>
                <a:gd name="T106" fmla="*/ 66 w 3194"/>
                <a:gd name="T107" fmla="*/ 924 h 3055"/>
                <a:gd name="T108" fmla="*/ 14 w 3194"/>
                <a:gd name="T109" fmla="*/ 843 h 3055"/>
                <a:gd name="T110" fmla="*/ 36 w 3194"/>
                <a:gd name="T111" fmla="*/ 632 h 3055"/>
                <a:gd name="T112" fmla="*/ 265 w 3194"/>
                <a:gd name="T113" fmla="*/ 155 h 3055"/>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3194"/>
                <a:gd name="T172" fmla="*/ 0 h 3055"/>
                <a:gd name="T173" fmla="*/ 3194 w 3194"/>
                <a:gd name="T174" fmla="*/ 3055 h 3055"/>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3194" h="3055">
                  <a:moveTo>
                    <a:pt x="292" y="0"/>
                  </a:moveTo>
                  <a:lnTo>
                    <a:pt x="504" y="425"/>
                  </a:lnTo>
                  <a:lnTo>
                    <a:pt x="687" y="736"/>
                  </a:lnTo>
                  <a:lnTo>
                    <a:pt x="881" y="1004"/>
                  </a:lnTo>
                  <a:lnTo>
                    <a:pt x="955" y="1085"/>
                  </a:lnTo>
                  <a:lnTo>
                    <a:pt x="955" y="1217"/>
                  </a:lnTo>
                  <a:lnTo>
                    <a:pt x="969" y="1220"/>
                  </a:lnTo>
                  <a:lnTo>
                    <a:pt x="985" y="1231"/>
                  </a:lnTo>
                  <a:lnTo>
                    <a:pt x="1016" y="1267"/>
                  </a:lnTo>
                  <a:lnTo>
                    <a:pt x="1044" y="1318"/>
                  </a:lnTo>
                  <a:lnTo>
                    <a:pt x="1049" y="1333"/>
                  </a:lnTo>
                  <a:lnTo>
                    <a:pt x="1049" y="1340"/>
                  </a:lnTo>
                  <a:lnTo>
                    <a:pt x="1197" y="1430"/>
                  </a:lnTo>
                  <a:lnTo>
                    <a:pt x="1265" y="1462"/>
                  </a:lnTo>
                  <a:lnTo>
                    <a:pt x="1293" y="1470"/>
                  </a:lnTo>
                  <a:lnTo>
                    <a:pt x="1305" y="1471"/>
                  </a:lnTo>
                  <a:lnTo>
                    <a:pt x="1305" y="1477"/>
                  </a:lnTo>
                  <a:lnTo>
                    <a:pt x="1307" y="1482"/>
                  </a:lnTo>
                  <a:lnTo>
                    <a:pt x="1310" y="1488"/>
                  </a:lnTo>
                  <a:lnTo>
                    <a:pt x="1328" y="1505"/>
                  </a:lnTo>
                  <a:lnTo>
                    <a:pt x="1336" y="1510"/>
                  </a:lnTo>
                  <a:lnTo>
                    <a:pt x="1376" y="1528"/>
                  </a:lnTo>
                  <a:lnTo>
                    <a:pt x="1423" y="1537"/>
                  </a:lnTo>
                  <a:lnTo>
                    <a:pt x="1435" y="1537"/>
                  </a:lnTo>
                  <a:lnTo>
                    <a:pt x="1436" y="1542"/>
                  </a:lnTo>
                  <a:lnTo>
                    <a:pt x="1438" y="1548"/>
                  </a:lnTo>
                  <a:lnTo>
                    <a:pt x="1446" y="1558"/>
                  </a:lnTo>
                  <a:lnTo>
                    <a:pt x="1457" y="1568"/>
                  </a:lnTo>
                  <a:lnTo>
                    <a:pt x="1487" y="1585"/>
                  </a:lnTo>
                  <a:lnTo>
                    <a:pt x="1517" y="1593"/>
                  </a:lnTo>
                  <a:lnTo>
                    <a:pt x="1531" y="1595"/>
                  </a:lnTo>
                  <a:lnTo>
                    <a:pt x="1531" y="1631"/>
                  </a:lnTo>
                  <a:lnTo>
                    <a:pt x="1596" y="1660"/>
                  </a:lnTo>
                  <a:lnTo>
                    <a:pt x="1596" y="1951"/>
                  </a:lnTo>
                  <a:lnTo>
                    <a:pt x="1625" y="1951"/>
                  </a:lnTo>
                  <a:lnTo>
                    <a:pt x="1625" y="2040"/>
                  </a:lnTo>
                  <a:lnTo>
                    <a:pt x="1627" y="2029"/>
                  </a:lnTo>
                  <a:lnTo>
                    <a:pt x="1634" y="2014"/>
                  </a:lnTo>
                  <a:lnTo>
                    <a:pt x="1658" y="1986"/>
                  </a:lnTo>
                  <a:lnTo>
                    <a:pt x="1733" y="1936"/>
                  </a:lnTo>
                  <a:lnTo>
                    <a:pt x="1750" y="1922"/>
                  </a:lnTo>
                  <a:lnTo>
                    <a:pt x="1756" y="1916"/>
                  </a:lnTo>
                  <a:lnTo>
                    <a:pt x="1756" y="1857"/>
                  </a:lnTo>
                  <a:lnTo>
                    <a:pt x="1817" y="1792"/>
                  </a:lnTo>
                  <a:lnTo>
                    <a:pt x="1852" y="1766"/>
                  </a:lnTo>
                  <a:lnTo>
                    <a:pt x="1868" y="1758"/>
                  </a:lnTo>
                  <a:lnTo>
                    <a:pt x="1880" y="1755"/>
                  </a:lnTo>
                  <a:lnTo>
                    <a:pt x="1880" y="1747"/>
                  </a:lnTo>
                  <a:lnTo>
                    <a:pt x="1886" y="1721"/>
                  </a:lnTo>
                  <a:lnTo>
                    <a:pt x="1900" y="1697"/>
                  </a:lnTo>
                  <a:lnTo>
                    <a:pt x="1918" y="1675"/>
                  </a:lnTo>
                  <a:lnTo>
                    <a:pt x="1964" y="1636"/>
                  </a:lnTo>
                  <a:lnTo>
                    <a:pt x="2077" y="1566"/>
                  </a:lnTo>
                  <a:lnTo>
                    <a:pt x="2200" y="1566"/>
                  </a:lnTo>
                  <a:lnTo>
                    <a:pt x="2208" y="1483"/>
                  </a:lnTo>
                  <a:lnTo>
                    <a:pt x="2229" y="1403"/>
                  </a:lnTo>
                  <a:lnTo>
                    <a:pt x="2261" y="1324"/>
                  </a:lnTo>
                  <a:lnTo>
                    <a:pt x="2330" y="1210"/>
                  </a:lnTo>
                  <a:lnTo>
                    <a:pt x="2449" y="1062"/>
                  </a:lnTo>
                  <a:lnTo>
                    <a:pt x="2700" y="815"/>
                  </a:lnTo>
                  <a:lnTo>
                    <a:pt x="2953" y="580"/>
                  </a:lnTo>
                  <a:lnTo>
                    <a:pt x="3096" y="415"/>
                  </a:lnTo>
                  <a:lnTo>
                    <a:pt x="3143" y="362"/>
                  </a:lnTo>
                  <a:lnTo>
                    <a:pt x="3154" y="352"/>
                  </a:lnTo>
                  <a:lnTo>
                    <a:pt x="3164" y="346"/>
                  </a:lnTo>
                  <a:lnTo>
                    <a:pt x="3173" y="343"/>
                  </a:lnTo>
                  <a:lnTo>
                    <a:pt x="3180" y="344"/>
                  </a:lnTo>
                  <a:lnTo>
                    <a:pt x="3185" y="347"/>
                  </a:lnTo>
                  <a:lnTo>
                    <a:pt x="3190" y="354"/>
                  </a:lnTo>
                  <a:lnTo>
                    <a:pt x="3194" y="375"/>
                  </a:lnTo>
                  <a:lnTo>
                    <a:pt x="3189" y="468"/>
                  </a:lnTo>
                  <a:lnTo>
                    <a:pt x="3136" y="841"/>
                  </a:lnTo>
                  <a:lnTo>
                    <a:pt x="3133" y="924"/>
                  </a:lnTo>
                  <a:lnTo>
                    <a:pt x="3109" y="1005"/>
                  </a:lnTo>
                  <a:lnTo>
                    <a:pt x="3100" y="1045"/>
                  </a:lnTo>
                  <a:lnTo>
                    <a:pt x="3096" y="1085"/>
                  </a:lnTo>
                  <a:lnTo>
                    <a:pt x="2814" y="1420"/>
                  </a:lnTo>
                  <a:lnTo>
                    <a:pt x="2669" y="1620"/>
                  </a:lnTo>
                  <a:lnTo>
                    <a:pt x="2661" y="1632"/>
                  </a:lnTo>
                  <a:lnTo>
                    <a:pt x="2654" y="1653"/>
                  </a:lnTo>
                  <a:lnTo>
                    <a:pt x="2653" y="1660"/>
                  </a:lnTo>
                  <a:lnTo>
                    <a:pt x="2646" y="1661"/>
                  </a:lnTo>
                  <a:lnTo>
                    <a:pt x="2639" y="1663"/>
                  </a:lnTo>
                  <a:lnTo>
                    <a:pt x="2626" y="1670"/>
                  </a:lnTo>
                  <a:lnTo>
                    <a:pt x="2574" y="1720"/>
                  </a:lnTo>
                  <a:lnTo>
                    <a:pt x="2568" y="1723"/>
                  </a:lnTo>
                  <a:lnTo>
                    <a:pt x="2563" y="1726"/>
                  </a:lnTo>
                  <a:lnTo>
                    <a:pt x="2557" y="1726"/>
                  </a:lnTo>
                  <a:lnTo>
                    <a:pt x="2553" y="1764"/>
                  </a:lnTo>
                  <a:lnTo>
                    <a:pt x="2528" y="1826"/>
                  </a:lnTo>
                  <a:lnTo>
                    <a:pt x="2470" y="1915"/>
                  </a:lnTo>
                  <a:lnTo>
                    <a:pt x="2331" y="2077"/>
                  </a:lnTo>
                  <a:lnTo>
                    <a:pt x="2117" y="2307"/>
                  </a:lnTo>
                  <a:lnTo>
                    <a:pt x="2107" y="2324"/>
                  </a:lnTo>
                  <a:lnTo>
                    <a:pt x="2105" y="2330"/>
                  </a:lnTo>
                  <a:lnTo>
                    <a:pt x="2099" y="2330"/>
                  </a:lnTo>
                  <a:lnTo>
                    <a:pt x="2013" y="2356"/>
                  </a:lnTo>
                  <a:lnTo>
                    <a:pt x="1839" y="2437"/>
                  </a:lnTo>
                  <a:lnTo>
                    <a:pt x="1746" y="2494"/>
                  </a:lnTo>
                  <a:lnTo>
                    <a:pt x="1714" y="2519"/>
                  </a:lnTo>
                  <a:lnTo>
                    <a:pt x="1705" y="2528"/>
                  </a:lnTo>
                  <a:lnTo>
                    <a:pt x="1694" y="2543"/>
                  </a:lnTo>
                  <a:lnTo>
                    <a:pt x="1692" y="2549"/>
                  </a:lnTo>
                  <a:lnTo>
                    <a:pt x="1691" y="2556"/>
                  </a:lnTo>
                  <a:lnTo>
                    <a:pt x="1638" y="2567"/>
                  </a:lnTo>
                  <a:lnTo>
                    <a:pt x="1529" y="2607"/>
                  </a:lnTo>
                  <a:lnTo>
                    <a:pt x="1488" y="2628"/>
                  </a:lnTo>
                  <a:lnTo>
                    <a:pt x="1456" y="2650"/>
                  </a:lnTo>
                  <a:lnTo>
                    <a:pt x="1441" y="2669"/>
                  </a:lnTo>
                  <a:lnTo>
                    <a:pt x="1436" y="2682"/>
                  </a:lnTo>
                  <a:lnTo>
                    <a:pt x="1435" y="2687"/>
                  </a:lnTo>
                  <a:lnTo>
                    <a:pt x="1429" y="2687"/>
                  </a:lnTo>
                  <a:lnTo>
                    <a:pt x="1424" y="2688"/>
                  </a:lnTo>
                  <a:lnTo>
                    <a:pt x="1402" y="2698"/>
                  </a:lnTo>
                  <a:lnTo>
                    <a:pt x="1392" y="2706"/>
                  </a:lnTo>
                  <a:lnTo>
                    <a:pt x="1383" y="2716"/>
                  </a:lnTo>
                  <a:lnTo>
                    <a:pt x="1376" y="2727"/>
                  </a:lnTo>
                  <a:lnTo>
                    <a:pt x="1372" y="2739"/>
                  </a:lnTo>
                  <a:lnTo>
                    <a:pt x="1369" y="2753"/>
                  </a:lnTo>
                  <a:lnTo>
                    <a:pt x="1352" y="2754"/>
                  </a:lnTo>
                  <a:lnTo>
                    <a:pt x="1310" y="2764"/>
                  </a:lnTo>
                  <a:lnTo>
                    <a:pt x="1217" y="2805"/>
                  </a:lnTo>
                  <a:lnTo>
                    <a:pt x="895" y="2983"/>
                  </a:lnTo>
                  <a:lnTo>
                    <a:pt x="766" y="3033"/>
                  </a:lnTo>
                  <a:lnTo>
                    <a:pt x="669" y="3053"/>
                  </a:lnTo>
                  <a:lnTo>
                    <a:pt x="637" y="3055"/>
                  </a:lnTo>
                  <a:lnTo>
                    <a:pt x="573" y="3051"/>
                  </a:lnTo>
                  <a:lnTo>
                    <a:pt x="512" y="3036"/>
                  </a:lnTo>
                  <a:lnTo>
                    <a:pt x="452" y="3007"/>
                  </a:lnTo>
                  <a:lnTo>
                    <a:pt x="452" y="2972"/>
                  </a:lnTo>
                  <a:lnTo>
                    <a:pt x="386" y="2972"/>
                  </a:lnTo>
                  <a:lnTo>
                    <a:pt x="387" y="2947"/>
                  </a:lnTo>
                  <a:lnTo>
                    <a:pt x="399" y="2893"/>
                  </a:lnTo>
                  <a:lnTo>
                    <a:pt x="446" y="2775"/>
                  </a:lnTo>
                  <a:lnTo>
                    <a:pt x="515" y="2668"/>
                  </a:lnTo>
                  <a:lnTo>
                    <a:pt x="561" y="2619"/>
                  </a:lnTo>
                  <a:lnTo>
                    <a:pt x="588" y="2600"/>
                  </a:lnTo>
                  <a:lnTo>
                    <a:pt x="605" y="2593"/>
                  </a:lnTo>
                  <a:lnTo>
                    <a:pt x="607" y="2567"/>
                  </a:lnTo>
                  <a:lnTo>
                    <a:pt x="620" y="2513"/>
                  </a:lnTo>
                  <a:lnTo>
                    <a:pt x="714" y="2291"/>
                  </a:lnTo>
                  <a:lnTo>
                    <a:pt x="754" y="2167"/>
                  </a:lnTo>
                  <a:lnTo>
                    <a:pt x="763" y="2113"/>
                  </a:lnTo>
                  <a:lnTo>
                    <a:pt x="766" y="2076"/>
                  </a:lnTo>
                  <a:lnTo>
                    <a:pt x="742" y="2050"/>
                  </a:lnTo>
                  <a:lnTo>
                    <a:pt x="704" y="1987"/>
                  </a:lnTo>
                  <a:lnTo>
                    <a:pt x="648" y="1848"/>
                  </a:lnTo>
                  <a:lnTo>
                    <a:pt x="617" y="1786"/>
                  </a:lnTo>
                  <a:lnTo>
                    <a:pt x="588" y="1750"/>
                  </a:lnTo>
                  <a:lnTo>
                    <a:pt x="510" y="1686"/>
                  </a:lnTo>
                  <a:lnTo>
                    <a:pt x="343" y="1585"/>
                  </a:lnTo>
                  <a:lnTo>
                    <a:pt x="316" y="1557"/>
                  </a:lnTo>
                  <a:lnTo>
                    <a:pt x="282" y="1498"/>
                  </a:lnTo>
                  <a:lnTo>
                    <a:pt x="245" y="1398"/>
                  </a:lnTo>
                  <a:lnTo>
                    <a:pt x="187" y="1167"/>
                  </a:lnTo>
                  <a:lnTo>
                    <a:pt x="144" y="1017"/>
                  </a:lnTo>
                  <a:lnTo>
                    <a:pt x="127" y="979"/>
                  </a:lnTo>
                  <a:lnTo>
                    <a:pt x="109" y="950"/>
                  </a:lnTo>
                  <a:lnTo>
                    <a:pt x="99" y="939"/>
                  </a:lnTo>
                  <a:lnTo>
                    <a:pt x="88" y="931"/>
                  </a:lnTo>
                  <a:lnTo>
                    <a:pt x="77" y="927"/>
                  </a:lnTo>
                  <a:lnTo>
                    <a:pt x="66" y="924"/>
                  </a:lnTo>
                  <a:lnTo>
                    <a:pt x="63" y="909"/>
                  </a:lnTo>
                  <a:lnTo>
                    <a:pt x="55" y="892"/>
                  </a:lnTo>
                  <a:lnTo>
                    <a:pt x="14" y="843"/>
                  </a:lnTo>
                  <a:lnTo>
                    <a:pt x="0" y="830"/>
                  </a:lnTo>
                  <a:lnTo>
                    <a:pt x="7" y="742"/>
                  </a:lnTo>
                  <a:lnTo>
                    <a:pt x="36" y="632"/>
                  </a:lnTo>
                  <a:lnTo>
                    <a:pt x="93" y="502"/>
                  </a:lnTo>
                  <a:lnTo>
                    <a:pt x="212" y="279"/>
                  </a:lnTo>
                  <a:lnTo>
                    <a:pt x="265" y="155"/>
                  </a:lnTo>
                  <a:lnTo>
                    <a:pt x="288" y="53"/>
                  </a:lnTo>
                  <a:lnTo>
                    <a:pt x="292" y="0"/>
                  </a:lnTo>
                  <a:close/>
                </a:path>
              </a:pathLst>
            </a:custGeom>
            <a:solidFill>
              <a:srgbClr val="DB9C6C"/>
            </a:solidFill>
            <a:ln w="9525">
              <a:noFill/>
              <a:round/>
              <a:headEnd/>
              <a:tailEnd/>
            </a:ln>
          </p:spPr>
          <p:txBody>
            <a:bodyPr>
              <a:prstTxWarp prst="textNoShape">
                <a:avLst/>
              </a:prstTxWarp>
            </a:bodyPr>
            <a:lstStyle/>
            <a:p>
              <a:endParaRPr lang="en-US"/>
            </a:p>
          </p:txBody>
        </p:sp>
        <p:sp>
          <p:nvSpPr>
            <p:cNvPr id="51272" name="Freeform 132"/>
            <p:cNvSpPr>
              <a:spLocks noChangeAspect="1"/>
            </p:cNvSpPr>
            <p:nvPr/>
          </p:nvSpPr>
          <p:spPr bwMode="auto">
            <a:xfrm>
              <a:off x="1752" y="2188"/>
              <a:ext cx="221" cy="321"/>
            </a:xfrm>
            <a:custGeom>
              <a:avLst/>
              <a:gdLst>
                <a:gd name="T0" fmla="*/ 1413 w 1770"/>
                <a:gd name="T1" fmla="*/ 167 h 2563"/>
                <a:gd name="T2" fmla="*/ 1538 w 1770"/>
                <a:gd name="T3" fmla="*/ 313 h 2563"/>
                <a:gd name="T4" fmla="*/ 1683 w 1770"/>
                <a:gd name="T5" fmla="*/ 575 h 2563"/>
                <a:gd name="T6" fmla="*/ 1727 w 1770"/>
                <a:gd name="T7" fmla="*/ 692 h 2563"/>
                <a:gd name="T8" fmla="*/ 1770 w 1770"/>
                <a:gd name="T9" fmla="*/ 932 h 2563"/>
                <a:gd name="T10" fmla="*/ 1749 w 1770"/>
                <a:gd name="T11" fmla="*/ 1230 h 2563"/>
                <a:gd name="T12" fmla="*/ 1712 w 1770"/>
                <a:gd name="T13" fmla="*/ 1398 h 2563"/>
                <a:gd name="T14" fmla="*/ 1581 w 1770"/>
                <a:gd name="T15" fmla="*/ 1762 h 2563"/>
                <a:gd name="T16" fmla="*/ 1567 w 1770"/>
                <a:gd name="T17" fmla="*/ 1857 h 2563"/>
                <a:gd name="T18" fmla="*/ 1538 w 1770"/>
                <a:gd name="T19" fmla="*/ 1857 h 2563"/>
                <a:gd name="T20" fmla="*/ 1421 w 1770"/>
                <a:gd name="T21" fmla="*/ 1762 h 2563"/>
                <a:gd name="T22" fmla="*/ 1261 w 1770"/>
                <a:gd name="T23" fmla="*/ 1777 h 2563"/>
                <a:gd name="T24" fmla="*/ 1093 w 1770"/>
                <a:gd name="T25" fmla="*/ 1900 h 2563"/>
                <a:gd name="T26" fmla="*/ 991 w 1770"/>
                <a:gd name="T27" fmla="*/ 2031 h 2563"/>
                <a:gd name="T28" fmla="*/ 904 w 1770"/>
                <a:gd name="T29" fmla="*/ 2214 h 2563"/>
                <a:gd name="T30" fmla="*/ 874 w 1770"/>
                <a:gd name="T31" fmla="*/ 2534 h 2563"/>
                <a:gd name="T32" fmla="*/ 802 w 1770"/>
                <a:gd name="T33" fmla="*/ 2519 h 2563"/>
                <a:gd name="T34" fmla="*/ 757 w 1770"/>
                <a:gd name="T35" fmla="*/ 2563 h 2563"/>
                <a:gd name="T36" fmla="*/ 656 w 1770"/>
                <a:gd name="T37" fmla="*/ 2563 h 2563"/>
                <a:gd name="T38" fmla="*/ 451 w 1770"/>
                <a:gd name="T39" fmla="*/ 2447 h 2563"/>
                <a:gd name="T40" fmla="*/ 226 w 1770"/>
                <a:gd name="T41" fmla="*/ 2163 h 2563"/>
                <a:gd name="T42" fmla="*/ 182 w 1770"/>
                <a:gd name="T43" fmla="*/ 2017 h 2563"/>
                <a:gd name="T44" fmla="*/ 168 w 1770"/>
                <a:gd name="T45" fmla="*/ 1798 h 2563"/>
                <a:gd name="T46" fmla="*/ 233 w 1770"/>
                <a:gd name="T47" fmla="*/ 1660 h 2563"/>
                <a:gd name="T48" fmla="*/ 371 w 1770"/>
                <a:gd name="T49" fmla="*/ 1580 h 2563"/>
                <a:gd name="T50" fmla="*/ 393 w 1770"/>
                <a:gd name="T51" fmla="*/ 1580 h 2563"/>
                <a:gd name="T52" fmla="*/ 408 w 1770"/>
                <a:gd name="T53" fmla="*/ 1543 h 2563"/>
                <a:gd name="T54" fmla="*/ 393 w 1770"/>
                <a:gd name="T55" fmla="*/ 1522 h 2563"/>
                <a:gd name="T56" fmla="*/ 313 w 1770"/>
                <a:gd name="T57" fmla="*/ 1522 h 2563"/>
                <a:gd name="T58" fmla="*/ 226 w 1770"/>
                <a:gd name="T59" fmla="*/ 1580 h 2563"/>
                <a:gd name="T60" fmla="*/ 80 w 1770"/>
                <a:gd name="T61" fmla="*/ 1566 h 2563"/>
                <a:gd name="T62" fmla="*/ 51 w 1770"/>
                <a:gd name="T63" fmla="*/ 1537 h 2563"/>
                <a:gd name="T64" fmla="*/ 73 w 1770"/>
                <a:gd name="T65" fmla="*/ 1427 h 2563"/>
                <a:gd name="T66" fmla="*/ 182 w 1770"/>
                <a:gd name="T67" fmla="*/ 1332 h 2563"/>
                <a:gd name="T68" fmla="*/ 211 w 1770"/>
                <a:gd name="T69" fmla="*/ 1332 h 2563"/>
                <a:gd name="T70" fmla="*/ 240 w 1770"/>
                <a:gd name="T71" fmla="*/ 1289 h 2563"/>
                <a:gd name="T72" fmla="*/ 197 w 1770"/>
                <a:gd name="T73" fmla="*/ 1260 h 2563"/>
                <a:gd name="T74" fmla="*/ 73 w 1770"/>
                <a:gd name="T75" fmla="*/ 1260 h 2563"/>
                <a:gd name="T76" fmla="*/ 0 w 1770"/>
                <a:gd name="T77" fmla="*/ 1216 h 2563"/>
                <a:gd name="T78" fmla="*/ 8 w 1770"/>
                <a:gd name="T79" fmla="*/ 1092 h 2563"/>
                <a:gd name="T80" fmla="*/ 94 w 1770"/>
                <a:gd name="T81" fmla="*/ 983 h 2563"/>
                <a:gd name="T82" fmla="*/ 240 w 1770"/>
                <a:gd name="T83" fmla="*/ 888 h 2563"/>
                <a:gd name="T84" fmla="*/ 517 w 1770"/>
                <a:gd name="T85" fmla="*/ 823 h 2563"/>
                <a:gd name="T86" fmla="*/ 845 w 1770"/>
                <a:gd name="T87" fmla="*/ 838 h 2563"/>
                <a:gd name="T88" fmla="*/ 874 w 1770"/>
                <a:gd name="T89" fmla="*/ 859 h 2563"/>
                <a:gd name="T90" fmla="*/ 918 w 1770"/>
                <a:gd name="T91" fmla="*/ 808 h 2563"/>
                <a:gd name="T92" fmla="*/ 918 w 1770"/>
                <a:gd name="T93" fmla="*/ 779 h 2563"/>
                <a:gd name="T94" fmla="*/ 830 w 1770"/>
                <a:gd name="T95" fmla="*/ 713 h 2563"/>
                <a:gd name="T96" fmla="*/ 787 w 1770"/>
                <a:gd name="T97" fmla="*/ 662 h 2563"/>
                <a:gd name="T98" fmla="*/ 787 w 1770"/>
                <a:gd name="T99" fmla="*/ 590 h 2563"/>
                <a:gd name="T100" fmla="*/ 859 w 1770"/>
                <a:gd name="T101" fmla="*/ 546 h 2563"/>
                <a:gd name="T102" fmla="*/ 998 w 1770"/>
                <a:gd name="T103" fmla="*/ 575 h 2563"/>
                <a:gd name="T104" fmla="*/ 1056 w 1770"/>
                <a:gd name="T105" fmla="*/ 627 h 2563"/>
                <a:gd name="T106" fmla="*/ 1085 w 1770"/>
                <a:gd name="T107" fmla="*/ 627 h 2563"/>
                <a:gd name="T108" fmla="*/ 1093 w 1770"/>
                <a:gd name="T109" fmla="*/ 619 h 2563"/>
                <a:gd name="T110" fmla="*/ 1093 w 1770"/>
                <a:gd name="T111" fmla="*/ 590 h 2563"/>
                <a:gd name="T112" fmla="*/ 947 w 1770"/>
                <a:gd name="T113" fmla="*/ 422 h 2563"/>
                <a:gd name="T114" fmla="*/ 896 w 1770"/>
                <a:gd name="T115" fmla="*/ 313 h 2563"/>
                <a:gd name="T116" fmla="*/ 874 w 1770"/>
                <a:gd name="T117" fmla="*/ 145 h 2563"/>
                <a:gd name="T118" fmla="*/ 896 w 1770"/>
                <a:gd name="T119" fmla="*/ 94 h 2563"/>
                <a:gd name="T120" fmla="*/ 1013 w 1770"/>
                <a:gd name="T121" fmla="*/ 0 h 2563"/>
                <a:gd name="T122" fmla="*/ 1275 w 1770"/>
                <a:gd name="T123" fmla="*/ 73 h 2563"/>
                <a:gd name="T124" fmla="*/ 1413 w 1770"/>
                <a:gd name="T125" fmla="*/ 167 h 2563"/>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770"/>
                <a:gd name="T190" fmla="*/ 0 h 2563"/>
                <a:gd name="T191" fmla="*/ 1770 w 1770"/>
                <a:gd name="T192" fmla="*/ 2563 h 2563"/>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770" h="2563">
                  <a:moveTo>
                    <a:pt x="1413" y="167"/>
                  </a:moveTo>
                  <a:lnTo>
                    <a:pt x="1538" y="313"/>
                  </a:lnTo>
                  <a:lnTo>
                    <a:pt x="1683" y="575"/>
                  </a:lnTo>
                  <a:lnTo>
                    <a:pt x="1727" y="692"/>
                  </a:lnTo>
                  <a:lnTo>
                    <a:pt x="1770" y="932"/>
                  </a:lnTo>
                  <a:lnTo>
                    <a:pt x="1749" y="1230"/>
                  </a:lnTo>
                  <a:lnTo>
                    <a:pt x="1712" y="1398"/>
                  </a:lnTo>
                  <a:lnTo>
                    <a:pt x="1581" y="1762"/>
                  </a:lnTo>
                  <a:lnTo>
                    <a:pt x="1567" y="1857"/>
                  </a:lnTo>
                  <a:lnTo>
                    <a:pt x="1538" y="1857"/>
                  </a:lnTo>
                  <a:lnTo>
                    <a:pt x="1421" y="1762"/>
                  </a:lnTo>
                  <a:lnTo>
                    <a:pt x="1261" y="1777"/>
                  </a:lnTo>
                  <a:lnTo>
                    <a:pt x="1093" y="1900"/>
                  </a:lnTo>
                  <a:lnTo>
                    <a:pt x="991" y="2031"/>
                  </a:lnTo>
                  <a:lnTo>
                    <a:pt x="904" y="2214"/>
                  </a:lnTo>
                  <a:lnTo>
                    <a:pt x="874" y="2534"/>
                  </a:lnTo>
                  <a:lnTo>
                    <a:pt x="802" y="2519"/>
                  </a:lnTo>
                  <a:lnTo>
                    <a:pt x="757" y="2563"/>
                  </a:lnTo>
                  <a:lnTo>
                    <a:pt x="656" y="2563"/>
                  </a:lnTo>
                  <a:lnTo>
                    <a:pt x="451" y="2447"/>
                  </a:lnTo>
                  <a:lnTo>
                    <a:pt x="226" y="2163"/>
                  </a:lnTo>
                  <a:lnTo>
                    <a:pt x="182" y="2017"/>
                  </a:lnTo>
                  <a:lnTo>
                    <a:pt x="168" y="1798"/>
                  </a:lnTo>
                  <a:lnTo>
                    <a:pt x="233" y="1660"/>
                  </a:lnTo>
                  <a:lnTo>
                    <a:pt x="371" y="1580"/>
                  </a:lnTo>
                  <a:lnTo>
                    <a:pt x="393" y="1580"/>
                  </a:lnTo>
                  <a:lnTo>
                    <a:pt x="408" y="1543"/>
                  </a:lnTo>
                  <a:lnTo>
                    <a:pt x="393" y="1522"/>
                  </a:lnTo>
                  <a:lnTo>
                    <a:pt x="313" y="1522"/>
                  </a:lnTo>
                  <a:lnTo>
                    <a:pt x="226" y="1580"/>
                  </a:lnTo>
                  <a:lnTo>
                    <a:pt x="80" y="1566"/>
                  </a:lnTo>
                  <a:lnTo>
                    <a:pt x="51" y="1537"/>
                  </a:lnTo>
                  <a:lnTo>
                    <a:pt x="73" y="1427"/>
                  </a:lnTo>
                  <a:lnTo>
                    <a:pt x="182" y="1332"/>
                  </a:lnTo>
                  <a:lnTo>
                    <a:pt x="211" y="1332"/>
                  </a:lnTo>
                  <a:lnTo>
                    <a:pt x="240" y="1289"/>
                  </a:lnTo>
                  <a:lnTo>
                    <a:pt x="197" y="1260"/>
                  </a:lnTo>
                  <a:lnTo>
                    <a:pt x="73" y="1260"/>
                  </a:lnTo>
                  <a:lnTo>
                    <a:pt x="0" y="1216"/>
                  </a:lnTo>
                  <a:lnTo>
                    <a:pt x="8" y="1092"/>
                  </a:lnTo>
                  <a:lnTo>
                    <a:pt x="94" y="983"/>
                  </a:lnTo>
                  <a:lnTo>
                    <a:pt x="240" y="888"/>
                  </a:lnTo>
                  <a:lnTo>
                    <a:pt x="517" y="823"/>
                  </a:lnTo>
                  <a:lnTo>
                    <a:pt x="845" y="838"/>
                  </a:lnTo>
                  <a:lnTo>
                    <a:pt x="874" y="859"/>
                  </a:lnTo>
                  <a:lnTo>
                    <a:pt x="918" y="808"/>
                  </a:lnTo>
                  <a:lnTo>
                    <a:pt x="918" y="779"/>
                  </a:lnTo>
                  <a:lnTo>
                    <a:pt x="830" y="713"/>
                  </a:lnTo>
                  <a:lnTo>
                    <a:pt x="787" y="662"/>
                  </a:lnTo>
                  <a:lnTo>
                    <a:pt x="787" y="590"/>
                  </a:lnTo>
                  <a:lnTo>
                    <a:pt x="859" y="546"/>
                  </a:lnTo>
                  <a:lnTo>
                    <a:pt x="998" y="575"/>
                  </a:lnTo>
                  <a:lnTo>
                    <a:pt x="1056" y="627"/>
                  </a:lnTo>
                  <a:lnTo>
                    <a:pt x="1085" y="627"/>
                  </a:lnTo>
                  <a:lnTo>
                    <a:pt x="1093" y="619"/>
                  </a:lnTo>
                  <a:lnTo>
                    <a:pt x="1093" y="590"/>
                  </a:lnTo>
                  <a:lnTo>
                    <a:pt x="947" y="422"/>
                  </a:lnTo>
                  <a:lnTo>
                    <a:pt x="896" y="313"/>
                  </a:lnTo>
                  <a:lnTo>
                    <a:pt x="874" y="145"/>
                  </a:lnTo>
                  <a:lnTo>
                    <a:pt x="896" y="94"/>
                  </a:lnTo>
                  <a:lnTo>
                    <a:pt x="1013" y="0"/>
                  </a:lnTo>
                  <a:lnTo>
                    <a:pt x="1275" y="73"/>
                  </a:lnTo>
                  <a:lnTo>
                    <a:pt x="1413" y="167"/>
                  </a:lnTo>
                  <a:close/>
                </a:path>
              </a:pathLst>
            </a:custGeom>
            <a:solidFill>
              <a:srgbClr val="D03A24"/>
            </a:solidFill>
            <a:ln w="9525">
              <a:noFill/>
              <a:round/>
              <a:headEnd/>
              <a:tailEnd/>
            </a:ln>
          </p:spPr>
          <p:txBody>
            <a:bodyPr>
              <a:prstTxWarp prst="textNoShape">
                <a:avLst/>
              </a:prstTxWarp>
            </a:bodyPr>
            <a:lstStyle/>
            <a:p>
              <a:endParaRPr lang="en-US"/>
            </a:p>
          </p:txBody>
        </p:sp>
        <p:sp>
          <p:nvSpPr>
            <p:cNvPr id="51273" name="Freeform 133"/>
            <p:cNvSpPr>
              <a:spLocks noChangeAspect="1"/>
            </p:cNvSpPr>
            <p:nvPr/>
          </p:nvSpPr>
          <p:spPr bwMode="auto">
            <a:xfrm>
              <a:off x="1817" y="2325"/>
              <a:ext cx="206" cy="467"/>
            </a:xfrm>
            <a:custGeom>
              <a:avLst/>
              <a:gdLst>
                <a:gd name="T0" fmla="*/ 1296 w 1647"/>
                <a:gd name="T1" fmla="*/ 554 h 3736"/>
                <a:gd name="T2" fmla="*/ 1202 w 1647"/>
                <a:gd name="T3" fmla="*/ 1114 h 3736"/>
                <a:gd name="T4" fmla="*/ 1573 w 1647"/>
                <a:gd name="T5" fmla="*/ 1450 h 3736"/>
                <a:gd name="T6" fmla="*/ 1647 w 1647"/>
                <a:gd name="T7" fmla="*/ 1493 h 3736"/>
                <a:gd name="T8" fmla="*/ 1399 w 1647"/>
                <a:gd name="T9" fmla="*/ 1413 h 3736"/>
                <a:gd name="T10" fmla="*/ 1384 w 1647"/>
                <a:gd name="T11" fmla="*/ 1391 h 3736"/>
                <a:gd name="T12" fmla="*/ 1340 w 1647"/>
                <a:gd name="T13" fmla="*/ 1391 h 3736"/>
                <a:gd name="T14" fmla="*/ 1325 w 1647"/>
                <a:gd name="T15" fmla="*/ 1413 h 3736"/>
                <a:gd name="T16" fmla="*/ 1267 w 1647"/>
                <a:gd name="T17" fmla="*/ 1413 h 3736"/>
                <a:gd name="T18" fmla="*/ 1267 w 1647"/>
                <a:gd name="T19" fmla="*/ 1486 h 3736"/>
                <a:gd name="T20" fmla="*/ 1304 w 1647"/>
                <a:gd name="T21" fmla="*/ 1653 h 3736"/>
                <a:gd name="T22" fmla="*/ 1325 w 1647"/>
                <a:gd name="T23" fmla="*/ 1704 h 3736"/>
                <a:gd name="T24" fmla="*/ 1325 w 1647"/>
                <a:gd name="T25" fmla="*/ 1747 h 3736"/>
                <a:gd name="T26" fmla="*/ 1391 w 1647"/>
                <a:gd name="T27" fmla="*/ 1938 h 3736"/>
                <a:gd name="T28" fmla="*/ 1391 w 1647"/>
                <a:gd name="T29" fmla="*/ 1944 h 3736"/>
                <a:gd name="T30" fmla="*/ 1456 w 1647"/>
                <a:gd name="T31" fmla="*/ 2432 h 3736"/>
                <a:gd name="T32" fmla="*/ 1456 w 1647"/>
                <a:gd name="T33" fmla="*/ 2578 h 3736"/>
                <a:gd name="T34" fmla="*/ 1435 w 1647"/>
                <a:gd name="T35" fmla="*/ 2600 h 3736"/>
                <a:gd name="T36" fmla="*/ 1384 w 1647"/>
                <a:gd name="T37" fmla="*/ 2833 h 3736"/>
                <a:gd name="T38" fmla="*/ 1245 w 1647"/>
                <a:gd name="T39" fmla="*/ 3037 h 3736"/>
                <a:gd name="T40" fmla="*/ 1245 w 1647"/>
                <a:gd name="T41" fmla="*/ 3080 h 3736"/>
                <a:gd name="T42" fmla="*/ 1158 w 1647"/>
                <a:gd name="T43" fmla="*/ 3474 h 3736"/>
                <a:gd name="T44" fmla="*/ 1056 w 1647"/>
                <a:gd name="T45" fmla="*/ 3641 h 3736"/>
                <a:gd name="T46" fmla="*/ 962 w 1647"/>
                <a:gd name="T47" fmla="*/ 3714 h 3736"/>
                <a:gd name="T48" fmla="*/ 845 w 1647"/>
                <a:gd name="T49" fmla="*/ 3736 h 3736"/>
                <a:gd name="T50" fmla="*/ 757 w 1647"/>
                <a:gd name="T51" fmla="*/ 3714 h 3736"/>
                <a:gd name="T52" fmla="*/ 728 w 1647"/>
                <a:gd name="T53" fmla="*/ 3714 h 3736"/>
                <a:gd name="T54" fmla="*/ 728 w 1647"/>
                <a:gd name="T55" fmla="*/ 3699 h 3736"/>
                <a:gd name="T56" fmla="*/ 582 w 1647"/>
                <a:gd name="T57" fmla="*/ 3641 h 3736"/>
                <a:gd name="T58" fmla="*/ 582 w 1647"/>
                <a:gd name="T59" fmla="*/ 3619 h 3736"/>
                <a:gd name="T60" fmla="*/ 517 w 1647"/>
                <a:gd name="T61" fmla="*/ 3576 h 3736"/>
                <a:gd name="T62" fmla="*/ 488 w 1647"/>
                <a:gd name="T63" fmla="*/ 3533 h 3736"/>
                <a:gd name="T64" fmla="*/ 494 w 1647"/>
                <a:gd name="T65" fmla="*/ 3525 h 3736"/>
                <a:gd name="T66" fmla="*/ 305 w 1647"/>
                <a:gd name="T67" fmla="*/ 3314 h 3736"/>
                <a:gd name="T68" fmla="*/ 109 w 1647"/>
                <a:gd name="T69" fmla="*/ 3205 h 3736"/>
                <a:gd name="T70" fmla="*/ 14 w 1647"/>
                <a:gd name="T71" fmla="*/ 3096 h 3736"/>
                <a:gd name="T72" fmla="*/ 0 w 1647"/>
                <a:gd name="T73" fmla="*/ 2797 h 3736"/>
                <a:gd name="T74" fmla="*/ 72 w 1647"/>
                <a:gd name="T75" fmla="*/ 2608 h 3736"/>
                <a:gd name="T76" fmla="*/ 429 w 1647"/>
                <a:gd name="T77" fmla="*/ 2134 h 3736"/>
                <a:gd name="T78" fmla="*/ 910 w 1647"/>
                <a:gd name="T79" fmla="*/ 1187 h 3736"/>
                <a:gd name="T80" fmla="*/ 1085 w 1647"/>
                <a:gd name="T81" fmla="*/ 1034 h 3736"/>
                <a:gd name="T82" fmla="*/ 1056 w 1647"/>
                <a:gd name="T83" fmla="*/ 998 h 3736"/>
                <a:gd name="T84" fmla="*/ 1158 w 1647"/>
                <a:gd name="T85" fmla="*/ 568 h 3736"/>
                <a:gd name="T86" fmla="*/ 1318 w 1647"/>
                <a:gd name="T87" fmla="*/ 218 h 3736"/>
                <a:gd name="T88" fmla="*/ 1493 w 1647"/>
                <a:gd name="T89" fmla="*/ 0 h 3736"/>
                <a:gd name="T90" fmla="*/ 1347 w 1647"/>
                <a:gd name="T91" fmla="*/ 291 h 3736"/>
                <a:gd name="T92" fmla="*/ 1296 w 1647"/>
                <a:gd name="T93" fmla="*/ 554 h 37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647"/>
                <a:gd name="T142" fmla="*/ 0 h 3736"/>
                <a:gd name="T143" fmla="*/ 1647 w 1647"/>
                <a:gd name="T144" fmla="*/ 3736 h 37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647" h="3736">
                  <a:moveTo>
                    <a:pt x="1296" y="554"/>
                  </a:moveTo>
                  <a:lnTo>
                    <a:pt x="1202" y="1114"/>
                  </a:lnTo>
                  <a:lnTo>
                    <a:pt x="1573" y="1450"/>
                  </a:lnTo>
                  <a:lnTo>
                    <a:pt x="1647" y="1493"/>
                  </a:lnTo>
                  <a:lnTo>
                    <a:pt x="1399" y="1413"/>
                  </a:lnTo>
                  <a:lnTo>
                    <a:pt x="1384" y="1391"/>
                  </a:lnTo>
                  <a:lnTo>
                    <a:pt x="1340" y="1391"/>
                  </a:lnTo>
                  <a:lnTo>
                    <a:pt x="1325" y="1413"/>
                  </a:lnTo>
                  <a:lnTo>
                    <a:pt x="1267" y="1413"/>
                  </a:lnTo>
                  <a:lnTo>
                    <a:pt x="1267" y="1486"/>
                  </a:lnTo>
                  <a:lnTo>
                    <a:pt x="1304" y="1653"/>
                  </a:lnTo>
                  <a:lnTo>
                    <a:pt x="1325" y="1704"/>
                  </a:lnTo>
                  <a:lnTo>
                    <a:pt x="1325" y="1747"/>
                  </a:lnTo>
                  <a:lnTo>
                    <a:pt x="1391" y="1938"/>
                  </a:lnTo>
                  <a:lnTo>
                    <a:pt x="1391" y="1944"/>
                  </a:lnTo>
                  <a:lnTo>
                    <a:pt x="1456" y="2432"/>
                  </a:lnTo>
                  <a:lnTo>
                    <a:pt x="1456" y="2578"/>
                  </a:lnTo>
                  <a:lnTo>
                    <a:pt x="1435" y="2600"/>
                  </a:lnTo>
                  <a:lnTo>
                    <a:pt x="1384" y="2833"/>
                  </a:lnTo>
                  <a:lnTo>
                    <a:pt x="1245" y="3037"/>
                  </a:lnTo>
                  <a:lnTo>
                    <a:pt x="1245" y="3080"/>
                  </a:lnTo>
                  <a:lnTo>
                    <a:pt x="1158" y="3474"/>
                  </a:lnTo>
                  <a:lnTo>
                    <a:pt x="1056" y="3641"/>
                  </a:lnTo>
                  <a:lnTo>
                    <a:pt x="962" y="3714"/>
                  </a:lnTo>
                  <a:lnTo>
                    <a:pt x="845" y="3736"/>
                  </a:lnTo>
                  <a:lnTo>
                    <a:pt x="757" y="3714"/>
                  </a:lnTo>
                  <a:lnTo>
                    <a:pt x="728" y="3714"/>
                  </a:lnTo>
                  <a:lnTo>
                    <a:pt x="728" y="3699"/>
                  </a:lnTo>
                  <a:lnTo>
                    <a:pt x="582" y="3641"/>
                  </a:lnTo>
                  <a:lnTo>
                    <a:pt x="582" y="3619"/>
                  </a:lnTo>
                  <a:lnTo>
                    <a:pt x="517" y="3576"/>
                  </a:lnTo>
                  <a:lnTo>
                    <a:pt x="488" y="3533"/>
                  </a:lnTo>
                  <a:lnTo>
                    <a:pt x="494" y="3525"/>
                  </a:lnTo>
                  <a:lnTo>
                    <a:pt x="305" y="3314"/>
                  </a:lnTo>
                  <a:lnTo>
                    <a:pt x="109" y="3205"/>
                  </a:lnTo>
                  <a:lnTo>
                    <a:pt x="14" y="3096"/>
                  </a:lnTo>
                  <a:lnTo>
                    <a:pt x="0" y="2797"/>
                  </a:lnTo>
                  <a:lnTo>
                    <a:pt x="72" y="2608"/>
                  </a:lnTo>
                  <a:lnTo>
                    <a:pt x="429" y="2134"/>
                  </a:lnTo>
                  <a:lnTo>
                    <a:pt x="910" y="1187"/>
                  </a:lnTo>
                  <a:lnTo>
                    <a:pt x="1085" y="1034"/>
                  </a:lnTo>
                  <a:lnTo>
                    <a:pt x="1056" y="998"/>
                  </a:lnTo>
                  <a:lnTo>
                    <a:pt x="1158" y="568"/>
                  </a:lnTo>
                  <a:lnTo>
                    <a:pt x="1318" y="218"/>
                  </a:lnTo>
                  <a:lnTo>
                    <a:pt x="1493" y="0"/>
                  </a:lnTo>
                  <a:lnTo>
                    <a:pt x="1347" y="291"/>
                  </a:lnTo>
                  <a:lnTo>
                    <a:pt x="1296" y="554"/>
                  </a:lnTo>
                  <a:close/>
                </a:path>
              </a:pathLst>
            </a:custGeom>
            <a:solidFill>
              <a:srgbClr val="D03A24"/>
            </a:solidFill>
            <a:ln w="9525">
              <a:noFill/>
              <a:round/>
              <a:headEnd/>
              <a:tailEnd/>
            </a:ln>
          </p:spPr>
          <p:txBody>
            <a:bodyPr>
              <a:prstTxWarp prst="textNoShape">
                <a:avLst/>
              </a:prstTxWarp>
            </a:bodyPr>
            <a:lstStyle/>
            <a:p>
              <a:endParaRPr lang="en-US"/>
            </a:p>
          </p:txBody>
        </p:sp>
        <p:sp>
          <p:nvSpPr>
            <p:cNvPr id="51274" name="Freeform 134"/>
            <p:cNvSpPr>
              <a:spLocks noChangeAspect="1"/>
            </p:cNvSpPr>
            <p:nvPr/>
          </p:nvSpPr>
          <p:spPr bwMode="auto">
            <a:xfrm>
              <a:off x="2011" y="2328"/>
              <a:ext cx="5" cy="24"/>
            </a:xfrm>
            <a:custGeom>
              <a:avLst/>
              <a:gdLst>
                <a:gd name="T0" fmla="*/ 8 w 37"/>
                <a:gd name="T1" fmla="*/ 196 h 196"/>
                <a:gd name="T2" fmla="*/ 0 w 37"/>
                <a:gd name="T3" fmla="*/ 196 h 196"/>
                <a:gd name="T4" fmla="*/ 8 w 37"/>
                <a:gd name="T5" fmla="*/ 73 h 196"/>
                <a:gd name="T6" fmla="*/ 37 w 37"/>
                <a:gd name="T7" fmla="*/ 0 h 196"/>
                <a:gd name="T8" fmla="*/ 8 w 37"/>
                <a:gd name="T9" fmla="*/ 167 h 196"/>
                <a:gd name="T10" fmla="*/ 8 w 37"/>
                <a:gd name="T11" fmla="*/ 196 h 196"/>
                <a:gd name="T12" fmla="*/ 0 60000 65536"/>
                <a:gd name="T13" fmla="*/ 0 60000 65536"/>
                <a:gd name="T14" fmla="*/ 0 60000 65536"/>
                <a:gd name="T15" fmla="*/ 0 60000 65536"/>
                <a:gd name="T16" fmla="*/ 0 60000 65536"/>
                <a:gd name="T17" fmla="*/ 0 60000 65536"/>
                <a:gd name="T18" fmla="*/ 0 w 37"/>
                <a:gd name="T19" fmla="*/ 0 h 196"/>
                <a:gd name="T20" fmla="*/ 37 w 37"/>
                <a:gd name="T21" fmla="*/ 196 h 196"/>
              </a:gdLst>
              <a:ahLst/>
              <a:cxnLst>
                <a:cxn ang="T12">
                  <a:pos x="T0" y="T1"/>
                </a:cxn>
                <a:cxn ang="T13">
                  <a:pos x="T2" y="T3"/>
                </a:cxn>
                <a:cxn ang="T14">
                  <a:pos x="T4" y="T5"/>
                </a:cxn>
                <a:cxn ang="T15">
                  <a:pos x="T6" y="T7"/>
                </a:cxn>
                <a:cxn ang="T16">
                  <a:pos x="T8" y="T9"/>
                </a:cxn>
                <a:cxn ang="T17">
                  <a:pos x="T10" y="T11"/>
                </a:cxn>
              </a:cxnLst>
              <a:rect l="T18" t="T19" r="T20" b="T21"/>
              <a:pathLst>
                <a:path w="37" h="196">
                  <a:moveTo>
                    <a:pt x="8" y="196"/>
                  </a:moveTo>
                  <a:lnTo>
                    <a:pt x="0" y="196"/>
                  </a:lnTo>
                  <a:lnTo>
                    <a:pt x="8" y="73"/>
                  </a:lnTo>
                  <a:lnTo>
                    <a:pt x="37" y="0"/>
                  </a:lnTo>
                  <a:lnTo>
                    <a:pt x="8" y="167"/>
                  </a:lnTo>
                  <a:lnTo>
                    <a:pt x="8" y="196"/>
                  </a:lnTo>
                  <a:close/>
                </a:path>
              </a:pathLst>
            </a:custGeom>
            <a:solidFill>
              <a:srgbClr val="E87B14"/>
            </a:solidFill>
            <a:ln w="9525">
              <a:noFill/>
              <a:round/>
              <a:headEnd/>
              <a:tailEnd/>
            </a:ln>
          </p:spPr>
          <p:txBody>
            <a:bodyPr>
              <a:prstTxWarp prst="textNoShape">
                <a:avLst/>
              </a:prstTxWarp>
            </a:bodyPr>
            <a:lstStyle/>
            <a:p>
              <a:endParaRPr lang="en-US"/>
            </a:p>
          </p:txBody>
        </p:sp>
        <p:sp>
          <p:nvSpPr>
            <p:cNvPr id="51275" name="Freeform 135"/>
            <p:cNvSpPr>
              <a:spLocks noChangeAspect="1"/>
            </p:cNvSpPr>
            <p:nvPr/>
          </p:nvSpPr>
          <p:spPr bwMode="auto">
            <a:xfrm>
              <a:off x="2006" y="2358"/>
              <a:ext cx="5" cy="10"/>
            </a:xfrm>
            <a:custGeom>
              <a:avLst/>
              <a:gdLst>
                <a:gd name="T0" fmla="*/ 28 w 43"/>
                <a:gd name="T1" fmla="*/ 51 h 86"/>
                <a:gd name="T2" fmla="*/ 28 w 43"/>
                <a:gd name="T3" fmla="*/ 86 h 86"/>
                <a:gd name="T4" fmla="*/ 22 w 43"/>
                <a:gd name="T5" fmla="*/ 86 h 86"/>
                <a:gd name="T6" fmla="*/ 0 w 43"/>
                <a:gd name="T7" fmla="*/ 65 h 86"/>
                <a:gd name="T8" fmla="*/ 22 w 43"/>
                <a:gd name="T9" fmla="*/ 0 h 86"/>
                <a:gd name="T10" fmla="*/ 43 w 43"/>
                <a:gd name="T11" fmla="*/ 21 h 86"/>
                <a:gd name="T12" fmla="*/ 28 w 43"/>
                <a:gd name="T13" fmla="*/ 51 h 86"/>
                <a:gd name="T14" fmla="*/ 0 60000 65536"/>
                <a:gd name="T15" fmla="*/ 0 60000 65536"/>
                <a:gd name="T16" fmla="*/ 0 60000 65536"/>
                <a:gd name="T17" fmla="*/ 0 60000 65536"/>
                <a:gd name="T18" fmla="*/ 0 60000 65536"/>
                <a:gd name="T19" fmla="*/ 0 60000 65536"/>
                <a:gd name="T20" fmla="*/ 0 60000 65536"/>
                <a:gd name="T21" fmla="*/ 0 w 43"/>
                <a:gd name="T22" fmla="*/ 0 h 86"/>
                <a:gd name="T23" fmla="*/ 43 w 43"/>
                <a:gd name="T24" fmla="*/ 86 h 8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3" h="86">
                  <a:moveTo>
                    <a:pt x="28" y="51"/>
                  </a:moveTo>
                  <a:lnTo>
                    <a:pt x="28" y="86"/>
                  </a:lnTo>
                  <a:lnTo>
                    <a:pt x="22" y="86"/>
                  </a:lnTo>
                  <a:lnTo>
                    <a:pt x="0" y="65"/>
                  </a:lnTo>
                  <a:lnTo>
                    <a:pt x="22" y="0"/>
                  </a:lnTo>
                  <a:lnTo>
                    <a:pt x="43" y="21"/>
                  </a:lnTo>
                  <a:lnTo>
                    <a:pt x="28" y="51"/>
                  </a:lnTo>
                  <a:close/>
                </a:path>
              </a:pathLst>
            </a:custGeom>
            <a:solidFill>
              <a:srgbClr val="E87B14"/>
            </a:solidFill>
            <a:ln w="9525">
              <a:noFill/>
              <a:round/>
              <a:headEnd/>
              <a:tailEnd/>
            </a:ln>
          </p:spPr>
          <p:txBody>
            <a:bodyPr>
              <a:prstTxWarp prst="textNoShape">
                <a:avLst/>
              </a:prstTxWarp>
            </a:bodyPr>
            <a:lstStyle/>
            <a:p>
              <a:endParaRPr lang="en-US"/>
            </a:p>
          </p:txBody>
        </p:sp>
        <p:sp>
          <p:nvSpPr>
            <p:cNvPr id="51276" name="Freeform 136"/>
            <p:cNvSpPr>
              <a:spLocks noChangeAspect="1"/>
            </p:cNvSpPr>
            <p:nvPr/>
          </p:nvSpPr>
          <p:spPr bwMode="auto">
            <a:xfrm>
              <a:off x="2004" y="2371"/>
              <a:ext cx="4" cy="9"/>
            </a:xfrm>
            <a:custGeom>
              <a:avLst/>
              <a:gdLst>
                <a:gd name="T0" fmla="*/ 37 w 37"/>
                <a:gd name="T1" fmla="*/ 74 h 74"/>
                <a:gd name="T2" fmla="*/ 0 w 37"/>
                <a:gd name="T3" fmla="*/ 37 h 74"/>
                <a:gd name="T4" fmla="*/ 0 w 37"/>
                <a:gd name="T5" fmla="*/ 0 h 74"/>
                <a:gd name="T6" fmla="*/ 37 w 37"/>
                <a:gd name="T7" fmla="*/ 37 h 74"/>
                <a:gd name="T8" fmla="*/ 37 w 37"/>
                <a:gd name="T9" fmla="*/ 74 h 74"/>
                <a:gd name="T10" fmla="*/ 0 60000 65536"/>
                <a:gd name="T11" fmla="*/ 0 60000 65536"/>
                <a:gd name="T12" fmla="*/ 0 60000 65536"/>
                <a:gd name="T13" fmla="*/ 0 60000 65536"/>
                <a:gd name="T14" fmla="*/ 0 60000 65536"/>
                <a:gd name="T15" fmla="*/ 0 w 37"/>
                <a:gd name="T16" fmla="*/ 0 h 74"/>
                <a:gd name="T17" fmla="*/ 37 w 37"/>
                <a:gd name="T18" fmla="*/ 74 h 74"/>
              </a:gdLst>
              <a:ahLst/>
              <a:cxnLst>
                <a:cxn ang="T10">
                  <a:pos x="T0" y="T1"/>
                </a:cxn>
                <a:cxn ang="T11">
                  <a:pos x="T2" y="T3"/>
                </a:cxn>
                <a:cxn ang="T12">
                  <a:pos x="T4" y="T5"/>
                </a:cxn>
                <a:cxn ang="T13">
                  <a:pos x="T6" y="T7"/>
                </a:cxn>
                <a:cxn ang="T14">
                  <a:pos x="T8" y="T9"/>
                </a:cxn>
              </a:cxnLst>
              <a:rect l="T15" t="T16" r="T17" b="T18"/>
              <a:pathLst>
                <a:path w="37" h="74">
                  <a:moveTo>
                    <a:pt x="37" y="74"/>
                  </a:moveTo>
                  <a:lnTo>
                    <a:pt x="0" y="37"/>
                  </a:lnTo>
                  <a:lnTo>
                    <a:pt x="0" y="0"/>
                  </a:lnTo>
                  <a:lnTo>
                    <a:pt x="37" y="37"/>
                  </a:lnTo>
                  <a:lnTo>
                    <a:pt x="37" y="74"/>
                  </a:lnTo>
                  <a:close/>
                </a:path>
              </a:pathLst>
            </a:custGeom>
            <a:solidFill>
              <a:srgbClr val="E87B14"/>
            </a:solidFill>
            <a:ln w="9525">
              <a:noFill/>
              <a:round/>
              <a:headEnd/>
              <a:tailEnd/>
            </a:ln>
          </p:spPr>
          <p:txBody>
            <a:bodyPr>
              <a:prstTxWarp prst="textNoShape">
                <a:avLst/>
              </a:prstTxWarp>
            </a:bodyPr>
            <a:lstStyle/>
            <a:p>
              <a:endParaRPr lang="en-US"/>
            </a:p>
          </p:txBody>
        </p:sp>
        <p:sp>
          <p:nvSpPr>
            <p:cNvPr id="51277" name="Freeform 137"/>
            <p:cNvSpPr>
              <a:spLocks noChangeAspect="1"/>
            </p:cNvSpPr>
            <p:nvPr/>
          </p:nvSpPr>
          <p:spPr bwMode="auto">
            <a:xfrm>
              <a:off x="2000" y="2381"/>
              <a:ext cx="8" cy="12"/>
            </a:xfrm>
            <a:custGeom>
              <a:avLst/>
              <a:gdLst>
                <a:gd name="T0" fmla="*/ 66 w 66"/>
                <a:gd name="T1" fmla="*/ 95 h 95"/>
                <a:gd name="T2" fmla="*/ 0 w 66"/>
                <a:gd name="T3" fmla="*/ 23 h 95"/>
                <a:gd name="T4" fmla="*/ 0 w 66"/>
                <a:gd name="T5" fmla="*/ 0 h 95"/>
                <a:gd name="T6" fmla="*/ 66 w 66"/>
                <a:gd name="T7" fmla="*/ 66 h 95"/>
                <a:gd name="T8" fmla="*/ 66 w 66"/>
                <a:gd name="T9" fmla="*/ 95 h 95"/>
                <a:gd name="T10" fmla="*/ 0 60000 65536"/>
                <a:gd name="T11" fmla="*/ 0 60000 65536"/>
                <a:gd name="T12" fmla="*/ 0 60000 65536"/>
                <a:gd name="T13" fmla="*/ 0 60000 65536"/>
                <a:gd name="T14" fmla="*/ 0 60000 65536"/>
                <a:gd name="T15" fmla="*/ 0 w 66"/>
                <a:gd name="T16" fmla="*/ 0 h 95"/>
                <a:gd name="T17" fmla="*/ 66 w 66"/>
                <a:gd name="T18" fmla="*/ 95 h 95"/>
              </a:gdLst>
              <a:ahLst/>
              <a:cxnLst>
                <a:cxn ang="T10">
                  <a:pos x="T0" y="T1"/>
                </a:cxn>
                <a:cxn ang="T11">
                  <a:pos x="T2" y="T3"/>
                </a:cxn>
                <a:cxn ang="T12">
                  <a:pos x="T4" y="T5"/>
                </a:cxn>
                <a:cxn ang="T13">
                  <a:pos x="T6" y="T7"/>
                </a:cxn>
                <a:cxn ang="T14">
                  <a:pos x="T8" y="T9"/>
                </a:cxn>
              </a:cxnLst>
              <a:rect l="T15" t="T16" r="T17" b="T18"/>
              <a:pathLst>
                <a:path w="66" h="95">
                  <a:moveTo>
                    <a:pt x="66" y="95"/>
                  </a:moveTo>
                  <a:lnTo>
                    <a:pt x="0" y="23"/>
                  </a:lnTo>
                  <a:lnTo>
                    <a:pt x="0" y="0"/>
                  </a:lnTo>
                  <a:lnTo>
                    <a:pt x="66" y="66"/>
                  </a:lnTo>
                  <a:lnTo>
                    <a:pt x="66" y="95"/>
                  </a:lnTo>
                  <a:close/>
                </a:path>
              </a:pathLst>
            </a:custGeom>
            <a:solidFill>
              <a:srgbClr val="E87B14"/>
            </a:solidFill>
            <a:ln w="9525">
              <a:noFill/>
              <a:round/>
              <a:headEnd/>
              <a:tailEnd/>
            </a:ln>
          </p:spPr>
          <p:txBody>
            <a:bodyPr>
              <a:prstTxWarp prst="textNoShape">
                <a:avLst/>
              </a:prstTxWarp>
            </a:bodyPr>
            <a:lstStyle/>
            <a:p>
              <a:endParaRPr lang="en-US"/>
            </a:p>
          </p:txBody>
        </p:sp>
        <p:sp>
          <p:nvSpPr>
            <p:cNvPr id="51278" name="Freeform 138"/>
            <p:cNvSpPr>
              <a:spLocks noChangeAspect="1"/>
            </p:cNvSpPr>
            <p:nvPr/>
          </p:nvSpPr>
          <p:spPr bwMode="auto">
            <a:xfrm>
              <a:off x="2000" y="2393"/>
              <a:ext cx="7" cy="8"/>
            </a:xfrm>
            <a:custGeom>
              <a:avLst/>
              <a:gdLst>
                <a:gd name="T0" fmla="*/ 51 w 51"/>
                <a:gd name="T1" fmla="*/ 66 h 66"/>
                <a:gd name="T2" fmla="*/ 0 w 51"/>
                <a:gd name="T3" fmla="*/ 0 h 66"/>
                <a:gd name="T4" fmla="*/ 51 w 51"/>
                <a:gd name="T5" fmla="*/ 51 h 66"/>
                <a:gd name="T6" fmla="*/ 51 w 51"/>
                <a:gd name="T7" fmla="*/ 66 h 66"/>
                <a:gd name="T8" fmla="*/ 0 60000 65536"/>
                <a:gd name="T9" fmla="*/ 0 60000 65536"/>
                <a:gd name="T10" fmla="*/ 0 60000 65536"/>
                <a:gd name="T11" fmla="*/ 0 60000 65536"/>
                <a:gd name="T12" fmla="*/ 0 w 51"/>
                <a:gd name="T13" fmla="*/ 0 h 66"/>
                <a:gd name="T14" fmla="*/ 51 w 51"/>
                <a:gd name="T15" fmla="*/ 66 h 66"/>
              </a:gdLst>
              <a:ahLst/>
              <a:cxnLst>
                <a:cxn ang="T8">
                  <a:pos x="T0" y="T1"/>
                </a:cxn>
                <a:cxn ang="T9">
                  <a:pos x="T2" y="T3"/>
                </a:cxn>
                <a:cxn ang="T10">
                  <a:pos x="T4" y="T5"/>
                </a:cxn>
                <a:cxn ang="T11">
                  <a:pos x="T6" y="T7"/>
                </a:cxn>
              </a:cxnLst>
              <a:rect l="T12" t="T13" r="T14" b="T15"/>
              <a:pathLst>
                <a:path w="51" h="66">
                  <a:moveTo>
                    <a:pt x="51" y="66"/>
                  </a:moveTo>
                  <a:lnTo>
                    <a:pt x="0" y="0"/>
                  </a:lnTo>
                  <a:lnTo>
                    <a:pt x="51" y="51"/>
                  </a:lnTo>
                  <a:lnTo>
                    <a:pt x="51" y="66"/>
                  </a:lnTo>
                  <a:close/>
                </a:path>
              </a:pathLst>
            </a:custGeom>
            <a:solidFill>
              <a:srgbClr val="E87B14"/>
            </a:solidFill>
            <a:ln w="9525">
              <a:noFill/>
              <a:round/>
              <a:headEnd/>
              <a:tailEnd/>
            </a:ln>
          </p:spPr>
          <p:txBody>
            <a:bodyPr>
              <a:prstTxWarp prst="textNoShape">
                <a:avLst/>
              </a:prstTxWarp>
            </a:bodyPr>
            <a:lstStyle/>
            <a:p>
              <a:endParaRPr lang="en-US"/>
            </a:p>
          </p:txBody>
        </p:sp>
        <p:sp>
          <p:nvSpPr>
            <p:cNvPr id="51279" name="Freeform 139"/>
            <p:cNvSpPr>
              <a:spLocks noChangeAspect="1"/>
            </p:cNvSpPr>
            <p:nvPr/>
          </p:nvSpPr>
          <p:spPr bwMode="auto">
            <a:xfrm>
              <a:off x="1997" y="2401"/>
              <a:ext cx="10" cy="12"/>
            </a:xfrm>
            <a:custGeom>
              <a:avLst/>
              <a:gdLst>
                <a:gd name="T0" fmla="*/ 73 w 73"/>
                <a:gd name="T1" fmla="*/ 94 h 94"/>
                <a:gd name="T2" fmla="*/ 0 w 73"/>
                <a:gd name="T3" fmla="*/ 0 h 94"/>
                <a:gd name="T4" fmla="*/ 73 w 73"/>
                <a:gd name="T5" fmla="*/ 73 h 94"/>
                <a:gd name="T6" fmla="*/ 73 w 73"/>
                <a:gd name="T7" fmla="*/ 94 h 94"/>
                <a:gd name="T8" fmla="*/ 0 60000 65536"/>
                <a:gd name="T9" fmla="*/ 0 60000 65536"/>
                <a:gd name="T10" fmla="*/ 0 60000 65536"/>
                <a:gd name="T11" fmla="*/ 0 60000 65536"/>
                <a:gd name="T12" fmla="*/ 0 w 73"/>
                <a:gd name="T13" fmla="*/ 0 h 94"/>
                <a:gd name="T14" fmla="*/ 73 w 73"/>
                <a:gd name="T15" fmla="*/ 94 h 94"/>
              </a:gdLst>
              <a:ahLst/>
              <a:cxnLst>
                <a:cxn ang="T8">
                  <a:pos x="T0" y="T1"/>
                </a:cxn>
                <a:cxn ang="T9">
                  <a:pos x="T2" y="T3"/>
                </a:cxn>
                <a:cxn ang="T10">
                  <a:pos x="T4" y="T5"/>
                </a:cxn>
                <a:cxn ang="T11">
                  <a:pos x="T6" y="T7"/>
                </a:cxn>
              </a:cxnLst>
              <a:rect l="T12" t="T13" r="T14" b="T15"/>
              <a:pathLst>
                <a:path w="73" h="94">
                  <a:moveTo>
                    <a:pt x="73" y="94"/>
                  </a:moveTo>
                  <a:lnTo>
                    <a:pt x="0" y="0"/>
                  </a:lnTo>
                  <a:lnTo>
                    <a:pt x="73" y="73"/>
                  </a:lnTo>
                  <a:lnTo>
                    <a:pt x="73" y="94"/>
                  </a:lnTo>
                  <a:close/>
                </a:path>
              </a:pathLst>
            </a:custGeom>
            <a:solidFill>
              <a:srgbClr val="E87B14"/>
            </a:solidFill>
            <a:ln w="9525">
              <a:noFill/>
              <a:round/>
              <a:headEnd/>
              <a:tailEnd/>
            </a:ln>
          </p:spPr>
          <p:txBody>
            <a:bodyPr>
              <a:prstTxWarp prst="textNoShape">
                <a:avLst/>
              </a:prstTxWarp>
            </a:bodyPr>
            <a:lstStyle/>
            <a:p>
              <a:endParaRPr lang="en-US"/>
            </a:p>
          </p:txBody>
        </p:sp>
        <p:sp>
          <p:nvSpPr>
            <p:cNvPr id="51280" name="Freeform 140"/>
            <p:cNvSpPr>
              <a:spLocks noChangeAspect="1"/>
            </p:cNvSpPr>
            <p:nvPr/>
          </p:nvSpPr>
          <p:spPr bwMode="auto">
            <a:xfrm>
              <a:off x="1997" y="2413"/>
              <a:ext cx="9" cy="7"/>
            </a:xfrm>
            <a:custGeom>
              <a:avLst/>
              <a:gdLst>
                <a:gd name="T0" fmla="*/ 66 w 66"/>
                <a:gd name="T1" fmla="*/ 44 h 59"/>
                <a:gd name="T2" fmla="*/ 66 w 66"/>
                <a:gd name="T3" fmla="*/ 59 h 59"/>
                <a:gd name="T4" fmla="*/ 0 w 66"/>
                <a:gd name="T5" fmla="*/ 0 h 59"/>
                <a:gd name="T6" fmla="*/ 22 w 66"/>
                <a:gd name="T7" fmla="*/ 0 h 59"/>
                <a:gd name="T8" fmla="*/ 66 w 66"/>
                <a:gd name="T9" fmla="*/ 44 h 59"/>
                <a:gd name="T10" fmla="*/ 0 60000 65536"/>
                <a:gd name="T11" fmla="*/ 0 60000 65536"/>
                <a:gd name="T12" fmla="*/ 0 60000 65536"/>
                <a:gd name="T13" fmla="*/ 0 60000 65536"/>
                <a:gd name="T14" fmla="*/ 0 60000 65536"/>
                <a:gd name="T15" fmla="*/ 0 w 66"/>
                <a:gd name="T16" fmla="*/ 0 h 59"/>
                <a:gd name="T17" fmla="*/ 66 w 66"/>
                <a:gd name="T18" fmla="*/ 59 h 59"/>
              </a:gdLst>
              <a:ahLst/>
              <a:cxnLst>
                <a:cxn ang="T10">
                  <a:pos x="T0" y="T1"/>
                </a:cxn>
                <a:cxn ang="T11">
                  <a:pos x="T2" y="T3"/>
                </a:cxn>
                <a:cxn ang="T12">
                  <a:pos x="T4" y="T5"/>
                </a:cxn>
                <a:cxn ang="T13">
                  <a:pos x="T6" y="T7"/>
                </a:cxn>
                <a:cxn ang="T14">
                  <a:pos x="T8" y="T9"/>
                </a:cxn>
              </a:cxnLst>
              <a:rect l="T15" t="T16" r="T17" b="T18"/>
              <a:pathLst>
                <a:path w="66" h="59">
                  <a:moveTo>
                    <a:pt x="66" y="44"/>
                  </a:moveTo>
                  <a:lnTo>
                    <a:pt x="66" y="59"/>
                  </a:lnTo>
                  <a:lnTo>
                    <a:pt x="0" y="0"/>
                  </a:lnTo>
                  <a:lnTo>
                    <a:pt x="22" y="0"/>
                  </a:lnTo>
                  <a:lnTo>
                    <a:pt x="66" y="44"/>
                  </a:lnTo>
                  <a:close/>
                </a:path>
              </a:pathLst>
            </a:custGeom>
            <a:solidFill>
              <a:srgbClr val="E87B14"/>
            </a:solidFill>
            <a:ln w="9525">
              <a:noFill/>
              <a:round/>
              <a:headEnd/>
              <a:tailEnd/>
            </a:ln>
          </p:spPr>
          <p:txBody>
            <a:bodyPr>
              <a:prstTxWarp prst="textNoShape">
                <a:avLst/>
              </a:prstTxWarp>
            </a:bodyPr>
            <a:lstStyle/>
            <a:p>
              <a:endParaRPr lang="en-US"/>
            </a:p>
          </p:txBody>
        </p:sp>
        <p:sp>
          <p:nvSpPr>
            <p:cNvPr id="51281" name="Freeform 141"/>
            <p:cNvSpPr>
              <a:spLocks noChangeAspect="1"/>
            </p:cNvSpPr>
            <p:nvPr/>
          </p:nvSpPr>
          <p:spPr bwMode="auto">
            <a:xfrm>
              <a:off x="1867" y="2419"/>
              <a:ext cx="79" cy="119"/>
            </a:xfrm>
            <a:custGeom>
              <a:avLst/>
              <a:gdLst>
                <a:gd name="T0" fmla="*/ 590 w 627"/>
                <a:gd name="T1" fmla="*/ 74 h 947"/>
                <a:gd name="T2" fmla="*/ 627 w 627"/>
                <a:gd name="T3" fmla="*/ 117 h 947"/>
                <a:gd name="T4" fmla="*/ 605 w 627"/>
                <a:gd name="T5" fmla="*/ 190 h 947"/>
                <a:gd name="T6" fmla="*/ 613 w 627"/>
                <a:gd name="T7" fmla="*/ 262 h 947"/>
                <a:gd name="T8" fmla="*/ 423 w 627"/>
                <a:gd name="T9" fmla="*/ 430 h 947"/>
                <a:gd name="T10" fmla="*/ 233 w 627"/>
                <a:gd name="T11" fmla="*/ 765 h 947"/>
                <a:gd name="T12" fmla="*/ 168 w 627"/>
                <a:gd name="T13" fmla="*/ 947 h 947"/>
                <a:gd name="T14" fmla="*/ 94 w 627"/>
                <a:gd name="T15" fmla="*/ 802 h 947"/>
                <a:gd name="T16" fmla="*/ 22 w 627"/>
                <a:gd name="T17" fmla="*/ 729 h 947"/>
                <a:gd name="T18" fmla="*/ 14 w 627"/>
                <a:gd name="T19" fmla="*/ 729 h 947"/>
                <a:gd name="T20" fmla="*/ 29 w 627"/>
                <a:gd name="T21" fmla="*/ 693 h 947"/>
                <a:gd name="T22" fmla="*/ 0 w 627"/>
                <a:gd name="T23" fmla="*/ 664 h 947"/>
                <a:gd name="T24" fmla="*/ 29 w 627"/>
                <a:gd name="T25" fmla="*/ 423 h 947"/>
                <a:gd name="T26" fmla="*/ 168 w 627"/>
                <a:gd name="T27" fmla="*/ 168 h 947"/>
                <a:gd name="T28" fmla="*/ 255 w 627"/>
                <a:gd name="T29" fmla="*/ 74 h 947"/>
                <a:gd name="T30" fmla="*/ 357 w 627"/>
                <a:gd name="T31" fmla="*/ 0 h 947"/>
                <a:gd name="T32" fmla="*/ 517 w 627"/>
                <a:gd name="T33" fmla="*/ 22 h 947"/>
                <a:gd name="T34" fmla="*/ 590 w 627"/>
                <a:gd name="T35" fmla="*/ 74 h 94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627"/>
                <a:gd name="T55" fmla="*/ 0 h 947"/>
                <a:gd name="T56" fmla="*/ 627 w 627"/>
                <a:gd name="T57" fmla="*/ 947 h 947"/>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627" h="947">
                  <a:moveTo>
                    <a:pt x="590" y="74"/>
                  </a:moveTo>
                  <a:lnTo>
                    <a:pt x="627" y="117"/>
                  </a:lnTo>
                  <a:lnTo>
                    <a:pt x="605" y="190"/>
                  </a:lnTo>
                  <a:lnTo>
                    <a:pt x="613" y="262"/>
                  </a:lnTo>
                  <a:lnTo>
                    <a:pt x="423" y="430"/>
                  </a:lnTo>
                  <a:lnTo>
                    <a:pt x="233" y="765"/>
                  </a:lnTo>
                  <a:lnTo>
                    <a:pt x="168" y="947"/>
                  </a:lnTo>
                  <a:lnTo>
                    <a:pt x="94" y="802"/>
                  </a:lnTo>
                  <a:lnTo>
                    <a:pt x="22" y="729"/>
                  </a:lnTo>
                  <a:lnTo>
                    <a:pt x="14" y="729"/>
                  </a:lnTo>
                  <a:lnTo>
                    <a:pt x="29" y="693"/>
                  </a:lnTo>
                  <a:lnTo>
                    <a:pt x="0" y="664"/>
                  </a:lnTo>
                  <a:lnTo>
                    <a:pt x="29" y="423"/>
                  </a:lnTo>
                  <a:lnTo>
                    <a:pt x="168" y="168"/>
                  </a:lnTo>
                  <a:lnTo>
                    <a:pt x="255" y="74"/>
                  </a:lnTo>
                  <a:lnTo>
                    <a:pt x="357" y="0"/>
                  </a:lnTo>
                  <a:lnTo>
                    <a:pt x="517" y="22"/>
                  </a:lnTo>
                  <a:lnTo>
                    <a:pt x="590" y="74"/>
                  </a:lnTo>
                  <a:close/>
                </a:path>
              </a:pathLst>
            </a:custGeom>
            <a:solidFill>
              <a:srgbClr val="D08C5D"/>
            </a:solidFill>
            <a:ln w="9525">
              <a:noFill/>
              <a:round/>
              <a:headEnd/>
              <a:tailEnd/>
            </a:ln>
          </p:spPr>
          <p:txBody>
            <a:bodyPr>
              <a:prstTxWarp prst="textNoShape">
                <a:avLst/>
              </a:prstTxWarp>
            </a:bodyPr>
            <a:lstStyle/>
            <a:p>
              <a:endParaRPr lang="en-US"/>
            </a:p>
          </p:txBody>
        </p:sp>
        <p:sp>
          <p:nvSpPr>
            <p:cNvPr id="51282" name="Freeform 142"/>
            <p:cNvSpPr>
              <a:spLocks noChangeAspect="1"/>
            </p:cNvSpPr>
            <p:nvPr/>
          </p:nvSpPr>
          <p:spPr bwMode="auto">
            <a:xfrm>
              <a:off x="1995" y="2419"/>
              <a:ext cx="11" cy="9"/>
            </a:xfrm>
            <a:custGeom>
              <a:avLst/>
              <a:gdLst>
                <a:gd name="T0" fmla="*/ 88 w 88"/>
                <a:gd name="T1" fmla="*/ 66 h 66"/>
                <a:gd name="T2" fmla="*/ 15 w 88"/>
                <a:gd name="T3" fmla="*/ 30 h 66"/>
                <a:gd name="T4" fmla="*/ 0 w 88"/>
                <a:gd name="T5" fmla="*/ 0 h 66"/>
                <a:gd name="T6" fmla="*/ 59 w 88"/>
                <a:gd name="T7" fmla="*/ 30 h 66"/>
                <a:gd name="T8" fmla="*/ 88 w 88"/>
                <a:gd name="T9" fmla="*/ 66 h 66"/>
                <a:gd name="T10" fmla="*/ 0 60000 65536"/>
                <a:gd name="T11" fmla="*/ 0 60000 65536"/>
                <a:gd name="T12" fmla="*/ 0 60000 65536"/>
                <a:gd name="T13" fmla="*/ 0 60000 65536"/>
                <a:gd name="T14" fmla="*/ 0 60000 65536"/>
                <a:gd name="T15" fmla="*/ 0 w 88"/>
                <a:gd name="T16" fmla="*/ 0 h 66"/>
                <a:gd name="T17" fmla="*/ 88 w 88"/>
                <a:gd name="T18" fmla="*/ 66 h 66"/>
              </a:gdLst>
              <a:ahLst/>
              <a:cxnLst>
                <a:cxn ang="T10">
                  <a:pos x="T0" y="T1"/>
                </a:cxn>
                <a:cxn ang="T11">
                  <a:pos x="T2" y="T3"/>
                </a:cxn>
                <a:cxn ang="T12">
                  <a:pos x="T4" y="T5"/>
                </a:cxn>
                <a:cxn ang="T13">
                  <a:pos x="T6" y="T7"/>
                </a:cxn>
                <a:cxn ang="T14">
                  <a:pos x="T8" y="T9"/>
                </a:cxn>
              </a:cxnLst>
              <a:rect l="T15" t="T16" r="T17" b="T18"/>
              <a:pathLst>
                <a:path w="88" h="66">
                  <a:moveTo>
                    <a:pt x="88" y="66"/>
                  </a:moveTo>
                  <a:lnTo>
                    <a:pt x="15" y="30"/>
                  </a:lnTo>
                  <a:lnTo>
                    <a:pt x="0" y="0"/>
                  </a:lnTo>
                  <a:lnTo>
                    <a:pt x="59" y="30"/>
                  </a:lnTo>
                  <a:lnTo>
                    <a:pt x="88" y="66"/>
                  </a:lnTo>
                  <a:close/>
                </a:path>
              </a:pathLst>
            </a:custGeom>
            <a:solidFill>
              <a:srgbClr val="E87B14"/>
            </a:solidFill>
            <a:ln w="9525">
              <a:noFill/>
              <a:round/>
              <a:headEnd/>
              <a:tailEnd/>
            </a:ln>
          </p:spPr>
          <p:txBody>
            <a:bodyPr>
              <a:prstTxWarp prst="textNoShape">
                <a:avLst/>
              </a:prstTxWarp>
            </a:bodyPr>
            <a:lstStyle/>
            <a:p>
              <a:endParaRPr lang="en-US"/>
            </a:p>
          </p:txBody>
        </p:sp>
        <p:sp>
          <p:nvSpPr>
            <p:cNvPr id="51283" name="Freeform 143"/>
            <p:cNvSpPr>
              <a:spLocks noChangeAspect="1"/>
            </p:cNvSpPr>
            <p:nvPr/>
          </p:nvSpPr>
          <p:spPr bwMode="auto">
            <a:xfrm>
              <a:off x="2474" y="2420"/>
              <a:ext cx="2" cy="9"/>
            </a:xfrm>
            <a:custGeom>
              <a:avLst/>
              <a:gdLst>
                <a:gd name="T0" fmla="*/ 21 w 21"/>
                <a:gd name="T1" fmla="*/ 66 h 66"/>
                <a:gd name="T2" fmla="*/ 6 w 21"/>
                <a:gd name="T3" fmla="*/ 66 h 66"/>
                <a:gd name="T4" fmla="*/ 0 w 21"/>
                <a:gd name="T5" fmla="*/ 0 h 66"/>
                <a:gd name="T6" fmla="*/ 21 w 21"/>
                <a:gd name="T7" fmla="*/ 58 h 66"/>
                <a:gd name="T8" fmla="*/ 21 w 21"/>
                <a:gd name="T9" fmla="*/ 66 h 66"/>
                <a:gd name="T10" fmla="*/ 0 60000 65536"/>
                <a:gd name="T11" fmla="*/ 0 60000 65536"/>
                <a:gd name="T12" fmla="*/ 0 60000 65536"/>
                <a:gd name="T13" fmla="*/ 0 60000 65536"/>
                <a:gd name="T14" fmla="*/ 0 60000 65536"/>
                <a:gd name="T15" fmla="*/ 0 w 21"/>
                <a:gd name="T16" fmla="*/ 0 h 66"/>
                <a:gd name="T17" fmla="*/ 21 w 21"/>
                <a:gd name="T18" fmla="*/ 66 h 66"/>
              </a:gdLst>
              <a:ahLst/>
              <a:cxnLst>
                <a:cxn ang="T10">
                  <a:pos x="T0" y="T1"/>
                </a:cxn>
                <a:cxn ang="T11">
                  <a:pos x="T2" y="T3"/>
                </a:cxn>
                <a:cxn ang="T12">
                  <a:pos x="T4" y="T5"/>
                </a:cxn>
                <a:cxn ang="T13">
                  <a:pos x="T6" y="T7"/>
                </a:cxn>
                <a:cxn ang="T14">
                  <a:pos x="T8" y="T9"/>
                </a:cxn>
              </a:cxnLst>
              <a:rect l="T15" t="T16" r="T17" b="T18"/>
              <a:pathLst>
                <a:path w="21" h="66">
                  <a:moveTo>
                    <a:pt x="21" y="66"/>
                  </a:moveTo>
                  <a:lnTo>
                    <a:pt x="6" y="66"/>
                  </a:lnTo>
                  <a:lnTo>
                    <a:pt x="0" y="0"/>
                  </a:lnTo>
                  <a:lnTo>
                    <a:pt x="21" y="58"/>
                  </a:lnTo>
                  <a:lnTo>
                    <a:pt x="21" y="66"/>
                  </a:lnTo>
                  <a:close/>
                </a:path>
              </a:pathLst>
            </a:custGeom>
            <a:solidFill>
              <a:srgbClr val="1F1A17"/>
            </a:solidFill>
            <a:ln w="9525">
              <a:noFill/>
              <a:round/>
              <a:headEnd/>
              <a:tailEnd/>
            </a:ln>
          </p:spPr>
          <p:txBody>
            <a:bodyPr>
              <a:prstTxWarp prst="textNoShape">
                <a:avLst/>
              </a:prstTxWarp>
            </a:bodyPr>
            <a:lstStyle/>
            <a:p>
              <a:endParaRPr lang="en-US"/>
            </a:p>
          </p:txBody>
        </p:sp>
        <p:sp>
          <p:nvSpPr>
            <p:cNvPr id="51284" name="Freeform 144"/>
            <p:cNvSpPr>
              <a:spLocks noChangeAspect="1"/>
            </p:cNvSpPr>
            <p:nvPr/>
          </p:nvSpPr>
          <p:spPr bwMode="auto">
            <a:xfrm>
              <a:off x="1991" y="2429"/>
              <a:ext cx="13" cy="6"/>
            </a:xfrm>
            <a:custGeom>
              <a:avLst/>
              <a:gdLst>
                <a:gd name="T0" fmla="*/ 102 w 102"/>
                <a:gd name="T1" fmla="*/ 51 h 51"/>
                <a:gd name="T2" fmla="*/ 0 w 102"/>
                <a:gd name="T3" fmla="*/ 14 h 51"/>
                <a:gd name="T4" fmla="*/ 0 w 102"/>
                <a:gd name="T5" fmla="*/ 0 h 51"/>
                <a:gd name="T6" fmla="*/ 73 w 102"/>
                <a:gd name="T7" fmla="*/ 22 h 51"/>
                <a:gd name="T8" fmla="*/ 102 w 102"/>
                <a:gd name="T9" fmla="*/ 51 h 51"/>
                <a:gd name="T10" fmla="*/ 0 60000 65536"/>
                <a:gd name="T11" fmla="*/ 0 60000 65536"/>
                <a:gd name="T12" fmla="*/ 0 60000 65536"/>
                <a:gd name="T13" fmla="*/ 0 60000 65536"/>
                <a:gd name="T14" fmla="*/ 0 60000 65536"/>
                <a:gd name="T15" fmla="*/ 0 w 102"/>
                <a:gd name="T16" fmla="*/ 0 h 51"/>
                <a:gd name="T17" fmla="*/ 102 w 102"/>
                <a:gd name="T18" fmla="*/ 51 h 51"/>
              </a:gdLst>
              <a:ahLst/>
              <a:cxnLst>
                <a:cxn ang="T10">
                  <a:pos x="T0" y="T1"/>
                </a:cxn>
                <a:cxn ang="T11">
                  <a:pos x="T2" y="T3"/>
                </a:cxn>
                <a:cxn ang="T12">
                  <a:pos x="T4" y="T5"/>
                </a:cxn>
                <a:cxn ang="T13">
                  <a:pos x="T6" y="T7"/>
                </a:cxn>
                <a:cxn ang="T14">
                  <a:pos x="T8" y="T9"/>
                </a:cxn>
              </a:cxnLst>
              <a:rect l="T15" t="T16" r="T17" b="T18"/>
              <a:pathLst>
                <a:path w="102" h="51">
                  <a:moveTo>
                    <a:pt x="102" y="51"/>
                  </a:moveTo>
                  <a:lnTo>
                    <a:pt x="0" y="14"/>
                  </a:lnTo>
                  <a:lnTo>
                    <a:pt x="0" y="0"/>
                  </a:lnTo>
                  <a:lnTo>
                    <a:pt x="73" y="22"/>
                  </a:lnTo>
                  <a:lnTo>
                    <a:pt x="102" y="51"/>
                  </a:lnTo>
                  <a:close/>
                </a:path>
              </a:pathLst>
            </a:custGeom>
            <a:solidFill>
              <a:srgbClr val="E87B14"/>
            </a:solidFill>
            <a:ln w="9525">
              <a:noFill/>
              <a:round/>
              <a:headEnd/>
              <a:tailEnd/>
            </a:ln>
          </p:spPr>
          <p:txBody>
            <a:bodyPr>
              <a:prstTxWarp prst="textNoShape">
                <a:avLst/>
              </a:prstTxWarp>
            </a:bodyPr>
            <a:lstStyle/>
            <a:p>
              <a:endParaRPr lang="en-US"/>
            </a:p>
          </p:txBody>
        </p:sp>
        <p:sp>
          <p:nvSpPr>
            <p:cNvPr id="51285" name="Freeform 145"/>
            <p:cNvSpPr>
              <a:spLocks noChangeAspect="1"/>
            </p:cNvSpPr>
            <p:nvPr/>
          </p:nvSpPr>
          <p:spPr bwMode="auto">
            <a:xfrm>
              <a:off x="1888" y="2434"/>
              <a:ext cx="36" cy="62"/>
            </a:xfrm>
            <a:custGeom>
              <a:avLst/>
              <a:gdLst>
                <a:gd name="T0" fmla="*/ 283 w 283"/>
                <a:gd name="T1" fmla="*/ 73 h 496"/>
                <a:gd name="T2" fmla="*/ 283 w 283"/>
                <a:gd name="T3" fmla="*/ 219 h 496"/>
                <a:gd name="T4" fmla="*/ 255 w 283"/>
                <a:gd name="T5" fmla="*/ 277 h 496"/>
                <a:gd name="T6" fmla="*/ 138 w 283"/>
                <a:gd name="T7" fmla="*/ 336 h 496"/>
                <a:gd name="T8" fmla="*/ 87 w 283"/>
                <a:gd name="T9" fmla="*/ 336 h 496"/>
                <a:gd name="T10" fmla="*/ 37 w 283"/>
                <a:gd name="T11" fmla="*/ 496 h 496"/>
                <a:gd name="T12" fmla="*/ 22 w 283"/>
                <a:gd name="T13" fmla="*/ 496 h 496"/>
                <a:gd name="T14" fmla="*/ 0 w 283"/>
                <a:gd name="T15" fmla="*/ 473 h 496"/>
                <a:gd name="T16" fmla="*/ 72 w 283"/>
                <a:gd name="T17" fmla="*/ 174 h 496"/>
                <a:gd name="T18" fmla="*/ 203 w 283"/>
                <a:gd name="T19" fmla="*/ 0 h 496"/>
                <a:gd name="T20" fmla="*/ 233 w 283"/>
                <a:gd name="T21" fmla="*/ 8 h 496"/>
                <a:gd name="T22" fmla="*/ 283 w 283"/>
                <a:gd name="T23" fmla="*/ 73 h 49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83"/>
                <a:gd name="T37" fmla="*/ 0 h 496"/>
                <a:gd name="T38" fmla="*/ 283 w 283"/>
                <a:gd name="T39" fmla="*/ 496 h 49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83" h="496">
                  <a:moveTo>
                    <a:pt x="283" y="73"/>
                  </a:moveTo>
                  <a:lnTo>
                    <a:pt x="283" y="219"/>
                  </a:lnTo>
                  <a:lnTo>
                    <a:pt x="255" y="277"/>
                  </a:lnTo>
                  <a:lnTo>
                    <a:pt x="138" y="336"/>
                  </a:lnTo>
                  <a:lnTo>
                    <a:pt x="87" y="336"/>
                  </a:lnTo>
                  <a:lnTo>
                    <a:pt x="37" y="496"/>
                  </a:lnTo>
                  <a:lnTo>
                    <a:pt x="22" y="496"/>
                  </a:lnTo>
                  <a:lnTo>
                    <a:pt x="0" y="473"/>
                  </a:lnTo>
                  <a:lnTo>
                    <a:pt x="72" y="174"/>
                  </a:lnTo>
                  <a:lnTo>
                    <a:pt x="203" y="0"/>
                  </a:lnTo>
                  <a:lnTo>
                    <a:pt x="233" y="8"/>
                  </a:lnTo>
                  <a:lnTo>
                    <a:pt x="283" y="73"/>
                  </a:lnTo>
                  <a:close/>
                </a:path>
              </a:pathLst>
            </a:custGeom>
            <a:solidFill>
              <a:srgbClr val="1F1A17"/>
            </a:solidFill>
            <a:ln w="9525">
              <a:noFill/>
              <a:round/>
              <a:headEnd/>
              <a:tailEnd/>
            </a:ln>
          </p:spPr>
          <p:txBody>
            <a:bodyPr>
              <a:prstTxWarp prst="textNoShape">
                <a:avLst/>
              </a:prstTxWarp>
            </a:bodyPr>
            <a:lstStyle/>
            <a:p>
              <a:endParaRPr lang="en-US"/>
            </a:p>
          </p:txBody>
        </p:sp>
        <p:sp>
          <p:nvSpPr>
            <p:cNvPr id="51286" name="Freeform 146"/>
            <p:cNvSpPr>
              <a:spLocks noChangeAspect="1"/>
            </p:cNvSpPr>
            <p:nvPr/>
          </p:nvSpPr>
          <p:spPr bwMode="auto">
            <a:xfrm>
              <a:off x="1992" y="2438"/>
              <a:ext cx="5" cy="1"/>
            </a:xfrm>
            <a:custGeom>
              <a:avLst/>
              <a:gdLst>
                <a:gd name="T0" fmla="*/ 0 w 36"/>
                <a:gd name="T1" fmla="*/ 0 h 14"/>
                <a:gd name="T2" fmla="*/ 36 w 36"/>
                <a:gd name="T3" fmla="*/ 14 h 14"/>
                <a:gd name="T4" fmla="*/ 0 w 36"/>
                <a:gd name="T5" fmla="*/ 0 h 14"/>
                <a:gd name="T6" fmla="*/ 0 60000 65536"/>
                <a:gd name="T7" fmla="*/ 0 60000 65536"/>
                <a:gd name="T8" fmla="*/ 0 60000 65536"/>
                <a:gd name="T9" fmla="*/ 0 w 36"/>
                <a:gd name="T10" fmla="*/ 0 h 14"/>
                <a:gd name="T11" fmla="*/ 36 w 36"/>
                <a:gd name="T12" fmla="*/ 14 h 14"/>
              </a:gdLst>
              <a:ahLst/>
              <a:cxnLst>
                <a:cxn ang="T6">
                  <a:pos x="T0" y="T1"/>
                </a:cxn>
                <a:cxn ang="T7">
                  <a:pos x="T2" y="T3"/>
                </a:cxn>
                <a:cxn ang="T8">
                  <a:pos x="T4" y="T5"/>
                </a:cxn>
              </a:cxnLst>
              <a:rect l="T9" t="T10" r="T11" b="T12"/>
              <a:pathLst>
                <a:path w="36" h="14">
                  <a:moveTo>
                    <a:pt x="0" y="0"/>
                  </a:moveTo>
                  <a:lnTo>
                    <a:pt x="36" y="14"/>
                  </a:lnTo>
                  <a:lnTo>
                    <a:pt x="0" y="0"/>
                  </a:lnTo>
                  <a:close/>
                </a:path>
              </a:pathLst>
            </a:custGeom>
            <a:solidFill>
              <a:srgbClr val="E87B14"/>
            </a:solidFill>
            <a:ln w="9525">
              <a:noFill/>
              <a:round/>
              <a:headEnd/>
              <a:tailEnd/>
            </a:ln>
          </p:spPr>
          <p:txBody>
            <a:bodyPr>
              <a:prstTxWarp prst="textNoShape">
                <a:avLst/>
              </a:prstTxWarp>
            </a:bodyPr>
            <a:lstStyle/>
            <a:p>
              <a:endParaRPr lang="en-US"/>
            </a:p>
          </p:txBody>
        </p:sp>
        <p:sp>
          <p:nvSpPr>
            <p:cNvPr id="51287" name="Freeform 147"/>
            <p:cNvSpPr>
              <a:spLocks noChangeAspect="1"/>
            </p:cNvSpPr>
            <p:nvPr/>
          </p:nvSpPr>
          <p:spPr bwMode="auto">
            <a:xfrm>
              <a:off x="1978" y="2452"/>
              <a:ext cx="51" cy="36"/>
            </a:xfrm>
            <a:custGeom>
              <a:avLst/>
              <a:gdLst>
                <a:gd name="T0" fmla="*/ 407 w 407"/>
                <a:gd name="T1" fmla="*/ 277 h 285"/>
                <a:gd name="T2" fmla="*/ 246 w 407"/>
                <a:gd name="T3" fmla="*/ 285 h 285"/>
                <a:gd name="T4" fmla="*/ 0 w 407"/>
                <a:gd name="T5" fmla="*/ 88 h 285"/>
                <a:gd name="T6" fmla="*/ 72 w 407"/>
                <a:gd name="T7" fmla="*/ 0 h 285"/>
                <a:gd name="T8" fmla="*/ 166 w 407"/>
                <a:gd name="T9" fmla="*/ 15 h 285"/>
                <a:gd name="T10" fmla="*/ 407 w 407"/>
                <a:gd name="T11" fmla="*/ 277 h 285"/>
                <a:gd name="T12" fmla="*/ 0 60000 65536"/>
                <a:gd name="T13" fmla="*/ 0 60000 65536"/>
                <a:gd name="T14" fmla="*/ 0 60000 65536"/>
                <a:gd name="T15" fmla="*/ 0 60000 65536"/>
                <a:gd name="T16" fmla="*/ 0 60000 65536"/>
                <a:gd name="T17" fmla="*/ 0 60000 65536"/>
                <a:gd name="T18" fmla="*/ 0 w 407"/>
                <a:gd name="T19" fmla="*/ 0 h 285"/>
                <a:gd name="T20" fmla="*/ 407 w 407"/>
                <a:gd name="T21" fmla="*/ 285 h 285"/>
              </a:gdLst>
              <a:ahLst/>
              <a:cxnLst>
                <a:cxn ang="T12">
                  <a:pos x="T0" y="T1"/>
                </a:cxn>
                <a:cxn ang="T13">
                  <a:pos x="T2" y="T3"/>
                </a:cxn>
                <a:cxn ang="T14">
                  <a:pos x="T4" y="T5"/>
                </a:cxn>
                <a:cxn ang="T15">
                  <a:pos x="T6" y="T7"/>
                </a:cxn>
                <a:cxn ang="T16">
                  <a:pos x="T8" y="T9"/>
                </a:cxn>
                <a:cxn ang="T17">
                  <a:pos x="T10" y="T11"/>
                </a:cxn>
              </a:cxnLst>
              <a:rect l="T18" t="T19" r="T20" b="T21"/>
              <a:pathLst>
                <a:path w="407" h="285">
                  <a:moveTo>
                    <a:pt x="407" y="277"/>
                  </a:moveTo>
                  <a:lnTo>
                    <a:pt x="246" y="285"/>
                  </a:lnTo>
                  <a:lnTo>
                    <a:pt x="0" y="88"/>
                  </a:lnTo>
                  <a:lnTo>
                    <a:pt x="72" y="0"/>
                  </a:lnTo>
                  <a:lnTo>
                    <a:pt x="166" y="15"/>
                  </a:lnTo>
                  <a:lnTo>
                    <a:pt x="407" y="277"/>
                  </a:lnTo>
                  <a:close/>
                </a:path>
              </a:pathLst>
            </a:custGeom>
            <a:solidFill>
              <a:srgbClr val="8F5644"/>
            </a:solidFill>
            <a:ln w="9525">
              <a:noFill/>
              <a:round/>
              <a:headEnd/>
              <a:tailEnd/>
            </a:ln>
          </p:spPr>
          <p:txBody>
            <a:bodyPr>
              <a:prstTxWarp prst="textNoShape">
                <a:avLst/>
              </a:prstTxWarp>
            </a:bodyPr>
            <a:lstStyle/>
            <a:p>
              <a:endParaRPr lang="en-US"/>
            </a:p>
          </p:txBody>
        </p:sp>
        <p:sp>
          <p:nvSpPr>
            <p:cNvPr id="51288" name="Freeform 148"/>
            <p:cNvSpPr>
              <a:spLocks noChangeAspect="1"/>
            </p:cNvSpPr>
            <p:nvPr/>
          </p:nvSpPr>
          <p:spPr bwMode="auto">
            <a:xfrm>
              <a:off x="2015" y="2458"/>
              <a:ext cx="5" cy="5"/>
            </a:xfrm>
            <a:custGeom>
              <a:avLst/>
              <a:gdLst>
                <a:gd name="T0" fmla="*/ 43 w 43"/>
                <a:gd name="T1" fmla="*/ 29 h 43"/>
                <a:gd name="T2" fmla="*/ 29 w 43"/>
                <a:gd name="T3" fmla="*/ 43 h 43"/>
                <a:gd name="T4" fmla="*/ 0 w 43"/>
                <a:gd name="T5" fmla="*/ 0 h 43"/>
                <a:gd name="T6" fmla="*/ 29 w 43"/>
                <a:gd name="T7" fmla="*/ 21 h 43"/>
                <a:gd name="T8" fmla="*/ 43 w 43"/>
                <a:gd name="T9" fmla="*/ 29 h 43"/>
                <a:gd name="T10" fmla="*/ 0 60000 65536"/>
                <a:gd name="T11" fmla="*/ 0 60000 65536"/>
                <a:gd name="T12" fmla="*/ 0 60000 65536"/>
                <a:gd name="T13" fmla="*/ 0 60000 65536"/>
                <a:gd name="T14" fmla="*/ 0 60000 65536"/>
                <a:gd name="T15" fmla="*/ 0 w 43"/>
                <a:gd name="T16" fmla="*/ 0 h 43"/>
                <a:gd name="T17" fmla="*/ 43 w 43"/>
                <a:gd name="T18" fmla="*/ 43 h 43"/>
              </a:gdLst>
              <a:ahLst/>
              <a:cxnLst>
                <a:cxn ang="T10">
                  <a:pos x="T0" y="T1"/>
                </a:cxn>
                <a:cxn ang="T11">
                  <a:pos x="T2" y="T3"/>
                </a:cxn>
                <a:cxn ang="T12">
                  <a:pos x="T4" y="T5"/>
                </a:cxn>
                <a:cxn ang="T13">
                  <a:pos x="T6" y="T7"/>
                </a:cxn>
                <a:cxn ang="T14">
                  <a:pos x="T8" y="T9"/>
                </a:cxn>
              </a:cxnLst>
              <a:rect l="T15" t="T16" r="T17" b="T18"/>
              <a:pathLst>
                <a:path w="43" h="43">
                  <a:moveTo>
                    <a:pt x="43" y="29"/>
                  </a:moveTo>
                  <a:lnTo>
                    <a:pt x="29" y="43"/>
                  </a:lnTo>
                  <a:lnTo>
                    <a:pt x="0" y="0"/>
                  </a:lnTo>
                  <a:lnTo>
                    <a:pt x="29" y="21"/>
                  </a:lnTo>
                  <a:lnTo>
                    <a:pt x="43" y="29"/>
                  </a:lnTo>
                  <a:close/>
                </a:path>
              </a:pathLst>
            </a:custGeom>
            <a:solidFill>
              <a:srgbClr val="BB845B"/>
            </a:solidFill>
            <a:ln w="9525">
              <a:noFill/>
              <a:round/>
              <a:headEnd/>
              <a:tailEnd/>
            </a:ln>
          </p:spPr>
          <p:txBody>
            <a:bodyPr>
              <a:prstTxWarp prst="textNoShape">
                <a:avLst/>
              </a:prstTxWarp>
            </a:bodyPr>
            <a:lstStyle/>
            <a:p>
              <a:endParaRPr lang="en-US"/>
            </a:p>
          </p:txBody>
        </p:sp>
        <p:sp>
          <p:nvSpPr>
            <p:cNvPr id="51289" name="Freeform 149"/>
            <p:cNvSpPr>
              <a:spLocks noChangeAspect="1"/>
            </p:cNvSpPr>
            <p:nvPr/>
          </p:nvSpPr>
          <p:spPr bwMode="auto">
            <a:xfrm>
              <a:off x="2027" y="2470"/>
              <a:ext cx="3" cy="6"/>
            </a:xfrm>
            <a:custGeom>
              <a:avLst/>
              <a:gdLst>
                <a:gd name="T0" fmla="*/ 22 w 29"/>
                <a:gd name="T1" fmla="*/ 45 h 45"/>
                <a:gd name="T2" fmla="*/ 0 w 29"/>
                <a:gd name="T3" fmla="*/ 0 h 45"/>
                <a:gd name="T4" fmla="*/ 29 w 29"/>
                <a:gd name="T5" fmla="*/ 37 h 45"/>
                <a:gd name="T6" fmla="*/ 22 w 29"/>
                <a:gd name="T7" fmla="*/ 45 h 45"/>
                <a:gd name="T8" fmla="*/ 0 60000 65536"/>
                <a:gd name="T9" fmla="*/ 0 60000 65536"/>
                <a:gd name="T10" fmla="*/ 0 60000 65536"/>
                <a:gd name="T11" fmla="*/ 0 60000 65536"/>
                <a:gd name="T12" fmla="*/ 0 w 29"/>
                <a:gd name="T13" fmla="*/ 0 h 45"/>
                <a:gd name="T14" fmla="*/ 29 w 29"/>
                <a:gd name="T15" fmla="*/ 45 h 45"/>
              </a:gdLst>
              <a:ahLst/>
              <a:cxnLst>
                <a:cxn ang="T8">
                  <a:pos x="T0" y="T1"/>
                </a:cxn>
                <a:cxn ang="T9">
                  <a:pos x="T2" y="T3"/>
                </a:cxn>
                <a:cxn ang="T10">
                  <a:pos x="T4" y="T5"/>
                </a:cxn>
                <a:cxn ang="T11">
                  <a:pos x="T6" y="T7"/>
                </a:cxn>
              </a:cxnLst>
              <a:rect l="T12" t="T13" r="T14" b="T15"/>
              <a:pathLst>
                <a:path w="29" h="45">
                  <a:moveTo>
                    <a:pt x="22" y="45"/>
                  </a:moveTo>
                  <a:lnTo>
                    <a:pt x="0" y="0"/>
                  </a:lnTo>
                  <a:lnTo>
                    <a:pt x="29" y="37"/>
                  </a:lnTo>
                  <a:lnTo>
                    <a:pt x="22" y="45"/>
                  </a:lnTo>
                  <a:close/>
                </a:path>
              </a:pathLst>
            </a:custGeom>
            <a:solidFill>
              <a:srgbClr val="E87B14"/>
            </a:solidFill>
            <a:ln w="9525">
              <a:noFill/>
              <a:round/>
              <a:headEnd/>
              <a:tailEnd/>
            </a:ln>
          </p:spPr>
          <p:txBody>
            <a:bodyPr>
              <a:prstTxWarp prst="textNoShape">
                <a:avLst/>
              </a:prstTxWarp>
            </a:bodyPr>
            <a:lstStyle/>
            <a:p>
              <a:endParaRPr lang="en-US"/>
            </a:p>
          </p:txBody>
        </p:sp>
        <p:sp>
          <p:nvSpPr>
            <p:cNvPr id="51290" name="Freeform 150"/>
            <p:cNvSpPr>
              <a:spLocks noChangeAspect="1"/>
            </p:cNvSpPr>
            <p:nvPr/>
          </p:nvSpPr>
          <p:spPr bwMode="auto">
            <a:xfrm>
              <a:off x="1884" y="2499"/>
              <a:ext cx="89" cy="275"/>
            </a:xfrm>
            <a:custGeom>
              <a:avLst/>
              <a:gdLst>
                <a:gd name="T0" fmla="*/ 627 w 714"/>
                <a:gd name="T1" fmla="*/ 248 h 2199"/>
                <a:gd name="T2" fmla="*/ 627 w 714"/>
                <a:gd name="T3" fmla="*/ 393 h 2199"/>
                <a:gd name="T4" fmla="*/ 714 w 714"/>
                <a:gd name="T5" fmla="*/ 852 h 2199"/>
                <a:gd name="T6" fmla="*/ 671 w 714"/>
                <a:gd name="T7" fmla="*/ 1006 h 2199"/>
                <a:gd name="T8" fmla="*/ 546 w 714"/>
                <a:gd name="T9" fmla="*/ 1260 h 2199"/>
                <a:gd name="T10" fmla="*/ 503 w 714"/>
                <a:gd name="T11" fmla="*/ 1449 h 2199"/>
                <a:gd name="T12" fmla="*/ 525 w 714"/>
                <a:gd name="T13" fmla="*/ 1471 h 2199"/>
                <a:gd name="T14" fmla="*/ 525 w 714"/>
                <a:gd name="T15" fmla="*/ 1639 h 2199"/>
                <a:gd name="T16" fmla="*/ 511 w 714"/>
                <a:gd name="T17" fmla="*/ 1631 h 2199"/>
                <a:gd name="T18" fmla="*/ 482 w 714"/>
                <a:gd name="T19" fmla="*/ 1755 h 2199"/>
                <a:gd name="T20" fmla="*/ 482 w 714"/>
                <a:gd name="T21" fmla="*/ 1828 h 2199"/>
                <a:gd name="T22" fmla="*/ 394 w 714"/>
                <a:gd name="T23" fmla="*/ 2003 h 2199"/>
                <a:gd name="T24" fmla="*/ 314 w 714"/>
                <a:gd name="T25" fmla="*/ 2112 h 2199"/>
                <a:gd name="T26" fmla="*/ 189 w 714"/>
                <a:gd name="T27" fmla="*/ 2199 h 2199"/>
                <a:gd name="T28" fmla="*/ 15 w 714"/>
                <a:gd name="T29" fmla="*/ 2185 h 2199"/>
                <a:gd name="T30" fmla="*/ 0 w 714"/>
                <a:gd name="T31" fmla="*/ 2163 h 2199"/>
                <a:gd name="T32" fmla="*/ 0 w 714"/>
                <a:gd name="T33" fmla="*/ 2134 h 2199"/>
                <a:gd name="T34" fmla="*/ 8 w 714"/>
                <a:gd name="T35" fmla="*/ 2119 h 2199"/>
                <a:gd name="T36" fmla="*/ 74 w 714"/>
                <a:gd name="T37" fmla="*/ 2163 h 2199"/>
                <a:gd name="T38" fmla="*/ 189 w 714"/>
                <a:gd name="T39" fmla="*/ 2142 h 2199"/>
                <a:gd name="T40" fmla="*/ 299 w 714"/>
                <a:gd name="T41" fmla="*/ 2062 h 2199"/>
                <a:gd name="T42" fmla="*/ 408 w 714"/>
                <a:gd name="T43" fmla="*/ 1879 h 2199"/>
                <a:gd name="T44" fmla="*/ 511 w 714"/>
                <a:gd name="T45" fmla="*/ 1289 h 2199"/>
                <a:gd name="T46" fmla="*/ 671 w 714"/>
                <a:gd name="T47" fmla="*/ 924 h 2199"/>
                <a:gd name="T48" fmla="*/ 642 w 714"/>
                <a:gd name="T49" fmla="*/ 575 h 2199"/>
                <a:gd name="T50" fmla="*/ 605 w 714"/>
                <a:gd name="T51" fmla="*/ 379 h 2199"/>
                <a:gd name="T52" fmla="*/ 620 w 714"/>
                <a:gd name="T53" fmla="*/ 36 h 2199"/>
                <a:gd name="T54" fmla="*/ 642 w 714"/>
                <a:gd name="T55" fmla="*/ 0 h 2199"/>
                <a:gd name="T56" fmla="*/ 627 w 714"/>
                <a:gd name="T57" fmla="*/ 248 h 219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714"/>
                <a:gd name="T88" fmla="*/ 0 h 2199"/>
                <a:gd name="T89" fmla="*/ 714 w 714"/>
                <a:gd name="T90" fmla="*/ 2199 h 2199"/>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714" h="2199">
                  <a:moveTo>
                    <a:pt x="627" y="248"/>
                  </a:moveTo>
                  <a:lnTo>
                    <a:pt x="627" y="393"/>
                  </a:lnTo>
                  <a:lnTo>
                    <a:pt x="714" y="852"/>
                  </a:lnTo>
                  <a:lnTo>
                    <a:pt x="671" y="1006"/>
                  </a:lnTo>
                  <a:lnTo>
                    <a:pt x="546" y="1260"/>
                  </a:lnTo>
                  <a:lnTo>
                    <a:pt x="503" y="1449"/>
                  </a:lnTo>
                  <a:lnTo>
                    <a:pt x="525" y="1471"/>
                  </a:lnTo>
                  <a:lnTo>
                    <a:pt x="525" y="1639"/>
                  </a:lnTo>
                  <a:lnTo>
                    <a:pt x="511" y="1631"/>
                  </a:lnTo>
                  <a:lnTo>
                    <a:pt x="482" y="1755"/>
                  </a:lnTo>
                  <a:lnTo>
                    <a:pt x="482" y="1828"/>
                  </a:lnTo>
                  <a:lnTo>
                    <a:pt x="394" y="2003"/>
                  </a:lnTo>
                  <a:lnTo>
                    <a:pt x="314" y="2112"/>
                  </a:lnTo>
                  <a:lnTo>
                    <a:pt x="189" y="2199"/>
                  </a:lnTo>
                  <a:lnTo>
                    <a:pt x="15" y="2185"/>
                  </a:lnTo>
                  <a:lnTo>
                    <a:pt x="0" y="2163"/>
                  </a:lnTo>
                  <a:lnTo>
                    <a:pt x="0" y="2134"/>
                  </a:lnTo>
                  <a:lnTo>
                    <a:pt x="8" y="2119"/>
                  </a:lnTo>
                  <a:lnTo>
                    <a:pt x="74" y="2163"/>
                  </a:lnTo>
                  <a:lnTo>
                    <a:pt x="189" y="2142"/>
                  </a:lnTo>
                  <a:lnTo>
                    <a:pt x="299" y="2062"/>
                  </a:lnTo>
                  <a:lnTo>
                    <a:pt x="408" y="1879"/>
                  </a:lnTo>
                  <a:lnTo>
                    <a:pt x="511" y="1289"/>
                  </a:lnTo>
                  <a:lnTo>
                    <a:pt x="671" y="924"/>
                  </a:lnTo>
                  <a:lnTo>
                    <a:pt x="642" y="575"/>
                  </a:lnTo>
                  <a:lnTo>
                    <a:pt x="605" y="379"/>
                  </a:lnTo>
                  <a:lnTo>
                    <a:pt x="620" y="36"/>
                  </a:lnTo>
                  <a:lnTo>
                    <a:pt x="642" y="0"/>
                  </a:lnTo>
                  <a:lnTo>
                    <a:pt x="627" y="248"/>
                  </a:lnTo>
                  <a:close/>
                </a:path>
              </a:pathLst>
            </a:custGeom>
            <a:solidFill>
              <a:srgbClr val="1F1A17"/>
            </a:solidFill>
            <a:ln w="9525">
              <a:noFill/>
              <a:round/>
              <a:headEnd/>
              <a:tailEnd/>
            </a:ln>
          </p:spPr>
          <p:txBody>
            <a:bodyPr>
              <a:prstTxWarp prst="textNoShape">
                <a:avLst/>
              </a:prstTxWarp>
            </a:bodyPr>
            <a:lstStyle/>
            <a:p>
              <a:endParaRPr lang="en-US"/>
            </a:p>
          </p:txBody>
        </p:sp>
        <p:sp>
          <p:nvSpPr>
            <p:cNvPr id="51291" name="Freeform 151"/>
            <p:cNvSpPr>
              <a:spLocks noChangeAspect="1"/>
            </p:cNvSpPr>
            <p:nvPr/>
          </p:nvSpPr>
          <p:spPr bwMode="auto">
            <a:xfrm>
              <a:off x="1846" y="2514"/>
              <a:ext cx="38" cy="78"/>
            </a:xfrm>
            <a:custGeom>
              <a:avLst/>
              <a:gdLst>
                <a:gd name="T0" fmla="*/ 234 w 299"/>
                <a:gd name="T1" fmla="*/ 117 h 619"/>
                <a:gd name="T2" fmla="*/ 241 w 299"/>
                <a:gd name="T3" fmla="*/ 167 h 619"/>
                <a:gd name="T4" fmla="*/ 241 w 299"/>
                <a:gd name="T5" fmla="*/ 197 h 619"/>
                <a:gd name="T6" fmla="*/ 277 w 299"/>
                <a:gd name="T7" fmla="*/ 232 h 619"/>
                <a:gd name="T8" fmla="*/ 299 w 299"/>
                <a:gd name="T9" fmla="*/ 335 h 619"/>
                <a:gd name="T10" fmla="*/ 131 w 299"/>
                <a:gd name="T11" fmla="*/ 619 h 619"/>
                <a:gd name="T12" fmla="*/ 51 w 299"/>
                <a:gd name="T13" fmla="*/ 597 h 619"/>
                <a:gd name="T14" fmla="*/ 30 w 299"/>
                <a:gd name="T15" fmla="*/ 503 h 619"/>
                <a:gd name="T16" fmla="*/ 30 w 299"/>
                <a:gd name="T17" fmla="*/ 349 h 619"/>
                <a:gd name="T18" fmla="*/ 0 w 299"/>
                <a:gd name="T19" fmla="*/ 255 h 619"/>
                <a:gd name="T20" fmla="*/ 45 w 299"/>
                <a:gd name="T21" fmla="*/ 7 h 619"/>
                <a:gd name="T22" fmla="*/ 51 w 299"/>
                <a:gd name="T23" fmla="*/ 0 h 619"/>
                <a:gd name="T24" fmla="*/ 139 w 299"/>
                <a:gd name="T25" fmla="*/ 7 h 619"/>
                <a:gd name="T26" fmla="*/ 234 w 299"/>
                <a:gd name="T27" fmla="*/ 117 h 61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99"/>
                <a:gd name="T43" fmla="*/ 0 h 619"/>
                <a:gd name="T44" fmla="*/ 299 w 299"/>
                <a:gd name="T45" fmla="*/ 619 h 619"/>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99" h="619">
                  <a:moveTo>
                    <a:pt x="234" y="117"/>
                  </a:moveTo>
                  <a:lnTo>
                    <a:pt x="241" y="167"/>
                  </a:lnTo>
                  <a:lnTo>
                    <a:pt x="241" y="197"/>
                  </a:lnTo>
                  <a:lnTo>
                    <a:pt x="277" y="232"/>
                  </a:lnTo>
                  <a:lnTo>
                    <a:pt x="299" y="335"/>
                  </a:lnTo>
                  <a:lnTo>
                    <a:pt x="131" y="619"/>
                  </a:lnTo>
                  <a:lnTo>
                    <a:pt x="51" y="597"/>
                  </a:lnTo>
                  <a:lnTo>
                    <a:pt x="30" y="503"/>
                  </a:lnTo>
                  <a:lnTo>
                    <a:pt x="30" y="349"/>
                  </a:lnTo>
                  <a:lnTo>
                    <a:pt x="0" y="255"/>
                  </a:lnTo>
                  <a:lnTo>
                    <a:pt x="45" y="7"/>
                  </a:lnTo>
                  <a:lnTo>
                    <a:pt x="51" y="0"/>
                  </a:lnTo>
                  <a:lnTo>
                    <a:pt x="139" y="7"/>
                  </a:lnTo>
                  <a:lnTo>
                    <a:pt x="234" y="117"/>
                  </a:lnTo>
                  <a:close/>
                </a:path>
              </a:pathLst>
            </a:custGeom>
            <a:solidFill>
              <a:srgbClr val="DC2B19"/>
            </a:solidFill>
            <a:ln w="9525">
              <a:noFill/>
              <a:round/>
              <a:headEnd/>
              <a:tailEnd/>
            </a:ln>
          </p:spPr>
          <p:txBody>
            <a:bodyPr>
              <a:prstTxWarp prst="textNoShape">
                <a:avLst/>
              </a:prstTxWarp>
            </a:bodyPr>
            <a:lstStyle/>
            <a:p>
              <a:endParaRPr lang="en-US"/>
            </a:p>
          </p:txBody>
        </p:sp>
        <p:sp>
          <p:nvSpPr>
            <p:cNvPr id="51292" name="Freeform 152"/>
            <p:cNvSpPr>
              <a:spLocks noChangeAspect="1"/>
            </p:cNvSpPr>
            <p:nvPr/>
          </p:nvSpPr>
          <p:spPr bwMode="auto">
            <a:xfrm>
              <a:off x="1990" y="2515"/>
              <a:ext cx="119" cy="168"/>
            </a:xfrm>
            <a:custGeom>
              <a:avLst/>
              <a:gdLst>
                <a:gd name="T0" fmla="*/ 298 w 946"/>
                <a:gd name="T1" fmla="*/ 284 h 1347"/>
                <a:gd name="T2" fmla="*/ 663 w 946"/>
                <a:gd name="T3" fmla="*/ 452 h 1347"/>
                <a:gd name="T4" fmla="*/ 860 w 946"/>
                <a:gd name="T5" fmla="*/ 663 h 1347"/>
                <a:gd name="T6" fmla="*/ 946 w 946"/>
                <a:gd name="T7" fmla="*/ 910 h 1347"/>
                <a:gd name="T8" fmla="*/ 932 w 946"/>
                <a:gd name="T9" fmla="*/ 1209 h 1347"/>
                <a:gd name="T10" fmla="*/ 889 w 946"/>
                <a:gd name="T11" fmla="*/ 1297 h 1347"/>
                <a:gd name="T12" fmla="*/ 831 w 946"/>
                <a:gd name="T13" fmla="*/ 1347 h 1347"/>
                <a:gd name="T14" fmla="*/ 721 w 946"/>
                <a:gd name="T15" fmla="*/ 1347 h 1347"/>
                <a:gd name="T16" fmla="*/ 677 w 946"/>
                <a:gd name="T17" fmla="*/ 1326 h 1347"/>
                <a:gd name="T18" fmla="*/ 619 w 946"/>
                <a:gd name="T19" fmla="*/ 1252 h 1347"/>
                <a:gd name="T20" fmla="*/ 408 w 946"/>
                <a:gd name="T21" fmla="*/ 612 h 1347"/>
                <a:gd name="T22" fmla="*/ 7 w 946"/>
                <a:gd name="T23" fmla="*/ 37 h 1347"/>
                <a:gd name="T24" fmla="*/ 0 w 946"/>
                <a:gd name="T25" fmla="*/ 0 h 1347"/>
                <a:gd name="T26" fmla="*/ 167 w 946"/>
                <a:gd name="T27" fmla="*/ 182 h 1347"/>
                <a:gd name="T28" fmla="*/ 298 w 946"/>
                <a:gd name="T29" fmla="*/ 284 h 134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946"/>
                <a:gd name="T46" fmla="*/ 0 h 1347"/>
                <a:gd name="T47" fmla="*/ 946 w 946"/>
                <a:gd name="T48" fmla="*/ 1347 h 134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946" h="1347">
                  <a:moveTo>
                    <a:pt x="298" y="284"/>
                  </a:moveTo>
                  <a:lnTo>
                    <a:pt x="663" y="452"/>
                  </a:lnTo>
                  <a:lnTo>
                    <a:pt x="860" y="663"/>
                  </a:lnTo>
                  <a:lnTo>
                    <a:pt x="946" y="910"/>
                  </a:lnTo>
                  <a:lnTo>
                    <a:pt x="932" y="1209"/>
                  </a:lnTo>
                  <a:lnTo>
                    <a:pt x="889" y="1297"/>
                  </a:lnTo>
                  <a:lnTo>
                    <a:pt x="831" y="1347"/>
                  </a:lnTo>
                  <a:lnTo>
                    <a:pt x="721" y="1347"/>
                  </a:lnTo>
                  <a:lnTo>
                    <a:pt x="677" y="1326"/>
                  </a:lnTo>
                  <a:lnTo>
                    <a:pt x="619" y="1252"/>
                  </a:lnTo>
                  <a:lnTo>
                    <a:pt x="408" y="612"/>
                  </a:lnTo>
                  <a:lnTo>
                    <a:pt x="7" y="37"/>
                  </a:lnTo>
                  <a:lnTo>
                    <a:pt x="0" y="0"/>
                  </a:lnTo>
                  <a:lnTo>
                    <a:pt x="167" y="182"/>
                  </a:lnTo>
                  <a:lnTo>
                    <a:pt x="298" y="284"/>
                  </a:lnTo>
                  <a:close/>
                </a:path>
              </a:pathLst>
            </a:custGeom>
            <a:solidFill>
              <a:srgbClr val="D03A24"/>
            </a:solidFill>
            <a:ln w="9525">
              <a:noFill/>
              <a:round/>
              <a:headEnd/>
              <a:tailEnd/>
            </a:ln>
          </p:spPr>
          <p:txBody>
            <a:bodyPr>
              <a:prstTxWarp prst="textNoShape">
                <a:avLst/>
              </a:prstTxWarp>
            </a:bodyPr>
            <a:lstStyle/>
            <a:p>
              <a:endParaRPr lang="en-US"/>
            </a:p>
          </p:txBody>
        </p:sp>
        <p:sp>
          <p:nvSpPr>
            <p:cNvPr id="51293" name="Freeform 153"/>
            <p:cNvSpPr>
              <a:spLocks noChangeAspect="1"/>
            </p:cNvSpPr>
            <p:nvPr/>
          </p:nvSpPr>
          <p:spPr bwMode="auto">
            <a:xfrm>
              <a:off x="1712" y="2523"/>
              <a:ext cx="397" cy="649"/>
            </a:xfrm>
            <a:custGeom>
              <a:avLst/>
              <a:gdLst>
                <a:gd name="T0" fmla="*/ 2738 w 3175"/>
                <a:gd name="T1" fmla="*/ 1210 h 5193"/>
                <a:gd name="T2" fmla="*/ 2709 w 3175"/>
                <a:gd name="T3" fmla="*/ 1355 h 5193"/>
                <a:gd name="T4" fmla="*/ 2833 w 3175"/>
                <a:gd name="T5" fmla="*/ 1843 h 5193"/>
                <a:gd name="T6" fmla="*/ 3089 w 3175"/>
                <a:gd name="T7" fmla="*/ 2469 h 5193"/>
                <a:gd name="T8" fmla="*/ 3001 w 3175"/>
                <a:gd name="T9" fmla="*/ 2535 h 5193"/>
                <a:gd name="T10" fmla="*/ 3161 w 3175"/>
                <a:gd name="T11" fmla="*/ 3074 h 5193"/>
                <a:gd name="T12" fmla="*/ 3095 w 3175"/>
                <a:gd name="T13" fmla="*/ 3453 h 5193"/>
                <a:gd name="T14" fmla="*/ 2986 w 3175"/>
                <a:gd name="T15" fmla="*/ 3948 h 5193"/>
                <a:gd name="T16" fmla="*/ 2943 w 3175"/>
                <a:gd name="T17" fmla="*/ 4050 h 5193"/>
                <a:gd name="T18" fmla="*/ 2687 w 3175"/>
                <a:gd name="T19" fmla="*/ 4632 h 5193"/>
                <a:gd name="T20" fmla="*/ 2658 w 3175"/>
                <a:gd name="T21" fmla="*/ 4217 h 5193"/>
                <a:gd name="T22" fmla="*/ 2492 w 3175"/>
                <a:gd name="T23" fmla="*/ 4742 h 5193"/>
                <a:gd name="T24" fmla="*/ 2381 w 3175"/>
                <a:gd name="T25" fmla="*/ 4698 h 5193"/>
                <a:gd name="T26" fmla="*/ 2280 w 3175"/>
                <a:gd name="T27" fmla="*/ 4538 h 5193"/>
                <a:gd name="T28" fmla="*/ 2185 w 3175"/>
                <a:gd name="T29" fmla="*/ 5077 h 5193"/>
                <a:gd name="T30" fmla="*/ 2098 w 3175"/>
                <a:gd name="T31" fmla="*/ 4793 h 5193"/>
                <a:gd name="T32" fmla="*/ 2003 w 3175"/>
                <a:gd name="T33" fmla="*/ 4596 h 5193"/>
                <a:gd name="T34" fmla="*/ 1967 w 3175"/>
                <a:gd name="T35" fmla="*/ 5033 h 5193"/>
                <a:gd name="T36" fmla="*/ 1879 w 3175"/>
                <a:gd name="T37" fmla="*/ 4516 h 5193"/>
                <a:gd name="T38" fmla="*/ 1872 w 3175"/>
                <a:gd name="T39" fmla="*/ 4960 h 5193"/>
                <a:gd name="T40" fmla="*/ 1755 w 3175"/>
                <a:gd name="T41" fmla="*/ 4545 h 5193"/>
                <a:gd name="T42" fmla="*/ 1762 w 3175"/>
                <a:gd name="T43" fmla="*/ 4160 h 5193"/>
                <a:gd name="T44" fmla="*/ 1762 w 3175"/>
                <a:gd name="T45" fmla="*/ 4939 h 5193"/>
                <a:gd name="T46" fmla="*/ 1544 w 3175"/>
                <a:gd name="T47" fmla="*/ 4648 h 5193"/>
                <a:gd name="T48" fmla="*/ 1391 w 3175"/>
                <a:gd name="T49" fmla="*/ 4822 h 5193"/>
                <a:gd name="T50" fmla="*/ 1245 w 3175"/>
                <a:gd name="T51" fmla="*/ 4043 h 5193"/>
                <a:gd name="T52" fmla="*/ 1194 w 3175"/>
                <a:gd name="T53" fmla="*/ 4275 h 5193"/>
                <a:gd name="T54" fmla="*/ 1093 w 3175"/>
                <a:gd name="T55" fmla="*/ 4261 h 5193"/>
                <a:gd name="T56" fmla="*/ 1048 w 3175"/>
                <a:gd name="T57" fmla="*/ 4137 h 5193"/>
                <a:gd name="T58" fmla="*/ 954 w 3175"/>
                <a:gd name="T59" fmla="*/ 3890 h 5193"/>
                <a:gd name="T60" fmla="*/ 888 w 3175"/>
                <a:gd name="T61" fmla="*/ 4400 h 5193"/>
                <a:gd name="T62" fmla="*/ 750 w 3175"/>
                <a:gd name="T63" fmla="*/ 4429 h 5193"/>
                <a:gd name="T64" fmla="*/ 626 w 3175"/>
                <a:gd name="T65" fmla="*/ 3569 h 5193"/>
                <a:gd name="T66" fmla="*/ 560 w 3175"/>
                <a:gd name="T67" fmla="*/ 3438 h 5193"/>
                <a:gd name="T68" fmla="*/ 546 w 3175"/>
                <a:gd name="T69" fmla="*/ 3998 h 5193"/>
                <a:gd name="T70" fmla="*/ 437 w 3175"/>
                <a:gd name="T71" fmla="*/ 3766 h 5193"/>
                <a:gd name="T72" fmla="*/ 459 w 3175"/>
                <a:gd name="T73" fmla="*/ 3787 h 5193"/>
                <a:gd name="T74" fmla="*/ 459 w 3175"/>
                <a:gd name="T75" fmla="*/ 3591 h 5193"/>
                <a:gd name="T76" fmla="*/ 400 w 3175"/>
                <a:gd name="T77" fmla="*/ 3686 h 5193"/>
                <a:gd name="T78" fmla="*/ 371 w 3175"/>
                <a:gd name="T79" fmla="*/ 3438 h 5193"/>
                <a:gd name="T80" fmla="*/ 248 w 3175"/>
                <a:gd name="T81" fmla="*/ 3379 h 5193"/>
                <a:gd name="T82" fmla="*/ 283 w 3175"/>
                <a:gd name="T83" fmla="*/ 3001 h 5193"/>
                <a:gd name="T84" fmla="*/ 378 w 3175"/>
                <a:gd name="T85" fmla="*/ 2535 h 5193"/>
                <a:gd name="T86" fmla="*/ 225 w 3175"/>
                <a:gd name="T87" fmla="*/ 2965 h 5193"/>
                <a:gd name="T88" fmla="*/ 328 w 3175"/>
                <a:gd name="T89" fmla="*/ 2550 h 5193"/>
                <a:gd name="T90" fmla="*/ 43 w 3175"/>
                <a:gd name="T91" fmla="*/ 3125 h 5193"/>
                <a:gd name="T92" fmla="*/ 166 w 3175"/>
                <a:gd name="T93" fmla="*/ 2768 h 5193"/>
                <a:gd name="T94" fmla="*/ 371 w 3175"/>
                <a:gd name="T95" fmla="*/ 2222 h 5193"/>
                <a:gd name="T96" fmla="*/ 378 w 3175"/>
                <a:gd name="T97" fmla="*/ 2083 h 5193"/>
                <a:gd name="T98" fmla="*/ 298 w 3175"/>
                <a:gd name="T99" fmla="*/ 2171 h 5193"/>
                <a:gd name="T100" fmla="*/ 166 w 3175"/>
                <a:gd name="T101" fmla="*/ 2462 h 5193"/>
                <a:gd name="T102" fmla="*/ 137 w 3175"/>
                <a:gd name="T103" fmla="*/ 2680 h 5193"/>
                <a:gd name="T104" fmla="*/ 939 w 3175"/>
                <a:gd name="T105" fmla="*/ 1683 h 5193"/>
                <a:gd name="T106" fmla="*/ 1807 w 3175"/>
                <a:gd name="T107" fmla="*/ 2192 h 5193"/>
                <a:gd name="T108" fmla="*/ 2360 w 3175"/>
                <a:gd name="T109" fmla="*/ 1086 h 519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3175"/>
                <a:gd name="T166" fmla="*/ 0 h 5193"/>
                <a:gd name="T167" fmla="*/ 3175 w 3175"/>
                <a:gd name="T168" fmla="*/ 5193 h 5193"/>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3175" h="5193">
                  <a:moveTo>
                    <a:pt x="2666" y="802"/>
                  </a:moveTo>
                  <a:lnTo>
                    <a:pt x="2761" y="1136"/>
                  </a:lnTo>
                  <a:lnTo>
                    <a:pt x="2812" y="1232"/>
                  </a:lnTo>
                  <a:lnTo>
                    <a:pt x="2812" y="1253"/>
                  </a:lnTo>
                  <a:lnTo>
                    <a:pt x="2761" y="1210"/>
                  </a:lnTo>
                  <a:lnTo>
                    <a:pt x="2738" y="1210"/>
                  </a:lnTo>
                  <a:lnTo>
                    <a:pt x="2724" y="1232"/>
                  </a:lnTo>
                  <a:lnTo>
                    <a:pt x="2804" y="1443"/>
                  </a:lnTo>
                  <a:lnTo>
                    <a:pt x="2753" y="1413"/>
                  </a:lnTo>
                  <a:lnTo>
                    <a:pt x="2738" y="1378"/>
                  </a:lnTo>
                  <a:lnTo>
                    <a:pt x="2724" y="1355"/>
                  </a:lnTo>
                  <a:lnTo>
                    <a:pt x="2709" y="1355"/>
                  </a:lnTo>
                  <a:lnTo>
                    <a:pt x="2687" y="1378"/>
                  </a:lnTo>
                  <a:lnTo>
                    <a:pt x="2775" y="1544"/>
                  </a:lnTo>
                  <a:lnTo>
                    <a:pt x="2761" y="1589"/>
                  </a:lnTo>
                  <a:lnTo>
                    <a:pt x="2732" y="1618"/>
                  </a:lnTo>
                  <a:lnTo>
                    <a:pt x="2826" y="1778"/>
                  </a:lnTo>
                  <a:lnTo>
                    <a:pt x="2833" y="1843"/>
                  </a:lnTo>
                  <a:lnTo>
                    <a:pt x="2826" y="1851"/>
                  </a:lnTo>
                  <a:lnTo>
                    <a:pt x="2906" y="1938"/>
                  </a:lnTo>
                  <a:lnTo>
                    <a:pt x="2906" y="2011"/>
                  </a:lnTo>
                  <a:lnTo>
                    <a:pt x="3060" y="2251"/>
                  </a:lnTo>
                  <a:lnTo>
                    <a:pt x="3118" y="2440"/>
                  </a:lnTo>
                  <a:lnTo>
                    <a:pt x="3089" y="2469"/>
                  </a:lnTo>
                  <a:lnTo>
                    <a:pt x="3154" y="2702"/>
                  </a:lnTo>
                  <a:lnTo>
                    <a:pt x="3161" y="2811"/>
                  </a:lnTo>
                  <a:lnTo>
                    <a:pt x="3140" y="2811"/>
                  </a:lnTo>
                  <a:lnTo>
                    <a:pt x="3038" y="2557"/>
                  </a:lnTo>
                  <a:lnTo>
                    <a:pt x="3015" y="2535"/>
                  </a:lnTo>
                  <a:lnTo>
                    <a:pt x="3001" y="2535"/>
                  </a:lnTo>
                  <a:lnTo>
                    <a:pt x="3001" y="2579"/>
                  </a:lnTo>
                  <a:lnTo>
                    <a:pt x="3154" y="2928"/>
                  </a:lnTo>
                  <a:lnTo>
                    <a:pt x="3161" y="3008"/>
                  </a:lnTo>
                  <a:lnTo>
                    <a:pt x="3154" y="3001"/>
                  </a:lnTo>
                  <a:lnTo>
                    <a:pt x="3154" y="3067"/>
                  </a:lnTo>
                  <a:lnTo>
                    <a:pt x="3161" y="3074"/>
                  </a:lnTo>
                  <a:lnTo>
                    <a:pt x="3175" y="3067"/>
                  </a:lnTo>
                  <a:lnTo>
                    <a:pt x="3161" y="3176"/>
                  </a:lnTo>
                  <a:lnTo>
                    <a:pt x="3132" y="3264"/>
                  </a:lnTo>
                  <a:lnTo>
                    <a:pt x="3132" y="3358"/>
                  </a:lnTo>
                  <a:lnTo>
                    <a:pt x="3118" y="3344"/>
                  </a:lnTo>
                  <a:lnTo>
                    <a:pt x="3095" y="3453"/>
                  </a:lnTo>
                  <a:lnTo>
                    <a:pt x="3081" y="3715"/>
                  </a:lnTo>
                  <a:lnTo>
                    <a:pt x="3038" y="3766"/>
                  </a:lnTo>
                  <a:lnTo>
                    <a:pt x="3023" y="3875"/>
                  </a:lnTo>
                  <a:lnTo>
                    <a:pt x="3023" y="3904"/>
                  </a:lnTo>
                  <a:lnTo>
                    <a:pt x="3001" y="3904"/>
                  </a:lnTo>
                  <a:lnTo>
                    <a:pt x="2986" y="3948"/>
                  </a:lnTo>
                  <a:lnTo>
                    <a:pt x="2950" y="3460"/>
                  </a:lnTo>
                  <a:lnTo>
                    <a:pt x="2929" y="3387"/>
                  </a:lnTo>
                  <a:lnTo>
                    <a:pt x="2921" y="3307"/>
                  </a:lnTo>
                  <a:lnTo>
                    <a:pt x="2906" y="3293"/>
                  </a:lnTo>
                  <a:lnTo>
                    <a:pt x="2892" y="3314"/>
                  </a:lnTo>
                  <a:lnTo>
                    <a:pt x="2943" y="4050"/>
                  </a:lnTo>
                  <a:lnTo>
                    <a:pt x="2892" y="4101"/>
                  </a:lnTo>
                  <a:lnTo>
                    <a:pt x="2812" y="4385"/>
                  </a:lnTo>
                  <a:lnTo>
                    <a:pt x="2812" y="4355"/>
                  </a:lnTo>
                  <a:lnTo>
                    <a:pt x="2797" y="4334"/>
                  </a:lnTo>
                  <a:lnTo>
                    <a:pt x="2775" y="4334"/>
                  </a:lnTo>
                  <a:lnTo>
                    <a:pt x="2687" y="4632"/>
                  </a:lnTo>
                  <a:lnTo>
                    <a:pt x="2644" y="4698"/>
                  </a:lnTo>
                  <a:lnTo>
                    <a:pt x="2629" y="4648"/>
                  </a:lnTo>
                  <a:lnTo>
                    <a:pt x="2644" y="4574"/>
                  </a:lnTo>
                  <a:lnTo>
                    <a:pt x="2637" y="4355"/>
                  </a:lnTo>
                  <a:lnTo>
                    <a:pt x="2666" y="4232"/>
                  </a:lnTo>
                  <a:lnTo>
                    <a:pt x="2658" y="4217"/>
                  </a:lnTo>
                  <a:lnTo>
                    <a:pt x="2637" y="4217"/>
                  </a:lnTo>
                  <a:lnTo>
                    <a:pt x="2600" y="4305"/>
                  </a:lnTo>
                  <a:lnTo>
                    <a:pt x="2549" y="4749"/>
                  </a:lnTo>
                  <a:lnTo>
                    <a:pt x="2520" y="4837"/>
                  </a:lnTo>
                  <a:lnTo>
                    <a:pt x="2513" y="4756"/>
                  </a:lnTo>
                  <a:lnTo>
                    <a:pt x="2492" y="4742"/>
                  </a:lnTo>
                  <a:lnTo>
                    <a:pt x="2476" y="4742"/>
                  </a:lnTo>
                  <a:lnTo>
                    <a:pt x="2455" y="4756"/>
                  </a:lnTo>
                  <a:lnTo>
                    <a:pt x="2426" y="4939"/>
                  </a:lnTo>
                  <a:lnTo>
                    <a:pt x="2418" y="4945"/>
                  </a:lnTo>
                  <a:lnTo>
                    <a:pt x="2404" y="4728"/>
                  </a:lnTo>
                  <a:lnTo>
                    <a:pt x="2381" y="4698"/>
                  </a:lnTo>
                  <a:lnTo>
                    <a:pt x="2353" y="4749"/>
                  </a:lnTo>
                  <a:lnTo>
                    <a:pt x="2338" y="4865"/>
                  </a:lnTo>
                  <a:lnTo>
                    <a:pt x="2309" y="4945"/>
                  </a:lnTo>
                  <a:lnTo>
                    <a:pt x="2309" y="4873"/>
                  </a:lnTo>
                  <a:lnTo>
                    <a:pt x="2280" y="4843"/>
                  </a:lnTo>
                  <a:lnTo>
                    <a:pt x="2280" y="4538"/>
                  </a:lnTo>
                  <a:lnTo>
                    <a:pt x="2244" y="4566"/>
                  </a:lnTo>
                  <a:lnTo>
                    <a:pt x="2236" y="4822"/>
                  </a:lnTo>
                  <a:lnTo>
                    <a:pt x="2229" y="4837"/>
                  </a:lnTo>
                  <a:lnTo>
                    <a:pt x="2244" y="4894"/>
                  </a:lnTo>
                  <a:lnTo>
                    <a:pt x="2192" y="5062"/>
                  </a:lnTo>
                  <a:lnTo>
                    <a:pt x="2185" y="5077"/>
                  </a:lnTo>
                  <a:lnTo>
                    <a:pt x="2163" y="4618"/>
                  </a:lnTo>
                  <a:lnTo>
                    <a:pt x="2170" y="4611"/>
                  </a:lnTo>
                  <a:lnTo>
                    <a:pt x="2149" y="4589"/>
                  </a:lnTo>
                  <a:lnTo>
                    <a:pt x="2135" y="4611"/>
                  </a:lnTo>
                  <a:lnTo>
                    <a:pt x="2119" y="4771"/>
                  </a:lnTo>
                  <a:lnTo>
                    <a:pt x="2098" y="4793"/>
                  </a:lnTo>
                  <a:lnTo>
                    <a:pt x="2098" y="4865"/>
                  </a:lnTo>
                  <a:lnTo>
                    <a:pt x="2076" y="4917"/>
                  </a:lnTo>
                  <a:lnTo>
                    <a:pt x="2076" y="4939"/>
                  </a:lnTo>
                  <a:lnTo>
                    <a:pt x="2053" y="4894"/>
                  </a:lnTo>
                  <a:lnTo>
                    <a:pt x="2053" y="4888"/>
                  </a:lnTo>
                  <a:lnTo>
                    <a:pt x="2003" y="4596"/>
                  </a:lnTo>
                  <a:lnTo>
                    <a:pt x="1996" y="4589"/>
                  </a:lnTo>
                  <a:lnTo>
                    <a:pt x="1981" y="4589"/>
                  </a:lnTo>
                  <a:lnTo>
                    <a:pt x="1981" y="4683"/>
                  </a:lnTo>
                  <a:lnTo>
                    <a:pt x="2053" y="4989"/>
                  </a:lnTo>
                  <a:lnTo>
                    <a:pt x="1967" y="5179"/>
                  </a:lnTo>
                  <a:lnTo>
                    <a:pt x="1967" y="5033"/>
                  </a:lnTo>
                  <a:lnTo>
                    <a:pt x="1952" y="5025"/>
                  </a:lnTo>
                  <a:lnTo>
                    <a:pt x="1930" y="4960"/>
                  </a:lnTo>
                  <a:lnTo>
                    <a:pt x="1952" y="4909"/>
                  </a:lnTo>
                  <a:lnTo>
                    <a:pt x="1887" y="4552"/>
                  </a:lnTo>
                  <a:lnTo>
                    <a:pt x="1887" y="4523"/>
                  </a:lnTo>
                  <a:lnTo>
                    <a:pt x="1879" y="4516"/>
                  </a:lnTo>
                  <a:lnTo>
                    <a:pt x="1872" y="4516"/>
                  </a:lnTo>
                  <a:lnTo>
                    <a:pt x="1850" y="4538"/>
                  </a:lnTo>
                  <a:lnTo>
                    <a:pt x="1887" y="4822"/>
                  </a:lnTo>
                  <a:lnTo>
                    <a:pt x="1879" y="4822"/>
                  </a:lnTo>
                  <a:lnTo>
                    <a:pt x="1858" y="4843"/>
                  </a:lnTo>
                  <a:lnTo>
                    <a:pt x="1872" y="4960"/>
                  </a:lnTo>
                  <a:lnTo>
                    <a:pt x="1850" y="4873"/>
                  </a:lnTo>
                  <a:lnTo>
                    <a:pt x="1828" y="4837"/>
                  </a:lnTo>
                  <a:lnTo>
                    <a:pt x="1813" y="4843"/>
                  </a:lnTo>
                  <a:lnTo>
                    <a:pt x="1813" y="4822"/>
                  </a:lnTo>
                  <a:lnTo>
                    <a:pt x="1784" y="4814"/>
                  </a:lnTo>
                  <a:lnTo>
                    <a:pt x="1755" y="4545"/>
                  </a:lnTo>
                  <a:lnTo>
                    <a:pt x="1792" y="4676"/>
                  </a:lnTo>
                  <a:lnTo>
                    <a:pt x="1828" y="4654"/>
                  </a:lnTo>
                  <a:lnTo>
                    <a:pt x="1784" y="4516"/>
                  </a:lnTo>
                  <a:lnTo>
                    <a:pt x="1762" y="4355"/>
                  </a:lnTo>
                  <a:lnTo>
                    <a:pt x="1770" y="4166"/>
                  </a:lnTo>
                  <a:lnTo>
                    <a:pt x="1762" y="4160"/>
                  </a:lnTo>
                  <a:lnTo>
                    <a:pt x="1741" y="4166"/>
                  </a:lnTo>
                  <a:lnTo>
                    <a:pt x="1719" y="4189"/>
                  </a:lnTo>
                  <a:lnTo>
                    <a:pt x="1741" y="4421"/>
                  </a:lnTo>
                  <a:lnTo>
                    <a:pt x="1719" y="4457"/>
                  </a:lnTo>
                  <a:lnTo>
                    <a:pt x="1741" y="4843"/>
                  </a:lnTo>
                  <a:lnTo>
                    <a:pt x="1762" y="4939"/>
                  </a:lnTo>
                  <a:lnTo>
                    <a:pt x="1711" y="5193"/>
                  </a:lnTo>
                  <a:lnTo>
                    <a:pt x="1668" y="4843"/>
                  </a:lnTo>
                  <a:lnTo>
                    <a:pt x="1565" y="4662"/>
                  </a:lnTo>
                  <a:lnTo>
                    <a:pt x="1565" y="4654"/>
                  </a:lnTo>
                  <a:lnTo>
                    <a:pt x="1551" y="4648"/>
                  </a:lnTo>
                  <a:lnTo>
                    <a:pt x="1544" y="4648"/>
                  </a:lnTo>
                  <a:lnTo>
                    <a:pt x="1522" y="4662"/>
                  </a:lnTo>
                  <a:lnTo>
                    <a:pt x="1507" y="4654"/>
                  </a:lnTo>
                  <a:lnTo>
                    <a:pt x="1471" y="4698"/>
                  </a:lnTo>
                  <a:lnTo>
                    <a:pt x="1427" y="4843"/>
                  </a:lnTo>
                  <a:lnTo>
                    <a:pt x="1427" y="4888"/>
                  </a:lnTo>
                  <a:lnTo>
                    <a:pt x="1391" y="4822"/>
                  </a:lnTo>
                  <a:lnTo>
                    <a:pt x="1362" y="4589"/>
                  </a:lnTo>
                  <a:lnTo>
                    <a:pt x="1333" y="4552"/>
                  </a:lnTo>
                  <a:lnTo>
                    <a:pt x="1267" y="4086"/>
                  </a:lnTo>
                  <a:lnTo>
                    <a:pt x="1267" y="4050"/>
                  </a:lnTo>
                  <a:lnTo>
                    <a:pt x="1259" y="4043"/>
                  </a:lnTo>
                  <a:lnTo>
                    <a:pt x="1245" y="4043"/>
                  </a:lnTo>
                  <a:lnTo>
                    <a:pt x="1224" y="4101"/>
                  </a:lnTo>
                  <a:lnTo>
                    <a:pt x="1304" y="4566"/>
                  </a:lnTo>
                  <a:lnTo>
                    <a:pt x="1304" y="4698"/>
                  </a:lnTo>
                  <a:lnTo>
                    <a:pt x="1288" y="4705"/>
                  </a:lnTo>
                  <a:lnTo>
                    <a:pt x="1288" y="4742"/>
                  </a:lnTo>
                  <a:lnTo>
                    <a:pt x="1194" y="4275"/>
                  </a:lnTo>
                  <a:lnTo>
                    <a:pt x="1179" y="4261"/>
                  </a:lnTo>
                  <a:lnTo>
                    <a:pt x="1173" y="4261"/>
                  </a:lnTo>
                  <a:lnTo>
                    <a:pt x="1165" y="4421"/>
                  </a:lnTo>
                  <a:lnTo>
                    <a:pt x="1122" y="4640"/>
                  </a:lnTo>
                  <a:lnTo>
                    <a:pt x="1077" y="4254"/>
                  </a:lnTo>
                  <a:lnTo>
                    <a:pt x="1093" y="4261"/>
                  </a:lnTo>
                  <a:lnTo>
                    <a:pt x="1099" y="4254"/>
                  </a:lnTo>
                  <a:lnTo>
                    <a:pt x="1077" y="4195"/>
                  </a:lnTo>
                  <a:lnTo>
                    <a:pt x="1093" y="4137"/>
                  </a:lnTo>
                  <a:lnTo>
                    <a:pt x="1093" y="4101"/>
                  </a:lnTo>
                  <a:lnTo>
                    <a:pt x="1077" y="4094"/>
                  </a:lnTo>
                  <a:lnTo>
                    <a:pt x="1048" y="4137"/>
                  </a:lnTo>
                  <a:lnTo>
                    <a:pt x="1048" y="4349"/>
                  </a:lnTo>
                  <a:lnTo>
                    <a:pt x="1070" y="4486"/>
                  </a:lnTo>
                  <a:lnTo>
                    <a:pt x="1048" y="4523"/>
                  </a:lnTo>
                  <a:lnTo>
                    <a:pt x="1034" y="4648"/>
                  </a:lnTo>
                  <a:lnTo>
                    <a:pt x="997" y="4545"/>
                  </a:lnTo>
                  <a:lnTo>
                    <a:pt x="954" y="3890"/>
                  </a:lnTo>
                  <a:lnTo>
                    <a:pt x="939" y="3883"/>
                  </a:lnTo>
                  <a:lnTo>
                    <a:pt x="917" y="3970"/>
                  </a:lnTo>
                  <a:lnTo>
                    <a:pt x="954" y="4232"/>
                  </a:lnTo>
                  <a:lnTo>
                    <a:pt x="931" y="4210"/>
                  </a:lnTo>
                  <a:lnTo>
                    <a:pt x="888" y="4363"/>
                  </a:lnTo>
                  <a:lnTo>
                    <a:pt x="888" y="4400"/>
                  </a:lnTo>
                  <a:lnTo>
                    <a:pt x="859" y="4232"/>
                  </a:lnTo>
                  <a:lnTo>
                    <a:pt x="859" y="4144"/>
                  </a:lnTo>
                  <a:lnTo>
                    <a:pt x="845" y="4137"/>
                  </a:lnTo>
                  <a:lnTo>
                    <a:pt x="822" y="4137"/>
                  </a:lnTo>
                  <a:lnTo>
                    <a:pt x="765" y="4275"/>
                  </a:lnTo>
                  <a:lnTo>
                    <a:pt x="750" y="4429"/>
                  </a:lnTo>
                  <a:lnTo>
                    <a:pt x="677" y="4217"/>
                  </a:lnTo>
                  <a:lnTo>
                    <a:pt x="670" y="3977"/>
                  </a:lnTo>
                  <a:lnTo>
                    <a:pt x="691" y="3998"/>
                  </a:lnTo>
                  <a:lnTo>
                    <a:pt x="654" y="3591"/>
                  </a:lnTo>
                  <a:lnTo>
                    <a:pt x="633" y="3569"/>
                  </a:lnTo>
                  <a:lnTo>
                    <a:pt x="626" y="3569"/>
                  </a:lnTo>
                  <a:lnTo>
                    <a:pt x="648" y="3883"/>
                  </a:lnTo>
                  <a:lnTo>
                    <a:pt x="654" y="3890"/>
                  </a:lnTo>
                  <a:lnTo>
                    <a:pt x="604" y="3926"/>
                  </a:lnTo>
                  <a:lnTo>
                    <a:pt x="604" y="3948"/>
                  </a:lnTo>
                  <a:lnTo>
                    <a:pt x="574" y="3787"/>
                  </a:lnTo>
                  <a:lnTo>
                    <a:pt x="560" y="3438"/>
                  </a:lnTo>
                  <a:lnTo>
                    <a:pt x="546" y="3438"/>
                  </a:lnTo>
                  <a:lnTo>
                    <a:pt x="553" y="3926"/>
                  </a:lnTo>
                  <a:lnTo>
                    <a:pt x="582" y="3998"/>
                  </a:lnTo>
                  <a:lnTo>
                    <a:pt x="560" y="4123"/>
                  </a:lnTo>
                  <a:lnTo>
                    <a:pt x="546" y="4072"/>
                  </a:lnTo>
                  <a:lnTo>
                    <a:pt x="546" y="3998"/>
                  </a:lnTo>
                  <a:lnTo>
                    <a:pt x="517" y="3977"/>
                  </a:lnTo>
                  <a:lnTo>
                    <a:pt x="488" y="4006"/>
                  </a:lnTo>
                  <a:lnTo>
                    <a:pt x="480" y="4094"/>
                  </a:lnTo>
                  <a:lnTo>
                    <a:pt x="451" y="4028"/>
                  </a:lnTo>
                  <a:lnTo>
                    <a:pt x="422" y="3787"/>
                  </a:lnTo>
                  <a:lnTo>
                    <a:pt x="437" y="3766"/>
                  </a:lnTo>
                  <a:lnTo>
                    <a:pt x="437" y="3737"/>
                  </a:lnTo>
                  <a:lnTo>
                    <a:pt x="459" y="3912"/>
                  </a:lnTo>
                  <a:lnTo>
                    <a:pt x="480" y="3933"/>
                  </a:lnTo>
                  <a:lnTo>
                    <a:pt x="488" y="3933"/>
                  </a:lnTo>
                  <a:lnTo>
                    <a:pt x="488" y="3883"/>
                  </a:lnTo>
                  <a:lnTo>
                    <a:pt x="459" y="3787"/>
                  </a:lnTo>
                  <a:lnTo>
                    <a:pt x="465" y="3781"/>
                  </a:lnTo>
                  <a:lnTo>
                    <a:pt x="465" y="3758"/>
                  </a:lnTo>
                  <a:lnTo>
                    <a:pt x="480" y="3766"/>
                  </a:lnTo>
                  <a:lnTo>
                    <a:pt x="502" y="3744"/>
                  </a:lnTo>
                  <a:lnTo>
                    <a:pt x="480" y="3569"/>
                  </a:lnTo>
                  <a:lnTo>
                    <a:pt x="459" y="3591"/>
                  </a:lnTo>
                  <a:lnTo>
                    <a:pt x="465" y="3336"/>
                  </a:lnTo>
                  <a:lnTo>
                    <a:pt x="459" y="3329"/>
                  </a:lnTo>
                  <a:lnTo>
                    <a:pt x="437" y="3358"/>
                  </a:lnTo>
                  <a:lnTo>
                    <a:pt x="437" y="3693"/>
                  </a:lnTo>
                  <a:lnTo>
                    <a:pt x="422" y="3686"/>
                  </a:lnTo>
                  <a:lnTo>
                    <a:pt x="400" y="3686"/>
                  </a:lnTo>
                  <a:lnTo>
                    <a:pt x="371" y="3715"/>
                  </a:lnTo>
                  <a:lnTo>
                    <a:pt x="356" y="3781"/>
                  </a:lnTo>
                  <a:lnTo>
                    <a:pt x="349" y="3787"/>
                  </a:lnTo>
                  <a:lnTo>
                    <a:pt x="342" y="3555"/>
                  </a:lnTo>
                  <a:lnTo>
                    <a:pt x="371" y="3475"/>
                  </a:lnTo>
                  <a:lnTo>
                    <a:pt x="371" y="3438"/>
                  </a:lnTo>
                  <a:lnTo>
                    <a:pt x="349" y="3424"/>
                  </a:lnTo>
                  <a:lnTo>
                    <a:pt x="283" y="3496"/>
                  </a:lnTo>
                  <a:lnTo>
                    <a:pt x="276" y="3525"/>
                  </a:lnTo>
                  <a:lnTo>
                    <a:pt x="276" y="3475"/>
                  </a:lnTo>
                  <a:lnTo>
                    <a:pt x="262" y="3460"/>
                  </a:lnTo>
                  <a:lnTo>
                    <a:pt x="248" y="3379"/>
                  </a:lnTo>
                  <a:lnTo>
                    <a:pt x="276" y="3329"/>
                  </a:lnTo>
                  <a:lnTo>
                    <a:pt x="298" y="3213"/>
                  </a:lnTo>
                  <a:lnTo>
                    <a:pt x="305" y="3198"/>
                  </a:lnTo>
                  <a:lnTo>
                    <a:pt x="305" y="3190"/>
                  </a:lnTo>
                  <a:lnTo>
                    <a:pt x="283" y="3168"/>
                  </a:lnTo>
                  <a:lnTo>
                    <a:pt x="283" y="3001"/>
                  </a:lnTo>
                  <a:lnTo>
                    <a:pt x="328" y="2746"/>
                  </a:lnTo>
                  <a:lnTo>
                    <a:pt x="349" y="2725"/>
                  </a:lnTo>
                  <a:lnTo>
                    <a:pt x="356" y="2645"/>
                  </a:lnTo>
                  <a:lnTo>
                    <a:pt x="393" y="2571"/>
                  </a:lnTo>
                  <a:lnTo>
                    <a:pt x="393" y="2550"/>
                  </a:lnTo>
                  <a:lnTo>
                    <a:pt x="378" y="2535"/>
                  </a:lnTo>
                  <a:lnTo>
                    <a:pt x="328" y="2622"/>
                  </a:lnTo>
                  <a:lnTo>
                    <a:pt x="254" y="3023"/>
                  </a:lnTo>
                  <a:lnTo>
                    <a:pt x="254" y="3176"/>
                  </a:lnTo>
                  <a:lnTo>
                    <a:pt x="160" y="3336"/>
                  </a:lnTo>
                  <a:lnTo>
                    <a:pt x="182" y="3081"/>
                  </a:lnTo>
                  <a:lnTo>
                    <a:pt x="225" y="2965"/>
                  </a:lnTo>
                  <a:lnTo>
                    <a:pt x="189" y="2936"/>
                  </a:lnTo>
                  <a:lnTo>
                    <a:pt x="211" y="2834"/>
                  </a:lnTo>
                  <a:lnTo>
                    <a:pt x="203" y="2928"/>
                  </a:lnTo>
                  <a:lnTo>
                    <a:pt x="232" y="2957"/>
                  </a:lnTo>
                  <a:lnTo>
                    <a:pt x="276" y="2645"/>
                  </a:lnTo>
                  <a:lnTo>
                    <a:pt x="328" y="2550"/>
                  </a:lnTo>
                  <a:lnTo>
                    <a:pt x="328" y="2535"/>
                  </a:lnTo>
                  <a:lnTo>
                    <a:pt x="320" y="2528"/>
                  </a:lnTo>
                  <a:lnTo>
                    <a:pt x="232" y="2630"/>
                  </a:lnTo>
                  <a:lnTo>
                    <a:pt x="152" y="2965"/>
                  </a:lnTo>
                  <a:lnTo>
                    <a:pt x="43" y="3118"/>
                  </a:lnTo>
                  <a:lnTo>
                    <a:pt x="43" y="3125"/>
                  </a:lnTo>
                  <a:lnTo>
                    <a:pt x="36" y="3133"/>
                  </a:lnTo>
                  <a:lnTo>
                    <a:pt x="43" y="2950"/>
                  </a:lnTo>
                  <a:lnTo>
                    <a:pt x="131" y="2790"/>
                  </a:lnTo>
                  <a:lnTo>
                    <a:pt x="131" y="2797"/>
                  </a:lnTo>
                  <a:lnTo>
                    <a:pt x="137" y="2811"/>
                  </a:lnTo>
                  <a:lnTo>
                    <a:pt x="166" y="2768"/>
                  </a:lnTo>
                  <a:lnTo>
                    <a:pt x="182" y="2674"/>
                  </a:lnTo>
                  <a:lnTo>
                    <a:pt x="203" y="2651"/>
                  </a:lnTo>
                  <a:lnTo>
                    <a:pt x="189" y="2608"/>
                  </a:lnTo>
                  <a:lnTo>
                    <a:pt x="248" y="2491"/>
                  </a:lnTo>
                  <a:lnTo>
                    <a:pt x="276" y="2368"/>
                  </a:lnTo>
                  <a:lnTo>
                    <a:pt x="371" y="2222"/>
                  </a:lnTo>
                  <a:lnTo>
                    <a:pt x="378" y="2178"/>
                  </a:lnTo>
                  <a:lnTo>
                    <a:pt x="443" y="2040"/>
                  </a:lnTo>
                  <a:lnTo>
                    <a:pt x="517" y="1981"/>
                  </a:lnTo>
                  <a:lnTo>
                    <a:pt x="517" y="1960"/>
                  </a:lnTo>
                  <a:lnTo>
                    <a:pt x="465" y="1960"/>
                  </a:lnTo>
                  <a:lnTo>
                    <a:pt x="378" y="2083"/>
                  </a:lnTo>
                  <a:lnTo>
                    <a:pt x="328" y="2208"/>
                  </a:lnTo>
                  <a:lnTo>
                    <a:pt x="298" y="2251"/>
                  </a:lnTo>
                  <a:lnTo>
                    <a:pt x="328" y="2192"/>
                  </a:lnTo>
                  <a:lnTo>
                    <a:pt x="328" y="2178"/>
                  </a:lnTo>
                  <a:lnTo>
                    <a:pt x="320" y="2171"/>
                  </a:lnTo>
                  <a:lnTo>
                    <a:pt x="298" y="2171"/>
                  </a:lnTo>
                  <a:lnTo>
                    <a:pt x="254" y="2208"/>
                  </a:lnTo>
                  <a:lnTo>
                    <a:pt x="94" y="2579"/>
                  </a:lnTo>
                  <a:lnTo>
                    <a:pt x="94" y="2608"/>
                  </a:lnTo>
                  <a:lnTo>
                    <a:pt x="109" y="2622"/>
                  </a:lnTo>
                  <a:lnTo>
                    <a:pt x="166" y="2528"/>
                  </a:lnTo>
                  <a:lnTo>
                    <a:pt x="166" y="2462"/>
                  </a:lnTo>
                  <a:lnTo>
                    <a:pt x="225" y="2389"/>
                  </a:lnTo>
                  <a:lnTo>
                    <a:pt x="232" y="2346"/>
                  </a:lnTo>
                  <a:lnTo>
                    <a:pt x="276" y="2280"/>
                  </a:lnTo>
                  <a:lnTo>
                    <a:pt x="276" y="2273"/>
                  </a:lnTo>
                  <a:lnTo>
                    <a:pt x="166" y="2557"/>
                  </a:lnTo>
                  <a:lnTo>
                    <a:pt x="137" y="2680"/>
                  </a:lnTo>
                  <a:lnTo>
                    <a:pt x="0" y="2797"/>
                  </a:lnTo>
                  <a:lnTo>
                    <a:pt x="305" y="2098"/>
                  </a:lnTo>
                  <a:lnTo>
                    <a:pt x="765" y="1472"/>
                  </a:lnTo>
                  <a:lnTo>
                    <a:pt x="786" y="1450"/>
                  </a:lnTo>
                  <a:lnTo>
                    <a:pt x="822" y="1581"/>
                  </a:lnTo>
                  <a:lnTo>
                    <a:pt x="939" y="1683"/>
                  </a:lnTo>
                  <a:lnTo>
                    <a:pt x="1150" y="1807"/>
                  </a:lnTo>
                  <a:lnTo>
                    <a:pt x="1376" y="2077"/>
                  </a:lnTo>
                  <a:lnTo>
                    <a:pt x="1500" y="2171"/>
                  </a:lnTo>
                  <a:lnTo>
                    <a:pt x="1507" y="2157"/>
                  </a:lnTo>
                  <a:lnTo>
                    <a:pt x="1639" y="2200"/>
                  </a:lnTo>
                  <a:lnTo>
                    <a:pt x="1807" y="2192"/>
                  </a:lnTo>
                  <a:lnTo>
                    <a:pt x="1908" y="2127"/>
                  </a:lnTo>
                  <a:lnTo>
                    <a:pt x="2047" y="1946"/>
                  </a:lnTo>
                  <a:lnTo>
                    <a:pt x="2098" y="1778"/>
                  </a:lnTo>
                  <a:lnTo>
                    <a:pt x="2135" y="1538"/>
                  </a:lnTo>
                  <a:lnTo>
                    <a:pt x="2265" y="1319"/>
                  </a:lnTo>
                  <a:lnTo>
                    <a:pt x="2360" y="1086"/>
                  </a:lnTo>
                  <a:lnTo>
                    <a:pt x="2396" y="925"/>
                  </a:lnTo>
                  <a:lnTo>
                    <a:pt x="2375" y="642"/>
                  </a:lnTo>
                  <a:lnTo>
                    <a:pt x="2192" y="0"/>
                  </a:lnTo>
                  <a:lnTo>
                    <a:pt x="2572" y="539"/>
                  </a:lnTo>
                  <a:lnTo>
                    <a:pt x="2666" y="802"/>
                  </a:lnTo>
                  <a:close/>
                </a:path>
              </a:pathLst>
            </a:custGeom>
            <a:solidFill>
              <a:srgbClr val="D08C5D"/>
            </a:solidFill>
            <a:ln w="9525">
              <a:noFill/>
              <a:round/>
              <a:headEnd/>
              <a:tailEnd/>
            </a:ln>
          </p:spPr>
          <p:txBody>
            <a:bodyPr>
              <a:prstTxWarp prst="textNoShape">
                <a:avLst/>
              </a:prstTxWarp>
            </a:bodyPr>
            <a:lstStyle/>
            <a:p>
              <a:endParaRPr lang="en-US"/>
            </a:p>
          </p:txBody>
        </p:sp>
        <p:sp>
          <p:nvSpPr>
            <p:cNvPr id="51294" name="Freeform 154"/>
            <p:cNvSpPr>
              <a:spLocks noChangeAspect="1"/>
            </p:cNvSpPr>
            <p:nvPr/>
          </p:nvSpPr>
          <p:spPr bwMode="auto">
            <a:xfrm>
              <a:off x="1833" y="2716"/>
              <a:ext cx="260" cy="423"/>
            </a:xfrm>
            <a:custGeom>
              <a:avLst/>
              <a:gdLst>
                <a:gd name="T0" fmla="*/ 1604 w 2084"/>
                <a:gd name="T1" fmla="*/ 0 h 3387"/>
                <a:gd name="T2" fmla="*/ 1953 w 2084"/>
                <a:gd name="T3" fmla="*/ 671 h 3387"/>
                <a:gd name="T4" fmla="*/ 2084 w 2084"/>
                <a:gd name="T5" fmla="*/ 1152 h 3387"/>
                <a:gd name="T6" fmla="*/ 2047 w 2084"/>
                <a:gd name="T7" fmla="*/ 1661 h 3387"/>
                <a:gd name="T8" fmla="*/ 1698 w 2084"/>
                <a:gd name="T9" fmla="*/ 2753 h 3387"/>
                <a:gd name="T10" fmla="*/ 1217 w 2084"/>
                <a:gd name="T11" fmla="*/ 3387 h 3387"/>
                <a:gd name="T12" fmla="*/ 736 w 2084"/>
                <a:gd name="T13" fmla="*/ 3161 h 3387"/>
                <a:gd name="T14" fmla="*/ 510 w 2084"/>
                <a:gd name="T15" fmla="*/ 2848 h 3387"/>
                <a:gd name="T16" fmla="*/ 379 w 2084"/>
                <a:gd name="T17" fmla="*/ 3045 h 3387"/>
                <a:gd name="T18" fmla="*/ 256 w 2084"/>
                <a:gd name="T19" fmla="*/ 2404 h 3387"/>
                <a:gd name="T20" fmla="*/ 0 w 2084"/>
                <a:gd name="T21" fmla="*/ 2462 h 3387"/>
                <a:gd name="T22" fmla="*/ 29 w 2084"/>
                <a:gd name="T23" fmla="*/ 1341 h 3387"/>
                <a:gd name="T24" fmla="*/ 285 w 2084"/>
                <a:gd name="T25" fmla="*/ 1056 h 3387"/>
                <a:gd name="T26" fmla="*/ 605 w 2084"/>
                <a:gd name="T27" fmla="*/ 831 h 3387"/>
                <a:gd name="T28" fmla="*/ 860 w 2084"/>
                <a:gd name="T29" fmla="*/ 765 h 3387"/>
                <a:gd name="T30" fmla="*/ 1247 w 2084"/>
                <a:gd name="T31" fmla="*/ 482 h 3387"/>
                <a:gd name="T32" fmla="*/ 1538 w 2084"/>
                <a:gd name="T33" fmla="*/ 190 h 3387"/>
                <a:gd name="T34" fmla="*/ 1604 w 2084"/>
                <a:gd name="T35" fmla="*/ 0 h 338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084"/>
                <a:gd name="T55" fmla="*/ 0 h 3387"/>
                <a:gd name="T56" fmla="*/ 2084 w 2084"/>
                <a:gd name="T57" fmla="*/ 3387 h 3387"/>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084" h="3387">
                  <a:moveTo>
                    <a:pt x="1604" y="0"/>
                  </a:moveTo>
                  <a:lnTo>
                    <a:pt x="1953" y="671"/>
                  </a:lnTo>
                  <a:lnTo>
                    <a:pt x="2084" y="1152"/>
                  </a:lnTo>
                  <a:lnTo>
                    <a:pt x="2047" y="1661"/>
                  </a:lnTo>
                  <a:lnTo>
                    <a:pt x="1698" y="2753"/>
                  </a:lnTo>
                  <a:lnTo>
                    <a:pt x="1217" y="3387"/>
                  </a:lnTo>
                  <a:lnTo>
                    <a:pt x="736" y="3161"/>
                  </a:lnTo>
                  <a:lnTo>
                    <a:pt x="510" y="2848"/>
                  </a:lnTo>
                  <a:lnTo>
                    <a:pt x="379" y="3045"/>
                  </a:lnTo>
                  <a:lnTo>
                    <a:pt x="256" y="2404"/>
                  </a:lnTo>
                  <a:lnTo>
                    <a:pt x="0" y="2462"/>
                  </a:lnTo>
                  <a:lnTo>
                    <a:pt x="29" y="1341"/>
                  </a:lnTo>
                  <a:lnTo>
                    <a:pt x="285" y="1056"/>
                  </a:lnTo>
                  <a:lnTo>
                    <a:pt x="605" y="831"/>
                  </a:lnTo>
                  <a:lnTo>
                    <a:pt x="860" y="765"/>
                  </a:lnTo>
                  <a:lnTo>
                    <a:pt x="1247" y="482"/>
                  </a:lnTo>
                  <a:lnTo>
                    <a:pt x="1538" y="190"/>
                  </a:lnTo>
                  <a:lnTo>
                    <a:pt x="1604" y="0"/>
                  </a:lnTo>
                  <a:close/>
                </a:path>
              </a:pathLst>
            </a:custGeom>
            <a:solidFill>
              <a:srgbClr val="D08C5D"/>
            </a:solidFill>
            <a:ln w="9525">
              <a:noFill/>
              <a:round/>
              <a:headEnd/>
              <a:tailEnd/>
            </a:ln>
          </p:spPr>
          <p:txBody>
            <a:bodyPr>
              <a:prstTxWarp prst="textNoShape">
                <a:avLst/>
              </a:prstTxWarp>
            </a:bodyPr>
            <a:lstStyle/>
            <a:p>
              <a:endParaRPr lang="en-US"/>
            </a:p>
          </p:txBody>
        </p:sp>
        <p:sp>
          <p:nvSpPr>
            <p:cNvPr id="51295" name="Freeform 155"/>
            <p:cNvSpPr>
              <a:spLocks noChangeAspect="1"/>
            </p:cNvSpPr>
            <p:nvPr/>
          </p:nvSpPr>
          <p:spPr bwMode="auto">
            <a:xfrm>
              <a:off x="1873" y="2730"/>
              <a:ext cx="221" cy="388"/>
            </a:xfrm>
            <a:custGeom>
              <a:avLst/>
              <a:gdLst>
                <a:gd name="T0" fmla="*/ 1364 w 1772"/>
                <a:gd name="T1" fmla="*/ 0 h 3102"/>
                <a:gd name="T2" fmla="*/ 1549 w 1772"/>
                <a:gd name="T3" fmla="*/ 383 h 3102"/>
                <a:gd name="T4" fmla="*/ 1662 w 1772"/>
                <a:gd name="T5" fmla="*/ 612 h 3102"/>
                <a:gd name="T6" fmla="*/ 1731 w 1772"/>
                <a:gd name="T7" fmla="*/ 892 h 3102"/>
                <a:gd name="T8" fmla="*/ 1772 w 1772"/>
                <a:gd name="T9" fmla="*/ 1056 h 3102"/>
                <a:gd name="T10" fmla="*/ 1756 w 1772"/>
                <a:gd name="T11" fmla="*/ 1347 h 3102"/>
                <a:gd name="T12" fmla="*/ 1742 w 1772"/>
                <a:gd name="T13" fmla="*/ 1522 h 3102"/>
                <a:gd name="T14" fmla="*/ 1661 w 1772"/>
                <a:gd name="T15" fmla="*/ 1818 h 3102"/>
                <a:gd name="T16" fmla="*/ 1568 w 1772"/>
                <a:gd name="T17" fmla="*/ 2127 h 3102"/>
                <a:gd name="T18" fmla="*/ 1465 w 1772"/>
                <a:gd name="T19" fmla="*/ 2459 h 3102"/>
                <a:gd name="T20" fmla="*/ 1444 w 1772"/>
                <a:gd name="T21" fmla="*/ 2527 h 3102"/>
                <a:gd name="T22" fmla="*/ 1294 w 1772"/>
                <a:gd name="T23" fmla="*/ 2765 h 3102"/>
                <a:gd name="T24" fmla="*/ 1204 w 1772"/>
                <a:gd name="T25" fmla="*/ 2906 h 3102"/>
                <a:gd name="T26" fmla="*/ 1099 w 1772"/>
                <a:gd name="T27" fmla="*/ 3028 h 3102"/>
                <a:gd name="T28" fmla="*/ 1036 w 1772"/>
                <a:gd name="T29" fmla="*/ 3102 h 3102"/>
                <a:gd name="T30" fmla="*/ 899 w 1772"/>
                <a:gd name="T31" fmla="*/ 3034 h 3102"/>
                <a:gd name="T32" fmla="*/ 769 w 1772"/>
                <a:gd name="T33" fmla="*/ 2971 h 3102"/>
                <a:gd name="T34" fmla="*/ 652 w 1772"/>
                <a:gd name="T35" fmla="*/ 2917 h 3102"/>
                <a:gd name="T36" fmla="*/ 628 w 1772"/>
                <a:gd name="T37" fmla="*/ 2906 h 3102"/>
                <a:gd name="T38" fmla="*/ 510 w 1772"/>
                <a:gd name="T39" fmla="*/ 2723 h 3102"/>
                <a:gd name="T40" fmla="*/ 438 w 1772"/>
                <a:gd name="T41" fmla="*/ 2615 h 3102"/>
                <a:gd name="T42" fmla="*/ 370 w 1772"/>
                <a:gd name="T43" fmla="*/ 2723 h 3102"/>
                <a:gd name="T44" fmla="*/ 328 w 1772"/>
                <a:gd name="T45" fmla="*/ 2789 h 3102"/>
                <a:gd name="T46" fmla="*/ 261 w 1772"/>
                <a:gd name="T47" fmla="*/ 2420 h 3102"/>
                <a:gd name="T48" fmla="*/ 219 w 1772"/>
                <a:gd name="T49" fmla="*/ 2199 h 3102"/>
                <a:gd name="T50" fmla="*/ 83 w 1772"/>
                <a:gd name="T51" fmla="*/ 2239 h 3102"/>
                <a:gd name="T52" fmla="*/ 0 w 1772"/>
                <a:gd name="T53" fmla="*/ 2258 h 3102"/>
                <a:gd name="T54" fmla="*/ 16 w 1772"/>
                <a:gd name="T55" fmla="*/ 1819 h 3102"/>
                <a:gd name="T56" fmla="*/ 30 w 1772"/>
                <a:gd name="T57" fmla="*/ 1473 h 3102"/>
                <a:gd name="T58" fmla="*/ 30 w 1772"/>
                <a:gd name="T59" fmla="*/ 1272 h 3102"/>
                <a:gd name="T60" fmla="*/ 30 w 1772"/>
                <a:gd name="T61" fmla="*/ 1231 h 3102"/>
                <a:gd name="T62" fmla="*/ 166 w 1772"/>
                <a:gd name="T63" fmla="*/ 1066 h 3102"/>
                <a:gd name="T64" fmla="*/ 248 w 1772"/>
                <a:gd name="T65" fmla="*/ 968 h 3102"/>
                <a:gd name="T66" fmla="*/ 417 w 1772"/>
                <a:gd name="T67" fmla="*/ 838 h 3102"/>
                <a:gd name="T68" fmla="*/ 519 w 1772"/>
                <a:gd name="T69" fmla="*/ 765 h 3102"/>
                <a:gd name="T70" fmla="*/ 654 w 1772"/>
                <a:gd name="T71" fmla="*/ 724 h 3102"/>
                <a:gd name="T72" fmla="*/ 736 w 1772"/>
                <a:gd name="T73" fmla="*/ 699 h 3102"/>
                <a:gd name="T74" fmla="*/ 941 w 1772"/>
                <a:gd name="T75" fmla="*/ 535 h 3102"/>
                <a:gd name="T76" fmla="*/ 1065 w 1772"/>
                <a:gd name="T77" fmla="*/ 437 h 3102"/>
                <a:gd name="T78" fmla="*/ 1215 w 1772"/>
                <a:gd name="T79" fmla="*/ 273 h 3102"/>
                <a:gd name="T80" fmla="*/ 1305 w 1772"/>
                <a:gd name="T81" fmla="*/ 175 h 3102"/>
                <a:gd name="T82" fmla="*/ 1341 w 1772"/>
                <a:gd name="T83" fmla="*/ 66 h 3102"/>
                <a:gd name="T84" fmla="*/ 1364 w 1772"/>
                <a:gd name="T85" fmla="*/ 0 h 3102"/>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772"/>
                <a:gd name="T130" fmla="*/ 0 h 3102"/>
                <a:gd name="T131" fmla="*/ 1772 w 1772"/>
                <a:gd name="T132" fmla="*/ 3102 h 3102"/>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772" h="3102">
                  <a:moveTo>
                    <a:pt x="1364" y="0"/>
                  </a:moveTo>
                  <a:lnTo>
                    <a:pt x="1549" y="383"/>
                  </a:lnTo>
                  <a:lnTo>
                    <a:pt x="1662" y="612"/>
                  </a:lnTo>
                  <a:lnTo>
                    <a:pt x="1731" y="892"/>
                  </a:lnTo>
                  <a:lnTo>
                    <a:pt x="1772" y="1056"/>
                  </a:lnTo>
                  <a:lnTo>
                    <a:pt x="1756" y="1347"/>
                  </a:lnTo>
                  <a:lnTo>
                    <a:pt x="1742" y="1522"/>
                  </a:lnTo>
                  <a:lnTo>
                    <a:pt x="1661" y="1818"/>
                  </a:lnTo>
                  <a:lnTo>
                    <a:pt x="1568" y="2127"/>
                  </a:lnTo>
                  <a:lnTo>
                    <a:pt x="1465" y="2459"/>
                  </a:lnTo>
                  <a:lnTo>
                    <a:pt x="1444" y="2527"/>
                  </a:lnTo>
                  <a:lnTo>
                    <a:pt x="1294" y="2765"/>
                  </a:lnTo>
                  <a:lnTo>
                    <a:pt x="1204" y="2906"/>
                  </a:lnTo>
                  <a:lnTo>
                    <a:pt x="1099" y="3028"/>
                  </a:lnTo>
                  <a:lnTo>
                    <a:pt x="1036" y="3102"/>
                  </a:lnTo>
                  <a:lnTo>
                    <a:pt x="899" y="3034"/>
                  </a:lnTo>
                  <a:lnTo>
                    <a:pt x="769" y="2971"/>
                  </a:lnTo>
                  <a:lnTo>
                    <a:pt x="652" y="2917"/>
                  </a:lnTo>
                  <a:lnTo>
                    <a:pt x="628" y="2906"/>
                  </a:lnTo>
                  <a:lnTo>
                    <a:pt x="510" y="2723"/>
                  </a:lnTo>
                  <a:lnTo>
                    <a:pt x="438" y="2615"/>
                  </a:lnTo>
                  <a:lnTo>
                    <a:pt x="370" y="2723"/>
                  </a:lnTo>
                  <a:lnTo>
                    <a:pt x="328" y="2789"/>
                  </a:lnTo>
                  <a:lnTo>
                    <a:pt x="261" y="2420"/>
                  </a:lnTo>
                  <a:lnTo>
                    <a:pt x="219" y="2199"/>
                  </a:lnTo>
                  <a:lnTo>
                    <a:pt x="83" y="2239"/>
                  </a:lnTo>
                  <a:lnTo>
                    <a:pt x="0" y="2258"/>
                  </a:lnTo>
                  <a:lnTo>
                    <a:pt x="16" y="1819"/>
                  </a:lnTo>
                  <a:lnTo>
                    <a:pt x="30" y="1473"/>
                  </a:lnTo>
                  <a:lnTo>
                    <a:pt x="30" y="1272"/>
                  </a:lnTo>
                  <a:lnTo>
                    <a:pt x="30" y="1231"/>
                  </a:lnTo>
                  <a:lnTo>
                    <a:pt x="166" y="1066"/>
                  </a:lnTo>
                  <a:lnTo>
                    <a:pt x="248" y="968"/>
                  </a:lnTo>
                  <a:lnTo>
                    <a:pt x="417" y="838"/>
                  </a:lnTo>
                  <a:lnTo>
                    <a:pt x="519" y="765"/>
                  </a:lnTo>
                  <a:lnTo>
                    <a:pt x="654" y="724"/>
                  </a:lnTo>
                  <a:lnTo>
                    <a:pt x="736" y="699"/>
                  </a:lnTo>
                  <a:lnTo>
                    <a:pt x="941" y="535"/>
                  </a:lnTo>
                  <a:lnTo>
                    <a:pt x="1065" y="437"/>
                  </a:lnTo>
                  <a:lnTo>
                    <a:pt x="1215" y="273"/>
                  </a:lnTo>
                  <a:lnTo>
                    <a:pt x="1305" y="175"/>
                  </a:lnTo>
                  <a:lnTo>
                    <a:pt x="1341" y="66"/>
                  </a:lnTo>
                  <a:lnTo>
                    <a:pt x="1364" y="0"/>
                  </a:lnTo>
                  <a:close/>
                </a:path>
              </a:pathLst>
            </a:custGeom>
            <a:solidFill>
              <a:srgbClr val="D59364"/>
            </a:solidFill>
            <a:ln w="9525">
              <a:noFill/>
              <a:round/>
              <a:headEnd/>
              <a:tailEnd/>
            </a:ln>
          </p:spPr>
          <p:txBody>
            <a:bodyPr>
              <a:prstTxWarp prst="textNoShape">
                <a:avLst/>
              </a:prstTxWarp>
            </a:bodyPr>
            <a:lstStyle/>
            <a:p>
              <a:endParaRPr lang="en-US"/>
            </a:p>
          </p:txBody>
        </p:sp>
        <p:sp>
          <p:nvSpPr>
            <p:cNvPr id="51296" name="Freeform 156"/>
            <p:cNvSpPr>
              <a:spLocks noChangeAspect="1"/>
            </p:cNvSpPr>
            <p:nvPr/>
          </p:nvSpPr>
          <p:spPr bwMode="auto">
            <a:xfrm>
              <a:off x="1913" y="2744"/>
              <a:ext cx="182" cy="354"/>
            </a:xfrm>
            <a:custGeom>
              <a:avLst/>
              <a:gdLst>
                <a:gd name="T0" fmla="*/ 1122 w 1456"/>
                <a:gd name="T1" fmla="*/ 0 h 2833"/>
                <a:gd name="T2" fmla="*/ 1279 w 1456"/>
                <a:gd name="T3" fmla="*/ 348 h 2833"/>
                <a:gd name="T4" fmla="*/ 1370 w 1456"/>
                <a:gd name="T5" fmla="*/ 560 h 2833"/>
                <a:gd name="T6" fmla="*/ 1424 w 1456"/>
                <a:gd name="T7" fmla="*/ 808 h 2833"/>
                <a:gd name="T8" fmla="*/ 1456 w 1456"/>
                <a:gd name="T9" fmla="*/ 962 h 2833"/>
                <a:gd name="T10" fmla="*/ 1443 w 1456"/>
                <a:gd name="T11" fmla="*/ 1226 h 2833"/>
                <a:gd name="T12" fmla="*/ 1435 w 1456"/>
                <a:gd name="T13" fmla="*/ 1384 h 2833"/>
                <a:gd name="T14" fmla="*/ 1366 w 1456"/>
                <a:gd name="T15" fmla="*/ 1655 h 2833"/>
                <a:gd name="T16" fmla="*/ 1293 w 1456"/>
                <a:gd name="T17" fmla="*/ 1933 h 2833"/>
                <a:gd name="T18" fmla="*/ 1211 w 1456"/>
                <a:gd name="T19" fmla="*/ 2234 h 2833"/>
                <a:gd name="T20" fmla="*/ 1194 w 1456"/>
                <a:gd name="T21" fmla="*/ 2294 h 2833"/>
                <a:gd name="T22" fmla="*/ 1064 w 1456"/>
                <a:gd name="T23" fmla="*/ 2512 h 2833"/>
                <a:gd name="T24" fmla="*/ 990 w 1456"/>
                <a:gd name="T25" fmla="*/ 2643 h 2833"/>
                <a:gd name="T26" fmla="*/ 904 w 1456"/>
                <a:gd name="T27" fmla="*/ 2760 h 2833"/>
                <a:gd name="T28" fmla="*/ 851 w 1456"/>
                <a:gd name="T29" fmla="*/ 2833 h 2833"/>
                <a:gd name="T30" fmla="*/ 743 w 1456"/>
                <a:gd name="T31" fmla="*/ 2765 h 2833"/>
                <a:gd name="T32" fmla="*/ 638 w 1456"/>
                <a:gd name="T33" fmla="*/ 2703 h 2833"/>
                <a:gd name="T34" fmla="*/ 536 w 1456"/>
                <a:gd name="T35" fmla="*/ 2654 h 2833"/>
                <a:gd name="T36" fmla="*/ 517 w 1456"/>
                <a:gd name="T37" fmla="*/ 2643 h 2833"/>
                <a:gd name="T38" fmla="*/ 421 w 1456"/>
                <a:gd name="T39" fmla="*/ 2474 h 2833"/>
                <a:gd name="T40" fmla="*/ 363 w 1456"/>
                <a:gd name="T41" fmla="*/ 2374 h 2833"/>
                <a:gd name="T42" fmla="*/ 302 w 1456"/>
                <a:gd name="T43" fmla="*/ 2474 h 2833"/>
                <a:gd name="T44" fmla="*/ 269 w 1456"/>
                <a:gd name="T45" fmla="*/ 2534 h 2833"/>
                <a:gd name="T46" fmla="*/ 214 w 1456"/>
                <a:gd name="T47" fmla="*/ 2202 h 2833"/>
                <a:gd name="T48" fmla="*/ 182 w 1456"/>
                <a:gd name="T49" fmla="*/ 2003 h 2833"/>
                <a:gd name="T50" fmla="*/ 71 w 1456"/>
                <a:gd name="T51" fmla="*/ 2035 h 2833"/>
                <a:gd name="T52" fmla="*/ 0 w 1456"/>
                <a:gd name="T53" fmla="*/ 2054 h 2833"/>
                <a:gd name="T54" fmla="*/ 13 w 1456"/>
                <a:gd name="T55" fmla="*/ 1653 h 2833"/>
                <a:gd name="T56" fmla="*/ 21 w 1456"/>
                <a:gd name="T57" fmla="*/ 1341 h 2833"/>
                <a:gd name="T58" fmla="*/ 21 w 1456"/>
                <a:gd name="T59" fmla="*/ 1157 h 2833"/>
                <a:gd name="T60" fmla="*/ 21 w 1456"/>
                <a:gd name="T61" fmla="*/ 1122 h 2833"/>
                <a:gd name="T62" fmla="*/ 138 w 1456"/>
                <a:gd name="T63" fmla="*/ 972 h 2833"/>
                <a:gd name="T64" fmla="*/ 203 w 1456"/>
                <a:gd name="T65" fmla="*/ 882 h 2833"/>
                <a:gd name="T66" fmla="*/ 344 w 1456"/>
                <a:gd name="T67" fmla="*/ 764 h 2833"/>
                <a:gd name="T68" fmla="*/ 429 w 1456"/>
                <a:gd name="T69" fmla="*/ 692 h 2833"/>
                <a:gd name="T70" fmla="*/ 539 w 1456"/>
                <a:gd name="T71" fmla="*/ 659 h 2833"/>
                <a:gd name="T72" fmla="*/ 605 w 1456"/>
                <a:gd name="T73" fmla="*/ 640 h 2833"/>
                <a:gd name="T74" fmla="*/ 775 w 1456"/>
                <a:gd name="T75" fmla="*/ 490 h 2833"/>
                <a:gd name="T76" fmla="*/ 927 w 1456"/>
                <a:gd name="T77" fmla="*/ 340 h 2833"/>
                <a:gd name="T78" fmla="*/ 1053 w 1456"/>
                <a:gd name="T79" fmla="*/ 190 h 2833"/>
                <a:gd name="T80" fmla="*/ 1077 w 1456"/>
                <a:gd name="T81" fmla="*/ 160 h 2833"/>
                <a:gd name="T82" fmla="*/ 1105 w 1456"/>
                <a:gd name="T83" fmla="*/ 58 h 2833"/>
                <a:gd name="T84" fmla="*/ 1122 w 1456"/>
                <a:gd name="T85" fmla="*/ 0 h 2833"/>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456"/>
                <a:gd name="T130" fmla="*/ 0 h 2833"/>
                <a:gd name="T131" fmla="*/ 1456 w 1456"/>
                <a:gd name="T132" fmla="*/ 2833 h 2833"/>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456" h="2833">
                  <a:moveTo>
                    <a:pt x="1122" y="0"/>
                  </a:moveTo>
                  <a:lnTo>
                    <a:pt x="1279" y="348"/>
                  </a:lnTo>
                  <a:lnTo>
                    <a:pt x="1370" y="560"/>
                  </a:lnTo>
                  <a:lnTo>
                    <a:pt x="1424" y="808"/>
                  </a:lnTo>
                  <a:lnTo>
                    <a:pt x="1456" y="962"/>
                  </a:lnTo>
                  <a:lnTo>
                    <a:pt x="1443" y="1226"/>
                  </a:lnTo>
                  <a:lnTo>
                    <a:pt x="1435" y="1384"/>
                  </a:lnTo>
                  <a:lnTo>
                    <a:pt x="1366" y="1655"/>
                  </a:lnTo>
                  <a:lnTo>
                    <a:pt x="1293" y="1933"/>
                  </a:lnTo>
                  <a:lnTo>
                    <a:pt x="1211" y="2234"/>
                  </a:lnTo>
                  <a:lnTo>
                    <a:pt x="1194" y="2294"/>
                  </a:lnTo>
                  <a:lnTo>
                    <a:pt x="1064" y="2512"/>
                  </a:lnTo>
                  <a:lnTo>
                    <a:pt x="990" y="2643"/>
                  </a:lnTo>
                  <a:lnTo>
                    <a:pt x="904" y="2760"/>
                  </a:lnTo>
                  <a:lnTo>
                    <a:pt x="851" y="2833"/>
                  </a:lnTo>
                  <a:lnTo>
                    <a:pt x="743" y="2765"/>
                  </a:lnTo>
                  <a:lnTo>
                    <a:pt x="638" y="2703"/>
                  </a:lnTo>
                  <a:lnTo>
                    <a:pt x="536" y="2654"/>
                  </a:lnTo>
                  <a:lnTo>
                    <a:pt x="517" y="2643"/>
                  </a:lnTo>
                  <a:lnTo>
                    <a:pt x="421" y="2474"/>
                  </a:lnTo>
                  <a:lnTo>
                    <a:pt x="363" y="2374"/>
                  </a:lnTo>
                  <a:lnTo>
                    <a:pt x="302" y="2474"/>
                  </a:lnTo>
                  <a:lnTo>
                    <a:pt x="269" y="2534"/>
                  </a:lnTo>
                  <a:lnTo>
                    <a:pt x="214" y="2202"/>
                  </a:lnTo>
                  <a:lnTo>
                    <a:pt x="182" y="2003"/>
                  </a:lnTo>
                  <a:lnTo>
                    <a:pt x="71" y="2035"/>
                  </a:lnTo>
                  <a:lnTo>
                    <a:pt x="0" y="2054"/>
                  </a:lnTo>
                  <a:lnTo>
                    <a:pt x="13" y="1653"/>
                  </a:lnTo>
                  <a:lnTo>
                    <a:pt x="21" y="1341"/>
                  </a:lnTo>
                  <a:lnTo>
                    <a:pt x="21" y="1157"/>
                  </a:lnTo>
                  <a:lnTo>
                    <a:pt x="21" y="1122"/>
                  </a:lnTo>
                  <a:lnTo>
                    <a:pt x="138" y="972"/>
                  </a:lnTo>
                  <a:lnTo>
                    <a:pt x="203" y="882"/>
                  </a:lnTo>
                  <a:lnTo>
                    <a:pt x="344" y="764"/>
                  </a:lnTo>
                  <a:lnTo>
                    <a:pt x="429" y="692"/>
                  </a:lnTo>
                  <a:lnTo>
                    <a:pt x="539" y="659"/>
                  </a:lnTo>
                  <a:lnTo>
                    <a:pt x="605" y="640"/>
                  </a:lnTo>
                  <a:lnTo>
                    <a:pt x="775" y="490"/>
                  </a:lnTo>
                  <a:lnTo>
                    <a:pt x="927" y="340"/>
                  </a:lnTo>
                  <a:lnTo>
                    <a:pt x="1053" y="190"/>
                  </a:lnTo>
                  <a:lnTo>
                    <a:pt x="1077" y="160"/>
                  </a:lnTo>
                  <a:lnTo>
                    <a:pt x="1105" y="58"/>
                  </a:lnTo>
                  <a:lnTo>
                    <a:pt x="1122" y="0"/>
                  </a:lnTo>
                  <a:close/>
                </a:path>
              </a:pathLst>
            </a:custGeom>
            <a:solidFill>
              <a:srgbClr val="DB9C6C"/>
            </a:solidFill>
            <a:ln w="9525">
              <a:noFill/>
              <a:round/>
              <a:headEnd/>
              <a:tailEnd/>
            </a:ln>
          </p:spPr>
          <p:txBody>
            <a:bodyPr>
              <a:prstTxWarp prst="textNoShape">
                <a:avLst/>
              </a:prstTxWarp>
            </a:bodyPr>
            <a:lstStyle/>
            <a:p>
              <a:endParaRPr lang="en-US"/>
            </a:p>
          </p:txBody>
        </p:sp>
        <p:sp>
          <p:nvSpPr>
            <p:cNvPr id="51297" name="Freeform 157"/>
            <p:cNvSpPr>
              <a:spLocks noChangeAspect="1"/>
            </p:cNvSpPr>
            <p:nvPr/>
          </p:nvSpPr>
          <p:spPr bwMode="auto">
            <a:xfrm>
              <a:off x="1954" y="2757"/>
              <a:ext cx="143" cy="319"/>
            </a:xfrm>
            <a:custGeom>
              <a:avLst/>
              <a:gdLst>
                <a:gd name="T0" fmla="*/ 880 w 1143"/>
                <a:gd name="T1" fmla="*/ 0 h 2549"/>
                <a:gd name="T2" fmla="*/ 997 w 1143"/>
                <a:gd name="T3" fmla="*/ 315 h 2549"/>
                <a:gd name="T4" fmla="*/ 1071 w 1143"/>
                <a:gd name="T5" fmla="*/ 503 h 2549"/>
                <a:gd name="T6" fmla="*/ 1116 w 1143"/>
                <a:gd name="T7" fmla="*/ 728 h 2549"/>
                <a:gd name="T8" fmla="*/ 1143 w 1143"/>
                <a:gd name="T9" fmla="*/ 867 h 2549"/>
                <a:gd name="T10" fmla="*/ 1130 w 1143"/>
                <a:gd name="T11" fmla="*/ 1104 h 2549"/>
                <a:gd name="T12" fmla="*/ 1122 w 1143"/>
                <a:gd name="T13" fmla="*/ 1246 h 2549"/>
                <a:gd name="T14" fmla="*/ 1066 w 1143"/>
                <a:gd name="T15" fmla="*/ 1490 h 2549"/>
                <a:gd name="T16" fmla="*/ 1011 w 1143"/>
                <a:gd name="T17" fmla="*/ 1741 h 2549"/>
                <a:gd name="T18" fmla="*/ 945 w 1143"/>
                <a:gd name="T19" fmla="*/ 2014 h 2549"/>
                <a:gd name="T20" fmla="*/ 932 w 1143"/>
                <a:gd name="T21" fmla="*/ 2069 h 2549"/>
                <a:gd name="T22" fmla="*/ 832 w 1143"/>
                <a:gd name="T23" fmla="*/ 2262 h 2549"/>
                <a:gd name="T24" fmla="*/ 771 w 1143"/>
                <a:gd name="T25" fmla="*/ 2382 h 2549"/>
                <a:gd name="T26" fmla="*/ 705 w 1143"/>
                <a:gd name="T27" fmla="*/ 2484 h 2549"/>
                <a:gd name="T28" fmla="*/ 669 w 1143"/>
                <a:gd name="T29" fmla="*/ 2549 h 2549"/>
                <a:gd name="T30" fmla="*/ 579 w 1143"/>
                <a:gd name="T31" fmla="*/ 2488 h 2549"/>
                <a:gd name="T32" fmla="*/ 496 w 1143"/>
                <a:gd name="T33" fmla="*/ 2434 h 2549"/>
                <a:gd name="T34" fmla="*/ 449 w 1143"/>
                <a:gd name="T35" fmla="*/ 2407 h 2549"/>
                <a:gd name="T36" fmla="*/ 400 w 1143"/>
                <a:gd name="T37" fmla="*/ 2382 h 2549"/>
                <a:gd name="T38" fmla="*/ 324 w 1143"/>
                <a:gd name="T39" fmla="*/ 2232 h 2549"/>
                <a:gd name="T40" fmla="*/ 277 w 1143"/>
                <a:gd name="T41" fmla="*/ 2141 h 2549"/>
                <a:gd name="T42" fmla="*/ 235 w 1143"/>
                <a:gd name="T43" fmla="*/ 2229 h 2549"/>
                <a:gd name="T44" fmla="*/ 211 w 1143"/>
                <a:gd name="T45" fmla="*/ 2280 h 2549"/>
                <a:gd name="T46" fmla="*/ 163 w 1143"/>
                <a:gd name="T47" fmla="*/ 1980 h 2549"/>
                <a:gd name="T48" fmla="*/ 138 w 1143"/>
                <a:gd name="T49" fmla="*/ 1800 h 2549"/>
                <a:gd name="T50" fmla="*/ 69 w 1143"/>
                <a:gd name="T51" fmla="*/ 1827 h 2549"/>
                <a:gd name="T52" fmla="*/ 0 w 1143"/>
                <a:gd name="T53" fmla="*/ 1850 h 2549"/>
                <a:gd name="T54" fmla="*/ 6 w 1143"/>
                <a:gd name="T55" fmla="*/ 1491 h 2549"/>
                <a:gd name="T56" fmla="*/ 14 w 1143"/>
                <a:gd name="T57" fmla="*/ 1208 h 2549"/>
                <a:gd name="T58" fmla="*/ 14 w 1143"/>
                <a:gd name="T59" fmla="*/ 1038 h 2549"/>
                <a:gd name="T60" fmla="*/ 14 w 1143"/>
                <a:gd name="T61" fmla="*/ 1005 h 2549"/>
                <a:gd name="T62" fmla="*/ 103 w 1143"/>
                <a:gd name="T63" fmla="*/ 874 h 2549"/>
                <a:gd name="T64" fmla="*/ 152 w 1143"/>
                <a:gd name="T65" fmla="*/ 794 h 2549"/>
                <a:gd name="T66" fmla="*/ 267 w 1143"/>
                <a:gd name="T67" fmla="*/ 685 h 2549"/>
                <a:gd name="T68" fmla="*/ 334 w 1143"/>
                <a:gd name="T69" fmla="*/ 619 h 2549"/>
                <a:gd name="T70" fmla="*/ 421 w 1143"/>
                <a:gd name="T71" fmla="*/ 593 h 2549"/>
                <a:gd name="T72" fmla="*/ 472 w 1143"/>
                <a:gd name="T73" fmla="*/ 576 h 2549"/>
                <a:gd name="T74" fmla="*/ 605 w 1143"/>
                <a:gd name="T75" fmla="*/ 439 h 2549"/>
                <a:gd name="T76" fmla="*/ 724 w 1143"/>
                <a:gd name="T77" fmla="*/ 302 h 2549"/>
                <a:gd name="T78" fmla="*/ 825 w 1143"/>
                <a:gd name="T79" fmla="*/ 166 h 2549"/>
                <a:gd name="T80" fmla="*/ 845 w 1143"/>
                <a:gd name="T81" fmla="*/ 139 h 2549"/>
                <a:gd name="T82" fmla="*/ 855 w 1143"/>
                <a:gd name="T83" fmla="*/ 87 h 2549"/>
                <a:gd name="T84" fmla="*/ 880 w 1143"/>
                <a:gd name="T85" fmla="*/ 0 h 254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143"/>
                <a:gd name="T130" fmla="*/ 0 h 2549"/>
                <a:gd name="T131" fmla="*/ 1143 w 1143"/>
                <a:gd name="T132" fmla="*/ 2549 h 2549"/>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143" h="2549">
                  <a:moveTo>
                    <a:pt x="880" y="0"/>
                  </a:moveTo>
                  <a:lnTo>
                    <a:pt x="997" y="315"/>
                  </a:lnTo>
                  <a:lnTo>
                    <a:pt x="1071" y="503"/>
                  </a:lnTo>
                  <a:lnTo>
                    <a:pt x="1116" y="728"/>
                  </a:lnTo>
                  <a:lnTo>
                    <a:pt x="1143" y="867"/>
                  </a:lnTo>
                  <a:lnTo>
                    <a:pt x="1130" y="1104"/>
                  </a:lnTo>
                  <a:lnTo>
                    <a:pt x="1122" y="1246"/>
                  </a:lnTo>
                  <a:lnTo>
                    <a:pt x="1066" y="1490"/>
                  </a:lnTo>
                  <a:lnTo>
                    <a:pt x="1011" y="1741"/>
                  </a:lnTo>
                  <a:lnTo>
                    <a:pt x="945" y="2014"/>
                  </a:lnTo>
                  <a:lnTo>
                    <a:pt x="932" y="2069"/>
                  </a:lnTo>
                  <a:lnTo>
                    <a:pt x="832" y="2262"/>
                  </a:lnTo>
                  <a:lnTo>
                    <a:pt x="771" y="2382"/>
                  </a:lnTo>
                  <a:lnTo>
                    <a:pt x="705" y="2484"/>
                  </a:lnTo>
                  <a:lnTo>
                    <a:pt x="669" y="2549"/>
                  </a:lnTo>
                  <a:lnTo>
                    <a:pt x="579" y="2488"/>
                  </a:lnTo>
                  <a:lnTo>
                    <a:pt x="496" y="2434"/>
                  </a:lnTo>
                  <a:lnTo>
                    <a:pt x="449" y="2407"/>
                  </a:lnTo>
                  <a:lnTo>
                    <a:pt x="400" y="2382"/>
                  </a:lnTo>
                  <a:lnTo>
                    <a:pt x="324" y="2232"/>
                  </a:lnTo>
                  <a:lnTo>
                    <a:pt x="277" y="2141"/>
                  </a:lnTo>
                  <a:lnTo>
                    <a:pt x="235" y="2229"/>
                  </a:lnTo>
                  <a:lnTo>
                    <a:pt x="211" y="2280"/>
                  </a:lnTo>
                  <a:lnTo>
                    <a:pt x="163" y="1980"/>
                  </a:lnTo>
                  <a:lnTo>
                    <a:pt x="138" y="1800"/>
                  </a:lnTo>
                  <a:lnTo>
                    <a:pt x="69" y="1827"/>
                  </a:lnTo>
                  <a:lnTo>
                    <a:pt x="0" y="1850"/>
                  </a:lnTo>
                  <a:lnTo>
                    <a:pt x="6" y="1491"/>
                  </a:lnTo>
                  <a:lnTo>
                    <a:pt x="14" y="1208"/>
                  </a:lnTo>
                  <a:lnTo>
                    <a:pt x="14" y="1038"/>
                  </a:lnTo>
                  <a:lnTo>
                    <a:pt x="14" y="1005"/>
                  </a:lnTo>
                  <a:lnTo>
                    <a:pt x="103" y="874"/>
                  </a:lnTo>
                  <a:lnTo>
                    <a:pt x="152" y="794"/>
                  </a:lnTo>
                  <a:lnTo>
                    <a:pt x="267" y="685"/>
                  </a:lnTo>
                  <a:lnTo>
                    <a:pt x="334" y="619"/>
                  </a:lnTo>
                  <a:lnTo>
                    <a:pt x="421" y="593"/>
                  </a:lnTo>
                  <a:lnTo>
                    <a:pt x="472" y="576"/>
                  </a:lnTo>
                  <a:lnTo>
                    <a:pt x="605" y="439"/>
                  </a:lnTo>
                  <a:lnTo>
                    <a:pt x="724" y="302"/>
                  </a:lnTo>
                  <a:lnTo>
                    <a:pt x="825" y="166"/>
                  </a:lnTo>
                  <a:lnTo>
                    <a:pt x="845" y="139"/>
                  </a:lnTo>
                  <a:lnTo>
                    <a:pt x="855" y="87"/>
                  </a:lnTo>
                  <a:lnTo>
                    <a:pt x="880" y="0"/>
                  </a:lnTo>
                  <a:close/>
                </a:path>
              </a:pathLst>
            </a:custGeom>
            <a:solidFill>
              <a:srgbClr val="E1A475"/>
            </a:solidFill>
            <a:ln w="9525">
              <a:noFill/>
              <a:round/>
              <a:headEnd/>
              <a:tailEnd/>
            </a:ln>
          </p:spPr>
          <p:txBody>
            <a:bodyPr>
              <a:prstTxWarp prst="textNoShape">
                <a:avLst/>
              </a:prstTxWarp>
            </a:bodyPr>
            <a:lstStyle/>
            <a:p>
              <a:endParaRPr lang="en-US"/>
            </a:p>
          </p:txBody>
        </p:sp>
        <p:sp>
          <p:nvSpPr>
            <p:cNvPr id="51298" name="Freeform 158"/>
            <p:cNvSpPr>
              <a:spLocks noChangeAspect="1"/>
            </p:cNvSpPr>
            <p:nvPr/>
          </p:nvSpPr>
          <p:spPr bwMode="auto">
            <a:xfrm>
              <a:off x="1994" y="2771"/>
              <a:ext cx="104" cy="283"/>
            </a:xfrm>
            <a:custGeom>
              <a:avLst/>
              <a:gdLst>
                <a:gd name="T0" fmla="*/ 641 w 831"/>
                <a:gd name="T1" fmla="*/ 0 h 2265"/>
                <a:gd name="T2" fmla="*/ 728 w 831"/>
                <a:gd name="T3" fmla="*/ 279 h 2265"/>
                <a:gd name="T4" fmla="*/ 795 w 831"/>
                <a:gd name="T5" fmla="*/ 527 h 2265"/>
                <a:gd name="T6" fmla="*/ 825 w 831"/>
                <a:gd name="T7" fmla="*/ 727 h 2265"/>
                <a:gd name="T8" fmla="*/ 831 w 831"/>
                <a:gd name="T9" fmla="*/ 765 h 2265"/>
                <a:gd name="T10" fmla="*/ 825 w 831"/>
                <a:gd name="T11" fmla="*/ 982 h 2265"/>
                <a:gd name="T12" fmla="*/ 823 w 831"/>
                <a:gd name="T13" fmla="*/ 1107 h 2265"/>
                <a:gd name="T14" fmla="*/ 782 w 831"/>
                <a:gd name="T15" fmla="*/ 1324 h 2265"/>
                <a:gd name="T16" fmla="*/ 737 w 831"/>
                <a:gd name="T17" fmla="*/ 1548 h 2265"/>
                <a:gd name="T18" fmla="*/ 688 w 831"/>
                <a:gd name="T19" fmla="*/ 1790 h 2265"/>
                <a:gd name="T20" fmla="*/ 677 w 831"/>
                <a:gd name="T21" fmla="*/ 1836 h 2265"/>
                <a:gd name="T22" fmla="*/ 607 w 831"/>
                <a:gd name="T23" fmla="*/ 2012 h 2265"/>
                <a:gd name="T24" fmla="*/ 544 w 831"/>
                <a:gd name="T25" fmla="*/ 2151 h 2265"/>
                <a:gd name="T26" fmla="*/ 497 w 831"/>
                <a:gd name="T27" fmla="*/ 2246 h 2265"/>
                <a:gd name="T28" fmla="*/ 488 w 831"/>
                <a:gd name="T29" fmla="*/ 2265 h 2265"/>
                <a:gd name="T30" fmla="*/ 421 w 831"/>
                <a:gd name="T31" fmla="*/ 2211 h 2265"/>
                <a:gd name="T32" fmla="*/ 375 w 831"/>
                <a:gd name="T33" fmla="*/ 2170 h 2265"/>
                <a:gd name="T34" fmla="*/ 317 w 831"/>
                <a:gd name="T35" fmla="*/ 2129 h 2265"/>
                <a:gd name="T36" fmla="*/ 291 w 831"/>
                <a:gd name="T37" fmla="*/ 2113 h 2265"/>
                <a:gd name="T38" fmla="*/ 237 w 831"/>
                <a:gd name="T39" fmla="*/ 1983 h 2265"/>
                <a:gd name="T40" fmla="*/ 203 w 831"/>
                <a:gd name="T41" fmla="*/ 1902 h 2265"/>
                <a:gd name="T42" fmla="*/ 171 w 831"/>
                <a:gd name="T43" fmla="*/ 1983 h 2265"/>
                <a:gd name="T44" fmla="*/ 152 w 831"/>
                <a:gd name="T45" fmla="*/ 2032 h 2265"/>
                <a:gd name="T46" fmla="*/ 120 w 831"/>
                <a:gd name="T47" fmla="*/ 1764 h 2265"/>
                <a:gd name="T48" fmla="*/ 102 w 831"/>
                <a:gd name="T49" fmla="*/ 1603 h 2265"/>
                <a:gd name="T50" fmla="*/ 39 w 831"/>
                <a:gd name="T51" fmla="*/ 1631 h 2265"/>
                <a:gd name="T52" fmla="*/ 0 w 831"/>
                <a:gd name="T53" fmla="*/ 1646 h 2265"/>
                <a:gd name="T54" fmla="*/ 9 w 831"/>
                <a:gd name="T55" fmla="*/ 1324 h 2265"/>
                <a:gd name="T56" fmla="*/ 14 w 831"/>
                <a:gd name="T57" fmla="*/ 1070 h 2265"/>
                <a:gd name="T58" fmla="*/ 14 w 831"/>
                <a:gd name="T59" fmla="*/ 926 h 2265"/>
                <a:gd name="T60" fmla="*/ 14 w 831"/>
                <a:gd name="T61" fmla="*/ 896 h 2265"/>
                <a:gd name="T62" fmla="*/ 76 w 831"/>
                <a:gd name="T63" fmla="*/ 775 h 2265"/>
                <a:gd name="T64" fmla="*/ 117 w 831"/>
                <a:gd name="T65" fmla="*/ 707 h 2265"/>
                <a:gd name="T66" fmla="*/ 197 w 831"/>
                <a:gd name="T67" fmla="*/ 611 h 2265"/>
                <a:gd name="T68" fmla="*/ 240 w 831"/>
                <a:gd name="T69" fmla="*/ 554 h 2265"/>
                <a:gd name="T70" fmla="*/ 307 w 831"/>
                <a:gd name="T71" fmla="*/ 527 h 2265"/>
                <a:gd name="T72" fmla="*/ 342 w 831"/>
                <a:gd name="T73" fmla="*/ 510 h 2265"/>
                <a:gd name="T74" fmla="*/ 445 w 831"/>
                <a:gd name="T75" fmla="*/ 389 h 2265"/>
                <a:gd name="T76" fmla="*/ 503 w 831"/>
                <a:gd name="T77" fmla="*/ 321 h 2265"/>
                <a:gd name="T78" fmla="*/ 570 w 831"/>
                <a:gd name="T79" fmla="*/ 198 h 2265"/>
                <a:gd name="T80" fmla="*/ 612 w 831"/>
                <a:gd name="T81" fmla="*/ 125 h 2265"/>
                <a:gd name="T82" fmla="*/ 633 w 831"/>
                <a:gd name="T83" fmla="*/ 45 h 2265"/>
                <a:gd name="T84" fmla="*/ 641 w 831"/>
                <a:gd name="T85" fmla="*/ 0 h 2265"/>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831"/>
                <a:gd name="T130" fmla="*/ 0 h 2265"/>
                <a:gd name="T131" fmla="*/ 831 w 831"/>
                <a:gd name="T132" fmla="*/ 2265 h 2265"/>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831" h="2265">
                  <a:moveTo>
                    <a:pt x="641" y="0"/>
                  </a:moveTo>
                  <a:lnTo>
                    <a:pt x="728" y="279"/>
                  </a:lnTo>
                  <a:lnTo>
                    <a:pt x="795" y="527"/>
                  </a:lnTo>
                  <a:lnTo>
                    <a:pt x="825" y="727"/>
                  </a:lnTo>
                  <a:lnTo>
                    <a:pt x="831" y="765"/>
                  </a:lnTo>
                  <a:lnTo>
                    <a:pt x="825" y="982"/>
                  </a:lnTo>
                  <a:lnTo>
                    <a:pt x="823" y="1107"/>
                  </a:lnTo>
                  <a:lnTo>
                    <a:pt x="782" y="1324"/>
                  </a:lnTo>
                  <a:lnTo>
                    <a:pt x="737" y="1548"/>
                  </a:lnTo>
                  <a:lnTo>
                    <a:pt x="688" y="1790"/>
                  </a:lnTo>
                  <a:lnTo>
                    <a:pt x="677" y="1836"/>
                  </a:lnTo>
                  <a:lnTo>
                    <a:pt x="607" y="2012"/>
                  </a:lnTo>
                  <a:lnTo>
                    <a:pt x="544" y="2151"/>
                  </a:lnTo>
                  <a:lnTo>
                    <a:pt x="497" y="2246"/>
                  </a:lnTo>
                  <a:lnTo>
                    <a:pt x="488" y="2265"/>
                  </a:lnTo>
                  <a:lnTo>
                    <a:pt x="421" y="2211"/>
                  </a:lnTo>
                  <a:lnTo>
                    <a:pt x="375" y="2170"/>
                  </a:lnTo>
                  <a:lnTo>
                    <a:pt x="317" y="2129"/>
                  </a:lnTo>
                  <a:lnTo>
                    <a:pt x="291" y="2113"/>
                  </a:lnTo>
                  <a:lnTo>
                    <a:pt x="237" y="1983"/>
                  </a:lnTo>
                  <a:lnTo>
                    <a:pt x="203" y="1902"/>
                  </a:lnTo>
                  <a:lnTo>
                    <a:pt x="171" y="1983"/>
                  </a:lnTo>
                  <a:lnTo>
                    <a:pt x="152" y="2032"/>
                  </a:lnTo>
                  <a:lnTo>
                    <a:pt x="120" y="1764"/>
                  </a:lnTo>
                  <a:lnTo>
                    <a:pt x="102" y="1603"/>
                  </a:lnTo>
                  <a:lnTo>
                    <a:pt x="39" y="1631"/>
                  </a:lnTo>
                  <a:lnTo>
                    <a:pt x="0" y="1646"/>
                  </a:lnTo>
                  <a:lnTo>
                    <a:pt x="9" y="1324"/>
                  </a:lnTo>
                  <a:lnTo>
                    <a:pt x="14" y="1070"/>
                  </a:lnTo>
                  <a:lnTo>
                    <a:pt x="14" y="926"/>
                  </a:lnTo>
                  <a:lnTo>
                    <a:pt x="14" y="896"/>
                  </a:lnTo>
                  <a:lnTo>
                    <a:pt x="76" y="775"/>
                  </a:lnTo>
                  <a:lnTo>
                    <a:pt x="117" y="707"/>
                  </a:lnTo>
                  <a:lnTo>
                    <a:pt x="197" y="611"/>
                  </a:lnTo>
                  <a:lnTo>
                    <a:pt x="240" y="554"/>
                  </a:lnTo>
                  <a:lnTo>
                    <a:pt x="307" y="527"/>
                  </a:lnTo>
                  <a:lnTo>
                    <a:pt x="342" y="510"/>
                  </a:lnTo>
                  <a:lnTo>
                    <a:pt x="445" y="389"/>
                  </a:lnTo>
                  <a:lnTo>
                    <a:pt x="503" y="321"/>
                  </a:lnTo>
                  <a:lnTo>
                    <a:pt x="570" y="198"/>
                  </a:lnTo>
                  <a:lnTo>
                    <a:pt x="612" y="125"/>
                  </a:lnTo>
                  <a:lnTo>
                    <a:pt x="633" y="45"/>
                  </a:lnTo>
                  <a:lnTo>
                    <a:pt x="641" y="0"/>
                  </a:lnTo>
                  <a:close/>
                </a:path>
              </a:pathLst>
            </a:custGeom>
            <a:solidFill>
              <a:srgbClr val="E7AE7E"/>
            </a:solidFill>
            <a:ln w="9525">
              <a:noFill/>
              <a:round/>
              <a:headEnd/>
              <a:tailEnd/>
            </a:ln>
          </p:spPr>
          <p:txBody>
            <a:bodyPr>
              <a:prstTxWarp prst="textNoShape">
                <a:avLst/>
              </a:prstTxWarp>
            </a:bodyPr>
            <a:lstStyle/>
            <a:p>
              <a:endParaRPr lang="en-US"/>
            </a:p>
          </p:txBody>
        </p:sp>
        <p:sp>
          <p:nvSpPr>
            <p:cNvPr id="51299" name="Freeform 159"/>
            <p:cNvSpPr>
              <a:spLocks noChangeAspect="1"/>
            </p:cNvSpPr>
            <p:nvPr/>
          </p:nvSpPr>
          <p:spPr bwMode="auto">
            <a:xfrm>
              <a:off x="2034" y="2784"/>
              <a:ext cx="66" cy="248"/>
            </a:xfrm>
            <a:custGeom>
              <a:avLst/>
              <a:gdLst>
                <a:gd name="T0" fmla="*/ 402 w 525"/>
                <a:gd name="T1" fmla="*/ 0 h 1989"/>
                <a:gd name="T2" fmla="*/ 525 w 525"/>
                <a:gd name="T3" fmla="*/ 678 h 1989"/>
                <a:gd name="T4" fmla="*/ 431 w 525"/>
                <a:gd name="T5" fmla="*/ 1618 h 1989"/>
                <a:gd name="T6" fmla="*/ 306 w 525"/>
                <a:gd name="T7" fmla="*/ 1989 h 1989"/>
                <a:gd name="T8" fmla="*/ 190 w 525"/>
                <a:gd name="T9" fmla="*/ 1858 h 1989"/>
                <a:gd name="T10" fmla="*/ 131 w 525"/>
                <a:gd name="T11" fmla="*/ 1675 h 1989"/>
                <a:gd name="T12" fmla="*/ 95 w 525"/>
                <a:gd name="T13" fmla="*/ 1784 h 1989"/>
                <a:gd name="T14" fmla="*/ 66 w 525"/>
                <a:gd name="T15" fmla="*/ 1406 h 1989"/>
                <a:gd name="T16" fmla="*/ 0 w 525"/>
                <a:gd name="T17" fmla="*/ 1450 h 1989"/>
                <a:gd name="T18" fmla="*/ 8 w 525"/>
                <a:gd name="T19" fmla="*/ 794 h 1989"/>
                <a:gd name="T20" fmla="*/ 74 w 525"/>
                <a:gd name="T21" fmla="*/ 619 h 1989"/>
                <a:gd name="T22" fmla="*/ 154 w 525"/>
                <a:gd name="T23" fmla="*/ 488 h 1989"/>
                <a:gd name="T24" fmla="*/ 219 w 525"/>
                <a:gd name="T25" fmla="*/ 452 h 1989"/>
                <a:gd name="T26" fmla="*/ 386 w 525"/>
                <a:gd name="T27" fmla="*/ 117 h 1989"/>
                <a:gd name="T28" fmla="*/ 402 w 525"/>
                <a:gd name="T29" fmla="*/ 0 h 198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5"/>
                <a:gd name="T46" fmla="*/ 0 h 1989"/>
                <a:gd name="T47" fmla="*/ 525 w 525"/>
                <a:gd name="T48" fmla="*/ 1989 h 1989"/>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5" h="1989">
                  <a:moveTo>
                    <a:pt x="402" y="0"/>
                  </a:moveTo>
                  <a:lnTo>
                    <a:pt x="525" y="678"/>
                  </a:lnTo>
                  <a:lnTo>
                    <a:pt x="431" y="1618"/>
                  </a:lnTo>
                  <a:lnTo>
                    <a:pt x="306" y="1989"/>
                  </a:lnTo>
                  <a:lnTo>
                    <a:pt x="190" y="1858"/>
                  </a:lnTo>
                  <a:lnTo>
                    <a:pt x="131" y="1675"/>
                  </a:lnTo>
                  <a:lnTo>
                    <a:pt x="95" y="1784"/>
                  </a:lnTo>
                  <a:lnTo>
                    <a:pt x="66" y="1406"/>
                  </a:lnTo>
                  <a:lnTo>
                    <a:pt x="0" y="1450"/>
                  </a:lnTo>
                  <a:lnTo>
                    <a:pt x="8" y="794"/>
                  </a:lnTo>
                  <a:lnTo>
                    <a:pt x="74" y="619"/>
                  </a:lnTo>
                  <a:lnTo>
                    <a:pt x="154" y="488"/>
                  </a:lnTo>
                  <a:lnTo>
                    <a:pt x="219" y="452"/>
                  </a:lnTo>
                  <a:lnTo>
                    <a:pt x="386" y="117"/>
                  </a:lnTo>
                  <a:lnTo>
                    <a:pt x="402" y="0"/>
                  </a:lnTo>
                  <a:close/>
                </a:path>
              </a:pathLst>
            </a:custGeom>
            <a:solidFill>
              <a:srgbClr val="EEBA87"/>
            </a:solidFill>
            <a:ln w="9525">
              <a:noFill/>
              <a:round/>
              <a:headEnd/>
              <a:tailEnd/>
            </a:ln>
          </p:spPr>
          <p:txBody>
            <a:bodyPr>
              <a:prstTxWarp prst="textNoShape">
                <a:avLst/>
              </a:prstTxWarp>
            </a:bodyPr>
            <a:lstStyle/>
            <a:p>
              <a:endParaRPr lang="en-US"/>
            </a:p>
          </p:txBody>
        </p:sp>
        <p:sp>
          <p:nvSpPr>
            <p:cNvPr id="51300" name="Freeform 160"/>
            <p:cNvSpPr>
              <a:spLocks noChangeAspect="1"/>
            </p:cNvSpPr>
            <p:nvPr/>
          </p:nvSpPr>
          <p:spPr bwMode="auto">
            <a:xfrm>
              <a:off x="1859" y="2543"/>
              <a:ext cx="10" cy="16"/>
            </a:xfrm>
            <a:custGeom>
              <a:avLst/>
              <a:gdLst>
                <a:gd name="T0" fmla="*/ 80 w 80"/>
                <a:gd name="T1" fmla="*/ 82 h 125"/>
                <a:gd name="T2" fmla="*/ 80 w 80"/>
                <a:gd name="T3" fmla="*/ 117 h 125"/>
                <a:gd name="T4" fmla="*/ 59 w 80"/>
                <a:gd name="T5" fmla="*/ 125 h 125"/>
                <a:gd name="T6" fmla="*/ 29 w 80"/>
                <a:gd name="T7" fmla="*/ 125 h 125"/>
                <a:gd name="T8" fmla="*/ 0 w 80"/>
                <a:gd name="T9" fmla="*/ 82 h 125"/>
                <a:gd name="T10" fmla="*/ 0 w 80"/>
                <a:gd name="T11" fmla="*/ 23 h 125"/>
                <a:gd name="T12" fmla="*/ 29 w 80"/>
                <a:gd name="T13" fmla="*/ 0 h 125"/>
                <a:gd name="T14" fmla="*/ 59 w 80"/>
                <a:gd name="T15" fmla="*/ 0 h 125"/>
                <a:gd name="T16" fmla="*/ 80 w 80"/>
                <a:gd name="T17" fmla="*/ 82 h 12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0"/>
                <a:gd name="T28" fmla="*/ 0 h 125"/>
                <a:gd name="T29" fmla="*/ 80 w 80"/>
                <a:gd name="T30" fmla="*/ 125 h 12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0" h="125">
                  <a:moveTo>
                    <a:pt x="80" y="82"/>
                  </a:moveTo>
                  <a:lnTo>
                    <a:pt x="80" y="117"/>
                  </a:lnTo>
                  <a:lnTo>
                    <a:pt x="59" y="125"/>
                  </a:lnTo>
                  <a:lnTo>
                    <a:pt x="29" y="125"/>
                  </a:lnTo>
                  <a:lnTo>
                    <a:pt x="0" y="82"/>
                  </a:lnTo>
                  <a:lnTo>
                    <a:pt x="0" y="23"/>
                  </a:lnTo>
                  <a:lnTo>
                    <a:pt x="29" y="0"/>
                  </a:lnTo>
                  <a:lnTo>
                    <a:pt x="59" y="0"/>
                  </a:lnTo>
                  <a:lnTo>
                    <a:pt x="80" y="82"/>
                  </a:lnTo>
                  <a:close/>
                </a:path>
              </a:pathLst>
            </a:custGeom>
            <a:solidFill>
              <a:srgbClr val="1F1A17"/>
            </a:solidFill>
            <a:ln w="9525">
              <a:noFill/>
              <a:round/>
              <a:headEnd/>
              <a:tailEnd/>
            </a:ln>
          </p:spPr>
          <p:txBody>
            <a:bodyPr>
              <a:prstTxWarp prst="textNoShape">
                <a:avLst/>
              </a:prstTxWarp>
            </a:bodyPr>
            <a:lstStyle/>
            <a:p>
              <a:endParaRPr lang="en-US"/>
            </a:p>
          </p:txBody>
        </p:sp>
        <p:sp>
          <p:nvSpPr>
            <p:cNvPr id="51301" name="Freeform 161"/>
            <p:cNvSpPr>
              <a:spLocks noChangeAspect="1"/>
            </p:cNvSpPr>
            <p:nvPr/>
          </p:nvSpPr>
          <p:spPr bwMode="auto">
            <a:xfrm>
              <a:off x="1338" y="2653"/>
              <a:ext cx="1" cy="6"/>
            </a:xfrm>
            <a:custGeom>
              <a:avLst/>
              <a:gdLst>
                <a:gd name="T0" fmla="*/ 7 w 7"/>
                <a:gd name="T1" fmla="*/ 0 h 44"/>
                <a:gd name="T2" fmla="*/ 0 w 7"/>
                <a:gd name="T3" fmla="*/ 44 h 44"/>
                <a:gd name="T4" fmla="*/ 7 w 7"/>
                <a:gd name="T5" fmla="*/ 0 h 44"/>
                <a:gd name="T6" fmla="*/ 0 60000 65536"/>
                <a:gd name="T7" fmla="*/ 0 60000 65536"/>
                <a:gd name="T8" fmla="*/ 0 60000 65536"/>
                <a:gd name="T9" fmla="*/ 0 w 7"/>
                <a:gd name="T10" fmla="*/ 0 h 44"/>
                <a:gd name="T11" fmla="*/ 7 w 7"/>
                <a:gd name="T12" fmla="*/ 44 h 44"/>
              </a:gdLst>
              <a:ahLst/>
              <a:cxnLst>
                <a:cxn ang="T6">
                  <a:pos x="T0" y="T1"/>
                </a:cxn>
                <a:cxn ang="T7">
                  <a:pos x="T2" y="T3"/>
                </a:cxn>
                <a:cxn ang="T8">
                  <a:pos x="T4" y="T5"/>
                </a:cxn>
              </a:cxnLst>
              <a:rect l="T9" t="T10" r="T11" b="T12"/>
              <a:pathLst>
                <a:path w="7" h="44">
                  <a:moveTo>
                    <a:pt x="7" y="0"/>
                  </a:moveTo>
                  <a:lnTo>
                    <a:pt x="0" y="44"/>
                  </a:lnTo>
                  <a:lnTo>
                    <a:pt x="7" y="0"/>
                  </a:lnTo>
                  <a:close/>
                </a:path>
              </a:pathLst>
            </a:custGeom>
            <a:solidFill>
              <a:srgbClr val="1F1A17"/>
            </a:solidFill>
            <a:ln w="9525">
              <a:noFill/>
              <a:round/>
              <a:headEnd/>
              <a:tailEnd/>
            </a:ln>
          </p:spPr>
          <p:txBody>
            <a:bodyPr>
              <a:prstTxWarp prst="textNoShape">
                <a:avLst/>
              </a:prstTxWarp>
            </a:bodyPr>
            <a:lstStyle/>
            <a:p>
              <a:endParaRPr lang="en-US"/>
            </a:p>
          </p:txBody>
        </p:sp>
        <p:sp>
          <p:nvSpPr>
            <p:cNvPr id="51302" name="Freeform 162"/>
            <p:cNvSpPr>
              <a:spLocks noChangeAspect="1"/>
            </p:cNvSpPr>
            <p:nvPr/>
          </p:nvSpPr>
          <p:spPr bwMode="auto">
            <a:xfrm>
              <a:off x="1520" y="2686"/>
              <a:ext cx="78" cy="92"/>
            </a:xfrm>
            <a:custGeom>
              <a:avLst/>
              <a:gdLst>
                <a:gd name="T0" fmla="*/ 248 w 620"/>
                <a:gd name="T1" fmla="*/ 15 h 736"/>
                <a:gd name="T2" fmla="*/ 241 w 620"/>
                <a:gd name="T3" fmla="*/ 51 h 736"/>
                <a:gd name="T4" fmla="*/ 248 w 620"/>
                <a:gd name="T5" fmla="*/ 66 h 736"/>
                <a:gd name="T6" fmla="*/ 263 w 620"/>
                <a:gd name="T7" fmla="*/ 66 h 736"/>
                <a:gd name="T8" fmla="*/ 270 w 620"/>
                <a:gd name="T9" fmla="*/ 51 h 736"/>
                <a:gd name="T10" fmla="*/ 364 w 620"/>
                <a:gd name="T11" fmla="*/ 205 h 736"/>
                <a:gd name="T12" fmla="*/ 489 w 620"/>
                <a:gd name="T13" fmla="*/ 619 h 736"/>
                <a:gd name="T14" fmla="*/ 503 w 620"/>
                <a:gd name="T15" fmla="*/ 634 h 736"/>
                <a:gd name="T16" fmla="*/ 525 w 620"/>
                <a:gd name="T17" fmla="*/ 612 h 736"/>
                <a:gd name="T18" fmla="*/ 415 w 620"/>
                <a:gd name="T19" fmla="*/ 211 h 736"/>
                <a:gd name="T20" fmla="*/ 335 w 620"/>
                <a:gd name="T21" fmla="*/ 51 h 736"/>
                <a:gd name="T22" fmla="*/ 452 w 620"/>
                <a:gd name="T23" fmla="*/ 131 h 736"/>
                <a:gd name="T24" fmla="*/ 532 w 620"/>
                <a:gd name="T25" fmla="*/ 263 h 736"/>
                <a:gd name="T26" fmla="*/ 620 w 620"/>
                <a:gd name="T27" fmla="*/ 707 h 736"/>
                <a:gd name="T28" fmla="*/ 620 w 620"/>
                <a:gd name="T29" fmla="*/ 736 h 736"/>
                <a:gd name="T30" fmla="*/ 357 w 620"/>
                <a:gd name="T31" fmla="*/ 547 h 736"/>
                <a:gd name="T32" fmla="*/ 226 w 620"/>
                <a:gd name="T33" fmla="*/ 503 h 736"/>
                <a:gd name="T34" fmla="*/ 204 w 620"/>
                <a:gd name="T35" fmla="*/ 379 h 736"/>
                <a:gd name="T36" fmla="*/ 0 w 620"/>
                <a:gd name="T37" fmla="*/ 74 h 736"/>
                <a:gd name="T38" fmla="*/ 66 w 620"/>
                <a:gd name="T39" fmla="*/ 22 h 736"/>
                <a:gd name="T40" fmla="*/ 109 w 620"/>
                <a:gd name="T41" fmla="*/ 74 h 736"/>
                <a:gd name="T42" fmla="*/ 103 w 620"/>
                <a:gd name="T43" fmla="*/ 131 h 736"/>
                <a:gd name="T44" fmla="*/ 109 w 620"/>
                <a:gd name="T45" fmla="*/ 139 h 736"/>
                <a:gd name="T46" fmla="*/ 124 w 620"/>
                <a:gd name="T47" fmla="*/ 139 h 736"/>
                <a:gd name="T48" fmla="*/ 146 w 620"/>
                <a:gd name="T49" fmla="*/ 117 h 736"/>
                <a:gd name="T50" fmla="*/ 218 w 620"/>
                <a:gd name="T51" fmla="*/ 240 h 736"/>
                <a:gd name="T52" fmla="*/ 335 w 620"/>
                <a:gd name="T53" fmla="*/ 525 h 736"/>
                <a:gd name="T54" fmla="*/ 357 w 620"/>
                <a:gd name="T55" fmla="*/ 547 h 736"/>
                <a:gd name="T56" fmla="*/ 364 w 620"/>
                <a:gd name="T57" fmla="*/ 547 h 736"/>
                <a:gd name="T58" fmla="*/ 364 w 620"/>
                <a:gd name="T59" fmla="*/ 496 h 736"/>
                <a:gd name="T60" fmla="*/ 168 w 620"/>
                <a:gd name="T61" fmla="*/ 51 h 736"/>
                <a:gd name="T62" fmla="*/ 175 w 620"/>
                <a:gd name="T63" fmla="*/ 0 h 736"/>
                <a:gd name="T64" fmla="*/ 218 w 620"/>
                <a:gd name="T65" fmla="*/ 15 h 736"/>
                <a:gd name="T66" fmla="*/ 248 w 620"/>
                <a:gd name="T67" fmla="*/ 15 h 7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620"/>
                <a:gd name="T103" fmla="*/ 0 h 736"/>
                <a:gd name="T104" fmla="*/ 620 w 620"/>
                <a:gd name="T105" fmla="*/ 736 h 7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620" h="736">
                  <a:moveTo>
                    <a:pt x="248" y="15"/>
                  </a:moveTo>
                  <a:lnTo>
                    <a:pt x="241" y="51"/>
                  </a:lnTo>
                  <a:lnTo>
                    <a:pt x="248" y="66"/>
                  </a:lnTo>
                  <a:lnTo>
                    <a:pt x="263" y="66"/>
                  </a:lnTo>
                  <a:lnTo>
                    <a:pt x="270" y="51"/>
                  </a:lnTo>
                  <a:lnTo>
                    <a:pt x="364" y="205"/>
                  </a:lnTo>
                  <a:lnTo>
                    <a:pt x="489" y="619"/>
                  </a:lnTo>
                  <a:lnTo>
                    <a:pt x="503" y="634"/>
                  </a:lnTo>
                  <a:lnTo>
                    <a:pt x="525" y="612"/>
                  </a:lnTo>
                  <a:lnTo>
                    <a:pt x="415" y="211"/>
                  </a:lnTo>
                  <a:lnTo>
                    <a:pt x="335" y="51"/>
                  </a:lnTo>
                  <a:lnTo>
                    <a:pt x="452" y="131"/>
                  </a:lnTo>
                  <a:lnTo>
                    <a:pt x="532" y="263"/>
                  </a:lnTo>
                  <a:lnTo>
                    <a:pt x="620" y="707"/>
                  </a:lnTo>
                  <a:lnTo>
                    <a:pt x="620" y="736"/>
                  </a:lnTo>
                  <a:lnTo>
                    <a:pt x="357" y="547"/>
                  </a:lnTo>
                  <a:lnTo>
                    <a:pt x="226" y="503"/>
                  </a:lnTo>
                  <a:lnTo>
                    <a:pt x="204" y="379"/>
                  </a:lnTo>
                  <a:lnTo>
                    <a:pt x="0" y="74"/>
                  </a:lnTo>
                  <a:lnTo>
                    <a:pt x="66" y="22"/>
                  </a:lnTo>
                  <a:lnTo>
                    <a:pt x="109" y="74"/>
                  </a:lnTo>
                  <a:lnTo>
                    <a:pt x="103" y="131"/>
                  </a:lnTo>
                  <a:lnTo>
                    <a:pt x="109" y="139"/>
                  </a:lnTo>
                  <a:lnTo>
                    <a:pt x="124" y="139"/>
                  </a:lnTo>
                  <a:lnTo>
                    <a:pt x="146" y="117"/>
                  </a:lnTo>
                  <a:lnTo>
                    <a:pt x="218" y="240"/>
                  </a:lnTo>
                  <a:lnTo>
                    <a:pt x="335" y="525"/>
                  </a:lnTo>
                  <a:lnTo>
                    <a:pt x="357" y="547"/>
                  </a:lnTo>
                  <a:lnTo>
                    <a:pt x="364" y="547"/>
                  </a:lnTo>
                  <a:lnTo>
                    <a:pt x="364" y="496"/>
                  </a:lnTo>
                  <a:lnTo>
                    <a:pt x="168" y="51"/>
                  </a:lnTo>
                  <a:lnTo>
                    <a:pt x="175" y="0"/>
                  </a:lnTo>
                  <a:lnTo>
                    <a:pt x="218" y="15"/>
                  </a:lnTo>
                  <a:lnTo>
                    <a:pt x="248" y="15"/>
                  </a:lnTo>
                  <a:close/>
                </a:path>
              </a:pathLst>
            </a:custGeom>
            <a:solidFill>
              <a:srgbClr val="79C5A1"/>
            </a:solidFill>
            <a:ln w="9525">
              <a:noFill/>
              <a:round/>
              <a:headEnd/>
              <a:tailEnd/>
            </a:ln>
          </p:spPr>
          <p:txBody>
            <a:bodyPr>
              <a:prstTxWarp prst="textNoShape">
                <a:avLst/>
              </a:prstTxWarp>
            </a:bodyPr>
            <a:lstStyle/>
            <a:p>
              <a:endParaRPr lang="en-US"/>
            </a:p>
          </p:txBody>
        </p:sp>
        <p:sp>
          <p:nvSpPr>
            <p:cNvPr id="51303" name="Freeform 163"/>
            <p:cNvSpPr>
              <a:spLocks noChangeAspect="1"/>
            </p:cNvSpPr>
            <p:nvPr/>
          </p:nvSpPr>
          <p:spPr bwMode="auto">
            <a:xfrm>
              <a:off x="1479" y="2697"/>
              <a:ext cx="64" cy="51"/>
            </a:xfrm>
            <a:custGeom>
              <a:avLst/>
              <a:gdLst>
                <a:gd name="T0" fmla="*/ 511 w 511"/>
                <a:gd name="T1" fmla="*/ 363 h 408"/>
                <a:gd name="T2" fmla="*/ 511 w 511"/>
                <a:gd name="T3" fmla="*/ 408 h 408"/>
                <a:gd name="T4" fmla="*/ 415 w 511"/>
                <a:gd name="T5" fmla="*/ 363 h 408"/>
                <a:gd name="T6" fmla="*/ 380 w 511"/>
                <a:gd name="T7" fmla="*/ 269 h 408"/>
                <a:gd name="T8" fmla="*/ 314 w 511"/>
                <a:gd name="T9" fmla="*/ 197 h 408"/>
                <a:gd name="T10" fmla="*/ 300 w 511"/>
                <a:gd name="T11" fmla="*/ 189 h 408"/>
                <a:gd name="T12" fmla="*/ 285 w 511"/>
                <a:gd name="T13" fmla="*/ 211 h 408"/>
                <a:gd name="T14" fmla="*/ 300 w 511"/>
                <a:gd name="T15" fmla="*/ 262 h 408"/>
                <a:gd name="T16" fmla="*/ 380 w 511"/>
                <a:gd name="T17" fmla="*/ 357 h 408"/>
                <a:gd name="T18" fmla="*/ 380 w 511"/>
                <a:gd name="T19" fmla="*/ 378 h 408"/>
                <a:gd name="T20" fmla="*/ 263 w 511"/>
                <a:gd name="T21" fmla="*/ 335 h 408"/>
                <a:gd name="T22" fmla="*/ 132 w 511"/>
                <a:gd name="T23" fmla="*/ 146 h 408"/>
                <a:gd name="T24" fmla="*/ 95 w 511"/>
                <a:gd name="T25" fmla="*/ 146 h 408"/>
                <a:gd name="T26" fmla="*/ 74 w 511"/>
                <a:gd name="T27" fmla="*/ 175 h 408"/>
                <a:gd name="T28" fmla="*/ 74 w 511"/>
                <a:gd name="T29" fmla="*/ 211 h 408"/>
                <a:gd name="T30" fmla="*/ 80 w 511"/>
                <a:gd name="T31" fmla="*/ 218 h 408"/>
                <a:gd name="T32" fmla="*/ 117 w 511"/>
                <a:gd name="T33" fmla="*/ 197 h 408"/>
                <a:gd name="T34" fmla="*/ 197 w 511"/>
                <a:gd name="T35" fmla="*/ 312 h 408"/>
                <a:gd name="T36" fmla="*/ 212 w 511"/>
                <a:gd name="T37" fmla="*/ 320 h 408"/>
                <a:gd name="T38" fmla="*/ 117 w 511"/>
                <a:gd name="T39" fmla="*/ 320 h 408"/>
                <a:gd name="T40" fmla="*/ 0 w 511"/>
                <a:gd name="T41" fmla="*/ 189 h 408"/>
                <a:gd name="T42" fmla="*/ 80 w 511"/>
                <a:gd name="T43" fmla="*/ 138 h 408"/>
                <a:gd name="T44" fmla="*/ 117 w 511"/>
                <a:gd name="T45" fmla="*/ 138 h 408"/>
                <a:gd name="T46" fmla="*/ 124 w 511"/>
                <a:gd name="T47" fmla="*/ 101 h 408"/>
                <a:gd name="T48" fmla="*/ 132 w 511"/>
                <a:gd name="T49" fmla="*/ 117 h 408"/>
                <a:gd name="T50" fmla="*/ 146 w 511"/>
                <a:gd name="T51" fmla="*/ 101 h 408"/>
                <a:gd name="T52" fmla="*/ 146 w 511"/>
                <a:gd name="T53" fmla="*/ 80 h 408"/>
                <a:gd name="T54" fmla="*/ 189 w 511"/>
                <a:gd name="T55" fmla="*/ 146 h 408"/>
                <a:gd name="T56" fmla="*/ 197 w 511"/>
                <a:gd name="T57" fmla="*/ 138 h 408"/>
                <a:gd name="T58" fmla="*/ 197 w 511"/>
                <a:gd name="T59" fmla="*/ 117 h 408"/>
                <a:gd name="T60" fmla="*/ 248 w 511"/>
                <a:gd name="T61" fmla="*/ 167 h 408"/>
                <a:gd name="T62" fmla="*/ 263 w 511"/>
                <a:gd name="T63" fmla="*/ 167 h 408"/>
                <a:gd name="T64" fmla="*/ 269 w 511"/>
                <a:gd name="T65" fmla="*/ 152 h 408"/>
                <a:gd name="T66" fmla="*/ 212 w 511"/>
                <a:gd name="T67" fmla="*/ 58 h 408"/>
                <a:gd name="T68" fmla="*/ 269 w 511"/>
                <a:gd name="T69" fmla="*/ 0 h 408"/>
                <a:gd name="T70" fmla="*/ 380 w 511"/>
                <a:gd name="T71" fmla="*/ 123 h 408"/>
                <a:gd name="T72" fmla="*/ 511 w 511"/>
                <a:gd name="T73" fmla="*/ 363 h 40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511"/>
                <a:gd name="T112" fmla="*/ 0 h 408"/>
                <a:gd name="T113" fmla="*/ 511 w 511"/>
                <a:gd name="T114" fmla="*/ 408 h 408"/>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511" h="408">
                  <a:moveTo>
                    <a:pt x="511" y="363"/>
                  </a:moveTo>
                  <a:lnTo>
                    <a:pt x="511" y="408"/>
                  </a:lnTo>
                  <a:lnTo>
                    <a:pt x="415" y="363"/>
                  </a:lnTo>
                  <a:lnTo>
                    <a:pt x="380" y="269"/>
                  </a:lnTo>
                  <a:lnTo>
                    <a:pt x="314" y="197"/>
                  </a:lnTo>
                  <a:lnTo>
                    <a:pt x="300" y="189"/>
                  </a:lnTo>
                  <a:lnTo>
                    <a:pt x="285" y="211"/>
                  </a:lnTo>
                  <a:lnTo>
                    <a:pt x="300" y="262"/>
                  </a:lnTo>
                  <a:lnTo>
                    <a:pt x="380" y="357"/>
                  </a:lnTo>
                  <a:lnTo>
                    <a:pt x="380" y="378"/>
                  </a:lnTo>
                  <a:lnTo>
                    <a:pt x="263" y="335"/>
                  </a:lnTo>
                  <a:lnTo>
                    <a:pt x="132" y="146"/>
                  </a:lnTo>
                  <a:lnTo>
                    <a:pt x="95" y="146"/>
                  </a:lnTo>
                  <a:lnTo>
                    <a:pt x="74" y="175"/>
                  </a:lnTo>
                  <a:lnTo>
                    <a:pt x="74" y="211"/>
                  </a:lnTo>
                  <a:lnTo>
                    <a:pt x="80" y="218"/>
                  </a:lnTo>
                  <a:lnTo>
                    <a:pt x="117" y="197"/>
                  </a:lnTo>
                  <a:lnTo>
                    <a:pt x="197" y="312"/>
                  </a:lnTo>
                  <a:lnTo>
                    <a:pt x="212" y="320"/>
                  </a:lnTo>
                  <a:lnTo>
                    <a:pt x="117" y="320"/>
                  </a:lnTo>
                  <a:lnTo>
                    <a:pt x="0" y="189"/>
                  </a:lnTo>
                  <a:lnTo>
                    <a:pt x="80" y="138"/>
                  </a:lnTo>
                  <a:lnTo>
                    <a:pt x="117" y="138"/>
                  </a:lnTo>
                  <a:lnTo>
                    <a:pt x="124" y="101"/>
                  </a:lnTo>
                  <a:lnTo>
                    <a:pt x="132" y="117"/>
                  </a:lnTo>
                  <a:lnTo>
                    <a:pt x="146" y="101"/>
                  </a:lnTo>
                  <a:lnTo>
                    <a:pt x="146" y="80"/>
                  </a:lnTo>
                  <a:lnTo>
                    <a:pt x="189" y="146"/>
                  </a:lnTo>
                  <a:lnTo>
                    <a:pt x="197" y="138"/>
                  </a:lnTo>
                  <a:lnTo>
                    <a:pt x="197" y="117"/>
                  </a:lnTo>
                  <a:lnTo>
                    <a:pt x="248" y="167"/>
                  </a:lnTo>
                  <a:lnTo>
                    <a:pt x="263" y="167"/>
                  </a:lnTo>
                  <a:lnTo>
                    <a:pt x="269" y="152"/>
                  </a:lnTo>
                  <a:lnTo>
                    <a:pt x="212" y="58"/>
                  </a:lnTo>
                  <a:lnTo>
                    <a:pt x="269" y="0"/>
                  </a:lnTo>
                  <a:lnTo>
                    <a:pt x="380" y="123"/>
                  </a:lnTo>
                  <a:lnTo>
                    <a:pt x="511" y="363"/>
                  </a:lnTo>
                  <a:close/>
                </a:path>
              </a:pathLst>
            </a:custGeom>
            <a:solidFill>
              <a:srgbClr val="79C5A1"/>
            </a:solidFill>
            <a:ln w="9525">
              <a:noFill/>
              <a:round/>
              <a:headEnd/>
              <a:tailEnd/>
            </a:ln>
          </p:spPr>
          <p:txBody>
            <a:bodyPr>
              <a:prstTxWarp prst="textNoShape">
                <a:avLst/>
              </a:prstTxWarp>
            </a:bodyPr>
            <a:lstStyle/>
            <a:p>
              <a:endParaRPr lang="en-US"/>
            </a:p>
          </p:txBody>
        </p:sp>
        <p:sp>
          <p:nvSpPr>
            <p:cNvPr id="51304" name="Freeform 164"/>
            <p:cNvSpPr>
              <a:spLocks noChangeAspect="1"/>
            </p:cNvSpPr>
            <p:nvPr/>
          </p:nvSpPr>
          <p:spPr bwMode="auto">
            <a:xfrm>
              <a:off x="1649" y="2698"/>
              <a:ext cx="12" cy="26"/>
            </a:xfrm>
            <a:custGeom>
              <a:avLst/>
              <a:gdLst>
                <a:gd name="T0" fmla="*/ 51 w 94"/>
                <a:gd name="T1" fmla="*/ 36 h 211"/>
                <a:gd name="T2" fmla="*/ 94 w 94"/>
                <a:gd name="T3" fmla="*/ 73 h 211"/>
                <a:gd name="T4" fmla="*/ 94 w 94"/>
                <a:gd name="T5" fmla="*/ 211 h 211"/>
                <a:gd name="T6" fmla="*/ 0 w 94"/>
                <a:gd name="T7" fmla="*/ 0 h 211"/>
                <a:gd name="T8" fmla="*/ 29 w 94"/>
                <a:gd name="T9" fmla="*/ 36 h 211"/>
                <a:gd name="T10" fmla="*/ 51 w 94"/>
                <a:gd name="T11" fmla="*/ 36 h 211"/>
                <a:gd name="T12" fmla="*/ 0 60000 65536"/>
                <a:gd name="T13" fmla="*/ 0 60000 65536"/>
                <a:gd name="T14" fmla="*/ 0 60000 65536"/>
                <a:gd name="T15" fmla="*/ 0 60000 65536"/>
                <a:gd name="T16" fmla="*/ 0 60000 65536"/>
                <a:gd name="T17" fmla="*/ 0 60000 65536"/>
                <a:gd name="T18" fmla="*/ 0 w 94"/>
                <a:gd name="T19" fmla="*/ 0 h 211"/>
                <a:gd name="T20" fmla="*/ 94 w 94"/>
                <a:gd name="T21" fmla="*/ 211 h 211"/>
              </a:gdLst>
              <a:ahLst/>
              <a:cxnLst>
                <a:cxn ang="T12">
                  <a:pos x="T0" y="T1"/>
                </a:cxn>
                <a:cxn ang="T13">
                  <a:pos x="T2" y="T3"/>
                </a:cxn>
                <a:cxn ang="T14">
                  <a:pos x="T4" y="T5"/>
                </a:cxn>
                <a:cxn ang="T15">
                  <a:pos x="T6" y="T7"/>
                </a:cxn>
                <a:cxn ang="T16">
                  <a:pos x="T8" y="T9"/>
                </a:cxn>
                <a:cxn ang="T17">
                  <a:pos x="T10" y="T11"/>
                </a:cxn>
              </a:cxnLst>
              <a:rect l="T18" t="T19" r="T20" b="T21"/>
              <a:pathLst>
                <a:path w="94" h="211">
                  <a:moveTo>
                    <a:pt x="51" y="36"/>
                  </a:moveTo>
                  <a:lnTo>
                    <a:pt x="94" y="73"/>
                  </a:lnTo>
                  <a:lnTo>
                    <a:pt x="94" y="211"/>
                  </a:lnTo>
                  <a:lnTo>
                    <a:pt x="0" y="0"/>
                  </a:lnTo>
                  <a:lnTo>
                    <a:pt x="29" y="36"/>
                  </a:lnTo>
                  <a:lnTo>
                    <a:pt x="51" y="36"/>
                  </a:lnTo>
                  <a:close/>
                </a:path>
              </a:pathLst>
            </a:custGeom>
            <a:solidFill>
              <a:srgbClr val="EF9C9F"/>
            </a:solidFill>
            <a:ln w="9525">
              <a:noFill/>
              <a:round/>
              <a:headEnd/>
              <a:tailEnd/>
            </a:ln>
          </p:spPr>
          <p:txBody>
            <a:bodyPr>
              <a:prstTxWarp prst="textNoShape">
                <a:avLst/>
              </a:prstTxWarp>
            </a:bodyPr>
            <a:lstStyle/>
            <a:p>
              <a:endParaRPr lang="en-US"/>
            </a:p>
          </p:txBody>
        </p:sp>
        <p:sp>
          <p:nvSpPr>
            <p:cNvPr id="51305" name="Freeform 165"/>
            <p:cNvSpPr>
              <a:spLocks noChangeAspect="1"/>
            </p:cNvSpPr>
            <p:nvPr/>
          </p:nvSpPr>
          <p:spPr bwMode="auto">
            <a:xfrm>
              <a:off x="1603" y="2703"/>
              <a:ext cx="51" cy="27"/>
            </a:xfrm>
            <a:custGeom>
              <a:avLst/>
              <a:gdLst>
                <a:gd name="T0" fmla="*/ 343 w 408"/>
                <a:gd name="T1" fmla="*/ 74 h 219"/>
                <a:gd name="T2" fmla="*/ 205 w 408"/>
                <a:gd name="T3" fmla="*/ 74 h 219"/>
                <a:gd name="T4" fmla="*/ 357 w 408"/>
                <a:gd name="T5" fmla="*/ 146 h 219"/>
                <a:gd name="T6" fmla="*/ 408 w 408"/>
                <a:gd name="T7" fmla="*/ 197 h 219"/>
                <a:gd name="T8" fmla="*/ 66 w 408"/>
                <a:gd name="T9" fmla="*/ 175 h 219"/>
                <a:gd name="T10" fmla="*/ 37 w 408"/>
                <a:gd name="T11" fmla="*/ 212 h 219"/>
                <a:gd name="T12" fmla="*/ 37 w 408"/>
                <a:gd name="T13" fmla="*/ 219 h 219"/>
                <a:gd name="T14" fmla="*/ 15 w 408"/>
                <a:gd name="T15" fmla="*/ 197 h 219"/>
                <a:gd name="T16" fmla="*/ 15 w 408"/>
                <a:gd name="T17" fmla="*/ 175 h 219"/>
                <a:gd name="T18" fmla="*/ 59 w 408"/>
                <a:gd name="T19" fmla="*/ 132 h 219"/>
                <a:gd name="T20" fmla="*/ 51 w 408"/>
                <a:gd name="T21" fmla="*/ 124 h 219"/>
                <a:gd name="T22" fmla="*/ 0 w 408"/>
                <a:gd name="T23" fmla="*/ 154 h 219"/>
                <a:gd name="T24" fmla="*/ 59 w 408"/>
                <a:gd name="T25" fmla="*/ 109 h 219"/>
                <a:gd name="T26" fmla="*/ 51 w 408"/>
                <a:gd name="T27" fmla="*/ 124 h 219"/>
                <a:gd name="T28" fmla="*/ 59 w 408"/>
                <a:gd name="T29" fmla="*/ 132 h 219"/>
                <a:gd name="T30" fmla="*/ 66 w 408"/>
                <a:gd name="T31" fmla="*/ 132 h 219"/>
                <a:gd name="T32" fmla="*/ 102 w 408"/>
                <a:gd name="T33" fmla="*/ 80 h 219"/>
                <a:gd name="T34" fmla="*/ 270 w 408"/>
                <a:gd name="T35" fmla="*/ 0 h 219"/>
                <a:gd name="T36" fmla="*/ 299 w 408"/>
                <a:gd name="T37" fmla="*/ 8 h 219"/>
                <a:gd name="T38" fmla="*/ 343 w 408"/>
                <a:gd name="T39" fmla="*/ 74 h 21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08"/>
                <a:gd name="T61" fmla="*/ 0 h 219"/>
                <a:gd name="T62" fmla="*/ 408 w 408"/>
                <a:gd name="T63" fmla="*/ 219 h 219"/>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08" h="219">
                  <a:moveTo>
                    <a:pt x="343" y="74"/>
                  </a:moveTo>
                  <a:lnTo>
                    <a:pt x="205" y="74"/>
                  </a:lnTo>
                  <a:lnTo>
                    <a:pt x="357" y="146"/>
                  </a:lnTo>
                  <a:lnTo>
                    <a:pt x="408" y="197"/>
                  </a:lnTo>
                  <a:lnTo>
                    <a:pt x="66" y="175"/>
                  </a:lnTo>
                  <a:lnTo>
                    <a:pt x="37" y="212"/>
                  </a:lnTo>
                  <a:lnTo>
                    <a:pt x="37" y="219"/>
                  </a:lnTo>
                  <a:lnTo>
                    <a:pt x="15" y="197"/>
                  </a:lnTo>
                  <a:lnTo>
                    <a:pt x="15" y="175"/>
                  </a:lnTo>
                  <a:lnTo>
                    <a:pt x="59" y="132"/>
                  </a:lnTo>
                  <a:lnTo>
                    <a:pt x="51" y="124"/>
                  </a:lnTo>
                  <a:lnTo>
                    <a:pt x="0" y="154"/>
                  </a:lnTo>
                  <a:lnTo>
                    <a:pt x="59" y="109"/>
                  </a:lnTo>
                  <a:lnTo>
                    <a:pt x="51" y="124"/>
                  </a:lnTo>
                  <a:lnTo>
                    <a:pt x="59" y="132"/>
                  </a:lnTo>
                  <a:lnTo>
                    <a:pt x="66" y="132"/>
                  </a:lnTo>
                  <a:lnTo>
                    <a:pt x="102" y="80"/>
                  </a:lnTo>
                  <a:lnTo>
                    <a:pt x="270" y="0"/>
                  </a:lnTo>
                  <a:lnTo>
                    <a:pt x="299" y="8"/>
                  </a:lnTo>
                  <a:lnTo>
                    <a:pt x="343" y="74"/>
                  </a:lnTo>
                  <a:close/>
                </a:path>
              </a:pathLst>
            </a:custGeom>
            <a:solidFill>
              <a:srgbClr val="F5C690"/>
            </a:solidFill>
            <a:ln w="9525">
              <a:noFill/>
              <a:round/>
              <a:headEnd/>
              <a:tailEnd/>
            </a:ln>
          </p:spPr>
          <p:txBody>
            <a:bodyPr>
              <a:prstTxWarp prst="textNoShape">
                <a:avLst/>
              </a:prstTxWarp>
            </a:bodyPr>
            <a:lstStyle/>
            <a:p>
              <a:endParaRPr lang="en-US"/>
            </a:p>
          </p:txBody>
        </p:sp>
        <p:sp>
          <p:nvSpPr>
            <p:cNvPr id="51306" name="Freeform 166"/>
            <p:cNvSpPr>
              <a:spLocks noChangeAspect="1"/>
            </p:cNvSpPr>
            <p:nvPr/>
          </p:nvSpPr>
          <p:spPr bwMode="auto">
            <a:xfrm>
              <a:off x="1667" y="2714"/>
              <a:ext cx="8" cy="35"/>
            </a:xfrm>
            <a:custGeom>
              <a:avLst/>
              <a:gdLst>
                <a:gd name="T0" fmla="*/ 51 w 65"/>
                <a:gd name="T1" fmla="*/ 197 h 277"/>
                <a:gd name="T2" fmla="*/ 21 w 65"/>
                <a:gd name="T3" fmla="*/ 277 h 277"/>
                <a:gd name="T4" fmla="*/ 14 w 65"/>
                <a:gd name="T5" fmla="*/ 225 h 277"/>
                <a:gd name="T6" fmla="*/ 0 w 65"/>
                <a:gd name="T7" fmla="*/ 0 h 277"/>
                <a:gd name="T8" fmla="*/ 65 w 65"/>
                <a:gd name="T9" fmla="*/ 51 h 277"/>
                <a:gd name="T10" fmla="*/ 51 w 65"/>
                <a:gd name="T11" fmla="*/ 197 h 277"/>
                <a:gd name="T12" fmla="*/ 0 60000 65536"/>
                <a:gd name="T13" fmla="*/ 0 60000 65536"/>
                <a:gd name="T14" fmla="*/ 0 60000 65536"/>
                <a:gd name="T15" fmla="*/ 0 60000 65536"/>
                <a:gd name="T16" fmla="*/ 0 60000 65536"/>
                <a:gd name="T17" fmla="*/ 0 60000 65536"/>
                <a:gd name="T18" fmla="*/ 0 w 65"/>
                <a:gd name="T19" fmla="*/ 0 h 277"/>
                <a:gd name="T20" fmla="*/ 65 w 65"/>
                <a:gd name="T21" fmla="*/ 277 h 277"/>
              </a:gdLst>
              <a:ahLst/>
              <a:cxnLst>
                <a:cxn ang="T12">
                  <a:pos x="T0" y="T1"/>
                </a:cxn>
                <a:cxn ang="T13">
                  <a:pos x="T2" y="T3"/>
                </a:cxn>
                <a:cxn ang="T14">
                  <a:pos x="T4" y="T5"/>
                </a:cxn>
                <a:cxn ang="T15">
                  <a:pos x="T6" y="T7"/>
                </a:cxn>
                <a:cxn ang="T16">
                  <a:pos x="T8" y="T9"/>
                </a:cxn>
                <a:cxn ang="T17">
                  <a:pos x="T10" y="T11"/>
                </a:cxn>
              </a:cxnLst>
              <a:rect l="T18" t="T19" r="T20" b="T21"/>
              <a:pathLst>
                <a:path w="65" h="277">
                  <a:moveTo>
                    <a:pt x="51" y="197"/>
                  </a:moveTo>
                  <a:lnTo>
                    <a:pt x="21" y="277"/>
                  </a:lnTo>
                  <a:lnTo>
                    <a:pt x="14" y="225"/>
                  </a:lnTo>
                  <a:lnTo>
                    <a:pt x="0" y="0"/>
                  </a:lnTo>
                  <a:lnTo>
                    <a:pt x="65" y="51"/>
                  </a:lnTo>
                  <a:lnTo>
                    <a:pt x="51" y="197"/>
                  </a:lnTo>
                  <a:close/>
                </a:path>
              </a:pathLst>
            </a:custGeom>
            <a:solidFill>
              <a:srgbClr val="EF9C9F"/>
            </a:solidFill>
            <a:ln w="9525">
              <a:noFill/>
              <a:round/>
              <a:headEnd/>
              <a:tailEnd/>
            </a:ln>
          </p:spPr>
          <p:txBody>
            <a:bodyPr>
              <a:prstTxWarp prst="textNoShape">
                <a:avLst/>
              </a:prstTxWarp>
            </a:bodyPr>
            <a:lstStyle/>
            <a:p>
              <a:endParaRPr lang="en-US"/>
            </a:p>
          </p:txBody>
        </p:sp>
        <p:sp>
          <p:nvSpPr>
            <p:cNvPr id="51307" name="Freeform 167"/>
            <p:cNvSpPr>
              <a:spLocks noChangeAspect="1"/>
            </p:cNvSpPr>
            <p:nvPr/>
          </p:nvSpPr>
          <p:spPr bwMode="auto">
            <a:xfrm>
              <a:off x="2066" y="2715"/>
              <a:ext cx="4" cy="6"/>
            </a:xfrm>
            <a:custGeom>
              <a:avLst/>
              <a:gdLst>
                <a:gd name="T0" fmla="*/ 37 w 37"/>
                <a:gd name="T1" fmla="*/ 29 h 43"/>
                <a:gd name="T2" fmla="*/ 22 w 37"/>
                <a:gd name="T3" fmla="*/ 43 h 43"/>
                <a:gd name="T4" fmla="*/ 0 w 37"/>
                <a:gd name="T5" fmla="*/ 0 h 43"/>
                <a:gd name="T6" fmla="*/ 37 w 37"/>
                <a:gd name="T7" fmla="*/ 29 h 43"/>
                <a:gd name="T8" fmla="*/ 0 60000 65536"/>
                <a:gd name="T9" fmla="*/ 0 60000 65536"/>
                <a:gd name="T10" fmla="*/ 0 60000 65536"/>
                <a:gd name="T11" fmla="*/ 0 60000 65536"/>
                <a:gd name="T12" fmla="*/ 0 w 37"/>
                <a:gd name="T13" fmla="*/ 0 h 43"/>
                <a:gd name="T14" fmla="*/ 37 w 37"/>
                <a:gd name="T15" fmla="*/ 43 h 43"/>
              </a:gdLst>
              <a:ahLst/>
              <a:cxnLst>
                <a:cxn ang="T8">
                  <a:pos x="T0" y="T1"/>
                </a:cxn>
                <a:cxn ang="T9">
                  <a:pos x="T2" y="T3"/>
                </a:cxn>
                <a:cxn ang="T10">
                  <a:pos x="T4" y="T5"/>
                </a:cxn>
                <a:cxn ang="T11">
                  <a:pos x="T6" y="T7"/>
                </a:cxn>
              </a:cxnLst>
              <a:rect l="T12" t="T13" r="T14" b="T15"/>
              <a:pathLst>
                <a:path w="37" h="43">
                  <a:moveTo>
                    <a:pt x="37" y="29"/>
                  </a:moveTo>
                  <a:lnTo>
                    <a:pt x="22" y="43"/>
                  </a:lnTo>
                  <a:lnTo>
                    <a:pt x="0" y="0"/>
                  </a:lnTo>
                  <a:lnTo>
                    <a:pt x="37" y="29"/>
                  </a:lnTo>
                  <a:close/>
                </a:path>
              </a:pathLst>
            </a:custGeom>
            <a:solidFill>
              <a:srgbClr val="FFFFFF"/>
            </a:solidFill>
            <a:ln w="9525">
              <a:noFill/>
              <a:round/>
              <a:headEnd/>
              <a:tailEnd/>
            </a:ln>
          </p:spPr>
          <p:txBody>
            <a:bodyPr>
              <a:prstTxWarp prst="textNoShape">
                <a:avLst/>
              </a:prstTxWarp>
            </a:bodyPr>
            <a:lstStyle/>
            <a:p>
              <a:endParaRPr lang="en-US"/>
            </a:p>
          </p:txBody>
        </p:sp>
        <p:sp>
          <p:nvSpPr>
            <p:cNvPr id="51308" name="Freeform 168"/>
            <p:cNvSpPr>
              <a:spLocks noChangeAspect="1"/>
            </p:cNvSpPr>
            <p:nvPr/>
          </p:nvSpPr>
          <p:spPr bwMode="auto">
            <a:xfrm>
              <a:off x="1676" y="2724"/>
              <a:ext cx="26" cy="82"/>
            </a:xfrm>
            <a:custGeom>
              <a:avLst/>
              <a:gdLst>
                <a:gd name="T0" fmla="*/ 59 w 211"/>
                <a:gd name="T1" fmla="*/ 51 h 656"/>
                <a:gd name="T2" fmla="*/ 211 w 211"/>
                <a:gd name="T3" fmla="*/ 262 h 656"/>
                <a:gd name="T4" fmla="*/ 211 w 211"/>
                <a:gd name="T5" fmla="*/ 430 h 656"/>
                <a:gd name="T6" fmla="*/ 176 w 211"/>
                <a:gd name="T7" fmla="*/ 502 h 656"/>
                <a:gd name="T8" fmla="*/ 146 w 211"/>
                <a:gd name="T9" fmla="*/ 598 h 656"/>
                <a:gd name="T10" fmla="*/ 117 w 211"/>
                <a:gd name="T11" fmla="*/ 656 h 656"/>
                <a:gd name="T12" fmla="*/ 117 w 211"/>
                <a:gd name="T13" fmla="*/ 633 h 656"/>
                <a:gd name="T14" fmla="*/ 110 w 211"/>
                <a:gd name="T15" fmla="*/ 619 h 656"/>
                <a:gd name="T16" fmla="*/ 94 w 211"/>
                <a:gd name="T17" fmla="*/ 633 h 656"/>
                <a:gd name="T18" fmla="*/ 110 w 211"/>
                <a:gd name="T19" fmla="*/ 633 h 656"/>
                <a:gd name="T20" fmla="*/ 110 w 211"/>
                <a:gd name="T21" fmla="*/ 656 h 656"/>
                <a:gd name="T22" fmla="*/ 94 w 211"/>
                <a:gd name="T23" fmla="*/ 656 h 656"/>
                <a:gd name="T24" fmla="*/ 94 w 211"/>
                <a:gd name="T25" fmla="*/ 561 h 656"/>
                <a:gd name="T26" fmla="*/ 131 w 211"/>
                <a:gd name="T27" fmla="*/ 496 h 656"/>
                <a:gd name="T28" fmla="*/ 131 w 211"/>
                <a:gd name="T29" fmla="*/ 467 h 656"/>
                <a:gd name="T30" fmla="*/ 117 w 211"/>
                <a:gd name="T31" fmla="*/ 452 h 656"/>
                <a:gd name="T32" fmla="*/ 110 w 211"/>
                <a:gd name="T33" fmla="*/ 452 h 656"/>
                <a:gd name="T34" fmla="*/ 88 w 211"/>
                <a:gd name="T35" fmla="*/ 473 h 656"/>
                <a:gd name="T36" fmla="*/ 88 w 211"/>
                <a:gd name="T37" fmla="*/ 444 h 656"/>
                <a:gd name="T38" fmla="*/ 80 w 211"/>
                <a:gd name="T39" fmla="*/ 430 h 656"/>
                <a:gd name="T40" fmla="*/ 59 w 211"/>
                <a:gd name="T41" fmla="*/ 473 h 656"/>
                <a:gd name="T42" fmla="*/ 65 w 211"/>
                <a:gd name="T43" fmla="*/ 473 h 656"/>
                <a:gd name="T44" fmla="*/ 65 w 211"/>
                <a:gd name="T45" fmla="*/ 524 h 656"/>
                <a:gd name="T46" fmla="*/ 59 w 211"/>
                <a:gd name="T47" fmla="*/ 524 h 656"/>
                <a:gd name="T48" fmla="*/ 59 w 211"/>
                <a:gd name="T49" fmla="*/ 422 h 656"/>
                <a:gd name="T50" fmla="*/ 65 w 211"/>
                <a:gd name="T51" fmla="*/ 408 h 656"/>
                <a:gd name="T52" fmla="*/ 65 w 211"/>
                <a:gd name="T53" fmla="*/ 401 h 656"/>
                <a:gd name="T54" fmla="*/ 88 w 211"/>
                <a:gd name="T55" fmla="*/ 408 h 656"/>
                <a:gd name="T56" fmla="*/ 131 w 211"/>
                <a:gd name="T57" fmla="*/ 452 h 656"/>
                <a:gd name="T58" fmla="*/ 139 w 211"/>
                <a:gd name="T59" fmla="*/ 444 h 656"/>
                <a:gd name="T60" fmla="*/ 80 w 211"/>
                <a:gd name="T61" fmla="*/ 357 h 656"/>
                <a:gd name="T62" fmla="*/ 110 w 211"/>
                <a:gd name="T63" fmla="*/ 277 h 656"/>
                <a:gd name="T64" fmla="*/ 110 w 211"/>
                <a:gd name="T65" fmla="*/ 262 h 656"/>
                <a:gd name="T66" fmla="*/ 94 w 211"/>
                <a:gd name="T67" fmla="*/ 256 h 656"/>
                <a:gd name="T68" fmla="*/ 110 w 211"/>
                <a:gd name="T69" fmla="*/ 256 h 656"/>
                <a:gd name="T70" fmla="*/ 117 w 211"/>
                <a:gd name="T71" fmla="*/ 241 h 656"/>
                <a:gd name="T72" fmla="*/ 117 w 211"/>
                <a:gd name="T73" fmla="*/ 233 h 656"/>
                <a:gd name="T74" fmla="*/ 110 w 211"/>
                <a:gd name="T75" fmla="*/ 219 h 656"/>
                <a:gd name="T76" fmla="*/ 110 w 211"/>
                <a:gd name="T77" fmla="*/ 160 h 656"/>
                <a:gd name="T78" fmla="*/ 94 w 211"/>
                <a:gd name="T79" fmla="*/ 145 h 656"/>
                <a:gd name="T80" fmla="*/ 88 w 211"/>
                <a:gd name="T81" fmla="*/ 145 h 656"/>
                <a:gd name="T82" fmla="*/ 59 w 211"/>
                <a:gd name="T83" fmla="*/ 284 h 656"/>
                <a:gd name="T84" fmla="*/ 59 w 211"/>
                <a:gd name="T85" fmla="*/ 306 h 656"/>
                <a:gd name="T86" fmla="*/ 37 w 211"/>
                <a:gd name="T87" fmla="*/ 328 h 656"/>
                <a:gd name="T88" fmla="*/ 0 w 211"/>
                <a:gd name="T89" fmla="*/ 284 h 656"/>
                <a:gd name="T90" fmla="*/ 22 w 211"/>
                <a:gd name="T91" fmla="*/ 124 h 656"/>
                <a:gd name="T92" fmla="*/ 22 w 211"/>
                <a:gd name="T93" fmla="*/ 88 h 656"/>
                <a:gd name="T94" fmla="*/ 14 w 211"/>
                <a:gd name="T95" fmla="*/ 88 h 656"/>
                <a:gd name="T96" fmla="*/ 14 w 211"/>
                <a:gd name="T97" fmla="*/ 0 h 656"/>
                <a:gd name="T98" fmla="*/ 22 w 211"/>
                <a:gd name="T99" fmla="*/ 0 h 656"/>
                <a:gd name="T100" fmla="*/ 22 w 211"/>
                <a:gd name="T101" fmla="*/ 37 h 656"/>
                <a:gd name="T102" fmla="*/ 59 w 211"/>
                <a:gd name="T103" fmla="*/ 51 h 65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211"/>
                <a:gd name="T157" fmla="*/ 0 h 656"/>
                <a:gd name="T158" fmla="*/ 211 w 211"/>
                <a:gd name="T159" fmla="*/ 656 h 65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211" h="656">
                  <a:moveTo>
                    <a:pt x="59" y="51"/>
                  </a:moveTo>
                  <a:lnTo>
                    <a:pt x="211" y="262"/>
                  </a:lnTo>
                  <a:lnTo>
                    <a:pt x="211" y="430"/>
                  </a:lnTo>
                  <a:lnTo>
                    <a:pt x="176" y="502"/>
                  </a:lnTo>
                  <a:lnTo>
                    <a:pt x="146" y="598"/>
                  </a:lnTo>
                  <a:lnTo>
                    <a:pt x="117" y="656"/>
                  </a:lnTo>
                  <a:lnTo>
                    <a:pt x="117" y="633"/>
                  </a:lnTo>
                  <a:lnTo>
                    <a:pt x="110" y="619"/>
                  </a:lnTo>
                  <a:lnTo>
                    <a:pt x="94" y="633"/>
                  </a:lnTo>
                  <a:lnTo>
                    <a:pt x="110" y="633"/>
                  </a:lnTo>
                  <a:lnTo>
                    <a:pt x="110" y="656"/>
                  </a:lnTo>
                  <a:lnTo>
                    <a:pt x="94" y="656"/>
                  </a:lnTo>
                  <a:lnTo>
                    <a:pt x="94" y="561"/>
                  </a:lnTo>
                  <a:lnTo>
                    <a:pt x="131" y="496"/>
                  </a:lnTo>
                  <a:lnTo>
                    <a:pt x="131" y="467"/>
                  </a:lnTo>
                  <a:lnTo>
                    <a:pt x="117" y="452"/>
                  </a:lnTo>
                  <a:lnTo>
                    <a:pt x="110" y="452"/>
                  </a:lnTo>
                  <a:lnTo>
                    <a:pt x="88" y="473"/>
                  </a:lnTo>
                  <a:lnTo>
                    <a:pt x="88" y="444"/>
                  </a:lnTo>
                  <a:lnTo>
                    <a:pt x="80" y="430"/>
                  </a:lnTo>
                  <a:lnTo>
                    <a:pt x="59" y="473"/>
                  </a:lnTo>
                  <a:lnTo>
                    <a:pt x="65" y="473"/>
                  </a:lnTo>
                  <a:lnTo>
                    <a:pt x="65" y="524"/>
                  </a:lnTo>
                  <a:lnTo>
                    <a:pt x="59" y="524"/>
                  </a:lnTo>
                  <a:lnTo>
                    <a:pt x="59" y="422"/>
                  </a:lnTo>
                  <a:lnTo>
                    <a:pt x="65" y="408"/>
                  </a:lnTo>
                  <a:lnTo>
                    <a:pt x="65" y="401"/>
                  </a:lnTo>
                  <a:lnTo>
                    <a:pt x="88" y="408"/>
                  </a:lnTo>
                  <a:lnTo>
                    <a:pt x="131" y="452"/>
                  </a:lnTo>
                  <a:lnTo>
                    <a:pt x="139" y="444"/>
                  </a:lnTo>
                  <a:lnTo>
                    <a:pt x="80" y="357"/>
                  </a:lnTo>
                  <a:lnTo>
                    <a:pt x="110" y="277"/>
                  </a:lnTo>
                  <a:lnTo>
                    <a:pt x="110" y="262"/>
                  </a:lnTo>
                  <a:lnTo>
                    <a:pt x="94" y="256"/>
                  </a:lnTo>
                  <a:lnTo>
                    <a:pt x="110" y="256"/>
                  </a:lnTo>
                  <a:lnTo>
                    <a:pt x="117" y="241"/>
                  </a:lnTo>
                  <a:lnTo>
                    <a:pt x="117" y="233"/>
                  </a:lnTo>
                  <a:lnTo>
                    <a:pt x="110" y="219"/>
                  </a:lnTo>
                  <a:lnTo>
                    <a:pt x="110" y="160"/>
                  </a:lnTo>
                  <a:lnTo>
                    <a:pt x="94" y="145"/>
                  </a:lnTo>
                  <a:lnTo>
                    <a:pt x="88" y="145"/>
                  </a:lnTo>
                  <a:lnTo>
                    <a:pt x="59" y="284"/>
                  </a:lnTo>
                  <a:lnTo>
                    <a:pt x="59" y="306"/>
                  </a:lnTo>
                  <a:lnTo>
                    <a:pt x="37" y="328"/>
                  </a:lnTo>
                  <a:lnTo>
                    <a:pt x="0" y="284"/>
                  </a:lnTo>
                  <a:lnTo>
                    <a:pt x="22" y="124"/>
                  </a:lnTo>
                  <a:lnTo>
                    <a:pt x="22" y="88"/>
                  </a:lnTo>
                  <a:lnTo>
                    <a:pt x="14" y="88"/>
                  </a:lnTo>
                  <a:lnTo>
                    <a:pt x="14" y="0"/>
                  </a:lnTo>
                  <a:lnTo>
                    <a:pt x="22" y="0"/>
                  </a:lnTo>
                  <a:lnTo>
                    <a:pt x="22" y="37"/>
                  </a:lnTo>
                  <a:lnTo>
                    <a:pt x="59" y="51"/>
                  </a:lnTo>
                  <a:close/>
                </a:path>
              </a:pathLst>
            </a:custGeom>
            <a:solidFill>
              <a:srgbClr val="EF9C9F"/>
            </a:solidFill>
            <a:ln w="9525">
              <a:noFill/>
              <a:round/>
              <a:headEnd/>
              <a:tailEnd/>
            </a:ln>
          </p:spPr>
          <p:txBody>
            <a:bodyPr>
              <a:prstTxWarp prst="textNoShape">
                <a:avLst/>
              </a:prstTxWarp>
            </a:bodyPr>
            <a:lstStyle/>
            <a:p>
              <a:endParaRPr lang="en-US"/>
            </a:p>
          </p:txBody>
        </p:sp>
        <p:sp>
          <p:nvSpPr>
            <p:cNvPr id="51309" name="Freeform 169"/>
            <p:cNvSpPr>
              <a:spLocks noChangeAspect="1"/>
            </p:cNvSpPr>
            <p:nvPr/>
          </p:nvSpPr>
          <p:spPr bwMode="auto">
            <a:xfrm>
              <a:off x="1466" y="2725"/>
              <a:ext cx="21" cy="14"/>
            </a:xfrm>
            <a:custGeom>
              <a:avLst/>
              <a:gdLst>
                <a:gd name="T0" fmla="*/ 161 w 167"/>
                <a:gd name="T1" fmla="*/ 94 h 109"/>
                <a:gd name="T2" fmla="*/ 167 w 167"/>
                <a:gd name="T3" fmla="*/ 109 h 109"/>
                <a:gd name="T4" fmla="*/ 87 w 167"/>
                <a:gd name="T5" fmla="*/ 109 h 109"/>
                <a:gd name="T6" fmla="*/ 0 w 167"/>
                <a:gd name="T7" fmla="*/ 29 h 109"/>
                <a:gd name="T8" fmla="*/ 52 w 167"/>
                <a:gd name="T9" fmla="*/ 0 h 109"/>
                <a:gd name="T10" fmla="*/ 138 w 167"/>
                <a:gd name="T11" fmla="*/ 65 h 109"/>
                <a:gd name="T12" fmla="*/ 161 w 167"/>
                <a:gd name="T13" fmla="*/ 94 h 109"/>
                <a:gd name="T14" fmla="*/ 0 60000 65536"/>
                <a:gd name="T15" fmla="*/ 0 60000 65536"/>
                <a:gd name="T16" fmla="*/ 0 60000 65536"/>
                <a:gd name="T17" fmla="*/ 0 60000 65536"/>
                <a:gd name="T18" fmla="*/ 0 60000 65536"/>
                <a:gd name="T19" fmla="*/ 0 60000 65536"/>
                <a:gd name="T20" fmla="*/ 0 60000 65536"/>
                <a:gd name="T21" fmla="*/ 0 w 167"/>
                <a:gd name="T22" fmla="*/ 0 h 109"/>
                <a:gd name="T23" fmla="*/ 167 w 167"/>
                <a:gd name="T24" fmla="*/ 109 h 10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7" h="109">
                  <a:moveTo>
                    <a:pt x="161" y="94"/>
                  </a:moveTo>
                  <a:lnTo>
                    <a:pt x="167" y="109"/>
                  </a:lnTo>
                  <a:lnTo>
                    <a:pt x="87" y="109"/>
                  </a:lnTo>
                  <a:lnTo>
                    <a:pt x="0" y="29"/>
                  </a:lnTo>
                  <a:lnTo>
                    <a:pt x="52" y="0"/>
                  </a:lnTo>
                  <a:lnTo>
                    <a:pt x="138" y="65"/>
                  </a:lnTo>
                  <a:lnTo>
                    <a:pt x="161" y="94"/>
                  </a:lnTo>
                  <a:close/>
                </a:path>
              </a:pathLst>
            </a:custGeom>
            <a:solidFill>
              <a:srgbClr val="79C5A1"/>
            </a:solidFill>
            <a:ln w="9525">
              <a:noFill/>
              <a:round/>
              <a:headEnd/>
              <a:tailEnd/>
            </a:ln>
          </p:spPr>
          <p:txBody>
            <a:bodyPr>
              <a:prstTxWarp prst="textNoShape">
                <a:avLst/>
              </a:prstTxWarp>
            </a:bodyPr>
            <a:lstStyle/>
            <a:p>
              <a:endParaRPr lang="en-US"/>
            </a:p>
          </p:txBody>
        </p:sp>
        <p:sp>
          <p:nvSpPr>
            <p:cNvPr id="51310" name="Freeform 170"/>
            <p:cNvSpPr>
              <a:spLocks noChangeAspect="1"/>
            </p:cNvSpPr>
            <p:nvPr/>
          </p:nvSpPr>
          <p:spPr bwMode="auto">
            <a:xfrm>
              <a:off x="1610" y="2729"/>
              <a:ext cx="56" cy="35"/>
            </a:xfrm>
            <a:custGeom>
              <a:avLst/>
              <a:gdLst>
                <a:gd name="T0" fmla="*/ 241 w 452"/>
                <a:gd name="T1" fmla="*/ 14 h 276"/>
                <a:gd name="T2" fmla="*/ 386 w 452"/>
                <a:gd name="T3" fmla="*/ 65 h 276"/>
                <a:gd name="T4" fmla="*/ 415 w 452"/>
                <a:gd name="T5" fmla="*/ 131 h 276"/>
                <a:gd name="T6" fmla="*/ 408 w 452"/>
                <a:gd name="T7" fmla="*/ 123 h 276"/>
                <a:gd name="T8" fmla="*/ 401 w 452"/>
                <a:gd name="T9" fmla="*/ 131 h 276"/>
                <a:gd name="T10" fmla="*/ 335 w 452"/>
                <a:gd name="T11" fmla="*/ 131 h 276"/>
                <a:gd name="T12" fmla="*/ 248 w 452"/>
                <a:gd name="T13" fmla="*/ 102 h 276"/>
                <a:gd name="T14" fmla="*/ 146 w 452"/>
                <a:gd name="T15" fmla="*/ 102 h 276"/>
                <a:gd name="T16" fmla="*/ 132 w 452"/>
                <a:gd name="T17" fmla="*/ 87 h 276"/>
                <a:gd name="T18" fmla="*/ 103 w 452"/>
                <a:gd name="T19" fmla="*/ 87 h 276"/>
                <a:gd name="T20" fmla="*/ 95 w 452"/>
                <a:gd name="T21" fmla="*/ 102 h 276"/>
                <a:gd name="T22" fmla="*/ 95 w 452"/>
                <a:gd name="T23" fmla="*/ 123 h 276"/>
                <a:gd name="T24" fmla="*/ 343 w 452"/>
                <a:gd name="T25" fmla="*/ 174 h 276"/>
                <a:gd name="T26" fmla="*/ 431 w 452"/>
                <a:gd name="T27" fmla="*/ 219 h 276"/>
                <a:gd name="T28" fmla="*/ 335 w 452"/>
                <a:gd name="T29" fmla="*/ 196 h 276"/>
                <a:gd name="T30" fmla="*/ 335 w 452"/>
                <a:gd name="T31" fmla="*/ 225 h 276"/>
                <a:gd name="T32" fmla="*/ 386 w 452"/>
                <a:gd name="T33" fmla="*/ 262 h 276"/>
                <a:gd name="T34" fmla="*/ 401 w 452"/>
                <a:gd name="T35" fmla="*/ 269 h 276"/>
                <a:gd name="T36" fmla="*/ 408 w 452"/>
                <a:gd name="T37" fmla="*/ 262 h 276"/>
                <a:gd name="T38" fmla="*/ 452 w 452"/>
                <a:gd name="T39" fmla="*/ 276 h 276"/>
                <a:gd name="T40" fmla="*/ 241 w 452"/>
                <a:gd name="T41" fmla="*/ 247 h 276"/>
                <a:gd name="T42" fmla="*/ 226 w 452"/>
                <a:gd name="T43" fmla="*/ 240 h 276"/>
                <a:gd name="T44" fmla="*/ 241 w 452"/>
                <a:gd name="T45" fmla="*/ 225 h 276"/>
                <a:gd name="T46" fmla="*/ 175 w 452"/>
                <a:gd name="T47" fmla="*/ 219 h 276"/>
                <a:gd name="T48" fmla="*/ 146 w 452"/>
                <a:gd name="T49" fmla="*/ 219 h 276"/>
                <a:gd name="T50" fmla="*/ 51 w 452"/>
                <a:gd name="T51" fmla="*/ 102 h 276"/>
                <a:gd name="T52" fmla="*/ 29 w 452"/>
                <a:gd name="T53" fmla="*/ 65 h 276"/>
                <a:gd name="T54" fmla="*/ 0 w 452"/>
                <a:gd name="T55" fmla="*/ 36 h 276"/>
                <a:gd name="T56" fmla="*/ 44 w 452"/>
                <a:gd name="T57" fmla="*/ 7 h 276"/>
                <a:gd name="T58" fmla="*/ 95 w 452"/>
                <a:gd name="T59" fmla="*/ 0 h 276"/>
                <a:gd name="T60" fmla="*/ 241 w 452"/>
                <a:gd name="T61" fmla="*/ 7 h 276"/>
                <a:gd name="T62" fmla="*/ 241 w 452"/>
                <a:gd name="T63" fmla="*/ 14 h 27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52"/>
                <a:gd name="T97" fmla="*/ 0 h 276"/>
                <a:gd name="T98" fmla="*/ 452 w 452"/>
                <a:gd name="T99" fmla="*/ 276 h 27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52" h="276">
                  <a:moveTo>
                    <a:pt x="241" y="14"/>
                  </a:moveTo>
                  <a:lnTo>
                    <a:pt x="386" y="65"/>
                  </a:lnTo>
                  <a:lnTo>
                    <a:pt x="415" y="131"/>
                  </a:lnTo>
                  <a:lnTo>
                    <a:pt x="408" y="123"/>
                  </a:lnTo>
                  <a:lnTo>
                    <a:pt x="401" y="131"/>
                  </a:lnTo>
                  <a:lnTo>
                    <a:pt x="335" y="131"/>
                  </a:lnTo>
                  <a:lnTo>
                    <a:pt x="248" y="102"/>
                  </a:lnTo>
                  <a:lnTo>
                    <a:pt x="146" y="102"/>
                  </a:lnTo>
                  <a:lnTo>
                    <a:pt x="132" y="87"/>
                  </a:lnTo>
                  <a:lnTo>
                    <a:pt x="103" y="87"/>
                  </a:lnTo>
                  <a:lnTo>
                    <a:pt x="95" y="102"/>
                  </a:lnTo>
                  <a:lnTo>
                    <a:pt x="95" y="123"/>
                  </a:lnTo>
                  <a:lnTo>
                    <a:pt x="343" y="174"/>
                  </a:lnTo>
                  <a:lnTo>
                    <a:pt x="431" y="219"/>
                  </a:lnTo>
                  <a:lnTo>
                    <a:pt x="335" y="196"/>
                  </a:lnTo>
                  <a:lnTo>
                    <a:pt x="335" y="225"/>
                  </a:lnTo>
                  <a:lnTo>
                    <a:pt x="386" y="262"/>
                  </a:lnTo>
                  <a:lnTo>
                    <a:pt x="401" y="269"/>
                  </a:lnTo>
                  <a:lnTo>
                    <a:pt x="408" y="262"/>
                  </a:lnTo>
                  <a:lnTo>
                    <a:pt x="452" y="276"/>
                  </a:lnTo>
                  <a:lnTo>
                    <a:pt x="241" y="247"/>
                  </a:lnTo>
                  <a:lnTo>
                    <a:pt x="226" y="240"/>
                  </a:lnTo>
                  <a:lnTo>
                    <a:pt x="241" y="225"/>
                  </a:lnTo>
                  <a:lnTo>
                    <a:pt x="175" y="219"/>
                  </a:lnTo>
                  <a:lnTo>
                    <a:pt x="146" y="219"/>
                  </a:lnTo>
                  <a:lnTo>
                    <a:pt x="51" y="102"/>
                  </a:lnTo>
                  <a:lnTo>
                    <a:pt x="29" y="65"/>
                  </a:lnTo>
                  <a:lnTo>
                    <a:pt x="0" y="36"/>
                  </a:lnTo>
                  <a:lnTo>
                    <a:pt x="44" y="7"/>
                  </a:lnTo>
                  <a:lnTo>
                    <a:pt x="95" y="0"/>
                  </a:lnTo>
                  <a:lnTo>
                    <a:pt x="241" y="7"/>
                  </a:lnTo>
                  <a:lnTo>
                    <a:pt x="241" y="14"/>
                  </a:lnTo>
                  <a:close/>
                </a:path>
              </a:pathLst>
            </a:custGeom>
            <a:solidFill>
              <a:srgbClr val="F5C690"/>
            </a:solidFill>
            <a:ln w="9525">
              <a:noFill/>
              <a:round/>
              <a:headEnd/>
              <a:tailEnd/>
            </a:ln>
          </p:spPr>
          <p:txBody>
            <a:bodyPr>
              <a:prstTxWarp prst="textNoShape">
                <a:avLst/>
              </a:prstTxWarp>
            </a:bodyPr>
            <a:lstStyle/>
            <a:p>
              <a:endParaRPr lang="en-US"/>
            </a:p>
          </p:txBody>
        </p:sp>
        <p:sp>
          <p:nvSpPr>
            <p:cNvPr id="51311" name="Freeform 171"/>
            <p:cNvSpPr>
              <a:spLocks noChangeAspect="1"/>
            </p:cNvSpPr>
            <p:nvPr/>
          </p:nvSpPr>
          <p:spPr bwMode="auto">
            <a:xfrm>
              <a:off x="1596" y="2731"/>
              <a:ext cx="85" cy="206"/>
            </a:xfrm>
            <a:custGeom>
              <a:avLst/>
              <a:gdLst>
                <a:gd name="T0" fmla="*/ 73 w 678"/>
                <a:gd name="T1" fmla="*/ 160 h 1646"/>
                <a:gd name="T2" fmla="*/ 95 w 678"/>
                <a:gd name="T3" fmla="*/ 182 h 1646"/>
                <a:gd name="T4" fmla="*/ 138 w 678"/>
                <a:gd name="T5" fmla="*/ 496 h 1646"/>
                <a:gd name="T6" fmla="*/ 153 w 678"/>
                <a:gd name="T7" fmla="*/ 510 h 1646"/>
                <a:gd name="T8" fmla="*/ 160 w 678"/>
                <a:gd name="T9" fmla="*/ 510 h 1646"/>
                <a:gd name="T10" fmla="*/ 160 w 678"/>
                <a:gd name="T11" fmla="*/ 262 h 1646"/>
                <a:gd name="T12" fmla="*/ 153 w 678"/>
                <a:gd name="T13" fmla="*/ 255 h 1646"/>
                <a:gd name="T14" fmla="*/ 189 w 678"/>
                <a:gd name="T15" fmla="*/ 233 h 1646"/>
                <a:gd name="T16" fmla="*/ 212 w 678"/>
                <a:gd name="T17" fmla="*/ 255 h 1646"/>
                <a:gd name="T18" fmla="*/ 204 w 678"/>
                <a:gd name="T19" fmla="*/ 328 h 1646"/>
                <a:gd name="T20" fmla="*/ 241 w 678"/>
                <a:gd name="T21" fmla="*/ 416 h 1646"/>
                <a:gd name="T22" fmla="*/ 255 w 678"/>
                <a:gd name="T23" fmla="*/ 634 h 1646"/>
                <a:gd name="T24" fmla="*/ 277 w 678"/>
                <a:gd name="T25" fmla="*/ 656 h 1646"/>
                <a:gd name="T26" fmla="*/ 298 w 678"/>
                <a:gd name="T27" fmla="*/ 634 h 1646"/>
                <a:gd name="T28" fmla="*/ 284 w 678"/>
                <a:gd name="T29" fmla="*/ 416 h 1646"/>
                <a:gd name="T30" fmla="*/ 277 w 678"/>
                <a:gd name="T31" fmla="*/ 393 h 1646"/>
                <a:gd name="T32" fmla="*/ 277 w 678"/>
                <a:gd name="T33" fmla="*/ 350 h 1646"/>
                <a:gd name="T34" fmla="*/ 466 w 678"/>
                <a:gd name="T35" fmla="*/ 641 h 1646"/>
                <a:gd name="T36" fmla="*/ 430 w 678"/>
                <a:gd name="T37" fmla="*/ 678 h 1646"/>
                <a:gd name="T38" fmla="*/ 452 w 678"/>
                <a:gd name="T39" fmla="*/ 699 h 1646"/>
                <a:gd name="T40" fmla="*/ 444 w 678"/>
                <a:gd name="T41" fmla="*/ 984 h 1646"/>
                <a:gd name="T42" fmla="*/ 474 w 678"/>
                <a:gd name="T43" fmla="*/ 1035 h 1646"/>
                <a:gd name="T44" fmla="*/ 489 w 678"/>
                <a:gd name="T45" fmla="*/ 1035 h 1646"/>
                <a:gd name="T46" fmla="*/ 495 w 678"/>
                <a:gd name="T47" fmla="*/ 742 h 1646"/>
                <a:gd name="T48" fmla="*/ 524 w 678"/>
                <a:gd name="T49" fmla="*/ 794 h 1646"/>
                <a:gd name="T50" fmla="*/ 517 w 678"/>
                <a:gd name="T51" fmla="*/ 830 h 1646"/>
                <a:gd name="T52" fmla="*/ 546 w 678"/>
                <a:gd name="T53" fmla="*/ 845 h 1646"/>
                <a:gd name="T54" fmla="*/ 517 w 678"/>
                <a:gd name="T55" fmla="*/ 1253 h 1646"/>
                <a:gd name="T56" fmla="*/ 524 w 678"/>
                <a:gd name="T57" fmla="*/ 1267 h 1646"/>
                <a:gd name="T58" fmla="*/ 540 w 678"/>
                <a:gd name="T59" fmla="*/ 1267 h 1646"/>
                <a:gd name="T60" fmla="*/ 561 w 678"/>
                <a:gd name="T61" fmla="*/ 1246 h 1646"/>
                <a:gd name="T62" fmla="*/ 590 w 678"/>
                <a:gd name="T63" fmla="*/ 984 h 1646"/>
                <a:gd name="T64" fmla="*/ 604 w 678"/>
                <a:gd name="T65" fmla="*/ 1056 h 1646"/>
                <a:gd name="T66" fmla="*/ 604 w 678"/>
                <a:gd name="T67" fmla="*/ 1064 h 1646"/>
                <a:gd name="T68" fmla="*/ 620 w 678"/>
                <a:gd name="T69" fmla="*/ 1085 h 1646"/>
                <a:gd name="T70" fmla="*/ 612 w 678"/>
                <a:gd name="T71" fmla="*/ 1078 h 1646"/>
                <a:gd name="T72" fmla="*/ 583 w 678"/>
                <a:gd name="T73" fmla="*/ 1107 h 1646"/>
                <a:gd name="T74" fmla="*/ 546 w 678"/>
                <a:gd name="T75" fmla="*/ 1326 h 1646"/>
                <a:gd name="T76" fmla="*/ 561 w 678"/>
                <a:gd name="T77" fmla="*/ 1413 h 1646"/>
                <a:gd name="T78" fmla="*/ 569 w 678"/>
                <a:gd name="T79" fmla="*/ 1420 h 1646"/>
                <a:gd name="T80" fmla="*/ 583 w 678"/>
                <a:gd name="T81" fmla="*/ 1420 h 1646"/>
                <a:gd name="T82" fmla="*/ 634 w 678"/>
                <a:gd name="T83" fmla="*/ 1136 h 1646"/>
                <a:gd name="T84" fmla="*/ 634 w 678"/>
                <a:gd name="T85" fmla="*/ 1180 h 1646"/>
                <a:gd name="T86" fmla="*/ 655 w 678"/>
                <a:gd name="T87" fmla="*/ 1267 h 1646"/>
                <a:gd name="T88" fmla="*/ 620 w 678"/>
                <a:gd name="T89" fmla="*/ 1406 h 1646"/>
                <a:gd name="T90" fmla="*/ 620 w 678"/>
                <a:gd name="T91" fmla="*/ 1442 h 1646"/>
                <a:gd name="T92" fmla="*/ 634 w 678"/>
                <a:gd name="T93" fmla="*/ 1457 h 1646"/>
                <a:gd name="T94" fmla="*/ 663 w 678"/>
                <a:gd name="T95" fmla="*/ 1369 h 1646"/>
                <a:gd name="T96" fmla="*/ 678 w 678"/>
                <a:gd name="T97" fmla="*/ 1515 h 1646"/>
                <a:gd name="T98" fmla="*/ 540 w 678"/>
                <a:gd name="T99" fmla="*/ 1646 h 1646"/>
                <a:gd name="T100" fmla="*/ 489 w 678"/>
                <a:gd name="T101" fmla="*/ 1195 h 1646"/>
                <a:gd name="T102" fmla="*/ 401 w 678"/>
                <a:gd name="T103" fmla="*/ 889 h 1646"/>
                <a:gd name="T104" fmla="*/ 277 w 678"/>
                <a:gd name="T105" fmla="*/ 656 h 1646"/>
                <a:gd name="T106" fmla="*/ 44 w 678"/>
                <a:gd name="T107" fmla="*/ 416 h 1646"/>
                <a:gd name="T108" fmla="*/ 21 w 678"/>
                <a:gd name="T109" fmla="*/ 117 h 1646"/>
                <a:gd name="T110" fmla="*/ 0 w 678"/>
                <a:gd name="T111" fmla="*/ 51 h 1646"/>
                <a:gd name="T112" fmla="*/ 0 w 678"/>
                <a:gd name="T113" fmla="*/ 22 h 1646"/>
                <a:gd name="T114" fmla="*/ 21 w 678"/>
                <a:gd name="T115" fmla="*/ 43 h 1646"/>
                <a:gd name="T116" fmla="*/ 21 w 678"/>
                <a:gd name="T117" fmla="*/ 0 h 1646"/>
                <a:gd name="T118" fmla="*/ 73 w 678"/>
                <a:gd name="T119" fmla="*/ 73 h 1646"/>
                <a:gd name="T120" fmla="*/ 73 w 678"/>
                <a:gd name="T121" fmla="*/ 160 h 164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678"/>
                <a:gd name="T184" fmla="*/ 0 h 1646"/>
                <a:gd name="T185" fmla="*/ 678 w 678"/>
                <a:gd name="T186" fmla="*/ 1646 h 164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678" h="1646">
                  <a:moveTo>
                    <a:pt x="73" y="160"/>
                  </a:moveTo>
                  <a:lnTo>
                    <a:pt x="95" y="182"/>
                  </a:lnTo>
                  <a:lnTo>
                    <a:pt x="138" y="496"/>
                  </a:lnTo>
                  <a:lnTo>
                    <a:pt x="153" y="510"/>
                  </a:lnTo>
                  <a:lnTo>
                    <a:pt x="160" y="510"/>
                  </a:lnTo>
                  <a:lnTo>
                    <a:pt x="160" y="262"/>
                  </a:lnTo>
                  <a:lnTo>
                    <a:pt x="153" y="255"/>
                  </a:lnTo>
                  <a:lnTo>
                    <a:pt x="189" y="233"/>
                  </a:lnTo>
                  <a:lnTo>
                    <a:pt x="212" y="255"/>
                  </a:lnTo>
                  <a:lnTo>
                    <a:pt x="204" y="328"/>
                  </a:lnTo>
                  <a:lnTo>
                    <a:pt x="241" y="416"/>
                  </a:lnTo>
                  <a:lnTo>
                    <a:pt x="255" y="634"/>
                  </a:lnTo>
                  <a:lnTo>
                    <a:pt x="277" y="656"/>
                  </a:lnTo>
                  <a:lnTo>
                    <a:pt x="298" y="634"/>
                  </a:lnTo>
                  <a:lnTo>
                    <a:pt x="284" y="416"/>
                  </a:lnTo>
                  <a:lnTo>
                    <a:pt x="277" y="393"/>
                  </a:lnTo>
                  <a:lnTo>
                    <a:pt x="277" y="350"/>
                  </a:lnTo>
                  <a:lnTo>
                    <a:pt x="466" y="641"/>
                  </a:lnTo>
                  <a:lnTo>
                    <a:pt x="430" y="678"/>
                  </a:lnTo>
                  <a:lnTo>
                    <a:pt x="452" y="699"/>
                  </a:lnTo>
                  <a:lnTo>
                    <a:pt x="444" y="984"/>
                  </a:lnTo>
                  <a:lnTo>
                    <a:pt x="474" y="1035"/>
                  </a:lnTo>
                  <a:lnTo>
                    <a:pt x="489" y="1035"/>
                  </a:lnTo>
                  <a:lnTo>
                    <a:pt x="495" y="742"/>
                  </a:lnTo>
                  <a:lnTo>
                    <a:pt x="524" y="794"/>
                  </a:lnTo>
                  <a:lnTo>
                    <a:pt x="517" y="830"/>
                  </a:lnTo>
                  <a:lnTo>
                    <a:pt x="546" y="845"/>
                  </a:lnTo>
                  <a:lnTo>
                    <a:pt x="517" y="1253"/>
                  </a:lnTo>
                  <a:lnTo>
                    <a:pt x="524" y="1267"/>
                  </a:lnTo>
                  <a:lnTo>
                    <a:pt x="540" y="1267"/>
                  </a:lnTo>
                  <a:lnTo>
                    <a:pt x="561" y="1246"/>
                  </a:lnTo>
                  <a:lnTo>
                    <a:pt x="590" y="984"/>
                  </a:lnTo>
                  <a:lnTo>
                    <a:pt x="604" y="1056"/>
                  </a:lnTo>
                  <a:lnTo>
                    <a:pt x="604" y="1064"/>
                  </a:lnTo>
                  <a:lnTo>
                    <a:pt x="620" y="1085"/>
                  </a:lnTo>
                  <a:lnTo>
                    <a:pt x="612" y="1078"/>
                  </a:lnTo>
                  <a:lnTo>
                    <a:pt x="583" y="1107"/>
                  </a:lnTo>
                  <a:lnTo>
                    <a:pt x="546" y="1326"/>
                  </a:lnTo>
                  <a:lnTo>
                    <a:pt x="561" y="1413"/>
                  </a:lnTo>
                  <a:lnTo>
                    <a:pt x="569" y="1420"/>
                  </a:lnTo>
                  <a:lnTo>
                    <a:pt x="583" y="1420"/>
                  </a:lnTo>
                  <a:lnTo>
                    <a:pt x="634" y="1136"/>
                  </a:lnTo>
                  <a:lnTo>
                    <a:pt x="634" y="1180"/>
                  </a:lnTo>
                  <a:lnTo>
                    <a:pt x="655" y="1267"/>
                  </a:lnTo>
                  <a:lnTo>
                    <a:pt x="620" y="1406"/>
                  </a:lnTo>
                  <a:lnTo>
                    <a:pt x="620" y="1442"/>
                  </a:lnTo>
                  <a:lnTo>
                    <a:pt x="634" y="1457"/>
                  </a:lnTo>
                  <a:lnTo>
                    <a:pt x="663" y="1369"/>
                  </a:lnTo>
                  <a:lnTo>
                    <a:pt x="678" y="1515"/>
                  </a:lnTo>
                  <a:lnTo>
                    <a:pt x="540" y="1646"/>
                  </a:lnTo>
                  <a:lnTo>
                    <a:pt x="489" y="1195"/>
                  </a:lnTo>
                  <a:lnTo>
                    <a:pt x="401" y="889"/>
                  </a:lnTo>
                  <a:lnTo>
                    <a:pt x="277" y="656"/>
                  </a:lnTo>
                  <a:lnTo>
                    <a:pt x="44" y="416"/>
                  </a:lnTo>
                  <a:lnTo>
                    <a:pt x="21" y="117"/>
                  </a:lnTo>
                  <a:lnTo>
                    <a:pt x="0" y="51"/>
                  </a:lnTo>
                  <a:lnTo>
                    <a:pt x="0" y="22"/>
                  </a:lnTo>
                  <a:lnTo>
                    <a:pt x="21" y="43"/>
                  </a:lnTo>
                  <a:lnTo>
                    <a:pt x="21" y="0"/>
                  </a:lnTo>
                  <a:lnTo>
                    <a:pt x="73" y="73"/>
                  </a:lnTo>
                  <a:lnTo>
                    <a:pt x="73" y="160"/>
                  </a:lnTo>
                  <a:close/>
                </a:path>
              </a:pathLst>
            </a:custGeom>
            <a:solidFill>
              <a:srgbClr val="79C5A1"/>
            </a:solidFill>
            <a:ln w="9525">
              <a:noFill/>
              <a:round/>
              <a:headEnd/>
              <a:tailEnd/>
            </a:ln>
          </p:spPr>
          <p:txBody>
            <a:bodyPr>
              <a:prstTxWarp prst="textNoShape">
                <a:avLst/>
              </a:prstTxWarp>
            </a:bodyPr>
            <a:lstStyle/>
            <a:p>
              <a:endParaRPr lang="en-US"/>
            </a:p>
          </p:txBody>
        </p:sp>
        <p:sp>
          <p:nvSpPr>
            <p:cNvPr id="51312" name="Freeform 172"/>
            <p:cNvSpPr>
              <a:spLocks noChangeAspect="1"/>
            </p:cNvSpPr>
            <p:nvPr/>
          </p:nvSpPr>
          <p:spPr bwMode="auto">
            <a:xfrm>
              <a:off x="1418" y="2733"/>
              <a:ext cx="52" cy="22"/>
            </a:xfrm>
            <a:custGeom>
              <a:avLst/>
              <a:gdLst>
                <a:gd name="T0" fmla="*/ 416 w 416"/>
                <a:gd name="T1" fmla="*/ 52 h 176"/>
                <a:gd name="T2" fmla="*/ 124 w 416"/>
                <a:gd name="T3" fmla="*/ 125 h 176"/>
                <a:gd name="T4" fmla="*/ 37 w 416"/>
                <a:gd name="T5" fmla="*/ 176 h 176"/>
                <a:gd name="T6" fmla="*/ 22 w 416"/>
                <a:gd name="T7" fmla="*/ 176 h 176"/>
                <a:gd name="T8" fmla="*/ 0 w 416"/>
                <a:gd name="T9" fmla="*/ 154 h 176"/>
                <a:gd name="T10" fmla="*/ 189 w 416"/>
                <a:gd name="T11" fmla="*/ 52 h 176"/>
                <a:gd name="T12" fmla="*/ 277 w 416"/>
                <a:gd name="T13" fmla="*/ 29 h 176"/>
                <a:gd name="T14" fmla="*/ 328 w 416"/>
                <a:gd name="T15" fmla="*/ 0 h 176"/>
                <a:gd name="T16" fmla="*/ 394 w 416"/>
                <a:gd name="T17" fmla="*/ 29 h 176"/>
                <a:gd name="T18" fmla="*/ 416 w 416"/>
                <a:gd name="T19" fmla="*/ 52 h 17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16"/>
                <a:gd name="T31" fmla="*/ 0 h 176"/>
                <a:gd name="T32" fmla="*/ 416 w 416"/>
                <a:gd name="T33" fmla="*/ 176 h 17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16" h="176">
                  <a:moveTo>
                    <a:pt x="416" y="52"/>
                  </a:moveTo>
                  <a:lnTo>
                    <a:pt x="124" y="125"/>
                  </a:lnTo>
                  <a:lnTo>
                    <a:pt x="37" y="176"/>
                  </a:lnTo>
                  <a:lnTo>
                    <a:pt x="22" y="176"/>
                  </a:lnTo>
                  <a:lnTo>
                    <a:pt x="0" y="154"/>
                  </a:lnTo>
                  <a:lnTo>
                    <a:pt x="189" y="52"/>
                  </a:lnTo>
                  <a:lnTo>
                    <a:pt x="277" y="29"/>
                  </a:lnTo>
                  <a:lnTo>
                    <a:pt x="328" y="0"/>
                  </a:lnTo>
                  <a:lnTo>
                    <a:pt x="394" y="29"/>
                  </a:lnTo>
                  <a:lnTo>
                    <a:pt x="416" y="52"/>
                  </a:lnTo>
                  <a:close/>
                </a:path>
              </a:pathLst>
            </a:custGeom>
            <a:solidFill>
              <a:srgbClr val="79C5A1"/>
            </a:solidFill>
            <a:ln w="9525">
              <a:noFill/>
              <a:round/>
              <a:headEnd/>
              <a:tailEnd/>
            </a:ln>
          </p:spPr>
          <p:txBody>
            <a:bodyPr>
              <a:prstTxWarp prst="textNoShape">
                <a:avLst/>
              </a:prstTxWarp>
            </a:bodyPr>
            <a:lstStyle/>
            <a:p>
              <a:endParaRPr lang="en-US"/>
            </a:p>
          </p:txBody>
        </p:sp>
        <p:sp>
          <p:nvSpPr>
            <p:cNvPr id="51313" name="Freeform 173"/>
            <p:cNvSpPr>
              <a:spLocks noChangeAspect="1"/>
            </p:cNvSpPr>
            <p:nvPr/>
          </p:nvSpPr>
          <p:spPr bwMode="auto">
            <a:xfrm>
              <a:off x="1799" y="2739"/>
              <a:ext cx="17" cy="24"/>
            </a:xfrm>
            <a:custGeom>
              <a:avLst/>
              <a:gdLst>
                <a:gd name="T0" fmla="*/ 14 w 138"/>
                <a:gd name="T1" fmla="*/ 167 h 189"/>
                <a:gd name="T2" fmla="*/ 14 w 138"/>
                <a:gd name="T3" fmla="*/ 182 h 189"/>
                <a:gd name="T4" fmla="*/ 0 w 138"/>
                <a:gd name="T5" fmla="*/ 189 h 189"/>
                <a:gd name="T6" fmla="*/ 51 w 138"/>
                <a:gd name="T7" fmla="*/ 51 h 189"/>
                <a:gd name="T8" fmla="*/ 117 w 138"/>
                <a:gd name="T9" fmla="*/ 0 h 189"/>
                <a:gd name="T10" fmla="*/ 138 w 138"/>
                <a:gd name="T11" fmla="*/ 0 h 189"/>
                <a:gd name="T12" fmla="*/ 14 w 138"/>
                <a:gd name="T13" fmla="*/ 167 h 189"/>
                <a:gd name="T14" fmla="*/ 0 60000 65536"/>
                <a:gd name="T15" fmla="*/ 0 60000 65536"/>
                <a:gd name="T16" fmla="*/ 0 60000 65536"/>
                <a:gd name="T17" fmla="*/ 0 60000 65536"/>
                <a:gd name="T18" fmla="*/ 0 60000 65536"/>
                <a:gd name="T19" fmla="*/ 0 60000 65536"/>
                <a:gd name="T20" fmla="*/ 0 60000 65536"/>
                <a:gd name="T21" fmla="*/ 0 w 138"/>
                <a:gd name="T22" fmla="*/ 0 h 189"/>
                <a:gd name="T23" fmla="*/ 138 w 138"/>
                <a:gd name="T24" fmla="*/ 189 h 18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38" h="189">
                  <a:moveTo>
                    <a:pt x="14" y="167"/>
                  </a:moveTo>
                  <a:lnTo>
                    <a:pt x="14" y="182"/>
                  </a:lnTo>
                  <a:lnTo>
                    <a:pt x="0" y="189"/>
                  </a:lnTo>
                  <a:lnTo>
                    <a:pt x="51" y="51"/>
                  </a:lnTo>
                  <a:lnTo>
                    <a:pt x="117" y="0"/>
                  </a:lnTo>
                  <a:lnTo>
                    <a:pt x="138" y="0"/>
                  </a:lnTo>
                  <a:lnTo>
                    <a:pt x="14" y="167"/>
                  </a:lnTo>
                  <a:close/>
                </a:path>
              </a:pathLst>
            </a:custGeom>
            <a:solidFill>
              <a:srgbClr val="1F1A17"/>
            </a:solidFill>
            <a:ln w="9525">
              <a:noFill/>
              <a:round/>
              <a:headEnd/>
              <a:tailEnd/>
            </a:ln>
          </p:spPr>
          <p:txBody>
            <a:bodyPr>
              <a:prstTxWarp prst="textNoShape">
                <a:avLst/>
              </a:prstTxWarp>
            </a:bodyPr>
            <a:lstStyle/>
            <a:p>
              <a:endParaRPr lang="en-US"/>
            </a:p>
          </p:txBody>
        </p:sp>
        <p:sp>
          <p:nvSpPr>
            <p:cNvPr id="51314" name="Freeform 174"/>
            <p:cNvSpPr>
              <a:spLocks noChangeAspect="1"/>
            </p:cNvSpPr>
            <p:nvPr/>
          </p:nvSpPr>
          <p:spPr bwMode="auto">
            <a:xfrm>
              <a:off x="1287" y="2745"/>
              <a:ext cx="230" cy="109"/>
            </a:xfrm>
            <a:custGeom>
              <a:avLst/>
              <a:gdLst>
                <a:gd name="T0" fmla="*/ 1660 w 1836"/>
                <a:gd name="T1" fmla="*/ 65 h 867"/>
                <a:gd name="T2" fmla="*/ 1770 w 1836"/>
                <a:gd name="T3" fmla="*/ 145 h 867"/>
                <a:gd name="T4" fmla="*/ 1805 w 1836"/>
                <a:gd name="T5" fmla="*/ 254 h 867"/>
                <a:gd name="T6" fmla="*/ 1682 w 1836"/>
                <a:gd name="T7" fmla="*/ 182 h 867"/>
                <a:gd name="T8" fmla="*/ 1479 w 1836"/>
                <a:gd name="T9" fmla="*/ 29 h 867"/>
                <a:gd name="T10" fmla="*/ 1449 w 1836"/>
                <a:gd name="T11" fmla="*/ 43 h 867"/>
                <a:gd name="T12" fmla="*/ 1479 w 1836"/>
                <a:gd name="T13" fmla="*/ 109 h 867"/>
                <a:gd name="T14" fmla="*/ 1639 w 1836"/>
                <a:gd name="T15" fmla="*/ 203 h 867"/>
                <a:gd name="T16" fmla="*/ 1660 w 1836"/>
                <a:gd name="T17" fmla="*/ 254 h 867"/>
                <a:gd name="T18" fmla="*/ 1631 w 1836"/>
                <a:gd name="T19" fmla="*/ 211 h 867"/>
                <a:gd name="T20" fmla="*/ 1616 w 1836"/>
                <a:gd name="T21" fmla="*/ 240 h 867"/>
                <a:gd name="T22" fmla="*/ 1522 w 1836"/>
                <a:gd name="T23" fmla="*/ 254 h 867"/>
                <a:gd name="T24" fmla="*/ 1274 w 1836"/>
                <a:gd name="T25" fmla="*/ 88 h 867"/>
                <a:gd name="T26" fmla="*/ 1216 w 1836"/>
                <a:gd name="T27" fmla="*/ 116 h 867"/>
                <a:gd name="T28" fmla="*/ 1237 w 1836"/>
                <a:gd name="T29" fmla="*/ 145 h 867"/>
                <a:gd name="T30" fmla="*/ 1420 w 1836"/>
                <a:gd name="T31" fmla="*/ 211 h 867"/>
                <a:gd name="T32" fmla="*/ 1398 w 1836"/>
                <a:gd name="T33" fmla="*/ 305 h 867"/>
                <a:gd name="T34" fmla="*/ 1325 w 1836"/>
                <a:gd name="T35" fmla="*/ 299 h 867"/>
                <a:gd name="T36" fmla="*/ 1070 w 1836"/>
                <a:gd name="T37" fmla="*/ 168 h 867"/>
                <a:gd name="T38" fmla="*/ 1114 w 1836"/>
                <a:gd name="T39" fmla="*/ 240 h 867"/>
                <a:gd name="T40" fmla="*/ 1187 w 1836"/>
                <a:gd name="T41" fmla="*/ 393 h 867"/>
                <a:gd name="T42" fmla="*/ 954 w 1836"/>
                <a:gd name="T43" fmla="*/ 276 h 867"/>
                <a:gd name="T44" fmla="*/ 895 w 1836"/>
                <a:gd name="T45" fmla="*/ 299 h 867"/>
                <a:gd name="T46" fmla="*/ 1005 w 1836"/>
                <a:gd name="T47" fmla="*/ 349 h 867"/>
                <a:gd name="T48" fmla="*/ 1040 w 1836"/>
                <a:gd name="T49" fmla="*/ 371 h 867"/>
                <a:gd name="T50" fmla="*/ 1122 w 1836"/>
                <a:gd name="T51" fmla="*/ 430 h 867"/>
                <a:gd name="T52" fmla="*/ 895 w 1836"/>
                <a:gd name="T53" fmla="*/ 451 h 867"/>
                <a:gd name="T54" fmla="*/ 779 w 1836"/>
                <a:gd name="T55" fmla="*/ 400 h 867"/>
                <a:gd name="T56" fmla="*/ 859 w 1836"/>
                <a:gd name="T57" fmla="*/ 488 h 867"/>
                <a:gd name="T58" fmla="*/ 1005 w 1836"/>
                <a:gd name="T59" fmla="*/ 517 h 867"/>
                <a:gd name="T60" fmla="*/ 720 w 1836"/>
                <a:gd name="T61" fmla="*/ 561 h 867"/>
                <a:gd name="T62" fmla="*/ 618 w 1836"/>
                <a:gd name="T63" fmla="*/ 539 h 867"/>
                <a:gd name="T64" fmla="*/ 786 w 1836"/>
                <a:gd name="T65" fmla="*/ 625 h 867"/>
                <a:gd name="T66" fmla="*/ 735 w 1836"/>
                <a:gd name="T67" fmla="*/ 684 h 867"/>
                <a:gd name="T68" fmla="*/ 494 w 1836"/>
                <a:gd name="T69" fmla="*/ 625 h 867"/>
                <a:gd name="T70" fmla="*/ 429 w 1836"/>
                <a:gd name="T71" fmla="*/ 641 h 867"/>
                <a:gd name="T72" fmla="*/ 589 w 1836"/>
                <a:gd name="T73" fmla="*/ 713 h 867"/>
                <a:gd name="T74" fmla="*/ 502 w 1836"/>
                <a:gd name="T75" fmla="*/ 779 h 867"/>
                <a:gd name="T76" fmla="*/ 494 w 1836"/>
                <a:gd name="T77" fmla="*/ 772 h 867"/>
                <a:gd name="T78" fmla="*/ 269 w 1836"/>
                <a:gd name="T79" fmla="*/ 736 h 867"/>
                <a:gd name="T80" fmla="*/ 246 w 1836"/>
                <a:gd name="T81" fmla="*/ 772 h 867"/>
                <a:gd name="T82" fmla="*/ 451 w 1836"/>
                <a:gd name="T83" fmla="*/ 793 h 867"/>
                <a:gd name="T84" fmla="*/ 72 w 1836"/>
                <a:gd name="T85" fmla="*/ 867 h 867"/>
                <a:gd name="T86" fmla="*/ 0 w 1836"/>
                <a:gd name="T87" fmla="*/ 852 h 867"/>
                <a:gd name="T88" fmla="*/ 1347 w 1836"/>
                <a:gd name="T89" fmla="*/ 22 h 867"/>
                <a:gd name="T90" fmla="*/ 1639 w 1836"/>
                <a:gd name="T91" fmla="*/ 0 h 867"/>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836"/>
                <a:gd name="T139" fmla="*/ 0 h 867"/>
                <a:gd name="T140" fmla="*/ 1836 w 1836"/>
                <a:gd name="T141" fmla="*/ 867 h 867"/>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836" h="867">
                  <a:moveTo>
                    <a:pt x="1668" y="29"/>
                  </a:moveTo>
                  <a:lnTo>
                    <a:pt x="1660" y="65"/>
                  </a:lnTo>
                  <a:lnTo>
                    <a:pt x="1653" y="73"/>
                  </a:lnTo>
                  <a:lnTo>
                    <a:pt x="1770" y="145"/>
                  </a:lnTo>
                  <a:lnTo>
                    <a:pt x="1836" y="233"/>
                  </a:lnTo>
                  <a:lnTo>
                    <a:pt x="1805" y="254"/>
                  </a:lnTo>
                  <a:lnTo>
                    <a:pt x="1711" y="240"/>
                  </a:lnTo>
                  <a:lnTo>
                    <a:pt x="1682" y="182"/>
                  </a:lnTo>
                  <a:lnTo>
                    <a:pt x="1559" y="73"/>
                  </a:lnTo>
                  <a:lnTo>
                    <a:pt x="1479" y="29"/>
                  </a:lnTo>
                  <a:lnTo>
                    <a:pt x="1464" y="29"/>
                  </a:lnTo>
                  <a:lnTo>
                    <a:pt x="1449" y="43"/>
                  </a:lnTo>
                  <a:lnTo>
                    <a:pt x="1449" y="73"/>
                  </a:lnTo>
                  <a:lnTo>
                    <a:pt x="1479" y="109"/>
                  </a:lnTo>
                  <a:lnTo>
                    <a:pt x="1514" y="109"/>
                  </a:lnTo>
                  <a:lnTo>
                    <a:pt x="1639" y="203"/>
                  </a:lnTo>
                  <a:lnTo>
                    <a:pt x="1668" y="254"/>
                  </a:lnTo>
                  <a:lnTo>
                    <a:pt x="1660" y="254"/>
                  </a:lnTo>
                  <a:lnTo>
                    <a:pt x="1639" y="225"/>
                  </a:lnTo>
                  <a:lnTo>
                    <a:pt x="1631" y="211"/>
                  </a:lnTo>
                  <a:lnTo>
                    <a:pt x="1610" y="233"/>
                  </a:lnTo>
                  <a:lnTo>
                    <a:pt x="1616" y="240"/>
                  </a:lnTo>
                  <a:lnTo>
                    <a:pt x="1616" y="262"/>
                  </a:lnTo>
                  <a:lnTo>
                    <a:pt x="1522" y="254"/>
                  </a:lnTo>
                  <a:lnTo>
                    <a:pt x="1376" y="131"/>
                  </a:lnTo>
                  <a:lnTo>
                    <a:pt x="1274" y="88"/>
                  </a:lnTo>
                  <a:lnTo>
                    <a:pt x="1252" y="88"/>
                  </a:lnTo>
                  <a:lnTo>
                    <a:pt x="1216" y="116"/>
                  </a:lnTo>
                  <a:lnTo>
                    <a:pt x="1216" y="131"/>
                  </a:lnTo>
                  <a:lnTo>
                    <a:pt x="1237" y="145"/>
                  </a:lnTo>
                  <a:lnTo>
                    <a:pt x="1325" y="160"/>
                  </a:lnTo>
                  <a:lnTo>
                    <a:pt x="1420" y="211"/>
                  </a:lnTo>
                  <a:lnTo>
                    <a:pt x="1471" y="262"/>
                  </a:lnTo>
                  <a:lnTo>
                    <a:pt x="1398" y="305"/>
                  </a:lnTo>
                  <a:lnTo>
                    <a:pt x="1368" y="305"/>
                  </a:lnTo>
                  <a:lnTo>
                    <a:pt x="1325" y="299"/>
                  </a:lnTo>
                  <a:lnTo>
                    <a:pt x="1085" y="168"/>
                  </a:lnTo>
                  <a:lnTo>
                    <a:pt x="1070" y="168"/>
                  </a:lnTo>
                  <a:lnTo>
                    <a:pt x="1048" y="189"/>
                  </a:lnTo>
                  <a:lnTo>
                    <a:pt x="1114" y="240"/>
                  </a:lnTo>
                  <a:lnTo>
                    <a:pt x="1303" y="334"/>
                  </a:lnTo>
                  <a:lnTo>
                    <a:pt x="1187" y="393"/>
                  </a:lnTo>
                  <a:lnTo>
                    <a:pt x="1019" y="299"/>
                  </a:lnTo>
                  <a:lnTo>
                    <a:pt x="954" y="276"/>
                  </a:lnTo>
                  <a:lnTo>
                    <a:pt x="910" y="276"/>
                  </a:lnTo>
                  <a:lnTo>
                    <a:pt x="895" y="299"/>
                  </a:lnTo>
                  <a:lnTo>
                    <a:pt x="895" y="320"/>
                  </a:lnTo>
                  <a:lnTo>
                    <a:pt x="1005" y="349"/>
                  </a:lnTo>
                  <a:lnTo>
                    <a:pt x="1026" y="371"/>
                  </a:lnTo>
                  <a:lnTo>
                    <a:pt x="1040" y="371"/>
                  </a:lnTo>
                  <a:lnTo>
                    <a:pt x="1085" y="379"/>
                  </a:lnTo>
                  <a:lnTo>
                    <a:pt x="1122" y="430"/>
                  </a:lnTo>
                  <a:lnTo>
                    <a:pt x="1063" y="473"/>
                  </a:lnTo>
                  <a:lnTo>
                    <a:pt x="895" y="451"/>
                  </a:lnTo>
                  <a:lnTo>
                    <a:pt x="808" y="400"/>
                  </a:lnTo>
                  <a:lnTo>
                    <a:pt x="779" y="400"/>
                  </a:lnTo>
                  <a:lnTo>
                    <a:pt x="757" y="422"/>
                  </a:lnTo>
                  <a:lnTo>
                    <a:pt x="859" y="488"/>
                  </a:lnTo>
                  <a:lnTo>
                    <a:pt x="976" y="517"/>
                  </a:lnTo>
                  <a:lnTo>
                    <a:pt x="1005" y="517"/>
                  </a:lnTo>
                  <a:lnTo>
                    <a:pt x="910" y="582"/>
                  </a:lnTo>
                  <a:lnTo>
                    <a:pt x="720" y="561"/>
                  </a:lnTo>
                  <a:lnTo>
                    <a:pt x="640" y="517"/>
                  </a:lnTo>
                  <a:lnTo>
                    <a:pt x="618" y="539"/>
                  </a:lnTo>
                  <a:lnTo>
                    <a:pt x="618" y="561"/>
                  </a:lnTo>
                  <a:lnTo>
                    <a:pt x="786" y="625"/>
                  </a:lnTo>
                  <a:lnTo>
                    <a:pt x="851" y="625"/>
                  </a:lnTo>
                  <a:lnTo>
                    <a:pt x="735" y="684"/>
                  </a:lnTo>
                  <a:lnTo>
                    <a:pt x="568" y="662"/>
                  </a:lnTo>
                  <a:lnTo>
                    <a:pt x="494" y="625"/>
                  </a:lnTo>
                  <a:lnTo>
                    <a:pt x="443" y="633"/>
                  </a:lnTo>
                  <a:lnTo>
                    <a:pt x="429" y="641"/>
                  </a:lnTo>
                  <a:lnTo>
                    <a:pt x="494" y="684"/>
                  </a:lnTo>
                  <a:lnTo>
                    <a:pt x="589" y="713"/>
                  </a:lnTo>
                  <a:lnTo>
                    <a:pt x="662" y="713"/>
                  </a:lnTo>
                  <a:lnTo>
                    <a:pt x="502" y="779"/>
                  </a:lnTo>
                  <a:lnTo>
                    <a:pt x="480" y="779"/>
                  </a:lnTo>
                  <a:lnTo>
                    <a:pt x="494" y="772"/>
                  </a:lnTo>
                  <a:lnTo>
                    <a:pt x="458" y="736"/>
                  </a:lnTo>
                  <a:lnTo>
                    <a:pt x="269" y="736"/>
                  </a:lnTo>
                  <a:lnTo>
                    <a:pt x="246" y="757"/>
                  </a:lnTo>
                  <a:lnTo>
                    <a:pt x="246" y="772"/>
                  </a:lnTo>
                  <a:lnTo>
                    <a:pt x="269" y="793"/>
                  </a:lnTo>
                  <a:lnTo>
                    <a:pt x="451" y="793"/>
                  </a:lnTo>
                  <a:lnTo>
                    <a:pt x="407" y="808"/>
                  </a:lnTo>
                  <a:lnTo>
                    <a:pt x="72" y="867"/>
                  </a:lnTo>
                  <a:lnTo>
                    <a:pt x="21" y="852"/>
                  </a:lnTo>
                  <a:lnTo>
                    <a:pt x="0" y="852"/>
                  </a:lnTo>
                  <a:lnTo>
                    <a:pt x="1165" y="88"/>
                  </a:lnTo>
                  <a:lnTo>
                    <a:pt x="1347" y="22"/>
                  </a:lnTo>
                  <a:lnTo>
                    <a:pt x="1559" y="0"/>
                  </a:lnTo>
                  <a:lnTo>
                    <a:pt x="1639" y="0"/>
                  </a:lnTo>
                  <a:lnTo>
                    <a:pt x="1668" y="29"/>
                  </a:lnTo>
                  <a:close/>
                </a:path>
              </a:pathLst>
            </a:custGeom>
            <a:solidFill>
              <a:srgbClr val="EF9C9F"/>
            </a:solidFill>
            <a:ln w="9525">
              <a:noFill/>
              <a:round/>
              <a:headEnd/>
              <a:tailEnd/>
            </a:ln>
          </p:spPr>
          <p:txBody>
            <a:bodyPr>
              <a:prstTxWarp prst="textNoShape">
                <a:avLst/>
              </a:prstTxWarp>
            </a:bodyPr>
            <a:lstStyle/>
            <a:p>
              <a:endParaRPr lang="en-US"/>
            </a:p>
          </p:txBody>
        </p:sp>
        <p:sp>
          <p:nvSpPr>
            <p:cNvPr id="51315" name="Freeform 175"/>
            <p:cNvSpPr>
              <a:spLocks noChangeAspect="1"/>
            </p:cNvSpPr>
            <p:nvPr/>
          </p:nvSpPr>
          <p:spPr bwMode="auto">
            <a:xfrm>
              <a:off x="1500" y="2747"/>
              <a:ext cx="155" cy="199"/>
            </a:xfrm>
            <a:custGeom>
              <a:avLst/>
              <a:gdLst>
                <a:gd name="T0" fmla="*/ 189 w 1239"/>
                <a:gd name="T1" fmla="*/ 15 h 1587"/>
                <a:gd name="T2" fmla="*/ 743 w 1239"/>
                <a:gd name="T3" fmla="*/ 291 h 1587"/>
                <a:gd name="T4" fmla="*/ 1071 w 1239"/>
                <a:gd name="T5" fmla="*/ 693 h 1587"/>
                <a:gd name="T6" fmla="*/ 1143 w 1239"/>
                <a:gd name="T7" fmla="*/ 910 h 1587"/>
                <a:gd name="T8" fmla="*/ 1115 w 1239"/>
                <a:gd name="T9" fmla="*/ 933 h 1587"/>
                <a:gd name="T10" fmla="*/ 1143 w 1239"/>
                <a:gd name="T11" fmla="*/ 1144 h 1587"/>
                <a:gd name="T12" fmla="*/ 1180 w 1239"/>
                <a:gd name="T13" fmla="*/ 1071 h 1587"/>
                <a:gd name="T14" fmla="*/ 1239 w 1239"/>
                <a:gd name="T15" fmla="*/ 1427 h 1587"/>
                <a:gd name="T16" fmla="*/ 1217 w 1239"/>
                <a:gd name="T17" fmla="*/ 1587 h 1587"/>
                <a:gd name="T18" fmla="*/ 1158 w 1239"/>
                <a:gd name="T19" fmla="*/ 1435 h 1587"/>
                <a:gd name="T20" fmla="*/ 714 w 1239"/>
                <a:gd name="T21" fmla="*/ 722 h 1587"/>
                <a:gd name="T22" fmla="*/ 706 w 1239"/>
                <a:gd name="T23" fmla="*/ 663 h 1587"/>
                <a:gd name="T24" fmla="*/ 925 w 1239"/>
                <a:gd name="T25" fmla="*/ 933 h 1587"/>
                <a:gd name="T26" fmla="*/ 1158 w 1239"/>
                <a:gd name="T27" fmla="*/ 1457 h 1587"/>
                <a:gd name="T28" fmla="*/ 1195 w 1239"/>
                <a:gd name="T29" fmla="*/ 1457 h 1587"/>
                <a:gd name="T30" fmla="*/ 1143 w 1239"/>
                <a:gd name="T31" fmla="*/ 1144 h 1587"/>
                <a:gd name="T32" fmla="*/ 1115 w 1239"/>
                <a:gd name="T33" fmla="*/ 1187 h 1587"/>
                <a:gd name="T34" fmla="*/ 1063 w 1239"/>
                <a:gd name="T35" fmla="*/ 1049 h 1587"/>
                <a:gd name="T36" fmla="*/ 1071 w 1239"/>
                <a:gd name="T37" fmla="*/ 765 h 1587"/>
                <a:gd name="T38" fmla="*/ 1020 w 1239"/>
                <a:gd name="T39" fmla="*/ 743 h 1587"/>
                <a:gd name="T40" fmla="*/ 998 w 1239"/>
                <a:gd name="T41" fmla="*/ 787 h 1587"/>
                <a:gd name="T42" fmla="*/ 1020 w 1239"/>
                <a:gd name="T43" fmla="*/ 787 h 1587"/>
                <a:gd name="T44" fmla="*/ 1028 w 1239"/>
                <a:gd name="T45" fmla="*/ 1019 h 1587"/>
                <a:gd name="T46" fmla="*/ 1006 w 1239"/>
                <a:gd name="T47" fmla="*/ 976 h 1587"/>
                <a:gd name="T48" fmla="*/ 780 w 1239"/>
                <a:gd name="T49" fmla="*/ 641 h 1587"/>
                <a:gd name="T50" fmla="*/ 765 w 1239"/>
                <a:gd name="T51" fmla="*/ 576 h 1587"/>
                <a:gd name="T52" fmla="*/ 758 w 1239"/>
                <a:gd name="T53" fmla="*/ 619 h 1587"/>
                <a:gd name="T54" fmla="*/ 649 w 1239"/>
                <a:gd name="T55" fmla="*/ 306 h 1587"/>
                <a:gd name="T56" fmla="*/ 575 w 1239"/>
                <a:gd name="T57" fmla="*/ 248 h 1587"/>
                <a:gd name="T58" fmla="*/ 554 w 1239"/>
                <a:gd name="T59" fmla="*/ 291 h 1587"/>
                <a:gd name="T60" fmla="*/ 590 w 1239"/>
                <a:gd name="T61" fmla="*/ 306 h 1587"/>
                <a:gd name="T62" fmla="*/ 620 w 1239"/>
                <a:gd name="T63" fmla="*/ 451 h 1587"/>
                <a:gd name="T64" fmla="*/ 524 w 1239"/>
                <a:gd name="T65" fmla="*/ 379 h 1587"/>
                <a:gd name="T66" fmla="*/ 408 w 1239"/>
                <a:gd name="T67" fmla="*/ 124 h 1587"/>
                <a:gd name="T68" fmla="*/ 378 w 1239"/>
                <a:gd name="T69" fmla="*/ 117 h 1587"/>
                <a:gd name="T70" fmla="*/ 357 w 1239"/>
                <a:gd name="T71" fmla="*/ 154 h 1587"/>
                <a:gd name="T72" fmla="*/ 423 w 1239"/>
                <a:gd name="T73" fmla="*/ 240 h 1587"/>
                <a:gd name="T74" fmla="*/ 452 w 1239"/>
                <a:gd name="T75" fmla="*/ 262 h 1587"/>
                <a:gd name="T76" fmla="*/ 437 w 1239"/>
                <a:gd name="T77" fmla="*/ 320 h 1587"/>
                <a:gd name="T78" fmla="*/ 328 w 1239"/>
                <a:gd name="T79" fmla="*/ 131 h 1587"/>
                <a:gd name="T80" fmla="*/ 189 w 1239"/>
                <a:gd name="T81" fmla="*/ 37 h 1587"/>
                <a:gd name="T82" fmla="*/ 167 w 1239"/>
                <a:gd name="T83" fmla="*/ 95 h 1587"/>
                <a:gd name="T84" fmla="*/ 197 w 1239"/>
                <a:gd name="T85" fmla="*/ 102 h 1587"/>
                <a:gd name="T86" fmla="*/ 218 w 1239"/>
                <a:gd name="T87" fmla="*/ 117 h 1587"/>
                <a:gd name="T88" fmla="*/ 313 w 1239"/>
                <a:gd name="T89" fmla="*/ 226 h 1587"/>
                <a:gd name="T90" fmla="*/ 306 w 1239"/>
                <a:gd name="T91" fmla="*/ 262 h 1587"/>
                <a:gd name="T92" fmla="*/ 218 w 1239"/>
                <a:gd name="T93" fmla="*/ 240 h 1587"/>
                <a:gd name="T94" fmla="*/ 124 w 1239"/>
                <a:gd name="T95" fmla="*/ 124 h 1587"/>
                <a:gd name="T96" fmla="*/ 80 w 1239"/>
                <a:gd name="T97" fmla="*/ 0 h 158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239"/>
                <a:gd name="T148" fmla="*/ 0 h 1587"/>
                <a:gd name="T149" fmla="*/ 1239 w 1239"/>
                <a:gd name="T150" fmla="*/ 1587 h 158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239" h="1587">
                  <a:moveTo>
                    <a:pt x="101" y="15"/>
                  </a:moveTo>
                  <a:lnTo>
                    <a:pt x="189" y="15"/>
                  </a:lnTo>
                  <a:lnTo>
                    <a:pt x="495" y="124"/>
                  </a:lnTo>
                  <a:lnTo>
                    <a:pt x="743" y="291"/>
                  </a:lnTo>
                  <a:lnTo>
                    <a:pt x="1020" y="611"/>
                  </a:lnTo>
                  <a:lnTo>
                    <a:pt x="1071" y="693"/>
                  </a:lnTo>
                  <a:lnTo>
                    <a:pt x="1158" y="925"/>
                  </a:lnTo>
                  <a:lnTo>
                    <a:pt x="1143" y="910"/>
                  </a:lnTo>
                  <a:lnTo>
                    <a:pt x="1137" y="910"/>
                  </a:lnTo>
                  <a:lnTo>
                    <a:pt x="1115" y="933"/>
                  </a:lnTo>
                  <a:lnTo>
                    <a:pt x="1137" y="954"/>
                  </a:lnTo>
                  <a:lnTo>
                    <a:pt x="1143" y="1144"/>
                  </a:lnTo>
                  <a:lnTo>
                    <a:pt x="1158" y="1144"/>
                  </a:lnTo>
                  <a:lnTo>
                    <a:pt x="1180" y="1071"/>
                  </a:lnTo>
                  <a:lnTo>
                    <a:pt x="1180" y="1042"/>
                  </a:lnTo>
                  <a:lnTo>
                    <a:pt x="1239" y="1427"/>
                  </a:lnTo>
                  <a:lnTo>
                    <a:pt x="1239" y="1566"/>
                  </a:lnTo>
                  <a:lnTo>
                    <a:pt x="1217" y="1587"/>
                  </a:lnTo>
                  <a:lnTo>
                    <a:pt x="1188" y="1587"/>
                  </a:lnTo>
                  <a:lnTo>
                    <a:pt x="1158" y="1435"/>
                  </a:lnTo>
                  <a:lnTo>
                    <a:pt x="998" y="1099"/>
                  </a:lnTo>
                  <a:lnTo>
                    <a:pt x="714" y="722"/>
                  </a:lnTo>
                  <a:lnTo>
                    <a:pt x="692" y="699"/>
                  </a:lnTo>
                  <a:lnTo>
                    <a:pt x="706" y="663"/>
                  </a:lnTo>
                  <a:lnTo>
                    <a:pt x="721" y="663"/>
                  </a:lnTo>
                  <a:lnTo>
                    <a:pt x="925" y="933"/>
                  </a:lnTo>
                  <a:lnTo>
                    <a:pt x="1137" y="1362"/>
                  </a:lnTo>
                  <a:lnTo>
                    <a:pt x="1158" y="1457"/>
                  </a:lnTo>
                  <a:lnTo>
                    <a:pt x="1180" y="1478"/>
                  </a:lnTo>
                  <a:lnTo>
                    <a:pt x="1195" y="1457"/>
                  </a:lnTo>
                  <a:lnTo>
                    <a:pt x="1143" y="1275"/>
                  </a:lnTo>
                  <a:lnTo>
                    <a:pt x="1143" y="1144"/>
                  </a:lnTo>
                  <a:lnTo>
                    <a:pt x="1137" y="1136"/>
                  </a:lnTo>
                  <a:lnTo>
                    <a:pt x="1115" y="1187"/>
                  </a:lnTo>
                  <a:lnTo>
                    <a:pt x="1115" y="1216"/>
                  </a:lnTo>
                  <a:lnTo>
                    <a:pt x="1063" y="1049"/>
                  </a:lnTo>
                  <a:lnTo>
                    <a:pt x="1093" y="947"/>
                  </a:lnTo>
                  <a:lnTo>
                    <a:pt x="1071" y="765"/>
                  </a:lnTo>
                  <a:lnTo>
                    <a:pt x="1049" y="743"/>
                  </a:lnTo>
                  <a:lnTo>
                    <a:pt x="1020" y="743"/>
                  </a:lnTo>
                  <a:lnTo>
                    <a:pt x="998" y="765"/>
                  </a:lnTo>
                  <a:lnTo>
                    <a:pt x="998" y="787"/>
                  </a:lnTo>
                  <a:lnTo>
                    <a:pt x="1006" y="794"/>
                  </a:lnTo>
                  <a:lnTo>
                    <a:pt x="1020" y="787"/>
                  </a:lnTo>
                  <a:lnTo>
                    <a:pt x="1042" y="1005"/>
                  </a:lnTo>
                  <a:lnTo>
                    <a:pt x="1028" y="1019"/>
                  </a:lnTo>
                  <a:lnTo>
                    <a:pt x="1020" y="969"/>
                  </a:lnTo>
                  <a:lnTo>
                    <a:pt x="1006" y="976"/>
                  </a:lnTo>
                  <a:lnTo>
                    <a:pt x="794" y="670"/>
                  </a:lnTo>
                  <a:lnTo>
                    <a:pt x="780" y="641"/>
                  </a:lnTo>
                  <a:lnTo>
                    <a:pt x="780" y="583"/>
                  </a:lnTo>
                  <a:lnTo>
                    <a:pt x="765" y="576"/>
                  </a:lnTo>
                  <a:lnTo>
                    <a:pt x="758" y="583"/>
                  </a:lnTo>
                  <a:lnTo>
                    <a:pt x="758" y="619"/>
                  </a:lnTo>
                  <a:lnTo>
                    <a:pt x="714" y="554"/>
                  </a:lnTo>
                  <a:lnTo>
                    <a:pt x="649" y="306"/>
                  </a:lnTo>
                  <a:lnTo>
                    <a:pt x="597" y="248"/>
                  </a:lnTo>
                  <a:lnTo>
                    <a:pt x="575" y="248"/>
                  </a:lnTo>
                  <a:lnTo>
                    <a:pt x="554" y="270"/>
                  </a:lnTo>
                  <a:lnTo>
                    <a:pt x="554" y="291"/>
                  </a:lnTo>
                  <a:lnTo>
                    <a:pt x="569" y="306"/>
                  </a:lnTo>
                  <a:lnTo>
                    <a:pt x="590" y="306"/>
                  </a:lnTo>
                  <a:lnTo>
                    <a:pt x="620" y="430"/>
                  </a:lnTo>
                  <a:lnTo>
                    <a:pt x="620" y="451"/>
                  </a:lnTo>
                  <a:lnTo>
                    <a:pt x="575" y="437"/>
                  </a:lnTo>
                  <a:lnTo>
                    <a:pt x="524" y="379"/>
                  </a:lnTo>
                  <a:lnTo>
                    <a:pt x="481" y="197"/>
                  </a:lnTo>
                  <a:lnTo>
                    <a:pt x="408" y="124"/>
                  </a:lnTo>
                  <a:lnTo>
                    <a:pt x="386" y="124"/>
                  </a:lnTo>
                  <a:lnTo>
                    <a:pt x="378" y="117"/>
                  </a:lnTo>
                  <a:lnTo>
                    <a:pt x="357" y="131"/>
                  </a:lnTo>
                  <a:lnTo>
                    <a:pt x="357" y="154"/>
                  </a:lnTo>
                  <a:lnTo>
                    <a:pt x="437" y="219"/>
                  </a:lnTo>
                  <a:lnTo>
                    <a:pt x="423" y="240"/>
                  </a:lnTo>
                  <a:lnTo>
                    <a:pt x="423" y="248"/>
                  </a:lnTo>
                  <a:lnTo>
                    <a:pt x="452" y="262"/>
                  </a:lnTo>
                  <a:lnTo>
                    <a:pt x="437" y="291"/>
                  </a:lnTo>
                  <a:lnTo>
                    <a:pt x="437" y="320"/>
                  </a:lnTo>
                  <a:lnTo>
                    <a:pt x="386" y="314"/>
                  </a:lnTo>
                  <a:lnTo>
                    <a:pt x="328" y="131"/>
                  </a:lnTo>
                  <a:lnTo>
                    <a:pt x="218" y="51"/>
                  </a:lnTo>
                  <a:lnTo>
                    <a:pt x="189" y="37"/>
                  </a:lnTo>
                  <a:lnTo>
                    <a:pt x="167" y="59"/>
                  </a:lnTo>
                  <a:lnTo>
                    <a:pt x="167" y="95"/>
                  </a:lnTo>
                  <a:lnTo>
                    <a:pt x="189" y="117"/>
                  </a:lnTo>
                  <a:lnTo>
                    <a:pt x="197" y="102"/>
                  </a:lnTo>
                  <a:lnTo>
                    <a:pt x="218" y="102"/>
                  </a:lnTo>
                  <a:lnTo>
                    <a:pt x="218" y="117"/>
                  </a:lnTo>
                  <a:lnTo>
                    <a:pt x="247" y="131"/>
                  </a:lnTo>
                  <a:lnTo>
                    <a:pt x="313" y="226"/>
                  </a:lnTo>
                  <a:lnTo>
                    <a:pt x="335" y="285"/>
                  </a:lnTo>
                  <a:lnTo>
                    <a:pt x="306" y="262"/>
                  </a:lnTo>
                  <a:lnTo>
                    <a:pt x="284" y="240"/>
                  </a:lnTo>
                  <a:lnTo>
                    <a:pt x="218" y="240"/>
                  </a:lnTo>
                  <a:lnTo>
                    <a:pt x="189" y="226"/>
                  </a:lnTo>
                  <a:lnTo>
                    <a:pt x="124" y="124"/>
                  </a:lnTo>
                  <a:lnTo>
                    <a:pt x="0" y="0"/>
                  </a:lnTo>
                  <a:lnTo>
                    <a:pt x="80" y="0"/>
                  </a:lnTo>
                  <a:lnTo>
                    <a:pt x="101" y="15"/>
                  </a:lnTo>
                  <a:close/>
                </a:path>
              </a:pathLst>
            </a:custGeom>
            <a:solidFill>
              <a:srgbClr val="EF9C9F"/>
            </a:solidFill>
            <a:ln w="9525">
              <a:noFill/>
              <a:round/>
              <a:headEnd/>
              <a:tailEnd/>
            </a:ln>
          </p:spPr>
          <p:txBody>
            <a:bodyPr>
              <a:prstTxWarp prst="textNoShape">
                <a:avLst/>
              </a:prstTxWarp>
            </a:bodyPr>
            <a:lstStyle/>
            <a:p>
              <a:endParaRPr lang="en-US"/>
            </a:p>
          </p:txBody>
        </p:sp>
        <p:sp>
          <p:nvSpPr>
            <p:cNvPr id="51316" name="Freeform 176"/>
            <p:cNvSpPr>
              <a:spLocks noChangeAspect="1"/>
            </p:cNvSpPr>
            <p:nvPr/>
          </p:nvSpPr>
          <p:spPr bwMode="auto">
            <a:xfrm>
              <a:off x="1696" y="2756"/>
              <a:ext cx="4" cy="15"/>
            </a:xfrm>
            <a:custGeom>
              <a:avLst/>
              <a:gdLst>
                <a:gd name="T0" fmla="*/ 0 w 30"/>
                <a:gd name="T1" fmla="*/ 115 h 115"/>
                <a:gd name="T2" fmla="*/ 30 w 30"/>
                <a:gd name="T3" fmla="*/ 0 h 115"/>
                <a:gd name="T4" fmla="*/ 16 w 30"/>
                <a:gd name="T5" fmla="*/ 101 h 115"/>
                <a:gd name="T6" fmla="*/ 0 w 30"/>
                <a:gd name="T7" fmla="*/ 115 h 115"/>
                <a:gd name="T8" fmla="*/ 0 60000 65536"/>
                <a:gd name="T9" fmla="*/ 0 60000 65536"/>
                <a:gd name="T10" fmla="*/ 0 60000 65536"/>
                <a:gd name="T11" fmla="*/ 0 60000 65536"/>
                <a:gd name="T12" fmla="*/ 0 w 30"/>
                <a:gd name="T13" fmla="*/ 0 h 115"/>
                <a:gd name="T14" fmla="*/ 30 w 30"/>
                <a:gd name="T15" fmla="*/ 115 h 115"/>
              </a:gdLst>
              <a:ahLst/>
              <a:cxnLst>
                <a:cxn ang="T8">
                  <a:pos x="T0" y="T1"/>
                </a:cxn>
                <a:cxn ang="T9">
                  <a:pos x="T2" y="T3"/>
                </a:cxn>
                <a:cxn ang="T10">
                  <a:pos x="T4" y="T5"/>
                </a:cxn>
                <a:cxn ang="T11">
                  <a:pos x="T6" y="T7"/>
                </a:cxn>
              </a:cxnLst>
              <a:rect l="T12" t="T13" r="T14" b="T15"/>
              <a:pathLst>
                <a:path w="30" h="115">
                  <a:moveTo>
                    <a:pt x="0" y="115"/>
                  </a:moveTo>
                  <a:lnTo>
                    <a:pt x="30" y="0"/>
                  </a:lnTo>
                  <a:lnTo>
                    <a:pt x="16" y="101"/>
                  </a:lnTo>
                  <a:lnTo>
                    <a:pt x="0" y="115"/>
                  </a:lnTo>
                  <a:close/>
                </a:path>
              </a:pathLst>
            </a:custGeom>
            <a:solidFill>
              <a:srgbClr val="1F1A17"/>
            </a:solidFill>
            <a:ln w="9525">
              <a:noFill/>
              <a:round/>
              <a:headEnd/>
              <a:tailEnd/>
            </a:ln>
          </p:spPr>
          <p:txBody>
            <a:bodyPr>
              <a:prstTxWarp prst="textNoShape">
                <a:avLst/>
              </a:prstTxWarp>
            </a:bodyPr>
            <a:lstStyle/>
            <a:p>
              <a:endParaRPr lang="en-US"/>
            </a:p>
          </p:txBody>
        </p:sp>
        <p:sp>
          <p:nvSpPr>
            <p:cNvPr id="51317" name="Freeform 177"/>
            <p:cNvSpPr>
              <a:spLocks noChangeAspect="1"/>
            </p:cNvSpPr>
            <p:nvPr/>
          </p:nvSpPr>
          <p:spPr bwMode="auto">
            <a:xfrm>
              <a:off x="1370" y="2757"/>
              <a:ext cx="29" cy="17"/>
            </a:xfrm>
            <a:custGeom>
              <a:avLst/>
              <a:gdLst>
                <a:gd name="T0" fmla="*/ 218 w 233"/>
                <a:gd name="T1" fmla="*/ 74 h 131"/>
                <a:gd name="T2" fmla="*/ 233 w 233"/>
                <a:gd name="T3" fmla="*/ 74 h 131"/>
                <a:gd name="T4" fmla="*/ 153 w 233"/>
                <a:gd name="T5" fmla="*/ 131 h 131"/>
                <a:gd name="T6" fmla="*/ 0 w 233"/>
                <a:gd name="T7" fmla="*/ 15 h 131"/>
                <a:gd name="T8" fmla="*/ 21 w 233"/>
                <a:gd name="T9" fmla="*/ 0 h 131"/>
                <a:gd name="T10" fmla="*/ 138 w 233"/>
                <a:gd name="T11" fmla="*/ 15 h 131"/>
                <a:gd name="T12" fmla="*/ 218 w 233"/>
                <a:gd name="T13" fmla="*/ 74 h 131"/>
                <a:gd name="T14" fmla="*/ 0 60000 65536"/>
                <a:gd name="T15" fmla="*/ 0 60000 65536"/>
                <a:gd name="T16" fmla="*/ 0 60000 65536"/>
                <a:gd name="T17" fmla="*/ 0 60000 65536"/>
                <a:gd name="T18" fmla="*/ 0 60000 65536"/>
                <a:gd name="T19" fmla="*/ 0 60000 65536"/>
                <a:gd name="T20" fmla="*/ 0 60000 65536"/>
                <a:gd name="T21" fmla="*/ 0 w 233"/>
                <a:gd name="T22" fmla="*/ 0 h 131"/>
                <a:gd name="T23" fmla="*/ 233 w 233"/>
                <a:gd name="T24" fmla="*/ 131 h 13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33" h="131">
                  <a:moveTo>
                    <a:pt x="218" y="74"/>
                  </a:moveTo>
                  <a:lnTo>
                    <a:pt x="233" y="74"/>
                  </a:lnTo>
                  <a:lnTo>
                    <a:pt x="153" y="131"/>
                  </a:lnTo>
                  <a:lnTo>
                    <a:pt x="0" y="15"/>
                  </a:lnTo>
                  <a:lnTo>
                    <a:pt x="21" y="0"/>
                  </a:lnTo>
                  <a:lnTo>
                    <a:pt x="138" y="15"/>
                  </a:lnTo>
                  <a:lnTo>
                    <a:pt x="218" y="74"/>
                  </a:lnTo>
                  <a:close/>
                </a:path>
              </a:pathLst>
            </a:custGeom>
            <a:solidFill>
              <a:srgbClr val="F5C690"/>
            </a:solidFill>
            <a:ln w="9525">
              <a:noFill/>
              <a:round/>
              <a:headEnd/>
              <a:tailEnd/>
            </a:ln>
          </p:spPr>
          <p:txBody>
            <a:bodyPr>
              <a:prstTxWarp prst="textNoShape">
                <a:avLst/>
              </a:prstTxWarp>
            </a:bodyPr>
            <a:lstStyle/>
            <a:p>
              <a:endParaRPr lang="en-US"/>
            </a:p>
          </p:txBody>
        </p:sp>
        <p:sp>
          <p:nvSpPr>
            <p:cNvPr id="51318" name="Freeform 178"/>
            <p:cNvSpPr>
              <a:spLocks noChangeAspect="1"/>
            </p:cNvSpPr>
            <p:nvPr/>
          </p:nvSpPr>
          <p:spPr bwMode="auto">
            <a:xfrm>
              <a:off x="1396" y="2759"/>
              <a:ext cx="17" cy="5"/>
            </a:xfrm>
            <a:custGeom>
              <a:avLst/>
              <a:gdLst>
                <a:gd name="T0" fmla="*/ 72 w 131"/>
                <a:gd name="T1" fmla="*/ 36 h 36"/>
                <a:gd name="T2" fmla="*/ 0 w 131"/>
                <a:gd name="T3" fmla="*/ 0 h 36"/>
                <a:gd name="T4" fmla="*/ 131 w 131"/>
                <a:gd name="T5" fmla="*/ 0 h 36"/>
                <a:gd name="T6" fmla="*/ 72 w 131"/>
                <a:gd name="T7" fmla="*/ 36 h 36"/>
                <a:gd name="T8" fmla="*/ 0 60000 65536"/>
                <a:gd name="T9" fmla="*/ 0 60000 65536"/>
                <a:gd name="T10" fmla="*/ 0 60000 65536"/>
                <a:gd name="T11" fmla="*/ 0 60000 65536"/>
                <a:gd name="T12" fmla="*/ 0 w 131"/>
                <a:gd name="T13" fmla="*/ 0 h 36"/>
                <a:gd name="T14" fmla="*/ 131 w 131"/>
                <a:gd name="T15" fmla="*/ 36 h 36"/>
              </a:gdLst>
              <a:ahLst/>
              <a:cxnLst>
                <a:cxn ang="T8">
                  <a:pos x="T0" y="T1"/>
                </a:cxn>
                <a:cxn ang="T9">
                  <a:pos x="T2" y="T3"/>
                </a:cxn>
                <a:cxn ang="T10">
                  <a:pos x="T4" y="T5"/>
                </a:cxn>
                <a:cxn ang="T11">
                  <a:pos x="T6" y="T7"/>
                </a:cxn>
              </a:cxnLst>
              <a:rect l="T12" t="T13" r="T14" b="T15"/>
              <a:pathLst>
                <a:path w="131" h="36">
                  <a:moveTo>
                    <a:pt x="72" y="36"/>
                  </a:moveTo>
                  <a:lnTo>
                    <a:pt x="0" y="0"/>
                  </a:lnTo>
                  <a:lnTo>
                    <a:pt x="131" y="0"/>
                  </a:lnTo>
                  <a:lnTo>
                    <a:pt x="72" y="36"/>
                  </a:lnTo>
                  <a:close/>
                </a:path>
              </a:pathLst>
            </a:custGeom>
            <a:solidFill>
              <a:srgbClr val="F5C690"/>
            </a:solidFill>
            <a:ln w="9525">
              <a:noFill/>
              <a:round/>
              <a:headEnd/>
              <a:tailEnd/>
            </a:ln>
          </p:spPr>
          <p:txBody>
            <a:bodyPr>
              <a:prstTxWarp prst="textNoShape">
                <a:avLst/>
              </a:prstTxWarp>
            </a:bodyPr>
            <a:lstStyle/>
            <a:p>
              <a:endParaRPr lang="en-US"/>
            </a:p>
          </p:txBody>
        </p:sp>
        <p:sp>
          <p:nvSpPr>
            <p:cNvPr id="51319" name="Freeform 179"/>
            <p:cNvSpPr>
              <a:spLocks noChangeAspect="1"/>
            </p:cNvSpPr>
            <p:nvPr/>
          </p:nvSpPr>
          <p:spPr bwMode="auto">
            <a:xfrm>
              <a:off x="1308" y="2760"/>
              <a:ext cx="75" cy="44"/>
            </a:xfrm>
            <a:custGeom>
              <a:avLst/>
              <a:gdLst>
                <a:gd name="T0" fmla="*/ 460 w 599"/>
                <a:gd name="T1" fmla="*/ 22 h 349"/>
                <a:gd name="T2" fmla="*/ 599 w 599"/>
                <a:gd name="T3" fmla="*/ 124 h 349"/>
                <a:gd name="T4" fmla="*/ 547 w 599"/>
                <a:gd name="T5" fmla="*/ 183 h 349"/>
                <a:gd name="T6" fmla="*/ 525 w 599"/>
                <a:gd name="T7" fmla="*/ 183 h 349"/>
                <a:gd name="T8" fmla="*/ 380 w 599"/>
                <a:gd name="T9" fmla="*/ 29 h 349"/>
                <a:gd name="T10" fmla="*/ 343 w 599"/>
                <a:gd name="T11" fmla="*/ 22 h 349"/>
                <a:gd name="T12" fmla="*/ 314 w 599"/>
                <a:gd name="T13" fmla="*/ 66 h 349"/>
                <a:gd name="T14" fmla="*/ 408 w 599"/>
                <a:gd name="T15" fmla="*/ 117 h 349"/>
                <a:gd name="T16" fmla="*/ 503 w 599"/>
                <a:gd name="T17" fmla="*/ 212 h 349"/>
                <a:gd name="T18" fmla="*/ 474 w 599"/>
                <a:gd name="T19" fmla="*/ 233 h 349"/>
                <a:gd name="T20" fmla="*/ 445 w 599"/>
                <a:gd name="T21" fmla="*/ 263 h 349"/>
                <a:gd name="T22" fmla="*/ 212 w 599"/>
                <a:gd name="T23" fmla="*/ 109 h 349"/>
                <a:gd name="T24" fmla="*/ 191 w 599"/>
                <a:gd name="T25" fmla="*/ 109 h 349"/>
                <a:gd name="T26" fmla="*/ 168 w 599"/>
                <a:gd name="T27" fmla="*/ 124 h 349"/>
                <a:gd name="T28" fmla="*/ 241 w 599"/>
                <a:gd name="T29" fmla="*/ 189 h 349"/>
                <a:gd name="T30" fmla="*/ 380 w 599"/>
                <a:gd name="T31" fmla="*/ 277 h 349"/>
                <a:gd name="T32" fmla="*/ 387 w 599"/>
                <a:gd name="T33" fmla="*/ 277 h 349"/>
                <a:gd name="T34" fmla="*/ 387 w 599"/>
                <a:gd name="T35" fmla="*/ 298 h 349"/>
                <a:gd name="T36" fmla="*/ 314 w 599"/>
                <a:gd name="T37" fmla="*/ 349 h 349"/>
                <a:gd name="T38" fmla="*/ 0 w 599"/>
                <a:gd name="T39" fmla="*/ 146 h 349"/>
                <a:gd name="T40" fmla="*/ 277 w 599"/>
                <a:gd name="T41" fmla="*/ 22 h 349"/>
                <a:gd name="T42" fmla="*/ 285 w 599"/>
                <a:gd name="T43" fmla="*/ 29 h 349"/>
                <a:gd name="T44" fmla="*/ 372 w 599"/>
                <a:gd name="T45" fmla="*/ 0 h 349"/>
                <a:gd name="T46" fmla="*/ 460 w 599"/>
                <a:gd name="T47" fmla="*/ 0 h 349"/>
                <a:gd name="T48" fmla="*/ 460 w 599"/>
                <a:gd name="T49" fmla="*/ 22 h 34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599"/>
                <a:gd name="T76" fmla="*/ 0 h 349"/>
                <a:gd name="T77" fmla="*/ 599 w 599"/>
                <a:gd name="T78" fmla="*/ 349 h 34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599" h="349">
                  <a:moveTo>
                    <a:pt x="460" y="22"/>
                  </a:moveTo>
                  <a:lnTo>
                    <a:pt x="599" y="124"/>
                  </a:lnTo>
                  <a:lnTo>
                    <a:pt x="547" y="183"/>
                  </a:lnTo>
                  <a:lnTo>
                    <a:pt x="525" y="183"/>
                  </a:lnTo>
                  <a:lnTo>
                    <a:pt x="380" y="29"/>
                  </a:lnTo>
                  <a:lnTo>
                    <a:pt x="343" y="22"/>
                  </a:lnTo>
                  <a:lnTo>
                    <a:pt x="314" y="66"/>
                  </a:lnTo>
                  <a:lnTo>
                    <a:pt x="408" y="117"/>
                  </a:lnTo>
                  <a:lnTo>
                    <a:pt x="503" y="212"/>
                  </a:lnTo>
                  <a:lnTo>
                    <a:pt x="474" y="233"/>
                  </a:lnTo>
                  <a:lnTo>
                    <a:pt x="445" y="263"/>
                  </a:lnTo>
                  <a:lnTo>
                    <a:pt x="212" y="109"/>
                  </a:lnTo>
                  <a:lnTo>
                    <a:pt x="191" y="109"/>
                  </a:lnTo>
                  <a:lnTo>
                    <a:pt x="168" y="124"/>
                  </a:lnTo>
                  <a:lnTo>
                    <a:pt x="241" y="189"/>
                  </a:lnTo>
                  <a:lnTo>
                    <a:pt x="380" y="277"/>
                  </a:lnTo>
                  <a:lnTo>
                    <a:pt x="387" y="277"/>
                  </a:lnTo>
                  <a:lnTo>
                    <a:pt x="387" y="298"/>
                  </a:lnTo>
                  <a:lnTo>
                    <a:pt x="314" y="349"/>
                  </a:lnTo>
                  <a:lnTo>
                    <a:pt x="0" y="146"/>
                  </a:lnTo>
                  <a:lnTo>
                    <a:pt x="277" y="22"/>
                  </a:lnTo>
                  <a:lnTo>
                    <a:pt x="285" y="29"/>
                  </a:lnTo>
                  <a:lnTo>
                    <a:pt x="372" y="0"/>
                  </a:lnTo>
                  <a:lnTo>
                    <a:pt x="460" y="0"/>
                  </a:lnTo>
                  <a:lnTo>
                    <a:pt x="460" y="22"/>
                  </a:lnTo>
                  <a:close/>
                </a:path>
              </a:pathLst>
            </a:custGeom>
            <a:solidFill>
              <a:srgbClr val="F5C690"/>
            </a:solidFill>
            <a:ln w="9525">
              <a:noFill/>
              <a:round/>
              <a:headEnd/>
              <a:tailEnd/>
            </a:ln>
          </p:spPr>
          <p:txBody>
            <a:bodyPr>
              <a:prstTxWarp prst="textNoShape">
                <a:avLst/>
              </a:prstTxWarp>
            </a:bodyPr>
            <a:lstStyle/>
            <a:p>
              <a:endParaRPr lang="en-US"/>
            </a:p>
          </p:txBody>
        </p:sp>
        <p:sp>
          <p:nvSpPr>
            <p:cNvPr id="51320" name="Freeform 180"/>
            <p:cNvSpPr>
              <a:spLocks noChangeAspect="1"/>
            </p:cNvSpPr>
            <p:nvPr/>
          </p:nvSpPr>
          <p:spPr bwMode="auto">
            <a:xfrm>
              <a:off x="1495" y="2763"/>
              <a:ext cx="11" cy="9"/>
            </a:xfrm>
            <a:custGeom>
              <a:avLst/>
              <a:gdLst>
                <a:gd name="T0" fmla="*/ 88 w 88"/>
                <a:gd name="T1" fmla="*/ 73 h 73"/>
                <a:gd name="T2" fmla="*/ 44 w 88"/>
                <a:gd name="T3" fmla="*/ 51 h 73"/>
                <a:gd name="T4" fmla="*/ 0 w 88"/>
                <a:gd name="T5" fmla="*/ 0 h 73"/>
                <a:gd name="T6" fmla="*/ 65 w 88"/>
                <a:gd name="T7" fmla="*/ 44 h 73"/>
                <a:gd name="T8" fmla="*/ 88 w 88"/>
                <a:gd name="T9" fmla="*/ 73 h 73"/>
                <a:gd name="T10" fmla="*/ 0 60000 65536"/>
                <a:gd name="T11" fmla="*/ 0 60000 65536"/>
                <a:gd name="T12" fmla="*/ 0 60000 65536"/>
                <a:gd name="T13" fmla="*/ 0 60000 65536"/>
                <a:gd name="T14" fmla="*/ 0 60000 65536"/>
                <a:gd name="T15" fmla="*/ 0 w 88"/>
                <a:gd name="T16" fmla="*/ 0 h 73"/>
                <a:gd name="T17" fmla="*/ 88 w 88"/>
                <a:gd name="T18" fmla="*/ 73 h 73"/>
              </a:gdLst>
              <a:ahLst/>
              <a:cxnLst>
                <a:cxn ang="T10">
                  <a:pos x="T0" y="T1"/>
                </a:cxn>
                <a:cxn ang="T11">
                  <a:pos x="T2" y="T3"/>
                </a:cxn>
                <a:cxn ang="T12">
                  <a:pos x="T4" y="T5"/>
                </a:cxn>
                <a:cxn ang="T13">
                  <a:pos x="T6" y="T7"/>
                </a:cxn>
                <a:cxn ang="T14">
                  <a:pos x="T8" y="T9"/>
                </a:cxn>
              </a:cxnLst>
              <a:rect l="T15" t="T16" r="T17" b="T18"/>
              <a:pathLst>
                <a:path w="88" h="73">
                  <a:moveTo>
                    <a:pt x="88" y="73"/>
                  </a:moveTo>
                  <a:lnTo>
                    <a:pt x="44" y="51"/>
                  </a:lnTo>
                  <a:lnTo>
                    <a:pt x="0" y="0"/>
                  </a:lnTo>
                  <a:lnTo>
                    <a:pt x="65" y="44"/>
                  </a:lnTo>
                  <a:lnTo>
                    <a:pt x="88" y="73"/>
                  </a:lnTo>
                  <a:close/>
                </a:path>
              </a:pathLst>
            </a:custGeom>
            <a:solidFill>
              <a:srgbClr val="1F1A17"/>
            </a:solidFill>
            <a:ln w="9525">
              <a:noFill/>
              <a:round/>
              <a:headEnd/>
              <a:tailEnd/>
            </a:ln>
          </p:spPr>
          <p:txBody>
            <a:bodyPr>
              <a:prstTxWarp prst="textNoShape">
                <a:avLst/>
              </a:prstTxWarp>
            </a:bodyPr>
            <a:lstStyle/>
            <a:p>
              <a:endParaRPr lang="en-US"/>
            </a:p>
          </p:txBody>
        </p:sp>
        <p:sp>
          <p:nvSpPr>
            <p:cNvPr id="51321" name="Freeform 181"/>
            <p:cNvSpPr>
              <a:spLocks noChangeAspect="1"/>
            </p:cNvSpPr>
            <p:nvPr/>
          </p:nvSpPr>
          <p:spPr bwMode="auto">
            <a:xfrm>
              <a:off x="1633" y="2764"/>
              <a:ext cx="39" cy="23"/>
            </a:xfrm>
            <a:custGeom>
              <a:avLst/>
              <a:gdLst>
                <a:gd name="T0" fmla="*/ 154 w 314"/>
                <a:gd name="T1" fmla="*/ 37 h 189"/>
                <a:gd name="T2" fmla="*/ 292 w 314"/>
                <a:gd name="T3" fmla="*/ 109 h 189"/>
                <a:gd name="T4" fmla="*/ 314 w 314"/>
                <a:gd name="T5" fmla="*/ 189 h 189"/>
                <a:gd name="T6" fmla="*/ 219 w 314"/>
                <a:gd name="T7" fmla="*/ 131 h 189"/>
                <a:gd name="T8" fmla="*/ 168 w 314"/>
                <a:gd name="T9" fmla="*/ 131 h 189"/>
                <a:gd name="T10" fmla="*/ 59 w 314"/>
                <a:gd name="T11" fmla="*/ 58 h 189"/>
                <a:gd name="T12" fmla="*/ 23 w 314"/>
                <a:gd name="T13" fmla="*/ 44 h 189"/>
                <a:gd name="T14" fmla="*/ 23 w 314"/>
                <a:gd name="T15" fmla="*/ 37 h 189"/>
                <a:gd name="T16" fmla="*/ 0 w 314"/>
                <a:gd name="T17" fmla="*/ 15 h 189"/>
                <a:gd name="T18" fmla="*/ 23 w 314"/>
                <a:gd name="T19" fmla="*/ 0 h 189"/>
                <a:gd name="T20" fmla="*/ 132 w 314"/>
                <a:gd name="T21" fmla="*/ 58 h 189"/>
                <a:gd name="T22" fmla="*/ 154 w 314"/>
                <a:gd name="T23" fmla="*/ 37 h 18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14"/>
                <a:gd name="T37" fmla="*/ 0 h 189"/>
                <a:gd name="T38" fmla="*/ 314 w 314"/>
                <a:gd name="T39" fmla="*/ 189 h 18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14" h="189">
                  <a:moveTo>
                    <a:pt x="154" y="37"/>
                  </a:moveTo>
                  <a:lnTo>
                    <a:pt x="292" y="109"/>
                  </a:lnTo>
                  <a:lnTo>
                    <a:pt x="314" y="189"/>
                  </a:lnTo>
                  <a:lnTo>
                    <a:pt x="219" y="131"/>
                  </a:lnTo>
                  <a:lnTo>
                    <a:pt x="168" y="131"/>
                  </a:lnTo>
                  <a:lnTo>
                    <a:pt x="59" y="58"/>
                  </a:lnTo>
                  <a:lnTo>
                    <a:pt x="23" y="44"/>
                  </a:lnTo>
                  <a:lnTo>
                    <a:pt x="23" y="37"/>
                  </a:lnTo>
                  <a:lnTo>
                    <a:pt x="0" y="15"/>
                  </a:lnTo>
                  <a:lnTo>
                    <a:pt x="23" y="0"/>
                  </a:lnTo>
                  <a:lnTo>
                    <a:pt x="132" y="58"/>
                  </a:lnTo>
                  <a:lnTo>
                    <a:pt x="154" y="37"/>
                  </a:lnTo>
                  <a:close/>
                </a:path>
              </a:pathLst>
            </a:custGeom>
            <a:solidFill>
              <a:srgbClr val="F5C690"/>
            </a:solidFill>
            <a:ln w="9525">
              <a:noFill/>
              <a:round/>
              <a:headEnd/>
              <a:tailEnd/>
            </a:ln>
          </p:spPr>
          <p:txBody>
            <a:bodyPr>
              <a:prstTxWarp prst="textNoShape">
                <a:avLst/>
              </a:prstTxWarp>
            </a:bodyPr>
            <a:lstStyle/>
            <a:p>
              <a:endParaRPr lang="en-US"/>
            </a:p>
          </p:txBody>
        </p:sp>
        <p:sp>
          <p:nvSpPr>
            <p:cNvPr id="51322" name="Freeform 182"/>
            <p:cNvSpPr>
              <a:spLocks noChangeAspect="1"/>
            </p:cNvSpPr>
            <p:nvPr/>
          </p:nvSpPr>
          <p:spPr bwMode="auto">
            <a:xfrm>
              <a:off x="1840" y="2764"/>
              <a:ext cx="5" cy="11"/>
            </a:xfrm>
            <a:custGeom>
              <a:avLst/>
              <a:gdLst>
                <a:gd name="T0" fmla="*/ 7 w 43"/>
                <a:gd name="T1" fmla="*/ 88 h 88"/>
                <a:gd name="T2" fmla="*/ 0 w 43"/>
                <a:gd name="T3" fmla="*/ 88 h 88"/>
                <a:gd name="T4" fmla="*/ 0 w 43"/>
                <a:gd name="T5" fmla="*/ 58 h 88"/>
                <a:gd name="T6" fmla="*/ 43 w 43"/>
                <a:gd name="T7" fmla="*/ 0 h 88"/>
                <a:gd name="T8" fmla="*/ 43 w 43"/>
                <a:gd name="T9" fmla="*/ 44 h 88"/>
                <a:gd name="T10" fmla="*/ 7 w 43"/>
                <a:gd name="T11" fmla="*/ 88 h 88"/>
                <a:gd name="T12" fmla="*/ 0 60000 65536"/>
                <a:gd name="T13" fmla="*/ 0 60000 65536"/>
                <a:gd name="T14" fmla="*/ 0 60000 65536"/>
                <a:gd name="T15" fmla="*/ 0 60000 65536"/>
                <a:gd name="T16" fmla="*/ 0 60000 65536"/>
                <a:gd name="T17" fmla="*/ 0 60000 65536"/>
                <a:gd name="T18" fmla="*/ 0 w 43"/>
                <a:gd name="T19" fmla="*/ 0 h 88"/>
                <a:gd name="T20" fmla="*/ 43 w 43"/>
                <a:gd name="T21" fmla="*/ 88 h 88"/>
              </a:gdLst>
              <a:ahLst/>
              <a:cxnLst>
                <a:cxn ang="T12">
                  <a:pos x="T0" y="T1"/>
                </a:cxn>
                <a:cxn ang="T13">
                  <a:pos x="T2" y="T3"/>
                </a:cxn>
                <a:cxn ang="T14">
                  <a:pos x="T4" y="T5"/>
                </a:cxn>
                <a:cxn ang="T15">
                  <a:pos x="T6" y="T7"/>
                </a:cxn>
                <a:cxn ang="T16">
                  <a:pos x="T8" y="T9"/>
                </a:cxn>
                <a:cxn ang="T17">
                  <a:pos x="T10" y="T11"/>
                </a:cxn>
              </a:cxnLst>
              <a:rect l="T18" t="T19" r="T20" b="T21"/>
              <a:pathLst>
                <a:path w="43" h="88">
                  <a:moveTo>
                    <a:pt x="7" y="88"/>
                  </a:moveTo>
                  <a:lnTo>
                    <a:pt x="0" y="88"/>
                  </a:lnTo>
                  <a:lnTo>
                    <a:pt x="0" y="58"/>
                  </a:lnTo>
                  <a:lnTo>
                    <a:pt x="43" y="0"/>
                  </a:lnTo>
                  <a:lnTo>
                    <a:pt x="43" y="44"/>
                  </a:lnTo>
                  <a:lnTo>
                    <a:pt x="7" y="88"/>
                  </a:lnTo>
                  <a:close/>
                </a:path>
              </a:pathLst>
            </a:custGeom>
            <a:solidFill>
              <a:srgbClr val="1F1A17"/>
            </a:solidFill>
            <a:ln w="9525">
              <a:noFill/>
              <a:round/>
              <a:headEnd/>
              <a:tailEnd/>
            </a:ln>
          </p:spPr>
          <p:txBody>
            <a:bodyPr>
              <a:prstTxWarp prst="textNoShape">
                <a:avLst/>
              </a:prstTxWarp>
            </a:bodyPr>
            <a:lstStyle/>
            <a:p>
              <a:endParaRPr lang="en-US"/>
            </a:p>
          </p:txBody>
        </p:sp>
        <p:sp>
          <p:nvSpPr>
            <p:cNvPr id="51323" name="Freeform 183"/>
            <p:cNvSpPr>
              <a:spLocks noChangeAspect="1"/>
            </p:cNvSpPr>
            <p:nvPr/>
          </p:nvSpPr>
          <p:spPr bwMode="auto">
            <a:xfrm>
              <a:off x="1483" y="2766"/>
              <a:ext cx="5" cy="6"/>
            </a:xfrm>
            <a:custGeom>
              <a:avLst/>
              <a:gdLst>
                <a:gd name="T0" fmla="*/ 0 w 45"/>
                <a:gd name="T1" fmla="*/ 0 h 43"/>
                <a:gd name="T2" fmla="*/ 45 w 45"/>
                <a:gd name="T3" fmla="*/ 43 h 43"/>
                <a:gd name="T4" fmla="*/ 0 w 45"/>
                <a:gd name="T5" fmla="*/ 0 h 43"/>
                <a:gd name="T6" fmla="*/ 0 60000 65536"/>
                <a:gd name="T7" fmla="*/ 0 60000 65536"/>
                <a:gd name="T8" fmla="*/ 0 60000 65536"/>
                <a:gd name="T9" fmla="*/ 0 w 45"/>
                <a:gd name="T10" fmla="*/ 0 h 43"/>
                <a:gd name="T11" fmla="*/ 45 w 45"/>
                <a:gd name="T12" fmla="*/ 43 h 43"/>
              </a:gdLst>
              <a:ahLst/>
              <a:cxnLst>
                <a:cxn ang="T6">
                  <a:pos x="T0" y="T1"/>
                </a:cxn>
                <a:cxn ang="T7">
                  <a:pos x="T2" y="T3"/>
                </a:cxn>
                <a:cxn ang="T8">
                  <a:pos x="T4" y="T5"/>
                </a:cxn>
              </a:cxnLst>
              <a:rect l="T9" t="T10" r="T11" b="T12"/>
              <a:pathLst>
                <a:path w="45" h="43">
                  <a:moveTo>
                    <a:pt x="0" y="0"/>
                  </a:moveTo>
                  <a:lnTo>
                    <a:pt x="45" y="43"/>
                  </a:lnTo>
                  <a:lnTo>
                    <a:pt x="0" y="0"/>
                  </a:lnTo>
                  <a:close/>
                </a:path>
              </a:pathLst>
            </a:custGeom>
            <a:solidFill>
              <a:srgbClr val="1F1A17"/>
            </a:solidFill>
            <a:ln w="9525">
              <a:noFill/>
              <a:round/>
              <a:headEnd/>
              <a:tailEnd/>
            </a:ln>
          </p:spPr>
          <p:txBody>
            <a:bodyPr>
              <a:prstTxWarp prst="textNoShape">
                <a:avLst/>
              </a:prstTxWarp>
            </a:bodyPr>
            <a:lstStyle/>
            <a:p>
              <a:endParaRPr lang="en-US"/>
            </a:p>
          </p:txBody>
        </p:sp>
        <p:sp>
          <p:nvSpPr>
            <p:cNvPr id="51324" name="Freeform 184"/>
            <p:cNvSpPr>
              <a:spLocks noChangeAspect="1"/>
            </p:cNvSpPr>
            <p:nvPr/>
          </p:nvSpPr>
          <p:spPr bwMode="auto">
            <a:xfrm>
              <a:off x="2066" y="2771"/>
              <a:ext cx="24" cy="35"/>
            </a:xfrm>
            <a:custGeom>
              <a:avLst/>
              <a:gdLst>
                <a:gd name="T0" fmla="*/ 190 w 190"/>
                <a:gd name="T1" fmla="*/ 270 h 285"/>
                <a:gd name="T2" fmla="*/ 190 w 190"/>
                <a:gd name="T3" fmla="*/ 285 h 285"/>
                <a:gd name="T4" fmla="*/ 168 w 190"/>
                <a:gd name="T5" fmla="*/ 285 h 285"/>
                <a:gd name="T6" fmla="*/ 161 w 190"/>
                <a:gd name="T7" fmla="*/ 227 h 285"/>
                <a:gd name="T8" fmla="*/ 0 w 190"/>
                <a:gd name="T9" fmla="*/ 0 h 285"/>
                <a:gd name="T10" fmla="*/ 117 w 190"/>
                <a:gd name="T11" fmla="*/ 125 h 285"/>
                <a:gd name="T12" fmla="*/ 190 w 190"/>
                <a:gd name="T13" fmla="*/ 270 h 285"/>
                <a:gd name="T14" fmla="*/ 0 60000 65536"/>
                <a:gd name="T15" fmla="*/ 0 60000 65536"/>
                <a:gd name="T16" fmla="*/ 0 60000 65536"/>
                <a:gd name="T17" fmla="*/ 0 60000 65536"/>
                <a:gd name="T18" fmla="*/ 0 60000 65536"/>
                <a:gd name="T19" fmla="*/ 0 60000 65536"/>
                <a:gd name="T20" fmla="*/ 0 60000 65536"/>
                <a:gd name="T21" fmla="*/ 0 w 190"/>
                <a:gd name="T22" fmla="*/ 0 h 285"/>
                <a:gd name="T23" fmla="*/ 190 w 190"/>
                <a:gd name="T24" fmla="*/ 285 h 28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90" h="285">
                  <a:moveTo>
                    <a:pt x="190" y="270"/>
                  </a:moveTo>
                  <a:lnTo>
                    <a:pt x="190" y="285"/>
                  </a:lnTo>
                  <a:lnTo>
                    <a:pt x="168" y="285"/>
                  </a:lnTo>
                  <a:lnTo>
                    <a:pt x="161" y="227"/>
                  </a:lnTo>
                  <a:lnTo>
                    <a:pt x="0" y="0"/>
                  </a:lnTo>
                  <a:lnTo>
                    <a:pt x="117" y="125"/>
                  </a:lnTo>
                  <a:lnTo>
                    <a:pt x="190" y="270"/>
                  </a:lnTo>
                  <a:close/>
                </a:path>
              </a:pathLst>
            </a:custGeom>
            <a:solidFill>
              <a:srgbClr val="1F1A17"/>
            </a:solidFill>
            <a:ln w="9525">
              <a:noFill/>
              <a:round/>
              <a:headEnd/>
              <a:tailEnd/>
            </a:ln>
          </p:spPr>
          <p:txBody>
            <a:bodyPr>
              <a:prstTxWarp prst="textNoShape">
                <a:avLst/>
              </a:prstTxWarp>
            </a:bodyPr>
            <a:lstStyle/>
            <a:p>
              <a:endParaRPr lang="en-US"/>
            </a:p>
          </p:txBody>
        </p:sp>
        <p:sp>
          <p:nvSpPr>
            <p:cNvPr id="51325" name="Freeform 185"/>
            <p:cNvSpPr>
              <a:spLocks noChangeAspect="1"/>
            </p:cNvSpPr>
            <p:nvPr/>
          </p:nvSpPr>
          <p:spPr bwMode="auto">
            <a:xfrm>
              <a:off x="1692" y="2774"/>
              <a:ext cx="20" cy="71"/>
            </a:xfrm>
            <a:custGeom>
              <a:avLst/>
              <a:gdLst>
                <a:gd name="T0" fmla="*/ 154 w 154"/>
                <a:gd name="T1" fmla="*/ 205 h 568"/>
                <a:gd name="T2" fmla="*/ 146 w 154"/>
                <a:gd name="T3" fmla="*/ 197 h 568"/>
                <a:gd name="T4" fmla="*/ 131 w 154"/>
                <a:gd name="T5" fmla="*/ 343 h 568"/>
                <a:gd name="T6" fmla="*/ 15 w 154"/>
                <a:gd name="T7" fmla="*/ 568 h 568"/>
                <a:gd name="T8" fmla="*/ 45 w 154"/>
                <a:gd name="T9" fmla="*/ 459 h 568"/>
                <a:gd name="T10" fmla="*/ 125 w 154"/>
                <a:gd name="T11" fmla="*/ 270 h 568"/>
                <a:gd name="T12" fmla="*/ 146 w 154"/>
                <a:gd name="T13" fmla="*/ 146 h 568"/>
                <a:gd name="T14" fmla="*/ 146 w 154"/>
                <a:gd name="T15" fmla="*/ 124 h 568"/>
                <a:gd name="T16" fmla="*/ 125 w 154"/>
                <a:gd name="T17" fmla="*/ 103 h 568"/>
                <a:gd name="T18" fmla="*/ 45 w 154"/>
                <a:gd name="T19" fmla="*/ 343 h 568"/>
                <a:gd name="T20" fmla="*/ 45 w 154"/>
                <a:gd name="T21" fmla="*/ 336 h 568"/>
                <a:gd name="T22" fmla="*/ 29 w 154"/>
                <a:gd name="T23" fmla="*/ 320 h 568"/>
                <a:gd name="T24" fmla="*/ 0 w 154"/>
                <a:gd name="T25" fmla="*/ 408 h 568"/>
                <a:gd name="T26" fmla="*/ 0 w 154"/>
                <a:gd name="T27" fmla="*/ 357 h 568"/>
                <a:gd name="T28" fmla="*/ 109 w 154"/>
                <a:gd name="T29" fmla="*/ 95 h 568"/>
                <a:gd name="T30" fmla="*/ 125 w 154"/>
                <a:gd name="T31" fmla="*/ 0 h 568"/>
                <a:gd name="T32" fmla="*/ 154 w 154"/>
                <a:gd name="T33" fmla="*/ 168 h 568"/>
                <a:gd name="T34" fmla="*/ 154 w 154"/>
                <a:gd name="T35" fmla="*/ 205 h 56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54"/>
                <a:gd name="T55" fmla="*/ 0 h 568"/>
                <a:gd name="T56" fmla="*/ 154 w 154"/>
                <a:gd name="T57" fmla="*/ 568 h 568"/>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54" h="568">
                  <a:moveTo>
                    <a:pt x="154" y="205"/>
                  </a:moveTo>
                  <a:lnTo>
                    <a:pt x="146" y="197"/>
                  </a:lnTo>
                  <a:lnTo>
                    <a:pt x="131" y="343"/>
                  </a:lnTo>
                  <a:lnTo>
                    <a:pt x="15" y="568"/>
                  </a:lnTo>
                  <a:lnTo>
                    <a:pt x="45" y="459"/>
                  </a:lnTo>
                  <a:lnTo>
                    <a:pt x="125" y="270"/>
                  </a:lnTo>
                  <a:lnTo>
                    <a:pt x="146" y="146"/>
                  </a:lnTo>
                  <a:lnTo>
                    <a:pt x="146" y="124"/>
                  </a:lnTo>
                  <a:lnTo>
                    <a:pt x="125" y="103"/>
                  </a:lnTo>
                  <a:lnTo>
                    <a:pt x="45" y="343"/>
                  </a:lnTo>
                  <a:lnTo>
                    <a:pt x="45" y="336"/>
                  </a:lnTo>
                  <a:lnTo>
                    <a:pt x="29" y="320"/>
                  </a:lnTo>
                  <a:lnTo>
                    <a:pt x="0" y="408"/>
                  </a:lnTo>
                  <a:lnTo>
                    <a:pt x="0" y="357"/>
                  </a:lnTo>
                  <a:lnTo>
                    <a:pt x="109" y="95"/>
                  </a:lnTo>
                  <a:lnTo>
                    <a:pt x="125" y="0"/>
                  </a:lnTo>
                  <a:lnTo>
                    <a:pt x="154" y="168"/>
                  </a:lnTo>
                  <a:lnTo>
                    <a:pt x="154" y="205"/>
                  </a:lnTo>
                  <a:close/>
                </a:path>
              </a:pathLst>
            </a:custGeom>
            <a:solidFill>
              <a:srgbClr val="EF9C9F"/>
            </a:solidFill>
            <a:ln w="9525">
              <a:noFill/>
              <a:round/>
              <a:headEnd/>
              <a:tailEnd/>
            </a:ln>
          </p:spPr>
          <p:txBody>
            <a:bodyPr>
              <a:prstTxWarp prst="textNoShape">
                <a:avLst/>
              </a:prstTxWarp>
            </a:bodyPr>
            <a:lstStyle/>
            <a:p>
              <a:endParaRPr lang="en-US"/>
            </a:p>
          </p:txBody>
        </p:sp>
        <p:sp>
          <p:nvSpPr>
            <p:cNvPr id="51326" name="Freeform 186"/>
            <p:cNvSpPr>
              <a:spLocks noChangeAspect="1"/>
            </p:cNvSpPr>
            <p:nvPr/>
          </p:nvSpPr>
          <p:spPr bwMode="auto">
            <a:xfrm>
              <a:off x="1793" y="2775"/>
              <a:ext cx="21" cy="39"/>
            </a:xfrm>
            <a:custGeom>
              <a:avLst/>
              <a:gdLst>
                <a:gd name="T0" fmla="*/ 66 w 168"/>
                <a:gd name="T1" fmla="*/ 153 h 305"/>
                <a:gd name="T2" fmla="*/ 16 w 168"/>
                <a:gd name="T3" fmla="*/ 299 h 305"/>
                <a:gd name="T4" fmla="*/ 0 w 168"/>
                <a:gd name="T5" fmla="*/ 305 h 305"/>
                <a:gd name="T6" fmla="*/ 0 w 168"/>
                <a:gd name="T7" fmla="*/ 262 h 305"/>
                <a:gd name="T8" fmla="*/ 117 w 168"/>
                <a:gd name="T9" fmla="*/ 36 h 305"/>
                <a:gd name="T10" fmla="*/ 154 w 168"/>
                <a:gd name="T11" fmla="*/ 0 h 305"/>
                <a:gd name="T12" fmla="*/ 168 w 168"/>
                <a:gd name="T13" fmla="*/ 0 h 305"/>
                <a:gd name="T14" fmla="*/ 66 w 168"/>
                <a:gd name="T15" fmla="*/ 153 h 305"/>
                <a:gd name="T16" fmla="*/ 0 60000 65536"/>
                <a:gd name="T17" fmla="*/ 0 60000 65536"/>
                <a:gd name="T18" fmla="*/ 0 60000 65536"/>
                <a:gd name="T19" fmla="*/ 0 60000 65536"/>
                <a:gd name="T20" fmla="*/ 0 60000 65536"/>
                <a:gd name="T21" fmla="*/ 0 60000 65536"/>
                <a:gd name="T22" fmla="*/ 0 60000 65536"/>
                <a:gd name="T23" fmla="*/ 0 60000 65536"/>
                <a:gd name="T24" fmla="*/ 0 w 168"/>
                <a:gd name="T25" fmla="*/ 0 h 305"/>
                <a:gd name="T26" fmla="*/ 168 w 168"/>
                <a:gd name="T27" fmla="*/ 305 h 30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68" h="305">
                  <a:moveTo>
                    <a:pt x="66" y="153"/>
                  </a:moveTo>
                  <a:lnTo>
                    <a:pt x="16" y="299"/>
                  </a:lnTo>
                  <a:lnTo>
                    <a:pt x="0" y="305"/>
                  </a:lnTo>
                  <a:lnTo>
                    <a:pt x="0" y="262"/>
                  </a:lnTo>
                  <a:lnTo>
                    <a:pt x="117" y="36"/>
                  </a:lnTo>
                  <a:lnTo>
                    <a:pt x="154" y="0"/>
                  </a:lnTo>
                  <a:lnTo>
                    <a:pt x="168" y="0"/>
                  </a:lnTo>
                  <a:lnTo>
                    <a:pt x="66" y="153"/>
                  </a:lnTo>
                  <a:close/>
                </a:path>
              </a:pathLst>
            </a:custGeom>
            <a:solidFill>
              <a:srgbClr val="1F1A17"/>
            </a:solidFill>
            <a:ln w="9525">
              <a:noFill/>
              <a:round/>
              <a:headEnd/>
              <a:tailEnd/>
            </a:ln>
          </p:spPr>
          <p:txBody>
            <a:bodyPr>
              <a:prstTxWarp prst="textNoShape">
                <a:avLst/>
              </a:prstTxWarp>
            </a:bodyPr>
            <a:lstStyle/>
            <a:p>
              <a:endParaRPr lang="en-US"/>
            </a:p>
          </p:txBody>
        </p:sp>
        <p:sp>
          <p:nvSpPr>
            <p:cNvPr id="51327" name="Freeform 187"/>
            <p:cNvSpPr>
              <a:spLocks noChangeAspect="1"/>
            </p:cNvSpPr>
            <p:nvPr/>
          </p:nvSpPr>
          <p:spPr bwMode="auto">
            <a:xfrm>
              <a:off x="1642" y="2777"/>
              <a:ext cx="37" cy="31"/>
            </a:xfrm>
            <a:custGeom>
              <a:avLst/>
              <a:gdLst>
                <a:gd name="T0" fmla="*/ 58 w 291"/>
                <a:gd name="T1" fmla="*/ 66 h 248"/>
                <a:gd name="T2" fmla="*/ 58 w 291"/>
                <a:gd name="T3" fmla="*/ 74 h 248"/>
                <a:gd name="T4" fmla="*/ 80 w 291"/>
                <a:gd name="T5" fmla="*/ 95 h 248"/>
                <a:gd name="T6" fmla="*/ 94 w 291"/>
                <a:gd name="T7" fmla="*/ 95 h 248"/>
                <a:gd name="T8" fmla="*/ 102 w 291"/>
                <a:gd name="T9" fmla="*/ 66 h 248"/>
                <a:gd name="T10" fmla="*/ 262 w 291"/>
                <a:gd name="T11" fmla="*/ 176 h 248"/>
                <a:gd name="T12" fmla="*/ 291 w 291"/>
                <a:gd name="T13" fmla="*/ 234 h 248"/>
                <a:gd name="T14" fmla="*/ 291 w 291"/>
                <a:gd name="T15" fmla="*/ 248 h 248"/>
                <a:gd name="T16" fmla="*/ 269 w 291"/>
                <a:gd name="T17" fmla="*/ 234 h 248"/>
                <a:gd name="T18" fmla="*/ 211 w 291"/>
                <a:gd name="T19" fmla="*/ 234 h 248"/>
                <a:gd name="T20" fmla="*/ 94 w 291"/>
                <a:gd name="T21" fmla="*/ 125 h 248"/>
                <a:gd name="T22" fmla="*/ 72 w 291"/>
                <a:gd name="T23" fmla="*/ 125 h 248"/>
                <a:gd name="T24" fmla="*/ 0 w 291"/>
                <a:gd name="T25" fmla="*/ 0 h 248"/>
                <a:gd name="T26" fmla="*/ 6 w 291"/>
                <a:gd name="T27" fmla="*/ 22 h 248"/>
                <a:gd name="T28" fmla="*/ 58 w 291"/>
                <a:gd name="T29" fmla="*/ 66 h 24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91"/>
                <a:gd name="T46" fmla="*/ 0 h 248"/>
                <a:gd name="T47" fmla="*/ 291 w 291"/>
                <a:gd name="T48" fmla="*/ 248 h 24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91" h="248">
                  <a:moveTo>
                    <a:pt x="58" y="66"/>
                  </a:moveTo>
                  <a:lnTo>
                    <a:pt x="58" y="74"/>
                  </a:lnTo>
                  <a:lnTo>
                    <a:pt x="80" y="95"/>
                  </a:lnTo>
                  <a:lnTo>
                    <a:pt x="94" y="95"/>
                  </a:lnTo>
                  <a:lnTo>
                    <a:pt x="102" y="66"/>
                  </a:lnTo>
                  <a:lnTo>
                    <a:pt x="262" y="176"/>
                  </a:lnTo>
                  <a:lnTo>
                    <a:pt x="291" y="234"/>
                  </a:lnTo>
                  <a:lnTo>
                    <a:pt x="291" y="248"/>
                  </a:lnTo>
                  <a:lnTo>
                    <a:pt x="269" y="234"/>
                  </a:lnTo>
                  <a:lnTo>
                    <a:pt x="211" y="234"/>
                  </a:lnTo>
                  <a:lnTo>
                    <a:pt x="94" y="125"/>
                  </a:lnTo>
                  <a:lnTo>
                    <a:pt x="72" y="125"/>
                  </a:lnTo>
                  <a:lnTo>
                    <a:pt x="0" y="0"/>
                  </a:lnTo>
                  <a:lnTo>
                    <a:pt x="6" y="22"/>
                  </a:lnTo>
                  <a:lnTo>
                    <a:pt x="58" y="66"/>
                  </a:lnTo>
                  <a:close/>
                </a:path>
              </a:pathLst>
            </a:custGeom>
            <a:solidFill>
              <a:srgbClr val="F5C690"/>
            </a:solidFill>
            <a:ln w="9525">
              <a:noFill/>
              <a:round/>
              <a:headEnd/>
              <a:tailEnd/>
            </a:ln>
          </p:spPr>
          <p:txBody>
            <a:bodyPr>
              <a:prstTxWarp prst="textNoShape">
                <a:avLst/>
              </a:prstTxWarp>
            </a:bodyPr>
            <a:lstStyle/>
            <a:p>
              <a:endParaRPr lang="en-US"/>
            </a:p>
          </p:txBody>
        </p:sp>
        <p:sp>
          <p:nvSpPr>
            <p:cNvPr id="51328" name="Freeform 188"/>
            <p:cNvSpPr>
              <a:spLocks noChangeAspect="1"/>
            </p:cNvSpPr>
            <p:nvPr/>
          </p:nvSpPr>
          <p:spPr bwMode="auto">
            <a:xfrm>
              <a:off x="1758" y="2778"/>
              <a:ext cx="20" cy="50"/>
            </a:xfrm>
            <a:custGeom>
              <a:avLst/>
              <a:gdLst>
                <a:gd name="T0" fmla="*/ 94 w 160"/>
                <a:gd name="T1" fmla="*/ 131 h 400"/>
                <a:gd name="T2" fmla="*/ 7 w 160"/>
                <a:gd name="T3" fmla="*/ 371 h 400"/>
                <a:gd name="T4" fmla="*/ 0 w 160"/>
                <a:gd name="T5" fmla="*/ 379 h 400"/>
                <a:gd name="T6" fmla="*/ 0 w 160"/>
                <a:gd name="T7" fmla="*/ 400 h 400"/>
                <a:gd name="T8" fmla="*/ 94 w 160"/>
                <a:gd name="T9" fmla="*/ 109 h 400"/>
                <a:gd name="T10" fmla="*/ 160 w 160"/>
                <a:gd name="T11" fmla="*/ 0 h 400"/>
                <a:gd name="T12" fmla="*/ 160 w 160"/>
                <a:gd name="T13" fmla="*/ 37 h 400"/>
                <a:gd name="T14" fmla="*/ 94 w 160"/>
                <a:gd name="T15" fmla="*/ 131 h 400"/>
                <a:gd name="T16" fmla="*/ 0 60000 65536"/>
                <a:gd name="T17" fmla="*/ 0 60000 65536"/>
                <a:gd name="T18" fmla="*/ 0 60000 65536"/>
                <a:gd name="T19" fmla="*/ 0 60000 65536"/>
                <a:gd name="T20" fmla="*/ 0 60000 65536"/>
                <a:gd name="T21" fmla="*/ 0 60000 65536"/>
                <a:gd name="T22" fmla="*/ 0 60000 65536"/>
                <a:gd name="T23" fmla="*/ 0 60000 65536"/>
                <a:gd name="T24" fmla="*/ 0 w 160"/>
                <a:gd name="T25" fmla="*/ 0 h 400"/>
                <a:gd name="T26" fmla="*/ 160 w 160"/>
                <a:gd name="T27" fmla="*/ 400 h 4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60" h="400">
                  <a:moveTo>
                    <a:pt x="94" y="131"/>
                  </a:moveTo>
                  <a:lnTo>
                    <a:pt x="7" y="371"/>
                  </a:lnTo>
                  <a:lnTo>
                    <a:pt x="0" y="379"/>
                  </a:lnTo>
                  <a:lnTo>
                    <a:pt x="0" y="400"/>
                  </a:lnTo>
                  <a:lnTo>
                    <a:pt x="94" y="109"/>
                  </a:lnTo>
                  <a:lnTo>
                    <a:pt x="160" y="0"/>
                  </a:lnTo>
                  <a:lnTo>
                    <a:pt x="160" y="37"/>
                  </a:lnTo>
                  <a:lnTo>
                    <a:pt x="94" y="131"/>
                  </a:lnTo>
                  <a:close/>
                </a:path>
              </a:pathLst>
            </a:custGeom>
            <a:solidFill>
              <a:srgbClr val="1F1A17"/>
            </a:solidFill>
            <a:ln w="9525">
              <a:noFill/>
              <a:round/>
              <a:headEnd/>
              <a:tailEnd/>
            </a:ln>
          </p:spPr>
          <p:txBody>
            <a:bodyPr>
              <a:prstTxWarp prst="textNoShape">
                <a:avLst/>
              </a:prstTxWarp>
            </a:bodyPr>
            <a:lstStyle/>
            <a:p>
              <a:endParaRPr lang="en-US"/>
            </a:p>
          </p:txBody>
        </p:sp>
        <p:sp>
          <p:nvSpPr>
            <p:cNvPr id="51329" name="Freeform 189"/>
            <p:cNvSpPr>
              <a:spLocks noChangeAspect="1"/>
            </p:cNvSpPr>
            <p:nvPr/>
          </p:nvSpPr>
          <p:spPr bwMode="auto">
            <a:xfrm>
              <a:off x="1256" y="2781"/>
              <a:ext cx="87" cy="68"/>
            </a:xfrm>
            <a:custGeom>
              <a:avLst/>
              <a:gdLst>
                <a:gd name="T0" fmla="*/ 691 w 691"/>
                <a:gd name="T1" fmla="*/ 211 h 546"/>
                <a:gd name="T2" fmla="*/ 494 w 691"/>
                <a:gd name="T3" fmla="*/ 357 h 546"/>
                <a:gd name="T4" fmla="*/ 320 w 691"/>
                <a:gd name="T5" fmla="*/ 240 h 546"/>
                <a:gd name="T6" fmla="*/ 182 w 691"/>
                <a:gd name="T7" fmla="*/ 211 h 546"/>
                <a:gd name="T8" fmla="*/ 174 w 691"/>
                <a:gd name="T9" fmla="*/ 204 h 546"/>
                <a:gd name="T10" fmla="*/ 138 w 691"/>
                <a:gd name="T11" fmla="*/ 233 h 546"/>
                <a:gd name="T12" fmla="*/ 138 w 691"/>
                <a:gd name="T13" fmla="*/ 240 h 546"/>
                <a:gd name="T14" fmla="*/ 211 w 691"/>
                <a:gd name="T15" fmla="*/ 277 h 546"/>
                <a:gd name="T16" fmla="*/ 349 w 691"/>
                <a:gd name="T17" fmla="*/ 306 h 546"/>
                <a:gd name="T18" fmla="*/ 459 w 691"/>
                <a:gd name="T19" fmla="*/ 378 h 546"/>
                <a:gd name="T20" fmla="*/ 385 w 691"/>
                <a:gd name="T21" fmla="*/ 429 h 546"/>
                <a:gd name="T22" fmla="*/ 349 w 691"/>
                <a:gd name="T23" fmla="*/ 400 h 546"/>
                <a:gd name="T24" fmla="*/ 203 w 691"/>
                <a:gd name="T25" fmla="*/ 378 h 546"/>
                <a:gd name="T26" fmla="*/ 109 w 691"/>
                <a:gd name="T27" fmla="*/ 341 h 546"/>
                <a:gd name="T28" fmla="*/ 65 w 691"/>
                <a:gd name="T29" fmla="*/ 357 h 546"/>
                <a:gd name="T30" fmla="*/ 57 w 691"/>
                <a:gd name="T31" fmla="*/ 371 h 546"/>
                <a:gd name="T32" fmla="*/ 86 w 691"/>
                <a:gd name="T33" fmla="*/ 400 h 546"/>
                <a:gd name="T34" fmla="*/ 298 w 691"/>
                <a:gd name="T35" fmla="*/ 452 h 546"/>
                <a:gd name="T36" fmla="*/ 342 w 691"/>
                <a:gd name="T37" fmla="*/ 452 h 546"/>
                <a:gd name="T38" fmla="*/ 160 w 691"/>
                <a:gd name="T39" fmla="*/ 546 h 546"/>
                <a:gd name="T40" fmla="*/ 0 w 691"/>
                <a:gd name="T41" fmla="*/ 488 h 546"/>
                <a:gd name="T42" fmla="*/ 14 w 691"/>
                <a:gd name="T43" fmla="*/ 444 h 546"/>
                <a:gd name="T44" fmla="*/ 174 w 691"/>
                <a:gd name="T45" fmla="*/ 181 h 546"/>
                <a:gd name="T46" fmla="*/ 371 w 691"/>
                <a:gd name="T47" fmla="*/ 0 h 546"/>
                <a:gd name="T48" fmla="*/ 626 w 691"/>
                <a:gd name="T49" fmla="*/ 146 h 546"/>
                <a:gd name="T50" fmla="*/ 691 w 691"/>
                <a:gd name="T51" fmla="*/ 211 h 54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691"/>
                <a:gd name="T79" fmla="*/ 0 h 546"/>
                <a:gd name="T80" fmla="*/ 691 w 691"/>
                <a:gd name="T81" fmla="*/ 546 h 54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691" h="546">
                  <a:moveTo>
                    <a:pt x="691" y="211"/>
                  </a:moveTo>
                  <a:lnTo>
                    <a:pt x="494" y="357"/>
                  </a:lnTo>
                  <a:lnTo>
                    <a:pt x="320" y="240"/>
                  </a:lnTo>
                  <a:lnTo>
                    <a:pt x="182" y="211"/>
                  </a:lnTo>
                  <a:lnTo>
                    <a:pt x="174" y="204"/>
                  </a:lnTo>
                  <a:lnTo>
                    <a:pt x="138" y="233"/>
                  </a:lnTo>
                  <a:lnTo>
                    <a:pt x="138" y="240"/>
                  </a:lnTo>
                  <a:lnTo>
                    <a:pt x="211" y="277"/>
                  </a:lnTo>
                  <a:lnTo>
                    <a:pt x="349" y="306"/>
                  </a:lnTo>
                  <a:lnTo>
                    <a:pt x="459" y="378"/>
                  </a:lnTo>
                  <a:lnTo>
                    <a:pt x="385" y="429"/>
                  </a:lnTo>
                  <a:lnTo>
                    <a:pt x="349" y="400"/>
                  </a:lnTo>
                  <a:lnTo>
                    <a:pt x="203" y="378"/>
                  </a:lnTo>
                  <a:lnTo>
                    <a:pt x="109" y="341"/>
                  </a:lnTo>
                  <a:lnTo>
                    <a:pt x="65" y="357"/>
                  </a:lnTo>
                  <a:lnTo>
                    <a:pt x="57" y="371"/>
                  </a:lnTo>
                  <a:lnTo>
                    <a:pt x="86" y="400"/>
                  </a:lnTo>
                  <a:lnTo>
                    <a:pt x="298" y="452"/>
                  </a:lnTo>
                  <a:lnTo>
                    <a:pt x="342" y="452"/>
                  </a:lnTo>
                  <a:lnTo>
                    <a:pt x="160" y="546"/>
                  </a:lnTo>
                  <a:lnTo>
                    <a:pt x="0" y="488"/>
                  </a:lnTo>
                  <a:lnTo>
                    <a:pt x="14" y="444"/>
                  </a:lnTo>
                  <a:lnTo>
                    <a:pt x="174" y="181"/>
                  </a:lnTo>
                  <a:lnTo>
                    <a:pt x="371" y="0"/>
                  </a:lnTo>
                  <a:lnTo>
                    <a:pt x="626" y="146"/>
                  </a:lnTo>
                  <a:lnTo>
                    <a:pt x="691" y="211"/>
                  </a:lnTo>
                  <a:close/>
                </a:path>
              </a:pathLst>
            </a:custGeom>
            <a:solidFill>
              <a:srgbClr val="F5C690"/>
            </a:solidFill>
            <a:ln w="9525">
              <a:noFill/>
              <a:round/>
              <a:headEnd/>
              <a:tailEnd/>
            </a:ln>
          </p:spPr>
          <p:txBody>
            <a:bodyPr>
              <a:prstTxWarp prst="textNoShape">
                <a:avLst/>
              </a:prstTxWarp>
            </a:bodyPr>
            <a:lstStyle/>
            <a:p>
              <a:endParaRPr lang="en-US"/>
            </a:p>
          </p:txBody>
        </p:sp>
        <p:sp>
          <p:nvSpPr>
            <p:cNvPr id="51330" name="Freeform 190"/>
            <p:cNvSpPr>
              <a:spLocks noChangeAspect="1"/>
            </p:cNvSpPr>
            <p:nvPr/>
          </p:nvSpPr>
          <p:spPr bwMode="auto">
            <a:xfrm>
              <a:off x="1693" y="2781"/>
              <a:ext cx="5" cy="6"/>
            </a:xfrm>
            <a:custGeom>
              <a:avLst/>
              <a:gdLst>
                <a:gd name="T0" fmla="*/ 7 w 37"/>
                <a:gd name="T1" fmla="*/ 50 h 50"/>
                <a:gd name="T2" fmla="*/ 21 w 37"/>
                <a:gd name="T3" fmla="*/ 36 h 50"/>
                <a:gd name="T4" fmla="*/ 0 w 37"/>
                <a:gd name="T5" fmla="*/ 0 h 50"/>
                <a:gd name="T6" fmla="*/ 37 w 37"/>
                <a:gd name="T7" fmla="*/ 36 h 50"/>
                <a:gd name="T8" fmla="*/ 7 w 37"/>
                <a:gd name="T9" fmla="*/ 50 h 50"/>
                <a:gd name="T10" fmla="*/ 0 60000 65536"/>
                <a:gd name="T11" fmla="*/ 0 60000 65536"/>
                <a:gd name="T12" fmla="*/ 0 60000 65536"/>
                <a:gd name="T13" fmla="*/ 0 60000 65536"/>
                <a:gd name="T14" fmla="*/ 0 60000 65536"/>
                <a:gd name="T15" fmla="*/ 0 w 37"/>
                <a:gd name="T16" fmla="*/ 0 h 50"/>
                <a:gd name="T17" fmla="*/ 37 w 37"/>
                <a:gd name="T18" fmla="*/ 50 h 50"/>
              </a:gdLst>
              <a:ahLst/>
              <a:cxnLst>
                <a:cxn ang="T10">
                  <a:pos x="T0" y="T1"/>
                </a:cxn>
                <a:cxn ang="T11">
                  <a:pos x="T2" y="T3"/>
                </a:cxn>
                <a:cxn ang="T12">
                  <a:pos x="T4" y="T5"/>
                </a:cxn>
                <a:cxn ang="T13">
                  <a:pos x="T6" y="T7"/>
                </a:cxn>
                <a:cxn ang="T14">
                  <a:pos x="T8" y="T9"/>
                </a:cxn>
              </a:cxnLst>
              <a:rect l="T15" t="T16" r="T17" b="T18"/>
              <a:pathLst>
                <a:path w="37" h="50">
                  <a:moveTo>
                    <a:pt x="7" y="50"/>
                  </a:moveTo>
                  <a:lnTo>
                    <a:pt x="21" y="36"/>
                  </a:lnTo>
                  <a:lnTo>
                    <a:pt x="0" y="0"/>
                  </a:lnTo>
                  <a:lnTo>
                    <a:pt x="37" y="36"/>
                  </a:lnTo>
                  <a:lnTo>
                    <a:pt x="7" y="50"/>
                  </a:lnTo>
                  <a:close/>
                </a:path>
              </a:pathLst>
            </a:custGeom>
            <a:solidFill>
              <a:srgbClr val="1F1A17"/>
            </a:solidFill>
            <a:ln w="9525">
              <a:noFill/>
              <a:round/>
              <a:headEnd/>
              <a:tailEnd/>
            </a:ln>
          </p:spPr>
          <p:txBody>
            <a:bodyPr>
              <a:prstTxWarp prst="textNoShape">
                <a:avLst/>
              </a:prstTxWarp>
            </a:bodyPr>
            <a:lstStyle/>
            <a:p>
              <a:endParaRPr lang="en-US"/>
            </a:p>
          </p:txBody>
        </p:sp>
        <p:sp>
          <p:nvSpPr>
            <p:cNvPr id="51331" name="Freeform 191"/>
            <p:cNvSpPr>
              <a:spLocks noChangeAspect="1"/>
            </p:cNvSpPr>
            <p:nvPr/>
          </p:nvSpPr>
          <p:spPr bwMode="auto">
            <a:xfrm>
              <a:off x="1852" y="2781"/>
              <a:ext cx="15" cy="34"/>
            </a:xfrm>
            <a:custGeom>
              <a:avLst/>
              <a:gdLst>
                <a:gd name="T0" fmla="*/ 43 w 123"/>
                <a:gd name="T1" fmla="*/ 138 h 277"/>
                <a:gd name="T2" fmla="*/ 28 w 123"/>
                <a:gd name="T3" fmla="*/ 211 h 277"/>
                <a:gd name="T4" fmla="*/ 0 w 123"/>
                <a:gd name="T5" fmla="*/ 233 h 277"/>
                <a:gd name="T6" fmla="*/ 6 w 123"/>
                <a:gd name="T7" fmla="*/ 277 h 277"/>
                <a:gd name="T8" fmla="*/ 6 w 123"/>
                <a:gd name="T9" fmla="*/ 181 h 277"/>
                <a:gd name="T10" fmla="*/ 123 w 123"/>
                <a:gd name="T11" fmla="*/ 0 h 277"/>
                <a:gd name="T12" fmla="*/ 123 w 123"/>
                <a:gd name="T13" fmla="*/ 36 h 277"/>
                <a:gd name="T14" fmla="*/ 43 w 123"/>
                <a:gd name="T15" fmla="*/ 138 h 277"/>
                <a:gd name="T16" fmla="*/ 0 60000 65536"/>
                <a:gd name="T17" fmla="*/ 0 60000 65536"/>
                <a:gd name="T18" fmla="*/ 0 60000 65536"/>
                <a:gd name="T19" fmla="*/ 0 60000 65536"/>
                <a:gd name="T20" fmla="*/ 0 60000 65536"/>
                <a:gd name="T21" fmla="*/ 0 60000 65536"/>
                <a:gd name="T22" fmla="*/ 0 60000 65536"/>
                <a:gd name="T23" fmla="*/ 0 60000 65536"/>
                <a:gd name="T24" fmla="*/ 0 w 123"/>
                <a:gd name="T25" fmla="*/ 0 h 277"/>
                <a:gd name="T26" fmla="*/ 123 w 123"/>
                <a:gd name="T27" fmla="*/ 277 h 27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23" h="277">
                  <a:moveTo>
                    <a:pt x="43" y="138"/>
                  </a:moveTo>
                  <a:lnTo>
                    <a:pt x="28" y="211"/>
                  </a:lnTo>
                  <a:lnTo>
                    <a:pt x="0" y="233"/>
                  </a:lnTo>
                  <a:lnTo>
                    <a:pt x="6" y="277"/>
                  </a:lnTo>
                  <a:lnTo>
                    <a:pt x="6" y="181"/>
                  </a:lnTo>
                  <a:lnTo>
                    <a:pt x="123" y="0"/>
                  </a:lnTo>
                  <a:lnTo>
                    <a:pt x="123" y="36"/>
                  </a:lnTo>
                  <a:lnTo>
                    <a:pt x="43" y="138"/>
                  </a:lnTo>
                  <a:close/>
                </a:path>
              </a:pathLst>
            </a:custGeom>
            <a:solidFill>
              <a:srgbClr val="1F1A17"/>
            </a:solidFill>
            <a:ln w="9525">
              <a:noFill/>
              <a:round/>
              <a:headEnd/>
              <a:tailEnd/>
            </a:ln>
          </p:spPr>
          <p:txBody>
            <a:bodyPr>
              <a:prstTxWarp prst="textNoShape">
                <a:avLst/>
              </a:prstTxWarp>
            </a:bodyPr>
            <a:lstStyle/>
            <a:p>
              <a:endParaRPr lang="en-US"/>
            </a:p>
          </p:txBody>
        </p:sp>
        <p:sp>
          <p:nvSpPr>
            <p:cNvPr id="51332" name="Freeform 192"/>
            <p:cNvSpPr>
              <a:spLocks noChangeAspect="1"/>
            </p:cNvSpPr>
            <p:nvPr/>
          </p:nvSpPr>
          <p:spPr bwMode="auto">
            <a:xfrm>
              <a:off x="1494" y="2783"/>
              <a:ext cx="36" cy="15"/>
            </a:xfrm>
            <a:custGeom>
              <a:avLst/>
              <a:gdLst>
                <a:gd name="T0" fmla="*/ 124 w 291"/>
                <a:gd name="T1" fmla="*/ 72 h 123"/>
                <a:gd name="T2" fmla="*/ 146 w 291"/>
                <a:gd name="T3" fmla="*/ 94 h 123"/>
                <a:gd name="T4" fmla="*/ 218 w 291"/>
                <a:gd name="T5" fmla="*/ 6 h 123"/>
                <a:gd name="T6" fmla="*/ 291 w 291"/>
                <a:gd name="T7" fmla="*/ 21 h 123"/>
                <a:gd name="T8" fmla="*/ 248 w 291"/>
                <a:gd name="T9" fmla="*/ 123 h 123"/>
                <a:gd name="T10" fmla="*/ 175 w 291"/>
                <a:gd name="T11" fmla="*/ 123 h 123"/>
                <a:gd name="T12" fmla="*/ 29 w 291"/>
                <a:gd name="T13" fmla="*/ 94 h 123"/>
                <a:gd name="T14" fmla="*/ 0 w 291"/>
                <a:gd name="T15" fmla="*/ 94 h 123"/>
                <a:gd name="T16" fmla="*/ 51 w 291"/>
                <a:gd name="T17" fmla="*/ 6 h 123"/>
                <a:gd name="T18" fmla="*/ 152 w 291"/>
                <a:gd name="T19" fmla="*/ 0 h 123"/>
                <a:gd name="T20" fmla="*/ 124 w 291"/>
                <a:gd name="T21" fmla="*/ 29 h 123"/>
                <a:gd name="T22" fmla="*/ 124 w 291"/>
                <a:gd name="T23" fmla="*/ 72 h 12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91"/>
                <a:gd name="T37" fmla="*/ 0 h 123"/>
                <a:gd name="T38" fmla="*/ 291 w 291"/>
                <a:gd name="T39" fmla="*/ 123 h 12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91" h="123">
                  <a:moveTo>
                    <a:pt x="124" y="72"/>
                  </a:moveTo>
                  <a:lnTo>
                    <a:pt x="146" y="94"/>
                  </a:lnTo>
                  <a:lnTo>
                    <a:pt x="218" y="6"/>
                  </a:lnTo>
                  <a:lnTo>
                    <a:pt x="291" y="21"/>
                  </a:lnTo>
                  <a:lnTo>
                    <a:pt x="248" y="123"/>
                  </a:lnTo>
                  <a:lnTo>
                    <a:pt x="175" y="123"/>
                  </a:lnTo>
                  <a:lnTo>
                    <a:pt x="29" y="94"/>
                  </a:lnTo>
                  <a:lnTo>
                    <a:pt x="0" y="94"/>
                  </a:lnTo>
                  <a:lnTo>
                    <a:pt x="51" y="6"/>
                  </a:lnTo>
                  <a:lnTo>
                    <a:pt x="152" y="0"/>
                  </a:lnTo>
                  <a:lnTo>
                    <a:pt x="124" y="29"/>
                  </a:lnTo>
                  <a:lnTo>
                    <a:pt x="124" y="72"/>
                  </a:lnTo>
                  <a:close/>
                </a:path>
              </a:pathLst>
            </a:custGeom>
            <a:solidFill>
              <a:srgbClr val="C2C165"/>
            </a:solidFill>
            <a:ln w="9525">
              <a:noFill/>
              <a:round/>
              <a:headEnd/>
              <a:tailEnd/>
            </a:ln>
          </p:spPr>
          <p:txBody>
            <a:bodyPr>
              <a:prstTxWarp prst="textNoShape">
                <a:avLst/>
              </a:prstTxWarp>
            </a:bodyPr>
            <a:lstStyle/>
            <a:p>
              <a:endParaRPr lang="en-US"/>
            </a:p>
          </p:txBody>
        </p:sp>
        <p:sp>
          <p:nvSpPr>
            <p:cNvPr id="51333" name="Freeform 193"/>
            <p:cNvSpPr>
              <a:spLocks noChangeAspect="1"/>
            </p:cNvSpPr>
            <p:nvPr/>
          </p:nvSpPr>
          <p:spPr bwMode="auto">
            <a:xfrm>
              <a:off x="1454" y="2785"/>
              <a:ext cx="38" cy="16"/>
            </a:xfrm>
            <a:custGeom>
              <a:avLst/>
              <a:gdLst>
                <a:gd name="T0" fmla="*/ 261 w 306"/>
                <a:gd name="T1" fmla="*/ 80 h 124"/>
                <a:gd name="T2" fmla="*/ 116 w 306"/>
                <a:gd name="T3" fmla="*/ 94 h 124"/>
                <a:gd name="T4" fmla="*/ 14 w 306"/>
                <a:gd name="T5" fmla="*/ 124 h 124"/>
                <a:gd name="T6" fmla="*/ 0 w 306"/>
                <a:gd name="T7" fmla="*/ 124 h 124"/>
                <a:gd name="T8" fmla="*/ 35 w 306"/>
                <a:gd name="T9" fmla="*/ 73 h 124"/>
                <a:gd name="T10" fmla="*/ 21 w 306"/>
                <a:gd name="T11" fmla="*/ 59 h 124"/>
                <a:gd name="T12" fmla="*/ 109 w 306"/>
                <a:gd name="T13" fmla="*/ 14 h 124"/>
                <a:gd name="T14" fmla="*/ 116 w 306"/>
                <a:gd name="T15" fmla="*/ 29 h 124"/>
                <a:gd name="T16" fmla="*/ 87 w 306"/>
                <a:gd name="T17" fmla="*/ 59 h 124"/>
                <a:gd name="T18" fmla="*/ 87 w 306"/>
                <a:gd name="T19" fmla="*/ 80 h 124"/>
                <a:gd name="T20" fmla="*/ 109 w 306"/>
                <a:gd name="T21" fmla="*/ 94 h 124"/>
                <a:gd name="T22" fmla="*/ 138 w 306"/>
                <a:gd name="T23" fmla="*/ 94 h 124"/>
                <a:gd name="T24" fmla="*/ 211 w 306"/>
                <a:gd name="T25" fmla="*/ 0 h 124"/>
                <a:gd name="T26" fmla="*/ 306 w 306"/>
                <a:gd name="T27" fmla="*/ 0 h 124"/>
                <a:gd name="T28" fmla="*/ 261 w 306"/>
                <a:gd name="T29" fmla="*/ 80 h 12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06"/>
                <a:gd name="T46" fmla="*/ 0 h 124"/>
                <a:gd name="T47" fmla="*/ 306 w 306"/>
                <a:gd name="T48" fmla="*/ 124 h 12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06" h="124">
                  <a:moveTo>
                    <a:pt x="261" y="80"/>
                  </a:moveTo>
                  <a:lnTo>
                    <a:pt x="116" y="94"/>
                  </a:lnTo>
                  <a:lnTo>
                    <a:pt x="14" y="124"/>
                  </a:lnTo>
                  <a:lnTo>
                    <a:pt x="0" y="124"/>
                  </a:lnTo>
                  <a:lnTo>
                    <a:pt x="35" y="73"/>
                  </a:lnTo>
                  <a:lnTo>
                    <a:pt x="21" y="59"/>
                  </a:lnTo>
                  <a:lnTo>
                    <a:pt x="109" y="14"/>
                  </a:lnTo>
                  <a:lnTo>
                    <a:pt x="116" y="29"/>
                  </a:lnTo>
                  <a:lnTo>
                    <a:pt x="87" y="59"/>
                  </a:lnTo>
                  <a:lnTo>
                    <a:pt x="87" y="80"/>
                  </a:lnTo>
                  <a:lnTo>
                    <a:pt x="109" y="94"/>
                  </a:lnTo>
                  <a:lnTo>
                    <a:pt x="138" y="94"/>
                  </a:lnTo>
                  <a:lnTo>
                    <a:pt x="211" y="0"/>
                  </a:lnTo>
                  <a:lnTo>
                    <a:pt x="306" y="0"/>
                  </a:lnTo>
                  <a:lnTo>
                    <a:pt x="261" y="80"/>
                  </a:lnTo>
                  <a:close/>
                </a:path>
              </a:pathLst>
            </a:custGeom>
            <a:solidFill>
              <a:srgbClr val="C2C165"/>
            </a:solidFill>
            <a:ln w="9525">
              <a:noFill/>
              <a:round/>
              <a:headEnd/>
              <a:tailEnd/>
            </a:ln>
          </p:spPr>
          <p:txBody>
            <a:bodyPr>
              <a:prstTxWarp prst="textNoShape">
                <a:avLst/>
              </a:prstTxWarp>
            </a:bodyPr>
            <a:lstStyle/>
            <a:p>
              <a:endParaRPr lang="en-US"/>
            </a:p>
          </p:txBody>
        </p:sp>
        <p:sp>
          <p:nvSpPr>
            <p:cNvPr id="51334" name="Freeform 194"/>
            <p:cNvSpPr>
              <a:spLocks noChangeAspect="1"/>
            </p:cNvSpPr>
            <p:nvPr/>
          </p:nvSpPr>
          <p:spPr bwMode="auto">
            <a:xfrm>
              <a:off x="1530" y="2789"/>
              <a:ext cx="18" cy="15"/>
            </a:xfrm>
            <a:custGeom>
              <a:avLst/>
              <a:gdLst>
                <a:gd name="T0" fmla="*/ 138 w 138"/>
                <a:gd name="T1" fmla="*/ 30 h 116"/>
                <a:gd name="T2" fmla="*/ 95 w 138"/>
                <a:gd name="T3" fmla="*/ 116 h 116"/>
                <a:gd name="T4" fmla="*/ 23 w 138"/>
                <a:gd name="T5" fmla="*/ 116 h 116"/>
                <a:gd name="T6" fmla="*/ 0 w 138"/>
                <a:gd name="T7" fmla="*/ 95 h 116"/>
                <a:gd name="T8" fmla="*/ 7 w 138"/>
                <a:gd name="T9" fmla="*/ 51 h 116"/>
                <a:gd name="T10" fmla="*/ 66 w 138"/>
                <a:gd name="T11" fmla="*/ 0 h 116"/>
                <a:gd name="T12" fmla="*/ 124 w 138"/>
                <a:gd name="T13" fmla="*/ 22 h 116"/>
                <a:gd name="T14" fmla="*/ 138 w 138"/>
                <a:gd name="T15" fmla="*/ 30 h 116"/>
                <a:gd name="T16" fmla="*/ 0 60000 65536"/>
                <a:gd name="T17" fmla="*/ 0 60000 65536"/>
                <a:gd name="T18" fmla="*/ 0 60000 65536"/>
                <a:gd name="T19" fmla="*/ 0 60000 65536"/>
                <a:gd name="T20" fmla="*/ 0 60000 65536"/>
                <a:gd name="T21" fmla="*/ 0 60000 65536"/>
                <a:gd name="T22" fmla="*/ 0 60000 65536"/>
                <a:gd name="T23" fmla="*/ 0 60000 65536"/>
                <a:gd name="T24" fmla="*/ 0 w 138"/>
                <a:gd name="T25" fmla="*/ 0 h 116"/>
                <a:gd name="T26" fmla="*/ 138 w 138"/>
                <a:gd name="T27" fmla="*/ 116 h 1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38" h="116">
                  <a:moveTo>
                    <a:pt x="138" y="30"/>
                  </a:moveTo>
                  <a:lnTo>
                    <a:pt x="95" y="116"/>
                  </a:lnTo>
                  <a:lnTo>
                    <a:pt x="23" y="116"/>
                  </a:lnTo>
                  <a:lnTo>
                    <a:pt x="0" y="95"/>
                  </a:lnTo>
                  <a:lnTo>
                    <a:pt x="7" y="51"/>
                  </a:lnTo>
                  <a:lnTo>
                    <a:pt x="66" y="0"/>
                  </a:lnTo>
                  <a:lnTo>
                    <a:pt x="124" y="22"/>
                  </a:lnTo>
                  <a:lnTo>
                    <a:pt x="138" y="30"/>
                  </a:lnTo>
                  <a:close/>
                </a:path>
              </a:pathLst>
            </a:custGeom>
            <a:solidFill>
              <a:srgbClr val="C2C165"/>
            </a:solidFill>
            <a:ln w="9525">
              <a:noFill/>
              <a:round/>
              <a:headEnd/>
              <a:tailEnd/>
            </a:ln>
          </p:spPr>
          <p:txBody>
            <a:bodyPr>
              <a:prstTxWarp prst="textNoShape">
                <a:avLst/>
              </a:prstTxWarp>
            </a:bodyPr>
            <a:lstStyle/>
            <a:p>
              <a:endParaRPr lang="en-US"/>
            </a:p>
          </p:txBody>
        </p:sp>
        <p:sp>
          <p:nvSpPr>
            <p:cNvPr id="51335" name="Freeform 195"/>
            <p:cNvSpPr>
              <a:spLocks noChangeAspect="1"/>
            </p:cNvSpPr>
            <p:nvPr/>
          </p:nvSpPr>
          <p:spPr bwMode="auto">
            <a:xfrm>
              <a:off x="2066" y="2790"/>
              <a:ext cx="31" cy="38"/>
            </a:xfrm>
            <a:custGeom>
              <a:avLst/>
              <a:gdLst>
                <a:gd name="T0" fmla="*/ 248 w 248"/>
                <a:gd name="T1" fmla="*/ 299 h 306"/>
                <a:gd name="T2" fmla="*/ 233 w 248"/>
                <a:gd name="T3" fmla="*/ 306 h 306"/>
                <a:gd name="T4" fmla="*/ 205 w 248"/>
                <a:gd name="T5" fmla="*/ 241 h 306"/>
                <a:gd name="T6" fmla="*/ 0 w 248"/>
                <a:gd name="T7" fmla="*/ 23 h 306"/>
                <a:gd name="T8" fmla="*/ 15 w 248"/>
                <a:gd name="T9" fmla="*/ 0 h 306"/>
                <a:gd name="T10" fmla="*/ 227 w 248"/>
                <a:gd name="T11" fmla="*/ 241 h 306"/>
                <a:gd name="T12" fmla="*/ 248 w 248"/>
                <a:gd name="T13" fmla="*/ 299 h 306"/>
                <a:gd name="T14" fmla="*/ 0 60000 65536"/>
                <a:gd name="T15" fmla="*/ 0 60000 65536"/>
                <a:gd name="T16" fmla="*/ 0 60000 65536"/>
                <a:gd name="T17" fmla="*/ 0 60000 65536"/>
                <a:gd name="T18" fmla="*/ 0 60000 65536"/>
                <a:gd name="T19" fmla="*/ 0 60000 65536"/>
                <a:gd name="T20" fmla="*/ 0 60000 65536"/>
                <a:gd name="T21" fmla="*/ 0 w 248"/>
                <a:gd name="T22" fmla="*/ 0 h 306"/>
                <a:gd name="T23" fmla="*/ 248 w 248"/>
                <a:gd name="T24" fmla="*/ 306 h 30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48" h="306">
                  <a:moveTo>
                    <a:pt x="248" y="299"/>
                  </a:moveTo>
                  <a:lnTo>
                    <a:pt x="233" y="306"/>
                  </a:lnTo>
                  <a:lnTo>
                    <a:pt x="205" y="241"/>
                  </a:lnTo>
                  <a:lnTo>
                    <a:pt x="0" y="23"/>
                  </a:lnTo>
                  <a:lnTo>
                    <a:pt x="15" y="0"/>
                  </a:lnTo>
                  <a:lnTo>
                    <a:pt x="227" y="241"/>
                  </a:lnTo>
                  <a:lnTo>
                    <a:pt x="248" y="299"/>
                  </a:lnTo>
                  <a:close/>
                </a:path>
              </a:pathLst>
            </a:custGeom>
            <a:solidFill>
              <a:srgbClr val="1F1A17"/>
            </a:solidFill>
            <a:ln w="9525">
              <a:noFill/>
              <a:round/>
              <a:headEnd/>
              <a:tailEnd/>
            </a:ln>
          </p:spPr>
          <p:txBody>
            <a:bodyPr>
              <a:prstTxWarp prst="textNoShape">
                <a:avLst/>
              </a:prstTxWarp>
            </a:bodyPr>
            <a:lstStyle/>
            <a:p>
              <a:endParaRPr lang="en-US"/>
            </a:p>
          </p:txBody>
        </p:sp>
        <p:sp>
          <p:nvSpPr>
            <p:cNvPr id="51336" name="Freeform 196"/>
            <p:cNvSpPr>
              <a:spLocks noChangeAspect="1"/>
            </p:cNvSpPr>
            <p:nvPr/>
          </p:nvSpPr>
          <p:spPr bwMode="auto">
            <a:xfrm>
              <a:off x="1691" y="2792"/>
              <a:ext cx="1" cy="6"/>
            </a:xfrm>
            <a:custGeom>
              <a:avLst/>
              <a:gdLst>
                <a:gd name="T0" fmla="*/ 14 w 14"/>
                <a:gd name="T1" fmla="*/ 0 h 51"/>
                <a:gd name="T2" fmla="*/ 0 w 14"/>
                <a:gd name="T3" fmla="*/ 51 h 51"/>
                <a:gd name="T4" fmla="*/ 14 w 14"/>
                <a:gd name="T5" fmla="*/ 0 h 51"/>
                <a:gd name="T6" fmla="*/ 0 60000 65536"/>
                <a:gd name="T7" fmla="*/ 0 60000 65536"/>
                <a:gd name="T8" fmla="*/ 0 60000 65536"/>
                <a:gd name="T9" fmla="*/ 0 w 14"/>
                <a:gd name="T10" fmla="*/ 0 h 51"/>
                <a:gd name="T11" fmla="*/ 14 w 14"/>
                <a:gd name="T12" fmla="*/ 51 h 51"/>
              </a:gdLst>
              <a:ahLst/>
              <a:cxnLst>
                <a:cxn ang="T6">
                  <a:pos x="T0" y="T1"/>
                </a:cxn>
                <a:cxn ang="T7">
                  <a:pos x="T2" y="T3"/>
                </a:cxn>
                <a:cxn ang="T8">
                  <a:pos x="T4" y="T5"/>
                </a:cxn>
              </a:cxnLst>
              <a:rect l="T9" t="T10" r="T11" b="T12"/>
              <a:pathLst>
                <a:path w="14" h="51">
                  <a:moveTo>
                    <a:pt x="14" y="0"/>
                  </a:moveTo>
                  <a:lnTo>
                    <a:pt x="0" y="51"/>
                  </a:lnTo>
                  <a:lnTo>
                    <a:pt x="14" y="0"/>
                  </a:lnTo>
                  <a:close/>
                </a:path>
              </a:pathLst>
            </a:custGeom>
            <a:solidFill>
              <a:srgbClr val="1F1A17"/>
            </a:solidFill>
            <a:ln w="9525">
              <a:noFill/>
              <a:round/>
              <a:headEnd/>
              <a:tailEnd/>
            </a:ln>
          </p:spPr>
          <p:txBody>
            <a:bodyPr>
              <a:prstTxWarp prst="textNoShape">
                <a:avLst/>
              </a:prstTxWarp>
            </a:bodyPr>
            <a:lstStyle/>
            <a:p>
              <a:endParaRPr lang="en-US"/>
            </a:p>
          </p:txBody>
        </p:sp>
        <p:sp>
          <p:nvSpPr>
            <p:cNvPr id="51337" name="Freeform 197"/>
            <p:cNvSpPr>
              <a:spLocks noChangeAspect="1"/>
            </p:cNvSpPr>
            <p:nvPr/>
          </p:nvSpPr>
          <p:spPr bwMode="auto">
            <a:xfrm>
              <a:off x="1429" y="2795"/>
              <a:ext cx="22" cy="23"/>
            </a:xfrm>
            <a:custGeom>
              <a:avLst/>
              <a:gdLst>
                <a:gd name="T0" fmla="*/ 0 w 175"/>
                <a:gd name="T1" fmla="*/ 189 h 189"/>
                <a:gd name="T2" fmla="*/ 66 w 175"/>
                <a:gd name="T3" fmla="*/ 58 h 189"/>
                <a:gd name="T4" fmla="*/ 146 w 175"/>
                <a:gd name="T5" fmla="*/ 7 h 189"/>
                <a:gd name="T6" fmla="*/ 175 w 175"/>
                <a:gd name="T7" fmla="*/ 0 h 189"/>
                <a:gd name="T8" fmla="*/ 116 w 175"/>
                <a:gd name="T9" fmla="*/ 95 h 189"/>
                <a:gd name="T10" fmla="*/ 0 w 175"/>
                <a:gd name="T11" fmla="*/ 189 h 189"/>
                <a:gd name="T12" fmla="*/ 0 60000 65536"/>
                <a:gd name="T13" fmla="*/ 0 60000 65536"/>
                <a:gd name="T14" fmla="*/ 0 60000 65536"/>
                <a:gd name="T15" fmla="*/ 0 60000 65536"/>
                <a:gd name="T16" fmla="*/ 0 60000 65536"/>
                <a:gd name="T17" fmla="*/ 0 60000 65536"/>
                <a:gd name="T18" fmla="*/ 0 w 175"/>
                <a:gd name="T19" fmla="*/ 0 h 189"/>
                <a:gd name="T20" fmla="*/ 175 w 175"/>
                <a:gd name="T21" fmla="*/ 189 h 189"/>
              </a:gdLst>
              <a:ahLst/>
              <a:cxnLst>
                <a:cxn ang="T12">
                  <a:pos x="T0" y="T1"/>
                </a:cxn>
                <a:cxn ang="T13">
                  <a:pos x="T2" y="T3"/>
                </a:cxn>
                <a:cxn ang="T14">
                  <a:pos x="T4" y="T5"/>
                </a:cxn>
                <a:cxn ang="T15">
                  <a:pos x="T6" y="T7"/>
                </a:cxn>
                <a:cxn ang="T16">
                  <a:pos x="T8" y="T9"/>
                </a:cxn>
                <a:cxn ang="T17">
                  <a:pos x="T10" y="T11"/>
                </a:cxn>
              </a:cxnLst>
              <a:rect l="T18" t="T19" r="T20" b="T21"/>
              <a:pathLst>
                <a:path w="175" h="189">
                  <a:moveTo>
                    <a:pt x="0" y="189"/>
                  </a:moveTo>
                  <a:lnTo>
                    <a:pt x="66" y="58"/>
                  </a:lnTo>
                  <a:lnTo>
                    <a:pt x="146" y="7"/>
                  </a:lnTo>
                  <a:lnTo>
                    <a:pt x="175" y="0"/>
                  </a:lnTo>
                  <a:lnTo>
                    <a:pt x="116" y="95"/>
                  </a:lnTo>
                  <a:lnTo>
                    <a:pt x="0" y="189"/>
                  </a:lnTo>
                  <a:close/>
                </a:path>
              </a:pathLst>
            </a:custGeom>
            <a:solidFill>
              <a:srgbClr val="C2C165"/>
            </a:solidFill>
            <a:ln w="9525">
              <a:noFill/>
              <a:round/>
              <a:headEnd/>
              <a:tailEnd/>
            </a:ln>
          </p:spPr>
          <p:txBody>
            <a:bodyPr>
              <a:prstTxWarp prst="textNoShape">
                <a:avLst/>
              </a:prstTxWarp>
            </a:bodyPr>
            <a:lstStyle/>
            <a:p>
              <a:endParaRPr lang="en-US"/>
            </a:p>
          </p:txBody>
        </p:sp>
        <p:sp>
          <p:nvSpPr>
            <p:cNvPr id="51338" name="Freeform 198"/>
            <p:cNvSpPr>
              <a:spLocks noChangeAspect="1"/>
            </p:cNvSpPr>
            <p:nvPr/>
          </p:nvSpPr>
          <p:spPr bwMode="auto">
            <a:xfrm>
              <a:off x="1291" y="2795"/>
              <a:ext cx="39" cy="20"/>
            </a:xfrm>
            <a:custGeom>
              <a:avLst/>
              <a:gdLst>
                <a:gd name="T0" fmla="*/ 312 w 312"/>
                <a:gd name="T1" fmla="*/ 139 h 161"/>
                <a:gd name="T2" fmla="*/ 312 w 312"/>
                <a:gd name="T3" fmla="*/ 161 h 161"/>
                <a:gd name="T4" fmla="*/ 43 w 312"/>
                <a:gd name="T5" fmla="*/ 30 h 161"/>
                <a:gd name="T6" fmla="*/ 14 w 312"/>
                <a:gd name="T7" fmla="*/ 30 h 161"/>
                <a:gd name="T8" fmla="*/ 0 w 312"/>
                <a:gd name="T9" fmla="*/ 0 h 161"/>
                <a:gd name="T10" fmla="*/ 108 w 312"/>
                <a:gd name="T11" fmla="*/ 22 h 161"/>
                <a:gd name="T12" fmla="*/ 312 w 312"/>
                <a:gd name="T13" fmla="*/ 139 h 161"/>
                <a:gd name="T14" fmla="*/ 0 60000 65536"/>
                <a:gd name="T15" fmla="*/ 0 60000 65536"/>
                <a:gd name="T16" fmla="*/ 0 60000 65536"/>
                <a:gd name="T17" fmla="*/ 0 60000 65536"/>
                <a:gd name="T18" fmla="*/ 0 60000 65536"/>
                <a:gd name="T19" fmla="*/ 0 60000 65536"/>
                <a:gd name="T20" fmla="*/ 0 60000 65536"/>
                <a:gd name="T21" fmla="*/ 0 w 312"/>
                <a:gd name="T22" fmla="*/ 0 h 161"/>
                <a:gd name="T23" fmla="*/ 312 w 312"/>
                <a:gd name="T24" fmla="*/ 161 h 16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12" h="161">
                  <a:moveTo>
                    <a:pt x="312" y="139"/>
                  </a:moveTo>
                  <a:lnTo>
                    <a:pt x="312" y="161"/>
                  </a:lnTo>
                  <a:lnTo>
                    <a:pt x="43" y="30"/>
                  </a:lnTo>
                  <a:lnTo>
                    <a:pt x="14" y="30"/>
                  </a:lnTo>
                  <a:lnTo>
                    <a:pt x="0" y="0"/>
                  </a:lnTo>
                  <a:lnTo>
                    <a:pt x="108" y="22"/>
                  </a:lnTo>
                  <a:lnTo>
                    <a:pt x="312" y="139"/>
                  </a:lnTo>
                  <a:close/>
                </a:path>
              </a:pathLst>
            </a:custGeom>
            <a:solidFill>
              <a:srgbClr val="1F1A17"/>
            </a:solidFill>
            <a:ln w="9525">
              <a:noFill/>
              <a:round/>
              <a:headEnd/>
              <a:tailEnd/>
            </a:ln>
          </p:spPr>
          <p:txBody>
            <a:bodyPr>
              <a:prstTxWarp prst="textNoShape">
                <a:avLst/>
              </a:prstTxWarp>
            </a:bodyPr>
            <a:lstStyle/>
            <a:p>
              <a:endParaRPr lang="en-US"/>
            </a:p>
          </p:txBody>
        </p:sp>
        <p:sp>
          <p:nvSpPr>
            <p:cNvPr id="51339" name="Freeform 199"/>
            <p:cNvSpPr>
              <a:spLocks noChangeAspect="1"/>
            </p:cNvSpPr>
            <p:nvPr/>
          </p:nvSpPr>
          <p:spPr bwMode="auto">
            <a:xfrm>
              <a:off x="1637" y="2795"/>
              <a:ext cx="9" cy="33"/>
            </a:xfrm>
            <a:custGeom>
              <a:avLst/>
              <a:gdLst>
                <a:gd name="T0" fmla="*/ 73 w 73"/>
                <a:gd name="T1" fmla="*/ 262 h 262"/>
                <a:gd name="T2" fmla="*/ 0 w 73"/>
                <a:gd name="T3" fmla="*/ 14 h 262"/>
                <a:gd name="T4" fmla="*/ 7 w 73"/>
                <a:gd name="T5" fmla="*/ 0 h 262"/>
                <a:gd name="T6" fmla="*/ 44 w 73"/>
                <a:gd name="T7" fmla="*/ 22 h 262"/>
                <a:gd name="T8" fmla="*/ 73 w 73"/>
                <a:gd name="T9" fmla="*/ 262 h 262"/>
                <a:gd name="T10" fmla="*/ 0 60000 65536"/>
                <a:gd name="T11" fmla="*/ 0 60000 65536"/>
                <a:gd name="T12" fmla="*/ 0 60000 65536"/>
                <a:gd name="T13" fmla="*/ 0 60000 65536"/>
                <a:gd name="T14" fmla="*/ 0 60000 65536"/>
                <a:gd name="T15" fmla="*/ 0 w 73"/>
                <a:gd name="T16" fmla="*/ 0 h 262"/>
                <a:gd name="T17" fmla="*/ 73 w 73"/>
                <a:gd name="T18" fmla="*/ 262 h 262"/>
              </a:gdLst>
              <a:ahLst/>
              <a:cxnLst>
                <a:cxn ang="T10">
                  <a:pos x="T0" y="T1"/>
                </a:cxn>
                <a:cxn ang="T11">
                  <a:pos x="T2" y="T3"/>
                </a:cxn>
                <a:cxn ang="T12">
                  <a:pos x="T4" y="T5"/>
                </a:cxn>
                <a:cxn ang="T13">
                  <a:pos x="T6" y="T7"/>
                </a:cxn>
                <a:cxn ang="T14">
                  <a:pos x="T8" y="T9"/>
                </a:cxn>
              </a:cxnLst>
              <a:rect l="T15" t="T16" r="T17" b="T18"/>
              <a:pathLst>
                <a:path w="73" h="262">
                  <a:moveTo>
                    <a:pt x="73" y="262"/>
                  </a:moveTo>
                  <a:lnTo>
                    <a:pt x="0" y="14"/>
                  </a:lnTo>
                  <a:lnTo>
                    <a:pt x="7" y="0"/>
                  </a:lnTo>
                  <a:lnTo>
                    <a:pt x="44" y="22"/>
                  </a:lnTo>
                  <a:lnTo>
                    <a:pt x="73" y="262"/>
                  </a:lnTo>
                  <a:close/>
                </a:path>
              </a:pathLst>
            </a:custGeom>
            <a:solidFill>
              <a:srgbClr val="1F1A17"/>
            </a:solidFill>
            <a:ln w="9525">
              <a:noFill/>
              <a:round/>
              <a:headEnd/>
              <a:tailEnd/>
            </a:ln>
          </p:spPr>
          <p:txBody>
            <a:bodyPr>
              <a:prstTxWarp prst="textNoShape">
                <a:avLst/>
              </a:prstTxWarp>
            </a:bodyPr>
            <a:lstStyle/>
            <a:p>
              <a:endParaRPr lang="en-US"/>
            </a:p>
          </p:txBody>
        </p:sp>
        <p:sp>
          <p:nvSpPr>
            <p:cNvPr id="51340" name="Freeform 200"/>
            <p:cNvSpPr>
              <a:spLocks noChangeAspect="1"/>
            </p:cNvSpPr>
            <p:nvPr/>
          </p:nvSpPr>
          <p:spPr bwMode="auto">
            <a:xfrm>
              <a:off x="1545" y="2797"/>
              <a:ext cx="15" cy="14"/>
            </a:xfrm>
            <a:custGeom>
              <a:avLst/>
              <a:gdLst>
                <a:gd name="T0" fmla="*/ 124 w 124"/>
                <a:gd name="T1" fmla="*/ 30 h 110"/>
                <a:gd name="T2" fmla="*/ 101 w 124"/>
                <a:gd name="T3" fmla="*/ 74 h 110"/>
                <a:gd name="T4" fmla="*/ 66 w 124"/>
                <a:gd name="T5" fmla="*/ 110 h 110"/>
                <a:gd name="T6" fmla="*/ 0 w 124"/>
                <a:gd name="T7" fmla="*/ 74 h 110"/>
                <a:gd name="T8" fmla="*/ 66 w 124"/>
                <a:gd name="T9" fmla="*/ 0 h 110"/>
                <a:gd name="T10" fmla="*/ 117 w 124"/>
                <a:gd name="T11" fmla="*/ 16 h 110"/>
                <a:gd name="T12" fmla="*/ 124 w 124"/>
                <a:gd name="T13" fmla="*/ 30 h 110"/>
                <a:gd name="T14" fmla="*/ 0 60000 65536"/>
                <a:gd name="T15" fmla="*/ 0 60000 65536"/>
                <a:gd name="T16" fmla="*/ 0 60000 65536"/>
                <a:gd name="T17" fmla="*/ 0 60000 65536"/>
                <a:gd name="T18" fmla="*/ 0 60000 65536"/>
                <a:gd name="T19" fmla="*/ 0 60000 65536"/>
                <a:gd name="T20" fmla="*/ 0 60000 65536"/>
                <a:gd name="T21" fmla="*/ 0 w 124"/>
                <a:gd name="T22" fmla="*/ 0 h 110"/>
                <a:gd name="T23" fmla="*/ 124 w 124"/>
                <a:gd name="T24" fmla="*/ 110 h 11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4" h="110">
                  <a:moveTo>
                    <a:pt x="124" y="30"/>
                  </a:moveTo>
                  <a:lnTo>
                    <a:pt x="101" y="74"/>
                  </a:lnTo>
                  <a:lnTo>
                    <a:pt x="66" y="110"/>
                  </a:lnTo>
                  <a:lnTo>
                    <a:pt x="0" y="74"/>
                  </a:lnTo>
                  <a:lnTo>
                    <a:pt x="66" y="0"/>
                  </a:lnTo>
                  <a:lnTo>
                    <a:pt x="117" y="16"/>
                  </a:lnTo>
                  <a:lnTo>
                    <a:pt x="124" y="30"/>
                  </a:lnTo>
                  <a:close/>
                </a:path>
              </a:pathLst>
            </a:custGeom>
            <a:solidFill>
              <a:srgbClr val="C2C165"/>
            </a:solidFill>
            <a:ln w="9525">
              <a:noFill/>
              <a:round/>
              <a:headEnd/>
              <a:tailEnd/>
            </a:ln>
          </p:spPr>
          <p:txBody>
            <a:bodyPr>
              <a:prstTxWarp prst="textNoShape">
                <a:avLst/>
              </a:prstTxWarp>
            </a:bodyPr>
            <a:lstStyle/>
            <a:p>
              <a:endParaRPr lang="en-US"/>
            </a:p>
          </p:txBody>
        </p:sp>
        <p:sp>
          <p:nvSpPr>
            <p:cNvPr id="51341" name="Freeform 201"/>
            <p:cNvSpPr>
              <a:spLocks noChangeAspect="1"/>
            </p:cNvSpPr>
            <p:nvPr/>
          </p:nvSpPr>
          <p:spPr bwMode="auto">
            <a:xfrm>
              <a:off x="1595" y="2797"/>
              <a:ext cx="12" cy="37"/>
            </a:xfrm>
            <a:custGeom>
              <a:avLst/>
              <a:gdLst>
                <a:gd name="T0" fmla="*/ 94 w 94"/>
                <a:gd name="T1" fmla="*/ 248 h 293"/>
                <a:gd name="T2" fmla="*/ 94 w 94"/>
                <a:gd name="T3" fmla="*/ 293 h 293"/>
                <a:gd name="T4" fmla="*/ 28 w 94"/>
                <a:gd name="T5" fmla="*/ 59 h 293"/>
                <a:gd name="T6" fmla="*/ 0 w 94"/>
                <a:gd name="T7" fmla="*/ 30 h 293"/>
                <a:gd name="T8" fmla="*/ 7 w 94"/>
                <a:gd name="T9" fmla="*/ 0 h 293"/>
                <a:gd name="T10" fmla="*/ 73 w 94"/>
                <a:gd name="T11" fmla="*/ 81 h 293"/>
                <a:gd name="T12" fmla="*/ 94 w 94"/>
                <a:gd name="T13" fmla="*/ 248 h 293"/>
                <a:gd name="T14" fmla="*/ 0 60000 65536"/>
                <a:gd name="T15" fmla="*/ 0 60000 65536"/>
                <a:gd name="T16" fmla="*/ 0 60000 65536"/>
                <a:gd name="T17" fmla="*/ 0 60000 65536"/>
                <a:gd name="T18" fmla="*/ 0 60000 65536"/>
                <a:gd name="T19" fmla="*/ 0 60000 65536"/>
                <a:gd name="T20" fmla="*/ 0 60000 65536"/>
                <a:gd name="T21" fmla="*/ 0 w 94"/>
                <a:gd name="T22" fmla="*/ 0 h 293"/>
                <a:gd name="T23" fmla="*/ 94 w 94"/>
                <a:gd name="T24" fmla="*/ 293 h 29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94" h="293">
                  <a:moveTo>
                    <a:pt x="94" y="248"/>
                  </a:moveTo>
                  <a:lnTo>
                    <a:pt x="94" y="293"/>
                  </a:lnTo>
                  <a:lnTo>
                    <a:pt x="28" y="59"/>
                  </a:lnTo>
                  <a:lnTo>
                    <a:pt x="0" y="30"/>
                  </a:lnTo>
                  <a:lnTo>
                    <a:pt x="7" y="0"/>
                  </a:lnTo>
                  <a:lnTo>
                    <a:pt x="73" y="81"/>
                  </a:lnTo>
                  <a:lnTo>
                    <a:pt x="94" y="248"/>
                  </a:lnTo>
                  <a:close/>
                </a:path>
              </a:pathLst>
            </a:custGeom>
            <a:solidFill>
              <a:srgbClr val="1F1A17"/>
            </a:solidFill>
            <a:ln w="9525">
              <a:noFill/>
              <a:round/>
              <a:headEnd/>
              <a:tailEnd/>
            </a:ln>
          </p:spPr>
          <p:txBody>
            <a:bodyPr>
              <a:prstTxWarp prst="textNoShape">
                <a:avLst/>
              </a:prstTxWarp>
            </a:bodyPr>
            <a:lstStyle/>
            <a:p>
              <a:endParaRPr lang="en-US"/>
            </a:p>
          </p:txBody>
        </p:sp>
        <p:sp>
          <p:nvSpPr>
            <p:cNvPr id="51342" name="Freeform 202"/>
            <p:cNvSpPr>
              <a:spLocks noChangeAspect="1"/>
            </p:cNvSpPr>
            <p:nvPr/>
          </p:nvSpPr>
          <p:spPr bwMode="auto">
            <a:xfrm>
              <a:off x="1858" y="2801"/>
              <a:ext cx="18" cy="21"/>
            </a:xfrm>
            <a:custGeom>
              <a:avLst/>
              <a:gdLst>
                <a:gd name="T0" fmla="*/ 145 w 145"/>
                <a:gd name="T1" fmla="*/ 7 h 167"/>
                <a:gd name="T2" fmla="*/ 0 w 145"/>
                <a:gd name="T3" fmla="*/ 167 h 167"/>
                <a:gd name="T4" fmla="*/ 65 w 145"/>
                <a:gd name="T5" fmla="*/ 58 h 167"/>
                <a:gd name="T6" fmla="*/ 131 w 145"/>
                <a:gd name="T7" fmla="*/ 0 h 167"/>
                <a:gd name="T8" fmla="*/ 138 w 145"/>
                <a:gd name="T9" fmla="*/ 0 h 167"/>
                <a:gd name="T10" fmla="*/ 145 w 145"/>
                <a:gd name="T11" fmla="*/ 7 h 167"/>
                <a:gd name="T12" fmla="*/ 0 60000 65536"/>
                <a:gd name="T13" fmla="*/ 0 60000 65536"/>
                <a:gd name="T14" fmla="*/ 0 60000 65536"/>
                <a:gd name="T15" fmla="*/ 0 60000 65536"/>
                <a:gd name="T16" fmla="*/ 0 60000 65536"/>
                <a:gd name="T17" fmla="*/ 0 60000 65536"/>
                <a:gd name="T18" fmla="*/ 0 w 145"/>
                <a:gd name="T19" fmla="*/ 0 h 167"/>
                <a:gd name="T20" fmla="*/ 145 w 145"/>
                <a:gd name="T21" fmla="*/ 167 h 167"/>
              </a:gdLst>
              <a:ahLst/>
              <a:cxnLst>
                <a:cxn ang="T12">
                  <a:pos x="T0" y="T1"/>
                </a:cxn>
                <a:cxn ang="T13">
                  <a:pos x="T2" y="T3"/>
                </a:cxn>
                <a:cxn ang="T14">
                  <a:pos x="T4" y="T5"/>
                </a:cxn>
                <a:cxn ang="T15">
                  <a:pos x="T6" y="T7"/>
                </a:cxn>
                <a:cxn ang="T16">
                  <a:pos x="T8" y="T9"/>
                </a:cxn>
                <a:cxn ang="T17">
                  <a:pos x="T10" y="T11"/>
                </a:cxn>
              </a:cxnLst>
              <a:rect l="T18" t="T19" r="T20" b="T21"/>
              <a:pathLst>
                <a:path w="145" h="167">
                  <a:moveTo>
                    <a:pt x="145" y="7"/>
                  </a:moveTo>
                  <a:lnTo>
                    <a:pt x="0" y="167"/>
                  </a:lnTo>
                  <a:lnTo>
                    <a:pt x="65" y="58"/>
                  </a:lnTo>
                  <a:lnTo>
                    <a:pt x="131" y="0"/>
                  </a:lnTo>
                  <a:lnTo>
                    <a:pt x="138" y="0"/>
                  </a:lnTo>
                  <a:lnTo>
                    <a:pt x="145" y="7"/>
                  </a:lnTo>
                  <a:close/>
                </a:path>
              </a:pathLst>
            </a:custGeom>
            <a:solidFill>
              <a:srgbClr val="1F1A17"/>
            </a:solidFill>
            <a:ln w="9525">
              <a:noFill/>
              <a:round/>
              <a:headEnd/>
              <a:tailEnd/>
            </a:ln>
          </p:spPr>
          <p:txBody>
            <a:bodyPr>
              <a:prstTxWarp prst="textNoShape">
                <a:avLst/>
              </a:prstTxWarp>
            </a:bodyPr>
            <a:lstStyle/>
            <a:p>
              <a:endParaRPr lang="en-US"/>
            </a:p>
          </p:txBody>
        </p:sp>
        <p:sp>
          <p:nvSpPr>
            <p:cNvPr id="51343" name="Freeform 203"/>
            <p:cNvSpPr>
              <a:spLocks noChangeAspect="1"/>
            </p:cNvSpPr>
            <p:nvPr/>
          </p:nvSpPr>
          <p:spPr bwMode="auto">
            <a:xfrm>
              <a:off x="1365" y="2802"/>
              <a:ext cx="256" cy="155"/>
            </a:xfrm>
            <a:custGeom>
              <a:avLst/>
              <a:gdLst>
                <a:gd name="T0" fmla="*/ 1421 w 2047"/>
                <a:gd name="T1" fmla="*/ 117 h 1246"/>
                <a:gd name="T2" fmla="*/ 1647 w 2047"/>
                <a:gd name="T3" fmla="*/ 437 h 1246"/>
                <a:gd name="T4" fmla="*/ 1668 w 2047"/>
                <a:gd name="T5" fmla="*/ 532 h 1246"/>
                <a:gd name="T6" fmla="*/ 1559 w 2047"/>
                <a:gd name="T7" fmla="*/ 451 h 1246"/>
                <a:gd name="T8" fmla="*/ 1530 w 2047"/>
                <a:gd name="T9" fmla="*/ 371 h 1246"/>
                <a:gd name="T10" fmla="*/ 1370 w 2047"/>
                <a:gd name="T11" fmla="*/ 139 h 1246"/>
                <a:gd name="T12" fmla="*/ 1224 w 2047"/>
                <a:gd name="T13" fmla="*/ 44 h 1246"/>
                <a:gd name="T14" fmla="*/ 1202 w 2047"/>
                <a:gd name="T15" fmla="*/ 94 h 1246"/>
                <a:gd name="T16" fmla="*/ 1347 w 2047"/>
                <a:gd name="T17" fmla="*/ 190 h 1246"/>
                <a:gd name="T18" fmla="*/ 1384 w 2047"/>
                <a:gd name="T19" fmla="*/ 379 h 1246"/>
                <a:gd name="T20" fmla="*/ 1275 w 2047"/>
                <a:gd name="T21" fmla="*/ 211 h 1246"/>
                <a:gd name="T22" fmla="*/ 1347 w 2047"/>
                <a:gd name="T23" fmla="*/ 371 h 1246"/>
                <a:gd name="T24" fmla="*/ 1210 w 2047"/>
                <a:gd name="T25" fmla="*/ 226 h 1246"/>
                <a:gd name="T26" fmla="*/ 962 w 2047"/>
                <a:gd name="T27" fmla="*/ 73 h 1246"/>
                <a:gd name="T28" fmla="*/ 1107 w 2047"/>
                <a:gd name="T29" fmla="*/ 240 h 1246"/>
                <a:gd name="T30" fmla="*/ 1129 w 2047"/>
                <a:gd name="T31" fmla="*/ 277 h 1246"/>
                <a:gd name="T32" fmla="*/ 1296 w 2047"/>
                <a:gd name="T33" fmla="*/ 379 h 1246"/>
                <a:gd name="T34" fmla="*/ 1290 w 2047"/>
                <a:gd name="T35" fmla="*/ 416 h 1246"/>
                <a:gd name="T36" fmla="*/ 1122 w 2047"/>
                <a:gd name="T37" fmla="*/ 437 h 1246"/>
                <a:gd name="T38" fmla="*/ 968 w 2047"/>
                <a:gd name="T39" fmla="*/ 510 h 1246"/>
                <a:gd name="T40" fmla="*/ 990 w 2047"/>
                <a:gd name="T41" fmla="*/ 547 h 1246"/>
                <a:gd name="T42" fmla="*/ 1406 w 2047"/>
                <a:gd name="T43" fmla="*/ 496 h 1246"/>
                <a:gd name="T44" fmla="*/ 1501 w 2047"/>
                <a:gd name="T45" fmla="*/ 488 h 1246"/>
                <a:gd name="T46" fmla="*/ 1559 w 2047"/>
                <a:gd name="T47" fmla="*/ 547 h 1246"/>
                <a:gd name="T48" fmla="*/ 1406 w 2047"/>
                <a:gd name="T49" fmla="*/ 510 h 1246"/>
                <a:gd name="T50" fmla="*/ 1362 w 2047"/>
                <a:gd name="T51" fmla="*/ 517 h 1246"/>
                <a:gd name="T52" fmla="*/ 1413 w 2047"/>
                <a:gd name="T53" fmla="*/ 539 h 1246"/>
                <a:gd name="T54" fmla="*/ 1275 w 2047"/>
                <a:gd name="T55" fmla="*/ 568 h 1246"/>
                <a:gd name="T56" fmla="*/ 1296 w 2047"/>
                <a:gd name="T57" fmla="*/ 612 h 1246"/>
                <a:gd name="T58" fmla="*/ 1508 w 2047"/>
                <a:gd name="T59" fmla="*/ 612 h 1246"/>
                <a:gd name="T60" fmla="*/ 1530 w 2047"/>
                <a:gd name="T61" fmla="*/ 634 h 1246"/>
                <a:gd name="T62" fmla="*/ 1573 w 2047"/>
                <a:gd name="T63" fmla="*/ 627 h 1246"/>
                <a:gd name="T64" fmla="*/ 1624 w 2047"/>
                <a:gd name="T65" fmla="*/ 662 h 1246"/>
                <a:gd name="T66" fmla="*/ 1581 w 2047"/>
                <a:gd name="T67" fmla="*/ 728 h 1246"/>
                <a:gd name="T68" fmla="*/ 1749 w 2047"/>
                <a:gd name="T69" fmla="*/ 801 h 1246"/>
                <a:gd name="T70" fmla="*/ 1792 w 2047"/>
                <a:gd name="T71" fmla="*/ 845 h 1246"/>
                <a:gd name="T72" fmla="*/ 1909 w 2047"/>
                <a:gd name="T73" fmla="*/ 918 h 1246"/>
                <a:gd name="T74" fmla="*/ 1799 w 2047"/>
                <a:gd name="T75" fmla="*/ 867 h 1246"/>
                <a:gd name="T76" fmla="*/ 1763 w 2047"/>
                <a:gd name="T77" fmla="*/ 889 h 1246"/>
                <a:gd name="T78" fmla="*/ 1799 w 2047"/>
                <a:gd name="T79" fmla="*/ 947 h 1246"/>
                <a:gd name="T80" fmla="*/ 1843 w 2047"/>
                <a:gd name="T81" fmla="*/ 984 h 1246"/>
                <a:gd name="T82" fmla="*/ 1887 w 2047"/>
                <a:gd name="T83" fmla="*/ 1064 h 1246"/>
                <a:gd name="T84" fmla="*/ 1864 w 2047"/>
                <a:gd name="T85" fmla="*/ 1064 h 1246"/>
                <a:gd name="T86" fmla="*/ 1930 w 2047"/>
                <a:gd name="T87" fmla="*/ 1107 h 1246"/>
                <a:gd name="T88" fmla="*/ 2003 w 2047"/>
                <a:gd name="T89" fmla="*/ 1173 h 1246"/>
                <a:gd name="T90" fmla="*/ 1981 w 2047"/>
                <a:gd name="T91" fmla="*/ 1180 h 1246"/>
                <a:gd name="T92" fmla="*/ 1960 w 2047"/>
                <a:gd name="T93" fmla="*/ 1246 h 1246"/>
                <a:gd name="T94" fmla="*/ 1930 w 2047"/>
                <a:gd name="T95" fmla="*/ 1180 h 1246"/>
                <a:gd name="T96" fmla="*/ 1952 w 2047"/>
                <a:gd name="T97" fmla="*/ 1173 h 1246"/>
                <a:gd name="T98" fmla="*/ 1843 w 2047"/>
                <a:gd name="T99" fmla="*/ 1035 h 1246"/>
                <a:gd name="T100" fmla="*/ 1647 w 2047"/>
                <a:gd name="T101" fmla="*/ 801 h 1246"/>
                <a:gd name="T102" fmla="*/ 1559 w 2047"/>
                <a:gd name="T103" fmla="*/ 772 h 1246"/>
                <a:gd name="T104" fmla="*/ 1304 w 2047"/>
                <a:gd name="T105" fmla="*/ 634 h 1246"/>
                <a:gd name="T106" fmla="*/ 1202 w 2047"/>
                <a:gd name="T107" fmla="*/ 641 h 1246"/>
                <a:gd name="T108" fmla="*/ 721 w 2047"/>
                <a:gd name="T109" fmla="*/ 634 h 1246"/>
                <a:gd name="T110" fmla="*/ 459 w 2047"/>
                <a:gd name="T111" fmla="*/ 699 h 1246"/>
                <a:gd name="T112" fmla="*/ 437 w 2047"/>
                <a:gd name="T113" fmla="*/ 699 h 1246"/>
                <a:gd name="T114" fmla="*/ 379 w 2047"/>
                <a:gd name="T115" fmla="*/ 728 h 1246"/>
                <a:gd name="T116" fmla="*/ 189 w 2047"/>
                <a:gd name="T117" fmla="*/ 779 h 1246"/>
                <a:gd name="T118" fmla="*/ 0 w 2047"/>
                <a:gd name="T119" fmla="*/ 801 h 1246"/>
                <a:gd name="T120" fmla="*/ 284 w 2047"/>
                <a:gd name="T121" fmla="*/ 451 h 1246"/>
                <a:gd name="T122" fmla="*/ 721 w 2047"/>
                <a:gd name="T123" fmla="*/ 44 h 1246"/>
                <a:gd name="T124" fmla="*/ 1179 w 2047"/>
                <a:gd name="T125" fmla="*/ 22 h 124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2047"/>
                <a:gd name="T190" fmla="*/ 0 h 1246"/>
                <a:gd name="T191" fmla="*/ 2047 w 2047"/>
                <a:gd name="T192" fmla="*/ 1246 h 124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2047" h="1246">
                  <a:moveTo>
                    <a:pt x="1290" y="51"/>
                  </a:moveTo>
                  <a:lnTo>
                    <a:pt x="1421" y="117"/>
                  </a:lnTo>
                  <a:lnTo>
                    <a:pt x="1486" y="131"/>
                  </a:lnTo>
                  <a:lnTo>
                    <a:pt x="1647" y="437"/>
                  </a:lnTo>
                  <a:lnTo>
                    <a:pt x="1668" y="517"/>
                  </a:lnTo>
                  <a:lnTo>
                    <a:pt x="1668" y="532"/>
                  </a:lnTo>
                  <a:lnTo>
                    <a:pt x="1595" y="488"/>
                  </a:lnTo>
                  <a:lnTo>
                    <a:pt x="1559" y="451"/>
                  </a:lnTo>
                  <a:lnTo>
                    <a:pt x="1559" y="401"/>
                  </a:lnTo>
                  <a:lnTo>
                    <a:pt x="1530" y="371"/>
                  </a:lnTo>
                  <a:lnTo>
                    <a:pt x="1530" y="357"/>
                  </a:lnTo>
                  <a:lnTo>
                    <a:pt x="1370" y="139"/>
                  </a:lnTo>
                  <a:lnTo>
                    <a:pt x="1245" y="44"/>
                  </a:lnTo>
                  <a:lnTo>
                    <a:pt x="1224" y="44"/>
                  </a:lnTo>
                  <a:lnTo>
                    <a:pt x="1202" y="66"/>
                  </a:lnTo>
                  <a:lnTo>
                    <a:pt x="1202" y="94"/>
                  </a:lnTo>
                  <a:lnTo>
                    <a:pt x="1253" y="117"/>
                  </a:lnTo>
                  <a:lnTo>
                    <a:pt x="1347" y="190"/>
                  </a:lnTo>
                  <a:lnTo>
                    <a:pt x="1501" y="437"/>
                  </a:lnTo>
                  <a:lnTo>
                    <a:pt x="1384" y="379"/>
                  </a:lnTo>
                  <a:lnTo>
                    <a:pt x="1290" y="211"/>
                  </a:lnTo>
                  <a:lnTo>
                    <a:pt x="1275" y="211"/>
                  </a:lnTo>
                  <a:lnTo>
                    <a:pt x="1275" y="240"/>
                  </a:lnTo>
                  <a:lnTo>
                    <a:pt x="1347" y="371"/>
                  </a:lnTo>
                  <a:lnTo>
                    <a:pt x="1347" y="393"/>
                  </a:lnTo>
                  <a:lnTo>
                    <a:pt x="1210" y="226"/>
                  </a:lnTo>
                  <a:lnTo>
                    <a:pt x="990" y="66"/>
                  </a:lnTo>
                  <a:lnTo>
                    <a:pt x="962" y="73"/>
                  </a:lnTo>
                  <a:lnTo>
                    <a:pt x="947" y="88"/>
                  </a:lnTo>
                  <a:lnTo>
                    <a:pt x="1107" y="240"/>
                  </a:lnTo>
                  <a:lnTo>
                    <a:pt x="1107" y="256"/>
                  </a:lnTo>
                  <a:lnTo>
                    <a:pt x="1129" y="277"/>
                  </a:lnTo>
                  <a:lnTo>
                    <a:pt x="1129" y="226"/>
                  </a:lnTo>
                  <a:lnTo>
                    <a:pt x="1296" y="379"/>
                  </a:lnTo>
                  <a:lnTo>
                    <a:pt x="1290" y="393"/>
                  </a:lnTo>
                  <a:lnTo>
                    <a:pt x="1290" y="416"/>
                  </a:lnTo>
                  <a:lnTo>
                    <a:pt x="1318" y="437"/>
                  </a:lnTo>
                  <a:lnTo>
                    <a:pt x="1122" y="437"/>
                  </a:lnTo>
                  <a:lnTo>
                    <a:pt x="990" y="488"/>
                  </a:lnTo>
                  <a:lnTo>
                    <a:pt x="968" y="510"/>
                  </a:lnTo>
                  <a:lnTo>
                    <a:pt x="968" y="532"/>
                  </a:lnTo>
                  <a:lnTo>
                    <a:pt x="990" y="547"/>
                  </a:lnTo>
                  <a:lnTo>
                    <a:pt x="1210" y="473"/>
                  </a:lnTo>
                  <a:lnTo>
                    <a:pt x="1406" y="496"/>
                  </a:lnTo>
                  <a:lnTo>
                    <a:pt x="1435" y="473"/>
                  </a:lnTo>
                  <a:lnTo>
                    <a:pt x="1501" y="488"/>
                  </a:lnTo>
                  <a:lnTo>
                    <a:pt x="1559" y="532"/>
                  </a:lnTo>
                  <a:lnTo>
                    <a:pt x="1559" y="547"/>
                  </a:lnTo>
                  <a:lnTo>
                    <a:pt x="1464" y="539"/>
                  </a:lnTo>
                  <a:lnTo>
                    <a:pt x="1406" y="510"/>
                  </a:lnTo>
                  <a:lnTo>
                    <a:pt x="1370" y="510"/>
                  </a:lnTo>
                  <a:lnTo>
                    <a:pt x="1362" y="517"/>
                  </a:lnTo>
                  <a:lnTo>
                    <a:pt x="1391" y="539"/>
                  </a:lnTo>
                  <a:lnTo>
                    <a:pt x="1413" y="539"/>
                  </a:lnTo>
                  <a:lnTo>
                    <a:pt x="1290" y="561"/>
                  </a:lnTo>
                  <a:lnTo>
                    <a:pt x="1275" y="568"/>
                  </a:lnTo>
                  <a:lnTo>
                    <a:pt x="1275" y="590"/>
                  </a:lnTo>
                  <a:lnTo>
                    <a:pt x="1296" y="612"/>
                  </a:lnTo>
                  <a:lnTo>
                    <a:pt x="1536" y="612"/>
                  </a:lnTo>
                  <a:lnTo>
                    <a:pt x="1508" y="612"/>
                  </a:lnTo>
                  <a:lnTo>
                    <a:pt x="1501" y="627"/>
                  </a:lnTo>
                  <a:lnTo>
                    <a:pt x="1530" y="634"/>
                  </a:lnTo>
                  <a:lnTo>
                    <a:pt x="1559" y="634"/>
                  </a:lnTo>
                  <a:lnTo>
                    <a:pt x="1573" y="627"/>
                  </a:lnTo>
                  <a:lnTo>
                    <a:pt x="1559" y="634"/>
                  </a:lnTo>
                  <a:lnTo>
                    <a:pt x="1624" y="662"/>
                  </a:lnTo>
                  <a:lnTo>
                    <a:pt x="1581" y="662"/>
                  </a:lnTo>
                  <a:lnTo>
                    <a:pt x="1581" y="728"/>
                  </a:lnTo>
                  <a:lnTo>
                    <a:pt x="1719" y="772"/>
                  </a:lnTo>
                  <a:lnTo>
                    <a:pt x="1749" y="801"/>
                  </a:lnTo>
                  <a:lnTo>
                    <a:pt x="1698" y="824"/>
                  </a:lnTo>
                  <a:lnTo>
                    <a:pt x="1792" y="845"/>
                  </a:lnTo>
                  <a:lnTo>
                    <a:pt x="1901" y="925"/>
                  </a:lnTo>
                  <a:lnTo>
                    <a:pt x="1909" y="918"/>
                  </a:lnTo>
                  <a:lnTo>
                    <a:pt x="1960" y="984"/>
                  </a:lnTo>
                  <a:lnTo>
                    <a:pt x="1799" y="867"/>
                  </a:lnTo>
                  <a:lnTo>
                    <a:pt x="1784" y="867"/>
                  </a:lnTo>
                  <a:lnTo>
                    <a:pt x="1763" y="889"/>
                  </a:lnTo>
                  <a:lnTo>
                    <a:pt x="1821" y="947"/>
                  </a:lnTo>
                  <a:lnTo>
                    <a:pt x="1799" y="947"/>
                  </a:lnTo>
                  <a:lnTo>
                    <a:pt x="1792" y="961"/>
                  </a:lnTo>
                  <a:lnTo>
                    <a:pt x="1843" y="984"/>
                  </a:lnTo>
                  <a:lnTo>
                    <a:pt x="1952" y="1078"/>
                  </a:lnTo>
                  <a:lnTo>
                    <a:pt x="1887" y="1064"/>
                  </a:lnTo>
                  <a:lnTo>
                    <a:pt x="1872" y="1056"/>
                  </a:lnTo>
                  <a:lnTo>
                    <a:pt x="1864" y="1064"/>
                  </a:lnTo>
                  <a:lnTo>
                    <a:pt x="1864" y="1078"/>
                  </a:lnTo>
                  <a:lnTo>
                    <a:pt x="1930" y="1107"/>
                  </a:lnTo>
                  <a:lnTo>
                    <a:pt x="1960" y="1107"/>
                  </a:lnTo>
                  <a:lnTo>
                    <a:pt x="2003" y="1173"/>
                  </a:lnTo>
                  <a:lnTo>
                    <a:pt x="1996" y="1173"/>
                  </a:lnTo>
                  <a:lnTo>
                    <a:pt x="1981" y="1180"/>
                  </a:lnTo>
                  <a:lnTo>
                    <a:pt x="2047" y="1246"/>
                  </a:lnTo>
                  <a:lnTo>
                    <a:pt x="1960" y="1246"/>
                  </a:lnTo>
                  <a:lnTo>
                    <a:pt x="1930" y="1209"/>
                  </a:lnTo>
                  <a:lnTo>
                    <a:pt x="1930" y="1180"/>
                  </a:lnTo>
                  <a:lnTo>
                    <a:pt x="1938" y="1180"/>
                  </a:lnTo>
                  <a:lnTo>
                    <a:pt x="1952" y="1173"/>
                  </a:lnTo>
                  <a:lnTo>
                    <a:pt x="1901" y="1129"/>
                  </a:lnTo>
                  <a:lnTo>
                    <a:pt x="1843" y="1035"/>
                  </a:lnTo>
                  <a:lnTo>
                    <a:pt x="1821" y="1020"/>
                  </a:lnTo>
                  <a:lnTo>
                    <a:pt x="1647" y="801"/>
                  </a:lnTo>
                  <a:lnTo>
                    <a:pt x="1573" y="750"/>
                  </a:lnTo>
                  <a:lnTo>
                    <a:pt x="1559" y="772"/>
                  </a:lnTo>
                  <a:lnTo>
                    <a:pt x="1325" y="662"/>
                  </a:lnTo>
                  <a:lnTo>
                    <a:pt x="1304" y="634"/>
                  </a:lnTo>
                  <a:lnTo>
                    <a:pt x="1296" y="641"/>
                  </a:lnTo>
                  <a:lnTo>
                    <a:pt x="1202" y="641"/>
                  </a:lnTo>
                  <a:lnTo>
                    <a:pt x="1099" y="627"/>
                  </a:lnTo>
                  <a:lnTo>
                    <a:pt x="721" y="634"/>
                  </a:lnTo>
                  <a:lnTo>
                    <a:pt x="459" y="707"/>
                  </a:lnTo>
                  <a:lnTo>
                    <a:pt x="459" y="699"/>
                  </a:lnTo>
                  <a:lnTo>
                    <a:pt x="444" y="685"/>
                  </a:lnTo>
                  <a:lnTo>
                    <a:pt x="437" y="699"/>
                  </a:lnTo>
                  <a:lnTo>
                    <a:pt x="400" y="699"/>
                  </a:lnTo>
                  <a:lnTo>
                    <a:pt x="379" y="728"/>
                  </a:lnTo>
                  <a:lnTo>
                    <a:pt x="299" y="736"/>
                  </a:lnTo>
                  <a:lnTo>
                    <a:pt x="189" y="779"/>
                  </a:lnTo>
                  <a:lnTo>
                    <a:pt x="22" y="801"/>
                  </a:lnTo>
                  <a:lnTo>
                    <a:pt x="0" y="801"/>
                  </a:lnTo>
                  <a:lnTo>
                    <a:pt x="139" y="685"/>
                  </a:lnTo>
                  <a:lnTo>
                    <a:pt x="284" y="451"/>
                  </a:lnTo>
                  <a:lnTo>
                    <a:pt x="459" y="240"/>
                  </a:lnTo>
                  <a:lnTo>
                    <a:pt x="721" y="44"/>
                  </a:lnTo>
                  <a:lnTo>
                    <a:pt x="888" y="0"/>
                  </a:lnTo>
                  <a:lnTo>
                    <a:pt x="1179" y="22"/>
                  </a:lnTo>
                  <a:lnTo>
                    <a:pt x="1290" y="51"/>
                  </a:lnTo>
                  <a:close/>
                </a:path>
              </a:pathLst>
            </a:custGeom>
            <a:solidFill>
              <a:srgbClr val="3D9B8E"/>
            </a:solidFill>
            <a:ln w="9525">
              <a:noFill/>
              <a:round/>
              <a:headEnd/>
              <a:tailEnd/>
            </a:ln>
          </p:spPr>
          <p:txBody>
            <a:bodyPr>
              <a:prstTxWarp prst="textNoShape">
                <a:avLst/>
              </a:prstTxWarp>
            </a:bodyPr>
            <a:lstStyle/>
            <a:p>
              <a:endParaRPr lang="en-US"/>
            </a:p>
          </p:txBody>
        </p:sp>
        <p:sp>
          <p:nvSpPr>
            <p:cNvPr id="51344" name="Freeform 204"/>
            <p:cNvSpPr>
              <a:spLocks noChangeAspect="1"/>
            </p:cNvSpPr>
            <p:nvPr/>
          </p:nvSpPr>
          <p:spPr bwMode="auto">
            <a:xfrm>
              <a:off x="1580" y="2804"/>
              <a:ext cx="1" cy="4"/>
            </a:xfrm>
            <a:custGeom>
              <a:avLst/>
              <a:gdLst>
                <a:gd name="T0" fmla="*/ 0 w 8"/>
                <a:gd name="T1" fmla="*/ 0 h 37"/>
                <a:gd name="T2" fmla="*/ 8 w 8"/>
                <a:gd name="T3" fmla="*/ 37 h 37"/>
                <a:gd name="T4" fmla="*/ 0 w 8"/>
                <a:gd name="T5" fmla="*/ 0 h 37"/>
                <a:gd name="T6" fmla="*/ 0 60000 65536"/>
                <a:gd name="T7" fmla="*/ 0 60000 65536"/>
                <a:gd name="T8" fmla="*/ 0 60000 65536"/>
                <a:gd name="T9" fmla="*/ 0 w 8"/>
                <a:gd name="T10" fmla="*/ 0 h 37"/>
                <a:gd name="T11" fmla="*/ 8 w 8"/>
                <a:gd name="T12" fmla="*/ 37 h 37"/>
              </a:gdLst>
              <a:ahLst/>
              <a:cxnLst>
                <a:cxn ang="T6">
                  <a:pos x="T0" y="T1"/>
                </a:cxn>
                <a:cxn ang="T7">
                  <a:pos x="T2" y="T3"/>
                </a:cxn>
                <a:cxn ang="T8">
                  <a:pos x="T4" y="T5"/>
                </a:cxn>
              </a:cxnLst>
              <a:rect l="T9" t="T10" r="T11" b="T12"/>
              <a:pathLst>
                <a:path w="8" h="37">
                  <a:moveTo>
                    <a:pt x="0" y="0"/>
                  </a:moveTo>
                  <a:lnTo>
                    <a:pt x="8" y="37"/>
                  </a:lnTo>
                  <a:lnTo>
                    <a:pt x="0" y="0"/>
                  </a:lnTo>
                  <a:close/>
                </a:path>
              </a:pathLst>
            </a:custGeom>
            <a:solidFill>
              <a:srgbClr val="FFFFFF"/>
            </a:solidFill>
            <a:ln w="9525">
              <a:noFill/>
              <a:round/>
              <a:headEnd/>
              <a:tailEnd/>
            </a:ln>
          </p:spPr>
          <p:txBody>
            <a:bodyPr>
              <a:prstTxWarp prst="textNoShape">
                <a:avLst/>
              </a:prstTxWarp>
            </a:bodyPr>
            <a:lstStyle/>
            <a:p>
              <a:endParaRPr lang="en-US"/>
            </a:p>
          </p:txBody>
        </p:sp>
        <p:sp>
          <p:nvSpPr>
            <p:cNvPr id="51345" name="Freeform 205"/>
            <p:cNvSpPr>
              <a:spLocks noChangeAspect="1"/>
            </p:cNvSpPr>
            <p:nvPr/>
          </p:nvSpPr>
          <p:spPr bwMode="auto">
            <a:xfrm>
              <a:off x="1660" y="2805"/>
              <a:ext cx="27" cy="51"/>
            </a:xfrm>
            <a:custGeom>
              <a:avLst/>
              <a:gdLst>
                <a:gd name="T0" fmla="*/ 196 w 219"/>
                <a:gd name="T1" fmla="*/ 182 h 415"/>
                <a:gd name="T2" fmla="*/ 219 w 219"/>
                <a:gd name="T3" fmla="*/ 255 h 415"/>
                <a:gd name="T4" fmla="*/ 102 w 219"/>
                <a:gd name="T5" fmla="*/ 160 h 415"/>
                <a:gd name="T6" fmla="*/ 102 w 219"/>
                <a:gd name="T7" fmla="*/ 204 h 415"/>
                <a:gd name="T8" fmla="*/ 219 w 219"/>
                <a:gd name="T9" fmla="*/ 371 h 415"/>
                <a:gd name="T10" fmla="*/ 219 w 219"/>
                <a:gd name="T11" fmla="*/ 415 h 415"/>
                <a:gd name="T12" fmla="*/ 131 w 219"/>
                <a:gd name="T13" fmla="*/ 335 h 415"/>
                <a:gd name="T14" fmla="*/ 0 w 219"/>
                <a:gd name="T15" fmla="*/ 0 h 415"/>
                <a:gd name="T16" fmla="*/ 153 w 219"/>
                <a:gd name="T17" fmla="*/ 124 h 415"/>
                <a:gd name="T18" fmla="*/ 196 w 219"/>
                <a:gd name="T19" fmla="*/ 182 h 41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19"/>
                <a:gd name="T31" fmla="*/ 0 h 415"/>
                <a:gd name="T32" fmla="*/ 219 w 219"/>
                <a:gd name="T33" fmla="*/ 415 h 41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9" h="415">
                  <a:moveTo>
                    <a:pt x="196" y="182"/>
                  </a:moveTo>
                  <a:lnTo>
                    <a:pt x="219" y="255"/>
                  </a:lnTo>
                  <a:lnTo>
                    <a:pt x="102" y="160"/>
                  </a:lnTo>
                  <a:lnTo>
                    <a:pt x="102" y="204"/>
                  </a:lnTo>
                  <a:lnTo>
                    <a:pt x="219" y="371"/>
                  </a:lnTo>
                  <a:lnTo>
                    <a:pt x="219" y="415"/>
                  </a:lnTo>
                  <a:lnTo>
                    <a:pt x="131" y="335"/>
                  </a:lnTo>
                  <a:lnTo>
                    <a:pt x="0" y="0"/>
                  </a:lnTo>
                  <a:lnTo>
                    <a:pt x="153" y="124"/>
                  </a:lnTo>
                  <a:lnTo>
                    <a:pt x="196" y="182"/>
                  </a:lnTo>
                  <a:close/>
                </a:path>
              </a:pathLst>
            </a:custGeom>
            <a:solidFill>
              <a:srgbClr val="3D9B8E"/>
            </a:solidFill>
            <a:ln w="9525">
              <a:noFill/>
              <a:round/>
              <a:headEnd/>
              <a:tailEnd/>
            </a:ln>
          </p:spPr>
          <p:txBody>
            <a:bodyPr>
              <a:prstTxWarp prst="textNoShape">
                <a:avLst/>
              </a:prstTxWarp>
            </a:bodyPr>
            <a:lstStyle/>
            <a:p>
              <a:endParaRPr lang="en-US"/>
            </a:p>
          </p:txBody>
        </p:sp>
        <p:sp>
          <p:nvSpPr>
            <p:cNvPr id="51346" name="Freeform 206"/>
            <p:cNvSpPr>
              <a:spLocks noChangeAspect="1"/>
            </p:cNvSpPr>
            <p:nvPr/>
          </p:nvSpPr>
          <p:spPr bwMode="auto">
            <a:xfrm>
              <a:off x="1560" y="2806"/>
              <a:ext cx="12" cy="13"/>
            </a:xfrm>
            <a:custGeom>
              <a:avLst/>
              <a:gdLst>
                <a:gd name="T0" fmla="*/ 101 w 101"/>
                <a:gd name="T1" fmla="*/ 36 h 102"/>
                <a:gd name="T2" fmla="*/ 58 w 101"/>
                <a:gd name="T3" fmla="*/ 102 h 102"/>
                <a:gd name="T4" fmla="*/ 0 w 101"/>
                <a:gd name="T5" fmla="*/ 57 h 102"/>
                <a:gd name="T6" fmla="*/ 29 w 101"/>
                <a:gd name="T7" fmla="*/ 0 h 102"/>
                <a:gd name="T8" fmla="*/ 80 w 101"/>
                <a:gd name="T9" fmla="*/ 7 h 102"/>
                <a:gd name="T10" fmla="*/ 101 w 101"/>
                <a:gd name="T11" fmla="*/ 36 h 102"/>
                <a:gd name="T12" fmla="*/ 0 60000 65536"/>
                <a:gd name="T13" fmla="*/ 0 60000 65536"/>
                <a:gd name="T14" fmla="*/ 0 60000 65536"/>
                <a:gd name="T15" fmla="*/ 0 60000 65536"/>
                <a:gd name="T16" fmla="*/ 0 60000 65536"/>
                <a:gd name="T17" fmla="*/ 0 60000 65536"/>
                <a:gd name="T18" fmla="*/ 0 w 101"/>
                <a:gd name="T19" fmla="*/ 0 h 102"/>
                <a:gd name="T20" fmla="*/ 101 w 101"/>
                <a:gd name="T21" fmla="*/ 102 h 102"/>
              </a:gdLst>
              <a:ahLst/>
              <a:cxnLst>
                <a:cxn ang="T12">
                  <a:pos x="T0" y="T1"/>
                </a:cxn>
                <a:cxn ang="T13">
                  <a:pos x="T2" y="T3"/>
                </a:cxn>
                <a:cxn ang="T14">
                  <a:pos x="T4" y="T5"/>
                </a:cxn>
                <a:cxn ang="T15">
                  <a:pos x="T6" y="T7"/>
                </a:cxn>
                <a:cxn ang="T16">
                  <a:pos x="T8" y="T9"/>
                </a:cxn>
                <a:cxn ang="T17">
                  <a:pos x="T10" y="T11"/>
                </a:cxn>
              </a:cxnLst>
              <a:rect l="T18" t="T19" r="T20" b="T21"/>
              <a:pathLst>
                <a:path w="101" h="102">
                  <a:moveTo>
                    <a:pt x="101" y="36"/>
                  </a:moveTo>
                  <a:lnTo>
                    <a:pt x="58" y="102"/>
                  </a:lnTo>
                  <a:lnTo>
                    <a:pt x="0" y="57"/>
                  </a:lnTo>
                  <a:lnTo>
                    <a:pt x="29" y="0"/>
                  </a:lnTo>
                  <a:lnTo>
                    <a:pt x="80" y="7"/>
                  </a:lnTo>
                  <a:lnTo>
                    <a:pt x="101" y="36"/>
                  </a:lnTo>
                  <a:close/>
                </a:path>
              </a:pathLst>
            </a:custGeom>
            <a:solidFill>
              <a:srgbClr val="C2C165"/>
            </a:solidFill>
            <a:ln w="9525">
              <a:noFill/>
              <a:round/>
              <a:headEnd/>
              <a:tailEnd/>
            </a:ln>
          </p:spPr>
          <p:txBody>
            <a:bodyPr>
              <a:prstTxWarp prst="textNoShape">
                <a:avLst/>
              </a:prstTxWarp>
            </a:bodyPr>
            <a:lstStyle/>
            <a:p>
              <a:endParaRPr lang="en-US"/>
            </a:p>
          </p:txBody>
        </p:sp>
        <p:sp>
          <p:nvSpPr>
            <p:cNvPr id="51347" name="Freeform 207"/>
            <p:cNvSpPr>
              <a:spLocks noChangeAspect="1"/>
            </p:cNvSpPr>
            <p:nvPr/>
          </p:nvSpPr>
          <p:spPr bwMode="auto">
            <a:xfrm>
              <a:off x="1646" y="2806"/>
              <a:ext cx="3" cy="5"/>
            </a:xfrm>
            <a:custGeom>
              <a:avLst/>
              <a:gdLst>
                <a:gd name="T0" fmla="*/ 22 w 22"/>
                <a:gd name="T1" fmla="*/ 36 h 36"/>
                <a:gd name="T2" fmla="*/ 0 w 22"/>
                <a:gd name="T3" fmla="*/ 0 h 36"/>
                <a:gd name="T4" fmla="*/ 22 w 22"/>
                <a:gd name="T5" fmla="*/ 14 h 36"/>
                <a:gd name="T6" fmla="*/ 22 w 22"/>
                <a:gd name="T7" fmla="*/ 36 h 36"/>
                <a:gd name="T8" fmla="*/ 0 60000 65536"/>
                <a:gd name="T9" fmla="*/ 0 60000 65536"/>
                <a:gd name="T10" fmla="*/ 0 60000 65536"/>
                <a:gd name="T11" fmla="*/ 0 60000 65536"/>
                <a:gd name="T12" fmla="*/ 0 w 22"/>
                <a:gd name="T13" fmla="*/ 0 h 36"/>
                <a:gd name="T14" fmla="*/ 22 w 22"/>
                <a:gd name="T15" fmla="*/ 36 h 36"/>
              </a:gdLst>
              <a:ahLst/>
              <a:cxnLst>
                <a:cxn ang="T8">
                  <a:pos x="T0" y="T1"/>
                </a:cxn>
                <a:cxn ang="T9">
                  <a:pos x="T2" y="T3"/>
                </a:cxn>
                <a:cxn ang="T10">
                  <a:pos x="T4" y="T5"/>
                </a:cxn>
                <a:cxn ang="T11">
                  <a:pos x="T6" y="T7"/>
                </a:cxn>
              </a:cxnLst>
              <a:rect l="T12" t="T13" r="T14" b="T15"/>
              <a:pathLst>
                <a:path w="22" h="36">
                  <a:moveTo>
                    <a:pt x="22" y="36"/>
                  </a:moveTo>
                  <a:lnTo>
                    <a:pt x="0" y="0"/>
                  </a:lnTo>
                  <a:lnTo>
                    <a:pt x="22" y="14"/>
                  </a:lnTo>
                  <a:lnTo>
                    <a:pt x="22" y="36"/>
                  </a:lnTo>
                  <a:close/>
                </a:path>
              </a:pathLst>
            </a:custGeom>
            <a:solidFill>
              <a:srgbClr val="1F1A17"/>
            </a:solidFill>
            <a:ln w="9525">
              <a:noFill/>
              <a:round/>
              <a:headEnd/>
              <a:tailEnd/>
            </a:ln>
          </p:spPr>
          <p:txBody>
            <a:bodyPr>
              <a:prstTxWarp prst="textNoShape">
                <a:avLst/>
              </a:prstTxWarp>
            </a:bodyPr>
            <a:lstStyle/>
            <a:p>
              <a:endParaRPr lang="en-US"/>
            </a:p>
          </p:txBody>
        </p:sp>
        <p:sp>
          <p:nvSpPr>
            <p:cNvPr id="51348" name="Freeform 208"/>
            <p:cNvSpPr>
              <a:spLocks noChangeAspect="1"/>
            </p:cNvSpPr>
            <p:nvPr/>
          </p:nvSpPr>
          <p:spPr bwMode="auto">
            <a:xfrm>
              <a:off x="1403" y="2808"/>
              <a:ext cx="23" cy="38"/>
            </a:xfrm>
            <a:custGeom>
              <a:avLst/>
              <a:gdLst>
                <a:gd name="T0" fmla="*/ 94 w 181"/>
                <a:gd name="T1" fmla="*/ 182 h 299"/>
                <a:gd name="T2" fmla="*/ 0 w 181"/>
                <a:gd name="T3" fmla="*/ 299 h 299"/>
                <a:gd name="T4" fmla="*/ 43 w 181"/>
                <a:gd name="T5" fmla="*/ 205 h 299"/>
                <a:gd name="T6" fmla="*/ 101 w 181"/>
                <a:gd name="T7" fmla="*/ 123 h 299"/>
                <a:gd name="T8" fmla="*/ 123 w 181"/>
                <a:gd name="T9" fmla="*/ 59 h 299"/>
                <a:gd name="T10" fmla="*/ 181 w 181"/>
                <a:gd name="T11" fmla="*/ 0 h 299"/>
                <a:gd name="T12" fmla="*/ 138 w 181"/>
                <a:gd name="T13" fmla="*/ 109 h 299"/>
                <a:gd name="T14" fmla="*/ 94 w 181"/>
                <a:gd name="T15" fmla="*/ 182 h 299"/>
                <a:gd name="T16" fmla="*/ 0 60000 65536"/>
                <a:gd name="T17" fmla="*/ 0 60000 65536"/>
                <a:gd name="T18" fmla="*/ 0 60000 65536"/>
                <a:gd name="T19" fmla="*/ 0 60000 65536"/>
                <a:gd name="T20" fmla="*/ 0 60000 65536"/>
                <a:gd name="T21" fmla="*/ 0 60000 65536"/>
                <a:gd name="T22" fmla="*/ 0 60000 65536"/>
                <a:gd name="T23" fmla="*/ 0 60000 65536"/>
                <a:gd name="T24" fmla="*/ 0 w 181"/>
                <a:gd name="T25" fmla="*/ 0 h 299"/>
                <a:gd name="T26" fmla="*/ 181 w 181"/>
                <a:gd name="T27" fmla="*/ 299 h 29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1" h="299">
                  <a:moveTo>
                    <a:pt x="94" y="182"/>
                  </a:moveTo>
                  <a:lnTo>
                    <a:pt x="0" y="299"/>
                  </a:lnTo>
                  <a:lnTo>
                    <a:pt x="43" y="205"/>
                  </a:lnTo>
                  <a:lnTo>
                    <a:pt x="101" y="123"/>
                  </a:lnTo>
                  <a:lnTo>
                    <a:pt x="123" y="59"/>
                  </a:lnTo>
                  <a:lnTo>
                    <a:pt x="181" y="0"/>
                  </a:lnTo>
                  <a:lnTo>
                    <a:pt x="138" y="109"/>
                  </a:lnTo>
                  <a:lnTo>
                    <a:pt x="94" y="182"/>
                  </a:lnTo>
                  <a:close/>
                </a:path>
              </a:pathLst>
            </a:custGeom>
            <a:solidFill>
              <a:srgbClr val="C2C165"/>
            </a:solidFill>
            <a:ln w="9525">
              <a:noFill/>
              <a:round/>
              <a:headEnd/>
              <a:tailEnd/>
            </a:ln>
          </p:spPr>
          <p:txBody>
            <a:bodyPr>
              <a:prstTxWarp prst="textNoShape">
                <a:avLst/>
              </a:prstTxWarp>
            </a:bodyPr>
            <a:lstStyle/>
            <a:p>
              <a:endParaRPr lang="en-US"/>
            </a:p>
          </p:txBody>
        </p:sp>
        <p:sp>
          <p:nvSpPr>
            <p:cNvPr id="51349" name="Freeform 209"/>
            <p:cNvSpPr>
              <a:spLocks noChangeAspect="1"/>
            </p:cNvSpPr>
            <p:nvPr/>
          </p:nvSpPr>
          <p:spPr bwMode="auto">
            <a:xfrm>
              <a:off x="1595" y="2810"/>
              <a:ext cx="3" cy="8"/>
            </a:xfrm>
            <a:custGeom>
              <a:avLst/>
              <a:gdLst>
                <a:gd name="T0" fmla="*/ 7 w 22"/>
                <a:gd name="T1" fmla="*/ 65 h 65"/>
                <a:gd name="T2" fmla="*/ 0 w 22"/>
                <a:gd name="T3" fmla="*/ 0 h 65"/>
                <a:gd name="T4" fmla="*/ 22 w 22"/>
                <a:gd name="T5" fmla="*/ 51 h 65"/>
                <a:gd name="T6" fmla="*/ 7 w 22"/>
                <a:gd name="T7" fmla="*/ 65 h 65"/>
                <a:gd name="T8" fmla="*/ 0 60000 65536"/>
                <a:gd name="T9" fmla="*/ 0 60000 65536"/>
                <a:gd name="T10" fmla="*/ 0 60000 65536"/>
                <a:gd name="T11" fmla="*/ 0 60000 65536"/>
                <a:gd name="T12" fmla="*/ 0 w 22"/>
                <a:gd name="T13" fmla="*/ 0 h 65"/>
                <a:gd name="T14" fmla="*/ 22 w 22"/>
                <a:gd name="T15" fmla="*/ 65 h 65"/>
              </a:gdLst>
              <a:ahLst/>
              <a:cxnLst>
                <a:cxn ang="T8">
                  <a:pos x="T0" y="T1"/>
                </a:cxn>
                <a:cxn ang="T9">
                  <a:pos x="T2" y="T3"/>
                </a:cxn>
                <a:cxn ang="T10">
                  <a:pos x="T4" y="T5"/>
                </a:cxn>
                <a:cxn ang="T11">
                  <a:pos x="T6" y="T7"/>
                </a:cxn>
              </a:cxnLst>
              <a:rect l="T12" t="T13" r="T14" b="T15"/>
              <a:pathLst>
                <a:path w="22" h="65">
                  <a:moveTo>
                    <a:pt x="7" y="65"/>
                  </a:moveTo>
                  <a:lnTo>
                    <a:pt x="0" y="0"/>
                  </a:lnTo>
                  <a:lnTo>
                    <a:pt x="22" y="51"/>
                  </a:lnTo>
                  <a:lnTo>
                    <a:pt x="7" y="65"/>
                  </a:lnTo>
                  <a:close/>
                </a:path>
              </a:pathLst>
            </a:custGeom>
            <a:solidFill>
              <a:srgbClr val="1F1A17"/>
            </a:solidFill>
            <a:ln w="9525">
              <a:noFill/>
              <a:round/>
              <a:headEnd/>
              <a:tailEnd/>
            </a:ln>
          </p:spPr>
          <p:txBody>
            <a:bodyPr>
              <a:prstTxWarp prst="textNoShape">
                <a:avLst/>
              </a:prstTxWarp>
            </a:bodyPr>
            <a:lstStyle/>
            <a:p>
              <a:endParaRPr lang="en-US"/>
            </a:p>
          </p:txBody>
        </p:sp>
        <p:sp>
          <p:nvSpPr>
            <p:cNvPr id="51350" name="Freeform 210"/>
            <p:cNvSpPr>
              <a:spLocks noChangeAspect="1"/>
            </p:cNvSpPr>
            <p:nvPr/>
          </p:nvSpPr>
          <p:spPr bwMode="auto">
            <a:xfrm>
              <a:off x="1762" y="2813"/>
              <a:ext cx="16" cy="57"/>
            </a:xfrm>
            <a:custGeom>
              <a:avLst/>
              <a:gdLst>
                <a:gd name="T0" fmla="*/ 0 w 131"/>
                <a:gd name="T1" fmla="*/ 459 h 459"/>
                <a:gd name="T2" fmla="*/ 14 w 131"/>
                <a:gd name="T3" fmla="*/ 334 h 459"/>
                <a:gd name="T4" fmla="*/ 102 w 131"/>
                <a:gd name="T5" fmla="*/ 29 h 459"/>
                <a:gd name="T6" fmla="*/ 131 w 131"/>
                <a:gd name="T7" fmla="*/ 0 h 459"/>
                <a:gd name="T8" fmla="*/ 59 w 131"/>
                <a:gd name="T9" fmla="*/ 168 h 459"/>
                <a:gd name="T10" fmla="*/ 0 w 131"/>
                <a:gd name="T11" fmla="*/ 459 h 459"/>
                <a:gd name="T12" fmla="*/ 0 60000 65536"/>
                <a:gd name="T13" fmla="*/ 0 60000 65536"/>
                <a:gd name="T14" fmla="*/ 0 60000 65536"/>
                <a:gd name="T15" fmla="*/ 0 60000 65536"/>
                <a:gd name="T16" fmla="*/ 0 60000 65536"/>
                <a:gd name="T17" fmla="*/ 0 60000 65536"/>
                <a:gd name="T18" fmla="*/ 0 w 131"/>
                <a:gd name="T19" fmla="*/ 0 h 459"/>
                <a:gd name="T20" fmla="*/ 131 w 131"/>
                <a:gd name="T21" fmla="*/ 459 h 459"/>
              </a:gdLst>
              <a:ahLst/>
              <a:cxnLst>
                <a:cxn ang="T12">
                  <a:pos x="T0" y="T1"/>
                </a:cxn>
                <a:cxn ang="T13">
                  <a:pos x="T2" y="T3"/>
                </a:cxn>
                <a:cxn ang="T14">
                  <a:pos x="T4" y="T5"/>
                </a:cxn>
                <a:cxn ang="T15">
                  <a:pos x="T6" y="T7"/>
                </a:cxn>
                <a:cxn ang="T16">
                  <a:pos x="T8" y="T9"/>
                </a:cxn>
                <a:cxn ang="T17">
                  <a:pos x="T10" y="T11"/>
                </a:cxn>
              </a:cxnLst>
              <a:rect l="T18" t="T19" r="T20" b="T21"/>
              <a:pathLst>
                <a:path w="131" h="459">
                  <a:moveTo>
                    <a:pt x="0" y="459"/>
                  </a:moveTo>
                  <a:lnTo>
                    <a:pt x="14" y="334"/>
                  </a:lnTo>
                  <a:lnTo>
                    <a:pt x="102" y="29"/>
                  </a:lnTo>
                  <a:lnTo>
                    <a:pt x="131" y="0"/>
                  </a:lnTo>
                  <a:lnTo>
                    <a:pt x="59" y="168"/>
                  </a:lnTo>
                  <a:lnTo>
                    <a:pt x="0" y="459"/>
                  </a:lnTo>
                  <a:close/>
                </a:path>
              </a:pathLst>
            </a:custGeom>
            <a:solidFill>
              <a:srgbClr val="1F1A17"/>
            </a:solidFill>
            <a:ln w="9525">
              <a:noFill/>
              <a:round/>
              <a:headEnd/>
              <a:tailEnd/>
            </a:ln>
          </p:spPr>
          <p:txBody>
            <a:bodyPr>
              <a:prstTxWarp prst="textNoShape">
                <a:avLst/>
              </a:prstTxWarp>
            </a:bodyPr>
            <a:lstStyle/>
            <a:p>
              <a:endParaRPr lang="en-US"/>
            </a:p>
          </p:txBody>
        </p:sp>
        <p:sp>
          <p:nvSpPr>
            <p:cNvPr id="51351" name="Freeform 211"/>
            <p:cNvSpPr>
              <a:spLocks noChangeAspect="1"/>
            </p:cNvSpPr>
            <p:nvPr/>
          </p:nvSpPr>
          <p:spPr bwMode="auto">
            <a:xfrm>
              <a:off x="1572" y="2815"/>
              <a:ext cx="12" cy="16"/>
            </a:xfrm>
            <a:custGeom>
              <a:avLst/>
              <a:gdLst>
                <a:gd name="T0" fmla="*/ 96 w 96"/>
                <a:gd name="T1" fmla="*/ 50 h 123"/>
                <a:gd name="T2" fmla="*/ 66 w 96"/>
                <a:gd name="T3" fmla="*/ 123 h 123"/>
                <a:gd name="T4" fmla="*/ 0 w 96"/>
                <a:gd name="T5" fmla="*/ 64 h 123"/>
                <a:gd name="T6" fmla="*/ 37 w 96"/>
                <a:gd name="T7" fmla="*/ 0 h 123"/>
                <a:gd name="T8" fmla="*/ 66 w 96"/>
                <a:gd name="T9" fmla="*/ 21 h 123"/>
                <a:gd name="T10" fmla="*/ 96 w 96"/>
                <a:gd name="T11" fmla="*/ 50 h 123"/>
                <a:gd name="T12" fmla="*/ 0 60000 65536"/>
                <a:gd name="T13" fmla="*/ 0 60000 65536"/>
                <a:gd name="T14" fmla="*/ 0 60000 65536"/>
                <a:gd name="T15" fmla="*/ 0 60000 65536"/>
                <a:gd name="T16" fmla="*/ 0 60000 65536"/>
                <a:gd name="T17" fmla="*/ 0 60000 65536"/>
                <a:gd name="T18" fmla="*/ 0 w 96"/>
                <a:gd name="T19" fmla="*/ 0 h 123"/>
                <a:gd name="T20" fmla="*/ 96 w 96"/>
                <a:gd name="T21" fmla="*/ 123 h 123"/>
              </a:gdLst>
              <a:ahLst/>
              <a:cxnLst>
                <a:cxn ang="T12">
                  <a:pos x="T0" y="T1"/>
                </a:cxn>
                <a:cxn ang="T13">
                  <a:pos x="T2" y="T3"/>
                </a:cxn>
                <a:cxn ang="T14">
                  <a:pos x="T4" y="T5"/>
                </a:cxn>
                <a:cxn ang="T15">
                  <a:pos x="T6" y="T7"/>
                </a:cxn>
                <a:cxn ang="T16">
                  <a:pos x="T8" y="T9"/>
                </a:cxn>
                <a:cxn ang="T17">
                  <a:pos x="T10" y="T11"/>
                </a:cxn>
              </a:cxnLst>
              <a:rect l="T18" t="T19" r="T20" b="T21"/>
              <a:pathLst>
                <a:path w="96" h="123">
                  <a:moveTo>
                    <a:pt x="96" y="50"/>
                  </a:moveTo>
                  <a:lnTo>
                    <a:pt x="66" y="123"/>
                  </a:lnTo>
                  <a:lnTo>
                    <a:pt x="0" y="64"/>
                  </a:lnTo>
                  <a:lnTo>
                    <a:pt x="37" y="0"/>
                  </a:lnTo>
                  <a:lnTo>
                    <a:pt x="66" y="21"/>
                  </a:lnTo>
                  <a:lnTo>
                    <a:pt x="96" y="50"/>
                  </a:lnTo>
                  <a:close/>
                </a:path>
              </a:pathLst>
            </a:custGeom>
            <a:solidFill>
              <a:srgbClr val="C2C165"/>
            </a:solidFill>
            <a:ln w="9525">
              <a:noFill/>
              <a:round/>
              <a:headEnd/>
              <a:tailEnd/>
            </a:ln>
          </p:spPr>
          <p:txBody>
            <a:bodyPr>
              <a:prstTxWarp prst="textNoShape">
                <a:avLst/>
              </a:prstTxWarp>
            </a:bodyPr>
            <a:lstStyle/>
            <a:p>
              <a:endParaRPr lang="en-US"/>
            </a:p>
          </p:txBody>
        </p:sp>
        <p:sp>
          <p:nvSpPr>
            <p:cNvPr id="51352" name="Freeform 212"/>
            <p:cNvSpPr>
              <a:spLocks noChangeAspect="1"/>
            </p:cNvSpPr>
            <p:nvPr/>
          </p:nvSpPr>
          <p:spPr bwMode="auto">
            <a:xfrm>
              <a:off x="1811" y="2815"/>
              <a:ext cx="17" cy="45"/>
            </a:xfrm>
            <a:custGeom>
              <a:avLst/>
              <a:gdLst>
                <a:gd name="T0" fmla="*/ 88 w 138"/>
                <a:gd name="T1" fmla="*/ 94 h 357"/>
                <a:gd name="T2" fmla="*/ 73 w 138"/>
                <a:gd name="T3" fmla="*/ 152 h 357"/>
                <a:gd name="T4" fmla="*/ 44 w 138"/>
                <a:gd name="T5" fmla="*/ 196 h 357"/>
                <a:gd name="T6" fmla="*/ 0 w 138"/>
                <a:gd name="T7" fmla="*/ 357 h 357"/>
                <a:gd name="T8" fmla="*/ 15 w 138"/>
                <a:gd name="T9" fmla="*/ 261 h 357"/>
                <a:gd name="T10" fmla="*/ 109 w 138"/>
                <a:gd name="T11" fmla="*/ 21 h 357"/>
                <a:gd name="T12" fmla="*/ 138 w 138"/>
                <a:gd name="T13" fmla="*/ 0 h 357"/>
                <a:gd name="T14" fmla="*/ 138 w 138"/>
                <a:gd name="T15" fmla="*/ 36 h 357"/>
                <a:gd name="T16" fmla="*/ 88 w 138"/>
                <a:gd name="T17" fmla="*/ 94 h 35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38"/>
                <a:gd name="T28" fmla="*/ 0 h 357"/>
                <a:gd name="T29" fmla="*/ 138 w 138"/>
                <a:gd name="T30" fmla="*/ 357 h 35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38" h="357">
                  <a:moveTo>
                    <a:pt x="88" y="94"/>
                  </a:moveTo>
                  <a:lnTo>
                    <a:pt x="73" y="152"/>
                  </a:lnTo>
                  <a:lnTo>
                    <a:pt x="44" y="196"/>
                  </a:lnTo>
                  <a:lnTo>
                    <a:pt x="0" y="357"/>
                  </a:lnTo>
                  <a:lnTo>
                    <a:pt x="15" y="261"/>
                  </a:lnTo>
                  <a:lnTo>
                    <a:pt x="109" y="21"/>
                  </a:lnTo>
                  <a:lnTo>
                    <a:pt x="138" y="0"/>
                  </a:lnTo>
                  <a:lnTo>
                    <a:pt x="138" y="36"/>
                  </a:lnTo>
                  <a:lnTo>
                    <a:pt x="88" y="94"/>
                  </a:lnTo>
                  <a:close/>
                </a:path>
              </a:pathLst>
            </a:custGeom>
            <a:solidFill>
              <a:srgbClr val="1F1A17"/>
            </a:solidFill>
            <a:ln w="9525">
              <a:noFill/>
              <a:round/>
              <a:headEnd/>
              <a:tailEnd/>
            </a:ln>
          </p:spPr>
          <p:txBody>
            <a:bodyPr>
              <a:prstTxWarp prst="textNoShape">
                <a:avLst/>
              </a:prstTxWarp>
            </a:bodyPr>
            <a:lstStyle/>
            <a:p>
              <a:endParaRPr lang="en-US"/>
            </a:p>
          </p:txBody>
        </p:sp>
        <p:sp>
          <p:nvSpPr>
            <p:cNvPr id="51353" name="Freeform 213"/>
            <p:cNvSpPr>
              <a:spLocks noChangeAspect="1"/>
            </p:cNvSpPr>
            <p:nvPr/>
          </p:nvSpPr>
          <p:spPr bwMode="auto">
            <a:xfrm>
              <a:off x="1613" y="2816"/>
              <a:ext cx="11" cy="36"/>
            </a:xfrm>
            <a:custGeom>
              <a:avLst/>
              <a:gdLst>
                <a:gd name="T0" fmla="*/ 66 w 88"/>
                <a:gd name="T1" fmla="*/ 123 h 284"/>
                <a:gd name="T2" fmla="*/ 74 w 88"/>
                <a:gd name="T3" fmla="*/ 139 h 284"/>
                <a:gd name="T4" fmla="*/ 88 w 88"/>
                <a:gd name="T5" fmla="*/ 123 h 284"/>
                <a:gd name="T6" fmla="*/ 51 w 88"/>
                <a:gd name="T7" fmla="*/ 284 h 284"/>
                <a:gd name="T8" fmla="*/ 29 w 88"/>
                <a:gd name="T9" fmla="*/ 94 h 284"/>
                <a:gd name="T10" fmla="*/ 0 w 88"/>
                <a:gd name="T11" fmla="*/ 29 h 284"/>
                <a:gd name="T12" fmla="*/ 15 w 88"/>
                <a:gd name="T13" fmla="*/ 0 h 284"/>
                <a:gd name="T14" fmla="*/ 66 w 88"/>
                <a:gd name="T15" fmla="*/ 87 h 284"/>
                <a:gd name="T16" fmla="*/ 66 w 88"/>
                <a:gd name="T17" fmla="*/ 123 h 28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8"/>
                <a:gd name="T28" fmla="*/ 0 h 284"/>
                <a:gd name="T29" fmla="*/ 88 w 88"/>
                <a:gd name="T30" fmla="*/ 284 h 28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8" h="284">
                  <a:moveTo>
                    <a:pt x="66" y="123"/>
                  </a:moveTo>
                  <a:lnTo>
                    <a:pt x="74" y="139"/>
                  </a:lnTo>
                  <a:lnTo>
                    <a:pt x="88" y="123"/>
                  </a:lnTo>
                  <a:lnTo>
                    <a:pt x="51" y="284"/>
                  </a:lnTo>
                  <a:lnTo>
                    <a:pt x="29" y="94"/>
                  </a:lnTo>
                  <a:lnTo>
                    <a:pt x="0" y="29"/>
                  </a:lnTo>
                  <a:lnTo>
                    <a:pt x="15" y="0"/>
                  </a:lnTo>
                  <a:lnTo>
                    <a:pt x="66" y="87"/>
                  </a:lnTo>
                  <a:lnTo>
                    <a:pt x="66" y="123"/>
                  </a:lnTo>
                  <a:close/>
                </a:path>
              </a:pathLst>
            </a:custGeom>
            <a:solidFill>
              <a:srgbClr val="1F1A17"/>
            </a:solidFill>
            <a:ln w="9525">
              <a:noFill/>
              <a:round/>
              <a:headEnd/>
              <a:tailEnd/>
            </a:ln>
          </p:spPr>
          <p:txBody>
            <a:bodyPr>
              <a:prstTxWarp prst="textNoShape">
                <a:avLst/>
              </a:prstTxWarp>
            </a:bodyPr>
            <a:lstStyle/>
            <a:p>
              <a:endParaRPr lang="en-US"/>
            </a:p>
          </p:txBody>
        </p:sp>
        <p:sp>
          <p:nvSpPr>
            <p:cNvPr id="51354" name="Freeform 214"/>
            <p:cNvSpPr>
              <a:spLocks noChangeAspect="1"/>
            </p:cNvSpPr>
            <p:nvPr/>
          </p:nvSpPr>
          <p:spPr bwMode="auto">
            <a:xfrm>
              <a:off x="1611" y="2831"/>
              <a:ext cx="2" cy="12"/>
            </a:xfrm>
            <a:custGeom>
              <a:avLst/>
              <a:gdLst>
                <a:gd name="T0" fmla="*/ 14 w 14"/>
                <a:gd name="T1" fmla="*/ 95 h 95"/>
                <a:gd name="T2" fmla="*/ 0 w 14"/>
                <a:gd name="T3" fmla="*/ 95 h 95"/>
                <a:gd name="T4" fmla="*/ 0 w 14"/>
                <a:gd name="T5" fmla="*/ 0 h 95"/>
                <a:gd name="T6" fmla="*/ 14 w 14"/>
                <a:gd name="T7" fmla="*/ 95 h 95"/>
                <a:gd name="T8" fmla="*/ 0 60000 65536"/>
                <a:gd name="T9" fmla="*/ 0 60000 65536"/>
                <a:gd name="T10" fmla="*/ 0 60000 65536"/>
                <a:gd name="T11" fmla="*/ 0 60000 65536"/>
                <a:gd name="T12" fmla="*/ 0 w 14"/>
                <a:gd name="T13" fmla="*/ 0 h 95"/>
                <a:gd name="T14" fmla="*/ 14 w 14"/>
                <a:gd name="T15" fmla="*/ 95 h 95"/>
              </a:gdLst>
              <a:ahLst/>
              <a:cxnLst>
                <a:cxn ang="T8">
                  <a:pos x="T0" y="T1"/>
                </a:cxn>
                <a:cxn ang="T9">
                  <a:pos x="T2" y="T3"/>
                </a:cxn>
                <a:cxn ang="T10">
                  <a:pos x="T4" y="T5"/>
                </a:cxn>
                <a:cxn ang="T11">
                  <a:pos x="T6" y="T7"/>
                </a:cxn>
              </a:cxnLst>
              <a:rect l="T12" t="T13" r="T14" b="T15"/>
              <a:pathLst>
                <a:path w="14" h="95">
                  <a:moveTo>
                    <a:pt x="14" y="95"/>
                  </a:moveTo>
                  <a:lnTo>
                    <a:pt x="0" y="95"/>
                  </a:lnTo>
                  <a:lnTo>
                    <a:pt x="0" y="0"/>
                  </a:lnTo>
                  <a:lnTo>
                    <a:pt x="14" y="95"/>
                  </a:lnTo>
                  <a:close/>
                </a:path>
              </a:pathLst>
            </a:custGeom>
            <a:solidFill>
              <a:srgbClr val="1F1A17"/>
            </a:solidFill>
            <a:ln w="9525">
              <a:noFill/>
              <a:round/>
              <a:headEnd/>
              <a:tailEnd/>
            </a:ln>
          </p:spPr>
          <p:txBody>
            <a:bodyPr>
              <a:prstTxWarp prst="textNoShape">
                <a:avLst/>
              </a:prstTxWarp>
            </a:bodyPr>
            <a:lstStyle/>
            <a:p>
              <a:endParaRPr lang="en-US"/>
            </a:p>
          </p:txBody>
        </p:sp>
        <p:sp>
          <p:nvSpPr>
            <p:cNvPr id="51355" name="Freeform 215"/>
            <p:cNvSpPr>
              <a:spLocks noChangeAspect="1"/>
            </p:cNvSpPr>
            <p:nvPr/>
          </p:nvSpPr>
          <p:spPr bwMode="auto">
            <a:xfrm>
              <a:off x="2077" y="2819"/>
              <a:ext cx="8" cy="18"/>
            </a:xfrm>
            <a:custGeom>
              <a:avLst/>
              <a:gdLst>
                <a:gd name="T0" fmla="*/ 65 w 65"/>
                <a:gd name="T1" fmla="*/ 146 h 146"/>
                <a:gd name="T2" fmla="*/ 8 w 65"/>
                <a:gd name="T3" fmla="*/ 65 h 146"/>
                <a:gd name="T4" fmla="*/ 0 w 65"/>
                <a:gd name="T5" fmla="*/ 0 h 146"/>
                <a:gd name="T6" fmla="*/ 65 w 65"/>
                <a:gd name="T7" fmla="*/ 117 h 146"/>
                <a:gd name="T8" fmla="*/ 65 w 65"/>
                <a:gd name="T9" fmla="*/ 146 h 146"/>
                <a:gd name="T10" fmla="*/ 0 60000 65536"/>
                <a:gd name="T11" fmla="*/ 0 60000 65536"/>
                <a:gd name="T12" fmla="*/ 0 60000 65536"/>
                <a:gd name="T13" fmla="*/ 0 60000 65536"/>
                <a:gd name="T14" fmla="*/ 0 60000 65536"/>
                <a:gd name="T15" fmla="*/ 0 w 65"/>
                <a:gd name="T16" fmla="*/ 0 h 146"/>
                <a:gd name="T17" fmla="*/ 65 w 65"/>
                <a:gd name="T18" fmla="*/ 146 h 146"/>
              </a:gdLst>
              <a:ahLst/>
              <a:cxnLst>
                <a:cxn ang="T10">
                  <a:pos x="T0" y="T1"/>
                </a:cxn>
                <a:cxn ang="T11">
                  <a:pos x="T2" y="T3"/>
                </a:cxn>
                <a:cxn ang="T12">
                  <a:pos x="T4" y="T5"/>
                </a:cxn>
                <a:cxn ang="T13">
                  <a:pos x="T6" y="T7"/>
                </a:cxn>
                <a:cxn ang="T14">
                  <a:pos x="T8" y="T9"/>
                </a:cxn>
              </a:cxnLst>
              <a:rect l="T15" t="T16" r="T17" b="T18"/>
              <a:pathLst>
                <a:path w="65" h="146">
                  <a:moveTo>
                    <a:pt x="65" y="146"/>
                  </a:moveTo>
                  <a:lnTo>
                    <a:pt x="8" y="65"/>
                  </a:lnTo>
                  <a:lnTo>
                    <a:pt x="0" y="0"/>
                  </a:lnTo>
                  <a:lnTo>
                    <a:pt x="65" y="117"/>
                  </a:lnTo>
                  <a:lnTo>
                    <a:pt x="65" y="146"/>
                  </a:lnTo>
                  <a:close/>
                </a:path>
              </a:pathLst>
            </a:custGeom>
            <a:solidFill>
              <a:srgbClr val="1F1A17"/>
            </a:solidFill>
            <a:ln w="9525">
              <a:noFill/>
              <a:round/>
              <a:headEnd/>
              <a:tailEnd/>
            </a:ln>
          </p:spPr>
          <p:txBody>
            <a:bodyPr>
              <a:prstTxWarp prst="textNoShape">
                <a:avLst/>
              </a:prstTxWarp>
            </a:bodyPr>
            <a:lstStyle/>
            <a:p>
              <a:endParaRPr lang="en-US"/>
            </a:p>
          </p:txBody>
        </p:sp>
        <p:sp>
          <p:nvSpPr>
            <p:cNvPr id="51356" name="Freeform 216"/>
            <p:cNvSpPr>
              <a:spLocks noChangeAspect="1"/>
            </p:cNvSpPr>
            <p:nvPr/>
          </p:nvSpPr>
          <p:spPr bwMode="auto">
            <a:xfrm>
              <a:off x="1383" y="2820"/>
              <a:ext cx="26" cy="37"/>
            </a:xfrm>
            <a:custGeom>
              <a:avLst/>
              <a:gdLst>
                <a:gd name="T0" fmla="*/ 109 w 211"/>
                <a:gd name="T1" fmla="*/ 204 h 299"/>
                <a:gd name="T2" fmla="*/ 130 w 211"/>
                <a:gd name="T3" fmla="*/ 225 h 299"/>
                <a:gd name="T4" fmla="*/ 94 w 211"/>
                <a:gd name="T5" fmla="*/ 276 h 299"/>
                <a:gd name="T6" fmla="*/ 0 w 211"/>
                <a:gd name="T7" fmla="*/ 299 h 299"/>
                <a:gd name="T8" fmla="*/ 21 w 211"/>
                <a:gd name="T9" fmla="*/ 225 h 299"/>
                <a:gd name="T10" fmla="*/ 138 w 211"/>
                <a:gd name="T11" fmla="*/ 58 h 299"/>
                <a:gd name="T12" fmla="*/ 211 w 211"/>
                <a:gd name="T13" fmla="*/ 0 h 299"/>
                <a:gd name="T14" fmla="*/ 109 w 211"/>
                <a:gd name="T15" fmla="*/ 196 h 299"/>
                <a:gd name="T16" fmla="*/ 109 w 211"/>
                <a:gd name="T17" fmla="*/ 204 h 29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11"/>
                <a:gd name="T28" fmla="*/ 0 h 299"/>
                <a:gd name="T29" fmla="*/ 211 w 211"/>
                <a:gd name="T30" fmla="*/ 299 h 29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11" h="299">
                  <a:moveTo>
                    <a:pt x="109" y="204"/>
                  </a:moveTo>
                  <a:lnTo>
                    <a:pt x="130" y="225"/>
                  </a:lnTo>
                  <a:lnTo>
                    <a:pt x="94" y="276"/>
                  </a:lnTo>
                  <a:lnTo>
                    <a:pt x="0" y="299"/>
                  </a:lnTo>
                  <a:lnTo>
                    <a:pt x="21" y="225"/>
                  </a:lnTo>
                  <a:lnTo>
                    <a:pt x="138" y="58"/>
                  </a:lnTo>
                  <a:lnTo>
                    <a:pt x="211" y="0"/>
                  </a:lnTo>
                  <a:lnTo>
                    <a:pt x="109" y="196"/>
                  </a:lnTo>
                  <a:lnTo>
                    <a:pt x="109" y="204"/>
                  </a:lnTo>
                  <a:close/>
                </a:path>
              </a:pathLst>
            </a:custGeom>
            <a:solidFill>
              <a:srgbClr val="C2C165"/>
            </a:solidFill>
            <a:ln w="9525">
              <a:noFill/>
              <a:round/>
              <a:headEnd/>
              <a:tailEnd/>
            </a:ln>
          </p:spPr>
          <p:txBody>
            <a:bodyPr>
              <a:prstTxWarp prst="textNoShape">
                <a:avLst/>
              </a:prstTxWarp>
            </a:bodyPr>
            <a:lstStyle/>
            <a:p>
              <a:endParaRPr lang="en-US"/>
            </a:p>
          </p:txBody>
        </p:sp>
        <p:sp>
          <p:nvSpPr>
            <p:cNvPr id="51357" name="Freeform 217"/>
            <p:cNvSpPr>
              <a:spLocks noChangeAspect="1"/>
            </p:cNvSpPr>
            <p:nvPr/>
          </p:nvSpPr>
          <p:spPr bwMode="auto">
            <a:xfrm>
              <a:off x="1387" y="2825"/>
              <a:ext cx="129" cy="71"/>
            </a:xfrm>
            <a:custGeom>
              <a:avLst/>
              <a:gdLst>
                <a:gd name="T0" fmla="*/ 679 w 1028"/>
                <a:gd name="T1" fmla="*/ 51 h 568"/>
                <a:gd name="T2" fmla="*/ 700 w 1028"/>
                <a:gd name="T3" fmla="*/ 58 h 568"/>
                <a:gd name="T4" fmla="*/ 853 w 1028"/>
                <a:gd name="T5" fmla="*/ 124 h 568"/>
                <a:gd name="T6" fmla="*/ 773 w 1028"/>
                <a:gd name="T7" fmla="*/ 124 h 568"/>
                <a:gd name="T8" fmla="*/ 1028 w 1028"/>
                <a:gd name="T9" fmla="*/ 189 h 568"/>
                <a:gd name="T10" fmla="*/ 948 w 1028"/>
                <a:gd name="T11" fmla="*/ 234 h 568"/>
                <a:gd name="T12" fmla="*/ 904 w 1028"/>
                <a:gd name="T13" fmla="*/ 240 h 568"/>
                <a:gd name="T14" fmla="*/ 598 w 1028"/>
                <a:gd name="T15" fmla="*/ 365 h 568"/>
                <a:gd name="T16" fmla="*/ 503 w 1028"/>
                <a:gd name="T17" fmla="*/ 430 h 568"/>
                <a:gd name="T18" fmla="*/ 679 w 1028"/>
                <a:gd name="T19" fmla="*/ 285 h 568"/>
                <a:gd name="T20" fmla="*/ 583 w 1028"/>
                <a:gd name="T21" fmla="*/ 285 h 568"/>
                <a:gd name="T22" fmla="*/ 554 w 1028"/>
                <a:gd name="T23" fmla="*/ 306 h 568"/>
                <a:gd name="T24" fmla="*/ 482 w 1028"/>
                <a:gd name="T25" fmla="*/ 291 h 568"/>
                <a:gd name="T26" fmla="*/ 15 w 1028"/>
                <a:gd name="T27" fmla="*/ 568 h 568"/>
                <a:gd name="T28" fmla="*/ 110 w 1028"/>
                <a:gd name="T29" fmla="*/ 474 h 568"/>
                <a:gd name="T30" fmla="*/ 29 w 1028"/>
                <a:gd name="T31" fmla="*/ 480 h 568"/>
                <a:gd name="T32" fmla="*/ 15 w 1028"/>
                <a:gd name="T33" fmla="*/ 445 h 568"/>
                <a:gd name="T34" fmla="*/ 176 w 1028"/>
                <a:gd name="T35" fmla="*/ 445 h 568"/>
                <a:gd name="T36" fmla="*/ 336 w 1028"/>
                <a:gd name="T37" fmla="*/ 350 h 568"/>
                <a:gd name="T38" fmla="*/ 314 w 1028"/>
                <a:gd name="T39" fmla="*/ 314 h 568"/>
                <a:gd name="T40" fmla="*/ 263 w 1028"/>
                <a:gd name="T41" fmla="*/ 328 h 568"/>
                <a:gd name="T42" fmla="*/ 168 w 1028"/>
                <a:gd name="T43" fmla="*/ 365 h 568"/>
                <a:gd name="T44" fmla="*/ 154 w 1028"/>
                <a:gd name="T45" fmla="*/ 379 h 568"/>
                <a:gd name="T46" fmla="*/ 146 w 1028"/>
                <a:gd name="T47" fmla="*/ 335 h 568"/>
                <a:gd name="T48" fmla="*/ 314 w 1028"/>
                <a:gd name="T49" fmla="*/ 306 h 568"/>
                <a:gd name="T50" fmla="*/ 357 w 1028"/>
                <a:gd name="T51" fmla="*/ 291 h 568"/>
                <a:gd name="T52" fmla="*/ 343 w 1028"/>
                <a:gd name="T53" fmla="*/ 263 h 568"/>
                <a:gd name="T54" fmla="*/ 372 w 1028"/>
                <a:gd name="T55" fmla="*/ 269 h 568"/>
                <a:gd name="T56" fmla="*/ 357 w 1028"/>
                <a:gd name="T57" fmla="*/ 285 h 568"/>
                <a:gd name="T58" fmla="*/ 402 w 1028"/>
                <a:gd name="T59" fmla="*/ 306 h 568"/>
                <a:gd name="T60" fmla="*/ 408 w 1028"/>
                <a:gd name="T61" fmla="*/ 285 h 568"/>
                <a:gd name="T62" fmla="*/ 416 w 1028"/>
                <a:gd name="T63" fmla="*/ 285 h 568"/>
                <a:gd name="T64" fmla="*/ 598 w 1028"/>
                <a:gd name="T65" fmla="*/ 219 h 568"/>
                <a:gd name="T66" fmla="*/ 336 w 1028"/>
                <a:gd name="T67" fmla="*/ 189 h 568"/>
                <a:gd name="T68" fmla="*/ 263 w 1028"/>
                <a:gd name="T69" fmla="*/ 263 h 568"/>
                <a:gd name="T70" fmla="*/ 270 w 1028"/>
                <a:gd name="T71" fmla="*/ 175 h 568"/>
                <a:gd name="T72" fmla="*/ 488 w 1028"/>
                <a:gd name="T73" fmla="*/ 168 h 568"/>
                <a:gd name="T74" fmla="*/ 605 w 1028"/>
                <a:gd name="T75" fmla="*/ 168 h 568"/>
                <a:gd name="T76" fmla="*/ 568 w 1028"/>
                <a:gd name="T77" fmla="*/ 160 h 568"/>
                <a:gd name="T78" fmla="*/ 503 w 1028"/>
                <a:gd name="T79" fmla="*/ 117 h 568"/>
                <a:gd name="T80" fmla="*/ 773 w 1028"/>
                <a:gd name="T81" fmla="*/ 189 h 568"/>
                <a:gd name="T82" fmla="*/ 794 w 1028"/>
                <a:gd name="T83" fmla="*/ 146 h 568"/>
                <a:gd name="T84" fmla="*/ 503 w 1028"/>
                <a:gd name="T85" fmla="*/ 44 h 568"/>
                <a:gd name="T86" fmla="*/ 431 w 1028"/>
                <a:gd name="T87" fmla="*/ 29 h 568"/>
                <a:gd name="T88" fmla="*/ 620 w 1028"/>
                <a:gd name="T89" fmla="*/ 29 h 568"/>
                <a:gd name="T90" fmla="*/ 679 w 1028"/>
                <a:gd name="T91" fmla="*/ 51 h 568"/>
                <a:gd name="T92" fmla="*/ 642 w 1028"/>
                <a:gd name="T93" fmla="*/ 0 h 568"/>
                <a:gd name="T94" fmla="*/ 693 w 1028"/>
                <a:gd name="T95" fmla="*/ 44 h 56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028"/>
                <a:gd name="T145" fmla="*/ 0 h 568"/>
                <a:gd name="T146" fmla="*/ 1028 w 1028"/>
                <a:gd name="T147" fmla="*/ 568 h 568"/>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028" h="568">
                  <a:moveTo>
                    <a:pt x="693" y="44"/>
                  </a:moveTo>
                  <a:lnTo>
                    <a:pt x="679" y="51"/>
                  </a:lnTo>
                  <a:lnTo>
                    <a:pt x="693" y="58"/>
                  </a:lnTo>
                  <a:lnTo>
                    <a:pt x="700" y="58"/>
                  </a:lnTo>
                  <a:lnTo>
                    <a:pt x="714" y="51"/>
                  </a:lnTo>
                  <a:lnTo>
                    <a:pt x="853" y="124"/>
                  </a:lnTo>
                  <a:lnTo>
                    <a:pt x="788" y="117"/>
                  </a:lnTo>
                  <a:lnTo>
                    <a:pt x="773" y="124"/>
                  </a:lnTo>
                  <a:lnTo>
                    <a:pt x="831" y="175"/>
                  </a:lnTo>
                  <a:lnTo>
                    <a:pt x="1028" y="189"/>
                  </a:lnTo>
                  <a:lnTo>
                    <a:pt x="1028" y="219"/>
                  </a:lnTo>
                  <a:lnTo>
                    <a:pt x="948" y="234"/>
                  </a:lnTo>
                  <a:lnTo>
                    <a:pt x="911" y="234"/>
                  </a:lnTo>
                  <a:lnTo>
                    <a:pt x="904" y="240"/>
                  </a:lnTo>
                  <a:lnTo>
                    <a:pt x="744" y="291"/>
                  </a:lnTo>
                  <a:lnTo>
                    <a:pt x="598" y="365"/>
                  </a:lnTo>
                  <a:lnTo>
                    <a:pt x="511" y="445"/>
                  </a:lnTo>
                  <a:lnTo>
                    <a:pt x="503" y="430"/>
                  </a:lnTo>
                  <a:lnTo>
                    <a:pt x="511" y="400"/>
                  </a:lnTo>
                  <a:lnTo>
                    <a:pt x="679" y="285"/>
                  </a:lnTo>
                  <a:lnTo>
                    <a:pt x="642" y="263"/>
                  </a:lnTo>
                  <a:lnTo>
                    <a:pt x="583" y="285"/>
                  </a:lnTo>
                  <a:lnTo>
                    <a:pt x="576" y="285"/>
                  </a:lnTo>
                  <a:lnTo>
                    <a:pt x="554" y="306"/>
                  </a:lnTo>
                  <a:lnTo>
                    <a:pt x="554" y="291"/>
                  </a:lnTo>
                  <a:lnTo>
                    <a:pt x="482" y="291"/>
                  </a:lnTo>
                  <a:lnTo>
                    <a:pt x="131" y="517"/>
                  </a:lnTo>
                  <a:lnTo>
                    <a:pt x="15" y="568"/>
                  </a:lnTo>
                  <a:lnTo>
                    <a:pt x="0" y="568"/>
                  </a:lnTo>
                  <a:lnTo>
                    <a:pt x="110" y="474"/>
                  </a:lnTo>
                  <a:lnTo>
                    <a:pt x="37" y="474"/>
                  </a:lnTo>
                  <a:lnTo>
                    <a:pt x="29" y="480"/>
                  </a:lnTo>
                  <a:lnTo>
                    <a:pt x="8" y="480"/>
                  </a:lnTo>
                  <a:lnTo>
                    <a:pt x="15" y="445"/>
                  </a:lnTo>
                  <a:lnTo>
                    <a:pt x="131" y="423"/>
                  </a:lnTo>
                  <a:lnTo>
                    <a:pt x="176" y="445"/>
                  </a:lnTo>
                  <a:lnTo>
                    <a:pt x="336" y="357"/>
                  </a:lnTo>
                  <a:lnTo>
                    <a:pt x="336" y="350"/>
                  </a:lnTo>
                  <a:lnTo>
                    <a:pt x="343" y="335"/>
                  </a:lnTo>
                  <a:lnTo>
                    <a:pt x="314" y="314"/>
                  </a:lnTo>
                  <a:lnTo>
                    <a:pt x="270" y="314"/>
                  </a:lnTo>
                  <a:lnTo>
                    <a:pt x="263" y="328"/>
                  </a:lnTo>
                  <a:lnTo>
                    <a:pt x="190" y="350"/>
                  </a:lnTo>
                  <a:lnTo>
                    <a:pt x="168" y="365"/>
                  </a:lnTo>
                  <a:lnTo>
                    <a:pt x="168" y="379"/>
                  </a:lnTo>
                  <a:lnTo>
                    <a:pt x="154" y="379"/>
                  </a:lnTo>
                  <a:lnTo>
                    <a:pt x="146" y="365"/>
                  </a:lnTo>
                  <a:lnTo>
                    <a:pt x="146" y="335"/>
                  </a:lnTo>
                  <a:lnTo>
                    <a:pt x="226" y="291"/>
                  </a:lnTo>
                  <a:lnTo>
                    <a:pt x="314" y="306"/>
                  </a:lnTo>
                  <a:lnTo>
                    <a:pt x="343" y="306"/>
                  </a:lnTo>
                  <a:lnTo>
                    <a:pt x="357" y="291"/>
                  </a:lnTo>
                  <a:lnTo>
                    <a:pt x="357" y="269"/>
                  </a:lnTo>
                  <a:lnTo>
                    <a:pt x="343" y="263"/>
                  </a:lnTo>
                  <a:lnTo>
                    <a:pt x="357" y="269"/>
                  </a:lnTo>
                  <a:lnTo>
                    <a:pt x="372" y="269"/>
                  </a:lnTo>
                  <a:lnTo>
                    <a:pt x="365" y="269"/>
                  </a:lnTo>
                  <a:lnTo>
                    <a:pt x="357" y="285"/>
                  </a:lnTo>
                  <a:lnTo>
                    <a:pt x="372" y="306"/>
                  </a:lnTo>
                  <a:lnTo>
                    <a:pt x="402" y="306"/>
                  </a:lnTo>
                  <a:lnTo>
                    <a:pt x="408" y="291"/>
                  </a:lnTo>
                  <a:lnTo>
                    <a:pt x="408" y="285"/>
                  </a:lnTo>
                  <a:lnTo>
                    <a:pt x="402" y="269"/>
                  </a:lnTo>
                  <a:lnTo>
                    <a:pt x="416" y="285"/>
                  </a:lnTo>
                  <a:lnTo>
                    <a:pt x="583" y="234"/>
                  </a:lnTo>
                  <a:lnTo>
                    <a:pt x="598" y="219"/>
                  </a:lnTo>
                  <a:lnTo>
                    <a:pt x="576" y="197"/>
                  </a:lnTo>
                  <a:lnTo>
                    <a:pt x="336" y="189"/>
                  </a:lnTo>
                  <a:lnTo>
                    <a:pt x="292" y="211"/>
                  </a:lnTo>
                  <a:lnTo>
                    <a:pt x="263" y="263"/>
                  </a:lnTo>
                  <a:lnTo>
                    <a:pt x="248" y="240"/>
                  </a:lnTo>
                  <a:lnTo>
                    <a:pt x="270" y="175"/>
                  </a:lnTo>
                  <a:lnTo>
                    <a:pt x="343" y="160"/>
                  </a:lnTo>
                  <a:lnTo>
                    <a:pt x="488" y="168"/>
                  </a:lnTo>
                  <a:lnTo>
                    <a:pt x="576" y="189"/>
                  </a:lnTo>
                  <a:lnTo>
                    <a:pt x="605" y="168"/>
                  </a:lnTo>
                  <a:lnTo>
                    <a:pt x="576" y="146"/>
                  </a:lnTo>
                  <a:lnTo>
                    <a:pt x="568" y="160"/>
                  </a:lnTo>
                  <a:lnTo>
                    <a:pt x="525" y="139"/>
                  </a:lnTo>
                  <a:lnTo>
                    <a:pt x="503" y="117"/>
                  </a:lnTo>
                  <a:lnTo>
                    <a:pt x="671" y="197"/>
                  </a:lnTo>
                  <a:lnTo>
                    <a:pt x="773" y="189"/>
                  </a:lnTo>
                  <a:lnTo>
                    <a:pt x="794" y="168"/>
                  </a:lnTo>
                  <a:lnTo>
                    <a:pt x="794" y="146"/>
                  </a:lnTo>
                  <a:lnTo>
                    <a:pt x="722" y="95"/>
                  </a:lnTo>
                  <a:lnTo>
                    <a:pt x="503" y="44"/>
                  </a:lnTo>
                  <a:lnTo>
                    <a:pt x="431" y="51"/>
                  </a:lnTo>
                  <a:lnTo>
                    <a:pt x="431" y="29"/>
                  </a:lnTo>
                  <a:lnTo>
                    <a:pt x="452" y="8"/>
                  </a:lnTo>
                  <a:lnTo>
                    <a:pt x="620" y="29"/>
                  </a:lnTo>
                  <a:lnTo>
                    <a:pt x="664" y="51"/>
                  </a:lnTo>
                  <a:lnTo>
                    <a:pt x="679" y="51"/>
                  </a:lnTo>
                  <a:lnTo>
                    <a:pt x="693" y="44"/>
                  </a:lnTo>
                  <a:lnTo>
                    <a:pt x="642" y="0"/>
                  </a:lnTo>
                  <a:lnTo>
                    <a:pt x="693" y="29"/>
                  </a:lnTo>
                  <a:lnTo>
                    <a:pt x="693" y="44"/>
                  </a:lnTo>
                  <a:close/>
                </a:path>
              </a:pathLst>
            </a:custGeom>
            <a:solidFill>
              <a:srgbClr val="1F1A17"/>
            </a:solidFill>
            <a:ln w="9525">
              <a:noFill/>
              <a:round/>
              <a:headEnd/>
              <a:tailEnd/>
            </a:ln>
          </p:spPr>
          <p:txBody>
            <a:bodyPr>
              <a:prstTxWarp prst="textNoShape">
                <a:avLst/>
              </a:prstTxWarp>
            </a:bodyPr>
            <a:lstStyle/>
            <a:p>
              <a:endParaRPr lang="en-US"/>
            </a:p>
          </p:txBody>
        </p:sp>
        <p:sp>
          <p:nvSpPr>
            <p:cNvPr id="51358" name="Freeform 218"/>
            <p:cNvSpPr>
              <a:spLocks noChangeAspect="1"/>
            </p:cNvSpPr>
            <p:nvPr/>
          </p:nvSpPr>
          <p:spPr bwMode="auto">
            <a:xfrm>
              <a:off x="1563" y="2826"/>
              <a:ext cx="29" cy="56"/>
            </a:xfrm>
            <a:custGeom>
              <a:avLst/>
              <a:gdLst>
                <a:gd name="T0" fmla="*/ 218 w 232"/>
                <a:gd name="T1" fmla="*/ 349 h 451"/>
                <a:gd name="T2" fmla="*/ 232 w 232"/>
                <a:gd name="T3" fmla="*/ 451 h 451"/>
                <a:gd name="T4" fmla="*/ 168 w 232"/>
                <a:gd name="T5" fmla="*/ 400 h 451"/>
                <a:gd name="T6" fmla="*/ 138 w 232"/>
                <a:gd name="T7" fmla="*/ 232 h 451"/>
                <a:gd name="T8" fmla="*/ 117 w 232"/>
                <a:gd name="T9" fmla="*/ 189 h 451"/>
                <a:gd name="T10" fmla="*/ 109 w 232"/>
                <a:gd name="T11" fmla="*/ 181 h 451"/>
                <a:gd name="T12" fmla="*/ 109 w 232"/>
                <a:gd name="T13" fmla="*/ 160 h 451"/>
                <a:gd name="T14" fmla="*/ 94 w 232"/>
                <a:gd name="T15" fmla="*/ 152 h 451"/>
                <a:gd name="T16" fmla="*/ 87 w 232"/>
                <a:gd name="T17" fmla="*/ 160 h 451"/>
                <a:gd name="T18" fmla="*/ 72 w 232"/>
                <a:gd name="T19" fmla="*/ 116 h 451"/>
                <a:gd name="T20" fmla="*/ 66 w 232"/>
                <a:gd name="T21" fmla="*/ 131 h 451"/>
                <a:gd name="T22" fmla="*/ 0 w 232"/>
                <a:gd name="T23" fmla="*/ 0 h 451"/>
                <a:gd name="T24" fmla="*/ 123 w 232"/>
                <a:gd name="T25" fmla="*/ 116 h 451"/>
                <a:gd name="T26" fmla="*/ 218 w 232"/>
                <a:gd name="T27" fmla="*/ 349 h 45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32"/>
                <a:gd name="T43" fmla="*/ 0 h 451"/>
                <a:gd name="T44" fmla="*/ 232 w 232"/>
                <a:gd name="T45" fmla="*/ 451 h 45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32" h="451">
                  <a:moveTo>
                    <a:pt x="218" y="349"/>
                  </a:moveTo>
                  <a:lnTo>
                    <a:pt x="232" y="451"/>
                  </a:lnTo>
                  <a:lnTo>
                    <a:pt x="168" y="400"/>
                  </a:lnTo>
                  <a:lnTo>
                    <a:pt x="138" y="232"/>
                  </a:lnTo>
                  <a:lnTo>
                    <a:pt x="117" y="189"/>
                  </a:lnTo>
                  <a:lnTo>
                    <a:pt x="109" y="181"/>
                  </a:lnTo>
                  <a:lnTo>
                    <a:pt x="109" y="160"/>
                  </a:lnTo>
                  <a:lnTo>
                    <a:pt x="94" y="152"/>
                  </a:lnTo>
                  <a:lnTo>
                    <a:pt x="87" y="160"/>
                  </a:lnTo>
                  <a:lnTo>
                    <a:pt x="72" y="116"/>
                  </a:lnTo>
                  <a:lnTo>
                    <a:pt x="66" y="131"/>
                  </a:lnTo>
                  <a:lnTo>
                    <a:pt x="0" y="0"/>
                  </a:lnTo>
                  <a:lnTo>
                    <a:pt x="123" y="116"/>
                  </a:lnTo>
                  <a:lnTo>
                    <a:pt x="218" y="349"/>
                  </a:lnTo>
                  <a:close/>
                </a:path>
              </a:pathLst>
            </a:custGeom>
            <a:solidFill>
              <a:srgbClr val="3D9B8E"/>
            </a:solidFill>
            <a:ln w="9525">
              <a:noFill/>
              <a:round/>
              <a:headEnd/>
              <a:tailEnd/>
            </a:ln>
          </p:spPr>
          <p:txBody>
            <a:bodyPr>
              <a:prstTxWarp prst="textNoShape">
                <a:avLst/>
              </a:prstTxWarp>
            </a:bodyPr>
            <a:lstStyle/>
            <a:p>
              <a:endParaRPr lang="en-US"/>
            </a:p>
          </p:txBody>
        </p:sp>
        <p:sp>
          <p:nvSpPr>
            <p:cNvPr id="51359" name="Freeform 219"/>
            <p:cNvSpPr>
              <a:spLocks noChangeAspect="1"/>
            </p:cNvSpPr>
            <p:nvPr/>
          </p:nvSpPr>
          <p:spPr bwMode="auto">
            <a:xfrm>
              <a:off x="1365" y="2835"/>
              <a:ext cx="22" cy="22"/>
            </a:xfrm>
            <a:custGeom>
              <a:avLst/>
              <a:gdLst>
                <a:gd name="T0" fmla="*/ 94 w 174"/>
                <a:gd name="T1" fmla="*/ 131 h 183"/>
                <a:gd name="T2" fmla="*/ 94 w 174"/>
                <a:gd name="T3" fmla="*/ 175 h 183"/>
                <a:gd name="T4" fmla="*/ 0 w 174"/>
                <a:gd name="T5" fmla="*/ 183 h 183"/>
                <a:gd name="T6" fmla="*/ 87 w 174"/>
                <a:gd name="T7" fmla="*/ 66 h 183"/>
                <a:gd name="T8" fmla="*/ 87 w 174"/>
                <a:gd name="T9" fmla="*/ 37 h 183"/>
                <a:gd name="T10" fmla="*/ 153 w 174"/>
                <a:gd name="T11" fmla="*/ 0 h 183"/>
                <a:gd name="T12" fmla="*/ 174 w 174"/>
                <a:gd name="T13" fmla="*/ 0 h 183"/>
                <a:gd name="T14" fmla="*/ 94 w 174"/>
                <a:gd name="T15" fmla="*/ 131 h 183"/>
                <a:gd name="T16" fmla="*/ 0 60000 65536"/>
                <a:gd name="T17" fmla="*/ 0 60000 65536"/>
                <a:gd name="T18" fmla="*/ 0 60000 65536"/>
                <a:gd name="T19" fmla="*/ 0 60000 65536"/>
                <a:gd name="T20" fmla="*/ 0 60000 65536"/>
                <a:gd name="T21" fmla="*/ 0 60000 65536"/>
                <a:gd name="T22" fmla="*/ 0 60000 65536"/>
                <a:gd name="T23" fmla="*/ 0 60000 65536"/>
                <a:gd name="T24" fmla="*/ 0 w 174"/>
                <a:gd name="T25" fmla="*/ 0 h 183"/>
                <a:gd name="T26" fmla="*/ 174 w 174"/>
                <a:gd name="T27" fmla="*/ 183 h 18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74" h="183">
                  <a:moveTo>
                    <a:pt x="94" y="131"/>
                  </a:moveTo>
                  <a:lnTo>
                    <a:pt x="94" y="175"/>
                  </a:lnTo>
                  <a:lnTo>
                    <a:pt x="0" y="183"/>
                  </a:lnTo>
                  <a:lnTo>
                    <a:pt x="87" y="66"/>
                  </a:lnTo>
                  <a:lnTo>
                    <a:pt x="87" y="37"/>
                  </a:lnTo>
                  <a:lnTo>
                    <a:pt x="153" y="0"/>
                  </a:lnTo>
                  <a:lnTo>
                    <a:pt x="174" y="0"/>
                  </a:lnTo>
                  <a:lnTo>
                    <a:pt x="94" y="131"/>
                  </a:lnTo>
                  <a:close/>
                </a:path>
              </a:pathLst>
            </a:custGeom>
            <a:solidFill>
              <a:srgbClr val="C2C165"/>
            </a:solidFill>
            <a:ln w="9525">
              <a:noFill/>
              <a:round/>
              <a:headEnd/>
              <a:tailEnd/>
            </a:ln>
          </p:spPr>
          <p:txBody>
            <a:bodyPr>
              <a:prstTxWarp prst="textNoShape">
                <a:avLst/>
              </a:prstTxWarp>
            </a:bodyPr>
            <a:lstStyle/>
            <a:p>
              <a:endParaRPr lang="en-US"/>
            </a:p>
          </p:txBody>
        </p:sp>
        <p:sp>
          <p:nvSpPr>
            <p:cNvPr id="51360" name="Freeform 220"/>
            <p:cNvSpPr>
              <a:spLocks noChangeAspect="1"/>
            </p:cNvSpPr>
            <p:nvPr/>
          </p:nvSpPr>
          <p:spPr bwMode="auto">
            <a:xfrm>
              <a:off x="1508" y="2836"/>
              <a:ext cx="4" cy="7"/>
            </a:xfrm>
            <a:custGeom>
              <a:avLst/>
              <a:gdLst>
                <a:gd name="T0" fmla="*/ 29 w 29"/>
                <a:gd name="T1" fmla="*/ 51 h 51"/>
                <a:gd name="T2" fmla="*/ 0 w 29"/>
                <a:gd name="T3" fmla="*/ 0 h 51"/>
                <a:gd name="T4" fmla="*/ 29 w 29"/>
                <a:gd name="T5" fmla="*/ 29 h 51"/>
                <a:gd name="T6" fmla="*/ 29 w 29"/>
                <a:gd name="T7" fmla="*/ 51 h 51"/>
                <a:gd name="T8" fmla="*/ 0 60000 65536"/>
                <a:gd name="T9" fmla="*/ 0 60000 65536"/>
                <a:gd name="T10" fmla="*/ 0 60000 65536"/>
                <a:gd name="T11" fmla="*/ 0 60000 65536"/>
                <a:gd name="T12" fmla="*/ 0 w 29"/>
                <a:gd name="T13" fmla="*/ 0 h 51"/>
                <a:gd name="T14" fmla="*/ 29 w 29"/>
                <a:gd name="T15" fmla="*/ 51 h 51"/>
              </a:gdLst>
              <a:ahLst/>
              <a:cxnLst>
                <a:cxn ang="T8">
                  <a:pos x="T0" y="T1"/>
                </a:cxn>
                <a:cxn ang="T9">
                  <a:pos x="T2" y="T3"/>
                </a:cxn>
                <a:cxn ang="T10">
                  <a:pos x="T4" y="T5"/>
                </a:cxn>
                <a:cxn ang="T11">
                  <a:pos x="T6" y="T7"/>
                </a:cxn>
              </a:cxnLst>
              <a:rect l="T12" t="T13" r="T14" b="T15"/>
              <a:pathLst>
                <a:path w="29" h="51">
                  <a:moveTo>
                    <a:pt x="29" y="51"/>
                  </a:moveTo>
                  <a:lnTo>
                    <a:pt x="0" y="0"/>
                  </a:lnTo>
                  <a:lnTo>
                    <a:pt x="29" y="29"/>
                  </a:lnTo>
                  <a:lnTo>
                    <a:pt x="29" y="51"/>
                  </a:lnTo>
                  <a:close/>
                </a:path>
              </a:pathLst>
            </a:custGeom>
            <a:solidFill>
              <a:srgbClr val="1F1A17"/>
            </a:solidFill>
            <a:ln w="9525">
              <a:noFill/>
              <a:round/>
              <a:headEnd/>
              <a:tailEnd/>
            </a:ln>
          </p:spPr>
          <p:txBody>
            <a:bodyPr>
              <a:prstTxWarp prst="textNoShape">
                <a:avLst/>
              </a:prstTxWarp>
            </a:bodyPr>
            <a:lstStyle/>
            <a:p>
              <a:endParaRPr lang="en-US"/>
            </a:p>
          </p:txBody>
        </p:sp>
        <p:sp>
          <p:nvSpPr>
            <p:cNvPr id="51361" name="Freeform 221"/>
            <p:cNvSpPr>
              <a:spLocks noChangeAspect="1"/>
            </p:cNvSpPr>
            <p:nvPr/>
          </p:nvSpPr>
          <p:spPr bwMode="auto">
            <a:xfrm>
              <a:off x="1768" y="2837"/>
              <a:ext cx="10" cy="44"/>
            </a:xfrm>
            <a:custGeom>
              <a:avLst/>
              <a:gdLst>
                <a:gd name="T0" fmla="*/ 8 w 80"/>
                <a:gd name="T1" fmla="*/ 283 h 349"/>
                <a:gd name="T2" fmla="*/ 8 w 80"/>
                <a:gd name="T3" fmla="*/ 342 h 349"/>
                <a:gd name="T4" fmla="*/ 0 w 80"/>
                <a:gd name="T5" fmla="*/ 349 h 349"/>
                <a:gd name="T6" fmla="*/ 51 w 80"/>
                <a:gd name="T7" fmla="*/ 72 h 349"/>
                <a:gd name="T8" fmla="*/ 80 w 80"/>
                <a:gd name="T9" fmla="*/ 0 h 349"/>
                <a:gd name="T10" fmla="*/ 8 w 80"/>
                <a:gd name="T11" fmla="*/ 283 h 349"/>
                <a:gd name="T12" fmla="*/ 0 60000 65536"/>
                <a:gd name="T13" fmla="*/ 0 60000 65536"/>
                <a:gd name="T14" fmla="*/ 0 60000 65536"/>
                <a:gd name="T15" fmla="*/ 0 60000 65536"/>
                <a:gd name="T16" fmla="*/ 0 60000 65536"/>
                <a:gd name="T17" fmla="*/ 0 60000 65536"/>
                <a:gd name="T18" fmla="*/ 0 w 80"/>
                <a:gd name="T19" fmla="*/ 0 h 349"/>
                <a:gd name="T20" fmla="*/ 80 w 80"/>
                <a:gd name="T21" fmla="*/ 349 h 349"/>
              </a:gdLst>
              <a:ahLst/>
              <a:cxnLst>
                <a:cxn ang="T12">
                  <a:pos x="T0" y="T1"/>
                </a:cxn>
                <a:cxn ang="T13">
                  <a:pos x="T2" y="T3"/>
                </a:cxn>
                <a:cxn ang="T14">
                  <a:pos x="T4" y="T5"/>
                </a:cxn>
                <a:cxn ang="T15">
                  <a:pos x="T6" y="T7"/>
                </a:cxn>
                <a:cxn ang="T16">
                  <a:pos x="T8" y="T9"/>
                </a:cxn>
                <a:cxn ang="T17">
                  <a:pos x="T10" y="T11"/>
                </a:cxn>
              </a:cxnLst>
              <a:rect l="T18" t="T19" r="T20" b="T21"/>
              <a:pathLst>
                <a:path w="80" h="349">
                  <a:moveTo>
                    <a:pt x="8" y="283"/>
                  </a:moveTo>
                  <a:lnTo>
                    <a:pt x="8" y="342"/>
                  </a:lnTo>
                  <a:lnTo>
                    <a:pt x="0" y="349"/>
                  </a:lnTo>
                  <a:lnTo>
                    <a:pt x="51" y="72"/>
                  </a:lnTo>
                  <a:lnTo>
                    <a:pt x="80" y="0"/>
                  </a:lnTo>
                  <a:lnTo>
                    <a:pt x="8" y="283"/>
                  </a:lnTo>
                  <a:close/>
                </a:path>
              </a:pathLst>
            </a:custGeom>
            <a:solidFill>
              <a:srgbClr val="1F1A17"/>
            </a:solidFill>
            <a:ln w="9525">
              <a:noFill/>
              <a:round/>
              <a:headEnd/>
              <a:tailEnd/>
            </a:ln>
          </p:spPr>
          <p:txBody>
            <a:bodyPr>
              <a:prstTxWarp prst="textNoShape">
                <a:avLst/>
              </a:prstTxWarp>
            </a:bodyPr>
            <a:lstStyle/>
            <a:p>
              <a:endParaRPr lang="en-US"/>
            </a:p>
          </p:txBody>
        </p:sp>
        <p:sp>
          <p:nvSpPr>
            <p:cNvPr id="51362" name="Freeform 222"/>
            <p:cNvSpPr>
              <a:spLocks noChangeAspect="1"/>
            </p:cNvSpPr>
            <p:nvPr/>
          </p:nvSpPr>
          <p:spPr bwMode="auto">
            <a:xfrm>
              <a:off x="1323" y="2840"/>
              <a:ext cx="51" cy="18"/>
            </a:xfrm>
            <a:custGeom>
              <a:avLst/>
              <a:gdLst>
                <a:gd name="T0" fmla="*/ 0 w 408"/>
                <a:gd name="T1" fmla="*/ 131 h 145"/>
                <a:gd name="T2" fmla="*/ 226 w 408"/>
                <a:gd name="T3" fmla="*/ 73 h 145"/>
                <a:gd name="T4" fmla="*/ 408 w 408"/>
                <a:gd name="T5" fmla="*/ 0 h 145"/>
                <a:gd name="T6" fmla="*/ 285 w 408"/>
                <a:gd name="T7" fmla="*/ 145 h 145"/>
                <a:gd name="T8" fmla="*/ 0 w 408"/>
                <a:gd name="T9" fmla="*/ 131 h 145"/>
                <a:gd name="T10" fmla="*/ 0 60000 65536"/>
                <a:gd name="T11" fmla="*/ 0 60000 65536"/>
                <a:gd name="T12" fmla="*/ 0 60000 65536"/>
                <a:gd name="T13" fmla="*/ 0 60000 65536"/>
                <a:gd name="T14" fmla="*/ 0 60000 65536"/>
                <a:gd name="T15" fmla="*/ 0 w 408"/>
                <a:gd name="T16" fmla="*/ 0 h 145"/>
                <a:gd name="T17" fmla="*/ 408 w 408"/>
                <a:gd name="T18" fmla="*/ 145 h 145"/>
              </a:gdLst>
              <a:ahLst/>
              <a:cxnLst>
                <a:cxn ang="T10">
                  <a:pos x="T0" y="T1"/>
                </a:cxn>
                <a:cxn ang="T11">
                  <a:pos x="T2" y="T3"/>
                </a:cxn>
                <a:cxn ang="T12">
                  <a:pos x="T4" y="T5"/>
                </a:cxn>
                <a:cxn ang="T13">
                  <a:pos x="T6" y="T7"/>
                </a:cxn>
                <a:cxn ang="T14">
                  <a:pos x="T8" y="T9"/>
                </a:cxn>
              </a:cxnLst>
              <a:rect l="T15" t="T16" r="T17" b="T18"/>
              <a:pathLst>
                <a:path w="408" h="145">
                  <a:moveTo>
                    <a:pt x="0" y="131"/>
                  </a:moveTo>
                  <a:lnTo>
                    <a:pt x="226" y="73"/>
                  </a:lnTo>
                  <a:lnTo>
                    <a:pt x="408" y="0"/>
                  </a:lnTo>
                  <a:lnTo>
                    <a:pt x="285" y="145"/>
                  </a:lnTo>
                  <a:lnTo>
                    <a:pt x="0" y="131"/>
                  </a:lnTo>
                  <a:close/>
                </a:path>
              </a:pathLst>
            </a:custGeom>
            <a:solidFill>
              <a:srgbClr val="C2C165"/>
            </a:solidFill>
            <a:ln w="9525">
              <a:noFill/>
              <a:round/>
              <a:headEnd/>
              <a:tailEnd/>
            </a:ln>
          </p:spPr>
          <p:txBody>
            <a:bodyPr>
              <a:prstTxWarp prst="textNoShape">
                <a:avLst/>
              </a:prstTxWarp>
            </a:bodyPr>
            <a:lstStyle/>
            <a:p>
              <a:endParaRPr lang="en-US"/>
            </a:p>
          </p:txBody>
        </p:sp>
        <p:sp>
          <p:nvSpPr>
            <p:cNvPr id="51363" name="Freeform 223"/>
            <p:cNvSpPr>
              <a:spLocks noChangeAspect="1"/>
            </p:cNvSpPr>
            <p:nvPr/>
          </p:nvSpPr>
          <p:spPr bwMode="auto">
            <a:xfrm>
              <a:off x="1589" y="2846"/>
              <a:ext cx="22" cy="65"/>
            </a:xfrm>
            <a:custGeom>
              <a:avLst/>
              <a:gdLst>
                <a:gd name="T0" fmla="*/ 154 w 183"/>
                <a:gd name="T1" fmla="*/ 437 h 517"/>
                <a:gd name="T2" fmla="*/ 154 w 183"/>
                <a:gd name="T3" fmla="*/ 467 h 517"/>
                <a:gd name="T4" fmla="*/ 168 w 183"/>
                <a:gd name="T5" fmla="*/ 481 h 517"/>
                <a:gd name="T6" fmla="*/ 176 w 183"/>
                <a:gd name="T7" fmla="*/ 481 h 517"/>
                <a:gd name="T8" fmla="*/ 183 w 183"/>
                <a:gd name="T9" fmla="*/ 467 h 517"/>
                <a:gd name="T10" fmla="*/ 176 w 183"/>
                <a:gd name="T11" fmla="*/ 467 h 517"/>
                <a:gd name="T12" fmla="*/ 176 w 183"/>
                <a:gd name="T13" fmla="*/ 437 h 517"/>
                <a:gd name="T14" fmla="*/ 183 w 183"/>
                <a:gd name="T15" fmla="*/ 437 h 517"/>
                <a:gd name="T16" fmla="*/ 183 w 183"/>
                <a:gd name="T17" fmla="*/ 517 h 517"/>
                <a:gd name="T18" fmla="*/ 117 w 183"/>
                <a:gd name="T19" fmla="*/ 393 h 517"/>
                <a:gd name="T20" fmla="*/ 88 w 183"/>
                <a:gd name="T21" fmla="*/ 305 h 517"/>
                <a:gd name="T22" fmla="*/ 88 w 183"/>
                <a:gd name="T23" fmla="*/ 270 h 517"/>
                <a:gd name="T24" fmla="*/ 74 w 183"/>
                <a:gd name="T25" fmla="*/ 204 h 517"/>
                <a:gd name="T26" fmla="*/ 74 w 183"/>
                <a:gd name="T27" fmla="*/ 153 h 517"/>
                <a:gd name="T28" fmla="*/ 0 w 183"/>
                <a:gd name="T29" fmla="*/ 0 h 517"/>
                <a:gd name="T30" fmla="*/ 88 w 183"/>
                <a:gd name="T31" fmla="*/ 116 h 517"/>
                <a:gd name="T32" fmla="*/ 154 w 183"/>
                <a:gd name="T33" fmla="*/ 437 h 51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83"/>
                <a:gd name="T52" fmla="*/ 0 h 517"/>
                <a:gd name="T53" fmla="*/ 183 w 183"/>
                <a:gd name="T54" fmla="*/ 517 h 51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83" h="517">
                  <a:moveTo>
                    <a:pt x="154" y="437"/>
                  </a:moveTo>
                  <a:lnTo>
                    <a:pt x="154" y="467"/>
                  </a:lnTo>
                  <a:lnTo>
                    <a:pt x="168" y="481"/>
                  </a:lnTo>
                  <a:lnTo>
                    <a:pt x="176" y="481"/>
                  </a:lnTo>
                  <a:lnTo>
                    <a:pt x="183" y="467"/>
                  </a:lnTo>
                  <a:lnTo>
                    <a:pt x="176" y="467"/>
                  </a:lnTo>
                  <a:lnTo>
                    <a:pt x="176" y="437"/>
                  </a:lnTo>
                  <a:lnTo>
                    <a:pt x="183" y="437"/>
                  </a:lnTo>
                  <a:lnTo>
                    <a:pt x="183" y="517"/>
                  </a:lnTo>
                  <a:lnTo>
                    <a:pt x="117" y="393"/>
                  </a:lnTo>
                  <a:lnTo>
                    <a:pt x="88" y="305"/>
                  </a:lnTo>
                  <a:lnTo>
                    <a:pt x="88" y="270"/>
                  </a:lnTo>
                  <a:lnTo>
                    <a:pt x="74" y="204"/>
                  </a:lnTo>
                  <a:lnTo>
                    <a:pt x="74" y="153"/>
                  </a:lnTo>
                  <a:lnTo>
                    <a:pt x="0" y="0"/>
                  </a:lnTo>
                  <a:lnTo>
                    <a:pt x="88" y="116"/>
                  </a:lnTo>
                  <a:lnTo>
                    <a:pt x="154" y="437"/>
                  </a:lnTo>
                  <a:close/>
                </a:path>
              </a:pathLst>
            </a:custGeom>
            <a:solidFill>
              <a:srgbClr val="3D9B8E"/>
            </a:solidFill>
            <a:ln w="9525">
              <a:noFill/>
              <a:round/>
              <a:headEnd/>
              <a:tailEnd/>
            </a:ln>
          </p:spPr>
          <p:txBody>
            <a:bodyPr>
              <a:prstTxWarp prst="textNoShape">
                <a:avLst/>
              </a:prstTxWarp>
            </a:bodyPr>
            <a:lstStyle/>
            <a:p>
              <a:endParaRPr lang="en-US"/>
            </a:p>
          </p:txBody>
        </p:sp>
        <p:sp>
          <p:nvSpPr>
            <p:cNvPr id="51364" name="Freeform 224"/>
            <p:cNvSpPr>
              <a:spLocks noChangeAspect="1"/>
            </p:cNvSpPr>
            <p:nvPr/>
          </p:nvSpPr>
          <p:spPr bwMode="auto">
            <a:xfrm>
              <a:off x="1625" y="2846"/>
              <a:ext cx="1" cy="8"/>
            </a:xfrm>
            <a:custGeom>
              <a:avLst/>
              <a:gdLst>
                <a:gd name="T0" fmla="*/ 0 w 8"/>
                <a:gd name="T1" fmla="*/ 0 h 59"/>
                <a:gd name="T2" fmla="*/ 8 w 8"/>
                <a:gd name="T3" fmla="*/ 59 h 59"/>
                <a:gd name="T4" fmla="*/ 0 w 8"/>
                <a:gd name="T5" fmla="*/ 0 h 59"/>
                <a:gd name="T6" fmla="*/ 0 60000 65536"/>
                <a:gd name="T7" fmla="*/ 0 60000 65536"/>
                <a:gd name="T8" fmla="*/ 0 60000 65536"/>
                <a:gd name="T9" fmla="*/ 0 w 8"/>
                <a:gd name="T10" fmla="*/ 0 h 59"/>
                <a:gd name="T11" fmla="*/ 8 w 8"/>
                <a:gd name="T12" fmla="*/ 59 h 59"/>
              </a:gdLst>
              <a:ahLst/>
              <a:cxnLst>
                <a:cxn ang="T6">
                  <a:pos x="T0" y="T1"/>
                </a:cxn>
                <a:cxn ang="T7">
                  <a:pos x="T2" y="T3"/>
                </a:cxn>
                <a:cxn ang="T8">
                  <a:pos x="T4" y="T5"/>
                </a:cxn>
              </a:cxnLst>
              <a:rect l="T9" t="T10" r="T11" b="T12"/>
              <a:pathLst>
                <a:path w="8" h="59">
                  <a:moveTo>
                    <a:pt x="0" y="0"/>
                  </a:moveTo>
                  <a:lnTo>
                    <a:pt x="8" y="59"/>
                  </a:lnTo>
                  <a:lnTo>
                    <a:pt x="0" y="0"/>
                  </a:lnTo>
                  <a:close/>
                </a:path>
              </a:pathLst>
            </a:custGeom>
            <a:solidFill>
              <a:srgbClr val="1F1A17"/>
            </a:solidFill>
            <a:ln w="9525">
              <a:noFill/>
              <a:round/>
              <a:headEnd/>
              <a:tailEnd/>
            </a:ln>
          </p:spPr>
          <p:txBody>
            <a:bodyPr>
              <a:prstTxWarp prst="textNoShape">
                <a:avLst/>
              </a:prstTxWarp>
            </a:bodyPr>
            <a:lstStyle/>
            <a:p>
              <a:endParaRPr lang="en-US"/>
            </a:p>
          </p:txBody>
        </p:sp>
        <p:sp>
          <p:nvSpPr>
            <p:cNvPr id="51365" name="Freeform 225"/>
            <p:cNvSpPr>
              <a:spLocks noChangeAspect="1"/>
            </p:cNvSpPr>
            <p:nvPr/>
          </p:nvSpPr>
          <p:spPr bwMode="auto">
            <a:xfrm>
              <a:off x="1242" y="2848"/>
              <a:ext cx="49" cy="32"/>
            </a:xfrm>
            <a:custGeom>
              <a:avLst/>
              <a:gdLst>
                <a:gd name="T0" fmla="*/ 321 w 387"/>
                <a:gd name="T1" fmla="*/ 102 h 256"/>
                <a:gd name="T2" fmla="*/ 387 w 387"/>
                <a:gd name="T3" fmla="*/ 102 h 256"/>
                <a:gd name="T4" fmla="*/ 292 w 387"/>
                <a:gd name="T5" fmla="*/ 176 h 256"/>
                <a:gd name="T6" fmla="*/ 167 w 387"/>
                <a:gd name="T7" fmla="*/ 139 h 256"/>
                <a:gd name="T8" fmla="*/ 73 w 387"/>
                <a:gd name="T9" fmla="*/ 80 h 256"/>
                <a:gd name="T10" fmla="*/ 51 w 387"/>
                <a:gd name="T11" fmla="*/ 80 h 256"/>
                <a:gd name="T12" fmla="*/ 30 w 387"/>
                <a:gd name="T13" fmla="*/ 102 h 256"/>
                <a:gd name="T14" fmla="*/ 81 w 387"/>
                <a:gd name="T15" fmla="*/ 146 h 256"/>
                <a:gd name="T16" fmla="*/ 241 w 387"/>
                <a:gd name="T17" fmla="*/ 219 h 256"/>
                <a:gd name="T18" fmla="*/ 241 w 387"/>
                <a:gd name="T19" fmla="*/ 234 h 256"/>
                <a:gd name="T20" fmla="*/ 219 w 387"/>
                <a:gd name="T21" fmla="*/ 256 h 256"/>
                <a:gd name="T22" fmla="*/ 146 w 387"/>
                <a:gd name="T23" fmla="*/ 211 h 256"/>
                <a:gd name="T24" fmla="*/ 22 w 387"/>
                <a:gd name="T25" fmla="*/ 190 h 256"/>
                <a:gd name="T26" fmla="*/ 0 w 387"/>
                <a:gd name="T27" fmla="*/ 190 h 256"/>
                <a:gd name="T28" fmla="*/ 73 w 387"/>
                <a:gd name="T29" fmla="*/ 0 h 256"/>
                <a:gd name="T30" fmla="*/ 262 w 387"/>
                <a:gd name="T31" fmla="*/ 51 h 256"/>
                <a:gd name="T32" fmla="*/ 321 w 387"/>
                <a:gd name="T33" fmla="*/ 102 h 25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87"/>
                <a:gd name="T52" fmla="*/ 0 h 256"/>
                <a:gd name="T53" fmla="*/ 387 w 387"/>
                <a:gd name="T54" fmla="*/ 256 h 25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87" h="256">
                  <a:moveTo>
                    <a:pt x="321" y="102"/>
                  </a:moveTo>
                  <a:lnTo>
                    <a:pt x="387" y="102"/>
                  </a:lnTo>
                  <a:lnTo>
                    <a:pt x="292" y="176"/>
                  </a:lnTo>
                  <a:lnTo>
                    <a:pt x="167" y="139"/>
                  </a:lnTo>
                  <a:lnTo>
                    <a:pt x="73" y="80"/>
                  </a:lnTo>
                  <a:lnTo>
                    <a:pt x="51" y="80"/>
                  </a:lnTo>
                  <a:lnTo>
                    <a:pt x="30" y="102"/>
                  </a:lnTo>
                  <a:lnTo>
                    <a:pt x="81" y="146"/>
                  </a:lnTo>
                  <a:lnTo>
                    <a:pt x="241" y="219"/>
                  </a:lnTo>
                  <a:lnTo>
                    <a:pt x="241" y="234"/>
                  </a:lnTo>
                  <a:lnTo>
                    <a:pt x="219" y="256"/>
                  </a:lnTo>
                  <a:lnTo>
                    <a:pt x="146" y="211"/>
                  </a:lnTo>
                  <a:lnTo>
                    <a:pt x="22" y="190"/>
                  </a:lnTo>
                  <a:lnTo>
                    <a:pt x="0" y="190"/>
                  </a:lnTo>
                  <a:lnTo>
                    <a:pt x="73" y="0"/>
                  </a:lnTo>
                  <a:lnTo>
                    <a:pt x="262" y="51"/>
                  </a:lnTo>
                  <a:lnTo>
                    <a:pt x="321" y="102"/>
                  </a:lnTo>
                  <a:close/>
                </a:path>
              </a:pathLst>
            </a:custGeom>
            <a:solidFill>
              <a:srgbClr val="F5C690"/>
            </a:solidFill>
            <a:ln w="9525">
              <a:noFill/>
              <a:round/>
              <a:headEnd/>
              <a:tailEnd/>
            </a:ln>
          </p:spPr>
          <p:txBody>
            <a:bodyPr>
              <a:prstTxWarp prst="textNoShape">
                <a:avLst/>
              </a:prstTxWarp>
            </a:bodyPr>
            <a:lstStyle/>
            <a:p>
              <a:endParaRPr lang="en-US"/>
            </a:p>
          </p:txBody>
        </p:sp>
        <p:sp>
          <p:nvSpPr>
            <p:cNvPr id="51366" name="Freeform 226"/>
            <p:cNvSpPr>
              <a:spLocks noChangeAspect="1"/>
            </p:cNvSpPr>
            <p:nvPr/>
          </p:nvSpPr>
          <p:spPr bwMode="auto">
            <a:xfrm>
              <a:off x="1678" y="2854"/>
              <a:ext cx="10" cy="18"/>
            </a:xfrm>
            <a:custGeom>
              <a:avLst/>
              <a:gdLst>
                <a:gd name="T0" fmla="*/ 80 w 80"/>
                <a:gd name="T1" fmla="*/ 101 h 145"/>
                <a:gd name="T2" fmla="*/ 80 w 80"/>
                <a:gd name="T3" fmla="*/ 145 h 145"/>
                <a:gd name="T4" fmla="*/ 30 w 80"/>
                <a:gd name="T5" fmla="*/ 101 h 145"/>
                <a:gd name="T6" fmla="*/ 0 w 80"/>
                <a:gd name="T7" fmla="*/ 0 h 145"/>
                <a:gd name="T8" fmla="*/ 51 w 80"/>
                <a:gd name="T9" fmla="*/ 72 h 145"/>
                <a:gd name="T10" fmla="*/ 80 w 80"/>
                <a:gd name="T11" fmla="*/ 101 h 145"/>
                <a:gd name="T12" fmla="*/ 0 60000 65536"/>
                <a:gd name="T13" fmla="*/ 0 60000 65536"/>
                <a:gd name="T14" fmla="*/ 0 60000 65536"/>
                <a:gd name="T15" fmla="*/ 0 60000 65536"/>
                <a:gd name="T16" fmla="*/ 0 60000 65536"/>
                <a:gd name="T17" fmla="*/ 0 60000 65536"/>
                <a:gd name="T18" fmla="*/ 0 w 80"/>
                <a:gd name="T19" fmla="*/ 0 h 145"/>
                <a:gd name="T20" fmla="*/ 80 w 80"/>
                <a:gd name="T21" fmla="*/ 145 h 145"/>
              </a:gdLst>
              <a:ahLst/>
              <a:cxnLst>
                <a:cxn ang="T12">
                  <a:pos x="T0" y="T1"/>
                </a:cxn>
                <a:cxn ang="T13">
                  <a:pos x="T2" y="T3"/>
                </a:cxn>
                <a:cxn ang="T14">
                  <a:pos x="T4" y="T5"/>
                </a:cxn>
                <a:cxn ang="T15">
                  <a:pos x="T6" y="T7"/>
                </a:cxn>
                <a:cxn ang="T16">
                  <a:pos x="T8" y="T9"/>
                </a:cxn>
                <a:cxn ang="T17">
                  <a:pos x="T10" y="T11"/>
                </a:cxn>
              </a:cxnLst>
              <a:rect l="T18" t="T19" r="T20" b="T21"/>
              <a:pathLst>
                <a:path w="80" h="145">
                  <a:moveTo>
                    <a:pt x="80" y="101"/>
                  </a:moveTo>
                  <a:lnTo>
                    <a:pt x="80" y="145"/>
                  </a:lnTo>
                  <a:lnTo>
                    <a:pt x="30" y="101"/>
                  </a:lnTo>
                  <a:lnTo>
                    <a:pt x="0" y="0"/>
                  </a:lnTo>
                  <a:lnTo>
                    <a:pt x="51" y="72"/>
                  </a:lnTo>
                  <a:lnTo>
                    <a:pt x="80" y="101"/>
                  </a:lnTo>
                  <a:close/>
                </a:path>
              </a:pathLst>
            </a:custGeom>
            <a:solidFill>
              <a:srgbClr val="009240"/>
            </a:solidFill>
            <a:ln w="9525">
              <a:noFill/>
              <a:round/>
              <a:headEnd/>
              <a:tailEnd/>
            </a:ln>
          </p:spPr>
          <p:txBody>
            <a:bodyPr>
              <a:prstTxWarp prst="textNoShape">
                <a:avLst/>
              </a:prstTxWarp>
            </a:bodyPr>
            <a:lstStyle/>
            <a:p>
              <a:endParaRPr lang="en-US"/>
            </a:p>
          </p:txBody>
        </p:sp>
        <p:sp>
          <p:nvSpPr>
            <p:cNvPr id="51367" name="Freeform 227"/>
            <p:cNvSpPr>
              <a:spLocks noChangeAspect="1"/>
            </p:cNvSpPr>
            <p:nvPr/>
          </p:nvSpPr>
          <p:spPr bwMode="auto">
            <a:xfrm>
              <a:off x="1626" y="2857"/>
              <a:ext cx="2" cy="9"/>
            </a:xfrm>
            <a:custGeom>
              <a:avLst/>
              <a:gdLst>
                <a:gd name="T0" fmla="*/ 0 w 14"/>
                <a:gd name="T1" fmla="*/ 0 h 72"/>
                <a:gd name="T2" fmla="*/ 14 w 14"/>
                <a:gd name="T3" fmla="*/ 72 h 72"/>
                <a:gd name="T4" fmla="*/ 0 w 14"/>
                <a:gd name="T5" fmla="*/ 0 h 72"/>
                <a:gd name="T6" fmla="*/ 0 60000 65536"/>
                <a:gd name="T7" fmla="*/ 0 60000 65536"/>
                <a:gd name="T8" fmla="*/ 0 60000 65536"/>
                <a:gd name="T9" fmla="*/ 0 w 14"/>
                <a:gd name="T10" fmla="*/ 0 h 72"/>
                <a:gd name="T11" fmla="*/ 14 w 14"/>
                <a:gd name="T12" fmla="*/ 72 h 72"/>
              </a:gdLst>
              <a:ahLst/>
              <a:cxnLst>
                <a:cxn ang="T6">
                  <a:pos x="T0" y="T1"/>
                </a:cxn>
                <a:cxn ang="T7">
                  <a:pos x="T2" y="T3"/>
                </a:cxn>
                <a:cxn ang="T8">
                  <a:pos x="T4" y="T5"/>
                </a:cxn>
              </a:cxnLst>
              <a:rect l="T9" t="T10" r="T11" b="T12"/>
              <a:pathLst>
                <a:path w="14" h="72">
                  <a:moveTo>
                    <a:pt x="0" y="0"/>
                  </a:moveTo>
                  <a:lnTo>
                    <a:pt x="14" y="72"/>
                  </a:lnTo>
                  <a:lnTo>
                    <a:pt x="0" y="0"/>
                  </a:lnTo>
                  <a:close/>
                </a:path>
              </a:pathLst>
            </a:custGeom>
            <a:solidFill>
              <a:srgbClr val="1F1A17"/>
            </a:solidFill>
            <a:ln w="9525">
              <a:noFill/>
              <a:round/>
              <a:headEnd/>
              <a:tailEnd/>
            </a:ln>
          </p:spPr>
          <p:txBody>
            <a:bodyPr>
              <a:prstTxWarp prst="textNoShape">
                <a:avLst/>
              </a:prstTxWarp>
            </a:bodyPr>
            <a:lstStyle/>
            <a:p>
              <a:endParaRPr lang="en-US"/>
            </a:p>
          </p:txBody>
        </p:sp>
        <p:sp>
          <p:nvSpPr>
            <p:cNvPr id="51368" name="Freeform 228"/>
            <p:cNvSpPr>
              <a:spLocks noChangeAspect="1"/>
            </p:cNvSpPr>
            <p:nvPr/>
          </p:nvSpPr>
          <p:spPr bwMode="auto">
            <a:xfrm>
              <a:off x="2089" y="2860"/>
              <a:ext cx="5" cy="33"/>
            </a:xfrm>
            <a:custGeom>
              <a:avLst/>
              <a:gdLst>
                <a:gd name="T0" fmla="*/ 30 w 45"/>
                <a:gd name="T1" fmla="*/ 65 h 261"/>
                <a:gd name="T2" fmla="*/ 45 w 45"/>
                <a:gd name="T3" fmla="*/ 261 h 261"/>
                <a:gd name="T4" fmla="*/ 8 w 45"/>
                <a:gd name="T5" fmla="*/ 21 h 261"/>
                <a:gd name="T6" fmla="*/ 0 w 45"/>
                <a:gd name="T7" fmla="*/ 0 h 261"/>
                <a:gd name="T8" fmla="*/ 8 w 45"/>
                <a:gd name="T9" fmla="*/ 0 h 261"/>
                <a:gd name="T10" fmla="*/ 30 w 45"/>
                <a:gd name="T11" fmla="*/ 65 h 261"/>
                <a:gd name="T12" fmla="*/ 0 60000 65536"/>
                <a:gd name="T13" fmla="*/ 0 60000 65536"/>
                <a:gd name="T14" fmla="*/ 0 60000 65536"/>
                <a:gd name="T15" fmla="*/ 0 60000 65536"/>
                <a:gd name="T16" fmla="*/ 0 60000 65536"/>
                <a:gd name="T17" fmla="*/ 0 60000 65536"/>
                <a:gd name="T18" fmla="*/ 0 w 45"/>
                <a:gd name="T19" fmla="*/ 0 h 261"/>
                <a:gd name="T20" fmla="*/ 45 w 45"/>
                <a:gd name="T21" fmla="*/ 261 h 261"/>
              </a:gdLst>
              <a:ahLst/>
              <a:cxnLst>
                <a:cxn ang="T12">
                  <a:pos x="T0" y="T1"/>
                </a:cxn>
                <a:cxn ang="T13">
                  <a:pos x="T2" y="T3"/>
                </a:cxn>
                <a:cxn ang="T14">
                  <a:pos x="T4" y="T5"/>
                </a:cxn>
                <a:cxn ang="T15">
                  <a:pos x="T6" y="T7"/>
                </a:cxn>
                <a:cxn ang="T16">
                  <a:pos x="T8" y="T9"/>
                </a:cxn>
                <a:cxn ang="T17">
                  <a:pos x="T10" y="T11"/>
                </a:cxn>
              </a:cxnLst>
              <a:rect l="T18" t="T19" r="T20" b="T21"/>
              <a:pathLst>
                <a:path w="45" h="261">
                  <a:moveTo>
                    <a:pt x="30" y="65"/>
                  </a:moveTo>
                  <a:lnTo>
                    <a:pt x="45" y="261"/>
                  </a:lnTo>
                  <a:lnTo>
                    <a:pt x="8" y="21"/>
                  </a:lnTo>
                  <a:lnTo>
                    <a:pt x="0" y="0"/>
                  </a:lnTo>
                  <a:lnTo>
                    <a:pt x="8" y="0"/>
                  </a:lnTo>
                  <a:lnTo>
                    <a:pt x="30" y="65"/>
                  </a:lnTo>
                  <a:close/>
                </a:path>
              </a:pathLst>
            </a:custGeom>
            <a:solidFill>
              <a:srgbClr val="1F1A17"/>
            </a:solidFill>
            <a:ln w="9525">
              <a:noFill/>
              <a:round/>
              <a:headEnd/>
              <a:tailEnd/>
            </a:ln>
          </p:spPr>
          <p:txBody>
            <a:bodyPr>
              <a:prstTxWarp prst="textNoShape">
                <a:avLst/>
              </a:prstTxWarp>
            </a:bodyPr>
            <a:lstStyle/>
            <a:p>
              <a:endParaRPr lang="en-US"/>
            </a:p>
          </p:txBody>
        </p:sp>
        <p:sp>
          <p:nvSpPr>
            <p:cNvPr id="51369" name="Freeform 229"/>
            <p:cNvSpPr>
              <a:spLocks noChangeAspect="1"/>
            </p:cNvSpPr>
            <p:nvPr/>
          </p:nvSpPr>
          <p:spPr bwMode="auto">
            <a:xfrm>
              <a:off x="1216" y="2863"/>
              <a:ext cx="107" cy="65"/>
            </a:xfrm>
            <a:custGeom>
              <a:avLst/>
              <a:gdLst>
                <a:gd name="T0" fmla="*/ 570 w 853"/>
                <a:gd name="T1" fmla="*/ 262 h 525"/>
                <a:gd name="T2" fmla="*/ 190 w 853"/>
                <a:gd name="T3" fmla="*/ 473 h 525"/>
                <a:gd name="T4" fmla="*/ 125 w 853"/>
                <a:gd name="T5" fmla="*/ 459 h 525"/>
                <a:gd name="T6" fmla="*/ 103 w 853"/>
                <a:gd name="T7" fmla="*/ 459 h 525"/>
                <a:gd name="T8" fmla="*/ 74 w 853"/>
                <a:gd name="T9" fmla="*/ 502 h 525"/>
                <a:gd name="T10" fmla="*/ 0 w 853"/>
                <a:gd name="T11" fmla="*/ 525 h 525"/>
                <a:gd name="T12" fmla="*/ 176 w 853"/>
                <a:gd name="T13" fmla="*/ 168 h 525"/>
                <a:gd name="T14" fmla="*/ 197 w 853"/>
                <a:gd name="T15" fmla="*/ 102 h 525"/>
                <a:gd name="T16" fmla="*/ 263 w 853"/>
                <a:gd name="T17" fmla="*/ 139 h 525"/>
                <a:gd name="T18" fmla="*/ 336 w 853"/>
                <a:gd name="T19" fmla="*/ 139 h 525"/>
                <a:gd name="T20" fmla="*/ 379 w 853"/>
                <a:gd name="T21" fmla="*/ 153 h 525"/>
                <a:gd name="T22" fmla="*/ 387 w 853"/>
                <a:gd name="T23" fmla="*/ 153 h 525"/>
                <a:gd name="T24" fmla="*/ 387 w 853"/>
                <a:gd name="T25" fmla="*/ 168 h 525"/>
                <a:gd name="T26" fmla="*/ 358 w 853"/>
                <a:gd name="T27" fmla="*/ 197 h 525"/>
                <a:gd name="T28" fmla="*/ 197 w 853"/>
                <a:gd name="T29" fmla="*/ 168 h 525"/>
                <a:gd name="T30" fmla="*/ 190 w 853"/>
                <a:gd name="T31" fmla="*/ 168 h 525"/>
                <a:gd name="T32" fmla="*/ 168 w 853"/>
                <a:gd name="T33" fmla="*/ 190 h 525"/>
                <a:gd name="T34" fmla="*/ 212 w 853"/>
                <a:gd name="T35" fmla="*/ 233 h 525"/>
                <a:gd name="T36" fmla="*/ 293 w 853"/>
                <a:gd name="T37" fmla="*/ 233 h 525"/>
                <a:gd name="T38" fmla="*/ 307 w 853"/>
                <a:gd name="T39" fmla="*/ 240 h 525"/>
                <a:gd name="T40" fmla="*/ 176 w 853"/>
                <a:gd name="T41" fmla="*/ 364 h 525"/>
                <a:gd name="T42" fmla="*/ 176 w 853"/>
                <a:gd name="T43" fmla="*/ 379 h 525"/>
                <a:gd name="T44" fmla="*/ 190 w 853"/>
                <a:gd name="T45" fmla="*/ 386 h 525"/>
                <a:gd name="T46" fmla="*/ 219 w 853"/>
                <a:gd name="T47" fmla="*/ 386 h 525"/>
                <a:gd name="T48" fmla="*/ 285 w 853"/>
                <a:gd name="T49" fmla="*/ 313 h 525"/>
                <a:gd name="T50" fmla="*/ 379 w 853"/>
                <a:gd name="T51" fmla="*/ 248 h 525"/>
                <a:gd name="T52" fmla="*/ 627 w 853"/>
                <a:gd name="T53" fmla="*/ 8 h 525"/>
                <a:gd name="T54" fmla="*/ 664 w 853"/>
                <a:gd name="T55" fmla="*/ 0 h 525"/>
                <a:gd name="T56" fmla="*/ 853 w 853"/>
                <a:gd name="T57" fmla="*/ 22 h 525"/>
                <a:gd name="T58" fmla="*/ 570 w 853"/>
                <a:gd name="T59" fmla="*/ 262 h 525"/>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853"/>
                <a:gd name="T91" fmla="*/ 0 h 525"/>
                <a:gd name="T92" fmla="*/ 853 w 853"/>
                <a:gd name="T93" fmla="*/ 525 h 525"/>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853" h="525">
                  <a:moveTo>
                    <a:pt x="570" y="262"/>
                  </a:moveTo>
                  <a:lnTo>
                    <a:pt x="190" y="473"/>
                  </a:lnTo>
                  <a:lnTo>
                    <a:pt x="125" y="459"/>
                  </a:lnTo>
                  <a:lnTo>
                    <a:pt x="103" y="459"/>
                  </a:lnTo>
                  <a:lnTo>
                    <a:pt x="74" y="502"/>
                  </a:lnTo>
                  <a:lnTo>
                    <a:pt x="0" y="525"/>
                  </a:lnTo>
                  <a:lnTo>
                    <a:pt x="176" y="168"/>
                  </a:lnTo>
                  <a:lnTo>
                    <a:pt x="197" y="102"/>
                  </a:lnTo>
                  <a:lnTo>
                    <a:pt x="263" y="139"/>
                  </a:lnTo>
                  <a:lnTo>
                    <a:pt x="336" y="139"/>
                  </a:lnTo>
                  <a:lnTo>
                    <a:pt x="379" y="153"/>
                  </a:lnTo>
                  <a:lnTo>
                    <a:pt x="387" y="153"/>
                  </a:lnTo>
                  <a:lnTo>
                    <a:pt x="387" y="168"/>
                  </a:lnTo>
                  <a:lnTo>
                    <a:pt x="358" y="197"/>
                  </a:lnTo>
                  <a:lnTo>
                    <a:pt x="197" y="168"/>
                  </a:lnTo>
                  <a:lnTo>
                    <a:pt x="190" y="168"/>
                  </a:lnTo>
                  <a:lnTo>
                    <a:pt x="168" y="190"/>
                  </a:lnTo>
                  <a:lnTo>
                    <a:pt x="212" y="233"/>
                  </a:lnTo>
                  <a:lnTo>
                    <a:pt x="293" y="233"/>
                  </a:lnTo>
                  <a:lnTo>
                    <a:pt x="307" y="240"/>
                  </a:lnTo>
                  <a:lnTo>
                    <a:pt x="176" y="364"/>
                  </a:lnTo>
                  <a:lnTo>
                    <a:pt x="176" y="379"/>
                  </a:lnTo>
                  <a:lnTo>
                    <a:pt x="190" y="386"/>
                  </a:lnTo>
                  <a:lnTo>
                    <a:pt x="219" y="386"/>
                  </a:lnTo>
                  <a:lnTo>
                    <a:pt x="285" y="313"/>
                  </a:lnTo>
                  <a:lnTo>
                    <a:pt x="379" y="248"/>
                  </a:lnTo>
                  <a:lnTo>
                    <a:pt x="627" y="8"/>
                  </a:lnTo>
                  <a:lnTo>
                    <a:pt x="664" y="0"/>
                  </a:lnTo>
                  <a:lnTo>
                    <a:pt x="853" y="22"/>
                  </a:lnTo>
                  <a:lnTo>
                    <a:pt x="570" y="262"/>
                  </a:lnTo>
                  <a:close/>
                </a:path>
              </a:pathLst>
            </a:custGeom>
            <a:solidFill>
              <a:srgbClr val="984479"/>
            </a:solidFill>
            <a:ln w="9525">
              <a:noFill/>
              <a:round/>
              <a:headEnd/>
              <a:tailEnd/>
            </a:ln>
          </p:spPr>
          <p:txBody>
            <a:bodyPr>
              <a:prstTxWarp prst="textNoShape">
                <a:avLst/>
              </a:prstTxWarp>
            </a:bodyPr>
            <a:lstStyle/>
            <a:p>
              <a:endParaRPr lang="en-US"/>
            </a:p>
          </p:txBody>
        </p:sp>
        <p:sp>
          <p:nvSpPr>
            <p:cNvPr id="51370" name="Freeform 230"/>
            <p:cNvSpPr>
              <a:spLocks noChangeAspect="1"/>
            </p:cNvSpPr>
            <p:nvPr/>
          </p:nvSpPr>
          <p:spPr bwMode="auto">
            <a:xfrm>
              <a:off x="1563" y="2872"/>
              <a:ext cx="30" cy="24"/>
            </a:xfrm>
            <a:custGeom>
              <a:avLst/>
              <a:gdLst>
                <a:gd name="T0" fmla="*/ 211 w 240"/>
                <a:gd name="T1" fmla="*/ 146 h 189"/>
                <a:gd name="T2" fmla="*/ 232 w 240"/>
                <a:gd name="T3" fmla="*/ 175 h 189"/>
                <a:gd name="T4" fmla="*/ 240 w 240"/>
                <a:gd name="T5" fmla="*/ 189 h 189"/>
                <a:gd name="T6" fmla="*/ 109 w 240"/>
                <a:gd name="T7" fmla="*/ 117 h 189"/>
                <a:gd name="T8" fmla="*/ 87 w 240"/>
                <a:gd name="T9" fmla="*/ 117 h 189"/>
                <a:gd name="T10" fmla="*/ 109 w 240"/>
                <a:gd name="T11" fmla="*/ 95 h 189"/>
                <a:gd name="T12" fmla="*/ 0 w 240"/>
                <a:gd name="T13" fmla="*/ 0 h 189"/>
                <a:gd name="T14" fmla="*/ 66 w 240"/>
                <a:gd name="T15" fmla="*/ 21 h 189"/>
                <a:gd name="T16" fmla="*/ 211 w 240"/>
                <a:gd name="T17" fmla="*/ 146 h 18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40"/>
                <a:gd name="T28" fmla="*/ 0 h 189"/>
                <a:gd name="T29" fmla="*/ 240 w 240"/>
                <a:gd name="T30" fmla="*/ 189 h 18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40" h="189">
                  <a:moveTo>
                    <a:pt x="211" y="146"/>
                  </a:moveTo>
                  <a:lnTo>
                    <a:pt x="232" y="175"/>
                  </a:lnTo>
                  <a:lnTo>
                    <a:pt x="240" y="189"/>
                  </a:lnTo>
                  <a:lnTo>
                    <a:pt x="109" y="117"/>
                  </a:lnTo>
                  <a:lnTo>
                    <a:pt x="87" y="117"/>
                  </a:lnTo>
                  <a:lnTo>
                    <a:pt x="109" y="95"/>
                  </a:lnTo>
                  <a:lnTo>
                    <a:pt x="0" y="0"/>
                  </a:lnTo>
                  <a:lnTo>
                    <a:pt x="66" y="21"/>
                  </a:lnTo>
                  <a:lnTo>
                    <a:pt x="211" y="146"/>
                  </a:lnTo>
                  <a:close/>
                </a:path>
              </a:pathLst>
            </a:custGeom>
            <a:solidFill>
              <a:srgbClr val="3D9B8E"/>
            </a:solidFill>
            <a:ln w="9525">
              <a:noFill/>
              <a:round/>
              <a:headEnd/>
              <a:tailEnd/>
            </a:ln>
          </p:spPr>
          <p:txBody>
            <a:bodyPr>
              <a:prstTxWarp prst="textNoShape">
                <a:avLst/>
              </a:prstTxWarp>
            </a:bodyPr>
            <a:lstStyle/>
            <a:p>
              <a:endParaRPr lang="en-US"/>
            </a:p>
          </p:txBody>
        </p:sp>
        <p:sp>
          <p:nvSpPr>
            <p:cNvPr id="51371" name="Freeform 231"/>
            <p:cNvSpPr>
              <a:spLocks noChangeAspect="1"/>
            </p:cNvSpPr>
            <p:nvPr/>
          </p:nvSpPr>
          <p:spPr bwMode="auto">
            <a:xfrm>
              <a:off x="1684" y="2876"/>
              <a:ext cx="7" cy="35"/>
            </a:xfrm>
            <a:custGeom>
              <a:avLst/>
              <a:gdLst>
                <a:gd name="T0" fmla="*/ 52 w 52"/>
                <a:gd name="T1" fmla="*/ 262 h 284"/>
                <a:gd name="T2" fmla="*/ 29 w 52"/>
                <a:gd name="T3" fmla="*/ 284 h 284"/>
                <a:gd name="T4" fmla="*/ 0 w 52"/>
                <a:gd name="T5" fmla="*/ 0 h 284"/>
                <a:gd name="T6" fmla="*/ 45 w 52"/>
                <a:gd name="T7" fmla="*/ 51 h 284"/>
                <a:gd name="T8" fmla="*/ 52 w 52"/>
                <a:gd name="T9" fmla="*/ 262 h 284"/>
                <a:gd name="T10" fmla="*/ 0 60000 65536"/>
                <a:gd name="T11" fmla="*/ 0 60000 65536"/>
                <a:gd name="T12" fmla="*/ 0 60000 65536"/>
                <a:gd name="T13" fmla="*/ 0 60000 65536"/>
                <a:gd name="T14" fmla="*/ 0 60000 65536"/>
                <a:gd name="T15" fmla="*/ 0 w 52"/>
                <a:gd name="T16" fmla="*/ 0 h 284"/>
                <a:gd name="T17" fmla="*/ 52 w 52"/>
                <a:gd name="T18" fmla="*/ 284 h 284"/>
              </a:gdLst>
              <a:ahLst/>
              <a:cxnLst>
                <a:cxn ang="T10">
                  <a:pos x="T0" y="T1"/>
                </a:cxn>
                <a:cxn ang="T11">
                  <a:pos x="T2" y="T3"/>
                </a:cxn>
                <a:cxn ang="T12">
                  <a:pos x="T4" y="T5"/>
                </a:cxn>
                <a:cxn ang="T13">
                  <a:pos x="T6" y="T7"/>
                </a:cxn>
                <a:cxn ang="T14">
                  <a:pos x="T8" y="T9"/>
                </a:cxn>
              </a:cxnLst>
              <a:rect l="T15" t="T16" r="T17" b="T18"/>
              <a:pathLst>
                <a:path w="52" h="284">
                  <a:moveTo>
                    <a:pt x="52" y="262"/>
                  </a:moveTo>
                  <a:lnTo>
                    <a:pt x="29" y="284"/>
                  </a:lnTo>
                  <a:lnTo>
                    <a:pt x="0" y="0"/>
                  </a:lnTo>
                  <a:lnTo>
                    <a:pt x="45" y="51"/>
                  </a:lnTo>
                  <a:lnTo>
                    <a:pt x="52" y="262"/>
                  </a:lnTo>
                  <a:close/>
                </a:path>
              </a:pathLst>
            </a:custGeom>
            <a:solidFill>
              <a:srgbClr val="009240"/>
            </a:solidFill>
            <a:ln w="9525">
              <a:noFill/>
              <a:round/>
              <a:headEnd/>
              <a:tailEnd/>
            </a:ln>
          </p:spPr>
          <p:txBody>
            <a:bodyPr>
              <a:prstTxWarp prst="textNoShape">
                <a:avLst/>
              </a:prstTxWarp>
            </a:bodyPr>
            <a:lstStyle/>
            <a:p>
              <a:endParaRPr lang="en-US"/>
            </a:p>
          </p:txBody>
        </p:sp>
        <p:sp>
          <p:nvSpPr>
            <p:cNvPr id="51372" name="Freeform 232"/>
            <p:cNvSpPr>
              <a:spLocks noChangeAspect="1"/>
            </p:cNvSpPr>
            <p:nvPr/>
          </p:nvSpPr>
          <p:spPr bwMode="auto">
            <a:xfrm>
              <a:off x="1611" y="2877"/>
              <a:ext cx="23" cy="80"/>
            </a:xfrm>
            <a:custGeom>
              <a:avLst/>
              <a:gdLst>
                <a:gd name="T0" fmla="*/ 182 w 182"/>
                <a:gd name="T1" fmla="*/ 364 h 641"/>
                <a:gd name="T2" fmla="*/ 174 w 182"/>
                <a:gd name="T3" fmla="*/ 619 h 641"/>
                <a:gd name="T4" fmla="*/ 153 w 182"/>
                <a:gd name="T5" fmla="*/ 641 h 641"/>
                <a:gd name="T6" fmla="*/ 153 w 182"/>
                <a:gd name="T7" fmla="*/ 596 h 641"/>
                <a:gd name="T8" fmla="*/ 160 w 182"/>
                <a:gd name="T9" fmla="*/ 604 h 641"/>
                <a:gd name="T10" fmla="*/ 174 w 182"/>
                <a:gd name="T11" fmla="*/ 596 h 641"/>
                <a:gd name="T12" fmla="*/ 131 w 182"/>
                <a:gd name="T13" fmla="*/ 553 h 641"/>
                <a:gd name="T14" fmla="*/ 117 w 182"/>
                <a:gd name="T15" fmla="*/ 510 h 641"/>
                <a:gd name="T16" fmla="*/ 131 w 182"/>
                <a:gd name="T17" fmla="*/ 408 h 641"/>
                <a:gd name="T18" fmla="*/ 131 w 182"/>
                <a:gd name="T19" fmla="*/ 291 h 641"/>
                <a:gd name="T20" fmla="*/ 109 w 182"/>
                <a:gd name="T21" fmla="*/ 247 h 641"/>
                <a:gd name="T22" fmla="*/ 109 w 182"/>
                <a:gd name="T23" fmla="*/ 379 h 641"/>
                <a:gd name="T24" fmla="*/ 88 w 182"/>
                <a:gd name="T25" fmla="*/ 131 h 641"/>
                <a:gd name="T26" fmla="*/ 65 w 182"/>
                <a:gd name="T27" fmla="*/ 116 h 641"/>
                <a:gd name="T28" fmla="*/ 43 w 182"/>
                <a:gd name="T29" fmla="*/ 153 h 641"/>
                <a:gd name="T30" fmla="*/ 43 w 182"/>
                <a:gd name="T31" fmla="*/ 356 h 641"/>
                <a:gd name="T32" fmla="*/ 0 w 182"/>
                <a:gd name="T33" fmla="*/ 0 h 641"/>
                <a:gd name="T34" fmla="*/ 109 w 182"/>
                <a:gd name="T35" fmla="*/ 189 h 641"/>
                <a:gd name="T36" fmla="*/ 182 w 182"/>
                <a:gd name="T37" fmla="*/ 364 h 641"/>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82"/>
                <a:gd name="T58" fmla="*/ 0 h 641"/>
                <a:gd name="T59" fmla="*/ 182 w 182"/>
                <a:gd name="T60" fmla="*/ 641 h 641"/>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82" h="641">
                  <a:moveTo>
                    <a:pt x="182" y="364"/>
                  </a:moveTo>
                  <a:lnTo>
                    <a:pt x="174" y="619"/>
                  </a:lnTo>
                  <a:lnTo>
                    <a:pt x="153" y="641"/>
                  </a:lnTo>
                  <a:lnTo>
                    <a:pt x="153" y="596"/>
                  </a:lnTo>
                  <a:lnTo>
                    <a:pt x="160" y="604"/>
                  </a:lnTo>
                  <a:lnTo>
                    <a:pt x="174" y="596"/>
                  </a:lnTo>
                  <a:lnTo>
                    <a:pt x="131" y="553"/>
                  </a:lnTo>
                  <a:lnTo>
                    <a:pt x="117" y="510"/>
                  </a:lnTo>
                  <a:lnTo>
                    <a:pt x="131" y="408"/>
                  </a:lnTo>
                  <a:lnTo>
                    <a:pt x="131" y="291"/>
                  </a:lnTo>
                  <a:lnTo>
                    <a:pt x="109" y="247"/>
                  </a:lnTo>
                  <a:lnTo>
                    <a:pt x="109" y="379"/>
                  </a:lnTo>
                  <a:lnTo>
                    <a:pt x="88" y="131"/>
                  </a:lnTo>
                  <a:lnTo>
                    <a:pt x="65" y="116"/>
                  </a:lnTo>
                  <a:lnTo>
                    <a:pt x="43" y="153"/>
                  </a:lnTo>
                  <a:lnTo>
                    <a:pt x="43" y="356"/>
                  </a:lnTo>
                  <a:lnTo>
                    <a:pt x="0" y="0"/>
                  </a:lnTo>
                  <a:lnTo>
                    <a:pt x="109" y="189"/>
                  </a:lnTo>
                  <a:lnTo>
                    <a:pt x="182" y="364"/>
                  </a:lnTo>
                  <a:close/>
                </a:path>
              </a:pathLst>
            </a:custGeom>
            <a:solidFill>
              <a:srgbClr val="3D9B8E"/>
            </a:solidFill>
            <a:ln w="9525">
              <a:noFill/>
              <a:round/>
              <a:headEnd/>
              <a:tailEnd/>
            </a:ln>
          </p:spPr>
          <p:txBody>
            <a:bodyPr>
              <a:prstTxWarp prst="textNoShape">
                <a:avLst/>
              </a:prstTxWarp>
            </a:bodyPr>
            <a:lstStyle/>
            <a:p>
              <a:endParaRPr lang="en-US"/>
            </a:p>
          </p:txBody>
        </p:sp>
        <p:sp>
          <p:nvSpPr>
            <p:cNvPr id="51373" name="Freeform 233"/>
            <p:cNvSpPr>
              <a:spLocks noChangeAspect="1"/>
            </p:cNvSpPr>
            <p:nvPr/>
          </p:nvSpPr>
          <p:spPr bwMode="auto">
            <a:xfrm>
              <a:off x="1636" y="2877"/>
              <a:ext cx="1" cy="7"/>
            </a:xfrm>
            <a:custGeom>
              <a:avLst/>
              <a:gdLst>
                <a:gd name="T0" fmla="*/ 7 w 7"/>
                <a:gd name="T1" fmla="*/ 0 h 51"/>
                <a:gd name="T2" fmla="*/ 0 w 7"/>
                <a:gd name="T3" fmla="*/ 51 h 51"/>
                <a:gd name="T4" fmla="*/ 7 w 7"/>
                <a:gd name="T5" fmla="*/ 0 h 51"/>
                <a:gd name="T6" fmla="*/ 0 60000 65536"/>
                <a:gd name="T7" fmla="*/ 0 60000 65536"/>
                <a:gd name="T8" fmla="*/ 0 60000 65536"/>
                <a:gd name="T9" fmla="*/ 0 w 7"/>
                <a:gd name="T10" fmla="*/ 0 h 51"/>
                <a:gd name="T11" fmla="*/ 7 w 7"/>
                <a:gd name="T12" fmla="*/ 51 h 51"/>
              </a:gdLst>
              <a:ahLst/>
              <a:cxnLst>
                <a:cxn ang="T6">
                  <a:pos x="T0" y="T1"/>
                </a:cxn>
                <a:cxn ang="T7">
                  <a:pos x="T2" y="T3"/>
                </a:cxn>
                <a:cxn ang="T8">
                  <a:pos x="T4" y="T5"/>
                </a:cxn>
              </a:cxnLst>
              <a:rect l="T9" t="T10" r="T11" b="T12"/>
              <a:pathLst>
                <a:path w="7" h="51">
                  <a:moveTo>
                    <a:pt x="7" y="0"/>
                  </a:moveTo>
                  <a:lnTo>
                    <a:pt x="0" y="51"/>
                  </a:lnTo>
                  <a:lnTo>
                    <a:pt x="7" y="0"/>
                  </a:lnTo>
                  <a:close/>
                </a:path>
              </a:pathLst>
            </a:custGeom>
            <a:solidFill>
              <a:srgbClr val="1F1A17"/>
            </a:solidFill>
            <a:ln w="9525">
              <a:noFill/>
              <a:round/>
              <a:headEnd/>
              <a:tailEnd/>
            </a:ln>
          </p:spPr>
          <p:txBody>
            <a:bodyPr>
              <a:prstTxWarp prst="textNoShape">
                <a:avLst/>
              </a:prstTxWarp>
            </a:bodyPr>
            <a:lstStyle/>
            <a:p>
              <a:endParaRPr lang="en-US"/>
            </a:p>
          </p:txBody>
        </p:sp>
        <p:sp>
          <p:nvSpPr>
            <p:cNvPr id="51374" name="Freeform 234"/>
            <p:cNvSpPr>
              <a:spLocks noChangeAspect="1"/>
            </p:cNvSpPr>
            <p:nvPr/>
          </p:nvSpPr>
          <p:spPr bwMode="auto">
            <a:xfrm>
              <a:off x="1823" y="2881"/>
              <a:ext cx="2" cy="13"/>
            </a:xfrm>
            <a:custGeom>
              <a:avLst/>
              <a:gdLst>
                <a:gd name="T0" fmla="*/ 14 w 22"/>
                <a:gd name="T1" fmla="*/ 22 h 102"/>
                <a:gd name="T2" fmla="*/ 22 w 22"/>
                <a:gd name="T3" fmla="*/ 0 h 102"/>
                <a:gd name="T4" fmla="*/ 0 w 22"/>
                <a:gd name="T5" fmla="*/ 102 h 102"/>
                <a:gd name="T6" fmla="*/ 14 w 22"/>
                <a:gd name="T7" fmla="*/ 22 h 102"/>
                <a:gd name="T8" fmla="*/ 0 60000 65536"/>
                <a:gd name="T9" fmla="*/ 0 60000 65536"/>
                <a:gd name="T10" fmla="*/ 0 60000 65536"/>
                <a:gd name="T11" fmla="*/ 0 60000 65536"/>
                <a:gd name="T12" fmla="*/ 0 w 22"/>
                <a:gd name="T13" fmla="*/ 0 h 102"/>
                <a:gd name="T14" fmla="*/ 22 w 22"/>
                <a:gd name="T15" fmla="*/ 102 h 102"/>
              </a:gdLst>
              <a:ahLst/>
              <a:cxnLst>
                <a:cxn ang="T8">
                  <a:pos x="T0" y="T1"/>
                </a:cxn>
                <a:cxn ang="T9">
                  <a:pos x="T2" y="T3"/>
                </a:cxn>
                <a:cxn ang="T10">
                  <a:pos x="T4" y="T5"/>
                </a:cxn>
                <a:cxn ang="T11">
                  <a:pos x="T6" y="T7"/>
                </a:cxn>
              </a:cxnLst>
              <a:rect l="T12" t="T13" r="T14" b="T15"/>
              <a:pathLst>
                <a:path w="22" h="102">
                  <a:moveTo>
                    <a:pt x="14" y="22"/>
                  </a:moveTo>
                  <a:lnTo>
                    <a:pt x="22" y="0"/>
                  </a:lnTo>
                  <a:lnTo>
                    <a:pt x="0" y="102"/>
                  </a:lnTo>
                  <a:lnTo>
                    <a:pt x="14" y="22"/>
                  </a:lnTo>
                  <a:close/>
                </a:path>
              </a:pathLst>
            </a:custGeom>
            <a:solidFill>
              <a:srgbClr val="1F1A17"/>
            </a:solidFill>
            <a:ln w="9525">
              <a:noFill/>
              <a:round/>
              <a:headEnd/>
              <a:tailEnd/>
            </a:ln>
          </p:spPr>
          <p:txBody>
            <a:bodyPr>
              <a:prstTxWarp prst="textNoShape">
                <a:avLst/>
              </a:prstTxWarp>
            </a:bodyPr>
            <a:lstStyle/>
            <a:p>
              <a:endParaRPr lang="en-US"/>
            </a:p>
          </p:txBody>
        </p:sp>
        <p:sp>
          <p:nvSpPr>
            <p:cNvPr id="51375" name="Freeform 235"/>
            <p:cNvSpPr>
              <a:spLocks noChangeAspect="1"/>
            </p:cNvSpPr>
            <p:nvPr/>
          </p:nvSpPr>
          <p:spPr bwMode="auto">
            <a:xfrm>
              <a:off x="1838" y="2882"/>
              <a:ext cx="8" cy="40"/>
            </a:xfrm>
            <a:custGeom>
              <a:avLst/>
              <a:gdLst>
                <a:gd name="T0" fmla="*/ 59 w 66"/>
                <a:gd name="T1" fmla="*/ 15 h 320"/>
                <a:gd name="T2" fmla="*/ 66 w 66"/>
                <a:gd name="T3" fmla="*/ 0 h 320"/>
                <a:gd name="T4" fmla="*/ 0 w 66"/>
                <a:gd name="T5" fmla="*/ 320 h 320"/>
                <a:gd name="T6" fmla="*/ 59 w 66"/>
                <a:gd name="T7" fmla="*/ 15 h 320"/>
                <a:gd name="T8" fmla="*/ 0 60000 65536"/>
                <a:gd name="T9" fmla="*/ 0 60000 65536"/>
                <a:gd name="T10" fmla="*/ 0 60000 65536"/>
                <a:gd name="T11" fmla="*/ 0 60000 65536"/>
                <a:gd name="T12" fmla="*/ 0 w 66"/>
                <a:gd name="T13" fmla="*/ 0 h 320"/>
                <a:gd name="T14" fmla="*/ 66 w 66"/>
                <a:gd name="T15" fmla="*/ 320 h 320"/>
              </a:gdLst>
              <a:ahLst/>
              <a:cxnLst>
                <a:cxn ang="T8">
                  <a:pos x="T0" y="T1"/>
                </a:cxn>
                <a:cxn ang="T9">
                  <a:pos x="T2" y="T3"/>
                </a:cxn>
                <a:cxn ang="T10">
                  <a:pos x="T4" y="T5"/>
                </a:cxn>
                <a:cxn ang="T11">
                  <a:pos x="T6" y="T7"/>
                </a:cxn>
              </a:cxnLst>
              <a:rect l="T12" t="T13" r="T14" b="T15"/>
              <a:pathLst>
                <a:path w="66" h="320">
                  <a:moveTo>
                    <a:pt x="59" y="15"/>
                  </a:moveTo>
                  <a:lnTo>
                    <a:pt x="66" y="0"/>
                  </a:lnTo>
                  <a:lnTo>
                    <a:pt x="0" y="320"/>
                  </a:lnTo>
                  <a:lnTo>
                    <a:pt x="59" y="15"/>
                  </a:lnTo>
                  <a:close/>
                </a:path>
              </a:pathLst>
            </a:custGeom>
            <a:solidFill>
              <a:srgbClr val="1F1A17"/>
            </a:solidFill>
            <a:ln w="9525">
              <a:noFill/>
              <a:round/>
              <a:headEnd/>
              <a:tailEnd/>
            </a:ln>
          </p:spPr>
          <p:txBody>
            <a:bodyPr>
              <a:prstTxWarp prst="textNoShape">
                <a:avLst/>
              </a:prstTxWarp>
            </a:bodyPr>
            <a:lstStyle/>
            <a:p>
              <a:endParaRPr lang="en-US"/>
            </a:p>
          </p:txBody>
        </p:sp>
        <p:sp>
          <p:nvSpPr>
            <p:cNvPr id="51376" name="Freeform 236"/>
            <p:cNvSpPr>
              <a:spLocks noChangeAspect="1"/>
            </p:cNvSpPr>
            <p:nvPr/>
          </p:nvSpPr>
          <p:spPr bwMode="auto">
            <a:xfrm>
              <a:off x="1542" y="2885"/>
              <a:ext cx="4" cy="2"/>
            </a:xfrm>
            <a:custGeom>
              <a:avLst/>
              <a:gdLst>
                <a:gd name="T0" fmla="*/ 0 w 29"/>
                <a:gd name="T1" fmla="*/ 0 h 23"/>
                <a:gd name="T2" fmla="*/ 29 w 29"/>
                <a:gd name="T3" fmla="*/ 23 h 23"/>
                <a:gd name="T4" fmla="*/ 0 w 29"/>
                <a:gd name="T5" fmla="*/ 0 h 23"/>
                <a:gd name="T6" fmla="*/ 0 60000 65536"/>
                <a:gd name="T7" fmla="*/ 0 60000 65536"/>
                <a:gd name="T8" fmla="*/ 0 60000 65536"/>
                <a:gd name="T9" fmla="*/ 0 w 29"/>
                <a:gd name="T10" fmla="*/ 0 h 23"/>
                <a:gd name="T11" fmla="*/ 29 w 29"/>
                <a:gd name="T12" fmla="*/ 23 h 23"/>
              </a:gdLst>
              <a:ahLst/>
              <a:cxnLst>
                <a:cxn ang="T6">
                  <a:pos x="T0" y="T1"/>
                </a:cxn>
                <a:cxn ang="T7">
                  <a:pos x="T2" y="T3"/>
                </a:cxn>
                <a:cxn ang="T8">
                  <a:pos x="T4" y="T5"/>
                </a:cxn>
              </a:cxnLst>
              <a:rect l="T9" t="T10" r="T11" b="T12"/>
              <a:pathLst>
                <a:path w="29" h="23">
                  <a:moveTo>
                    <a:pt x="0" y="0"/>
                  </a:moveTo>
                  <a:lnTo>
                    <a:pt x="29" y="23"/>
                  </a:lnTo>
                  <a:lnTo>
                    <a:pt x="0" y="0"/>
                  </a:lnTo>
                  <a:close/>
                </a:path>
              </a:pathLst>
            </a:custGeom>
            <a:solidFill>
              <a:srgbClr val="1F1A17"/>
            </a:solidFill>
            <a:ln w="9525">
              <a:noFill/>
              <a:round/>
              <a:headEnd/>
              <a:tailEnd/>
            </a:ln>
          </p:spPr>
          <p:txBody>
            <a:bodyPr>
              <a:prstTxWarp prst="textNoShape">
                <a:avLst/>
              </a:prstTxWarp>
            </a:bodyPr>
            <a:lstStyle/>
            <a:p>
              <a:endParaRPr lang="en-US"/>
            </a:p>
          </p:txBody>
        </p:sp>
        <p:sp>
          <p:nvSpPr>
            <p:cNvPr id="51377" name="Freeform 237"/>
            <p:cNvSpPr>
              <a:spLocks noChangeAspect="1"/>
            </p:cNvSpPr>
            <p:nvPr/>
          </p:nvSpPr>
          <p:spPr bwMode="auto">
            <a:xfrm>
              <a:off x="1404" y="2886"/>
              <a:ext cx="76" cy="34"/>
            </a:xfrm>
            <a:custGeom>
              <a:avLst/>
              <a:gdLst>
                <a:gd name="T0" fmla="*/ 416 w 613"/>
                <a:gd name="T1" fmla="*/ 131 h 269"/>
                <a:gd name="T2" fmla="*/ 321 w 613"/>
                <a:gd name="T3" fmla="*/ 240 h 269"/>
                <a:gd name="T4" fmla="*/ 321 w 613"/>
                <a:gd name="T5" fmla="*/ 269 h 269"/>
                <a:gd name="T6" fmla="*/ 175 w 613"/>
                <a:gd name="T7" fmla="*/ 261 h 269"/>
                <a:gd name="T8" fmla="*/ 321 w 613"/>
                <a:gd name="T9" fmla="*/ 146 h 269"/>
                <a:gd name="T10" fmla="*/ 402 w 613"/>
                <a:gd name="T11" fmla="*/ 101 h 269"/>
                <a:gd name="T12" fmla="*/ 445 w 613"/>
                <a:gd name="T13" fmla="*/ 58 h 269"/>
                <a:gd name="T14" fmla="*/ 445 w 613"/>
                <a:gd name="T15" fmla="*/ 50 h 269"/>
                <a:gd name="T16" fmla="*/ 423 w 613"/>
                <a:gd name="T17" fmla="*/ 43 h 269"/>
                <a:gd name="T18" fmla="*/ 394 w 613"/>
                <a:gd name="T19" fmla="*/ 43 h 269"/>
                <a:gd name="T20" fmla="*/ 88 w 613"/>
                <a:gd name="T21" fmla="*/ 269 h 269"/>
                <a:gd name="T22" fmla="*/ 0 w 613"/>
                <a:gd name="T23" fmla="*/ 269 h 269"/>
                <a:gd name="T24" fmla="*/ 212 w 613"/>
                <a:gd name="T25" fmla="*/ 116 h 269"/>
                <a:gd name="T26" fmla="*/ 241 w 613"/>
                <a:gd name="T27" fmla="*/ 58 h 269"/>
                <a:gd name="T28" fmla="*/ 518 w 613"/>
                <a:gd name="T29" fmla="*/ 0 h 269"/>
                <a:gd name="T30" fmla="*/ 613 w 613"/>
                <a:gd name="T31" fmla="*/ 0 h 269"/>
                <a:gd name="T32" fmla="*/ 416 w 613"/>
                <a:gd name="T33" fmla="*/ 131 h 26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13"/>
                <a:gd name="T52" fmla="*/ 0 h 269"/>
                <a:gd name="T53" fmla="*/ 613 w 613"/>
                <a:gd name="T54" fmla="*/ 269 h 26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13" h="269">
                  <a:moveTo>
                    <a:pt x="416" y="131"/>
                  </a:moveTo>
                  <a:lnTo>
                    <a:pt x="321" y="240"/>
                  </a:lnTo>
                  <a:lnTo>
                    <a:pt x="321" y="269"/>
                  </a:lnTo>
                  <a:lnTo>
                    <a:pt x="175" y="261"/>
                  </a:lnTo>
                  <a:lnTo>
                    <a:pt x="321" y="146"/>
                  </a:lnTo>
                  <a:lnTo>
                    <a:pt x="402" y="101"/>
                  </a:lnTo>
                  <a:lnTo>
                    <a:pt x="445" y="58"/>
                  </a:lnTo>
                  <a:lnTo>
                    <a:pt x="445" y="50"/>
                  </a:lnTo>
                  <a:lnTo>
                    <a:pt x="423" y="43"/>
                  </a:lnTo>
                  <a:lnTo>
                    <a:pt x="394" y="43"/>
                  </a:lnTo>
                  <a:lnTo>
                    <a:pt x="88" y="269"/>
                  </a:lnTo>
                  <a:lnTo>
                    <a:pt x="0" y="269"/>
                  </a:lnTo>
                  <a:lnTo>
                    <a:pt x="212" y="116"/>
                  </a:lnTo>
                  <a:lnTo>
                    <a:pt x="241" y="58"/>
                  </a:lnTo>
                  <a:lnTo>
                    <a:pt x="518" y="0"/>
                  </a:lnTo>
                  <a:lnTo>
                    <a:pt x="613" y="0"/>
                  </a:lnTo>
                  <a:lnTo>
                    <a:pt x="416" y="131"/>
                  </a:lnTo>
                  <a:close/>
                </a:path>
              </a:pathLst>
            </a:custGeom>
            <a:solidFill>
              <a:srgbClr val="BFA262"/>
            </a:solidFill>
            <a:ln w="9525">
              <a:noFill/>
              <a:round/>
              <a:headEnd/>
              <a:tailEnd/>
            </a:ln>
          </p:spPr>
          <p:txBody>
            <a:bodyPr>
              <a:prstTxWarp prst="textNoShape">
                <a:avLst/>
              </a:prstTxWarp>
            </a:bodyPr>
            <a:lstStyle/>
            <a:p>
              <a:endParaRPr lang="en-US"/>
            </a:p>
          </p:txBody>
        </p:sp>
        <p:sp>
          <p:nvSpPr>
            <p:cNvPr id="51378" name="Freeform 238"/>
            <p:cNvSpPr>
              <a:spLocks noChangeAspect="1"/>
            </p:cNvSpPr>
            <p:nvPr/>
          </p:nvSpPr>
          <p:spPr bwMode="auto">
            <a:xfrm>
              <a:off x="1451" y="2886"/>
              <a:ext cx="50" cy="34"/>
            </a:xfrm>
            <a:custGeom>
              <a:avLst/>
              <a:gdLst>
                <a:gd name="T0" fmla="*/ 160 w 400"/>
                <a:gd name="T1" fmla="*/ 196 h 269"/>
                <a:gd name="T2" fmla="*/ 131 w 400"/>
                <a:gd name="T3" fmla="*/ 247 h 269"/>
                <a:gd name="T4" fmla="*/ 116 w 400"/>
                <a:gd name="T5" fmla="*/ 261 h 269"/>
                <a:gd name="T6" fmla="*/ 0 w 400"/>
                <a:gd name="T7" fmla="*/ 269 h 269"/>
                <a:gd name="T8" fmla="*/ 14 w 400"/>
                <a:gd name="T9" fmla="*/ 218 h 269"/>
                <a:gd name="T10" fmla="*/ 203 w 400"/>
                <a:gd name="T11" fmla="*/ 80 h 269"/>
                <a:gd name="T12" fmla="*/ 248 w 400"/>
                <a:gd name="T13" fmla="*/ 72 h 269"/>
                <a:gd name="T14" fmla="*/ 283 w 400"/>
                <a:gd name="T15" fmla="*/ 21 h 269"/>
                <a:gd name="T16" fmla="*/ 262 w 400"/>
                <a:gd name="T17" fmla="*/ 0 h 269"/>
                <a:gd name="T18" fmla="*/ 400 w 400"/>
                <a:gd name="T19" fmla="*/ 7 h 269"/>
                <a:gd name="T20" fmla="*/ 160 w 400"/>
                <a:gd name="T21" fmla="*/ 196 h 26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00"/>
                <a:gd name="T34" fmla="*/ 0 h 269"/>
                <a:gd name="T35" fmla="*/ 400 w 400"/>
                <a:gd name="T36" fmla="*/ 269 h 26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00" h="269">
                  <a:moveTo>
                    <a:pt x="160" y="196"/>
                  </a:moveTo>
                  <a:lnTo>
                    <a:pt x="131" y="247"/>
                  </a:lnTo>
                  <a:lnTo>
                    <a:pt x="116" y="261"/>
                  </a:lnTo>
                  <a:lnTo>
                    <a:pt x="0" y="269"/>
                  </a:lnTo>
                  <a:lnTo>
                    <a:pt x="14" y="218"/>
                  </a:lnTo>
                  <a:lnTo>
                    <a:pt x="203" y="80"/>
                  </a:lnTo>
                  <a:lnTo>
                    <a:pt x="248" y="72"/>
                  </a:lnTo>
                  <a:lnTo>
                    <a:pt x="283" y="21"/>
                  </a:lnTo>
                  <a:lnTo>
                    <a:pt x="262" y="0"/>
                  </a:lnTo>
                  <a:lnTo>
                    <a:pt x="400" y="7"/>
                  </a:lnTo>
                  <a:lnTo>
                    <a:pt x="160" y="196"/>
                  </a:lnTo>
                  <a:close/>
                </a:path>
              </a:pathLst>
            </a:custGeom>
            <a:solidFill>
              <a:srgbClr val="BFA262"/>
            </a:solidFill>
            <a:ln w="9525">
              <a:noFill/>
              <a:round/>
              <a:headEnd/>
              <a:tailEnd/>
            </a:ln>
          </p:spPr>
          <p:txBody>
            <a:bodyPr>
              <a:prstTxWarp prst="textNoShape">
                <a:avLst/>
              </a:prstTxWarp>
            </a:bodyPr>
            <a:lstStyle/>
            <a:p>
              <a:endParaRPr lang="en-US"/>
            </a:p>
          </p:txBody>
        </p:sp>
        <p:sp>
          <p:nvSpPr>
            <p:cNvPr id="51379" name="Freeform 239"/>
            <p:cNvSpPr>
              <a:spLocks noChangeAspect="1"/>
            </p:cNvSpPr>
            <p:nvPr/>
          </p:nvSpPr>
          <p:spPr bwMode="auto">
            <a:xfrm>
              <a:off x="2082" y="2886"/>
              <a:ext cx="9" cy="51"/>
            </a:xfrm>
            <a:custGeom>
              <a:avLst/>
              <a:gdLst>
                <a:gd name="T0" fmla="*/ 74 w 74"/>
                <a:gd name="T1" fmla="*/ 386 h 400"/>
                <a:gd name="T2" fmla="*/ 59 w 74"/>
                <a:gd name="T3" fmla="*/ 400 h 400"/>
                <a:gd name="T4" fmla="*/ 37 w 74"/>
                <a:gd name="T5" fmla="*/ 174 h 400"/>
                <a:gd name="T6" fmla="*/ 0 w 74"/>
                <a:gd name="T7" fmla="*/ 0 h 400"/>
                <a:gd name="T8" fmla="*/ 37 w 74"/>
                <a:gd name="T9" fmla="*/ 131 h 400"/>
                <a:gd name="T10" fmla="*/ 74 w 74"/>
                <a:gd name="T11" fmla="*/ 386 h 400"/>
                <a:gd name="T12" fmla="*/ 0 60000 65536"/>
                <a:gd name="T13" fmla="*/ 0 60000 65536"/>
                <a:gd name="T14" fmla="*/ 0 60000 65536"/>
                <a:gd name="T15" fmla="*/ 0 60000 65536"/>
                <a:gd name="T16" fmla="*/ 0 60000 65536"/>
                <a:gd name="T17" fmla="*/ 0 60000 65536"/>
                <a:gd name="T18" fmla="*/ 0 w 74"/>
                <a:gd name="T19" fmla="*/ 0 h 400"/>
                <a:gd name="T20" fmla="*/ 74 w 74"/>
                <a:gd name="T21" fmla="*/ 400 h 400"/>
              </a:gdLst>
              <a:ahLst/>
              <a:cxnLst>
                <a:cxn ang="T12">
                  <a:pos x="T0" y="T1"/>
                </a:cxn>
                <a:cxn ang="T13">
                  <a:pos x="T2" y="T3"/>
                </a:cxn>
                <a:cxn ang="T14">
                  <a:pos x="T4" y="T5"/>
                </a:cxn>
                <a:cxn ang="T15">
                  <a:pos x="T6" y="T7"/>
                </a:cxn>
                <a:cxn ang="T16">
                  <a:pos x="T8" y="T9"/>
                </a:cxn>
                <a:cxn ang="T17">
                  <a:pos x="T10" y="T11"/>
                </a:cxn>
              </a:cxnLst>
              <a:rect l="T18" t="T19" r="T20" b="T21"/>
              <a:pathLst>
                <a:path w="74" h="400">
                  <a:moveTo>
                    <a:pt x="74" y="386"/>
                  </a:moveTo>
                  <a:lnTo>
                    <a:pt x="59" y="400"/>
                  </a:lnTo>
                  <a:lnTo>
                    <a:pt x="37" y="174"/>
                  </a:lnTo>
                  <a:lnTo>
                    <a:pt x="0" y="0"/>
                  </a:lnTo>
                  <a:lnTo>
                    <a:pt x="37" y="131"/>
                  </a:lnTo>
                  <a:lnTo>
                    <a:pt x="74" y="386"/>
                  </a:lnTo>
                  <a:close/>
                </a:path>
              </a:pathLst>
            </a:custGeom>
            <a:solidFill>
              <a:srgbClr val="1F1A17"/>
            </a:solidFill>
            <a:ln w="9525">
              <a:noFill/>
              <a:round/>
              <a:headEnd/>
              <a:tailEnd/>
            </a:ln>
          </p:spPr>
          <p:txBody>
            <a:bodyPr>
              <a:prstTxWarp prst="textNoShape">
                <a:avLst/>
              </a:prstTxWarp>
            </a:bodyPr>
            <a:lstStyle/>
            <a:p>
              <a:endParaRPr lang="en-US"/>
            </a:p>
          </p:txBody>
        </p:sp>
        <p:sp>
          <p:nvSpPr>
            <p:cNvPr id="51380" name="Freeform 240"/>
            <p:cNvSpPr>
              <a:spLocks noChangeAspect="1"/>
            </p:cNvSpPr>
            <p:nvPr/>
          </p:nvSpPr>
          <p:spPr bwMode="auto">
            <a:xfrm>
              <a:off x="1474" y="2889"/>
              <a:ext cx="55" cy="36"/>
            </a:xfrm>
            <a:custGeom>
              <a:avLst/>
              <a:gdLst>
                <a:gd name="T0" fmla="*/ 232 w 437"/>
                <a:gd name="T1" fmla="*/ 153 h 285"/>
                <a:gd name="T2" fmla="*/ 138 w 437"/>
                <a:gd name="T3" fmla="*/ 262 h 285"/>
                <a:gd name="T4" fmla="*/ 138 w 437"/>
                <a:gd name="T5" fmla="*/ 285 h 285"/>
                <a:gd name="T6" fmla="*/ 0 w 437"/>
                <a:gd name="T7" fmla="*/ 262 h 285"/>
                <a:gd name="T8" fmla="*/ 7 w 437"/>
                <a:gd name="T9" fmla="*/ 205 h 285"/>
                <a:gd name="T10" fmla="*/ 197 w 437"/>
                <a:gd name="T11" fmla="*/ 59 h 285"/>
                <a:gd name="T12" fmla="*/ 328 w 437"/>
                <a:gd name="T13" fmla="*/ 0 h 285"/>
                <a:gd name="T14" fmla="*/ 437 w 437"/>
                <a:gd name="T15" fmla="*/ 29 h 285"/>
                <a:gd name="T16" fmla="*/ 232 w 437"/>
                <a:gd name="T17" fmla="*/ 153 h 28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37"/>
                <a:gd name="T28" fmla="*/ 0 h 285"/>
                <a:gd name="T29" fmla="*/ 437 w 437"/>
                <a:gd name="T30" fmla="*/ 285 h 28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37" h="285">
                  <a:moveTo>
                    <a:pt x="232" y="153"/>
                  </a:moveTo>
                  <a:lnTo>
                    <a:pt x="138" y="262"/>
                  </a:lnTo>
                  <a:lnTo>
                    <a:pt x="138" y="285"/>
                  </a:lnTo>
                  <a:lnTo>
                    <a:pt x="0" y="262"/>
                  </a:lnTo>
                  <a:lnTo>
                    <a:pt x="7" y="205"/>
                  </a:lnTo>
                  <a:lnTo>
                    <a:pt x="197" y="59"/>
                  </a:lnTo>
                  <a:lnTo>
                    <a:pt x="328" y="0"/>
                  </a:lnTo>
                  <a:lnTo>
                    <a:pt x="437" y="29"/>
                  </a:lnTo>
                  <a:lnTo>
                    <a:pt x="232" y="153"/>
                  </a:lnTo>
                  <a:close/>
                </a:path>
              </a:pathLst>
            </a:custGeom>
            <a:solidFill>
              <a:srgbClr val="BFA262"/>
            </a:solidFill>
            <a:ln w="9525">
              <a:noFill/>
              <a:round/>
              <a:headEnd/>
              <a:tailEnd/>
            </a:ln>
          </p:spPr>
          <p:txBody>
            <a:bodyPr>
              <a:prstTxWarp prst="textNoShape">
                <a:avLst/>
              </a:prstTxWarp>
            </a:bodyPr>
            <a:lstStyle/>
            <a:p>
              <a:endParaRPr lang="en-US"/>
            </a:p>
          </p:txBody>
        </p:sp>
        <p:sp>
          <p:nvSpPr>
            <p:cNvPr id="51381" name="Freeform 241"/>
            <p:cNvSpPr>
              <a:spLocks noChangeAspect="1"/>
            </p:cNvSpPr>
            <p:nvPr/>
          </p:nvSpPr>
          <p:spPr bwMode="auto">
            <a:xfrm>
              <a:off x="1555" y="2892"/>
              <a:ext cx="5" cy="4"/>
            </a:xfrm>
            <a:custGeom>
              <a:avLst/>
              <a:gdLst>
                <a:gd name="T0" fmla="*/ 44 w 44"/>
                <a:gd name="T1" fmla="*/ 7 h 29"/>
                <a:gd name="T2" fmla="*/ 44 w 44"/>
                <a:gd name="T3" fmla="*/ 29 h 29"/>
                <a:gd name="T4" fmla="*/ 0 w 44"/>
                <a:gd name="T5" fmla="*/ 0 h 29"/>
                <a:gd name="T6" fmla="*/ 15 w 44"/>
                <a:gd name="T7" fmla="*/ 7 h 29"/>
                <a:gd name="T8" fmla="*/ 44 w 44"/>
                <a:gd name="T9" fmla="*/ 7 h 29"/>
                <a:gd name="T10" fmla="*/ 0 60000 65536"/>
                <a:gd name="T11" fmla="*/ 0 60000 65536"/>
                <a:gd name="T12" fmla="*/ 0 60000 65536"/>
                <a:gd name="T13" fmla="*/ 0 60000 65536"/>
                <a:gd name="T14" fmla="*/ 0 60000 65536"/>
                <a:gd name="T15" fmla="*/ 0 w 44"/>
                <a:gd name="T16" fmla="*/ 0 h 29"/>
                <a:gd name="T17" fmla="*/ 44 w 44"/>
                <a:gd name="T18" fmla="*/ 29 h 29"/>
              </a:gdLst>
              <a:ahLst/>
              <a:cxnLst>
                <a:cxn ang="T10">
                  <a:pos x="T0" y="T1"/>
                </a:cxn>
                <a:cxn ang="T11">
                  <a:pos x="T2" y="T3"/>
                </a:cxn>
                <a:cxn ang="T12">
                  <a:pos x="T4" y="T5"/>
                </a:cxn>
                <a:cxn ang="T13">
                  <a:pos x="T6" y="T7"/>
                </a:cxn>
                <a:cxn ang="T14">
                  <a:pos x="T8" y="T9"/>
                </a:cxn>
              </a:cxnLst>
              <a:rect l="T15" t="T16" r="T17" b="T18"/>
              <a:pathLst>
                <a:path w="44" h="29">
                  <a:moveTo>
                    <a:pt x="44" y="7"/>
                  </a:moveTo>
                  <a:lnTo>
                    <a:pt x="44" y="29"/>
                  </a:lnTo>
                  <a:lnTo>
                    <a:pt x="0" y="0"/>
                  </a:lnTo>
                  <a:lnTo>
                    <a:pt x="15" y="7"/>
                  </a:lnTo>
                  <a:lnTo>
                    <a:pt x="44" y="7"/>
                  </a:lnTo>
                  <a:close/>
                </a:path>
              </a:pathLst>
            </a:custGeom>
            <a:solidFill>
              <a:srgbClr val="1F1A17"/>
            </a:solidFill>
            <a:ln w="9525">
              <a:noFill/>
              <a:round/>
              <a:headEnd/>
              <a:tailEnd/>
            </a:ln>
          </p:spPr>
          <p:txBody>
            <a:bodyPr>
              <a:prstTxWarp prst="textNoShape">
                <a:avLst/>
              </a:prstTxWarp>
            </a:bodyPr>
            <a:lstStyle/>
            <a:p>
              <a:endParaRPr lang="en-US"/>
            </a:p>
          </p:txBody>
        </p:sp>
        <p:sp>
          <p:nvSpPr>
            <p:cNvPr id="51382" name="Freeform 242"/>
            <p:cNvSpPr>
              <a:spLocks noChangeAspect="1"/>
            </p:cNvSpPr>
            <p:nvPr/>
          </p:nvSpPr>
          <p:spPr bwMode="auto">
            <a:xfrm>
              <a:off x="1759" y="2907"/>
              <a:ext cx="4" cy="44"/>
            </a:xfrm>
            <a:custGeom>
              <a:avLst/>
              <a:gdLst>
                <a:gd name="T0" fmla="*/ 0 w 36"/>
                <a:gd name="T1" fmla="*/ 350 h 350"/>
                <a:gd name="T2" fmla="*/ 0 w 36"/>
                <a:gd name="T3" fmla="*/ 145 h 350"/>
                <a:gd name="T4" fmla="*/ 36 w 36"/>
                <a:gd name="T5" fmla="*/ 0 h 350"/>
                <a:gd name="T6" fmla="*/ 0 w 36"/>
                <a:gd name="T7" fmla="*/ 350 h 350"/>
                <a:gd name="T8" fmla="*/ 0 60000 65536"/>
                <a:gd name="T9" fmla="*/ 0 60000 65536"/>
                <a:gd name="T10" fmla="*/ 0 60000 65536"/>
                <a:gd name="T11" fmla="*/ 0 60000 65536"/>
                <a:gd name="T12" fmla="*/ 0 w 36"/>
                <a:gd name="T13" fmla="*/ 0 h 350"/>
                <a:gd name="T14" fmla="*/ 36 w 36"/>
                <a:gd name="T15" fmla="*/ 350 h 350"/>
              </a:gdLst>
              <a:ahLst/>
              <a:cxnLst>
                <a:cxn ang="T8">
                  <a:pos x="T0" y="T1"/>
                </a:cxn>
                <a:cxn ang="T9">
                  <a:pos x="T2" y="T3"/>
                </a:cxn>
                <a:cxn ang="T10">
                  <a:pos x="T4" y="T5"/>
                </a:cxn>
                <a:cxn ang="T11">
                  <a:pos x="T6" y="T7"/>
                </a:cxn>
              </a:cxnLst>
              <a:rect l="T12" t="T13" r="T14" b="T15"/>
              <a:pathLst>
                <a:path w="36" h="350">
                  <a:moveTo>
                    <a:pt x="0" y="350"/>
                  </a:moveTo>
                  <a:lnTo>
                    <a:pt x="0" y="145"/>
                  </a:lnTo>
                  <a:lnTo>
                    <a:pt x="36" y="0"/>
                  </a:lnTo>
                  <a:lnTo>
                    <a:pt x="0" y="350"/>
                  </a:lnTo>
                  <a:close/>
                </a:path>
              </a:pathLst>
            </a:custGeom>
            <a:solidFill>
              <a:srgbClr val="1F1A17"/>
            </a:solidFill>
            <a:ln w="9525">
              <a:noFill/>
              <a:round/>
              <a:headEnd/>
              <a:tailEnd/>
            </a:ln>
          </p:spPr>
          <p:txBody>
            <a:bodyPr>
              <a:prstTxWarp prst="textNoShape">
                <a:avLst/>
              </a:prstTxWarp>
            </a:bodyPr>
            <a:lstStyle/>
            <a:p>
              <a:endParaRPr lang="en-US"/>
            </a:p>
          </p:txBody>
        </p:sp>
        <p:sp>
          <p:nvSpPr>
            <p:cNvPr id="51383" name="Freeform 243"/>
            <p:cNvSpPr>
              <a:spLocks noChangeAspect="1"/>
            </p:cNvSpPr>
            <p:nvPr/>
          </p:nvSpPr>
          <p:spPr bwMode="auto">
            <a:xfrm>
              <a:off x="1867" y="2893"/>
              <a:ext cx="15" cy="39"/>
            </a:xfrm>
            <a:custGeom>
              <a:avLst/>
              <a:gdLst>
                <a:gd name="T0" fmla="*/ 43 w 117"/>
                <a:gd name="T1" fmla="*/ 124 h 313"/>
                <a:gd name="T2" fmla="*/ 29 w 117"/>
                <a:gd name="T3" fmla="*/ 190 h 313"/>
                <a:gd name="T4" fmla="*/ 22 w 117"/>
                <a:gd name="T5" fmla="*/ 190 h 313"/>
                <a:gd name="T6" fmla="*/ 0 w 117"/>
                <a:gd name="T7" fmla="*/ 313 h 313"/>
                <a:gd name="T8" fmla="*/ 0 w 117"/>
                <a:gd name="T9" fmla="*/ 233 h 313"/>
                <a:gd name="T10" fmla="*/ 66 w 117"/>
                <a:gd name="T11" fmla="*/ 51 h 313"/>
                <a:gd name="T12" fmla="*/ 109 w 117"/>
                <a:gd name="T13" fmla="*/ 0 h 313"/>
                <a:gd name="T14" fmla="*/ 117 w 117"/>
                <a:gd name="T15" fmla="*/ 0 h 313"/>
                <a:gd name="T16" fmla="*/ 43 w 117"/>
                <a:gd name="T17" fmla="*/ 124 h 3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7"/>
                <a:gd name="T28" fmla="*/ 0 h 313"/>
                <a:gd name="T29" fmla="*/ 117 w 117"/>
                <a:gd name="T30" fmla="*/ 313 h 3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7" h="313">
                  <a:moveTo>
                    <a:pt x="43" y="124"/>
                  </a:moveTo>
                  <a:lnTo>
                    <a:pt x="29" y="190"/>
                  </a:lnTo>
                  <a:lnTo>
                    <a:pt x="22" y="190"/>
                  </a:lnTo>
                  <a:lnTo>
                    <a:pt x="0" y="313"/>
                  </a:lnTo>
                  <a:lnTo>
                    <a:pt x="0" y="233"/>
                  </a:lnTo>
                  <a:lnTo>
                    <a:pt x="66" y="51"/>
                  </a:lnTo>
                  <a:lnTo>
                    <a:pt x="109" y="0"/>
                  </a:lnTo>
                  <a:lnTo>
                    <a:pt x="117" y="0"/>
                  </a:lnTo>
                  <a:lnTo>
                    <a:pt x="43" y="124"/>
                  </a:lnTo>
                  <a:close/>
                </a:path>
              </a:pathLst>
            </a:custGeom>
            <a:solidFill>
              <a:srgbClr val="1F1A17"/>
            </a:solidFill>
            <a:ln w="9525">
              <a:noFill/>
              <a:round/>
              <a:headEnd/>
              <a:tailEnd/>
            </a:ln>
          </p:spPr>
          <p:txBody>
            <a:bodyPr>
              <a:prstTxWarp prst="textNoShape">
                <a:avLst/>
              </a:prstTxWarp>
            </a:bodyPr>
            <a:lstStyle/>
            <a:p>
              <a:endParaRPr lang="en-US"/>
            </a:p>
          </p:txBody>
        </p:sp>
        <p:sp>
          <p:nvSpPr>
            <p:cNvPr id="51384" name="Freeform 244"/>
            <p:cNvSpPr>
              <a:spLocks noChangeAspect="1"/>
            </p:cNvSpPr>
            <p:nvPr/>
          </p:nvSpPr>
          <p:spPr bwMode="auto">
            <a:xfrm>
              <a:off x="1498" y="2896"/>
              <a:ext cx="64" cy="36"/>
            </a:xfrm>
            <a:custGeom>
              <a:avLst/>
              <a:gdLst>
                <a:gd name="T0" fmla="*/ 357 w 509"/>
                <a:gd name="T1" fmla="*/ 197 h 291"/>
                <a:gd name="T2" fmla="*/ 298 w 509"/>
                <a:gd name="T3" fmla="*/ 291 h 291"/>
                <a:gd name="T4" fmla="*/ 181 w 509"/>
                <a:gd name="T5" fmla="*/ 285 h 291"/>
                <a:gd name="T6" fmla="*/ 181 w 509"/>
                <a:gd name="T7" fmla="*/ 248 h 291"/>
                <a:gd name="T8" fmla="*/ 349 w 509"/>
                <a:gd name="T9" fmla="*/ 117 h 291"/>
                <a:gd name="T10" fmla="*/ 400 w 509"/>
                <a:gd name="T11" fmla="*/ 102 h 291"/>
                <a:gd name="T12" fmla="*/ 415 w 509"/>
                <a:gd name="T13" fmla="*/ 102 h 291"/>
                <a:gd name="T14" fmla="*/ 422 w 509"/>
                <a:gd name="T15" fmla="*/ 95 h 291"/>
                <a:gd name="T16" fmla="*/ 422 w 509"/>
                <a:gd name="T17" fmla="*/ 74 h 291"/>
                <a:gd name="T18" fmla="*/ 400 w 509"/>
                <a:gd name="T19" fmla="*/ 51 h 291"/>
                <a:gd name="T20" fmla="*/ 306 w 509"/>
                <a:gd name="T21" fmla="*/ 74 h 291"/>
                <a:gd name="T22" fmla="*/ 109 w 509"/>
                <a:gd name="T23" fmla="*/ 270 h 291"/>
                <a:gd name="T24" fmla="*/ 21 w 509"/>
                <a:gd name="T25" fmla="*/ 248 h 291"/>
                <a:gd name="T26" fmla="*/ 0 w 509"/>
                <a:gd name="T27" fmla="*/ 248 h 291"/>
                <a:gd name="T28" fmla="*/ 0 w 509"/>
                <a:gd name="T29" fmla="*/ 197 h 291"/>
                <a:gd name="T30" fmla="*/ 174 w 509"/>
                <a:gd name="T31" fmla="*/ 74 h 291"/>
                <a:gd name="T32" fmla="*/ 320 w 509"/>
                <a:gd name="T33" fmla="*/ 0 h 291"/>
                <a:gd name="T34" fmla="*/ 509 w 509"/>
                <a:gd name="T35" fmla="*/ 95 h 291"/>
                <a:gd name="T36" fmla="*/ 357 w 509"/>
                <a:gd name="T37" fmla="*/ 197 h 291"/>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09"/>
                <a:gd name="T58" fmla="*/ 0 h 291"/>
                <a:gd name="T59" fmla="*/ 509 w 509"/>
                <a:gd name="T60" fmla="*/ 291 h 291"/>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09" h="291">
                  <a:moveTo>
                    <a:pt x="357" y="197"/>
                  </a:moveTo>
                  <a:lnTo>
                    <a:pt x="298" y="291"/>
                  </a:lnTo>
                  <a:lnTo>
                    <a:pt x="181" y="285"/>
                  </a:lnTo>
                  <a:lnTo>
                    <a:pt x="181" y="248"/>
                  </a:lnTo>
                  <a:lnTo>
                    <a:pt x="349" y="117"/>
                  </a:lnTo>
                  <a:lnTo>
                    <a:pt x="400" y="102"/>
                  </a:lnTo>
                  <a:lnTo>
                    <a:pt x="415" y="102"/>
                  </a:lnTo>
                  <a:lnTo>
                    <a:pt x="422" y="95"/>
                  </a:lnTo>
                  <a:lnTo>
                    <a:pt x="422" y="74"/>
                  </a:lnTo>
                  <a:lnTo>
                    <a:pt x="400" y="51"/>
                  </a:lnTo>
                  <a:lnTo>
                    <a:pt x="306" y="74"/>
                  </a:lnTo>
                  <a:lnTo>
                    <a:pt x="109" y="270"/>
                  </a:lnTo>
                  <a:lnTo>
                    <a:pt x="21" y="248"/>
                  </a:lnTo>
                  <a:lnTo>
                    <a:pt x="0" y="248"/>
                  </a:lnTo>
                  <a:lnTo>
                    <a:pt x="0" y="197"/>
                  </a:lnTo>
                  <a:lnTo>
                    <a:pt x="174" y="74"/>
                  </a:lnTo>
                  <a:lnTo>
                    <a:pt x="320" y="0"/>
                  </a:lnTo>
                  <a:lnTo>
                    <a:pt x="509" y="95"/>
                  </a:lnTo>
                  <a:lnTo>
                    <a:pt x="357" y="197"/>
                  </a:lnTo>
                  <a:close/>
                </a:path>
              </a:pathLst>
            </a:custGeom>
            <a:solidFill>
              <a:srgbClr val="BFA262"/>
            </a:solidFill>
            <a:ln w="9525">
              <a:noFill/>
              <a:round/>
              <a:headEnd/>
              <a:tailEnd/>
            </a:ln>
          </p:spPr>
          <p:txBody>
            <a:bodyPr>
              <a:prstTxWarp prst="textNoShape">
                <a:avLst/>
              </a:prstTxWarp>
            </a:bodyPr>
            <a:lstStyle/>
            <a:p>
              <a:endParaRPr lang="en-US"/>
            </a:p>
          </p:txBody>
        </p:sp>
        <p:sp>
          <p:nvSpPr>
            <p:cNvPr id="51385" name="Freeform 245"/>
            <p:cNvSpPr>
              <a:spLocks noChangeAspect="1"/>
            </p:cNvSpPr>
            <p:nvPr/>
          </p:nvSpPr>
          <p:spPr bwMode="auto">
            <a:xfrm>
              <a:off x="1780" y="2896"/>
              <a:ext cx="6" cy="39"/>
            </a:xfrm>
            <a:custGeom>
              <a:avLst/>
              <a:gdLst>
                <a:gd name="T0" fmla="*/ 14 w 51"/>
                <a:gd name="T1" fmla="*/ 314 h 314"/>
                <a:gd name="T2" fmla="*/ 14 w 51"/>
                <a:gd name="T3" fmla="*/ 117 h 314"/>
                <a:gd name="T4" fmla="*/ 7 w 51"/>
                <a:gd name="T5" fmla="*/ 102 h 314"/>
                <a:gd name="T6" fmla="*/ 0 w 51"/>
                <a:gd name="T7" fmla="*/ 168 h 314"/>
                <a:gd name="T8" fmla="*/ 7 w 51"/>
                <a:gd name="T9" fmla="*/ 168 h 314"/>
                <a:gd name="T10" fmla="*/ 7 w 51"/>
                <a:gd name="T11" fmla="*/ 197 h 314"/>
                <a:gd name="T12" fmla="*/ 0 w 51"/>
                <a:gd name="T13" fmla="*/ 197 h 314"/>
                <a:gd name="T14" fmla="*/ 0 w 51"/>
                <a:gd name="T15" fmla="*/ 51 h 314"/>
                <a:gd name="T16" fmla="*/ 7 w 51"/>
                <a:gd name="T17" fmla="*/ 44 h 314"/>
                <a:gd name="T18" fmla="*/ 14 w 51"/>
                <a:gd name="T19" fmla="*/ 102 h 314"/>
                <a:gd name="T20" fmla="*/ 51 w 51"/>
                <a:gd name="T21" fmla="*/ 0 h 314"/>
                <a:gd name="T22" fmla="*/ 51 w 51"/>
                <a:gd name="T23" fmla="*/ 44 h 314"/>
                <a:gd name="T24" fmla="*/ 14 w 51"/>
                <a:gd name="T25" fmla="*/ 314 h 31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51"/>
                <a:gd name="T40" fmla="*/ 0 h 314"/>
                <a:gd name="T41" fmla="*/ 51 w 51"/>
                <a:gd name="T42" fmla="*/ 314 h 314"/>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51" h="314">
                  <a:moveTo>
                    <a:pt x="14" y="314"/>
                  </a:moveTo>
                  <a:lnTo>
                    <a:pt x="14" y="117"/>
                  </a:lnTo>
                  <a:lnTo>
                    <a:pt x="7" y="102"/>
                  </a:lnTo>
                  <a:lnTo>
                    <a:pt x="0" y="168"/>
                  </a:lnTo>
                  <a:lnTo>
                    <a:pt x="7" y="168"/>
                  </a:lnTo>
                  <a:lnTo>
                    <a:pt x="7" y="197"/>
                  </a:lnTo>
                  <a:lnTo>
                    <a:pt x="0" y="197"/>
                  </a:lnTo>
                  <a:lnTo>
                    <a:pt x="0" y="51"/>
                  </a:lnTo>
                  <a:lnTo>
                    <a:pt x="7" y="44"/>
                  </a:lnTo>
                  <a:lnTo>
                    <a:pt x="14" y="102"/>
                  </a:lnTo>
                  <a:lnTo>
                    <a:pt x="51" y="0"/>
                  </a:lnTo>
                  <a:lnTo>
                    <a:pt x="51" y="44"/>
                  </a:lnTo>
                  <a:lnTo>
                    <a:pt x="14" y="314"/>
                  </a:lnTo>
                  <a:close/>
                </a:path>
              </a:pathLst>
            </a:custGeom>
            <a:solidFill>
              <a:srgbClr val="1F1A17"/>
            </a:solidFill>
            <a:ln w="9525">
              <a:noFill/>
              <a:round/>
              <a:headEnd/>
              <a:tailEnd/>
            </a:ln>
          </p:spPr>
          <p:txBody>
            <a:bodyPr>
              <a:prstTxWarp prst="textNoShape">
                <a:avLst/>
              </a:prstTxWarp>
            </a:bodyPr>
            <a:lstStyle/>
            <a:p>
              <a:endParaRPr lang="en-US"/>
            </a:p>
          </p:txBody>
        </p:sp>
        <p:sp>
          <p:nvSpPr>
            <p:cNvPr id="51386" name="Freeform 246"/>
            <p:cNvSpPr>
              <a:spLocks noChangeAspect="1"/>
            </p:cNvSpPr>
            <p:nvPr/>
          </p:nvSpPr>
          <p:spPr bwMode="auto">
            <a:xfrm>
              <a:off x="1383" y="2898"/>
              <a:ext cx="41" cy="25"/>
            </a:xfrm>
            <a:custGeom>
              <a:avLst/>
              <a:gdLst>
                <a:gd name="T0" fmla="*/ 115 w 327"/>
                <a:gd name="T1" fmla="*/ 153 h 197"/>
                <a:gd name="T2" fmla="*/ 115 w 327"/>
                <a:gd name="T3" fmla="*/ 189 h 197"/>
                <a:gd name="T4" fmla="*/ 0 w 327"/>
                <a:gd name="T5" fmla="*/ 197 h 197"/>
                <a:gd name="T6" fmla="*/ 189 w 327"/>
                <a:gd name="T7" fmla="*/ 66 h 197"/>
                <a:gd name="T8" fmla="*/ 166 w 327"/>
                <a:gd name="T9" fmla="*/ 37 h 197"/>
                <a:gd name="T10" fmla="*/ 283 w 327"/>
                <a:gd name="T11" fmla="*/ 0 h 197"/>
                <a:gd name="T12" fmla="*/ 327 w 327"/>
                <a:gd name="T13" fmla="*/ 0 h 197"/>
                <a:gd name="T14" fmla="*/ 115 w 327"/>
                <a:gd name="T15" fmla="*/ 153 h 197"/>
                <a:gd name="T16" fmla="*/ 0 60000 65536"/>
                <a:gd name="T17" fmla="*/ 0 60000 65536"/>
                <a:gd name="T18" fmla="*/ 0 60000 65536"/>
                <a:gd name="T19" fmla="*/ 0 60000 65536"/>
                <a:gd name="T20" fmla="*/ 0 60000 65536"/>
                <a:gd name="T21" fmla="*/ 0 60000 65536"/>
                <a:gd name="T22" fmla="*/ 0 60000 65536"/>
                <a:gd name="T23" fmla="*/ 0 60000 65536"/>
                <a:gd name="T24" fmla="*/ 0 w 327"/>
                <a:gd name="T25" fmla="*/ 0 h 197"/>
                <a:gd name="T26" fmla="*/ 327 w 327"/>
                <a:gd name="T27" fmla="*/ 197 h 19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27" h="197">
                  <a:moveTo>
                    <a:pt x="115" y="153"/>
                  </a:moveTo>
                  <a:lnTo>
                    <a:pt x="115" y="189"/>
                  </a:lnTo>
                  <a:lnTo>
                    <a:pt x="0" y="197"/>
                  </a:lnTo>
                  <a:lnTo>
                    <a:pt x="189" y="66"/>
                  </a:lnTo>
                  <a:lnTo>
                    <a:pt x="166" y="37"/>
                  </a:lnTo>
                  <a:lnTo>
                    <a:pt x="283" y="0"/>
                  </a:lnTo>
                  <a:lnTo>
                    <a:pt x="327" y="0"/>
                  </a:lnTo>
                  <a:lnTo>
                    <a:pt x="115" y="153"/>
                  </a:lnTo>
                  <a:close/>
                </a:path>
              </a:pathLst>
            </a:custGeom>
            <a:solidFill>
              <a:srgbClr val="BFA262"/>
            </a:solidFill>
            <a:ln w="9525">
              <a:noFill/>
              <a:round/>
              <a:headEnd/>
              <a:tailEnd/>
            </a:ln>
          </p:spPr>
          <p:txBody>
            <a:bodyPr>
              <a:prstTxWarp prst="textNoShape">
                <a:avLst/>
              </a:prstTxWarp>
            </a:bodyPr>
            <a:lstStyle/>
            <a:p>
              <a:endParaRPr lang="en-US"/>
            </a:p>
          </p:txBody>
        </p:sp>
        <p:sp>
          <p:nvSpPr>
            <p:cNvPr id="51387" name="Freeform 247"/>
            <p:cNvSpPr>
              <a:spLocks noChangeAspect="1"/>
            </p:cNvSpPr>
            <p:nvPr/>
          </p:nvSpPr>
          <p:spPr bwMode="auto">
            <a:xfrm>
              <a:off x="1362" y="2903"/>
              <a:ext cx="38" cy="24"/>
            </a:xfrm>
            <a:custGeom>
              <a:avLst/>
              <a:gdLst>
                <a:gd name="T0" fmla="*/ 0 w 306"/>
                <a:gd name="T1" fmla="*/ 189 h 189"/>
                <a:gd name="T2" fmla="*/ 232 w 306"/>
                <a:gd name="T3" fmla="*/ 29 h 189"/>
                <a:gd name="T4" fmla="*/ 306 w 306"/>
                <a:gd name="T5" fmla="*/ 0 h 189"/>
                <a:gd name="T6" fmla="*/ 86 w 306"/>
                <a:gd name="T7" fmla="*/ 175 h 189"/>
                <a:gd name="T8" fmla="*/ 0 w 306"/>
                <a:gd name="T9" fmla="*/ 189 h 189"/>
                <a:gd name="T10" fmla="*/ 0 60000 65536"/>
                <a:gd name="T11" fmla="*/ 0 60000 65536"/>
                <a:gd name="T12" fmla="*/ 0 60000 65536"/>
                <a:gd name="T13" fmla="*/ 0 60000 65536"/>
                <a:gd name="T14" fmla="*/ 0 60000 65536"/>
                <a:gd name="T15" fmla="*/ 0 w 306"/>
                <a:gd name="T16" fmla="*/ 0 h 189"/>
                <a:gd name="T17" fmla="*/ 306 w 306"/>
                <a:gd name="T18" fmla="*/ 189 h 189"/>
              </a:gdLst>
              <a:ahLst/>
              <a:cxnLst>
                <a:cxn ang="T10">
                  <a:pos x="T0" y="T1"/>
                </a:cxn>
                <a:cxn ang="T11">
                  <a:pos x="T2" y="T3"/>
                </a:cxn>
                <a:cxn ang="T12">
                  <a:pos x="T4" y="T5"/>
                </a:cxn>
                <a:cxn ang="T13">
                  <a:pos x="T6" y="T7"/>
                </a:cxn>
                <a:cxn ang="T14">
                  <a:pos x="T8" y="T9"/>
                </a:cxn>
              </a:cxnLst>
              <a:rect l="T15" t="T16" r="T17" b="T18"/>
              <a:pathLst>
                <a:path w="306" h="189">
                  <a:moveTo>
                    <a:pt x="0" y="189"/>
                  </a:moveTo>
                  <a:lnTo>
                    <a:pt x="232" y="29"/>
                  </a:lnTo>
                  <a:lnTo>
                    <a:pt x="306" y="0"/>
                  </a:lnTo>
                  <a:lnTo>
                    <a:pt x="86" y="175"/>
                  </a:lnTo>
                  <a:lnTo>
                    <a:pt x="0" y="189"/>
                  </a:lnTo>
                  <a:close/>
                </a:path>
              </a:pathLst>
            </a:custGeom>
            <a:solidFill>
              <a:srgbClr val="BFA262"/>
            </a:solidFill>
            <a:ln w="9525">
              <a:noFill/>
              <a:round/>
              <a:headEnd/>
              <a:tailEnd/>
            </a:ln>
          </p:spPr>
          <p:txBody>
            <a:bodyPr>
              <a:prstTxWarp prst="textNoShape">
                <a:avLst/>
              </a:prstTxWarp>
            </a:bodyPr>
            <a:lstStyle/>
            <a:p>
              <a:endParaRPr lang="en-US"/>
            </a:p>
          </p:txBody>
        </p:sp>
        <p:sp>
          <p:nvSpPr>
            <p:cNvPr id="51388" name="Freeform 248"/>
            <p:cNvSpPr>
              <a:spLocks noChangeAspect="1"/>
            </p:cNvSpPr>
            <p:nvPr/>
          </p:nvSpPr>
          <p:spPr bwMode="auto">
            <a:xfrm>
              <a:off x="2097" y="2907"/>
              <a:ext cx="4" cy="27"/>
            </a:xfrm>
            <a:custGeom>
              <a:avLst/>
              <a:gdLst>
                <a:gd name="T0" fmla="*/ 29 w 37"/>
                <a:gd name="T1" fmla="*/ 218 h 218"/>
                <a:gd name="T2" fmla="*/ 0 w 37"/>
                <a:gd name="T3" fmla="*/ 51 h 218"/>
                <a:gd name="T4" fmla="*/ 8 w 37"/>
                <a:gd name="T5" fmla="*/ 0 h 218"/>
                <a:gd name="T6" fmla="*/ 37 w 37"/>
                <a:gd name="T7" fmla="*/ 218 h 218"/>
                <a:gd name="T8" fmla="*/ 29 w 37"/>
                <a:gd name="T9" fmla="*/ 218 h 218"/>
                <a:gd name="T10" fmla="*/ 0 60000 65536"/>
                <a:gd name="T11" fmla="*/ 0 60000 65536"/>
                <a:gd name="T12" fmla="*/ 0 60000 65536"/>
                <a:gd name="T13" fmla="*/ 0 60000 65536"/>
                <a:gd name="T14" fmla="*/ 0 60000 65536"/>
                <a:gd name="T15" fmla="*/ 0 w 37"/>
                <a:gd name="T16" fmla="*/ 0 h 218"/>
                <a:gd name="T17" fmla="*/ 37 w 37"/>
                <a:gd name="T18" fmla="*/ 218 h 218"/>
              </a:gdLst>
              <a:ahLst/>
              <a:cxnLst>
                <a:cxn ang="T10">
                  <a:pos x="T0" y="T1"/>
                </a:cxn>
                <a:cxn ang="T11">
                  <a:pos x="T2" y="T3"/>
                </a:cxn>
                <a:cxn ang="T12">
                  <a:pos x="T4" y="T5"/>
                </a:cxn>
                <a:cxn ang="T13">
                  <a:pos x="T6" y="T7"/>
                </a:cxn>
                <a:cxn ang="T14">
                  <a:pos x="T8" y="T9"/>
                </a:cxn>
              </a:cxnLst>
              <a:rect l="T15" t="T16" r="T17" b="T18"/>
              <a:pathLst>
                <a:path w="37" h="218">
                  <a:moveTo>
                    <a:pt x="29" y="218"/>
                  </a:moveTo>
                  <a:lnTo>
                    <a:pt x="0" y="51"/>
                  </a:lnTo>
                  <a:lnTo>
                    <a:pt x="8" y="0"/>
                  </a:lnTo>
                  <a:lnTo>
                    <a:pt x="37" y="218"/>
                  </a:lnTo>
                  <a:lnTo>
                    <a:pt x="29" y="218"/>
                  </a:lnTo>
                  <a:close/>
                </a:path>
              </a:pathLst>
            </a:custGeom>
            <a:solidFill>
              <a:srgbClr val="1F1A17"/>
            </a:solidFill>
            <a:ln w="9525">
              <a:noFill/>
              <a:round/>
              <a:headEnd/>
              <a:tailEnd/>
            </a:ln>
          </p:spPr>
          <p:txBody>
            <a:bodyPr>
              <a:prstTxWarp prst="textNoShape">
                <a:avLst/>
              </a:prstTxWarp>
            </a:bodyPr>
            <a:lstStyle/>
            <a:p>
              <a:endParaRPr lang="en-US"/>
            </a:p>
          </p:txBody>
        </p:sp>
        <p:sp>
          <p:nvSpPr>
            <p:cNvPr id="51389" name="Freeform 249"/>
            <p:cNvSpPr>
              <a:spLocks noChangeAspect="1"/>
            </p:cNvSpPr>
            <p:nvPr/>
          </p:nvSpPr>
          <p:spPr bwMode="auto">
            <a:xfrm>
              <a:off x="1279" y="2907"/>
              <a:ext cx="76" cy="48"/>
            </a:xfrm>
            <a:custGeom>
              <a:avLst/>
              <a:gdLst>
                <a:gd name="T0" fmla="*/ 612 w 612"/>
                <a:gd name="T1" fmla="*/ 22 h 379"/>
                <a:gd name="T2" fmla="*/ 349 w 612"/>
                <a:gd name="T3" fmla="*/ 262 h 379"/>
                <a:gd name="T4" fmla="*/ 0 w 612"/>
                <a:gd name="T5" fmla="*/ 379 h 379"/>
                <a:gd name="T6" fmla="*/ 95 w 612"/>
                <a:gd name="T7" fmla="*/ 255 h 379"/>
                <a:gd name="T8" fmla="*/ 240 w 612"/>
                <a:gd name="T9" fmla="*/ 124 h 379"/>
                <a:gd name="T10" fmla="*/ 284 w 612"/>
                <a:gd name="T11" fmla="*/ 124 h 379"/>
                <a:gd name="T12" fmla="*/ 298 w 612"/>
                <a:gd name="T13" fmla="*/ 116 h 379"/>
                <a:gd name="T14" fmla="*/ 284 w 612"/>
                <a:gd name="T15" fmla="*/ 102 h 379"/>
                <a:gd name="T16" fmla="*/ 298 w 612"/>
                <a:gd name="T17" fmla="*/ 116 h 379"/>
                <a:gd name="T18" fmla="*/ 393 w 612"/>
                <a:gd name="T19" fmla="*/ 51 h 379"/>
                <a:gd name="T20" fmla="*/ 109 w 612"/>
                <a:gd name="T21" fmla="*/ 313 h 379"/>
                <a:gd name="T22" fmla="*/ 123 w 612"/>
                <a:gd name="T23" fmla="*/ 335 h 379"/>
                <a:gd name="T24" fmla="*/ 357 w 612"/>
                <a:gd name="T25" fmla="*/ 145 h 379"/>
                <a:gd name="T26" fmla="*/ 371 w 612"/>
                <a:gd name="T27" fmla="*/ 139 h 379"/>
                <a:gd name="T28" fmla="*/ 393 w 612"/>
                <a:gd name="T29" fmla="*/ 139 h 379"/>
                <a:gd name="T30" fmla="*/ 378 w 612"/>
                <a:gd name="T31" fmla="*/ 145 h 379"/>
                <a:gd name="T32" fmla="*/ 393 w 612"/>
                <a:gd name="T33" fmla="*/ 153 h 379"/>
                <a:gd name="T34" fmla="*/ 480 w 612"/>
                <a:gd name="T35" fmla="*/ 94 h 379"/>
                <a:gd name="T36" fmla="*/ 517 w 612"/>
                <a:gd name="T37" fmla="*/ 59 h 379"/>
                <a:gd name="T38" fmla="*/ 517 w 612"/>
                <a:gd name="T39" fmla="*/ 51 h 379"/>
                <a:gd name="T40" fmla="*/ 495 w 612"/>
                <a:gd name="T41" fmla="*/ 29 h 379"/>
                <a:gd name="T42" fmla="*/ 429 w 612"/>
                <a:gd name="T43" fmla="*/ 29 h 379"/>
                <a:gd name="T44" fmla="*/ 509 w 612"/>
                <a:gd name="T45" fmla="*/ 0 h 379"/>
                <a:gd name="T46" fmla="*/ 538 w 612"/>
                <a:gd name="T47" fmla="*/ 29 h 379"/>
                <a:gd name="T48" fmla="*/ 612 w 612"/>
                <a:gd name="T49" fmla="*/ 22 h 37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612"/>
                <a:gd name="T76" fmla="*/ 0 h 379"/>
                <a:gd name="T77" fmla="*/ 612 w 612"/>
                <a:gd name="T78" fmla="*/ 379 h 37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612" h="379">
                  <a:moveTo>
                    <a:pt x="612" y="22"/>
                  </a:moveTo>
                  <a:lnTo>
                    <a:pt x="349" y="262"/>
                  </a:lnTo>
                  <a:lnTo>
                    <a:pt x="0" y="379"/>
                  </a:lnTo>
                  <a:lnTo>
                    <a:pt x="95" y="255"/>
                  </a:lnTo>
                  <a:lnTo>
                    <a:pt x="240" y="124"/>
                  </a:lnTo>
                  <a:lnTo>
                    <a:pt x="284" y="124"/>
                  </a:lnTo>
                  <a:lnTo>
                    <a:pt x="298" y="116"/>
                  </a:lnTo>
                  <a:lnTo>
                    <a:pt x="284" y="102"/>
                  </a:lnTo>
                  <a:lnTo>
                    <a:pt x="298" y="116"/>
                  </a:lnTo>
                  <a:lnTo>
                    <a:pt x="393" y="51"/>
                  </a:lnTo>
                  <a:lnTo>
                    <a:pt x="109" y="313"/>
                  </a:lnTo>
                  <a:lnTo>
                    <a:pt x="123" y="335"/>
                  </a:lnTo>
                  <a:lnTo>
                    <a:pt x="357" y="145"/>
                  </a:lnTo>
                  <a:lnTo>
                    <a:pt x="371" y="139"/>
                  </a:lnTo>
                  <a:lnTo>
                    <a:pt x="393" y="139"/>
                  </a:lnTo>
                  <a:lnTo>
                    <a:pt x="378" y="145"/>
                  </a:lnTo>
                  <a:lnTo>
                    <a:pt x="393" y="153"/>
                  </a:lnTo>
                  <a:lnTo>
                    <a:pt x="480" y="94"/>
                  </a:lnTo>
                  <a:lnTo>
                    <a:pt x="517" y="59"/>
                  </a:lnTo>
                  <a:lnTo>
                    <a:pt x="517" y="51"/>
                  </a:lnTo>
                  <a:lnTo>
                    <a:pt x="495" y="29"/>
                  </a:lnTo>
                  <a:lnTo>
                    <a:pt x="429" y="29"/>
                  </a:lnTo>
                  <a:lnTo>
                    <a:pt x="509" y="0"/>
                  </a:lnTo>
                  <a:lnTo>
                    <a:pt x="538" y="29"/>
                  </a:lnTo>
                  <a:lnTo>
                    <a:pt x="612" y="22"/>
                  </a:lnTo>
                  <a:close/>
                </a:path>
              </a:pathLst>
            </a:custGeom>
            <a:solidFill>
              <a:srgbClr val="BFA262"/>
            </a:solidFill>
            <a:ln w="9525">
              <a:noFill/>
              <a:round/>
              <a:headEnd/>
              <a:tailEnd/>
            </a:ln>
          </p:spPr>
          <p:txBody>
            <a:bodyPr>
              <a:prstTxWarp prst="textNoShape">
                <a:avLst/>
              </a:prstTxWarp>
            </a:bodyPr>
            <a:lstStyle/>
            <a:p>
              <a:endParaRPr lang="en-US"/>
            </a:p>
          </p:txBody>
        </p:sp>
        <p:sp>
          <p:nvSpPr>
            <p:cNvPr id="51390" name="Freeform 250"/>
            <p:cNvSpPr>
              <a:spLocks noChangeAspect="1"/>
            </p:cNvSpPr>
            <p:nvPr/>
          </p:nvSpPr>
          <p:spPr bwMode="auto">
            <a:xfrm>
              <a:off x="1341" y="2908"/>
              <a:ext cx="33" cy="26"/>
            </a:xfrm>
            <a:custGeom>
              <a:avLst/>
              <a:gdLst>
                <a:gd name="T0" fmla="*/ 51 w 262"/>
                <a:gd name="T1" fmla="*/ 189 h 204"/>
                <a:gd name="T2" fmla="*/ 0 w 262"/>
                <a:gd name="T3" fmla="*/ 204 h 204"/>
                <a:gd name="T4" fmla="*/ 168 w 262"/>
                <a:gd name="T5" fmla="*/ 44 h 204"/>
                <a:gd name="T6" fmla="*/ 197 w 262"/>
                <a:gd name="T7" fmla="*/ 44 h 204"/>
                <a:gd name="T8" fmla="*/ 254 w 262"/>
                <a:gd name="T9" fmla="*/ 0 h 204"/>
                <a:gd name="T10" fmla="*/ 262 w 262"/>
                <a:gd name="T11" fmla="*/ 15 h 204"/>
                <a:gd name="T12" fmla="*/ 51 w 262"/>
                <a:gd name="T13" fmla="*/ 189 h 204"/>
                <a:gd name="T14" fmla="*/ 0 60000 65536"/>
                <a:gd name="T15" fmla="*/ 0 60000 65536"/>
                <a:gd name="T16" fmla="*/ 0 60000 65536"/>
                <a:gd name="T17" fmla="*/ 0 60000 65536"/>
                <a:gd name="T18" fmla="*/ 0 60000 65536"/>
                <a:gd name="T19" fmla="*/ 0 60000 65536"/>
                <a:gd name="T20" fmla="*/ 0 60000 65536"/>
                <a:gd name="T21" fmla="*/ 0 w 262"/>
                <a:gd name="T22" fmla="*/ 0 h 204"/>
                <a:gd name="T23" fmla="*/ 262 w 262"/>
                <a:gd name="T24" fmla="*/ 204 h 20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62" h="204">
                  <a:moveTo>
                    <a:pt x="51" y="189"/>
                  </a:moveTo>
                  <a:lnTo>
                    <a:pt x="0" y="204"/>
                  </a:lnTo>
                  <a:lnTo>
                    <a:pt x="168" y="44"/>
                  </a:lnTo>
                  <a:lnTo>
                    <a:pt x="197" y="44"/>
                  </a:lnTo>
                  <a:lnTo>
                    <a:pt x="254" y="0"/>
                  </a:lnTo>
                  <a:lnTo>
                    <a:pt x="262" y="15"/>
                  </a:lnTo>
                  <a:lnTo>
                    <a:pt x="51" y="189"/>
                  </a:lnTo>
                  <a:close/>
                </a:path>
              </a:pathLst>
            </a:custGeom>
            <a:solidFill>
              <a:srgbClr val="BFA262"/>
            </a:solidFill>
            <a:ln w="9525">
              <a:noFill/>
              <a:round/>
              <a:headEnd/>
              <a:tailEnd/>
            </a:ln>
          </p:spPr>
          <p:txBody>
            <a:bodyPr>
              <a:prstTxWarp prst="textNoShape">
                <a:avLst/>
              </a:prstTxWarp>
            </a:bodyPr>
            <a:lstStyle/>
            <a:p>
              <a:endParaRPr lang="en-US"/>
            </a:p>
          </p:txBody>
        </p:sp>
        <p:sp>
          <p:nvSpPr>
            <p:cNvPr id="51391" name="Freeform 251"/>
            <p:cNvSpPr>
              <a:spLocks noChangeAspect="1"/>
            </p:cNvSpPr>
            <p:nvPr/>
          </p:nvSpPr>
          <p:spPr bwMode="auto">
            <a:xfrm>
              <a:off x="1542" y="2914"/>
              <a:ext cx="33" cy="23"/>
            </a:xfrm>
            <a:custGeom>
              <a:avLst/>
              <a:gdLst>
                <a:gd name="T0" fmla="*/ 262 w 262"/>
                <a:gd name="T1" fmla="*/ 29 h 189"/>
                <a:gd name="T2" fmla="*/ 123 w 262"/>
                <a:gd name="T3" fmla="*/ 124 h 189"/>
                <a:gd name="T4" fmla="*/ 95 w 262"/>
                <a:gd name="T5" fmla="*/ 182 h 189"/>
                <a:gd name="T6" fmla="*/ 88 w 262"/>
                <a:gd name="T7" fmla="*/ 189 h 189"/>
                <a:gd name="T8" fmla="*/ 0 w 262"/>
                <a:gd name="T9" fmla="*/ 168 h 189"/>
                <a:gd name="T10" fmla="*/ 8 w 262"/>
                <a:gd name="T11" fmla="*/ 124 h 189"/>
                <a:gd name="T12" fmla="*/ 160 w 262"/>
                <a:gd name="T13" fmla="*/ 8 h 189"/>
                <a:gd name="T14" fmla="*/ 211 w 262"/>
                <a:gd name="T15" fmla="*/ 0 h 189"/>
                <a:gd name="T16" fmla="*/ 255 w 262"/>
                <a:gd name="T17" fmla="*/ 22 h 189"/>
                <a:gd name="T18" fmla="*/ 262 w 262"/>
                <a:gd name="T19" fmla="*/ 29 h 18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62"/>
                <a:gd name="T31" fmla="*/ 0 h 189"/>
                <a:gd name="T32" fmla="*/ 262 w 262"/>
                <a:gd name="T33" fmla="*/ 189 h 18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62" h="189">
                  <a:moveTo>
                    <a:pt x="262" y="29"/>
                  </a:moveTo>
                  <a:lnTo>
                    <a:pt x="123" y="124"/>
                  </a:lnTo>
                  <a:lnTo>
                    <a:pt x="95" y="182"/>
                  </a:lnTo>
                  <a:lnTo>
                    <a:pt x="88" y="189"/>
                  </a:lnTo>
                  <a:lnTo>
                    <a:pt x="0" y="168"/>
                  </a:lnTo>
                  <a:lnTo>
                    <a:pt x="8" y="124"/>
                  </a:lnTo>
                  <a:lnTo>
                    <a:pt x="160" y="8"/>
                  </a:lnTo>
                  <a:lnTo>
                    <a:pt x="211" y="0"/>
                  </a:lnTo>
                  <a:lnTo>
                    <a:pt x="255" y="22"/>
                  </a:lnTo>
                  <a:lnTo>
                    <a:pt x="262" y="29"/>
                  </a:lnTo>
                  <a:close/>
                </a:path>
              </a:pathLst>
            </a:custGeom>
            <a:solidFill>
              <a:srgbClr val="BFA262"/>
            </a:solidFill>
            <a:ln w="9525">
              <a:noFill/>
              <a:round/>
              <a:headEnd/>
              <a:tailEnd/>
            </a:ln>
          </p:spPr>
          <p:txBody>
            <a:bodyPr>
              <a:prstTxWarp prst="textNoShape">
                <a:avLst/>
              </a:prstTxWarp>
            </a:bodyPr>
            <a:lstStyle/>
            <a:p>
              <a:endParaRPr lang="en-US"/>
            </a:p>
          </p:txBody>
        </p:sp>
        <p:sp>
          <p:nvSpPr>
            <p:cNvPr id="51392" name="Freeform 252"/>
            <p:cNvSpPr>
              <a:spLocks noChangeAspect="1"/>
            </p:cNvSpPr>
            <p:nvPr/>
          </p:nvSpPr>
          <p:spPr bwMode="auto">
            <a:xfrm>
              <a:off x="1801" y="2996"/>
              <a:ext cx="3" cy="27"/>
            </a:xfrm>
            <a:custGeom>
              <a:avLst/>
              <a:gdLst>
                <a:gd name="T0" fmla="*/ 29 w 29"/>
                <a:gd name="T1" fmla="*/ 196 h 217"/>
                <a:gd name="T2" fmla="*/ 29 w 29"/>
                <a:gd name="T3" fmla="*/ 217 h 217"/>
                <a:gd name="T4" fmla="*/ 0 w 29"/>
                <a:gd name="T5" fmla="*/ 0 h 217"/>
                <a:gd name="T6" fmla="*/ 7 w 29"/>
                <a:gd name="T7" fmla="*/ 109 h 217"/>
                <a:gd name="T8" fmla="*/ 29 w 29"/>
                <a:gd name="T9" fmla="*/ 196 h 217"/>
                <a:gd name="T10" fmla="*/ 0 60000 65536"/>
                <a:gd name="T11" fmla="*/ 0 60000 65536"/>
                <a:gd name="T12" fmla="*/ 0 60000 65536"/>
                <a:gd name="T13" fmla="*/ 0 60000 65536"/>
                <a:gd name="T14" fmla="*/ 0 60000 65536"/>
                <a:gd name="T15" fmla="*/ 0 w 29"/>
                <a:gd name="T16" fmla="*/ 0 h 217"/>
                <a:gd name="T17" fmla="*/ 29 w 29"/>
                <a:gd name="T18" fmla="*/ 217 h 217"/>
              </a:gdLst>
              <a:ahLst/>
              <a:cxnLst>
                <a:cxn ang="T10">
                  <a:pos x="T0" y="T1"/>
                </a:cxn>
                <a:cxn ang="T11">
                  <a:pos x="T2" y="T3"/>
                </a:cxn>
                <a:cxn ang="T12">
                  <a:pos x="T4" y="T5"/>
                </a:cxn>
                <a:cxn ang="T13">
                  <a:pos x="T6" y="T7"/>
                </a:cxn>
                <a:cxn ang="T14">
                  <a:pos x="T8" y="T9"/>
                </a:cxn>
              </a:cxnLst>
              <a:rect l="T15" t="T16" r="T17" b="T18"/>
              <a:pathLst>
                <a:path w="29" h="217">
                  <a:moveTo>
                    <a:pt x="29" y="196"/>
                  </a:moveTo>
                  <a:lnTo>
                    <a:pt x="29" y="217"/>
                  </a:lnTo>
                  <a:lnTo>
                    <a:pt x="0" y="0"/>
                  </a:lnTo>
                  <a:lnTo>
                    <a:pt x="7" y="109"/>
                  </a:lnTo>
                  <a:lnTo>
                    <a:pt x="29" y="196"/>
                  </a:lnTo>
                  <a:close/>
                </a:path>
              </a:pathLst>
            </a:custGeom>
            <a:solidFill>
              <a:srgbClr val="1F1A17"/>
            </a:solidFill>
            <a:ln w="9525">
              <a:noFill/>
              <a:round/>
              <a:headEnd/>
              <a:tailEnd/>
            </a:ln>
          </p:spPr>
          <p:txBody>
            <a:bodyPr>
              <a:prstTxWarp prst="textNoShape">
                <a:avLst/>
              </a:prstTxWarp>
            </a:bodyPr>
            <a:lstStyle/>
            <a:p>
              <a:endParaRPr lang="en-US"/>
            </a:p>
          </p:txBody>
        </p:sp>
        <p:sp>
          <p:nvSpPr>
            <p:cNvPr id="51393" name="Freeform 253"/>
            <p:cNvSpPr>
              <a:spLocks noChangeAspect="1"/>
            </p:cNvSpPr>
            <p:nvPr/>
          </p:nvSpPr>
          <p:spPr bwMode="auto">
            <a:xfrm>
              <a:off x="1560" y="2925"/>
              <a:ext cx="21" cy="19"/>
            </a:xfrm>
            <a:custGeom>
              <a:avLst/>
              <a:gdLst>
                <a:gd name="T0" fmla="*/ 175 w 175"/>
                <a:gd name="T1" fmla="*/ 6 h 152"/>
                <a:gd name="T2" fmla="*/ 58 w 175"/>
                <a:gd name="T3" fmla="*/ 131 h 152"/>
                <a:gd name="T4" fmla="*/ 58 w 175"/>
                <a:gd name="T5" fmla="*/ 152 h 152"/>
                <a:gd name="T6" fmla="*/ 0 w 175"/>
                <a:gd name="T7" fmla="*/ 123 h 152"/>
                <a:gd name="T8" fmla="*/ 29 w 175"/>
                <a:gd name="T9" fmla="*/ 72 h 152"/>
                <a:gd name="T10" fmla="*/ 152 w 175"/>
                <a:gd name="T11" fmla="*/ 0 h 152"/>
                <a:gd name="T12" fmla="*/ 167 w 175"/>
                <a:gd name="T13" fmla="*/ 0 h 152"/>
                <a:gd name="T14" fmla="*/ 175 w 175"/>
                <a:gd name="T15" fmla="*/ 6 h 152"/>
                <a:gd name="T16" fmla="*/ 0 60000 65536"/>
                <a:gd name="T17" fmla="*/ 0 60000 65536"/>
                <a:gd name="T18" fmla="*/ 0 60000 65536"/>
                <a:gd name="T19" fmla="*/ 0 60000 65536"/>
                <a:gd name="T20" fmla="*/ 0 60000 65536"/>
                <a:gd name="T21" fmla="*/ 0 60000 65536"/>
                <a:gd name="T22" fmla="*/ 0 60000 65536"/>
                <a:gd name="T23" fmla="*/ 0 60000 65536"/>
                <a:gd name="T24" fmla="*/ 0 w 175"/>
                <a:gd name="T25" fmla="*/ 0 h 152"/>
                <a:gd name="T26" fmla="*/ 175 w 175"/>
                <a:gd name="T27" fmla="*/ 152 h 15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75" h="152">
                  <a:moveTo>
                    <a:pt x="175" y="6"/>
                  </a:moveTo>
                  <a:lnTo>
                    <a:pt x="58" y="131"/>
                  </a:lnTo>
                  <a:lnTo>
                    <a:pt x="58" y="152"/>
                  </a:lnTo>
                  <a:lnTo>
                    <a:pt x="0" y="123"/>
                  </a:lnTo>
                  <a:lnTo>
                    <a:pt x="29" y="72"/>
                  </a:lnTo>
                  <a:lnTo>
                    <a:pt x="152" y="0"/>
                  </a:lnTo>
                  <a:lnTo>
                    <a:pt x="167" y="0"/>
                  </a:lnTo>
                  <a:lnTo>
                    <a:pt x="175" y="6"/>
                  </a:lnTo>
                  <a:close/>
                </a:path>
              </a:pathLst>
            </a:custGeom>
            <a:solidFill>
              <a:srgbClr val="BFA262"/>
            </a:solidFill>
            <a:ln w="9525">
              <a:noFill/>
              <a:round/>
              <a:headEnd/>
              <a:tailEnd/>
            </a:ln>
          </p:spPr>
          <p:txBody>
            <a:bodyPr>
              <a:prstTxWarp prst="textNoShape">
                <a:avLst/>
              </a:prstTxWarp>
            </a:bodyPr>
            <a:lstStyle/>
            <a:p>
              <a:endParaRPr lang="en-US"/>
            </a:p>
          </p:txBody>
        </p:sp>
        <p:sp>
          <p:nvSpPr>
            <p:cNvPr id="51394" name="Freeform 254"/>
            <p:cNvSpPr>
              <a:spLocks noChangeAspect="1"/>
            </p:cNvSpPr>
            <p:nvPr/>
          </p:nvSpPr>
          <p:spPr bwMode="auto">
            <a:xfrm>
              <a:off x="1621" y="2928"/>
              <a:ext cx="3" cy="9"/>
            </a:xfrm>
            <a:custGeom>
              <a:avLst/>
              <a:gdLst>
                <a:gd name="T0" fmla="*/ 8 w 22"/>
                <a:gd name="T1" fmla="*/ 43 h 72"/>
                <a:gd name="T2" fmla="*/ 8 w 22"/>
                <a:gd name="T3" fmla="*/ 22 h 72"/>
                <a:gd name="T4" fmla="*/ 0 w 22"/>
                <a:gd name="T5" fmla="*/ 7 h 72"/>
                <a:gd name="T6" fmla="*/ 22 w 22"/>
                <a:gd name="T7" fmla="*/ 0 h 72"/>
                <a:gd name="T8" fmla="*/ 22 w 22"/>
                <a:gd name="T9" fmla="*/ 72 h 72"/>
                <a:gd name="T10" fmla="*/ 8 w 22"/>
                <a:gd name="T11" fmla="*/ 43 h 72"/>
                <a:gd name="T12" fmla="*/ 0 60000 65536"/>
                <a:gd name="T13" fmla="*/ 0 60000 65536"/>
                <a:gd name="T14" fmla="*/ 0 60000 65536"/>
                <a:gd name="T15" fmla="*/ 0 60000 65536"/>
                <a:gd name="T16" fmla="*/ 0 60000 65536"/>
                <a:gd name="T17" fmla="*/ 0 60000 65536"/>
                <a:gd name="T18" fmla="*/ 0 w 22"/>
                <a:gd name="T19" fmla="*/ 0 h 72"/>
                <a:gd name="T20" fmla="*/ 22 w 22"/>
                <a:gd name="T21" fmla="*/ 72 h 72"/>
              </a:gdLst>
              <a:ahLst/>
              <a:cxnLst>
                <a:cxn ang="T12">
                  <a:pos x="T0" y="T1"/>
                </a:cxn>
                <a:cxn ang="T13">
                  <a:pos x="T2" y="T3"/>
                </a:cxn>
                <a:cxn ang="T14">
                  <a:pos x="T4" y="T5"/>
                </a:cxn>
                <a:cxn ang="T15">
                  <a:pos x="T6" y="T7"/>
                </a:cxn>
                <a:cxn ang="T16">
                  <a:pos x="T8" y="T9"/>
                </a:cxn>
                <a:cxn ang="T17">
                  <a:pos x="T10" y="T11"/>
                </a:cxn>
              </a:cxnLst>
              <a:rect l="T18" t="T19" r="T20" b="T21"/>
              <a:pathLst>
                <a:path w="22" h="72">
                  <a:moveTo>
                    <a:pt x="8" y="43"/>
                  </a:moveTo>
                  <a:lnTo>
                    <a:pt x="8" y="22"/>
                  </a:lnTo>
                  <a:lnTo>
                    <a:pt x="0" y="7"/>
                  </a:lnTo>
                  <a:lnTo>
                    <a:pt x="22" y="0"/>
                  </a:lnTo>
                  <a:lnTo>
                    <a:pt x="22" y="72"/>
                  </a:lnTo>
                  <a:lnTo>
                    <a:pt x="8" y="43"/>
                  </a:lnTo>
                  <a:close/>
                </a:path>
              </a:pathLst>
            </a:custGeom>
            <a:solidFill>
              <a:srgbClr val="3D9B8E"/>
            </a:solidFill>
            <a:ln w="9525">
              <a:noFill/>
              <a:round/>
              <a:headEnd/>
              <a:tailEnd/>
            </a:ln>
          </p:spPr>
          <p:txBody>
            <a:bodyPr>
              <a:prstTxWarp prst="textNoShape">
                <a:avLst/>
              </a:prstTxWarp>
            </a:bodyPr>
            <a:lstStyle/>
            <a:p>
              <a:endParaRPr lang="en-US"/>
            </a:p>
          </p:txBody>
        </p:sp>
        <p:sp>
          <p:nvSpPr>
            <p:cNvPr id="51395" name="Freeform 255"/>
            <p:cNvSpPr>
              <a:spLocks noChangeAspect="1"/>
            </p:cNvSpPr>
            <p:nvPr/>
          </p:nvSpPr>
          <p:spPr bwMode="auto">
            <a:xfrm>
              <a:off x="1637" y="2928"/>
              <a:ext cx="4" cy="25"/>
            </a:xfrm>
            <a:custGeom>
              <a:avLst/>
              <a:gdLst>
                <a:gd name="T0" fmla="*/ 29 w 29"/>
                <a:gd name="T1" fmla="*/ 182 h 196"/>
                <a:gd name="T2" fmla="*/ 7 w 29"/>
                <a:gd name="T3" fmla="*/ 196 h 196"/>
                <a:gd name="T4" fmla="*/ 0 w 29"/>
                <a:gd name="T5" fmla="*/ 0 h 196"/>
                <a:gd name="T6" fmla="*/ 29 w 29"/>
                <a:gd name="T7" fmla="*/ 137 h 196"/>
                <a:gd name="T8" fmla="*/ 29 w 29"/>
                <a:gd name="T9" fmla="*/ 182 h 196"/>
                <a:gd name="T10" fmla="*/ 0 60000 65536"/>
                <a:gd name="T11" fmla="*/ 0 60000 65536"/>
                <a:gd name="T12" fmla="*/ 0 60000 65536"/>
                <a:gd name="T13" fmla="*/ 0 60000 65536"/>
                <a:gd name="T14" fmla="*/ 0 60000 65536"/>
                <a:gd name="T15" fmla="*/ 0 w 29"/>
                <a:gd name="T16" fmla="*/ 0 h 196"/>
                <a:gd name="T17" fmla="*/ 29 w 29"/>
                <a:gd name="T18" fmla="*/ 196 h 196"/>
              </a:gdLst>
              <a:ahLst/>
              <a:cxnLst>
                <a:cxn ang="T10">
                  <a:pos x="T0" y="T1"/>
                </a:cxn>
                <a:cxn ang="T11">
                  <a:pos x="T2" y="T3"/>
                </a:cxn>
                <a:cxn ang="T12">
                  <a:pos x="T4" y="T5"/>
                </a:cxn>
                <a:cxn ang="T13">
                  <a:pos x="T6" y="T7"/>
                </a:cxn>
                <a:cxn ang="T14">
                  <a:pos x="T8" y="T9"/>
                </a:cxn>
              </a:cxnLst>
              <a:rect l="T15" t="T16" r="T17" b="T18"/>
              <a:pathLst>
                <a:path w="29" h="196">
                  <a:moveTo>
                    <a:pt x="29" y="182"/>
                  </a:moveTo>
                  <a:lnTo>
                    <a:pt x="7" y="196"/>
                  </a:lnTo>
                  <a:lnTo>
                    <a:pt x="0" y="0"/>
                  </a:lnTo>
                  <a:lnTo>
                    <a:pt x="29" y="137"/>
                  </a:lnTo>
                  <a:lnTo>
                    <a:pt x="29" y="182"/>
                  </a:lnTo>
                  <a:close/>
                </a:path>
              </a:pathLst>
            </a:custGeom>
            <a:solidFill>
              <a:srgbClr val="3D9B8E"/>
            </a:solidFill>
            <a:ln w="9525">
              <a:noFill/>
              <a:round/>
              <a:headEnd/>
              <a:tailEnd/>
            </a:ln>
          </p:spPr>
          <p:txBody>
            <a:bodyPr>
              <a:prstTxWarp prst="textNoShape">
                <a:avLst/>
              </a:prstTxWarp>
            </a:bodyPr>
            <a:lstStyle/>
            <a:p>
              <a:endParaRPr lang="en-US"/>
            </a:p>
          </p:txBody>
        </p:sp>
        <p:sp>
          <p:nvSpPr>
            <p:cNvPr id="51396" name="Freeform 256"/>
            <p:cNvSpPr>
              <a:spLocks noChangeAspect="1"/>
            </p:cNvSpPr>
            <p:nvPr/>
          </p:nvSpPr>
          <p:spPr bwMode="auto">
            <a:xfrm>
              <a:off x="1611" y="2931"/>
              <a:ext cx="6" cy="6"/>
            </a:xfrm>
            <a:custGeom>
              <a:avLst/>
              <a:gdLst>
                <a:gd name="T0" fmla="*/ 0 w 43"/>
                <a:gd name="T1" fmla="*/ 0 h 50"/>
                <a:gd name="T2" fmla="*/ 43 w 43"/>
                <a:gd name="T3" fmla="*/ 50 h 50"/>
                <a:gd name="T4" fmla="*/ 0 w 43"/>
                <a:gd name="T5" fmla="*/ 0 h 50"/>
                <a:gd name="T6" fmla="*/ 0 60000 65536"/>
                <a:gd name="T7" fmla="*/ 0 60000 65536"/>
                <a:gd name="T8" fmla="*/ 0 60000 65536"/>
                <a:gd name="T9" fmla="*/ 0 w 43"/>
                <a:gd name="T10" fmla="*/ 0 h 50"/>
                <a:gd name="T11" fmla="*/ 43 w 43"/>
                <a:gd name="T12" fmla="*/ 50 h 50"/>
              </a:gdLst>
              <a:ahLst/>
              <a:cxnLst>
                <a:cxn ang="T6">
                  <a:pos x="T0" y="T1"/>
                </a:cxn>
                <a:cxn ang="T7">
                  <a:pos x="T2" y="T3"/>
                </a:cxn>
                <a:cxn ang="T8">
                  <a:pos x="T4" y="T5"/>
                </a:cxn>
              </a:cxnLst>
              <a:rect l="T9" t="T10" r="T11" b="T12"/>
              <a:pathLst>
                <a:path w="43" h="50">
                  <a:moveTo>
                    <a:pt x="0" y="0"/>
                  </a:moveTo>
                  <a:lnTo>
                    <a:pt x="43" y="50"/>
                  </a:lnTo>
                  <a:lnTo>
                    <a:pt x="0" y="0"/>
                  </a:lnTo>
                  <a:close/>
                </a:path>
              </a:pathLst>
            </a:custGeom>
            <a:solidFill>
              <a:srgbClr val="FFFFFF"/>
            </a:solidFill>
            <a:ln w="9525">
              <a:noFill/>
              <a:round/>
              <a:headEnd/>
              <a:tailEnd/>
            </a:ln>
          </p:spPr>
          <p:txBody>
            <a:bodyPr>
              <a:prstTxWarp prst="textNoShape">
                <a:avLst/>
              </a:prstTxWarp>
            </a:bodyPr>
            <a:lstStyle/>
            <a:p>
              <a:endParaRPr lang="en-US"/>
            </a:p>
          </p:txBody>
        </p:sp>
        <p:sp>
          <p:nvSpPr>
            <p:cNvPr id="51397" name="Freeform 257"/>
            <p:cNvSpPr>
              <a:spLocks noChangeAspect="1"/>
            </p:cNvSpPr>
            <p:nvPr/>
          </p:nvSpPr>
          <p:spPr bwMode="auto">
            <a:xfrm>
              <a:off x="1575" y="2932"/>
              <a:ext cx="15" cy="16"/>
            </a:xfrm>
            <a:custGeom>
              <a:avLst/>
              <a:gdLst>
                <a:gd name="T0" fmla="*/ 124 w 124"/>
                <a:gd name="T1" fmla="*/ 44 h 132"/>
                <a:gd name="T2" fmla="*/ 95 w 124"/>
                <a:gd name="T3" fmla="*/ 132 h 132"/>
                <a:gd name="T4" fmla="*/ 29 w 124"/>
                <a:gd name="T5" fmla="*/ 132 h 132"/>
                <a:gd name="T6" fmla="*/ 0 w 124"/>
                <a:gd name="T7" fmla="*/ 88 h 132"/>
                <a:gd name="T8" fmla="*/ 15 w 124"/>
                <a:gd name="T9" fmla="*/ 44 h 132"/>
                <a:gd name="T10" fmla="*/ 74 w 124"/>
                <a:gd name="T11" fmla="*/ 0 h 132"/>
                <a:gd name="T12" fmla="*/ 95 w 124"/>
                <a:gd name="T13" fmla="*/ 15 h 132"/>
                <a:gd name="T14" fmla="*/ 124 w 124"/>
                <a:gd name="T15" fmla="*/ 44 h 132"/>
                <a:gd name="T16" fmla="*/ 0 60000 65536"/>
                <a:gd name="T17" fmla="*/ 0 60000 65536"/>
                <a:gd name="T18" fmla="*/ 0 60000 65536"/>
                <a:gd name="T19" fmla="*/ 0 60000 65536"/>
                <a:gd name="T20" fmla="*/ 0 60000 65536"/>
                <a:gd name="T21" fmla="*/ 0 60000 65536"/>
                <a:gd name="T22" fmla="*/ 0 60000 65536"/>
                <a:gd name="T23" fmla="*/ 0 60000 65536"/>
                <a:gd name="T24" fmla="*/ 0 w 124"/>
                <a:gd name="T25" fmla="*/ 0 h 132"/>
                <a:gd name="T26" fmla="*/ 124 w 124"/>
                <a:gd name="T27" fmla="*/ 132 h 13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24" h="132">
                  <a:moveTo>
                    <a:pt x="124" y="44"/>
                  </a:moveTo>
                  <a:lnTo>
                    <a:pt x="95" y="132"/>
                  </a:lnTo>
                  <a:lnTo>
                    <a:pt x="29" y="132"/>
                  </a:lnTo>
                  <a:lnTo>
                    <a:pt x="0" y="88"/>
                  </a:lnTo>
                  <a:lnTo>
                    <a:pt x="15" y="44"/>
                  </a:lnTo>
                  <a:lnTo>
                    <a:pt x="74" y="0"/>
                  </a:lnTo>
                  <a:lnTo>
                    <a:pt x="95" y="15"/>
                  </a:lnTo>
                  <a:lnTo>
                    <a:pt x="124" y="44"/>
                  </a:lnTo>
                  <a:close/>
                </a:path>
              </a:pathLst>
            </a:custGeom>
            <a:solidFill>
              <a:srgbClr val="BFA262"/>
            </a:solidFill>
            <a:ln w="9525">
              <a:noFill/>
              <a:round/>
              <a:headEnd/>
              <a:tailEnd/>
            </a:ln>
          </p:spPr>
          <p:txBody>
            <a:bodyPr>
              <a:prstTxWarp prst="textNoShape">
                <a:avLst/>
              </a:prstTxWarp>
            </a:bodyPr>
            <a:lstStyle/>
            <a:p>
              <a:endParaRPr lang="en-US"/>
            </a:p>
          </p:txBody>
        </p:sp>
        <p:sp>
          <p:nvSpPr>
            <p:cNvPr id="51398" name="Freeform 258"/>
            <p:cNvSpPr>
              <a:spLocks noChangeAspect="1"/>
            </p:cNvSpPr>
            <p:nvPr/>
          </p:nvSpPr>
          <p:spPr bwMode="auto">
            <a:xfrm>
              <a:off x="1814" y="2932"/>
              <a:ext cx="5" cy="97"/>
            </a:xfrm>
            <a:custGeom>
              <a:avLst/>
              <a:gdLst>
                <a:gd name="T0" fmla="*/ 37 w 37"/>
                <a:gd name="T1" fmla="*/ 751 h 780"/>
                <a:gd name="T2" fmla="*/ 37 w 37"/>
                <a:gd name="T3" fmla="*/ 780 h 780"/>
                <a:gd name="T4" fmla="*/ 0 w 37"/>
                <a:gd name="T5" fmla="*/ 568 h 780"/>
                <a:gd name="T6" fmla="*/ 15 w 37"/>
                <a:gd name="T7" fmla="*/ 0 h 780"/>
                <a:gd name="T8" fmla="*/ 23 w 37"/>
                <a:gd name="T9" fmla="*/ 707 h 780"/>
                <a:gd name="T10" fmla="*/ 37 w 37"/>
                <a:gd name="T11" fmla="*/ 751 h 780"/>
                <a:gd name="T12" fmla="*/ 0 60000 65536"/>
                <a:gd name="T13" fmla="*/ 0 60000 65536"/>
                <a:gd name="T14" fmla="*/ 0 60000 65536"/>
                <a:gd name="T15" fmla="*/ 0 60000 65536"/>
                <a:gd name="T16" fmla="*/ 0 60000 65536"/>
                <a:gd name="T17" fmla="*/ 0 60000 65536"/>
                <a:gd name="T18" fmla="*/ 0 w 37"/>
                <a:gd name="T19" fmla="*/ 0 h 780"/>
                <a:gd name="T20" fmla="*/ 37 w 37"/>
                <a:gd name="T21" fmla="*/ 780 h 780"/>
              </a:gdLst>
              <a:ahLst/>
              <a:cxnLst>
                <a:cxn ang="T12">
                  <a:pos x="T0" y="T1"/>
                </a:cxn>
                <a:cxn ang="T13">
                  <a:pos x="T2" y="T3"/>
                </a:cxn>
                <a:cxn ang="T14">
                  <a:pos x="T4" y="T5"/>
                </a:cxn>
                <a:cxn ang="T15">
                  <a:pos x="T6" y="T7"/>
                </a:cxn>
                <a:cxn ang="T16">
                  <a:pos x="T8" y="T9"/>
                </a:cxn>
                <a:cxn ang="T17">
                  <a:pos x="T10" y="T11"/>
                </a:cxn>
              </a:cxnLst>
              <a:rect l="T18" t="T19" r="T20" b="T21"/>
              <a:pathLst>
                <a:path w="37" h="780">
                  <a:moveTo>
                    <a:pt x="37" y="751"/>
                  </a:moveTo>
                  <a:lnTo>
                    <a:pt x="37" y="780"/>
                  </a:lnTo>
                  <a:lnTo>
                    <a:pt x="0" y="568"/>
                  </a:lnTo>
                  <a:lnTo>
                    <a:pt x="15" y="0"/>
                  </a:lnTo>
                  <a:lnTo>
                    <a:pt x="23" y="707"/>
                  </a:lnTo>
                  <a:lnTo>
                    <a:pt x="37" y="751"/>
                  </a:lnTo>
                  <a:close/>
                </a:path>
              </a:pathLst>
            </a:custGeom>
            <a:solidFill>
              <a:srgbClr val="1F1A17"/>
            </a:solidFill>
            <a:ln w="9525">
              <a:noFill/>
              <a:round/>
              <a:headEnd/>
              <a:tailEnd/>
            </a:ln>
          </p:spPr>
          <p:txBody>
            <a:bodyPr>
              <a:prstTxWarp prst="textNoShape">
                <a:avLst/>
              </a:prstTxWarp>
            </a:bodyPr>
            <a:lstStyle/>
            <a:p>
              <a:endParaRPr lang="en-US"/>
            </a:p>
          </p:txBody>
        </p:sp>
        <p:sp>
          <p:nvSpPr>
            <p:cNvPr id="51399" name="Freeform 259"/>
            <p:cNvSpPr>
              <a:spLocks noChangeAspect="1"/>
            </p:cNvSpPr>
            <p:nvPr/>
          </p:nvSpPr>
          <p:spPr bwMode="auto">
            <a:xfrm>
              <a:off x="1882" y="2937"/>
              <a:ext cx="9" cy="35"/>
            </a:xfrm>
            <a:custGeom>
              <a:avLst/>
              <a:gdLst>
                <a:gd name="T0" fmla="*/ 29 w 73"/>
                <a:gd name="T1" fmla="*/ 80 h 284"/>
                <a:gd name="T2" fmla="*/ 0 w 73"/>
                <a:gd name="T3" fmla="*/ 284 h 284"/>
                <a:gd name="T4" fmla="*/ 0 w 73"/>
                <a:gd name="T5" fmla="*/ 189 h 284"/>
                <a:gd name="T6" fmla="*/ 51 w 73"/>
                <a:gd name="T7" fmla="*/ 0 h 284"/>
                <a:gd name="T8" fmla="*/ 73 w 73"/>
                <a:gd name="T9" fmla="*/ 0 h 284"/>
                <a:gd name="T10" fmla="*/ 29 w 73"/>
                <a:gd name="T11" fmla="*/ 80 h 284"/>
                <a:gd name="T12" fmla="*/ 0 60000 65536"/>
                <a:gd name="T13" fmla="*/ 0 60000 65536"/>
                <a:gd name="T14" fmla="*/ 0 60000 65536"/>
                <a:gd name="T15" fmla="*/ 0 60000 65536"/>
                <a:gd name="T16" fmla="*/ 0 60000 65536"/>
                <a:gd name="T17" fmla="*/ 0 60000 65536"/>
                <a:gd name="T18" fmla="*/ 0 w 73"/>
                <a:gd name="T19" fmla="*/ 0 h 284"/>
                <a:gd name="T20" fmla="*/ 73 w 73"/>
                <a:gd name="T21" fmla="*/ 284 h 284"/>
              </a:gdLst>
              <a:ahLst/>
              <a:cxnLst>
                <a:cxn ang="T12">
                  <a:pos x="T0" y="T1"/>
                </a:cxn>
                <a:cxn ang="T13">
                  <a:pos x="T2" y="T3"/>
                </a:cxn>
                <a:cxn ang="T14">
                  <a:pos x="T4" y="T5"/>
                </a:cxn>
                <a:cxn ang="T15">
                  <a:pos x="T6" y="T7"/>
                </a:cxn>
                <a:cxn ang="T16">
                  <a:pos x="T8" y="T9"/>
                </a:cxn>
                <a:cxn ang="T17">
                  <a:pos x="T10" y="T11"/>
                </a:cxn>
              </a:cxnLst>
              <a:rect l="T18" t="T19" r="T20" b="T21"/>
              <a:pathLst>
                <a:path w="73" h="284">
                  <a:moveTo>
                    <a:pt x="29" y="80"/>
                  </a:moveTo>
                  <a:lnTo>
                    <a:pt x="0" y="284"/>
                  </a:lnTo>
                  <a:lnTo>
                    <a:pt x="0" y="189"/>
                  </a:lnTo>
                  <a:lnTo>
                    <a:pt x="51" y="0"/>
                  </a:lnTo>
                  <a:lnTo>
                    <a:pt x="73" y="0"/>
                  </a:lnTo>
                  <a:lnTo>
                    <a:pt x="29" y="80"/>
                  </a:lnTo>
                  <a:close/>
                </a:path>
              </a:pathLst>
            </a:custGeom>
            <a:solidFill>
              <a:srgbClr val="1F1A17"/>
            </a:solidFill>
            <a:ln w="9525">
              <a:noFill/>
              <a:round/>
              <a:headEnd/>
              <a:tailEnd/>
            </a:ln>
          </p:spPr>
          <p:txBody>
            <a:bodyPr>
              <a:prstTxWarp prst="textNoShape">
                <a:avLst/>
              </a:prstTxWarp>
            </a:bodyPr>
            <a:lstStyle/>
            <a:p>
              <a:endParaRPr lang="en-US"/>
            </a:p>
          </p:txBody>
        </p:sp>
        <p:sp>
          <p:nvSpPr>
            <p:cNvPr id="51400" name="Freeform 260"/>
            <p:cNvSpPr>
              <a:spLocks noChangeAspect="1"/>
            </p:cNvSpPr>
            <p:nvPr/>
          </p:nvSpPr>
          <p:spPr bwMode="auto">
            <a:xfrm>
              <a:off x="2106" y="2937"/>
              <a:ext cx="419" cy="139"/>
            </a:xfrm>
            <a:custGeom>
              <a:avLst/>
              <a:gdLst>
                <a:gd name="T0" fmla="*/ 2593 w 3352"/>
                <a:gd name="T1" fmla="*/ 72 h 1114"/>
                <a:gd name="T2" fmla="*/ 3016 w 3352"/>
                <a:gd name="T3" fmla="*/ 262 h 1114"/>
                <a:gd name="T4" fmla="*/ 3257 w 3352"/>
                <a:gd name="T5" fmla="*/ 459 h 1114"/>
                <a:gd name="T6" fmla="*/ 3323 w 3352"/>
                <a:gd name="T7" fmla="*/ 554 h 1114"/>
                <a:gd name="T8" fmla="*/ 3126 w 3352"/>
                <a:gd name="T9" fmla="*/ 531 h 1114"/>
                <a:gd name="T10" fmla="*/ 2965 w 3352"/>
                <a:gd name="T11" fmla="*/ 510 h 1114"/>
                <a:gd name="T12" fmla="*/ 2915 w 3352"/>
                <a:gd name="T13" fmla="*/ 459 h 1114"/>
                <a:gd name="T14" fmla="*/ 2710 w 3352"/>
                <a:gd name="T15" fmla="*/ 357 h 1114"/>
                <a:gd name="T16" fmla="*/ 2222 w 3352"/>
                <a:gd name="T17" fmla="*/ 189 h 1114"/>
                <a:gd name="T18" fmla="*/ 1588 w 3352"/>
                <a:gd name="T19" fmla="*/ 168 h 1114"/>
                <a:gd name="T20" fmla="*/ 1428 w 3352"/>
                <a:gd name="T21" fmla="*/ 197 h 1114"/>
                <a:gd name="T22" fmla="*/ 1420 w 3352"/>
                <a:gd name="T23" fmla="*/ 123 h 1114"/>
                <a:gd name="T24" fmla="*/ 1377 w 3352"/>
                <a:gd name="T25" fmla="*/ 146 h 1114"/>
                <a:gd name="T26" fmla="*/ 1143 w 3352"/>
                <a:gd name="T27" fmla="*/ 269 h 1114"/>
                <a:gd name="T28" fmla="*/ 1093 w 3352"/>
                <a:gd name="T29" fmla="*/ 320 h 1114"/>
                <a:gd name="T30" fmla="*/ 1020 w 3352"/>
                <a:gd name="T31" fmla="*/ 365 h 1114"/>
                <a:gd name="T32" fmla="*/ 1028 w 3352"/>
                <a:gd name="T33" fmla="*/ 394 h 1114"/>
                <a:gd name="T34" fmla="*/ 1020 w 3352"/>
                <a:gd name="T35" fmla="*/ 269 h 1114"/>
                <a:gd name="T36" fmla="*/ 977 w 3352"/>
                <a:gd name="T37" fmla="*/ 262 h 1114"/>
                <a:gd name="T38" fmla="*/ 962 w 3352"/>
                <a:gd name="T39" fmla="*/ 335 h 1114"/>
                <a:gd name="T40" fmla="*/ 948 w 3352"/>
                <a:gd name="T41" fmla="*/ 451 h 1114"/>
                <a:gd name="T42" fmla="*/ 925 w 3352"/>
                <a:gd name="T43" fmla="*/ 626 h 1114"/>
                <a:gd name="T44" fmla="*/ 897 w 3352"/>
                <a:gd name="T45" fmla="*/ 605 h 1114"/>
                <a:gd name="T46" fmla="*/ 903 w 3352"/>
                <a:gd name="T47" fmla="*/ 525 h 1114"/>
                <a:gd name="T48" fmla="*/ 867 w 3352"/>
                <a:gd name="T49" fmla="*/ 502 h 1114"/>
                <a:gd name="T50" fmla="*/ 860 w 3352"/>
                <a:gd name="T51" fmla="*/ 685 h 1114"/>
                <a:gd name="T52" fmla="*/ 838 w 3352"/>
                <a:gd name="T53" fmla="*/ 691 h 1114"/>
                <a:gd name="T54" fmla="*/ 809 w 3352"/>
                <a:gd name="T55" fmla="*/ 531 h 1114"/>
                <a:gd name="T56" fmla="*/ 786 w 3352"/>
                <a:gd name="T57" fmla="*/ 721 h 1114"/>
                <a:gd name="T58" fmla="*/ 700 w 3352"/>
                <a:gd name="T59" fmla="*/ 583 h 1114"/>
                <a:gd name="T60" fmla="*/ 671 w 3352"/>
                <a:gd name="T61" fmla="*/ 685 h 1114"/>
                <a:gd name="T62" fmla="*/ 671 w 3352"/>
                <a:gd name="T63" fmla="*/ 714 h 1114"/>
                <a:gd name="T64" fmla="*/ 663 w 3352"/>
                <a:gd name="T65" fmla="*/ 685 h 1114"/>
                <a:gd name="T66" fmla="*/ 620 w 3352"/>
                <a:gd name="T67" fmla="*/ 597 h 1114"/>
                <a:gd name="T68" fmla="*/ 590 w 3352"/>
                <a:gd name="T69" fmla="*/ 619 h 1114"/>
                <a:gd name="T70" fmla="*/ 605 w 3352"/>
                <a:gd name="T71" fmla="*/ 816 h 1114"/>
                <a:gd name="T72" fmla="*/ 575 w 3352"/>
                <a:gd name="T73" fmla="*/ 816 h 1114"/>
                <a:gd name="T74" fmla="*/ 554 w 3352"/>
                <a:gd name="T75" fmla="*/ 787 h 1114"/>
                <a:gd name="T76" fmla="*/ 532 w 3352"/>
                <a:gd name="T77" fmla="*/ 976 h 1114"/>
                <a:gd name="T78" fmla="*/ 525 w 3352"/>
                <a:gd name="T79" fmla="*/ 888 h 1114"/>
                <a:gd name="T80" fmla="*/ 503 w 3352"/>
                <a:gd name="T81" fmla="*/ 882 h 1114"/>
                <a:gd name="T82" fmla="*/ 460 w 3352"/>
                <a:gd name="T83" fmla="*/ 1056 h 1114"/>
                <a:gd name="T84" fmla="*/ 437 w 3352"/>
                <a:gd name="T85" fmla="*/ 968 h 1114"/>
                <a:gd name="T86" fmla="*/ 415 w 3352"/>
                <a:gd name="T87" fmla="*/ 925 h 1114"/>
                <a:gd name="T88" fmla="*/ 401 w 3352"/>
                <a:gd name="T89" fmla="*/ 1093 h 1114"/>
                <a:gd name="T90" fmla="*/ 357 w 3352"/>
                <a:gd name="T91" fmla="*/ 954 h 1114"/>
                <a:gd name="T92" fmla="*/ 321 w 3352"/>
                <a:gd name="T93" fmla="*/ 1114 h 1114"/>
                <a:gd name="T94" fmla="*/ 240 w 3352"/>
                <a:gd name="T95" fmla="*/ 976 h 1114"/>
                <a:gd name="T96" fmla="*/ 233 w 3352"/>
                <a:gd name="T97" fmla="*/ 1078 h 1114"/>
                <a:gd name="T98" fmla="*/ 204 w 3352"/>
                <a:gd name="T99" fmla="*/ 1114 h 1114"/>
                <a:gd name="T100" fmla="*/ 167 w 3352"/>
                <a:gd name="T101" fmla="*/ 888 h 1114"/>
                <a:gd name="T102" fmla="*/ 124 w 3352"/>
                <a:gd name="T103" fmla="*/ 998 h 1114"/>
                <a:gd name="T104" fmla="*/ 0 w 3352"/>
                <a:gd name="T105" fmla="*/ 837 h 1114"/>
                <a:gd name="T106" fmla="*/ 860 w 3352"/>
                <a:gd name="T107" fmla="*/ 314 h 1114"/>
                <a:gd name="T108" fmla="*/ 1020 w 3352"/>
                <a:gd name="T109" fmla="*/ 226 h 1114"/>
                <a:gd name="T110" fmla="*/ 1851 w 3352"/>
                <a:gd name="T111" fmla="*/ 0 h 1114"/>
                <a:gd name="T112" fmla="*/ 2419 w 3352"/>
                <a:gd name="T113" fmla="*/ 37 h 1114"/>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3352"/>
                <a:gd name="T172" fmla="*/ 0 h 1114"/>
                <a:gd name="T173" fmla="*/ 3352 w 3352"/>
                <a:gd name="T174" fmla="*/ 1114 h 1114"/>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3352" h="1114">
                  <a:moveTo>
                    <a:pt x="2419" y="37"/>
                  </a:moveTo>
                  <a:lnTo>
                    <a:pt x="2593" y="72"/>
                  </a:lnTo>
                  <a:lnTo>
                    <a:pt x="2899" y="189"/>
                  </a:lnTo>
                  <a:lnTo>
                    <a:pt x="3016" y="262"/>
                  </a:lnTo>
                  <a:lnTo>
                    <a:pt x="3184" y="430"/>
                  </a:lnTo>
                  <a:lnTo>
                    <a:pt x="3257" y="459"/>
                  </a:lnTo>
                  <a:lnTo>
                    <a:pt x="3352" y="546"/>
                  </a:lnTo>
                  <a:lnTo>
                    <a:pt x="3323" y="554"/>
                  </a:lnTo>
                  <a:lnTo>
                    <a:pt x="3301" y="531"/>
                  </a:lnTo>
                  <a:lnTo>
                    <a:pt x="3126" y="531"/>
                  </a:lnTo>
                  <a:lnTo>
                    <a:pt x="3060" y="510"/>
                  </a:lnTo>
                  <a:lnTo>
                    <a:pt x="2965" y="510"/>
                  </a:lnTo>
                  <a:lnTo>
                    <a:pt x="2915" y="480"/>
                  </a:lnTo>
                  <a:lnTo>
                    <a:pt x="2915" y="459"/>
                  </a:lnTo>
                  <a:lnTo>
                    <a:pt x="2747" y="357"/>
                  </a:lnTo>
                  <a:lnTo>
                    <a:pt x="2710" y="357"/>
                  </a:lnTo>
                  <a:lnTo>
                    <a:pt x="2652" y="314"/>
                  </a:lnTo>
                  <a:lnTo>
                    <a:pt x="2222" y="189"/>
                  </a:lnTo>
                  <a:lnTo>
                    <a:pt x="1974" y="153"/>
                  </a:lnTo>
                  <a:lnTo>
                    <a:pt x="1588" y="168"/>
                  </a:lnTo>
                  <a:lnTo>
                    <a:pt x="1457" y="197"/>
                  </a:lnTo>
                  <a:lnTo>
                    <a:pt x="1428" y="197"/>
                  </a:lnTo>
                  <a:lnTo>
                    <a:pt x="1457" y="168"/>
                  </a:lnTo>
                  <a:lnTo>
                    <a:pt x="1420" y="123"/>
                  </a:lnTo>
                  <a:lnTo>
                    <a:pt x="1399" y="123"/>
                  </a:lnTo>
                  <a:lnTo>
                    <a:pt x="1377" y="146"/>
                  </a:lnTo>
                  <a:lnTo>
                    <a:pt x="1377" y="197"/>
                  </a:lnTo>
                  <a:lnTo>
                    <a:pt x="1143" y="269"/>
                  </a:lnTo>
                  <a:lnTo>
                    <a:pt x="1100" y="365"/>
                  </a:lnTo>
                  <a:lnTo>
                    <a:pt x="1093" y="320"/>
                  </a:lnTo>
                  <a:lnTo>
                    <a:pt x="1071" y="306"/>
                  </a:lnTo>
                  <a:lnTo>
                    <a:pt x="1020" y="365"/>
                  </a:lnTo>
                  <a:lnTo>
                    <a:pt x="1028" y="365"/>
                  </a:lnTo>
                  <a:lnTo>
                    <a:pt x="1028" y="394"/>
                  </a:lnTo>
                  <a:lnTo>
                    <a:pt x="1020" y="394"/>
                  </a:lnTo>
                  <a:lnTo>
                    <a:pt x="1020" y="269"/>
                  </a:lnTo>
                  <a:lnTo>
                    <a:pt x="1006" y="262"/>
                  </a:lnTo>
                  <a:lnTo>
                    <a:pt x="977" y="262"/>
                  </a:lnTo>
                  <a:lnTo>
                    <a:pt x="962" y="306"/>
                  </a:lnTo>
                  <a:lnTo>
                    <a:pt x="962" y="335"/>
                  </a:lnTo>
                  <a:lnTo>
                    <a:pt x="954" y="335"/>
                  </a:lnTo>
                  <a:lnTo>
                    <a:pt x="948" y="451"/>
                  </a:lnTo>
                  <a:lnTo>
                    <a:pt x="932" y="451"/>
                  </a:lnTo>
                  <a:lnTo>
                    <a:pt x="925" y="626"/>
                  </a:lnTo>
                  <a:lnTo>
                    <a:pt x="911" y="641"/>
                  </a:lnTo>
                  <a:lnTo>
                    <a:pt x="897" y="605"/>
                  </a:lnTo>
                  <a:lnTo>
                    <a:pt x="903" y="554"/>
                  </a:lnTo>
                  <a:lnTo>
                    <a:pt x="903" y="525"/>
                  </a:lnTo>
                  <a:lnTo>
                    <a:pt x="882" y="502"/>
                  </a:lnTo>
                  <a:lnTo>
                    <a:pt x="867" y="502"/>
                  </a:lnTo>
                  <a:lnTo>
                    <a:pt x="852" y="525"/>
                  </a:lnTo>
                  <a:lnTo>
                    <a:pt x="860" y="685"/>
                  </a:lnTo>
                  <a:lnTo>
                    <a:pt x="852" y="685"/>
                  </a:lnTo>
                  <a:lnTo>
                    <a:pt x="838" y="691"/>
                  </a:lnTo>
                  <a:lnTo>
                    <a:pt x="838" y="554"/>
                  </a:lnTo>
                  <a:lnTo>
                    <a:pt x="809" y="531"/>
                  </a:lnTo>
                  <a:lnTo>
                    <a:pt x="780" y="641"/>
                  </a:lnTo>
                  <a:lnTo>
                    <a:pt x="786" y="721"/>
                  </a:lnTo>
                  <a:lnTo>
                    <a:pt x="780" y="736"/>
                  </a:lnTo>
                  <a:lnTo>
                    <a:pt x="700" y="583"/>
                  </a:lnTo>
                  <a:lnTo>
                    <a:pt x="671" y="597"/>
                  </a:lnTo>
                  <a:lnTo>
                    <a:pt x="671" y="685"/>
                  </a:lnTo>
                  <a:lnTo>
                    <a:pt x="700" y="743"/>
                  </a:lnTo>
                  <a:lnTo>
                    <a:pt x="671" y="714"/>
                  </a:lnTo>
                  <a:lnTo>
                    <a:pt x="685" y="699"/>
                  </a:lnTo>
                  <a:lnTo>
                    <a:pt x="663" y="685"/>
                  </a:lnTo>
                  <a:lnTo>
                    <a:pt x="641" y="619"/>
                  </a:lnTo>
                  <a:lnTo>
                    <a:pt x="620" y="597"/>
                  </a:lnTo>
                  <a:lnTo>
                    <a:pt x="605" y="597"/>
                  </a:lnTo>
                  <a:lnTo>
                    <a:pt x="590" y="619"/>
                  </a:lnTo>
                  <a:lnTo>
                    <a:pt x="605" y="714"/>
                  </a:lnTo>
                  <a:lnTo>
                    <a:pt x="605" y="816"/>
                  </a:lnTo>
                  <a:lnTo>
                    <a:pt x="590" y="874"/>
                  </a:lnTo>
                  <a:lnTo>
                    <a:pt x="575" y="816"/>
                  </a:lnTo>
                  <a:lnTo>
                    <a:pt x="575" y="808"/>
                  </a:lnTo>
                  <a:lnTo>
                    <a:pt x="554" y="787"/>
                  </a:lnTo>
                  <a:lnTo>
                    <a:pt x="554" y="947"/>
                  </a:lnTo>
                  <a:lnTo>
                    <a:pt x="532" y="976"/>
                  </a:lnTo>
                  <a:lnTo>
                    <a:pt x="525" y="925"/>
                  </a:lnTo>
                  <a:lnTo>
                    <a:pt x="525" y="888"/>
                  </a:lnTo>
                  <a:lnTo>
                    <a:pt x="510" y="882"/>
                  </a:lnTo>
                  <a:lnTo>
                    <a:pt x="503" y="882"/>
                  </a:lnTo>
                  <a:lnTo>
                    <a:pt x="495" y="1027"/>
                  </a:lnTo>
                  <a:lnTo>
                    <a:pt x="460" y="1056"/>
                  </a:lnTo>
                  <a:lnTo>
                    <a:pt x="437" y="998"/>
                  </a:lnTo>
                  <a:lnTo>
                    <a:pt x="437" y="968"/>
                  </a:lnTo>
                  <a:lnTo>
                    <a:pt x="452" y="954"/>
                  </a:lnTo>
                  <a:lnTo>
                    <a:pt x="415" y="925"/>
                  </a:lnTo>
                  <a:lnTo>
                    <a:pt x="408" y="1078"/>
                  </a:lnTo>
                  <a:lnTo>
                    <a:pt x="401" y="1093"/>
                  </a:lnTo>
                  <a:lnTo>
                    <a:pt x="386" y="1093"/>
                  </a:lnTo>
                  <a:lnTo>
                    <a:pt x="357" y="954"/>
                  </a:lnTo>
                  <a:lnTo>
                    <a:pt x="343" y="1078"/>
                  </a:lnTo>
                  <a:lnTo>
                    <a:pt x="321" y="1114"/>
                  </a:lnTo>
                  <a:lnTo>
                    <a:pt x="292" y="1099"/>
                  </a:lnTo>
                  <a:lnTo>
                    <a:pt x="240" y="976"/>
                  </a:lnTo>
                  <a:lnTo>
                    <a:pt x="218" y="1070"/>
                  </a:lnTo>
                  <a:lnTo>
                    <a:pt x="233" y="1078"/>
                  </a:lnTo>
                  <a:lnTo>
                    <a:pt x="233" y="1114"/>
                  </a:lnTo>
                  <a:lnTo>
                    <a:pt x="204" y="1114"/>
                  </a:lnTo>
                  <a:lnTo>
                    <a:pt x="189" y="1093"/>
                  </a:lnTo>
                  <a:lnTo>
                    <a:pt x="167" y="888"/>
                  </a:lnTo>
                  <a:lnTo>
                    <a:pt x="153" y="882"/>
                  </a:lnTo>
                  <a:lnTo>
                    <a:pt x="124" y="998"/>
                  </a:lnTo>
                  <a:lnTo>
                    <a:pt x="95" y="1070"/>
                  </a:lnTo>
                  <a:lnTo>
                    <a:pt x="0" y="837"/>
                  </a:lnTo>
                  <a:lnTo>
                    <a:pt x="269" y="619"/>
                  </a:lnTo>
                  <a:lnTo>
                    <a:pt x="860" y="314"/>
                  </a:lnTo>
                  <a:lnTo>
                    <a:pt x="948" y="291"/>
                  </a:lnTo>
                  <a:lnTo>
                    <a:pt x="1020" y="226"/>
                  </a:lnTo>
                  <a:lnTo>
                    <a:pt x="1479" y="72"/>
                  </a:lnTo>
                  <a:lnTo>
                    <a:pt x="1851" y="0"/>
                  </a:lnTo>
                  <a:lnTo>
                    <a:pt x="2259" y="7"/>
                  </a:lnTo>
                  <a:lnTo>
                    <a:pt x="2419" y="37"/>
                  </a:lnTo>
                  <a:close/>
                </a:path>
              </a:pathLst>
            </a:custGeom>
            <a:solidFill>
              <a:srgbClr val="D08C5D"/>
            </a:solidFill>
            <a:ln w="9525">
              <a:noFill/>
              <a:round/>
              <a:headEnd/>
              <a:tailEnd/>
            </a:ln>
          </p:spPr>
          <p:txBody>
            <a:bodyPr>
              <a:prstTxWarp prst="textNoShape">
                <a:avLst/>
              </a:prstTxWarp>
            </a:bodyPr>
            <a:lstStyle/>
            <a:p>
              <a:endParaRPr lang="en-US"/>
            </a:p>
          </p:txBody>
        </p:sp>
        <p:sp>
          <p:nvSpPr>
            <p:cNvPr id="51401" name="Freeform 261"/>
            <p:cNvSpPr>
              <a:spLocks noChangeAspect="1"/>
            </p:cNvSpPr>
            <p:nvPr/>
          </p:nvSpPr>
          <p:spPr bwMode="auto">
            <a:xfrm>
              <a:off x="1283" y="2947"/>
              <a:ext cx="5" cy="5"/>
            </a:xfrm>
            <a:custGeom>
              <a:avLst/>
              <a:gdLst>
                <a:gd name="T0" fmla="*/ 0 w 43"/>
                <a:gd name="T1" fmla="*/ 43 h 43"/>
                <a:gd name="T2" fmla="*/ 37 w 43"/>
                <a:gd name="T3" fmla="*/ 0 h 43"/>
                <a:gd name="T4" fmla="*/ 43 w 43"/>
                <a:gd name="T5" fmla="*/ 0 h 43"/>
                <a:gd name="T6" fmla="*/ 0 w 43"/>
                <a:gd name="T7" fmla="*/ 43 h 43"/>
                <a:gd name="T8" fmla="*/ 0 60000 65536"/>
                <a:gd name="T9" fmla="*/ 0 60000 65536"/>
                <a:gd name="T10" fmla="*/ 0 60000 65536"/>
                <a:gd name="T11" fmla="*/ 0 60000 65536"/>
                <a:gd name="T12" fmla="*/ 0 w 43"/>
                <a:gd name="T13" fmla="*/ 0 h 43"/>
                <a:gd name="T14" fmla="*/ 43 w 43"/>
                <a:gd name="T15" fmla="*/ 43 h 43"/>
              </a:gdLst>
              <a:ahLst/>
              <a:cxnLst>
                <a:cxn ang="T8">
                  <a:pos x="T0" y="T1"/>
                </a:cxn>
                <a:cxn ang="T9">
                  <a:pos x="T2" y="T3"/>
                </a:cxn>
                <a:cxn ang="T10">
                  <a:pos x="T4" y="T5"/>
                </a:cxn>
                <a:cxn ang="T11">
                  <a:pos x="T6" y="T7"/>
                </a:cxn>
              </a:cxnLst>
              <a:rect l="T12" t="T13" r="T14" b="T15"/>
              <a:pathLst>
                <a:path w="43" h="43">
                  <a:moveTo>
                    <a:pt x="0" y="43"/>
                  </a:moveTo>
                  <a:lnTo>
                    <a:pt x="37" y="0"/>
                  </a:lnTo>
                  <a:lnTo>
                    <a:pt x="43" y="0"/>
                  </a:lnTo>
                  <a:lnTo>
                    <a:pt x="0" y="43"/>
                  </a:lnTo>
                  <a:close/>
                </a:path>
              </a:pathLst>
            </a:custGeom>
            <a:solidFill>
              <a:srgbClr val="1F1A17"/>
            </a:solidFill>
            <a:ln w="9525">
              <a:noFill/>
              <a:round/>
              <a:headEnd/>
              <a:tailEnd/>
            </a:ln>
          </p:spPr>
          <p:txBody>
            <a:bodyPr>
              <a:prstTxWarp prst="textNoShape">
                <a:avLst/>
              </a:prstTxWarp>
            </a:bodyPr>
            <a:lstStyle/>
            <a:p>
              <a:endParaRPr lang="en-US"/>
            </a:p>
          </p:txBody>
        </p:sp>
        <p:sp>
          <p:nvSpPr>
            <p:cNvPr id="51402" name="Freeform 262"/>
            <p:cNvSpPr>
              <a:spLocks noChangeAspect="1"/>
            </p:cNvSpPr>
            <p:nvPr/>
          </p:nvSpPr>
          <p:spPr bwMode="auto">
            <a:xfrm>
              <a:off x="1855" y="2947"/>
              <a:ext cx="3" cy="56"/>
            </a:xfrm>
            <a:custGeom>
              <a:avLst/>
              <a:gdLst>
                <a:gd name="T0" fmla="*/ 0 w 23"/>
                <a:gd name="T1" fmla="*/ 51 h 451"/>
                <a:gd name="T2" fmla="*/ 23 w 23"/>
                <a:gd name="T3" fmla="*/ 0 h 451"/>
                <a:gd name="T4" fmla="*/ 0 w 23"/>
                <a:gd name="T5" fmla="*/ 451 h 451"/>
                <a:gd name="T6" fmla="*/ 0 w 23"/>
                <a:gd name="T7" fmla="*/ 51 h 451"/>
                <a:gd name="T8" fmla="*/ 0 60000 65536"/>
                <a:gd name="T9" fmla="*/ 0 60000 65536"/>
                <a:gd name="T10" fmla="*/ 0 60000 65536"/>
                <a:gd name="T11" fmla="*/ 0 60000 65536"/>
                <a:gd name="T12" fmla="*/ 0 w 23"/>
                <a:gd name="T13" fmla="*/ 0 h 451"/>
                <a:gd name="T14" fmla="*/ 23 w 23"/>
                <a:gd name="T15" fmla="*/ 451 h 451"/>
              </a:gdLst>
              <a:ahLst/>
              <a:cxnLst>
                <a:cxn ang="T8">
                  <a:pos x="T0" y="T1"/>
                </a:cxn>
                <a:cxn ang="T9">
                  <a:pos x="T2" y="T3"/>
                </a:cxn>
                <a:cxn ang="T10">
                  <a:pos x="T4" y="T5"/>
                </a:cxn>
                <a:cxn ang="T11">
                  <a:pos x="T6" y="T7"/>
                </a:cxn>
              </a:cxnLst>
              <a:rect l="T12" t="T13" r="T14" b="T15"/>
              <a:pathLst>
                <a:path w="23" h="451">
                  <a:moveTo>
                    <a:pt x="0" y="51"/>
                  </a:moveTo>
                  <a:lnTo>
                    <a:pt x="23" y="0"/>
                  </a:lnTo>
                  <a:lnTo>
                    <a:pt x="0" y="451"/>
                  </a:lnTo>
                  <a:lnTo>
                    <a:pt x="0" y="51"/>
                  </a:lnTo>
                  <a:close/>
                </a:path>
              </a:pathLst>
            </a:custGeom>
            <a:solidFill>
              <a:srgbClr val="1F1A17"/>
            </a:solidFill>
            <a:ln w="9525">
              <a:noFill/>
              <a:round/>
              <a:headEnd/>
              <a:tailEnd/>
            </a:ln>
          </p:spPr>
          <p:txBody>
            <a:bodyPr>
              <a:prstTxWarp prst="textNoShape">
                <a:avLst/>
              </a:prstTxWarp>
            </a:bodyPr>
            <a:lstStyle/>
            <a:p>
              <a:endParaRPr lang="en-US"/>
            </a:p>
          </p:txBody>
        </p:sp>
        <p:sp>
          <p:nvSpPr>
            <p:cNvPr id="51403" name="Freeform 263"/>
            <p:cNvSpPr>
              <a:spLocks noChangeAspect="1"/>
            </p:cNvSpPr>
            <p:nvPr/>
          </p:nvSpPr>
          <p:spPr bwMode="auto">
            <a:xfrm>
              <a:off x="1829" y="2951"/>
              <a:ext cx="3" cy="52"/>
            </a:xfrm>
            <a:custGeom>
              <a:avLst/>
              <a:gdLst>
                <a:gd name="T0" fmla="*/ 0 w 22"/>
                <a:gd name="T1" fmla="*/ 72 h 414"/>
                <a:gd name="T2" fmla="*/ 22 w 22"/>
                <a:gd name="T3" fmla="*/ 0 h 414"/>
                <a:gd name="T4" fmla="*/ 22 w 22"/>
                <a:gd name="T5" fmla="*/ 414 h 414"/>
                <a:gd name="T6" fmla="*/ 0 w 22"/>
                <a:gd name="T7" fmla="*/ 72 h 414"/>
                <a:gd name="T8" fmla="*/ 0 60000 65536"/>
                <a:gd name="T9" fmla="*/ 0 60000 65536"/>
                <a:gd name="T10" fmla="*/ 0 60000 65536"/>
                <a:gd name="T11" fmla="*/ 0 60000 65536"/>
                <a:gd name="T12" fmla="*/ 0 w 22"/>
                <a:gd name="T13" fmla="*/ 0 h 414"/>
                <a:gd name="T14" fmla="*/ 22 w 22"/>
                <a:gd name="T15" fmla="*/ 414 h 414"/>
              </a:gdLst>
              <a:ahLst/>
              <a:cxnLst>
                <a:cxn ang="T8">
                  <a:pos x="T0" y="T1"/>
                </a:cxn>
                <a:cxn ang="T9">
                  <a:pos x="T2" y="T3"/>
                </a:cxn>
                <a:cxn ang="T10">
                  <a:pos x="T4" y="T5"/>
                </a:cxn>
                <a:cxn ang="T11">
                  <a:pos x="T6" y="T7"/>
                </a:cxn>
              </a:cxnLst>
              <a:rect l="T12" t="T13" r="T14" b="T15"/>
              <a:pathLst>
                <a:path w="22" h="414">
                  <a:moveTo>
                    <a:pt x="0" y="72"/>
                  </a:moveTo>
                  <a:lnTo>
                    <a:pt x="22" y="0"/>
                  </a:lnTo>
                  <a:lnTo>
                    <a:pt x="22" y="414"/>
                  </a:lnTo>
                  <a:lnTo>
                    <a:pt x="0" y="72"/>
                  </a:lnTo>
                  <a:close/>
                </a:path>
              </a:pathLst>
            </a:custGeom>
            <a:solidFill>
              <a:srgbClr val="1F1A17"/>
            </a:solidFill>
            <a:ln w="9525">
              <a:noFill/>
              <a:round/>
              <a:headEnd/>
              <a:tailEnd/>
            </a:ln>
          </p:spPr>
          <p:txBody>
            <a:bodyPr>
              <a:prstTxWarp prst="textNoShape">
                <a:avLst/>
              </a:prstTxWarp>
            </a:bodyPr>
            <a:lstStyle/>
            <a:p>
              <a:endParaRPr lang="en-US"/>
            </a:p>
          </p:txBody>
        </p:sp>
        <p:sp>
          <p:nvSpPr>
            <p:cNvPr id="51404" name="Freeform 264"/>
            <p:cNvSpPr>
              <a:spLocks noChangeAspect="1"/>
            </p:cNvSpPr>
            <p:nvPr/>
          </p:nvSpPr>
          <p:spPr bwMode="auto">
            <a:xfrm>
              <a:off x="2092" y="2951"/>
              <a:ext cx="3" cy="33"/>
            </a:xfrm>
            <a:custGeom>
              <a:avLst/>
              <a:gdLst>
                <a:gd name="T0" fmla="*/ 0 w 21"/>
                <a:gd name="T1" fmla="*/ 262 h 262"/>
                <a:gd name="T2" fmla="*/ 0 w 21"/>
                <a:gd name="T3" fmla="*/ 0 h 262"/>
                <a:gd name="T4" fmla="*/ 21 w 21"/>
                <a:gd name="T5" fmla="*/ 174 h 262"/>
                <a:gd name="T6" fmla="*/ 0 w 21"/>
                <a:gd name="T7" fmla="*/ 262 h 262"/>
                <a:gd name="T8" fmla="*/ 0 60000 65536"/>
                <a:gd name="T9" fmla="*/ 0 60000 65536"/>
                <a:gd name="T10" fmla="*/ 0 60000 65536"/>
                <a:gd name="T11" fmla="*/ 0 60000 65536"/>
                <a:gd name="T12" fmla="*/ 0 w 21"/>
                <a:gd name="T13" fmla="*/ 0 h 262"/>
                <a:gd name="T14" fmla="*/ 21 w 21"/>
                <a:gd name="T15" fmla="*/ 262 h 262"/>
              </a:gdLst>
              <a:ahLst/>
              <a:cxnLst>
                <a:cxn ang="T8">
                  <a:pos x="T0" y="T1"/>
                </a:cxn>
                <a:cxn ang="T9">
                  <a:pos x="T2" y="T3"/>
                </a:cxn>
                <a:cxn ang="T10">
                  <a:pos x="T4" y="T5"/>
                </a:cxn>
                <a:cxn ang="T11">
                  <a:pos x="T6" y="T7"/>
                </a:cxn>
              </a:cxnLst>
              <a:rect l="T12" t="T13" r="T14" b="T15"/>
              <a:pathLst>
                <a:path w="21" h="262">
                  <a:moveTo>
                    <a:pt x="0" y="262"/>
                  </a:moveTo>
                  <a:lnTo>
                    <a:pt x="0" y="0"/>
                  </a:lnTo>
                  <a:lnTo>
                    <a:pt x="21" y="174"/>
                  </a:lnTo>
                  <a:lnTo>
                    <a:pt x="0" y="262"/>
                  </a:lnTo>
                  <a:close/>
                </a:path>
              </a:pathLst>
            </a:custGeom>
            <a:solidFill>
              <a:srgbClr val="1F1A17"/>
            </a:solidFill>
            <a:ln w="9525">
              <a:noFill/>
              <a:round/>
              <a:headEnd/>
              <a:tailEnd/>
            </a:ln>
          </p:spPr>
          <p:txBody>
            <a:bodyPr>
              <a:prstTxWarp prst="textNoShape">
                <a:avLst/>
              </a:prstTxWarp>
            </a:bodyPr>
            <a:lstStyle/>
            <a:p>
              <a:endParaRPr lang="en-US"/>
            </a:p>
          </p:txBody>
        </p:sp>
        <p:sp>
          <p:nvSpPr>
            <p:cNvPr id="51405" name="Freeform 265"/>
            <p:cNvSpPr>
              <a:spLocks noChangeAspect="1"/>
            </p:cNvSpPr>
            <p:nvPr/>
          </p:nvSpPr>
          <p:spPr bwMode="auto">
            <a:xfrm>
              <a:off x="2124" y="2961"/>
              <a:ext cx="243" cy="174"/>
            </a:xfrm>
            <a:custGeom>
              <a:avLst/>
              <a:gdLst>
                <a:gd name="T0" fmla="*/ 1873 w 1945"/>
                <a:gd name="T1" fmla="*/ 197 h 1390"/>
                <a:gd name="T2" fmla="*/ 1785 w 1945"/>
                <a:gd name="T3" fmla="*/ 283 h 1390"/>
                <a:gd name="T4" fmla="*/ 1807 w 1945"/>
                <a:gd name="T5" fmla="*/ 386 h 1390"/>
                <a:gd name="T6" fmla="*/ 1843 w 1945"/>
                <a:gd name="T7" fmla="*/ 379 h 1390"/>
                <a:gd name="T8" fmla="*/ 1901 w 1945"/>
                <a:gd name="T9" fmla="*/ 560 h 1390"/>
                <a:gd name="T10" fmla="*/ 1778 w 1945"/>
                <a:gd name="T11" fmla="*/ 451 h 1390"/>
                <a:gd name="T12" fmla="*/ 1843 w 1945"/>
                <a:gd name="T13" fmla="*/ 677 h 1390"/>
                <a:gd name="T14" fmla="*/ 1770 w 1945"/>
                <a:gd name="T15" fmla="*/ 597 h 1390"/>
                <a:gd name="T16" fmla="*/ 1756 w 1945"/>
                <a:gd name="T17" fmla="*/ 757 h 1390"/>
                <a:gd name="T18" fmla="*/ 1682 w 1945"/>
                <a:gd name="T19" fmla="*/ 808 h 1390"/>
                <a:gd name="T20" fmla="*/ 1617 w 1945"/>
                <a:gd name="T21" fmla="*/ 640 h 1390"/>
                <a:gd name="T22" fmla="*/ 1588 w 1945"/>
                <a:gd name="T23" fmla="*/ 750 h 1390"/>
                <a:gd name="T24" fmla="*/ 1567 w 1945"/>
                <a:gd name="T25" fmla="*/ 502 h 1390"/>
                <a:gd name="T26" fmla="*/ 1588 w 1945"/>
                <a:gd name="T27" fmla="*/ 706 h 1390"/>
                <a:gd name="T28" fmla="*/ 1545 w 1945"/>
                <a:gd name="T29" fmla="*/ 822 h 1390"/>
                <a:gd name="T30" fmla="*/ 1413 w 1945"/>
                <a:gd name="T31" fmla="*/ 466 h 1390"/>
                <a:gd name="T32" fmla="*/ 1516 w 1945"/>
                <a:gd name="T33" fmla="*/ 822 h 1390"/>
                <a:gd name="T34" fmla="*/ 1325 w 1945"/>
                <a:gd name="T35" fmla="*/ 429 h 1390"/>
                <a:gd name="T36" fmla="*/ 1348 w 1945"/>
                <a:gd name="T37" fmla="*/ 713 h 1390"/>
                <a:gd name="T38" fmla="*/ 1325 w 1945"/>
                <a:gd name="T39" fmla="*/ 851 h 1390"/>
                <a:gd name="T40" fmla="*/ 1274 w 1945"/>
                <a:gd name="T41" fmla="*/ 953 h 1390"/>
                <a:gd name="T42" fmla="*/ 1260 w 1945"/>
                <a:gd name="T43" fmla="*/ 1092 h 1390"/>
                <a:gd name="T44" fmla="*/ 1216 w 1945"/>
                <a:gd name="T45" fmla="*/ 845 h 1390"/>
                <a:gd name="T46" fmla="*/ 1216 w 1945"/>
                <a:gd name="T47" fmla="*/ 902 h 1390"/>
                <a:gd name="T48" fmla="*/ 1216 w 1945"/>
                <a:gd name="T49" fmla="*/ 1128 h 1390"/>
                <a:gd name="T50" fmla="*/ 1165 w 1945"/>
                <a:gd name="T51" fmla="*/ 1012 h 1390"/>
                <a:gd name="T52" fmla="*/ 1114 w 1945"/>
                <a:gd name="T53" fmla="*/ 1019 h 1390"/>
                <a:gd name="T54" fmla="*/ 1063 w 1945"/>
                <a:gd name="T55" fmla="*/ 1136 h 1390"/>
                <a:gd name="T56" fmla="*/ 997 w 1945"/>
                <a:gd name="T57" fmla="*/ 1041 h 1390"/>
                <a:gd name="T58" fmla="*/ 947 w 1945"/>
                <a:gd name="T59" fmla="*/ 997 h 1390"/>
                <a:gd name="T60" fmla="*/ 903 w 1945"/>
                <a:gd name="T61" fmla="*/ 1092 h 1390"/>
                <a:gd name="T62" fmla="*/ 896 w 1945"/>
                <a:gd name="T63" fmla="*/ 845 h 1390"/>
                <a:gd name="T64" fmla="*/ 786 w 1945"/>
                <a:gd name="T65" fmla="*/ 1150 h 1390"/>
                <a:gd name="T66" fmla="*/ 831 w 1945"/>
                <a:gd name="T67" fmla="*/ 851 h 1390"/>
                <a:gd name="T68" fmla="*/ 751 w 1945"/>
                <a:gd name="T69" fmla="*/ 1150 h 1390"/>
                <a:gd name="T70" fmla="*/ 692 w 1945"/>
                <a:gd name="T71" fmla="*/ 1092 h 1390"/>
                <a:gd name="T72" fmla="*/ 590 w 1945"/>
                <a:gd name="T73" fmla="*/ 1318 h 1390"/>
                <a:gd name="T74" fmla="*/ 554 w 1945"/>
                <a:gd name="T75" fmla="*/ 1318 h 1390"/>
                <a:gd name="T76" fmla="*/ 517 w 1945"/>
                <a:gd name="T77" fmla="*/ 1070 h 1390"/>
                <a:gd name="T78" fmla="*/ 386 w 1945"/>
                <a:gd name="T79" fmla="*/ 1384 h 1390"/>
                <a:gd name="T80" fmla="*/ 379 w 1945"/>
                <a:gd name="T81" fmla="*/ 1252 h 1390"/>
                <a:gd name="T82" fmla="*/ 189 w 1945"/>
                <a:gd name="T83" fmla="*/ 1347 h 1390"/>
                <a:gd name="T84" fmla="*/ 146 w 1945"/>
                <a:gd name="T85" fmla="*/ 1150 h 1390"/>
                <a:gd name="T86" fmla="*/ 43 w 1945"/>
                <a:gd name="T87" fmla="*/ 982 h 1390"/>
                <a:gd name="T88" fmla="*/ 218 w 1945"/>
                <a:gd name="T89" fmla="*/ 982 h 1390"/>
                <a:gd name="T90" fmla="*/ 357 w 1945"/>
                <a:gd name="T91" fmla="*/ 896 h 1390"/>
                <a:gd name="T92" fmla="*/ 451 w 1945"/>
                <a:gd name="T93" fmla="*/ 808 h 1390"/>
                <a:gd name="T94" fmla="*/ 503 w 1945"/>
                <a:gd name="T95" fmla="*/ 590 h 1390"/>
                <a:gd name="T96" fmla="*/ 852 w 1945"/>
                <a:gd name="T97" fmla="*/ 408 h 1390"/>
                <a:gd name="T98" fmla="*/ 1122 w 1945"/>
                <a:gd name="T99" fmla="*/ 254 h 1390"/>
                <a:gd name="T100" fmla="*/ 1778 w 1945"/>
                <a:gd name="T101" fmla="*/ 0 h 139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945"/>
                <a:gd name="T154" fmla="*/ 0 h 1390"/>
                <a:gd name="T155" fmla="*/ 1945 w 1945"/>
                <a:gd name="T156" fmla="*/ 1390 h 1390"/>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945" h="1390">
                  <a:moveTo>
                    <a:pt x="1945" y="29"/>
                  </a:moveTo>
                  <a:lnTo>
                    <a:pt x="1945" y="189"/>
                  </a:lnTo>
                  <a:lnTo>
                    <a:pt x="1879" y="189"/>
                  </a:lnTo>
                  <a:lnTo>
                    <a:pt x="1873" y="197"/>
                  </a:lnTo>
                  <a:lnTo>
                    <a:pt x="1828" y="182"/>
                  </a:lnTo>
                  <a:lnTo>
                    <a:pt x="1756" y="254"/>
                  </a:lnTo>
                  <a:lnTo>
                    <a:pt x="1778" y="283"/>
                  </a:lnTo>
                  <a:lnTo>
                    <a:pt x="1785" y="283"/>
                  </a:lnTo>
                  <a:lnTo>
                    <a:pt x="1799" y="277"/>
                  </a:lnTo>
                  <a:lnTo>
                    <a:pt x="1821" y="291"/>
                  </a:lnTo>
                  <a:lnTo>
                    <a:pt x="1807" y="357"/>
                  </a:lnTo>
                  <a:lnTo>
                    <a:pt x="1807" y="386"/>
                  </a:lnTo>
                  <a:lnTo>
                    <a:pt x="1821" y="400"/>
                  </a:lnTo>
                  <a:lnTo>
                    <a:pt x="1828" y="400"/>
                  </a:lnTo>
                  <a:lnTo>
                    <a:pt x="1843" y="386"/>
                  </a:lnTo>
                  <a:lnTo>
                    <a:pt x="1843" y="379"/>
                  </a:lnTo>
                  <a:lnTo>
                    <a:pt x="1828" y="371"/>
                  </a:lnTo>
                  <a:lnTo>
                    <a:pt x="1865" y="408"/>
                  </a:lnTo>
                  <a:lnTo>
                    <a:pt x="1873" y="400"/>
                  </a:lnTo>
                  <a:lnTo>
                    <a:pt x="1901" y="560"/>
                  </a:lnTo>
                  <a:lnTo>
                    <a:pt x="1894" y="597"/>
                  </a:lnTo>
                  <a:lnTo>
                    <a:pt x="1865" y="488"/>
                  </a:lnTo>
                  <a:lnTo>
                    <a:pt x="1807" y="422"/>
                  </a:lnTo>
                  <a:lnTo>
                    <a:pt x="1778" y="451"/>
                  </a:lnTo>
                  <a:lnTo>
                    <a:pt x="1778" y="473"/>
                  </a:lnTo>
                  <a:lnTo>
                    <a:pt x="1821" y="494"/>
                  </a:lnTo>
                  <a:lnTo>
                    <a:pt x="1850" y="662"/>
                  </a:lnTo>
                  <a:lnTo>
                    <a:pt x="1843" y="677"/>
                  </a:lnTo>
                  <a:lnTo>
                    <a:pt x="1807" y="539"/>
                  </a:lnTo>
                  <a:lnTo>
                    <a:pt x="1785" y="517"/>
                  </a:lnTo>
                  <a:lnTo>
                    <a:pt x="1770" y="517"/>
                  </a:lnTo>
                  <a:lnTo>
                    <a:pt x="1770" y="597"/>
                  </a:lnTo>
                  <a:lnTo>
                    <a:pt x="1785" y="691"/>
                  </a:lnTo>
                  <a:lnTo>
                    <a:pt x="1785" y="736"/>
                  </a:lnTo>
                  <a:lnTo>
                    <a:pt x="1778" y="736"/>
                  </a:lnTo>
                  <a:lnTo>
                    <a:pt x="1756" y="757"/>
                  </a:lnTo>
                  <a:lnTo>
                    <a:pt x="1727" y="611"/>
                  </a:lnTo>
                  <a:lnTo>
                    <a:pt x="1705" y="590"/>
                  </a:lnTo>
                  <a:lnTo>
                    <a:pt x="1690" y="801"/>
                  </a:lnTo>
                  <a:lnTo>
                    <a:pt x="1682" y="808"/>
                  </a:lnTo>
                  <a:lnTo>
                    <a:pt x="1661" y="691"/>
                  </a:lnTo>
                  <a:lnTo>
                    <a:pt x="1661" y="619"/>
                  </a:lnTo>
                  <a:lnTo>
                    <a:pt x="1653" y="611"/>
                  </a:lnTo>
                  <a:lnTo>
                    <a:pt x="1617" y="640"/>
                  </a:lnTo>
                  <a:lnTo>
                    <a:pt x="1639" y="736"/>
                  </a:lnTo>
                  <a:lnTo>
                    <a:pt x="1631" y="822"/>
                  </a:lnTo>
                  <a:lnTo>
                    <a:pt x="1596" y="822"/>
                  </a:lnTo>
                  <a:lnTo>
                    <a:pt x="1588" y="750"/>
                  </a:lnTo>
                  <a:lnTo>
                    <a:pt x="1596" y="750"/>
                  </a:lnTo>
                  <a:lnTo>
                    <a:pt x="1617" y="728"/>
                  </a:lnTo>
                  <a:lnTo>
                    <a:pt x="1596" y="560"/>
                  </a:lnTo>
                  <a:lnTo>
                    <a:pt x="1567" y="502"/>
                  </a:lnTo>
                  <a:lnTo>
                    <a:pt x="1522" y="466"/>
                  </a:lnTo>
                  <a:lnTo>
                    <a:pt x="1516" y="473"/>
                  </a:lnTo>
                  <a:lnTo>
                    <a:pt x="1567" y="597"/>
                  </a:lnTo>
                  <a:lnTo>
                    <a:pt x="1588" y="706"/>
                  </a:lnTo>
                  <a:lnTo>
                    <a:pt x="1567" y="656"/>
                  </a:lnTo>
                  <a:lnTo>
                    <a:pt x="1567" y="640"/>
                  </a:lnTo>
                  <a:lnTo>
                    <a:pt x="1559" y="633"/>
                  </a:lnTo>
                  <a:lnTo>
                    <a:pt x="1545" y="822"/>
                  </a:lnTo>
                  <a:lnTo>
                    <a:pt x="1537" y="640"/>
                  </a:lnTo>
                  <a:lnTo>
                    <a:pt x="1508" y="633"/>
                  </a:lnTo>
                  <a:lnTo>
                    <a:pt x="1442" y="488"/>
                  </a:lnTo>
                  <a:lnTo>
                    <a:pt x="1413" y="466"/>
                  </a:lnTo>
                  <a:lnTo>
                    <a:pt x="1413" y="517"/>
                  </a:lnTo>
                  <a:lnTo>
                    <a:pt x="1522" y="779"/>
                  </a:lnTo>
                  <a:lnTo>
                    <a:pt x="1516" y="786"/>
                  </a:lnTo>
                  <a:lnTo>
                    <a:pt x="1516" y="822"/>
                  </a:lnTo>
                  <a:lnTo>
                    <a:pt x="1479" y="808"/>
                  </a:lnTo>
                  <a:lnTo>
                    <a:pt x="1428" y="619"/>
                  </a:lnTo>
                  <a:lnTo>
                    <a:pt x="1384" y="611"/>
                  </a:lnTo>
                  <a:lnTo>
                    <a:pt x="1325" y="429"/>
                  </a:lnTo>
                  <a:lnTo>
                    <a:pt x="1297" y="408"/>
                  </a:lnTo>
                  <a:lnTo>
                    <a:pt x="1282" y="422"/>
                  </a:lnTo>
                  <a:lnTo>
                    <a:pt x="1333" y="546"/>
                  </a:lnTo>
                  <a:lnTo>
                    <a:pt x="1348" y="713"/>
                  </a:lnTo>
                  <a:lnTo>
                    <a:pt x="1311" y="488"/>
                  </a:lnTo>
                  <a:lnTo>
                    <a:pt x="1304" y="473"/>
                  </a:lnTo>
                  <a:lnTo>
                    <a:pt x="1304" y="786"/>
                  </a:lnTo>
                  <a:lnTo>
                    <a:pt x="1325" y="851"/>
                  </a:lnTo>
                  <a:lnTo>
                    <a:pt x="1304" y="925"/>
                  </a:lnTo>
                  <a:lnTo>
                    <a:pt x="1297" y="925"/>
                  </a:lnTo>
                  <a:lnTo>
                    <a:pt x="1274" y="947"/>
                  </a:lnTo>
                  <a:lnTo>
                    <a:pt x="1274" y="953"/>
                  </a:lnTo>
                  <a:lnTo>
                    <a:pt x="1304" y="990"/>
                  </a:lnTo>
                  <a:lnTo>
                    <a:pt x="1311" y="982"/>
                  </a:lnTo>
                  <a:lnTo>
                    <a:pt x="1297" y="1070"/>
                  </a:lnTo>
                  <a:lnTo>
                    <a:pt x="1260" y="1092"/>
                  </a:lnTo>
                  <a:lnTo>
                    <a:pt x="1260" y="736"/>
                  </a:lnTo>
                  <a:lnTo>
                    <a:pt x="1231" y="801"/>
                  </a:lnTo>
                  <a:lnTo>
                    <a:pt x="1231" y="851"/>
                  </a:lnTo>
                  <a:lnTo>
                    <a:pt x="1216" y="845"/>
                  </a:lnTo>
                  <a:lnTo>
                    <a:pt x="1231" y="845"/>
                  </a:lnTo>
                  <a:lnTo>
                    <a:pt x="1231" y="917"/>
                  </a:lnTo>
                  <a:lnTo>
                    <a:pt x="1216" y="917"/>
                  </a:lnTo>
                  <a:lnTo>
                    <a:pt x="1216" y="902"/>
                  </a:lnTo>
                  <a:lnTo>
                    <a:pt x="1209" y="896"/>
                  </a:lnTo>
                  <a:lnTo>
                    <a:pt x="1209" y="968"/>
                  </a:lnTo>
                  <a:lnTo>
                    <a:pt x="1216" y="982"/>
                  </a:lnTo>
                  <a:lnTo>
                    <a:pt x="1216" y="1128"/>
                  </a:lnTo>
                  <a:lnTo>
                    <a:pt x="1202" y="1144"/>
                  </a:lnTo>
                  <a:lnTo>
                    <a:pt x="1180" y="1144"/>
                  </a:lnTo>
                  <a:lnTo>
                    <a:pt x="1188" y="1034"/>
                  </a:lnTo>
                  <a:lnTo>
                    <a:pt x="1165" y="1012"/>
                  </a:lnTo>
                  <a:lnTo>
                    <a:pt x="1136" y="1128"/>
                  </a:lnTo>
                  <a:lnTo>
                    <a:pt x="1136" y="1150"/>
                  </a:lnTo>
                  <a:lnTo>
                    <a:pt x="1093" y="1150"/>
                  </a:lnTo>
                  <a:lnTo>
                    <a:pt x="1114" y="1019"/>
                  </a:lnTo>
                  <a:lnTo>
                    <a:pt x="1093" y="997"/>
                  </a:lnTo>
                  <a:lnTo>
                    <a:pt x="1085" y="997"/>
                  </a:lnTo>
                  <a:lnTo>
                    <a:pt x="1063" y="1019"/>
                  </a:lnTo>
                  <a:lnTo>
                    <a:pt x="1063" y="1136"/>
                  </a:lnTo>
                  <a:lnTo>
                    <a:pt x="1027" y="1150"/>
                  </a:lnTo>
                  <a:lnTo>
                    <a:pt x="1013" y="1150"/>
                  </a:lnTo>
                  <a:lnTo>
                    <a:pt x="1027" y="1070"/>
                  </a:lnTo>
                  <a:lnTo>
                    <a:pt x="997" y="1041"/>
                  </a:lnTo>
                  <a:lnTo>
                    <a:pt x="991" y="1107"/>
                  </a:lnTo>
                  <a:lnTo>
                    <a:pt x="968" y="1136"/>
                  </a:lnTo>
                  <a:lnTo>
                    <a:pt x="954" y="1144"/>
                  </a:lnTo>
                  <a:lnTo>
                    <a:pt x="947" y="997"/>
                  </a:lnTo>
                  <a:lnTo>
                    <a:pt x="932" y="990"/>
                  </a:lnTo>
                  <a:lnTo>
                    <a:pt x="917" y="990"/>
                  </a:lnTo>
                  <a:lnTo>
                    <a:pt x="896" y="1062"/>
                  </a:lnTo>
                  <a:lnTo>
                    <a:pt x="903" y="1092"/>
                  </a:lnTo>
                  <a:lnTo>
                    <a:pt x="882" y="1070"/>
                  </a:lnTo>
                  <a:lnTo>
                    <a:pt x="882" y="917"/>
                  </a:lnTo>
                  <a:lnTo>
                    <a:pt x="903" y="896"/>
                  </a:lnTo>
                  <a:lnTo>
                    <a:pt x="896" y="845"/>
                  </a:lnTo>
                  <a:lnTo>
                    <a:pt x="860" y="845"/>
                  </a:lnTo>
                  <a:lnTo>
                    <a:pt x="837" y="859"/>
                  </a:lnTo>
                  <a:lnTo>
                    <a:pt x="831" y="1114"/>
                  </a:lnTo>
                  <a:lnTo>
                    <a:pt x="786" y="1150"/>
                  </a:lnTo>
                  <a:lnTo>
                    <a:pt x="802" y="1019"/>
                  </a:lnTo>
                  <a:lnTo>
                    <a:pt x="808" y="1019"/>
                  </a:lnTo>
                  <a:lnTo>
                    <a:pt x="831" y="997"/>
                  </a:lnTo>
                  <a:lnTo>
                    <a:pt x="831" y="851"/>
                  </a:lnTo>
                  <a:lnTo>
                    <a:pt x="816" y="845"/>
                  </a:lnTo>
                  <a:lnTo>
                    <a:pt x="808" y="845"/>
                  </a:lnTo>
                  <a:lnTo>
                    <a:pt x="757" y="1062"/>
                  </a:lnTo>
                  <a:lnTo>
                    <a:pt x="751" y="1150"/>
                  </a:lnTo>
                  <a:lnTo>
                    <a:pt x="721" y="1238"/>
                  </a:lnTo>
                  <a:lnTo>
                    <a:pt x="692" y="1267"/>
                  </a:lnTo>
                  <a:lnTo>
                    <a:pt x="706" y="1107"/>
                  </a:lnTo>
                  <a:lnTo>
                    <a:pt x="692" y="1092"/>
                  </a:lnTo>
                  <a:lnTo>
                    <a:pt x="685" y="1092"/>
                  </a:lnTo>
                  <a:lnTo>
                    <a:pt x="656" y="1238"/>
                  </a:lnTo>
                  <a:lnTo>
                    <a:pt x="634" y="1296"/>
                  </a:lnTo>
                  <a:lnTo>
                    <a:pt x="590" y="1318"/>
                  </a:lnTo>
                  <a:lnTo>
                    <a:pt x="612" y="1085"/>
                  </a:lnTo>
                  <a:lnTo>
                    <a:pt x="597" y="1070"/>
                  </a:lnTo>
                  <a:lnTo>
                    <a:pt x="568" y="1150"/>
                  </a:lnTo>
                  <a:lnTo>
                    <a:pt x="554" y="1318"/>
                  </a:lnTo>
                  <a:lnTo>
                    <a:pt x="517" y="1347"/>
                  </a:lnTo>
                  <a:lnTo>
                    <a:pt x="525" y="1107"/>
                  </a:lnTo>
                  <a:lnTo>
                    <a:pt x="539" y="1092"/>
                  </a:lnTo>
                  <a:lnTo>
                    <a:pt x="517" y="1070"/>
                  </a:lnTo>
                  <a:lnTo>
                    <a:pt x="480" y="1179"/>
                  </a:lnTo>
                  <a:lnTo>
                    <a:pt x="459" y="1361"/>
                  </a:lnTo>
                  <a:lnTo>
                    <a:pt x="423" y="1384"/>
                  </a:lnTo>
                  <a:lnTo>
                    <a:pt x="386" y="1384"/>
                  </a:lnTo>
                  <a:lnTo>
                    <a:pt x="429" y="1144"/>
                  </a:lnTo>
                  <a:lnTo>
                    <a:pt x="423" y="1136"/>
                  </a:lnTo>
                  <a:lnTo>
                    <a:pt x="408" y="1136"/>
                  </a:lnTo>
                  <a:lnTo>
                    <a:pt x="379" y="1252"/>
                  </a:lnTo>
                  <a:lnTo>
                    <a:pt x="379" y="1310"/>
                  </a:lnTo>
                  <a:lnTo>
                    <a:pt x="357" y="1361"/>
                  </a:lnTo>
                  <a:lnTo>
                    <a:pt x="314" y="1390"/>
                  </a:lnTo>
                  <a:lnTo>
                    <a:pt x="189" y="1347"/>
                  </a:lnTo>
                  <a:lnTo>
                    <a:pt x="123" y="1289"/>
                  </a:lnTo>
                  <a:lnTo>
                    <a:pt x="102" y="1310"/>
                  </a:lnTo>
                  <a:lnTo>
                    <a:pt x="146" y="1158"/>
                  </a:lnTo>
                  <a:lnTo>
                    <a:pt x="146" y="1150"/>
                  </a:lnTo>
                  <a:lnTo>
                    <a:pt x="138" y="1144"/>
                  </a:lnTo>
                  <a:lnTo>
                    <a:pt x="87" y="1245"/>
                  </a:lnTo>
                  <a:lnTo>
                    <a:pt x="0" y="982"/>
                  </a:lnTo>
                  <a:lnTo>
                    <a:pt x="43" y="982"/>
                  </a:lnTo>
                  <a:lnTo>
                    <a:pt x="51" y="990"/>
                  </a:lnTo>
                  <a:lnTo>
                    <a:pt x="87" y="968"/>
                  </a:lnTo>
                  <a:lnTo>
                    <a:pt x="197" y="953"/>
                  </a:lnTo>
                  <a:lnTo>
                    <a:pt x="218" y="982"/>
                  </a:lnTo>
                  <a:lnTo>
                    <a:pt x="284" y="939"/>
                  </a:lnTo>
                  <a:lnTo>
                    <a:pt x="306" y="953"/>
                  </a:lnTo>
                  <a:lnTo>
                    <a:pt x="335" y="917"/>
                  </a:lnTo>
                  <a:lnTo>
                    <a:pt x="357" y="896"/>
                  </a:lnTo>
                  <a:lnTo>
                    <a:pt x="364" y="896"/>
                  </a:lnTo>
                  <a:lnTo>
                    <a:pt x="379" y="902"/>
                  </a:lnTo>
                  <a:lnTo>
                    <a:pt x="429" y="808"/>
                  </a:lnTo>
                  <a:lnTo>
                    <a:pt x="451" y="808"/>
                  </a:lnTo>
                  <a:lnTo>
                    <a:pt x="480" y="656"/>
                  </a:lnTo>
                  <a:lnTo>
                    <a:pt x="503" y="677"/>
                  </a:lnTo>
                  <a:lnTo>
                    <a:pt x="525" y="656"/>
                  </a:lnTo>
                  <a:lnTo>
                    <a:pt x="503" y="590"/>
                  </a:lnTo>
                  <a:lnTo>
                    <a:pt x="525" y="611"/>
                  </a:lnTo>
                  <a:lnTo>
                    <a:pt x="656" y="590"/>
                  </a:lnTo>
                  <a:lnTo>
                    <a:pt x="779" y="502"/>
                  </a:lnTo>
                  <a:lnTo>
                    <a:pt x="852" y="408"/>
                  </a:lnTo>
                  <a:lnTo>
                    <a:pt x="903" y="197"/>
                  </a:lnTo>
                  <a:lnTo>
                    <a:pt x="917" y="277"/>
                  </a:lnTo>
                  <a:lnTo>
                    <a:pt x="968" y="313"/>
                  </a:lnTo>
                  <a:lnTo>
                    <a:pt x="1122" y="254"/>
                  </a:lnTo>
                  <a:lnTo>
                    <a:pt x="1209" y="123"/>
                  </a:lnTo>
                  <a:lnTo>
                    <a:pt x="1274" y="65"/>
                  </a:lnTo>
                  <a:lnTo>
                    <a:pt x="1522" y="14"/>
                  </a:lnTo>
                  <a:lnTo>
                    <a:pt x="1778" y="0"/>
                  </a:lnTo>
                  <a:lnTo>
                    <a:pt x="1938" y="29"/>
                  </a:lnTo>
                  <a:lnTo>
                    <a:pt x="1945" y="29"/>
                  </a:lnTo>
                  <a:close/>
                </a:path>
              </a:pathLst>
            </a:custGeom>
            <a:solidFill>
              <a:srgbClr val="66BC88"/>
            </a:solidFill>
            <a:ln w="9525">
              <a:noFill/>
              <a:round/>
              <a:headEnd/>
              <a:tailEnd/>
            </a:ln>
          </p:spPr>
          <p:txBody>
            <a:bodyPr>
              <a:prstTxWarp prst="textNoShape">
                <a:avLst/>
              </a:prstTxWarp>
            </a:bodyPr>
            <a:lstStyle/>
            <a:p>
              <a:endParaRPr lang="en-US"/>
            </a:p>
          </p:txBody>
        </p:sp>
        <p:sp>
          <p:nvSpPr>
            <p:cNvPr id="51406" name="Freeform 266"/>
            <p:cNvSpPr>
              <a:spLocks noChangeAspect="1"/>
            </p:cNvSpPr>
            <p:nvPr/>
          </p:nvSpPr>
          <p:spPr bwMode="auto">
            <a:xfrm>
              <a:off x="2131" y="2972"/>
              <a:ext cx="408" cy="257"/>
            </a:xfrm>
            <a:custGeom>
              <a:avLst/>
              <a:gdLst>
                <a:gd name="T0" fmla="*/ 2914 w 3272"/>
                <a:gd name="T1" fmla="*/ 569 h 2054"/>
                <a:gd name="T2" fmla="*/ 2411 w 3272"/>
                <a:gd name="T3" fmla="*/ 379 h 2054"/>
                <a:gd name="T4" fmla="*/ 2339 w 3272"/>
                <a:gd name="T5" fmla="*/ 553 h 2054"/>
                <a:gd name="T6" fmla="*/ 2833 w 3272"/>
                <a:gd name="T7" fmla="*/ 910 h 2054"/>
                <a:gd name="T8" fmla="*/ 2812 w 3272"/>
                <a:gd name="T9" fmla="*/ 684 h 2054"/>
                <a:gd name="T10" fmla="*/ 2950 w 3272"/>
                <a:gd name="T11" fmla="*/ 998 h 2054"/>
                <a:gd name="T12" fmla="*/ 2601 w 3272"/>
                <a:gd name="T13" fmla="*/ 815 h 2054"/>
                <a:gd name="T14" fmla="*/ 2696 w 3272"/>
                <a:gd name="T15" fmla="*/ 947 h 2054"/>
                <a:gd name="T16" fmla="*/ 2339 w 3272"/>
                <a:gd name="T17" fmla="*/ 714 h 2054"/>
                <a:gd name="T18" fmla="*/ 2702 w 3272"/>
                <a:gd name="T19" fmla="*/ 1420 h 2054"/>
                <a:gd name="T20" fmla="*/ 2783 w 3272"/>
                <a:gd name="T21" fmla="*/ 1413 h 2054"/>
                <a:gd name="T22" fmla="*/ 2528 w 3272"/>
                <a:gd name="T23" fmla="*/ 1151 h 2054"/>
                <a:gd name="T24" fmla="*/ 2419 w 3272"/>
                <a:gd name="T25" fmla="*/ 1274 h 2054"/>
                <a:gd name="T26" fmla="*/ 2273 w 3272"/>
                <a:gd name="T27" fmla="*/ 1085 h 2054"/>
                <a:gd name="T28" fmla="*/ 2265 w 3272"/>
                <a:gd name="T29" fmla="*/ 1471 h 2054"/>
                <a:gd name="T30" fmla="*/ 2273 w 3272"/>
                <a:gd name="T31" fmla="*/ 1340 h 2054"/>
                <a:gd name="T32" fmla="*/ 2185 w 3272"/>
                <a:gd name="T33" fmla="*/ 947 h 2054"/>
                <a:gd name="T34" fmla="*/ 2134 w 3272"/>
                <a:gd name="T35" fmla="*/ 983 h 2054"/>
                <a:gd name="T36" fmla="*/ 2222 w 3272"/>
                <a:gd name="T37" fmla="*/ 925 h 2054"/>
                <a:gd name="T38" fmla="*/ 2273 w 3272"/>
                <a:gd name="T39" fmla="*/ 815 h 2054"/>
                <a:gd name="T40" fmla="*/ 2273 w 3272"/>
                <a:gd name="T41" fmla="*/ 619 h 2054"/>
                <a:gd name="T42" fmla="*/ 2011 w 3272"/>
                <a:gd name="T43" fmla="*/ 430 h 2054"/>
                <a:gd name="T44" fmla="*/ 2091 w 3272"/>
                <a:gd name="T45" fmla="*/ 524 h 2054"/>
                <a:gd name="T46" fmla="*/ 2134 w 3272"/>
                <a:gd name="T47" fmla="*/ 663 h 2054"/>
                <a:gd name="T48" fmla="*/ 2040 w 3272"/>
                <a:gd name="T49" fmla="*/ 721 h 2054"/>
                <a:gd name="T50" fmla="*/ 1988 w 3272"/>
                <a:gd name="T51" fmla="*/ 786 h 2054"/>
                <a:gd name="T52" fmla="*/ 1923 w 3272"/>
                <a:gd name="T53" fmla="*/ 866 h 2054"/>
                <a:gd name="T54" fmla="*/ 1822 w 3272"/>
                <a:gd name="T55" fmla="*/ 954 h 2054"/>
                <a:gd name="T56" fmla="*/ 1719 w 3272"/>
                <a:gd name="T57" fmla="*/ 1005 h 2054"/>
                <a:gd name="T58" fmla="*/ 1610 w 3272"/>
                <a:gd name="T59" fmla="*/ 1209 h 2054"/>
                <a:gd name="T60" fmla="*/ 1537 w 3272"/>
                <a:gd name="T61" fmla="*/ 1282 h 2054"/>
                <a:gd name="T62" fmla="*/ 1420 w 3272"/>
                <a:gd name="T63" fmla="*/ 1340 h 2054"/>
                <a:gd name="T64" fmla="*/ 1304 w 3272"/>
                <a:gd name="T65" fmla="*/ 1369 h 2054"/>
                <a:gd name="T66" fmla="*/ 1319 w 3272"/>
                <a:gd name="T67" fmla="*/ 1209 h 2054"/>
                <a:gd name="T68" fmla="*/ 1129 w 3272"/>
                <a:gd name="T69" fmla="*/ 1602 h 2054"/>
                <a:gd name="T70" fmla="*/ 1042 w 3272"/>
                <a:gd name="T71" fmla="*/ 1639 h 2054"/>
                <a:gd name="T72" fmla="*/ 866 w 3272"/>
                <a:gd name="T73" fmla="*/ 1551 h 2054"/>
                <a:gd name="T74" fmla="*/ 786 w 3272"/>
                <a:gd name="T75" fmla="*/ 1493 h 2054"/>
                <a:gd name="T76" fmla="*/ 619 w 3272"/>
                <a:gd name="T77" fmla="*/ 1602 h 2054"/>
                <a:gd name="T78" fmla="*/ 568 w 3272"/>
                <a:gd name="T79" fmla="*/ 1449 h 2054"/>
                <a:gd name="T80" fmla="*/ 466 w 3272"/>
                <a:gd name="T81" fmla="*/ 1514 h 2054"/>
                <a:gd name="T82" fmla="*/ 306 w 3272"/>
                <a:gd name="T83" fmla="*/ 1580 h 2054"/>
                <a:gd name="T84" fmla="*/ 204 w 3272"/>
                <a:gd name="T85" fmla="*/ 1551 h 2054"/>
                <a:gd name="T86" fmla="*/ 101 w 3272"/>
                <a:gd name="T87" fmla="*/ 1777 h 2054"/>
                <a:gd name="T88" fmla="*/ 138 w 3272"/>
                <a:gd name="T89" fmla="*/ 1434 h 2054"/>
                <a:gd name="T90" fmla="*/ 7 w 3272"/>
                <a:gd name="T91" fmla="*/ 1705 h 2054"/>
                <a:gd name="T92" fmla="*/ 189 w 3272"/>
                <a:gd name="T93" fmla="*/ 1348 h 2054"/>
                <a:gd name="T94" fmla="*/ 940 w 3272"/>
                <a:gd name="T95" fmla="*/ 1165 h 2054"/>
                <a:gd name="T96" fmla="*/ 1085 w 3272"/>
                <a:gd name="T97" fmla="*/ 1165 h 2054"/>
                <a:gd name="T98" fmla="*/ 1420 w 3272"/>
                <a:gd name="T99" fmla="*/ 786 h 2054"/>
                <a:gd name="T100" fmla="*/ 1602 w 3272"/>
                <a:gd name="T101" fmla="*/ 809 h 2054"/>
                <a:gd name="T102" fmla="*/ 1822 w 3272"/>
                <a:gd name="T103" fmla="*/ 619 h 2054"/>
                <a:gd name="T104" fmla="*/ 1887 w 3272"/>
                <a:gd name="T105" fmla="*/ 386 h 2054"/>
                <a:gd name="T106" fmla="*/ 2572 w 3272"/>
                <a:gd name="T107" fmla="*/ 146 h 2054"/>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3272"/>
                <a:gd name="T163" fmla="*/ 0 h 2054"/>
                <a:gd name="T164" fmla="*/ 3272 w 3272"/>
                <a:gd name="T165" fmla="*/ 2054 h 2054"/>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3272" h="2054">
                  <a:moveTo>
                    <a:pt x="2572" y="146"/>
                  </a:moveTo>
                  <a:lnTo>
                    <a:pt x="2652" y="218"/>
                  </a:lnTo>
                  <a:lnTo>
                    <a:pt x="2885" y="357"/>
                  </a:lnTo>
                  <a:lnTo>
                    <a:pt x="3272" y="692"/>
                  </a:lnTo>
                  <a:lnTo>
                    <a:pt x="3096" y="598"/>
                  </a:lnTo>
                  <a:lnTo>
                    <a:pt x="2914" y="569"/>
                  </a:lnTo>
                  <a:lnTo>
                    <a:pt x="2907" y="575"/>
                  </a:lnTo>
                  <a:lnTo>
                    <a:pt x="2798" y="524"/>
                  </a:lnTo>
                  <a:lnTo>
                    <a:pt x="2644" y="415"/>
                  </a:lnTo>
                  <a:lnTo>
                    <a:pt x="2433" y="335"/>
                  </a:lnTo>
                  <a:lnTo>
                    <a:pt x="2411" y="357"/>
                  </a:lnTo>
                  <a:lnTo>
                    <a:pt x="2411" y="379"/>
                  </a:lnTo>
                  <a:lnTo>
                    <a:pt x="2513" y="459"/>
                  </a:lnTo>
                  <a:lnTo>
                    <a:pt x="2587" y="626"/>
                  </a:lnTo>
                  <a:lnTo>
                    <a:pt x="2587" y="699"/>
                  </a:lnTo>
                  <a:lnTo>
                    <a:pt x="2390" y="575"/>
                  </a:lnTo>
                  <a:lnTo>
                    <a:pt x="2345" y="569"/>
                  </a:lnTo>
                  <a:lnTo>
                    <a:pt x="2339" y="553"/>
                  </a:lnTo>
                  <a:lnTo>
                    <a:pt x="2324" y="569"/>
                  </a:lnTo>
                  <a:lnTo>
                    <a:pt x="2361" y="604"/>
                  </a:lnTo>
                  <a:lnTo>
                    <a:pt x="2622" y="772"/>
                  </a:lnTo>
                  <a:lnTo>
                    <a:pt x="2849" y="975"/>
                  </a:lnTo>
                  <a:lnTo>
                    <a:pt x="2863" y="961"/>
                  </a:lnTo>
                  <a:lnTo>
                    <a:pt x="2833" y="910"/>
                  </a:lnTo>
                  <a:lnTo>
                    <a:pt x="2747" y="815"/>
                  </a:lnTo>
                  <a:lnTo>
                    <a:pt x="2747" y="692"/>
                  </a:lnTo>
                  <a:lnTo>
                    <a:pt x="2724" y="649"/>
                  </a:lnTo>
                  <a:lnTo>
                    <a:pt x="2702" y="510"/>
                  </a:lnTo>
                  <a:lnTo>
                    <a:pt x="2739" y="532"/>
                  </a:lnTo>
                  <a:lnTo>
                    <a:pt x="2812" y="684"/>
                  </a:lnTo>
                  <a:lnTo>
                    <a:pt x="2833" y="910"/>
                  </a:lnTo>
                  <a:lnTo>
                    <a:pt x="2841" y="925"/>
                  </a:lnTo>
                  <a:lnTo>
                    <a:pt x="2849" y="925"/>
                  </a:lnTo>
                  <a:lnTo>
                    <a:pt x="2841" y="619"/>
                  </a:lnTo>
                  <a:lnTo>
                    <a:pt x="2892" y="670"/>
                  </a:lnTo>
                  <a:lnTo>
                    <a:pt x="2950" y="998"/>
                  </a:lnTo>
                  <a:lnTo>
                    <a:pt x="2950" y="1027"/>
                  </a:lnTo>
                  <a:lnTo>
                    <a:pt x="2907" y="983"/>
                  </a:lnTo>
                  <a:lnTo>
                    <a:pt x="2892" y="998"/>
                  </a:lnTo>
                  <a:lnTo>
                    <a:pt x="2870" y="1005"/>
                  </a:lnTo>
                  <a:lnTo>
                    <a:pt x="2652" y="838"/>
                  </a:lnTo>
                  <a:lnTo>
                    <a:pt x="2601" y="815"/>
                  </a:lnTo>
                  <a:lnTo>
                    <a:pt x="2572" y="815"/>
                  </a:lnTo>
                  <a:lnTo>
                    <a:pt x="2557" y="830"/>
                  </a:lnTo>
                  <a:lnTo>
                    <a:pt x="2557" y="852"/>
                  </a:lnTo>
                  <a:lnTo>
                    <a:pt x="2702" y="932"/>
                  </a:lnTo>
                  <a:lnTo>
                    <a:pt x="2718" y="947"/>
                  </a:lnTo>
                  <a:lnTo>
                    <a:pt x="2696" y="947"/>
                  </a:lnTo>
                  <a:lnTo>
                    <a:pt x="2681" y="954"/>
                  </a:lnTo>
                  <a:lnTo>
                    <a:pt x="2768" y="1114"/>
                  </a:lnTo>
                  <a:lnTo>
                    <a:pt x="2747" y="1180"/>
                  </a:lnTo>
                  <a:lnTo>
                    <a:pt x="2644" y="998"/>
                  </a:lnTo>
                  <a:lnTo>
                    <a:pt x="2644" y="975"/>
                  </a:lnTo>
                  <a:lnTo>
                    <a:pt x="2339" y="714"/>
                  </a:lnTo>
                  <a:lnTo>
                    <a:pt x="2324" y="714"/>
                  </a:lnTo>
                  <a:lnTo>
                    <a:pt x="2302" y="735"/>
                  </a:lnTo>
                  <a:lnTo>
                    <a:pt x="2579" y="1049"/>
                  </a:lnTo>
                  <a:lnTo>
                    <a:pt x="2724" y="1282"/>
                  </a:lnTo>
                  <a:lnTo>
                    <a:pt x="2702" y="1303"/>
                  </a:lnTo>
                  <a:lnTo>
                    <a:pt x="2702" y="1420"/>
                  </a:lnTo>
                  <a:lnTo>
                    <a:pt x="2652" y="1559"/>
                  </a:lnTo>
                  <a:lnTo>
                    <a:pt x="2652" y="1588"/>
                  </a:lnTo>
                  <a:lnTo>
                    <a:pt x="2667" y="1602"/>
                  </a:lnTo>
                  <a:lnTo>
                    <a:pt x="2696" y="1559"/>
                  </a:lnTo>
                  <a:lnTo>
                    <a:pt x="2753" y="1377"/>
                  </a:lnTo>
                  <a:lnTo>
                    <a:pt x="2783" y="1413"/>
                  </a:lnTo>
                  <a:lnTo>
                    <a:pt x="2667" y="1705"/>
                  </a:lnTo>
                  <a:lnTo>
                    <a:pt x="2644" y="1508"/>
                  </a:lnTo>
                  <a:lnTo>
                    <a:pt x="2630" y="1493"/>
                  </a:lnTo>
                  <a:lnTo>
                    <a:pt x="2622" y="1508"/>
                  </a:lnTo>
                  <a:lnTo>
                    <a:pt x="2535" y="1158"/>
                  </a:lnTo>
                  <a:lnTo>
                    <a:pt x="2528" y="1151"/>
                  </a:lnTo>
                  <a:lnTo>
                    <a:pt x="2513" y="1151"/>
                  </a:lnTo>
                  <a:lnTo>
                    <a:pt x="2484" y="1493"/>
                  </a:lnTo>
                  <a:lnTo>
                    <a:pt x="2441" y="1580"/>
                  </a:lnTo>
                  <a:lnTo>
                    <a:pt x="2455" y="1559"/>
                  </a:lnTo>
                  <a:lnTo>
                    <a:pt x="2419" y="1434"/>
                  </a:lnTo>
                  <a:lnTo>
                    <a:pt x="2419" y="1274"/>
                  </a:lnTo>
                  <a:lnTo>
                    <a:pt x="2411" y="1260"/>
                  </a:lnTo>
                  <a:lnTo>
                    <a:pt x="2390" y="1260"/>
                  </a:lnTo>
                  <a:lnTo>
                    <a:pt x="2345" y="1085"/>
                  </a:lnTo>
                  <a:lnTo>
                    <a:pt x="2295" y="983"/>
                  </a:lnTo>
                  <a:lnTo>
                    <a:pt x="2273" y="1020"/>
                  </a:lnTo>
                  <a:lnTo>
                    <a:pt x="2273" y="1085"/>
                  </a:lnTo>
                  <a:lnTo>
                    <a:pt x="2339" y="1231"/>
                  </a:lnTo>
                  <a:lnTo>
                    <a:pt x="2339" y="1340"/>
                  </a:lnTo>
                  <a:lnTo>
                    <a:pt x="2382" y="1537"/>
                  </a:lnTo>
                  <a:lnTo>
                    <a:pt x="2368" y="1886"/>
                  </a:lnTo>
                  <a:lnTo>
                    <a:pt x="2316" y="2054"/>
                  </a:lnTo>
                  <a:lnTo>
                    <a:pt x="2265" y="1471"/>
                  </a:lnTo>
                  <a:lnTo>
                    <a:pt x="2302" y="1617"/>
                  </a:lnTo>
                  <a:lnTo>
                    <a:pt x="2324" y="1828"/>
                  </a:lnTo>
                  <a:lnTo>
                    <a:pt x="2339" y="1842"/>
                  </a:lnTo>
                  <a:lnTo>
                    <a:pt x="2345" y="1842"/>
                  </a:lnTo>
                  <a:lnTo>
                    <a:pt x="2345" y="1653"/>
                  </a:lnTo>
                  <a:lnTo>
                    <a:pt x="2273" y="1340"/>
                  </a:lnTo>
                  <a:lnTo>
                    <a:pt x="2230" y="1252"/>
                  </a:lnTo>
                  <a:lnTo>
                    <a:pt x="2156" y="1158"/>
                  </a:lnTo>
                  <a:lnTo>
                    <a:pt x="2156" y="1151"/>
                  </a:lnTo>
                  <a:lnTo>
                    <a:pt x="2134" y="1129"/>
                  </a:lnTo>
                  <a:lnTo>
                    <a:pt x="2185" y="998"/>
                  </a:lnTo>
                  <a:lnTo>
                    <a:pt x="2185" y="947"/>
                  </a:lnTo>
                  <a:lnTo>
                    <a:pt x="2179" y="932"/>
                  </a:lnTo>
                  <a:lnTo>
                    <a:pt x="2127" y="1063"/>
                  </a:lnTo>
                  <a:lnTo>
                    <a:pt x="2120" y="1071"/>
                  </a:lnTo>
                  <a:lnTo>
                    <a:pt x="2105" y="1071"/>
                  </a:lnTo>
                  <a:lnTo>
                    <a:pt x="2134" y="1020"/>
                  </a:lnTo>
                  <a:lnTo>
                    <a:pt x="2134" y="983"/>
                  </a:lnTo>
                  <a:lnTo>
                    <a:pt x="2084" y="925"/>
                  </a:lnTo>
                  <a:lnTo>
                    <a:pt x="2076" y="815"/>
                  </a:lnTo>
                  <a:lnTo>
                    <a:pt x="2054" y="794"/>
                  </a:lnTo>
                  <a:lnTo>
                    <a:pt x="2054" y="786"/>
                  </a:lnTo>
                  <a:lnTo>
                    <a:pt x="2207" y="925"/>
                  </a:lnTo>
                  <a:lnTo>
                    <a:pt x="2222" y="925"/>
                  </a:lnTo>
                  <a:lnTo>
                    <a:pt x="2230" y="910"/>
                  </a:lnTo>
                  <a:lnTo>
                    <a:pt x="2127" y="764"/>
                  </a:lnTo>
                  <a:lnTo>
                    <a:pt x="2171" y="758"/>
                  </a:lnTo>
                  <a:lnTo>
                    <a:pt x="2251" y="860"/>
                  </a:lnTo>
                  <a:lnTo>
                    <a:pt x="2273" y="860"/>
                  </a:lnTo>
                  <a:lnTo>
                    <a:pt x="2273" y="815"/>
                  </a:lnTo>
                  <a:lnTo>
                    <a:pt x="2200" y="735"/>
                  </a:lnTo>
                  <a:lnTo>
                    <a:pt x="2244" y="649"/>
                  </a:lnTo>
                  <a:lnTo>
                    <a:pt x="2287" y="714"/>
                  </a:lnTo>
                  <a:lnTo>
                    <a:pt x="2295" y="714"/>
                  </a:lnTo>
                  <a:lnTo>
                    <a:pt x="2316" y="692"/>
                  </a:lnTo>
                  <a:lnTo>
                    <a:pt x="2273" y="619"/>
                  </a:lnTo>
                  <a:lnTo>
                    <a:pt x="2287" y="619"/>
                  </a:lnTo>
                  <a:lnTo>
                    <a:pt x="2302" y="598"/>
                  </a:lnTo>
                  <a:lnTo>
                    <a:pt x="2207" y="459"/>
                  </a:lnTo>
                  <a:lnTo>
                    <a:pt x="2134" y="386"/>
                  </a:lnTo>
                  <a:lnTo>
                    <a:pt x="2033" y="407"/>
                  </a:lnTo>
                  <a:lnTo>
                    <a:pt x="2011" y="430"/>
                  </a:lnTo>
                  <a:lnTo>
                    <a:pt x="2033" y="452"/>
                  </a:lnTo>
                  <a:lnTo>
                    <a:pt x="2076" y="437"/>
                  </a:lnTo>
                  <a:lnTo>
                    <a:pt x="2105" y="437"/>
                  </a:lnTo>
                  <a:lnTo>
                    <a:pt x="2150" y="481"/>
                  </a:lnTo>
                  <a:lnTo>
                    <a:pt x="2091" y="510"/>
                  </a:lnTo>
                  <a:lnTo>
                    <a:pt x="2091" y="524"/>
                  </a:lnTo>
                  <a:lnTo>
                    <a:pt x="2084" y="532"/>
                  </a:lnTo>
                  <a:lnTo>
                    <a:pt x="2171" y="546"/>
                  </a:lnTo>
                  <a:lnTo>
                    <a:pt x="2171" y="569"/>
                  </a:lnTo>
                  <a:lnTo>
                    <a:pt x="2127" y="590"/>
                  </a:lnTo>
                  <a:lnTo>
                    <a:pt x="2150" y="619"/>
                  </a:lnTo>
                  <a:lnTo>
                    <a:pt x="2134" y="663"/>
                  </a:lnTo>
                  <a:lnTo>
                    <a:pt x="2084" y="663"/>
                  </a:lnTo>
                  <a:lnTo>
                    <a:pt x="2076" y="649"/>
                  </a:lnTo>
                  <a:lnTo>
                    <a:pt x="2054" y="670"/>
                  </a:lnTo>
                  <a:lnTo>
                    <a:pt x="2054" y="684"/>
                  </a:lnTo>
                  <a:lnTo>
                    <a:pt x="2076" y="699"/>
                  </a:lnTo>
                  <a:lnTo>
                    <a:pt x="2040" y="721"/>
                  </a:lnTo>
                  <a:lnTo>
                    <a:pt x="2025" y="721"/>
                  </a:lnTo>
                  <a:lnTo>
                    <a:pt x="2003" y="699"/>
                  </a:lnTo>
                  <a:lnTo>
                    <a:pt x="1982" y="735"/>
                  </a:lnTo>
                  <a:lnTo>
                    <a:pt x="1959" y="758"/>
                  </a:lnTo>
                  <a:lnTo>
                    <a:pt x="1982" y="794"/>
                  </a:lnTo>
                  <a:lnTo>
                    <a:pt x="1988" y="786"/>
                  </a:lnTo>
                  <a:lnTo>
                    <a:pt x="2003" y="815"/>
                  </a:lnTo>
                  <a:lnTo>
                    <a:pt x="2003" y="852"/>
                  </a:lnTo>
                  <a:lnTo>
                    <a:pt x="1988" y="860"/>
                  </a:lnTo>
                  <a:lnTo>
                    <a:pt x="1945" y="815"/>
                  </a:lnTo>
                  <a:lnTo>
                    <a:pt x="1923" y="815"/>
                  </a:lnTo>
                  <a:lnTo>
                    <a:pt x="1923" y="866"/>
                  </a:lnTo>
                  <a:lnTo>
                    <a:pt x="1988" y="925"/>
                  </a:lnTo>
                  <a:lnTo>
                    <a:pt x="1982" y="954"/>
                  </a:lnTo>
                  <a:lnTo>
                    <a:pt x="1982" y="961"/>
                  </a:lnTo>
                  <a:lnTo>
                    <a:pt x="1894" y="975"/>
                  </a:lnTo>
                  <a:lnTo>
                    <a:pt x="1843" y="947"/>
                  </a:lnTo>
                  <a:lnTo>
                    <a:pt x="1822" y="954"/>
                  </a:lnTo>
                  <a:lnTo>
                    <a:pt x="1770" y="1085"/>
                  </a:lnTo>
                  <a:lnTo>
                    <a:pt x="1777" y="1041"/>
                  </a:lnTo>
                  <a:lnTo>
                    <a:pt x="1734" y="1027"/>
                  </a:lnTo>
                  <a:lnTo>
                    <a:pt x="1734" y="1020"/>
                  </a:lnTo>
                  <a:lnTo>
                    <a:pt x="1727" y="1005"/>
                  </a:lnTo>
                  <a:lnTo>
                    <a:pt x="1719" y="1005"/>
                  </a:lnTo>
                  <a:lnTo>
                    <a:pt x="1719" y="1063"/>
                  </a:lnTo>
                  <a:lnTo>
                    <a:pt x="1697" y="1049"/>
                  </a:lnTo>
                  <a:lnTo>
                    <a:pt x="1661" y="1129"/>
                  </a:lnTo>
                  <a:lnTo>
                    <a:pt x="1631" y="1274"/>
                  </a:lnTo>
                  <a:lnTo>
                    <a:pt x="1639" y="1282"/>
                  </a:lnTo>
                  <a:lnTo>
                    <a:pt x="1610" y="1209"/>
                  </a:lnTo>
                  <a:lnTo>
                    <a:pt x="1602" y="1209"/>
                  </a:lnTo>
                  <a:lnTo>
                    <a:pt x="1566" y="1348"/>
                  </a:lnTo>
                  <a:lnTo>
                    <a:pt x="1530" y="1434"/>
                  </a:lnTo>
                  <a:lnTo>
                    <a:pt x="1530" y="1303"/>
                  </a:lnTo>
                  <a:lnTo>
                    <a:pt x="1537" y="1297"/>
                  </a:lnTo>
                  <a:lnTo>
                    <a:pt x="1537" y="1282"/>
                  </a:lnTo>
                  <a:lnTo>
                    <a:pt x="1530" y="1274"/>
                  </a:lnTo>
                  <a:lnTo>
                    <a:pt x="1457" y="1463"/>
                  </a:lnTo>
                  <a:lnTo>
                    <a:pt x="1420" y="1471"/>
                  </a:lnTo>
                  <a:lnTo>
                    <a:pt x="1399" y="1471"/>
                  </a:lnTo>
                  <a:lnTo>
                    <a:pt x="1442" y="1354"/>
                  </a:lnTo>
                  <a:lnTo>
                    <a:pt x="1420" y="1340"/>
                  </a:lnTo>
                  <a:lnTo>
                    <a:pt x="1369" y="1434"/>
                  </a:lnTo>
                  <a:lnTo>
                    <a:pt x="1391" y="1354"/>
                  </a:lnTo>
                  <a:lnTo>
                    <a:pt x="1399" y="1348"/>
                  </a:lnTo>
                  <a:lnTo>
                    <a:pt x="1391" y="1340"/>
                  </a:lnTo>
                  <a:lnTo>
                    <a:pt x="1304" y="1420"/>
                  </a:lnTo>
                  <a:lnTo>
                    <a:pt x="1304" y="1369"/>
                  </a:lnTo>
                  <a:lnTo>
                    <a:pt x="1297" y="1354"/>
                  </a:lnTo>
                  <a:lnTo>
                    <a:pt x="1274" y="1391"/>
                  </a:lnTo>
                  <a:lnTo>
                    <a:pt x="1333" y="1246"/>
                  </a:lnTo>
                  <a:lnTo>
                    <a:pt x="1333" y="1223"/>
                  </a:lnTo>
                  <a:lnTo>
                    <a:pt x="1326" y="1209"/>
                  </a:lnTo>
                  <a:lnTo>
                    <a:pt x="1319" y="1209"/>
                  </a:lnTo>
                  <a:lnTo>
                    <a:pt x="1282" y="1297"/>
                  </a:lnTo>
                  <a:lnTo>
                    <a:pt x="1282" y="1303"/>
                  </a:lnTo>
                  <a:lnTo>
                    <a:pt x="1274" y="1318"/>
                  </a:lnTo>
                  <a:lnTo>
                    <a:pt x="1253" y="1282"/>
                  </a:lnTo>
                  <a:lnTo>
                    <a:pt x="1188" y="1514"/>
                  </a:lnTo>
                  <a:lnTo>
                    <a:pt x="1129" y="1602"/>
                  </a:lnTo>
                  <a:lnTo>
                    <a:pt x="1114" y="1602"/>
                  </a:lnTo>
                  <a:lnTo>
                    <a:pt x="1085" y="1631"/>
                  </a:lnTo>
                  <a:lnTo>
                    <a:pt x="1114" y="1566"/>
                  </a:lnTo>
                  <a:lnTo>
                    <a:pt x="1114" y="1559"/>
                  </a:lnTo>
                  <a:lnTo>
                    <a:pt x="1108" y="1551"/>
                  </a:lnTo>
                  <a:lnTo>
                    <a:pt x="1042" y="1639"/>
                  </a:lnTo>
                  <a:lnTo>
                    <a:pt x="1042" y="1660"/>
                  </a:lnTo>
                  <a:lnTo>
                    <a:pt x="917" y="1733"/>
                  </a:lnTo>
                  <a:lnTo>
                    <a:pt x="823" y="1726"/>
                  </a:lnTo>
                  <a:lnTo>
                    <a:pt x="874" y="1580"/>
                  </a:lnTo>
                  <a:lnTo>
                    <a:pt x="874" y="1559"/>
                  </a:lnTo>
                  <a:lnTo>
                    <a:pt x="866" y="1551"/>
                  </a:lnTo>
                  <a:lnTo>
                    <a:pt x="780" y="1697"/>
                  </a:lnTo>
                  <a:lnTo>
                    <a:pt x="780" y="1711"/>
                  </a:lnTo>
                  <a:lnTo>
                    <a:pt x="786" y="1726"/>
                  </a:lnTo>
                  <a:lnTo>
                    <a:pt x="735" y="1711"/>
                  </a:lnTo>
                  <a:lnTo>
                    <a:pt x="786" y="1508"/>
                  </a:lnTo>
                  <a:lnTo>
                    <a:pt x="786" y="1493"/>
                  </a:lnTo>
                  <a:lnTo>
                    <a:pt x="765" y="1471"/>
                  </a:lnTo>
                  <a:lnTo>
                    <a:pt x="751" y="1493"/>
                  </a:lnTo>
                  <a:lnTo>
                    <a:pt x="751" y="1566"/>
                  </a:lnTo>
                  <a:lnTo>
                    <a:pt x="685" y="1705"/>
                  </a:lnTo>
                  <a:lnTo>
                    <a:pt x="589" y="1653"/>
                  </a:lnTo>
                  <a:lnTo>
                    <a:pt x="619" y="1602"/>
                  </a:lnTo>
                  <a:lnTo>
                    <a:pt x="605" y="1566"/>
                  </a:lnTo>
                  <a:lnTo>
                    <a:pt x="641" y="1398"/>
                  </a:lnTo>
                  <a:lnTo>
                    <a:pt x="641" y="1377"/>
                  </a:lnTo>
                  <a:lnTo>
                    <a:pt x="634" y="1369"/>
                  </a:lnTo>
                  <a:lnTo>
                    <a:pt x="605" y="1442"/>
                  </a:lnTo>
                  <a:lnTo>
                    <a:pt x="568" y="1449"/>
                  </a:lnTo>
                  <a:lnTo>
                    <a:pt x="503" y="1588"/>
                  </a:lnTo>
                  <a:lnTo>
                    <a:pt x="495" y="1682"/>
                  </a:lnTo>
                  <a:lnTo>
                    <a:pt x="474" y="1697"/>
                  </a:lnTo>
                  <a:lnTo>
                    <a:pt x="444" y="1726"/>
                  </a:lnTo>
                  <a:lnTo>
                    <a:pt x="474" y="1522"/>
                  </a:lnTo>
                  <a:lnTo>
                    <a:pt x="466" y="1514"/>
                  </a:lnTo>
                  <a:lnTo>
                    <a:pt x="400" y="1682"/>
                  </a:lnTo>
                  <a:lnTo>
                    <a:pt x="400" y="1755"/>
                  </a:lnTo>
                  <a:lnTo>
                    <a:pt x="277" y="1799"/>
                  </a:lnTo>
                  <a:lnTo>
                    <a:pt x="255" y="1799"/>
                  </a:lnTo>
                  <a:lnTo>
                    <a:pt x="298" y="1588"/>
                  </a:lnTo>
                  <a:lnTo>
                    <a:pt x="306" y="1580"/>
                  </a:lnTo>
                  <a:lnTo>
                    <a:pt x="306" y="1566"/>
                  </a:lnTo>
                  <a:lnTo>
                    <a:pt x="284" y="1551"/>
                  </a:lnTo>
                  <a:lnTo>
                    <a:pt x="240" y="1631"/>
                  </a:lnTo>
                  <a:lnTo>
                    <a:pt x="189" y="1799"/>
                  </a:lnTo>
                  <a:lnTo>
                    <a:pt x="167" y="1799"/>
                  </a:lnTo>
                  <a:lnTo>
                    <a:pt x="204" y="1551"/>
                  </a:lnTo>
                  <a:lnTo>
                    <a:pt x="218" y="1508"/>
                  </a:lnTo>
                  <a:lnTo>
                    <a:pt x="218" y="1493"/>
                  </a:lnTo>
                  <a:lnTo>
                    <a:pt x="211" y="1486"/>
                  </a:lnTo>
                  <a:lnTo>
                    <a:pt x="204" y="1486"/>
                  </a:lnTo>
                  <a:lnTo>
                    <a:pt x="138" y="1711"/>
                  </a:lnTo>
                  <a:lnTo>
                    <a:pt x="101" y="1777"/>
                  </a:lnTo>
                  <a:lnTo>
                    <a:pt x="101" y="1791"/>
                  </a:lnTo>
                  <a:lnTo>
                    <a:pt x="87" y="1791"/>
                  </a:lnTo>
                  <a:lnTo>
                    <a:pt x="87" y="1653"/>
                  </a:lnTo>
                  <a:lnTo>
                    <a:pt x="117" y="1580"/>
                  </a:lnTo>
                  <a:lnTo>
                    <a:pt x="138" y="1463"/>
                  </a:lnTo>
                  <a:lnTo>
                    <a:pt x="138" y="1434"/>
                  </a:lnTo>
                  <a:lnTo>
                    <a:pt x="101" y="1420"/>
                  </a:lnTo>
                  <a:lnTo>
                    <a:pt x="72" y="1471"/>
                  </a:lnTo>
                  <a:lnTo>
                    <a:pt x="51" y="1705"/>
                  </a:lnTo>
                  <a:lnTo>
                    <a:pt x="36" y="1726"/>
                  </a:lnTo>
                  <a:lnTo>
                    <a:pt x="36" y="1748"/>
                  </a:lnTo>
                  <a:lnTo>
                    <a:pt x="7" y="1705"/>
                  </a:lnTo>
                  <a:lnTo>
                    <a:pt x="7" y="1391"/>
                  </a:lnTo>
                  <a:lnTo>
                    <a:pt x="0" y="1377"/>
                  </a:lnTo>
                  <a:lnTo>
                    <a:pt x="0" y="1369"/>
                  </a:lnTo>
                  <a:lnTo>
                    <a:pt x="66" y="1354"/>
                  </a:lnTo>
                  <a:lnTo>
                    <a:pt x="66" y="1282"/>
                  </a:lnTo>
                  <a:lnTo>
                    <a:pt x="189" y="1348"/>
                  </a:lnTo>
                  <a:lnTo>
                    <a:pt x="349" y="1369"/>
                  </a:lnTo>
                  <a:lnTo>
                    <a:pt x="605" y="1282"/>
                  </a:lnTo>
                  <a:lnTo>
                    <a:pt x="735" y="1158"/>
                  </a:lnTo>
                  <a:lnTo>
                    <a:pt x="809" y="1063"/>
                  </a:lnTo>
                  <a:lnTo>
                    <a:pt x="896" y="1114"/>
                  </a:lnTo>
                  <a:lnTo>
                    <a:pt x="940" y="1165"/>
                  </a:lnTo>
                  <a:lnTo>
                    <a:pt x="969" y="1129"/>
                  </a:lnTo>
                  <a:lnTo>
                    <a:pt x="1012" y="1151"/>
                  </a:lnTo>
                  <a:lnTo>
                    <a:pt x="1042" y="1129"/>
                  </a:lnTo>
                  <a:lnTo>
                    <a:pt x="1071" y="1137"/>
                  </a:lnTo>
                  <a:lnTo>
                    <a:pt x="1071" y="1158"/>
                  </a:lnTo>
                  <a:lnTo>
                    <a:pt x="1085" y="1165"/>
                  </a:lnTo>
                  <a:lnTo>
                    <a:pt x="1137" y="1114"/>
                  </a:lnTo>
                  <a:lnTo>
                    <a:pt x="1253" y="1063"/>
                  </a:lnTo>
                  <a:lnTo>
                    <a:pt x="1413" y="910"/>
                  </a:lnTo>
                  <a:lnTo>
                    <a:pt x="1413" y="860"/>
                  </a:lnTo>
                  <a:lnTo>
                    <a:pt x="1420" y="815"/>
                  </a:lnTo>
                  <a:lnTo>
                    <a:pt x="1420" y="786"/>
                  </a:lnTo>
                  <a:lnTo>
                    <a:pt x="1457" y="786"/>
                  </a:lnTo>
                  <a:lnTo>
                    <a:pt x="1471" y="838"/>
                  </a:lnTo>
                  <a:lnTo>
                    <a:pt x="1494" y="838"/>
                  </a:lnTo>
                  <a:lnTo>
                    <a:pt x="1508" y="830"/>
                  </a:lnTo>
                  <a:lnTo>
                    <a:pt x="1508" y="794"/>
                  </a:lnTo>
                  <a:lnTo>
                    <a:pt x="1602" y="809"/>
                  </a:lnTo>
                  <a:lnTo>
                    <a:pt x="1625" y="830"/>
                  </a:lnTo>
                  <a:lnTo>
                    <a:pt x="1639" y="772"/>
                  </a:lnTo>
                  <a:lnTo>
                    <a:pt x="1705" y="743"/>
                  </a:lnTo>
                  <a:lnTo>
                    <a:pt x="1727" y="714"/>
                  </a:lnTo>
                  <a:lnTo>
                    <a:pt x="1792" y="692"/>
                  </a:lnTo>
                  <a:lnTo>
                    <a:pt x="1822" y="619"/>
                  </a:lnTo>
                  <a:lnTo>
                    <a:pt x="1850" y="598"/>
                  </a:lnTo>
                  <a:lnTo>
                    <a:pt x="1908" y="430"/>
                  </a:lnTo>
                  <a:lnTo>
                    <a:pt x="1894" y="415"/>
                  </a:lnTo>
                  <a:lnTo>
                    <a:pt x="1873" y="415"/>
                  </a:lnTo>
                  <a:lnTo>
                    <a:pt x="1873" y="386"/>
                  </a:lnTo>
                  <a:lnTo>
                    <a:pt x="1887" y="386"/>
                  </a:lnTo>
                  <a:lnTo>
                    <a:pt x="1887" y="335"/>
                  </a:lnTo>
                  <a:lnTo>
                    <a:pt x="1865" y="292"/>
                  </a:lnTo>
                  <a:lnTo>
                    <a:pt x="2011" y="226"/>
                  </a:lnTo>
                  <a:lnTo>
                    <a:pt x="2134" y="81"/>
                  </a:lnTo>
                  <a:lnTo>
                    <a:pt x="2156" y="0"/>
                  </a:lnTo>
                  <a:lnTo>
                    <a:pt x="2572" y="146"/>
                  </a:lnTo>
                  <a:close/>
                </a:path>
              </a:pathLst>
            </a:custGeom>
            <a:solidFill>
              <a:srgbClr val="5BBAA2"/>
            </a:solidFill>
            <a:ln w="9525">
              <a:noFill/>
              <a:round/>
              <a:headEnd/>
              <a:tailEnd/>
            </a:ln>
          </p:spPr>
          <p:txBody>
            <a:bodyPr>
              <a:prstTxWarp prst="textNoShape">
                <a:avLst/>
              </a:prstTxWarp>
            </a:bodyPr>
            <a:lstStyle/>
            <a:p>
              <a:endParaRPr lang="en-US"/>
            </a:p>
          </p:txBody>
        </p:sp>
        <p:sp>
          <p:nvSpPr>
            <p:cNvPr id="51407" name="Freeform 267"/>
            <p:cNvSpPr>
              <a:spLocks noChangeAspect="1"/>
            </p:cNvSpPr>
            <p:nvPr/>
          </p:nvSpPr>
          <p:spPr bwMode="auto">
            <a:xfrm>
              <a:off x="2091" y="2973"/>
              <a:ext cx="108" cy="53"/>
            </a:xfrm>
            <a:custGeom>
              <a:avLst/>
              <a:gdLst>
                <a:gd name="T0" fmla="*/ 706 w 859"/>
                <a:gd name="T1" fmla="*/ 66 h 423"/>
                <a:gd name="T2" fmla="*/ 320 w 859"/>
                <a:gd name="T3" fmla="*/ 277 h 423"/>
                <a:gd name="T4" fmla="*/ 211 w 859"/>
                <a:gd name="T5" fmla="*/ 357 h 423"/>
                <a:gd name="T6" fmla="*/ 51 w 859"/>
                <a:gd name="T7" fmla="*/ 423 h 423"/>
                <a:gd name="T8" fmla="*/ 43 w 859"/>
                <a:gd name="T9" fmla="*/ 394 h 423"/>
                <a:gd name="T10" fmla="*/ 0 w 859"/>
                <a:gd name="T11" fmla="*/ 372 h 423"/>
                <a:gd name="T12" fmla="*/ 28 w 859"/>
                <a:gd name="T13" fmla="*/ 306 h 423"/>
                <a:gd name="T14" fmla="*/ 28 w 859"/>
                <a:gd name="T15" fmla="*/ 285 h 423"/>
                <a:gd name="T16" fmla="*/ 153 w 859"/>
                <a:gd name="T17" fmla="*/ 219 h 423"/>
                <a:gd name="T18" fmla="*/ 859 w 859"/>
                <a:gd name="T19" fmla="*/ 0 h 423"/>
                <a:gd name="T20" fmla="*/ 787 w 859"/>
                <a:gd name="T21" fmla="*/ 44 h 423"/>
                <a:gd name="T22" fmla="*/ 706 w 859"/>
                <a:gd name="T23" fmla="*/ 66 h 42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859"/>
                <a:gd name="T37" fmla="*/ 0 h 423"/>
                <a:gd name="T38" fmla="*/ 859 w 859"/>
                <a:gd name="T39" fmla="*/ 423 h 42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859" h="423">
                  <a:moveTo>
                    <a:pt x="706" y="66"/>
                  </a:moveTo>
                  <a:lnTo>
                    <a:pt x="320" y="277"/>
                  </a:lnTo>
                  <a:lnTo>
                    <a:pt x="211" y="357"/>
                  </a:lnTo>
                  <a:lnTo>
                    <a:pt x="51" y="423"/>
                  </a:lnTo>
                  <a:lnTo>
                    <a:pt x="43" y="394"/>
                  </a:lnTo>
                  <a:lnTo>
                    <a:pt x="0" y="372"/>
                  </a:lnTo>
                  <a:lnTo>
                    <a:pt x="28" y="306"/>
                  </a:lnTo>
                  <a:lnTo>
                    <a:pt x="28" y="285"/>
                  </a:lnTo>
                  <a:lnTo>
                    <a:pt x="153" y="219"/>
                  </a:lnTo>
                  <a:lnTo>
                    <a:pt x="859" y="0"/>
                  </a:lnTo>
                  <a:lnTo>
                    <a:pt x="787" y="44"/>
                  </a:lnTo>
                  <a:lnTo>
                    <a:pt x="706" y="66"/>
                  </a:lnTo>
                  <a:close/>
                </a:path>
              </a:pathLst>
            </a:custGeom>
            <a:solidFill>
              <a:srgbClr val="DC2B19"/>
            </a:solidFill>
            <a:ln w="9525">
              <a:noFill/>
              <a:round/>
              <a:headEnd/>
              <a:tailEnd/>
            </a:ln>
          </p:spPr>
          <p:txBody>
            <a:bodyPr>
              <a:prstTxWarp prst="textNoShape">
                <a:avLst/>
              </a:prstTxWarp>
            </a:bodyPr>
            <a:lstStyle/>
            <a:p>
              <a:endParaRPr lang="en-US"/>
            </a:p>
          </p:txBody>
        </p:sp>
        <p:sp>
          <p:nvSpPr>
            <p:cNvPr id="51408" name="Freeform 268"/>
            <p:cNvSpPr>
              <a:spLocks noChangeAspect="1"/>
            </p:cNvSpPr>
            <p:nvPr/>
          </p:nvSpPr>
          <p:spPr bwMode="auto">
            <a:xfrm>
              <a:off x="1325" y="2978"/>
              <a:ext cx="261" cy="56"/>
            </a:xfrm>
            <a:custGeom>
              <a:avLst/>
              <a:gdLst>
                <a:gd name="T0" fmla="*/ 2084 w 2084"/>
                <a:gd name="T1" fmla="*/ 248 h 444"/>
                <a:gd name="T2" fmla="*/ 1945 w 2084"/>
                <a:gd name="T3" fmla="*/ 306 h 444"/>
                <a:gd name="T4" fmla="*/ 1800 w 2084"/>
                <a:gd name="T5" fmla="*/ 248 h 444"/>
                <a:gd name="T6" fmla="*/ 1777 w 2084"/>
                <a:gd name="T7" fmla="*/ 248 h 444"/>
                <a:gd name="T8" fmla="*/ 1625 w 2084"/>
                <a:gd name="T9" fmla="*/ 291 h 444"/>
                <a:gd name="T10" fmla="*/ 1559 w 2084"/>
                <a:gd name="T11" fmla="*/ 284 h 444"/>
                <a:gd name="T12" fmla="*/ 1443 w 2084"/>
                <a:gd name="T13" fmla="*/ 328 h 444"/>
                <a:gd name="T14" fmla="*/ 1385 w 2084"/>
                <a:gd name="T15" fmla="*/ 270 h 444"/>
                <a:gd name="T16" fmla="*/ 1406 w 2084"/>
                <a:gd name="T17" fmla="*/ 284 h 444"/>
                <a:gd name="T18" fmla="*/ 1420 w 2084"/>
                <a:gd name="T19" fmla="*/ 241 h 444"/>
                <a:gd name="T20" fmla="*/ 1311 w 2084"/>
                <a:gd name="T21" fmla="*/ 241 h 444"/>
                <a:gd name="T22" fmla="*/ 1144 w 2084"/>
                <a:gd name="T23" fmla="*/ 379 h 444"/>
                <a:gd name="T24" fmla="*/ 1209 w 2084"/>
                <a:gd name="T25" fmla="*/ 284 h 444"/>
                <a:gd name="T26" fmla="*/ 1028 w 2084"/>
                <a:gd name="T27" fmla="*/ 422 h 444"/>
                <a:gd name="T28" fmla="*/ 1122 w 2084"/>
                <a:gd name="T29" fmla="*/ 284 h 444"/>
                <a:gd name="T30" fmla="*/ 1078 w 2084"/>
                <a:gd name="T31" fmla="*/ 270 h 444"/>
                <a:gd name="T32" fmla="*/ 954 w 2084"/>
                <a:gd name="T33" fmla="*/ 408 h 444"/>
                <a:gd name="T34" fmla="*/ 897 w 2084"/>
                <a:gd name="T35" fmla="*/ 422 h 444"/>
                <a:gd name="T36" fmla="*/ 983 w 2084"/>
                <a:gd name="T37" fmla="*/ 284 h 444"/>
                <a:gd name="T38" fmla="*/ 932 w 2084"/>
                <a:gd name="T39" fmla="*/ 270 h 444"/>
                <a:gd name="T40" fmla="*/ 809 w 2084"/>
                <a:gd name="T41" fmla="*/ 379 h 444"/>
                <a:gd name="T42" fmla="*/ 903 w 2084"/>
                <a:gd name="T43" fmla="*/ 241 h 444"/>
                <a:gd name="T44" fmla="*/ 911 w 2084"/>
                <a:gd name="T45" fmla="*/ 211 h 444"/>
                <a:gd name="T46" fmla="*/ 714 w 2084"/>
                <a:gd name="T47" fmla="*/ 306 h 444"/>
                <a:gd name="T48" fmla="*/ 809 w 2084"/>
                <a:gd name="T49" fmla="*/ 196 h 444"/>
                <a:gd name="T50" fmla="*/ 817 w 2084"/>
                <a:gd name="T51" fmla="*/ 153 h 444"/>
                <a:gd name="T52" fmla="*/ 765 w 2084"/>
                <a:gd name="T53" fmla="*/ 139 h 444"/>
                <a:gd name="T54" fmla="*/ 671 w 2084"/>
                <a:gd name="T55" fmla="*/ 328 h 444"/>
                <a:gd name="T56" fmla="*/ 598 w 2084"/>
                <a:gd name="T57" fmla="*/ 356 h 444"/>
                <a:gd name="T58" fmla="*/ 649 w 2084"/>
                <a:gd name="T59" fmla="*/ 196 h 444"/>
                <a:gd name="T60" fmla="*/ 620 w 2084"/>
                <a:gd name="T61" fmla="*/ 190 h 444"/>
                <a:gd name="T62" fmla="*/ 524 w 2084"/>
                <a:gd name="T63" fmla="*/ 386 h 444"/>
                <a:gd name="T64" fmla="*/ 546 w 2084"/>
                <a:gd name="T65" fmla="*/ 284 h 444"/>
                <a:gd name="T66" fmla="*/ 474 w 2084"/>
                <a:gd name="T67" fmla="*/ 291 h 444"/>
                <a:gd name="T68" fmla="*/ 357 w 2084"/>
                <a:gd name="T69" fmla="*/ 444 h 444"/>
                <a:gd name="T70" fmla="*/ 138 w 2084"/>
                <a:gd name="T71" fmla="*/ 430 h 444"/>
                <a:gd name="T72" fmla="*/ 306 w 2084"/>
                <a:gd name="T73" fmla="*/ 270 h 444"/>
                <a:gd name="T74" fmla="*/ 313 w 2084"/>
                <a:gd name="T75" fmla="*/ 248 h 444"/>
                <a:gd name="T76" fmla="*/ 124 w 2084"/>
                <a:gd name="T77" fmla="*/ 335 h 444"/>
                <a:gd name="T78" fmla="*/ 52 w 2084"/>
                <a:gd name="T79" fmla="*/ 386 h 444"/>
                <a:gd name="T80" fmla="*/ 189 w 2084"/>
                <a:gd name="T81" fmla="*/ 241 h 444"/>
                <a:gd name="T82" fmla="*/ 241 w 2084"/>
                <a:gd name="T83" fmla="*/ 211 h 444"/>
                <a:gd name="T84" fmla="*/ 124 w 2084"/>
                <a:gd name="T85" fmla="*/ 219 h 444"/>
                <a:gd name="T86" fmla="*/ 7 w 2084"/>
                <a:gd name="T87" fmla="*/ 313 h 444"/>
                <a:gd name="T88" fmla="*/ 73 w 2084"/>
                <a:gd name="T89" fmla="*/ 233 h 444"/>
                <a:gd name="T90" fmla="*/ 167 w 2084"/>
                <a:gd name="T91" fmla="*/ 175 h 444"/>
                <a:gd name="T92" fmla="*/ 73 w 2084"/>
                <a:gd name="T93" fmla="*/ 190 h 444"/>
                <a:gd name="T94" fmla="*/ 109 w 2084"/>
                <a:gd name="T95" fmla="*/ 59 h 444"/>
                <a:gd name="T96" fmla="*/ 153 w 2084"/>
                <a:gd name="T97" fmla="*/ 30 h 444"/>
                <a:gd name="T98" fmla="*/ 408 w 2084"/>
                <a:gd name="T99" fmla="*/ 0 h 444"/>
                <a:gd name="T100" fmla="*/ 1122 w 2084"/>
                <a:gd name="T101" fmla="*/ 102 h 444"/>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2084"/>
                <a:gd name="T154" fmla="*/ 0 h 444"/>
                <a:gd name="T155" fmla="*/ 2084 w 2084"/>
                <a:gd name="T156" fmla="*/ 444 h 444"/>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2084" h="444">
                  <a:moveTo>
                    <a:pt x="1122" y="102"/>
                  </a:moveTo>
                  <a:lnTo>
                    <a:pt x="2084" y="248"/>
                  </a:lnTo>
                  <a:lnTo>
                    <a:pt x="1996" y="291"/>
                  </a:lnTo>
                  <a:lnTo>
                    <a:pt x="1945" y="306"/>
                  </a:lnTo>
                  <a:lnTo>
                    <a:pt x="1880" y="241"/>
                  </a:lnTo>
                  <a:lnTo>
                    <a:pt x="1800" y="248"/>
                  </a:lnTo>
                  <a:lnTo>
                    <a:pt x="1777" y="270"/>
                  </a:lnTo>
                  <a:lnTo>
                    <a:pt x="1777" y="248"/>
                  </a:lnTo>
                  <a:lnTo>
                    <a:pt x="1691" y="248"/>
                  </a:lnTo>
                  <a:lnTo>
                    <a:pt x="1625" y="291"/>
                  </a:lnTo>
                  <a:lnTo>
                    <a:pt x="1596" y="270"/>
                  </a:lnTo>
                  <a:lnTo>
                    <a:pt x="1559" y="284"/>
                  </a:lnTo>
                  <a:lnTo>
                    <a:pt x="1531" y="262"/>
                  </a:lnTo>
                  <a:lnTo>
                    <a:pt x="1443" y="328"/>
                  </a:lnTo>
                  <a:lnTo>
                    <a:pt x="1385" y="291"/>
                  </a:lnTo>
                  <a:lnTo>
                    <a:pt x="1385" y="270"/>
                  </a:lnTo>
                  <a:lnTo>
                    <a:pt x="1399" y="284"/>
                  </a:lnTo>
                  <a:lnTo>
                    <a:pt x="1406" y="284"/>
                  </a:lnTo>
                  <a:lnTo>
                    <a:pt x="1420" y="270"/>
                  </a:lnTo>
                  <a:lnTo>
                    <a:pt x="1420" y="241"/>
                  </a:lnTo>
                  <a:lnTo>
                    <a:pt x="1377" y="219"/>
                  </a:lnTo>
                  <a:lnTo>
                    <a:pt x="1311" y="241"/>
                  </a:lnTo>
                  <a:lnTo>
                    <a:pt x="1159" y="379"/>
                  </a:lnTo>
                  <a:lnTo>
                    <a:pt x="1144" y="379"/>
                  </a:lnTo>
                  <a:lnTo>
                    <a:pt x="1209" y="291"/>
                  </a:lnTo>
                  <a:lnTo>
                    <a:pt x="1209" y="284"/>
                  </a:lnTo>
                  <a:lnTo>
                    <a:pt x="1188" y="262"/>
                  </a:lnTo>
                  <a:lnTo>
                    <a:pt x="1028" y="422"/>
                  </a:lnTo>
                  <a:lnTo>
                    <a:pt x="998" y="422"/>
                  </a:lnTo>
                  <a:lnTo>
                    <a:pt x="1122" y="284"/>
                  </a:lnTo>
                  <a:lnTo>
                    <a:pt x="1122" y="270"/>
                  </a:lnTo>
                  <a:lnTo>
                    <a:pt x="1078" y="270"/>
                  </a:lnTo>
                  <a:lnTo>
                    <a:pt x="954" y="379"/>
                  </a:lnTo>
                  <a:lnTo>
                    <a:pt x="954" y="408"/>
                  </a:lnTo>
                  <a:lnTo>
                    <a:pt x="969" y="422"/>
                  </a:lnTo>
                  <a:lnTo>
                    <a:pt x="897" y="422"/>
                  </a:lnTo>
                  <a:lnTo>
                    <a:pt x="977" y="291"/>
                  </a:lnTo>
                  <a:lnTo>
                    <a:pt x="983" y="284"/>
                  </a:lnTo>
                  <a:lnTo>
                    <a:pt x="983" y="270"/>
                  </a:lnTo>
                  <a:lnTo>
                    <a:pt x="932" y="270"/>
                  </a:lnTo>
                  <a:lnTo>
                    <a:pt x="831" y="401"/>
                  </a:lnTo>
                  <a:lnTo>
                    <a:pt x="809" y="379"/>
                  </a:lnTo>
                  <a:lnTo>
                    <a:pt x="852" y="262"/>
                  </a:lnTo>
                  <a:lnTo>
                    <a:pt x="903" y="241"/>
                  </a:lnTo>
                  <a:lnTo>
                    <a:pt x="911" y="233"/>
                  </a:lnTo>
                  <a:lnTo>
                    <a:pt x="911" y="211"/>
                  </a:lnTo>
                  <a:lnTo>
                    <a:pt x="867" y="190"/>
                  </a:lnTo>
                  <a:lnTo>
                    <a:pt x="714" y="306"/>
                  </a:lnTo>
                  <a:lnTo>
                    <a:pt x="787" y="196"/>
                  </a:lnTo>
                  <a:lnTo>
                    <a:pt x="809" y="196"/>
                  </a:lnTo>
                  <a:lnTo>
                    <a:pt x="831" y="175"/>
                  </a:lnTo>
                  <a:lnTo>
                    <a:pt x="817" y="153"/>
                  </a:lnTo>
                  <a:lnTo>
                    <a:pt x="801" y="139"/>
                  </a:lnTo>
                  <a:lnTo>
                    <a:pt x="765" y="139"/>
                  </a:lnTo>
                  <a:lnTo>
                    <a:pt x="700" y="211"/>
                  </a:lnTo>
                  <a:lnTo>
                    <a:pt x="671" y="328"/>
                  </a:lnTo>
                  <a:lnTo>
                    <a:pt x="605" y="350"/>
                  </a:lnTo>
                  <a:lnTo>
                    <a:pt x="598" y="356"/>
                  </a:lnTo>
                  <a:lnTo>
                    <a:pt x="649" y="211"/>
                  </a:lnTo>
                  <a:lnTo>
                    <a:pt x="649" y="196"/>
                  </a:lnTo>
                  <a:lnTo>
                    <a:pt x="641" y="190"/>
                  </a:lnTo>
                  <a:lnTo>
                    <a:pt x="620" y="190"/>
                  </a:lnTo>
                  <a:lnTo>
                    <a:pt x="524" y="364"/>
                  </a:lnTo>
                  <a:lnTo>
                    <a:pt x="524" y="386"/>
                  </a:lnTo>
                  <a:lnTo>
                    <a:pt x="460" y="422"/>
                  </a:lnTo>
                  <a:lnTo>
                    <a:pt x="546" y="284"/>
                  </a:lnTo>
                  <a:lnTo>
                    <a:pt x="524" y="262"/>
                  </a:lnTo>
                  <a:lnTo>
                    <a:pt x="474" y="291"/>
                  </a:lnTo>
                  <a:lnTo>
                    <a:pt x="401" y="408"/>
                  </a:lnTo>
                  <a:lnTo>
                    <a:pt x="357" y="444"/>
                  </a:lnTo>
                  <a:lnTo>
                    <a:pt x="146" y="444"/>
                  </a:lnTo>
                  <a:lnTo>
                    <a:pt x="138" y="430"/>
                  </a:lnTo>
                  <a:lnTo>
                    <a:pt x="189" y="356"/>
                  </a:lnTo>
                  <a:lnTo>
                    <a:pt x="306" y="270"/>
                  </a:lnTo>
                  <a:lnTo>
                    <a:pt x="306" y="262"/>
                  </a:lnTo>
                  <a:lnTo>
                    <a:pt x="313" y="248"/>
                  </a:lnTo>
                  <a:lnTo>
                    <a:pt x="284" y="233"/>
                  </a:lnTo>
                  <a:lnTo>
                    <a:pt x="124" y="335"/>
                  </a:lnTo>
                  <a:lnTo>
                    <a:pt x="73" y="408"/>
                  </a:lnTo>
                  <a:lnTo>
                    <a:pt x="52" y="386"/>
                  </a:lnTo>
                  <a:lnTo>
                    <a:pt x="102" y="306"/>
                  </a:lnTo>
                  <a:lnTo>
                    <a:pt x="189" y="241"/>
                  </a:lnTo>
                  <a:lnTo>
                    <a:pt x="218" y="241"/>
                  </a:lnTo>
                  <a:lnTo>
                    <a:pt x="241" y="211"/>
                  </a:lnTo>
                  <a:lnTo>
                    <a:pt x="218" y="190"/>
                  </a:lnTo>
                  <a:lnTo>
                    <a:pt x="124" y="219"/>
                  </a:lnTo>
                  <a:lnTo>
                    <a:pt x="22" y="313"/>
                  </a:lnTo>
                  <a:lnTo>
                    <a:pt x="7" y="313"/>
                  </a:lnTo>
                  <a:lnTo>
                    <a:pt x="0" y="306"/>
                  </a:lnTo>
                  <a:lnTo>
                    <a:pt x="73" y="233"/>
                  </a:lnTo>
                  <a:lnTo>
                    <a:pt x="138" y="219"/>
                  </a:lnTo>
                  <a:lnTo>
                    <a:pt x="167" y="175"/>
                  </a:lnTo>
                  <a:lnTo>
                    <a:pt x="146" y="153"/>
                  </a:lnTo>
                  <a:lnTo>
                    <a:pt x="73" y="190"/>
                  </a:lnTo>
                  <a:lnTo>
                    <a:pt x="109" y="116"/>
                  </a:lnTo>
                  <a:lnTo>
                    <a:pt x="109" y="59"/>
                  </a:lnTo>
                  <a:lnTo>
                    <a:pt x="153" y="44"/>
                  </a:lnTo>
                  <a:lnTo>
                    <a:pt x="153" y="30"/>
                  </a:lnTo>
                  <a:lnTo>
                    <a:pt x="146" y="22"/>
                  </a:lnTo>
                  <a:lnTo>
                    <a:pt x="408" y="0"/>
                  </a:lnTo>
                  <a:lnTo>
                    <a:pt x="721" y="22"/>
                  </a:lnTo>
                  <a:lnTo>
                    <a:pt x="1122" y="102"/>
                  </a:lnTo>
                  <a:close/>
                </a:path>
              </a:pathLst>
            </a:custGeom>
            <a:solidFill>
              <a:srgbClr val="D08C5D"/>
            </a:solidFill>
            <a:ln w="9525">
              <a:noFill/>
              <a:round/>
              <a:headEnd/>
              <a:tailEnd/>
            </a:ln>
          </p:spPr>
          <p:txBody>
            <a:bodyPr>
              <a:prstTxWarp prst="textNoShape">
                <a:avLst/>
              </a:prstTxWarp>
            </a:bodyPr>
            <a:lstStyle/>
            <a:p>
              <a:endParaRPr lang="en-US"/>
            </a:p>
          </p:txBody>
        </p:sp>
        <p:sp>
          <p:nvSpPr>
            <p:cNvPr id="51409" name="Freeform 269"/>
            <p:cNvSpPr>
              <a:spLocks noChangeAspect="1"/>
            </p:cNvSpPr>
            <p:nvPr/>
          </p:nvSpPr>
          <p:spPr bwMode="auto">
            <a:xfrm>
              <a:off x="1841" y="2978"/>
              <a:ext cx="4" cy="50"/>
            </a:xfrm>
            <a:custGeom>
              <a:avLst/>
              <a:gdLst>
                <a:gd name="T0" fmla="*/ 36 w 36"/>
                <a:gd name="T1" fmla="*/ 401 h 401"/>
                <a:gd name="T2" fmla="*/ 0 w 36"/>
                <a:gd name="T3" fmla="*/ 7 h 401"/>
                <a:gd name="T4" fmla="*/ 14 w 36"/>
                <a:gd name="T5" fmla="*/ 0 h 401"/>
                <a:gd name="T6" fmla="*/ 22 w 36"/>
                <a:gd name="T7" fmla="*/ 379 h 401"/>
                <a:gd name="T8" fmla="*/ 36 w 36"/>
                <a:gd name="T9" fmla="*/ 401 h 401"/>
                <a:gd name="T10" fmla="*/ 0 60000 65536"/>
                <a:gd name="T11" fmla="*/ 0 60000 65536"/>
                <a:gd name="T12" fmla="*/ 0 60000 65536"/>
                <a:gd name="T13" fmla="*/ 0 60000 65536"/>
                <a:gd name="T14" fmla="*/ 0 60000 65536"/>
                <a:gd name="T15" fmla="*/ 0 w 36"/>
                <a:gd name="T16" fmla="*/ 0 h 401"/>
                <a:gd name="T17" fmla="*/ 36 w 36"/>
                <a:gd name="T18" fmla="*/ 401 h 401"/>
              </a:gdLst>
              <a:ahLst/>
              <a:cxnLst>
                <a:cxn ang="T10">
                  <a:pos x="T0" y="T1"/>
                </a:cxn>
                <a:cxn ang="T11">
                  <a:pos x="T2" y="T3"/>
                </a:cxn>
                <a:cxn ang="T12">
                  <a:pos x="T4" y="T5"/>
                </a:cxn>
                <a:cxn ang="T13">
                  <a:pos x="T6" y="T7"/>
                </a:cxn>
                <a:cxn ang="T14">
                  <a:pos x="T8" y="T9"/>
                </a:cxn>
              </a:cxnLst>
              <a:rect l="T15" t="T16" r="T17" b="T18"/>
              <a:pathLst>
                <a:path w="36" h="401">
                  <a:moveTo>
                    <a:pt x="36" y="401"/>
                  </a:moveTo>
                  <a:lnTo>
                    <a:pt x="0" y="7"/>
                  </a:lnTo>
                  <a:lnTo>
                    <a:pt x="14" y="0"/>
                  </a:lnTo>
                  <a:lnTo>
                    <a:pt x="22" y="379"/>
                  </a:lnTo>
                  <a:lnTo>
                    <a:pt x="36" y="401"/>
                  </a:lnTo>
                  <a:close/>
                </a:path>
              </a:pathLst>
            </a:custGeom>
            <a:solidFill>
              <a:srgbClr val="1F1A17"/>
            </a:solidFill>
            <a:ln w="9525">
              <a:noFill/>
              <a:round/>
              <a:headEnd/>
              <a:tailEnd/>
            </a:ln>
          </p:spPr>
          <p:txBody>
            <a:bodyPr>
              <a:prstTxWarp prst="textNoShape">
                <a:avLst/>
              </a:prstTxWarp>
            </a:bodyPr>
            <a:lstStyle/>
            <a:p>
              <a:endParaRPr lang="en-US"/>
            </a:p>
          </p:txBody>
        </p:sp>
        <p:sp>
          <p:nvSpPr>
            <p:cNvPr id="51410" name="Freeform 270"/>
            <p:cNvSpPr>
              <a:spLocks noChangeAspect="1"/>
            </p:cNvSpPr>
            <p:nvPr/>
          </p:nvSpPr>
          <p:spPr bwMode="auto">
            <a:xfrm>
              <a:off x="2376" y="2986"/>
              <a:ext cx="6" cy="4"/>
            </a:xfrm>
            <a:custGeom>
              <a:avLst/>
              <a:gdLst>
                <a:gd name="T0" fmla="*/ 44 w 44"/>
                <a:gd name="T1" fmla="*/ 21 h 36"/>
                <a:gd name="T2" fmla="*/ 36 w 44"/>
                <a:gd name="T3" fmla="*/ 36 h 36"/>
                <a:gd name="T4" fmla="*/ 0 w 44"/>
                <a:gd name="T5" fmla="*/ 0 h 36"/>
                <a:gd name="T6" fmla="*/ 44 w 44"/>
                <a:gd name="T7" fmla="*/ 0 h 36"/>
                <a:gd name="T8" fmla="*/ 44 w 44"/>
                <a:gd name="T9" fmla="*/ 21 h 36"/>
                <a:gd name="T10" fmla="*/ 0 60000 65536"/>
                <a:gd name="T11" fmla="*/ 0 60000 65536"/>
                <a:gd name="T12" fmla="*/ 0 60000 65536"/>
                <a:gd name="T13" fmla="*/ 0 60000 65536"/>
                <a:gd name="T14" fmla="*/ 0 60000 65536"/>
                <a:gd name="T15" fmla="*/ 0 w 44"/>
                <a:gd name="T16" fmla="*/ 0 h 36"/>
                <a:gd name="T17" fmla="*/ 44 w 44"/>
                <a:gd name="T18" fmla="*/ 36 h 36"/>
              </a:gdLst>
              <a:ahLst/>
              <a:cxnLst>
                <a:cxn ang="T10">
                  <a:pos x="T0" y="T1"/>
                </a:cxn>
                <a:cxn ang="T11">
                  <a:pos x="T2" y="T3"/>
                </a:cxn>
                <a:cxn ang="T12">
                  <a:pos x="T4" y="T5"/>
                </a:cxn>
                <a:cxn ang="T13">
                  <a:pos x="T6" y="T7"/>
                </a:cxn>
                <a:cxn ang="T14">
                  <a:pos x="T8" y="T9"/>
                </a:cxn>
              </a:cxnLst>
              <a:rect l="T15" t="T16" r="T17" b="T18"/>
              <a:pathLst>
                <a:path w="44" h="36">
                  <a:moveTo>
                    <a:pt x="44" y="21"/>
                  </a:moveTo>
                  <a:lnTo>
                    <a:pt x="36" y="36"/>
                  </a:lnTo>
                  <a:lnTo>
                    <a:pt x="0" y="0"/>
                  </a:lnTo>
                  <a:lnTo>
                    <a:pt x="44" y="0"/>
                  </a:lnTo>
                  <a:lnTo>
                    <a:pt x="44" y="21"/>
                  </a:lnTo>
                  <a:close/>
                </a:path>
              </a:pathLst>
            </a:custGeom>
            <a:solidFill>
              <a:srgbClr val="BB845B"/>
            </a:solidFill>
            <a:ln w="9525">
              <a:noFill/>
              <a:round/>
              <a:headEnd/>
              <a:tailEnd/>
            </a:ln>
          </p:spPr>
          <p:txBody>
            <a:bodyPr>
              <a:prstTxWarp prst="textNoShape">
                <a:avLst/>
              </a:prstTxWarp>
            </a:bodyPr>
            <a:lstStyle/>
            <a:p>
              <a:endParaRPr lang="en-US"/>
            </a:p>
          </p:txBody>
        </p:sp>
        <p:sp>
          <p:nvSpPr>
            <p:cNvPr id="51411" name="Freeform 271"/>
            <p:cNvSpPr>
              <a:spLocks noChangeAspect="1"/>
            </p:cNvSpPr>
            <p:nvPr/>
          </p:nvSpPr>
          <p:spPr bwMode="auto">
            <a:xfrm>
              <a:off x="2061" y="3022"/>
              <a:ext cx="8" cy="31"/>
            </a:xfrm>
            <a:custGeom>
              <a:avLst/>
              <a:gdLst>
                <a:gd name="T0" fmla="*/ 29 w 58"/>
                <a:gd name="T1" fmla="*/ 248 h 248"/>
                <a:gd name="T2" fmla="*/ 0 w 58"/>
                <a:gd name="T3" fmla="*/ 248 h 248"/>
                <a:gd name="T4" fmla="*/ 51 w 58"/>
                <a:gd name="T5" fmla="*/ 0 h 248"/>
                <a:gd name="T6" fmla="*/ 58 w 58"/>
                <a:gd name="T7" fmla="*/ 36 h 248"/>
                <a:gd name="T8" fmla="*/ 29 w 58"/>
                <a:gd name="T9" fmla="*/ 248 h 248"/>
                <a:gd name="T10" fmla="*/ 0 60000 65536"/>
                <a:gd name="T11" fmla="*/ 0 60000 65536"/>
                <a:gd name="T12" fmla="*/ 0 60000 65536"/>
                <a:gd name="T13" fmla="*/ 0 60000 65536"/>
                <a:gd name="T14" fmla="*/ 0 60000 65536"/>
                <a:gd name="T15" fmla="*/ 0 w 58"/>
                <a:gd name="T16" fmla="*/ 0 h 248"/>
                <a:gd name="T17" fmla="*/ 58 w 58"/>
                <a:gd name="T18" fmla="*/ 248 h 248"/>
              </a:gdLst>
              <a:ahLst/>
              <a:cxnLst>
                <a:cxn ang="T10">
                  <a:pos x="T0" y="T1"/>
                </a:cxn>
                <a:cxn ang="T11">
                  <a:pos x="T2" y="T3"/>
                </a:cxn>
                <a:cxn ang="T12">
                  <a:pos x="T4" y="T5"/>
                </a:cxn>
                <a:cxn ang="T13">
                  <a:pos x="T6" y="T7"/>
                </a:cxn>
                <a:cxn ang="T14">
                  <a:pos x="T8" y="T9"/>
                </a:cxn>
              </a:cxnLst>
              <a:rect l="T15" t="T16" r="T17" b="T18"/>
              <a:pathLst>
                <a:path w="58" h="248">
                  <a:moveTo>
                    <a:pt x="29" y="248"/>
                  </a:moveTo>
                  <a:lnTo>
                    <a:pt x="0" y="248"/>
                  </a:lnTo>
                  <a:lnTo>
                    <a:pt x="51" y="0"/>
                  </a:lnTo>
                  <a:lnTo>
                    <a:pt x="58" y="36"/>
                  </a:lnTo>
                  <a:lnTo>
                    <a:pt x="29" y="248"/>
                  </a:lnTo>
                  <a:close/>
                </a:path>
              </a:pathLst>
            </a:custGeom>
            <a:solidFill>
              <a:srgbClr val="1F1A17"/>
            </a:solidFill>
            <a:ln w="9525">
              <a:noFill/>
              <a:round/>
              <a:headEnd/>
              <a:tailEnd/>
            </a:ln>
          </p:spPr>
          <p:txBody>
            <a:bodyPr>
              <a:prstTxWarp prst="textNoShape">
                <a:avLst/>
              </a:prstTxWarp>
            </a:bodyPr>
            <a:lstStyle/>
            <a:p>
              <a:endParaRPr lang="en-US"/>
            </a:p>
          </p:txBody>
        </p:sp>
        <p:sp>
          <p:nvSpPr>
            <p:cNvPr id="51412" name="Freeform 272"/>
            <p:cNvSpPr>
              <a:spLocks noChangeAspect="1"/>
            </p:cNvSpPr>
            <p:nvPr/>
          </p:nvSpPr>
          <p:spPr bwMode="auto">
            <a:xfrm>
              <a:off x="2491" y="3008"/>
              <a:ext cx="53" cy="14"/>
            </a:xfrm>
            <a:custGeom>
              <a:avLst/>
              <a:gdLst>
                <a:gd name="T0" fmla="*/ 328 w 422"/>
                <a:gd name="T1" fmla="*/ 21 h 109"/>
                <a:gd name="T2" fmla="*/ 401 w 422"/>
                <a:gd name="T3" fmla="*/ 109 h 109"/>
                <a:gd name="T4" fmla="*/ 422 w 422"/>
                <a:gd name="T5" fmla="*/ 109 h 109"/>
                <a:gd name="T6" fmla="*/ 233 w 422"/>
                <a:gd name="T7" fmla="*/ 109 h 109"/>
                <a:gd name="T8" fmla="*/ 51 w 422"/>
                <a:gd name="T9" fmla="*/ 43 h 109"/>
                <a:gd name="T10" fmla="*/ 0 w 422"/>
                <a:gd name="T11" fmla="*/ 7 h 109"/>
                <a:gd name="T12" fmla="*/ 7 w 422"/>
                <a:gd name="T13" fmla="*/ 0 h 109"/>
                <a:gd name="T14" fmla="*/ 168 w 422"/>
                <a:gd name="T15" fmla="*/ 21 h 109"/>
                <a:gd name="T16" fmla="*/ 328 w 422"/>
                <a:gd name="T17" fmla="*/ 21 h 10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22"/>
                <a:gd name="T28" fmla="*/ 0 h 109"/>
                <a:gd name="T29" fmla="*/ 422 w 422"/>
                <a:gd name="T30" fmla="*/ 109 h 10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22" h="109">
                  <a:moveTo>
                    <a:pt x="328" y="21"/>
                  </a:moveTo>
                  <a:lnTo>
                    <a:pt x="401" y="109"/>
                  </a:lnTo>
                  <a:lnTo>
                    <a:pt x="422" y="109"/>
                  </a:lnTo>
                  <a:lnTo>
                    <a:pt x="233" y="109"/>
                  </a:lnTo>
                  <a:lnTo>
                    <a:pt x="51" y="43"/>
                  </a:lnTo>
                  <a:lnTo>
                    <a:pt x="0" y="7"/>
                  </a:lnTo>
                  <a:lnTo>
                    <a:pt x="7" y="0"/>
                  </a:lnTo>
                  <a:lnTo>
                    <a:pt x="168" y="21"/>
                  </a:lnTo>
                  <a:lnTo>
                    <a:pt x="328" y="21"/>
                  </a:lnTo>
                  <a:close/>
                </a:path>
              </a:pathLst>
            </a:custGeom>
            <a:solidFill>
              <a:srgbClr val="BC829B"/>
            </a:solidFill>
            <a:ln w="9525">
              <a:noFill/>
              <a:round/>
              <a:headEnd/>
              <a:tailEnd/>
            </a:ln>
          </p:spPr>
          <p:txBody>
            <a:bodyPr>
              <a:prstTxWarp prst="textNoShape">
                <a:avLst/>
              </a:prstTxWarp>
            </a:bodyPr>
            <a:lstStyle/>
            <a:p>
              <a:endParaRPr lang="en-US"/>
            </a:p>
          </p:txBody>
        </p:sp>
        <p:sp>
          <p:nvSpPr>
            <p:cNvPr id="51413" name="Freeform 273"/>
            <p:cNvSpPr>
              <a:spLocks noChangeAspect="1"/>
            </p:cNvSpPr>
            <p:nvPr/>
          </p:nvSpPr>
          <p:spPr bwMode="auto">
            <a:xfrm>
              <a:off x="1351" y="3012"/>
              <a:ext cx="24" cy="22"/>
            </a:xfrm>
            <a:custGeom>
              <a:avLst/>
              <a:gdLst>
                <a:gd name="T0" fmla="*/ 197 w 197"/>
                <a:gd name="T1" fmla="*/ 36 h 174"/>
                <a:gd name="T2" fmla="*/ 65 w 197"/>
                <a:gd name="T3" fmla="*/ 131 h 174"/>
                <a:gd name="T4" fmla="*/ 29 w 197"/>
                <a:gd name="T5" fmla="*/ 174 h 174"/>
                <a:gd name="T6" fmla="*/ 14 w 197"/>
                <a:gd name="T7" fmla="*/ 160 h 174"/>
                <a:gd name="T8" fmla="*/ 0 w 197"/>
                <a:gd name="T9" fmla="*/ 160 h 174"/>
                <a:gd name="T10" fmla="*/ 0 w 197"/>
                <a:gd name="T11" fmla="*/ 131 h 174"/>
                <a:gd name="T12" fmla="*/ 182 w 197"/>
                <a:gd name="T13" fmla="*/ 0 h 174"/>
                <a:gd name="T14" fmla="*/ 197 w 197"/>
                <a:gd name="T15" fmla="*/ 0 h 174"/>
                <a:gd name="T16" fmla="*/ 197 w 197"/>
                <a:gd name="T17" fmla="*/ 36 h 17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97"/>
                <a:gd name="T28" fmla="*/ 0 h 174"/>
                <a:gd name="T29" fmla="*/ 197 w 197"/>
                <a:gd name="T30" fmla="*/ 174 h 17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97" h="174">
                  <a:moveTo>
                    <a:pt x="197" y="36"/>
                  </a:moveTo>
                  <a:lnTo>
                    <a:pt x="65" y="131"/>
                  </a:lnTo>
                  <a:lnTo>
                    <a:pt x="29" y="174"/>
                  </a:lnTo>
                  <a:lnTo>
                    <a:pt x="14" y="160"/>
                  </a:lnTo>
                  <a:lnTo>
                    <a:pt x="0" y="160"/>
                  </a:lnTo>
                  <a:lnTo>
                    <a:pt x="0" y="131"/>
                  </a:lnTo>
                  <a:lnTo>
                    <a:pt x="182" y="0"/>
                  </a:lnTo>
                  <a:lnTo>
                    <a:pt x="197" y="0"/>
                  </a:lnTo>
                  <a:lnTo>
                    <a:pt x="197" y="36"/>
                  </a:lnTo>
                  <a:close/>
                </a:path>
              </a:pathLst>
            </a:custGeom>
            <a:solidFill>
              <a:srgbClr val="1F1A17"/>
            </a:solidFill>
            <a:ln w="9525">
              <a:noFill/>
              <a:round/>
              <a:headEnd/>
              <a:tailEnd/>
            </a:ln>
          </p:spPr>
          <p:txBody>
            <a:bodyPr>
              <a:prstTxWarp prst="textNoShape">
                <a:avLst/>
              </a:prstTxWarp>
            </a:bodyPr>
            <a:lstStyle/>
            <a:p>
              <a:endParaRPr lang="en-US"/>
            </a:p>
          </p:txBody>
        </p:sp>
        <p:sp>
          <p:nvSpPr>
            <p:cNvPr id="51414" name="Freeform 274"/>
            <p:cNvSpPr>
              <a:spLocks noChangeAspect="1"/>
            </p:cNvSpPr>
            <p:nvPr/>
          </p:nvSpPr>
          <p:spPr bwMode="auto">
            <a:xfrm>
              <a:off x="1557" y="3015"/>
              <a:ext cx="8" cy="2"/>
            </a:xfrm>
            <a:custGeom>
              <a:avLst/>
              <a:gdLst>
                <a:gd name="T0" fmla="*/ 0 w 65"/>
                <a:gd name="T1" fmla="*/ 0 h 15"/>
                <a:gd name="T2" fmla="*/ 65 w 65"/>
                <a:gd name="T3" fmla="*/ 15 h 15"/>
                <a:gd name="T4" fmla="*/ 0 w 65"/>
                <a:gd name="T5" fmla="*/ 0 h 15"/>
                <a:gd name="T6" fmla="*/ 0 60000 65536"/>
                <a:gd name="T7" fmla="*/ 0 60000 65536"/>
                <a:gd name="T8" fmla="*/ 0 60000 65536"/>
                <a:gd name="T9" fmla="*/ 0 w 65"/>
                <a:gd name="T10" fmla="*/ 0 h 15"/>
                <a:gd name="T11" fmla="*/ 65 w 65"/>
                <a:gd name="T12" fmla="*/ 15 h 15"/>
              </a:gdLst>
              <a:ahLst/>
              <a:cxnLst>
                <a:cxn ang="T6">
                  <a:pos x="T0" y="T1"/>
                </a:cxn>
                <a:cxn ang="T7">
                  <a:pos x="T2" y="T3"/>
                </a:cxn>
                <a:cxn ang="T8">
                  <a:pos x="T4" y="T5"/>
                </a:cxn>
              </a:cxnLst>
              <a:rect l="T9" t="T10" r="T11" b="T12"/>
              <a:pathLst>
                <a:path w="65" h="15">
                  <a:moveTo>
                    <a:pt x="0" y="0"/>
                  </a:moveTo>
                  <a:lnTo>
                    <a:pt x="65" y="15"/>
                  </a:lnTo>
                  <a:lnTo>
                    <a:pt x="0" y="0"/>
                  </a:lnTo>
                  <a:close/>
                </a:path>
              </a:pathLst>
            </a:custGeom>
            <a:solidFill>
              <a:srgbClr val="FFFFFF"/>
            </a:solidFill>
            <a:ln w="9525">
              <a:noFill/>
              <a:round/>
              <a:headEnd/>
              <a:tailEnd/>
            </a:ln>
          </p:spPr>
          <p:txBody>
            <a:bodyPr>
              <a:prstTxWarp prst="textNoShape">
                <a:avLst/>
              </a:prstTxWarp>
            </a:bodyPr>
            <a:lstStyle/>
            <a:p>
              <a:endParaRPr lang="en-US"/>
            </a:p>
          </p:txBody>
        </p:sp>
        <p:sp>
          <p:nvSpPr>
            <p:cNvPr id="51415" name="Freeform 275"/>
            <p:cNvSpPr>
              <a:spLocks noChangeAspect="1"/>
            </p:cNvSpPr>
            <p:nvPr/>
          </p:nvSpPr>
          <p:spPr bwMode="auto">
            <a:xfrm>
              <a:off x="2053" y="3015"/>
              <a:ext cx="1" cy="50"/>
            </a:xfrm>
            <a:custGeom>
              <a:avLst/>
              <a:gdLst>
                <a:gd name="T0" fmla="*/ 0 w 6"/>
                <a:gd name="T1" fmla="*/ 401 h 401"/>
                <a:gd name="T2" fmla="*/ 6 w 6"/>
                <a:gd name="T3" fmla="*/ 0 h 401"/>
                <a:gd name="T4" fmla="*/ 6 w 6"/>
                <a:gd name="T5" fmla="*/ 357 h 401"/>
                <a:gd name="T6" fmla="*/ 0 w 6"/>
                <a:gd name="T7" fmla="*/ 401 h 401"/>
                <a:gd name="T8" fmla="*/ 0 60000 65536"/>
                <a:gd name="T9" fmla="*/ 0 60000 65536"/>
                <a:gd name="T10" fmla="*/ 0 60000 65536"/>
                <a:gd name="T11" fmla="*/ 0 60000 65536"/>
                <a:gd name="T12" fmla="*/ 0 w 6"/>
                <a:gd name="T13" fmla="*/ 0 h 401"/>
                <a:gd name="T14" fmla="*/ 6 w 6"/>
                <a:gd name="T15" fmla="*/ 401 h 401"/>
              </a:gdLst>
              <a:ahLst/>
              <a:cxnLst>
                <a:cxn ang="T8">
                  <a:pos x="T0" y="T1"/>
                </a:cxn>
                <a:cxn ang="T9">
                  <a:pos x="T2" y="T3"/>
                </a:cxn>
                <a:cxn ang="T10">
                  <a:pos x="T4" y="T5"/>
                </a:cxn>
                <a:cxn ang="T11">
                  <a:pos x="T6" y="T7"/>
                </a:cxn>
              </a:cxnLst>
              <a:rect l="T12" t="T13" r="T14" b="T15"/>
              <a:pathLst>
                <a:path w="6" h="401">
                  <a:moveTo>
                    <a:pt x="0" y="401"/>
                  </a:moveTo>
                  <a:lnTo>
                    <a:pt x="6" y="0"/>
                  </a:lnTo>
                  <a:lnTo>
                    <a:pt x="6" y="357"/>
                  </a:lnTo>
                  <a:lnTo>
                    <a:pt x="0" y="401"/>
                  </a:lnTo>
                  <a:close/>
                </a:path>
              </a:pathLst>
            </a:custGeom>
            <a:solidFill>
              <a:srgbClr val="1F1A17"/>
            </a:solidFill>
            <a:ln w="9525">
              <a:noFill/>
              <a:round/>
              <a:headEnd/>
              <a:tailEnd/>
            </a:ln>
          </p:spPr>
          <p:txBody>
            <a:bodyPr>
              <a:prstTxWarp prst="textNoShape">
                <a:avLst/>
              </a:prstTxWarp>
            </a:bodyPr>
            <a:lstStyle/>
            <a:p>
              <a:endParaRPr lang="en-US"/>
            </a:p>
          </p:txBody>
        </p:sp>
        <p:sp>
          <p:nvSpPr>
            <p:cNvPr id="51416" name="Freeform 276"/>
            <p:cNvSpPr>
              <a:spLocks noChangeAspect="1"/>
            </p:cNvSpPr>
            <p:nvPr/>
          </p:nvSpPr>
          <p:spPr bwMode="auto">
            <a:xfrm>
              <a:off x="1520" y="3019"/>
              <a:ext cx="5" cy="4"/>
            </a:xfrm>
            <a:custGeom>
              <a:avLst/>
              <a:gdLst>
                <a:gd name="T0" fmla="*/ 37 w 37"/>
                <a:gd name="T1" fmla="*/ 0 h 28"/>
                <a:gd name="T2" fmla="*/ 0 w 37"/>
                <a:gd name="T3" fmla="*/ 28 h 28"/>
                <a:gd name="T4" fmla="*/ 37 w 37"/>
                <a:gd name="T5" fmla="*/ 0 h 28"/>
                <a:gd name="T6" fmla="*/ 0 60000 65536"/>
                <a:gd name="T7" fmla="*/ 0 60000 65536"/>
                <a:gd name="T8" fmla="*/ 0 60000 65536"/>
                <a:gd name="T9" fmla="*/ 0 w 37"/>
                <a:gd name="T10" fmla="*/ 0 h 28"/>
                <a:gd name="T11" fmla="*/ 37 w 37"/>
                <a:gd name="T12" fmla="*/ 28 h 28"/>
              </a:gdLst>
              <a:ahLst/>
              <a:cxnLst>
                <a:cxn ang="T6">
                  <a:pos x="T0" y="T1"/>
                </a:cxn>
                <a:cxn ang="T7">
                  <a:pos x="T2" y="T3"/>
                </a:cxn>
                <a:cxn ang="T8">
                  <a:pos x="T4" y="T5"/>
                </a:cxn>
              </a:cxnLst>
              <a:rect l="T9" t="T10" r="T11" b="T12"/>
              <a:pathLst>
                <a:path w="37" h="28">
                  <a:moveTo>
                    <a:pt x="37" y="0"/>
                  </a:moveTo>
                  <a:lnTo>
                    <a:pt x="0" y="28"/>
                  </a:lnTo>
                  <a:lnTo>
                    <a:pt x="37" y="0"/>
                  </a:lnTo>
                  <a:close/>
                </a:path>
              </a:pathLst>
            </a:custGeom>
            <a:solidFill>
              <a:srgbClr val="FFFFFF"/>
            </a:solidFill>
            <a:ln w="9525">
              <a:noFill/>
              <a:round/>
              <a:headEnd/>
              <a:tailEnd/>
            </a:ln>
          </p:spPr>
          <p:txBody>
            <a:bodyPr>
              <a:prstTxWarp prst="textNoShape">
                <a:avLst/>
              </a:prstTxWarp>
            </a:bodyPr>
            <a:lstStyle/>
            <a:p>
              <a:endParaRPr lang="en-US"/>
            </a:p>
          </p:txBody>
        </p:sp>
        <p:sp>
          <p:nvSpPr>
            <p:cNvPr id="51417" name="Freeform 277"/>
            <p:cNvSpPr>
              <a:spLocks noChangeAspect="1"/>
            </p:cNvSpPr>
            <p:nvPr/>
          </p:nvSpPr>
          <p:spPr bwMode="auto">
            <a:xfrm>
              <a:off x="2513" y="3026"/>
              <a:ext cx="45" cy="12"/>
            </a:xfrm>
            <a:custGeom>
              <a:avLst/>
              <a:gdLst>
                <a:gd name="T0" fmla="*/ 284 w 357"/>
                <a:gd name="T1" fmla="*/ 7 h 94"/>
                <a:gd name="T2" fmla="*/ 357 w 357"/>
                <a:gd name="T3" fmla="*/ 94 h 94"/>
                <a:gd name="T4" fmla="*/ 95 w 357"/>
                <a:gd name="T5" fmla="*/ 43 h 94"/>
                <a:gd name="T6" fmla="*/ 0 w 357"/>
                <a:gd name="T7" fmla="*/ 0 h 94"/>
                <a:gd name="T8" fmla="*/ 109 w 357"/>
                <a:gd name="T9" fmla="*/ 29 h 94"/>
                <a:gd name="T10" fmla="*/ 284 w 357"/>
                <a:gd name="T11" fmla="*/ 7 h 94"/>
                <a:gd name="T12" fmla="*/ 0 60000 65536"/>
                <a:gd name="T13" fmla="*/ 0 60000 65536"/>
                <a:gd name="T14" fmla="*/ 0 60000 65536"/>
                <a:gd name="T15" fmla="*/ 0 60000 65536"/>
                <a:gd name="T16" fmla="*/ 0 60000 65536"/>
                <a:gd name="T17" fmla="*/ 0 60000 65536"/>
                <a:gd name="T18" fmla="*/ 0 w 357"/>
                <a:gd name="T19" fmla="*/ 0 h 94"/>
                <a:gd name="T20" fmla="*/ 357 w 357"/>
                <a:gd name="T21" fmla="*/ 94 h 94"/>
              </a:gdLst>
              <a:ahLst/>
              <a:cxnLst>
                <a:cxn ang="T12">
                  <a:pos x="T0" y="T1"/>
                </a:cxn>
                <a:cxn ang="T13">
                  <a:pos x="T2" y="T3"/>
                </a:cxn>
                <a:cxn ang="T14">
                  <a:pos x="T4" y="T5"/>
                </a:cxn>
                <a:cxn ang="T15">
                  <a:pos x="T6" y="T7"/>
                </a:cxn>
                <a:cxn ang="T16">
                  <a:pos x="T8" y="T9"/>
                </a:cxn>
                <a:cxn ang="T17">
                  <a:pos x="T10" y="T11"/>
                </a:cxn>
              </a:cxnLst>
              <a:rect l="T18" t="T19" r="T20" b="T21"/>
              <a:pathLst>
                <a:path w="357" h="94">
                  <a:moveTo>
                    <a:pt x="284" y="7"/>
                  </a:moveTo>
                  <a:lnTo>
                    <a:pt x="357" y="94"/>
                  </a:lnTo>
                  <a:lnTo>
                    <a:pt x="95" y="43"/>
                  </a:lnTo>
                  <a:lnTo>
                    <a:pt x="0" y="0"/>
                  </a:lnTo>
                  <a:lnTo>
                    <a:pt x="109" y="29"/>
                  </a:lnTo>
                  <a:lnTo>
                    <a:pt x="284" y="7"/>
                  </a:lnTo>
                  <a:close/>
                </a:path>
              </a:pathLst>
            </a:custGeom>
            <a:solidFill>
              <a:srgbClr val="BC829B"/>
            </a:solidFill>
            <a:ln w="9525">
              <a:noFill/>
              <a:round/>
              <a:headEnd/>
              <a:tailEnd/>
            </a:ln>
          </p:spPr>
          <p:txBody>
            <a:bodyPr>
              <a:prstTxWarp prst="textNoShape">
                <a:avLst/>
              </a:prstTxWarp>
            </a:bodyPr>
            <a:lstStyle/>
            <a:p>
              <a:endParaRPr lang="en-US"/>
            </a:p>
          </p:txBody>
        </p:sp>
        <p:sp>
          <p:nvSpPr>
            <p:cNvPr id="51418" name="Freeform 278"/>
            <p:cNvSpPr>
              <a:spLocks noChangeAspect="1"/>
            </p:cNvSpPr>
            <p:nvPr/>
          </p:nvSpPr>
          <p:spPr bwMode="auto">
            <a:xfrm>
              <a:off x="1181" y="3028"/>
              <a:ext cx="5" cy="4"/>
            </a:xfrm>
            <a:custGeom>
              <a:avLst/>
              <a:gdLst>
                <a:gd name="T0" fmla="*/ 43 w 43"/>
                <a:gd name="T1" fmla="*/ 0 h 29"/>
                <a:gd name="T2" fmla="*/ 0 w 43"/>
                <a:gd name="T3" fmla="*/ 29 h 29"/>
                <a:gd name="T4" fmla="*/ 43 w 43"/>
                <a:gd name="T5" fmla="*/ 0 h 29"/>
                <a:gd name="T6" fmla="*/ 0 60000 65536"/>
                <a:gd name="T7" fmla="*/ 0 60000 65536"/>
                <a:gd name="T8" fmla="*/ 0 60000 65536"/>
                <a:gd name="T9" fmla="*/ 0 w 43"/>
                <a:gd name="T10" fmla="*/ 0 h 29"/>
                <a:gd name="T11" fmla="*/ 43 w 43"/>
                <a:gd name="T12" fmla="*/ 29 h 29"/>
              </a:gdLst>
              <a:ahLst/>
              <a:cxnLst>
                <a:cxn ang="T6">
                  <a:pos x="T0" y="T1"/>
                </a:cxn>
                <a:cxn ang="T7">
                  <a:pos x="T2" y="T3"/>
                </a:cxn>
                <a:cxn ang="T8">
                  <a:pos x="T4" y="T5"/>
                </a:cxn>
              </a:cxnLst>
              <a:rect l="T9" t="T10" r="T11" b="T12"/>
              <a:pathLst>
                <a:path w="43" h="29">
                  <a:moveTo>
                    <a:pt x="43" y="0"/>
                  </a:moveTo>
                  <a:lnTo>
                    <a:pt x="0" y="29"/>
                  </a:lnTo>
                  <a:lnTo>
                    <a:pt x="43" y="0"/>
                  </a:lnTo>
                  <a:close/>
                </a:path>
              </a:pathLst>
            </a:custGeom>
            <a:solidFill>
              <a:srgbClr val="FFFFFF"/>
            </a:solidFill>
            <a:ln w="9525">
              <a:noFill/>
              <a:round/>
              <a:headEnd/>
              <a:tailEnd/>
            </a:ln>
          </p:spPr>
          <p:txBody>
            <a:bodyPr>
              <a:prstTxWarp prst="textNoShape">
                <a:avLst/>
              </a:prstTxWarp>
            </a:bodyPr>
            <a:lstStyle/>
            <a:p>
              <a:endParaRPr lang="en-US"/>
            </a:p>
          </p:txBody>
        </p:sp>
        <p:sp>
          <p:nvSpPr>
            <p:cNvPr id="51419" name="Freeform 279"/>
            <p:cNvSpPr>
              <a:spLocks noChangeAspect="1"/>
            </p:cNvSpPr>
            <p:nvPr/>
          </p:nvSpPr>
          <p:spPr bwMode="auto">
            <a:xfrm>
              <a:off x="2450" y="3028"/>
              <a:ext cx="20" cy="42"/>
            </a:xfrm>
            <a:custGeom>
              <a:avLst/>
              <a:gdLst>
                <a:gd name="T0" fmla="*/ 145 w 161"/>
                <a:gd name="T1" fmla="*/ 240 h 334"/>
                <a:gd name="T2" fmla="*/ 161 w 161"/>
                <a:gd name="T3" fmla="*/ 312 h 334"/>
                <a:gd name="T4" fmla="*/ 161 w 161"/>
                <a:gd name="T5" fmla="*/ 334 h 334"/>
                <a:gd name="T6" fmla="*/ 73 w 161"/>
                <a:gd name="T7" fmla="*/ 269 h 334"/>
                <a:gd name="T8" fmla="*/ 44 w 161"/>
                <a:gd name="T9" fmla="*/ 80 h 334"/>
                <a:gd name="T10" fmla="*/ 0 w 161"/>
                <a:gd name="T11" fmla="*/ 0 h 334"/>
                <a:gd name="T12" fmla="*/ 73 w 161"/>
                <a:gd name="T13" fmla="*/ 29 h 334"/>
                <a:gd name="T14" fmla="*/ 145 w 161"/>
                <a:gd name="T15" fmla="*/ 240 h 334"/>
                <a:gd name="T16" fmla="*/ 0 60000 65536"/>
                <a:gd name="T17" fmla="*/ 0 60000 65536"/>
                <a:gd name="T18" fmla="*/ 0 60000 65536"/>
                <a:gd name="T19" fmla="*/ 0 60000 65536"/>
                <a:gd name="T20" fmla="*/ 0 60000 65536"/>
                <a:gd name="T21" fmla="*/ 0 60000 65536"/>
                <a:gd name="T22" fmla="*/ 0 60000 65536"/>
                <a:gd name="T23" fmla="*/ 0 60000 65536"/>
                <a:gd name="T24" fmla="*/ 0 w 161"/>
                <a:gd name="T25" fmla="*/ 0 h 334"/>
                <a:gd name="T26" fmla="*/ 161 w 161"/>
                <a:gd name="T27" fmla="*/ 334 h 33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61" h="334">
                  <a:moveTo>
                    <a:pt x="145" y="240"/>
                  </a:moveTo>
                  <a:lnTo>
                    <a:pt x="161" y="312"/>
                  </a:lnTo>
                  <a:lnTo>
                    <a:pt x="161" y="334"/>
                  </a:lnTo>
                  <a:lnTo>
                    <a:pt x="73" y="269"/>
                  </a:lnTo>
                  <a:lnTo>
                    <a:pt x="44" y="80"/>
                  </a:lnTo>
                  <a:lnTo>
                    <a:pt x="0" y="0"/>
                  </a:lnTo>
                  <a:lnTo>
                    <a:pt x="73" y="29"/>
                  </a:lnTo>
                  <a:lnTo>
                    <a:pt x="145" y="240"/>
                  </a:lnTo>
                  <a:close/>
                </a:path>
              </a:pathLst>
            </a:custGeom>
            <a:solidFill>
              <a:srgbClr val="3D9B8E"/>
            </a:solidFill>
            <a:ln w="9525">
              <a:noFill/>
              <a:round/>
              <a:headEnd/>
              <a:tailEnd/>
            </a:ln>
          </p:spPr>
          <p:txBody>
            <a:bodyPr>
              <a:prstTxWarp prst="textNoShape">
                <a:avLst/>
              </a:prstTxWarp>
            </a:bodyPr>
            <a:lstStyle/>
            <a:p>
              <a:endParaRPr lang="en-US"/>
            </a:p>
          </p:txBody>
        </p:sp>
        <p:sp>
          <p:nvSpPr>
            <p:cNvPr id="51420" name="Freeform 280"/>
            <p:cNvSpPr>
              <a:spLocks noChangeAspect="1"/>
            </p:cNvSpPr>
            <p:nvPr/>
          </p:nvSpPr>
          <p:spPr bwMode="auto">
            <a:xfrm>
              <a:off x="1849" y="3031"/>
              <a:ext cx="10" cy="43"/>
            </a:xfrm>
            <a:custGeom>
              <a:avLst/>
              <a:gdLst>
                <a:gd name="T0" fmla="*/ 80 w 80"/>
                <a:gd name="T1" fmla="*/ 8 h 342"/>
                <a:gd name="T2" fmla="*/ 23 w 80"/>
                <a:gd name="T3" fmla="*/ 117 h 342"/>
                <a:gd name="T4" fmla="*/ 44 w 80"/>
                <a:gd name="T5" fmla="*/ 342 h 342"/>
                <a:gd name="T6" fmla="*/ 23 w 80"/>
                <a:gd name="T7" fmla="*/ 270 h 342"/>
                <a:gd name="T8" fmla="*/ 0 w 80"/>
                <a:gd name="T9" fmla="*/ 117 h 342"/>
                <a:gd name="T10" fmla="*/ 66 w 80"/>
                <a:gd name="T11" fmla="*/ 0 h 342"/>
                <a:gd name="T12" fmla="*/ 74 w 80"/>
                <a:gd name="T13" fmla="*/ 0 h 342"/>
                <a:gd name="T14" fmla="*/ 80 w 80"/>
                <a:gd name="T15" fmla="*/ 8 h 342"/>
                <a:gd name="T16" fmla="*/ 0 60000 65536"/>
                <a:gd name="T17" fmla="*/ 0 60000 65536"/>
                <a:gd name="T18" fmla="*/ 0 60000 65536"/>
                <a:gd name="T19" fmla="*/ 0 60000 65536"/>
                <a:gd name="T20" fmla="*/ 0 60000 65536"/>
                <a:gd name="T21" fmla="*/ 0 60000 65536"/>
                <a:gd name="T22" fmla="*/ 0 60000 65536"/>
                <a:gd name="T23" fmla="*/ 0 60000 65536"/>
                <a:gd name="T24" fmla="*/ 0 w 80"/>
                <a:gd name="T25" fmla="*/ 0 h 342"/>
                <a:gd name="T26" fmla="*/ 80 w 80"/>
                <a:gd name="T27" fmla="*/ 342 h 34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80" h="342">
                  <a:moveTo>
                    <a:pt x="80" y="8"/>
                  </a:moveTo>
                  <a:lnTo>
                    <a:pt x="23" y="117"/>
                  </a:lnTo>
                  <a:lnTo>
                    <a:pt x="44" y="342"/>
                  </a:lnTo>
                  <a:lnTo>
                    <a:pt x="23" y="270"/>
                  </a:lnTo>
                  <a:lnTo>
                    <a:pt x="0" y="117"/>
                  </a:lnTo>
                  <a:lnTo>
                    <a:pt x="66" y="0"/>
                  </a:lnTo>
                  <a:lnTo>
                    <a:pt x="74" y="0"/>
                  </a:lnTo>
                  <a:lnTo>
                    <a:pt x="80" y="8"/>
                  </a:lnTo>
                  <a:close/>
                </a:path>
              </a:pathLst>
            </a:custGeom>
            <a:solidFill>
              <a:srgbClr val="1F1A17"/>
            </a:solidFill>
            <a:ln w="9525">
              <a:noFill/>
              <a:round/>
              <a:headEnd/>
              <a:tailEnd/>
            </a:ln>
          </p:spPr>
          <p:txBody>
            <a:bodyPr>
              <a:prstTxWarp prst="textNoShape">
                <a:avLst/>
              </a:prstTxWarp>
            </a:bodyPr>
            <a:lstStyle/>
            <a:p>
              <a:endParaRPr lang="en-US"/>
            </a:p>
          </p:txBody>
        </p:sp>
        <p:sp>
          <p:nvSpPr>
            <p:cNvPr id="51421" name="Freeform 281"/>
            <p:cNvSpPr>
              <a:spLocks noChangeAspect="1"/>
            </p:cNvSpPr>
            <p:nvPr/>
          </p:nvSpPr>
          <p:spPr bwMode="auto">
            <a:xfrm>
              <a:off x="1888" y="3038"/>
              <a:ext cx="9" cy="26"/>
            </a:xfrm>
            <a:custGeom>
              <a:avLst/>
              <a:gdLst>
                <a:gd name="T0" fmla="*/ 72 w 72"/>
                <a:gd name="T1" fmla="*/ 182 h 203"/>
                <a:gd name="T2" fmla="*/ 72 w 72"/>
                <a:gd name="T3" fmla="*/ 203 h 203"/>
                <a:gd name="T4" fmla="*/ 22 w 72"/>
                <a:gd name="T5" fmla="*/ 182 h 203"/>
                <a:gd name="T6" fmla="*/ 0 w 72"/>
                <a:gd name="T7" fmla="*/ 66 h 203"/>
                <a:gd name="T8" fmla="*/ 14 w 72"/>
                <a:gd name="T9" fmla="*/ 0 h 203"/>
                <a:gd name="T10" fmla="*/ 37 w 72"/>
                <a:gd name="T11" fmla="*/ 138 h 203"/>
                <a:gd name="T12" fmla="*/ 72 w 72"/>
                <a:gd name="T13" fmla="*/ 182 h 203"/>
                <a:gd name="T14" fmla="*/ 0 60000 65536"/>
                <a:gd name="T15" fmla="*/ 0 60000 65536"/>
                <a:gd name="T16" fmla="*/ 0 60000 65536"/>
                <a:gd name="T17" fmla="*/ 0 60000 65536"/>
                <a:gd name="T18" fmla="*/ 0 60000 65536"/>
                <a:gd name="T19" fmla="*/ 0 60000 65536"/>
                <a:gd name="T20" fmla="*/ 0 60000 65536"/>
                <a:gd name="T21" fmla="*/ 0 w 72"/>
                <a:gd name="T22" fmla="*/ 0 h 203"/>
                <a:gd name="T23" fmla="*/ 72 w 72"/>
                <a:gd name="T24" fmla="*/ 203 h 20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2" h="203">
                  <a:moveTo>
                    <a:pt x="72" y="182"/>
                  </a:moveTo>
                  <a:lnTo>
                    <a:pt x="72" y="203"/>
                  </a:lnTo>
                  <a:lnTo>
                    <a:pt x="22" y="182"/>
                  </a:lnTo>
                  <a:lnTo>
                    <a:pt x="0" y="66"/>
                  </a:lnTo>
                  <a:lnTo>
                    <a:pt x="14" y="0"/>
                  </a:lnTo>
                  <a:lnTo>
                    <a:pt x="37" y="138"/>
                  </a:lnTo>
                  <a:lnTo>
                    <a:pt x="72" y="182"/>
                  </a:lnTo>
                  <a:close/>
                </a:path>
              </a:pathLst>
            </a:custGeom>
            <a:solidFill>
              <a:srgbClr val="1F1A17"/>
            </a:solidFill>
            <a:ln w="9525">
              <a:noFill/>
              <a:round/>
              <a:headEnd/>
              <a:tailEnd/>
            </a:ln>
          </p:spPr>
          <p:txBody>
            <a:bodyPr>
              <a:prstTxWarp prst="textNoShape">
                <a:avLst/>
              </a:prstTxWarp>
            </a:bodyPr>
            <a:lstStyle/>
            <a:p>
              <a:endParaRPr lang="en-US"/>
            </a:p>
          </p:txBody>
        </p:sp>
        <p:sp>
          <p:nvSpPr>
            <p:cNvPr id="51422" name="Freeform 282"/>
            <p:cNvSpPr>
              <a:spLocks noChangeAspect="1"/>
            </p:cNvSpPr>
            <p:nvPr/>
          </p:nvSpPr>
          <p:spPr bwMode="auto">
            <a:xfrm>
              <a:off x="2527" y="3040"/>
              <a:ext cx="50" cy="16"/>
            </a:xfrm>
            <a:custGeom>
              <a:avLst/>
              <a:gdLst>
                <a:gd name="T0" fmla="*/ 277 w 394"/>
                <a:gd name="T1" fmla="*/ 23 h 124"/>
                <a:gd name="T2" fmla="*/ 394 w 394"/>
                <a:gd name="T3" fmla="*/ 124 h 124"/>
                <a:gd name="T4" fmla="*/ 190 w 394"/>
                <a:gd name="T5" fmla="*/ 103 h 124"/>
                <a:gd name="T6" fmla="*/ 0 w 394"/>
                <a:gd name="T7" fmla="*/ 0 h 124"/>
                <a:gd name="T8" fmla="*/ 226 w 394"/>
                <a:gd name="T9" fmla="*/ 29 h 124"/>
                <a:gd name="T10" fmla="*/ 277 w 394"/>
                <a:gd name="T11" fmla="*/ 23 h 124"/>
                <a:gd name="T12" fmla="*/ 0 60000 65536"/>
                <a:gd name="T13" fmla="*/ 0 60000 65536"/>
                <a:gd name="T14" fmla="*/ 0 60000 65536"/>
                <a:gd name="T15" fmla="*/ 0 60000 65536"/>
                <a:gd name="T16" fmla="*/ 0 60000 65536"/>
                <a:gd name="T17" fmla="*/ 0 60000 65536"/>
                <a:gd name="T18" fmla="*/ 0 w 394"/>
                <a:gd name="T19" fmla="*/ 0 h 124"/>
                <a:gd name="T20" fmla="*/ 394 w 394"/>
                <a:gd name="T21" fmla="*/ 124 h 124"/>
              </a:gdLst>
              <a:ahLst/>
              <a:cxnLst>
                <a:cxn ang="T12">
                  <a:pos x="T0" y="T1"/>
                </a:cxn>
                <a:cxn ang="T13">
                  <a:pos x="T2" y="T3"/>
                </a:cxn>
                <a:cxn ang="T14">
                  <a:pos x="T4" y="T5"/>
                </a:cxn>
                <a:cxn ang="T15">
                  <a:pos x="T6" y="T7"/>
                </a:cxn>
                <a:cxn ang="T16">
                  <a:pos x="T8" y="T9"/>
                </a:cxn>
                <a:cxn ang="T17">
                  <a:pos x="T10" y="T11"/>
                </a:cxn>
              </a:cxnLst>
              <a:rect l="T18" t="T19" r="T20" b="T21"/>
              <a:pathLst>
                <a:path w="394" h="124">
                  <a:moveTo>
                    <a:pt x="277" y="23"/>
                  </a:moveTo>
                  <a:lnTo>
                    <a:pt x="394" y="124"/>
                  </a:lnTo>
                  <a:lnTo>
                    <a:pt x="190" y="103"/>
                  </a:lnTo>
                  <a:lnTo>
                    <a:pt x="0" y="0"/>
                  </a:lnTo>
                  <a:lnTo>
                    <a:pt x="226" y="29"/>
                  </a:lnTo>
                  <a:lnTo>
                    <a:pt x="277" y="23"/>
                  </a:lnTo>
                  <a:close/>
                </a:path>
              </a:pathLst>
            </a:custGeom>
            <a:solidFill>
              <a:srgbClr val="BC829B"/>
            </a:solidFill>
            <a:ln w="9525">
              <a:noFill/>
              <a:round/>
              <a:headEnd/>
              <a:tailEnd/>
            </a:ln>
          </p:spPr>
          <p:txBody>
            <a:bodyPr>
              <a:prstTxWarp prst="textNoShape">
                <a:avLst/>
              </a:prstTxWarp>
            </a:bodyPr>
            <a:lstStyle/>
            <a:p>
              <a:endParaRPr lang="en-US"/>
            </a:p>
          </p:txBody>
        </p:sp>
        <p:sp>
          <p:nvSpPr>
            <p:cNvPr id="51423" name="Freeform 283"/>
            <p:cNvSpPr>
              <a:spLocks noChangeAspect="1"/>
            </p:cNvSpPr>
            <p:nvPr/>
          </p:nvSpPr>
          <p:spPr bwMode="auto">
            <a:xfrm>
              <a:off x="1708" y="3047"/>
              <a:ext cx="24" cy="41"/>
            </a:xfrm>
            <a:custGeom>
              <a:avLst/>
              <a:gdLst>
                <a:gd name="T0" fmla="*/ 94 w 189"/>
                <a:gd name="T1" fmla="*/ 116 h 327"/>
                <a:gd name="T2" fmla="*/ 0 w 189"/>
                <a:gd name="T3" fmla="*/ 327 h 327"/>
                <a:gd name="T4" fmla="*/ 43 w 189"/>
                <a:gd name="T5" fmla="*/ 166 h 327"/>
                <a:gd name="T6" fmla="*/ 123 w 189"/>
                <a:gd name="T7" fmla="*/ 43 h 327"/>
                <a:gd name="T8" fmla="*/ 181 w 189"/>
                <a:gd name="T9" fmla="*/ 0 h 327"/>
                <a:gd name="T10" fmla="*/ 189 w 189"/>
                <a:gd name="T11" fmla="*/ 0 h 327"/>
                <a:gd name="T12" fmla="*/ 94 w 189"/>
                <a:gd name="T13" fmla="*/ 116 h 327"/>
                <a:gd name="T14" fmla="*/ 0 60000 65536"/>
                <a:gd name="T15" fmla="*/ 0 60000 65536"/>
                <a:gd name="T16" fmla="*/ 0 60000 65536"/>
                <a:gd name="T17" fmla="*/ 0 60000 65536"/>
                <a:gd name="T18" fmla="*/ 0 60000 65536"/>
                <a:gd name="T19" fmla="*/ 0 60000 65536"/>
                <a:gd name="T20" fmla="*/ 0 60000 65536"/>
                <a:gd name="T21" fmla="*/ 0 w 189"/>
                <a:gd name="T22" fmla="*/ 0 h 327"/>
                <a:gd name="T23" fmla="*/ 189 w 189"/>
                <a:gd name="T24" fmla="*/ 327 h 32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89" h="327">
                  <a:moveTo>
                    <a:pt x="94" y="116"/>
                  </a:moveTo>
                  <a:lnTo>
                    <a:pt x="0" y="327"/>
                  </a:lnTo>
                  <a:lnTo>
                    <a:pt x="43" y="166"/>
                  </a:lnTo>
                  <a:lnTo>
                    <a:pt x="123" y="43"/>
                  </a:lnTo>
                  <a:lnTo>
                    <a:pt x="181" y="0"/>
                  </a:lnTo>
                  <a:lnTo>
                    <a:pt x="189" y="0"/>
                  </a:lnTo>
                  <a:lnTo>
                    <a:pt x="94" y="116"/>
                  </a:lnTo>
                  <a:close/>
                </a:path>
              </a:pathLst>
            </a:custGeom>
            <a:solidFill>
              <a:srgbClr val="1F1A17"/>
            </a:solidFill>
            <a:ln w="9525">
              <a:noFill/>
              <a:round/>
              <a:headEnd/>
              <a:tailEnd/>
            </a:ln>
          </p:spPr>
          <p:txBody>
            <a:bodyPr>
              <a:prstTxWarp prst="textNoShape">
                <a:avLst/>
              </a:prstTxWarp>
            </a:bodyPr>
            <a:lstStyle/>
            <a:p>
              <a:endParaRPr lang="en-US"/>
            </a:p>
          </p:txBody>
        </p:sp>
        <p:sp>
          <p:nvSpPr>
            <p:cNvPr id="51424" name="Freeform 284"/>
            <p:cNvSpPr>
              <a:spLocks noChangeAspect="1"/>
            </p:cNvSpPr>
            <p:nvPr/>
          </p:nvSpPr>
          <p:spPr bwMode="auto">
            <a:xfrm>
              <a:off x="1539" y="3049"/>
              <a:ext cx="6" cy="19"/>
            </a:xfrm>
            <a:custGeom>
              <a:avLst/>
              <a:gdLst>
                <a:gd name="T0" fmla="*/ 0 w 44"/>
                <a:gd name="T1" fmla="*/ 139 h 145"/>
                <a:gd name="T2" fmla="*/ 15 w 44"/>
                <a:gd name="T3" fmla="*/ 139 h 145"/>
                <a:gd name="T4" fmla="*/ 15 w 44"/>
                <a:gd name="T5" fmla="*/ 145 h 145"/>
                <a:gd name="T6" fmla="*/ 0 w 44"/>
                <a:gd name="T7" fmla="*/ 145 h 145"/>
                <a:gd name="T8" fmla="*/ 0 w 44"/>
                <a:gd name="T9" fmla="*/ 7 h 145"/>
                <a:gd name="T10" fmla="*/ 22 w 44"/>
                <a:gd name="T11" fmla="*/ 0 h 145"/>
                <a:gd name="T12" fmla="*/ 44 w 44"/>
                <a:gd name="T13" fmla="*/ 30 h 145"/>
                <a:gd name="T14" fmla="*/ 0 w 44"/>
                <a:gd name="T15" fmla="*/ 139 h 145"/>
                <a:gd name="T16" fmla="*/ 0 60000 65536"/>
                <a:gd name="T17" fmla="*/ 0 60000 65536"/>
                <a:gd name="T18" fmla="*/ 0 60000 65536"/>
                <a:gd name="T19" fmla="*/ 0 60000 65536"/>
                <a:gd name="T20" fmla="*/ 0 60000 65536"/>
                <a:gd name="T21" fmla="*/ 0 60000 65536"/>
                <a:gd name="T22" fmla="*/ 0 60000 65536"/>
                <a:gd name="T23" fmla="*/ 0 60000 65536"/>
                <a:gd name="T24" fmla="*/ 0 w 44"/>
                <a:gd name="T25" fmla="*/ 0 h 145"/>
                <a:gd name="T26" fmla="*/ 44 w 44"/>
                <a:gd name="T27" fmla="*/ 145 h 14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 h="145">
                  <a:moveTo>
                    <a:pt x="0" y="139"/>
                  </a:moveTo>
                  <a:lnTo>
                    <a:pt x="15" y="139"/>
                  </a:lnTo>
                  <a:lnTo>
                    <a:pt x="15" y="145"/>
                  </a:lnTo>
                  <a:lnTo>
                    <a:pt x="0" y="145"/>
                  </a:lnTo>
                  <a:lnTo>
                    <a:pt x="0" y="7"/>
                  </a:lnTo>
                  <a:lnTo>
                    <a:pt x="22" y="0"/>
                  </a:lnTo>
                  <a:lnTo>
                    <a:pt x="44" y="30"/>
                  </a:lnTo>
                  <a:lnTo>
                    <a:pt x="0" y="139"/>
                  </a:lnTo>
                  <a:close/>
                </a:path>
              </a:pathLst>
            </a:custGeom>
            <a:solidFill>
              <a:srgbClr val="1F1A17"/>
            </a:solidFill>
            <a:ln w="9525">
              <a:noFill/>
              <a:round/>
              <a:headEnd/>
              <a:tailEnd/>
            </a:ln>
          </p:spPr>
          <p:txBody>
            <a:bodyPr>
              <a:prstTxWarp prst="textNoShape">
                <a:avLst/>
              </a:prstTxWarp>
            </a:bodyPr>
            <a:lstStyle/>
            <a:p>
              <a:endParaRPr lang="en-US"/>
            </a:p>
          </p:txBody>
        </p:sp>
        <p:sp>
          <p:nvSpPr>
            <p:cNvPr id="51425" name="Freeform 285"/>
            <p:cNvSpPr>
              <a:spLocks noChangeAspect="1"/>
            </p:cNvSpPr>
            <p:nvPr/>
          </p:nvSpPr>
          <p:spPr bwMode="auto">
            <a:xfrm>
              <a:off x="1240" y="3050"/>
              <a:ext cx="3" cy="8"/>
            </a:xfrm>
            <a:custGeom>
              <a:avLst/>
              <a:gdLst>
                <a:gd name="T0" fmla="*/ 29 w 29"/>
                <a:gd name="T1" fmla="*/ 0 h 58"/>
                <a:gd name="T2" fmla="*/ 0 w 29"/>
                <a:gd name="T3" fmla="*/ 58 h 58"/>
                <a:gd name="T4" fmla="*/ 29 w 29"/>
                <a:gd name="T5" fmla="*/ 0 h 58"/>
                <a:gd name="T6" fmla="*/ 0 60000 65536"/>
                <a:gd name="T7" fmla="*/ 0 60000 65536"/>
                <a:gd name="T8" fmla="*/ 0 60000 65536"/>
                <a:gd name="T9" fmla="*/ 0 w 29"/>
                <a:gd name="T10" fmla="*/ 0 h 58"/>
                <a:gd name="T11" fmla="*/ 29 w 29"/>
                <a:gd name="T12" fmla="*/ 58 h 58"/>
              </a:gdLst>
              <a:ahLst/>
              <a:cxnLst>
                <a:cxn ang="T6">
                  <a:pos x="T0" y="T1"/>
                </a:cxn>
                <a:cxn ang="T7">
                  <a:pos x="T2" y="T3"/>
                </a:cxn>
                <a:cxn ang="T8">
                  <a:pos x="T4" y="T5"/>
                </a:cxn>
              </a:cxnLst>
              <a:rect l="T9" t="T10" r="T11" b="T12"/>
              <a:pathLst>
                <a:path w="29" h="58">
                  <a:moveTo>
                    <a:pt x="29" y="0"/>
                  </a:moveTo>
                  <a:lnTo>
                    <a:pt x="0" y="58"/>
                  </a:lnTo>
                  <a:lnTo>
                    <a:pt x="29" y="0"/>
                  </a:lnTo>
                  <a:close/>
                </a:path>
              </a:pathLst>
            </a:custGeom>
            <a:solidFill>
              <a:srgbClr val="1F1A17"/>
            </a:solidFill>
            <a:ln w="9525">
              <a:noFill/>
              <a:round/>
              <a:headEnd/>
              <a:tailEnd/>
            </a:ln>
          </p:spPr>
          <p:txBody>
            <a:bodyPr>
              <a:prstTxWarp prst="textNoShape">
                <a:avLst/>
              </a:prstTxWarp>
            </a:bodyPr>
            <a:lstStyle/>
            <a:p>
              <a:endParaRPr lang="en-US"/>
            </a:p>
          </p:txBody>
        </p:sp>
        <p:sp>
          <p:nvSpPr>
            <p:cNvPr id="51426" name="Freeform 286"/>
            <p:cNvSpPr>
              <a:spLocks noChangeAspect="1"/>
            </p:cNvSpPr>
            <p:nvPr/>
          </p:nvSpPr>
          <p:spPr bwMode="auto">
            <a:xfrm>
              <a:off x="1732" y="3050"/>
              <a:ext cx="15" cy="18"/>
            </a:xfrm>
            <a:custGeom>
              <a:avLst/>
              <a:gdLst>
                <a:gd name="T0" fmla="*/ 123 w 123"/>
                <a:gd name="T1" fmla="*/ 0 h 138"/>
                <a:gd name="T2" fmla="*/ 88 w 123"/>
                <a:gd name="T3" fmla="*/ 138 h 138"/>
                <a:gd name="T4" fmla="*/ 72 w 123"/>
                <a:gd name="T5" fmla="*/ 37 h 138"/>
                <a:gd name="T6" fmla="*/ 0 w 123"/>
                <a:gd name="T7" fmla="*/ 132 h 138"/>
                <a:gd name="T8" fmla="*/ 6 w 123"/>
                <a:gd name="T9" fmla="*/ 66 h 138"/>
                <a:gd name="T10" fmla="*/ 72 w 123"/>
                <a:gd name="T11" fmla="*/ 0 h 138"/>
                <a:gd name="T12" fmla="*/ 94 w 123"/>
                <a:gd name="T13" fmla="*/ 23 h 138"/>
                <a:gd name="T14" fmla="*/ 123 w 123"/>
                <a:gd name="T15" fmla="*/ 0 h 138"/>
                <a:gd name="T16" fmla="*/ 0 60000 65536"/>
                <a:gd name="T17" fmla="*/ 0 60000 65536"/>
                <a:gd name="T18" fmla="*/ 0 60000 65536"/>
                <a:gd name="T19" fmla="*/ 0 60000 65536"/>
                <a:gd name="T20" fmla="*/ 0 60000 65536"/>
                <a:gd name="T21" fmla="*/ 0 60000 65536"/>
                <a:gd name="T22" fmla="*/ 0 60000 65536"/>
                <a:gd name="T23" fmla="*/ 0 60000 65536"/>
                <a:gd name="T24" fmla="*/ 0 w 123"/>
                <a:gd name="T25" fmla="*/ 0 h 138"/>
                <a:gd name="T26" fmla="*/ 123 w 123"/>
                <a:gd name="T27" fmla="*/ 138 h 13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23" h="138">
                  <a:moveTo>
                    <a:pt x="123" y="0"/>
                  </a:moveTo>
                  <a:lnTo>
                    <a:pt x="88" y="138"/>
                  </a:lnTo>
                  <a:lnTo>
                    <a:pt x="72" y="37"/>
                  </a:lnTo>
                  <a:lnTo>
                    <a:pt x="0" y="132"/>
                  </a:lnTo>
                  <a:lnTo>
                    <a:pt x="6" y="66"/>
                  </a:lnTo>
                  <a:lnTo>
                    <a:pt x="72" y="0"/>
                  </a:lnTo>
                  <a:lnTo>
                    <a:pt x="94" y="23"/>
                  </a:lnTo>
                  <a:lnTo>
                    <a:pt x="123" y="0"/>
                  </a:lnTo>
                  <a:close/>
                </a:path>
              </a:pathLst>
            </a:custGeom>
            <a:solidFill>
              <a:srgbClr val="1F1A17"/>
            </a:solidFill>
            <a:ln w="9525">
              <a:noFill/>
              <a:round/>
              <a:headEnd/>
              <a:tailEnd/>
            </a:ln>
          </p:spPr>
          <p:txBody>
            <a:bodyPr>
              <a:prstTxWarp prst="textNoShape">
                <a:avLst/>
              </a:prstTxWarp>
            </a:bodyPr>
            <a:lstStyle/>
            <a:p>
              <a:endParaRPr lang="en-US"/>
            </a:p>
          </p:txBody>
        </p:sp>
        <p:sp>
          <p:nvSpPr>
            <p:cNvPr id="51427" name="Freeform 287"/>
            <p:cNvSpPr>
              <a:spLocks noChangeAspect="1"/>
            </p:cNvSpPr>
            <p:nvPr/>
          </p:nvSpPr>
          <p:spPr bwMode="auto">
            <a:xfrm>
              <a:off x="2499" y="3050"/>
              <a:ext cx="57" cy="26"/>
            </a:xfrm>
            <a:custGeom>
              <a:avLst/>
              <a:gdLst>
                <a:gd name="T0" fmla="*/ 416 w 452"/>
                <a:gd name="T1" fmla="*/ 160 h 204"/>
                <a:gd name="T2" fmla="*/ 416 w 452"/>
                <a:gd name="T3" fmla="*/ 168 h 204"/>
                <a:gd name="T4" fmla="*/ 452 w 452"/>
                <a:gd name="T5" fmla="*/ 204 h 204"/>
                <a:gd name="T6" fmla="*/ 103 w 452"/>
                <a:gd name="T7" fmla="*/ 95 h 204"/>
                <a:gd name="T8" fmla="*/ 95 w 452"/>
                <a:gd name="T9" fmla="*/ 109 h 204"/>
                <a:gd name="T10" fmla="*/ 0 w 452"/>
                <a:gd name="T11" fmla="*/ 15 h 204"/>
                <a:gd name="T12" fmla="*/ 95 w 452"/>
                <a:gd name="T13" fmla="*/ 15 h 204"/>
                <a:gd name="T14" fmla="*/ 103 w 452"/>
                <a:gd name="T15" fmla="*/ 0 h 204"/>
                <a:gd name="T16" fmla="*/ 408 w 452"/>
                <a:gd name="T17" fmla="*/ 168 h 204"/>
                <a:gd name="T18" fmla="*/ 416 w 452"/>
                <a:gd name="T19" fmla="*/ 160 h 20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52"/>
                <a:gd name="T31" fmla="*/ 0 h 204"/>
                <a:gd name="T32" fmla="*/ 452 w 452"/>
                <a:gd name="T33" fmla="*/ 204 h 20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52" h="204">
                  <a:moveTo>
                    <a:pt x="416" y="160"/>
                  </a:moveTo>
                  <a:lnTo>
                    <a:pt x="416" y="168"/>
                  </a:lnTo>
                  <a:lnTo>
                    <a:pt x="452" y="204"/>
                  </a:lnTo>
                  <a:lnTo>
                    <a:pt x="103" y="95"/>
                  </a:lnTo>
                  <a:lnTo>
                    <a:pt x="95" y="109"/>
                  </a:lnTo>
                  <a:lnTo>
                    <a:pt x="0" y="15"/>
                  </a:lnTo>
                  <a:lnTo>
                    <a:pt x="95" y="15"/>
                  </a:lnTo>
                  <a:lnTo>
                    <a:pt x="103" y="0"/>
                  </a:lnTo>
                  <a:lnTo>
                    <a:pt x="408" y="168"/>
                  </a:lnTo>
                  <a:lnTo>
                    <a:pt x="416" y="160"/>
                  </a:lnTo>
                  <a:close/>
                </a:path>
              </a:pathLst>
            </a:custGeom>
            <a:solidFill>
              <a:srgbClr val="C2C165"/>
            </a:solidFill>
            <a:ln w="9525">
              <a:noFill/>
              <a:round/>
              <a:headEnd/>
              <a:tailEnd/>
            </a:ln>
          </p:spPr>
          <p:txBody>
            <a:bodyPr>
              <a:prstTxWarp prst="textNoShape">
                <a:avLst/>
              </a:prstTxWarp>
            </a:bodyPr>
            <a:lstStyle/>
            <a:p>
              <a:endParaRPr lang="en-US"/>
            </a:p>
          </p:txBody>
        </p:sp>
        <p:sp>
          <p:nvSpPr>
            <p:cNvPr id="51428" name="Freeform 288"/>
            <p:cNvSpPr>
              <a:spLocks noChangeAspect="1"/>
            </p:cNvSpPr>
            <p:nvPr/>
          </p:nvSpPr>
          <p:spPr bwMode="auto">
            <a:xfrm>
              <a:off x="1548" y="3053"/>
              <a:ext cx="15" cy="12"/>
            </a:xfrm>
            <a:custGeom>
              <a:avLst/>
              <a:gdLst>
                <a:gd name="T0" fmla="*/ 30 w 125"/>
                <a:gd name="T1" fmla="*/ 94 h 94"/>
                <a:gd name="T2" fmla="*/ 0 w 125"/>
                <a:gd name="T3" fmla="*/ 86 h 94"/>
                <a:gd name="T4" fmla="*/ 0 w 125"/>
                <a:gd name="T5" fmla="*/ 65 h 94"/>
                <a:gd name="T6" fmla="*/ 23 w 125"/>
                <a:gd name="T7" fmla="*/ 65 h 94"/>
                <a:gd name="T8" fmla="*/ 74 w 125"/>
                <a:gd name="T9" fmla="*/ 0 h 94"/>
                <a:gd name="T10" fmla="*/ 125 w 125"/>
                <a:gd name="T11" fmla="*/ 21 h 94"/>
                <a:gd name="T12" fmla="*/ 30 w 125"/>
                <a:gd name="T13" fmla="*/ 94 h 94"/>
                <a:gd name="T14" fmla="*/ 0 60000 65536"/>
                <a:gd name="T15" fmla="*/ 0 60000 65536"/>
                <a:gd name="T16" fmla="*/ 0 60000 65536"/>
                <a:gd name="T17" fmla="*/ 0 60000 65536"/>
                <a:gd name="T18" fmla="*/ 0 60000 65536"/>
                <a:gd name="T19" fmla="*/ 0 60000 65536"/>
                <a:gd name="T20" fmla="*/ 0 60000 65536"/>
                <a:gd name="T21" fmla="*/ 0 w 125"/>
                <a:gd name="T22" fmla="*/ 0 h 94"/>
                <a:gd name="T23" fmla="*/ 125 w 125"/>
                <a:gd name="T24" fmla="*/ 94 h 9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5" h="94">
                  <a:moveTo>
                    <a:pt x="30" y="94"/>
                  </a:moveTo>
                  <a:lnTo>
                    <a:pt x="0" y="86"/>
                  </a:lnTo>
                  <a:lnTo>
                    <a:pt x="0" y="65"/>
                  </a:lnTo>
                  <a:lnTo>
                    <a:pt x="23" y="65"/>
                  </a:lnTo>
                  <a:lnTo>
                    <a:pt x="74" y="0"/>
                  </a:lnTo>
                  <a:lnTo>
                    <a:pt x="125" y="21"/>
                  </a:lnTo>
                  <a:lnTo>
                    <a:pt x="30" y="94"/>
                  </a:lnTo>
                  <a:close/>
                </a:path>
              </a:pathLst>
            </a:custGeom>
            <a:solidFill>
              <a:srgbClr val="1F1A17"/>
            </a:solidFill>
            <a:ln w="9525">
              <a:noFill/>
              <a:round/>
              <a:headEnd/>
              <a:tailEnd/>
            </a:ln>
          </p:spPr>
          <p:txBody>
            <a:bodyPr>
              <a:prstTxWarp prst="textNoShape">
                <a:avLst/>
              </a:prstTxWarp>
            </a:bodyPr>
            <a:lstStyle/>
            <a:p>
              <a:endParaRPr lang="en-US"/>
            </a:p>
          </p:txBody>
        </p:sp>
        <p:sp>
          <p:nvSpPr>
            <p:cNvPr id="51429" name="Freeform 289"/>
            <p:cNvSpPr>
              <a:spLocks noChangeAspect="1"/>
            </p:cNvSpPr>
            <p:nvPr/>
          </p:nvSpPr>
          <p:spPr bwMode="auto">
            <a:xfrm>
              <a:off x="2011" y="3053"/>
              <a:ext cx="5" cy="56"/>
            </a:xfrm>
            <a:custGeom>
              <a:avLst/>
              <a:gdLst>
                <a:gd name="T0" fmla="*/ 22 w 37"/>
                <a:gd name="T1" fmla="*/ 443 h 443"/>
                <a:gd name="T2" fmla="*/ 0 w 37"/>
                <a:gd name="T3" fmla="*/ 443 h 443"/>
                <a:gd name="T4" fmla="*/ 37 w 37"/>
                <a:gd name="T5" fmla="*/ 0 h 443"/>
                <a:gd name="T6" fmla="*/ 30 w 37"/>
                <a:gd name="T7" fmla="*/ 436 h 443"/>
                <a:gd name="T8" fmla="*/ 22 w 37"/>
                <a:gd name="T9" fmla="*/ 443 h 443"/>
                <a:gd name="T10" fmla="*/ 0 60000 65536"/>
                <a:gd name="T11" fmla="*/ 0 60000 65536"/>
                <a:gd name="T12" fmla="*/ 0 60000 65536"/>
                <a:gd name="T13" fmla="*/ 0 60000 65536"/>
                <a:gd name="T14" fmla="*/ 0 60000 65536"/>
                <a:gd name="T15" fmla="*/ 0 w 37"/>
                <a:gd name="T16" fmla="*/ 0 h 443"/>
                <a:gd name="T17" fmla="*/ 37 w 37"/>
                <a:gd name="T18" fmla="*/ 443 h 443"/>
              </a:gdLst>
              <a:ahLst/>
              <a:cxnLst>
                <a:cxn ang="T10">
                  <a:pos x="T0" y="T1"/>
                </a:cxn>
                <a:cxn ang="T11">
                  <a:pos x="T2" y="T3"/>
                </a:cxn>
                <a:cxn ang="T12">
                  <a:pos x="T4" y="T5"/>
                </a:cxn>
                <a:cxn ang="T13">
                  <a:pos x="T6" y="T7"/>
                </a:cxn>
                <a:cxn ang="T14">
                  <a:pos x="T8" y="T9"/>
                </a:cxn>
              </a:cxnLst>
              <a:rect l="T15" t="T16" r="T17" b="T18"/>
              <a:pathLst>
                <a:path w="37" h="443">
                  <a:moveTo>
                    <a:pt x="22" y="443"/>
                  </a:moveTo>
                  <a:lnTo>
                    <a:pt x="0" y="443"/>
                  </a:lnTo>
                  <a:lnTo>
                    <a:pt x="37" y="0"/>
                  </a:lnTo>
                  <a:lnTo>
                    <a:pt x="30" y="436"/>
                  </a:lnTo>
                  <a:lnTo>
                    <a:pt x="22" y="443"/>
                  </a:lnTo>
                  <a:close/>
                </a:path>
              </a:pathLst>
            </a:custGeom>
            <a:solidFill>
              <a:srgbClr val="1F1A17"/>
            </a:solidFill>
            <a:ln w="9525">
              <a:noFill/>
              <a:round/>
              <a:headEnd/>
              <a:tailEnd/>
            </a:ln>
          </p:spPr>
          <p:txBody>
            <a:bodyPr>
              <a:prstTxWarp prst="textNoShape">
                <a:avLst/>
              </a:prstTxWarp>
            </a:bodyPr>
            <a:lstStyle/>
            <a:p>
              <a:endParaRPr lang="en-US"/>
            </a:p>
          </p:txBody>
        </p:sp>
        <p:sp>
          <p:nvSpPr>
            <p:cNvPr id="51430" name="Freeform 290"/>
            <p:cNvSpPr>
              <a:spLocks noChangeAspect="1"/>
            </p:cNvSpPr>
            <p:nvPr/>
          </p:nvSpPr>
          <p:spPr bwMode="auto">
            <a:xfrm>
              <a:off x="1903" y="3055"/>
              <a:ext cx="16" cy="50"/>
            </a:xfrm>
            <a:custGeom>
              <a:avLst/>
              <a:gdLst>
                <a:gd name="T0" fmla="*/ 86 w 131"/>
                <a:gd name="T1" fmla="*/ 269 h 400"/>
                <a:gd name="T2" fmla="*/ 109 w 131"/>
                <a:gd name="T3" fmla="*/ 364 h 400"/>
                <a:gd name="T4" fmla="*/ 131 w 131"/>
                <a:gd name="T5" fmla="*/ 386 h 400"/>
                <a:gd name="T6" fmla="*/ 131 w 131"/>
                <a:gd name="T7" fmla="*/ 400 h 400"/>
                <a:gd name="T8" fmla="*/ 109 w 131"/>
                <a:gd name="T9" fmla="*/ 400 h 400"/>
                <a:gd name="T10" fmla="*/ 14 w 131"/>
                <a:gd name="T11" fmla="*/ 131 h 400"/>
                <a:gd name="T12" fmla="*/ 0 w 131"/>
                <a:gd name="T13" fmla="*/ 51 h 400"/>
                <a:gd name="T14" fmla="*/ 0 w 131"/>
                <a:gd name="T15" fmla="*/ 0 h 400"/>
                <a:gd name="T16" fmla="*/ 51 w 131"/>
                <a:gd name="T17" fmla="*/ 247 h 400"/>
                <a:gd name="T18" fmla="*/ 86 w 131"/>
                <a:gd name="T19" fmla="*/ 269 h 4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1"/>
                <a:gd name="T31" fmla="*/ 0 h 400"/>
                <a:gd name="T32" fmla="*/ 131 w 131"/>
                <a:gd name="T33" fmla="*/ 400 h 4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1" h="400">
                  <a:moveTo>
                    <a:pt x="86" y="269"/>
                  </a:moveTo>
                  <a:lnTo>
                    <a:pt x="109" y="364"/>
                  </a:lnTo>
                  <a:lnTo>
                    <a:pt x="131" y="386"/>
                  </a:lnTo>
                  <a:lnTo>
                    <a:pt x="131" y="400"/>
                  </a:lnTo>
                  <a:lnTo>
                    <a:pt x="109" y="400"/>
                  </a:lnTo>
                  <a:lnTo>
                    <a:pt x="14" y="131"/>
                  </a:lnTo>
                  <a:lnTo>
                    <a:pt x="0" y="51"/>
                  </a:lnTo>
                  <a:lnTo>
                    <a:pt x="0" y="0"/>
                  </a:lnTo>
                  <a:lnTo>
                    <a:pt x="51" y="247"/>
                  </a:lnTo>
                  <a:lnTo>
                    <a:pt x="86" y="269"/>
                  </a:lnTo>
                  <a:close/>
                </a:path>
              </a:pathLst>
            </a:custGeom>
            <a:solidFill>
              <a:srgbClr val="1F1A17"/>
            </a:solidFill>
            <a:ln w="9525">
              <a:noFill/>
              <a:round/>
              <a:headEnd/>
              <a:tailEnd/>
            </a:ln>
          </p:spPr>
          <p:txBody>
            <a:bodyPr>
              <a:prstTxWarp prst="textNoShape">
                <a:avLst/>
              </a:prstTxWarp>
            </a:bodyPr>
            <a:lstStyle/>
            <a:p>
              <a:endParaRPr lang="en-US"/>
            </a:p>
          </p:txBody>
        </p:sp>
        <p:sp>
          <p:nvSpPr>
            <p:cNvPr id="51431" name="Freeform 291"/>
            <p:cNvSpPr>
              <a:spLocks noChangeAspect="1"/>
            </p:cNvSpPr>
            <p:nvPr/>
          </p:nvSpPr>
          <p:spPr bwMode="auto">
            <a:xfrm>
              <a:off x="2091" y="3055"/>
              <a:ext cx="3" cy="40"/>
            </a:xfrm>
            <a:custGeom>
              <a:avLst/>
              <a:gdLst>
                <a:gd name="T0" fmla="*/ 22 w 22"/>
                <a:gd name="T1" fmla="*/ 320 h 320"/>
                <a:gd name="T2" fmla="*/ 0 w 22"/>
                <a:gd name="T3" fmla="*/ 0 h 320"/>
                <a:gd name="T4" fmla="*/ 22 w 22"/>
                <a:gd name="T5" fmla="*/ 320 h 320"/>
                <a:gd name="T6" fmla="*/ 0 60000 65536"/>
                <a:gd name="T7" fmla="*/ 0 60000 65536"/>
                <a:gd name="T8" fmla="*/ 0 60000 65536"/>
                <a:gd name="T9" fmla="*/ 0 w 22"/>
                <a:gd name="T10" fmla="*/ 0 h 320"/>
                <a:gd name="T11" fmla="*/ 22 w 22"/>
                <a:gd name="T12" fmla="*/ 320 h 320"/>
              </a:gdLst>
              <a:ahLst/>
              <a:cxnLst>
                <a:cxn ang="T6">
                  <a:pos x="T0" y="T1"/>
                </a:cxn>
                <a:cxn ang="T7">
                  <a:pos x="T2" y="T3"/>
                </a:cxn>
                <a:cxn ang="T8">
                  <a:pos x="T4" y="T5"/>
                </a:cxn>
              </a:cxnLst>
              <a:rect l="T9" t="T10" r="T11" b="T12"/>
              <a:pathLst>
                <a:path w="22" h="320">
                  <a:moveTo>
                    <a:pt x="22" y="320"/>
                  </a:moveTo>
                  <a:lnTo>
                    <a:pt x="0" y="0"/>
                  </a:lnTo>
                  <a:lnTo>
                    <a:pt x="22" y="320"/>
                  </a:lnTo>
                  <a:close/>
                </a:path>
              </a:pathLst>
            </a:custGeom>
            <a:solidFill>
              <a:srgbClr val="1F1A17"/>
            </a:solidFill>
            <a:ln w="9525">
              <a:noFill/>
              <a:round/>
              <a:headEnd/>
              <a:tailEnd/>
            </a:ln>
          </p:spPr>
          <p:txBody>
            <a:bodyPr>
              <a:prstTxWarp prst="textNoShape">
                <a:avLst/>
              </a:prstTxWarp>
            </a:bodyPr>
            <a:lstStyle/>
            <a:p>
              <a:endParaRPr lang="en-US"/>
            </a:p>
          </p:txBody>
        </p:sp>
        <p:sp>
          <p:nvSpPr>
            <p:cNvPr id="51432" name="Freeform 292"/>
            <p:cNvSpPr>
              <a:spLocks noChangeAspect="1"/>
            </p:cNvSpPr>
            <p:nvPr/>
          </p:nvSpPr>
          <p:spPr bwMode="auto">
            <a:xfrm>
              <a:off x="2548" y="3058"/>
              <a:ext cx="47" cy="19"/>
            </a:xfrm>
            <a:custGeom>
              <a:avLst/>
              <a:gdLst>
                <a:gd name="T0" fmla="*/ 269 w 378"/>
                <a:gd name="T1" fmla="*/ 29 h 146"/>
                <a:gd name="T2" fmla="*/ 378 w 378"/>
                <a:gd name="T3" fmla="*/ 146 h 146"/>
                <a:gd name="T4" fmla="*/ 146 w 378"/>
                <a:gd name="T5" fmla="*/ 72 h 146"/>
                <a:gd name="T6" fmla="*/ 80 w 378"/>
                <a:gd name="T7" fmla="*/ 29 h 146"/>
                <a:gd name="T8" fmla="*/ 44 w 378"/>
                <a:gd name="T9" fmla="*/ 29 h 146"/>
                <a:gd name="T10" fmla="*/ 0 w 378"/>
                <a:gd name="T11" fmla="*/ 0 h 146"/>
                <a:gd name="T12" fmla="*/ 175 w 378"/>
                <a:gd name="T13" fmla="*/ 29 h 146"/>
                <a:gd name="T14" fmla="*/ 269 w 378"/>
                <a:gd name="T15" fmla="*/ 29 h 146"/>
                <a:gd name="T16" fmla="*/ 0 60000 65536"/>
                <a:gd name="T17" fmla="*/ 0 60000 65536"/>
                <a:gd name="T18" fmla="*/ 0 60000 65536"/>
                <a:gd name="T19" fmla="*/ 0 60000 65536"/>
                <a:gd name="T20" fmla="*/ 0 60000 65536"/>
                <a:gd name="T21" fmla="*/ 0 60000 65536"/>
                <a:gd name="T22" fmla="*/ 0 60000 65536"/>
                <a:gd name="T23" fmla="*/ 0 60000 65536"/>
                <a:gd name="T24" fmla="*/ 0 w 378"/>
                <a:gd name="T25" fmla="*/ 0 h 146"/>
                <a:gd name="T26" fmla="*/ 378 w 378"/>
                <a:gd name="T27" fmla="*/ 146 h 14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78" h="146">
                  <a:moveTo>
                    <a:pt x="269" y="29"/>
                  </a:moveTo>
                  <a:lnTo>
                    <a:pt x="378" y="146"/>
                  </a:lnTo>
                  <a:lnTo>
                    <a:pt x="146" y="72"/>
                  </a:lnTo>
                  <a:lnTo>
                    <a:pt x="80" y="29"/>
                  </a:lnTo>
                  <a:lnTo>
                    <a:pt x="44" y="29"/>
                  </a:lnTo>
                  <a:lnTo>
                    <a:pt x="0" y="0"/>
                  </a:lnTo>
                  <a:lnTo>
                    <a:pt x="175" y="29"/>
                  </a:lnTo>
                  <a:lnTo>
                    <a:pt x="269" y="29"/>
                  </a:lnTo>
                  <a:close/>
                </a:path>
              </a:pathLst>
            </a:custGeom>
            <a:solidFill>
              <a:srgbClr val="BC829B"/>
            </a:solidFill>
            <a:ln w="9525">
              <a:noFill/>
              <a:round/>
              <a:headEnd/>
              <a:tailEnd/>
            </a:ln>
          </p:spPr>
          <p:txBody>
            <a:bodyPr>
              <a:prstTxWarp prst="textNoShape">
                <a:avLst/>
              </a:prstTxWarp>
            </a:bodyPr>
            <a:lstStyle/>
            <a:p>
              <a:endParaRPr lang="en-US"/>
            </a:p>
          </p:txBody>
        </p:sp>
        <p:grpSp>
          <p:nvGrpSpPr>
            <p:cNvPr id="51433" name="Group 293"/>
            <p:cNvGrpSpPr>
              <a:grpSpLocks noChangeAspect="1"/>
            </p:cNvGrpSpPr>
            <p:nvPr/>
          </p:nvGrpSpPr>
          <p:grpSpPr bwMode="auto">
            <a:xfrm>
              <a:off x="666" y="3059"/>
              <a:ext cx="2186" cy="477"/>
              <a:chOff x="666" y="3059"/>
              <a:chExt cx="2186" cy="477"/>
            </a:xfrm>
          </p:grpSpPr>
          <p:sp>
            <p:nvSpPr>
              <p:cNvPr id="51698" name="Freeform 294"/>
              <p:cNvSpPr>
                <a:spLocks noChangeAspect="1"/>
              </p:cNvSpPr>
              <p:nvPr/>
            </p:nvSpPr>
            <p:spPr bwMode="auto">
              <a:xfrm>
                <a:off x="2499" y="3059"/>
                <a:ext cx="16" cy="58"/>
              </a:xfrm>
              <a:custGeom>
                <a:avLst/>
                <a:gdLst>
                  <a:gd name="T0" fmla="*/ 125 w 125"/>
                  <a:gd name="T1" fmla="*/ 459 h 459"/>
                  <a:gd name="T2" fmla="*/ 37 w 125"/>
                  <a:gd name="T3" fmla="*/ 372 h 459"/>
                  <a:gd name="T4" fmla="*/ 0 w 125"/>
                  <a:gd name="T5" fmla="*/ 0 h 459"/>
                  <a:gd name="T6" fmla="*/ 95 w 125"/>
                  <a:gd name="T7" fmla="*/ 248 h 459"/>
                  <a:gd name="T8" fmla="*/ 125 w 125"/>
                  <a:gd name="T9" fmla="*/ 459 h 459"/>
                  <a:gd name="T10" fmla="*/ 0 60000 65536"/>
                  <a:gd name="T11" fmla="*/ 0 60000 65536"/>
                  <a:gd name="T12" fmla="*/ 0 60000 65536"/>
                  <a:gd name="T13" fmla="*/ 0 60000 65536"/>
                  <a:gd name="T14" fmla="*/ 0 60000 65536"/>
                  <a:gd name="T15" fmla="*/ 0 w 125"/>
                  <a:gd name="T16" fmla="*/ 0 h 459"/>
                  <a:gd name="T17" fmla="*/ 125 w 125"/>
                  <a:gd name="T18" fmla="*/ 459 h 459"/>
                </a:gdLst>
                <a:ahLst/>
                <a:cxnLst>
                  <a:cxn ang="T10">
                    <a:pos x="T0" y="T1"/>
                  </a:cxn>
                  <a:cxn ang="T11">
                    <a:pos x="T2" y="T3"/>
                  </a:cxn>
                  <a:cxn ang="T12">
                    <a:pos x="T4" y="T5"/>
                  </a:cxn>
                  <a:cxn ang="T13">
                    <a:pos x="T6" y="T7"/>
                  </a:cxn>
                  <a:cxn ang="T14">
                    <a:pos x="T8" y="T9"/>
                  </a:cxn>
                </a:cxnLst>
                <a:rect l="T15" t="T16" r="T17" b="T18"/>
                <a:pathLst>
                  <a:path w="125" h="459">
                    <a:moveTo>
                      <a:pt x="125" y="459"/>
                    </a:moveTo>
                    <a:lnTo>
                      <a:pt x="37" y="372"/>
                    </a:lnTo>
                    <a:lnTo>
                      <a:pt x="0" y="0"/>
                    </a:lnTo>
                    <a:lnTo>
                      <a:pt x="95" y="248"/>
                    </a:lnTo>
                    <a:lnTo>
                      <a:pt x="125" y="459"/>
                    </a:lnTo>
                    <a:close/>
                  </a:path>
                </a:pathLst>
              </a:custGeom>
              <a:solidFill>
                <a:srgbClr val="96946B"/>
              </a:solidFill>
              <a:ln w="9525">
                <a:noFill/>
                <a:round/>
                <a:headEnd/>
                <a:tailEnd/>
              </a:ln>
            </p:spPr>
            <p:txBody>
              <a:bodyPr>
                <a:prstTxWarp prst="textNoShape">
                  <a:avLst/>
                </a:prstTxWarp>
              </a:bodyPr>
              <a:lstStyle/>
              <a:p>
                <a:endParaRPr lang="en-US"/>
              </a:p>
            </p:txBody>
          </p:sp>
          <p:sp>
            <p:nvSpPr>
              <p:cNvPr id="51699" name="Freeform 295"/>
              <p:cNvSpPr>
                <a:spLocks noChangeAspect="1"/>
              </p:cNvSpPr>
              <p:nvPr/>
            </p:nvSpPr>
            <p:spPr bwMode="auto">
              <a:xfrm>
                <a:off x="1437" y="3061"/>
                <a:ext cx="8" cy="23"/>
              </a:xfrm>
              <a:custGeom>
                <a:avLst/>
                <a:gdLst>
                  <a:gd name="T0" fmla="*/ 14 w 57"/>
                  <a:gd name="T1" fmla="*/ 101 h 181"/>
                  <a:gd name="T2" fmla="*/ 14 w 57"/>
                  <a:gd name="T3" fmla="*/ 181 h 181"/>
                  <a:gd name="T4" fmla="*/ 0 w 57"/>
                  <a:gd name="T5" fmla="*/ 181 h 181"/>
                  <a:gd name="T6" fmla="*/ 14 w 57"/>
                  <a:gd name="T7" fmla="*/ 29 h 181"/>
                  <a:gd name="T8" fmla="*/ 35 w 57"/>
                  <a:gd name="T9" fmla="*/ 0 h 181"/>
                  <a:gd name="T10" fmla="*/ 57 w 57"/>
                  <a:gd name="T11" fmla="*/ 0 h 181"/>
                  <a:gd name="T12" fmla="*/ 14 w 57"/>
                  <a:gd name="T13" fmla="*/ 101 h 181"/>
                  <a:gd name="T14" fmla="*/ 0 60000 65536"/>
                  <a:gd name="T15" fmla="*/ 0 60000 65536"/>
                  <a:gd name="T16" fmla="*/ 0 60000 65536"/>
                  <a:gd name="T17" fmla="*/ 0 60000 65536"/>
                  <a:gd name="T18" fmla="*/ 0 60000 65536"/>
                  <a:gd name="T19" fmla="*/ 0 60000 65536"/>
                  <a:gd name="T20" fmla="*/ 0 60000 65536"/>
                  <a:gd name="T21" fmla="*/ 0 w 57"/>
                  <a:gd name="T22" fmla="*/ 0 h 181"/>
                  <a:gd name="T23" fmla="*/ 57 w 57"/>
                  <a:gd name="T24" fmla="*/ 181 h 18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7" h="181">
                    <a:moveTo>
                      <a:pt x="14" y="101"/>
                    </a:moveTo>
                    <a:lnTo>
                      <a:pt x="14" y="181"/>
                    </a:lnTo>
                    <a:lnTo>
                      <a:pt x="0" y="181"/>
                    </a:lnTo>
                    <a:lnTo>
                      <a:pt x="14" y="29"/>
                    </a:lnTo>
                    <a:lnTo>
                      <a:pt x="35" y="0"/>
                    </a:lnTo>
                    <a:lnTo>
                      <a:pt x="57" y="0"/>
                    </a:lnTo>
                    <a:lnTo>
                      <a:pt x="14" y="101"/>
                    </a:lnTo>
                    <a:close/>
                  </a:path>
                </a:pathLst>
              </a:custGeom>
              <a:solidFill>
                <a:srgbClr val="1F1A17"/>
              </a:solidFill>
              <a:ln w="9525">
                <a:noFill/>
                <a:round/>
                <a:headEnd/>
                <a:tailEnd/>
              </a:ln>
            </p:spPr>
            <p:txBody>
              <a:bodyPr>
                <a:prstTxWarp prst="textNoShape">
                  <a:avLst/>
                </a:prstTxWarp>
              </a:bodyPr>
              <a:lstStyle/>
              <a:p>
                <a:endParaRPr lang="en-US"/>
              </a:p>
            </p:txBody>
          </p:sp>
          <p:sp>
            <p:nvSpPr>
              <p:cNvPr id="51700" name="Freeform 296"/>
              <p:cNvSpPr>
                <a:spLocks noChangeAspect="1"/>
              </p:cNvSpPr>
              <p:nvPr/>
            </p:nvSpPr>
            <p:spPr bwMode="auto">
              <a:xfrm>
                <a:off x="2082" y="3062"/>
                <a:ext cx="3" cy="52"/>
              </a:xfrm>
              <a:custGeom>
                <a:avLst/>
                <a:gdLst>
                  <a:gd name="T0" fmla="*/ 0 w 22"/>
                  <a:gd name="T1" fmla="*/ 416 h 416"/>
                  <a:gd name="T2" fmla="*/ 0 w 22"/>
                  <a:gd name="T3" fmla="*/ 0 h 416"/>
                  <a:gd name="T4" fmla="*/ 22 w 22"/>
                  <a:gd name="T5" fmla="*/ 51 h 416"/>
                  <a:gd name="T6" fmla="*/ 0 w 22"/>
                  <a:gd name="T7" fmla="*/ 416 h 416"/>
                  <a:gd name="T8" fmla="*/ 0 60000 65536"/>
                  <a:gd name="T9" fmla="*/ 0 60000 65536"/>
                  <a:gd name="T10" fmla="*/ 0 60000 65536"/>
                  <a:gd name="T11" fmla="*/ 0 60000 65536"/>
                  <a:gd name="T12" fmla="*/ 0 w 22"/>
                  <a:gd name="T13" fmla="*/ 0 h 416"/>
                  <a:gd name="T14" fmla="*/ 22 w 22"/>
                  <a:gd name="T15" fmla="*/ 416 h 416"/>
                </a:gdLst>
                <a:ahLst/>
                <a:cxnLst>
                  <a:cxn ang="T8">
                    <a:pos x="T0" y="T1"/>
                  </a:cxn>
                  <a:cxn ang="T9">
                    <a:pos x="T2" y="T3"/>
                  </a:cxn>
                  <a:cxn ang="T10">
                    <a:pos x="T4" y="T5"/>
                  </a:cxn>
                  <a:cxn ang="T11">
                    <a:pos x="T6" y="T7"/>
                  </a:cxn>
                </a:cxnLst>
                <a:rect l="T12" t="T13" r="T14" b="T15"/>
                <a:pathLst>
                  <a:path w="22" h="416">
                    <a:moveTo>
                      <a:pt x="0" y="416"/>
                    </a:moveTo>
                    <a:lnTo>
                      <a:pt x="0" y="0"/>
                    </a:lnTo>
                    <a:lnTo>
                      <a:pt x="22" y="51"/>
                    </a:lnTo>
                    <a:lnTo>
                      <a:pt x="0" y="416"/>
                    </a:lnTo>
                    <a:close/>
                  </a:path>
                </a:pathLst>
              </a:custGeom>
              <a:solidFill>
                <a:srgbClr val="1F1A17"/>
              </a:solidFill>
              <a:ln w="9525">
                <a:noFill/>
                <a:round/>
                <a:headEnd/>
                <a:tailEnd/>
              </a:ln>
            </p:spPr>
            <p:txBody>
              <a:bodyPr>
                <a:prstTxWarp prst="textNoShape">
                  <a:avLst/>
                </a:prstTxWarp>
              </a:bodyPr>
              <a:lstStyle/>
              <a:p>
                <a:endParaRPr lang="en-US"/>
              </a:p>
            </p:txBody>
          </p:sp>
          <p:sp>
            <p:nvSpPr>
              <p:cNvPr id="51701" name="Freeform 297"/>
              <p:cNvSpPr>
                <a:spLocks noChangeAspect="1"/>
              </p:cNvSpPr>
              <p:nvPr/>
            </p:nvSpPr>
            <p:spPr bwMode="auto">
              <a:xfrm>
                <a:off x="1890" y="3064"/>
                <a:ext cx="5" cy="31"/>
              </a:xfrm>
              <a:custGeom>
                <a:avLst/>
                <a:gdLst>
                  <a:gd name="T0" fmla="*/ 0 w 44"/>
                  <a:gd name="T1" fmla="*/ 37 h 248"/>
                  <a:gd name="T2" fmla="*/ 0 w 44"/>
                  <a:gd name="T3" fmla="*/ 0 h 248"/>
                  <a:gd name="T4" fmla="*/ 44 w 44"/>
                  <a:gd name="T5" fmla="*/ 248 h 248"/>
                  <a:gd name="T6" fmla="*/ 0 w 44"/>
                  <a:gd name="T7" fmla="*/ 37 h 248"/>
                  <a:gd name="T8" fmla="*/ 0 60000 65536"/>
                  <a:gd name="T9" fmla="*/ 0 60000 65536"/>
                  <a:gd name="T10" fmla="*/ 0 60000 65536"/>
                  <a:gd name="T11" fmla="*/ 0 60000 65536"/>
                  <a:gd name="T12" fmla="*/ 0 w 44"/>
                  <a:gd name="T13" fmla="*/ 0 h 248"/>
                  <a:gd name="T14" fmla="*/ 44 w 44"/>
                  <a:gd name="T15" fmla="*/ 248 h 248"/>
                </a:gdLst>
                <a:ahLst/>
                <a:cxnLst>
                  <a:cxn ang="T8">
                    <a:pos x="T0" y="T1"/>
                  </a:cxn>
                  <a:cxn ang="T9">
                    <a:pos x="T2" y="T3"/>
                  </a:cxn>
                  <a:cxn ang="T10">
                    <a:pos x="T4" y="T5"/>
                  </a:cxn>
                  <a:cxn ang="T11">
                    <a:pos x="T6" y="T7"/>
                  </a:cxn>
                </a:cxnLst>
                <a:rect l="T12" t="T13" r="T14" b="T15"/>
                <a:pathLst>
                  <a:path w="44" h="248">
                    <a:moveTo>
                      <a:pt x="0" y="37"/>
                    </a:moveTo>
                    <a:lnTo>
                      <a:pt x="0" y="0"/>
                    </a:lnTo>
                    <a:lnTo>
                      <a:pt x="44" y="248"/>
                    </a:lnTo>
                    <a:lnTo>
                      <a:pt x="0" y="37"/>
                    </a:lnTo>
                    <a:close/>
                  </a:path>
                </a:pathLst>
              </a:custGeom>
              <a:solidFill>
                <a:srgbClr val="1F1A17"/>
              </a:solidFill>
              <a:ln w="9525">
                <a:noFill/>
                <a:round/>
                <a:headEnd/>
                <a:tailEnd/>
              </a:ln>
            </p:spPr>
            <p:txBody>
              <a:bodyPr>
                <a:prstTxWarp prst="textNoShape">
                  <a:avLst/>
                </a:prstTxWarp>
              </a:bodyPr>
              <a:lstStyle/>
              <a:p>
                <a:endParaRPr lang="en-US"/>
              </a:p>
            </p:txBody>
          </p:sp>
          <p:sp>
            <p:nvSpPr>
              <p:cNvPr id="51702" name="Freeform 298"/>
              <p:cNvSpPr>
                <a:spLocks noChangeAspect="1"/>
              </p:cNvSpPr>
              <p:nvPr/>
            </p:nvSpPr>
            <p:spPr bwMode="auto">
              <a:xfrm>
                <a:off x="2045" y="3070"/>
                <a:ext cx="3" cy="24"/>
              </a:xfrm>
              <a:custGeom>
                <a:avLst/>
                <a:gdLst>
                  <a:gd name="T0" fmla="*/ 0 w 21"/>
                  <a:gd name="T1" fmla="*/ 189 h 189"/>
                  <a:gd name="T2" fmla="*/ 15 w 21"/>
                  <a:gd name="T3" fmla="*/ 8 h 189"/>
                  <a:gd name="T4" fmla="*/ 21 w 21"/>
                  <a:gd name="T5" fmla="*/ 0 h 189"/>
                  <a:gd name="T6" fmla="*/ 21 w 21"/>
                  <a:gd name="T7" fmla="*/ 168 h 189"/>
                  <a:gd name="T8" fmla="*/ 0 w 21"/>
                  <a:gd name="T9" fmla="*/ 189 h 189"/>
                  <a:gd name="T10" fmla="*/ 0 60000 65536"/>
                  <a:gd name="T11" fmla="*/ 0 60000 65536"/>
                  <a:gd name="T12" fmla="*/ 0 60000 65536"/>
                  <a:gd name="T13" fmla="*/ 0 60000 65536"/>
                  <a:gd name="T14" fmla="*/ 0 60000 65536"/>
                  <a:gd name="T15" fmla="*/ 0 w 21"/>
                  <a:gd name="T16" fmla="*/ 0 h 189"/>
                  <a:gd name="T17" fmla="*/ 21 w 21"/>
                  <a:gd name="T18" fmla="*/ 189 h 189"/>
                </a:gdLst>
                <a:ahLst/>
                <a:cxnLst>
                  <a:cxn ang="T10">
                    <a:pos x="T0" y="T1"/>
                  </a:cxn>
                  <a:cxn ang="T11">
                    <a:pos x="T2" y="T3"/>
                  </a:cxn>
                  <a:cxn ang="T12">
                    <a:pos x="T4" y="T5"/>
                  </a:cxn>
                  <a:cxn ang="T13">
                    <a:pos x="T6" y="T7"/>
                  </a:cxn>
                  <a:cxn ang="T14">
                    <a:pos x="T8" y="T9"/>
                  </a:cxn>
                </a:cxnLst>
                <a:rect l="T15" t="T16" r="T17" b="T18"/>
                <a:pathLst>
                  <a:path w="21" h="189">
                    <a:moveTo>
                      <a:pt x="0" y="189"/>
                    </a:moveTo>
                    <a:lnTo>
                      <a:pt x="15" y="8"/>
                    </a:lnTo>
                    <a:lnTo>
                      <a:pt x="21" y="0"/>
                    </a:lnTo>
                    <a:lnTo>
                      <a:pt x="21" y="168"/>
                    </a:lnTo>
                    <a:lnTo>
                      <a:pt x="0" y="189"/>
                    </a:lnTo>
                    <a:close/>
                  </a:path>
                </a:pathLst>
              </a:custGeom>
              <a:solidFill>
                <a:srgbClr val="1F1A17"/>
              </a:solidFill>
              <a:ln w="9525">
                <a:noFill/>
                <a:round/>
                <a:headEnd/>
                <a:tailEnd/>
              </a:ln>
            </p:spPr>
            <p:txBody>
              <a:bodyPr>
                <a:prstTxWarp prst="textNoShape">
                  <a:avLst/>
                </a:prstTxWarp>
              </a:bodyPr>
              <a:lstStyle/>
              <a:p>
                <a:endParaRPr lang="en-US"/>
              </a:p>
            </p:txBody>
          </p:sp>
          <p:sp>
            <p:nvSpPr>
              <p:cNvPr id="51703" name="Freeform 299"/>
              <p:cNvSpPr>
                <a:spLocks noChangeAspect="1"/>
              </p:cNvSpPr>
              <p:nvPr/>
            </p:nvSpPr>
            <p:spPr bwMode="auto">
              <a:xfrm>
                <a:off x="2516" y="3070"/>
                <a:ext cx="76" cy="61"/>
              </a:xfrm>
              <a:custGeom>
                <a:avLst/>
                <a:gdLst>
                  <a:gd name="T0" fmla="*/ 336 w 613"/>
                  <a:gd name="T1" fmla="*/ 95 h 488"/>
                  <a:gd name="T2" fmla="*/ 416 w 613"/>
                  <a:gd name="T3" fmla="*/ 146 h 488"/>
                  <a:gd name="T4" fmla="*/ 445 w 613"/>
                  <a:gd name="T5" fmla="*/ 219 h 488"/>
                  <a:gd name="T6" fmla="*/ 467 w 613"/>
                  <a:gd name="T7" fmla="*/ 234 h 488"/>
                  <a:gd name="T8" fmla="*/ 613 w 613"/>
                  <a:gd name="T9" fmla="*/ 488 h 488"/>
                  <a:gd name="T10" fmla="*/ 460 w 613"/>
                  <a:gd name="T11" fmla="*/ 416 h 488"/>
                  <a:gd name="T12" fmla="*/ 336 w 613"/>
                  <a:gd name="T13" fmla="*/ 401 h 488"/>
                  <a:gd name="T14" fmla="*/ 365 w 613"/>
                  <a:gd name="T15" fmla="*/ 379 h 488"/>
                  <a:gd name="T16" fmla="*/ 351 w 613"/>
                  <a:gd name="T17" fmla="*/ 372 h 488"/>
                  <a:gd name="T18" fmla="*/ 321 w 613"/>
                  <a:gd name="T19" fmla="*/ 372 h 488"/>
                  <a:gd name="T20" fmla="*/ 306 w 613"/>
                  <a:gd name="T21" fmla="*/ 401 h 488"/>
                  <a:gd name="T22" fmla="*/ 248 w 613"/>
                  <a:gd name="T23" fmla="*/ 306 h 488"/>
                  <a:gd name="T24" fmla="*/ 467 w 613"/>
                  <a:gd name="T25" fmla="*/ 351 h 488"/>
                  <a:gd name="T26" fmla="*/ 518 w 613"/>
                  <a:gd name="T27" fmla="*/ 394 h 488"/>
                  <a:gd name="T28" fmla="*/ 525 w 613"/>
                  <a:gd name="T29" fmla="*/ 394 h 488"/>
                  <a:gd name="T30" fmla="*/ 548 w 613"/>
                  <a:gd name="T31" fmla="*/ 372 h 488"/>
                  <a:gd name="T32" fmla="*/ 489 w 613"/>
                  <a:gd name="T33" fmla="*/ 306 h 488"/>
                  <a:gd name="T34" fmla="*/ 402 w 613"/>
                  <a:gd name="T35" fmla="*/ 277 h 488"/>
                  <a:gd name="T36" fmla="*/ 191 w 613"/>
                  <a:gd name="T37" fmla="*/ 255 h 488"/>
                  <a:gd name="T38" fmla="*/ 117 w 613"/>
                  <a:gd name="T39" fmla="*/ 146 h 488"/>
                  <a:gd name="T40" fmla="*/ 300 w 613"/>
                  <a:gd name="T41" fmla="*/ 189 h 488"/>
                  <a:gd name="T42" fmla="*/ 416 w 613"/>
                  <a:gd name="T43" fmla="*/ 263 h 488"/>
                  <a:gd name="T44" fmla="*/ 423 w 613"/>
                  <a:gd name="T45" fmla="*/ 255 h 488"/>
                  <a:gd name="T46" fmla="*/ 423 w 613"/>
                  <a:gd name="T47" fmla="*/ 234 h 488"/>
                  <a:gd name="T48" fmla="*/ 168 w 613"/>
                  <a:gd name="T49" fmla="*/ 95 h 488"/>
                  <a:gd name="T50" fmla="*/ 59 w 613"/>
                  <a:gd name="T51" fmla="*/ 74 h 488"/>
                  <a:gd name="T52" fmla="*/ 0 w 613"/>
                  <a:gd name="T53" fmla="*/ 0 h 488"/>
                  <a:gd name="T54" fmla="*/ 226 w 613"/>
                  <a:gd name="T55" fmla="*/ 44 h 488"/>
                  <a:gd name="T56" fmla="*/ 336 w 613"/>
                  <a:gd name="T57" fmla="*/ 95 h 488"/>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613"/>
                  <a:gd name="T88" fmla="*/ 0 h 488"/>
                  <a:gd name="T89" fmla="*/ 613 w 613"/>
                  <a:gd name="T90" fmla="*/ 488 h 488"/>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613" h="488">
                    <a:moveTo>
                      <a:pt x="336" y="95"/>
                    </a:moveTo>
                    <a:lnTo>
                      <a:pt x="416" y="146"/>
                    </a:lnTo>
                    <a:lnTo>
                      <a:pt x="445" y="219"/>
                    </a:lnTo>
                    <a:lnTo>
                      <a:pt x="467" y="234"/>
                    </a:lnTo>
                    <a:lnTo>
                      <a:pt x="613" y="488"/>
                    </a:lnTo>
                    <a:lnTo>
                      <a:pt x="460" y="416"/>
                    </a:lnTo>
                    <a:lnTo>
                      <a:pt x="336" y="401"/>
                    </a:lnTo>
                    <a:lnTo>
                      <a:pt x="365" y="379"/>
                    </a:lnTo>
                    <a:lnTo>
                      <a:pt x="351" y="372"/>
                    </a:lnTo>
                    <a:lnTo>
                      <a:pt x="321" y="372"/>
                    </a:lnTo>
                    <a:lnTo>
                      <a:pt x="306" y="401"/>
                    </a:lnTo>
                    <a:lnTo>
                      <a:pt x="248" y="306"/>
                    </a:lnTo>
                    <a:lnTo>
                      <a:pt x="467" y="351"/>
                    </a:lnTo>
                    <a:lnTo>
                      <a:pt x="518" y="394"/>
                    </a:lnTo>
                    <a:lnTo>
                      <a:pt x="525" y="394"/>
                    </a:lnTo>
                    <a:lnTo>
                      <a:pt x="548" y="372"/>
                    </a:lnTo>
                    <a:lnTo>
                      <a:pt x="489" y="306"/>
                    </a:lnTo>
                    <a:lnTo>
                      <a:pt x="402" y="277"/>
                    </a:lnTo>
                    <a:lnTo>
                      <a:pt x="191" y="255"/>
                    </a:lnTo>
                    <a:lnTo>
                      <a:pt x="117" y="146"/>
                    </a:lnTo>
                    <a:lnTo>
                      <a:pt x="300" y="189"/>
                    </a:lnTo>
                    <a:lnTo>
                      <a:pt x="416" y="263"/>
                    </a:lnTo>
                    <a:lnTo>
                      <a:pt x="423" y="255"/>
                    </a:lnTo>
                    <a:lnTo>
                      <a:pt x="423" y="234"/>
                    </a:lnTo>
                    <a:lnTo>
                      <a:pt x="168" y="95"/>
                    </a:lnTo>
                    <a:lnTo>
                      <a:pt x="59" y="74"/>
                    </a:lnTo>
                    <a:lnTo>
                      <a:pt x="0" y="0"/>
                    </a:lnTo>
                    <a:lnTo>
                      <a:pt x="226" y="44"/>
                    </a:lnTo>
                    <a:lnTo>
                      <a:pt x="336" y="95"/>
                    </a:lnTo>
                    <a:close/>
                  </a:path>
                </a:pathLst>
              </a:custGeom>
              <a:solidFill>
                <a:srgbClr val="C2C165"/>
              </a:solidFill>
              <a:ln w="9525">
                <a:noFill/>
                <a:round/>
                <a:headEnd/>
                <a:tailEnd/>
              </a:ln>
            </p:spPr>
            <p:txBody>
              <a:bodyPr>
                <a:prstTxWarp prst="textNoShape">
                  <a:avLst/>
                </a:prstTxWarp>
              </a:bodyPr>
              <a:lstStyle/>
              <a:p>
                <a:endParaRPr lang="en-US"/>
              </a:p>
            </p:txBody>
          </p:sp>
          <p:sp>
            <p:nvSpPr>
              <p:cNvPr id="51704" name="Freeform 300"/>
              <p:cNvSpPr>
                <a:spLocks noChangeAspect="1"/>
              </p:cNvSpPr>
              <p:nvPr/>
            </p:nvSpPr>
            <p:spPr bwMode="auto">
              <a:xfrm>
                <a:off x="2109" y="3071"/>
                <a:ext cx="4" cy="15"/>
              </a:xfrm>
              <a:custGeom>
                <a:avLst/>
                <a:gdLst>
                  <a:gd name="T0" fmla="*/ 0 w 37"/>
                  <a:gd name="T1" fmla="*/ 0 h 116"/>
                  <a:gd name="T2" fmla="*/ 37 w 37"/>
                  <a:gd name="T3" fmla="*/ 116 h 116"/>
                  <a:gd name="T4" fmla="*/ 0 w 37"/>
                  <a:gd name="T5" fmla="*/ 0 h 116"/>
                  <a:gd name="T6" fmla="*/ 0 60000 65536"/>
                  <a:gd name="T7" fmla="*/ 0 60000 65536"/>
                  <a:gd name="T8" fmla="*/ 0 60000 65536"/>
                  <a:gd name="T9" fmla="*/ 0 w 37"/>
                  <a:gd name="T10" fmla="*/ 0 h 116"/>
                  <a:gd name="T11" fmla="*/ 37 w 37"/>
                  <a:gd name="T12" fmla="*/ 116 h 116"/>
                </a:gdLst>
                <a:ahLst/>
                <a:cxnLst>
                  <a:cxn ang="T6">
                    <a:pos x="T0" y="T1"/>
                  </a:cxn>
                  <a:cxn ang="T7">
                    <a:pos x="T2" y="T3"/>
                  </a:cxn>
                  <a:cxn ang="T8">
                    <a:pos x="T4" y="T5"/>
                  </a:cxn>
                </a:cxnLst>
                <a:rect l="T9" t="T10" r="T11" b="T12"/>
                <a:pathLst>
                  <a:path w="37" h="116">
                    <a:moveTo>
                      <a:pt x="0" y="0"/>
                    </a:moveTo>
                    <a:lnTo>
                      <a:pt x="37" y="116"/>
                    </a:lnTo>
                    <a:lnTo>
                      <a:pt x="0" y="0"/>
                    </a:lnTo>
                    <a:close/>
                  </a:path>
                </a:pathLst>
              </a:custGeom>
              <a:solidFill>
                <a:srgbClr val="FFFFFF"/>
              </a:solidFill>
              <a:ln w="9525">
                <a:noFill/>
                <a:round/>
                <a:headEnd/>
                <a:tailEnd/>
              </a:ln>
            </p:spPr>
            <p:txBody>
              <a:bodyPr>
                <a:prstTxWarp prst="textNoShape">
                  <a:avLst/>
                </a:prstTxWarp>
              </a:bodyPr>
              <a:lstStyle/>
              <a:p>
                <a:endParaRPr lang="en-US"/>
              </a:p>
            </p:txBody>
          </p:sp>
          <p:sp>
            <p:nvSpPr>
              <p:cNvPr id="51705" name="Freeform 301"/>
              <p:cNvSpPr>
                <a:spLocks noChangeAspect="1"/>
              </p:cNvSpPr>
              <p:nvPr/>
            </p:nvSpPr>
            <p:spPr bwMode="auto">
              <a:xfrm>
                <a:off x="2562" y="3071"/>
                <a:ext cx="50" cy="24"/>
              </a:xfrm>
              <a:custGeom>
                <a:avLst/>
                <a:gdLst>
                  <a:gd name="T0" fmla="*/ 307 w 401"/>
                  <a:gd name="T1" fmla="*/ 101 h 189"/>
                  <a:gd name="T2" fmla="*/ 328 w 401"/>
                  <a:gd name="T3" fmla="*/ 131 h 189"/>
                  <a:gd name="T4" fmla="*/ 357 w 401"/>
                  <a:gd name="T5" fmla="*/ 138 h 189"/>
                  <a:gd name="T6" fmla="*/ 401 w 401"/>
                  <a:gd name="T7" fmla="*/ 189 h 189"/>
                  <a:gd name="T8" fmla="*/ 233 w 401"/>
                  <a:gd name="T9" fmla="*/ 153 h 189"/>
                  <a:gd name="T10" fmla="*/ 117 w 401"/>
                  <a:gd name="T11" fmla="*/ 72 h 189"/>
                  <a:gd name="T12" fmla="*/ 88 w 401"/>
                  <a:gd name="T13" fmla="*/ 101 h 189"/>
                  <a:gd name="T14" fmla="*/ 0 w 401"/>
                  <a:gd name="T15" fmla="*/ 0 h 189"/>
                  <a:gd name="T16" fmla="*/ 176 w 401"/>
                  <a:gd name="T17" fmla="*/ 72 h 189"/>
                  <a:gd name="T18" fmla="*/ 307 w 401"/>
                  <a:gd name="T19" fmla="*/ 101 h 18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01"/>
                  <a:gd name="T31" fmla="*/ 0 h 189"/>
                  <a:gd name="T32" fmla="*/ 401 w 401"/>
                  <a:gd name="T33" fmla="*/ 189 h 18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01" h="189">
                    <a:moveTo>
                      <a:pt x="307" y="101"/>
                    </a:moveTo>
                    <a:lnTo>
                      <a:pt x="328" y="131"/>
                    </a:lnTo>
                    <a:lnTo>
                      <a:pt x="357" y="138"/>
                    </a:lnTo>
                    <a:lnTo>
                      <a:pt x="401" y="189"/>
                    </a:lnTo>
                    <a:lnTo>
                      <a:pt x="233" y="153"/>
                    </a:lnTo>
                    <a:lnTo>
                      <a:pt x="117" y="72"/>
                    </a:lnTo>
                    <a:lnTo>
                      <a:pt x="88" y="101"/>
                    </a:lnTo>
                    <a:lnTo>
                      <a:pt x="0" y="0"/>
                    </a:lnTo>
                    <a:lnTo>
                      <a:pt x="176" y="72"/>
                    </a:lnTo>
                    <a:lnTo>
                      <a:pt x="307" y="101"/>
                    </a:lnTo>
                    <a:close/>
                  </a:path>
                </a:pathLst>
              </a:custGeom>
              <a:solidFill>
                <a:srgbClr val="BC829B"/>
              </a:solidFill>
              <a:ln w="9525">
                <a:noFill/>
                <a:round/>
                <a:headEnd/>
                <a:tailEnd/>
              </a:ln>
            </p:spPr>
            <p:txBody>
              <a:bodyPr>
                <a:prstTxWarp prst="textNoShape">
                  <a:avLst/>
                </a:prstTxWarp>
              </a:bodyPr>
              <a:lstStyle/>
              <a:p>
                <a:endParaRPr lang="en-US"/>
              </a:p>
            </p:txBody>
          </p:sp>
          <p:sp>
            <p:nvSpPr>
              <p:cNvPr id="51706" name="Freeform 302"/>
              <p:cNvSpPr>
                <a:spLocks noChangeAspect="1"/>
              </p:cNvSpPr>
              <p:nvPr/>
            </p:nvSpPr>
            <p:spPr bwMode="auto">
              <a:xfrm>
                <a:off x="2511" y="3073"/>
                <a:ext cx="16" cy="58"/>
              </a:xfrm>
              <a:custGeom>
                <a:avLst/>
                <a:gdLst>
                  <a:gd name="T0" fmla="*/ 73 w 131"/>
                  <a:gd name="T1" fmla="*/ 94 h 465"/>
                  <a:gd name="T2" fmla="*/ 59 w 131"/>
                  <a:gd name="T3" fmla="*/ 94 h 465"/>
                  <a:gd name="T4" fmla="*/ 36 w 131"/>
                  <a:gd name="T5" fmla="*/ 116 h 465"/>
                  <a:gd name="T6" fmla="*/ 102 w 131"/>
                  <a:gd name="T7" fmla="*/ 240 h 465"/>
                  <a:gd name="T8" fmla="*/ 131 w 131"/>
                  <a:gd name="T9" fmla="*/ 465 h 465"/>
                  <a:gd name="T10" fmla="*/ 59 w 131"/>
                  <a:gd name="T11" fmla="*/ 378 h 465"/>
                  <a:gd name="T12" fmla="*/ 36 w 131"/>
                  <a:gd name="T13" fmla="*/ 123 h 465"/>
                  <a:gd name="T14" fmla="*/ 0 w 131"/>
                  <a:gd name="T15" fmla="*/ 0 h 465"/>
                  <a:gd name="T16" fmla="*/ 59 w 131"/>
                  <a:gd name="T17" fmla="*/ 86 h 465"/>
                  <a:gd name="T18" fmla="*/ 73 w 131"/>
                  <a:gd name="T19" fmla="*/ 94 h 46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1"/>
                  <a:gd name="T31" fmla="*/ 0 h 465"/>
                  <a:gd name="T32" fmla="*/ 131 w 131"/>
                  <a:gd name="T33" fmla="*/ 465 h 46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1" h="465">
                    <a:moveTo>
                      <a:pt x="73" y="94"/>
                    </a:moveTo>
                    <a:lnTo>
                      <a:pt x="59" y="94"/>
                    </a:lnTo>
                    <a:lnTo>
                      <a:pt x="36" y="116"/>
                    </a:lnTo>
                    <a:lnTo>
                      <a:pt x="102" y="240"/>
                    </a:lnTo>
                    <a:lnTo>
                      <a:pt x="131" y="465"/>
                    </a:lnTo>
                    <a:lnTo>
                      <a:pt x="59" y="378"/>
                    </a:lnTo>
                    <a:lnTo>
                      <a:pt x="36" y="123"/>
                    </a:lnTo>
                    <a:lnTo>
                      <a:pt x="0" y="0"/>
                    </a:lnTo>
                    <a:lnTo>
                      <a:pt x="59" y="86"/>
                    </a:lnTo>
                    <a:lnTo>
                      <a:pt x="73" y="94"/>
                    </a:lnTo>
                    <a:close/>
                  </a:path>
                </a:pathLst>
              </a:custGeom>
              <a:solidFill>
                <a:srgbClr val="96946B"/>
              </a:solidFill>
              <a:ln w="9525">
                <a:noFill/>
                <a:round/>
                <a:headEnd/>
                <a:tailEnd/>
              </a:ln>
            </p:spPr>
            <p:txBody>
              <a:bodyPr>
                <a:prstTxWarp prst="textNoShape">
                  <a:avLst/>
                </a:prstTxWarp>
              </a:bodyPr>
              <a:lstStyle/>
              <a:p>
                <a:endParaRPr lang="en-US"/>
              </a:p>
            </p:txBody>
          </p:sp>
          <p:sp>
            <p:nvSpPr>
              <p:cNvPr id="51707" name="Freeform 303"/>
              <p:cNvSpPr>
                <a:spLocks noChangeAspect="1"/>
              </p:cNvSpPr>
              <p:nvPr/>
            </p:nvSpPr>
            <p:spPr bwMode="auto">
              <a:xfrm>
                <a:off x="1676" y="3076"/>
                <a:ext cx="12" cy="27"/>
              </a:xfrm>
              <a:custGeom>
                <a:avLst/>
                <a:gdLst>
                  <a:gd name="T0" fmla="*/ 44 w 94"/>
                  <a:gd name="T1" fmla="*/ 95 h 219"/>
                  <a:gd name="T2" fmla="*/ 80 w 94"/>
                  <a:gd name="T3" fmla="*/ 131 h 219"/>
                  <a:gd name="T4" fmla="*/ 14 w 94"/>
                  <a:gd name="T5" fmla="*/ 219 h 219"/>
                  <a:gd name="T6" fmla="*/ 0 w 94"/>
                  <a:gd name="T7" fmla="*/ 219 h 219"/>
                  <a:gd name="T8" fmla="*/ 0 w 94"/>
                  <a:gd name="T9" fmla="*/ 168 h 219"/>
                  <a:gd name="T10" fmla="*/ 65 w 94"/>
                  <a:gd name="T11" fmla="*/ 30 h 219"/>
                  <a:gd name="T12" fmla="*/ 94 w 94"/>
                  <a:gd name="T13" fmla="*/ 0 h 219"/>
                  <a:gd name="T14" fmla="*/ 94 w 94"/>
                  <a:gd name="T15" fmla="*/ 30 h 219"/>
                  <a:gd name="T16" fmla="*/ 44 w 94"/>
                  <a:gd name="T17" fmla="*/ 95 h 21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4"/>
                  <a:gd name="T28" fmla="*/ 0 h 219"/>
                  <a:gd name="T29" fmla="*/ 94 w 94"/>
                  <a:gd name="T30" fmla="*/ 219 h 21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4" h="219">
                    <a:moveTo>
                      <a:pt x="44" y="95"/>
                    </a:moveTo>
                    <a:lnTo>
                      <a:pt x="80" y="131"/>
                    </a:lnTo>
                    <a:lnTo>
                      <a:pt x="14" y="219"/>
                    </a:lnTo>
                    <a:lnTo>
                      <a:pt x="0" y="219"/>
                    </a:lnTo>
                    <a:lnTo>
                      <a:pt x="0" y="168"/>
                    </a:lnTo>
                    <a:lnTo>
                      <a:pt x="65" y="30"/>
                    </a:lnTo>
                    <a:lnTo>
                      <a:pt x="94" y="0"/>
                    </a:lnTo>
                    <a:lnTo>
                      <a:pt x="94" y="30"/>
                    </a:lnTo>
                    <a:lnTo>
                      <a:pt x="44" y="95"/>
                    </a:lnTo>
                    <a:close/>
                  </a:path>
                </a:pathLst>
              </a:custGeom>
              <a:solidFill>
                <a:srgbClr val="1F1A17"/>
              </a:solidFill>
              <a:ln w="9525">
                <a:noFill/>
                <a:round/>
                <a:headEnd/>
                <a:tailEnd/>
              </a:ln>
            </p:spPr>
            <p:txBody>
              <a:bodyPr>
                <a:prstTxWarp prst="textNoShape">
                  <a:avLst/>
                </a:prstTxWarp>
              </a:bodyPr>
              <a:lstStyle/>
              <a:p>
                <a:endParaRPr lang="en-US"/>
              </a:p>
            </p:txBody>
          </p:sp>
          <p:sp>
            <p:nvSpPr>
              <p:cNvPr id="51708" name="Freeform 304"/>
              <p:cNvSpPr>
                <a:spLocks noChangeAspect="1"/>
              </p:cNvSpPr>
              <p:nvPr/>
            </p:nvSpPr>
            <p:spPr bwMode="auto">
              <a:xfrm>
                <a:off x="1711" y="3079"/>
                <a:ext cx="14" cy="34"/>
              </a:xfrm>
              <a:custGeom>
                <a:avLst/>
                <a:gdLst>
                  <a:gd name="T0" fmla="*/ 29 w 117"/>
                  <a:gd name="T1" fmla="*/ 131 h 277"/>
                  <a:gd name="T2" fmla="*/ 0 w 117"/>
                  <a:gd name="T3" fmla="*/ 277 h 277"/>
                  <a:gd name="T4" fmla="*/ 0 w 117"/>
                  <a:gd name="T5" fmla="*/ 175 h 277"/>
                  <a:gd name="T6" fmla="*/ 44 w 117"/>
                  <a:gd name="T7" fmla="*/ 80 h 277"/>
                  <a:gd name="T8" fmla="*/ 117 w 117"/>
                  <a:gd name="T9" fmla="*/ 0 h 277"/>
                  <a:gd name="T10" fmla="*/ 117 w 117"/>
                  <a:gd name="T11" fmla="*/ 29 h 277"/>
                  <a:gd name="T12" fmla="*/ 29 w 117"/>
                  <a:gd name="T13" fmla="*/ 131 h 277"/>
                  <a:gd name="T14" fmla="*/ 0 60000 65536"/>
                  <a:gd name="T15" fmla="*/ 0 60000 65536"/>
                  <a:gd name="T16" fmla="*/ 0 60000 65536"/>
                  <a:gd name="T17" fmla="*/ 0 60000 65536"/>
                  <a:gd name="T18" fmla="*/ 0 60000 65536"/>
                  <a:gd name="T19" fmla="*/ 0 60000 65536"/>
                  <a:gd name="T20" fmla="*/ 0 60000 65536"/>
                  <a:gd name="T21" fmla="*/ 0 w 117"/>
                  <a:gd name="T22" fmla="*/ 0 h 277"/>
                  <a:gd name="T23" fmla="*/ 117 w 117"/>
                  <a:gd name="T24" fmla="*/ 277 h 27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7" h="277">
                    <a:moveTo>
                      <a:pt x="29" y="131"/>
                    </a:moveTo>
                    <a:lnTo>
                      <a:pt x="0" y="277"/>
                    </a:lnTo>
                    <a:lnTo>
                      <a:pt x="0" y="175"/>
                    </a:lnTo>
                    <a:lnTo>
                      <a:pt x="44" y="80"/>
                    </a:lnTo>
                    <a:lnTo>
                      <a:pt x="117" y="0"/>
                    </a:lnTo>
                    <a:lnTo>
                      <a:pt x="117" y="29"/>
                    </a:lnTo>
                    <a:lnTo>
                      <a:pt x="29" y="131"/>
                    </a:lnTo>
                    <a:close/>
                  </a:path>
                </a:pathLst>
              </a:custGeom>
              <a:solidFill>
                <a:srgbClr val="1F1A17"/>
              </a:solidFill>
              <a:ln w="9525">
                <a:noFill/>
                <a:round/>
                <a:headEnd/>
                <a:tailEnd/>
              </a:ln>
            </p:spPr>
            <p:txBody>
              <a:bodyPr>
                <a:prstTxWarp prst="textNoShape">
                  <a:avLst/>
                </a:prstTxWarp>
              </a:bodyPr>
              <a:lstStyle/>
              <a:p>
                <a:endParaRPr lang="en-US"/>
              </a:p>
            </p:txBody>
          </p:sp>
          <p:sp>
            <p:nvSpPr>
              <p:cNvPr id="51709" name="Freeform 305"/>
              <p:cNvSpPr>
                <a:spLocks noChangeAspect="1"/>
              </p:cNvSpPr>
              <p:nvPr/>
            </p:nvSpPr>
            <p:spPr bwMode="auto">
              <a:xfrm>
                <a:off x="1743" y="3080"/>
                <a:ext cx="21" cy="42"/>
              </a:xfrm>
              <a:custGeom>
                <a:avLst/>
                <a:gdLst>
                  <a:gd name="T0" fmla="*/ 35 w 174"/>
                  <a:gd name="T1" fmla="*/ 161 h 336"/>
                  <a:gd name="T2" fmla="*/ 0 w 174"/>
                  <a:gd name="T3" fmla="*/ 336 h 336"/>
                  <a:gd name="T4" fmla="*/ 0 w 174"/>
                  <a:gd name="T5" fmla="*/ 219 h 336"/>
                  <a:gd name="T6" fmla="*/ 72 w 174"/>
                  <a:gd name="T7" fmla="*/ 88 h 336"/>
                  <a:gd name="T8" fmla="*/ 166 w 174"/>
                  <a:gd name="T9" fmla="*/ 0 h 336"/>
                  <a:gd name="T10" fmla="*/ 174 w 174"/>
                  <a:gd name="T11" fmla="*/ 15 h 336"/>
                  <a:gd name="T12" fmla="*/ 35 w 174"/>
                  <a:gd name="T13" fmla="*/ 161 h 336"/>
                  <a:gd name="T14" fmla="*/ 0 60000 65536"/>
                  <a:gd name="T15" fmla="*/ 0 60000 65536"/>
                  <a:gd name="T16" fmla="*/ 0 60000 65536"/>
                  <a:gd name="T17" fmla="*/ 0 60000 65536"/>
                  <a:gd name="T18" fmla="*/ 0 60000 65536"/>
                  <a:gd name="T19" fmla="*/ 0 60000 65536"/>
                  <a:gd name="T20" fmla="*/ 0 60000 65536"/>
                  <a:gd name="T21" fmla="*/ 0 w 174"/>
                  <a:gd name="T22" fmla="*/ 0 h 336"/>
                  <a:gd name="T23" fmla="*/ 174 w 174"/>
                  <a:gd name="T24" fmla="*/ 336 h 33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74" h="336">
                    <a:moveTo>
                      <a:pt x="35" y="161"/>
                    </a:moveTo>
                    <a:lnTo>
                      <a:pt x="0" y="336"/>
                    </a:lnTo>
                    <a:lnTo>
                      <a:pt x="0" y="219"/>
                    </a:lnTo>
                    <a:lnTo>
                      <a:pt x="72" y="88"/>
                    </a:lnTo>
                    <a:lnTo>
                      <a:pt x="166" y="0"/>
                    </a:lnTo>
                    <a:lnTo>
                      <a:pt x="174" y="15"/>
                    </a:lnTo>
                    <a:lnTo>
                      <a:pt x="35" y="161"/>
                    </a:lnTo>
                    <a:close/>
                  </a:path>
                </a:pathLst>
              </a:custGeom>
              <a:solidFill>
                <a:srgbClr val="1F1A17"/>
              </a:solidFill>
              <a:ln w="9525">
                <a:noFill/>
                <a:round/>
                <a:headEnd/>
                <a:tailEnd/>
              </a:ln>
            </p:spPr>
            <p:txBody>
              <a:bodyPr>
                <a:prstTxWarp prst="textNoShape">
                  <a:avLst/>
                </a:prstTxWarp>
              </a:bodyPr>
              <a:lstStyle/>
              <a:p>
                <a:endParaRPr lang="en-US"/>
              </a:p>
            </p:txBody>
          </p:sp>
          <p:sp>
            <p:nvSpPr>
              <p:cNvPr id="51710" name="Freeform 306"/>
              <p:cNvSpPr>
                <a:spLocks noChangeAspect="1"/>
              </p:cNvSpPr>
              <p:nvPr/>
            </p:nvSpPr>
            <p:spPr bwMode="auto">
              <a:xfrm>
                <a:off x="1347" y="3084"/>
                <a:ext cx="12" cy="19"/>
              </a:xfrm>
              <a:custGeom>
                <a:avLst/>
                <a:gdLst>
                  <a:gd name="T0" fmla="*/ 0 w 94"/>
                  <a:gd name="T1" fmla="*/ 154 h 154"/>
                  <a:gd name="T2" fmla="*/ 0 w 94"/>
                  <a:gd name="T3" fmla="*/ 103 h 154"/>
                  <a:gd name="T4" fmla="*/ 94 w 94"/>
                  <a:gd name="T5" fmla="*/ 0 h 154"/>
                  <a:gd name="T6" fmla="*/ 43 w 94"/>
                  <a:gd name="T7" fmla="*/ 154 h 154"/>
                  <a:gd name="T8" fmla="*/ 0 w 94"/>
                  <a:gd name="T9" fmla="*/ 154 h 154"/>
                  <a:gd name="T10" fmla="*/ 0 60000 65536"/>
                  <a:gd name="T11" fmla="*/ 0 60000 65536"/>
                  <a:gd name="T12" fmla="*/ 0 60000 65536"/>
                  <a:gd name="T13" fmla="*/ 0 60000 65536"/>
                  <a:gd name="T14" fmla="*/ 0 60000 65536"/>
                  <a:gd name="T15" fmla="*/ 0 w 94"/>
                  <a:gd name="T16" fmla="*/ 0 h 154"/>
                  <a:gd name="T17" fmla="*/ 94 w 94"/>
                  <a:gd name="T18" fmla="*/ 154 h 154"/>
                </a:gdLst>
                <a:ahLst/>
                <a:cxnLst>
                  <a:cxn ang="T10">
                    <a:pos x="T0" y="T1"/>
                  </a:cxn>
                  <a:cxn ang="T11">
                    <a:pos x="T2" y="T3"/>
                  </a:cxn>
                  <a:cxn ang="T12">
                    <a:pos x="T4" y="T5"/>
                  </a:cxn>
                  <a:cxn ang="T13">
                    <a:pos x="T6" y="T7"/>
                  </a:cxn>
                  <a:cxn ang="T14">
                    <a:pos x="T8" y="T9"/>
                  </a:cxn>
                </a:cxnLst>
                <a:rect l="T15" t="T16" r="T17" b="T18"/>
                <a:pathLst>
                  <a:path w="94" h="154">
                    <a:moveTo>
                      <a:pt x="0" y="154"/>
                    </a:moveTo>
                    <a:lnTo>
                      <a:pt x="0" y="103"/>
                    </a:lnTo>
                    <a:lnTo>
                      <a:pt x="94" y="0"/>
                    </a:lnTo>
                    <a:lnTo>
                      <a:pt x="43" y="154"/>
                    </a:lnTo>
                    <a:lnTo>
                      <a:pt x="0" y="154"/>
                    </a:lnTo>
                    <a:close/>
                  </a:path>
                </a:pathLst>
              </a:custGeom>
              <a:solidFill>
                <a:srgbClr val="1F1A17"/>
              </a:solidFill>
              <a:ln w="9525">
                <a:noFill/>
                <a:round/>
                <a:headEnd/>
                <a:tailEnd/>
              </a:ln>
            </p:spPr>
            <p:txBody>
              <a:bodyPr>
                <a:prstTxWarp prst="textNoShape">
                  <a:avLst/>
                </a:prstTxWarp>
              </a:bodyPr>
              <a:lstStyle/>
              <a:p>
                <a:endParaRPr lang="en-US"/>
              </a:p>
            </p:txBody>
          </p:sp>
          <p:sp>
            <p:nvSpPr>
              <p:cNvPr id="51711" name="Freeform 307"/>
              <p:cNvSpPr>
                <a:spLocks noChangeAspect="1"/>
              </p:cNvSpPr>
              <p:nvPr/>
            </p:nvSpPr>
            <p:spPr bwMode="auto">
              <a:xfrm>
                <a:off x="2020" y="3084"/>
                <a:ext cx="4" cy="24"/>
              </a:xfrm>
              <a:custGeom>
                <a:avLst/>
                <a:gdLst>
                  <a:gd name="T0" fmla="*/ 7 w 29"/>
                  <a:gd name="T1" fmla="*/ 176 h 190"/>
                  <a:gd name="T2" fmla="*/ 7 w 29"/>
                  <a:gd name="T3" fmla="*/ 190 h 190"/>
                  <a:gd name="T4" fmla="*/ 0 w 29"/>
                  <a:gd name="T5" fmla="*/ 190 h 190"/>
                  <a:gd name="T6" fmla="*/ 0 w 29"/>
                  <a:gd name="T7" fmla="*/ 154 h 190"/>
                  <a:gd name="T8" fmla="*/ 29 w 29"/>
                  <a:gd name="T9" fmla="*/ 0 h 190"/>
                  <a:gd name="T10" fmla="*/ 29 w 29"/>
                  <a:gd name="T11" fmla="*/ 125 h 190"/>
                  <a:gd name="T12" fmla="*/ 7 w 29"/>
                  <a:gd name="T13" fmla="*/ 176 h 190"/>
                  <a:gd name="T14" fmla="*/ 0 60000 65536"/>
                  <a:gd name="T15" fmla="*/ 0 60000 65536"/>
                  <a:gd name="T16" fmla="*/ 0 60000 65536"/>
                  <a:gd name="T17" fmla="*/ 0 60000 65536"/>
                  <a:gd name="T18" fmla="*/ 0 60000 65536"/>
                  <a:gd name="T19" fmla="*/ 0 60000 65536"/>
                  <a:gd name="T20" fmla="*/ 0 60000 65536"/>
                  <a:gd name="T21" fmla="*/ 0 w 29"/>
                  <a:gd name="T22" fmla="*/ 0 h 190"/>
                  <a:gd name="T23" fmla="*/ 29 w 29"/>
                  <a:gd name="T24" fmla="*/ 190 h 19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9" h="190">
                    <a:moveTo>
                      <a:pt x="7" y="176"/>
                    </a:moveTo>
                    <a:lnTo>
                      <a:pt x="7" y="190"/>
                    </a:lnTo>
                    <a:lnTo>
                      <a:pt x="0" y="190"/>
                    </a:lnTo>
                    <a:lnTo>
                      <a:pt x="0" y="154"/>
                    </a:lnTo>
                    <a:lnTo>
                      <a:pt x="29" y="0"/>
                    </a:lnTo>
                    <a:lnTo>
                      <a:pt x="29" y="125"/>
                    </a:lnTo>
                    <a:lnTo>
                      <a:pt x="7" y="176"/>
                    </a:lnTo>
                    <a:close/>
                  </a:path>
                </a:pathLst>
              </a:custGeom>
              <a:solidFill>
                <a:srgbClr val="1F1A17"/>
              </a:solidFill>
              <a:ln w="9525">
                <a:noFill/>
                <a:round/>
                <a:headEnd/>
                <a:tailEnd/>
              </a:ln>
            </p:spPr>
            <p:txBody>
              <a:bodyPr>
                <a:prstTxWarp prst="textNoShape">
                  <a:avLst/>
                </a:prstTxWarp>
              </a:bodyPr>
              <a:lstStyle/>
              <a:p>
                <a:endParaRPr lang="en-US"/>
              </a:p>
            </p:txBody>
          </p:sp>
          <p:sp>
            <p:nvSpPr>
              <p:cNvPr id="51712" name="Freeform 308"/>
              <p:cNvSpPr>
                <a:spLocks noChangeAspect="1"/>
              </p:cNvSpPr>
              <p:nvPr/>
            </p:nvSpPr>
            <p:spPr bwMode="auto">
              <a:xfrm>
                <a:off x="2146" y="3089"/>
                <a:ext cx="7" cy="37"/>
              </a:xfrm>
              <a:custGeom>
                <a:avLst/>
                <a:gdLst>
                  <a:gd name="T0" fmla="*/ 0 w 57"/>
                  <a:gd name="T1" fmla="*/ 248 h 299"/>
                  <a:gd name="T2" fmla="*/ 14 w 57"/>
                  <a:gd name="T3" fmla="*/ 255 h 299"/>
                  <a:gd name="T4" fmla="*/ 14 w 57"/>
                  <a:gd name="T5" fmla="*/ 291 h 299"/>
                  <a:gd name="T6" fmla="*/ 0 w 57"/>
                  <a:gd name="T7" fmla="*/ 299 h 299"/>
                  <a:gd name="T8" fmla="*/ 22 w 57"/>
                  <a:gd name="T9" fmla="*/ 125 h 299"/>
                  <a:gd name="T10" fmla="*/ 57 w 57"/>
                  <a:gd name="T11" fmla="*/ 0 h 299"/>
                  <a:gd name="T12" fmla="*/ 22 w 57"/>
                  <a:gd name="T13" fmla="*/ 219 h 299"/>
                  <a:gd name="T14" fmla="*/ 0 w 57"/>
                  <a:gd name="T15" fmla="*/ 248 h 299"/>
                  <a:gd name="T16" fmla="*/ 0 60000 65536"/>
                  <a:gd name="T17" fmla="*/ 0 60000 65536"/>
                  <a:gd name="T18" fmla="*/ 0 60000 65536"/>
                  <a:gd name="T19" fmla="*/ 0 60000 65536"/>
                  <a:gd name="T20" fmla="*/ 0 60000 65536"/>
                  <a:gd name="T21" fmla="*/ 0 60000 65536"/>
                  <a:gd name="T22" fmla="*/ 0 60000 65536"/>
                  <a:gd name="T23" fmla="*/ 0 60000 65536"/>
                  <a:gd name="T24" fmla="*/ 0 w 57"/>
                  <a:gd name="T25" fmla="*/ 0 h 299"/>
                  <a:gd name="T26" fmla="*/ 57 w 57"/>
                  <a:gd name="T27" fmla="*/ 299 h 29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7" h="299">
                    <a:moveTo>
                      <a:pt x="0" y="248"/>
                    </a:moveTo>
                    <a:lnTo>
                      <a:pt x="14" y="255"/>
                    </a:lnTo>
                    <a:lnTo>
                      <a:pt x="14" y="291"/>
                    </a:lnTo>
                    <a:lnTo>
                      <a:pt x="0" y="299"/>
                    </a:lnTo>
                    <a:lnTo>
                      <a:pt x="22" y="125"/>
                    </a:lnTo>
                    <a:lnTo>
                      <a:pt x="57" y="0"/>
                    </a:lnTo>
                    <a:lnTo>
                      <a:pt x="22" y="219"/>
                    </a:lnTo>
                    <a:lnTo>
                      <a:pt x="0" y="248"/>
                    </a:lnTo>
                    <a:close/>
                  </a:path>
                </a:pathLst>
              </a:custGeom>
              <a:solidFill>
                <a:srgbClr val="1F1A17"/>
              </a:solidFill>
              <a:ln w="9525">
                <a:noFill/>
                <a:round/>
                <a:headEnd/>
                <a:tailEnd/>
              </a:ln>
            </p:spPr>
            <p:txBody>
              <a:bodyPr>
                <a:prstTxWarp prst="textNoShape">
                  <a:avLst/>
                </a:prstTxWarp>
              </a:bodyPr>
              <a:lstStyle/>
              <a:p>
                <a:endParaRPr lang="en-US"/>
              </a:p>
            </p:txBody>
          </p:sp>
          <p:sp>
            <p:nvSpPr>
              <p:cNvPr id="51713" name="Freeform 309"/>
              <p:cNvSpPr>
                <a:spLocks noChangeAspect="1"/>
              </p:cNvSpPr>
              <p:nvPr/>
            </p:nvSpPr>
            <p:spPr bwMode="auto">
              <a:xfrm>
                <a:off x="2099" y="3090"/>
                <a:ext cx="10" cy="51"/>
              </a:xfrm>
              <a:custGeom>
                <a:avLst/>
                <a:gdLst>
                  <a:gd name="T0" fmla="*/ 66 w 80"/>
                  <a:gd name="T1" fmla="*/ 407 h 407"/>
                  <a:gd name="T2" fmla="*/ 59 w 80"/>
                  <a:gd name="T3" fmla="*/ 218 h 407"/>
                  <a:gd name="T4" fmla="*/ 0 w 80"/>
                  <a:gd name="T5" fmla="*/ 7 h 407"/>
                  <a:gd name="T6" fmla="*/ 0 w 80"/>
                  <a:gd name="T7" fmla="*/ 0 h 407"/>
                  <a:gd name="T8" fmla="*/ 80 w 80"/>
                  <a:gd name="T9" fmla="*/ 276 h 407"/>
                  <a:gd name="T10" fmla="*/ 66 w 80"/>
                  <a:gd name="T11" fmla="*/ 407 h 407"/>
                  <a:gd name="T12" fmla="*/ 0 60000 65536"/>
                  <a:gd name="T13" fmla="*/ 0 60000 65536"/>
                  <a:gd name="T14" fmla="*/ 0 60000 65536"/>
                  <a:gd name="T15" fmla="*/ 0 60000 65536"/>
                  <a:gd name="T16" fmla="*/ 0 60000 65536"/>
                  <a:gd name="T17" fmla="*/ 0 60000 65536"/>
                  <a:gd name="T18" fmla="*/ 0 w 80"/>
                  <a:gd name="T19" fmla="*/ 0 h 407"/>
                  <a:gd name="T20" fmla="*/ 80 w 80"/>
                  <a:gd name="T21" fmla="*/ 407 h 407"/>
                </a:gdLst>
                <a:ahLst/>
                <a:cxnLst>
                  <a:cxn ang="T12">
                    <a:pos x="T0" y="T1"/>
                  </a:cxn>
                  <a:cxn ang="T13">
                    <a:pos x="T2" y="T3"/>
                  </a:cxn>
                  <a:cxn ang="T14">
                    <a:pos x="T4" y="T5"/>
                  </a:cxn>
                  <a:cxn ang="T15">
                    <a:pos x="T6" y="T7"/>
                  </a:cxn>
                  <a:cxn ang="T16">
                    <a:pos x="T8" y="T9"/>
                  </a:cxn>
                  <a:cxn ang="T17">
                    <a:pos x="T10" y="T11"/>
                  </a:cxn>
                </a:cxnLst>
                <a:rect l="T18" t="T19" r="T20" b="T21"/>
                <a:pathLst>
                  <a:path w="80" h="407">
                    <a:moveTo>
                      <a:pt x="66" y="407"/>
                    </a:moveTo>
                    <a:lnTo>
                      <a:pt x="59" y="218"/>
                    </a:lnTo>
                    <a:lnTo>
                      <a:pt x="0" y="7"/>
                    </a:lnTo>
                    <a:lnTo>
                      <a:pt x="0" y="0"/>
                    </a:lnTo>
                    <a:lnTo>
                      <a:pt x="80" y="276"/>
                    </a:lnTo>
                    <a:lnTo>
                      <a:pt x="66" y="407"/>
                    </a:lnTo>
                    <a:close/>
                  </a:path>
                </a:pathLst>
              </a:custGeom>
              <a:solidFill>
                <a:srgbClr val="1F1A17"/>
              </a:solidFill>
              <a:ln w="9525">
                <a:noFill/>
                <a:round/>
                <a:headEnd/>
                <a:tailEnd/>
              </a:ln>
            </p:spPr>
            <p:txBody>
              <a:bodyPr>
                <a:prstTxWarp prst="textNoShape">
                  <a:avLst/>
                </a:prstTxWarp>
              </a:bodyPr>
              <a:lstStyle/>
              <a:p>
                <a:endParaRPr lang="en-US"/>
              </a:p>
            </p:txBody>
          </p:sp>
          <p:sp>
            <p:nvSpPr>
              <p:cNvPr id="51714" name="Freeform 310"/>
              <p:cNvSpPr>
                <a:spLocks noChangeAspect="1"/>
              </p:cNvSpPr>
              <p:nvPr/>
            </p:nvSpPr>
            <p:spPr bwMode="auto">
              <a:xfrm>
                <a:off x="2578" y="3090"/>
                <a:ext cx="52" cy="24"/>
              </a:xfrm>
              <a:custGeom>
                <a:avLst/>
                <a:gdLst>
                  <a:gd name="T0" fmla="*/ 328 w 415"/>
                  <a:gd name="T1" fmla="*/ 102 h 190"/>
                  <a:gd name="T2" fmla="*/ 415 w 415"/>
                  <a:gd name="T3" fmla="*/ 190 h 190"/>
                  <a:gd name="T4" fmla="*/ 183 w 415"/>
                  <a:gd name="T5" fmla="*/ 138 h 190"/>
                  <a:gd name="T6" fmla="*/ 95 w 415"/>
                  <a:gd name="T7" fmla="*/ 94 h 190"/>
                  <a:gd name="T8" fmla="*/ 95 w 415"/>
                  <a:gd name="T9" fmla="*/ 73 h 190"/>
                  <a:gd name="T10" fmla="*/ 22 w 415"/>
                  <a:gd name="T11" fmla="*/ 36 h 190"/>
                  <a:gd name="T12" fmla="*/ 0 w 415"/>
                  <a:gd name="T13" fmla="*/ 0 h 190"/>
                  <a:gd name="T14" fmla="*/ 241 w 415"/>
                  <a:gd name="T15" fmla="*/ 94 h 190"/>
                  <a:gd name="T16" fmla="*/ 328 w 415"/>
                  <a:gd name="T17" fmla="*/ 102 h 19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15"/>
                  <a:gd name="T28" fmla="*/ 0 h 190"/>
                  <a:gd name="T29" fmla="*/ 415 w 415"/>
                  <a:gd name="T30" fmla="*/ 190 h 19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15" h="190">
                    <a:moveTo>
                      <a:pt x="328" y="102"/>
                    </a:moveTo>
                    <a:lnTo>
                      <a:pt x="415" y="190"/>
                    </a:lnTo>
                    <a:lnTo>
                      <a:pt x="183" y="138"/>
                    </a:lnTo>
                    <a:lnTo>
                      <a:pt x="95" y="94"/>
                    </a:lnTo>
                    <a:lnTo>
                      <a:pt x="95" y="73"/>
                    </a:lnTo>
                    <a:lnTo>
                      <a:pt x="22" y="36"/>
                    </a:lnTo>
                    <a:lnTo>
                      <a:pt x="0" y="0"/>
                    </a:lnTo>
                    <a:lnTo>
                      <a:pt x="241" y="94"/>
                    </a:lnTo>
                    <a:lnTo>
                      <a:pt x="328" y="102"/>
                    </a:lnTo>
                    <a:close/>
                  </a:path>
                </a:pathLst>
              </a:custGeom>
              <a:solidFill>
                <a:srgbClr val="BC829B"/>
              </a:solidFill>
              <a:ln w="9525">
                <a:noFill/>
                <a:round/>
                <a:headEnd/>
                <a:tailEnd/>
              </a:ln>
            </p:spPr>
            <p:txBody>
              <a:bodyPr>
                <a:prstTxWarp prst="textNoShape">
                  <a:avLst/>
                </a:prstTxWarp>
              </a:bodyPr>
              <a:lstStyle/>
              <a:p>
                <a:endParaRPr lang="en-US"/>
              </a:p>
            </p:txBody>
          </p:sp>
          <p:sp>
            <p:nvSpPr>
              <p:cNvPr id="51715" name="Freeform 311"/>
              <p:cNvSpPr>
                <a:spLocks noChangeAspect="1"/>
              </p:cNvSpPr>
              <p:nvPr/>
            </p:nvSpPr>
            <p:spPr bwMode="auto">
              <a:xfrm>
                <a:off x="2525" y="3091"/>
                <a:ext cx="23" cy="70"/>
              </a:xfrm>
              <a:custGeom>
                <a:avLst/>
                <a:gdLst>
                  <a:gd name="T0" fmla="*/ 94 w 182"/>
                  <a:gd name="T1" fmla="*/ 131 h 560"/>
                  <a:gd name="T2" fmla="*/ 138 w 182"/>
                  <a:gd name="T3" fmla="*/ 233 h 560"/>
                  <a:gd name="T4" fmla="*/ 182 w 182"/>
                  <a:gd name="T5" fmla="*/ 560 h 560"/>
                  <a:gd name="T6" fmla="*/ 58 w 182"/>
                  <a:gd name="T7" fmla="*/ 372 h 560"/>
                  <a:gd name="T8" fmla="*/ 35 w 182"/>
                  <a:gd name="T9" fmla="*/ 103 h 560"/>
                  <a:gd name="T10" fmla="*/ 0 w 182"/>
                  <a:gd name="T11" fmla="*/ 0 h 560"/>
                  <a:gd name="T12" fmla="*/ 43 w 182"/>
                  <a:gd name="T13" fmla="*/ 73 h 560"/>
                  <a:gd name="T14" fmla="*/ 94 w 182"/>
                  <a:gd name="T15" fmla="*/ 131 h 560"/>
                  <a:gd name="T16" fmla="*/ 0 60000 65536"/>
                  <a:gd name="T17" fmla="*/ 0 60000 65536"/>
                  <a:gd name="T18" fmla="*/ 0 60000 65536"/>
                  <a:gd name="T19" fmla="*/ 0 60000 65536"/>
                  <a:gd name="T20" fmla="*/ 0 60000 65536"/>
                  <a:gd name="T21" fmla="*/ 0 60000 65536"/>
                  <a:gd name="T22" fmla="*/ 0 60000 65536"/>
                  <a:gd name="T23" fmla="*/ 0 60000 65536"/>
                  <a:gd name="T24" fmla="*/ 0 w 182"/>
                  <a:gd name="T25" fmla="*/ 0 h 560"/>
                  <a:gd name="T26" fmla="*/ 182 w 182"/>
                  <a:gd name="T27" fmla="*/ 560 h 56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2" h="560">
                    <a:moveTo>
                      <a:pt x="94" y="131"/>
                    </a:moveTo>
                    <a:lnTo>
                      <a:pt x="138" y="233"/>
                    </a:lnTo>
                    <a:lnTo>
                      <a:pt x="182" y="560"/>
                    </a:lnTo>
                    <a:lnTo>
                      <a:pt x="58" y="372"/>
                    </a:lnTo>
                    <a:lnTo>
                      <a:pt x="35" y="103"/>
                    </a:lnTo>
                    <a:lnTo>
                      <a:pt x="0" y="0"/>
                    </a:lnTo>
                    <a:lnTo>
                      <a:pt x="43" y="73"/>
                    </a:lnTo>
                    <a:lnTo>
                      <a:pt x="94" y="131"/>
                    </a:lnTo>
                    <a:close/>
                  </a:path>
                </a:pathLst>
              </a:custGeom>
              <a:solidFill>
                <a:srgbClr val="96946B"/>
              </a:solidFill>
              <a:ln w="9525">
                <a:noFill/>
                <a:round/>
                <a:headEnd/>
                <a:tailEnd/>
              </a:ln>
            </p:spPr>
            <p:txBody>
              <a:bodyPr>
                <a:prstTxWarp prst="textNoShape">
                  <a:avLst/>
                </a:prstTxWarp>
              </a:bodyPr>
              <a:lstStyle/>
              <a:p>
                <a:endParaRPr lang="en-US"/>
              </a:p>
            </p:txBody>
          </p:sp>
          <p:sp>
            <p:nvSpPr>
              <p:cNvPr id="51716" name="Freeform 312"/>
              <p:cNvSpPr>
                <a:spLocks noChangeAspect="1"/>
              </p:cNvSpPr>
              <p:nvPr/>
            </p:nvSpPr>
            <p:spPr bwMode="auto">
              <a:xfrm>
                <a:off x="1125" y="3094"/>
                <a:ext cx="6" cy="17"/>
              </a:xfrm>
              <a:custGeom>
                <a:avLst/>
                <a:gdLst>
                  <a:gd name="T0" fmla="*/ 51 w 51"/>
                  <a:gd name="T1" fmla="*/ 82 h 139"/>
                  <a:gd name="T2" fmla="*/ 22 w 51"/>
                  <a:gd name="T3" fmla="*/ 139 h 139"/>
                  <a:gd name="T4" fmla="*/ 14 w 51"/>
                  <a:gd name="T5" fmla="*/ 139 h 139"/>
                  <a:gd name="T6" fmla="*/ 0 w 51"/>
                  <a:gd name="T7" fmla="*/ 132 h 139"/>
                  <a:gd name="T8" fmla="*/ 29 w 51"/>
                  <a:gd name="T9" fmla="*/ 74 h 139"/>
                  <a:gd name="T10" fmla="*/ 44 w 51"/>
                  <a:gd name="T11" fmla="*/ 0 h 139"/>
                  <a:gd name="T12" fmla="*/ 51 w 51"/>
                  <a:gd name="T13" fmla="*/ 0 h 139"/>
                  <a:gd name="T14" fmla="*/ 51 w 51"/>
                  <a:gd name="T15" fmla="*/ 82 h 139"/>
                  <a:gd name="T16" fmla="*/ 0 60000 65536"/>
                  <a:gd name="T17" fmla="*/ 0 60000 65536"/>
                  <a:gd name="T18" fmla="*/ 0 60000 65536"/>
                  <a:gd name="T19" fmla="*/ 0 60000 65536"/>
                  <a:gd name="T20" fmla="*/ 0 60000 65536"/>
                  <a:gd name="T21" fmla="*/ 0 60000 65536"/>
                  <a:gd name="T22" fmla="*/ 0 60000 65536"/>
                  <a:gd name="T23" fmla="*/ 0 60000 65536"/>
                  <a:gd name="T24" fmla="*/ 0 w 51"/>
                  <a:gd name="T25" fmla="*/ 0 h 139"/>
                  <a:gd name="T26" fmla="*/ 51 w 51"/>
                  <a:gd name="T27" fmla="*/ 139 h 13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1" h="139">
                    <a:moveTo>
                      <a:pt x="51" y="82"/>
                    </a:moveTo>
                    <a:lnTo>
                      <a:pt x="22" y="139"/>
                    </a:lnTo>
                    <a:lnTo>
                      <a:pt x="14" y="139"/>
                    </a:lnTo>
                    <a:lnTo>
                      <a:pt x="0" y="132"/>
                    </a:lnTo>
                    <a:lnTo>
                      <a:pt x="29" y="74"/>
                    </a:lnTo>
                    <a:lnTo>
                      <a:pt x="44" y="0"/>
                    </a:lnTo>
                    <a:lnTo>
                      <a:pt x="51" y="0"/>
                    </a:lnTo>
                    <a:lnTo>
                      <a:pt x="51" y="82"/>
                    </a:lnTo>
                    <a:close/>
                  </a:path>
                </a:pathLst>
              </a:custGeom>
              <a:solidFill>
                <a:srgbClr val="1F1A17"/>
              </a:solidFill>
              <a:ln w="9525">
                <a:noFill/>
                <a:round/>
                <a:headEnd/>
                <a:tailEnd/>
              </a:ln>
            </p:spPr>
            <p:txBody>
              <a:bodyPr>
                <a:prstTxWarp prst="textNoShape">
                  <a:avLst/>
                </a:prstTxWarp>
              </a:bodyPr>
              <a:lstStyle/>
              <a:p>
                <a:endParaRPr lang="en-US"/>
              </a:p>
            </p:txBody>
          </p:sp>
          <p:sp>
            <p:nvSpPr>
              <p:cNvPr id="51717" name="Freeform 313"/>
              <p:cNvSpPr>
                <a:spLocks noChangeAspect="1"/>
              </p:cNvSpPr>
              <p:nvPr/>
            </p:nvSpPr>
            <p:spPr bwMode="auto">
              <a:xfrm>
                <a:off x="2475" y="3095"/>
                <a:ext cx="25" cy="16"/>
              </a:xfrm>
              <a:custGeom>
                <a:avLst/>
                <a:gdLst>
                  <a:gd name="T0" fmla="*/ 15 w 205"/>
                  <a:gd name="T1" fmla="*/ 44 h 131"/>
                  <a:gd name="T2" fmla="*/ 0 w 205"/>
                  <a:gd name="T3" fmla="*/ 0 h 131"/>
                  <a:gd name="T4" fmla="*/ 205 w 205"/>
                  <a:gd name="T5" fmla="*/ 131 h 131"/>
                  <a:gd name="T6" fmla="*/ 15 w 205"/>
                  <a:gd name="T7" fmla="*/ 44 h 131"/>
                  <a:gd name="T8" fmla="*/ 0 60000 65536"/>
                  <a:gd name="T9" fmla="*/ 0 60000 65536"/>
                  <a:gd name="T10" fmla="*/ 0 60000 65536"/>
                  <a:gd name="T11" fmla="*/ 0 60000 65536"/>
                  <a:gd name="T12" fmla="*/ 0 w 205"/>
                  <a:gd name="T13" fmla="*/ 0 h 131"/>
                  <a:gd name="T14" fmla="*/ 205 w 205"/>
                  <a:gd name="T15" fmla="*/ 131 h 131"/>
                </a:gdLst>
                <a:ahLst/>
                <a:cxnLst>
                  <a:cxn ang="T8">
                    <a:pos x="T0" y="T1"/>
                  </a:cxn>
                  <a:cxn ang="T9">
                    <a:pos x="T2" y="T3"/>
                  </a:cxn>
                  <a:cxn ang="T10">
                    <a:pos x="T4" y="T5"/>
                  </a:cxn>
                  <a:cxn ang="T11">
                    <a:pos x="T6" y="T7"/>
                  </a:cxn>
                </a:cxnLst>
                <a:rect l="T12" t="T13" r="T14" b="T15"/>
                <a:pathLst>
                  <a:path w="205" h="131">
                    <a:moveTo>
                      <a:pt x="15" y="44"/>
                    </a:moveTo>
                    <a:lnTo>
                      <a:pt x="0" y="0"/>
                    </a:lnTo>
                    <a:lnTo>
                      <a:pt x="205" y="131"/>
                    </a:lnTo>
                    <a:lnTo>
                      <a:pt x="15" y="44"/>
                    </a:lnTo>
                    <a:close/>
                  </a:path>
                </a:pathLst>
              </a:custGeom>
              <a:solidFill>
                <a:srgbClr val="96AEBE"/>
              </a:solidFill>
              <a:ln w="9525">
                <a:noFill/>
                <a:round/>
                <a:headEnd/>
                <a:tailEnd/>
              </a:ln>
            </p:spPr>
            <p:txBody>
              <a:bodyPr>
                <a:prstTxWarp prst="textNoShape">
                  <a:avLst/>
                </a:prstTxWarp>
              </a:bodyPr>
              <a:lstStyle/>
              <a:p>
                <a:endParaRPr lang="en-US"/>
              </a:p>
            </p:txBody>
          </p:sp>
          <p:sp>
            <p:nvSpPr>
              <p:cNvPr id="51718" name="Freeform 314"/>
              <p:cNvSpPr>
                <a:spLocks noChangeAspect="1"/>
              </p:cNvSpPr>
              <p:nvPr/>
            </p:nvSpPr>
            <p:spPr bwMode="auto">
              <a:xfrm>
                <a:off x="1629" y="3097"/>
                <a:ext cx="14" cy="20"/>
              </a:xfrm>
              <a:custGeom>
                <a:avLst/>
                <a:gdLst>
                  <a:gd name="T0" fmla="*/ 115 w 115"/>
                  <a:gd name="T1" fmla="*/ 29 h 160"/>
                  <a:gd name="T2" fmla="*/ 87 w 115"/>
                  <a:gd name="T3" fmla="*/ 43 h 160"/>
                  <a:gd name="T4" fmla="*/ 14 w 115"/>
                  <a:gd name="T5" fmla="*/ 153 h 160"/>
                  <a:gd name="T6" fmla="*/ 0 w 115"/>
                  <a:gd name="T7" fmla="*/ 160 h 160"/>
                  <a:gd name="T8" fmla="*/ 21 w 115"/>
                  <a:gd name="T9" fmla="*/ 87 h 160"/>
                  <a:gd name="T10" fmla="*/ 87 w 115"/>
                  <a:gd name="T11" fmla="*/ 0 h 160"/>
                  <a:gd name="T12" fmla="*/ 115 w 115"/>
                  <a:gd name="T13" fmla="*/ 0 h 160"/>
                  <a:gd name="T14" fmla="*/ 115 w 115"/>
                  <a:gd name="T15" fmla="*/ 29 h 160"/>
                  <a:gd name="T16" fmla="*/ 0 60000 65536"/>
                  <a:gd name="T17" fmla="*/ 0 60000 65536"/>
                  <a:gd name="T18" fmla="*/ 0 60000 65536"/>
                  <a:gd name="T19" fmla="*/ 0 60000 65536"/>
                  <a:gd name="T20" fmla="*/ 0 60000 65536"/>
                  <a:gd name="T21" fmla="*/ 0 60000 65536"/>
                  <a:gd name="T22" fmla="*/ 0 60000 65536"/>
                  <a:gd name="T23" fmla="*/ 0 60000 65536"/>
                  <a:gd name="T24" fmla="*/ 0 w 115"/>
                  <a:gd name="T25" fmla="*/ 0 h 160"/>
                  <a:gd name="T26" fmla="*/ 115 w 115"/>
                  <a:gd name="T27" fmla="*/ 160 h 16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15" h="160">
                    <a:moveTo>
                      <a:pt x="115" y="29"/>
                    </a:moveTo>
                    <a:lnTo>
                      <a:pt x="87" y="43"/>
                    </a:lnTo>
                    <a:lnTo>
                      <a:pt x="14" y="153"/>
                    </a:lnTo>
                    <a:lnTo>
                      <a:pt x="0" y="160"/>
                    </a:lnTo>
                    <a:lnTo>
                      <a:pt x="21" y="87"/>
                    </a:lnTo>
                    <a:lnTo>
                      <a:pt x="87" y="0"/>
                    </a:lnTo>
                    <a:lnTo>
                      <a:pt x="115" y="0"/>
                    </a:lnTo>
                    <a:lnTo>
                      <a:pt x="115" y="29"/>
                    </a:lnTo>
                    <a:close/>
                  </a:path>
                </a:pathLst>
              </a:custGeom>
              <a:solidFill>
                <a:srgbClr val="1F1A17"/>
              </a:solidFill>
              <a:ln w="9525">
                <a:noFill/>
                <a:round/>
                <a:headEnd/>
                <a:tailEnd/>
              </a:ln>
            </p:spPr>
            <p:txBody>
              <a:bodyPr>
                <a:prstTxWarp prst="textNoShape">
                  <a:avLst/>
                </a:prstTxWarp>
              </a:bodyPr>
              <a:lstStyle/>
              <a:p>
                <a:endParaRPr lang="en-US"/>
              </a:p>
            </p:txBody>
          </p:sp>
          <p:sp>
            <p:nvSpPr>
              <p:cNvPr id="51719" name="Freeform 315"/>
              <p:cNvSpPr>
                <a:spLocks noChangeAspect="1"/>
              </p:cNvSpPr>
              <p:nvPr/>
            </p:nvSpPr>
            <p:spPr bwMode="auto">
              <a:xfrm>
                <a:off x="1706" y="3105"/>
                <a:ext cx="28" cy="55"/>
              </a:xfrm>
              <a:custGeom>
                <a:avLst/>
                <a:gdLst>
                  <a:gd name="T0" fmla="*/ 110 w 227"/>
                  <a:gd name="T1" fmla="*/ 291 h 445"/>
                  <a:gd name="T2" fmla="*/ 81 w 227"/>
                  <a:gd name="T3" fmla="*/ 445 h 445"/>
                  <a:gd name="T4" fmla="*/ 81 w 227"/>
                  <a:gd name="T5" fmla="*/ 357 h 445"/>
                  <a:gd name="T6" fmla="*/ 154 w 227"/>
                  <a:gd name="T7" fmla="*/ 117 h 445"/>
                  <a:gd name="T8" fmla="*/ 154 w 227"/>
                  <a:gd name="T9" fmla="*/ 102 h 445"/>
                  <a:gd name="T10" fmla="*/ 139 w 227"/>
                  <a:gd name="T11" fmla="*/ 95 h 445"/>
                  <a:gd name="T12" fmla="*/ 45 w 227"/>
                  <a:gd name="T13" fmla="*/ 285 h 445"/>
                  <a:gd name="T14" fmla="*/ 16 w 227"/>
                  <a:gd name="T15" fmla="*/ 386 h 445"/>
                  <a:gd name="T16" fmla="*/ 22 w 227"/>
                  <a:gd name="T17" fmla="*/ 400 h 445"/>
                  <a:gd name="T18" fmla="*/ 0 w 227"/>
                  <a:gd name="T19" fmla="*/ 423 h 445"/>
                  <a:gd name="T20" fmla="*/ 0 w 227"/>
                  <a:gd name="T21" fmla="*/ 357 h 445"/>
                  <a:gd name="T22" fmla="*/ 139 w 227"/>
                  <a:gd name="T23" fmla="*/ 29 h 445"/>
                  <a:gd name="T24" fmla="*/ 176 w 227"/>
                  <a:gd name="T25" fmla="*/ 0 h 445"/>
                  <a:gd name="T26" fmla="*/ 227 w 227"/>
                  <a:gd name="T27" fmla="*/ 0 h 445"/>
                  <a:gd name="T28" fmla="*/ 110 w 227"/>
                  <a:gd name="T29" fmla="*/ 291 h 44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27"/>
                  <a:gd name="T46" fmla="*/ 0 h 445"/>
                  <a:gd name="T47" fmla="*/ 227 w 227"/>
                  <a:gd name="T48" fmla="*/ 445 h 44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27" h="445">
                    <a:moveTo>
                      <a:pt x="110" y="291"/>
                    </a:moveTo>
                    <a:lnTo>
                      <a:pt x="81" y="445"/>
                    </a:lnTo>
                    <a:lnTo>
                      <a:pt x="81" y="357"/>
                    </a:lnTo>
                    <a:lnTo>
                      <a:pt x="154" y="117"/>
                    </a:lnTo>
                    <a:lnTo>
                      <a:pt x="154" y="102"/>
                    </a:lnTo>
                    <a:lnTo>
                      <a:pt x="139" y="95"/>
                    </a:lnTo>
                    <a:lnTo>
                      <a:pt x="45" y="285"/>
                    </a:lnTo>
                    <a:lnTo>
                      <a:pt x="16" y="386"/>
                    </a:lnTo>
                    <a:lnTo>
                      <a:pt x="22" y="400"/>
                    </a:lnTo>
                    <a:lnTo>
                      <a:pt x="0" y="423"/>
                    </a:lnTo>
                    <a:lnTo>
                      <a:pt x="0" y="357"/>
                    </a:lnTo>
                    <a:lnTo>
                      <a:pt x="139" y="29"/>
                    </a:lnTo>
                    <a:lnTo>
                      <a:pt x="176" y="0"/>
                    </a:lnTo>
                    <a:lnTo>
                      <a:pt x="227" y="0"/>
                    </a:lnTo>
                    <a:lnTo>
                      <a:pt x="110" y="291"/>
                    </a:lnTo>
                    <a:close/>
                  </a:path>
                </a:pathLst>
              </a:custGeom>
              <a:solidFill>
                <a:srgbClr val="1F1A17"/>
              </a:solidFill>
              <a:ln w="9525">
                <a:noFill/>
                <a:round/>
                <a:headEnd/>
                <a:tailEnd/>
              </a:ln>
            </p:spPr>
            <p:txBody>
              <a:bodyPr>
                <a:prstTxWarp prst="textNoShape">
                  <a:avLst/>
                </a:prstTxWarp>
              </a:bodyPr>
              <a:lstStyle/>
              <a:p>
                <a:endParaRPr lang="en-US"/>
              </a:p>
            </p:txBody>
          </p:sp>
          <p:sp>
            <p:nvSpPr>
              <p:cNvPr id="51720" name="Freeform 316"/>
              <p:cNvSpPr>
                <a:spLocks noChangeAspect="1"/>
              </p:cNvSpPr>
              <p:nvPr/>
            </p:nvSpPr>
            <p:spPr bwMode="auto">
              <a:xfrm>
                <a:off x="1001" y="3106"/>
                <a:ext cx="73" cy="12"/>
              </a:xfrm>
              <a:custGeom>
                <a:avLst/>
                <a:gdLst>
                  <a:gd name="T0" fmla="*/ 190 w 583"/>
                  <a:gd name="T1" fmla="*/ 43 h 94"/>
                  <a:gd name="T2" fmla="*/ 248 w 583"/>
                  <a:gd name="T3" fmla="*/ 43 h 94"/>
                  <a:gd name="T4" fmla="*/ 379 w 583"/>
                  <a:gd name="T5" fmla="*/ 66 h 94"/>
                  <a:gd name="T6" fmla="*/ 583 w 583"/>
                  <a:gd name="T7" fmla="*/ 21 h 94"/>
                  <a:gd name="T8" fmla="*/ 488 w 583"/>
                  <a:gd name="T9" fmla="*/ 80 h 94"/>
                  <a:gd name="T10" fmla="*/ 263 w 583"/>
                  <a:gd name="T11" fmla="*/ 94 h 94"/>
                  <a:gd name="T12" fmla="*/ 95 w 583"/>
                  <a:gd name="T13" fmla="*/ 66 h 94"/>
                  <a:gd name="T14" fmla="*/ 0 w 583"/>
                  <a:gd name="T15" fmla="*/ 14 h 94"/>
                  <a:gd name="T16" fmla="*/ 22 w 583"/>
                  <a:gd name="T17" fmla="*/ 0 h 94"/>
                  <a:gd name="T18" fmla="*/ 168 w 583"/>
                  <a:gd name="T19" fmla="*/ 21 h 94"/>
                  <a:gd name="T20" fmla="*/ 190 w 583"/>
                  <a:gd name="T21" fmla="*/ 43 h 9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83"/>
                  <a:gd name="T34" fmla="*/ 0 h 94"/>
                  <a:gd name="T35" fmla="*/ 583 w 583"/>
                  <a:gd name="T36" fmla="*/ 94 h 9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83" h="94">
                    <a:moveTo>
                      <a:pt x="190" y="43"/>
                    </a:moveTo>
                    <a:lnTo>
                      <a:pt x="248" y="43"/>
                    </a:lnTo>
                    <a:lnTo>
                      <a:pt x="379" y="66"/>
                    </a:lnTo>
                    <a:lnTo>
                      <a:pt x="583" y="21"/>
                    </a:lnTo>
                    <a:lnTo>
                      <a:pt x="488" y="80"/>
                    </a:lnTo>
                    <a:lnTo>
                      <a:pt x="263" y="94"/>
                    </a:lnTo>
                    <a:lnTo>
                      <a:pt x="95" y="66"/>
                    </a:lnTo>
                    <a:lnTo>
                      <a:pt x="0" y="14"/>
                    </a:lnTo>
                    <a:lnTo>
                      <a:pt x="22" y="0"/>
                    </a:lnTo>
                    <a:lnTo>
                      <a:pt x="168" y="21"/>
                    </a:lnTo>
                    <a:lnTo>
                      <a:pt x="190" y="43"/>
                    </a:lnTo>
                    <a:close/>
                  </a:path>
                </a:pathLst>
              </a:custGeom>
              <a:solidFill>
                <a:srgbClr val="BC829B"/>
              </a:solidFill>
              <a:ln w="9525">
                <a:noFill/>
                <a:round/>
                <a:headEnd/>
                <a:tailEnd/>
              </a:ln>
            </p:spPr>
            <p:txBody>
              <a:bodyPr>
                <a:prstTxWarp prst="textNoShape">
                  <a:avLst/>
                </a:prstTxWarp>
              </a:bodyPr>
              <a:lstStyle/>
              <a:p>
                <a:endParaRPr lang="en-US"/>
              </a:p>
            </p:txBody>
          </p:sp>
          <p:sp>
            <p:nvSpPr>
              <p:cNvPr id="51721" name="Freeform 317"/>
              <p:cNvSpPr>
                <a:spLocks noChangeAspect="1"/>
              </p:cNvSpPr>
              <p:nvPr/>
            </p:nvSpPr>
            <p:spPr bwMode="auto">
              <a:xfrm>
                <a:off x="1103" y="3108"/>
                <a:ext cx="5" cy="30"/>
              </a:xfrm>
              <a:custGeom>
                <a:avLst/>
                <a:gdLst>
                  <a:gd name="T0" fmla="*/ 37 w 37"/>
                  <a:gd name="T1" fmla="*/ 138 h 241"/>
                  <a:gd name="T2" fmla="*/ 0 w 37"/>
                  <a:gd name="T3" fmla="*/ 233 h 241"/>
                  <a:gd name="T4" fmla="*/ 8 w 37"/>
                  <a:gd name="T5" fmla="*/ 233 h 241"/>
                  <a:gd name="T6" fmla="*/ 8 w 37"/>
                  <a:gd name="T7" fmla="*/ 241 h 241"/>
                  <a:gd name="T8" fmla="*/ 0 w 37"/>
                  <a:gd name="T9" fmla="*/ 241 h 241"/>
                  <a:gd name="T10" fmla="*/ 0 w 37"/>
                  <a:gd name="T11" fmla="*/ 161 h 241"/>
                  <a:gd name="T12" fmla="*/ 15 w 37"/>
                  <a:gd name="T13" fmla="*/ 117 h 241"/>
                  <a:gd name="T14" fmla="*/ 15 w 37"/>
                  <a:gd name="T15" fmla="*/ 0 h 241"/>
                  <a:gd name="T16" fmla="*/ 37 w 37"/>
                  <a:gd name="T17" fmla="*/ 0 h 241"/>
                  <a:gd name="T18" fmla="*/ 37 w 37"/>
                  <a:gd name="T19" fmla="*/ 138 h 24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7"/>
                  <a:gd name="T31" fmla="*/ 0 h 241"/>
                  <a:gd name="T32" fmla="*/ 37 w 37"/>
                  <a:gd name="T33" fmla="*/ 241 h 24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7" h="241">
                    <a:moveTo>
                      <a:pt x="37" y="138"/>
                    </a:moveTo>
                    <a:lnTo>
                      <a:pt x="0" y="233"/>
                    </a:lnTo>
                    <a:lnTo>
                      <a:pt x="8" y="233"/>
                    </a:lnTo>
                    <a:lnTo>
                      <a:pt x="8" y="241"/>
                    </a:lnTo>
                    <a:lnTo>
                      <a:pt x="0" y="241"/>
                    </a:lnTo>
                    <a:lnTo>
                      <a:pt x="0" y="161"/>
                    </a:lnTo>
                    <a:lnTo>
                      <a:pt x="15" y="117"/>
                    </a:lnTo>
                    <a:lnTo>
                      <a:pt x="15" y="0"/>
                    </a:lnTo>
                    <a:lnTo>
                      <a:pt x="37" y="0"/>
                    </a:lnTo>
                    <a:lnTo>
                      <a:pt x="37" y="138"/>
                    </a:lnTo>
                    <a:close/>
                  </a:path>
                </a:pathLst>
              </a:custGeom>
              <a:solidFill>
                <a:srgbClr val="1F1A17"/>
              </a:solidFill>
              <a:ln w="9525">
                <a:noFill/>
                <a:round/>
                <a:headEnd/>
                <a:tailEnd/>
              </a:ln>
            </p:spPr>
            <p:txBody>
              <a:bodyPr>
                <a:prstTxWarp prst="textNoShape">
                  <a:avLst/>
                </a:prstTxWarp>
              </a:bodyPr>
              <a:lstStyle/>
              <a:p>
                <a:endParaRPr lang="en-US"/>
              </a:p>
            </p:txBody>
          </p:sp>
          <p:sp>
            <p:nvSpPr>
              <p:cNvPr id="51722" name="Freeform 318"/>
              <p:cNvSpPr>
                <a:spLocks noChangeAspect="1"/>
              </p:cNvSpPr>
              <p:nvPr/>
            </p:nvSpPr>
            <p:spPr bwMode="auto">
              <a:xfrm>
                <a:off x="2161" y="3108"/>
                <a:ext cx="1" cy="23"/>
              </a:xfrm>
              <a:custGeom>
                <a:avLst/>
                <a:gdLst>
                  <a:gd name="T0" fmla="*/ 0 w 15"/>
                  <a:gd name="T1" fmla="*/ 189 h 189"/>
                  <a:gd name="T2" fmla="*/ 0 w 15"/>
                  <a:gd name="T3" fmla="*/ 0 h 189"/>
                  <a:gd name="T4" fmla="*/ 15 w 15"/>
                  <a:gd name="T5" fmla="*/ 175 h 189"/>
                  <a:gd name="T6" fmla="*/ 0 w 15"/>
                  <a:gd name="T7" fmla="*/ 189 h 189"/>
                  <a:gd name="T8" fmla="*/ 0 60000 65536"/>
                  <a:gd name="T9" fmla="*/ 0 60000 65536"/>
                  <a:gd name="T10" fmla="*/ 0 60000 65536"/>
                  <a:gd name="T11" fmla="*/ 0 60000 65536"/>
                  <a:gd name="T12" fmla="*/ 0 w 15"/>
                  <a:gd name="T13" fmla="*/ 0 h 189"/>
                  <a:gd name="T14" fmla="*/ 15 w 15"/>
                  <a:gd name="T15" fmla="*/ 189 h 189"/>
                </a:gdLst>
                <a:ahLst/>
                <a:cxnLst>
                  <a:cxn ang="T8">
                    <a:pos x="T0" y="T1"/>
                  </a:cxn>
                  <a:cxn ang="T9">
                    <a:pos x="T2" y="T3"/>
                  </a:cxn>
                  <a:cxn ang="T10">
                    <a:pos x="T4" y="T5"/>
                  </a:cxn>
                  <a:cxn ang="T11">
                    <a:pos x="T6" y="T7"/>
                  </a:cxn>
                </a:cxnLst>
                <a:rect l="T12" t="T13" r="T14" b="T15"/>
                <a:pathLst>
                  <a:path w="15" h="189">
                    <a:moveTo>
                      <a:pt x="0" y="189"/>
                    </a:moveTo>
                    <a:lnTo>
                      <a:pt x="0" y="0"/>
                    </a:lnTo>
                    <a:lnTo>
                      <a:pt x="15" y="175"/>
                    </a:lnTo>
                    <a:lnTo>
                      <a:pt x="0" y="189"/>
                    </a:lnTo>
                    <a:close/>
                  </a:path>
                </a:pathLst>
              </a:custGeom>
              <a:solidFill>
                <a:srgbClr val="1F1A17"/>
              </a:solidFill>
              <a:ln w="9525">
                <a:noFill/>
                <a:round/>
                <a:headEnd/>
                <a:tailEnd/>
              </a:ln>
            </p:spPr>
            <p:txBody>
              <a:bodyPr>
                <a:prstTxWarp prst="textNoShape">
                  <a:avLst/>
                </a:prstTxWarp>
              </a:bodyPr>
              <a:lstStyle/>
              <a:p>
                <a:endParaRPr lang="en-US"/>
              </a:p>
            </p:txBody>
          </p:sp>
          <p:sp>
            <p:nvSpPr>
              <p:cNvPr id="51723" name="Freeform 319"/>
              <p:cNvSpPr>
                <a:spLocks noChangeAspect="1"/>
              </p:cNvSpPr>
              <p:nvPr/>
            </p:nvSpPr>
            <p:spPr bwMode="auto">
              <a:xfrm>
                <a:off x="1608" y="3109"/>
                <a:ext cx="7" cy="26"/>
              </a:xfrm>
              <a:custGeom>
                <a:avLst/>
                <a:gdLst>
                  <a:gd name="T0" fmla="*/ 58 w 58"/>
                  <a:gd name="T1" fmla="*/ 66 h 211"/>
                  <a:gd name="T2" fmla="*/ 22 w 58"/>
                  <a:gd name="T3" fmla="*/ 211 h 211"/>
                  <a:gd name="T4" fmla="*/ 0 w 58"/>
                  <a:gd name="T5" fmla="*/ 168 h 211"/>
                  <a:gd name="T6" fmla="*/ 43 w 58"/>
                  <a:gd name="T7" fmla="*/ 0 h 211"/>
                  <a:gd name="T8" fmla="*/ 58 w 58"/>
                  <a:gd name="T9" fmla="*/ 0 h 211"/>
                  <a:gd name="T10" fmla="*/ 58 w 58"/>
                  <a:gd name="T11" fmla="*/ 66 h 211"/>
                  <a:gd name="T12" fmla="*/ 0 60000 65536"/>
                  <a:gd name="T13" fmla="*/ 0 60000 65536"/>
                  <a:gd name="T14" fmla="*/ 0 60000 65536"/>
                  <a:gd name="T15" fmla="*/ 0 60000 65536"/>
                  <a:gd name="T16" fmla="*/ 0 60000 65536"/>
                  <a:gd name="T17" fmla="*/ 0 60000 65536"/>
                  <a:gd name="T18" fmla="*/ 0 w 58"/>
                  <a:gd name="T19" fmla="*/ 0 h 211"/>
                  <a:gd name="T20" fmla="*/ 58 w 58"/>
                  <a:gd name="T21" fmla="*/ 211 h 211"/>
                </a:gdLst>
                <a:ahLst/>
                <a:cxnLst>
                  <a:cxn ang="T12">
                    <a:pos x="T0" y="T1"/>
                  </a:cxn>
                  <a:cxn ang="T13">
                    <a:pos x="T2" y="T3"/>
                  </a:cxn>
                  <a:cxn ang="T14">
                    <a:pos x="T4" y="T5"/>
                  </a:cxn>
                  <a:cxn ang="T15">
                    <a:pos x="T6" y="T7"/>
                  </a:cxn>
                  <a:cxn ang="T16">
                    <a:pos x="T8" y="T9"/>
                  </a:cxn>
                  <a:cxn ang="T17">
                    <a:pos x="T10" y="T11"/>
                  </a:cxn>
                </a:cxnLst>
                <a:rect l="T18" t="T19" r="T20" b="T21"/>
                <a:pathLst>
                  <a:path w="58" h="211">
                    <a:moveTo>
                      <a:pt x="58" y="66"/>
                    </a:moveTo>
                    <a:lnTo>
                      <a:pt x="22" y="211"/>
                    </a:lnTo>
                    <a:lnTo>
                      <a:pt x="0" y="168"/>
                    </a:lnTo>
                    <a:lnTo>
                      <a:pt x="43" y="0"/>
                    </a:lnTo>
                    <a:lnTo>
                      <a:pt x="58" y="0"/>
                    </a:lnTo>
                    <a:lnTo>
                      <a:pt x="58" y="66"/>
                    </a:lnTo>
                    <a:close/>
                  </a:path>
                </a:pathLst>
              </a:custGeom>
              <a:solidFill>
                <a:srgbClr val="1F1A17"/>
              </a:solidFill>
              <a:ln w="9525">
                <a:noFill/>
                <a:round/>
                <a:headEnd/>
                <a:tailEnd/>
              </a:ln>
            </p:spPr>
            <p:txBody>
              <a:bodyPr>
                <a:prstTxWarp prst="textNoShape">
                  <a:avLst/>
                </a:prstTxWarp>
              </a:bodyPr>
              <a:lstStyle/>
              <a:p>
                <a:endParaRPr lang="en-US"/>
              </a:p>
            </p:txBody>
          </p:sp>
          <p:sp>
            <p:nvSpPr>
              <p:cNvPr id="51724" name="Freeform 320"/>
              <p:cNvSpPr>
                <a:spLocks noChangeAspect="1"/>
              </p:cNvSpPr>
              <p:nvPr/>
            </p:nvSpPr>
            <p:spPr bwMode="auto">
              <a:xfrm>
                <a:off x="2482" y="3109"/>
                <a:ext cx="42" cy="30"/>
              </a:xfrm>
              <a:custGeom>
                <a:avLst/>
                <a:gdLst>
                  <a:gd name="T0" fmla="*/ 335 w 335"/>
                  <a:gd name="T1" fmla="*/ 248 h 248"/>
                  <a:gd name="T2" fmla="*/ 146 w 335"/>
                  <a:gd name="T3" fmla="*/ 110 h 248"/>
                  <a:gd name="T4" fmla="*/ 51 w 335"/>
                  <a:gd name="T5" fmla="*/ 95 h 248"/>
                  <a:gd name="T6" fmla="*/ 0 w 335"/>
                  <a:gd name="T7" fmla="*/ 0 h 248"/>
                  <a:gd name="T8" fmla="*/ 212 w 335"/>
                  <a:gd name="T9" fmla="*/ 110 h 248"/>
                  <a:gd name="T10" fmla="*/ 335 w 335"/>
                  <a:gd name="T11" fmla="*/ 248 h 248"/>
                  <a:gd name="T12" fmla="*/ 0 60000 65536"/>
                  <a:gd name="T13" fmla="*/ 0 60000 65536"/>
                  <a:gd name="T14" fmla="*/ 0 60000 65536"/>
                  <a:gd name="T15" fmla="*/ 0 60000 65536"/>
                  <a:gd name="T16" fmla="*/ 0 60000 65536"/>
                  <a:gd name="T17" fmla="*/ 0 60000 65536"/>
                  <a:gd name="T18" fmla="*/ 0 w 335"/>
                  <a:gd name="T19" fmla="*/ 0 h 248"/>
                  <a:gd name="T20" fmla="*/ 335 w 335"/>
                  <a:gd name="T21" fmla="*/ 248 h 248"/>
                </a:gdLst>
                <a:ahLst/>
                <a:cxnLst>
                  <a:cxn ang="T12">
                    <a:pos x="T0" y="T1"/>
                  </a:cxn>
                  <a:cxn ang="T13">
                    <a:pos x="T2" y="T3"/>
                  </a:cxn>
                  <a:cxn ang="T14">
                    <a:pos x="T4" y="T5"/>
                  </a:cxn>
                  <a:cxn ang="T15">
                    <a:pos x="T6" y="T7"/>
                  </a:cxn>
                  <a:cxn ang="T16">
                    <a:pos x="T8" y="T9"/>
                  </a:cxn>
                  <a:cxn ang="T17">
                    <a:pos x="T10" y="T11"/>
                  </a:cxn>
                </a:cxnLst>
                <a:rect l="T18" t="T19" r="T20" b="T21"/>
                <a:pathLst>
                  <a:path w="335" h="248">
                    <a:moveTo>
                      <a:pt x="335" y="248"/>
                    </a:moveTo>
                    <a:lnTo>
                      <a:pt x="146" y="110"/>
                    </a:lnTo>
                    <a:lnTo>
                      <a:pt x="51" y="95"/>
                    </a:lnTo>
                    <a:lnTo>
                      <a:pt x="0" y="0"/>
                    </a:lnTo>
                    <a:lnTo>
                      <a:pt x="212" y="110"/>
                    </a:lnTo>
                    <a:lnTo>
                      <a:pt x="335" y="248"/>
                    </a:lnTo>
                    <a:close/>
                  </a:path>
                </a:pathLst>
              </a:custGeom>
              <a:solidFill>
                <a:srgbClr val="96AEBE"/>
              </a:solidFill>
              <a:ln w="9525">
                <a:noFill/>
                <a:round/>
                <a:headEnd/>
                <a:tailEnd/>
              </a:ln>
            </p:spPr>
            <p:txBody>
              <a:bodyPr>
                <a:prstTxWarp prst="textNoShape">
                  <a:avLst/>
                </a:prstTxWarp>
              </a:bodyPr>
              <a:lstStyle/>
              <a:p>
                <a:endParaRPr lang="en-US"/>
              </a:p>
            </p:txBody>
          </p:sp>
          <p:sp>
            <p:nvSpPr>
              <p:cNvPr id="51725" name="Freeform 321"/>
              <p:cNvSpPr>
                <a:spLocks noChangeAspect="1"/>
              </p:cNvSpPr>
              <p:nvPr/>
            </p:nvSpPr>
            <p:spPr bwMode="auto">
              <a:xfrm>
                <a:off x="1716" y="3110"/>
                <a:ext cx="37" cy="131"/>
              </a:xfrm>
              <a:custGeom>
                <a:avLst/>
                <a:gdLst>
                  <a:gd name="T0" fmla="*/ 218 w 292"/>
                  <a:gd name="T1" fmla="*/ 153 h 1041"/>
                  <a:gd name="T2" fmla="*/ 212 w 292"/>
                  <a:gd name="T3" fmla="*/ 211 h 1041"/>
                  <a:gd name="T4" fmla="*/ 218 w 292"/>
                  <a:gd name="T5" fmla="*/ 219 h 1041"/>
                  <a:gd name="T6" fmla="*/ 240 w 292"/>
                  <a:gd name="T7" fmla="*/ 196 h 1041"/>
                  <a:gd name="T8" fmla="*/ 124 w 292"/>
                  <a:gd name="T9" fmla="*/ 481 h 1041"/>
                  <a:gd name="T10" fmla="*/ 101 w 292"/>
                  <a:gd name="T11" fmla="*/ 706 h 1041"/>
                  <a:gd name="T12" fmla="*/ 95 w 292"/>
                  <a:gd name="T13" fmla="*/ 713 h 1041"/>
                  <a:gd name="T14" fmla="*/ 73 w 292"/>
                  <a:gd name="T15" fmla="*/ 692 h 1041"/>
                  <a:gd name="T16" fmla="*/ 29 w 292"/>
                  <a:gd name="T17" fmla="*/ 764 h 1041"/>
                  <a:gd name="T18" fmla="*/ 0 w 292"/>
                  <a:gd name="T19" fmla="*/ 910 h 1041"/>
                  <a:gd name="T20" fmla="*/ 21 w 292"/>
                  <a:gd name="T21" fmla="*/ 1041 h 1041"/>
                  <a:gd name="T22" fmla="*/ 0 w 292"/>
                  <a:gd name="T23" fmla="*/ 1020 h 1041"/>
                  <a:gd name="T24" fmla="*/ 7 w 292"/>
                  <a:gd name="T25" fmla="*/ 743 h 1041"/>
                  <a:gd name="T26" fmla="*/ 50 w 292"/>
                  <a:gd name="T27" fmla="*/ 684 h 1041"/>
                  <a:gd name="T28" fmla="*/ 58 w 292"/>
                  <a:gd name="T29" fmla="*/ 692 h 1041"/>
                  <a:gd name="T30" fmla="*/ 73 w 292"/>
                  <a:gd name="T31" fmla="*/ 692 h 1041"/>
                  <a:gd name="T32" fmla="*/ 95 w 292"/>
                  <a:gd name="T33" fmla="*/ 626 h 1041"/>
                  <a:gd name="T34" fmla="*/ 80 w 292"/>
                  <a:gd name="T35" fmla="*/ 590 h 1041"/>
                  <a:gd name="T36" fmla="*/ 58 w 292"/>
                  <a:gd name="T37" fmla="*/ 568 h 1041"/>
                  <a:gd name="T38" fmla="*/ 36 w 292"/>
                  <a:gd name="T39" fmla="*/ 598 h 1041"/>
                  <a:gd name="T40" fmla="*/ 50 w 292"/>
                  <a:gd name="T41" fmla="*/ 356 h 1041"/>
                  <a:gd name="T42" fmla="*/ 80 w 292"/>
                  <a:gd name="T43" fmla="*/ 306 h 1041"/>
                  <a:gd name="T44" fmla="*/ 101 w 292"/>
                  <a:gd name="T45" fmla="*/ 284 h 1041"/>
                  <a:gd name="T46" fmla="*/ 124 w 292"/>
                  <a:gd name="T47" fmla="*/ 284 h 1041"/>
                  <a:gd name="T48" fmla="*/ 58 w 292"/>
                  <a:gd name="T49" fmla="*/ 407 h 1041"/>
                  <a:gd name="T50" fmla="*/ 58 w 292"/>
                  <a:gd name="T51" fmla="*/ 481 h 1041"/>
                  <a:gd name="T52" fmla="*/ 36 w 292"/>
                  <a:gd name="T53" fmla="*/ 502 h 1041"/>
                  <a:gd name="T54" fmla="*/ 50 w 292"/>
                  <a:gd name="T55" fmla="*/ 546 h 1041"/>
                  <a:gd name="T56" fmla="*/ 58 w 292"/>
                  <a:gd name="T57" fmla="*/ 553 h 1041"/>
                  <a:gd name="T58" fmla="*/ 130 w 292"/>
                  <a:gd name="T59" fmla="*/ 415 h 1041"/>
                  <a:gd name="T60" fmla="*/ 153 w 292"/>
                  <a:gd name="T61" fmla="*/ 342 h 1041"/>
                  <a:gd name="T62" fmla="*/ 196 w 292"/>
                  <a:gd name="T63" fmla="*/ 262 h 1041"/>
                  <a:gd name="T64" fmla="*/ 196 w 292"/>
                  <a:gd name="T65" fmla="*/ 211 h 1041"/>
                  <a:gd name="T66" fmla="*/ 240 w 292"/>
                  <a:gd name="T67" fmla="*/ 73 h 1041"/>
                  <a:gd name="T68" fmla="*/ 292 w 292"/>
                  <a:gd name="T69" fmla="*/ 0 h 1041"/>
                  <a:gd name="T70" fmla="*/ 292 w 292"/>
                  <a:gd name="T71" fmla="*/ 30 h 1041"/>
                  <a:gd name="T72" fmla="*/ 218 w 292"/>
                  <a:gd name="T73" fmla="*/ 153 h 1041"/>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92"/>
                  <a:gd name="T112" fmla="*/ 0 h 1041"/>
                  <a:gd name="T113" fmla="*/ 292 w 292"/>
                  <a:gd name="T114" fmla="*/ 1041 h 1041"/>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92" h="1041">
                    <a:moveTo>
                      <a:pt x="218" y="153"/>
                    </a:moveTo>
                    <a:lnTo>
                      <a:pt x="212" y="211"/>
                    </a:lnTo>
                    <a:lnTo>
                      <a:pt x="218" y="219"/>
                    </a:lnTo>
                    <a:lnTo>
                      <a:pt x="240" y="196"/>
                    </a:lnTo>
                    <a:lnTo>
                      <a:pt x="124" y="481"/>
                    </a:lnTo>
                    <a:lnTo>
                      <a:pt x="101" y="706"/>
                    </a:lnTo>
                    <a:lnTo>
                      <a:pt x="95" y="713"/>
                    </a:lnTo>
                    <a:lnTo>
                      <a:pt x="73" y="692"/>
                    </a:lnTo>
                    <a:lnTo>
                      <a:pt x="29" y="764"/>
                    </a:lnTo>
                    <a:lnTo>
                      <a:pt x="0" y="910"/>
                    </a:lnTo>
                    <a:lnTo>
                      <a:pt x="21" y="1041"/>
                    </a:lnTo>
                    <a:lnTo>
                      <a:pt x="0" y="1020"/>
                    </a:lnTo>
                    <a:lnTo>
                      <a:pt x="7" y="743"/>
                    </a:lnTo>
                    <a:lnTo>
                      <a:pt x="50" y="684"/>
                    </a:lnTo>
                    <a:lnTo>
                      <a:pt x="58" y="692"/>
                    </a:lnTo>
                    <a:lnTo>
                      <a:pt x="73" y="692"/>
                    </a:lnTo>
                    <a:lnTo>
                      <a:pt x="95" y="626"/>
                    </a:lnTo>
                    <a:lnTo>
                      <a:pt x="80" y="590"/>
                    </a:lnTo>
                    <a:lnTo>
                      <a:pt x="58" y="568"/>
                    </a:lnTo>
                    <a:lnTo>
                      <a:pt x="36" y="598"/>
                    </a:lnTo>
                    <a:lnTo>
                      <a:pt x="50" y="356"/>
                    </a:lnTo>
                    <a:lnTo>
                      <a:pt x="80" y="306"/>
                    </a:lnTo>
                    <a:lnTo>
                      <a:pt x="101" y="284"/>
                    </a:lnTo>
                    <a:lnTo>
                      <a:pt x="124" y="284"/>
                    </a:lnTo>
                    <a:lnTo>
                      <a:pt x="58" y="407"/>
                    </a:lnTo>
                    <a:lnTo>
                      <a:pt x="58" y="481"/>
                    </a:lnTo>
                    <a:lnTo>
                      <a:pt x="36" y="502"/>
                    </a:lnTo>
                    <a:lnTo>
                      <a:pt x="50" y="546"/>
                    </a:lnTo>
                    <a:lnTo>
                      <a:pt x="58" y="553"/>
                    </a:lnTo>
                    <a:lnTo>
                      <a:pt x="130" y="415"/>
                    </a:lnTo>
                    <a:lnTo>
                      <a:pt x="153" y="342"/>
                    </a:lnTo>
                    <a:lnTo>
                      <a:pt x="196" y="262"/>
                    </a:lnTo>
                    <a:lnTo>
                      <a:pt x="196" y="211"/>
                    </a:lnTo>
                    <a:lnTo>
                      <a:pt x="240" y="73"/>
                    </a:lnTo>
                    <a:lnTo>
                      <a:pt x="292" y="0"/>
                    </a:lnTo>
                    <a:lnTo>
                      <a:pt x="292" y="30"/>
                    </a:lnTo>
                    <a:lnTo>
                      <a:pt x="218" y="153"/>
                    </a:lnTo>
                    <a:close/>
                  </a:path>
                </a:pathLst>
              </a:custGeom>
              <a:solidFill>
                <a:srgbClr val="1F1A17"/>
              </a:solidFill>
              <a:ln w="9525">
                <a:noFill/>
                <a:round/>
                <a:headEnd/>
                <a:tailEnd/>
              </a:ln>
            </p:spPr>
            <p:txBody>
              <a:bodyPr>
                <a:prstTxWarp prst="textNoShape">
                  <a:avLst/>
                </a:prstTxWarp>
              </a:bodyPr>
              <a:lstStyle/>
              <a:p>
                <a:endParaRPr lang="en-US"/>
              </a:p>
            </p:txBody>
          </p:sp>
          <p:sp>
            <p:nvSpPr>
              <p:cNvPr id="51726" name="Freeform 322"/>
              <p:cNvSpPr>
                <a:spLocks noChangeAspect="1"/>
              </p:cNvSpPr>
              <p:nvPr/>
            </p:nvSpPr>
            <p:spPr bwMode="auto">
              <a:xfrm>
                <a:off x="2089" y="3110"/>
                <a:ext cx="315" cy="202"/>
              </a:xfrm>
              <a:custGeom>
                <a:avLst/>
                <a:gdLst>
                  <a:gd name="T0" fmla="*/ 2339 w 2521"/>
                  <a:gd name="T1" fmla="*/ 233 h 1617"/>
                  <a:gd name="T2" fmla="*/ 2347 w 2521"/>
                  <a:gd name="T3" fmla="*/ 284 h 1617"/>
                  <a:gd name="T4" fmla="*/ 2324 w 2521"/>
                  <a:gd name="T5" fmla="*/ 335 h 1617"/>
                  <a:gd name="T6" fmla="*/ 2252 w 2521"/>
                  <a:gd name="T7" fmla="*/ 495 h 1617"/>
                  <a:gd name="T8" fmla="*/ 2318 w 2521"/>
                  <a:gd name="T9" fmla="*/ 481 h 1617"/>
                  <a:gd name="T10" fmla="*/ 2521 w 2521"/>
                  <a:gd name="T11" fmla="*/ 386 h 1617"/>
                  <a:gd name="T12" fmla="*/ 2339 w 2521"/>
                  <a:gd name="T13" fmla="*/ 735 h 1617"/>
                  <a:gd name="T14" fmla="*/ 2412 w 2521"/>
                  <a:gd name="T15" fmla="*/ 444 h 1617"/>
                  <a:gd name="T16" fmla="*/ 2259 w 2521"/>
                  <a:gd name="T17" fmla="*/ 713 h 1617"/>
                  <a:gd name="T18" fmla="*/ 1866 w 2521"/>
                  <a:gd name="T19" fmla="*/ 924 h 1617"/>
                  <a:gd name="T20" fmla="*/ 1524 w 2521"/>
                  <a:gd name="T21" fmla="*/ 1238 h 1617"/>
                  <a:gd name="T22" fmla="*/ 1276 w 2521"/>
                  <a:gd name="T23" fmla="*/ 1398 h 1617"/>
                  <a:gd name="T24" fmla="*/ 765 w 2521"/>
                  <a:gd name="T25" fmla="*/ 1377 h 1617"/>
                  <a:gd name="T26" fmla="*/ 146 w 2521"/>
                  <a:gd name="T27" fmla="*/ 1609 h 1617"/>
                  <a:gd name="T28" fmla="*/ 23 w 2521"/>
                  <a:gd name="T29" fmla="*/ 1522 h 1617"/>
                  <a:gd name="T30" fmla="*/ 139 w 2521"/>
                  <a:gd name="T31" fmla="*/ 1260 h 1617"/>
                  <a:gd name="T32" fmla="*/ 306 w 2521"/>
                  <a:gd name="T33" fmla="*/ 1347 h 1617"/>
                  <a:gd name="T34" fmla="*/ 919 w 2521"/>
                  <a:gd name="T35" fmla="*/ 1217 h 1617"/>
                  <a:gd name="T36" fmla="*/ 1378 w 2521"/>
                  <a:gd name="T37" fmla="*/ 975 h 1617"/>
                  <a:gd name="T38" fmla="*/ 1764 w 2521"/>
                  <a:gd name="T39" fmla="*/ 852 h 1617"/>
                  <a:gd name="T40" fmla="*/ 2019 w 2521"/>
                  <a:gd name="T41" fmla="*/ 764 h 1617"/>
                  <a:gd name="T42" fmla="*/ 2244 w 2521"/>
                  <a:gd name="T43" fmla="*/ 452 h 1617"/>
                  <a:gd name="T44" fmla="*/ 2158 w 2521"/>
                  <a:gd name="T45" fmla="*/ 502 h 1617"/>
                  <a:gd name="T46" fmla="*/ 2041 w 2521"/>
                  <a:gd name="T47" fmla="*/ 626 h 1617"/>
                  <a:gd name="T48" fmla="*/ 1990 w 2521"/>
                  <a:gd name="T49" fmla="*/ 590 h 1617"/>
                  <a:gd name="T50" fmla="*/ 1967 w 2521"/>
                  <a:gd name="T51" fmla="*/ 430 h 1617"/>
                  <a:gd name="T52" fmla="*/ 1778 w 2521"/>
                  <a:gd name="T53" fmla="*/ 743 h 1617"/>
                  <a:gd name="T54" fmla="*/ 1778 w 2521"/>
                  <a:gd name="T55" fmla="*/ 706 h 1617"/>
                  <a:gd name="T56" fmla="*/ 1698 w 2521"/>
                  <a:gd name="T57" fmla="*/ 852 h 1617"/>
                  <a:gd name="T58" fmla="*/ 1640 w 2521"/>
                  <a:gd name="T59" fmla="*/ 881 h 1617"/>
                  <a:gd name="T60" fmla="*/ 1559 w 2521"/>
                  <a:gd name="T61" fmla="*/ 910 h 1617"/>
                  <a:gd name="T62" fmla="*/ 1501 w 2521"/>
                  <a:gd name="T63" fmla="*/ 924 h 1617"/>
                  <a:gd name="T64" fmla="*/ 1444 w 2521"/>
                  <a:gd name="T65" fmla="*/ 801 h 1617"/>
                  <a:gd name="T66" fmla="*/ 1407 w 2521"/>
                  <a:gd name="T67" fmla="*/ 735 h 1617"/>
                  <a:gd name="T68" fmla="*/ 1239 w 2521"/>
                  <a:gd name="T69" fmla="*/ 1005 h 1617"/>
                  <a:gd name="T70" fmla="*/ 1282 w 2521"/>
                  <a:gd name="T71" fmla="*/ 801 h 1617"/>
                  <a:gd name="T72" fmla="*/ 1232 w 2521"/>
                  <a:gd name="T73" fmla="*/ 874 h 1617"/>
                  <a:gd name="T74" fmla="*/ 1137 w 2521"/>
                  <a:gd name="T75" fmla="*/ 932 h 1617"/>
                  <a:gd name="T76" fmla="*/ 948 w 2521"/>
                  <a:gd name="T77" fmla="*/ 1143 h 1617"/>
                  <a:gd name="T78" fmla="*/ 977 w 2521"/>
                  <a:gd name="T79" fmla="*/ 954 h 1617"/>
                  <a:gd name="T80" fmla="*/ 860 w 2521"/>
                  <a:gd name="T81" fmla="*/ 1041 h 1617"/>
                  <a:gd name="T82" fmla="*/ 810 w 2521"/>
                  <a:gd name="T83" fmla="*/ 1063 h 1617"/>
                  <a:gd name="T84" fmla="*/ 736 w 2521"/>
                  <a:gd name="T85" fmla="*/ 1063 h 1617"/>
                  <a:gd name="T86" fmla="*/ 736 w 2521"/>
                  <a:gd name="T87" fmla="*/ 910 h 1617"/>
                  <a:gd name="T88" fmla="*/ 540 w 2521"/>
                  <a:gd name="T89" fmla="*/ 1231 h 1617"/>
                  <a:gd name="T90" fmla="*/ 613 w 2521"/>
                  <a:gd name="T91" fmla="*/ 975 h 1617"/>
                  <a:gd name="T92" fmla="*/ 431 w 2521"/>
                  <a:gd name="T93" fmla="*/ 1267 h 1617"/>
                  <a:gd name="T94" fmla="*/ 517 w 2521"/>
                  <a:gd name="T95" fmla="*/ 954 h 1617"/>
                  <a:gd name="T96" fmla="*/ 423 w 2521"/>
                  <a:gd name="T97" fmla="*/ 1063 h 1617"/>
                  <a:gd name="T98" fmla="*/ 285 w 2521"/>
                  <a:gd name="T99" fmla="*/ 1252 h 1617"/>
                  <a:gd name="T100" fmla="*/ 285 w 2521"/>
                  <a:gd name="T101" fmla="*/ 1136 h 1617"/>
                  <a:gd name="T102" fmla="*/ 423 w 2521"/>
                  <a:gd name="T103" fmla="*/ 758 h 1617"/>
                  <a:gd name="T104" fmla="*/ 999 w 2521"/>
                  <a:gd name="T105" fmla="*/ 663 h 1617"/>
                  <a:gd name="T106" fmla="*/ 1684 w 2521"/>
                  <a:gd name="T107" fmla="*/ 415 h 1617"/>
                  <a:gd name="T108" fmla="*/ 2041 w 2521"/>
                  <a:gd name="T109" fmla="*/ 139 h 1617"/>
                  <a:gd name="T110" fmla="*/ 2186 w 2521"/>
                  <a:gd name="T111" fmla="*/ 211 h 1617"/>
                  <a:gd name="T112" fmla="*/ 2318 w 2521"/>
                  <a:gd name="T113" fmla="*/ 116 h 1617"/>
                  <a:gd name="T114" fmla="*/ 2398 w 2521"/>
                  <a:gd name="T115" fmla="*/ 124 h 1617"/>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2521"/>
                  <a:gd name="T175" fmla="*/ 0 h 1617"/>
                  <a:gd name="T176" fmla="*/ 2521 w 2521"/>
                  <a:gd name="T177" fmla="*/ 1617 h 1617"/>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2521" h="1617">
                    <a:moveTo>
                      <a:pt x="2398" y="124"/>
                    </a:moveTo>
                    <a:lnTo>
                      <a:pt x="2369" y="211"/>
                    </a:lnTo>
                    <a:lnTo>
                      <a:pt x="2369" y="241"/>
                    </a:lnTo>
                    <a:lnTo>
                      <a:pt x="2339" y="233"/>
                    </a:lnTo>
                    <a:lnTo>
                      <a:pt x="2324" y="241"/>
                    </a:lnTo>
                    <a:lnTo>
                      <a:pt x="2324" y="270"/>
                    </a:lnTo>
                    <a:lnTo>
                      <a:pt x="2339" y="284"/>
                    </a:lnTo>
                    <a:lnTo>
                      <a:pt x="2347" y="284"/>
                    </a:lnTo>
                    <a:lnTo>
                      <a:pt x="2347" y="379"/>
                    </a:lnTo>
                    <a:lnTo>
                      <a:pt x="2339" y="379"/>
                    </a:lnTo>
                    <a:lnTo>
                      <a:pt x="2339" y="342"/>
                    </a:lnTo>
                    <a:lnTo>
                      <a:pt x="2324" y="335"/>
                    </a:lnTo>
                    <a:lnTo>
                      <a:pt x="2303" y="342"/>
                    </a:lnTo>
                    <a:lnTo>
                      <a:pt x="2259" y="430"/>
                    </a:lnTo>
                    <a:lnTo>
                      <a:pt x="2259" y="481"/>
                    </a:lnTo>
                    <a:lnTo>
                      <a:pt x="2252" y="495"/>
                    </a:lnTo>
                    <a:lnTo>
                      <a:pt x="2252" y="502"/>
                    </a:lnTo>
                    <a:lnTo>
                      <a:pt x="2274" y="524"/>
                    </a:lnTo>
                    <a:lnTo>
                      <a:pt x="2295" y="481"/>
                    </a:lnTo>
                    <a:lnTo>
                      <a:pt x="2318" y="481"/>
                    </a:lnTo>
                    <a:lnTo>
                      <a:pt x="2456" y="102"/>
                    </a:lnTo>
                    <a:lnTo>
                      <a:pt x="2456" y="80"/>
                    </a:lnTo>
                    <a:lnTo>
                      <a:pt x="2521" y="291"/>
                    </a:lnTo>
                    <a:lnTo>
                      <a:pt x="2521" y="386"/>
                    </a:lnTo>
                    <a:lnTo>
                      <a:pt x="2507" y="386"/>
                    </a:lnTo>
                    <a:lnTo>
                      <a:pt x="2456" y="590"/>
                    </a:lnTo>
                    <a:lnTo>
                      <a:pt x="2361" y="713"/>
                    </a:lnTo>
                    <a:lnTo>
                      <a:pt x="2339" y="735"/>
                    </a:lnTo>
                    <a:lnTo>
                      <a:pt x="2456" y="452"/>
                    </a:lnTo>
                    <a:lnTo>
                      <a:pt x="2456" y="444"/>
                    </a:lnTo>
                    <a:lnTo>
                      <a:pt x="2427" y="415"/>
                    </a:lnTo>
                    <a:lnTo>
                      <a:pt x="2412" y="444"/>
                    </a:lnTo>
                    <a:lnTo>
                      <a:pt x="2390" y="386"/>
                    </a:lnTo>
                    <a:lnTo>
                      <a:pt x="2369" y="407"/>
                    </a:lnTo>
                    <a:lnTo>
                      <a:pt x="2347" y="532"/>
                    </a:lnTo>
                    <a:lnTo>
                      <a:pt x="2259" y="713"/>
                    </a:lnTo>
                    <a:lnTo>
                      <a:pt x="2070" y="924"/>
                    </a:lnTo>
                    <a:lnTo>
                      <a:pt x="1946" y="998"/>
                    </a:lnTo>
                    <a:lnTo>
                      <a:pt x="1902" y="924"/>
                    </a:lnTo>
                    <a:lnTo>
                      <a:pt x="1866" y="924"/>
                    </a:lnTo>
                    <a:lnTo>
                      <a:pt x="1807" y="975"/>
                    </a:lnTo>
                    <a:lnTo>
                      <a:pt x="1727" y="1114"/>
                    </a:lnTo>
                    <a:lnTo>
                      <a:pt x="1545" y="1238"/>
                    </a:lnTo>
                    <a:lnTo>
                      <a:pt x="1524" y="1238"/>
                    </a:lnTo>
                    <a:lnTo>
                      <a:pt x="1501" y="1166"/>
                    </a:lnTo>
                    <a:lnTo>
                      <a:pt x="1487" y="1143"/>
                    </a:lnTo>
                    <a:lnTo>
                      <a:pt x="1450" y="1143"/>
                    </a:lnTo>
                    <a:lnTo>
                      <a:pt x="1276" y="1398"/>
                    </a:lnTo>
                    <a:lnTo>
                      <a:pt x="1087" y="1522"/>
                    </a:lnTo>
                    <a:lnTo>
                      <a:pt x="970" y="1558"/>
                    </a:lnTo>
                    <a:lnTo>
                      <a:pt x="802" y="1522"/>
                    </a:lnTo>
                    <a:lnTo>
                      <a:pt x="765" y="1377"/>
                    </a:lnTo>
                    <a:lnTo>
                      <a:pt x="736" y="1377"/>
                    </a:lnTo>
                    <a:lnTo>
                      <a:pt x="599" y="1537"/>
                    </a:lnTo>
                    <a:lnTo>
                      <a:pt x="431" y="1617"/>
                    </a:lnTo>
                    <a:lnTo>
                      <a:pt x="146" y="1609"/>
                    </a:lnTo>
                    <a:lnTo>
                      <a:pt x="95" y="1573"/>
                    </a:lnTo>
                    <a:lnTo>
                      <a:pt x="80" y="1543"/>
                    </a:lnTo>
                    <a:lnTo>
                      <a:pt x="80" y="1537"/>
                    </a:lnTo>
                    <a:lnTo>
                      <a:pt x="23" y="1522"/>
                    </a:lnTo>
                    <a:lnTo>
                      <a:pt x="0" y="1449"/>
                    </a:lnTo>
                    <a:lnTo>
                      <a:pt x="30" y="1383"/>
                    </a:lnTo>
                    <a:lnTo>
                      <a:pt x="139" y="1289"/>
                    </a:lnTo>
                    <a:lnTo>
                      <a:pt x="139" y="1260"/>
                    </a:lnTo>
                    <a:lnTo>
                      <a:pt x="146" y="1217"/>
                    </a:lnTo>
                    <a:lnTo>
                      <a:pt x="197" y="1303"/>
                    </a:lnTo>
                    <a:lnTo>
                      <a:pt x="212" y="1289"/>
                    </a:lnTo>
                    <a:lnTo>
                      <a:pt x="306" y="1347"/>
                    </a:lnTo>
                    <a:lnTo>
                      <a:pt x="517" y="1332"/>
                    </a:lnTo>
                    <a:lnTo>
                      <a:pt x="744" y="1201"/>
                    </a:lnTo>
                    <a:lnTo>
                      <a:pt x="788" y="1158"/>
                    </a:lnTo>
                    <a:lnTo>
                      <a:pt x="919" y="1217"/>
                    </a:lnTo>
                    <a:lnTo>
                      <a:pt x="1021" y="1217"/>
                    </a:lnTo>
                    <a:lnTo>
                      <a:pt x="1261" y="1114"/>
                    </a:lnTo>
                    <a:lnTo>
                      <a:pt x="1378" y="990"/>
                    </a:lnTo>
                    <a:lnTo>
                      <a:pt x="1378" y="975"/>
                    </a:lnTo>
                    <a:lnTo>
                      <a:pt x="1444" y="975"/>
                    </a:lnTo>
                    <a:lnTo>
                      <a:pt x="1473" y="998"/>
                    </a:lnTo>
                    <a:lnTo>
                      <a:pt x="1596" y="990"/>
                    </a:lnTo>
                    <a:lnTo>
                      <a:pt x="1764" y="852"/>
                    </a:lnTo>
                    <a:lnTo>
                      <a:pt x="1895" y="670"/>
                    </a:lnTo>
                    <a:lnTo>
                      <a:pt x="1902" y="743"/>
                    </a:lnTo>
                    <a:lnTo>
                      <a:pt x="1961" y="779"/>
                    </a:lnTo>
                    <a:lnTo>
                      <a:pt x="2019" y="764"/>
                    </a:lnTo>
                    <a:lnTo>
                      <a:pt x="2113" y="670"/>
                    </a:lnTo>
                    <a:lnTo>
                      <a:pt x="2150" y="670"/>
                    </a:lnTo>
                    <a:lnTo>
                      <a:pt x="2244" y="495"/>
                    </a:lnTo>
                    <a:lnTo>
                      <a:pt x="2244" y="452"/>
                    </a:lnTo>
                    <a:lnTo>
                      <a:pt x="2252" y="444"/>
                    </a:lnTo>
                    <a:lnTo>
                      <a:pt x="2230" y="415"/>
                    </a:lnTo>
                    <a:lnTo>
                      <a:pt x="2179" y="510"/>
                    </a:lnTo>
                    <a:lnTo>
                      <a:pt x="2158" y="502"/>
                    </a:lnTo>
                    <a:lnTo>
                      <a:pt x="2106" y="626"/>
                    </a:lnTo>
                    <a:lnTo>
                      <a:pt x="2106" y="444"/>
                    </a:lnTo>
                    <a:lnTo>
                      <a:pt x="2092" y="430"/>
                    </a:lnTo>
                    <a:lnTo>
                      <a:pt x="2041" y="626"/>
                    </a:lnTo>
                    <a:lnTo>
                      <a:pt x="2041" y="663"/>
                    </a:lnTo>
                    <a:lnTo>
                      <a:pt x="2055" y="553"/>
                    </a:lnTo>
                    <a:lnTo>
                      <a:pt x="2033" y="532"/>
                    </a:lnTo>
                    <a:lnTo>
                      <a:pt x="1990" y="590"/>
                    </a:lnTo>
                    <a:lnTo>
                      <a:pt x="1990" y="721"/>
                    </a:lnTo>
                    <a:lnTo>
                      <a:pt x="1961" y="721"/>
                    </a:lnTo>
                    <a:lnTo>
                      <a:pt x="1924" y="692"/>
                    </a:lnTo>
                    <a:lnTo>
                      <a:pt x="1967" y="430"/>
                    </a:lnTo>
                    <a:lnTo>
                      <a:pt x="1961" y="415"/>
                    </a:lnTo>
                    <a:lnTo>
                      <a:pt x="1866" y="568"/>
                    </a:lnTo>
                    <a:lnTo>
                      <a:pt x="1793" y="735"/>
                    </a:lnTo>
                    <a:lnTo>
                      <a:pt x="1778" y="743"/>
                    </a:lnTo>
                    <a:lnTo>
                      <a:pt x="1830" y="619"/>
                    </a:lnTo>
                    <a:lnTo>
                      <a:pt x="1822" y="604"/>
                    </a:lnTo>
                    <a:lnTo>
                      <a:pt x="1778" y="670"/>
                    </a:lnTo>
                    <a:lnTo>
                      <a:pt x="1778" y="706"/>
                    </a:lnTo>
                    <a:lnTo>
                      <a:pt x="1713" y="779"/>
                    </a:lnTo>
                    <a:lnTo>
                      <a:pt x="1713" y="809"/>
                    </a:lnTo>
                    <a:lnTo>
                      <a:pt x="1727" y="815"/>
                    </a:lnTo>
                    <a:lnTo>
                      <a:pt x="1698" y="852"/>
                    </a:lnTo>
                    <a:lnTo>
                      <a:pt x="1727" y="735"/>
                    </a:lnTo>
                    <a:lnTo>
                      <a:pt x="1713" y="721"/>
                    </a:lnTo>
                    <a:lnTo>
                      <a:pt x="1655" y="830"/>
                    </a:lnTo>
                    <a:lnTo>
                      <a:pt x="1640" y="881"/>
                    </a:lnTo>
                    <a:lnTo>
                      <a:pt x="1610" y="859"/>
                    </a:lnTo>
                    <a:lnTo>
                      <a:pt x="1596" y="859"/>
                    </a:lnTo>
                    <a:lnTo>
                      <a:pt x="1582" y="910"/>
                    </a:lnTo>
                    <a:lnTo>
                      <a:pt x="1559" y="910"/>
                    </a:lnTo>
                    <a:lnTo>
                      <a:pt x="1618" y="764"/>
                    </a:lnTo>
                    <a:lnTo>
                      <a:pt x="1618" y="758"/>
                    </a:lnTo>
                    <a:lnTo>
                      <a:pt x="1610" y="743"/>
                    </a:lnTo>
                    <a:lnTo>
                      <a:pt x="1501" y="924"/>
                    </a:lnTo>
                    <a:lnTo>
                      <a:pt x="1444" y="910"/>
                    </a:lnTo>
                    <a:lnTo>
                      <a:pt x="1421" y="881"/>
                    </a:lnTo>
                    <a:lnTo>
                      <a:pt x="1421" y="815"/>
                    </a:lnTo>
                    <a:lnTo>
                      <a:pt x="1444" y="801"/>
                    </a:lnTo>
                    <a:lnTo>
                      <a:pt x="1444" y="764"/>
                    </a:lnTo>
                    <a:lnTo>
                      <a:pt x="1428" y="758"/>
                    </a:lnTo>
                    <a:lnTo>
                      <a:pt x="1392" y="815"/>
                    </a:lnTo>
                    <a:lnTo>
                      <a:pt x="1407" y="735"/>
                    </a:lnTo>
                    <a:lnTo>
                      <a:pt x="1399" y="721"/>
                    </a:lnTo>
                    <a:lnTo>
                      <a:pt x="1356" y="764"/>
                    </a:lnTo>
                    <a:lnTo>
                      <a:pt x="1305" y="924"/>
                    </a:lnTo>
                    <a:lnTo>
                      <a:pt x="1239" y="1005"/>
                    </a:lnTo>
                    <a:lnTo>
                      <a:pt x="1305" y="815"/>
                    </a:lnTo>
                    <a:lnTo>
                      <a:pt x="1305" y="809"/>
                    </a:lnTo>
                    <a:lnTo>
                      <a:pt x="1298" y="801"/>
                    </a:lnTo>
                    <a:lnTo>
                      <a:pt x="1282" y="801"/>
                    </a:lnTo>
                    <a:lnTo>
                      <a:pt x="1159" y="1100"/>
                    </a:lnTo>
                    <a:lnTo>
                      <a:pt x="1137" y="1100"/>
                    </a:lnTo>
                    <a:lnTo>
                      <a:pt x="1210" y="954"/>
                    </a:lnTo>
                    <a:lnTo>
                      <a:pt x="1232" y="874"/>
                    </a:lnTo>
                    <a:lnTo>
                      <a:pt x="1217" y="859"/>
                    </a:lnTo>
                    <a:lnTo>
                      <a:pt x="1071" y="1136"/>
                    </a:lnTo>
                    <a:lnTo>
                      <a:pt x="1042" y="1136"/>
                    </a:lnTo>
                    <a:lnTo>
                      <a:pt x="1137" y="932"/>
                    </a:lnTo>
                    <a:lnTo>
                      <a:pt x="1145" y="924"/>
                    </a:lnTo>
                    <a:lnTo>
                      <a:pt x="1122" y="903"/>
                    </a:lnTo>
                    <a:lnTo>
                      <a:pt x="977" y="1143"/>
                    </a:lnTo>
                    <a:lnTo>
                      <a:pt x="948" y="1143"/>
                    </a:lnTo>
                    <a:lnTo>
                      <a:pt x="970" y="1049"/>
                    </a:lnTo>
                    <a:lnTo>
                      <a:pt x="1006" y="969"/>
                    </a:lnTo>
                    <a:lnTo>
                      <a:pt x="999" y="954"/>
                    </a:lnTo>
                    <a:lnTo>
                      <a:pt x="977" y="954"/>
                    </a:lnTo>
                    <a:lnTo>
                      <a:pt x="919" y="1063"/>
                    </a:lnTo>
                    <a:lnTo>
                      <a:pt x="897" y="1136"/>
                    </a:lnTo>
                    <a:lnTo>
                      <a:pt x="860" y="1121"/>
                    </a:lnTo>
                    <a:lnTo>
                      <a:pt x="860" y="1041"/>
                    </a:lnTo>
                    <a:lnTo>
                      <a:pt x="897" y="1005"/>
                    </a:lnTo>
                    <a:lnTo>
                      <a:pt x="882" y="998"/>
                    </a:lnTo>
                    <a:lnTo>
                      <a:pt x="860" y="998"/>
                    </a:lnTo>
                    <a:lnTo>
                      <a:pt x="810" y="1063"/>
                    </a:lnTo>
                    <a:lnTo>
                      <a:pt x="824" y="954"/>
                    </a:lnTo>
                    <a:lnTo>
                      <a:pt x="853" y="910"/>
                    </a:lnTo>
                    <a:lnTo>
                      <a:pt x="831" y="895"/>
                    </a:lnTo>
                    <a:lnTo>
                      <a:pt x="736" y="1063"/>
                    </a:lnTo>
                    <a:lnTo>
                      <a:pt x="736" y="1100"/>
                    </a:lnTo>
                    <a:lnTo>
                      <a:pt x="671" y="1136"/>
                    </a:lnTo>
                    <a:lnTo>
                      <a:pt x="649" y="1158"/>
                    </a:lnTo>
                    <a:lnTo>
                      <a:pt x="736" y="910"/>
                    </a:lnTo>
                    <a:lnTo>
                      <a:pt x="729" y="903"/>
                    </a:lnTo>
                    <a:lnTo>
                      <a:pt x="671" y="969"/>
                    </a:lnTo>
                    <a:lnTo>
                      <a:pt x="613" y="1172"/>
                    </a:lnTo>
                    <a:lnTo>
                      <a:pt x="540" y="1231"/>
                    </a:lnTo>
                    <a:lnTo>
                      <a:pt x="576" y="1092"/>
                    </a:lnTo>
                    <a:lnTo>
                      <a:pt x="620" y="1005"/>
                    </a:lnTo>
                    <a:lnTo>
                      <a:pt x="620" y="990"/>
                    </a:lnTo>
                    <a:lnTo>
                      <a:pt x="613" y="975"/>
                    </a:lnTo>
                    <a:lnTo>
                      <a:pt x="569" y="1027"/>
                    </a:lnTo>
                    <a:lnTo>
                      <a:pt x="496" y="1201"/>
                    </a:lnTo>
                    <a:lnTo>
                      <a:pt x="496" y="1238"/>
                    </a:lnTo>
                    <a:lnTo>
                      <a:pt x="431" y="1267"/>
                    </a:lnTo>
                    <a:lnTo>
                      <a:pt x="431" y="1201"/>
                    </a:lnTo>
                    <a:lnTo>
                      <a:pt x="525" y="990"/>
                    </a:lnTo>
                    <a:lnTo>
                      <a:pt x="525" y="969"/>
                    </a:lnTo>
                    <a:lnTo>
                      <a:pt x="517" y="954"/>
                    </a:lnTo>
                    <a:lnTo>
                      <a:pt x="437" y="1071"/>
                    </a:lnTo>
                    <a:lnTo>
                      <a:pt x="357" y="1267"/>
                    </a:lnTo>
                    <a:lnTo>
                      <a:pt x="357" y="1217"/>
                    </a:lnTo>
                    <a:lnTo>
                      <a:pt x="423" y="1063"/>
                    </a:lnTo>
                    <a:lnTo>
                      <a:pt x="423" y="1041"/>
                    </a:lnTo>
                    <a:lnTo>
                      <a:pt x="408" y="1027"/>
                    </a:lnTo>
                    <a:lnTo>
                      <a:pt x="328" y="1121"/>
                    </a:lnTo>
                    <a:lnTo>
                      <a:pt x="285" y="1252"/>
                    </a:lnTo>
                    <a:lnTo>
                      <a:pt x="285" y="1260"/>
                    </a:lnTo>
                    <a:lnTo>
                      <a:pt x="277" y="1260"/>
                    </a:lnTo>
                    <a:lnTo>
                      <a:pt x="242" y="1231"/>
                    </a:lnTo>
                    <a:lnTo>
                      <a:pt x="285" y="1136"/>
                    </a:lnTo>
                    <a:lnTo>
                      <a:pt x="285" y="1078"/>
                    </a:lnTo>
                    <a:lnTo>
                      <a:pt x="314" y="1063"/>
                    </a:lnTo>
                    <a:lnTo>
                      <a:pt x="357" y="713"/>
                    </a:lnTo>
                    <a:lnTo>
                      <a:pt x="423" y="758"/>
                    </a:lnTo>
                    <a:lnTo>
                      <a:pt x="671" y="743"/>
                    </a:lnTo>
                    <a:lnTo>
                      <a:pt x="839" y="641"/>
                    </a:lnTo>
                    <a:lnTo>
                      <a:pt x="882" y="598"/>
                    </a:lnTo>
                    <a:lnTo>
                      <a:pt x="999" y="663"/>
                    </a:lnTo>
                    <a:lnTo>
                      <a:pt x="1261" y="684"/>
                    </a:lnTo>
                    <a:lnTo>
                      <a:pt x="1399" y="641"/>
                    </a:lnTo>
                    <a:lnTo>
                      <a:pt x="1524" y="568"/>
                    </a:lnTo>
                    <a:lnTo>
                      <a:pt x="1684" y="415"/>
                    </a:lnTo>
                    <a:lnTo>
                      <a:pt x="1801" y="415"/>
                    </a:lnTo>
                    <a:lnTo>
                      <a:pt x="1938" y="364"/>
                    </a:lnTo>
                    <a:lnTo>
                      <a:pt x="2033" y="241"/>
                    </a:lnTo>
                    <a:lnTo>
                      <a:pt x="2041" y="139"/>
                    </a:lnTo>
                    <a:lnTo>
                      <a:pt x="2158" y="145"/>
                    </a:lnTo>
                    <a:lnTo>
                      <a:pt x="2164" y="175"/>
                    </a:lnTo>
                    <a:lnTo>
                      <a:pt x="2164" y="190"/>
                    </a:lnTo>
                    <a:lnTo>
                      <a:pt x="2186" y="211"/>
                    </a:lnTo>
                    <a:lnTo>
                      <a:pt x="2244" y="190"/>
                    </a:lnTo>
                    <a:lnTo>
                      <a:pt x="2295" y="116"/>
                    </a:lnTo>
                    <a:lnTo>
                      <a:pt x="2295" y="95"/>
                    </a:lnTo>
                    <a:lnTo>
                      <a:pt x="2318" y="116"/>
                    </a:lnTo>
                    <a:lnTo>
                      <a:pt x="2339" y="116"/>
                    </a:lnTo>
                    <a:lnTo>
                      <a:pt x="2376" y="0"/>
                    </a:lnTo>
                    <a:lnTo>
                      <a:pt x="2398" y="0"/>
                    </a:lnTo>
                    <a:lnTo>
                      <a:pt x="2398" y="124"/>
                    </a:lnTo>
                    <a:close/>
                  </a:path>
                </a:pathLst>
              </a:custGeom>
              <a:solidFill>
                <a:srgbClr val="F5C188"/>
              </a:solidFill>
              <a:ln w="9525">
                <a:noFill/>
                <a:round/>
                <a:headEnd/>
                <a:tailEnd/>
              </a:ln>
            </p:spPr>
            <p:txBody>
              <a:bodyPr>
                <a:prstTxWarp prst="textNoShape">
                  <a:avLst/>
                </a:prstTxWarp>
              </a:bodyPr>
              <a:lstStyle/>
              <a:p>
                <a:endParaRPr lang="en-US"/>
              </a:p>
            </p:txBody>
          </p:sp>
          <p:sp>
            <p:nvSpPr>
              <p:cNvPr id="51727" name="Freeform 323"/>
              <p:cNvSpPr>
                <a:spLocks noChangeAspect="1"/>
              </p:cNvSpPr>
              <p:nvPr/>
            </p:nvSpPr>
            <p:spPr bwMode="auto">
              <a:xfrm>
                <a:off x="1177" y="3111"/>
                <a:ext cx="14" cy="29"/>
              </a:xfrm>
              <a:custGeom>
                <a:avLst/>
                <a:gdLst>
                  <a:gd name="T0" fmla="*/ 109 w 109"/>
                  <a:gd name="T1" fmla="*/ 15 h 234"/>
                  <a:gd name="T2" fmla="*/ 29 w 109"/>
                  <a:gd name="T3" fmla="*/ 132 h 234"/>
                  <a:gd name="T4" fmla="*/ 0 w 109"/>
                  <a:gd name="T5" fmla="*/ 226 h 234"/>
                  <a:gd name="T6" fmla="*/ 6 w 109"/>
                  <a:gd name="T7" fmla="*/ 226 h 234"/>
                  <a:gd name="T8" fmla="*/ 6 w 109"/>
                  <a:gd name="T9" fmla="*/ 234 h 234"/>
                  <a:gd name="T10" fmla="*/ 0 w 109"/>
                  <a:gd name="T11" fmla="*/ 234 h 234"/>
                  <a:gd name="T12" fmla="*/ 0 w 109"/>
                  <a:gd name="T13" fmla="*/ 168 h 234"/>
                  <a:gd name="T14" fmla="*/ 80 w 109"/>
                  <a:gd name="T15" fmla="*/ 0 h 234"/>
                  <a:gd name="T16" fmla="*/ 101 w 109"/>
                  <a:gd name="T17" fmla="*/ 0 h 234"/>
                  <a:gd name="T18" fmla="*/ 109 w 109"/>
                  <a:gd name="T19" fmla="*/ 15 h 23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9"/>
                  <a:gd name="T31" fmla="*/ 0 h 234"/>
                  <a:gd name="T32" fmla="*/ 109 w 109"/>
                  <a:gd name="T33" fmla="*/ 234 h 23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9" h="234">
                    <a:moveTo>
                      <a:pt x="109" y="15"/>
                    </a:moveTo>
                    <a:lnTo>
                      <a:pt x="29" y="132"/>
                    </a:lnTo>
                    <a:lnTo>
                      <a:pt x="0" y="226"/>
                    </a:lnTo>
                    <a:lnTo>
                      <a:pt x="6" y="226"/>
                    </a:lnTo>
                    <a:lnTo>
                      <a:pt x="6" y="234"/>
                    </a:lnTo>
                    <a:lnTo>
                      <a:pt x="0" y="234"/>
                    </a:lnTo>
                    <a:lnTo>
                      <a:pt x="0" y="168"/>
                    </a:lnTo>
                    <a:lnTo>
                      <a:pt x="80" y="0"/>
                    </a:lnTo>
                    <a:lnTo>
                      <a:pt x="101" y="0"/>
                    </a:lnTo>
                    <a:lnTo>
                      <a:pt x="109" y="15"/>
                    </a:lnTo>
                    <a:close/>
                  </a:path>
                </a:pathLst>
              </a:custGeom>
              <a:solidFill>
                <a:srgbClr val="1F1A17"/>
              </a:solidFill>
              <a:ln w="9525">
                <a:noFill/>
                <a:round/>
                <a:headEnd/>
                <a:tailEnd/>
              </a:ln>
            </p:spPr>
            <p:txBody>
              <a:bodyPr>
                <a:prstTxWarp prst="textNoShape">
                  <a:avLst/>
                </a:prstTxWarp>
              </a:bodyPr>
              <a:lstStyle/>
              <a:p>
                <a:endParaRPr lang="en-US"/>
              </a:p>
            </p:txBody>
          </p:sp>
          <p:sp>
            <p:nvSpPr>
              <p:cNvPr id="51728" name="Freeform 324"/>
              <p:cNvSpPr>
                <a:spLocks noChangeAspect="1"/>
              </p:cNvSpPr>
              <p:nvPr/>
            </p:nvSpPr>
            <p:spPr bwMode="auto">
              <a:xfrm>
                <a:off x="1905" y="3114"/>
                <a:ext cx="2" cy="12"/>
              </a:xfrm>
              <a:custGeom>
                <a:avLst/>
                <a:gdLst>
                  <a:gd name="T0" fmla="*/ 21 w 21"/>
                  <a:gd name="T1" fmla="*/ 65 h 94"/>
                  <a:gd name="T2" fmla="*/ 21 w 21"/>
                  <a:gd name="T3" fmla="*/ 94 h 94"/>
                  <a:gd name="T4" fmla="*/ 0 w 21"/>
                  <a:gd name="T5" fmla="*/ 0 h 94"/>
                  <a:gd name="T6" fmla="*/ 7 w 21"/>
                  <a:gd name="T7" fmla="*/ 0 h 94"/>
                  <a:gd name="T8" fmla="*/ 21 w 21"/>
                  <a:gd name="T9" fmla="*/ 65 h 94"/>
                  <a:gd name="T10" fmla="*/ 0 60000 65536"/>
                  <a:gd name="T11" fmla="*/ 0 60000 65536"/>
                  <a:gd name="T12" fmla="*/ 0 60000 65536"/>
                  <a:gd name="T13" fmla="*/ 0 60000 65536"/>
                  <a:gd name="T14" fmla="*/ 0 60000 65536"/>
                  <a:gd name="T15" fmla="*/ 0 w 21"/>
                  <a:gd name="T16" fmla="*/ 0 h 94"/>
                  <a:gd name="T17" fmla="*/ 21 w 21"/>
                  <a:gd name="T18" fmla="*/ 94 h 94"/>
                </a:gdLst>
                <a:ahLst/>
                <a:cxnLst>
                  <a:cxn ang="T10">
                    <a:pos x="T0" y="T1"/>
                  </a:cxn>
                  <a:cxn ang="T11">
                    <a:pos x="T2" y="T3"/>
                  </a:cxn>
                  <a:cxn ang="T12">
                    <a:pos x="T4" y="T5"/>
                  </a:cxn>
                  <a:cxn ang="T13">
                    <a:pos x="T6" y="T7"/>
                  </a:cxn>
                  <a:cxn ang="T14">
                    <a:pos x="T8" y="T9"/>
                  </a:cxn>
                </a:cxnLst>
                <a:rect l="T15" t="T16" r="T17" b="T18"/>
                <a:pathLst>
                  <a:path w="21" h="94">
                    <a:moveTo>
                      <a:pt x="21" y="65"/>
                    </a:moveTo>
                    <a:lnTo>
                      <a:pt x="21" y="94"/>
                    </a:lnTo>
                    <a:lnTo>
                      <a:pt x="0" y="0"/>
                    </a:lnTo>
                    <a:lnTo>
                      <a:pt x="7" y="0"/>
                    </a:lnTo>
                    <a:lnTo>
                      <a:pt x="21" y="65"/>
                    </a:lnTo>
                    <a:close/>
                  </a:path>
                </a:pathLst>
              </a:custGeom>
              <a:solidFill>
                <a:srgbClr val="FFFFFF"/>
              </a:solidFill>
              <a:ln w="9525">
                <a:noFill/>
                <a:round/>
                <a:headEnd/>
                <a:tailEnd/>
              </a:ln>
            </p:spPr>
            <p:txBody>
              <a:bodyPr>
                <a:prstTxWarp prst="textNoShape">
                  <a:avLst/>
                </a:prstTxWarp>
              </a:bodyPr>
              <a:lstStyle/>
              <a:p>
                <a:endParaRPr lang="en-US"/>
              </a:p>
            </p:txBody>
          </p:sp>
          <p:sp>
            <p:nvSpPr>
              <p:cNvPr id="51729" name="Freeform 325"/>
              <p:cNvSpPr>
                <a:spLocks noChangeAspect="1"/>
              </p:cNvSpPr>
              <p:nvPr/>
            </p:nvSpPr>
            <p:spPr bwMode="auto">
              <a:xfrm>
                <a:off x="2033" y="3114"/>
                <a:ext cx="3" cy="15"/>
              </a:xfrm>
              <a:custGeom>
                <a:avLst/>
                <a:gdLst>
                  <a:gd name="T0" fmla="*/ 21 w 21"/>
                  <a:gd name="T1" fmla="*/ 0 h 123"/>
                  <a:gd name="T2" fmla="*/ 0 w 21"/>
                  <a:gd name="T3" fmla="*/ 123 h 123"/>
                  <a:gd name="T4" fmla="*/ 21 w 21"/>
                  <a:gd name="T5" fmla="*/ 0 h 123"/>
                  <a:gd name="T6" fmla="*/ 0 60000 65536"/>
                  <a:gd name="T7" fmla="*/ 0 60000 65536"/>
                  <a:gd name="T8" fmla="*/ 0 60000 65536"/>
                  <a:gd name="T9" fmla="*/ 0 w 21"/>
                  <a:gd name="T10" fmla="*/ 0 h 123"/>
                  <a:gd name="T11" fmla="*/ 21 w 21"/>
                  <a:gd name="T12" fmla="*/ 123 h 123"/>
                </a:gdLst>
                <a:ahLst/>
                <a:cxnLst>
                  <a:cxn ang="T6">
                    <a:pos x="T0" y="T1"/>
                  </a:cxn>
                  <a:cxn ang="T7">
                    <a:pos x="T2" y="T3"/>
                  </a:cxn>
                  <a:cxn ang="T8">
                    <a:pos x="T4" y="T5"/>
                  </a:cxn>
                </a:cxnLst>
                <a:rect l="T9" t="T10" r="T11" b="T12"/>
                <a:pathLst>
                  <a:path w="21" h="123">
                    <a:moveTo>
                      <a:pt x="21" y="0"/>
                    </a:moveTo>
                    <a:lnTo>
                      <a:pt x="0" y="123"/>
                    </a:lnTo>
                    <a:lnTo>
                      <a:pt x="21" y="0"/>
                    </a:lnTo>
                    <a:close/>
                  </a:path>
                </a:pathLst>
              </a:custGeom>
              <a:solidFill>
                <a:srgbClr val="FFFFFF"/>
              </a:solidFill>
              <a:ln w="9525">
                <a:noFill/>
                <a:round/>
                <a:headEnd/>
                <a:tailEnd/>
              </a:ln>
            </p:spPr>
            <p:txBody>
              <a:bodyPr>
                <a:prstTxWarp prst="textNoShape">
                  <a:avLst/>
                </a:prstTxWarp>
              </a:bodyPr>
              <a:lstStyle/>
              <a:p>
                <a:endParaRPr lang="en-US"/>
              </a:p>
            </p:txBody>
          </p:sp>
          <p:sp>
            <p:nvSpPr>
              <p:cNvPr id="51730" name="Freeform 326"/>
              <p:cNvSpPr>
                <a:spLocks noChangeAspect="1"/>
              </p:cNvSpPr>
              <p:nvPr/>
            </p:nvSpPr>
            <p:spPr bwMode="auto">
              <a:xfrm>
                <a:off x="1165" y="3116"/>
                <a:ext cx="13" cy="28"/>
              </a:xfrm>
              <a:custGeom>
                <a:avLst/>
                <a:gdLst>
                  <a:gd name="T0" fmla="*/ 50 w 101"/>
                  <a:gd name="T1" fmla="*/ 80 h 226"/>
                  <a:gd name="T2" fmla="*/ 15 w 101"/>
                  <a:gd name="T3" fmla="*/ 167 h 226"/>
                  <a:gd name="T4" fmla="*/ 15 w 101"/>
                  <a:gd name="T5" fmla="*/ 218 h 226"/>
                  <a:gd name="T6" fmla="*/ 7 w 101"/>
                  <a:gd name="T7" fmla="*/ 226 h 226"/>
                  <a:gd name="T8" fmla="*/ 0 w 101"/>
                  <a:gd name="T9" fmla="*/ 226 h 226"/>
                  <a:gd name="T10" fmla="*/ 7 w 101"/>
                  <a:gd name="T11" fmla="*/ 131 h 226"/>
                  <a:gd name="T12" fmla="*/ 58 w 101"/>
                  <a:gd name="T13" fmla="*/ 7 h 226"/>
                  <a:gd name="T14" fmla="*/ 80 w 101"/>
                  <a:gd name="T15" fmla="*/ 0 h 226"/>
                  <a:gd name="T16" fmla="*/ 101 w 101"/>
                  <a:gd name="T17" fmla="*/ 14 h 226"/>
                  <a:gd name="T18" fmla="*/ 50 w 101"/>
                  <a:gd name="T19" fmla="*/ 80 h 22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1"/>
                  <a:gd name="T31" fmla="*/ 0 h 226"/>
                  <a:gd name="T32" fmla="*/ 101 w 101"/>
                  <a:gd name="T33" fmla="*/ 226 h 22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1" h="226">
                    <a:moveTo>
                      <a:pt x="50" y="80"/>
                    </a:moveTo>
                    <a:lnTo>
                      <a:pt x="15" y="167"/>
                    </a:lnTo>
                    <a:lnTo>
                      <a:pt x="15" y="218"/>
                    </a:lnTo>
                    <a:lnTo>
                      <a:pt x="7" y="226"/>
                    </a:lnTo>
                    <a:lnTo>
                      <a:pt x="0" y="226"/>
                    </a:lnTo>
                    <a:lnTo>
                      <a:pt x="7" y="131"/>
                    </a:lnTo>
                    <a:lnTo>
                      <a:pt x="58" y="7"/>
                    </a:lnTo>
                    <a:lnTo>
                      <a:pt x="80" y="0"/>
                    </a:lnTo>
                    <a:lnTo>
                      <a:pt x="101" y="14"/>
                    </a:lnTo>
                    <a:lnTo>
                      <a:pt x="50" y="80"/>
                    </a:lnTo>
                    <a:close/>
                  </a:path>
                </a:pathLst>
              </a:custGeom>
              <a:solidFill>
                <a:srgbClr val="1F1A17"/>
              </a:solidFill>
              <a:ln w="9525">
                <a:noFill/>
                <a:round/>
                <a:headEnd/>
                <a:tailEnd/>
              </a:ln>
            </p:spPr>
            <p:txBody>
              <a:bodyPr>
                <a:prstTxWarp prst="textNoShape">
                  <a:avLst/>
                </a:prstTxWarp>
              </a:bodyPr>
              <a:lstStyle/>
              <a:p>
                <a:endParaRPr lang="en-US"/>
              </a:p>
            </p:txBody>
          </p:sp>
          <p:sp>
            <p:nvSpPr>
              <p:cNvPr id="51731" name="Freeform 327"/>
              <p:cNvSpPr>
                <a:spLocks noChangeAspect="1"/>
              </p:cNvSpPr>
              <p:nvPr/>
            </p:nvSpPr>
            <p:spPr bwMode="auto">
              <a:xfrm>
                <a:off x="2604" y="3116"/>
                <a:ext cx="48" cy="13"/>
              </a:xfrm>
              <a:custGeom>
                <a:avLst/>
                <a:gdLst>
                  <a:gd name="T0" fmla="*/ 14 w 386"/>
                  <a:gd name="T1" fmla="*/ 7 h 109"/>
                  <a:gd name="T2" fmla="*/ 298 w 386"/>
                  <a:gd name="T3" fmla="*/ 36 h 109"/>
                  <a:gd name="T4" fmla="*/ 386 w 386"/>
                  <a:gd name="T5" fmla="*/ 109 h 109"/>
                  <a:gd name="T6" fmla="*/ 203 w 386"/>
                  <a:gd name="T7" fmla="*/ 95 h 109"/>
                  <a:gd name="T8" fmla="*/ 29 w 386"/>
                  <a:gd name="T9" fmla="*/ 36 h 109"/>
                  <a:gd name="T10" fmla="*/ 0 w 386"/>
                  <a:gd name="T11" fmla="*/ 0 h 109"/>
                  <a:gd name="T12" fmla="*/ 21 w 386"/>
                  <a:gd name="T13" fmla="*/ 0 h 109"/>
                  <a:gd name="T14" fmla="*/ 14 w 386"/>
                  <a:gd name="T15" fmla="*/ 7 h 109"/>
                  <a:gd name="T16" fmla="*/ 0 60000 65536"/>
                  <a:gd name="T17" fmla="*/ 0 60000 65536"/>
                  <a:gd name="T18" fmla="*/ 0 60000 65536"/>
                  <a:gd name="T19" fmla="*/ 0 60000 65536"/>
                  <a:gd name="T20" fmla="*/ 0 60000 65536"/>
                  <a:gd name="T21" fmla="*/ 0 60000 65536"/>
                  <a:gd name="T22" fmla="*/ 0 60000 65536"/>
                  <a:gd name="T23" fmla="*/ 0 60000 65536"/>
                  <a:gd name="T24" fmla="*/ 0 w 386"/>
                  <a:gd name="T25" fmla="*/ 0 h 109"/>
                  <a:gd name="T26" fmla="*/ 386 w 386"/>
                  <a:gd name="T27" fmla="*/ 109 h 10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86" h="109">
                    <a:moveTo>
                      <a:pt x="14" y="7"/>
                    </a:moveTo>
                    <a:lnTo>
                      <a:pt x="298" y="36"/>
                    </a:lnTo>
                    <a:lnTo>
                      <a:pt x="386" y="109"/>
                    </a:lnTo>
                    <a:lnTo>
                      <a:pt x="203" y="95"/>
                    </a:lnTo>
                    <a:lnTo>
                      <a:pt x="29" y="36"/>
                    </a:lnTo>
                    <a:lnTo>
                      <a:pt x="0" y="0"/>
                    </a:lnTo>
                    <a:lnTo>
                      <a:pt x="21" y="0"/>
                    </a:lnTo>
                    <a:lnTo>
                      <a:pt x="14" y="7"/>
                    </a:lnTo>
                    <a:close/>
                  </a:path>
                </a:pathLst>
              </a:custGeom>
              <a:solidFill>
                <a:srgbClr val="BC829B"/>
              </a:solidFill>
              <a:ln w="9525">
                <a:noFill/>
                <a:round/>
                <a:headEnd/>
                <a:tailEnd/>
              </a:ln>
            </p:spPr>
            <p:txBody>
              <a:bodyPr>
                <a:prstTxWarp prst="textNoShape">
                  <a:avLst/>
                </a:prstTxWarp>
              </a:bodyPr>
              <a:lstStyle/>
              <a:p>
                <a:endParaRPr lang="en-US"/>
              </a:p>
            </p:txBody>
          </p:sp>
          <p:sp>
            <p:nvSpPr>
              <p:cNvPr id="51732" name="Freeform 328"/>
              <p:cNvSpPr>
                <a:spLocks noChangeAspect="1"/>
              </p:cNvSpPr>
              <p:nvPr/>
            </p:nvSpPr>
            <p:spPr bwMode="auto">
              <a:xfrm>
                <a:off x="2478" y="3117"/>
                <a:ext cx="17" cy="53"/>
              </a:xfrm>
              <a:custGeom>
                <a:avLst/>
                <a:gdLst>
                  <a:gd name="T0" fmla="*/ 131 w 131"/>
                  <a:gd name="T1" fmla="*/ 364 h 422"/>
                  <a:gd name="T2" fmla="*/ 124 w 131"/>
                  <a:gd name="T3" fmla="*/ 422 h 422"/>
                  <a:gd name="T4" fmla="*/ 80 w 131"/>
                  <a:gd name="T5" fmla="*/ 276 h 422"/>
                  <a:gd name="T6" fmla="*/ 80 w 131"/>
                  <a:gd name="T7" fmla="*/ 139 h 422"/>
                  <a:gd name="T8" fmla="*/ 58 w 131"/>
                  <a:gd name="T9" fmla="*/ 88 h 422"/>
                  <a:gd name="T10" fmla="*/ 50 w 131"/>
                  <a:gd name="T11" fmla="*/ 88 h 422"/>
                  <a:gd name="T12" fmla="*/ 36 w 131"/>
                  <a:gd name="T13" fmla="*/ 145 h 422"/>
                  <a:gd name="T14" fmla="*/ 36 w 131"/>
                  <a:gd name="T15" fmla="*/ 190 h 422"/>
                  <a:gd name="T16" fmla="*/ 0 w 131"/>
                  <a:gd name="T17" fmla="*/ 88 h 422"/>
                  <a:gd name="T18" fmla="*/ 15 w 131"/>
                  <a:gd name="T19" fmla="*/ 0 h 422"/>
                  <a:gd name="T20" fmla="*/ 131 w 131"/>
                  <a:gd name="T21" fmla="*/ 233 h 422"/>
                  <a:gd name="T22" fmla="*/ 131 w 131"/>
                  <a:gd name="T23" fmla="*/ 364 h 42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31"/>
                  <a:gd name="T37" fmla="*/ 0 h 422"/>
                  <a:gd name="T38" fmla="*/ 131 w 131"/>
                  <a:gd name="T39" fmla="*/ 422 h 42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31" h="422">
                    <a:moveTo>
                      <a:pt x="131" y="364"/>
                    </a:moveTo>
                    <a:lnTo>
                      <a:pt x="124" y="422"/>
                    </a:lnTo>
                    <a:lnTo>
                      <a:pt x="80" y="276"/>
                    </a:lnTo>
                    <a:lnTo>
                      <a:pt x="80" y="139"/>
                    </a:lnTo>
                    <a:lnTo>
                      <a:pt x="58" y="88"/>
                    </a:lnTo>
                    <a:lnTo>
                      <a:pt x="50" y="88"/>
                    </a:lnTo>
                    <a:lnTo>
                      <a:pt x="36" y="145"/>
                    </a:lnTo>
                    <a:lnTo>
                      <a:pt x="36" y="190"/>
                    </a:lnTo>
                    <a:lnTo>
                      <a:pt x="0" y="88"/>
                    </a:lnTo>
                    <a:lnTo>
                      <a:pt x="15" y="0"/>
                    </a:lnTo>
                    <a:lnTo>
                      <a:pt x="131" y="233"/>
                    </a:lnTo>
                    <a:lnTo>
                      <a:pt x="131" y="364"/>
                    </a:lnTo>
                    <a:close/>
                  </a:path>
                </a:pathLst>
              </a:custGeom>
              <a:solidFill>
                <a:srgbClr val="3A746B"/>
              </a:solidFill>
              <a:ln w="9525">
                <a:noFill/>
                <a:round/>
                <a:headEnd/>
                <a:tailEnd/>
              </a:ln>
            </p:spPr>
            <p:txBody>
              <a:bodyPr>
                <a:prstTxWarp prst="textNoShape">
                  <a:avLst/>
                </a:prstTxWarp>
              </a:bodyPr>
              <a:lstStyle/>
              <a:p>
                <a:endParaRPr lang="en-US"/>
              </a:p>
            </p:txBody>
          </p:sp>
          <p:sp>
            <p:nvSpPr>
              <p:cNvPr id="51733" name="Freeform 329"/>
              <p:cNvSpPr>
                <a:spLocks noChangeAspect="1"/>
              </p:cNvSpPr>
              <p:nvPr/>
            </p:nvSpPr>
            <p:spPr bwMode="auto">
              <a:xfrm>
                <a:off x="2075" y="3118"/>
                <a:ext cx="4" cy="33"/>
              </a:xfrm>
              <a:custGeom>
                <a:avLst/>
                <a:gdLst>
                  <a:gd name="T0" fmla="*/ 0 w 37"/>
                  <a:gd name="T1" fmla="*/ 269 h 269"/>
                  <a:gd name="T2" fmla="*/ 37 w 37"/>
                  <a:gd name="T3" fmla="*/ 0 h 269"/>
                  <a:gd name="T4" fmla="*/ 15 w 37"/>
                  <a:gd name="T5" fmla="*/ 255 h 269"/>
                  <a:gd name="T6" fmla="*/ 0 w 37"/>
                  <a:gd name="T7" fmla="*/ 269 h 269"/>
                  <a:gd name="T8" fmla="*/ 0 60000 65536"/>
                  <a:gd name="T9" fmla="*/ 0 60000 65536"/>
                  <a:gd name="T10" fmla="*/ 0 60000 65536"/>
                  <a:gd name="T11" fmla="*/ 0 60000 65536"/>
                  <a:gd name="T12" fmla="*/ 0 w 37"/>
                  <a:gd name="T13" fmla="*/ 0 h 269"/>
                  <a:gd name="T14" fmla="*/ 37 w 37"/>
                  <a:gd name="T15" fmla="*/ 269 h 269"/>
                </a:gdLst>
                <a:ahLst/>
                <a:cxnLst>
                  <a:cxn ang="T8">
                    <a:pos x="T0" y="T1"/>
                  </a:cxn>
                  <a:cxn ang="T9">
                    <a:pos x="T2" y="T3"/>
                  </a:cxn>
                  <a:cxn ang="T10">
                    <a:pos x="T4" y="T5"/>
                  </a:cxn>
                  <a:cxn ang="T11">
                    <a:pos x="T6" y="T7"/>
                  </a:cxn>
                </a:cxnLst>
                <a:rect l="T12" t="T13" r="T14" b="T15"/>
                <a:pathLst>
                  <a:path w="37" h="269">
                    <a:moveTo>
                      <a:pt x="0" y="269"/>
                    </a:moveTo>
                    <a:lnTo>
                      <a:pt x="37" y="0"/>
                    </a:lnTo>
                    <a:lnTo>
                      <a:pt x="15" y="255"/>
                    </a:lnTo>
                    <a:lnTo>
                      <a:pt x="0" y="269"/>
                    </a:lnTo>
                    <a:close/>
                  </a:path>
                </a:pathLst>
              </a:custGeom>
              <a:solidFill>
                <a:srgbClr val="1F1A17"/>
              </a:solidFill>
              <a:ln w="9525">
                <a:noFill/>
                <a:round/>
                <a:headEnd/>
                <a:tailEnd/>
              </a:ln>
            </p:spPr>
            <p:txBody>
              <a:bodyPr>
                <a:prstTxWarp prst="textNoShape">
                  <a:avLst/>
                </a:prstTxWarp>
              </a:bodyPr>
              <a:lstStyle/>
              <a:p>
                <a:endParaRPr lang="en-US"/>
              </a:p>
            </p:txBody>
          </p:sp>
          <p:sp>
            <p:nvSpPr>
              <p:cNvPr id="51734" name="Freeform 330"/>
              <p:cNvSpPr>
                <a:spLocks noChangeAspect="1"/>
              </p:cNvSpPr>
              <p:nvPr/>
            </p:nvSpPr>
            <p:spPr bwMode="auto">
              <a:xfrm>
                <a:off x="1019" y="3119"/>
                <a:ext cx="51" cy="48"/>
              </a:xfrm>
              <a:custGeom>
                <a:avLst/>
                <a:gdLst>
                  <a:gd name="T0" fmla="*/ 29 w 415"/>
                  <a:gd name="T1" fmla="*/ 342 h 379"/>
                  <a:gd name="T2" fmla="*/ 0 w 415"/>
                  <a:gd name="T3" fmla="*/ 379 h 379"/>
                  <a:gd name="T4" fmla="*/ 0 w 415"/>
                  <a:gd name="T5" fmla="*/ 342 h 379"/>
                  <a:gd name="T6" fmla="*/ 87 w 415"/>
                  <a:gd name="T7" fmla="*/ 233 h 379"/>
                  <a:gd name="T8" fmla="*/ 138 w 415"/>
                  <a:gd name="T9" fmla="*/ 197 h 379"/>
                  <a:gd name="T10" fmla="*/ 167 w 415"/>
                  <a:gd name="T11" fmla="*/ 197 h 379"/>
                  <a:gd name="T12" fmla="*/ 189 w 415"/>
                  <a:gd name="T13" fmla="*/ 174 h 379"/>
                  <a:gd name="T14" fmla="*/ 138 w 415"/>
                  <a:gd name="T15" fmla="*/ 123 h 379"/>
                  <a:gd name="T16" fmla="*/ 415 w 415"/>
                  <a:gd name="T17" fmla="*/ 0 h 379"/>
                  <a:gd name="T18" fmla="*/ 51 w 415"/>
                  <a:gd name="T19" fmla="*/ 334 h 379"/>
                  <a:gd name="T20" fmla="*/ 29 w 415"/>
                  <a:gd name="T21" fmla="*/ 342 h 37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15"/>
                  <a:gd name="T34" fmla="*/ 0 h 379"/>
                  <a:gd name="T35" fmla="*/ 415 w 415"/>
                  <a:gd name="T36" fmla="*/ 379 h 37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15" h="379">
                    <a:moveTo>
                      <a:pt x="29" y="342"/>
                    </a:moveTo>
                    <a:lnTo>
                      <a:pt x="0" y="379"/>
                    </a:lnTo>
                    <a:lnTo>
                      <a:pt x="0" y="342"/>
                    </a:lnTo>
                    <a:lnTo>
                      <a:pt x="87" y="233"/>
                    </a:lnTo>
                    <a:lnTo>
                      <a:pt x="138" y="197"/>
                    </a:lnTo>
                    <a:lnTo>
                      <a:pt x="167" y="197"/>
                    </a:lnTo>
                    <a:lnTo>
                      <a:pt x="189" y="174"/>
                    </a:lnTo>
                    <a:lnTo>
                      <a:pt x="138" y="123"/>
                    </a:lnTo>
                    <a:lnTo>
                      <a:pt x="415" y="0"/>
                    </a:lnTo>
                    <a:lnTo>
                      <a:pt x="51" y="334"/>
                    </a:lnTo>
                    <a:lnTo>
                      <a:pt x="29" y="342"/>
                    </a:lnTo>
                    <a:close/>
                  </a:path>
                </a:pathLst>
              </a:custGeom>
              <a:solidFill>
                <a:srgbClr val="C2C165"/>
              </a:solidFill>
              <a:ln w="9525">
                <a:noFill/>
                <a:round/>
                <a:headEnd/>
                <a:tailEnd/>
              </a:ln>
            </p:spPr>
            <p:txBody>
              <a:bodyPr>
                <a:prstTxWarp prst="textNoShape">
                  <a:avLst/>
                </a:prstTxWarp>
              </a:bodyPr>
              <a:lstStyle/>
              <a:p>
                <a:endParaRPr lang="en-US"/>
              </a:p>
            </p:txBody>
          </p:sp>
          <p:sp>
            <p:nvSpPr>
              <p:cNvPr id="51735" name="Freeform 331"/>
              <p:cNvSpPr>
                <a:spLocks noChangeAspect="1"/>
              </p:cNvSpPr>
              <p:nvPr/>
            </p:nvSpPr>
            <p:spPr bwMode="auto">
              <a:xfrm>
                <a:off x="1080" y="3123"/>
                <a:ext cx="10" cy="45"/>
              </a:xfrm>
              <a:custGeom>
                <a:avLst/>
                <a:gdLst>
                  <a:gd name="T0" fmla="*/ 29 w 80"/>
                  <a:gd name="T1" fmla="*/ 240 h 357"/>
                  <a:gd name="T2" fmla="*/ 51 w 80"/>
                  <a:gd name="T3" fmla="*/ 299 h 357"/>
                  <a:gd name="T4" fmla="*/ 14 w 80"/>
                  <a:gd name="T5" fmla="*/ 350 h 357"/>
                  <a:gd name="T6" fmla="*/ 0 w 80"/>
                  <a:gd name="T7" fmla="*/ 357 h 357"/>
                  <a:gd name="T8" fmla="*/ 51 w 80"/>
                  <a:gd name="T9" fmla="*/ 73 h 357"/>
                  <a:gd name="T10" fmla="*/ 22 w 80"/>
                  <a:gd name="T11" fmla="*/ 43 h 357"/>
                  <a:gd name="T12" fmla="*/ 80 w 80"/>
                  <a:gd name="T13" fmla="*/ 0 h 357"/>
                  <a:gd name="T14" fmla="*/ 51 w 80"/>
                  <a:gd name="T15" fmla="*/ 211 h 357"/>
                  <a:gd name="T16" fmla="*/ 29 w 80"/>
                  <a:gd name="T17" fmla="*/ 240 h 35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0"/>
                  <a:gd name="T28" fmla="*/ 0 h 357"/>
                  <a:gd name="T29" fmla="*/ 80 w 80"/>
                  <a:gd name="T30" fmla="*/ 357 h 35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0" h="357">
                    <a:moveTo>
                      <a:pt x="29" y="240"/>
                    </a:moveTo>
                    <a:lnTo>
                      <a:pt x="51" y="299"/>
                    </a:lnTo>
                    <a:lnTo>
                      <a:pt x="14" y="350"/>
                    </a:lnTo>
                    <a:lnTo>
                      <a:pt x="0" y="357"/>
                    </a:lnTo>
                    <a:lnTo>
                      <a:pt x="51" y="73"/>
                    </a:lnTo>
                    <a:lnTo>
                      <a:pt x="22" y="43"/>
                    </a:lnTo>
                    <a:lnTo>
                      <a:pt x="80" y="0"/>
                    </a:lnTo>
                    <a:lnTo>
                      <a:pt x="51" y="211"/>
                    </a:lnTo>
                    <a:lnTo>
                      <a:pt x="29" y="240"/>
                    </a:lnTo>
                    <a:close/>
                  </a:path>
                </a:pathLst>
              </a:custGeom>
              <a:solidFill>
                <a:srgbClr val="BBB2D6"/>
              </a:solidFill>
              <a:ln w="9525">
                <a:noFill/>
                <a:round/>
                <a:headEnd/>
                <a:tailEnd/>
              </a:ln>
            </p:spPr>
            <p:txBody>
              <a:bodyPr>
                <a:prstTxWarp prst="textNoShape">
                  <a:avLst/>
                </a:prstTxWarp>
              </a:bodyPr>
              <a:lstStyle/>
              <a:p>
                <a:endParaRPr lang="en-US"/>
              </a:p>
            </p:txBody>
          </p:sp>
          <p:sp>
            <p:nvSpPr>
              <p:cNvPr id="51736" name="Freeform 332"/>
              <p:cNvSpPr>
                <a:spLocks noChangeAspect="1"/>
              </p:cNvSpPr>
              <p:nvPr/>
            </p:nvSpPr>
            <p:spPr bwMode="auto">
              <a:xfrm>
                <a:off x="2090" y="3123"/>
                <a:ext cx="11" cy="47"/>
              </a:xfrm>
              <a:custGeom>
                <a:avLst/>
                <a:gdLst>
                  <a:gd name="T0" fmla="*/ 43 w 95"/>
                  <a:gd name="T1" fmla="*/ 284 h 379"/>
                  <a:gd name="T2" fmla="*/ 0 w 95"/>
                  <a:gd name="T3" fmla="*/ 379 h 379"/>
                  <a:gd name="T4" fmla="*/ 0 w 95"/>
                  <a:gd name="T5" fmla="*/ 313 h 379"/>
                  <a:gd name="T6" fmla="*/ 43 w 95"/>
                  <a:gd name="T7" fmla="*/ 240 h 379"/>
                  <a:gd name="T8" fmla="*/ 95 w 95"/>
                  <a:gd name="T9" fmla="*/ 0 h 379"/>
                  <a:gd name="T10" fmla="*/ 87 w 95"/>
                  <a:gd name="T11" fmla="*/ 131 h 379"/>
                  <a:gd name="T12" fmla="*/ 43 w 95"/>
                  <a:gd name="T13" fmla="*/ 284 h 379"/>
                  <a:gd name="T14" fmla="*/ 0 60000 65536"/>
                  <a:gd name="T15" fmla="*/ 0 60000 65536"/>
                  <a:gd name="T16" fmla="*/ 0 60000 65536"/>
                  <a:gd name="T17" fmla="*/ 0 60000 65536"/>
                  <a:gd name="T18" fmla="*/ 0 60000 65536"/>
                  <a:gd name="T19" fmla="*/ 0 60000 65536"/>
                  <a:gd name="T20" fmla="*/ 0 60000 65536"/>
                  <a:gd name="T21" fmla="*/ 0 w 95"/>
                  <a:gd name="T22" fmla="*/ 0 h 379"/>
                  <a:gd name="T23" fmla="*/ 95 w 95"/>
                  <a:gd name="T24" fmla="*/ 379 h 37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95" h="379">
                    <a:moveTo>
                      <a:pt x="43" y="284"/>
                    </a:moveTo>
                    <a:lnTo>
                      <a:pt x="0" y="379"/>
                    </a:lnTo>
                    <a:lnTo>
                      <a:pt x="0" y="313"/>
                    </a:lnTo>
                    <a:lnTo>
                      <a:pt x="43" y="240"/>
                    </a:lnTo>
                    <a:lnTo>
                      <a:pt x="95" y="0"/>
                    </a:lnTo>
                    <a:lnTo>
                      <a:pt x="87" y="131"/>
                    </a:lnTo>
                    <a:lnTo>
                      <a:pt x="43" y="284"/>
                    </a:lnTo>
                    <a:close/>
                  </a:path>
                </a:pathLst>
              </a:custGeom>
              <a:solidFill>
                <a:srgbClr val="1F1A17"/>
              </a:solidFill>
              <a:ln w="9525">
                <a:noFill/>
                <a:round/>
                <a:headEnd/>
                <a:tailEnd/>
              </a:ln>
            </p:spPr>
            <p:txBody>
              <a:bodyPr>
                <a:prstTxWarp prst="textNoShape">
                  <a:avLst/>
                </a:prstTxWarp>
              </a:bodyPr>
              <a:lstStyle/>
              <a:p>
                <a:endParaRPr lang="en-US"/>
              </a:p>
            </p:txBody>
          </p:sp>
          <p:sp>
            <p:nvSpPr>
              <p:cNvPr id="51737" name="Freeform 333"/>
              <p:cNvSpPr>
                <a:spLocks noChangeAspect="1"/>
              </p:cNvSpPr>
              <p:nvPr/>
            </p:nvSpPr>
            <p:spPr bwMode="auto">
              <a:xfrm>
                <a:off x="1598" y="3125"/>
                <a:ext cx="6" cy="25"/>
              </a:xfrm>
              <a:custGeom>
                <a:avLst/>
                <a:gdLst>
                  <a:gd name="T0" fmla="*/ 43 w 51"/>
                  <a:gd name="T1" fmla="*/ 80 h 197"/>
                  <a:gd name="T2" fmla="*/ 29 w 51"/>
                  <a:gd name="T3" fmla="*/ 154 h 197"/>
                  <a:gd name="T4" fmla="*/ 29 w 51"/>
                  <a:gd name="T5" fmla="*/ 197 h 197"/>
                  <a:gd name="T6" fmla="*/ 0 w 51"/>
                  <a:gd name="T7" fmla="*/ 146 h 197"/>
                  <a:gd name="T8" fmla="*/ 29 w 51"/>
                  <a:gd name="T9" fmla="*/ 0 h 197"/>
                  <a:gd name="T10" fmla="*/ 51 w 51"/>
                  <a:gd name="T11" fmla="*/ 0 h 197"/>
                  <a:gd name="T12" fmla="*/ 43 w 51"/>
                  <a:gd name="T13" fmla="*/ 80 h 197"/>
                  <a:gd name="T14" fmla="*/ 0 60000 65536"/>
                  <a:gd name="T15" fmla="*/ 0 60000 65536"/>
                  <a:gd name="T16" fmla="*/ 0 60000 65536"/>
                  <a:gd name="T17" fmla="*/ 0 60000 65536"/>
                  <a:gd name="T18" fmla="*/ 0 60000 65536"/>
                  <a:gd name="T19" fmla="*/ 0 60000 65536"/>
                  <a:gd name="T20" fmla="*/ 0 60000 65536"/>
                  <a:gd name="T21" fmla="*/ 0 w 51"/>
                  <a:gd name="T22" fmla="*/ 0 h 197"/>
                  <a:gd name="T23" fmla="*/ 51 w 51"/>
                  <a:gd name="T24" fmla="*/ 197 h 19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1" h="197">
                    <a:moveTo>
                      <a:pt x="43" y="80"/>
                    </a:moveTo>
                    <a:lnTo>
                      <a:pt x="29" y="154"/>
                    </a:lnTo>
                    <a:lnTo>
                      <a:pt x="29" y="197"/>
                    </a:lnTo>
                    <a:lnTo>
                      <a:pt x="0" y="146"/>
                    </a:lnTo>
                    <a:lnTo>
                      <a:pt x="29" y="0"/>
                    </a:lnTo>
                    <a:lnTo>
                      <a:pt x="51" y="0"/>
                    </a:lnTo>
                    <a:lnTo>
                      <a:pt x="43" y="80"/>
                    </a:lnTo>
                    <a:close/>
                  </a:path>
                </a:pathLst>
              </a:custGeom>
              <a:solidFill>
                <a:srgbClr val="1F1A17"/>
              </a:solidFill>
              <a:ln w="9525">
                <a:noFill/>
                <a:round/>
                <a:headEnd/>
                <a:tailEnd/>
              </a:ln>
            </p:spPr>
            <p:txBody>
              <a:bodyPr>
                <a:prstTxWarp prst="textNoShape">
                  <a:avLst/>
                </a:prstTxWarp>
              </a:bodyPr>
              <a:lstStyle/>
              <a:p>
                <a:endParaRPr lang="en-US"/>
              </a:p>
            </p:txBody>
          </p:sp>
          <p:sp>
            <p:nvSpPr>
              <p:cNvPr id="51738" name="Freeform 334"/>
              <p:cNvSpPr>
                <a:spLocks noChangeAspect="1"/>
              </p:cNvSpPr>
              <p:nvPr/>
            </p:nvSpPr>
            <p:spPr bwMode="auto">
              <a:xfrm>
                <a:off x="2558" y="3128"/>
                <a:ext cx="50" cy="36"/>
              </a:xfrm>
              <a:custGeom>
                <a:avLst/>
                <a:gdLst>
                  <a:gd name="T0" fmla="*/ 321 w 401"/>
                  <a:gd name="T1" fmla="*/ 108 h 291"/>
                  <a:gd name="T2" fmla="*/ 349 w 401"/>
                  <a:gd name="T3" fmla="*/ 174 h 291"/>
                  <a:gd name="T4" fmla="*/ 306 w 401"/>
                  <a:gd name="T5" fmla="*/ 152 h 291"/>
                  <a:gd name="T6" fmla="*/ 292 w 401"/>
                  <a:gd name="T7" fmla="*/ 152 h 291"/>
                  <a:gd name="T8" fmla="*/ 277 w 401"/>
                  <a:gd name="T9" fmla="*/ 167 h 291"/>
                  <a:gd name="T10" fmla="*/ 372 w 401"/>
                  <a:gd name="T11" fmla="*/ 262 h 291"/>
                  <a:gd name="T12" fmla="*/ 393 w 401"/>
                  <a:gd name="T13" fmla="*/ 262 h 291"/>
                  <a:gd name="T14" fmla="*/ 401 w 401"/>
                  <a:gd name="T15" fmla="*/ 291 h 291"/>
                  <a:gd name="T16" fmla="*/ 189 w 401"/>
                  <a:gd name="T17" fmla="*/ 262 h 291"/>
                  <a:gd name="T18" fmla="*/ 124 w 401"/>
                  <a:gd name="T19" fmla="*/ 188 h 291"/>
                  <a:gd name="T20" fmla="*/ 124 w 401"/>
                  <a:gd name="T21" fmla="*/ 152 h 291"/>
                  <a:gd name="T22" fmla="*/ 233 w 401"/>
                  <a:gd name="T23" fmla="*/ 174 h 291"/>
                  <a:gd name="T24" fmla="*/ 269 w 401"/>
                  <a:gd name="T25" fmla="*/ 174 h 291"/>
                  <a:gd name="T26" fmla="*/ 277 w 401"/>
                  <a:gd name="T27" fmla="*/ 167 h 291"/>
                  <a:gd name="T28" fmla="*/ 204 w 401"/>
                  <a:gd name="T29" fmla="*/ 108 h 291"/>
                  <a:gd name="T30" fmla="*/ 138 w 401"/>
                  <a:gd name="T31" fmla="*/ 102 h 291"/>
                  <a:gd name="T32" fmla="*/ 87 w 401"/>
                  <a:gd name="T33" fmla="*/ 102 h 291"/>
                  <a:gd name="T34" fmla="*/ 95 w 401"/>
                  <a:gd name="T35" fmla="*/ 94 h 291"/>
                  <a:gd name="T36" fmla="*/ 95 w 401"/>
                  <a:gd name="T37" fmla="*/ 80 h 291"/>
                  <a:gd name="T38" fmla="*/ 66 w 401"/>
                  <a:gd name="T39" fmla="*/ 72 h 291"/>
                  <a:gd name="T40" fmla="*/ 0 w 401"/>
                  <a:gd name="T41" fmla="*/ 0 h 291"/>
                  <a:gd name="T42" fmla="*/ 189 w 401"/>
                  <a:gd name="T43" fmla="*/ 36 h 291"/>
                  <a:gd name="T44" fmla="*/ 321 w 401"/>
                  <a:gd name="T45" fmla="*/ 108 h 29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1"/>
                  <a:gd name="T70" fmla="*/ 0 h 291"/>
                  <a:gd name="T71" fmla="*/ 401 w 401"/>
                  <a:gd name="T72" fmla="*/ 291 h 29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1" h="291">
                    <a:moveTo>
                      <a:pt x="321" y="108"/>
                    </a:moveTo>
                    <a:lnTo>
                      <a:pt x="349" y="174"/>
                    </a:lnTo>
                    <a:lnTo>
                      <a:pt x="306" y="152"/>
                    </a:lnTo>
                    <a:lnTo>
                      <a:pt x="292" y="152"/>
                    </a:lnTo>
                    <a:lnTo>
                      <a:pt x="277" y="167"/>
                    </a:lnTo>
                    <a:lnTo>
                      <a:pt x="372" y="262"/>
                    </a:lnTo>
                    <a:lnTo>
                      <a:pt x="393" y="262"/>
                    </a:lnTo>
                    <a:lnTo>
                      <a:pt x="401" y="291"/>
                    </a:lnTo>
                    <a:lnTo>
                      <a:pt x="189" y="262"/>
                    </a:lnTo>
                    <a:lnTo>
                      <a:pt x="124" y="188"/>
                    </a:lnTo>
                    <a:lnTo>
                      <a:pt x="124" y="152"/>
                    </a:lnTo>
                    <a:lnTo>
                      <a:pt x="233" y="174"/>
                    </a:lnTo>
                    <a:lnTo>
                      <a:pt x="269" y="174"/>
                    </a:lnTo>
                    <a:lnTo>
                      <a:pt x="277" y="167"/>
                    </a:lnTo>
                    <a:lnTo>
                      <a:pt x="204" y="108"/>
                    </a:lnTo>
                    <a:lnTo>
                      <a:pt x="138" y="102"/>
                    </a:lnTo>
                    <a:lnTo>
                      <a:pt x="87" y="102"/>
                    </a:lnTo>
                    <a:lnTo>
                      <a:pt x="95" y="94"/>
                    </a:lnTo>
                    <a:lnTo>
                      <a:pt x="95" y="80"/>
                    </a:lnTo>
                    <a:lnTo>
                      <a:pt x="66" y="72"/>
                    </a:lnTo>
                    <a:lnTo>
                      <a:pt x="0" y="0"/>
                    </a:lnTo>
                    <a:lnTo>
                      <a:pt x="189" y="36"/>
                    </a:lnTo>
                    <a:lnTo>
                      <a:pt x="321" y="108"/>
                    </a:lnTo>
                    <a:close/>
                  </a:path>
                </a:pathLst>
              </a:custGeom>
              <a:solidFill>
                <a:srgbClr val="C2C165"/>
              </a:solidFill>
              <a:ln w="9525">
                <a:noFill/>
                <a:round/>
                <a:headEnd/>
                <a:tailEnd/>
              </a:ln>
            </p:spPr>
            <p:txBody>
              <a:bodyPr>
                <a:prstTxWarp prst="textNoShape">
                  <a:avLst/>
                </a:prstTxWarp>
              </a:bodyPr>
              <a:lstStyle/>
              <a:p>
                <a:endParaRPr lang="en-US"/>
              </a:p>
            </p:txBody>
          </p:sp>
          <p:sp>
            <p:nvSpPr>
              <p:cNvPr id="51739" name="Freeform 335"/>
              <p:cNvSpPr>
                <a:spLocks noChangeAspect="1"/>
              </p:cNvSpPr>
              <p:nvPr/>
            </p:nvSpPr>
            <p:spPr bwMode="auto">
              <a:xfrm>
                <a:off x="1146" y="3129"/>
                <a:ext cx="16" cy="35"/>
              </a:xfrm>
              <a:custGeom>
                <a:avLst/>
                <a:gdLst>
                  <a:gd name="T0" fmla="*/ 131 w 131"/>
                  <a:gd name="T1" fmla="*/ 22 h 285"/>
                  <a:gd name="T2" fmla="*/ 36 w 131"/>
                  <a:gd name="T3" fmla="*/ 117 h 285"/>
                  <a:gd name="T4" fmla="*/ 0 w 131"/>
                  <a:gd name="T5" fmla="*/ 285 h 285"/>
                  <a:gd name="T6" fmla="*/ 0 w 131"/>
                  <a:gd name="T7" fmla="*/ 161 h 285"/>
                  <a:gd name="T8" fmla="*/ 94 w 131"/>
                  <a:gd name="T9" fmla="*/ 0 h 285"/>
                  <a:gd name="T10" fmla="*/ 109 w 131"/>
                  <a:gd name="T11" fmla="*/ 0 h 285"/>
                  <a:gd name="T12" fmla="*/ 131 w 131"/>
                  <a:gd name="T13" fmla="*/ 22 h 285"/>
                  <a:gd name="T14" fmla="*/ 0 60000 65536"/>
                  <a:gd name="T15" fmla="*/ 0 60000 65536"/>
                  <a:gd name="T16" fmla="*/ 0 60000 65536"/>
                  <a:gd name="T17" fmla="*/ 0 60000 65536"/>
                  <a:gd name="T18" fmla="*/ 0 60000 65536"/>
                  <a:gd name="T19" fmla="*/ 0 60000 65536"/>
                  <a:gd name="T20" fmla="*/ 0 60000 65536"/>
                  <a:gd name="T21" fmla="*/ 0 w 131"/>
                  <a:gd name="T22" fmla="*/ 0 h 285"/>
                  <a:gd name="T23" fmla="*/ 131 w 131"/>
                  <a:gd name="T24" fmla="*/ 285 h 28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31" h="285">
                    <a:moveTo>
                      <a:pt x="131" y="22"/>
                    </a:moveTo>
                    <a:lnTo>
                      <a:pt x="36" y="117"/>
                    </a:lnTo>
                    <a:lnTo>
                      <a:pt x="0" y="285"/>
                    </a:lnTo>
                    <a:lnTo>
                      <a:pt x="0" y="161"/>
                    </a:lnTo>
                    <a:lnTo>
                      <a:pt x="94" y="0"/>
                    </a:lnTo>
                    <a:lnTo>
                      <a:pt x="109" y="0"/>
                    </a:lnTo>
                    <a:lnTo>
                      <a:pt x="131" y="22"/>
                    </a:lnTo>
                    <a:close/>
                  </a:path>
                </a:pathLst>
              </a:custGeom>
              <a:solidFill>
                <a:srgbClr val="1F1A17"/>
              </a:solidFill>
              <a:ln w="9525">
                <a:noFill/>
                <a:round/>
                <a:headEnd/>
                <a:tailEnd/>
              </a:ln>
            </p:spPr>
            <p:txBody>
              <a:bodyPr>
                <a:prstTxWarp prst="textNoShape">
                  <a:avLst/>
                </a:prstTxWarp>
              </a:bodyPr>
              <a:lstStyle/>
              <a:p>
                <a:endParaRPr lang="en-US"/>
              </a:p>
            </p:txBody>
          </p:sp>
          <p:sp>
            <p:nvSpPr>
              <p:cNvPr id="51740" name="Freeform 336"/>
              <p:cNvSpPr>
                <a:spLocks noChangeAspect="1"/>
              </p:cNvSpPr>
              <p:nvPr/>
            </p:nvSpPr>
            <p:spPr bwMode="auto">
              <a:xfrm>
                <a:off x="2492" y="3129"/>
                <a:ext cx="47" cy="32"/>
              </a:xfrm>
              <a:custGeom>
                <a:avLst/>
                <a:gdLst>
                  <a:gd name="T0" fmla="*/ 306 w 380"/>
                  <a:gd name="T1" fmla="*/ 168 h 262"/>
                  <a:gd name="T2" fmla="*/ 372 w 380"/>
                  <a:gd name="T3" fmla="*/ 256 h 262"/>
                  <a:gd name="T4" fmla="*/ 380 w 380"/>
                  <a:gd name="T5" fmla="*/ 262 h 262"/>
                  <a:gd name="T6" fmla="*/ 44 w 380"/>
                  <a:gd name="T7" fmla="*/ 96 h 262"/>
                  <a:gd name="T8" fmla="*/ 0 w 380"/>
                  <a:gd name="T9" fmla="*/ 0 h 262"/>
                  <a:gd name="T10" fmla="*/ 95 w 380"/>
                  <a:gd name="T11" fmla="*/ 22 h 262"/>
                  <a:gd name="T12" fmla="*/ 306 w 380"/>
                  <a:gd name="T13" fmla="*/ 168 h 262"/>
                  <a:gd name="T14" fmla="*/ 0 60000 65536"/>
                  <a:gd name="T15" fmla="*/ 0 60000 65536"/>
                  <a:gd name="T16" fmla="*/ 0 60000 65536"/>
                  <a:gd name="T17" fmla="*/ 0 60000 65536"/>
                  <a:gd name="T18" fmla="*/ 0 60000 65536"/>
                  <a:gd name="T19" fmla="*/ 0 60000 65536"/>
                  <a:gd name="T20" fmla="*/ 0 60000 65536"/>
                  <a:gd name="T21" fmla="*/ 0 w 380"/>
                  <a:gd name="T22" fmla="*/ 0 h 262"/>
                  <a:gd name="T23" fmla="*/ 380 w 380"/>
                  <a:gd name="T24" fmla="*/ 262 h 26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80" h="262">
                    <a:moveTo>
                      <a:pt x="306" y="168"/>
                    </a:moveTo>
                    <a:lnTo>
                      <a:pt x="372" y="256"/>
                    </a:lnTo>
                    <a:lnTo>
                      <a:pt x="380" y="262"/>
                    </a:lnTo>
                    <a:lnTo>
                      <a:pt x="44" y="96"/>
                    </a:lnTo>
                    <a:lnTo>
                      <a:pt x="0" y="0"/>
                    </a:lnTo>
                    <a:lnTo>
                      <a:pt x="95" y="22"/>
                    </a:lnTo>
                    <a:lnTo>
                      <a:pt x="306" y="168"/>
                    </a:lnTo>
                    <a:close/>
                  </a:path>
                </a:pathLst>
              </a:custGeom>
              <a:solidFill>
                <a:srgbClr val="96AEBE"/>
              </a:solidFill>
              <a:ln w="9525">
                <a:noFill/>
                <a:round/>
                <a:headEnd/>
                <a:tailEnd/>
              </a:ln>
            </p:spPr>
            <p:txBody>
              <a:bodyPr>
                <a:prstTxWarp prst="textNoShape">
                  <a:avLst/>
                </a:prstTxWarp>
              </a:bodyPr>
              <a:lstStyle/>
              <a:p>
                <a:endParaRPr lang="en-US"/>
              </a:p>
            </p:txBody>
          </p:sp>
          <p:sp>
            <p:nvSpPr>
              <p:cNvPr id="51741" name="Freeform 337"/>
              <p:cNvSpPr>
                <a:spLocks noChangeAspect="1"/>
              </p:cNvSpPr>
              <p:nvPr/>
            </p:nvSpPr>
            <p:spPr bwMode="auto">
              <a:xfrm>
                <a:off x="2548" y="3129"/>
                <a:ext cx="30" cy="74"/>
              </a:xfrm>
              <a:custGeom>
                <a:avLst/>
                <a:gdLst>
                  <a:gd name="T0" fmla="*/ 109 w 233"/>
                  <a:gd name="T1" fmla="*/ 387 h 598"/>
                  <a:gd name="T2" fmla="*/ 109 w 233"/>
                  <a:gd name="T3" fmla="*/ 401 h 598"/>
                  <a:gd name="T4" fmla="*/ 131 w 233"/>
                  <a:gd name="T5" fmla="*/ 423 h 598"/>
                  <a:gd name="T6" fmla="*/ 131 w 233"/>
                  <a:gd name="T7" fmla="*/ 256 h 598"/>
                  <a:gd name="T8" fmla="*/ 102 w 233"/>
                  <a:gd name="T9" fmla="*/ 117 h 598"/>
                  <a:gd name="T10" fmla="*/ 102 w 233"/>
                  <a:gd name="T11" fmla="*/ 96 h 598"/>
                  <a:gd name="T12" fmla="*/ 131 w 233"/>
                  <a:gd name="T13" fmla="*/ 182 h 598"/>
                  <a:gd name="T14" fmla="*/ 168 w 233"/>
                  <a:gd name="T15" fmla="*/ 241 h 598"/>
                  <a:gd name="T16" fmla="*/ 233 w 233"/>
                  <a:gd name="T17" fmla="*/ 598 h 598"/>
                  <a:gd name="T18" fmla="*/ 22 w 233"/>
                  <a:gd name="T19" fmla="*/ 307 h 598"/>
                  <a:gd name="T20" fmla="*/ 22 w 233"/>
                  <a:gd name="T21" fmla="*/ 161 h 598"/>
                  <a:gd name="T22" fmla="*/ 0 w 233"/>
                  <a:gd name="T23" fmla="*/ 0 h 598"/>
                  <a:gd name="T24" fmla="*/ 88 w 233"/>
                  <a:gd name="T25" fmla="*/ 234 h 598"/>
                  <a:gd name="T26" fmla="*/ 109 w 233"/>
                  <a:gd name="T27" fmla="*/ 387 h 59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33"/>
                  <a:gd name="T43" fmla="*/ 0 h 598"/>
                  <a:gd name="T44" fmla="*/ 233 w 233"/>
                  <a:gd name="T45" fmla="*/ 598 h 59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33" h="598">
                    <a:moveTo>
                      <a:pt x="109" y="387"/>
                    </a:moveTo>
                    <a:lnTo>
                      <a:pt x="109" y="401"/>
                    </a:lnTo>
                    <a:lnTo>
                      <a:pt x="131" y="423"/>
                    </a:lnTo>
                    <a:lnTo>
                      <a:pt x="131" y="256"/>
                    </a:lnTo>
                    <a:lnTo>
                      <a:pt x="102" y="117"/>
                    </a:lnTo>
                    <a:lnTo>
                      <a:pt x="102" y="96"/>
                    </a:lnTo>
                    <a:lnTo>
                      <a:pt x="131" y="182"/>
                    </a:lnTo>
                    <a:lnTo>
                      <a:pt x="168" y="241"/>
                    </a:lnTo>
                    <a:lnTo>
                      <a:pt x="233" y="598"/>
                    </a:lnTo>
                    <a:lnTo>
                      <a:pt x="22" y="307"/>
                    </a:lnTo>
                    <a:lnTo>
                      <a:pt x="22" y="161"/>
                    </a:lnTo>
                    <a:lnTo>
                      <a:pt x="0" y="0"/>
                    </a:lnTo>
                    <a:lnTo>
                      <a:pt x="88" y="234"/>
                    </a:lnTo>
                    <a:lnTo>
                      <a:pt x="109" y="387"/>
                    </a:lnTo>
                    <a:close/>
                  </a:path>
                </a:pathLst>
              </a:custGeom>
              <a:solidFill>
                <a:srgbClr val="96946B"/>
              </a:solidFill>
              <a:ln w="9525">
                <a:noFill/>
                <a:round/>
                <a:headEnd/>
                <a:tailEnd/>
              </a:ln>
            </p:spPr>
            <p:txBody>
              <a:bodyPr>
                <a:prstTxWarp prst="textNoShape">
                  <a:avLst/>
                </a:prstTxWarp>
              </a:bodyPr>
              <a:lstStyle/>
              <a:p>
                <a:endParaRPr lang="en-US"/>
              </a:p>
            </p:txBody>
          </p:sp>
          <p:sp>
            <p:nvSpPr>
              <p:cNvPr id="51742" name="Freeform 338"/>
              <p:cNvSpPr>
                <a:spLocks noChangeAspect="1"/>
              </p:cNvSpPr>
              <p:nvPr/>
            </p:nvSpPr>
            <p:spPr bwMode="auto">
              <a:xfrm>
                <a:off x="2612" y="3129"/>
                <a:ext cx="71" cy="14"/>
              </a:xfrm>
              <a:custGeom>
                <a:avLst/>
                <a:gdLst>
                  <a:gd name="T0" fmla="*/ 458 w 569"/>
                  <a:gd name="T1" fmla="*/ 66 h 117"/>
                  <a:gd name="T2" fmla="*/ 569 w 569"/>
                  <a:gd name="T3" fmla="*/ 117 h 117"/>
                  <a:gd name="T4" fmla="*/ 212 w 569"/>
                  <a:gd name="T5" fmla="*/ 102 h 117"/>
                  <a:gd name="T6" fmla="*/ 189 w 569"/>
                  <a:gd name="T7" fmla="*/ 88 h 117"/>
                  <a:gd name="T8" fmla="*/ 138 w 569"/>
                  <a:gd name="T9" fmla="*/ 96 h 117"/>
                  <a:gd name="T10" fmla="*/ 0 w 569"/>
                  <a:gd name="T11" fmla="*/ 0 h 117"/>
                  <a:gd name="T12" fmla="*/ 138 w 569"/>
                  <a:gd name="T13" fmla="*/ 45 h 117"/>
                  <a:gd name="T14" fmla="*/ 458 w 569"/>
                  <a:gd name="T15" fmla="*/ 66 h 117"/>
                  <a:gd name="T16" fmla="*/ 0 60000 65536"/>
                  <a:gd name="T17" fmla="*/ 0 60000 65536"/>
                  <a:gd name="T18" fmla="*/ 0 60000 65536"/>
                  <a:gd name="T19" fmla="*/ 0 60000 65536"/>
                  <a:gd name="T20" fmla="*/ 0 60000 65536"/>
                  <a:gd name="T21" fmla="*/ 0 60000 65536"/>
                  <a:gd name="T22" fmla="*/ 0 60000 65536"/>
                  <a:gd name="T23" fmla="*/ 0 60000 65536"/>
                  <a:gd name="T24" fmla="*/ 0 w 569"/>
                  <a:gd name="T25" fmla="*/ 0 h 117"/>
                  <a:gd name="T26" fmla="*/ 569 w 569"/>
                  <a:gd name="T27" fmla="*/ 117 h 11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69" h="117">
                    <a:moveTo>
                      <a:pt x="458" y="66"/>
                    </a:moveTo>
                    <a:lnTo>
                      <a:pt x="569" y="117"/>
                    </a:lnTo>
                    <a:lnTo>
                      <a:pt x="212" y="102"/>
                    </a:lnTo>
                    <a:lnTo>
                      <a:pt x="189" y="88"/>
                    </a:lnTo>
                    <a:lnTo>
                      <a:pt x="138" y="96"/>
                    </a:lnTo>
                    <a:lnTo>
                      <a:pt x="0" y="0"/>
                    </a:lnTo>
                    <a:lnTo>
                      <a:pt x="138" y="45"/>
                    </a:lnTo>
                    <a:lnTo>
                      <a:pt x="458" y="66"/>
                    </a:lnTo>
                    <a:close/>
                  </a:path>
                </a:pathLst>
              </a:custGeom>
              <a:solidFill>
                <a:srgbClr val="BC829B"/>
              </a:solidFill>
              <a:ln w="9525">
                <a:noFill/>
                <a:round/>
                <a:headEnd/>
                <a:tailEnd/>
              </a:ln>
            </p:spPr>
            <p:txBody>
              <a:bodyPr>
                <a:prstTxWarp prst="textNoShape">
                  <a:avLst/>
                </a:prstTxWarp>
              </a:bodyPr>
              <a:lstStyle/>
              <a:p>
                <a:endParaRPr lang="en-US"/>
              </a:p>
            </p:txBody>
          </p:sp>
          <p:sp>
            <p:nvSpPr>
              <p:cNvPr id="51743" name="Freeform 339"/>
              <p:cNvSpPr>
                <a:spLocks noChangeAspect="1"/>
              </p:cNvSpPr>
              <p:nvPr/>
            </p:nvSpPr>
            <p:spPr bwMode="auto">
              <a:xfrm>
                <a:off x="1682" y="3129"/>
                <a:ext cx="20" cy="47"/>
              </a:xfrm>
              <a:custGeom>
                <a:avLst/>
                <a:gdLst>
                  <a:gd name="T0" fmla="*/ 95 w 160"/>
                  <a:gd name="T1" fmla="*/ 94 h 371"/>
                  <a:gd name="T2" fmla="*/ 15 w 160"/>
                  <a:gd name="T3" fmla="*/ 320 h 371"/>
                  <a:gd name="T4" fmla="*/ 15 w 160"/>
                  <a:gd name="T5" fmla="*/ 357 h 371"/>
                  <a:gd name="T6" fmla="*/ 0 w 160"/>
                  <a:gd name="T7" fmla="*/ 371 h 371"/>
                  <a:gd name="T8" fmla="*/ 0 w 160"/>
                  <a:gd name="T9" fmla="*/ 306 h 371"/>
                  <a:gd name="T10" fmla="*/ 102 w 160"/>
                  <a:gd name="T11" fmla="*/ 22 h 371"/>
                  <a:gd name="T12" fmla="*/ 146 w 160"/>
                  <a:gd name="T13" fmla="*/ 0 h 371"/>
                  <a:gd name="T14" fmla="*/ 160 w 160"/>
                  <a:gd name="T15" fmla="*/ 14 h 371"/>
                  <a:gd name="T16" fmla="*/ 95 w 160"/>
                  <a:gd name="T17" fmla="*/ 94 h 37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60"/>
                  <a:gd name="T28" fmla="*/ 0 h 371"/>
                  <a:gd name="T29" fmla="*/ 160 w 160"/>
                  <a:gd name="T30" fmla="*/ 371 h 37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60" h="371">
                    <a:moveTo>
                      <a:pt x="95" y="94"/>
                    </a:moveTo>
                    <a:lnTo>
                      <a:pt x="15" y="320"/>
                    </a:lnTo>
                    <a:lnTo>
                      <a:pt x="15" y="357"/>
                    </a:lnTo>
                    <a:lnTo>
                      <a:pt x="0" y="371"/>
                    </a:lnTo>
                    <a:lnTo>
                      <a:pt x="0" y="306"/>
                    </a:lnTo>
                    <a:lnTo>
                      <a:pt x="102" y="22"/>
                    </a:lnTo>
                    <a:lnTo>
                      <a:pt x="146" y="0"/>
                    </a:lnTo>
                    <a:lnTo>
                      <a:pt x="160" y="14"/>
                    </a:lnTo>
                    <a:lnTo>
                      <a:pt x="95" y="94"/>
                    </a:lnTo>
                    <a:close/>
                  </a:path>
                </a:pathLst>
              </a:custGeom>
              <a:solidFill>
                <a:srgbClr val="1F1A17"/>
              </a:solidFill>
              <a:ln w="9525">
                <a:noFill/>
                <a:round/>
                <a:headEnd/>
                <a:tailEnd/>
              </a:ln>
            </p:spPr>
            <p:txBody>
              <a:bodyPr>
                <a:prstTxWarp prst="textNoShape">
                  <a:avLst/>
                </a:prstTxWarp>
              </a:bodyPr>
              <a:lstStyle/>
              <a:p>
                <a:endParaRPr lang="en-US"/>
              </a:p>
            </p:txBody>
          </p:sp>
          <p:sp>
            <p:nvSpPr>
              <p:cNvPr id="51744" name="Freeform 340"/>
              <p:cNvSpPr>
                <a:spLocks noChangeAspect="1"/>
              </p:cNvSpPr>
              <p:nvPr/>
            </p:nvSpPr>
            <p:spPr bwMode="auto">
              <a:xfrm>
                <a:off x="2603" y="3129"/>
                <a:ext cx="9" cy="18"/>
              </a:xfrm>
              <a:custGeom>
                <a:avLst/>
                <a:gdLst>
                  <a:gd name="T0" fmla="*/ 73 w 73"/>
                  <a:gd name="T1" fmla="*/ 58 h 138"/>
                  <a:gd name="T2" fmla="*/ 51 w 73"/>
                  <a:gd name="T3" fmla="*/ 58 h 138"/>
                  <a:gd name="T4" fmla="*/ 37 w 73"/>
                  <a:gd name="T5" fmla="*/ 66 h 138"/>
                  <a:gd name="T6" fmla="*/ 73 w 73"/>
                  <a:gd name="T7" fmla="*/ 94 h 138"/>
                  <a:gd name="T8" fmla="*/ 73 w 73"/>
                  <a:gd name="T9" fmla="*/ 138 h 138"/>
                  <a:gd name="T10" fmla="*/ 29 w 73"/>
                  <a:gd name="T11" fmla="*/ 94 h 138"/>
                  <a:gd name="T12" fmla="*/ 0 w 73"/>
                  <a:gd name="T13" fmla="*/ 0 h 138"/>
                  <a:gd name="T14" fmla="*/ 59 w 73"/>
                  <a:gd name="T15" fmla="*/ 43 h 138"/>
                  <a:gd name="T16" fmla="*/ 73 w 73"/>
                  <a:gd name="T17" fmla="*/ 58 h 13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3"/>
                  <a:gd name="T28" fmla="*/ 0 h 138"/>
                  <a:gd name="T29" fmla="*/ 73 w 73"/>
                  <a:gd name="T30" fmla="*/ 138 h 13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3" h="138">
                    <a:moveTo>
                      <a:pt x="73" y="58"/>
                    </a:moveTo>
                    <a:lnTo>
                      <a:pt x="51" y="58"/>
                    </a:lnTo>
                    <a:lnTo>
                      <a:pt x="37" y="66"/>
                    </a:lnTo>
                    <a:lnTo>
                      <a:pt x="73" y="94"/>
                    </a:lnTo>
                    <a:lnTo>
                      <a:pt x="73" y="138"/>
                    </a:lnTo>
                    <a:lnTo>
                      <a:pt x="29" y="94"/>
                    </a:lnTo>
                    <a:lnTo>
                      <a:pt x="0" y="0"/>
                    </a:lnTo>
                    <a:lnTo>
                      <a:pt x="59" y="43"/>
                    </a:lnTo>
                    <a:lnTo>
                      <a:pt x="73" y="58"/>
                    </a:lnTo>
                    <a:close/>
                  </a:path>
                </a:pathLst>
              </a:custGeom>
              <a:solidFill>
                <a:srgbClr val="F29BBE"/>
              </a:solidFill>
              <a:ln w="9525">
                <a:noFill/>
                <a:round/>
                <a:headEnd/>
                <a:tailEnd/>
              </a:ln>
            </p:spPr>
            <p:txBody>
              <a:bodyPr>
                <a:prstTxWarp prst="textNoShape">
                  <a:avLst/>
                </a:prstTxWarp>
              </a:bodyPr>
              <a:lstStyle/>
              <a:p>
                <a:endParaRPr lang="en-US"/>
              </a:p>
            </p:txBody>
          </p:sp>
          <p:sp>
            <p:nvSpPr>
              <p:cNvPr id="51745" name="Freeform 341"/>
              <p:cNvSpPr>
                <a:spLocks noChangeAspect="1"/>
              </p:cNvSpPr>
              <p:nvPr/>
            </p:nvSpPr>
            <p:spPr bwMode="auto">
              <a:xfrm>
                <a:off x="1039" y="3132"/>
                <a:ext cx="40" cy="80"/>
              </a:xfrm>
              <a:custGeom>
                <a:avLst/>
                <a:gdLst>
                  <a:gd name="T0" fmla="*/ 313 w 313"/>
                  <a:gd name="T1" fmla="*/ 181 h 640"/>
                  <a:gd name="T2" fmla="*/ 262 w 313"/>
                  <a:gd name="T3" fmla="*/ 371 h 640"/>
                  <a:gd name="T4" fmla="*/ 227 w 313"/>
                  <a:gd name="T5" fmla="*/ 429 h 640"/>
                  <a:gd name="T6" fmla="*/ 205 w 313"/>
                  <a:gd name="T7" fmla="*/ 371 h 640"/>
                  <a:gd name="T8" fmla="*/ 117 w 313"/>
                  <a:gd name="T9" fmla="*/ 538 h 640"/>
                  <a:gd name="T10" fmla="*/ 88 w 313"/>
                  <a:gd name="T11" fmla="*/ 560 h 640"/>
                  <a:gd name="T12" fmla="*/ 96 w 313"/>
                  <a:gd name="T13" fmla="*/ 517 h 640"/>
                  <a:gd name="T14" fmla="*/ 73 w 313"/>
                  <a:gd name="T15" fmla="*/ 495 h 640"/>
                  <a:gd name="T16" fmla="*/ 0 w 313"/>
                  <a:gd name="T17" fmla="*/ 640 h 640"/>
                  <a:gd name="T18" fmla="*/ 0 w 313"/>
                  <a:gd name="T19" fmla="*/ 583 h 640"/>
                  <a:gd name="T20" fmla="*/ 44 w 313"/>
                  <a:gd name="T21" fmla="*/ 451 h 640"/>
                  <a:gd name="T22" fmla="*/ 37 w 313"/>
                  <a:gd name="T23" fmla="*/ 298 h 640"/>
                  <a:gd name="T24" fmla="*/ 73 w 313"/>
                  <a:gd name="T25" fmla="*/ 255 h 640"/>
                  <a:gd name="T26" fmla="*/ 88 w 313"/>
                  <a:gd name="T27" fmla="*/ 488 h 640"/>
                  <a:gd name="T28" fmla="*/ 96 w 313"/>
                  <a:gd name="T29" fmla="*/ 488 h 640"/>
                  <a:gd name="T30" fmla="*/ 131 w 313"/>
                  <a:gd name="T31" fmla="*/ 393 h 640"/>
                  <a:gd name="T32" fmla="*/ 131 w 313"/>
                  <a:gd name="T33" fmla="*/ 181 h 640"/>
                  <a:gd name="T34" fmla="*/ 182 w 313"/>
                  <a:gd name="T35" fmla="*/ 131 h 640"/>
                  <a:gd name="T36" fmla="*/ 205 w 313"/>
                  <a:gd name="T37" fmla="*/ 181 h 640"/>
                  <a:gd name="T38" fmla="*/ 205 w 313"/>
                  <a:gd name="T39" fmla="*/ 320 h 640"/>
                  <a:gd name="T40" fmla="*/ 190 w 313"/>
                  <a:gd name="T41" fmla="*/ 349 h 640"/>
                  <a:gd name="T42" fmla="*/ 190 w 313"/>
                  <a:gd name="T43" fmla="*/ 357 h 640"/>
                  <a:gd name="T44" fmla="*/ 205 w 313"/>
                  <a:gd name="T45" fmla="*/ 371 h 640"/>
                  <a:gd name="T46" fmla="*/ 211 w 313"/>
                  <a:gd name="T47" fmla="*/ 371 h 640"/>
                  <a:gd name="T48" fmla="*/ 233 w 313"/>
                  <a:gd name="T49" fmla="*/ 349 h 640"/>
                  <a:gd name="T50" fmla="*/ 256 w 313"/>
                  <a:gd name="T51" fmla="*/ 189 h 640"/>
                  <a:gd name="T52" fmla="*/ 248 w 313"/>
                  <a:gd name="T53" fmla="*/ 131 h 640"/>
                  <a:gd name="T54" fmla="*/ 211 w 313"/>
                  <a:gd name="T55" fmla="*/ 95 h 640"/>
                  <a:gd name="T56" fmla="*/ 299 w 313"/>
                  <a:gd name="T57" fmla="*/ 0 h 640"/>
                  <a:gd name="T58" fmla="*/ 313 w 313"/>
                  <a:gd name="T59" fmla="*/ 0 h 640"/>
                  <a:gd name="T60" fmla="*/ 313 w 313"/>
                  <a:gd name="T61" fmla="*/ 181 h 640"/>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313"/>
                  <a:gd name="T94" fmla="*/ 0 h 640"/>
                  <a:gd name="T95" fmla="*/ 313 w 313"/>
                  <a:gd name="T96" fmla="*/ 640 h 640"/>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313" h="640">
                    <a:moveTo>
                      <a:pt x="313" y="181"/>
                    </a:moveTo>
                    <a:lnTo>
                      <a:pt x="262" y="371"/>
                    </a:lnTo>
                    <a:lnTo>
                      <a:pt x="227" y="429"/>
                    </a:lnTo>
                    <a:lnTo>
                      <a:pt x="205" y="371"/>
                    </a:lnTo>
                    <a:lnTo>
                      <a:pt x="117" y="538"/>
                    </a:lnTo>
                    <a:lnTo>
                      <a:pt x="88" y="560"/>
                    </a:lnTo>
                    <a:lnTo>
                      <a:pt x="96" y="517"/>
                    </a:lnTo>
                    <a:lnTo>
                      <a:pt x="73" y="495"/>
                    </a:lnTo>
                    <a:lnTo>
                      <a:pt x="0" y="640"/>
                    </a:lnTo>
                    <a:lnTo>
                      <a:pt x="0" y="583"/>
                    </a:lnTo>
                    <a:lnTo>
                      <a:pt x="44" y="451"/>
                    </a:lnTo>
                    <a:lnTo>
                      <a:pt x="37" y="298"/>
                    </a:lnTo>
                    <a:lnTo>
                      <a:pt x="73" y="255"/>
                    </a:lnTo>
                    <a:lnTo>
                      <a:pt x="88" y="488"/>
                    </a:lnTo>
                    <a:lnTo>
                      <a:pt x="96" y="488"/>
                    </a:lnTo>
                    <a:lnTo>
                      <a:pt x="131" y="393"/>
                    </a:lnTo>
                    <a:lnTo>
                      <a:pt x="131" y="181"/>
                    </a:lnTo>
                    <a:lnTo>
                      <a:pt x="182" y="131"/>
                    </a:lnTo>
                    <a:lnTo>
                      <a:pt x="205" y="181"/>
                    </a:lnTo>
                    <a:lnTo>
                      <a:pt x="205" y="320"/>
                    </a:lnTo>
                    <a:lnTo>
                      <a:pt x="190" y="349"/>
                    </a:lnTo>
                    <a:lnTo>
                      <a:pt x="190" y="357"/>
                    </a:lnTo>
                    <a:lnTo>
                      <a:pt x="205" y="371"/>
                    </a:lnTo>
                    <a:lnTo>
                      <a:pt x="211" y="371"/>
                    </a:lnTo>
                    <a:lnTo>
                      <a:pt x="233" y="349"/>
                    </a:lnTo>
                    <a:lnTo>
                      <a:pt x="256" y="189"/>
                    </a:lnTo>
                    <a:lnTo>
                      <a:pt x="248" y="131"/>
                    </a:lnTo>
                    <a:lnTo>
                      <a:pt x="211" y="95"/>
                    </a:lnTo>
                    <a:lnTo>
                      <a:pt x="299" y="0"/>
                    </a:lnTo>
                    <a:lnTo>
                      <a:pt x="313" y="0"/>
                    </a:lnTo>
                    <a:lnTo>
                      <a:pt x="313" y="181"/>
                    </a:lnTo>
                    <a:close/>
                  </a:path>
                </a:pathLst>
              </a:custGeom>
              <a:solidFill>
                <a:srgbClr val="BBB2D6"/>
              </a:solidFill>
              <a:ln w="9525">
                <a:noFill/>
                <a:round/>
                <a:headEnd/>
                <a:tailEnd/>
              </a:ln>
            </p:spPr>
            <p:txBody>
              <a:bodyPr>
                <a:prstTxWarp prst="textNoShape">
                  <a:avLst/>
                </a:prstTxWarp>
              </a:bodyPr>
              <a:lstStyle/>
              <a:p>
                <a:endParaRPr lang="en-US"/>
              </a:p>
            </p:txBody>
          </p:sp>
          <p:sp>
            <p:nvSpPr>
              <p:cNvPr id="51746" name="Freeform 342"/>
              <p:cNvSpPr>
                <a:spLocks noChangeAspect="1"/>
              </p:cNvSpPr>
              <p:nvPr/>
            </p:nvSpPr>
            <p:spPr bwMode="auto">
              <a:xfrm>
                <a:off x="785" y="3134"/>
                <a:ext cx="110" cy="30"/>
              </a:xfrm>
              <a:custGeom>
                <a:avLst/>
                <a:gdLst>
                  <a:gd name="T0" fmla="*/ 518 w 875"/>
                  <a:gd name="T1" fmla="*/ 21 h 240"/>
                  <a:gd name="T2" fmla="*/ 539 w 875"/>
                  <a:gd name="T3" fmla="*/ 72 h 240"/>
                  <a:gd name="T4" fmla="*/ 722 w 875"/>
                  <a:gd name="T5" fmla="*/ 189 h 240"/>
                  <a:gd name="T6" fmla="*/ 875 w 875"/>
                  <a:gd name="T7" fmla="*/ 225 h 240"/>
                  <a:gd name="T8" fmla="*/ 730 w 875"/>
                  <a:gd name="T9" fmla="*/ 240 h 240"/>
                  <a:gd name="T10" fmla="*/ 744 w 875"/>
                  <a:gd name="T11" fmla="*/ 225 h 240"/>
                  <a:gd name="T12" fmla="*/ 744 w 875"/>
                  <a:gd name="T13" fmla="*/ 217 h 240"/>
                  <a:gd name="T14" fmla="*/ 722 w 875"/>
                  <a:gd name="T15" fmla="*/ 196 h 240"/>
                  <a:gd name="T16" fmla="*/ 656 w 875"/>
                  <a:gd name="T17" fmla="*/ 196 h 240"/>
                  <a:gd name="T18" fmla="*/ 438 w 875"/>
                  <a:gd name="T19" fmla="*/ 145 h 240"/>
                  <a:gd name="T20" fmla="*/ 322 w 875"/>
                  <a:gd name="T21" fmla="*/ 51 h 240"/>
                  <a:gd name="T22" fmla="*/ 292 w 875"/>
                  <a:gd name="T23" fmla="*/ 51 h 240"/>
                  <a:gd name="T24" fmla="*/ 277 w 875"/>
                  <a:gd name="T25" fmla="*/ 57 h 240"/>
                  <a:gd name="T26" fmla="*/ 277 w 875"/>
                  <a:gd name="T27" fmla="*/ 80 h 240"/>
                  <a:gd name="T28" fmla="*/ 445 w 875"/>
                  <a:gd name="T29" fmla="*/ 196 h 240"/>
                  <a:gd name="T30" fmla="*/ 474 w 875"/>
                  <a:gd name="T31" fmla="*/ 196 h 240"/>
                  <a:gd name="T32" fmla="*/ 496 w 875"/>
                  <a:gd name="T33" fmla="*/ 217 h 240"/>
                  <a:gd name="T34" fmla="*/ 568 w 875"/>
                  <a:gd name="T35" fmla="*/ 217 h 240"/>
                  <a:gd name="T36" fmla="*/ 613 w 875"/>
                  <a:gd name="T37" fmla="*/ 240 h 240"/>
                  <a:gd name="T38" fmla="*/ 650 w 875"/>
                  <a:gd name="T39" fmla="*/ 240 h 240"/>
                  <a:gd name="T40" fmla="*/ 459 w 875"/>
                  <a:gd name="T41" fmla="*/ 240 h 240"/>
                  <a:gd name="T42" fmla="*/ 459 w 875"/>
                  <a:gd name="T43" fmla="*/ 217 h 240"/>
                  <a:gd name="T44" fmla="*/ 416 w 875"/>
                  <a:gd name="T45" fmla="*/ 196 h 240"/>
                  <a:gd name="T46" fmla="*/ 328 w 875"/>
                  <a:gd name="T47" fmla="*/ 189 h 240"/>
                  <a:gd name="T48" fmla="*/ 292 w 875"/>
                  <a:gd name="T49" fmla="*/ 166 h 240"/>
                  <a:gd name="T50" fmla="*/ 263 w 875"/>
                  <a:gd name="T51" fmla="*/ 137 h 240"/>
                  <a:gd name="T52" fmla="*/ 256 w 875"/>
                  <a:gd name="T53" fmla="*/ 145 h 240"/>
                  <a:gd name="T54" fmla="*/ 197 w 875"/>
                  <a:gd name="T55" fmla="*/ 72 h 240"/>
                  <a:gd name="T56" fmla="*/ 197 w 875"/>
                  <a:gd name="T57" fmla="*/ 51 h 240"/>
                  <a:gd name="T58" fmla="*/ 161 w 875"/>
                  <a:gd name="T59" fmla="*/ 29 h 240"/>
                  <a:gd name="T60" fmla="*/ 154 w 875"/>
                  <a:gd name="T61" fmla="*/ 21 h 240"/>
                  <a:gd name="T62" fmla="*/ 117 w 875"/>
                  <a:gd name="T63" fmla="*/ 51 h 240"/>
                  <a:gd name="T64" fmla="*/ 211 w 875"/>
                  <a:gd name="T65" fmla="*/ 174 h 240"/>
                  <a:gd name="T66" fmla="*/ 256 w 875"/>
                  <a:gd name="T67" fmla="*/ 211 h 240"/>
                  <a:gd name="T68" fmla="*/ 139 w 875"/>
                  <a:gd name="T69" fmla="*/ 166 h 240"/>
                  <a:gd name="T70" fmla="*/ 0 w 875"/>
                  <a:gd name="T71" fmla="*/ 21 h 240"/>
                  <a:gd name="T72" fmla="*/ 445 w 875"/>
                  <a:gd name="T73" fmla="*/ 0 h 240"/>
                  <a:gd name="T74" fmla="*/ 539 w 875"/>
                  <a:gd name="T75" fmla="*/ 0 h 240"/>
                  <a:gd name="T76" fmla="*/ 518 w 875"/>
                  <a:gd name="T77" fmla="*/ 21 h 240"/>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875"/>
                  <a:gd name="T118" fmla="*/ 0 h 240"/>
                  <a:gd name="T119" fmla="*/ 875 w 875"/>
                  <a:gd name="T120" fmla="*/ 240 h 240"/>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875" h="240">
                    <a:moveTo>
                      <a:pt x="518" y="21"/>
                    </a:moveTo>
                    <a:lnTo>
                      <a:pt x="539" y="72"/>
                    </a:lnTo>
                    <a:lnTo>
                      <a:pt x="722" y="189"/>
                    </a:lnTo>
                    <a:lnTo>
                      <a:pt x="875" y="225"/>
                    </a:lnTo>
                    <a:lnTo>
                      <a:pt x="730" y="240"/>
                    </a:lnTo>
                    <a:lnTo>
                      <a:pt x="744" y="225"/>
                    </a:lnTo>
                    <a:lnTo>
                      <a:pt x="744" y="217"/>
                    </a:lnTo>
                    <a:lnTo>
                      <a:pt x="722" y="196"/>
                    </a:lnTo>
                    <a:lnTo>
                      <a:pt x="656" y="196"/>
                    </a:lnTo>
                    <a:lnTo>
                      <a:pt x="438" y="145"/>
                    </a:lnTo>
                    <a:lnTo>
                      <a:pt x="322" y="51"/>
                    </a:lnTo>
                    <a:lnTo>
                      <a:pt x="292" y="51"/>
                    </a:lnTo>
                    <a:lnTo>
                      <a:pt x="277" y="57"/>
                    </a:lnTo>
                    <a:lnTo>
                      <a:pt x="277" y="80"/>
                    </a:lnTo>
                    <a:lnTo>
                      <a:pt x="445" y="196"/>
                    </a:lnTo>
                    <a:lnTo>
                      <a:pt x="474" y="196"/>
                    </a:lnTo>
                    <a:lnTo>
                      <a:pt x="496" y="217"/>
                    </a:lnTo>
                    <a:lnTo>
                      <a:pt x="568" y="217"/>
                    </a:lnTo>
                    <a:lnTo>
                      <a:pt x="613" y="240"/>
                    </a:lnTo>
                    <a:lnTo>
                      <a:pt x="650" y="240"/>
                    </a:lnTo>
                    <a:lnTo>
                      <a:pt x="459" y="240"/>
                    </a:lnTo>
                    <a:lnTo>
                      <a:pt x="459" y="217"/>
                    </a:lnTo>
                    <a:lnTo>
                      <a:pt x="416" y="196"/>
                    </a:lnTo>
                    <a:lnTo>
                      <a:pt x="328" y="189"/>
                    </a:lnTo>
                    <a:lnTo>
                      <a:pt x="292" y="166"/>
                    </a:lnTo>
                    <a:lnTo>
                      <a:pt x="263" y="137"/>
                    </a:lnTo>
                    <a:lnTo>
                      <a:pt x="256" y="145"/>
                    </a:lnTo>
                    <a:lnTo>
                      <a:pt x="197" y="72"/>
                    </a:lnTo>
                    <a:lnTo>
                      <a:pt x="197" y="51"/>
                    </a:lnTo>
                    <a:lnTo>
                      <a:pt x="161" y="29"/>
                    </a:lnTo>
                    <a:lnTo>
                      <a:pt x="154" y="21"/>
                    </a:lnTo>
                    <a:lnTo>
                      <a:pt x="117" y="51"/>
                    </a:lnTo>
                    <a:lnTo>
                      <a:pt x="211" y="174"/>
                    </a:lnTo>
                    <a:lnTo>
                      <a:pt x="256" y="211"/>
                    </a:lnTo>
                    <a:lnTo>
                      <a:pt x="139" y="166"/>
                    </a:lnTo>
                    <a:lnTo>
                      <a:pt x="0" y="21"/>
                    </a:lnTo>
                    <a:lnTo>
                      <a:pt x="445" y="0"/>
                    </a:lnTo>
                    <a:lnTo>
                      <a:pt x="539" y="0"/>
                    </a:lnTo>
                    <a:lnTo>
                      <a:pt x="518" y="21"/>
                    </a:lnTo>
                    <a:close/>
                  </a:path>
                </a:pathLst>
              </a:custGeom>
              <a:solidFill>
                <a:srgbClr val="BC829B"/>
              </a:solidFill>
              <a:ln w="9525">
                <a:noFill/>
                <a:round/>
                <a:headEnd/>
                <a:tailEnd/>
              </a:ln>
            </p:spPr>
            <p:txBody>
              <a:bodyPr>
                <a:prstTxWarp prst="textNoShape">
                  <a:avLst/>
                </a:prstTxWarp>
              </a:bodyPr>
              <a:lstStyle/>
              <a:p>
                <a:endParaRPr lang="en-US"/>
              </a:p>
            </p:txBody>
          </p:sp>
          <p:sp>
            <p:nvSpPr>
              <p:cNvPr id="51747" name="Freeform 343"/>
              <p:cNvSpPr>
                <a:spLocks noChangeAspect="1"/>
              </p:cNvSpPr>
              <p:nvPr/>
            </p:nvSpPr>
            <p:spPr bwMode="auto">
              <a:xfrm>
                <a:off x="748" y="3135"/>
                <a:ext cx="43" cy="17"/>
              </a:xfrm>
              <a:custGeom>
                <a:avLst/>
                <a:gdLst>
                  <a:gd name="T0" fmla="*/ 291 w 343"/>
                  <a:gd name="T1" fmla="*/ 88 h 139"/>
                  <a:gd name="T2" fmla="*/ 343 w 343"/>
                  <a:gd name="T3" fmla="*/ 139 h 139"/>
                  <a:gd name="T4" fmla="*/ 226 w 343"/>
                  <a:gd name="T5" fmla="*/ 110 h 139"/>
                  <a:gd name="T6" fmla="*/ 197 w 343"/>
                  <a:gd name="T7" fmla="*/ 74 h 139"/>
                  <a:gd name="T8" fmla="*/ 15 w 343"/>
                  <a:gd name="T9" fmla="*/ 37 h 139"/>
                  <a:gd name="T10" fmla="*/ 0 w 343"/>
                  <a:gd name="T11" fmla="*/ 15 h 139"/>
                  <a:gd name="T12" fmla="*/ 7 w 343"/>
                  <a:gd name="T13" fmla="*/ 0 h 139"/>
                  <a:gd name="T14" fmla="*/ 248 w 343"/>
                  <a:gd name="T15" fmla="*/ 0 h 139"/>
                  <a:gd name="T16" fmla="*/ 291 w 343"/>
                  <a:gd name="T17" fmla="*/ 88 h 13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43"/>
                  <a:gd name="T28" fmla="*/ 0 h 139"/>
                  <a:gd name="T29" fmla="*/ 343 w 343"/>
                  <a:gd name="T30" fmla="*/ 139 h 13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43" h="139">
                    <a:moveTo>
                      <a:pt x="291" y="88"/>
                    </a:moveTo>
                    <a:lnTo>
                      <a:pt x="343" y="139"/>
                    </a:lnTo>
                    <a:lnTo>
                      <a:pt x="226" y="110"/>
                    </a:lnTo>
                    <a:lnTo>
                      <a:pt x="197" y="74"/>
                    </a:lnTo>
                    <a:lnTo>
                      <a:pt x="15" y="37"/>
                    </a:lnTo>
                    <a:lnTo>
                      <a:pt x="0" y="15"/>
                    </a:lnTo>
                    <a:lnTo>
                      <a:pt x="7" y="0"/>
                    </a:lnTo>
                    <a:lnTo>
                      <a:pt x="248" y="0"/>
                    </a:lnTo>
                    <a:lnTo>
                      <a:pt x="291" y="88"/>
                    </a:lnTo>
                    <a:close/>
                  </a:path>
                </a:pathLst>
              </a:custGeom>
              <a:solidFill>
                <a:srgbClr val="BC829B"/>
              </a:solidFill>
              <a:ln w="9525">
                <a:noFill/>
                <a:round/>
                <a:headEnd/>
                <a:tailEnd/>
              </a:ln>
            </p:spPr>
            <p:txBody>
              <a:bodyPr>
                <a:prstTxWarp prst="textNoShape">
                  <a:avLst/>
                </a:prstTxWarp>
              </a:bodyPr>
              <a:lstStyle/>
              <a:p>
                <a:endParaRPr lang="en-US"/>
              </a:p>
            </p:txBody>
          </p:sp>
          <p:sp>
            <p:nvSpPr>
              <p:cNvPr id="51748" name="Freeform 344"/>
              <p:cNvSpPr>
                <a:spLocks noChangeAspect="1"/>
              </p:cNvSpPr>
              <p:nvPr/>
            </p:nvSpPr>
            <p:spPr bwMode="auto">
              <a:xfrm>
                <a:off x="998" y="3137"/>
                <a:ext cx="34" cy="42"/>
              </a:xfrm>
              <a:custGeom>
                <a:avLst/>
                <a:gdLst>
                  <a:gd name="T0" fmla="*/ 95 w 277"/>
                  <a:gd name="T1" fmla="*/ 284 h 335"/>
                  <a:gd name="T2" fmla="*/ 15 w 277"/>
                  <a:gd name="T3" fmla="*/ 335 h 335"/>
                  <a:gd name="T4" fmla="*/ 0 w 277"/>
                  <a:gd name="T5" fmla="*/ 335 h 335"/>
                  <a:gd name="T6" fmla="*/ 0 w 277"/>
                  <a:gd name="T7" fmla="*/ 262 h 335"/>
                  <a:gd name="T8" fmla="*/ 124 w 277"/>
                  <a:gd name="T9" fmla="*/ 102 h 335"/>
                  <a:gd name="T10" fmla="*/ 197 w 277"/>
                  <a:gd name="T11" fmla="*/ 73 h 335"/>
                  <a:gd name="T12" fmla="*/ 197 w 277"/>
                  <a:gd name="T13" fmla="*/ 36 h 335"/>
                  <a:gd name="T14" fmla="*/ 277 w 277"/>
                  <a:gd name="T15" fmla="*/ 0 h 335"/>
                  <a:gd name="T16" fmla="*/ 95 w 277"/>
                  <a:gd name="T17" fmla="*/ 284 h 33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7"/>
                  <a:gd name="T28" fmla="*/ 0 h 335"/>
                  <a:gd name="T29" fmla="*/ 277 w 277"/>
                  <a:gd name="T30" fmla="*/ 335 h 33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7" h="335">
                    <a:moveTo>
                      <a:pt x="95" y="284"/>
                    </a:moveTo>
                    <a:lnTo>
                      <a:pt x="15" y="335"/>
                    </a:lnTo>
                    <a:lnTo>
                      <a:pt x="0" y="335"/>
                    </a:lnTo>
                    <a:lnTo>
                      <a:pt x="0" y="262"/>
                    </a:lnTo>
                    <a:lnTo>
                      <a:pt x="124" y="102"/>
                    </a:lnTo>
                    <a:lnTo>
                      <a:pt x="197" y="73"/>
                    </a:lnTo>
                    <a:lnTo>
                      <a:pt x="197" y="36"/>
                    </a:lnTo>
                    <a:lnTo>
                      <a:pt x="277" y="0"/>
                    </a:lnTo>
                    <a:lnTo>
                      <a:pt x="95" y="284"/>
                    </a:lnTo>
                    <a:close/>
                  </a:path>
                </a:pathLst>
              </a:custGeom>
              <a:solidFill>
                <a:srgbClr val="C2C165"/>
              </a:solidFill>
              <a:ln w="9525">
                <a:noFill/>
                <a:round/>
                <a:headEnd/>
                <a:tailEnd/>
              </a:ln>
            </p:spPr>
            <p:txBody>
              <a:bodyPr>
                <a:prstTxWarp prst="textNoShape">
                  <a:avLst/>
                </a:prstTxWarp>
              </a:bodyPr>
              <a:lstStyle/>
              <a:p>
                <a:endParaRPr lang="en-US"/>
              </a:p>
            </p:txBody>
          </p:sp>
          <p:sp>
            <p:nvSpPr>
              <p:cNvPr id="51749" name="Freeform 345"/>
              <p:cNvSpPr>
                <a:spLocks noChangeAspect="1"/>
              </p:cNvSpPr>
              <p:nvPr/>
            </p:nvSpPr>
            <p:spPr bwMode="auto">
              <a:xfrm>
                <a:off x="1664" y="3137"/>
                <a:ext cx="17" cy="35"/>
              </a:xfrm>
              <a:custGeom>
                <a:avLst/>
                <a:gdLst>
                  <a:gd name="T0" fmla="*/ 44 w 132"/>
                  <a:gd name="T1" fmla="*/ 131 h 284"/>
                  <a:gd name="T2" fmla="*/ 0 w 132"/>
                  <a:gd name="T3" fmla="*/ 284 h 284"/>
                  <a:gd name="T4" fmla="*/ 0 w 132"/>
                  <a:gd name="T5" fmla="*/ 196 h 284"/>
                  <a:gd name="T6" fmla="*/ 74 w 132"/>
                  <a:gd name="T7" fmla="*/ 51 h 284"/>
                  <a:gd name="T8" fmla="*/ 132 w 132"/>
                  <a:gd name="T9" fmla="*/ 0 h 284"/>
                  <a:gd name="T10" fmla="*/ 132 w 132"/>
                  <a:gd name="T11" fmla="*/ 36 h 284"/>
                  <a:gd name="T12" fmla="*/ 44 w 132"/>
                  <a:gd name="T13" fmla="*/ 131 h 284"/>
                  <a:gd name="T14" fmla="*/ 0 60000 65536"/>
                  <a:gd name="T15" fmla="*/ 0 60000 65536"/>
                  <a:gd name="T16" fmla="*/ 0 60000 65536"/>
                  <a:gd name="T17" fmla="*/ 0 60000 65536"/>
                  <a:gd name="T18" fmla="*/ 0 60000 65536"/>
                  <a:gd name="T19" fmla="*/ 0 60000 65536"/>
                  <a:gd name="T20" fmla="*/ 0 60000 65536"/>
                  <a:gd name="T21" fmla="*/ 0 w 132"/>
                  <a:gd name="T22" fmla="*/ 0 h 284"/>
                  <a:gd name="T23" fmla="*/ 132 w 132"/>
                  <a:gd name="T24" fmla="*/ 284 h 28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32" h="284">
                    <a:moveTo>
                      <a:pt x="44" y="131"/>
                    </a:moveTo>
                    <a:lnTo>
                      <a:pt x="0" y="284"/>
                    </a:lnTo>
                    <a:lnTo>
                      <a:pt x="0" y="196"/>
                    </a:lnTo>
                    <a:lnTo>
                      <a:pt x="74" y="51"/>
                    </a:lnTo>
                    <a:lnTo>
                      <a:pt x="132" y="0"/>
                    </a:lnTo>
                    <a:lnTo>
                      <a:pt x="132" y="36"/>
                    </a:lnTo>
                    <a:lnTo>
                      <a:pt x="44" y="131"/>
                    </a:lnTo>
                    <a:close/>
                  </a:path>
                </a:pathLst>
              </a:custGeom>
              <a:solidFill>
                <a:srgbClr val="1F1A17"/>
              </a:solidFill>
              <a:ln w="9525">
                <a:noFill/>
                <a:round/>
                <a:headEnd/>
                <a:tailEnd/>
              </a:ln>
            </p:spPr>
            <p:txBody>
              <a:bodyPr>
                <a:prstTxWarp prst="textNoShape">
                  <a:avLst/>
                </a:prstTxWarp>
              </a:bodyPr>
              <a:lstStyle/>
              <a:p>
                <a:endParaRPr lang="en-US"/>
              </a:p>
            </p:txBody>
          </p:sp>
          <p:sp>
            <p:nvSpPr>
              <p:cNvPr id="51750" name="Freeform 346"/>
              <p:cNvSpPr>
                <a:spLocks noChangeAspect="1"/>
              </p:cNvSpPr>
              <p:nvPr/>
            </p:nvSpPr>
            <p:spPr bwMode="auto">
              <a:xfrm>
                <a:off x="2030" y="3137"/>
                <a:ext cx="11" cy="48"/>
              </a:xfrm>
              <a:custGeom>
                <a:avLst/>
                <a:gdLst>
                  <a:gd name="T0" fmla="*/ 0 w 88"/>
                  <a:gd name="T1" fmla="*/ 387 h 387"/>
                  <a:gd name="T2" fmla="*/ 88 w 88"/>
                  <a:gd name="T3" fmla="*/ 0 h 387"/>
                  <a:gd name="T4" fmla="*/ 88 w 88"/>
                  <a:gd name="T5" fmla="*/ 36 h 387"/>
                  <a:gd name="T6" fmla="*/ 0 w 88"/>
                  <a:gd name="T7" fmla="*/ 387 h 387"/>
                  <a:gd name="T8" fmla="*/ 0 60000 65536"/>
                  <a:gd name="T9" fmla="*/ 0 60000 65536"/>
                  <a:gd name="T10" fmla="*/ 0 60000 65536"/>
                  <a:gd name="T11" fmla="*/ 0 60000 65536"/>
                  <a:gd name="T12" fmla="*/ 0 w 88"/>
                  <a:gd name="T13" fmla="*/ 0 h 387"/>
                  <a:gd name="T14" fmla="*/ 88 w 88"/>
                  <a:gd name="T15" fmla="*/ 387 h 387"/>
                </a:gdLst>
                <a:ahLst/>
                <a:cxnLst>
                  <a:cxn ang="T8">
                    <a:pos x="T0" y="T1"/>
                  </a:cxn>
                  <a:cxn ang="T9">
                    <a:pos x="T2" y="T3"/>
                  </a:cxn>
                  <a:cxn ang="T10">
                    <a:pos x="T4" y="T5"/>
                  </a:cxn>
                  <a:cxn ang="T11">
                    <a:pos x="T6" y="T7"/>
                  </a:cxn>
                </a:cxnLst>
                <a:rect l="T12" t="T13" r="T14" b="T15"/>
                <a:pathLst>
                  <a:path w="88" h="387">
                    <a:moveTo>
                      <a:pt x="0" y="387"/>
                    </a:moveTo>
                    <a:lnTo>
                      <a:pt x="88" y="0"/>
                    </a:lnTo>
                    <a:lnTo>
                      <a:pt x="88" y="36"/>
                    </a:lnTo>
                    <a:lnTo>
                      <a:pt x="0" y="387"/>
                    </a:lnTo>
                    <a:close/>
                  </a:path>
                </a:pathLst>
              </a:custGeom>
              <a:solidFill>
                <a:srgbClr val="1F1A17"/>
              </a:solidFill>
              <a:ln w="9525">
                <a:noFill/>
                <a:round/>
                <a:headEnd/>
                <a:tailEnd/>
              </a:ln>
            </p:spPr>
            <p:txBody>
              <a:bodyPr>
                <a:prstTxWarp prst="textNoShape">
                  <a:avLst/>
                </a:prstTxWarp>
              </a:bodyPr>
              <a:lstStyle/>
              <a:p>
                <a:endParaRPr lang="en-US"/>
              </a:p>
            </p:txBody>
          </p:sp>
          <p:sp>
            <p:nvSpPr>
              <p:cNvPr id="51751" name="Freeform 347"/>
              <p:cNvSpPr>
                <a:spLocks noChangeAspect="1"/>
              </p:cNvSpPr>
              <p:nvPr/>
            </p:nvSpPr>
            <p:spPr bwMode="auto">
              <a:xfrm>
                <a:off x="1418" y="3138"/>
                <a:ext cx="6" cy="24"/>
              </a:xfrm>
              <a:custGeom>
                <a:avLst/>
                <a:gdLst>
                  <a:gd name="T0" fmla="*/ 0 w 44"/>
                  <a:gd name="T1" fmla="*/ 196 h 196"/>
                  <a:gd name="T2" fmla="*/ 0 w 44"/>
                  <a:gd name="T3" fmla="*/ 65 h 196"/>
                  <a:gd name="T4" fmla="*/ 22 w 44"/>
                  <a:gd name="T5" fmla="*/ 0 h 196"/>
                  <a:gd name="T6" fmla="*/ 44 w 44"/>
                  <a:gd name="T7" fmla="*/ 22 h 196"/>
                  <a:gd name="T8" fmla="*/ 0 w 44"/>
                  <a:gd name="T9" fmla="*/ 196 h 196"/>
                  <a:gd name="T10" fmla="*/ 0 60000 65536"/>
                  <a:gd name="T11" fmla="*/ 0 60000 65536"/>
                  <a:gd name="T12" fmla="*/ 0 60000 65536"/>
                  <a:gd name="T13" fmla="*/ 0 60000 65536"/>
                  <a:gd name="T14" fmla="*/ 0 60000 65536"/>
                  <a:gd name="T15" fmla="*/ 0 w 44"/>
                  <a:gd name="T16" fmla="*/ 0 h 196"/>
                  <a:gd name="T17" fmla="*/ 44 w 44"/>
                  <a:gd name="T18" fmla="*/ 196 h 196"/>
                </a:gdLst>
                <a:ahLst/>
                <a:cxnLst>
                  <a:cxn ang="T10">
                    <a:pos x="T0" y="T1"/>
                  </a:cxn>
                  <a:cxn ang="T11">
                    <a:pos x="T2" y="T3"/>
                  </a:cxn>
                  <a:cxn ang="T12">
                    <a:pos x="T4" y="T5"/>
                  </a:cxn>
                  <a:cxn ang="T13">
                    <a:pos x="T6" y="T7"/>
                  </a:cxn>
                  <a:cxn ang="T14">
                    <a:pos x="T8" y="T9"/>
                  </a:cxn>
                </a:cxnLst>
                <a:rect l="T15" t="T16" r="T17" b="T18"/>
                <a:pathLst>
                  <a:path w="44" h="196">
                    <a:moveTo>
                      <a:pt x="0" y="196"/>
                    </a:moveTo>
                    <a:lnTo>
                      <a:pt x="0" y="65"/>
                    </a:lnTo>
                    <a:lnTo>
                      <a:pt x="22" y="0"/>
                    </a:lnTo>
                    <a:lnTo>
                      <a:pt x="44" y="22"/>
                    </a:lnTo>
                    <a:lnTo>
                      <a:pt x="0" y="196"/>
                    </a:lnTo>
                    <a:close/>
                  </a:path>
                </a:pathLst>
              </a:custGeom>
              <a:solidFill>
                <a:srgbClr val="1F1A17"/>
              </a:solidFill>
              <a:ln w="9525">
                <a:noFill/>
                <a:round/>
                <a:headEnd/>
                <a:tailEnd/>
              </a:ln>
            </p:spPr>
            <p:txBody>
              <a:bodyPr>
                <a:prstTxWarp prst="textNoShape">
                  <a:avLst/>
                </a:prstTxWarp>
              </a:bodyPr>
              <a:lstStyle/>
              <a:p>
                <a:endParaRPr lang="en-US"/>
              </a:p>
            </p:txBody>
          </p:sp>
          <p:sp>
            <p:nvSpPr>
              <p:cNvPr id="51752" name="Freeform 348"/>
              <p:cNvSpPr>
                <a:spLocks noChangeAspect="1"/>
              </p:cNvSpPr>
              <p:nvPr/>
            </p:nvSpPr>
            <p:spPr bwMode="auto">
              <a:xfrm>
                <a:off x="1773" y="3139"/>
                <a:ext cx="15" cy="41"/>
              </a:xfrm>
              <a:custGeom>
                <a:avLst/>
                <a:gdLst>
                  <a:gd name="T0" fmla="*/ 58 w 123"/>
                  <a:gd name="T1" fmla="*/ 109 h 320"/>
                  <a:gd name="T2" fmla="*/ 0 w 123"/>
                  <a:gd name="T3" fmla="*/ 320 h 320"/>
                  <a:gd name="T4" fmla="*/ 43 w 123"/>
                  <a:gd name="T5" fmla="*/ 109 h 320"/>
                  <a:gd name="T6" fmla="*/ 109 w 123"/>
                  <a:gd name="T7" fmla="*/ 0 h 320"/>
                  <a:gd name="T8" fmla="*/ 123 w 123"/>
                  <a:gd name="T9" fmla="*/ 0 h 320"/>
                  <a:gd name="T10" fmla="*/ 58 w 123"/>
                  <a:gd name="T11" fmla="*/ 109 h 320"/>
                  <a:gd name="T12" fmla="*/ 0 60000 65536"/>
                  <a:gd name="T13" fmla="*/ 0 60000 65536"/>
                  <a:gd name="T14" fmla="*/ 0 60000 65536"/>
                  <a:gd name="T15" fmla="*/ 0 60000 65536"/>
                  <a:gd name="T16" fmla="*/ 0 60000 65536"/>
                  <a:gd name="T17" fmla="*/ 0 60000 65536"/>
                  <a:gd name="T18" fmla="*/ 0 w 123"/>
                  <a:gd name="T19" fmla="*/ 0 h 320"/>
                  <a:gd name="T20" fmla="*/ 123 w 123"/>
                  <a:gd name="T21" fmla="*/ 320 h 320"/>
                </a:gdLst>
                <a:ahLst/>
                <a:cxnLst>
                  <a:cxn ang="T12">
                    <a:pos x="T0" y="T1"/>
                  </a:cxn>
                  <a:cxn ang="T13">
                    <a:pos x="T2" y="T3"/>
                  </a:cxn>
                  <a:cxn ang="T14">
                    <a:pos x="T4" y="T5"/>
                  </a:cxn>
                  <a:cxn ang="T15">
                    <a:pos x="T6" y="T7"/>
                  </a:cxn>
                  <a:cxn ang="T16">
                    <a:pos x="T8" y="T9"/>
                  </a:cxn>
                  <a:cxn ang="T17">
                    <a:pos x="T10" y="T11"/>
                  </a:cxn>
                </a:cxnLst>
                <a:rect l="T18" t="T19" r="T20" b="T21"/>
                <a:pathLst>
                  <a:path w="123" h="320">
                    <a:moveTo>
                      <a:pt x="58" y="109"/>
                    </a:moveTo>
                    <a:lnTo>
                      <a:pt x="0" y="320"/>
                    </a:lnTo>
                    <a:lnTo>
                      <a:pt x="43" y="109"/>
                    </a:lnTo>
                    <a:lnTo>
                      <a:pt x="109" y="0"/>
                    </a:lnTo>
                    <a:lnTo>
                      <a:pt x="123" y="0"/>
                    </a:lnTo>
                    <a:lnTo>
                      <a:pt x="58" y="109"/>
                    </a:lnTo>
                    <a:close/>
                  </a:path>
                </a:pathLst>
              </a:custGeom>
              <a:solidFill>
                <a:srgbClr val="1F1A17"/>
              </a:solidFill>
              <a:ln w="9525">
                <a:noFill/>
                <a:round/>
                <a:headEnd/>
                <a:tailEnd/>
              </a:ln>
            </p:spPr>
            <p:txBody>
              <a:bodyPr>
                <a:prstTxWarp prst="textNoShape">
                  <a:avLst/>
                </a:prstTxWarp>
              </a:bodyPr>
              <a:lstStyle/>
              <a:p>
                <a:endParaRPr lang="en-US"/>
              </a:p>
            </p:txBody>
          </p:sp>
          <p:sp>
            <p:nvSpPr>
              <p:cNvPr id="51753" name="Freeform 349"/>
              <p:cNvSpPr>
                <a:spLocks noChangeAspect="1"/>
              </p:cNvSpPr>
              <p:nvPr/>
            </p:nvSpPr>
            <p:spPr bwMode="auto">
              <a:xfrm>
                <a:off x="2618" y="3140"/>
                <a:ext cx="4" cy="24"/>
              </a:xfrm>
              <a:custGeom>
                <a:avLst/>
                <a:gdLst>
                  <a:gd name="T0" fmla="*/ 36 w 36"/>
                  <a:gd name="T1" fmla="*/ 189 h 189"/>
                  <a:gd name="T2" fmla="*/ 0 w 36"/>
                  <a:gd name="T3" fmla="*/ 145 h 189"/>
                  <a:gd name="T4" fmla="*/ 7 w 36"/>
                  <a:gd name="T5" fmla="*/ 0 h 189"/>
                  <a:gd name="T6" fmla="*/ 36 w 36"/>
                  <a:gd name="T7" fmla="*/ 29 h 189"/>
                  <a:gd name="T8" fmla="*/ 36 w 36"/>
                  <a:gd name="T9" fmla="*/ 189 h 189"/>
                  <a:gd name="T10" fmla="*/ 0 60000 65536"/>
                  <a:gd name="T11" fmla="*/ 0 60000 65536"/>
                  <a:gd name="T12" fmla="*/ 0 60000 65536"/>
                  <a:gd name="T13" fmla="*/ 0 60000 65536"/>
                  <a:gd name="T14" fmla="*/ 0 60000 65536"/>
                  <a:gd name="T15" fmla="*/ 0 w 36"/>
                  <a:gd name="T16" fmla="*/ 0 h 189"/>
                  <a:gd name="T17" fmla="*/ 36 w 36"/>
                  <a:gd name="T18" fmla="*/ 189 h 189"/>
                </a:gdLst>
                <a:ahLst/>
                <a:cxnLst>
                  <a:cxn ang="T10">
                    <a:pos x="T0" y="T1"/>
                  </a:cxn>
                  <a:cxn ang="T11">
                    <a:pos x="T2" y="T3"/>
                  </a:cxn>
                  <a:cxn ang="T12">
                    <a:pos x="T4" y="T5"/>
                  </a:cxn>
                  <a:cxn ang="T13">
                    <a:pos x="T6" y="T7"/>
                  </a:cxn>
                  <a:cxn ang="T14">
                    <a:pos x="T8" y="T9"/>
                  </a:cxn>
                </a:cxnLst>
                <a:rect l="T15" t="T16" r="T17" b="T18"/>
                <a:pathLst>
                  <a:path w="36" h="189">
                    <a:moveTo>
                      <a:pt x="36" y="189"/>
                    </a:moveTo>
                    <a:lnTo>
                      <a:pt x="0" y="145"/>
                    </a:lnTo>
                    <a:lnTo>
                      <a:pt x="7" y="0"/>
                    </a:lnTo>
                    <a:lnTo>
                      <a:pt x="36" y="29"/>
                    </a:lnTo>
                    <a:lnTo>
                      <a:pt x="36" y="189"/>
                    </a:lnTo>
                    <a:close/>
                  </a:path>
                </a:pathLst>
              </a:custGeom>
              <a:solidFill>
                <a:srgbClr val="F29BBE"/>
              </a:solidFill>
              <a:ln w="9525">
                <a:noFill/>
                <a:round/>
                <a:headEnd/>
                <a:tailEnd/>
              </a:ln>
            </p:spPr>
            <p:txBody>
              <a:bodyPr>
                <a:prstTxWarp prst="textNoShape">
                  <a:avLst/>
                </a:prstTxWarp>
              </a:bodyPr>
              <a:lstStyle/>
              <a:p>
                <a:endParaRPr lang="en-US"/>
              </a:p>
            </p:txBody>
          </p:sp>
          <p:sp>
            <p:nvSpPr>
              <p:cNvPr id="51754" name="Freeform 350"/>
              <p:cNvSpPr>
                <a:spLocks noChangeAspect="1"/>
              </p:cNvSpPr>
              <p:nvPr/>
            </p:nvSpPr>
            <p:spPr bwMode="auto">
              <a:xfrm>
                <a:off x="2270" y="3141"/>
                <a:ext cx="8" cy="25"/>
              </a:xfrm>
              <a:custGeom>
                <a:avLst/>
                <a:gdLst>
                  <a:gd name="T0" fmla="*/ 66 w 66"/>
                  <a:gd name="T1" fmla="*/ 0 h 197"/>
                  <a:gd name="T2" fmla="*/ 0 w 66"/>
                  <a:gd name="T3" fmla="*/ 197 h 197"/>
                  <a:gd name="T4" fmla="*/ 66 w 66"/>
                  <a:gd name="T5" fmla="*/ 0 h 197"/>
                  <a:gd name="T6" fmla="*/ 0 60000 65536"/>
                  <a:gd name="T7" fmla="*/ 0 60000 65536"/>
                  <a:gd name="T8" fmla="*/ 0 60000 65536"/>
                  <a:gd name="T9" fmla="*/ 0 w 66"/>
                  <a:gd name="T10" fmla="*/ 0 h 197"/>
                  <a:gd name="T11" fmla="*/ 66 w 66"/>
                  <a:gd name="T12" fmla="*/ 197 h 197"/>
                </a:gdLst>
                <a:ahLst/>
                <a:cxnLst>
                  <a:cxn ang="T6">
                    <a:pos x="T0" y="T1"/>
                  </a:cxn>
                  <a:cxn ang="T7">
                    <a:pos x="T2" y="T3"/>
                  </a:cxn>
                  <a:cxn ang="T8">
                    <a:pos x="T4" y="T5"/>
                  </a:cxn>
                </a:cxnLst>
                <a:rect l="T9" t="T10" r="T11" b="T12"/>
                <a:pathLst>
                  <a:path w="66" h="197">
                    <a:moveTo>
                      <a:pt x="66" y="0"/>
                    </a:moveTo>
                    <a:lnTo>
                      <a:pt x="0" y="197"/>
                    </a:lnTo>
                    <a:lnTo>
                      <a:pt x="66" y="0"/>
                    </a:lnTo>
                    <a:close/>
                  </a:path>
                </a:pathLst>
              </a:custGeom>
              <a:solidFill>
                <a:srgbClr val="1F1A17"/>
              </a:solidFill>
              <a:ln w="9525">
                <a:noFill/>
                <a:round/>
                <a:headEnd/>
                <a:tailEnd/>
              </a:ln>
            </p:spPr>
            <p:txBody>
              <a:bodyPr>
                <a:prstTxWarp prst="textNoShape">
                  <a:avLst/>
                </a:prstTxWarp>
              </a:bodyPr>
              <a:lstStyle/>
              <a:p>
                <a:endParaRPr lang="en-US"/>
              </a:p>
            </p:txBody>
          </p:sp>
          <p:sp>
            <p:nvSpPr>
              <p:cNvPr id="51755" name="Freeform 351"/>
              <p:cNvSpPr>
                <a:spLocks noChangeAspect="1"/>
              </p:cNvSpPr>
              <p:nvPr/>
            </p:nvSpPr>
            <p:spPr bwMode="auto">
              <a:xfrm>
                <a:off x="2435" y="3144"/>
                <a:ext cx="15" cy="56"/>
              </a:xfrm>
              <a:custGeom>
                <a:avLst/>
                <a:gdLst>
                  <a:gd name="T0" fmla="*/ 74 w 124"/>
                  <a:gd name="T1" fmla="*/ 160 h 451"/>
                  <a:gd name="T2" fmla="*/ 95 w 124"/>
                  <a:gd name="T3" fmla="*/ 189 h 451"/>
                  <a:gd name="T4" fmla="*/ 58 w 124"/>
                  <a:gd name="T5" fmla="*/ 328 h 451"/>
                  <a:gd name="T6" fmla="*/ 0 w 124"/>
                  <a:gd name="T7" fmla="*/ 451 h 451"/>
                  <a:gd name="T8" fmla="*/ 22 w 124"/>
                  <a:gd name="T9" fmla="*/ 254 h 451"/>
                  <a:gd name="T10" fmla="*/ 102 w 124"/>
                  <a:gd name="T11" fmla="*/ 72 h 451"/>
                  <a:gd name="T12" fmla="*/ 117 w 124"/>
                  <a:gd name="T13" fmla="*/ 0 h 451"/>
                  <a:gd name="T14" fmla="*/ 124 w 124"/>
                  <a:gd name="T15" fmla="*/ 109 h 451"/>
                  <a:gd name="T16" fmla="*/ 74 w 124"/>
                  <a:gd name="T17" fmla="*/ 160 h 45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24"/>
                  <a:gd name="T28" fmla="*/ 0 h 451"/>
                  <a:gd name="T29" fmla="*/ 124 w 124"/>
                  <a:gd name="T30" fmla="*/ 451 h 45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24" h="451">
                    <a:moveTo>
                      <a:pt x="74" y="160"/>
                    </a:moveTo>
                    <a:lnTo>
                      <a:pt x="95" y="189"/>
                    </a:lnTo>
                    <a:lnTo>
                      <a:pt x="58" y="328"/>
                    </a:lnTo>
                    <a:lnTo>
                      <a:pt x="0" y="451"/>
                    </a:lnTo>
                    <a:lnTo>
                      <a:pt x="22" y="254"/>
                    </a:lnTo>
                    <a:lnTo>
                      <a:pt x="102" y="72"/>
                    </a:lnTo>
                    <a:lnTo>
                      <a:pt x="117" y="0"/>
                    </a:lnTo>
                    <a:lnTo>
                      <a:pt x="124" y="109"/>
                    </a:lnTo>
                    <a:lnTo>
                      <a:pt x="74" y="160"/>
                    </a:lnTo>
                    <a:close/>
                  </a:path>
                </a:pathLst>
              </a:custGeom>
              <a:solidFill>
                <a:srgbClr val="F6C6B3"/>
              </a:solidFill>
              <a:ln w="9525">
                <a:noFill/>
                <a:round/>
                <a:headEnd/>
                <a:tailEnd/>
              </a:ln>
            </p:spPr>
            <p:txBody>
              <a:bodyPr>
                <a:prstTxWarp prst="textNoShape">
                  <a:avLst/>
                </a:prstTxWarp>
              </a:bodyPr>
              <a:lstStyle/>
              <a:p>
                <a:endParaRPr lang="en-US"/>
              </a:p>
            </p:txBody>
          </p:sp>
          <p:sp>
            <p:nvSpPr>
              <p:cNvPr id="51756" name="Freeform 352"/>
              <p:cNvSpPr>
                <a:spLocks noChangeAspect="1"/>
              </p:cNvSpPr>
              <p:nvPr/>
            </p:nvSpPr>
            <p:spPr bwMode="auto">
              <a:xfrm>
                <a:off x="2501" y="3147"/>
                <a:ext cx="53" cy="37"/>
              </a:xfrm>
              <a:custGeom>
                <a:avLst/>
                <a:gdLst>
                  <a:gd name="T0" fmla="*/ 350 w 422"/>
                  <a:gd name="T1" fmla="*/ 190 h 299"/>
                  <a:gd name="T2" fmla="*/ 422 w 422"/>
                  <a:gd name="T3" fmla="*/ 299 h 299"/>
                  <a:gd name="T4" fmla="*/ 36 w 422"/>
                  <a:gd name="T5" fmla="*/ 95 h 299"/>
                  <a:gd name="T6" fmla="*/ 0 w 422"/>
                  <a:gd name="T7" fmla="*/ 0 h 299"/>
                  <a:gd name="T8" fmla="*/ 270 w 422"/>
                  <a:gd name="T9" fmla="*/ 161 h 299"/>
                  <a:gd name="T10" fmla="*/ 350 w 422"/>
                  <a:gd name="T11" fmla="*/ 190 h 299"/>
                  <a:gd name="T12" fmla="*/ 0 60000 65536"/>
                  <a:gd name="T13" fmla="*/ 0 60000 65536"/>
                  <a:gd name="T14" fmla="*/ 0 60000 65536"/>
                  <a:gd name="T15" fmla="*/ 0 60000 65536"/>
                  <a:gd name="T16" fmla="*/ 0 60000 65536"/>
                  <a:gd name="T17" fmla="*/ 0 60000 65536"/>
                  <a:gd name="T18" fmla="*/ 0 w 422"/>
                  <a:gd name="T19" fmla="*/ 0 h 299"/>
                  <a:gd name="T20" fmla="*/ 422 w 422"/>
                  <a:gd name="T21" fmla="*/ 299 h 299"/>
                </a:gdLst>
                <a:ahLst/>
                <a:cxnLst>
                  <a:cxn ang="T12">
                    <a:pos x="T0" y="T1"/>
                  </a:cxn>
                  <a:cxn ang="T13">
                    <a:pos x="T2" y="T3"/>
                  </a:cxn>
                  <a:cxn ang="T14">
                    <a:pos x="T4" y="T5"/>
                  </a:cxn>
                  <a:cxn ang="T15">
                    <a:pos x="T6" y="T7"/>
                  </a:cxn>
                  <a:cxn ang="T16">
                    <a:pos x="T8" y="T9"/>
                  </a:cxn>
                  <a:cxn ang="T17">
                    <a:pos x="T10" y="T11"/>
                  </a:cxn>
                </a:cxnLst>
                <a:rect l="T18" t="T19" r="T20" b="T21"/>
                <a:pathLst>
                  <a:path w="422" h="299">
                    <a:moveTo>
                      <a:pt x="350" y="190"/>
                    </a:moveTo>
                    <a:lnTo>
                      <a:pt x="422" y="299"/>
                    </a:lnTo>
                    <a:lnTo>
                      <a:pt x="36" y="95"/>
                    </a:lnTo>
                    <a:lnTo>
                      <a:pt x="0" y="0"/>
                    </a:lnTo>
                    <a:lnTo>
                      <a:pt x="270" y="161"/>
                    </a:lnTo>
                    <a:lnTo>
                      <a:pt x="350" y="190"/>
                    </a:lnTo>
                    <a:close/>
                  </a:path>
                </a:pathLst>
              </a:custGeom>
              <a:solidFill>
                <a:srgbClr val="96AEBE"/>
              </a:solidFill>
              <a:ln w="9525">
                <a:noFill/>
                <a:round/>
                <a:headEnd/>
                <a:tailEnd/>
              </a:ln>
            </p:spPr>
            <p:txBody>
              <a:bodyPr>
                <a:prstTxWarp prst="textNoShape">
                  <a:avLst/>
                </a:prstTxWarp>
              </a:bodyPr>
              <a:lstStyle/>
              <a:p>
                <a:endParaRPr lang="en-US"/>
              </a:p>
            </p:txBody>
          </p:sp>
          <p:sp>
            <p:nvSpPr>
              <p:cNvPr id="51757" name="Freeform 353"/>
              <p:cNvSpPr>
                <a:spLocks noChangeAspect="1"/>
              </p:cNvSpPr>
              <p:nvPr/>
            </p:nvSpPr>
            <p:spPr bwMode="auto">
              <a:xfrm>
                <a:off x="2630" y="3147"/>
                <a:ext cx="15" cy="50"/>
              </a:xfrm>
              <a:custGeom>
                <a:avLst/>
                <a:gdLst>
                  <a:gd name="T0" fmla="*/ 15 w 125"/>
                  <a:gd name="T1" fmla="*/ 44 h 401"/>
                  <a:gd name="T2" fmla="*/ 51 w 125"/>
                  <a:gd name="T3" fmla="*/ 65 h 401"/>
                  <a:gd name="T4" fmla="*/ 95 w 125"/>
                  <a:gd name="T5" fmla="*/ 328 h 401"/>
                  <a:gd name="T6" fmla="*/ 125 w 125"/>
                  <a:gd name="T7" fmla="*/ 401 h 401"/>
                  <a:gd name="T8" fmla="*/ 8 w 125"/>
                  <a:gd name="T9" fmla="*/ 219 h 401"/>
                  <a:gd name="T10" fmla="*/ 0 w 125"/>
                  <a:gd name="T11" fmla="*/ 0 h 401"/>
                  <a:gd name="T12" fmla="*/ 37 w 125"/>
                  <a:gd name="T13" fmla="*/ 22 h 401"/>
                  <a:gd name="T14" fmla="*/ 15 w 125"/>
                  <a:gd name="T15" fmla="*/ 44 h 401"/>
                  <a:gd name="T16" fmla="*/ 0 60000 65536"/>
                  <a:gd name="T17" fmla="*/ 0 60000 65536"/>
                  <a:gd name="T18" fmla="*/ 0 60000 65536"/>
                  <a:gd name="T19" fmla="*/ 0 60000 65536"/>
                  <a:gd name="T20" fmla="*/ 0 60000 65536"/>
                  <a:gd name="T21" fmla="*/ 0 60000 65536"/>
                  <a:gd name="T22" fmla="*/ 0 60000 65536"/>
                  <a:gd name="T23" fmla="*/ 0 60000 65536"/>
                  <a:gd name="T24" fmla="*/ 0 w 125"/>
                  <a:gd name="T25" fmla="*/ 0 h 401"/>
                  <a:gd name="T26" fmla="*/ 125 w 125"/>
                  <a:gd name="T27" fmla="*/ 401 h 40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25" h="401">
                    <a:moveTo>
                      <a:pt x="15" y="44"/>
                    </a:moveTo>
                    <a:lnTo>
                      <a:pt x="51" y="65"/>
                    </a:lnTo>
                    <a:lnTo>
                      <a:pt x="95" y="328"/>
                    </a:lnTo>
                    <a:lnTo>
                      <a:pt x="125" y="401"/>
                    </a:lnTo>
                    <a:lnTo>
                      <a:pt x="8" y="219"/>
                    </a:lnTo>
                    <a:lnTo>
                      <a:pt x="0" y="0"/>
                    </a:lnTo>
                    <a:lnTo>
                      <a:pt x="37" y="22"/>
                    </a:lnTo>
                    <a:lnTo>
                      <a:pt x="15" y="44"/>
                    </a:lnTo>
                    <a:close/>
                  </a:path>
                </a:pathLst>
              </a:custGeom>
              <a:solidFill>
                <a:srgbClr val="F29BBE"/>
              </a:solidFill>
              <a:ln w="9525">
                <a:noFill/>
                <a:round/>
                <a:headEnd/>
                <a:tailEnd/>
              </a:ln>
            </p:spPr>
            <p:txBody>
              <a:bodyPr>
                <a:prstTxWarp prst="textNoShape">
                  <a:avLst/>
                </a:prstTxWarp>
              </a:bodyPr>
              <a:lstStyle/>
              <a:p>
                <a:endParaRPr lang="en-US"/>
              </a:p>
            </p:txBody>
          </p:sp>
          <p:sp>
            <p:nvSpPr>
              <p:cNvPr id="51758" name="Freeform 354"/>
              <p:cNvSpPr>
                <a:spLocks noChangeAspect="1"/>
              </p:cNvSpPr>
              <p:nvPr/>
            </p:nvSpPr>
            <p:spPr bwMode="auto">
              <a:xfrm>
                <a:off x="1648" y="3149"/>
                <a:ext cx="7" cy="19"/>
              </a:xfrm>
              <a:custGeom>
                <a:avLst/>
                <a:gdLst>
                  <a:gd name="T0" fmla="*/ 51 w 59"/>
                  <a:gd name="T1" fmla="*/ 29 h 153"/>
                  <a:gd name="T2" fmla="*/ 0 w 59"/>
                  <a:gd name="T3" fmla="*/ 153 h 153"/>
                  <a:gd name="T4" fmla="*/ 29 w 59"/>
                  <a:gd name="T5" fmla="*/ 36 h 153"/>
                  <a:gd name="T6" fmla="*/ 59 w 59"/>
                  <a:gd name="T7" fmla="*/ 0 h 153"/>
                  <a:gd name="T8" fmla="*/ 59 w 59"/>
                  <a:gd name="T9" fmla="*/ 29 h 153"/>
                  <a:gd name="T10" fmla="*/ 51 w 59"/>
                  <a:gd name="T11" fmla="*/ 29 h 153"/>
                  <a:gd name="T12" fmla="*/ 0 60000 65536"/>
                  <a:gd name="T13" fmla="*/ 0 60000 65536"/>
                  <a:gd name="T14" fmla="*/ 0 60000 65536"/>
                  <a:gd name="T15" fmla="*/ 0 60000 65536"/>
                  <a:gd name="T16" fmla="*/ 0 60000 65536"/>
                  <a:gd name="T17" fmla="*/ 0 60000 65536"/>
                  <a:gd name="T18" fmla="*/ 0 w 59"/>
                  <a:gd name="T19" fmla="*/ 0 h 153"/>
                  <a:gd name="T20" fmla="*/ 59 w 59"/>
                  <a:gd name="T21" fmla="*/ 153 h 153"/>
                </a:gdLst>
                <a:ahLst/>
                <a:cxnLst>
                  <a:cxn ang="T12">
                    <a:pos x="T0" y="T1"/>
                  </a:cxn>
                  <a:cxn ang="T13">
                    <a:pos x="T2" y="T3"/>
                  </a:cxn>
                  <a:cxn ang="T14">
                    <a:pos x="T4" y="T5"/>
                  </a:cxn>
                  <a:cxn ang="T15">
                    <a:pos x="T6" y="T7"/>
                  </a:cxn>
                  <a:cxn ang="T16">
                    <a:pos x="T8" y="T9"/>
                  </a:cxn>
                  <a:cxn ang="T17">
                    <a:pos x="T10" y="T11"/>
                  </a:cxn>
                </a:cxnLst>
                <a:rect l="T18" t="T19" r="T20" b="T21"/>
                <a:pathLst>
                  <a:path w="59" h="153">
                    <a:moveTo>
                      <a:pt x="51" y="29"/>
                    </a:moveTo>
                    <a:lnTo>
                      <a:pt x="0" y="153"/>
                    </a:lnTo>
                    <a:lnTo>
                      <a:pt x="29" y="36"/>
                    </a:lnTo>
                    <a:lnTo>
                      <a:pt x="59" y="0"/>
                    </a:lnTo>
                    <a:lnTo>
                      <a:pt x="59" y="29"/>
                    </a:lnTo>
                    <a:lnTo>
                      <a:pt x="51" y="29"/>
                    </a:lnTo>
                    <a:close/>
                  </a:path>
                </a:pathLst>
              </a:custGeom>
              <a:solidFill>
                <a:srgbClr val="1F1A17"/>
              </a:solidFill>
              <a:ln w="9525">
                <a:noFill/>
                <a:round/>
                <a:headEnd/>
                <a:tailEnd/>
              </a:ln>
            </p:spPr>
            <p:txBody>
              <a:bodyPr>
                <a:prstTxWarp prst="textNoShape">
                  <a:avLst/>
                </a:prstTxWarp>
              </a:bodyPr>
              <a:lstStyle/>
              <a:p>
                <a:endParaRPr lang="en-US"/>
              </a:p>
            </p:txBody>
          </p:sp>
          <p:sp>
            <p:nvSpPr>
              <p:cNvPr id="51759" name="Freeform 355"/>
              <p:cNvSpPr>
                <a:spLocks noChangeAspect="1"/>
              </p:cNvSpPr>
              <p:nvPr/>
            </p:nvSpPr>
            <p:spPr bwMode="auto">
              <a:xfrm>
                <a:off x="2255" y="3149"/>
                <a:ext cx="12" cy="33"/>
              </a:xfrm>
              <a:custGeom>
                <a:avLst/>
                <a:gdLst>
                  <a:gd name="T0" fmla="*/ 0 w 94"/>
                  <a:gd name="T1" fmla="*/ 269 h 269"/>
                  <a:gd name="T2" fmla="*/ 44 w 94"/>
                  <a:gd name="T3" fmla="*/ 138 h 269"/>
                  <a:gd name="T4" fmla="*/ 87 w 94"/>
                  <a:gd name="T5" fmla="*/ 50 h 269"/>
                  <a:gd name="T6" fmla="*/ 94 w 94"/>
                  <a:gd name="T7" fmla="*/ 0 h 269"/>
                  <a:gd name="T8" fmla="*/ 0 w 94"/>
                  <a:gd name="T9" fmla="*/ 269 h 269"/>
                  <a:gd name="T10" fmla="*/ 0 60000 65536"/>
                  <a:gd name="T11" fmla="*/ 0 60000 65536"/>
                  <a:gd name="T12" fmla="*/ 0 60000 65536"/>
                  <a:gd name="T13" fmla="*/ 0 60000 65536"/>
                  <a:gd name="T14" fmla="*/ 0 60000 65536"/>
                  <a:gd name="T15" fmla="*/ 0 w 94"/>
                  <a:gd name="T16" fmla="*/ 0 h 269"/>
                  <a:gd name="T17" fmla="*/ 94 w 94"/>
                  <a:gd name="T18" fmla="*/ 269 h 269"/>
                </a:gdLst>
                <a:ahLst/>
                <a:cxnLst>
                  <a:cxn ang="T10">
                    <a:pos x="T0" y="T1"/>
                  </a:cxn>
                  <a:cxn ang="T11">
                    <a:pos x="T2" y="T3"/>
                  </a:cxn>
                  <a:cxn ang="T12">
                    <a:pos x="T4" y="T5"/>
                  </a:cxn>
                  <a:cxn ang="T13">
                    <a:pos x="T6" y="T7"/>
                  </a:cxn>
                  <a:cxn ang="T14">
                    <a:pos x="T8" y="T9"/>
                  </a:cxn>
                </a:cxnLst>
                <a:rect l="T15" t="T16" r="T17" b="T18"/>
                <a:pathLst>
                  <a:path w="94" h="269">
                    <a:moveTo>
                      <a:pt x="0" y="269"/>
                    </a:moveTo>
                    <a:lnTo>
                      <a:pt x="44" y="138"/>
                    </a:lnTo>
                    <a:lnTo>
                      <a:pt x="87" y="50"/>
                    </a:lnTo>
                    <a:lnTo>
                      <a:pt x="94" y="0"/>
                    </a:lnTo>
                    <a:lnTo>
                      <a:pt x="0" y="269"/>
                    </a:lnTo>
                    <a:close/>
                  </a:path>
                </a:pathLst>
              </a:custGeom>
              <a:solidFill>
                <a:srgbClr val="1F1A17"/>
              </a:solidFill>
              <a:ln w="9525">
                <a:noFill/>
                <a:round/>
                <a:headEnd/>
                <a:tailEnd/>
              </a:ln>
            </p:spPr>
            <p:txBody>
              <a:bodyPr>
                <a:prstTxWarp prst="textNoShape">
                  <a:avLst/>
                </a:prstTxWarp>
              </a:bodyPr>
              <a:lstStyle/>
              <a:p>
                <a:endParaRPr lang="en-US"/>
              </a:p>
            </p:txBody>
          </p:sp>
          <p:sp>
            <p:nvSpPr>
              <p:cNvPr id="51760" name="Freeform 356"/>
              <p:cNvSpPr>
                <a:spLocks noChangeAspect="1"/>
              </p:cNvSpPr>
              <p:nvPr/>
            </p:nvSpPr>
            <p:spPr bwMode="auto">
              <a:xfrm>
                <a:off x="2649" y="3149"/>
                <a:ext cx="62" cy="7"/>
              </a:xfrm>
              <a:custGeom>
                <a:avLst/>
                <a:gdLst>
                  <a:gd name="T0" fmla="*/ 422 w 494"/>
                  <a:gd name="T1" fmla="*/ 7 h 58"/>
                  <a:gd name="T2" fmla="*/ 494 w 494"/>
                  <a:gd name="T3" fmla="*/ 36 h 58"/>
                  <a:gd name="T4" fmla="*/ 414 w 494"/>
                  <a:gd name="T5" fmla="*/ 58 h 58"/>
                  <a:gd name="T6" fmla="*/ 43 w 494"/>
                  <a:gd name="T7" fmla="*/ 50 h 58"/>
                  <a:gd name="T8" fmla="*/ 0 w 494"/>
                  <a:gd name="T9" fmla="*/ 21 h 58"/>
                  <a:gd name="T10" fmla="*/ 160 w 494"/>
                  <a:gd name="T11" fmla="*/ 0 h 58"/>
                  <a:gd name="T12" fmla="*/ 422 w 494"/>
                  <a:gd name="T13" fmla="*/ 7 h 58"/>
                  <a:gd name="T14" fmla="*/ 0 60000 65536"/>
                  <a:gd name="T15" fmla="*/ 0 60000 65536"/>
                  <a:gd name="T16" fmla="*/ 0 60000 65536"/>
                  <a:gd name="T17" fmla="*/ 0 60000 65536"/>
                  <a:gd name="T18" fmla="*/ 0 60000 65536"/>
                  <a:gd name="T19" fmla="*/ 0 60000 65536"/>
                  <a:gd name="T20" fmla="*/ 0 60000 65536"/>
                  <a:gd name="T21" fmla="*/ 0 w 494"/>
                  <a:gd name="T22" fmla="*/ 0 h 58"/>
                  <a:gd name="T23" fmla="*/ 494 w 494"/>
                  <a:gd name="T24" fmla="*/ 58 h 5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94" h="58">
                    <a:moveTo>
                      <a:pt x="422" y="7"/>
                    </a:moveTo>
                    <a:lnTo>
                      <a:pt x="494" y="36"/>
                    </a:lnTo>
                    <a:lnTo>
                      <a:pt x="414" y="58"/>
                    </a:lnTo>
                    <a:lnTo>
                      <a:pt x="43" y="50"/>
                    </a:lnTo>
                    <a:lnTo>
                      <a:pt x="0" y="21"/>
                    </a:lnTo>
                    <a:lnTo>
                      <a:pt x="160" y="0"/>
                    </a:lnTo>
                    <a:lnTo>
                      <a:pt x="422" y="7"/>
                    </a:lnTo>
                    <a:close/>
                  </a:path>
                </a:pathLst>
              </a:custGeom>
              <a:solidFill>
                <a:srgbClr val="BC829B"/>
              </a:solidFill>
              <a:ln w="9525">
                <a:noFill/>
                <a:round/>
                <a:headEnd/>
                <a:tailEnd/>
              </a:ln>
            </p:spPr>
            <p:txBody>
              <a:bodyPr>
                <a:prstTxWarp prst="textNoShape">
                  <a:avLst/>
                </a:prstTxWarp>
              </a:bodyPr>
              <a:lstStyle/>
              <a:p>
                <a:endParaRPr lang="en-US"/>
              </a:p>
            </p:txBody>
          </p:sp>
          <p:sp>
            <p:nvSpPr>
              <p:cNvPr id="51761" name="Freeform 357"/>
              <p:cNvSpPr>
                <a:spLocks noChangeAspect="1"/>
              </p:cNvSpPr>
              <p:nvPr/>
            </p:nvSpPr>
            <p:spPr bwMode="auto">
              <a:xfrm>
                <a:off x="783" y="3151"/>
                <a:ext cx="223" cy="59"/>
              </a:xfrm>
              <a:custGeom>
                <a:avLst/>
                <a:gdLst>
                  <a:gd name="T0" fmla="*/ 1493 w 1778"/>
                  <a:gd name="T1" fmla="*/ 299 h 474"/>
                  <a:gd name="T2" fmla="*/ 1610 w 1778"/>
                  <a:gd name="T3" fmla="*/ 125 h 474"/>
                  <a:gd name="T4" fmla="*/ 1778 w 1778"/>
                  <a:gd name="T5" fmla="*/ 0 h 474"/>
                  <a:gd name="T6" fmla="*/ 1661 w 1778"/>
                  <a:gd name="T7" fmla="*/ 241 h 474"/>
                  <a:gd name="T8" fmla="*/ 1377 w 1778"/>
                  <a:gd name="T9" fmla="*/ 379 h 474"/>
                  <a:gd name="T10" fmla="*/ 0 w 1778"/>
                  <a:gd name="T11" fmla="*/ 379 h 474"/>
                  <a:gd name="T12" fmla="*/ 270 w 1778"/>
                  <a:gd name="T13" fmla="*/ 219 h 474"/>
                  <a:gd name="T14" fmla="*/ 131 w 1778"/>
                  <a:gd name="T15" fmla="*/ 336 h 474"/>
                  <a:gd name="T16" fmla="*/ 110 w 1778"/>
                  <a:gd name="T17" fmla="*/ 365 h 474"/>
                  <a:gd name="T18" fmla="*/ 364 w 1778"/>
                  <a:gd name="T19" fmla="*/ 241 h 474"/>
                  <a:gd name="T20" fmla="*/ 582 w 1778"/>
                  <a:gd name="T21" fmla="*/ 168 h 474"/>
                  <a:gd name="T22" fmla="*/ 262 w 1778"/>
                  <a:gd name="T23" fmla="*/ 357 h 474"/>
                  <a:gd name="T24" fmla="*/ 306 w 1778"/>
                  <a:gd name="T25" fmla="*/ 365 h 474"/>
                  <a:gd name="T26" fmla="*/ 371 w 1778"/>
                  <a:gd name="T27" fmla="*/ 314 h 474"/>
                  <a:gd name="T28" fmla="*/ 502 w 1778"/>
                  <a:gd name="T29" fmla="*/ 248 h 474"/>
                  <a:gd name="T30" fmla="*/ 678 w 1778"/>
                  <a:gd name="T31" fmla="*/ 197 h 474"/>
                  <a:gd name="T32" fmla="*/ 692 w 1778"/>
                  <a:gd name="T33" fmla="*/ 168 h 474"/>
                  <a:gd name="T34" fmla="*/ 787 w 1778"/>
                  <a:gd name="T35" fmla="*/ 154 h 474"/>
                  <a:gd name="T36" fmla="*/ 452 w 1778"/>
                  <a:gd name="T37" fmla="*/ 386 h 474"/>
                  <a:gd name="T38" fmla="*/ 459 w 1778"/>
                  <a:gd name="T39" fmla="*/ 416 h 474"/>
                  <a:gd name="T40" fmla="*/ 838 w 1778"/>
                  <a:gd name="T41" fmla="*/ 183 h 474"/>
                  <a:gd name="T42" fmla="*/ 692 w 1778"/>
                  <a:gd name="T43" fmla="*/ 292 h 474"/>
                  <a:gd name="T44" fmla="*/ 619 w 1778"/>
                  <a:gd name="T45" fmla="*/ 394 h 474"/>
                  <a:gd name="T46" fmla="*/ 787 w 1778"/>
                  <a:gd name="T47" fmla="*/ 271 h 474"/>
                  <a:gd name="T48" fmla="*/ 1021 w 1778"/>
                  <a:gd name="T49" fmla="*/ 175 h 474"/>
                  <a:gd name="T50" fmla="*/ 758 w 1778"/>
                  <a:gd name="T51" fmla="*/ 416 h 474"/>
                  <a:gd name="T52" fmla="*/ 969 w 1778"/>
                  <a:gd name="T53" fmla="*/ 263 h 474"/>
                  <a:gd name="T54" fmla="*/ 1152 w 1778"/>
                  <a:gd name="T55" fmla="*/ 168 h 474"/>
                  <a:gd name="T56" fmla="*/ 1216 w 1778"/>
                  <a:gd name="T57" fmla="*/ 125 h 474"/>
                  <a:gd name="T58" fmla="*/ 969 w 1778"/>
                  <a:gd name="T59" fmla="*/ 357 h 474"/>
                  <a:gd name="T60" fmla="*/ 976 w 1778"/>
                  <a:gd name="T61" fmla="*/ 416 h 474"/>
                  <a:gd name="T62" fmla="*/ 1049 w 1778"/>
                  <a:gd name="T63" fmla="*/ 299 h 474"/>
                  <a:gd name="T64" fmla="*/ 1122 w 1778"/>
                  <a:gd name="T65" fmla="*/ 336 h 474"/>
                  <a:gd name="T66" fmla="*/ 1115 w 1778"/>
                  <a:gd name="T67" fmla="*/ 386 h 474"/>
                  <a:gd name="T68" fmla="*/ 1216 w 1778"/>
                  <a:gd name="T69" fmla="*/ 248 h 474"/>
                  <a:gd name="T70" fmla="*/ 1450 w 1778"/>
                  <a:gd name="T71" fmla="*/ 74 h 474"/>
                  <a:gd name="T72" fmla="*/ 1326 w 1778"/>
                  <a:gd name="T73" fmla="*/ 271 h 474"/>
                  <a:gd name="T74" fmla="*/ 1333 w 1778"/>
                  <a:gd name="T75" fmla="*/ 314 h 474"/>
                  <a:gd name="T76" fmla="*/ 1399 w 1778"/>
                  <a:gd name="T77" fmla="*/ 219 h 474"/>
                  <a:gd name="T78" fmla="*/ 1610 w 1778"/>
                  <a:gd name="T79" fmla="*/ 29 h 474"/>
                  <a:gd name="T80" fmla="*/ 1683 w 1778"/>
                  <a:gd name="T81" fmla="*/ 0 h 474"/>
                  <a:gd name="T82" fmla="*/ 1472 w 1778"/>
                  <a:gd name="T83" fmla="*/ 277 h 47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778"/>
                  <a:gd name="T127" fmla="*/ 0 h 474"/>
                  <a:gd name="T128" fmla="*/ 1778 w 1778"/>
                  <a:gd name="T129" fmla="*/ 474 h 47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778" h="474">
                    <a:moveTo>
                      <a:pt x="1472" y="277"/>
                    </a:moveTo>
                    <a:lnTo>
                      <a:pt x="1493" y="299"/>
                    </a:lnTo>
                    <a:lnTo>
                      <a:pt x="1501" y="299"/>
                    </a:lnTo>
                    <a:lnTo>
                      <a:pt x="1610" y="125"/>
                    </a:lnTo>
                    <a:lnTo>
                      <a:pt x="1756" y="0"/>
                    </a:lnTo>
                    <a:lnTo>
                      <a:pt x="1778" y="0"/>
                    </a:lnTo>
                    <a:lnTo>
                      <a:pt x="1647" y="183"/>
                    </a:lnTo>
                    <a:lnTo>
                      <a:pt x="1661" y="241"/>
                    </a:lnTo>
                    <a:lnTo>
                      <a:pt x="1669" y="248"/>
                    </a:lnTo>
                    <a:lnTo>
                      <a:pt x="1377" y="379"/>
                    </a:lnTo>
                    <a:lnTo>
                      <a:pt x="714" y="474"/>
                    </a:lnTo>
                    <a:lnTo>
                      <a:pt x="0" y="379"/>
                    </a:lnTo>
                    <a:lnTo>
                      <a:pt x="153" y="271"/>
                    </a:lnTo>
                    <a:lnTo>
                      <a:pt x="270" y="219"/>
                    </a:lnTo>
                    <a:lnTo>
                      <a:pt x="401" y="175"/>
                    </a:lnTo>
                    <a:lnTo>
                      <a:pt x="131" y="336"/>
                    </a:lnTo>
                    <a:lnTo>
                      <a:pt x="110" y="357"/>
                    </a:lnTo>
                    <a:lnTo>
                      <a:pt x="110" y="365"/>
                    </a:lnTo>
                    <a:lnTo>
                      <a:pt x="131" y="386"/>
                    </a:lnTo>
                    <a:lnTo>
                      <a:pt x="364" y="241"/>
                    </a:lnTo>
                    <a:lnTo>
                      <a:pt x="553" y="168"/>
                    </a:lnTo>
                    <a:lnTo>
                      <a:pt x="582" y="168"/>
                    </a:lnTo>
                    <a:lnTo>
                      <a:pt x="277" y="336"/>
                    </a:lnTo>
                    <a:lnTo>
                      <a:pt x="262" y="357"/>
                    </a:lnTo>
                    <a:lnTo>
                      <a:pt x="262" y="365"/>
                    </a:lnTo>
                    <a:lnTo>
                      <a:pt x="306" y="365"/>
                    </a:lnTo>
                    <a:lnTo>
                      <a:pt x="371" y="321"/>
                    </a:lnTo>
                    <a:lnTo>
                      <a:pt x="371" y="314"/>
                    </a:lnTo>
                    <a:lnTo>
                      <a:pt x="416" y="299"/>
                    </a:lnTo>
                    <a:lnTo>
                      <a:pt x="502" y="248"/>
                    </a:lnTo>
                    <a:lnTo>
                      <a:pt x="648" y="197"/>
                    </a:lnTo>
                    <a:lnTo>
                      <a:pt x="678" y="197"/>
                    </a:lnTo>
                    <a:lnTo>
                      <a:pt x="692" y="183"/>
                    </a:lnTo>
                    <a:lnTo>
                      <a:pt x="692" y="168"/>
                    </a:lnTo>
                    <a:lnTo>
                      <a:pt x="758" y="154"/>
                    </a:lnTo>
                    <a:lnTo>
                      <a:pt x="787" y="154"/>
                    </a:lnTo>
                    <a:lnTo>
                      <a:pt x="502" y="314"/>
                    </a:lnTo>
                    <a:lnTo>
                      <a:pt x="452" y="386"/>
                    </a:lnTo>
                    <a:lnTo>
                      <a:pt x="437" y="394"/>
                    </a:lnTo>
                    <a:lnTo>
                      <a:pt x="459" y="416"/>
                    </a:lnTo>
                    <a:lnTo>
                      <a:pt x="568" y="314"/>
                    </a:lnTo>
                    <a:lnTo>
                      <a:pt x="838" y="183"/>
                    </a:lnTo>
                    <a:lnTo>
                      <a:pt x="889" y="175"/>
                    </a:lnTo>
                    <a:lnTo>
                      <a:pt x="692" y="292"/>
                    </a:lnTo>
                    <a:lnTo>
                      <a:pt x="619" y="379"/>
                    </a:lnTo>
                    <a:lnTo>
                      <a:pt x="619" y="394"/>
                    </a:lnTo>
                    <a:lnTo>
                      <a:pt x="627" y="408"/>
                    </a:lnTo>
                    <a:lnTo>
                      <a:pt x="787" y="271"/>
                    </a:lnTo>
                    <a:lnTo>
                      <a:pt x="1027" y="154"/>
                    </a:lnTo>
                    <a:lnTo>
                      <a:pt x="1021" y="175"/>
                    </a:lnTo>
                    <a:lnTo>
                      <a:pt x="765" y="386"/>
                    </a:lnTo>
                    <a:lnTo>
                      <a:pt x="758" y="416"/>
                    </a:lnTo>
                    <a:lnTo>
                      <a:pt x="773" y="437"/>
                    </a:lnTo>
                    <a:lnTo>
                      <a:pt x="969" y="263"/>
                    </a:lnTo>
                    <a:lnTo>
                      <a:pt x="1122" y="168"/>
                    </a:lnTo>
                    <a:lnTo>
                      <a:pt x="1152" y="168"/>
                    </a:lnTo>
                    <a:lnTo>
                      <a:pt x="1195" y="125"/>
                    </a:lnTo>
                    <a:lnTo>
                      <a:pt x="1216" y="125"/>
                    </a:lnTo>
                    <a:lnTo>
                      <a:pt x="998" y="314"/>
                    </a:lnTo>
                    <a:lnTo>
                      <a:pt x="969" y="357"/>
                    </a:lnTo>
                    <a:lnTo>
                      <a:pt x="969" y="408"/>
                    </a:lnTo>
                    <a:lnTo>
                      <a:pt x="976" y="416"/>
                    </a:lnTo>
                    <a:lnTo>
                      <a:pt x="984" y="416"/>
                    </a:lnTo>
                    <a:lnTo>
                      <a:pt x="1049" y="299"/>
                    </a:lnTo>
                    <a:lnTo>
                      <a:pt x="1267" y="146"/>
                    </a:lnTo>
                    <a:lnTo>
                      <a:pt x="1122" y="336"/>
                    </a:lnTo>
                    <a:lnTo>
                      <a:pt x="1115" y="365"/>
                    </a:lnTo>
                    <a:lnTo>
                      <a:pt x="1115" y="386"/>
                    </a:lnTo>
                    <a:lnTo>
                      <a:pt x="1136" y="408"/>
                    </a:lnTo>
                    <a:lnTo>
                      <a:pt x="1216" y="248"/>
                    </a:lnTo>
                    <a:lnTo>
                      <a:pt x="1384" y="103"/>
                    </a:lnTo>
                    <a:lnTo>
                      <a:pt x="1450" y="74"/>
                    </a:lnTo>
                    <a:lnTo>
                      <a:pt x="1472" y="74"/>
                    </a:lnTo>
                    <a:lnTo>
                      <a:pt x="1326" y="271"/>
                    </a:lnTo>
                    <a:lnTo>
                      <a:pt x="1326" y="299"/>
                    </a:lnTo>
                    <a:lnTo>
                      <a:pt x="1333" y="314"/>
                    </a:lnTo>
                    <a:lnTo>
                      <a:pt x="1355" y="314"/>
                    </a:lnTo>
                    <a:lnTo>
                      <a:pt x="1399" y="219"/>
                    </a:lnTo>
                    <a:lnTo>
                      <a:pt x="1530" y="80"/>
                    </a:lnTo>
                    <a:lnTo>
                      <a:pt x="1610" y="29"/>
                    </a:lnTo>
                    <a:lnTo>
                      <a:pt x="1647" y="29"/>
                    </a:lnTo>
                    <a:lnTo>
                      <a:pt x="1683" y="0"/>
                    </a:lnTo>
                    <a:lnTo>
                      <a:pt x="1479" y="248"/>
                    </a:lnTo>
                    <a:lnTo>
                      <a:pt x="1472" y="277"/>
                    </a:lnTo>
                    <a:close/>
                  </a:path>
                </a:pathLst>
              </a:custGeom>
              <a:solidFill>
                <a:srgbClr val="C2C165"/>
              </a:solidFill>
              <a:ln w="9525">
                <a:noFill/>
                <a:round/>
                <a:headEnd/>
                <a:tailEnd/>
              </a:ln>
            </p:spPr>
            <p:txBody>
              <a:bodyPr>
                <a:prstTxWarp prst="textNoShape">
                  <a:avLst/>
                </a:prstTxWarp>
              </a:bodyPr>
              <a:lstStyle/>
              <a:p>
                <a:endParaRPr lang="en-US"/>
              </a:p>
            </p:txBody>
          </p:sp>
          <p:sp>
            <p:nvSpPr>
              <p:cNvPr id="51762" name="Freeform 358"/>
              <p:cNvSpPr>
                <a:spLocks noChangeAspect="1"/>
              </p:cNvSpPr>
              <p:nvPr/>
            </p:nvSpPr>
            <p:spPr bwMode="auto">
              <a:xfrm>
                <a:off x="2109" y="3152"/>
                <a:ext cx="6" cy="56"/>
              </a:xfrm>
              <a:custGeom>
                <a:avLst/>
                <a:gdLst>
                  <a:gd name="T0" fmla="*/ 8 w 52"/>
                  <a:gd name="T1" fmla="*/ 429 h 444"/>
                  <a:gd name="T2" fmla="*/ 0 w 52"/>
                  <a:gd name="T3" fmla="*/ 444 h 444"/>
                  <a:gd name="T4" fmla="*/ 37 w 52"/>
                  <a:gd name="T5" fmla="*/ 7 h 444"/>
                  <a:gd name="T6" fmla="*/ 52 w 52"/>
                  <a:gd name="T7" fmla="*/ 0 h 444"/>
                  <a:gd name="T8" fmla="*/ 8 w 52"/>
                  <a:gd name="T9" fmla="*/ 429 h 444"/>
                  <a:gd name="T10" fmla="*/ 0 60000 65536"/>
                  <a:gd name="T11" fmla="*/ 0 60000 65536"/>
                  <a:gd name="T12" fmla="*/ 0 60000 65536"/>
                  <a:gd name="T13" fmla="*/ 0 60000 65536"/>
                  <a:gd name="T14" fmla="*/ 0 60000 65536"/>
                  <a:gd name="T15" fmla="*/ 0 w 52"/>
                  <a:gd name="T16" fmla="*/ 0 h 444"/>
                  <a:gd name="T17" fmla="*/ 52 w 52"/>
                  <a:gd name="T18" fmla="*/ 444 h 444"/>
                </a:gdLst>
                <a:ahLst/>
                <a:cxnLst>
                  <a:cxn ang="T10">
                    <a:pos x="T0" y="T1"/>
                  </a:cxn>
                  <a:cxn ang="T11">
                    <a:pos x="T2" y="T3"/>
                  </a:cxn>
                  <a:cxn ang="T12">
                    <a:pos x="T4" y="T5"/>
                  </a:cxn>
                  <a:cxn ang="T13">
                    <a:pos x="T6" y="T7"/>
                  </a:cxn>
                  <a:cxn ang="T14">
                    <a:pos x="T8" y="T9"/>
                  </a:cxn>
                </a:cxnLst>
                <a:rect l="T15" t="T16" r="T17" b="T18"/>
                <a:pathLst>
                  <a:path w="52" h="444">
                    <a:moveTo>
                      <a:pt x="8" y="429"/>
                    </a:moveTo>
                    <a:lnTo>
                      <a:pt x="0" y="444"/>
                    </a:lnTo>
                    <a:lnTo>
                      <a:pt x="37" y="7"/>
                    </a:lnTo>
                    <a:lnTo>
                      <a:pt x="52" y="0"/>
                    </a:lnTo>
                    <a:lnTo>
                      <a:pt x="8" y="429"/>
                    </a:lnTo>
                    <a:close/>
                  </a:path>
                </a:pathLst>
              </a:custGeom>
              <a:solidFill>
                <a:srgbClr val="1F1A17"/>
              </a:solidFill>
              <a:ln w="9525">
                <a:noFill/>
                <a:round/>
                <a:headEnd/>
                <a:tailEnd/>
              </a:ln>
            </p:spPr>
            <p:txBody>
              <a:bodyPr>
                <a:prstTxWarp prst="textNoShape">
                  <a:avLst/>
                </a:prstTxWarp>
              </a:bodyPr>
              <a:lstStyle/>
              <a:p>
                <a:endParaRPr lang="en-US"/>
              </a:p>
            </p:txBody>
          </p:sp>
          <p:sp>
            <p:nvSpPr>
              <p:cNvPr id="51763" name="Freeform 359"/>
              <p:cNvSpPr>
                <a:spLocks noChangeAspect="1"/>
              </p:cNvSpPr>
              <p:nvPr/>
            </p:nvSpPr>
            <p:spPr bwMode="auto">
              <a:xfrm>
                <a:off x="2212" y="3155"/>
                <a:ext cx="7" cy="22"/>
              </a:xfrm>
              <a:custGeom>
                <a:avLst/>
                <a:gdLst>
                  <a:gd name="T0" fmla="*/ 8 w 51"/>
                  <a:gd name="T1" fmla="*/ 176 h 176"/>
                  <a:gd name="T2" fmla="*/ 0 w 51"/>
                  <a:gd name="T3" fmla="*/ 146 h 176"/>
                  <a:gd name="T4" fmla="*/ 51 w 51"/>
                  <a:gd name="T5" fmla="*/ 0 h 176"/>
                  <a:gd name="T6" fmla="*/ 51 w 51"/>
                  <a:gd name="T7" fmla="*/ 45 h 176"/>
                  <a:gd name="T8" fmla="*/ 8 w 51"/>
                  <a:gd name="T9" fmla="*/ 176 h 176"/>
                  <a:gd name="T10" fmla="*/ 0 60000 65536"/>
                  <a:gd name="T11" fmla="*/ 0 60000 65536"/>
                  <a:gd name="T12" fmla="*/ 0 60000 65536"/>
                  <a:gd name="T13" fmla="*/ 0 60000 65536"/>
                  <a:gd name="T14" fmla="*/ 0 60000 65536"/>
                  <a:gd name="T15" fmla="*/ 0 w 51"/>
                  <a:gd name="T16" fmla="*/ 0 h 176"/>
                  <a:gd name="T17" fmla="*/ 51 w 51"/>
                  <a:gd name="T18" fmla="*/ 176 h 176"/>
                </a:gdLst>
                <a:ahLst/>
                <a:cxnLst>
                  <a:cxn ang="T10">
                    <a:pos x="T0" y="T1"/>
                  </a:cxn>
                  <a:cxn ang="T11">
                    <a:pos x="T2" y="T3"/>
                  </a:cxn>
                  <a:cxn ang="T12">
                    <a:pos x="T4" y="T5"/>
                  </a:cxn>
                  <a:cxn ang="T13">
                    <a:pos x="T6" y="T7"/>
                  </a:cxn>
                  <a:cxn ang="T14">
                    <a:pos x="T8" y="T9"/>
                  </a:cxn>
                </a:cxnLst>
                <a:rect l="T15" t="T16" r="T17" b="T18"/>
                <a:pathLst>
                  <a:path w="51" h="176">
                    <a:moveTo>
                      <a:pt x="8" y="176"/>
                    </a:moveTo>
                    <a:lnTo>
                      <a:pt x="0" y="146"/>
                    </a:lnTo>
                    <a:lnTo>
                      <a:pt x="51" y="0"/>
                    </a:lnTo>
                    <a:lnTo>
                      <a:pt x="51" y="45"/>
                    </a:lnTo>
                    <a:lnTo>
                      <a:pt x="8" y="176"/>
                    </a:lnTo>
                    <a:close/>
                  </a:path>
                </a:pathLst>
              </a:custGeom>
              <a:solidFill>
                <a:srgbClr val="1F1A17"/>
              </a:solidFill>
              <a:ln w="9525">
                <a:noFill/>
                <a:round/>
                <a:headEnd/>
                <a:tailEnd/>
              </a:ln>
            </p:spPr>
            <p:txBody>
              <a:bodyPr>
                <a:prstTxWarp prst="textNoShape">
                  <a:avLst/>
                </a:prstTxWarp>
              </a:bodyPr>
              <a:lstStyle/>
              <a:p>
                <a:endParaRPr lang="en-US"/>
              </a:p>
            </p:txBody>
          </p:sp>
          <p:sp>
            <p:nvSpPr>
              <p:cNvPr id="51764" name="Freeform 360"/>
              <p:cNvSpPr>
                <a:spLocks noChangeAspect="1"/>
              </p:cNvSpPr>
              <p:nvPr/>
            </p:nvSpPr>
            <p:spPr bwMode="auto">
              <a:xfrm>
                <a:off x="2641" y="3155"/>
                <a:ext cx="21" cy="51"/>
              </a:xfrm>
              <a:custGeom>
                <a:avLst/>
                <a:gdLst>
                  <a:gd name="T0" fmla="*/ 51 w 168"/>
                  <a:gd name="T1" fmla="*/ 117 h 408"/>
                  <a:gd name="T2" fmla="*/ 36 w 168"/>
                  <a:gd name="T3" fmla="*/ 103 h 408"/>
                  <a:gd name="T4" fmla="*/ 30 w 168"/>
                  <a:gd name="T5" fmla="*/ 117 h 408"/>
                  <a:gd name="T6" fmla="*/ 30 w 168"/>
                  <a:gd name="T7" fmla="*/ 125 h 408"/>
                  <a:gd name="T8" fmla="*/ 59 w 168"/>
                  <a:gd name="T9" fmla="*/ 146 h 408"/>
                  <a:gd name="T10" fmla="*/ 145 w 168"/>
                  <a:gd name="T11" fmla="*/ 387 h 408"/>
                  <a:gd name="T12" fmla="*/ 168 w 168"/>
                  <a:gd name="T13" fmla="*/ 408 h 408"/>
                  <a:gd name="T14" fmla="*/ 88 w 168"/>
                  <a:gd name="T15" fmla="*/ 387 h 408"/>
                  <a:gd name="T16" fmla="*/ 36 w 168"/>
                  <a:gd name="T17" fmla="*/ 270 h 408"/>
                  <a:gd name="T18" fmla="*/ 0 w 168"/>
                  <a:gd name="T19" fmla="*/ 88 h 408"/>
                  <a:gd name="T20" fmla="*/ 22 w 168"/>
                  <a:gd name="T21" fmla="*/ 0 h 408"/>
                  <a:gd name="T22" fmla="*/ 51 w 168"/>
                  <a:gd name="T23" fmla="*/ 23 h 408"/>
                  <a:gd name="T24" fmla="*/ 51 w 168"/>
                  <a:gd name="T25" fmla="*/ 117 h 40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68"/>
                  <a:gd name="T40" fmla="*/ 0 h 408"/>
                  <a:gd name="T41" fmla="*/ 168 w 168"/>
                  <a:gd name="T42" fmla="*/ 408 h 40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68" h="408">
                    <a:moveTo>
                      <a:pt x="51" y="117"/>
                    </a:moveTo>
                    <a:lnTo>
                      <a:pt x="36" y="103"/>
                    </a:lnTo>
                    <a:lnTo>
                      <a:pt x="30" y="117"/>
                    </a:lnTo>
                    <a:lnTo>
                      <a:pt x="30" y="125"/>
                    </a:lnTo>
                    <a:lnTo>
                      <a:pt x="59" y="146"/>
                    </a:lnTo>
                    <a:lnTo>
                      <a:pt x="145" y="387"/>
                    </a:lnTo>
                    <a:lnTo>
                      <a:pt x="168" y="408"/>
                    </a:lnTo>
                    <a:lnTo>
                      <a:pt x="88" y="387"/>
                    </a:lnTo>
                    <a:lnTo>
                      <a:pt x="36" y="270"/>
                    </a:lnTo>
                    <a:lnTo>
                      <a:pt x="0" y="88"/>
                    </a:lnTo>
                    <a:lnTo>
                      <a:pt x="22" y="0"/>
                    </a:lnTo>
                    <a:lnTo>
                      <a:pt x="51" y="23"/>
                    </a:lnTo>
                    <a:lnTo>
                      <a:pt x="51" y="117"/>
                    </a:lnTo>
                    <a:close/>
                  </a:path>
                </a:pathLst>
              </a:custGeom>
              <a:solidFill>
                <a:srgbClr val="F29BBE"/>
              </a:solidFill>
              <a:ln w="9525">
                <a:noFill/>
                <a:round/>
                <a:headEnd/>
                <a:tailEnd/>
              </a:ln>
            </p:spPr>
            <p:txBody>
              <a:bodyPr>
                <a:prstTxWarp prst="textNoShape">
                  <a:avLst/>
                </a:prstTxWarp>
              </a:bodyPr>
              <a:lstStyle/>
              <a:p>
                <a:endParaRPr lang="en-US"/>
              </a:p>
            </p:txBody>
          </p:sp>
          <p:sp>
            <p:nvSpPr>
              <p:cNvPr id="51765" name="Freeform 361"/>
              <p:cNvSpPr>
                <a:spLocks noChangeAspect="1"/>
              </p:cNvSpPr>
              <p:nvPr/>
            </p:nvSpPr>
            <p:spPr bwMode="auto">
              <a:xfrm>
                <a:off x="2691" y="3155"/>
                <a:ext cx="52" cy="11"/>
              </a:xfrm>
              <a:custGeom>
                <a:avLst/>
                <a:gdLst>
                  <a:gd name="T0" fmla="*/ 285 w 416"/>
                  <a:gd name="T1" fmla="*/ 59 h 88"/>
                  <a:gd name="T2" fmla="*/ 132 w 416"/>
                  <a:gd name="T3" fmla="*/ 88 h 88"/>
                  <a:gd name="T4" fmla="*/ 23 w 416"/>
                  <a:gd name="T5" fmla="*/ 59 h 88"/>
                  <a:gd name="T6" fmla="*/ 0 w 416"/>
                  <a:gd name="T7" fmla="*/ 59 h 88"/>
                  <a:gd name="T8" fmla="*/ 212 w 416"/>
                  <a:gd name="T9" fmla="*/ 23 h 88"/>
                  <a:gd name="T10" fmla="*/ 248 w 416"/>
                  <a:gd name="T11" fmla="*/ 0 h 88"/>
                  <a:gd name="T12" fmla="*/ 416 w 416"/>
                  <a:gd name="T13" fmla="*/ 23 h 88"/>
                  <a:gd name="T14" fmla="*/ 285 w 416"/>
                  <a:gd name="T15" fmla="*/ 59 h 88"/>
                  <a:gd name="T16" fmla="*/ 0 60000 65536"/>
                  <a:gd name="T17" fmla="*/ 0 60000 65536"/>
                  <a:gd name="T18" fmla="*/ 0 60000 65536"/>
                  <a:gd name="T19" fmla="*/ 0 60000 65536"/>
                  <a:gd name="T20" fmla="*/ 0 60000 65536"/>
                  <a:gd name="T21" fmla="*/ 0 60000 65536"/>
                  <a:gd name="T22" fmla="*/ 0 60000 65536"/>
                  <a:gd name="T23" fmla="*/ 0 60000 65536"/>
                  <a:gd name="T24" fmla="*/ 0 w 416"/>
                  <a:gd name="T25" fmla="*/ 0 h 88"/>
                  <a:gd name="T26" fmla="*/ 416 w 416"/>
                  <a:gd name="T27" fmla="*/ 88 h 8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16" h="88">
                    <a:moveTo>
                      <a:pt x="285" y="59"/>
                    </a:moveTo>
                    <a:lnTo>
                      <a:pt x="132" y="88"/>
                    </a:lnTo>
                    <a:lnTo>
                      <a:pt x="23" y="59"/>
                    </a:lnTo>
                    <a:lnTo>
                      <a:pt x="0" y="59"/>
                    </a:lnTo>
                    <a:lnTo>
                      <a:pt x="212" y="23"/>
                    </a:lnTo>
                    <a:lnTo>
                      <a:pt x="248" y="0"/>
                    </a:lnTo>
                    <a:lnTo>
                      <a:pt x="416" y="23"/>
                    </a:lnTo>
                    <a:lnTo>
                      <a:pt x="285" y="59"/>
                    </a:lnTo>
                    <a:close/>
                  </a:path>
                </a:pathLst>
              </a:custGeom>
              <a:solidFill>
                <a:srgbClr val="BC829B"/>
              </a:solidFill>
              <a:ln w="9525">
                <a:noFill/>
                <a:round/>
                <a:headEnd/>
                <a:tailEnd/>
              </a:ln>
            </p:spPr>
            <p:txBody>
              <a:bodyPr>
                <a:prstTxWarp prst="textNoShape">
                  <a:avLst/>
                </a:prstTxWarp>
              </a:bodyPr>
              <a:lstStyle/>
              <a:p>
                <a:endParaRPr lang="en-US"/>
              </a:p>
            </p:txBody>
          </p:sp>
          <p:sp>
            <p:nvSpPr>
              <p:cNvPr id="51766" name="Freeform 362"/>
              <p:cNvSpPr>
                <a:spLocks noChangeAspect="1"/>
              </p:cNvSpPr>
              <p:nvPr/>
            </p:nvSpPr>
            <p:spPr bwMode="auto">
              <a:xfrm>
                <a:off x="2723" y="3159"/>
                <a:ext cx="50" cy="11"/>
              </a:xfrm>
              <a:custGeom>
                <a:avLst/>
                <a:gdLst>
                  <a:gd name="T0" fmla="*/ 400 w 400"/>
                  <a:gd name="T1" fmla="*/ 21 h 95"/>
                  <a:gd name="T2" fmla="*/ 146 w 400"/>
                  <a:gd name="T3" fmla="*/ 95 h 95"/>
                  <a:gd name="T4" fmla="*/ 29 w 400"/>
                  <a:gd name="T5" fmla="*/ 87 h 95"/>
                  <a:gd name="T6" fmla="*/ 0 w 400"/>
                  <a:gd name="T7" fmla="*/ 87 h 95"/>
                  <a:gd name="T8" fmla="*/ 218 w 400"/>
                  <a:gd name="T9" fmla="*/ 21 h 95"/>
                  <a:gd name="T10" fmla="*/ 233 w 400"/>
                  <a:gd name="T11" fmla="*/ 0 h 95"/>
                  <a:gd name="T12" fmla="*/ 378 w 400"/>
                  <a:gd name="T13" fmla="*/ 21 h 95"/>
                  <a:gd name="T14" fmla="*/ 400 w 400"/>
                  <a:gd name="T15" fmla="*/ 21 h 95"/>
                  <a:gd name="T16" fmla="*/ 0 60000 65536"/>
                  <a:gd name="T17" fmla="*/ 0 60000 65536"/>
                  <a:gd name="T18" fmla="*/ 0 60000 65536"/>
                  <a:gd name="T19" fmla="*/ 0 60000 65536"/>
                  <a:gd name="T20" fmla="*/ 0 60000 65536"/>
                  <a:gd name="T21" fmla="*/ 0 60000 65536"/>
                  <a:gd name="T22" fmla="*/ 0 60000 65536"/>
                  <a:gd name="T23" fmla="*/ 0 60000 65536"/>
                  <a:gd name="T24" fmla="*/ 0 w 400"/>
                  <a:gd name="T25" fmla="*/ 0 h 95"/>
                  <a:gd name="T26" fmla="*/ 400 w 400"/>
                  <a:gd name="T27" fmla="*/ 95 h 9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00" h="95">
                    <a:moveTo>
                      <a:pt x="400" y="21"/>
                    </a:moveTo>
                    <a:lnTo>
                      <a:pt x="146" y="95"/>
                    </a:lnTo>
                    <a:lnTo>
                      <a:pt x="29" y="87"/>
                    </a:lnTo>
                    <a:lnTo>
                      <a:pt x="0" y="87"/>
                    </a:lnTo>
                    <a:lnTo>
                      <a:pt x="218" y="21"/>
                    </a:lnTo>
                    <a:lnTo>
                      <a:pt x="233" y="0"/>
                    </a:lnTo>
                    <a:lnTo>
                      <a:pt x="378" y="21"/>
                    </a:lnTo>
                    <a:lnTo>
                      <a:pt x="400" y="21"/>
                    </a:lnTo>
                    <a:close/>
                  </a:path>
                </a:pathLst>
              </a:custGeom>
              <a:solidFill>
                <a:srgbClr val="BC829B"/>
              </a:solidFill>
              <a:ln w="9525">
                <a:noFill/>
                <a:round/>
                <a:headEnd/>
                <a:tailEnd/>
              </a:ln>
            </p:spPr>
            <p:txBody>
              <a:bodyPr>
                <a:prstTxWarp prst="textNoShape">
                  <a:avLst/>
                </a:prstTxWarp>
              </a:bodyPr>
              <a:lstStyle/>
              <a:p>
                <a:endParaRPr lang="en-US"/>
              </a:p>
            </p:txBody>
          </p:sp>
          <p:sp>
            <p:nvSpPr>
              <p:cNvPr id="51767" name="Freeform 363"/>
              <p:cNvSpPr>
                <a:spLocks noChangeAspect="1"/>
              </p:cNvSpPr>
              <p:nvPr/>
            </p:nvSpPr>
            <p:spPr bwMode="auto">
              <a:xfrm>
                <a:off x="1196" y="3160"/>
                <a:ext cx="419" cy="228"/>
              </a:xfrm>
              <a:custGeom>
                <a:avLst/>
                <a:gdLst>
                  <a:gd name="T0" fmla="*/ 3192 w 3352"/>
                  <a:gd name="T1" fmla="*/ 334 h 1820"/>
                  <a:gd name="T2" fmla="*/ 3119 w 3352"/>
                  <a:gd name="T3" fmla="*/ 363 h 1820"/>
                  <a:gd name="T4" fmla="*/ 3126 w 3352"/>
                  <a:gd name="T5" fmla="*/ 546 h 1820"/>
                  <a:gd name="T6" fmla="*/ 2951 w 3352"/>
                  <a:gd name="T7" fmla="*/ 662 h 1820"/>
                  <a:gd name="T8" fmla="*/ 2892 w 3352"/>
                  <a:gd name="T9" fmla="*/ 619 h 1820"/>
                  <a:gd name="T10" fmla="*/ 2791 w 3352"/>
                  <a:gd name="T11" fmla="*/ 837 h 1820"/>
                  <a:gd name="T12" fmla="*/ 2412 w 3352"/>
                  <a:gd name="T13" fmla="*/ 982 h 1820"/>
                  <a:gd name="T14" fmla="*/ 2295 w 3352"/>
                  <a:gd name="T15" fmla="*/ 968 h 1820"/>
                  <a:gd name="T16" fmla="*/ 2223 w 3352"/>
                  <a:gd name="T17" fmla="*/ 1062 h 1820"/>
                  <a:gd name="T18" fmla="*/ 2012 w 3352"/>
                  <a:gd name="T19" fmla="*/ 1187 h 1820"/>
                  <a:gd name="T20" fmla="*/ 1917 w 3352"/>
                  <a:gd name="T21" fmla="*/ 1070 h 1820"/>
                  <a:gd name="T22" fmla="*/ 1836 w 3352"/>
                  <a:gd name="T23" fmla="*/ 1099 h 1820"/>
                  <a:gd name="T24" fmla="*/ 1465 w 3352"/>
                  <a:gd name="T25" fmla="*/ 1310 h 1820"/>
                  <a:gd name="T26" fmla="*/ 1283 w 3352"/>
                  <a:gd name="T27" fmla="*/ 1252 h 1820"/>
                  <a:gd name="T28" fmla="*/ 1268 w 3352"/>
                  <a:gd name="T29" fmla="*/ 1194 h 1820"/>
                  <a:gd name="T30" fmla="*/ 1159 w 3352"/>
                  <a:gd name="T31" fmla="*/ 1238 h 1820"/>
                  <a:gd name="T32" fmla="*/ 511 w 3352"/>
                  <a:gd name="T33" fmla="*/ 1405 h 1820"/>
                  <a:gd name="T34" fmla="*/ 482 w 3352"/>
                  <a:gd name="T35" fmla="*/ 1332 h 1820"/>
                  <a:gd name="T36" fmla="*/ 518 w 3352"/>
                  <a:gd name="T37" fmla="*/ 1157 h 1820"/>
                  <a:gd name="T38" fmla="*/ 30 w 3352"/>
                  <a:gd name="T39" fmla="*/ 1820 h 1820"/>
                  <a:gd name="T40" fmla="*/ 45 w 3352"/>
                  <a:gd name="T41" fmla="*/ 1187 h 1820"/>
                  <a:gd name="T42" fmla="*/ 182 w 3352"/>
                  <a:gd name="T43" fmla="*/ 925 h 1820"/>
                  <a:gd name="T44" fmla="*/ 51 w 3352"/>
                  <a:gd name="T45" fmla="*/ 1667 h 1820"/>
                  <a:gd name="T46" fmla="*/ 168 w 3352"/>
                  <a:gd name="T47" fmla="*/ 997 h 1820"/>
                  <a:gd name="T48" fmla="*/ 168 w 3352"/>
                  <a:gd name="T49" fmla="*/ 1470 h 1820"/>
                  <a:gd name="T50" fmla="*/ 299 w 3352"/>
                  <a:gd name="T51" fmla="*/ 866 h 1820"/>
                  <a:gd name="T52" fmla="*/ 256 w 3352"/>
                  <a:gd name="T53" fmla="*/ 1048 h 1820"/>
                  <a:gd name="T54" fmla="*/ 277 w 3352"/>
                  <a:gd name="T55" fmla="*/ 1288 h 1820"/>
                  <a:gd name="T56" fmla="*/ 299 w 3352"/>
                  <a:gd name="T57" fmla="*/ 1216 h 1820"/>
                  <a:gd name="T58" fmla="*/ 430 w 3352"/>
                  <a:gd name="T59" fmla="*/ 742 h 1820"/>
                  <a:gd name="T60" fmla="*/ 445 w 3352"/>
                  <a:gd name="T61" fmla="*/ 816 h 1820"/>
                  <a:gd name="T62" fmla="*/ 482 w 3352"/>
                  <a:gd name="T63" fmla="*/ 881 h 1820"/>
                  <a:gd name="T64" fmla="*/ 562 w 3352"/>
                  <a:gd name="T65" fmla="*/ 771 h 1820"/>
                  <a:gd name="T66" fmla="*/ 1042 w 3352"/>
                  <a:gd name="T67" fmla="*/ 982 h 1820"/>
                  <a:gd name="T68" fmla="*/ 1516 w 3352"/>
                  <a:gd name="T69" fmla="*/ 720 h 1820"/>
                  <a:gd name="T70" fmla="*/ 1604 w 3352"/>
                  <a:gd name="T71" fmla="*/ 808 h 1820"/>
                  <a:gd name="T72" fmla="*/ 1661 w 3352"/>
                  <a:gd name="T73" fmla="*/ 851 h 1820"/>
                  <a:gd name="T74" fmla="*/ 2084 w 3352"/>
                  <a:gd name="T75" fmla="*/ 735 h 1820"/>
                  <a:gd name="T76" fmla="*/ 2266 w 3352"/>
                  <a:gd name="T77" fmla="*/ 568 h 1820"/>
                  <a:gd name="T78" fmla="*/ 2514 w 3352"/>
                  <a:gd name="T79" fmla="*/ 589 h 1820"/>
                  <a:gd name="T80" fmla="*/ 2777 w 3352"/>
                  <a:gd name="T81" fmla="*/ 414 h 1820"/>
                  <a:gd name="T82" fmla="*/ 3148 w 3352"/>
                  <a:gd name="T83" fmla="*/ 152 h 1820"/>
                  <a:gd name="T84" fmla="*/ 3352 w 3352"/>
                  <a:gd name="T85" fmla="*/ 109 h 1820"/>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3352"/>
                  <a:gd name="T130" fmla="*/ 0 h 1820"/>
                  <a:gd name="T131" fmla="*/ 3352 w 3352"/>
                  <a:gd name="T132" fmla="*/ 1820 h 1820"/>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3352" h="1820">
                    <a:moveTo>
                      <a:pt x="3352" y="109"/>
                    </a:moveTo>
                    <a:lnTo>
                      <a:pt x="3272" y="283"/>
                    </a:lnTo>
                    <a:lnTo>
                      <a:pt x="3192" y="334"/>
                    </a:lnTo>
                    <a:lnTo>
                      <a:pt x="3177" y="320"/>
                    </a:lnTo>
                    <a:lnTo>
                      <a:pt x="3126" y="357"/>
                    </a:lnTo>
                    <a:lnTo>
                      <a:pt x="3119" y="363"/>
                    </a:lnTo>
                    <a:lnTo>
                      <a:pt x="3119" y="386"/>
                    </a:lnTo>
                    <a:lnTo>
                      <a:pt x="3169" y="414"/>
                    </a:lnTo>
                    <a:lnTo>
                      <a:pt x="3126" y="546"/>
                    </a:lnTo>
                    <a:lnTo>
                      <a:pt x="3003" y="662"/>
                    </a:lnTo>
                    <a:lnTo>
                      <a:pt x="2951" y="670"/>
                    </a:lnTo>
                    <a:lnTo>
                      <a:pt x="2951" y="662"/>
                    </a:lnTo>
                    <a:lnTo>
                      <a:pt x="2929" y="640"/>
                    </a:lnTo>
                    <a:lnTo>
                      <a:pt x="2892" y="662"/>
                    </a:lnTo>
                    <a:lnTo>
                      <a:pt x="2892" y="619"/>
                    </a:lnTo>
                    <a:lnTo>
                      <a:pt x="2886" y="604"/>
                    </a:lnTo>
                    <a:lnTo>
                      <a:pt x="2871" y="604"/>
                    </a:lnTo>
                    <a:lnTo>
                      <a:pt x="2791" y="837"/>
                    </a:lnTo>
                    <a:lnTo>
                      <a:pt x="2681" y="968"/>
                    </a:lnTo>
                    <a:lnTo>
                      <a:pt x="2580" y="1005"/>
                    </a:lnTo>
                    <a:lnTo>
                      <a:pt x="2412" y="982"/>
                    </a:lnTo>
                    <a:lnTo>
                      <a:pt x="2361" y="946"/>
                    </a:lnTo>
                    <a:lnTo>
                      <a:pt x="2346" y="902"/>
                    </a:lnTo>
                    <a:lnTo>
                      <a:pt x="2295" y="968"/>
                    </a:lnTo>
                    <a:lnTo>
                      <a:pt x="2289" y="1019"/>
                    </a:lnTo>
                    <a:lnTo>
                      <a:pt x="2230" y="1070"/>
                    </a:lnTo>
                    <a:lnTo>
                      <a:pt x="2223" y="1062"/>
                    </a:lnTo>
                    <a:lnTo>
                      <a:pt x="2201" y="1062"/>
                    </a:lnTo>
                    <a:lnTo>
                      <a:pt x="2150" y="1136"/>
                    </a:lnTo>
                    <a:lnTo>
                      <a:pt x="2012" y="1187"/>
                    </a:lnTo>
                    <a:lnTo>
                      <a:pt x="1902" y="1165"/>
                    </a:lnTo>
                    <a:lnTo>
                      <a:pt x="1887" y="1114"/>
                    </a:lnTo>
                    <a:lnTo>
                      <a:pt x="1917" y="1070"/>
                    </a:lnTo>
                    <a:lnTo>
                      <a:pt x="1902" y="1062"/>
                    </a:lnTo>
                    <a:lnTo>
                      <a:pt x="1852" y="1099"/>
                    </a:lnTo>
                    <a:lnTo>
                      <a:pt x="1836" y="1099"/>
                    </a:lnTo>
                    <a:lnTo>
                      <a:pt x="1800" y="1172"/>
                    </a:lnTo>
                    <a:lnTo>
                      <a:pt x="1661" y="1267"/>
                    </a:lnTo>
                    <a:lnTo>
                      <a:pt x="1465" y="1310"/>
                    </a:lnTo>
                    <a:lnTo>
                      <a:pt x="1378" y="1304"/>
                    </a:lnTo>
                    <a:lnTo>
                      <a:pt x="1283" y="1267"/>
                    </a:lnTo>
                    <a:lnTo>
                      <a:pt x="1283" y="1252"/>
                    </a:lnTo>
                    <a:lnTo>
                      <a:pt x="1253" y="1216"/>
                    </a:lnTo>
                    <a:lnTo>
                      <a:pt x="1268" y="1208"/>
                    </a:lnTo>
                    <a:lnTo>
                      <a:pt x="1268" y="1194"/>
                    </a:lnTo>
                    <a:lnTo>
                      <a:pt x="1239" y="1172"/>
                    </a:lnTo>
                    <a:lnTo>
                      <a:pt x="1159" y="1216"/>
                    </a:lnTo>
                    <a:lnTo>
                      <a:pt x="1159" y="1238"/>
                    </a:lnTo>
                    <a:lnTo>
                      <a:pt x="976" y="1339"/>
                    </a:lnTo>
                    <a:lnTo>
                      <a:pt x="714" y="1405"/>
                    </a:lnTo>
                    <a:lnTo>
                      <a:pt x="511" y="1405"/>
                    </a:lnTo>
                    <a:lnTo>
                      <a:pt x="511" y="1376"/>
                    </a:lnTo>
                    <a:lnTo>
                      <a:pt x="518" y="1361"/>
                    </a:lnTo>
                    <a:lnTo>
                      <a:pt x="482" y="1332"/>
                    </a:lnTo>
                    <a:lnTo>
                      <a:pt x="430" y="1361"/>
                    </a:lnTo>
                    <a:lnTo>
                      <a:pt x="518" y="1187"/>
                    </a:lnTo>
                    <a:lnTo>
                      <a:pt x="518" y="1157"/>
                    </a:lnTo>
                    <a:lnTo>
                      <a:pt x="511" y="1142"/>
                    </a:lnTo>
                    <a:lnTo>
                      <a:pt x="211" y="1616"/>
                    </a:lnTo>
                    <a:lnTo>
                      <a:pt x="30" y="1820"/>
                    </a:lnTo>
                    <a:lnTo>
                      <a:pt x="0" y="1733"/>
                    </a:lnTo>
                    <a:lnTo>
                      <a:pt x="15" y="1238"/>
                    </a:lnTo>
                    <a:lnTo>
                      <a:pt x="45" y="1187"/>
                    </a:lnTo>
                    <a:lnTo>
                      <a:pt x="30" y="1121"/>
                    </a:lnTo>
                    <a:lnTo>
                      <a:pt x="125" y="976"/>
                    </a:lnTo>
                    <a:lnTo>
                      <a:pt x="182" y="925"/>
                    </a:lnTo>
                    <a:lnTo>
                      <a:pt x="110" y="1048"/>
                    </a:lnTo>
                    <a:lnTo>
                      <a:pt x="45" y="1434"/>
                    </a:lnTo>
                    <a:lnTo>
                      <a:pt x="51" y="1667"/>
                    </a:lnTo>
                    <a:lnTo>
                      <a:pt x="74" y="1689"/>
                    </a:lnTo>
                    <a:lnTo>
                      <a:pt x="88" y="1325"/>
                    </a:lnTo>
                    <a:lnTo>
                      <a:pt x="168" y="997"/>
                    </a:lnTo>
                    <a:lnTo>
                      <a:pt x="182" y="982"/>
                    </a:lnTo>
                    <a:lnTo>
                      <a:pt x="146" y="1310"/>
                    </a:lnTo>
                    <a:lnTo>
                      <a:pt x="168" y="1470"/>
                    </a:lnTo>
                    <a:lnTo>
                      <a:pt x="190" y="1493"/>
                    </a:lnTo>
                    <a:lnTo>
                      <a:pt x="205" y="1077"/>
                    </a:lnTo>
                    <a:lnTo>
                      <a:pt x="299" y="866"/>
                    </a:lnTo>
                    <a:lnTo>
                      <a:pt x="307" y="866"/>
                    </a:lnTo>
                    <a:lnTo>
                      <a:pt x="314" y="859"/>
                    </a:lnTo>
                    <a:lnTo>
                      <a:pt x="256" y="1048"/>
                    </a:lnTo>
                    <a:lnTo>
                      <a:pt x="277" y="1077"/>
                    </a:lnTo>
                    <a:lnTo>
                      <a:pt x="263" y="1165"/>
                    </a:lnTo>
                    <a:lnTo>
                      <a:pt x="277" y="1288"/>
                    </a:lnTo>
                    <a:lnTo>
                      <a:pt x="307" y="1288"/>
                    </a:lnTo>
                    <a:lnTo>
                      <a:pt x="328" y="1267"/>
                    </a:lnTo>
                    <a:lnTo>
                      <a:pt x="299" y="1216"/>
                    </a:lnTo>
                    <a:lnTo>
                      <a:pt x="328" y="946"/>
                    </a:lnTo>
                    <a:lnTo>
                      <a:pt x="350" y="881"/>
                    </a:lnTo>
                    <a:lnTo>
                      <a:pt x="430" y="742"/>
                    </a:lnTo>
                    <a:lnTo>
                      <a:pt x="372" y="1005"/>
                    </a:lnTo>
                    <a:lnTo>
                      <a:pt x="394" y="1041"/>
                    </a:lnTo>
                    <a:lnTo>
                      <a:pt x="445" y="816"/>
                    </a:lnTo>
                    <a:lnTo>
                      <a:pt x="525" y="699"/>
                    </a:lnTo>
                    <a:lnTo>
                      <a:pt x="525" y="765"/>
                    </a:lnTo>
                    <a:lnTo>
                      <a:pt x="482" y="881"/>
                    </a:lnTo>
                    <a:lnTo>
                      <a:pt x="511" y="910"/>
                    </a:lnTo>
                    <a:lnTo>
                      <a:pt x="539" y="866"/>
                    </a:lnTo>
                    <a:lnTo>
                      <a:pt x="562" y="771"/>
                    </a:lnTo>
                    <a:lnTo>
                      <a:pt x="620" y="859"/>
                    </a:lnTo>
                    <a:lnTo>
                      <a:pt x="773" y="946"/>
                    </a:lnTo>
                    <a:lnTo>
                      <a:pt x="1042" y="982"/>
                    </a:lnTo>
                    <a:lnTo>
                      <a:pt x="1298" y="866"/>
                    </a:lnTo>
                    <a:lnTo>
                      <a:pt x="1487" y="720"/>
                    </a:lnTo>
                    <a:lnTo>
                      <a:pt x="1516" y="720"/>
                    </a:lnTo>
                    <a:lnTo>
                      <a:pt x="1530" y="713"/>
                    </a:lnTo>
                    <a:lnTo>
                      <a:pt x="1567" y="786"/>
                    </a:lnTo>
                    <a:lnTo>
                      <a:pt x="1604" y="808"/>
                    </a:lnTo>
                    <a:lnTo>
                      <a:pt x="1604" y="866"/>
                    </a:lnTo>
                    <a:lnTo>
                      <a:pt x="1625" y="888"/>
                    </a:lnTo>
                    <a:lnTo>
                      <a:pt x="1661" y="851"/>
                    </a:lnTo>
                    <a:lnTo>
                      <a:pt x="1735" y="881"/>
                    </a:lnTo>
                    <a:lnTo>
                      <a:pt x="1887" y="881"/>
                    </a:lnTo>
                    <a:lnTo>
                      <a:pt x="2084" y="735"/>
                    </a:lnTo>
                    <a:lnTo>
                      <a:pt x="2113" y="735"/>
                    </a:lnTo>
                    <a:lnTo>
                      <a:pt x="2135" y="691"/>
                    </a:lnTo>
                    <a:lnTo>
                      <a:pt x="2266" y="568"/>
                    </a:lnTo>
                    <a:lnTo>
                      <a:pt x="2340" y="619"/>
                    </a:lnTo>
                    <a:lnTo>
                      <a:pt x="2478" y="626"/>
                    </a:lnTo>
                    <a:lnTo>
                      <a:pt x="2514" y="589"/>
                    </a:lnTo>
                    <a:lnTo>
                      <a:pt x="2594" y="589"/>
                    </a:lnTo>
                    <a:lnTo>
                      <a:pt x="2747" y="414"/>
                    </a:lnTo>
                    <a:lnTo>
                      <a:pt x="2777" y="414"/>
                    </a:lnTo>
                    <a:lnTo>
                      <a:pt x="2915" y="189"/>
                    </a:lnTo>
                    <a:lnTo>
                      <a:pt x="2958" y="225"/>
                    </a:lnTo>
                    <a:lnTo>
                      <a:pt x="3148" y="152"/>
                    </a:lnTo>
                    <a:lnTo>
                      <a:pt x="3337" y="0"/>
                    </a:lnTo>
                    <a:lnTo>
                      <a:pt x="3323" y="101"/>
                    </a:lnTo>
                    <a:lnTo>
                      <a:pt x="3352" y="109"/>
                    </a:lnTo>
                    <a:close/>
                  </a:path>
                </a:pathLst>
              </a:custGeom>
              <a:solidFill>
                <a:srgbClr val="F5C188"/>
              </a:solidFill>
              <a:ln w="9525">
                <a:noFill/>
                <a:round/>
                <a:headEnd/>
                <a:tailEnd/>
              </a:ln>
            </p:spPr>
            <p:txBody>
              <a:bodyPr>
                <a:prstTxWarp prst="textNoShape">
                  <a:avLst/>
                </a:prstTxWarp>
              </a:bodyPr>
              <a:lstStyle/>
              <a:p>
                <a:endParaRPr lang="en-US"/>
              </a:p>
            </p:txBody>
          </p:sp>
          <p:sp>
            <p:nvSpPr>
              <p:cNvPr id="51768" name="Freeform 364"/>
              <p:cNvSpPr>
                <a:spLocks noChangeAspect="1"/>
              </p:cNvSpPr>
              <p:nvPr/>
            </p:nvSpPr>
            <p:spPr bwMode="auto">
              <a:xfrm>
                <a:off x="2500" y="3160"/>
                <a:ext cx="29" cy="114"/>
              </a:xfrm>
              <a:custGeom>
                <a:avLst/>
                <a:gdLst>
                  <a:gd name="T0" fmla="*/ 95 w 232"/>
                  <a:gd name="T1" fmla="*/ 334 h 910"/>
                  <a:gd name="T2" fmla="*/ 87 w 232"/>
                  <a:gd name="T3" fmla="*/ 320 h 910"/>
                  <a:gd name="T4" fmla="*/ 72 w 232"/>
                  <a:gd name="T5" fmla="*/ 574 h 910"/>
                  <a:gd name="T6" fmla="*/ 95 w 232"/>
                  <a:gd name="T7" fmla="*/ 597 h 910"/>
                  <a:gd name="T8" fmla="*/ 102 w 232"/>
                  <a:gd name="T9" fmla="*/ 597 h 910"/>
                  <a:gd name="T10" fmla="*/ 123 w 232"/>
                  <a:gd name="T11" fmla="*/ 378 h 910"/>
                  <a:gd name="T12" fmla="*/ 138 w 232"/>
                  <a:gd name="T13" fmla="*/ 363 h 910"/>
                  <a:gd name="T14" fmla="*/ 197 w 232"/>
                  <a:gd name="T15" fmla="*/ 568 h 910"/>
                  <a:gd name="T16" fmla="*/ 211 w 232"/>
                  <a:gd name="T17" fmla="*/ 574 h 910"/>
                  <a:gd name="T18" fmla="*/ 197 w 232"/>
                  <a:gd name="T19" fmla="*/ 574 h 910"/>
                  <a:gd name="T20" fmla="*/ 197 w 232"/>
                  <a:gd name="T21" fmla="*/ 670 h 910"/>
                  <a:gd name="T22" fmla="*/ 211 w 232"/>
                  <a:gd name="T23" fmla="*/ 677 h 910"/>
                  <a:gd name="T24" fmla="*/ 232 w 232"/>
                  <a:gd name="T25" fmla="*/ 648 h 910"/>
                  <a:gd name="T26" fmla="*/ 232 w 232"/>
                  <a:gd name="T27" fmla="*/ 699 h 910"/>
                  <a:gd name="T28" fmla="*/ 211 w 232"/>
                  <a:gd name="T29" fmla="*/ 720 h 910"/>
                  <a:gd name="T30" fmla="*/ 218 w 232"/>
                  <a:gd name="T31" fmla="*/ 910 h 910"/>
                  <a:gd name="T32" fmla="*/ 168 w 232"/>
                  <a:gd name="T33" fmla="*/ 808 h 910"/>
                  <a:gd name="T34" fmla="*/ 146 w 232"/>
                  <a:gd name="T35" fmla="*/ 677 h 910"/>
                  <a:gd name="T36" fmla="*/ 168 w 232"/>
                  <a:gd name="T37" fmla="*/ 597 h 910"/>
                  <a:gd name="T38" fmla="*/ 182 w 232"/>
                  <a:gd name="T39" fmla="*/ 597 h 910"/>
                  <a:gd name="T40" fmla="*/ 189 w 232"/>
                  <a:gd name="T41" fmla="*/ 568 h 910"/>
                  <a:gd name="T42" fmla="*/ 189 w 232"/>
                  <a:gd name="T43" fmla="*/ 531 h 910"/>
                  <a:gd name="T44" fmla="*/ 168 w 232"/>
                  <a:gd name="T45" fmla="*/ 509 h 910"/>
                  <a:gd name="T46" fmla="*/ 123 w 232"/>
                  <a:gd name="T47" fmla="*/ 568 h 910"/>
                  <a:gd name="T48" fmla="*/ 123 w 232"/>
                  <a:gd name="T49" fmla="*/ 691 h 910"/>
                  <a:gd name="T50" fmla="*/ 72 w 232"/>
                  <a:gd name="T51" fmla="*/ 574 h 910"/>
                  <a:gd name="T52" fmla="*/ 43 w 232"/>
                  <a:gd name="T53" fmla="*/ 408 h 910"/>
                  <a:gd name="T54" fmla="*/ 43 w 232"/>
                  <a:gd name="T55" fmla="*/ 378 h 910"/>
                  <a:gd name="T56" fmla="*/ 66 w 232"/>
                  <a:gd name="T57" fmla="*/ 378 h 910"/>
                  <a:gd name="T58" fmla="*/ 72 w 232"/>
                  <a:gd name="T59" fmla="*/ 363 h 910"/>
                  <a:gd name="T60" fmla="*/ 43 w 232"/>
                  <a:gd name="T61" fmla="*/ 320 h 910"/>
                  <a:gd name="T62" fmla="*/ 43 w 232"/>
                  <a:gd name="T63" fmla="*/ 197 h 910"/>
                  <a:gd name="T64" fmla="*/ 66 w 232"/>
                  <a:gd name="T65" fmla="*/ 174 h 910"/>
                  <a:gd name="T66" fmla="*/ 43 w 232"/>
                  <a:gd name="T67" fmla="*/ 145 h 910"/>
                  <a:gd name="T68" fmla="*/ 29 w 232"/>
                  <a:gd name="T69" fmla="*/ 131 h 910"/>
                  <a:gd name="T70" fmla="*/ 0 w 232"/>
                  <a:gd name="T71" fmla="*/ 174 h 910"/>
                  <a:gd name="T72" fmla="*/ 0 w 232"/>
                  <a:gd name="T73" fmla="*/ 0 h 910"/>
                  <a:gd name="T74" fmla="*/ 102 w 232"/>
                  <a:gd name="T75" fmla="*/ 291 h 910"/>
                  <a:gd name="T76" fmla="*/ 95 w 232"/>
                  <a:gd name="T77" fmla="*/ 334 h 910"/>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232"/>
                  <a:gd name="T118" fmla="*/ 0 h 910"/>
                  <a:gd name="T119" fmla="*/ 232 w 232"/>
                  <a:gd name="T120" fmla="*/ 910 h 910"/>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232" h="910">
                    <a:moveTo>
                      <a:pt x="95" y="334"/>
                    </a:moveTo>
                    <a:lnTo>
                      <a:pt x="87" y="320"/>
                    </a:lnTo>
                    <a:lnTo>
                      <a:pt x="72" y="574"/>
                    </a:lnTo>
                    <a:lnTo>
                      <a:pt x="95" y="597"/>
                    </a:lnTo>
                    <a:lnTo>
                      <a:pt x="102" y="597"/>
                    </a:lnTo>
                    <a:lnTo>
                      <a:pt x="123" y="378"/>
                    </a:lnTo>
                    <a:lnTo>
                      <a:pt x="138" y="363"/>
                    </a:lnTo>
                    <a:lnTo>
                      <a:pt x="197" y="568"/>
                    </a:lnTo>
                    <a:lnTo>
                      <a:pt x="211" y="574"/>
                    </a:lnTo>
                    <a:lnTo>
                      <a:pt x="197" y="574"/>
                    </a:lnTo>
                    <a:lnTo>
                      <a:pt x="197" y="670"/>
                    </a:lnTo>
                    <a:lnTo>
                      <a:pt x="211" y="677"/>
                    </a:lnTo>
                    <a:lnTo>
                      <a:pt x="232" y="648"/>
                    </a:lnTo>
                    <a:lnTo>
                      <a:pt x="232" y="699"/>
                    </a:lnTo>
                    <a:lnTo>
                      <a:pt x="211" y="720"/>
                    </a:lnTo>
                    <a:lnTo>
                      <a:pt x="218" y="910"/>
                    </a:lnTo>
                    <a:lnTo>
                      <a:pt x="168" y="808"/>
                    </a:lnTo>
                    <a:lnTo>
                      <a:pt x="146" y="677"/>
                    </a:lnTo>
                    <a:lnTo>
                      <a:pt x="168" y="597"/>
                    </a:lnTo>
                    <a:lnTo>
                      <a:pt x="182" y="597"/>
                    </a:lnTo>
                    <a:lnTo>
                      <a:pt x="189" y="568"/>
                    </a:lnTo>
                    <a:lnTo>
                      <a:pt x="189" y="531"/>
                    </a:lnTo>
                    <a:lnTo>
                      <a:pt x="168" y="509"/>
                    </a:lnTo>
                    <a:lnTo>
                      <a:pt x="123" y="568"/>
                    </a:lnTo>
                    <a:lnTo>
                      <a:pt x="123" y="691"/>
                    </a:lnTo>
                    <a:lnTo>
                      <a:pt x="72" y="574"/>
                    </a:lnTo>
                    <a:lnTo>
                      <a:pt x="43" y="408"/>
                    </a:lnTo>
                    <a:lnTo>
                      <a:pt x="43" y="378"/>
                    </a:lnTo>
                    <a:lnTo>
                      <a:pt x="66" y="378"/>
                    </a:lnTo>
                    <a:lnTo>
                      <a:pt x="72" y="363"/>
                    </a:lnTo>
                    <a:lnTo>
                      <a:pt x="43" y="320"/>
                    </a:lnTo>
                    <a:lnTo>
                      <a:pt x="43" y="197"/>
                    </a:lnTo>
                    <a:lnTo>
                      <a:pt x="66" y="174"/>
                    </a:lnTo>
                    <a:lnTo>
                      <a:pt x="43" y="145"/>
                    </a:lnTo>
                    <a:lnTo>
                      <a:pt x="29" y="131"/>
                    </a:lnTo>
                    <a:lnTo>
                      <a:pt x="0" y="174"/>
                    </a:lnTo>
                    <a:lnTo>
                      <a:pt x="0" y="0"/>
                    </a:lnTo>
                    <a:lnTo>
                      <a:pt x="102" y="291"/>
                    </a:lnTo>
                    <a:lnTo>
                      <a:pt x="95" y="334"/>
                    </a:lnTo>
                    <a:close/>
                  </a:path>
                </a:pathLst>
              </a:custGeom>
              <a:solidFill>
                <a:srgbClr val="3A746B"/>
              </a:solidFill>
              <a:ln w="9525">
                <a:noFill/>
                <a:round/>
                <a:headEnd/>
                <a:tailEnd/>
              </a:ln>
            </p:spPr>
            <p:txBody>
              <a:bodyPr>
                <a:prstTxWarp prst="textNoShape">
                  <a:avLst/>
                </a:prstTxWarp>
              </a:bodyPr>
              <a:lstStyle/>
              <a:p>
                <a:endParaRPr lang="en-US"/>
              </a:p>
            </p:txBody>
          </p:sp>
          <p:sp>
            <p:nvSpPr>
              <p:cNvPr id="51769" name="Freeform 365"/>
              <p:cNvSpPr>
                <a:spLocks noChangeAspect="1"/>
              </p:cNvSpPr>
              <p:nvPr/>
            </p:nvSpPr>
            <p:spPr bwMode="auto">
              <a:xfrm>
                <a:off x="1734" y="3161"/>
                <a:ext cx="15" cy="62"/>
              </a:xfrm>
              <a:custGeom>
                <a:avLst/>
                <a:gdLst>
                  <a:gd name="T0" fmla="*/ 29 w 116"/>
                  <a:gd name="T1" fmla="*/ 496 h 496"/>
                  <a:gd name="T2" fmla="*/ 0 w 116"/>
                  <a:gd name="T3" fmla="*/ 452 h 496"/>
                  <a:gd name="T4" fmla="*/ 50 w 116"/>
                  <a:gd name="T5" fmla="*/ 125 h 496"/>
                  <a:gd name="T6" fmla="*/ 116 w 116"/>
                  <a:gd name="T7" fmla="*/ 0 h 496"/>
                  <a:gd name="T8" fmla="*/ 21 w 116"/>
                  <a:gd name="T9" fmla="*/ 351 h 496"/>
                  <a:gd name="T10" fmla="*/ 29 w 116"/>
                  <a:gd name="T11" fmla="*/ 496 h 496"/>
                  <a:gd name="T12" fmla="*/ 0 60000 65536"/>
                  <a:gd name="T13" fmla="*/ 0 60000 65536"/>
                  <a:gd name="T14" fmla="*/ 0 60000 65536"/>
                  <a:gd name="T15" fmla="*/ 0 60000 65536"/>
                  <a:gd name="T16" fmla="*/ 0 60000 65536"/>
                  <a:gd name="T17" fmla="*/ 0 60000 65536"/>
                  <a:gd name="T18" fmla="*/ 0 w 116"/>
                  <a:gd name="T19" fmla="*/ 0 h 496"/>
                  <a:gd name="T20" fmla="*/ 116 w 116"/>
                  <a:gd name="T21" fmla="*/ 496 h 496"/>
                </a:gdLst>
                <a:ahLst/>
                <a:cxnLst>
                  <a:cxn ang="T12">
                    <a:pos x="T0" y="T1"/>
                  </a:cxn>
                  <a:cxn ang="T13">
                    <a:pos x="T2" y="T3"/>
                  </a:cxn>
                  <a:cxn ang="T14">
                    <a:pos x="T4" y="T5"/>
                  </a:cxn>
                  <a:cxn ang="T15">
                    <a:pos x="T6" y="T7"/>
                  </a:cxn>
                  <a:cxn ang="T16">
                    <a:pos x="T8" y="T9"/>
                  </a:cxn>
                  <a:cxn ang="T17">
                    <a:pos x="T10" y="T11"/>
                  </a:cxn>
                </a:cxnLst>
                <a:rect l="T18" t="T19" r="T20" b="T21"/>
                <a:pathLst>
                  <a:path w="116" h="496">
                    <a:moveTo>
                      <a:pt x="29" y="496"/>
                    </a:moveTo>
                    <a:lnTo>
                      <a:pt x="0" y="452"/>
                    </a:lnTo>
                    <a:lnTo>
                      <a:pt x="50" y="125"/>
                    </a:lnTo>
                    <a:lnTo>
                      <a:pt x="116" y="0"/>
                    </a:lnTo>
                    <a:lnTo>
                      <a:pt x="21" y="351"/>
                    </a:lnTo>
                    <a:lnTo>
                      <a:pt x="29" y="496"/>
                    </a:lnTo>
                    <a:close/>
                  </a:path>
                </a:pathLst>
              </a:custGeom>
              <a:solidFill>
                <a:srgbClr val="1F1A17"/>
              </a:solidFill>
              <a:ln w="9525">
                <a:noFill/>
                <a:round/>
                <a:headEnd/>
                <a:tailEnd/>
              </a:ln>
            </p:spPr>
            <p:txBody>
              <a:bodyPr>
                <a:prstTxWarp prst="textNoShape">
                  <a:avLst/>
                </a:prstTxWarp>
              </a:bodyPr>
              <a:lstStyle/>
              <a:p>
                <a:endParaRPr lang="en-US"/>
              </a:p>
            </p:txBody>
          </p:sp>
          <p:sp>
            <p:nvSpPr>
              <p:cNvPr id="51770" name="Freeform 366"/>
              <p:cNvSpPr>
                <a:spLocks noChangeAspect="1"/>
              </p:cNvSpPr>
              <p:nvPr/>
            </p:nvSpPr>
            <p:spPr bwMode="auto">
              <a:xfrm>
                <a:off x="2804" y="3161"/>
                <a:ext cx="48" cy="21"/>
              </a:xfrm>
              <a:custGeom>
                <a:avLst/>
                <a:gdLst>
                  <a:gd name="T0" fmla="*/ 299 w 379"/>
                  <a:gd name="T1" fmla="*/ 52 h 168"/>
                  <a:gd name="T2" fmla="*/ 270 w 379"/>
                  <a:gd name="T3" fmla="*/ 52 h 168"/>
                  <a:gd name="T4" fmla="*/ 190 w 379"/>
                  <a:gd name="T5" fmla="*/ 117 h 168"/>
                  <a:gd name="T6" fmla="*/ 0 w 379"/>
                  <a:gd name="T7" fmla="*/ 168 h 168"/>
                  <a:gd name="T8" fmla="*/ 51 w 379"/>
                  <a:gd name="T9" fmla="*/ 125 h 168"/>
                  <a:gd name="T10" fmla="*/ 109 w 379"/>
                  <a:gd name="T11" fmla="*/ 117 h 168"/>
                  <a:gd name="T12" fmla="*/ 175 w 379"/>
                  <a:gd name="T13" fmla="*/ 88 h 168"/>
                  <a:gd name="T14" fmla="*/ 240 w 379"/>
                  <a:gd name="T15" fmla="*/ 8 h 168"/>
                  <a:gd name="T16" fmla="*/ 299 w 379"/>
                  <a:gd name="T17" fmla="*/ 0 h 168"/>
                  <a:gd name="T18" fmla="*/ 379 w 379"/>
                  <a:gd name="T19" fmla="*/ 0 h 168"/>
                  <a:gd name="T20" fmla="*/ 299 w 379"/>
                  <a:gd name="T21" fmla="*/ 52 h 16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79"/>
                  <a:gd name="T34" fmla="*/ 0 h 168"/>
                  <a:gd name="T35" fmla="*/ 379 w 379"/>
                  <a:gd name="T36" fmla="*/ 168 h 16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79" h="168">
                    <a:moveTo>
                      <a:pt x="299" y="52"/>
                    </a:moveTo>
                    <a:lnTo>
                      <a:pt x="270" y="52"/>
                    </a:lnTo>
                    <a:lnTo>
                      <a:pt x="190" y="117"/>
                    </a:lnTo>
                    <a:lnTo>
                      <a:pt x="0" y="168"/>
                    </a:lnTo>
                    <a:lnTo>
                      <a:pt x="51" y="125"/>
                    </a:lnTo>
                    <a:lnTo>
                      <a:pt x="109" y="117"/>
                    </a:lnTo>
                    <a:lnTo>
                      <a:pt x="175" y="88"/>
                    </a:lnTo>
                    <a:lnTo>
                      <a:pt x="240" y="8"/>
                    </a:lnTo>
                    <a:lnTo>
                      <a:pt x="299" y="0"/>
                    </a:lnTo>
                    <a:lnTo>
                      <a:pt x="379" y="0"/>
                    </a:lnTo>
                    <a:lnTo>
                      <a:pt x="299" y="52"/>
                    </a:lnTo>
                    <a:close/>
                  </a:path>
                </a:pathLst>
              </a:custGeom>
              <a:solidFill>
                <a:srgbClr val="BC829B"/>
              </a:solidFill>
              <a:ln w="9525">
                <a:noFill/>
                <a:round/>
                <a:headEnd/>
                <a:tailEnd/>
              </a:ln>
            </p:spPr>
            <p:txBody>
              <a:bodyPr>
                <a:prstTxWarp prst="textNoShape">
                  <a:avLst/>
                </a:prstTxWarp>
              </a:bodyPr>
              <a:lstStyle/>
              <a:p>
                <a:endParaRPr lang="en-US"/>
              </a:p>
            </p:txBody>
          </p:sp>
          <p:sp>
            <p:nvSpPr>
              <p:cNvPr id="51771" name="Freeform 367"/>
              <p:cNvSpPr>
                <a:spLocks noChangeAspect="1"/>
              </p:cNvSpPr>
              <p:nvPr/>
            </p:nvSpPr>
            <p:spPr bwMode="auto">
              <a:xfrm>
                <a:off x="2201" y="3162"/>
                <a:ext cx="1" cy="14"/>
              </a:xfrm>
              <a:custGeom>
                <a:avLst/>
                <a:gdLst>
                  <a:gd name="T0" fmla="*/ 0 w 7"/>
                  <a:gd name="T1" fmla="*/ 37 h 109"/>
                  <a:gd name="T2" fmla="*/ 7 w 7"/>
                  <a:gd name="T3" fmla="*/ 0 h 109"/>
                  <a:gd name="T4" fmla="*/ 0 w 7"/>
                  <a:gd name="T5" fmla="*/ 109 h 109"/>
                  <a:gd name="T6" fmla="*/ 0 w 7"/>
                  <a:gd name="T7" fmla="*/ 37 h 109"/>
                  <a:gd name="T8" fmla="*/ 0 60000 65536"/>
                  <a:gd name="T9" fmla="*/ 0 60000 65536"/>
                  <a:gd name="T10" fmla="*/ 0 60000 65536"/>
                  <a:gd name="T11" fmla="*/ 0 60000 65536"/>
                  <a:gd name="T12" fmla="*/ 0 w 7"/>
                  <a:gd name="T13" fmla="*/ 0 h 109"/>
                  <a:gd name="T14" fmla="*/ 7 w 7"/>
                  <a:gd name="T15" fmla="*/ 109 h 109"/>
                </a:gdLst>
                <a:ahLst/>
                <a:cxnLst>
                  <a:cxn ang="T8">
                    <a:pos x="T0" y="T1"/>
                  </a:cxn>
                  <a:cxn ang="T9">
                    <a:pos x="T2" y="T3"/>
                  </a:cxn>
                  <a:cxn ang="T10">
                    <a:pos x="T4" y="T5"/>
                  </a:cxn>
                  <a:cxn ang="T11">
                    <a:pos x="T6" y="T7"/>
                  </a:cxn>
                </a:cxnLst>
                <a:rect l="T12" t="T13" r="T14" b="T15"/>
                <a:pathLst>
                  <a:path w="7" h="109">
                    <a:moveTo>
                      <a:pt x="0" y="37"/>
                    </a:moveTo>
                    <a:lnTo>
                      <a:pt x="7" y="0"/>
                    </a:lnTo>
                    <a:lnTo>
                      <a:pt x="0" y="109"/>
                    </a:lnTo>
                    <a:lnTo>
                      <a:pt x="0" y="37"/>
                    </a:lnTo>
                    <a:close/>
                  </a:path>
                </a:pathLst>
              </a:custGeom>
              <a:solidFill>
                <a:srgbClr val="FFFFFF"/>
              </a:solidFill>
              <a:ln w="9525">
                <a:noFill/>
                <a:round/>
                <a:headEnd/>
                <a:tailEnd/>
              </a:ln>
            </p:spPr>
            <p:txBody>
              <a:bodyPr>
                <a:prstTxWarp prst="textNoShape">
                  <a:avLst/>
                </a:prstTxWarp>
              </a:bodyPr>
              <a:lstStyle/>
              <a:p>
                <a:endParaRPr lang="en-US"/>
              </a:p>
            </p:txBody>
          </p:sp>
          <p:sp>
            <p:nvSpPr>
              <p:cNvPr id="51772" name="Freeform 368"/>
              <p:cNvSpPr>
                <a:spLocks noChangeAspect="1"/>
              </p:cNvSpPr>
              <p:nvPr/>
            </p:nvSpPr>
            <p:spPr bwMode="auto">
              <a:xfrm>
                <a:off x="2652" y="3162"/>
                <a:ext cx="32" cy="53"/>
              </a:xfrm>
              <a:custGeom>
                <a:avLst/>
                <a:gdLst>
                  <a:gd name="T0" fmla="*/ 174 w 254"/>
                  <a:gd name="T1" fmla="*/ 277 h 423"/>
                  <a:gd name="T2" fmla="*/ 254 w 254"/>
                  <a:gd name="T3" fmla="*/ 423 h 423"/>
                  <a:gd name="T4" fmla="*/ 137 w 254"/>
                  <a:gd name="T5" fmla="*/ 386 h 423"/>
                  <a:gd name="T6" fmla="*/ 57 w 254"/>
                  <a:gd name="T7" fmla="*/ 233 h 423"/>
                  <a:gd name="T8" fmla="*/ 0 w 254"/>
                  <a:gd name="T9" fmla="*/ 37 h 423"/>
                  <a:gd name="T10" fmla="*/ 14 w 254"/>
                  <a:gd name="T11" fmla="*/ 0 h 423"/>
                  <a:gd name="T12" fmla="*/ 94 w 254"/>
                  <a:gd name="T13" fmla="*/ 29 h 423"/>
                  <a:gd name="T14" fmla="*/ 174 w 254"/>
                  <a:gd name="T15" fmla="*/ 277 h 423"/>
                  <a:gd name="T16" fmla="*/ 0 60000 65536"/>
                  <a:gd name="T17" fmla="*/ 0 60000 65536"/>
                  <a:gd name="T18" fmla="*/ 0 60000 65536"/>
                  <a:gd name="T19" fmla="*/ 0 60000 65536"/>
                  <a:gd name="T20" fmla="*/ 0 60000 65536"/>
                  <a:gd name="T21" fmla="*/ 0 60000 65536"/>
                  <a:gd name="T22" fmla="*/ 0 60000 65536"/>
                  <a:gd name="T23" fmla="*/ 0 60000 65536"/>
                  <a:gd name="T24" fmla="*/ 0 w 254"/>
                  <a:gd name="T25" fmla="*/ 0 h 423"/>
                  <a:gd name="T26" fmla="*/ 254 w 254"/>
                  <a:gd name="T27" fmla="*/ 423 h 42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54" h="423">
                    <a:moveTo>
                      <a:pt x="174" y="277"/>
                    </a:moveTo>
                    <a:lnTo>
                      <a:pt x="254" y="423"/>
                    </a:lnTo>
                    <a:lnTo>
                      <a:pt x="137" y="386"/>
                    </a:lnTo>
                    <a:lnTo>
                      <a:pt x="57" y="233"/>
                    </a:lnTo>
                    <a:lnTo>
                      <a:pt x="0" y="37"/>
                    </a:lnTo>
                    <a:lnTo>
                      <a:pt x="14" y="0"/>
                    </a:lnTo>
                    <a:lnTo>
                      <a:pt x="94" y="29"/>
                    </a:lnTo>
                    <a:lnTo>
                      <a:pt x="174" y="277"/>
                    </a:lnTo>
                    <a:close/>
                  </a:path>
                </a:pathLst>
              </a:custGeom>
              <a:solidFill>
                <a:srgbClr val="F29BBE"/>
              </a:solidFill>
              <a:ln w="9525">
                <a:noFill/>
                <a:round/>
                <a:headEnd/>
                <a:tailEnd/>
              </a:ln>
            </p:spPr>
            <p:txBody>
              <a:bodyPr>
                <a:prstTxWarp prst="textNoShape">
                  <a:avLst/>
                </a:prstTxWarp>
              </a:bodyPr>
              <a:lstStyle/>
              <a:p>
                <a:endParaRPr lang="en-US"/>
              </a:p>
            </p:txBody>
          </p:sp>
          <p:sp>
            <p:nvSpPr>
              <p:cNvPr id="51773" name="Freeform 369"/>
              <p:cNvSpPr>
                <a:spLocks noChangeAspect="1"/>
              </p:cNvSpPr>
              <p:nvPr/>
            </p:nvSpPr>
            <p:spPr bwMode="auto">
              <a:xfrm>
                <a:off x="2714" y="3162"/>
                <a:ext cx="81" cy="20"/>
              </a:xfrm>
              <a:custGeom>
                <a:avLst/>
                <a:gdLst>
                  <a:gd name="T0" fmla="*/ 372 w 649"/>
                  <a:gd name="T1" fmla="*/ 117 h 160"/>
                  <a:gd name="T2" fmla="*/ 226 w 649"/>
                  <a:gd name="T3" fmla="*/ 117 h 160"/>
                  <a:gd name="T4" fmla="*/ 204 w 649"/>
                  <a:gd name="T5" fmla="*/ 153 h 160"/>
                  <a:gd name="T6" fmla="*/ 212 w 649"/>
                  <a:gd name="T7" fmla="*/ 160 h 160"/>
                  <a:gd name="T8" fmla="*/ 116 w 649"/>
                  <a:gd name="T9" fmla="*/ 160 h 160"/>
                  <a:gd name="T10" fmla="*/ 87 w 649"/>
                  <a:gd name="T11" fmla="*/ 138 h 160"/>
                  <a:gd name="T12" fmla="*/ 36 w 649"/>
                  <a:gd name="T13" fmla="*/ 138 h 160"/>
                  <a:gd name="T14" fmla="*/ 0 w 649"/>
                  <a:gd name="T15" fmla="*/ 117 h 160"/>
                  <a:gd name="T16" fmla="*/ 36 w 649"/>
                  <a:gd name="T17" fmla="*/ 95 h 160"/>
                  <a:gd name="T18" fmla="*/ 247 w 649"/>
                  <a:gd name="T19" fmla="*/ 109 h 160"/>
                  <a:gd name="T20" fmla="*/ 569 w 649"/>
                  <a:gd name="T21" fmla="*/ 15 h 160"/>
                  <a:gd name="T22" fmla="*/ 583 w 649"/>
                  <a:gd name="T23" fmla="*/ 0 h 160"/>
                  <a:gd name="T24" fmla="*/ 649 w 649"/>
                  <a:gd name="T25" fmla="*/ 15 h 160"/>
                  <a:gd name="T26" fmla="*/ 372 w 649"/>
                  <a:gd name="T27" fmla="*/ 117 h 160"/>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649"/>
                  <a:gd name="T43" fmla="*/ 0 h 160"/>
                  <a:gd name="T44" fmla="*/ 649 w 649"/>
                  <a:gd name="T45" fmla="*/ 160 h 160"/>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649" h="160">
                    <a:moveTo>
                      <a:pt x="372" y="117"/>
                    </a:moveTo>
                    <a:lnTo>
                      <a:pt x="226" y="117"/>
                    </a:lnTo>
                    <a:lnTo>
                      <a:pt x="204" y="153"/>
                    </a:lnTo>
                    <a:lnTo>
                      <a:pt x="212" y="160"/>
                    </a:lnTo>
                    <a:lnTo>
                      <a:pt x="116" y="160"/>
                    </a:lnTo>
                    <a:lnTo>
                      <a:pt x="87" y="138"/>
                    </a:lnTo>
                    <a:lnTo>
                      <a:pt x="36" y="138"/>
                    </a:lnTo>
                    <a:lnTo>
                      <a:pt x="0" y="117"/>
                    </a:lnTo>
                    <a:lnTo>
                      <a:pt x="36" y="95"/>
                    </a:lnTo>
                    <a:lnTo>
                      <a:pt x="247" y="109"/>
                    </a:lnTo>
                    <a:lnTo>
                      <a:pt x="569" y="15"/>
                    </a:lnTo>
                    <a:lnTo>
                      <a:pt x="583" y="0"/>
                    </a:lnTo>
                    <a:lnTo>
                      <a:pt x="649" y="15"/>
                    </a:lnTo>
                    <a:lnTo>
                      <a:pt x="372" y="117"/>
                    </a:lnTo>
                    <a:close/>
                  </a:path>
                </a:pathLst>
              </a:custGeom>
              <a:solidFill>
                <a:srgbClr val="BC829B"/>
              </a:solidFill>
              <a:ln w="9525">
                <a:noFill/>
                <a:round/>
                <a:headEnd/>
                <a:tailEnd/>
              </a:ln>
            </p:spPr>
            <p:txBody>
              <a:bodyPr>
                <a:prstTxWarp prst="textNoShape">
                  <a:avLst/>
                </a:prstTxWarp>
              </a:bodyPr>
              <a:lstStyle/>
              <a:p>
                <a:endParaRPr lang="en-US"/>
              </a:p>
            </p:txBody>
          </p:sp>
          <p:sp>
            <p:nvSpPr>
              <p:cNvPr id="51774" name="Freeform 370"/>
              <p:cNvSpPr>
                <a:spLocks noChangeAspect="1"/>
              </p:cNvSpPr>
              <p:nvPr/>
            </p:nvSpPr>
            <p:spPr bwMode="auto">
              <a:xfrm>
                <a:off x="2752" y="3162"/>
                <a:ext cx="74" cy="24"/>
              </a:xfrm>
              <a:custGeom>
                <a:avLst/>
                <a:gdLst>
                  <a:gd name="T0" fmla="*/ 597 w 597"/>
                  <a:gd name="T1" fmla="*/ 15 h 189"/>
                  <a:gd name="T2" fmla="*/ 531 w 597"/>
                  <a:gd name="T3" fmla="*/ 58 h 189"/>
                  <a:gd name="T4" fmla="*/ 444 w 597"/>
                  <a:gd name="T5" fmla="*/ 80 h 189"/>
                  <a:gd name="T6" fmla="*/ 328 w 597"/>
                  <a:gd name="T7" fmla="*/ 138 h 189"/>
                  <a:gd name="T8" fmla="*/ 262 w 597"/>
                  <a:gd name="T9" fmla="*/ 131 h 189"/>
                  <a:gd name="T10" fmla="*/ 211 w 597"/>
                  <a:gd name="T11" fmla="*/ 189 h 189"/>
                  <a:gd name="T12" fmla="*/ 0 w 597"/>
                  <a:gd name="T13" fmla="*/ 183 h 189"/>
                  <a:gd name="T14" fmla="*/ 305 w 597"/>
                  <a:gd name="T15" fmla="*/ 80 h 189"/>
                  <a:gd name="T16" fmla="*/ 430 w 597"/>
                  <a:gd name="T17" fmla="*/ 0 h 189"/>
                  <a:gd name="T18" fmla="*/ 481 w 597"/>
                  <a:gd name="T19" fmla="*/ 15 h 189"/>
                  <a:gd name="T20" fmla="*/ 597 w 597"/>
                  <a:gd name="T21" fmla="*/ 15 h 18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97"/>
                  <a:gd name="T34" fmla="*/ 0 h 189"/>
                  <a:gd name="T35" fmla="*/ 597 w 597"/>
                  <a:gd name="T36" fmla="*/ 189 h 18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97" h="189">
                    <a:moveTo>
                      <a:pt x="597" y="15"/>
                    </a:moveTo>
                    <a:lnTo>
                      <a:pt x="531" y="58"/>
                    </a:lnTo>
                    <a:lnTo>
                      <a:pt x="444" y="80"/>
                    </a:lnTo>
                    <a:lnTo>
                      <a:pt x="328" y="138"/>
                    </a:lnTo>
                    <a:lnTo>
                      <a:pt x="262" y="131"/>
                    </a:lnTo>
                    <a:lnTo>
                      <a:pt x="211" y="189"/>
                    </a:lnTo>
                    <a:lnTo>
                      <a:pt x="0" y="183"/>
                    </a:lnTo>
                    <a:lnTo>
                      <a:pt x="305" y="80"/>
                    </a:lnTo>
                    <a:lnTo>
                      <a:pt x="430" y="0"/>
                    </a:lnTo>
                    <a:lnTo>
                      <a:pt x="481" y="15"/>
                    </a:lnTo>
                    <a:lnTo>
                      <a:pt x="597" y="15"/>
                    </a:lnTo>
                    <a:close/>
                  </a:path>
                </a:pathLst>
              </a:custGeom>
              <a:solidFill>
                <a:srgbClr val="BC829B"/>
              </a:solidFill>
              <a:ln w="9525">
                <a:noFill/>
                <a:round/>
                <a:headEnd/>
                <a:tailEnd/>
              </a:ln>
            </p:spPr>
            <p:txBody>
              <a:bodyPr>
                <a:prstTxWarp prst="textNoShape">
                  <a:avLst/>
                </a:prstTxWarp>
              </a:bodyPr>
              <a:lstStyle/>
              <a:p>
                <a:endParaRPr lang="en-US"/>
              </a:p>
            </p:txBody>
          </p:sp>
          <p:sp>
            <p:nvSpPr>
              <p:cNvPr id="51775" name="Freeform 371"/>
              <p:cNvSpPr>
                <a:spLocks noChangeAspect="1"/>
              </p:cNvSpPr>
              <p:nvPr/>
            </p:nvSpPr>
            <p:spPr bwMode="auto">
              <a:xfrm>
                <a:off x="2065" y="3164"/>
                <a:ext cx="13" cy="83"/>
              </a:xfrm>
              <a:custGeom>
                <a:avLst/>
                <a:gdLst>
                  <a:gd name="T0" fmla="*/ 7 w 103"/>
                  <a:gd name="T1" fmla="*/ 648 h 662"/>
                  <a:gd name="T2" fmla="*/ 0 w 103"/>
                  <a:gd name="T3" fmla="*/ 662 h 662"/>
                  <a:gd name="T4" fmla="*/ 103 w 103"/>
                  <a:gd name="T5" fmla="*/ 0 h 662"/>
                  <a:gd name="T6" fmla="*/ 95 w 103"/>
                  <a:gd name="T7" fmla="*/ 305 h 662"/>
                  <a:gd name="T8" fmla="*/ 7 w 103"/>
                  <a:gd name="T9" fmla="*/ 648 h 662"/>
                  <a:gd name="T10" fmla="*/ 0 60000 65536"/>
                  <a:gd name="T11" fmla="*/ 0 60000 65536"/>
                  <a:gd name="T12" fmla="*/ 0 60000 65536"/>
                  <a:gd name="T13" fmla="*/ 0 60000 65536"/>
                  <a:gd name="T14" fmla="*/ 0 60000 65536"/>
                  <a:gd name="T15" fmla="*/ 0 w 103"/>
                  <a:gd name="T16" fmla="*/ 0 h 662"/>
                  <a:gd name="T17" fmla="*/ 103 w 103"/>
                  <a:gd name="T18" fmla="*/ 662 h 662"/>
                </a:gdLst>
                <a:ahLst/>
                <a:cxnLst>
                  <a:cxn ang="T10">
                    <a:pos x="T0" y="T1"/>
                  </a:cxn>
                  <a:cxn ang="T11">
                    <a:pos x="T2" y="T3"/>
                  </a:cxn>
                  <a:cxn ang="T12">
                    <a:pos x="T4" y="T5"/>
                  </a:cxn>
                  <a:cxn ang="T13">
                    <a:pos x="T6" y="T7"/>
                  </a:cxn>
                  <a:cxn ang="T14">
                    <a:pos x="T8" y="T9"/>
                  </a:cxn>
                </a:cxnLst>
                <a:rect l="T15" t="T16" r="T17" b="T18"/>
                <a:pathLst>
                  <a:path w="103" h="662">
                    <a:moveTo>
                      <a:pt x="7" y="648"/>
                    </a:moveTo>
                    <a:lnTo>
                      <a:pt x="0" y="662"/>
                    </a:lnTo>
                    <a:lnTo>
                      <a:pt x="103" y="0"/>
                    </a:lnTo>
                    <a:lnTo>
                      <a:pt x="95" y="305"/>
                    </a:lnTo>
                    <a:lnTo>
                      <a:pt x="7" y="648"/>
                    </a:lnTo>
                    <a:close/>
                  </a:path>
                </a:pathLst>
              </a:custGeom>
              <a:solidFill>
                <a:srgbClr val="1F1A17"/>
              </a:solidFill>
              <a:ln w="9525">
                <a:noFill/>
                <a:round/>
                <a:headEnd/>
                <a:tailEnd/>
              </a:ln>
            </p:spPr>
            <p:txBody>
              <a:bodyPr>
                <a:prstTxWarp prst="textNoShape">
                  <a:avLst/>
                </a:prstTxWarp>
              </a:bodyPr>
              <a:lstStyle/>
              <a:p>
                <a:endParaRPr lang="en-US"/>
              </a:p>
            </p:txBody>
          </p:sp>
          <p:sp>
            <p:nvSpPr>
              <p:cNvPr id="51776" name="Freeform 372"/>
              <p:cNvSpPr>
                <a:spLocks noChangeAspect="1"/>
              </p:cNvSpPr>
              <p:nvPr/>
            </p:nvSpPr>
            <p:spPr bwMode="auto">
              <a:xfrm>
                <a:off x="2237" y="3164"/>
                <a:ext cx="11" cy="22"/>
              </a:xfrm>
              <a:custGeom>
                <a:avLst/>
                <a:gdLst>
                  <a:gd name="T0" fmla="*/ 22 w 88"/>
                  <a:gd name="T1" fmla="*/ 174 h 174"/>
                  <a:gd name="T2" fmla="*/ 0 w 88"/>
                  <a:gd name="T3" fmla="*/ 174 h 174"/>
                  <a:gd name="T4" fmla="*/ 88 w 88"/>
                  <a:gd name="T5" fmla="*/ 0 h 174"/>
                  <a:gd name="T6" fmla="*/ 44 w 88"/>
                  <a:gd name="T7" fmla="*/ 160 h 174"/>
                  <a:gd name="T8" fmla="*/ 22 w 88"/>
                  <a:gd name="T9" fmla="*/ 174 h 174"/>
                  <a:gd name="T10" fmla="*/ 0 60000 65536"/>
                  <a:gd name="T11" fmla="*/ 0 60000 65536"/>
                  <a:gd name="T12" fmla="*/ 0 60000 65536"/>
                  <a:gd name="T13" fmla="*/ 0 60000 65536"/>
                  <a:gd name="T14" fmla="*/ 0 60000 65536"/>
                  <a:gd name="T15" fmla="*/ 0 w 88"/>
                  <a:gd name="T16" fmla="*/ 0 h 174"/>
                  <a:gd name="T17" fmla="*/ 88 w 88"/>
                  <a:gd name="T18" fmla="*/ 174 h 174"/>
                </a:gdLst>
                <a:ahLst/>
                <a:cxnLst>
                  <a:cxn ang="T10">
                    <a:pos x="T0" y="T1"/>
                  </a:cxn>
                  <a:cxn ang="T11">
                    <a:pos x="T2" y="T3"/>
                  </a:cxn>
                  <a:cxn ang="T12">
                    <a:pos x="T4" y="T5"/>
                  </a:cxn>
                  <a:cxn ang="T13">
                    <a:pos x="T6" y="T7"/>
                  </a:cxn>
                  <a:cxn ang="T14">
                    <a:pos x="T8" y="T9"/>
                  </a:cxn>
                </a:cxnLst>
                <a:rect l="T15" t="T16" r="T17" b="T18"/>
                <a:pathLst>
                  <a:path w="88" h="174">
                    <a:moveTo>
                      <a:pt x="22" y="174"/>
                    </a:moveTo>
                    <a:lnTo>
                      <a:pt x="0" y="174"/>
                    </a:lnTo>
                    <a:lnTo>
                      <a:pt x="88" y="0"/>
                    </a:lnTo>
                    <a:lnTo>
                      <a:pt x="44" y="160"/>
                    </a:lnTo>
                    <a:lnTo>
                      <a:pt x="22" y="174"/>
                    </a:lnTo>
                    <a:close/>
                  </a:path>
                </a:pathLst>
              </a:custGeom>
              <a:solidFill>
                <a:srgbClr val="1F1A17"/>
              </a:solidFill>
              <a:ln w="9525">
                <a:noFill/>
                <a:round/>
                <a:headEnd/>
                <a:tailEnd/>
              </a:ln>
            </p:spPr>
            <p:txBody>
              <a:bodyPr>
                <a:prstTxWarp prst="textNoShape">
                  <a:avLst/>
                </a:prstTxWarp>
              </a:bodyPr>
              <a:lstStyle/>
              <a:p>
                <a:endParaRPr lang="en-US"/>
              </a:p>
            </p:txBody>
          </p:sp>
          <p:sp>
            <p:nvSpPr>
              <p:cNvPr id="51777" name="Freeform 373"/>
              <p:cNvSpPr>
                <a:spLocks noChangeAspect="1"/>
              </p:cNvSpPr>
              <p:nvPr/>
            </p:nvSpPr>
            <p:spPr bwMode="auto">
              <a:xfrm>
                <a:off x="2464" y="3164"/>
                <a:ext cx="92" cy="240"/>
              </a:xfrm>
              <a:custGeom>
                <a:avLst/>
                <a:gdLst>
                  <a:gd name="T0" fmla="*/ 6 w 735"/>
                  <a:gd name="T1" fmla="*/ 328 h 1923"/>
                  <a:gd name="T2" fmla="*/ 174 w 735"/>
                  <a:gd name="T3" fmla="*/ 43 h 1923"/>
                  <a:gd name="T4" fmla="*/ 116 w 735"/>
                  <a:gd name="T5" fmla="*/ 502 h 1923"/>
                  <a:gd name="T6" fmla="*/ 196 w 735"/>
                  <a:gd name="T7" fmla="*/ 400 h 1923"/>
                  <a:gd name="T8" fmla="*/ 247 w 735"/>
                  <a:gd name="T9" fmla="*/ 422 h 1923"/>
                  <a:gd name="T10" fmla="*/ 152 w 735"/>
                  <a:gd name="T11" fmla="*/ 736 h 1923"/>
                  <a:gd name="T12" fmla="*/ 166 w 735"/>
                  <a:gd name="T13" fmla="*/ 771 h 1923"/>
                  <a:gd name="T14" fmla="*/ 283 w 735"/>
                  <a:gd name="T15" fmla="*/ 517 h 1923"/>
                  <a:gd name="T16" fmla="*/ 262 w 735"/>
                  <a:gd name="T17" fmla="*/ 873 h 1923"/>
                  <a:gd name="T18" fmla="*/ 247 w 735"/>
                  <a:gd name="T19" fmla="*/ 917 h 1923"/>
                  <a:gd name="T20" fmla="*/ 298 w 735"/>
                  <a:gd name="T21" fmla="*/ 873 h 1923"/>
                  <a:gd name="T22" fmla="*/ 357 w 735"/>
                  <a:gd name="T23" fmla="*/ 757 h 1923"/>
                  <a:gd name="T24" fmla="*/ 357 w 735"/>
                  <a:gd name="T25" fmla="*/ 1092 h 1923"/>
                  <a:gd name="T26" fmla="*/ 386 w 735"/>
                  <a:gd name="T27" fmla="*/ 1107 h 1923"/>
                  <a:gd name="T28" fmla="*/ 429 w 735"/>
                  <a:gd name="T29" fmla="*/ 896 h 1923"/>
                  <a:gd name="T30" fmla="*/ 451 w 735"/>
                  <a:gd name="T31" fmla="*/ 1230 h 1923"/>
                  <a:gd name="T32" fmla="*/ 502 w 735"/>
                  <a:gd name="T33" fmla="*/ 1165 h 1923"/>
                  <a:gd name="T34" fmla="*/ 509 w 735"/>
                  <a:gd name="T35" fmla="*/ 1085 h 1923"/>
                  <a:gd name="T36" fmla="*/ 523 w 735"/>
                  <a:gd name="T37" fmla="*/ 1113 h 1923"/>
                  <a:gd name="T38" fmla="*/ 553 w 735"/>
                  <a:gd name="T39" fmla="*/ 1398 h 1923"/>
                  <a:gd name="T40" fmla="*/ 575 w 735"/>
                  <a:gd name="T41" fmla="*/ 1405 h 1923"/>
                  <a:gd name="T42" fmla="*/ 640 w 735"/>
                  <a:gd name="T43" fmla="*/ 1230 h 1923"/>
                  <a:gd name="T44" fmla="*/ 670 w 735"/>
                  <a:gd name="T45" fmla="*/ 1435 h 1923"/>
                  <a:gd name="T46" fmla="*/ 677 w 735"/>
                  <a:gd name="T47" fmla="*/ 1521 h 1923"/>
                  <a:gd name="T48" fmla="*/ 699 w 735"/>
                  <a:gd name="T49" fmla="*/ 1332 h 1923"/>
                  <a:gd name="T50" fmla="*/ 720 w 735"/>
                  <a:gd name="T51" fmla="*/ 1521 h 1923"/>
                  <a:gd name="T52" fmla="*/ 670 w 735"/>
                  <a:gd name="T53" fmla="*/ 1791 h 1923"/>
                  <a:gd name="T54" fmla="*/ 735 w 735"/>
                  <a:gd name="T55" fmla="*/ 1631 h 1923"/>
                  <a:gd name="T56" fmla="*/ 720 w 735"/>
                  <a:gd name="T57" fmla="*/ 1558 h 1923"/>
                  <a:gd name="T58" fmla="*/ 735 w 735"/>
                  <a:gd name="T59" fmla="*/ 1704 h 1923"/>
                  <a:gd name="T60" fmla="*/ 670 w 735"/>
                  <a:gd name="T61" fmla="*/ 1871 h 1923"/>
                  <a:gd name="T62" fmla="*/ 662 w 735"/>
                  <a:gd name="T63" fmla="*/ 1769 h 1923"/>
                  <a:gd name="T64" fmla="*/ 35 w 735"/>
                  <a:gd name="T65" fmla="*/ 670 h 1923"/>
                  <a:gd name="T66" fmla="*/ 6 w 735"/>
                  <a:gd name="T67" fmla="*/ 480 h 1923"/>
                  <a:gd name="T68" fmla="*/ 14 w 735"/>
                  <a:gd name="T69" fmla="*/ 429 h 1923"/>
                  <a:gd name="T70" fmla="*/ 0 w 735"/>
                  <a:gd name="T71" fmla="*/ 371 h 1923"/>
                  <a:gd name="T72" fmla="*/ 116 w 735"/>
                  <a:gd name="T73" fmla="*/ 0 h 1923"/>
                  <a:gd name="T74" fmla="*/ 6 w 735"/>
                  <a:gd name="T75" fmla="*/ 305 h 1923"/>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735"/>
                  <a:gd name="T115" fmla="*/ 0 h 1923"/>
                  <a:gd name="T116" fmla="*/ 735 w 735"/>
                  <a:gd name="T117" fmla="*/ 1923 h 1923"/>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735" h="1923">
                    <a:moveTo>
                      <a:pt x="6" y="305"/>
                    </a:moveTo>
                    <a:lnTo>
                      <a:pt x="6" y="328"/>
                    </a:lnTo>
                    <a:lnTo>
                      <a:pt x="14" y="334"/>
                    </a:lnTo>
                    <a:lnTo>
                      <a:pt x="174" y="43"/>
                    </a:lnTo>
                    <a:lnTo>
                      <a:pt x="203" y="168"/>
                    </a:lnTo>
                    <a:lnTo>
                      <a:pt x="116" y="502"/>
                    </a:lnTo>
                    <a:lnTo>
                      <a:pt x="123" y="517"/>
                    </a:lnTo>
                    <a:lnTo>
                      <a:pt x="196" y="400"/>
                    </a:lnTo>
                    <a:lnTo>
                      <a:pt x="225" y="262"/>
                    </a:lnTo>
                    <a:lnTo>
                      <a:pt x="247" y="422"/>
                    </a:lnTo>
                    <a:lnTo>
                      <a:pt x="174" y="691"/>
                    </a:lnTo>
                    <a:lnTo>
                      <a:pt x="152" y="736"/>
                    </a:lnTo>
                    <a:lnTo>
                      <a:pt x="152" y="757"/>
                    </a:lnTo>
                    <a:lnTo>
                      <a:pt x="166" y="771"/>
                    </a:lnTo>
                    <a:lnTo>
                      <a:pt x="269" y="575"/>
                    </a:lnTo>
                    <a:lnTo>
                      <a:pt x="283" y="517"/>
                    </a:lnTo>
                    <a:lnTo>
                      <a:pt x="298" y="619"/>
                    </a:lnTo>
                    <a:lnTo>
                      <a:pt x="262" y="873"/>
                    </a:lnTo>
                    <a:lnTo>
                      <a:pt x="247" y="881"/>
                    </a:lnTo>
                    <a:lnTo>
                      <a:pt x="247" y="917"/>
                    </a:lnTo>
                    <a:lnTo>
                      <a:pt x="262" y="924"/>
                    </a:lnTo>
                    <a:lnTo>
                      <a:pt x="298" y="873"/>
                    </a:lnTo>
                    <a:lnTo>
                      <a:pt x="342" y="684"/>
                    </a:lnTo>
                    <a:lnTo>
                      <a:pt x="357" y="757"/>
                    </a:lnTo>
                    <a:lnTo>
                      <a:pt x="386" y="801"/>
                    </a:lnTo>
                    <a:lnTo>
                      <a:pt x="357" y="1092"/>
                    </a:lnTo>
                    <a:lnTo>
                      <a:pt x="363" y="1107"/>
                    </a:lnTo>
                    <a:lnTo>
                      <a:pt x="386" y="1107"/>
                    </a:lnTo>
                    <a:lnTo>
                      <a:pt x="408" y="953"/>
                    </a:lnTo>
                    <a:lnTo>
                      <a:pt x="429" y="896"/>
                    </a:lnTo>
                    <a:lnTo>
                      <a:pt x="473" y="990"/>
                    </a:lnTo>
                    <a:lnTo>
                      <a:pt x="451" y="1230"/>
                    </a:lnTo>
                    <a:lnTo>
                      <a:pt x="473" y="1252"/>
                    </a:lnTo>
                    <a:lnTo>
                      <a:pt x="502" y="1165"/>
                    </a:lnTo>
                    <a:lnTo>
                      <a:pt x="502" y="1107"/>
                    </a:lnTo>
                    <a:lnTo>
                      <a:pt x="509" y="1085"/>
                    </a:lnTo>
                    <a:lnTo>
                      <a:pt x="509" y="1041"/>
                    </a:lnTo>
                    <a:lnTo>
                      <a:pt x="523" y="1113"/>
                    </a:lnTo>
                    <a:lnTo>
                      <a:pt x="546" y="1143"/>
                    </a:lnTo>
                    <a:lnTo>
                      <a:pt x="553" y="1398"/>
                    </a:lnTo>
                    <a:lnTo>
                      <a:pt x="568" y="1405"/>
                    </a:lnTo>
                    <a:lnTo>
                      <a:pt x="575" y="1405"/>
                    </a:lnTo>
                    <a:lnTo>
                      <a:pt x="597" y="1179"/>
                    </a:lnTo>
                    <a:lnTo>
                      <a:pt x="640" y="1230"/>
                    </a:lnTo>
                    <a:lnTo>
                      <a:pt x="640" y="1310"/>
                    </a:lnTo>
                    <a:lnTo>
                      <a:pt x="670" y="1435"/>
                    </a:lnTo>
                    <a:lnTo>
                      <a:pt x="670" y="1515"/>
                    </a:lnTo>
                    <a:lnTo>
                      <a:pt x="677" y="1521"/>
                    </a:lnTo>
                    <a:lnTo>
                      <a:pt x="699" y="1420"/>
                    </a:lnTo>
                    <a:lnTo>
                      <a:pt x="699" y="1332"/>
                    </a:lnTo>
                    <a:lnTo>
                      <a:pt x="735" y="1435"/>
                    </a:lnTo>
                    <a:lnTo>
                      <a:pt x="720" y="1521"/>
                    </a:lnTo>
                    <a:lnTo>
                      <a:pt x="691" y="1566"/>
                    </a:lnTo>
                    <a:lnTo>
                      <a:pt x="670" y="1791"/>
                    </a:lnTo>
                    <a:lnTo>
                      <a:pt x="677" y="1798"/>
                    </a:lnTo>
                    <a:lnTo>
                      <a:pt x="735" y="1631"/>
                    </a:lnTo>
                    <a:lnTo>
                      <a:pt x="720" y="1631"/>
                    </a:lnTo>
                    <a:lnTo>
                      <a:pt x="720" y="1558"/>
                    </a:lnTo>
                    <a:lnTo>
                      <a:pt x="735" y="1558"/>
                    </a:lnTo>
                    <a:lnTo>
                      <a:pt x="735" y="1704"/>
                    </a:lnTo>
                    <a:lnTo>
                      <a:pt x="677" y="1923"/>
                    </a:lnTo>
                    <a:lnTo>
                      <a:pt x="670" y="1871"/>
                    </a:lnTo>
                    <a:lnTo>
                      <a:pt x="691" y="1827"/>
                    </a:lnTo>
                    <a:lnTo>
                      <a:pt x="662" y="1769"/>
                    </a:lnTo>
                    <a:lnTo>
                      <a:pt x="605" y="1566"/>
                    </a:lnTo>
                    <a:lnTo>
                      <a:pt x="35" y="670"/>
                    </a:lnTo>
                    <a:lnTo>
                      <a:pt x="35" y="545"/>
                    </a:lnTo>
                    <a:lnTo>
                      <a:pt x="6" y="480"/>
                    </a:lnTo>
                    <a:lnTo>
                      <a:pt x="6" y="422"/>
                    </a:lnTo>
                    <a:lnTo>
                      <a:pt x="14" y="429"/>
                    </a:lnTo>
                    <a:lnTo>
                      <a:pt x="29" y="422"/>
                    </a:lnTo>
                    <a:lnTo>
                      <a:pt x="0" y="371"/>
                    </a:lnTo>
                    <a:lnTo>
                      <a:pt x="6" y="233"/>
                    </a:lnTo>
                    <a:lnTo>
                      <a:pt x="116" y="0"/>
                    </a:lnTo>
                    <a:lnTo>
                      <a:pt x="116" y="65"/>
                    </a:lnTo>
                    <a:lnTo>
                      <a:pt x="6" y="305"/>
                    </a:lnTo>
                    <a:close/>
                  </a:path>
                </a:pathLst>
              </a:custGeom>
              <a:solidFill>
                <a:srgbClr val="E87A5E"/>
              </a:solidFill>
              <a:ln w="9525">
                <a:noFill/>
                <a:round/>
                <a:headEnd/>
                <a:tailEnd/>
              </a:ln>
            </p:spPr>
            <p:txBody>
              <a:bodyPr>
                <a:prstTxWarp prst="textNoShape">
                  <a:avLst/>
                </a:prstTxWarp>
              </a:bodyPr>
              <a:lstStyle/>
              <a:p>
                <a:endParaRPr lang="en-US"/>
              </a:p>
            </p:txBody>
          </p:sp>
          <p:sp>
            <p:nvSpPr>
              <p:cNvPr id="51778" name="Freeform 374"/>
              <p:cNvSpPr>
                <a:spLocks noChangeAspect="1"/>
              </p:cNvSpPr>
              <p:nvPr/>
            </p:nvSpPr>
            <p:spPr bwMode="auto">
              <a:xfrm>
                <a:off x="2100" y="3166"/>
                <a:ext cx="1" cy="24"/>
              </a:xfrm>
              <a:custGeom>
                <a:avLst/>
                <a:gdLst>
                  <a:gd name="T0" fmla="*/ 0 w 8"/>
                  <a:gd name="T1" fmla="*/ 197 h 197"/>
                  <a:gd name="T2" fmla="*/ 8 w 8"/>
                  <a:gd name="T3" fmla="*/ 0 h 197"/>
                  <a:gd name="T4" fmla="*/ 8 w 8"/>
                  <a:gd name="T5" fmla="*/ 182 h 197"/>
                  <a:gd name="T6" fmla="*/ 0 w 8"/>
                  <a:gd name="T7" fmla="*/ 197 h 197"/>
                  <a:gd name="T8" fmla="*/ 0 60000 65536"/>
                  <a:gd name="T9" fmla="*/ 0 60000 65536"/>
                  <a:gd name="T10" fmla="*/ 0 60000 65536"/>
                  <a:gd name="T11" fmla="*/ 0 60000 65536"/>
                  <a:gd name="T12" fmla="*/ 0 w 8"/>
                  <a:gd name="T13" fmla="*/ 0 h 197"/>
                  <a:gd name="T14" fmla="*/ 8 w 8"/>
                  <a:gd name="T15" fmla="*/ 197 h 197"/>
                </a:gdLst>
                <a:ahLst/>
                <a:cxnLst>
                  <a:cxn ang="T8">
                    <a:pos x="T0" y="T1"/>
                  </a:cxn>
                  <a:cxn ang="T9">
                    <a:pos x="T2" y="T3"/>
                  </a:cxn>
                  <a:cxn ang="T10">
                    <a:pos x="T4" y="T5"/>
                  </a:cxn>
                  <a:cxn ang="T11">
                    <a:pos x="T6" y="T7"/>
                  </a:cxn>
                </a:cxnLst>
                <a:rect l="T12" t="T13" r="T14" b="T15"/>
                <a:pathLst>
                  <a:path w="8" h="197">
                    <a:moveTo>
                      <a:pt x="0" y="197"/>
                    </a:moveTo>
                    <a:lnTo>
                      <a:pt x="8" y="0"/>
                    </a:lnTo>
                    <a:lnTo>
                      <a:pt x="8" y="182"/>
                    </a:lnTo>
                    <a:lnTo>
                      <a:pt x="0" y="197"/>
                    </a:lnTo>
                    <a:close/>
                  </a:path>
                </a:pathLst>
              </a:custGeom>
              <a:solidFill>
                <a:srgbClr val="1F1A17"/>
              </a:solidFill>
              <a:ln w="9525">
                <a:noFill/>
                <a:round/>
                <a:headEnd/>
                <a:tailEnd/>
              </a:ln>
            </p:spPr>
            <p:txBody>
              <a:bodyPr>
                <a:prstTxWarp prst="textNoShape">
                  <a:avLst/>
                </a:prstTxWarp>
              </a:bodyPr>
              <a:lstStyle/>
              <a:p>
                <a:endParaRPr lang="en-US"/>
              </a:p>
            </p:txBody>
          </p:sp>
          <p:sp>
            <p:nvSpPr>
              <p:cNvPr id="51779" name="Freeform 375"/>
              <p:cNvSpPr>
                <a:spLocks noChangeAspect="1"/>
              </p:cNvSpPr>
              <p:nvPr/>
            </p:nvSpPr>
            <p:spPr bwMode="auto">
              <a:xfrm>
                <a:off x="1684" y="3167"/>
                <a:ext cx="7" cy="32"/>
              </a:xfrm>
              <a:custGeom>
                <a:avLst/>
                <a:gdLst>
                  <a:gd name="T0" fmla="*/ 0 w 52"/>
                  <a:gd name="T1" fmla="*/ 254 h 254"/>
                  <a:gd name="T2" fmla="*/ 0 w 52"/>
                  <a:gd name="T3" fmla="*/ 138 h 254"/>
                  <a:gd name="T4" fmla="*/ 23 w 52"/>
                  <a:gd name="T5" fmla="*/ 116 h 254"/>
                  <a:gd name="T6" fmla="*/ 29 w 52"/>
                  <a:gd name="T7" fmla="*/ 7 h 254"/>
                  <a:gd name="T8" fmla="*/ 52 w 52"/>
                  <a:gd name="T9" fmla="*/ 0 h 254"/>
                  <a:gd name="T10" fmla="*/ 23 w 52"/>
                  <a:gd name="T11" fmla="*/ 80 h 254"/>
                  <a:gd name="T12" fmla="*/ 0 w 52"/>
                  <a:gd name="T13" fmla="*/ 254 h 254"/>
                  <a:gd name="T14" fmla="*/ 0 60000 65536"/>
                  <a:gd name="T15" fmla="*/ 0 60000 65536"/>
                  <a:gd name="T16" fmla="*/ 0 60000 65536"/>
                  <a:gd name="T17" fmla="*/ 0 60000 65536"/>
                  <a:gd name="T18" fmla="*/ 0 60000 65536"/>
                  <a:gd name="T19" fmla="*/ 0 60000 65536"/>
                  <a:gd name="T20" fmla="*/ 0 60000 65536"/>
                  <a:gd name="T21" fmla="*/ 0 w 52"/>
                  <a:gd name="T22" fmla="*/ 0 h 254"/>
                  <a:gd name="T23" fmla="*/ 52 w 52"/>
                  <a:gd name="T24" fmla="*/ 254 h 25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2" h="254">
                    <a:moveTo>
                      <a:pt x="0" y="254"/>
                    </a:moveTo>
                    <a:lnTo>
                      <a:pt x="0" y="138"/>
                    </a:lnTo>
                    <a:lnTo>
                      <a:pt x="23" y="116"/>
                    </a:lnTo>
                    <a:lnTo>
                      <a:pt x="29" y="7"/>
                    </a:lnTo>
                    <a:lnTo>
                      <a:pt x="52" y="0"/>
                    </a:lnTo>
                    <a:lnTo>
                      <a:pt x="23" y="80"/>
                    </a:lnTo>
                    <a:lnTo>
                      <a:pt x="0" y="254"/>
                    </a:lnTo>
                    <a:close/>
                  </a:path>
                </a:pathLst>
              </a:custGeom>
              <a:solidFill>
                <a:srgbClr val="1F1A17"/>
              </a:solidFill>
              <a:ln w="9525">
                <a:noFill/>
                <a:round/>
                <a:headEnd/>
                <a:tailEnd/>
              </a:ln>
            </p:spPr>
            <p:txBody>
              <a:bodyPr>
                <a:prstTxWarp prst="textNoShape">
                  <a:avLst/>
                </a:prstTxWarp>
              </a:bodyPr>
              <a:lstStyle/>
              <a:p>
                <a:endParaRPr lang="en-US"/>
              </a:p>
            </p:txBody>
          </p:sp>
          <p:sp>
            <p:nvSpPr>
              <p:cNvPr id="51780" name="Freeform 376"/>
              <p:cNvSpPr>
                <a:spLocks noChangeAspect="1"/>
              </p:cNvSpPr>
              <p:nvPr/>
            </p:nvSpPr>
            <p:spPr bwMode="auto">
              <a:xfrm>
                <a:off x="2509" y="3167"/>
                <a:ext cx="57" cy="39"/>
              </a:xfrm>
              <a:custGeom>
                <a:avLst/>
                <a:gdLst>
                  <a:gd name="T0" fmla="*/ 160 w 453"/>
                  <a:gd name="T1" fmla="*/ 80 h 312"/>
                  <a:gd name="T2" fmla="*/ 234 w 453"/>
                  <a:gd name="T3" fmla="*/ 101 h 312"/>
                  <a:gd name="T4" fmla="*/ 336 w 453"/>
                  <a:gd name="T5" fmla="*/ 167 h 312"/>
                  <a:gd name="T6" fmla="*/ 445 w 453"/>
                  <a:gd name="T7" fmla="*/ 283 h 312"/>
                  <a:gd name="T8" fmla="*/ 453 w 453"/>
                  <a:gd name="T9" fmla="*/ 312 h 312"/>
                  <a:gd name="T10" fmla="*/ 190 w 453"/>
                  <a:gd name="T11" fmla="*/ 116 h 312"/>
                  <a:gd name="T12" fmla="*/ 117 w 453"/>
                  <a:gd name="T13" fmla="*/ 94 h 312"/>
                  <a:gd name="T14" fmla="*/ 117 w 453"/>
                  <a:gd name="T15" fmla="*/ 80 h 312"/>
                  <a:gd name="T16" fmla="*/ 96 w 453"/>
                  <a:gd name="T17" fmla="*/ 72 h 312"/>
                  <a:gd name="T18" fmla="*/ 74 w 453"/>
                  <a:gd name="T19" fmla="*/ 50 h 312"/>
                  <a:gd name="T20" fmla="*/ 66 w 453"/>
                  <a:gd name="T21" fmla="*/ 58 h 312"/>
                  <a:gd name="T22" fmla="*/ 66 w 453"/>
                  <a:gd name="T23" fmla="*/ 80 h 312"/>
                  <a:gd name="T24" fmla="*/ 45 w 453"/>
                  <a:gd name="T25" fmla="*/ 72 h 312"/>
                  <a:gd name="T26" fmla="*/ 0 w 453"/>
                  <a:gd name="T27" fmla="*/ 21 h 312"/>
                  <a:gd name="T28" fmla="*/ 0 w 453"/>
                  <a:gd name="T29" fmla="*/ 0 h 312"/>
                  <a:gd name="T30" fmla="*/ 30 w 453"/>
                  <a:gd name="T31" fmla="*/ 0 h 312"/>
                  <a:gd name="T32" fmla="*/ 160 w 453"/>
                  <a:gd name="T33" fmla="*/ 80 h 31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53"/>
                  <a:gd name="T52" fmla="*/ 0 h 312"/>
                  <a:gd name="T53" fmla="*/ 453 w 453"/>
                  <a:gd name="T54" fmla="*/ 312 h 31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53" h="312">
                    <a:moveTo>
                      <a:pt x="160" y="80"/>
                    </a:moveTo>
                    <a:lnTo>
                      <a:pt x="234" y="101"/>
                    </a:lnTo>
                    <a:lnTo>
                      <a:pt x="336" y="167"/>
                    </a:lnTo>
                    <a:lnTo>
                      <a:pt x="445" y="283"/>
                    </a:lnTo>
                    <a:lnTo>
                      <a:pt x="453" y="312"/>
                    </a:lnTo>
                    <a:lnTo>
                      <a:pt x="190" y="116"/>
                    </a:lnTo>
                    <a:lnTo>
                      <a:pt x="117" y="94"/>
                    </a:lnTo>
                    <a:lnTo>
                      <a:pt x="117" y="80"/>
                    </a:lnTo>
                    <a:lnTo>
                      <a:pt x="96" y="72"/>
                    </a:lnTo>
                    <a:lnTo>
                      <a:pt x="74" y="50"/>
                    </a:lnTo>
                    <a:lnTo>
                      <a:pt x="66" y="58"/>
                    </a:lnTo>
                    <a:lnTo>
                      <a:pt x="66" y="80"/>
                    </a:lnTo>
                    <a:lnTo>
                      <a:pt x="45" y="72"/>
                    </a:lnTo>
                    <a:lnTo>
                      <a:pt x="0" y="21"/>
                    </a:lnTo>
                    <a:lnTo>
                      <a:pt x="0" y="0"/>
                    </a:lnTo>
                    <a:lnTo>
                      <a:pt x="30" y="0"/>
                    </a:lnTo>
                    <a:lnTo>
                      <a:pt x="160" y="80"/>
                    </a:lnTo>
                    <a:close/>
                  </a:path>
                </a:pathLst>
              </a:custGeom>
              <a:solidFill>
                <a:srgbClr val="96AEBE"/>
              </a:solidFill>
              <a:ln w="9525">
                <a:noFill/>
                <a:round/>
                <a:headEnd/>
                <a:tailEnd/>
              </a:ln>
            </p:spPr>
            <p:txBody>
              <a:bodyPr>
                <a:prstTxWarp prst="textNoShape">
                  <a:avLst/>
                </a:prstTxWarp>
              </a:bodyPr>
              <a:lstStyle/>
              <a:p>
                <a:endParaRPr lang="en-US"/>
              </a:p>
            </p:txBody>
          </p:sp>
          <p:sp>
            <p:nvSpPr>
              <p:cNvPr id="51781" name="Freeform 377"/>
              <p:cNvSpPr>
                <a:spLocks noChangeAspect="1"/>
              </p:cNvSpPr>
              <p:nvPr/>
            </p:nvSpPr>
            <p:spPr bwMode="auto">
              <a:xfrm>
                <a:off x="2579" y="3168"/>
                <a:ext cx="12" cy="59"/>
              </a:xfrm>
              <a:custGeom>
                <a:avLst/>
                <a:gdLst>
                  <a:gd name="T0" fmla="*/ 51 w 94"/>
                  <a:gd name="T1" fmla="*/ 145 h 473"/>
                  <a:gd name="T2" fmla="*/ 94 w 94"/>
                  <a:gd name="T3" fmla="*/ 444 h 473"/>
                  <a:gd name="T4" fmla="*/ 94 w 94"/>
                  <a:gd name="T5" fmla="*/ 473 h 473"/>
                  <a:gd name="T6" fmla="*/ 7 w 94"/>
                  <a:gd name="T7" fmla="*/ 305 h 473"/>
                  <a:gd name="T8" fmla="*/ 0 w 94"/>
                  <a:gd name="T9" fmla="*/ 0 h 473"/>
                  <a:gd name="T10" fmla="*/ 51 w 94"/>
                  <a:gd name="T11" fmla="*/ 65 h 473"/>
                  <a:gd name="T12" fmla="*/ 51 w 94"/>
                  <a:gd name="T13" fmla="*/ 145 h 473"/>
                  <a:gd name="T14" fmla="*/ 0 60000 65536"/>
                  <a:gd name="T15" fmla="*/ 0 60000 65536"/>
                  <a:gd name="T16" fmla="*/ 0 60000 65536"/>
                  <a:gd name="T17" fmla="*/ 0 60000 65536"/>
                  <a:gd name="T18" fmla="*/ 0 60000 65536"/>
                  <a:gd name="T19" fmla="*/ 0 60000 65536"/>
                  <a:gd name="T20" fmla="*/ 0 60000 65536"/>
                  <a:gd name="T21" fmla="*/ 0 w 94"/>
                  <a:gd name="T22" fmla="*/ 0 h 473"/>
                  <a:gd name="T23" fmla="*/ 94 w 94"/>
                  <a:gd name="T24" fmla="*/ 473 h 47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94" h="473">
                    <a:moveTo>
                      <a:pt x="51" y="145"/>
                    </a:moveTo>
                    <a:lnTo>
                      <a:pt x="94" y="444"/>
                    </a:lnTo>
                    <a:lnTo>
                      <a:pt x="94" y="473"/>
                    </a:lnTo>
                    <a:lnTo>
                      <a:pt x="7" y="305"/>
                    </a:lnTo>
                    <a:lnTo>
                      <a:pt x="0" y="0"/>
                    </a:lnTo>
                    <a:lnTo>
                      <a:pt x="51" y="65"/>
                    </a:lnTo>
                    <a:lnTo>
                      <a:pt x="51" y="145"/>
                    </a:lnTo>
                    <a:close/>
                  </a:path>
                </a:pathLst>
              </a:custGeom>
              <a:solidFill>
                <a:srgbClr val="96946B"/>
              </a:solidFill>
              <a:ln w="9525">
                <a:noFill/>
                <a:round/>
                <a:headEnd/>
                <a:tailEnd/>
              </a:ln>
            </p:spPr>
            <p:txBody>
              <a:bodyPr>
                <a:prstTxWarp prst="textNoShape">
                  <a:avLst/>
                </a:prstTxWarp>
              </a:bodyPr>
              <a:lstStyle/>
              <a:p>
                <a:endParaRPr lang="en-US"/>
              </a:p>
            </p:txBody>
          </p:sp>
          <p:sp>
            <p:nvSpPr>
              <p:cNvPr id="51782" name="Freeform 378"/>
              <p:cNvSpPr>
                <a:spLocks noChangeAspect="1"/>
              </p:cNvSpPr>
              <p:nvPr/>
            </p:nvSpPr>
            <p:spPr bwMode="auto">
              <a:xfrm>
                <a:off x="2587" y="3168"/>
                <a:ext cx="33" cy="16"/>
              </a:xfrm>
              <a:custGeom>
                <a:avLst/>
                <a:gdLst>
                  <a:gd name="T0" fmla="*/ 262 w 262"/>
                  <a:gd name="T1" fmla="*/ 131 h 131"/>
                  <a:gd name="T2" fmla="*/ 110 w 262"/>
                  <a:gd name="T3" fmla="*/ 94 h 131"/>
                  <a:gd name="T4" fmla="*/ 73 w 262"/>
                  <a:gd name="T5" fmla="*/ 116 h 131"/>
                  <a:gd name="T6" fmla="*/ 0 w 262"/>
                  <a:gd name="T7" fmla="*/ 0 h 131"/>
                  <a:gd name="T8" fmla="*/ 204 w 262"/>
                  <a:gd name="T9" fmla="*/ 36 h 131"/>
                  <a:gd name="T10" fmla="*/ 262 w 262"/>
                  <a:gd name="T11" fmla="*/ 131 h 131"/>
                  <a:gd name="T12" fmla="*/ 0 60000 65536"/>
                  <a:gd name="T13" fmla="*/ 0 60000 65536"/>
                  <a:gd name="T14" fmla="*/ 0 60000 65536"/>
                  <a:gd name="T15" fmla="*/ 0 60000 65536"/>
                  <a:gd name="T16" fmla="*/ 0 60000 65536"/>
                  <a:gd name="T17" fmla="*/ 0 60000 65536"/>
                  <a:gd name="T18" fmla="*/ 0 w 262"/>
                  <a:gd name="T19" fmla="*/ 0 h 131"/>
                  <a:gd name="T20" fmla="*/ 262 w 262"/>
                  <a:gd name="T21" fmla="*/ 131 h 131"/>
                </a:gdLst>
                <a:ahLst/>
                <a:cxnLst>
                  <a:cxn ang="T12">
                    <a:pos x="T0" y="T1"/>
                  </a:cxn>
                  <a:cxn ang="T13">
                    <a:pos x="T2" y="T3"/>
                  </a:cxn>
                  <a:cxn ang="T14">
                    <a:pos x="T4" y="T5"/>
                  </a:cxn>
                  <a:cxn ang="T15">
                    <a:pos x="T6" y="T7"/>
                  </a:cxn>
                  <a:cxn ang="T16">
                    <a:pos x="T8" y="T9"/>
                  </a:cxn>
                  <a:cxn ang="T17">
                    <a:pos x="T10" y="T11"/>
                  </a:cxn>
                </a:cxnLst>
                <a:rect l="T18" t="T19" r="T20" b="T21"/>
                <a:pathLst>
                  <a:path w="262" h="131">
                    <a:moveTo>
                      <a:pt x="262" y="131"/>
                    </a:moveTo>
                    <a:lnTo>
                      <a:pt x="110" y="94"/>
                    </a:lnTo>
                    <a:lnTo>
                      <a:pt x="73" y="116"/>
                    </a:lnTo>
                    <a:lnTo>
                      <a:pt x="0" y="0"/>
                    </a:lnTo>
                    <a:lnTo>
                      <a:pt x="204" y="36"/>
                    </a:lnTo>
                    <a:lnTo>
                      <a:pt x="262" y="131"/>
                    </a:lnTo>
                    <a:close/>
                  </a:path>
                </a:pathLst>
              </a:custGeom>
              <a:solidFill>
                <a:srgbClr val="C2C165"/>
              </a:solidFill>
              <a:ln w="9525">
                <a:noFill/>
                <a:round/>
                <a:headEnd/>
                <a:tailEnd/>
              </a:ln>
            </p:spPr>
            <p:txBody>
              <a:bodyPr>
                <a:prstTxWarp prst="textNoShape">
                  <a:avLst/>
                </a:prstTxWarp>
              </a:bodyPr>
              <a:lstStyle/>
              <a:p>
                <a:endParaRPr lang="en-US"/>
              </a:p>
            </p:txBody>
          </p:sp>
          <p:sp>
            <p:nvSpPr>
              <p:cNvPr id="51783" name="Freeform 379"/>
              <p:cNvSpPr>
                <a:spLocks noChangeAspect="1"/>
              </p:cNvSpPr>
              <p:nvPr/>
            </p:nvSpPr>
            <p:spPr bwMode="auto">
              <a:xfrm>
                <a:off x="2672" y="3168"/>
                <a:ext cx="27" cy="50"/>
              </a:xfrm>
              <a:custGeom>
                <a:avLst/>
                <a:gdLst>
                  <a:gd name="T0" fmla="*/ 116 w 218"/>
                  <a:gd name="T1" fmla="*/ 204 h 400"/>
                  <a:gd name="T2" fmla="*/ 196 w 218"/>
                  <a:gd name="T3" fmla="*/ 371 h 400"/>
                  <a:gd name="T4" fmla="*/ 211 w 218"/>
                  <a:gd name="T5" fmla="*/ 379 h 400"/>
                  <a:gd name="T6" fmla="*/ 218 w 218"/>
                  <a:gd name="T7" fmla="*/ 379 h 400"/>
                  <a:gd name="T8" fmla="*/ 218 w 218"/>
                  <a:gd name="T9" fmla="*/ 400 h 400"/>
                  <a:gd name="T10" fmla="*/ 167 w 218"/>
                  <a:gd name="T11" fmla="*/ 393 h 400"/>
                  <a:gd name="T12" fmla="*/ 175 w 218"/>
                  <a:gd name="T13" fmla="*/ 379 h 400"/>
                  <a:gd name="T14" fmla="*/ 175 w 218"/>
                  <a:gd name="T15" fmla="*/ 350 h 400"/>
                  <a:gd name="T16" fmla="*/ 152 w 218"/>
                  <a:gd name="T17" fmla="*/ 328 h 400"/>
                  <a:gd name="T18" fmla="*/ 146 w 218"/>
                  <a:gd name="T19" fmla="*/ 342 h 400"/>
                  <a:gd name="T20" fmla="*/ 146 w 218"/>
                  <a:gd name="T21" fmla="*/ 350 h 400"/>
                  <a:gd name="T22" fmla="*/ 72 w 218"/>
                  <a:gd name="T23" fmla="*/ 254 h 400"/>
                  <a:gd name="T24" fmla="*/ 0 w 218"/>
                  <a:gd name="T25" fmla="*/ 0 h 400"/>
                  <a:gd name="T26" fmla="*/ 80 w 218"/>
                  <a:gd name="T27" fmla="*/ 36 h 400"/>
                  <a:gd name="T28" fmla="*/ 116 w 218"/>
                  <a:gd name="T29" fmla="*/ 204 h 40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18"/>
                  <a:gd name="T46" fmla="*/ 0 h 400"/>
                  <a:gd name="T47" fmla="*/ 218 w 218"/>
                  <a:gd name="T48" fmla="*/ 400 h 40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18" h="400">
                    <a:moveTo>
                      <a:pt x="116" y="204"/>
                    </a:moveTo>
                    <a:lnTo>
                      <a:pt x="196" y="371"/>
                    </a:lnTo>
                    <a:lnTo>
                      <a:pt x="211" y="379"/>
                    </a:lnTo>
                    <a:lnTo>
                      <a:pt x="218" y="379"/>
                    </a:lnTo>
                    <a:lnTo>
                      <a:pt x="218" y="400"/>
                    </a:lnTo>
                    <a:lnTo>
                      <a:pt x="167" y="393"/>
                    </a:lnTo>
                    <a:lnTo>
                      <a:pt x="175" y="379"/>
                    </a:lnTo>
                    <a:lnTo>
                      <a:pt x="175" y="350"/>
                    </a:lnTo>
                    <a:lnTo>
                      <a:pt x="152" y="328"/>
                    </a:lnTo>
                    <a:lnTo>
                      <a:pt x="146" y="342"/>
                    </a:lnTo>
                    <a:lnTo>
                      <a:pt x="146" y="350"/>
                    </a:lnTo>
                    <a:lnTo>
                      <a:pt x="72" y="254"/>
                    </a:lnTo>
                    <a:lnTo>
                      <a:pt x="0" y="0"/>
                    </a:lnTo>
                    <a:lnTo>
                      <a:pt x="80" y="36"/>
                    </a:lnTo>
                    <a:lnTo>
                      <a:pt x="116" y="204"/>
                    </a:lnTo>
                    <a:close/>
                  </a:path>
                </a:pathLst>
              </a:custGeom>
              <a:solidFill>
                <a:srgbClr val="F29BBE"/>
              </a:solidFill>
              <a:ln w="9525">
                <a:noFill/>
                <a:round/>
                <a:headEnd/>
                <a:tailEnd/>
              </a:ln>
            </p:spPr>
            <p:txBody>
              <a:bodyPr>
                <a:prstTxWarp prst="textNoShape">
                  <a:avLst/>
                </a:prstTxWarp>
              </a:bodyPr>
              <a:lstStyle/>
              <a:p>
                <a:endParaRPr lang="en-US"/>
              </a:p>
            </p:txBody>
          </p:sp>
          <p:sp>
            <p:nvSpPr>
              <p:cNvPr id="51784" name="Freeform 380"/>
              <p:cNvSpPr>
                <a:spLocks noChangeAspect="1"/>
              </p:cNvSpPr>
              <p:nvPr/>
            </p:nvSpPr>
            <p:spPr bwMode="auto">
              <a:xfrm>
                <a:off x="1696" y="3170"/>
                <a:ext cx="13" cy="65"/>
              </a:xfrm>
              <a:custGeom>
                <a:avLst/>
                <a:gdLst>
                  <a:gd name="T0" fmla="*/ 102 w 102"/>
                  <a:gd name="T1" fmla="*/ 29 h 517"/>
                  <a:gd name="T2" fmla="*/ 66 w 102"/>
                  <a:gd name="T3" fmla="*/ 87 h 517"/>
                  <a:gd name="T4" fmla="*/ 30 w 102"/>
                  <a:gd name="T5" fmla="*/ 189 h 517"/>
                  <a:gd name="T6" fmla="*/ 16 w 102"/>
                  <a:gd name="T7" fmla="*/ 451 h 517"/>
                  <a:gd name="T8" fmla="*/ 22 w 102"/>
                  <a:gd name="T9" fmla="*/ 517 h 517"/>
                  <a:gd name="T10" fmla="*/ 0 w 102"/>
                  <a:gd name="T11" fmla="*/ 473 h 517"/>
                  <a:gd name="T12" fmla="*/ 22 w 102"/>
                  <a:gd name="T13" fmla="*/ 145 h 517"/>
                  <a:gd name="T14" fmla="*/ 96 w 102"/>
                  <a:gd name="T15" fmla="*/ 0 h 517"/>
                  <a:gd name="T16" fmla="*/ 102 w 102"/>
                  <a:gd name="T17" fmla="*/ 0 h 517"/>
                  <a:gd name="T18" fmla="*/ 102 w 102"/>
                  <a:gd name="T19" fmla="*/ 29 h 51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2"/>
                  <a:gd name="T31" fmla="*/ 0 h 517"/>
                  <a:gd name="T32" fmla="*/ 102 w 102"/>
                  <a:gd name="T33" fmla="*/ 517 h 51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2" h="517">
                    <a:moveTo>
                      <a:pt x="102" y="29"/>
                    </a:moveTo>
                    <a:lnTo>
                      <a:pt x="66" y="87"/>
                    </a:lnTo>
                    <a:lnTo>
                      <a:pt x="30" y="189"/>
                    </a:lnTo>
                    <a:lnTo>
                      <a:pt x="16" y="451"/>
                    </a:lnTo>
                    <a:lnTo>
                      <a:pt x="22" y="517"/>
                    </a:lnTo>
                    <a:lnTo>
                      <a:pt x="0" y="473"/>
                    </a:lnTo>
                    <a:lnTo>
                      <a:pt x="22" y="145"/>
                    </a:lnTo>
                    <a:lnTo>
                      <a:pt x="96" y="0"/>
                    </a:lnTo>
                    <a:lnTo>
                      <a:pt x="102" y="0"/>
                    </a:lnTo>
                    <a:lnTo>
                      <a:pt x="102" y="29"/>
                    </a:lnTo>
                    <a:close/>
                  </a:path>
                </a:pathLst>
              </a:custGeom>
              <a:solidFill>
                <a:srgbClr val="1F1A17"/>
              </a:solidFill>
              <a:ln w="9525">
                <a:noFill/>
                <a:round/>
                <a:headEnd/>
                <a:tailEnd/>
              </a:ln>
            </p:spPr>
            <p:txBody>
              <a:bodyPr>
                <a:prstTxWarp prst="textNoShape">
                  <a:avLst/>
                </a:prstTxWarp>
              </a:bodyPr>
              <a:lstStyle/>
              <a:p>
                <a:endParaRPr lang="en-US"/>
              </a:p>
            </p:txBody>
          </p:sp>
          <p:sp>
            <p:nvSpPr>
              <p:cNvPr id="51785" name="Freeform 381"/>
              <p:cNvSpPr>
                <a:spLocks noChangeAspect="1"/>
              </p:cNvSpPr>
              <p:nvPr/>
            </p:nvSpPr>
            <p:spPr bwMode="auto">
              <a:xfrm>
                <a:off x="1774" y="3172"/>
                <a:ext cx="10" cy="46"/>
              </a:xfrm>
              <a:custGeom>
                <a:avLst/>
                <a:gdLst>
                  <a:gd name="T0" fmla="*/ 80 w 80"/>
                  <a:gd name="T1" fmla="*/ 7 h 364"/>
                  <a:gd name="T2" fmla="*/ 7 w 80"/>
                  <a:gd name="T3" fmla="*/ 124 h 364"/>
                  <a:gd name="T4" fmla="*/ 44 w 80"/>
                  <a:gd name="T5" fmla="*/ 364 h 364"/>
                  <a:gd name="T6" fmla="*/ 0 w 80"/>
                  <a:gd name="T7" fmla="*/ 240 h 364"/>
                  <a:gd name="T8" fmla="*/ 7 w 80"/>
                  <a:gd name="T9" fmla="*/ 73 h 364"/>
                  <a:gd name="T10" fmla="*/ 58 w 80"/>
                  <a:gd name="T11" fmla="*/ 0 h 364"/>
                  <a:gd name="T12" fmla="*/ 72 w 80"/>
                  <a:gd name="T13" fmla="*/ 0 h 364"/>
                  <a:gd name="T14" fmla="*/ 80 w 80"/>
                  <a:gd name="T15" fmla="*/ 7 h 364"/>
                  <a:gd name="T16" fmla="*/ 0 60000 65536"/>
                  <a:gd name="T17" fmla="*/ 0 60000 65536"/>
                  <a:gd name="T18" fmla="*/ 0 60000 65536"/>
                  <a:gd name="T19" fmla="*/ 0 60000 65536"/>
                  <a:gd name="T20" fmla="*/ 0 60000 65536"/>
                  <a:gd name="T21" fmla="*/ 0 60000 65536"/>
                  <a:gd name="T22" fmla="*/ 0 60000 65536"/>
                  <a:gd name="T23" fmla="*/ 0 60000 65536"/>
                  <a:gd name="T24" fmla="*/ 0 w 80"/>
                  <a:gd name="T25" fmla="*/ 0 h 364"/>
                  <a:gd name="T26" fmla="*/ 80 w 80"/>
                  <a:gd name="T27" fmla="*/ 364 h 36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80" h="364">
                    <a:moveTo>
                      <a:pt x="80" y="7"/>
                    </a:moveTo>
                    <a:lnTo>
                      <a:pt x="7" y="124"/>
                    </a:lnTo>
                    <a:lnTo>
                      <a:pt x="44" y="364"/>
                    </a:lnTo>
                    <a:lnTo>
                      <a:pt x="0" y="240"/>
                    </a:lnTo>
                    <a:lnTo>
                      <a:pt x="7" y="73"/>
                    </a:lnTo>
                    <a:lnTo>
                      <a:pt x="58" y="0"/>
                    </a:lnTo>
                    <a:lnTo>
                      <a:pt x="72" y="0"/>
                    </a:lnTo>
                    <a:lnTo>
                      <a:pt x="80" y="7"/>
                    </a:lnTo>
                    <a:close/>
                  </a:path>
                </a:pathLst>
              </a:custGeom>
              <a:solidFill>
                <a:srgbClr val="1F1A17"/>
              </a:solidFill>
              <a:ln w="9525">
                <a:noFill/>
                <a:round/>
                <a:headEnd/>
                <a:tailEnd/>
              </a:ln>
            </p:spPr>
            <p:txBody>
              <a:bodyPr>
                <a:prstTxWarp prst="textNoShape">
                  <a:avLst/>
                </a:prstTxWarp>
              </a:bodyPr>
              <a:lstStyle/>
              <a:p>
                <a:endParaRPr lang="en-US"/>
              </a:p>
            </p:txBody>
          </p:sp>
          <p:sp>
            <p:nvSpPr>
              <p:cNvPr id="51786" name="Freeform 382"/>
              <p:cNvSpPr>
                <a:spLocks noChangeAspect="1"/>
              </p:cNvSpPr>
              <p:nvPr/>
            </p:nvSpPr>
            <p:spPr bwMode="auto">
              <a:xfrm>
                <a:off x="2168" y="3173"/>
                <a:ext cx="10" cy="21"/>
              </a:xfrm>
              <a:custGeom>
                <a:avLst/>
                <a:gdLst>
                  <a:gd name="T0" fmla="*/ 15 w 80"/>
                  <a:gd name="T1" fmla="*/ 168 h 168"/>
                  <a:gd name="T2" fmla="*/ 8 w 80"/>
                  <a:gd name="T3" fmla="*/ 168 h 168"/>
                  <a:gd name="T4" fmla="*/ 0 w 80"/>
                  <a:gd name="T5" fmla="*/ 161 h 168"/>
                  <a:gd name="T6" fmla="*/ 80 w 80"/>
                  <a:gd name="T7" fmla="*/ 0 h 168"/>
                  <a:gd name="T8" fmla="*/ 37 w 80"/>
                  <a:gd name="T9" fmla="*/ 146 h 168"/>
                  <a:gd name="T10" fmla="*/ 15 w 80"/>
                  <a:gd name="T11" fmla="*/ 168 h 168"/>
                  <a:gd name="T12" fmla="*/ 0 60000 65536"/>
                  <a:gd name="T13" fmla="*/ 0 60000 65536"/>
                  <a:gd name="T14" fmla="*/ 0 60000 65536"/>
                  <a:gd name="T15" fmla="*/ 0 60000 65536"/>
                  <a:gd name="T16" fmla="*/ 0 60000 65536"/>
                  <a:gd name="T17" fmla="*/ 0 60000 65536"/>
                  <a:gd name="T18" fmla="*/ 0 w 80"/>
                  <a:gd name="T19" fmla="*/ 0 h 168"/>
                  <a:gd name="T20" fmla="*/ 80 w 80"/>
                  <a:gd name="T21" fmla="*/ 168 h 168"/>
                </a:gdLst>
                <a:ahLst/>
                <a:cxnLst>
                  <a:cxn ang="T12">
                    <a:pos x="T0" y="T1"/>
                  </a:cxn>
                  <a:cxn ang="T13">
                    <a:pos x="T2" y="T3"/>
                  </a:cxn>
                  <a:cxn ang="T14">
                    <a:pos x="T4" y="T5"/>
                  </a:cxn>
                  <a:cxn ang="T15">
                    <a:pos x="T6" y="T7"/>
                  </a:cxn>
                  <a:cxn ang="T16">
                    <a:pos x="T8" y="T9"/>
                  </a:cxn>
                  <a:cxn ang="T17">
                    <a:pos x="T10" y="T11"/>
                  </a:cxn>
                </a:cxnLst>
                <a:rect l="T18" t="T19" r="T20" b="T21"/>
                <a:pathLst>
                  <a:path w="80" h="168">
                    <a:moveTo>
                      <a:pt x="15" y="168"/>
                    </a:moveTo>
                    <a:lnTo>
                      <a:pt x="8" y="168"/>
                    </a:lnTo>
                    <a:lnTo>
                      <a:pt x="0" y="161"/>
                    </a:lnTo>
                    <a:lnTo>
                      <a:pt x="80" y="0"/>
                    </a:lnTo>
                    <a:lnTo>
                      <a:pt x="37" y="146"/>
                    </a:lnTo>
                    <a:lnTo>
                      <a:pt x="15" y="168"/>
                    </a:lnTo>
                    <a:close/>
                  </a:path>
                </a:pathLst>
              </a:custGeom>
              <a:solidFill>
                <a:srgbClr val="1F1A17"/>
              </a:solidFill>
              <a:ln w="9525">
                <a:noFill/>
                <a:round/>
                <a:headEnd/>
                <a:tailEnd/>
              </a:ln>
            </p:spPr>
            <p:txBody>
              <a:bodyPr>
                <a:prstTxWarp prst="textNoShape">
                  <a:avLst/>
                </a:prstTxWarp>
              </a:bodyPr>
              <a:lstStyle/>
              <a:p>
                <a:endParaRPr lang="en-US"/>
              </a:p>
            </p:txBody>
          </p:sp>
          <p:sp>
            <p:nvSpPr>
              <p:cNvPr id="51787" name="Freeform 383"/>
              <p:cNvSpPr>
                <a:spLocks noChangeAspect="1"/>
              </p:cNvSpPr>
              <p:nvPr/>
            </p:nvSpPr>
            <p:spPr bwMode="auto">
              <a:xfrm>
                <a:off x="2041" y="3174"/>
                <a:ext cx="20" cy="55"/>
              </a:xfrm>
              <a:custGeom>
                <a:avLst/>
                <a:gdLst>
                  <a:gd name="T0" fmla="*/ 160 w 160"/>
                  <a:gd name="T1" fmla="*/ 14 h 437"/>
                  <a:gd name="T2" fmla="*/ 87 w 160"/>
                  <a:gd name="T3" fmla="*/ 160 h 437"/>
                  <a:gd name="T4" fmla="*/ 87 w 160"/>
                  <a:gd name="T5" fmla="*/ 291 h 437"/>
                  <a:gd name="T6" fmla="*/ 72 w 160"/>
                  <a:gd name="T7" fmla="*/ 277 h 437"/>
                  <a:gd name="T8" fmla="*/ 0 w 160"/>
                  <a:gd name="T9" fmla="*/ 437 h 437"/>
                  <a:gd name="T10" fmla="*/ 124 w 160"/>
                  <a:gd name="T11" fmla="*/ 0 h 437"/>
                  <a:gd name="T12" fmla="*/ 146 w 160"/>
                  <a:gd name="T13" fmla="*/ 0 h 437"/>
                  <a:gd name="T14" fmla="*/ 160 w 160"/>
                  <a:gd name="T15" fmla="*/ 14 h 437"/>
                  <a:gd name="T16" fmla="*/ 0 60000 65536"/>
                  <a:gd name="T17" fmla="*/ 0 60000 65536"/>
                  <a:gd name="T18" fmla="*/ 0 60000 65536"/>
                  <a:gd name="T19" fmla="*/ 0 60000 65536"/>
                  <a:gd name="T20" fmla="*/ 0 60000 65536"/>
                  <a:gd name="T21" fmla="*/ 0 60000 65536"/>
                  <a:gd name="T22" fmla="*/ 0 60000 65536"/>
                  <a:gd name="T23" fmla="*/ 0 60000 65536"/>
                  <a:gd name="T24" fmla="*/ 0 w 160"/>
                  <a:gd name="T25" fmla="*/ 0 h 437"/>
                  <a:gd name="T26" fmla="*/ 160 w 160"/>
                  <a:gd name="T27" fmla="*/ 437 h 43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60" h="437">
                    <a:moveTo>
                      <a:pt x="160" y="14"/>
                    </a:moveTo>
                    <a:lnTo>
                      <a:pt x="87" y="160"/>
                    </a:lnTo>
                    <a:lnTo>
                      <a:pt x="87" y="291"/>
                    </a:lnTo>
                    <a:lnTo>
                      <a:pt x="72" y="277"/>
                    </a:lnTo>
                    <a:lnTo>
                      <a:pt x="0" y="437"/>
                    </a:lnTo>
                    <a:lnTo>
                      <a:pt x="124" y="0"/>
                    </a:lnTo>
                    <a:lnTo>
                      <a:pt x="146" y="0"/>
                    </a:lnTo>
                    <a:lnTo>
                      <a:pt x="160" y="14"/>
                    </a:lnTo>
                    <a:close/>
                  </a:path>
                </a:pathLst>
              </a:custGeom>
              <a:solidFill>
                <a:srgbClr val="1F1A17"/>
              </a:solidFill>
              <a:ln w="9525">
                <a:noFill/>
                <a:round/>
                <a:headEnd/>
                <a:tailEnd/>
              </a:ln>
            </p:spPr>
            <p:txBody>
              <a:bodyPr>
                <a:prstTxWarp prst="textNoShape">
                  <a:avLst/>
                </a:prstTxWarp>
              </a:bodyPr>
              <a:lstStyle/>
              <a:p>
                <a:endParaRPr lang="en-US"/>
              </a:p>
            </p:txBody>
          </p:sp>
          <p:sp>
            <p:nvSpPr>
              <p:cNvPr id="51788" name="Freeform 384"/>
              <p:cNvSpPr>
                <a:spLocks noChangeAspect="1"/>
              </p:cNvSpPr>
              <p:nvPr/>
            </p:nvSpPr>
            <p:spPr bwMode="auto">
              <a:xfrm>
                <a:off x="2364" y="3174"/>
                <a:ext cx="39" cy="57"/>
              </a:xfrm>
              <a:custGeom>
                <a:avLst/>
                <a:gdLst>
                  <a:gd name="T0" fmla="*/ 291 w 314"/>
                  <a:gd name="T1" fmla="*/ 116 h 459"/>
                  <a:gd name="T2" fmla="*/ 285 w 314"/>
                  <a:gd name="T3" fmla="*/ 160 h 459"/>
                  <a:gd name="T4" fmla="*/ 285 w 314"/>
                  <a:gd name="T5" fmla="*/ 174 h 459"/>
                  <a:gd name="T6" fmla="*/ 262 w 314"/>
                  <a:gd name="T7" fmla="*/ 138 h 459"/>
                  <a:gd name="T8" fmla="*/ 240 w 314"/>
                  <a:gd name="T9" fmla="*/ 225 h 459"/>
                  <a:gd name="T10" fmla="*/ 189 w 314"/>
                  <a:gd name="T11" fmla="*/ 305 h 459"/>
                  <a:gd name="T12" fmla="*/ 80 w 314"/>
                  <a:gd name="T13" fmla="*/ 385 h 459"/>
                  <a:gd name="T14" fmla="*/ 73 w 314"/>
                  <a:gd name="T15" fmla="*/ 393 h 459"/>
                  <a:gd name="T16" fmla="*/ 73 w 314"/>
                  <a:gd name="T17" fmla="*/ 385 h 459"/>
                  <a:gd name="T18" fmla="*/ 58 w 314"/>
                  <a:gd name="T19" fmla="*/ 371 h 459"/>
                  <a:gd name="T20" fmla="*/ 22 w 314"/>
                  <a:gd name="T21" fmla="*/ 437 h 459"/>
                  <a:gd name="T22" fmla="*/ 0 w 314"/>
                  <a:gd name="T23" fmla="*/ 459 h 459"/>
                  <a:gd name="T24" fmla="*/ 291 w 314"/>
                  <a:gd name="T25" fmla="*/ 88 h 459"/>
                  <a:gd name="T26" fmla="*/ 314 w 314"/>
                  <a:gd name="T27" fmla="*/ 0 h 459"/>
                  <a:gd name="T28" fmla="*/ 306 w 314"/>
                  <a:gd name="T29" fmla="*/ 116 h 459"/>
                  <a:gd name="T30" fmla="*/ 291 w 314"/>
                  <a:gd name="T31" fmla="*/ 116 h 459"/>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14"/>
                  <a:gd name="T49" fmla="*/ 0 h 459"/>
                  <a:gd name="T50" fmla="*/ 314 w 314"/>
                  <a:gd name="T51" fmla="*/ 459 h 459"/>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14" h="459">
                    <a:moveTo>
                      <a:pt x="291" y="116"/>
                    </a:moveTo>
                    <a:lnTo>
                      <a:pt x="285" y="160"/>
                    </a:lnTo>
                    <a:lnTo>
                      <a:pt x="285" y="174"/>
                    </a:lnTo>
                    <a:lnTo>
                      <a:pt x="262" y="138"/>
                    </a:lnTo>
                    <a:lnTo>
                      <a:pt x="240" y="225"/>
                    </a:lnTo>
                    <a:lnTo>
                      <a:pt x="189" y="305"/>
                    </a:lnTo>
                    <a:lnTo>
                      <a:pt x="80" y="385"/>
                    </a:lnTo>
                    <a:lnTo>
                      <a:pt x="73" y="393"/>
                    </a:lnTo>
                    <a:lnTo>
                      <a:pt x="73" y="385"/>
                    </a:lnTo>
                    <a:lnTo>
                      <a:pt x="58" y="371"/>
                    </a:lnTo>
                    <a:lnTo>
                      <a:pt x="22" y="437"/>
                    </a:lnTo>
                    <a:lnTo>
                      <a:pt x="0" y="459"/>
                    </a:lnTo>
                    <a:lnTo>
                      <a:pt x="291" y="88"/>
                    </a:lnTo>
                    <a:lnTo>
                      <a:pt x="314" y="0"/>
                    </a:lnTo>
                    <a:lnTo>
                      <a:pt x="306" y="116"/>
                    </a:lnTo>
                    <a:lnTo>
                      <a:pt x="291" y="116"/>
                    </a:lnTo>
                    <a:close/>
                  </a:path>
                </a:pathLst>
              </a:custGeom>
              <a:solidFill>
                <a:srgbClr val="EF9C9F"/>
              </a:solidFill>
              <a:ln w="9525">
                <a:noFill/>
                <a:round/>
                <a:headEnd/>
                <a:tailEnd/>
              </a:ln>
            </p:spPr>
            <p:txBody>
              <a:bodyPr>
                <a:prstTxWarp prst="textNoShape">
                  <a:avLst/>
                </a:prstTxWarp>
              </a:bodyPr>
              <a:lstStyle/>
              <a:p>
                <a:endParaRPr lang="en-US"/>
              </a:p>
            </p:txBody>
          </p:sp>
          <p:sp>
            <p:nvSpPr>
              <p:cNvPr id="51789" name="Freeform 385"/>
              <p:cNvSpPr>
                <a:spLocks noChangeAspect="1"/>
              </p:cNvSpPr>
              <p:nvPr/>
            </p:nvSpPr>
            <p:spPr bwMode="auto">
              <a:xfrm>
                <a:off x="2689" y="3174"/>
                <a:ext cx="22" cy="43"/>
              </a:xfrm>
              <a:custGeom>
                <a:avLst/>
                <a:gdLst>
                  <a:gd name="T0" fmla="*/ 174 w 174"/>
                  <a:gd name="T1" fmla="*/ 305 h 342"/>
                  <a:gd name="T2" fmla="*/ 131 w 174"/>
                  <a:gd name="T3" fmla="*/ 342 h 342"/>
                  <a:gd name="T4" fmla="*/ 51 w 174"/>
                  <a:gd name="T5" fmla="*/ 211 h 342"/>
                  <a:gd name="T6" fmla="*/ 0 w 174"/>
                  <a:gd name="T7" fmla="*/ 58 h 342"/>
                  <a:gd name="T8" fmla="*/ 0 w 174"/>
                  <a:gd name="T9" fmla="*/ 36 h 342"/>
                  <a:gd name="T10" fmla="*/ 37 w 174"/>
                  <a:gd name="T11" fmla="*/ 0 h 342"/>
                  <a:gd name="T12" fmla="*/ 94 w 174"/>
                  <a:gd name="T13" fmla="*/ 22 h 342"/>
                  <a:gd name="T14" fmla="*/ 174 w 174"/>
                  <a:gd name="T15" fmla="*/ 305 h 342"/>
                  <a:gd name="T16" fmla="*/ 0 60000 65536"/>
                  <a:gd name="T17" fmla="*/ 0 60000 65536"/>
                  <a:gd name="T18" fmla="*/ 0 60000 65536"/>
                  <a:gd name="T19" fmla="*/ 0 60000 65536"/>
                  <a:gd name="T20" fmla="*/ 0 60000 65536"/>
                  <a:gd name="T21" fmla="*/ 0 60000 65536"/>
                  <a:gd name="T22" fmla="*/ 0 60000 65536"/>
                  <a:gd name="T23" fmla="*/ 0 60000 65536"/>
                  <a:gd name="T24" fmla="*/ 0 w 174"/>
                  <a:gd name="T25" fmla="*/ 0 h 342"/>
                  <a:gd name="T26" fmla="*/ 174 w 174"/>
                  <a:gd name="T27" fmla="*/ 342 h 34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74" h="342">
                    <a:moveTo>
                      <a:pt x="174" y="305"/>
                    </a:moveTo>
                    <a:lnTo>
                      <a:pt x="131" y="342"/>
                    </a:lnTo>
                    <a:lnTo>
                      <a:pt x="51" y="211"/>
                    </a:lnTo>
                    <a:lnTo>
                      <a:pt x="0" y="58"/>
                    </a:lnTo>
                    <a:lnTo>
                      <a:pt x="0" y="36"/>
                    </a:lnTo>
                    <a:lnTo>
                      <a:pt x="37" y="0"/>
                    </a:lnTo>
                    <a:lnTo>
                      <a:pt x="94" y="22"/>
                    </a:lnTo>
                    <a:lnTo>
                      <a:pt x="174" y="305"/>
                    </a:lnTo>
                    <a:close/>
                  </a:path>
                </a:pathLst>
              </a:custGeom>
              <a:solidFill>
                <a:srgbClr val="F29BBE"/>
              </a:solidFill>
              <a:ln w="9525">
                <a:noFill/>
                <a:round/>
                <a:headEnd/>
                <a:tailEnd/>
              </a:ln>
            </p:spPr>
            <p:txBody>
              <a:bodyPr>
                <a:prstTxWarp prst="textNoShape">
                  <a:avLst/>
                </a:prstTxWarp>
              </a:bodyPr>
              <a:lstStyle/>
              <a:p>
                <a:endParaRPr lang="en-US"/>
              </a:p>
            </p:txBody>
          </p:sp>
          <p:sp>
            <p:nvSpPr>
              <p:cNvPr id="51790" name="Freeform 386"/>
              <p:cNvSpPr>
                <a:spLocks noChangeAspect="1"/>
              </p:cNvSpPr>
              <p:nvPr/>
            </p:nvSpPr>
            <p:spPr bwMode="auto">
              <a:xfrm>
                <a:off x="1029" y="3176"/>
                <a:ext cx="10" cy="46"/>
              </a:xfrm>
              <a:custGeom>
                <a:avLst/>
                <a:gdLst>
                  <a:gd name="T0" fmla="*/ 37 w 73"/>
                  <a:gd name="T1" fmla="*/ 277 h 371"/>
                  <a:gd name="T2" fmla="*/ 0 w 73"/>
                  <a:gd name="T3" fmla="*/ 371 h 371"/>
                  <a:gd name="T4" fmla="*/ 51 w 73"/>
                  <a:gd name="T5" fmla="*/ 211 h 371"/>
                  <a:gd name="T6" fmla="*/ 37 w 73"/>
                  <a:gd name="T7" fmla="*/ 29 h 371"/>
                  <a:gd name="T8" fmla="*/ 73 w 73"/>
                  <a:gd name="T9" fmla="*/ 0 h 371"/>
                  <a:gd name="T10" fmla="*/ 73 w 73"/>
                  <a:gd name="T11" fmla="*/ 146 h 371"/>
                  <a:gd name="T12" fmla="*/ 37 w 73"/>
                  <a:gd name="T13" fmla="*/ 277 h 371"/>
                  <a:gd name="T14" fmla="*/ 0 60000 65536"/>
                  <a:gd name="T15" fmla="*/ 0 60000 65536"/>
                  <a:gd name="T16" fmla="*/ 0 60000 65536"/>
                  <a:gd name="T17" fmla="*/ 0 60000 65536"/>
                  <a:gd name="T18" fmla="*/ 0 60000 65536"/>
                  <a:gd name="T19" fmla="*/ 0 60000 65536"/>
                  <a:gd name="T20" fmla="*/ 0 60000 65536"/>
                  <a:gd name="T21" fmla="*/ 0 w 73"/>
                  <a:gd name="T22" fmla="*/ 0 h 371"/>
                  <a:gd name="T23" fmla="*/ 73 w 73"/>
                  <a:gd name="T24" fmla="*/ 371 h 37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3" h="371">
                    <a:moveTo>
                      <a:pt x="37" y="277"/>
                    </a:moveTo>
                    <a:lnTo>
                      <a:pt x="0" y="371"/>
                    </a:lnTo>
                    <a:lnTo>
                      <a:pt x="51" y="211"/>
                    </a:lnTo>
                    <a:lnTo>
                      <a:pt x="37" y="29"/>
                    </a:lnTo>
                    <a:lnTo>
                      <a:pt x="73" y="0"/>
                    </a:lnTo>
                    <a:lnTo>
                      <a:pt x="73" y="146"/>
                    </a:lnTo>
                    <a:lnTo>
                      <a:pt x="37" y="277"/>
                    </a:lnTo>
                    <a:close/>
                  </a:path>
                </a:pathLst>
              </a:custGeom>
              <a:solidFill>
                <a:srgbClr val="BBB2D6"/>
              </a:solidFill>
              <a:ln w="9525">
                <a:noFill/>
                <a:round/>
                <a:headEnd/>
                <a:tailEnd/>
              </a:ln>
            </p:spPr>
            <p:txBody>
              <a:bodyPr>
                <a:prstTxWarp prst="textNoShape">
                  <a:avLst/>
                </a:prstTxWarp>
              </a:bodyPr>
              <a:lstStyle/>
              <a:p>
                <a:endParaRPr lang="en-US"/>
              </a:p>
            </p:txBody>
          </p:sp>
          <p:sp>
            <p:nvSpPr>
              <p:cNvPr id="51791" name="Freeform 387"/>
              <p:cNvSpPr>
                <a:spLocks noChangeAspect="1"/>
              </p:cNvSpPr>
              <p:nvPr/>
            </p:nvSpPr>
            <p:spPr bwMode="auto">
              <a:xfrm>
                <a:off x="2426" y="3177"/>
                <a:ext cx="27" cy="118"/>
              </a:xfrm>
              <a:custGeom>
                <a:avLst/>
                <a:gdLst>
                  <a:gd name="T0" fmla="*/ 189 w 218"/>
                  <a:gd name="T1" fmla="*/ 87 h 946"/>
                  <a:gd name="T2" fmla="*/ 189 w 218"/>
                  <a:gd name="T3" fmla="*/ 94 h 946"/>
                  <a:gd name="T4" fmla="*/ 218 w 218"/>
                  <a:gd name="T5" fmla="*/ 109 h 946"/>
                  <a:gd name="T6" fmla="*/ 174 w 218"/>
                  <a:gd name="T7" fmla="*/ 226 h 946"/>
                  <a:gd name="T8" fmla="*/ 174 w 218"/>
                  <a:gd name="T9" fmla="*/ 255 h 946"/>
                  <a:gd name="T10" fmla="*/ 189 w 218"/>
                  <a:gd name="T11" fmla="*/ 269 h 946"/>
                  <a:gd name="T12" fmla="*/ 211 w 218"/>
                  <a:gd name="T13" fmla="*/ 269 h 946"/>
                  <a:gd name="T14" fmla="*/ 101 w 218"/>
                  <a:gd name="T15" fmla="*/ 604 h 946"/>
                  <a:gd name="T16" fmla="*/ 29 w 218"/>
                  <a:gd name="T17" fmla="*/ 728 h 946"/>
                  <a:gd name="T18" fmla="*/ 21 w 218"/>
                  <a:gd name="T19" fmla="*/ 735 h 946"/>
                  <a:gd name="T20" fmla="*/ 29 w 218"/>
                  <a:gd name="T21" fmla="*/ 750 h 946"/>
                  <a:gd name="T22" fmla="*/ 130 w 218"/>
                  <a:gd name="T23" fmla="*/ 626 h 946"/>
                  <a:gd name="T24" fmla="*/ 174 w 218"/>
                  <a:gd name="T25" fmla="*/ 539 h 946"/>
                  <a:gd name="T26" fmla="*/ 189 w 218"/>
                  <a:gd name="T27" fmla="*/ 546 h 946"/>
                  <a:gd name="T28" fmla="*/ 211 w 218"/>
                  <a:gd name="T29" fmla="*/ 517 h 946"/>
                  <a:gd name="T30" fmla="*/ 196 w 218"/>
                  <a:gd name="T31" fmla="*/ 473 h 946"/>
                  <a:gd name="T32" fmla="*/ 211 w 218"/>
                  <a:gd name="T33" fmla="*/ 546 h 946"/>
                  <a:gd name="T34" fmla="*/ 174 w 218"/>
                  <a:gd name="T35" fmla="*/ 589 h 946"/>
                  <a:gd name="T36" fmla="*/ 174 w 218"/>
                  <a:gd name="T37" fmla="*/ 640 h 946"/>
                  <a:gd name="T38" fmla="*/ 29 w 218"/>
                  <a:gd name="T39" fmla="*/ 939 h 946"/>
                  <a:gd name="T40" fmla="*/ 21 w 218"/>
                  <a:gd name="T41" fmla="*/ 946 h 946"/>
                  <a:gd name="T42" fmla="*/ 0 w 218"/>
                  <a:gd name="T43" fmla="*/ 589 h 946"/>
                  <a:gd name="T44" fmla="*/ 72 w 218"/>
                  <a:gd name="T45" fmla="*/ 232 h 946"/>
                  <a:gd name="T46" fmla="*/ 189 w 218"/>
                  <a:gd name="T47" fmla="*/ 58 h 946"/>
                  <a:gd name="T48" fmla="*/ 211 w 218"/>
                  <a:gd name="T49" fmla="*/ 0 h 946"/>
                  <a:gd name="T50" fmla="*/ 196 w 218"/>
                  <a:gd name="T51" fmla="*/ 72 h 946"/>
                  <a:gd name="T52" fmla="*/ 189 w 218"/>
                  <a:gd name="T53" fmla="*/ 87 h 94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218"/>
                  <a:gd name="T82" fmla="*/ 0 h 946"/>
                  <a:gd name="T83" fmla="*/ 218 w 218"/>
                  <a:gd name="T84" fmla="*/ 946 h 94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218" h="946">
                    <a:moveTo>
                      <a:pt x="189" y="87"/>
                    </a:moveTo>
                    <a:lnTo>
                      <a:pt x="189" y="94"/>
                    </a:lnTo>
                    <a:lnTo>
                      <a:pt x="218" y="109"/>
                    </a:lnTo>
                    <a:lnTo>
                      <a:pt x="174" y="226"/>
                    </a:lnTo>
                    <a:lnTo>
                      <a:pt x="174" y="255"/>
                    </a:lnTo>
                    <a:lnTo>
                      <a:pt x="189" y="269"/>
                    </a:lnTo>
                    <a:lnTo>
                      <a:pt x="211" y="269"/>
                    </a:lnTo>
                    <a:lnTo>
                      <a:pt x="101" y="604"/>
                    </a:lnTo>
                    <a:lnTo>
                      <a:pt x="29" y="728"/>
                    </a:lnTo>
                    <a:lnTo>
                      <a:pt x="21" y="735"/>
                    </a:lnTo>
                    <a:lnTo>
                      <a:pt x="29" y="750"/>
                    </a:lnTo>
                    <a:lnTo>
                      <a:pt x="130" y="626"/>
                    </a:lnTo>
                    <a:lnTo>
                      <a:pt x="174" y="539"/>
                    </a:lnTo>
                    <a:lnTo>
                      <a:pt x="189" y="546"/>
                    </a:lnTo>
                    <a:lnTo>
                      <a:pt x="211" y="517"/>
                    </a:lnTo>
                    <a:lnTo>
                      <a:pt x="196" y="473"/>
                    </a:lnTo>
                    <a:lnTo>
                      <a:pt x="211" y="546"/>
                    </a:lnTo>
                    <a:lnTo>
                      <a:pt x="174" y="589"/>
                    </a:lnTo>
                    <a:lnTo>
                      <a:pt x="174" y="640"/>
                    </a:lnTo>
                    <a:lnTo>
                      <a:pt x="29" y="939"/>
                    </a:lnTo>
                    <a:lnTo>
                      <a:pt x="21" y="946"/>
                    </a:lnTo>
                    <a:lnTo>
                      <a:pt x="0" y="589"/>
                    </a:lnTo>
                    <a:lnTo>
                      <a:pt x="72" y="232"/>
                    </a:lnTo>
                    <a:lnTo>
                      <a:pt x="189" y="58"/>
                    </a:lnTo>
                    <a:lnTo>
                      <a:pt x="211" y="0"/>
                    </a:lnTo>
                    <a:lnTo>
                      <a:pt x="196" y="72"/>
                    </a:lnTo>
                    <a:lnTo>
                      <a:pt x="189" y="87"/>
                    </a:lnTo>
                    <a:close/>
                  </a:path>
                </a:pathLst>
              </a:custGeom>
              <a:solidFill>
                <a:srgbClr val="EE9C84"/>
              </a:solidFill>
              <a:ln w="9525">
                <a:noFill/>
                <a:round/>
                <a:headEnd/>
                <a:tailEnd/>
              </a:ln>
            </p:spPr>
            <p:txBody>
              <a:bodyPr>
                <a:prstTxWarp prst="textNoShape">
                  <a:avLst/>
                </a:prstTxWarp>
              </a:bodyPr>
              <a:lstStyle/>
              <a:p>
                <a:endParaRPr lang="en-US"/>
              </a:p>
            </p:txBody>
          </p:sp>
          <p:sp>
            <p:nvSpPr>
              <p:cNvPr id="51792" name="Freeform 388"/>
              <p:cNvSpPr>
                <a:spLocks noChangeAspect="1"/>
              </p:cNvSpPr>
              <p:nvPr/>
            </p:nvSpPr>
            <p:spPr bwMode="auto">
              <a:xfrm>
                <a:off x="753" y="3179"/>
                <a:ext cx="51" cy="18"/>
              </a:xfrm>
              <a:custGeom>
                <a:avLst/>
                <a:gdLst>
                  <a:gd name="T0" fmla="*/ 203 w 415"/>
                  <a:gd name="T1" fmla="*/ 146 h 146"/>
                  <a:gd name="T2" fmla="*/ 0 w 415"/>
                  <a:gd name="T3" fmla="*/ 146 h 146"/>
                  <a:gd name="T4" fmla="*/ 232 w 415"/>
                  <a:gd name="T5" fmla="*/ 52 h 146"/>
                  <a:gd name="T6" fmla="*/ 415 w 415"/>
                  <a:gd name="T7" fmla="*/ 0 h 146"/>
                  <a:gd name="T8" fmla="*/ 211 w 415"/>
                  <a:gd name="T9" fmla="*/ 138 h 146"/>
                  <a:gd name="T10" fmla="*/ 203 w 415"/>
                  <a:gd name="T11" fmla="*/ 146 h 146"/>
                  <a:gd name="T12" fmla="*/ 0 60000 65536"/>
                  <a:gd name="T13" fmla="*/ 0 60000 65536"/>
                  <a:gd name="T14" fmla="*/ 0 60000 65536"/>
                  <a:gd name="T15" fmla="*/ 0 60000 65536"/>
                  <a:gd name="T16" fmla="*/ 0 60000 65536"/>
                  <a:gd name="T17" fmla="*/ 0 60000 65536"/>
                  <a:gd name="T18" fmla="*/ 0 w 415"/>
                  <a:gd name="T19" fmla="*/ 0 h 146"/>
                  <a:gd name="T20" fmla="*/ 415 w 415"/>
                  <a:gd name="T21" fmla="*/ 146 h 146"/>
                </a:gdLst>
                <a:ahLst/>
                <a:cxnLst>
                  <a:cxn ang="T12">
                    <a:pos x="T0" y="T1"/>
                  </a:cxn>
                  <a:cxn ang="T13">
                    <a:pos x="T2" y="T3"/>
                  </a:cxn>
                  <a:cxn ang="T14">
                    <a:pos x="T4" y="T5"/>
                  </a:cxn>
                  <a:cxn ang="T15">
                    <a:pos x="T6" y="T7"/>
                  </a:cxn>
                  <a:cxn ang="T16">
                    <a:pos x="T8" y="T9"/>
                  </a:cxn>
                  <a:cxn ang="T17">
                    <a:pos x="T10" y="T11"/>
                  </a:cxn>
                </a:cxnLst>
                <a:rect l="T18" t="T19" r="T20" b="T21"/>
                <a:pathLst>
                  <a:path w="415" h="146">
                    <a:moveTo>
                      <a:pt x="203" y="146"/>
                    </a:moveTo>
                    <a:lnTo>
                      <a:pt x="0" y="146"/>
                    </a:lnTo>
                    <a:lnTo>
                      <a:pt x="232" y="52"/>
                    </a:lnTo>
                    <a:lnTo>
                      <a:pt x="415" y="0"/>
                    </a:lnTo>
                    <a:lnTo>
                      <a:pt x="211" y="138"/>
                    </a:lnTo>
                    <a:lnTo>
                      <a:pt x="203" y="146"/>
                    </a:lnTo>
                    <a:close/>
                  </a:path>
                </a:pathLst>
              </a:custGeom>
              <a:solidFill>
                <a:srgbClr val="C2C165"/>
              </a:solidFill>
              <a:ln w="9525">
                <a:noFill/>
                <a:round/>
                <a:headEnd/>
                <a:tailEnd/>
              </a:ln>
            </p:spPr>
            <p:txBody>
              <a:bodyPr>
                <a:prstTxWarp prst="textNoShape">
                  <a:avLst/>
                </a:prstTxWarp>
              </a:bodyPr>
              <a:lstStyle/>
              <a:p>
                <a:endParaRPr lang="en-US"/>
              </a:p>
            </p:txBody>
          </p:sp>
          <p:sp>
            <p:nvSpPr>
              <p:cNvPr id="51793" name="Freeform 389"/>
              <p:cNvSpPr>
                <a:spLocks noChangeAspect="1"/>
              </p:cNvSpPr>
              <p:nvPr/>
            </p:nvSpPr>
            <p:spPr bwMode="auto">
              <a:xfrm>
                <a:off x="1188" y="3180"/>
                <a:ext cx="16" cy="71"/>
              </a:xfrm>
              <a:custGeom>
                <a:avLst/>
                <a:gdLst>
                  <a:gd name="T0" fmla="*/ 87 w 131"/>
                  <a:gd name="T1" fmla="*/ 452 h 568"/>
                  <a:gd name="T2" fmla="*/ 36 w 131"/>
                  <a:gd name="T3" fmla="*/ 568 h 568"/>
                  <a:gd name="T4" fmla="*/ 0 w 131"/>
                  <a:gd name="T5" fmla="*/ 452 h 568"/>
                  <a:gd name="T6" fmla="*/ 36 w 131"/>
                  <a:gd name="T7" fmla="*/ 190 h 568"/>
                  <a:gd name="T8" fmla="*/ 80 w 131"/>
                  <a:gd name="T9" fmla="*/ 139 h 568"/>
                  <a:gd name="T10" fmla="*/ 44 w 131"/>
                  <a:gd name="T11" fmla="*/ 110 h 568"/>
                  <a:gd name="T12" fmla="*/ 131 w 131"/>
                  <a:gd name="T13" fmla="*/ 0 h 568"/>
                  <a:gd name="T14" fmla="*/ 87 w 131"/>
                  <a:gd name="T15" fmla="*/ 234 h 568"/>
                  <a:gd name="T16" fmla="*/ 87 w 131"/>
                  <a:gd name="T17" fmla="*/ 452 h 56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31"/>
                  <a:gd name="T28" fmla="*/ 0 h 568"/>
                  <a:gd name="T29" fmla="*/ 131 w 131"/>
                  <a:gd name="T30" fmla="*/ 568 h 56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31" h="568">
                    <a:moveTo>
                      <a:pt x="87" y="452"/>
                    </a:moveTo>
                    <a:lnTo>
                      <a:pt x="36" y="568"/>
                    </a:lnTo>
                    <a:lnTo>
                      <a:pt x="0" y="452"/>
                    </a:lnTo>
                    <a:lnTo>
                      <a:pt x="36" y="190"/>
                    </a:lnTo>
                    <a:lnTo>
                      <a:pt x="80" y="139"/>
                    </a:lnTo>
                    <a:lnTo>
                      <a:pt x="44" y="110"/>
                    </a:lnTo>
                    <a:lnTo>
                      <a:pt x="131" y="0"/>
                    </a:lnTo>
                    <a:lnTo>
                      <a:pt x="87" y="234"/>
                    </a:lnTo>
                    <a:lnTo>
                      <a:pt x="87" y="452"/>
                    </a:lnTo>
                    <a:close/>
                  </a:path>
                </a:pathLst>
              </a:custGeom>
              <a:solidFill>
                <a:srgbClr val="B5DC7C"/>
              </a:solidFill>
              <a:ln w="9525">
                <a:noFill/>
                <a:round/>
                <a:headEnd/>
                <a:tailEnd/>
              </a:ln>
            </p:spPr>
            <p:txBody>
              <a:bodyPr>
                <a:prstTxWarp prst="textNoShape">
                  <a:avLst/>
                </a:prstTxWarp>
              </a:bodyPr>
              <a:lstStyle/>
              <a:p>
                <a:endParaRPr lang="en-US"/>
              </a:p>
            </p:txBody>
          </p:sp>
          <p:sp>
            <p:nvSpPr>
              <p:cNvPr id="51794" name="Freeform 390"/>
              <p:cNvSpPr>
                <a:spLocks noChangeAspect="1"/>
              </p:cNvSpPr>
              <p:nvPr/>
            </p:nvSpPr>
            <p:spPr bwMode="auto">
              <a:xfrm>
                <a:off x="1750" y="3190"/>
                <a:ext cx="6" cy="37"/>
              </a:xfrm>
              <a:custGeom>
                <a:avLst/>
                <a:gdLst>
                  <a:gd name="T0" fmla="*/ 15 w 51"/>
                  <a:gd name="T1" fmla="*/ 218 h 291"/>
                  <a:gd name="T2" fmla="*/ 0 w 51"/>
                  <a:gd name="T3" fmla="*/ 291 h 291"/>
                  <a:gd name="T4" fmla="*/ 0 w 51"/>
                  <a:gd name="T5" fmla="*/ 138 h 291"/>
                  <a:gd name="T6" fmla="*/ 51 w 51"/>
                  <a:gd name="T7" fmla="*/ 0 h 291"/>
                  <a:gd name="T8" fmla="*/ 15 w 51"/>
                  <a:gd name="T9" fmla="*/ 218 h 291"/>
                  <a:gd name="T10" fmla="*/ 0 60000 65536"/>
                  <a:gd name="T11" fmla="*/ 0 60000 65536"/>
                  <a:gd name="T12" fmla="*/ 0 60000 65536"/>
                  <a:gd name="T13" fmla="*/ 0 60000 65536"/>
                  <a:gd name="T14" fmla="*/ 0 60000 65536"/>
                  <a:gd name="T15" fmla="*/ 0 w 51"/>
                  <a:gd name="T16" fmla="*/ 0 h 291"/>
                  <a:gd name="T17" fmla="*/ 51 w 51"/>
                  <a:gd name="T18" fmla="*/ 291 h 291"/>
                </a:gdLst>
                <a:ahLst/>
                <a:cxnLst>
                  <a:cxn ang="T10">
                    <a:pos x="T0" y="T1"/>
                  </a:cxn>
                  <a:cxn ang="T11">
                    <a:pos x="T2" y="T3"/>
                  </a:cxn>
                  <a:cxn ang="T12">
                    <a:pos x="T4" y="T5"/>
                  </a:cxn>
                  <a:cxn ang="T13">
                    <a:pos x="T6" y="T7"/>
                  </a:cxn>
                  <a:cxn ang="T14">
                    <a:pos x="T8" y="T9"/>
                  </a:cxn>
                </a:cxnLst>
                <a:rect l="T15" t="T16" r="T17" b="T18"/>
                <a:pathLst>
                  <a:path w="51" h="291">
                    <a:moveTo>
                      <a:pt x="15" y="218"/>
                    </a:moveTo>
                    <a:lnTo>
                      <a:pt x="0" y="291"/>
                    </a:lnTo>
                    <a:lnTo>
                      <a:pt x="0" y="138"/>
                    </a:lnTo>
                    <a:lnTo>
                      <a:pt x="51" y="0"/>
                    </a:lnTo>
                    <a:lnTo>
                      <a:pt x="15" y="218"/>
                    </a:lnTo>
                    <a:close/>
                  </a:path>
                </a:pathLst>
              </a:custGeom>
              <a:solidFill>
                <a:srgbClr val="1F1A17"/>
              </a:solidFill>
              <a:ln w="9525">
                <a:noFill/>
                <a:round/>
                <a:headEnd/>
                <a:tailEnd/>
              </a:ln>
            </p:spPr>
            <p:txBody>
              <a:bodyPr>
                <a:prstTxWarp prst="textNoShape">
                  <a:avLst/>
                </a:prstTxWarp>
              </a:bodyPr>
              <a:lstStyle/>
              <a:p>
                <a:endParaRPr lang="en-US"/>
              </a:p>
            </p:txBody>
          </p:sp>
          <p:sp>
            <p:nvSpPr>
              <p:cNvPr id="51795" name="Freeform 391"/>
              <p:cNvSpPr>
                <a:spLocks noChangeAspect="1"/>
              </p:cNvSpPr>
              <p:nvPr/>
            </p:nvSpPr>
            <p:spPr bwMode="auto">
              <a:xfrm>
                <a:off x="2708" y="3181"/>
                <a:ext cx="17" cy="31"/>
              </a:xfrm>
              <a:custGeom>
                <a:avLst/>
                <a:gdLst>
                  <a:gd name="T0" fmla="*/ 51 w 138"/>
                  <a:gd name="T1" fmla="*/ 73 h 247"/>
                  <a:gd name="T2" fmla="*/ 138 w 138"/>
                  <a:gd name="T3" fmla="*/ 219 h 247"/>
                  <a:gd name="T4" fmla="*/ 138 w 138"/>
                  <a:gd name="T5" fmla="*/ 241 h 247"/>
                  <a:gd name="T6" fmla="*/ 132 w 138"/>
                  <a:gd name="T7" fmla="*/ 247 h 247"/>
                  <a:gd name="T8" fmla="*/ 109 w 138"/>
                  <a:gd name="T9" fmla="*/ 247 h 247"/>
                  <a:gd name="T10" fmla="*/ 21 w 138"/>
                  <a:gd name="T11" fmla="*/ 116 h 247"/>
                  <a:gd name="T12" fmla="*/ 0 w 138"/>
                  <a:gd name="T13" fmla="*/ 22 h 247"/>
                  <a:gd name="T14" fmla="*/ 15 w 138"/>
                  <a:gd name="T15" fmla="*/ 30 h 247"/>
                  <a:gd name="T16" fmla="*/ 44 w 138"/>
                  <a:gd name="T17" fmla="*/ 0 h 247"/>
                  <a:gd name="T18" fmla="*/ 51 w 138"/>
                  <a:gd name="T19" fmla="*/ 7 h 247"/>
                  <a:gd name="T20" fmla="*/ 51 w 138"/>
                  <a:gd name="T21" fmla="*/ 73 h 24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38"/>
                  <a:gd name="T34" fmla="*/ 0 h 247"/>
                  <a:gd name="T35" fmla="*/ 138 w 138"/>
                  <a:gd name="T36" fmla="*/ 247 h 24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38" h="247">
                    <a:moveTo>
                      <a:pt x="51" y="73"/>
                    </a:moveTo>
                    <a:lnTo>
                      <a:pt x="138" y="219"/>
                    </a:lnTo>
                    <a:lnTo>
                      <a:pt x="138" y="241"/>
                    </a:lnTo>
                    <a:lnTo>
                      <a:pt x="132" y="247"/>
                    </a:lnTo>
                    <a:lnTo>
                      <a:pt x="109" y="247"/>
                    </a:lnTo>
                    <a:lnTo>
                      <a:pt x="21" y="116"/>
                    </a:lnTo>
                    <a:lnTo>
                      <a:pt x="0" y="22"/>
                    </a:lnTo>
                    <a:lnTo>
                      <a:pt x="15" y="30"/>
                    </a:lnTo>
                    <a:lnTo>
                      <a:pt x="44" y="0"/>
                    </a:lnTo>
                    <a:lnTo>
                      <a:pt x="51" y="7"/>
                    </a:lnTo>
                    <a:lnTo>
                      <a:pt x="51" y="73"/>
                    </a:lnTo>
                    <a:close/>
                  </a:path>
                </a:pathLst>
              </a:custGeom>
              <a:solidFill>
                <a:srgbClr val="F29BBE"/>
              </a:solidFill>
              <a:ln w="9525">
                <a:noFill/>
                <a:round/>
                <a:headEnd/>
                <a:tailEnd/>
              </a:ln>
            </p:spPr>
            <p:txBody>
              <a:bodyPr>
                <a:prstTxWarp prst="textNoShape">
                  <a:avLst/>
                </a:prstTxWarp>
              </a:bodyPr>
              <a:lstStyle/>
              <a:p>
                <a:endParaRPr lang="en-US"/>
              </a:p>
            </p:txBody>
          </p:sp>
          <p:sp>
            <p:nvSpPr>
              <p:cNvPr id="51796" name="Freeform 392"/>
              <p:cNvSpPr>
                <a:spLocks noChangeAspect="1"/>
              </p:cNvSpPr>
              <p:nvPr/>
            </p:nvSpPr>
            <p:spPr bwMode="auto">
              <a:xfrm>
                <a:off x="2515" y="3182"/>
                <a:ext cx="68" cy="62"/>
              </a:xfrm>
              <a:custGeom>
                <a:avLst/>
                <a:gdLst>
                  <a:gd name="T0" fmla="*/ 327 w 546"/>
                  <a:gd name="T1" fmla="*/ 168 h 496"/>
                  <a:gd name="T2" fmla="*/ 429 w 546"/>
                  <a:gd name="T3" fmla="*/ 263 h 496"/>
                  <a:gd name="T4" fmla="*/ 531 w 546"/>
                  <a:gd name="T5" fmla="*/ 415 h 496"/>
                  <a:gd name="T6" fmla="*/ 546 w 546"/>
                  <a:gd name="T7" fmla="*/ 496 h 496"/>
                  <a:gd name="T8" fmla="*/ 437 w 546"/>
                  <a:gd name="T9" fmla="*/ 357 h 496"/>
                  <a:gd name="T10" fmla="*/ 101 w 546"/>
                  <a:gd name="T11" fmla="*/ 109 h 496"/>
                  <a:gd name="T12" fmla="*/ 94 w 546"/>
                  <a:gd name="T13" fmla="*/ 117 h 496"/>
                  <a:gd name="T14" fmla="*/ 43 w 546"/>
                  <a:gd name="T15" fmla="*/ 109 h 496"/>
                  <a:gd name="T16" fmla="*/ 0 w 546"/>
                  <a:gd name="T17" fmla="*/ 0 h 496"/>
                  <a:gd name="T18" fmla="*/ 65 w 546"/>
                  <a:gd name="T19" fmla="*/ 15 h 496"/>
                  <a:gd name="T20" fmla="*/ 327 w 546"/>
                  <a:gd name="T21" fmla="*/ 168 h 49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46"/>
                  <a:gd name="T34" fmla="*/ 0 h 496"/>
                  <a:gd name="T35" fmla="*/ 546 w 546"/>
                  <a:gd name="T36" fmla="*/ 496 h 49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46" h="496">
                    <a:moveTo>
                      <a:pt x="327" y="168"/>
                    </a:moveTo>
                    <a:lnTo>
                      <a:pt x="429" y="263"/>
                    </a:lnTo>
                    <a:lnTo>
                      <a:pt x="531" y="415"/>
                    </a:lnTo>
                    <a:lnTo>
                      <a:pt x="546" y="496"/>
                    </a:lnTo>
                    <a:lnTo>
                      <a:pt x="437" y="357"/>
                    </a:lnTo>
                    <a:lnTo>
                      <a:pt x="101" y="109"/>
                    </a:lnTo>
                    <a:lnTo>
                      <a:pt x="94" y="117"/>
                    </a:lnTo>
                    <a:lnTo>
                      <a:pt x="43" y="109"/>
                    </a:lnTo>
                    <a:lnTo>
                      <a:pt x="0" y="0"/>
                    </a:lnTo>
                    <a:lnTo>
                      <a:pt x="65" y="15"/>
                    </a:lnTo>
                    <a:lnTo>
                      <a:pt x="327" y="168"/>
                    </a:lnTo>
                    <a:close/>
                  </a:path>
                </a:pathLst>
              </a:custGeom>
              <a:solidFill>
                <a:srgbClr val="96AEBE"/>
              </a:solidFill>
              <a:ln w="9525">
                <a:noFill/>
                <a:round/>
                <a:headEnd/>
                <a:tailEnd/>
              </a:ln>
            </p:spPr>
            <p:txBody>
              <a:bodyPr>
                <a:prstTxWarp prst="textNoShape">
                  <a:avLst/>
                </a:prstTxWarp>
              </a:bodyPr>
              <a:lstStyle/>
              <a:p>
                <a:endParaRPr lang="en-US"/>
              </a:p>
            </p:txBody>
          </p:sp>
          <p:sp>
            <p:nvSpPr>
              <p:cNvPr id="51797" name="Freeform 393"/>
              <p:cNvSpPr>
                <a:spLocks noChangeAspect="1"/>
              </p:cNvSpPr>
              <p:nvPr/>
            </p:nvSpPr>
            <p:spPr bwMode="auto">
              <a:xfrm>
                <a:off x="2723" y="3185"/>
                <a:ext cx="22" cy="32"/>
              </a:xfrm>
              <a:custGeom>
                <a:avLst/>
                <a:gdLst>
                  <a:gd name="T0" fmla="*/ 72 w 181"/>
                  <a:gd name="T1" fmla="*/ 43 h 254"/>
                  <a:gd name="T2" fmla="*/ 181 w 181"/>
                  <a:gd name="T3" fmla="*/ 217 h 254"/>
                  <a:gd name="T4" fmla="*/ 160 w 181"/>
                  <a:gd name="T5" fmla="*/ 254 h 254"/>
                  <a:gd name="T6" fmla="*/ 101 w 181"/>
                  <a:gd name="T7" fmla="*/ 254 h 254"/>
                  <a:gd name="T8" fmla="*/ 0 w 181"/>
                  <a:gd name="T9" fmla="*/ 43 h 254"/>
                  <a:gd name="T10" fmla="*/ 21 w 181"/>
                  <a:gd name="T11" fmla="*/ 0 h 254"/>
                  <a:gd name="T12" fmla="*/ 95 w 181"/>
                  <a:gd name="T13" fmla="*/ 6 h 254"/>
                  <a:gd name="T14" fmla="*/ 72 w 181"/>
                  <a:gd name="T15" fmla="*/ 43 h 254"/>
                  <a:gd name="T16" fmla="*/ 0 60000 65536"/>
                  <a:gd name="T17" fmla="*/ 0 60000 65536"/>
                  <a:gd name="T18" fmla="*/ 0 60000 65536"/>
                  <a:gd name="T19" fmla="*/ 0 60000 65536"/>
                  <a:gd name="T20" fmla="*/ 0 60000 65536"/>
                  <a:gd name="T21" fmla="*/ 0 60000 65536"/>
                  <a:gd name="T22" fmla="*/ 0 60000 65536"/>
                  <a:gd name="T23" fmla="*/ 0 60000 65536"/>
                  <a:gd name="T24" fmla="*/ 0 w 181"/>
                  <a:gd name="T25" fmla="*/ 0 h 254"/>
                  <a:gd name="T26" fmla="*/ 181 w 181"/>
                  <a:gd name="T27" fmla="*/ 254 h 25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1" h="254">
                    <a:moveTo>
                      <a:pt x="72" y="43"/>
                    </a:moveTo>
                    <a:lnTo>
                      <a:pt x="181" y="217"/>
                    </a:lnTo>
                    <a:lnTo>
                      <a:pt x="160" y="254"/>
                    </a:lnTo>
                    <a:lnTo>
                      <a:pt x="101" y="254"/>
                    </a:lnTo>
                    <a:lnTo>
                      <a:pt x="0" y="43"/>
                    </a:lnTo>
                    <a:lnTo>
                      <a:pt x="21" y="0"/>
                    </a:lnTo>
                    <a:lnTo>
                      <a:pt x="95" y="6"/>
                    </a:lnTo>
                    <a:lnTo>
                      <a:pt x="72" y="43"/>
                    </a:lnTo>
                    <a:close/>
                  </a:path>
                </a:pathLst>
              </a:custGeom>
              <a:solidFill>
                <a:srgbClr val="F29BBE"/>
              </a:solidFill>
              <a:ln w="9525">
                <a:noFill/>
                <a:round/>
                <a:headEnd/>
                <a:tailEnd/>
              </a:ln>
            </p:spPr>
            <p:txBody>
              <a:bodyPr>
                <a:prstTxWarp prst="textNoShape">
                  <a:avLst/>
                </a:prstTxWarp>
              </a:bodyPr>
              <a:lstStyle/>
              <a:p>
                <a:endParaRPr lang="en-US"/>
              </a:p>
            </p:txBody>
          </p:sp>
          <p:sp>
            <p:nvSpPr>
              <p:cNvPr id="51798" name="Freeform 394"/>
              <p:cNvSpPr>
                <a:spLocks noChangeAspect="1"/>
              </p:cNvSpPr>
              <p:nvPr/>
            </p:nvSpPr>
            <p:spPr bwMode="auto">
              <a:xfrm>
                <a:off x="2598" y="3186"/>
                <a:ext cx="36" cy="19"/>
              </a:xfrm>
              <a:custGeom>
                <a:avLst/>
                <a:gdLst>
                  <a:gd name="T0" fmla="*/ 291 w 291"/>
                  <a:gd name="T1" fmla="*/ 154 h 154"/>
                  <a:gd name="T2" fmla="*/ 174 w 291"/>
                  <a:gd name="T3" fmla="*/ 117 h 154"/>
                  <a:gd name="T4" fmla="*/ 137 w 291"/>
                  <a:gd name="T5" fmla="*/ 154 h 154"/>
                  <a:gd name="T6" fmla="*/ 116 w 291"/>
                  <a:gd name="T7" fmla="*/ 154 h 154"/>
                  <a:gd name="T8" fmla="*/ 72 w 291"/>
                  <a:gd name="T9" fmla="*/ 102 h 154"/>
                  <a:gd name="T10" fmla="*/ 51 w 291"/>
                  <a:gd name="T11" fmla="*/ 102 h 154"/>
                  <a:gd name="T12" fmla="*/ 51 w 291"/>
                  <a:gd name="T13" fmla="*/ 88 h 154"/>
                  <a:gd name="T14" fmla="*/ 65 w 291"/>
                  <a:gd name="T15" fmla="*/ 80 h 154"/>
                  <a:gd name="T16" fmla="*/ 0 w 291"/>
                  <a:gd name="T17" fmla="*/ 0 h 154"/>
                  <a:gd name="T18" fmla="*/ 217 w 291"/>
                  <a:gd name="T19" fmla="*/ 59 h 154"/>
                  <a:gd name="T20" fmla="*/ 291 w 291"/>
                  <a:gd name="T21" fmla="*/ 154 h 15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91"/>
                  <a:gd name="T34" fmla="*/ 0 h 154"/>
                  <a:gd name="T35" fmla="*/ 291 w 291"/>
                  <a:gd name="T36" fmla="*/ 154 h 15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91" h="154">
                    <a:moveTo>
                      <a:pt x="291" y="154"/>
                    </a:moveTo>
                    <a:lnTo>
                      <a:pt x="174" y="117"/>
                    </a:lnTo>
                    <a:lnTo>
                      <a:pt x="137" y="154"/>
                    </a:lnTo>
                    <a:lnTo>
                      <a:pt x="116" y="154"/>
                    </a:lnTo>
                    <a:lnTo>
                      <a:pt x="72" y="102"/>
                    </a:lnTo>
                    <a:lnTo>
                      <a:pt x="51" y="102"/>
                    </a:lnTo>
                    <a:lnTo>
                      <a:pt x="51" y="88"/>
                    </a:lnTo>
                    <a:lnTo>
                      <a:pt x="65" y="80"/>
                    </a:lnTo>
                    <a:lnTo>
                      <a:pt x="0" y="0"/>
                    </a:lnTo>
                    <a:lnTo>
                      <a:pt x="217" y="59"/>
                    </a:lnTo>
                    <a:lnTo>
                      <a:pt x="291" y="154"/>
                    </a:lnTo>
                    <a:close/>
                  </a:path>
                </a:pathLst>
              </a:custGeom>
              <a:solidFill>
                <a:srgbClr val="C2C165"/>
              </a:solidFill>
              <a:ln w="9525">
                <a:noFill/>
                <a:round/>
                <a:headEnd/>
                <a:tailEnd/>
              </a:ln>
            </p:spPr>
            <p:txBody>
              <a:bodyPr>
                <a:prstTxWarp prst="textNoShape">
                  <a:avLst/>
                </a:prstTxWarp>
              </a:bodyPr>
              <a:lstStyle/>
              <a:p>
                <a:endParaRPr lang="en-US"/>
              </a:p>
            </p:txBody>
          </p:sp>
          <p:sp>
            <p:nvSpPr>
              <p:cNvPr id="51799" name="Freeform 395"/>
              <p:cNvSpPr>
                <a:spLocks noChangeAspect="1"/>
              </p:cNvSpPr>
              <p:nvPr/>
            </p:nvSpPr>
            <p:spPr bwMode="auto">
              <a:xfrm>
                <a:off x="2391" y="3199"/>
                <a:ext cx="27" cy="77"/>
              </a:xfrm>
              <a:custGeom>
                <a:avLst/>
                <a:gdLst>
                  <a:gd name="T0" fmla="*/ 189 w 218"/>
                  <a:gd name="T1" fmla="*/ 292 h 620"/>
                  <a:gd name="T2" fmla="*/ 218 w 218"/>
                  <a:gd name="T3" fmla="*/ 284 h 620"/>
                  <a:gd name="T4" fmla="*/ 50 w 218"/>
                  <a:gd name="T5" fmla="*/ 576 h 620"/>
                  <a:gd name="T6" fmla="*/ 21 w 218"/>
                  <a:gd name="T7" fmla="*/ 597 h 620"/>
                  <a:gd name="T8" fmla="*/ 0 w 218"/>
                  <a:gd name="T9" fmla="*/ 620 h 620"/>
                  <a:gd name="T10" fmla="*/ 36 w 218"/>
                  <a:gd name="T11" fmla="*/ 532 h 620"/>
                  <a:gd name="T12" fmla="*/ 95 w 218"/>
                  <a:gd name="T13" fmla="*/ 437 h 620"/>
                  <a:gd name="T14" fmla="*/ 138 w 218"/>
                  <a:gd name="T15" fmla="*/ 263 h 620"/>
                  <a:gd name="T16" fmla="*/ 146 w 218"/>
                  <a:gd name="T17" fmla="*/ 37 h 620"/>
                  <a:gd name="T18" fmla="*/ 167 w 218"/>
                  <a:gd name="T19" fmla="*/ 0 h 620"/>
                  <a:gd name="T20" fmla="*/ 189 w 218"/>
                  <a:gd name="T21" fmla="*/ 292 h 62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18"/>
                  <a:gd name="T34" fmla="*/ 0 h 620"/>
                  <a:gd name="T35" fmla="*/ 218 w 218"/>
                  <a:gd name="T36" fmla="*/ 620 h 62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18" h="620">
                    <a:moveTo>
                      <a:pt x="189" y="292"/>
                    </a:moveTo>
                    <a:lnTo>
                      <a:pt x="218" y="284"/>
                    </a:lnTo>
                    <a:lnTo>
                      <a:pt x="50" y="576"/>
                    </a:lnTo>
                    <a:lnTo>
                      <a:pt x="21" y="597"/>
                    </a:lnTo>
                    <a:lnTo>
                      <a:pt x="0" y="620"/>
                    </a:lnTo>
                    <a:lnTo>
                      <a:pt x="36" y="532"/>
                    </a:lnTo>
                    <a:lnTo>
                      <a:pt x="95" y="437"/>
                    </a:lnTo>
                    <a:lnTo>
                      <a:pt x="138" y="263"/>
                    </a:lnTo>
                    <a:lnTo>
                      <a:pt x="146" y="37"/>
                    </a:lnTo>
                    <a:lnTo>
                      <a:pt x="167" y="0"/>
                    </a:lnTo>
                    <a:lnTo>
                      <a:pt x="189" y="292"/>
                    </a:lnTo>
                    <a:close/>
                  </a:path>
                </a:pathLst>
              </a:custGeom>
              <a:solidFill>
                <a:srgbClr val="97AF6A"/>
              </a:solidFill>
              <a:ln w="9525">
                <a:noFill/>
                <a:round/>
                <a:headEnd/>
                <a:tailEnd/>
              </a:ln>
            </p:spPr>
            <p:txBody>
              <a:bodyPr>
                <a:prstTxWarp prst="textNoShape">
                  <a:avLst/>
                </a:prstTxWarp>
              </a:bodyPr>
              <a:lstStyle/>
              <a:p>
                <a:endParaRPr lang="en-US"/>
              </a:p>
            </p:txBody>
          </p:sp>
          <p:sp>
            <p:nvSpPr>
              <p:cNvPr id="51800" name="Freeform 396"/>
              <p:cNvSpPr>
                <a:spLocks noChangeAspect="1"/>
              </p:cNvSpPr>
              <p:nvPr/>
            </p:nvSpPr>
            <p:spPr bwMode="auto">
              <a:xfrm>
                <a:off x="1012" y="3189"/>
                <a:ext cx="18" cy="47"/>
              </a:xfrm>
              <a:custGeom>
                <a:avLst/>
                <a:gdLst>
                  <a:gd name="T0" fmla="*/ 80 w 146"/>
                  <a:gd name="T1" fmla="*/ 284 h 379"/>
                  <a:gd name="T2" fmla="*/ 43 w 146"/>
                  <a:gd name="T3" fmla="*/ 328 h 379"/>
                  <a:gd name="T4" fmla="*/ 43 w 146"/>
                  <a:gd name="T5" fmla="*/ 349 h 379"/>
                  <a:gd name="T6" fmla="*/ 0 w 146"/>
                  <a:gd name="T7" fmla="*/ 379 h 379"/>
                  <a:gd name="T8" fmla="*/ 51 w 146"/>
                  <a:gd name="T9" fmla="*/ 233 h 379"/>
                  <a:gd name="T10" fmla="*/ 66 w 146"/>
                  <a:gd name="T11" fmla="*/ 117 h 379"/>
                  <a:gd name="T12" fmla="*/ 80 w 146"/>
                  <a:gd name="T13" fmla="*/ 87 h 379"/>
                  <a:gd name="T14" fmla="*/ 72 w 146"/>
                  <a:gd name="T15" fmla="*/ 80 h 379"/>
                  <a:gd name="T16" fmla="*/ 66 w 146"/>
                  <a:gd name="T17" fmla="*/ 80 h 379"/>
                  <a:gd name="T18" fmla="*/ 123 w 146"/>
                  <a:gd name="T19" fmla="*/ 0 h 379"/>
                  <a:gd name="T20" fmla="*/ 146 w 146"/>
                  <a:gd name="T21" fmla="*/ 117 h 379"/>
                  <a:gd name="T22" fmla="*/ 80 w 146"/>
                  <a:gd name="T23" fmla="*/ 284 h 37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6"/>
                  <a:gd name="T37" fmla="*/ 0 h 379"/>
                  <a:gd name="T38" fmla="*/ 146 w 146"/>
                  <a:gd name="T39" fmla="*/ 379 h 37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6" h="379">
                    <a:moveTo>
                      <a:pt x="80" y="284"/>
                    </a:moveTo>
                    <a:lnTo>
                      <a:pt x="43" y="328"/>
                    </a:lnTo>
                    <a:lnTo>
                      <a:pt x="43" y="349"/>
                    </a:lnTo>
                    <a:lnTo>
                      <a:pt x="0" y="379"/>
                    </a:lnTo>
                    <a:lnTo>
                      <a:pt x="51" y="233"/>
                    </a:lnTo>
                    <a:lnTo>
                      <a:pt x="66" y="117"/>
                    </a:lnTo>
                    <a:lnTo>
                      <a:pt x="80" y="87"/>
                    </a:lnTo>
                    <a:lnTo>
                      <a:pt x="72" y="80"/>
                    </a:lnTo>
                    <a:lnTo>
                      <a:pt x="66" y="80"/>
                    </a:lnTo>
                    <a:lnTo>
                      <a:pt x="123" y="0"/>
                    </a:lnTo>
                    <a:lnTo>
                      <a:pt x="146" y="117"/>
                    </a:lnTo>
                    <a:lnTo>
                      <a:pt x="80" y="284"/>
                    </a:lnTo>
                    <a:close/>
                  </a:path>
                </a:pathLst>
              </a:custGeom>
              <a:solidFill>
                <a:srgbClr val="BBB2D6"/>
              </a:solidFill>
              <a:ln w="9525">
                <a:noFill/>
                <a:round/>
                <a:headEnd/>
                <a:tailEnd/>
              </a:ln>
            </p:spPr>
            <p:txBody>
              <a:bodyPr>
                <a:prstTxWarp prst="textNoShape">
                  <a:avLst/>
                </a:prstTxWarp>
              </a:bodyPr>
              <a:lstStyle/>
              <a:p>
                <a:endParaRPr lang="en-US"/>
              </a:p>
            </p:txBody>
          </p:sp>
          <p:sp>
            <p:nvSpPr>
              <p:cNvPr id="51801" name="Freeform 397"/>
              <p:cNvSpPr>
                <a:spLocks noChangeAspect="1"/>
              </p:cNvSpPr>
              <p:nvPr/>
            </p:nvSpPr>
            <p:spPr bwMode="auto">
              <a:xfrm>
                <a:off x="2594" y="3189"/>
                <a:ext cx="45" cy="105"/>
              </a:xfrm>
              <a:custGeom>
                <a:avLst/>
                <a:gdLst>
                  <a:gd name="T0" fmla="*/ 57 w 357"/>
                  <a:gd name="T1" fmla="*/ 153 h 845"/>
                  <a:gd name="T2" fmla="*/ 72 w 357"/>
                  <a:gd name="T3" fmla="*/ 161 h 845"/>
                  <a:gd name="T4" fmla="*/ 57 w 357"/>
                  <a:gd name="T5" fmla="*/ 161 h 845"/>
                  <a:gd name="T6" fmla="*/ 51 w 357"/>
                  <a:gd name="T7" fmla="*/ 175 h 845"/>
                  <a:gd name="T8" fmla="*/ 51 w 357"/>
                  <a:gd name="T9" fmla="*/ 189 h 845"/>
                  <a:gd name="T10" fmla="*/ 57 w 357"/>
                  <a:gd name="T11" fmla="*/ 204 h 845"/>
                  <a:gd name="T12" fmla="*/ 72 w 357"/>
                  <a:gd name="T13" fmla="*/ 189 h 845"/>
                  <a:gd name="T14" fmla="*/ 123 w 357"/>
                  <a:gd name="T15" fmla="*/ 540 h 845"/>
                  <a:gd name="T16" fmla="*/ 145 w 357"/>
                  <a:gd name="T17" fmla="*/ 517 h 845"/>
                  <a:gd name="T18" fmla="*/ 123 w 357"/>
                  <a:gd name="T19" fmla="*/ 204 h 845"/>
                  <a:gd name="T20" fmla="*/ 166 w 357"/>
                  <a:gd name="T21" fmla="*/ 269 h 845"/>
                  <a:gd name="T22" fmla="*/ 225 w 357"/>
                  <a:gd name="T23" fmla="*/ 685 h 845"/>
                  <a:gd name="T24" fmla="*/ 246 w 357"/>
                  <a:gd name="T25" fmla="*/ 706 h 845"/>
                  <a:gd name="T26" fmla="*/ 246 w 357"/>
                  <a:gd name="T27" fmla="*/ 540 h 845"/>
                  <a:gd name="T28" fmla="*/ 225 w 357"/>
                  <a:gd name="T29" fmla="*/ 445 h 845"/>
                  <a:gd name="T30" fmla="*/ 225 w 357"/>
                  <a:gd name="T31" fmla="*/ 364 h 845"/>
                  <a:gd name="T32" fmla="*/ 320 w 357"/>
                  <a:gd name="T33" fmla="*/ 517 h 845"/>
                  <a:gd name="T34" fmla="*/ 334 w 357"/>
                  <a:gd name="T35" fmla="*/ 583 h 845"/>
                  <a:gd name="T36" fmla="*/ 320 w 357"/>
                  <a:gd name="T37" fmla="*/ 583 h 845"/>
                  <a:gd name="T38" fmla="*/ 312 w 357"/>
                  <a:gd name="T39" fmla="*/ 591 h 845"/>
                  <a:gd name="T40" fmla="*/ 312 w 357"/>
                  <a:gd name="T41" fmla="*/ 605 h 845"/>
                  <a:gd name="T42" fmla="*/ 320 w 357"/>
                  <a:gd name="T43" fmla="*/ 612 h 845"/>
                  <a:gd name="T44" fmla="*/ 334 w 357"/>
                  <a:gd name="T45" fmla="*/ 605 h 845"/>
                  <a:gd name="T46" fmla="*/ 334 w 357"/>
                  <a:gd name="T47" fmla="*/ 721 h 845"/>
                  <a:gd name="T48" fmla="*/ 357 w 357"/>
                  <a:gd name="T49" fmla="*/ 837 h 845"/>
                  <a:gd name="T50" fmla="*/ 342 w 357"/>
                  <a:gd name="T51" fmla="*/ 845 h 845"/>
                  <a:gd name="T52" fmla="*/ 35 w 357"/>
                  <a:gd name="T53" fmla="*/ 423 h 845"/>
                  <a:gd name="T54" fmla="*/ 6 w 357"/>
                  <a:gd name="T55" fmla="*/ 343 h 845"/>
                  <a:gd name="T56" fmla="*/ 0 w 357"/>
                  <a:gd name="T57" fmla="*/ 0 h 845"/>
                  <a:gd name="T58" fmla="*/ 51 w 357"/>
                  <a:gd name="T59" fmla="*/ 87 h 845"/>
                  <a:gd name="T60" fmla="*/ 57 w 357"/>
                  <a:gd name="T61" fmla="*/ 153 h 845"/>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357"/>
                  <a:gd name="T94" fmla="*/ 0 h 845"/>
                  <a:gd name="T95" fmla="*/ 357 w 357"/>
                  <a:gd name="T96" fmla="*/ 845 h 845"/>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357" h="845">
                    <a:moveTo>
                      <a:pt x="57" y="153"/>
                    </a:moveTo>
                    <a:lnTo>
                      <a:pt x="72" y="161"/>
                    </a:lnTo>
                    <a:lnTo>
                      <a:pt x="57" y="161"/>
                    </a:lnTo>
                    <a:lnTo>
                      <a:pt x="51" y="175"/>
                    </a:lnTo>
                    <a:lnTo>
                      <a:pt x="51" y="189"/>
                    </a:lnTo>
                    <a:lnTo>
                      <a:pt x="57" y="204"/>
                    </a:lnTo>
                    <a:lnTo>
                      <a:pt x="72" y="189"/>
                    </a:lnTo>
                    <a:lnTo>
                      <a:pt x="123" y="540"/>
                    </a:lnTo>
                    <a:lnTo>
                      <a:pt x="145" y="517"/>
                    </a:lnTo>
                    <a:lnTo>
                      <a:pt x="123" y="204"/>
                    </a:lnTo>
                    <a:lnTo>
                      <a:pt x="166" y="269"/>
                    </a:lnTo>
                    <a:lnTo>
                      <a:pt x="225" y="685"/>
                    </a:lnTo>
                    <a:lnTo>
                      <a:pt x="246" y="706"/>
                    </a:lnTo>
                    <a:lnTo>
                      <a:pt x="246" y="540"/>
                    </a:lnTo>
                    <a:lnTo>
                      <a:pt x="225" y="445"/>
                    </a:lnTo>
                    <a:lnTo>
                      <a:pt x="225" y="364"/>
                    </a:lnTo>
                    <a:lnTo>
                      <a:pt x="320" y="517"/>
                    </a:lnTo>
                    <a:lnTo>
                      <a:pt x="334" y="583"/>
                    </a:lnTo>
                    <a:lnTo>
                      <a:pt x="320" y="583"/>
                    </a:lnTo>
                    <a:lnTo>
                      <a:pt x="312" y="591"/>
                    </a:lnTo>
                    <a:lnTo>
                      <a:pt x="312" y="605"/>
                    </a:lnTo>
                    <a:lnTo>
                      <a:pt x="320" y="612"/>
                    </a:lnTo>
                    <a:lnTo>
                      <a:pt x="334" y="605"/>
                    </a:lnTo>
                    <a:lnTo>
                      <a:pt x="334" y="721"/>
                    </a:lnTo>
                    <a:lnTo>
                      <a:pt x="357" y="837"/>
                    </a:lnTo>
                    <a:lnTo>
                      <a:pt x="342" y="845"/>
                    </a:lnTo>
                    <a:lnTo>
                      <a:pt x="35" y="423"/>
                    </a:lnTo>
                    <a:lnTo>
                      <a:pt x="6" y="343"/>
                    </a:lnTo>
                    <a:lnTo>
                      <a:pt x="0" y="0"/>
                    </a:lnTo>
                    <a:lnTo>
                      <a:pt x="51" y="87"/>
                    </a:lnTo>
                    <a:lnTo>
                      <a:pt x="57" y="153"/>
                    </a:lnTo>
                    <a:close/>
                  </a:path>
                </a:pathLst>
              </a:custGeom>
              <a:solidFill>
                <a:srgbClr val="96946B"/>
              </a:solidFill>
              <a:ln w="9525">
                <a:noFill/>
                <a:round/>
                <a:headEnd/>
                <a:tailEnd/>
              </a:ln>
            </p:spPr>
            <p:txBody>
              <a:bodyPr>
                <a:prstTxWarp prst="textNoShape">
                  <a:avLst/>
                </a:prstTxWarp>
              </a:bodyPr>
              <a:lstStyle/>
              <a:p>
                <a:endParaRPr lang="en-US"/>
              </a:p>
            </p:txBody>
          </p:sp>
          <p:sp>
            <p:nvSpPr>
              <p:cNvPr id="51802" name="Freeform 398"/>
              <p:cNvSpPr>
                <a:spLocks noChangeAspect="1"/>
              </p:cNvSpPr>
              <p:nvPr/>
            </p:nvSpPr>
            <p:spPr bwMode="auto">
              <a:xfrm>
                <a:off x="2741" y="3189"/>
                <a:ext cx="17" cy="23"/>
              </a:xfrm>
              <a:custGeom>
                <a:avLst/>
                <a:gdLst>
                  <a:gd name="T0" fmla="*/ 72 w 138"/>
                  <a:gd name="T1" fmla="*/ 15 h 189"/>
                  <a:gd name="T2" fmla="*/ 94 w 138"/>
                  <a:gd name="T3" fmla="*/ 87 h 189"/>
                  <a:gd name="T4" fmla="*/ 65 w 138"/>
                  <a:gd name="T5" fmla="*/ 80 h 189"/>
                  <a:gd name="T6" fmla="*/ 50 w 138"/>
                  <a:gd name="T7" fmla="*/ 80 h 189"/>
                  <a:gd name="T8" fmla="*/ 43 w 138"/>
                  <a:gd name="T9" fmla="*/ 87 h 189"/>
                  <a:gd name="T10" fmla="*/ 115 w 138"/>
                  <a:gd name="T11" fmla="*/ 132 h 189"/>
                  <a:gd name="T12" fmla="*/ 138 w 138"/>
                  <a:gd name="T13" fmla="*/ 153 h 189"/>
                  <a:gd name="T14" fmla="*/ 94 w 138"/>
                  <a:gd name="T15" fmla="*/ 189 h 189"/>
                  <a:gd name="T16" fmla="*/ 0 w 138"/>
                  <a:gd name="T17" fmla="*/ 66 h 189"/>
                  <a:gd name="T18" fmla="*/ 0 w 138"/>
                  <a:gd name="T19" fmla="*/ 37 h 189"/>
                  <a:gd name="T20" fmla="*/ 35 w 138"/>
                  <a:gd name="T21" fmla="*/ 44 h 189"/>
                  <a:gd name="T22" fmla="*/ 43 w 138"/>
                  <a:gd name="T23" fmla="*/ 0 h 189"/>
                  <a:gd name="T24" fmla="*/ 50 w 138"/>
                  <a:gd name="T25" fmla="*/ 15 h 189"/>
                  <a:gd name="T26" fmla="*/ 72 w 138"/>
                  <a:gd name="T27" fmla="*/ 15 h 18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38"/>
                  <a:gd name="T43" fmla="*/ 0 h 189"/>
                  <a:gd name="T44" fmla="*/ 138 w 138"/>
                  <a:gd name="T45" fmla="*/ 189 h 189"/>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38" h="189">
                    <a:moveTo>
                      <a:pt x="72" y="15"/>
                    </a:moveTo>
                    <a:lnTo>
                      <a:pt x="94" y="87"/>
                    </a:lnTo>
                    <a:lnTo>
                      <a:pt x="65" y="80"/>
                    </a:lnTo>
                    <a:lnTo>
                      <a:pt x="50" y="80"/>
                    </a:lnTo>
                    <a:lnTo>
                      <a:pt x="43" y="87"/>
                    </a:lnTo>
                    <a:lnTo>
                      <a:pt x="115" y="132"/>
                    </a:lnTo>
                    <a:lnTo>
                      <a:pt x="138" y="153"/>
                    </a:lnTo>
                    <a:lnTo>
                      <a:pt x="94" y="189"/>
                    </a:lnTo>
                    <a:lnTo>
                      <a:pt x="0" y="66"/>
                    </a:lnTo>
                    <a:lnTo>
                      <a:pt x="0" y="37"/>
                    </a:lnTo>
                    <a:lnTo>
                      <a:pt x="35" y="44"/>
                    </a:lnTo>
                    <a:lnTo>
                      <a:pt x="43" y="0"/>
                    </a:lnTo>
                    <a:lnTo>
                      <a:pt x="50" y="15"/>
                    </a:lnTo>
                    <a:lnTo>
                      <a:pt x="72" y="15"/>
                    </a:lnTo>
                    <a:close/>
                  </a:path>
                </a:pathLst>
              </a:custGeom>
              <a:solidFill>
                <a:srgbClr val="F29BBE"/>
              </a:solidFill>
              <a:ln w="9525">
                <a:noFill/>
                <a:round/>
                <a:headEnd/>
                <a:tailEnd/>
              </a:ln>
            </p:spPr>
            <p:txBody>
              <a:bodyPr>
                <a:prstTxWarp prst="textNoShape">
                  <a:avLst/>
                </a:prstTxWarp>
              </a:bodyPr>
              <a:lstStyle/>
              <a:p>
                <a:endParaRPr lang="en-US"/>
              </a:p>
            </p:txBody>
          </p:sp>
          <p:sp>
            <p:nvSpPr>
              <p:cNvPr id="51803" name="Freeform 399"/>
              <p:cNvSpPr>
                <a:spLocks noChangeAspect="1"/>
              </p:cNvSpPr>
              <p:nvPr/>
            </p:nvSpPr>
            <p:spPr bwMode="auto">
              <a:xfrm>
                <a:off x="2758" y="3191"/>
                <a:ext cx="18" cy="18"/>
              </a:xfrm>
              <a:custGeom>
                <a:avLst/>
                <a:gdLst>
                  <a:gd name="T0" fmla="*/ 116 w 145"/>
                  <a:gd name="T1" fmla="*/ 44 h 139"/>
                  <a:gd name="T2" fmla="*/ 116 w 145"/>
                  <a:gd name="T3" fmla="*/ 58 h 139"/>
                  <a:gd name="T4" fmla="*/ 145 w 145"/>
                  <a:gd name="T5" fmla="*/ 87 h 139"/>
                  <a:gd name="T6" fmla="*/ 139 w 145"/>
                  <a:gd name="T7" fmla="*/ 95 h 139"/>
                  <a:gd name="T8" fmla="*/ 139 w 145"/>
                  <a:gd name="T9" fmla="*/ 87 h 139"/>
                  <a:gd name="T10" fmla="*/ 123 w 145"/>
                  <a:gd name="T11" fmla="*/ 73 h 139"/>
                  <a:gd name="T12" fmla="*/ 65 w 145"/>
                  <a:gd name="T13" fmla="*/ 139 h 139"/>
                  <a:gd name="T14" fmla="*/ 14 w 145"/>
                  <a:gd name="T15" fmla="*/ 58 h 139"/>
                  <a:gd name="T16" fmla="*/ 0 w 145"/>
                  <a:gd name="T17" fmla="*/ 44 h 139"/>
                  <a:gd name="T18" fmla="*/ 29 w 145"/>
                  <a:gd name="T19" fmla="*/ 0 h 139"/>
                  <a:gd name="T20" fmla="*/ 109 w 145"/>
                  <a:gd name="T21" fmla="*/ 15 h 139"/>
                  <a:gd name="T22" fmla="*/ 116 w 145"/>
                  <a:gd name="T23" fmla="*/ 44 h 13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5"/>
                  <a:gd name="T37" fmla="*/ 0 h 139"/>
                  <a:gd name="T38" fmla="*/ 145 w 145"/>
                  <a:gd name="T39" fmla="*/ 139 h 13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5" h="139">
                    <a:moveTo>
                      <a:pt x="116" y="44"/>
                    </a:moveTo>
                    <a:lnTo>
                      <a:pt x="116" y="58"/>
                    </a:lnTo>
                    <a:lnTo>
                      <a:pt x="145" y="87"/>
                    </a:lnTo>
                    <a:lnTo>
                      <a:pt x="139" y="95"/>
                    </a:lnTo>
                    <a:lnTo>
                      <a:pt x="139" y="87"/>
                    </a:lnTo>
                    <a:lnTo>
                      <a:pt x="123" y="73"/>
                    </a:lnTo>
                    <a:lnTo>
                      <a:pt x="65" y="139"/>
                    </a:lnTo>
                    <a:lnTo>
                      <a:pt x="14" y="58"/>
                    </a:lnTo>
                    <a:lnTo>
                      <a:pt x="0" y="44"/>
                    </a:lnTo>
                    <a:lnTo>
                      <a:pt x="29" y="0"/>
                    </a:lnTo>
                    <a:lnTo>
                      <a:pt x="109" y="15"/>
                    </a:lnTo>
                    <a:lnTo>
                      <a:pt x="116" y="44"/>
                    </a:lnTo>
                    <a:close/>
                  </a:path>
                </a:pathLst>
              </a:custGeom>
              <a:solidFill>
                <a:srgbClr val="F29BBE"/>
              </a:solidFill>
              <a:ln w="9525">
                <a:noFill/>
                <a:round/>
                <a:headEnd/>
                <a:tailEnd/>
              </a:ln>
            </p:spPr>
            <p:txBody>
              <a:bodyPr>
                <a:prstTxWarp prst="textNoShape">
                  <a:avLst/>
                </a:prstTxWarp>
              </a:bodyPr>
              <a:lstStyle/>
              <a:p>
                <a:endParaRPr lang="en-US"/>
              </a:p>
            </p:txBody>
          </p:sp>
          <p:sp>
            <p:nvSpPr>
              <p:cNvPr id="51804" name="Freeform 400"/>
              <p:cNvSpPr>
                <a:spLocks noChangeAspect="1"/>
              </p:cNvSpPr>
              <p:nvPr/>
            </p:nvSpPr>
            <p:spPr bwMode="auto">
              <a:xfrm>
                <a:off x="2779" y="3191"/>
                <a:ext cx="6" cy="9"/>
              </a:xfrm>
              <a:custGeom>
                <a:avLst/>
                <a:gdLst>
                  <a:gd name="T0" fmla="*/ 51 w 51"/>
                  <a:gd name="T1" fmla="*/ 44 h 65"/>
                  <a:gd name="T2" fmla="*/ 35 w 51"/>
                  <a:gd name="T3" fmla="*/ 65 h 65"/>
                  <a:gd name="T4" fmla="*/ 14 w 51"/>
                  <a:gd name="T5" fmla="*/ 65 h 65"/>
                  <a:gd name="T6" fmla="*/ 0 w 51"/>
                  <a:gd name="T7" fmla="*/ 44 h 65"/>
                  <a:gd name="T8" fmla="*/ 0 w 51"/>
                  <a:gd name="T9" fmla="*/ 15 h 65"/>
                  <a:gd name="T10" fmla="*/ 43 w 51"/>
                  <a:gd name="T11" fmla="*/ 0 h 65"/>
                  <a:gd name="T12" fmla="*/ 51 w 51"/>
                  <a:gd name="T13" fmla="*/ 0 h 65"/>
                  <a:gd name="T14" fmla="*/ 51 w 51"/>
                  <a:gd name="T15" fmla="*/ 44 h 65"/>
                  <a:gd name="T16" fmla="*/ 0 60000 65536"/>
                  <a:gd name="T17" fmla="*/ 0 60000 65536"/>
                  <a:gd name="T18" fmla="*/ 0 60000 65536"/>
                  <a:gd name="T19" fmla="*/ 0 60000 65536"/>
                  <a:gd name="T20" fmla="*/ 0 60000 65536"/>
                  <a:gd name="T21" fmla="*/ 0 60000 65536"/>
                  <a:gd name="T22" fmla="*/ 0 60000 65536"/>
                  <a:gd name="T23" fmla="*/ 0 60000 65536"/>
                  <a:gd name="T24" fmla="*/ 0 w 51"/>
                  <a:gd name="T25" fmla="*/ 0 h 65"/>
                  <a:gd name="T26" fmla="*/ 51 w 51"/>
                  <a:gd name="T27" fmla="*/ 65 h 6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1" h="65">
                    <a:moveTo>
                      <a:pt x="51" y="44"/>
                    </a:moveTo>
                    <a:lnTo>
                      <a:pt x="35" y="65"/>
                    </a:lnTo>
                    <a:lnTo>
                      <a:pt x="14" y="65"/>
                    </a:lnTo>
                    <a:lnTo>
                      <a:pt x="0" y="44"/>
                    </a:lnTo>
                    <a:lnTo>
                      <a:pt x="0" y="15"/>
                    </a:lnTo>
                    <a:lnTo>
                      <a:pt x="43" y="0"/>
                    </a:lnTo>
                    <a:lnTo>
                      <a:pt x="51" y="0"/>
                    </a:lnTo>
                    <a:lnTo>
                      <a:pt x="51" y="44"/>
                    </a:lnTo>
                    <a:close/>
                  </a:path>
                </a:pathLst>
              </a:custGeom>
              <a:solidFill>
                <a:srgbClr val="F29BBE"/>
              </a:solidFill>
              <a:ln w="9525">
                <a:noFill/>
                <a:round/>
                <a:headEnd/>
                <a:tailEnd/>
              </a:ln>
            </p:spPr>
            <p:txBody>
              <a:bodyPr>
                <a:prstTxWarp prst="textNoShape">
                  <a:avLst/>
                </a:prstTxWarp>
              </a:bodyPr>
              <a:lstStyle/>
              <a:p>
                <a:endParaRPr lang="en-US"/>
              </a:p>
            </p:txBody>
          </p:sp>
          <p:sp>
            <p:nvSpPr>
              <p:cNvPr id="51805" name="Freeform 401"/>
              <p:cNvSpPr>
                <a:spLocks noChangeAspect="1"/>
              </p:cNvSpPr>
              <p:nvPr/>
            </p:nvSpPr>
            <p:spPr bwMode="auto">
              <a:xfrm>
                <a:off x="1480" y="3193"/>
                <a:ext cx="9" cy="25"/>
              </a:xfrm>
              <a:custGeom>
                <a:avLst/>
                <a:gdLst>
                  <a:gd name="T0" fmla="*/ 15 w 72"/>
                  <a:gd name="T1" fmla="*/ 124 h 196"/>
                  <a:gd name="T2" fmla="*/ 0 w 72"/>
                  <a:gd name="T3" fmla="*/ 196 h 196"/>
                  <a:gd name="T4" fmla="*/ 0 w 72"/>
                  <a:gd name="T5" fmla="*/ 101 h 196"/>
                  <a:gd name="T6" fmla="*/ 72 w 72"/>
                  <a:gd name="T7" fmla="*/ 0 h 196"/>
                  <a:gd name="T8" fmla="*/ 72 w 72"/>
                  <a:gd name="T9" fmla="*/ 43 h 196"/>
                  <a:gd name="T10" fmla="*/ 15 w 72"/>
                  <a:gd name="T11" fmla="*/ 124 h 196"/>
                  <a:gd name="T12" fmla="*/ 0 60000 65536"/>
                  <a:gd name="T13" fmla="*/ 0 60000 65536"/>
                  <a:gd name="T14" fmla="*/ 0 60000 65536"/>
                  <a:gd name="T15" fmla="*/ 0 60000 65536"/>
                  <a:gd name="T16" fmla="*/ 0 60000 65536"/>
                  <a:gd name="T17" fmla="*/ 0 60000 65536"/>
                  <a:gd name="T18" fmla="*/ 0 w 72"/>
                  <a:gd name="T19" fmla="*/ 0 h 196"/>
                  <a:gd name="T20" fmla="*/ 72 w 72"/>
                  <a:gd name="T21" fmla="*/ 196 h 196"/>
                </a:gdLst>
                <a:ahLst/>
                <a:cxnLst>
                  <a:cxn ang="T12">
                    <a:pos x="T0" y="T1"/>
                  </a:cxn>
                  <a:cxn ang="T13">
                    <a:pos x="T2" y="T3"/>
                  </a:cxn>
                  <a:cxn ang="T14">
                    <a:pos x="T4" y="T5"/>
                  </a:cxn>
                  <a:cxn ang="T15">
                    <a:pos x="T6" y="T7"/>
                  </a:cxn>
                  <a:cxn ang="T16">
                    <a:pos x="T8" y="T9"/>
                  </a:cxn>
                  <a:cxn ang="T17">
                    <a:pos x="T10" y="T11"/>
                  </a:cxn>
                </a:cxnLst>
                <a:rect l="T18" t="T19" r="T20" b="T21"/>
                <a:pathLst>
                  <a:path w="72" h="196">
                    <a:moveTo>
                      <a:pt x="15" y="124"/>
                    </a:moveTo>
                    <a:lnTo>
                      <a:pt x="0" y="196"/>
                    </a:lnTo>
                    <a:lnTo>
                      <a:pt x="0" y="101"/>
                    </a:lnTo>
                    <a:lnTo>
                      <a:pt x="72" y="0"/>
                    </a:lnTo>
                    <a:lnTo>
                      <a:pt x="72" y="43"/>
                    </a:lnTo>
                    <a:lnTo>
                      <a:pt x="15" y="124"/>
                    </a:lnTo>
                    <a:close/>
                  </a:path>
                </a:pathLst>
              </a:custGeom>
              <a:solidFill>
                <a:srgbClr val="1F1A17"/>
              </a:solidFill>
              <a:ln w="9525">
                <a:noFill/>
                <a:round/>
                <a:headEnd/>
                <a:tailEnd/>
              </a:ln>
            </p:spPr>
            <p:txBody>
              <a:bodyPr>
                <a:prstTxWarp prst="textNoShape">
                  <a:avLst/>
                </a:prstTxWarp>
              </a:bodyPr>
              <a:lstStyle/>
              <a:p>
                <a:endParaRPr lang="en-US"/>
              </a:p>
            </p:txBody>
          </p:sp>
          <p:sp>
            <p:nvSpPr>
              <p:cNvPr id="51806" name="Freeform 402"/>
              <p:cNvSpPr>
                <a:spLocks noChangeAspect="1"/>
              </p:cNvSpPr>
              <p:nvPr/>
            </p:nvSpPr>
            <p:spPr bwMode="auto">
              <a:xfrm>
                <a:off x="2087" y="3196"/>
                <a:ext cx="17" cy="57"/>
              </a:xfrm>
              <a:custGeom>
                <a:avLst/>
                <a:gdLst>
                  <a:gd name="T0" fmla="*/ 59 w 139"/>
                  <a:gd name="T1" fmla="*/ 379 h 459"/>
                  <a:gd name="T2" fmla="*/ 0 w 139"/>
                  <a:gd name="T3" fmla="*/ 459 h 459"/>
                  <a:gd name="T4" fmla="*/ 0 w 139"/>
                  <a:gd name="T5" fmla="*/ 408 h 459"/>
                  <a:gd name="T6" fmla="*/ 80 w 139"/>
                  <a:gd name="T7" fmla="*/ 263 h 459"/>
                  <a:gd name="T8" fmla="*/ 139 w 139"/>
                  <a:gd name="T9" fmla="*/ 0 h 459"/>
                  <a:gd name="T10" fmla="*/ 139 w 139"/>
                  <a:gd name="T11" fmla="*/ 80 h 459"/>
                  <a:gd name="T12" fmla="*/ 59 w 139"/>
                  <a:gd name="T13" fmla="*/ 379 h 459"/>
                  <a:gd name="T14" fmla="*/ 0 60000 65536"/>
                  <a:gd name="T15" fmla="*/ 0 60000 65536"/>
                  <a:gd name="T16" fmla="*/ 0 60000 65536"/>
                  <a:gd name="T17" fmla="*/ 0 60000 65536"/>
                  <a:gd name="T18" fmla="*/ 0 60000 65536"/>
                  <a:gd name="T19" fmla="*/ 0 60000 65536"/>
                  <a:gd name="T20" fmla="*/ 0 60000 65536"/>
                  <a:gd name="T21" fmla="*/ 0 w 139"/>
                  <a:gd name="T22" fmla="*/ 0 h 459"/>
                  <a:gd name="T23" fmla="*/ 139 w 139"/>
                  <a:gd name="T24" fmla="*/ 459 h 45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39" h="459">
                    <a:moveTo>
                      <a:pt x="59" y="379"/>
                    </a:moveTo>
                    <a:lnTo>
                      <a:pt x="0" y="459"/>
                    </a:lnTo>
                    <a:lnTo>
                      <a:pt x="0" y="408"/>
                    </a:lnTo>
                    <a:lnTo>
                      <a:pt x="80" y="263"/>
                    </a:lnTo>
                    <a:lnTo>
                      <a:pt x="139" y="0"/>
                    </a:lnTo>
                    <a:lnTo>
                      <a:pt x="139" y="80"/>
                    </a:lnTo>
                    <a:lnTo>
                      <a:pt x="59" y="379"/>
                    </a:lnTo>
                    <a:close/>
                  </a:path>
                </a:pathLst>
              </a:custGeom>
              <a:solidFill>
                <a:srgbClr val="1F1A17"/>
              </a:solidFill>
              <a:ln w="9525">
                <a:noFill/>
                <a:round/>
                <a:headEnd/>
                <a:tailEnd/>
              </a:ln>
            </p:spPr>
            <p:txBody>
              <a:bodyPr>
                <a:prstTxWarp prst="textNoShape">
                  <a:avLst/>
                </a:prstTxWarp>
              </a:bodyPr>
              <a:lstStyle/>
              <a:p>
                <a:endParaRPr lang="en-US"/>
              </a:p>
            </p:txBody>
          </p:sp>
          <p:sp>
            <p:nvSpPr>
              <p:cNvPr id="51807" name="Freeform 403"/>
              <p:cNvSpPr>
                <a:spLocks noChangeAspect="1"/>
              </p:cNvSpPr>
              <p:nvPr/>
            </p:nvSpPr>
            <p:spPr bwMode="auto">
              <a:xfrm>
                <a:off x="2272" y="3196"/>
                <a:ext cx="6" cy="27"/>
              </a:xfrm>
              <a:custGeom>
                <a:avLst/>
                <a:gdLst>
                  <a:gd name="T0" fmla="*/ 0 w 51"/>
                  <a:gd name="T1" fmla="*/ 219 h 219"/>
                  <a:gd name="T2" fmla="*/ 8 w 51"/>
                  <a:gd name="T3" fmla="*/ 103 h 219"/>
                  <a:gd name="T4" fmla="*/ 51 w 51"/>
                  <a:gd name="T5" fmla="*/ 37 h 219"/>
                  <a:gd name="T6" fmla="*/ 51 w 51"/>
                  <a:gd name="T7" fmla="*/ 0 h 219"/>
                  <a:gd name="T8" fmla="*/ 22 w 51"/>
                  <a:gd name="T9" fmla="*/ 219 h 219"/>
                  <a:gd name="T10" fmla="*/ 0 w 51"/>
                  <a:gd name="T11" fmla="*/ 219 h 219"/>
                  <a:gd name="T12" fmla="*/ 0 60000 65536"/>
                  <a:gd name="T13" fmla="*/ 0 60000 65536"/>
                  <a:gd name="T14" fmla="*/ 0 60000 65536"/>
                  <a:gd name="T15" fmla="*/ 0 60000 65536"/>
                  <a:gd name="T16" fmla="*/ 0 60000 65536"/>
                  <a:gd name="T17" fmla="*/ 0 60000 65536"/>
                  <a:gd name="T18" fmla="*/ 0 w 51"/>
                  <a:gd name="T19" fmla="*/ 0 h 219"/>
                  <a:gd name="T20" fmla="*/ 51 w 51"/>
                  <a:gd name="T21" fmla="*/ 219 h 219"/>
                </a:gdLst>
                <a:ahLst/>
                <a:cxnLst>
                  <a:cxn ang="T12">
                    <a:pos x="T0" y="T1"/>
                  </a:cxn>
                  <a:cxn ang="T13">
                    <a:pos x="T2" y="T3"/>
                  </a:cxn>
                  <a:cxn ang="T14">
                    <a:pos x="T4" y="T5"/>
                  </a:cxn>
                  <a:cxn ang="T15">
                    <a:pos x="T6" y="T7"/>
                  </a:cxn>
                  <a:cxn ang="T16">
                    <a:pos x="T8" y="T9"/>
                  </a:cxn>
                  <a:cxn ang="T17">
                    <a:pos x="T10" y="T11"/>
                  </a:cxn>
                </a:cxnLst>
                <a:rect l="T18" t="T19" r="T20" b="T21"/>
                <a:pathLst>
                  <a:path w="51" h="219">
                    <a:moveTo>
                      <a:pt x="0" y="219"/>
                    </a:moveTo>
                    <a:lnTo>
                      <a:pt x="8" y="103"/>
                    </a:lnTo>
                    <a:lnTo>
                      <a:pt x="51" y="37"/>
                    </a:lnTo>
                    <a:lnTo>
                      <a:pt x="51" y="0"/>
                    </a:lnTo>
                    <a:lnTo>
                      <a:pt x="22" y="219"/>
                    </a:lnTo>
                    <a:lnTo>
                      <a:pt x="0" y="219"/>
                    </a:lnTo>
                    <a:close/>
                  </a:path>
                </a:pathLst>
              </a:custGeom>
              <a:solidFill>
                <a:srgbClr val="1F1A17"/>
              </a:solidFill>
              <a:ln w="9525">
                <a:noFill/>
                <a:round/>
                <a:headEnd/>
                <a:tailEnd/>
              </a:ln>
            </p:spPr>
            <p:txBody>
              <a:bodyPr>
                <a:prstTxWarp prst="textNoShape">
                  <a:avLst/>
                </a:prstTxWarp>
              </a:bodyPr>
              <a:lstStyle/>
              <a:p>
                <a:endParaRPr lang="en-US"/>
              </a:p>
            </p:txBody>
          </p:sp>
          <p:sp>
            <p:nvSpPr>
              <p:cNvPr id="51808" name="Freeform 404"/>
              <p:cNvSpPr>
                <a:spLocks noChangeAspect="1"/>
              </p:cNvSpPr>
              <p:nvPr/>
            </p:nvSpPr>
            <p:spPr bwMode="auto">
              <a:xfrm>
                <a:off x="1167" y="3199"/>
                <a:ext cx="23" cy="104"/>
              </a:xfrm>
              <a:custGeom>
                <a:avLst/>
                <a:gdLst>
                  <a:gd name="T0" fmla="*/ 138 w 181"/>
                  <a:gd name="T1" fmla="*/ 343 h 837"/>
                  <a:gd name="T2" fmla="*/ 160 w 181"/>
                  <a:gd name="T3" fmla="*/ 430 h 837"/>
                  <a:gd name="T4" fmla="*/ 181 w 181"/>
                  <a:gd name="T5" fmla="*/ 452 h 837"/>
                  <a:gd name="T6" fmla="*/ 138 w 181"/>
                  <a:gd name="T7" fmla="*/ 597 h 837"/>
                  <a:gd name="T8" fmla="*/ 109 w 181"/>
                  <a:gd name="T9" fmla="*/ 794 h 837"/>
                  <a:gd name="T10" fmla="*/ 109 w 181"/>
                  <a:gd name="T11" fmla="*/ 837 h 837"/>
                  <a:gd name="T12" fmla="*/ 51 w 181"/>
                  <a:gd name="T13" fmla="*/ 757 h 837"/>
                  <a:gd name="T14" fmla="*/ 14 w 181"/>
                  <a:gd name="T15" fmla="*/ 525 h 837"/>
                  <a:gd name="T16" fmla="*/ 0 w 181"/>
                  <a:gd name="T17" fmla="*/ 511 h 837"/>
                  <a:gd name="T18" fmla="*/ 0 w 181"/>
                  <a:gd name="T19" fmla="*/ 460 h 837"/>
                  <a:gd name="T20" fmla="*/ 14 w 181"/>
                  <a:gd name="T21" fmla="*/ 430 h 837"/>
                  <a:gd name="T22" fmla="*/ 14 w 181"/>
                  <a:gd name="T23" fmla="*/ 394 h 837"/>
                  <a:gd name="T24" fmla="*/ 43 w 181"/>
                  <a:gd name="T25" fmla="*/ 466 h 837"/>
                  <a:gd name="T26" fmla="*/ 43 w 181"/>
                  <a:gd name="T27" fmla="*/ 525 h 837"/>
                  <a:gd name="T28" fmla="*/ 86 w 181"/>
                  <a:gd name="T29" fmla="*/ 641 h 837"/>
                  <a:gd name="T30" fmla="*/ 116 w 181"/>
                  <a:gd name="T31" fmla="*/ 605 h 837"/>
                  <a:gd name="T32" fmla="*/ 86 w 181"/>
                  <a:gd name="T33" fmla="*/ 546 h 837"/>
                  <a:gd name="T34" fmla="*/ 43 w 181"/>
                  <a:gd name="T35" fmla="*/ 321 h 837"/>
                  <a:gd name="T36" fmla="*/ 181 w 181"/>
                  <a:gd name="T37" fmla="*/ 0 h 837"/>
                  <a:gd name="T38" fmla="*/ 138 w 181"/>
                  <a:gd name="T39" fmla="*/ 168 h 837"/>
                  <a:gd name="T40" fmla="*/ 138 w 181"/>
                  <a:gd name="T41" fmla="*/ 343 h 837"/>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81"/>
                  <a:gd name="T64" fmla="*/ 0 h 837"/>
                  <a:gd name="T65" fmla="*/ 181 w 181"/>
                  <a:gd name="T66" fmla="*/ 837 h 837"/>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81" h="837">
                    <a:moveTo>
                      <a:pt x="138" y="343"/>
                    </a:moveTo>
                    <a:lnTo>
                      <a:pt x="160" y="430"/>
                    </a:lnTo>
                    <a:lnTo>
                      <a:pt x="181" y="452"/>
                    </a:lnTo>
                    <a:lnTo>
                      <a:pt x="138" y="597"/>
                    </a:lnTo>
                    <a:lnTo>
                      <a:pt x="109" y="794"/>
                    </a:lnTo>
                    <a:lnTo>
                      <a:pt x="109" y="837"/>
                    </a:lnTo>
                    <a:lnTo>
                      <a:pt x="51" y="757"/>
                    </a:lnTo>
                    <a:lnTo>
                      <a:pt x="14" y="525"/>
                    </a:lnTo>
                    <a:lnTo>
                      <a:pt x="0" y="511"/>
                    </a:lnTo>
                    <a:lnTo>
                      <a:pt x="0" y="460"/>
                    </a:lnTo>
                    <a:lnTo>
                      <a:pt x="14" y="430"/>
                    </a:lnTo>
                    <a:lnTo>
                      <a:pt x="14" y="394"/>
                    </a:lnTo>
                    <a:lnTo>
                      <a:pt x="43" y="466"/>
                    </a:lnTo>
                    <a:lnTo>
                      <a:pt x="43" y="525"/>
                    </a:lnTo>
                    <a:lnTo>
                      <a:pt x="86" y="641"/>
                    </a:lnTo>
                    <a:lnTo>
                      <a:pt x="116" y="605"/>
                    </a:lnTo>
                    <a:lnTo>
                      <a:pt x="86" y="546"/>
                    </a:lnTo>
                    <a:lnTo>
                      <a:pt x="43" y="321"/>
                    </a:lnTo>
                    <a:lnTo>
                      <a:pt x="181" y="0"/>
                    </a:lnTo>
                    <a:lnTo>
                      <a:pt x="138" y="168"/>
                    </a:lnTo>
                    <a:lnTo>
                      <a:pt x="138" y="343"/>
                    </a:lnTo>
                    <a:close/>
                  </a:path>
                </a:pathLst>
              </a:custGeom>
              <a:solidFill>
                <a:srgbClr val="B5DC7C"/>
              </a:solidFill>
              <a:ln w="9525">
                <a:noFill/>
                <a:round/>
                <a:headEnd/>
                <a:tailEnd/>
              </a:ln>
            </p:spPr>
            <p:txBody>
              <a:bodyPr>
                <a:prstTxWarp prst="textNoShape">
                  <a:avLst/>
                </a:prstTxWarp>
              </a:bodyPr>
              <a:lstStyle/>
              <a:p>
                <a:endParaRPr lang="en-US"/>
              </a:p>
            </p:txBody>
          </p:sp>
          <p:sp>
            <p:nvSpPr>
              <p:cNvPr id="51809" name="Freeform 405"/>
              <p:cNvSpPr>
                <a:spLocks noChangeAspect="1"/>
              </p:cNvSpPr>
              <p:nvPr/>
            </p:nvSpPr>
            <p:spPr bwMode="auto">
              <a:xfrm>
                <a:off x="980" y="3200"/>
                <a:ext cx="23" cy="6"/>
              </a:xfrm>
              <a:custGeom>
                <a:avLst/>
                <a:gdLst>
                  <a:gd name="T0" fmla="*/ 160 w 182"/>
                  <a:gd name="T1" fmla="*/ 37 h 43"/>
                  <a:gd name="T2" fmla="*/ 36 w 182"/>
                  <a:gd name="T3" fmla="*/ 37 h 43"/>
                  <a:gd name="T4" fmla="*/ 21 w 182"/>
                  <a:gd name="T5" fmla="*/ 43 h 43"/>
                  <a:gd name="T6" fmla="*/ 0 w 182"/>
                  <a:gd name="T7" fmla="*/ 43 h 43"/>
                  <a:gd name="T8" fmla="*/ 65 w 182"/>
                  <a:gd name="T9" fmla="*/ 14 h 43"/>
                  <a:gd name="T10" fmla="*/ 124 w 182"/>
                  <a:gd name="T11" fmla="*/ 0 h 43"/>
                  <a:gd name="T12" fmla="*/ 182 w 182"/>
                  <a:gd name="T13" fmla="*/ 14 h 43"/>
                  <a:gd name="T14" fmla="*/ 160 w 182"/>
                  <a:gd name="T15" fmla="*/ 37 h 43"/>
                  <a:gd name="T16" fmla="*/ 0 60000 65536"/>
                  <a:gd name="T17" fmla="*/ 0 60000 65536"/>
                  <a:gd name="T18" fmla="*/ 0 60000 65536"/>
                  <a:gd name="T19" fmla="*/ 0 60000 65536"/>
                  <a:gd name="T20" fmla="*/ 0 60000 65536"/>
                  <a:gd name="T21" fmla="*/ 0 60000 65536"/>
                  <a:gd name="T22" fmla="*/ 0 60000 65536"/>
                  <a:gd name="T23" fmla="*/ 0 60000 65536"/>
                  <a:gd name="T24" fmla="*/ 0 w 182"/>
                  <a:gd name="T25" fmla="*/ 0 h 43"/>
                  <a:gd name="T26" fmla="*/ 182 w 182"/>
                  <a:gd name="T27" fmla="*/ 43 h 4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2" h="43">
                    <a:moveTo>
                      <a:pt x="160" y="37"/>
                    </a:moveTo>
                    <a:lnTo>
                      <a:pt x="36" y="37"/>
                    </a:lnTo>
                    <a:lnTo>
                      <a:pt x="21" y="43"/>
                    </a:lnTo>
                    <a:lnTo>
                      <a:pt x="0" y="43"/>
                    </a:lnTo>
                    <a:lnTo>
                      <a:pt x="65" y="14"/>
                    </a:lnTo>
                    <a:lnTo>
                      <a:pt x="124" y="0"/>
                    </a:lnTo>
                    <a:lnTo>
                      <a:pt x="182" y="14"/>
                    </a:lnTo>
                    <a:lnTo>
                      <a:pt x="160" y="37"/>
                    </a:lnTo>
                    <a:close/>
                  </a:path>
                </a:pathLst>
              </a:custGeom>
              <a:solidFill>
                <a:srgbClr val="1F1A17"/>
              </a:solidFill>
              <a:ln w="9525">
                <a:noFill/>
                <a:round/>
                <a:headEnd/>
                <a:tailEnd/>
              </a:ln>
            </p:spPr>
            <p:txBody>
              <a:bodyPr>
                <a:prstTxWarp prst="textNoShape">
                  <a:avLst/>
                </a:prstTxWarp>
              </a:bodyPr>
              <a:lstStyle/>
              <a:p>
                <a:endParaRPr lang="en-US"/>
              </a:p>
            </p:txBody>
          </p:sp>
          <p:sp>
            <p:nvSpPr>
              <p:cNvPr id="51810" name="Freeform 406"/>
              <p:cNvSpPr>
                <a:spLocks noChangeAspect="1"/>
              </p:cNvSpPr>
              <p:nvPr/>
            </p:nvSpPr>
            <p:spPr bwMode="auto">
              <a:xfrm>
                <a:off x="2003" y="3202"/>
                <a:ext cx="58" cy="158"/>
              </a:xfrm>
              <a:custGeom>
                <a:avLst/>
                <a:gdLst>
                  <a:gd name="T0" fmla="*/ 445 w 467"/>
                  <a:gd name="T1" fmla="*/ 285 h 1261"/>
                  <a:gd name="T2" fmla="*/ 402 w 467"/>
                  <a:gd name="T3" fmla="*/ 365 h 1261"/>
                  <a:gd name="T4" fmla="*/ 314 w 467"/>
                  <a:gd name="T5" fmla="*/ 685 h 1261"/>
                  <a:gd name="T6" fmla="*/ 270 w 467"/>
                  <a:gd name="T7" fmla="*/ 787 h 1261"/>
                  <a:gd name="T8" fmla="*/ 212 w 467"/>
                  <a:gd name="T9" fmla="*/ 853 h 1261"/>
                  <a:gd name="T10" fmla="*/ 0 w 467"/>
                  <a:gd name="T11" fmla="*/ 1261 h 1261"/>
                  <a:gd name="T12" fmla="*/ 0 w 467"/>
                  <a:gd name="T13" fmla="*/ 1216 h 1261"/>
                  <a:gd name="T14" fmla="*/ 190 w 467"/>
                  <a:gd name="T15" fmla="*/ 853 h 1261"/>
                  <a:gd name="T16" fmla="*/ 263 w 467"/>
                  <a:gd name="T17" fmla="*/ 787 h 1261"/>
                  <a:gd name="T18" fmla="*/ 379 w 467"/>
                  <a:gd name="T19" fmla="*/ 431 h 1261"/>
                  <a:gd name="T20" fmla="*/ 453 w 467"/>
                  <a:gd name="T21" fmla="*/ 8 h 1261"/>
                  <a:gd name="T22" fmla="*/ 467 w 467"/>
                  <a:gd name="T23" fmla="*/ 0 h 1261"/>
                  <a:gd name="T24" fmla="*/ 467 w 467"/>
                  <a:gd name="T25" fmla="*/ 212 h 1261"/>
                  <a:gd name="T26" fmla="*/ 445 w 467"/>
                  <a:gd name="T27" fmla="*/ 285 h 126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67"/>
                  <a:gd name="T43" fmla="*/ 0 h 1261"/>
                  <a:gd name="T44" fmla="*/ 467 w 467"/>
                  <a:gd name="T45" fmla="*/ 1261 h 126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67" h="1261">
                    <a:moveTo>
                      <a:pt x="445" y="285"/>
                    </a:moveTo>
                    <a:lnTo>
                      <a:pt x="402" y="365"/>
                    </a:lnTo>
                    <a:lnTo>
                      <a:pt x="314" y="685"/>
                    </a:lnTo>
                    <a:lnTo>
                      <a:pt x="270" y="787"/>
                    </a:lnTo>
                    <a:lnTo>
                      <a:pt x="212" y="853"/>
                    </a:lnTo>
                    <a:lnTo>
                      <a:pt x="0" y="1261"/>
                    </a:lnTo>
                    <a:lnTo>
                      <a:pt x="0" y="1216"/>
                    </a:lnTo>
                    <a:lnTo>
                      <a:pt x="190" y="853"/>
                    </a:lnTo>
                    <a:lnTo>
                      <a:pt x="263" y="787"/>
                    </a:lnTo>
                    <a:lnTo>
                      <a:pt x="379" y="431"/>
                    </a:lnTo>
                    <a:lnTo>
                      <a:pt x="453" y="8"/>
                    </a:lnTo>
                    <a:lnTo>
                      <a:pt x="467" y="0"/>
                    </a:lnTo>
                    <a:lnTo>
                      <a:pt x="467" y="212"/>
                    </a:lnTo>
                    <a:lnTo>
                      <a:pt x="445" y="285"/>
                    </a:lnTo>
                    <a:close/>
                  </a:path>
                </a:pathLst>
              </a:custGeom>
              <a:solidFill>
                <a:srgbClr val="1F1A17"/>
              </a:solidFill>
              <a:ln w="9525">
                <a:noFill/>
                <a:round/>
                <a:headEnd/>
                <a:tailEnd/>
              </a:ln>
            </p:spPr>
            <p:txBody>
              <a:bodyPr>
                <a:prstTxWarp prst="textNoShape">
                  <a:avLst/>
                </a:prstTxWarp>
              </a:bodyPr>
              <a:lstStyle/>
              <a:p>
                <a:endParaRPr lang="en-US"/>
              </a:p>
            </p:txBody>
          </p:sp>
          <p:sp>
            <p:nvSpPr>
              <p:cNvPr id="51811" name="Freeform 407"/>
              <p:cNvSpPr>
                <a:spLocks noChangeAspect="1"/>
              </p:cNvSpPr>
              <p:nvPr/>
            </p:nvSpPr>
            <p:spPr bwMode="auto">
              <a:xfrm>
                <a:off x="2523" y="3202"/>
                <a:ext cx="66" cy="80"/>
              </a:xfrm>
              <a:custGeom>
                <a:avLst/>
                <a:gdLst>
                  <a:gd name="T0" fmla="*/ 466 w 524"/>
                  <a:gd name="T1" fmla="*/ 401 h 642"/>
                  <a:gd name="T2" fmla="*/ 481 w 524"/>
                  <a:gd name="T3" fmla="*/ 401 h 642"/>
                  <a:gd name="T4" fmla="*/ 489 w 524"/>
                  <a:gd name="T5" fmla="*/ 386 h 642"/>
                  <a:gd name="T6" fmla="*/ 510 w 524"/>
                  <a:gd name="T7" fmla="*/ 431 h 642"/>
                  <a:gd name="T8" fmla="*/ 524 w 524"/>
                  <a:gd name="T9" fmla="*/ 642 h 642"/>
                  <a:gd name="T10" fmla="*/ 401 w 524"/>
                  <a:gd name="T11" fmla="*/ 496 h 642"/>
                  <a:gd name="T12" fmla="*/ 175 w 524"/>
                  <a:gd name="T13" fmla="*/ 336 h 642"/>
                  <a:gd name="T14" fmla="*/ 102 w 524"/>
                  <a:gd name="T15" fmla="*/ 328 h 642"/>
                  <a:gd name="T16" fmla="*/ 58 w 524"/>
                  <a:gd name="T17" fmla="*/ 212 h 642"/>
                  <a:gd name="T18" fmla="*/ 313 w 524"/>
                  <a:gd name="T19" fmla="*/ 357 h 642"/>
                  <a:gd name="T20" fmla="*/ 466 w 524"/>
                  <a:gd name="T21" fmla="*/ 547 h 642"/>
                  <a:gd name="T22" fmla="*/ 481 w 524"/>
                  <a:gd name="T23" fmla="*/ 547 h 642"/>
                  <a:gd name="T24" fmla="*/ 481 w 524"/>
                  <a:gd name="T25" fmla="*/ 496 h 642"/>
                  <a:gd name="T26" fmla="*/ 313 w 524"/>
                  <a:gd name="T27" fmla="*/ 306 h 642"/>
                  <a:gd name="T28" fmla="*/ 73 w 524"/>
                  <a:gd name="T29" fmla="*/ 160 h 642"/>
                  <a:gd name="T30" fmla="*/ 50 w 524"/>
                  <a:gd name="T31" fmla="*/ 160 h 642"/>
                  <a:gd name="T32" fmla="*/ 0 w 524"/>
                  <a:gd name="T33" fmla="*/ 52 h 642"/>
                  <a:gd name="T34" fmla="*/ 0 w 524"/>
                  <a:gd name="T35" fmla="*/ 0 h 642"/>
                  <a:gd name="T36" fmla="*/ 262 w 524"/>
                  <a:gd name="T37" fmla="*/ 160 h 642"/>
                  <a:gd name="T38" fmla="*/ 466 w 524"/>
                  <a:gd name="T39" fmla="*/ 401 h 642"/>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524"/>
                  <a:gd name="T61" fmla="*/ 0 h 642"/>
                  <a:gd name="T62" fmla="*/ 524 w 524"/>
                  <a:gd name="T63" fmla="*/ 642 h 642"/>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524" h="642">
                    <a:moveTo>
                      <a:pt x="466" y="401"/>
                    </a:moveTo>
                    <a:lnTo>
                      <a:pt x="481" y="401"/>
                    </a:lnTo>
                    <a:lnTo>
                      <a:pt x="489" y="386"/>
                    </a:lnTo>
                    <a:lnTo>
                      <a:pt x="510" y="431"/>
                    </a:lnTo>
                    <a:lnTo>
                      <a:pt x="524" y="642"/>
                    </a:lnTo>
                    <a:lnTo>
                      <a:pt x="401" y="496"/>
                    </a:lnTo>
                    <a:lnTo>
                      <a:pt x="175" y="336"/>
                    </a:lnTo>
                    <a:lnTo>
                      <a:pt x="102" y="328"/>
                    </a:lnTo>
                    <a:lnTo>
                      <a:pt x="58" y="212"/>
                    </a:lnTo>
                    <a:lnTo>
                      <a:pt x="313" y="357"/>
                    </a:lnTo>
                    <a:lnTo>
                      <a:pt x="466" y="547"/>
                    </a:lnTo>
                    <a:lnTo>
                      <a:pt x="481" y="547"/>
                    </a:lnTo>
                    <a:lnTo>
                      <a:pt x="481" y="496"/>
                    </a:lnTo>
                    <a:lnTo>
                      <a:pt x="313" y="306"/>
                    </a:lnTo>
                    <a:lnTo>
                      <a:pt x="73" y="160"/>
                    </a:lnTo>
                    <a:lnTo>
                      <a:pt x="50" y="160"/>
                    </a:lnTo>
                    <a:lnTo>
                      <a:pt x="0" y="52"/>
                    </a:lnTo>
                    <a:lnTo>
                      <a:pt x="0" y="0"/>
                    </a:lnTo>
                    <a:lnTo>
                      <a:pt x="262" y="160"/>
                    </a:lnTo>
                    <a:lnTo>
                      <a:pt x="466" y="401"/>
                    </a:lnTo>
                    <a:close/>
                  </a:path>
                </a:pathLst>
              </a:custGeom>
              <a:solidFill>
                <a:srgbClr val="96AEBE"/>
              </a:solidFill>
              <a:ln w="9525">
                <a:noFill/>
                <a:round/>
                <a:headEnd/>
                <a:tailEnd/>
              </a:ln>
            </p:spPr>
            <p:txBody>
              <a:bodyPr>
                <a:prstTxWarp prst="textNoShape">
                  <a:avLst/>
                </a:prstTxWarp>
              </a:bodyPr>
              <a:lstStyle/>
              <a:p>
                <a:endParaRPr lang="en-US"/>
              </a:p>
            </p:txBody>
          </p:sp>
          <p:sp>
            <p:nvSpPr>
              <p:cNvPr id="51812" name="Freeform 408"/>
              <p:cNvSpPr>
                <a:spLocks noChangeAspect="1"/>
              </p:cNvSpPr>
              <p:nvPr/>
            </p:nvSpPr>
            <p:spPr bwMode="auto">
              <a:xfrm>
                <a:off x="1003" y="3205"/>
                <a:ext cx="10" cy="40"/>
              </a:xfrm>
              <a:custGeom>
                <a:avLst/>
                <a:gdLst>
                  <a:gd name="T0" fmla="*/ 30 w 80"/>
                  <a:gd name="T1" fmla="*/ 269 h 320"/>
                  <a:gd name="T2" fmla="*/ 0 w 80"/>
                  <a:gd name="T3" fmla="*/ 320 h 320"/>
                  <a:gd name="T4" fmla="*/ 22 w 80"/>
                  <a:gd name="T5" fmla="*/ 72 h 320"/>
                  <a:gd name="T6" fmla="*/ 80 w 80"/>
                  <a:gd name="T7" fmla="*/ 0 h 320"/>
                  <a:gd name="T8" fmla="*/ 73 w 80"/>
                  <a:gd name="T9" fmla="*/ 152 h 320"/>
                  <a:gd name="T10" fmla="*/ 30 w 80"/>
                  <a:gd name="T11" fmla="*/ 269 h 320"/>
                  <a:gd name="T12" fmla="*/ 0 60000 65536"/>
                  <a:gd name="T13" fmla="*/ 0 60000 65536"/>
                  <a:gd name="T14" fmla="*/ 0 60000 65536"/>
                  <a:gd name="T15" fmla="*/ 0 60000 65536"/>
                  <a:gd name="T16" fmla="*/ 0 60000 65536"/>
                  <a:gd name="T17" fmla="*/ 0 60000 65536"/>
                  <a:gd name="T18" fmla="*/ 0 w 80"/>
                  <a:gd name="T19" fmla="*/ 0 h 320"/>
                  <a:gd name="T20" fmla="*/ 80 w 80"/>
                  <a:gd name="T21" fmla="*/ 320 h 320"/>
                </a:gdLst>
                <a:ahLst/>
                <a:cxnLst>
                  <a:cxn ang="T12">
                    <a:pos x="T0" y="T1"/>
                  </a:cxn>
                  <a:cxn ang="T13">
                    <a:pos x="T2" y="T3"/>
                  </a:cxn>
                  <a:cxn ang="T14">
                    <a:pos x="T4" y="T5"/>
                  </a:cxn>
                  <a:cxn ang="T15">
                    <a:pos x="T6" y="T7"/>
                  </a:cxn>
                  <a:cxn ang="T16">
                    <a:pos x="T8" y="T9"/>
                  </a:cxn>
                  <a:cxn ang="T17">
                    <a:pos x="T10" y="T11"/>
                  </a:cxn>
                </a:cxnLst>
                <a:rect l="T18" t="T19" r="T20" b="T21"/>
                <a:pathLst>
                  <a:path w="80" h="320">
                    <a:moveTo>
                      <a:pt x="30" y="269"/>
                    </a:moveTo>
                    <a:lnTo>
                      <a:pt x="0" y="320"/>
                    </a:lnTo>
                    <a:lnTo>
                      <a:pt x="22" y="72"/>
                    </a:lnTo>
                    <a:lnTo>
                      <a:pt x="80" y="0"/>
                    </a:lnTo>
                    <a:lnTo>
                      <a:pt x="73" y="152"/>
                    </a:lnTo>
                    <a:lnTo>
                      <a:pt x="30" y="269"/>
                    </a:lnTo>
                    <a:close/>
                  </a:path>
                </a:pathLst>
              </a:custGeom>
              <a:solidFill>
                <a:srgbClr val="BBB2D6"/>
              </a:solidFill>
              <a:ln w="9525">
                <a:noFill/>
                <a:round/>
                <a:headEnd/>
                <a:tailEnd/>
              </a:ln>
            </p:spPr>
            <p:txBody>
              <a:bodyPr>
                <a:prstTxWarp prst="textNoShape">
                  <a:avLst/>
                </a:prstTxWarp>
              </a:bodyPr>
              <a:lstStyle/>
              <a:p>
                <a:endParaRPr lang="en-US"/>
              </a:p>
            </p:txBody>
          </p:sp>
          <p:sp>
            <p:nvSpPr>
              <p:cNvPr id="51813" name="Freeform 409"/>
              <p:cNvSpPr>
                <a:spLocks noChangeAspect="1"/>
              </p:cNvSpPr>
              <p:nvPr/>
            </p:nvSpPr>
            <p:spPr bwMode="auto">
              <a:xfrm>
                <a:off x="2402" y="3206"/>
                <a:ext cx="1" cy="6"/>
              </a:xfrm>
              <a:custGeom>
                <a:avLst/>
                <a:gdLst>
                  <a:gd name="T0" fmla="*/ 8 w 8"/>
                  <a:gd name="T1" fmla="*/ 0 h 51"/>
                  <a:gd name="T2" fmla="*/ 0 w 8"/>
                  <a:gd name="T3" fmla="*/ 51 h 51"/>
                  <a:gd name="T4" fmla="*/ 8 w 8"/>
                  <a:gd name="T5" fmla="*/ 0 h 51"/>
                  <a:gd name="T6" fmla="*/ 0 60000 65536"/>
                  <a:gd name="T7" fmla="*/ 0 60000 65536"/>
                  <a:gd name="T8" fmla="*/ 0 60000 65536"/>
                  <a:gd name="T9" fmla="*/ 0 w 8"/>
                  <a:gd name="T10" fmla="*/ 0 h 51"/>
                  <a:gd name="T11" fmla="*/ 8 w 8"/>
                  <a:gd name="T12" fmla="*/ 51 h 51"/>
                </a:gdLst>
                <a:ahLst/>
                <a:cxnLst>
                  <a:cxn ang="T6">
                    <a:pos x="T0" y="T1"/>
                  </a:cxn>
                  <a:cxn ang="T7">
                    <a:pos x="T2" y="T3"/>
                  </a:cxn>
                  <a:cxn ang="T8">
                    <a:pos x="T4" y="T5"/>
                  </a:cxn>
                </a:cxnLst>
                <a:rect l="T9" t="T10" r="T11" b="T12"/>
                <a:pathLst>
                  <a:path w="8" h="51">
                    <a:moveTo>
                      <a:pt x="8" y="0"/>
                    </a:moveTo>
                    <a:lnTo>
                      <a:pt x="0" y="51"/>
                    </a:lnTo>
                    <a:lnTo>
                      <a:pt x="8" y="0"/>
                    </a:lnTo>
                    <a:close/>
                  </a:path>
                </a:pathLst>
              </a:custGeom>
              <a:solidFill>
                <a:srgbClr val="FFFFFF"/>
              </a:solidFill>
              <a:ln w="9525">
                <a:noFill/>
                <a:round/>
                <a:headEnd/>
                <a:tailEnd/>
              </a:ln>
            </p:spPr>
            <p:txBody>
              <a:bodyPr>
                <a:prstTxWarp prst="textNoShape">
                  <a:avLst/>
                </a:prstTxWarp>
              </a:bodyPr>
              <a:lstStyle/>
              <a:p>
                <a:endParaRPr lang="en-US"/>
              </a:p>
            </p:txBody>
          </p:sp>
          <p:sp>
            <p:nvSpPr>
              <p:cNvPr id="51814" name="Freeform 410"/>
              <p:cNvSpPr>
                <a:spLocks noChangeAspect="1"/>
              </p:cNvSpPr>
              <p:nvPr/>
            </p:nvSpPr>
            <p:spPr bwMode="auto">
              <a:xfrm>
                <a:off x="2291" y="3208"/>
                <a:ext cx="2" cy="9"/>
              </a:xfrm>
              <a:custGeom>
                <a:avLst/>
                <a:gdLst>
                  <a:gd name="T0" fmla="*/ 15 w 15"/>
                  <a:gd name="T1" fmla="*/ 0 h 73"/>
                  <a:gd name="T2" fmla="*/ 0 w 15"/>
                  <a:gd name="T3" fmla="*/ 73 h 73"/>
                  <a:gd name="T4" fmla="*/ 15 w 15"/>
                  <a:gd name="T5" fmla="*/ 0 h 73"/>
                  <a:gd name="T6" fmla="*/ 0 60000 65536"/>
                  <a:gd name="T7" fmla="*/ 0 60000 65536"/>
                  <a:gd name="T8" fmla="*/ 0 60000 65536"/>
                  <a:gd name="T9" fmla="*/ 0 w 15"/>
                  <a:gd name="T10" fmla="*/ 0 h 73"/>
                  <a:gd name="T11" fmla="*/ 15 w 15"/>
                  <a:gd name="T12" fmla="*/ 73 h 73"/>
                </a:gdLst>
                <a:ahLst/>
                <a:cxnLst>
                  <a:cxn ang="T6">
                    <a:pos x="T0" y="T1"/>
                  </a:cxn>
                  <a:cxn ang="T7">
                    <a:pos x="T2" y="T3"/>
                  </a:cxn>
                  <a:cxn ang="T8">
                    <a:pos x="T4" y="T5"/>
                  </a:cxn>
                </a:cxnLst>
                <a:rect l="T9" t="T10" r="T11" b="T12"/>
                <a:pathLst>
                  <a:path w="15" h="73">
                    <a:moveTo>
                      <a:pt x="15" y="0"/>
                    </a:moveTo>
                    <a:lnTo>
                      <a:pt x="0" y="73"/>
                    </a:lnTo>
                    <a:lnTo>
                      <a:pt x="15" y="0"/>
                    </a:lnTo>
                    <a:close/>
                  </a:path>
                </a:pathLst>
              </a:custGeom>
              <a:solidFill>
                <a:srgbClr val="1F1A17"/>
              </a:solidFill>
              <a:ln w="9525">
                <a:noFill/>
                <a:round/>
                <a:headEnd/>
                <a:tailEnd/>
              </a:ln>
            </p:spPr>
            <p:txBody>
              <a:bodyPr>
                <a:prstTxWarp prst="textNoShape">
                  <a:avLst/>
                </a:prstTxWarp>
              </a:bodyPr>
              <a:lstStyle/>
              <a:p>
                <a:endParaRPr lang="en-US"/>
              </a:p>
            </p:txBody>
          </p:sp>
          <p:sp>
            <p:nvSpPr>
              <p:cNvPr id="51815" name="Freeform 411"/>
              <p:cNvSpPr>
                <a:spLocks noChangeAspect="1"/>
              </p:cNvSpPr>
              <p:nvPr/>
            </p:nvSpPr>
            <p:spPr bwMode="auto">
              <a:xfrm>
                <a:off x="1494" y="3210"/>
                <a:ext cx="6" cy="19"/>
              </a:xfrm>
              <a:custGeom>
                <a:avLst/>
                <a:gdLst>
                  <a:gd name="T0" fmla="*/ 7 w 51"/>
                  <a:gd name="T1" fmla="*/ 146 h 146"/>
                  <a:gd name="T2" fmla="*/ 0 w 51"/>
                  <a:gd name="T3" fmla="*/ 109 h 146"/>
                  <a:gd name="T4" fmla="*/ 0 w 51"/>
                  <a:gd name="T5" fmla="*/ 80 h 146"/>
                  <a:gd name="T6" fmla="*/ 51 w 51"/>
                  <a:gd name="T7" fmla="*/ 0 h 146"/>
                  <a:gd name="T8" fmla="*/ 51 w 51"/>
                  <a:gd name="T9" fmla="*/ 102 h 146"/>
                  <a:gd name="T10" fmla="*/ 7 w 51"/>
                  <a:gd name="T11" fmla="*/ 146 h 146"/>
                  <a:gd name="T12" fmla="*/ 0 60000 65536"/>
                  <a:gd name="T13" fmla="*/ 0 60000 65536"/>
                  <a:gd name="T14" fmla="*/ 0 60000 65536"/>
                  <a:gd name="T15" fmla="*/ 0 60000 65536"/>
                  <a:gd name="T16" fmla="*/ 0 60000 65536"/>
                  <a:gd name="T17" fmla="*/ 0 60000 65536"/>
                  <a:gd name="T18" fmla="*/ 0 w 51"/>
                  <a:gd name="T19" fmla="*/ 0 h 146"/>
                  <a:gd name="T20" fmla="*/ 51 w 51"/>
                  <a:gd name="T21" fmla="*/ 146 h 146"/>
                </a:gdLst>
                <a:ahLst/>
                <a:cxnLst>
                  <a:cxn ang="T12">
                    <a:pos x="T0" y="T1"/>
                  </a:cxn>
                  <a:cxn ang="T13">
                    <a:pos x="T2" y="T3"/>
                  </a:cxn>
                  <a:cxn ang="T14">
                    <a:pos x="T4" y="T5"/>
                  </a:cxn>
                  <a:cxn ang="T15">
                    <a:pos x="T6" y="T7"/>
                  </a:cxn>
                  <a:cxn ang="T16">
                    <a:pos x="T8" y="T9"/>
                  </a:cxn>
                  <a:cxn ang="T17">
                    <a:pos x="T10" y="T11"/>
                  </a:cxn>
                </a:cxnLst>
                <a:rect l="T18" t="T19" r="T20" b="T21"/>
                <a:pathLst>
                  <a:path w="51" h="146">
                    <a:moveTo>
                      <a:pt x="7" y="146"/>
                    </a:moveTo>
                    <a:lnTo>
                      <a:pt x="0" y="109"/>
                    </a:lnTo>
                    <a:lnTo>
                      <a:pt x="0" y="80"/>
                    </a:lnTo>
                    <a:lnTo>
                      <a:pt x="51" y="0"/>
                    </a:lnTo>
                    <a:lnTo>
                      <a:pt x="51" y="102"/>
                    </a:lnTo>
                    <a:lnTo>
                      <a:pt x="7" y="146"/>
                    </a:lnTo>
                    <a:close/>
                  </a:path>
                </a:pathLst>
              </a:custGeom>
              <a:solidFill>
                <a:srgbClr val="1F1A17"/>
              </a:solidFill>
              <a:ln w="9525">
                <a:noFill/>
                <a:round/>
                <a:headEnd/>
                <a:tailEnd/>
              </a:ln>
            </p:spPr>
            <p:txBody>
              <a:bodyPr>
                <a:prstTxWarp prst="textNoShape">
                  <a:avLst/>
                </a:prstTxWarp>
              </a:bodyPr>
              <a:lstStyle/>
              <a:p>
                <a:endParaRPr lang="en-US"/>
              </a:p>
            </p:txBody>
          </p:sp>
          <p:sp>
            <p:nvSpPr>
              <p:cNvPr id="51816" name="Freeform 412"/>
              <p:cNvSpPr>
                <a:spLocks noChangeAspect="1"/>
              </p:cNvSpPr>
              <p:nvPr/>
            </p:nvSpPr>
            <p:spPr bwMode="auto">
              <a:xfrm>
                <a:off x="1758" y="3210"/>
                <a:ext cx="6" cy="40"/>
              </a:xfrm>
              <a:custGeom>
                <a:avLst/>
                <a:gdLst>
                  <a:gd name="T0" fmla="*/ 7 w 51"/>
                  <a:gd name="T1" fmla="*/ 123 h 313"/>
                  <a:gd name="T2" fmla="*/ 51 w 51"/>
                  <a:gd name="T3" fmla="*/ 0 h 313"/>
                  <a:gd name="T4" fmla="*/ 0 w 51"/>
                  <a:gd name="T5" fmla="*/ 313 h 313"/>
                  <a:gd name="T6" fmla="*/ 7 w 51"/>
                  <a:gd name="T7" fmla="*/ 123 h 313"/>
                  <a:gd name="T8" fmla="*/ 0 60000 65536"/>
                  <a:gd name="T9" fmla="*/ 0 60000 65536"/>
                  <a:gd name="T10" fmla="*/ 0 60000 65536"/>
                  <a:gd name="T11" fmla="*/ 0 60000 65536"/>
                  <a:gd name="T12" fmla="*/ 0 w 51"/>
                  <a:gd name="T13" fmla="*/ 0 h 313"/>
                  <a:gd name="T14" fmla="*/ 51 w 51"/>
                  <a:gd name="T15" fmla="*/ 313 h 313"/>
                </a:gdLst>
                <a:ahLst/>
                <a:cxnLst>
                  <a:cxn ang="T8">
                    <a:pos x="T0" y="T1"/>
                  </a:cxn>
                  <a:cxn ang="T9">
                    <a:pos x="T2" y="T3"/>
                  </a:cxn>
                  <a:cxn ang="T10">
                    <a:pos x="T4" y="T5"/>
                  </a:cxn>
                  <a:cxn ang="T11">
                    <a:pos x="T6" y="T7"/>
                  </a:cxn>
                </a:cxnLst>
                <a:rect l="T12" t="T13" r="T14" b="T15"/>
                <a:pathLst>
                  <a:path w="51" h="313">
                    <a:moveTo>
                      <a:pt x="7" y="123"/>
                    </a:moveTo>
                    <a:lnTo>
                      <a:pt x="51" y="0"/>
                    </a:lnTo>
                    <a:lnTo>
                      <a:pt x="0" y="313"/>
                    </a:lnTo>
                    <a:lnTo>
                      <a:pt x="7" y="123"/>
                    </a:lnTo>
                    <a:close/>
                  </a:path>
                </a:pathLst>
              </a:custGeom>
              <a:solidFill>
                <a:srgbClr val="1F1A17"/>
              </a:solidFill>
              <a:ln w="9525">
                <a:noFill/>
                <a:round/>
                <a:headEnd/>
                <a:tailEnd/>
              </a:ln>
            </p:spPr>
            <p:txBody>
              <a:bodyPr>
                <a:prstTxWarp prst="textNoShape">
                  <a:avLst/>
                </a:prstTxWarp>
              </a:bodyPr>
              <a:lstStyle/>
              <a:p>
                <a:endParaRPr lang="en-US"/>
              </a:p>
            </p:txBody>
          </p:sp>
          <p:sp>
            <p:nvSpPr>
              <p:cNvPr id="51817" name="Freeform 413"/>
              <p:cNvSpPr>
                <a:spLocks noChangeAspect="1"/>
              </p:cNvSpPr>
              <p:nvPr/>
            </p:nvSpPr>
            <p:spPr bwMode="auto">
              <a:xfrm>
                <a:off x="2433" y="3210"/>
                <a:ext cx="16" cy="28"/>
              </a:xfrm>
              <a:custGeom>
                <a:avLst/>
                <a:gdLst>
                  <a:gd name="T0" fmla="*/ 0 w 131"/>
                  <a:gd name="T1" fmla="*/ 219 h 219"/>
                  <a:gd name="T2" fmla="*/ 0 w 131"/>
                  <a:gd name="T3" fmla="*/ 189 h 219"/>
                  <a:gd name="T4" fmla="*/ 109 w 131"/>
                  <a:gd name="T5" fmla="*/ 0 h 219"/>
                  <a:gd name="T6" fmla="*/ 131 w 131"/>
                  <a:gd name="T7" fmla="*/ 29 h 219"/>
                  <a:gd name="T8" fmla="*/ 0 w 131"/>
                  <a:gd name="T9" fmla="*/ 219 h 219"/>
                  <a:gd name="T10" fmla="*/ 0 60000 65536"/>
                  <a:gd name="T11" fmla="*/ 0 60000 65536"/>
                  <a:gd name="T12" fmla="*/ 0 60000 65536"/>
                  <a:gd name="T13" fmla="*/ 0 60000 65536"/>
                  <a:gd name="T14" fmla="*/ 0 60000 65536"/>
                  <a:gd name="T15" fmla="*/ 0 w 131"/>
                  <a:gd name="T16" fmla="*/ 0 h 219"/>
                  <a:gd name="T17" fmla="*/ 131 w 131"/>
                  <a:gd name="T18" fmla="*/ 219 h 219"/>
                </a:gdLst>
                <a:ahLst/>
                <a:cxnLst>
                  <a:cxn ang="T10">
                    <a:pos x="T0" y="T1"/>
                  </a:cxn>
                  <a:cxn ang="T11">
                    <a:pos x="T2" y="T3"/>
                  </a:cxn>
                  <a:cxn ang="T12">
                    <a:pos x="T4" y="T5"/>
                  </a:cxn>
                  <a:cxn ang="T13">
                    <a:pos x="T6" y="T7"/>
                  </a:cxn>
                  <a:cxn ang="T14">
                    <a:pos x="T8" y="T9"/>
                  </a:cxn>
                </a:cxnLst>
                <a:rect l="T15" t="T16" r="T17" b="T18"/>
                <a:pathLst>
                  <a:path w="131" h="219">
                    <a:moveTo>
                      <a:pt x="0" y="219"/>
                    </a:moveTo>
                    <a:lnTo>
                      <a:pt x="0" y="189"/>
                    </a:lnTo>
                    <a:lnTo>
                      <a:pt x="109" y="0"/>
                    </a:lnTo>
                    <a:lnTo>
                      <a:pt x="131" y="29"/>
                    </a:lnTo>
                    <a:lnTo>
                      <a:pt x="0" y="219"/>
                    </a:lnTo>
                    <a:close/>
                  </a:path>
                </a:pathLst>
              </a:custGeom>
              <a:solidFill>
                <a:srgbClr val="1F1A17"/>
              </a:solidFill>
              <a:ln w="9525">
                <a:noFill/>
                <a:round/>
                <a:headEnd/>
                <a:tailEnd/>
              </a:ln>
            </p:spPr>
            <p:txBody>
              <a:bodyPr>
                <a:prstTxWarp prst="textNoShape">
                  <a:avLst/>
                </a:prstTxWarp>
              </a:bodyPr>
              <a:lstStyle/>
              <a:p>
                <a:endParaRPr lang="en-US"/>
              </a:p>
            </p:txBody>
          </p:sp>
          <p:sp>
            <p:nvSpPr>
              <p:cNvPr id="51818" name="Freeform 414"/>
              <p:cNvSpPr>
                <a:spLocks noChangeAspect="1"/>
              </p:cNvSpPr>
              <p:nvPr/>
            </p:nvSpPr>
            <p:spPr bwMode="auto">
              <a:xfrm>
                <a:off x="2616" y="3210"/>
                <a:ext cx="40" cy="21"/>
              </a:xfrm>
              <a:custGeom>
                <a:avLst/>
                <a:gdLst>
                  <a:gd name="T0" fmla="*/ 240 w 320"/>
                  <a:gd name="T1" fmla="*/ 58 h 168"/>
                  <a:gd name="T2" fmla="*/ 320 w 320"/>
                  <a:gd name="T3" fmla="*/ 168 h 168"/>
                  <a:gd name="T4" fmla="*/ 138 w 320"/>
                  <a:gd name="T5" fmla="*/ 109 h 168"/>
                  <a:gd name="T6" fmla="*/ 124 w 320"/>
                  <a:gd name="T7" fmla="*/ 109 h 168"/>
                  <a:gd name="T8" fmla="*/ 95 w 320"/>
                  <a:gd name="T9" fmla="*/ 146 h 168"/>
                  <a:gd name="T10" fmla="*/ 29 w 320"/>
                  <a:gd name="T11" fmla="*/ 80 h 168"/>
                  <a:gd name="T12" fmla="*/ 0 w 320"/>
                  <a:gd name="T13" fmla="*/ 0 h 168"/>
                  <a:gd name="T14" fmla="*/ 160 w 320"/>
                  <a:gd name="T15" fmla="*/ 14 h 168"/>
                  <a:gd name="T16" fmla="*/ 240 w 320"/>
                  <a:gd name="T17" fmla="*/ 58 h 16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20"/>
                  <a:gd name="T28" fmla="*/ 0 h 168"/>
                  <a:gd name="T29" fmla="*/ 320 w 320"/>
                  <a:gd name="T30" fmla="*/ 168 h 16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20" h="168">
                    <a:moveTo>
                      <a:pt x="240" y="58"/>
                    </a:moveTo>
                    <a:lnTo>
                      <a:pt x="320" y="168"/>
                    </a:lnTo>
                    <a:lnTo>
                      <a:pt x="138" y="109"/>
                    </a:lnTo>
                    <a:lnTo>
                      <a:pt x="124" y="109"/>
                    </a:lnTo>
                    <a:lnTo>
                      <a:pt x="95" y="146"/>
                    </a:lnTo>
                    <a:lnTo>
                      <a:pt x="29" y="80"/>
                    </a:lnTo>
                    <a:lnTo>
                      <a:pt x="0" y="0"/>
                    </a:lnTo>
                    <a:lnTo>
                      <a:pt x="160" y="14"/>
                    </a:lnTo>
                    <a:lnTo>
                      <a:pt x="240" y="58"/>
                    </a:lnTo>
                    <a:close/>
                  </a:path>
                </a:pathLst>
              </a:custGeom>
              <a:solidFill>
                <a:srgbClr val="C2C165"/>
              </a:solidFill>
              <a:ln w="9525">
                <a:noFill/>
                <a:round/>
                <a:headEnd/>
                <a:tailEnd/>
              </a:ln>
            </p:spPr>
            <p:txBody>
              <a:bodyPr>
                <a:prstTxWarp prst="textNoShape">
                  <a:avLst/>
                </a:prstTxWarp>
              </a:bodyPr>
              <a:lstStyle/>
              <a:p>
                <a:endParaRPr lang="en-US"/>
              </a:p>
            </p:txBody>
          </p:sp>
          <p:sp>
            <p:nvSpPr>
              <p:cNvPr id="51819" name="Freeform 415"/>
              <p:cNvSpPr>
                <a:spLocks noChangeAspect="1"/>
              </p:cNvSpPr>
              <p:nvPr/>
            </p:nvSpPr>
            <p:spPr bwMode="auto">
              <a:xfrm>
                <a:off x="2054" y="3210"/>
                <a:ext cx="35" cy="88"/>
              </a:xfrm>
              <a:custGeom>
                <a:avLst/>
                <a:gdLst>
                  <a:gd name="T0" fmla="*/ 0 w 277"/>
                  <a:gd name="T1" fmla="*/ 699 h 699"/>
                  <a:gd name="T2" fmla="*/ 59 w 277"/>
                  <a:gd name="T3" fmla="*/ 546 h 699"/>
                  <a:gd name="T4" fmla="*/ 88 w 277"/>
                  <a:gd name="T5" fmla="*/ 510 h 699"/>
                  <a:gd name="T6" fmla="*/ 191 w 277"/>
                  <a:gd name="T7" fmla="*/ 197 h 699"/>
                  <a:gd name="T8" fmla="*/ 234 w 277"/>
                  <a:gd name="T9" fmla="*/ 146 h 699"/>
                  <a:gd name="T10" fmla="*/ 226 w 277"/>
                  <a:gd name="T11" fmla="*/ 131 h 699"/>
                  <a:gd name="T12" fmla="*/ 263 w 277"/>
                  <a:gd name="T13" fmla="*/ 0 h 699"/>
                  <a:gd name="T14" fmla="*/ 277 w 277"/>
                  <a:gd name="T15" fmla="*/ 8 h 699"/>
                  <a:gd name="T16" fmla="*/ 139 w 277"/>
                  <a:gd name="T17" fmla="*/ 416 h 699"/>
                  <a:gd name="T18" fmla="*/ 0 w 277"/>
                  <a:gd name="T19" fmla="*/ 699 h 69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7"/>
                  <a:gd name="T31" fmla="*/ 0 h 699"/>
                  <a:gd name="T32" fmla="*/ 277 w 277"/>
                  <a:gd name="T33" fmla="*/ 699 h 69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7" h="699">
                    <a:moveTo>
                      <a:pt x="0" y="699"/>
                    </a:moveTo>
                    <a:lnTo>
                      <a:pt x="59" y="546"/>
                    </a:lnTo>
                    <a:lnTo>
                      <a:pt x="88" y="510"/>
                    </a:lnTo>
                    <a:lnTo>
                      <a:pt x="191" y="197"/>
                    </a:lnTo>
                    <a:lnTo>
                      <a:pt x="234" y="146"/>
                    </a:lnTo>
                    <a:lnTo>
                      <a:pt x="226" y="131"/>
                    </a:lnTo>
                    <a:lnTo>
                      <a:pt x="263" y="0"/>
                    </a:lnTo>
                    <a:lnTo>
                      <a:pt x="277" y="8"/>
                    </a:lnTo>
                    <a:lnTo>
                      <a:pt x="139" y="416"/>
                    </a:lnTo>
                    <a:lnTo>
                      <a:pt x="0" y="699"/>
                    </a:lnTo>
                    <a:close/>
                  </a:path>
                </a:pathLst>
              </a:custGeom>
              <a:solidFill>
                <a:srgbClr val="1F1A17"/>
              </a:solidFill>
              <a:ln w="9525">
                <a:noFill/>
                <a:round/>
                <a:headEnd/>
                <a:tailEnd/>
              </a:ln>
            </p:spPr>
            <p:txBody>
              <a:bodyPr>
                <a:prstTxWarp prst="textNoShape">
                  <a:avLst/>
                </a:prstTxWarp>
              </a:bodyPr>
              <a:lstStyle/>
              <a:p>
                <a:endParaRPr lang="en-US"/>
              </a:p>
            </p:txBody>
          </p:sp>
          <p:sp>
            <p:nvSpPr>
              <p:cNvPr id="51820" name="Freeform 416"/>
              <p:cNvSpPr>
                <a:spLocks noChangeAspect="1"/>
              </p:cNvSpPr>
              <p:nvPr/>
            </p:nvSpPr>
            <p:spPr bwMode="auto">
              <a:xfrm>
                <a:off x="2714" y="3212"/>
                <a:ext cx="6" cy="6"/>
              </a:xfrm>
              <a:custGeom>
                <a:avLst/>
                <a:gdLst>
                  <a:gd name="T0" fmla="*/ 0 w 44"/>
                  <a:gd name="T1" fmla="*/ 44 h 44"/>
                  <a:gd name="T2" fmla="*/ 0 w 44"/>
                  <a:gd name="T3" fmla="*/ 0 h 44"/>
                  <a:gd name="T4" fmla="*/ 44 w 44"/>
                  <a:gd name="T5" fmla="*/ 44 h 44"/>
                  <a:gd name="T6" fmla="*/ 0 w 44"/>
                  <a:gd name="T7" fmla="*/ 44 h 44"/>
                  <a:gd name="T8" fmla="*/ 0 60000 65536"/>
                  <a:gd name="T9" fmla="*/ 0 60000 65536"/>
                  <a:gd name="T10" fmla="*/ 0 60000 65536"/>
                  <a:gd name="T11" fmla="*/ 0 60000 65536"/>
                  <a:gd name="T12" fmla="*/ 0 w 44"/>
                  <a:gd name="T13" fmla="*/ 0 h 44"/>
                  <a:gd name="T14" fmla="*/ 44 w 44"/>
                  <a:gd name="T15" fmla="*/ 44 h 44"/>
                </a:gdLst>
                <a:ahLst/>
                <a:cxnLst>
                  <a:cxn ang="T8">
                    <a:pos x="T0" y="T1"/>
                  </a:cxn>
                  <a:cxn ang="T9">
                    <a:pos x="T2" y="T3"/>
                  </a:cxn>
                  <a:cxn ang="T10">
                    <a:pos x="T4" y="T5"/>
                  </a:cxn>
                  <a:cxn ang="T11">
                    <a:pos x="T6" y="T7"/>
                  </a:cxn>
                </a:cxnLst>
                <a:rect l="T12" t="T13" r="T14" b="T15"/>
                <a:pathLst>
                  <a:path w="44" h="44">
                    <a:moveTo>
                      <a:pt x="0" y="44"/>
                    </a:moveTo>
                    <a:lnTo>
                      <a:pt x="0" y="0"/>
                    </a:lnTo>
                    <a:lnTo>
                      <a:pt x="44" y="44"/>
                    </a:lnTo>
                    <a:lnTo>
                      <a:pt x="0" y="44"/>
                    </a:lnTo>
                    <a:close/>
                  </a:path>
                </a:pathLst>
              </a:custGeom>
              <a:solidFill>
                <a:srgbClr val="F29BBE"/>
              </a:solidFill>
              <a:ln w="9525">
                <a:noFill/>
                <a:round/>
                <a:headEnd/>
                <a:tailEnd/>
              </a:ln>
            </p:spPr>
            <p:txBody>
              <a:bodyPr>
                <a:prstTxWarp prst="textNoShape">
                  <a:avLst/>
                </a:prstTxWarp>
              </a:bodyPr>
              <a:lstStyle/>
              <a:p>
                <a:endParaRPr lang="en-US"/>
              </a:p>
            </p:txBody>
          </p:sp>
          <p:sp>
            <p:nvSpPr>
              <p:cNvPr id="51821" name="Freeform 417"/>
              <p:cNvSpPr>
                <a:spLocks noChangeAspect="1"/>
              </p:cNvSpPr>
              <p:nvPr/>
            </p:nvSpPr>
            <p:spPr bwMode="auto">
              <a:xfrm>
                <a:off x="2371" y="3214"/>
                <a:ext cx="21" cy="22"/>
              </a:xfrm>
              <a:custGeom>
                <a:avLst/>
                <a:gdLst>
                  <a:gd name="T0" fmla="*/ 139 w 168"/>
                  <a:gd name="T1" fmla="*/ 29 h 175"/>
                  <a:gd name="T2" fmla="*/ 139 w 168"/>
                  <a:gd name="T3" fmla="*/ 65 h 175"/>
                  <a:gd name="T4" fmla="*/ 0 w 168"/>
                  <a:gd name="T5" fmla="*/ 175 h 175"/>
                  <a:gd name="T6" fmla="*/ 0 w 168"/>
                  <a:gd name="T7" fmla="*/ 124 h 175"/>
                  <a:gd name="T8" fmla="*/ 161 w 168"/>
                  <a:gd name="T9" fmla="*/ 0 h 175"/>
                  <a:gd name="T10" fmla="*/ 168 w 168"/>
                  <a:gd name="T11" fmla="*/ 0 h 175"/>
                  <a:gd name="T12" fmla="*/ 139 w 168"/>
                  <a:gd name="T13" fmla="*/ 29 h 175"/>
                  <a:gd name="T14" fmla="*/ 0 60000 65536"/>
                  <a:gd name="T15" fmla="*/ 0 60000 65536"/>
                  <a:gd name="T16" fmla="*/ 0 60000 65536"/>
                  <a:gd name="T17" fmla="*/ 0 60000 65536"/>
                  <a:gd name="T18" fmla="*/ 0 60000 65536"/>
                  <a:gd name="T19" fmla="*/ 0 60000 65536"/>
                  <a:gd name="T20" fmla="*/ 0 60000 65536"/>
                  <a:gd name="T21" fmla="*/ 0 w 168"/>
                  <a:gd name="T22" fmla="*/ 0 h 175"/>
                  <a:gd name="T23" fmla="*/ 168 w 168"/>
                  <a:gd name="T24" fmla="*/ 175 h 17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8" h="175">
                    <a:moveTo>
                      <a:pt x="139" y="29"/>
                    </a:moveTo>
                    <a:lnTo>
                      <a:pt x="139" y="65"/>
                    </a:lnTo>
                    <a:lnTo>
                      <a:pt x="0" y="175"/>
                    </a:lnTo>
                    <a:lnTo>
                      <a:pt x="0" y="124"/>
                    </a:lnTo>
                    <a:lnTo>
                      <a:pt x="161" y="0"/>
                    </a:lnTo>
                    <a:lnTo>
                      <a:pt x="168" y="0"/>
                    </a:lnTo>
                    <a:lnTo>
                      <a:pt x="139" y="29"/>
                    </a:lnTo>
                    <a:close/>
                  </a:path>
                </a:pathLst>
              </a:custGeom>
              <a:solidFill>
                <a:srgbClr val="EF9C9F"/>
              </a:solidFill>
              <a:ln w="9525">
                <a:noFill/>
                <a:round/>
                <a:headEnd/>
                <a:tailEnd/>
              </a:ln>
            </p:spPr>
            <p:txBody>
              <a:bodyPr>
                <a:prstTxWarp prst="textNoShape">
                  <a:avLst/>
                </a:prstTxWarp>
              </a:bodyPr>
              <a:lstStyle/>
              <a:p>
                <a:endParaRPr lang="en-US"/>
              </a:p>
            </p:txBody>
          </p:sp>
          <p:sp>
            <p:nvSpPr>
              <p:cNvPr id="51822" name="Freeform 418"/>
              <p:cNvSpPr>
                <a:spLocks noChangeAspect="1"/>
              </p:cNvSpPr>
              <p:nvPr/>
            </p:nvSpPr>
            <p:spPr bwMode="auto">
              <a:xfrm>
                <a:off x="1801" y="3215"/>
                <a:ext cx="2" cy="30"/>
              </a:xfrm>
              <a:custGeom>
                <a:avLst/>
                <a:gdLst>
                  <a:gd name="T0" fmla="*/ 7 w 15"/>
                  <a:gd name="T1" fmla="*/ 211 h 240"/>
                  <a:gd name="T2" fmla="*/ 7 w 15"/>
                  <a:gd name="T3" fmla="*/ 233 h 240"/>
                  <a:gd name="T4" fmla="*/ 0 w 15"/>
                  <a:gd name="T5" fmla="*/ 240 h 240"/>
                  <a:gd name="T6" fmla="*/ 0 w 15"/>
                  <a:gd name="T7" fmla="*/ 36 h 240"/>
                  <a:gd name="T8" fmla="*/ 15 w 15"/>
                  <a:gd name="T9" fmla="*/ 0 h 240"/>
                  <a:gd name="T10" fmla="*/ 0 w 15"/>
                  <a:gd name="T11" fmla="*/ 203 h 240"/>
                  <a:gd name="T12" fmla="*/ 7 w 15"/>
                  <a:gd name="T13" fmla="*/ 211 h 240"/>
                  <a:gd name="T14" fmla="*/ 0 60000 65536"/>
                  <a:gd name="T15" fmla="*/ 0 60000 65536"/>
                  <a:gd name="T16" fmla="*/ 0 60000 65536"/>
                  <a:gd name="T17" fmla="*/ 0 60000 65536"/>
                  <a:gd name="T18" fmla="*/ 0 60000 65536"/>
                  <a:gd name="T19" fmla="*/ 0 60000 65536"/>
                  <a:gd name="T20" fmla="*/ 0 60000 65536"/>
                  <a:gd name="T21" fmla="*/ 0 w 15"/>
                  <a:gd name="T22" fmla="*/ 0 h 240"/>
                  <a:gd name="T23" fmla="*/ 15 w 15"/>
                  <a:gd name="T24" fmla="*/ 240 h 24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 h="240">
                    <a:moveTo>
                      <a:pt x="7" y="211"/>
                    </a:moveTo>
                    <a:lnTo>
                      <a:pt x="7" y="233"/>
                    </a:lnTo>
                    <a:lnTo>
                      <a:pt x="0" y="240"/>
                    </a:lnTo>
                    <a:lnTo>
                      <a:pt x="0" y="36"/>
                    </a:lnTo>
                    <a:lnTo>
                      <a:pt x="15" y="0"/>
                    </a:lnTo>
                    <a:lnTo>
                      <a:pt x="0" y="203"/>
                    </a:lnTo>
                    <a:lnTo>
                      <a:pt x="7" y="211"/>
                    </a:lnTo>
                    <a:close/>
                  </a:path>
                </a:pathLst>
              </a:custGeom>
              <a:solidFill>
                <a:srgbClr val="1F1A17"/>
              </a:solidFill>
              <a:ln w="9525">
                <a:noFill/>
                <a:round/>
                <a:headEnd/>
                <a:tailEnd/>
              </a:ln>
            </p:spPr>
            <p:txBody>
              <a:bodyPr>
                <a:prstTxWarp prst="textNoShape">
                  <a:avLst/>
                </a:prstTxWarp>
              </a:bodyPr>
              <a:lstStyle/>
              <a:p>
                <a:endParaRPr lang="en-US"/>
              </a:p>
            </p:txBody>
          </p:sp>
          <p:sp>
            <p:nvSpPr>
              <p:cNvPr id="51823" name="Freeform 419"/>
              <p:cNvSpPr>
                <a:spLocks noChangeAspect="1"/>
              </p:cNvSpPr>
              <p:nvPr/>
            </p:nvSpPr>
            <p:spPr bwMode="auto">
              <a:xfrm>
                <a:off x="982" y="3217"/>
                <a:ext cx="17" cy="45"/>
              </a:xfrm>
              <a:custGeom>
                <a:avLst/>
                <a:gdLst>
                  <a:gd name="T0" fmla="*/ 0 w 138"/>
                  <a:gd name="T1" fmla="*/ 365 h 365"/>
                  <a:gd name="T2" fmla="*/ 80 w 138"/>
                  <a:gd name="T3" fmla="*/ 138 h 365"/>
                  <a:gd name="T4" fmla="*/ 72 w 138"/>
                  <a:gd name="T5" fmla="*/ 58 h 365"/>
                  <a:gd name="T6" fmla="*/ 58 w 138"/>
                  <a:gd name="T7" fmla="*/ 51 h 365"/>
                  <a:gd name="T8" fmla="*/ 138 w 138"/>
                  <a:gd name="T9" fmla="*/ 0 h 365"/>
                  <a:gd name="T10" fmla="*/ 109 w 138"/>
                  <a:gd name="T11" fmla="*/ 262 h 365"/>
                  <a:gd name="T12" fmla="*/ 0 w 138"/>
                  <a:gd name="T13" fmla="*/ 365 h 365"/>
                  <a:gd name="T14" fmla="*/ 0 60000 65536"/>
                  <a:gd name="T15" fmla="*/ 0 60000 65536"/>
                  <a:gd name="T16" fmla="*/ 0 60000 65536"/>
                  <a:gd name="T17" fmla="*/ 0 60000 65536"/>
                  <a:gd name="T18" fmla="*/ 0 60000 65536"/>
                  <a:gd name="T19" fmla="*/ 0 60000 65536"/>
                  <a:gd name="T20" fmla="*/ 0 60000 65536"/>
                  <a:gd name="T21" fmla="*/ 0 w 138"/>
                  <a:gd name="T22" fmla="*/ 0 h 365"/>
                  <a:gd name="T23" fmla="*/ 138 w 138"/>
                  <a:gd name="T24" fmla="*/ 365 h 36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38" h="365">
                    <a:moveTo>
                      <a:pt x="0" y="365"/>
                    </a:moveTo>
                    <a:lnTo>
                      <a:pt x="80" y="138"/>
                    </a:lnTo>
                    <a:lnTo>
                      <a:pt x="72" y="58"/>
                    </a:lnTo>
                    <a:lnTo>
                      <a:pt x="58" y="51"/>
                    </a:lnTo>
                    <a:lnTo>
                      <a:pt x="138" y="0"/>
                    </a:lnTo>
                    <a:lnTo>
                      <a:pt x="109" y="262"/>
                    </a:lnTo>
                    <a:lnTo>
                      <a:pt x="0" y="365"/>
                    </a:lnTo>
                    <a:close/>
                  </a:path>
                </a:pathLst>
              </a:custGeom>
              <a:solidFill>
                <a:srgbClr val="BBB2D6"/>
              </a:solidFill>
              <a:ln w="9525">
                <a:noFill/>
                <a:round/>
                <a:headEnd/>
                <a:tailEnd/>
              </a:ln>
            </p:spPr>
            <p:txBody>
              <a:bodyPr>
                <a:prstTxWarp prst="textNoShape">
                  <a:avLst/>
                </a:prstTxWarp>
              </a:bodyPr>
              <a:lstStyle/>
              <a:p>
                <a:endParaRPr lang="en-US"/>
              </a:p>
            </p:txBody>
          </p:sp>
          <p:sp>
            <p:nvSpPr>
              <p:cNvPr id="51824" name="Freeform 420"/>
              <p:cNvSpPr>
                <a:spLocks noChangeAspect="1"/>
              </p:cNvSpPr>
              <p:nvPr/>
            </p:nvSpPr>
            <p:spPr bwMode="auto">
              <a:xfrm>
                <a:off x="967" y="3218"/>
                <a:ext cx="110" cy="234"/>
              </a:xfrm>
              <a:custGeom>
                <a:avLst/>
                <a:gdLst>
                  <a:gd name="T0" fmla="*/ 721 w 874"/>
                  <a:gd name="T1" fmla="*/ 182 h 1871"/>
                  <a:gd name="T2" fmla="*/ 714 w 874"/>
                  <a:gd name="T3" fmla="*/ 190 h 1871"/>
                  <a:gd name="T4" fmla="*/ 757 w 874"/>
                  <a:gd name="T5" fmla="*/ 190 h 1871"/>
                  <a:gd name="T6" fmla="*/ 802 w 874"/>
                  <a:gd name="T7" fmla="*/ 146 h 1871"/>
                  <a:gd name="T8" fmla="*/ 765 w 874"/>
                  <a:gd name="T9" fmla="*/ 219 h 1871"/>
                  <a:gd name="T10" fmla="*/ 459 w 874"/>
                  <a:gd name="T11" fmla="*/ 488 h 1871"/>
                  <a:gd name="T12" fmla="*/ 459 w 874"/>
                  <a:gd name="T13" fmla="*/ 495 h 1871"/>
                  <a:gd name="T14" fmla="*/ 474 w 874"/>
                  <a:gd name="T15" fmla="*/ 510 h 1871"/>
                  <a:gd name="T16" fmla="*/ 554 w 874"/>
                  <a:gd name="T17" fmla="*/ 452 h 1871"/>
                  <a:gd name="T18" fmla="*/ 626 w 874"/>
                  <a:gd name="T19" fmla="*/ 379 h 1871"/>
                  <a:gd name="T20" fmla="*/ 714 w 874"/>
                  <a:gd name="T21" fmla="*/ 342 h 1871"/>
                  <a:gd name="T22" fmla="*/ 378 w 874"/>
                  <a:gd name="T23" fmla="*/ 678 h 1871"/>
                  <a:gd name="T24" fmla="*/ 342 w 874"/>
                  <a:gd name="T25" fmla="*/ 729 h 1871"/>
                  <a:gd name="T26" fmla="*/ 328 w 874"/>
                  <a:gd name="T27" fmla="*/ 729 h 1871"/>
                  <a:gd name="T28" fmla="*/ 314 w 874"/>
                  <a:gd name="T29" fmla="*/ 736 h 1871"/>
                  <a:gd name="T30" fmla="*/ 314 w 874"/>
                  <a:gd name="T31" fmla="*/ 772 h 1871"/>
                  <a:gd name="T32" fmla="*/ 328 w 874"/>
                  <a:gd name="T33" fmla="*/ 780 h 1871"/>
                  <a:gd name="T34" fmla="*/ 590 w 874"/>
                  <a:gd name="T35" fmla="*/ 539 h 1871"/>
                  <a:gd name="T36" fmla="*/ 641 w 874"/>
                  <a:gd name="T37" fmla="*/ 510 h 1871"/>
                  <a:gd name="T38" fmla="*/ 626 w 874"/>
                  <a:gd name="T39" fmla="*/ 561 h 1871"/>
                  <a:gd name="T40" fmla="*/ 423 w 874"/>
                  <a:gd name="T41" fmla="*/ 772 h 1871"/>
                  <a:gd name="T42" fmla="*/ 386 w 874"/>
                  <a:gd name="T43" fmla="*/ 801 h 1871"/>
                  <a:gd name="T44" fmla="*/ 400 w 874"/>
                  <a:gd name="T45" fmla="*/ 809 h 1871"/>
                  <a:gd name="T46" fmla="*/ 495 w 874"/>
                  <a:gd name="T47" fmla="*/ 758 h 1871"/>
                  <a:gd name="T48" fmla="*/ 554 w 874"/>
                  <a:gd name="T49" fmla="*/ 699 h 1871"/>
                  <a:gd name="T50" fmla="*/ 554 w 874"/>
                  <a:gd name="T51" fmla="*/ 750 h 1871"/>
                  <a:gd name="T52" fmla="*/ 197 w 874"/>
                  <a:gd name="T53" fmla="*/ 1115 h 1871"/>
                  <a:gd name="T54" fmla="*/ 211 w 874"/>
                  <a:gd name="T55" fmla="*/ 1129 h 1871"/>
                  <a:gd name="T56" fmla="*/ 503 w 874"/>
                  <a:gd name="T57" fmla="*/ 874 h 1871"/>
                  <a:gd name="T58" fmla="*/ 474 w 874"/>
                  <a:gd name="T59" fmla="*/ 940 h 1871"/>
                  <a:gd name="T60" fmla="*/ 95 w 874"/>
                  <a:gd name="T61" fmla="*/ 1348 h 1871"/>
                  <a:gd name="T62" fmla="*/ 95 w 874"/>
                  <a:gd name="T63" fmla="*/ 1362 h 1871"/>
                  <a:gd name="T64" fmla="*/ 80 w 874"/>
                  <a:gd name="T65" fmla="*/ 1369 h 1871"/>
                  <a:gd name="T66" fmla="*/ 95 w 874"/>
                  <a:gd name="T67" fmla="*/ 1377 h 1871"/>
                  <a:gd name="T68" fmla="*/ 451 w 874"/>
                  <a:gd name="T69" fmla="*/ 1041 h 1871"/>
                  <a:gd name="T70" fmla="*/ 400 w 874"/>
                  <a:gd name="T71" fmla="*/ 1166 h 1871"/>
                  <a:gd name="T72" fmla="*/ 138 w 874"/>
                  <a:gd name="T73" fmla="*/ 1508 h 1871"/>
                  <a:gd name="T74" fmla="*/ 160 w 874"/>
                  <a:gd name="T75" fmla="*/ 1529 h 1871"/>
                  <a:gd name="T76" fmla="*/ 291 w 874"/>
                  <a:gd name="T77" fmla="*/ 1362 h 1871"/>
                  <a:gd name="T78" fmla="*/ 386 w 874"/>
                  <a:gd name="T79" fmla="*/ 1282 h 1871"/>
                  <a:gd name="T80" fmla="*/ 240 w 874"/>
                  <a:gd name="T81" fmla="*/ 1551 h 1871"/>
                  <a:gd name="T82" fmla="*/ 240 w 874"/>
                  <a:gd name="T83" fmla="*/ 1559 h 1871"/>
                  <a:gd name="T84" fmla="*/ 284 w 874"/>
                  <a:gd name="T85" fmla="*/ 1551 h 1871"/>
                  <a:gd name="T86" fmla="*/ 328 w 874"/>
                  <a:gd name="T87" fmla="*/ 1508 h 1871"/>
                  <a:gd name="T88" fmla="*/ 269 w 874"/>
                  <a:gd name="T89" fmla="*/ 1625 h 1871"/>
                  <a:gd name="T90" fmla="*/ 21 w 874"/>
                  <a:gd name="T91" fmla="*/ 1871 h 1871"/>
                  <a:gd name="T92" fmla="*/ 0 w 874"/>
                  <a:gd name="T93" fmla="*/ 1871 h 1871"/>
                  <a:gd name="T94" fmla="*/ 21 w 874"/>
                  <a:gd name="T95" fmla="*/ 1515 h 1871"/>
                  <a:gd name="T96" fmla="*/ 123 w 874"/>
                  <a:gd name="T97" fmla="*/ 1137 h 1871"/>
                  <a:gd name="T98" fmla="*/ 503 w 874"/>
                  <a:gd name="T99" fmla="*/ 372 h 1871"/>
                  <a:gd name="T100" fmla="*/ 648 w 874"/>
                  <a:gd name="T101" fmla="*/ 139 h 1871"/>
                  <a:gd name="T102" fmla="*/ 874 w 874"/>
                  <a:gd name="T103" fmla="*/ 0 h 1871"/>
                  <a:gd name="T104" fmla="*/ 837 w 874"/>
                  <a:gd name="T105" fmla="*/ 73 h 1871"/>
                  <a:gd name="T106" fmla="*/ 721 w 874"/>
                  <a:gd name="T107" fmla="*/ 182 h 187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874"/>
                  <a:gd name="T163" fmla="*/ 0 h 1871"/>
                  <a:gd name="T164" fmla="*/ 874 w 874"/>
                  <a:gd name="T165" fmla="*/ 1871 h 1871"/>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874" h="1871">
                    <a:moveTo>
                      <a:pt x="721" y="182"/>
                    </a:moveTo>
                    <a:lnTo>
                      <a:pt x="714" y="190"/>
                    </a:lnTo>
                    <a:lnTo>
                      <a:pt x="757" y="190"/>
                    </a:lnTo>
                    <a:lnTo>
                      <a:pt x="802" y="146"/>
                    </a:lnTo>
                    <a:lnTo>
                      <a:pt x="765" y="219"/>
                    </a:lnTo>
                    <a:lnTo>
                      <a:pt x="459" y="488"/>
                    </a:lnTo>
                    <a:lnTo>
                      <a:pt x="459" y="495"/>
                    </a:lnTo>
                    <a:lnTo>
                      <a:pt x="474" y="510"/>
                    </a:lnTo>
                    <a:lnTo>
                      <a:pt x="554" y="452"/>
                    </a:lnTo>
                    <a:lnTo>
                      <a:pt x="626" y="379"/>
                    </a:lnTo>
                    <a:lnTo>
                      <a:pt x="714" y="342"/>
                    </a:lnTo>
                    <a:lnTo>
                      <a:pt x="378" y="678"/>
                    </a:lnTo>
                    <a:lnTo>
                      <a:pt x="342" y="729"/>
                    </a:lnTo>
                    <a:lnTo>
                      <a:pt x="328" y="729"/>
                    </a:lnTo>
                    <a:lnTo>
                      <a:pt x="314" y="736"/>
                    </a:lnTo>
                    <a:lnTo>
                      <a:pt x="314" y="772"/>
                    </a:lnTo>
                    <a:lnTo>
                      <a:pt x="328" y="780"/>
                    </a:lnTo>
                    <a:lnTo>
                      <a:pt x="590" y="539"/>
                    </a:lnTo>
                    <a:lnTo>
                      <a:pt x="641" y="510"/>
                    </a:lnTo>
                    <a:lnTo>
                      <a:pt x="626" y="561"/>
                    </a:lnTo>
                    <a:lnTo>
                      <a:pt x="423" y="772"/>
                    </a:lnTo>
                    <a:lnTo>
                      <a:pt x="386" y="801"/>
                    </a:lnTo>
                    <a:lnTo>
                      <a:pt x="400" y="809"/>
                    </a:lnTo>
                    <a:lnTo>
                      <a:pt x="495" y="758"/>
                    </a:lnTo>
                    <a:lnTo>
                      <a:pt x="554" y="699"/>
                    </a:lnTo>
                    <a:lnTo>
                      <a:pt x="554" y="750"/>
                    </a:lnTo>
                    <a:lnTo>
                      <a:pt x="197" y="1115"/>
                    </a:lnTo>
                    <a:lnTo>
                      <a:pt x="211" y="1129"/>
                    </a:lnTo>
                    <a:lnTo>
                      <a:pt x="503" y="874"/>
                    </a:lnTo>
                    <a:lnTo>
                      <a:pt x="474" y="940"/>
                    </a:lnTo>
                    <a:lnTo>
                      <a:pt x="95" y="1348"/>
                    </a:lnTo>
                    <a:lnTo>
                      <a:pt x="95" y="1362"/>
                    </a:lnTo>
                    <a:lnTo>
                      <a:pt x="80" y="1369"/>
                    </a:lnTo>
                    <a:lnTo>
                      <a:pt x="95" y="1377"/>
                    </a:lnTo>
                    <a:lnTo>
                      <a:pt x="451" y="1041"/>
                    </a:lnTo>
                    <a:lnTo>
                      <a:pt x="400" y="1166"/>
                    </a:lnTo>
                    <a:lnTo>
                      <a:pt x="138" y="1508"/>
                    </a:lnTo>
                    <a:lnTo>
                      <a:pt x="160" y="1529"/>
                    </a:lnTo>
                    <a:lnTo>
                      <a:pt x="291" y="1362"/>
                    </a:lnTo>
                    <a:lnTo>
                      <a:pt x="386" y="1282"/>
                    </a:lnTo>
                    <a:lnTo>
                      <a:pt x="240" y="1551"/>
                    </a:lnTo>
                    <a:lnTo>
                      <a:pt x="240" y="1559"/>
                    </a:lnTo>
                    <a:lnTo>
                      <a:pt x="284" y="1551"/>
                    </a:lnTo>
                    <a:lnTo>
                      <a:pt x="328" y="1508"/>
                    </a:lnTo>
                    <a:lnTo>
                      <a:pt x="269" y="1625"/>
                    </a:lnTo>
                    <a:lnTo>
                      <a:pt x="21" y="1871"/>
                    </a:lnTo>
                    <a:lnTo>
                      <a:pt x="0" y="1871"/>
                    </a:lnTo>
                    <a:lnTo>
                      <a:pt x="21" y="1515"/>
                    </a:lnTo>
                    <a:lnTo>
                      <a:pt x="123" y="1137"/>
                    </a:lnTo>
                    <a:lnTo>
                      <a:pt x="503" y="372"/>
                    </a:lnTo>
                    <a:lnTo>
                      <a:pt x="648" y="139"/>
                    </a:lnTo>
                    <a:lnTo>
                      <a:pt x="874" y="0"/>
                    </a:lnTo>
                    <a:lnTo>
                      <a:pt x="837" y="73"/>
                    </a:lnTo>
                    <a:lnTo>
                      <a:pt x="721" y="182"/>
                    </a:lnTo>
                    <a:close/>
                  </a:path>
                </a:pathLst>
              </a:custGeom>
              <a:solidFill>
                <a:srgbClr val="E87A41"/>
              </a:solidFill>
              <a:ln w="9525">
                <a:noFill/>
                <a:round/>
                <a:headEnd/>
                <a:tailEnd/>
              </a:ln>
            </p:spPr>
            <p:txBody>
              <a:bodyPr>
                <a:prstTxWarp prst="textNoShape">
                  <a:avLst/>
                </a:prstTxWarp>
              </a:bodyPr>
              <a:lstStyle/>
              <a:p>
                <a:endParaRPr lang="en-US"/>
              </a:p>
            </p:txBody>
          </p:sp>
          <p:sp>
            <p:nvSpPr>
              <p:cNvPr id="51825" name="Freeform 421"/>
              <p:cNvSpPr>
                <a:spLocks noChangeAspect="1"/>
              </p:cNvSpPr>
              <p:nvPr/>
            </p:nvSpPr>
            <p:spPr bwMode="auto">
              <a:xfrm>
                <a:off x="1033" y="3218"/>
                <a:ext cx="57" cy="172"/>
              </a:xfrm>
              <a:custGeom>
                <a:avLst/>
                <a:gdLst>
                  <a:gd name="T0" fmla="*/ 458 w 458"/>
                  <a:gd name="T1" fmla="*/ 342 h 1377"/>
                  <a:gd name="T2" fmla="*/ 211 w 458"/>
                  <a:gd name="T3" fmla="*/ 780 h 1377"/>
                  <a:gd name="T4" fmla="*/ 72 w 458"/>
                  <a:gd name="T5" fmla="*/ 1107 h 1377"/>
                  <a:gd name="T6" fmla="*/ 0 w 458"/>
                  <a:gd name="T7" fmla="*/ 1377 h 1377"/>
                  <a:gd name="T8" fmla="*/ 0 w 458"/>
                  <a:gd name="T9" fmla="*/ 1115 h 1377"/>
                  <a:gd name="T10" fmla="*/ 21 w 458"/>
                  <a:gd name="T11" fmla="*/ 1115 h 1377"/>
                  <a:gd name="T12" fmla="*/ 21 w 458"/>
                  <a:gd name="T13" fmla="*/ 1129 h 1377"/>
                  <a:gd name="T14" fmla="*/ 50 w 458"/>
                  <a:gd name="T15" fmla="*/ 1158 h 1377"/>
                  <a:gd name="T16" fmla="*/ 72 w 458"/>
                  <a:gd name="T17" fmla="*/ 1137 h 1377"/>
                  <a:gd name="T18" fmla="*/ 65 w 458"/>
                  <a:gd name="T19" fmla="*/ 1086 h 1377"/>
                  <a:gd name="T20" fmla="*/ 7 w 458"/>
                  <a:gd name="T21" fmla="*/ 1071 h 1377"/>
                  <a:gd name="T22" fmla="*/ 21 w 458"/>
                  <a:gd name="T23" fmla="*/ 1063 h 1377"/>
                  <a:gd name="T24" fmla="*/ 29 w 458"/>
                  <a:gd name="T25" fmla="*/ 1071 h 1377"/>
                  <a:gd name="T26" fmla="*/ 43 w 458"/>
                  <a:gd name="T27" fmla="*/ 1071 h 1377"/>
                  <a:gd name="T28" fmla="*/ 65 w 458"/>
                  <a:gd name="T29" fmla="*/ 991 h 1377"/>
                  <a:gd name="T30" fmla="*/ 65 w 458"/>
                  <a:gd name="T31" fmla="*/ 867 h 1377"/>
                  <a:gd name="T32" fmla="*/ 87 w 458"/>
                  <a:gd name="T33" fmla="*/ 846 h 1377"/>
                  <a:gd name="T34" fmla="*/ 123 w 458"/>
                  <a:gd name="T35" fmla="*/ 823 h 1377"/>
                  <a:gd name="T36" fmla="*/ 123 w 458"/>
                  <a:gd name="T37" fmla="*/ 656 h 1377"/>
                  <a:gd name="T38" fmla="*/ 146 w 458"/>
                  <a:gd name="T39" fmla="*/ 634 h 1377"/>
                  <a:gd name="T40" fmla="*/ 146 w 458"/>
                  <a:gd name="T41" fmla="*/ 619 h 1377"/>
                  <a:gd name="T42" fmla="*/ 167 w 458"/>
                  <a:gd name="T43" fmla="*/ 714 h 1377"/>
                  <a:gd name="T44" fmla="*/ 146 w 458"/>
                  <a:gd name="T45" fmla="*/ 736 h 1377"/>
                  <a:gd name="T46" fmla="*/ 181 w 458"/>
                  <a:gd name="T47" fmla="*/ 772 h 1377"/>
                  <a:gd name="T48" fmla="*/ 218 w 458"/>
                  <a:gd name="T49" fmla="*/ 729 h 1377"/>
                  <a:gd name="T50" fmla="*/ 196 w 458"/>
                  <a:gd name="T51" fmla="*/ 684 h 1377"/>
                  <a:gd name="T52" fmla="*/ 218 w 458"/>
                  <a:gd name="T53" fmla="*/ 408 h 1377"/>
                  <a:gd name="T54" fmla="*/ 240 w 458"/>
                  <a:gd name="T55" fmla="*/ 358 h 1377"/>
                  <a:gd name="T56" fmla="*/ 255 w 458"/>
                  <a:gd name="T57" fmla="*/ 583 h 1377"/>
                  <a:gd name="T58" fmla="*/ 283 w 458"/>
                  <a:gd name="T59" fmla="*/ 612 h 1377"/>
                  <a:gd name="T60" fmla="*/ 306 w 458"/>
                  <a:gd name="T61" fmla="*/ 583 h 1377"/>
                  <a:gd name="T62" fmla="*/ 283 w 458"/>
                  <a:gd name="T63" fmla="*/ 423 h 1377"/>
                  <a:gd name="T64" fmla="*/ 283 w 458"/>
                  <a:gd name="T65" fmla="*/ 284 h 1377"/>
                  <a:gd name="T66" fmla="*/ 306 w 458"/>
                  <a:gd name="T67" fmla="*/ 219 h 1377"/>
                  <a:gd name="T68" fmla="*/ 327 w 458"/>
                  <a:gd name="T69" fmla="*/ 219 h 1377"/>
                  <a:gd name="T70" fmla="*/ 349 w 458"/>
                  <a:gd name="T71" fmla="*/ 423 h 1377"/>
                  <a:gd name="T72" fmla="*/ 363 w 458"/>
                  <a:gd name="T73" fmla="*/ 444 h 1377"/>
                  <a:gd name="T74" fmla="*/ 392 w 458"/>
                  <a:gd name="T75" fmla="*/ 423 h 1377"/>
                  <a:gd name="T76" fmla="*/ 357 w 458"/>
                  <a:gd name="T77" fmla="*/ 284 h 1377"/>
                  <a:gd name="T78" fmla="*/ 400 w 458"/>
                  <a:gd name="T79" fmla="*/ 36 h 1377"/>
                  <a:gd name="T80" fmla="*/ 422 w 458"/>
                  <a:gd name="T81" fmla="*/ 0 h 1377"/>
                  <a:gd name="T82" fmla="*/ 429 w 458"/>
                  <a:gd name="T83" fmla="*/ 307 h 1377"/>
                  <a:gd name="T84" fmla="*/ 458 w 458"/>
                  <a:gd name="T85" fmla="*/ 342 h 1377"/>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458"/>
                  <a:gd name="T130" fmla="*/ 0 h 1377"/>
                  <a:gd name="T131" fmla="*/ 458 w 458"/>
                  <a:gd name="T132" fmla="*/ 1377 h 1377"/>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458" h="1377">
                    <a:moveTo>
                      <a:pt x="458" y="342"/>
                    </a:moveTo>
                    <a:lnTo>
                      <a:pt x="211" y="780"/>
                    </a:lnTo>
                    <a:lnTo>
                      <a:pt x="72" y="1107"/>
                    </a:lnTo>
                    <a:lnTo>
                      <a:pt x="0" y="1377"/>
                    </a:lnTo>
                    <a:lnTo>
                      <a:pt x="0" y="1115"/>
                    </a:lnTo>
                    <a:lnTo>
                      <a:pt x="21" y="1115"/>
                    </a:lnTo>
                    <a:lnTo>
                      <a:pt x="21" y="1129"/>
                    </a:lnTo>
                    <a:lnTo>
                      <a:pt x="50" y="1158"/>
                    </a:lnTo>
                    <a:lnTo>
                      <a:pt x="72" y="1137"/>
                    </a:lnTo>
                    <a:lnTo>
                      <a:pt x="65" y="1086"/>
                    </a:lnTo>
                    <a:lnTo>
                      <a:pt x="7" y="1071"/>
                    </a:lnTo>
                    <a:lnTo>
                      <a:pt x="21" y="1063"/>
                    </a:lnTo>
                    <a:lnTo>
                      <a:pt x="29" y="1071"/>
                    </a:lnTo>
                    <a:lnTo>
                      <a:pt x="43" y="1071"/>
                    </a:lnTo>
                    <a:lnTo>
                      <a:pt x="65" y="991"/>
                    </a:lnTo>
                    <a:lnTo>
                      <a:pt x="65" y="867"/>
                    </a:lnTo>
                    <a:lnTo>
                      <a:pt x="87" y="846"/>
                    </a:lnTo>
                    <a:lnTo>
                      <a:pt x="123" y="823"/>
                    </a:lnTo>
                    <a:lnTo>
                      <a:pt x="123" y="656"/>
                    </a:lnTo>
                    <a:lnTo>
                      <a:pt x="146" y="634"/>
                    </a:lnTo>
                    <a:lnTo>
                      <a:pt x="146" y="619"/>
                    </a:lnTo>
                    <a:lnTo>
                      <a:pt x="167" y="714"/>
                    </a:lnTo>
                    <a:lnTo>
                      <a:pt x="146" y="736"/>
                    </a:lnTo>
                    <a:lnTo>
                      <a:pt x="181" y="772"/>
                    </a:lnTo>
                    <a:lnTo>
                      <a:pt x="218" y="729"/>
                    </a:lnTo>
                    <a:lnTo>
                      <a:pt x="196" y="684"/>
                    </a:lnTo>
                    <a:lnTo>
                      <a:pt x="218" y="408"/>
                    </a:lnTo>
                    <a:lnTo>
                      <a:pt x="240" y="358"/>
                    </a:lnTo>
                    <a:lnTo>
                      <a:pt x="255" y="583"/>
                    </a:lnTo>
                    <a:lnTo>
                      <a:pt x="283" y="612"/>
                    </a:lnTo>
                    <a:lnTo>
                      <a:pt x="306" y="583"/>
                    </a:lnTo>
                    <a:lnTo>
                      <a:pt x="283" y="423"/>
                    </a:lnTo>
                    <a:lnTo>
                      <a:pt x="283" y="284"/>
                    </a:lnTo>
                    <a:lnTo>
                      <a:pt x="306" y="219"/>
                    </a:lnTo>
                    <a:lnTo>
                      <a:pt x="327" y="219"/>
                    </a:lnTo>
                    <a:lnTo>
                      <a:pt x="349" y="423"/>
                    </a:lnTo>
                    <a:lnTo>
                      <a:pt x="363" y="444"/>
                    </a:lnTo>
                    <a:lnTo>
                      <a:pt x="392" y="423"/>
                    </a:lnTo>
                    <a:lnTo>
                      <a:pt x="357" y="284"/>
                    </a:lnTo>
                    <a:lnTo>
                      <a:pt x="400" y="36"/>
                    </a:lnTo>
                    <a:lnTo>
                      <a:pt x="422" y="0"/>
                    </a:lnTo>
                    <a:lnTo>
                      <a:pt x="429" y="307"/>
                    </a:lnTo>
                    <a:lnTo>
                      <a:pt x="458" y="342"/>
                    </a:lnTo>
                    <a:close/>
                  </a:path>
                </a:pathLst>
              </a:custGeom>
              <a:solidFill>
                <a:srgbClr val="EF9D46"/>
              </a:solidFill>
              <a:ln w="9525">
                <a:noFill/>
                <a:round/>
                <a:headEnd/>
                <a:tailEnd/>
              </a:ln>
            </p:spPr>
            <p:txBody>
              <a:bodyPr>
                <a:prstTxWarp prst="textNoShape">
                  <a:avLst/>
                </a:prstTxWarp>
              </a:bodyPr>
              <a:lstStyle/>
              <a:p>
                <a:endParaRPr lang="en-US"/>
              </a:p>
            </p:txBody>
          </p:sp>
          <p:sp>
            <p:nvSpPr>
              <p:cNvPr id="51826" name="Freeform 422"/>
              <p:cNvSpPr>
                <a:spLocks noChangeAspect="1"/>
              </p:cNvSpPr>
              <p:nvPr/>
            </p:nvSpPr>
            <p:spPr bwMode="auto">
              <a:xfrm>
                <a:off x="2388" y="3218"/>
                <a:ext cx="11" cy="29"/>
              </a:xfrm>
              <a:custGeom>
                <a:avLst/>
                <a:gdLst>
                  <a:gd name="T0" fmla="*/ 22 w 88"/>
                  <a:gd name="T1" fmla="*/ 146 h 233"/>
                  <a:gd name="T2" fmla="*/ 22 w 88"/>
                  <a:gd name="T3" fmla="*/ 161 h 233"/>
                  <a:gd name="T4" fmla="*/ 43 w 88"/>
                  <a:gd name="T5" fmla="*/ 182 h 233"/>
                  <a:gd name="T6" fmla="*/ 58 w 88"/>
                  <a:gd name="T7" fmla="*/ 168 h 233"/>
                  <a:gd name="T8" fmla="*/ 22 w 88"/>
                  <a:gd name="T9" fmla="*/ 233 h 233"/>
                  <a:gd name="T10" fmla="*/ 0 w 88"/>
                  <a:gd name="T11" fmla="*/ 212 h 233"/>
                  <a:gd name="T12" fmla="*/ 0 w 88"/>
                  <a:gd name="T13" fmla="*/ 182 h 233"/>
                  <a:gd name="T14" fmla="*/ 88 w 88"/>
                  <a:gd name="T15" fmla="*/ 0 h 233"/>
                  <a:gd name="T16" fmla="*/ 43 w 88"/>
                  <a:gd name="T17" fmla="*/ 131 h 233"/>
                  <a:gd name="T18" fmla="*/ 22 w 88"/>
                  <a:gd name="T19" fmla="*/ 146 h 23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8"/>
                  <a:gd name="T31" fmla="*/ 0 h 233"/>
                  <a:gd name="T32" fmla="*/ 88 w 88"/>
                  <a:gd name="T33" fmla="*/ 233 h 23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8" h="233">
                    <a:moveTo>
                      <a:pt x="22" y="146"/>
                    </a:moveTo>
                    <a:lnTo>
                      <a:pt x="22" y="161"/>
                    </a:lnTo>
                    <a:lnTo>
                      <a:pt x="43" y="182"/>
                    </a:lnTo>
                    <a:lnTo>
                      <a:pt x="58" y="168"/>
                    </a:lnTo>
                    <a:lnTo>
                      <a:pt x="22" y="233"/>
                    </a:lnTo>
                    <a:lnTo>
                      <a:pt x="0" y="212"/>
                    </a:lnTo>
                    <a:lnTo>
                      <a:pt x="0" y="182"/>
                    </a:lnTo>
                    <a:lnTo>
                      <a:pt x="88" y="0"/>
                    </a:lnTo>
                    <a:lnTo>
                      <a:pt x="43" y="131"/>
                    </a:lnTo>
                    <a:lnTo>
                      <a:pt x="22" y="146"/>
                    </a:lnTo>
                    <a:close/>
                  </a:path>
                </a:pathLst>
              </a:custGeom>
              <a:solidFill>
                <a:srgbClr val="97AF6A"/>
              </a:solidFill>
              <a:ln w="9525">
                <a:noFill/>
                <a:round/>
                <a:headEnd/>
                <a:tailEnd/>
              </a:ln>
            </p:spPr>
            <p:txBody>
              <a:bodyPr>
                <a:prstTxWarp prst="textNoShape">
                  <a:avLst/>
                </a:prstTxWarp>
              </a:bodyPr>
              <a:lstStyle/>
              <a:p>
                <a:endParaRPr lang="en-US"/>
              </a:p>
            </p:txBody>
          </p:sp>
          <p:sp>
            <p:nvSpPr>
              <p:cNvPr id="51827" name="Freeform 423"/>
              <p:cNvSpPr>
                <a:spLocks noChangeAspect="1"/>
              </p:cNvSpPr>
              <p:nvPr/>
            </p:nvSpPr>
            <p:spPr bwMode="auto">
              <a:xfrm>
                <a:off x="947" y="3220"/>
                <a:ext cx="26" cy="3"/>
              </a:xfrm>
              <a:custGeom>
                <a:avLst/>
                <a:gdLst>
                  <a:gd name="T0" fmla="*/ 189 w 203"/>
                  <a:gd name="T1" fmla="*/ 21 h 29"/>
                  <a:gd name="T2" fmla="*/ 203 w 203"/>
                  <a:gd name="T3" fmla="*/ 29 h 29"/>
                  <a:gd name="T4" fmla="*/ 65 w 203"/>
                  <a:gd name="T5" fmla="*/ 29 h 29"/>
                  <a:gd name="T6" fmla="*/ 29 w 203"/>
                  <a:gd name="T7" fmla="*/ 21 h 29"/>
                  <a:gd name="T8" fmla="*/ 0 w 203"/>
                  <a:gd name="T9" fmla="*/ 21 h 29"/>
                  <a:gd name="T10" fmla="*/ 0 w 203"/>
                  <a:gd name="T11" fmla="*/ 0 h 29"/>
                  <a:gd name="T12" fmla="*/ 160 w 203"/>
                  <a:gd name="T13" fmla="*/ 21 h 29"/>
                  <a:gd name="T14" fmla="*/ 189 w 203"/>
                  <a:gd name="T15" fmla="*/ 21 h 29"/>
                  <a:gd name="T16" fmla="*/ 0 60000 65536"/>
                  <a:gd name="T17" fmla="*/ 0 60000 65536"/>
                  <a:gd name="T18" fmla="*/ 0 60000 65536"/>
                  <a:gd name="T19" fmla="*/ 0 60000 65536"/>
                  <a:gd name="T20" fmla="*/ 0 60000 65536"/>
                  <a:gd name="T21" fmla="*/ 0 60000 65536"/>
                  <a:gd name="T22" fmla="*/ 0 60000 65536"/>
                  <a:gd name="T23" fmla="*/ 0 60000 65536"/>
                  <a:gd name="T24" fmla="*/ 0 w 203"/>
                  <a:gd name="T25" fmla="*/ 0 h 29"/>
                  <a:gd name="T26" fmla="*/ 203 w 203"/>
                  <a:gd name="T27" fmla="*/ 29 h 2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03" h="29">
                    <a:moveTo>
                      <a:pt x="189" y="21"/>
                    </a:moveTo>
                    <a:lnTo>
                      <a:pt x="203" y="29"/>
                    </a:lnTo>
                    <a:lnTo>
                      <a:pt x="65" y="29"/>
                    </a:lnTo>
                    <a:lnTo>
                      <a:pt x="29" y="21"/>
                    </a:lnTo>
                    <a:lnTo>
                      <a:pt x="0" y="21"/>
                    </a:lnTo>
                    <a:lnTo>
                      <a:pt x="0" y="0"/>
                    </a:lnTo>
                    <a:lnTo>
                      <a:pt x="160" y="21"/>
                    </a:lnTo>
                    <a:lnTo>
                      <a:pt x="189" y="21"/>
                    </a:lnTo>
                    <a:close/>
                  </a:path>
                </a:pathLst>
              </a:custGeom>
              <a:solidFill>
                <a:srgbClr val="1F1A17"/>
              </a:solidFill>
              <a:ln w="9525">
                <a:noFill/>
                <a:round/>
                <a:headEnd/>
                <a:tailEnd/>
              </a:ln>
            </p:spPr>
            <p:txBody>
              <a:bodyPr>
                <a:prstTxWarp prst="textNoShape">
                  <a:avLst/>
                </a:prstTxWarp>
              </a:bodyPr>
              <a:lstStyle/>
              <a:p>
                <a:endParaRPr lang="en-US"/>
              </a:p>
            </p:txBody>
          </p:sp>
          <p:sp>
            <p:nvSpPr>
              <p:cNvPr id="51828" name="Rectangle 424"/>
              <p:cNvSpPr>
                <a:spLocks noChangeAspect="1" noChangeArrowheads="1"/>
              </p:cNvSpPr>
              <p:nvPr/>
            </p:nvSpPr>
            <p:spPr bwMode="auto">
              <a:xfrm>
                <a:off x="2517" y="3220"/>
                <a:ext cx="1" cy="4"/>
              </a:xfrm>
              <a:prstGeom prst="rect">
                <a:avLst/>
              </a:prstGeom>
              <a:solidFill>
                <a:srgbClr val="1F1A17"/>
              </a:solidFill>
              <a:ln w="9525">
                <a:noFill/>
                <a:miter lim="800000"/>
                <a:headEnd/>
                <a:tailEnd/>
              </a:ln>
            </p:spPr>
            <p:txBody>
              <a:bodyPr>
                <a:prstTxWarp prst="textNoShape">
                  <a:avLst/>
                </a:prstTxWarp>
              </a:bodyPr>
              <a:lstStyle/>
              <a:p>
                <a:endParaRPr lang="en-US"/>
              </a:p>
            </p:txBody>
          </p:sp>
          <p:sp>
            <p:nvSpPr>
              <p:cNvPr id="51829" name="Freeform 425"/>
              <p:cNvSpPr>
                <a:spLocks noChangeAspect="1"/>
              </p:cNvSpPr>
              <p:nvPr/>
            </p:nvSpPr>
            <p:spPr bwMode="auto">
              <a:xfrm>
                <a:off x="2397" y="3226"/>
                <a:ext cx="7" cy="26"/>
              </a:xfrm>
              <a:custGeom>
                <a:avLst/>
                <a:gdLst>
                  <a:gd name="T0" fmla="*/ 45 w 51"/>
                  <a:gd name="T1" fmla="*/ 23 h 212"/>
                  <a:gd name="T2" fmla="*/ 51 w 51"/>
                  <a:gd name="T3" fmla="*/ 0 h 212"/>
                  <a:gd name="T4" fmla="*/ 0 w 51"/>
                  <a:gd name="T5" fmla="*/ 212 h 212"/>
                  <a:gd name="T6" fmla="*/ 45 w 51"/>
                  <a:gd name="T7" fmla="*/ 23 h 212"/>
                  <a:gd name="T8" fmla="*/ 0 60000 65536"/>
                  <a:gd name="T9" fmla="*/ 0 60000 65536"/>
                  <a:gd name="T10" fmla="*/ 0 60000 65536"/>
                  <a:gd name="T11" fmla="*/ 0 60000 65536"/>
                  <a:gd name="T12" fmla="*/ 0 w 51"/>
                  <a:gd name="T13" fmla="*/ 0 h 212"/>
                  <a:gd name="T14" fmla="*/ 51 w 51"/>
                  <a:gd name="T15" fmla="*/ 212 h 212"/>
                </a:gdLst>
                <a:ahLst/>
                <a:cxnLst>
                  <a:cxn ang="T8">
                    <a:pos x="T0" y="T1"/>
                  </a:cxn>
                  <a:cxn ang="T9">
                    <a:pos x="T2" y="T3"/>
                  </a:cxn>
                  <a:cxn ang="T10">
                    <a:pos x="T4" y="T5"/>
                  </a:cxn>
                  <a:cxn ang="T11">
                    <a:pos x="T6" y="T7"/>
                  </a:cxn>
                </a:cxnLst>
                <a:rect l="T12" t="T13" r="T14" b="T15"/>
                <a:pathLst>
                  <a:path w="51" h="212">
                    <a:moveTo>
                      <a:pt x="45" y="23"/>
                    </a:moveTo>
                    <a:lnTo>
                      <a:pt x="51" y="0"/>
                    </a:lnTo>
                    <a:lnTo>
                      <a:pt x="0" y="212"/>
                    </a:lnTo>
                    <a:lnTo>
                      <a:pt x="45" y="23"/>
                    </a:lnTo>
                    <a:close/>
                  </a:path>
                </a:pathLst>
              </a:custGeom>
              <a:solidFill>
                <a:srgbClr val="FFFFFF"/>
              </a:solidFill>
              <a:ln w="9525">
                <a:noFill/>
                <a:round/>
                <a:headEnd/>
                <a:tailEnd/>
              </a:ln>
            </p:spPr>
            <p:txBody>
              <a:bodyPr>
                <a:prstTxWarp prst="textNoShape">
                  <a:avLst/>
                </a:prstTxWarp>
              </a:bodyPr>
              <a:lstStyle/>
              <a:p>
                <a:endParaRPr lang="en-US"/>
              </a:p>
            </p:txBody>
          </p:sp>
          <p:sp>
            <p:nvSpPr>
              <p:cNvPr id="51830" name="Freeform 426"/>
              <p:cNvSpPr>
                <a:spLocks noChangeAspect="1"/>
              </p:cNvSpPr>
              <p:nvPr/>
            </p:nvSpPr>
            <p:spPr bwMode="auto">
              <a:xfrm>
                <a:off x="853" y="3227"/>
                <a:ext cx="101" cy="35"/>
              </a:xfrm>
              <a:custGeom>
                <a:avLst/>
                <a:gdLst>
                  <a:gd name="T0" fmla="*/ 751 w 810"/>
                  <a:gd name="T1" fmla="*/ 58 h 285"/>
                  <a:gd name="T2" fmla="*/ 810 w 810"/>
                  <a:gd name="T3" fmla="*/ 73 h 285"/>
                  <a:gd name="T4" fmla="*/ 714 w 810"/>
                  <a:gd name="T5" fmla="*/ 131 h 285"/>
                  <a:gd name="T6" fmla="*/ 518 w 810"/>
                  <a:gd name="T7" fmla="*/ 58 h 285"/>
                  <a:gd name="T8" fmla="*/ 445 w 810"/>
                  <a:gd name="T9" fmla="*/ 43 h 285"/>
                  <a:gd name="T10" fmla="*/ 423 w 810"/>
                  <a:gd name="T11" fmla="*/ 43 h 285"/>
                  <a:gd name="T12" fmla="*/ 416 w 810"/>
                  <a:gd name="T13" fmla="*/ 37 h 285"/>
                  <a:gd name="T14" fmla="*/ 394 w 810"/>
                  <a:gd name="T15" fmla="*/ 58 h 285"/>
                  <a:gd name="T16" fmla="*/ 394 w 810"/>
                  <a:gd name="T17" fmla="*/ 66 h 285"/>
                  <a:gd name="T18" fmla="*/ 569 w 810"/>
                  <a:gd name="T19" fmla="*/ 109 h 285"/>
                  <a:gd name="T20" fmla="*/ 663 w 810"/>
                  <a:gd name="T21" fmla="*/ 146 h 285"/>
                  <a:gd name="T22" fmla="*/ 277 w 810"/>
                  <a:gd name="T23" fmla="*/ 277 h 285"/>
                  <a:gd name="T24" fmla="*/ 220 w 810"/>
                  <a:gd name="T25" fmla="*/ 285 h 285"/>
                  <a:gd name="T26" fmla="*/ 0 w 810"/>
                  <a:gd name="T27" fmla="*/ 160 h 285"/>
                  <a:gd name="T28" fmla="*/ 74 w 810"/>
                  <a:gd name="T29" fmla="*/ 139 h 285"/>
                  <a:gd name="T30" fmla="*/ 351 w 810"/>
                  <a:gd name="T31" fmla="*/ 211 h 285"/>
                  <a:gd name="T32" fmla="*/ 357 w 810"/>
                  <a:gd name="T33" fmla="*/ 211 h 285"/>
                  <a:gd name="T34" fmla="*/ 372 w 810"/>
                  <a:gd name="T35" fmla="*/ 204 h 285"/>
                  <a:gd name="T36" fmla="*/ 183 w 810"/>
                  <a:gd name="T37" fmla="*/ 131 h 285"/>
                  <a:gd name="T38" fmla="*/ 139 w 810"/>
                  <a:gd name="T39" fmla="*/ 131 h 285"/>
                  <a:gd name="T40" fmla="*/ 220 w 810"/>
                  <a:gd name="T41" fmla="*/ 95 h 285"/>
                  <a:gd name="T42" fmla="*/ 285 w 810"/>
                  <a:gd name="T43" fmla="*/ 131 h 285"/>
                  <a:gd name="T44" fmla="*/ 336 w 810"/>
                  <a:gd name="T45" fmla="*/ 131 h 285"/>
                  <a:gd name="T46" fmla="*/ 482 w 810"/>
                  <a:gd name="T47" fmla="*/ 189 h 285"/>
                  <a:gd name="T48" fmla="*/ 511 w 810"/>
                  <a:gd name="T49" fmla="*/ 189 h 285"/>
                  <a:gd name="T50" fmla="*/ 518 w 810"/>
                  <a:gd name="T51" fmla="*/ 182 h 285"/>
                  <a:gd name="T52" fmla="*/ 314 w 810"/>
                  <a:gd name="T53" fmla="*/ 88 h 285"/>
                  <a:gd name="T54" fmla="*/ 285 w 810"/>
                  <a:gd name="T55" fmla="*/ 88 h 285"/>
                  <a:gd name="T56" fmla="*/ 518 w 810"/>
                  <a:gd name="T57" fmla="*/ 0 h 285"/>
                  <a:gd name="T58" fmla="*/ 525 w 810"/>
                  <a:gd name="T59" fmla="*/ 37 h 285"/>
                  <a:gd name="T60" fmla="*/ 751 w 810"/>
                  <a:gd name="T61" fmla="*/ 58 h 285"/>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810"/>
                  <a:gd name="T94" fmla="*/ 0 h 285"/>
                  <a:gd name="T95" fmla="*/ 810 w 810"/>
                  <a:gd name="T96" fmla="*/ 285 h 285"/>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810" h="285">
                    <a:moveTo>
                      <a:pt x="751" y="58"/>
                    </a:moveTo>
                    <a:lnTo>
                      <a:pt x="810" y="73"/>
                    </a:lnTo>
                    <a:lnTo>
                      <a:pt x="714" y="131"/>
                    </a:lnTo>
                    <a:lnTo>
                      <a:pt x="518" y="58"/>
                    </a:lnTo>
                    <a:lnTo>
                      <a:pt x="445" y="43"/>
                    </a:lnTo>
                    <a:lnTo>
                      <a:pt x="423" y="43"/>
                    </a:lnTo>
                    <a:lnTo>
                      <a:pt x="416" y="37"/>
                    </a:lnTo>
                    <a:lnTo>
                      <a:pt x="394" y="58"/>
                    </a:lnTo>
                    <a:lnTo>
                      <a:pt x="394" y="66"/>
                    </a:lnTo>
                    <a:lnTo>
                      <a:pt x="569" y="109"/>
                    </a:lnTo>
                    <a:lnTo>
                      <a:pt x="663" y="146"/>
                    </a:lnTo>
                    <a:lnTo>
                      <a:pt x="277" y="277"/>
                    </a:lnTo>
                    <a:lnTo>
                      <a:pt x="220" y="285"/>
                    </a:lnTo>
                    <a:lnTo>
                      <a:pt x="0" y="160"/>
                    </a:lnTo>
                    <a:lnTo>
                      <a:pt x="74" y="139"/>
                    </a:lnTo>
                    <a:lnTo>
                      <a:pt x="351" y="211"/>
                    </a:lnTo>
                    <a:lnTo>
                      <a:pt x="357" y="211"/>
                    </a:lnTo>
                    <a:lnTo>
                      <a:pt x="372" y="204"/>
                    </a:lnTo>
                    <a:lnTo>
                      <a:pt x="183" y="131"/>
                    </a:lnTo>
                    <a:lnTo>
                      <a:pt x="139" y="131"/>
                    </a:lnTo>
                    <a:lnTo>
                      <a:pt x="220" y="95"/>
                    </a:lnTo>
                    <a:lnTo>
                      <a:pt x="285" y="131"/>
                    </a:lnTo>
                    <a:lnTo>
                      <a:pt x="336" y="131"/>
                    </a:lnTo>
                    <a:lnTo>
                      <a:pt x="482" y="189"/>
                    </a:lnTo>
                    <a:lnTo>
                      <a:pt x="511" y="189"/>
                    </a:lnTo>
                    <a:lnTo>
                      <a:pt x="518" y="182"/>
                    </a:lnTo>
                    <a:lnTo>
                      <a:pt x="314" y="88"/>
                    </a:lnTo>
                    <a:lnTo>
                      <a:pt x="285" y="88"/>
                    </a:lnTo>
                    <a:lnTo>
                      <a:pt x="518" y="0"/>
                    </a:lnTo>
                    <a:lnTo>
                      <a:pt x="525" y="37"/>
                    </a:lnTo>
                    <a:lnTo>
                      <a:pt x="751" y="58"/>
                    </a:lnTo>
                    <a:close/>
                  </a:path>
                </a:pathLst>
              </a:custGeom>
              <a:solidFill>
                <a:srgbClr val="3D9B8E"/>
              </a:solidFill>
              <a:ln w="9525">
                <a:noFill/>
                <a:round/>
                <a:headEnd/>
                <a:tailEnd/>
              </a:ln>
            </p:spPr>
            <p:txBody>
              <a:bodyPr>
                <a:prstTxWarp prst="textNoShape">
                  <a:avLst/>
                </a:prstTxWarp>
              </a:bodyPr>
              <a:lstStyle/>
              <a:p>
                <a:endParaRPr lang="en-US"/>
              </a:p>
            </p:txBody>
          </p:sp>
          <p:sp>
            <p:nvSpPr>
              <p:cNvPr id="51831" name="Freeform 427"/>
              <p:cNvSpPr>
                <a:spLocks noChangeAspect="1"/>
              </p:cNvSpPr>
              <p:nvPr/>
            </p:nvSpPr>
            <p:spPr bwMode="auto">
              <a:xfrm>
                <a:off x="962" y="3227"/>
                <a:ext cx="23" cy="47"/>
              </a:xfrm>
              <a:custGeom>
                <a:avLst/>
                <a:gdLst>
                  <a:gd name="T0" fmla="*/ 102 w 182"/>
                  <a:gd name="T1" fmla="*/ 306 h 379"/>
                  <a:gd name="T2" fmla="*/ 0 w 182"/>
                  <a:gd name="T3" fmla="*/ 379 h 379"/>
                  <a:gd name="T4" fmla="*/ 124 w 182"/>
                  <a:gd name="T5" fmla="*/ 160 h 379"/>
                  <a:gd name="T6" fmla="*/ 124 w 182"/>
                  <a:gd name="T7" fmla="*/ 109 h 379"/>
                  <a:gd name="T8" fmla="*/ 161 w 182"/>
                  <a:gd name="T9" fmla="*/ 73 h 379"/>
                  <a:gd name="T10" fmla="*/ 161 w 182"/>
                  <a:gd name="T11" fmla="*/ 37 h 379"/>
                  <a:gd name="T12" fmla="*/ 146 w 182"/>
                  <a:gd name="T13" fmla="*/ 22 h 379"/>
                  <a:gd name="T14" fmla="*/ 182 w 182"/>
                  <a:gd name="T15" fmla="*/ 0 h 379"/>
                  <a:gd name="T16" fmla="*/ 182 w 182"/>
                  <a:gd name="T17" fmla="*/ 131 h 379"/>
                  <a:gd name="T18" fmla="*/ 102 w 182"/>
                  <a:gd name="T19" fmla="*/ 306 h 37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82"/>
                  <a:gd name="T31" fmla="*/ 0 h 379"/>
                  <a:gd name="T32" fmla="*/ 182 w 182"/>
                  <a:gd name="T33" fmla="*/ 379 h 37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82" h="379">
                    <a:moveTo>
                      <a:pt x="102" y="306"/>
                    </a:moveTo>
                    <a:lnTo>
                      <a:pt x="0" y="379"/>
                    </a:lnTo>
                    <a:lnTo>
                      <a:pt x="124" y="160"/>
                    </a:lnTo>
                    <a:lnTo>
                      <a:pt x="124" y="109"/>
                    </a:lnTo>
                    <a:lnTo>
                      <a:pt x="161" y="73"/>
                    </a:lnTo>
                    <a:lnTo>
                      <a:pt x="161" y="37"/>
                    </a:lnTo>
                    <a:lnTo>
                      <a:pt x="146" y="22"/>
                    </a:lnTo>
                    <a:lnTo>
                      <a:pt x="182" y="0"/>
                    </a:lnTo>
                    <a:lnTo>
                      <a:pt x="182" y="131"/>
                    </a:lnTo>
                    <a:lnTo>
                      <a:pt x="102" y="306"/>
                    </a:lnTo>
                    <a:close/>
                  </a:path>
                </a:pathLst>
              </a:custGeom>
              <a:solidFill>
                <a:srgbClr val="BBB2D6"/>
              </a:solidFill>
              <a:ln w="9525">
                <a:noFill/>
                <a:round/>
                <a:headEnd/>
                <a:tailEnd/>
              </a:ln>
            </p:spPr>
            <p:txBody>
              <a:bodyPr>
                <a:prstTxWarp prst="textNoShape">
                  <a:avLst/>
                </a:prstTxWarp>
              </a:bodyPr>
              <a:lstStyle/>
              <a:p>
                <a:endParaRPr lang="en-US"/>
              </a:p>
            </p:txBody>
          </p:sp>
          <p:sp>
            <p:nvSpPr>
              <p:cNvPr id="51832" name="Freeform 428"/>
              <p:cNvSpPr>
                <a:spLocks noChangeAspect="1"/>
              </p:cNvSpPr>
              <p:nvPr/>
            </p:nvSpPr>
            <p:spPr bwMode="auto">
              <a:xfrm>
                <a:off x="1810" y="3229"/>
                <a:ext cx="4" cy="32"/>
              </a:xfrm>
              <a:custGeom>
                <a:avLst/>
                <a:gdLst>
                  <a:gd name="T0" fmla="*/ 30 w 30"/>
                  <a:gd name="T1" fmla="*/ 254 h 254"/>
                  <a:gd name="T2" fmla="*/ 0 w 30"/>
                  <a:gd name="T3" fmla="*/ 131 h 254"/>
                  <a:gd name="T4" fmla="*/ 0 w 30"/>
                  <a:gd name="T5" fmla="*/ 0 h 254"/>
                  <a:gd name="T6" fmla="*/ 22 w 30"/>
                  <a:gd name="T7" fmla="*/ 94 h 254"/>
                  <a:gd name="T8" fmla="*/ 30 w 30"/>
                  <a:gd name="T9" fmla="*/ 254 h 254"/>
                  <a:gd name="T10" fmla="*/ 0 60000 65536"/>
                  <a:gd name="T11" fmla="*/ 0 60000 65536"/>
                  <a:gd name="T12" fmla="*/ 0 60000 65536"/>
                  <a:gd name="T13" fmla="*/ 0 60000 65536"/>
                  <a:gd name="T14" fmla="*/ 0 60000 65536"/>
                  <a:gd name="T15" fmla="*/ 0 w 30"/>
                  <a:gd name="T16" fmla="*/ 0 h 254"/>
                  <a:gd name="T17" fmla="*/ 30 w 30"/>
                  <a:gd name="T18" fmla="*/ 254 h 254"/>
                </a:gdLst>
                <a:ahLst/>
                <a:cxnLst>
                  <a:cxn ang="T10">
                    <a:pos x="T0" y="T1"/>
                  </a:cxn>
                  <a:cxn ang="T11">
                    <a:pos x="T2" y="T3"/>
                  </a:cxn>
                  <a:cxn ang="T12">
                    <a:pos x="T4" y="T5"/>
                  </a:cxn>
                  <a:cxn ang="T13">
                    <a:pos x="T6" y="T7"/>
                  </a:cxn>
                  <a:cxn ang="T14">
                    <a:pos x="T8" y="T9"/>
                  </a:cxn>
                </a:cxnLst>
                <a:rect l="T15" t="T16" r="T17" b="T18"/>
                <a:pathLst>
                  <a:path w="30" h="254">
                    <a:moveTo>
                      <a:pt x="30" y="254"/>
                    </a:moveTo>
                    <a:lnTo>
                      <a:pt x="0" y="131"/>
                    </a:lnTo>
                    <a:lnTo>
                      <a:pt x="0" y="0"/>
                    </a:lnTo>
                    <a:lnTo>
                      <a:pt x="22" y="94"/>
                    </a:lnTo>
                    <a:lnTo>
                      <a:pt x="30" y="254"/>
                    </a:lnTo>
                    <a:close/>
                  </a:path>
                </a:pathLst>
              </a:custGeom>
              <a:solidFill>
                <a:srgbClr val="1F1A17"/>
              </a:solidFill>
              <a:ln w="9525">
                <a:noFill/>
                <a:round/>
                <a:headEnd/>
                <a:tailEnd/>
              </a:ln>
            </p:spPr>
            <p:txBody>
              <a:bodyPr>
                <a:prstTxWarp prst="textNoShape">
                  <a:avLst/>
                </a:prstTxWarp>
              </a:bodyPr>
              <a:lstStyle/>
              <a:p>
                <a:endParaRPr lang="en-US"/>
              </a:p>
            </p:txBody>
          </p:sp>
          <p:sp>
            <p:nvSpPr>
              <p:cNvPr id="51833" name="Freeform 429"/>
              <p:cNvSpPr>
                <a:spLocks noChangeAspect="1"/>
              </p:cNvSpPr>
              <p:nvPr/>
            </p:nvSpPr>
            <p:spPr bwMode="auto">
              <a:xfrm>
                <a:off x="1732" y="3231"/>
                <a:ext cx="8" cy="40"/>
              </a:xfrm>
              <a:custGeom>
                <a:avLst/>
                <a:gdLst>
                  <a:gd name="T0" fmla="*/ 16 w 59"/>
                  <a:gd name="T1" fmla="*/ 174 h 313"/>
                  <a:gd name="T2" fmla="*/ 23 w 59"/>
                  <a:gd name="T3" fmla="*/ 313 h 313"/>
                  <a:gd name="T4" fmla="*/ 0 w 59"/>
                  <a:gd name="T5" fmla="*/ 203 h 313"/>
                  <a:gd name="T6" fmla="*/ 23 w 59"/>
                  <a:gd name="T7" fmla="*/ 58 h 313"/>
                  <a:gd name="T8" fmla="*/ 59 w 59"/>
                  <a:gd name="T9" fmla="*/ 0 h 313"/>
                  <a:gd name="T10" fmla="*/ 59 w 59"/>
                  <a:gd name="T11" fmla="*/ 36 h 313"/>
                  <a:gd name="T12" fmla="*/ 16 w 59"/>
                  <a:gd name="T13" fmla="*/ 174 h 313"/>
                  <a:gd name="T14" fmla="*/ 0 60000 65536"/>
                  <a:gd name="T15" fmla="*/ 0 60000 65536"/>
                  <a:gd name="T16" fmla="*/ 0 60000 65536"/>
                  <a:gd name="T17" fmla="*/ 0 60000 65536"/>
                  <a:gd name="T18" fmla="*/ 0 60000 65536"/>
                  <a:gd name="T19" fmla="*/ 0 60000 65536"/>
                  <a:gd name="T20" fmla="*/ 0 60000 65536"/>
                  <a:gd name="T21" fmla="*/ 0 w 59"/>
                  <a:gd name="T22" fmla="*/ 0 h 313"/>
                  <a:gd name="T23" fmla="*/ 59 w 59"/>
                  <a:gd name="T24" fmla="*/ 313 h 31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9" h="313">
                    <a:moveTo>
                      <a:pt x="16" y="174"/>
                    </a:moveTo>
                    <a:lnTo>
                      <a:pt x="23" y="313"/>
                    </a:lnTo>
                    <a:lnTo>
                      <a:pt x="0" y="203"/>
                    </a:lnTo>
                    <a:lnTo>
                      <a:pt x="23" y="58"/>
                    </a:lnTo>
                    <a:lnTo>
                      <a:pt x="59" y="0"/>
                    </a:lnTo>
                    <a:lnTo>
                      <a:pt x="59" y="36"/>
                    </a:lnTo>
                    <a:lnTo>
                      <a:pt x="16" y="174"/>
                    </a:lnTo>
                    <a:close/>
                  </a:path>
                </a:pathLst>
              </a:custGeom>
              <a:solidFill>
                <a:srgbClr val="1F1A17"/>
              </a:solidFill>
              <a:ln w="9525">
                <a:noFill/>
                <a:round/>
                <a:headEnd/>
                <a:tailEnd/>
              </a:ln>
            </p:spPr>
            <p:txBody>
              <a:bodyPr>
                <a:prstTxWarp prst="textNoShape">
                  <a:avLst/>
                </a:prstTxWarp>
              </a:bodyPr>
              <a:lstStyle/>
              <a:p>
                <a:endParaRPr lang="en-US"/>
              </a:p>
            </p:txBody>
          </p:sp>
          <p:sp>
            <p:nvSpPr>
              <p:cNvPr id="51834" name="Freeform 430"/>
              <p:cNvSpPr>
                <a:spLocks noChangeAspect="1"/>
              </p:cNvSpPr>
              <p:nvPr/>
            </p:nvSpPr>
            <p:spPr bwMode="auto">
              <a:xfrm>
                <a:off x="1769" y="3231"/>
                <a:ext cx="9" cy="43"/>
              </a:xfrm>
              <a:custGeom>
                <a:avLst/>
                <a:gdLst>
                  <a:gd name="T0" fmla="*/ 21 w 72"/>
                  <a:gd name="T1" fmla="*/ 123 h 342"/>
                  <a:gd name="T2" fmla="*/ 21 w 72"/>
                  <a:gd name="T3" fmla="*/ 298 h 342"/>
                  <a:gd name="T4" fmla="*/ 29 w 72"/>
                  <a:gd name="T5" fmla="*/ 313 h 342"/>
                  <a:gd name="T6" fmla="*/ 29 w 72"/>
                  <a:gd name="T7" fmla="*/ 334 h 342"/>
                  <a:gd name="T8" fmla="*/ 21 w 72"/>
                  <a:gd name="T9" fmla="*/ 342 h 342"/>
                  <a:gd name="T10" fmla="*/ 0 w 72"/>
                  <a:gd name="T11" fmla="*/ 174 h 342"/>
                  <a:gd name="T12" fmla="*/ 29 w 72"/>
                  <a:gd name="T13" fmla="*/ 29 h 342"/>
                  <a:gd name="T14" fmla="*/ 50 w 72"/>
                  <a:gd name="T15" fmla="*/ 0 h 342"/>
                  <a:gd name="T16" fmla="*/ 72 w 72"/>
                  <a:gd name="T17" fmla="*/ 0 h 342"/>
                  <a:gd name="T18" fmla="*/ 21 w 72"/>
                  <a:gd name="T19" fmla="*/ 123 h 34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2"/>
                  <a:gd name="T31" fmla="*/ 0 h 342"/>
                  <a:gd name="T32" fmla="*/ 72 w 72"/>
                  <a:gd name="T33" fmla="*/ 342 h 34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2" h="342">
                    <a:moveTo>
                      <a:pt x="21" y="123"/>
                    </a:moveTo>
                    <a:lnTo>
                      <a:pt x="21" y="298"/>
                    </a:lnTo>
                    <a:lnTo>
                      <a:pt x="29" y="313"/>
                    </a:lnTo>
                    <a:lnTo>
                      <a:pt x="29" y="334"/>
                    </a:lnTo>
                    <a:lnTo>
                      <a:pt x="21" y="342"/>
                    </a:lnTo>
                    <a:lnTo>
                      <a:pt x="0" y="174"/>
                    </a:lnTo>
                    <a:lnTo>
                      <a:pt x="29" y="29"/>
                    </a:lnTo>
                    <a:lnTo>
                      <a:pt x="50" y="0"/>
                    </a:lnTo>
                    <a:lnTo>
                      <a:pt x="72" y="0"/>
                    </a:lnTo>
                    <a:lnTo>
                      <a:pt x="21" y="123"/>
                    </a:lnTo>
                    <a:close/>
                  </a:path>
                </a:pathLst>
              </a:custGeom>
              <a:solidFill>
                <a:srgbClr val="1F1A17"/>
              </a:solidFill>
              <a:ln w="9525">
                <a:noFill/>
                <a:round/>
                <a:headEnd/>
                <a:tailEnd/>
              </a:ln>
            </p:spPr>
            <p:txBody>
              <a:bodyPr>
                <a:prstTxWarp prst="textNoShape">
                  <a:avLst/>
                </a:prstTxWarp>
              </a:bodyPr>
              <a:lstStyle/>
              <a:p>
                <a:endParaRPr lang="en-US"/>
              </a:p>
            </p:txBody>
          </p:sp>
          <p:sp>
            <p:nvSpPr>
              <p:cNvPr id="51835" name="Freeform 431"/>
              <p:cNvSpPr>
                <a:spLocks noChangeAspect="1"/>
              </p:cNvSpPr>
              <p:nvPr/>
            </p:nvSpPr>
            <p:spPr bwMode="auto">
              <a:xfrm>
                <a:off x="2631" y="3231"/>
                <a:ext cx="41" cy="17"/>
              </a:xfrm>
              <a:custGeom>
                <a:avLst/>
                <a:gdLst>
                  <a:gd name="T0" fmla="*/ 204 w 321"/>
                  <a:gd name="T1" fmla="*/ 36 h 131"/>
                  <a:gd name="T2" fmla="*/ 225 w 321"/>
                  <a:gd name="T3" fmla="*/ 72 h 131"/>
                  <a:gd name="T4" fmla="*/ 248 w 321"/>
                  <a:gd name="T5" fmla="*/ 72 h 131"/>
                  <a:gd name="T6" fmla="*/ 255 w 321"/>
                  <a:gd name="T7" fmla="*/ 58 h 131"/>
                  <a:gd name="T8" fmla="*/ 321 w 321"/>
                  <a:gd name="T9" fmla="*/ 131 h 131"/>
                  <a:gd name="T10" fmla="*/ 211 w 321"/>
                  <a:gd name="T11" fmla="*/ 109 h 131"/>
                  <a:gd name="T12" fmla="*/ 87 w 321"/>
                  <a:gd name="T13" fmla="*/ 123 h 131"/>
                  <a:gd name="T14" fmla="*/ 80 w 321"/>
                  <a:gd name="T15" fmla="*/ 131 h 131"/>
                  <a:gd name="T16" fmla="*/ 0 w 321"/>
                  <a:gd name="T17" fmla="*/ 36 h 131"/>
                  <a:gd name="T18" fmla="*/ 0 w 321"/>
                  <a:gd name="T19" fmla="*/ 0 h 131"/>
                  <a:gd name="T20" fmla="*/ 153 w 321"/>
                  <a:gd name="T21" fmla="*/ 36 h 131"/>
                  <a:gd name="T22" fmla="*/ 204 w 321"/>
                  <a:gd name="T23" fmla="*/ 36 h 13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21"/>
                  <a:gd name="T37" fmla="*/ 0 h 131"/>
                  <a:gd name="T38" fmla="*/ 321 w 321"/>
                  <a:gd name="T39" fmla="*/ 131 h 13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21" h="131">
                    <a:moveTo>
                      <a:pt x="204" y="36"/>
                    </a:moveTo>
                    <a:lnTo>
                      <a:pt x="225" y="72"/>
                    </a:lnTo>
                    <a:lnTo>
                      <a:pt x="248" y="72"/>
                    </a:lnTo>
                    <a:lnTo>
                      <a:pt x="255" y="58"/>
                    </a:lnTo>
                    <a:lnTo>
                      <a:pt x="321" y="131"/>
                    </a:lnTo>
                    <a:lnTo>
                      <a:pt x="211" y="109"/>
                    </a:lnTo>
                    <a:lnTo>
                      <a:pt x="87" y="123"/>
                    </a:lnTo>
                    <a:lnTo>
                      <a:pt x="80" y="131"/>
                    </a:lnTo>
                    <a:lnTo>
                      <a:pt x="0" y="36"/>
                    </a:lnTo>
                    <a:lnTo>
                      <a:pt x="0" y="0"/>
                    </a:lnTo>
                    <a:lnTo>
                      <a:pt x="153" y="36"/>
                    </a:lnTo>
                    <a:lnTo>
                      <a:pt x="204" y="36"/>
                    </a:lnTo>
                    <a:close/>
                  </a:path>
                </a:pathLst>
              </a:custGeom>
              <a:solidFill>
                <a:srgbClr val="C2C165"/>
              </a:solidFill>
              <a:ln w="9525">
                <a:noFill/>
                <a:round/>
                <a:headEnd/>
                <a:tailEnd/>
              </a:ln>
            </p:spPr>
            <p:txBody>
              <a:bodyPr>
                <a:prstTxWarp prst="textNoShape">
                  <a:avLst/>
                </a:prstTxWarp>
              </a:bodyPr>
              <a:lstStyle/>
              <a:p>
                <a:endParaRPr lang="en-US"/>
              </a:p>
            </p:txBody>
          </p:sp>
          <p:sp>
            <p:nvSpPr>
              <p:cNvPr id="51836" name="Freeform 432"/>
              <p:cNvSpPr>
                <a:spLocks noChangeAspect="1"/>
              </p:cNvSpPr>
              <p:nvPr/>
            </p:nvSpPr>
            <p:spPr bwMode="auto">
              <a:xfrm>
                <a:off x="2341" y="3232"/>
                <a:ext cx="38" cy="37"/>
              </a:xfrm>
              <a:custGeom>
                <a:avLst/>
                <a:gdLst>
                  <a:gd name="T0" fmla="*/ 211 w 305"/>
                  <a:gd name="T1" fmla="*/ 30 h 292"/>
                  <a:gd name="T2" fmla="*/ 167 w 305"/>
                  <a:gd name="T3" fmla="*/ 74 h 292"/>
                  <a:gd name="T4" fmla="*/ 167 w 305"/>
                  <a:gd name="T5" fmla="*/ 88 h 292"/>
                  <a:gd name="T6" fmla="*/ 160 w 305"/>
                  <a:gd name="T7" fmla="*/ 125 h 292"/>
                  <a:gd name="T8" fmla="*/ 139 w 305"/>
                  <a:gd name="T9" fmla="*/ 161 h 292"/>
                  <a:gd name="T10" fmla="*/ 139 w 305"/>
                  <a:gd name="T11" fmla="*/ 168 h 292"/>
                  <a:gd name="T12" fmla="*/ 145 w 305"/>
                  <a:gd name="T13" fmla="*/ 183 h 292"/>
                  <a:gd name="T14" fmla="*/ 240 w 305"/>
                  <a:gd name="T15" fmla="*/ 66 h 292"/>
                  <a:gd name="T16" fmla="*/ 305 w 305"/>
                  <a:gd name="T17" fmla="*/ 45 h 292"/>
                  <a:gd name="T18" fmla="*/ 255 w 305"/>
                  <a:gd name="T19" fmla="*/ 139 h 292"/>
                  <a:gd name="T20" fmla="*/ 160 w 305"/>
                  <a:gd name="T21" fmla="*/ 183 h 292"/>
                  <a:gd name="T22" fmla="*/ 145 w 305"/>
                  <a:gd name="T23" fmla="*/ 183 h 292"/>
                  <a:gd name="T24" fmla="*/ 139 w 305"/>
                  <a:gd name="T25" fmla="*/ 168 h 292"/>
                  <a:gd name="T26" fmla="*/ 0 w 305"/>
                  <a:gd name="T27" fmla="*/ 292 h 292"/>
                  <a:gd name="T28" fmla="*/ 51 w 305"/>
                  <a:gd name="T29" fmla="*/ 191 h 292"/>
                  <a:gd name="T30" fmla="*/ 51 w 305"/>
                  <a:gd name="T31" fmla="*/ 168 h 292"/>
                  <a:gd name="T32" fmla="*/ 65 w 305"/>
                  <a:gd name="T33" fmla="*/ 183 h 292"/>
                  <a:gd name="T34" fmla="*/ 73 w 305"/>
                  <a:gd name="T35" fmla="*/ 183 h 292"/>
                  <a:gd name="T36" fmla="*/ 87 w 305"/>
                  <a:gd name="T37" fmla="*/ 168 h 292"/>
                  <a:gd name="T38" fmla="*/ 87 w 305"/>
                  <a:gd name="T39" fmla="*/ 161 h 292"/>
                  <a:gd name="T40" fmla="*/ 73 w 305"/>
                  <a:gd name="T41" fmla="*/ 146 h 292"/>
                  <a:gd name="T42" fmla="*/ 94 w 305"/>
                  <a:gd name="T43" fmla="*/ 88 h 292"/>
                  <a:gd name="T44" fmla="*/ 131 w 305"/>
                  <a:gd name="T45" fmla="*/ 30 h 292"/>
                  <a:gd name="T46" fmla="*/ 204 w 305"/>
                  <a:gd name="T47" fmla="*/ 0 h 292"/>
                  <a:gd name="T48" fmla="*/ 211 w 305"/>
                  <a:gd name="T49" fmla="*/ 0 h 292"/>
                  <a:gd name="T50" fmla="*/ 211 w 305"/>
                  <a:gd name="T51" fmla="*/ 30 h 29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05"/>
                  <a:gd name="T79" fmla="*/ 0 h 292"/>
                  <a:gd name="T80" fmla="*/ 305 w 305"/>
                  <a:gd name="T81" fmla="*/ 292 h 29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05" h="292">
                    <a:moveTo>
                      <a:pt x="211" y="30"/>
                    </a:moveTo>
                    <a:lnTo>
                      <a:pt x="167" y="74"/>
                    </a:lnTo>
                    <a:lnTo>
                      <a:pt x="167" y="88"/>
                    </a:lnTo>
                    <a:lnTo>
                      <a:pt x="160" y="125"/>
                    </a:lnTo>
                    <a:lnTo>
                      <a:pt x="139" y="161"/>
                    </a:lnTo>
                    <a:lnTo>
                      <a:pt x="139" y="168"/>
                    </a:lnTo>
                    <a:lnTo>
                      <a:pt x="145" y="183"/>
                    </a:lnTo>
                    <a:lnTo>
                      <a:pt x="240" y="66"/>
                    </a:lnTo>
                    <a:lnTo>
                      <a:pt x="305" y="45"/>
                    </a:lnTo>
                    <a:lnTo>
                      <a:pt x="255" y="139"/>
                    </a:lnTo>
                    <a:lnTo>
                      <a:pt x="160" y="183"/>
                    </a:lnTo>
                    <a:lnTo>
                      <a:pt x="145" y="183"/>
                    </a:lnTo>
                    <a:lnTo>
                      <a:pt x="139" y="168"/>
                    </a:lnTo>
                    <a:lnTo>
                      <a:pt x="0" y="292"/>
                    </a:lnTo>
                    <a:lnTo>
                      <a:pt x="51" y="191"/>
                    </a:lnTo>
                    <a:lnTo>
                      <a:pt x="51" y="168"/>
                    </a:lnTo>
                    <a:lnTo>
                      <a:pt x="65" y="183"/>
                    </a:lnTo>
                    <a:lnTo>
                      <a:pt x="73" y="183"/>
                    </a:lnTo>
                    <a:lnTo>
                      <a:pt x="87" y="168"/>
                    </a:lnTo>
                    <a:lnTo>
                      <a:pt x="87" y="161"/>
                    </a:lnTo>
                    <a:lnTo>
                      <a:pt x="73" y="146"/>
                    </a:lnTo>
                    <a:lnTo>
                      <a:pt x="94" y="88"/>
                    </a:lnTo>
                    <a:lnTo>
                      <a:pt x="131" y="30"/>
                    </a:lnTo>
                    <a:lnTo>
                      <a:pt x="204" y="0"/>
                    </a:lnTo>
                    <a:lnTo>
                      <a:pt x="211" y="0"/>
                    </a:lnTo>
                    <a:lnTo>
                      <a:pt x="211" y="30"/>
                    </a:lnTo>
                    <a:close/>
                  </a:path>
                </a:pathLst>
              </a:custGeom>
              <a:solidFill>
                <a:srgbClr val="EF9C9F"/>
              </a:solidFill>
              <a:ln w="9525">
                <a:noFill/>
                <a:round/>
                <a:headEnd/>
                <a:tailEnd/>
              </a:ln>
            </p:spPr>
            <p:txBody>
              <a:bodyPr>
                <a:prstTxWarp prst="textNoShape">
                  <a:avLst/>
                </a:prstTxWarp>
              </a:bodyPr>
              <a:lstStyle/>
              <a:p>
                <a:endParaRPr lang="en-US"/>
              </a:p>
            </p:txBody>
          </p:sp>
          <p:sp>
            <p:nvSpPr>
              <p:cNvPr id="51837" name="Freeform 433"/>
              <p:cNvSpPr>
                <a:spLocks noChangeAspect="1"/>
              </p:cNvSpPr>
              <p:nvPr/>
            </p:nvSpPr>
            <p:spPr bwMode="auto">
              <a:xfrm>
                <a:off x="936" y="3234"/>
                <a:ext cx="38" cy="51"/>
              </a:xfrm>
              <a:custGeom>
                <a:avLst/>
                <a:gdLst>
                  <a:gd name="T0" fmla="*/ 190 w 307"/>
                  <a:gd name="T1" fmla="*/ 277 h 408"/>
                  <a:gd name="T2" fmla="*/ 88 w 307"/>
                  <a:gd name="T3" fmla="*/ 387 h 408"/>
                  <a:gd name="T4" fmla="*/ 0 w 307"/>
                  <a:gd name="T5" fmla="*/ 408 h 408"/>
                  <a:gd name="T6" fmla="*/ 242 w 307"/>
                  <a:gd name="T7" fmla="*/ 81 h 408"/>
                  <a:gd name="T8" fmla="*/ 242 w 307"/>
                  <a:gd name="T9" fmla="*/ 37 h 408"/>
                  <a:gd name="T10" fmla="*/ 307 w 307"/>
                  <a:gd name="T11" fmla="*/ 0 h 408"/>
                  <a:gd name="T12" fmla="*/ 307 w 307"/>
                  <a:gd name="T13" fmla="*/ 51 h 408"/>
                  <a:gd name="T14" fmla="*/ 190 w 307"/>
                  <a:gd name="T15" fmla="*/ 277 h 408"/>
                  <a:gd name="T16" fmla="*/ 0 60000 65536"/>
                  <a:gd name="T17" fmla="*/ 0 60000 65536"/>
                  <a:gd name="T18" fmla="*/ 0 60000 65536"/>
                  <a:gd name="T19" fmla="*/ 0 60000 65536"/>
                  <a:gd name="T20" fmla="*/ 0 60000 65536"/>
                  <a:gd name="T21" fmla="*/ 0 60000 65536"/>
                  <a:gd name="T22" fmla="*/ 0 60000 65536"/>
                  <a:gd name="T23" fmla="*/ 0 60000 65536"/>
                  <a:gd name="T24" fmla="*/ 0 w 307"/>
                  <a:gd name="T25" fmla="*/ 0 h 408"/>
                  <a:gd name="T26" fmla="*/ 307 w 307"/>
                  <a:gd name="T27" fmla="*/ 408 h 40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07" h="408">
                    <a:moveTo>
                      <a:pt x="190" y="277"/>
                    </a:moveTo>
                    <a:lnTo>
                      <a:pt x="88" y="387"/>
                    </a:lnTo>
                    <a:lnTo>
                      <a:pt x="0" y="408"/>
                    </a:lnTo>
                    <a:lnTo>
                      <a:pt x="242" y="81"/>
                    </a:lnTo>
                    <a:lnTo>
                      <a:pt x="242" y="37"/>
                    </a:lnTo>
                    <a:lnTo>
                      <a:pt x="307" y="0"/>
                    </a:lnTo>
                    <a:lnTo>
                      <a:pt x="307" y="51"/>
                    </a:lnTo>
                    <a:lnTo>
                      <a:pt x="190" y="277"/>
                    </a:lnTo>
                    <a:close/>
                  </a:path>
                </a:pathLst>
              </a:custGeom>
              <a:solidFill>
                <a:srgbClr val="BBB2D6"/>
              </a:solidFill>
              <a:ln w="9525">
                <a:noFill/>
                <a:round/>
                <a:headEnd/>
                <a:tailEnd/>
              </a:ln>
            </p:spPr>
            <p:txBody>
              <a:bodyPr>
                <a:prstTxWarp prst="textNoShape">
                  <a:avLst/>
                </a:prstTxWarp>
              </a:bodyPr>
              <a:lstStyle/>
              <a:p>
                <a:endParaRPr lang="en-US"/>
              </a:p>
            </p:txBody>
          </p:sp>
          <p:sp>
            <p:nvSpPr>
              <p:cNvPr id="51838" name="Freeform 434"/>
              <p:cNvSpPr>
                <a:spLocks noChangeAspect="1"/>
              </p:cNvSpPr>
              <p:nvPr/>
            </p:nvSpPr>
            <p:spPr bwMode="auto">
              <a:xfrm>
                <a:off x="1837" y="3234"/>
                <a:ext cx="9" cy="57"/>
              </a:xfrm>
              <a:custGeom>
                <a:avLst/>
                <a:gdLst>
                  <a:gd name="T0" fmla="*/ 22 w 72"/>
                  <a:gd name="T1" fmla="*/ 88 h 459"/>
                  <a:gd name="T2" fmla="*/ 22 w 72"/>
                  <a:gd name="T3" fmla="*/ 292 h 459"/>
                  <a:gd name="T4" fmla="*/ 51 w 72"/>
                  <a:gd name="T5" fmla="*/ 416 h 459"/>
                  <a:gd name="T6" fmla="*/ 72 w 72"/>
                  <a:gd name="T7" fmla="*/ 459 h 459"/>
                  <a:gd name="T8" fmla="*/ 43 w 72"/>
                  <a:gd name="T9" fmla="*/ 416 h 459"/>
                  <a:gd name="T10" fmla="*/ 0 w 72"/>
                  <a:gd name="T11" fmla="*/ 182 h 459"/>
                  <a:gd name="T12" fmla="*/ 6 w 72"/>
                  <a:gd name="T13" fmla="*/ 0 h 459"/>
                  <a:gd name="T14" fmla="*/ 29 w 72"/>
                  <a:gd name="T15" fmla="*/ 37 h 459"/>
                  <a:gd name="T16" fmla="*/ 22 w 72"/>
                  <a:gd name="T17" fmla="*/ 88 h 45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2"/>
                  <a:gd name="T28" fmla="*/ 0 h 459"/>
                  <a:gd name="T29" fmla="*/ 72 w 72"/>
                  <a:gd name="T30" fmla="*/ 459 h 45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2" h="459">
                    <a:moveTo>
                      <a:pt x="22" y="88"/>
                    </a:moveTo>
                    <a:lnTo>
                      <a:pt x="22" y="292"/>
                    </a:lnTo>
                    <a:lnTo>
                      <a:pt x="51" y="416"/>
                    </a:lnTo>
                    <a:lnTo>
                      <a:pt x="72" y="459"/>
                    </a:lnTo>
                    <a:lnTo>
                      <a:pt x="43" y="416"/>
                    </a:lnTo>
                    <a:lnTo>
                      <a:pt x="0" y="182"/>
                    </a:lnTo>
                    <a:lnTo>
                      <a:pt x="6" y="0"/>
                    </a:lnTo>
                    <a:lnTo>
                      <a:pt x="29" y="37"/>
                    </a:lnTo>
                    <a:lnTo>
                      <a:pt x="22" y="88"/>
                    </a:lnTo>
                    <a:close/>
                  </a:path>
                </a:pathLst>
              </a:custGeom>
              <a:solidFill>
                <a:srgbClr val="1F1A17"/>
              </a:solidFill>
              <a:ln w="9525">
                <a:noFill/>
                <a:round/>
                <a:headEnd/>
                <a:tailEnd/>
              </a:ln>
            </p:spPr>
            <p:txBody>
              <a:bodyPr>
                <a:prstTxWarp prst="textNoShape">
                  <a:avLst/>
                </a:prstTxWarp>
              </a:bodyPr>
              <a:lstStyle/>
              <a:p>
                <a:endParaRPr lang="en-US"/>
              </a:p>
            </p:txBody>
          </p:sp>
          <p:sp>
            <p:nvSpPr>
              <p:cNvPr id="51839" name="Freeform 435"/>
              <p:cNvSpPr>
                <a:spLocks noChangeAspect="1"/>
              </p:cNvSpPr>
              <p:nvPr/>
            </p:nvSpPr>
            <p:spPr bwMode="auto">
              <a:xfrm>
                <a:off x="1293" y="3239"/>
                <a:ext cx="21" cy="25"/>
              </a:xfrm>
              <a:custGeom>
                <a:avLst/>
                <a:gdLst>
                  <a:gd name="T0" fmla="*/ 168 w 168"/>
                  <a:gd name="T1" fmla="*/ 22 h 204"/>
                  <a:gd name="T2" fmla="*/ 123 w 168"/>
                  <a:gd name="T3" fmla="*/ 44 h 204"/>
                  <a:gd name="T4" fmla="*/ 29 w 168"/>
                  <a:gd name="T5" fmla="*/ 174 h 204"/>
                  <a:gd name="T6" fmla="*/ 29 w 168"/>
                  <a:gd name="T7" fmla="*/ 190 h 204"/>
                  <a:gd name="T8" fmla="*/ 14 w 168"/>
                  <a:gd name="T9" fmla="*/ 204 h 204"/>
                  <a:gd name="T10" fmla="*/ 0 w 168"/>
                  <a:gd name="T11" fmla="*/ 204 h 204"/>
                  <a:gd name="T12" fmla="*/ 0 w 168"/>
                  <a:gd name="T13" fmla="*/ 131 h 204"/>
                  <a:gd name="T14" fmla="*/ 58 w 168"/>
                  <a:gd name="T15" fmla="*/ 51 h 204"/>
                  <a:gd name="T16" fmla="*/ 123 w 168"/>
                  <a:gd name="T17" fmla="*/ 0 h 204"/>
                  <a:gd name="T18" fmla="*/ 168 w 168"/>
                  <a:gd name="T19" fmla="*/ 0 h 204"/>
                  <a:gd name="T20" fmla="*/ 168 w 168"/>
                  <a:gd name="T21" fmla="*/ 22 h 20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68"/>
                  <a:gd name="T34" fmla="*/ 0 h 204"/>
                  <a:gd name="T35" fmla="*/ 168 w 168"/>
                  <a:gd name="T36" fmla="*/ 204 h 20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68" h="204">
                    <a:moveTo>
                      <a:pt x="168" y="22"/>
                    </a:moveTo>
                    <a:lnTo>
                      <a:pt x="123" y="44"/>
                    </a:lnTo>
                    <a:lnTo>
                      <a:pt x="29" y="174"/>
                    </a:lnTo>
                    <a:lnTo>
                      <a:pt x="29" y="190"/>
                    </a:lnTo>
                    <a:lnTo>
                      <a:pt x="14" y="204"/>
                    </a:lnTo>
                    <a:lnTo>
                      <a:pt x="0" y="204"/>
                    </a:lnTo>
                    <a:lnTo>
                      <a:pt x="0" y="131"/>
                    </a:lnTo>
                    <a:lnTo>
                      <a:pt x="58" y="51"/>
                    </a:lnTo>
                    <a:lnTo>
                      <a:pt x="123" y="0"/>
                    </a:lnTo>
                    <a:lnTo>
                      <a:pt x="168" y="0"/>
                    </a:lnTo>
                    <a:lnTo>
                      <a:pt x="168" y="22"/>
                    </a:lnTo>
                    <a:close/>
                  </a:path>
                </a:pathLst>
              </a:custGeom>
              <a:solidFill>
                <a:srgbClr val="1F1A17"/>
              </a:solidFill>
              <a:ln w="9525">
                <a:noFill/>
                <a:round/>
                <a:headEnd/>
                <a:tailEnd/>
              </a:ln>
            </p:spPr>
            <p:txBody>
              <a:bodyPr>
                <a:prstTxWarp prst="textNoShape">
                  <a:avLst/>
                </a:prstTxWarp>
              </a:bodyPr>
              <a:lstStyle/>
              <a:p>
                <a:endParaRPr lang="en-US"/>
              </a:p>
            </p:txBody>
          </p:sp>
          <p:sp>
            <p:nvSpPr>
              <p:cNvPr id="51840" name="Freeform 436"/>
              <p:cNvSpPr>
                <a:spLocks noChangeAspect="1"/>
              </p:cNvSpPr>
              <p:nvPr/>
            </p:nvSpPr>
            <p:spPr bwMode="auto">
              <a:xfrm>
                <a:off x="1780" y="3239"/>
                <a:ext cx="7" cy="56"/>
              </a:xfrm>
              <a:custGeom>
                <a:avLst/>
                <a:gdLst>
                  <a:gd name="T0" fmla="*/ 58 w 58"/>
                  <a:gd name="T1" fmla="*/ 451 h 451"/>
                  <a:gd name="T2" fmla="*/ 28 w 58"/>
                  <a:gd name="T3" fmla="*/ 356 h 451"/>
                  <a:gd name="T4" fmla="*/ 14 w 58"/>
                  <a:gd name="T5" fmla="*/ 356 h 451"/>
                  <a:gd name="T6" fmla="*/ 0 w 58"/>
                  <a:gd name="T7" fmla="*/ 342 h 451"/>
                  <a:gd name="T8" fmla="*/ 0 w 58"/>
                  <a:gd name="T9" fmla="*/ 204 h 451"/>
                  <a:gd name="T10" fmla="*/ 36 w 58"/>
                  <a:gd name="T11" fmla="*/ 44 h 451"/>
                  <a:gd name="T12" fmla="*/ 58 w 58"/>
                  <a:gd name="T13" fmla="*/ 0 h 451"/>
                  <a:gd name="T14" fmla="*/ 58 w 58"/>
                  <a:gd name="T15" fmla="*/ 451 h 451"/>
                  <a:gd name="T16" fmla="*/ 0 60000 65536"/>
                  <a:gd name="T17" fmla="*/ 0 60000 65536"/>
                  <a:gd name="T18" fmla="*/ 0 60000 65536"/>
                  <a:gd name="T19" fmla="*/ 0 60000 65536"/>
                  <a:gd name="T20" fmla="*/ 0 60000 65536"/>
                  <a:gd name="T21" fmla="*/ 0 60000 65536"/>
                  <a:gd name="T22" fmla="*/ 0 60000 65536"/>
                  <a:gd name="T23" fmla="*/ 0 60000 65536"/>
                  <a:gd name="T24" fmla="*/ 0 w 58"/>
                  <a:gd name="T25" fmla="*/ 0 h 451"/>
                  <a:gd name="T26" fmla="*/ 58 w 58"/>
                  <a:gd name="T27" fmla="*/ 451 h 45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8" h="451">
                    <a:moveTo>
                      <a:pt x="58" y="451"/>
                    </a:moveTo>
                    <a:lnTo>
                      <a:pt x="28" y="356"/>
                    </a:lnTo>
                    <a:lnTo>
                      <a:pt x="14" y="356"/>
                    </a:lnTo>
                    <a:lnTo>
                      <a:pt x="0" y="342"/>
                    </a:lnTo>
                    <a:lnTo>
                      <a:pt x="0" y="204"/>
                    </a:lnTo>
                    <a:lnTo>
                      <a:pt x="36" y="44"/>
                    </a:lnTo>
                    <a:lnTo>
                      <a:pt x="58" y="0"/>
                    </a:lnTo>
                    <a:lnTo>
                      <a:pt x="58" y="451"/>
                    </a:lnTo>
                    <a:close/>
                  </a:path>
                </a:pathLst>
              </a:custGeom>
              <a:solidFill>
                <a:srgbClr val="1F1A17"/>
              </a:solidFill>
              <a:ln w="9525">
                <a:noFill/>
                <a:round/>
                <a:headEnd/>
                <a:tailEnd/>
              </a:ln>
            </p:spPr>
            <p:txBody>
              <a:bodyPr>
                <a:prstTxWarp prst="textNoShape">
                  <a:avLst/>
                </a:prstTxWarp>
              </a:bodyPr>
              <a:lstStyle/>
              <a:p>
                <a:endParaRPr lang="en-US"/>
              </a:p>
            </p:txBody>
          </p:sp>
          <p:sp>
            <p:nvSpPr>
              <p:cNvPr id="51841" name="Freeform 437"/>
              <p:cNvSpPr>
                <a:spLocks noChangeAspect="1"/>
              </p:cNvSpPr>
              <p:nvPr/>
            </p:nvSpPr>
            <p:spPr bwMode="auto">
              <a:xfrm>
                <a:off x="814" y="3241"/>
                <a:ext cx="145" cy="62"/>
              </a:xfrm>
              <a:custGeom>
                <a:avLst/>
                <a:gdLst>
                  <a:gd name="T0" fmla="*/ 896 w 1158"/>
                  <a:gd name="T1" fmla="*/ 379 h 494"/>
                  <a:gd name="T2" fmla="*/ 568 w 1158"/>
                  <a:gd name="T3" fmla="*/ 466 h 494"/>
                  <a:gd name="T4" fmla="*/ 320 w 1158"/>
                  <a:gd name="T5" fmla="*/ 494 h 494"/>
                  <a:gd name="T6" fmla="*/ 605 w 1158"/>
                  <a:gd name="T7" fmla="*/ 328 h 494"/>
                  <a:gd name="T8" fmla="*/ 699 w 1158"/>
                  <a:gd name="T9" fmla="*/ 233 h 494"/>
                  <a:gd name="T10" fmla="*/ 699 w 1158"/>
                  <a:gd name="T11" fmla="*/ 211 h 494"/>
                  <a:gd name="T12" fmla="*/ 677 w 1158"/>
                  <a:gd name="T13" fmla="*/ 189 h 494"/>
                  <a:gd name="T14" fmla="*/ 656 w 1158"/>
                  <a:gd name="T15" fmla="*/ 189 h 494"/>
                  <a:gd name="T16" fmla="*/ 561 w 1158"/>
                  <a:gd name="T17" fmla="*/ 305 h 494"/>
                  <a:gd name="T18" fmla="*/ 277 w 1158"/>
                  <a:gd name="T19" fmla="*/ 473 h 494"/>
                  <a:gd name="T20" fmla="*/ 189 w 1158"/>
                  <a:gd name="T21" fmla="*/ 494 h 494"/>
                  <a:gd name="T22" fmla="*/ 182 w 1158"/>
                  <a:gd name="T23" fmla="*/ 488 h 494"/>
                  <a:gd name="T24" fmla="*/ 357 w 1158"/>
                  <a:gd name="T25" fmla="*/ 393 h 494"/>
                  <a:gd name="T26" fmla="*/ 510 w 1158"/>
                  <a:gd name="T27" fmla="*/ 283 h 494"/>
                  <a:gd name="T28" fmla="*/ 517 w 1158"/>
                  <a:gd name="T29" fmla="*/ 277 h 494"/>
                  <a:gd name="T30" fmla="*/ 517 w 1158"/>
                  <a:gd name="T31" fmla="*/ 254 h 494"/>
                  <a:gd name="T32" fmla="*/ 510 w 1158"/>
                  <a:gd name="T33" fmla="*/ 240 h 494"/>
                  <a:gd name="T34" fmla="*/ 444 w 1158"/>
                  <a:gd name="T35" fmla="*/ 262 h 494"/>
                  <a:gd name="T36" fmla="*/ 284 w 1158"/>
                  <a:gd name="T37" fmla="*/ 393 h 494"/>
                  <a:gd name="T38" fmla="*/ 88 w 1158"/>
                  <a:gd name="T39" fmla="*/ 488 h 494"/>
                  <a:gd name="T40" fmla="*/ 29 w 1158"/>
                  <a:gd name="T41" fmla="*/ 473 h 494"/>
                  <a:gd name="T42" fmla="*/ 0 w 1158"/>
                  <a:gd name="T43" fmla="*/ 473 h 494"/>
                  <a:gd name="T44" fmla="*/ 58 w 1158"/>
                  <a:gd name="T45" fmla="*/ 429 h 494"/>
                  <a:gd name="T46" fmla="*/ 204 w 1158"/>
                  <a:gd name="T47" fmla="*/ 371 h 494"/>
                  <a:gd name="T48" fmla="*/ 328 w 1158"/>
                  <a:gd name="T49" fmla="*/ 262 h 494"/>
                  <a:gd name="T50" fmla="*/ 320 w 1158"/>
                  <a:gd name="T51" fmla="*/ 254 h 494"/>
                  <a:gd name="T52" fmla="*/ 590 w 1158"/>
                  <a:gd name="T53" fmla="*/ 211 h 494"/>
                  <a:gd name="T54" fmla="*/ 823 w 1158"/>
                  <a:gd name="T55" fmla="*/ 138 h 494"/>
                  <a:gd name="T56" fmla="*/ 830 w 1158"/>
                  <a:gd name="T57" fmla="*/ 138 h 494"/>
                  <a:gd name="T58" fmla="*/ 656 w 1158"/>
                  <a:gd name="T59" fmla="*/ 349 h 494"/>
                  <a:gd name="T60" fmla="*/ 525 w 1158"/>
                  <a:gd name="T61" fmla="*/ 422 h 494"/>
                  <a:gd name="T62" fmla="*/ 430 w 1158"/>
                  <a:gd name="T63" fmla="*/ 451 h 494"/>
                  <a:gd name="T64" fmla="*/ 422 w 1158"/>
                  <a:gd name="T65" fmla="*/ 466 h 494"/>
                  <a:gd name="T66" fmla="*/ 422 w 1158"/>
                  <a:gd name="T67" fmla="*/ 473 h 494"/>
                  <a:gd name="T68" fmla="*/ 430 w 1158"/>
                  <a:gd name="T69" fmla="*/ 488 h 494"/>
                  <a:gd name="T70" fmla="*/ 699 w 1158"/>
                  <a:gd name="T71" fmla="*/ 371 h 494"/>
                  <a:gd name="T72" fmla="*/ 947 w 1158"/>
                  <a:gd name="T73" fmla="*/ 94 h 494"/>
                  <a:gd name="T74" fmla="*/ 990 w 1158"/>
                  <a:gd name="T75" fmla="*/ 72 h 494"/>
                  <a:gd name="T76" fmla="*/ 962 w 1158"/>
                  <a:gd name="T77" fmla="*/ 168 h 494"/>
                  <a:gd name="T78" fmla="*/ 896 w 1158"/>
                  <a:gd name="T79" fmla="*/ 262 h 494"/>
                  <a:gd name="T80" fmla="*/ 728 w 1158"/>
                  <a:gd name="T81" fmla="*/ 379 h 494"/>
                  <a:gd name="T82" fmla="*/ 685 w 1158"/>
                  <a:gd name="T83" fmla="*/ 393 h 494"/>
                  <a:gd name="T84" fmla="*/ 677 w 1158"/>
                  <a:gd name="T85" fmla="*/ 400 h 494"/>
                  <a:gd name="T86" fmla="*/ 677 w 1158"/>
                  <a:gd name="T87" fmla="*/ 414 h 494"/>
                  <a:gd name="T88" fmla="*/ 685 w 1158"/>
                  <a:gd name="T89" fmla="*/ 422 h 494"/>
                  <a:gd name="T90" fmla="*/ 750 w 1158"/>
                  <a:gd name="T91" fmla="*/ 400 h 494"/>
                  <a:gd name="T92" fmla="*/ 773 w 1158"/>
                  <a:gd name="T93" fmla="*/ 379 h 494"/>
                  <a:gd name="T94" fmla="*/ 779 w 1158"/>
                  <a:gd name="T95" fmla="*/ 379 h 494"/>
                  <a:gd name="T96" fmla="*/ 787 w 1158"/>
                  <a:gd name="T97" fmla="*/ 393 h 494"/>
                  <a:gd name="T98" fmla="*/ 947 w 1158"/>
                  <a:gd name="T99" fmla="*/ 277 h 494"/>
                  <a:gd name="T100" fmla="*/ 1064 w 1158"/>
                  <a:gd name="T101" fmla="*/ 65 h 494"/>
                  <a:gd name="T102" fmla="*/ 1064 w 1158"/>
                  <a:gd name="T103" fmla="*/ 43 h 494"/>
                  <a:gd name="T104" fmla="*/ 1158 w 1158"/>
                  <a:gd name="T105" fmla="*/ 0 h 494"/>
                  <a:gd name="T106" fmla="*/ 1085 w 1158"/>
                  <a:gd name="T107" fmla="*/ 152 h 494"/>
                  <a:gd name="T108" fmla="*/ 896 w 1158"/>
                  <a:gd name="T109" fmla="*/ 379 h 494"/>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1158"/>
                  <a:gd name="T166" fmla="*/ 0 h 494"/>
                  <a:gd name="T167" fmla="*/ 1158 w 1158"/>
                  <a:gd name="T168" fmla="*/ 494 h 494"/>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1158" h="494">
                    <a:moveTo>
                      <a:pt x="896" y="379"/>
                    </a:moveTo>
                    <a:lnTo>
                      <a:pt x="568" y="466"/>
                    </a:lnTo>
                    <a:lnTo>
                      <a:pt x="320" y="494"/>
                    </a:lnTo>
                    <a:lnTo>
                      <a:pt x="605" y="328"/>
                    </a:lnTo>
                    <a:lnTo>
                      <a:pt x="699" y="233"/>
                    </a:lnTo>
                    <a:lnTo>
                      <a:pt x="699" y="211"/>
                    </a:lnTo>
                    <a:lnTo>
                      <a:pt x="677" y="189"/>
                    </a:lnTo>
                    <a:lnTo>
                      <a:pt x="656" y="189"/>
                    </a:lnTo>
                    <a:lnTo>
                      <a:pt x="561" y="305"/>
                    </a:lnTo>
                    <a:lnTo>
                      <a:pt x="277" y="473"/>
                    </a:lnTo>
                    <a:lnTo>
                      <a:pt x="189" y="494"/>
                    </a:lnTo>
                    <a:lnTo>
                      <a:pt x="182" y="488"/>
                    </a:lnTo>
                    <a:lnTo>
                      <a:pt x="357" y="393"/>
                    </a:lnTo>
                    <a:lnTo>
                      <a:pt x="510" y="283"/>
                    </a:lnTo>
                    <a:lnTo>
                      <a:pt x="517" y="277"/>
                    </a:lnTo>
                    <a:lnTo>
                      <a:pt x="517" y="254"/>
                    </a:lnTo>
                    <a:lnTo>
                      <a:pt x="510" y="240"/>
                    </a:lnTo>
                    <a:lnTo>
                      <a:pt x="444" y="262"/>
                    </a:lnTo>
                    <a:lnTo>
                      <a:pt x="284" y="393"/>
                    </a:lnTo>
                    <a:lnTo>
                      <a:pt x="88" y="488"/>
                    </a:lnTo>
                    <a:lnTo>
                      <a:pt x="29" y="473"/>
                    </a:lnTo>
                    <a:lnTo>
                      <a:pt x="0" y="473"/>
                    </a:lnTo>
                    <a:lnTo>
                      <a:pt x="58" y="429"/>
                    </a:lnTo>
                    <a:lnTo>
                      <a:pt x="204" y="371"/>
                    </a:lnTo>
                    <a:lnTo>
                      <a:pt x="328" y="262"/>
                    </a:lnTo>
                    <a:lnTo>
                      <a:pt x="320" y="254"/>
                    </a:lnTo>
                    <a:lnTo>
                      <a:pt x="590" y="211"/>
                    </a:lnTo>
                    <a:lnTo>
                      <a:pt x="823" y="138"/>
                    </a:lnTo>
                    <a:lnTo>
                      <a:pt x="830" y="138"/>
                    </a:lnTo>
                    <a:lnTo>
                      <a:pt x="656" y="349"/>
                    </a:lnTo>
                    <a:lnTo>
                      <a:pt x="525" y="422"/>
                    </a:lnTo>
                    <a:lnTo>
                      <a:pt x="430" y="451"/>
                    </a:lnTo>
                    <a:lnTo>
                      <a:pt x="422" y="466"/>
                    </a:lnTo>
                    <a:lnTo>
                      <a:pt x="422" y="473"/>
                    </a:lnTo>
                    <a:lnTo>
                      <a:pt x="430" y="488"/>
                    </a:lnTo>
                    <a:lnTo>
                      <a:pt x="699" y="371"/>
                    </a:lnTo>
                    <a:lnTo>
                      <a:pt x="947" y="94"/>
                    </a:lnTo>
                    <a:lnTo>
                      <a:pt x="990" y="72"/>
                    </a:lnTo>
                    <a:lnTo>
                      <a:pt x="962" y="168"/>
                    </a:lnTo>
                    <a:lnTo>
                      <a:pt x="896" y="262"/>
                    </a:lnTo>
                    <a:lnTo>
                      <a:pt x="728" y="379"/>
                    </a:lnTo>
                    <a:lnTo>
                      <a:pt x="685" y="393"/>
                    </a:lnTo>
                    <a:lnTo>
                      <a:pt x="677" y="400"/>
                    </a:lnTo>
                    <a:lnTo>
                      <a:pt x="677" y="414"/>
                    </a:lnTo>
                    <a:lnTo>
                      <a:pt x="685" y="422"/>
                    </a:lnTo>
                    <a:lnTo>
                      <a:pt x="750" y="400"/>
                    </a:lnTo>
                    <a:lnTo>
                      <a:pt x="773" y="379"/>
                    </a:lnTo>
                    <a:lnTo>
                      <a:pt x="779" y="379"/>
                    </a:lnTo>
                    <a:lnTo>
                      <a:pt x="787" y="393"/>
                    </a:lnTo>
                    <a:lnTo>
                      <a:pt x="947" y="277"/>
                    </a:lnTo>
                    <a:lnTo>
                      <a:pt x="1064" y="65"/>
                    </a:lnTo>
                    <a:lnTo>
                      <a:pt x="1064" y="43"/>
                    </a:lnTo>
                    <a:lnTo>
                      <a:pt x="1158" y="0"/>
                    </a:lnTo>
                    <a:lnTo>
                      <a:pt x="1085" y="152"/>
                    </a:lnTo>
                    <a:lnTo>
                      <a:pt x="896" y="379"/>
                    </a:lnTo>
                    <a:close/>
                  </a:path>
                </a:pathLst>
              </a:custGeom>
              <a:solidFill>
                <a:srgbClr val="BBB2D6"/>
              </a:solidFill>
              <a:ln w="9525">
                <a:noFill/>
                <a:round/>
                <a:headEnd/>
                <a:tailEnd/>
              </a:ln>
            </p:spPr>
            <p:txBody>
              <a:bodyPr>
                <a:prstTxWarp prst="textNoShape">
                  <a:avLst/>
                </a:prstTxWarp>
              </a:bodyPr>
              <a:lstStyle/>
              <a:p>
                <a:endParaRPr lang="en-US"/>
              </a:p>
            </p:txBody>
          </p:sp>
          <p:sp>
            <p:nvSpPr>
              <p:cNvPr id="51842" name="Freeform 438"/>
              <p:cNvSpPr>
                <a:spLocks noChangeAspect="1"/>
              </p:cNvSpPr>
              <p:nvPr/>
            </p:nvSpPr>
            <p:spPr bwMode="auto">
              <a:xfrm>
                <a:off x="2028" y="3243"/>
                <a:ext cx="14" cy="58"/>
              </a:xfrm>
              <a:custGeom>
                <a:avLst/>
                <a:gdLst>
                  <a:gd name="T0" fmla="*/ 15 w 117"/>
                  <a:gd name="T1" fmla="*/ 452 h 459"/>
                  <a:gd name="T2" fmla="*/ 0 w 117"/>
                  <a:gd name="T3" fmla="*/ 459 h 459"/>
                  <a:gd name="T4" fmla="*/ 117 w 117"/>
                  <a:gd name="T5" fmla="*/ 0 h 459"/>
                  <a:gd name="T6" fmla="*/ 102 w 117"/>
                  <a:gd name="T7" fmla="*/ 168 h 459"/>
                  <a:gd name="T8" fmla="*/ 15 w 117"/>
                  <a:gd name="T9" fmla="*/ 452 h 459"/>
                  <a:gd name="T10" fmla="*/ 0 60000 65536"/>
                  <a:gd name="T11" fmla="*/ 0 60000 65536"/>
                  <a:gd name="T12" fmla="*/ 0 60000 65536"/>
                  <a:gd name="T13" fmla="*/ 0 60000 65536"/>
                  <a:gd name="T14" fmla="*/ 0 60000 65536"/>
                  <a:gd name="T15" fmla="*/ 0 w 117"/>
                  <a:gd name="T16" fmla="*/ 0 h 459"/>
                  <a:gd name="T17" fmla="*/ 117 w 117"/>
                  <a:gd name="T18" fmla="*/ 459 h 459"/>
                </a:gdLst>
                <a:ahLst/>
                <a:cxnLst>
                  <a:cxn ang="T10">
                    <a:pos x="T0" y="T1"/>
                  </a:cxn>
                  <a:cxn ang="T11">
                    <a:pos x="T2" y="T3"/>
                  </a:cxn>
                  <a:cxn ang="T12">
                    <a:pos x="T4" y="T5"/>
                  </a:cxn>
                  <a:cxn ang="T13">
                    <a:pos x="T6" y="T7"/>
                  </a:cxn>
                  <a:cxn ang="T14">
                    <a:pos x="T8" y="T9"/>
                  </a:cxn>
                </a:cxnLst>
                <a:rect l="T15" t="T16" r="T17" b="T18"/>
                <a:pathLst>
                  <a:path w="117" h="459">
                    <a:moveTo>
                      <a:pt x="15" y="452"/>
                    </a:moveTo>
                    <a:lnTo>
                      <a:pt x="0" y="459"/>
                    </a:lnTo>
                    <a:lnTo>
                      <a:pt x="117" y="0"/>
                    </a:lnTo>
                    <a:lnTo>
                      <a:pt x="102" y="168"/>
                    </a:lnTo>
                    <a:lnTo>
                      <a:pt x="15" y="452"/>
                    </a:lnTo>
                    <a:close/>
                  </a:path>
                </a:pathLst>
              </a:custGeom>
              <a:solidFill>
                <a:srgbClr val="1F1A17"/>
              </a:solidFill>
              <a:ln w="9525">
                <a:noFill/>
                <a:round/>
                <a:headEnd/>
                <a:tailEnd/>
              </a:ln>
            </p:spPr>
            <p:txBody>
              <a:bodyPr>
                <a:prstTxWarp prst="textNoShape">
                  <a:avLst/>
                </a:prstTxWarp>
              </a:bodyPr>
              <a:lstStyle/>
              <a:p>
                <a:endParaRPr lang="en-US"/>
              </a:p>
            </p:txBody>
          </p:sp>
          <p:sp>
            <p:nvSpPr>
              <p:cNvPr id="51843" name="Freeform 439"/>
              <p:cNvSpPr>
                <a:spLocks noChangeAspect="1"/>
              </p:cNvSpPr>
              <p:nvPr/>
            </p:nvSpPr>
            <p:spPr bwMode="auto">
              <a:xfrm>
                <a:off x="2008" y="3244"/>
                <a:ext cx="6" cy="23"/>
              </a:xfrm>
              <a:custGeom>
                <a:avLst/>
                <a:gdLst>
                  <a:gd name="T0" fmla="*/ 0 w 43"/>
                  <a:gd name="T1" fmla="*/ 181 h 181"/>
                  <a:gd name="T2" fmla="*/ 6 w 43"/>
                  <a:gd name="T3" fmla="*/ 50 h 181"/>
                  <a:gd name="T4" fmla="*/ 43 w 43"/>
                  <a:gd name="T5" fmla="*/ 0 h 181"/>
                  <a:gd name="T6" fmla="*/ 6 w 43"/>
                  <a:gd name="T7" fmla="*/ 181 h 181"/>
                  <a:gd name="T8" fmla="*/ 0 w 43"/>
                  <a:gd name="T9" fmla="*/ 181 h 181"/>
                  <a:gd name="T10" fmla="*/ 0 60000 65536"/>
                  <a:gd name="T11" fmla="*/ 0 60000 65536"/>
                  <a:gd name="T12" fmla="*/ 0 60000 65536"/>
                  <a:gd name="T13" fmla="*/ 0 60000 65536"/>
                  <a:gd name="T14" fmla="*/ 0 60000 65536"/>
                  <a:gd name="T15" fmla="*/ 0 w 43"/>
                  <a:gd name="T16" fmla="*/ 0 h 181"/>
                  <a:gd name="T17" fmla="*/ 43 w 43"/>
                  <a:gd name="T18" fmla="*/ 181 h 181"/>
                </a:gdLst>
                <a:ahLst/>
                <a:cxnLst>
                  <a:cxn ang="T10">
                    <a:pos x="T0" y="T1"/>
                  </a:cxn>
                  <a:cxn ang="T11">
                    <a:pos x="T2" y="T3"/>
                  </a:cxn>
                  <a:cxn ang="T12">
                    <a:pos x="T4" y="T5"/>
                  </a:cxn>
                  <a:cxn ang="T13">
                    <a:pos x="T6" y="T7"/>
                  </a:cxn>
                  <a:cxn ang="T14">
                    <a:pos x="T8" y="T9"/>
                  </a:cxn>
                </a:cxnLst>
                <a:rect l="T15" t="T16" r="T17" b="T18"/>
                <a:pathLst>
                  <a:path w="43" h="181">
                    <a:moveTo>
                      <a:pt x="0" y="181"/>
                    </a:moveTo>
                    <a:lnTo>
                      <a:pt x="6" y="50"/>
                    </a:lnTo>
                    <a:lnTo>
                      <a:pt x="43" y="0"/>
                    </a:lnTo>
                    <a:lnTo>
                      <a:pt x="6" y="181"/>
                    </a:lnTo>
                    <a:lnTo>
                      <a:pt x="0" y="181"/>
                    </a:lnTo>
                    <a:close/>
                  </a:path>
                </a:pathLst>
              </a:custGeom>
              <a:solidFill>
                <a:srgbClr val="1F1A17"/>
              </a:solidFill>
              <a:ln w="9525">
                <a:noFill/>
                <a:round/>
                <a:headEnd/>
                <a:tailEnd/>
              </a:ln>
            </p:spPr>
            <p:txBody>
              <a:bodyPr>
                <a:prstTxWarp prst="textNoShape">
                  <a:avLst/>
                </a:prstTxWarp>
              </a:bodyPr>
              <a:lstStyle/>
              <a:p>
                <a:endParaRPr lang="en-US"/>
              </a:p>
            </p:txBody>
          </p:sp>
          <p:sp>
            <p:nvSpPr>
              <p:cNvPr id="51844" name="Freeform 440"/>
              <p:cNvSpPr>
                <a:spLocks noChangeAspect="1"/>
              </p:cNvSpPr>
              <p:nvPr/>
            </p:nvSpPr>
            <p:spPr bwMode="auto">
              <a:xfrm>
                <a:off x="807" y="3248"/>
                <a:ext cx="66" cy="21"/>
              </a:xfrm>
              <a:custGeom>
                <a:avLst/>
                <a:gdLst>
                  <a:gd name="T0" fmla="*/ 509 w 524"/>
                  <a:gd name="T1" fmla="*/ 109 h 167"/>
                  <a:gd name="T2" fmla="*/ 524 w 524"/>
                  <a:gd name="T3" fmla="*/ 117 h 167"/>
                  <a:gd name="T4" fmla="*/ 480 w 524"/>
                  <a:gd name="T5" fmla="*/ 138 h 167"/>
                  <a:gd name="T6" fmla="*/ 197 w 524"/>
                  <a:gd name="T7" fmla="*/ 36 h 167"/>
                  <a:gd name="T8" fmla="*/ 174 w 524"/>
                  <a:gd name="T9" fmla="*/ 36 h 167"/>
                  <a:gd name="T10" fmla="*/ 167 w 524"/>
                  <a:gd name="T11" fmla="*/ 43 h 167"/>
                  <a:gd name="T12" fmla="*/ 378 w 524"/>
                  <a:gd name="T13" fmla="*/ 138 h 167"/>
                  <a:gd name="T14" fmla="*/ 262 w 524"/>
                  <a:gd name="T15" fmla="*/ 167 h 167"/>
                  <a:gd name="T16" fmla="*/ 29 w 524"/>
                  <a:gd name="T17" fmla="*/ 66 h 167"/>
                  <a:gd name="T18" fmla="*/ 0 w 524"/>
                  <a:gd name="T19" fmla="*/ 66 h 167"/>
                  <a:gd name="T20" fmla="*/ 291 w 524"/>
                  <a:gd name="T21" fmla="*/ 0 h 167"/>
                  <a:gd name="T22" fmla="*/ 480 w 524"/>
                  <a:gd name="T23" fmla="*/ 101 h 167"/>
                  <a:gd name="T24" fmla="*/ 509 w 524"/>
                  <a:gd name="T25" fmla="*/ 109 h 16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524"/>
                  <a:gd name="T40" fmla="*/ 0 h 167"/>
                  <a:gd name="T41" fmla="*/ 524 w 524"/>
                  <a:gd name="T42" fmla="*/ 167 h 16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524" h="167">
                    <a:moveTo>
                      <a:pt x="509" y="109"/>
                    </a:moveTo>
                    <a:lnTo>
                      <a:pt x="524" y="117"/>
                    </a:lnTo>
                    <a:lnTo>
                      <a:pt x="480" y="138"/>
                    </a:lnTo>
                    <a:lnTo>
                      <a:pt x="197" y="36"/>
                    </a:lnTo>
                    <a:lnTo>
                      <a:pt x="174" y="36"/>
                    </a:lnTo>
                    <a:lnTo>
                      <a:pt x="167" y="43"/>
                    </a:lnTo>
                    <a:lnTo>
                      <a:pt x="378" y="138"/>
                    </a:lnTo>
                    <a:lnTo>
                      <a:pt x="262" y="167"/>
                    </a:lnTo>
                    <a:lnTo>
                      <a:pt x="29" y="66"/>
                    </a:lnTo>
                    <a:lnTo>
                      <a:pt x="0" y="66"/>
                    </a:lnTo>
                    <a:lnTo>
                      <a:pt x="291" y="0"/>
                    </a:lnTo>
                    <a:lnTo>
                      <a:pt x="480" y="101"/>
                    </a:lnTo>
                    <a:lnTo>
                      <a:pt x="509" y="109"/>
                    </a:lnTo>
                    <a:close/>
                  </a:path>
                </a:pathLst>
              </a:custGeom>
              <a:solidFill>
                <a:srgbClr val="3D9B8E"/>
              </a:solidFill>
              <a:ln w="9525">
                <a:noFill/>
                <a:round/>
                <a:headEnd/>
                <a:tailEnd/>
              </a:ln>
            </p:spPr>
            <p:txBody>
              <a:bodyPr>
                <a:prstTxWarp prst="textNoShape">
                  <a:avLst/>
                </a:prstTxWarp>
              </a:bodyPr>
              <a:lstStyle/>
              <a:p>
                <a:endParaRPr lang="en-US"/>
              </a:p>
            </p:txBody>
          </p:sp>
          <p:sp>
            <p:nvSpPr>
              <p:cNvPr id="51845" name="Freeform 441"/>
              <p:cNvSpPr>
                <a:spLocks noChangeAspect="1"/>
              </p:cNvSpPr>
              <p:nvPr/>
            </p:nvSpPr>
            <p:spPr bwMode="auto">
              <a:xfrm>
                <a:off x="2370" y="3248"/>
                <a:ext cx="24" cy="64"/>
              </a:xfrm>
              <a:custGeom>
                <a:avLst/>
                <a:gdLst>
                  <a:gd name="T0" fmla="*/ 87 w 189"/>
                  <a:gd name="T1" fmla="*/ 167 h 517"/>
                  <a:gd name="T2" fmla="*/ 72 w 189"/>
                  <a:gd name="T3" fmla="*/ 182 h 517"/>
                  <a:gd name="T4" fmla="*/ 66 w 189"/>
                  <a:gd name="T5" fmla="*/ 167 h 517"/>
                  <a:gd name="T6" fmla="*/ 43 w 189"/>
                  <a:gd name="T7" fmla="*/ 189 h 517"/>
                  <a:gd name="T8" fmla="*/ 72 w 189"/>
                  <a:gd name="T9" fmla="*/ 226 h 517"/>
                  <a:gd name="T10" fmla="*/ 43 w 189"/>
                  <a:gd name="T11" fmla="*/ 342 h 517"/>
                  <a:gd name="T12" fmla="*/ 43 w 189"/>
                  <a:gd name="T13" fmla="*/ 349 h 517"/>
                  <a:gd name="T14" fmla="*/ 51 w 189"/>
                  <a:gd name="T15" fmla="*/ 363 h 517"/>
                  <a:gd name="T16" fmla="*/ 87 w 189"/>
                  <a:gd name="T17" fmla="*/ 328 h 517"/>
                  <a:gd name="T18" fmla="*/ 124 w 189"/>
                  <a:gd name="T19" fmla="*/ 152 h 517"/>
                  <a:gd name="T20" fmla="*/ 189 w 189"/>
                  <a:gd name="T21" fmla="*/ 0 h 517"/>
                  <a:gd name="T22" fmla="*/ 138 w 189"/>
                  <a:gd name="T23" fmla="*/ 211 h 517"/>
                  <a:gd name="T24" fmla="*/ 124 w 189"/>
                  <a:gd name="T25" fmla="*/ 226 h 517"/>
                  <a:gd name="T26" fmla="*/ 146 w 189"/>
                  <a:gd name="T27" fmla="*/ 269 h 517"/>
                  <a:gd name="T28" fmla="*/ 66 w 189"/>
                  <a:gd name="T29" fmla="*/ 363 h 517"/>
                  <a:gd name="T30" fmla="*/ 0 w 189"/>
                  <a:gd name="T31" fmla="*/ 517 h 517"/>
                  <a:gd name="T32" fmla="*/ 22 w 189"/>
                  <a:gd name="T33" fmla="*/ 349 h 517"/>
                  <a:gd name="T34" fmla="*/ 7 w 189"/>
                  <a:gd name="T35" fmla="*/ 342 h 517"/>
                  <a:gd name="T36" fmla="*/ 7 w 189"/>
                  <a:gd name="T37" fmla="*/ 226 h 517"/>
                  <a:gd name="T38" fmla="*/ 51 w 189"/>
                  <a:gd name="T39" fmla="*/ 87 h 517"/>
                  <a:gd name="T40" fmla="*/ 109 w 189"/>
                  <a:gd name="T41" fmla="*/ 58 h 517"/>
                  <a:gd name="T42" fmla="*/ 95 w 189"/>
                  <a:gd name="T43" fmla="*/ 21 h 517"/>
                  <a:gd name="T44" fmla="*/ 117 w 189"/>
                  <a:gd name="T45" fmla="*/ 0 h 517"/>
                  <a:gd name="T46" fmla="*/ 87 w 189"/>
                  <a:gd name="T47" fmla="*/ 152 h 517"/>
                  <a:gd name="T48" fmla="*/ 87 w 189"/>
                  <a:gd name="T49" fmla="*/ 167 h 51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89"/>
                  <a:gd name="T76" fmla="*/ 0 h 517"/>
                  <a:gd name="T77" fmla="*/ 189 w 189"/>
                  <a:gd name="T78" fmla="*/ 517 h 51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89" h="517">
                    <a:moveTo>
                      <a:pt x="87" y="167"/>
                    </a:moveTo>
                    <a:lnTo>
                      <a:pt x="72" y="182"/>
                    </a:lnTo>
                    <a:lnTo>
                      <a:pt x="66" y="167"/>
                    </a:lnTo>
                    <a:lnTo>
                      <a:pt x="43" y="189"/>
                    </a:lnTo>
                    <a:lnTo>
                      <a:pt x="72" y="226"/>
                    </a:lnTo>
                    <a:lnTo>
                      <a:pt x="43" y="342"/>
                    </a:lnTo>
                    <a:lnTo>
                      <a:pt x="43" y="349"/>
                    </a:lnTo>
                    <a:lnTo>
                      <a:pt x="51" y="363"/>
                    </a:lnTo>
                    <a:lnTo>
                      <a:pt x="87" y="328"/>
                    </a:lnTo>
                    <a:lnTo>
                      <a:pt x="124" y="152"/>
                    </a:lnTo>
                    <a:lnTo>
                      <a:pt x="189" y="0"/>
                    </a:lnTo>
                    <a:lnTo>
                      <a:pt x="138" y="211"/>
                    </a:lnTo>
                    <a:lnTo>
                      <a:pt x="124" y="226"/>
                    </a:lnTo>
                    <a:lnTo>
                      <a:pt x="146" y="269"/>
                    </a:lnTo>
                    <a:lnTo>
                      <a:pt x="66" y="363"/>
                    </a:lnTo>
                    <a:lnTo>
                      <a:pt x="0" y="517"/>
                    </a:lnTo>
                    <a:lnTo>
                      <a:pt x="22" y="349"/>
                    </a:lnTo>
                    <a:lnTo>
                      <a:pt x="7" y="342"/>
                    </a:lnTo>
                    <a:lnTo>
                      <a:pt x="7" y="226"/>
                    </a:lnTo>
                    <a:lnTo>
                      <a:pt x="51" y="87"/>
                    </a:lnTo>
                    <a:lnTo>
                      <a:pt x="109" y="58"/>
                    </a:lnTo>
                    <a:lnTo>
                      <a:pt x="95" y="21"/>
                    </a:lnTo>
                    <a:lnTo>
                      <a:pt x="117" y="0"/>
                    </a:lnTo>
                    <a:lnTo>
                      <a:pt x="87" y="152"/>
                    </a:lnTo>
                    <a:lnTo>
                      <a:pt x="87" y="167"/>
                    </a:lnTo>
                    <a:close/>
                  </a:path>
                </a:pathLst>
              </a:custGeom>
              <a:solidFill>
                <a:srgbClr val="97AF6A"/>
              </a:solidFill>
              <a:ln w="9525">
                <a:noFill/>
                <a:round/>
                <a:headEnd/>
                <a:tailEnd/>
              </a:ln>
            </p:spPr>
            <p:txBody>
              <a:bodyPr>
                <a:prstTxWarp prst="textNoShape">
                  <a:avLst/>
                </a:prstTxWarp>
              </a:bodyPr>
              <a:lstStyle/>
              <a:p>
                <a:endParaRPr lang="en-US"/>
              </a:p>
            </p:txBody>
          </p:sp>
          <p:sp>
            <p:nvSpPr>
              <p:cNvPr id="51846" name="Freeform 442"/>
              <p:cNvSpPr>
                <a:spLocks noChangeAspect="1"/>
              </p:cNvSpPr>
              <p:nvPr/>
            </p:nvSpPr>
            <p:spPr bwMode="auto">
              <a:xfrm>
                <a:off x="1242" y="3250"/>
                <a:ext cx="4" cy="3"/>
              </a:xfrm>
              <a:custGeom>
                <a:avLst/>
                <a:gdLst>
                  <a:gd name="T0" fmla="*/ 30 w 30"/>
                  <a:gd name="T1" fmla="*/ 0 h 29"/>
                  <a:gd name="T2" fmla="*/ 0 w 30"/>
                  <a:gd name="T3" fmla="*/ 29 h 29"/>
                  <a:gd name="T4" fmla="*/ 30 w 30"/>
                  <a:gd name="T5" fmla="*/ 0 h 29"/>
                  <a:gd name="T6" fmla="*/ 0 60000 65536"/>
                  <a:gd name="T7" fmla="*/ 0 60000 65536"/>
                  <a:gd name="T8" fmla="*/ 0 60000 65536"/>
                  <a:gd name="T9" fmla="*/ 0 w 30"/>
                  <a:gd name="T10" fmla="*/ 0 h 29"/>
                  <a:gd name="T11" fmla="*/ 30 w 30"/>
                  <a:gd name="T12" fmla="*/ 29 h 29"/>
                </a:gdLst>
                <a:ahLst/>
                <a:cxnLst>
                  <a:cxn ang="T6">
                    <a:pos x="T0" y="T1"/>
                  </a:cxn>
                  <a:cxn ang="T7">
                    <a:pos x="T2" y="T3"/>
                  </a:cxn>
                  <a:cxn ang="T8">
                    <a:pos x="T4" y="T5"/>
                  </a:cxn>
                </a:cxnLst>
                <a:rect l="T9" t="T10" r="T11" b="T12"/>
                <a:pathLst>
                  <a:path w="30" h="29">
                    <a:moveTo>
                      <a:pt x="30" y="0"/>
                    </a:moveTo>
                    <a:lnTo>
                      <a:pt x="0" y="29"/>
                    </a:lnTo>
                    <a:lnTo>
                      <a:pt x="30" y="0"/>
                    </a:lnTo>
                    <a:close/>
                  </a:path>
                </a:pathLst>
              </a:custGeom>
              <a:solidFill>
                <a:srgbClr val="FFFFFF"/>
              </a:solidFill>
              <a:ln w="9525">
                <a:noFill/>
                <a:round/>
                <a:headEnd/>
                <a:tailEnd/>
              </a:ln>
            </p:spPr>
            <p:txBody>
              <a:bodyPr>
                <a:prstTxWarp prst="textNoShape">
                  <a:avLst/>
                </a:prstTxWarp>
              </a:bodyPr>
              <a:lstStyle/>
              <a:p>
                <a:endParaRPr lang="en-US"/>
              </a:p>
            </p:txBody>
          </p:sp>
          <p:sp>
            <p:nvSpPr>
              <p:cNvPr id="51847" name="Freeform 443"/>
              <p:cNvSpPr>
                <a:spLocks noChangeAspect="1"/>
              </p:cNvSpPr>
              <p:nvPr/>
            </p:nvSpPr>
            <p:spPr bwMode="auto">
              <a:xfrm>
                <a:off x="2532" y="3251"/>
                <a:ext cx="9" cy="47"/>
              </a:xfrm>
              <a:custGeom>
                <a:avLst/>
                <a:gdLst>
                  <a:gd name="T0" fmla="*/ 51 w 73"/>
                  <a:gd name="T1" fmla="*/ 233 h 379"/>
                  <a:gd name="T2" fmla="*/ 36 w 73"/>
                  <a:gd name="T3" fmla="*/ 233 h 379"/>
                  <a:gd name="T4" fmla="*/ 36 w 73"/>
                  <a:gd name="T5" fmla="*/ 307 h 379"/>
                  <a:gd name="T6" fmla="*/ 73 w 73"/>
                  <a:gd name="T7" fmla="*/ 379 h 379"/>
                  <a:gd name="T8" fmla="*/ 22 w 73"/>
                  <a:gd name="T9" fmla="*/ 321 h 379"/>
                  <a:gd name="T10" fmla="*/ 0 w 73"/>
                  <a:gd name="T11" fmla="*/ 248 h 379"/>
                  <a:gd name="T12" fmla="*/ 7 w 73"/>
                  <a:gd name="T13" fmla="*/ 248 h 379"/>
                  <a:gd name="T14" fmla="*/ 7 w 73"/>
                  <a:gd name="T15" fmla="*/ 0 h 379"/>
                  <a:gd name="T16" fmla="*/ 51 w 73"/>
                  <a:gd name="T17" fmla="*/ 139 h 379"/>
                  <a:gd name="T18" fmla="*/ 51 w 73"/>
                  <a:gd name="T19" fmla="*/ 233 h 37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3"/>
                  <a:gd name="T31" fmla="*/ 0 h 379"/>
                  <a:gd name="T32" fmla="*/ 73 w 73"/>
                  <a:gd name="T33" fmla="*/ 379 h 37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3" h="379">
                    <a:moveTo>
                      <a:pt x="51" y="233"/>
                    </a:moveTo>
                    <a:lnTo>
                      <a:pt x="36" y="233"/>
                    </a:lnTo>
                    <a:lnTo>
                      <a:pt x="36" y="307"/>
                    </a:lnTo>
                    <a:lnTo>
                      <a:pt x="73" y="379"/>
                    </a:lnTo>
                    <a:lnTo>
                      <a:pt x="22" y="321"/>
                    </a:lnTo>
                    <a:lnTo>
                      <a:pt x="0" y="248"/>
                    </a:lnTo>
                    <a:lnTo>
                      <a:pt x="7" y="248"/>
                    </a:lnTo>
                    <a:lnTo>
                      <a:pt x="7" y="0"/>
                    </a:lnTo>
                    <a:lnTo>
                      <a:pt x="51" y="139"/>
                    </a:lnTo>
                    <a:lnTo>
                      <a:pt x="51" y="233"/>
                    </a:lnTo>
                    <a:close/>
                  </a:path>
                </a:pathLst>
              </a:custGeom>
              <a:solidFill>
                <a:srgbClr val="3A746B"/>
              </a:solidFill>
              <a:ln w="9525">
                <a:noFill/>
                <a:round/>
                <a:headEnd/>
                <a:tailEnd/>
              </a:ln>
            </p:spPr>
            <p:txBody>
              <a:bodyPr>
                <a:prstTxWarp prst="textNoShape">
                  <a:avLst/>
                </a:prstTxWarp>
              </a:bodyPr>
              <a:lstStyle/>
              <a:p>
                <a:endParaRPr lang="en-US"/>
              </a:p>
            </p:txBody>
          </p:sp>
          <p:sp>
            <p:nvSpPr>
              <p:cNvPr id="51848" name="Freeform 444"/>
              <p:cNvSpPr>
                <a:spLocks noChangeAspect="1"/>
              </p:cNvSpPr>
              <p:nvPr/>
            </p:nvSpPr>
            <p:spPr bwMode="auto">
              <a:xfrm>
                <a:off x="2538" y="3251"/>
                <a:ext cx="54" cy="51"/>
              </a:xfrm>
              <a:custGeom>
                <a:avLst/>
                <a:gdLst>
                  <a:gd name="T0" fmla="*/ 408 w 430"/>
                  <a:gd name="T1" fmla="*/ 321 h 416"/>
                  <a:gd name="T2" fmla="*/ 430 w 430"/>
                  <a:gd name="T3" fmla="*/ 394 h 416"/>
                  <a:gd name="T4" fmla="*/ 430 w 430"/>
                  <a:gd name="T5" fmla="*/ 416 h 416"/>
                  <a:gd name="T6" fmla="*/ 51 w 430"/>
                  <a:gd name="T7" fmla="*/ 117 h 416"/>
                  <a:gd name="T8" fmla="*/ 0 w 430"/>
                  <a:gd name="T9" fmla="*/ 0 h 416"/>
                  <a:gd name="T10" fmla="*/ 123 w 430"/>
                  <a:gd name="T11" fmla="*/ 45 h 416"/>
                  <a:gd name="T12" fmla="*/ 408 w 430"/>
                  <a:gd name="T13" fmla="*/ 321 h 416"/>
                  <a:gd name="T14" fmla="*/ 0 60000 65536"/>
                  <a:gd name="T15" fmla="*/ 0 60000 65536"/>
                  <a:gd name="T16" fmla="*/ 0 60000 65536"/>
                  <a:gd name="T17" fmla="*/ 0 60000 65536"/>
                  <a:gd name="T18" fmla="*/ 0 60000 65536"/>
                  <a:gd name="T19" fmla="*/ 0 60000 65536"/>
                  <a:gd name="T20" fmla="*/ 0 60000 65536"/>
                  <a:gd name="T21" fmla="*/ 0 w 430"/>
                  <a:gd name="T22" fmla="*/ 0 h 416"/>
                  <a:gd name="T23" fmla="*/ 430 w 430"/>
                  <a:gd name="T24" fmla="*/ 416 h 41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30" h="416">
                    <a:moveTo>
                      <a:pt x="408" y="321"/>
                    </a:moveTo>
                    <a:lnTo>
                      <a:pt x="430" y="394"/>
                    </a:lnTo>
                    <a:lnTo>
                      <a:pt x="430" y="416"/>
                    </a:lnTo>
                    <a:lnTo>
                      <a:pt x="51" y="117"/>
                    </a:lnTo>
                    <a:lnTo>
                      <a:pt x="0" y="0"/>
                    </a:lnTo>
                    <a:lnTo>
                      <a:pt x="123" y="45"/>
                    </a:lnTo>
                    <a:lnTo>
                      <a:pt x="408" y="321"/>
                    </a:lnTo>
                    <a:close/>
                  </a:path>
                </a:pathLst>
              </a:custGeom>
              <a:solidFill>
                <a:srgbClr val="96AEBE"/>
              </a:solidFill>
              <a:ln w="9525">
                <a:noFill/>
                <a:round/>
                <a:headEnd/>
                <a:tailEnd/>
              </a:ln>
            </p:spPr>
            <p:txBody>
              <a:bodyPr>
                <a:prstTxWarp prst="textNoShape">
                  <a:avLst/>
                </a:prstTxWarp>
              </a:bodyPr>
              <a:lstStyle/>
              <a:p>
                <a:endParaRPr lang="en-US"/>
              </a:p>
            </p:txBody>
          </p:sp>
          <p:sp>
            <p:nvSpPr>
              <p:cNvPr id="51849" name="Freeform 445"/>
              <p:cNvSpPr>
                <a:spLocks noChangeAspect="1"/>
              </p:cNvSpPr>
              <p:nvPr/>
            </p:nvSpPr>
            <p:spPr bwMode="auto">
              <a:xfrm>
                <a:off x="2645" y="3252"/>
                <a:ext cx="62" cy="30"/>
              </a:xfrm>
              <a:custGeom>
                <a:avLst/>
                <a:gdLst>
                  <a:gd name="T0" fmla="*/ 291 w 495"/>
                  <a:gd name="T1" fmla="*/ 73 h 241"/>
                  <a:gd name="T2" fmla="*/ 357 w 495"/>
                  <a:gd name="T3" fmla="*/ 81 h 241"/>
                  <a:gd name="T4" fmla="*/ 495 w 495"/>
                  <a:gd name="T5" fmla="*/ 241 h 241"/>
                  <a:gd name="T6" fmla="*/ 378 w 495"/>
                  <a:gd name="T7" fmla="*/ 211 h 241"/>
                  <a:gd name="T8" fmla="*/ 189 w 495"/>
                  <a:gd name="T9" fmla="*/ 218 h 241"/>
                  <a:gd name="T10" fmla="*/ 174 w 495"/>
                  <a:gd name="T11" fmla="*/ 233 h 241"/>
                  <a:gd name="T12" fmla="*/ 0 w 495"/>
                  <a:gd name="T13" fmla="*/ 22 h 241"/>
                  <a:gd name="T14" fmla="*/ 138 w 495"/>
                  <a:gd name="T15" fmla="*/ 7 h 241"/>
                  <a:gd name="T16" fmla="*/ 138 w 495"/>
                  <a:gd name="T17" fmla="*/ 0 h 241"/>
                  <a:gd name="T18" fmla="*/ 269 w 495"/>
                  <a:gd name="T19" fmla="*/ 36 h 241"/>
                  <a:gd name="T20" fmla="*/ 291 w 495"/>
                  <a:gd name="T21" fmla="*/ 73 h 24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95"/>
                  <a:gd name="T34" fmla="*/ 0 h 241"/>
                  <a:gd name="T35" fmla="*/ 495 w 495"/>
                  <a:gd name="T36" fmla="*/ 241 h 24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95" h="241">
                    <a:moveTo>
                      <a:pt x="291" y="73"/>
                    </a:moveTo>
                    <a:lnTo>
                      <a:pt x="357" y="81"/>
                    </a:lnTo>
                    <a:lnTo>
                      <a:pt x="495" y="241"/>
                    </a:lnTo>
                    <a:lnTo>
                      <a:pt x="378" y="211"/>
                    </a:lnTo>
                    <a:lnTo>
                      <a:pt x="189" y="218"/>
                    </a:lnTo>
                    <a:lnTo>
                      <a:pt x="174" y="233"/>
                    </a:lnTo>
                    <a:lnTo>
                      <a:pt x="0" y="22"/>
                    </a:lnTo>
                    <a:lnTo>
                      <a:pt x="138" y="7"/>
                    </a:lnTo>
                    <a:lnTo>
                      <a:pt x="138" y="0"/>
                    </a:lnTo>
                    <a:lnTo>
                      <a:pt x="269" y="36"/>
                    </a:lnTo>
                    <a:lnTo>
                      <a:pt x="291" y="73"/>
                    </a:lnTo>
                    <a:close/>
                  </a:path>
                </a:pathLst>
              </a:custGeom>
              <a:solidFill>
                <a:srgbClr val="C2C165"/>
              </a:solidFill>
              <a:ln w="9525">
                <a:noFill/>
                <a:round/>
                <a:headEnd/>
                <a:tailEnd/>
              </a:ln>
            </p:spPr>
            <p:txBody>
              <a:bodyPr>
                <a:prstTxWarp prst="textNoShape">
                  <a:avLst/>
                </a:prstTxWarp>
              </a:bodyPr>
              <a:lstStyle/>
              <a:p>
                <a:endParaRPr lang="en-US"/>
              </a:p>
            </p:txBody>
          </p:sp>
          <p:sp>
            <p:nvSpPr>
              <p:cNvPr id="51850" name="Freeform 446"/>
              <p:cNvSpPr>
                <a:spLocks noChangeAspect="1"/>
              </p:cNvSpPr>
              <p:nvPr/>
            </p:nvSpPr>
            <p:spPr bwMode="auto">
              <a:xfrm>
                <a:off x="1753" y="3253"/>
                <a:ext cx="3" cy="24"/>
              </a:xfrm>
              <a:custGeom>
                <a:avLst/>
                <a:gdLst>
                  <a:gd name="T0" fmla="*/ 14 w 28"/>
                  <a:gd name="T1" fmla="*/ 58 h 189"/>
                  <a:gd name="T2" fmla="*/ 0 w 28"/>
                  <a:gd name="T3" fmla="*/ 189 h 189"/>
                  <a:gd name="T4" fmla="*/ 0 w 28"/>
                  <a:gd name="T5" fmla="*/ 44 h 189"/>
                  <a:gd name="T6" fmla="*/ 21 w 28"/>
                  <a:gd name="T7" fmla="*/ 0 h 189"/>
                  <a:gd name="T8" fmla="*/ 28 w 28"/>
                  <a:gd name="T9" fmla="*/ 15 h 189"/>
                  <a:gd name="T10" fmla="*/ 14 w 28"/>
                  <a:gd name="T11" fmla="*/ 58 h 189"/>
                  <a:gd name="T12" fmla="*/ 0 60000 65536"/>
                  <a:gd name="T13" fmla="*/ 0 60000 65536"/>
                  <a:gd name="T14" fmla="*/ 0 60000 65536"/>
                  <a:gd name="T15" fmla="*/ 0 60000 65536"/>
                  <a:gd name="T16" fmla="*/ 0 60000 65536"/>
                  <a:gd name="T17" fmla="*/ 0 60000 65536"/>
                  <a:gd name="T18" fmla="*/ 0 w 28"/>
                  <a:gd name="T19" fmla="*/ 0 h 189"/>
                  <a:gd name="T20" fmla="*/ 28 w 28"/>
                  <a:gd name="T21" fmla="*/ 189 h 189"/>
                </a:gdLst>
                <a:ahLst/>
                <a:cxnLst>
                  <a:cxn ang="T12">
                    <a:pos x="T0" y="T1"/>
                  </a:cxn>
                  <a:cxn ang="T13">
                    <a:pos x="T2" y="T3"/>
                  </a:cxn>
                  <a:cxn ang="T14">
                    <a:pos x="T4" y="T5"/>
                  </a:cxn>
                  <a:cxn ang="T15">
                    <a:pos x="T6" y="T7"/>
                  </a:cxn>
                  <a:cxn ang="T16">
                    <a:pos x="T8" y="T9"/>
                  </a:cxn>
                  <a:cxn ang="T17">
                    <a:pos x="T10" y="T11"/>
                  </a:cxn>
                </a:cxnLst>
                <a:rect l="T18" t="T19" r="T20" b="T21"/>
                <a:pathLst>
                  <a:path w="28" h="189">
                    <a:moveTo>
                      <a:pt x="14" y="58"/>
                    </a:moveTo>
                    <a:lnTo>
                      <a:pt x="0" y="189"/>
                    </a:lnTo>
                    <a:lnTo>
                      <a:pt x="0" y="44"/>
                    </a:lnTo>
                    <a:lnTo>
                      <a:pt x="21" y="0"/>
                    </a:lnTo>
                    <a:lnTo>
                      <a:pt x="28" y="15"/>
                    </a:lnTo>
                    <a:lnTo>
                      <a:pt x="14" y="58"/>
                    </a:lnTo>
                    <a:close/>
                  </a:path>
                </a:pathLst>
              </a:custGeom>
              <a:solidFill>
                <a:srgbClr val="1F1A17"/>
              </a:solidFill>
              <a:ln w="9525">
                <a:noFill/>
                <a:round/>
                <a:headEnd/>
                <a:tailEnd/>
              </a:ln>
            </p:spPr>
            <p:txBody>
              <a:bodyPr>
                <a:prstTxWarp prst="textNoShape">
                  <a:avLst/>
                </a:prstTxWarp>
              </a:bodyPr>
              <a:lstStyle/>
              <a:p>
                <a:endParaRPr lang="en-US"/>
              </a:p>
            </p:txBody>
          </p:sp>
          <p:sp>
            <p:nvSpPr>
              <p:cNvPr id="51851" name="Freeform 447"/>
              <p:cNvSpPr>
                <a:spLocks noChangeAspect="1"/>
              </p:cNvSpPr>
              <p:nvPr/>
            </p:nvSpPr>
            <p:spPr bwMode="auto">
              <a:xfrm>
                <a:off x="788" y="3257"/>
                <a:ext cx="40" cy="14"/>
              </a:xfrm>
              <a:custGeom>
                <a:avLst/>
                <a:gdLst>
                  <a:gd name="T0" fmla="*/ 321 w 321"/>
                  <a:gd name="T1" fmla="*/ 95 h 110"/>
                  <a:gd name="T2" fmla="*/ 241 w 321"/>
                  <a:gd name="T3" fmla="*/ 110 h 110"/>
                  <a:gd name="T4" fmla="*/ 0 w 321"/>
                  <a:gd name="T5" fmla="*/ 15 h 110"/>
                  <a:gd name="T6" fmla="*/ 44 w 321"/>
                  <a:gd name="T7" fmla="*/ 0 h 110"/>
                  <a:gd name="T8" fmla="*/ 300 w 321"/>
                  <a:gd name="T9" fmla="*/ 80 h 110"/>
                  <a:gd name="T10" fmla="*/ 321 w 321"/>
                  <a:gd name="T11" fmla="*/ 95 h 110"/>
                  <a:gd name="T12" fmla="*/ 0 60000 65536"/>
                  <a:gd name="T13" fmla="*/ 0 60000 65536"/>
                  <a:gd name="T14" fmla="*/ 0 60000 65536"/>
                  <a:gd name="T15" fmla="*/ 0 60000 65536"/>
                  <a:gd name="T16" fmla="*/ 0 60000 65536"/>
                  <a:gd name="T17" fmla="*/ 0 60000 65536"/>
                  <a:gd name="T18" fmla="*/ 0 w 321"/>
                  <a:gd name="T19" fmla="*/ 0 h 110"/>
                  <a:gd name="T20" fmla="*/ 321 w 321"/>
                  <a:gd name="T21" fmla="*/ 110 h 110"/>
                </a:gdLst>
                <a:ahLst/>
                <a:cxnLst>
                  <a:cxn ang="T12">
                    <a:pos x="T0" y="T1"/>
                  </a:cxn>
                  <a:cxn ang="T13">
                    <a:pos x="T2" y="T3"/>
                  </a:cxn>
                  <a:cxn ang="T14">
                    <a:pos x="T4" y="T5"/>
                  </a:cxn>
                  <a:cxn ang="T15">
                    <a:pos x="T6" y="T7"/>
                  </a:cxn>
                  <a:cxn ang="T16">
                    <a:pos x="T8" y="T9"/>
                  </a:cxn>
                  <a:cxn ang="T17">
                    <a:pos x="T10" y="T11"/>
                  </a:cxn>
                </a:cxnLst>
                <a:rect l="T18" t="T19" r="T20" b="T21"/>
                <a:pathLst>
                  <a:path w="321" h="110">
                    <a:moveTo>
                      <a:pt x="321" y="95"/>
                    </a:moveTo>
                    <a:lnTo>
                      <a:pt x="241" y="110"/>
                    </a:lnTo>
                    <a:lnTo>
                      <a:pt x="0" y="15"/>
                    </a:lnTo>
                    <a:lnTo>
                      <a:pt x="44" y="0"/>
                    </a:lnTo>
                    <a:lnTo>
                      <a:pt x="300" y="80"/>
                    </a:lnTo>
                    <a:lnTo>
                      <a:pt x="321" y="95"/>
                    </a:lnTo>
                    <a:close/>
                  </a:path>
                </a:pathLst>
              </a:custGeom>
              <a:solidFill>
                <a:srgbClr val="3D9B8E"/>
              </a:solidFill>
              <a:ln w="9525">
                <a:noFill/>
                <a:round/>
                <a:headEnd/>
                <a:tailEnd/>
              </a:ln>
            </p:spPr>
            <p:txBody>
              <a:bodyPr>
                <a:prstTxWarp prst="textNoShape">
                  <a:avLst/>
                </a:prstTxWarp>
              </a:bodyPr>
              <a:lstStyle/>
              <a:p>
                <a:endParaRPr lang="en-US"/>
              </a:p>
            </p:txBody>
          </p:sp>
          <p:sp>
            <p:nvSpPr>
              <p:cNvPr id="51852" name="Freeform 448"/>
              <p:cNvSpPr>
                <a:spLocks noChangeAspect="1"/>
              </p:cNvSpPr>
              <p:nvPr/>
            </p:nvSpPr>
            <p:spPr bwMode="auto">
              <a:xfrm>
                <a:off x="1795" y="3257"/>
                <a:ext cx="13" cy="55"/>
              </a:xfrm>
              <a:custGeom>
                <a:avLst/>
                <a:gdLst>
                  <a:gd name="T0" fmla="*/ 21 w 101"/>
                  <a:gd name="T1" fmla="*/ 139 h 445"/>
                  <a:gd name="T2" fmla="*/ 58 w 101"/>
                  <a:gd name="T3" fmla="*/ 0 h 445"/>
                  <a:gd name="T4" fmla="*/ 80 w 101"/>
                  <a:gd name="T5" fmla="*/ 45 h 445"/>
                  <a:gd name="T6" fmla="*/ 101 w 101"/>
                  <a:gd name="T7" fmla="*/ 0 h 445"/>
                  <a:gd name="T8" fmla="*/ 43 w 101"/>
                  <a:gd name="T9" fmla="*/ 394 h 445"/>
                  <a:gd name="T10" fmla="*/ 50 w 101"/>
                  <a:gd name="T11" fmla="*/ 423 h 445"/>
                  <a:gd name="T12" fmla="*/ 50 w 101"/>
                  <a:gd name="T13" fmla="*/ 445 h 445"/>
                  <a:gd name="T14" fmla="*/ 43 w 101"/>
                  <a:gd name="T15" fmla="*/ 445 h 445"/>
                  <a:gd name="T16" fmla="*/ 21 w 101"/>
                  <a:gd name="T17" fmla="*/ 371 h 445"/>
                  <a:gd name="T18" fmla="*/ 0 w 101"/>
                  <a:gd name="T19" fmla="*/ 350 h 445"/>
                  <a:gd name="T20" fmla="*/ 0 w 101"/>
                  <a:gd name="T21" fmla="*/ 15 h 445"/>
                  <a:gd name="T22" fmla="*/ 7 w 101"/>
                  <a:gd name="T23" fmla="*/ 0 h 445"/>
                  <a:gd name="T24" fmla="*/ 7 w 101"/>
                  <a:gd name="T25" fmla="*/ 131 h 445"/>
                  <a:gd name="T26" fmla="*/ 21 w 101"/>
                  <a:gd name="T27" fmla="*/ 139 h 44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01"/>
                  <a:gd name="T43" fmla="*/ 0 h 445"/>
                  <a:gd name="T44" fmla="*/ 101 w 101"/>
                  <a:gd name="T45" fmla="*/ 445 h 445"/>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01" h="445">
                    <a:moveTo>
                      <a:pt x="21" y="139"/>
                    </a:moveTo>
                    <a:lnTo>
                      <a:pt x="58" y="0"/>
                    </a:lnTo>
                    <a:lnTo>
                      <a:pt x="80" y="45"/>
                    </a:lnTo>
                    <a:lnTo>
                      <a:pt x="101" y="0"/>
                    </a:lnTo>
                    <a:lnTo>
                      <a:pt x="43" y="394"/>
                    </a:lnTo>
                    <a:lnTo>
                      <a:pt x="50" y="423"/>
                    </a:lnTo>
                    <a:lnTo>
                      <a:pt x="50" y="445"/>
                    </a:lnTo>
                    <a:lnTo>
                      <a:pt x="43" y="445"/>
                    </a:lnTo>
                    <a:lnTo>
                      <a:pt x="21" y="371"/>
                    </a:lnTo>
                    <a:lnTo>
                      <a:pt x="0" y="350"/>
                    </a:lnTo>
                    <a:lnTo>
                      <a:pt x="0" y="15"/>
                    </a:lnTo>
                    <a:lnTo>
                      <a:pt x="7" y="0"/>
                    </a:lnTo>
                    <a:lnTo>
                      <a:pt x="7" y="131"/>
                    </a:lnTo>
                    <a:lnTo>
                      <a:pt x="21" y="139"/>
                    </a:lnTo>
                    <a:close/>
                  </a:path>
                </a:pathLst>
              </a:custGeom>
              <a:solidFill>
                <a:srgbClr val="1F1A17"/>
              </a:solidFill>
              <a:ln w="9525">
                <a:noFill/>
                <a:round/>
                <a:headEnd/>
                <a:tailEnd/>
              </a:ln>
            </p:spPr>
            <p:txBody>
              <a:bodyPr>
                <a:prstTxWarp prst="textNoShape">
                  <a:avLst/>
                </a:prstTxWarp>
              </a:bodyPr>
              <a:lstStyle/>
              <a:p>
                <a:endParaRPr lang="en-US"/>
              </a:p>
            </p:txBody>
          </p:sp>
          <p:sp>
            <p:nvSpPr>
              <p:cNvPr id="51853" name="Freeform 449"/>
              <p:cNvSpPr>
                <a:spLocks noChangeAspect="1"/>
              </p:cNvSpPr>
              <p:nvPr/>
            </p:nvSpPr>
            <p:spPr bwMode="auto">
              <a:xfrm>
                <a:off x="2335" y="3259"/>
                <a:ext cx="30" cy="26"/>
              </a:xfrm>
              <a:custGeom>
                <a:avLst/>
                <a:gdLst>
                  <a:gd name="T0" fmla="*/ 131 w 234"/>
                  <a:gd name="T1" fmla="*/ 80 h 211"/>
                  <a:gd name="T2" fmla="*/ 0 w 234"/>
                  <a:gd name="T3" fmla="*/ 211 h 211"/>
                  <a:gd name="T4" fmla="*/ 37 w 234"/>
                  <a:gd name="T5" fmla="*/ 124 h 211"/>
                  <a:gd name="T6" fmla="*/ 211 w 234"/>
                  <a:gd name="T7" fmla="*/ 0 h 211"/>
                  <a:gd name="T8" fmla="*/ 234 w 234"/>
                  <a:gd name="T9" fmla="*/ 0 h 211"/>
                  <a:gd name="T10" fmla="*/ 131 w 234"/>
                  <a:gd name="T11" fmla="*/ 80 h 211"/>
                  <a:gd name="T12" fmla="*/ 0 60000 65536"/>
                  <a:gd name="T13" fmla="*/ 0 60000 65536"/>
                  <a:gd name="T14" fmla="*/ 0 60000 65536"/>
                  <a:gd name="T15" fmla="*/ 0 60000 65536"/>
                  <a:gd name="T16" fmla="*/ 0 60000 65536"/>
                  <a:gd name="T17" fmla="*/ 0 60000 65536"/>
                  <a:gd name="T18" fmla="*/ 0 w 234"/>
                  <a:gd name="T19" fmla="*/ 0 h 211"/>
                  <a:gd name="T20" fmla="*/ 234 w 234"/>
                  <a:gd name="T21" fmla="*/ 211 h 211"/>
                </a:gdLst>
                <a:ahLst/>
                <a:cxnLst>
                  <a:cxn ang="T12">
                    <a:pos x="T0" y="T1"/>
                  </a:cxn>
                  <a:cxn ang="T13">
                    <a:pos x="T2" y="T3"/>
                  </a:cxn>
                  <a:cxn ang="T14">
                    <a:pos x="T4" y="T5"/>
                  </a:cxn>
                  <a:cxn ang="T15">
                    <a:pos x="T6" y="T7"/>
                  </a:cxn>
                  <a:cxn ang="T16">
                    <a:pos x="T8" y="T9"/>
                  </a:cxn>
                  <a:cxn ang="T17">
                    <a:pos x="T10" y="T11"/>
                  </a:cxn>
                </a:cxnLst>
                <a:rect l="T18" t="T19" r="T20" b="T21"/>
                <a:pathLst>
                  <a:path w="234" h="211">
                    <a:moveTo>
                      <a:pt x="131" y="80"/>
                    </a:moveTo>
                    <a:lnTo>
                      <a:pt x="0" y="211"/>
                    </a:lnTo>
                    <a:lnTo>
                      <a:pt x="37" y="124"/>
                    </a:lnTo>
                    <a:lnTo>
                      <a:pt x="211" y="0"/>
                    </a:lnTo>
                    <a:lnTo>
                      <a:pt x="234" y="0"/>
                    </a:lnTo>
                    <a:lnTo>
                      <a:pt x="131" y="80"/>
                    </a:lnTo>
                    <a:close/>
                  </a:path>
                </a:pathLst>
              </a:custGeom>
              <a:solidFill>
                <a:srgbClr val="EF9C9F"/>
              </a:solidFill>
              <a:ln w="9525">
                <a:noFill/>
                <a:round/>
                <a:headEnd/>
                <a:tailEnd/>
              </a:ln>
            </p:spPr>
            <p:txBody>
              <a:bodyPr>
                <a:prstTxWarp prst="textNoShape">
                  <a:avLst/>
                </a:prstTxWarp>
              </a:bodyPr>
              <a:lstStyle/>
              <a:p>
                <a:endParaRPr lang="en-US"/>
              </a:p>
            </p:txBody>
          </p:sp>
          <p:sp>
            <p:nvSpPr>
              <p:cNvPr id="51854" name="Freeform 450"/>
              <p:cNvSpPr>
                <a:spLocks noChangeAspect="1"/>
              </p:cNvSpPr>
              <p:nvPr/>
            </p:nvSpPr>
            <p:spPr bwMode="auto">
              <a:xfrm>
                <a:off x="761" y="3261"/>
                <a:ext cx="46" cy="12"/>
              </a:xfrm>
              <a:custGeom>
                <a:avLst/>
                <a:gdLst>
                  <a:gd name="T0" fmla="*/ 373 w 373"/>
                  <a:gd name="T1" fmla="*/ 80 h 94"/>
                  <a:gd name="T2" fmla="*/ 277 w 373"/>
                  <a:gd name="T3" fmla="*/ 94 h 94"/>
                  <a:gd name="T4" fmla="*/ 242 w 373"/>
                  <a:gd name="T5" fmla="*/ 94 h 94"/>
                  <a:gd name="T6" fmla="*/ 242 w 373"/>
                  <a:gd name="T7" fmla="*/ 80 h 94"/>
                  <a:gd name="T8" fmla="*/ 0 w 373"/>
                  <a:gd name="T9" fmla="*/ 22 h 94"/>
                  <a:gd name="T10" fmla="*/ 96 w 373"/>
                  <a:gd name="T11" fmla="*/ 0 h 94"/>
                  <a:gd name="T12" fmla="*/ 285 w 373"/>
                  <a:gd name="T13" fmla="*/ 43 h 94"/>
                  <a:gd name="T14" fmla="*/ 373 w 373"/>
                  <a:gd name="T15" fmla="*/ 80 h 94"/>
                  <a:gd name="T16" fmla="*/ 0 60000 65536"/>
                  <a:gd name="T17" fmla="*/ 0 60000 65536"/>
                  <a:gd name="T18" fmla="*/ 0 60000 65536"/>
                  <a:gd name="T19" fmla="*/ 0 60000 65536"/>
                  <a:gd name="T20" fmla="*/ 0 60000 65536"/>
                  <a:gd name="T21" fmla="*/ 0 60000 65536"/>
                  <a:gd name="T22" fmla="*/ 0 60000 65536"/>
                  <a:gd name="T23" fmla="*/ 0 60000 65536"/>
                  <a:gd name="T24" fmla="*/ 0 w 373"/>
                  <a:gd name="T25" fmla="*/ 0 h 94"/>
                  <a:gd name="T26" fmla="*/ 373 w 373"/>
                  <a:gd name="T27" fmla="*/ 94 h 9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73" h="94">
                    <a:moveTo>
                      <a:pt x="373" y="80"/>
                    </a:moveTo>
                    <a:lnTo>
                      <a:pt x="277" y="94"/>
                    </a:lnTo>
                    <a:lnTo>
                      <a:pt x="242" y="94"/>
                    </a:lnTo>
                    <a:lnTo>
                      <a:pt x="242" y="80"/>
                    </a:lnTo>
                    <a:lnTo>
                      <a:pt x="0" y="22"/>
                    </a:lnTo>
                    <a:lnTo>
                      <a:pt x="96" y="0"/>
                    </a:lnTo>
                    <a:lnTo>
                      <a:pt x="285" y="43"/>
                    </a:lnTo>
                    <a:lnTo>
                      <a:pt x="373" y="80"/>
                    </a:lnTo>
                    <a:close/>
                  </a:path>
                </a:pathLst>
              </a:custGeom>
              <a:solidFill>
                <a:srgbClr val="3D9B8E"/>
              </a:solidFill>
              <a:ln w="9525">
                <a:noFill/>
                <a:round/>
                <a:headEnd/>
                <a:tailEnd/>
              </a:ln>
            </p:spPr>
            <p:txBody>
              <a:bodyPr>
                <a:prstTxWarp prst="textNoShape">
                  <a:avLst/>
                </a:prstTxWarp>
              </a:bodyPr>
              <a:lstStyle/>
              <a:p>
                <a:endParaRPr lang="en-US"/>
              </a:p>
            </p:txBody>
          </p:sp>
          <p:sp>
            <p:nvSpPr>
              <p:cNvPr id="51855" name="Rectangle 451"/>
              <p:cNvSpPr>
                <a:spLocks noChangeAspect="1" noChangeArrowheads="1"/>
              </p:cNvSpPr>
              <p:nvPr/>
            </p:nvSpPr>
            <p:spPr bwMode="auto">
              <a:xfrm>
                <a:off x="1783" y="3262"/>
                <a:ext cx="1" cy="18"/>
              </a:xfrm>
              <a:prstGeom prst="rect">
                <a:avLst/>
              </a:prstGeom>
              <a:solidFill>
                <a:srgbClr val="FFFFFF"/>
              </a:solidFill>
              <a:ln w="9525">
                <a:noFill/>
                <a:miter lim="800000"/>
                <a:headEnd/>
                <a:tailEnd/>
              </a:ln>
            </p:spPr>
            <p:txBody>
              <a:bodyPr>
                <a:prstTxWarp prst="textNoShape">
                  <a:avLst/>
                </a:prstTxWarp>
              </a:bodyPr>
              <a:lstStyle/>
              <a:p>
                <a:endParaRPr lang="en-US"/>
              </a:p>
            </p:txBody>
          </p:sp>
          <p:sp>
            <p:nvSpPr>
              <p:cNvPr id="51856" name="Freeform 452"/>
              <p:cNvSpPr>
                <a:spLocks noChangeAspect="1"/>
              </p:cNvSpPr>
              <p:nvPr/>
            </p:nvSpPr>
            <p:spPr bwMode="auto">
              <a:xfrm>
                <a:off x="1803" y="3262"/>
                <a:ext cx="1" cy="6"/>
              </a:xfrm>
              <a:custGeom>
                <a:avLst/>
                <a:gdLst>
                  <a:gd name="T0" fmla="*/ 14 w 14"/>
                  <a:gd name="T1" fmla="*/ 0 h 43"/>
                  <a:gd name="T2" fmla="*/ 0 w 14"/>
                  <a:gd name="T3" fmla="*/ 43 h 43"/>
                  <a:gd name="T4" fmla="*/ 14 w 14"/>
                  <a:gd name="T5" fmla="*/ 0 h 43"/>
                  <a:gd name="T6" fmla="*/ 0 60000 65536"/>
                  <a:gd name="T7" fmla="*/ 0 60000 65536"/>
                  <a:gd name="T8" fmla="*/ 0 60000 65536"/>
                  <a:gd name="T9" fmla="*/ 0 w 14"/>
                  <a:gd name="T10" fmla="*/ 0 h 43"/>
                  <a:gd name="T11" fmla="*/ 14 w 14"/>
                  <a:gd name="T12" fmla="*/ 43 h 43"/>
                </a:gdLst>
                <a:ahLst/>
                <a:cxnLst>
                  <a:cxn ang="T6">
                    <a:pos x="T0" y="T1"/>
                  </a:cxn>
                  <a:cxn ang="T7">
                    <a:pos x="T2" y="T3"/>
                  </a:cxn>
                  <a:cxn ang="T8">
                    <a:pos x="T4" y="T5"/>
                  </a:cxn>
                </a:cxnLst>
                <a:rect l="T9" t="T10" r="T11" b="T12"/>
                <a:pathLst>
                  <a:path w="14" h="43">
                    <a:moveTo>
                      <a:pt x="14" y="0"/>
                    </a:moveTo>
                    <a:lnTo>
                      <a:pt x="0" y="43"/>
                    </a:lnTo>
                    <a:lnTo>
                      <a:pt x="14" y="0"/>
                    </a:lnTo>
                    <a:close/>
                  </a:path>
                </a:pathLst>
              </a:custGeom>
              <a:solidFill>
                <a:srgbClr val="FFFFFF"/>
              </a:solidFill>
              <a:ln w="9525">
                <a:noFill/>
                <a:round/>
                <a:headEnd/>
                <a:tailEnd/>
              </a:ln>
            </p:spPr>
            <p:txBody>
              <a:bodyPr>
                <a:prstTxWarp prst="textNoShape">
                  <a:avLst/>
                </a:prstTxWarp>
              </a:bodyPr>
              <a:lstStyle/>
              <a:p>
                <a:endParaRPr lang="en-US"/>
              </a:p>
            </p:txBody>
          </p:sp>
          <p:sp>
            <p:nvSpPr>
              <p:cNvPr id="51857" name="Freeform 453"/>
              <p:cNvSpPr>
                <a:spLocks noChangeAspect="1"/>
              </p:cNvSpPr>
              <p:nvPr/>
            </p:nvSpPr>
            <p:spPr bwMode="auto">
              <a:xfrm>
                <a:off x="2430" y="3262"/>
                <a:ext cx="69" cy="127"/>
              </a:xfrm>
              <a:custGeom>
                <a:avLst/>
                <a:gdLst>
                  <a:gd name="T0" fmla="*/ 154 w 554"/>
                  <a:gd name="T1" fmla="*/ 211 h 1011"/>
                  <a:gd name="T2" fmla="*/ 81 w 554"/>
                  <a:gd name="T3" fmla="*/ 472 h 1011"/>
                  <a:gd name="T4" fmla="*/ 95 w 554"/>
                  <a:gd name="T5" fmla="*/ 523 h 1011"/>
                  <a:gd name="T6" fmla="*/ 117 w 554"/>
                  <a:gd name="T7" fmla="*/ 509 h 1011"/>
                  <a:gd name="T8" fmla="*/ 139 w 554"/>
                  <a:gd name="T9" fmla="*/ 356 h 1011"/>
                  <a:gd name="T10" fmla="*/ 161 w 554"/>
                  <a:gd name="T11" fmla="*/ 326 h 1011"/>
                  <a:gd name="T12" fmla="*/ 191 w 554"/>
                  <a:gd name="T13" fmla="*/ 246 h 1011"/>
                  <a:gd name="T14" fmla="*/ 234 w 554"/>
                  <a:gd name="T15" fmla="*/ 181 h 1011"/>
                  <a:gd name="T16" fmla="*/ 277 w 554"/>
                  <a:gd name="T17" fmla="*/ 283 h 1011"/>
                  <a:gd name="T18" fmla="*/ 205 w 554"/>
                  <a:gd name="T19" fmla="*/ 371 h 1011"/>
                  <a:gd name="T20" fmla="*/ 176 w 554"/>
                  <a:gd name="T21" fmla="*/ 516 h 1011"/>
                  <a:gd name="T22" fmla="*/ 191 w 554"/>
                  <a:gd name="T23" fmla="*/ 662 h 1011"/>
                  <a:gd name="T24" fmla="*/ 212 w 554"/>
                  <a:gd name="T25" fmla="*/ 683 h 1011"/>
                  <a:gd name="T26" fmla="*/ 226 w 554"/>
                  <a:gd name="T27" fmla="*/ 683 h 1011"/>
                  <a:gd name="T28" fmla="*/ 226 w 554"/>
                  <a:gd name="T29" fmla="*/ 443 h 1011"/>
                  <a:gd name="T30" fmla="*/ 300 w 554"/>
                  <a:gd name="T31" fmla="*/ 341 h 1011"/>
                  <a:gd name="T32" fmla="*/ 328 w 554"/>
                  <a:gd name="T33" fmla="*/ 392 h 1011"/>
                  <a:gd name="T34" fmla="*/ 306 w 554"/>
                  <a:gd name="T35" fmla="*/ 683 h 1011"/>
                  <a:gd name="T36" fmla="*/ 322 w 554"/>
                  <a:gd name="T37" fmla="*/ 734 h 1011"/>
                  <a:gd name="T38" fmla="*/ 322 w 554"/>
                  <a:gd name="T39" fmla="*/ 757 h 1011"/>
                  <a:gd name="T40" fmla="*/ 357 w 554"/>
                  <a:gd name="T41" fmla="*/ 793 h 1011"/>
                  <a:gd name="T42" fmla="*/ 357 w 554"/>
                  <a:gd name="T43" fmla="*/ 523 h 1011"/>
                  <a:gd name="T44" fmla="*/ 387 w 554"/>
                  <a:gd name="T45" fmla="*/ 589 h 1011"/>
                  <a:gd name="T46" fmla="*/ 402 w 554"/>
                  <a:gd name="T47" fmla="*/ 568 h 1011"/>
                  <a:gd name="T48" fmla="*/ 394 w 554"/>
                  <a:gd name="T49" fmla="*/ 538 h 1011"/>
                  <a:gd name="T50" fmla="*/ 394 w 554"/>
                  <a:gd name="T51" fmla="*/ 516 h 1011"/>
                  <a:gd name="T52" fmla="*/ 387 w 554"/>
                  <a:gd name="T53" fmla="*/ 509 h 1011"/>
                  <a:gd name="T54" fmla="*/ 423 w 554"/>
                  <a:gd name="T55" fmla="*/ 582 h 1011"/>
                  <a:gd name="T56" fmla="*/ 423 w 554"/>
                  <a:gd name="T57" fmla="*/ 734 h 1011"/>
                  <a:gd name="T58" fmla="*/ 453 w 554"/>
                  <a:gd name="T59" fmla="*/ 822 h 1011"/>
                  <a:gd name="T60" fmla="*/ 394 w 554"/>
                  <a:gd name="T61" fmla="*/ 793 h 1011"/>
                  <a:gd name="T62" fmla="*/ 387 w 554"/>
                  <a:gd name="T63" fmla="*/ 800 h 1011"/>
                  <a:gd name="T64" fmla="*/ 474 w 554"/>
                  <a:gd name="T65" fmla="*/ 873 h 1011"/>
                  <a:gd name="T66" fmla="*/ 511 w 554"/>
                  <a:gd name="T67" fmla="*/ 946 h 1011"/>
                  <a:gd name="T68" fmla="*/ 540 w 554"/>
                  <a:gd name="T69" fmla="*/ 960 h 1011"/>
                  <a:gd name="T70" fmla="*/ 554 w 554"/>
                  <a:gd name="T71" fmla="*/ 1011 h 1011"/>
                  <a:gd name="T72" fmla="*/ 154 w 554"/>
                  <a:gd name="T73" fmla="*/ 633 h 1011"/>
                  <a:gd name="T74" fmla="*/ 45 w 554"/>
                  <a:gd name="T75" fmla="*/ 465 h 1011"/>
                  <a:gd name="T76" fmla="*/ 0 w 554"/>
                  <a:gd name="T77" fmla="*/ 326 h 1011"/>
                  <a:gd name="T78" fmla="*/ 0 w 554"/>
                  <a:gd name="T79" fmla="*/ 320 h 1011"/>
                  <a:gd name="T80" fmla="*/ 23 w 554"/>
                  <a:gd name="T81" fmla="*/ 298 h 1011"/>
                  <a:gd name="T82" fmla="*/ 15 w 554"/>
                  <a:gd name="T83" fmla="*/ 283 h 1011"/>
                  <a:gd name="T84" fmla="*/ 176 w 554"/>
                  <a:gd name="T85" fmla="*/ 35 h 1011"/>
                  <a:gd name="T86" fmla="*/ 183 w 554"/>
                  <a:gd name="T87" fmla="*/ 0 h 1011"/>
                  <a:gd name="T88" fmla="*/ 212 w 554"/>
                  <a:gd name="T89" fmla="*/ 109 h 1011"/>
                  <a:gd name="T90" fmla="*/ 154 w 554"/>
                  <a:gd name="T91" fmla="*/ 211 h 1011"/>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554"/>
                  <a:gd name="T139" fmla="*/ 0 h 1011"/>
                  <a:gd name="T140" fmla="*/ 554 w 554"/>
                  <a:gd name="T141" fmla="*/ 1011 h 1011"/>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554" h="1011">
                    <a:moveTo>
                      <a:pt x="154" y="211"/>
                    </a:moveTo>
                    <a:lnTo>
                      <a:pt x="81" y="472"/>
                    </a:lnTo>
                    <a:lnTo>
                      <a:pt x="95" y="523"/>
                    </a:lnTo>
                    <a:lnTo>
                      <a:pt x="117" y="509"/>
                    </a:lnTo>
                    <a:lnTo>
                      <a:pt x="139" y="356"/>
                    </a:lnTo>
                    <a:lnTo>
                      <a:pt x="161" y="326"/>
                    </a:lnTo>
                    <a:lnTo>
                      <a:pt x="191" y="246"/>
                    </a:lnTo>
                    <a:lnTo>
                      <a:pt x="234" y="181"/>
                    </a:lnTo>
                    <a:lnTo>
                      <a:pt x="277" y="283"/>
                    </a:lnTo>
                    <a:lnTo>
                      <a:pt x="205" y="371"/>
                    </a:lnTo>
                    <a:lnTo>
                      <a:pt x="176" y="516"/>
                    </a:lnTo>
                    <a:lnTo>
                      <a:pt x="191" y="662"/>
                    </a:lnTo>
                    <a:lnTo>
                      <a:pt x="212" y="683"/>
                    </a:lnTo>
                    <a:lnTo>
                      <a:pt x="226" y="683"/>
                    </a:lnTo>
                    <a:lnTo>
                      <a:pt x="226" y="443"/>
                    </a:lnTo>
                    <a:lnTo>
                      <a:pt x="300" y="341"/>
                    </a:lnTo>
                    <a:lnTo>
                      <a:pt x="328" y="392"/>
                    </a:lnTo>
                    <a:lnTo>
                      <a:pt x="306" y="683"/>
                    </a:lnTo>
                    <a:lnTo>
                      <a:pt x="322" y="734"/>
                    </a:lnTo>
                    <a:lnTo>
                      <a:pt x="322" y="757"/>
                    </a:lnTo>
                    <a:lnTo>
                      <a:pt x="357" y="793"/>
                    </a:lnTo>
                    <a:lnTo>
                      <a:pt x="357" y="523"/>
                    </a:lnTo>
                    <a:lnTo>
                      <a:pt x="387" y="589"/>
                    </a:lnTo>
                    <a:lnTo>
                      <a:pt x="402" y="568"/>
                    </a:lnTo>
                    <a:lnTo>
                      <a:pt x="394" y="538"/>
                    </a:lnTo>
                    <a:lnTo>
                      <a:pt x="394" y="516"/>
                    </a:lnTo>
                    <a:lnTo>
                      <a:pt x="387" y="509"/>
                    </a:lnTo>
                    <a:lnTo>
                      <a:pt x="423" y="582"/>
                    </a:lnTo>
                    <a:lnTo>
                      <a:pt x="423" y="734"/>
                    </a:lnTo>
                    <a:lnTo>
                      <a:pt x="453" y="822"/>
                    </a:lnTo>
                    <a:lnTo>
                      <a:pt x="394" y="793"/>
                    </a:lnTo>
                    <a:lnTo>
                      <a:pt x="387" y="800"/>
                    </a:lnTo>
                    <a:lnTo>
                      <a:pt x="474" y="873"/>
                    </a:lnTo>
                    <a:lnTo>
                      <a:pt x="511" y="946"/>
                    </a:lnTo>
                    <a:lnTo>
                      <a:pt x="540" y="960"/>
                    </a:lnTo>
                    <a:lnTo>
                      <a:pt x="554" y="1011"/>
                    </a:lnTo>
                    <a:lnTo>
                      <a:pt x="154" y="633"/>
                    </a:lnTo>
                    <a:lnTo>
                      <a:pt x="45" y="465"/>
                    </a:lnTo>
                    <a:lnTo>
                      <a:pt x="0" y="326"/>
                    </a:lnTo>
                    <a:lnTo>
                      <a:pt x="0" y="320"/>
                    </a:lnTo>
                    <a:lnTo>
                      <a:pt x="23" y="298"/>
                    </a:lnTo>
                    <a:lnTo>
                      <a:pt x="15" y="283"/>
                    </a:lnTo>
                    <a:lnTo>
                      <a:pt x="176" y="35"/>
                    </a:lnTo>
                    <a:lnTo>
                      <a:pt x="183" y="0"/>
                    </a:lnTo>
                    <a:lnTo>
                      <a:pt x="212" y="109"/>
                    </a:lnTo>
                    <a:lnTo>
                      <a:pt x="154" y="211"/>
                    </a:lnTo>
                    <a:close/>
                  </a:path>
                </a:pathLst>
              </a:custGeom>
              <a:solidFill>
                <a:srgbClr val="EE9C84"/>
              </a:solidFill>
              <a:ln w="9525">
                <a:noFill/>
                <a:round/>
                <a:headEnd/>
                <a:tailEnd/>
              </a:ln>
            </p:spPr>
            <p:txBody>
              <a:bodyPr>
                <a:prstTxWarp prst="textNoShape">
                  <a:avLst/>
                </a:prstTxWarp>
              </a:bodyPr>
              <a:lstStyle/>
              <a:p>
                <a:endParaRPr lang="en-US"/>
              </a:p>
            </p:txBody>
          </p:sp>
          <p:sp>
            <p:nvSpPr>
              <p:cNvPr id="51858" name="Freeform 454"/>
              <p:cNvSpPr>
                <a:spLocks noChangeAspect="1"/>
              </p:cNvSpPr>
              <p:nvPr/>
            </p:nvSpPr>
            <p:spPr bwMode="auto">
              <a:xfrm>
                <a:off x="2641" y="3262"/>
                <a:ext cx="28" cy="57"/>
              </a:xfrm>
              <a:custGeom>
                <a:avLst/>
                <a:gdLst>
                  <a:gd name="T0" fmla="*/ 80 w 219"/>
                  <a:gd name="T1" fmla="*/ 246 h 451"/>
                  <a:gd name="T2" fmla="*/ 102 w 219"/>
                  <a:gd name="T3" fmla="*/ 326 h 451"/>
                  <a:gd name="T4" fmla="*/ 124 w 219"/>
                  <a:gd name="T5" fmla="*/ 283 h 451"/>
                  <a:gd name="T6" fmla="*/ 116 w 219"/>
                  <a:gd name="T7" fmla="*/ 130 h 451"/>
                  <a:gd name="T8" fmla="*/ 197 w 219"/>
                  <a:gd name="T9" fmla="*/ 211 h 451"/>
                  <a:gd name="T10" fmla="*/ 197 w 219"/>
                  <a:gd name="T11" fmla="*/ 378 h 451"/>
                  <a:gd name="T12" fmla="*/ 219 w 219"/>
                  <a:gd name="T13" fmla="*/ 436 h 451"/>
                  <a:gd name="T14" fmla="*/ 219 w 219"/>
                  <a:gd name="T15" fmla="*/ 451 h 451"/>
                  <a:gd name="T16" fmla="*/ 131 w 219"/>
                  <a:gd name="T17" fmla="*/ 400 h 451"/>
                  <a:gd name="T18" fmla="*/ 124 w 219"/>
                  <a:gd name="T19" fmla="*/ 356 h 451"/>
                  <a:gd name="T20" fmla="*/ 116 w 219"/>
                  <a:gd name="T21" fmla="*/ 349 h 451"/>
                  <a:gd name="T22" fmla="*/ 102 w 219"/>
                  <a:gd name="T23" fmla="*/ 356 h 451"/>
                  <a:gd name="T24" fmla="*/ 36 w 219"/>
                  <a:gd name="T25" fmla="*/ 326 h 451"/>
                  <a:gd name="T26" fmla="*/ 0 w 219"/>
                  <a:gd name="T27" fmla="*/ 246 h 451"/>
                  <a:gd name="T28" fmla="*/ 7 w 219"/>
                  <a:gd name="T29" fmla="*/ 0 h 451"/>
                  <a:gd name="T30" fmla="*/ 59 w 219"/>
                  <a:gd name="T31" fmla="*/ 65 h 451"/>
                  <a:gd name="T32" fmla="*/ 80 w 219"/>
                  <a:gd name="T33" fmla="*/ 246 h 45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19"/>
                  <a:gd name="T52" fmla="*/ 0 h 451"/>
                  <a:gd name="T53" fmla="*/ 219 w 219"/>
                  <a:gd name="T54" fmla="*/ 451 h 45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19" h="451">
                    <a:moveTo>
                      <a:pt x="80" y="246"/>
                    </a:moveTo>
                    <a:lnTo>
                      <a:pt x="102" y="326"/>
                    </a:lnTo>
                    <a:lnTo>
                      <a:pt x="124" y="283"/>
                    </a:lnTo>
                    <a:lnTo>
                      <a:pt x="116" y="130"/>
                    </a:lnTo>
                    <a:lnTo>
                      <a:pt x="197" y="211"/>
                    </a:lnTo>
                    <a:lnTo>
                      <a:pt x="197" y="378"/>
                    </a:lnTo>
                    <a:lnTo>
                      <a:pt x="219" y="436"/>
                    </a:lnTo>
                    <a:lnTo>
                      <a:pt x="219" y="451"/>
                    </a:lnTo>
                    <a:lnTo>
                      <a:pt x="131" y="400"/>
                    </a:lnTo>
                    <a:lnTo>
                      <a:pt x="124" y="356"/>
                    </a:lnTo>
                    <a:lnTo>
                      <a:pt x="116" y="349"/>
                    </a:lnTo>
                    <a:lnTo>
                      <a:pt x="102" y="356"/>
                    </a:lnTo>
                    <a:lnTo>
                      <a:pt x="36" y="326"/>
                    </a:lnTo>
                    <a:lnTo>
                      <a:pt x="0" y="246"/>
                    </a:lnTo>
                    <a:lnTo>
                      <a:pt x="7" y="0"/>
                    </a:lnTo>
                    <a:lnTo>
                      <a:pt x="59" y="65"/>
                    </a:lnTo>
                    <a:lnTo>
                      <a:pt x="80" y="246"/>
                    </a:lnTo>
                    <a:close/>
                  </a:path>
                </a:pathLst>
              </a:custGeom>
              <a:solidFill>
                <a:srgbClr val="96946B"/>
              </a:solidFill>
              <a:ln w="9525">
                <a:noFill/>
                <a:round/>
                <a:headEnd/>
                <a:tailEnd/>
              </a:ln>
            </p:spPr>
            <p:txBody>
              <a:bodyPr>
                <a:prstTxWarp prst="textNoShape">
                  <a:avLst/>
                </a:prstTxWarp>
              </a:bodyPr>
              <a:lstStyle/>
              <a:p>
                <a:endParaRPr lang="en-US"/>
              </a:p>
            </p:txBody>
          </p:sp>
          <p:sp>
            <p:nvSpPr>
              <p:cNvPr id="51859" name="Freeform 455"/>
              <p:cNvSpPr>
                <a:spLocks noChangeAspect="1"/>
              </p:cNvSpPr>
              <p:nvPr/>
            </p:nvSpPr>
            <p:spPr bwMode="auto">
              <a:xfrm>
                <a:off x="2660" y="3262"/>
                <a:ext cx="38" cy="14"/>
              </a:xfrm>
              <a:custGeom>
                <a:avLst/>
                <a:gdLst>
                  <a:gd name="T0" fmla="*/ 285 w 307"/>
                  <a:gd name="T1" fmla="*/ 72 h 109"/>
                  <a:gd name="T2" fmla="*/ 307 w 307"/>
                  <a:gd name="T3" fmla="*/ 94 h 109"/>
                  <a:gd name="T4" fmla="*/ 271 w 307"/>
                  <a:gd name="T5" fmla="*/ 109 h 109"/>
                  <a:gd name="T6" fmla="*/ 197 w 307"/>
                  <a:gd name="T7" fmla="*/ 50 h 109"/>
                  <a:gd name="T8" fmla="*/ 59 w 307"/>
                  <a:gd name="T9" fmla="*/ 35 h 109"/>
                  <a:gd name="T10" fmla="*/ 0 w 307"/>
                  <a:gd name="T11" fmla="*/ 72 h 109"/>
                  <a:gd name="T12" fmla="*/ 0 w 307"/>
                  <a:gd name="T13" fmla="*/ 21 h 109"/>
                  <a:gd name="T14" fmla="*/ 74 w 307"/>
                  <a:gd name="T15" fmla="*/ 0 h 109"/>
                  <a:gd name="T16" fmla="*/ 234 w 307"/>
                  <a:gd name="T17" fmla="*/ 43 h 109"/>
                  <a:gd name="T18" fmla="*/ 285 w 307"/>
                  <a:gd name="T19" fmla="*/ 72 h 10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07"/>
                  <a:gd name="T31" fmla="*/ 0 h 109"/>
                  <a:gd name="T32" fmla="*/ 307 w 307"/>
                  <a:gd name="T33" fmla="*/ 109 h 10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07" h="109">
                    <a:moveTo>
                      <a:pt x="285" y="72"/>
                    </a:moveTo>
                    <a:lnTo>
                      <a:pt x="307" y="94"/>
                    </a:lnTo>
                    <a:lnTo>
                      <a:pt x="271" y="109"/>
                    </a:lnTo>
                    <a:lnTo>
                      <a:pt x="197" y="50"/>
                    </a:lnTo>
                    <a:lnTo>
                      <a:pt x="59" y="35"/>
                    </a:lnTo>
                    <a:lnTo>
                      <a:pt x="0" y="72"/>
                    </a:lnTo>
                    <a:lnTo>
                      <a:pt x="0" y="21"/>
                    </a:lnTo>
                    <a:lnTo>
                      <a:pt x="74" y="0"/>
                    </a:lnTo>
                    <a:lnTo>
                      <a:pt x="234" y="43"/>
                    </a:lnTo>
                    <a:lnTo>
                      <a:pt x="285" y="72"/>
                    </a:lnTo>
                    <a:close/>
                  </a:path>
                </a:pathLst>
              </a:custGeom>
              <a:solidFill>
                <a:srgbClr val="1F1A17"/>
              </a:solidFill>
              <a:ln w="9525">
                <a:noFill/>
                <a:round/>
                <a:headEnd/>
                <a:tailEnd/>
              </a:ln>
            </p:spPr>
            <p:txBody>
              <a:bodyPr>
                <a:prstTxWarp prst="textNoShape">
                  <a:avLst/>
                </a:prstTxWarp>
              </a:bodyPr>
              <a:lstStyle/>
              <a:p>
                <a:endParaRPr lang="en-US"/>
              </a:p>
            </p:txBody>
          </p:sp>
          <p:sp>
            <p:nvSpPr>
              <p:cNvPr id="51860" name="Freeform 456"/>
              <p:cNvSpPr>
                <a:spLocks noChangeAspect="1"/>
              </p:cNvSpPr>
              <p:nvPr/>
            </p:nvSpPr>
            <p:spPr bwMode="auto">
              <a:xfrm>
                <a:off x="705" y="3265"/>
                <a:ext cx="74" cy="15"/>
              </a:xfrm>
              <a:custGeom>
                <a:avLst/>
                <a:gdLst>
                  <a:gd name="T0" fmla="*/ 560 w 590"/>
                  <a:gd name="T1" fmla="*/ 51 h 116"/>
                  <a:gd name="T2" fmla="*/ 568 w 590"/>
                  <a:gd name="T3" fmla="*/ 65 h 116"/>
                  <a:gd name="T4" fmla="*/ 590 w 590"/>
                  <a:gd name="T5" fmla="*/ 65 h 116"/>
                  <a:gd name="T6" fmla="*/ 225 w 590"/>
                  <a:gd name="T7" fmla="*/ 94 h 116"/>
                  <a:gd name="T8" fmla="*/ 160 w 590"/>
                  <a:gd name="T9" fmla="*/ 116 h 116"/>
                  <a:gd name="T10" fmla="*/ 86 w 590"/>
                  <a:gd name="T11" fmla="*/ 94 h 116"/>
                  <a:gd name="T12" fmla="*/ 0 w 590"/>
                  <a:gd name="T13" fmla="*/ 109 h 116"/>
                  <a:gd name="T14" fmla="*/ 174 w 590"/>
                  <a:gd name="T15" fmla="*/ 65 h 116"/>
                  <a:gd name="T16" fmla="*/ 393 w 590"/>
                  <a:gd name="T17" fmla="*/ 73 h 116"/>
                  <a:gd name="T18" fmla="*/ 414 w 590"/>
                  <a:gd name="T19" fmla="*/ 51 h 116"/>
                  <a:gd name="T20" fmla="*/ 379 w 590"/>
                  <a:gd name="T21" fmla="*/ 22 h 116"/>
                  <a:gd name="T22" fmla="*/ 277 w 590"/>
                  <a:gd name="T23" fmla="*/ 22 h 116"/>
                  <a:gd name="T24" fmla="*/ 357 w 590"/>
                  <a:gd name="T25" fmla="*/ 14 h 116"/>
                  <a:gd name="T26" fmla="*/ 371 w 590"/>
                  <a:gd name="T27" fmla="*/ 0 h 116"/>
                  <a:gd name="T28" fmla="*/ 437 w 590"/>
                  <a:gd name="T29" fmla="*/ 29 h 116"/>
                  <a:gd name="T30" fmla="*/ 560 w 590"/>
                  <a:gd name="T31" fmla="*/ 51 h 11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590"/>
                  <a:gd name="T49" fmla="*/ 0 h 116"/>
                  <a:gd name="T50" fmla="*/ 590 w 590"/>
                  <a:gd name="T51" fmla="*/ 116 h 11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590" h="116">
                    <a:moveTo>
                      <a:pt x="560" y="51"/>
                    </a:moveTo>
                    <a:lnTo>
                      <a:pt x="568" y="65"/>
                    </a:lnTo>
                    <a:lnTo>
                      <a:pt x="590" y="65"/>
                    </a:lnTo>
                    <a:lnTo>
                      <a:pt x="225" y="94"/>
                    </a:lnTo>
                    <a:lnTo>
                      <a:pt x="160" y="116"/>
                    </a:lnTo>
                    <a:lnTo>
                      <a:pt x="86" y="94"/>
                    </a:lnTo>
                    <a:lnTo>
                      <a:pt x="0" y="109"/>
                    </a:lnTo>
                    <a:lnTo>
                      <a:pt x="174" y="65"/>
                    </a:lnTo>
                    <a:lnTo>
                      <a:pt x="393" y="73"/>
                    </a:lnTo>
                    <a:lnTo>
                      <a:pt x="414" y="51"/>
                    </a:lnTo>
                    <a:lnTo>
                      <a:pt x="379" y="22"/>
                    </a:lnTo>
                    <a:lnTo>
                      <a:pt x="277" y="22"/>
                    </a:lnTo>
                    <a:lnTo>
                      <a:pt x="357" y="14"/>
                    </a:lnTo>
                    <a:lnTo>
                      <a:pt x="371" y="0"/>
                    </a:lnTo>
                    <a:lnTo>
                      <a:pt x="437" y="29"/>
                    </a:lnTo>
                    <a:lnTo>
                      <a:pt x="560" y="51"/>
                    </a:lnTo>
                    <a:close/>
                  </a:path>
                </a:pathLst>
              </a:custGeom>
              <a:solidFill>
                <a:srgbClr val="3D9B8E"/>
              </a:solidFill>
              <a:ln w="9525">
                <a:noFill/>
                <a:round/>
                <a:headEnd/>
                <a:tailEnd/>
              </a:ln>
            </p:spPr>
            <p:txBody>
              <a:bodyPr>
                <a:prstTxWarp prst="textNoShape">
                  <a:avLst/>
                </a:prstTxWarp>
              </a:bodyPr>
              <a:lstStyle/>
              <a:p>
                <a:endParaRPr lang="en-US"/>
              </a:p>
            </p:txBody>
          </p:sp>
          <p:sp>
            <p:nvSpPr>
              <p:cNvPr id="51861" name="Rectangle 457"/>
              <p:cNvSpPr>
                <a:spLocks noChangeAspect="1" noChangeArrowheads="1"/>
              </p:cNvSpPr>
              <p:nvPr/>
            </p:nvSpPr>
            <p:spPr bwMode="auto">
              <a:xfrm>
                <a:off x="2536" y="3265"/>
                <a:ext cx="1" cy="6"/>
              </a:xfrm>
              <a:prstGeom prst="rect">
                <a:avLst/>
              </a:prstGeom>
              <a:solidFill>
                <a:srgbClr val="1F1A17"/>
              </a:solidFill>
              <a:ln w="9525">
                <a:noFill/>
                <a:miter lim="800000"/>
                <a:headEnd/>
                <a:tailEnd/>
              </a:ln>
            </p:spPr>
            <p:txBody>
              <a:bodyPr>
                <a:prstTxWarp prst="textNoShape">
                  <a:avLst/>
                </a:prstTxWarp>
              </a:bodyPr>
              <a:lstStyle/>
              <a:p>
                <a:endParaRPr lang="en-US"/>
              </a:p>
            </p:txBody>
          </p:sp>
          <p:sp>
            <p:nvSpPr>
              <p:cNvPr id="51862" name="Freeform 458"/>
              <p:cNvSpPr>
                <a:spLocks noChangeAspect="1"/>
              </p:cNvSpPr>
              <p:nvPr/>
            </p:nvSpPr>
            <p:spPr bwMode="auto">
              <a:xfrm>
                <a:off x="1986" y="3269"/>
                <a:ext cx="4" cy="16"/>
              </a:xfrm>
              <a:custGeom>
                <a:avLst/>
                <a:gdLst>
                  <a:gd name="T0" fmla="*/ 37 w 37"/>
                  <a:gd name="T1" fmla="*/ 0 h 131"/>
                  <a:gd name="T2" fmla="*/ 0 w 37"/>
                  <a:gd name="T3" fmla="*/ 131 h 131"/>
                  <a:gd name="T4" fmla="*/ 37 w 37"/>
                  <a:gd name="T5" fmla="*/ 0 h 131"/>
                  <a:gd name="T6" fmla="*/ 0 60000 65536"/>
                  <a:gd name="T7" fmla="*/ 0 60000 65536"/>
                  <a:gd name="T8" fmla="*/ 0 60000 65536"/>
                  <a:gd name="T9" fmla="*/ 0 w 37"/>
                  <a:gd name="T10" fmla="*/ 0 h 131"/>
                  <a:gd name="T11" fmla="*/ 37 w 37"/>
                  <a:gd name="T12" fmla="*/ 131 h 131"/>
                </a:gdLst>
                <a:ahLst/>
                <a:cxnLst>
                  <a:cxn ang="T6">
                    <a:pos x="T0" y="T1"/>
                  </a:cxn>
                  <a:cxn ang="T7">
                    <a:pos x="T2" y="T3"/>
                  </a:cxn>
                  <a:cxn ang="T8">
                    <a:pos x="T4" y="T5"/>
                  </a:cxn>
                </a:cxnLst>
                <a:rect l="T9" t="T10" r="T11" b="T12"/>
                <a:pathLst>
                  <a:path w="37" h="131">
                    <a:moveTo>
                      <a:pt x="37" y="0"/>
                    </a:moveTo>
                    <a:lnTo>
                      <a:pt x="0" y="131"/>
                    </a:lnTo>
                    <a:lnTo>
                      <a:pt x="37" y="0"/>
                    </a:lnTo>
                    <a:close/>
                  </a:path>
                </a:pathLst>
              </a:custGeom>
              <a:solidFill>
                <a:srgbClr val="1F1A17"/>
              </a:solidFill>
              <a:ln w="9525">
                <a:noFill/>
                <a:round/>
                <a:headEnd/>
                <a:tailEnd/>
              </a:ln>
            </p:spPr>
            <p:txBody>
              <a:bodyPr>
                <a:prstTxWarp prst="textNoShape">
                  <a:avLst/>
                </a:prstTxWarp>
              </a:bodyPr>
              <a:lstStyle/>
              <a:p>
                <a:endParaRPr lang="en-US"/>
              </a:p>
            </p:txBody>
          </p:sp>
          <p:sp>
            <p:nvSpPr>
              <p:cNvPr id="51863" name="Freeform 459"/>
              <p:cNvSpPr>
                <a:spLocks noChangeAspect="1"/>
              </p:cNvSpPr>
              <p:nvPr/>
            </p:nvSpPr>
            <p:spPr bwMode="auto">
              <a:xfrm>
                <a:off x="1807" y="3271"/>
                <a:ext cx="7" cy="110"/>
              </a:xfrm>
              <a:custGeom>
                <a:avLst/>
                <a:gdLst>
                  <a:gd name="T0" fmla="*/ 51 w 51"/>
                  <a:gd name="T1" fmla="*/ 539 h 874"/>
                  <a:gd name="T2" fmla="*/ 51 w 51"/>
                  <a:gd name="T3" fmla="*/ 867 h 874"/>
                  <a:gd name="T4" fmla="*/ 43 w 51"/>
                  <a:gd name="T5" fmla="*/ 874 h 874"/>
                  <a:gd name="T6" fmla="*/ 21 w 51"/>
                  <a:gd name="T7" fmla="*/ 416 h 874"/>
                  <a:gd name="T8" fmla="*/ 0 w 51"/>
                  <a:gd name="T9" fmla="*/ 371 h 874"/>
                  <a:gd name="T10" fmla="*/ 28 w 51"/>
                  <a:gd name="T11" fmla="*/ 58 h 874"/>
                  <a:gd name="T12" fmla="*/ 51 w 51"/>
                  <a:gd name="T13" fmla="*/ 0 h 874"/>
                  <a:gd name="T14" fmla="*/ 6 w 51"/>
                  <a:gd name="T15" fmla="*/ 306 h 874"/>
                  <a:gd name="T16" fmla="*/ 51 w 51"/>
                  <a:gd name="T17" fmla="*/ 539 h 87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1"/>
                  <a:gd name="T28" fmla="*/ 0 h 874"/>
                  <a:gd name="T29" fmla="*/ 51 w 51"/>
                  <a:gd name="T30" fmla="*/ 874 h 87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1" h="874">
                    <a:moveTo>
                      <a:pt x="51" y="539"/>
                    </a:moveTo>
                    <a:lnTo>
                      <a:pt x="51" y="867"/>
                    </a:lnTo>
                    <a:lnTo>
                      <a:pt x="43" y="874"/>
                    </a:lnTo>
                    <a:lnTo>
                      <a:pt x="21" y="416"/>
                    </a:lnTo>
                    <a:lnTo>
                      <a:pt x="0" y="371"/>
                    </a:lnTo>
                    <a:lnTo>
                      <a:pt x="28" y="58"/>
                    </a:lnTo>
                    <a:lnTo>
                      <a:pt x="51" y="0"/>
                    </a:lnTo>
                    <a:lnTo>
                      <a:pt x="6" y="306"/>
                    </a:lnTo>
                    <a:lnTo>
                      <a:pt x="51" y="539"/>
                    </a:lnTo>
                    <a:close/>
                  </a:path>
                </a:pathLst>
              </a:custGeom>
              <a:solidFill>
                <a:srgbClr val="1F1A17"/>
              </a:solidFill>
              <a:ln w="9525">
                <a:noFill/>
                <a:round/>
                <a:headEnd/>
                <a:tailEnd/>
              </a:ln>
            </p:spPr>
            <p:txBody>
              <a:bodyPr>
                <a:prstTxWarp prst="textNoShape">
                  <a:avLst/>
                </a:prstTxWarp>
              </a:bodyPr>
              <a:lstStyle/>
              <a:p>
                <a:endParaRPr lang="en-US"/>
              </a:p>
            </p:txBody>
          </p:sp>
          <p:sp>
            <p:nvSpPr>
              <p:cNvPr id="51864" name="Freeform 460"/>
              <p:cNvSpPr>
                <a:spLocks noChangeAspect="1"/>
              </p:cNvSpPr>
              <p:nvPr/>
            </p:nvSpPr>
            <p:spPr bwMode="auto">
              <a:xfrm>
                <a:off x="1163" y="3273"/>
                <a:ext cx="18" cy="54"/>
              </a:xfrm>
              <a:custGeom>
                <a:avLst/>
                <a:gdLst>
                  <a:gd name="T0" fmla="*/ 22 w 139"/>
                  <a:gd name="T1" fmla="*/ 44 h 430"/>
                  <a:gd name="T2" fmla="*/ 15 w 139"/>
                  <a:gd name="T3" fmla="*/ 44 h 430"/>
                  <a:gd name="T4" fmla="*/ 30 w 139"/>
                  <a:gd name="T5" fmla="*/ 117 h 430"/>
                  <a:gd name="T6" fmla="*/ 110 w 139"/>
                  <a:gd name="T7" fmla="*/ 263 h 430"/>
                  <a:gd name="T8" fmla="*/ 139 w 139"/>
                  <a:gd name="T9" fmla="*/ 285 h 430"/>
                  <a:gd name="T10" fmla="*/ 124 w 139"/>
                  <a:gd name="T11" fmla="*/ 430 h 430"/>
                  <a:gd name="T12" fmla="*/ 44 w 139"/>
                  <a:gd name="T13" fmla="*/ 270 h 430"/>
                  <a:gd name="T14" fmla="*/ 44 w 139"/>
                  <a:gd name="T15" fmla="*/ 255 h 430"/>
                  <a:gd name="T16" fmla="*/ 15 w 139"/>
                  <a:gd name="T17" fmla="*/ 175 h 430"/>
                  <a:gd name="T18" fmla="*/ 22 w 139"/>
                  <a:gd name="T19" fmla="*/ 146 h 430"/>
                  <a:gd name="T20" fmla="*/ 0 w 139"/>
                  <a:gd name="T21" fmla="*/ 66 h 430"/>
                  <a:gd name="T22" fmla="*/ 15 w 139"/>
                  <a:gd name="T23" fmla="*/ 0 h 430"/>
                  <a:gd name="T24" fmla="*/ 15 w 139"/>
                  <a:gd name="T25" fmla="*/ 29 h 430"/>
                  <a:gd name="T26" fmla="*/ 22 w 139"/>
                  <a:gd name="T27" fmla="*/ 44 h 430"/>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39"/>
                  <a:gd name="T43" fmla="*/ 0 h 430"/>
                  <a:gd name="T44" fmla="*/ 139 w 139"/>
                  <a:gd name="T45" fmla="*/ 430 h 430"/>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39" h="430">
                    <a:moveTo>
                      <a:pt x="22" y="44"/>
                    </a:moveTo>
                    <a:lnTo>
                      <a:pt x="15" y="44"/>
                    </a:lnTo>
                    <a:lnTo>
                      <a:pt x="30" y="117"/>
                    </a:lnTo>
                    <a:lnTo>
                      <a:pt x="110" y="263"/>
                    </a:lnTo>
                    <a:lnTo>
                      <a:pt x="139" y="285"/>
                    </a:lnTo>
                    <a:lnTo>
                      <a:pt x="124" y="430"/>
                    </a:lnTo>
                    <a:lnTo>
                      <a:pt x="44" y="270"/>
                    </a:lnTo>
                    <a:lnTo>
                      <a:pt x="44" y="255"/>
                    </a:lnTo>
                    <a:lnTo>
                      <a:pt x="15" y="175"/>
                    </a:lnTo>
                    <a:lnTo>
                      <a:pt x="22" y="146"/>
                    </a:lnTo>
                    <a:lnTo>
                      <a:pt x="0" y="66"/>
                    </a:lnTo>
                    <a:lnTo>
                      <a:pt x="15" y="0"/>
                    </a:lnTo>
                    <a:lnTo>
                      <a:pt x="15" y="29"/>
                    </a:lnTo>
                    <a:lnTo>
                      <a:pt x="22" y="44"/>
                    </a:lnTo>
                    <a:close/>
                  </a:path>
                </a:pathLst>
              </a:custGeom>
              <a:solidFill>
                <a:srgbClr val="B5DC7C"/>
              </a:solidFill>
              <a:ln w="9525">
                <a:noFill/>
                <a:round/>
                <a:headEnd/>
                <a:tailEnd/>
              </a:ln>
            </p:spPr>
            <p:txBody>
              <a:bodyPr>
                <a:prstTxWarp prst="textNoShape">
                  <a:avLst/>
                </a:prstTxWarp>
              </a:bodyPr>
              <a:lstStyle/>
              <a:p>
                <a:endParaRPr lang="en-US"/>
              </a:p>
            </p:txBody>
          </p:sp>
          <p:sp>
            <p:nvSpPr>
              <p:cNvPr id="51865" name="Freeform 461"/>
              <p:cNvSpPr>
                <a:spLocks noChangeAspect="1"/>
              </p:cNvSpPr>
              <p:nvPr/>
            </p:nvSpPr>
            <p:spPr bwMode="auto">
              <a:xfrm>
                <a:off x="790" y="3274"/>
                <a:ext cx="56" cy="26"/>
              </a:xfrm>
              <a:custGeom>
                <a:avLst/>
                <a:gdLst>
                  <a:gd name="T0" fmla="*/ 262 w 451"/>
                  <a:gd name="T1" fmla="*/ 138 h 204"/>
                  <a:gd name="T2" fmla="*/ 80 w 451"/>
                  <a:gd name="T3" fmla="*/ 204 h 204"/>
                  <a:gd name="T4" fmla="*/ 0 w 451"/>
                  <a:gd name="T5" fmla="*/ 182 h 204"/>
                  <a:gd name="T6" fmla="*/ 285 w 451"/>
                  <a:gd name="T7" fmla="*/ 36 h 204"/>
                  <a:gd name="T8" fmla="*/ 285 w 451"/>
                  <a:gd name="T9" fmla="*/ 21 h 204"/>
                  <a:gd name="T10" fmla="*/ 291 w 451"/>
                  <a:gd name="T11" fmla="*/ 21 h 204"/>
                  <a:gd name="T12" fmla="*/ 320 w 451"/>
                  <a:gd name="T13" fmla="*/ 0 h 204"/>
                  <a:gd name="T14" fmla="*/ 451 w 451"/>
                  <a:gd name="T15" fmla="*/ 0 h 204"/>
                  <a:gd name="T16" fmla="*/ 262 w 451"/>
                  <a:gd name="T17" fmla="*/ 138 h 20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51"/>
                  <a:gd name="T28" fmla="*/ 0 h 204"/>
                  <a:gd name="T29" fmla="*/ 451 w 451"/>
                  <a:gd name="T30" fmla="*/ 204 h 20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51" h="204">
                    <a:moveTo>
                      <a:pt x="262" y="138"/>
                    </a:moveTo>
                    <a:lnTo>
                      <a:pt x="80" y="204"/>
                    </a:lnTo>
                    <a:lnTo>
                      <a:pt x="0" y="182"/>
                    </a:lnTo>
                    <a:lnTo>
                      <a:pt x="285" y="36"/>
                    </a:lnTo>
                    <a:lnTo>
                      <a:pt x="285" y="21"/>
                    </a:lnTo>
                    <a:lnTo>
                      <a:pt x="291" y="21"/>
                    </a:lnTo>
                    <a:lnTo>
                      <a:pt x="320" y="0"/>
                    </a:lnTo>
                    <a:lnTo>
                      <a:pt x="451" y="0"/>
                    </a:lnTo>
                    <a:lnTo>
                      <a:pt x="262" y="138"/>
                    </a:lnTo>
                    <a:close/>
                  </a:path>
                </a:pathLst>
              </a:custGeom>
              <a:solidFill>
                <a:srgbClr val="BBB2D6"/>
              </a:solidFill>
              <a:ln w="9525">
                <a:noFill/>
                <a:round/>
                <a:headEnd/>
                <a:tailEnd/>
              </a:ln>
            </p:spPr>
            <p:txBody>
              <a:bodyPr>
                <a:prstTxWarp prst="textNoShape">
                  <a:avLst/>
                </a:prstTxWarp>
              </a:bodyPr>
              <a:lstStyle/>
              <a:p>
                <a:endParaRPr lang="en-US"/>
              </a:p>
            </p:txBody>
          </p:sp>
          <p:sp>
            <p:nvSpPr>
              <p:cNvPr id="51866" name="Freeform 462"/>
              <p:cNvSpPr>
                <a:spLocks noChangeAspect="1"/>
              </p:cNvSpPr>
              <p:nvPr/>
            </p:nvSpPr>
            <p:spPr bwMode="auto">
              <a:xfrm>
                <a:off x="823" y="3274"/>
                <a:ext cx="183" cy="262"/>
              </a:xfrm>
              <a:custGeom>
                <a:avLst/>
                <a:gdLst>
                  <a:gd name="T0" fmla="*/ 1166 w 1465"/>
                  <a:gd name="T1" fmla="*/ 852 h 2098"/>
                  <a:gd name="T2" fmla="*/ 692 w 1465"/>
                  <a:gd name="T3" fmla="*/ 1464 h 2098"/>
                  <a:gd name="T4" fmla="*/ 29 w 1465"/>
                  <a:gd name="T5" fmla="*/ 2032 h 2098"/>
                  <a:gd name="T6" fmla="*/ 74 w 1465"/>
                  <a:gd name="T7" fmla="*/ 1776 h 2098"/>
                  <a:gd name="T8" fmla="*/ 197 w 1465"/>
                  <a:gd name="T9" fmla="*/ 1530 h 2098"/>
                  <a:gd name="T10" fmla="*/ 146 w 1465"/>
                  <a:gd name="T11" fmla="*/ 1835 h 2098"/>
                  <a:gd name="T12" fmla="*/ 168 w 1465"/>
                  <a:gd name="T13" fmla="*/ 1842 h 2098"/>
                  <a:gd name="T14" fmla="*/ 263 w 1465"/>
                  <a:gd name="T15" fmla="*/ 1434 h 2098"/>
                  <a:gd name="T16" fmla="*/ 423 w 1465"/>
                  <a:gd name="T17" fmla="*/ 1551 h 2098"/>
                  <a:gd name="T18" fmla="*/ 496 w 1465"/>
                  <a:gd name="T19" fmla="*/ 1208 h 2098"/>
                  <a:gd name="T20" fmla="*/ 546 w 1465"/>
                  <a:gd name="T21" fmla="*/ 1296 h 2098"/>
                  <a:gd name="T22" fmla="*/ 569 w 1465"/>
                  <a:gd name="T23" fmla="*/ 1442 h 2098"/>
                  <a:gd name="T24" fmla="*/ 736 w 1465"/>
                  <a:gd name="T25" fmla="*/ 794 h 2098"/>
                  <a:gd name="T26" fmla="*/ 751 w 1465"/>
                  <a:gd name="T27" fmla="*/ 823 h 2098"/>
                  <a:gd name="T28" fmla="*/ 671 w 1465"/>
                  <a:gd name="T29" fmla="*/ 1274 h 2098"/>
                  <a:gd name="T30" fmla="*/ 692 w 1465"/>
                  <a:gd name="T31" fmla="*/ 1282 h 2098"/>
                  <a:gd name="T32" fmla="*/ 736 w 1465"/>
                  <a:gd name="T33" fmla="*/ 990 h 2098"/>
                  <a:gd name="T34" fmla="*/ 882 w 1465"/>
                  <a:gd name="T35" fmla="*/ 677 h 2098"/>
                  <a:gd name="T36" fmla="*/ 903 w 1465"/>
                  <a:gd name="T37" fmla="*/ 611 h 2098"/>
                  <a:gd name="T38" fmla="*/ 860 w 1465"/>
                  <a:gd name="T39" fmla="*/ 735 h 2098"/>
                  <a:gd name="T40" fmla="*/ 831 w 1465"/>
                  <a:gd name="T41" fmla="*/ 1136 h 2098"/>
                  <a:gd name="T42" fmla="*/ 897 w 1465"/>
                  <a:gd name="T43" fmla="*/ 771 h 2098"/>
                  <a:gd name="T44" fmla="*/ 1028 w 1465"/>
                  <a:gd name="T45" fmla="*/ 509 h 2098"/>
                  <a:gd name="T46" fmla="*/ 1042 w 1465"/>
                  <a:gd name="T47" fmla="*/ 451 h 2098"/>
                  <a:gd name="T48" fmla="*/ 1064 w 1465"/>
                  <a:gd name="T49" fmla="*/ 444 h 2098"/>
                  <a:gd name="T50" fmla="*/ 933 w 1465"/>
                  <a:gd name="T51" fmla="*/ 983 h 2098"/>
                  <a:gd name="T52" fmla="*/ 948 w 1465"/>
                  <a:gd name="T53" fmla="*/ 1063 h 2098"/>
                  <a:gd name="T54" fmla="*/ 1122 w 1465"/>
                  <a:gd name="T55" fmla="*/ 415 h 2098"/>
                  <a:gd name="T56" fmla="*/ 1050 w 1465"/>
                  <a:gd name="T57" fmla="*/ 830 h 2098"/>
                  <a:gd name="T58" fmla="*/ 1093 w 1465"/>
                  <a:gd name="T59" fmla="*/ 830 h 2098"/>
                  <a:gd name="T60" fmla="*/ 1210 w 1465"/>
                  <a:gd name="T61" fmla="*/ 328 h 2098"/>
                  <a:gd name="T62" fmla="*/ 1348 w 1465"/>
                  <a:gd name="T63" fmla="*/ 131 h 2098"/>
                  <a:gd name="T64" fmla="*/ 1217 w 1465"/>
                  <a:gd name="T65" fmla="*/ 568 h 2098"/>
                  <a:gd name="T66" fmla="*/ 1254 w 1465"/>
                  <a:gd name="T67" fmla="*/ 605 h 2098"/>
                  <a:gd name="T68" fmla="*/ 1370 w 1465"/>
                  <a:gd name="T69" fmla="*/ 160 h 2098"/>
                  <a:gd name="T70" fmla="*/ 1414 w 1465"/>
                  <a:gd name="T71" fmla="*/ 58 h 2098"/>
                  <a:gd name="T72" fmla="*/ 1356 w 1465"/>
                  <a:gd name="T73" fmla="*/ 262 h 209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465"/>
                  <a:gd name="T112" fmla="*/ 0 h 2098"/>
                  <a:gd name="T113" fmla="*/ 1465 w 1465"/>
                  <a:gd name="T114" fmla="*/ 2098 h 2098"/>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465" h="2098">
                    <a:moveTo>
                      <a:pt x="1334" y="415"/>
                    </a:moveTo>
                    <a:lnTo>
                      <a:pt x="1166" y="852"/>
                    </a:lnTo>
                    <a:lnTo>
                      <a:pt x="991" y="1136"/>
                    </a:lnTo>
                    <a:lnTo>
                      <a:pt x="692" y="1464"/>
                    </a:lnTo>
                    <a:lnTo>
                      <a:pt x="263" y="1747"/>
                    </a:lnTo>
                    <a:lnTo>
                      <a:pt x="29" y="2032"/>
                    </a:lnTo>
                    <a:lnTo>
                      <a:pt x="0" y="2098"/>
                    </a:lnTo>
                    <a:lnTo>
                      <a:pt x="74" y="1776"/>
                    </a:lnTo>
                    <a:lnTo>
                      <a:pt x="175" y="1551"/>
                    </a:lnTo>
                    <a:lnTo>
                      <a:pt x="197" y="1530"/>
                    </a:lnTo>
                    <a:lnTo>
                      <a:pt x="168" y="1624"/>
                    </a:lnTo>
                    <a:lnTo>
                      <a:pt x="146" y="1835"/>
                    </a:lnTo>
                    <a:lnTo>
                      <a:pt x="160" y="1842"/>
                    </a:lnTo>
                    <a:lnTo>
                      <a:pt x="168" y="1842"/>
                    </a:lnTo>
                    <a:lnTo>
                      <a:pt x="197" y="1645"/>
                    </a:lnTo>
                    <a:lnTo>
                      <a:pt x="263" y="1434"/>
                    </a:lnTo>
                    <a:lnTo>
                      <a:pt x="503" y="1056"/>
                    </a:lnTo>
                    <a:lnTo>
                      <a:pt x="423" y="1551"/>
                    </a:lnTo>
                    <a:lnTo>
                      <a:pt x="445" y="1581"/>
                    </a:lnTo>
                    <a:lnTo>
                      <a:pt x="496" y="1208"/>
                    </a:lnTo>
                    <a:lnTo>
                      <a:pt x="597" y="946"/>
                    </a:lnTo>
                    <a:lnTo>
                      <a:pt x="546" y="1296"/>
                    </a:lnTo>
                    <a:lnTo>
                      <a:pt x="554" y="1434"/>
                    </a:lnTo>
                    <a:lnTo>
                      <a:pt x="569" y="1442"/>
                    </a:lnTo>
                    <a:lnTo>
                      <a:pt x="612" y="1077"/>
                    </a:lnTo>
                    <a:lnTo>
                      <a:pt x="736" y="794"/>
                    </a:lnTo>
                    <a:lnTo>
                      <a:pt x="788" y="735"/>
                    </a:lnTo>
                    <a:lnTo>
                      <a:pt x="751" y="823"/>
                    </a:lnTo>
                    <a:lnTo>
                      <a:pt x="685" y="1107"/>
                    </a:lnTo>
                    <a:lnTo>
                      <a:pt x="671" y="1274"/>
                    </a:lnTo>
                    <a:lnTo>
                      <a:pt x="685" y="1282"/>
                    </a:lnTo>
                    <a:lnTo>
                      <a:pt x="692" y="1282"/>
                    </a:lnTo>
                    <a:lnTo>
                      <a:pt x="714" y="1267"/>
                    </a:lnTo>
                    <a:lnTo>
                      <a:pt x="736" y="990"/>
                    </a:lnTo>
                    <a:lnTo>
                      <a:pt x="823" y="757"/>
                    </a:lnTo>
                    <a:lnTo>
                      <a:pt x="882" y="677"/>
                    </a:lnTo>
                    <a:lnTo>
                      <a:pt x="897" y="611"/>
                    </a:lnTo>
                    <a:lnTo>
                      <a:pt x="903" y="611"/>
                    </a:lnTo>
                    <a:lnTo>
                      <a:pt x="925" y="589"/>
                    </a:lnTo>
                    <a:lnTo>
                      <a:pt x="860" y="735"/>
                    </a:lnTo>
                    <a:lnTo>
                      <a:pt x="809" y="1114"/>
                    </a:lnTo>
                    <a:lnTo>
                      <a:pt x="831" y="1136"/>
                    </a:lnTo>
                    <a:lnTo>
                      <a:pt x="853" y="1063"/>
                    </a:lnTo>
                    <a:lnTo>
                      <a:pt x="897" y="771"/>
                    </a:lnTo>
                    <a:lnTo>
                      <a:pt x="999" y="539"/>
                    </a:lnTo>
                    <a:lnTo>
                      <a:pt x="1028" y="509"/>
                    </a:lnTo>
                    <a:lnTo>
                      <a:pt x="1028" y="495"/>
                    </a:lnTo>
                    <a:lnTo>
                      <a:pt x="1042" y="451"/>
                    </a:lnTo>
                    <a:lnTo>
                      <a:pt x="1050" y="451"/>
                    </a:lnTo>
                    <a:lnTo>
                      <a:pt x="1064" y="444"/>
                    </a:lnTo>
                    <a:lnTo>
                      <a:pt x="991" y="640"/>
                    </a:lnTo>
                    <a:lnTo>
                      <a:pt x="933" y="983"/>
                    </a:lnTo>
                    <a:lnTo>
                      <a:pt x="933" y="1056"/>
                    </a:lnTo>
                    <a:lnTo>
                      <a:pt x="948" y="1063"/>
                    </a:lnTo>
                    <a:lnTo>
                      <a:pt x="1050" y="583"/>
                    </a:lnTo>
                    <a:lnTo>
                      <a:pt x="1122" y="415"/>
                    </a:lnTo>
                    <a:lnTo>
                      <a:pt x="1050" y="800"/>
                    </a:lnTo>
                    <a:lnTo>
                      <a:pt x="1050" y="830"/>
                    </a:lnTo>
                    <a:lnTo>
                      <a:pt x="1071" y="852"/>
                    </a:lnTo>
                    <a:lnTo>
                      <a:pt x="1093" y="830"/>
                    </a:lnTo>
                    <a:lnTo>
                      <a:pt x="1115" y="619"/>
                    </a:lnTo>
                    <a:lnTo>
                      <a:pt x="1210" y="328"/>
                    </a:lnTo>
                    <a:lnTo>
                      <a:pt x="1319" y="160"/>
                    </a:lnTo>
                    <a:lnTo>
                      <a:pt x="1348" y="131"/>
                    </a:lnTo>
                    <a:lnTo>
                      <a:pt x="1254" y="320"/>
                    </a:lnTo>
                    <a:lnTo>
                      <a:pt x="1217" y="568"/>
                    </a:lnTo>
                    <a:lnTo>
                      <a:pt x="1239" y="605"/>
                    </a:lnTo>
                    <a:lnTo>
                      <a:pt x="1254" y="605"/>
                    </a:lnTo>
                    <a:lnTo>
                      <a:pt x="1276" y="394"/>
                    </a:lnTo>
                    <a:lnTo>
                      <a:pt x="1370" y="160"/>
                    </a:lnTo>
                    <a:lnTo>
                      <a:pt x="1414" y="95"/>
                    </a:lnTo>
                    <a:lnTo>
                      <a:pt x="1414" y="58"/>
                    </a:lnTo>
                    <a:lnTo>
                      <a:pt x="1465" y="0"/>
                    </a:lnTo>
                    <a:lnTo>
                      <a:pt x="1356" y="262"/>
                    </a:lnTo>
                    <a:lnTo>
                      <a:pt x="1334" y="415"/>
                    </a:lnTo>
                    <a:close/>
                  </a:path>
                </a:pathLst>
              </a:custGeom>
              <a:solidFill>
                <a:srgbClr val="96AEBE"/>
              </a:solidFill>
              <a:ln w="9525">
                <a:noFill/>
                <a:round/>
                <a:headEnd/>
                <a:tailEnd/>
              </a:ln>
            </p:spPr>
            <p:txBody>
              <a:bodyPr>
                <a:prstTxWarp prst="textNoShape">
                  <a:avLst/>
                </a:prstTxWarp>
              </a:bodyPr>
              <a:lstStyle/>
              <a:p>
                <a:endParaRPr lang="en-US"/>
              </a:p>
            </p:txBody>
          </p:sp>
          <p:sp>
            <p:nvSpPr>
              <p:cNvPr id="51867" name="Freeform 463"/>
              <p:cNvSpPr>
                <a:spLocks noChangeAspect="1"/>
              </p:cNvSpPr>
              <p:nvPr/>
            </p:nvSpPr>
            <p:spPr bwMode="auto">
              <a:xfrm>
                <a:off x="996" y="3274"/>
                <a:ext cx="13" cy="38"/>
              </a:xfrm>
              <a:custGeom>
                <a:avLst/>
                <a:gdLst>
                  <a:gd name="T0" fmla="*/ 0 w 109"/>
                  <a:gd name="T1" fmla="*/ 306 h 306"/>
                  <a:gd name="T2" fmla="*/ 65 w 109"/>
                  <a:gd name="T3" fmla="*/ 95 h 306"/>
                  <a:gd name="T4" fmla="*/ 109 w 109"/>
                  <a:gd name="T5" fmla="*/ 0 h 306"/>
                  <a:gd name="T6" fmla="*/ 88 w 109"/>
                  <a:gd name="T7" fmla="*/ 152 h 306"/>
                  <a:gd name="T8" fmla="*/ 0 w 109"/>
                  <a:gd name="T9" fmla="*/ 306 h 306"/>
                  <a:gd name="T10" fmla="*/ 0 60000 65536"/>
                  <a:gd name="T11" fmla="*/ 0 60000 65536"/>
                  <a:gd name="T12" fmla="*/ 0 60000 65536"/>
                  <a:gd name="T13" fmla="*/ 0 60000 65536"/>
                  <a:gd name="T14" fmla="*/ 0 60000 65536"/>
                  <a:gd name="T15" fmla="*/ 0 w 109"/>
                  <a:gd name="T16" fmla="*/ 0 h 306"/>
                  <a:gd name="T17" fmla="*/ 109 w 109"/>
                  <a:gd name="T18" fmla="*/ 306 h 306"/>
                </a:gdLst>
                <a:ahLst/>
                <a:cxnLst>
                  <a:cxn ang="T10">
                    <a:pos x="T0" y="T1"/>
                  </a:cxn>
                  <a:cxn ang="T11">
                    <a:pos x="T2" y="T3"/>
                  </a:cxn>
                  <a:cxn ang="T12">
                    <a:pos x="T4" y="T5"/>
                  </a:cxn>
                  <a:cxn ang="T13">
                    <a:pos x="T6" y="T7"/>
                  </a:cxn>
                  <a:cxn ang="T14">
                    <a:pos x="T8" y="T9"/>
                  </a:cxn>
                </a:cxnLst>
                <a:rect l="T15" t="T16" r="T17" b="T18"/>
                <a:pathLst>
                  <a:path w="109" h="306">
                    <a:moveTo>
                      <a:pt x="0" y="306"/>
                    </a:moveTo>
                    <a:lnTo>
                      <a:pt x="65" y="95"/>
                    </a:lnTo>
                    <a:lnTo>
                      <a:pt x="109" y="0"/>
                    </a:lnTo>
                    <a:lnTo>
                      <a:pt x="88" y="152"/>
                    </a:lnTo>
                    <a:lnTo>
                      <a:pt x="0" y="306"/>
                    </a:lnTo>
                    <a:close/>
                  </a:path>
                </a:pathLst>
              </a:custGeom>
              <a:solidFill>
                <a:srgbClr val="96AEBE"/>
              </a:solidFill>
              <a:ln w="9525">
                <a:noFill/>
                <a:round/>
                <a:headEnd/>
                <a:tailEnd/>
              </a:ln>
            </p:spPr>
            <p:txBody>
              <a:bodyPr>
                <a:prstTxWarp prst="textNoShape">
                  <a:avLst/>
                </a:prstTxWarp>
              </a:bodyPr>
              <a:lstStyle/>
              <a:p>
                <a:endParaRPr lang="en-US"/>
              </a:p>
            </p:txBody>
          </p:sp>
          <p:sp>
            <p:nvSpPr>
              <p:cNvPr id="51868" name="Freeform 464"/>
              <p:cNvSpPr>
                <a:spLocks noChangeAspect="1"/>
              </p:cNvSpPr>
              <p:nvPr/>
            </p:nvSpPr>
            <p:spPr bwMode="auto">
              <a:xfrm>
                <a:off x="1814" y="3274"/>
                <a:ext cx="10" cy="78"/>
              </a:xfrm>
              <a:custGeom>
                <a:avLst/>
                <a:gdLst>
                  <a:gd name="T0" fmla="*/ 44 w 80"/>
                  <a:gd name="T1" fmla="*/ 619 h 619"/>
                  <a:gd name="T2" fmla="*/ 0 w 80"/>
                  <a:gd name="T3" fmla="*/ 298 h 619"/>
                  <a:gd name="T4" fmla="*/ 23 w 80"/>
                  <a:gd name="T5" fmla="*/ 189 h 619"/>
                  <a:gd name="T6" fmla="*/ 37 w 80"/>
                  <a:gd name="T7" fmla="*/ 204 h 619"/>
                  <a:gd name="T8" fmla="*/ 80 w 80"/>
                  <a:gd name="T9" fmla="*/ 0 h 619"/>
                  <a:gd name="T10" fmla="*/ 44 w 80"/>
                  <a:gd name="T11" fmla="*/ 619 h 619"/>
                  <a:gd name="T12" fmla="*/ 0 60000 65536"/>
                  <a:gd name="T13" fmla="*/ 0 60000 65536"/>
                  <a:gd name="T14" fmla="*/ 0 60000 65536"/>
                  <a:gd name="T15" fmla="*/ 0 60000 65536"/>
                  <a:gd name="T16" fmla="*/ 0 60000 65536"/>
                  <a:gd name="T17" fmla="*/ 0 60000 65536"/>
                  <a:gd name="T18" fmla="*/ 0 w 80"/>
                  <a:gd name="T19" fmla="*/ 0 h 619"/>
                  <a:gd name="T20" fmla="*/ 80 w 80"/>
                  <a:gd name="T21" fmla="*/ 619 h 619"/>
                </a:gdLst>
                <a:ahLst/>
                <a:cxnLst>
                  <a:cxn ang="T12">
                    <a:pos x="T0" y="T1"/>
                  </a:cxn>
                  <a:cxn ang="T13">
                    <a:pos x="T2" y="T3"/>
                  </a:cxn>
                  <a:cxn ang="T14">
                    <a:pos x="T4" y="T5"/>
                  </a:cxn>
                  <a:cxn ang="T15">
                    <a:pos x="T6" y="T7"/>
                  </a:cxn>
                  <a:cxn ang="T16">
                    <a:pos x="T8" y="T9"/>
                  </a:cxn>
                  <a:cxn ang="T17">
                    <a:pos x="T10" y="T11"/>
                  </a:cxn>
                </a:cxnLst>
                <a:rect l="T18" t="T19" r="T20" b="T21"/>
                <a:pathLst>
                  <a:path w="80" h="619">
                    <a:moveTo>
                      <a:pt x="44" y="619"/>
                    </a:moveTo>
                    <a:lnTo>
                      <a:pt x="0" y="298"/>
                    </a:lnTo>
                    <a:lnTo>
                      <a:pt x="23" y="189"/>
                    </a:lnTo>
                    <a:lnTo>
                      <a:pt x="37" y="204"/>
                    </a:lnTo>
                    <a:lnTo>
                      <a:pt x="80" y="0"/>
                    </a:lnTo>
                    <a:lnTo>
                      <a:pt x="44" y="619"/>
                    </a:lnTo>
                    <a:close/>
                  </a:path>
                </a:pathLst>
              </a:custGeom>
              <a:solidFill>
                <a:srgbClr val="1F1A17"/>
              </a:solidFill>
              <a:ln w="9525">
                <a:noFill/>
                <a:round/>
                <a:headEnd/>
                <a:tailEnd/>
              </a:ln>
            </p:spPr>
            <p:txBody>
              <a:bodyPr>
                <a:prstTxWarp prst="textNoShape">
                  <a:avLst/>
                </a:prstTxWarp>
              </a:bodyPr>
              <a:lstStyle/>
              <a:p>
                <a:endParaRPr lang="en-US"/>
              </a:p>
            </p:txBody>
          </p:sp>
          <p:sp>
            <p:nvSpPr>
              <p:cNvPr id="51869" name="Freeform 465"/>
              <p:cNvSpPr>
                <a:spLocks noChangeAspect="1"/>
              </p:cNvSpPr>
              <p:nvPr/>
            </p:nvSpPr>
            <p:spPr bwMode="auto">
              <a:xfrm>
                <a:off x="1858" y="3276"/>
                <a:ext cx="6" cy="18"/>
              </a:xfrm>
              <a:custGeom>
                <a:avLst/>
                <a:gdLst>
                  <a:gd name="T0" fmla="*/ 43 w 43"/>
                  <a:gd name="T1" fmla="*/ 145 h 145"/>
                  <a:gd name="T2" fmla="*/ 6 w 43"/>
                  <a:gd name="T3" fmla="*/ 80 h 145"/>
                  <a:gd name="T4" fmla="*/ 0 w 43"/>
                  <a:gd name="T5" fmla="*/ 0 h 145"/>
                  <a:gd name="T6" fmla="*/ 43 w 43"/>
                  <a:gd name="T7" fmla="*/ 116 h 145"/>
                  <a:gd name="T8" fmla="*/ 43 w 43"/>
                  <a:gd name="T9" fmla="*/ 145 h 145"/>
                  <a:gd name="T10" fmla="*/ 0 60000 65536"/>
                  <a:gd name="T11" fmla="*/ 0 60000 65536"/>
                  <a:gd name="T12" fmla="*/ 0 60000 65536"/>
                  <a:gd name="T13" fmla="*/ 0 60000 65536"/>
                  <a:gd name="T14" fmla="*/ 0 60000 65536"/>
                  <a:gd name="T15" fmla="*/ 0 w 43"/>
                  <a:gd name="T16" fmla="*/ 0 h 145"/>
                  <a:gd name="T17" fmla="*/ 43 w 43"/>
                  <a:gd name="T18" fmla="*/ 145 h 145"/>
                </a:gdLst>
                <a:ahLst/>
                <a:cxnLst>
                  <a:cxn ang="T10">
                    <a:pos x="T0" y="T1"/>
                  </a:cxn>
                  <a:cxn ang="T11">
                    <a:pos x="T2" y="T3"/>
                  </a:cxn>
                  <a:cxn ang="T12">
                    <a:pos x="T4" y="T5"/>
                  </a:cxn>
                  <a:cxn ang="T13">
                    <a:pos x="T6" y="T7"/>
                  </a:cxn>
                  <a:cxn ang="T14">
                    <a:pos x="T8" y="T9"/>
                  </a:cxn>
                </a:cxnLst>
                <a:rect l="T15" t="T16" r="T17" b="T18"/>
                <a:pathLst>
                  <a:path w="43" h="145">
                    <a:moveTo>
                      <a:pt x="43" y="145"/>
                    </a:moveTo>
                    <a:lnTo>
                      <a:pt x="6" y="80"/>
                    </a:lnTo>
                    <a:lnTo>
                      <a:pt x="0" y="0"/>
                    </a:lnTo>
                    <a:lnTo>
                      <a:pt x="43" y="116"/>
                    </a:lnTo>
                    <a:lnTo>
                      <a:pt x="43" y="145"/>
                    </a:lnTo>
                    <a:close/>
                  </a:path>
                </a:pathLst>
              </a:custGeom>
              <a:solidFill>
                <a:srgbClr val="1F1A17"/>
              </a:solidFill>
              <a:ln w="9525">
                <a:noFill/>
                <a:round/>
                <a:headEnd/>
                <a:tailEnd/>
              </a:ln>
            </p:spPr>
            <p:txBody>
              <a:bodyPr>
                <a:prstTxWarp prst="textNoShape">
                  <a:avLst/>
                </a:prstTxWarp>
              </a:bodyPr>
              <a:lstStyle/>
              <a:p>
                <a:endParaRPr lang="en-US"/>
              </a:p>
            </p:txBody>
          </p:sp>
          <p:sp>
            <p:nvSpPr>
              <p:cNvPr id="51870" name="Freeform 466"/>
              <p:cNvSpPr>
                <a:spLocks noChangeAspect="1"/>
              </p:cNvSpPr>
              <p:nvPr/>
            </p:nvSpPr>
            <p:spPr bwMode="auto">
              <a:xfrm>
                <a:off x="1929" y="3276"/>
                <a:ext cx="6" cy="54"/>
              </a:xfrm>
              <a:custGeom>
                <a:avLst/>
                <a:gdLst>
                  <a:gd name="T0" fmla="*/ 29 w 43"/>
                  <a:gd name="T1" fmla="*/ 327 h 429"/>
                  <a:gd name="T2" fmla="*/ 0 w 43"/>
                  <a:gd name="T3" fmla="*/ 429 h 429"/>
                  <a:gd name="T4" fmla="*/ 29 w 43"/>
                  <a:gd name="T5" fmla="*/ 0 h 429"/>
                  <a:gd name="T6" fmla="*/ 43 w 43"/>
                  <a:gd name="T7" fmla="*/ 0 h 429"/>
                  <a:gd name="T8" fmla="*/ 29 w 43"/>
                  <a:gd name="T9" fmla="*/ 327 h 429"/>
                  <a:gd name="T10" fmla="*/ 0 60000 65536"/>
                  <a:gd name="T11" fmla="*/ 0 60000 65536"/>
                  <a:gd name="T12" fmla="*/ 0 60000 65536"/>
                  <a:gd name="T13" fmla="*/ 0 60000 65536"/>
                  <a:gd name="T14" fmla="*/ 0 60000 65536"/>
                  <a:gd name="T15" fmla="*/ 0 w 43"/>
                  <a:gd name="T16" fmla="*/ 0 h 429"/>
                  <a:gd name="T17" fmla="*/ 43 w 43"/>
                  <a:gd name="T18" fmla="*/ 429 h 429"/>
                </a:gdLst>
                <a:ahLst/>
                <a:cxnLst>
                  <a:cxn ang="T10">
                    <a:pos x="T0" y="T1"/>
                  </a:cxn>
                  <a:cxn ang="T11">
                    <a:pos x="T2" y="T3"/>
                  </a:cxn>
                  <a:cxn ang="T12">
                    <a:pos x="T4" y="T5"/>
                  </a:cxn>
                  <a:cxn ang="T13">
                    <a:pos x="T6" y="T7"/>
                  </a:cxn>
                  <a:cxn ang="T14">
                    <a:pos x="T8" y="T9"/>
                  </a:cxn>
                </a:cxnLst>
                <a:rect l="T15" t="T16" r="T17" b="T18"/>
                <a:pathLst>
                  <a:path w="43" h="429">
                    <a:moveTo>
                      <a:pt x="29" y="327"/>
                    </a:moveTo>
                    <a:lnTo>
                      <a:pt x="0" y="429"/>
                    </a:lnTo>
                    <a:lnTo>
                      <a:pt x="29" y="0"/>
                    </a:lnTo>
                    <a:lnTo>
                      <a:pt x="43" y="0"/>
                    </a:lnTo>
                    <a:lnTo>
                      <a:pt x="29" y="327"/>
                    </a:lnTo>
                    <a:close/>
                  </a:path>
                </a:pathLst>
              </a:custGeom>
              <a:solidFill>
                <a:srgbClr val="1F1A17"/>
              </a:solidFill>
              <a:ln w="9525">
                <a:noFill/>
                <a:round/>
                <a:headEnd/>
                <a:tailEnd/>
              </a:ln>
            </p:spPr>
            <p:txBody>
              <a:bodyPr>
                <a:prstTxWarp prst="textNoShape">
                  <a:avLst/>
                </a:prstTxWarp>
              </a:bodyPr>
              <a:lstStyle/>
              <a:p>
                <a:endParaRPr lang="en-US"/>
              </a:p>
            </p:txBody>
          </p:sp>
          <p:sp>
            <p:nvSpPr>
              <p:cNvPr id="51871" name="Freeform 467"/>
              <p:cNvSpPr>
                <a:spLocks noChangeAspect="1"/>
              </p:cNvSpPr>
              <p:nvPr/>
            </p:nvSpPr>
            <p:spPr bwMode="auto">
              <a:xfrm>
                <a:off x="2548" y="3276"/>
                <a:ext cx="48" cy="46"/>
              </a:xfrm>
              <a:custGeom>
                <a:avLst/>
                <a:gdLst>
                  <a:gd name="T0" fmla="*/ 371 w 379"/>
                  <a:gd name="T1" fmla="*/ 313 h 363"/>
                  <a:gd name="T2" fmla="*/ 379 w 379"/>
                  <a:gd name="T3" fmla="*/ 363 h 363"/>
                  <a:gd name="T4" fmla="*/ 168 w 379"/>
                  <a:gd name="T5" fmla="*/ 262 h 363"/>
                  <a:gd name="T6" fmla="*/ 139 w 379"/>
                  <a:gd name="T7" fmla="*/ 262 h 363"/>
                  <a:gd name="T8" fmla="*/ 0 w 379"/>
                  <a:gd name="T9" fmla="*/ 0 h 363"/>
                  <a:gd name="T10" fmla="*/ 285 w 379"/>
                  <a:gd name="T11" fmla="*/ 196 h 363"/>
                  <a:gd name="T12" fmla="*/ 371 w 379"/>
                  <a:gd name="T13" fmla="*/ 313 h 363"/>
                  <a:gd name="T14" fmla="*/ 0 60000 65536"/>
                  <a:gd name="T15" fmla="*/ 0 60000 65536"/>
                  <a:gd name="T16" fmla="*/ 0 60000 65536"/>
                  <a:gd name="T17" fmla="*/ 0 60000 65536"/>
                  <a:gd name="T18" fmla="*/ 0 60000 65536"/>
                  <a:gd name="T19" fmla="*/ 0 60000 65536"/>
                  <a:gd name="T20" fmla="*/ 0 60000 65536"/>
                  <a:gd name="T21" fmla="*/ 0 w 379"/>
                  <a:gd name="T22" fmla="*/ 0 h 363"/>
                  <a:gd name="T23" fmla="*/ 379 w 379"/>
                  <a:gd name="T24" fmla="*/ 363 h 36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79" h="363">
                    <a:moveTo>
                      <a:pt x="371" y="313"/>
                    </a:moveTo>
                    <a:lnTo>
                      <a:pt x="379" y="363"/>
                    </a:lnTo>
                    <a:lnTo>
                      <a:pt x="168" y="262"/>
                    </a:lnTo>
                    <a:lnTo>
                      <a:pt x="139" y="262"/>
                    </a:lnTo>
                    <a:lnTo>
                      <a:pt x="0" y="0"/>
                    </a:lnTo>
                    <a:lnTo>
                      <a:pt x="285" y="196"/>
                    </a:lnTo>
                    <a:lnTo>
                      <a:pt x="371" y="313"/>
                    </a:lnTo>
                    <a:close/>
                  </a:path>
                </a:pathLst>
              </a:custGeom>
              <a:solidFill>
                <a:srgbClr val="96AEBE"/>
              </a:solidFill>
              <a:ln w="9525">
                <a:noFill/>
                <a:round/>
                <a:headEnd/>
                <a:tailEnd/>
              </a:ln>
            </p:spPr>
            <p:txBody>
              <a:bodyPr>
                <a:prstTxWarp prst="textNoShape">
                  <a:avLst/>
                </a:prstTxWarp>
              </a:bodyPr>
              <a:lstStyle/>
              <a:p>
                <a:endParaRPr lang="en-US"/>
              </a:p>
            </p:txBody>
          </p:sp>
          <p:sp>
            <p:nvSpPr>
              <p:cNvPr id="51872" name="Freeform 468"/>
              <p:cNvSpPr>
                <a:spLocks noChangeAspect="1"/>
              </p:cNvSpPr>
              <p:nvPr/>
            </p:nvSpPr>
            <p:spPr bwMode="auto">
              <a:xfrm>
                <a:off x="769" y="3279"/>
                <a:ext cx="45" cy="16"/>
              </a:xfrm>
              <a:custGeom>
                <a:avLst/>
                <a:gdLst>
                  <a:gd name="T0" fmla="*/ 211 w 365"/>
                  <a:gd name="T1" fmla="*/ 95 h 131"/>
                  <a:gd name="T2" fmla="*/ 96 w 365"/>
                  <a:gd name="T3" fmla="*/ 131 h 131"/>
                  <a:gd name="T4" fmla="*/ 37 w 365"/>
                  <a:gd name="T5" fmla="*/ 124 h 131"/>
                  <a:gd name="T6" fmla="*/ 0 w 365"/>
                  <a:gd name="T7" fmla="*/ 124 h 131"/>
                  <a:gd name="T8" fmla="*/ 168 w 365"/>
                  <a:gd name="T9" fmla="*/ 73 h 131"/>
                  <a:gd name="T10" fmla="*/ 270 w 365"/>
                  <a:gd name="T11" fmla="*/ 0 h 131"/>
                  <a:gd name="T12" fmla="*/ 365 w 365"/>
                  <a:gd name="T13" fmla="*/ 0 h 131"/>
                  <a:gd name="T14" fmla="*/ 211 w 365"/>
                  <a:gd name="T15" fmla="*/ 95 h 131"/>
                  <a:gd name="T16" fmla="*/ 0 60000 65536"/>
                  <a:gd name="T17" fmla="*/ 0 60000 65536"/>
                  <a:gd name="T18" fmla="*/ 0 60000 65536"/>
                  <a:gd name="T19" fmla="*/ 0 60000 65536"/>
                  <a:gd name="T20" fmla="*/ 0 60000 65536"/>
                  <a:gd name="T21" fmla="*/ 0 60000 65536"/>
                  <a:gd name="T22" fmla="*/ 0 60000 65536"/>
                  <a:gd name="T23" fmla="*/ 0 60000 65536"/>
                  <a:gd name="T24" fmla="*/ 0 w 365"/>
                  <a:gd name="T25" fmla="*/ 0 h 131"/>
                  <a:gd name="T26" fmla="*/ 365 w 365"/>
                  <a:gd name="T27" fmla="*/ 131 h 13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65" h="131">
                    <a:moveTo>
                      <a:pt x="211" y="95"/>
                    </a:moveTo>
                    <a:lnTo>
                      <a:pt x="96" y="131"/>
                    </a:lnTo>
                    <a:lnTo>
                      <a:pt x="37" y="124"/>
                    </a:lnTo>
                    <a:lnTo>
                      <a:pt x="0" y="124"/>
                    </a:lnTo>
                    <a:lnTo>
                      <a:pt x="168" y="73"/>
                    </a:lnTo>
                    <a:lnTo>
                      <a:pt x="270" y="0"/>
                    </a:lnTo>
                    <a:lnTo>
                      <a:pt x="365" y="0"/>
                    </a:lnTo>
                    <a:lnTo>
                      <a:pt x="211" y="95"/>
                    </a:lnTo>
                    <a:close/>
                  </a:path>
                </a:pathLst>
              </a:custGeom>
              <a:solidFill>
                <a:srgbClr val="BBB2D6"/>
              </a:solidFill>
              <a:ln w="9525">
                <a:noFill/>
                <a:round/>
                <a:headEnd/>
                <a:tailEnd/>
              </a:ln>
            </p:spPr>
            <p:txBody>
              <a:bodyPr>
                <a:prstTxWarp prst="textNoShape">
                  <a:avLst/>
                </a:prstTxWarp>
              </a:bodyPr>
              <a:lstStyle/>
              <a:p>
                <a:endParaRPr lang="en-US"/>
              </a:p>
            </p:txBody>
          </p:sp>
          <p:sp>
            <p:nvSpPr>
              <p:cNvPr id="51873" name="Freeform 469"/>
              <p:cNvSpPr>
                <a:spLocks noChangeAspect="1"/>
              </p:cNvSpPr>
              <p:nvPr/>
            </p:nvSpPr>
            <p:spPr bwMode="auto">
              <a:xfrm>
                <a:off x="695" y="3280"/>
                <a:ext cx="96" cy="17"/>
              </a:xfrm>
              <a:custGeom>
                <a:avLst/>
                <a:gdLst>
                  <a:gd name="T0" fmla="*/ 611 w 765"/>
                  <a:gd name="T1" fmla="*/ 74 h 139"/>
                  <a:gd name="T2" fmla="*/ 494 w 765"/>
                  <a:gd name="T3" fmla="*/ 109 h 139"/>
                  <a:gd name="T4" fmla="*/ 43 w 765"/>
                  <a:gd name="T5" fmla="*/ 117 h 139"/>
                  <a:gd name="T6" fmla="*/ 0 w 765"/>
                  <a:gd name="T7" fmla="*/ 139 h 139"/>
                  <a:gd name="T8" fmla="*/ 269 w 765"/>
                  <a:gd name="T9" fmla="*/ 44 h 139"/>
                  <a:gd name="T10" fmla="*/ 685 w 765"/>
                  <a:gd name="T11" fmla="*/ 0 h 139"/>
                  <a:gd name="T12" fmla="*/ 765 w 765"/>
                  <a:gd name="T13" fmla="*/ 0 h 139"/>
                  <a:gd name="T14" fmla="*/ 611 w 765"/>
                  <a:gd name="T15" fmla="*/ 74 h 139"/>
                  <a:gd name="T16" fmla="*/ 0 60000 65536"/>
                  <a:gd name="T17" fmla="*/ 0 60000 65536"/>
                  <a:gd name="T18" fmla="*/ 0 60000 65536"/>
                  <a:gd name="T19" fmla="*/ 0 60000 65536"/>
                  <a:gd name="T20" fmla="*/ 0 60000 65536"/>
                  <a:gd name="T21" fmla="*/ 0 60000 65536"/>
                  <a:gd name="T22" fmla="*/ 0 60000 65536"/>
                  <a:gd name="T23" fmla="*/ 0 60000 65536"/>
                  <a:gd name="T24" fmla="*/ 0 w 765"/>
                  <a:gd name="T25" fmla="*/ 0 h 139"/>
                  <a:gd name="T26" fmla="*/ 765 w 765"/>
                  <a:gd name="T27" fmla="*/ 139 h 13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65" h="139">
                    <a:moveTo>
                      <a:pt x="611" y="74"/>
                    </a:moveTo>
                    <a:lnTo>
                      <a:pt x="494" y="109"/>
                    </a:lnTo>
                    <a:lnTo>
                      <a:pt x="43" y="117"/>
                    </a:lnTo>
                    <a:lnTo>
                      <a:pt x="0" y="139"/>
                    </a:lnTo>
                    <a:lnTo>
                      <a:pt x="269" y="44"/>
                    </a:lnTo>
                    <a:lnTo>
                      <a:pt x="685" y="0"/>
                    </a:lnTo>
                    <a:lnTo>
                      <a:pt x="765" y="0"/>
                    </a:lnTo>
                    <a:lnTo>
                      <a:pt x="611" y="74"/>
                    </a:lnTo>
                    <a:close/>
                  </a:path>
                </a:pathLst>
              </a:custGeom>
              <a:solidFill>
                <a:srgbClr val="BBB2D6"/>
              </a:solidFill>
              <a:ln w="9525">
                <a:noFill/>
                <a:round/>
                <a:headEnd/>
                <a:tailEnd/>
              </a:ln>
            </p:spPr>
            <p:txBody>
              <a:bodyPr>
                <a:prstTxWarp prst="textNoShape">
                  <a:avLst/>
                </a:prstTxWarp>
              </a:bodyPr>
              <a:lstStyle/>
              <a:p>
                <a:endParaRPr lang="en-US"/>
              </a:p>
            </p:txBody>
          </p:sp>
          <p:sp>
            <p:nvSpPr>
              <p:cNvPr id="51874" name="Freeform 470"/>
              <p:cNvSpPr>
                <a:spLocks noChangeAspect="1"/>
              </p:cNvSpPr>
              <p:nvPr/>
            </p:nvSpPr>
            <p:spPr bwMode="auto">
              <a:xfrm>
                <a:off x="2362" y="3280"/>
                <a:ext cx="4" cy="42"/>
              </a:xfrm>
              <a:custGeom>
                <a:avLst/>
                <a:gdLst>
                  <a:gd name="T0" fmla="*/ 0 w 37"/>
                  <a:gd name="T1" fmla="*/ 263 h 335"/>
                  <a:gd name="T2" fmla="*/ 23 w 37"/>
                  <a:gd name="T3" fmla="*/ 335 h 335"/>
                  <a:gd name="T4" fmla="*/ 23 w 37"/>
                  <a:gd name="T5" fmla="*/ 23 h 335"/>
                  <a:gd name="T6" fmla="*/ 37 w 37"/>
                  <a:gd name="T7" fmla="*/ 0 h 335"/>
                  <a:gd name="T8" fmla="*/ 23 w 37"/>
                  <a:gd name="T9" fmla="*/ 241 h 335"/>
                  <a:gd name="T10" fmla="*/ 0 w 37"/>
                  <a:gd name="T11" fmla="*/ 263 h 335"/>
                  <a:gd name="T12" fmla="*/ 0 60000 65536"/>
                  <a:gd name="T13" fmla="*/ 0 60000 65536"/>
                  <a:gd name="T14" fmla="*/ 0 60000 65536"/>
                  <a:gd name="T15" fmla="*/ 0 60000 65536"/>
                  <a:gd name="T16" fmla="*/ 0 60000 65536"/>
                  <a:gd name="T17" fmla="*/ 0 60000 65536"/>
                  <a:gd name="T18" fmla="*/ 0 w 37"/>
                  <a:gd name="T19" fmla="*/ 0 h 335"/>
                  <a:gd name="T20" fmla="*/ 37 w 37"/>
                  <a:gd name="T21" fmla="*/ 335 h 335"/>
                </a:gdLst>
                <a:ahLst/>
                <a:cxnLst>
                  <a:cxn ang="T12">
                    <a:pos x="T0" y="T1"/>
                  </a:cxn>
                  <a:cxn ang="T13">
                    <a:pos x="T2" y="T3"/>
                  </a:cxn>
                  <a:cxn ang="T14">
                    <a:pos x="T4" y="T5"/>
                  </a:cxn>
                  <a:cxn ang="T15">
                    <a:pos x="T6" y="T7"/>
                  </a:cxn>
                  <a:cxn ang="T16">
                    <a:pos x="T8" y="T9"/>
                  </a:cxn>
                  <a:cxn ang="T17">
                    <a:pos x="T10" y="T11"/>
                  </a:cxn>
                </a:cxnLst>
                <a:rect l="T18" t="T19" r="T20" b="T21"/>
                <a:pathLst>
                  <a:path w="37" h="335">
                    <a:moveTo>
                      <a:pt x="0" y="263"/>
                    </a:moveTo>
                    <a:lnTo>
                      <a:pt x="23" y="335"/>
                    </a:lnTo>
                    <a:lnTo>
                      <a:pt x="23" y="23"/>
                    </a:lnTo>
                    <a:lnTo>
                      <a:pt x="37" y="0"/>
                    </a:lnTo>
                    <a:lnTo>
                      <a:pt x="23" y="241"/>
                    </a:lnTo>
                    <a:lnTo>
                      <a:pt x="0" y="263"/>
                    </a:lnTo>
                    <a:close/>
                  </a:path>
                </a:pathLst>
              </a:custGeom>
              <a:solidFill>
                <a:srgbClr val="97AF6A"/>
              </a:solidFill>
              <a:ln w="9525">
                <a:noFill/>
                <a:round/>
                <a:headEnd/>
                <a:tailEnd/>
              </a:ln>
            </p:spPr>
            <p:txBody>
              <a:bodyPr>
                <a:prstTxWarp prst="textNoShape">
                  <a:avLst/>
                </a:prstTxWarp>
              </a:bodyPr>
              <a:lstStyle/>
              <a:p>
                <a:endParaRPr lang="en-US"/>
              </a:p>
            </p:txBody>
          </p:sp>
          <p:sp>
            <p:nvSpPr>
              <p:cNvPr id="51875" name="Rectangle 471"/>
              <p:cNvSpPr>
                <a:spLocks noChangeAspect="1" noChangeArrowheads="1"/>
              </p:cNvSpPr>
              <p:nvPr/>
            </p:nvSpPr>
            <p:spPr bwMode="auto">
              <a:xfrm>
                <a:off x="1769" y="3281"/>
                <a:ext cx="1" cy="10"/>
              </a:xfrm>
              <a:prstGeom prst="rect">
                <a:avLst/>
              </a:prstGeom>
              <a:solidFill>
                <a:srgbClr val="1F1A17"/>
              </a:solidFill>
              <a:ln w="9525">
                <a:noFill/>
                <a:miter lim="800000"/>
                <a:headEnd/>
                <a:tailEnd/>
              </a:ln>
            </p:spPr>
            <p:txBody>
              <a:bodyPr>
                <a:prstTxWarp prst="textNoShape">
                  <a:avLst/>
                </a:prstTxWarp>
              </a:bodyPr>
              <a:lstStyle/>
              <a:p>
                <a:endParaRPr lang="en-US"/>
              </a:p>
            </p:txBody>
          </p:sp>
          <p:sp>
            <p:nvSpPr>
              <p:cNvPr id="51876" name="Freeform 472"/>
              <p:cNvSpPr>
                <a:spLocks noChangeAspect="1"/>
              </p:cNvSpPr>
              <p:nvPr/>
            </p:nvSpPr>
            <p:spPr bwMode="auto">
              <a:xfrm>
                <a:off x="2545" y="3282"/>
                <a:ext cx="62" cy="75"/>
              </a:xfrm>
              <a:custGeom>
                <a:avLst/>
                <a:gdLst>
                  <a:gd name="T0" fmla="*/ 451 w 495"/>
                  <a:gd name="T1" fmla="*/ 574 h 597"/>
                  <a:gd name="T2" fmla="*/ 488 w 495"/>
                  <a:gd name="T3" fmla="*/ 589 h 597"/>
                  <a:gd name="T4" fmla="*/ 495 w 495"/>
                  <a:gd name="T5" fmla="*/ 597 h 597"/>
                  <a:gd name="T6" fmla="*/ 394 w 495"/>
                  <a:gd name="T7" fmla="*/ 574 h 597"/>
                  <a:gd name="T8" fmla="*/ 240 w 495"/>
                  <a:gd name="T9" fmla="*/ 488 h 597"/>
                  <a:gd name="T10" fmla="*/ 51 w 495"/>
                  <a:gd name="T11" fmla="*/ 262 h 597"/>
                  <a:gd name="T12" fmla="*/ 0 w 495"/>
                  <a:gd name="T13" fmla="*/ 72 h 597"/>
                  <a:gd name="T14" fmla="*/ 0 w 495"/>
                  <a:gd name="T15" fmla="*/ 0 h 597"/>
                  <a:gd name="T16" fmla="*/ 168 w 495"/>
                  <a:gd name="T17" fmla="*/ 283 h 597"/>
                  <a:gd name="T18" fmla="*/ 451 w 495"/>
                  <a:gd name="T19" fmla="*/ 574 h 59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95"/>
                  <a:gd name="T31" fmla="*/ 0 h 597"/>
                  <a:gd name="T32" fmla="*/ 495 w 495"/>
                  <a:gd name="T33" fmla="*/ 597 h 59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95" h="597">
                    <a:moveTo>
                      <a:pt x="451" y="574"/>
                    </a:moveTo>
                    <a:lnTo>
                      <a:pt x="488" y="589"/>
                    </a:lnTo>
                    <a:lnTo>
                      <a:pt x="495" y="597"/>
                    </a:lnTo>
                    <a:lnTo>
                      <a:pt x="394" y="574"/>
                    </a:lnTo>
                    <a:lnTo>
                      <a:pt x="240" y="488"/>
                    </a:lnTo>
                    <a:lnTo>
                      <a:pt x="51" y="262"/>
                    </a:lnTo>
                    <a:lnTo>
                      <a:pt x="0" y="72"/>
                    </a:lnTo>
                    <a:lnTo>
                      <a:pt x="0" y="0"/>
                    </a:lnTo>
                    <a:lnTo>
                      <a:pt x="168" y="283"/>
                    </a:lnTo>
                    <a:lnTo>
                      <a:pt x="451" y="574"/>
                    </a:lnTo>
                    <a:close/>
                  </a:path>
                </a:pathLst>
              </a:custGeom>
              <a:solidFill>
                <a:srgbClr val="3A746B"/>
              </a:solidFill>
              <a:ln w="9525">
                <a:noFill/>
                <a:round/>
                <a:headEnd/>
                <a:tailEnd/>
              </a:ln>
            </p:spPr>
            <p:txBody>
              <a:bodyPr>
                <a:prstTxWarp prst="textNoShape">
                  <a:avLst/>
                </a:prstTxWarp>
              </a:bodyPr>
              <a:lstStyle/>
              <a:p>
                <a:endParaRPr lang="en-US"/>
              </a:p>
            </p:txBody>
          </p:sp>
          <p:sp>
            <p:nvSpPr>
              <p:cNvPr id="51877" name="Freeform 473"/>
              <p:cNvSpPr>
                <a:spLocks noChangeAspect="1"/>
              </p:cNvSpPr>
              <p:nvPr/>
            </p:nvSpPr>
            <p:spPr bwMode="auto">
              <a:xfrm>
                <a:off x="1065" y="3283"/>
                <a:ext cx="34" cy="35"/>
              </a:xfrm>
              <a:custGeom>
                <a:avLst/>
                <a:gdLst>
                  <a:gd name="T0" fmla="*/ 0 w 269"/>
                  <a:gd name="T1" fmla="*/ 277 h 277"/>
                  <a:gd name="T2" fmla="*/ 80 w 269"/>
                  <a:gd name="T3" fmla="*/ 110 h 277"/>
                  <a:gd name="T4" fmla="*/ 269 w 269"/>
                  <a:gd name="T5" fmla="*/ 0 h 277"/>
                  <a:gd name="T6" fmla="*/ 189 w 269"/>
                  <a:gd name="T7" fmla="*/ 132 h 277"/>
                  <a:gd name="T8" fmla="*/ 0 w 269"/>
                  <a:gd name="T9" fmla="*/ 277 h 277"/>
                  <a:gd name="T10" fmla="*/ 0 60000 65536"/>
                  <a:gd name="T11" fmla="*/ 0 60000 65536"/>
                  <a:gd name="T12" fmla="*/ 0 60000 65536"/>
                  <a:gd name="T13" fmla="*/ 0 60000 65536"/>
                  <a:gd name="T14" fmla="*/ 0 60000 65536"/>
                  <a:gd name="T15" fmla="*/ 0 w 269"/>
                  <a:gd name="T16" fmla="*/ 0 h 277"/>
                  <a:gd name="T17" fmla="*/ 269 w 269"/>
                  <a:gd name="T18" fmla="*/ 277 h 277"/>
                </a:gdLst>
                <a:ahLst/>
                <a:cxnLst>
                  <a:cxn ang="T10">
                    <a:pos x="T0" y="T1"/>
                  </a:cxn>
                  <a:cxn ang="T11">
                    <a:pos x="T2" y="T3"/>
                  </a:cxn>
                  <a:cxn ang="T12">
                    <a:pos x="T4" y="T5"/>
                  </a:cxn>
                  <a:cxn ang="T13">
                    <a:pos x="T6" y="T7"/>
                  </a:cxn>
                  <a:cxn ang="T14">
                    <a:pos x="T8" y="T9"/>
                  </a:cxn>
                </a:cxnLst>
                <a:rect l="T15" t="T16" r="T17" b="T18"/>
                <a:pathLst>
                  <a:path w="269" h="277">
                    <a:moveTo>
                      <a:pt x="0" y="277"/>
                    </a:moveTo>
                    <a:lnTo>
                      <a:pt x="80" y="110"/>
                    </a:lnTo>
                    <a:lnTo>
                      <a:pt x="269" y="0"/>
                    </a:lnTo>
                    <a:lnTo>
                      <a:pt x="189" y="132"/>
                    </a:lnTo>
                    <a:lnTo>
                      <a:pt x="0" y="277"/>
                    </a:lnTo>
                    <a:close/>
                  </a:path>
                </a:pathLst>
              </a:custGeom>
              <a:solidFill>
                <a:srgbClr val="C2C165"/>
              </a:solidFill>
              <a:ln w="9525">
                <a:noFill/>
                <a:round/>
                <a:headEnd/>
                <a:tailEnd/>
              </a:ln>
            </p:spPr>
            <p:txBody>
              <a:bodyPr>
                <a:prstTxWarp prst="textNoShape">
                  <a:avLst/>
                </a:prstTxWarp>
              </a:bodyPr>
              <a:lstStyle/>
              <a:p>
                <a:endParaRPr lang="en-US"/>
              </a:p>
            </p:txBody>
          </p:sp>
          <p:sp>
            <p:nvSpPr>
              <p:cNvPr id="51878" name="Freeform 474"/>
              <p:cNvSpPr>
                <a:spLocks noChangeAspect="1"/>
              </p:cNvSpPr>
              <p:nvPr/>
            </p:nvSpPr>
            <p:spPr bwMode="auto">
              <a:xfrm>
                <a:off x="684" y="3285"/>
                <a:ext cx="21" cy="6"/>
              </a:xfrm>
              <a:custGeom>
                <a:avLst/>
                <a:gdLst>
                  <a:gd name="T0" fmla="*/ 109 w 168"/>
                  <a:gd name="T1" fmla="*/ 30 h 44"/>
                  <a:gd name="T2" fmla="*/ 0 w 168"/>
                  <a:gd name="T3" fmla="*/ 44 h 44"/>
                  <a:gd name="T4" fmla="*/ 43 w 168"/>
                  <a:gd name="T5" fmla="*/ 8 h 44"/>
                  <a:gd name="T6" fmla="*/ 94 w 168"/>
                  <a:gd name="T7" fmla="*/ 30 h 44"/>
                  <a:gd name="T8" fmla="*/ 145 w 168"/>
                  <a:gd name="T9" fmla="*/ 0 h 44"/>
                  <a:gd name="T10" fmla="*/ 168 w 168"/>
                  <a:gd name="T11" fmla="*/ 0 h 44"/>
                  <a:gd name="T12" fmla="*/ 109 w 168"/>
                  <a:gd name="T13" fmla="*/ 30 h 44"/>
                  <a:gd name="T14" fmla="*/ 0 60000 65536"/>
                  <a:gd name="T15" fmla="*/ 0 60000 65536"/>
                  <a:gd name="T16" fmla="*/ 0 60000 65536"/>
                  <a:gd name="T17" fmla="*/ 0 60000 65536"/>
                  <a:gd name="T18" fmla="*/ 0 60000 65536"/>
                  <a:gd name="T19" fmla="*/ 0 60000 65536"/>
                  <a:gd name="T20" fmla="*/ 0 60000 65536"/>
                  <a:gd name="T21" fmla="*/ 0 w 168"/>
                  <a:gd name="T22" fmla="*/ 0 h 44"/>
                  <a:gd name="T23" fmla="*/ 168 w 168"/>
                  <a:gd name="T24" fmla="*/ 44 h 4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8" h="44">
                    <a:moveTo>
                      <a:pt x="109" y="30"/>
                    </a:moveTo>
                    <a:lnTo>
                      <a:pt x="0" y="44"/>
                    </a:lnTo>
                    <a:lnTo>
                      <a:pt x="43" y="8"/>
                    </a:lnTo>
                    <a:lnTo>
                      <a:pt x="94" y="30"/>
                    </a:lnTo>
                    <a:lnTo>
                      <a:pt x="145" y="0"/>
                    </a:lnTo>
                    <a:lnTo>
                      <a:pt x="168" y="0"/>
                    </a:lnTo>
                    <a:lnTo>
                      <a:pt x="109" y="30"/>
                    </a:lnTo>
                    <a:close/>
                  </a:path>
                </a:pathLst>
              </a:custGeom>
              <a:solidFill>
                <a:srgbClr val="97AF6A"/>
              </a:solidFill>
              <a:ln w="9525">
                <a:noFill/>
                <a:round/>
                <a:headEnd/>
                <a:tailEnd/>
              </a:ln>
            </p:spPr>
            <p:txBody>
              <a:bodyPr>
                <a:prstTxWarp prst="textNoShape">
                  <a:avLst/>
                </a:prstTxWarp>
              </a:bodyPr>
              <a:lstStyle/>
              <a:p>
                <a:endParaRPr lang="en-US"/>
              </a:p>
            </p:txBody>
          </p:sp>
          <p:sp>
            <p:nvSpPr>
              <p:cNvPr id="51879" name="Freeform 475"/>
              <p:cNvSpPr>
                <a:spLocks noChangeAspect="1"/>
              </p:cNvSpPr>
              <p:nvPr/>
            </p:nvSpPr>
            <p:spPr bwMode="auto">
              <a:xfrm>
                <a:off x="2672" y="3285"/>
                <a:ext cx="39" cy="13"/>
              </a:xfrm>
              <a:custGeom>
                <a:avLst/>
                <a:gdLst>
                  <a:gd name="T0" fmla="*/ 284 w 305"/>
                  <a:gd name="T1" fmla="*/ 30 h 102"/>
                  <a:gd name="T2" fmla="*/ 305 w 305"/>
                  <a:gd name="T3" fmla="*/ 73 h 102"/>
                  <a:gd name="T4" fmla="*/ 225 w 305"/>
                  <a:gd name="T5" fmla="*/ 73 h 102"/>
                  <a:gd name="T6" fmla="*/ 211 w 305"/>
                  <a:gd name="T7" fmla="*/ 65 h 102"/>
                  <a:gd name="T8" fmla="*/ 168 w 305"/>
                  <a:gd name="T9" fmla="*/ 102 h 102"/>
                  <a:gd name="T10" fmla="*/ 88 w 305"/>
                  <a:gd name="T11" fmla="*/ 102 h 102"/>
                  <a:gd name="T12" fmla="*/ 0 w 305"/>
                  <a:gd name="T13" fmla="*/ 0 h 102"/>
                  <a:gd name="T14" fmla="*/ 211 w 305"/>
                  <a:gd name="T15" fmla="*/ 8 h 102"/>
                  <a:gd name="T16" fmla="*/ 284 w 305"/>
                  <a:gd name="T17" fmla="*/ 30 h 10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05"/>
                  <a:gd name="T28" fmla="*/ 0 h 102"/>
                  <a:gd name="T29" fmla="*/ 305 w 305"/>
                  <a:gd name="T30" fmla="*/ 102 h 10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05" h="102">
                    <a:moveTo>
                      <a:pt x="284" y="30"/>
                    </a:moveTo>
                    <a:lnTo>
                      <a:pt x="305" y="73"/>
                    </a:lnTo>
                    <a:lnTo>
                      <a:pt x="225" y="73"/>
                    </a:lnTo>
                    <a:lnTo>
                      <a:pt x="211" y="65"/>
                    </a:lnTo>
                    <a:lnTo>
                      <a:pt x="168" y="102"/>
                    </a:lnTo>
                    <a:lnTo>
                      <a:pt x="88" y="102"/>
                    </a:lnTo>
                    <a:lnTo>
                      <a:pt x="0" y="0"/>
                    </a:lnTo>
                    <a:lnTo>
                      <a:pt x="211" y="8"/>
                    </a:lnTo>
                    <a:lnTo>
                      <a:pt x="284" y="30"/>
                    </a:lnTo>
                    <a:close/>
                  </a:path>
                </a:pathLst>
              </a:custGeom>
              <a:solidFill>
                <a:srgbClr val="C2C165"/>
              </a:solidFill>
              <a:ln w="9525">
                <a:noFill/>
                <a:round/>
                <a:headEnd/>
                <a:tailEnd/>
              </a:ln>
            </p:spPr>
            <p:txBody>
              <a:bodyPr>
                <a:prstTxWarp prst="textNoShape">
                  <a:avLst/>
                </a:prstTxWarp>
              </a:bodyPr>
              <a:lstStyle/>
              <a:p>
                <a:endParaRPr lang="en-US"/>
              </a:p>
            </p:txBody>
          </p:sp>
          <p:sp>
            <p:nvSpPr>
              <p:cNvPr id="51880" name="Freeform 476"/>
              <p:cNvSpPr>
                <a:spLocks noChangeAspect="1"/>
              </p:cNvSpPr>
              <p:nvPr/>
            </p:nvSpPr>
            <p:spPr bwMode="auto">
              <a:xfrm>
                <a:off x="1882" y="3286"/>
                <a:ext cx="6" cy="33"/>
              </a:xfrm>
              <a:custGeom>
                <a:avLst/>
                <a:gdLst>
                  <a:gd name="T0" fmla="*/ 51 w 51"/>
                  <a:gd name="T1" fmla="*/ 262 h 262"/>
                  <a:gd name="T2" fmla="*/ 29 w 51"/>
                  <a:gd name="T3" fmla="*/ 262 h 262"/>
                  <a:gd name="T4" fmla="*/ 0 w 51"/>
                  <a:gd name="T5" fmla="*/ 211 h 262"/>
                  <a:gd name="T6" fmla="*/ 0 w 51"/>
                  <a:gd name="T7" fmla="*/ 0 h 262"/>
                  <a:gd name="T8" fmla="*/ 14 w 51"/>
                  <a:gd name="T9" fmla="*/ 182 h 262"/>
                  <a:gd name="T10" fmla="*/ 51 w 51"/>
                  <a:gd name="T11" fmla="*/ 262 h 262"/>
                  <a:gd name="T12" fmla="*/ 0 60000 65536"/>
                  <a:gd name="T13" fmla="*/ 0 60000 65536"/>
                  <a:gd name="T14" fmla="*/ 0 60000 65536"/>
                  <a:gd name="T15" fmla="*/ 0 60000 65536"/>
                  <a:gd name="T16" fmla="*/ 0 60000 65536"/>
                  <a:gd name="T17" fmla="*/ 0 60000 65536"/>
                  <a:gd name="T18" fmla="*/ 0 w 51"/>
                  <a:gd name="T19" fmla="*/ 0 h 262"/>
                  <a:gd name="T20" fmla="*/ 51 w 51"/>
                  <a:gd name="T21" fmla="*/ 262 h 262"/>
                </a:gdLst>
                <a:ahLst/>
                <a:cxnLst>
                  <a:cxn ang="T12">
                    <a:pos x="T0" y="T1"/>
                  </a:cxn>
                  <a:cxn ang="T13">
                    <a:pos x="T2" y="T3"/>
                  </a:cxn>
                  <a:cxn ang="T14">
                    <a:pos x="T4" y="T5"/>
                  </a:cxn>
                  <a:cxn ang="T15">
                    <a:pos x="T6" y="T7"/>
                  </a:cxn>
                  <a:cxn ang="T16">
                    <a:pos x="T8" y="T9"/>
                  </a:cxn>
                  <a:cxn ang="T17">
                    <a:pos x="T10" y="T11"/>
                  </a:cxn>
                </a:cxnLst>
                <a:rect l="T18" t="T19" r="T20" b="T21"/>
                <a:pathLst>
                  <a:path w="51" h="262">
                    <a:moveTo>
                      <a:pt x="51" y="262"/>
                    </a:moveTo>
                    <a:lnTo>
                      <a:pt x="29" y="262"/>
                    </a:lnTo>
                    <a:lnTo>
                      <a:pt x="0" y="211"/>
                    </a:lnTo>
                    <a:lnTo>
                      <a:pt x="0" y="0"/>
                    </a:lnTo>
                    <a:lnTo>
                      <a:pt x="14" y="182"/>
                    </a:lnTo>
                    <a:lnTo>
                      <a:pt x="51" y="262"/>
                    </a:lnTo>
                    <a:close/>
                  </a:path>
                </a:pathLst>
              </a:custGeom>
              <a:solidFill>
                <a:srgbClr val="1F1A17"/>
              </a:solidFill>
              <a:ln w="9525">
                <a:noFill/>
                <a:round/>
                <a:headEnd/>
                <a:tailEnd/>
              </a:ln>
            </p:spPr>
            <p:txBody>
              <a:bodyPr>
                <a:prstTxWarp prst="textNoShape">
                  <a:avLst/>
                </a:prstTxWarp>
              </a:bodyPr>
              <a:lstStyle/>
              <a:p>
                <a:endParaRPr lang="en-US"/>
              </a:p>
            </p:txBody>
          </p:sp>
          <p:sp>
            <p:nvSpPr>
              <p:cNvPr id="51881" name="Freeform 477"/>
              <p:cNvSpPr>
                <a:spLocks noChangeAspect="1"/>
              </p:cNvSpPr>
              <p:nvPr/>
            </p:nvSpPr>
            <p:spPr bwMode="auto">
              <a:xfrm>
                <a:off x="2015" y="3286"/>
                <a:ext cx="35" cy="66"/>
              </a:xfrm>
              <a:custGeom>
                <a:avLst/>
                <a:gdLst>
                  <a:gd name="T0" fmla="*/ 0 w 283"/>
                  <a:gd name="T1" fmla="*/ 524 h 524"/>
                  <a:gd name="T2" fmla="*/ 7 w 283"/>
                  <a:gd name="T3" fmla="*/ 488 h 524"/>
                  <a:gd name="T4" fmla="*/ 138 w 283"/>
                  <a:gd name="T5" fmla="*/ 299 h 524"/>
                  <a:gd name="T6" fmla="*/ 283 w 283"/>
                  <a:gd name="T7" fmla="*/ 0 h 524"/>
                  <a:gd name="T8" fmla="*/ 189 w 283"/>
                  <a:gd name="T9" fmla="*/ 233 h 524"/>
                  <a:gd name="T10" fmla="*/ 0 w 283"/>
                  <a:gd name="T11" fmla="*/ 524 h 524"/>
                  <a:gd name="T12" fmla="*/ 0 60000 65536"/>
                  <a:gd name="T13" fmla="*/ 0 60000 65536"/>
                  <a:gd name="T14" fmla="*/ 0 60000 65536"/>
                  <a:gd name="T15" fmla="*/ 0 60000 65536"/>
                  <a:gd name="T16" fmla="*/ 0 60000 65536"/>
                  <a:gd name="T17" fmla="*/ 0 60000 65536"/>
                  <a:gd name="T18" fmla="*/ 0 w 283"/>
                  <a:gd name="T19" fmla="*/ 0 h 524"/>
                  <a:gd name="T20" fmla="*/ 283 w 283"/>
                  <a:gd name="T21" fmla="*/ 524 h 524"/>
                </a:gdLst>
                <a:ahLst/>
                <a:cxnLst>
                  <a:cxn ang="T12">
                    <a:pos x="T0" y="T1"/>
                  </a:cxn>
                  <a:cxn ang="T13">
                    <a:pos x="T2" y="T3"/>
                  </a:cxn>
                  <a:cxn ang="T14">
                    <a:pos x="T4" y="T5"/>
                  </a:cxn>
                  <a:cxn ang="T15">
                    <a:pos x="T6" y="T7"/>
                  </a:cxn>
                  <a:cxn ang="T16">
                    <a:pos x="T8" y="T9"/>
                  </a:cxn>
                  <a:cxn ang="T17">
                    <a:pos x="T10" y="T11"/>
                  </a:cxn>
                </a:cxnLst>
                <a:rect l="T18" t="T19" r="T20" b="T21"/>
                <a:pathLst>
                  <a:path w="283" h="524">
                    <a:moveTo>
                      <a:pt x="0" y="524"/>
                    </a:moveTo>
                    <a:lnTo>
                      <a:pt x="7" y="488"/>
                    </a:lnTo>
                    <a:lnTo>
                      <a:pt x="138" y="299"/>
                    </a:lnTo>
                    <a:lnTo>
                      <a:pt x="283" y="0"/>
                    </a:lnTo>
                    <a:lnTo>
                      <a:pt x="189" y="233"/>
                    </a:lnTo>
                    <a:lnTo>
                      <a:pt x="0" y="524"/>
                    </a:lnTo>
                    <a:close/>
                  </a:path>
                </a:pathLst>
              </a:custGeom>
              <a:solidFill>
                <a:srgbClr val="1F1A17"/>
              </a:solidFill>
              <a:ln w="9525">
                <a:noFill/>
                <a:round/>
                <a:headEnd/>
                <a:tailEnd/>
              </a:ln>
            </p:spPr>
            <p:txBody>
              <a:bodyPr>
                <a:prstTxWarp prst="textNoShape">
                  <a:avLst/>
                </a:prstTxWarp>
              </a:bodyPr>
              <a:lstStyle/>
              <a:p>
                <a:endParaRPr lang="en-US"/>
              </a:p>
            </p:txBody>
          </p:sp>
          <p:sp>
            <p:nvSpPr>
              <p:cNvPr id="51882" name="Freeform 478"/>
              <p:cNvSpPr>
                <a:spLocks noChangeAspect="1"/>
              </p:cNvSpPr>
              <p:nvPr/>
            </p:nvSpPr>
            <p:spPr bwMode="auto">
              <a:xfrm>
                <a:off x="1099" y="3288"/>
                <a:ext cx="5" cy="48"/>
              </a:xfrm>
              <a:custGeom>
                <a:avLst/>
                <a:gdLst>
                  <a:gd name="T0" fmla="*/ 36 w 44"/>
                  <a:gd name="T1" fmla="*/ 269 h 386"/>
                  <a:gd name="T2" fmla="*/ 0 w 44"/>
                  <a:gd name="T3" fmla="*/ 386 h 386"/>
                  <a:gd name="T4" fmla="*/ 14 w 44"/>
                  <a:gd name="T5" fmla="*/ 123 h 386"/>
                  <a:gd name="T6" fmla="*/ 44 w 44"/>
                  <a:gd name="T7" fmla="*/ 0 h 386"/>
                  <a:gd name="T8" fmla="*/ 14 w 44"/>
                  <a:gd name="T9" fmla="*/ 168 h 386"/>
                  <a:gd name="T10" fmla="*/ 36 w 44"/>
                  <a:gd name="T11" fmla="*/ 269 h 386"/>
                  <a:gd name="T12" fmla="*/ 0 60000 65536"/>
                  <a:gd name="T13" fmla="*/ 0 60000 65536"/>
                  <a:gd name="T14" fmla="*/ 0 60000 65536"/>
                  <a:gd name="T15" fmla="*/ 0 60000 65536"/>
                  <a:gd name="T16" fmla="*/ 0 60000 65536"/>
                  <a:gd name="T17" fmla="*/ 0 60000 65536"/>
                  <a:gd name="T18" fmla="*/ 0 w 44"/>
                  <a:gd name="T19" fmla="*/ 0 h 386"/>
                  <a:gd name="T20" fmla="*/ 44 w 44"/>
                  <a:gd name="T21" fmla="*/ 386 h 386"/>
                </a:gdLst>
                <a:ahLst/>
                <a:cxnLst>
                  <a:cxn ang="T12">
                    <a:pos x="T0" y="T1"/>
                  </a:cxn>
                  <a:cxn ang="T13">
                    <a:pos x="T2" y="T3"/>
                  </a:cxn>
                  <a:cxn ang="T14">
                    <a:pos x="T4" y="T5"/>
                  </a:cxn>
                  <a:cxn ang="T15">
                    <a:pos x="T6" y="T7"/>
                  </a:cxn>
                  <a:cxn ang="T16">
                    <a:pos x="T8" y="T9"/>
                  </a:cxn>
                  <a:cxn ang="T17">
                    <a:pos x="T10" y="T11"/>
                  </a:cxn>
                </a:cxnLst>
                <a:rect l="T18" t="T19" r="T20" b="T21"/>
                <a:pathLst>
                  <a:path w="44" h="386">
                    <a:moveTo>
                      <a:pt x="36" y="269"/>
                    </a:moveTo>
                    <a:lnTo>
                      <a:pt x="0" y="386"/>
                    </a:lnTo>
                    <a:lnTo>
                      <a:pt x="14" y="123"/>
                    </a:lnTo>
                    <a:lnTo>
                      <a:pt x="44" y="0"/>
                    </a:lnTo>
                    <a:lnTo>
                      <a:pt x="14" y="168"/>
                    </a:lnTo>
                    <a:lnTo>
                      <a:pt x="36" y="269"/>
                    </a:lnTo>
                    <a:close/>
                  </a:path>
                </a:pathLst>
              </a:custGeom>
              <a:solidFill>
                <a:srgbClr val="3DB059"/>
              </a:solidFill>
              <a:ln w="9525">
                <a:noFill/>
                <a:round/>
                <a:headEnd/>
                <a:tailEnd/>
              </a:ln>
            </p:spPr>
            <p:txBody>
              <a:bodyPr>
                <a:prstTxWarp prst="textNoShape">
                  <a:avLst/>
                </a:prstTxWarp>
              </a:bodyPr>
              <a:lstStyle/>
              <a:p>
                <a:endParaRPr lang="en-US"/>
              </a:p>
            </p:txBody>
          </p:sp>
          <p:sp>
            <p:nvSpPr>
              <p:cNvPr id="51883" name="Freeform 479"/>
              <p:cNvSpPr>
                <a:spLocks noChangeAspect="1"/>
              </p:cNvSpPr>
              <p:nvPr/>
            </p:nvSpPr>
            <p:spPr bwMode="auto">
              <a:xfrm>
                <a:off x="2015" y="3291"/>
                <a:ext cx="3" cy="10"/>
              </a:xfrm>
              <a:custGeom>
                <a:avLst/>
                <a:gdLst>
                  <a:gd name="T0" fmla="*/ 21 w 21"/>
                  <a:gd name="T1" fmla="*/ 0 h 73"/>
                  <a:gd name="T2" fmla="*/ 0 w 21"/>
                  <a:gd name="T3" fmla="*/ 73 h 73"/>
                  <a:gd name="T4" fmla="*/ 21 w 21"/>
                  <a:gd name="T5" fmla="*/ 0 h 73"/>
                  <a:gd name="T6" fmla="*/ 0 60000 65536"/>
                  <a:gd name="T7" fmla="*/ 0 60000 65536"/>
                  <a:gd name="T8" fmla="*/ 0 60000 65536"/>
                  <a:gd name="T9" fmla="*/ 0 w 21"/>
                  <a:gd name="T10" fmla="*/ 0 h 73"/>
                  <a:gd name="T11" fmla="*/ 21 w 21"/>
                  <a:gd name="T12" fmla="*/ 73 h 73"/>
                </a:gdLst>
                <a:ahLst/>
                <a:cxnLst>
                  <a:cxn ang="T6">
                    <a:pos x="T0" y="T1"/>
                  </a:cxn>
                  <a:cxn ang="T7">
                    <a:pos x="T2" y="T3"/>
                  </a:cxn>
                  <a:cxn ang="T8">
                    <a:pos x="T4" y="T5"/>
                  </a:cxn>
                </a:cxnLst>
                <a:rect l="T9" t="T10" r="T11" b="T12"/>
                <a:pathLst>
                  <a:path w="21" h="73">
                    <a:moveTo>
                      <a:pt x="21" y="0"/>
                    </a:moveTo>
                    <a:lnTo>
                      <a:pt x="0" y="73"/>
                    </a:lnTo>
                    <a:lnTo>
                      <a:pt x="21" y="0"/>
                    </a:lnTo>
                    <a:close/>
                  </a:path>
                </a:pathLst>
              </a:custGeom>
              <a:solidFill>
                <a:srgbClr val="FFFFFF"/>
              </a:solidFill>
              <a:ln w="9525">
                <a:noFill/>
                <a:round/>
                <a:headEnd/>
                <a:tailEnd/>
              </a:ln>
            </p:spPr>
            <p:txBody>
              <a:bodyPr>
                <a:prstTxWarp prst="textNoShape">
                  <a:avLst/>
                </a:prstTxWarp>
              </a:bodyPr>
              <a:lstStyle/>
              <a:p>
                <a:endParaRPr lang="en-US"/>
              </a:p>
            </p:txBody>
          </p:sp>
          <p:sp>
            <p:nvSpPr>
              <p:cNvPr id="51884" name="Freeform 480"/>
              <p:cNvSpPr>
                <a:spLocks noChangeAspect="1"/>
              </p:cNvSpPr>
              <p:nvPr/>
            </p:nvSpPr>
            <p:spPr bwMode="auto">
              <a:xfrm>
                <a:off x="2670" y="3291"/>
                <a:ext cx="21" cy="40"/>
              </a:xfrm>
              <a:custGeom>
                <a:avLst/>
                <a:gdLst>
                  <a:gd name="T0" fmla="*/ 111 w 168"/>
                  <a:gd name="T1" fmla="*/ 211 h 313"/>
                  <a:gd name="T2" fmla="*/ 168 w 168"/>
                  <a:gd name="T3" fmla="*/ 313 h 313"/>
                  <a:gd name="T4" fmla="*/ 66 w 168"/>
                  <a:gd name="T5" fmla="*/ 262 h 313"/>
                  <a:gd name="T6" fmla="*/ 37 w 168"/>
                  <a:gd name="T7" fmla="*/ 219 h 313"/>
                  <a:gd name="T8" fmla="*/ 0 w 168"/>
                  <a:gd name="T9" fmla="*/ 0 h 313"/>
                  <a:gd name="T10" fmla="*/ 111 w 168"/>
                  <a:gd name="T11" fmla="*/ 88 h 313"/>
                  <a:gd name="T12" fmla="*/ 111 w 168"/>
                  <a:gd name="T13" fmla="*/ 211 h 313"/>
                  <a:gd name="T14" fmla="*/ 0 60000 65536"/>
                  <a:gd name="T15" fmla="*/ 0 60000 65536"/>
                  <a:gd name="T16" fmla="*/ 0 60000 65536"/>
                  <a:gd name="T17" fmla="*/ 0 60000 65536"/>
                  <a:gd name="T18" fmla="*/ 0 60000 65536"/>
                  <a:gd name="T19" fmla="*/ 0 60000 65536"/>
                  <a:gd name="T20" fmla="*/ 0 60000 65536"/>
                  <a:gd name="T21" fmla="*/ 0 w 168"/>
                  <a:gd name="T22" fmla="*/ 0 h 313"/>
                  <a:gd name="T23" fmla="*/ 168 w 168"/>
                  <a:gd name="T24" fmla="*/ 313 h 31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8" h="313">
                    <a:moveTo>
                      <a:pt x="111" y="211"/>
                    </a:moveTo>
                    <a:lnTo>
                      <a:pt x="168" y="313"/>
                    </a:lnTo>
                    <a:lnTo>
                      <a:pt x="66" y="262"/>
                    </a:lnTo>
                    <a:lnTo>
                      <a:pt x="37" y="219"/>
                    </a:lnTo>
                    <a:lnTo>
                      <a:pt x="0" y="0"/>
                    </a:lnTo>
                    <a:lnTo>
                      <a:pt x="111" y="88"/>
                    </a:lnTo>
                    <a:lnTo>
                      <a:pt x="111" y="211"/>
                    </a:lnTo>
                    <a:close/>
                  </a:path>
                </a:pathLst>
              </a:custGeom>
              <a:solidFill>
                <a:srgbClr val="96946B"/>
              </a:solidFill>
              <a:ln w="9525">
                <a:noFill/>
                <a:round/>
                <a:headEnd/>
                <a:tailEnd/>
              </a:ln>
            </p:spPr>
            <p:txBody>
              <a:bodyPr>
                <a:prstTxWarp prst="textNoShape">
                  <a:avLst/>
                </a:prstTxWarp>
              </a:bodyPr>
              <a:lstStyle/>
              <a:p>
                <a:endParaRPr lang="en-US"/>
              </a:p>
            </p:txBody>
          </p:sp>
          <p:sp>
            <p:nvSpPr>
              <p:cNvPr id="51885" name="Freeform 481"/>
              <p:cNvSpPr>
                <a:spLocks noChangeAspect="1"/>
              </p:cNvSpPr>
              <p:nvPr/>
            </p:nvSpPr>
            <p:spPr bwMode="auto">
              <a:xfrm>
                <a:off x="666" y="3294"/>
                <a:ext cx="15" cy="13"/>
              </a:xfrm>
              <a:custGeom>
                <a:avLst/>
                <a:gdLst>
                  <a:gd name="T0" fmla="*/ 51 w 123"/>
                  <a:gd name="T1" fmla="*/ 87 h 102"/>
                  <a:gd name="T2" fmla="*/ 0 w 123"/>
                  <a:gd name="T3" fmla="*/ 102 h 102"/>
                  <a:gd name="T4" fmla="*/ 95 w 123"/>
                  <a:gd name="T5" fmla="*/ 0 h 102"/>
                  <a:gd name="T6" fmla="*/ 123 w 123"/>
                  <a:gd name="T7" fmla="*/ 22 h 102"/>
                  <a:gd name="T8" fmla="*/ 51 w 123"/>
                  <a:gd name="T9" fmla="*/ 87 h 102"/>
                  <a:gd name="T10" fmla="*/ 0 60000 65536"/>
                  <a:gd name="T11" fmla="*/ 0 60000 65536"/>
                  <a:gd name="T12" fmla="*/ 0 60000 65536"/>
                  <a:gd name="T13" fmla="*/ 0 60000 65536"/>
                  <a:gd name="T14" fmla="*/ 0 60000 65536"/>
                  <a:gd name="T15" fmla="*/ 0 w 123"/>
                  <a:gd name="T16" fmla="*/ 0 h 102"/>
                  <a:gd name="T17" fmla="*/ 123 w 123"/>
                  <a:gd name="T18" fmla="*/ 102 h 102"/>
                </a:gdLst>
                <a:ahLst/>
                <a:cxnLst>
                  <a:cxn ang="T10">
                    <a:pos x="T0" y="T1"/>
                  </a:cxn>
                  <a:cxn ang="T11">
                    <a:pos x="T2" y="T3"/>
                  </a:cxn>
                  <a:cxn ang="T12">
                    <a:pos x="T4" y="T5"/>
                  </a:cxn>
                  <a:cxn ang="T13">
                    <a:pos x="T6" y="T7"/>
                  </a:cxn>
                  <a:cxn ang="T14">
                    <a:pos x="T8" y="T9"/>
                  </a:cxn>
                </a:cxnLst>
                <a:rect l="T15" t="T16" r="T17" b="T18"/>
                <a:pathLst>
                  <a:path w="123" h="102">
                    <a:moveTo>
                      <a:pt x="51" y="87"/>
                    </a:moveTo>
                    <a:lnTo>
                      <a:pt x="0" y="102"/>
                    </a:lnTo>
                    <a:lnTo>
                      <a:pt x="95" y="0"/>
                    </a:lnTo>
                    <a:lnTo>
                      <a:pt x="123" y="22"/>
                    </a:lnTo>
                    <a:lnTo>
                      <a:pt x="51" y="87"/>
                    </a:lnTo>
                    <a:close/>
                  </a:path>
                </a:pathLst>
              </a:custGeom>
              <a:solidFill>
                <a:srgbClr val="97AF6A"/>
              </a:solidFill>
              <a:ln w="9525">
                <a:noFill/>
                <a:round/>
                <a:headEnd/>
                <a:tailEnd/>
              </a:ln>
            </p:spPr>
            <p:txBody>
              <a:bodyPr>
                <a:prstTxWarp prst="textNoShape">
                  <a:avLst/>
                </a:prstTxWarp>
              </a:bodyPr>
              <a:lstStyle/>
              <a:p>
                <a:endParaRPr lang="en-US"/>
              </a:p>
            </p:txBody>
          </p:sp>
          <p:sp>
            <p:nvSpPr>
              <p:cNvPr id="51886" name="Freeform 482"/>
              <p:cNvSpPr>
                <a:spLocks noChangeAspect="1"/>
              </p:cNvSpPr>
              <p:nvPr/>
            </p:nvSpPr>
            <p:spPr bwMode="auto">
              <a:xfrm>
                <a:off x="939" y="3295"/>
                <a:ext cx="34" cy="15"/>
              </a:xfrm>
              <a:custGeom>
                <a:avLst/>
                <a:gdLst>
                  <a:gd name="T0" fmla="*/ 212 w 269"/>
                  <a:gd name="T1" fmla="*/ 44 h 117"/>
                  <a:gd name="T2" fmla="*/ 36 w 269"/>
                  <a:gd name="T3" fmla="*/ 117 h 117"/>
                  <a:gd name="T4" fmla="*/ 15 w 269"/>
                  <a:gd name="T5" fmla="*/ 117 h 117"/>
                  <a:gd name="T6" fmla="*/ 0 w 269"/>
                  <a:gd name="T7" fmla="*/ 110 h 117"/>
                  <a:gd name="T8" fmla="*/ 255 w 269"/>
                  <a:gd name="T9" fmla="*/ 0 h 117"/>
                  <a:gd name="T10" fmla="*/ 269 w 269"/>
                  <a:gd name="T11" fmla="*/ 0 h 117"/>
                  <a:gd name="T12" fmla="*/ 212 w 269"/>
                  <a:gd name="T13" fmla="*/ 44 h 117"/>
                  <a:gd name="T14" fmla="*/ 0 60000 65536"/>
                  <a:gd name="T15" fmla="*/ 0 60000 65536"/>
                  <a:gd name="T16" fmla="*/ 0 60000 65536"/>
                  <a:gd name="T17" fmla="*/ 0 60000 65536"/>
                  <a:gd name="T18" fmla="*/ 0 60000 65536"/>
                  <a:gd name="T19" fmla="*/ 0 60000 65536"/>
                  <a:gd name="T20" fmla="*/ 0 60000 65536"/>
                  <a:gd name="T21" fmla="*/ 0 w 269"/>
                  <a:gd name="T22" fmla="*/ 0 h 117"/>
                  <a:gd name="T23" fmla="*/ 269 w 269"/>
                  <a:gd name="T24" fmla="*/ 117 h 11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69" h="117">
                    <a:moveTo>
                      <a:pt x="212" y="44"/>
                    </a:moveTo>
                    <a:lnTo>
                      <a:pt x="36" y="117"/>
                    </a:lnTo>
                    <a:lnTo>
                      <a:pt x="15" y="117"/>
                    </a:lnTo>
                    <a:lnTo>
                      <a:pt x="0" y="110"/>
                    </a:lnTo>
                    <a:lnTo>
                      <a:pt x="255" y="0"/>
                    </a:lnTo>
                    <a:lnTo>
                      <a:pt x="269" y="0"/>
                    </a:lnTo>
                    <a:lnTo>
                      <a:pt x="212" y="44"/>
                    </a:lnTo>
                    <a:close/>
                  </a:path>
                </a:pathLst>
              </a:custGeom>
              <a:solidFill>
                <a:srgbClr val="1F1A17"/>
              </a:solidFill>
              <a:ln w="9525">
                <a:noFill/>
                <a:round/>
                <a:headEnd/>
                <a:tailEnd/>
              </a:ln>
            </p:spPr>
            <p:txBody>
              <a:bodyPr>
                <a:prstTxWarp prst="textNoShape">
                  <a:avLst/>
                </a:prstTxWarp>
              </a:bodyPr>
              <a:lstStyle/>
              <a:p>
                <a:endParaRPr lang="en-US"/>
              </a:p>
            </p:txBody>
          </p:sp>
          <p:sp>
            <p:nvSpPr>
              <p:cNvPr id="51887" name="Freeform 483"/>
              <p:cNvSpPr>
                <a:spLocks noChangeAspect="1"/>
              </p:cNvSpPr>
              <p:nvPr/>
            </p:nvSpPr>
            <p:spPr bwMode="auto">
              <a:xfrm>
                <a:off x="2056" y="3297"/>
                <a:ext cx="12" cy="21"/>
              </a:xfrm>
              <a:custGeom>
                <a:avLst/>
                <a:gdLst>
                  <a:gd name="T0" fmla="*/ 95 w 95"/>
                  <a:gd name="T1" fmla="*/ 0 h 167"/>
                  <a:gd name="T2" fmla="*/ 0 w 95"/>
                  <a:gd name="T3" fmla="*/ 167 h 167"/>
                  <a:gd name="T4" fmla="*/ 95 w 95"/>
                  <a:gd name="T5" fmla="*/ 0 h 167"/>
                  <a:gd name="T6" fmla="*/ 0 60000 65536"/>
                  <a:gd name="T7" fmla="*/ 0 60000 65536"/>
                  <a:gd name="T8" fmla="*/ 0 60000 65536"/>
                  <a:gd name="T9" fmla="*/ 0 w 95"/>
                  <a:gd name="T10" fmla="*/ 0 h 167"/>
                  <a:gd name="T11" fmla="*/ 95 w 95"/>
                  <a:gd name="T12" fmla="*/ 167 h 167"/>
                </a:gdLst>
                <a:ahLst/>
                <a:cxnLst>
                  <a:cxn ang="T6">
                    <a:pos x="T0" y="T1"/>
                  </a:cxn>
                  <a:cxn ang="T7">
                    <a:pos x="T2" y="T3"/>
                  </a:cxn>
                  <a:cxn ang="T8">
                    <a:pos x="T4" y="T5"/>
                  </a:cxn>
                </a:cxnLst>
                <a:rect l="T9" t="T10" r="T11" b="T12"/>
                <a:pathLst>
                  <a:path w="95" h="167">
                    <a:moveTo>
                      <a:pt x="95" y="0"/>
                    </a:moveTo>
                    <a:lnTo>
                      <a:pt x="0" y="167"/>
                    </a:lnTo>
                    <a:lnTo>
                      <a:pt x="95" y="0"/>
                    </a:lnTo>
                    <a:close/>
                  </a:path>
                </a:pathLst>
              </a:custGeom>
              <a:solidFill>
                <a:srgbClr val="FFFFFF"/>
              </a:solidFill>
              <a:ln w="9525">
                <a:noFill/>
                <a:round/>
                <a:headEnd/>
                <a:tailEnd/>
              </a:ln>
            </p:spPr>
            <p:txBody>
              <a:bodyPr>
                <a:prstTxWarp prst="textNoShape">
                  <a:avLst/>
                </a:prstTxWarp>
              </a:bodyPr>
              <a:lstStyle/>
              <a:p>
                <a:endParaRPr lang="en-US"/>
              </a:p>
            </p:txBody>
          </p:sp>
          <p:sp>
            <p:nvSpPr>
              <p:cNvPr id="51888" name="Freeform 484"/>
              <p:cNvSpPr>
                <a:spLocks noChangeAspect="1"/>
              </p:cNvSpPr>
              <p:nvPr/>
            </p:nvSpPr>
            <p:spPr bwMode="auto">
              <a:xfrm>
                <a:off x="1824" y="3298"/>
                <a:ext cx="10" cy="92"/>
              </a:xfrm>
              <a:custGeom>
                <a:avLst/>
                <a:gdLst>
                  <a:gd name="T0" fmla="*/ 52 w 81"/>
                  <a:gd name="T1" fmla="*/ 328 h 736"/>
                  <a:gd name="T2" fmla="*/ 52 w 81"/>
                  <a:gd name="T3" fmla="*/ 474 h 736"/>
                  <a:gd name="T4" fmla="*/ 0 w 81"/>
                  <a:gd name="T5" fmla="*/ 736 h 736"/>
                  <a:gd name="T6" fmla="*/ 15 w 81"/>
                  <a:gd name="T7" fmla="*/ 561 h 736"/>
                  <a:gd name="T8" fmla="*/ 37 w 81"/>
                  <a:gd name="T9" fmla="*/ 517 h 736"/>
                  <a:gd name="T10" fmla="*/ 37 w 81"/>
                  <a:gd name="T11" fmla="*/ 95 h 736"/>
                  <a:gd name="T12" fmla="*/ 74 w 81"/>
                  <a:gd name="T13" fmla="*/ 22 h 736"/>
                  <a:gd name="T14" fmla="*/ 59 w 81"/>
                  <a:gd name="T15" fmla="*/ 0 h 736"/>
                  <a:gd name="T16" fmla="*/ 81 w 81"/>
                  <a:gd name="T17" fmla="*/ 22 h 736"/>
                  <a:gd name="T18" fmla="*/ 52 w 81"/>
                  <a:gd name="T19" fmla="*/ 328 h 73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1"/>
                  <a:gd name="T31" fmla="*/ 0 h 736"/>
                  <a:gd name="T32" fmla="*/ 81 w 81"/>
                  <a:gd name="T33" fmla="*/ 736 h 7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1" h="736">
                    <a:moveTo>
                      <a:pt x="52" y="328"/>
                    </a:moveTo>
                    <a:lnTo>
                      <a:pt x="52" y="474"/>
                    </a:lnTo>
                    <a:lnTo>
                      <a:pt x="0" y="736"/>
                    </a:lnTo>
                    <a:lnTo>
                      <a:pt x="15" y="561"/>
                    </a:lnTo>
                    <a:lnTo>
                      <a:pt x="37" y="517"/>
                    </a:lnTo>
                    <a:lnTo>
                      <a:pt x="37" y="95"/>
                    </a:lnTo>
                    <a:lnTo>
                      <a:pt x="74" y="22"/>
                    </a:lnTo>
                    <a:lnTo>
                      <a:pt x="59" y="0"/>
                    </a:lnTo>
                    <a:lnTo>
                      <a:pt x="81" y="22"/>
                    </a:lnTo>
                    <a:lnTo>
                      <a:pt x="52" y="328"/>
                    </a:lnTo>
                    <a:close/>
                  </a:path>
                </a:pathLst>
              </a:custGeom>
              <a:solidFill>
                <a:srgbClr val="1F1A17"/>
              </a:solidFill>
              <a:ln w="9525">
                <a:noFill/>
                <a:round/>
                <a:headEnd/>
                <a:tailEnd/>
              </a:ln>
            </p:spPr>
            <p:txBody>
              <a:bodyPr>
                <a:prstTxWarp prst="textNoShape">
                  <a:avLst/>
                </a:prstTxWarp>
              </a:bodyPr>
              <a:lstStyle/>
              <a:p>
                <a:endParaRPr lang="en-US"/>
              </a:p>
            </p:txBody>
          </p:sp>
          <p:sp>
            <p:nvSpPr>
              <p:cNvPr id="51889" name="Freeform 485"/>
              <p:cNvSpPr>
                <a:spLocks noChangeAspect="1"/>
              </p:cNvSpPr>
              <p:nvPr/>
            </p:nvSpPr>
            <p:spPr bwMode="auto">
              <a:xfrm>
                <a:off x="2689" y="3302"/>
                <a:ext cx="57" cy="37"/>
              </a:xfrm>
              <a:custGeom>
                <a:avLst/>
                <a:gdLst>
                  <a:gd name="T0" fmla="*/ 270 w 459"/>
                  <a:gd name="T1" fmla="*/ 36 h 291"/>
                  <a:gd name="T2" fmla="*/ 320 w 459"/>
                  <a:gd name="T3" fmla="*/ 80 h 291"/>
                  <a:gd name="T4" fmla="*/ 342 w 459"/>
                  <a:gd name="T5" fmla="*/ 58 h 291"/>
                  <a:gd name="T6" fmla="*/ 386 w 459"/>
                  <a:gd name="T7" fmla="*/ 145 h 291"/>
                  <a:gd name="T8" fmla="*/ 400 w 459"/>
                  <a:gd name="T9" fmla="*/ 152 h 291"/>
                  <a:gd name="T10" fmla="*/ 365 w 459"/>
                  <a:gd name="T11" fmla="*/ 152 h 291"/>
                  <a:gd name="T12" fmla="*/ 357 w 459"/>
                  <a:gd name="T13" fmla="*/ 145 h 291"/>
                  <a:gd name="T14" fmla="*/ 320 w 459"/>
                  <a:gd name="T15" fmla="*/ 174 h 291"/>
                  <a:gd name="T16" fmla="*/ 342 w 459"/>
                  <a:gd name="T17" fmla="*/ 196 h 291"/>
                  <a:gd name="T18" fmla="*/ 430 w 459"/>
                  <a:gd name="T19" fmla="*/ 196 h 291"/>
                  <a:gd name="T20" fmla="*/ 459 w 459"/>
                  <a:gd name="T21" fmla="*/ 291 h 291"/>
                  <a:gd name="T22" fmla="*/ 270 w 459"/>
                  <a:gd name="T23" fmla="*/ 189 h 291"/>
                  <a:gd name="T24" fmla="*/ 153 w 459"/>
                  <a:gd name="T25" fmla="*/ 102 h 291"/>
                  <a:gd name="T26" fmla="*/ 102 w 459"/>
                  <a:gd name="T27" fmla="*/ 51 h 291"/>
                  <a:gd name="T28" fmla="*/ 80 w 459"/>
                  <a:gd name="T29" fmla="*/ 51 h 291"/>
                  <a:gd name="T30" fmla="*/ 80 w 459"/>
                  <a:gd name="T31" fmla="*/ 94 h 291"/>
                  <a:gd name="T32" fmla="*/ 174 w 459"/>
                  <a:gd name="T33" fmla="*/ 283 h 291"/>
                  <a:gd name="T34" fmla="*/ 80 w 459"/>
                  <a:gd name="T35" fmla="*/ 262 h 291"/>
                  <a:gd name="T36" fmla="*/ 37 w 459"/>
                  <a:gd name="T37" fmla="*/ 203 h 291"/>
                  <a:gd name="T38" fmla="*/ 0 w 459"/>
                  <a:gd name="T39" fmla="*/ 72 h 291"/>
                  <a:gd name="T40" fmla="*/ 0 w 459"/>
                  <a:gd name="T41" fmla="*/ 29 h 291"/>
                  <a:gd name="T42" fmla="*/ 29 w 459"/>
                  <a:gd name="T43" fmla="*/ 51 h 291"/>
                  <a:gd name="T44" fmla="*/ 37 w 459"/>
                  <a:gd name="T45" fmla="*/ 51 h 291"/>
                  <a:gd name="T46" fmla="*/ 37 w 459"/>
                  <a:gd name="T47" fmla="*/ 6 h 291"/>
                  <a:gd name="T48" fmla="*/ 51 w 459"/>
                  <a:gd name="T49" fmla="*/ 0 h 291"/>
                  <a:gd name="T50" fmla="*/ 189 w 459"/>
                  <a:gd name="T51" fmla="*/ 6 h 291"/>
                  <a:gd name="T52" fmla="*/ 270 w 459"/>
                  <a:gd name="T53" fmla="*/ 36 h 291"/>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459"/>
                  <a:gd name="T82" fmla="*/ 0 h 291"/>
                  <a:gd name="T83" fmla="*/ 459 w 459"/>
                  <a:gd name="T84" fmla="*/ 291 h 291"/>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459" h="291">
                    <a:moveTo>
                      <a:pt x="270" y="36"/>
                    </a:moveTo>
                    <a:lnTo>
                      <a:pt x="320" y="80"/>
                    </a:lnTo>
                    <a:lnTo>
                      <a:pt x="342" y="58"/>
                    </a:lnTo>
                    <a:lnTo>
                      <a:pt x="386" y="145"/>
                    </a:lnTo>
                    <a:lnTo>
                      <a:pt x="400" y="152"/>
                    </a:lnTo>
                    <a:lnTo>
                      <a:pt x="365" y="152"/>
                    </a:lnTo>
                    <a:lnTo>
                      <a:pt x="357" y="145"/>
                    </a:lnTo>
                    <a:lnTo>
                      <a:pt x="320" y="174"/>
                    </a:lnTo>
                    <a:lnTo>
                      <a:pt x="342" y="196"/>
                    </a:lnTo>
                    <a:lnTo>
                      <a:pt x="430" y="196"/>
                    </a:lnTo>
                    <a:lnTo>
                      <a:pt x="459" y="291"/>
                    </a:lnTo>
                    <a:lnTo>
                      <a:pt x="270" y="189"/>
                    </a:lnTo>
                    <a:lnTo>
                      <a:pt x="153" y="102"/>
                    </a:lnTo>
                    <a:lnTo>
                      <a:pt x="102" y="51"/>
                    </a:lnTo>
                    <a:lnTo>
                      <a:pt x="80" y="51"/>
                    </a:lnTo>
                    <a:lnTo>
                      <a:pt x="80" y="94"/>
                    </a:lnTo>
                    <a:lnTo>
                      <a:pt x="174" y="283"/>
                    </a:lnTo>
                    <a:lnTo>
                      <a:pt x="80" y="262"/>
                    </a:lnTo>
                    <a:lnTo>
                      <a:pt x="37" y="203"/>
                    </a:lnTo>
                    <a:lnTo>
                      <a:pt x="0" y="72"/>
                    </a:lnTo>
                    <a:lnTo>
                      <a:pt x="0" y="29"/>
                    </a:lnTo>
                    <a:lnTo>
                      <a:pt x="29" y="51"/>
                    </a:lnTo>
                    <a:lnTo>
                      <a:pt x="37" y="51"/>
                    </a:lnTo>
                    <a:lnTo>
                      <a:pt x="37" y="6"/>
                    </a:lnTo>
                    <a:lnTo>
                      <a:pt x="51" y="0"/>
                    </a:lnTo>
                    <a:lnTo>
                      <a:pt x="189" y="6"/>
                    </a:lnTo>
                    <a:lnTo>
                      <a:pt x="270" y="36"/>
                    </a:lnTo>
                    <a:close/>
                  </a:path>
                </a:pathLst>
              </a:custGeom>
              <a:solidFill>
                <a:srgbClr val="C2C165"/>
              </a:solidFill>
              <a:ln w="9525">
                <a:noFill/>
                <a:round/>
                <a:headEnd/>
                <a:tailEnd/>
              </a:ln>
            </p:spPr>
            <p:txBody>
              <a:bodyPr>
                <a:prstTxWarp prst="textNoShape">
                  <a:avLst/>
                </a:prstTxWarp>
              </a:bodyPr>
              <a:lstStyle/>
              <a:p>
                <a:endParaRPr lang="en-US"/>
              </a:p>
            </p:txBody>
          </p:sp>
          <p:sp>
            <p:nvSpPr>
              <p:cNvPr id="51890" name="Freeform 486"/>
              <p:cNvSpPr>
                <a:spLocks noChangeAspect="1"/>
              </p:cNvSpPr>
              <p:nvPr/>
            </p:nvSpPr>
            <p:spPr bwMode="auto">
              <a:xfrm>
                <a:off x="1039" y="3303"/>
                <a:ext cx="51" cy="86"/>
              </a:xfrm>
              <a:custGeom>
                <a:avLst/>
                <a:gdLst>
                  <a:gd name="T0" fmla="*/ 168 w 401"/>
                  <a:gd name="T1" fmla="*/ 285 h 685"/>
                  <a:gd name="T2" fmla="*/ 168 w 401"/>
                  <a:gd name="T3" fmla="*/ 292 h 685"/>
                  <a:gd name="T4" fmla="*/ 211 w 401"/>
                  <a:gd name="T5" fmla="*/ 285 h 685"/>
                  <a:gd name="T6" fmla="*/ 313 w 401"/>
                  <a:gd name="T7" fmla="*/ 212 h 685"/>
                  <a:gd name="T8" fmla="*/ 285 w 401"/>
                  <a:gd name="T9" fmla="*/ 292 h 685"/>
                  <a:gd name="T10" fmla="*/ 73 w 401"/>
                  <a:gd name="T11" fmla="*/ 482 h 685"/>
                  <a:gd name="T12" fmla="*/ 96 w 401"/>
                  <a:gd name="T13" fmla="*/ 503 h 685"/>
                  <a:gd name="T14" fmla="*/ 256 w 401"/>
                  <a:gd name="T15" fmla="*/ 373 h 685"/>
                  <a:gd name="T16" fmla="*/ 248 w 401"/>
                  <a:gd name="T17" fmla="*/ 423 h 685"/>
                  <a:gd name="T18" fmla="*/ 182 w 401"/>
                  <a:gd name="T19" fmla="*/ 518 h 685"/>
                  <a:gd name="T20" fmla="*/ 0 w 401"/>
                  <a:gd name="T21" fmla="*/ 685 h 685"/>
                  <a:gd name="T22" fmla="*/ 182 w 401"/>
                  <a:gd name="T23" fmla="*/ 168 h 685"/>
                  <a:gd name="T24" fmla="*/ 372 w 401"/>
                  <a:gd name="T25" fmla="*/ 30 h 685"/>
                  <a:gd name="T26" fmla="*/ 401 w 401"/>
                  <a:gd name="T27" fmla="*/ 0 h 685"/>
                  <a:gd name="T28" fmla="*/ 350 w 401"/>
                  <a:gd name="T29" fmla="*/ 125 h 685"/>
                  <a:gd name="T30" fmla="*/ 168 w 401"/>
                  <a:gd name="T31" fmla="*/ 285 h 685"/>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401"/>
                  <a:gd name="T49" fmla="*/ 0 h 685"/>
                  <a:gd name="T50" fmla="*/ 401 w 401"/>
                  <a:gd name="T51" fmla="*/ 685 h 685"/>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401" h="685">
                    <a:moveTo>
                      <a:pt x="168" y="285"/>
                    </a:moveTo>
                    <a:lnTo>
                      <a:pt x="168" y="292"/>
                    </a:lnTo>
                    <a:lnTo>
                      <a:pt x="211" y="285"/>
                    </a:lnTo>
                    <a:lnTo>
                      <a:pt x="313" y="212"/>
                    </a:lnTo>
                    <a:lnTo>
                      <a:pt x="285" y="292"/>
                    </a:lnTo>
                    <a:lnTo>
                      <a:pt x="73" y="482"/>
                    </a:lnTo>
                    <a:lnTo>
                      <a:pt x="96" y="503"/>
                    </a:lnTo>
                    <a:lnTo>
                      <a:pt x="256" y="373"/>
                    </a:lnTo>
                    <a:lnTo>
                      <a:pt x="248" y="423"/>
                    </a:lnTo>
                    <a:lnTo>
                      <a:pt x="182" y="518"/>
                    </a:lnTo>
                    <a:lnTo>
                      <a:pt x="0" y="685"/>
                    </a:lnTo>
                    <a:lnTo>
                      <a:pt x="182" y="168"/>
                    </a:lnTo>
                    <a:lnTo>
                      <a:pt x="372" y="30"/>
                    </a:lnTo>
                    <a:lnTo>
                      <a:pt x="401" y="0"/>
                    </a:lnTo>
                    <a:lnTo>
                      <a:pt x="350" y="125"/>
                    </a:lnTo>
                    <a:lnTo>
                      <a:pt x="168" y="285"/>
                    </a:lnTo>
                    <a:close/>
                  </a:path>
                </a:pathLst>
              </a:custGeom>
              <a:solidFill>
                <a:srgbClr val="C2C165"/>
              </a:solidFill>
              <a:ln w="9525">
                <a:noFill/>
                <a:round/>
                <a:headEnd/>
                <a:tailEnd/>
              </a:ln>
            </p:spPr>
            <p:txBody>
              <a:bodyPr>
                <a:prstTxWarp prst="textNoShape">
                  <a:avLst/>
                </a:prstTxWarp>
              </a:bodyPr>
              <a:lstStyle/>
              <a:p>
                <a:endParaRPr lang="en-US"/>
              </a:p>
            </p:txBody>
          </p:sp>
          <p:sp>
            <p:nvSpPr>
              <p:cNvPr id="51891" name="Freeform 487"/>
              <p:cNvSpPr>
                <a:spLocks noChangeAspect="1"/>
              </p:cNvSpPr>
              <p:nvPr/>
            </p:nvSpPr>
            <p:spPr bwMode="auto">
              <a:xfrm>
                <a:off x="1161" y="3305"/>
                <a:ext cx="20" cy="51"/>
              </a:xfrm>
              <a:custGeom>
                <a:avLst/>
                <a:gdLst>
                  <a:gd name="T0" fmla="*/ 160 w 160"/>
                  <a:gd name="T1" fmla="*/ 241 h 408"/>
                  <a:gd name="T2" fmla="*/ 160 w 160"/>
                  <a:gd name="T3" fmla="*/ 408 h 408"/>
                  <a:gd name="T4" fmla="*/ 51 w 160"/>
                  <a:gd name="T5" fmla="*/ 241 h 408"/>
                  <a:gd name="T6" fmla="*/ 36 w 160"/>
                  <a:gd name="T7" fmla="*/ 153 h 408"/>
                  <a:gd name="T8" fmla="*/ 0 w 160"/>
                  <a:gd name="T9" fmla="*/ 124 h 408"/>
                  <a:gd name="T10" fmla="*/ 14 w 160"/>
                  <a:gd name="T11" fmla="*/ 0 h 408"/>
                  <a:gd name="T12" fmla="*/ 72 w 160"/>
                  <a:gd name="T13" fmla="*/ 124 h 408"/>
                  <a:gd name="T14" fmla="*/ 160 w 160"/>
                  <a:gd name="T15" fmla="*/ 241 h 408"/>
                  <a:gd name="T16" fmla="*/ 0 60000 65536"/>
                  <a:gd name="T17" fmla="*/ 0 60000 65536"/>
                  <a:gd name="T18" fmla="*/ 0 60000 65536"/>
                  <a:gd name="T19" fmla="*/ 0 60000 65536"/>
                  <a:gd name="T20" fmla="*/ 0 60000 65536"/>
                  <a:gd name="T21" fmla="*/ 0 60000 65536"/>
                  <a:gd name="T22" fmla="*/ 0 60000 65536"/>
                  <a:gd name="T23" fmla="*/ 0 60000 65536"/>
                  <a:gd name="T24" fmla="*/ 0 w 160"/>
                  <a:gd name="T25" fmla="*/ 0 h 408"/>
                  <a:gd name="T26" fmla="*/ 160 w 160"/>
                  <a:gd name="T27" fmla="*/ 408 h 40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60" h="408">
                    <a:moveTo>
                      <a:pt x="160" y="241"/>
                    </a:moveTo>
                    <a:lnTo>
                      <a:pt x="160" y="408"/>
                    </a:lnTo>
                    <a:lnTo>
                      <a:pt x="51" y="241"/>
                    </a:lnTo>
                    <a:lnTo>
                      <a:pt x="36" y="153"/>
                    </a:lnTo>
                    <a:lnTo>
                      <a:pt x="0" y="124"/>
                    </a:lnTo>
                    <a:lnTo>
                      <a:pt x="14" y="0"/>
                    </a:lnTo>
                    <a:lnTo>
                      <a:pt x="72" y="124"/>
                    </a:lnTo>
                    <a:lnTo>
                      <a:pt x="160" y="241"/>
                    </a:lnTo>
                    <a:close/>
                  </a:path>
                </a:pathLst>
              </a:custGeom>
              <a:solidFill>
                <a:srgbClr val="B5DC7C"/>
              </a:solidFill>
              <a:ln w="9525">
                <a:noFill/>
                <a:round/>
                <a:headEnd/>
                <a:tailEnd/>
              </a:ln>
            </p:spPr>
            <p:txBody>
              <a:bodyPr>
                <a:prstTxWarp prst="textNoShape">
                  <a:avLst/>
                </a:prstTxWarp>
              </a:bodyPr>
              <a:lstStyle/>
              <a:p>
                <a:endParaRPr lang="en-US"/>
              </a:p>
            </p:txBody>
          </p:sp>
          <p:sp>
            <p:nvSpPr>
              <p:cNvPr id="51892" name="Freeform 488"/>
              <p:cNvSpPr>
                <a:spLocks noChangeAspect="1"/>
              </p:cNvSpPr>
              <p:nvPr/>
            </p:nvSpPr>
            <p:spPr bwMode="auto">
              <a:xfrm>
                <a:off x="1859" y="3309"/>
                <a:ext cx="7" cy="65"/>
              </a:xfrm>
              <a:custGeom>
                <a:avLst/>
                <a:gdLst>
                  <a:gd name="T0" fmla="*/ 15 w 59"/>
                  <a:gd name="T1" fmla="*/ 232 h 523"/>
                  <a:gd name="T2" fmla="*/ 29 w 59"/>
                  <a:gd name="T3" fmla="*/ 494 h 523"/>
                  <a:gd name="T4" fmla="*/ 37 w 59"/>
                  <a:gd name="T5" fmla="*/ 502 h 523"/>
                  <a:gd name="T6" fmla="*/ 37 w 59"/>
                  <a:gd name="T7" fmla="*/ 523 h 523"/>
                  <a:gd name="T8" fmla="*/ 29 w 59"/>
                  <a:gd name="T9" fmla="*/ 523 h 523"/>
                  <a:gd name="T10" fmla="*/ 0 w 59"/>
                  <a:gd name="T11" fmla="*/ 400 h 523"/>
                  <a:gd name="T12" fmla="*/ 37 w 59"/>
                  <a:gd name="T13" fmla="*/ 0 h 523"/>
                  <a:gd name="T14" fmla="*/ 59 w 59"/>
                  <a:gd name="T15" fmla="*/ 0 h 523"/>
                  <a:gd name="T16" fmla="*/ 15 w 59"/>
                  <a:gd name="T17" fmla="*/ 232 h 52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9"/>
                  <a:gd name="T28" fmla="*/ 0 h 523"/>
                  <a:gd name="T29" fmla="*/ 59 w 59"/>
                  <a:gd name="T30" fmla="*/ 523 h 52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9" h="523">
                    <a:moveTo>
                      <a:pt x="15" y="232"/>
                    </a:moveTo>
                    <a:lnTo>
                      <a:pt x="29" y="494"/>
                    </a:lnTo>
                    <a:lnTo>
                      <a:pt x="37" y="502"/>
                    </a:lnTo>
                    <a:lnTo>
                      <a:pt x="37" y="523"/>
                    </a:lnTo>
                    <a:lnTo>
                      <a:pt x="29" y="523"/>
                    </a:lnTo>
                    <a:lnTo>
                      <a:pt x="0" y="400"/>
                    </a:lnTo>
                    <a:lnTo>
                      <a:pt x="37" y="0"/>
                    </a:lnTo>
                    <a:lnTo>
                      <a:pt x="59" y="0"/>
                    </a:lnTo>
                    <a:lnTo>
                      <a:pt x="15" y="232"/>
                    </a:lnTo>
                    <a:close/>
                  </a:path>
                </a:pathLst>
              </a:custGeom>
              <a:solidFill>
                <a:srgbClr val="1F1A17"/>
              </a:solidFill>
              <a:ln w="9525">
                <a:noFill/>
                <a:round/>
                <a:headEnd/>
                <a:tailEnd/>
              </a:ln>
            </p:spPr>
            <p:txBody>
              <a:bodyPr>
                <a:prstTxWarp prst="textNoShape">
                  <a:avLst/>
                </a:prstTxWarp>
              </a:bodyPr>
              <a:lstStyle/>
              <a:p>
                <a:endParaRPr lang="en-US"/>
              </a:p>
            </p:txBody>
          </p:sp>
          <p:sp>
            <p:nvSpPr>
              <p:cNvPr id="51893" name="Freeform 489"/>
              <p:cNvSpPr>
                <a:spLocks noChangeAspect="1"/>
              </p:cNvSpPr>
              <p:nvPr/>
            </p:nvSpPr>
            <p:spPr bwMode="auto">
              <a:xfrm>
                <a:off x="1090" y="3314"/>
                <a:ext cx="9" cy="52"/>
              </a:xfrm>
              <a:custGeom>
                <a:avLst/>
                <a:gdLst>
                  <a:gd name="T0" fmla="*/ 66 w 73"/>
                  <a:gd name="T1" fmla="*/ 291 h 415"/>
                  <a:gd name="T2" fmla="*/ 73 w 73"/>
                  <a:gd name="T3" fmla="*/ 291 h 415"/>
                  <a:gd name="T4" fmla="*/ 73 w 73"/>
                  <a:gd name="T5" fmla="*/ 299 h 415"/>
                  <a:gd name="T6" fmla="*/ 66 w 73"/>
                  <a:gd name="T7" fmla="*/ 299 h 415"/>
                  <a:gd name="T8" fmla="*/ 44 w 73"/>
                  <a:gd name="T9" fmla="*/ 285 h 415"/>
                  <a:gd name="T10" fmla="*/ 37 w 73"/>
                  <a:gd name="T11" fmla="*/ 415 h 415"/>
                  <a:gd name="T12" fmla="*/ 0 w 73"/>
                  <a:gd name="T13" fmla="*/ 168 h 415"/>
                  <a:gd name="T14" fmla="*/ 21 w 73"/>
                  <a:gd name="T15" fmla="*/ 80 h 415"/>
                  <a:gd name="T16" fmla="*/ 21 w 73"/>
                  <a:gd name="T17" fmla="*/ 22 h 415"/>
                  <a:gd name="T18" fmla="*/ 37 w 73"/>
                  <a:gd name="T19" fmla="*/ 0 h 415"/>
                  <a:gd name="T20" fmla="*/ 51 w 73"/>
                  <a:gd name="T21" fmla="*/ 285 h 415"/>
                  <a:gd name="T22" fmla="*/ 66 w 73"/>
                  <a:gd name="T23" fmla="*/ 291 h 41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3"/>
                  <a:gd name="T37" fmla="*/ 0 h 415"/>
                  <a:gd name="T38" fmla="*/ 73 w 73"/>
                  <a:gd name="T39" fmla="*/ 415 h 41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3" h="415">
                    <a:moveTo>
                      <a:pt x="66" y="291"/>
                    </a:moveTo>
                    <a:lnTo>
                      <a:pt x="73" y="291"/>
                    </a:lnTo>
                    <a:lnTo>
                      <a:pt x="73" y="299"/>
                    </a:lnTo>
                    <a:lnTo>
                      <a:pt x="66" y="299"/>
                    </a:lnTo>
                    <a:lnTo>
                      <a:pt x="44" y="285"/>
                    </a:lnTo>
                    <a:lnTo>
                      <a:pt x="37" y="415"/>
                    </a:lnTo>
                    <a:lnTo>
                      <a:pt x="0" y="168"/>
                    </a:lnTo>
                    <a:lnTo>
                      <a:pt x="21" y="80"/>
                    </a:lnTo>
                    <a:lnTo>
                      <a:pt x="21" y="22"/>
                    </a:lnTo>
                    <a:lnTo>
                      <a:pt x="37" y="0"/>
                    </a:lnTo>
                    <a:lnTo>
                      <a:pt x="51" y="285"/>
                    </a:lnTo>
                    <a:lnTo>
                      <a:pt x="66" y="291"/>
                    </a:lnTo>
                    <a:close/>
                  </a:path>
                </a:pathLst>
              </a:custGeom>
              <a:solidFill>
                <a:srgbClr val="3DB059"/>
              </a:solidFill>
              <a:ln w="9525">
                <a:noFill/>
                <a:round/>
                <a:headEnd/>
                <a:tailEnd/>
              </a:ln>
            </p:spPr>
            <p:txBody>
              <a:bodyPr>
                <a:prstTxWarp prst="textNoShape">
                  <a:avLst/>
                </a:prstTxWarp>
              </a:bodyPr>
              <a:lstStyle/>
              <a:p>
                <a:endParaRPr lang="en-US"/>
              </a:p>
            </p:txBody>
          </p:sp>
          <p:sp>
            <p:nvSpPr>
              <p:cNvPr id="51894" name="Freeform 490"/>
              <p:cNvSpPr>
                <a:spLocks noChangeAspect="1"/>
              </p:cNvSpPr>
              <p:nvPr/>
            </p:nvSpPr>
            <p:spPr bwMode="auto">
              <a:xfrm>
                <a:off x="2569" y="3314"/>
                <a:ext cx="49" cy="40"/>
              </a:xfrm>
              <a:custGeom>
                <a:avLst/>
                <a:gdLst>
                  <a:gd name="T0" fmla="*/ 386 w 386"/>
                  <a:gd name="T1" fmla="*/ 320 h 320"/>
                  <a:gd name="T2" fmla="*/ 277 w 386"/>
                  <a:gd name="T3" fmla="*/ 285 h 320"/>
                  <a:gd name="T4" fmla="*/ 0 w 386"/>
                  <a:gd name="T5" fmla="*/ 0 h 320"/>
                  <a:gd name="T6" fmla="*/ 232 w 386"/>
                  <a:gd name="T7" fmla="*/ 124 h 320"/>
                  <a:gd name="T8" fmla="*/ 386 w 386"/>
                  <a:gd name="T9" fmla="*/ 320 h 320"/>
                  <a:gd name="T10" fmla="*/ 0 60000 65536"/>
                  <a:gd name="T11" fmla="*/ 0 60000 65536"/>
                  <a:gd name="T12" fmla="*/ 0 60000 65536"/>
                  <a:gd name="T13" fmla="*/ 0 60000 65536"/>
                  <a:gd name="T14" fmla="*/ 0 60000 65536"/>
                  <a:gd name="T15" fmla="*/ 0 w 386"/>
                  <a:gd name="T16" fmla="*/ 0 h 320"/>
                  <a:gd name="T17" fmla="*/ 386 w 386"/>
                  <a:gd name="T18" fmla="*/ 320 h 320"/>
                </a:gdLst>
                <a:ahLst/>
                <a:cxnLst>
                  <a:cxn ang="T10">
                    <a:pos x="T0" y="T1"/>
                  </a:cxn>
                  <a:cxn ang="T11">
                    <a:pos x="T2" y="T3"/>
                  </a:cxn>
                  <a:cxn ang="T12">
                    <a:pos x="T4" y="T5"/>
                  </a:cxn>
                  <a:cxn ang="T13">
                    <a:pos x="T6" y="T7"/>
                  </a:cxn>
                  <a:cxn ang="T14">
                    <a:pos x="T8" y="T9"/>
                  </a:cxn>
                </a:cxnLst>
                <a:rect l="T15" t="T16" r="T17" b="T18"/>
                <a:pathLst>
                  <a:path w="386" h="320">
                    <a:moveTo>
                      <a:pt x="386" y="320"/>
                    </a:moveTo>
                    <a:lnTo>
                      <a:pt x="277" y="285"/>
                    </a:lnTo>
                    <a:lnTo>
                      <a:pt x="0" y="0"/>
                    </a:lnTo>
                    <a:lnTo>
                      <a:pt x="232" y="124"/>
                    </a:lnTo>
                    <a:lnTo>
                      <a:pt x="386" y="320"/>
                    </a:lnTo>
                    <a:close/>
                  </a:path>
                </a:pathLst>
              </a:custGeom>
              <a:solidFill>
                <a:srgbClr val="96AEBE"/>
              </a:solidFill>
              <a:ln w="9525">
                <a:noFill/>
                <a:round/>
                <a:headEnd/>
                <a:tailEnd/>
              </a:ln>
            </p:spPr>
            <p:txBody>
              <a:bodyPr>
                <a:prstTxWarp prst="textNoShape">
                  <a:avLst/>
                </a:prstTxWarp>
              </a:bodyPr>
              <a:lstStyle/>
              <a:p>
                <a:endParaRPr lang="en-US"/>
              </a:p>
            </p:txBody>
          </p:sp>
          <p:sp>
            <p:nvSpPr>
              <p:cNvPr id="51895" name="Freeform 491"/>
              <p:cNvSpPr>
                <a:spLocks noChangeAspect="1"/>
              </p:cNvSpPr>
              <p:nvPr/>
            </p:nvSpPr>
            <p:spPr bwMode="auto">
              <a:xfrm>
                <a:off x="1897" y="3315"/>
                <a:ext cx="11" cy="63"/>
              </a:xfrm>
              <a:custGeom>
                <a:avLst/>
                <a:gdLst>
                  <a:gd name="T0" fmla="*/ 37 w 88"/>
                  <a:gd name="T1" fmla="*/ 371 h 502"/>
                  <a:gd name="T2" fmla="*/ 15 w 88"/>
                  <a:gd name="T3" fmla="*/ 502 h 502"/>
                  <a:gd name="T4" fmla="*/ 22 w 88"/>
                  <a:gd name="T5" fmla="*/ 312 h 502"/>
                  <a:gd name="T6" fmla="*/ 0 w 88"/>
                  <a:gd name="T7" fmla="*/ 291 h 502"/>
                  <a:gd name="T8" fmla="*/ 22 w 88"/>
                  <a:gd name="T9" fmla="*/ 94 h 502"/>
                  <a:gd name="T10" fmla="*/ 45 w 88"/>
                  <a:gd name="T11" fmla="*/ 138 h 502"/>
                  <a:gd name="T12" fmla="*/ 88 w 88"/>
                  <a:gd name="T13" fmla="*/ 0 h 502"/>
                  <a:gd name="T14" fmla="*/ 88 w 88"/>
                  <a:gd name="T15" fmla="*/ 50 h 502"/>
                  <a:gd name="T16" fmla="*/ 37 w 88"/>
                  <a:gd name="T17" fmla="*/ 371 h 50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8"/>
                  <a:gd name="T28" fmla="*/ 0 h 502"/>
                  <a:gd name="T29" fmla="*/ 88 w 88"/>
                  <a:gd name="T30" fmla="*/ 502 h 50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8" h="502">
                    <a:moveTo>
                      <a:pt x="37" y="371"/>
                    </a:moveTo>
                    <a:lnTo>
                      <a:pt x="15" y="502"/>
                    </a:lnTo>
                    <a:lnTo>
                      <a:pt x="22" y="312"/>
                    </a:lnTo>
                    <a:lnTo>
                      <a:pt x="0" y="291"/>
                    </a:lnTo>
                    <a:lnTo>
                      <a:pt x="22" y="94"/>
                    </a:lnTo>
                    <a:lnTo>
                      <a:pt x="45" y="138"/>
                    </a:lnTo>
                    <a:lnTo>
                      <a:pt x="88" y="0"/>
                    </a:lnTo>
                    <a:lnTo>
                      <a:pt x="88" y="50"/>
                    </a:lnTo>
                    <a:lnTo>
                      <a:pt x="37" y="371"/>
                    </a:lnTo>
                    <a:close/>
                  </a:path>
                </a:pathLst>
              </a:custGeom>
              <a:solidFill>
                <a:srgbClr val="1F1A17"/>
              </a:solidFill>
              <a:ln w="9525">
                <a:noFill/>
                <a:round/>
                <a:headEnd/>
                <a:tailEnd/>
              </a:ln>
            </p:spPr>
            <p:txBody>
              <a:bodyPr>
                <a:prstTxWarp prst="textNoShape">
                  <a:avLst/>
                </a:prstTxWarp>
              </a:bodyPr>
              <a:lstStyle/>
              <a:p>
                <a:endParaRPr lang="en-US"/>
              </a:p>
            </p:txBody>
          </p:sp>
          <p:sp>
            <p:nvSpPr>
              <p:cNvPr id="51896" name="Freeform 492"/>
              <p:cNvSpPr>
                <a:spLocks noChangeAspect="1"/>
              </p:cNvSpPr>
              <p:nvPr/>
            </p:nvSpPr>
            <p:spPr bwMode="auto">
              <a:xfrm>
                <a:off x="1831" y="3317"/>
                <a:ext cx="18" cy="86"/>
              </a:xfrm>
              <a:custGeom>
                <a:avLst/>
                <a:gdLst>
                  <a:gd name="T0" fmla="*/ 116 w 145"/>
                  <a:gd name="T1" fmla="*/ 197 h 692"/>
                  <a:gd name="T2" fmla="*/ 145 w 145"/>
                  <a:gd name="T3" fmla="*/ 263 h 692"/>
                  <a:gd name="T4" fmla="*/ 145 w 145"/>
                  <a:gd name="T5" fmla="*/ 269 h 692"/>
                  <a:gd name="T6" fmla="*/ 116 w 145"/>
                  <a:gd name="T7" fmla="*/ 277 h 692"/>
                  <a:gd name="T8" fmla="*/ 116 w 145"/>
                  <a:gd name="T9" fmla="*/ 343 h 692"/>
                  <a:gd name="T10" fmla="*/ 123 w 145"/>
                  <a:gd name="T11" fmla="*/ 357 h 692"/>
                  <a:gd name="T12" fmla="*/ 123 w 145"/>
                  <a:gd name="T13" fmla="*/ 386 h 692"/>
                  <a:gd name="T14" fmla="*/ 116 w 145"/>
                  <a:gd name="T15" fmla="*/ 393 h 692"/>
                  <a:gd name="T16" fmla="*/ 94 w 145"/>
                  <a:gd name="T17" fmla="*/ 343 h 692"/>
                  <a:gd name="T18" fmla="*/ 7 w 145"/>
                  <a:gd name="T19" fmla="*/ 670 h 692"/>
                  <a:gd name="T20" fmla="*/ 7 w 145"/>
                  <a:gd name="T21" fmla="*/ 677 h 692"/>
                  <a:gd name="T22" fmla="*/ 0 w 145"/>
                  <a:gd name="T23" fmla="*/ 692 h 692"/>
                  <a:gd name="T24" fmla="*/ 73 w 145"/>
                  <a:gd name="T25" fmla="*/ 335 h 692"/>
                  <a:gd name="T26" fmla="*/ 102 w 145"/>
                  <a:gd name="T27" fmla="*/ 298 h 692"/>
                  <a:gd name="T28" fmla="*/ 102 w 145"/>
                  <a:gd name="T29" fmla="*/ 15 h 692"/>
                  <a:gd name="T30" fmla="*/ 116 w 145"/>
                  <a:gd name="T31" fmla="*/ 0 h 692"/>
                  <a:gd name="T32" fmla="*/ 139 w 145"/>
                  <a:gd name="T33" fmla="*/ 0 h 692"/>
                  <a:gd name="T34" fmla="*/ 116 w 145"/>
                  <a:gd name="T35" fmla="*/ 197 h 69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45"/>
                  <a:gd name="T55" fmla="*/ 0 h 692"/>
                  <a:gd name="T56" fmla="*/ 145 w 145"/>
                  <a:gd name="T57" fmla="*/ 692 h 69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45" h="692">
                    <a:moveTo>
                      <a:pt x="116" y="197"/>
                    </a:moveTo>
                    <a:lnTo>
                      <a:pt x="145" y="263"/>
                    </a:lnTo>
                    <a:lnTo>
                      <a:pt x="145" y="269"/>
                    </a:lnTo>
                    <a:lnTo>
                      <a:pt x="116" y="277"/>
                    </a:lnTo>
                    <a:lnTo>
                      <a:pt x="116" y="343"/>
                    </a:lnTo>
                    <a:lnTo>
                      <a:pt x="123" y="357"/>
                    </a:lnTo>
                    <a:lnTo>
                      <a:pt x="123" y="386"/>
                    </a:lnTo>
                    <a:lnTo>
                      <a:pt x="116" y="393"/>
                    </a:lnTo>
                    <a:lnTo>
                      <a:pt x="94" y="343"/>
                    </a:lnTo>
                    <a:lnTo>
                      <a:pt x="7" y="670"/>
                    </a:lnTo>
                    <a:lnTo>
                      <a:pt x="7" y="677"/>
                    </a:lnTo>
                    <a:lnTo>
                      <a:pt x="0" y="692"/>
                    </a:lnTo>
                    <a:lnTo>
                      <a:pt x="73" y="335"/>
                    </a:lnTo>
                    <a:lnTo>
                      <a:pt x="102" y="298"/>
                    </a:lnTo>
                    <a:lnTo>
                      <a:pt x="102" y="15"/>
                    </a:lnTo>
                    <a:lnTo>
                      <a:pt x="116" y="0"/>
                    </a:lnTo>
                    <a:lnTo>
                      <a:pt x="139" y="0"/>
                    </a:lnTo>
                    <a:lnTo>
                      <a:pt x="116" y="197"/>
                    </a:lnTo>
                    <a:close/>
                  </a:path>
                </a:pathLst>
              </a:custGeom>
              <a:solidFill>
                <a:srgbClr val="1F1A17"/>
              </a:solidFill>
              <a:ln w="9525">
                <a:noFill/>
                <a:round/>
                <a:headEnd/>
                <a:tailEnd/>
              </a:ln>
            </p:spPr>
            <p:txBody>
              <a:bodyPr>
                <a:prstTxWarp prst="textNoShape">
                  <a:avLst/>
                </a:prstTxWarp>
              </a:bodyPr>
              <a:lstStyle/>
              <a:p>
                <a:endParaRPr lang="en-US"/>
              </a:p>
            </p:txBody>
          </p:sp>
          <p:sp>
            <p:nvSpPr>
              <p:cNvPr id="51897" name="Freeform 493"/>
              <p:cNvSpPr>
                <a:spLocks noChangeAspect="1"/>
              </p:cNvSpPr>
              <p:nvPr/>
            </p:nvSpPr>
            <p:spPr bwMode="auto">
              <a:xfrm>
                <a:off x="1912" y="3317"/>
                <a:ext cx="14" cy="59"/>
              </a:xfrm>
              <a:custGeom>
                <a:avLst/>
                <a:gdLst>
                  <a:gd name="T0" fmla="*/ 37 w 117"/>
                  <a:gd name="T1" fmla="*/ 343 h 474"/>
                  <a:gd name="T2" fmla="*/ 37 w 117"/>
                  <a:gd name="T3" fmla="*/ 364 h 474"/>
                  <a:gd name="T4" fmla="*/ 44 w 117"/>
                  <a:gd name="T5" fmla="*/ 372 h 474"/>
                  <a:gd name="T6" fmla="*/ 88 w 117"/>
                  <a:gd name="T7" fmla="*/ 298 h 474"/>
                  <a:gd name="T8" fmla="*/ 94 w 117"/>
                  <a:gd name="T9" fmla="*/ 292 h 474"/>
                  <a:gd name="T10" fmla="*/ 109 w 117"/>
                  <a:gd name="T11" fmla="*/ 292 h 474"/>
                  <a:gd name="T12" fmla="*/ 0 w 117"/>
                  <a:gd name="T13" fmla="*/ 474 h 474"/>
                  <a:gd name="T14" fmla="*/ 0 w 117"/>
                  <a:gd name="T15" fmla="*/ 393 h 474"/>
                  <a:gd name="T16" fmla="*/ 117 w 117"/>
                  <a:gd name="T17" fmla="*/ 0 h 474"/>
                  <a:gd name="T18" fmla="*/ 117 w 117"/>
                  <a:gd name="T19" fmla="*/ 36 h 474"/>
                  <a:gd name="T20" fmla="*/ 37 w 117"/>
                  <a:gd name="T21" fmla="*/ 343 h 47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7"/>
                  <a:gd name="T34" fmla="*/ 0 h 474"/>
                  <a:gd name="T35" fmla="*/ 117 w 117"/>
                  <a:gd name="T36" fmla="*/ 474 h 47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7" h="474">
                    <a:moveTo>
                      <a:pt x="37" y="343"/>
                    </a:moveTo>
                    <a:lnTo>
                      <a:pt x="37" y="364"/>
                    </a:lnTo>
                    <a:lnTo>
                      <a:pt x="44" y="372"/>
                    </a:lnTo>
                    <a:lnTo>
                      <a:pt x="88" y="298"/>
                    </a:lnTo>
                    <a:lnTo>
                      <a:pt x="94" y="292"/>
                    </a:lnTo>
                    <a:lnTo>
                      <a:pt x="109" y="292"/>
                    </a:lnTo>
                    <a:lnTo>
                      <a:pt x="0" y="474"/>
                    </a:lnTo>
                    <a:lnTo>
                      <a:pt x="0" y="393"/>
                    </a:lnTo>
                    <a:lnTo>
                      <a:pt x="117" y="0"/>
                    </a:lnTo>
                    <a:lnTo>
                      <a:pt x="117" y="36"/>
                    </a:lnTo>
                    <a:lnTo>
                      <a:pt x="37" y="343"/>
                    </a:lnTo>
                    <a:close/>
                  </a:path>
                </a:pathLst>
              </a:custGeom>
              <a:solidFill>
                <a:srgbClr val="1F1A17"/>
              </a:solidFill>
              <a:ln w="9525">
                <a:noFill/>
                <a:round/>
                <a:headEnd/>
                <a:tailEnd/>
              </a:ln>
            </p:spPr>
            <p:txBody>
              <a:bodyPr>
                <a:prstTxWarp prst="textNoShape">
                  <a:avLst/>
                </a:prstTxWarp>
              </a:bodyPr>
              <a:lstStyle/>
              <a:p>
                <a:endParaRPr lang="en-US"/>
              </a:p>
            </p:txBody>
          </p:sp>
        </p:grpSp>
        <p:grpSp>
          <p:nvGrpSpPr>
            <p:cNvPr id="51434" name="Group 494"/>
            <p:cNvGrpSpPr>
              <a:grpSpLocks noChangeAspect="1"/>
            </p:cNvGrpSpPr>
            <p:nvPr/>
          </p:nvGrpSpPr>
          <p:grpSpPr bwMode="auto">
            <a:xfrm>
              <a:off x="864" y="3319"/>
              <a:ext cx="1860" cy="682"/>
              <a:chOff x="864" y="3319"/>
              <a:chExt cx="1860" cy="682"/>
            </a:xfrm>
          </p:grpSpPr>
          <p:sp>
            <p:nvSpPr>
              <p:cNvPr id="51498" name="Freeform 495"/>
              <p:cNvSpPr>
                <a:spLocks noChangeAspect="1"/>
              </p:cNvSpPr>
              <p:nvPr/>
            </p:nvSpPr>
            <p:spPr bwMode="auto">
              <a:xfrm>
                <a:off x="1486" y="3330"/>
                <a:ext cx="18" cy="67"/>
              </a:xfrm>
              <a:custGeom>
                <a:avLst/>
                <a:gdLst>
                  <a:gd name="T0" fmla="*/ 72 w 145"/>
                  <a:gd name="T1" fmla="*/ 219 h 539"/>
                  <a:gd name="T2" fmla="*/ 65 w 145"/>
                  <a:gd name="T3" fmla="*/ 219 h 539"/>
                  <a:gd name="T4" fmla="*/ 0 w 145"/>
                  <a:gd name="T5" fmla="*/ 539 h 539"/>
                  <a:gd name="T6" fmla="*/ 72 w 145"/>
                  <a:gd name="T7" fmla="*/ 73 h 539"/>
                  <a:gd name="T8" fmla="*/ 94 w 145"/>
                  <a:gd name="T9" fmla="*/ 95 h 539"/>
                  <a:gd name="T10" fmla="*/ 145 w 145"/>
                  <a:gd name="T11" fmla="*/ 0 h 539"/>
                  <a:gd name="T12" fmla="*/ 72 w 145"/>
                  <a:gd name="T13" fmla="*/ 219 h 539"/>
                  <a:gd name="T14" fmla="*/ 0 60000 65536"/>
                  <a:gd name="T15" fmla="*/ 0 60000 65536"/>
                  <a:gd name="T16" fmla="*/ 0 60000 65536"/>
                  <a:gd name="T17" fmla="*/ 0 60000 65536"/>
                  <a:gd name="T18" fmla="*/ 0 60000 65536"/>
                  <a:gd name="T19" fmla="*/ 0 60000 65536"/>
                  <a:gd name="T20" fmla="*/ 0 60000 65536"/>
                  <a:gd name="T21" fmla="*/ 0 w 145"/>
                  <a:gd name="T22" fmla="*/ 0 h 539"/>
                  <a:gd name="T23" fmla="*/ 145 w 145"/>
                  <a:gd name="T24" fmla="*/ 539 h 53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5" h="539">
                    <a:moveTo>
                      <a:pt x="72" y="219"/>
                    </a:moveTo>
                    <a:lnTo>
                      <a:pt x="65" y="219"/>
                    </a:lnTo>
                    <a:lnTo>
                      <a:pt x="0" y="539"/>
                    </a:lnTo>
                    <a:lnTo>
                      <a:pt x="72" y="73"/>
                    </a:lnTo>
                    <a:lnTo>
                      <a:pt x="94" y="95"/>
                    </a:lnTo>
                    <a:lnTo>
                      <a:pt x="145" y="0"/>
                    </a:lnTo>
                    <a:lnTo>
                      <a:pt x="72" y="219"/>
                    </a:lnTo>
                    <a:close/>
                  </a:path>
                </a:pathLst>
              </a:custGeom>
              <a:solidFill>
                <a:srgbClr val="1F1A17"/>
              </a:solidFill>
              <a:ln w="9525">
                <a:noFill/>
                <a:round/>
                <a:headEnd/>
                <a:tailEnd/>
              </a:ln>
            </p:spPr>
            <p:txBody>
              <a:bodyPr>
                <a:prstTxWarp prst="textNoShape">
                  <a:avLst/>
                </a:prstTxWarp>
              </a:bodyPr>
              <a:lstStyle/>
              <a:p>
                <a:endParaRPr lang="en-US"/>
              </a:p>
            </p:txBody>
          </p:sp>
          <p:sp>
            <p:nvSpPr>
              <p:cNvPr id="51499" name="Freeform 496"/>
              <p:cNvSpPr>
                <a:spLocks noChangeAspect="1"/>
              </p:cNvSpPr>
              <p:nvPr/>
            </p:nvSpPr>
            <p:spPr bwMode="auto">
              <a:xfrm>
                <a:off x="1515" y="3319"/>
                <a:ext cx="7" cy="31"/>
              </a:xfrm>
              <a:custGeom>
                <a:avLst/>
                <a:gdLst>
                  <a:gd name="T0" fmla="*/ 0 w 58"/>
                  <a:gd name="T1" fmla="*/ 248 h 248"/>
                  <a:gd name="T2" fmla="*/ 58 w 58"/>
                  <a:gd name="T3" fmla="*/ 0 h 248"/>
                  <a:gd name="T4" fmla="*/ 58 w 58"/>
                  <a:gd name="T5" fmla="*/ 43 h 248"/>
                  <a:gd name="T6" fmla="*/ 0 w 58"/>
                  <a:gd name="T7" fmla="*/ 248 h 248"/>
                  <a:gd name="T8" fmla="*/ 0 60000 65536"/>
                  <a:gd name="T9" fmla="*/ 0 60000 65536"/>
                  <a:gd name="T10" fmla="*/ 0 60000 65536"/>
                  <a:gd name="T11" fmla="*/ 0 60000 65536"/>
                  <a:gd name="T12" fmla="*/ 0 w 58"/>
                  <a:gd name="T13" fmla="*/ 0 h 248"/>
                  <a:gd name="T14" fmla="*/ 58 w 58"/>
                  <a:gd name="T15" fmla="*/ 248 h 248"/>
                </a:gdLst>
                <a:ahLst/>
                <a:cxnLst>
                  <a:cxn ang="T8">
                    <a:pos x="T0" y="T1"/>
                  </a:cxn>
                  <a:cxn ang="T9">
                    <a:pos x="T2" y="T3"/>
                  </a:cxn>
                  <a:cxn ang="T10">
                    <a:pos x="T4" y="T5"/>
                  </a:cxn>
                  <a:cxn ang="T11">
                    <a:pos x="T6" y="T7"/>
                  </a:cxn>
                </a:cxnLst>
                <a:rect l="T12" t="T13" r="T14" b="T15"/>
                <a:pathLst>
                  <a:path w="58" h="248">
                    <a:moveTo>
                      <a:pt x="0" y="248"/>
                    </a:moveTo>
                    <a:lnTo>
                      <a:pt x="58" y="0"/>
                    </a:lnTo>
                    <a:lnTo>
                      <a:pt x="58" y="43"/>
                    </a:lnTo>
                    <a:lnTo>
                      <a:pt x="0" y="248"/>
                    </a:lnTo>
                    <a:close/>
                  </a:path>
                </a:pathLst>
              </a:custGeom>
              <a:solidFill>
                <a:srgbClr val="1F1A17"/>
              </a:solidFill>
              <a:ln w="9525">
                <a:noFill/>
                <a:round/>
                <a:headEnd/>
                <a:tailEnd/>
              </a:ln>
            </p:spPr>
            <p:txBody>
              <a:bodyPr>
                <a:prstTxWarp prst="textNoShape">
                  <a:avLst/>
                </a:prstTxWarp>
              </a:bodyPr>
              <a:lstStyle/>
              <a:p>
                <a:endParaRPr lang="en-US"/>
              </a:p>
            </p:txBody>
          </p:sp>
          <p:sp>
            <p:nvSpPr>
              <p:cNvPr id="51500" name="Freeform 497"/>
              <p:cNvSpPr>
                <a:spLocks noChangeAspect="1"/>
              </p:cNvSpPr>
              <p:nvPr/>
            </p:nvSpPr>
            <p:spPr bwMode="auto">
              <a:xfrm>
                <a:off x="1560" y="3319"/>
                <a:ext cx="20" cy="58"/>
              </a:xfrm>
              <a:custGeom>
                <a:avLst/>
                <a:gdLst>
                  <a:gd name="T0" fmla="*/ 51 w 160"/>
                  <a:gd name="T1" fmla="*/ 211 h 466"/>
                  <a:gd name="T2" fmla="*/ 0 w 160"/>
                  <a:gd name="T3" fmla="*/ 422 h 466"/>
                  <a:gd name="T4" fmla="*/ 14 w 160"/>
                  <a:gd name="T5" fmla="*/ 437 h 466"/>
                  <a:gd name="T6" fmla="*/ 14 w 160"/>
                  <a:gd name="T7" fmla="*/ 459 h 466"/>
                  <a:gd name="T8" fmla="*/ 0 w 160"/>
                  <a:gd name="T9" fmla="*/ 466 h 466"/>
                  <a:gd name="T10" fmla="*/ 0 w 160"/>
                  <a:gd name="T11" fmla="*/ 342 h 466"/>
                  <a:gd name="T12" fmla="*/ 109 w 160"/>
                  <a:gd name="T13" fmla="*/ 43 h 466"/>
                  <a:gd name="T14" fmla="*/ 145 w 160"/>
                  <a:gd name="T15" fmla="*/ 0 h 466"/>
                  <a:gd name="T16" fmla="*/ 160 w 160"/>
                  <a:gd name="T17" fmla="*/ 0 h 466"/>
                  <a:gd name="T18" fmla="*/ 51 w 160"/>
                  <a:gd name="T19" fmla="*/ 211 h 46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60"/>
                  <a:gd name="T31" fmla="*/ 0 h 466"/>
                  <a:gd name="T32" fmla="*/ 160 w 160"/>
                  <a:gd name="T33" fmla="*/ 466 h 46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60" h="466">
                    <a:moveTo>
                      <a:pt x="51" y="211"/>
                    </a:moveTo>
                    <a:lnTo>
                      <a:pt x="0" y="422"/>
                    </a:lnTo>
                    <a:lnTo>
                      <a:pt x="14" y="437"/>
                    </a:lnTo>
                    <a:lnTo>
                      <a:pt x="14" y="459"/>
                    </a:lnTo>
                    <a:lnTo>
                      <a:pt x="0" y="466"/>
                    </a:lnTo>
                    <a:lnTo>
                      <a:pt x="0" y="342"/>
                    </a:lnTo>
                    <a:lnTo>
                      <a:pt x="109" y="43"/>
                    </a:lnTo>
                    <a:lnTo>
                      <a:pt x="145" y="0"/>
                    </a:lnTo>
                    <a:lnTo>
                      <a:pt x="160" y="0"/>
                    </a:lnTo>
                    <a:lnTo>
                      <a:pt x="51" y="211"/>
                    </a:lnTo>
                    <a:close/>
                  </a:path>
                </a:pathLst>
              </a:custGeom>
              <a:solidFill>
                <a:srgbClr val="1F1A17"/>
              </a:solidFill>
              <a:ln w="9525">
                <a:noFill/>
                <a:round/>
                <a:headEnd/>
                <a:tailEnd/>
              </a:ln>
            </p:spPr>
            <p:txBody>
              <a:bodyPr>
                <a:prstTxWarp prst="textNoShape">
                  <a:avLst/>
                </a:prstTxWarp>
              </a:bodyPr>
              <a:lstStyle/>
              <a:p>
                <a:endParaRPr lang="en-US"/>
              </a:p>
            </p:txBody>
          </p:sp>
          <p:sp>
            <p:nvSpPr>
              <p:cNvPr id="51501" name="Freeform 498"/>
              <p:cNvSpPr>
                <a:spLocks noChangeAspect="1"/>
              </p:cNvSpPr>
              <p:nvPr/>
            </p:nvSpPr>
            <p:spPr bwMode="auto">
              <a:xfrm>
                <a:off x="1626" y="3322"/>
                <a:ext cx="7" cy="28"/>
              </a:xfrm>
              <a:custGeom>
                <a:avLst/>
                <a:gdLst>
                  <a:gd name="T0" fmla="*/ 0 w 57"/>
                  <a:gd name="T1" fmla="*/ 227 h 227"/>
                  <a:gd name="T2" fmla="*/ 0 w 57"/>
                  <a:gd name="T3" fmla="*/ 131 h 227"/>
                  <a:gd name="T4" fmla="*/ 22 w 57"/>
                  <a:gd name="T5" fmla="*/ 0 h 227"/>
                  <a:gd name="T6" fmla="*/ 57 w 57"/>
                  <a:gd name="T7" fmla="*/ 0 h 227"/>
                  <a:gd name="T8" fmla="*/ 0 w 57"/>
                  <a:gd name="T9" fmla="*/ 227 h 227"/>
                  <a:gd name="T10" fmla="*/ 0 60000 65536"/>
                  <a:gd name="T11" fmla="*/ 0 60000 65536"/>
                  <a:gd name="T12" fmla="*/ 0 60000 65536"/>
                  <a:gd name="T13" fmla="*/ 0 60000 65536"/>
                  <a:gd name="T14" fmla="*/ 0 60000 65536"/>
                  <a:gd name="T15" fmla="*/ 0 w 57"/>
                  <a:gd name="T16" fmla="*/ 0 h 227"/>
                  <a:gd name="T17" fmla="*/ 57 w 57"/>
                  <a:gd name="T18" fmla="*/ 227 h 227"/>
                </a:gdLst>
                <a:ahLst/>
                <a:cxnLst>
                  <a:cxn ang="T10">
                    <a:pos x="T0" y="T1"/>
                  </a:cxn>
                  <a:cxn ang="T11">
                    <a:pos x="T2" y="T3"/>
                  </a:cxn>
                  <a:cxn ang="T12">
                    <a:pos x="T4" y="T5"/>
                  </a:cxn>
                  <a:cxn ang="T13">
                    <a:pos x="T6" y="T7"/>
                  </a:cxn>
                  <a:cxn ang="T14">
                    <a:pos x="T8" y="T9"/>
                  </a:cxn>
                </a:cxnLst>
                <a:rect l="T15" t="T16" r="T17" b="T18"/>
                <a:pathLst>
                  <a:path w="57" h="227">
                    <a:moveTo>
                      <a:pt x="0" y="227"/>
                    </a:moveTo>
                    <a:lnTo>
                      <a:pt x="0" y="131"/>
                    </a:lnTo>
                    <a:lnTo>
                      <a:pt x="22" y="0"/>
                    </a:lnTo>
                    <a:lnTo>
                      <a:pt x="57" y="0"/>
                    </a:lnTo>
                    <a:lnTo>
                      <a:pt x="0" y="227"/>
                    </a:lnTo>
                    <a:close/>
                  </a:path>
                </a:pathLst>
              </a:custGeom>
              <a:solidFill>
                <a:srgbClr val="1F1A17"/>
              </a:solidFill>
              <a:ln w="9525">
                <a:noFill/>
                <a:round/>
                <a:headEnd/>
                <a:tailEnd/>
              </a:ln>
            </p:spPr>
            <p:txBody>
              <a:bodyPr>
                <a:prstTxWarp prst="textNoShape">
                  <a:avLst/>
                </a:prstTxWarp>
              </a:bodyPr>
              <a:lstStyle/>
              <a:p>
                <a:endParaRPr lang="en-US"/>
              </a:p>
            </p:txBody>
          </p:sp>
          <p:sp>
            <p:nvSpPr>
              <p:cNvPr id="51502" name="Freeform 499"/>
              <p:cNvSpPr>
                <a:spLocks noChangeAspect="1"/>
              </p:cNvSpPr>
              <p:nvPr/>
            </p:nvSpPr>
            <p:spPr bwMode="auto">
              <a:xfrm>
                <a:off x="2710" y="3322"/>
                <a:ext cx="14" cy="17"/>
              </a:xfrm>
              <a:custGeom>
                <a:avLst/>
                <a:gdLst>
                  <a:gd name="T0" fmla="*/ 117 w 117"/>
                  <a:gd name="T1" fmla="*/ 139 h 139"/>
                  <a:gd name="T2" fmla="*/ 72 w 117"/>
                  <a:gd name="T3" fmla="*/ 139 h 139"/>
                  <a:gd name="T4" fmla="*/ 0 w 117"/>
                  <a:gd name="T5" fmla="*/ 0 h 139"/>
                  <a:gd name="T6" fmla="*/ 51 w 117"/>
                  <a:gd name="T7" fmla="*/ 37 h 139"/>
                  <a:gd name="T8" fmla="*/ 117 w 117"/>
                  <a:gd name="T9" fmla="*/ 139 h 139"/>
                  <a:gd name="T10" fmla="*/ 0 60000 65536"/>
                  <a:gd name="T11" fmla="*/ 0 60000 65536"/>
                  <a:gd name="T12" fmla="*/ 0 60000 65536"/>
                  <a:gd name="T13" fmla="*/ 0 60000 65536"/>
                  <a:gd name="T14" fmla="*/ 0 60000 65536"/>
                  <a:gd name="T15" fmla="*/ 0 w 117"/>
                  <a:gd name="T16" fmla="*/ 0 h 139"/>
                  <a:gd name="T17" fmla="*/ 117 w 117"/>
                  <a:gd name="T18" fmla="*/ 139 h 139"/>
                </a:gdLst>
                <a:ahLst/>
                <a:cxnLst>
                  <a:cxn ang="T10">
                    <a:pos x="T0" y="T1"/>
                  </a:cxn>
                  <a:cxn ang="T11">
                    <a:pos x="T2" y="T3"/>
                  </a:cxn>
                  <a:cxn ang="T12">
                    <a:pos x="T4" y="T5"/>
                  </a:cxn>
                  <a:cxn ang="T13">
                    <a:pos x="T6" y="T7"/>
                  </a:cxn>
                  <a:cxn ang="T14">
                    <a:pos x="T8" y="T9"/>
                  </a:cxn>
                </a:cxnLst>
                <a:rect l="T15" t="T16" r="T17" b="T18"/>
                <a:pathLst>
                  <a:path w="117" h="139">
                    <a:moveTo>
                      <a:pt x="117" y="139"/>
                    </a:moveTo>
                    <a:lnTo>
                      <a:pt x="72" y="139"/>
                    </a:lnTo>
                    <a:lnTo>
                      <a:pt x="0" y="0"/>
                    </a:lnTo>
                    <a:lnTo>
                      <a:pt x="51" y="37"/>
                    </a:lnTo>
                    <a:lnTo>
                      <a:pt x="117" y="139"/>
                    </a:lnTo>
                    <a:close/>
                  </a:path>
                </a:pathLst>
              </a:custGeom>
              <a:solidFill>
                <a:srgbClr val="C2C165"/>
              </a:solidFill>
              <a:ln w="9525">
                <a:noFill/>
                <a:round/>
                <a:headEnd/>
                <a:tailEnd/>
              </a:ln>
            </p:spPr>
            <p:txBody>
              <a:bodyPr>
                <a:prstTxWarp prst="textNoShape">
                  <a:avLst/>
                </a:prstTxWarp>
              </a:bodyPr>
              <a:lstStyle/>
              <a:p>
                <a:endParaRPr lang="en-US"/>
              </a:p>
            </p:txBody>
          </p:sp>
          <p:sp>
            <p:nvSpPr>
              <p:cNvPr id="51503" name="Freeform 500"/>
              <p:cNvSpPr>
                <a:spLocks noChangeAspect="1"/>
              </p:cNvSpPr>
              <p:nvPr/>
            </p:nvSpPr>
            <p:spPr bwMode="auto">
              <a:xfrm>
                <a:off x="1046" y="3324"/>
                <a:ext cx="2" cy="9"/>
              </a:xfrm>
              <a:custGeom>
                <a:avLst/>
                <a:gdLst>
                  <a:gd name="T0" fmla="*/ 15 w 15"/>
                  <a:gd name="T1" fmla="*/ 74 h 74"/>
                  <a:gd name="T2" fmla="*/ 0 w 15"/>
                  <a:gd name="T3" fmla="*/ 0 h 74"/>
                  <a:gd name="T4" fmla="*/ 15 w 15"/>
                  <a:gd name="T5" fmla="*/ 44 h 74"/>
                  <a:gd name="T6" fmla="*/ 15 w 15"/>
                  <a:gd name="T7" fmla="*/ 74 h 74"/>
                  <a:gd name="T8" fmla="*/ 0 60000 65536"/>
                  <a:gd name="T9" fmla="*/ 0 60000 65536"/>
                  <a:gd name="T10" fmla="*/ 0 60000 65536"/>
                  <a:gd name="T11" fmla="*/ 0 60000 65536"/>
                  <a:gd name="T12" fmla="*/ 0 w 15"/>
                  <a:gd name="T13" fmla="*/ 0 h 74"/>
                  <a:gd name="T14" fmla="*/ 15 w 15"/>
                  <a:gd name="T15" fmla="*/ 74 h 74"/>
                </a:gdLst>
                <a:ahLst/>
                <a:cxnLst>
                  <a:cxn ang="T8">
                    <a:pos x="T0" y="T1"/>
                  </a:cxn>
                  <a:cxn ang="T9">
                    <a:pos x="T2" y="T3"/>
                  </a:cxn>
                  <a:cxn ang="T10">
                    <a:pos x="T4" y="T5"/>
                  </a:cxn>
                  <a:cxn ang="T11">
                    <a:pos x="T6" y="T7"/>
                  </a:cxn>
                </a:cxnLst>
                <a:rect l="T12" t="T13" r="T14" b="T15"/>
                <a:pathLst>
                  <a:path w="15" h="74">
                    <a:moveTo>
                      <a:pt x="15" y="74"/>
                    </a:moveTo>
                    <a:lnTo>
                      <a:pt x="0" y="0"/>
                    </a:lnTo>
                    <a:lnTo>
                      <a:pt x="15" y="44"/>
                    </a:lnTo>
                    <a:lnTo>
                      <a:pt x="15" y="74"/>
                    </a:lnTo>
                    <a:close/>
                  </a:path>
                </a:pathLst>
              </a:custGeom>
              <a:solidFill>
                <a:srgbClr val="1F1A17"/>
              </a:solidFill>
              <a:ln w="9525">
                <a:noFill/>
                <a:round/>
                <a:headEnd/>
                <a:tailEnd/>
              </a:ln>
            </p:spPr>
            <p:txBody>
              <a:bodyPr>
                <a:prstTxWarp prst="textNoShape">
                  <a:avLst/>
                </a:prstTxWarp>
              </a:bodyPr>
              <a:lstStyle/>
              <a:p>
                <a:endParaRPr lang="en-US"/>
              </a:p>
            </p:txBody>
          </p:sp>
          <p:sp>
            <p:nvSpPr>
              <p:cNvPr id="51504" name="Freeform 501"/>
              <p:cNvSpPr>
                <a:spLocks noChangeAspect="1"/>
              </p:cNvSpPr>
              <p:nvPr/>
            </p:nvSpPr>
            <p:spPr bwMode="auto">
              <a:xfrm>
                <a:off x="1858" y="3357"/>
                <a:ext cx="23" cy="56"/>
              </a:xfrm>
              <a:custGeom>
                <a:avLst/>
                <a:gdLst>
                  <a:gd name="T0" fmla="*/ 166 w 181"/>
                  <a:gd name="T1" fmla="*/ 0 h 451"/>
                  <a:gd name="T2" fmla="*/ 166 w 181"/>
                  <a:gd name="T3" fmla="*/ 36 h 451"/>
                  <a:gd name="T4" fmla="*/ 181 w 181"/>
                  <a:gd name="T5" fmla="*/ 43 h 451"/>
                  <a:gd name="T6" fmla="*/ 181 w 181"/>
                  <a:gd name="T7" fmla="*/ 108 h 451"/>
                  <a:gd name="T8" fmla="*/ 138 w 181"/>
                  <a:gd name="T9" fmla="*/ 160 h 451"/>
                  <a:gd name="T10" fmla="*/ 115 w 181"/>
                  <a:gd name="T11" fmla="*/ 414 h 451"/>
                  <a:gd name="T12" fmla="*/ 101 w 181"/>
                  <a:gd name="T13" fmla="*/ 254 h 451"/>
                  <a:gd name="T14" fmla="*/ 0 w 181"/>
                  <a:gd name="T15" fmla="*/ 451 h 451"/>
                  <a:gd name="T16" fmla="*/ 160 w 181"/>
                  <a:gd name="T17" fmla="*/ 72 h 451"/>
                  <a:gd name="T18" fmla="*/ 166 w 181"/>
                  <a:gd name="T19" fmla="*/ 0 h 45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81"/>
                  <a:gd name="T31" fmla="*/ 0 h 451"/>
                  <a:gd name="T32" fmla="*/ 181 w 181"/>
                  <a:gd name="T33" fmla="*/ 451 h 45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81" h="451">
                    <a:moveTo>
                      <a:pt x="166" y="0"/>
                    </a:moveTo>
                    <a:lnTo>
                      <a:pt x="166" y="36"/>
                    </a:lnTo>
                    <a:lnTo>
                      <a:pt x="181" y="43"/>
                    </a:lnTo>
                    <a:lnTo>
                      <a:pt x="181" y="108"/>
                    </a:lnTo>
                    <a:lnTo>
                      <a:pt x="138" y="160"/>
                    </a:lnTo>
                    <a:lnTo>
                      <a:pt x="115" y="414"/>
                    </a:lnTo>
                    <a:lnTo>
                      <a:pt x="101" y="254"/>
                    </a:lnTo>
                    <a:lnTo>
                      <a:pt x="0" y="451"/>
                    </a:lnTo>
                    <a:lnTo>
                      <a:pt x="160" y="72"/>
                    </a:lnTo>
                    <a:lnTo>
                      <a:pt x="166" y="0"/>
                    </a:lnTo>
                    <a:close/>
                  </a:path>
                </a:pathLst>
              </a:custGeom>
              <a:solidFill>
                <a:srgbClr val="1F1A17"/>
              </a:solidFill>
              <a:ln w="9525">
                <a:noFill/>
                <a:round/>
                <a:headEnd/>
                <a:tailEnd/>
              </a:ln>
            </p:spPr>
            <p:txBody>
              <a:bodyPr>
                <a:prstTxWarp prst="textNoShape">
                  <a:avLst/>
                </a:prstTxWarp>
              </a:bodyPr>
              <a:lstStyle/>
              <a:p>
                <a:endParaRPr lang="en-US"/>
              </a:p>
            </p:txBody>
          </p:sp>
          <p:sp>
            <p:nvSpPr>
              <p:cNvPr id="51505" name="Freeform 502"/>
              <p:cNvSpPr>
                <a:spLocks noChangeAspect="1"/>
              </p:cNvSpPr>
              <p:nvPr/>
            </p:nvSpPr>
            <p:spPr bwMode="auto">
              <a:xfrm>
                <a:off x="1887" y="3324"/>
                <a:ext cx="59" cy="107"/>
              </a:xfrm>
              <a:custGeom>
                <a:avLst/>
                <a:gdLst>
                  <a:gd name="T0" fmla="*/ 234 w 467"/>
                  <a:gd name="T1" fmla="*/ 562 h 853"/>
                  <a:gd name="T2" fmla="*/ 22 w 467"/>
                  <a:gd name="T3" fmla="*/ 853 h 853"/>
                  <a:gd name="T4" fmla="*/ 8 w 467"/>
                  <a:gd name="T5" fmla="*/ 853 h 853"/>
                  <a:gd name="T6" fmla="*/ 0 w 467"/>
                  <a:gd name="T7" fmla="*/ 845 h 853"/>
                  <a:gd name="T8" fmla="*/ 0 w 467"/>
                  <a:gd name="T9" fmla="*/ 823 h 853"/>
                  <a:gd name="T10" fmla="*/ 176 w 467"/>
                  <a:gd name="T11" fmla="*/ 619 h 853"/>
                  <a:gd name="T12" fmla="*/ 387 w 467"/>
                  <a:gd name="T13" fmla="*/ 255 h 853"/>
                  <a:gd name="T14" fmla="*/ 467 w 467"/>
                  <a:gd name="T15" fmla="*/ 0 h 853"/>
                  <a:gd name="T16" fmla="*/ 408 w 467"/>
                  <a:gd name="T17" fmla="*/ 255 h 853"/>
                  <a:gd name="T18" fmla="*/ 234 w 467"/>
                  <a:gd name="T19" fmla="*/ 562 h 85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67"/>
                  <a:gd name="T31" fmla="*/ 0 h 853"/>
                  <a:gd name="T32" fmla="*/ 467 w 467"/>
                  <a:gd name="T33" fmla="*/ 853 h 85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67" h="853">
                    <a:moveTo>
                      <a:pt x="234" y="562"/>
                    </a:moveTo>
                    <a:lnTo>
                      <a:pt x="22" y="853"/>
                    </a:lnTo>
                    <a:lnTo>
                      <a:pt x="8" y="853"/>
                    </a:lnTo>
                    <a:lnTo>
                      <a:pt x="0" y="845"/>
                    </a:lnTo>
                    <a:lnTo>
                      <a:pt x="0" y="823"/>
                    </a:lnTo>
                    <a:lnTo>
                      <a:pt x="176" y="619"/>
                    </a:lnTo>
                    <a:lnTo>
                      <a:pt x="387" y="255"/>
                    </a:lnTo>
                    <a:lnTo>
                      <a:pt x="467" y="0"/>
                    </a:lnTo>
                    <a:lnTo>
                      <a:pt x="408" y="255"/>
                    </a:lnTo>
                    <a:lnTo>
                      <a:pt x="234" y="562"/>
                    </a:lnTo>
                    <a:close/>
                  </a:path>
                </a:pathLst>
              </a:custGeom>
              <a:solidFill>
                <a:srgbClr val="1F1A17"/>
              </a:solidFill>
              <a:ln w="9525">
                <a:noFill/>
                <a:round/>
                <a:headEnd/>
                <a:tailEnd/>
              </a:ln>
            </p:spPr>
            <p:txBody>
              <a:bodyPr>
                <a:prstTxWarp prst="textNoShape">
                  <a:avLst/>
                </a:prstTxWarp>
              </a:bodyPr>
              <a:lstStyle/>
              <a:p>
                <a:endParaRPr lang="en-US"/>
              </a:p>
            </p:txBody>
          </p:sp>
          <p:sp>
            <p:nvSpPr>
              <p:cNvPr id="51506" name="Freeform 503"/>
              <p:cNvSpPr>
                <a:spLocks noChangeAspect="1"/>
              </p:cNvSpPr>
              <p:nvPr/>
            </p:nvSpPr>
            <p:spPr bwMode="auto">
              <a:xfrm>
                <a:off x="1000" y="3327"/>
                <a:ext cx="9" cy="8"/>
              </a:xfrm>
              <a:custGeom>
                <a:avLst/>
                <a:gdLst>
                  <a:gd name="T0" fmla="*/ 66 w 66"/>
                  <a:gd name="T1" fmla="*/ 0 h 66"/>
                  <a:gd name="T2" fmla="*/ 0 w 66"/>
                  <a:gd name="T3" fmla="*/ 66 h 66"/>
                  <a:gd name="T4" fmla="*/ 66 w 66"/>
                  <a:gd name="T5" fmla="*/ 0 h 66"/>
                  <a:gd name="T6" fmla="*/ 0 60000 65536"/>
                  <a:gd name="T7" fmla="*/ 0 60000 65536"/>
                  <a:gd name="T8" fmla="*/ 0 60000 65536"/>
                  <a:gd name="T9" fmla="*/ 0 w 66"/>
                  <a:gd name="T10" fmla="*/ 0 h 66"/>
                  <a:gd name="T11" fmla="*/ 66 w 66"/>
                  <a:gd name="T12" fmla="*/ 66 h 66"/>
                </a:gdLst>
                <a:ahLst/>
                <a:cxnLst>
                  <a:cxn ang="T6">
                    <a:pos x="T0" y="T1"/>
                  </a:cxn>
                  <a:cxn ang="T7">
                    <a:pos x="T2" y="T3"/>
                  </a:cxn>
                  <a:cxn ang="T8">
                    <a:pos x="T4" y="T5"/>
                  </a:cxn>
                </a:cxnLst>
                <a:rect l="T9" t="T10" r="T11" b="T12"/>
                <a:pathLst>
                  <a:path w="66" h="66">
                    <a:moveTo>
                      <a:pt x="66" y="0"/>
                    </a:moveTo>
                    <a:lnTo>
                      <a:pt x="0" y="66"/>
                    </a:lnTo>
                    <a:lnTo>
                      <a:pt x="66" y="0"/>
                    </a:lnTo>
                    <a:close/>
                  </a:path>
                </a:pathLst>
              </a:custGeom>
              <a:solidFill>
                <a:srgbClr val="1F1A17"/>
              </a:solidFill>
              <a:ln w="9525">
                <a:noFill/>
                <a:round/>
                <a:headEnd/>
                <a:tailEnd/>
              </a:ln>
            </p:spPr>
            <p:txBody>
              <a:bodyPr>
                <a:prstTxWarp prst="textNoShape">
                  <a:avLst/>
                </a:prstTxWarp>
              </a:bodyPr>
              <a:lstStyle/>
              <a:p>
                <a:endParaRPr lang="en-US"/>
              </a:p>
            </p:txBody>
          </p:sp>
          <p:sp>
            <p:nvSpPr>
              <p:cNvPr id="51507" name="Freeform 504"/>
              <p:cNvSpPr>
                <a:spLocks noChangeAspect="1"/>
              </p:cNvSpPr>
              <p:nvPr/>
            </p:nvSpPr>
            <p:spPr bwMode="auto">
              <a:xfrm>
                <a:off x="1157" y="3327"/>
                <a:ext cx="39" cy="190"/>
              </a:xfrm>
              <a:custGeom>
                <a:avLst/>
                <a:gdLst>
                  <a:gd name="T0" fmla="*/ 312 w 312"/>
                  <a:gd name="T1" fmla="*/ 540 h 1522"/>
                  <a:gd name="T2" fmla="*/ 232 w 312"/>
                  <a:gd name="T3" fmla="*/ 685 h 1522"/>
                  <a:gd name="T4" fmla="*/ 160 w 312"/>
                  <a:gd name="T5" fmla="*/ 969 h 1522"/>
                  <a:gd name="T6" fmla="*/ 166 w 312"/>
                  <a:gd name="T7" fmla="*/ 1296 h 1522"/>
                  <a:gd name="T8" fmla="*/ 232 w 312"/>
                  <a:gd name="T9" fmla="*/ 1522 h 1522"/>
                  <a:gd name="T10" fmla="*/ 94 w 312"/>
                  <a:gd name="T11" fmla="*/ 1428 h 1522"/>
                  <a:gd name="T12" fmla="*/ 0 w 312"/>
                  <a:gd name="T13" fmla="*/ 1325 h 1522"/>
                  <a:gd name="T14" fmla="*/ 131 w 312"/>
                  <a:gd name="T15" fmla="*/ 1012 h 1522"/>
                  <a:gd name="T16" fmla="*/ 232 w 312"/>
                  <a:gd name="T17" fmla="*/ 540 h 1522"/>
                  <a:gd name="T18" fmla="*/ 218 w 312"/>
                  <a:gd name="T19" fmla="*/ 540 h 1522"/>
                  <a:gd name="T20" fmla="*/ 218 w 312"/>
                  <a:gd name="T21" fmla="*/ 66 h 1522"/>
                  <a:gd name="T22" fmla="*/ 232 w 312"/>
                  <a:gd name="T23" fmla="*/ 66 h 1522"/>
                  <a:gd name="T24" fmla="*/ 232 w 312"/>
                  <a:gd name="T25" fmla="*/ 87 h 1522"/>
                  <a:gd name="T26" fmla="*/ 240 w 312"/>
                  <a:gd name="T27" fmla="*/ 95 h 1522"/>
                  <a:gd name="T28" fmla="*/ 247 w 312"/>
                  <a:gd name="T29" fmla="*/ 95 h 1522"/>
                  <a:gd name="T30" fmla="*/ 283 w 312"/>
                  <a:gd name="T31" fmla="*/ 0 h 1522"/>
                  <a:gd name="T32" fmla="*/ 261 w 312"/>
                  <a:gd name="T33" fmla="*/ 284 h 1522"/>
                  <a:gd name="T34" fmla="*/ 312 w 312"/>
                  <a:gd name="T35" fmla="*/ 540 h 152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12"/>
                  <a:gd name="T55" fmla="*/ 0 h 1522"/>
                  <a:gd name="T56" fmla="*/ 312 w 312"/>
                  <a:gd name="T57" fmla="*/ 1522 h 152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12" h="1522">
                    <a:moveTo>
                      <a:pt x="312" y="540"/>
                    </a:moveTo>
                    <a:lnTo>
                      <a:pt x="232" y="685"/>
                    </a:lnTo>
                    <a:lnTo>
                      <a:pt x="160" y="969"/>
                    </a:lnTo>
                    <a:lnTo>
                      <a:pt x="166" y="1296"/>
                    </a:lnTo>
                    <a:lnTo>
                      <a:pt x="232" y="1522"/>
                    </a:lnTo>
                    <a:lnTo>
                      <a:pt x="94" y="1428"/>
                    </a:lnTo>
                    <a:lnTo>
                      <a:pt x="0" y="1325"/>
                    </a:lnTo>
                    <a:lnTo>
                      <a:pt x="131" y="1012"/>
                    </a:lnTo>
                    <a:lnTo>
                      <a:pt x="232" y="540"/>
                    </a:lnTo>
                    <a:lnTo>
                      <a:pt x="218" y="540"/>
                    </a:lnTo>
                    <a:lnTo>
                      <a:pt x="218" y="66"/>
                    </a:lnTo>
                    <a:lnTo>
                      <a:pt x="232" y="66"/>
                    </a:lnTo>
                    <a:lnTo>
                      <a:pt x="232" y="87"/>
                    </a:lnTo>
                    <a:lnTo>
                      <a:pt x="240" y="95"/>
                    </a:lnTo>
                    <a:lnTo>
                      <a:pt x="247" y="95"/>
                    </a:lnTo>
                    <a:lnTo>
                      <a:pt x="283" y="0"/>
                    </a:lnTo>
                    <a:lnTo>
                      <a:pt x="261" y="284"/>
                    </a:lnTo>
                    <a:lnTo>
                      <a:pt x="312" y="540"/>
                    </a:lnTo>
                    <a:close/>
                  </a:path>
                </a:pathLst>
              </a:custGeom>
              <a:solidFill>
                <a:srgbClr val="EF9C9F"/>
              </a:solidFill>
              <a:ln w="9525">
                <a:noFill/>
                <a:round/>
                <a:headEnd/>
                <a:tailEnd/>
              </a:ln>
            </p:spPr>
            <p:txBody>
              <a:bodyPr>
                <a:prstTxWarp prst="textNoShape">
                  <a:avLst/>
                </a:prstTxWarp>
              </a:bodyPr>
              <a:lstStyle/>
              <a:p>
                <a:endParaRPr lang="en-US"/>
              </a:p>
            </p:txBody>
          </p:sp>
          <p:sp>
            <p:nvSpPr>
              <p:cNvPr id="51508" name="Freeform 505"/>
              <p:cNvSpPr>
                <a:spLocks noChangeAspect="1"/>
              </p:cNvSpPr>
              <p:nvPr/>
            </p:nvSpPr>
            <p:spPr bwMode="auto">
              <a:xfrm>
                <a:off x="1468" y="3327"/>
                <a:ext cx="9" cy="30"/>
              </a:xfrm>
              <a:custGeom>
                <a:avLst/>
                <a:gdLst>
                  <a:gd name="T0" fmla="*/ 0 w 65"/>
                  <a:gd name="T1" fmla="*/ 241 h 241"/>
                  <a:gd name="T2" fmla="*/ 0 w 65"/>
                  <a:gd name="T3" fmla="*/ 87 h 241"/>
                  <a:gd name="T4" fmla="*/ 15 w 65"/>
                  <a:gd name="T5" fmla="*/ 73 h 241"/>
                  <a:gd name="T6" fmla="*/ 0 w 65"/>
                  <a:gd name="T7" fmla="*/ 87 h 241"/>
                  <a:gd name="T8" fmla="*/ 22 w 65"/>
                  <a:gd name="T9" fmla="*/ 102 h 241"/>
                  <a:gd name="T10" fmla="*/ 65 w 65"/>
                  <a:gd name="T11" fmla="*/ 44 h 241"/>
                  <a:gd name="T12" fmla="*/ 51 w 65"/>
                  <a:gd name="T13" fmla="*/ 44 h 241"/>
                  <a:gd name="T14" fmla="*/ 51 w 65"/>
                  <a:gd name="T15" fmla="*/ 0 h 241"/>
                  <a:gd name="T16" fmla="*/ 65 w 65"/>
                  <a:gd name="T17" fmla="*/ 0 h 241"/>
                  <a:gd name="T18" fmla="*/ 65 w 65"/>
                  <a:gd name="T19" fmla="*/ 52 h 241"/>
                  <a:gd name="T20" fmla="*/ 0 w 65"/>
                  <a:gd name="T21" fmla="*/ 241 h 24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65"/>
                  <a:gd name="T34" fmla="*/ 0 h 241"/>
                  <a:gd name="T35" fmla="*/ 65 w 65"/>
                  <a:gd name="T36" fmla="*/ 241 h 24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65" h="241">
                    <a:moveTo>
                      <a:pt x="0" y="241"/>
                    </a:moveTo>
                    <a:lnTo>
                      <a:pt x="0" y="87"/>
                    </a:lnTo>
                    <a:lnTo>
                      <a:pt x="15" y="73"/>
                    </a:lnTo>
                    <a:lnTo>
                      <a:pt x="0" y="87"/>
                    </a:lnTo>
                    <a:lnTo>
                      <a:pt x="22" y="102"/>
                    </a:lnTo>
                    <a:lnTo>
                      <a:pt x="65" y="44"/>
                    </a:lnTo>
                    <a:lnTo>
                      <a:pt x="51" y="44"/>
                    </a:lnTo>
                    <a:lnTo>
                      <a:pt x="51" y="0"/>
                    </a:lnTo>
                    <a:lnTo>
                      <a:pt x="65" y="0"/>
                    </a:lnTo>
                    <a:lnTo>
                      <a:pt x="65" y="52"/>
                    </a:lnTo>
                    <a:lnTo>
                      <a:pt x="0" y="241"/>
                    </a:lnTo>
                    <a:close/>
                  </a:path>
                </a:pathLst>
              </a:custGeom>
              <a:solidFill>
                <a:srgbClr val="BB845B"/>
              </a:solidFill>
              <a:ln w="9525">
                <a:noFill/>
                <a:round/>
                <a:headEnd/>
                <a:tailEnd/>
              </a:ln>
            </p:spPr>
            <p:txBody>
              <a:bodyPr>
                <a:prstTxWarp prst="textNoShape">
                  <a:avLst/>
                </a:prstTxWarp>
              </a:bodyPr>
              <a:lstStyle/>
              <a:p>
                <a:endParaRPr lang="en-US"/>
              </a:p>
            </p:txBody>
          </p:sp>
          <p:sp>
            <p:nvSpPr>
              <p:cNvPr id="51509" name="Freeform 506"/>
              <p:cNvSpPr>
                <a:spLocks noChangeAspect="1"/>
              </p:cNvSpPr>
              <p:nvPr/>
            </p:nvSpPr>
            <p:spPr bwMode="auto">
              <a:xfrm>
                <a:off x="1979" y="3328"/>
                <a:ext cx="4" cy="10"/>
              </a:xfrm>
              <a:custGeom>
                <a:avLst/>
                <a:gdLst>
                  <a:gd name="T0" fmla="*/ 29 w 29"/>
                  <a:gd name="T1" fmla="*/ 0 h 80"/>
                  <a:gd name="T2" fmla="*/ 0 w 29"/>
                  <a:gd name="T3" fmla="*/ 80 h 80"/>
                  <a:gd name="T4" fmla="*/ 29 w 29"/>
                  <a:gd name="T5" fmla="*/ 0 h 80"/>
                  <a:gd name="T6" fmla="*/ 0 60000 65536"/>
                  <a:gd name="T7" fmla="*/ 0 60000 65536"/>
                  <a:gd name="T8" fmla="*/ 0 60000 65536"/>
                  <a:gd name="T9" fmla="*/ 0 w 29"/>
                  <a:gd name="T10" fmla="*/ 0 h 80"/>
                  <a:gd name="T11" fmla="*/ 29 w 29"/>
                  <a:gd name="T12" fmla="*/ 80 h 80"/>
                </a:gdLst>
                <a:ahLst/>
                <a:cxnLst>
                  <a:cxn ang="T6">
                    <a:pos x="T0" y="T1"/>
                  </a:cxn>
                  <a:cxn ang="T7">
                    <a:pos x="T2" y="T3"/>
                  </a:cxn>
                  <a:cxn ang="T8">
                    <a:pos x="T4" y="T5"/>
                  </a:cxn>
                </a:cxnLst>
                <a:rect l="T9" t="T10" r="T11" b="T12"/>
                <a:pathLst>
                  <a:path w="29" h="80">
                    <a:moveTo>
                      <a:pt x="29" y="0"/>
                    </a:moveTo>
                    <a:lnTo>
                      <a:pt x="0" y="80"/>
                    </a:lnTo>
                    <a:lnTo>
                      <a:pt x="29" y="0"/>
                    </a:lnTo>
                    <a:close/>
                  </a:path>
                </a:pathLst>
              </a:custGeom>
              <a:solidFill>
                <a:srgbClr val="FFFFFF"/>
              </a:solidFill>
              <a:ln w="9525">
                <a:noFill/>
                <a:round/>
                <a:headEnd/>
                <a:tailEnd/>
              </a:ln>
            </p:spPr>
            <p:txBody>
              <a:bodyPr>
                <a:prstTxWarp prst="textNoShape">
                  <a:avLst/>
                </a:prstTxWarp>
              </a:bodyPr>
              <a:lstStyle/>
              <a:p>
                <a:endParaRPr lang="en-US"/>
              </a:p>
            </p:txBody>
          </p:sp>
          <p:sp>
            <p:nvSpPr>
              <p:cNvPr id="51510" name="Freeform 507"/>
              <p:cNvSpPr>
                <a:spLocks noChangeAspect="1"/>
              </p:cNvSpPr>
              <p:nvPr/>
            </p:nvSpPr>
            <p:spPr bwMode="auto">
              <a:xfrm>
                <a:off x="1579" y="3330"/>
                <a:ext cx="7" cy="26"/>
              </a:xfrm>
              <a:custGeom>
                <a:avLst/>
                <a:gdLst>
                  <a:gd name="T0" fmla="*/ 15 w 59"/>
                  <a:gd name="T1" fmla="*/ 161 h 211"/>
                  <a:gd name="T2" fmla="*/ 15 w 59"/>
                  <a:gd name="T3" fmla="*/ 211 h 211"/>
                  <a:gd name="T4" fmla="*/ 0 w 59"/>
                  <a:gd name="T5" fmla="*/ 211 h 211"/>
                  <a:gd name="T6" fmla="*/ 0 w 59"/>
                  <a:gd name="T7" fmla="*/ 139 h 211"/>
                  <a:gd name="T8" fmla="*/ 59 w 59"/>
                  <a:gd name="T9" fmla="*/ 0 h 211"/>
                  <a:gd name="T10" fmla="*/ 59 w 59"/>
                  <a:gd name="T11" fmla="*/ 51 h 211"/>
                  <a:gd name="T12" fmla="*/ 15 w 59"/>
                  <a:gd name="T13" fmla="*/ 161 h 211"/>
                  <a:gd name="T14" fmla="*/ 0 60000 65536"/>
                  <a:gd name="T15" fmla="*/ 0 60000 65536"/>
                  <a:gd name="T16" fmla="*/ 0 60000 65536"/>
                  <a:gd name="T17" fmla="*/ 0 60000 65536"/>
                  <a:gd name="T18" fmla="*/ 0 60000 65536"/>
                  <a:gd name="T19" fmla="*/ 0 60000 65536"/>
                  <a:gd name="T20" fmla="*/ 0 60000 65536"/>
                  <a:gd name="T21" fmla="*/ 0 w 59"/>
                  <a:gd name="T22" fmla="*/ 0 h 211"/>
                  <a:gd name="T23" fmla="*/ 59 w 59"/>
                  <a:gd name="T24" fmla="*/ 211 h 21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9" h="211">
                    <a:moveTo>
                      <a:pt x="15" y="161"/>
                    </a:moveTo>
                    <a:lnTo>
                      <a:pt x="15" y="211"/>
                    </a:lnTo>
                    <a:lnTo>
                      <a:pt x="0" y="211"/>
                    </a:lnTo>
                    <a:lnTo>
                      <a:pt x="0" y="139"/>
                    </a:lnTo>
                    <a:lnTo>
                      <a:pt x="59" y="0"/>
                    </a:lnTo>
                    <a:lnTo>
                      <a:pt x="59" y="51"/>
                    </a:lnTo>
                    <a:lnTo>
                      <a:pt x="15" y="161"/>
                    </a:lnTo>
                    <a:close/>
                  </a:path>
                </a:pathLst>
              </a:custGeom>
              <a:solidFill>
                <a:srgbClr val="1F1A17"/>
              </a:solidFill>
              <a:ln w="9525">
                <a:noFill/>
                <a:round/>
                <a:headEnd/>
                <a:tailEnd/>
              </a:ln>
            </p:spPr>
            <p:txBody>
              <a:bodyPr>
                <a:prstTxWarp prst="textNoShape">
                  <a:avLst/>
                </a:prstTxWarp>
              </a:bodyPr>
              <a:lstStyle/>
              <a:p>
                <a:endParaRPr lang="en-US"/>
              </a:p>
            </p:txBody>
          </p:sp>
          <p:sp>
            <p:nvSpPr>
              <p:cNvPr id="51511" name="Freeform 508"/>
              <p:cNvSpPr>
                <a:spLocks noChangeAspect="1"/>
              </p:cNvSpPr>
              <p:nvPr/>
            </p:nvSpPr>
            <p:spPr bwMode="auto">
              <a:xfrm>
                <a:off x="1160" y="3332"/>
                <a:ext cx="21" cy="70"/>
              </a:xfrm>
              <a:custGeom>
                <a:avLst/>
                <a:gdLst>
                  <a:gd name="T0" fmla="*/ 168 w 168"/>
                  <a:gd name="T1" fmla="*/ 240 h 553"/>
                  <a:gd name="T2" fmla="*/ 153 w 168"/>
                  <a:gd name="T3" fmla="*/ 357 h 553"/>
                  <a:gd name="T4" fmla="*/ 73 w 168"/>
                  <a:gd name="T5" fmla="*/ 233 h 553"/>
                  <a:gd name="T6" fmla="*/ 59 w 168"/>
                  <a:gd name="T7" fmla="*/ 189 h 553"/>
                  <a:gd name="T8" fmla="*/ 22 w 168"/>
                  <a:gd name="T9" fmla="*/ 145 h 553"/>
                  <a:gd name="T10" fmla="*/ 22 w 168"/>
                  <a:gd name="T11" fmla="*/ 233 h 553"/>
                  <a:gd name="T12" fmla="*/ 73 w 168"/>
                  <a:gd name="T13" fmla="*/ 334 h 553"/>
                  <a:gd name="T14" fmla="*/ 145 w 168"/>
                  <a:gd name="T15" fmla="*/ 430 h 553"/>
                  <a:gd name="T16" fmla="*/ 145 w 168"/>
                  <a:gd name="T17" fmla="*/ 546 h 553"/>
                  <a:gd name="T18" fmla="*/ 139 w 168"/>
                  <a:gd name="T19" fmla="*/ 553 h 553"/>
                  <a:gd name="T20" fmla="*/ 51 w 168"/>
                  <a:gd name="T21" fmla="*/ 357 h 553"/>
                  <a:gd name="T22" fmla="*/ 0 w 168"/>
                  <a:gd name="T23" fmla="*/ 313 h 553"/>
                  <a:gd name="T24" fmla="*/ 8 w 168"/>
                  <a:gd name="T25" fmla="*/ 0 h 553"/>
                  <a:gd name="T26" fmla="*/ 80 w 168"/>
                  <a:gd name="T27" fmla="*/ 145 h 553"/>
                  <a:gd name="T28" fmla="*/ 168 w 168"/>
                  <a:gd name="T29" fmla="*/ 240 h 55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68"/>
                  <a:gd name="T46" fmla="*/ 0 h 553"/>
                  <a:gd name="T47" fmla="*/ 168 w 168"/>
                  <a:gd name="T48" fmla="*/ 553 h 553"/>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68" h="553">
                    <a:moveTo>
                      <a:pt x="168" y="240"/>
                    </a:moveTo>
                    <a:lnTo>
                      <a:pt x="153" y="357"/>
                    </a:lnTo>
                    <a:lnTo>
                      <a:pt x="73" y="233"/>
                    </a:lnTo>
                    <a:lnTo>
                      <a:pt x="59" y="189"/>
                    </a:lnTo>
                    <a:lnTo>
                      <a:pt x="22" y="145"/>
                    </a:lnTo>
                    <a:lnTo>
                      <a:pt x="22" y="233"/>
                    </a:lnTo>
                    <a:lnTo>
                      <a:pt x="73" y="334"/>
                    </a:lnTo>
                    <a:lnTo>
                      <a:pt x="145" y="430"/>
                    </a:lnTo>
                    <a:lnTo>
                      <a:pt x="145" y="546"/>
                    </a:lnTo>
                    <a:lnTo>
                      <a:pt x="139" y="553"/>
                    </a:lnTo>
                    <a:lnTo>
                      <a:pt x="51" y="357"/>
                    </a:lnTo>
                    <a:lnTo>
                      <a:pt x="0" y="313"/>
                    </a:lnTo>
                    <a:lnTo>
                      <a:pt x="8" y="0"/>
                    </a:lnTo>
                    <a:lnTo>
                      <a:pt x="80" y="145"/>
                    </a:lnTo>
                    <a:lnTo>
                      <a:pt x="168" y="240"/>
                    </a:lnTo>
                    <a:close/>
                  </a:path>
                </a:pathLst>
              </a:custGeom>
              <a:solidFill>
                <a:srgbClr val="B5DC7C"/>
              </a:solidFill>
              <a:ln w="9525">
                <a:noFill/>
                <a:round/>
                <a:headEnd/>
                <a:tailEnd/>
              </a:ln>
            </p:spPr>
            <p:txBody>
              <a:bodyPr>
                <a:prstTxWarp prst="textNoShape">
                  <a:avLst/>
                </a:prstTxWarp>
              </a:bodyPr>
              <a:lstStyle/>
              <a:p>
                <a:endParaRPr lang="en-US"/>
              </a:p>
            </p:txBody>
          </p:sp>
          <p:sp>
            <p:nvSpPr>
              <p:cNvPr id="51512" name="Freeform 509"/>
              <p:cNvSpPr>
                <a:spLocks noChangeAspect="1"/>
              </p:cNvSpPr>
              <p:nvPr/>
            </p:nvSpPr>
            <p:spPr bwMode="auto">
              <a:xfrm>
                <a:off x="1539" y="3332"/>
                <a:ext cx="12" cy="49"/>
              </a:xfrm>
              <a:custGeom>
                <a:avLst/>
                <a:gdLst>
                  <a:gd name="T0" fmla="*/ 15 w 95"/>
                  <a:gd name="T1" fmla="*/ 313 h 386"/>
                  <a:gd name="T2" fmla="*/ 0 w 95"/>
                  <a:gd name="T3" fmla="*/ 386 h 386"/>
                  <a:gd name="T4" fmla="*/ 0 w 95"/>
                  <a:gd name="T5" fmla="*/ 269 h 386"/>
                  <a:gd name="T6" fmla="*/ 73 w 95"/>
                  <a:gd name="T7" fmla="*/ 22 h 386"/>
                  <a:gd name="T8" fmla="*/ 95 w 95"/>
                  <a:gd name="T9" fmla="*/ 0 h 386"/>
                  <a:gd name="T10" fmla="*/ 95 w 95"/>
                  <a:gd name="T11" fmla="*/ 43 h 386"/>
                  <a:gd name="T12" fmla="*/ 15 w 95"/>
                  <a:gd name="T13" fmla="*/ 313 h 386"/>
                  <a:gd name="T14" fmla="*/ 0 60000 65536"/>
                  <a:gd name="T15" fmla="*/ 0 60000 65536"/>
                  <a:gd name="T16" fmla="*/ 0 60000 65536"/>
                  <a:gd name="T17" fmla="*/ 0 60000 65536"/>
                  <a:gd name="T18" fmla="*/ 0 60000 65536"/>
                  <a:gd name="T19" fmla="*/ 0 60000 65536"/>
                  <a:gd name="T20" fmla="*/ 0 60000 65536"/>
                  <a:gd name="T21" fmla="*/ 0 w 95"/>
                  <a:gd name="T22" fmla="*/ 0 h 386"/>
                  <a:gd name="T23" fmla="*/ 95 w 95"/>
                  <a:gd name="T24" fmla="*/ 386 h 38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95" h="386">
                    <a:moveTo>
                      <a:pt x="15" y="313"/>
                    </a:moveTo>
                    <a:lnTo>
                      <a:pt x="0" y="386"/>
                    </a:lnTo>
                    <a:lnTo>
                      <a:pt x="0" y="269"/>
                    </a:lnTo>
                    <a:lnTo>
                      <a:pt x="73" y="22"/>
                    </a:lnTo>
                    <a:lnTo>
                      <a:pt x="95" y="0"/>
                    </a:lnTo>
                    <a:lnTo>
                      <a:pt x="95" y="43"/>
                    </a:lnTo>
                    <a:lnTo>
                      <a:pt x="15" y="313"/>
                    </a:lnTo>
                    <a:close/>
                  </a:path>
                </a:pathLst>
              </a:custGeom>
              <a:solidFill>
                <a:srgbClr val="1F1A17"/>
              </a:solidFill>
              <a:ln w="9525">
                <a:noFill/>
                <a:round/>
                <a:headEnd/>
                <a:tailEnd/>
              </a:ln>
            </p:spPr>
            <p:txBody>
              <a:bodyPr>
                <a:prstTxWarp prst="textNoShape">
                  <a:avLst/>
                </a:prstTxWarp>
              </a:bodyPr>
              <a:lstStyle/>
              <a:p>
                <a:endParaRPr lang="en-US"/>
              </a:p>
            </p:txBody>
          </p:sp>
          <p:sp>
            <p:nvSpPr>
              <p:cNvPr id="51513" name="Freeform 510"/>
              <p:cNvSpPr>
                <a:spLocks noChangeAspect="1"/>
              </p:cNvSpPr>
              <p:nvPr/>
            </p:nvSpPr>
            <p:spPr bwMode="auto">
              <a:xfrm>
                <a:off x="1053" y="3336"/>
                <a:ext cx="41" cy="174"/>
              </a:xfrm>
              <a:custGeom>
                <a:avLst/>
                <a:gdLst>
                  <a:gd name="T0" fmla="*/ 298 w 328"/>
                  <a:gd name="T1" fmla="*/ 305 h 1391"/>
                  <a:gd name="T2" fmla="*/ 328 w 328"/>
                  <a:gd name="T3" fmla="*/ 357 h 1391"/>
                  <a:gd name="T4" fmla="*/ 262 w 328"/>
                  <a:gd name="T5" fmla="*/ 801 h 1391"/>
                  <a:gd name="T6" fmla="*/ 146 w 328"/>
                  <a:gd name="T7" fmla="*/ 1150 h 1391"/>
                  <a:gd name="T8" fmla="*/ 123 w 328"/>
                  <a:gd name="T9" fmla="*/ 1020 h 1391"/>
                  <a:gd name="T10" fmla="*/ 123 w 328"/>
                  <a:gd name="T11" fmla="*/ 881 h 1391"/>
                  <a:gd name="T12" fmla="*/ 117 w 328"/>
                  <a:gd name="T13" fmla="*/ 852 h 1391"/>
                  <a:gd name="T14" fmla="*/ 101 w 328"/>
                  <a:gd name="T15" fmla="*/ 844 h 1391"/>
                  <a:gd name="T16" fmla="*/ 80 w 328"/>
                  <a:gd name="T17" fmla="*/ 867 h 1391"/>
                  <a:gd name="T18" fmla="*/ 117 w 328"/>
                  <a:gd name="T19" fmla="*/ 1180 h 1391"/>
                  <a:gd name="T20" fmla="*/ 101 w 328"/>
                  <a:gd name="T21" fmla="*/ 1231 h 1391"/>
                  <a:gd name="T22" fmla="*/ 0 w 328"/>
                  <a:gd name="T23" fmla="*/ 1391 h 1391"/>
                  <a:gd name="T24" fmla="*/ 7 w 328"/>
                  <a:gd name="T25" fmla="*/ 1281 h 1391"/>
                  <a:gd name="T26" fmla="*/ 51 w 328"/>
                  <a:gd name="T27" fmla="*/ 1129 h 1391"/>
                  <a:gd name="T28" fmla="*/ 117 w 328"/>
                  <a:gd name="T29" fmla="*/ 451 h 1391"/>
                  <a:gd name="T30" fmla="*/ 152 w 328"/>
                  <a:gd name="T31" fmla="*/ 321 h 1391"/>
                  <a:gd name="T32" fmla="*/ 146 w 328"/>
                  <a:gd name="T33" fmla="*/ 393 h 1391"/>
                  <a:gd name="T34" fmla="*/ 152 w 328"/>
                  <a:gd name="T35" fmla="*/ 561 h 1391"/>
                  <a:gd name="T36" fmla="*/ 197 w 328"/>
                  <a:gd name="T37" fmla="*/ 707 h 1391"/>
                  <a:gd name="T38" fmla="*/ 189 w 328"/>
                  <a:gd name="T39" fmla="*/ 713 h 1391"/>
                  <a:gd name="T40" fmla="*/ 232 w 328"/>
                  <a:gd name="T41" fmla="*/ 736 h 1391"/>
                  <a:gd name="T42" fmla="*/ 247 w 328"/>
                  <a:gd name="T43" fmla="*/ 713 h 1391"/>
                  <a:gd name="T44" fmla="*/ 197 w 328"/>
                  <a:gd name="T45" fmla="*/ 604 h 1391"/>
                  <a:gd name="T46" fmla="*/ 189 w 328"/>
                  <a:gd name="T47" fmla="*/ 305 h 1391"/>
                  <a:gd name="T48" fmla="*/ 175 w 328"/>
                  <a:gd name="T49" fmla="*/ 299 h 1391"/>
                  <a:gd name="T50" fmla="*/ 189 w 328"/>
                  <a:gd name="T51" fmla="*/ 219 h 1391"/>
                  <a:gd name="T52" fmla="*/ 232 w 328"/>
                  <a:gd name="T53" fmla="*/ 524 h 1391"/>
                  <a:gd name="T54" fmla="*/ 247 w 328"/>
                  <a:gd name="T55" fmla="*/ 568 h 1391"/>
                  <a:gd name="T56" fmla="*/ 284 w 328"/>
                  <a:gd name="T57" fmla="*/ 524 h 1391"/>
                  <a:gd name="T58" fmla="*/ 247 w 328"/>
                  <a:gd name="T59" fmla="*/ 488 h 1391"/>
                  <a:gd name="T60" fmla="*/ 232 w 328"/>
                  <a:gd name="T61" fmla="*/ 182 h 1391"/>
                  <a:gd name="T62" fmla="*/ 240 w 328"/>
                  <a:gd name="T63" fmla="*/ 116 h 1391"/>
                  <a:gd name="T64" fmla="*/ 247 w 328"/>
                  <a:gd name="T65" fmla="*/ 110 h 1391"/>
                  <a:gd name="T66" fmla="*/ 218 w 328"/>
                  <a:gd name="T67" fmla="*/ 73 h 1391"/>
                  <a:gd name="T68" fmla="*/ 247 w 328"/>
                  <a:gd name="T69" fmla="*/ 0 h 1391"/>
                  <a:gd name="T70" fmla="*/ 298 w 328"/>
                  <a:gd name="T71" fmla="*/ 305 h 13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28"/>
                  <a:gd name="T109" fmla="*/ 0 h 1391"/>
                  <a:gd name="T110" fmla="*/ 328 w 328"/>
                  <a:gd name="T111" fmla="*/ 1391 h 1391"/>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28" h="1391">
                    <a:moveTo>
                      <a:pt x="298" y="305"/>
                    </a:moveTo>
                    <a:lnTo>
                      <a:pt x="328" y="357"/>
                    </a:lnTo>
                    <a:lnTo>
                      <a:pt x="262" y="801"/>
                    </a:lnTo>
                    <a:lnTo>
                      <a:pt x="146" y="1150"/>
                    </a:lnTo>
                    <a:lnTo>
                      <a:pt x="123" y="1020"/>
                    </a:lnTo>
                    <a:lnTo>
                      <a:pt x="123" y="881"/>
                    </a:lnTo>
                    <a:lnTo>
                      <a:pt x="117" y="852"/>
                    </a:lnTo>
                    <a:lnTo>
                      <a:pt x="101" y="844"/>
                    </a:lnTo>
                    <a:lnTo>
                      <a:pt x="80" y="867"/>
                    </a:lnTo>
                    <a:lnTo>
                      <a:pt x="117" y="1180"/>
                    </a:lnTo>
                    <a:lnTo>
                      <a:pt x="101" y="1231"/>
                    </a:lnTo>
                    <a:lnTo>
                      <a:pt x="0" y="1391"/>
                    </a:lnTo>
                    <a:lnTo>
                      <a:pt x="7" y="1281"/>
                    </a:lnTo>
                    <a:lnTo>
                      <a:pt x="51" y="1129"/>
                    </a:lnTo>
                    <a:lnTo>
                      <a:pt x="117" y="451"/>
                    </a:lnTo>
                    <a:lnTo>
                      <a:pt x="152" y="321"/>
                    </a:lnTo>
                    <a:lnTo>
                      <a:pt x="146" y="393"/>
                    </a:lnTo>
                    <a:lnTo>
                      <a:pt x="152" y="561"/>
                    </a:lnTo>
                    <a:lnTo>
                      <a:pt x="197" y="707"/>
                    </a:lnTo>
                    <a:lnTo>
                      <a:pt x="189" y="713"/>
                    </a:lnTo>
                    <a:lnTo>
                      <a:pt x="232" y="736"/>
                    </a:lnTo>
                    <a:lnTo>
                      <a:pt x="247" y="713"/>
                    </a:lnTo>
                    <a:lnTo>
                      <a:pt x="197" y="604"/>
                    </a:lnTo>
                    <a:lnTo>
                      <a:pt x="189" y="305"/>
                    </a:lnTo>
                    <a:lnTo>
                      <a:pt x="175" y="299"/>
                    </a:lnTo>
                    <a:lnTo>
                      <a:pt x="189" y="219"/>
                    </a:lnTo>
                    <a:lnTo>
                      <a:pt x="232" y="524"/>
                    </a:lnTo>
                    <a:lnTo>
                      <a:pt x="247" y="568"/>
                    </a:lnTo>
                    <a:lnTo>
                      <a:pt x="284" y="524"/>
                    </a:lnTo>
                    <a:lnTo>
                      <a:pt x="247" y="488"/>
                    </a:lnTo>
                    <a:lnTo>
                      <a:pt x="232" y="182"/>
                    </a:lnTo>
                    <a:lnTo>
                      <a:pt x="240" y="116"/>
                    </a:lnTo>
                    <a:lnTo>
                      <a:pt x="247" y="110"/>
                    </a:lnTo>
                    <a:lnTo>
                      <a:pt x="218" y="73"/>
                    </a:lnTo>
                    <a:lnTo>
                      <a:pt x="247" y="0"/>
                    </a:lnTo>
                    <a:lnTo>
                      <a:pt x="298" y="305"/>
                    </a:lnTo>
                    <a:close/>
                  </a:path>
                </a:pathLst>
              </a:custGeom>
              <a:solidFill>
                <a:srgbClr val="3DB059"/>
              </a:solidFill>
              <a:ln w="9525">
                <a:noFill/>
                <a:round/>
                <a:headEnd/>
                <a:tailEnd/>
              </a:ln>
            </p:spPr>
            <p:txBody>
              <a:bodyPr>
                <a:prstTxWarp prst="textNoShape">
                  <a:avLst/>
                </a:prstTxWarp>
              </a:bodyPr>
              <a:lstStyle/>
              <a:p>
                <a:endParaRPr lang="en-US"/>
              </a:p>
            </p:txBody>
          </p:sp>
          <p:sp>
            <p:nvSpPr>
              <p:cNvPr id="51514" name="Freeform 511"/>
              <p:cNvSpPr>
                <a:spLocks noChangeAspect="1"/>
              </p:cNvSpPr>
              <p:nvPr/>
            </p:nvSpPr>
            <p:spPr bwMode="auto">
              <a:xfrm>
                <a:off x="1471" y="3365"/>
                <a:ext cx="4" cy="18"/>
              </a:xfrm>
              <a:custGeom>
                <a:avLst/>
                <a:gdLst>
                  <a:gd name="T0" fmla="*/ 29 w 29"/>
                  <a:gd name="T1" fmla="*/ 102 h 146"/>
                  <a:gd name="T2" fmla="*/ 29 w 29"/>
                  <a:gd name="T3" fmla="*/ 146 h 146"/>
                  <a:gd name="T4" fmla="*/ 0 w 29"/>
                  <a:gd name="T5" fmla="*/ 51 h 146"/>
                  <a:gd name="T6" fmla="*/ 8 w 29"/>
                  <a:gd name="T7" fmla="*/ 0 h 146"/>
                  <a:gd name="T8" fmla="*/ 29 w 29"/>
                  <a:gd name="T9" fmla="*/ 102 h 146"/>
                  <a:gd name="T10" fmla="*/ 0 60000 65536"/>
                  <a:gd name="T11" fmla="*/ 0 60000 65536"/>
                  <a:gd name="T12" fmla="*/ 0 60000 65536"/>
                  <a:gd name="T13" fmla="*/ 0 60000 65536"/>
                  <a:gd name="T14" fmla="*/ 0 60000 65536"/>
                  <a:gd name="T15" fmla="*/ 0 w 29"/>
                  <a:gd name="T16" fmla="*/ 0 h 146"/>
                  <a:gd name="T17" fmla="*/ 29 w 29"/>
                  <a:gd name="T18" fmla="*/ 146 h 146"/>
                </a:gdLst>
                <a:ahLst/>
                <a:cxnLst>
                  <a:cxn ang="T10">
                    <a:pos x="T0" y="T1"/>
                  </a:cxn>
                  <a:cxn ang="T11">
                    <a:pos x="T2" y="T3"/>
                  </a:cxn>
                  <a:cxn ang="T12">
                    <a:pos x="T4" y="T5"/>
                  </a:cxn>
                  <a:cxn ang="T13">
                    <a:pos x="T6" y="T7"/>
                  </a:cxn>
                  <a:cxn ang="T14">
                    <a:pos x="T8" y="T9"/>
                  </a:cxn>
                </a:cxnLst>
                <a:rect l="T15" t="T16" r="T17" b="T18"/>
                <a:pathLst>
                  <a:path w="29" h="146">
                    <a:moveTo>
                      <a:pt x="29" y="102"/>
                    </a:moveTo>
                    <a:lnTo>
                      <a:pt x="29" y="146"/>
                    </a:lnTo>
                    <a:lnTo>
                      <a:pt x="0" y="51"/>
                    </a:lnTo>
                    <a:lnTo>
                      <a:pt x="8" y="0"/>
                    </a:lnTo>
                    <a:lnTo>
                      <a:pt x="29" y="102"/>
                    </a:lnTo>
                    <a:close/>
                  </a:path>
                </a:pathLst>
              </a:custGeom>
              <a:solidFill>
                <a:srgbClr val="948065"/>
              </a:solidFill>
              <a:ln w="9525">
                <a:noFill/>
                <a:round/>
                <a:headEnd/>
                <a:tailEnd/>
              </a:ln>
            </p:spPr>
            <p:txBody>
              <a:bodyPr>
                <a:prstTxWarp prst="textNoShape">
                  <a:avLst/>
                </a:prstTxWarp>
              </a:bodyPr>
              <a:lstStyle/>
              <a:p>
                <a:endParaRPr lang="en-US"/>
              </a:p>
            </p:txBody>
          </p:sp>
          <p:sp>
            <p:nvSpPr>
              <p:cNvPr id="51515" name="Freeform 512"/>
              <p:cNvSpPr>
                <a:spLocks noChangeAspect="1"/>
              </p:cNvSpPr>
              <p:nvPr/>
            </p:nvSpPr>
            <p:spPr bwMode="auto">
              <a:xfrm>
                <a:off x="1492" y="3359"/>
                <a:ext cx="9" cy="54"/>
              </a:xfrm>
              <a:custGeom>
                <a:avLst/>
                <a:gdLst>
                  <a:gd name="T0" fmla="*/ 29 w 72"/>
                  <a:gd name="T1" fmla="*/ 197 h 437"/>
                  <a:gd name="T2" fmla="*/ 43 w 72"/>
                  <a:gd name="T3" fmla="*/ 211 h 437"/>
                  <a:gd name="T4" fmla="*/ 29 w 72"/>
                  <a:gd name="T5" fmla="*/ 211 h 437"/>
                  <a:gd name="T6" fmla="*/ 14 w 72"/>
                  <a:gd name="T7" fmla="*/ 306 h 437"/>
                  <a:gd name="T8" fmla="*/ 21 w 72"/>
                  <a:gd name="T9" fmla="*/ 422 h 437"/>
                  <a:gd name="T10" fmla="*/ 29 w 72"/>
                  <a:gd name="T11" fmla="*/ 430 h 437"/>
                  <a:gd name="T12" fmla="*/ 21 w 72"/>
                  <a:gd name="T13" fmla="*/ 437 h 437"/>
                  <a:gd name="T14" fmla="*/ 0 w 72"/>
                  <a:gd name="T15" fmla="*/ 422 h 437"/>
                  <a:gd name="T16" fmla="*/ 43 w 72"/>
                  <a:gd name="T17" fmla="*/ 73 h 437"/>
                  <a:gd name="T18" fmla="*/ 72 w 72"/>
                  <a:gd name="T19" fmla="*/ 0 h 437"/>
                  <a:gd name="T20" fmla="*/ 65 w 72"/>
                  <a:gd name="T21" fmla="*/ 73 h 437"/>
                  <a:gd name="T22" fmla="*/ 29 w 72"/>
                  <a:gd name="T23" fmla="*/ 197 h 43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2"/>
                  <a:gd name="T37" fmla="*/ 0 h 437"/>
                  <a:gd name="T38" fmla="*/ 72 w 72"/>
                  <a:gd name="T39" fmla="*/ 437 h 43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2" h="437">
                    <a:moveTo>
                      <a:pt x="29" y="197"/>
                    </a:moveTo>
                    <a:lnTo>
                      <a:pt x="43" y="211"/>
                    </a:lnTo>
                    <a:lnTo>
                      <a:pt x="29" y="211"/>
                    </a:lnTo>
                    <a:lnTo>
                      <a:pt x="14" y="306"/>
                    </a:lnTo>
                    <a:lnTo>
                      <a:pt x="21" y="422"/>
                    </a:lnTo>
                    <a:lnTo>
                      <a:pt x="29" y="430"/>
                    </a:lnTo>
                    <a:lnTo>
                      <a:pt x="21" y="437"/>
                    </a:lnTo>
                    <a:lnTo>
                      <a:pt x="0" y="422"/>
                    </a:lnTo>
                    <a:lnTo>
                      <a:pt x="43" y="73"/>
                    </a:lnTo>
                    <a:lnTo>
                      <a:pt x="72" y="0"/>
                    </a:lnTo>
                    <a:lnTo>
                      <a:pt x="65" y="73"/>
                    </a:lnTo>
                    <a:lnTo>
                      <a:pt x="29" y="197"/>
                    </a:lnTo>
                    <a:close/>
                  </a:path>
                </a:pathLst>
              </a:custGeom>
              <a:solidFill>
                <a:srgbClr val="1F1A17"/>
              </a:solidFill>
              <a:ln w="9525">
                <a:noFill/>
                <a:round/>
                <a:headEnd/>
                <a:tailEnd/>
              </a:ln>
            </p:spPr>
            <p:txBody>
              <a:bodyPr>
                <a:prstTxWarp prst="textNoShape">
                  <a:avLst/>
                </a:prstTxWarp>
              </a:bodyPr>
              <a:lstStyle/>
              <a:p>
                <a:endParaRPr lang="en-US"/>
              </a:p>
            </p:txBody>
          </p:sp>
          <p:sp>
            <p:nvSpPr>
              <p:cNvPr id="51516" name="Freeform 513"/>
              <p:cNvSpPr>
                <a:spLocks noChangeAspect="1"/>
              </p:cNvSpPr>
              <p:nvPr/>
            </p:nvSpPr>
            <p:spPr bwMode="auto">
              <a:xfrm>
                <a:off x="1024" y="3362"/>
                <a:ext cx="5" cy="53"/>
              </a:xfrm>
              <a:custGeom>
                <a:avLst/>
                <a:gdLst>
                  <a:gd name="T0" fmla="*/ 44 w 44"/>
                  <a:gd name="T1" fmla="*/ 269 h 429"/>
                  <a:gd name="T2" fmla="*/ 44 w 44"/>
                  <a:gd name="T3" fmla="*/ 320 h 429"/>
                  <a:gd name="T4" fmla="*/ 0 w 44"/>
                  <a:gd name="T5" fmla="*/ 429 h 429"/>
                  <a:gd name="T6" fmla="*/ 8 w 44"/>
                  <a:gd name="T7" fmla="*/ 58 h 429"/>
                  <a:gd name="T8" fmla="*/ 29 w 44"/>
                  <a:gd name="T9" fmla="*/ 0 h 429"/>
                  <a:gd name="T10" fmla="*/ 29 w 44"/>
                  <a:gd name="T11" fmla="*/ 263 h 429"/>
                  <a:gd name="T12" fmla="*/ 44 w 44"/>
                  <a:gd name="T13" fmla="*/ 269 h 429"/>
                  <a:gd name="T14" fmla="*/ 0 60000 65536"/>
                  <a:gd name="T15" fmla="*/ 0 60000 65536"/>
                  <a:gd name="T16" fmla="*/ 0 60000 65536"/>
                  <a:gd name="T17" fmla="*/ 0 60000 65536"/>
                  <a:gd name="T18" fmla="*/ 0 60000 65536"/>
                  <a:gd name="T19" fmla="*/ 0 60000 65536"/>
                  <a:gd name="T20" fmla="*/ 0 60000 65536"/>
                  <a:gd name="T21" fmla="*/ 0 w 44"/>
                  <a:gd name="T22" fmla="*/ 0 h 429"/>
                  <a:gd name="T23" fmla="*/ 44 w 44"/>
                  <a:gd name="T24" fmla="*/ 429 h 42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4" h="429">
                    <a:moveTo>
                      <a:pt x="44" y="269"/>
                    </a:moveTo>
                    <a:lnTo>
                      <a:pt x="44" y="320"/>
                    </a:lnTo>
                    <a:lnTo>
                      <a:pt x="0" y="429"/>
                    </a:lnTo>
                    <a:lnTo>
                      <a:pt x="8" y="58"/>
                    </a:lnTo>
                    <a:lnTo>
                      <a:pt x="29" y="0"/>
                    </a:lnTo>
                    <a:lnTo>
                      <a:pt x="29" y="263"/>
                    </a:lnTo>
                    <a:lnTo>
                      <a:pt x="44" y="269"/>
                    </a:lnTo>
                    <a:close/>
                  </a:path>
                </a:pathLst>
              </a:custGeom>
              <a:solidFill>
                <a:srgbClr val="EF9D46"/>
              </a:solidFill>
              <a:ln w="9525">
                <a:noFill/>
                <a:round/>
                <a:headEnd/>
                <a:tailEnd/>
              </a:ln>
            </p:spPr>
            <p:txBody>
              <a:bodyPr>
                <a:prstTxWarp prst="textNoShape">
                  <a:avLst/>
                </a:prstTxWarp>
              </a:bodyPr>
              <a:lstStyle/>
              <a:p>
                <a:endParaRPr lang="en-US"/>
              </a:p>
            </p:txBody>
          </p:sp>
          <p:sp>
            <p:nvSpPr>
              <p:cNvPr id="51517" name="Freeform 514"/>
              <p:cNvSpPr>
                <a:spLocks noChangeAspect="1"/>
              </p:cNvSpPr>
              <p:nvPr/>
            </p:nvSpPr>
            <p:spPr bwMode="auto">
              <a:xfrm>
                <a:off x="1692" y="3363"/>
                <a:ext cx="10" cy="37"/>
              </a:xfrm>
              <a:custGeom>
                <a:avLst/>
                <a:gdLst>
                  <a:gd name="T0" fmla="*/ 15 w 80"/>
                  <a:gd name="T1" fmla="*/ 291 h 291"/>
                  <a:gd name="T2" fmla="*/ 0 w 80"/>
                  <a:gd name="T3" fmla="*/ 291 h 291"/>
                  <a:gd name="T4" fmla="*/ 29 w 80"/>
                  <a:gd name="T5" fmla="*/ 138 h 291"/>
                  <a:gd name="T6" fmla="*/ 73 w 80"/>
                  <a:gd name="T7" fmla="*/ 0 h 291"/>
                  <a:gd name="T8" fmla="*/ 80 w 80"/>
                  <a:gd name="T9" fmla="*/ 0 h 291"/>
                  <a:gd name="T10" fmla="*/ 15 w 80"/>
                  <a:gd name="T11" fmla="*/ 291 h 291"/>
                  <a:gd name="T12" fmla="*/ 0 60000 65536"/>
                  <a:gd name="T13" fmla="*/ 0 60000 65536"/>
                  <a:gd name="T14" fmla="*/ 0 60000 65536"/>
                  <a:gd name="T15" fmla="*/ 0 60000 65536"/>
                  <a:gd name="T16" fmla="*/ 0 60000 65536"/>
                  <a:gd name="T17" fmla="*/ 0 60000 65536"/>
                  <a:gd name="T18" fmla="*/ 0 w 80"/>
                  <a:gd name="T19" fmla="*/ 0 h 291"/>
                  <a:gd name="T20" fmla="*/ 80 w 80"/>
                  <a:gd name="T21" fmla="*/ 291 h 291"/>
                </a:gdLst>
                <a:ahLst/>
                <a:cxnLst>
                  <a:cxn ang="T12">
                    <a:pos x="T0" y="T1"/>
                  </a:cxn>
                  <a:cxn ang="T13">
                    <a:pos x="T2" y="T3"/>
                  </a:cxn>
                  <a:cxn ang="T14">
                    <a:pos x="T4" y="T5"/>
                  </a:cxn>
                  <a:cxn ang="T15">
                    <a:pos x="T6" y="T7"/>
                  </a:cxn>
                  <a:cxn ang="T16">
                    <a:pos x="T8" y="T9"/>
                  </a:cxn>
                  <a:cxn ang="T17">
                    <a:pos x="T10" y="T11"/>
                  </a:cxn>
                </a:cxnLst>
                <a:rect l="T18" t="T19" r="T20" b="T21"/>
                <a:pathLst>
                  <a:path w="80" h="291">
                    <a:moveTo>
                      <a:pt x="15" y="291"/>
                    </a:moveTo>
                    <a:lnTo>
                      <a:pt x="0" y="291"/>
                    </a:lnTo>
                    <a:lnTo>
                      <a:pt x="29" y="138"/>
                    </a:lnTo>
                    <a:lnTo>
                      <a:pt x="73" y="0"/>
                    </a:lnTo>
                    <a:lnTo>
                      <a:pt x="80" y="0"/>
                    </a:lnTo>
                    <a:lnTo>
                      <a:pt x="15" y="291"/>
                    </a:lnTo>
                    <a:close/>
                  </a:path>
                </a:pathLst>
              </a:custGeom>
              <a:solidFill>
                <a:srgbClr val="1F1A17"/>
              </a:solidFill>
              <a:ln w="9525">
                <a:noFill/>
                <a:round/>
                <a:headEnd/>
                <a:tailEnd/>
              </a:ln>
            </p:spPr>
            <p:txBody>
              <a:bodyPr>
                <a:prstTxWarp prst="textNoShape">
                  <a:avLst/>
                </a:prstTxWarp>
              </a:bodyPr>
              <a:lstStyle/>
              <a:p>
                <a:endParaRPr lang="en-US"/>
              </a:p>
            </p:txBody>
          </p:sp>
          <p:sp>
            <p:nvSpPr>
              <p:cNvPr id="51518" name="Freeform 515"/>
              <p:cNvSpPr>
                <a:spLocks noChangeAspect="1"/>
              </p:cNvSpPr>
              <p:nvPr/>
            </p:nvSpPr>
            <p:spPr bwMode="auto">
              <a:xfrm>
                <a:off x="1029" y="3368"/>
                <a:ext cx="37" cy="128"/>
              </a:xfrm>
              <a:custGeom>
                <a:avLst/>
                <a:gdLst>
                  <a:gd name="T0" fmla="*/ 124 w 291"/>
                  <a:gd name="T1" fmla="*/ 284 h 1026"/>
                  <a:gd name="T2" fmla="*/ 59 w 291"/>
                  <a:gd name="T3" fmla="*/ 349 h 1026"/>
                  <a:gd name="T4" fmla="*/ 73 w 291"/>
                  <a:gd name="T5" fmla="*/ 357 h 1026"/>
                  <a:gd name="T6" fmla="*/ 117 w 291"/>
                  <a:gd name="T7" fmla="*/ 335 h 1026"/>
                  <a:gd name="T8" fmla="*/ 226 w 291"/>
                  <a:gd name="T9" fmla="*/ 212 h 1026"/>
                  <a:gd name="T10" fmla="*/ 219 w 291"/>
                  <a:gd name="T11" fmla="*/ 292 h 1026"/>
                  <a:gd name="T12" fmla="*/ 51 w 291"/>
                  <a:gd name="T13" fmla="*/ 517 h 1026"/>
                  <a:gd name="T14" fmla="*/ 51 w 291"/>
                  <a:gd name="T15" fmla="*/ 532 h 1026"/>
                  <a:gd name="T16" fmla="*/ 59 w 291"/>
                  <a:gd name="T17" fmla="*/ 546 h 1026"/>
                  <a:gd name="T18" fmla="*/ 219 w 291"/>
                  <a:gd name="T19" fmla="*/ 357 h 1026"/>
                  <a:gd name="T20" fmla="*/ 190 w 291"/>
                  <a:gd name="T21" fmla="*/ 473 h 1026"/>
                  <a:gd name="T22" fmla="*/ 51 w 291"/>
                  <a:gd name="T23" fmla="*/ 669 h 1026"/>
                  <a:gd name="T24" fmla="*/ 59 w 291"/>
                  <a:gd name="T25" fmla="*/ 684 h 1026"/>
                  <a:gd name="T26" fmla="*/ 197 w 291"/>
                  <a:gd name="T27" fmla="*/ 532 h 1026"/>
                  <a:gd name="T28" fmla="*/ 211 w 291"/>
                  <a:gd name="T29" fmla="*/ 503 h 1026"/>
                  <a:gd name="T30" fmla="*/ 102 w 291"/>
                  <a:gd name="T31" fmla="*/ 837 h 1026"/>
                  <a:gd name="T32" fmla="*/ 102 w 291"/>
                  <a:gd name="T33" fmla="*/ 852 h 1026"/>
                  <a:gd name="T34" fmla="*/ 117 w 291"/>
                  <a:gd name="T35" fmla="*/ 860 h 1026"/>
                  <a:gd name="T36" fmla="*/ 124 w 291"/>
                  <a:gd name="T37" fmla="*/ 860 h 1026"/>
                  <a:gd name="T38" fmla="*/ 197 w 291"/>
                  <a:gd name="T39" fmla="*/ 714 h 1026"/>
                  <a:gd name="T40" fmla="*/ 153 w 291"/>
                  <a:gd name="T41" fmla="*/ 997 h 1026"/>
                  <a:gd name="T42" fmla="*/ 146 w 291"/>
                  <a:gd name="T43" fmla="*/ 1012 h 1026"/>
                  <a:gd name="T44" fmla="*/ 146 w 291"/>
                  <a:gd name="T45" fmla="*/ 1026 h 1026"/>
                  <a:gd name="T46" fmla="*/ 51 w 291"/>
                  <a:gd name="T47" fmla="*/ 780 h 1026"/>
                  <a:gd name="T48" fmla="*/ 8 w 291"/>
                  <a:gd name="T49" fmla="*/ 532 h 1026"/>
                  <a:gd name="T50" fmla="*/ 37 w 291"/>
                  <a:gd name="T51" fmla="*/ 401 h 1026"/>
                  <a:gd name="T52" fmla="*/ 8 w 291"/>
                  <a:gd name="T53" fmla="*/ 364 h 1026"/>
                  <a:gd name="T54" fmla="*/ 0 w 291"/>
                  <a:gd name="T55" fmla="*/ 364 h 1026"/>
                  <a:gd name="T56" fmla="*/ 30 w 291"/>
                  <a:gd name="T57" fmla="*/ 335 h 1026"/>
                  <a:gd name="T58" fmla="*/ 22 w 291"/>
                  <a:gd name="T59" fmla="*/ 327 h 1026"/>
                  <a:gd name="T60" fmla="*/ 30 w 291"/>
                  <a:gd name="T61" fmla="*/ 327 h 1026"/>
                  <a:gd name="T62" fmla="*/ 37 w 291"/>
                  <a:gd name="T63" fmla="*/ 269 h 1026"/>
                  <a:gd name="T64" fmla="*/ 80 w 291"/>
                  <a:gd name="T65" fmla="*/ 196 h 1026"/>
                  <a:gd name="T66" fmla="*/ 291 w 291"/>
                  <a:gd name="T67" fmla="*/ 0 h 1026"/>
                  <a:gd name="T68" fmla="*/ 262 w 291"/>
                  <a:gd name="T69" fmla="*/ 116 h 1026"/>
                  <a:gd name="T70" fmla="*/ 124 w 291"/>
                  <a:gd name="T71" fmla="*/ 284 h 102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1"/>
                  <a:gd name="T109" fmla="*/ 0 h 1026"/>
                  <a:gd name="T110" fmla="*/ 291 w 291"/>
                  <a:gd name="T111" fmla="*/ 1026 h 102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1" h="1026">
                    <a:moveTo>
                      <a:pt x="124" y="284"/>
                    </a:moveTo>
                    <a:lnTo>
                      <a:pt x="59" y="349"/>
                    </a:lnTo>
                    <a:lnTo>
                      <a:pt x="73" y="357"/>
                    </a:lnTo>
                    <a:lnTo>
                      <a:pt x="117" y="335"/>
                    </a:lnTo>
                    <a:lnTo>
                      <a:pt x="226" y="212"/>
                    </a:lnTo>
                    <a:lnTo>
                      <a:pt x="219" y="292"/>
                    </a:lnTo>
                    <a:lnTo>
                      <a:pt x="51" y="517"/>
                    </a:lnTo>
                    <a:lnTo>
                      <a:pt x="51" y="532"/>
                    </a:lnTo>
                    <a:lnTo>
                      <a:pt x="59" y="546"/>
                    </a:lnTo>
                    <a:lnTo>
                      <a:pt x="219" y="357"/>
                    </a:lnTo>
                    <a:lnTo>
                      <a:pt x="190" y="473"/>
                    </a:lnTo>
                    <a:lnTo>
                      <a:pt x="51" y="669"/>
                    </a:lnTo>
                    <a:lnTo>
                      <a:pt x="59" y="684"/>
                    </a:lnTo>
                    <a:lnTo>
                      <a:pt x="197" y="532"/>
                    </a:lnTo>
                    <a:lnTo>
                      <a:pt x="211" y="503"/>
                    </a:lnTo>
                    <a:lnTo>
                      <a:pt x="102" y="837"/>
                    </a:lnTo>
                    <a:lnTo>
                      <a:pt x="102" y="852"/>
                    </a:lnTo>
                    <a:lnTo>
                      <a:pt x="117" y="860"/>
                    </a:lnTo>
                    <a:lnTo>
                      <a:pt x="124" y="860"/>
                    </a:lnTo>
                    <a:lnTo>
                      <a:pt x="197" y="714"/>
                    </a:lnTo>
                    <a:lnTo>
                      <a:pt x="153" y="997"/>
                    </a:lnTo>
                    <a:lnTo>
                      <a:pt x="146" y="1012"/>
                    </a:lnTo>
                    <a:lnTo>
                      <a:pt x="146" y="1026"/>
                    </a:lnTo>
                    <a:lnTo>
                      <a:pt x="51" y="780"/>
                    </a:lnTo>
                    <a:lnTo>
                      <a:pt x="8" y="532"/>
                    </a:lnTo>
                    <a:lnTo>
                      <a:pt x="37" y="401"/>
                    </a:lnTo>
                    <a:lnTo>
                      <a:pt x="8" y="364"/>
                    </a:lnTo>
                    <a:lnTo>
                      <a:pt x="0" y="364"/>
                    </a:lnTo>
                    <a:lnTo>
                      <a:pt x="30" y="335"/>
                    </a:lnTo>
                    <a:lnTo>
                      <a:pt x="22" y="327"/>
                    </a:lnTo>
                    <a:lnTo>
                      <a:pt x="30" y="327"/>
                    </a:lnTo>
                    <a:lnTo>
                      <a:pt x="37" y="269"/>
                    </a:lnTo>
                    <a:lnTo>
                      <a:pt x="80" y="196"/>
                    </a:lnTo>
                    <a:lnTo>
                      <a:pt x="291" y="0"/>
                    </a:lnTo>
                    <a:lnTo>
                      <a:pt x="262" y="116"/>
                    </a:lnTo>
                    <a:lnTo>
                      <a:pt x="124" y="284"/>
                    </a:lnTo>
                    <a:close/>
                  </a:path>
                </a:pathLst>
              </a:custGeom>
              <a:solidFill>
                <a:srgbClr val="C2C165"/>
              </a:solidFill>
              <a:ln w="9525">
                <a:noFill/>
                <a:round/>
                <a:headEnd/>
                <a:tailEnd/>
              </a:ln>
            </p:spPr>
            <p:txBody>
              <a:bodyPr>
                <a:prstTxWarp prst="textNoShape">
                  <a:avLst/>
                </a:prstTxWarp>
              </a:bodyPr>
              <a:lstStyle/>
              <a:p>
                <a:endParaRPr lang="en-US"/>
              </a:p>
            </p:txBody>
          </p:sp>
          <p:sp>
            <p:nvSpPr>
              <p:cNvPr id="51519" name="Freeform 516"/>
              <p:cNvSpPr>
                <a:spLocks noChangeAspect="1"/>
              </p:cNvSpPr>
              <p:nvPr/>
            </p:nvSpPr>
            <p:spPr bwMode="auto">
              <a:xfrm>
                <a:off x="1882" y="3382"/>
                <a:ext cx="6" cy="33"/>
              </a:xfrm>
              <a:custGeom>
                <a:avLst/>
                <a:gdLst>
                  <a:gd name="T0" fmla="*/ 14 w 51"/>
                  <a:gd name="T1" fmla="*/ 211 h 262"/>
                  <a:gd name="T2" fmla="*/ 22 w 51"/>
                  <a:gd name="T3" fmla="*/ 241 h 262"/>
                  <a:gd name="T4" fmla="*/ 0 w 51"/>
                  <a:gd name="T5" fmla="*/ 262 h 262"/>
                  <a:gd name="T6" fmla="*/ 22 w 51"/>
                  <a:gd name="T7" fmla="*/ 73 h 262"/>
                  <a:gd name="T8" fmla="*/ 51 w 51"/>
                  <a:gd name="T9" fmla="*/ 0 h 262"/>
                  <a:gd name="T10" fmla="*/ 14 w 51"/>
                  <a:gd name="T11" fmla="*/ 211 h 262"/>
                  <a:gd name="T12" fmla="*/ 0 60000 65536"/>
                  <a:gd name="T13" fmla="*/ 0 60000 65536"/>
                  <a:gd name="T14" fmla="*/ 0 60000 65536"/>
                  <a:gd name="T15" fmla="*/ 0 60000 65536"/>
                  <a:gd name="T16" fmla="*/ 0 60000 65536"/>
                  <a:gd name="T17" fmla="*/ 0 60000 65536"/>
                  <a:gd name="T18" fmla="*/ 0 w 51"/>
                  <a:gd name="T19" fmla="*/ 0 h 262"/>
                  <a:gd name="T20" fmla="*/ 51 w 51"/>
                  <a:gd name="T21" fmla="*/ 262 h 262"/>
                </a:gdLst>
                <a:ahLst/>
                <a:cxnLst>
                  <a:cxn ang="T12">
                    <a:pos x="T0" y="T1"/>
                  </a:cxn>
                  <a:cxn ang="T13">
                    <a:pos x="T2" y="T3"/>
                  </a:cxn>
                  <a:cxn ang="T14">
                    <a:pos x="T4" y="T5"/>
                  </a:cxn>
                  <a:cxn ang="T15">
                    <a:pos x="T6" y="T7"/>
                  </a:cxn>
                  <a:cxn ang="T16">
                    <a:pos x="T8" y="T9"/>
                  </a:cxn>
                  <a:cxn ang="T17">
                    <a:pos x="T10" y="T11"/>
                  </a:cxn>
                </a:cxnLst>
                <a:rect l="T18" t="T19" r="T20" b="T21"/>
                <a:pathLst>
                  <a:path w="51" h="262">
                    <a:moveTo>
                      <a:pt x="14" y="211"/>
                    </a:moveTo>
                    <a:lnTo>
                      <a:pt x="22" y="241"/>
                    </a:lnTo>
                    <a:lnTo>
                      <a:pt x="0" y="262"/>
                    </a:lnTo>
                    <a:lnTo>
                      <a:pt x="22" y="73"/>
                    </a:lnTo>
                    <a:lnTo>
                      <a:pt x="51" y="0"/>
                    </a:lnTo>
                    <a:lnTo>
                      <a:pt x="14" y="211"/>
                    </a:lnTo>
                    <a:close/>
                  </a:path>
                </a:pathLst>
              </a:custGeom>
              <a:solidFill>
                <a:srgbClr val="1F1A17"/>
              </a:solidFill>
              <a:ln w="9525">
                <a:noFill/>
                <a:round/>
                <a:headEnd/>
                <a:tailEnd/>
              </a:ln>
            </p:spPr>
            <p:txBody>
              <a:bodyPr>
                <a:prstTxWarp prst="textNoShape">
                  <a:avLst/>
                </a:prstTxWarp>
              </a:bodyPr>
              <a:lstStyle/>
              <a:p>
                <a:endParaRPr lang="en-US"/>
              </a:p>
            </p:txBody>
          </p:sp>
          <p:sp>
            <p:nvSpPr>
              <p:cNvPr id="51520" name="Freeform 517"/>
              <p:cNvSpPr>
                <a:spLocks noChangeAspect="1"/>
              </p:cNvSpPr>
              <p:nvPr/>
            </p:nvSpPr>
            <p:spPr bwMode="auto">
              <a:xfrm>
                <a:off x="1838" y="3373"/>
                <a:ext cx="16" cy="48"/>
              </a:xfrm>
              <a:custGeom>
                <a:avLst/>
                <a:gdLst>
                  <a:gd name="T0" fmla="*/ 132 w 132"/>
                  <a:gd name="T1" fmla="*/ 6 h 379"/>
                  <a:gd name="T2" fmla="*/ 0 w 132"/>
                  <a:gd name="T3" fmla="*/ 379 h 379"/>
                  <a:gd name="T4" fmla="*/ 0 w 132"/>
                  <a:gd name="T5" fmla="*/ 320 h 379"/>
                  <a:gd name="T6" fmla="*/ 111 w 132"/>
                  <a:gd name="T7" fmla="*/ 0 h 379"/>
                  <a:gd name="T8" fmla="*/ 117 w 132"/>
                  <a:gd name="T9" fmla="*/ 0 h 379"/>
                  <a:gd name="T10" fmla="*/ 132 w 132"/>
                  <a:gd name="T11" fmla="*/ 6 h 379"/>
                  <a:gd name="T12" fmla="*/ 0 60000 65536"/>
                  <a:gd name="T13" fmla="*/ 0 60000 65536"/>
                  <a:gd name="T14" fmla="*/ 0 60000 65536"/>
                  <a:gd name="T15" fmla="*/ 0 60000 65536"/>
                  <a:gd name="T16" fmla="*/ 0 60000 65536"/>
                  <a:gd name="T17" fmla="*/ 0 60000 65536"/>
                  <a:gd name="T18" fmla="*/ 0 w 132"/>
                  <a:gd name="T19" fmla="*/ 0 h 379"/>
                  <a:gd name="T20" fmla="*/ 132 w 132"/>
                  <a:gd name="T21" fmla="*/ 379 h 379"/>
                </a:gdLst>
                <a:ahLst/>
                <a:cxnLst>
                  <a:cxn ang="T12">
                    <a:pos x="T0" y="T1"/>
                  </a:cxn>
                  <a:cxn ang="T13">
                    <a:pos x="T2" y="T3"/>
                  </a:cxn>
                  <a:cxn ang="T14">
                    <a:pos x="T4" y="T5"/>
                  </a:cxn>
                  <a:cxn ang="T15">
                    <a:pos x="T6" y="T7"/>
                  </a:cxn>
                  <a:cxn ang="T16">
                    <a:pos x="T8" y="T9"/>
                  </a:cxn>
                  <a:cxn ang="T17">
                    <a:pos x="T10" y="T11"/>
                  </a:cxn>
                </a:cxnLst>
                <a:rect l="T18" t="T19" r="T20" b="T21"/>
                <a:pathLst>
                  <a:path w="132" h="379">
                    <a:moveTo>
                      <a:pt x="132" y="6"/>
                    </a:moveTo>
                    <a:lnTo>
                      <a:pt x="0" y="379"/>
                    </a:lnTo>
                    <a:lnTo>
                      <a:pt x="0" y="320"/>
                    </a:lnTo>
                    <a:lnTo>
                      <a:pt x="111" y="0"/>
                    </a:lnTo>
                    <a:lnTo>
                      <a:pt x="117" y="0"/>
                    </a:lnTo>
                    <a:lnTo>
                      <a:pt x="132" y="6"/>
                    </a:lnTo>
                    <a:close/>
                  </a:path>
                </a:pathLst>
              </a:custGeom>
              <a:solidFill>
                <a:srgbClr val="1F1A17"/>
              </a:solidFill>
              <a:ln w="9525">
                <a:noFill/>
                <a:round/>
                <a:headEnd/>
                <a:tailEnd/>
              </a:ln>
            </p:spPr>
            <p:txBody>
              <a:bodyPr>
                <a:prstTxWarp prst="textNoShape">
                  <a:avLst/>
                </a:prstTxWarp>
              </a:bodyPr>
              <a:lstStyle/>
              <a:p>
                <a:endParaRPr lang="en-US"/>
              </a:p>
            </p:txBody>
          </p:sp>
          <p:sp>
            <p:nvSpPr>
              <p:cNvPr id="51521" name="Freeform 518"/>
              <p:cNvSpPr>
                <a:spLocks noChangeAspect="1"/>
              </p:cNvSpPr>
              <p:nvPr/>
            </p:nvSpPr>
            <p:spPr bwMode="auto">
              <a:xfrm>
                <a:off x="1712" y="3374"/>
                <a:ext cx="4" cy="27"/>
              </a:xfrm>
              <a:custGeom>
                <a:avLst/>
                <a:gdLst>
                  <a:gd name="T0" fmla="*/ 0 w 36"/>
                  <a:gd name="T1" fmla="*/ 190 h 212"/>
                  <a:gd name="T2" fmla="*/ 14 w 36"/>
                  <a:gd name="T3" fmla="*/ 190 h 212"/>
                  <a:gd name="T4" fmla="*/ 14 w 36"/>
                  <a:gd name="T5" fmla="*/ 212 h 212"/>
                  <a:gd name="T6" fmla="*/ 0 w 36"/>
                  <a:gd name="T7" fmla="*/ 212 h 212"/>
                  <a:gd name="T8" fmla="*/ 0 w 36"/>
                  <a:gd name="T9" fmla="*/ 117 h 212"/>
                  <a:gd name="T10" fmla="*/ 36 w 36"/>
                  <a:gd name="T11" fmla="*/ 0 h 212"/>
                  <a:gd name="T12" fmla="*/ 36 w 36"/>
                  <a:gd name="T13" fmla="*/ 52 h 212"/>
                  <a:gd name="T14" fmla="*/ 0 w 36"/>
                  <a:gd name="T15" fmla="*/ 190 h 212"/>
                  <a:gd name="T16" fmla="*/ 0 60000 65536"/>
                  <a:gd name="T17" fmla="*/ 0 60000 65536"/>
                  <a:gd name="T18" fmla="*/ 0 60000 65536"/>
                  <a:gd name="T19" fmla="*/ 0 60000 65536"/>
                  <a:gd name="T20" fmla="*/ 0 60000 65536"/>
                  <a:gd name="T21" fmla="*/ 0 60000 65536"/>
                  <a:gd name="T22" fmla="*/ 0 60000 65536"/>
                  <a:gd name="T23" fmla="*/ 0 60000 65536"/>
                  <a:gd name="T24" fmla="*/ 0 w 36"/>
                  <a:gd name="T25" fmla="*/ 0 h 212"/>
                  <a:gd name="T26" fmla="*/ 36 w 36"/>
                  <a:gd name="T27" fmla="*/ 212 h 21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6" h="212">
                    <a:moveTo>
                      <a:pt x="0" y="190"/>
                    </a:moveTo>
                    <a:lnTo>
                      <a:pt x="14" y="190"/>
                    </a:lnTo>
                    <a:lnTo>
                      <a:pt x="14" y="212"/>
                    </a:lnTo>
                    <a:lnTo>
                      <a:pt x="0" y="212"/>
                    </a:lnTo>
                    <a:lnTo>
                      <a:pt x="0" y="117"/>
                    </a:lnTo>
                    <a:lnTo>
                      <a:pt x="36" y="0"/>
                    </a:lnTo>
                    <a:lnTo>
                      <a:pt x="36" y="52"/>
                    </a:lnTo>
                    <a:lnTo>
                      <a:pt x="0" y="190"/>
                    </a:lnTo>
                    <a:close/>
                  </a:path>
                </a:pathLst>
              </a:custGeom>
              <a:solidFill>
                <a:srgbClr val="1F1A17"/>
              </a:solidFill>
              <a:ln w="9525">
                <a:noFill/>
                <a:round/>
                <a:headEnd/>
                <a:tailEnd/>
              </a:ln>
            </p:spPr>
            <p:txBody>
              <a:bodyPr>
                <a:prstTxWarp prst="textNoShape">
                  <a:avLst/>
                </a:prstTxWarp>
              </a:bodyPr>
              <a:lstStyle/>
              <a:p>
                <a:endParaRPr lang="en-US"/>
              </a:p>
            </p:txBody>
          </p:sp>
          <p:sp>
            <p:nvSpPr>
              <p:cNvPr id="51522" name="Freeform 519"/>
              <p:cNvSpPr>
                <a:spLocks noChangeAspect="1"/>
              </p:cNvSpPr>
              <p:nvPr/>
            </p:nvSpPr>
            <p:spPr bwMode="auto">
              <a:xfrm>
                <a:off x="1719" y="3378"/>
                <a:ext cx="7" cy="31"/>
              </a:xfrm>
              <a:custGeom>
                <a:avLst/>
                <a:gdLst>
                  <a:gd name="T0" fmla="*/ 37 w 59"/>
                  <a:gd name="T1" fmla="*/ 44 h 247"/>
                  <a:gd name="T2" fmla="*/ 59 w 59"/>
                  <a:gd name="T3" fmla="*/ 0 h 247"/>
                  <a:gd name="T4" fmla="*/ 0 w 59"/>
                  <a:gd name="T5" fmla="*/ 247 h 247"/>
                  <a:gd name="T6" fmla="*/ 37 w 59"/>
                  <a:gd name="T7" fmla="*/ 44 h 247"/>
                  <a:gd name="T8" fmla="*/ 0 60000 65536"/>
                  <a:gd name="T9" fmla="*/ 0 60000 65536"/>
                  <a:gd name="T10" fmla="*/ 0 60000 65536"/>
                  <a:gd name="T11" fmla="*/ 0 60000 65536"/>
                  <a:gd name="T12" fmla="*/ 0 w 59"/>
                  <a:gd name="T13" fmla="*/ 0 h 247"/>
                  <a:gd name="T14" fmla="*/ 59 w 59"/>
                  <a:gd name="T15" fmla="*/ 247 h 247"/>
                </a:gdLst>
                <a:ahLst/>
                <a:cxnLst>
                  <a:cxn ang="T8">
                    <a:pos x="T0" y="T1"/>
                  </a:cxn>
                  <a:cxn ang="T9">
                    <a:pos x="T2" y="T3"/>
                  </a:cxn>
                  <a:cxn ang="T10">
                    <a:pos x="T4" y="T5"/>
                  </a:cxn>
                  <a:cxn ang="T11">
                    <a:pos x="T6" y="T7"/>
                  </a:cxn>
                </a:cxnLst>
                <a:rect l="T12" t="T13" r="T14" b="T15"/>
                <a:pathLst>
                  <a:path w="59" h="247">
                    <a:moveTo>
                      <a:pt x="37" y="44"/>
                    </a:moveTo>
                    <a:lnTo>
                      <a:pt x="59" y="0"/>
                    </a:lnTo>
                    <a:lnTo>
                      <a:pt x="0" y="247"/>
                    </a:lnTo>
                    <a:lnTo>
                      <a:pt x="37" y="44"/>
                    </a:lnTo>
                    <a:close/>
                  </a:path>
                </a:pathLst>
              </a:custGeom>
              <a:solidFill>
                <a:srgbClr val="1F1A17"/>
              </a:solidFill>
              <a:ln w="9525">
                <a:noFill/>
                <a:round/>
                <a:headEnd/>
                <a:tailEnd/>
              </a:ln>
            </p:spPr>
            <p:txBody>
              <a:bodyPr>
                <a:prstTxWarp prst="textNoShape">
                  <a:avLst/>
                </a:prstTxWarp>
              </a:bodyPr>
              <a:lstStyle/>
              <a:p>
                <a:endParaRPr lang="en-US"/>
              </a:p>
            </p:txBody>
          </p:sp>
          <p:sp>
            <p:nvSpPr>
              <p:cNvPr id="51523" name="Freeform 520"/>
              <p:cNvSpPr>
                <a:spLocks noChangeAspect="1"/>
              </p:cNvSpPr>
              <p:nvPr/>
            </p:nvSpPr>
            <p:spPr bwMode="auto">
              <a:xfrm>
                <a:off x="1160" y="3382"/>
                <a:ext cx="13" cy="46"/>
              </a:xfrm>
              <a:custGeom>
                <a:avLst/>
                <a:gdLst>
                  <a:gd name="T0" fmla="*/ 110 w 110"/>
                  <a:gd name="T1" fmla="*/ 292 h 365"/>
                  <a:gd name="T2" fmla="*/ 102 w 110"/>
                  <a:gd name="T3" fmla="*/ 365 h 365"/>
                  <a:gd name="T4" fmla="*/ 44 w 110"/>
                  <a:gd name="T5" fmla="*/ 168 h 365"/>
                  <a:gd name="T6" fmla="*/ 29 w 110"/>
                  <a:gd name="T7" fmla="*/ 153 h 365"/>
                  <a:gd name="T8" fmla="*/ 0 w 110"/>
                  <a:gd name="T9" fmla="*/ 153 h 365"/>
                  <a:gd name="T10" fmla="*/ 0 w 110"/>
                  <a:gd name="T11" fmla="*/ 0 h 365"/>
                  <a:gd name="T12" fmla="*/ 44 w 110"/>
                  <a:gd name="T13" fmla="*/ 30 h 365"/>
                  <a:gd name="T14" fmla="*/ 110 w 110"/>
                  <a:gd name="T15" fmla="*/ 292 h 365"/>
                  <a:gd name="T16" fmla="*/ 0 60000 65536"/>
                  <a:gd name="T17" fmla="*/ 0 60000 65536"/>
                  <a:gd name="T18" fmla="*/ 0 60000 65536"/>
                  <a:gd name="T19" fmla="*/ 0 60000 65536"/>
                  <a:gd name="T20" fmla="*/ 0 60000 65536"/>
                  <a:gd name="T21" fmla="*/ 0 60000 65536"/>
                  <a:gd name="T22" fmla="*/ 0 60000 65536"/>
                  <a:gd name="T23" fmla="*/ 0 60000 65536"/>
                  <a:gd name="T24" fmla="*/ 0 w 110"/>
                  <a:gd name="T25" fmla="*/ 0 h 365"/>
                  <a:gd name="T26" fmla="*/ 110 w 110"/>
                  <a:gd name="T27" fmla="*/ 365 h 36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10" h="365">
                    <a:moveTo>
                      <a:pt x="110" y="292"/>
                    </a:moveTo>
                    <a:lnTo>
                      <a:pt x="102" y="365"/>
                    </a:lnTo>
                    <a:lnTo>
                      <a:pt x="44" y="168"/>
                    </a:lnTo>
                    <a:lnTo>
                      <a:pt x="29" y="153"/>
                    </a:lnTo>
                    <a:lnTo>
                      <a:pt x="0" y="153"/>
                    </a:lnTo>
                    <a:lnTo>
                      <a:pt x="0" y="0"/>
                    </a:lnTo>
                    <a:lnTo>
                      <a:pt x="44" y="30"/>
                    </a:lnTo>
                    <a:lnTo>
                      <a:pt x="110" y="292"/>
                    </a:lnTo>
                    <a:close/>
                  </a:path>
                </a:pathLst>
              </a:custGeom>
              <a:solidFill>
                <a:srgbClr val="B5DC7C"/>
              </a:solidFill>
              <a:ln w="9525">
                <a:noFill/>
                <a:round/>
                <a:headEnd/>
                <a:tailEnd/>
              </a:ln>
            </p:spPr>
            <p:txBody>
              <a:bodyPr>
                <a:prstTxWarp prst="textNoShape">
                  <a:avLst/>
                </a:prstTxWarp>
              </a:bodyPr>
              <a:lstStyle/>
              <a:p>
                <a:endParaRPr lang="en-US"/>
              </a:p>
            </p:txBody>
          </p:sp>
          <p:sp>
            <p:nvSpPr>
              <p:cNvPr id="51524" name="Freeform 521"/>
              <p:cNvSpPr>
                <a:spLocks noChangeAspect="1"/>
              </p:cNvSpPr>
              <p:nvPr/>
            </p:nvSpPr>
            <p:spPr bwMode="auto">
              <a:xfrm>
                <a:off x="1926" y="3385"/>
                <a:ext cx="9" cy="19"/>
              </a:xfrm>
              <a:custGeom>
                <a:avLst/>
                <a:gdLst>
                  <a:gd name="T0" fmla="*/ 0 w 65"/>
                  <a:gd name="T1" fmla="*/ 154 h 154"/>
                  <a:gd name="T2" fmla="*/ 36 w 65"/>
                  <a:gd name="T3" fmla="*/ 51 h 154"/>
                  <a:gd name="T4" fmla="*/ 65 w 65"/>
                  <a:gd name="T5" fmla="*/ 0 h 154"/>
                  <a:gd name="T6" fmla="*/ 14 w 65"/>
                  <a:gd name="T7" fmla="*/ 146 h 154"/>
                  <a:gd name="T8" fmla="*/ 0 w 65"/>
                  <a:gd name="T9" fmla="*/ 154 h 154"/>
                  <a:gd name="T10" fmla="*/ 0 60000 65536"/>
                  <a:gd name="T11" fmla="*/ 0 60000 65536"/>
                  <a:gd name="T12" fmla="*/ 0 60000 65536"/>
                  <a:gd name="T13" fmla="*/ 0 60000 65536"/>
                  <a:gd name="T14" fmla="*/ 0 60000 65536"/>
                  <a:gd name="T15" fmla="*/ 0 w 65"/>
                  <a:gd name="T16" fmla="*/ 0 h 154"/>
                  <a:gd name="T17" fmla="*/ 65 w 65"/>
                  <a:gd name="T18" fmla="*/ 154 h 154"/>
                </a:gdLst>
                <a:ahLst/>
                <a:cxnLst>
                  <a:cxn ang="T10">
                    <a:pos x="T0" y="T1"/>
                  </a:cxn>
                  <a:cxn ang="T11">
                    <a:pos x="T2" y="T3"/>
                  </a:cxn>
                  <a:cxn ang="T12">
                    <a:pos x="T4" y="T5"/>
                  </a:cxn>
                  <a:cxn ang="T13">
                    <a:pos x="T6" y="T7"/>
                  </a:cxn>
                  <a:cxn ang="T14">
                    <a:pos x="T8" y="T9"/>
                  </a:cxn>
                </a:cxnLst>
                <a:rect l="T15" t="T16" r="T17" b="T18"/>
                <a:pathLst>
                  <a:path w="65" h="154">
                    <a:moveTo>
                      <a:pt x="0" y="154"/>
                    </a:moveTo>
                    <a:lnTo>
                      <a:pt x="36" y="51"/>
                    </a:lnTo>
                    <a:lnTo>
                      <a:pt x="65" y="0"/>
                    </a:lnTo>
                    <a:lnTo>
                      <a:pt x="14" y="146"/>
                    </a:lnTo>
                    <a:lnTo>
                      <a:pt x="0" y="154"/>
                    </a:lnTo>
                    <a:close/>
                  </a:path>
                </a:pathLst>
              </a:custGeom>
              <a:solidFill>
                <a:srgbClr val="90856D"/>
              </a:solidFill>
              <a:ln w="9525">
                <a:noFill/>
                <a:round/>
                <a:headEnd/>
                <a:tailEnd/>
              </a:ln>
            </p:spPr>
            <p:txBody>
              <a:bodyPr>
                <a:prstTxWarp prst="textNoShape">
                  <a:avLst/>
                </a:prstTxWarp>
              </a:bodyPr>
              <a:lstStyle/>
              <a:p>
                <a:endParaRPr lang="en-US"/>
              </a:p>
            </p:txBody>
          </p:sp>
          <p:sp>
            <p:nvSpPr>
              <p:cNvPr id="51525" name="Freeform 522"/>
              <p:cNvSpPr>
                <a:spLocks noChangeAspect="1"/>
              </p:cNvSpPr>
              <p:nvPr/>
            </p:nvSpPr>
            <p:spPr bwMode="auto">
              <a:xfrm>
                <a:off x="1929" y="3386"/>
                <a:ext cx="41" cy="67"/>
              </a:xfrm>
              <a:custGeom>
                <a:avLst/>
                <a:gdLst>
                  <a:gd name="T0" fmla="*/ 197 w 328"/>
                  <a:gd name="T1" fmla="*/ 327 h 538"/>
                  <a:gd name="T2" fmla="*/ 138 w 328"/>
                  <a:gd name="T3" fmla="*/ 429 h 538"/>
                  <a:gd name="T4" fmla="*/ 14 w 328"/>
                  <a:gd name="T5" fmla="*/ 538 h 538"/>
                  <a:gd name="T6" fmla="*/ 0 w 328"/>
                  <a:gd name="T7" fmla="*/ 538 h 538"/>
                  <a:gd name="T8" fmla="*/ 146 w 328"/>
                  <a:gd name="T9" fmla="*/ 357 h 538"/>
                  <a:gd name="T10" fmla="*/ 181 w 328"/>
                  <a:gd name="T11" fmla="*/ 335 h 538"/>
                  <a:gd name="T12" fmla="*/ 167 w 328"/>
                  <a:gd name="T13" fmla="*/ 306 h 538"/>
                  <a:gd name="T14" fmla="*/ 211 w 328"/>
                  <a:gd name="T15" fmla="*/ 240 h 538"/>
                  <a:gd name="T16" fmla="*/ 255 w 328"/>
                  <a:gd name="T17" fmla="*/ 94 h 538"/>
                  <a:gd name="T18" fmla="*/ 328 w 328"/>
                  <a:gd name="T19" fmla="*/ 0 h 538"/>
                  <a:gd name="T20" fmla="*/ 197 w 328"/>
                  <a:gd name="T21" fmla="*/ 327 h 53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28"/>
                  <a:gd name="T34" fmla="*/ 0 h 538"/>
                  <a:gd name="T35" fmla="*/ 328 w 328"/>
                  <a:gd name="T36" fmla="*/ 538 h 53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28" h="538">
                    <a:moveTo>
                      <a:pt x="197" y="327"/>
                    </a:moveTo>
                    <a:lnTo>
                      <a:pt x="138" y="429"/>
                    </a:lnTo>
                    <a:lnTo>
                      <a:pt x="14" y="538"/>
                    </a:lnTo>
                    <a:lnTo>
                      <a:pt x="0" y="538"/>
                    </a:lnTo>
                    <a:lnTo>
                      <a:pt x="146" y="357"/>
                    </a:lnTo>
                    <a:lnTo>
                      <a:pt x="181" y="335"/>
                    </a:lnTo>
                    <a:lnTo>
                      <a:pt x="167" y="306"/>
                    </a:lnTo>
                    <a:lnTo>
                      <a:pt x="211" y="240"/>
                    </a:lnTo>
                    <a:lnTo>
                      <a:pt x="255" y="94"/>
                    </a:lnTo>
                    <a:lnTo>
                      <a:pt x="328" y="0"/>
                    </a:lnTo>
                    <a:lnTo>
                      <a:pt x="197" y="327"/>
                    </a:lnTo>
                    <a:close/>
                  </a:path>
                </a:pathLst>
              </a:custGeom>
              <a:solidFill>
                <a:srgbClr val="90856D"/>
              </a:solidFill>
              <a:ln w="9525">
                <a:noFill/>
                <a:round/>
                <a:headEnd/>
                <a:tailEnd/>
              </a:ln>
            </p:spPr>
            <p:txBody>
              <a:bodyPr>
                <a:prstTxWarp prst="textNoShape">
                  <a:avLst/>
                </a:prstTxWarp>
              </a:bodyPr>
              <a:lstStyle/>
              <a:p>
                <a:endParaRPr lang="en-US"/>
              </a:p>
            </p:txBody>
          </p:sp>
          <p:sp>
            <p:nvSpPr>
              <p:cNvPr id="51526" name="Freeform 523"/>
              <p:cNvSpPr>
                <a:spLocks noChangeAspect="1"/>
              </p:cNvSpPr>
              <p:nvPr/>
            </p:nvSpPr>
            <p:spPr bwMode="auto">
              <a:xfrm>
                <a:off x="1893" y="3393"/>
                <a:ext cx="51" cy="78"/>
              </a:xfrm>
              <a:custGeom>
                <a:avLst/>
                <a:gdLst>
                  <a:gd name="T0" fmla="*/ 196 w 408"/>
                  <a:gd name="T1" fmla="*/ 401 h 627"/>
                  <a:gd name="T2" fmla="*/ 131 w 408"/>
                  <a:gd name="T3" fmla="*/ 518 h 627"/>
                  <a:gd name="T4" fmla="*/ 50 w 408"/>
                  <a:gd name="T5" fmla="*/ 612 h 627"/>
                  <a:gd name="T6" fmla="*/ 21 w 408"/>
                  <a:gd name="T7" fmla="*/ 627 h 627"/>
                  <a:gd name="T8" fmla="*/ 0 w 408"/>
                  <a:gd name="T9" fmla="*/ 627 h 627"/>
                  <a:gd name="T10" fmla="*/ 269 w 408"/>
                  <a:gd name="T11" fmla="*/ 262 h 627"/>
                  <a:gd name="T12" fmla="*/ 305 w 408"/>
                  <a:gd name="T13" fmla="*/ 131 h 627"/>
                  <a:gd name="T14" fmla="*/ 408 w 408"/>
                  <a:gd name="T15" fmla="*/ 0 h 627"/>
                  <a:gd name="T16" fmla="*/ 261 w 408"/>
                  <a:gd name="T17" fmla="*/ 328 h 627"/>
                  <a:gd name="T18" fmla="*/ 196 w 408"/>
                  <a:gd name="T19" fmla="*/ 401 h 62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08"/>
                  <a:gd name="T31" fmla="*/ 0 h 627"/>
                  <a:gd name="T32" fmla="*/ 408 w 408"/>
                  <a:gd name="T33" fmla="*/ 627 h 62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08" h="627">
                    <a:moveTo>
                      <a:pt x="196" y="401"/>
                    </a:moveTo>
                    <a:lnTo>
                      <a:pt x="131" y="518"/>
                    </a:lnTo>
                    <a:lnTo>
                      <a:pt x="50" y="612"/>
                    </a:lnTo>
                    <a:lnTo>
                      <a:pt x="21" y="627"/>
                    </a:lnTo>
                    <a:lnTo>
                      <a:pt x="0" y="627"/>
                    </a:lnTo>
                    <a:lnTo>
                      <a:pt x="269" y="262"/>
                    </a:lnTo>
                    <a:lnTo>
                      <a:pt x="305" y="131"/>
                    </a:lnTo>
                    <a:lnTo>
                      <a:pt x="408" y="0"/>
                    </a:lnTo>
                    <a:lnTo>
                      <a:pt x="261" y="328"/>
                    </a:lnTo>
                    <a:lnTo>
                      <a:pt x="196" y="401"/>
                    </a:lnTo>
                    <a:close/>
                  </a:path>
                </a:pathLst>
              </a:custGeom>
              <a:solidFill>
                <a:srgbClr val="90856D"/>
              </a:solidFill>
              <a:ln w="9525">
                <a:noFill/>
                <a:round/>
                <a:headEnd/>
                <a:tailEnd/>
              </a:ln>
            </p:spPr>
            <p:txBody>
              <a:bodyPr>
                <a:prstTxWarp prst="textNoShape">
                  <a:avLst/>
                </a:prstTxWarp>
              </a:bodyPr>
              <a:lstStyle/>
              <a:p>
                <a:endParaRPr lang="en-US"/>
              </a:p>
            </p:txBody>
          </p:sp>
          <p:sp>
            <p:nvSpPr>
              <p:cNvPr id="51527" name="Freeform 524"/>
              <p:cNvSpPr>
                <a:spLocks noChangeAspect="1"/>
              </p:cNvSpPr>
              <p:nvPr/>
            </p:nvSpPr>
            <p:spPr bwMode="auto">
              <a:xfrm>
                <a:off x="1911" y="3394"/>
                <a:ext cx="36" cy="70"/>
              </a:xfrm>
              <a:custGeom>
                <a:avLst/>
                <a:gdLst>
                  <a:gd name="T0" fmla="*/ 160 w 292"/>
                  <a:gd name="T1" fmla="*/ 385 h 553"/>
                  <a:gd name="T2" fmla="*/ 44 w 292"/>
                  <a:gd name="T3" fmla="*/ 531 h 553"/>
                  <a:gd name="T4" fmla="*/ 0 w 292"/>
                  <a:gd name="T5" fmla="*/ 553 h 553"/>
                  <a:gd name="T6" fmla="*/ 212 w 292"/>
                  <a:gd name="T7" fmla="*/ 246 h 553"/>
                  <a:gd name="T8" fmla="*/ 212 w 292"/>
                  <a:gd name="T9" fmla="*/ 196 h 553"/>
                  <a:gd name="T10" fmla="*/ 292 w 292"/>
                  <a:gd name="T11" fmla="*/ 0 h 553"/>
                  <a:gd name="T12" fmla="*/ 277 w 292"/>
                  <a:gd name="T13" fmla="*/ 152 h 553"/>
                  <a:gd name="T14" fmla="*/ 160 w 292"/>
                  <a:gd name="T15" fmla="*/ 385 h 553"/>
                  <a:gd name="T16" fmla="*/ 0 60000 65536"/>
                  <a:gd name="T17" fmla="*/ 0 60000 65536"/>
                  <a:gd name="T18" fmla="*/ 0 60000 65536"/>
                  <a:gd name="T19" fmla="*/ 0 60000 65536"/>
                  <a:gd name="T20" fmla="*/ 0 60000 65536"/>
                  <a:gd name="T21" fmla="*/ 0 60000 65536"/>
                  <a:gd name="T22" fmla="*/ 0 60000 65536"/>
                  <a:gd name="T23" fmla="*/ 0 60000 65536"/>
                  <a:gd name="T24" fmla="*/ 0 w 292"/>
                  <a:gd name="T25" fmla="*/ 0 h 553"/>
                  <a:gd name="T26" fmla="*/ 292 w 292"/>
                  <a:gd name="T27" fmla="*/ 553 h 55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92" h="553">
                    <a:moveTo>
                      <a:pt x="160" y="385"/>
                    </a:moveTo>
                    <a:lnTo>
                      <a:pt x="44" y="531"/>
                    </a:lnTo>
                    <a:lnTo>
                      <a:pt x="0" y="553"/>
                    </a:lnTo>
                    <a:lnTo>
                      <a:pt x="212" y="246"/>
                    </a:lnTo>
                    <a:lnTo>
                      <a:pt x="212" y="196"/>
                    </a:lnTo>
                    <a:lnTo>
                      <a:pt x="292" y="0"/>
                    </a:lnTo>
                    <a:lnTo>
                      <a:pt x="277" y="152"/>
                    </a:lnTo>
                    <a:lnTo>
                      <a:pt x="160" y="385"/>
                    </a:lnTo>
                    <a:close/>
                  </a:path>
                </a:pathLst>
              </a:custGeom>
              <a:solidFill>
                <a:srgbClr val="90856D"/>
              </a:solidFill>
              <a:ln w="9525">
                <a:noFill/>
                <a:round/>
                <a:headEnd/>
                <a:tailEnd/>
              </a:ln>
            </p:spPr>
            <p:txBody>
              <a:bodyPr>
                <a:prstTxWarp prst="textNoShape">
                  <a:avLst/>
                </a:prstTxWarp>
              </a:bodyPr>
              <a:lstStyle/>
              <a:p>
                <a:endParaRPr lang="en-US"/>
              </a:p>
            </p:txBody>
          </p:sp>
          <p:sp>
            <p:nvSpPr>
              <p:cNvPr id="51528" name="Freeform 525"/>
              <p:cNvSpPr>
                <a:spLocks noChangeAspect="1"/>
              </p:cNvSpPr>
              <p:nvPr/>
            </p:nvSpPr>
            <p:spPr bwMode="auto">
              <a:xfrm>
                <a:off x="1015" y="3395"/>
                <a:ext cx="7" cy="49"/>
              </a:xfrm>
              <a:custGeom>
                <a:avLst/>
                <a:gdLst>
                  <a:gd name="T0" fmla="*/ 59 w 59"/>
                  <a:gd name="T1" fmla="*/ 234 h 394"/>
                  <a:gd name="T2" fmla="*/ 0 w 59"/>
                  <a:gd name="T3" fmla="*/ 394 h 394"/>
                  <a:gd name="T4" fmla="*/ 22 w 59"/>
                  <a:gd name="T5" fmla="*/ 205 h 394"/>
                  <a:gd name="T6" fmla="*/ 0 w 59"/>
                  <a:gd name="T7" fmla="*/ 146 h 394"/>
                  <a:gd name="T8" fmla="*/ 22 w 59"/>
                  <a:gd name="T9" fmla="*/ 109 h 394"/>
                  <a:gd name="T10" fmla="*/ 30 w 59"/>
                  <a:gd name="T11" fmla="*/ 0 h 394"/>
                  <a:gd name="T12" fmla="*/ 45 w 59"/>
                  <a:gd name="T13" fmla="*/ 234 h 394"/>
                  <a:gd name="T14" fmla="*/ 59 w 59"/>
                  <a:gd name="T15" fmla="*/ 234 h 394"/>
                  <a:gd name="T16" fmla="*/ 0 60000 65536"/>
                  <a:gd name="T17" fmla="*/ 0 60000 65536"/>
                  <a:gd name="T18" fmla="*/ 0 60000 65536"/>
                  <a:gd name="T19" fmla="*/ 0 60000 65536"/>
                  <a:gd name="T20" fmla="*/ 0 60000 65536"/>
                  <a:gd name="T21" fmla="*/ 0 60000 65536"/>
                  <a:gd name="T22" fmla="*/ 0 60000 65536"/>
                  <a:gd name="T23" fmla="*/ 0 60000 65536"/>
                  <a:gd name="T24" fmla="*/ 0 w 59"/>
                  <a:gd name="T25" fmla="*/ 0 h 394"/>
                  <a:gd name="T26" fmla="*/ 59 w 59"/>
                  <a:gd name="T27" fmla="*/ 394 h 39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9" h="394">
                    <a:moveTo>
                      <a:pt x="59" y="234"/>
                    </a:moveTo>
                    <a:lnTo>
                      <a:pt x="0" y="394"/>
                    </a:lnTo>
                    <a:lnTo>
                      <a:pt x="22" y="205"/>
                    </a:lnTo>
                    <a:lnTo>
                      <a:pt x="0" y="146"/>
                    </a:lnTo>
                    <a:lnTo>
                      <a:pt x="22" y="109"/>
                    </a:lnTo>
                    <a:lnTo>
                      <a:pt x="30" y="0"/>
                    </a:lnTo>
                    <a:lnTo>
                      <a:pt x="45" y="234"/>
                    </a:lnTo>
                    <a:lnTo>
                      <a:pt x="59" y="234"/>
                    </a:lnTo>
                    <a:close/>
                  </a:path>
                </a:pathLst>
              </a:custGeom>
              <a:solidFill>
                <a:srgbClr val="EF9D46"/>
              </a:solidFill>
              <a:ln w="9525">
                <a:noFill/>
                <a:round/>
                <a:headEnd/>
                <a:tailEnd/>
              </a:ln>
            </p:spPr>
            <p:txBody>
              <a:bodyPr>
                <a:prstTxWarp prst="textNoShape">
                  <a:avLst/>
                </a:prstTxWarp>
              </a:bodyPr>
              <a:lstStyle/>
              <a:p>
                <a:endParaRPr lang="en-US"/>
              </a:p>
            </p:txBody>
          </p:sp>
          <p:sp>
            <p:nvSpPr>
              <p:cNvPr id="51529" name="Freeform 526"/>
              <p:cNvSpPr>
                <a:spLocks noChangeAspect="1"/>
              </p:cNvSpPr>
              <p:nvPr/>
            </p:nvSpPr>
            <p:spPr bwMode="auto">
              <a:xfrm>
                <a:off x="1986" y="3400"/>
                <a:ext cx="11" cy="13"/>
              </a:xfrm>
              <a:custGeom>
                <a:avLst/>
                <a:gdLst>
                  <a:gd name="T0" fmla="*/ 0 w 88"/>
                  <a:gd name="T1" fmla="*/ 109 h 109"/>
                  <a:gd name="T2" fmla="*/ 88 w 88"/>
                  <a:gd name="T3" fmla="*/ 0 h 109"/>
                  <a:gd name="T4" fmla="*/ 44 w 88"/>
                  <a:gd name="T5" fmla="*/ 72 h 109"/>
                  <a:gd name="T6" fmla="*/ 0 w 88"/>
                  <a:gd name="T7" fmla="*/ 109 h 109"/>
                  <a:gd name="T8" fmla="*/ 0 60000 65536"/>
                  <a:gd name="T9" fmla="*/ 0 60000 65536"/>
                  <a:gd name="T10" fmla="*/ 0 60000 65536"/>
                  <a:gd name="T11" fmla="*/ 0 60000 65536"/>
                  <a:gd name="T12" fmla="*/ 0 w 88"/>
                  <a:gd name="T13" fmla="*/ 0 h 109"/>
                  <a:gd name="T14" fmla="*/ 88 w 88"/>
                  <a:gd name="T15" fmla="*/ 109 h 109"/>
                </a:gdLst>
                <a:ahLst/>
                <a:cxnLst>
                  <a:cxn ang="T8">
                    <a:pos x="T0" y="T1"/>
                  </a:cxn>
                  <a:cxn ang="T9">
                    <a:pos x="T2" y="T3"/>
                  </a:cxn>
                  <a:cxn ang="T10">
                    <a:pos x="T4" y="T5"/>
                  </a:cxn>
                  <a:cxn ang="T11">
                    <a:pos x="T6" y="T7"/>
                  </a:cxn>
                </a:cxnLst>
                <a:rect l="T12" t="T13" r="T14" b="T15"/>
                <a:pathLst>
                  <a:path w="88" h="109">
                    <a:moveTo>
                      <a:pt x="0" y="109"/>
                    </a:moveTo>
                    <a:lnTo>
                      <a:pt x="88" y="0"/>
                    </a:lnTo>
                    <a:lnTo>
                      <a:pt x="44" y="72"/>
                    </a:lnTo>
                    <a:lnTo>
                      <a:pt x="0" y="109"/>
                    </a:lnTo>
                    <a:close/>
                  </a:path>
                </a:pathLst>
              </a:custGeom>
              <a:solidFill>
                <a:srgbClr val="90856D"/>
              </a:solidFill>
              <a:ln w="9525">
                <a:noFill/>
                <a:round/>
                <a:headEnd/>
                <a:tailEnd/>
              </a:ln>
            </p:spPr>
            <p:txBody>
              <a:bodyPr>
                <a:prstTxWarp prst="textNoShape">
                  <a:avLst/>
                </a:prstTxWarp>
              </a:bodyPr>
              <a:lstStyle/>
              <a:p>
                <a:endParaRPr lang="en-US"/>
              </a:p>
            </p:txBody>
          </p:sp>
          <p:sp>
            <p:nvSpPr>
              <p:cNvPr id="51530" name="Freeform 527"/>
              <p:cNvSpPr>
                <a:spLocks noChangeAspect="1"/>
              </p:cNvSpPr>
              <p:nvPr/>
            </p:nvSpPr>
            <p:spPr bwMode="auto">
              <a:xfrm>
                <a:off x="1069" y="3404"/>
                <a:ext cx="9" cy="47"/>
              </a:xfrm>
              <a:custGeom>
                <a:avLst/>
                <a:gdLst>
                  <a:gd name="T0" fmla="*/ 74 w 74"/>
                  <a:gd name="T1" fmla="*/ 356 h 371"/>
                  <a:gd name="T2" fmla="*/ 66 w 74"/>
                  <a:gd name="T3" fmla="*/ 371 h 371"/>
                  <a:gd name="T4" fmla="*/ 0 w 74"/>
                  <a:gd name="T5" fmla="*/ 232 h 371"/>
                  <a:gd name="T6" fmla="*/ 0 w 74"/>
                  <a:gd name="T7" fmla="*/ 14 h 371"/>
                  <a:gd name="T8" fmla="*/ 15 w 74"/>
                  <a:gd name="T9" fmla="*/ 0 h 371"/>
                  <a:gd name="T10" fmla="*/ 23 w 74"/>
                  <a:gd name="T11" fmla="*/ 232 h 371"/>
                  <a:gd name="T12" fmla="*/ 74 w 74"/>
                  <a:gd name="T13" fmla="*/ 356 h 371"/>
                  <a:gd name="T14" fmla="*/ 0 60000 65536"/>
                  <a:gd name="T15" fmla="*/ 0 60000 65536"/>
                  <a:gd name="T16" fmla="*/ 0 60000 65536"/>
                  <a:gd name="T17" fmla="*/ 0 60000 65536"/>
                  <a:gd name="T18" fmla="*/ 0 60000 65536"/>
                  <a:gd name="T19" fmla="*/ 0 60000 65536"/>
                  <a:gd name="T20" fmla="*/ 0 60000 65536"/>
                  <a:gd name="T21" fmla="*/ 0 w 74"/>
                  <a:gd name="T22" fmla="*/ 0 h 371"/>
                  <a:gd name="T23" fmla="*/ 74 w 74"/>
                  <a:gd name="T24" fmla="*/ 371 h 37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4" h="371">
                    <a:moveTo>
                      <a:pt x="74" y="356"/>
                    </a:moveTo>
                    <a:lnTo>
                      <a:pt x="66" y="371"/>
                    </a:lnTo>
                    <a:lnTo>
                      <a:pt x="0" y="232"/>
                    </a:lnTo>
                    <a:lnTo>
                      <a:pt x="0" y="14"/>
                    </a:lnTo>
                    <a:lnTo>
                      <a:pt x="15" y="0"/>
                    </a:lnTo>
                    <a:lnTo>
                      <a:pt x="23" y="232"/>
                    </a:lnTo>
                    <a:lnTo>
                      <a:pt x="74" y="356"/>
                    </a:lnTo>
                    <a:close/>
                  </a:path>
                </a:pathLst>
              </a:custGeom>
              <a:solidFill>
                <a:srgbClr val="1F1A17"/>
              </a:solidFill>
              <a:ln w="9525">
                <a:noFill/>
                <a:round/>
                <a:headEnd/>
                <a:tailEnd/>
              </a:ln>
            </p:spPr>
            <p:txBody>
              <a:bodyPr>
                <a:prstTxWarp prst="textNoShape">
                  <a:avLst/>
                </a:prstTxWarp>
              </a:bodyPr>
              <a:lstStyle/>
              <a:p>
                <a:endParaRPr lang="en-US"/>
              </a:p>
            </p:txBody>
          </p:sp>
          <p:sp>
            <p:nvSpPr>
              <p:cNvPr id="51531" name="Freeform 528"/>
              <p:cNvSpPr>
                <a:spLocks noChangeAspect="1"/>
              </p:cNvSpPr>
              <p:nvPr/>
            </p:nvSpPr>
            <p:spPr bwMode="auto">
              <a:xfrm>
                <a:off x="1124" y="3404"/>
                <a:ext cx="43" cy="117"/>
              </a:xfrm>
              <a:custGeom>
                <a:avLst/>
                <a:gdLst>
                  <a:gd name="T0" fmla="*/ 328 w 343"/>
                  <a:gd name="T1" fmla="*/ 356 h 931"/>
                  <a:gd name="T2" fmla="*/ 306 w 343"/>
                  <a:gd name="T3" fmla="*/ 240 h 931"/>
                  <a:gd name="T4" fmla="*/ 292 w 343"/>
                  <a:gd name="T5" fmla="*/ 232 h 931"/>
                  <a:gd name="T6" fmla="*/ 269 w 343"/>
                  <a:gd name="T7" fmla="*/ 254 h 931"/>
                  <a:gd name="T8" fmla="*/ 263 w 343"/>
                  <a:gd name="T9" fmla="*/ 545 h 931"/>
                  <a:gd name="T10" fmla="*/ 167 w 343"/>
                  <a:gd name="T11" fmla="*/ 734 h 931"/>
                  <a:gd name="T12" fmla="*/ 0 w 343"/>
                  <a:gd name="T13" fmla="*/ 931 h 931"/>
                  <a:gd name="T14" fmla="*/ 131 w 343"/>
                  <a:gd name="T15" fmla="*/ 676 h 931"/>
                  <a:gd name="T16" fmla="*/ 248 w 343"/>
                  <a:gd name="T17" fmla="*/ 262 h 931"/>
                  <a:gd name="T18" fmla="*/ 284 w 343"/>
                  <a:gd name="T19" fmla="*/ 0 h 931"/>
                  <a:gd name="T20" fmla="*/ 343 w 343"/>
                  <a:gd name="T21" fmla="*/ 262 h 931"/>
                  <a:gd name="T22" fmla="*/ 328 w 343"/>
                  <a:gd name="T23" fmla="*/ 356 h 93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43"/>
                  <a:gd name="T37" fmla="*/ 0 h 931"/>
                  <a:gd name="T38" fmla="*/ 343 w 343"/>
                  <a:gd name="T39" fmla="*/ 931 h 93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43" h="931">
                    <a:moveTo>
                      <a:pt x="328" y="356"/>
                    </a:moveTo>
                    <a:lnTo>
                      <a:pt x="306" y="240"/>
                    </a:lnTo>
                    <a:lnTo>
                      <a:pt x="292" y="232"/>
                    </a:lnTo>
                    <a:lnTo>
                      <a:pt x="269" y="254"/>
                    </a:lnTo>
                    <a:lnTo>
                      <a:pt x="263" y="545"/>
                    </a:lnTo>
                    <a:lnTo>
                      <a:pt x="167" y="734"/>
                    </a:lnTo>
                    <a:lnTo>
                      <a:pt x="0" y="931"/>
                    </a:lnTo>
                    <a:lnTo>
                      <a:pt x="131" y="676"/>
                    </a:lnTo>
                    <a:lnTo>
                      <a:pt x="248" y="262"/>
                    </a:lnTo>
                    <a:lnTo>
                      <a:pt x="284" y="0"/>
                    </a:lnTo>
                    <a:lnTo>
                      <a:pt x="343" y="262"/>
                    </a:lnTo>
                    <a:lnTo>
                      <a:pt x="328" y="356"/>
                    </a:lnTo>
                    <a:close/>
                  </a:path>
                </a:pathLst>
              </a:custGeom>
              <a:solidFill>
                <a:srgbClr val="B5DC7C"/>
              </a:solidFill>
              <a:ln w="9525">
                <a:noFill/>
                <a:round/>
                <a:headEnd/>
                <a:tailEnd/>
              </a:ln>
            </p:spPr>
            <p:txBody>
              <a:bodyPr>
                <a:prstTxWarp prst="textNoShape">
                  <a:avLst/>
                </a:prstTxWarp>
              </a:bodyPr>
              <a:lstStyle/>
              <a:p>
                <a:endParaRPr lang="en-US"/>
              </a:p>
            </p:txBody>
          </p:sp>
          <p:sp>
            <p:nvSpPr>
              <p:cNvPr id="51532" name="Freeform 529"/>
              <p:cNvSpPr>
                <a:spLocks noChangeAspect="1"/>
              </p:cNvSpPr>
              <p:nvPr/>
            </p:nvSpPr>
            <p:spPr bwMode="auto">
              <a:xfrm>
                <a:off x="1796" y="3425"/>
                <a:ext cx="8" cy="20"/>
              </a:xfrm>
              <a:custGeom>
                <a:avLst/>
                <a:gdLst>
                  <a:gd name="T0" fmla="*/ 51 w 65"/>
                  <a:gd name="T1" fmla="*/ 0 h 161"/>
                  <a:gd name="T2" fmla="*/ 0 w 65"/>
                  <a:gd name="T3" fmla="*/ 161 h 161"/>
                  <a:gd name="T4" fmla="*/ 0 w 65"/>
                  <a:gd name="T5" fmla="*/ 117 h 161"/>
                  <a:gd name="T6" fmla="*/ 65 w 65"/>
                  <a:gd name="T7" fmla="*/ 0 h 161"/>
                  <a:gd name="T8" fmla="*/ 51 w 65"/>
                  <a:gd name="T9" fmla="*/ 0 h 161"/>
                  <a:gd name="T10" fmla="*/ 0 60000 65536"/>
                  <a:gd name="T11" fmla="*/ 0 60000 65536"/>
                  <a:gd name="T12" fmla="*/ 0 60000 65536"/>
                  <a:gd name="T13" fmla="*/ 0 60000 65536"/>
                  <a:gd name="T14" fmla="*/ 0 60000 65536"/>
                  <a:gd name="T15" fmla="*/ 0 w 65"/>
                  <a:gd name="T16" fmla="*/ 0 h 161"/>
                  <a:gd name="T17" fmla="*/ 65 w 65"/>
                  <a:gd name="T18" fmla="*/ 161 h 161"/>
                </a:gdLst>
                <a:ahLst/>
                <a:cxnLst>
                  <a:cxn ang="T10">
                    <a:pos x="T0" y="T1"/>
                  </a:cxn>
                  <a:cxn ang="T11">
                    <a:pos x="T2" y="T3"/>
                  </a:cxn>
                  <a:cxn ang="T12">
                    <a:pos x="T4" y="T5"/>
                  </a:cxn>
                  <a:cxn ang="T13">
                    <a:pos x="T6" y="T7"/>
                  </a:cxn>
                  <a:cxn ang="T14">
                    <a:pos x="T8" y="T9"/>
                  </a:cxn>
                </a:cxnLst>
                <a:rect l="T15" t="T16" r="T17" b="T18"/>
                <a:pathLst>
                  <a:path w="65" h="161">
                    <a:moveTo>
                      <a:pt x="51" y="0"/>
                    </a:moveTo>
                    <a:lnTo>
                      <a:pt x="0" y="161"/>
                    </a:lnTo>
                    <a:lnTo>
                      <a:pt x="0" y="117"/>
                    </a:lnTo>
                    <a:lnTo>
                      <a:pt x="65" y="0"/>
                    </a:lnTo>
                    <a:lnTo>
                      <a:pt x="51" y="0"/>
                    </a:lnTo>
                    <a:close/>
                  </a:path>
                </a:pathLst>
              </a:custGeom>
              <a:solidFill>
                <a:srgbClr val="1F1A17"/>
              </a:solidFill>
              <a:ln w="9525">
                <a:noFill/>
                <a:round/>
                <a:headEnd/>
                <a:tailEnd/>
              </a:ln>
            </p:spPr>
            <p:txBody>
              <a:bodyPr>
                <a:prstTxWarp prst="textNoShape">
                  <a:avLst/>
                </a:prstTxWarp>
              </a:bodyPr>
              <a:lstStyle/>
              <a:p>
                <a:endParaRPr lang="en-US"/>
              </a:p>
            </p:txBody>
          </p:sp>
          <p:sp>
            <p:nvSpPr>
              <p:cNvPr id="51533" name="Freeform 530"/>
              <p:cNvSpPr>
                <a:spLocks noChangeAspect="1"/>
              </p:cNvSpPr>
              <p:nvPr/>
            </p:nvSpPr>
            <p:spPr bwMode="auto">
              <a:xfrm>
                <a:off x="1905" y="3410"/>
                <a:ext cx="20" cy="30"/>
              </a:xfrm>
              <a:custGeom>
                <a:avLst/>
                <a:gdLst>
                  <a:gd name="T0" fmla="*/ 95 w 167"/>
                  <a:gd name="T1" fmla="*/ 117 h 240"/>
                  <a:gd name="T2" fmla="*/ 95 w 167"/>
                  <a:gd name="T3" fmla="*/ 102 h 240"/>
                  <a:gd name="T4" fmla="*/ 80 w 167"/>
                  <a:gd name="T5" fmla="*/ 94 h 240"/>
                  <a:gd name="T6" fmla="*/ 37 w 167"/>
                  <a:gd name="T7" fmla="*/ 146 h 240"/>
                  <a:gd name="T8" fmla="*/ 7 w 167"/>
                  <a:gd name="T9" fmla="*/ 233 h 240"/>
                  <a:gd name="T10" fmla="*/ 0 w 167"/>
                  <a:gd name="T11" fmla="*/ 240 h 240"/>
                  <a:gd name="T12" fmla="*/ 0 w 167"/>
                  <a:gd name="T13" fmla="*/ 189 h 240"/>
                  <a:gd name="T14" fmla="*/ 29 w 167"/>
                  <a:gd name="T15" fmla="*/ 123 h 240"/>
                  <a:gd name="T16" fmla="*/ 131 w 167"/>
                  <a:gd name="T17" fmla="*/ 29 h 240"/>
                  <a:gd name="T18" fmla="*/ 152 w 167"/>
                  <a:gd name="T19" fmla="*/ 0 h 240"/>
                  <a:gd name="T20" fmla="*/ 167 w 167"/>
                  <a:gd name="T21" fmla="*/ 0 h 240"/>
                  <a:gd name="T22" fmla="*/ 95 w 167"/>
                  <a:gd name="T23" fmla="*/ 117 h 24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67"/>
                  <a:gd name="T37" fmla="*/ 0 h 240"/>
                  <a:gd name="T38" fmla="*/ 167 w 167"/>
                  <a:gd name="T39" fmla="*/ 240 h 24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67" h="240">
                    <a:moveTo>
                      <a:pt x="95" y="117"/>
                    </a:moveTo>
                    <a:lnTo>
                      <a:pt x="95" y="102"/>
                    </a:lnTo>
                    <a:lnTo>
                      <a:pt x="80" y="94"/>
                    </a:lnTo>
                    <a:lnTo>
                      <a:pt x="37" y="146"/>
                    </a:lnTo>
                    <a:lnTo>
                      <a:pt x="7" y="233"/>
                    </a:lnTo>
                    <a:lnTo>
                      <a:pt x="0" y="240"/>
                    </a:lnTo>
                    <a:lnTo>
                      <a:pt x="0" y="189"/>
                    </a:lnTo>
                    <a:lnTo>
                      <a:pt x="29" y="123"/>
                    </a:lnTo>
                    <a:lnTo>
                      <a:pt x="131" y="29"/>
                    </a:lnTo>
                    <a:lnTo>
                      <a:pt x="152" y="0"/>
                    </a:lnTo>
                    <a:lnTo>
                      <a:pt x="167" y="0"/>
                    </a:lnTo>
                    <a:lnTo>
                      <a:pt x="95" y="117"/>
                    </a:lnTo>
                    <a:close/>
                  </a:path>
                </a:pathLst>
              </a:custGeom>
              <a:solidFill>
                <a:srgbClr val="90856D"/>
              </a:solidFill>
              <a:ln w="9525">
                <a:noFill/>
                <a:round/>
                <a:headEnd/>
                <a:tailEnd/>
              </a:ln>
            </p:spPr>
            <p:txBody>
              <a:bodyPr>
                <a:prstTxWarp prst="textNoShape">
                  <a:avLst/>
                </a:prstTxWarp>
              </a:bodyPr>
              <a:lstStyle/>
              <a:p>
                <a:endParaRPr lang="en-US"/>
              </a:p>
            </p:txBody>
          </p:sp>
          <p:sp>
            <p:nvSpPr>
              <p:cNvPr id="51534" name="Freeform 531"/>
              <p:cNvSpPr>
                <a:spLocks noChangeAspect="1"/>
              </p:cNvSpPr>
              <p:nvPr/>
            </p:nvSpPr>
            <p:spPr bwMode="auto">
              <a:xfrm>
                <a:off x="979" y="3416"/>
                <a:ext cx="12" cy="11"/>
              </a:xfrm>
              <a:custGeom>
                <a:avLst/>
                <a:gdLst>
                  <a:gd name="T0" fmla="*/ 7 w 94"/>
                  <a:gd name="T1" fmla="*/ 66 h 87"/>
                  <a:gd name="T2" fmla="*/ 94 w 94"/>
                  <a:gd name="T3" fmla="*/ 0 h 87"/>
                  <a:gd name="T4" fmla="*/ 0 w 94"/>
                  <a:gd name="T5" fmla="*/ 87 h 87"/>
                  <a:gd name="T6" fmla="*/ 7 w 94"/>
                  <a:gd name="T7" fmla="*/ 66 h 87"/>
                  <a:gd name="T8" fmla="*/ 0 60000 65536"/>
                  <a:gd name="T9" fmla="*/ 0 60000 65536"/>
                  <a:gd name="T10" fmla="*/ 0 60000 65536"/>
                  <a:gd name="T11" fmla="*/ 0 60000 65536"/>
                  <a:gd name="T12" fmla="*/ 0 w 94"/>
                  <a:gd name="T13" fmla="*/ 0 h 87"/>
                  <a:gd name="T14" fmla="*/ 94 w 94"/>
                  <a:gd name="T15" fmla="*/ 87 h 87"/>
                </a:gdLst>
                <a:ahLst/>
                <a:cxnLst>
                  <a:cxn ang="T8">
                    <a:pos x="T0" y="T1"/>
                  </a:cxn>
                  <a:cxn ang="T9">
                    <a:pos x="T2" y="T3"/>
                  </a:cxn>
                  <a:cxn ang="T10">
                    <a:pos x="T4" y="T5"/>
                  </a:cxn>
                  <a:cxn ang="T11">
                    <a:pos x="T6" y="T7"/>
                  </a:cxn>
                </a:cxnLst>
                <a:rect l="T12" t="T13" r="T14" b="T15"/>
                <a:pathLst>
                  <a:path w="94" h="87">
                    <a:moveTo>
                      <a:pt x="7" y="66"/>
                    </a:moveTo>
                    <a:lnTo>
                      <a:pt x="94" y="0"/>
                    </a:lnTo>
                    <a:lnTo>
                      <a:pt x="0" y="87"/>
                    </a:lnTo>
                    <a:lnTo>
                      <a:pt x="7" y="66"/>
                    </a:lnTo>
                    <a:close/>
                  </a:path>
                </a:pathLst>
              </a:custGeom>
              <a:solidFill>
                <a:srgbClr val="1F1A17"/>
              </a:solidFill>
              <a:ln w="9525">
                <a:noFill/>
                <a:round/>
                <a:headEnd/>
                <a:tailEnd/>
              </a:ln>
            </p:spPr>
            <p:txBody>
              <a:bodyPr>
                <a:prstTxWarp prst="textNoShape">
                  <a:avLst/>
                </a:prstTxWarp>
              </a:bodyPr>
              <a:lstStyle/>
              <a:p>
                <a:endParaRPr lang="en-US"/>
              </a:p>
            </p:txBody>
          </p:sp>
          <p:sp>
            <p:nvSpPr>
              <p:cNvPr id="51535" name="Freeform 532"/>
              <p:cNvSpPr>
                <a:spLocks noChangeAspect="1"/>
              </p:cNvSpPr>
              <p:nvPr/>
            </p:nvSpPr>
            <p:spPr bwMode="auto">
              <a:xfrm>
                <a:off x="1734" y="3416"/>
                <a:ext cx="13" cy="36"/>
              </a:xfrm>
              <a:custGeom>
                <a:avLst/>
                <a:gdLst>
                  <a:gd name="T0" fmla="*/ 0 w 101"/>
                  <a:gd name="T1" fmla="*/ 283 h 283"/>
                  <a:gd name="T2" fmla="*/ 101 w 101"/>
                  <a:gd name="T3" fmla="*/ 0 h 283"/>
                  <a:gd name="T4" fmla="*/ 43 w 101"/>
                  <a:gd name="T5" fmla="*/ 211 h 283"/>
                  <a:gd name="T6" fmla="*/ 0 w 101"/>
                  <a:gd name="T7" fmla="*/ 283 h 283"/>
                  <a:gd name="T8" fmla="*/ 0 60000 65536"/>
                  <a:gd name="T9" fmla="*/ 0 60000 65536"/>
                  <a:gd name="T10" fmla="*/ 0 60000 65536"/>
                  <a:gd name="T11" fmla="*/ 0 60000 65536"/>
                  <a:gd name="T12" fmla="*/ 0 w 101"/>
                  <a:gd name="T13" fmla="*/ 0 h 283"/>
                  <a:gd name="T14" fmla="*/ 101 w 101"/>
                  <a:gd name="T15" fmla="*/ 283 h 283"/>
                </a:gdLst>
                <a:ahLst/>
                <a:cxnLst>
                  <a:cxn ang="T8">
                    <a:pos x="T0" y="T1"/>
                  </a:cxn>
                  <a:cxn ang="T9">
                    <a:pos x="T2" y="T3"/>
                  </a:cxn>
                  <a:cxn ang="T10">
                    <a:pos x="T4" y="T5"/>
                  </a:cxn>
                  <a:cxn ang="T11">
                    <a:pos x="T6" y="T7"/>
                  </a:cxn>
                </a:cxnLst>
                <a:rect l="T12" t="T13" r="T14" b="T15"/>
                <a:pathLst>
                  <a:path w="101" h="283">
                    <a:moveTo>
                      <a:pt x="0" y="283"/>
                    </a:moveTo>
                    <a:lnTo>
                      <a:pt x="101" y="0"/>
                    </a:lnTo>
                    <a:lnTo>
                      <a:pt x="43" y="211"/>
                    </a:lnTo>
                    <a:lnTo>
                      <a:pt x="0" y="283"/>
                    </a:lnTo>
                    <a:close/>
                  </a:path>
                </a:pathLst>
              </a:custGeom>
              <a:solidFill>
                <a:srgbClr val="1F1A17"/>
              </a:solidFill>
              <a:ln w="9525">
                <a:noFill/>
                <a:round/>
                <a:headEnd/>
                <a:tailEnd/>
              </a:ln>
            </p:spPr>
            <p:txBody>
              <a:bodyPr>
                <a:prstTxWarp prst="textNoShape">
                  <a:avLst/>
                </a:prstTxWarp>
              </a:bodyPr>
              <a:lstStyle/>
              <a:p>
                <a:endParaRPr lang="en-US"/>
              </a:p>
            </p:txBody>
          </p:sp>
          <p:sp>
            <p:nvSpPr>
              <p:cNvPr id="51536" name="Freeform 533"/>
              <p:cNvSpPr>
                <a:spLocks noChangeAspect="1"/>
              </p:cNvSpPr>
              <p:nvPr/>
            </p:nvSpPr>
            <p:spPr bwMode="auto">
              <a:xfrm>
                <a:off x="1820" y="3421"/>
                <a:ext cx="213" cy="227"/>
              </a:xfrm>
              <a:custGeom>
                <a:avLst/>
                <a:gdLst>
                  <a:gd name="T0" fmla="*/ 1698 w 1706"/>
                  <a:gd name="T1" fmla="*/ 931 h 1820"/>
                  <a:gd name="T2" fmla="*/ 1698 w 1706"/>
                  <a:gd name="T3" fmla="*/ 976 h 1820"/>
                  <a:gd name="T4" fmla="*/ 1654 w 1706"/>
                  <a:gd name="T5" fmla="*/ 925 h 1820"/>
                  <a:gd name="T6" fmla="*/ 1560 w 1706"/>
                  <a:gd name="T7" fmla="*/ 910 h 1820"/>
                  <a:gd name="T8" fmla="*/ 1560 w 1706"/>
                  <a:gd name="T9" fmla="*/ 1113 h 1820"/>
                  <a:gd name="T10" fmla="*/ 1487 w 1706"/>
                  <a:gd name="T11" fmla="*/ 851 h 1820"/>
                  <a:gd name="T12" fmla="*/ 1509 w 1706"/>
                  <a:gd name="T13" fmla="*/ 1062 h 1820"/>
                  <a:gd name="T14" fmla="*/ 1515 w 1706"/>
                  <a:gd name="T15" fmla="*/ 1376 h 1820"/>
                  <a:gd name="T16" fmla="*/ 1472 w 1706"/>
                  <a:gd name="T17" fmla="*/ 1267 h 1820"/>
                  <a:gd name="T18" fmla="*/ 1494 w 1706"/>
                  <a:gd name="T19" fmla="*/ 1041 h 1820"/>
                  <a:gd name="T20" fmla="*/ 1443 w 1706"/>
                  <a:gd name="T21" fmla="*/ 1041 h 1820"/>
                  <a:gd name="T22" fmla="*/ 1421 w 1706"/>
                  <a:gd name="T23" fmla="*/ 1427 h 1820"/>
                  <a:gd name="T24" fmla="*/ 1326 w 1706"/>
                  <a:gd name="T25" fmla="*/ 1587 h 1820"/>
                  <a:gd name="T26" fmla="*/ 1378 w 1706"/>
                  <a:gd name="T27" fmla="*/ 1208 h 1820"/>
                  <a:gd name="T28" fmla="*/ 1253 w 1706"/>
                  <a:gd name="T29" fmla="*/ 1478 h 1820"/>
                  <a:gd name="T30" fmla="*/ 1269 w 1706"/>
                  <a:gd name="T31" fmla="*/ 1624 h 1820"/>
                  <a:gd name="T32" fmla="*/ 1107 w 1706"/>
                  <a:gd name="T33" fmla="*/ 1638 h 1820"/>
                  <a:gd name="T34" fmla="*/ 1130 w 1706"/>
                  <a:gd name="T35" fmla="*/ 1595 h 1820"/>
                  <a:gd name="T36" fmla="*/ 1042 w 1706"/>
                  <a:gd name="T37" fmla="*/ 1405 h 1820"/>
                  <a:gd name="T38" fmla="*/ 992 w 1706"/>
                  <a:gd name="T39" fmla="*/ 1492 h 1820"/>
                  <a:gd name="T40" fmla="*/ 941 w 1706"/>
                  <a:gd name="T41" fmla="*/ 1704 h 1820"/>
                  <a:gd name="T42" fmla="*/ 969 w 1706"/>
                  <a:gd name="T43" fmla="*/ 1434 h 1820"/>
                  <a:gd name="T44" fmla="*/ 896 w 1706"/>
                  <a:gd name="T45" fmla="*/ 1667 h 1820"/>
                  <a:gd name="T46" fmla="*/ 896 w 1706"/>
                  <a:gd name="T47" fmla="*/ 1740 h 1820"/>
                  <a:gd name="T48" fmla="*/ 750 w 1706"/>
                  <a:gd name="T49" fmla="*/ 1761 h 1820"/>
                  <a:gd name="T50" fmla="*/ 758 w 1706"/>
                  <a:gd name="T51" fmla="*/ 1667 h 1820"/>
                  <a:gd name="T52" fmla="*/ 678 w 1706"/>
                  <a:gd name="T53" fmla="*/ 1419 h 1820"/>
                  <a:gd name="T54" fmla="*/ 641 w 1706"/>
                  <a:gd name="T55" fmla="*/ 1470 h 1820"/>
                  <a:gd name="T56" fmla="*/ 584 w 1706"/>
                  <a:gd name="T57" fmla="*/ 1347 h 1820"/>
                  <a:gd name="T58" fmla="*/ 605 w 1706"/>
                  <a:gd name="T59" fmla="*/ 1587 h 1820"/>
                  <a:gd name="T60" fmla="*/ 634 w 1706"/>
                  <a:gd name="T61" fmla="*/ 1798 h 1820"/>
                  <a:gd name="T62" fmla="*/ 605 w 1706"/>
                  <a:gd name="T63" fmla="*/ 1667 h 1820"/>
                  <a:gd name="T64" fmla="*/ 539 w 1706"/>
                  <a:gd name="T65" fmla="*/ 1573 h 1820"/>
                  <a:gd name="T66" fmla="*/ 496 w 1706"/>
                  <a:gd name="T67" fmla="*/ 1427 h 1820"/>
                  <a:gd name="T68" fmla="*/ 518 w 1706"/>
                  <a:gd name="T69" fmla="*/ 1347 h 1820"/>
                  <a:gd name="T70" fmla="*/ 445 w 1706"/>
                  <a:gd name="T71" fmla="*/ 1041 h 1820"/>
                  <a:gd name="T72" fmla="*/ 452 w 1706"/>
                  <a:gd name="T73" fmla="*/ 1361 h 1820"/>
                  <a:gd name="T74" fmla="*/ 358 w 1706"/>
                  <a:gd name="T75" fmla="*/ 1354 h 1820"/>
                  <a:gd name="T76" fmla="*/ 241 w 1706"/>
                  <a:gd name="T77" fmla="*/ 808 h 1820"/>
                  <a:gd name="T78" fmla="*/ 307 w 1706"/>
                  <a:gd name="T79" fmla="*/ 574 h 1820"/>
                  <a:gd name="T80" fmla="*/ 145 w 1706"/>
                  <a:gd name="T81" fmla="*/ 888 h 1820"/>
                  <a:gd name="T82" fmla="*/ 227 w 1706"/>
                  <a:gd name="T83" fmla="*/ 982 h 1820"/>
                  <a:gd name="T84" fmla="*/ 241 w 1706"/>
                  <a:gd name="T85" fmla="*/ 1302 h 1820"/>
                  <a:gd name="T86" fmla="*/ 211 w 1706"/>
                  <a:gd name="T87" fmla="*/ 1384 h 1820"/>
                  <a:gd name="T88" fmla="*/ 182 w 1706"/>
                  <a:gd name="T89" fmla="*/ 1347 h 1820"/>
                  <a:gd name="T90" fmla="*/ 227 w 1706"/>
                  <a:gd name="T91" fmla="*/ 1347 h 1820"/>
                  <a:gd name="T92" fmla="*/ 190 w 1706"/>
                  <a:gd name="T93" fmla="*/ 1193 h 1820"/>
                  <a:gd name="T94" fmla="*/ 88 w 1706"/>
                  <a:gd name="T95" fmla="*/ 866 h 1820"/>
                  <a:gd name="T96" fmla="*/ 145 w 1706"/>
                  <a:gd name="T97" fmla="*/ 1310 h 1820"/>
                  <a:gd name="T98" fmla="*/ 139 w 1706"/>
                  <a:gd name="T99" fmla="*/ 713 h 1820"/>
                  <a:gd name="T100" fmla="*/ 110 w 1706"/>
                  <a:gd name="T101" fmla="*/ 699 h 1820"/>
                  <a:gd name="T102" fmla="*/ 36 w 1706"/>
                  <a:gd name="T103" fmla="*/ 764 h 1820"/>
                  <a:gd name="T104" fmla="*/ 0 w 1706"/>
                  <a:gd name="T105" fmla="*/ 771 h 1820"/>
                  <a:gd name="T106" fmla="*/ 131 w 1706"/>
                  <a:gd name="T107" fmla="*/ 603 h 1820"/>
                  <a:gd name="T108" fmla="*/ 750 w 1706"/>
                  <a:gd name="T109" fmla="*/ 400 h 1820"/>
                  <a:gd name="T110" fmla="*/ 1319 w 1706"/>
                  <a:gd name="T111" fmla="*/ 14 h 1820"/>
                  <a:gd name="T112" fmla="*/ 1378 w 1706"/>
                  <a:gd name="T113" fmla="*/ 0 h 182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706"/>
                  <a:gd name="T172" fmla="*/ 0 h 1820"/>
                  <a:gd name="T173" fmla="*/ 1706 w 1706"/>
                  <a:gd name="T174" fmla="*/ 1820 h 182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706" h="1820">
                    <a:moveTo>
                      <a:pt x="1530" y="531"/>
                    </a:moveTo>
                    <a:lnTo>
                      <a:pt x="1647" y="771"/>
                    </a:lnTo>
                    <a:lnTo>
                      <a:pt x="1698" y="931"/>
                    </a:lnTo>
                    <a:lnTo>
                      <a:pt x="1706" y="931"/>
                    </a:lnTo>
                    <a:lnTo>
                      <a:pt x="1706" y="976"/>
                    </a:lnTo>
                    <a:lnTo>
                      <a:pt x="1698" y="976"/>
                    </a:lnTo>
                    <a:lnTo>
                      <a:pt x="1698" y="946"/>
                    </a:lnTo>
                    <a:lnTo>
                      <a:pt x="1676" y="925"/>
                    </a:lnTo>
                    <a:lnTo>
                      <a:pt x="1654" y="925"/>
                    </a:lnTo>
                    <a:lnTo>
                      <a:pt x="1632" y="968"/>
                    </a:lnTo>
                    <a:lnTo>
                      <a:pt x="1626" y="1171"/>
                    </a:lnTo>
                    <a:lnTo>
                      <a:pt x="1560" y="910"/>
                    </a:lnTo>
                    <a:lnTo>
                      <a:pt x="1552" y="902"/>
                    </a:lnTo>
                    <a:lnTo>
                      <a:pt x="1530" y="925"/>
                    </a:lnTo>
                    <a:lnTo>
                      <a:pt x="1560" y="1113"/>
                    </a:lnTo>
                    <a:lnTo>
                      <a:pt x="1552" y="1121"/>
                    </a:lnTo>
                    <a:lnTo>
                      <a:pt x="1509" y="902"/>
                    </a:lnTo>
                    <a:lnTo>
                      <a:pt x="1487" y="851"/>
                    </a:lnTo>
                    <a:lnTo>
                      <a:pt x="1472" y="851"/>
                    </a:lnTo>
                    <a:lnTo>
                      <a:pt x="1472" y="946"/>
                    </a:lnTo>
                    <a:lnTo>
                      <a:pt x="1509" y="1062"/>
                    </a:lnTo>
                    <a:lnTo>
                      <a:pt x="1515" y="1230"/>
                    </a:lnTo>
                    <a:lnTo>
                      <a:pt x="1552" y="1259"/>
                    </a:lnTo>
                    <a:lnTo>
                      <a:pt x="1515" y="1376"/>
                    </a:lnTo>
                    <a:lnTo>
                      <a:pt x="1509" y="1281"/>
                    </a:lnTo>
                    <a:lnTo>
                      <a:pt x="1494" y="1267"/>
                    </a:lnTo>
                    <a:lnTo>
                      <a:pt x="1472" y="1267"/>
                    </a:lnTo>
                    <a:lnTo>
                      <a:pt x="1487" y="1062"/>
                    </a:lnTo>
                    <a:lnTo>
                      <a:pt x="1494" y="1048"/>
                    </a:lnTo>
                    <a:lnTo>
                      <a:pt x="1494" y="1041"/>
                    </a:lnTo>
                    <a:lnTo>
                      <a:pt x="1472" y="1019"/>
                    </a:lnTo>
                    <a:lnTo>
                      <a:pt x="1464" y="1019"/>
                    </a:lnTo>
                    <a:lnTo>
                      <a:pt x="1443" y="1041"/>
                    </a:lnTo>
                    <a:lnTo>
                      <a:pt x="1435" y="1434"/>
                    </a:lnTo>
                    <a:lnTo>
                      <a:pt x="1421" y="1448"/>
                    </a:lnTo>
                    <a:lnTo>
                      <a:pt x="1421" y="1427"/>
                    </a:lnTo>
                    <a:lnTo>
                      <a:pt x="1399" y="1405"/>
                    </a:lnTo>
                    <a:lnTo>
                      <a:pt x="1370" y="1405"/>
                    </a:lnTo>
                    <a:lnTo>
                      <a:pt x="1326" y="1587"/>
                    </a:lnTo>
                    <a:lnTo>
                      <a:pt x="1304" y="1550"/>
                    </a:lnTo>
                    <a:lnTo>
                      <a:pt x="1392" y="1216"/>
                    </a:lnTo>
                    <a:lnTo>
                      <a:pt x="1378" y="1208"/>
                    </a:lnTo>
                    <a:lnTo>
                      <a:pt x="1341" y="1288"/>
                    </a:lnTo>
                    <a:lnTo>
                      <a:pt x="1283" y="1514"/>
                    </a:lnTo>
                    <a:lnTo>
                      <a:pt x="1253" y="1478"/>
                    </a:lnTo>
                    <a:lnTo>
                      <a:pt x="1246" y="1478"/>
                    </a:lnTo>
                    <a:lnTo>
                      <a:pt x="1232" y="1499"/>
                    </a:lnTo>
                    <a:lnTo>
                      <a:pt x="1269" y="1624"/>
                    </a:lnTo>
                    <a:lnTo>
                      <a:pt x="1269" y="1659"/>
                    </a:lnTo>
                    <a:lnTo>
                      <a:pt x="1203" y="1638"/>
                    </a:lnTo>
                    <a:lnTo>
                      <a:pt x="1107" y="1638"/>
                    </a:lnTo>
                    <a:lnTo>
                      <a:pt x="1181" y="1638"/>
                    </a:lnTo>
                    <a:lnTo>
                      <a:pt x="1187" y="1624"/>
                    </a:lnTo>
                    <a:lnTo>
                      <a:pt x="1130" y="1595"/>
                    </a:lnTo>
                    <a:lnTo>
                      <a:pt x="1086" y="1427"/>
                    </a:lnTo>
                    <a:lnTo>
                      <a:pt x="1056" y="1398"/>
                    </a:lnTo>
                    <a:lnTo>
                      <a:pt x="1042" y="1405"/>
                    </a:lnTo>
                    <a:lnTo>
                      <a:pt x="1042" y="1434"/>
                    </a:lnTo>
                    <a:lnTo>
                      <a:pt x="1035" y="1427"/>
                    </a:lnTo>
                    <a:lnTo>
                      <a:pt x="992" y="1492"/>
                    </a:lnTo>
                    <a:lnTo>
                      <a:pt x="962" y="1659"/>
                    </a:lnTo>
                    <a:lnTo>
                      <a:pt x="969" y="1667"/>
                    </a:lnTo>
                    <a:lnTo>
                      <a:pt x="941" y="1704"/>
                    </a:lnTo>
                    <a:lnTo>
                      <a:pt x="941" y="1624"/>
                    </a:lnTo>
                    <a:lnTo>
                      <a:pt x="969" y="1464"/>
                    </a:lnTo>
                    <a:lnTo>
                      <a:pt x="969" y="1434"/>
                    </a:lnTo>
                    <a:lnTo>
                      <a:pt x="962" y="1427"/>
                    </a:lnTo>
                    <a:lnTo>
                      <a:pt x="947" y="1427"/>
                    </a:lnTo>
                    <a:lnTo>
                      <a:pt x="896" y="1667"/>
                    </a:lnTo>
                    <a:lnTo>
                      <a:pt x="875" y="1704"/>
                    </a:lnTo>
                    <a:lnTo>
                      <a:pt x="875" y="1725"/>
                    </a:lnTo>
                    <a:lnTo>
                      <a:pt x="896" y="1740"/>
                    </a:lnTo>
                    <a:lnTo>
                      <a:pt x="830" y="1820"/>
                    </a:lnTo>
                    <a:lnTo>
                      <a:pt x="773" y="1761"/>
                    </a:lnTo>
                    <a:lnTo>
                      <a:pt x="750" y="1761"/>
                    </a:lnTo>
                    <a:lnTo>
                      <a:pt x="758" y="1733"/>
                    </a:lnTo>
                    <a:lnTo>
                      <a:pt x="729" y="1704"/>
                    </a:lnTo>
                    <a:lnTo>
                      <a:pt x="758" y="1667"/>
                    </a:lnTo>
                    <a:lnTo>
                      <a:pt x="750" y="1609"/>
                    </a:lnTo>
                    <a:lnTo>
                      <a:pt x="685" y="1514"/>
                    </a:lnTo>
                    <a:lnTo>
                      <a:pt x="678" y="1419"/>
                    </a:lnTo>
                    <a:lnTo>
                      <a:pt x="656" y="1398"/>
                    </a:lnTo>
                    <a:lnTo>
                      <a:pt x="634" y="1419"/>
                    </a:lnTo>
                    <a:lnTo>
                      <a:pt x="641" y="1470"/>
                    </a:lnTo>
                    <a:lnTo>
                      <a:pt x="605" y="1384"/>
                    </a:lnTo>
                    <a:lnTo>
                      <a:pt x="584" y="1384"/>
                    </a:lnTo>
                    <a:lnTo>
                      <a:pt x="584" y="1347"/>
                    </a:lnTo>
                    <a:lnTo>
                      <a:pt x="547" y="1310"/>
                    </a:lnTo>
                    <a:lnTo>
                      <a:pt x="525" y="1332"/>
                    </a:lnTo>
                    <a:lnTo>
                      <a:pt x="605" y="1587"/>
                    </a:lnTo>
                    <a:lnTo>
                      <a:pt x="612" y="1704"/>
                    </a:lnTo>
                    <a:lnTo>
                      <a:pt x="634" y="1761"/>
                    </a:lnTo>
                    <a:lnTo>
                      <a:pt x="634" y="1798"/>
                    </a:lnTo>
                    <a:lnTo>
                      <a:pt x="584" y="1710"/>
                    </a:lnTo>
                    <a:lnTo>
                      <a:pt x="605" y="1681"/>
                    </a:lnTo>
                    <a:lnTo>
                      <a:pt x="605" y="1667"/>
                    </a:lnTo>
                    <a:lnTo>
                      <a:pt x="547" y="1645"/>
                    </a:lnTo>
                    <a:lnTo>
                      <a:pt x="539" y="1595"/>
                    </a:lnTo>
                    <a:lnTo>
                      <a:pt x="539" y="1573"/>
                    </a:lnTo>
                    <a:lnTo>
                      <a:pt x="561" y="1595"/>
                    </a:lnTo>
                    <a:lnTo>
                      <a:pt x="584" y="1573"/>
                    </a:lnTo>
                    <a:lnTo>
                      <a:pt x="496" y="1427"/>
                    </a:lnTo>
                    <a:lnTo>
                      <a:pt x="473" y="1354"/>
                    </a:lnTo>
                    <a:lnTo>
                      <a:pt x="510" y="1354"/>
                    </a:lnTo>
                    <a:lnTo>
                      <a:pt x="518" y="1347"/>
                    </a:lnTo>
                    <a:lnTo>
                      <a:pt x="473" y="1267"/>
                    </a:lnTo>
                    <a:lnTo>
                      <a:pt x="467" y="1062"/>
                    </a:lnTo>
                    <a:lnTo>
                      <a:pt x="445" y="1041"/>
                    </a:lnTo>
                    <a:lnTo>
                      <a:pt x="422" y="1062"/>
                    </a:lnTo>
                    <a:lnTo>
                      <a:pt x="438" y="1347"/>
                    </a:lnTo>
                    <a:lnTo>
                      <a:pt x="452" y="1361"/>
                    </a:lnTo>
                    <a:lnTo>
                      <a:pt x="422" y="1448"/>
                    </a:lnTo>
                    <a:lnTo>
                      <a:pt x="422" y="1492"/>
                    </a:lnTo>
                    <a:lnTo>
                      <a:pt x="358" y="1354"/>
                    </a:lnTo>
                    <a:lnTo>
                      <a:pt x="307" y="1099"/>
                    </a:lnTo>
                    <a:lnTo>
                      <a:pt x="277" y="1077"/>
                    </a:lnTo>
                    <a:lnTo>
                      <a:pt x="241" y="808"/>
                    </a:lnTo>
                    <a:lnTo>
                      <a:pt x="241" y="764"/>
                    </a:lnTo>
                    <a:lnTo>
                      <a:pt x="342" y="597"/>
                    </a:lnTo>
                    <a:lnTo>
                      <a:pt x="307" y="574"/>
                    </a:lnTo>
                    <a:lnTo>
                      <a:pt x="262" y="619"/>
                    </a:lnTo>
                    <a:lnTo>
                      <a:pt x="168" y="859"/>
                    </a:lnTo>
                    <a:lnTo>
                      <a:pt x="145" y="888"/>
                    </a:lnTo>
                    <a:lnTo>
                      <a:pt x="168" y="910"/>
                    </a:lnTo>
                    <a:lnTo>
                      <a:pt x="211" y="830"/>
                    </a:lnTo>
                    <a:lnTo>
                      <a:pt x="227" y="982"/>
                    </a:lnTo>
                    <a:lnTo>
                      <a:pt x="204" y="968"/>
                    </a:lnTo>
                    <a:lnTo>
                      <a:pt x="204" y="1113"/>
                    </a:lnTo>
                    <a:lnTo>
                      <a:pt x="241" y="1302"/>
                    </a:lnTo>
                    <a:lnTo>
                      <a:pt x="227" y="1405"/>
                    </a:lnTo>
                    <a:lnTo>
                      <a:pt x="227" y="1434"/>
                    </a:lnTo>
                    <a:lnTo>
                      <a:pt x="211" y="1384"/>
                    </a:lnTo>
                    <a:lnTo>
                      <a:pt x="204" y="1376"/>
                    </a:lnTo>
                    <a:lnTo>
                      <a:pt x="182" y="1376"/>
                    </a:lnTo>
                    <a:lnTo>
                      <a:pt x="182" y="1347"/>
                    </a:lnTo>
                    <a:lnTo>
                      <a:pt x="204" y="1347"/>
                    </a:lnTo>
                    <a:lnTo>
                      <a:pt x="211" y="1354"/>
                    </a:lnTo>
                    <a:lnTo>
                      <a:pt x="227" y="1347"/>
                    </a:lnTo>
                    <a:lnTo>
                      <a:pt x="227" y="1310"/>
                    </a:lnTo>
                    <a:lnTo>
                      <a:pt x="190" y="1281"/>
                    </a:lnTo>
                    <a:lnTo>
                      <a:pt x="190" y="1193"/>
                    </a:lnTo>
                    <a:lnTo>
                      <a:pt x="139" y="1041"/>
                    </a:lnTo>
                    <a:lnTo>
                      <a:pt x="139" y="946"/>
                    </a:lnTo>
                    <a:lnTo>
                      <a:pt x="88" y="866"/>
                    </a:lnTo>
                    <a:lnTo>
                      <a:pt x="88" y="982"/>
                    </a:lnTo>
                    <a:lnTo>
                      <a:pt x="161" y="1302"/>
                    </a:lnTo>
                    <a:lnTo>
                      <a:pt x="145" y="1310"/>
                    </a:lnTo>
                    <a:lnTo>
                      <a:pt x="73" y="1091"/>
                    </a:lnTo>
                    <a:lnTo>
                      <a:pt x="51" y="866"/>
                    </a:lnTo>
                    <a:lnTo>
                      <a:pt x="139" y="713"/>
                    </a:lnTo>
                    <a:lnTo>
                      <a:pt x="139" y="699"/>
                    </a:lnTo>
                    <a:lnTo>
                      <a:pt x="131" y="691"/>
                    </a:lnTo>
                    <a:lnTo>
                      <a:pt x="110" y="699"/>
                    </a:lnTo>
                    <a:lnTo>
                      <a:pt x="65" y="764"/>
                    </a:lnTo>
                    <a:lnTo>
                      <a:pt x="65" y="786"/>
                    </a:lnTo>
                    <a:lnTo>
                      <a:pt x="36" y="764"/>
                    </a:lnTo>
                    <a:lnTo>
                      <a:pt x="22" y="771"/>
                    </a:lnTo>
                    <a:lnTo>
                      <a:pt x="22" y="800"/>
                    </a:lnTo>
                    <a:lnTo>
                      <a:pt x="0" y="771"/>
                    </a:lnTo>
                    <a:lnTo>
                      <a:pt x="44" y="713"/>
                    </a:lnTo>
                    <a:lnTo>
                      <a:pt x="51" y="677"/>
                    </a:lnTo>
                    <a:lnTo>
                      <a:pt x="131" y="603"/>
                    </a:lnTo>
                    <a:lnTo>
                      <a:pt x="190" y="597"/>
                    </a:lnTo>
                    <a:lnTo>
                      <a:pt x="342" y="523"/>
                    </a:lnTo>
                    <a:lnTo>
                      <a:pt x="750" y="400"/>
                    </a:lnTo>
                    <a:lnTo>
                      <a:pt x="1056" y="240"/>
                    </a:lnTo>
                    <a:lnTo>
                      <a:pt x="1224" y="123"/>
                    </a:lnTo>
                    <a:lnTo>
                      <a:pt x="1319" y="14"/>
                    </a:lnTo>
                    <a:lnTo>
                      <a:pt x="1319" y="29"/>
                    </a:lnTo>
                    <a:lnTo>
                      <a:pt x="1341" y="50"/>
                    </a:lnTo>
                    <a:lnTo>
                      <a:pt x="1378" y="0"/>
                    </a:lnTo>
                    <a:lnTo>
                      <a:pt x="1414" y="225"/>
                    </a:lnTo>
                    <a:lnTo>
                      <a:pt x="1530" y="531"/>
                    </a:lnTo>
                    <a:close/>
                  </a:path>
                </a:pathLst>
              </a:custGeom>
              <a:solidFill>
                <a:srgbClr val="DABB7C"/>
              </a:solidFill>
              <a:ln w="9525">
                <a:noFill/>
                <a:round/>
                <a:headEnd/>
                <a:tailEnd/>
              </a:ln>
            </p:spPr>
            <p:txBody>
              <a:bodyPr>
                <a:prstTxWarp prst="textNoShape">
                  <a:avLst/>
                </a:prstTxWarp>
              </a:bodyPr>
              <a:lstStyle/>
              <a:p>
                <a:endParaRPr lang="en-US"/>
              </a:p>
            </p:txBody>
          </p:sp>
          <p:sp>
            <p:nvSpPr>
              <p:cNvPr id="51537" name="Freeform 534"/>
              <p:cNvSpPr>
                <a:spLocks noChangeAspect="1"/>
              </p:cNvSpPr>
              <p:nvPr/>
            </p:nvSpPr>
            <p:spPr bwMode="auto">
              <a:xfrm>
                <a:off x="1746" y="3422"/>
                <a:ext cx="12" cy="43"/>
              </a:xfrm>
              <a:custGeom>
                <a:avLst/>
                <a:gdLst>
                  <a:gd name="T0" fmla="*/ 7 w 95"/>
                  <a:gd name="T1" fmla="*/ 328 h 351"/>
                  <a:gd name="T2" fmla="*/ 7 w 95"/>
                  <a:gd name="T3" fmla="*/ 336 h 351"/>
                  <a:gd name="T4" fmla="*/ 0 w 95"/>
                  <a:gd name="T5" fmla="*/ 351 h 351"/>
                  <a:gd name="T6" fmla="*/ 95 w 95"/>
                  <a:gd name="T7" fmla="*/ 0 h 351"/>
                  <a:gd name="T8" fmla="*/ 80 w 95"/>
                  <a:gd name="T9" fmla="*/ 117 h 351"/>
                  <a:gd name="T10" fmla="*/ 7 w 95"/>
                  <a:gd name="T11" fmla="*/ 328 h 351"/>
                  <a:gd name="T12" fmla="*/ 0 60000 65536"/>
                  <a:gd name="T13" fmla="*/ 0 60000 65536"/>
                  <a:gd name="T14" fmla="*/ 0 60000 65536"/>
                  <a:gd name="T15" fmla="*/ 0 60000 65536"/>
                  <a:gd name="T16" fmla="*/ 0 60000 65536"/>
                  <a:gd name="T17" fmla="*/ 0 60000 65536"/>
                  <a:gd name="T18" fmla="*/ 0 w 95"/>
                  <a:gd name="T19" fmla="*/ 0 h 351"/>
                  <a:gd name="T20" fmla="*/ 95 w 95"/>
                  <a:gd name="T21" fmla="*/ 351 h 351"/>
                </a:gdLst>
                <a:ahLst/>
                <a:cxnLst>
                  <a:cxn ang="T12">
                    <a:pos x="T0" y="T1"/>
                  </a:cxn>
                  <a:cxn ang="T13">
                    <a:pos x="T2" y="T3"/>
                  </a:cxn>
                  <a:cxn ang="T14">
                    <a:pos x="T4" y="T5"/>
                  </a:cxn>
                  <a:cxn ang="T15">
                    <a:pos x="T6" y="T7"/>
                  </a:cxn>
                  <a:cxn ang="T16">
                    <a:pos x="T8" y="T9"/>
                  </a:cxn>
                  <a:cxn ang="T17">
                    <a:pos x="T10" y="T11"/>
                  </a:cxn>
                </a:cxnLst>
                <a:rect l="T18" t="T19" r="T20" b="T21"/>
                <a:pathLst>
                  <a:path w="95" h="351">
                    <a:moveTo>
                      <a:pt x="7" y="328"/>
                    </a:moveTo>
                    <a:lnTo>
                      <a:pt x="7" y="336"/>
                    </a:lnTo>
                    <a:lnTo>
                      <a:pt x="0" y="351"/>
                    </a:lnTo>
                    <a:lnTo>
                      <a:pt x="95" y="0"/>
                    </a:lnTo>
                    <a:lnTo>
                      <a:pt x="80" y="117"/>
                    </a:lnTo>
                    <a:lnTo>
                      <a:pt x="7" y="328"/>
                    </a:lnTo>
                    <a:close/>
                  </a:path>
                </a:pathLst>
              </a:custGeom>
              <a:solidFill>
                <a:srgbClr val="1F1A17"/>
              </a:solidFill>
              <a:ln w="9525">
                <a:noFill/>
                <a:round/>
                <a:headEnd/>
                <a:tailEnd/>
              </a:ln>
            </p:spPr>
            <p:txBody>
              <a:bodyPr>
                <a:prstTxWarp prst="textNoShape">
                  <a:avLst/>
                </a:prstTxWarp>
              </a:bodyPr>
              <a:lstStyle/>
              <a:p>
                <a:endParaRPr lang="en-US"/>
              </a:p>
            </p:txBody>
          </p:sp>
          <p:sp>
            <p:nvSpPr>
              <p:cNvPr id="51538" name="Freeform 535"/>
              <p:cNvSpPr>
                <a:spLocks noChangeAspect="1"/>
              </p:cNvSpPr>
              <p:nvPr/>
            </p:nvSpPr>
            <p:spPr bwMode="auto">
              <a:xfrm>
                <a:off x="1959" y="3424"/>
                <a:ext cx="5" cy="4"/>
              </a:xfrm>
              <a:custGeom>
                <a:avLst/>
                <a:gdLst>
                  <a:gd name="T0" fmla="*/ 37 w 37"/>
                  <a:gd name="T1" fmla="*/ 21 h 29"/>
                  <a:gd name="T2" fmla="*/ 22 w 37"/>
                  <a:gd name="T3" fmla="*/ 29 h 29"/>
                  <a:gd name="T4" fmla="*/ 0 w 37"/>
                  <a:gd name="T5" fmla="*/ 29 h 29"/>
                  <a:gd name="T6" fmla="*/ 15 w 37"/>
                  <a:gd name="T7" fmla="*/ 0 h 29"/>
                  <a:gd name="T8" fmla="*/ 37 w 37"/>
                  <a:gd name="T9" fmla="*/ 0 h 29"/>
                  <a:gd name="T10" fmla="*/ 37 w 37"/>
                  <a:gd name="T11" fmla="*/ 21 h 29"/>
                  <a:gd name="T12" fmla="*/ 0 60000 65536"/>
                  <a:gd name="T13" fmla="*/ 0 60000 65536"/>
                  <a:gd name="T14" fmla="*/ 0 60000 65536"/>
                  <a:gd name="T15" fmla="*/ 0 60000 65536"/>
                  <a:gd name="T16" fmla="*/ 0 60000 65536"/>
                  <a:gd name="T17" fmla="*/ 0 60000 65536"/>
                  <a:gd name="T18" fmla="*/ 0 w 37"/>
                  <a:gd name="T19" fmla="*/ 0 h 29"/>
                  <a:gd name="T20" fmla="*/ 37 w 37"/>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37" h="29">
                    <a:moveTo>
                      <a:pt x="37" y="21"/>
                    </a:moveTo>
                    <a:lnTo>
                      <a:pt x="22" y="29"/>
                    </a:lnTo>
                    <a:lnTo>
                      <a:pt x="0" y="29"/>
                    </a:lnTo>
                    <a:lnTo>
                      <a:pt x="15" y="0"/>
                    </a:lnTo>
                    <a:lnTo>
                      <a:pt x="37" y="0"/>
                    </a:lnTo>
                    <a:lnTo>
                      <a:pt x="37" y="21"/>
                    </a:lnTo>
                    <a:close/>
                  </a:path>
                </a:pathLst>
              </a:custGeom>
              <a:solidFill>
                <a:srgbClr val="90856D"/>
              </a:solidFill>
              <a:ln w="9525">
                <a:noFill/>
                <a:round/>
                <a:headEnd/>
                <a:tailEnd/>
              </a:ln>
            </p:spPr>
            <p:txBody>
              <a:bodyPr>
                <a:prstTxWarp prst="textNoShape">
                  <a:avLst/>
                </a:prstTxWarp>
              </a:bodyPr>
              <a:lstStyle/>
              <a:p>
                <a:endParaRPr lang="en-US"/>
              </a:p>
            </p:txBody>
          </p:sp>
          <p:sp>
            <p:nvSpPr>
              <p:cNvPr id="51539" name="Freeform 536"/>
              <p:cNvSpPr>
                <a:spLocks noChangeAspect="1"/>
              </p:cNvSpPr>
              <p:nvPr/>
            </p:nvSpPr>
            <p:spPr bwMode="auto">
              <a:xfrm>
                <a:off x="968" y="3428"/>
                <a:ext cx="35" cy="45"/>
              </a:xfrm>
              <a:custGeom>
                <a:avLst/>
                <a:gdLst>
                  <a:gd name="T0" fmla="*/ 248 w 277"/>
                  <a:gd name="T1" fmla="*/ 51 h 356"/>
                  <a:gd name="T2" fmla="*/ 248 w 277"/>
                  <a:gd name="T3" fmla="*/ 108 h 356"/>
                  <a:gd name="T4" fmla="*/ 139 w 277"/>
                  <a:gd name="T5" fmla="*/ 247 h 356"/>
                  <a:gd name="T6" fmla="*/ 131 w 277"/>
                  <a:gd name="T7" fmla="*/ 233 h 356"/>
                  <a:gd name="T8" fmla="*/ 51 w 277"/>
                  <a:gd name="T9" fmla="*/ 327 h 356"/>
                  <a:gd name="T10" fmla="*/ 0 w 277"/>
                  <a:gd name="T11" fmla="*/ 356 h 356"/>
                  <a:gd name="T12" fmla="*/ 0 w 277"/>
                  <a:gd name="T13" fmla="*/ 225 h 356"/>
                  <a:gd name="T14" fmla="*/ 22 w 277"/>
                  <a:gd name="T15" fmla="*/ 225 h 356"/>
                  <a:gd name="T16" fmla="*/ 233 w 277"/>
                  <a:gd name="T17" fmla="*/ 43 h 356"/>
                  <a:gd name="T18" fmla="*/ 233 w 277"/>
                  <a:gd name="T19" fmla="*/ 36 h 356"/>
                  <a:gd name="T20" fmla="*/ 277 w 277"/>
                  <a:gd name="T21" fmla="*/ 0 h 356"/>
                  <a:gd name="T22" fmla="*/ 262 w 277"/>
                  <a:gd name="T23" fmla="*/ 36 h 356"/>
                  <a:gd name="T24" fmla="*/ 248 w 277"/>
                  <a:gd name="T25" fmla="*/ 51 h 35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77"/>
                  <a:gd name="T40" fmla="*/ 0 h 356"/>
                  <a:gd name="T41" fmla="*/ 277 w 277"/>
                  <a:gd name="T42" fmla="*/ 356 h 35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77" h="356">
                    <a:moveTo>
                      <a:pt x="248" y="51"/>
                    </a:moveTo>
                    <a:lnTo>
                      <a:pt x="248" y="108"/>
                    </a:lnTo>
                    <a:lnTo>
                      <a:pt x="139" y="247"/>
                    </a:lnTo>
                    <a:lnTo>
                      <a:pt x="131" y="233"/>
                    </a:lnTo>
                    <a:lnTo>
                      <a:pt x="51" y="327"/>
                    </a:lnTo>
                    <a:lnTo>
                      <a:pt x="0" y="356"/>
                    </a:lnTo>
                    <a:lnTo>
                      <a:pt x="0" y="225"/>
                    </a:lnTo>
                    <a:lnTo>
                      <a:pt x="22" y="225"/>
                    </a:lnTo>
                    <a:lnTo>
                      <a:pt x="233" y="43"/>
                    </a:lnTo>
                    <a:lnTo>
                      <a:pt x="233" y="36"/>
                    </a:lnTo>
                    <a:lnTo>
                      <a:pt x="277" y="0"/>
                    </a:lnTo>
                    <a:lnTo>
                      <a:pt x="262" y="36"/>
                    </a:lnTo>
                    <a:lnTo>
                      <a:pt x="248" y="51"/>
                    </a:lnTo>
                    <a:close/>
                  </a:path>
                </a:pathLst>
              </a:custGeom>
              <a:solidFill>
                <a:srgbClr val="E87A41"/>
              </a:solidFill>
              <a:ln w="9525">
                <a:noFill/>
                <a:round/>
                <a:headEnd/>
                <a:tailEnd/>
              </a:ln>
            </p:spPr>
            <p:txBody>
              <a:bodyPr>
                <a:prstTxWarp prst="textNoShape">
                  <a:avLst/>
                </a:prstTxWarp>
              </a:bodyPr>
              <a:lstStyle/>
              <a:p>
                <a:endParaRPr lang="en-US"/>
              </a:p>
            </p:txBody>
          </p:sp>
          <p:sp>
            <p:nvSpPr>
              <p:cNvPr id="51540" name="Freeform 537"/>
              <p:cNvSpPr>
                <a:spLocks noChangeAspect="1"/>
              </p:cNvSpPr>
              <p:nvPr/>
            </p:nvSpPr>
            <p:spPr bwMode="auto">
              <a:xfrm>
                <a:off x="1004" y="3428"/>
                <a:ext cx="8" cy="46"/>
              </a:xfrm>
              <a:custGeom>
                <a:avLst/>
                <a:gdLst>
                  <a:gd name="T0" fmla="*/ 66 w 66"/>
                  <a:gd name="T1" fmla="*/ 233 h 371"/>
                  <a:gd name="T2" fmla="*/ 0 w 66"/>
                  <a:gd name="T3" fmla="*/ 371 h 371"/>
                  <a:gd name="T4" fmla="*/ 44 w 66"/>
                  <a:gd name="T5" fmla="*/ 160 h 371"/>
                  <a:gd name="T6" fmla="*/ 44 w 66"/>
                  <a:gd name="T7" fmla="*/ 138 h 371"/>
                  <a:gd name="T8" fmla="*/ 23 w 66"/>
                  <a:gd name="T9" fmla="*/ 116 h 371"/>
                  <a:gd name="T10" fmla="*/ 51 w 66"/>
                  <a:gd name="T11" fmla="*/ 0 h 371"/>
                  <a:gd name="T12" fmla="*/ 37 w 66"/>
                  <a:gd name="T13" fmla="*/ 211 h 371"/>
                  <a:gd name="T14" fmla="*/ 66 w 66"/>
                  <a:gd name="T15" fmla="*/ 233 h 371"/>
                  <a:gd name="T16" fmla="*/ 0 60000 65536"/>
                  <a:gd name="T17" fmla="*/ 0 60000 65536"/>
                  <a:gd name="T18" fmla="*/ 0 60000 65536"/>
                  <a:gd name="T19" fmla="*/ 0 60000 65536"/>
                  <a:gd name="T20" fmla="*/ 0 60000 65536"/>
                  <a:gd name="T21" fmla="*/ 0 60000 65536"/>
                  <a:gd name="T22" fmla="*/ 0 60000 65536"/>
                  <a:gd name="T23" fmla="*/ 0 60000 65536"/>
                  <a:gd name="T24" fmla="*/ 0 w 66"/>
                  <a:gd name="T25" fmla="*/ 0 h 371"/>
                  <a:gd name="T26" fmla="*/ 66 w 66"/>
                  <a:gd name="T27" fmla="*/ 371 h 37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6" h="371">
                    <a:moveTo>
                      <a:pt x="66" y="233"/>
                    </a:moveTo>
                    <a:lnTo>
                      <a:pt x="0" y="371"/>
                    </a:lnTo>
                    <a:lnTo>
                      <a:pt x="44" y="160"/>
                    </a:lnTo>
                    <a:lnTo>
                      <a:pt x="44" y="138"/>
                    </a:lnTo>
                    <a:lnTo>
                      <a:pt x="23" y="116"/>
                    </a:lnTo>
                    <a:lnTo>
                      <a:pt x="51" y="0"/>
                    </a:lnTo>
                    <a:lnTo>
                      <a:pt x="37" y="211"/>
                    </a:lnTo>
                    <a:lnTo>
                      <a:pt x="66" y="233"/>
                    </a:lnTo>
                    <a:close/>
                  </a:path>
                </a:pathLst>
              </a:custGeom>
              <a:solidFill>
                <a:srgbClr val="EF9D46"/>
              </a:solidFill>
              <a:ln w="9525">
                <a:noFill/>
                <a:round/>
                <a:headEnd/>
                <a:tailEnd/>
              </a:ln>
            </p:spPr>
            <p:txBody>
              <a:bodyPr>
                <a:prstTxWarp prst="textNoShape">
                  <a:avLst/>
                </a:prstTxWarp>
              </a:bodyPr>
              <a:lstStyle/>
              <a:p>
                <a:endParaRPr lang="en-US"/>
              </a:p>
            </p:txBody>
          </p:sp>
          <p:sp>
            <p:nvSpPr>
              <p:cNvPr id="51541" name="Freeform 538"/>
              <p:cNvSpPr>
                <a:spLocks noChangeAspect="1"/>
              </p:cNvSpPr>
              <p:nvPr/>
            </p:nvSpPr>
            <p:spPr bwMode="auto">
              <a:xfrm>
                <a:off x="1988" y="3428"/>
                <a:ext cx="9" cy="46"/>
              </a:xfrm>
              <a:custGeom>
                <a:avLst/>
                <a:gdLst>
                  <a:gd name="T0" fmla="*/ 0 w 65"/>
                  <a:gd name="T1" fmla="*/ 14 h 371"/>
                  <a:gd name="T2" fmla="*/ 14 w 65"/>
                  <a:gd name="T3" fmla="*/ 0 h 371"/>
                  <a:gd name="T4" fmla="*/ 65 w 65"/>
                  <a:gd name="T5" fmla="*/ 371 h 371"/>
                  <a:gd name="T6" fmla="*/ 0 w 65"/>
                  <a:gd name="T7" fmla="*/ 14 h 371"/>
                  <a:gd name="T8" fmla="*/ 0 60000 65536"/>
                  <a:gd name="T9" fmla="*/ 0 60000 65536"/>
                  <a:gd name="T10" fmla="*/ 0 60000 65536"/>
                  <a:gd name="T11" fmla="*/ 0 60000 65536"/>
                  <a:gd name="T12" fmla="*/ 0 w 65"/>
                  <a:gd name="T13" fmla="*/ 0 h 371"/>
                  <a:gd name="T14" fmla="*/ 65 w 65"/>
                  <a:gd name="T15" fmla="*/ 371 h 371"/>
                </a:gdLst>
                <a:ahLst/>
                <a:cxnLst>
                  <a:cxn ang="T8">
                    <a:pos x="T0" y="T1"/>
                  </a:cxn>
                  <a:cxn ang="T9">
                    <a:pos x="T2" y="T3"/>
                  </a:cxn>
                  <a:cxn ang="T10">
                    <a:pos x="T4" y="T5"/>
                  </a:cxn>
                  <a:cxn ang="T11">
                    <a:pos x="T6" y="T7"/>
                  </a:cxn>
                </a:cxnLst>
                <a:rect l="T12" t="T13" r="T14" b="T15"/>
                <a:pathLst>
                  <a:path w="65" h="371">
                    <a:moveTo>
                      <a:pt x="0" y="14"/>
                    </a:moveTo>
                    <a:lnTo>
                      <a:pt x="14" y="0"/>
                    </a:lnTo>
                    <a:lnTo>
                      <a:pt x="65" y="371"/>
                    </a:lnTo>
                    <a:lnTo>
                      <a:pt x="0" y="14"/>
                    </a:lnTo>
                    <a:close/>
                  </a:path>
                </a:pathLst>
              </a:custGeom>
              <a:solidFill>
                <a:srgbClr val="1F1A17"/>
              </a:solidFill>
              <a:ln w="9525">
                <a:noFill/>
                <a:round/>
                <a:headEnd/>
                <a:tailEnd/>
              </a:ln>
            </p:spPr>
            <p:txBody>
              <a:bodyPr>
                <a:prstTxWarp prst="textNoShape">
                  <a:avLst/>
                </a:prstTxWarp>
              </a:bodyPr>
              <a:lstStyle/>
              <a:p>
                <a:endParaRPr lang="en-US"/>
              </a:p>
            </p:txBody>
          </p:sp>
          <p:sp>
            <p:nvSpPr>
              <p:cNvPr id="51542" name="Freeform 539"/>
              <p:cNvSpPr>
                <a:spLocks noChangeAspect="1"/>
              </p:cNvSpPr>
              <p:nvPr/>
            </p:nvSpPr>
            <p:spPr bwMode="auto">
              <a:xfrm>
                <a:off x="864" y="3430"/>
                <a:ext cx="6" cy="45"/>
              </a:xfrm>
              <a:custGeom>
                <a:avLst/>
                <a:gdLst>
                  <a:gd name="T0" fmla="*/ 0 w 51"/>
                  <a:gd name="T1" fmla="*/ 262 h 365"/>
                  <a:gd name="T2" fmla="*/ 7 w 51"/>
                  <a:gd name="T3" fmla="*/ 357 h 365"/>
                  <a:gd name="T4" fmla="*/ 0 w 51"/>
                  <a:gd name="T5" fmla="*/ 365 h 365"/>
                  <a:gd name="T6" fmla="*/ 0 w 51"/>
                  <a:gd name="T7" fmla="*/ 174 h 365"/>
                  <a:gd name="T8" fmla="*/ 51 w 51"/>
                  <a:gd name="T9" fmla="*/ 0 h 365"/>
                  <a:gd name="T10" fmla="*/ 51 w 51"/>
                  <a:gd name="T11" fmla="*/ 59 h 365"/>
                  <a:gd name="T12" fmla="*/ 0 w 51"/>
                  <a:gd name="T13" fmla="*/ 262 h 365"/>
                  <a:gd name="T14" fmla="*/ 0 60000 65536"/>
                  <a:gd name="T15" fmla="*/ 0 60000 65536"/>
                  <a:gd name="T16" fmla="*/ 0 60000 65536"/>
                  <a:gd name="T17" fmla="*/ 0 60000 65536"/>
                  <a:gd name="T18" fmla="*/ 0 60000 65536"/>
                  <a:gd name="T19" fmla="*/ 0 60000 65536"/>
                  <a:gd name="T20" fmla="*/ 0 60000 65536"/>
                  <a:gd name="T21" fmla="*/ 0 w 51"/>
                  <a:gd name="T22" fmla="*/ 0 h 365"/>
                  <a:gd name="T23" fmla="*/ 51 w 51"/>
                  <a:gd name="T24" fmla="*/ 365 h 36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1" h="365">
                    <a:moveTo>
                      <a:pt x="0" y="262"/>
                    </a:moveTo>
                    <a:lnTo>
                      <a:pt x="7" y="357"/>
                    </a:lnTo>
                    <a:lnTo>
                      <a:pt x="0" y="365"/>
                    </a:lnTo>
                    <a:lnTo>
                      <a:pt x="0" y="174"/>
                    </a:lnTo>
                    <a:lnTo>
                      <a:pt x="51" y="0"/>
                    </a:lnTo>
                    <a:lnTo>
                      <a:pt x="51" y="59"/>
                    </a:lnTo>
                    <a:lnTo>
                      <a:pt x="0" y="262"/>
                    </a:lnTo>
                    <a:close/>
                  </a:path>
                </a:pathLst>
              </a:custGeom>
              <a:solidFill>
                <a:srgbClr val="1F1A17"/>
              </a:solidFill>
              <a:ln w="9525">
                <a:noFill/>
                <a:round/>
                <a:headEnd/>
                <a:tailEnd/>
              </a:ln>
            </p:spPr>
            <p:txBody>
              <a:bodyPr>
                <a:prstTxWarp prst="textNoShape">
                  <a:avLst/>
                </a:prstTxWarp>
              </a:bodyPr>
              <a:lstStyle/>
              <a:p>
                <a:endParaRPr lang="en-US"/>
              </a:p>
            </p:txBody>
          </p:sp>
          <p:sp>
            <p:nvSpPr>
              <p:cNvPr id="51543" name="Freeform 540"/>
              <p:cNvSpPr>
                <a:spLocks noChangeAspect="1"/>
              </p:cNvSpPr>
              <p:nvPr/>
            </p:nvSpPr>
            <p:spPr bwMode="auto">
              <a:xfrm>
                <a:off x="1947" y="3430"/>
                <a:ext cx="20" cy="16"/>
              </a:xfrm>
              <a:custGeom>
                <a:avLst/>
                <a:gdLst>
                  <a:gd name="T0" fmla="*/ 0 w 160"/>
                  <a:gd name="T1" fmla="*/ 131 h 131"/>
                  <a:gd name="T2" fmla="*/ 160 w 160"/>
                  <a:gd name="T3" fmla="*/ 0 h 131"/>
                  <a:gd name="T4" fmla="*/ 131 w 160"/>
                  <a:gd name="T5" fmla="*/ 51 h 131"/>
                  <a:gd name="T6" fmla="*/ 0 w 160"/>
                  <a:gd name="T7" fmla="*/ 131 h 131"/>
                  <a:gd name="T8" fmla="*/ 0 60000 65536"/>
                  <a:gd name="T9" fmla="*/ 0 60000 65536"/>
                  <a:gd name="T10" fmla="*/ 0 60000 65536"/>
                  <a:gd name="T11" fmla="*/ 0 60000 65536"/>
                  <a:gd name="T12" fmla="*/ 0 w 160"/>
                  <a:gd name="T13" fmla="*/ 0 h 131"/>
                  <a:gd name="T14" fmla="*/ 160 w 160"/>
                  <a:gd name="T15" fmla="*/ 131 h 131"/>
                </a:gdLst>
                <a:ahLst/>
                <a:cxnLst>
                  <a:cxn ang="T8">
                    <a:pos x="T0" y="T1"/>
                  </a:cxn>
                  <a:cxn ang="T9">
                    <a:pos x="T2" y="T3"/>
                  </a:cxn>
                  <a:cxn ang="T10">
                    <a:pos x="T4" y="T5"/>
                  </a:cxn>
                  <a:cxn ang="T11">
                    <a:pos x="T6" y="T7"/>
                  </a:cxn>
                </a:cxnLst>
                <a:rect l="T12" t="T13" r="T14" b="T15"/>
                <a:pathLst>
                  <a:path w="160" h="131">
                    <a:moveTo>
                      <a:pt x="0" y="131"/>
                    </a:moveTo>
                    <a:lnTo>
                      <a:pt x="160" y="0"/>
                    </a:lnTo>
                    <a:lnTo>
                      <a:pt x="131" y="51"/>
                    </a:lnTo>
                    <a:lnTo>
                      <a:pt x="0" y="131"/>
                    </a:lnTo>
                    <a:close/>
                  </a:path>
                </a:pathLst>
              </a:custGeom>
              <a:solidFill>
                <a:srgbClr val="90856D"/>
              </a:solidFill>
              <a:ln w="9525">
                <a:noFill/>
                <a:round/>
                <a:headEnd/>
                <a:tailEnd/>
              </a:ln>
            </p:spPr>
            <p:txBody>
              <a:bodyPr>
                <a:prstTxWarp prst="textNoShape">
                  <a:avLst/>
                </a:prstTxWarp>
              </a:bodyPr>
              <a:lstStyle/>
              <a:p>
                <a:endParaRPr lang="en-US"/>
              </a:p>
            </p:txBody>
          </p:sp>
          <p:sp>
            <p:nvSpPr>
              <p:cNvPr id="51544" name="Freeform 541"/>
              <p:cNvSpPr>
                <a:spLocks noChangeAspect="1"/>
              </p:cNvSpPr>
              <p:nvPr/>
            </p:nvSpPr>
            <p:spPr bwMode="auto">
              <a:xfrm>
                <a:off x="1887" y="3437"/>
                <a:ext cx="10" cy="22"/>
              </a:xfrm>
              <a:custGeom>
                <a:avLst/>
                <a:gdLst>
                  <a:gd name="T0" fmla="*/ 0 w 80"/>
                  <a:gd name="T1" fmla="*/ 174 h 174"/>
                  <a:gd name="T2" fmla="*/ 66 w 80"/>
                  <a:gd name="T3" fmla="*/ 72 h 174"/>
                  <a:gd name="T4" fmla="*/ 66 w 80"/>
                  <a:gd name="T5" fmla="*/ 65 h 174"/>
                  <a:gd name="T6" fmla="*/ 51 w 80"/>
                  <a:gd name="T7" fmla="*/ 58 h 174"/>
                  <a:gd name="T8" fmla="*/ 45 w 80"/>
                  <a:gd name="T9" fmla="*/ 58 h 174"/>
                  <a:gd name="T10" fmla="*/ 80 w 80"/>
                  <a:gd name="T11" fmla="*/ 0 h 174"/>
                  <a:gd name="T12" fmla="*/ 73 w 80"/>
                  <a:gd name="T13" fmla="*/ 72 h 174"/>
                  <a:gd name="T14" fmla="*/ 0 w 80"/>
                  <a:gd name="T15" fmla="*/ 174 h 174"/>
                  <a:gd name="T16" fmla="*/ 0 60000 65536"/>
                  <a:gd name="T17" fmla="*/ 0 60000 65536"/>
                  <a:gd name="T18" fmla="*/ 0 60000 65536"/>
                  <a:gd name="T19" fmla="*/ 0 60000 65536"/>
                  <a:gd name="T20" fmla="*/ 0 60000 65536"/>
                  <a:gd name="T21" fmla="*/ 0 60000 65536"/>
                  <a:gd name="T22" fmla="*/ 0 60000 65536"/>
                  <a:gd name="T23" fmla="*/ 0 60000 65536"/>
                  <a:gd name="T24" fmla="*/ 0 w 80"/>
                  <a:gd name="T25" fmla="*/ 0 h 174"/>
                  <a:gd name="T26" fmla="*/ 80 w 80"/>
                  <a:gd name="T27" fmla="*/ 174 h 17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80" h="174">
                    <a:moveTo>
                      <a:pt x="0" y="174"/>
                    </a:moveTo>
                    <a:lnTo>
                      <a:pt x="66" y="72"/>
                    </a:lnTo>
                    <a:lnTo>
                      <a:pt x="66" y="65"/>
                    </a:lnTo>
                    <a:lnTo>
                      <a:pt x="51" y="58"/>
                    </a:lnTo>
                    <a:lnTo>
                      <a:pt x="45" y="58"/>
                    </a:lnTo>
                    <a:lnTo>
                      <a:pt x="80" y="0"/>
                    </a:lnTo>
                    <a:lnTo>
                      <a:pt x="73" y="72"/>
                    </a:lnTo>
                    <a:lnTo>
                      <a:pt x="0" y="174"/>
                    </a:lnTo>
                    <a:close/>
                  </a:path>
                </a:pathLst>
              </a:custGeom>
              <a:solidFill>
                <a:srgbClr val="90856D"/>
              </a:solidFill>
              <a:ln w="9525">
                <a:noFill/>
                <a:round/>
                <a:headEnd/>
                <a:tailEnd/>
              </a:ln>
            </p:spPr>
            <p:txBody>
              <a:bodyPr>
                <a:prstTxWarp prst="textNoShape">
                  <a:avLst/>
                </a:prstTxWarp>
              </a:bodyPr>
              <a:lstStyle/>
              <a:p>
                <a:endParaRPr lang="en-US"/>
              </a:p>
            </p:txBody>
          </p:sp>
          <p:sp>
            <p:nvSpPr>
              <p:cNvPr id="51545" name="Freeform 542"/>
              <p:cNvSpPr>
                <a:spLocks noChangeAspect="1"/>
              </p:cNvSpPr>
              <p:nvPr/>
            </p:nvSpPr>
            <p:spPr bwMode="auto">
              <a:xfrm>
                <a:off x="1498" y="3442"/>
                <a:ext cx="22" cy="42"/>
              </a:xfrm>
              <a:custGeom>
                <a:avLst/>
                <a:gdLst>
                  <a:gd name="T0" fmla="*/ 0 w 182"/>
                  <a:gd name="T1" fmla="*/ 343 h 343"/>
                  <a:gd name="T2" fmla="*/ 8 w 182"/>
                  <a:gd name="T3" fmla="*/ 248 h 343"/>
                  <a:gd name="T4" fmla="*/ 88 w 182"/>
                  <a:gd name="T5" fmla="*/ 103 h 343"/>
                  <a:gd name="T6" fmla="*/ 88 w 182"/>
                  <a:gd name="T7" fmla="*/ 125 h 343"/>
                  <a:gd name="T8" fmla="*/ 95 w 182"/>
                  <a:gd name="T9" fmla="*/ 139 h 343"/>
                  <a:gd name="T10" fmla="*/ 182 w 182"/>
                  <a:gd name="T11" fmla="*/ 0 h 343"/>
                  <a:gd name="T12" fmla="*/ 168 w 182"/>
                  <a:gd name="T13" fmla="*/ 37 h 343"/>
                  <a:gd name="T14" fmla="*/ 0 w 182"/>
                  <a:gd name="T15" fmla="*/ 343 h 343"/>
                  <a:gd name="T16" fmla="*/ 0 60000 65536"/>
                  <a:gd name="T17" fmla="*/ 0 60000 65536"/>
                  <a:gd name="T18" fmla="*/ 0 60000 65536"/>
                  <a:gd name="T19" fmla="*/ 0 60000 65536"/>
                  <a:gd name="T20" fmla="*/ 0 60000 65536"/>
                  <a:gd name="T21" fmla="*/ 0 60000 65536"/>
                  <a:gd name="T22" fmla="*/ 0 60000 65536"/>
                  <a:gd name="T23" fmla="*/ 0 60000 65536"/>
                  <a:gd name="T24" fmla="*/ 0 w 182"/>
                  <a:gd name="T25" fmla="*/ 0 h 343"/>
                  <a:gd name="T26" fmla="*/ 182 w 182"/>
                  <a:gd name="T27" fmla="*/ 343 h 34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2" h="343">
                    <a:moveTo>
                      <a:pt x="0" y="343"/>
                    </a:moveTo>
                    <a:lnTo>
                      <a:pt x="8" y="248"/>
                    </a:lnTo>
                    <a:lnTo>
                      <a:pt x="88" y="103"/>
                    </a:lnTo>
                    <a:lnTo>
                      <a:pt x="88" y="125"/>
                    </a:lnTo>
                    <a:lnTo>
                      <a:pt x="95" y="139"/>
                    </a:lnTo>
                    <a:lnTo>
                      <a:pt x="182" y="0"/>
                    </a:lnTo>
                    <a:lnTo>
                      <a:pt x="168" y="37"/>
                    </a:lnTo>
                    <a:lnTo>
                      <a:pt x="0" y="343"/>
                    </a:lnTo>
                    <a:close/>
                  </a:path>
                </a:pathLst>
              </a:custGeom>
              <a:solidFill>
                <a:srgbClr val="1F1A17"/>
              </a:solidFill>
              <a:ln w="9525">
                <a:noFill/>
                <a:round/>
                <a:headEnd/>
                <a:tailEnd/>
              </a:ln>
            </p:spPr>
            <p:txBody>
              <a:bodyPr>
                <a:prstTxWarp prst="textNoShape">
                  <a:avLst/>
                </a:prstTxWarp>
              </a:bodyPr>
              <a:lstStyle/>
              <a:p>
                <a:endParaRPr lang="en-US"/>
              </a:p>
            </p:txBody>
          </p:sp>
          <p:sp>
            <p:nvSpPr>
              <p:cNvPr id="51546" name="Freeform 543"/>
              <p:cNvSpPr>
                <a:spLocks noChangeAspect="1"/>
              </p:cNvSpPr>
              <p:nvPr/>
            </p:nvSpPr>
            <p:spPr bwMode="auto">
              <a:xfrm>
                <a:off x="965" y="3452"/>
                <a:ext cx="38" cy="91"/>
              </a:xfrm>
              <a:custGeom>
                <a:avLst/>
                <a:gdLst>
                  <a:gd name="T0" fmla="*/ 240 w 306"/>
                  <a:gd name="T1" fmla="*/ 183 h 730"/>
                  <a:gd name="T2" fmla="*/ 124 w 306"/>
                  <a:gd name="T3" fmla="*/ 488 h 730"/>
                  <a:gd name="T4" fmla="*/ 124 w 306"/>
                  <a:gd name="T5" fmla="*/ 525 h 730"/>
                  <a:gd name="T6" fmla="*/ 0 w 306"/>
                  <a:gd name="T7" fmla="*/ 730 h 730"/>
                  <a:gd name="T8" fmla="*/ 43 w 306"/>
                  <a:gd name="T9" fmla="*/ 394 h 730"/>
                  <a:gd name="T10" fmla="*/ 197 w 306"/>
                  <a:gd name="T11" fmla="*/ 263 h 730"/>
                  <a:gd name="T12" fmla="*/ 262 w 306"/>
                  <a:gd name="T13" fmla="*/ 132 h 730"/>
                  <a:gd name="T14" fmla="*/ 306 w 306"/>
                  <a:gd name="T15" fmla="*/ 0 h 730"/>
                  <a:gd name="T16" fmla="*/ 284 w 306"/>
                  <a:gd name="T17" fmla="*/ 162 h 730"/>
                  <a:gd name="T18" fmla="*/ 240 w 306"/>
                  <a:gd name="T19" fmla="*/ 183 h 73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06"/>
                  <a:gd name="T31" fmla="*/ 0 h 730"/>
                  <a:gd name="T32" fmla="*/ 306 w 306"/>
                  <a:gd name="T33" fmla="*/ 730 h 73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06" h="730">
                    <a:moveTo>
                      <a:pt x="240" y="183"/>
                    </a:moveTo>
                    <a:lnTo>
                      <a:pt x="124" y="488"/>
                    </a:lnTo>
                    <a:lnTo>
                      <a:pt x="124" y="525"/>
                    </a:lnTo>
                    <a:lnTo>
                      <a:pt x="0" y="730"/>
                    </a:lnTo>
                    <a:lnTo>
                      <a:pt x="43" y="394"/>
                    </a:lnTo>
                    <a:lnTo>
                      <a:pt x="197" y="263"/>
                    </a:lnTo>
                    <a:lnTo>
                      <a:pt x="262" y="132"/>
                    </a:lnTo>
                    <a:lnTo>
                      <a:pt x="306" y="0"/>
                    </a:lnTo>
                    <a:lnTo>
                      <a:pt x="284" y="162"/>
                    </a:lnTo>
                    <a:lnTo>
                      <a:pt x="240" y="183"/>
                    </a:lnTo>
                    <a:close/>
                  </a:path>
                </a:pathLst>
              </a:custGeom>
              <a:solidFill>
                <a:srgbClr val="E87A41"/>
              </a:solidFill>
              <a:ln w="9525">
                <a:noFill/>
                <a:round/>
                <a:headEnd/>
                <a:tailEnd/>
              </a:ln>
            </p:spPr>
            <p:txBody>
              <a:bodyPr>
                <a:prstTxWarp prst="textNoShape">
                  <a:avLst/>
                </a:prstTxWarp>
              </a:bodyPr>
              <a:lstStyle/>
              <a:p>
                <a:endParaRPr lang="en-US"/>
              </a:p>
            </p:txBody>
          </p:sp>
          <p:sp>
            <p:nvSpPr>
              <p:cNvPr id="51547" name="Freeform 544"/>
              <p:cNvSpPr>
                <a:spLocks noChangeAspect="1"/>
              </p:cNvSpPr>
              <p:nvPr/>
            </p:nvSpPr>
            <p:spPr bwMode="auto">
              <a:xfrm>
                <a:off x="1867" y="3453"/>
                <a:ext cx="18" cy="24"/>
              </a:xfrm>
              <a:custGeom>
                <a:avLst/>
                <a:gdLst>
                  <a:gd name="T0" fmla="*/ 0 w 139"/>
                  <a:gd name="T1" fmla="*/ 190 h 190"/>
                  <a:gd name="T2" fmla="*/ 139 w 139"/>
                  <a:gd name="T3" fmla="*/ 0 h 190"/>
                  <a:gd name="T4" fmla="*/ 22 w 139"/>
                  <a:gd name="T5" fmla="*/ 168 h 190"/>
                  <a:gd name="T6" fmla="*/ 0 w 139"/>
                  <a:gd name="T7" fmla="*/ 190 h 190"/>
                  <a:gd name="T8" fmla="*/ 0 60000 65536"/>
                  <a:gd name="T9" fmla="*/ 0 60000 65536"/>
                  <a:gd name="T10" fmla="*/ 0 60000 65536"/>
                  <a:gd name="T11" fmla="*/ 0 60000 65536"/>
                  <a:gd name="T12" fmla="*/ 0 w 139"/>
                  <a:gd name="T13" fmla="*/ 0 h 190"/>
                  <a:gd name="T14" fmla="*/ 139 w 139"/>
                  <a:gd name="T15" fmla="*/ 190 h 190"/>
                </a:gdLst>
                <a:ahLst/>
                <a:cxnLst>
                  <a:cxn ang="T8">
                    <a:pos x="T0" y="T1"/>
                  </a:cxn>
                  <a:cxn ang="T9">
                    <a:pos x="T2" y="T3"/>
                  </a:cxn>
                  <a:cxn ang="T10">
                    <a:pos x="T4" y="T5"/>
                  </a:cxn>
                  <a:cxn ang="T11">
                    <a:pos x="T6" y="T7"/>
                  </a:cxn>
                </a:cxnLst>
                <a:rect l="T12" t="T13" r="T14" b="T15"/>
                <a:pathLst>
                  <a:path w="139" h="190">
                    <a:moveTo>
                      <a:pt x="0" y="190"/>
                    </a:moveTo>
                    <a:lnTo>
                      <a:pt x="139" y="0"/>
                    </a:lnTo>
                    <a:lnTo>
                      <a:pt x="22" y="168"/>
                    </a:lnTo>
                    <a:lnTo>
                      <a:pt x="0" y="190"/>
                    </a:lnTo>
                    <a:close/>
                  </a:path>
                </a:pathLst>
              </a:custGeom>
              <a:solidFill>
                <a:srgbClr val="90856D"/>
              </a:solidFill>
              <a:ln w="9525">
                <a:noFill/>
                <a:round/>
                <a:headEnd/>
                <a:tailEnd/>
              </a:ln>
            </p:spPr>
            <p:txBody>
              <a:bodyPr>
                <a:prstTxWarp prst="textNoShape">
                  <a:avLst/>
                </a:prstTxWarp>
              </a:bodyPr>
              <a:lstStyle/>
              <a:p>
                <a:endParaRPr lang="en-US"/>
              </a:p>
            </p:txBody>
          </p:sp>
          <p:sp>
            <p:nvSpPr>
              <p:cNvPr id="51548" name="Freeform 545"/>
              <p:cNvSpPr>
                <a:spLocks noChangeAspect="1"/>
              </p:cNvSpPr>
              <p:nvPr/>
            </p:nvSpPr>
            <p:spPr bwMode="auto">
              <a:xfrm>
                <a:off x="1895" y="3453"/>
                <a:ext cx="2" cy="7"/>
              </a:xfrm>
              <a:custGeom>
                <a:avLst/>
                <a:gdLst>
                  <a:gd name="T0" fmla="*/ 0 w 14"/>
                  <a:gd name="T1" fmla="*/ 51 h 51"/>
                  <a:gd name="T2" fmla="*/ 14 w 14"/>
                  <a:gd name="T3" fmla="*/ 0 h 51"/>
                  <a:gd name="T4" fmla="*/ 14 w 14"/>
                  <a:gd name="T5" fmla="*/ 30 h 51"/>
                  <a:gd name="T6" fmla="*/ 0 w 14"/>
                  <a:gd name="T7" fmla="*/ 51 h 51"/>
                  <a:gd name="T8" fmla="*/ 0 60000 65536"/>
                  <a:gd name="T9" fmla="*/ 0 60000 65536"/>
                  <a:gd name="T10" fmla="*/ 0 60000 65536"/>
                  <a:gd name="T11" fmla="*/ 0 60000 65536"/>
                  <a:gd name="T12" fmla="*/ 0 w 14"/>
                  <a:gd name="T13" fmla="*/ 0 h 51"/>
                  <a:gd name="T14" fmla="*/ 14 w 14"/>
                  <a:gd name="T15" fmla="*/ 51 h 51"/>
                </a:gdLst>
                <a:ahLst/>
                <a:cxnLst>
                  <a:cxn ang="T8">
                    <a:pos x="T0" y="T1"/>
                  </a:cxn>
                  <a:cxn ang="T9">
                    <a:pos x="T2" y="T3"/>
                  </a:cxn>
                  <a:cxn ang="T10">
                    <a:pos x="T4" y="T5"/>
                  </a:cxn>
                  <a:cxn ang="T11">
                    <a:pos x="T6" y="T7"/>
                  </a:cxn>
                </a:cxnLst>
                <a:rect l="T12" t="T13" r="T14" b="T15"/>
                <a:pathLst>
                  <a:path w="14" h="51">
                    <a:moveTo>
                      <a:pt x="0" y="51"/>
                    </a:moveTo>
                    <a:lnTo>
                      <a:pt x="14" y="0"/>
                    </a:lnTo>
                    <a:lnTo>
                      <a:pt x="14" y="30"/>
                    </a:lnTo>
                    <a:lnTo>
                      <a:pt x="0" y="51"/>
                    </a:lnTo>
                    <a:close/>
                  </a:path>
                </a:pathLst>
              </a:custGeom>
              <a:solidFill>
                <a:srgbClr val="90856D"/>
              </a:solidFill>
              <a:ln w="9525">
                <a:noFill/>
                <a:round/>
                <a:headEnd/>
                <a:tailEnd/>
              </a:ln>
            </p:spPr>
            <p:txBody>
              <a:bodyPr>
                <a:prstTxWarp prst="textNoShape">
                  <a:avLst/>
                </a:prstTxWarp>
              </a:bodyPr>
              <a:lstStyle/>
              <a:p>
                <a:endParaRPr lang="en-US"/>
              </a:p>
            </p:txBody>
          </p:sp>
          <p:sp>
            <p:nvSpPr>
              <p:cNvPr id="51549" name="Freeform 546"/>
              <p:cNvSpPr>
                <a:spLocks noChangeAspect="1"/>
              </p:cNvSpPr>
              <p:nvPr/>
            </p:nvSpPr>
            <p:spPr bwMode="auto">
              <a:xfrm>
                <a:off x="970" y="3461"/>
                <a:ext cx="21" cy="34"/>
              </a:xfrm>
              <a:custGeom>
                <a:avLst/>
                <a:gdLst>
                  <a:gd name="T0" fmla="*/ 0 w 168"/>
                  <a:gd name="T1" fmla="*/ 277 h 277"/>
                  <a:gd name="T2" fmla="*/ 0 w 168"/>
                  <a:gd name="T3" fmla="*/ 138 h 277"/>
                  <a:gd name="T4" fmla="*/ 154 w 168"/>
                  <a:gd name="T5" fmla="*/ 0 h 277"/>
                  <a:gd name="T6" fmla="*/ 168 w 168"/>
                  <a:gd name="T7" fmla="*/ 14 h 277"/>
                  <a:gd name="T8" fmla="*/ 139 w 168"/>
                  <a:gd name="T9" fmla="*/ 131 h 277"/>
                  <a:gd name="T10" fmla="*/ 0 w 168"/>
                  <a:gd name="T11" fmla="*/ 277 h 277"/>
                  <a:gd name="T12" fmla="*/ 0 60000 65536"/>
                  <a:gd name="T13" fmla="*/ 0 60000 65536"/>
                  <a:gd name="T14" fmla="*/ 0 60000 65536"/>
                  <a:gd name="T15" fmla="*/ 0 60000 65536"/>
                  <a:gd name="T16" fmla="*/ 0 60000 65536"/>
                  <a:gd name="T17" fmla="*/ 0 60000 65536"/>
                  <a:gd name="T18" fmla="*/ 0 w 168"/>
                  <a:gd name="T19" fmla="*/ 0 h 277"/>
                  <a:gd name="T20" fmla="*/ 168 w 168"/>
                  <a:gd name="T21" fmla="*/ 277 h 277"/>
                </a:gdLst>
                <a:ahLst/>
                <a:cxnLst>
                  <a:cxn ang="T12">
                    <a:pos x="T0" y="T1"/>
                  </a:cxn>
                  <a:cxn ang="T13">
                    <a:pos x="T2" y="T3"/>
                  </a:cxn>
                  <a:cxn ang="T14">
                    <a:pos x="T4" y="T5"/>
                  </a:cxn>
                  <a:cxn ang="T15">
                    <a:pos x="T6" y="T7"/>
                  </a:cxn>
                  <a:cxn ang="T16">
                    <a:pos x="T8" y="T9"/>
                  </a:cxn>
                  <a:cxn ang="T17">
                    <a:pos x="T10" y="T11"/>
                  </a:cxn>
                </a:cxnLst>
                <a:rect l="T18" t="T19" r="T20" b="T21"/>
                <a:pathLst>
                  <a:path w="168" h="277">
                    <a:moveTo>
                      <a:pt x="0" y="277"/>
                    </a:moveTo>
                    <a:lnTo>
                      <a:pt x="0" y="138"/>
                    </a:lnTo>
                    <a:lnTo>
                      <a:pt x="154" y="0"/>
                    </a:lnTo>
                    <a:lnTo>
                      <a:pt x="168" y="14"/>
                    </a:lnTo>
                    <a:lnTo>
                      <a:pt x="139" y="131"/>
                    </a:lnTo>
                    <a:lnTo>
                      <a:pt x="0" y="277"/>
                    </a:lnTo>
                    <a:close/>
                  </a:path>
                </a:pathLst>
              </a:custGeom>
              <a:solidFill>
                <a:srgbClr val="E87A41"/>
              </a:solidFill>
              <a:ln w="9525">
                <a:noFill/>
                <a:round/>
                <a:headEnd/>
                <a:tailEnd/>
              </a:ln>
            </p:spPr>
            <p:txBody>
              <a:bodyPr>
                <a:prstTxWarp prst="textNoShape">
                  <a:avLst/>
                </a:prstTxWarp>
              </a:bodyPr>
              <a:lstStyle/>
              <a:p>
                <a:endParaRPr lang="en-US"/>
              </a:p>
            </p:txBody>
          </p:sp>
          <p:sp>
            <p:nvSpPr>
              <p:cNvPr id="51550" name="Freeform 547"/>
              <p:cNvSpPr>
                <a:spLocks noChangeAspect="1"/>
              </p:cNvSpPr>
              <p:nvPr/>
            </p:nvSpPr>
            <p:spPr bwMode="auto">
              <a:xfrm>
                <a:off x="1750" y="3468"/>
                <a:ext cx="6" cy="19"/>
              </a:xfrm>
              <a:custGeom>
                <a:avLst/>
                <a:gdLst>
                  <a:gd name="T0" fmla="*/ 0 w 51"/>
                  <a:gd name="T1" fmla="*/ 153 h 153"/>
                  <a:gd name="T2" fmla="*/ 51 w 51"/>
                  <a:gd name="T3" fmla="*/ 0 h 153"/>
                  <a:gd name="T4" fmla="*/ 15 w 51"/>
                  <a:gd name="T5" fmla="*/ 145 h 153"/>
                  <a:gd name="T6" fmla="*/ 0 w 51"/>
                  <a:gd name="T7" fmla="*/ 153 h 153"/>
                  <a:gd name="T8" fmla="*/ 0 60000 65536"/>
                  <a:gd name="T9" fmla="*/ 0 60000 65536"/>
                  <a:gd name="T10" fmla="*/ 0 60000 65536"/>
                  <a:gd name="T11" fmla="*/ 0 60000 65536"/>
                  <a:gd name="T12" fmla="*/ 0 w 51"/>
                  <a:gd name="T13" fmla="*/ 0 h 153"/>
                  <a:gd name="T14" fmla="*/ 51 w 51"/>
                  <a:gd name="T15" fmla="*/ 153 h 153"/>
                </a:gdLst>
                <a:ahLst/>
                <a:cxnLst>
                  <a:cxn ang="T8">
                    <a:pos x="T0" y="T1"/>
                  </a:cxn>
                  <a:cxn ang="T9">
                    <a:pos x="T2" y="T3"/>
                  </a:cxn>
                  <a:cxn ang="T10">
                    <a:pos x="T4" y="T5"/>
                  </a:cxn>
                  <a:cxn ang="T11">
                    <a:pos x="T6" y="T7"/>
                  </a:cxn>
                </a:cxnLst>
                <a:rect l="T12" t="T13" r="T14" b="T15"/>
                <a:pathLst>
                  <a:path w="51" h="153">
                    <a:moveTo>
                      <a:pt x="0" y="153"/>
                    </a:moveTo>
                    <a:lnTo>
                      <a:pt x="51" y="0"/>
                    </a:lnTo>
                    <a:lnTo>
                      <a:pt x="15" y="145"/>
                    </a:lnTo>
                    <a:lnTo>
                      <a:pt x="0" y="153"/>
                    </a:lnTo>
                    <a:close/>
                  </a:path>
                </a:pathLst>
              </a:custGeom>
              <a:solidFill>
                <a:srgbClr val="90856D"/>
              </a:solidFill>
              <a:ln w="9525">
                <a:noFill/>
                <a:round/>
                <a:headEnd/>
                <a:tailEnd/>
              </a:ln>
            </p:spPr>
            <p:txBody>
              <a:bodyPr>
                <a:prstTxWarp prst="textNoShape">
                  <a:avLst/>
                </a:prstTxWarp>
              </a:bodyPr>
              <a:lstStyle/>
              <a:p>
                <a:endParaRPr lang="en-US"/>
              </a:p>
            </p:txBody>
          </p:sp>
          <p:sp>
            <p:nvSpPr>
              <p:cNvPr id="51551" name="Freeform 548"/>
              <p:cNvSpPr>
                <a:spLocks noChangeAspect="1"/>
              </p:cNvSpPr>
              <p:nvPr/>
            </p:nvSpPr>
            <p:spPr bwMode="auto">
              <a:xfrm>
                <a:off x="1512" y="3473"/>
                <a:ext cx="8" cy="29"/>
              </a:xfrm>
              <a:custGeom>
                <a:avLst/>
                <a:gdLst>
                  <a:gd name="T0" fmla="*/ 0 w 65"/>
                  <a:gd name="T1" fmla="*/ 234 h 234"/>
                  <a:gd name="T2" fmla="*/ 22 w 65"/>
                  <a:gd name="T3" fmla="*/ 88 h 234"/>
                  <a:gd name="T4" fmla="*/ 65 w 65"/>
                  <a:gd name="T5" fmla="*/ 0 h 234"/>
                  <a:gd name="T6" fmla="*/ 6 w 65"/>
                  <a:gd name="T7" fmla="*/ 226 h 234"/>
                  <a:gd name="T8" fmla="*/ 0 w 65"/>
                  <a:gd name="T9" fmla="*/ 234 h 234"/>
                  <a:gd name="T10" fmla="*/ 0 60000 65536"/>
                  <a:gd name="T11" fmla="*/ 0 60000 65536"/>
                  <a:gd name="T12" fmla="*/ 0 60000 65536"/>
                  <a:gd name="T13" fmla="*/ 0 60000 65536"/>
                  <a:gd name="T14" fmla="*/ 0 60000 65536"/>
                  <a:gd name="T15" fmla="*/ 0 w 65"/>
                  <a:gd name="T16" fmla="*/ 0 h 234"/>
                  <a:gd name="T17" fmla="*/ 65 w 65"/>
                  <a:gd name="T18" fmla="*/ 234 h 234"/>
                </a:gdLst>
                <a:ahLst/>
                <a:cxnLst>
                  <a:cxn ang="T10">
                    <a:pos x="T0" y="T1"/>
                  </a:cxn>
                  <a:cxn ang="T11">
                    <a:pos x="T2" y="T3"/>
                  </a:cxn>
                  <a:cxn ang="T12">
                    <a:pos x="T4" y="T5"/>
                  </a:cxn>
                  <a:cxn ang="T13">
                    <a:pos x="T6" y="T7"/>
                  </a:cxn>
                  <a:cxn ang="T14">
                    <a:pos x="T8" y="T9"/>
                  </a:cxn>
                </a:cxnLst>
                <a:rect l="T15" t="T16" r="T17" b="T18"/>
                <a:pathLst>
                  <a:path w="65" h="234">
                    <a:moveTo>
                      <a:pt x="0" y="234"/>
                    </a:moveTo>
                    <a:lnTo>
                      <a:pt x="22" y="88"/>
                    </a:lnTo>
                    <a:lnTo>
                      <a:pt x="65" y="0"/>
                    </a:lnTo>
                    <a:lnTo>
                      <a:pt x="6" y="226"/>
                    </a:lnTo>
                    <a:lnTo>
                      <a:pt x="0" y="234"/>
                    </a:lnTo>
                    <a:close/>
                  </a:path>
                </a:pathLst>
              </a:custGeom>
              <a:solidFill>
                <a:srgbClr val="1F1A17"/>
              </a:solidFill>
              <a:ln w="9525">
                <a:noFill/>
                <a:round/>
                <a:headEnd/>
                <a:tailEnd/>
              </a:ln>
            </p:spPr>
            <p:txBody>
              <a:bodyPr>
                <a:prstTxWarp prst="textNoShape">
                  <a:avLst/>
                </a:prstTxWarp>
              </a:bodyPr>
              <a:lstStyle/>
              <a:p>
                <a:endParaRPr lang="en-US"/>
              </a:p>
            </p:txBody>
          </p:sp>
          <p:sp>
            <p:nvSpPr>
              <p:cNvPr id="51552" name="Freeform 549"/>
              <p:cNvSpPr>
                <a:spLocks noChangeAspect="1"/>
              </p:cNvSpPr>
              <p:nvPr/>
            </p:nvSpPr>
            <p:spPr bwMode="auto">
              <a:xfrm>
                <a:off x="2004" y="3481"/>
                <a:ext cx="12" cy="29"/>
              </a:xfrm>
              <a:custGeom>
                <a:avLst/>
                <a:gdLst>
                  <a:gd name="T0" fmla="*/ 95 w 95"/>
                  <a:gd name="T1" fmla="*/ 233 h 233"/>
                  <a:gd name="T2" fmla="*/ 0 w 95"/>
                  <a:gd name="T3" fmla="*/ 29 h 233"/>
                  <a:gd name="T4" fmla="*/ 0 w 95"/>
                  <a:gd name="T5" fmla="*/ 0 h 233"/>
                  <a:gd name="T6" fmla="*/ 95 w 95"/>
                  <a:gd name="T7" fmla="*/ 211 h 233"/>
                  <a:gd name="T8" fmla="*/ 95 w 95"/>
                  <a:gd name="T9" fmla="*/ 233 h 233"/>
                  <a:gd name="T10" fmla="*/ 0 60000 65536"/>
                  <a:gd name="T11" fmla="*/ 0 60000 65536"/>
                  <a:gd name="T12" fmla="*/ 0 60000 65536"/>
                  <a:gd name="T13" fmla="*/ 0 60000 65536"/>
                  <a:gd name="T14" fmla="*/ 0 60000 65536"/>
                  <a:gd name="T15" fmla="*/ 0 w 95"/>
                  <a:gd name="T16" fmla="*/ 0 h 233"/>
                  <a:gd name="T17" fmla="*/ 95 w 95"/>
                  <a:gd name="T18" fmla="*/ 233 h 233"/>
                </a:gdLst>
                <a:ahLst/>
                <a:cxnLst>
                  <a:cxn ang="T10">
                    <a:pos x="T0" y="T1"/>
                  </a:cxn>
                  <a:cxn ang="T11">
                    <a:pos x="T2" y="T3"/>
                  </a:cxn>
                  <a:cxn ang="T12">
                    <a:pos x="T4" y="T5"/>
                  </a:cxn>
                  <a:cxn ang="T13">
                    <a:pos x="T6" y="T7"/>
                  </a:cxn>
                  <a:cxn ang="T14">
                    <a:pos x="T8" y="T9"/>
                  </a:cxn>
                </a:cxnLst>
                <a:rect l="T15" t="T16" r="T17" b="T18"/>
                <a:pathLst>
                  <a:path w="95" h="233">
                    <a:moveTo>
                      <a:pt x="95" y="233"/>
                    </a:moveTo>
                    <a:lnTo>
                      <a:pt x="0" y="29"/>
                    </a:lnTo>
                    <a:lnTo>
                      <a:pt x="0" y="0"/>
                    </a:lnTo>
                    <a:lnTo>
                      <a:pt x="95" y="211"/>
                    </a:lnTo>
                    <a:lnTo>
                      <a:pt x="95" y="233"/>
                    </a:lnTo>
                    <a:close/>
                  </a:path>
                </a:pathLst>
              </a:custGeom>
              <a:solidFill>
                <a:srgbClr val="1F1A17"/>
              </a:solidFill>
              <a:ln w="9525">
                <a:noFill/>
                <a:round/>
                <a:headEnd/>
                <a:tailEnd/>
              </a:ln>
            </p:spPr>
            <p:txBody>
              <a:bodyPr>
                <a:prstTxWarp prst="textNoShape">
                  <a:avLst/>
                </a:prstTxWarp>
              </a:bodyPr>
              <a:lstStyle/>
              <a:p>
                <a:endParaRPr lang="en-US"/>
              </a:p>
            </p:txBody>
          </p:sp>
          <p:sp>
            <p:nvSpPr>
              <p:cNvPr id="51553" name="Freeform 550"/>
              <p:cNvSpPr>
                <a:spLocks noChangeAspect="1"/>
              </p:cNvSpPr>
              <p:nvPr/>
            </p:nvSpPr>
            <p:spPr bwMode="auto">
              <a:xfrm>
                <a:off x="992" y="3487"/>
                <a:ext cx="3" cy="8"/>
              </a:xfrm>
              <a:custGeom>
                <a:avLst/>
                <a:gdLst>
                  <a:gd name="T0" fmla="*/ 21 w 21"/>
                  <a:gd name="T1" fmla="*/ 0 h 66"/>
                  <a:gd name="T2" fmla="*/ 0 w 21"/>
                  <a:gd name="T3" fmla="*/ 66 h 66"/>
                  <a:gd name="T4" fmla="*/ 21 w 21"/>
                  <a:gd name="T5" fmla="*/ 0 h 66"/>
                  <a:gd name="T6" fmla="*/ 0 60000 65536"/>
                  <a:gd name="T7" fmla="*/ 0 60000 65536"/>
                  <a:gd name="T8" fmla="*/ 0 60000 65536"/>
                  <a:gd name="T9" fmla="*/ 0 w 21"/>
                  <a:gd name="T10" fmla="*/ 0 h 66"/>
                  <a:gd name="T11" fmla="*/ 21 w 21"/>
                  <a:gd name="T12" fmla="*/ 66 h 66"/>
                </a:gdLst>
                <a:ahLst/>
                <a:cxnLst>
                  <a:cxn ang="T6">
                    <a:pos x="T0" y="T1"/>
                  </a:cxn>
                  <a:cxn ang="T7">
                    <a:pos x="T2" y="T3"/>
                  </a:cxn>
                  <a:cxn ang="T8">
                    <a:pos x="T4" y="T5"/>
                  </a:cxn>
                </a:cxnLst>
                <a:rect l="T9" t="T10" r="T11" b="T12"/>
                <a:pathLst>
                  <a:path w="21" h="66">
                    <a:moveTo>
                      <a:pt x="21" y="0"/>
                    </a:moveTo>
                    <a:lnTo>
                      <a:pt x="0" y="66"/>
                    </a:lnTo>
                    <a:lnTo>
                      <a:pt x="21" y="0"/>
                    </a:lnTo>
                    <a:close/>
                  </a:path>
                </a:pathLst>
              </a:custGeom>
              <a:solidFill>
                <a:srgbClr val="FFFFFF"/>
              </a:solidFill>
              <a:ln w="9525">
                <a:noFill/>
                <a:round/>
                <a:headEnd/>
                <a:tailEnd/>
              </a:ln>
            </p:spPr>
            <p:txBody>
              <a:bodyPr>
                <a:prstTxWarp prst="textNoShape">
                  <a:avLst/>
                </a:prstTxWarp>
              </a:bodyPr>
              <a:lstStyle/>
              <a:p>
                <a:endParaRPr lang="en-US"/>
              </a:p>
            </p:txBody>
          </p:sp>
          <p:sp>
            <p:nvSpPr>
              <p:cNvPr id="51554" name="Freeform 551"/>
              <p:cNvSpPr>
                <a:spLocks noChangeAspect="1"/>
              </p:cNvSpPr>
              <p:nvPr/>
            </p:nvSpPr>
            <p:spPr bwMode="auto">
              <a:xfrm>
                <a:off x="2002" y="3492"/>
                <a:ext cx="22" cy="43"/>
              </a:xfrm>
              <a:custGeom>
                <a:avLst/>
                <a:gdLst>
                  <a:gd name="T0" fmla="*/ 174 w 174"/>
                  <a:gd name="T1" fmla="*/ 334 h 342"/>
                  <a:gd name="T2" fmla="*/ 174 w 174"/>
                  <a:gd name="T3" fmla="*/ 342 h 342"/>
                  <a:gd name="T4" fmla="*/ 131 w 174"/>
                  <a:gd name="T5" fmla="*/ 283 h 342"/>
                  <a:gd name="T6" fmla="*/ 0 w 174"/>
                  <a:gd name="T7" fmla="*/ 29 h 342"/>
                  <a:gd name="T8" fmla="*/ 0 w 174"/>
                  <a:gd name="T9" fmla="*/ 0 h 342"/>
                  <a:gd name="T10" fmla="*/ 168 w 174"/>
                  <a:gd name="T11" fmla="*/ 298 h 342"/>
                  <a:gd name="T12" fmla="*/ 174 w 174"/>
                  <a:gd name="T13" fmla="*/ 334 h 342"/>
                  <a:gd name="T14" fmla="*/ 0 60000 65536"/>
                  <a:gd name="T15" fmla="*/ 0 60000 65536"/>
                  <a:gd name="T16" fmla="*/ 0 60000 65536"/>
                  <a:gd name="T17" fmla="*/ 0 60000 65536"/>
                  <a:gd name="T18" fmla="*/ 0 60000 65536"/>
                  <a:gd name="T19" fmla="*/ 0 60000 65536"/>
                  <a:gd name="T20" fmla="*/ 0 60000 65536"/>
                  <a:gd name="T21" fmla="*/ 0 w 174"/>
                  <a:gd name="T22" fmla="*/ 0 h 342"/>
                  <a:gd name="T23" fmla="*/ 174 w 174"/>
                  <a:gd name="T24" fmla="*/ 342 h 34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74" h="342">
                    <a:moveTo>
                      <a:pt x="174" y="334"/>
                    </a:moveTo>
                    <a:lnTo>
                      <a:pt x="174" y="342"/>
                    </a:lnTo>
                    <a:lnTo>
                      <a:pt x="131" y="283"/>
                    </a:lnTo>
                    <a:lnTo>
                      <a:pt x="0" y="29"/>
                    </a:lnTo>
                    <a:lnTo>
                      <a:pt x="0" y="0"/>
                    </a:lnTo>
                    <a:lnTo>
                      <a:pt x="168" y="298"/>
                    </a:lnTo>
                    <a:lnTo>
                      <a:pt x="174" y="334"/>
                    </a:lnTo>
                    <a:close/>
                  </a:path>
                </a:pathLst>
              </a:custGeom>
              <a:solidFill>
                <a:srgbClr val="1F1A17"/>
              </a:solidFill>
              <a:ln w="9525">
                <a:noFill/>
                <a:round/>
                <a:headEnd/>
                <a:tailEnd/>
              </a:ln>
            </p:spPr>
            <p:txBody>
              <a:bodyPr>
                <a:prstTxWarp prst="textNoShape">
                  <a:avLst/>
                </a:prstTxWarp>
              </a:bodyPr>
              <a:lstStyle/>
              <a:p>
                <a:endParaRPr lang="en-US"/>
              </a:p>
            </p:txBody>
          </p:sp>
          <p:sp>
            <p:nvSpPr>
              <p:cNvPr id="51555" name="Freeform 552"/>
              <p:cNvSpPr>
                <a:spLocks noChangeAspect="1"/>
              </p:cNvSpPr>
              <p:nvPr/>
            </p:nvSpPr>
            <p:spPr bwMode="auto">
              <a:xfrm>
                <a:off x="994" y="3496"/>
                <a:ext cx="2" cy="8"/>
              </a:xfrm>
              <a:custGeom>
                <a:avLst/>
                <a:gdLst>
                  <a:gd name="T0" fmla="*/ 15 w 15"/>
                  <a:gd name="T1" fmla="*/ 0 h 66"/>
                  <a:gd name="T2" fmla="*/ 0 w 15"/>
                  <a:gd name="T3" fmla="*/ 66 h 66"/>
                  <a:gd name="T4" fmla="*/ 15 w 15"/>
                  <a:gd name="T5" fmla="*/ 0 h 66"/>
                  <a:gd name="T6" fmla="*/ 0 60000 65536"/>
                  <a:gd name="T7" fmla="*/ 0 60000 65536"/>
                  <a:gd name="T8" fmla="*/ 0 60000 65536"/>
                  <a:gd name="T9" fmla="*/ 0 w 15"/>
                  <a:gd name="T10" fmla="*/ 0 h 66"/>
                  <a:gd name="T11" fmla="*/ 15 w 15"/>
                  <a:gd name="T12" fmla="*/ 66 h 66"/>
                </a:gdLst>
                <a:ahLst/>
                <a:cxnLst>
                  <a:cxn ang="T6">
                    <a:pos x="T0" y="T1"/>
                  </a:cxn>
                  <a:cxn ang="T7">
                    <a:pos x="T2" y="T3"/>
                  </a:cxn>
                  <a:cxn ang="T8">
                    <a:pos x="T4" y="T5"/>
                  </a:cxn>
                </a:cxnLst>
                <a:rect l="T9" t="T10" r="T11" b="T12"/>
                <a:pathLst>
                  <a:path w="15" h="66">
                    <a:moveTo>
                      <a:pt x="15" y="0"/>
                    </a:moveTo>
                    <a:lnTo>
                      <a:pt x="0" y="66"/>
                    </a:lnTo>
                    <a:lnTo>
                      <a:pt x="15" y="0"/>
                    </a:lnTo>
                    <a:close/>
                  </a:path>
                </a:pathLst>
              </a:custGeom>
              <a:solidFill>
                <a:srgbClr val="FFFFFF"/>
              </a:solidFill>
              <a:ln w="9525">
                <a:noFill/>
                <a:round/>
                <a:headEnd/>
                <a:tailEnd/>
              </a:ln>
            </p:spPr>
            <p:txBody>
              <a:bodyPr>
                <a:prstTxWarp prst="textNoShape">
                  <a:avLst/>
                </a:prstTxWarp>
              </a:bodyPr>
              <a:lstStyle/>
              <a:p>
                <a:endParaRPr lang="en-US"/>
              </a:p>
            </p:txBody>
          </p:sp>
          <p:sp>
            <p:nvSpPr>
              <p:cNvPr id="51556" name="Freeform 553"/>
              <p:cNvSpPr>
                <a:spLocks noChangeAspect="1"/>
              </p:cNvSpPr>
              <p:nvPr/>
            </p:nvSpPr>
            <p:spPr bwMode="auto">
              <a:xfrm>
                <a:off x="1781" y="3501"/>
                <a:ext cx="18" cy="26"/>
              </a:xfrm>
              <a:custGeom>
                <a:avLst/>
                <a:gdLst>
                  <a:gd name="T0" fmla="*/ 0 w 146"/>
                  <a:gd name="T1" fmla="*/ 211 h 211"/>
                  <a:gd name="T2" fmla="*/ 29 w 146"/>
                  <a:gd name="T3" fmla="*/ 124 h 211"/>
                  <a:gd name="T4" fmla="*/ 21 w 146"/>
                  <a:gd name="T5" fmla="*/ 131 h 211"/>
                  <a:gd name="T6" fmla="*/ 29 w 146"/>
                  <a:gd name="T7" fmla="*/ 146 h 211"/>
                  <a:gd name="T8" fmla="*/ 146 w 146"/>
                  <a:gd name="T9" fmla="*/ 0 h 211"/>
                  <a:gd name="T10" fmla="*/ 44 w 146"/>
                  <a:gd name="T11" fmla="*/ 174 h 211"/>
                  <a:gd name="T12" fmla="*/ 0 w 146"/>
                  <a:gd name="T13" fmla="*/ 211 h 211"/>
                  <a:gd name="T14" fmla="*/ 0 60000 65536"/>
                  <a:gd name="T15" fmla="*/ 0 60000 65536"/>
                  <a:gd name="T16" fmla="*/ 0 60000 65536"/>
                  <a:gd name="T17" fmla="*/ 0 60000 65536"/>
                  <a:gd name="T18" fmla="*/ 0 60000 65536"/>
                  <a:gd name="T19" fmla="*/ 0 60000 65536"/>
                  <a:gd name="T20" fmla="*/ 0 60000 65536"/>
                  <a:gd name="T21" fmla="*/ 0 w 146"/>
                  <a:gd name="T22" fmla="*/ 0 h 211"/>
                  <a:gd name="T23" fmla="*/ 146 w 146"/>
                  <a:gd name="T24" fmla="*/ 211 h 21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6" h="211">
                    <a:moveTo>
                      <a:pt x="0" y="211"/>
                    </a:moveTo>
                    <a:lnTo>
                      <a:pt x="29" y="124"/>
                    </a:lnTo>
                    <a:lnTo>
                      <a:pt x="21" y="131"/>
                    </a:lnTo>
                    <a:lnTo>
                      <a:pt x="29" y="146"/>
                    </a:lnTo>
                    <a:lnTo>
                      <a:pt x="146" y="0"/>
                    </a:lnTo>
                    <a:lnTo>
                      <a:pt x="44" y="174"/>
                    </a:lnTo>
                    <a:lnTo>
                      <a:pt x="0" y="211"/>
                    </a:lnTo>
                    <a:close/>
                  </a:path>
                </a:pathLst>
              </a:custGeom>
              <a:solidFill>
                <a:srgbClr val="90856D"/>
              </a:solidFill>
              <a:ln w="9525">
                <a:noFill/>
                <a:round/>
                <a:headEnd/>
                <a:tailEnd/>
              </a:ln>
            </p:spPr>
            <p:txBody>
              <a:bodyPr>
                <a:prstTxWarp prst="textNoShape">
                  <a:avLst/>
                </a:prstTxWarp>
              </a:bodyPr>
              <a:lstStyle/>
              <a:p>
                <a:endParaRPr lang="en-US"/>
              </a:p>
            </p:txBody>
          </p:sp>
          <p:sp>
            <p:nvSpPr>
              <p:cNvPr id="51557" name="Freeform 554"/>
              <p:cNvSpPr>
                <a:spLocks noChangeAspect="1"/>
              </p:cNvSpPr>
              <p:nvPr/>
            </p:nvSpPr>
            <p:spPr bwMode="auto">
              <a:xfrm>
                <a:off x="1752" y="3502"/>
                <a:ext cx="20" cy="37"/>
              </a:xfrm>
              <a:custGeom>
                <a:avLst/>
                <a:gdLst>
                  <a:gd name="T0" fmla="*/ 29 w 160"/>
                  <a:gd name="T1" fmla="*/ 232 h 298"/>
                  <a:gd name="T2" fmla="*/ 36 w 160"/>
                  <a:gd name="T3" fmla="*/ 262 h 298"/>
                  <a:gd name="T4" fmla="*/ 36 w 160"/>
                  <a:gd name="T5" fmla="*/ 283 h 298"/>
                  <a:gd name="T6" fmla="*/ 0 w 160"/>
                  <a:gd name="T7" fmla="*/ 298 h 298"/>
                  <a:gd name="T8" fmla="*/ 94 w 160"/>
                  <a:gd name="T9" fmla="*/ 43 h 298"/>
                  <a:gd name="T10" fmla="*/ 123 w 160"/>
                  <a:gd name="T11" fmla="*/ 43 h 298"/>
                  <a:gd name="T12" fmla="*/ 160 w 160"/>
                  <a:gd name="T13" fmla="*/ 0 h 298"/>
                  <a:gd name="T14" fmla="*/ 80 w 160"/>
                  <a:gd name="T15" fmla="*/ 182 h 298"/>
                  <a:gd name="T16" fmla="*/ 29 w 160"/>
                  <a:gd name="T17" fmla="*/ 232 h 29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60"/>
                  <a:gd name="T28" fmla="*/ 0 h 298"/>
                  <a:gd name="T29" fmla="*/ 160 w 160"/>
                  <a:gd name="T30" fmla="*/ 298 h 29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60" h="298">
                    <a:moveTo>
                      <a:pt x="29" y="232"/>
                    </a:moveTo>
                    <a:lnTo>
                      <a:pt x="36" y="262"/>
                    </a:lnTo>
                    <a:lnTo>
                      <a:pt x="36" y="283"/>
                    </a:lnTo>
                    <a:lnTo>
                      <a:pt x="0" y="298"/>
                    </a:lnTo>
                    <a:lnTo>
                      <a:pt x="94" y="43"/>
                    </a:lnTo>
                    <a:lnTo>
                      <a:pt x="123" y="43"/>
                    </a:lnTo>
                    <a:lnTo>
                      <a:pt x="160" y="0"/>
                    </a:lnTo>
                    <a:lnTo>
                      <a:pt x="80" y="182"/>
                    </a:lnTo>
                    <a:lnTo>
                      <a:pt x="29" y="232"/>
                    </a:lnTo>
                    <a:close/>
                  </a:path>
                </a:pathLst>
              </a:custGeom>
              <a:solidFill>
                <a:srgbClr val="90856D"/>
              </a:solidFill>
              <a:ln w="9525">
                <a:noFill/>
                <a:round/>
                <a:headEnd/>
                <a:tailEnd/>
              </a:ln>
            </p:spPr>
            <p:txBody>
              <a:bodyPr>
                <a:prstTxWarp prst="textNoShape">
                  <a:avLst/>
                </a:prstTxWarp>
              </a:bodyPr>
              <a:lstStyle/>
              <a:p>
                <a:endParaRPr lang="en-US"/>
              </a:p>
            </p:txBody>
          </p:sp>
          <p:sp>
            <p:nvSpPr>
              <p:cNvPr id="51558" name="Freeform 555"/>
              <p:cNvSpPr>
                <a:spLocks noChangeAspect="1"/>
              </p:cNvSpPr>
              <p:nvPr/>
            </p:nvSpPr>
            <p:spPr bwMode="auto">
              <a:xfrm>
                <a:off x="1737" y="3513"/>
                <a:ext cx="21" cy="29"/>
              </a:xfrm>
              <a:custGeom>
                <a:avLst/>
                <a:gdLst>
                  <a:gd name="T0" fmla="*/ 45 w 168"/>
                  <a:gd name="T1" fmla="*/ 234 h 234"/>
                  <a:gd name="T2" fmla="*/ 0 w 168"/>
                  <a:gd name="T3" fmla="*/ 234 h 234"/>
                  <a:gd name="T4" fmla="*/ 168 w 168"/>
                  <a:gd name="T5" fmla="*/ 0 h 234"/>
                  <a:gd name="T6" fmla="*/ 73 w 168"/>
                  <a:gd name="T7" fmla="*/ 191 h 234"/>
                  <a:gd name="T8" fmla="*/ 45 w 168"/>
                  <a:gd name="T9" fmla="*/ 234 h 234"/>
                  <a:gd name="T10" fmla="*/ 0 60000 65536"/>
                  <a:gd name="T11" fmla="*/ 0 60000 65536"/>
                  <a:gd name="T12" fmla="*/ 0 60000 65536"/>
                  <a:gd name="T13" fmla="*/ 0 60000 65536"/>
                  <a:gd name="T14" fmla="*/ 0 60000 65536"/>
                  <a:gd name="T15" fmla="*/ 0 w 168"/>
                  <a:gd name="T16" fmla="*/ 0 h 234"/>
                  <a:gd name="T17" fmla="*/ 168 w 168"/>
                  <a:gd name="T18" fmla="*/ 234 h 234"/>
                </a:gdLst>
                <a:ahLst/>
                <a:cxnLst>
                  <a:cxn ang="T10">
                    <a:pos x="T0" y="T1"/>
                  </a:cxn>
                  <a:cxn ang="T11">
                    <a:pos x="T2" y="T3"/>
                  </a:cxn>
                  <a:cxn ang="T12">
                    <a:pos x="T4" y="T5"/>
                  </a:cxn>
                  <a:cxn ang="T13">
                    <a:pos x="T6" y="T7"/>
                  </a:cxn>
                  <a:cxn ang="T14">
                    <a:pos x="T8" y="T9"/>
                  </a:cxn>
                </a:cxnLst>
                <a:rect l="T15" t="T16" r="T17" b="T18"/>
                <a:pathLst>
                  <a:path w="168" h="234">
                    <a:moveTo>
                      <a:pt x="45" y="234"/>
                    </a:moveTo>
                    <a:lnTo>
                      <a:pt x="0" y="234"/>
                    </a:lnTo>
                    <a:lnTo>
                      <a:pt x="168" y="0"/>
                    </a:lnTo>
                    <a:lnTo>
                      <a:pt x="73" y="191"/>
                    </a:lnTo>
                    <a:lnTo>
                      <a:pt x="45" y="234"/>
                    </a:lnTo>
                    <a:close/>
                  </a:path>
                </a:pathLst>
              </a:custGeom>
              <a:solidFill>
                <a:srgbClr val="90856D"/>
              </a:solidFill>
              <a:ln w="9525">
                <a:noFill/>
                <a:round/>
                <a:headEnd/>
                <a:tailEnd/>
              </a:ln>
            </p:spPr>
            <p:txBody>
              <a:bodyPr>
                <a:prstTxWarp prst="textNoShape">
                  <a:avLst/>
                </a:prstTxWarp>
              </a:bodyPr>
              <a:lstStyle/>
              <a:p>
                <a:endParaRPr lang="en-US"/>
              </a:p>
            </p:txBody>
          </p:sp>
          <p:sp>
            <p:nvSpPr>
              <p:cNvPr id="51559" name="Freeform 556"/>
              <p:cNvSpPr>
                <a:spLocks noChangeAspect="1"/>
              </p:cNvSpPr>
              <p:nvPr/>
            </p:nvSpPr>
            <p:spPr bwMode="auto">
              <a:xfrm>
                <a:off x="1801" y="3514"/>
                <a:ext cx="16" cy="44"/>
              </a:xfrm>
              <a:custGeom>
                <a:avLst/>
                <a:gdLst>
                  <a:gd name="T0" fmla="*/ 109 w 132"/>
                  <a:gd name="T1" fmla="*/ 22 h 357"/>
                  <a:gd name="T2" fmla="*/ 73 w 132"/>
                  <a:gd name="T3" fmla="*/ 29 h 357"/>
                  <a:gd name="T4" fmla="*/ 15 w 132"/>
                  <a:gd name="T5" fmla="*/ 168 h 357"/>
                  <a:gd name="T6" fmla="*/ 7 w 132"/>
                  <a:gd name="T7" fmla="*/ 263 h 357"/>
                  <a:gd name="T8" fmla="*/ 15 w 132"/>
                  <a:gd name="T9" fmla="*/ 357 h 357"/>
                  <a:gd name="T10" fmla="*/ 0 w 132"/>
                  <a:gd name="T11" fmla="*/ 284 h 357"/>
                  <a:gd name="T12" fmla="*/ 7 w 132"/>
                  <a:gd name="T13" fmla="*/ 117 h 357"/>
                  <a:gd name="T14" fmla="*/ 58 w 132"/>
                  <a:gd name="T15" fmla="*/ 29 h 357"/>
                  <a:gd name="T16" fmla="*/ 109 w 132"/>
                  <a:gd name="T17" fmla="*/ 0 h 357"/>
                  <a:gd name="T18" fmla="*/ 132 w 132"/>
                  <a:gd name="T19" fmla="*/ 0 h 357"/>
                  <a:gd name="T20" fmla="*/ 109 w 132"/>
                  <a:gd name="T21" fmla="*/ 22 h 35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32"/>
                  <a:gd name="T34" fmla="*/ 0 h 357"/>
                  <a:gd name="T35" fmla="*/ 132 w 132"/>
                  <a:gd name="T36" fmla="*/ 357 h 35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32" h="357">
                    <a:moveTo>
                      <a:pt x="109" y="22"/>
                    </a:moveTo>
                    <a:lnTo>
                      <a:pt x="73" y="29"/>
                    </a:lnTo>
                    <a:lnTo>
                      <a:pt x="15" y="168"/>
                    </a:lnTo>
                    <a:lnTo>
                      <a:pt x="7" y="263"/>
                    </a:lnTo>
                    <a:lnTo>
                      <a:pt x="15" y="357"/>
                    </a:lnTo>
                    <a:lnTo>
                      <a:pt x="0" y="284"/>
                    </a:lnTo>
                    <a:lnTo>
                      <a:pt x="7" y="117"/>
                    </a:lnTo>
                    <a:lnTo>
                      <a:pt x="58" y="29"/>
                    </a:lnTo>
                    <a:lnTo>
                      <a:pt x="109" y="0"/>
                    </a:lnTo>
                    <a:lnTo>
                      <a:pt x="132" y="0"/>
                    </a:lnTo>
                    <a:lnTo>
                      <a:pt x="109" y="22"/>
                    </a:lnTo>
                    <a:close/>
                  </a:path>
                </a:pathLst>
              </a:custGeom>
              <a:solidFill>
                <a:srgbClr val="90856D"/>
              </a:solidFill>
              <a:ln w="9525">
                <a:noFill/>
                <a:round/>
                <a:headEnd/>
                <a:tailEnd/>
              </a:ln>
            </p:spPr>
            <p:txBody>
              <a:bodyPr>
                <a:prstTxWarp prst="textNoShape">
                  <a:avLst/>
                </a:prstTxWarp>
              </a:bodyPr>
              <a:lstStyle/>
              <a:p>
                <a:endParaRPr lang="en-US"/>
              </a:p>
            </p:txBody>
          </p:sp>
          <p:sp>
            <p:nvSpPr>
              <p:cNvPr id="51560" name="Freeform 557"/>
              <p:cNvSpPr>
                <a:spLocks noChangeAspect="1"/>
              </p:cNvSpPr>
              <p:nvPr/>
            </p:nvSpPr>
            <p:spPr bwMode="auto">
              <a:xfrm>
                <a:off x="1810" y="3522"/>
                <a:ext cx="3" cy="5"/>
              </a:xfrm>
              <a:custGeom>
                <a:avLst/>
                <a:gdLst>
                  <a:gd name="T0" fmla="*/ 22 w 22"/>
                  <a:gd name="T1" fmla="*/ 0 h 43"/>
                  <a:gd name="T2" fmla="*/ 0 w 22"/>
                  <a:gd name="T3" fmla="*/ 43 h 43"/>
                  <a:gd name="T4" fmla="*/ 22 w 22"/>
                  <a:gd name="T5" fmla="*/ 0 h 43"/>
                  <a:gd name="T6" fmla="*/ 0 60000 65536"/>
                  <a:gd name="T7" fmla="*/ 0 60000 65536"/>
                  <a:gd name="T8" fmla="*/ 0 60000 65536"/>
                  <a:gd name="T9" fmla="*/ 0 w 22"/>
                  <a:gd name="T10" fmla="*/ 0 h 43"/>
                  <a:gd name="T11" fmla="*/ 22 w 22"/>
                  <a:gd name="T12" fmla="*/ 43 h 43"/>
                </a:gdLst>
                <a:ahLst/>
                <a:cxnLst>
                  <a:cxn ang="T6">
                    <a:pos x="T0" y="T1"/>
                  </a:cxn>
                  <a:cxn ang="T7">
                    <a:pos x="T2" y="T3"/>
                  </a:cxn>
                  <a:cxn ang="T8">
                    <a:pos x="T4" y="T5"/>
                  </a:cxn>
                </a:cxnLst>
                <a:rect l="T9" t="T10" r="T11" b="T12"/>
                <a:pathLst>
                  <a:path w="22" h="43">
                    <a:moveTo>
                      <a:pt x="22" y="0"/>
                    </a:moveTo>
                    <a:lnTo>
                      <a:pt x="0" y="43"/>
                    </a:lnTo>
                    <a:lnTo>
                      <a:pt x="22" y="0"/>
                    </a:lnTo>
                    <a:close/>
                  </a:path>
                </a:pathLst>
              </a:custGeom>
              <a:solidFill>
                <a:srgbClr val="FFFFFF"/>
              </a:solidFill>
              <a:ln w="9525">
                <a:noFill/>
                <a:round/>
                <a:headEnd/>
                <a:tailEnd/>
              </a:ln>
            </p:spPr>
            <p:txBody>
              <a:bodyPr>
                <a:prstTxWarp prst="textNoShape">
                  <a:avLst/>
                </a:prstTxWarp>
              </a:bodyPr>
              <a:lstStyle/>
              <a:p>
                <a:endParaRPr lang="en-US"/>
              </a:p>
            </p:txBody>
          </p:sp>
          <p:sp>
            <p:nvSpPr>
              <p:cNvPr id="51561" name="Freeform 558"/>
              <p:cNvSpPr>
                <a:spLocks noChangeAspect="1"/>
              </p:cNvSpPr>
              <p:nvPr/>
            </p:nvSpPr>
            <p:spPr bwMode="auto">
              <a:xfrm>
                <a:off x="1866" y="3522"/>
                <a:ext cx="4" cy="56"/>
              </a:xfrm>
              <a:custGeom>
                <a:avLst/>
                <a:gdLst>
                  <a:gd name="T0" fmla="*/ 29 w 29"/>
                  <a:gd name="T1" fmla="*/ 408 h 451"/>
                  <a:gd name="T2" fmla="*/ 29 w 29"/>
                  <a:gd name="T3" fmla="*/ 451 h 451"/>
                  <a:gd name="T4" fmla="*/ 21 w 29"/>
                  <a:gd name="T5" fmla="*/ 451 h 451"/>
                  <a:gd name="T6" fmla="*/ 0 w 29"/>
                  <a:gd name="T7" fmla="*/ 0 h 451"/>
                  <a:gd name="T8" fmla="*/ 7 w 29"/>
                  <a:gd name="T9" fmla="*/ 0 h 451"/>
                  <a:gd name="T10" fmla="*/ 29 w 29"/>
                  <a:gd name="T11" fmla="*/ 408 h 451"/>
                  <a:gd name="T12" fmla="*/ 0 60000 65536"/>
                  <a:gd name="T13" fmla="*/ 0 60000 65536"/>
                  <a:gd name="T14" fmla="*/ 0 60000 65536"/>
                  <a:gd name="T15" fmla="*/ 0 60000 65536"/>
                  <a:gd name="T16" fmla="*/ 0 60000 65536"/>
                  <a:gd name="T17" fmla="*/ 0 60000 65536"/>
                  <a:gd name="T18" fmla="*/ 0 w 29"/>
                  <a:gd name="T19" fmla="*/ 0 h 451"/>
                  <a:gd name="T20" fmla="*/ 29 w 29"/>
                  <a:gd name="T21" fmla="*/ 451 h 451"/>
                </a:gdLst>
                <a:ahLst/>
                <a:cxnLst>
                  <a:cxn ang="T12">
                    <a:pos x="T0" y="T1"/>
                  </a:cxn>
                  <a:cxn ang="T13">
                    <a:pos x="T2" y="T3"/>
                  </a:cxn>
                  <a:cxn ang="T14">
                    <a:pos x="T4" y="T5"/>
                  </a:cxn>
                  <a:cxn ang="T15">
                    <a:pos x="T6" y="T7"/>
                  </a:cxn>
                  <a:cxn ang="T16">
                    <a:pos x="T8" y="T9"/>
                  </a:cxn>
                  <a:cxn ang="T17">
                    <a:pos x="T10" y="T11"/>
                  </a:cxn>
                </a:cxnLst>
                <a:rect l="T18" t="T19" r="T20" b="T21"/>
                <a:pathLst>
                  <a:path w="29" h="451">
                    <a:moveTo>
                      <a:pt x="29" y="408"/>
                    </a:moveTo>
                    <a:lnTo>
                      <a:pt x="29" y="451"/>
                    </a:lnTo>
                    <a:lnTo>
                      <a:pt x="21" y="451"/>
                    </a:lnTo>
                    <a:lnTo>
                      <a:pt x="0" y="0"/>
                    </a:lnTo>
                    <a:lnTo>
                      <a:pt x="7" y="0"/>
                    </a:lnTo>
                    <a:lnTo>
                      <a:pt x="29" y="408"/>
                    </a:lnTo>
                    <a:close/>
                  </a:path>
                </a:pathLst>
              </a:custGeom>
              <a:solidFill>
                <a:srgbClr val="1F1A17"/>
              </a:solidFill>
              <a:ln w="9525">
                <a:noFill/>
                <a:round/>
                <a:headEnd/>
                <a:tailEnd/>
              </a:ln>
            </p:spPr>
            <p:txBody>
              <a:bodyPr>
                <a:prstTxWarp prst="textNoShape">
                  <a:avLst/>
                </a:prstTxWarp>
              </a:bodyPr>
              <a:lstStyle/>
              <a:p>
                <a:endParaRPr lang="en-US"/>
              </a:p>
            </p:txBody>
          </p:sp>
          <p:sp>
            <p:nvSpPr>
              <p:cNvPr id="51562" name="Freeform 559"/>
              <p:cNvSpPr>
                <a:spLocks noChangeAspect="1"/>
              </p:cNvSpPr>
              <p:nvPr/>
            </p:nvSpPr>
            <p:spPr bwMode="auto">
              <a:xfrm>
                <a:off x="1521" y="3525"/>
                <a:ext cx="4" cy="10"/>
              </a:xfrm>
              <a:custGeom>
                <a:avLst/>
                <a:gdLst>
                  <a:gd name="T0" fmla="*/ 0 w 30"/>
                  <a:gd name="T1" fmla="*/ 80 h 80"/>
                  <a:gd name="T2" fmla="*/ 22 w 30"/>
                  <a:gd name="T3" fmla="*/ 0 h 80"/>
                  <a:gd name="T4" fmla="*/ 30 w 30"/>
                  <a:gd name="T5" fmla="*/ 7 h 80"/>
                  <a:gd name="T6" fmla="*/ 0 w 30"/>
                  <a:gd name="T7" fmla="*/ 80 h 80"/>
                  <a:gd name="T8" fmla="*/ 0 60000 65536"/>
                  <a:gd name="T9" fmla="*/ 0 60000 65536"/>
                  <a:gd name="T10" fmla="*/ 0 60000 65536"/>
                  <a:gd name="T11" fmla="*/ 0 60000 65536"/>
                  <a:gd name="T12" fmla="*/ 0 w 30"/>
                  <a:gd name="T13" fmla="*/ 0 h 80"/>
                  <a:gd name="T14" fmla="*/ 30 w 30"/>
                  <a:gd name="T15" fmla="*/ 80 h 80"/>
                </a:gdLst>
                <a:ahLst/>
                <a:cxnLst>
                  <a:cxn ang="T8">
                    <a:pos x="T0" y="T1"/>
                  </a:cxn>
                  <a:cxn ang="T9">
                    <a:pos x="T2" y="T3"/>
                  </a:cxn>
                  <a:cxn ang="T10">
                    <a:pos x="T4" y="T5"/>
                  </a:cxn>
                  <a:cxn ang="T11">
                    <a:pos x="T6" y="T7"/>
                  </a:cxn>
                </a:cxnLst>
                <a:rect l="T12" t="T13" r="T14" b="T15"/>
                <a:pathLst>
                  <a:path w="30" h="80">
                    <a:moveTo>
                      <a:pt x="0" y="80"/>
                    </a:moveTo>
                    <a:lnTo>
                      <a:pt x="22" y="0"/>
                    </a:lnTo>
                    <a:lnTo>
                      <a:pt x="30" y="7"/>
                    </a:lnTo>
                    <a:lnTo>
                      <a:pt x="0" y="80"/>
                    </a:lnTo>
                    <a:close/>
                  </a:path>
                </a:pathLst>
              </a:custGeom>
              <a:solidFill>
                <a:srgbClr val="1F1A17"/>
              </a:solidFill>
              <a:ln w="9525">
                <a:noFill/>
                <a:round/>
                <a:headEnd/>
                <a:tailEnd/>
              </a:ln>
            </p:spPr>
            <p:txBody>
              <a:bodyPr>
                <a:prstTxWarp prst="textNoShape">
                  <a:avLst/>
                </a:prstTxWarp>
              </a:bodyPr>
              <a:lstStyle/>
              <a:p>
                <a:endParaRPr lang="en-US"/>
              </a:p>
            </p:txBody>
          </p:sp>
          <p:sp>
            <p:nvSpPr>
              <p:cNvPr id="51563" name="Freeform 560"/>
              <p:cNvSpPr>
                <a:spLocks noChangeAspect="1"/>
              </p:cNvSpPr>
              <p:nvPr/>
            </p:nvSpPr>
            <p:spPr bwMode="auto">
              <a:xfrm>
                <a:off x="1782" y="3527"/>
                <a:ext cx="14" cy="27"/>
              </a:xfrm>
              <a:custGeom>
                <a:avLst/>
                <a:gdLst>
                  <a:gd name="T0" fmla="*/ 110 w 117"/>
                  <a:gd name="T1" fmla="*/ 146 h 211"/>
                  <a:gd name="T2" fmla="*/ 88 w 117"/>
                  <a:gd name="T3" fmla="*/ 125 h 211"/>
                  <a:gd name="T4" fmla="*/ 73 w 117"/>
                  <a:gd name="T5" fmla="*/ 125 h 211"/>
                  <a:gd name="T6" fmla="*/ 66 w 117"/>
                  <a:gd name="T7" fmla="*/ 131 h 211"/>
                  <a:gd name="T8" fmla="*/ 117 w 117"/>
                  <a:gd name="T9" fmla="*/ 211 h 211"/>
                  <a:gd name="T10" fmla="*/ 51 w 117"/>
                  <a:gd name="T11" fmla="*/ 168 h 211"/>
                  <a:gd name="T12" fmla="*/ 0 w 117"/>
                  <a:gd name="T13" fmla="*/ 80 h 211"/>
                  <a:gd name="T14" fmla="*/ 22 w 117"/>
                  <a:gd name="T15" fmla="*/ 37 h 211"/>
                  <a:gd name="T16" fmla="*/ 88 w 117"/>
                  <a:gd name="T17" fmla="*/ 0 h 211"/>
                  <a:gd name="T18" fmla="*/ 110 w 117"/>
                  <a:gd name="T19" fmla="*/ 0 h 211"/>
                  <a:gd name="T20" fmla="*/ 110 w 117"/>
                  <a:gd name="T21" fmla="*/ 146 h 21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7"/>
                  <a:gd name="T34" fmla="*/ 0 h 211"/>
                  <a:gd name="T35" fmla="*/ 117 w 117"/>
                  <a:gd name="T36" fmla="*/ 211 h 21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7" h="211">
                    <a:moveTo>
                      <a:pt x="110" y="146"/>
                    </a:moveTo>
                    <a:lnTo>
                      <a:pt x="88" y="125"/>
                    </a:lnTo>
                    <a:lnTo>
                      <a:pt x="73" y="125"/>
                    </a:lnTo>
                    <a:lnTo>
                      <a:pt x="66" y="131"/>
                    </a:lnTo>
                    <a:lnTo>
                      <a:pt x="117" y="211"/>
                    </a:lnTo>
                    <a:lnTo>
                      <a:pt x="51" y="168"/>
                    </a:lnTo>
                    <a:lnTo>
                      <a:pt x="0" y="80"/>
                    </a:lnTo>
                    <a:lnTo>
                      <a:pt x="22" y="37"/>
                    </a:lnTo>
                    <a:lnTo>
                      <a:pt x="88" y="0"/>
                    </a:lnTo>
                    <a:lnTo>
                      <a:pt x="110" y="0"/>
                    </a:lnTo>
                    <a:lnTo>
                      <a:pt x="110" y="146"/>
                    </a:lnTo>
                    <a:close/>
                  </a:path>
                </a:pathLst>
              </a:custGeom>
              <a:solidFill>
                <a:srgbClr val="90856D"/>
              </a:solidFill>
              <a:ln w="9525">
                <a:noFill/>
                <a:round/>
                <a:headEnd/>
                <a:tailEnd/>
              </a:ln>
            </p:spPr>
            <p:txBody>
              <a:bodyPr>
                <a:prstTxWarp prst="textNoShape">
                  <a:avLst/>
                </a:prstTxWarp>
              </a:bodyPr>
              <a:lstStyle/>
              <a:p>
                <a:endParaRPr lang="en-US"/>
              </a:p>
            </p:txBody>
          </p:sp>
          <p:sp>
            <p:nvSpPr>
              <p:cNvPr id="51564" name="Freeform 561"/>
              <p:cNvSpPr>
                <a:spLocks noChangeAspect="1"/>
              </p:cNvSpPr>
              <p:nvPr/>
            </p:nvSpPr>
            <p:spPr bwMode="auto">
              <a:xfrm>
                <a:off x="1811" y="3529"/>
                <a:ext cx="3" cy="26"/>
              </a:xfrm>
              <a:custGeom>
                <a:avLst/>
                <a:gdLst>
                  <a:gd name="T0" fmla="*/ 0 w 23"/>
                  <a:gd name="T1" fmla="*/ 80 h 211"/>
                  <a:gd name="T2" fmla="*/ 23 w 23"/>
                  <a:gd name="T3" fmla="*/ 0 h 211"/>
                  <a:gd name="T4" fmla="*/ 0 w 23"/>
                  <a:gd name="T5" fmla="*/ 211 h 211"/>
                  <a:gd name="T6" fmla="*/ 0 w 23"/>
                  <a:gd name="T7" fmla="*/ 80 h 211"/>
                  <a:gd name="T8" fmla="*/ 0 60000 65536"/>
                  <a:gd name="T9" fmla="*/ 0 60000 65536"/>
                  <a:gd name="T10" fmla="*/ 0 60000 65536"/>
                  <a:gd name="T11" fmla="*/ 0 60000 65536"/>
                  <a:gd name="T12" fmla="*/ 0 w 23"/>
                  <a:gd name="T13" fmla="*/ 0 h 211"/>
                  <a:gd name="T14" fmla="*/ 23 w 23"/>
                  <a:gd name="T15" fmla="*/ 211 h 211"/>
                </a:gdLst>
                <a:ahLst/>
                <a:cxnLst>
                  <a:cxn ang="T8">
                    <a:pos x="T0" y="T1"/>
                  </a:cxn>
                  <a:cxn ang="T9">
                    <a:pos x="T2" y="T3"/>
                  </a:cxn>
                  <a:cxn ang="T10">
                    <a:pos x="T4" y="T5"/>
                  </a:cxn>
                  <a:cxn ang="T11">
                    <a:pos x="T6" y="T7"/>
                  </a:cxn>
                </a:cxnLst>
                <a:rect l="T12" t="T13" r="T14" b="T15"/>
                <a:pathLst>
                  <a:path w="23" h="211">
                    <a:moveTo>
                      <a:pt x="0" y="80"/>
                    </a:moveTo>
                    <a:lnTo>
                      <a:pt x="23" y="0"/>
                    </a:lnTo>
                    <a:lnTo>
                      <a:pt x="0" y="211"/>
                    </a:lnTo>
                    <a:lnTo>
                      <a:pt x="0" y="80"/>
                    </a:lnTo>
                    <a:close/>
                  </a:path>
                </a:pathLst>
              </a:custGeom>
              <a:solidFill>
                <a:srgbClr val="90856D"/>
              </a:solidFill>
              <a:ln w="9525">
                <a:noFill/>
                <a:round/>
                <a:headEnd/>
                <a:tailEnd/>
              </a:ln>
            </p:spPr>
            <p:txBody>
              <a:bodyPr>
                <a:prstTxWarp prst="textNoShape">
                  <a:avLst/>
                </a:prstTxWarp>
              </a:bodyPr>
              <a:lstStyle/>
              <a:p>
                <a:endParaRPr lang="en-US"/>
              </a:p>
            </p:txBody>
          </p:sp>
          <p:sp>
            <p:nvSpPr>
              <p:cNvPr id="51565" name="Freeform 562"/>
              <p:cNvSpPr>
                <a:spLocks noChangeAspect="1"/>
              </p:cNvSpPr>
              <p:nvPr/>
            </p:nvSpPr>
            <p:spPr bwMode="auto">
              <a:xfrm>
                <a:off x="1814" y="3536"/>
                <a:ext cx="17" cy="69"/>
              </a:xfrm>
              <a:custGeom>
                <a:avLst/>
                <a:gdLst>
                  <a:gd name="T0" fmla="*/ 86 w 138"/>
                  <a:gd name="T1" fmla="*/ 356 h 545"/>
                  <a:gd name="T2" fmla="*/ 115 w 138"/>
                  <a:gd name="T3" fmla="*/ 385 h 545"/>
                  <a:gd name="T4" fmla="*/ 138 w 138"/>
                  <a:gd name="T5" fmla="*/ 509 h 545"/>
                  <a:gd name="T6" fmla="*/ 138 w 138"/>
                  <a:gd name="T7" fmla="*/ 545 h 545"/>
                  <a:gd name="T8" fmla="*/ 72 w 138"/>
                  <a:gd name="T9" fmla="*/ 356 h 545"/>
                  <a:gd name="T10" fmla="*/ 0 w 138"/>
                  <a:gd name="T11" fmla="*/ 268 h 545"/>
                  <a:gd name="T12" fmla="*/ 29 w 138"/>
                  <a:gd name="T13" fmla="*/ 0 h 545"/>
                  <a:gd name="T14" fmla="*/ 72 w 138"/>
                  <a:gd name="T15" fmla="*/ 327 h 545"/>
                  <a:gd name="T16" fmla="*/ 86 w 138"/>
                  <a:gd name="T17" fmla="*/ 356 h 54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38"/>
                  <a:gd name="T28" fmla="*/ 0 h 545"/>
                  <a:gd name="T29" fmla="*/ 138 w 138"/>
                  <a:gd name="T30" fmla="*/ 545 h 54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38" h="545">
                    <a:moveTo>
                      <a:pt x="86" y="356"/>
                    </a:moveTo>
                    <a:lnTo>
                      <a:pt x="115" y="385"/>
                    </a:lnTo>
                    <a:lnTo>
                      <a:pt x="138" y="509"/>
                    </a:lnTo>
                    <a:lnTo>
                      <a:pt x="138" y="545"/>
                    </a:lnTo>
                    <a:lnTo>
                      <a:pt x="72" y="356"/>
                    </a:lnTo>
                    <a:lnTo>
                      <a:pt x="0" y="268"/>
                    </a:lnTo>
                    <a:lnTo>
                      <a:pt x="29" y="0"/>
                    </a:lnTo>
                    <a:lnTo>
                      <a:pt x="72" y="327"/>
                    </a:lnTo>
                    <a:lnTo>
                      <a:pt x="86" y="356"/>
                    </a:lnTo>
                    <a:close/>
                  </a:path>
                </a:pathLst>
              </a:custGeom>
              <a:solidFill>
                <a:srgbClr val="90856D"/>
              </a:solidFill>
              <a:ln w="9525">
                <a:noFill/>
                <a:round/>
                <a:headEnd/>
                <a:tailEnd/>
              </a:ln>
            </p:spPr>
            <p:txBody>
              <a:bodyPr>
                <a:prstTxWarp prst="textNoShape">
                  <a:avLst/>
                </a:prstTxWarp>
              </a:bodyPr>
              <a:lstStyle/>
              <a:p>
                <a:endParaRPr lang="en-US"/>
              </a:p>
            </p:txBody>
          </p:sp>
          <p:sp>
            <p:nvSpPr>
              <p:cNvPr id="51566" name="Freeform 563"/>
              <p:cNvSpPr>
                <a:spLocks noChangeAspect="1"/>
              </p:cNvSpPr>
              <p:nvPr/>
            </p:nvSpPr>
            <p:spPr bwMode="auto">
              <a:xfrm>
                <a:off x="1823" y="3536"/>
                <a:ext cx="6" cy="39"/>
              </a:xfrm>
              <a:custGeom>
                <a:avLst/>
                <a:gdLst>
                  <a:gd name="T0" fmla="*/ 43 w 51"/>
                  <a:gd name="T1" fmla="*/ 312 h 312"/>
                  <a:gd name="T2" fmla="*/ 14 w 51"/>
                  <a:gd name="T3" fmla="*/ 196 h 312"/>
                  <a:gd name="T4" fmla="*/ 0 w 51"/>
                  <a:gd name="T5" fmla="*/ 0 h 312"/>
                  <a:gd name="T6" fmla="*/ 51 w 51"/>
                  <a:gd name="T7" fmla="*/ 305 h 312"/>
                  <a:gd name="T8" fmla="*/ 43 w 51"/>
                  <a:gd name="T9" fmla="*/ 312 h 312"/>
                  <a:gd name="T10" fmla="*/ 0 60000 65536"/>
                  <a:gd name="T11" fmla="*/ 0 60000 65536"/>
                  <a:gd name="T12" fmla="*/ 0 60000 65536"/>
                  <a:gd name="T13" fmla="*/ 0 60000 65536"/>
                  <a:gd name="T14" fmla="*/ 0 60000 65536"/>
                  <a:gd name="T15" fmla="*/ 0 w 51"/>
                  <a:gd name="T16" fmla="*/ 0 h 312"/>
                  <a:gd name="T17" fmla="*/ 51 w 51"/>
                  <a:gd name="T18" fmla="*/ 312 h 312"/>
                </a:gdLst>
                <a:ahLst/>
                <a:cxnLst>
                  <a:cxn ang="T10">
                    <a:pos x="T0" y="T1"/>
                  </a:cxn>
                  <a:cxn ang="T11">
                    <a:pos x="T2" y="T3"/>
                  </a:cxn>
                  <a:cxn ang="T12">
                    <a:pos x="T4" y="T5"/>
                  </a:cxn>
                  <a:cxn ang="T13">
                    <a:pos x="T6" y="T7"/>
                  </a:cxn>
                  <a:cxn ang="T14">
                    <a:pos x="T8" y="T9"/>
                  </a:cxn>
                </a:cxnLst>
                <a:rect l="T15" t="T16" r="T17" b="T18"/>
                <a:pathLst>
                  <a:path w="51" h="312">
                    <a:moveTo>
                      <a:pt x="43" y="312"/>
                    </a:moveTo>
                    <a:lnTo>
                      <a:pt x="14" y="196"/>
                    </a:lnTo>
                    <a:lnTo>
                      <a:pt x="0" y="0"/>
                    </a:lnTo>
                    <a:lnTo>
                      <a:pt x="51" y="305"/>
                    </a:lnTo>
                    <a:lnTo>
                      <a:pt x="43" y="312"/>
                    </a:lnTo>
                    <a:close/>
                  </a:path>
                </a:pathLst>
              </a:custGeom>
              <a:solidFill>
                <a:srgbClr val="90856D"/>
              </a:solidFill>
              <a:ln w="9525">
                <a:noFill/>
                <a:round/>
                <a:headEnd/>
                <a:tailEnd/>
              </a:ln>
            </p:spPr>
            <p:txBody>
              <a:bodyPr>
                <a:prstTxWarp prst="textNoShape">
                  <a:avLst/>
                </a:prstTxWarp>
              </a:bodyPr>
              <a:lstStyle/>
              <a:p>
                <a:endParaRPr lang="en-US"/>
              </a:p>
            </p:txBody>
          </p:sp>
          <p:sp>
            <p:nvSpPr>
              <p:cNvPr id="51567" name="Rectangle 564"/>
              <p:cNvSpPr>
                <a:spLocks noChangeAspect="1" noChangeArrowheads="1"/>
              </p:cNvSpPr>
              <p:nvPr/>
            </p:nvSpPr>
            <p:spPr bwMode="auto">
              <a:xfrm>
                <a:off x="1807" y="3544"/>
                <a:ext cx="1" cy="5"/>
              </a:xfrm>
              <a:prstGeom prst="rect">
                <a:avLst/>
              </a:prstGeom>
              <a:solidFill>
                <a:srgbClr val="90856D"/>
              </a:solidFill>
              <a:ln w="9525">
                <a:noFill/>
                <a:miter lim="800000"/>
                <a:headEnd/>
                <a:tailEnd/>
              </a:ln>
            </p:spPr>
            <p:txBody>
              <a:bodyPr>
                <a:prstTxWarp prst="textNoShape">
                  <a:avLst/>
                </a:prstTxWarp>
              </a:bodyPr>
              <a:lstStyle/>
              <a:p>
                <a:endParaRPr lang="en-US"/>
              </a:p>
            </p:txBody>
          </p:sp>
          <p:sp>
            <p:nvSpPr>
              <p:cNvPr id="51568" name="Freeform 565"/>
              <p:cNvSpPr>
                <a:spLocks noChangeAspect="1"/>
              </p:cNvSpPr>
              <p:nvPr/>
            </p:nvSpPr>
            <p:spPr bwMode="auto">
              <a:xfrm>
                <a:off x="1546" y="3551"/>
                <a:ext cx="4" cy="19"/>
              </a:xfrm>
              <a:custGeom>
                <a:avLst/>
                <a:gdLst>
                  <a:gd name="T0" fmla="*/ 0 w 37"/>
                  <a:gd name="T1" fmla="*/ 152 h 152"/>
                  <a:gd name="T2" fmla="*/ 0 w 37"/>
                  <a:gd name="T3" fmla="*/ 0 h 152"/>
                  <a:gd name="T4" fmla="*/ 37 w 37"/>
                  <a:gd name="T5" fmla="*/ 80 h 152"/>
                  <a:gd name="T6" fmla="*/ 0 w 37"/>
                  <a:gd name="T7" fmla="*/ 152 h 152"/>
                  <a:gd name="T8" fmla="*/ 0 60000 65536"/>
                  <a:gd name="T9" fmla="*/ 0 60000 65536"/>
                  <a:gd name="T10" fmla="*/ 0 60000 65536"/>
                  <a:gd name="T11" fmla="*/ 0 60000 65536"/>
                  <a:gd name="T12" fmla="*/ 0 w 37"/>
                  <a:gd name="T13" fmla="*/ 0 h 152"/>
                  <a:gd name="T14" fmla="*/ 37 w 37"/>
                  <a:gd name="T15" fmla="*/ 152 h 152"/>
                </a:gdLst>
                <a:ahLst/>
                <a:cxnLst>
                  <a:cxn ang="T8">
                    <a:pos x="T0" y="T1"/>
                  </a:cxn>
                  <a:cxn ang="T9">
                    <a:pos x="T2" y="T3"/>
                  </a:cxn>
                  <a:cxn ang="T10">
                    <a:pos x="T4" y="T5"/>
                  </a:cxn>
                  <a:cxn ang="T11">
                    <a:pos x="T6" y="T7"/>
                  </a:cxn>
                </a:cxnLst>
                <a:rect l="T12" t="T13" r="T14" b="T15"/>
                <a:pathLst>
                  <a:path w="37" h="152">
                    <a:moveTo>
                      <a:pt x="0" y="152"/>
                    </a:moveTo>
                    <a:lnTo>
                      <a:pt x="0" y="0"/>
                    </a:lnTo>
                    <a:lnTo>
                      <a:pt x="37" y="80"/>
                    </a:lnTo>
                    <a:lnTo>
                      <a:pt x="0" y="152"/>
                    </a:lnTo>
                    <a:close/>
                  </a:path>
                </a:pathLst>
              </a:custGeom>
              <a:solidFill>
                <a:srgbClr val="90856D"/>
              </a:solidFill>
              <a:ln w="9525">
                <a:noFill/>
                <a:round/>
                <a:headEnd/>
                <a:tailEnd/>
              </a:ln>
            </p:spPr>
            <p:txBody>
              <a:bodyPr>
                <a:prstTxWarp prst="textNoShape">
                  <a:avLst/>
                </a:prstTxWarp>
              </a:bodyPr>
              <a:lstStyle/>
              <a:p>
                <a:endParaRPr lang="en-US"/>
              </a:p>
            </p:txBody>
          </p:sp>
          <p:sp>
            <p:nvSpPr>
              <p:cNvPr id="51569" name="Freeform 566"/>
              <p:cNvSpPr>
                <a:spLocks noChangeAspect="1"/>
              </p:cNvSpPr>
              <p:nvPr/>
            </p:nvSpPr>
            <p:spPr bwMode="auto">
              <a:xfrm>
                <a:off x="1852" y="3566"/>
                <a:ext cx="9" cy="32"/>
              </a:xfrm>
              <a:custGeom>
                <a:avLst/>
                <a:gdLst>
                  <a:gd name="T0" fmla="*/ 28 w 72"/>
                  <a:gd name="T1" fmla="*/ 94 h 254"/>
                  <a:gd name="T2" fmla="*/ 51 w 72"/>
                  <a:gd name="T3" fmla="*/ 94 h 254"/>
                  <a:gd name="T4" fmla="*/ 72 w 72"/>
                  <a:gd name="T5" fmla="*/ 189 h 254"/>
                  <a:gd name="T6" fmla="*/ 57 w 72"/>
                  <a:gd name="T7" fmla="*/ 254 h 254"/>
                  <a:gd name="T8" fmla="*/ 51 w 72"/>
                  <a:gd name="T9" fmla="*/ 182 h 254"/>
                  <a:gd name="T10" fmla="*/ 21 w 72"/>
                  <a:gd name="T11" fmla="*/ 145 h 254"/>
                  <a:gd name="T12" fmla="*/ 0 w 72"/>
                  <a:gd name="T13" fmla="*/ 0 h 254"/>
                  <a:gd name="T14" fmla="*/ 21 w 72"/>
                  <a:gd name="T15" fmla="*/ 87 h 254"/>
                  <a:gd name="T16" fmla="*/ 28 w 72"/>
                  <a:gd name="T17" fmla="*/ 94 h 25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2"/>
                  <a:gd name="T28" fmla="*/ 0 h 254"/>
                  <a:gd name="T29" fmla="*/ 72 w 72"/>
                  <a:gd name="T30" fmla="*/ 254 h 25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2" h="254">
                    <a:moveTo>
                      <a:pt x="28" y="94"/>
                    </a:moveTo>
                    <a:lnTo>
                      <a:pt x="51" y="94"/>
                    </a:lnTo>
                    <a:lnTo>
                      <a:pt x="72" y="189"/>
                    </a:lnTo>
                    <a:lnTo>
                      <a:pt x="57" y="254"/>
                    </a:lnTo>
                    <a:lnTo>
                      <a:pt x="51" y="182"/>
                    </a:lnTo>
                    <a:lnTo>
                      <a:pt x="21" y="145"/>
                    </a:lnTo>
                    <a:lnTo>
                      <a:pt x="0" y="0"/>
                    </a:lnTo>
                    <a:lnTo>
                      <a:pt x="21" y="87"/>
                    </a:lnTo>
                    <a:lnTo>
                      <a:pt x="28" y="94"/>
                    </a:lnTo>
                    <a:close/>
                  </a:path>
                </a:pathLst>
              </a:custGeom>
              <a:solidFill>
                <a:srgbClr val="90856D"/>
              </a:solidFill>
              <a:ln w="9525">
                <a:noFill/>
                <a:round/>
                <a:headEnd/>
                <a:tailEnd/>
              </a:ln>
            </p:spPr>
            <p:txBody>
              <a:bodyPr>
                <a:prstTxWarp prst="textNoShape">
                  <a:avLst/>
                </a:prstTxWarp>
              </a:bodyPr>
              <a:lstStyle/>
              <a:p>
                <a:endParaRPr lang="en-US"/>
              </a:p>
            </p:txBody>
          </p:sp>
          <p:sp>
            <p:nvSpPr>
              <p:cNvPr id="51570" name="Freeform 567"/>
              <p:cNvSpPr>
                <a:spLocks noChangeAspect="1"/>
              </p:cNvSpPr>
              <p:nvPr/>
            </p:nvSpPr>
            <p:spPr bwMode="auto">
              <a:xfrm>
                <a:off x="1893" y="3566"/>
                <a:ext cx="10" cy="21"/>
              </a:xfrm>
              <a:custGeom>
                <a:avLst/>
                <a:gdLst>
                  <a:gd name="T0" fmla="*/ 28 w 80"/>
                  <a:gd name="T1" fmla="*/ 51 h 167"/>
                  <a:gd name="T2" fmla="*/ 28 w 80"/>
                  <a:gd name="T3" fmla="*/ 116 h 167"/>
                  <a:gd name="T4" fmla="*/ 50 w 80"/>
                  <a:gd name="T5" fmla="*/ 145 h 167"/>
                  <a:gd name="T6" fmla="*/ 80 w 80"/>
                  <a:gd name="T7" fmla="*/ 137 h 167"/>
                  <a:gd name="T8" fmla="*/ 72 w 80"/>
                  <a:gd name="T9" fmla="*/ 167 h 167"/>
                  <a:gd name="T10" fmla="*/ 28 w 80"/>
                  <a:gd name="T11" fmla="*/ 160 h 167"/>
                  <a:gd name="T12" fmla="*/ 0 w 80"/>
                  <a:gd name="T13" fmla="*/ 0 h 167"/>
                  <a:gd name="T14" fmla="*/ 6 w 80"/>
                  <a:gd name="T15" fmla="*/ 0 h 167"/>
                  <a:gd name="T16" fmla="*/ 28 w 80"/>
                  <a:gd name="T17" fmla="*/ 51 h 16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0"/>
                  <a:gd name="T28" fmla="*/ 0 h 167"/>
                  <a:gd name="T29" fmla="*/ 80 w 80"/>
                  <a:gd name="T30" fmla="*/ 167 h 16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0" h="167">
                    <a:moveTo>
                      <a:pt x="28" y="51"/>
                    </a:moveTo>
                    <a:lnTo>
                      <a:pt x="28" y="116"/>
                    </a:lnTo>
                    <a:lnTo>
                      <a:pt x="50" y="145"/>
                    </a:lnTo>
                    <a:lnTo>
                      <a:pt x="80" y="137"/>
                    </a:lnTo>
                    <a:lnTo>
                      <a:pt x="72" y="167"/>
                    </a:lnTo>
                    <a:lnTo>
                      <a:pt x="28" y="160"/>
                    </a:lnTo>
                    <a:lnTo>
                      <a:pt x="0" y="0"/>
                    </a:lnTo>
                    <a:lnTo>
                      <a:pt x="6" y="0"/>
                    </a:lnTo>
                    <a:lnTo>
                      <a:pt x="28" y="51"/>
                    </a:lnTo>
                    <a:close/>
                  </a:path>
                </a:pathLst>
              </a:custGeom>
              <a:solidFill>
                <a:srgbClr val="1F1A17"/>
              </a:solidFill>
              <a:ln w="9525">
                <a:noFill/>
                <a:round/>
                <a:headEnd/>
                <a:tailEnd/>
              </a:ln>
            </p:spPr>
            <p:txBody>
              <a:bodyPr>
                <a:prstTxWarp prst="textNoShape">
                  <a:avLst/>
                </a:prstTxWarp>
              </a:bodyPr>
              <a:lstStyle/>
              <a:p>
                <a:endParaRPr lang="en-US"/>
              </a:p>
            </p:txBody>
          </p:sp>
          <p:sp>
            <p:nvSpPr>
              <p:cNvPr id="51571" name="Freeform 568"/>
              <p:cNvSpPr>
                <a:spLocks noChangeAspect="1"/>
              </p:cNvSpPr>
              <p:nvPr/>
            </p:nvSpPr>
            <p:spPr bwMode="auto">
              <a:xfrm>
                <a:off x="1905" y="3572"/>
                <a:ext cx="26" cy="64"/>
              </a:xfrm>
              <a:custGeom>
                <a:avLst/>
                <a:gdLst>
                  <a:gd name="T0" fmla="*/ 44 w 204"/>
                  <a:gd name="T1" fmla="*/ 146 h 517"/>
                  <a:gd name="T2" fmla="*/ 95 w 204"/>
                  <a:gd name="T3" fmla="*/ 219 h 517"/>
                  <a:gd name="T4" fmla="*/ 110 w 204"/>
                  <a:gd name="T5" fmla="*/ 211 h 517"/>
                  <a:gd name="T6" fmla="*/ 110 w 204"/>
                  <a:gd name="T7" fmla="*/ 176 h 517"/>
                  <a:gd name="T8" fmla="*/ 139 w 204"/>
                  <a:gd name="T9" fmla="*/ 240 h 517"/>
                  <a:gd name="T10" fmla="*/ 145 w 204"/>
                  <a:gd name="T11" fmla="*/ 408 h 517"/>
                  <a:gd name="T12" fmla="*/ 160 w 204"/>
                  <a:gd name="T13" fmla="*/ 408 h 517"/>
                  <a:gd name="T14" fmla="*/ 182 w 204"/>
                  <a:gd name="T15" fmla="*/ 313 h 517"/>
                  <a:gd name="T16" fmla="*/ 182 w 204"/>
                  <a:gd name="T17" fmla="*/ 270 h 517"/>
                  <a:gd name="T18" fmla="*/ 204 w 204"/>
                  <a:gd name="T19" fmla="*/ 226 h 517"/>
                  <a:gd name="T20" fmla="*/ 160 w 204"/>
                  <a:gd name="T21" fmla="*/ 502 h 517"/>
                  <a:gd name="T22" fmla="*/ 110 w 204"/>
                  <a:gd name="T23" fmla="*/ 517 h 517"/>
                  <a:gd name="T24" fmla="*/ 124 w 204"/>
                  <a:gd name="T25" fmla="*/ 416 h 517"/>
                  <a:gd name="T26" fmla="*/ 22 w 204"/>
                  <a:gd name="T27" fmla="*/ 190 h 517"/>
                  <a:gd name="T28" fmla="*/ 22 w 204"/>
                  <a:gd name="T29" fmla="*/ 139 h 517"/>
                  <a:gd name="T30" fmla="*/ 0 w 204"/>
                  <a:gd name="T31" fmla="*/ 59 h 517"/>
                  <a:gd name="T32" fmla="*/ 14 w 204"/>
                  <a:gd name="T33" fmla="*/ 0 h 517"/>
                  <a:gd name="T34" fmla="*/ 22 w 204"/>
                  <a:gd name="T35" fmla="*/ 0 h 517"/>
                  <a:gd name="T36" fmla="*/ 44 w 204"/>
                  <a:gd name="T37" fmla="*/ 146 h 517"/>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04"/>
                  <a:gd name="T58" fmla="*/ 0 h 517"/>
                  <a:gd name="T59" fmla="*/ 204 w 204"/>
                  <a:gd name="T60" fmla="*/ 517 h 517"/>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04" h="517">
                    <a:moveTo>
                      <a:pt x="44" y="146"/>
                    </a:moveTo>
                    <a:lnTo>
                      <a:pt x="95" y="219"/>
                    </a:lnTo>
                    <a:lnTo>
                      <a:pt x="110" y="211"/>
                    </a:lnTo>
                    <a:lnTo>
                      <a:pt x="110" y="176"/>
                    </a:lnTo>
                    <a:lnTo>
                      <a:pt x="139" y="240"/>
                    </a:lnTo>
                    <a:lnTo>
                      <a:pt x="145" y="408"/>
                    </a:lnTo>
                    <a:lnTo>
                      <a:pt x="160" y="408"/>
                    </a:lnTo>
                    <a:lnTo>
                      <a:pt x="182" y="313"/>
                    </a:lnTo>
                    <a:lnTo>
                      <a:pt x="182" y="270"/>
                    </a:lnTo>
                    <a:lnTo>
                      <a:pt x="204" y="226"/>
                    </a:lnTo>
                    <a:lnTo>
                      <a:pt x="160" y="502"/>
                    </a:lnTo>
                    <a:lnTo>
                      <a:pt x="110" y="517"/>
                    </a:lnTo>
                    <a:lnTo>
                      <a:pt x="124" y="416"/>
                    </a:lnTo>
                    <a:lnTo>
                      <a:pt x="22" y="190"/>
                    </a:lnTo>
                    <a:lnTo>
                      <a:pt x="22" y="139"/>
                    </a:lnTo>
                    <a:lnTo>
                      <a:pt x="0" y="59"/>
                    </a:lnTo>
                    <a:lnTo>
                      <a:pt x="14" y="0"/>
                    </a:lnTo>
                    <a:lnTo>
                      <a:pt x="22" y="0"/>
                    </a:lnTo>
                    <a:lnTo>
                      <a:pt x="44" y="146"/>
                    </a:lnTo>
                    <a:close/>
                  </a:path>
                </a:pathLst>
              </a:custGeom>
              <a:solidFill>
                <a:srgbClr val="1F1A17"/>
              </a:solidFill>
              <a:ln w="9525">
                <a:noFill/>
                <a:round/>
                <a:headEnd/>
                <a:tailEnd/>
              </a:ln>
            </p:spPr>
            <p:txBody>
              <a:bodyPr>
                <a:prstTxWarp prst="textNoShape">
                  <a:avLst/>
                </a:prstTxWarp>
              </a:bodyPr>
              <a:lstStyle/>
              <a:p>
                <a:endParaRPr lang="en-US"/>
              </a:p>
            </p:txBody>
          </p:sp>
          <p:sp>
            <p:nvSpPr>
              <p:cNvPr id="51572" name="Rectangle 569"/>
              <p:cNvSpPr>
                <a:spLocks noChangeAspect="1" noChangeArrowheads="1"/>
              </p:cNvSpPr>
              <p:nvPr/>
            </p:nvSpPr>
            <p:spPr bwMode="auto">
              <a:xfrm>
                <a:off x="1853" y="3596"/>
                <a:ext cx="1" cy="24"/>
              </a:xfrm>
              <a:prstGeom prst="rect">
                <a:avLst/>
              </a:prstGeom>
              <a:solidFill>
                <a:srgbClr val="90856D"/>
              </a:solidFill>
              <a:ln w="9525">
                <a:noFill/>
                <a:miter lim="800000"/>
                <a:headEnd/>
                <a:tailEnd/>
              </a:ln>
            </p:spPr>
            <p:txBody>
              <a:bodyPr>
                <a:prstTxWarp prst="textNoShape">
                  <a:avLst/>
                </a:prstTxWarp>
              </a:bodyPr>
              <a:lstStyle/>
              <a:p>
                <a:endParaRPr lang="en-US"/>
              </a:p>
            </p:txBody>
          </p:sp>
          <p:sp>
            <p:nvSpPr>
              <p:cNvPr id="51573" name="Freeform 570"/>
              <p:cNvSpPr>
                <a:spLocks noChangeAspect="1"/>
              </p:cNvSpPr>
              <p:nvPr/>
            </p:nvSpPr>
            <p:spPr bwMode="auto">
              <a:xfrm>
                <a:off x="1962" y="3596"/>
                <a:ext cx="4" cy="18"/>
              </a:xfrm>
              <a:custGeom>
                <a:avLst/>
                <a:gdLst>
                  <a:gd name="T0" fmla="*/ 29 w 29"/>
                  <a:gd name="T1" fmla="*/ 146 h 146"/>
                  <a:gd name="T2" fmla="*/ 0 w 29"/>
                  <a:gd name="T3" fmla="*/ 66 h 146"/>
                  <a:gd name="T4" fmla="*/ 15 w 29"/>
                  <a:gd name="T5" fmla="*/ 0 h 146"/>
                  <a:gd name="T6" fmla="*/ 29 w 29"/>
                  <a:gd name="T7" fmla="*/ 36 h 146"/>
                  <a:gd name="T8" fmla="*/ 29 w 29"/>
                  <a:gd name="T9" fmla="*/ 146 h 146"/>
                  <a:gd name="T10" fmla="*/ 0 60000 65536"/>
                  <a:gd name="T11" fmla="*/ 0 60000 65536"/>
                  <a:gd name="T12" fmla="*/ 0 60000 65536"/>
                  <a:gd name="T13" fmla="*/ 0 60000 65536"/>
                  <a:gd name="T14" fmla="*/ 0 60000 65536"/>
                  <a:gd name="T15" fmla="*/ 0 w 29"/>
                  <a:gd name="T16" fmla="*/ 0 h 146"/>
                  <a:gd name="T17" fmla="*/ 29 w 29"/>
                  <a:gd name="T18" fmla="*/ 146 h 146"/>
                </a:gdLst>
                <a:ahLst/>
                <a:cxnLst>
                  <a:cxn ang="T10">
                    <a:pos x="T0" y="T1"/>
                  </a:cxn>
                  <a:cxn ang="T11">
                    <a:pos x="T2" y="T3"/>
                  </a:cxn>
                  <a:cxn ang="T12">
                    <a:pos x="T4" y="T5"/>
                  </a:cxn>
                  <a:cxn ang="T13">
                    <a:pos x="T6" y="T7"/>
                  </a:cxn>
                  <a:cxn ang="T14">
                    <a:pos x="T8" y="T9"/>
                  </a:cxn>
                </a:cxnLst>
                <a:rect l="T15" t="T16" r="T17" b="T18"/>
                <a:pathLst>
                  <a:path w="29" h="146">
                    <a:moveTo>
                      <a:pt x="29" y="146"/>
                    </a:moveTo>
                    <a:lnTo>
                      <a:pt x="0" y="66"/>
                    </a:lnTo>
                    <a:lnTo>
                      <a:pt x="15" y="0"/>
                    </a:lnTo>
                    <a:lnTo>
                      <a:pt x="29" y="36"/>
                    </a:lnTo>
                    <a:lnTo>
                      <a:pt x="29" y="146"/>
                    </a:lnTo>
                    <a:close/>
                  </a:path>
                </a:pathLst>
              </a:custGeom>
              <a:solidFill>
                <a:srgbClr val="1F1A17"/>
              </a:solidFill>
              <a:ln w="9525">
                <a:noFill/>
                <a:round/>
                <a:headEnd/>
                <a:tailEnd/>
              </a:ln>
            </p:spPr>
            <p:txBody>
              <a:bodyPr>
                <a:prstTxWarp prst="textNoShape">
                  <a:avLst/>
                </a:prstTxWarp>
              </a:bodyPr>
              <a:lstStyle/>
              <a:p>
                <a:endParaRPr lang="en-US"/>
              </a:p>
            </p:txBody>
          </p:sp>
          <p:sp>
            <p:nvSpPr>
              <p:cNvPr id="51574" name="Freeform 571"/>
              <p:cNvSpPr>
                <a:spLocks noChangeAspect="1"/>
              </p:cNvSpPr>
              <p:nvPr/>
            </p:nvSpPr>
            <p:spPr bwMode="auto">
              <a:xfrm>
                <a:off x="1878" y="3599"/>
                <a:ext cx="6" cy="25"/>
              </a:xfrm>
              <a:custGeom>
                <a:avLst/>
                <a:gdLst>
                  <a:gd name="T0" fmla="*/ 0 w 43"/>
                  <a:gd name="T1" fmla="*/ 197 h 197"/>
                  <a:gd name="T2" fmla="*/ 0 w 43"/>
                  <a:gd name="T3" fmla="*/ 0 h 197"/>
                  <a:gd name="T4" fmla="*/ 43 w 43"/>
                  <a:gd name="T5" fmla="*/ 102 h 197"/>
                  <a:gd name="T6" fmla="*/ 0 w 43"/>
                  <a:gd name="T7" fmla="*/ 197 h 197"/>
                  <a:gd name="T8" fmla="*/ 0 60000 65536"/>
                  <a:gd name="T9" fmla="*/ 0 60000 65536"/>
                  <a:gd name="T10" fmla="*/ 0 60000 65536"/>
                  <a:gd name="T11" fmla="*/ 0 60000 65536"/>
                  <a:gd name="T12" fmla="*/ 0 w 43"/>
                  <a:gd name="T13" fmla="*/ 0 h 197"/>
                  <a:gd name="T14" fmla="*/ 43 w 43"/>
                  <a:gd name="T15" fmla="*/ 197 h 197"/>
                </a:gdLst>
                <a:ahLst/>
                <a:cxnLst>
                  <a:cxn ang="T8">
                    <a:pos x="T0" y="T1"/>
                  </a:cxn>
                  <a:cxn ang="T9">
                    <a:pos x="T2" y="T3"/>
                  </a:cxn>
                  <a:cxn ang="T10">
                    <a:pos x="T4" y="T5"/>
                  </a:cxn>
                  <a:cxn ang="T11">
                    <a:pos x="T6" y="T7"/>
                  </a:cxn>
                </a:cxnLst>
                <a:rect l="T12" t="T13" r="T14" b="T15"/>
                <a:pathLst>
                  <a:path w="43" h="197">
                    <a:moveTo>
                      <a:pt x="0" y="197"/>
                    </a:moveTo>
                    <a:lnTo>
                      <a:pt x="0" y="0"/>
                    </a:lnTo>
                    <a:lnTo>
                      <a:pt x="43" y="102"/>
                    </a:lnTo>
                    <a:lnTo>
                      <a:pt x="0" y="197"/>
                    </a:lnTo>
                    <a:close/>
                  </a:path>
                </a:pathLst>
              </a:custGeom>
              <a:solidFill>
                <a:srgbClr val="90856D"/>
              </a:solidFill>
              <a:ln w="9525">
                <a:noFill/>
                <a:round/>
                <a:headEnd/>
                <a:tailEnd/>
              </a:ln>
            </p:spPr>
            <p:txBody>
              <a:bodyPr>
                <a:prstTxWarp prst="textNoShape">
                  <a:avLst/>
                </a:prstTxWarp>
              </a:bodyPr>
              <a:lstStyle/>
              <a:p>
                <a:endParaRPr lang="en-US"/>
              </a:p>
            </p:txBody>
          </p:sp>
          <p:sp>
            <p:nvSpPr>
              <p:cNvPr id="51575" name="Freeform 572"/>
              <p:cNvSpPr>
                <a:spLocks noChangeAspect="1"/>
              </p:cNvSpPr>
              <p:nvPr/>
            </p:nvSpPr>
            <p:spPr bwMode="auto">
              <a:xfrm>
                <a:off x="1448" y="3602"/>
                <a:ext cx="256" cy="394"/>
              </a:xfrm>
              <a:custGeom>
                <a:avLst/>
                <a:gdLst>
                  <a:gd name="T0" fmla="*/ 1502 w 2048"/>
                  <a:gd name="T1" fmla="*/ 1283 h 3154"/>
                  <a:gd name="T2" fmla="*/ 1174 w 2048"/>
                  <a:gd name="T3" fmla="*/ 1559 h 3154"/>
                  <a:gd name="T4" fmla="*/ 1670 w 2048"/>
                  <a:gd name="T5" fmla="*/ 2062 h 3154"/>
                  <a:gd name="T6" fmla="*/ 1968 w 2048"/>
                  <a:gd name="T7" fmla="*/ 2251 h 3154"/>
                  <a:gd name="T8" fmla="*/ 1910 w 2048"/>
                  <a:gd name="T9" fmla="*/ 2273 h 3154"/>
                  <a:gd name="T10" fmla="*/ 1698 w 2048"/>
                  <a:gd name="T11" fmla="*/ 2345 h 3154"/>
                  <a:gd name="T12" fmla="*/ 1647 w 2048"/>
                  <a:gd name="T13" fmla="*/ 2324 h 3154"/>
                  <a:gd name="T14" fmla="*/ 1691 w 2048"/>
                  <a:gd name="T15" fmla="*/ 2156 h 3154"/>
                  <a:gd name="T16" fmla="*/ 1538 w 2048"/>
                  <a:gd name="T17" fmla="*/ 2200 h 3154"/>
                  <a:gd name="T18" fmla="*/ 1531 w 2048"/>
                  <a:gd name="T19" fmla="*/ 2149 h 3154"/>
                  <a:gd name="T20" fmla="*/ 1407 w 2048"/>
                  <a:gd name="T21" fmla="*/ 2105 h 3154"/>
                  <a:gd name="T22" fmla="*/ 1276 w 2048"/>
                  <a:gd name="T23" fmla="*/ 2127 h 3154"/>
                  <a:gd name="T24" fmla="*/ 1538 w 2048"/>
                  <a:gd name="T25" fmla="*/ 2339 h 3154"/>
                  <a:gd name="T26" fmla="*/ 1181 w 2048"/>
                  <a:gd name="T27" fmla="*/ 2134 h 3154"/>
                  <a:gd name="T28" fmla="*/ 1065 w 2048"/>
                  <a:gd name="T29" fmla="*/ 2870 h 3154"/>
                  <a:gd name="T30" fmla="*/ 751 w 2048"/>
                  <a:gd name="T31" fmla="*/ 3081 h 3154"/>
                  <a:gd name="T32" fmla="*/ 744 w 2048"/>
                  <a:gd name="T33" fmla="*/ 2797 h 3154"/>
                  <a:gd name="T34" fmla="*/ 824 w 2048"/>
                  <a:gd name="T35" fmla="*/ 2608 h 3154"/>
                  <a:gd name="T36" fmla="*/ 839 w 2048"/>
                  <a:gd name="T37" fmla="*/ 2491 h 3154"/>
                  <a:gd name="T38" fmla="*/ 962 w 2048"/>
                  <a:gd name="T39" fmla="*/ 2302 h 3154"/>
                  <a:gd name="T40" fmla="*/ 911 w 2048"/>
                  <a:gd name="T41" fmla="*/ 2251 h 3154"/>
                  <a:gd name="T42" fmla="*/ 1006 w 2048"/>
                  <a:gd name="T43" fmla="*/ 2179 h 3154"/>
                  <a:gd name="T44" fmla="*/ 1013 w 2048"/>
                  <a:gd name="T45" fmla="*/ 2017 h 3154"/>
                  <a:gd name="T46" fmla="*/ 970 w 2048"/>
                  <a:gd name="T47" fmla="*/ 1916 h 3154"/>
                  <a:gd name="T48" fmla="*/ 1006 w 2048"/>
                  <a:gd name="T49" fmla="*/ 1843 h 3154"/>
                  <a:gd name="T50" fmla="*/ 874 w 2048"/>
                  <a:gd name="T51" fmla="*/ 2011 h 3154"/>
                  <a:gd name="T52" fmla="*/ 117 w 2048"/>
                  <a:gd name="T53" fmla="*/ 2411 h 3154"/>
                  <a:gd name="T54" fmla="*/ 132 w 2048"/>
                  <a:gd name="T55" fmla="*/ 2280 h 3154"/>
                  <a:gd name="T56" fmla="*/ 161 w 2048"/>
                  <a:gd name="T57" fmla="*/ 2179 h 3154"/>
                  <a:gd name="T58" fmla="*/ 205 w 2048"/>
                  <a:gd name="T59" fmla="*/ 2149 h 3154"/>
                  <a:gd name="T60" fmla="*/ 300 w 2048"/>
                  <a:gd name="T61" fmla="*/ 2105 h 3154"/>
                  <a:gd name="T62" fmla="*/ 467 w 2048"/>
                  <a:gd name="T63" fmla="*/ 2040 h 3154"/>
                  <a:gd name="T64" fmla="*/ 583 w 2048"/>
                  <a:gd name="T65" fmla="*/ 1996 h 3154"/>
                  <a:gd name="T66" fmla="*/ 751 w 2048"/>
                  <a:gd name="T67" fmla="*/ 1886 h 3154"/>
                  <a:gd name="T68" fmla="*/ 948 w 2048"/>
                  <a:gd name="T69" fmla="*/ 1800 h 3154"/>
                  <a:gd name="T70" fmla="*/ 1006 w 2048"/>
                  <a:gd name="T71" fmla="*/ 1726 h 3154"/>
                  <a:gd name="T72" fmla="*/ 1108 w 2048"/>
                  <a:gd name="T73" fmla="*/ 1559 h 3154"/>
                  <a:gd name="T74" fmla="*/ 962 w 2048"/>
                  <a:gd name="T75" fmla="*/ 1486 h 3154"/>
                  <a:gd name="T76" fmla="*/ 1159 w 2048"/>
                  <a:gd name="T77" fmla="*/ 1377 h 3154"/>
                  <a:gd name="T78" fmla="*/ 1036 w 2048"/>
                  <a:gd name="T79" fmla="*/ 1348 h 3154"/>
                  <a:gd name="T80" fmla="*/ 1159 w 2048"/>
                  <a:gd name="T81" fmla="*/ 1158 h 3154"/>
                  <a:gd name="T82" fmla="*/ 1101 w 2048"/>
                  <a:gd name="T83" fmla="*/ 1086 h 3154"/>
                  <a:gd name="T84" fmla="*/ 1028 w 2048"/>
                  <a:gd name="T85" fmla="*/ 1071 h 3154"/>
                  <a:gd name="T86" fmla="*/ 1174 w 2048"/>
                  <a:gd name="T87" fmla="*/ 904 h 3154"/>
                  <a:gd name="T88" fmla="*/ 1087 w 2048"/>
                  <a:gd name="T89" fmla="*/ 838 h 3154"/>
                  <a:gd name="T90" fmla="*/ 1181 w 2048"/>
                  <a:gd name="T91" fmla="*/ 729 h 3154"/>
                  <a:gd name="T92" fmla="*/ 1057 w 2048"/>
                  <a:gd name="T93" fmla="*/ 744 h 3154"/>
                  <a:gd name="T94" fmla="*/ 1225 w 2048"/>
                  <a:gd name="T95" fmla="*/ 518 h 3154"/>
                  <a:gd name="T96" fmla="*/ 1196 w 2048"/>
                  <a:gd name="T97" fmla="*/ 379 h 3154"/>
                  <a:gd name="T98" fmla="*/ 1137 w 2048"/>
                  <a:gd name="T99" fmla="*/ 313 h 3154"/>
                  <a:gd name="T100" fmla="*/ 1290 w 2048"/>
                  <a:gd name="T101" fmla="*/ 233 h 3154"/>
                  <a:gd name="T102" fmla="*/ 1202 w 2048"/>
                  <a:gd name="T103" fmla="*/ 102 h 3154"/>
                  <a:gd name="T104" fmla="*/ 1159 w 2048"/>
                  <a:gd name="T105" fmla="*/ 51 h 3154"/>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048"/>
                  <a:gd name="T160" fmla="*/ 0 h 3154"/>
                  <a:gd name="T161" fmla="*/ 2048 w 2048"/>
                  <a:gd name="T162" fmla="*/ 3154 h 3154"/>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048" h="3154">
                    <a:moveTo>
                      <a:pt x="1479" y="96"/>
                    </a:moveTo>
                    <a:lnTo>
                      <a:pt x="1487" y="81"/>
                    </a:lnTo>
                    <a:lnTo>
                      <a:pt x="1341" y="940"/>
                    </a:lnTo>
                    <a:lnTo>
                      <a:pt x="1393" y="1049"/>
                    </a:lnTo>
                    <a:lnTo>
                      <a:pt x="1479" y="1166"/>
                    </a:lnTo>
                    <a:lnTo>
                      <a:pt x="1502" y="1283"/>
                    </a:lnTo>
                    <a:lnTo>
                      <a:pt x="1502" y="1326"/>
                    </a:lnTo>
                    <a:lnTo>
                      <a:pt x="1393" y="1238"/>
                    </a:lnTo>
                    <a:lnTo>
                      <a:pt x="1363" y="1232"/>
                    </a:lnTo>
                    <a:lnTo>
                      <a:pt x="1268" y="1238"/>
                    </a:lnTo>
                    <a:lnTo>
                      <a:pt x="1202" y="1334"/>
                    </a:lnTo>
                    <a:lnTo>
                      <a:pt x="1174" y="1559"/>
                    </a:lnTo>
                    <a:lnTo>
                      <a:pt x="1202" y="1726"/>
                    </a:lnTo>
                    <a:lnTo>
                      <a:pt x="1268" y="1851"/>
                    </a:lnTo>
                    <a:lnTo>
                      <a:pt x="1422" y="1982"/>
                    </a:lnTo>
                    <a:lnTo>
                      <a:pt x="1465" y="1988"/>
                    </a:lnTo>
                    <a:lnTo>
                      <a:pt x="1516" y="2040"/>
                    </a:lnTo>
                    <a:lnTo>
                      <a:pt x="1670" y="2062"/>
                    </a:lnTo>
                    <a:lnTo>
                      <a:pt x="1764" y="2054"/>
                    </a:lnTo>
                    <a:lnTo>
                      <a:pt x="1910" y="2068"/>
                    </a:lnTo>
                    <a:lnTo>
                      <a:pt x="2012" y="2127"/>
                    </a:lnTo>
                    <a:lnTo>
                      <a:pt x="2048" y="2156"/>
                    </a:lnTo>
                    <a:lnTo>
                      <a:pt x="2012" y="2229"/>
                    </a:lnTo>
                    <a:lnTo>
                      <a:pt x="1968" y="2251"/>
                    </a:lnTo>
                    <a:lnTo>
                      <a:pt x="1902" y="2367"/>
                    </a:lnTo>
                    <a:lnTo>
                      <a:pt x="1815" y="2374"/>
                    </a:lnTo>
                    <a:lnTo>
                      <a:pt x="1844" y="2273"/>
                    </a:lnTo>
                    <a:lnTo>
                      <a:pt x="1859" y="2259"/>
                    </a:lnTo>
                    <a:lnTo>
                      <a:pt x="1887" y="2294"/>
                    </a:lnTo>
                    <a:lnTo>
                      <a:pt x="1910" y="2273"/>
                    </a:lnTo>
                    <a:lnTo>
                      <a:pt x="1881" y="2244"/>
                    </a:lnTo>
                    <a:lnTo>
                      <a:pt x="1844" y="2244"/>
                    </a:lnTo>
                    <a:lnTo>
                      <a:pt x="1836" y="2229"/>
                    </a:lnTo>
                    <a:lnTo>
                      <a:pt x="1750" y="2339"/>
                    </a:lnTo>
                    <a:lnTo>
                      <a:pt x="1750" y="2360"/>
                    </a:lnTo>
                    <a:lnTo>
                      <a:pt x="1698" y="2345"/>
                    </a:lnTo>
                    <a:lnTo>
                      <a:pt x="1742" y="2259"/>
                    </a:lnTo>
                    <a:lnTo>
                      <a:pt x="1801" y="2244"/>
                    </a:lnTo>
                    <a:lnTo>
                      <a:pt x="1815" y="2229"/>
                    </a:lnTo>
                    <a:lnTo>
                      <a:pt x="1771" y="2185"/>
                    </a:lnTo>
                    <a:lnTo>
                      <a:pt x="1698" y="2244"/>
                    </a:lnTo>
                    <a:lnTo>
                      <a:pt x="1647" y="2324"/>
                    </a:lnTo>
                    <a:lnTo>
                      <a:pt x="1633" y="2316"/>
                    </a:lnTo>
                    <a:lnTo>
                      <a:pt x="1611" y="2316"/>
                    </a:lnTo>
                    <a:lnTo>
                      <a:pt x="1655" y="2200"/>
                    </a:lnTo>
                    <a:lnTo>
                      <a:pt x="1676" y="2200"/>
                    </a:lnTo>
                    <a:lnTo>
                      <a:pt x="1691" y="2185"/>
                    </a:lnTo>
                    <a:lnTo>
                      <a:pt x="1691" y="2156"/>
                    </a:lnTo>
                    <a:lnTo>
                      <a:pt x="1676" y="2149"/>
                    </a:lnTo>
                    <a:lnTo>
                      <a:pt x="1647" y="2149"/>
                    </a:lnTo>
                    <a:lnTo>
                      <a:pt x="1559" y="2251"/>
                    </a:lnTo>
                    <a:lnTo>
                      <a:pt x="1559" y="2280"/>
                    </a:lnTo>
                    <a:lnTo>
                      <a:pt x="1509" y="2273"/>
                    </a:lnTo>
                    <a:lnTo>
                      <a:pt x="1538" y="2200"/>
                    </a:lnTo>
                    <a:lnTo>
                      <a:pt x="1604" y="2185"/>
                    </a:lnTo>
                    <a:lnTo>
                      <a:pt x="1611" y="2179"/>
                    </a:lnTo>
                    <a:lnTo>
                      <a:pt x="1611" y="2156"/>
                    </a:lnTo>
                    <a:lnTo>
                      <a:pt x="1574" y="2134"/>
                    </a:lnTo>
                    <a:lnTo>
                      <a:pt x="1538" y="2134"/>
                    </a:lnTo>
                    <a:lnTo>
                      <a:pt x="1531" y="2149"/>
                    </a:lnTo>
                    <a:lnTo>
                      <a:pt x="1487" y="2105"/>
                    </a:lnTo>
                    <a:lnTo>
                      <a:pt x="1414" y="2127"/>
                    </a:lnTo>
                    <a:lnTo>
                      <a:pt x="1370" y="2179"/>
                    </a:lnTo>
                    <a:lnTo>
                      <a:pt x="1341" y="2149"/>
                    </a:lnTo>
                    <a:lnTo>
                      <a:pt x="1385" y="2105"/>
                    </a:lnTo>
                    <a:lnTo>
                      <a:pt x="1407" y="2105"/>
                    </a:lnTo>
                    <a:lnTo>
                      <a:pt x="1414" y="2091"/>
                    </a:lnTo>
                    <a:lnTo>
                      <a:pt x="1414" y="2083"/>
                    </a:lnTo>
                    <a:lnTo>
                      <a:pt x="1393" y="2062"/>
                    </a:lnTo>
                    <a:lnTo>
                      <a:pt x="1341" y="2068"/>
                    </a:lnTo>
                    <a:lnTo>
                      <a:pt x="1319" y="2068"/>
                    </a:lnTo>
                    <a:lnTo>
                      <a:pt x="1276" y="2127"/>
                    </a:lnTo>
                    <a:lnTo>
                      <a:pt x="1247" y="2127"/>
                    </a:lnTo>
                    <a:lnTo>
                      <a:pt x="1225" y="2149"/>
                    </a:lnTo>
                    <a:lnTo>
                      <a:pt x="1298" y="2207"/>
                    </a:lnTo>
                    <a:lnTo>
                      <a:pt x="1407" y="2251"/>
                    </a:lnTo>
                    <a:lnTo>
                      <a:pt x="1509" y="2339"/>
                    </a:lnTo>
                    <a:lnTo>
                      <a:pt x="1538" y="2339"/>
                    </a:lnTo>
                    <a:lnTo>
                      <a:pt x="1393" y="2360"/>
                    </a:lnTo>
                    <a:lnTo>
                      <a:pt x="1305" y="2411"/>
                    </a:lnTo>
                    <a:lnTo>
                      <a:pt x="1159" y="2585"/>
                    </a:lnTo>
                    <a:lnTo>
                      <a:pt x="1181" y="2302"/>
                    </a:lnTo>
                    <a:lnTo>
                      <a:pt x="1202" y="2229"/>
                    </a:lnTo>
                    <a:lnTo>
                      <a:pt x="1181" y="2134"/>
                    </a:lnTo>
                    <a:lnTo>
                      <a:pt x="1174" y="2134"/>
                    </a:lnTo>
                    <a:lnTo>
                      <a:pt x="1122" y="2513"/>
                    </a:lnTo>
                    <a:lnTo>
                      <a:pt x="1122" y="2651"/>
                    </a:lnTo>
                    <a:lnTo>
                      <a:pt x="1079" y="2775"/>
                    </a:lnTo>
                    <a:lnTo>
                      <a:pt x="1042" y="2812"/>
                    </a:lnTo>
                    <a:lnTo>
                      <a:pt x="1065" y="2870"/>
                    </a:lnTo>
                    <a:lnTo>
                      <a:pt x="1028" y="3132"/>
                    </a:lnTo>
                    <a:lnTo>
                      <a:pt x="1006" y="3154"/>
                    </a:lnTo>
                    <a:lnTo>
                      <a:pt x="839" y="3154"/>
                    </a:lnTo>
                    <a:lnTo>
                      <a:pt x="802" y="3132"/>
                    </a:lnTo>
                    <a:lnTo>
                      <a:pt x="794" y="3147"/>
                    </a:lnTo>
                    <a:lnTo>
                      <a:pt x="751" y="3081"/>
                    </a:lnTo>
                    <a:lnTo>
                      <a:pt x="722" y="2958"/>
                    </a:lnTo>
                    <a:lnTo>
                      <a:pt x="729" y="2827"/>
                    </a:lnTo>
                    <a:lnTo>
                      <a:pt x="759" y="2862"/>
                    </a:lnTo>
                    <a:lnTo>
                      <a:pt x="911" y="2790"/>
                    </a:lnTo>
                    <a:lnTo>
                      <a:pt x="890" y="2753"/>
                    </a:lnTo>
                    <a:lnTo>
                      <a:pt x="744" y="2797"/>
                    </a:lnTo>
                    <a:lnTo>
                      <a:pt x="773" y="2732"/>
                    </a:lnTo>
                    <a:lnTo>
                      <a:pt x="868" y="2644"/>
                    </a:lnTo>
                    <a:lnTo>
                      <a:pt x="948" y="2622"/>
                    </a:lnTo>
                    <a:lnTo>
                      <a:pt x="911" y="2579"/>
                    </a:lnTo>
                    <a:lnTo>
                      <a:pt x="839" y="2601"/>
                    </a:lnTo>
                    <a:lnTo>
                      <a:pt x="824" y="2608"/>
                    </a:lnTo>
                    <a:lnTo>
                      <a:pt x="839" y="2564"/>
                    </a:lnTo>
                    <a:lnTo>
                      <a:pt x="970" y="2484"/>
                    </a:lnTo>
                    <a:lnTo>
                      <a:pt x="970" y="2462"/>
                    </a:lnTo>
                    <a:lnTo>
                      <a:pt x="962" y="2455"/>
                    </a:lnTo>
                    <a:lnTo>
                      <a:pt x="853" y="2491"/>
                    </a:lnTo>
                    <a:lnTo>
                      <a:pt x="839" y="2491"/>
                    </a:lnTo>
                    <a:lnTo>
                      <a:pt x="911" y="2374"/>
                    </a:lnTo>
                    <a:lnTo>
                      <a:pt x="933" y="2360"/>
                    </a:lnTo>
                    <a:lnTo>
                      <a:pt x="970" y="2374"/>
                    </a:lnTo>
                    <a:lnTo>
                      <a:pt x="985" y="2374"/>
                    </a:lnTo>
                    <a:lnTo>
                      <a:pt x="985" y="2324"/>
                    </a:lnTo>
                    <a:lnTo>
                      <a:pt x="962" y="2302"/>
                    </a:lnTo>
                    <a:lnTo>
                      <a:pt x="911" y="2302"/>
                    </a:lnTo>
                    <a:lnTo>
                      <a:pt x="919" y="2294"/>
                    </a:lnTo>
                    <a:lnTo>
                      <a:pt x="970" y="2280"/>
                    </a:lnTo>
                    <a:lnTo>
                      <a:pt x="970" y="2244"/>
                    </a:lnTo>
                    <a:lnTo>
                      <a:pt x="919" y="2244"/>
                    </a:lnTo>
                    <a:lnTo>
                      <a:pt x="911" y="2251"/>
                    </a:lnTo>
                    <a:lnTo>
                      <a:pt x="897" y="2251"/>
                    </a:lnTo>
                    <a:lnTo>
                      <a:pt x="933" y="2222"/>
                    </a:lnTo>
                    <a:lnTo>
                      <a:pt x="919" y="2207"/>
                    </a:lnTo>
                    <a:lnTo>
                      <a:pt x="962" y="2163"/>
                    </a:lnTo>
                    <a:lnTo>
                      <a:pt x="991" y="2163"/>
                    </a:lnTo>
                    <a:lnTo>
                      <a:pt x="1006" y="2179"/>
                    </a:lnTo>
                    <a:lnTo>
                      <a:pt x="1028" y="2156"/>
                    </a:lnTo>
                    <a:lnTo>
                      <a:pt x="1028" y="2134"/>
                    </a:lnTo>
                    <a:lnTo>
                      <a:pt x="985" y="2105"/>
                    </a:lnTo>
                    <a:lnTo>
                      <a:pt x="940" y="2105"/>
                    </a:lnTo>
                    <a:lnTo>
                      <a:pt x="948" y="2040"/>
                    </a:lnTo>
                    <a:lnTo>
                      <a:pt x="1013" y="2017"/>
                    </a:lnTo>
                    <a:lnTo>
                      <a:pt x="1036" y="1996"/>
                    </a:lnTo>
                    <a:lnTo>
                      <a:pt x="1036" y="1988"/>
                    </a:lnTo>
                    <a:lnTo>
                      <a:pt x="1013" y="1967"/>
                    </a:lnTo>
                    <a:lnTo>
                      <a:pt x="962" y="1982"/>
                    </a:lnTo>
                    <a:lnTo>
                      <a:pt x="962" y="1923"/>
                    </a:lnTo>
                    <a:lnTo>
                      <a:pt x="970" y="1916"/>
                    </a:lnTo>
                    <a:lnTo>
                      <a:pt x="1013" y="1894"/>
                    </a:lnTo>
                    <a:lnTo>
                      <a:pt x="1028" y="1894"/>
                    </a:lnTo>
                    <a:lnTo>
                      <a:pt x="1101" y="1886"/>
                    </a:lnTo>
                    <a:lnTo>
                      <a:pt x="1108" y="1872"/>
                    </a:lnTo>
                    <a:lnTo>
                      <a:pt x="1108" y="1843"/>
                    </a:lnTo>
                    <a:lnTo>
                      <a:pt x="1006" y="1843"/>
                    </a:lnTo>
                    <a:lnTo>
                      <a:pt x="1013" y="1828"/>
                    </a:lnTo>
                    <a:lnTo>
                      <a:pt x="1013" y="1800"/>
                    </a:lnTo>
                    <a:lnTo>
                      <a:pt x="1006" y="1792"/>
                    </a:lnTo>
                    <a:lnTo>
                      <a:pt x="919" y="1872"/>
                    </a:lnTo>
                    <a:lnTo>
                      <a:pt x="911" y="1988"/>
                    </a:lnTo>
                    <a:lnTo>
                      <a:pt x="874" y="2011"/>
                    </a:lnTo>
                    <a:lnTo>
                      <a:pt x="874" y="2134"/>
                    </a:lnTo>
                    <a:lnTo>
                      <a:pt x="853" y="2156"/>
                    </a:lnTo>
                    <a:lnTo>
                      <a:pt x="846" y="2149"/>
                    </a:lnTo>
                    <a:lnTo>
                      <a:pt x="700" y="2222"/>
                    </a:lnTo>
                    <a:lnTo>
                      <a:pt x="351" y="2294"/>
                    </a:lnTo>
                    <a:lnTo>
                      <a:pt x="117" y="2411"/>
                    </a:lnTo>
                    <a:lnTo>
                      <a:pt x="45" y="2316"/>
                    </a:lnTo>
                    <a:lnTo>
                      <a:pt x="59" y="2280"/>
                    </a:lnTo>
                    <a:lnTo>
                      <a:pt x="66" y="2273"/>
                    </a:lnTo>
                    <a:lnTo>
                      <a:pt x="0" y="2244"/>
                    </a:lnTo>
                    <a:lnTo>
                      <a:pt x="88" y="2244"/>
                    </a:lnTo>
                    <a:lnTo>
                      <a:pt x="132" y="2280"/>
                    </a:lnTo>
                    <a:lnTo>
                      <a:pt x="139" y="2259"/>
                    </a:lnTo>
                    <a:lnTo>
                      <a:pt x="139" y="2229"/>
                    </a:lnTo>
                    <a:lnTo>
                      <a:pt x="88" y="2179"/>
                    </a:lnTo>
                    <a:lnTo>
                      <a:pt x="80" y="2179"/>
                    </a:lnTo>
                    <a:lnTo>
                      <a:pt x="80" y="2163"/>
                    </a:lnTo>
                    <a:lnTo>
                      <a:pt x="161" y="2179"/>
                    </a:lnTo>
                    <a:lnTo>
                      <a:pt x="212" y="2222"/>
                    </a:lnTo>
                    <a:lnTo>
                      <a:pt x="226" y="2229"/>
                    </a:lnTo>
                    <a:lnTo>
                      <a:pt x="234" y="2229"/>
                    </a:lnTo>
                    <a:lnTo>
                      <a:pt x="248" y="2222"/>
                    </a:lnTo>
                    <a:lnTo>
                      <a:pt x="248" y="2185"/>
                    </a:lnTo>
                    <a:lnTo>
                      <a:pt x="205" y="2149"/>
                    </a:lnTo>
                    <a:lnTo>
                      <a:pt x="191" y="2149"/>
                    </a:lnTo>
                    <a:lnTo>
                      <a:pt x="212" y="2134"/>
                    </a:lnTo>
                    <a:lnTo>
                      <a:pt x="248" y="2134"/>
                    </a:lnTo>
                    <a:lnTo>
                      <a:pt x="328" y="2207"/>
                    </a:lnTo>
                    <a:lnTo>
                      <a:pt x="365" y="2179"/>
                    </a:lnTo>
                    <a:lnTo>
                      <a:pt x="300" y="2105"/>
                    </a:lnTo>
                    <a:lnTo>
                      <a:pt x="328" y="2091"/>
                    </a:lnTo>
                    <a:lnTo>
                      <a:pt x="394" y="2127"/>
                    </a:lnTo>
                    <a:lnTo>
                      <a:pt x="460" y="2207"/>
                    </a:lnTo>
                    <a:lnTo>
                      <a:pt x="489" y="2179"/>
                    </a:lnTo>
                    <a:lnTo>
                      <a:pt x="423" y="2068"/>
                    </a:lnTo>
                    <a:lnTo>
                      <a:pt x="467" y="2040"/>
                    </a:lnTo>
                    <a:lnTo>
                      <a:pt x="533" y="2113"/>
                    </a:lnTo>
                    <a:lnTo>
                      <a:pt x="548" y="2113"/>
                    </a:lnTo>
                    <a:lnTo>
                      <a:pt x="548" y="2054"/>
                    </a:lnTo>
                    <a:lnTo>
                      <a:pt x="517" y="2017"/>
                    </a:lnTo>
                    <a:lnTo>
                      <a:pt x="548" y="1996"/>
                    </a:lnTo>
                    <a:lnTo>
                      <a:pt x="583" y="1996"/>
                    </a:lnTo>
                    <a:lnTo>
                      <a:pt x="613" y="2062"/>
                    </a:lnTo>
                    <a:lnTo>
                      <a:pt x="628" y="2062"/>
                    </a:lnTo>
                    <a:lnTo>
                      <a:pt x="634" y="2068"/>
                    </a:lnTo>
                    <a:lnTo>
                      <a:pt x="663" y="2040"/>
                    </a:lnTo>
                    <a:lnTo>
                      <a:pt x="628" y="1967"/>
                    </a:lnTo>
                    <a:lnTo>
                      <a:pt x="751" y="1886"/>
                    </a:lnTo>
                    <a:lnTo>
                      <a:pt x="780" y="1851"/>
                    </a:lnTo>
                    <a:lnTo>
                      <a:pt x="794" y="1865"/>
                    </a:lnTo>
                    <a:lnTo>
                      <a:pt x="846" y="1843"/>
                    </a:lnTo>
                    <a:lnTo>
                      <a:pt x="940" y="1828"/>
                    </a:lnTo>
                    <a:lnTo>
                      <a:pt x="948" y="1821"/>
                    </a:lnTo>
                    <a:lnTo>
                      <a:pt x="948" y="1800"/>
                    </a:lnTo>
                    <a:lnTo>
                      <a:pt x="933" y="1777"/>
                    </a:lnTo>
                    <a:lnTo>
                      <a:pt x="853" y="1777"/>
                    </a:lnTo>
                    <a:lnTo>
                      <a:pt x="919" y="1726"/>
                    </a:lnTo>
                    <a:lnTo>
                      <a:pt x="985" y="1726"/>
                    </a:lnTo>
                    <a:lnTo>
                      <a:pt x="991" y="1734"/>
                    </a:lnTo>
                    <a:lnTo>
                      <a:pt x="1006" y="1726"/>
                    </a:lnTo>
                    <a:lnTo>
                      <a:pt x="1006" y="1705"/>
                    </a:lnTo>
                    <a:lnTo>
                      <a:pt x="970" y="1675"/>
                    </a:lnTo>
                    <a:lnTo>
                      <a:pt x="874" y="1683"/>
                    </a:lnTo>
                    <a:lnTo>
                      <a:pt x="897" y="1639"/>
                    </a:lnTo>
                    <a:lnTo>
                      <a:pt x="985" y="1588"/>
                    </a:lnTo>
                    <a:lnTo>
                      <a:pt x="1108" y="1559"/>
                    </a:lnTo>
                    <a:lnTo>
                      <a:pt x="1101" y="1523"/>
                    </a:lnTo>
                    <a:lnTo>
                      <a:pt x="1057" y="1501"/>
                    </a:lnTo>
                    <a:lnTo>
                      <a:pt x="940" y="1545"/>
                    </a:lnTo>
                    <a:lnTo>
                      <a:pt x="933" y="1559"/>
                    </a:lnTo>
                    <a:lnTo>
                      <a:pt x="948" y="1486"/>
                    </a:lnTo>
                    <a:lnTo>
                      <a:pt x="962" y="1486"/>
                    </a:lnTo>
                    <a:lnTo>
                      <a:pt x="970" y="1494"/>
                    </a:lnTo>
                    <a:lnTo>
                      <a:pt x="1006" y="1443"/>
                    </a:lnTo>
                    <a:lnTo>
                      <a:pt x="1087" y="1398"/>
                    </a:lnTo>
                    <a:lnTo>
                      <a:pt x="1151" y="1420"/>
                    </a:lnTo>
                    <a:lnTo>
                      <a:pt x="1159" y="1406"/>
                    </a:lnTo>
                    <a:lnTo>
                      <a:pt x="1159" y="1377"/>
                    </a:lnTo>
                    <a:lnTo>
                      <a:pt x="1122" y="1348"/>
                    </a:lnTo>
                    <a:lnTo>
                      <a:pt x="1042" y="1355"/>
                    </a:lnTo>
                    <a:lnTo>
                      <a:pt x="985" y="1377"/>
                    </a:lnTo>
                    <a:lnTo>
                      <a:pt x="991" y="1312"/>
                    </a:lnTo>
                    <a:lnTo>
                      <a:pt x="1028" y="1348"/>
                    </a:lnTo>
                    <a:lnTo>
                      <a:pt x="1036" y="1348"/>
                    </a:lnTo>
                    <a:lnTo>
                      <a:pt x="1057" y="1275"/>
                    </a:lnTo>
                    <a:lnTo>
                      <a:pt x="1137" y="1209"/>
                    </a:lnTo>
                    <a:lnTo>
                      <a:pt x="1181" y="1224"/>
                    </a:lnTo>
                    <a:lnTo>
                      <a:pt x="1202" y="1238"/>
                    </a:lnTo>
                    <a:lnTo>
                      <a:pt x="1225" y="1224"/>
                    </a:lnTo>
                    <a:lnTo>
                      <a:pt x="1159" y="1158"/>
                    </a:lnTo>
                    <a:lnTo>
                      <a:pt x="1042" y="1209"/>
                    </a:lnTo>
                    <a:lnTo>
                      <a:pt x="991" y="1260"/>
                    </a:lnTo>
                    <a:lnTo>
                      <a:pt x="1013" y="1144"/>
                    </a:lnTo>
                    <a:lnTo>
                      <a:pt x="1028" y="1158"/>
                    </a:lnTo>
                    <a:lnTo>
                      <a:pt x="1042" y="1158"/>
                    </a:lnTo>
                    <a:lnTo>
                      <a:pt x="1101" y="1086"/>
                    </a:lnTo>
                    <a:lnTo>
                      <a:pt x="1174" y="1041"/>
                    </a:lnTo>
                    <a:lnTo>
                      <a:pt x="1210" y="1041"/>
                    </a:lnTo>
                    <a:lnTo>
                      <a:pt x="1225" y="1035"/>
                    </a:lnTo>
                    <a:lnTo>
                      <a:pt x="1196" y="998"/>
                    </a:lnTo>
                    <a:lnTo>
                      <a:pt x="1065" y="1035"/>
                    </a:lnTo>
                    <a:lnTo>
                      <a:pt x="1028" y="1071"/>
                    </a:lnTo>
                    <a:lnTo>
                      <a:pt x="1036" y="991"/>
                    </a:lnTo>
                    <a:lnTo>
                      <a:pt x="1042" y="998"/>
                    </a:lnTo>
                    <a:lnTo>
                      <a:pt x="1079" y="969"/>
                    </a:lnTo>
                    <a:lnTo>
                      <a:pt x="1087" y="918"/>
                    </a:lnTo>
                    <a:lnTo>
                      <a:pt x="1137" y="881"/>
                    </a:lnTo>
                    <a:lnTo>
                      <a:pt x="1174" y="904"/>
                    </a:lnTo>
                    <a:lnTo>
                      <a:pt x="1181" y="918"/>
                    </a:lnTo>
                    <a:lnTo>
                      <a:pt x="1202" y="918"/>
                    </a:lnTo>
                    <a:lnTo>
                      <a:pt x="1210" y="904"/>
                    </a:lnTo>
                    <a:lnTo>
                      <a:pt x="1210" y="881"/>
                    </a:lnTo>
                    <a:lnTo>
                      <a:pt x="1137" y="830"/>
                    </a:lnTo>
                    <a:lnTo>
                      <a:pt x="1087" y="838"/>
                    </a:lnTo>
                    <a:lnTo>
                      <a:pt x="1042" y="881"/>
                    </a:lnTo>
                    <a:lnTo>
                      <a:pt x="1042" y="838"/>
                    </a:lnTo>
                    <a:lnTo>
                      <a:pt x="1079" y="838"/>
                    </a:lnTo>
                    <a:lnTo>
                      <a:pt x="1108" y="765"/>
                    </a:lnTo>
                    <a:lnTo>
                      <a:pt x="1174" y="736"/>
                    </a:lnTo>
                    <a:lnTo>
                      <a:pt x="1181" y="729"/>
                    </a:lnTo>
                    <a:lnTo>
                      <a:pt x="1247" y="744"/>
                    </a:lnTo>
                    <a:lnTo>
                      <a:pt x="1268" y="729"/>
                    </a:lnTo>
                    <a:lnTo>
                      <a:pt x="1202" y="685"/>
                    </a:lnTo>
                    <a:lnTo>
                      <a:pt x="1101" y="715"/>
                    </a:lnTo>
                    <a:lnTo>
                      <a:pt x="1087" y="715"/>
                    </a:lnTo>
                    <a:lnTo>
                      <a:pt x="1057" y="744"/>
                    </a:lnTo>
                    <a:lnTo>
                      <a:pt x="1057" y="649"/>
                    </a:lnTo>
                    <a:lnTo>
                      <a:pt x="1159" y="569"/>
                    </a:lnTo>
                    <a:lnTo>
                      <a:pt x="1196" y="576"/>
                    </a:lnTo>
                    <a:lnTo>
                      <a:pt x="1210" y="576"/>
                    </a:lnTo>
                    <a:lnTo>
                      <a:pt x="1239" y="561"/>
                    </a:lnTo>
                    <a:lnTo>
                      <a:pt x="1225" y="518"/>
                    </a:lnTo>
                    <a:lnTo>
                      <a:pt x="1202" y="496"/>
                    </a:lnTo>
                    <a:lnTo>
                      <a:pt x="1087" y="539"/>
                    </a:lnTo>
                    <a:lnTo>
                      <a:pt x="1079" y="547"/>
                    </a:lnTo>
                    <a:lnTo>
                      <a:pt x="1079" y="474"/>
                    </a:lnTo>
                    <a:lnTo>
                      <a:pt x="1087" y="481"/>
                    </a:lnTo>
                    <a:lnTo>
                      <a:pt x="1196" y="379"/>
                    </a:lnTo>
                    <a:lnTo>
                      <a:pt x="1290" y="372"/>
                    </a:lnTo>
                    <a:lnTo>
                      <a:pt x="1290" y="350"/>
                    </a:lnTo>
                    <a:lnTo>
                      <a:pt x="1225" y="307"/>
                    </a:lnTo>
                    <a:lnTo>
                      <a:pt x="1079" y="379"/>
                    </a:lnTo>
                    <a:lnTo>
                      <a:pt x="1087" y="285"/>
                    </a:lnTo>
                    <a:lnTo>
                      <a:pt x="1137" y="313"/>
                    </a:lnTo>
                    <a:lnTo>
                      <a:pt x="1151" y="313"/>
                    </a:lnTo>
                    <a:lnTo>
                      <a:pt x="1159" y="307"/>
                    </a:lnTo>
                    <a:lnTo>
                      <a:pt x="1137" y="256"/>
                    </a:lnTo>
                    <a:lnTo>
                      <a:pt x="1181" y="211"/>
                    </a:lnTo>
                    <a:lnTo>
                      <a:pt x="1276" y="241"/>
                    </a:lnTo>
                    <a:lnTo>
                      <a:pt x="1290" y="233"/>
                    </a:lnTo>
                    <a:lnTo>
                      <a:pt x="1254" y="176"/>
                    </a:lnTo>
                    <a:lnTo>
                      <a:pt x="1196" y="147"/>
                    </a:lnTo>
                    <a:lnTo>
                      <a:pt x="1159" y="147"/>
                    </a:lnTo>
                    <a:lnTo>
                      <a:pt x="1101" y="197"/>
                    </a:lnTo>
                    <a:lnTo>
                      <a:pt x="1101" y="161"/>
                    </a:lnTo>
                    <a:lnTo>
                      <a:pt x="1202" y="102"/>
                    </a:lnTo>
                    <a:lnTo>
                      <a:pt x="1247" y="117"/>
                    </a:lnTo>
                    <a:lnTo>
                      <a:pt x="1290" y="161"/>
                    </a:lnTo>
                    <a:lnTo>
                      <a:pt x="1305" y="125"/>
                    </a:lnTo>
                    <a:lnTo>
                      <a:pt x="1305" y="81"/>
                    </a:lnTo>
                    <a:lnTo>
                      <a:pt x="1254" y="51"/>
                    </a:lnTo>
                    <a:lnTo>
                      <a:pt x="1159" y="51"/>
                    </a:lnTo>
                    <a:lnTo>
                      <a:pt x="1174" y="22"/>
                    </a:lnTo>
                    <a:lnTo>
                      <a:pt x="1225" y="0"/>
                    </a:lnTo>
                    <a:lnTo>
                      <a:pt x="1407" y="22"/>
                    </a:lnTo>
                    <a:lnTo>
                      <a:pt x="1479" y="96"/>
                    </a:lnTo>
                    <a:close/>
                  </a:path>
                </a:pathLst>
              </a:custGeom>
              <a:solidFill>
                <a:srgbClr val="EE9C84"/>
              </a:solidFill>
              <a:ln w="9525">
                <a:noFill/>
                <a:round/>
                <a:headEnd/>
                <a:tailEnd/>
              </a:ln>
            </p:spPr>
            <p:txBody>
              <a:bodyPr>
                <a:prstTxWarp prst="textNoShape">
                  <a:avLst/>
                </a:prstTxWarp>
              </a:bodyPr>
              <a:lstStyle/>
              <a:p>
                <a:endParaRPr lang="en-US"/>
              </a:p>
            </p:txBody>
          </p:sp>
          <p:sp>
            <p:nvSpPr>
              <p:cNvPr id="51576" name="Freeform 573"/>
              <p:cNvSpPr>
                <a:spLocks noChangeAspect="1"/>
              </p:cNvSpPr>
              <p:nvPr/>
            </p:nvSpPr>
            <p:spPr bwMode="auto">
              <a:xfrm>
                <a:off x="1916" y="3604"/>
                <a:ext cx="4" cy="12"/>
              </a:xfrm>
              <a:custGeom>
                <a:avLst/>
                <a:gdLst>
                  <a:gd name="T0" fmla="*/ 29 w 29"/>
                  <a:gd name="T1" fmla="*/ 101 h 101"/>
                  <a:gd name="T2" fmla="*/ 0 w 29"/>
                  <a:gd name="T3" fmla="*/ 0 h 101"/>
                  <a:gd name="T4" fmla="*/ 29 w 29"/>
                  <a:gd name="T5" fmla="*/ 28 h 101"/>
                  <a:gd name="T6" fmla="*/ 29 w 29"/>
                  <a:gd name="T7" fmla="*/ 101 h 101"/>
                  <a:gd name="T8" fmla="*/ 0 60000 65536"/>
                  <a:gd name="T9" fmla="*/ 0 60000 65536"/>
                  <a:gd name="T10" fmla="*/ 0 60000 65536"/>
                  <a:gd name="T11" fmla="*/ 0 60000 65536"/>
                  <a:gd name="T12" fmla="*/ 0 w 29"/>
                  <a:gd name="T13" fmla="*/ 0 h 101"/>
                  <a:gd name="T14" fmla="*/ 29 w 29"/>
                  <a:gd name="T15" fmla="*/ 101 h 101"/>
                </a:gdLst>
                <a:ahLst/>
                <a:cxnLst>
                  <a:cxn ang="T8">
                    <a:pos x="T0" y="T1"/>
                  </a:cxn>
                  <a:cxn ang="T9">
                    <a:pos x="T2" y="T3"/>
                  </a:cxn>
                  <a:cxn ang="T10">
                    <a:pos x="T4" y="T5"/>
                  </a:cxn>
                  <a:cxn ang="T11">
                    <a:pos x="T6" y="T7"/>
                  </a:cxn>
                </a:cxnLst>
                <a:rect l="T12" t="T13" r="T14" b="T15"/>
                <a:pathLst>
                  <a:path w="29" h="101">
                    <a:moveTo>
                      <a:pt x="29" y="101"/>
                    </a:moveTo>
                    <a:lnTo>
                      <a:pt x="0" y="0"/>
                    </a:lnTo>
                    <a:lnTo>
                      <a:pt x="29" y="28"/>
                    </a:lnTo>
                    <a:lnTo>
                      <a:pt x="29" y="101"/>
                    </a:lnTo>
                    <a:close/>
                  </a:path>
                </a:pathLst>
              </a:custGeom>
              <a:solidFill>
                <a:srgbClr val="90856D"/>
              </a:solidFill>
              <a:ln w="9525">
                <a:noFill/>
                <a:round/>
                <a:headEnd/>
                <a:tailEnd/>
              </a:ln>
            </p:spPr>
            <p:txBody>
              <a:bodyPr>
                <a:prstTxWarp prst="textNoShape">
                  <a:avLst/>
                </a:prstTxWarp>
              </a:bodyPr>
              <a:lstStyle/>
              <a:p>
                <a:endParaRPr lang="en-US"/>
              </a:p>
            </p:txBody>
          </p:sp>
          <p:sp>
            <p:nvSpPr>
              <p:cNvPr id="51577" name="Freeform 574"/>
              <p:cNvSpPr>
                <a:spLocks noChangeAspect="1"/>
              </p:cNvSpPr>
              <p:nvPr/>
            </p:nvSpPr>
            <p:spPr bwMode="auto">
              <a:xfrm>
                <a:off x="1946" y="3604"/>
                <a:ext cx="11" cy="22"/>
              </a:xfrm>
              <a:custGeom>
                <a:avLst/>
                <a:gdLst>
                  <a:gd name="T0" fmla="*/ 88 w 88"/>
                  <a:gd name="T1" fmla="*/ 145 h 174"/>
                  <a:gd name="T2" fmla="*/ 0 w 88"/>
                  <a:gd name="T3" fmla="*/ 174 h 174"/>
                  <a:gd name="T4" fmla="*/ 0 w 88"/>
                  <a:gd name="T5" fmla="*/ 86 h 174"/>
                  <a:gd name="T6" fmla="*/ 29 w 88"/>
                  <a:gd name="T7" fmla="*/ 0 h 174"/>
                  <a:gd name="T8" fmla="*/ 88 w 88"/>
                  <a:gd name="T9" fmla="*/ 109 h 174"/>
                  <a:gd name="T10" fmla="*/ 88 w 88"/>
                  <a:gd name="T11" fmla="*/ 145 h 174"/>
                  <a:gd name="T12" fmla="*/ 0 60000 65536"/>
                  <a:gd name="T13" fmla="*/ 0 60000 65536"/>
                  <a:gd name="T14" fmla="*/ 0 60000 65536"/>
                  <a:gd name="T15" fmla="*/ 0 60000 65536"/>
                  <a:gd name="T16" fmla="*/ 0 60000 65536"/>
                  <a:gd name="T17" fmla="*/ 0 60000 65536"/>
                  <a:gd name="T18" fmla="*/ 0 w 88"/>
                  <a:gd name="T19" fmla="*/ 0 h 174"/>
                  <a:gd name="T20" fmla="*/ 88 w 88"/>
                  <a:gd name="T21" fmla="*/ 174 h 174"/>
                </a:gdLst>
                <a:ahLst/>
                <a:cxnLst>
                  <a:cxn ang="T12">
                    <a:pos x="T0" y="T1"/>
                  </a:cxn>
                  <a:cxn ang="T13">
                    <a:pos x="T2" y="T3"/>
                  </a:cxn>
                  <a:cxn ang="T14">
                    <a:pos x="T4" y="T5"/>
                  </a:cxn>
                  <a:cxn ang="T15">
                    <a:pos x="T6" y="T7"/>
                  </a:cxn>
                  <a:cxn ang="T16">
                    <a:pos x="T8" y="T9"/>
                  </a:cxn>
                  <a:cxn ang="T17">
                    <a:pos x="T10" y="T11"/>
                  </a:cxn>
                </a:cxnLst>
                <a:rect l="T18" t="T19" r="T20" b="T21"/>
                <a:pathLst>
                  <a:path w="88" h="174">
                    <a:moveTo>
                      <a:pt x="88" y="145"/>
                    </a:moveTo>
                    <a:lnTo>
                      <a:pt x="0" y="174"/>
                    </a:lnTo>
                    <a:lnTo>
                      <a:pt x="0" y="86"/>
                    </a:lnTo>
                    <a:lnTo>
                      <a:pt x="29" y="0"/>
                    </a:lnTo>
                    <a:lnTo>
                      <a:pt x="88" y="109"/>
                    </a:lnTo>
                    <a:lnTo>
                      <a:pt x="88" y="145"/>
                    </a:lnTo>
                    <a:close/>
                  </a:path>
                </a:pathLst>
              </a:custGeom>
              <a:solidFill>
                <a:srgbClr val="90856D"/>
              </a:solidFill>
              <a:ln w="9525">
                <a:noFill/>
                <a:round/>
                <a:headEnd/>
                <a:tailEnd/>
              </a:ln>
            </p:spPr>
            <p:txBody>
              <a:bodyPr>
                <a:prstTxWarp prst="textNoShape">
                  <a:avLst/>
                </a:prstTxWarp>
              </a:bodyPr>
              <a:lstStyle/>
              <a:p>
                <a:endParaRPr lang="en-US"/>
              </a:p>
            </p:txBody>
          </p:sp>
          <p:sp>
            <p:nvSpPr>
              <p:cNvPr id="51578" name="Freeform 575"/>
              <p:cNvSpPr>
                <a:spLocks noChangeAspect="1"/>
              </p:cNvSpPr>
              <p:nvPr/>
            </p:nvSpPr>
            <p:spPr bwMode="auto">
              <a:xfrm>
                <a:off x="1858" y="3605"/>
                <a:ext cx="9" cy="18"/>
              </a:xfrm>
              <a:custGeom>
                <a:avLst/>
                <a:gdLst>
                  <a:gd name="T0" fmla="*/ 72 w 72"/>
                  <a:gd name="T1" fmla="*/ 103 h 146"/>
                  <a:gd name="T2" fmla="*/ 72 w 72"/>
                  <a:gd name="T3" fmla="*/ 146 h 146"/>
                  <a:gd name="T4" fmla="*/ 21 w 72"/>
                  <a:gd name="T5" fmla="*/ 8 h 146"/>
                  <a:gd name="T6" fmla="*/ 0 w 72"/>
                  <a:gd name="T7" fmla="*/ 0 h 146"/>
                  <a:gd name="T8" fmla="*/ 35 w 72"/>
                  <a:gd name="T9" fmla="*/ 8 h 146"/>
                  <a:gd name="T10" fmla="*/ 72 w 72"/>
                  <a:gd name="T11" fmla="*/ 103 h 146"/>
                  <a:gd name="T12" fmla="*/ 0 60000 65536"/>
                  <a:gd name="T13" fmla="*/ 0 60000 65536"/>
                  <a:gd name="T14" fmla="*/ 0 60000 65536"/>
                  <a:gd name="T15" fmla="*/ 0 60000 65536"/>
                  <a:gd name="T16" fmla="*/ 0 60000 65536"/>
                  <a:gd name="T17" fmla="*/ 0 60000 65536"/>
                  <a:gd name="T18" fmla="*/ 0 w 72"/>
                  <a:gd name="T19" fmla="*/ 0 h 146"/>
                  <a:gd name="T20" fmla="*/ 72 w 72"/>
                  <a:gd name="T21" fmla="*/ 146 h 146"/>
                </a:gdLst>
                <a:ahLst/>
                <a:cxnLst>
                  <a:cxn ang="T12">
                    <a:pos x="T0" y="T1"/>
                  </a:cxn>
                  <a:cxn ang="T13">
                    <a:pos x="T2" y="T3"/>
                  </a:cxn>
                  <a:cxn ang="T14">
                    <a:pos x="T4" y="T5"/>
                  </a:cxn>
                  <a:cxn ang="T15">
                    <a:pos x="T6" y="T7"/>
                  </a:cxn>
                  <a:cxn ang="T16">
                    <a:pos x="T8" y="T9"/>
                  </a:cxn>
                  <a:cxn ang="T17">
                    <a:pos x="T10" y="T11"/>
                  </a:cxn>
                </a:cxnLst>
                <a:rect l="T18" t="T19" r="T20" b="T21"/>
                <a:pathLst>
                  <a:path w="72" h="146">
                    <a:moveTo>
                      <a:pt x="72" y="103"/>
                    </a:moveTo>
                    <a:lnTo>
                      <a:pt x="72" y="146"/>
                    </a:lnTo>
                    <a:lnTo>
                      <a:pt x="21" y="8"/>
                    </a:lnTo>
                    <a:lnTo>
                      <a:pt x="0" y="0"/>
                    </a:lnTo>
                    <a:lnTo>
                      <a:pt x="35" y="8"/>
                    </a:lnTo>
                    <a:lnTo>
                      <a:pt x="72" y="103"/>
                    </a:lnTo>
                    <a:close/>
                  </a:path>
                </a:pathLst>
              </a:custGeom>
              <a:solidFill>
                <a:srgbClr val="90856D"/>
              </a:solidFill>
              <a:ln w="9525">
                <a:noFill/>
                <a:round/>
                <a:headEnd/>
                <a:tailEnd/>
              </a:ln>
            </p:spPr>
            <p:txBody>
              <a:bodyPr>
                <a:prstTxWarp prst="textNoShape">
                  <a:avLst/>
                </a:prstTxWarp>
              </a:bodyPr>
              <a:lstStyle/>
              <a:p>
                <a:endParaRPr lang="en-US"/>
              </a:p>
            </p:txBody>
          </p:sp>
          <p:sp>
            <p:nvSpPr>
              <p:cNvPr id="51579" name="Freeform 576"/>
              <p:cNvSpPr>
                <a:spLocks noChangeAspect="1"/>
              </p:cNvSpPr>
              <p:nvPr/>
            </p:nvSpPr>
            <p:spPr bwMode="auto">
              <a:xfrm>
                <a:off x="1897" y="3608"/>
                <a:ext cx="8" cy="14"/>
              </a:xfrm>
              <a:custGeom>
                <a:avLst/>
                <a:gdLst>
                  <a:gd name="T0" fmla="*/ 15 w 59"/>
                  <a:gd name="T1" fmla="*/ 51 h 110"/>
                  <a:gd name="T2" fmla="*/ 0 w 59"/>
                  <a:gd name="T3" fmla="*/ 0 h 110"/>
                  <a:gd name="T4" fmla="*/ 59 w 59"/>
                  <a:gd name="T5" fmla="*/ 110 h 110"/>
                  <a:gd name="T6" fmla="*/ 15 w 59"/>
                  <a:gd name="T7" fmla="*/ 51 h 110"/>
                  <a:gd name="T8" fmla="*/ 0 60000 65536"/>
                  <a:gd name="T9" fmla="*/ 0 60000 65536"/>
                  <a:gd name="T10" fmla="*/ 0 60000 65536"/>
                  <a:gd name="T11" fmla="*/ 0 60000 65536"/>
                  <a:gd name="T12" fmla="*/ 0 w 59"/>
                  <a:gd name="T13" fmla="*/ 0 h 110"/>
                  <a:gd name="T14" fmla="*/ 59 w 59"/>
                  <a:gd name="T15" fmla="*/ 110 h 110"/>
                </a:gdLst>
                <a:ahLst/>
                <a:cxnLst>
                  <a:cxn ang="T8">
                    <a:pos x="T0" y="T1"/>
                  </a:cxn>
                  <a:cxn ang="T9">
                    <a:pos x="T2" y="T3"/>
                  </a:cxn>
                  <a:cxn ang="T10">
                    <a:pos x="T4" y="T5"/>
                  </a:cxn>
                  <a:cxn ang="T11">
                    <a:pos x="T6" y="T7"/>
                  </a:cxn>
                </a:cxnLst>
                <a:rect l="T12" t="T13" r="T14" b="T15"/>
                <a:pathLst>
                  <a:path w="59" h="110">
                    <a:moveTo>
                      <a:pt x="15" y="51"/>
                    </a:moveTo>
                    <a:lnTo>
                      <a:pt x="0" y="0"/>
                    </a:lnTo>
                    <a:lnTo>
                      <a:pt x="59" y="110"/>
                    </a:lnTo>
                    <a:lnTo>
                      <a:pt x="15" y="51"/>
                    </a:lnTo>
                    <a:close/>
                  </a:path>
                </a:pathLst>
              </a:custGeom>
              <a:solidFill>
                <a:srgbClr val="90856D"/>
              </a:solidFill>
              <a:ln w="9525">
                <a:noFill/>
                <a:round/>
                <a:headEnd/>
                <a:tailEnd/>
              </a:ln>
            </p:spPr>
            <p:txBody>
              <a:bodyPr>
                <a:prstTxWarp prst="textNoShape">
                  <a:avLst/>
                </a:prstTxWarp>
              </a:bodyPr>
              <a:lstStyle/>
              <a:p>
                <a:endParaRPr lang="en-US"/>
              </a:p>
            </p:txBody>
          </p:sp>
          <p:sp>
            <p:nvSpPr>
              <p:cNvPr id="51580" name="Freeform 577"/>
              <p:cNvSpPr>
                <a:spLocks noChangeAspect="1"/>
              </p:cNvSpPr>
              <p:nvPr/>
            </p:nvSpPr>
            <p:spPr bwMode="auto">
              <a:xfrm>
                <a:off x="1870" y="3611"/>
                <a:ext cx="5" cy="18"/>
              </a:xfrm>
              <a:custGeom>
                <a:avLst/>
                <a:gdLst>
                  <a:gd name="T0" fmla="*/ 37 w 37"/>
                  <a:gd name="T1" fmla="*/ 146 h 146"/>
                  <a:gd name="T2" fmla="*/ 0 w 37"/>
                  <a:gd name="T3" fmla="*/ 0 h 146"/>
                  <a:gd name="T4" fmla="*/ 37 w 37"/>
                  <a:gd name="T5" fmla="*/ 29 h 146"/>
                  <a:gd name="T6" fmla="*/ 37 w 37"/>
                  <a:gd name="T7" fmla="*/ 146 h 146"/>
                  <a:gd name="T8" fmla="*/ 0 60000 65536"/>
                  <a:gd name="T9" fmla="*/ 0 60000 65536"/>
                  <a:gd name="T10" fmla="*/ 0 60000 65536"/>
                  <a:gd name="T11" fmla="*/ 0 60000 65536"/>
                  <a:gd name="T12" fmla="*/ 0 w 37"/>
                  <a:gd name="T13" fmla="*/ 0 h 146"/>
                  <a:gd name="T14" fmla="*/ 37 w 37"/>
                  <a:gd name="T15" fmla="*/ 146 h 146"/>
                </a:gdLst>
                <a:ahLst/>
                <a:cxnLst>
                  <a:cxn ang="T8">
                    <a:pos x="T0" y="T1"/>
                  </a:cxn>
                  <a:cxn ang="T9">
                    <a:pos x="T2" y="T3"/>
                  </a:cxn>
                  <a:cxn ang="T10">
                    <a:pos x="T4" y="T5"/>
                  </a:cxn>
                  <a:cxn ang="T11">
                    <a:pos x="T6" y="T7"/>
                  </a:cxn>
                </a:cxnLst>
                <a:rect l="T12" t="T13" r="T14" b="T15"/>
                <a:pathLst>
                  <a:path w="37" h="146">
                    <a:moveTo>
                      <a:pt x="37" y="146"/>
                    </a:moveTo>
                    <a:lnTo>
                      <a:pt x="0" y="0"/>
                    </a:lnTo>
                    <a:lnTo>
                      <a:pt x="37" y="29"/>
                    </a:lnTo>
                    <a:lnTo>
                      <a:pt x="37" y="146"/>
                    </a:lnTo>
                    <a:close/>
                  </a:path>
                </a:pathLst>
              </a:custGeom>
              <a:solidFill>
                <a:srgbClr val="90856D"/>
              </a:solidFill>
              <a:ln w="9525">
                <a:noFill/>
                <a:round/>
                <a:headEnd/>
                <a:tailEnd/>
              </a:ln>
            </p:spPr>
            <p:txBody>
              <a:bodyPr>
                <a:prstTxWarp prst="textNoShape">
                  <a:avLst/>
                </a:prstTxWarp>
              </a:bodyPr>
              <a:lstStyle/>
              <a:p>
                <a:endParaRPr lang="en-US"/>
              </a:p>
            </p:txBody>
          </p:sp>
          <p:sp>
            <p:nvSpPr>
              <p:cNvPr id="51581" name="Freeform 578"/>
              <p:cNvSpPr>
                <a:spLocks noChangeAspect="1"/>
              </p:cNvSpPr>
              <p:nvPr/>
            </p:nvSpPr>
            <p:spPr bwMode="auto">
              <a:xfrm>
                <a:off x="1923" y="3635"/>
                <a:ext cx="299" cy="366"/>
              </a:xfrm>
              <a:custGeom>
                <a:avLst/>
                <a:gdLst>
                  <a:gd name="T0" fmla="*/ 823 w 2389"/>
                  <a:gd name="T1" fmla="*/ 1239 h 2928"/>
                  <a:gd name="T2" fmla="*/ 1042 w 2389"/>
                  <a:gd name="T3" fmla="*/ 1566 h 2928"/>
                  <a:gd name="T4" fmla="*/ 2135 w 2389"/>
                  <a:gd name="T5" fmla="*/ 1967 h 2928"/>
                  <a:gd name="T6" fmla="*/ 2316 w 2389"/>
                  <a:gd name="T7" fmla="*/ 2317 h 2928"/>
                  <a:gd name="T8" fmla="*/ 2295 w 2389"/>
                  <a:gd name="T9" fmla="*/ 2222 h 2928"/>
                  <a:gd name="T10" fmla="*/ 2127 w 2389"/>
                  <a:gd name="T11" fmla="*/ 2098 h 2928"/>
                  <a:gd name="T12" fmla="*/ 1974 w 2389"/>
                  <a:gd name="T13" fmla="*/ 2178 h 2928"/>
                  <a:gd name="T14" fmla="*/ 2054 w 2389"/>
                  <a:gd name="T15" fmla="*/ 2062 h 2928"/>
                  <a:gd name="T16" fmla="*/ 1872 w 2389"/>
                  <a:gd name="T17" fmla="*/ 2105 h 2928"/>
                  <a:gd name="T18" fmla="*/ 1872 w 2389"/>
                  <a:gd name="T19" fmla="*/ 2054 h 2928"/>
                  <a:gd name="T20" fmla="*/ 1778 w 2389"/>
                  <a:gd name="T21" fmla="*/ 2077 h 2928"/>
                  <a:gd name="T22" fmla="*/ 1727 w 2389"/>
                  <a:gd name="T23" fmla="*/ 2054 h 2928"/>
                  <a:gd name="T24" fmla="*/ 1668 w 2389"/>
                  <a:gd name="T25" fmla="*/ 2018 h 2928"/>
                  <a:gd name="T26" fmla="*/ 1733 w 2389"/>
                  <a:gd name="T27" fmla="*/ 2011 h 2928"/>
                  <a:gd name="T28" fmla="*/ 1617 w 2389"/>
                  <a:gd name="T29" fmla="*/ 2062 h 2928"/>
                  <a:gd name="T30" fmla="*/ 1631 w 2389"/>
                  <a:gd name="T31" fmla="*/ 1982 h 2928"/>
                  <a:gd name="T32" fmla="*/ 1501 w 2389"/>
                  <a:gd name="T33" fmla="*/ 1997 h 2928"/>
                  <a:gd name="T34" fmla="*/ 1370 w 2389"/>
                  <a:gd name="T35" fmla="*/ 1967 h 2928"/>
                  <a:gd name="T36" fmla="*/ 2113 w 2389"/>
                  <a:gd name="T37" fmla="*/ 2339 h 2928"/>
                  <a:gd name="T38" fmla="*/ 1756 w 2389"/>
                  <a:gd name="T39" fmla="*/ 2557 h 2928"/>
                  <a:gd name="T40" fmla="*/ 1712 w 2389"/>
                  <a:gd name="T41" fmla="*/ 2506 h 2928"/>
                  <a:gd name="T42" fmla="*/ 1187 w 2389"/>
                  <a:gd name="T43" fmla="*/ 1829 h 2928"/>
                  <a:gd name="T44" fmla="*/ 1274 w 2389"/>
                  <a:gd name="T45" fmla="*/ 2011 h 2928"/>
                  <a:gd name="T46" fmla="*/ 1653 w 2389"/>
                  <a:gd name="T47" fmla="*/ 2557 h 2928"/>
                  <a:gd name="T48" fmla="*/ 1762 w 2389"/>
                  <a:gd name="T49" fmla="*/ 2885 h 2928"/>
                  <a:gd name="T50" fmla="*/ 1522 w 2389"/>
                  <a:gd name="T51" fmla="*/ 2834 h 2928"/>
                  <a:gd name="T52" fmla="*/ 1471 w 2389"/>
                  <a:gd name="T53" fmla="*/ 2673 h 2928"/>
                  <a:gd name="T54" fmla="*/ 1202 w 2389"/>
                  <a:gd name="T55" fmla="*/ 2208 h 2928"/>
                  <a:gd name="T56" fmla="*/ 1282 w 2389"/>
                  <a:gd name="T57" fmla="*/ 2433 h 2928"/>
                  <a:gd name="T58" fmla="*/ 859 w 2389"/>
                  <a:gd name="T59" fmla="*/ 2397 h 2928"/>
                  <a:gd name="T60" fmla="*/ 1071 w 2389"/>
                  <a:gd name="T61" fmla="*/ 2397 h 2928"/>
                  <a:gd name="T62" fmla="*/ 1063 w 2389"/>
                  <a:gd name="T63" fmla="*/ 2317 h 2928"/>
                  <a:gd name="T64" fmla="*/ 1048 w 2389"/>
                  <a:gd name="T65" fmla="*/ 2200 h 2928"/>
                  <a:gd name="T66" fmla="*/ 997 w 2389"/>
                  <a:gd name="T67" fmla="*/ 2273 h 2928"/>
                  <a:gd name="T68" fmla="*/ 925 w 2389"/>
                  <a:gd name="T69" fmla="*/ 2273 h 2928"/>
                  <a:gd name="T70" fmla="*/ 896 w 2389"/>
                  <a:gd name="T71" fmla="*/ 2243 h 2928"/>
                  <a:gd name="T72" fmla="*/ 823 w 2389"/>
                  <a:gd name="T73" fmla="*/ 2346 h 2928"/>
                  <a:gd name="T74" fmla="*/ 808 w 2389"/>
                  <a:gd name="T75" fmla="*/ 2294 h 2928"/>
                  <a:gd name="T76" fmla="*/ 765 w 2389"/>
                  <a:gd name="T77" fmla="*/ 2243 h 2928"/>
                  <a:gd name="T78" fmla="*/ 670 w 2389"/>
                  <a:gd name="T79" fmla="*/ 2288 h 2928"/>
                  <a:gd name="T80" fmla="*/ 670 w 2389"/>
                  <a:gd name="T81" fmla="*/ 2382 h 2928"/>
                  <a:gd name="T82" fmla="*/ 539 w 2389"/>
                  <a:gd name="T83" fmla="*/ 2339 h 2928"/>
                  <a:gd name="T84" fmla="*/ 611 w 2389"/>
                  <a:gd name="T85" fmla="*/ 2513 h 2928"/>
                  <a:gd name="T86" fmla="*/ 568 w 2389"/>
                  <a:gd name="T87" fmla="*/ 2528 h 2928"/>
                  <a:gd name="T88" fmla="*/ 473 w 2389"/>
                  <a:gd name="T89" fmla="*/ 2491 h 2928"/>
                  <a:gd name="T90" fmla="*/ 517 w 2389"/>
                  <a:gd name="T91" fmla="*/ 2651 h 2928"/>
                  <a:gd name="T92" fmla="*/ 459 w 2389"/>
                  <a:gd name="T93" fmla="*/ 2258 h 2928"/>
                  <a:gd name="T94" fmla="*/ 925 w 2389"/>
                  <a:gd name="T95" fmla="*/ 1997 h 2928"/>
                  <a:gd name="T96" fmla="*/ 502 w 2389"/>
                  <a:gd name="T97" fmla="*/ 1392 h 2928"/>
                  <a:gd name="T98" fmla="*/ 240 w 2389"/>
                  <a:gd name="T99" fmla="*/ 1435 h 2928"/>
                  <a:gd name="T100" fmla="*/ 0 w 2389"/>
                  <a:gd name="T101" fmla="*/ 242 h 2928"/>
                  <a:gd name="T102" fmla="*/ 117 w 2389"/>
                  <a:gd name="T103" fmla="*/ 66 h 292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2389"/>
                  <a:gd name="T157" fmla="*/ 0 h 2928"/>
                  <a:gd name="T158" fmla="*/ 2389 w 2389"/>
                  <a:gd name="T159" fmla="*/ 2928 h 2928"/>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2389" h="2928">
                    <a:moveTo>
                      <a:pt x="408" y="110"/>
                    </a:moveTo>
                    <a:lnTo>
                      <a:pt x="786" y="1181"/>
                    </a:lnTo>
                    <a:lnTo>
                      <a:pt x="830" y="1232"/>
                    </a:lnTo>
                    <a:lnTo>
                      <a:pt x="823" y="1239"/>
                    </a:lnTo>
                    <a:lnTo>
                      <a:pt x="925" y="1421"/>
                    </a:lnTo>
                    <a:lnTo>
                      <a:pt x="976" y="1472"/>
                    </a:lnTo>
                    <a:lnTo>
                      <a:pt x="968" y="1486"/>
                    </a:lnTo>
                    <a:lnTo>
                      <a:pt x="1042" y="1566"/>
                    </a:lnTo>
                    <a:lnTo>
                      <a:pt x="1493" y="1829"/>
                    </a:lnTo>
                    <a:lnTo>
                      <a:pt x="1610" y="1872"/>
                    </a:lnTo>
                    <a:lnTo>
                      <a:pt x="2039" y="1960"/>
                    </a:lnTo>
                    <a:lnTo>
                      <a:pt x="2135" y="1967"/>
                    </a:lnTo>
                    <a:lnTo>
                      <a:pt x="2244" y="1997"/>
                    </a:lnTo>
                    <a:lnTo>
                      <a:pt x="2389" y="2157"/>
                    </a:lnTo>
                    <a:lnTo>
                      <a:pt x="2389" y="2243"/>
                    </a:lnTo>
                    <a:lnTo>
                      <a:pt x="2316" y="2317"/>
                    </a:lnTo>
                    <a:lnTo>
                      <a:pt x="2244" y="2323"/>
                    </a:lnTo>
                    <a:lnTo>
                      <a:pt x="2244" y="2273"/>
                    </a:lnTo>
                    <a:lnTo>
                      <a:pt x="2295" y="2243"/>
                    </a:lnTo>
                    <a:lnTo>
                      <a:pt x="2295" y="2222"/>
                    </a:lnTo>
                    <a:lnTo>
                      <a:pt x="2222" y="2200"/>
                    </a:lnTo>
                    <a:lnTo>
                      <a:pt x="2164" y="2149"/>
                    </a:lnTo>
                    <a:lnTo>
                      <a:pt x="2156" y="2157"/>
                    </a:lnTo>
                    <a:lnTo>
                      <a:pt x="2127" y="2098"/>
                    </a:lnTo>
                    <a:lnTo>
                      <a:pt x="2039" y="2112"/>
                    </a:lnTo>
                    <a:lnTo>
                      <a:pt x="2010" y="2171"/>
                    </a:lnTo>
                    <a:lnTo>
                      <a:pt x="1989" y="2171"/>
                    </a:lnTo>
                    <a:lnTo>
                      <a:pt x="1974" y="2178"/>
                    </a:lnTo>
                    <a:lnTo>
                      <a:pt x="1974" y="2149"/>
                    </a:lnTo>
                    <a:lnTo>
                      <a:pt x="2061" y="2083"/>
                    </a:lnTo>
                    <a:lnTo>
                      <a:pt x="2061" y="2077"/>
                    </a:lnTo>
                    <a:lnTo>
                      <a:pt x="2054" y="2062"/>
                    </a:lnTo>
                    <a:lnTo>
                      <a:pt x="1959" y="2098"/>
                    </a:lnTo>
                    <a:lnTo>
                      <a:pt x="1916" y="2171"/>
                    </a:lnTo>
                    <a:lnTo>
                      <a:pt x="1879" y="2171"/>
                    </a:lnTo>
                    <a:lnTo>
                      <a:pt x="1872" y="2105"/>
                    </a:lnTo>
                    <a:lnTo>
                      <a:pt x="1938" y="2098"/>
                    </a:lnTo>
                    <a:lnTo>
                      <a:pt x="1938" y="2077"/>
                    </a:lnTo>
                    <a:lnTo>
                      <a:pt x="1901" y="2040"/>
                    </a:lnTo>
                    <a:lnTo>
                      <a:pt x="1872" y="2054"/>
                    </a:lnTo>
                    <a:lnTo>
                      <a:pt x="1850" y="2054"/>
                    </a:lnTo>
                    <a:lnTo>
                      <a:pt x="1807" y="2149"/>
                    </a:lnTo>
                    <a:lnTo>
                      <a:pt x="1785" y="2149"/>
                    </a:lnTo>
                    <a:lnTo>
                      <a:pt x="1778" y="2077"/>
                    </a:lnTo>
                    <a:lnTo>
                      <a:pt x="1842" y="2040"/>
                    </a:lnTo>
                    <a:lnTo>
                      <a:pt x="1807" y="2011"/>
                    </a:lnTo>
                    <a:lnTo>
                      <a:pt x="1756" y="2011"/>
                    </a:lnTo>
                    <a:lnTo>
                      <a:pt x="1727" y="2054"/>
                    </a:lnTo>
                    <a:lnTo>
                      <a:pt x="1727" y="2112"/>
                    </a:lnTo>
                    <a:lnTo>
                      <a:pt x="1704" y="2105"/>
                    </a:lnTo>
                    <a:lnTo>
                      <a:pt x="1668" y="2077"/>
                    </a:lnTo>
                    <a:lnTo>
                      <a:pt x="1668" y="2018"/>
                    </a:lnTo>
                    <a:lnTo>
                      <a:pt x="1682" y="2011"/>
                    </a:lnTo>
                    <a:lnTo>
                      <a:pt x="1682" y="2018"/>
                    </a:lnTo>
                    <a:lnTo>
                      <a:pt x="1727" y="2018"/>
                    </a:lnTo>
                    <a:lnTo>
                      <a:pt x="1733" y="2011"/>
                    </a:lnTo>
                    <a:lnTo>
                      <a:pt x="1668" y="1960"/>
                    </a:lnTo>
                    <a:lnTo>
                      <a:pt x="1653" y="1967"/>
                    </a:lnTo>
                    <a:lnTo>
                      <a:pt x="1617" y="2040"/>
                    </a:lnTo>
                    <a:lnTo>
                      <a:pt x="1617" y="2062"/>
                    </a:lnTo>
                    <a:lnTo>
                      <a:pt x="1567" y="1997"/>
                    </a:lnTo>
                    <a:lnTo>
                      <a:pt x="1567" y="1967"/>
                    </a:lnTo>
                    <a:lnTo>
                      <a:pt x="1610" y="1997"/>
                    </a:lnTo>
                    <a:lnTo>
                      <a:pt x="1631" y="1982"/>
                    </a:lnTo>
                    <a:lnTo>
                      <a:pt x="1610" y="1923"/>
                    </a:lnTo>
                    <a:lnTo>
                      <a:pt x="1573" y="1901"/>
                    </a:lnTo>
                    <a:lnTo>
                      <a:pt x="1544" y="1901"/>
                    </a:lnTo>
                    <a:lnTo>
                      <a:pt x="1501" y="1997"/>
                    </a:lnTo>
                    <a:lnTo>
                      <a:pt x="1405" y="1938"/>
                    </a:lnTo>
                    <a:lnTo>
                      <a:pt x="1376" y="1938"/>
                    </a:lnTo>
                    <a:lnTo>
                      <a:pt x="1370" y="1945"/>
                    </a:lnTo>
                    <a:lnTo>
                      <a:pt x="1370" y="1967"/>
                    </a:lnTo>
                    <a:lnTo>
                      <a:pt x="1727" y="2178"/>
                    </a:lnTo>
                    <a:lnTo>
                      <a:pt x="1865" y="2229"/>
                    </a:lnTo>
                    <a:lnTo>
                      <a:pt x="1989" y="2229"/>
                    </a:lnTo>
                    <a:lnTo>
                      <a:pt x="2113" y="2339"/>
                    </a:lnTo>
                    <a:lnTo>
                      <a:pt x="2033" y="2302"/>
                    </a:lnTo>
                    <a:lnTo>
                      <a:pt x="1865" y="2368"/>
                    </a:lnTo>
                    <a:lnTo>
                      <a:pt x="1778" y="2484"/>
                    </a:lnTo>
                    <a:lnTo>
                      <a:pt x="1756" y="2557"/>
                    </a:lnTo>
                    <a:lnTo>
                      <a:pt x="1756" y="2579"/>
                    </a:lnTo>
                    <a:lnTo>
                      <a:pt x="1733" y="2579"/>
                    </a:lnTo>
                    <a:lnTo>
                      <a:pt x="1712" y="2557"/>
                    </a:lnTo>
                    <a:lnTo>
                      <a:pt x="1712" y="2506"/>
                    </a:lnTo>
                    <a:lnTo>
                      <a:pt x="1617" y="2323"/>
                    </a:lnTo>
                    <a:lnTo>
                      <a:pt x="1522" y="2193"/>
                    </a:lnTo>
                    <a:lnTo>
                      <a:pt x="1501" y="2178"/>
                    </a:lnTo>
                    <a:lnTo>
                      <a:pt x="1187" y="1829"/>
                    </a:lnTo>
                    <a:lnTo>
                      <a:pt x="1085" y="1749"/>
                    </a:lnTo>
                    <a:lnTo>
                      <a:pt x="1071" y="1755"/>
                    </a:lnTo>
                    <a:lnTo>
                      <a:pt x="1253" y="1945"/>
                    </a:lnTo>
                    <a:lnTo>
                      <a:pt x="1274" y="2011"/>
                    </a:lnTo>
                    <a:lnTo>
                      <a:pt x="1537" y="2302"/>
                    </a:lnTo>
                    <a:lnTo>
                      <a:pt x="1559" y="2302"/>
                    </a:lnTo>
                    <a:lnTo>
                      <a:pt x="1639" y="2470"/>
                    </a:lnTo>
                    <a:lnTo>
                      <a:pt x="1653" y="2557"/>
                    </a:lnTo>
                    <a:lnTo>
                      <a:pt x="1756" y="2630"/>
                    </a:lnTo>
                    <a:lnTo>
                      <a:pt x="1799" y="2739"/>
                    </a:lnTo>
                    <a:lnTo>
                      <a:pt x="1778" y="2862"/>
                    </a:lnTo>
                    <a:lnTo>
                      <a:pt x="1762" y="2885"/>
                    </a:lnTo>
                    <a:lnTo>
                      <a:pt x="1697" y="2914"/>
                    </a:lnTo>
                    <a:lnTo>
                      <a:pt x="1617" y="2928"/>
                    </a:lnTo>
                    <a:lnTo>
                      <a:pt x="1573" y="2928"/>
                    </a:lnTo>
                    <a:lnTo>
                      <a:pt x="1522" y="2834"/>
                    </a:lnTo>
                    <a:lnTo>
                      <a:pt x="1442" y="2725"/>
                    </a:lnTo>
                    <a:lnTo>
                      <a:pt x="1399" y="2645"/>
                    </a:lnTo>
                    <a:lnTo>
                      <a:pt x="1428" y="2673"/>
                    </a:lnTo>
                    <a:lnTo>
                      <a:pt x="1471" y="2673"/>
                    </a:lnTo>
                    <a:lnTo>
                      <a:pt x="1471" y="2622"/>
                    </a:lnTo>
                    <a:lnTo>
                      <a:pt x="1399" y="2565"/>
                    </a:lnTo>
                    <a:lnTo>
                      <a:pt x="1348" y="2411"/>
                    </a:lnTo>
                    <a:lnTo>
                      <a:pt x="1202" y="2208"/>
                    </a:lnTo>
                    <a:lnTo>
                      <a:pt x="1122" y="2171"/>
                    </a:lnTo>
                    <a:lnTo>
                      <a:pt x="1093" y="2171"/>
                    </a:lnTo>
                    <a:lnTo>
                      <a:pt x="1085" y="2178"/>
                    </a:lnTo>
                    <a:lnTo>
                      <a:pt x="1282" y="2433"/>
                    </a:lnTo>
                    <a:lnTo>
                      <a:pt x="1304" y="2491"/>
                    </a:lnTo>
                    <a:lnTo>
                      <a:pt x="1187" y="2419"/>
                    </a:lnTo>
                    <a:lnTo>
                      <a:pt x="997" y="2389"/>
                    </a:lnTo>
                    <a:lnTo>
                      <a:pt x="859" y="2397"/>
                    </a:lnTo>
                    <a:lnTo>
                      <a:pt x="997" y="2339"/>
                    </a:lnTo>
                    <a:lnTo>
                      <a:pt x="1034" y="2346"/>
                    </a:lnTo>
                    <a:lnTo>
                      <a:pt x="1034" y="2360"/>
                    </a:lnTo>
                    <a:lnTo>
                      <a:pt x="1071" y="2397"/>
                    </a:lnTo>
                    <a:lnTo>
                      <a:pt x="1085" y="2360"/>
                    </a:lnTo>
                    <a:lnTo>
                      <a:pt x="1085" y="2323"/>
                    </a:lnTo>
                    <a:lnTo>
                      <a:pt x="1071" y="2317"/>
                    </a:lnTo>
                    <a:lnTo>
                      <a:pt x="1063" y="2317"/>
                    </a:lnTo>
                    <a:lnTo>
                      <a:pt x="1085" y="2273"/>
                    </a:lnTo>
                    <a:lnTo>
                      <a:pt x="1042" y="2251"/>
                    </a:lnTo>
                    <a:lnTo>
                      <a:pt x="1048" y="2222"/>
                    </a:lnTo>
                    <a:lnTo>
                      <a:pt x="1048" y="2200"/>
                    </a:lnTo>
                    <a:lnTo>
                      <a:pt x="1034" y="2178"/>
                    </a:lnTo>
                    <a:lnTo>
                      <a:pt x="1005" y="2178"/>
                    </a:lnTo>
                    <a:lnTo>
                      <a:pt x="991" y="2200"/>
                    </a:lnTo>
                    <a:lnTo>
                      <a:pt x="997" y="2273"/>
                    </a:lnTo>
                    <a:lnTo>
                      <a:pt x="947" y="2222"/>
                    </a:lnTo>
                    <a:lnTo>
                      <a:pt x="939" y="2222"/>
                    </a:lnTo>
                    <a:lnTo>
                      <a:pt x="910" y="2243"/>
                    </a:lnTo>
                    <a:lnTo>
                      <a:pt x="925" y="2273"/>
                    </a:lnTo>
                    <a:lnTo>
                      <a:pt x="925" y="2302"/>
                    </a:lnTo>
                    <a:lnTo>
                      <a:pt x="903" y="2323"/>
                    </a:lnTo>
                    <a:lnTo>
                      <a:pt x="903" y="2251"/>
                    </a:lnTo>
                    <a:lnTo>
                      <a:pt x="896" y="2243"/>
                    </a:lnTo>
                    <a:lnTo>
                      <a:pt x="874" y="2243"/>
                    </a:lnTo>
                    <a:lnTo>
                      <a:pt x="852" y="2258"/>
                    </a:lnTo>
                    <a:lnTo>
                      <a:pt x="837" y="2346"/>
                    </a:lnTo>
                    <a:lnTo>
                      <a:pt x="823" y="2346"/>
                    </a:lnTo>
                    <a:lnTo>
                      <a:pt x="808" y="2360"/>
                    </a:lnTo>
                    <a:lnTo>
                      <a:pt x="802" y="2323"/>
                    </a:lnTo>
                    <a:lnTo>
                      <a:pt x="802" y="2294"/>
                    </a:lnTo>
                    <a:lnTo>
                      <a:pt x="808" y="2294"/>
                    </a:lnTo>
                    <a:lnTo>
                      <a:pt x="823" y="2288"/>
                    </a:lnTo>
                    <a:lnTo>
                      <a:pt x="823" y="2258"/>
                    </a:lnTo>
                    <a:lnTo>
                      <a:pt x="802" y="2243"/>
                    </a:lnTo>
                    <a:lnTo>
                      <a:pt x="765" y="2243"/>
                    </a:lnTo>
                    <a:lnTo>
                      <a:pt x="743" y="2368"/>
                    </a:lnTo>
                    <a:lnTo>
                      <a:pt x="714" y="2368"/>
                    </a:lnTo>
                    <a:lnTo>
                      <a:pt x="685" y="2294"/>
                    </a:lnTo>
                    <a:lnTo>
                      <a:pt x="670" y="2288"/>
                    </a:lnTo>
                    <a:lnTo>
                      <a:pt x="663" y="2288"/>
                    </a:lnTo>
                    <a:lnTo>
                      <a:pt x="640" y="2302"/>
                    </a:lnTo>
                    <a:lnTo>
                      <a:pt x="663" y="2368"/>
                    </a:lnTo>
                    <a:lnTo>
                      <a:pt x="670" y="2382"/>
                    </a:lnTo>
                    <a:lnTo>
                      <a:pt x="634" y="2419"/>
                    </a:lnTo>
                    <a:lnTo>
                      <a:pt x="590" y="2339"/>
                    </a:lnTo>
                    <a:lnTo>
                      <a:pt x="554" y="2317"/>
                    </a:lnTo>
                    <a:lnTo>
                      <a:pt x="539" y="2339"/>
                    </a:lnTo>
                    <a:lnTo>
                      <a:pt x="539" y="2360"/>
                    </a:lnTo>
                    <a:lnTo>
                      <a:pt x="568" y="2382"/>
                    </a:lnTo>
                    <a:lnTo>
                      <a:pt x="611" y="2454"/>
                    </a:lnTo>
                    <a:lnTo>
                      <a:pt x="611" y="2513"/>
                    </a:lnTo>
                    <a:lnTo>
                      <a:pt x="517" y="2397"/>
                    </a:lnTo>
                    <a:lnTo>
                      <a:pt x="495" y="2397"/>
                    </a:lnTo>
                    <a:lnTo>
                      <a:pt x="473" y="2419"/>
                    </a:lnTo>
                    <a:lnTo>
                      <a:pt x="568" y="2528"/>
                    </a:lnTo>
                    <a:lnTo>
                      <a:pt x="590" y="2565"/>
                    </a:lnTo>
                    <a:lnTo>
                      <a:pt x="575" y="2579"/>
                    </a:lnTo>
                    <a:lnTo>
                      <a:pt x="480" y="2491"/>
                    </a:lnTo>
                    <a:lnTo>
                      <a:pt x="473" y="2491"/>
                    </a:lnTo>
                    <a:lnTo>
                      <a:pt x="459" y="2506"/>
                    </a:lnTo>
                    <a:lnTo>
                      <a:pt x="539" y="2622"/>
                    </a:lnTo>
                    <a:lnTo>
                      <a:pt x="539" y="2630"/>
                    </a:lnTo>
                    <a:lnTo>
                      <a:pt x="517" y="2651"/>
                    </a:lnTo>
                    <a:lnTo>
                      <a:pt x="386" y="2645"/>
                    </a:lnTo>
                    <a:lnTo>
                      <a:pt x="342" y="2586"/>
                    </a:lnTo>
                    <a:lnTo>
                      <a:pt x="363" y="2440"/>
                    </a:lnTo>
                    <a:lnTo>
                      <a:pt x="459" y="2258"/>
                    </a:lnTo>
                    <a:lnTo>
                      <a:pt x="554" y="2208"/>
                    </a:lnTo>
                    <a:lnTo>
                      <a:pt x="743" y="2149"/>
                    </a:lnTo>
                    <a:lnTo>
                      <a:pt x="903" y="2054"/>
                    </a:lnTo>
                    <a:lnTo>
                      <a:pt x="925" y="1997"/>
                    </a:lnTo>
                    <a:lnTo>
                      <a:pt x="896" y="1894"/>
                    </a:lnTo>
                    <a:lnTo>
                      <a:pt x="568" y="1472"/>
                    </a:lnTo>
                    <a:lnTo>
                      <a:pt x="568" y="1435"/>
                    </a:lnTo>
                    <a:lnTo>
                      <a:pt x="502" y="1392"/>
                    </a:lnTo>
                    <a:lnTo>
                      <a:pt x="357" y="1435"/>
                    </a:lnTo>
                    <a:lnTo>
                      <a:pt x="313" y="1472"/>
                    </a:lnTo>
                    <a:lnTo>
                      <a:pt x="262" y="1435"/>
                    </a:lnTo>
                    <a:lnTo>
                      <a:pt x="240" y="1435"/>
                    </a:lnTo>
                    <a:lnTo>
                      <a:pt x="283" y="1333"/>
                    </a:lnTo>
                    <a:lnTo>
                      <a:pt x="357" y="1239"/>
                    </a:lnTo>
                    <a:lnTo>
                      <a:pt x="357" y="1093"/>
                    </a:lnTo>
                    <a:lnTo>
                      <a:pt x="0" y="242"/>
                    </a:lnTo>
                    <a:lnTo>
                      <a:pt x="21" y="212"/>
                    </a:lnTo>
                    <a:lnTo>
                      <a:pt x="80" y="190"/>
                    </a:lnTo>
                    <a:lnTo>
                      <a:pt x="65" y="146"/>
                    </a:lnTo>
                    <a:lnTo>
                      <a:pt x="117" y="66"/>
                    </a:lnTo>
                    <a:lnTo>
                      <a:pt x="211" y="0"/>
                    </a:lnTo>
                    <a:lnTo>
                      <a:pt x="357" y="15"/>
                    </a:lnTo>
                    <a:lnTo>
                      <a:pt x="408" y="110"/>
                    </a:lnTo>
                    <a:close/>
                  </a:path>
                </a:pathLst>
              </a:custGeom>
              <a:solidFill>
                <a:srgbClr val="EE9C84"/>
              </a:solidFill>
              <a:ln w="9525">
                <a:noFill/>
                <a:round/>
                <a:headEnd/>
                <a:tailEnd/>
              </a:ln>
            </p:spPr>
            <p:txBody>
              <a:bodyPr>
                <a:prstTxWarp prst="textNoShape">
                  <a:avLst/>
                </a:prstTxWarp>
              </a:bodyPr>
              <a:lstStyle/>
              <a:p>
                <a:endParaRPr lang="en-US"/>
              </a:p>
            </p:txBody>
          </p:sp>
          <p:sp>
            <p:nvSpPr>
              <p:cNvPr id="51582" name="Freeform 579"/>
              <p:cNvSpPr>
                <a:spLocks noChangeAspect="1"/>
              </p:cNvSpPr>
              <p:nvPr/>
            </p:nvSpPr>
            <p:spPr bwMode="auto">
              <a:xfrm>
                <a:off x="864" y="3829"/>
                <a:ext cx="601" cy="105"/>
              </a:xfrm>
              <a:custGeom>
                <a:avLst/>
                <a:gdLst>
                  <a:gd name="T0" fmla="*/ 4809 w 4809"/>
                  <a:gd name="T1" fmla="*/ 270 h 838"/>
                  <a:gd name="T2" fmla="*/ 4532 w 4809"/>
                  <a:gd name="T3" fmla="*/ 503 h 838"/>
                  <a:gd name="T4" fmla="*/ 4320 w 4809"/>
                  <a:gd name="T5" fmla="*/ 546 h 838"/>
                  <a:gd name="T6" fmla="*/ 4415 w 4809"/>
                  <a:gd name="T7" fmla="*/ 473 h 838"/>
                  <a:gd name="T8" fmla="*/ 4197 w 4809"/>
                  <a:gd name="T9" fmla="*/ 575 h 838"/>
                  <a:gd name="T10" fmla="*/ 4240 w 4809"/>
                  <a:gd name="T11" fmla="*/ 518 h 838"/>
                  <a:gd name="T12" fmla="*/ 4037 w 4809"/>
                  <a:gd name="T13" fmla="*/ 569 h 838"/>
                  <a:gd name="T14" fmla="*/ 3957 w 4809"/>
                  <a:gd name="T15" fmla="*/ 569 h 838"/>
                  <a:gd name="T16" fmla="*/ 3986 w 4809"/>
                  <a:gd name="T17" fmla="*/ 473 h 838"/>
                  <a:gd name="T18" fmla="*/ 3840 w 4809"/>
                  <a:gd name="T19" fmla="*/ 553 h 838"/>
                  <a:gd name="T20" fmla="*/ 3861 w 4809"/>
                  <a:gd name="T21" fmla="*/ 473 h 838"/>
                  <a:gd name="T22" fmla="*/ 3752 w 4809"/>
                  <a:gd name="T23" fmla="*/ 481 h 838"/>
                  <a:gd name="T24" fmla="*/ 3789 w 4809"/>
                  <a:gd name="T25" fmla="*/ 459 h 838"/>
                  <a:gd name="T26" fmla="*/ 3534 w 4809"/>
                  <a:gd name="T27" fmla="*/ 590 h 838"/>
                  <a:gd name="T28" fmla="*/ 3526 w 4809"/>
                  <a:gd name="T29" fmla="*/ 546 h 838"/>
                  <a:gd name="T30" fmla="*/ 3439 w 4809"/>
                  <a:gd name="T31" fmla="*/ 553 h 838"/>
                  <a:gd name="T32" fmla="*/ 3439 w 4809"/>
                  <a:gd name="T33" fmla="*/ 553 h 838"/>
                  <a:gd name="T34" fmla="*/ 3461 w 4809"/>
                  <a:gd name="T35" fmla="*/ 438 h 838"/>
                  <a:gd name="T36" fmla="*/ 3272 w 4809"/>
                  <a:gd name="T37" fmla="*/ 524 h 838"/>
                  <a:gd name="T38" fmla="*/ 2995 w 4809"/>
                  <a:gd name="T39" fmla="*/ 619 h 838"/>
                  <a:gd name="T40" fmla="*/ 2995 w 4809"/>
                  <a:gd name="T41" fmla="*/ 539 h 838"/>
                  <a:gd name="T42" fmla="*/ 2893 w 4809"/>
                  <a:gd name="T43" fmla="*/ 553 h 838"/>
                  <a:gd name="T44" fmla="*/ 2893 w 4809"/>
                  <a:gd name="T45" fmla="*/ 539 h 838"/>
                  <a:gd name="T46" fmla="*/ 2755 w 4809"/>
                  <a:gd name="T47" fmla="*/ 598 h 838"/>
                  <a:gd name="T48" fmla="*/ 2704 w 4809"/>
                  <a:gd name="T49" fmla="*/ 590 h 838"/>
                  <a:gd name="T50" fmla="*/ 2638 w 4809"/>
                  <a:gd name="T51" fmla="*/ 539 h 838"/>
                  <a:gd name="T52" fmla="*/ 2441 w 4809"/>
                  <a:gd name="T53" fmla="*/ 692 h 838"/>
                  <a:gd name="T54" fmla="*/ 2412 w 4809"/>
                  <a:gd name="T55" fmla="*/ 590 h 838"/>
                  <a:gd name="T56" fmla="*/ 2237 w 4809"/>
                  <a:gd name="T57" fmla="*/ 641 h 838"/>
                  <a:gd name="T58" fmla="*/ 2281 w 4809"/>
                  <a:gd name="T59" fmla="*/ 575 h 838"/>
                  <a:gd name="T60" fmla="*/ 2091 w 4809"/>
                  <a:gd name="T61" fmla="*/ 699 h 838"/>
                  <a:gd name="T62" fmla="*/ 1924 w 4809"/>
                  <a:gd name="T63" fmla="*/ 764 h 838"/>
                  <a:gd name="T64" fmla="*/ 2070 w 4809"/>
                  <a:gd name="T65" fmla="*/ 598 h 838"/>
                  <a:gd name="T66" fmla="*/ 1873 w 4809"/>
                  <a:gd name="T67" fmla="*/ 649 h 838"/>
                  <a:gd name="T68" fmla="*/ 1683 w 4809"/>
                  <a:gd name="T69" fmla="*/ 729 h 838"/>
                  <a:gd name="T70" fmla="*/ 1639 w 4809"/>
                  <a:gd name="T71" fmla="*/ 649 h 838"/>
                  <a:gd name="T72" fmla="*/ 1282 w 4809"/>
                  <a:gd name="T73" fmla="*/ 838 h 838"/>
                  <a:gd name="T74" fmla="*/ 1443 w 4809"/>
                  <a:gd name="T75" fmla="*/ 663 h 838"/>
                  <a:gd name="T76" fmla="*/ 1377 w 4809"/>
                  <a:gd name="T77" fmla="*/ 612 h 838"/>
                  <a:gd name="T78" fmla="*/ 1254 w 4809"/>
                  <a:gd name="T79" fmla="*/ 634 h 838"/>
                  <a:gd name="T80" fmla="*/ 1100 w 4809"/>
                  <a:gd name="T81" fmla="*/ 684 h 838"/>
                  <a:gd name="T82" fmla="*/ 1057 w 4809"/>
                  <a:gd name="T83" fmla="*/ 649 h 838"/>
                  <a:gd name="T84" fmla="*/ 911 w 4809"/>
                  <a:gd name="T85" fmla="*/ 670 h 838"/>
                  <a:gd name="T86" fmla="*/ 882 w 4809"/>
                  <a:gd name="T87" fmla="*/ 634 h 838"/>
                  <a:gd name="T88" fmla="*/ 685 w 4809"/>
                  <a:gd name="T89" fmla="*/ 692 h 838"/>
                  <a:gd name="T90" fmla="*/ 663 w 4809"/>
                  <a:gd name="T91" fmla="*/ 641 h 838"/>
                  <a:gd name="T92" fmla="*/ 511 w 4809"/>
                  <a:gd name="T93" fmla="*/ 670 h 838"/>
                  <a:gd name="T94" fmla="*/ 554 w 4809"/>
                  <a:gd name="T95" fmla="*/ 619 h 838"/>
                  <a:gd name="T96" fmla="*/ 364 w 4809"/>
                  <a:gd name="T97" fmla="*/ 684 h 838"/>
                  <a:gd name="T98" fmla="*/ 380 w 4809"/>
                  <a:gd name="T99" fmla="*/ 612 h 838"/>
                  <a:gd name="T100" fmla="*/ 153 w 4809"/>
                  <a:gd name="T101" fmla="*/ 729 h 838"/>
                  <a:gd name="T102" fmla="*/ 175 w 4809"/>
                  <a:gd name="T103" fmla="*/ 598 h 838"/>
                  <a:gd name="T104" fmla="*/ 0 w 4809"/>
                  <a:gd name="T105" fmla="*/ 386 h 838"/>
                  <a:gd name="T106" fmla="*/ 1516 w 4809"/>
                  <a:gd name="T107" fmla="*/ 328 h 838"/>
                  <a:gd name="T108" fmla="*/ 3141 w 4809"/>
                  <a:gd name="T109" fmla="*/ 219 h 838"/>
                  <a:gd name="T110" fmla="*/ 3600 w 4809"/>
                  <a:gd name="T111" fmla="*/ 167 h 838"/>
                  <a:gd name="T112" fmla="*/ 4007 w 4809"/>
                  <a:gd name="T113" fmla="*/ 167 h 83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809"/>
                  <a:gd name="T172" fmla="*/ 0 h 838"/>
                  <a:gd name="T173" fmla="*/ 4809 w 4809"/>
                  <a:gd name="T174" fmla="*/ 838 h 83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809" h="838">
                    <a:moveTo>
                      <a:pt x="4007" y="167"/>
                    </a:moveTo>
                    <a:lnTo>
                      <a:pt x="4037" y="196"/>
                    </a:lnTo>
                    <a:lnTo>
                      <a:pt x="4109" y="161"/>
                    </a:lnTo>
                    <a:lnTo>
                      <a:pt x="4809" y="270"/>
                    </a:lnTo>
                    <a:lnTo>
                      <a:pt x="4677" y="335"/>
                    </a:lnTo>
                    <a:lnTo>
                      <a:pt x="4620" y="401"/>
                    </a:lnTo>
                    <a:lnTo>
                      <a:pt x="4620" y="430"/>
                    </a:lnTo>
                    <a:lnTo>
                      <a:pt x="4532" y="503"/>
                    </a:lnTo>
                    <a:lnTo>
                      <a:pt x="4525" y="495"/>
                    </a:lnTo>
                    <a:lnTo>
                      <a:pt x="4415" y="524"/>
                    </a:lnTo>
                    <a:lnTo>
                      <a:pt x="4386" y="553"/>
                    </a:lnTo>
                    <a:lnTo>
                      <a:pt x="4320" y="546"/>
                    </a:lnTo>
                    <a:lnTo>
                      <a:pt x="4335" y="524"/>
                    </a:lnTo>
                    <a:lnTo>
                      <a:pt x="4365" y="495"/>
                    </a:lnTo>
                    <a:lnTo>
                      <a:pt x="4394" y="495"/>
                    </a:lnTo>
                    <a:lnTo>
                      <a:pt x="4415" y="473"/>
                    </a:lnTo>
                    <a:lnTo>
                      <a:pt x="4415" y="459"/>
                    </a:lnTo>
                    <a:lnTo>
                      <a:pt x="4394" y="438"/>
                    </a:lnTo>
                    <a:lnTo>
                      <a:pt x="4320" y="473"/>
                    </a:lnTo>
                    <a:lnTo>
                      <a:pt x="4197" y="575"/>
                    </a:lnTo>
                    <a:lnTo>
                      <a:pt x="4168" y="590"/>
                    </a:lnTo>
                    <a:lnTo>
                      <a:pt x="4154" y="575"/>
                    </a:lnTo>
                    <a:lnTo>
                      <a:pt x="4204" y="546"/>
                    </a:lnTo>
                    <a:lnTo>
                      <a:pt x="4240" y="518"/>
                    </a:lnTo>
                    <a:lnTo>
                      <a:pt x="4240" y="495"/>
                    </a:lnTo>
                    <a:lnTo>
                      <a:pt x="4146" y="495"/>
                    </a:lnTo>
                    <a:lnTo>
                      <a:pt x="4072" y="569"/>
                    </a:lnTo>
                    <a:lnTo>
                      <a:pt x="4037" y="569"/>
                    </a:lnTo>
                    <a:lnTo>
                      <a:pt x="4109" y="524"/>
                    </a:lnTo>
                    <a:lnTo>
                      <a:pt x="4109" y="495"/>
                    </a:lnTo>
                    <a:lnTo>
                      <a:pt x="4102" y="481"/>
                    </a:lnTo>
                    <a:lnTo>
                      <a:pt x="3957" y="569"/>
                    </a:lnTo>
                    <a:lnTo>
                      <a:pt x="3898" y="569"/>
                    </a:lnTo>
                    <a:lnTo>
                      <a:pt x="3978" y="524"/>
                    </a:lnTo>
                    <a:lnTo>
                      <a:pt x="4000" y="503"/>
                    </a:lnTo>
                    <a:lnTo>
                      <a:pt x="3986" y="473"/>
                    </a:lnTo>
                    <a:lnTo>
                      <a:pt x="4007" y="452"/>
                    </a:lnTo>
                    <a:lnTo>
                      <a:pt x="4007" y="408"/>
                    </a:lnTo>
                    <a:lnTo>
                      <a:pt x="3986" y="386"/>
                    </a:lnTo>
                    <a:lnTo>
                      <a:pt x="3840" y="553"/>
                    </a:lnTo>
                    <a:lnTo>
                      <a:pt x="3774" y="575"/>
                    </a:lnTo>
                    <a:lnTo>
                      <a:pt x="3752" y="575"/>
                    </a:lnTo>
                    <a:lnTo>
                      <a:pt x="3861" y="495"/>
                    </a:lnTo>
                    <a:lnTo>
                      <a:pt x="3861" y="473"/>
                    </a:lnTo>
                    <a:lnTo>
                      <a:pt x="3803" y="481"/>
                    </a:lnTo>
                    <a:lnTo>
                      <a:pt x="3701" y="553"/>
                    </a:lnTo>
                    <a:lnTo>
                      <a:pt x="3680" y="553"/>
                    </a:lnTo>
                    <a:lnTo>
                      <a:pt x="3752" y="481"/>
                    </a:lnTo>
                    <a:lnTo>
                      <a:pt x="3767" y="495"/>
                    </a:lnTo>
                    <a:lnTo>
                      <a:pt x="3774" y="495"/>
                    </a:lnTo>
                    <a:lnTo>
                      <a:pt x="3789" y="481"/>
                    </a:lnTo>
                    <a:lnTo>
                      <a:pt x="3789" y="459"/>
                    </a:lnTo>
                    <a:lnTo>
                      <a:pt x="3752" y="430"/>
                    </a:lnTo>
                    <a:lnTo>
                      <a:pt x="3730" y="430"/>
                    </a:lnTo>
                    <a:lnTo>
                      <a:pt x="3584" y="569"/>
                    </a:lnTo>
                    <a:lnTo>
                      <a:pt x="3534" y="590"/>
                    </a:lnTo>
                    <a:lnTo>
                      <a:pt x="3526" y="575"/>
                    </a:lnTo>
                    <a:lnTo>
                      <a:pt x="3512" y="575"/>
                    </a:lnTo>
                    <a:lnTo>
                      <a:pt x="3534" y="553"/>
                    </a:lnTo>
                    <a:lnTo>
                      <a:pt x="3526" y="546"/>
                    </a:lnTo>
                    <a:lnTo>
                      <a:pt x="3600" y="452"/>
                    </a:lnTo>
                    <a:lnTo>
                      <a:pt x="3600" y="438"/>
                    </a:lnTo>
                    <a:lnTo>
                      <a:pt x="3578" y="423"/>
                    </a:lnTo>
                    <a:lnTo>
                      <a:pt x="3439" y="553"/>
                    </a:lnTo>
                    <a:lnTo>
                      <a:pt x="3439" y="569"/>
                    </a:lnTo>
                    <a:lnTo>
                      <a:pt x="3418" y="590"/>
                    </a:lnTo>
                    <a:lnTo>
                      <a:pt x="3418" y="575"/>
                    </a:lnTo>
                    <a:lnTo>
                      <a:pt x="3439" y="553"/>
                    </a:lnTo>
                    <a:lnTo>
                      <a:pt x="3432" y="546"/>
                    </a:lnTo>
                    <a:lnTo>
                      <a:pt x="3373" y="575"/>
                    </a:lnTo>
                    <a:lnTo>
                      <a:pt x="3344" y="575"/>
                    </a:lnTo>
                    <a:lnTo>
                      <a:pt x="3461" y="438"/>
                    </a:lnTo>
                    <a:lnTo>
                      <a:pt x="3439" y="423"/>
                    </a:lnTo>
                    <a:lnTo>
                      <a:pt x="3235" y="598"/>
                    </a:lnTo>
                    <a:lnTo>
                      <a:pt x="3221" y="598"/>
                    </a:lnTo>
                    <a:lnTo>
                      <a:pt x="3272" y="524"/>
                    </a:lnTo>
                    <a:lnTo>
                      <a:pt x="3279" y="518"/>
                    </a:lnTo>
                    <a:lnTo>
                      <a:pt x="3198" y="495"/>
                    </a:lnTo>
                    <a:lnTo>
                      <a:pt x="3016" y="619"/>
                    </a:lnTo>
                    <a:lnTo>
                      <a:pt x="2995" y="619"/>
                    </a:lnTo>
                    <a:lnTo>
                      <a:pt x="3075" y="546"/>
                    </a:lnTo>
                    <a:lnTo>
                      <a:pt x="3075" y="518"/>
                    </a:lnTo>
                    <a:lnTo>
                      <a:pt x="3061" y="503"/>
                    </a:lnTo>
                    <a:lnTo>
                      <a:pt x="2995" y="539"/>
                    </a:lnTo>
                    <a:lnTo>
                      <a:pt x="2893" y="634"/>
                    </a:lnTo>
                    <a:lnTo>
                      <a:pt x="2870" y="634"/>
                    </a:lnTo>
                    <a:lnTo>
                      <a:pt x="2915" y="575"/>
                    </a:lnTo>
                    <a:lnTo>
                      <a:pt x="2893" y="553"/>
                    </a:lnTo>
                    <a:lnTo>
                      <a:pt x="2864" y="575"/>
                    </a:lnTo>
                    <a:lnTo>
                      <a:pt x="2841" y="598"/>
                    </a:lnTo>
                    <a:lnTo>
                      <a:pt x="2870" y="553"/>
                    </a:lnTo>
                    <a:lnTo>
                      <a:pt x="2893" y="539"/>
                    </a:lnTo>
                    <a:lnTo>
                      <a:pt x="2893" y="518"/>
                    </a:lnTo>
                    <a:lnTo>
                      <a:pt x="2870" y="495"/>
                    </a:lnTo>
                    <a:lnTo>
                      <a:pt x="2769" y="612"/>
                    </a:lnTo>
                    <a:lnTo>
                      <a:pt x="2755" y="598"/>
                    </a:lnTo>
                    <a:lnTo>
                      <a:pt x="2630" y="670"/>
                    </a:lnTo>
                    <a:lnTo>
                      <a:pt x="2674" y="612"/>
                    </a:lnTo>
                    <a:lnTo>
                      <a:pt x="2681" y="612"/>
                    </a:lnTo>
                    <a:lnTo>
                      <a:pt x="2704" y="590"/>
                    </a:lnTo>
                    <a:lnTo>
                      <a:pt x="2681" y="569"/>
                    </a:lnTo>
                    <a:lnTo>
                      <a:pt x="2558" y="670"/>
                    </a:lnTo>
                    <a:lnTo>
                      <a:pt x="2638" y="569"/>
                    </a:lnTo>
                    <a:lnTo>
                      <a:pt x="2638" y="539"/>
                    </a:lnTo>
                    <a:lnTo>
                      <a:pt x="2630" y="524"/>
                    </a:lnTo>
                    <a:lnTo>
                      <a:pt x="2587" y="546"/>
                    </a:lnTo>
                    <a:lnTo>
                      <a:pt x="2507" y="641"/>
                    </a:lnTo>
                    <a:lnTo>
                      <a:pt x="2441" y="692"/>
                    </a:lnTo>
                    <a:lnTo>
                      <a:pt x="2507" y="598"/>
                    </a:lnTo>
                    <a:lnTo>
                      <a:pt x="2507" y="575"/>
                    </a:lnTo>
                    <a:lnTo>
                      <a:pt x="2478" y="553"/>
                    </a:lnTo>
                    <a:lnTo>
                      <a:pt x="2412" y="590"/>
                    </a:lnTo>
                    <a:lnTo>
                      <a:pt x="2230" y="743"/>
                    </a:lnTo>
                    <a:lnTo>
                      <a:pt x="2135" y="780"/>
                    </a:lnTo>
                    <a:lnTo>
                      <a:pt x="2237" y="670"/>
                    </a:lnTo>
                    <a:lnTo>
                      <a:pt x="2237" y="641"/>
                    </a:lnTo>
                    <a:lnTo>
                      <a:pt x="2295" y="619"/>
                    </a:lnTo>
                    <a:lnTo>
                      <a:pt x="2302" y="612"/>
                    </a:lnTo>
                    <a:lnTo>
                      <a:pt x="2302" y="598"/>
                    </a:lnTo>
                    <a:lnTo>
                      <a:pt x="2281" y="575"/>
                    </a:lnTo>
                    <a:lnTo>
                      <a:pt x="2251" y="575"/>
                    </a:lnTo>
                    <a:lnTo>
                      <a:pt x="1996" y="801"/>
                    </a:lnTo>
                    <a:lnTo>
                      <a:pt x="1967" y="801"/>
                    </a:lnTo>
                    <a:lnTo>
                      <a:pt x="2091" y="699"/>
                    </a:lnTo>
                    <a:lnTo>
                      <a:pt x="2113" y="670"/>
                    </a:lnTo>
                    <a:lnTo>
                      <a:pt x="2120" y="663"/>
                    </a:lnTo>
                    <a:lnTo>
                      <a:pt x="2105" y="641"/>
                    </a:lnTo>
                    <a:lnTo>
                      <a:pt x="1924" y="764"/>
                    </a:lnTo>
                    <a:lnTo>
                      <a:pt x="2025" y="670"/>
                    </a:lnTo>
                    <a:lnTo>
                      <a:pt x="2070" y="649"/>
                    </a:lnTo>
                    <a:lnTo>
                      <a:pt x="2091" y="619"/>
                    </a:lnTo>
                    <a:lnTo>
                      <a:pt x="2070" y="598"/>
                    </a:lnTo>
                    <a:lnTo>
                      <a:pt x="1683" y="809"/>
                    </a:lnTo>
                    <a:lnTo>
                      <a:pt x="1807" y="670"/>
                    </a:lnTo>
                    <a:lnTo>
                      <a:pt x="1851" y="670"/>
                    </a:lnTo>
                    <a:lnTo>
                      <a:pt x="1873" y="649"/>
                    </a:lnTo>
                    <a:lnTo>
                      <a:pt x="1873" y="634"/>
                    </a:lnTo>
                    <a:lnTo>
                      <a:pt x="1828" y="619"/>
                    </a:lnTo>
                    <a:lnTo>
                      <a:pt x="1800" y="619"/>
                    </a:lnTo>
                    <a:lnTo>
                      <a:pt x="1683" y="729"/>
                    </a:lnTo>
                    <a:lnTo>
                      <a:pt x="1457" y="823"/>
                    </a:lnTo>
                    <a:lnTo>
                      <a:pt x="1516" y="758"/>
                    </a:lnTo>
                    <a:lnTo>
                      <a:pt x="1588" y="729"/>
                    </a:lnTo>
                    <a:lnTo>
                      <a:pt x="1639" y="649"/>
                    </a:lnTo>
                    <a:lnTo>
                      <a:pt x="1617" y="634"/>
                    </a:lnTo>
                    <a:lnTo>
                      <a:pt x="1545" y="649"/>
                    </a:lnTo>
                    <a:lnTo>
                      <a:pt x="1385" y="787"/>
                    </a:lnTo>
                    <a:lnTo>
                      <a:pt x="1282" y="838"/>
                    </a:lnTo>
                    <a:lnTo>
                      <a:pt x="1260" y="823"/>
                    </a:lnTo>
                    <a:lnTo>
                      <a:pt x="1421" y="729"/>
                    </a:lnTo>
                    <a:lnTo>
                      <a:pt x="1457" y="684"/>
                    </a:lnTo>
                    <a:lnTo>
                      <a:pt x="1443" y="663"/>
                    </a:lnTo>
                    <a:lnTo>
                      <a:pt x="1334" y="729"/>
                    </a:lnTo>
                    <a:lnTo>
                      <a:pt x="1450" y="634"/>
                    </a:lnTo>
                    <a:lnTo>
                      <a:pt x="1428" y="598"/>
                    </a:lnTo>
                    <a:lnTo>
                      <a:pt x="1377" y="612"/>
                    </a:lnTo>
                    <a:lnTo>
                      <a:pt x="1311" y="670"/>
                    </a:lnTo>
                    <a:lnTo>
                      <a:pt x="1305" y="663"/>
                    </a:lnTo>
                    <a:lnTo>
                      <a:pt x="1115" y="764"/>
                    </a:lnTo>
                    <a:lnTo>
                      <a:pt x="1254" y="634"/>
                    </a:lnTo>
                    <a:lnTo>
                      <a:pt x="1254" y="619"/>
                    </a:lnTo>
                    <a:lnTo>
                      <a:pt x="1239" y="612"/>
                    </a:lnTo>
                    <a:lnTo>
                      <a:pt x="1137" y="649"/>
                    </a:lnTo>
                    <a:lnTo>
                      <a:pt x="1100" y="684"/>
                    </a:lnTo>
                    <a:lnTo>
                      <a:pt x="1071" y="670"/>
                    </a:lnTo>
                    <a:lnTo>
                      <a:pt x="954" y="729"/>
                    </a:lnTo>
                    <a:lnTo>
                      <a:pt x="1028" y="649"/>
                    </a:lnTo>
                    <a:lnTo>
                      <a:pt x="1057" y="649"/>
                    </a:lnTo>
                    <a:lnTo>
                      <a:pt x="1086" y="619"/>
                    </a:lnTo>
                    <a:lnTo>
                      <a:pt x="1057" y="598"/>
                    </a:lnTo>
                    <a:lnTo>
                      <a:pt x="926" y="684"/>
                    </a:lnTo>
                    <a:lnTo>
                      <a:pt x="911" y="670"/>
                    </a:lnTo>
                    <a:lnTo>
                      <a:pt x="817" y="714"/>
                    </a:lnTo>
                    <a:lnTo>
                      <a:pt x="903" y="663"/>
                    </a:lnTo>
                    <a:lnTo>
                      <a:pt x="903" y="649"/>
                    </a:lnTo>
                    <a:lnTo>
                      <a:pt x="882" y="634"/>
                    </a:lnTo>
                    <a:lnTo>
                      <a:pt x="817" y="649"/>
                    </a:lnTo>
                    <a:lnTo>
                      <a:pt x="794" y="670"/>
                    </a:lnTo>
                    <a:lnTo>
                      <a:pt x="736" y="670"/>
                    </a:lnTo>
                    <a:lnTo>
                      <a:pt x="685" y="692"/>
                    </a:lnTo>
                    <a:lnTo>
                      <a:pt x="765" y="634"/>
                    </a:lnTo>
                    <a:lnTo>
                      <a:pt x="765" y="612"/>
                    </a:lnTo>
                    <a:lnTo>
                      <a:pt x="743" y="590"/>
                    </a:lnTo>
                    <a:lnTo>
                      <a:pt x="663" y="641"/>
                    </a:lnTo>
                    <a:lnTo>
                      <a:pt x="430" y="729"/>
                    </a:lnTo>
                    <a:lnTo>
                      <a:pt x="408" y="729"/>
                    </a:lnTo>
                    <a:lnTo>
                      <a:pt x="481" y="670"/>
                    </a:lnTo>
                    <a:lnTo>
                      <a:pt x="511" y="670"/>
                    </a:lnTo>
                    <a:lnTo>
                      <a:pt x="532" y="649"/>
                    </a:lnTo>
                    <a:lnTo>
                      <a:pt x="532" y="641"/>
                    </a:lnTo>
                    <a:lnTo>
                      <a:pt x="525" y="634"/>
                    </a:lnTo>
                    <a:lnTo>
                      <a:pt x="554" y="619"/>
                    </a:lnTo>
                    <a:lnTo>
                      <a:pt x="575" y="590"/>
                    </a:lnTo>
                    <a:lnTo>
                      <a:pt x="554" y="569"/>
                    </a:lnTo>
                    <a:lnTo>
                      <a:pt x="460" y="612"/>
                    </a:lnTo>
                    <a:lnTo>
                      <a:pt x="364" y="684"/>
                    </a:lnTo>
                    <a:lnTo>
                      <a:pt x="314" y="692"/>
                    </a:lnTo>
                    <a:lnTo>
                      <a:pt x="343" y="670"/>
                    </a:lnTo>
                    <a:lnTo>
                      <a:pt x="357" y="619"/>
                    </a:lnTo>
                    <a:lnTo>
                      <a:pt x="380" y="612"/>
                    </a:lnTo>
                    <a:lnTo>
                      <a:pt x="394" y="590"/>
                    </a:lnTo>
                    <a:lnTo>
                      <a:pt x="394" y="569"/>
                    </a:lnTo>
                    <a:lnTo>
                      <a:pt x="343" y="569"/>
                    </a:lnTo>
                    <a:lnTo>
                      <a:pt x="153" y="729"/>
                    </a:lnTo>
                    <a:lnTo>
                      <a:pt x="117" y="735"/>
                    </a:lnTo>
                    <a:lnTo>
                      <a:pt x="73" y="735"/>
                    </a:lnTo>
                    <a:lnTo>
                      <a:pt x="103" y="670"/>
                    </a:lnTo>
                    <a:lnTo>
                      <a:pt x="175" y="598"/>
                    </a:lnTo>
                    <a:lnTo>
                      <a:pt x="175" y="575"/>
                    </a:lnTo>
                    <a:lnTo>
                      <a:pt x="117" y="575"/>
                    </a:lnTo>
                    <a:lnTo>
                      <a:pt x="0" y="780"/>
                    </a:lnTo>
                    <a:lnTo>
                      <a:pt x="0" y="386"/>
                    </a:lnTo>
                    <a:lnTo>
                      <a:pt x="58" y="423"/>
                    </a:lnTo>
                    <a:lnTo>
                      <a:pt x="168" y="364"/>
                    </a:lnTo>
                    <a:lnTo>
                      <a:pt x="1115" y="328"/>
                    </a:lnTo>
                    <a:lnTo>
                      <a:pt x="1516" y="328"/>
                    </a:lnTo>
                    <a:lnTo>
                      <a:pt x="2040" y="292"/>
                    </a:lnTo>
                    <a:lnTo>
                      <a:pt x="2478" y="292"/>
                    </a:lnTo>
                    <a:lnTo>
                      <a:pt x="3104" y="219"/>
                    </a:lnTo>
                    <a:lnTo>
                      <a:pt x="3141" y="219"/>
                    </a:lnTo>
                    <a:lnTo>
                      <a:pt x="3133" y="233"/>
                    </a:lnTo>
                    <a:lnTo>
                      <a:pt x="3170" y="262"/>
                    </a:lnTo>
                    <a:lnTo>
                      <a:pt x="3526" y="196"/>
                    </a:lnTo>
                    <a:lnTo>
                      <a:pt x="3600" y="167"/>
                    </a:lnTo>
                    <a:lnTo>
                      <a:pt x="3607" y="139"/>
                    </a:lnTo>
                    <a:lnTo>
                      <a:pt x="3469" y="30"/>
                    </a:lnTo>
                    <a:lnTo>
                      <a:pt x="3418" y="0"/>
                    </a:lnTo>
                    <a:lnTo>
                      <a:pt x="4007" y="167"/>
                    </a:lnTo>
                    <a:close/>
                  </a:path>
                </a:pathLst>
              </a:custGeom>
              <a:solidFill>
                <a:srgbClr val="79896C"/>
              </a:solidFill>
              <a:ln w="9525">
                <a:noFill/>
                <a:round/>
                <a:headEnd/>
                <a:tailEnd/>
              </a:ln>
            </p:spPr>
            <p:txBody>
              <a:bodyPr>
                <a:prstTxWarp prst="textNoShape">
                  <a:avLst/>
                </a:prstTxWarp>
              </a:bodyPr>
              <a:lstStyle/>
              <a:p>
                <a:endParaRPr lang="en-US"/>
              </a:p>
            </p:txBody>
          </p:sp>
          <p:sp>
            <p:nvSpPr>
              <p:cNvPr id="51583" name="Freeform 580"/>
              <p:cNvSpPr>
                <a:spLocks noChangeAspect="1"/>
              </p:cNvSpPr>
              <p:nvPr/>
            </p:nvSpPr>
            <p:spPr bwMode="auto">
              <a:xfrm>
                <a:off x="1542" y="3840"/>
                <a:ext cx="12" cy="10"/>
              </a:xfrm>
              <a:custGeom>
                <a:avLst/>
                <a:gdLst>
                  <a:gd name="T0" fmla="*/ 88 w 95"/>
                  <a:gd name="T1" fmla="*/ 86 h 86"/>
                  <a:gd name="T2" fmla="*/ 22 w 95"/>
                  <a:gd name="T3" fmla="*/ 65 h 86"/>
                  <a:gd name="T4" fmla="*/ 0 w 95"/>
                  <a:gd name="T5" fmla="*/ 35 h 86"/>
                  <a:gd name="T6" fmla="*/ 8 w 95"/>
                  <a:gd name="T7" fmla="*/ 0 h 86"/>
                  <a:gd name="T8" fmla="*/ 95 w 95"/>
                  <a:gd name="T9" fmla="*/ 80 h 86"/>
                  <a:gd name="T10" fmla="*/ 88 w 95"/>
                  <a:gd name="T11" fmla="*/ 86 h 86"/>
                  <a:gd name="T12" fmla="*/ 0 60000 65536"/>
                  <a:gd name="T13" fmla="*/ 0 60000 65536"/>
                  <a:gd name="T14" fmla="*/ 0 60000 65536"/>
                  <a:gd name="T15" fmla="*/ 0 60000 65536"/>
                  <a:gd name="T16" fmla="*/ 0 60000 65536"/>
                  <a:gd name="T17" fmla="*/ 0 60000 65536"/>
                  <a:gd name="T18" fmla="*/ 0 w 95"/>
                  <a:gd name="T19" fmla="*/ 0 h 86"/>
                  <a:gd name="T20" fmla="*/ 95 w 95"/>
                  <a:gd name="T21" fmla="*/ 86 h 86"/>
                </a:gdLst>
                <a:ahLst/>
                <a:cxnLst>
                  <a:cxn ang="T12">
                    <a:pos x="T0" y="T1"/>
                  </a:cxn>
                  <a:cxn ang="T13">
                    <a:pos x="T2" y="T3"/>
                  </a:cxn>
                  <a:cxn ang="T14">
                    <a:pos x="T4" y="T5"/>
                  </a:cxn>
                  <a:cxn ang="T15">
                    <a:pos x="T6" y="T7"/>
                  </a:cxn>
                  <a:cxn ang="T16">
                    <a:pos x="T8" y="T9"/>
                  </a:cxn>
                  <a:cxn ang="T17">
                    <a:pos x="T10" y="T11"/>
                  </a:cxn>
                </a:cxnLst>
                <a:rect l="T18" t="T19" r="T20" b="T21"/>
                <a:pathLst>
                  <a:path w="95" h="86">
                    <a:moveTo>
                      <a:pt x="88" y="86"/>
                    </a:moveTo>
                    <a:lnTo>
                      <a:pt x="22" y="65"/>
                    </a:lnTo>
                    <a:lnTo>
                      <a:pt x="0" y="35"/>
                    </a:lnTo>
                    <a:lnTo>
                      <a:pt x="8" y="0"/>
                    </a:lnTo>
                    <a:lnTo>
                      <a:pt x="95" y="80"/>
                    </a:lnTo>
                    <a:lnTo>
                      <a:pt x="88" y="86"/>
                    </a:lnTo>
                    <a:close/>
                  </a:path>
                </a:pathLst>
              </a:custGeom>
              <a:solidFill>
                <a:srgbClr val="1F1A17"/>
              </a:solidFill>
              <a:ln w="9525">
                <a:noFill/>
                <a:round/>
                <a:headEnd/>
                <a:tailEnd/>
              </a:ln>
            </p:spPr>
            <p:txBody>
              <a:bodyPr>
                <a:prstTxWarp prst="textNoShape">
                  <a:avLst/>
                </a:prstTxWarp>
              </a:bodyPr>
              <a:lstStyle/>
              <a:p>
                <a:endParaRPr lang="en-US"/>
              </a:p>
            </p:txBody>
          </p:sp>
          <p:sp>
            <p:nvSpPr>
              <p:cNvPr id="51584" name="Freeform 581"/>
              <p:cNvSpPr>
                <a:spLocks noChangeAspect="1"/>
              </p:cNvSpPr>
              <p:nvPr/>
            </p:nvSpPr>
            <p:spPr bwMode="auto">
              <a:xfrm>
                <a:off x="1531" y="3845"/>
                <a:ext cx="10" cy="9"/>
              </a:xfrm>
              <a:custGeom>
                <a:avLst/>
                <a:gdLst>
                  <a:gd name="T0" fmla="*/ 81 w 81"/>
                  <a:gd name="T1" fmla="*/ 66 h 72"/>
                  <a:gd name="T2" fmla="*/ 66 w 81"/>
                  <a:gd name="T3" fmla="*/ 72 h 72"/>
                  <a:gd name="T4" fmla="*/ 45 w 81"/>
                  <a:gd name="T5" fmla="*/ 72 h 72"/>
                  <a:gd name="T6" fmla="*/ 0 w 81"/>
                  <a:gd name="T7" fmla="*/ 37 h 72"/>
                  <a:gd name="T8" fmla="*/ 16 w 81"/>
                  <a:gd name="T9" fmla="*/ 0 h 72"/>
                  <a:gd name="T10" fmla="*/ 81 w 81"/>
                  <a:gd name="T11" fmla="*/ 43 h 72"/>
                  <a:gd name="T12" fmla="*/ 81 w 81"/>
                  <a:gd name="T13" fmla="*/ 66 h 72"/>
                  <a:gd name="T14" fmla="*/ 0 60000 65536"/>
                  <a:gd name="T15" fmla="*/ 0 60000 65536"/>
                  <a:gd name="T16" fmla="*/ 0 60000 65536"/>
                  <a:gd name="T17" fmla="*/ 0 60000 65536"/>
                  <a:gd name="T18" fmla="*/ 0 60000 65536"/>
                  <a:gd name="T19" fmla="*/ 0 60000 65536"/>
                  <a:gd name="T20" fmla="*/ 0 60000 65536"/>
                  <a:gd name="T21" fmla="*/ 0 w 81"/>
                  <a:gd name="T22" fmla="*/ 0 h 72"/>
                  <a:gd name="T23" fmla="*/ 81 w 81"/>
                  <a:gd name="T24" fmla="*/ 72 h 7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1" h="72">
                    <a:moveTo>
                      <a:pt x="81" y="66"/>
                    </a:moveTo>
                    <a:lnTo>
                      <a:pt x="66" y="72"/>
                    </a:lnTo>
                    <a:lnTo>
                      <a:pt x="45" y="72"/>
                    </a:lnTo>
                    <a:lnTo>
                      <a:pt x="0" y="37"/>
                    </a:lnTo>
                    <a:lnTo>
                      <a:pt x="16" y="0"/>
                    </a:lnTo>
                    <a:lnTo>
                      <a:pt x="81" y="43"/>
                    </a:lnTo>
                    <a:lnTo>
                      <a:pt x="81" y="66"/>
                    </a:lnTo>
                    <a:close/>
                  </a:path>
                </a:pathLst>
              </a:custGeom>
              <a:solidFill>
                <a:srgbClr val="1F1A17"/>
              </a:solidFill>
              <a:ln w="9525">
                <a:noFill/>
                <a:round/>
                <a:headEnd/>
                <a:tailEnd/>
              </a:ln>
            </p:spPr>
            <p:txBody>
              <a:bodyPr>
                <a:prstTxWarp prst="textNoShape">
                  <a:avLst/>
                </a:prstTxWarp>
              </a:bodyPr>
              <a:lstStyle/>
              <a:p>
                <a:endParaRPr lang="en-US"/>
              </a:p>
            </p:txBody>
          </p:sp>
          <p:sp>
            <p:nvSpPr>
              <p:cNvPr id="51585" name="Freeform 582"/>
              <p:cNvSpPr>
                <a:spLocks noChangeAspect="1"/>
              </p:cNvSpPr>
              <p:nvPr/>
            </p:nvSpPr>
            <p:spPr bwMode="auto">
              <a:xfrm>
                <a:off x="1704" y="3880"/>
                <a:ext cx="12" cy="21"/>
              </a:xfrm>
              <a:custGeom>
                <a:avLst/>
                <a:gdLst>
                  <a:gd name="T0" fmla="*/ 95 w 95"/>
                  <a:gd name="T1" fmla="*/ 138 h 161"/>
                  <a:gd name="T2" fmla="*/ 95 w 95"/>
                  <a:gd name="T3" fmla="*/ 161 h 161"/>
                  <a:gd name="T4" fmla="*/ 73 w 95"/>
                  <a:gd name="T5" fmla="*/ 161 h 161"/>
                  <a:gd name="T6" fmla="*/ 0 w 95"/>
                  <a:gd name="T7" fmla="*/ 73 h 161"/>
                  <a:gd name="T8" fmla="*/ 30 w 95"/>
                  <a:gd name="T9" fmla="*/ 0 h 161"/>
                  <a:gd name="T10" fmla="*/ 80 w 95"/>
                  <a:gd name="T11" fmla="*/ 87 h 161"/>
                  <a:gd name="T12" fmla="*/ 95 w 95"/>
                  <a:gd name="T13" fmla="*/ 138 h 161"/>
                  <a:gd name="T14" fmla="*/ 0 60000 65536"/>
                  <a:gd name="T15" fmla="*/ 0 60000 65536"/>
                  <a:gd name="T16" fmla="*/ 0 60000 65536"/>
                  <a:gd name="T17" fmla="*/ 0 60000 65536"/>
                  <a:gd name="T18" fmla="*/ 0 60000 65536"/>
                  <a:gd name="T19" fmla="*/ 0 60000 65536"/>
                  <a:gd name="T20" fmla="*/ 0 60000 65536"/>
                  <a:gd name="T21" fmla="*/ 0 w 95"/>
                  <a:gd name="T22" fmla="*/ 0 h 161"/>
                  <a:gd name="T23" fmla="*/ 95 w 95"/>
                  <a:gd name="T24" fmla="*/ 161 h 16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95" h="161">
                    <a:moveTo>
                      <a:pt x="95" y="138"/>
                    </a:moveTo>
                    <a:lnTo>
                      <a:pt x="95" y="161"/>
                    </a:lnTo>
                    <a:lnTo>
                      <a:pt x="73" y="161"/>
                    </a:lnTo>
                    <a:lnTo>
                      <a:pt x="0" y="73"/>
                    </a:lnTo>
                    <a:lnTo>
                      <a:pt x="30" y="0"/>
                    </a:lnTo>
                    <a:lnTo>
                      <a:pt x="80" y="87"/>
                    </a:lnTo>
                    <a:lnTo>
                      <a:pt x="95" y="138"/>
                    </a:lnTo>
                    <a:close/>
                  </a:path>
                </a:pathLst>
              </a:custGeom>
              <a:solidFill>
                <a:srgbClr val="79896C"/>
              </a:solidFill>
              <a:ln w="9525">
                <a:noFill/>
                <a:round/>
                <a:headEnd/>
                <a:tailEnd/>
              </a:ln>
            </p:spPr>
            <p:txBody>
              <a:bodyPr>
                <a:prstTxWarp prst="textNoShape">
                  <a:avLst/>
                </a:prstTxWarp>
              </a:bodyPr>
              <a:lstStyle/>
              <a:p>
                <a:endParaRPr lang="en-US"/>
              </a:p>
            </p:txBody>
          </p:sp>
          <p:sp>
            <p:nvSpPr>
              <p:cNvPr id="51586" name="Freeform 583"/>
              <p:cNvSpPr>
                <a:spLocks noChangeAspect="1"/>
              </p:cNvSpPr>
              <p:nvPr/>
            </p:nvSpPr>
            <p:spPr bwMode="auto">
              <a:xfrm>
                <a:off x="1498" y="3882"/>
                <a:ext cx="53" cy="55"/>
              </a:xfrm>
              <a:custGeom>
                <a:avLst/>
                <a:gdLst>
                  <a:gd name="T0" fmla="*/ 386 w 430"/>
                  <a:gd name="T1" fmla="*/ 240 h 437"/>
                  <a:gd name="T2" fmla="*/ 350 w 430"/>
                  <a:gd name="T3" fmla="*/ 400 h 437"/>
                  <a:gd name="T4" fmla="*/ 335 w 430"/>
                  <a:gd name="T5" fmla="*/ 407 h 437"/>
                  <a:gd name="T6" fmla="*/ 335 w 430"/>
                  <a:gd name="T7" fmla="*/ 437 h 437"/>
                  <a:gd name="T8" fmla="*/ 291 w 430"/>
                  <a:gd name="T9" fmla="*/ 247 h 437"/>
                  <a:gd name="T10" fmla="*/ 182 w 430"/>
                  <a:gd name="T11" fmla="*/ 152 h 437"/>
                  <a:gd name="T12" fmla="*/ 0 w 430"/>
                  <a:gd name="T13" fmla="*/ 116 h 437"/>
                  <a:gd name="T14" fmla="*/ 88 w 430"/>
                  <a:gd name="T15" fmla="*/ 80 h 437"/>
                  <a:gd name="T16" fmla="*/ 335 w 430"/>
                  <a:gd name="T17" fmla="*/ 29 h 437"/>
                  <a:gd name="T18" fmla="*/ 400 w 430"/>
                  <a:gd name="T19" fmla="*/ 0 h 437"/>
                  <a:gd name="T20" fmla="*/ 430 w 430"/>
                  <a:gd name="T21" fmla="*/ 0 h 437"/>
                  <a:gd name="T22" fmla="*/ 386 w 430"/>
                  <a:gd name="T23" fmla="*/ 240 h 43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30"/>
                  <a:gd name="T37" fmla="*/ 0 h 437"/>
                  <a:gd name="T38" fmla="*/ 430 w 430"/>
                  <a:gd name="T39" fmla="*/ 437 h 43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30" h="437">
                    <a:moveTo>
                      <a:pt x="386" y="240"/>
                    </a:moveTo>
                    <a:lnTo>
                      <a:pt x="350" y="400"/>
                    </a:lnTo>
                    <a:lnTo>
                      <a:pt x="335" y="407"/>
                    </a:lnTo>
                    <a:lnTo>
                      <a:pt x="335" y="437"/>
                    </a:lnTo>
                    <a:lnTo>
                      <a:pt x="291" y="247"/>
                    </a:lnTo>
                    <a:lnTo>
                      <a:pt x="182" y="152"/>
                    </a:lnTo>
                    <a:lnTo>
                      <a:pt x="0" y="116"/>
                    </a:lnTo>
                    <a:lnTo>
                      <a:pt x="88" y="80"/>
                    </a:lnTo>
                    <a:lnTo>
                      <a:pt x="335" y="29"/>
                    </a:lnTo>
                    <a:lnTo>
                      <a:pt x="400" y="0"/>
                    </a:lnTo>
                    <a:lnTo>
                      <a:pt x="430" y="0"/>
                    </a:lnTo>
                    <a:lnTo>
                      <a:pt x="386" y="240"/>
                    </a:lnTo>
                    <a:close/>
                  </a:path>
                </a:pathLst>
              </a:custGeom>
              <a:solidFill>
                <a:srgbClr val="EE9C84"/>
              </a:solidFill>
              <a:ln w="9525">
                <a:noFill/>
                <a:round/>
                <a:headEnd/>
                <a:tailEnd/>
              </a:ln>
            </p:spPr>
            <p:txBody>
              <a:bodyPr>
                <a:prstTxWarp prst="textNoShape">
                  <a:avLst/>
                </a:prstTxWarp>
              </a:bodyPr>
              <a:lstStyle/>
              <a:p>
                <a:endParaRPr lang="en-US"/>
              </a:p>
            </p:txBody>
          </p:sp>
          <p:sp>
            <p:nvSpPr>
              <p:cNvPr id="51587" name="Freeform 584"/>
              <p:cNvSpPr>
                <a:spLocks noChangeAspect="1"/>
              </p:cNvSpPr>
              <p:nvPr/>
            </p:nvSpPr>
            <p:spPr bwMode="auto">
              <a:xfrm>
                <a:off x="1306" y="3887"/>
                <a:ext cx="12" cy="11"/>
              </a:xfrm>
              <a:custGeom>
                <a:avLst/>
                <a:gdLst>
                  <a:gd name="T0" fmla="*/ 94 w 94"/>
                  <a:gd name="T1" fmla="*/ 0 h 87"/>
                  <a:gd name="T2" fmla="*/ 0 w 94"/>
                  <a:gd name="T3" fmla="*/ 87 h 87"/>
                  <a:gd name="T4" fmla="*/ 94 w 94"/>
                  <a:gd name="T5" fmla="*/ 0 h 87"/>
                  <a:gd name="T6" fmla="*/ 0 60000 65536"/>
                  <a:gd name="T7" fmla="*/ 0 60000 65536"/>
                  <a:gd name="T8" fmla="*/ 0 60000 65536"/>
                  <a:gd name="T9" fmla="*/ 0 w 94"/>
                  <a:gd name="T10" fmla="*/ 0 h 87"/>
                  <a:gd name="T11" fmla="*/ 94 w 94"/>
                  <a:gd name="T12" fmla="*/ 87 h 87"/>
                </a:gdLst>
                <a:ahLst/>
                <a:cxnLst>
                  <a:cxn ang="T6">
                    <a:pos x="T0" y="T1"/>
                  </a:cxn>
                  <a:cxn ang="T7">
                    <a:pos x="T2" y="T3"/>
                  </a:cxn>
                  <a:cxn ang="T8">
                    <a:pos x="T4" y="T5"/>
                  </a:cxn>
                </a:cxnLst>
                <a:rect l="T9" t="T10" r="T11" b="T12"/>
                <a:pathLst>
                  <a:path w="94" h="87">
                    <a:moveTo>
                      <a:pt x="94" y="0"/>
                    </a:moveTo>
                    <a:lnTo>
                      <a:pt x="0" y="87"/>
                    </a:lnTo>
                    <a:lnTo>
                      <a:pt x="94" y="0"/>
                    </a:lnTo>
                    <a:close/>
                  </a:path>
                </a:pathLst>
              </a:custGeom>
              <a:solidFill>
                <a:srgbClr val="79896C"/>
              </a:solidFill>
              <a:ln w="9525">
                <a:noFill/>
                <a:round/>
                <a:headEnd/>
                <a:tailEnd/>
              </a:ln>
            </p:spPr>
            <p:txBody>
              <a:bodyPr>
                <a:prstTxWarp prst="textNoShape">
                  <a:avLst/>
                </a:prstTxWarp>
              </a:bodyPr>
              <a:lstStyle/>
              <a:p>
                <a:endParaRPr lang="en-US"/>
              </a:p>
            </p:txBody>
          </p:sp>
          <p:sp>
            <p:nvSpPr>
              <p:cNvPr id="51588" name="Freeform 585"/>
              <p:cNvSpPr>
                <a:spLocks noChangeAspect="1"/>
              </p:cNvSpPr>
              <p:nvPr/>
            </p:nvSpPr>
            <p:spPr bwMode="auto">
              <a:xfrm>
                <a:off x="1430" y="3891"/>
                <a:ext cx="18" cy="20"/>
              </a:xfrm>
              <a:custGeom>
                <a:avLst/>
                <a:gdLst>
                  <a:gd name="T0" fmla="*/ 44 w 145"/>
                  <a:gd name="T1" fmla="*/ 117 h 154"/>
                  <a:gd name="T2" fmla="*/ 0 w 145"/>
                  <a:gd name="T3" fmla="*/ 154 h 154"/>
                  <a:gd name="T4" fmla="*/ 65 w 145"/>
                  <a:gd name="T5" fmla="*/ 29 h 154"/>
                  <a:gd name="T6" fmla="*/ 109 w 145"/>
                  <a:gd name="T7" fmla="*/ 0 h 154"/>
                  <a:gd name="T8" fmla="*/ 145 w 145"/>
                  <a:gd name="T9" fmla="*/ 51 h 154"/>
                  <a:gd name="T10" fmla="*/ 44 w 145"/>
                  <a:gd name="T11" fmla="*/ 117 h 154"/>
                  <a:gd name="T12" fmla="*/ 0 60000 65536"/>
                  <a:gd name="T13" fmla="*/ 0 60000 65536"/>
                  <a:gd name="T14" fmla="*/ 0 60000 65536"/>
                  <a:gd name="T15" fmla="*/ 0 60000 65536"/>
                  <a:gd name="T16" fmla="*/ 0 60000 65536"/>
                  <a:gd name="T17" fmla="*/ 0 60000 65536"/>
                  <a:gd name="T18" fmla="*/ 0 w 145"/>
                  <a:gd name="T19" fmla="*/ 0 h 154"/>
                  <a:gd name="T20" fmla="*/ 145 w 145"/>
                  <a:gd name="T21" fmla="*/ 154 h 154"/>
                </a:gdLst>
                <a:ahLst/>
                <a:cxnLst>
                  <a:cxn ang="T12">
                    <a:pos x="T0" y="T1"/>
                  </a:cxn>
                  <a:cxn ang="T13">
                    <a:pos x="T2" y="T3"/>
                  </a:cxn>
                  <a:cxn ang="T14">
                    <a:pos x="T4" y="T5"/>
                  </a:cxn>
                  <a:cxn ang="T15">
                    <a:pos x="T6" y="T7"/>
                  </a:cxn>
                  <a:cxn ang="T16">
                    <a:pos x="T8" y="T9"/>
                  </a:cxn>
                  <a:cxn ang="T17">
                    <a:pos x="T10" y="T11"/>
                  </a:cxn>
                </a:cxnLst>
                <a:rect l="T18" t="T19" r="T20" b="T21"/>
                <a:pathLst>
                  <a:path w="145" h="154">
                    <a:moveTo>
                      <a:pt x="44" y="117"/>
                    </a:moveTo>
                    <a:lnTo>
                      <a:pt x="0" y="154"/>
                    </a:lnTo>
                    <a:lnTo>
                      <a:pt x="65" y="29"/>
                    </a:lnTo>
                    <a:lnTo>
                      <a:pt x="109" y="0"/>
                    </a:lnTo>
                    <a:lnTo>
                      <a:pt x="145" y="51"/>
                    </a:lnTo>
                    <a:lnTo>
                      <a:pt x="44" y="117"/>
                    </a:lnTo>
                    <a:close/>
                  </a:path>
                </a:pathLst>
              </a:custGeom>
              <a:solidFill>
                <a:srgbClr val="79896C"/>
              </a:solidFill>
              <a:ln w="9525">
                <a:noFill/>
                <a:round/>
                <a:headEnd/>
                <a:tailEnd/>
              </a:ln>
            </p:spPr>
            <p:txBody>
              <a:bodyPr>
                <a:prstTxWarp prst="textNoShape">
                  <a:avLst/>
                </a:prstTxWarp>
              </a:bodyPr>
              <a:lstStyle/>
              <a:p>
                <a:endParaRPr lang="en-US"/>
              </a:p>
            </p:txBody>
          </p:sp>
          <p:sp>
            <p:nvSpPr>
              <p:cNvPr id="51589" name="Freeform 586"/>
              <p:cNvSpPr>
                <a:spLocks noChangeAspect="1"/>
              </p:cNvSpPr>
              <p:nvPr/>
            </p:nvSpPr>
            <p:spPr bwMode="auto">
              <a:xfrm>
                <a:off x="1522" y="3894"/>
                <a:ext cx="3" cy="7"/>
              </a:xfrm>
              <a:custGeom>
                <a:avLst/>
                <a:gdLst>
                  <a:gd name="T0" fmla="*/ 14 w 22"/>
                  <a:gd name="T1" fmla="*/ 51 h 51"/>
                  <a:gd name="T2" fmla="*/ 0 w 22"/>
                  <a:gd name="T3" fmla="*/ 51 h 51"/>
                  <a:gd name="T4" fmla="*/ 0 w 22"/>
                  <a:gd name="T5" fmla="*/ 0 h 51"/>
                  <a:gd name="T6" fmla="*/ 22 w 22"/>
                  <a:gd name="T7" fmla="*/ 21 h 51"/>
                  <a:gd name="T8" fmla="*/ 14 w 22"/>
                  <a:gd name="T9" fmla="*/ 51 h 51"/>
                  <a:gd name="T10" fmla="*/ 0 60000 65536"/>
                  <a:gd name="T11" fmla="*/ 0 60000 65536"/>
                  <a:gd name="T12" fmla="*/ 0 60000 65536"/>
                  <a:gd name="T13" fmla="*/ 0 60000 65536"/>
                  <a:gd name="T14" fmla="*/ 0 60000 65536"/>
                  <a:gd name="T15" fmla="*/ 0 w 22"/>
                  <a:gd name="T16" fmla="*/ 0 h 51"/>
                  <a:gd name="T17" fmla="*/ 22 w 22"/>
                  <a:gd name="T18" fmla="*/ 51 h 51"/>
                </a:gdLst>
                <a:ahLst/>
                <a:cxnLst>
                  <a:cxn ang="T10">
                    <a:pos x="T0" y="T1"/>
                  </a:cxn>
                  <a:cxn ang="T11">
                    <a:pos x="T2" y="T3"/>
                  </a:cxn>
                  <a:cxn ang="T12">
                    <a:pos x="T4" y="T5"/>
                  </a:cxn>
                  <a:cxn ang="T13">
                    <a:pos x="T6" y="T7"/>
                  </a:cxn>
                  <a:cxn ang="T14">
                    <a:pos x="T8" y="T9"/>
                  </a:cxn>
                </a:cxnLst>
                <a:rect l="T15" t="T16" r="T17" b="T18"/>
                <a:pathLst>
                  <a:path w="22" h="51">
                    <a:moveTo>
                      <a:pt x="14" y="51"/>
                    </a:moveTo>
                    <a:lnTo>
                      <a:pt x="0" y="51"/>
                    </a:lnTo>
                    <a:lnTo>
                      <a:pt x="0" y="0"/>
                    </a:lnTo>
                    <a:lnTo>
                      <a:pt x="22" y="21"/>
                    </a:lnTo>
                    <a:lnTo>
                      <a:pt x="14" y="51"/>
                    </a:lnTo>
                    <a:close/>
                  </a:path>
                </a:pathLst>
              </a:custGeom>
              <a:solidFill>
                <a:srgbClr val="EE9C84"/>
              </a:solidFill>
              <a:ln w="9525">
                <a:noFill/>
                <a:round/>
                <a:headEnd/>
                <a:tailEnd/>
              </a:ln>
            </p:spPr>
            <p:txBody>
              <a:bodyPr>
                <a:prstTxWarp prst="textNoShape">
                  <a:avLst/>
                </a:prstTxWarp>
              </a:bodyPr>
              <a:lstStyle/>
              <a:p>
                <a:endParaRPr lang="en-US"/>
              </a:p>
            </p:txBody>
          </p:sp>
          <p:sp>
            <p:nvSpPr>
              <p:cNvPr id="51590" name="Freeform 587"/>
              <p:cNvSpPr>
                <a:spLocks noChangeAspect="1"/>
              </p:cNvSpPr>
              <p:nvPr/>
            </p:nvSpPr>
            <p:spPr bwMode="auto">
              <a:xfrm>
                <a:off x="1258" y="3897"/>
                <a:ext cx="6" cy="7"/>
              </a:xfrm>
              <a:custGeom>
                <a:avLst/>
                <a:gdLst>
                  <a:gd name="T0" fmla="*/ 0 w 51"/>
                  <a:gd name="T1" fmla="*/ 59 h 59"/>
                  <a:gd name="T2" fmla="*/ 51 w 51"/>
                  <a:gd name="T3" fmla="*/ 0 h 59"/>
                  <a:gd name="T4" fmla="*/ 29 w 51"/>
                  <a:gd name="T5" fmla="*/ 30 h 59"/>
                  <a:gd name="T6" fmla="*/ 0 w 51"/>
                  <a:gd name="T7" fmla="*/ 59 h 59"/>
                  <a:gd name="T8" fmla="*/ 0 60000 65536"/>
                  <a:gd name="T9" fmla="*/ 0 60000 65536"/>
                  <a:gd name="T10" fmla="*/ 0 60000 65536"/>
                  <a:gd name="T11" fmla="*/ 0 60000 65536"/>
                  <a:gd name="T12" fmla="*/ 0 w 51"/>
                  <a:gd name="T13" fmla="*/ 0 h 59"/>
                  <a:gd name="T14" fmla="*/ 51 w 51"/>
                  <a:gd name="T15" fmla="*/ 59 h 59"/>
                </a:gdLst>
                <a:ahLst/>
                <a:cxnLst>
                  <a:cxn ang="T8">
                    <a:pos x="T0" y="T1"/>
                  </a:cxn>
                  <a:cxn ang="T9">
                    <a:pos x="T2" y="T3"/>
                  </a:cxn>
                  <a:cxn ang="T10">
                    <a:pos x="T4" y="T5"/>
                  </a:cxn>
                  <a:cxn ang="T11">
                    <a:pos x="T6" y="T7"/>
                  </a:cxn>
                </a:cxnLst>
                <a:rect l="T12" t="T13" r="T14" b="T15"/>
                <a:pathLst>
                  <a:path w="51" h="59">
                    <a:moveTo>
                      <a:pt x="0" y="59"/>
                    </a:moveTo>
                    <a:lnTo>
                      <a:pt x="51" y="0"/>
                    </a:lnTo>
                    <a:lnTo>
                      <a:pt x="29" y="30"/>
                    </a:lnTo>
                    <a:lnTo>
                      <a:pt x="0" y="59"/>
                    </a:lnTo>
                    <a:close/>
                  </a:path>
                </a:pathLst>
              </a:custGeom>
              <a:solidFill>
                <a:srgbClr val="79896C"/>
              </a:solidFill>
              <a:ln w="9525">
                <a:noFill/>
                <a:round/>
                <a:headEnd/>
                <a:tailEnd/>
              </a:ln>
            </p:spPr>
            <p:txBody>
              <a:bodyPr>
                <a:prstTxWarp prst="textNoShape">
                  <a:avLst/>
                </a:prstTxWarp>
              </a:bodyPr>
              <a:lstStyle/>
              <a:p>
                <a:endParaRPr lang="en-US"/>
              </a:p>
            </p:txBody>
          </p:sp>
          <p:sp>
            <p:nvSpPr>
              <p:cNvPr id="51591" name="Freeform 588"/>
              <p:cNvSpPr>
                <a:spLocks noChangeAspect="1"/>
              </p:cNvSpPr>
              <p:nvPr/>
            </p:nvSpPr>
            <p:spPr bwMode="auto">
              <a:xfrm>
                <a:off x="2239" y="3897"/>
                <a:ext cx="465" cy="69"/>
              </a:xfrm>
              <a:custGeom>
                <a:avLst/>
                <a:gdLst>
                  <a:gd name="T0" fmla="*/ 3629 w 3723"/>
                  <a:gd name="T1" fmla="*/ 356 h 553"/>
                  <a:gd name="T2" fmla="*/ 3578 w 3723"/>
                  <a:gd name="T3" fmla="*/ 313 h 553"/>
                  <a:gd name="T4" fmla="*/ 3491 w 3723"/>
                  <a:gd name="T5" fmla="*/ 321 h 553"/>
                  <a:gd name="T6" fmla="*/ 3469 w 3723"/>
                  <a:gd name="T7" fmla="*/ 270 h 553"/>
                  <a:gd name="T8" fmla="*/ 3228 w 3723"/>
                  <a:gd name="T9" fmla="*/ 313 h 553"/>
                  <a:gd name="T10" fmla="*/ 3155 w 3723"/>
                  <a:gd name="T11" fmla="*/ 321 h 553"/>
                  <a:gd name="T12" fmla="*/ 3032 w 3723"/>
                  <a:gd name="T13" fmla="*/ 262 h 553"/>
                  <a:gd name="T14" fmla="*/ 2733 w 3723"/>
                  <a:gd name="T15" fmla="*/ 299 h 553"/>
                  <a:gd name="T16" fmla="*/ 2711 w 3723"/>
                  <a:gd name="T17" fmla="*/ 225 h 553"/>
                  <a:gd name="T18" fmla="*/ 2478 w 3723"/>
                  <a:gd name="T19" fmla="*/ 321 h 553"/>
                  <a:gd name="T20" fmla="*/ 2449 w 3723"/>
                  <a:gd name="T21" fmla="*/ 270 h 553"/>
                  <a:gd name="T22" fmla="*/ 2238 w 3723"/>
                  <a:gd name="T23" fmla="*/ 284 h 553"/>
                  <a:gd name="T24" fmla="*/ 2209 w 3723"/>
                  <a:gd name="T25" fmla="*/ 248 h 553"/>
                  <a:gd name="T26" fmla="*/ 1983 w 3723"/>
                  <a:gd name="T27" fmla="*/ 356 h 553"/>
                  <a:gd name="T28" fmla="*/ 2019 w 3723"/>
                  <a:gd name="T29" fmla="*/ 262 h 553"/>
                  <a:gd name="T30" fmla="*/ 1801 w 3723"/>
                  <a:gd name="T31" fmla="*/ 372 h 553"/>
                  <a:gd name="T32" fmla="*/ 1815 w 3723"/>
                  <a:gd name="T33" fmla="*/ 262 h 553"/>
                  <a:gd name="T34" fmla="*/ 1684 w 3723"/>
                  <a:gd name="T35" fmla="*/ 393 h 553"/>
                  <a:gd name="T36" fmla="*/ 1662 w 3723"/>
                  <a:gd name="T37" fmla="*/ 335 h 553"/>
                  <a:gd name="T38" fmla="*/ 1575 w 3723"/>
                  <a:gd name="T39" fmla="*/ 356 h 553"/>
                  <a:gd name="T40" fmla="*/ 1225 w 3723"/>
                  <a:gd name="T41" fmla="*/ 524 h 553"/>
                  <a:gd name="T42" fmla="*/ 1137 w 3723"/>
                  <a:gd name="T43" fmla="*/ 553 h 553"/>
                  <a:gd name="T44" fmla="*/ 1261 w 3723"/>
                  <a:gd name="T45" fmla="*/ 342 h 553"/>
                  <a:gd name="T46" fmla="*/ 1072 w 3723"/>
                  <a:gd name="T47" fmla="*/ 452 h 553"/>
                  <a:gd name="T48" fmla="*/ 1167 w 3723"/>
                  <a:gd name="T49" fmla="*/ 313 h 553"/>
                  <a:gd name="T50" fmla="*/ 1007 w 3723"/>
                  <a:gd name="T51" fmla="*/ 459 h 553"/>
                  <a:gd name="T52" fmla="*/ 926 w 3723"/>
                  <a:gd name="T53" fmla="*/ 452 h 553"/>
                  <a:gd name="T54" fmla="*/ 999 w 3723"/>
                  <a:gd name="T55" fmla="*/ 299 h 553"/>
                  <a:gd name="T56" fmla="*/ 817 w 3723"/>
                  <a:gd name="T57" fmla="*/ 467 h 553"/>
                  <a:gd name="T58" fmla="*/ 882 w 3723"/>
                  <a:gd name="T59" fmla="*/ 321 h 553"/>
                  <a:gd name="T60" fmla="*/ 714 w 3723"/>
                  <a:gd name="T61" fmla="*/ 459 h 553"/>
                  <a:gd name="T62" fmla="*/ 759 w 3723"/>
                  <a:gd name="T63" fmla="*/ 313 h 553"/>
                  <a:gd name="T64" fmla="*/ 547 w 3723"/>
                  <a:gd name="T65" fmla="*/ 488 h 553"/>
                  <a:gd name="T66" fmla="*/ 620 w 3723"/>
                  <a:gd name="T67" fmla="*/ 342 h 553"/>
                  <a:gd name="T68" fmla="*/ 576 w 3723"/>
                  <a:gd name="T69" fmla="*/ 313 h 553"/>
                  <a:gd name="T70" fmla="*/ 380 w 3723"/>
                  <a:gd name="T71" fmla="*/ 502 h 553"/>
                  <a:gd name="T72" fmla="*/ 482 w 3723"/>
                  <a:gd name="T73" fmla="*/ 321 h 553"/>
                  <a:gd name="T74" fmla="*/ 365 w 3723"/>
                  <a:gd name="T75" fmla="*/ 393 h 553"/>
                  <a:gd name="T76" fmla="*/ 285 w 3723"/>
                  <a:gd name="T77" fmla="*/ 321 h 553"/>
                  <a:gd name="T78" fmla="*/ 197 w 3723"/>
                  <a:gd name="T79" fmla="*/ 372 h 553"/>
                  <a:gd name="T80" fmla="*/ 96 w 3723"/>
                  <a:gd name="T81" fmla="*/ 437 h 553"/>
                  <a:gd name="T82" fmla="*/ 59 w 3723"/>
                  <a:gd name="T83" fmla="*/ 502 h 553"/>
                  <a:gd name="T84" fmla="*/ 30 w 3723"/>
                  <a:gd name="T85" fmla="*/ 241 h 553"/>
                  <a:gd name="T86" fmla="*/ 0 w 3723"/>
                  <a:gd name="T87" fmla="*/ 153 h 553"/>
                  <a:gd name="T88" fmla="*/ 671 w 3723"/>
                  <a:gd name="T89" fmla="*/ 131 h 553"/>
                  <a:gd name="T90" fmla="*/ 2923 w 3723"/>
                  <a:gd name="T91" fmla="*/ 30 h 553"/>
                  <a:gd name="T92" fmla="*/ 3723 w 3723"/>
                  <a:gd name="T93" fmla="*/ 0 h 553"/>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723"/>
                  <a:gd name="T142" fmla="*/ 0 h 553"/>
                  <a:gd name="T143" fmla="*/ 3723 w 3723"/>
                  <a:gd name="T144" fmla="*/ 553 h 553"/>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723" h="553">
                    <a:moveTo>
                      <a:pt x="3723" y="262"/>
                    </a:moveTo>
                    <a:lnTo>
                      <a:pt x="3702" y="262"/>
                    </a:lnTo>
                    <a:lnTo>
                      <a:pt x="3629" y="356"/>
                    </a:lnTo>
                    <a:lnTo>
                      <a:pt x="3585" y="321"/>
                    </a:lnTo>
                    <a:lnTo>
                      <a:pt x="3578" y="335"/>
                    </a:lnTo>
                    <a:lnTo>
                      <a:pt x="3578" y="313"/>
                    </a:lnTo>
                    <a:lnTo>
                      <a:pt x="3557" y="291"/>
                    </a:lnTo>
                    <a:lnTo>
                      <a:pt x="3520" y="313"/>
                    </a:lnTo>
                    <a:lnTo>
                      <a:pt x="3491" y="321"/>
                    </a:lnTo>
                    <a:lnTo>
                      <a:pt x="3446" y="321"/>
                    </a:lnTo>
                    <a:lnTo>
                      <a:pt x="3469" y="291"/>
                    </a:lnTo>
                    <a:lnTo>
                      <a:pt x="3469" y="270"/>
                    </a:lnTo>
                    <a:lnTo>
                      <a:pt x="3446" y="248"/>
                    </a:lnTo>
                    <a:lnTo>
                      <a:pt x="3366" y="321"/>
                    </a:lnTo>
                    <a:lnTo>
                      <a:pt x="3228" y="313"/>
                    </a:lnTo>
                    <a:lnTo>
                      <a:pt x="3228" y="284"/>
                    </a:lnTo>
                    <a:lnTo>
                      <a:pt x="3206" y="262"/>
                    </a:lnTo>
                    <a:lnTo>
                      <a:pt x="3155" y="321"/>
                    </a:lnTo>
                    <a:lnTo>
                      <a:pt x="2995" y="313"/>
                    </a:lnTo>
                    <a:lnTo>
                      <a:pt x="3032" y="270"/>
                    </a:lnTo>
                    <a:lnTo>
                      <a:pt x="3032" y="262"/>
                    </a:lnTo>
                    <a:lnTo>
                      <a:pt x="2988" y="262"/>
                    </a:lnTo>
                    <a:lnTo>
                      <a:pt x="2937" y="313"/>
                    </a:lnTo>
                    <a:lnTo>
                      <a:pt x="2733" y="299"/>
                    </a:lnTo>
                    <a:lnTo>
                      <a:pt x="2755" y="262"/>
                    </a:lnTo>
                    <a:lnTo>
                      <a:pt x="2733" y="225"/>
                    </a:lnTo>
                    <a:lnTo>
                      <a:pt x="2711" y="225"/>
                    </a:lnTo>
                    <a:lnTo>
                      <a:pt x="2675" y="291"/>
                    </a:lnTo>
                    <a:lnTo>
                      <a:pt x="2646" y="313"/>
                    </a:lnTo>
                    <a:lnTo>
                      <a:pt x="2478" y="321"/>
                    </a:lnTo>
                    <a:lnTo>
                      <a:pt x="2492" y="291"/>
                    </a:lnTo>
                    <a:lnTo>
                      <a:pt x="2471" y="270"/>
                    </a:lnTo>
                    <a:lnTo>
                      <a:pt x="2449" y="270"/>
                    </a:lnTo>
                    <a:lnTo>
                      <a:pt x="2383" y="335"/>
                    </a:lnTo>
                    <a:lnTo>
                      <a:pt x="2209" y="335"/>
                    </a:lnTo>
                    <a:lnTo>
                      <a:pt x="2238" y="284"/>
                    </a:lnTo>
                    <a:lnTo>
                      <a:pt x="2238" y="262"/>
                    </a:lnTo>
                    <a:lnTo>
                      <a:pt x="2230" y="248"/>
                    </a:lnTo>
                    <a:lnTo>
                      <a:pt x="2209" y="248"/>
                    </a:lnTo>
                    <a:lnTo>
                      <a:pt x="2158" y="335"/>
                    </a:lnTo>
                    <a:lnTo>
                      <a:pt x="2026" y="356"/>
                    </a:lnTo>
                    <a:lnTo>
                      <a:pt x="1983" y="356"/>
                    </a:lnTo>
                    <a:lnTo>
                      <a:pt x="2026" y="284"/>
                    </a:lnTo>
                    <a:lnTo>
                      <a:pt x="2026" y="270"/>
                    </a:lnTo>
                    <a:lnTo>
                      <a:pt x="2019" y="262"/>
                    </a:lnTo>
                    <a:lnTo>
                      <a:pt x="1946" y="299"/>
                    </a:lnTo>
                    <a:lnTo>
                      <a:pt x="1917" y="356"/>
                    </a:lnTo>
                    <a:lnTo>
                      <a:pt x="1801" y="372"/>
                    </a:lnTo>
                    <a:lnTo>
                      <a:pt x="1756" y="372"/>
                    </a:lnTo>
                    <a:lnTo>
                      <a:pt x="1815" y="270"/>
                    </a:lnTo>
                    <a:lnTo>
                      <a:pt x="1815" y="262"/>
                    </a:lnTo>
                    <a:lnTo>
                      <a:pt x="1801" y="241"/>
                    </a:lnTo>
                    <a:lnTo>
                      <a:pt x="1778" y="241"/>
                    </a:lnTo>
                    <a:lnTo>
                      <a:pt x="1684" y="393"/>
                    </a:lnTo>
                    <a:lnTo>
                      <a:pt x="1611" y="393"/>
                    </a:lnTo>
                    <a:lnTo>
                      <a:pt x="1662" y="342"/>
                    </a:lnTo>
                    <a:lnTo>
                      <a:pt x="1662" y="335"/>
                    </a:lnTo>
                    <a:lnTo>
                      <a:pt x="1647" y="321"/>
                    </a:lnTo>
                    <a:lnTo>
                      <a:pt x="1589" y="342"/>
                    </a:lnTo>
                    <a:lnTo>
                      <a:pt x="1575" y="356"/>
                    </a:lnTo>
                    <a:lnTo>
                      <a:pt x="1502" y="356"/>
                    </a:lnTo>
                    <a:lnTo>
                      <a:pt x="1378" y="481"/>
                    </a:lnTo>
                    <a:lnTo>
                      <a:pt x="1225" y="524"/>
                    </a:lnTo>
                    <a:lnTo>
                      <a:pt x="1378" y="386"/>
                    </a:lnTo>
                    <a:lnTo>
                      <a:pt x="1356" y="342"/>
                    </a:lnTo>
                    <a:lnTo>
                      <a:pt x="1137" y="553"/>
                    </a:lnTo>
                    <a:lnTo>
                      <a:pt x="1101" y="553"/>
                    </a:lnTo>
                    <a:lnTo>
                      <a:pt x="1261" y="356"/>
                    </a:lnTo>
                    <a:lnTo>
                      <a:pt x="1261" y="342"/>
                    </a:lnTo>
                    <a:lnTo>
                      <a:pt x="1218" y="342"/>
                    </a:lnTo>
                    <a:lnTo>
                      <a:pt x="1101" y="467"/>
                    </a:lnTo>
                    <a:lnTo>
                      <a:pt x="1072" y="452"/>
                    </a:lnTo>
                    <a:lnTo>
                      <a:pt x="1159" y="342"/>
                    </a:lnTo>
                    <a:lnTo>
                      <a:pt x="1167" y="335"/>
                    </a:lnTo>
                    <a:lnTo>
                      <a:pt x="1167" y="313"/>
                    </a:lnTo>
                    <a:lnTo>
                      <a:pt x="1159" y="299"/>
                    </a:lnTo>
                    <a:lnTo>
                      <a:pt x="1101" y="335"/>
                    </a:lnTo>
                    <a:lnTo>
                      <a:pt x="1007" y="459"/>
                    </a:lnTo>
                    <a:lnTo>
                      <a:pt x="933" y="467"/>
                    </a:lnTo>
                    <a:lnTo>
                      <a:pt x="926" y="481"/>
                    </a:lnTo>
                    <a:lnTo>
                      <a:pt x="926" y="452"/>
                    </a:lnTo>
                    <a:lnTo>
                      <a:pt x="1021" y="342"/>
                    </a:lnTo>
                    <a:lnTo>
                      <a:pt x="1021" y="321"/>
                    </a:lnTo>
                    <a:lnTo>
                      <a:pt x="999" y="299"/>
                    </a:lnTo>
                    <a:lnTo>
                      <a:pt x="933" y="342"/>
                    </a:lnTo>
                    <a:lnTo>
                      <a:pt x="882" y="437"/>
                    </a:lnTo>
                    <a:lnTo>
                      <a:pt x="817" y="467"/>
                    </a:lnTo>
                    <a:lnTo>
                      <a:pt x="788" y="467"/>
                    </a:lnTo>
                    <a:lnTo>
                      <a:pt x="882" y="342"/>
                    </a:lnTo>
                    <a:lnTo>
                      <a:pt x="882" y="321"/>
                    </a:lnTo>
                    <a:lnTo>
                      <a:pt x="868" y="313"/>
                    </a:lnTo>
                    <a:lnTo>
                      <a:pt x="817" y="335"/>
                    </a:lnTo>
                    <a:lnTo>
                      <a:pt x="714" y="459"/>
                    </a:lnTo>
                    <a:lnTo>
                      <a:pt x="664" y="481"/>
                    </a:lnTo>
                    <a:lnTo>
                      <a:pt x="773" y="342"/>
                    </a:lnTo>
                    <a:lnTo>
                      <a:pt x="759" y="313"/>
                    </a:lnTo>
                    <a:lnTo>
                      <a:pt x="736" y="313"/>
                    </a:lnTo>
                    <a:lnTo>
                      <a:pt x="605" y="459"/>
                    </a:lnTo>
                    <a:lnTo>
                      <a:pt x="547" y="488"/>
                    </a:lnTo>
                    <a:lnTo>
                      <a:pt x="525" y="510"/>
                    </a:lnTo>
                    <a:lnTo>
                      <a:pt x="525" y="459"/>
                    </a:lnTo>
                    <a:lnTo>
                      <a:pt x="620" y="342"/>
                    </a:lnTo>
                    <a:lnTo>
                      <a:pt x="620" y="335"/>
                    </a:lnTo>
                    <a:lnTo>
                      <a:pt x="599" y="313"/>
                    </a:lnTo>
                    <a:lnTo>
                      <a:pt x="576" y="313"/>
                    </a:lnTo>
                    <a:lnTo>
                      <a:pt x="467" y="452"/>
                    </a:lnTo>
                    <a:lnTo>
                      <a:pt x="408" y="467"/>
                    </a:lnTo>
                    <a:lnTo>
                      <a:pt x="380" y="502"/>
                    </a:lnTo>
                    <a:lnTo>
                      <a:pt x="387" y="459"/>
                    </a:lnTo>
                    <a:lnTo>
                      <a:pt x="467" y="335"/>
                    </a:lnTo>
                    <a:lnTo>
                      <a:pt x="482" y="321"/>
                    </a:lnTo>
                    <a:lnTo>
                      <a:pt x="482" y="313"/>
                    </a:lnTo>
                    <a:lnTo>
                      <a:pt x="438" y="313"/>
                    </a:lnTo>
                    <a:lnTo>
                      <a:pt x="365" y="393"/>
                    </a:lnTo>
                    <a:lnTo>
                      <a:pt x="292" y="386"/>
                    </a:lnTo>
                    <a:lnTo>
                      <a:pt x="263" y="386"/>
                    </a:lnTo>
                    <a:lnTo>
                      <a:pt x="285" y="321"/>
                    </a:lnTo>
                    <a:lnTo>
                      <a:pt x="292" y="313"/>
                    </a:lnTo>
                    <a:lnTo>
                      <a:pt x="263" y="284"/>
                    </a:lnTo>
                    <a:lnTo>
                      <a:pt x="197" y="372"/>
                    </a:lnTo>
                    <a:lnTo>
                      <a:pt x="197" y="386"/>
                    </a:lnTo>
                    <a:lnTo>
                      <a:pt x="125" y="408"/>
                    </a:lnTo>
                    <a:lnTo>
                      <a:pt x="96" y="437"/>
                    </a:lnTo>
                    <a:lnTo>
                      <a:pt x="96" y="452"/>
                    </a:lnTo>
                    <a:lnTo>
                      <a:pt x="110" y="467"/>
                    </a:lnTo>
                    <a:lnTo>
                      <a:pt x="59" y="502"/>
                    </a:lnTo>
                    <a:lnTo>
                      <a:pt x="96" y="452"/>
                    </a:lnTo>
                    <a:lnTo>
                      <a:pt x="51" y="262"/>
                    </a:lnTo>
                    <a:lnTo>
                      <a:pt x="30" y="241"/>
                    </a:lnTo>
                    <a:lnTo>
                      <a:pt x="30" y="219"/>
                    </a:lnTo>
                    <a:lnTo>
                      <a:pt x="51" y="196"/>
                    </a:lnTo>
                    <a:lnTo>
                      <a:pt x="0" y="153"/>
                    </a:lnTo>
                    <a:lnTo>
                      <a:pt x="0" y="145"/>
                    </a:lnTo>
                    <a:lnTo>
                      <a:pt x="74" y="124"/>
                    </a:lnTo>
                    <a:lnTo>
                      <a:pt x="671" y="131"/>
                    </a:lnTo>
                    <a:lnTo>
                      <a:pt x="744" y="110"/>
                    </a:lnTo>
                    <a:lnTo>
                      <a:pt x="2063" y="7"/>
                    </a:lnTo>
                    <a:lnTo>
                      <a:pt x="2923" y="30"/>
                    </a:lnTo>
                    <a:lnTo>
                      <a:pt x="3680" y="14"/>
                    </a:lnTo>
                    <a:lnTo>
                      <a:pt x="3702" y="0"/>
                    </a:lnTo>
                    <a:lnTo>
                      <a:pt x="3723" y="0"/>
                    </a:lnTo>
                    <a:lnTo>
                      <a:pt x="3723" y="262"/>
                    </a:lnTo>
                    <a:close/>
                  </a:path>
                </a:pathLst>
              </a:custGeom>
              <a:solidFill>
                <a:srgbClr val="79896C"/>
              </a:solidFill>
              <a:ln w="9525">
                <a:noFill/>
                <a:round/>
                <a:headEnd/>
                <a:tailEnd/>
              </a:ln>
            </p:spPr>
            <p:txBody>
              <a:bodyPr>
                <a:prstTxWarp prst="textNoShape">
                  <a:avLst/>
                </a:prstTxWarp>
              </a:bodyPr>
              <a:lstStyle/>
              <a:p>
                <a:endParaRPr lang="en-US"/>
              </a:p>
            </p:txBody>
          </p:sp>
          <p:sp>
            <p:nvSpPr>
              <p:cNvPr id="51592" name="Freeform 589"/>
              <p:cNvSpPr>
                <a:spLocks noChangeAspect="1"/>
              </p:cNvSpPr>
              <p:nvPr/>
            </p:nvSpPr>
            <p:spPr bwMode="auto">
              <a:xfrm>
                <a:off x="1610" y="3898"/>
                <a:ext cx="363" cy="59"/>
              </a:xfrm>
              <a:custGeom>
                <a:avLst/>
                <a:gdLst>
                  <a:gd name="T0" fmla="*/ 903 w 2907"/>
                  <a:gd name="T1" fmla="*/ 88 h 474"/>
                  <a:gd name="T2" fmla="*/ 948 w 2907"/>
                  <a:gd name="T3" fmla="*/ 29 h 474"/>
                  <a:gd name="T4" fmla="*/ 1122 w 2907"/>
                  <a:gd name="T5" fmla="*/ 73 h 474"/>
                  <a:gd name="T6" fmla="*/ 1530 w 2907"/>
                  <a:gd name="T7" fmla="*/ 66 h 474"/>
                  <a:gd name="T8" fmla="*/ 2689 w 2907"/>
                  <a:gd name="T9" fmla="*/ 146 h 474"/>
                  <a:gd name="T10" fmla="*/ 2704 w 2907"/>
                  <a:gd name="T11" fmla="*/ 138 h 474"/>
                  <a:gd name="T12" fmla="*/ 2835 w 2907"/>
                  <a:gd name="T13" fmla="*/ 292 h 474"/>
                  <a:gd name="T14" fmla="*/ 2769 w 2907"/>
                  <a:gd name="T15" fmla="*/ 277 h 474"/>
                  <a:gd name="T16" fmla="*/ 2667 w 2907"/>
                  <a:gd name="T17" fmla="*/ 379 h 474"/>
                  <a:gd name="T18" fmla="*/ 2601 w 2907"/>
                  <a:gd name="T19" fmla="*/ 292 h 474"/>
                  <a:gd name="T20" fmla="*/ 2419 w 2907"/>
                  <a:gd name="T21" fmla="*/ 386 h 474"/>
                  <a:gd name="T22" fmla="*/ 2478 w 2907"/>
                  <a:gd name="T23" fmla="*/ 241 h 474"/>
                  <a:gd name="T24" fmla="*/ 2398 w 2907"/>
                  <a:gd name="T25" fmla="*/ 314 h 474"/>
                  <a:gd name="T26" fmla="*/ 2230 w 2907"/>
                  <a:gd name="T27" fmla="*/ 401 h 474"/>
                  <a:gd name="T28" fmla="*/ 2273 w 2907"/>
                  <a:gd name="T29" fmla="*/ 263 h 474"/>
                  <a:gd name="T30" fmla="*/ 2041 w 2907"/>
                  <a:gd name="T31" fmla="*/ 423 h 474"/>
                  <a:gd name="T32" fmla="*/ 2076 w 2907"/>
                  <a:gd name="T33" fmla="*/ 241 h 474"/>
                  <a:gd name="T34" fmla="*/ 1924 w 2907"/>
                  <a:gd name="T35" fmla="*/ 430 h 474"/>
                  <a:gd name="T36" fmla="*/ 1865 w 2907"/>
                  <a:gd name="T37" fmla="*/ 379 h 474"/>
                  <a:gd name="T38" fmla="*/ 1924 w 2907"/>
                  <a:gd name="T39" fmla="*/ 292 h 474"/>
                  <a:gd name="T40" fmla="*/ 1800 w 2907"/>
                  <a:gd name="T41" fmla="*/ 357 h 474"/>
                  <a:gd name="T42" fmla="*/ 1778 w 2907"/>
                  <a:gd name="T43" fmla="*/ 292 h 474"/>
                  <a:gd name="T44" fmla="*/ 1705 w 2907"/>
                  <a:gd name="T45" fmla="*/ 263 h 474"/>
                  <a:gd name="T46" fmla="*/ 1588 w 2907"/>
                  <a:gd name="T47" fmla="*/ 284 h 474"/>
                  <a:gd name="T48" fmla="*/ 1545 w 2907"/>
                  <a:gd name="T49" fmla="*/ 255 h 474"/>
                  <a:gd name="T50" fmla="*/ 1377 w 2907"/>
                  <a:gd name="T51" fmla="*/ 284 h 474"/>
                  <a:gd name="T52" fmla="*/ 1334 w 2907"/>
                  <a:gd name="T53" fmla="*/ 284 h 474"/>
                  <a:gd name="T54" fmla="*/ 1334 w 2907"/>
                  <a:gd name="T55" fmla="*/ 218 h 474"/>
                  <a:gd name="T56" fmla="*/ 1210 w 2907"/>
                  <a:gd name="T57" fmla="*/ 234 h 474"/>
                  <a:gd name="T58" fmla="*/ 1159 w 2907"/>
                  <a:gd name="T59" fmla="*/ 255 h 474"/>
                  <a:gd name="T60" fmla="*/ 1137 w 2907"/>
                  <a:gd name="T61" fmla="*/ 218 h 474"/>
                  <a:gd name="T62" fmla="*/ 1100 w 2907"/>
                  <a:gd name="T63" fmla="*/ 197 h 474"/>
                  <a:gd name="T64" fmla="*/ 1028 w 2907"/>
                  <a:gd name="T65" fmla="*/ 218 h 474"/>
                  <a:gd name="T66" fmla="*/ 1071 w 2907"/>
                  <a:gd name="T67" fmla="*/ 212 h 474"/>
                  <a:gd name="T68" fmla="*/ 933 w 2907"/>
                  <a:gd name="T69" fmla="*/ 263 h 474"/>
                  <a:gd name="T70" fmla="*/ 926 w 2907"/>
                  <a:gd name="T71" fmla="*/ 234 h 474"/>
                  <a:gd name="T72" fmla="*/ 671 w 2907"/>
                  <a:gd name="T73" fmla="*/ 284 h 474"/>
                  <a:gd name="T74" fmla="*/ 620 w 2907"/>
                  <a:gd name="T75" fmla="*/ 306 h 474"/>
                  <a:gd name="T76" fmla="*/ 452 w 2907"/>
                  <a:gd name="T77" fmla="*/ 349 h 474"/>
                  <a:gd name="T78" fmla="*/ 380 w 2907"/>
                  <a:gd name="T79" fmla="*/ 314 h 474"/>
                  <a:gd name="T80" fmla="*/ 437 w 2907"/>
                  <a:gd name="T81" fmla="*/ 197 h 474"/>
                  <a:gd name="T82" fmla="*/ 408 w 2907"/>
                  <a:gd name="T83" fmla="*/ 183 h 474"/>
                  <a:gd name="T84" fmla="*/ 357 w 2907"/>
                  <a:gd name="T85" fmla="*/ 153 h 474"/>
                  <a:gd name="T86" fmla="*/ 284 w 2907"/>
                  <a:gd name="T87" fmla="*/ 197 h 474"/>
                  <a:gd name="T88" fmla="*/ 168 w 2907"/>
                  <a:gd name="T89" fmla="*/ 153 h 474"/>
                  <a:gd name="T90" fmla="*/ 44 w 2907"/>
                  <a:gd name="T91" fmla="*/ 189 h 474"/>
                  <a:gd name="T92" fmla="*/ 51 w 2907"/>
                  <a:gd name="T93" fmla="*/ 117 h 474"/>
                  <a:gd name="T94" fmla="*/ 481 w 2907"/>
                  <a:gd name="T95" fmla="*/ 52 h 474"/>
                  <a:gd name="T96" fmla="*/ 708 w 2907"/>
                  <a:gd name="T97" fmla="*/ 0 h 474"/>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907"/>
                  <a:gd name="T148" fmla="*/ 0 h 474"/>
                  <a:gd name="T149" fmla="*/ 2907 w 2907"/>
                  <a:gd name="T150" fmla="*/ 474 h 474"/>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907" h="474">
                    <a:moveTo>
                      <a:pt x="809" y="117"/>
                    </a:moveTo>
                    <a:lnTo>
                      <a:pt x="860" y="88"/>
                    </a:lnTo>
                    <a:lnTo>
                      <a:pt x="903" y="88"/>
                    </a:lnTo>
                    <a:lnTo>
                      <a:pt x="911" y="66"/>
                    </a:lnTo>
                    <a:lnTo>
                      <a:pt x="911" y="29"/>
                    </a:lnTo>
                    <a:lnTo>
                      <a:pt x="948" y="29"/>
                    </a:lnTo>
                    <a:lnTo>
                      <a:pt x="948" y="52"/>
                    </a:lnTo>
                    <a:lnTo>
                      <a:pt x="1065" y="52"/>
                    </a:lnTo>
                    <a:lnTo>
                      <a:pt x="1122" y="73"/>
                    </a:lnTo>
                    <a:lnTo>
                      <a:pt x="1166" y="73"/>
                    </a:lnTo>
                    <a:lnTo>
                      <a:pt x="1188" y="52"/>
                    </a:lnTo>
                    <a:lnTo>
                      <a:pt x="1530" y="66"/>
                    </a:lnTo>
                    <a:lnTo>
                      <a:pt x="1567" y="88"/>
                    </a:lnTo>
                    <a:lnTo>
                      <a:pt x="2675" y="138"/>
                    </a:lnTo>
                    <a:lnTo>
                      <a:pt x="2689" y="146"/>
                    </a:lnTo>
                    <a:lnTo>
                      <a:pt x="2696" y="146"/>
                    </a:lnTo>
                    <a:lnTo>
                      <a:pt x="2704" y="124"/>
                    </a:lnTo>
                    <a:lnTo>
                      <a:pt x="2704" y="138"/>
                    </a:lnTo>
                    <a:lnTo>
                      <a:pt x="2870" y="138"/>
                    </a:lnTo>
                    <a:lnTo>
                      <a:pt x="2907" y="146"/>
                    </a:lnTo>
                    <a:lnTo>
                      <a:pt x="2835" y="292"/>
                    </a:lnTo>
                    <a:lnTo>
                      <a:pt x="2784" y="474"/>
                    </a:lnTo>
                    <a:lnTo>
                      <a:pt x="2784" y="284"/>
                    </a:lnTo>
                    <a:lnTo>
                      <a:pt x="2769" y="277"/>
                    </a:lnTo>
                    <a:lnTo>
                      <a:pt x="2747" y="277"/>
                    </a:lnTo>
                    <a:lnTo>
                      <a:pt x="2667" y="430"/>
                    </a:lnTo>
                    <a:lnTo>
                      <a:pt x="2667" y="379"/>
                    </a:lnTo>
                    <a:lnTo>
                      <a:pt x="2689" y="328"/>
                    </a:lnTo>
                    <a:lnTo>
                      <a:pt x="2689" y="306"/>
                    </a:lnTo>
                    <a:lnTo>
                      <a:pt x="2601" y="292"/>
                    </a:lnTo>
                    <a:lnTo>
                      <a:pt x="2550" y="292"/>
                    </a:lnTo>
                    <a:lnTo>
                      <a:pt x="2463" y="386"/>
                    </a:lnTo>
                    <a:lnTo>
                      <a:pt x="2419" y="386"/>
                    </a:lnTo>
                    <a:lnTo>
                      <a:pt x="2485" y="263"/>
                    </a:lnTo>
                    <a:lnTo>
                      <a:pt x="2485" y="255"/>
                    </a:lnTo>
                    <a:lnTo>
                      <a:pt x="2478" y="241"/>
                    </a:lnTo>
                    <a:lnTo>
                      <a:pt x="2347" y="386"/>
                    </a:lnTo>
                    <a:lnTo>
                      <a:pt x="2361" y="349"/>
                    </a:lnTo>
                    <a:lnTo>
                      <a:pt x="2398" y="314"/>
                    </a:lnTo>
                    <a:lnTo>
                      <a:pt x="2382" y="292"/>
                    </a:lnTo>
                    <a:lnTo>
                      <a:pt x="2317" y="328"/>
                    </a:lnTo>
                    <a:lnTo>
                      <a:pt x="2230" y="401"/>
                    </a:lnTo>
                    <a:lnTo>
                      <a:pt x="2171" y="401"/>
                    </a:lnTo>
                    <a:lnTo>
                      <a:pt x="2273" y="277"/>
                    </a:lnTo>
                    <a:lnTo>
                      <a:pt x="2273" y="263"/>
                    </a:lnTo>
                    <a:lnTo>
                      <a:pt x="2252" y="241"/>
                    </a:lnTo>
                    <a:lnTo>
                      <a:pt x="2062" y="423"/>
                    </a:lnTo>
                    <a:lnTo>
                      <a:pt x="2041" y="423"/>
                    </a:lnTo>
                    <a:lnTo>
                      <a:pt x="2150" y="292"/>
                    </a:lnTo>
                    <a:lnTo>
                      <a:pt x="2150" y="284"/>
                    </a:lnTo>
                    <a:lnTo>
                      <a:pt x="2076" y="241"/>
                    </a:lnTo>
                    <a:lnTo>
                      <a:pt x="1939" y="386"/>
                    </a:lnTo>
                    <a:lnTo>
                      <a:pt x="1924" y="423"/>
                    </a:lnTo>
                    <a:lnTo>
                      <a:pt x="1924" y="430"/>
                    </a:lnTo>
                    <a:lnTo>
                      <a:pt x="1910" y="430"/>
                    </a:lnTo>
                    <a:lnTo>
                      <a:pt x="1887" y="401"/>
                    </a:lnTo>
                    <a:lnTo>
                      <a:pt x="1865" y="379"/>
                    </a:lnTo>
                    <a:lnTo>
                      <a:pt x="1894" y="335"/>
                    </a:lnTo>
                    <a:lnTo>
                      <a:pt x="1924" y="306"/>
                    </a:lnTo>
                    <a:lnTo>
                      <a:pt x="1924" y="292"/>
                    </a:lnTo>
                    <a:lnTo>
                      <a:pt x="1916" y="284"/>
                    </a:lnTo>
                    <a:lnTo>
                      <a:pt x="1822" y="357"/>
                    </a:lnTo>
                    <a:lnTo>
                      <a:pt x="1800" y="357"/>
                    </a:lnTo>
                    <a:lnTo>
                      <a:pt x="1865" y="277"/>
                    </a:lnTo>
                    <a:lnTo>
                      <a:pt x="1814" y="277"/>
                    </a:lnTo>
                    <a:lnTo>
                      <a:pt x="1778" y="292"/>
                    </a:lnTo>
                    <a:lnTo>
                      <a:pt x="1748" y="328"/>
                    </a:lnTo>
                    <a:lnTo>
                      <a:pt x="1734" y="263"/>
                    </a:lnTo>
                    <a:lnTo>
                      <a:pt x="1705" y="263"/>
                    </a:lnTo>
                    <a:lnTo>
                      <a:pt x="1662" y="306"/>
                    </a:lnTo>
                    <a:lnTo>
                      <a:pt x="1610" y="306"/>
                    </a:lnTo>
                    <a:lnTo>
                      <a:pt x="1588" y="284"/>
                    </a:lnTo>
                    <a:lnTo>
                      <a:pt x="1537" y="292"/>
                    </a:lnTo>
                    <a:lnTo>
                      <a:pt x="1545" y="284"/>
                    </a:lnTo>
                    <a:lnTo>
                      <a:pt x="1545" y="255"/>
                    </a:lnTo>
                    <a:lnTo>
                      <a:pt x="1530" y="234"/>
                    </a:lnTo>
                    <a:lnTo>
                      <a:pt x="1450" y="292"/>
                    </a:lnTo>
                    <a:lnTo>
                      <a:pt x="1377" y="284"/>
                    </a:lnTo>
                    <a:lnTo>
                      <a:pt x="1428" y="234"/>
                    </a:lnTo>
                    <a:lnTo>
                      <a:pt x="1391" y="234"/>
                    </a:lnTo>
                    <a:lnTo>
                      <a:pt x="1334" y="284"/>
                    </a:lnTo>
                    <a:lnTo>
                      <a:pt x="1297" y="284"/>
                    </a:lnTo>
                    <a:lnTo>
                      <a:pt x="1334" y="234"/>
                    </a:lnTo>
                    <a:lnTo>
                      <a:pt x="1334" y="218"/>
                    </a:lnTo>
                    <a:lnTo>
                      <a:pt x="1326" y="212"/>
                    </a:lnTo>
                    <a:lnTo>
                      <a:pt x="1210" y="284"/>
                    </a:lnTo>
                    <a:lnTo>
                      <a:pt x="1210" y="234"/>
                    </a:lnTo>
                    <a:lnTo>
                      <a:pt x="1195" y="218"/>
                    </a:lnTo>
                    <a:lnTo>
                      <a:pt x="1173" y="218"/>
                    </a:lnTo>
                    <a:lnTo>
                      <a:pt x="1159" y="255"/>
                    </a:lnTo>
                    <a:lnTo>
                      <a:pt x="1093" y="284"/>
                    </a:lnTo>
                    <a:lnTo>
                      <a:pt x="1079" y="277"/>
                    </a:lnTo>
                    <a:lnTo>
                      <a:pt x="1137" y="218"/>
                    </a:lnTo>
                    <a:lnTo>
                      <a:pt x="1137" y="212"/>
                    </a:lnTo>
                    <a:lnTo>
                      <a:pt x="1122" y="197"/>
                    </a:lnTo>
                    <a:lnTo>
                      <a:pt x="1100" y="197"/>
                    </a:lnTo>
                    <a:lnTo>
                      <a:pt x="1042" y="277"/>
                    </a:lnTo>
                    <a:lnTo>
                      <a:pt x="999" y="277"/>
                    </a:lnTo>
                    <a:lnTo>
                      <a:pt x="1028" y="218"/>
                    </a:lnTo>
                    <a:lnTo>
                      <a:pt x="1042" y="234"/>
                    </a:lnTo>
                    <a:lnTo>
                      <a:pt x="1049" y="234"/>
                    </a:lnTo>
                    <a:lnTo>
                      <a:pt x="1071" y="212"/>
                    </a:lnTo>
                    <a:lnTo>
                      <a:pt x="1065" y="168"/>
                    </a:lnTo>
                    <a:lnTo>
                      <a:pt x="1049" y="153"/>
                    </a:lnTo>
                    <a:lnTo>
                      <a:pt x="933" y="263"/>
                    </a:lnTo>
                    <a:lnTo>
                      <a:pt x="903" y="263"/>
                    </a:lnTo>
                    <a:lnTo>
                      <a:pt x="926" y="241"/>
                    </a:lnTo>
                    <a:lnTo>
                      <a:pt x="926" y="234"/>
                    </a:lnTo>
                    <a:lnTo>
                      <a:pt x="911" y="218"/>
                    </a:lnTo>
                    <a:lnTo>
                      <a:pt x="860" y="277"/>
                    </a:lnTo>
                    <a:lnTo>
                      <a:pt x="671" y="284"/>
                    </a:lnTo>
                    <a:lnTo>
                      <a:pt x="671" y="292"/>
                    </a:lnTo>
                    <a:lnTo>
                      <a:pt x="649" y="277"/>
                    </a:lnTo>
                    <a:lnTo>
                      <a:pt x="620" y="306"/>
                    </a:lnTo>
                    <a:lnTo>
                      <a:pt x="576" y="306"/>
                    </a:lnTo>
                    <a:lnTo>
                      <a:pt x="569" y="349"/>
                    </a:lnTo>
                    <a:lnTo>
                      <a:pt x="452" y="349"/>
                    </a:lnTo>
                    <a:lnTo>
                      <a:pt x="365" y="335"/>
                    </a:lnTo>
                    <a:lnTo>
                      <a:pt x="321" y="335"/>
                    </a:lnTo>
                    <a:lnTo>
                      <a:pt x="380" y="314"/>
                    </a:lnTo>
                    <a:lnTo>
                      <a:pt x="452" y="255"/>
                    </a:lnTo>
                    <a:lnTo>
                      <a:pt x="401" y="255"/>
                    </a:lnTo>
                    <a:lnTo>
                      <a:pt x="437" y="197"/>
                    </a:lnTo>
                    <a:lnTo>
                      <a:pt x="460" y="183"/>
                    </a:lnTo>
                    <a:lnTo>
                      <a:pt x="437" y="146"/>
                    </a:lnTo>
                    <a:lnTo>
                      <a:pt x="408" y="183"/>
                    </a:lnTo>
                    <a:lnTo>
                      <a:pt x="408" y="168"/>
                    </a:lnTo>
                    <a:lnTo>
                      <a:pt x="386" y="146"/>
                    </a:lnTo>
                    <a:lnTo>
                      <a:pt x="357" y="153"/>
                    </a:lnTo>
                    <a:lnTo>
                      <a:pt x="263" y="263"/>
                    </a:lnTo>
                    <a:lnTo>
                      <a:pt x="284" y="218"/>
                    </a:lnTo>
                    <a:lnTo>
                      <a:pt x="284" y="197"/>
                    </a:lnTo>
                    <a:lnTo>
                      <a:pt x="269" y="189"/>
                    </a:lnTo>
                    <a:lnTo>
                      <a:pt x="197" y="212"/>
                    </a:lnTo>
                    <a:lnTo>
                      <a:pt x="168" y="153"/>
                    </a:lnTo>
                    <a:lnTo>
                      <a:pt x="73" y="183"/>
                    </a:lnTo>
                    <a:lnTo>
                      <a:pt x="44" y="234"/>
                    </a:lnTo>
                    <a:lnTo>
                      <a:pt x="44" y="189"/>
                    </a:lnTo>
                    <a:lnTo>
                      <a:pt x="29" y="183"/>
                    </a:lnTo>
                    <a:lnTo>
                      <a:pt x="0" y="183"/>
                    </a:lnTo>
                    <a:lnTo>
                      <a:pt x="51" y="117"/>
                    </a:lnTo>
                    <a:lnTo>
                      <a:pt x="168" y="66"/>
                    </a:lnTo>
                    <a:lnTo>
                      <a:pt x="343" y="29"/>
                    </a:lnTo>
                    <a:lnTo>
                      <a:pt x="481" y="52"/>
                    </a:lnTo>
                    <a:lnTo>
                      <a:pt x="525" y="73"/>
                    </a:lnTo>
                    <a:lnTo>
                      <a:pt x="678" y="23"/>
                    </a:lnTo>
                    <a:lnTo>
                      <a:pt x="708" y="0"/>
                    </a:lnTo>
                    <a:lnTo>
                      <a:pt x="736" y="0"/>
                    </a:lnTo>
                    <a:lnTo>
                      <a:pt x="809" y="117"/>
                    </a:lnTo>
                    <a:close/>
                  </a:path>
                </a:pathLst>
              </a:custGeom>
              <a:solidFill>
                <a:srgbClr val="79896C"/>
              </a:solidFill>
              <a:ln w="9525">
                <a:noFill/>
                <a:round/>
                <a:headEnd/>
                <a:tailEnd/>
              </a:ln>
            </p:spPr>
            <p:txBody>
              <a:bodyPr>
                <a:prstTxWarp prst="textNoShape">
                  <a:avLst/>
                </a:prstTxWarp>
              </a:bodyPr>
              <a:lstStyle/>
              <a:p>
                <a:endParaRPr lang="en-US"/>
              </a:p>
            </p:txBody>
          </p:sp>
          <p:sp>
            <p:nvSpPr>
              <p:cNvPr id="51593" name="Freeform 590"/>
              <p:cNvSpPr>
                <a:spLocks noChangeAspect="1"/>
              </p:cNvSpPr>
              <p:nvPr/>
            </p:nvSpPr>
            <p:spPr bwMode="auto">
              <a:xfrm>
                <a:off x="2181" y="3901"/>
                <a:ext cx="5" cy="14"/>
              </a:xfrm>
              <a:custGeom>
                <a:avLst/>
                <a:gdLst>
                  <a:gd name="T0" fmla="*/ 44 w 44"/>
                  <a:gd name="T1" fmla="*/ 66 h 109"/>
                  <a:gd name="T2" fmla="*/ 23 w 44"/>
                  <a:gd name="T3" fmla="*/ 109 h 109"/>
                  <a:gd name="T4" fmla="*/ 0 w 44"/>
                  <a:gd name="T5" fmla="*/ 66 h 109"/>
                  <a:gd name="T6" fmla="*/ 23 w 44"/>
                  <a:gd name="T7" fmla="*/ 0 h 109"/>
                  <a:gd name="T8" fmla="*/ 44 w 44"/>
                  <a:gd name="T9" fmla="*/ 0 h 109"/>
                  <a:gd name="T10" fmla="*/ 44 w 44"/>
                  <a:gd name="T11" fmla="*/ 66 h 109"/>
                  <a:gd name="T12" fmla="*/ 0 60000 65536"/>
                  <a:gd name="T13" fmla="*/ 0 60000 65536"/>
                  <a:gd name="T14" fmla="*/ 0 60000 65536"/>
                  <a:gd name="T15" fmla="*/ 0 60000 65536"/>
                  <a:gd name="T16" fmla="*/ 0 60000 65536"/>
                  <a:gd name="T17" fmla="*/ 0 60000 65536"/>
                  <a:gd name="T18" fmla="*/ 0 w 44"/>
                  <a:gd name="T19" fmla="*/ 0 h 109"/>
                  <a:gd name="T20" fmla="*/ 44 w 44"/>
                  <a:gd name="T21" fmla="*/ 109 h 109"/>
                </a:gdLst>
                <a:ahLst/>
                <a:cxnLst>
                  <a:cxn ang="T12">
                    <a:pos x="T0" y="T1"/>
                  </a:cxn>
                  <a:cxn ang="T13">
                    <a:pos x="T2" y="T3"/>
                  </a:cxn>
                  <a:cxn ang="T14">
                    <a:pos x="T4" y="T5"/>
                  </a:cxn>
                  <a:cxn ang="T15">
                    <a:pos x="T6" y="T7"/>
                  </a:cxn>
                  <a:cxn ang="T16">
                    <a:pos x="T8" y="T9"/>
                  </a:cxn>
                  <a:cxn ang="T17">
                    <a:pos x="T10" y="T11"/>
                  </a:cxn>
                </a:cxnLst>
                <a:rect l="T18" t="T19" r="T20" b="T21"/>
                <a:pathLst>
                  <a:path w="44" h="109">
                    <a:moveTo>
                      <a:pt x="44" y="66"/>
                    </a:moveTo>
                    <a:lnTo>
                      <a:pt x="23" y="109"/>
                    </a:lnTo>
                    <a:lnTo>
                      <a:pt x="0" y="66"/>
                    </a:lnTo>
                    <a:lnTo>
                      <a:pt x="23" y="0"/>
                    </a:lnTo>
                    <a:lnTo>
                      <a:pt x="44" y="0"/>
                    </a:lnTo>
                    <a:lnTo>
                      <a:pt x="44" y="66"/>
                    </a:lnTo>
                    <a:close/>
                  </a:path>
                </a:pathLst>
              </a:custGeom>
              <a:solidFill>
                <a:srgbClr val="79896C"/>
              </a:solidFill>
              <a:ln w="9525">
                <a:noFill/>
                <a:round/>
                <a:headEnd/>
                <a:tailEnd/>
              </a:ln>
            </p:spPr>
            <p:txBody>
              <a:bodyPr>
                <a:prstTxWarp prst="textNoShape">
                  <a:avLst/>
                </a:prstTxWarp>
              </a:bodyPr>
              <a:lstStyle/>
              <a:p>
                <a:endParaRPr lang="en-US"/>
              </a:p>
            </p:txBody>
          </p:sp>
          <p:sp>
            <p:nvSpPr>
              <p:cNvPr id="51594" name="Freeform 591"/>
              <p:cNvSpPr>
                <a:spLocks noChangeAspect="1"/>
              </p:cNvSpPr>
              <p:nvPr/>
            </p:nvSpPr>
            <p:spPr bwMode="auto">
              <a:xfrm>
                <a:off x="1475" y="3906"/>
                <a:ext cx="8" cy="4"/>
              </a:xfrm>
              <a:custGeom>
                <a:avLst/>
                <a:gdLst>
                  <a:gd name="T0" fmla="*/ 36 w 65"/>
                  <a:gd name="T1" fmla="*/ 22 h 29"/>
                  <a:gd name="T2" fmla="*/ 14 w 65"/>
                  <a:gd name="T3" fmla="*/ 22 h 29"/>
                  <a:gd name="T4" fmla="*/ 0 w 65"/>
                  <a:gd name="T5" fmla="*/ 7 h 29"/>
                  <a:gd name="T6" fmla="*/ 36 w 65"/>
                  <a:gd name="T7" fmla="*/ 0 h 29"/>
                  <a:gd name="T8" fmla="*/ 65 w 65"/>
                  <a:gd name="T9" fmla="*/ 29 h 29"/>
                  <a:gd name="T10" fmla="*/ 36 w 65"/>
                  <a:gd name="T11" fmla="*/ 22 h 29"/>
                  <a:gd name="T12" fmla="*/ 0 60000 65536"/>
                  <a:gd name="T13" fmla="*/ 0 60000 65536"/>
                  <a:gd name="T14" fmla="*/ 0 60000 65536"/>
                  <a:gd name="T15" fmla="*/ 0 60000 65536"/>
                  <a:gd name="T16" fmla="*/ 0 60000 65536"/>
                  <a:gd name="T17" fmla="*/ 0 60000 65536"/>
                  <a:gd name="T18" fmla="*/ 0 w 65"/>
                  <a:gd name="T19" fmla="*/ 0 h 29"/>
                  <a:gd name="T20" fmla="*/ 65 w 65"/>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65" h="29">
                    <a:moveTo>
                      <a:pt x="36" y="22"/>
                    </a:moveTo>
                    <a:lnTo>
                      <a:pt x="14" y="22"/>
                    </a:lnTo>
                    <a:lnTo>
                      <a:pt x="0" y="7"/>
                    </a:lnTo>
                    <a:lnTo>
                      <a:pt x="36" y="0"/>
                    </a:lnTo>
                    <a:lnTo>
                      <a:pt x="65" y="29"/>
                    </a:lnTo>
                    <a:lnTo>
                      <a:pt x="36" y="22"/>
                    </a:lnTo>
                    <a:close/>
                  </a:path>
                </a:pathLst>
              </a:custGeom>
              <a:solidFill>
                <a:srgbClr val="79896C"/>
              </a:solidFill>
              <a:ln w="9525">
                <a:noFill/>
                <a:round/>
                <a:headEnd/>
                <a:tailEnd/>
              </a:ln>
            </p:spPr>
            <p:txBody>
              <a:bodyPr>
                <a:prstTxWarp prst="textNoShape">
                  <a:avLst/>
                </a:prstTxWarp>
              </a:bodyPr>
              <a:lstStyle/>
              <a:p>
                <a:endParaRPr lang="en-US"/>
              </a:p>
            </p:txBody>
          </p:sp>
          <p:sp>
            <p:nvSpPr>
              <p:cNvPr id="51595" name="Freeform 592"/>
              <p:cNvSpPr>
                <a:spLocks noChangeAspect="1"/>
              </p:cNvSpPr>
              <p:nvPr/>
            </p:nvSpPr>
            <p:spPr bwMode="auto">
              <a:xfrm>
                <a:off x="1158" y="3907"/>
                <a:ext cx="11" cy="10"/>
              </a:xfrm>
              <a:custGeom>
                <a:avLst/>
                <a:gdLst>
                  <a:gd name="T0" fmla="*/ 88 w 88"/>
                  <a:gd name="T1" fmla="*/ 0 h 80"/>
                  <a:gd name="T2" fmla="*/ 0 w 88"/>
                  <a:gd name="T3" fmla="*/ 80 h 80"/>
                  <a:gd name="T4" fmla="*/ 88 w 88"/>
                  <a:gd name="T5" fmla="*/ 0 h 80"/>
                  <a:gd name="T6" fmla="*/ 0 60000 65536"/>
                  <a:gd name="T7" fmla="*/ 0 60000 65536"/>
                  <a:gd name="T8" fmla="*/ 0 60000 65536"/>
                  <a:gd name="T9" fmla="*/ 0 w 88"/>
                  <a:gd name="T10" fmla="*/ 0 h 80"/>
                  <a:gd name="T11" fmla="*/ 88 w 88"/>
                  <a:gd name="T12" fmla="*/ 80 h 80"/>
                </a:gdLst>
                <a:ahLst/>
                <a:cxnLst>
                  <a:cxn ang="T6">
                    <a:pos x="T0" y="T1"/>
                  </a:cxn>
                  <a:cxn ang="T7">
                    <a:pos x="T2" y="T3"/>
                  </a:cxn>
                  <a:cxn ang="T8">
                    <a:pos x="T4" y="T5"/>
                  </a:cxn>
                </a:cxnLst>
                <a:rect l="T9" t="T10" r="T11" b="T12"/>
                <a:pathLst>
                  <a:path w="88" h="80">
                    <a:moveTo>
                      <a:pt x="88" y="0"/>
                    </a:moveTo>
                    <a:lnTo>
                      <a:pt x="0" y="80"/>
                    </a:lnTo>
                    <a:lnTo>
                      <a:pt x="88" y="0"/>
                    </a:lnTo>
                    <a:close/>
                  </a:path>
                </a:pathLst>
              </a:custGeom>
              <a:solidFill>
                <a:srgbClr val="79896C"/>
              </a:solidFill>
              <a:ln w="9525">
                <a:noFill/>
                <a:round/>
                <a:headEnd/>
                <a:tailEnd/>
              </a:ln>
            </p:spPr>
            <p:txBody>
              <a:bodyPr>
                <a:prstTxWarp prst="textNoShape">
                  <a:avLst/>
                </a:prstTxWarp>
              </a:bodyPr>
              <a:lstStyle/>
              <a:p>
                <a:endParaRPr lang="en-US"/>
              </a:p>
            </p:txBody>
          </p:sp>
          <p:sp>
            <p:nvSpPr>
              <p:cNvPr id="51596" name="Freeform 593"/>
              <p:cNvSpPr>
                <a:spLocks noChangeAspect="1"/>
              </p:cNvSpPr>
              <p:nvPr/>
            </p:nvSpPr>
            <p:spPr bwMode="auto">
              <a:xfrm>
                <a:off x="1495" y="3909"/>
                <a:ext cx="15" cy="2"/>
              </a:xfrm>
              <a:custGeom>
                <a:avLst/>
                <a:gdLst>
                  <a:gd name="T0" fmla="*/ 124 w 124"/>
                  <a:gd name="T1" fmla="*/ 15 h 15"/>
                  <a:gd name="T2" fmla="*/ 0 w 124"/>
                  <a:gd name="T3" fmla="*/ 7 h 15"/>
                  <a:gd name="T4" fmla="*/ 8 w 124"/>
                  <a:gd name="T5" fmla="*/ 0 h 15"/>
                  <a:gd name="T6" fmla="*/ 51 w 124"/>
                  <a:gd name="T7" fmla="*/ 15 h 15"/>
                  <a:gd name="T8" fmla="*/ 124 w 124"/>
                  <a:gd name="T9" fmla="*/ 15 h 15"/>
                  <a:gd name="T10" fmla="*/ 0 60000 65536"/>
                  <a:gd name="T11" fmla="*/ 0 60000 65536"/>
                  <a:gd name="T12" fmla="*/ 0 60000 65536"/>
                  <a:gd name="T13" fmla="*/ 0 60000 65536"/>
                  <a:gd name="T14" fmla="*/ 0 60000 65536"/>
                  <a:gd name="T15" fmla="*/ 0 w 124"/>
                  <a:gd name="T16" fmla="*/ 0 h 15"/>
                  <a:gd name="T17" fmla="*/ 124 w 124"/>
                  <a:gd name="T18" fmla="*/ 15 h 15"/>
                </a:gdLst>
                <a:ahLst/>
                <a:cxnLst>
                  <a:cxn ang="T10">
                    <a:pos x="T0" y="T1"/>
                  </a:cxn>
                  <a:cxn ang="T11">
                    <a:pos x="T2" y="T3"/>
                  </a:cxn>
                  <a:cxn ang="T12">
                    <a:pos x="T4" y="T5"/>
                  </a:cxn>
                  <a:cxn ang="T13">
                    <a:pos x="T6" y="T7"/>
                  </a:cxn>
                  <a:cxn ang="T14">
                    <a:pos x="T8" y="T9"/>
                  </a:cxn>
                </a:cxnLst>
                <a:rect l="T15" t="T16" r="T17" b="T18"/>
                <a:pathLst>
                  <a:path w="124" h="15">
                    <a:moveTo>
                      <a:pt x="124" y="15"/>
                    </a:moveTo>
                    <a:lnTo>
                      <a:pt x="0" y="7"/>
                    </a:lnTo>
                    <a:lnTo>
                      <a:pt x="8" y="0"/>
                    </a:lnTo>
                    <a:lnTo>
                      <a:pt x="51" y="15"/>
                    </a:lnTo>
                    <a:lnTo>
                      <a:pt x="124" y="15"/>
                    </a:lnTo>
                    <a:close/>
                  </a:path>
                </a:pathLst>
              </a:custGeom>
              <a:solidFill>
                <a:srgbClr val="79896C"/>
              </a:solidFill>
              <a:ln w="9525">
                <a:noFill/>
                <a:round/>
                <a:headEnd/>
                <a:tailEnd/>
              </a:ln>
            </p:spPr>
            <p:txBody>
              <a:bodyPr>
                <a:prstTxWarp prst="textNoShape">
                  <a:avLst/>
                </a:prstTxWarp>
              </a:bodyPr>
              <a:lstStyle/>
              <a:p>
                <a:endParaRPr lang="en-US"/>
              </a:p>
            </p:txBody>
          </p:sp>
          <p:sp>
            <p:nvSpPr>
              <p:cNvPr id="51597" name="Freeform 594"/>
              <p:cNvSpPr>
                <a:spLocks noChangeAspect="1"/>
              </p:cNvSpPr>
              <p:nvPr/>
            </p:nvSpPr>
            <p:spPr bwMode="auto">
              <a:xfrm>
                <a:off x="1278" y="3910"/>
                <a:ext cx="9" cy="5"/>
              </a:xfrm>
              <a:custGeom>
                <a:avLst/>
                <a:gdLst>
                  <a:gd name="T0" fmla="*/ 29 w 74"/>
                  <a:gd name="T1" fmla="*/ 43 h 43"/>
                  <a:gd name="T2" fmla="*/ 0 w 74"/>
                  <a:gd name="T3" fmla="*/ 43 h 43"/>
                  <a:gd name="T4" fmla="*/ 37 w 74"/>
                  <a:gd name="T5" fmla="*/ 0 h 43"/>
                  <a:gd name="T6" fmla="*/ 74 w 74"/>
                  <a:gd name="T7" fmla="*/ 0 h 43"/>
                  <a:gd name="T8" fmla="*/ 29 w 74"/>
                  <a:gd name="T9" fmla="*/ 43 h 43"/>
                  <a:gd name="T10" fmla="*/ 0 60000 65536"/>
                  <a:gd name="T11" fmla="*/ 0 60000 65536"/>
                  <a:gd name="T12" fmla="*/ 0 60000 65536"/>
                  <a:gd name="T13" fmla="*/ 0 60000 65536"/>
                  <a:gd name="T14" fmla="*/ 0 60000 65536"/>
                  <a:gd name="T15" fmla="*/ 0 w 74"/>
                  <a:gd name="T16" fmla="*/ 0 h 43"/>
                  <a:gd name="T17" fmla="*/ 74 w 74"/>
                  <a:gd name="T18" fmla="*/ 43 h 43"/>
                </a:gdLst>
                <a:ahLst/>
                <a:cxnLst>
                  <a:cxn ang="T10">
                    <a:pos x="T0" y="T1"/>
                  </a:cxn>
                  <a:cxn ang="T11">
                    <a:pos x="T2" y="T3"/>
                  </a:cxn>
                  <a:cxn ang="T12">
                    <a:pos x="T4" y="T5"/>
                  </a:cxn>
                  <a:cxn ang="T13">
                    <a:pos x="T6" y="T7"/>
                  </a:cxn>
                  <a:cxn ang="T14">
                    <a:pos x="T8" y="T9"/>
                  </a:cxn>
                </a:cxnLst>
                <a:rect l="T15" t="T16" r="T17" b="T18"/>
                <a:pathLst>
                  <a:path w="74" h="43">
                    <a:moveTo>
                      <a:pt x="29" y="43"/>
                    </a:moveTo>
                    <a:lnTo>
                      <a:pt x="0" y="43"/>
                    </a:lnTo>
                    <a:lnTo>
                      <a:pt x="37" y="0"/>
                    </a:lnTo>
                    <a:lnTo>
                      <a:pt x="74" y="0"/>
                    </a:lnTo>
                    <a:lnTo>
                      <a:pt x="29" y="43"/>
                    </a:lnTo>
                    <a:close/>
                  </a:path>
                </a:pathLst>
              </a:custGeom>
              <a:solidFill>
                <a:srgbClr val="79896C"/>
              </a:solidFill>
              <a:ln w="9525">
                <a:noFill/>
                <a:round/>
                <a:headEnd/>
                <a:tailEnd/>
              </a:ln>
            </p:spPr>
            <p:txBody>
              <a:bodyPr>
                <a:prstTxWarp prst="textNoShape">
                  <a:avLst/>
                </a:prstTxWarp>
              </a:bodyPr>
              <a:lstStyle/>
              <a:p>
                <a:endParaRPr lang="en-US"/>
              </a:p>
            </p:txBody>
          </p:sp>
          <p:sp>
            <p:nvSpPr>
              <p:cNvPr id="51598" name="Freeform 595"/>
              <p:cNvSpPr>
                <a:spLocks noChangeAspect="1"/>
              </p:cNvSpPr>
              <p:nvPr/>
            </p:nvSpPr>
            <p:spPr bwMode="auto">
              <a:xfrm>
                <a:off x="1271" y="3911"/>
                <a:ext cx="4" cy="4"/>
              </a:xfrm>
              <a:custGeom>
                <a:avLst/>
                <a:gdLst>
                  <a:gd name="T0" fmla="*/ 0 w 36"/>
                  <a:gd name="T1" fmla="*/ 35 h 35"/>
                  <a:gd name="T2" fmla="*/ 15 w 36"/>
                  <a:gd name="T3" fmla="*/ 0 h 35"/>
                  <a:gd name="T4" fmla="*/ 36 w 36"/>
                  <a:gd name="T5" fmla="*/ 0 h 35"/>
                  <a:gd name="T6" fmla="*/ 0 w 36"/>
                  <a:gd name="T7" fmla="*/ 35 h 35"/>
                  <a:gd name="T8" fmla="*/ 0 60000 65536"/>
                  <a:gd name="T9" fmla="*/ 0 60000 65536"/>
                  <a:gd name="T10" fmla="*/ 0 60000 65536"/>
                  <a:gd name="T11" fmla="*/ 0 60000 65536"/>
                  <a:gd name="T12" fmla="*/ 0 w 36"/>
                  <a:gd name="T13" fmla="*/ 0 h 35"/>
                  <a:gd name="T14" fmla="*/ 36 w 36"/>
                  <a:gd name="T15" fmla="*/ 35 h 35"/>
                </a:gdLst>
                <a:ahLst/>
                <a:cxnLst>
                  <a:cxn ang="T8">
                    <a:pos x="T0" y="T1"/>
                  </a:cxn>
                  <a:cxn ang="T9">
                    <a:pos x="T2" y="T3"/>
                  </a:cxn>
                  <a:cxn ang="T10">
                    <a:pos x="T4" y="T5"/>
                  </a:cxn>
                  <a:cxn ang="T11">
                    <a:pos x="T6" y="T7"/>
                  </a:cxn>
                </a:cxnLst>
                <a:rect l="T12" t="T13" r="T14" b="T15"/>
                <a:pathLst>
                  <a:path w="36" h="35">
                    <a:moveTo>
                      <a:pt x="0" y="35"/>
                    </a:moveTo>
                    <a:lnTo>
                      <a:pt x="15" y="0"/>
                    </a:lnTo>
                    <a:lnTo>
                      <a:pt x="36" y="0"/>
                    </a:lnTo>
                    <a:lnTo>
                      <a:pt x="0" y="35"/>
                    </a:lnTo>
                    <a:close/>
                  </a:path>
                </a:pathLst>
              </a:custGeom>
              <a:solidFill>
                <a:srgbClr val="79896C"/>
              </a:solidFill>
              <a:ln w="9525">
                <a:noFill/>
                <a:round/>
                <a:headEnd/>
                <a:tailEnd/>
              </a:ln>
            </p:spPr>
            <p:txBody>
              <a:bodyPr>
                <a:prstTxWarp prst="textNoShape">
                  <a:avLst/>
                </a:prstTxWarp>
              </a:bodyPr>
              <a:lstStyle/>
              <a:p>
                <a:endParaRPr lang="en-US"/>
              </a:p>
            </p:txBody>
          </p:sp>
          <p:sp>
            <p:nvSpPr>
              <p:cNvPr id="51599" name="Freeform 596"/>
              <p:cNvSpPr>
                <a:spLocks noChangeAspect="1"/>
              </p:cNvSpPr>
              <p:nvPr/>
            </p:nvSpPr>
            <p:spPr bwMode="auto">
              <a:xfrm>
                <a:off x="1405" y="3911"/>
                <a:ext cx="4" cy="4"/>
              </a:xfrm>
              <a:custGeom>
                <a:avLst/>
                <a:gdLst>
                  <a:gd name="T0" fmla="*/ 0 w 30"/>
                  <a:gd name="T1" fmla="*/ 35 h 35"/>
                  <a:gd name="T2" fmla="*/ 22 w 30"/>
                  <a:gd name="T3" fmla="*/ 0 h 35"/>
                  <a:gd name="T4" fmla="*/ 30 w 30"/>
                  <a:gd name="T5" fmla="*/ 0 h 35"/>
                  <a:gd name="T6" fmla="*/ 0 w 30"/>
                  <a:gd name="T7" fmla="*/ 35 h 35"/>
                  <a:gd name="T8" fmla="*/ 0 60000 65536"/>
                  <a:gd name="T9" fmla="*/ 0 60000 65536"/>
                  <a:gd name="T10" fmla="*/ 0 60000 65536"/>
                  <a:gd name="T11" fmla="*/ 0 60000 65536"/>
                  <a:gd name="T12" fmla="*/ 0 w 30"/>
                  <a:gd name="T13" fmla="*/ 0 h 35"/>
                  <a:gd name="T14" fmla="*/ 30 w 30"/>
                  <a:gd name="T15" fmla="*/ 35 h 35"/>
                </a:gdLst>
                <a:ahLst/>
                <a:cxnLst>
                  <a:cxn ang="T8">
                    <a:pos x="T0" y="T1"/>
                  </a:cxn>
                  <a:cxn ang="T9">
                    <a:pos x="T2" y="T3"/>
                  </a:cxn>
                  <a:cxn ang="T10">
                    <a:pos x="T4" y="T5"/>
                  </a:cxn>
                  <a:cxn ang="T11">
                    <a:pos x="T6" y="T7"/>
                  </a:cxn>
                </a:cxnLst>
                <a:rect l="T12" t="T13" r="T14" b="T15"/>
                <a:pathLst>
                  <a:path w="30" h="35">
                    <a:moveTo>
                      <a:pt x="0" y="35"/>
                    </a:moveTo>
                    <a:lnTo>
                      <a:pt x="22" y="0"/>
                    </a:lnTo>
                    <a:lnTo>
                      <a:pt x="30" y="0"/>
                    </a:lnTo>
                    <a:lnTo>
                      <a:pt x="0" y="35"/>
                    </a:lnTo>
                    <a:close/>
                  </a:path>
                </a:pathLst>
              </a:custGeom>
              <a:solidFill>
                <a:srgbClr val="79896C"/>
              </a:solidFill>
              <a:ln w="9525">
                <a:noFill/>
                <a:round/>
                <a:headEnd/>
                <a:tailEnd/>
              </a:ln>
            </p:spPr>
            <p:txBody>
              <a:bodyPr>
                <a:prstTxWarp prst="textNoShape">
                  <a:avLst/>
                </a:prstTxWarp>
              </a:bodyPr>
              <a:lstStyle/>
              <a:p>
                <a:endParaRPr lang="en-US"/>
              </a:p>
            </p:txBody>
          </p:sp>
          <p:sp>
            <p:nvSpPr>
              <p:cNvPr id="51600" name="Freeform 597"/>
              <p:cNvSpPr>
                <a:spLocks noChangeAspect="1"/>
              </p:cNvSpPr>
              <p:nvPr/>
            </p:nvSpPr>
            <p:spPr bwMode="auto">
              <a:xfrm>
                <a:off x="1254" y="3912"/>
                <a:ext cx="7" cy="5"/>
              </a:xfrm>
              <a:custGeom>
                <a:avLst/>
                <a:gdLst>
                  <a:gd name="T0" fmla="*/ 29 w 51"/>
                  <a:gd name="T1" fmla="*/ 7 h 36"/>
                  <a:gd name="T2" fmla="*/ 0 w 51"/>
                  <a:gd name="T3" fmla="*/ 36 h 36"/>
                  <a:gd name="T4" fmla="*/ 44 w 51"/>
                  <a:gd name="T5" fmla="*/ 0 h 36"/>
                  <a:gd name="T6" fmla="*/ 51 w 51"/>
                  <a:gd name="T7" fmla="*/ 7 h 36"/>
                  <a:gd name="T8" fmla="*/ 29 w 51"/>
                  <a:gd name="T9" fmla="*/ 7 h 36"/>
                  <a:gd name="T10" fmla="*/ 0 60000 65536"/>
                  <a:gd name="T11" fmla="*/ 0 60000 65536"/>
                  <a:gd name="T12" fmla="*/ 0 60000 65536"/>
                  <a:gd name="T13" fmla="*/ 0 60000 65536"/>
                  <a:gd name="T14" fmla="*/ 0 60000 65536"/>
                  <a:gd name="T15" fmla="*/ 0 w 51"/>
                  <a:gd name="T16" fmla="*/ 0 h 36"/>
                  <a:gd name="T17" fmla="*/ 51 w 51"/>
                  <a:gd name="T18" fmla="*/ 36 h 36"/>
                </a:gdLst>
                <a:ahLst/>
                <a:cxnLst>
                  <a:cxn ang="T10">
                    <a:pos x="T0" y="T1"/>
                  </a:cxn>
                  <a:cxn ang="T11">
                    <a:pos x="T2" y="T3"/>
                  </a:cxn>
                  <a:cxn ang="T12">
                    <a:pos x="T4" y="T5"/>
                  </a:cxn>
                  <a:cxn ang="T13">
                    <a:pos x="T6" y="T7"/>
                  </a:cxn>
                  <a:cxn ang="T14">
                    <a:pos x="T8" y="T9"/>
                  </a:cxn>
                </a:cxnLst>
                <a:rect l="T15" t="T16" r="T17" b="T18"/>
                <a:pathLst>
                  <a:path w="51" h="36">
                    <a:moveTo>
                      <a:pt x="29" y="7"/>
                    </a:moveTo>
                    <a:lnTo>
                      <a:pt x="0" y="36"/>
                    </a:lnTo>
                    <a:lnTo>
                      <a:pt x="44" y="0"/>
                    </a:lnTo>
                    <a:lnTo>
                      <a:pt x="51" y="7"/>
                    </a:lnTo>
                    <a:lnTo>
                      <a:pt x="29" y="7"/>
                    </a:lnTo>
                    <a:close/>
                  </a:path>
                </a:pathLst>
              </a:custGeom>
              <a:solidFill>
                <a:srgbClr val="79896C"/>
              </a:solidFill>
              <a:ln w="9525">
                <a:noFill/>
                <a:round/>
                <a:headEnd/>
                <a:tailEnd/>
              </a:ln>
            </p:spPr>
            <p:txBody>
              <a:bodyPr>
                <a:prstTxWarp prst="textNoShape">
                  <a:avLst/>
                </a:prstTxWarp>
              </a:bodyPr>
              <a:lstStyle/>
              <a:p>
                <a:endParaRPr lang="en-US"/>
              </a:p>
            </p:txBody>
          </p:sp>
          <p:sp>
            <p:nvSpPr>
              <p:cNvPr id="51601" name="Freeform 598"/>
              <p:cNvSpPr>
                <a:spLocks noChangeAspect="1"/>
              </p:cNvSpPr>
              <p:nvPr/>
            </p:nvSpPr>
            <p:spPr bwMode="auto">
              <a:xfrm>
                <a:off x="2192" y="3912"/>
                <a:ext cx="6" cy="9"/>
              </a:xfrm>
              <a:custGeom>
                <a:avLst/>
                <a:gdLst>
                  <a:gd name="T0" fmla="*/ 29 w 51"/>
                  <a:gd name="T1" fmla="*/ 72 h 72"/>
                  <a:gd name="T2" fmla="*/ 0 w 51"/>
                  <a:gd name="T3" fmla="*/ 66 h 72"/>
                  <a:gd name="T4" fmla="*/ 0 w 51"/>
                  <a:gd name="T5" fmla="*/ 0 h 72"/>
                  <a:gd name="T6" fmla="*/ 51 w 51"/>
                  <a:gd name="T7" fmla="*/ 21 h 72"/>
                  <a:gd name="T8" fmla="*/ 29 w 51"/>
                  <a:gd name="T9" fmla="*/ 72 h 72"/>
                  <a:gd name="T10" fmla="*/ 0 60000 65536"/>
                  <a:gd name="T11" fmla="*/ 0 60000 65536"/>
                  <a:gd name="T12" fmla="*/ 0 60000 65536"/>
                  <a:gd name="T13" fmla="*/ 0 60000 65536"/>
                  <a:gd name="T14" fmla="*/ 0 60000 65536"/>
                  <a:gd name="T15" fmla="*/ 0 w 51"/>
                  <a:gd name="T16" fmla="*/ 0 h 72"/>
                  <a:gd name="T17" fmla="*/ 51 w 51"/>
                  <a:gd name="T18" fmla="*/ 72 h 72"/>
                </a:gdLst>
                <a:ahLst/>
                <a:cxnLst>
                  <a:cxn ang="T10">
                    <a:pos x="T0" y="T1"/>
                  </a:cxn>
                  <a:cxn ang="T11">
                    <a:pos x="T2" y="T3"/>
                  </a:cxn>
                  <a:cxn ang="T12">
                    <a:pos x="T4" y="T5"/>
                  </a:cxn>
                  <a:cxn ang="T13">
                    <a:pos x="T6" y="T7"/>
                  </a:cxn>
                  <a:cxn ang="T14">
                    <a:pos x="T8" y="T9"/>
                  </a:cxn>
                </a:cxnLst>
                <a:rect l="T15" t="T16" r="T17" b="T18"/>
                <a:pathLst>
                  <a:path w="51" h="72">
                    <a:moveTo>
                      <a:pt x="29" y="72"/>
                    </a:moveTo>
                    <a:lnTo>
                      <a:pt x="0" y="66"/>
                    </a:lnTo>
                    <a:lnTo>
                      <a:pt x="0" y="0"/>
                    </a:lnTo>
                    <a:lnTo>
                      <a:pt x="51" y="21"/>
                    </a:lnTo>
                    <a:lnTo>
                      <a:pt x="29" y="72"/>
                    </a:lnTo>
                    <a:close/>
                  </a:path>
                </a:pathLst>
              </a:custGeom>
              <a:solidFill>
                <a:srgbClr val="79896C"/>
              </a:solidFill>
              <a:ln w="9525">
                <a:noFill/>
                <a:round/>
                <a:headEnd/>
                <a:tailEnd/>
              </a:ln>
            </p:spPr>
            <p:txBody>
              <a:bodyPr>
                <a:prstTxWarp prst="textNoShape">
                  <a:avLst/>
                </a:prstTxWarp>
              </a:bodyPr>
              <a:lstStyle/>
              <a:p>
                <a:endParaRPr lang="en-US"/>
              </a:p>
            </p:txBody>
          </p:sp>
          <p:sp>
            <p:nvSpPr>
              <p:cNvPr id="51602" name="Freeform 599"/>
              <p:cNvSpPr>
                <a:spLocks noChangeAspect="1"/>
              </p:cNvSpPr>
              <p:nvPr/>
            </p:nvSpPr>
            <p:spPr bwMode="auto">
              <a:xfrm>
                <a:off x="1214" y="3913"/>
                <a:ext cx="3" cy="3"/>
              </a:xfrm>
              <a:custGeom>
                <a:avLst/>
                <a:gdLst>
                  <a:gd name="T0" fmla="*/ 22 w 22"/>
                  <a:gd name="T1" fmla="*/ 0 h 22"/>
                  <a:gd name="T2" fmla="*/ 0 w 22"/>
                  <a:gd name="T3" fmla="*/ 22 h 22"/>
                  <a:gd name="T4" fmla="*/ 22 w 22"/>
                  <a:gd name="T5" fmla="*/ 0 h 22"/>
                  <a:gd name="T6" fmla="*/ 0 60000 65536"/>
                  <a:gd name="T7" fmla="*/ 0 60000 65536"/>
                  <a:gd name="T8" fmla="*/ 0 60000 65536"/>
                  <a:gd name="T9" fmla="*/ 0 w 22"/>
                  <a:gd name="T10" fmla="*/ 0 h 22"/>
                  <a:gd name="T11" fmla="*/ 22 w 22"/>
                  <a:gd name="T12" fmla="*/ 22 h 22"/>
                </a:gdLst>
                <a:ahLst/>
                <a:cxnLst>
                  <a:cxn ang="T6">
                    <a:pos x="T0" y="T1"/>
                  </a:cxn>
                  <a:cxn ang="T7">
                    <a:pos x="T2" y="T3"/>
                  </a:cxn>
                  <a:cxn ang="T8">
                    <a:pos x="T4" y="T5"/>
                  </a:cxn>
                </a:cxnLst>
                <a:rect l="T9" t="T10" r="T11" b="T12"/>
                <a:pathLst>
                  <a:path w="22" h="22">
                    <a:moveTo>
                      <a:pt x="22" y="0"/>
                    </a:moveTo>
                    <a:lnTo>
                      <a:pt x="0" y="22"/>
                    </a:lnTo>
                    <a:lnTo>
                      <a:pt x="22" y="0"/>
                    </a:lnTo>
                    <a:close/>
                  </a:path>
                </a:pathLst>
              </a:custGeom>
              <a:solidFill>
                <a:srgbClr val="79896C"/>
              </a:solidFill>
              <a:ln w="9525">
                <a:noFill/>
                <a:round/>
                <a:headEnd/>
                <a:tailEnd/>
              </a:ln>
            </p:spPr>
            <p:txBody>
              <a:bodyPr>
                <a:prstTxWarp prst="textNoShape">
                  <a:avLst/>
                </a:prstTxWarp>
              </a:bodyPr>
              <a:lstStyle/>
              <a:p>
                <a:endParaRPr lang="en-US"/>
              </a:p>
            </p:txBody>
          </p:sp>
          <p:sp>
            <p:nvSpPr>
              <p:cNvPr id="51603" name="Freeform 600"/>
              <p:cNvSpPr>
                <a:spLocks noChangeAspect="1"/>
              </p:cNvSpPr>
              <p:nvPr/>
            </p:nvSpPr>
            <p:spPr bwMode="auto">
              <a:xfrm>
                <a:off x="1359" y="3913"/>
                <a:ext cx="6" cy="4"/>
              </a:xfrm>
              <a:custGeom>
                <a:avLst/>
                <a:gdLst>
                  <a:gd name="T0" fmla="*/ 52 w 52"/>
                  <a:gd name="T1" fmla="*/ 29 h 29"/>
                  <a:gd name="T2" fmla="*/ 0 w 52"/>
                  <a:gd name="T3" fmla="*/ 29 h 29"/>
                  <a:gd name="T4" fmla="*/ 37 w 52"/>
                  <a:gd name="T5" fmla="*/ 0 h 29"/>
                  <a:gd name="T6" fmla="*/ 52 w 52"/>
                  <a:gd name="T7" fmla="*/ 14 h 29"/>
                  <a:gd name="T8" fmla="*/ 52 w 52"/>
                  <a:gd name="T9" fmla="*/ 29 h 29"/>
                  <a:gd name="T10" fmla="*/ 0 60000 65536"/>
                  <a:gd name="T11" fmla="*/ 0 60000 65536"/>
                  <a:gd name="T12" fmla="*/ 0 60000 65536"/>
                  <a:gd name="T13" fmla="*/ 0 60000 65536"/>
                  <a:gd name="T14" fmla="*/ 0 60000 65536"/>
                  <a:gd name="T15" fmla="*/ 0 w 52"/>
                  <a:gd name="T16" fmla="*/ 0 h 29"/>
                  <a:gd name="T17" fmla="*/ 52 w 52"/>
                  <a:gd name="T18" fmla="*/ 29 h 29"/>
                </a:gdLst>
                <a:ahLst/>
                <a:cxnLst>
                  <a:cxn ang="T10">
                    <a:pos x="T0" y="T1"/>
                  </a:cxn>
                  <a:cxn ang="T11">
                    <a:pos x="T2" y="T3"/>
                  </a:cxn>
                  <a:cxn ang="T12">
                    <a:pos x="T4" y="T5"/>
                  </a:cxn>
                  <a:cxn ang="T13">
                    <a:pos x="T6" y="T7"/>
                  </a:cxn>
                  <a:cxn ang="T14">
                    <a:pos x="T8" y="T9"/>
                  </a:cxn>
                </a:cxnLst>
                <a:rect l="T15" t="T16" r="T17" b="T18"/>
                <a:pathLst>
                  <a:path w="52" h="29">
                    <a:moveTo>
                      <a:pt x="52" y="29"/>
                    </a:moveTo>
                    <a:lnTo>
                      <a:pt x="0" y="29"/>
                    </a:lnTo>
                    <a:lnTo>
                      <a:pt x="37" y="0"/>
                    </a:lnTo>
                    <a:lnTo>
                      <a:pt x="52" y="14"/>
                    </a:lnTo>
                    <a:lnTo>
                      <a:pt x="52" y="29"/>
                    </a:lnTo>
                    <a:close/>
                  </a:path>
                </a:pathLst>
              </a:custGeom>
              <a:solidFill>
                <a:srgbClr val="79896C"/>
              </a:solidFill>
              <a:ln w="9525">
                <a:noFill/>
                <a:round/>
                <a:headEnd/>
                <a:tailEnd/>
              </a:ln>
            </p:spPr>
            <p:txBody>
              <a:bodyPr>
                <a:prstTxWarp prst="textNoShape">
                  <a:avLst/>
                </a:prstTxWarp>
              </a:bodyPr>
              <a:lstStyle/>
              <a:p>
                <a:endParaRPr lang="en-US"/>
              </a:p>
            </p:txBody>
          </p:sp>
          <p:sp>
            <p:nvSpPr>
              <p:cNvPr id="51604" name="Freeform 601"/>
              <p:cNvSpPr>
                <a:spLocks noChangeAspect="1"/>
              </p:cNvSpPr>
              <p:nvPr/>
            </p:nvSpPr>
            <p:spPr bwMode="auto">
              <a:xfrm>
                <a:off x="1238" y="3915"/>
                <a:ext cx="5" cy="6"/>
              </a:xfrm>
              <a:custGeom>
                <a:avLst/>
                <a:gdLst>
                  <a:gd name="T0" fmla="*/ 43 w 43"/>
                  <a:gd name="T1" fmla="*/ 0 h 45"/>
                  <a:gd name="T2" fmla="*/ 0 w 43"/>
                  <a:gd name="T3" fmla="*/ 45 h 45"/>
                  <a:gd name="T4" fmla="*/ 43 w 43"/>
                  <a:gd name="T5" fmla="*/ 0 h 45"/>
                  <a:gd name="T6" fmla="*/ 0 60000 65536"/>
                  <a:gd name="T7" fmla="*/ 0 60000 65536"/>
                  <a:gd name="T8" fmla="*/ 0 60000 65536"/>
                  <a:gd name="T9" fmla="*/ 0 w 43"/>
                  <a:gd name="T10" fmla="*/ 0 h 45"/>
                  <a:gd name="T11" fmla="*/ 43 w 43"/>
                  <a:gd name="T12" fmla="*/ 45 h 45"/>
                </a:gdLst>
                <a:ahLst/>
                <a:cxnLst>
                  <a:cxn ang="T6">
                    <a:pos x="T0" y="T1"/>
                  </a:cxn>
                  <a:cxn ang="T7">
                    <a:pos x="T2" y="T3"/>
                  </a:cxn>
                  <a:cxn ang="T8">
                    <a:pos x="T4" y="T5"/>
                  </a:cxn>
                </a:cxnLst>
                <a:rect l="T9" t="T10" r="T11" b="T12"/>
                <a:pathLst>
                  <a:path w="43" h="45">
                    <a:moveTo>
                      <a:pt x="43" y="0"/>
                    </a:moveTo>
                    <a:lnTo>
                      <a:pt x="0" y="45"/>
                    </a:lnTo>
                    <a:lnTo>
                      <a:pt x="43" y="0"/>
                    </a:lnTo>
                    <a:close/>
                  </a:path>
                </a:pathLst>
              </a:custGeom>
              <a:solidFill>
                <a:srgbClr val="79896C"/>
              </a:solidFill>
              <a:ln w="9525">
                <a:noFill/>
                <a:round/>
                <a:headEnd/>
                <a:tailEnd/>
              </a:ln>
            </p:spPr>
            <p:txBody>
              <a:bodyPr>
                <a:prstTxWarp prst="textNoShape">
                  <a:avLst/>
                </a:prstTxWarp>
              </a:bodyPr>
              <a:lstStyle/>
              <a:p>
                <a:endParaRPr lang="en-US"/>
              </a:p>
            </p:txBody>
          </p:sp>
          <p:sp>
            <p:nvSpPr>
              <p:cNvPr id="51605" name="Freeform 602"/>
              <p:cNvSpPr>
                <a:spLocks noChangeAspect="1"/>
              </p:cNvSpPr>
              <p:nvPr/>
            </p:nvSpPr>
            <p:spPr bwMode="auto">
              <a:xfrm>
                <a:off x="1394" y="3915"/>
                <a:ext cx="5" cy="2"/>
              </a:xfrm>
              <a:custGeom>
                <a:avLst/>
                <a:gdLst>
                  <a:gd name="T0" fmla="*/ 44 w 44"/>
                  <a:gd name="T1" fmla="*/ 8 h 15"/>
                  <a:gd name="T2" fmla="*/ 29 w 44"/>
                  <a:gd name="T3" fmla="*/ 15 h 15"/>
                  <a:gd name="T4" fmla="*/ 0 w 44"/>
                  <a:gd name="T5" fmla="*/ 15 h 15"/>
                  <a:gd name="T6" fmla="*/ 23 w 44"/>
                  <a:gd name="T7" fmla="*/ 0 h 15"/>
                  <a:gd name="T8" fmla="*/ 29 w 44"/>
                  <a:gd name="T9" fmla="*/ 0 h 15"/>
                  <a:gd name="T10" fmla="*/ 44 w 44"/>
                  <a:gd name="T11" fmla="*/ 8 h 15"/>
                  <a:gd name="T12" fmla="*/ 0 60000 65536"/>
                  <a:gd name="T13" fmla="*/ 0 60000 65536"/>
                  <a:gd name="T14" fmla="*/ 0 60000 65536"/>
                  <a:gd name="T15" fmla="*/ 0 60000 65536"/>
                  <a:gd name="T16" fmla="*/ 0 60000 65536"/>
                  <a:gd name="T17" fmla="*/ 0 60000 65536"/>
                  <a:gd name="T18" fmla="*/ 0 w 44"/>
                  <a:gd name="T19" fmla="*/ 0 h 15"/>
                  <a:gd name="T20" fmla="*/ 44 w 44"/>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44" h="15">
                    <a:moveTo>
                      <a:pt x="44" y="8"/>
                    </a:moveTo>
                    <a:lnTo>
                      <a:pt x="29" y="15"/>
                    </a:lnTo>
                    <a:lnTo>
                      <a:pt x="0" y="15"/>
                    </a:lnTo>
                    <a:lnTo>
                      <a:pt x="23" y="0"/>
                    </a:lnTo>
                    <a:lnTo>
                      <a:pt x="29" y="0"/>
                    </a:lnTo>
                    <a:lnTo>
                      <a:pt x="44" y="8"/>
                    </a:lnTo>
                    <a:close/>
                  </a:path>
                </a:pathLst>
              </a:custGeom>
              <a:solidFill>
                <a:srgbClr val="79896C"/>
              </a:solidFill>
              <a:ln w="9525">
                <a:noFill/>
                <a:round/>
                <a:headEnd/>
                <a:tailEnd/>
              </a:ln>
            </p:spPr>
            <p:txBody>
              <a:bodyPr>
                <a:prstTxWarp prst="textNoShape">
                  <a:avLst/>
                </a:prstTxWarp>
              </a:bodyPr>
              <a:lstStyle/>
              <a:p>
                <a:endParaRPr lang="en-US"/>
              </a:p>
            </p:txBody>
          </p:sp>
          <p:sp>
            <p:nvSpPr>
              <p:cNvPr id="51606" name="Freeform 603"/>
              <p:cNvSpPr>
                <a:spLocks noChangeAspect="1"/>
              </p:cNvSpPr>
              <p:nvPr/>
            </p:nvSpPr>
            <p:spPr bwMode="auto">
              <a:xfrm>
                <a:off x="1370" y="3916"/>
                <a:ext cx="6" cy="3"/>
              </a:xfrm>
              <a:custGeom>
                <a:avLst/>
                <a:gdLst>
                  <a:gd name="T0" fmla="*/ 29 w 51"/>
                  <a:gd name="T1" fmla="*/ 22 h 22"/>
                  <a:gd name="T2" fmla="*/ 0 w 51"/>
                  <a:gd name="T3" fmla="*/ 22 h 22"/>
                  <a:gd name="T4" fmla="*/ 51 w 51"/>
                  <a:gd name="T5" fmla="*/ 0 h 22"/>
                  <a:gd name="T6" fmla="*/ 51 w 51"/>
                  <a:gd name="T7" fmla="*/ 7 h 22"/>
                  <a:gd name="T8" fmla="*/ 29 w 51"/>
                  <a:gd name="T9" fmla="*/ 22 h 22"/>
                  <a:gd name="T10" fmla="*/ 0 60000 65536"/>
                  <a:gd name="T11" fmla="*/ 0 60000 65536"/>
                  <a:gd name="T12" fmla="*/ 0 60000 65536"/>
                  <a:gd name="T13" fmla="*/ 0 60000 65536"/>
                  <a:gd name="T14" fmla="*/ 0 60000 65536"/>
                  <a:gd name="T15" fmla="*/ 0 w 51"/>
                  <a:gd name="T16" fmla="*/ 0 h 22"/>
                  <a:gd name="T17" fmla="*/ 51 w 51"/>
                  <a:gd name="T18" fmla="*/ 22 h 22"/>
                </a:gdLst>
                <a:ahLst/>
                <a:cxnLst>
                  <a:cxn ang="T10">
                    <a:pos x="T0" y="T1"/>
                  </a:cxn>
                  <a:cxn ang="T11">
                    <a:pos x="T2" y="T3"/>
                  </a:cxn>
                  <a:cxn ang="T12">
                    <a:pos x="T4" y="T5"/>
                  </a:cxn>
                  <a:cxn ang="T13">
                    <a:pos x="T6" y="T7"/>
                  </a:cxn>
                  <a:cxn ang="T14">
                    <a:pos x="T8" y="T9"/>
                  </a:cxn>
                </a:cxnLst>
                <a:rect l="T15" t="T16" r="T17" b="T18"/>
                <a:pathLst>
                  <a:path w="51" h="22">
                    <a:moveTo>
                      <a:pt x="29" y="22"/>
                    </a:moveTo>
                    <a:lnTo>
                      <a:pt x="0" y="22"/>
                    </a:lnTo>
                    <a:lnTo>
                      <a:pt x="51" y="0"/>
                    </a:lnTo>
                    <a:lnTo>
                      <a:pt x="51" y="7"/>
                    </a:lnTo>
                    <a:lnTo>
                      <a:pt x="29" y="22"/>
                    </a:lnTo>
                    <a:close/>
                  </a:path>
                </a:pathLst>
              </a:custGeom>
              <a:solidFill>
                <a:srgbClr val="79896C"/>
              </a:solidFill>
              <a:ln w="9525">
                <a:noFill/>
                <a:round/>
                <a:headEnd/>
                <a:tailEnd/>
              </a:ln>
            </p:spPr>
            <p:txBody>
              <a:bodyPr>
                <a:prstTxWarp prst="textNoShape">
                  <a:avLst/>
                </a:prstTxWarp>
              </a:bodyPr>
              <a:lstStyle/>
              <a:p>
                <a:endParaRPr lang="en-US"/>
              </a:p>
            </p:txBody>
          </p:sp>
          <p:sp>
            <p:nvSpPr>
              <p:cNvPr id="51607" name="Freeform 604"/>
              <p:cNvSpPr>
                <a:spLocks noChangeAspect="1"/>
              </p:cNvSpPr>
              <p:nvPr/>
            </p:nvSpPr>
            <p:spPr bwMode="auto">
              <a:xfrm>
                <a:off x="2206" y="3917"/>
                <a:ext cx="35" cy="48"/>
              </a:xfrm>
              <a:custGeom>
                <a:avLst/>
                <a:gdLst>
                  <a:gd name="T0" fmla="*/ 269 w 276"/>
                  <a:gd name="T1" fmla="*/ 139 h 387"/>
                  <a:gd name="T2" fmla="*/ 276 w 276"/>
                  <a:gd name="T3" fmla="*/ 212 h 387"/>
                  <a:gd name="T4" fmla="*/ 152 w 276"/>
                  <a:gd name="T5" fmla="*/ 124 h 387"/>
                  <a:gd name="T6" fmla="*/ 123 w 276"/>
                  <a:gd name="T7" fmla="*/ 124 h 387"/>
                  <a:gd name="T8" fmla="*/ 109 w 276"/>
                  <a:gd name="T9" fmla="*/ 131 h 387"/>
                  <a:gd name="T10" fmla="*/ 269 w 276"/>
                  <a:gd name="T11" fmla="*/ 270 h 387"/>
                  <a:gd name="T12" fmla="*/ 160 w 276"/>
                  <a:gd name="T13" fmla="*/ 321 h 387"/>
                  <a:gd name="T14" fmla="*/ 95 w 276"/>
                  <a:gd name="T15" fmla="*/ 387 h 387"/>
                  <a:gd name="T16" fmla="*/ 204 w 276"/>
                  <a:gd name="T17" fmla="*/ 292 h 387"/>
                  <a:gd name="T18" fmla="*/ 175 w 276"/>
                  <a:gd name="T19" fmla="*/ 182 h 387"/>
                  <a:gd name="T20" fmla="*/ 130 w 276"/>
                  <a:gd name="T21" fmla="*/ 161 h 387"/>
                  <a:gd name="T22" fmla="*/ 0 w 276"/>
                  <a:gd name="T23" fmla="*/ 175 h 387"/>
                  <a:gd name="T24" fmla="*/ 14 w 276"/>
                  <a:gd name="T25" fmla="*/ 175 h 387"/>
                  <a:gd name="T26" fmla="*/ 36 w 276"/>
                  <a:gd name="T27" fmla="*/ 139 h 387"/>
                  <a:gd name="T28" fmla="*/ 36 w 276"/>
                  <a:gd name="T29" fmla="*/ 131 h 387"/>
                  <a:gd name="T30" fmla="*/ 29 w 276"/>
                  <a:gd name="T31" fmla="*/ 124 h 387"/>
                  <a:gd name="T32" fmla="*/ 101 w 276"/>
                  <a:gd name="T33" fmla="*/ 102 h 387"/>
                  <a:gd name="T34" fmla="*/ 160 w 276"/>
                  <a:gd name="T35" fmla="*/ 0 h 387"/>
                  <a:gd name="T36" fmla="*/ 181 w 276"/>
                  <a:gd name="T37" fmla="*/ 15 h 387"/>
                  <a:gd name="T38" fmla="*/ 269 w 276"/>
                  <a:gd name="T39" fmla="*/ 139 h 387"/>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276"/>
                  <a:gd name="T61" fmla="*/ 0 h 387"/>
                  <a:gd name="T62" fmla="*/ 276 w 276"/>
                  <a:gd name="T63" fmla="*/ 387 h 387"/>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276" h="387">
                    <a:moveTo>
                      <a:pt x="269" y="139"/>
                    </a:moveTo>
                    <a:lnTo>
                      <a:pt x="276" y="212"/>
                    </a:lnTo>
                    <a:lnTo>
                      <a:pt x="152" y="124"/>
                    </a:lnTo>
                    <a:lnTo>
                      <a:pt x="123" y="124"/>
                    </a:lnTo>
                    <a:lnTo>
                      <a:pt x="109" y="131"/>
                    </a:lnTo>
                    <a:lnTo>
                      <a:pt x="269" y="270"/>
                    </a:lnTo>
                    <a:lnTo>
                      <a:pt x="160" y="321"/>
                    </a:lnTo>
                    <a:lnTo>
                      <a:pt x="95" y="387"/>
                    </a:lnTo>
                    <a:lnTo>
                      <a:pt x="204" y="292"/>
                    </a:lnTo>
                    <a:lnTo>
                      <a:pt x="175" y="182"/>
                    </a:lnTo>
                    <a:lnTo>
                      <a:pt x="130" y="161"/>
                    </a:lnTo>
                    <a:lnTo>
                      <a:pt x="0" y="175"/>
                    </a:lnTo>
                    <a:lnTo>
                      <a:pt x="14" y="175"/>
                    </a:lnTo>
                    <a:lnTo>
                      <a:pt x="36" y="139"/>
                    </a:lnTo>
                    <a:lnTo>
                      <a:pt x="36" y="131"/>
                    </a:lnTo>
                    <a:lnTo>
                      <a:pt x="29" y="124"/>
                    </a:lnTo>
                    <a:lnTo>
                      <a:pt x="101" y="102"/>
                    </a:lnTo>
                    <a:lnTo>
                      <a:pt x="160" y="0"/>
                    </a:lnTo>
                    <a:lnTo>
                      <a:pt x="181" y="15"/>
                    </a:lnTo>
                    <a:lnTo>
                      <a:pt x="269" y="139"/>
                    </a:lnTo>
                    <a:close/>
                  </a:path>
                </a:pathLst>
              </a:custGeom>
              <a:solidFill>
                <a:srgbClr val="79896C"/>
              </a:solidFill>
              <a:ln w="9525">
                <a:noFill/>
                <a:round/>
                <a:headEnd/>
                <a:tailEnd/>
              </a:ln>
            </p:spPr>
            <p:txBody>
              <a:bodyPr>
                <a:prstTxWarp prst="textNoShape">
                  <a:avLst/>
                </a:prstTxWarp>
              </a:bodyPr>
              <a:lstStyle/>
              <a:p>
                <a:endParaRPr lang="en-US"/>
              </a:p>
            </p:txBody>
          </p:sp>
          <p:sp>
            <p:nvSpPr>
              <p:cNvPr id="51608" name="Freeform 605"/>
              <p:cNvSpPr>
                <a:spLocks noChangeAspect="1"/>
              </p:cNvSpPr>
              <p:nvPr/>
            </p:nvSpPr>
            <p:spPr bwMode="auto">
              <a:xfrm>
                <a:off x="936" y="3919"/>
                <a:ext cx="21" cy="9"/>
              </a:xfrm>
              <a:custGeom>
                <a:avLst/>
                <a:gdLst>
                  <a:gd name="T0" fmla="*/ 0 w 168"/>
                  <a:gd name="T1" fmla="*/ 73 h 73"/>
                  <a:gd name="T2" fmla="*/ 88 w 168"/>
                  <a:gd name="T3" fmla="*/ 21 h 73"/>
                  <a:gd name="T4" fmla="*/ 168 w 168"/>
                  <a:gd name="T5" fmla="*/ 0 h 73"/>
                  <a:gd name="T6" fmla="*/ 110 w 168"/>
                  <a:gd name="T7" fmla="*/ 50 h 73"/>
                  <a:gd name="T8" fmla="*/ 0 w 168"/>
                  <a:gd name="T9" fmla="*/ 73 h 73"/>
                  <a:gd name="T10" fmla="*/ 0 60000 65536"/>
                  <a:gd name="T11" fmla="*/ 0 60000 65536"/>
                  <a:gd name="T12" fmla="*/ 0 60000 65536"/>
                  <a:gd name="T13" fmla="*/ 0 60000 65536"/>
                  <a:gd name="T14" fmla="*/ 0 60000 65536"/>
                  <a:gd name="T15" fmla="*/ 0 w 168"/>
                  <a:gd name="T16" fmla="*/ 0 h 73"/>
                  <a:gd name="T17" fmla="*/ 168 w 168"/>
                  <a:gd name="T18" fmla="*/ 73 h 73"/>
                </a:gdLst>
                <a:ahLst/>
                <a:cxnLst>
                  <a:cxn ang="T10">
                    <a:pos x="T0" y="T1"/>
                  </a:cxn>
                  <a:cxn ang="T11">
                    <a:pos x="T2" y="T3"/>
                  </a:cxn>
                  <a:cxn ang="T12">
                    <a:pos x="T4" y="T5"/>
                  </a:cxn>
                  <a:cxn ang="T13">
                    <a:pos x="T6" y="T7"/>
                  </a:cxn>
                  <a:cxn ang="T14">
                    <a:pos x="T8" y="T9"/>
                  </a:cxn>
                </a:cxnLst>
                <a:rect l="T15" t="T16" r="T17" b="T18"/>
                <a:pathLst>
                  <a:path w="168" h="73">
                    <a:moveTo>
                      <a:pt x="0" y="73"/>
                    </a:moveTo>
                    <a:lnTo>
                      <a:pt x="88" y="21"/>
                    </a:lnTo>
                    <a:lnTo>
                      <a:pt x="168" y="0"/>
                    </a:lnTo>
                    <a:lnTo>
                      <a:pt x="110" y="50"/>
                    </a:lnTo>
                    <a:lnTo>
                      <a:pt x="0" y="73"/>
                    </a:lnTo>
                    <a:close/>
                  </a:path>
                </a:pathLst>
              </a:custGeom>
              <a:solidFill>
                <a:srgbClr val="79896C"/>
              </a:solidFill>
              <a:ln w="9525">
                <a:noFill/>
                <a:round/>
                <a:headEnd/>
                <a:tailEnd/>
              </a:ln>
            </p:spPr>
            <p:txBody>
              <a:bodyPr>
                <a:prstTxWarp prst="textNoShape">
                  <a:avLst/>
                </a:prstTxWarp>
              </a:bodyPr>
              <a:lstStyle/>
              <a:p>
                <a:endParaRPr lang="en-US"/>
              </a:p>
            </p:txBody>
          </p:sp>
          <p:sp>
            <p:nvSpPr>
              <p:cNvPr id="51609" name="Freeform 606"/>
              <p:cNvSpPr>
                <a:spLocks noChangeAspect="1"/>
              </p:cNvSpPr>
              <p:nvPr/>
            </p:nvSpPr>
            <p:spPr bwMode="auto">
              <a:xfrm>
                <a:off x="974" y="3919"/>
                <a:ext cx="22" cy="12"/>
              </a:xfrm>
              <a:custGeom>
                <a:avLst/>
                <a:gdLst>
                  <a:gd name="T0" fmla="*/ 21 w 175"/>
                  <a:gd name="T1" fmla="*/ 95 h 95"/>
                  <a:gd name="T2" fmla="*/ 0 w 175"/>
                  <a:gd name="T3" fmla="*/ 95 h 95"/>
                  <a:gd name="T4" fmla="*/ 72 w 175"/>
                  <a:gd name="T5" fmla="*/ 44 h 95"/>
                  <a:gd name="T6" fmla="*/ 138 w 175"/>
                  <a:gd name="T7" fmla="*/ 29 h 95"/>
                  <a:gd name="T8" fmla="*/ 175 w 175"/>
                  <a:gd name="T9" fmla="*/ 0 h 95"/>
                  <a:gd name="T10" fmla="*/ 146 w 175"/>
                  <a:gd name="T11" fmla="*/ 50 h 95"/>
                  <a:gd name="T12" fmla="*/ 21 w 175"/>
                  <a:gd name="T13" fmla="*/ 95 h 95"/>
                  <a:gd name="T14" fmla="*/ 0 60000 65536"/>
                  <a:gd name="T15" fmla="*/ 0 60000 65536"/>
                  <a:gd name="T16" fmla="*/ 0 60000 65536"/>
                  <a:gd name="T17" fmla="*/ 0 60000 65536"/>
                  <a:gd name="T18" fmla="*/ 0 60000 65536"/>
                  <a:gd name="T19" fmla="*/ 0 60000 65536"/>
                  <a:gd name="T20" fmla="*/ 0 60000 65536"/>
                  <a:gd name="T21" fmla="*/ 0 w 175"/>
                  <a:gd name="T22" fmla="*/ 0 h 95"/>
                  <a:gd name="T23" fmla="*/ 175 w 175"/>
                  <a:gd name="T24" fmla="*/ 95 h 9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75" h="95">
                    <a:moveTo>
                      <a:pt x="21" y="95"/>
                    </a:moveTo>
                    <a:lnTo>
                      <a:pt x="0" y="95"/>
                    </a:lnTo>
                    <a:lnTo>
                      <a:pt x="72" y="44"/>
                    </a:lnTo>
                    <a:lnTo>
                      <a:pt x="138" y="29"/>
                    </a:lnTo>
                    <a:lnTo>
                      <a:pt x="175" y="0"/>
                    </a:lnTo>
                    <a:lnTo>
                      <a:pt x="146" y="50"/>
                    </a:lnTo>
                    <a:lnTo>
                      <a:pt x="21" y="95"/>
                    </a:lnTo>
                    <a:close/>
                  </a:path>
                </a:pathLst>
              </a:custGeom>
              <a:solidFill>
                <a:srgbClr val="79896C"/>
              </a:solidFill>
              <a:ln w="9525">
                <a:noFill/>
                <a:round/>
                <a:headEnd/>
                <a:tailEnd/>
              </a:ln>
            </p:spPr>
            <p:txBody>
              <a:bodyPr>
                <a:prstTxWarp prst="textNoShape">
                  <a:avLst/>
                </a:prstTxWarp>
              </a:bodyPr>
              <a:lstStyle/>
              <a:p>
                <a:endParaRPr lang="en-US"/>
              </a:p>
            </p:txBody>
          </p:sp>
          <p:sp>
            <p:nvSpPr>
              <p:cNvPr id="51610" name="Freeform 607"/>
              <p:cNvSpPr>
                <a:spLocks noChangeAspect="1"/>
              </p:cNvSpPr>
              <p:nvPr/>
            </p:nvSpPr>
            <p:spPr bwMode="auto">
              <a:xfrm>
                <a:off x="1184" y="3919"/>
                <a:ext cx="6" cy="2"/>
              </a:xfrm>
              <a:custGeom>
                <a:avLst/>
                <a:gdLst>
                  <a:gd name="T0" fmla="*/ 22 w 43"/>
                  <a:gd name="T1" fmla="*/ 21 h 21"/>
                  <a:gd name="T2" fmla="*/ 0 w 43"/>
                  <a:gd name="T3" fmla="*/ 21 h 21"/>
                  <a:gd name="T4" fmla="*/ 14 w 43"/>
                  <a:gd name="T5" fmla="*/ 0 h 21"/>
                  <a:gd name="T6" fmla="*/ 43 w 43"/>
                  <a:gd name="T7" fmla="*/ 0 h 21"/>
                  <a:gd name="T8" fmla="*/ 22 w 43"/>
                  <a:gd name="T9" fmla="*/ 21 h 21"/>
                  <a:gd name="T10" fmla="*/ 0 60000 65536"/>
                  <a:gd name="T11" fmla="*/ 0 60000 65536"/>
                  <a:gd name="T12" fmla="*/ 0 60000 65536"/>
                  <a:gd name="T13" fmla="*/ 0 60000 65536"/>
                  <a:gd name="T14" fmla="*/ 0 60000 65536"/>
                  <a:gd name="T15" fmla="*/ 0 w 43"/>
                  <a:gd name="T16" fmla="*/ 0 h 21"/>
                  <a:gd name="T17" fmla="*/ 43 w 43"/>
                  <a:gd name="T18" fmla="*/ 21 h 21"/>
                </a:gdLst>
                <a:ahLst/>
                <a:cxnLst>
                  <a:cxn ang="T10">
                    <a:pos x="T0" y="T1"/>
                  </a:cxn>
                  <a:cxn ang="T11">
                    <a:pos x="T2" y="T3"/>
                  </a:cxn>
                  <a:cxn ang="T12">
                    <a:pos x="T4" y="T5"/>
                  </a:cxn>
                  <a:cxn ang="T13">
                    <a:pos x="T6" y="T7"/>
                  </a:cxn>
                  <a:cxn ang="T14">
                    <a:pos x="T8" y="T9"/>
                  </a:cxn>
                </a:cxnLst>
                <a:rect l="T15" t="T16" r="T17" b="T18"/>
                <a:pathLst>
                  <a:path w="43" h="21">
                    <a:moveTo>
                      <a:pt x="22" y="21"/>
                    </a:moveTo>
                    <a:lnTo>
                      <a:pt x="0" y="21"/>
                    </a:lnTo>
                    <a:lnTo>
                      <a:pt x="14" y="0"/>
                    </a:lnTo>
                    <a:lnTo>
                      <a:pt x="43" y="0"/>
                    </a:lnTo>
                    <a:lnTo>
                      <a:pt x="22" y="21"/>
                    </a:lnTo>
                    <a:close/>
                  </a:path>
                </a:pathLst>
              </a:custGeom>
              <a:solidFill>
                <a:srgbClr val="79896C"/>
              </a:solidFill>
              <a:ln w="9525">
                <a:noFill/>
                <a:round/>
                <a:headEnd/>
                <a:tailEnd/>
              </a:ln>
            </p:spPr>
            <p:txBody>
              <a:bodyPr>
                <a:prstTxWarp prst="textNoShape">
                  <a:avLst/>
                </a:prstTxWarp>
              </a:bodyPr>
              <a:lstStyle/>
              <a:p>
                <a:endParaRPr lang="en-US"/>
              </a:p>
            </p:txBody>
          </p:sp>
          <p:sp>
            <p:nvSpPr>
              <p:cNvPr id="51611" name="Freeform 608"/>
              <p:cNvSpPr>
                <a:spLocks noChangeAspect="1"/>
              </p:cNvSpPr>
              <p:nvPr/>
            </p:nvSpPr>
            <p:spPr bwMode="auto">
              <a:xfrm>
                <a:off x="1219" y="3919"/>
                <a:ext cx="9" cy="3"/>
              </a:xfrm>
              <a:custGeom>
                <a:avLst/>
                <a:gdLst>
                  <a:gd name="T0" fmla="*/ 74 w 74"/>
                  <a:gd name="T1" fmla="*/ 15 h 29"/>
                  <a:gd name="T2" fmla="*/ 29 w 74"/>
                  <a:gd name="T3" fmla="*/ 29 h 29"/>
                  <a:gd name="T4" fmla="*/ 0 w 74"/>
                  <a:gd name="T5" fmla="*/ 29 h 29"/>
                  <a:gd name="T6" fmla="*/ 37 w 74"/>
                  <a:gd name="T7" fmla="*/ 0 h 29"/>
                  <a:gd name="T8" fmla="*/ 59 w 74"/>
                  <a:gd name="T9" fmla="*/ 0 h 29"/>
                  <a:gd name="T10" fmla="*/ 74 w 74"/>
                  <a:gd name="T11" fmla="*/ 15 h 29"/>
                  <a:gd name="T12" fmla="*/ 0 60000 65536"/>
                  <a:gd name="T13" fmla="*/ 0 60000 65536"/>
                  <a:gd name="T14" fmla="*/ 0 60000 65536"/>
                  <a:gd name="T15" fmla="*/ 0 60000 65536"/>
                  <a:gd name="T16" fmla="*/ 0 60000 65536"/>
                  <a:gd name="T17" fmla="*/ 0 60000 65536"/>
                  <a:gd name="T18" fmla="*/ 0 w 74"/>
                  <a:gd name="T19" fmla="*/ 0 h 29"/>
                  <a:gd name="T20" fmla="*/ 74 w 74"/>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74" h="29">
                    <a:moveTo>
                      <a:pt x="74" y="15"/>
                    </a:moveTo>
                    <a:lnTo>
                      <a:pt x="29" y="29"/>
                    </a:lnTo>
                    <a:lnTo>
                      <a:pt x="0" y="29"/>
                    </a:lnTo>
                    <a:lnTo>
                      <a:pt x="37" y="0"/>
                    </a:lnTo>
                    <a:lnTo>
                      <a:pt x="59" y="0"/>
                    </a:lnTo>
                    <a:lnTo>
                      <a:pt x="74" y="15"/>
                    </a:lnTo>
                    <a:close/>
                  </a:path>
                </a:pathLst>
              </a:custGeom>
              <a:solidFill>
                <a:srgbClr val="79896C"/>
              </a:solidFill>
              <a:ln w="9525">
                <a:noFill/>
                <a:round/>
                <a:headEnd/>
                <a:tailEnd/>
              </a:ln>
            </p:spPr>
            <p:txBody>
              <a:bodyPr>
                <a:prstTxWarp prst="textNoShape">
                  <a:avLst/>
                </a:prstTxWarp>
              </a:bodyPr>
              <a:lstStyle/>
              <a:p>
                <a:endParaRPr lang="en-US"/>
              </a:p>
            </p:txBody>
          </p:sp>
          <p:sp>
            <p:nvSpPr>
              <p:cNvPr id="51612" name="Freeform 609"/>
              <p:cNvSpPr>
                <a:spLocks noChangeAspect="1"/>
              </p:cNvSpPr>
              <p:nvPr/>
            </p:nvSpPr>
            <p:spPr bwMode="auto">
              <a:xfrm>
                <a:off x="1465" y="3919"/>
                <a:ext cx="5" cy="2"/>
              </a:xfrm>
              <a:custGeom>
                <a:avLst/>
                <a:gdLst>
                  <a:gd name="T0" fmla="*/ 0 w 44"/>
                  <a:gd name="T1" fmla="*/ 15 h 15"/>
                  <a:gd name="T2" fmla="*/ 29 w 44"/>
                  <a:gd name="T3" fmla="*/ 0 h 15"/>
                  <a:gd name="T4" fmla="*/ 44 w 44"/>
                  <a:gd name="T5" fmla="*/ 15 h 15"/>
                  <a:gd name="T6" fmla="*/ 0 w 44"/>
                  <a:gd name="T7" fmla="*/ 15 h 15"/>
                  <a:gd name="T8" fmla="*/ 0 60000 65536"/>
                  <a:gd name="T9" fmla="*/ 0 60000 65536"/>
                  <a:gd name="T10" fmla="*/ 0 60000 65536"/>
                  <a:gd name="T11" fmla="*/ 0 60000 65536"/>
                  <a:gd name="T12" fmla="*/ 0 w 44"/>
                  <a:gd name="T13" fmla="*/ 0 h 15"/>
                  <a:gd name="T14" fmla="*/ 44 w 44"/>
                  <a:gd name="T15" fmla="*/ 15 h 15"/>
                </a:gdLst>
                <a:ahLst/>
                <a:cxnLst>
                  <a:cxn ang="T8">
                    <a:pos x="T0" y="T1"/>
                  </a:cxn>
                  <a:cxn ang="T9">
                    <a:pos x="T2" y="T3"/>
                  </a:cxn>
                  <a:cxn ang="T10">
                    <a:pos x="T4" y="T5"/>
                  </a:cxn>
                  <a:cxn ang="T11">
                    <a:pos x="T6" y="T7"/>
                  </a:cxn>
                </a:cxnLst>
                <a:rect l="T12" t="T13" r="T14" b="T15"/>
                <a:pathLst>
                  <a:path w="44" h="15">
                    <a:moveTo>
                      <a:pt x="0" y="15"/>
                    </a:moveTo>
                    <a:lnTo>
                      <a:pt x="29" y="0"/>
                    </a:lnTo>
                    <a:lnTo>
                      <a:pt x="44" y="15"/>
                    </a:lnTo>
                    <a:lnTo>
                      <a:pt x="0" y="15"/>
                    </a:lnTo>
                    <a:close/>
                  </a:path>
                </a:pathLst>
              </a:custGeom>
              <a:solidFill>
                <a:srgbClr val="79896C"/>
              </a:solidFill>
              <a:ln w="9525">
                <a:noFill/>
                <a:round/>
                <a:headEnd/>
                <a:tailEnd/>
              </a:ln>
            </p:spPr>
            <p:txBody>
              <a:bodyPr>
                <a:prstTxWarp prst="textNoShape">
                  <a:avLst/>
                </a:prstTxWarp>
              </a:bodyPr>
              <a:lstStyle/>
              <a:p>
                <a:endParaRPr lang="en-US"/>
              </a:p>
            </p:txBody>
          </p:sp>
          <p:sp>
            <p:nvSpPr>
              <p:cNvPr id="51613" name="Freeform 610"/>
              <p:cNvSpPr>
                <a:spLocks noChangeAspect="1"/>
              </p:cNvSpPr>
              <p:nvPr/>
            </p:nvSpPr>
            <p:spPr bwMode="auto">
              <a:xfrm>
                <a:off x="917" y="3921"/>
                <a:ext cx="18" cy="7"/>
              </a:xfrm>
              <a:custGeom>
                <a:avLst/>
                <a:gdLst>
                  <a:gd name="T0" fmla="*/ 95 w 139"/>
                  <a:gd name="T1" fmla="*/ 6 h 58"/>
                  <a:gd name="T2" fmla="*/ 139 w 139"/>
                  <a:gd name="T3" fmla="*/ 0 h 58"/>
                  <a:gd name="T4" fmla="*/ 0 w 139"/>
                  <a:gd name="T5" fmla="*/ 58 h 58"/>
                  <a:gd name="T6" fmla="*/ 95 w 139"/>
                  <a:gd name="T7" fmla="*/ 6 h 58"/>
                  <a:gd name="T8" fmla="*/ 0 60000 65536"/>
                  <a:gd name="T9" fmla="*/ 0 60000 65536"/>
                  <a:gd name="T10" fmla="*/ 0 60000 65536"/>
                  <a:gd name="T11" fmla="*/ 0 60000 65536"/>
                  <a:gd name="T12" fmla="*/ 0 w 139"/>
                  <a:gd name="T13" fmla="*/ 0 h 58"/>
                  <a:gd name="T14" fmla="*/ 139 w 139"/>
                  <a:gd name="T15" fmla="*/ 58 h 58"/>
                </a:gdLst>
                <a:ahLst/>
                <a:cxnLst>
                  <a:cxn ang="T8">
                    <a:pos x="T0" y="T1"/>
                  </a:cxn>
                  <a:cxn ang="T9">
                    <a:pos x="T2" y="T3"/>
                  </a:cxn>
                  <a:cxn ang="T10">
                    <a:pos x="T4" y="T5"/>
                  </a:cxn>
                  <a:cxn ang="T11">
                    <a:pos x="T6" y="T7"/>
                  </a:cxn>
                </a:cxnLst>
                <a:rect l="T12" t="T13" r="T14" b="T15"/>
                <a:pathLst>
                  <a:path w="139" h="58">
                    <a:moveTo>
                      <a:pt x="95" y="6"/>
                    </a:moveTo>
                    <a:lnTo>
                      <a:pt x="139" y="0"/>
                    </a:lnTo>
                    <a:lnTo>
                      <a:pt x="0" y="58"/>
                    </a:lnTo>
                    <a:lnTo>
                      <a:pt x="95" y="6"/>
                    </a:lnTo>
                    <a:close/>
                  </a:path>
                </a:pathLst>
              </a:custGeom>
              <a:solidFill>
                <a:srgbClr val="79896C"/>
              </a:solidFill>
              <a:ln w="9525">
                <a:noFill/>
                <a:round/>
                <a:headEnd/>
                <a:tailEnd/>
              </a:ln>
            </p:spPr>
            <p:txBody>
              <a:bodyPr>
                <a:prstTxWarp prst="textNoShape">
                  <a:avLst/>
                </a:prstTxWarp>
              </a:bodyPr>
              <a:lstStyle/>
              <a:p>
                <a:endParaRPr lang="en-US"/>
              </a:p>
            </p:txBody>
          </p:sp>
          <p:sp>
            <p:nvSpPr>
              <p:cNvPr id="51614" name="Freeform 611"/>
              <p:cNvSpPr>
                <a:spLocks noChangeAspect="1"/>
              </p:cNvSpPr>
              <p:nvPr/>
            </p:nvSpPr>
            <p:spPr bwMode="auto">
              <a:xfrm>
                <a:off x="957" y="3921"/>
                <a:ext cx="17" cy="9"/>
              </a:xfrm>
              <a:custGeom>
                <a:avLst/>
                <a:gdLst>
                  <a:gd name="T0" fmla="*/ 0 w 139"/>
                  <a:gd name="T1" fmla="*/ 72 h 72"/>
                  <a:gd name="T2" fmla="*/ 139 w 139"/>
                  <a:gd name="T3" fmla="*/ 0 h 72"/>
                  <a:gd name="T4" fmla="*/ 117 w 139"/>
                  <a:gd name="T5" fmla="*/ 29 h 72"/>
                  <a:gd name="T6" fmla="*/ 0 w 139"/>
                  <a:gd name="T7" fmla="*/ 72 h 72"/>
                  <a:gd name="T8" fmla="*/ 0 60000 65536"/>
                  <a:gd name="T9" fmla="*/ 0 60000 65536"/>
                  <a:gd name="T10" fmla="*/ 0 60000 65536"/>
                  <a:gd name="T11" fmla="*/ 0 60000 65536"/>
                  <a:gd name="T12" fmla="*/ 0 w 139"/>
                  <a:gd name="T13" fmla="*/ 0 h 72"/>
                  <a:gd name="T14" fmla="*/ 139 w 139"/>
                  <a:gd name="T15" fmla="*/ 72 h 72"/>
                </a:gdLst>
                <a:ahLst/>
                <a:cxnLst>
                  <a:cxn ang="T8">
                    <a:pos x="T0" y="T1"/>
                  </a:cxn>
                  <a:cxn ang="T9">
                    <a:pos x="T2" y="T3"/>
                  </a:cxn>
                  <a:cxn ang="T10">
                    <a:pos x="T4" y="T5"/>
                  </a:cxn>
                  <a:cxn ang="T11">
                    <a:pos x="T6" y="T7"/>
                  </a:cxn>
                </a:cxnLst>
                <a:rect l="T12" t="T13" r="T14" b="T15"/>
                <a:pathLst>
                  <a:path w="139" h="72">
                    <a:moveTo>
                      <a:pt x="0" y="72"/>
                    </a:moveTo>
                    <a:lnTo>
                      <a:pt x="139" y="0"/>
                    </a:lnTo>
                    <a:lnTo>
                      <a:pt x="117" y="29"/>
                    </a:lnTo>
                    <a:lnTo>
                      <a:pt x="0" y="72"/>
                    </a:lnTo>
                    <a:close/>
                  </a:path>
                </a:pathLst>
              </a:custGeom>
              <a:solidFill>
                <a:srgbClr val="79896C"/>
              </a:solidFill>
              <a:ln w="9525">
                <a:noFill/>
                <a:round/>
                <a:headEnd/>
                <a:tailEnd/>
              </a:ln>
            </p:spPr>
            <p:txBody>
              <a:bodyPr>
                <a:prstTxWarp prst="textNoShape">
                  <a:avLst/>
                </a:prstTxWarp>
              </a:bodyPr>
              <a:lstStyle/>
              <a:p>
                <a:endParaRPr lang="en-US"/>
              </a:p>
            </p:txBody>
          </p:sp>
          <p:sp>
            <p:nvSpPr>
              <p:cNvPr id="51615" name="Freeform 612"/>
              <p:cNvSpPr>
                <a:spLocks noChangeAspect="1"/>
              </p:cNvSpPr>
              <p:nvPr/>
            </p:nvSpPr>
            <p:spPr bwMode="auto">
              <a:xfrm>
                <a:off x="902" y="3922"/>
                <a:ext cx="4" cy="2"/>
              </a:xfrm>
              <a:custGeom>
                <a:avLst/>
                <a:gdLst>
                  <a:gd name="T0" fmla="*/ 29 w 37"/>
                  <a:gd name="T1" fmla="*/ 15 h 15"/>
                  <a:gd name="T2" fmla="*/ 0 w 37"/>
                  <a:gd name="T3" fmla="*/ 15 h 15"/>
                  <a:gd name="T4" fmla="*/ 22 w 37"/>
                  <a:gd name="T5" fmla="*/ 0 h 15"/>
                  <a:gd name="T6" fmla="*/ 37 w 37"/>
                  <a:gd name="T7" fmla="*/ 0 h 15"/>
                  <a:gd name="T8" fmla="*/ 29 w 37"/>
                  <a:gd name="T9" fmla="*/ 15 h 15"/>
                  <a:gd name="T10" fmla="*/ 0 60000 65536"/>
                  <a:gd name="T11" fmla="*/ 0 60000 65536"/>
                  <a:gd name="T12" fmla="*/ 0 60000 65536"/>
                  <a:gd name="T13" fmla="*/ 0 60000 65536"/>
                  <a:gd name="T14" fmla="*/ 0 60000 65536"/>
                  <a:gd name="T15" fmla="*/ 0 w 37"/>
                  <a:gd name="T16" fmla="*/ 0 h 15"/>
                  <a:gd name="T17" fmla="*/ 37 w 37"/>
                  <a:gd name="T18" fmla="*/ 15 h 15"/>
                </a:gdLst>
                <a:ahLst/>
                <a:cxnLst>
                  <a:cxn ang="T10">
                    <a:pos x="T0" y="T1"/>
                  </a:cxn>
                  <a:cxn ang="T11">
                    <a:pos x="T2" y="T3"/>
                  </a:cxn>
                  <a:cxn ang="T12">
                    <a:pos x="T4" y="T5"/>
                  </a:cxn>
                  <a:cxn ang="T13">
                    <a:pos x="T6" y="T7"/>
                  </a:cxn>
                  <a:cxn ang="T14">
                    <a:pos x="T8" y="T9"/>
                  </a:cxn>
                </a:cxnLst>
                <a:rect l="T15" t="T16" r="T17" b="T18"/>
                <a:pathLst>
                  <a:path w="37" h="15">
                    <a:moveTo>
                      <a:pt x="29" y="15"/>
                    </a:moveTo>
                    <a:lnTo>
                      <a:pt x="0" y="15"/>
                    </a:lnTo>
                    <a:lnTo>
                      <a:pt x="22" y="0"/>
                    </a:lnTo>
                    <a:lnTo>
                      <a:pt x="37" y="0"/>
                    </a:lnTo>
                    <a:lnTo>
                      <a:pt x="29" y="15"/>
                    </a:lnTo>
                    <a:close/>
                  </a:path>
                </a:pathLst>
              </a:custGeom>
              <a:solidFill>
                <a:srgbClr val="79896C"/>
              </a:solidFill>
              <a:ln w="9525">
                <a:noFill/>
                <a:round/>
                <a:headEnd/>
                <a:tailEnd/>
              </a:ln>
            </p:spPr>
            <p:txBody>
              <a:bodyPr>
                <a:prstTxWarp prst="textNoShape">
                  <a:avLst/>
                </a:prstTxWarp>
              </a:bodyPr>
              <a:lstStyle/>
              <a:p>
                <a:endParaRPr lang="en-US"/>
              </a:p>
            </p:txBody>
          </p:sp>
          <p:sp>
            <p:nvSpPr>
              <p:cNvPr id="51616" name="Freeform 613"/>
              <p:cNvSpPr>
                <a:spLocks noChangeAspect="1"/>
              </p:cNvSpPr>
              <p:nvPr/>
            </p:nvSpPr>
            <p:spPr bwMode="auto">
              <a:xfrm>
                <a:off x="1204" y="3922"/>
                <a:ext cx="3" cy="3"/>
              </a:xfrm>
              <a:custGeom>
                <a:avLst/>
                <a:gdLst>
                  <a:gd name="T0" fmla="*/ 22 w 22"/>
                  <a:gd name="T1" fmla="*/ 0 h 21"/>
                  <a:gd name="T2" fmla="*/ 0 w 22"/>
                  <a:gd name="T3" fmla="*/ 21 h 21"/>
                  <a:gd name="T4" fmla="*/ 22 w 22"/>
                  <a:gd name="T5" fmla="*/ 0 h 21"/>
                  <a:gd name="T6" fmla="*/ 0 60000 65536"/>
                  <a:gd name="T7" fmla="*/ 0 60000 65536"/>
                  <a:gd name="T8" fmla="*/ 0 60000 65536"/>
                  <a:gd name="T9" fmla="*/ 0 w 22"/>
                  <a:gd name="T10" fmla="*/ 0 h 21"/>
                  <a:gd name="T11" fmla="*/ 22 w 22"/>
                  <a:gd name="T12" fmla="*/ 21 h 21"/>
                </a:gdLst>
                <a:ahLst/>
                <a:cxnLst>
                  <a:cxn ang="T6">
                    <a:pos x="T0" y="T1"/>
                  </a:cxn>
                  <a:cxn ang="T7">
                    <a:pos x="T2" y="T3"/>
                  </a:cxn>
                  <a:cxn ang="T8">
                    <a:pos x="T4" y="T5"/>
                  </a:cxn>
                </a:cxnLst>
                <a:rect l="T9" t="T10" r="T11" b="T12"/>
                <a:pathLst>
                  <a:path w="22" h="21">
                    <a:moveTo>
                      <a:pt x="22" y="0"/>
                    </a:moveTo>
                    <a:lnTo>
                      <a:pt x="0" y="21"/>
                    </a:lnTo>
                    <a:lnTo>
                      <a:pt x="22" y="0"/>
                    </a:lnTo>
                    <a:close/>
                  </a:path>
                </a:pathLst>
              </a:custGeom>
              <a:solidFill>
                <a:srgbClr val="79896C"/>
              </a:solidFill>
              <a:ln w="9525">
                <a:noFill/>
                <a:round/>
                <a:headEnd/>
                <a:tailEnd/>
              </a:ln>
            </p:spPr>
            <p:txBody>
              <a:bodyPr>
                <a:prstTxWarp prst="textNoShape">
                  <a:avLst/>
                </a:prstTxWarp>
              </a:bodyPr>
              <a:lstStyle/>
              <a:p>
                <a:endParaRPr lang="en-US"/>
              </a:p>
            </p:txBody>
          </p:sp>
          <p:sp>
            <p:nvSpPr>
              <p:cNvPr id="51617" name="Freeform 614"/>
              <p:cNvSpPr>
                <a:spLocks noChangeAspect="1"/>
              </p:cNvSpPr>
              <p:nvPr/>
            </p:nvSpPr>
            <p:spPr bwMode="auto">
              <a:xfrm>
                <a:off x="1498" y="3924"/>
                <a:ext cx="5" cy="1"/>
              </a:xfrm>
              <a:custGeom>
                <a:avLst/>
                <a:gdLst>
                  <a:gd name="T0" fmla="*/ 21 w 35"/>
                  <a:gd name="T1" fmla="*/ 0 h 6"/>
                  <a:gd name="T2" fmla="*/ 35 w 35"/>
                  <a:gd name="T3" fmla="*/ 6 h 6"/>
                  <a:gd name="T4" fmla="*/ 0 w 35"/>
                  <a:gd name="T5" fmla="*/ 0 h 6"/>
                  <a:gd name="T6" fmla="*/ 21 w 35"/>
                  <a:gd name="T7" fmla="*/ 0 h 6"/>
                  <a:gd name="T8" fmla="*/ 0 60000 65536"/>
                  <a:gd name="T9" fmla="*/ 0 60000 65536"/>
                  <a:gd name="T10" fmla="*/ 0 60000 65536"/>
                  <a:gd name="T11" fmla="*/ 0 60000 65536"/>
                  <a:gd name="T12" fmla="*/ 0 w 35"/>
                  <a:gd name="T13" fmla="*/ 0 h 6"/>
                  <a:gd name="T14" fmla="*/ 35 w 35"/>
                  <a:gd name="T15" fmla="*/ 6 h 6"/>
                </a:gdLst>
                <a:ahLst/>
                <a:cxnLst>
                  <a:cxn ang="T8">
                    <a:pos x="T0" y="T1"/>
                  </a:cxn>
                  <a:cxn ang="T9">
                    <a:pos x="T2" y="T3"/>
                  </a:cxn>
                  <a:cxn ang="T10">
                    <a:pos x="T4" y="T5"/>
                  </a:cxn>
                  <a:cxn ang="T11">
                    <a:pos x="T6" y="T7"/>
                  </a:cxn>
                </a:cxnLst>
                <a:rect l="T12" t="T13" r="T14" b="T15"/>
                <a:pathLst>
                  <a:path w="35" h="6">
                    <a:moveTo>
                      <a:pt x="21" y="0"/>
                    </a:moveTo>
                    <a:lnTo>
                      <a:pt x="35" y="6"/>
                    </a:lnTo>
                    <a:lnTo>
                      <a:pt x="0" y="0"/>
                    </a:lnTo>
                    <a:lnTo>
                      <a:pt x="21" y="0"/>
                    </a:lnTo>
                    <a:close/>
                  </a:path>
                </a:pathLst>
              </a:custGeom>
              <a:solidFill>
                <a:srgbClr val="79896C"/>
              </a:solidFill>
              <a:ln w="9525">
                <a:noFill/>
                <a:round/>
                <a:headEnd/>
                <a:tailEnd/>
              </a:ln>
            </p:spPr>
            <p:txBody>
              <a:bodyPr>
                <a:prstTxWarp prst="textNoShape">
                  <a:avLst/>
                </a:prstTxWarp>
              </a:bodyPr>
              <a:lstStyle/>
              <a:p>
                <a:endParaRPr lang="en-US"/>
              </a:p>
            </p:txBody>
          </p:sp>
          <p:sp>
            <p:nvSpPr>
              <p:cNvPr id="51618" name="Freeform 615"/>
              <p:cNvSpPr>
                <a:spLocks noChangeAspect="1"/>
              </p:cNvSpPr>
              <p:nvPr/>
            </p:nvSpPr>
            <p:spPr bwMode="auto">
              <a:xfrm>
                <a:off x="1619" y="3922"/>
                <a:ext cx="7" cy="9"/>
              </a:xfrm>
              <a:custGeom>
                <a:avLst/>
                <a:gdLst>
                  <a:gd name="T0" fmla="*/ 0 w 59"/>
                  <a:gd name="T1" fmla="*/ 66 h 66"/>
                  <a:gd name="T2" fmla="*/ 51 w 59"/>
                  <a:gd name="T3" fmla="*/ 0 h 66"/>
                  <a:gd name="T4" fmla="*/ 59 w 59"/>
                  <a:gd name="T5" fmla="*/ 0 h 66"/>
                  <a:gd name="T6" fmla="*/ 0 w 59"/>
                  <a:gd name="T7" fmla="*/ 66 h 66"/>
                  <a:gd name="T8" fmla="*/ 0 60000 65536"/>
                  <a:gd name="T9" fmla="*/ 0 60000 65536"/>
                  <a:gd name="T10" fmla="*/ 0 60000 65536"/>
                  <a:gd name="T11" fmla="*/ 0 60000 65536"/>
                  <a:gd name="T12" fmla="*/ 0 w 59"/>
                  <a:gd name="T13" fmla="*/ 0 h 66"/>
                  <a:gd name="T14" fmla="*/ 59 w 59"/>
                  <a:gd name="T15" fmla="*/ 66 h 66"/>
                </a:gdLst>
                <a:ahLst/>
                <a:cxnLst>
                  <a:cxn ang="T8">
                    <a:pos x="T0" y="T1"/>
                  </a:cxn>
                  <a:cxn ang="T9">
                    <a:pos x="T2" y="T3"/>
                  </a:cxn>
                  <a:cxn ang="T10">
                    <a:pos x="T4" y="T5"/>
                  </a:cxn>
                  <a:cxn ang="T11">
                    <a:pos x="T6" y="T7"/>
                  </a:cxn>
                </a:cxnLst>
                <a:rect l="T12" t="T13" r="T14" b="T15"/>
                <a:pathLst>
                  <a:path w="59" h="66">
                    <a:moveTo>
                      <a:pt x="0" y="66"/>
                    </a:moveTo>
                    <a:lnTo>
                      <a:pt x="51" y="0"/>
                    </a:lnTo>
                    <a:lnTo>
                      <a:pt x="59" y="0"/>
                    </a:lnTo>
                    <a:lnTo>
                      <a:pt x="0" y="66"/>
                    </a:lnTo>
                    <a:close/>
                  </a:path>
                </a:pathLst>
              </a:custGeom>
              <a:solidFill>
                <a:srgbClr val="79896C"/>
              </a:solidFill>
              <a:ln w="9525">
                <a:noFill/>
                <a:round/>
                <a:headEnd/>
                <a:tailEnd/>
              </a:ln>
            </p:spPr>
            <p:txBody>
              <a:bodyPr>
                <a:prstTxWarp prst="textNoShape">
                  <a:avLst/>
                </a:prstTxWarp>
              </a:bodyPr>
              <a:lstStyle/>
              <a:p>
                <a:endParaRPr lang="en-US"/>
              </a:p>
            </p:txBody>
          </p:sp>
          <p:sp>
            <p:nvSpPr>
              <p:cNvPr id="51619" name="Freeform 616"/>
              <p:cNvSpPr>
                <a:spLocks noChangeAspect="1"/>
              </p:cNvSpPr>
              <p:nvPr/>
            </p:nvSpPr>
            <p:spPr bwMode="auto">
              <a:xfrm>
                <a:off x="1483" y="3924"/>
                <a:ext cx="4" cy="1"/>
              </a:xfrm>
              <a:custGeom>
                <a:avLst/>
                <a:gdLst>
                  <a:gd name="T0" fmla="*/ 0 w 29"/>
                  <a:gd name="T1" fmla="*/ 0 h 1"/>
                  <a:gd name="T2" fmla="*/ 29 w 29"/>
                  <a:gd name="T3" fmla="*/ 0 h 1"/>
                  <a:gd name="T4" fmla="*/ 0 w 29"/>
                  <a:gd name="T5" fmla="*/ 0 h 1"/>
                  <a:gd name="T6" fmla="*/ 0 60000 65536"/>
                  <a:gd name="T7" fmla="*/ 0 60000 65536"/>
                  <a:gd name="T8" fmla="*/ 0 60000 65536"/>
                  <a:gd name="T9" fmla="*/ 0 w 29"/>
                  <a:gd name="T10" fmla="*/ 0 h 1"/>
                  <a:gd name="T11" fmla="*/ 29 w 29"/>
                  <a:gd name="T12" fmla="*/ 1 h 1"/>
                </a:gdLst>
                <a:ahLst/>
                <a:cxnLst>
                  <a:cxn ang="T6">
                    <a:pos x="T0" y="T1"/>
                  </a:cxn>
                  <a:cxn ang="T7">
                    <a:pos x="T2" y="T3"/>
                  </a:cxn>
                  <a:cxn ang="T8">
                    <a:pos x="T4" y="T5"/>
                  </a:cxn>
                </a:cxnLst>
                <a:rect l="T9" t="T10" r="T11" b="T12"/>
                <a:pathLst>
                  <a:path w="29" h="1">
                    <a:moveTo>
                      <a:pt x="0" y="0"/>
                    </a:moveTo>
                    <a:lnTo>
                      <a:pt x="29" y="0"/>
                    </a:lnTo>
                    <a:lnTo>
                      <a:pt x="0" y="0"/>
                    </a:lnTo>
                    <a:close/>
                  </a:path>
                </a:pathLst>
              </a:custGeom>
              <a:solidFill>
                <a:srgbClr val="79896C"/>
              </a:solidFill>
              <a:ln w="9525">
                <a:noFill/>
                <a:round/>
                <a:headEnd/>
                <a:tailEnd/>
              </a:ln>
            </p:spPr>
            <p:txBody>
              <a:bodyPr>
                <a:prstTxWarp prst="textNoShape">
                  <a:avLst/>
                </a:prstTxWarp>
              </a:bodyPr>
              <a:lstStyle/>
              <a:p>
                <a:endParaRPr lang="en-US"/>
              </a:p>
            </p:txBody>
          </p:sp>
          <p:sp>
            <p:nvSpPr>
              <p:cNvPr id="51620" name="Freeform 617"/>
              <p:cNvSpPr>
                <a:spLocks noChangeAspect="1"/>
              </p:cNvSpPr>
              <p:nvPr/>
            </p:nvSpPr>
            <p:spPr bwMode="auto">
              <a:xfrm>
                <a:off x="1089" y="3925"/>
                <a:ext cx="7" cy="6"/>
              </a:xfrm>
              <a:custGeom>
                <a:avLst/>
                <a:gdLst>
                  <a:gd name="T0" fmla="*/ 0 w 58"/>
                  <a:gd name="T1" fmla="*/ 45 h 45"/>
                  <a:gd name="T2" fmla="*/ 58 w 58"/>
                  <a:gd name="T3" fmla="*/ 0 h 45"/>
                  <a:gd name="T4" fmla="*/ 44 w 58"/>
                  <a:gd name="T5" fmla="*/ 45 h 45"/>
                  <a:gd name="T6" fmla="*/ 0 w 58"/>
                  <a:gd name="T7" fmla="*/ 45 h 45"/>
                  <a:gd name="T8" fmla="*/ 0 60000 65536"/>
                  <a:gd name="T9" fmla="*/ 0 60000 65536"/>
                  <a:gd name="T10" fmla="*/ 0 60000 65536"/>
                  <a:gd name="T11" fmla="*/ 0 60000 65536"/>
                  <a:gd name="T12" fmla="*/ 0 w 58"/>
                  <a:gd name="T13" fmla="*/ 0 h 45"/>
                  <a:gd name="T14" fmla="*/ 58 w 58"/>
                  <a:gd name="T15" fmla="*/ 45 h 45"/>
                </a:gdLst>
                <a:ahLst/>
                <a:cxnLst>
                  <a:cxn ang="T8">
                    <a:pos x="T0" y="T1"/>
                  </a:cxn>
                  <a:cxn ang="T9">
                    <a:pos x="T2" y="T3"/>
                  </a:cxn>
                  <a:cxn ang="T10">
                    <a:pos x="T4" y="T5"/>
                  </a:cxn>
                  <a:cxn ang="T11">
                    <a:pos x="T6" y="T7"/>
                  </a:cxn>
                </a:cxnLst>
                <a:rect l="T12" t="T13" r="T14" b="T15"/>
                <a:pathLst>
                  <a:path w="58" h="45">
                    <a:moveTo>
                      <a:pt x="0" y="45"/>
                    </a:moveTo>
                    <a:lnTo>
                      <a:pt x="58" y="0"/>
                    </a:lnTo>
                    <a:lnTo>
                      <a:pt x="44" y="45"/>
                    </a:lnTo>
                    <a:lnTo>
                      <a:pt x="0" y="45"/>
                    </a:lnTo>
                    <a:close/>
                  </a:path>
                </a:pathLst>
              </a:custGeom>
              <a:solidFill>
                <a:srgbClr val="79896C"/>
              </a:solidFill>
              <a:ln w="9525">
                <a:noFill/>
                <a:round/>
                <a:headEnd/>
                <a:tailEnd/>
              </a:ln>
            </p:spPr>
            <p:txBody>
              <a:bodyPr>
                <a:prstTxWarp prst="textNoShape">
                  <a:avLst/>
                </a:prstTxWarp>
              </a:bodyPr>
              <a:lstStyle/>
              <a:p>
                <a:endParaRPr lang="en-US"/>
              </a:p>
            </p:txBody>
          </p:sp>
          <p:sp>
            <p:nvSpPr>
              <p:cNvPr id="51621" name="Freeform 618"/>
              <p:cNvSpPr>
                <a:spLocks noChangeAspect="1"/>
              </p:cNvSpPr>
              <p:nvPr/>
            </p:nvSpPr>
            <p:spPr bwMode="auto">
              <a:xfrm>
                <a:off x="1175" y="3928"/>
                <a:ext cx="6" cy="3"/>
              </a:xfrm>
              <a:custGeom>
                <a:avLst/>
                <a:gdLst>
                  <a:gd name="T0" fmla="*/ 29 w 44"/>
                  <a:gd name="T1" fmla="*/ 14 h 22"/>
                  <a:gd name="T2" fmla="*/ 29 w 44"/>
                  <a:gd name="T3" fmla="*/ 22 h 22"/>
                  <a:gd name="T4" fmla="*/ 0 w 44"/>
                  <a:gd name="T5" fmla="*/ 22 h 22"/>
                  <a:gd name="T6" fmla="*/ 21 w 44"/>
                  <a:gd name="T7" fmla="*/ 0 h 22"/>
                  <a:gd name="T8" fmla="*/ 44 w 44"/>
                  <a:gd name="T9" fmla="*/ 0 h 22"/>
                  <a:gd name="T10" fmla="*/ 29 w 44"/>
                  <a:gd name="T11" fmla="*/ 14 h 22"/>
                  <a:gd name="T12" fmla="*/ 0 60000 65536"/>
                  <a:gd name="T13" fmla="*/ 0 60000 65536"/>
                  <a:gd name="T14" fmla="*/ 0 60000 65536"/>
                  <a:gd name="T15" fmla="*/ 0 60000 65536"/>
                  <a:gd name="T16" fmla="*/ 0 60000 65536"/>
                  <a:gd name="T17" fmla="*/ 0 60000 65536"/>
                  <a:gd name="T18" fmla="*/ 0 w 44"/>
                  <a:gd name="T19" fmla="*/ 0 h 22"/>
                  <a:gd name="T20" fmla="*/ 44 w 44"/>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44" h="22">
                    <a:moveTo>
                      <a:pt x="29" y="14"/>
                    </a:moveTo>
                    <a:lnTo>
                      <a:pt x="29" y="22"/>
                    </a:lnTo>
                    <a:lnTo>
                      <a:pt x="0" y="22"/>
                    </a:lnTo>
                    <a:lnTo>
                      <a:pt x="21" y="0"/>
                    </a:lnTo>
                    <a:lnTo>
                      <a:pt x="44" y="0"/>
                    </a:lnTo>
                    <a:lnTo>
                      <a:pt x="29" y="14"/>
                    </a:lnTo>
                    <a:close/>
                  </a:path>
                </a:pathLst>
              </a:custGeom>
              <a:solidFill>
                <a:srgbClr val="79896C"/>
              </a:solidFill>
              <a:ln w="9525">
                <a:noFill/>
                <a:round/>
                <a:headEnd/>
                <a:tailEnd/>
              </a:ln>
            </p:spPr>
            <p:txBody>
              <a:bodyPr>
                <a:prstTxWarp prst="textNoShape">
                  <a:avLst/>
                </a:prstTxWarp>
              </a:bodyPr>
              <a:lstStyle/>
              <a:p>
                <a:endParaRPr lang="en-US"/>
              </a:p>
            </p:txBody>
          </p:sp>
          <p:sp>
            <p:nvSpPr>
              <p:cNvPr id="51622" name="Freeform 619"/>
              <p:cNvSpPr>
                <a:spLocks noChangeAspect="1"/>
              </p:cNvSpPr>
              <p:nvPr/>
            </p:nvSpPr>
            <p:spPr bwMode="auto">
              <a:xfrm>
                <a:off x="1062" y="3930"/>
                <a:ext cx="6" cy="3"/>
              </a:xfrm>
              <a:custGeom>
                <a:avLst/>
                <a:gdLst>
                  <a:gd name="T0" fmla="*/ 45 w 45"/>
                  <a:gd name="T1" fmla="*/ 0 h 29"/>
                  <a:gd name="T2" fmla="*/ 0 w 45"/>
                  <a:gd name="T3" fmla="*/ 29 h 29"/>
                  <a:gd name="T4" fmla="*/ 45 w 45"/>
                  <a:gd name="T5" fmla="*/ 0 h 29"/>
                  <a:gd name="T6" fmla="*/ 0 60000 65536"/>
                  <a:gd name="T7" fmla="*/ 0 60000 65536"/>
                  <a:gd name="T8" fmla="*/ 0 60000 65536"/>
                  <a:gd name="T9" fmla="*/ 0 w 45"/>
                  <a:gd name="T10" fmla="*/ 0 h 29"/>
                  <a:gd name="T11" fmla="*/ 45 w 45"/>
                  <a:gd name="T12" fmla="*/ 29 h 29"/>
                </a:gdLst>
                <a:ahLst/>
                <a:cxnLst>
                  <a:cxn ang="T6">
                    <a:pos x="T0" y="T1"/>
                  </a:cxn>
                  <a:cxn ang="T7">
                    <a:pos x="T2" y="T3"/>
                  </a:cxn>
                  <a:cxn ang="T8">
                    <a:pos x="T4" y="T5"/>
                  </a:cxn>
                </a:cxnLst>
                <a:rect l="T9" t="T10" r="T11" b="T12"/>
                <a:pathLst>
                  <a:path w="45" h="29">
                    <a:moveTo>
                      <a:pt x="45" y="0"/>
                    </a:moveTo>
                    <a:lnTo>
                      <a:pt x="0" y="29"/>
                    </a:lnTo>
                    <a:lnTo>
                      <a:pt x="45" y="0"/>
                    </a:lnTo>
                    <a:close/>
                  </a:path>
                </a:pathLst>
              </a:custGeom>
              <a:solidFill>
                <a:srgbClr val="79896C"/>
              </a:solidFill>
              <a:ln w="9525">
                <a:noFill/>
                <a:round/>
                <a:headEnd/>
                <a:tailEnd/>
              </a:ln>
            </p:spPr>
            <p:txBody>
              <a:bodyPr>
                <a:prstTxWarp prst="textNoShape">
                  <a:avLst/>
                </a:prstTxWarp>
              </a:bodyPr>
              <a:lstStyle/>
              <a:p>
                <a:endParaRPr lang="en-US"/>
              </a:p>
            </p:txBody>
          </p:sp>
          <p:sp>
            <p:nvSpPr>
              <p:cNvPr id="51623" name="Freeform 620"/>
              <p:cNvSpPr>
                <a:spLocks noChangeAspect="1"/>
              </p:cNvSpPr>
              <p:nvPr/>
            </p:nvSpPr>
            <p:spPr bwMode="auto">
              <a:xfrm>
                <a:off x="1129" y="3930"/>
                <a:ext cx="13" cy="6"/>
              </a:xfrm>
              <a:custGeom>
                <a:avLst/>
                <a:gdLst>
                  <a:gd name="T0" fmla="*/ 0 w 110"/>
                  <a:gd name="T1" fmla="*/ 51 h 51"/>
                  <a:gd name="T2" fmla="*/ 110 w 110"/>
                  <a:gd name="T3" fmla="*/ 0 h 51"/>
                  <a:gd name="T4" fmla="*/ 59 w 110"/>
                  <a:gd name="T5" fmla="*/ 51 h 51"/>
                  <a:gd name="T6" fmla="*/ 0 w 110"/>
                  <a:gd name="T7" fmla="*/ 51 h 51"/>
                  <a:gd name="T8" fmla="*/ 0 60000 65536"/>
                  <a:gd name="T9" fmla="*/ 0 60000 65536"/>
                  <a:gd name="T10" fmla="*/ 0 60000 65536"/>
                  <a:gd name="T11" fmla="*/ 0 60000 65536"/>
                  <a:gd name="T12" fmla="*/ 0 w 110"/>
                  <a:gd name="T13" fmla="*/ 0 h 51"/>
                  <a:gd name="T14" fmla="*/ 110 w 110"/>
                  <a:gd name="T15" fmla="*/ 51 h 51"/>
                </a:gdLst>
                <a:ahLst/>
                <a:cxnLst>
                  <a:cxn ang="T8">
                    <a:pos x="T0" y="T1"/>
                  </a:cxn>
                  <a:cxn ang="T9">
                    <a:pos x="T2" y="T3"/>
                  </a:cxn>
                  <a:cxn ang="T10">
                    <a:pos x="T4" y="T5"/>
                  </a:cxn>
                  <a:cxn ang="T11">
                    <a:pos x="T6" y="T7"/>
                  </a:cxn>
                </a:cxnLst>
                <a:rect l="T12" t="T13" r="T14" b="T15"/>
                <a:pathLst>
                  <a:path w="110" h="51">
                    <a:moveTo>
                      <a:pt x="0" y="51"/>
                    </a:moveTo>
                    <a:lnTo>
                      <a:pt x="110" y="0"/>
                    </a:lnTo>
                    <a:lnTo>
                      <a:pt x="59" y="51"/>
                    </a:lnTo>
                    <a:lnTo>
                      <a:pt x="0" y="51"/>
                    </a:lnTo>
                    <a:close/>
                  </a:path>
                </a:pathLst>
              </a:custGeom>
              <a:solidFill>
                <a:srgbClr val="79896C"/>
              </a:solidFill>
              <a:ln w="9525">
                <a:noFill/>
                <a:round/>
                <a:headEnd/>
                <a:tailEnd/>
              </a:ln>
            </p:spPr>
            <p:txBody>
              <a:bodyPr>
                <a:prstTxWarp prst="textNoShape">
                  <a:avLst/>
                </a:prstTxWarp>
              </a:bodyPr>
              <a:lstStyle/>
              <a:p>
                <a:endParaRPr lang="en-US"/>
              </a:p>
            </p:txBody>
          </p:sp>
          <p:sp>
            <p:nvSpPr>
              <p:cNvPr id="51624" name="Freeform 621"/>
              <p:cNvSpPr>
                <a:spLocks noChangeAspect="1"/>
              </p:cNvSpPr>
              <p:nvPr/>
            </p:nvSpPr>
            <p:spPr bwMode="auto">
              <a:xfrm>
                <a:off x="1158" y="3930"/>
                <a:ext cx="5" cy="3"/>
              </a:xfrm>
              <a:custGeom>
                <a:avLst/>
                <a:gdLst>
                  <a:gd name="T0" fmla="*/ 37 w 44"/>
                  <a:gd name="T1" fmla="*/ 29 h 29"/>
                  <a:gd name="T2" fmla="*/ 0 w 44"/>
                  <a:gd name="T3" fmla="*/ 29 h 29"/>
                  <a:gd name="T4" fmla="*/ 44 w 44"/>
                  <a:gd name="T5" fmla="*/ 0 h 29"/>
                  <a:gd name="T6" fmla="*/ 44 w 44"/>
                  <a:gd name="T7" fmla="*/ 22 h 29"/>
                  <a:gd name="T8" fmla="*/ 37 w 44"/>
                  <a:gd name="T9" fmla="*/ 29 h 29"/>
                  <a:gd name="T10" fmla="*/ 0 60000 65536"/>
                  <a:gd name="T11" fmla="*/ 0 60000 65536"/>
                  <a:gd name="T12" fmla="*/ 0 60000 65536"/>
                  <a:gd name="T13" fmla="*/ 0 60000 65536"/>
                  <a:gd name="T14" fmla="*/ 0 60000 65536"/>
                  <a:gd name="T15" fmla="*/ 0 w 44"/>
                  <a:gd name="T16" fmla="*/ 0 h 29"/>
                  <a:gd name="T17" fmla="*/ 44 w 44"/>
                  <a:gd name="T18" fmla="*/ 29 h 29"/>
                </a:gdLst>
                <a:ahLst/>
                <a:cxnLst>
                  <a:cxn ang="T10">
                    <a:pos x="T0" y="T1"/>
                  </a:cxn>
                  <a:cxn ang="T11">
                    <a:pos x="T2" y="T3"/>
                  </a:cxn>
                  <a:cxn ang="T12">
                    <a:pos x="T4" y="T5"/>
                  </a:cxn>
                  <a:cxn ang="T13">
                    <a:pos x="T6" y="T7"/>
                  </a:cxn>
                  <a:cxn ang="T14">
                    <a:pos x="T8" y="T9"/>
                  </a:cxn>
                </a:cxnLst>
                <a:rect l="T15" t="T16" r="T17" b="T18"/>
                <a:pathLst>
                  <a:path w="44" h="29">
                    <a:moveTo>
                      <a:pt x="37" y="29"/>
                    </a:moveTo>
                    <a:lnTo>
                      <a:pt x="0" y="29"/>
                    </a:lnTo>
                    <a:lnTo>
                      <a:pt x="44" y="0"/>
                    </a:lnTo>
                    <a:lnTo>
                      <a:pt x="44" y="22"/>
                    </a:lnTo>
                    <a:lnTo>
                      <a:pt x="37" y="29"/>
                    </a:lnTo>
                    <a:close/>
                  </a:path>
                </a:pathLst>
              </a:custGeom>
              <a:solidFill>
                <a:srgbClr val="79896C"/>
              </a:solidFill>
              <a:ln w="9525">
                <a:noFill/>
                <a:round/>
                <a:headEnd/>
                <a:tailEnd/>
              </a:ln>
            </p:spPr>
            <p:txBody>
              <a:bodyPr>
                <a:prstTxWarp prst="textNoShape">
                  <a:avLst/>
                </a:prstTxWarp>
              </a:bodyPr>
              <a:lstStyle/>
              <a:p>
                <a:endParaRPr lang="en-US"/>
              </a:p>
            </p:txBody>
          </p:sp>
          <p:sp>
            <p:nvSpPr>
              <p:cNvPr id="51625" name="Freeform 622"/>
              <p:cNvSpPr>
                <a:spLocks noChangeAspect="1"/>
              </p:cNvSpPr>
              <p:nvPr/>
            </p:nvSpPr>
            <p:spPr bwMode="auto">
              <a:xfrm>
                <a:off x="879" y="3931"/>
                <a:ext cx="9" cy="5"/>
              </a:xfrm>
              <a:custGeom>
                <a:avLst/>
                <a:gdLst>
                  <a:gd name="T0" fmla="*/ 29 w 73"/>
                  <a:gd name="T1" fmla="*/ 43 h 43"/>
                  <a:gd name="T2" fmla="*/ 0 w 73"/>
                  <a:gd name="T3" fmla="*/ 43 h 43"/>
                  <a:gd name="T4" fmla="*/ 65 w 73"/>
                  <a:gd name="T5" fmla="*/ 0 h 43"/>
                  <a:gd name="T6" fmla="*/ 73 w 73"/>
                  <a:gd name="T7" fmla="*/ 14 h 43"/>
                  <a:gd name="T8" fmla="*/ 29 w 73"/>
                  <a:gd name="T9" fmla="*/ 43 h 43"/>
                  <a:gd name="T10" fmla="*/ 0 60000 65536"/>
                  <a:gd name="T11" fmla="*/ 0 60000 65536"/>
                  <a:gd name="T12" fmla="*/ 0 60000 65536"/>
                  <a:gd name="T13" fmla="*/ 0 60000 65536"/>
                  <a:gd name="T14" fmla="*/ 0 60000 65536"/>
                  <a:gd name="T15" fmla="*/ 0 w 73"/>
                  <a:gd name="T16" fmla="*/ 0 h 43"/>
                  <a:gd name="T17" fmla="*/ 73 w 73"/>
                  <a:gd name="T18" fmla="*/ 43 h 43"/>
                </a:gdLst>
                <a:ahLst/>
                <a:cxnLst>
                  <a:cxn ang="T10">
                    <a:pos x="T0" y="T1"/>
                  </a:cxn>
                  <a:cxn ang="T11">
                    <a:pos x="T2" y="T3"/>
                  </a:cxn>
                  <a:cxn ang="T12">
                    <a:pos x="T4" y="T5"/>
                  </a:cxn>
                  <a:cxn ang="T13">
                    <a:pos x="T6" y="T7"/>
                  </a:cxn>
                  <a:cxn ang="T14">
                    <a:pos x="T8" y="T9"/>
                  </a:cxn>
                </a:cxnLst>
                <a:rect l="T15" t="T16" r="T17" b="T18"/>
                <a:pathLst>
                  <a:path w="73" h="43">
                    <a:moveTo>
                      <a:pt x="29" y="43"/>
                    </a:moveTo>
                    <a:lnTo>
                      <a:pt x="0" y="43"/>
                    </a:lnTo>
                    <a:lnTo>
                      <a:pt x="65" y="0"/>
                    </a:lnTo>
                    <a:lnTo>
                      <a:pt x="73" y="14"/>
                    </a:lnTo>
                    <a:lnTo>
                      <a:pt x="29" y="43"/>
                    </a:lnTo>
                    <a:close/>
                  </a:path>
                </a:pathLst>
              </a:custGeom>
              <a:solidFill>
                <a:srgbClr val="79896C"/>
              </a:solidFill>
              <a:ln w="9525">
                <a:noFill/>
                <a:round/>
                <a:headEnd/>
                <a:tailEnd/>
              </a:ln>
            </p:spPr>
            <p:txBody>
              <a:bodyPr>
                <a:prstTxWarp prst="textNoShape">
                  <a:avLst/>
                </a:prstTxWarp>
              </a:bodyPr>
              <a:lstStyle/>
              <a:p>
                <a:endParaRPr lang="en-US"/>
              </a:p>
            </p:txBody>
          </p:sp>
          <p:sp>
            <p:nvSpPr>
              <p:cNvPr id="51626" name="Freeform 623"/>
              <p:cNvSpPr>
                <a:spLocks noChangeAspect="1"/>
              </p:cNvSpPr>
              <p:nvPr/>
            </p:nvSpPr>
            <p:spPr bwMode="auto">
              <a:xfrm>
                <a:off x="1625" y="3931"/>
                <a:ext cx="6" cy="2"/>
              </a:xfrm>
              <a:custGeom>
                <a:avLst/>
                <a:gdLst>
                  <a:gd name="T0" fmla="*/ 22 w 44"/>
                  <a:gd name="T1" fmla="*/ 21 h 21"/>
                  <a:gd name="T2" fmla="*/ 0 w 44"/>
                  <a:gd name="T3" fmla="*/ 21 h 21"/>
                  <a:gd name="T4" fmla="*/ 22 w 44"/>
                  <a:gd name="T5" fmla="*/ 0 h 21"/>
                  <a:gd name="T6" fmla="*/ 44 w 44"/>
                  <a:gd name="T7" fmla="*/ 0 h 21"/>
                  <a:gd name="T8" fmla="*/ 22 w 44"/>
                  <a:gd name="T9" fmla="*/ 21 h 21"/>
                  <a:gd name="T10" fmla="*/ 0 60000 65536"/>
                  <a:gd name="T11" fmla="*/ 0 60000 65536"/>
                  <a:gd name="T12" fmla="*/ 0 60000 65536"/>
                  <a:gd name="T13" fmla="*/ 0 60000 65536"/>
                  <a:gd name="T14" fmla="*/ 0 60000 65536"/>
                  <a:gd name="T15" fmla="*/ 0 w 44"/>
                  <a:gd name="T16" fmla="*/ 0 h 21"/>
                  <a:gd name="T17" fmla="*/ 44 w 44"/>
                  <a:gd name="T18" fmla="*/ 21 h 21"/>
                </a:gdLst>
                <a:ahLst/>
                <a:cxnLst>
                  <a:cxn ang="T10">
                    <a:pos x="T0" y="T1"/>
                  </a:cxn>
                  <a:cxn ang="T11">
                    <a:pos x="T2" y="T3"/>
                  </a:cxn>
                  <a:cxn ang="T12">
                    <a:pos x="T4" y="T5"/>
                  </a:cxn>
                  <a:cxn ang="T13">
                    <a:pos x="T6" y="T7"/>
                  </a:cxn>
                  <a:cxn ang="T14">
                    <a:pos x="T8" y="T9"/>
                  </a:cxn>
                </a:cxnLst>
                <a:rect l="T15" t="T16" r="T17" b="T18"/>
                <a:pathLst>
                  <a:path w="44" h="21">
                    <a:moveTo>
                      <a:pt x="22" y="21"/>
                    </a:moveTo>
                    <a:lnTo>
                      <a:pt x="0" y="21"/>
                    </a:lnTo>
                    <a:lnTo>
                      <a:pt x="22" y="0"/>
                    </a:lnTo>
                    <a:lnTo>
                      <a:pt x="44" y="0"/>
                    </a:lnTo>
                    <a:lnTo>
                      <a:pt x="22" y="21"/>
                    </a:lnTo>
                    <a:close/>
                  </a:path>
                </a:pathLst>
              </a:custGeom>
              <a:solidFill>
                <a:srgbClr val="79896C"/>
              </a:solidFill>
              <a:ln w="9525">
                <a:noFill/>
                <a:round/>
                <a:headEnd/>
                <a:tailEnd/>
              </a:ln>
            </p:spPr>
            <p:txBody>
              <a:bodyPr>
                <a:prstTxWarp prst="textNoShape">
                  <a:avLst/>
                </a:prstTxWarp>
              </a:bodyPr>
              <a:lstStyle/>
              <a:p>
                <a:endParaRPr lang="en-US"/>
              </a:p>
            </p:txBody>
          </p:sp>
          <p:sp>
            <p:nvSpPr>
              <p:cNvPr id="51627" name="Freeform 624"/>
              <p:cNvSpPr>
                <a:spLocks noChangeAspect="1"/>
              </p:cNvSpPr>
              <p:nvPr/>
            </p:nvSpPr>
            <p:spPr bwMode="auto">
              <a:xfrm>
                <a:off x="1610" y="3932"/>
                <a:ext cx="1" cy="4"/>
              </a:xfrm>
              <a:custGeom>
                <a:avLst/>
                <a:gdLst>
                  <a:gd name="T0" fmla="*/ 8 w 8"/>
                  <a:gd name="T1" fmla="*/ 0 h 29"/>
                  <a:gd name="T2" fmla="*/ 0 w 8"/>
                  <a:gd name="T3" fmla="*/ 29 h 29"/>
                  <a:gd name="T4" fmla="*/ 8 w 8"/>
                  <a:gd name="T5" fmla="*/ 0 h 29"/>
                  <a:gd name="T6" fmla="*/ 0 60000 65536"/>
                  <a:gd name="T7" fmla="*/ 0 60000 65536"/>
                  <a:gd name="T8" fmla="*/ 0 60000 65536"/>
                  <a:gd name="T9" fmla="*/ 0 w 8"/>
                  <a:gd name="T10" fmla="*/ 0 h 29"/>
                  <a:gd name="T11" fmla="*/ 8 w 8"/>
                  <a:gd name="T12" fmla="*/ 29 h 29"/>
                </a:gdLst>
                <a:ahLst/>
                <a:cxnLst>
                  <a:cxn ang="T6">
                    <a:pos x="T0" y="T1"/>
                  </a:cxn>
                  <a:cxn ang="T7">
                    <a:pos x="T2" y="T3"/>
                  </a:cxn>
                  <a:cxn ang="T8">
                    <a:pos x="T4" y="T5"/>
                  </a:cxn>
                </a:cxnLst>
                <a:rect l="T9" t="T10" r="T11" b="T12"/>
                <a:pathLst>
                  <a:path w="8" h="29">
                    <a:moveTo>
                      <a:pt x="8" y="0"/>
                    </a:moveTo>
                    <a:lnTo>
                      <a:pt x="0" y="29"/>
                    </a:lnTo>
                    <a:lnTo>
                      <a:pt x="8" y="0"/>
                    </a:lnTo>
                    <a:close/>
                  </a:path>
                </a:pathLst>
              </a:custGeom>
              <a:solidFill>
                <a:srgbClr val="79896C"/>
              </a:solidFill>
              <a:ln w="9525">
                <a:noFill/>
                <a:round/>
                <a:headEnd/>
                <a:tailEnd/>
              </a:ln>
            </p:spPr>
            <p:txBody>
              <a:bodyPr>
                <a:prstTxWarp prst="textNoShape">
                  <a:avLst/>
                </a:prstTxWarp>
              </a:bodyPr>
              <a:lstStyle/>
              <a:p>
                <a:endParaRPr lang="en-US"/>
              </a:p>
            </p:txBody>
          </p:sp>
          <p:sp>
            <p:nvSpPr>
              <p:cNvPr id="51628" name="Freeform 625"/>
              <p:cNvSpPr>
                <a:spLocks noChangeAspect="1"/>
              </p:cNvSpPr>
              <p:nvPr/>
            </p:nvSpPr>
            <p:spPr bwMode="auto">
              <a:xfrm>
                <a:off x="2151" y="3932"/>
                <a:ext cx="21" cy="25"/>
              </a:xfrm>
              <a:custGeom>
                <a:avLst/>
                <a:gdLst>
                  <a:gd name="T0" fmla="*/ 146 w 168"/>
                  <a:gd name="T1" fmla="*/ 58 h 197"/>
                  <a:gd name="T2" fmla="*/ 51 w 168"/>
                  <a:gd name="T3" fmla="*/ 109 h 197"/>
                  <a:gd name="T4" fmla="*/ 0 w 168"/>
                  <a:gd name="T5" fmla="*/ 197 h 197"/>
                  <a:gd name="T6" fmla="*/ 0 w 168"/>
                  <a:gd name="T7" fmla="*/ 102 h 197"/>
                  <a:gd name="T8" fmla="*/ 88 w 168"/>
                  <a:gd name="T9" fmla="*/ 15 h 197"/>
                  <a:gd name="T10" fmla="*/ 139 w 168"/>
                  <a:gd name="T11" fmla="*/ 0 h 197"/>
                  <a:gd name="T12" fmla="*/ 168 w 168"/>
                  <a:gd name="T13" fmla="*/ 0 h 197"/>
                  <a:gd name="T14" fmla="*/ 146 w 168"/>
                  <a:gd name="T15" fmla="*/ 58 h 197"/>
                  <a:gd name="T16" fmla="*/ 0 60000 65536"/>
                  <a:gd name="T17" fmla="*/ 0 60000 65536"/>
                  <a:gd name="T18" fmla="*/ 0 60000 65536"/>
                  <a:gd name="T19" fmla="*/ 0 60000 65536"/>
                  <a:gd name="T20" fmla="*/ 0 60000 65536"/>
                  <a:gd name="T21" fmla="*/ 0 60000 65536"/>
                  <a:gd name="T22" fmla="*/ 0 60000 65536"/>
                  <a:gd name="T23" fmla="*/ 0 60000 65536"/>
                  <a:gd name="T24" fmla="*/ 0 w 168"/>
                  <a:gd name="T25" fmla="*/ 0 h 197"/>
                  <a:gd name="T26" fmla="*/ 168 w 168"/>
                  <a:gd name="T27" fmla="*/ 197 h 19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68" h="197">
                    <a:moveTo>
                      <a:pt x="146" y="58"/>
                    </a:moveTo>
                    <a:lnTo>
                      <a:pt x="51" y="109"/>
                    </a:lnTo>
                    <a:lnTo>
                      <a:pt x="0" y="197"/>
                    </a:lnTo>
                    <a:lnTo>
                      <a:pt x="0" y="102"/>
                    </a:lnTo>
                    <a:lnTo>
                      <a:pt x="88" y="15"/>
                    </a:lnTo>
                    <a:lnTo>
                      <a:pt x="139" y="0"/>
                    </a:lnTo>
                    <a:lnTo>
                      <a:pt x="168" y="0"/>
                    </a:lnTo>
                    <a:lnTo>
                      <a:pt x="146" y="58"/>
                    </a:lnTo>
                    <a:close/>
                  </a:path>
                </a:pathLst>
              </a:custGeom>
              <a:solidFill>
                <a:srgbClr val="79896C"/>
              </a:solidFill>
              <a:ln w="9525">
                <a:noFill/>
                <a:round/>
                <a:headEnd/>
                <a:tailEnd/>
              </a:ln>
            </p:spPr>
            <p:txBody>
              <a:bodyPr>
                <a:prstTxWarp prst="textNoShape">
                  <a:avLst/>
                </a:prstTxWarp>
              </a:bodyPr>
              <a:lstStyle/>
              <a:p>
                <a:endParaRPr lang="en-US"/>
              </a:p>
            </p:txBody>
          </p:sp>
          <p:sp>
            <p:nvSpPr>
              <p:cNvPr id="51629" name="Freeform 626"/>
              <p:cNvSpPr>
                <a:spLocks noChangeAspect="1"/>
              </p:cNvSpPr>
              <p:nvPr/>
            </p:nvSpPr>
            <p:spPr bwMode="auto">
              <a:xfrm>
                <a:off x="938" y="3933"/>
                <a:ext cx="7" cy="3"/>
              </a:xfrm>
              <a:custGeom>
                <a:avLst/>
                <a:gdLst>
                  <a:gd name="T0" fmla="*/ 0 w 52"/>
                  <a:gd name="T1" fmla="*/ 22 h 22"/>
                  <a:gd name="T2" fmla="*/ 29 w 52"/>
                  <a:gd name="T3" fmla="*/ 0 h 22"/>
                  <a:gd name="T4" fmla="*/ 52 w 52"/>
                  <a:gd name="T5" fmla="*/ 0 h 22"/>
                  <a:gd name="T6" fmla="*/ 0 w 52"/>
                  <a:gd name="T7" fmla="*/ 22 h 22"/>
                  <a:gd name="T8" fmla="*/ 0 60000 65536"/>
                  <a:gd name="T9" fmla="*/ 0 60000 65536"/>
                  <a:gd name="T10" fmla="*/ 0 60000 65536"/>
                  <a:gd name="T11" fmla="*/ 0 60000 65536"/>
                  <a:gd name="T12" fmla="*/ 0 w 52"/>
                  <a:gd name="T13" fmla="*/ 0 h 22"/>
                  <a:gd name="T14" fmla="*/ 52 w 52"/>
                  <a:gd name="T15" fmla="*/ 22 h 22"/>
                </a:gdLst>
                <a:ahLst/>
                <a:cxnLst>
                  <a:cxn ang="T8">
                    <a:pos x="T0" y="T1"/>
                  </a:cxn>
                  <a:cxn ang="T9">
                    <a:pos x="T2" y="T3"/>
                  </a:cxn>
                  <a:cxn ang="T10">
                    <a:pos x="T4" y="T5"/>
                  </a:cxn>
                  <a:cxn ang="T11">
                    <a:pos x="T6" y="T7"/>
                  </a:cxn>
                </a:cxnLst>
                <a:rect l="T12" t="T13" r="T14" b="T15"/>
                <a:pathLst>
                  <a:path w="52" h="22">
                    <a:moveTo>
                      <a:pt x="0" y="22"/>
                    </a:moveTo>
                    <a:lnTo>
                      <a:pt x="29" y="0"/>
                    </a:lnTo>
                    <a:lnTo>
                      <a:pt x="52" y="0"/>
                    </a:lnTo>
                    <a:lnTo>
                      <a:pt x="0" y="22"/>
                    </a:lnTo>
                    <a:close/>
                  </a:path>
                </a:pathLst>
              </a:custGeom>
              <a:solidFill>
                <a:srgbClr val="79896C"/>
              </a:solidFill>
              <a:ln w="9525">
                <a:noFill/>
                <a:round/>
                <a:headEnd/>
                <a:tailEnd/>
              </a:ln>
            </p:spPr>
            <p:txBody>
              <a:bodyPr>
                <a:prstTxWarp prst="textNoShape">
                  <a:avLst/>
                </a:prstTxWarp>
              </a:bodyPr>
              <a:lstStyle/>
              <a:p>
                <a:endParaRPr lang="en-US"/>
              </a:p>
            </p:txBody>
          </p:sp>
          <p:sp>
            <p:nvSpPr>
              <p:cNvPr id="51630" name="Freeform 627"/>
              <p:cNvSpPr>
                <a:spLocks noChangeAspect="1"/>
              </p:cNvSpPr>
              <p:nvPr/>
            </p:nvSpPr>
            <p:spPr bwMode="auto">
              <a:xfrm>
                <a:off x="1864" y="3934"/>
                <a:ext cx="7" cy="8"/>
              </a:xfrm>
              <a:custGeom>
                <a:avLst/>
                <a:gdLst>
                  <a:gd name="T0" fmla="*/ 58 w 58"/>
                  <a:gd name="T1" fmla="*/ 14 h 65"/>
                  <a:gd name="T2" fmla="*/ 0 w 58"/>
                  <a:gd name="T3" fmla="*/ 65 h 65"/>
                  <a:gd name="T4" fmla="*/ 43 w 58"/>
                  <a:gd name="T5" fmla="*/ 0 h 65"/>
                  <a:gd name="T6" fmla="*/ 51 w 58"/>
                  <a:gd name="T7" fmla="*/ 0 h 65"/>
                  <a:gd name="T8" fmla="*/ 58 w 58"/>
                  <a:gd name="T9" fmla="*/ 14 h 65"/>
                  <a:gd name="T10" fmla="*/ 0 60000 65536"/>
                  <a:gd name="T11" fmla="*/ 0 60000 65536"/>
                  <a:gd name="T12" fmla="*/ 0 60000 65536"/>
                  <a:gd name="T13" fmla="*/ 0 60000 65536"/>
                  <a:gd name="T14" fmla="*/ 0 60000 65536"/>
                  <a:gd name="T15" fmla="*/ 0 w 58"/>
                  <a:gd name="T16" fmla="*/ 0 h 65"/>
                  <a:gd name="T17" fmla="*/ 58 w 58"/>
                  <a:gd name="T18" fmla="*/ 65 h 65"/>
                </a:gdLst>
                <a:ahLst/>
                <a:cxnLst>
                  <a:cxn ang="T10">
                    <a:pos x="T0" y="T1"/>
                  </a:cxn>
                  <a:cxn ang="T11">
                    <a:pos x="T2" y="T3"/>
                  </a:cxn>
                  <a:cxn ang="T12">
                    <a:pos x="T4" y="T5"/>
                  </a:cxn>
                  <a:cxn ang="T13">
                    <a:pos x="T6" y="T7"/>
                  </a:cxn>
                  <a:cxn ang="T14">
                    <a:pos x="T8" y="T9"/>
                  </a:cxn>
                </a:cxnLst>
                <a:rect l="T15" t="T16" r="T17" b="T18"/>
                <a:pathLst>
                  <a:path w="58" h="65">
                    <a:moveTo>
                      <a:pt x="58" y="14"/>
                    </a:moveTo>
                    <a:lnTo>
                      <a:pt x="0" y="65"/>
                    </a:lnTo>
                    <a:lnTo>
                      <a:pt x="43" y="0"/>
                    </a:lnTo>
                    <a:lnTo>
                      <a:pt x="51" y="0"/>
                    </a:lnTo>
                    <a:lnTo>
                      <a:pt x="58" y="14"/>
                    </a:lnTo>
                    <a:close/>
                  </a:path>
                </a:pathLst>
              </a:custGeom>
              <a:solidFill>
                <a:srgbClr val="79896C"/>
              </a:solidFill>
              <a:ln w="9525">
                <a:noFill/>
                <a:round/>
                <a:headEnd/>
                <a:tailEnd/>
              </a:ln>
            </p:spPr>
            <p:txBody>
              <a:bodyPr>
                <a:prstTxWarp prst="textNoShape">
                  <a:avLst/>
                </a:prstTxWarp>
              </a:bodyPr>
              <a:lstStyle/>
              <a:p>
                <a:endParaRPr lang="en-US"/>
              </a:p>
            </p:txBody>
          </p:sp>
          <p:sp>
            <p:nvSpPr>
              <p:cNvPr id="51631" name="Freeform 628"/>
              <p:cNvSpPr>
                <a:spLocks noChangeAspect="1"/>
              </p:cNvSpPr>
              <p:nvPr/>
            </p:nvSpPr>
            <p:spPr bwMode="auto">
              <a:xfrm>
                <a:off x="957" y="3936"/>
                <a:ext cx="9" cy="1"/>
              </a:xfrm>
              <a:custGeom>
                <a:avLst/>
                <a:gdLst>
                  <a:gd name="T0" fmla="*/ 37 w 74"/>
                  <a:gd name="T1" fmla="*/ 8 h 8"/>
                  <a:gd name="T2" fmla="*/ 0 w 74"/>
                  <a:gd name="T3" fmla="*/ 8 h 8"/>
                  <a:gd name="T4" fmla="*/ 22 w 74"/>
                  <a:gd name="T5" fmla="*/ 0 h 8"/>
                  <a:gd name="T6" fmla="*/ 74 w 74"/>
                  <a:gd name="T7" fmla="*/ 0 h 8"/>
                  <a:gd name="T8" fmla="*/ 37 w 74"/>
                  <a:gd name="T9" fmla="*/ 8 h 8"/>
                  <a:gd name="T10" fmla="*/ 0 60000 65536"/>
                  <a:gd name="T11" fmla="*/ 0 60000 65536"/>
                  <a:gd name="T12" fmla="*/ 0 60000 65536"/>
                  <a:gd name="T13" fmla="*/ 0 60000 65536"/>
                  <a:gd name="T14" fmla="*/ 0 60000 65536"/>
                  <a:gd name="T15" fmla="*/ 0 w 74"/>
                  <a:gd name="T16" fmla="*/ 0 h 8"/>
                  <a:gd name="T17" fmla="*/ 74 w 74"/>
                  <a:gd name="T18" fmla="*/ 8 h 8"/>
                </a:gdLst>
                <a:ahLst/>
                <a:cxnLst>
                  <a:cxn ang="T10">
                    <a:pos x="T0" y="T1"/>
                  </a:cxn>
                  <a:cxn ang="T11">
                    <a:pos x="T2" y="T3"/>
                  </a:cxn>
                  <a:cxn ang="T12">
                    <a:pos x="T4" y="T5"/>
                  </a:cxn>
                  <a:cxn ang="T13">
                    <a:pos x="T6" y="T7"/>
                  </a:cxn>
                  <a:cxn ang="T14">
                    <a:pos x="T8" y="T9"/>
                  </a:cxn>
                </a:cxnLst>
                <a:rect l="T15" t="T16" r="T17" b="T18"/>
                <a:pathLst>
                  <a:path w="74" h="8">
                    <a:moveTo>
                      <a:pt x="37" y="8"/>
                    </a:moveTo>
                    <a:lnTo>
                      <a:pt x="0" y="8"/>
                    </a:lnTo>
                    <a:lnTo>
                      <a:pt x="22" y="0"/>
                    </a:lnTo>
                    <a:lnTo>
                      <a:pt x="74" y="0"/>
                    </a:lnTo>
                    <a:lnTo>
                      <a:pt x="37" y="8"/>
                    </a:lnTo>
                    <a:close/>
                  </a:path>
                </a:pathLst>
              </a:custGeom>
              <a:solidFill>
                <a:srgbClr val="79896C"/>
              </a:solidFill>
              <a:ln w="9525">
                <a:noFill/>
                <a:round/>
                <a:headEnd/>
                <a:tailEnd/>
              </a:ln>
            </p:spPr>
            <p:txBody>
              <a:bodyPr>
                <a:prstTxWarp prst="textNoShape">
                  <a:avLst/>
                </a:prstTxWarp>
              </a:bodyPr>
              <a:lstStyle/>
              <a:p>
                <a:endParaRPr lang="en-US"/>
              </a:p>
            </p:txBody>
          </p:sp>
          <p:sp>
            <p:nvSpPr>
              <p:cNvPr id="51632" name="Freeform 629"/>
              <p:cNvSpPr>
                <a:spLocks noChangeAspect="1"/>
              </p:cNvSpPr>
              <p:nvPr/>
            </p:nvSpPr>
            <p:spPr bwMode="auto">
              <a:xfrm>
                <a:off x="1717" y="3936"/>
                <a:ext cx="5" cy="3"/>
              </a:xfrm>
              <a:custGeom>
                <a:avLst/>
                <a:gdLst>
                  <a:gd name="T0" fmla="*/ 43 w 43"/>
                  <a:gd name="T1" fmla="*/ 8 h 22"/>
                  <a:gd name="T2" fmla="*/ 29 w 43"/>
                  <a:gd name="T3" fmla="*/ 22 h 22"/>
                  <a:gd name="T4" fmla="*/ 0 w 43"/>
                  <a:gd name="T5" fmla="*/ 22 h 22"/>
                  <a:gd name="T6" fmla="*/ 22 w 43"/>
                  <a:gd name="T7" fmla="*/ 0 h 22"/>
                  <a:gd name="T8" fmla="*/ 43 w 43"/>
                  <a:gd name="T9" fmla="*/ 0 h 22"/>
                  <a:gd name="T10" fmla="*/ 43 w 43"/>
                  <a:gd name="T11" fmla="*/ 8 h 22"/>
                  <a:gd name="T12" fmla="*/ 0 60000 65536"/>
                  <a:gd name="T13" fmla="*/ 0 60000 65536"/>
                  <a:gd name="T14" fmla="*/ 0 60000 65536"/>
                  <a:gd name="T15" fmla="*/ 0 60000 65536"/>
                  <a:gd name="T16" fmla="*/ 0 60000 65536"/>
                  <a:gd name="T17" fmla="*/ 0 60000 65536"/>
                  <a:gd name="T18" fmla="*/ 0 w 43"/>
                  <a:gd name="T19" fmla="*/ 0 h 22"/>
                  <a:gd name="T20" fmla="*/ 43 w 43"/>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43" h="22">
                    <a:moveTo>
                      <a:pt x="43" y="8"/>
                    </a:moveTo>
                    <a:lnTo>
                      <a:pt x="29" y="22"/>
                    </a:lnTo>
                    <a:lnTo>
                      <a:pt x="0" y="22"/>
                    </a:lnTo>
                    <a:lnTo>
                      <a:pt x="22" y="0"/>
                    </a:lnTo>
                    <a:lnTo>
                      <a:pt x="43" y="0"/>
                    </a:lnTo>
                    <a:lnTo>
                      <a:pt x="43" y="8"/>
                    </a:lnTo>
                    <a:close/>
                  </a:path>
                </a:pathLst>
              </a:custGeom>
              <a:solidFill>
                <a:srgbClr val="79896C"/>
              </a:solidFill>
              <a:ln w="9525">
                <a:noFill/>
                <a:round/>
                <a:headEnd/>
                <a:tailEnd/>
              </a:ln>
            </p:spPr>
            <p:txBody>
              <a:bodyPr>
                <a:prstTxWarp prst="textNoShape">
                  <a:avLst/>
                </a:prstTxWarp>
              </a:bodyPr>
              <a:lstStyle/>
              <a:p>
                <a:endParaRPr lang="en-US"/>
              </a:p>
            </p:txBody>
          </p:sp>
          <p:sp>
            <p:nvSpPr>
              <p:cNvPr id="51633" name="Freeform 630"/>
              <p:cNvSpPr>
                <a:spLocks noChangeAspect="1"/>
              </p:cNvSpPr>
              <p:nvPr/>
            </p:nvSpPr>
            <p:spPr bwMode="auto">
              <a:xfrm>
                <a:off x="1728" y="3936"/>
                <a:ext cx="7" cy="5"/>
              </a:xfrm>
              <a:custGeom>
                <a:avLst/>
                <a:gdLst>
                  <a:gd name="T0" fmla="*/ 58 w 58"/>
                  <a:gd name="T1" fmla="*/ 8 h 43"/>
                  <a:gd name="T2" fmla="*/ 29 w 58"/>
                  <a:gd name="T3" fmla="*/ 43 h 43"/>
                  <a:gd name="T4" fmla="*/ 0 w 58"/>
                  <a:gd name="T5" fmla="*/ 29 h 43"/>
                  <a:gd name="T6" fmla="*/ 29 w 58"/>
                  <a:gd name="T7" fmla="*/ 0 h 43"/>
                  <a:gd name="T8" fmla="*/ 58 w 58"/>
                  <a:gd name="T9" fmla="*/ 0 h 43"/>
                  <a:gd name="T10" fmla="*/ 58 w 58"/>
                  <a:gd name="T11" fmla="*/ 8 h 43"/>
                  <a:gd name="T12" fmla="*/ 0 60000 65536"/>
                  <a:gd name="T13" fmla="*/ 0 60000 65536"/>
                  <a:gd name="T14" fmla="*/ 0 60000 65536"/>
                  <a:gd name="T15" fmla="*/ 0 60000 65536"/>
                  <a:gd name="T16" fmla="*/ 0 60000 65536"/>
                  <a:gd name="T17" fmla="*/ 0 60000 65536"/>
                  <a:gd name="T18" fmla="*/ 0 w 58"/>
                  <a:gd name="T19" fmla="*/ 0 h 43"/>
                  <a:gd name="T20" fmla="*/ 58 w 58"/>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58" h="43">
                    <a:moveTo>
                      <a:pt x="58" y="8"/>
                    </a:moveTo>
                    <a:lnTo>
                      <a:pt x="29" y="43"/>
                    </a:lnTo>
                    <a:lnTo>
                      <a:pt x="0" y="29"/>
                    </a:lnTo>
                    <a:lnTo>
                      <a:pt x="29" y="0"/>
                    </a:lnTo>
                    <a:lnTo>
                      <a:pt x="58" y="0"/>
                    </a:lnTo>
                    <a:lnTo>
                      <a:pt x="58" y="8"/>
                    </a:lnTo>
                    <a:close/>
                  </a:path>
                </a:pathLst>
              </a:custGeom>
              <a:solidFill>
                <a:srgbClr val="79896C"/>
              </a:solidFill>
              <a:ln w="9525">
                <a:noFill/>
                <a:round/>
                <a:headEnd/>
                <a:tailEnd/>
              </a:ln>
            </p:spPr>
            <p:txBody>
              <a:bodyPr>
                <a:prstTxWarp prst="textNoShape">
                  <a:avLst/>
                </a:prstTxWarp>
              </a:bodyPr>
              <a:lstStyle/>
              <a:p>
                <a:endParaRPr lang="en-US"/>
              </a:p>
            </p:txBody>
          </p:sp>
          <p:sp>
            <p:nvSpPr>
              <p:cNvPr id="51634" name="Freeform 631"/>
              <p:cNvSpPr>
                <a:spLocks noChangeAspect="1"/>
              </p:cNvSpPr>
              <p:nvPr/>
            </p:nvSpPr>
            <p:spPr bwMode="auto">
              <a:xfrm>
                <a:off x="1740" y="3936"/>
                <a:ext cx="6" cy="5"/>
              </a:xfrm>
              <a:custGeom>
                <a:avLst/>
                <a:gdLst>
                  <a:gd name="T0" fmla="*/ 51 w 51"/>
                  <a:gd name="T1" fmla="*/ 22 h 43"/>
                  <a:gd name="T2" fmla="*/ 29 w 51"/>
                  <a:gd name="T3" fmla="*/ 43 h 43"/>
                  <a:gd name="T4" fmla="*/ 0 w 51"/>
                  <a:gd name="T5" fmla="*/ 43 h 43"/>
                  <a:gd name="T6" fmla="*/ 37 w 51"/>
                  <a:gd name="T7" fmla="*/ 0 h 43"/>
                  <a:gd name="T8" fmla="*/ 51 w 51"/>
                  <a:gd name="T9" fmla="*/ 8 h 43"/>
                  <a:gd name="T10" fmla="*/ 51 w 51"/>
                  <a:gd name="T11" fmla="*/ 22 h 43"/>
                  <a:gd name="T12" fmla="*/ 0 60000 65536"/>
                  <a:gd name="T13" fmla="*/ 0 60000 65536"/>
                  <a:gd name="T14" fmla="*/ 0 60000 65536"/>
                  <a:gd name="T15" fmla="*/ 0 60000 65536"/>
                  <a:gd name="T16" fmla="*/ 0 60000 65536"/>
                  <a:gd name="T17" fmla="*/ 0 60000 65536"/>
                  <a:gd name="T18" fmla="*/ 0 w 51"/>
                  <a:gd name="T19" fmla="*/ 0 h 43"/>
                  <a:gd name="T20" fmla="*/ 51 w 51"/>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51" h="43">
                    <a:moveTo>
                      <a:pt x="51" y="22"/>
                    </a:moveTo>
                    <a:lnTo>
                      <a:pt x="29" y="43"/>
                    </a:lnTo>
                    <a:lnTo>
                      <a:pt x="0" y="43"/>
                    </a:lnTo>
                    <a:lnTo>
                      <a:pt x="37" y="0"/>
                    </a:lnTo>
                    <a:lnTo>
                      <a:pt x="51" y="8"/>
                    </a:lnTo>
                    <a:lnTo>
                      <a:pt x="51" y="22"/>
                    </a:lnTo>
                    <a:close/>
                  </a:path>
                </a:pathLst>
              </a:custGeom>
              <a:solidFill>
                <a:srgbClr val="79896C"/>
              </a:solidFill>
              <a:ln w="9525">
                <a:noFill/>
                <a:round/>
                <a:headEnd/>
                <a:tailEnd/>
              </a:ln>
            </p:spPr>
            <p:txBody>
              <a:bodyPr>
                <a:prstTxWarp prst="textNoShape">
                  <a:avLst/>
                </a:prstTxWarp>
              </a:bodyPr>
              <a:lstStyle/>
              <a:p>
                <a:endParaRPr lang="en-US"/>
              </a:p>
            </p:txBody>
          </p:sp>
          <p:sp>
            <p:nvSpPr>
              <p:cNvPr id="51635" name="Freeform 632"/>
              <p:cNvSpPr>
                <a:spLocks noChangeAspect="1"/>
              </p:cNvSpPr>
              <p:nvPr/>
            </p:nvSpPr>
            <p:spPr bwMode="auto">
              <a:xfrm>
                <a:off x="1482" y="3937"/>
                <a:ext cx="5" cy="1"/>
              </a:xfrm>
              <a:custGeom>
                <a:avLst/>
                <a:gdLst>
                  <a:gd name="T0" fmla="*/ 0 w 35"/>
                  <a:gd name="T1" fmla="*/ 0 h 1"/>
                  <a:gd name="T2" fmla="*/ 35 w 35"/>
                  <a:gd name="T3" fmla="*/ 0 h 1"/>
                  <a:gd name="T4" fmla="*/ 0 w 35"/>
                  <a:gd name="T5" fmla="*/ 0 h 1"/>
                  <a:gd name="T6" fmla="*/ 0 60000 65536"/>
                  <a:gd name="T7" fmla="*/ 0 60000 65536"/>
                  <a:gd name="T8" fmla="*/ 0 60000 65536"/>
                  <a:gd name="T9" fmla="*/ 0 w 35"/>
                  <a:gd name="T10" fmla="*/ 0 h 1"/>
                  <a:gd name="T11" fmla="*/ 35 w 35"/>
                  <a:gd name="T12" fmla="*/ 1 h 1"/>
                </a:gdLst>
                <a:ahLst/>
                <a:cxnLst>
                  <a:cxn ang="T6">
                    <a:pos x="T0" y="T1"/>
                  </a:cxn>
                  <a:cxn ang="T7">
                    <a:pos x="T2" y="T3"/>
                  </a:cxn>
                  <a:cxn ang="T8">
                    <a:pos x="T4" y="T5"/>
                  </a:cxn>
                </a:cxnLst>
                <a:rect l="T9" t="T10" r="T11" b="T12"/>
                <a:pathLst>
                  <a:path w="35" h="1">
                    <a:moveTo>
                      <a:pt x="0" y="0"/>
                    </a:moveTo>
                    <a:lnTo>
                      <a:pt x="35" y="0"/>
                    </a:lnTo>
                    <a:lnTo>
                      <a:pt x="0" y="0"/>
                    </a:lnTo>
                    <a:close/>
                  </a:path>
                </a:pathLst>
              </a:custGeom>
              <a:solidFill>
                <a:srgbClr val="79896C"/>
              </a:solidFill>
              <a:ln w="9525">
                <a:noFill/>
                <a:round/>
                <a:headEnd/>
                <a:tailEnd/>
              </a:ln>
            </p:spPr>
            <p:txBody>
              <a:bodyPr>
                <a:prstTxWarp prst="textNoShape">
                  <a:avLst/>
                </a:prstTxWarp>
              </a:bodyPr>
              <a:lstStyle/>
              <a:p>
                <a:endParaRPr lang="en-US"/>
              </a:p>
            </p:txBody>
          </p:sp>
          <p:sp>
            <p:nvSpPr>
              <p:cNvPr id="51636" name="Freeform 633"/>
              <p:cNvSpPr>
                <a:spLocks noChangeAspect="1"/>
              </p:cNvSpPr>
              <p:nvPr/>
            </p:nvSpPr>
            <p:spPr bwMode="auto">
              <a:xfrm>
                <a:off x="1702" y="3937"/>
                <a:ext cx="11" cy="1"/>
              </a:xfrm>
              <a:custGeom>
                <a:avLst/>
                <a:gdLst>
                  <a:gd name="T0" fmla="*/ 0 w 88"/>
                  <a:gd name="T1" fmla="*/ 0 h 1"/>
                  <a:gd name="T2" fmla="*/ 88 w 88"/>
                  <a:gd name="T3" fmla="*/ 0 h 1"/>
                  <a:gd name="T4" fmla="*/ 0 w 88"/>
                  <a:gd name="T5" fmla="*/ 0 h 1"/>
                  <a:gd name="T6" fmla="*/ 0 60000 65536"/>
                  <a:gd name="T7" fmla="*/ 0 60000 65536"/>
                  <a:gd name="T8" fmla="*/ 0 60000 65536"/>
                  <a:gd name="T9" fmla="*/ 0 w 88"/>
                  <a:gd name="T10" fmla="*/ 0 h 1"/>
                  <a:gd name="T11" fmla="*/ 88 w 88"/>
                  <a:gd name="T12" fmla="*/ 1 h 1"/>
                </a:gdLst>
                <a:ahLst/>
                <a:cxnLst>
                  <a:cxn ang="T6">
                    <a:pos x="T0" y="T1"/>
                  </a:cxn>
                  <a:cxn ang="T7">
                    <a:pos x="T2" y="T3"/>
                  </a:cxn>
                  <a:cxn ang="T8">
                    <a:pos x="T4" y="T5"/>
                  </a:cxn>
                </a:cxnLst>
                <a:rect l="T9" t="T10" r="T11" b="T12"/>
                <a:pathLst>
                  <a:path w="88" h="1">
                    <a:moveTo>
                      <a:pt x="0" y="0"/>
                    </a:moveTo>
                    <a:lnTo>
                      <a:pt x="88" y="0"/>
                    </a:lnTo>
                    <a:lnTo>
                      <a:pt x="0" y="0"/>
                    </a:lnTo>
                    <a:close/>
                  </a:path>
                </a:pathLst>
              </a:custGeom>
              <a:solidFill>
                <a:srgbClr val="79896C"/>
              </a:solidFill>
              <a:ln w="9525">
                <a:noFill/>
                <a:round/>
                <a:headEnd/>
                <a:tailEnd/>
              </a:ln>
            </p:spPr>
            <p:txBody>
              <a:bodyPr>
                <a:prstTxWarp prst="textNoShape">
                  <a:avLst/>
                </a:prstTxWarp>
              </a:bodyPr>
              <a:lstStyle/>
              <a:p>
                <a:endParaRPr lang="en-US"/>
              </a:p>
            </p:txBody>
          </p:sp>
          <p:sp>
            <p:nvSpPr>
              <p:cNvPr id="51637" name="Freeform 634"/>
              <p:cNvSpPr>
                <a:spLocks noChangeAspect="1"/>
              </p:cNvSpPr>
              <p:nvPr/>
            </p:nvSpPr>
            <p:spPr bwMode="auto">
              <a:xfrm>
                <a:off x="1750" y="3937"/>
                <a:ext cx="9" cy="5"/>
              </a:xfrm>
              <a:custGeom>
                <a:avLst/>
                <a:gdLst>
                  <a:gd name="T0" fmla="*/ 66 w 73"/>
                  <a:gd name="T1" fmla="*/ 14 h 43"/>
                  <a:gd name="T2" fmla="*/ 73 w 73"/>
                  <a:gd name="T3" fmla="*/ 0 h 43"/>
                  <a:gd name="T4" fmla="*/ 37 w 73"/>
                  <a:gd name="T5" fmla="*/ 43 h 43"/>
                  <a:gd name="T6" fmla="*/ 0 w 73"/>
                  <a:gd name="T7" fmla="*/ 43 h 43"/>
                  <a:gd name="T8" fmla="*/ 37 w 73"/>
                  <a:gd name="T9" fmla="*/ 0 h 43"/>
                  <a:gd name="T10" fmla="*/ 44 w 73"/>
                  <a:gd name="T11" fmla="*/ 14 h 43"/>
                  <a:gd name="T12" fmla="*/ 66 w 73"/>
                  <a:gd name="T13" fmla="*/ 14 h 43"/>
                  <a:gd name="T14" fmla="*/ 0 60000 65536"/>
                  <a:gd name="T15" fmla="*/ 0 60000 65536"/>
                  <a:gd name="T16" fmla="*/ 0 60000 65536"/>
                  <a:gd name="T17" fmla="*/ 0 60000 65536"/>
                  <a:gd name="T18" fmla="*/ 0 60000 65536"/>
                  <a:gd name="T19" fmla="*/ 0 60000 65536"/>
                  <a:gd name="T20" fmla="*/ 0 60000 65536"/>
                  <a:gd name="T21" fmla="*/ 0 w 73"/>
                  <a:gd name="T22" fmla="*/ 0 h 43"/>
                  <a:gd name="T23" fmla="*/ 73 w 73"/>
                  <a:gd name="T24" fmla="*/ 43 h 4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3" h="43">
                    <a:moveTo>
                      <a:pt x="66" y="14"/>
                    </a:moveTo>
                    <a:lnTo>
                      <a:pt x="73" y="0"/>
                    </a:lnTo>
                    <a:lnTo>
                      <a:pt x="37" y="43"/>
                    </a:lnTo>
                    <a:lnTo>
                      <a:pt x="0" y="43"/>
                    </a:lnTo>
                    <a:lnTo>
                      <a:pt x="37" y="0"/>
                    </a:lnTo>
                    <a:lnTo>
                      <a:pt x="44" y="14"/>
                    </a:lnTo>
                    <a:lnTo>
                      <a:pt x="66" y="14"/>
                    </a:lnTo>
                    <a:close/>
                  </a:path>
                </a:pathLst>
              </a:custGeom>
              <a:solidFill>
                <a:srgbClr val="79896C"/>
              </a:solidFill>
              <a:ln w="9525">
                <a:noFill/>
                <a:round/>
                <a:headEnd/>
                <a:tailEnd/>
              </a:ln>
            </p:spPr>
            <p:txBody>
              <a:bodyPr>
                <a:prstTxWarp prst="textNoShape">
                  <a:avLst/>
                </a:prstTxWarp>
              </a:bodyPr>
              <a:lstStyle/>
              <a:p>
                <a:endParaRPr lang="en-US"/>
              </a:p>
            </p:txBody>
          </p:sp>
          <p:sp>
            <p:nvSpPr>
              <p:cNvPr id="51638" name="Freeform 635"/>
              <p:cNvSpPr>
                <a:spLocks noChangeAspect="1"/>
              </p:cNvSpPr>
              <p:nvPr/>
            </p:nvSpPr>
            <p:spPr bwMode="auto">
              <a:xfrm>
                <a:off x="2698" y="3937"/>
                <a:ext cx="4" cy="20"/>
              </a:xfrm>
              <a:custGeom>
                <a:avLst/>
                <a:gdLst>
                  <a:gd name="T0" fmla="*/ 7 w 36"/>
                  <a:gd name="T1" fmla="*/ 138 h 160"/>
                  <a:gd name="T2" fmla="*/ 0 w 36"/>
                  <a:gd name="T3" fmla="*/ 131 h 160"/>
                  <a:gd name="T4" fmla="*/ 0 w 36"/>
                  <a:gd name="T5" fmla="*/ 87 h 160"/>
                  <a:gd name="T6" fmla="*/ 36 w 36"/>
                  <a:gd name="T7" fmla="*/ 0 h 160"/>
                  <a:gd name="T8" fmla="*/ 36 w 36"/>
                  <a:gd name="T9" fmla="*/ 160 h 160"/>
                  <a:gd name="T10" fmla="*/ 7 w 36"/>
                  <a:gd name="T11" fmla="*/ 138 h 160"/>
                  <a:gd name="T12" fmla="*/ 0 60000 65536"/>
                  <a:gd name="T13" fmla="*/ 0 60000 65536"/>
                  <a:gd name="T14" fmla="*/ 0 60000 65536"/>
                  <a:gd name="T15" fmla="*/ 0 60000 65536"/>
                  <a:gd name="T16" fmla="*/ 0 60000 65536"/>
                  <a:gd name="T17" fmla="*/ 0 60000 65536"/>
                  <a:gd name="T18" fmla="*/ 0 w 36"/>
                  <a:gd name="T19" fmla="*/ 0 h 160"/>
                  <a:gd name="T20" fmla="*/ 36 w 36"/>
                  <a:gd name="T21" fmla="*/ 160 h 160"/>
                </a:gdLst>
                <a:ahLst/>
                <a:cxnLst>
                  <a:cxn ang="T12">
                    <a:pos x="T0" y="T1"/>
                  </a:cxn>
                  <a:cxn ang="T13">
                    <a:pos x="T2" y="T3"/>
                  </a:cxn>
                  <a:cxn ang="T14">
                    <a:pos x="T4" y="T5"/>
                  </a:cxn>
                  <a:cxn ang="T15">
                    <a:pos x="T6" y="T7"/>
                  </a:cxn>
                  <a:cxn ang="T16">
                    <a:pos x="T8" y="T9"/>
                  </a:cxn>
                  <a:cxn ang="T17">
                    <a:pos x="T10" y="T11"/>
                  </a:cxn>
                </a:cxnLst>
                <a:rect l="T18" t="T19" r="T20" b="T21"/>
                <a:pathLst>
                  <a:path w="36" h="160">
                    <a:moveTo>
                      <a:pt x="7" y="138"/>
                    </a:moveTo>
                    <a:lnTo>
                      <a:pt x="0" y="131"/>
                    </a:lnTo>
                    <a:lnTo>
                      <a:pt x="0" y="87"/>
                    </a:lnTo>
                    <a:lnTo>
                      <a:pt x="36" y="0"/>
                    </a:lnTo>
                    <a:lnTo>
                      <a:pt x="36" y="160"/>
                    </a:lnTo>
                    <a:lnTo>
                      <a:pt x="7" y="138"/>
                    </a:lnTo>
                    <a:close/>
                  </a:path>
                </a:pathLst>
              </a:custGeom>
              <a:solidFill>
                <a:srgbClr val="79896C"/>
              </a:solidFill>
              <a:ln w="9525">
                <a:noFill/>
                <a:round/>
                <a:headEnd/>
                <a:tailEnd/>
              </a:ln>
            </p:spPr>
            <p:txBody>
              <a:bodyPr>
                <a:prstTxWarp prst="textNoShape">
                  <a:avLst/>
                </a:prstTxWarp>
              </a:bodyPr>
              <a:lstStyle/>
              <a:p>
                <a:endParaRPr lang="en-US"/>
              </a:p>
            </p:txBody>
          </p:sp>
          <p:sp>
            <p:nvSpPr>
              <p:cNvPr id="51639" name="Freeform 636"/>
              <p:cNvSpPr>
                <a:spLocks noChangeAspect="1"/>
              </p:cNvSpPr>
              <p:nvPr/>
            </p:nvSpPr>
            <p:spPr bwMode="auto">
              <a:xfrm>
                <a:off x="1763" y="3939"/>
                <a:ext cx="9" cy="4"/>
              </a:xfrm>
              <a:custGeom>
                <a:avLst/>
                <a:gdLst>
                  <a:gd name="T0" fmla="*/ 23 w 66"/>
                  <a:gd name="T1" fmla="*/ 37 h 37"/>
                  <a:gd name="T2" fmla="*/ 0 w 66"/>
                  <a:gd name="T3" fmla="*/ 29 h 37"/>
                  <a:gd name="T4" fmla="*/ 29 w 66"/>
                  <a:gd name="T5" fmla="*/ 0 h 37"/>
                  <a:gd name="T6" fmla="*/ 66 w 66"/>
                  <a:gd name="T7" fmla="*/ 0 h 37"/>
                  <a:gd name="T8" fmla="*/ 23 w 66"/>
                  <a:gd name="T9" fmla="*/ 37 h 37"/>
                  <a:gd name="T10" fmla="*/ 0 60000 65536"/>
                  <a:gd name="T11" fmla="*/ 0 60000 65536"/>
                  <a:gd name="T12" fmla="*/ 0 60000 65536"/>
                  <a:gd name="T13" fmla="*/ 0 60000 65536"/>
                  <a:gd name="T14" fmla="*/ 0 60000 65536"/>
                  <a:gd name="T15" fmla="*/ 0 w 66"/>
                  <a:gd name="T16" fmla="*/ 0 h 37"/>
                  <a:gd name="T17" fmla="*/ 66 w 66"/>
                  <a:gd name="T18" fmla="*/ 37 h 37"/>
                </a:gdLst>
                <a:ahLst/>
                <a:cxnLst>
                  <a:cxn ang="T10">
                    <a:pos x="T0" y="T1"/>
                  </a:cxn>
                  <a:cxn ang="T11">
                    <a:pos x="T2" y="T3"/>
                  </a:cxn>
                  <a:cxn ang="T12">
                    <a:pos x="T4" y="T5"/>
                  </a:cxn>
                  <a:cxn ang="T13">
                    <a:pos x="T6" y="T7"/>
                  </a:cxn>
                  <a:cxn ang="T14">
                    <a:pos x="T8" y="T9"/>
                  </a:cxn>
                </a:cxnLst>
                <a:rect l="T15" t="T16" r="T17" b="T18"/>
                <a:pathLst>
                  <a:path w="66" h="37">
                    <a:moveTo>
                      <a:pt x="23" y="37"/>
                    </a:moveTo>
                    <a:lnTo>
                      <a:pt x="0" y="29"/>
                    </a:lnTo>
                    <a:lnTo>
                      <a:pt x="29" y="0"/>
                    </a:lnTo>
                    <a:lnTo>
                      <a:pt x="66" y="0"/>
                    </a:lnTo>
                    <a:lnTo>
                      <a:pt x="23" y="37"/>
                    </a:lnTo>
                    <a:close/>
                  </a:path>
                </a:pathLst>
              </a:custGeom>
              <a:solidFill>
                <a:srgbClr val="79896C"/>
              </a:solidFill>
              <a:ln w="9525">
                <a:noFill/>
                <a:round/>
                <a:headEnd/>
                <a:tailEnd/>
              </a:ln>
            </p:spPr>
            <p:txBody>
              <a:bodyPr>
                <a:prstTxWarp prst="textNoShape">
                  <a:avLst/>
                </a:prstTxWarp>
              </a:bodyPr>
              <a:lstStyle/>
              <a:p>
                <a:endParaRPr lang="en-US"/>
              </a:p>
            </p:txBody>
          </p:sp>
          <p:sp>
            <p:nvSpPr>
              <p:cNvPr id="51640" name="Freeform 637"/>
              <p:cNvSpPr>
                <a:spLocks noChangeAspect="1"/>
              </p:cNvSpPr>
              <p:nvPr/>
            </p:nvSpPr>
            <p:spPr bwMode="auto">
              <a:xfrm>
                <a:off x="1774" y="3939"/>
                <a:ext cx="13" cy="6"/>
              </a:xfrm>
              <a:custGeom>
                <a:avLst/>
                <a:gdLst>
                  <a:gd name="T0" fmla="*/ 102 w 102"/>
                  <a:gd name="T1" fmla="*/ 7 h 51"/>
                  <a:gd name="T2" fmla="*/ 58 w 102"/>
                  <a:gd name="T3" fmla="*/ 51 h 51"/>
                  <a:gd name="T4" fmla="*/ 44 w 102"/>
                  <a:gd name="T5" fmla="*/ 37 h 51"/>
                  <a:gd name="T6" fmla="*/ 0 w 102"/>
                  <a:gd name="T7" fmla="*/ 37 h 51"/>
                  <a:gd name="T8" fmla="*/ 15 w 102"/>
                  <a:gd name="T9" fmla="*/ 7 h 51"/>
                  <a:gd name="T10" fmla="*/ 58 w 102"/>
                  <a:gd name="T11" fmla="*/ 0 h 51"/>
                  <a:gd name="T12" fmla="*/ 72 w 102"/>
                  <a:gd name="T13" fmla="*/ 7 h 51"/>
                  <a:gd name="T14" fmla="*/ 102 w 102"/>
                  <a:gd name="T15" fmla="*/ 7 h 51"/>
                  <a:gd name="T16" fmla="*/ 0 60000 65536"/>
                  <a:gd name="T17" fmla="*/ 0 60000 65536"/>
                  <a:gd name="T18" fmla="*/ 0 60000 65536"/>
                  <a:gd name="T19" fmla="*/ 0 60000 65536"/>
                  <a:gd name="T20" fmla="*/ 0 60000 65536"/>
                  <a:gd name="T21" fmla="*/ 0 60000 65536"/>
                  <a:gd name="T22" fmla="*/ 0 60000 65536"/>
                  <a:gd name="T23" fmla="*/ 0 60000 65536"/>
                  <a:gd name="T24" fmla="*/ 0 w 102"/>
                  <a:gd name="T25" fmla="*/ 0 h 51"/>
                  <a:gd name="T26" fmla="*/ 102 w 102"/>
                  <a:gd name="T27" fmla="*/ 51 h 5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2" h="51">
                    <a:moveTo>
                      <a:pt x="102" y="7"/>
                    </a:moveTo>
                    <a:lnTo>
                      <a:pt x="58" y="51"/>
                    </a:lnTo>
                    <a:lnTo>
                      <a:pt x="44" y="37"/>
                    </a:lnTo>
                    <a:lnTo>
                      <a:pt x="0" y="37"/>
                    </a:lnTo>
                    <a:lnTo>
                      <a:pt x="15" y="7"/>
                    </a:lnTo>
                    <a:lnTo>
                      <a:pt x="58" y="0"/>
                    </a:lnTo>
                    <a:lnTo>
                      <a:pt x="72" y="7"/>
                    </a:lnTo>
                    <a:lnTo>
                      <a:pt x="102" y="7"/>
                    </a:lnTo>
                    <a:close/>
                  </a:path>
                </a:pathLst>
              </a:custGeom>
              <a:solidFill>
                <a:srgbClr val="79896C"/>
              </a:solidFill>
              <a:ln w="9525">
                <a:noFill/>
                <a:round/>
                <a:headEnd/>
                <a:tailEnd/>
              </a:ln>
            </p:spPr>
            <p:txBody>
              <a:bodyPr>
                <a:prstTxWarp prst="textNoShape">
                  <a:avLst/>
                </a:prstTxWarp>
              </a:bodyPr>
              <a:lstStyle/>
              <a:p>
                <a:endParaRPr lang="en-US"/>
              </a:p>
            </p:txBody>
          </p:sp>
          <p:sp>
            <p:nvSpPr>
              <p:cNvPr id="51641" name="Freeform 638"/>
              <p:cNvSpPr>
                <a:spLocks noChangeAspect="1"/>
              </p:cNvSpPr>
              <p:nvPr/>
            </p:nvSpPr>
            <p:spPr bwMode="auto">
              <a:xfrm>
                <a:off x="1788" y="3939"/>
                <a:ext cx="11" cy="6"/>
              </a:xfrm>
              <a:custGeom>
                <a:avLst/>
                <a:gdLst>
                  <a:gd name="T0" fmla="*/ 88 w 88"/>
                  <a:gd name="T1" fmla="*/ 7 h 51"/>
                  <a:gd name="T2" fmla="*/ 59 w 88"/>
                  <a:gd name="T3" fmla="*/ 51 h 51"/>
                  <a:gd name="T4" fmla="*/ 0 w 88"/>
                  <a:gd name="T5" fmla="*/ 51 h 51"/>
                  <a:gd name="T6" fmla="*/ 43 w 88"/>
                  <a:gd name="T7" fmla="*/ 0 h 51"/>
                  <a:gd name="T8" fmla="*/ 59 w 88"/>
                  <a:gd name="T9" fmla="*/ 7 h 51"/>
                  <a:gd name="T10" fmla="*/ 88 w 88"/>
                  <a:gd name="T11" fmla="*/ 7 h 51"/>
                  <a:gd name="T12" fmla="*/ 0 60000 65536"/>
                  <a:gd name="T13" fmla="*/ 0 60000 65536"/>
                  <a:gd name="T14" fmla="*/ 0 60000 65536"/>
                  <a:gd name="T15" fmla="*/ 0 60000 65536"/>
                  <a:gd name="T16" fmla="*/ 0 60000 65536"/>
                  <a:gd name="T17" fmla="*/ 0 60000 65536"/>
                  <a:gd name="T18" fmla="*/ 0 w 88"/>
                  <a:gd name="T19" fmla="*/ 0 h 51"/>
                  <a:gd name="T20" fmla="*/ 88 w 88"/>
                  <a:gd name="T21" fmla="*/ 51 h 51"/>
                </a:gdLst>
                <a:ahLst/>
                <a:cxnLst>
                  <a:cxn ang="T12">
                    <a:pos x="T0" y="T1"/>
                  </a:cxn>
                  <a:cxn ang="T13">
                    <a:pos x="T2" y="T3"/>
                  </a:cxn>
                  <a:cxn ang="T14">
                    <a:pos x="T4" y="T5"/>
                  </a:cxn>
                  <a:cxn ang="T15">
                    <a:pos x="T6" y="T7"/>
                  </a:cxn>
                  <a:cxn ang="T16">
                    <a:pos x="T8" y="T9"/>
                  </a:cxn>
                  <a:cxn ang="T17">
                    <a:pos x="T10" y="T11"/>
                  </a:cxn>
                </a:cxnLst>
                <a:rect l="T18" t="T19" r="T20" b="T21"/>
                <a:pathLst>
                  <a:path w="88" h="51">
                    <a:moveTo>
                      <a:pt x="88" y="7"/>
                    </a:moveTo>
                    <a:lnTo>
                      <a:pt x="59" y="51"/>
                    </a:lnTo>
                    <a:lnTo>
                      <a:pt x="0" y="51"/>
                    </a:lnTo>
                    <a:lnTo>
                      <a:pt x="43" y="0"/>
                    </a:lnTo>
                    <a:lnTo>
                      <a:pt x="59" y="7"/>
                    </a:lnTo>
                    <a:lnTo>
                      <a:pt x="88" y="7"/>
                    </a:lnTo>
                    <a:close/>
                  </a:path>
                </a:pathLst>
              </a:custGeom>
              <a:solidFill>
                <a:srgbClr val="79896C"/>
              </a:solidFill>
              <a:ln w="9525">
                <a:noFill/>
                <a:round/>
                <a:headEnd/>
                <a:tailEnd/>
              </a:ln>
            </p:spPr>
            <p:txBody>
              <a:bodyPr>
                <a:prstTxWarp prst="textNoShape">
                  <a:avLst/>
                </a:prstTxWarp>
              </a:bodyPr>
              <a:lstStyle/>
              <a:p>
                <a:endParaRPr lang="en-US"/>
              </a:p>
            </p:txBody>
          </p:sp>
          <p:sp>
            <p:nvSpPr>
              <p:cNvPr id="51642" name="Freeform 639"/>
              <p:cNvSpPr>
                <a:spLocks noChangeAspect="1"/>
              </p:cNvSpPr>
              <p:nvPr/>
            </p:nvSpPr>
            <p:spPr bwMode="auto">
              <a:xfrm>
                <a:off x="1805" y="3940"/>
                <a:ext cx="6" cy="5"/>
              </a:xfrm>
              <a:custGeom>
                <a:avLst/>
                <a:gdLst>
                  <a:gd name="T0" fmla="*/ 43 w 43"/>
                  <a:gd name="T1" fmla="*/ 22 h 44"/>
                  <a:gd name="T2" fmla="*/ 21 w 43"/>
                  <a:gd name="T3" fmla="*/ 44 h 44"/>
                  <a:gd name="T4" fmla="*/ 0 w 43"/>
                  <a:gd name="T5" fmla="*/ 44 h 44"/>
                  <a:gd name="T6" fmla="*/ 36 w 43"/>
                  <a:gd name="T7" fmla="*/ 0 h 44"/>
                  <a:gd name="T8" fmla="*/ 43 w 43"/>
                  <a:gd name="T9" fmla="*/ 14 h 44"/>
                  <a:gd name="T10" fmla="*/ 43 w 43"/>
                  <a:gd name="T11" fmla="*/ 22 h 44"/>
                  <a:gd name="T12" fmla="*/ 0 60000 65536"/>
                  <a:gd name="T13" fmla="*/ 0 60000 65536"/>
                  <a:gd name="T14" fmla="*/ 0 60000 65536"/>
                  <a:gd name="T15" fmla="*/ 0 60000 65536"/>
                  <a:gd name="T16" fmla="*/ 0 60000 65536"/>
                  <a:gd name="T17" fmla="*/ 0 60000 65536"/>
                  <a:gd name="T18" fmla="*/ 0 w 43"/>
                  <a:gd name="T19" fmla="*/ 0 h 44"/>
                  <a:gd name="T20" fmla="*/ 43 w 43"/>
                  <a:gd name="T21" fmla="*/ 44 h 44"/>
                </a:gdLst>
                <a:ahLst/>
                <a:cxnLst>
                  <a:cxn ang="T12">
                    <a:pos x="T0" y="T1"/>
                  </a:cxn>
                  <a:cxn ang="T13">
                    <a:pos x="T2" y="T3"/>
                  </a:cxn>
                  <a:cxn ang="T14">
                    <a:pos x="T4" y="T5"/>
                  </a:cxn>
                  <a:cxn ang="T15">
                    <a:pos x="T6" y="T7"/>
                  </a:cxn>
                  <a:cxn ang="T16">
                    <a:pos x="T8" y="T9"/>
                  </a:cxn>
                  <a:cxn ang="T17">
                    <a:pos x="T10" y="T11"/>
                  </a:cxn>
                </a:cxnLst>
                <a:rect l="T18" t="T19" r="T20" b="T21"/>
                <a:pathLst>
                  <a:path w="43" h="44">
                    <a:moveTo>
                      <a:pt x="43" y="22"/>
                    </a:moveTo>
                    <a:lnTo>
                      <a:pt x="21" y="44"/>
                    </a:lnTo>
                    <a:lnTo>
                      <a:pt x="0" y="44"/>
                    </a:lnTo>
                    <a:lnTo>
                      <a:pt x="36" y="0"/>
                    </a:lnTo>
                    <a:lnTo>
                      <a:pt x="43" y="14"/>
                    </a:lnTo>
                    <a:lnTo>
                      <a:pt x="43" y="22"/>
                    </a:lnTo>
                    <a:close/>
                  </a:path>
                </a:pathLst>
              </a:custGeom>
              <a:solidFill>
                <a:srgbClr val="79896C"/>
              </a:solidFill>
              <a:ln w="9525">
                <a:noFill/>
                <a:round/>
                <a:headEnd/>
                <a:tailEnd/>
              </a:ln>
            </p:spPr>
            <p:txBody>
              <a:bodyPr>
                <a:prstTxWarp prst="textNoShape">
                  <a:avLst/>
                </a:prstTxWarp>
              </a:bodyPr>
              <a:lstStyle/>
              <a:p>
                <a:endParaRPr lang="en-US"/>
              </a:p>
            </p:txBody>
          </p:sp>
          <p:sp>
            <p:nvSpPr>
              <p:cNvPr id="51643" name="Freeform 640"/>
              <p:cNvSpPr>
                <a:spLocks noChangeAspect="1"/>
              </p:cNvSpPr>
              <p:nvPr/>
            </p:nvSpPr>
            <p:spPr bwMode="auto">
              <a:xfrm>
                <a:off x="1935" y="3940"/>
                <a:ext cx="5" cy="8"/>
              </a:xfrm>
              <a:custGeom>
                <a:avLst/>
                <a:gdLst>
                  <a:gd name="T0" fmla="*/ 0 w 44"/>
                  <a:gd name="T1" fmla="*/ 66 h 66"/>
                  <a:gd name="T2" fmla="*/ 44 w 44"/>
                  <a:gd name="T3" fmla="*/ 0 h 66"/>
                  <a:gd name="T4" fmla="*/ 29 w 44"/>
                  <a:gd name="T5" fmla="*/ 51 h 66"/>
                  <a:gd name="T6" fmla="*/ 0 w 44"/>
                  <a:gd name="T7" fmla="*/ 66 h 66"/>
                  <a:gd name="T8" fmla="*/ 0 60000 65536"/>
                  <a:gd name="T9" fmla="*/ 0 60000 65536"/>
                  <a:gd name="T10" fmla="*/ 0 60000 65536"/>
                  <a:gd name="T11" fmla="*/ 0 60000 65536"/>
                  <a:gd name="T12" fmla="*/ 0 w 44"/>
                  <a:gd name="T13" fmla="*/ 0 h 66"/>
                  <a:gd name="T14" fmla="*/ 44 w 44"/>
                  <a:gd name="T15" fmla="*/ 66 h 66"/>
                </a:gdLst>
                <a:ahLst/>
                <a:cxnLst>
                  <a:cxn ang="T8">
                    <a:pos x="T0" y="T1"/>
                  </a:cxn>
                  <a:cxn ang="T9">
                    <a:pos x="T2" y="T3"/>
                  </a:cxn>
                  <a:cxn ang="T10">
                    <a:pos x="T4" y="T5"/>
                  </a:cxn>
                  <a:cxn ang="T11">
                    <a:pos x="T6" y="T7"/>
                  </a:cxn>
                </a:cxnLst>
                <a:rect l="T12" t="T13" r="T14" b="T15"/>
                <a:pathLst>
                  <a:path w="44" h="66">
                    <a:moveTo>
                      <a:pt x="0" y="66"/>
                    </a:moveTo>
                    <a:lnTo>
                      <a:pt x="44" y="0"/>
                    </a:lnTo>
                    <a:lnTo>
                      <a:pt x="29" y="51"/>
                    </a:lnTo>
                    <a:lnTo>
                      <a:pt x="0" y="66"/>
                    </a:lnTo>
                    <a:close/>
                  </a:path>
                </a:pathLst>
              </a:custGeom>
              <a:solidFill>
                <a:srgbClr val="79896C"/>
              </a:solidFill>
              <a:ln w="9525">
                <a:noFill/>
                <a:round/>
                <a:headEnd/>
                <a:tailEnd/>
              </a:ln>
            </p:spPr>
            <p:txBody>
              <a:bodyPr>
                <a:prstTxWarp prst="textNoShape">
                  <a:avLst/>
                </a:prstTxWarp>
              </a:bodyPr>
              <a:lstStyle/>
              <a:p>
                <a:endParaRPr lang="en-US"/>
              </a:p>
            </p:txBody>
          </p:sp>
          <p:sp>
            <p:nvSpPr>
              <p:cNvPr id="51644" name="Freeform 641"/>
              <p:cNvSpPr>
                <a:spLocks noChangeAspect="1"/>
              </p:cNvSpPr>
              <p:nvPr/>
            </p:nvSpPr>
            <p:spPr bwMode="auto">
              <a:xfrm>
                <a:off x="2544" y="3940"/>
                <a:ext cx="24" cy="3"/>
              </a:xfrm>
              <a:custGeom>
                <a:avLst/>
                <a:gdLst>
                  <a:gd name="T0" fmla="*/ 0 w 190"/>
                  <a:gd name="T1" fmla="*/ 30 h 30"/>
                  <a:gd name="T2" fmla="*/ 22 w 190"/>
                  <a:gd name="T3" fmla="*/ 14 h 30"/>
                  <a:gd name="T4" fmla="*/ 95 w 190"/>
                  <a:gd name="T5" fmla="*/ 0 h 30"/>
                  <a:gd name="T6" fmla="*/ 190 w 190"/>
                  <a:gd name="T7" fmla="*/ 14 h 30"/>
                  <a:gd name="T8" fmla="*/ 0 w 190"/>
                  <a:gd name="T9" fmla="*/ 30 h 30"/>
                  <a:gd name="T10" fmla="*/ 0 60000 65536"/>
                  <a:gd name="T11" fmla="*/ 0 60000 65536"/>
                  <a:gd name="T12" fmla="*/ 0 60000 65536"/>
                  <a:gd name="T13" fmla="*/ 0 60000 65536"/>
                  <a:gd name="T14" fmla="*/ 0 60000 65536"/>
                  <a:gd name="T15" fmla="*/ 0 w 190"/>
                  <a:gd name="T16" fmla="*/ 0 h 30"/>
                  <a:gd name="T17" fmla="*/ 190 w 190"/>
                  <a:gd name="T18" fmla="*/ 30 h 30"/>
                </a:gdLst>
                <a:ahLst/>
                <a:cxnLst>
                  <a:cxn ang="T10">
                    <a:pos x="T0" y="T1"/>
                  </a:cxn>
                  <a:cxn ang="T11">
                    <a:pos x="T2" y="T3"/>
                  </a:cxn>
                  <a:cxn ang="T12">
                    <a:pos x="T4" y="T5"/>
                  </a:cxn>
                  <a:cxn ang="T13">
                    <a:pos x="T6" y="T7"/>
                  </a:cxn>
                  <a:cxn ang="T14">
                    <a:pos x="T8" y="T9"/>
                  </a:cxn>
                </a:cxnLst>
                <a:rect l="T15" t="T16" r="T17" b="T18"/>
                <a:pathLst>
                  <a:path w="190" h="30">
                    <a:moveTo>
                      <a:pt x="0" y="30"/>
                    </a:moveTo>
                    <a:lnTo>
                      <a:pt x="22" y="14"/>
                    </a:lnTo>
                    <a:lnTo>
                      <a:pt x="95" y="0"/>
                    </a:lnTo>
                    <a:lnTo>
                      <a:pt x="190" y="14"/>
                    </a:lnTo>
                    <a:lnTo>
                      <a:pt x="0" y="30"/>
                    </a:lnTo>
                    <a:close/>
                  </a:path>
                </a:pathLst>
              </a:custGeom>
              <a:solidFill>
                <a:srgbClr val="79896C"/>
              </a:solidFill>
              <a:ln w="9525">
                <a:noFill/>
                <a:round/>
                <a:headEnd/>
                <a:tailEnd/>
              </a:ln>
            </p:spPr>
            <p:txBody>
              <a:bodyPr>
                <a:prstTxWarp prst="textNoShape">
                  <a:avLst/>
                </a:prstTxWarp>
              </a:bodyPr>
              <a:lstStyle/>
              <a:p>
                <a:endParaRPr lang="en-US"/>
              </a:p>
            </p:txBody>
          </p:sp>
          <p:sp>
            <p:nvSpPr>
              <p:cNvPr id="51645" name="Freeform 642"/>
              <p:cNvSpPr>
                <a:spLocks noChangeAspect="1"/>
              </p:cNvSpPr>
              <p:nvPr/>
            </p:nvSpPr>
            <p:spPr bwMode="auto">
              <a:xfrm>
                <a:off x="1700" y="3941"/>
                <a:ext cx="6" cy="2"/>
              </a:xfrm>
              <a:custGeom>
                <a:avLst/>
                <a:gdLst>
                  <a:gd name="T0" fmla="*/ 36 w 50"/>
                  <a:gd name="T1" fmla="*/ 16 h 16"/>
                  <a:gd name="T2" fmla="*/ 0 w 50"/>
                  <a:gd name="T3" fmla="*/ 16 h 16"/>
                  <a:gd name="T4" fmla="*/ 14 w 50"/>
                  <a:gd name="T5" fmla="*/ 0 h 16"/>
                  <a:gd name="T6" fmla="*/ 50 w 50"/>
                  <a:gd name="T7" fmla="*/ 8 h 16"/>
                  <a:gd name="T8" fmla="*/ 36 w 50"/>
                  <a:gd name="T9" fmla="*/ 16 h 16"/>
                  <a:gd name="T10" fmla="*/ 0 60000 65536"/>
                  <a:gd name="T11" fmla="*/ 0 60000 65536"/>
                  <a:gd name="T12" fmla="*/ 0 60000 65536"/>
                  <a:gd name="T13" fmla="*/ 0 60000 65536"/>
                  <a:gd name="T14" fmla="*/ 0 60000 65536"/>
                  <a:gd name="T15" fmla="*/ 0 w 50"/>
                  <a:gd name="T16" fmla="*/ 0 h 16"/>
                  <a:gd name="T17" fmla="*/ 50 w 50"/>
                  <a:gd name="T18" fmla="*/ 16 h 16"/>
                </a:gdLst>
                <a:ahLst/>
                <a:cxnLst>
                  <a:cxn ang="T10">
                    <a:pos x="T0" y="T1"/>
                  </a:cxn>
                  <a:cxn ang="T11">
                    <a:pos x="T2" y="T3"/>
                  </a:cxn>
                  <a:cxn ang="T12">
                    <a:pos x="T4" y="T5"/>
                  </a:cxn>
                  <a:cxn ang="T13">
                    <a:pos x="T6" y="T7"/>
                  </a:cxn>
                  <a:cxn ang="T14">
                    <a:pos x="T8" y="T9"/>
                  </a:cxn>
                </a:cxnLst>
                <a:rect l="T15" t="T16" r="T17" b="T18"/>
                <a:pathLst>
                  <a:path w="50" h="16">
                    <a:moveTo>
                      <a:pt x="36" y="16"/>
                    </a:moveTo>
                    <a:lnTo>
                      <a:pt x="0" y="16"/>
                    </a:lnTo>
                    <a:lnTo>
                      <a:pt x="14" y="0"/>
                    </a:lnTo>
                    <a:lnTo>
                      <a:pt x="50" y="8"/>
                    </a:lnTo>
                    <a:lnTo>
                      <a:pt x="36" y="16"/>
                    </a:lnTo>
                    <a:close/>
                  </a:path>
                </a:pathLst>
              </a:custGeom>
              <a:solidFill>
                <a:srgbClr val="79896C"/>
              </a:solidFill>
              <a:ln w="9525">
                <a:noFill/>
                <a:round/>
                <a:headEnd/>
                <a:tailEnd/>
              </a:ln>
            </p:spPr>
            <p:txBody>
              <a:bodyPr>
                <a:prstTxWarp prst="textNoShape">
                  <a:avLst/>
                </a:prstTxWarp>
              </a:bodyPr>
              <a:lstStyle/>
              <a:p>
                <a:endParaRPr lang="en-US"/>
              </a:p>
            </p:txBody>
          </p:sp>
          <p:sp>
            <p:nvSpPr>
              <p:cNvPr id="51646" name="Freeform 643"/>
              <p:cNvSpPr>
                <a:spLocks noChangeAspect="1"/>
              </p:cNvSpPr>
              <p:nvPr/>
            </p:nvSpPr>
            <p:spPr bwMode="auto">
              <a:xfrm>
                <a:off x="1928" y="3941"/>
                <a:ext cx="3" cy="4"/>
              </a:xfrm>
              <a:custGeom>
                <a:avLst/>
                <a:gdLst>
                  <a:gd name="T0" fmla="*/ 22 w 22"/>
                  <a:gd name="T1" fmla="*/ 0 h 30"/>
                  <a:gd name="T2" fmla="*/ 0 w 22"/>
                  <a:gd name="T3" fmla="*/ 30 h 30"/>
                  <a:gd name="T4" fmla="*/ 22 w 22"/>
                  <a:gd name="T5" fmla="*/ 0 h 30"/>
                  <a:gd name="T6" fmla="*/ 0 60000 65536"/>
                  <a:gd name="T7" fmla="*/ 0 60000 65536"/>
                  <a:gd name="T8" fmla="*/ 0 60000 65536"/>
                  <a:gd name="T9" fmla="*/ 0 w 22"/>
                  <a:gd name="T10" fmla="*/ 0 h 30"/>
                  <a:gd name="T11" fmla="*/ 22 w 22"/>
                  <a:gd name="T12" fmla="*/ 30 h 30"/>
                </a:gdLst>
                <a:ahLst/>
                <a:cxnLst>
                  <a:cxn ang="T6">
                    <a:pos x="T0" y="T1"/>
                  </a:cxn>
                  <a:cxn ang="T7">
                    <a:pos x="T2" y="T3"/>
                  </a:cxn>
                  <a:cxn ang="T8">
                    <a:pos x="T4" y="T5"/>
                  </a:cxn>
                </a:cxnLst>
                <a:rect l="T9" t="T10" r="T11" b="T12"/>
                <a:pathLst>
                  <a:path w="22" h="30">
                    <a:moveTo>
                      <a:pt x="22" y="0"/>
                    </a:moveTo>
                    <a:lnTo>
                      <a:pt x="0" y="30"/>
                    </a:lnTo>
                    <a:lnTo>
                      <a:pt x="22" y="0"/>
                    </a:lnTo>
                    <a:close/>
                  </a:path>
                </a:pathLst>
              </a:custGeom>
              <a:solidFill>
                <a:srgbClr val="79896C"/>
              </a:solidFill>
              <a:ln w="9525">
                <a:noFill/>
                <a:round/>
                <a:headEnd/>
                <a:tailEnd/>
              </a:ln>
            </p:spPr>
            <p:txBody>
              <a:bodyPr>
                <a:prstTxWarp prst="textNoShape">
                  <a:avLst/>
                </a:prstTxWarp>
              </a:bodyPr>
              <a:lstStyle/>
              <a:p>
                <a:endParaRPr lang="en-US"/>
              </a:p>
            </p:txBody>
          </p:sp>
          <p:sp>
            <p:nvSpPr>
              <p:cNvPr id="51647" name="Freeform 644"/>
              <p:cNvSpPr>
                <a:spLocks noChangeAspect="1"/>
              </p:cNvSpPr>
              <p:nvPr/>
            </p:nvSpPr>
            <p:spPr bwMode="auto">
              <a:xfrm>
                <a:off x="2006" y="3941"/>
                <a:ext cx="8" cy="13"/>
              </a:xfrm>
              <a:custGeom>
                <a:avLst/>
                <a:gdLst>
                  <a:gd name="T0" fmla="*/ 65 w 65"/>
                  <a:gd name="T1" fmla="*/ 37 h 103"/>
                  <a:gd name="T2" fmla="*/ 22 w 65"/>
                  <a:gd name="T3" fmla="*/ 103 h 103"/>
                  <a:gd name="T4" fmla="*/ 22 w 65"/>
                  <a:gd name="T5" fmla="*/ 96 h 103"/>
                  <a:gd name="T6" fmla="*/ 0 w 65"/>
                  <a:gd name="T7" fmla="*/ 81 h 103"/>
                  <a:gd name="T8" fmla="*/ 22 w 65"/>
                  <a:gd name="T9" fmla="*/ 0 h 103"/>
                  <a:gd name="T10" fmla="*/ 65 w 65"/>
                  <a:gd name="T11" fmla="*/ 8 h 103"/>
                  <a:gd name="T12" fmla="*/ 65 w 65"/>
                  <a:gd name="T13" fmla="*/ 37 h 103"/>
                  <a:gd name="T14" fmla="*/ 0 60000 65536"/>
                  <a:gd name="T15" fmla="*/ 0 60000 65536"/>
                  <a:gd name="T16" fmla="*/ 0 60000 65536"/>
                  <a:gd name="T17" fmla="*/ 0 60000 65536"/>
                  <a:gd name="T18" fmla="*/ 0 60000 65536"/>
                  <a:gd name="T19" fmla="*/ 0 60000 65536"/>
                  <a:gd name="T20" fmla="*/ 0 60000 65536"/>
                  <a:gd name="T21" fmla="*/ 0 w 65"/>
                  <a:gd name="T22" fmla="*/ 0 h 103"/>
                  <a:gd name="T23" fmla="*/ 65 w 65"/>
                  <a:gd name="T24" fmla="*/ 103 h 10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65" h="103">
                    <a:moveTo>
                      <a:pt x="65" y="37"/>
                    </a:moveTo>
                    <a:lnTo>
                      <a:pt x="22" y="103"/>
                    </a:lnTo>
                    <a:lnTo>
                      <a:pt x="22" y="96"/>
                    </a:lnTo>
                    <a:lnTo>
                      <a:pt x="0" y="81"/>
                    </a:lnTo>
                    <a:lnTo>
                      <a:pt x="22" y="0"/>
                    </a:lnTo>
                    <a:lnTo>
                      <a:pt x="65" y="8"/>
                    </a:lnTo>
                    <a:lnTo>
                      <a:pt x="65" y="37"/>
                    </a:lnTo>
                    <a:close/>
                  </a:path>
                </a:pathLst>
              </a:custGeom>
              <a:solidFill>
                <a:srgbClr val="79896C"/>
              </a:solidFill>
              <a:ln w="9525">
                <a:noFill/>
                <a:round/>
                <a:headEnd/>
                <a:tailEnd/>
              </a:ln>
            </p:spPr>
            <p:txBody>
              <a:bodyPr>
                <a:prstTxWarp prst="textNoShape">
                  <a:avLst/>
                </a:prstTxWarp>
              </a:bodyPr>
              <a:lstStyle/>
              <a:p>
                <a:endParaRPr lang="en-US"/>
              </a:p>
            </p:txBody>
          </p:sp>
          <p:sp>
            <p:nvSpPr>
              <p:cNvPr id="51648" name="Freeform 645"/>
              <p:cNvSpPr>
                <a:spLocks noChangeAspect="1"/>
              </p:cNvSpPr>
              <p:nvPr/>
            </p:nvSpPr>
            <p:spPr bwMode="auto">
              <a:xfrm>
                <a:off x="2583" y="3941"/>
                <a:ext cx="17" cy="2"/>
              </a:xfrm>
              <a:custGeom>
                <a:avLst/>
                <a:gdLst>
                  <a:gd name="T0" fmla="*/ 29 w 139"/>
                  <a:gd name="T1" fmla="*/ 16 h 16"/>
                  <a:gd name="T2" fmla="*/ 0 w 139"/>
                  <a:gd name="T3" fmla="*/ 16 h 16"/>
                  <a:gd name="T4" fmla="*/ 22 w 139"/>
                  <a:gd name="T5" fmla="*/ 0 h 16"/>
                  <a:gd name="T6" fmla="*/ 139 w 139"/>
                  <a:gd name="T7" fmla="*/ 8 h 16"/>
                  <a:gd name="T8" fmla="*/ 29 w 139"/>
                  <a:gd name="T9" fmla="*/ 16 h 16"/>
                  <a:gd name="T10" fmla="*/ 0 60000 65536"/>
                  <a:gd name="T11" fmla="*/ 0 60000 65536"/>
                  <a:gd name="T12" fmla="*/ 0 60000 65536"/>
                  <a:gd name="T13" fmla="*/ 0 60000 65536"/>
                  <a:gd name="T14" fmla="*/ 0 60000 65536"/>
                  <a:gd name="T15" fmla="*/ 0 w 139"/>
                  <a:gd name="T16" fmla="*/ 0 h 16"/>
                  <a:gd name="T17" fmla="*/ 139 w 139"/>
                  <a:gd name="T18" fmla="*/ 16 h 16"/>
                </a:gdLst>
                <a:ahLst/>
                <a:cxnLst>
                  <a:cxn ang="T10">
                    <a:pos x="T0" y="T1"/>
                  </a:cxn>
                  <a:cxn ang="T11">
                    <a:pos x="T2" y="T3"/>
                  </a:cxn>
                  <a:cxn ang="T12">
                    <a:pos x="T4" y="T5"/>
                  </a:cxn>
                  <a:cxn ang="T13">
                    <a:pos x="T6" y="T7"/>
                  </a:cxn>
                  <a:cxn ang="T14">
                    <a:pos x="T8" y="T9"/>
                  </a:cxn>
                </a:cxnLst>
                <a:rect l="T15" t="T16" r="T17" b="T18"/>
                <a:pathLst>
                  <a:path w="139" h="16">
                    <a:moveTo>
                      <a:pt x="29" y="16"/>
                    </a:moveTo>
                    <a:lnTo>
                      <a:pt x="0" y="16"/>
                    </a:lnTo>
                    <a:lnTo>
                      <a:pt x="22" y="0"/>
                    </a:lnTo>
                    <a:lnTo>
                      <a:pt x="139" y="8"/>
                    </a:lnTo>
                    <a:lnTo>
                      <a:pt x="29" y="16"/>
                    </a:lnTo>
                    <a:close/>
                  </a:path>
                </a:pathLst>
              </a:custGeom>
              <a:solidFill>
                <a:srgbClr val="79896C"/>
              </a:solidFill>
              <a:ln w="9525">
                <a:noFill/>
                <a:round/>
                <a:headEnd/>
                <a:tailEnd/>
              </a:ln>
            </p:spPr>
            <p:txBody>
              <a:bodyPr>
                <a:prstTxWarp prst="textNoShape">
                  <a:avLst/>
                </a:prstTxWarp>
              </a:bodyPr>
              <a:lstStyle/>
              <a:p>
                <a:endParaRPr lang="en-US"/>
              </a:p>
            </p:txBody>
          </p:sp>
          <p:sp>
            <p:nvSpPr>
              <p:cNvPr id="51649" name="Freeform 646"/>
              <p:cNvSpPr>
                <a:spLocks noChangeAspect="1"/>
              </p:cNvSpPr>
              <p:nvPr/>
            </p:nvSpPr>
            <p:spPr bwMode="auto">
              <a:xfrm>
                <a:off x="2527" y="3942"/>
                <a:ext cx="6" cy="1"/>
              </a:xfrm>
              <a:custGeom>
                <a:avLst/>
                <a:gdLst>
                  <a:gd name="T0" fmla="*/ 0 w 51"/>
                  <a:gd name="T1" fmla="*/ 8 h 8"/>
                  <a:gd name="T2" fmla="*/ 51 w 51"/>
                  <a:gd name="T3" fmla="*/ 0 h 8"/>
                  <a:gd name="T4" fmla="*/ 29 w 51"/>
                  <a:gd name="T5" fmla="*/ 8 h 8"/>
                  <a:gd name="T6" fmla="*/ 0 w 51"/>
                  <a:gd name="T7" fmla="*/ 8 h 8"/>
                  <a:gd name="T8" fmla="*/ 0 60000 65536"/>
                  <a:gd name="T9" fmla="*/ 0 60000 65536"/>
                  <a:gd name="T10" fmla="*/ 0 60000 65536"/>
                  <a:gd name="T11" fmla="*/ 0 60000 65536"/>
                  <a:gd name="T12" fmla="*/ 0 w 51"/>
                  <a:gd name="T13" fmla="*/ 0 h 8"/>
                  <a:gd name="T14" fmla="*/ 51 w 51"/>
                  <a:gd name="T15" fmla="*/ 8 h 8"/>
                </a:gdLst>
                <a:ahLst/>
                <a:cxnLst>
                  <a:cxn ang="T8">
                    <a:pos x="T0" y="T1"/>
                  </a:cxn>
                  <a:cxn ang="T9">
                    <a:pos x="T2" y="T3"/>
                  </a:cxn>
                  <a:cxn ang="T10">
                    <a:pos x="T4" y="T5"/>
                  </a:cxn>
                  <a:cxn ang="T11">
                    <a:pos x="T6" y="T7"/>
                  </a:cxn>
                </a:cxnLst>
                <a:rect l="T12" t="T13" r="T14" b="T15"/>
                <a:pathLst>
                  <a:path w="51" h="8">
                    <a:moveTo>
                      <a:pt x="0" y="8"/>
                    </a:moveTo>
                    <a:lnTo>
                      <a:pt x="51" y="0"/>
                    </a:lnTo>
                    <a:lnTo>
                      <a:pt x="29" y="8"/>
                    </a:lnTo>
                    <a:lnTo>
                      <a:pt x="0" y="8"/>
                    </a:lnTo>
                    <a:close/>
                  </a:path>
                </a:pathLst>
              </a:custGeom>
              <a:solidFill>
                <a:srgbClr val="79896C"/>
              </a:solidFill>
              <a:ln w="9525">
                <a:noFill/>
                <a:round/>
                <a:headEnd/>
                <a:tailEnd/>
              </a:ln>
            </p:spPr>
            <p:txBody>
              <a:bodyPr>
                <a:prstTxWarp prst="textNoShape">
                  <a:avLst/>
                </a:prstTxWarp>
              </a:bodyPr>
              <a:lstStyle/>
              <a:p>
                <a:endParaRPr lang="en-US"/>
              </a:p>
            </p:txBody>
          </p:sp>
          <p:sp>
            <p:nvSpPr>
              <p:cNvPr id="51650" name="Freeform 647"/>
              <p:cNvSpPr>
                <a:spLocks noChangeAspect="1"/>
              </p:cNvSpPr>
              <p:nvPr/>
            </p:nvSpPr>
            <p:spPr bwMode="auto">
              <a:xfrm>
                <a:off x="2192" y="3946"/>
                <a:ext cx="12" cy="1"/>
              </a:xfrm>
              <a:custGeom>
                <a:avLst/>
                <a:gdLst>
                  <a:gd name="T0" fmla="*/ 0 w 101"/>
                  <a:gd name="T1" fmla="*/ 0 h 1"/>
                  <a:gd name="T2" fmla="*/ 101 w 101"/>
                  <a:gd name="T3" fmla="*/ 0 h 1"/>
                  <a:gd name="T4" fmla="*/ 0 w 101"/>
                  <a:gd name="T5" fmla="*/ 0 h 1"/>
                  <a:gd name="T6" fmla="*/ 0 60000 65536"/>
                  <a:gd name="T7" fmla="*/ 0 60000 65536"/>
                  <a:gd name="T8" fmla="*/ 0 60000 65536"/>
                  <a:gd name="T9" fmla="*/ 0 w 101"/>
                  <a:gd name="T10" fmla="*/ 0 h 1"/>
                  <a:gd name="T11" fmla="*/ 101 w 101"/>
                  <a:gd name="T12" fmla="*/ 1 h 1"/>
                </a:gdLst>
                <a:ahLst/>
                <a:cxnLst>
                  <a:cxn ang="T6">
                    <a:pos x="T0" y="T1"/>
                  </a:cxn>
                  <a:cxn ang="T7">
                    <a:pos x="T2" y="T3"/>
                  </a:cxn>
                  <a:cxn ang="T8">
                    <a:pos x="T4" y="T5"/>
                  </a:cxn>
                </a:cxnLst>
                <a:rect l="T9" t="T10" r="T11" b="T12"/>
                <a:pathLst>
                  <a:path w="101" h="1">
                    <a:moveTo>
                      <a:pt x="0" y="0"/>
                    </a:moveTo>
                    <a:lnTo>
                      <a:pt x="101" y="0"/>
                    </a:lnTo>
                    <a:lnTo>
                      <a:pt x="0" y="0"/>
                    </a:lnTo>
                    <a:close/>
                  </a:path>
                </a:pathLst>
              </a:custGeom>
              <a:solidFill>
                <a:srgbClr val="79896C"/>
              </a:solidFill>
              <a:ln w="9525">
                <a:noFill/>
                <a:round/>
                <a:headEnd/>
                <a:tailEnd/>
              </a:ln>
            </p:spPr>
            <p:txBody>
              <a:bodyPr>
                <a:prstTxWarp prst="textNoShape">
                  <a:avLst/>
                </a:prstTxWarp>
              </a:bodyPr>
              <a:lstStyle/>
              <a:p>
                <a:endParaRPr lang="en-US"/>
              </a:p>
            </p:txBody>
          </p:sp>
          <p:sp>
            <p:nvSpPr>
              <p:cNvPr id="51651" name="Freeform 648"/>
              <p:cNvSpPr>
                <a:spLocks noChangeAspect="1"/>
              </p:cNvSpPr>
              <p:nvPr/>
            </p:nvSpPr>
            <p:spPr bwMode="auto">
              <a:xfrm>
                <a:off x="2603" y="3946"/>
                <a:ext cx="18" cy="12"/>
              </a:xfrm>
              <a:custGeom>
                <a:avLst/>
                <a:gdLst>
                  <a:gd name="T0" fmla="*/ 146 w 146"/>
                  <a:gd name="T1" fmla="*/ 15 h 95"/>
                  <a:gd name="T2" fmla="*/ 29 w 146"/>
                  <a:gd name="T3" fmla="*/ 88 h 95"/>
                  <a:gd name="T4" fmla="*/ 22 w 146"/>
                  <a:gd name="T5" fmla="*/ 95 h 95"/>
                  <a:gd name="T6" fmla="*/ 0 w 146"/>
                  <a:gd name="T7" fmla="*/ 95 h 95"/>
                  <a:gd name="T8" fmla="*/ 37 w 146"/>
                  <a:gd name="T9" fmla="*/ 44 h 95"/>
                  <a:gd name="T10" fmla="*/ 124 w 146"/>
                  <a:gd name="T11" fmla="*/ 0 h 95"/>
                  <a:gd name="T12" fmla="*/ 131 w 146"/>
                  <a:gd name="T13" fmla="*/ 0 h 95"/>
                  <a:gd name="T14" fmla="*/ 146 w 146"/>
                  <a:gd name="T15" fmla="*/ 15 h 95"/>
                  <a:gd name="T16" fmla="*/ 0 60000 65536"/>
                  <a:gd name="T17" fmla="*/ 0 60000 65536"/>
                  <a:gd name="T18" fmla="*/ 0 60000 65536"/>
                  <a:gd name="T19" fmla="*/ 0 60000 65536"/>
                  <a:gd name="T20" fmla="*/ 0 60000 65536"/>
                  <a:gd name="T21" fmla="*/ 0 60000 65536"/>
                  <a:gd name="T22" fmla="*/ 0 60000 65536"/>
                  <a:gd name="T23" fmla="*/ 0 60000 65536"/>
                  <a:gd name="T24" fmla="*/ 0 w 146"/>
                  <a:gd name="T25" fmla="*/ 0 h 95"/>
                  <a:gd name="T26" fmla="*/ 146 w 146"/>
                  <a:gd name="T27" fmla="*/ 95 h 9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46" h="95">
                    <a:moveTo>
                      <a:pt x="146" y="15"/>
                    </a:moveTo>
                    <a:lnTo>
                      <a:pt x="29" y="88"/>
                    </a:lnTo>
                    <a:lnTo>
                      <a:pt x="22" y="95"/>
                    </a:lnTo>
                    <a:lnTo>
                      <a:pt x="0" y="95"/>
                    </a:lnTo>
                    <a:lnTo>
                      <a:pt x="37" y="44"/>
                    </a:lnTo>
                    <a:lnTo>
                      <a:pt x="124" y="0"/>
                    </a:lnTo>
                    <a:lnTo>
                      <a:pt x="131" y="0"/>
                    </a:lnTo>
                    <a:lnTo>
                      <a:pt x="146" y="15"/>
                    </a:lnTo>
                    <a:close/>
                  </a:path>
                </a:pathLst>
              </a:custGeom>
              <a:solidFill>
                <a:srgbClr val="79896C"/>
              </a:solidFill>
              <a:ln w="9525">
                <a:noFill/>
                <a:round/>
                <a:headEnd/>
                <a:tailEnd/>
              </a:ln>
            </p:spPr>
            <p:txBody>
              <a:bodyPr>
                <a:prstTxWarp prst="textNoShape">
                  <a:avLst/>
                </a:prstTxWarp>
              </a:bodyPr>
              <a:lstStyle/>
              <a:p>
                <a:endParaRPr lang="en-US"/>
              </a:p>
            </p:txBody>
          </p:sp>
          <p:sp>
            <p:nvSpPr>
              <p:cNvPr id="51652" name="Freeform 649"/>
              <p:cNvSpPr>
                <a:spLocks noChangeAspect="1"/>
              </p:cNvSpPr>
              <p:nvPr/>
            </p:nvSpPr>
            <p:spPr bwMode="auto">
              <a:xfrm>
                <a:off x="1744" y="3948"/>
                <a:ext cx="5" cy="1"/>
              </a:xfrm>
              <a:custGeom>
                <a:avLst/>
                <a:gdLst>
                  <a:gd name="T0" fmla="*/ 0 w 36"/>
                  <a:gd name="T1" fmla="*/ 0 h 1"/>
                  <a:gd name="T2" fmla="*/ 36 w 36"/>
                  <a:gd name="T3" fmla="*/ 0 h 1"/>
                  <a:gd name="T4" fmla="*/ 0 w 36"/>
                  <a:gd name="T5" fmla="*/ 0 h 1"/>
                  <a:gd name="T6" fmla="*/ 0 60000 65536"/>
                  <a:gd name="T7" fmla="*/ 0 60000 65536"/>
                  <a:gd name="T8" fmla="*/ 0 60000 65536"/>
                  <a:gd name="T9" fmla="*/ 0 w 36"/>
                  <a:gd name="T10" fmla="*/ 0 h 1"/>
                  <a:gd name="T11" fmla="*/ 36 w 36"/>
                  <a:gd name="T12" fmla="*/ 1 h 1"/>
                </a:gdLst>
                <a:ahLst/>
                <a:cxnLst>
                  <a:cxn ang="T6">
                    <a:pos x="T0" y="T1"/>
                  </a:cxn>
                  <a:cxn ang="T7">
                    <a:pos x="T2" y="T3"/>
                  </a:cxn>
                  <a:cxn ang="T8">
                    <a:pos x="T4" y="T5"/>
                  </a:cxn>
                </a:cxnLst>
                <a:rect l="T9" t="T10" r="T11" b="T12"/>
                <a:pathLst>
                  <a:path w="36" h="1">
                    <a:moveTo>
                      <a:pt x="0" y="0"/>
                    </a:moveTo>
                    <a:lnTo>
                      <a:pt x="36" y="0"/>
                    </a:lnTo>
                    <a:lnTo>
                      <a:pt x="0" y="0"/>
                    </a:lnTo>
                    <a:close/>
                  </a:path>
                </a:pathLst>
              </a:custGeom>
              <a:solidFill>
                <a:srgbClr val="79896C"/>
              </a:solidFill>
              <a:ln w="9525">
                <a:noFill/>
                <a:round/>
                <a:headEnd/>
                <a:tailEnd/>
              </a:ln>
            </p:spPr>
            <p:txBody>
              <a:bodyPr>
                <a:prstTxWarp prst="textNoShape">
                  <a:avLst/>
                </a:prstTxWarp>
              </a:bodyPr>
              <a:lstStyle/>
              <a:p>
                <a:endParaRPr lang="en-US"/>
              </a:p>
            </p:txBody>
          </p:sp>
          <p:sp>
            <p:nvSpPr>
              <p:cNvPr id="51653" name="Freeform 650"/>
              <p:cNvSpPr>
                <a:spLocks noChangeAspect="1"/>
              </p:cNvSpPr>
              <p:nvPr/>
            </p:nvSpPr>
            <p:spPr bwMode="auto">
              <a:xfrm>
                <a:off x="2630" y="3948"/>
                <a:ext cx="18" cy="10"/>
              </a:xfrm>
              <a:custGeom>
                <a:avLst/>
                <a:gdLst>
                  <a:gd name="T0" fmla="*/ 21 w 138"/>
                  <a:gd name="T1" fmla="*/ 80 h 80"/>
                  <a:gd name="T2" fmla="*/ 7 w 138"/>
                  <a:gd name="T3" fmla="*/ 80 h 80"/>
                  <a:gd name="T4" fmla="*/ 0 w 138"/>
                  <a:gd name="T5" fmla="*/ 73 h 80"/>
                  <a:gd name="T6" fmla="*/ 87 w 138"/>
                  <a:gd name="T7" fmla="*/ 0 h 80"/>
                  <a:gd name="T8" fmla="*/ 138 w 138"/>
                  <a:gd name="T9" fmla="*/ 0 h 80"/>
                  <a:gd name="T10" fmla="*/ 21 w 138"/>
                  <a:gd name="T11" fmla="*/ 80 h 80"/>
                  <a:gd name="T12" fmla="*/ 0 60000 65536"/>
                  <a:gd name="T13" fmla="*/ 0 60000 65536"/>
                  <a:gd name="T14" fmla="*/ 0 60000 65536"/>
                  <a:gd name="T15" fmla="*/ 0 60000 65536"/>
                  <a:gd name="T16" fmla="*/ 0 60000 65536"/>
                  <a:gd name="T17" fmla="*/ 0 60000 65536"/>
                  <a:gd name="T18" fmla="*/ 0 w 138"/>
                  <a:gd name="T19" fmla="*/ 0 h 80"/>
                  <a:gd name="T20" fmla="*/ 138 w 138"/>
                  <a:gd name="T21" fmla="*/ 80 h 80"/>
                </a:gdLst>
                <a:ahLst/>
                <a:cxnLst>
                  <a:cxn ang="T12">
                    <a:pos x="T0" y="T1"/>
                  </a:cxn>
                  <a:cxn ang="T13">
                    <a:pos x="T2" y="T3"/>
                  </a:cxn>
                  <a:cxn ang="T14">
                    <a:pos x="T4" y="T5"/>
                  </a:cxn>
                  <a:cxn ang="T15">
                    <a:pos x="T6" y="T7"/>
                  </a:cxn>
                  <a:cxn ang="T16">
                    <a:pos x="T8" y="T9"/>
                  </a:cxn>
                  <a:cxn ang="T17">
                    <a:pos x="T10" y="T11"/>
                  </a:cxn>
                </a:cxnLst>
                <a:rect l="T18" t="T19" r="T20" b="T21"/>
                <a:pathLst>
                  <a:path w="138" h="80">
                    <a:moveTo>
                      <a:pt x="21" y="80"/>
                    </a:moveTo>
                    <a:lnTo>
                      <a:pt x="7" y="80"/>
                    </a:lnTo>
                    <a:lnTo>
                      <a:pt x="0" y="73"/>
                    </a:lnTo>
                    <a:lnTo>
                      <a:pt x="87" y="0"/>
                    </a:lnTo>
                    <a:lnTo>
                      <a:pt x="138" y="0"/>
                    </a:lnTo>
                    <a:lnTo>
                      <a:pt x="21" y="80"/>
                    </a:lnTo>
                    <a:close/>
                  </a:path>
                </a:pathLst>
              </a:custGeom>
              <a:solidFill>
                <a:srgbClr val="79896C"/>
              </a:solidFill>
              <a:ln w="9525">
                <a:noFill/>
                <a:round/>
                <a:headEnd/>
                <a:tailEnd/>
              </a:ln>
            </p:spPr>
            <p:txBody>
              <a:bodyPr>
                <a:prstTxWarp prst="textNoShape">
                  <a:avLst/>
                </a:prstTxWarp>
              </a:bodyPr>
              <a:lstStyle/>
              <a:p>
                <a:endParaRPr lang="en-US"/>
              </a:p>
            </p:txBody>
          </p:sp>
          <p:sp>
            <p:nvSpPr>
              <p:cNvPr id="51654" name="Freeform 651"/>
              <p:cNvSpPr>
                <a:spLocks noChangeAspect="1"/>
              </p:cNvSpPr>
              <p:nvPr/>
            </p:nvSpPr>
            <p:spPr bwMode="auto">
              <a:xfrm>
                <a:off x="1758" y="3949"/>
                <a:ext cx="5" cy="2"/>
              </a:xfrm>
              <a:custGeom>
                <a:avLst/>
                <a:gdLst>
                  <a:gd name="T0" fmla="*/ 43 w 43"/>
                  <a:gd name="T1" fmla="*/ 0 h 15"/>
                  <a:gd name="T2" fmla="*/ 29 w 43"/>
                  <a:gd name="T3" fmla="*/ 15 h 15"/>
                  <a:gd name="T4" fmla="*/ 0 w 43"/>
                  <a:gd name="T5" fmla="*/ 15 h 15"/>
                  <a:gd name="T6" fmla="*/ 22 w 43"/>
                  <a:gd name="T7" fmla="*/ 0 h 15"/>
                  <a:gd name="T8" fmla="*/ 29 w 43"/>
                  <a:gd name="T9" fmla="*/ 15 h 15"/>
                  <a:gd name="T10" fmla="*/ 43 w 43"/>
                  <a:gd name="T11" fmla="*/ 0 h 15"/>
                  <a:gd name="T12" fmla="*/ 0 60000 65536"/>
                  <a:gd name="T13" fmla="*/ 0 60000 65536"/>
                  <a:gd name="T14" fmla="*/ 0 60000 65536"/>
                  <a:gd name="T15" fmla="*/ 0 60000 65536"/>
                  <a:gd name="T16" fmla="*/ 0 60000 65536"/>
                  <a:gd name="T17" fmla="*/ 0 60000 65536"/>
                  <a:gd name="T18" fmla="*/ 0 w 43"/>
                  <a:gd name="T19" fmla="*/ 0 h 15"/>
                  <a:gd name="T20" fmla="*/ 43 w 43"/>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43" h="15">
                    <a:moveTo>
                      <a:pt x="43" y="0"/>
                    </a:moveTo>
                    <a:lnTo>
                      <a:pt x="29" y="15"/>
                    </a:lnTo>
                    <a:lnTo>
                      <a:pt x="0" y="15"/>
                    </a:lnTo>
                    <a:lnTo>
                      <a:pt x="22" y="0"/>
                    </a:lnTo>
                    <a:lnTo>
                      <a:pt x="29" y="15"/>
                    </a:lnTo>
                    <a:lnTo>
                      <a:pt x="43" y="0"/>
                    </a:lnTo>
                    <a:close/>
                  </a:path>
                </a:pathLst>
              </a:custGeom>
              <a:solidFill>
                <a:srgbClr val="79896C"/>
              </a:solidFill>
              <a:ln w="9525">
                <a:noFill/>
                <a:round/>
                <a:headEnd/>
                <a:tailEnd/>
              </a:ln>
            </p:spPr>
            <p:txBody>
              <a:bodyPr>
                <a:prstTxWarp prst="textNoShape">
                  <a:avLst/>
                </a:prstTxWarp>
              </a:bodyPr>
              <a:lstStyle/>
              <a:p>
                <a:endParaRPr lang="en-US"/>
              </a:p>
            </p:txBody>
          </p:sp>
          <p:sp>
            <p:nvSpPr>
              <p:cNvPr id="51655" name="Freeform 652"/>
              <p:cNvSpPr>
                <a:spLocks noChangeAspect="1"/>
              </p:cNvSpPr>
              <p:nvPr/>
            </p:nvSpPr>
            <p:spPr bwMode="auto">
              <a:xfrm>
                <a:off x="2016" y="3949"/>
                <a:ext cx="11" cy="4"/>
              </a:xfrm>
              <a:custGeom>
                <a:avLst/>
                <a:gdLst>
                  <a:gd name="T0" fmla="*/ 87 w 87"/>
                  <a:gd name="T1" fmla="*/ 37 h 37"/>
                  <a:gd name="T2" fmla="*/ 0 w 87"/>
                  <a:gd name="T3" fmla="*/ 37 h 37"/>
                  <a:gd name="T4" fmla="*/ 14 w 87"/>
                  <a:gd name="T5" fmla="*/ 22 h 37"/>
                  <a:gd name="T6" fmla="*/ 80 w 87"/>
                  <a:gd name="T7" fmla="*/ 0 h 37"/>
                  <a:gd name="T8" fmla="*/ 87 w 87"/>
                  <a:gd name="T9" fmla="*/ 0 h 37"/>
                  <a:gd name="T10" fmla="*/ 87 w 87"/>
                  <a:gd name="T11" fmla="*/ 37 h 37"/>
                  <a:gd name="T12" fmla="*/ 0 60000 65536"/>
                  <a:gd name="T13" fmla="*/ 0 60000 65536"/>
                  <a:gd name="T14" fmla="*/ 0 60000 65536"/>
                  <a:gd name="T15" fmla="*/ 0 60000 65536"/>
                  <a:gd name="T16" fmla="*/ 0 60000 65536"/>
                  <a:gd name="T17" fmla="*/ 0 60000 65536"/>
                  <a:gd name="T18" fmla="*/ 0 w 87"/>
                  <a:gd name="T19" fmla="*/ 0 h 37"/>
                  <a:gd name="T20" fmla="*/ 87 w 87"/>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87" h="37">
                    <a:moveTo>
                      <a:pt x="87" y="37"/>
                    </a:moveTo>
                    <a:lnTo>
                      <a:pt x="0" y="37"/>
                    </a:lnTo>
                    <a:lnTo>
                      <a:pt x="14" y="22"/>
                    </a:lnTo>
                    <a:lnTo>
                      <a:pt x="80" y="0"/>
                    </a:lnTo>
                    <a:lnTo>
                      <a:pt x="87" y="0"/>
                    </a:lnTo>
                    <a:lnTo>
                      <a:pt x="87" y="37"/>
                    </a:lnTo>
                    <a:close/>
                  </a:path>
                </a:pathLst>
              </a:custGeom>
              <a:solidFill>
                <a:srgbClr val="79896C"/>
              </a:solidFill>
              <a:ln w="9525">
                <a:noFill/>
                <a:round/>
                <a:headEnd/>
                <a:tailEnd/>
              </a:ln>
            </p:spPr>
            <p:txBody>
              <a:bodyPr>
                <a:prstTxWarp prst="textNoShape">
                  <a:avLst/>
                </a:prstTxWarp>
              </a:bodyPr>
              <a:lstStyle/>
              <a:p>
                <a:endParaRPr lang="en-US"/>
              </a:p>
            </p:txBody>
          </p:sp>
          <p:sp>
            <p:nvSpPr>
              <p:cNvPr id="51656" name="Freeform 653"/>
              <p:cNvSpPr>
                <a:spLocks noChangeAspect="1"/>
              </p:cNvSpPr>
              <p:nvPr/>
            </p:nvSpPr>
            <p:spPr bwMode="auto">
              <a:xfrm>
                <a:off x="2479" y="3949"/>
                <a:ext cx="21" cy="2"/>
              </a:xfrm>
              <a:custGeom>
                <a:avLst/>
                <a:gdLst>
                  <a:gd name="T0" fmla="*/ 22 w 168"/>
                  <a:gd name="T1" fmla="*/ 22 h 22"/>
                  <a:gd name="T2" fmla="*/ 0 w 168"/>
                  <a:gd name="T3" fmla="*/ 22 h 22"/>
                  <a:gd name="T4" fmla="*/ 59 w 168"/>
                  <a:gd name="T5" fmla="*/ 0 h 22"/>
                  <a:gd name="T6" fmla="*/ 168 w 168"/>
                  <a:gd name="T7" fmla="*/ 15 h 22"/>
                  <a:gd name="T8" fmla="*/ 22 w 168"/>
                  <a:gd name="T9" fmla="*/ 22 h 22"/>
                  <a:gd name="T10" fmla="*/ 0 60000 65536"/>
                  <a:gd name="T11" fmla="*/ 0 60000 65536"/>
                  <a:gd name="T12" fmla="*/ 0 60000 65536"/>
                  <a:gd name="T13" fmla="*/ 0 60000 65536"/>
                  <a:gd name="T14" fmla="*/ 0 60000 65536"/>
                  <a:gd name="T15" fmla="*/ 0 w 168"/>
                  <a:gd name="T16" fmla="*/ 0 h 22"/>
                  <a:gd name="T17" fmla="*/ 168 w 168"/>
                  <a:gd name="T18" fmla="*/ 22 h 22"/>
                </a:gdLst>
                <a:ahLst/>
                <a:cxnLst>
                  <a:cxn ang="T10">
                    <a:pos x="T0" y="T1"/>
                  </a:cxn>
                  <a:cxn ang="T11">
                    <a:pos x="T2" y="T3"/>
                  </a:cxn>
                  <a:cxn ang="T12">
                    <a:pos x="T4" y="T5"/>
                  </a:cxn>
                  <a:cxn ang="T13">
                    <a:pos x="T6" y="T7"/>
                  </a:cxn>
                  <a:cxn ang="T14">
                    <a:pos x="T8" y="T9"/>
                  </a:cxn>
                </a:cxnLst>
                <a:rect l="T15" t="T16" r="T17" b="T18"/>
                <a:pathLst>
                  <a:path w="168" h="22">
                    <a:moveTo>
                      <a:pt x="22" y="22"/>
                    </a:moveTo>
                    <a:lnTo>
                      <a:pt x="0" y="22"/>
                    </a:lnTo>
                    <a:lnTo>
                      <a:pt x="59" y="0"/>
                    </a:lnTo>
                    <a:lnTo>
                      <a:pt x="168" y="15"/>
                    </a:lnTo>
                    <a:lnTo>
                      <a:pt x="22" y="22"/>
                    </a:lnTo>
                    <a:close/>
                  </a:path>
                </a:pathLst>
              </a:custGeom>
              <a:solidFill>
                <a:srgbClr val="79896C"/>
              </a:solidFill>
              <a:ln w="9525">
                <a:noFill/>
                <a:round/>
                <a:headEnd/>
                <a:tailEnd/>
              </a:ln>
            </p:spPr>
            <p:txBody>
              <a:bodyPr>
                <a:prstTxWarp prst="textNoShape">
                  <a:avLst/>
                </a:prstTxWarp>
              </a:bodyPr>
              <a:lstStyle/>
              <a:p>
                <a:endParaRPr lang="en-US"/>
              </a:p>
            </p:txBody>
          </p:sp>
          <p:sp>
            <p:nvSpPr>
              <p:cNvPr id="51657" name="Freeform 654"/>
              <p:cNvSpPr>
                <a:spLocks noChangeAspect="1"/>
              </p:cNvSpPr>
              <p:nvPr/>
            </p:nvSpPr>
            <p:spPr bwMode="auto">
              <a:xfrm>
                <a:off x="2574" y="3949"/>
                <a:ext cx="17" cy="9"/>
              </a:xfrm>
              <a:custGeom>
                <a:avLst/>
                <a:gdLst>
                  <a:gd name="T0" fmla="*/ 22 w 138"/>
                  <a:gd name="T1" fmla="*/ 73 h 73"/>
                  <a:gd name="T2" fmla="*/ 0 w 138"/>
                  <a:gd name="T3" fmla="*/ 73 h 73"/>
                  <a:gd name="T4" fmla="*/ 58 w 138"/>
                  <a:gd name="T5" fmla="*/ 0 h 73"/>
                  <a:gd name="T6" fmla="*/ 138 w 138"/>
                  <a:gd name="T7" fmla="*/ 0 h 73"/>
                  <a:gd name="T8" fmla="*/ 22 w 138"/>
                  <a:gd name="T9" fmla="*/ 73 h 73"/>
                  <a:gd name="T10" fmla="*/ 0 60000 65536"/>
                  <a:gd name="T11" fmla="*/ 0 60000 65536"/>
                  <a:gd name="T12" fmla="*/ 0 60000 65536"/>
                  <a:gd name="T13" fmla="*/ 0 60000 65536"/>
                  <a:gd name="T14" fmla="*/ 0 60000 65536"/>
                  <a:gd name="T15" fmla="*/ 0 w 138"/>
                  <a:gd name="T16" fmla="*/ 0 h 73"/>
                  <a:gd name="T17" fmla="*/ 138 w 138"/>
                  <a:gd name="T18" fmla="*/ 73 h 73"/>
                </a:gdLst>
                <a:ahLst/>
                <a:cxnLst>
                  <a:cxn ang="T10">
                    <a:pos x="T0" y="T1"/>
                  </a:cxn>
                  <a:cxn ang="T11">
                    <a:pos x="T2" y="T3"/>
                  </a:cxn>
                  <a:cxn ang="T12">
                    <a:pos x="T4" y="T5"/>
                  </a:cxn>
                  <a:cxn ang="T13">
                    <a:pos x="T6" y="T7"/>
                  </a:cxn>
                  <a:cxn ang="T14">
                    <a:pos x="T8" y="T9"/>
                  </a:cxn>
                </a:cxnLst>
                <a:rect l="T15" t="T16" r="T17" b="T18"/>
                <a:pathLst>
                  <a:path w="138" h="73">
                    <a:moveTo>
                      <a:pt x="22" y="73"/>
                    </a:moveTo>
                    <a:lnTo>
                      <a:pt x="0" y="73"/>
                    </a:lnTo>
                    <a:lnTo>
                      <a:pt x="58" y="0"/>
                    </a:lnTo>
                    <a:lnTo>
                      <a:pt x="138" y="0"/>
                    </a:lnTo>
                    <a:lnTo>
                      <a:pt x="22" y="73"/>
                    </a:lnTo>
                    <a:close/>
                  </a:path>
                </a:pathLst>
              </a:custGeom>
              <a:solidFill>
                <a:srgbClr val="79896C"/>
              </a:solidFill>
              <a:ln w="9525">
                <a:noFill/>
                <a:round/>
                <a:headEnd/>
                <a:tailEnd/>
              </a:ln>
            </p:spPr>
            <p:txBody>
              <a:bodyPr>
                <a:prstTxWarp prst="textNoShape">
                  <a:avLst/>
                </a:prstTxWarp>
              </a:bodyPr>
              <a:lstStyle/>
              <a:p>
                <a:endParaRPr lang="en-US"/>
              </a:p>
            </p:txBody>
          </p:sp>
          <p:sp>
            <p:nvSpPr>
              <p:cNvPr id="51658" name="Freeform 655"/>
              <p:cNvSpPr>
                <a:spLocks noChangeAspect="1"/>
              </p:cNvSpPr>
              <p:nvPr/>
            </p:nvSpPr>
            <p:spPr bwMode="auto">
              <a:xfrm>
                <a:off x="2253" y="3951"/>
                <a:ext cx="29" cy="23"/>
              </a:xfrm>
              <a:custGeom>
                <a:avLst/>
                <a:gdLst>
                  <a:gd name="T0" fmla="*/ 15 w 233"/>
                  <a:gd name="T1" fmla="*/ 189 h 189"/>
                  <a:gd name="T2" fmla="*/ 0 w 233"/>
                  <a:gd name="T3" fmla="*/ 189 h 189"/>
                  <a:gd name="T4" fmla="*/ 116 w 233"/>
                  <a:gd name="T5" fmla="*/ 94 h 189"/>
                  <a:gd name="T6" fmla="*/ 189 w 233"/>
                  <a:gd name="T7" fmla="*/ 0 h 189"/>
                  <a:gd name="T8" fmla="*/ 233 w 233"/>
                  <a:gd name="T9" fmla="*/ 0 h 189"/>
                  <a:gd name="T10" fmla="*/ 15 w 233"/>
                  <a:gd name="T11" fmla="*/ 189 h 189"/>
                  <a:gd name="T12" fmla="*/ 0 60000 65536"/>
                  <a:gd name="T13" fmla="*/ 0 60000 65536"/>
                  <a:gd name="T14" fmla="*/ 0 60000 65536"/>
                  <a:gd name="T15" fmla="*/ 0 60000 65536"/>
                  <a:gd name="T16" fmla="*/ 0 60000 65536"/>
                  <a:gd name="T17" fmla="*/ 0 60000 65536"/>
                  <a:gd name="T18" fmla="*/ 0 w 233"/>
                  <a:gd name="T19" fmla="*/ 0 h 189"/>
                  <a:gd name="T20" fmla="*/ 233 w 233"/>
                  <a:gd name="T21" fmla="*/ 189 h 189"/>
                </a:gdLst>
                <a:ahLst/>
                <a:cxnLst>
                  <a:cxn ang="T12">
                    <a:pos x="T0" y="T1"/>
                  </a:cxn>
                  <a:cxn ang="T13">
                    <a:pos x="T2" y="T3"/>
                  </a:cxn>
                  <a:cxn ang="T14">
                    <a:pos x="T4" y="T5"/>
                  </a:cxn>
                  <a:cxn ang="T15">
                    <a:pos x="T6" y="T7"/>
                  </a:cxn>
                  <a:cxn ang="T16">
                    <a:pos x="T8" y="T9"/>
                  </a:cxn>
                  <a:cxn ang="T17">
                    <a:pos x="T10" y="T11"/>
                  </a:cxn>
                </a:cxnLst>
                <a:rect l="T18" t="T19" r="T20" b="T21"/>
                <a:pathLst>
                  <a:path w="233" h="189">
                    <a:moveTo>
                      <a:pt x="15" y="189"/>
                    </a:moveTo>
                    <a:lnTo>
                      <a:pt x="0" y="189"/>
                    </a:lnTo>
                    <a:lnTo>
                      <a:pt x="116" y="94"/>
                    </a:lnTo>
                    <a:lnTo>
                      <a:pt x="189" y="0"/>
                    </a:lnTo>
                    <a:lnTo>
                      <a:pt x="233" y="0"/>
                    </a:lnTo>
                    <a:lnTo>
                      <a:pt x="15" y="189"/>
                    </a:lnTo>
                    <a:close/>
                  </a:path>
                </a:pathLst>
              </a:custGeom>
              <a:solidFill>
                <a:srgbClr val="79896C"/>
              </a:solidFill>
              <a:ln w="9525">
                <a:noFill/>
                <a:round/>
                <a:headEnd/>
                <a:tailEnd/>
              </a:ln>
            </p:spPr>
            <p:txBody>
              <a:bodyPr>
                <a:prstTxWarp prst="textNoShape">
                  <a:avLst/>
                </a:prstTxWarp>
              </a:bodyPr>
              <a:lstStyle/>
              <a:p>
                <a:endParaRPr lang="en-US"/>
              </a:p>
            </p:txBody>
          </p:sp>
          <p:sp>
            <p:nvSpPr>
              <p:cNvPr id="51659" name="Freeform 656"/>
              <p:cNvSpPr>
                <a:spLocks noChangeAspect="1"/>
              </p:cNvSpPr>
              <p:nvPr/>
            </p:nvSpPr>
            <p:spPr bwMode="auto">
              <a:xfrm>
                <a:off x="2454" y="3951"/>
                <a:ext cx="17" cy="3"/>
              </a:xfrm>
              <a:custGeom>
                <a:avLst/>
                <a:gdLst>
                  <a:gd name="T0" fmla="*/ 131 w 137"/>
                  <a:gd name="T1" fmla="*/ 7 h 29"/>
                  <a:gd name="T2" fmla="*/ 14 w 137"/>
                  <a:gd name="T3" fmla="*/ 29 h 29"/>
                  <a:gd name="T4" fmla="*/ 0 w 137"/>
                  <a:gd name="T5" fmla="*/ 22 h 29"/>
                  <a:gd name="T6" fmla="*/ 57 w 137"/>
                  <a:gd name="T7" fmla="*/ 0 h 29"/>
                  <a:gd name="T8" fmla="*/ 137 w 137"/>
                  <a:gd name="T9" fmla="*/ 0 h 29"/>
                  <a:gd name="T10" fmla="*/ 131 w 137"/>
                  <a:gd name="T11" fmla="*/ 7 h 29"/>
                  <a:gd name="T12" fmla="*/ 0 60000 65536"/>
                  <a:gd name="T13" fmla="*/ 0 60000 65536"/>
                  <a:gd name="T14" fmla="*/ 0 60000 65536"/>
                  <a:gd name="T15" fmla="*/ 0 60000 65536"/>
                  <a:gd name="T16" fmla="*/ 0 60000 65536"/>
                  <a:gd name="T17" fmla="*/ 0 60000 65536"/>
                  <a:gd name="T18" fmla="*/ 0 w 137"/>
                  <a:gd name="T19" fmla="*/ 0 h 29"/>
                  <a:gd name="T20" fmla="*/ 137 w 137"/>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137" h="29">
                    <a:moveTo>
                      <a:pt x="131" y="7"/>
                    </a:moveTo>
                    <a:lnTo>
                      <a:pt x="14" y="29"/>
                    </a:lnTo>
                    <a:lnTo>
                      <a:pt x="0" y="22"/>
                    </a:lnTo>
                    <a:lnTo>
                      <a:pt x="57" y="0"/>
                    </a:lnTo>
                    <a:lnTo>
                      <a:pt x="137" y="0"/>
                    </a:lnTo>
                    <a:lnTo>
                      <a:pt x="131" y="7"/>
                    </a:lnTo>
                    <a:close/>
                  </a:path>
                </a:pathLst>
              </a:custGeom>
              <a:solidFill>
                <a:srgbClr val="79896C"/>
              </a:solidFill>
              <a:ln w="9525">
                <a:noFill/>
                <a:round/>
                <a:headEnd/>
                <a:tailEnd/>
              </a:ln>
            </p:spPr>
            <p:txBody>
              <a:bodyPr>
                <a:prstTxWarp prst="textNoShape">
                  <a:avLst/>
                </a:prstTxWarp>
              </a:bodyPr>
              <a:lstStyle/>
              <a:p>
                <a:endParaRPr lang="en-US"/>
              </a:p>
            </p:txBody>
          </p:sp>
          <p:sp>
            <p:nvSpPr>
              <p:cNvPr id="51660" name="Freeform 657"/>
              <p:cNvSpPr>
                <a:spLocks noChangeAspect="1"/>
              </p:cNvSpPr>
              <p:nvPr/>
            </p:nvSpPr>
            <p:spPr bwMode="auto">
              <a:xfrm>
                <a:off x="2539" y="3951"/>
                <a:ext cx="18" cy="9"/>
              </a:xfrm>
              <a:custGeom>
                <a:avLst/>
                <a:gdLst>
                  <a:gd name="T0" fmla="*/ 65 w 137"/>
                  <a:gd name="T1" fmla="*/ 72 h 72"/>
                  <a:gd name="T2" fmla="*/ 0 w 137"/>
                  <a:gd name="T3" fmla="*/ 72 h 72"/>
                  <a:gd name="T4" fmla="*/ 86 w 137"/>
                  <a:gd name="T5" fmla="*/ 7 h 72"/>
                  <a:gd name="T6" fmla="*/ 115 w 137"/>
                  <a:gd name="T7" fmla="*/ 0 h 72"/>
                  <a:gd name="T8" fmla="*/ 137 w 137"/>
                  <a:gd name="T9" fmla="*/ 0 h 72"/>
                  <a:gd name="T10" fmla="*/ 65 w 137"/>
                  <a:gd name="T11" fmla="*/ 72 h 72"/>
                  <a:gd name="T12" fmla="*/ 0 60000 65536"/>
                  <a:gd name="T13" fmla="*/ 0 60000 65536"/>
                  <a:gd name="T14" fmla="*/ 0 60000 65536"/>
                  <a:gd name="T15" fmla="*/ 0 60000 65536"/>
                  <a:gd name="T16" fmla="*/ 0 60000 65536"/>
                  <a:gd name="T17" fmla="*/ 0 60000 65536"/>
                  <a:gd name="T18" fmla="*/ 0 w 137"/>
                  <a:gd name="T19" fmla="*/ 0 h 72"/>
                  <a:gd name="T20" fmla="*/ 137 w 137"/>
                  <a:gd name="T21" fmla="*/ 72 h 72"/>
                </a:gdLst>
                <a:ahLst/>
                <a:cxnLst>
                  <a:cxn ang="T12">
                    <a:pos x="T0" y="T1"/>
                  </a:cxn>
                  <a:cxn ang="T13">
                    <a:pos x="T2" y="T3"/>
                  </a:cxn>
                  <a:cxn ang="T14">
                    <a:pos x="T4" y="T5"/>
                  </a:cxn>
                  <a:cxn ang="T15">
                    <a:pos x="T6" y="T7"/>
                  </a:cxn>
                  <a:cxn ang="T16">
                    <a:pos x="T8" y="T9"/>
                  </a:cxn>
                  <a:cxn ang="T17">
                    <a:pos x="T10" y="T11"/>
                  </a:cxn>
                </a:cxnLst>
                <a:rect l="T18" t="T19" r="T20" b="T21"/>
                <a:pathLst>
                  <a:path w="137" h="72">
                    <a:moveTo>
                      <a:pt x="65" y="72"/>
                    </a:moveTo>
                    <a:lnTo>
                      <a:pt x="0" y="72"/>
                    </a:lnTo>
                    <a:lnTo>
                      <a:pt x="86" y="7"/>
                    </a:lnTo>
                    <a:lnTo>
                      <a:pt x="115" y="0"/>
                    </a:lnTo>
                    <a:lnTo>
                      <a:pt x="137" y="0"/>
                    </a:lnTo>
                    <a:lnTo>
                      <a:pt x="65" y="72"/>
                    </a:lnTo>
                    <a:close/>
                  </a:path>
                </a:pathLst>
              </a:custGeom>
              <a:solidFill>
                <a:srgbClr val="79896C"/>
              </a:solidFill>
              <a:ln w="9525">
                <a:noFill/>
                <a:round/>
                <a:headEnd/>
                <a:tailEnd/>
              </a:ln>
            </p:spPr>
            <p:txBody>
              <a:bodyPr>
                <a:prstTxWarp prst="textNoShape">
                  <a:avLst/>
                </a:prstTxWarp>
              </a:bodyPr>
              <a:lstStyle/>
              <a:p>
                <a:endParaRPr lang="en-US"/>
              </a:p>
            </p:txBody>
          </p:sp>
          <p:sp>
            <p:nvSpPr>
              <p:cNvPr id="51661" name="Freeform 658"/>
              <p:cNvSpPr>
                <a:spLocks noChangeAspect="1"/>
              </p:cNvSpPr>
              <p:nvPr/>
            </p:nvSpPr>
            <p:spPr bwMode="auto">
              <a:xfrm>
                <a:off x="2558" y="3951"/>
                <a:ext cx="11" cy="9"/>
              </a:xfrm>
              <a:custGeom>
                <a:avLst/>
                <a:gdLst>
                  <a:gd name="T0" fmla="*/ 36 w 95"/>
                  <a:gd name="T1" fmla="*/ 72 h 72"/>
                  <a:gd name="T2" fmla="*/ 0 w 95"/>
                  <a:gd name="T3" fmla="*/ 72 h 72"/>
                  <a:gd name="T4" fmla="*/ 95 w 95"/>
                  <a:gd name="T5" fmla="*/ 0 h 72"/>
                  <a:gd name="T6" fmla="*/ 87 w 95"/>
                  <a:gd name="T7" fmla="*/ 22 h 72"/>
                  <a:gd name="T8" fmla="*/ 36 w 95"/>
                  <a:gd name="T9" fmla="*/ 72 h 72"/>
                  <a:gd name="T10" fmla="*/ 0 60000 65536"/>
                  <a:gd name="T11" fmla="*/ 0 60000 65536"/>
                  <a:gd name="T12" fmla="*/ 0 60000 65536"/>
                  <a:gd name="T13" fmla="*/ 0 60000 65536"/>
                  <a:gd name="T14" fmla="*/ 0 60000 65536"/>
                  <a:gd name="T15" fmla="*/ 0 w 95"/>
                  <a:gd name="T16" fmla="*/ 0 h 72"/>
                  <a:gd name="T17" fmla="*/ 95 w 95"/>
                  <a:gd name="T18" fmla="*/ 72 h 72"/>
                </a:gdLst>
                <a:ahLst/>
                <a:cxnLst>
                  <a:cxn ang="T10">
                    <a:pos x="T0" y="T1"/>
                  </a:cxn>
                  <a:cxn ang="T11">
                    <a:pos x="T2" y="T3"/>
                  </a:cxn>
                  <a:cxn ang="T12">
                    <a:pos x="T4" y="T5"/>
                  </a:cxn>
                  <a:cxn ang="T13">
                    <a:pos x="T6" y="T7"/>
                  </a:cxn>
                  <a:cxn ang="T14">
                    <a:pos x="T8" y="T9"/>
                  </a:cxn>
                </a:cxnLst>
                <a:rect l="T15" t="T16" r="T17" b="T18"/>
                <a:pathLst>
                  <a:path w="95" h="72">
                    <a:moveTo>
                      <a:pt x="36" y="72"/>
                    </a:moveTo>
                    <a:lnTo>
                      <a:pt x="0" y="72"/>
                    </a:lnTo>
                    <a:lnTo>
                      <a:pt x="95" y="0"/>
                    </a:lnTo>
                    <a:lnTo>
                      <a:pt x="87" y="22"/>
                    </a:lnTo>
                    <a:lnTo>
                      <a:pt x="36" y="72"/>
                    </a:lnTo>
                    <a:close/>
                  </a:path>
                </a:pathLst>
              </a:custGeom>
              <a:solidFill>
                <a:srgbClr val="79896C"/>
              </a:solidFill>
              <a:ln w="9525">
                <a:noFill/>
                <a:round/>
                <a:headEnd/>
                <a:tailEnd/>
              </a:ln>
            </p:spPr>
            <p:txBody>
              <a:bodyPr>
                <a:prstTxWarp prst="textNoShape">
                  <a:avLst/>
                </a:prstTxWarp>
              </a:bodyPr>
              <a:lstStyle/>
              <a:p>
                <a:endParaRPr lang="en-US"/>
              </a:p>
            </p:txBody>
          </p:sp>
          <p:sp>
            <p:nvSpPr>
              <p:cNvPr id="51662" name="Freeform 659"/>
              <p:cNvSpPr>
                <a:spLocks noChangeAspect="1"/>
              </p:cNvSpPr>
              <p:nvPr/>
            </p:nvSpPr>
            <p:spPr bwMode="auto">
              <a:xfrm>
                <a:off x="1813" y="3951"/>
                <a:ext cx="4" cy="3"/>
              </a:xfrm>
              <a:custGeom>
                <a:avLst/>
                <a:gdLst>
                  <a:gd name="T0" fmla="*/ 8 w 37"/>
                  <a:gd name="T1" fmla="*/ 22 h 22"/>
                  <a:gd name="T2" fmla="*/ 0 w 37"/>
                  <a:gd name="T3" fmla="*/ 15 h 22"/>
                  <a:gd name="T4" fmla="*/ 14 w 37"/>
                  <a:gd name="T5" fmla="*/ 0 h 22"/>
                  <a:gd name="T6" fmla="*/ 37 w 37"/>
                  <a:gd name="T7" fmla="*/ 0 h 22"/>
                  <a:gd name="T8" fmla="*/ 8 w 37"/>
                  <a:gd name="T9" fmla="*/ 22 h 22"/>
                  <a:gd name="T10" fmla="*/ 0 60000 65536"/>
                  <a:gd name="T11" fmla="*/ 0 60000 65536"/>
                  <a:gd name="T12" fmla="*/ 0 60000 65536"/>
                  <a:gd name="T13" fmla="*/ 0 60000 65536"/>
                  <a:gd name="T14" fmla="*/ 0 60000 65536"/>
                  <a:gd name="T15" fmla="*/ 0 w 37"/>
                  <a:gd name="T16" fmla="*/ 0 h 22"/>
                  <a:gd name="T17" fmla="*/ 37 w 37"/>
                  <a:gd name="T18" fmla="*/ 22 h 22"/>
                </a:gdLst>
                <a:ahLst/>
                <a:cxnLst>
                  <a:cxn ang="T10">
                    <a:pos x="T0" y="T1"/>
                  </a:cxn>
                  <a:cxn ang="T11">
                    <a:pos x="T2" y="T3"/>
                  </a:cxn>
                  <a:cxn ang="T12">
                    <a:pos x="T4" y="T5"/>
                  </a:cxn>
                  <a:cxn ang="T13">
                    <a:pos x="T6" y="T7"/>
                  </a:cxn>
                  <a:cxn ang="T14">
                    <a:pos x="T8" y="T9"/>
                  </a:cxn>
                </a:cxnLst>
                <a:rect l="T15" t="T16" r="T17" b="T18"/>
                <a:pathLst>
                  <a:path w="37" h="22">
                    <a:moveTo>
                      <a:pt x="8" y="22"/>
                    </a:moveTo>
                    <a:lnTo>
                      <a:pt x="0" y="15"/>
                    </a:lnTo>
                    <a:lnTo>
                      <a:pt x="14" y="0"/>
                    </a:lnTo>
                    <a:lnTo>
                      <a:pt x="37" y="0"/>
                    </a:lnTo>
                    <a:lnTo>
                      <a:pt x="8" y="22"/>
                    </a:lnTo>
                    <a:close/>
                  </a:path>
                </a:pathLst>
              </a:custGeom>
              <a:solidFill>
                <a:srgbClr val="79896C"/>
              </a:solidFill>
              <a:ln w="9525">
                <a:noFill/>
                <a:round/>
                <a:headEnd/>
                <a:tailEnd/>
              </a:ln>
            </p:spPr>
            <p:txBody>
              <a:bodyPr>
                <a:prstTxWarp prst="textNoShape">
                  <a:avLst/>
                </a:prstTxWarp>
              </a:bodyPr>
              <a:lstStyle/>
              <a:p>
                <a:endParaRPr lang="en-US"/>
              </a:p>
            </p:txBody>
          </p:sp>
          <p:sp>
            <p:nvSpPr>
              <p:cNvPr id="51663" name="Freeform 660"/>
              <p:cNvSpPr>
                <a:spLocks noChangeAspect="1"/>
              </p:cNvSpPr>
              <p:nvPr/>
            </p:nvSpPr>
            <p:spPr bwMode="auto">
              <a:xfrm>
                <a:off x="1876" y="3951"/>
                <a:ext cx="11" cy="6"/>
              </a:xfrm>
              <a:custGeom>
                <a:avLst/>
                <a:gdLst>
                  <a:gd name="T0" fmla="*/ 58 w 87"/>
                  <a:gd name="T1" fmla="*/ 44 h 44"/>
                  <a:gd name="T2" fmla="*/ 0 w 87"/>
                  <a:gd name="T3" fmla="*/ 30 h 44"/>
                  <a:gd name="T4" fmla="*/ 21 w 87"/>
                  <a:gd name="T5" fmla="*/ 0 h 44"/>
                  <a:gd name="T6" fmla="*/ 87 w 87"/>
                  <a:gd name="T7" fmla="*/ 0 h 44"/>
                  <a:gd name="T8" fmla="*/ 58 w 87"/>
                  <a:gd name="T9" fmla="*/ 44 h 44"/>
                  <a:gd name="T10" fmla="*/ 0 60000 65536"/>
                  <a:gd name="T11" fmla="*/ 0 60000 65536"/>
                  <a:gd name="T12" fmla="*/ 0 60000 65536"/>
                  <a:gd name="T13" fmla="*/ 0 60000 65536"/>
                  <a:gd name="T14" fmla="*/ 0 60000 65536"/>
                  <a:gd name="T15" fmla="*/ 0 w 87"/>
                  <a:gd name="T16" fmla="*/ 0 h 44"/>
                  <a:gd name="T17" fmla="*/ 87 w 87"/>
                  <a:gd name="T18" fmla="*/ 44 h 44"/>
                </a:gdLst>
                <a:ahLst/>
                <a:cxnLst>
                  <a:cxn ang="T10">
                    <a:pos x="T0" y="T1"/>
                  </a:cxn>
                  <a:cxn ang="T11">
                    <a:pos x="T2" y="T3"/>
                  </a:cxn>
                  <a:cxn ang="T12">
                    <a:pos x="T4" y="T5"/>
                  </a:cxn>
                  <a:cxn ang="T13">
                    <a:pos x="T6" y="T7"/>
                  </a:cxn>
                  <a:cxn ang="T14">
                    <a:pos x="T8" y="T9"/>
                  </a:cxn>
                </a:cxnLst>
                <a:rect l="T15" t="T16" r="T17" b="T18"/>
                <a:pathLst>
                  <a:path w="87" h="44">
                    <a:moveTo>
                      <a:pt x="58" y="44"/>
                    </a:moveTo>
                    <a:lnTo>
                      <a:pt x="0" y="30"/>
                    </a:lnTo>
                    <a:lnTo>
                      <a:pt x="21" y="0"/>
                    </a:lnTo>
                    <a:lnTo>
                      <a:pt x="87" y="0"/>
                    </a:lnTo>
                    <a:lnTo>
                      <a:pt x="58" y="44"/>
                    </a:lnTo>
                    <a:close/>
                  </a:path>
                </a:pathLst>
              </a:custGeom>
              <a:solidFill>
                <a:srgbClr val="79896C"/>
              </a:solidFill>
              <a:ln w="9525">
                <a:noFill/>
                <a:round/>
                <a:headEnd/>
                <a:tailEnd/>
              </a:ln>
            </p:spPr>
            <p:txBody>
              <a:bodyPr>
                <a:prstTxWarp prst="textNoShape">
                  <a:avLst/>
                </a:prstTxWarp>
              </a:bodyPr>
              <a:lstStyle/>
              <a:p>
                <a:endParaRPr lang="en-US"/>
              </a:p>
            </p:txBody>
          </p:sp>
          <p:sp>
            <p:nvSpPr>
              <p:cNvPr id="51664" name="Freeform 661"/>
              <p:cNvSpPr>
                <a:spLocks noChangeAspect="1"/>
              </p:cNvSpPr>
              <p:nvPr/>
            </p:nvSpPr>
            <p:spPr bwMode="auto">
              <a:xfrm>
                <a:off x="1893" y="3951"/>
                <a:ext cx="4" cy="6"/>
              </a:xfrm>
              <a:custGeom>
                <a:avLst/>
                <a:gdLst>
                  <a:gd name="T0" fmla="*/ 35 w 35"/>
                  <a:gd name="T1" fmla="*/ 22 h 44"/>
                  <a:gd name="T2" fmla="*/ 21 w 35"/>
                  <a:gd name="T3" fmla="*/ 44 h 44"/>
                  <a:gd name="T4" fmla="*/ 0 w 35"/>
                  <a:gd name="T5" fmla="*/ 44 h 44"/>
                  <a:gd name="T6" fmla="*/ 28 w 35"/>
                  <a:gd name="T7" fmla="*/ 0 h 44"/>
                  <a:gd name="T8" fmla="*/ 35 w 35"/>
                  <a:gd name="T9" fmla="*/ 15 h 44"/>
                  <a:gd name="T10" fmla="*/ 35 w 35"/>
                  <a:gd name="T11" fmla="*/ 22 h 44"/>
                  <a:gd name="T12" fmla="*/ 0 60000 65536"/>
                  <a:gd name="T13" fmla="*/ 0 60000 65536"/>
                  <a:gd name="T14" fmla="*/ 0 60000 65536"/>
                  <a:gd name="T15" fmla="*/ 0 60000 65536"/>
                  <a:gd name="T16" fmla="*/ 0 60000 65536"/>
                  <a:gd name="T17" fmla="*/ 0 60000 65536"/>
                  <a:gd name="T18" fmla="*/ 0 w 35"/>
                  <a:gd name="T19" fmla="*/ 0 h 44"/>
                  <a:gd name="T20" fmla="*/ 35 w 35"/>
                  <a:gd name="T21" fmla="*/ 44 h 44"/>
                </a:gdLst>
                <a:ahLst/>
                <a:cxnLst>
                  <a:cxn ang="T12">
                    <a:pos x="T0" y="T1"/>
                  </a:cxn>
                  <a:cxn ang="T13">
                    <a:pos x="T2" y="T3"/>
                  </a:cxn>
                  <a:cxn ang="T14">
                    <a:pos x="T4" y="T5"/>
                  </a:cxn>
                  <a:cxn ang="T15">
                    <a:pos x="T6" y="T7"/>
                  </a:cxn>
                  <a:cxn ang="T16">
                    <a:pos x="T8" y="T9"/>
                  </a:cxn>
                  <a:cxn ang="T17">
                    <a:pos x="T10" y="T11"/>
                  </a:cxn>
                </a:cxnLst>
                <a:rect l="T18" t="T19" r="T20" b="T21"/>
                <a:pathLst>
                  <a:path w="35" h="44">
                    <a:moveTo>
                      <a:pt x="35" y="22"/>
                    </a:moveTo>
                    <a:lnTo>
                      <a:pt x="21" y="44"/>
                    </a:lnTo>
                    <a:lnTo>
                      <a:pt x="0" y="44"/>
                    </a:lnTo>
                    <a:lnTo>
                      <a:pt x="28" y="0"/>
                    </a:lnTo>
                    <a:lnTo>
                      <a:pt x="35" y="15"/>
                    </a:lnTo>
                    <a:lnTo>
                      <a:pt x="35" y="22"/>
                    </a:lnTo>
                    <a:close/>
                  </a:path>
                </a:pathLst>
              </a:custGeom>
              <a:solidFill>
                <a:srgbClr val="79896C"/>
              </a:solidFill>
              <a:ln w="9525">
                <a:noFill/>
                <a:round/>
                <a:headEnd/>
                <a:tailEnd/>
              </a:ln>
            </p:spPr>
            <p:txBody>
              <a:bodyPr>
                <a:prstTxWarp prst="textNoShape">
                  <a:avLst/>
                </a:prstTxWarp>
              </a:bodyPr>
              <a:lstStyle/>
              <a:p>
                <a:endParaRPr lang="en-US"/>
              </a:p>
            </p:txBody>
          </p:sp>
          <p:sp>
            <p:nvSpPr>
              <p:cNvPr id="51665" name="Freeform 662"/>
              <p:cNvSpPr>
                <a:spLocks noChangeAspect="1"/>
              </p:cNvSpPr>
              <p:nvPr/>
            </p:nvSpPr>
            <p:spPr bwMode="auto">
              <a:xfrm>
                <a:off x="1907" y="3951"/>
                <a:ext cx="7" cy="4"/>
              </a:xfrm>
              <a:custGeom>
                <a:avLst/>
                <a:gdLst>
                  <a:gd name="T0" fmla="*/ 30 w 51"/>
                  <a:gd name="T1" fmla="*/ 30 h 30"/>
                  <a:gd name="T2" fmla="*/ 0 w 51"/>
                  <a:gd name="T3" fmla="*/ 30 h 30"/>
                  <a:gd name="T4" fmla="*/ 8 w 51"/>
                  <a:gd name="T5" fmla="*/ 0 h 30"/>
                  <a:gd name="T6" fmla="*/ 51 w 51"/>
                  <a:gd name="T7" fmla="*/ 0 h 30"/>
                  <a:gd name="T8" fmla="*/ 30 w 51"/>
                  <a:gd name="T9" fmla="*/ 30 h 30"/>
                  <a:gd name="T10" fmla="*/ 0 60000 65536"/>
                  <a:gd name="T11" fmla="*/ 0 60000 65536"/>
                  <a:gd name="T12" fmla="*/ 0 60000 65536"/>
                  <a:gd name="T13" fmla="*/ 0 60000 65536"/>
                  <a:gd name="T14" fmla="*/ 0 60000 65536"/>
                  <a:gd name="T15" fmla="*/ 0 w 51"/>
                  <a:gd name="T16" fmla="*/ 0 h 30"/>
                  <a:gd name="T17" fmla="*/ 51 w 51"/>
                  <a:gd name="T18" fmla="*/ 30 h 30"/>
                </a:gdLst>
                <a:ahLst/>
                <a:cxnLst>
                  <a:cxn ang="T10">
                    <a:pos x="T0" y="T1"/>
                  </a:cxn>
                  <a:cxn ang="T11">
                    <a:pos x="T2" y="T3"/>
                  </a:cxn>
                  <a:cxn ang="T12">
                    <a:pos x="T4" y="T5"/>
                  </a:cxn>
                  <a:cxn ang="T13">
                    <a:pos x="T6" y="T7"/>
                  </a:cxn>
                  <a:cxn ang="T14">
                    <a:pos x="T8" y="T9"/>
                  </a:cxn>
                </a:cxnLst>
                <a:rect l="T15" t="T16" r="T17" b="T18"/>
                <a:pathLst>
                  <a:path w="51" h="30">
                    <a:moveTo>
                      <a:pt x="30" y="30"/>
                    </a:moveTo>
                    <a:lnTo>
                      <a:pt x="0" y="30"/>
                    </a:lnTo>
                    <a:lnTo>
                      <a:pt x="8" y="0"/>
                    </a:lnTo>
                    <a:lnTo>
                      <a:pt x="51" y="0"/>
                    </a:lnTo>
                    <a:lnTo>
                      <a:pt x="30" y="30"/>
                    </a:lnTo>
                    <a:close/>
                  </a:path>
                </a:pathLst>
              </a:custGeom>
              <a:solidFill>
                <a:srgbClr val="79896C"/>
              </a:solidFill>
              <a:ln w="9525">
                <a:noFill/>
                <a:round/>
                <a:headEnd/>
                <a:tailEnd/>
              </a:ln>
            </p:spPr>
            <p:txBody>
              <a:bodyPr>
                <a:prstTxWarp prst="textNoShape">
                  <a:avLst/>
                </a:prstTxWarp>
              </a:bodyPr>
              <a:lstStyle/>
              <a:p>
                <a:endParaRPr lang="en-US"/>
              </a:p>
            </p:txBody>
          </p:sp>
          <p:sp>
            <p:nvSpPr>
              <p:cNvPr id="51666" name="Freeform 663"/>
              <p:cNvSpPr>
                <a:spLocks noChangeAspect="1"/>
              </p:cNvSpPr>
              <p:nvPr/>
            </p:nvSpPr>
            <p:spPr bwMode="auto">
              <a:xfrm>
                <a:off x="2037" y="3951"/>
                <a:ext cx="8" cy="1"/>
              </a:xfrm>
              <a:custGeom>
                <a:avLst/>
                <a:gdLst>
                  <a:gd name="T0" fmla="*/ 0 w 66"/>
                  <a:gd name="T1" fmla="*/ 0 h 1"/>
                  <a:gd name="T2" fmla="*/ 66 w 66"/>
                  <a:gd name="T3" fmla="*/ 0 h 1"/>
                  <a:gd name="T4" fmla="*/ 0 w 66"/>
                  <a:gd name="T5" fmla="*/ 0 h 1"/>
                  <a:gd name="T6" fmla="*/ 0 60000 65536"/>
                  <a:gd name="T7" fmla="*/ 0 60000 65536"/>
                  <a:gd name="T8" fmla="*/ 0 60000 65536"/>
                  <a:gd name="T9" fmla="*/ 0 w 66"/>
                  <a:gd name="T10" fmla="*/ 0 h 1"/>
                  <a:gd name="T11" fmla="*/ 66 w 66"/>
                  <a:gd name="T12" fmla="*/ 1 h 1"/>
                </a:gdLst>
                <a:ahLst/>
                <a:cxnLst>
                  <a:cxn ang="T6">
                    <a:pos x="T0" y="T1"/>
                  </a:cxn>
                  <a:cxn ang="T7">
                    <a:pos x="T2" y="T3"/>
                  </a:cxn>
                  <a:cxn ang="T8">
                    <a:pos x="T4" y="T5"/>
                  </a:cxn>
                </a:cxnLst>
                <a:rect l="T9" t="T10" r="T11" b="T12"/>
                <a:pathLst>
                  <a:path w="66" h="1">
                    <a:moveTo>
                      <a:pt x="0" y="0"/>
                    </a:moveTo>
                    <a:lnTo>
                      <a:pt x="66" y="0"/>
                    </a:lnTo>
                    <a:lnTo>
                      <a:pt x="0" y="0"/>
                    </a:lnTo>
                    <a:close/>
                  </a:path>
                </a:pathLst>
              </a:custGeom>
              <a:solidFill>
                <a:srgbClr val="79896C"/>
              </a:solidFill>
              <a:ln w="9525">
                <a:noFill/>
                <a:round/>
                <a:headEnd/>
                <a:tailEnd/>
              </a:ln>
            </p:spPr>
            <p:txBody>
              <a:bodyPr>
                <a:prstTxWarp prst="textNoShape">
                  <a:avLst/>
                </a:prstTxWarp>
              </a:bodyPr>
              <a:lstStyle/>
              <a:p>
                <a:endParaRPr lang="en-US"/>
              </a:p>
            </p:txBody>
          </p:sp>
          <p:sp>
            <p:nvSpPr>
              <p:cNvPr id="51667" name="Freeform 664"/>
              <p:cNvSpPr>
                <a:spLocks noChangeAspect="1"/>
              </p:cNvSpPr>
              <p:nvPr/>
            </p:nvSpPr>
            <p:spPr bwMode="auto">
              <a:xfrm>
                <a:off x="1919" y="3953"/>
                <a:ext cx="5" cy="4"/>
              </a:xfrm>
              <a:custGeom>
                <a:avLst/>
                <a:gdLst>
                  <a:gd name="T0" fmla="*/ 29 w 35"/>
                  <a:gd name="T1" fmla="*/ 29 h 29"/>
                  <a:gd name="T2" fmla="*/ 0 w 35"/>
                  <a:gd name="T3" fmla="*/ 29 h 29"/>
                  <a:gd name="T4" fmla="*/ 14 w 35"/>
                  <a:gd name="T5" fmla="*/ 0 h 29"/>
                  <a:gd name="T6" fmla="*/ 35 w 35"/>
                  <a:gd name="T7" fmla="*/ 15 h 29"/>
                  <a:gd name="T8" fmla="*/ 29 w 35"/>
                  <a:gd name="T9" fmla="*/ 29 h 29"/>
                  <a:gd name="T10" fmla="*/ 0 60000 65536"/>
                  <a:gd name="T11" fmla="*/ 0 60000 65536"/>
                  <a:gd name="T12" fmla="*/ 0 60000 65536"/>
                  <a:gd name="T13" fmla="*/ 0 60000 65536"/>
                  <a:gd name="T14" fmla="*/ 0 60000 65536"/>
                  <a:gd name="T15" fmla="*/ 0 w 35"/>
                  <a:gd name="T16" fmla="*/ 0 h 29"/>
                  <a:gd name="T17" fmla="*/ 35 w 35"/>
                  <a:gd name="T18" fmla="*/ 29 h 29"/>
                </a:gdLst>
                <a:ahLst/>
                <a:cxnLst>
                  <a:cxn ang="T10">
                    <a:pos x="T0" y="T1"/>
                  </a:cxn>
                  <a:cxn ang="T11">
                    <a:pos x="T2" y="T3"/>
                  </a:cxn>
                  <a:cxn ang="T12">
                    <a:pos x="T4" y="T5"/>
                  </a:cxn>
                  <a:cxn ang="T13">
                    <a:pos x="T6" y="T7"/>
                  </a:cxn>
                  <a:cxn ang="T14">
                    <a:pos x="T8" y="T9"/>
                  </a:cxn>
                </a:cxnLst>
                <a:rect l="T15" t="T16" r="T17" b="T18"/>
                <a:pathLst>
                  <a:path w="35" h="29">
                    <a:moveTo>
                      <a:pt x="29" y="29"/>
                    </a:moveTo>
                    <a:lnTo>
                      <a:pt x="0" y="29"/>
                    </a:lnTo>
                    <a:lnTo>
                      <a:pt x="14" y="0"/>
                    </a:lnTo>
                    <a:lnTo>
                      <a:pt x="35" y="15"/>
                    </a:lnTo>
                    <a:lnTo>
                      <a:pt x="29" y="29"/>
                    </a:lnTo>
                    <a:close/>
                  </a:path>
                </a:pathLst>
              </a:custGeom>
              <a:solidFill>
                <a:srgbClr val="79896C"/>
              </a:solidFill>
              <a:ln w="9525">
                <a:noFill/>
                <a:round/>
                <a:headEnd/>
                <a:tailEnd/>
              </a:ln>
            </p:spPr>
            <p:txBody>
              <a:bodyPr>
                <a:prstTxWarp prst="textNoShape">
                  <a:avLst/>
                </a:prstTxWarp>
              </a:bodyPr>
              <a:lstStyle/>
              <a:p>
                <a:endParaRPr lang="en-US"/>
              </a:p>
            </p:txBody>
          </p:sp>
          <p:sp>
            <p:nvSpPr>
              <p:cNvPr id="51668" name="Freeform 665"/>
              <p:cNvSpPr>
                <a:spLocks noChangeAspect="1"/>
              </p:cNvSpPr>
              <p:nvPr/>
            </p:nvSpPr>
            <p:spPr bwMode="auto">
              <a:xfrm>
                <a:off x="2169" y="3953"/>
                <a:ext cx="12" cy="8"/>
              </a:xfrm>
              <a:custGeom>
                <a:avLst/>
                <a:gdLst>
                  <a:gd name="T0" fmla="*/ 66 w 94"/>
                  <a:gd name="T1" fmla="*/ 36 h 58"/>
                  <a:gd name="T2" fmla="*/ 51 w 94"/>
                  <a:gd name="T3" fmla="*/ 50 h 58"/>
                  <a:gd name="T4" fmla="*/ 51 w 94"/>
                  <a:gd name="T5" fmla="*/ 36 h 58"/>
                  <a:gd name="T6" fmla="*/ 43 w 94"/>
                  <a:gd name="T7" fmla="*/ 29 h 58"/>
                  <a:gd name="T8" fmla="*/ 0 w 94"/>
                  <a:gd name="T9" fmla="*/ 58 h 58"/>
                  <a:gd name="T10" fmla="*/ 72 w 94"/>
                  <a:gd name="T11" fmla="*/ 0 h 58"/>
                  <a:gd name="T12" fmla="*/ 94 w 94"/>
                  <a:gd name="T13" fmla="*/ 0 h 58"/>
                  <a:gd name="T14" fmla="*/ 66 w 94"/>
                  <a:gd name="T15" fmla="*/ 36 h 58"/>
                  <a:gd name="T16" fmla="*/ 0 60000 65536"/>
                  <a:gd name="T17" fmla="*/ 0 60000 65536"/>
                  <a:gd name="T18" fmla="*/ 0 60000 65536"/>
                  <a:gd name="T19" fmla="*/ 0 60000 65536"/>
                  <a:gd name="T20" fmla="*/ 0 60000 65536"/>
                  <a:gd name="T21" fmla="*/ 0 60000 65536"/>
                  <a:gd name="T22" fmla="*/ 0 60000 65536"/>
                  <a:gd name="T23" fmla="*/ 0 60000 65536"/>
                  <a:gd name="T24" fmla="*/ 0 w 94"/>
                  <a:gd name="T25" fmla="*/ 0 h 58"/>
                  <a:gd name="T26" fmla="*/ 94 w 94"/>
                  <a:gd name="T27" fmla="*/ 58 h 5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4" h="58">
                    <a:moveTo>
                      <a:pt x="66" y="36"/>
                    </a:moveTo>
                    <a:lnTo>
                      <a:pt x="51" y="50"/>
                    </a:lnTo>
                    <a:lnTo>
                      <a:pt x="51" y="36"/>
                    </a:lnTo>
                    <a:lnTo>
                      <a:pt x="43" y="29"/>
                    </a:lnTo>
                    <a:lnTo>
                      <a:pt x="0" y="58"/>
                    </a:lnTo>
                    <a:lnTo>
                      <a:pt x="72" y="0"/>
                    </a:lnTo>
                    <a:lnTo>
                      <a:pt x="94" y="0"/>
                    </a:lnTo>
                    <a:lnTo>
                      <a:pt x="66" y="36"/>
                    </a:lnTo>
                    <a:close/>
                  </a:path>
                </a:pathLst>
              </a:custGeom>
              <a:solidFill>
                <a:srgbClr val="79896C"/>
              </a:solidFill>
              <a:ln w="9525">
                <a:noFill/>
                <a:round/>
                <a:headEnd/>
                <a:tailEnd/>
              </a:ln>
            </p:spPr>
            <p:txBody>
              <a:bodyPr>
                <a:prstTxWarp prst="textNoShape">
                  <a:avLst/>
                </a:prstTxWarp>
              </a:bodyPr>
              <a:lstStyle/>
              <a:p>
                <a:endParaRPr lang="en-US"/>
              </a:p>
            </p:txBody>
          </p:sp>
          <p:sp>
            <p:nvSpPr>
              <p:cNvPr id="51669" name="Freeform 666"/>
              <p:cNvSpPr>
                <a:spLocks noChangeAspect="1"/>
              </p:cNvSpPr>
              <p:nvPr/>
            </p:nvSpPr>
            <p:spPr bwMode="auto">
              <a:xfrm>
                <a:off x="2204" y="3953"/>
                <a:ext cx="7" cy="1"/>
              </a:xfrm>
              <a:custGeom>
                <a:avLst/>
                <a:gdLst>
                  <a:gd name="T0" fmla="*/ 0 w 52"/>
                  <a:gd name="T1" fmla="*/ 0 h 1"/>
                  <a:gd name="T2" fmla="*/ 52 w 52"/>
                  <a:gd name="T3" fmla="*/ 0 h 1"/>
                  <a:gd name="T4" fmla="*/ 0 w 52"/>
                  <a:gd name="T5" fmla="*/ 0 h 1"/>
                  <a:gd name="T6" fmla="*/ 0 60000 65536"/>
                  <a:gd name="T7" fmla="*/ 0 60000 65536"/>
                  <a:gd name="T8" fmla="*/ 0 60000 65536"/>
                  <a:gd name="T9" fmla="*/ 0 w 52"/>
                  <a:gd name="T10" fmla="*/ 0 h 1"/>
                  <a:gd name="T11" fmla="*/ 52 w 52"/>
                  <a:gd name="T12" fmla="*/ 1 h 1"/>
                </a:gdLst>
                <a:ahLst/>
                <a:cxnLst>
                  <a:cxn ang="T6">
                    <a:pos x="T0" y="T1"/>
                  </a:cxn>
                  <a:cxn ang="T7">
                    <a:pos x="T2" y="T3"/>
                  </a:cxn>
                  <a:cxn ang="T8">
                    <a:pos x="T4" y="T5"/>
                  </a:cxn>
                </a:cxnLst>
                <a:rect l="T9" t="T10" r="T11" b="T12"/>
                <a:pathLst>
                  <a:path w="52" h="1">
                    <a:moveTo>
                      <a:pt x="0" y="0"/>
                    </a:moveTo>
                    <a:lnTo>
                      <a:pt x="52" y="0"/>
                    </a:lnTo>
                    <a:lnTo>
                      <a:pt x="0" y="0"/>
                    </a:lnTo>
                    <a:close/>
                  </a:path>
                </a:pathLst>
              </a:custGeom>
              <a:solidFill>
                <a:srgbClr val="79896C"/>
              </a:solidFill>
              <a:ln w="9525">
                <a:noFill/>
                <a:round/>
                <a:headEnd/>
                <a:tailEnd/>
              </a:ln>
            </p:spPr>
            <p:txBody>
              <a:bodyPr>
                <a:prstTxWarp prst="textNoShape">
                  <a:avLst/>
                </a:prstTxWarp>
              </a:bodyPr>
              <a:lstStyle/>
              <a:p>
                <a:endParaRPr lang="en-US"/>
              </a:p>
            </p:txBody>
          </p:sp>
          <p:sp>
            <p:nvSpPr>
              <p:cNvPr id="51670" name="Freeform 667"/>
              <p:cNvSpPr>
                <a:spLocks noChangeAspect="1"/>
              </p:cNvSpPr>
              <p:nvPr/>
            </p:nvSpPr>
            <p:spPr bwMode="auto">
              <a:xfrm>
                <a:off x="2255" y="3953"/>
                <a:ext cx="3" cy="9"/>
              </a:xfrm>
              <a:custGeom>
                <a:avLst/>
                <a:gdLst>
                  <a:gd name="T0" fmla="*/ 0 w 22"/>
                  <a:gd name="T1" fmla="*/ 72 h 72"/>
                  <a:gd name="T2" fmla="*/ 22 w 22"/>
                  <a:gd name="T3" fmla="*/ 36 h 72"/>
                  <a:gd name="T4" fmla="*/ 14 w 22"/>
                  <a:gd name="T5" fmla="*/ 36 h 72"/>
                  <a:gd name="T6" fmla="*/ 14 w 22"/>
                  <a:gd name="T7" fmla="*/ 0 h 72"/>
                  <a:gd name="T8" fmla="*/ 22 w 22"/>
                  <a:gd name="T9" fmla="*/ 0 h 72"/>
                  <a:gd name="T10" fmla="*/ 22 w 22"/>
                  <a:gd name="T11" fmla="*/ 50 h 72"/>
                  <a:gd name="T12" fmla="*/ 0 w 22"/>
                  <a:gd name="T13" fmla="*/ 72 h 72"/>
                  <a:gd name="T14" fmla="*/ 0 60000 65536"/>
                  <a:gd name="T15" fmla="*/ 0 60000 65536"/>
                  <a:gd name="T16" fmla="*/ 0 60000 65536"/>
                  <a:gd name="T17" fmla="*/ 0 60000 65536"/>
                  <a:gd name="T18" fmla="*/ 0 60000 65536"/>
                  <a:gd name="T19" fmla="*/ 0 60000 65536"/>
                  <a:gd name="T20" fmla="*/ 0 60000 65536"/>
                  <a:gd name="T21" fmla="*/ 0 w 22"/>
                  <a:gd name="T22" fmla="*/ 0 h 72"/>
                  <a:gd name="T23" fmla="*/ 22 w 22"/>
                  <a:gd name="T24" fmla="*/ 72 h 7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72">
                    <a:moveTo>
                      <a:pt x="0" y="72"/>
                    </a:moveTo>
                    <a:lnTo>
                      <a:pt x="22" y="36"/>
                    </a:lnTo>
                    <a:lnTo>
                      <a:pt x="14" y="36"/>
                    </a:lnTo>
                    <a:lnTo>
                      <a:pt x="14" y="0"/>
                    </a:lnTo>
                    <a:lnTo>
                      <a:pt x="22" y="0"/>
                    </a:lnTo>
                    <a:lnTo>
                      <a:pt x="22" y="50"/>
                    </a:lnTo>
                    <a:lnTo>
                      <a:pt x="0" y="72"/>
                    </a:lnTo>
                    <a:close/>
                  </a:path>
                </a:pathLst>
              </a:custGeom>
              <a:solidFill>
                <a:srgbClr val="79896C"/>
              </a:solidFill>
              <a:ln w="9525">
                <a:noFill/>
                <a:round/>
                <a:headEnd/>
                <a:tailEnd/>
              </a:ln>
            </p:spPr>
            <p:txBody>
              <a:bodyPr>
                <a:prstTxWarp prst="textNoShape">
                  <a:avLst/>
                </a:prstTxWarp>
              </a:bodyPr>
              <a:lstStyle/>
              <a:p>
                <a:endParaRPr lang="en-US"/>
              </a:p>
            </p:txBody>
          </p:sp>
          <p:sp>
            <p:nvSpPr>
              <p:cNvPr id="51671" name="Freeform 668"/>
              <p:cNvSpPr>
                <a:spLocks noChangeAspect="1"/>
              </p:cNvSpPr>
              <p:nvPr/>
            </p:nvSpPr>
            <p:spPr bwMode="auto">
              <a:xfrm>
                <a:off x="1720" y="3954"/>
                <a:ext cx="6" cy="1"/>
              </a:xfrm>
              <a:custGeom>
                <a:avLst/>
                <a:gdLst>
                  <a:gd name="T0" fmla="*/ 0 w 51"/>
                  <a:gd name="T1" fmla="*/ 0 h 1"/>
                  <a:gd name="T2" fmla="*/ 51 w 51"/>
                  <a:gd name="T3" fmla="*/ 0 h 1"/>
                  <a:gd name="T4" fmla="*/ 0 w 51"/>
                  <a:gd name="T5" fmla="*/ 0 h 1"/>
                  <a:gd name="T6" fmla="*/ 0 60000 65536"/>
                  <a:gd name="T7" fmla="*/ 0 60000 65536"/>
                  <a:gd name="T8" fmla="*/ 0 60000 65536"/>
                  <a:gd name="T9" fmla="*/ 0 w 51"/>
                  <a:gd name="T10" fmla="*/ 0 h 1"/>
                  <a:gd name="T11" fmla="*/ 51 w 51"/>
                  <a:gd name="T12" fmla="*/ 1 h 1"/>
                </a:gdLst>
                <a:ahLst/>
                <a:cxnLst>
                  <a:cxn ang="T6">
                    <a:pos x="T0" y="T1"/>
                  </a:cxn>
                  <a:cxn ang="T7">
                    <a:pos x="T2" y="T3"/>
                  </a:cxn>
                  <a:cxn ang="T8">
                    <a:pos x="T4" y="T5"/>
                  </a:cxn>
                </a:cxnLst>
                <a:rect l="T9" t="T10" r="T11" b="T12"/>
                <a:pathLst>
                  <a:path w="51" h="1">
                    <a:moveTo>
                      <a:pt x="0" y="0"/>
                    </a:moveTo>
                    <a:lnTo>
                      <a:pt x="51" y="0"/>
                    </a:lnTo>
                    <a:lnTo>
                      <a:pt x="0" y="0"/>
                    </a:lnTo>
                    <a:close/>
                  </a:path>
                </a:pathLst>
              </a:custGeom>
              <a:solidFill>
                <a:srgbClr val="79896C"/>
              </a:solidFill>
              <a:ln w="9525">
                <a:noFill/>
                <a:round/>
                <a:headEnd/>
                <a:tailEnd/>
              </a:ln>
            </p:spPr>
            <p:txBody>
              <a:bodyPr>
                <a:prstTxWarp prst="textNoShape">
                  <a:avLst/>
                </a:prstTxWarp>
              </a:bodyPr>
              <a:lstStyle/>
              <a:p>
                <a:endParaRPr lang="en-US"/>
              </a:p>
            </p:txBody>
          </p:sp>
          <p:sp>
            <p:nvSpPr>
              <p:cNvPr id="51672" name="Freeform 669"/>
              <p:cNvSpPr>
                <a:spLocks noChangeAspect="1"/>
              </p:cNvSpPr>
              <p:nvPr/>
            </p:nvSpPr>
            <p:spPr bwMode="auto">
              <a:xfrm>
                <a:off x="1931" y="3954"/>
                <a:ext cx="9" cy="3"/>
              </a:xfrm>
              <a:custGeom>
                <a:avLst/>
                <a:gdLst>
                  <a:gd name="T0" fmla="*/ 73 w 73"/>
                  <a:gd name="T1" fmla="*/ 8 h 22"/>
                  <a:gd name="T2" fmla="*/ 37 w 73"/>
                  <a:gd name="T3" fmla="*/ 22 h 22"/>
                  <a:gd name="T4" fmla="*/ 0 w 73"/>
                  <a:gd name="T5" fmla="*/ 22 h 22"/>
                  <a:gd name="T6" fmla="*/ 7 w 73"/>
                  <a:gd name="T7" fmla="*/ 0 h 22"/>
                  <a:gd name="T8" fmla="*/ 73 w 73"/>
                  <a:gd name="T9" fmla="*/ 0 h 22"/>
                  <a:gd name="T10" fmla="*/ 73 w 73"/>
                  <a:gd name="T11" fmla="*/ 8 h 22"/>
                  <a:gd name="T12" fmla="*/ 0 60000 65536"/>
                  <a:gd name="T13" fmla="*/ 0 60000 65536"/>
                  <a:gd name="T14" fmla="*/ 0 60000 65536"/>
                  <a:gd name="T15" fmla="*/ 0 60000 65536"/>
                  <a:gd name="T16" fmla="*/ 0 60000 65536"/>
                  <a:gd name="T17" fmla="*/ 0 60000 65536"/>
                  <a:gd name="T18" fmla="*/ 0 w 73"/>
                  <a:gd name="T19" fmla="*/ 0 h 22"/>
                  <a:gd name="T20" fmla="*/ 73 w 73"/>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73" h="22">
                    <a:moveTo>
                      <a:pt x="73" y="8"/>
                    </a:moveTo>
                    <a:lnTo>
                      <a:pt x="37" y="22"/>
                    </a:lnTo>
                    <a:lnTo>
                      <a:pt x="0" y="22"/>
                    </a:lnTo>
                    <a:lnTo>
                      <a:pt x="7" y="0"/>
                    </a:lnTo>
                    <a:lnTo>
                      <a:pt x="73" y="0"/>
                    </a:lnTo>
                    <a:lnTo>
                      <a:pt x="73" y="8"/>
                    </a:lnTo>
                    <a:close/>
                  </a:path>
                </a:pathLst>
              </a:custGeom>
              <a:solidFill>
                <a:srgbClr val="79896C"/>
              </a:solidFill>
              <a:ln w="9525">
                <a:noFill/>
                <a:round/>
                <a:headEnd/>
                <a:tailEnd/>
              </a:ln>
            </p:spPr>
            <p:txBody>
              <a:bodyPr>
                <a:prstTxWarp prst="textNoShape">
                  <a:avLst/>
                </a:prstTxWarp>
              </a:bodyPr>
              <a:lstStyle/>
              <a:p>
                <a:endParaRPr lang="en-US"/>
              </a:p>
            </p:txBody>
          </p:sp>
          <p:sp>
            <p:nvSpPr>
              <p:cNvPr id="51673" name="Freeform 670"/>
              <p:cNvSpPr>
                <a:spLocks noChangeAspect="1"/>
              </p:cNvSpPr>
              <p:nvPr/>
            </p:nvSpPr>
            <p:spPr bwMode="auto">
              <a:xfrm>
                <a:off x="2518" y="3954"/>
                <a:ext cx="11" cy="8"/>
              </a:xfrm>
              <a:custGeom>
                <a:avLst/>
                <a:gdLst>
                  <a:gd name="T0" fmla="*/ 72 w 86"/>
                  <a:gd name="T1" fmla="*/ 22 h 65"/>
                  <a:gd name="T2" fmla="*/ 86 w 86"/>
                  <a:gd name="T3" fmla="*/ 29 h 65"/>
                  <a:gd name="T4" fmla="*/ 36 w 86"/>
                  <a:gd name="T5" fmla="*/ 65 h 65"/>
                  <a:gd name="T6" fmla="*/ 0 w 86"/>
                  <a:gd name="T7" fmla="*/ 65 h 65"/>
                  <a:gd name="T8" fmla="*/ 43 w 86"/>
                  <a:gd name="T9" fmla="*/ 0 h 65"/>
                  <a:gd name="T10" fmla="*/ 72 w 86"/>
                  <a:gd name="T11" fmla="*/ 0 h 65"/>
                  <a:gd name="T12" fmla="*/ 72 w 86"/>
                  <a:gd name="T13" fmla="*/ 22 h 65"/>
                  <a:gd name="T14" fmla="*/ 0 60000 65536"/>
                  <a:gd name="T15" fmla="*/ 0 60000 65536"/>
                  <a:gd name="T16" fmla="*/ 0 60000 65536"/>
                  <a:gd name="T17" fmla="*/ 0 60000 65536"/>
                  <a:gd name="T18" fmla="*/ 0 60000 65536"/>
                  <a:gd name="T19" fmla="*/ 0 60000 65536"/>
                  <a:gd name="T20" fmla="*/ 0 60000 65536"/>
                  <a:gd name="T21" fmla="*/ 0 w 86"/>
                  <a:gd name="T22" fmla="*/ 0 h 65"/>
                  <a:gd name="T23" fmla="*/ 86 w 86"/>
                  <a:gd name="T24" fmla="*/ 65 h 6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6" h="65">
                    <a:moveTo>
                      <a:pt x="72" y="22"/>
                    </a:moveTo>
                    <a:lnTo>
                      <a:pt x="86" y="29"/>
                    </a:lnTo>
                    <a:lnTo>
                      <a:pt x="36" y="65"/>
                    </a:lnTo>
                    <a:lnTo>
                      <a:pt x="0" y="65"/>
                    </a:lnTo>
                    <a:lnTo>
                      <a:pt x="43" y="0"/>
                    </a:lnTo>
                    <a:lnTo>
                      <a:pt x="72" y="0"/>
                    </a:lnTo>
                    <a:lnTo>
                      <a:pt x="72" y="22"/>
                    </a:lnTo>
                    <a:close/>
                  </a:path>
                </a:pathLst>
              </a:custGeom>
              <a:solidFill>
                <a:srgbClr val="79896C"/>
              </a:solidFill>
              <a:ln w="9525">
                <a:noFill/>
                <a:round/>
                <a:headEnd/>
                <a:tailEnd/>
              </a:ln>
            </p:spPr>
            <p:txBody>
              <a:bodyPr>
                <a:prstTxWarp prst="textNoShape">
                  <a:avLst/>
                </a:prstTxWarp>
              </a:bodyPr>
              <a:lstStyle/>
              <a:p>
                <a:endParaRPr lang="en-US"/>
              </a:p>
            </p:txBody>
          </p:sp>
          <p:sp>
            <p:nvSpPr>
              <p:cNvPr id="51674" name="Freeform 671"/>
              <p:cNvSpPr>
                <a:spLocks noChangeAspect="1"/>
              </p:cNvSpPr>
              <p:nvPr/>
            </p:nvSpPr>
            <p:spPr bwMode="auto">
              <a:xfrm>
                <a:off x="2642" y="3954"/>
                <a:ext cx="9" cy="6"/>
              </a:xfrm>
              <a:custGeom>
                <a:avLst/>
                <a:gdLst>
                  <a:gd name="T0" fmla="*/ 23 w 66"/>
                  <a:gd name="T1" fmla="*/ 43 h 43"/>
                  <a:gd name="T2" fmla="*/ 15 w 66"/>
                  <a:gd name="T3" fmla="*/ 43 h 43"/>
                  <a:gd name="T4" fmla="*/ 0 w 66"/>
                  <a:gd name="T5" fmla="*/ 29 h 43"/>
                  <a:gd name="T6" fmla="*/ 29 w 66"/>
                  <a:gd name="T7" fmla="*/ 0 h 43"/>
                  <a:gd name="T8" fmla="*/ 66 w 66"/>
                  <a:gd name="T9" fmla="*/ 0 h 43"/>
                  <a:gd name="T10" fmla="*/ 23 w 66"/>
                  <a:gd name="T11" fmla="*/ 43 h 43"/>
                  <a:gd name="T12" fmla="*/ 0 60000 65536"/>
                  <a:gd name="T13" fmla="*/ 0 60000 65536"/>
                  <a:gd name="T14" fmla="*/ 0 60000 65536"/>
                  <a:gd name="T15" fmla="*/ 0 60000 65536"/>
                  <a:gd name="T16" fmla="*/ 0 60000 65536"/>
                  <a:gd name="T17" fmla="*/ 0 60000 65536"/>
                  <a:gd name="T18" fmla="*/ 0 w 66"/>
                  <a:gd name="T19" fmla="*/ 0 h 43"/>
                  <a:gd name="T20" fmla="*/ 66 w 66"/>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66" h="43">
                    <a:moveTo>
                      <a:pt x="23" y="43"/>
                    </a:moveTo>
                    <a:lnTo>
                      <a:pt x="15" y="43"/>
                    </a:lnTo>
                    <a:lnTo>
                      <a:pt x="0" y="29"/>
                    </a:lnTo>
                    <a:lnTo>
                      <a:pt x="29" y="0"/>
                    </a:lnTo>
                    <a:lnTo>
                      <a:pt x="66" y="0"/>
                    </a:lnTo>
                    <a:lnTo>
                      <a:pt x="23" y="43"/>
                    </a:lnTo>
                    <a:close/>
                  </a:path>
                </a:pathLst>
              </a:custGeom>
              <a:solidFill>
                <a:srgbClr val="79896C"/>
              </a:solidFill>
              <a:ln w="9525">
                <a:noFill/>
                <a:round/>
                <a:headEnd/>
                <a:tailEnd/>
              </a:ln>
            </p:spPr>
            <p:txBody>
              <a:bodyPr>
                <a:prstTxWarp prst="textNoShape">
                  <a:avLst/>
                </a:prstTxWarp>
              </a:bodyPr>
              <a:lstStyle/>
              <a:p>
                <a:endParaRPr lang="en-US"/>
              </a:p>
            </p:txBody>
          </p:sp>
          <p:sp>
            <p:nvSpPr>
              <p:cNvPr id="51675" name="Freeform 672"/>
              <p:cNvSpPr>
                <a:spLocks noChangeAspect="1"/>
              </p:cNvSpPr>
              <p:nvPr/>
            </p:nvSpPr>
            <p:spPr bwMode="auto">
              <a:xfrm>
                <a:off x="2657" y="3954"/>
                <a:ext cx="5" cy="6"/>
              </a:xfrm>
              <a:custGeom>
                <a:avLst/>
                <a:gdLst>
                  <a:gd name="T0" fmla="*/ 0 w 44"/>
                  <a:gd name="T1" fmla="*/ 43 h 43"/>
                  <a:gd name="T2" fmla="*/ 44 w 44"/>
                  <a:gd name="T3" fmla="*/ 0 h 43"/>
                  <a:gd name="T4" fmla="*/ 44 w 44"/>
                  <a:gd name="T5" fmla="*/ 22 h 43"/>
                  <a:gd name="T6" fmla="*/ 0 w 44"/>
                  <a:gd name="T7" fmla="*/ 43 h 43"/>
                  <a:gd name="T8" fmla="*/ 0 60000 65536"/>
                  <a:gd name="T9" fmla="*/ 0 60000 65536"/>
                  <a:gd name="T10" fmla="*/ 0 60000 65536"/>
                  <a:gd name="T11" fmla="*/ 0 60000 65536"/>
                  <a:gd name="T12" fmla="*/ 0 w 44"/>
                  <a:gd name="T13" fmla="*/ 0 h 43"/>
                  <a:gd name="T14" fmla="*/ 44 w 44"/>
                  <a:gd name="T15" fmla="*/ 43 h 43"/>
                </a:gdLst>
                <a:ahLst/>
                <a:cxnLst>
                  <a:cxn ang="T8">
                    <a:pos x="T0" y="T1"/>
                  </a:cxn>
                  <a:cxn ang="T9">
                    <a:pos x="T2" y="T3"/>
                  </a:cxn>
                  <a:cxn ang="T10">
                    <a:pos x="T4" y="T5"/>
                  </a:cxn>
                  <a:cxn ang="T11">
                    <a:pos x="T6" y="T7"/>
                  </a:cxn>
                </a:cxnLst>
                <a:rect l="T12" t="T13" r="T14" b="T15"/>
                <a:pathLst>
                  <a:path w="44" h="43">
                    <a:moveTo>
                      <a:pt x="0" y="43"/>
                    </a:moveTo>
                    <a:lnTo>
                      <a:pt x="44" y="0"/>
                    </a:lnTo>
                    <a:lnTo>
                      <a:pt x="44" y="22"/>
                    </a:lnTo>
                    <a:lnTo>
                      <a:pt x="0" y="43"/>
                    </a:lnTo>
                    <a:close/>
                  </a:path>
                </a:pathLst>
              </a:custGeom>
              <a:solidFill>
                <a:srgbClr val="79896C"/>
              </a:solidFill>
              <a:ln w="9525">
                <a:noFill/>
                <a:round/>
                <a:headEnd/>
                <a:tailEnd/>
              </a:ln>
            </p:spPr>
            <p:txBody>
              <a:bodyPr>
                <a:prstTxWarp prst="textNoShape">
                  <a:avLst/>
                </a:prstTxWarp>
              </a:bodyPr>
              <a:lstStyle/>
              <a:p>
                <a:endParaRPr lang="en-US"/>
              </a:p>
            </p:txBody>
          </p:sp>
          <p:sp>
            <p:nvSpPr>
              <p:cNvPr id="51676" name="Freeform 673"/>
              <p:cNvSpPr>
                <a:spLocks noChangeAspect="1"/>
              </p:cNvSpPr>
              <p:nvPr/>
            </p:nvSpPr>
            <p:spPr bwMode="auto">
              <a:xfrm>
                <a:off x="2501" y="3955"/>
                <a:ext cx="6" cy="6"/>
              </a:xfrm>
              <a:custGeom>
                <a:avLst/>
                <a:gdLst>
                  <a:gd name="T0" fmla="*/ 0 w 44"/>
                  <a:gd name="T1" fmla="*/ 43 h 43"/>
                  <a:gd name="T2" fmla="*/ 22 w 44"/>
                  <a:gd name="T3" fmla="*/ 0 h 43"/>
                  <a:gd name="T4" fmla="*/ 44 w 44"/>
                  <a:gd name="T5" fmla="*/ 0 h 43"/>
                  <a:gd name="T6" fmla="*/ 0 w 44"/>
                  <a:gd name="T7" fmla="*/ 43 h 43"/>
                  <a:gd name="T8" fmla="*/ 0 60000 65536"/>
                  <a:gd name="T9" fmla="*/ 0 60000 65536"/>
                  <a:gd name="T10" fmla="*/ 0 60000 65536"/>
                  <a:gd name="T11" fmla="*/ 0 60000 65536"/>
                  <a:gd name="T12" fmla="*/ 0 w 44"/>
                  <a:gd name="T13" fmla="*/ 0 h 43"/>
                  <a:gd name="T14" fmla="*/ 44 w 44"/>
                  <a:gd name="T15" fmla="*/ 43 h 43"/>
                </a:gdLst>
                <a:ahLst/>
                <a:cxnLst>
                  <a:cxn ang="T8">
                    <a:pos x="T0" y="T1"/>
                  </a:cxn>
                  <a:cxn ang="T9">
                    <a:pos x="T2" y="T3"/>
                  </a:cxn>
                  <a:cxn ang="T10">
                    <a:pos x="T4" y="T5"/>
                  </a:cxn>
                  <a:cxn ang="T11">
                    <a:pos x="T6" y="T7"/>
                  </a:cxn>
                </a:cxnLst>
                <a:rect l="T12" t="T13" r="T14" b="T15"/>
                <a:pathLst>
                  <a:path w="44" h="43">
                    <a:moveTo>
                      <a:pt x="0" y="43"/>
                    </a:moveTo>
                    <a:lnTo>
                      <a:pt x="22" y="0"/>
                    </a:lnTo>
                    <a:lnTo>
                      <a:pt x="44" y="0"/>
                    </a:lnTo>
                    <a:lnTo>
                      <a:pt x="0" y="43"/>
                    </a:lnTo>
                    <a:close/>
                  </a:path>
                </a:pathLst>
              </a:custGeom>
              <a:solidFill>
                <a:srgbClr val="79896C"/>
              </a:solidFill>
              <a:ln w="9525">
                <a:noFill/>
                <a:round/>
                <a:headEnd/>
                <a:tailEnd/>
              </a:ln>
            </p:spPr>
            <p:txBody>
              <a:bodyPr>
                <a:prstTxWarp prst="textNoShape">
                  <a:avLst/>
                </a:prstTxWarp>
              </a:bodyPr>
              <a:lstStyle/>
              <a:p>
                <a:endParaRPr lang="en-US"/>
              </a:p>
            </p:txBody>
          </p:sp>
          <p:sp>
            <p:nvSpPr>
              <p:cNvPr id="51677" name="Freeform 674"/>
              <p:cNvSpPr>
                <a:spLocks noChangeAspect="1"/>
              </p:cNvSpPr>
              <p:nvPr/>
            </p:nvSpPr>
            <p:spPr bwMode="auto">
              <a:xfrm>
                <a:off x="2669" y="3955"/>
                <a:ext cx="5" cy="7"/>
              </a:xfrm>
              <a:custGeom>
                <a:avLst/>
                <a:gdLst>
                  <a:gd name="T0" fmla="*/ 0 w 43"/>
                  <a:gd name="T1" fmla="*/ 57 h 57"/>
                  <a:gd name="T2" fmla="*/ 43 w 43"/>
                  <a:gd name="T3" fmla="*/ 0 h 57"/>
                  <a:gd name="T4" fmla="*/ 22 w 43"/>
                  <a:gd name="T5" fmla="*/ 35 h 57"/>
                  <a:gd name="T6" fmla="*/ 0 w 43"/>
                  <a:gd name="T7" fmla="*/ 57 h 57"/>
                  <a:gd name="T8" fmla="*/ 0 60000 65536"/>
                  <a:gd name="T9" fmla="*/ 0 60000 65536"/>
                  <a:gd name="T10" fmla="*/ 0 60000 65536"/>
                  <a:gd name="T11" fmla="*/ 0 60000 65536"/>
                  <a:gd name="T12" fmla="*/ 0 w 43"/>
                  <a:gd name="T13" fmla="*/ 0 h 57"/>
                  <a:gd name="T14" fmla="*/ 43 w 43"/>
                  <a:gd name="T15" fmla="*/ 57 h 57"/>
                </a:gdLst>
                <a:ahLst/>
                <a:cxnLst>
                  <a:cxn ang="T8">
                    <a:pos x="T0" y="T1"/>
                  </a:cxn>
                  <a:cxn ang="T9">
                    <a:pos x="T2" y="T3"/>
                  </a:cxn>
                  <a:cxn ang="T10">
                    <a:pos x="T4" y="T5"/>
                  </a:cxn>
                  <a:cxn ang="T11">
                    <a:pos x="T6" y="T7"/>
                  </a:cxn>
                </a:cxnLst>
                <a:rect l="T12" t="T13" r="T14" b="T15"/>
                <a:pathLst>
                  <a:path w="43" h="57">
                    <a:moveTo>
                      <a:pt x="0" y="57"/>
                    </a:moveTo>
                    <a:lnTo>
                      <a:pt x="43" y="0"/>
                    </a:lnTo>
                    <a:lnTo>
                      <a:pt x="22" y="35"/>
                    </a:lnTo>
                    <a:lnTo>
                      <a:pt x="0" y="57"/>
                    </a:lnTo>
                    <a:close/>
                  </a:path>
                </a:pathLst>
              </a:custGeom>
              <a:solidFill>
                <a:srgbClr val="79896C"/>
              </a:solidFill>
              <a:ln w="9525">
                <a:noFill/>
                <a:round/>
                <a:headEnd/>
                <a:tailEnd/>
              </a:ln>
            </p:spPr>
            <p:txBody>
              <a:bodyPr>
                <a:prstTxWarp prst="textNoShape">
                  <a:avLst/>
                </a:prstTxWarp>
              </a:bodyPr>
              <a:lstStyle/>
              <a:p>
                <a:endParaRPr lang="en-US"/>
              </a:p>
            </p:txBody>
          </p:sp>
          <p:sp>
            <p:nvSpPr>
              <p:cNvPr id="51678" name="Freeform 675"/>
              <p:cNvSpPr>
                <a:spLocks noChangeAspect="1"/>
              </p:cNvSpPr>
              <p:nvPr/>
            </p:nvSpPr>
            <p:spPr bwMode="auto">
              <a:xfrm>
                <a:off x="1774" y="3958"/>
                <a:ext cx="9" cy="3"/>
              </a:xfrm>
              <a:custGeom>
                <a:avLst/>
                <a:gdLst>
                  <a:gd name="T0" fmla="*/ 72 w 72"/>
                  <a:gd name="T1" fmla="*/ 14 h 22"/>
                  <a:gd name="T2" fmla="*/ 0 w 72"/>
                  <a:gd name="T3" fmla="*/ 22 h 22"/>
                  <a:gd name="T4" fmla="*/ 51 w 72"/>
                  <a:gd name="T5" fmla="*/ 0 h 22"/>
                  <a:gd name="T6" fmla="*/ 58 w 72"/>
                  <a:gd name="T7" fmla="*/ 0 h 22"/>
                  <a:gd name="T8" fmla="*/ 72 w 72"/>
                  <a:gd name="T9" fmla="*/ 14 h 22"/>
                  <a:gd name="T10" fmla="*/ 0 60000 65536"/>
                  <a:gd name="T11" fmla="*/ 0 60000 65536"/>
                  <a:gd name="T12" fmla="*/ 0 60000 65536"/>
                  <a:gd name="T13" fmla="*/ 0 60000 65536"/>
                  <a:gd name="T14" fmla="*/ 0 60000 65536"/>
                  <a:gd name="T15" fmla="*/ 0 w 72"/>
                  <a:gd name="T16" fmla="*/ 0 h 22"/>
                  <a:gd name="T17" fmla="*/ 72 w 72"/>
                  <a:gd name="T18" fmla="*/ 22 h 22"/>
                </a:gdLst>
                <a:ahLst/>
                <a:cxnLst>
                  <a:cxn ang="T10">
                    <a:pos x="T0" y="T1"/>
                  </a:cxn>
                  <a:cxn ang="T11">
                    <a:pos x="T2" y="T3"/>
                  </a:cxn>
                  <a:cxn ang="T12">
                    <a:pos x="T4" y="T5"/>
                  </a:cxn>
                  <a:cxn ang="T13">
                    <a:pos x="T6" y="T7"/>
                  </a:cxn>
                  <a:cxn ang="T14">
                    <a:pos x="T8" y="T9"/>
                  </a:cxn>
                </a:cxnLst>
                <a:rect l="T15" t="T16" r="T17" b="T18"/>
                <a:pathLst>
                  <a:path w="72" h="22">
                    <a:moveTo>
                      <a:pt x="72" y="14"/>
                    </a:moveTo>
                    <a:lnTo>
                      <a:pt x="0" y="22"/>
                    </a:lnTo>
                    <a:lnTo>
                      <a:pt x="51" y="0"/>
                    </a:lnTo>
                    <a:lnTo>
                      <a:pt x="58" y="0"/>
                    </a:lnTo>
                    <a:lnTo>
                      <a:pt x="72" y="14"/>
                    </a:lnTo>
                    <a:close/>
                  </a:path>
                </a:pathLst>
              </a:custGeom>
              <a:solidFill>
                <a:srgbClr val="79896C"/>
              </a:solidFill>
              <a:ln w="9525">
                <a:noFill/>
                <a:round/>
                <a:headEnd/>
                <a:tailEnd/>
              </a:ln>
            </p:spPr>
            <p:txBody>
              <a:bodyPr>
                <a:prstTxWarp prst="textNoShape">
                  <a:avLst/>
                </a:prstTxWarp>
              </a:bodyPr>
              <a:lstStyle/>
              <a:p>
                <a:endParaRPr lang="en-US"/>
              </a:p>
            </p:txBody>
          </p:sp>
          <p:sp>
            <p:nvSpPr>
              <p:cNvPr id="51679" name="Freeform 676"/>
              <p:cNvSpPr>
                <a:spLocks noChangeAspect="1"/>
              </p:cNvSpPr>
              <p:nvPr/>
            </p:nvSpPr>
            <p:spPr bwMode="auto">
              <a:xfrm>
                <a:off x="2416" y="3958"/>
                <a:ext cx="17" cy="14"/>
              </a:xfrm>
              <a:custGeom>
                <a:avLst/>
                <a:gdLst>
                  <a:gd name="T0" fmla="*/ 29 w 132"/>
                  <a:gd name="T1" fmla="*/ 110 h 110"/>
                  <a:gd name="T2" fmla="*/ 0 w 132"/>
                  <a:gd name="T3" fmla="*/ 110 h 110"/>
                  <a:gd name="T4" fmla="*/ 37 w 132"/>
                  <a:gd name="T5" fmla="*/ 44 h 110"/>
                  <a:gd name="T6" fmla="*/ 103 w 132"/>
                  <a:gd name="T7" fmla="*/ 0 h 110"/>
                  <a:gd name="T8" fmla="*/ 132 w 132"/>
                  <a:gd name="T9" fmla="*/ 0 h 110"/>
                  <a:gd name="T10" fmla="*/ 29 w 132"/>
                  <a:gd name="T11" fmla="*/ 110 h 110"/>
                  <a:gd name="T12" fmla="*/ 0 60000 65536"/>
                  <a:gd name="T13" fmla="*/ 0 60000 65536"/>
                  <a:gd name="T14" fmla="*/ 0 60000 65536"/>
                  <a:gd name="T15" fmla="*/ 0 60000 65536"/>
                  <a:gd name="T16" fmla="*/ 0 60000 65536"/>
                  <a:gd name="T17" fmla="*/ 0 60000 65536"/>
                  <a:gd name="T18" fmla="*/ 0 w 132"/>
                  <a:gd name="T19" fmla="*/ 0 h 110"/>
                  <a:gd name="T20" fmla="*/ 132 w 132"/>
                  <a:gd name="T21" fmla="*/ 110 h 110"/>
                </a:gdLst>
                <a:ahLst/>
                <a:cxnLst>
                  <a:cxn ang="T12">
                    <a:pos x="T0" y="T1"/>
                  </a:cxn>
                  <a:cxn ang="T13">
                    <a:pos x="T2" y="T3"/>
                  </a:cxn>
                  <a:cxn ang="T14">
                    <a:pos x="T4" y="T5"/>
                  </a:cxn>
                  <a:cxn ang="T15">
                    <a:pos x="T6" y="T7"/>
                  </a:cxn>
                  <a:cxn ang="T16">
                    <a:pos x="T8" y="T9"/>
                  </a:cxn>
                  <a:cxn ang="T17">
                    <a:pos x="T10" y="T11"/>
                  </a:cxn>
                </a:cxnLst>
                <a:rect l="T18" t="T19" r="T20" b="T21"/>
                <a:pathLst>
                  <a:path w="132" h="110">
                    <a:moveTo>
                      <a:pt x="29" y="110"/>
                    </a:moveTo>
                    <a:lnTo>
                      <a:pt x="0" y="110"/>
                    </a:lnTo>
                    <a:lnTo>
                      <a:pt x="37" y="44"/>
                    </a:lnTo>
                    <a:lnTo>
                      <a:pt x="103" y="0"/>
                    </a:lnTo>
                    <a:lnTo>
                      <a:pt x="132" y="0"/>
                    </a:lnTo>
                    <a:lnTo>
                      <a:pt x="29" y="110"/>
                    </a:lnTo>
                    <a:close/>
                  </a:path>
                </a:pathLst>
              </a:custGeom>
              <a:solidFill>
                <a:srgbClr val="79896C"/>
              </a:solidFill>
              <a:ln w="9525">
                <a:noFill/>
                <a:round/>
                <a:headEnd/>
                <a:tailEnd/>
              </a:ln>
            </p:spPr>
            <p:txBody>
              <a:bodyPr>
                <a:prstTxWarp prst="textNoShape">
                  <a:avLst/>
                </a:prstTxWarp>
              </a:bodyPr>
              <a:lstStyle/>
              <a:p>
                <a:endParaRPr lang="en-US"/>
              </a:p>
            </p:txBody>
          </p:sp>
          <p:sp>
            <p:nvSpPr>
              <p:cNvPr id="51680" name="Freeform 677"/>
              <p:cNvSpPr>
                <a:spLocks noChangeAspect="1"/>
              </p:cNvSpPr>
              <p:nvPr/>
            </p:nvSpPr>
            <p:spPr bwMode="auto">
              <a:xfrm>
                <a:off x="2432" y="3958"/>
                <a:ext cx="9" cy="11"/>
              </a:xfrm>
              <a:custGeom>
                <a:avLst/>
                <a:gdLst>
                  <a:gd name="T0" fmla="*/ 0 w 73"/>
                  <a:gd name="T1" fmla="*/ 87 h 87"/>
                  <a:gd name="T2" fmla="*/ 44 w 73"/>
                  <a:gd name="T3" fmla="*/ 44 h 87"/>
                  <a:gd name="T4" fmla="*/ 44 w 73"/>
                  <a:gd name="T5" fmla="*/ 14 h 87"/>
                  <a:gd name="T6" fmla="*/ 73 w 73"/>
                  <a:gd name="T7" fmla="*/ 0 h 87"/>
                  <a:gd name="T8" fmla="*/ 22 w 73"/>
                  <a:gd name="T9" fmla="*/ 87 h 87"/>
                  <a:gd name="T10" fmla="*/ 0 w 73"/>
                  <a:gd name="T11" fmla="*/ 87 h 87"/>
                  <a:gd name="T12" fmla="*/ 0 60000 65536"/>
                  <a:gd name="T13" fmla="*/ 0 60000 65536"/>
                  <a:gd name="T14" fmla="*/ 0 60000 65536"/>
                  <a:gd name="T15" fmla="*/ 0 60000 65536"/>
                  <a:gd name="T16" fmla="*/ 0 60000 65536"/>
                  <a:gd name="T17" fmla="*/ 0 60000 65536"/>
                  <a:gd name="T18" fmla="*/ 0 w 73"/>
                  <a:gd name="T19" fmla="*/ 0 h 87"/>
                  <a:gd name="T20" fmla="*/ 73 w 73"/>
                  <a:gd name="T21" fmla="*/ 87 h 87"/>
                </a:gdLst>
                <a:ahLst/>
                <a:cxnLst>
                  <a:cxn ang="T12">
                    <a:pos x="T0" y="T1"/>
                  </a:cxn>
                  <a:cxn ang="T13">
                    <a:pos x="T2" y="T3"/>
                  </a:cxn>
                  <a:cxn ang="T14">
                    <a:pos x="T4" y="T5"/>
                  </a:cxn>
                  <a:cxn ang="T15">
                    <a:pos x="T6" y="T7"/>
                  </a:cxn>
                  <a:cxn ang="T16">
                    <a:pos x="T8" y="T9"/>
                  </a:cxn>
                  <a:cxn ang="T17">
                    <a:pos x="T10" y="T11"/>
                  </a:cxn>
                </a:cxnLst>
                <a:rect l="T18" t="T19" r="T20" b="T21"/>
                <a:pathLst>
                  <a:path w="73" h="87">
                    <a:moveTo>
                      <a:pt x="0" y="87"/>
                    </a:moveTo>
                    <a:lnTo>
                      <a:pt x="44" y="44"/>
                    </a:lnTo>
                    <a:lnTo>
                      <a:pt x="44" y="14"/>
                    </a:lnTo>
                    <a:lnTo>
                      <a:pt x="73" y="0"/>
                    </a:lnTo>
                    <a:lnTo>
                      <a:pt x="22" y="87"/>
                    </a:lnTo>
                    <a:lnTo>
                      <a:pt x="0" y="87"/>
                    </a:lnTo>
                    <a:close/>
                  </a:path>
                </a:pathLst>
              </a:custGeom>
              <a:solidFill>
                <a:srgbClr val="79896C"/>
              </a:solidFill>
              <a:ln w="9525">
                <a:noFill/>
                <a:round/>
                <a:headEnd/>
                <a:tailEnd/>
              </a:ln>
            </p:spPr>
            <p:txBody>
              <a:bodyPr>
                <a:prstTxWarp prst="textNoShape">
                  <a:avLst/>
                </a:prstTxWarp>
              </a:bodyPr>
              <a:lstStyle/>
              <a:p>
                <a:endParaRPr lang="en-US"/>
              </a:p>
            </p:txBody>
          </p:sp>
          <p:sp>
            <p:nvSpPr>
              <p:cNvPr id="51681" name="Freeform 678"/>
              <p:cNvSpPr>
                <a:spLocks noChangeAspect="1"/>
              </p:cNvSpPr>
              <p:nvPr/>
            </p:nvSpPr>
            <p:spPr bwMode="auto">
              <a:xfrm>
                <a:off x="2470" y="3958"/>
                <a:ext cx="9" cy="7"/>
              </a:xfrm>
              <a:custGeom>
                <a:avLst/>
                <a:gdLst>
                  <a:gd name="T0" fmla="*/ 65 w 72"/>
                  <a:gd name="T1" fmla="*/ 22 h 59"/>
                  <a:gd name="T2" fmla="*/ 29 w 72"/>
                  <a:gd name="T3" fmla="*/ 59 h 59"/>
                  <a:gd name="T4" fmla="*/ 0 w 72"/>
                  <a:gd name="T5" fmla="*/ 59 h 59"/>
                  <a:gd name="T6" fmla="*/ 50 w 72"/>
                  <a:gd name="T7" fmla="*/ 0 h 59"/>
                  <a:gd name="T8" fmla="*/ 72 w 72"/>
                  <a:gd name="T9" fmla="*/ 0 h 59"/>
                  <a:gd name="T10" fmla="*/ 65 w 72"/>
                  <a:gd name="T11" fmla="*/ 22 h 59"/>
                  <a:gd name="T12" fmla="*/ 0 60000 65536"/>
                  <a:gd name="T13" fmla="*/ 0 60000 65536"/>
                  <a:gd name="T14" fmla="*/ 0 60000 65536"/>
                  <a:gd name="T15" fmla="*/ 0 60000 65536"/>
                  <a:gd name="T16" fmla="*/ 0 60000 65536"/>
                  <a:gd name="T17" fmla="*/ 0 60000 65536"/>
                  <a:gd name="T18" fmla="*/ 0 w 72"/>
                  <a:gd name="T19" fmla="*/ 0 h 59"/>
                  <a:gd name="T20" fmla="*/ 72 w 72"/>
                  <a:gd name="T21" fmla="*/ 59 h 59"/>
                </a:gdLst>
                <a:ahLst/>
                <a:cxnLst>
                  <a:cxn ang="T12">
                    <a:pos x="T0" y="T1"/>
                  </a:cxn>
                  <a:cxn ang="T13">
                    <a:pos x="T2" y="T3"/>
                  </a:cxn>
                  <a:cxn ang="T14">
                    <a:pos x="T4" y="T5"/>
                  </a:cxn>
                  <a:cxn ang="T15">
                    <a:pos x="T6" y="T7"/>
                  </a:cxn>
                  <a:cxn ang="T16">
                    <a:pos x="T8" y="T9"/>
                  </a:cxn>
                  <a:cxn ang="T17">
                    <a:pos x="T10" y="T11"/>
                  </a:cxn>
                </a:cxnLst>
                <a:rect l="T18" t="T19" r="T20" b="T21"/>
                <a:pathLst>
                  <a:path w="72" h="59">
                    <a:moveTo>
                      <a:pt x="65" y="22"/>
                    </a:moveTo>
                    <a:lnTo>
                      <a:pt x="29" y="59"/>
                    </a:lnTo>
                    <a:lnTo>
                      <a:pt x="0" y="59"/>
                    </a:lnTo>
                    <a:lnTo>
                      <a:pt x="50" y="0"/>
                    </a:lnTo>
                    <a:lnTo>
                      <a:pt x="72" y="0"/>
                    </a:lnTo>
                    <a:lnTo>
                      <a:pt x="65" y="22"/>
                    </a:lnTo>
                    <a:close/>
                  </a:path>
                </a:pathLst>
              </a:custGeom>
              <a:solidFill>
                <a:srgbClr val="79896C"/>
              </a:solidFill>
              <a:ln w="9525">
                <a:noFill/>
                <a:round/>
                <a:headEnd/>
                <a:tailEnd/>
              </a:ln>
            </p:spPr>
            <p:txBody>
              <a:bodyPr>
                <a:prstTxWarp prst="textNoShape">
                  <a:avLst/>
                </a:prstTxWarp>
              </a:bodyPr>
              <a:lstStyle/>
              <a:p>
                <a:endParaRPr lang="en-US"/>
              </a:p>
            </p:txBody>
          </p:sp>
          <p:sp>
            <p:nvSpPr>
              <p:cNvPr id="51682" name="Freeform 679"/>
              <p:cNvSpPr>
                <a:spLocks noChangeAspect="1"/>
              </p:cNvSpPr>
              <p:nvPr/>
            </p:nvSpPr>
            <p:spPr bwMode="auto">
              <a:xfrm>
                <a:off x="2486" y="3958"/>
                <a:ext cx="5" cy="5"/>
              </a:xfrm>
              <a:custGeom>
                <a:avLst/>
                <a:gdLst>
                  <a:gd name="T0" fmla="*/ 0 w 44"/>
                  <a:gd name="T1" fmla="*/ 44 h 44"/>
                  <a:gd name="T2" fmla="*/ 8 w 44"/>
                  <a:gd name="T3" fmla="*/ 0 h 44"/>
                  <a:gd name="T4" fmla="*/ 44 w 44"/>
                  <a:gd name="T5" fmla="*/ 0 h 44"/>
                  <a:gd name="T6" fmla="*/ 0 w 44"/>
                  <a:gd name="T7" fmla="*/ 44 h 44"/>
                  <a:gd name="T8" fmla="*/ 0 60000 65536"/>
                  <a:gd name="T9" fmla="*/ 0 60000 65536"/>
                  <a:gd name="T10" fmla="*/ 0 60000 65536"/>
                  <a:gd name="T11" fmla="*/ 0 60000 65536"/>
                  <a:gd name="T12" fmla="*/ 0 w 44"/>
                  <a:gd name="T13" fmla="*/ 0 h 44"/>
                  <a:gd name="T14" fmla="*/ 44 w 44"/>
                  <a:gd name="T15" fmla="*/ 44 h 44"/>
                </a:gdLst>
                <a:ahLst/>
                <a:cxnLst>
                  <a:cxn ang="T8">
                    <a:pos x="T0" y="T1"/>
                  </a:cxn>
                  <a:cxn ang="T9">
                    <a:pos x="T2" y="T3"/>
                  </a:cxn>
                  <a:cxn ang="T10">
                    <a:pos x="T4" y="T5"/>
                  </a:cxn>
                  <a:cxn ang="T11">
                    <a:pos x="T6" y="T7"/>
                  </a:cxn>
                </a:cxnLst>
                <a:rect l="T12" t="T13" r="T14" b="T15"/>
                <a:pathLst>
                  <a:path w="44" h="44">
                    <a:moveTo>
                      <a:pt x="0" y="44"/>
                    </a:moveTo>
                    <a:lnTo>
                      <a:pt x="8" y="0"/>
                    </a:lnTo>
                    <a:lnTo>
                      <a:pt x="44" y="0"/>
                    </a:lnTo>
                    <a:lnTo>
                      <a:pt x="0" y="44"/>
                    </a:lnTo>
                    <a:close/>
                  </a:path>
                </a:pathLst>
              </a:custGeom>
              <a:solidFill>
                <a:srgbClr val="79896C"/>
              </a:solidFill>
              <a:ln w="9525">
                <a:noFill/>
                <a:round/>
                <a:headEnd/>
                <a:tailEnd/>
              </a:ln>
            </p:spPr>
            <p:txBody>
              <a:bodyPr>
                <a:prstTxWarp prst="textNoShape">
                  <a:avLst/>
                </a:prstTxWarp>
              </a:bodyPr>
              <a:lstStyle/>
              <a:p>
                <a:endParaRPr lang="en-US"/>
              </a:p>
            </p:txBody>
          </p:sp>
          <p:sp>
            <p:nvSpPr>
              <p:cNvPr id="51683" name="Freeform 680"/>
              <p:cNvSpPr>
                <a:spLocks noChangeAspect="1"/>
              </p:cNvSpPr>
              <p:nvPr/>
            </p:nvSpPr>
            <p:spPr bwMode="auto">
              <a:xfrm>
                <a:off x="2015" y="3960"/>
                <a:ext cx="5" cy="7"/>
              </a:xfrm>
              <a:custGeom>
                <a:avLst/>
                <a:gdLst>
                  <a:gd name="T0" fmla="*/ 21 w 43"/>
                  <a:gd name="T1" fmla="*/ 59 h 59"/>
                  <a:gd name="T2" fmla="*/ 0 w 43"/>
                  <a:gd name="T3" fmla="*/ 45 h 59"/>
                  <a:gd name="T4" fmla="*/ 43 w 43"/>
                  <a:gd name="T5" fmla="*/ 0 h 59"/>
                  <a:gd name="T6" fmla="*/ 43 w 43"/>
                  <a:gd name="T7" fmla="*/ 45 h 59"/>
                  <a:gd name="T8" fmla="*/ 21 w 43"/>
                  <a:gd name="T9" fmla="*/ 59 h 59"/>
                  <a:gd name="T10" fmla="*/ 0 60000 65536"/>
                  <a:gd name="T11" fmla="*/ 0 60000 65536"/>
                  <a:gd name="T12" fmla="*/ 0 60000 65536"/>
                  <a:gd name="T13" fmla="*/ 0 60000 65536"/>
                  <a:gd name="T14" fmla="*/ 0 60000 65536"/>
                  <a:gd name="T15" fmla="*/ 0 w 43"/>
                  <a:gd name="T16" fmla="*/ 0 h 59"/>
                  <a:gd name="T17" fmla="*/ 43 w 43"/>
                  <a:gd name="T18" fmla="*/ 59 h 59"/>
                </a:gdLst>
                <a:ahLst/>
                <a:cxnLst>
                  <a:cxn ang="T10">
                    <a:pos x="T0" y="T1"/>
                  </a:cxn>
                  <a:cxn ang="T11">
                    <a:pos x="T2" y="T3"/>
                  </a:cxn>
                  <a:cxn ang="T12">
                    <a:pos x="T4" y="T5"/>
                  </a:cxn>
                  <a:cxn ang="T13">
                    <a:pos x="T6" y="T7"/>
                  </a:cxn>
                  <a:cxn ang="T14">
                    <a:pos x="T8" y="T9"/>
                  </a:cxn>
                </a:cxnLst>
                <a:rect l="T15" t="T16" r="T17" b="T18"/>
                <a:pathLst>
                  <a:path w="43" h="59">
                    <a:moveTo>
                      <a:pt x="21" y="59"/>
                    </a:moveTo>
                    <a:lnTo>
                      <a:pt x="0" y="45"/>
                    </a:lnTo>
                    <a:lnTo>
                      <a:pt x="43" y="0"/>
                    </a:lnTo>
                    <a:lnTo>
                      <a:pt x="43" y="45"/>
                    </a:lnTo>
                    <a:lnTo>
                      <a:pt x="21" y="59"/>
                    </a:lnTo>
                    <a:close/>
                  </a:path>
                </a:pathLst>
              </a:custGeom>
              <a:solidFill>
                <a:srgbClr val="79896C"/>
              </a:solidFill>
              <a:ln w="9525">
                <a:noFill/>
                <a:round/>
                <a:headEnd/>
                <a:tailEnd/>
              </a:ln>
            </p:spPr>
            <p:txBody>
              <a:bodyPr>
                <a:prstTxWarp prst="textNoShape">
                  <a:avLst/>
                </a:prstTxWarp>
              </a:bodyPr>
              <a:lstStyle/>
              <a:p>
                <a:endParaRPr lang="en-US"/>
              </a:p>
            </p:txBody>
          </p:sp>
          <p:sp>
            <p:nvSpPr>
              <p:cNvPr id="51684" name="Freeform 681"/>
              <p:cNvSpPr>
                <a:spLocks noChangeAspect="1"/>
              </p:cNvSpPr>
              <p:nvPr/>
            </p:nvSpPr>
            <p:spPr bwMode="auto">
              <a:xfrm>
                <a:off x="2033" y="3960"/>
                <a:ext cx="7" cy="3"/>
              </a:xfrm>
              <a:custGeom>
                <a:avLst/>
                <a:gdLst>
                  <a:gd name="T0" fmla="*/ 0 w 57"/>
                  <a:gd name="T1" fmla="*/ 30 h 30"/>
                  <a:gd name="T2" fmla="*/ 21 w 57"/>
                  <a:gd name="T3" fmla="*/ 0 h 30"/>
                  <a:gd name="T4" fmla="*/ 57 w 57"/>
                  <a:gd name="T5" fmla="*/ 8 h 30"/>
                  <a:gd name="T6" fmla="*/ 0 w 57"/>
                  <a:gd name="T7" fmla="*/ 30 h 30"/>
                  <a:gd name="T8" fmla="*/ 0 60000 65536"/>
                  <a:gd name="T9" fmla="*/ 0 60000 65536"/>
                  <a:gd name="T10" fmla="*/ 0 60000 65536"/>
                  <a:gd name="T11" fmla="*/ 0 60000 65536"/>
                  <a:gd name="T12" fmla="*/ 0 w 57"/>
                  <a:gd name="T13" fmla="*/ 0 h 30"/>
                  <a:gd name="T14" fmla="*/ 57 w 57"/>
                  <a:gd name="T15" fmla="*/ 30 h 30"/>
                </a:gdLst>
                <a:ahLst/>
                <a:cxnLst>
                  <a:cxn ang="T8">
                    <a:pos x="T0" y="T1"/>
                  </a:cxn>
                  <a:cxn ang="T9">
                    <a:pos x="T2" y="T3"/>
                  </a:cxn>
                  <a:cxn ang="T10">
                    <a:pos x="T4" y="T5"/>
                  </a:cxn>
                  <a:cxn ang="T11">
                    <a:pos x="T6" y="T7"/>
                  </a:cxn>
                </a:cxnLst>
                <a:rect l="T12" t="T13" r="T14" b="T15"/>
                <a:pathLst>
                  <a:path w="57" h="30">
                    <a:moveTo>
                      <a:pt x="0" y="30"/>
                    </a:moveTo>
                    <a:lnTo>
                      <a:pt x="21" y="0"/>
                    </a:lnTo>
                    <a:lnTo>
                      <a:pt x="57" y="8"/>
                    </a:lnTo>
                    <a:lnTo>
                      <a:pt x="0" y="30"/>
                    </a:lnTo>
                    <a:close/>
                  </a:path>
                </a:pathLst>
              </a:custGeom>
              <a:solidFill>
                <a:srgbClr val="79896C"/>
              </a:solidFill>
              <a:ln w="9525">
                <a:noFill/>
                <a:round/>
                <a:headEnd/>
                <a:tailEnd/>
              </a:ln>
            </p:spPr>
            <p:txBody>
              <a:bodyPr>
                <a:prstTxWarp prst="textNoShape">
                  <a:avLst/>
                </a:prstTxWarp>
              </a:bodyPr>
              <a:lstStyle/>
              <a:p>
                <a:endParaRPr lang="en-US"/>
              </a:p>
            </p:txBody>
          </p:sp>
          <p:sp>
            <p:nvSpPr>
              <p:cNvPr id="51685" name="Freeform 682"/>
              <p:cNvSpPr>
                <a:spLocks noChangeAspect="1"/>
              </p:cNvSpPr>
              <p:nvPr/>
            </p:nvSpPr>
            <p:spPr bwMode="auto">
              <a:xfrm>
                <a:off x="2047" y="3960"/>
                <a:ext cx="3" cy="1"/>
              </a:xfrm>
              <a:custGeom>
                <a:avLst/>
                <a:gdLst>
                  <a:gd name="T0" fmla="*/ 0 w 28"/>
                  <a:gd name="T1" fmla="*/ 8 h 8"/>
                  <a:gd name="T2" fmla="*/ 0 w 28"/>
                  <a:gd name="T3" fmla="*/ 0 h 8"/>
                  <a:gd name="T4" fmla="*/ 28 w 28"/>
                  <a:gd name="T5" fmla="*/ 0 h 8"/>
                  <a:gd name="T6" fmla="*/ 0 w 28"/>
                  <a:gd name="T7" fmla="*/ 8 h 8"/>
                  <a:gd name="T8" fmla="*/ 0 60000 65536"/>
                  <a:gd name="T9" fmla="*/ 0 60000 65536"/>
                  <a:gd name="T10" fmla="*/ 0 60000 65536"/>
                  <a:gd name="T11" fmla="*/ 0 60000 65536"/>
                  <a:gd name="T12" fmla="*/ 0 w 28"/>
                  <a:gd name="T13" fmla="*/ 0 h 8"/>
                  <a:gd name="T14" fmla="*/ 28 w 28"/>
                  <a:gd name="T15" fmla="*/ 8 h 8"/>
                </a:gdLst>
                <a:ahLst/>
                <a:cxnLst>
                  <a:cxn ang="T8">
                    <a:pos x="T0" y="T1"/>
                  </a:cxn>
                  <a:cxn ang="T9">
                    <a:pos x="T2" y="T3"/>
                  </a:cxn>
                  <a:cxn ang="T10">
                    <a:pos x="T4" y="T5"/>
                  </a:cxn>
                  <a:cxn ang="T11">
                    <a:pos x="T6" y="T7"/>
                  </a:cxn>
                </a:cxnLst>
                <a:rect l="T12" t="T13" r="T14" b="T15"/>
                <a:pathLst>
                  <a:path w="28" h="8">
                    <a:moveTo>
                      <a:pt x="0" y="8"/>
                    </a:moveTo>
                    <a:lnTo>
                      <a:pt x="0" y="0"/>
                    </a:lnTo>
                    <a:lnTo>
                      <a:pt x="28" y="0"/>
                    </a:lnTo>
                    <a:lnTo>
                      <a:pt x="0" y="8"/>
                    </a:lnTo>
                    <a:close/>
                  </a:path>
                </a:pathLst>
              </a:custGeom>
              <a:solidFill>
                <a:srgbClr val="79896C"/>
              </a:solidFill>
              <a:ln w="9525">
                <a:noFill/>
                <a:round/>
                <a:headEnd/>
                <a:tailEnd/>
              </a:ln>
            </p:spPr>
            <p:txBody>
              <a:bodyPr>
                <a:prstTxWarp prst="textNoShape">
                  <a:avLst/>
                </a:prstTxWarp>
              </a:bodyPr>
              <a:lstStyle/>
              <a:p>
                <a:endParaRPr lang="en-US"/>
              </a:p>
            </p:txBody>
          </p:sp>
          <p:sp>
            <p:nvSpPr>
              <p:cNvPr id="51686" name="Freeform 683"/>
              <p:cNvSpPr>
                <a:spLocks noChangeAspect="1"/>
              </p:cNvSpPr>
              <p:nvPr/>
            </p:nvSpPr>
            <p:spPr bwMode="auto">
              <a:xfrm>
                <a:off x="2445" y="3960"/>
                <a:ext cx="7" cy="7"/>
              </a:xfrm>
              <a:custGeom>
                <a:avLst/>
                <a:gdLst>
                  <a:gd name="T0" fmla="*/ 0 w 59"/>
                  <a:gd name="T1" fmla="*/ 59 h 59"/>
                  <a:gd name="T2" fmla="*/ 37 w 59"/>
                  <a:gd name="T3" fmla="*/ 0 h 59"/>
                  <a:gd name="T4" fmla="*/ 59 w 59"/>
                  <a:gd name="T5" fmla="*/ 8 h 59"/>
                  <a:gd name="T6" fmla="*/ 0 w 59"/>
                  <a:gd name="T7" fmla="*/ 59 h 59"/>
                  <a:gd name="T8" fmla="*/ 0 60000 65536"/>
                  <a:gd name="T9" fmla="*/ 0 60000 65536"/>
                  <a:gd name="T10" fmla="*/ 0 60000 65536"/>
                  <a:gd name="T11" fmla="*/ 0 60000 65536"/>
                  <a:gd name="T12" fmla="*/ 0 w 59"/>
                  <a:gd name="T13" fmla="*/ 0 h 59"/>
                  <a:gd name="T14" fmla="*/ 59 w 59"/>
                  <a:gd name="T15" fmla="*/ 59 h 59"/>
                </a:gdLst>
                <a:ahLst/>
                <a:cxnLst>
                  <a:cxn ang="T8">
                    <a:pos x="T0" y="T1"/>
                  </a:cxn>
                  <a:cxn ang="T9">
                    <a:pos x="T2" y="T3"/>
                  </a:cxn>
                  <a:cxn ang="T10">
                    <a:pos x="T4" y="T5"/>
                  </a:cxn>
                  <a:cxn ang="T11">
                    <a:pos x="T6" y="T7"/>
                  </a:cxn>
                </a:cxnLst>
                <a:rect l="T12" t="T13" r="T14" b="T15"/>
                <a:pathLst>
                  <a:path w="59" h="59">
                    <a:moveTo>
                      <a:pt x="0" y="59"/>
                    </a:moveTo>
                    <a:lnTo>
                      <a:pt x="37" y="0"/>
                    </a:lnTo>
                    <a:lnTo>
                      <a:pt x="59" y="8"/>
                    </a:lnTo>
                    <a:lnTo>
                      <a:pt x="0" y="59"/>
                    </a:lnTo>
                    <a:close/>
                  </a:path>
                </a:pathLst>
              </a:custGeom>
              <a:solidFill>
                <a:srgbClr val="79896C"/>
              </a:solidFill>
              <a:ln w="9525">
                <a:noFill/>
                <a:round/>
                <a:headEnd/>
                <a:tailEnd/>
              </a:ln>
            </p:spPr>
            <p:txBody>
              <a:bodyPr>
                <a:prstTxWarp prst="textNoShape">
                  <a:avLst/>
                </a:prstTxWarp>
              </a:bodyPr>
              <a:lstStyle/>
              <a:p>
                <a:endParaRPr lang="en-US"/>
              </a:p>
            </p:txBody>
          </p:sp>
          <p:sp>
            <p:nvSpPr>
              <p:cNvPr id="51687" name="Freeform 684"/>
              <p:cNvSpPr>
                <a:spLocks noChangeAspect="1"/>
              </p:cNvSpPr>
              <p:nvPr/>
            </p:nvSpPr>
            <p:spPr bwMode="auto">
              <a:xfrm>
                <a:off x="2458" y="3960"/>
                <a:ext cx="6" cy="6"/>
              </a:xfrm>
              <a:custGeom>
                <a:avLst/>
                <a:gdLst>
                  <a:gd name="T0" fmla="*/ 0 w 45"/>
                  <a:gd name="T1" fmla="*/ 51 h 51"/>
                  <a:gd name="T2" fmla="*/ 45 w 45"/>
                  <a:gd name="T3" fmla="*/ 0 h 51"/>
                  <a:gd name="T4" fmla="*/ 30 w 45"/>
                  <a:gd name="T5" fmla="*/ 22 h 51"/>
                  <a:gd name="T6" fmla="*/ 0 w 45"/>
                  <a:gd name="T7" fmla="*/ 51 h 51"/>
                  <a:gd name="T8" fmla="*/ 0 60000 65536"/>
                  <a:gd name="T9" fmla="*/ 0 60000 65536"/>
                  <a:gd name="T10" fmla="*/ 0 60000 65536"/>
                  <a:gd name="T11" fmla="*/ 0 60000 65536"/>
                  <a:gd name="T12" fmla="*/ 0 w 45"/>
                  <a:gd name="T13" fmla="*/ 0 h 51"/>
                  <a:gd name="T14" fmla="*/ 45 w 45"/>
                  <a:gd name="T15" fmla="*/ 51 h 51"/>
                </a:gdLst>
                <a:ahLst/>
                <a:cxnLst>
                  <a:cxn ang="T8">
                    <a:pos x="T0" y="T1"/>
                  </a:cxn>
                  <a:cxn ang="T9">
                    <a:pos x="T2" y="T3"/>
                  </a:cxn>
                  <a:cxn ang="T10">
                    <a:pos x="T4" y="T5"/>
                  </a:cxn>
                  <a:cxn ang="T11">
                    <a:pos x="T6" y="T7"/>
                  </a:cxn>
                </a:cxnLst>
                <a:rect l="T12" t="T13" r="T14" b="T15"/>
                <a:pathLst>
                  <a:path w="45" h="51">
                    <a:moveTo>
                      <a:pt x="0" y="51"/>
                    </a:moveTo>
                    <a:lnTo>
                      <a:pt x="45" y="0"/>
                    </a:lnTo>
                    <a:lnTo>
                      <a:pt x="30" y="22"/>
                    </a:lnTo>
                    <a:lnTo>
                      <a:pt x="0" y="51"/>
                    </a:lnTo>
                    <a:close/>
                  </a:path>
                </a:pathLst>
              </a:custGeom>
              <a:solidFill>
                <a:srgbClr val="79896C"/>
              </a:solidFill>
              <a:ln w="9525">
                <a:noFill/>
                <a:round/>
                <a:headEnd/>
                <a:tailEnd/>
              </a:ln>
            </p:spPr>
            <p:txBody>
              <a:bodyPr>
                <a:prstTxWarp prst="textNoShape">
                  <a:avLst/>
                </a:prstTxWarp>
              </a:bodyPr>
              <a:lstStyle/>
              <a:p>
                <a:endParaRPr lang="en-US"/>
              </a:p>
            </p:txBody>
          </p:sp>
          <p:sp>
            <p:nvSpPr>
              <p:cNvPr id="51688" name="Freeform 685"/>
              <p:cNvSpPr>
                <a:spLocks noChangeAspect="1"/>
              </p:cNvSpPr>
              <p:nvPr/>
            </p:nvSpPr>
            <p:spPr bwMode="auto">
              <a:xfrm>
                <a:off x="2331" y="3962"/>
                <a:ext cx="27" cy="20"/>
              </a:xfrm>
              <a:custGeom>
                <a:avLst/>
                <a:gdLst>
                  <a:gd name="T0" fmla="*/ 220 w 220"/>
                  <a:gd name="T1" fmla="*/ 23 h 154"/>
                  <a:gd name="T2" fmla="*/ 81 w 220"/>
                  <a:gd name="T3" fmla="*/ 59 h 154"/>
                  <a:gd name="T4" fmla="*/ 29 w 220"/>
                  <a:gd name="T5" fmla="*/ 146 h 154"/>
                  <a:gd name="T6" fmla="*/ 29 w 220"/>
                  <a:gd name="T7" fmla="*/ 154 h 154"/>
                  <a:gd name="T8" fmla="*/ 0 w 220"/>
                  <a:gd name="T9" fmla="*/ 124 h 154"/>
                  <a:gd name="T10" fmla="*/ 81 w 220"/>
                  <a:gd name="T11" fmla="*/ 51 h 154"/>
                  <a:gd name="T12" fmla="*/ 212 w 220"/>
                  <a:gd name="T13" fmla="*/ 0 h 154"/>
                  <a:gd name="T14" fmla="*/ 220 w 220"/>
                  <a:gd name="T15" fmla="*/ 0 h 154"/>
                  <a:gd name="T16" fmla="*/ 220 w 220"/>
                  <a:gd name="T17" fmla="*/ 23 h 15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20"/>
                  <a:gd name="T28" fmla="*/ 0 h 154"/>
                  <a:gd name="T29" fmla="*/ 220 w 220"/>
                  <a:gd name="T30" fmla="*/ 154 h 15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20" h="154">
                    <a:moveTo>
                      <a:pt x="220" y="23"/>
                    </a:moveTo>
                    <a:lnTo>
                      <a:pt x="81" y="59"/>
                    </a:lnTo>
                    <a:lnTo>
                      <a:pt x="29" y="146"/>
                    </a:lnTo>
                    <a:lnTo>
                      <a:pt x="29" y="154"/>
                    </a:lnTo>
                    <a:lnTo>
                      <a:pt x="0" y="124"/>
                    </a:lnTo>
                    <a:lnTo>
                      <a:pt x="81" y="51"/>
                    </a:lnTo>
                    <a:lnTo>
                      <a:pt x="212" y="0"/>
                    </a:lnTo>
                    <a:lnTo>
                      <a:pt x="220" y="0"/>
                    </a:lnTo>
                    <a:lnTo>
                      <a:pt x="220" y="23"/>
                    </a:lnTo>
                    <a:close/>
                  </a:path>
                </a:pathLst>
              </a:custGeom>
              <a:solidFill>
                <a:srgbClr val="79896C"/>
              </a:solidFill>
              <a:ln w="9525">
                <a:noFill/>
                <a:round/>
                <a:headEnd/>
                <a:tailEnd/>
              </a:ln>
            </p:spPr>
            <p:txBody>
              <a:bodyPr>
                <a:prstTxWarp prst="textNoShape">
                  <a:avLst/>
                </a:prstTxWarp>
              </a:bodyPr>
              <a:lstStyle/>
              <a:p>
                <a:endParaRPr lang="en-US"/>
              </a:p>
            </p:txBody>
          </p:sp>
          <p:sp>
            <p:nvSpPr>
              <p:cNvPr id="51689" name="Freeform 686"/>
              <p:cNvSpPr>
                <a:spLocks noChangeAspect="1"/>
              </p:cNvSpPr>
              <p:nvPr/>
            </p:nvSpPr>
            <p:spPr bwMode="auto">
              <a:xfrm>
                <a:off x="1920" y="3963"/>
                <a:ext cx="9" cy="2"/>
              </a:xfrm>
              <a:custGeom>
                <a:avLst/>
                <a:gdLst>
                  <a:gd name="T0" fmla="*/ 73 w 73"/>
                  <a:gd name="T1" fmla="*/ 0 h 15"/>
                  <a:gd name="T2" fmla="*/ 0 w 73"/>
                  <a:gd name="T3" fmla="*/ 0 h 15"/>
                  <a:gd name="T4" fmla="*/ 65 w 73"/>
                  <a:gd name="T5" fmla="*/ 15 h 15"/>
                  <a:gd name="T6" fmla="*/ 73 w 73"/>
                  <a:gd name="T7" fmla="*/ 0 h 15"/>
                  <a:gd name="T8" fmla="*/ 0 60000 65536"/>
                  <a:gd name="T9" fmla="*/ 0 60000 65536"/>
                  <a:gd name="T10" fmla="*/ 0 60000 65536"/>
                  <a:gd name="T11" fmla="*/ 0 60000 65536"/>
                  <a:gd name="T12" fmla="*/ 0 w 73"/>
                  <a:gd name="T13" fmla="*/ 0 h 15"/>
                  <a:gd name="T14" fmla="*/ 73 w 73"/>
                  <a:gd name="T15" fmla="*/ 15 h 15"/>
                </a:gdLst>
                <a:ahLst/>
                <a:cxnLst>
                  <a:cxn ang="T8">
                    <a:pos x="T0" y="T1"/>
                  </a:cxn>
                  <a:cxn ang="T9">
                    <a:pos x="T2" y="T3"/>
                  </a:cxn>
                  <a:cxn ang="T10">
                    <a:pos x="T4" y="T5"/>
                  </a:cxn>
                  <a:cxn ang="T11">
                    <a:pos x="T6" y="T7"/>
                  </a:cxn>
                </a:cxnLst>
                <a:rect l="T12" t="T13" r="T14" b="T15"/>
                <a:pathLst>
                  <a:path w="73" h="15">
                    <a:moveTo>
                      <a:pt x="73" y="0"/>
                    </a:moveTo>
                    <a:lnTo>
                      <a:pt x="0" y="0"/>
                    </a:lnTo>
                    <a:lnTo>
                      <a:pt x="65" y="15"/>
                    </a:lnTo>
                    <a:lnTo>
                      <a:pt x="73" y="0"/>
                    </a:lnTo>
                    <a:close/>
                  </a:path>
                </a:pathLst>
              </a:custGeom>
              <a:solidFill>
                <a:srgbClr val="79896C"/>
              </a:solidFill>
              <a:ln w="9525">
                <a:noFill/>
                <a:round/>
                <a:headEnd/>
                <a:tailEnd/>
              </a:ln>
            </p:spPr>
            <p:txBody>
              <a:bodyPr>
                <a:prstTxWarp prst="textNoShape">
                  <a:avLst/>
                </a:prstTxWarp>
              </a:bodyPr>
              <a:lstStyle/>
              <a:p>
                <a:endParaRPr lang="en-US"/>
              </a:p>
            </p:txBody>
          </p:sp>
          <p:sp>
            <p:nvSpPr>
              <p:cNvPr id="51690" name="Freeform 687"/>
              <p:cNvSpPr>
                <a:spLocks noChangeAspect="1"/>
              </p:cNvSpPr>
              <p:nvPr/>
            </p:nvSpPr>
            <p:spPr bwMode="auto">
              <a:xfrm>
                <a:off x="2382" y="3966"/>
                <a:ext cx="14" cy="12"/>
              </a:xfrm>
              <a:custGeom>
                <a:avLst/>
                <a:gdLst>
                  <a:gd name="T0" fmla="*/ 51 w 116"/>
                  <a:gd name="T1" fmla="*/ 74 h 95"/>
                  <a:gd name="T2" fmla="*/ 0 w 116"/>
                  <a:gd name="T3" fmla="*/ 95 h 95"/>
                  <a:gd name="T4" fmla="*/ 0 w 116"/>
                  <a:gd name="T5" fmla="*/ 74 h 95"/>
                  <a:gd name="T6" fmla="*/ 116 w 116"/>
                  <a:gd name="T7" fmla="*/ 0 h 95"/>
                  <a:gd name="T8" fmla="*/ 51 w 116"/>
                  <a:gd name="T9" fmla="*/ 74 h 95"/>
                  <a:gd name="T10" fmla="*/ 0 60000 65536"/>
                  <a:gd name="T11" fmla="*/ 0 60000 65536"/>
                  <a:gd name="T12" fmla="*/ 0 60000 65536"/>
                  <a:gd name="T13" fmla="*/ 0 60000 65536"/>
                  <a:gd name="T14" fmla="*/ 0 60000 65536"/>
                  <a:gd name="T15" fmla="*/ 0 w 116"/>
                  <a:gd name="T16" fmla="*/ 0 h 95"/>
                  <a:gd name="T17" fmla="*/ 116 w 116"/>
                  <a:gd name="T18" fmla="*/ 95 h 95"/>
                </a:gdLst>
                <a:ahLst/>
                <a:cxnLst>
                  <a:cxn ang="T10">
                    <a:pos x="T0" y="T1"/>
                  </a:cxn>
                  <a:cxn ang="T11">
                    <a:pos x="T2" y="T3"/>
                  </a:cxn>
                  <a:cxn ang="T12">
                    <a:pos x="T4" y="T5"/>
                  </a:cxn>
                  <a:cxn ang="T13">
                    <a:pos x="T6" y="T7"/>
                  </a:cxn>
                  <a:cxn ang="T14">
                    <a:pos x="T8" y="T9"/>
                  </a:cxn>
                </a:cxnLst>
                <a:rect l="T15" t="T16" r="T17" b="T18"/>
                <a:pathLst>
                  <a:path w="116" h="95">
                    <a:moveTo>
                      <a:pt x="51" y="74"/>
                    </a:moveTo>
                    <a:lnTo>
                      <a:pt x="0" y="95"/>
                    </a:lnTo>
                    <a:lnTo>
                      <a:pt x="0" y="74"/>
                    </a:lnTo>
                    <a:lnTo>
                      <a:pt x="116" y="0"/>
                    </a:lnTo>
                    <a:lnTo>
                      <a:pt x="51" y="74"/>
                    </a:lnTo>
                    <a:close/>
                  </a:path>
                </a:pathLst>
              </a:custGeom>
              <a:solidFill>
                <a:srgbClr val="79896C"/>
              </a:solidFill>
              <a:ln w="9525">
                <a:noFill/>
                <a:round/>
                <a:headEnd/>
                <a:tailEnd/>
              </a:ln>
            </p:spPr>
            <p:txBody>
              <a:bodyPr>
                <a:prstTxWarp prst="textNoShape">
                  <a:avLst/>
                </a:prstTxWarp>
              </a:bodyPr>
              <a:lstStyle/>
              <a:p>
                <a:endParaRPr lang="en-US"/>
              </a:p>
            </p:txBody>
          </p:sp>
          <p:sp>
            <p:nvSpPr>
              <p:cNvPr id="51691" name="Freeform 688"/>
              <p:cNvSpPr>
                <a:spLocks noChangeAspect="1"/>
              </p:cNvSpPr>
              <p:nvPr/>
            </p:nvSpPr>
            <p:spPr bwMode="auto">
              <a:xfrm>
                <a:off x="1826" y="3967"/>
                <a:ext cx="6" cy="1"/>
              </a:xfrm>
              <a:custGeom>
                <a:avLst/>
                <a:gdLst>
                  <a:gd name="T0" fmla="*/ 0 w 44"/>
                  <a:gd name="T1" fmla="*/ 0 h 1"/>
                  <a:gd name="T2" fmla="*/ 44 w 44"/>
                  <a:gd name="T3" fmla="*/ 0 h 1"/>
                  <a:gd name="T4" fmla="*/ 0 w 44"/>
                  <a:gd name="T5" fmla="*/ 0 h 1"/>
                  <a:gd name="T6" fmla="*/ 0 60000 65536"/>
                  <a:gd name="T7" fmla="*/ 0 60000 65536"/>
                  <a:gd name="T8" fmla="*/ 0 60000 65536"/>
                  <a:gd name="T9" fmla="*/ 0 w 44"/>
                  <a:gd name="T10" fmla="*/ 0 h 1"/>
                  <a:gd name="T11" fmla="*/ 44 w 44"/>
                  <a:gd name="T12" fmla="*/ 1 h 1"/>
                </a:gdLst>
                <a:ahLst/>
                <a:cxnLst>
                  <a:cxn ang="T6">
                    <a:pos x="T0" y="T1"/>
                  </a:cxn>
                  <a:cxn ang="T7">
                    <a:pos x="T2" y="T3"/>
                  </a:cxn>
                  <a:cxn ang="T8">
                    <a:pos x="T4" y="T5"/>
                  </a:cxn>
                </a:cxnLst>
                <a:rect l="T9" t="T10" r="T11" b="T12"/>
                <a:pathLst>
                  <a:path w="44" h="1">
                    <a:moveTo>
                      <a:pt x="0" y="0"/>
                    </a:moveTo>
                    <a:lnTo>
                      <a:pt x="44" y="0"/>
                    </a:lnTo>
                    <a:lnTo>
                      <a:pt x="0" y="0"/>
                    </a:lnTo>
                    <a:close/>
                  </a:path>
                </a:pathLst>
              </a:custGeom>
              <a:solidFill>
                <a:srgbClr val="79896C"/>
              </a:solidFill>
              <a:ln w="9525">
                <a:noFill/>
                <a:round/>
                <a:headEnd/>
                <a:tailEnd/>
              </a:ln>
            </p:spPr>
            <p:txBody>
              <a:bodyPr>
                <a:prstTxWarp prst="textNoShape">
                  <a:avLst/>
                </a:prstTxWarp>
              </a:bodyPr>
              <a:lstStyle/>
              <a:p>
                <a:endParaRPr lang="en-US"/>
              </a:p>
            </p:txBody>
          </p:sp>
          <p:sp>
            <p:nvSpPr>
              <p:cNvPr id="51692" name="Freeform 689"/>
              <p:cNvSpPr>
                <a:spLocks noChangeAspect="1"/>
              </p:cNvSpPr>
              <p:nvPr/>
            </p:nvSpPr>
            <p:spPr bwMode="auto">
              <a:xfrm>
                <a:off x="2029" y="3967"/>
                <a:ext cx="4" cy="5"/>
              </a:xfrm>
              <a:custGeom>
                <a:avLst/>
                <a:gdLst>
                  <a:gd name="T0" fmla="*/ 0 w 30"/>
                  <a:gd name="T1" fmla="*/ 37 h 37"/>
                  <a:gd name="T2" fmla="*/ 22 w 30"/>
                  <a:gd name="T3" fmla="*/ 0 h 37"/>
                  <a:gd name="T4" fmla="*/ 30 w 30"/>
                  <a:gd name="T5" fmla="*/ 37 h 37"/>
                  <a:gd name="T6" fmla="*/ 0 w 30"/>
                  <a:gd name="T7" fmla="*/ 37 h 37"/>
                  <a:gd name="T8" fmla="*/ 0 60000 65536"/>
                  <a:gd name="T9" fmla="*/ 0 60000 65536"/>
                  <a:gd name="T10" fmla="*/ 0 60000 65536"/>
                  <a:gd name="T11" fmla="*/ 0 60000 65536"/>
                  <a:gd name="T12" fmla="*/ 0 w 30"/>
                  <a:gd name="T13" fmla="*/ 0 h 37"/>
                  <a:gd name="T14" fmla="*/ 30 w 30"/>
                  <a:gd name="T15" fmla="*/ 37 h 37"/>
                </a:gdLst>
                <a:ahLst/>
                <a:cxnLst>
                  <a:cxn ang="T8">
                    <a:pos x="T0" y="T1"/>
                  </a:cxn>
                  <a:cxn ang="T9">
                    <a:pos x="T2" y="T3"/>
                  </a:cxn>
                  <a:cxn ang="T10">
                    <a:pos x="T4" y="T5"/>
                  </a:cxn>
                  <a:cxn ang="T11">
                    <a:pos x="T6" y="T7"/>
                  </a:cxn>
                </a:cxnLst>
                <a:rect l="T12" t="T13" r="T14" b="T15"/>
                <a:pathLst>
                  <a:path w="30" h="37">
                    <a:moveTo>
                      <a:pt x="0" y="37"/>
                    </a:moveTo>
                    <a:lnTo>
                      <a:pt x="22" y="0"/>
                    </a:lnTo>
                    <a:lnTo>
                      <a:pt x="30" y="37"/>
                    </a:lnTo>
                    <a:lnTo>
                      <a:pt x="0" y="37"/>
                    </a:lnTo>
                    <a:close/>
                  </a:path>
                </a:pathLst>
              </a:custGeom>
              <a:solidFill>
                <a:srgbClr val="79896C"/>
              </a:solidFill>
              <a:ln w="9525">
                <a:noFill/>
                <a:round/>
                <a:headEnd/>
                <a:tailEnd/>
              </a:ln>
            </p:spPr>
            <p:txBody>
              <a:bodyPr>
                <a:prstTxWarp prst="textNoShape">
                  <a:avLst/>
                </a:prstTxWarp>
              </a:bodyPr>
              <a:lstStyle/>
              <a:p>
                <a:endParaRPr lang="en-US"/>
              </a:p>
            </p:txBody>
          </p:sp>
          <p:sp>
            <p:nvSpPr>
              <p:cNvPr id="51693" name="Freeform 690"/>
              <p:cNvSpPr>
                <a:spLocks noChangeAspect="1"/>
              </p:cNvSpPr>
              <p:nvPr/>
            </p:nvSpPr>
            <p:spPr bwMode="auto">
              <a:xfrm>
                <a:off x="2207" y="3967"/>
                <a:ext cx="6" cy="7"/>
              </a:xfrm>
              <a:custGeom>
                <a:avLst/>
                <a:gdLst>
                  <a:gd name="T0" fmla="*/ 29 w 51"/>
                  <a:gd name="T1" fmla="*/ 58 h 58"/>
                  <a:gd name="T2" fmla="*/ 0 w 51"/>
                  <a:gd name="T3" fmla="*/ 58 h 58"/>
                  <a:gd name="T4" fmla="*/ 51 w 51"/>
                  <a:gd name="T5" fmla="*/ 0 h 58"/>
                  <a:gd name="T6" fmla="*/ 51 w 51"/>
                  <a:gd name="T7" fmla="*/ 43 h 58"/>
                  <a:gd name="T8" fmla="*/ 29 w 51"/>
                  <a:gd name="T9" fmla="*/ 58 h 58"/>
                  <a:gd name="T10" fmla="*/ 0 60000 65536"/>
                  <a:gd name="T11" fmla="*/ 0 60000 65536"/>
                  <a:gd name="T12" fmla="*/ 0 60000 65536"/>
                  <a:gd name="T13" fmla="*/ 0 60000 65536"/>
                  <a:gd name="T14" fmla="*/ 0 60000 65536"/>
                  <a:gd name="T15" fmla="*/ 0 w 51"/>
                  <a:gd name="T16" fmla="*/ 0 h 58"/>
                  <a:gd name="T17" fmla="*/ 51 w 51"/>
                  <a:gd name="T18" fmla="*/ 58 h 58"/>
                </a:gdLst>
                <a:ahLst/>
                <a:cxnLst>
                  <a:cxn ang="T10">
                    <a:pos x="T0" y="T1"/>
                  </a:cxn>
                  <a:cxn ang="T11">
                    <a:pos x="T2" y="T3"/>
                  </a:cxn>
                  <a:cxn ang="T12">
                    <a:pos x="T4" y="T5"/>
                  </a:cxn>
                  <a:cxn ang="T13">
                    <a:pos x="T6" y="T7"/>
                  </a:cxn>
                  <a:cxn ang="T14">
                    <a:pos x="T8" y="T9"/>
                  </a:cxn>
                </a:cxnLst>
                <a:rect l="T15" t="T16" r="T17" b="T18"/>
                <a:pathLst>
                  <a:path w="51" h="58">
                    <a:moveTo>
                      <a:pt x="29" y="58"/>
                    </a:moveTo>
                    <a:lnTo>
                      <a:pt x="0" y="58"/>
                    </a:lnTo>
                    <a:lnTo>
                      <a:pt x="51" y="0"/>
                    </a:lnTo>
                    <a:lnTo>
                      <a:pt x="51" y="43"/>
                    </a:lnTo>
                    <a:lnTo>
                      <a:pt x="29" y="58"/>
                    </a:lnTo>
                    <a:close/>
                  </a:path>
                </a:pathLst>
              </a:custGeom>
              <a:solidFill>
                <a:srgbClr val="79896C"/>
              </a:solidFill>
              <a:ln w="9525">
                <a:noFill/>
                <a:round/>
                <a:headEnd/>
                <a:tailEnd/>
              </a:ln>
            </p:spPr>
            <p:txBody>
              <a:bodyPr>
                <a:prstTxWarp prst="textNoShape">
                  <a:avLst/>
                </a:prstTxWarp>
              </a:bodyPr>
              <a:lstStyle/>
              <a:p>
                <a:endParaRPr lang="en-US"/>
              </a:p>
            </p:txBody>
          </p:sp>
          <p:sp>
            <p:nvSpPr>
              <p:cNvPr id="51694" name="Freeform 691"/>
              <p:cNvSpPr>
                <a:spLocks noChangeAspect="1"/>
              </p:cNvSpPr>
              <p:nvPr/>
            </p:nvSpPr>
            <p:spPr bwMode="auto">
              <a:xfrm>
                <a:off x="2509" y="3969"/>
                <a:ext cx="9" cy="3"/>
              </a:xfrm>
              <a:custGeom>
                <a:avLst/>
                <a:gdLst>
                  <a:gd name="T0" fmla="*/ 0 w 74"/>
                  <a:gd name="T1" fmla="*/ 23 h 23"/>
                  <a:gd name="T2" fmla="*/ 23 w 74"/>
                  <a:gd name="T3" fmla="*/ 0 h 23"/>
                  <a:gd name="T4" fmla="*/ 74 w 74"/>
                  <a:gd name="T5" fmla="*/ 8 h 23"/>
                  <a:gd name="T6" fmla="*/ 0 w 74"/>
                  <a:gd name="T7" fmla="*/ 23 h 23"/>
                  <a:gd name="T8" fmla="*/ 0 60000 65536"/>
                  <a:gd name="T9" fmla="*/ 0 60000 65536"/>
                  <a:gd name="T10" fmla="*/ 0 60000 65536"/>
                  <a:gd name="T11" fmla="*/ 0 60000 65536"/>
                  <a:gd name="T12" fmla="*/ 0 w 74"/>
                  <a:gd name="T13" fmla="*/ 0 h 23"/>
                  <a:gd name="T14" fmla="*/ 74 w 74"/>
                  <a:gd name="T15" fmla="*/ 23 h 23"/>
                </a:gdLst>
                <a:ahLst/>
                <a:cxnLst>
                  <a:cxn ang="T8">
                    <a:pos x="T0" y="T1"/>
                  </a:cxn>
                  <a:cxn ang="T9">
                    <a:pos x="T2" y="T3"/>
                  </a:cxn>
                  <a:cxn ang="T10">
                    <a:pos x="T4" y="T5"/>
                  </a:cxn>
                  <a:cxn ang="T11">
                    <a:pos x="T6" y="T7"/>
                  </a:cxn>
                </a:cxnLst>
                <a:rect l="T12" t="T13" r="T14" b="T15"/>
                <a:pathLst>
                  <a:path w="74" h="23">
                    <a:moveTo>
                      <a:pt x="0" y="23"/>
                    </a:moveTo>
                    <a:lnTo>
                      <a:pt x="23" y="0"/>
                    </a:lnTo>
                    <a:lnTo>
                      <a:pt x="74" y="8"/>
                    </a:lnTo>
                    <a:lnTo>
                      <a:pt x="0" y="23"/>
                    </a:lnTo>
                    <a:close/>
                  </a:path>
                </a:pathLst>
              </a:custGeom>
              <a:solidFill>
                <a:srgbClr val="79896C"/>
              </a:solidFill>
              <a:ln w="9525">
                <a:noFill/>
                <a:round/>
                <a:headEnd/>
                <a:tailEnd/>
              </a:ln>
            </p:spPr>
            <p:txBody>
              <a:bodyPr>
                <a:prstTxWarp prst="textNoShape">
                  <a:avLst/>
                </a:prstTxWarp>
              </a:bodyPr>
              <a:lstStyle/>
              <a:p>
                <a:endParaRPr lang="en-US"/>
              </a:p>
            </p:txBody>
          </p:sp>
          <p:sp>
            <p:nvSpPr>
              <p:cNvPr id="51695" name="Freeform 692"/>
              <p:cNvSpPr>
                <a:spLocks noChangeAspect="1"/>
              </p:cNvSpPr>
              <p:nvPr/>
            </p:nvSpPr>
            <p:spPr bwMode="auto">
              <a:xfrm>
                <a:off x="1542" y="3972"/>
                <a:ext cx="20" cy="3"/>
              </a:xfrm>
              <a:custGeom>
                <a:avLst/>
                <a:gdLst>
                  <a:gd name="T0" fmla="*/ 160 w 160"/>
                  <a:gd name="T1" fmla="*/ 6 h 29"/>
                  <a:gd name="T2" fmla="*/ 139 w 160"/>
                  <a:gd name="T3" fmla="*/ 29 h 29"/>
                  <a:gd name="T4" fmla="*/ 0 w 160"/>
                  <a:gd name="T5" fmla="*/ 29 h 29"/>
                  <a:gd name="T6" fmla="*/ 0 w 160"/>
                  <a:gd name="T7" fmla="*/ 6 h 29"/>
                  <a:gd name="T8" fmla="*/ 88 w 160"/>
                  <a:gd name="T9" fmla="*/ 0 h 29"/>
                  <a:gd name="T10" fmla="*/ 146 w 160"/>
                  <a:gd name="T11" fmla="*/ 0 h 29"/>
                  <a:gd name="T12" fmla="*/ 160 w 160"/>
                  <a:gd name="T13" fmla="*/ 6 h 29"/>
                  <a:gd name="T14" fmla="*/ 0 60000 65536"/>
                  <a:gd name="T15" fmla="*/ 0 60000 65536"/>
                  <a:gd name="T16" fmla="*/ 0 60000 65536"/>
                  <a:gd name="T17" fmla="*/ 0 60000 65536"/>
                  <a:gd name="T18" fmla="*/ 0 60000 65536"/>
                  <a:gd name="T19" fmla="*/ 0 60000 65536"/>
                  <a:gd name="T20" fmla="*/ 0 60000 65536"/>
                  <a:gd name="T21" fmla="*/ 0 w 160"/>
                  <a:gd name="T22" fmla="*/ 0 h 29"/>
                  <a:gd name="T23" fmla="*/ 160 w 160"/>
                  <a:gd name="T24" fmla="*/ 29 h 2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0" h="29">
                    <a:moveTo>
                      <a:pt x="160" y="6"/>
                    </a:moveTo>
                    <a:lnTo>
                      <a:pt x="139" y="29"/>
                    </a:lnTo>
                    <a:lnTo>
                      <a:pt x="0" y="29"/>
                    </a:lnTo>
                    <a:lnTo>
                      <a:pt x="0" y="6"/>
                    </a:lnTo>
                    <a:lnTo>
                      <a:pt x="88" y="0"/>
                    </a:lnTo>
                    <a:lnTo>
                      <a:pt x="146" y="0"/>
                    </a:lnTo>
                    <a:lnTo>
                      <a:pt x="160" y="6"/>
                    </a:lnTo>
                    <a:close/>
                  </a:path>
                </a:pathLst>
              </a:custGeom>
              <a:solidFill>
                <a:srgbClr val="1F1A17"/>
              </a:solidFill>
              <a:ln w="9525">
                <a:noFill/>
                <a:round/>
                <a:headEnd/>
                <a:tailEnd/>
              </a:ln>
            </p:spPr>
            <p:txBody>
              <a:bodyPr>
                <a:prstTxWarp prst="textNoShape">
                  <a:avLst/>
                </a:prstTxWarp>
              </a:bodyPr>
              <a:lstStyle/>
              <a:p>
                <a:endParaRPr lang="en-US"/>
              </a:p>
            </p:txBody>
          </p:sp>
          <p:sp>
            <p:nvSpPr>
              <p:cNvPr id="51696" name="Freeform 693"/>
              <p:cNvSpPr>
                <a:spLocks noChangeAspect="1"/>
              </p:cNvSpPr>
              <p:nvPr/>
            </p:nvSpPr>
            <p:spPr bwMode="auto">
              <a:xfrm>
                <a:off x="2229" y="3972"/>
                <a:ext cx="5" cy="2"/>
              </a:xfrm>
              <a:custGeom>
                <a:avLst/>
                <a:gdLst>
                  <a:gd name="T0" fmla="*/ 45 w 45"/>
                  <a:gd name="T1" fmla="*/ 6 h 21"/>
                  <a:gd name="T2" fmla="*/ 37 w 45"/>
                  <a:gd name="T3" fmla="*/ 21 h 21"/>
                  <a:gd name="T4" fmla="*/ 0 w 45"/>
                  <a:gd name="T5" fmla="*/ 21 h 21"/>
                  <a:gd name="T6" fmla="*/ 15 w 45"/>
                  <a:gd name="T7" fmla="*/ 0 h 21"/>
                  <a:gd name="T8" fmla="*/ 45 w 45"/>
                  <a:gd name="T9" fmla="*/ 0 h 21"/>
                  <a:gd name="T10" fmla="*/ 45 w 45"/>
                  <a:gd name="T11" fmla="*/ 6 h 21"/>
                  <a:gd name="T12" fmla="*/ 0 60000 65536"/>
                  <a:gd name="T13" fmla="*/ 0 60000 65536"/>
                  <a:gd name="T14" fmla="*/ 0 60000 65536"/>
                  <a:gd name="T15" fmla="*/ 0 60000 65536"/>
                  <a:gd name="T16" fmla="*/ 0 60000 65536"/>
                  <a:gd name="T17" fmla="*/ 0 60000 65536"/>
                  <a:gd name="T18" fmla="*/ 0 w 45"/>
                  <a:gd name="T19" fmla="*/ 0 h 21"/>
                  <a:gd name="T20" fmla="*/ 45 w 45"/>
                  <a:gd name="T21" fmla="*/ 21 h 21"/>
                </a:gdLst>
                <a:ahLst/>
                <a:cxnLst>
                  <a:cxn ang="T12">
                    <a:pos x="T0" y="T1"/>
                  </a:cxn>
                  <a:cxn ang="T13">
                    <a:pos x="T2" y="T3"/>
                  </a:cxn>
                  <a:cxn ang="T14">
                    <a:pos x="T4" y="T5"/>
                  </a:cxn>
                  <a:cxn ang="T15">
                    <a:pos x="T6" y="T7"/>
                  </a:cxn>
                  <a:cxn ang="T16">
                    <a:pos x="T8" y="T9"/>
                  </a:cxn>
                  <a:cxn ang="T17">
                    <a:pos x="T10" y="T11"/>
                  </a:cxn>
                </a:cxnLst>
                <a:rect l="T18" t="T19" r="T20" b="T21"/>
                <a:pathLst>
                  <a:path w="45" h="21">
                    <a:moveTo>
                      <a:pt x="45" y="6"/>
                    </a:moveTo>
                    <a:lnTo>
                      <a:pt x="37" y="21"/>
                    </a:lnTo>
                    <a:lnTo>
                      <a:pt x="0" y="21"/>
                    </a:lnTo>
                    <a:lnTo>
                      <a:pt x="15" y="0"/>
                    </a:lnTo>
                    <a:lnTo>
                      <a:pt x="45" y="0"/>
                    </a:lnTo>
                    <a:lnTo>
                      <a:pt x="45" y="6"/>
                    </a:lnTo>
                    <a:close/>
                  </a:path>
                </a:pathLst>
              </a:custGeom>
              <a:solidFill>
                <a:srgbClr val="79896C"/>
              </a:solidFill>
              <a:ln w="9525">
                <a:noFill/>
                <a:round/>
                <a:headEnd/>
                <a:tailEnd/>
              </a:ln>
            </p:spPr>
            <p:txBody>
              <a:bodyPr>
                <a:prstTxWarp prst="textNoShape">
                  <a:avLst/>
                </a:prstTxWarp>
              </a:bodyPr>
              <a:lstStyle/>
              <a:p>
                <a:endParaRPr lang="en-US"/>
              </a:p>
            </p:txBody>
          </p:sp>
          <p:sp>
            <p:nvSpPr>
              <p:cNvPr id="51697" name="Freeform 694"/>
              <p:cNvSpPr>
                <a:spLocks noChangeAspect="1"/>
              </p:cNvSpPr>
              <p:nvPr/>
            </p:nvSpPr>
            <p:spPr bwMode="auto">
              <a:xfrm>
                <a:off x="2459" y="3972"/>
                <a:ext cx="7" cy="6"/>
              </a:xfrm>
              <a:custGeom>
                <a:avLst/>
                <a:gdLst>
                  <a:gd name="T0" fmla="*/ 51 w 51"/>
                  <a:gd name="T1" fmla="*/ 29 h 50"/>
                  <a:gd name="T2" fmla="*/ 14 w 51"/>
                  <a:gd name="T3" fmla="*/ 50 h 50"/>
                  <a:gd name="T4" fmla="*/ 0 w 51"/>
                  <a:gd name="T5" fmla="*/ 50 h 50"/>
                  <a:gd name="T6" fmla="*/ 43 w 51"/>
                  <a:gd name="T7" fmla="*/ 0 h 50"/>
                  <a:gd name="T8" fmla="*/ 51 w 51"/>
                  <a:gd name="T9" fmla="*/ 6 h 50"/>
                  <a:gd name="T10" fmla="*/ 51 w 51"/>
                  <a:gd name="T11" fmla="*/ 29 h 50"/>
                  <a:gd name="T12" fmla="*/ 0 60000 65536"/>
                  <a:gd name="T13" fmla="*/ 0 60000 65536"/>
                  <a:gd name="T14" fmla="*/ 0 60000 65536"/>
                  <a:gd name="T15" fmla="*/ 0 60000 65536"/>
                  <a:gd name="T16" fmla="*/ 0 60000 65536"/>
                  <a:gd name="T17" fmla="*/ 0 60000 65536"/>
                  <a:gd name="T18" fmla="*/ 0 w 51"/>
                  <a:gd name="T19" fmla="*/ 0 h 50"/>
                  <a:gd name="T20" fmla="*/ 51 w 51"/>
                  <a:gd name="T21" fmla="*/ 50 h 50"/>
                </a:gdLst>
                <a:ahLst/>
                <a:cxnLst>
                  <a:cxn ang="T12">
                    <a:pos x="T0" y="T1"/>
                  </a:cxn>
                  <a:cxn ang="T13">
                    <a:pos x="T2" y="T3"/>
                  </a:cxn>
                  <a:cxn ang="T14">
                    <a:pos x="T4" y="T5"/>
                  </a:cxn>
                  <a:cxn ang="T15">
                    <a:pos x="T6" y="T7"/>
                  </a:cxn>
                  <a:cxn ang="T16">
                    <a:pos x="T8" y="T9"/>
                  </a:cxn>
                  <a:cxn ang="T17">
                    <a:pos x="T10" y="T11"/>
                  </a:cxn>
                </a:cxnLst>
                <a:rect l="T18" t="T19" r="T20" b="T21"/>
                <a:pathLst>
                  <a:path w="51" h="50">
                    <a:moveTo>
                      <a:pt x="51" y="29"/>
                    </a:moveTo>
                    <a:lnTo>
                      <a:pt x="14" y="50"/>
                    </a:lnTo>
                    <a:lnTo>
                      <a:pt x="0" y="50"/>
                    </a:lnTo>
                    <a:lnTo>
                      <a:pt x="43" y="0"/>
                    </a:lnTo>
                    <a:lnTo>
                      <a:pt x="51" y="6"/>
                    </a:lnTo>
                    <a:lnTo>
                      <a:pt x="51" y="29"/>
                    </a:lnTo>
                    <a:close/>
                  </a:path>
                </a:pathLst>
              </a:custGeom>
              <a:solidFill>
                <a:srgbClr val="79896C"/>
              </a:solidFill>
              <a:ln w="9525">
                <a:noFill/>
                <a:round/>
                <a:headEnd/>
                <a:tailEnd/>
              </a:ln>
            </p:spPr>
            <p:txBody>
              <a:bodyPr>
                <a:prstTxWarp prst="textNoShape">
                  <a:avLst/>
                </a:prstTxWarp>
              </a:bodyPr>
              <a:lstStyle/>
              <a:p>
                <a:endParaRPr lang="en-US"/>
              </a:p>
            </p:txBody>
          </p:sp>
        </p:grpSp>
        <p:sp>
          <p:nvSpPr>
            <p:cNvPr id="51435" name="Freeform 695"/>
            <p:cNvSpPr>
              <a:spLocks noChangeAspect="1"/>
            </p:cNvSpPr>
            <p:nvPr/>
          </p:nvSpPr>
          <p:spPr bwMode="auto">
            <a:xfrm>
              <a:off x="2486" y="3972"/>
              <a:ext cx="5" cy="2"/>
            </a:xfrm>
            <a:custGeom>
              <a:avLst/>
              <a:gdLst>
                <a:gd name="T0" fmla="*/ 0 w 44"/>
                <a:gd name="T1" fmla="*/ 21 h 21"/>
                <a:gd name="T2" fmla="*/ 8 w 44"/>
                <a:gd name="T3" fmla="*/ 0 h 21"/>
                <a:gd name="T4" fmla="*/ 44 w 44"/>
                <a:gd name="T5" fmla="*/ 0 h 21"/>
                <a:gd name="T6" fmla="*/ 0 w 44"/>
                <a:gd name="T7" fmla="*/ 21 h 21"/>
                <a:gd name="T8" fmla="*/ 0 60000 65536"/>
                <a:gd name="T9" fmla="*/ 0 60000 65536"/>
                <a:gd name="T10" fmla="*/ 0 60000 65536"/>
                <a:gd name="T11" fmla="*/ 0 60000 65536"/>
                <a:gd name="T12" fmla="*/ 0 w 44"/>
                <a:gd name="T13" fmla="*/ 0 h 21"/>
                <a:gd name="T14" fmla="*/ 44 w 44"/>
                <a:gd name="T15" fmla="*/ 21 h 21"/>
              </a:gdLst>
              <a:ahLst/>
              <a:cxnLst>
                <a:cxn ang="T8">
                  <a:pos x="T0" y="T1"/>
                </a:cxn>
                <a:cxn ang="T9">
                  <a:pos x="T2" y="T3"/>
                </a:cxn>
                <a:cxn ang="T10">
                  <a:pos x="T4" y="T5"/>
                </a:cxn>
                <a:cxn ang="T11">
                  <a:pos x="T6" y="T7"/>
                </a:cxn>
              </a:cxnLst>
              <a:rect l="T12" t="T13" r="T14" b="T15"/>
              <a:pathLst>
                <a:path w="44" h="21">
                  <a:moveTo>
                    <a:pt x="0" y="21"/>
                  </a:moveTo>
                  <a:lnTo>
                    <a:pt x="8" y="0"/>
                  </a:lnTo>
                  <a:lnTo>
                    <a:pt x="44" y="0"/>
                  </a:lnTo>
                  <a:lnTo>
                    <a:pt x="0" y="21"/>
                  </a:lnTo>
                  <a:close/>
                </a:path>
              </a:pathLst>
            </a:custGeom>
            <a:solidFill>
              <a:srgbClr val="79896C"/>
            </a:solidFill>
            <a:ln w="9525">
              <a:noFill/>
              <a:round/>
              <a:headEnd/>
              <a:tailEnd/>
            </a:ln>
          </p:spPr>
          <p:txBody>
            <a:bodyPr>
              <a:prstTxWarp prst="textNoShape">
                <a:avLst/>
              </a:prstTxWarp>
            </a:bodyPr>
            <a:lstStyle/>
            <a:p>
              <a:endParaRPr lang="en-US"/>
            </a:p>
          </p:txBody>
        </p:sp>
        <p:sp>
          <p:nvSpPr>
            <p:cNvPr id="51436" name="Freeform 696"/>
            <p:cNvSpPr>
              <a:spLocks noChangeAspect="1"/>
            </p:cNvSpPr>
            <p:nvPr/>
          </p:nvSpPr>
          <p:spPr bwMode="auto">
            <a:xfrm>
              <a:off x="1966" y="3972"/>
              <a:ext cx="16" cy="24"/>
            </a:xfrm>
            <a:custGeom>
              <a:avLst/>
              <a:gdLst>
                <a:gd name="T0" fmla="*/ 66 w 131"/>
                <a:gd name="T1" fmla="*/ 160 h 190"/>
                <a:gd name="T2" fmla="*/ 44 w 131"/>
                <a:gd name="T3" fmla="*/ 183 h 190"/>
                <a:gd name="T4" fmla="*/ 44 w 131"/>
                <a:gd name="T5" fmla="*/ 190 h 190"/>
                <a:gd name="T6" fmla="*/ 21 w 131"/>
                <a:gd name="T7" fmla="*/ 190 h 190"/>
                <a:gd name="T8" fmla="*/ 0 w 131"/>
                <a:gd name="T9" fmla="*/ 117 h 190"/>
                <a:gd name="T10" fmla="*/ 15 w 131"/>
                <a:gd name="T11" fmla="*/ 95 h 190"/>
                <a:gd name="T12" fmla="*/ 15 w 131"/>
                <a:gd name="T13" fmla="*/ 66 h 190"/>
                <a:gd name="T14" fmla="*/ 44 w 131"/>
                <a:gd name="T15" fmla="*/ 74 h 190"/>
                <a:gd name="T16" fmla="*/ 80 w 131"/>
                <a:gd name="T17" fmla="*/ 74 h 190"/>
                <a:gd name="T18" fmla="*/ 87 w 131"/>
                <a:gd name="T19" fmla="*/ 66 h 190"/>
                <a:gd name="T20" fmla="*/ 66 w 131"/>
                <a:gd name="T21" fmla="*/ 23 h 190"/>
                <a:gd name="T22" fmla="*/ 37 w 131"/>
                <a:gd name="T23" fmla="*/ 15 h 190"/>
                <a:gd name="T24" fmla="*/ 37 w 131"/>
                <a:gd name="T25" fmla="*/ 0 h 190"/>
                <a:gd name="T26" fmla="*/ 131 w 131"/>
                <a:gd name="T27" fmla="*/ 15 h 190"/>
                <a:gd name="T28" fmla="*/ 66 w 131"/>
                <a:gd name="T29" fmla="*/ 160 h 19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31"/>
                <a:gd name="T46" fmla="*/ 0 h 190"/>
                <a:gd name="T47" fmla="*/ 131 w 131"/>
                <a:gd name="T48" fmla="*/ 190 h 19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31" h="190">
                  <a:moveTo>
                    <a:pt x="66" y="160"/>
                  </a:moveTo>
                  <a:lnTo>
                    <a:pt x="44" y="183"/>
                  </a:lnTo>
                  <a:lnTo>
                    <a:pt x="44" y="190"/>
                  </a:lnTo>
                  <a:lnTo>
                    <a:pt x="21" y="190"/>
                  </a:lnTo>
                  <a:lnTo>
                    <a:pt x="0" y="117"/>
                  </a:lnTo>
                  <a:lnTo>
                    <a:pt x="15" y="95"/>
                  </a:lnTo>
                  <a:lnTo>
                    <a:pt x="15" y="66"/>
                  </a:lnTo>
                  <a:lnTo>
                    <a:pt x="44" y="74"/>
                  </a:lnTo>
                  <a:lnTo>
                    <a:pt x="80" y="74"/>
                  </a:lnTo>
                  <a:lnTo>
                    <a:pt x="87" y="66"/>
                  </a:lnTo>
                  <a:lnTo>
                    <a:pt x="66" y="23"/>
                  </a:lnTo>
                  <a:lnTo>
                    <a:pt x="37" y="15"/>
                  </a:lnTo>
                  <a:lnTo>
                    <a:pt x="37" y="0"/>
                  </a:lnTo>
                  <a:lnTo>
                    <a:pt x="131" y="15"/>
                  </a:lnTo>
                  <a:lnTo>
                    <a:pt x="66" y="160"/>
                  </a:lnTo>
                  <a:close/>
                </a:path>
              </a:pathLst>
            </a:custGeom>
            <a:solidFill>
              <a:srgbClr val="79896C"/>
            </a:solidFill>
            <a:ln w="9525">
              <a:noFill/>
              <a:round/>
              <a:headEnd/>
              <a:tailEnd/>
            </a:ln>
          </p:spPr>
          <p:txBody>
            <a:bodyPr>
              <a:prstTxWarp prst="textNoShape">
                <a:avLst/>
              </a:prstTxWarp>
            </a:bodyPr>
            <a:lstStyle/>
            <a:p>
              <a:endParaRPr lang="en-US"/>
            </a:p>
          </p:txBody>
        </p:sp>
        <p:sp>
          <p:nvSpPr>
            <p:cNvPr id="51437" name="Freeform 697"/>
            <p:cNvSpPr>
              <a:spLocks noChangeAspect="1"/>
            </p:cNvSpPr>
            <p:nvPr/>
          </p:nvSpPr>
          <p:spPr bwMode="auto">
            <a:xfrm>
              <a:off x="2352" y="3972"/>
              <a:ext cx="7" cy="10"/>
            </a:xfrm>
            <a:custGeom>
              <a:avLst/>
              <a:gdLst>
                <a:gd name="T0" fmla="*/ 29 w 58"/>
                <a:gd name="T1" fmla="*/ 74 h 74"/>
                <a:gd name="T2" fmla="*/ 0 w 58"/>
                <a:gd name="T3" fmla="*/ 74 h 74"/>
                <a:gd name="T4" fmla="*/ 58 w 58"/>
                <a:gd name="T5" fmla="*/ 0 h 74"/>
                <a:gd name="T6" fmla="*/ 58 w 58"/>
                <a:gd name="T7" fmla="*/ 44 h 74"/>
                <a:gd name="T8" fmla="*/ 29 w 58"/>
                <a:gd name="T9" fmla="*/ 74 h 74"/>
                <a:gd name="T10" fmla="*/ 0 60000 65536"/>
                <a:gd name="T11" fmla="*/ 0 60000 65536"/>
                <a:gd name="T12" fmla="*/ 0 60000 65536"/>
                <a:gd name="T13" fmla="*/ 0 60000 65536"/>
                <a:gd name="T14" fmla="*/ 0 60000 65536"/>
                <a:gd name="T15" fmla="*/ 0 w 58"/>
                <a:gd name="T16" fmla="*/ 0 h 74"/>
                <a:gd name="T17" fmla="*/ 58 w 58"/>
                <a:gd name="T18" fmla="*/ 74 h 74"/>
              </a:gdLst>
              <a:ahLst/>
              <a:cxnLst>
                <a:cxn ang="T10">
                  <a:pos x="T0" y="T1"/>
                </a:cxn>
                <a:cxn ang="T11">
                  <a:pos x="T2" y="T3"/>
                </a:cxn>
                <a:cxn ang="T12">
                  <a:pos x="T4" y="T5"/>
                </a:cxn>
                <a:cxn ang="T13">
                  <a:pos x="T6" y="T7"/>
                </a:cxn>
                <a:cxn ang="T14">
                  <a:pos x="T8" y="T9"/>
                </a:cxn>
              </a:cxnLst>
              <a:rect l="T15" t="T16" r="T17" b="T18"/>
              <a:pathLst>
                <a:path w="58" h="74">
                  <a:moveTo>
                    <a:pt x="29" y="74"/>
                  </a:moveTo>
                  <a:lnTo>
                    <a:pt x="0" y="74"/>
                  </a:lnTo>
                  <a:lnTo>
                    <a:pt x="58" y="0"/>
                  </a:lnTo>
                  <a:lnTo>
                    <a:pt x="58" y="44"/>
                  </a:lnTo>
                  <a:lnTo>
                    <a:pt x="29" y="74"/>
                  </a:lnTo>
                  <a:close/>
                </a:path>
              </a:pathLst>
            </a:custGeom>
            <a:solidFill>
              <a:srgbClr val="79896C"/>
            </a:solidFill>
            <a:ln w="9525">
              <a:noFill/>
              <a:round/>
              <a:headEnd/>
              <a:tailEnd/>
            </a:ln>
          </p:spPr>
          <p:txBody>
            <a:bodyPr>
              <a:prstTxWarp prst="textNoShape">
                <a:avLst/>
              </a:prstTxWarp>
            </a:bodyPr>
            <a:lstStyle/>
            <a:p>
              <a:endParaRPr lang="en-US"/>
            </a:p>
          </p:txBody>
        </p:sp>
        <p:sp>
          <p:nvSpPr>
            <p:cNvPr id="51438" name="Freeform 698"/>
            <p:cNvSpPr>
              <a:spLocks noChangeAspect="1"/>
            </p:cNvSpPr>
            <p:nvPr/>
          </p:nvSpPr>
          <p:spPr bwMode="auto">
            <a:xfrm>
              <a:off x="2366" y="3974"/>
              <a:ext cx="7" cy="7"/>
            </a:xfrm>
            <a:custGeom>
              <a:avLst/>
              <a:gdLst>
                <a:gd name="T0" fmla="*/ 0 w 51"/>
                <a:gd name="T1" fmla="*/ 51 h 51"/>
                <a:gd name="T2" fmla="*/ 51 w 51"/>
                <a:gd name="T3" fmla="*/ 0 h 51"/>
                <a:gd name="T4" fmla="*/ 21 w 51"/>
                <a:gd name="T5" fmla="*/ 51 h 51"/>
                <a:gd name="T6" fmla="*/ 0 w 51"/>
                <a:gd name="T7" fmla="*/ 51 h 51"/>
                <a:gd name="T8" fmla="*/ 0 60000 65536"/>
                <a:gd name="T9" fmla="*/ 0 60000 65536"/>
                <a:gd name="T10" fmla="*/ 0 60000 65536"/>
                <a:gd name="T11" fmla="*/ 0 60000 65536"/>
                <a:gd name="T12" fmla="*/ 0 w 51"/>
                <a:gd name="T13" fmla="*/ 0 h 51"/>
                <a:gd name="T14" fmla="*/ 51 w 51"/>
                <a:gd name="T15" fmla="*/ 51 h 51"/>
              </a:gdLst>
              <a:ahLst/>
              <a:cxnLst>
                <a:cxn ang="T8">
                  <a:pos x="T0" y="T1"/>
                </a:cxn>
                <a:cxn ang="T9">
                  <a:pos x="T2" y="T3"/>
                </a:cxn>
                <a:cxn ang="T10">
                  <a:pos x="T4" y="T5"/>
                </a:cxn>
                <a:cxn ang="T11">
                  <a:pos x="T6" y="T7"/>
                </a:cxn>
              </a:cxnLst>
              <a:rect l="T12" t="T13" r="T14" b="T15"/>
              <a:pathLst>
                <a:path w="51" h="51">
                  <a:moveTo>
                    <a:pt x="0" y="51"/>
                  </a:moveTo>
                  <a:lnTo>
                    <a:pt x="51" y="0"/>
                  </a:lnTo>
                  <a:lnTo>
                    <a:pt x="21" y="51"/>
                  </a:lnTo>
                  <a:lnTo>
                    <a:pt x="0" y="51"/>
                  </a:lnTo>
                  <a:close/>
                </a:path>
              </a:pathLst>
            </a:custGeom>
            <a:solidFill>
              <a:srgbClr val="79896C"/>
            </a:solidFill>
            <a:ln w="9525">
              <a:noFill/>
              <a:round/>
              <a:headEnd/>
              <a:tailEnd/>
            </a:ln>
          </p:spPr>
          <p:txBody>
            <a:bodyPr>
              <a:prstTxWarp prst="textNoShape">
                <a:avLst/>
              </a:prstTxWarp>
            </a:bodyPr>
            <a:lstStyle/>
            <a:p>
              <a:endParaRPr lang="en-US"/>
            </a:p>
          </p:txBody>
        </p:sp>
        <p:sp>
          <p:nvSpPr>
            <p:cNvPr id="51439" name="Freeform 699"/>
            <p:cNvSpPr>
              <a:spLocks noChangeAspect="1"/>
            </p:cNvSpPr>
            <p:nvPr/>
          </p:nvSpPr>
          <p:spPr bwMode="auto">
            <a:xfrm>
              <a:off x="2424" y="3977"/>
              <a:ext cx="2" cy="4"/>
            </a:xfrm>
            <a:custGeom>
              <a:avLst/>
              <a:gdLst>
                <a:gd name="T0" fmla="*/ 23 w 23"/>
                <a:gd name="T1" fmla="*/ 22 h 29"/>
                <a:gd name="T2" fmla="*/ 16 w 23"/>
                <a:gd name="T3" fmla="*/ 22 h 29"/>
                <a:gd name="T4" fmla="*/ 0 w 23"/>
                <a:gd name="T5" fmla="*/ 29 h 29"/>
                <a:gd name="T6" fmla="*/ 16 w 23"/>
                <a:gd name="T7" fmla="*/ 0 h 29"/>
                <a:gd name="T8" fmla="*/ 23 w 23"/>
                <a:gd name="T9" fmla="*/ 0 h 29"/>
                <a:gd name="T10" fmla="*/ 23 w 23"/>
                <a:gd name="T11" fmla="*/ 22 h 29"/>
                <a:gd name="T12" fmla="*/ 0 60000 65536"/>
                <a:gd name="T13" fmla="*/ 0 60000 65536"/>
                <a:gd name="T14" fmla="*/ 0 60000 65536"/>
                <a:gd name="T15" fmla="*/ 0 60000 65536"/>
                <a:gd name="T16" fmla="*/ 0 60000 65536"/>
                <a:gd name="T17" fmla="*/ 0 60000 65536"/>
                <a:gd name="T18" fmla="*/ 0 w 23"/>
                <a:gd name="T19" fmla="*/ 0 h 29"/>
                <a:gd name="T20" fmla="*/ 23 w 23"/>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23" h="29">
                  <a:moveTo>
                    <a:pt x="23" y="22"/>
                  </a:moveTo>
                  <a:lnTo>
                    <a:pt x="16" y="22"/>
                  </a:lnTo>
                  <a:lnTo>
                    <a:pt x="0" y="29"/>
                  </a:lnTo>
                  <a:lnTo>
                    <a:pt x="16" y="0"/>
                  </a:lnTo>
                  <a:lnTo>
                    <a:pt x="23" y="0"/>
                  </a:lnTo>
                  <a:lnTo>
                    <a:pt x="23" y="22"/>
                  </a:lnTo>
                  <a:close/>
                </a:path>
              </a:pathLst>
            </a:custGeom>
            <a:solidFill>
              <a:srgbClr val="79896C"/>
            </a:solidFill>
            <a:ln w="9525">
              <a:noFill/>
              <a:round/>
              <a:headEnd/>
              <a:tailEnd/>
            </a:ln>
          </p:spPr>
          <p:txBody>
            <a:bodyPr>
              <a:prstTxWarp prst="textNoShape">
                <a:avLst/>
              </a:prstTxWarp>
            </a:bodyPr>
            <a:lstStyle/>
            <a:p>
              <a:endParaRPr lang="en-US"/>
            </a:p>
          </p:txBody>
        </p:sp>
        <p:sp>
          <p:nvSpPr>
            <p:cNvPr id="51440" name="Freeform 700"/>
            <p:cNvSpPr>
              <a:spLocks noChangeAspect="1"/>
            </p:cNvSpPr>
            <p:nvPr/>
          </p:nvSpPr>
          <p:spPr bwMode="auto">
            <a:xfrm>
              <a:off x="2408" y="3980"/>
              <a:ext cx="6" cy="2"/>
            </a:xfrm>
            <a:custGeom>
              <a:avLst/>
              <a:gdLst>
                <a:gd name="T0" fmla="*/ 8 w 43"/>
                <a:gd name="T1" fmla="*/ 15 h 15"/>
                <a:gd name="T2" fmla="*/ 0 w 43"/>
                <a:gd name="T3" fmla="*/ 7 h 15"/>
                <a:gd name="T4" fmla="*/ 22 w 43"/>
                <a:gd name="T5" fmla="*/ 0 h 15"/>
                <a:gd name="T6" fmla="*/ 43 w 43"/>
                <a:gd name="T7" fmla="*/ 0 h 15"/>
                <a:gd name="T8" fmla="*/ 8 w 43"/>
                <a:gd name="T9" fmla="*/ 15 h 15"/>
                <a:gd name="T10" fmla="*/ 0 60000 65536"/>
                <a:gd name="T11" fmla="*/ 0 60000 65536"/>
                <a:gd name="T12" fmla="*/ 0 60000 65536"/>
                <a:gd name="T13" fmla="*/ 0 60000 65536"/>
                <a:gd name="T14" fmla="*/ 0 60000 65536"/>
                <a:gd name="T15" fmla="*/ 0 w 43"/>
                <a:gd name="T16" fmla="*/ 0 h 15"/>
                <a:gd name="T17" fmla="*/ 43 w 43"/>
                <a:gd name="T18" fmla="*/ 15 h 15"/>
              </a:gdLst>
              <a:ahLst/>
              <a:cxnLst>
                <a:cxn ang="T10">
                  <a:pos x="T0" y="T1"/>
                </a:cxn>
                <a:cxn ang="T11">
                  <a:pos x="T2" y="T3"/>
                </a:cxn>
                <a:cxn ang="T12">
                  <a:pos x="T4" y="T5"/>
                </a:cxn>
                <a:cxn ang="T13">
                  <a:pos x="T6" y="T7"/>
                </a:cxn>
                <a:cxn ang="T14">
                  <a:pos x="T8" y="T9"/>
                </a:cxn>
              </a:cxnLst>
              <a:rect l="T15" t="T16" r="T17" b="T18"/>
              <a:pathLst>
                <a:path w="43" h="15">
                  <a:moveTo>
                    <a:pt x="8" y="15"/>
                  </a:moveTo>
                  <a:lnTo>
                    <a:pt x="0" y="7"/>
                  </a:lnTo>
                  <a:lnTo>
                    <a:pt x="22" y="0"/>
                  </a:lnTo>
                  <a:lnTo>
                    <a:pt x="43" y="0"/>
                  </a:lnTo>
                  <a:lnTo>
                    <a:pt x="8" y="15"/>
                  </a:lnTo>
                  <a:close/>
                </a:path>
              </a:pathLst>
            </a:custGeom>
            <a:solidFill>
              <a:srgbClr val="79896C"/>
            </a:solidFill>
            <a:ln w="9525">
              <a:noFill/>
              <a:round/>
              <a:headEnd/>
              <a:tailEnd/>
            </a:ln>
          </p:spPr>
          <p:txBody>
            <a:bodyPr>
              <a:prstTxWarp prst="textNoShape">
                <a:avLst/>
              </a:prstTxWarp>
            </a:bodyPr>
            <a:lstStyle/>
            <a:p>
              <a:endParaRPr lang="en-US"/>
            </a:p>
          </p:txBody>
        </p:sp>
        <p:sp>
          <p:nvSpPr>
            <p:cNvPr id="51441" name="Freeform 701"/>
            <p:cNvSpPr>
              <a:spLocks noChangeAspect="1"/>
            </p:cNvSpPr>
            <p:nvPr/>
          </p:nvSpPr>
          <p:spPr bwMode="auto">
            <a:xfrm>
              <a:off x="2307" y="3986"/>
              <a:ext cx="7" cy="6"/>
            </a:xfrm>
            <a:custGeom>
              <a:avLst/>
              <a:gdLst>
                <a:gd name="T0" fmla="*/ 15 w 52"/>
                <a:gd name="T1" fmla="*/ 45 h 45"/>
                <a:gd name="T2" fmla="*/ 0 w 52"/>
                <a:gd name="T3" fmla="*/ 23 h 45"/>
                <a:gd name="T4" fmla="*/ 44 w 52"/>
                <a:gd name="T5" fmla="*/ 0 h 45"/>
                <a:gd name="T6" fmla="*/ 52 w 52"/>
                <a:gd name="T7" fmla="*/ 8 h 45"/>
                <a:gd name="T8" fmla="*/ 15 w 52"/>
                <a:gd name="T9" fmla="*/ 45 h 45"/>
                <a:gd name="T10" fmla="*/ 0 60000 65536"/>
                <a:gd name="T11" fmla="*/ 0 60000 65536"/>
                <a:gd name="T12" fmla="*/ 0 60000 65536"/>
                <a:gd name="T13" fmla="*/ 0 60000 65536"/>
                <a:gd name="T14" fmla="*/ 0 60000 65536"/>
                <a:gd name="T15" fmla="*/ 0 w 52"/>
                <a:gd name="T16" fmla="*/ 0 h 45"/>
                <a:gd name="T17" fmla="*/ 52 w 52"/>
                <a:gd name="T18" fmla="*/ 45 h 45"/>
              </a:gdLst>
              <a:ahLst/>
              <a:cxnLst>
                <a:cxn ang="T10">
                  <a:pos x="T0" y="T1"/>
                </a:cxn>
                <a:cxn ang="T11">
                  <a:pos x="T2" y="T3"/>
                </a:cxn>
                <a:cxn ang="T12">
                  <a:pos x="T4" y="T5"/>
                </a:cxn>
                <a:cxn ang="T13">
                  <a:pos x="T6" y="T7"/>
                </a:cxn>
                <a:cxn ang="T14">
                  <a:pos x="T8" y="T9"/>
                </a:cxn>
              </a:cxnLst>
              <a:rect l="T15" t="T16" r="T17" b="T18"/>
              <a:pathLst>
                <a:path w="52" h="45">
                  <a:moveTo>
                    <a:pt x="15" y="45"/>
                  </a:moveTo>
                  <a:lnTo>
                    <a:pt x="0" y="23"/>
                  </a:lnTo>
                  <a:lnTo>
                    <a:pt x="44" y="0"/>
                  </a:lnTo>
                  <a:lnTo>
                    <a:pt x="52" y="8"/>
                  </a:lnTo>
                  <a:lnTo>
                    <a:pt x="15" y="45"/>
                  </a:lnTo>
                  <a:close/>
                </a:path>
              </a:pathLst>
            </a:custGeom>
            <a:solidFill>
              <a:srgbClr val="79896C"/>
            </a:solidFill>
            <a:ln w="9525">
              <a:noFill/>
              <a:round/>
              <a:headEnd/>
              <a:tailEnd/>
            </a:ln>
          </p:spPr>
          <p:txBody>
            <a:bodyPr>
              <a:prstTxWarp prst="textNoShape">
                <a:avLst/>
              </a:prstTxWarp>
            </a:bodyPr>
            <a:lstStyle/>
            <a:p>
              <a:endParaRPr lang="en-US"/>
            </a:p>
          </p:txBody>
        </p:sp>
        <p:sp>
          <p:nvSpPr>
            <p:cNvPr id="51442" name="Freeform 702"/>
            <p:cNvSpPr>
              <a:spLocks noChangeAspect="1"/>
            </p:cNvSpPr>
            <p:nvPr/>
          </p:nvSpPr>
          <p:spPr bwMode="auto">
            <a:xfrm>
              <a:off x="2326" y="3986"/>
              <a:ext cx="5" cy="4"/>
            </a:xfrm>
            <a:custGeom>
              <a:avLst/>
              <a:gdLst>
                <a:gd name="T0" fmla="*/ 36 w 36"/>
                <a:gd name="T1" fmla="*/ 0 h 30"/>
                <a:gd name="T2" fmla="*/ 0 w 36"/>
                <a:gd name="T3" fmla="*/ 30 h 30"/>
                <a:gd name="T4" fmla="*/ 36 w 36"/>
                <a:gd name="T5" fmla="*/ 0 h 30"/>
                <a:gd name="T6" fmla="*/ 0 60000 65536"/>
                <a:gd name="T7" fmla="*/ 0 60000 65536"/>
                <a:gd name="T8" fmla="*/ 0 60000 65536"/>
                <a:gd name="T9" fmla="*/ 0 w 36"/>
                <a:gd name="T10" fmla="*/ 0 h 30"/>
                <a:gd name="T11" fmla="*/ 36 w 36"/>
                <a:gd name="T12" fmla="*/ 30 h 30"/>
              </a:gdLst>
              <a:ahLst/>
              <a:cxnLst>
                <a:cxn ang="T6">
                  <a:pos x="T0" y="T1"/>
                </a:cxn>
                <a:cxn ang="T7">
                  <a:pos x="T2" y="T3"/>
                </a:cxn>
                <a:cxn ang="T8">
                  <a:pos x="T4" y="T5"/>
                </a:cxn>
              </a:cxnLst>
              <a:rect l="T9" t="T10" r="T11" b="T12"/>
              <a:pathLst>
                <a:path w="36" h="30">
                  <a:moveTo>
                    <a:pt x="36" y="0"/>
                  </a:moveTo>
                  <a:lnTo>
                    <a:pt x="0" y="30"/>
                  </a:lnTo>
                  <a:lnTo>
                    <a:pt x="36" y="0"/>
                  </a:lnTo>
                  <a:close/>
                </a:path>
              </a:pathLst>
            </a:custGeom>
            <a:solidFill>
              <a:srgbClr val="79896C"/>
            </a:solidFill>
            <a:ln w="9525">
              <a:noFill/>
              <a:round/>
              <a:headEnd/>
              <a:tailEnd/>
            </a:ln>
          </p:spPr>
          <p:txBody>
            <a:bodyPr>
              <a:prstTxWarp prst="textNoShape">
                <a:avLst/>
              </a:prstTxWarp>
            </a:bodyPr>
            <a:lstStyle/>
            <a:p>
              <a:endParaRPr lang="en-US"/>
            </a:p>
          </p:txBody>
        </p:sp>
        <p:sp>
          <p:nvSpPr>
            <p:cNvPr id="51443" name="Freeform 703"/>
            <p:cNvSpPr>
              <a:spLocks noChangeAspect="1"/>
            </p:cNvSpPr>
            <p:nvPr/>
          </p:nvSpPr>
          <p:spPr bwMode="auto">
            <a:xfrm>
              <a:off x="2355" y="3989"/>
              <a:ext cx="7" cy="3"/>
            </a:xfrm>
            <a:custGeom>
              <a:avLst/>
              <a:gdLst>
                <a:gd name="T0" fmla="*/ 51 w 51"/>
                <a:gd name="T1" fmla="*/ 7 h 22"/>
                <a:gd name="T2" fmla="*/ 0 w 51"/>
                <a:gd name="T3" fmla="*/ 22 h 22"/>
                <a:gd name="T4" fmla="*/ 23 w 51"/>
                <a:gd name="T5" fmla="*/ 0 h 22"/>
                <a:gd name="T6" fmla="*/ 51 w 51"/>
                <a:gd name="T7" fmla="*/ 0 h 22"/>
                <a:gd name="T8" fmla="*/ 51 w 51"/>
                <a:gd name="T9" fmla="*/ 7 h 22"/>
                <a:gd name="T10" fmla="*/ 0 60000 65536"/>
                <a:gd name="T11" fmla="*/ 0 60000 65536"/>
                <a:gd name="T12" fmla="*/ 0 60000 65536"/>
                <a:gd name="T13" fmla="*/ 0 60000 65536"/>
                <a:gd name="T14" fmla="*/ 0 60000 65536"/>
                <a:gd name="T15" fmla="*/ 0 w 51"/>
                <a:gd name="T16" fmla="*/ 0 h 22"/>
                <a:gd name="T17" fmla="*/ 51 w 51"/>
                <a:gd name="T18" fmla="*/ 22 h 22"/>
              </a:gdLst>
              <a:ahLst/>
              <a:cxnLst>
                <a:cxn ang="T10">
                  <a:pos x="T0" y="T1"/>
                </a:cxn>
                <a:cxn ang="T11">
                  <a:pos x="T2" y="T3"/>
                </a:cxn>
                <a:cxn ang="T12">
                  <a:pos x="T4" y="T5"/>
                </a:cxn>
                <a:cxn ang="T13">
                  <a:pos x="T6" y="T7"/>
                </a:cxn>
                <a:cxn ang="T14">
                  <a:pos x="T8" y="T9"/>
                </a:cxn>
              </a:cxnLst>
              <a:rect l="T15" t="T16" r="T17" b="T18"/>
              <a:pathLst>
                <a:path w="51" h="22">
                  <a:moveTo>
                    <a:pt x="51" y="7"/>
                  </a:moveTo>
                  <a:lnTo>
                    <a:pt x="0" y="22"/>
                  </a:lnTo>
                  <a:lnTo>
                    <a:pt x="23" y="0"/>
                  </a:lnTo>
                  <a:lnTo>
                    <a:pt x="51" y="0"/>
                  </a:lnTo>
                  <a:lnTo>
                    <a:pt x="51" y="7"/>
                  </a:lnTo>
                  <a:close/>
                </a:path>
              </a:pathLst>
            </a:custGeom>
            <a:solidFill>
              <a:srgbClr val="79896C"/>
            </a:solidFill>
            <a:ln w="9525">
              <a:noFill/>
              <a:round/>
              <a:headEnd/>
              <a:tailEnd/>
            </a:ln>
          </p:spPr>
          <p:txBody>
            <a:bodyPr>
              <a:prstTxWarp prst="textNoShape">
                <a:avLst/>
              </a:prstTxWarp>
            </a:bodyPr>
            <a:lstStyle/>
            <a:p>
              <a:endParaRPr lang="en-US"/>
            </a:p>
          </p:txBody>
        </p:sp>
        <p:sp>
          <p:nvSpPr>
            <p:cNvPr id="51444" name="Freeform 704"/>
            <p:cNvSpPr>
              <a:spLocks noChangeAspect="1"/>
            </p:cNvSpPr>
            <p:nvPr/>
          </p:nvSpPr>
          <p:spPr bwMode="auto">
            <a:xfrm>
              <a:off x="2314" y="3992"/>
              <a:ext cx="9" cy="7"/>
            </a:xfrm>
            <a:custGeom>
              <a:avLst/>
              <a:gdLst>
                <a:gd name="T0" fmla="*/ 66 w 66"/>
                <a:gd name="T1" fmla="*/ 0 h 52"/>
                <a:gd name="T2" fmla="*/ 0 w 66"/>
                <a:gd name="T3" fmla="*/ 52 h 52"/>
                <a:gd name="T4" fmla="*/ 66 w 66"/>
                <a:gd name="T5" fmla="*/ 0 h 52"/>
                <a:gd name="T6" fmla="*/ 0 60000 65536"/>
                <a:gd name="T7" fmla="*/ 0 60000 65536"/>
                <a:gd name="T8" fmla="*/ 0 60000 65536"/>
                <a:gd name="T9" fmla="*/ 0 w 66"/>
                <a:gd name="T10" fmla="*/ 0 h 52"/>
                <a:gd name="T11" fmla="*/ 66 w 66"/>
                <a:gd name="T12" fmla="*/ 52 h 52"/>
              </a:gdLst>
              <a:ahLst/>
              <a:cxnLst>
                <a:cxn ang="T6">
                  <a:pos x="T0" y="T1"/>
                </a:cxn>
                <a:cxn ang="T7">
                  <a:pos x="T2" y="T3"/>
                </a:cxn>
                <a:cxn ang="T8">
                  <a:pos x="T4" y="T5"/>
                </a:cxn>
              </a:cxnLst>
              <a:rect l="T9" t="T10" r="T11" b="T12"/>
              <a:pathLst>
                <a:path w="66" h="52">
                  <a:moveTo>
                    <a:pt x="66" y="0"/>
                  </a:moveTo>
                  <a:lnTo>
                    <a:pt x="0" y="52"/>
                  </a:lnTo>
                  <a:lnTo>
                    <a:pt x="66" y="0"/>
                  </a:lnTo>
                  <a:close/>
                </a:path>
              </a:pathLst>
            </a:custGeom>
            <a:solidFill>
              <a:srgbClr val="79896C"/>
            </a:solidFill>
            <a:ln w="9525">
              <a:noFill/>
              <a:round/>
              <a:headEnd/>
              <a:tailEnd/>
            </a:ln>
          </p:spPr>
          <p:txBody>
            <a:bodyPr>
              <a:prstTxWarp prst="textNoShape">
                <a:avLst/>
              </a:prstTxWarp>
            </a:bodyPr>
            <a:lstStyle/>
            <a:p>
              <a:endParaRPr lang="en-US"/>
            </a:p>
          </p:txBody>
        </p:sp>
        <p:sp>
          <p:nvSpPr>
            <p:cNvPr id="51445" name="Freeform 705"/>
            <p:cNvSpPr>
              <a:spLocks noChangeAspect="1"/>
            </p:cNvSpPr>
            <p:nvPr/>
          </p:nvSpPr>
          <p:spPr bwMode="auto">
            <a:xfrm>
              <a:off x="2272" y="3993"/>
              <a:ext cx="24" cy="14"/>
            </a:xfrm>
            <a:custGeom>
              <a:avLst/>
              <a:gdLst>
                <a:gd name="T0" fmla="*/ 0 w 197"/>
                <a:gd name="T1" fmla="*/ 109 h 109"/>
                <a:gd name="T2" fmla="*/ 102 w 197"/>
                <a:gd name="T3" fmla="*/ 37 h 109"/>
                <a:gd name="T4" fmla="*/ 190 w 197"/>
                <a:gd name="T5" fmla="*/ 0 h 109"/>
                <a:gd name="T6" fmla="*/ 197 w 197"/>
                <a:gd name="T7" fmla="*/ 0 h 109"/>
                <a:gd name="T8" fmla="*/ 0 w 197"/>
                <a:gd name="T9" fmla="*/ 109 h 109"/>
                <a:gd name="T10" fmla="*/ 0 60000 65536"/>
                <a:gd name="T11" fmla="*/ 0 60000 65536"/>
                <a:gd name="T12" fmla="*/ 0 60000 65536"/>
                <a:gd name="T13" fmla="*/ 0 60000 65536"/>
                <a:gd name="T14" fmla="*/ 0 60000 65536"/>
                <a:gd name="T15" fmla="*/ 0 w 197"/>
                <a:gd name="T16" fmla="*/ 0 h 109"/>
                <a:gd name="T17" fmla="*/ 197 w 197"/>
                <a:gd name="T18" fmla="*/ 109 h 109"/>
              </a:gdLst>
              <a:ahLst/>
              <a:cxnLst>
                <a:cxn ang="T10">
                  <a:pos x="T0" y="T1"/>
                </a:cxn>
                <a:cxn ang="T11">
                  <a:pos x="T2" y="T3"/>
                </a:cxn>
                <a:cxn ang="T12">
                  <a:pos x="T4" y="T5"/>
                </a:cxn>
                <a:cxn ang="T13">
                  <a:pos x="T6" y="T7"/>
                </a:cxn>
                <a:cxn ang="T14">
                  <a:pos x="T8" y="T9"/>
                </a:cxn>
              </a:cxnLst>
              <a:rect l="T15" t="T16" r="T17" b="T18"/>
              <a:pathLst>
                <a:path w="197" h="109">
                  <a:moveTo>
                    <a:pt x="0" y="109"/>
                  </a:moveTo>
                  <a:lnTo>
                    <a:pt x="102" y="37"/>
                  </a:lnTo>
                  <a:lnTo>
                    <a:pt x="190" y="0"/>
                  </a:lnTo>
                  <a:lnTo>
                    <a:pt x="197" y="0"/>
                  </a:lnTo>
                  <a:lnTo>
                    <a:pt x="0" y="109"/>
                  </a:lnTo>
                  <a:close/>
                </a:path>
              </a:pathLst>
            </a:custGeom>
            <a:solidFill>
              <a:srgbClr val="79896C"/>
            </a:solidFill>
            <a:ln w="9525">
              <a:noFill/>
              <a:round/>
              <a:headEnd/>
              <a:tailEnd/>
            </a:ln>
          </p:spPr>
          <p:txBody>
            <a:bodyPr>
              <a:prstTxWarp prst="textNoShape">
                <a:avLst/>
              </a:prstTxWarp>
            </a:bodyPr>
            <a:lstStyle/>
            <a:p>
              <a:endParaRPr lang="en-US"/>
            </a:p>
          </p:txBody>
        </p:sp>
        <p:sp>
          <p:nvSpPr>
            <p:cNvPr id="51446" name="Freeform 706"/>
            <p:cNvSpPr>
              <a:spLocks noChangeAspect="1"/>
            </p:cNvSpPr>
            <p:nvPr/>
          </p:nvSpPr>
          <p:spPr bwMode="auto">
            <a:xfrm>
              <a:off x="1553" y="4004"/>
              <a:ext cx="18" cy="25"/>
            </a:xfrm>
            <a:custGeom>
              <a:avLst/>
              <a:gdLst>
                <a:gd name="T0" fmla="*/ 146 w 146"/>
                <a:gd name="T1" fmla="*/ 8 h 197"/>
                <a:gd name="T2" fmla="*/ 101 w 146"/>
                <a:gd name="T3" fmla="*/ 197 h 197"/>
                <a:gd name="T4" fmla="*/ 7 w 146"/>
                <a:gd name="T5" fmla="*/ 88 h 197"/>
                <a:gd name="T6" fmla="*/ 0 w 146"/>
                <a:gd name="T7" fmla="*/ 22 h 197"/>
                <a:gd name="T8" fmla="*/ 101 w 146"/>
                <a:gd name="T9" fmla="*/ 0 h 197"/>
                <a:gd name="T10" fmla="*/ 109 w 146"/>
                <a:gd name="T11" fmla="*/ 8 h 197"/>
                <a:gd name="T12" fmla="*/ 146 w 146"/>
                <a:gd name="T13" fmla="*/ 8 h 197"/>
                <a:gd name="T14" fmla="*/ 0 60000 65536"/>
                <a:gd name="T15" fmla="*/ 0 60000 65536"/>
                <a:gd name="T16" fmla="*/ 0 60000 65536"/>
                <a:gd name="T17" fmla="*/ 0 60000 65536"/>
                <a:gd name="T18" fmla="*/ 0 60000 65536"/>
                <a:gd name="T19" fmla="*/ 0 60000 65536"/>
                <a:gd name="T20" fmla="*/ 0 60000 65536"/>
                <a:gd name="T21" fmla="*/ 0 w 146"/>
                <a:gd name="T22" fmla="*/ 0 h 197"/>
                <a:gd name="T23" fmla="*/ 146 w 146"/>
                <a:gd name="T24" fmla="*/ 197 h 19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6" h="197">
                  <a:moveTo>
                    <a:pt x="146" y="8"/>
                  </a:moveTo>
                  <a:lnTo>
                    <a:pt x="101" y="197"/>
                  </a:lnTo>
                  <a:lnTo>
                    <a:pt x="7" y="88"/>
                  </a:lnTo>
                  <a:lnTo>
                    <a:pt x="0" y="22"/>
                  </a:lnTo>
                  <a:lnTo>
                    <a:pt x="101" y="0"/>
                  </a:lnTo>
                  <a:lnTo>
                    <a:pt x="109" y="8"/>
                  </a:lnTo>
                  <a:lnTo>
                    <a:pt x="146" y="8"/>
                  </a:lnTo>
                  <a:close/>
                </a:path>
              </a:pathLst>
            </a:custGeom>
            <a:solidFill>
              <a:srgbClr val="B7693B"/>
            </a:solidFill>
            <a:ln w="9525">
              <a:noFill/>
              <a:round/>
              <a:headEnd/>
              <a:tailEnd/>
            </a:ln>
          </p:spPr>
          <p:txBody>
            <a:bodyPr>
              <a:prstTxWarp prst="textNoShape">
                <a:avLst/>
              </a:prstTxWarp>
            </a:bodyPr>
            <a:lstStyle/>
            <a:p>
              <a:endParaRPr lang="en-US"/>
            </a:p>
          </p:txBody>
        </p:sp>
        <p:sp>
          <p:nvSpPr>
            <p:cNvPr id="51447" name="Freeform 707"/>
            <p:cNvSpPr>
              <a:spLocks noChangeAspect="1"/>
            </p:cNvSpPr>
            <p:nvPr/>
          </p:nvSpPr>
          <p:spPr bwMode="auto">
            <a:xfrm>
              <a:off x="2133" y="4004"/>
              <a:ext cx="13" cy="20"/>
            </a:xfrm>
            <a:custGeom>
              <a:avLst/>
              <a:gdLst>
                <a:gd name="T0" fmla="*/ 51 w 103"/>
                <a:gd name="T1" fmla="*/ 161 h 161"/>
                <a:gd name="T2" fmla="*/ 0 w 103"/>
                <a:gd name="T3" fmla="*/ 65 h 161"/>
                <a:gd name="T4" fmla="*/ 0 w 103"/>
                <a:gd name="T5" fmla="*/ 22 h 161"/>
                <a:gd name="T6" fmla="*/ 80 w 103"/>
                <a:gd name="T7" fmla="*/ 0 h 161"/>
                <a:gd name="T8" fmla="*/ 103 w 103"/>
                <a:gd name="T9" fmla="*/ 0 h 161"/>
                <a:gd name="T10" fmla="*/ 51 w 103"/>
                <a:gd name="T11" fmla="*/ 161 h 161"/>
                <a:gd name="T12" fmla="*/ 0 60000 65536"/>
                <a:gd name="T13" fmla="*/ 0 60000 65536"/>
                <a:gd name="T14" fmla="*/ 0 60000 65536"/>
                <a:gd name="T15" fmla="*/ 0 60000 65536"/>
                <a:gd name="T16" fmla="*/ 0 60000 65536"/>
                <a:gd name="T17" fmla="*/ 0 60000 65536"/>
                <a:gd name="T18" fmla="*/ 0 w 103"/>
                <a:gd name="T19" fmla="*/ 0 h 161"/>
                <a:gd name="T20" fmla="*/ 103 w 103"/>
                <a:gd name="T21" fmla="*/ 161 h 161"/>
              </a:gdLst>
              <a:ahLst/>
              <a:cxnLst>
                <a:cxn ang="T12">
                  <a:pos x="T0" y="T1"/>
                </a:cxn>
                <a:cxn ang="T13">
                  <a:pos x="T2" y="T3"/>
                </a:cxn>
                <a:cxn ang="T14">
                  <a:pos x="T4" y="T5"/>
                </a:cxn>
                <a:cxn ang="T15">
                  <a:pos x="T6" y="T7"/>
                </a:cxn>
                <a:cxn ang="T16">
                  <a:pos x="T8" y="T9"/>
                </a:cxn>
                <a:cxn ang="T17">
                  <a:pos x="T10" y="T11"/>
                </a:cxn>
              </a:cxnLst>
              <a:rect l="T18" t="T19" r="T20" b="T21"/>
              <a:pathLst>
                <a:path w="103" h="161">
                  <a:moveTo>
                    <a:pt x="51" y="161"/>
                  </a:moveTo>
                  <a:lnTo>
                    <a:pt x="0" y="65"/>
                  </a:lnTo>
                  <a:lnTo>
                    <a:pt x="0" y="22"/>
                  </a:lnTo>
                  <a:lnTo>
                    <a:pt x="80" y="0"/>
                  </a:lnTo>
                  <a:lnTo>
                    <a:pt x="103" y="0"/>
                  </a:lnTo>
                  <a:lnTo>
                    <a:pt x="51" y="161"/>
                  </a:lnTo>
                  <a:close/>
                </a:path>
              </a:pathLst>
            </a:custGeom>
            <a:solidFill>
              <a:srgbClr val="79896C"/>
            </a:solidFill>
            <a:ln w="9525">
              <a:noFill/>
              <a:round/>
              <a:headEnd/>
              <a:tailEnd/>
            </a:ln>
          </p:spPr>
          <p:txBody>
            <a:bodyPr>
              <a:prstTxWarp prst="textNoShape">
                <a:avLst/>
              </a:prstTxWarp>
            </a:bodyPr>
            <a:lstStyle/>
            <a:p>
              <a:endParaRPr lang="en-US"/>
            </a:p>
          </p:txBody>
        </p:sp>
        <p:sp>
          <p:nvSpPr>
            <p:cNvPr id="51448" name="Freeform 708"/>
            <p:cNvSpPr>
              <a:spLocks noChangeAspect="1"/>
            </p:cNvSpPr>
            <p:nvPr/>
          </p:nvSpPr>
          <p:spPr bwMode="auto">
            <a:xfrm>
              <a:off x="2299" y="4042"/>
              <a:ext cx="9" cy="6"/>
            </a:xfrm>
            <a:custGeom>
              <a:avLst/>
              <a:gdLst>
                <a:gd name="T0" fmla="*/ 72 w 72"/>
                <a:gd name="T1" fmla="*/ 8 h 51"/>
                <a:gd name="T2" fmla="*/ 21 w 72"/>
                <a:gd name="T3" fmla="*/ 51 h 51"/>
                <a:gd name="T4" fmla="*/ 0 w 72"/>
                <a:gd name="T5" fmla="*/ 51 h 51"/>
                <a:gd name="T6" fmla="*/ 21 w 72"/>
                <a:gd name="T7" fmla="*/ 0 h 51"/>
                <a:gd name="T8" fmla="*/ 65 w 72"/>
                <a:gd name="T9" fmla="*/ 0 h 51"/>
                <a:gd name="T10" fmla="*/ 72 w 72"/>
                <a:gd name="T11" fmla="*/ 8 h 51"/>
                <a:gd name="T12" fmla="*/ 0 60000 65536"/>
                <a:gd name="T13" fmla="*/ 0 60000 65536"/>
                <a:gd name="T14" fmla="*/ 0 60000 65536"/>
                <a:gd name="T15" fmla="*/ 0 60000 65536"/>
                <a:gd name="T16" fmla="*/ 0 60000 65536"/>
                <a:gd name="T17" fmla="*/ 0 60000 65536"/>
                <a:gd name="T18" fmla="*/ 0 w 72"/>
                <a:gd name="T19" fmla="*/ 0 h 51"/>
                <a:gd name="T20" fmla="*/ 72 w 72"/>
                <a:gd name="T21" fmla="*/ 51 h 51"/>
              </a:gdLst>
              <a:ahLst/>
              <a:cxnLst>
                <a:cxn ang="T12">
                  <a:pos x="T0" y="T1"/>
                </a:cxn>
                <a:cxn ang="T13">
                  <a:pos x="T2" y="T3"/>
                </a:cxn>
                <a:cxn ang="T14">
                  <a:pos x="T4" y="T5"/>
                </a:cxn>
                <a:cxn ang="T15">
                  <a:pos x="T6" y="T7"/>
                </a:cxn>
                <a:cxn ang="T16">
                  <a:pos x="T8" y="T9"/>
                </a:cxn>
                <a:cxn ang="T17">
                  <a:pos x="T10" y="T11"/>
                </a:cxn>
              </a:cxnLst>
              <a:rect l="T18" t="T19" r="T20" b="T21"/>
              <a:pathLst>
                <a:path w="72" h="51">
                  <a:moveTo>
                    <a:pt x="72" y="8"/>
                  </a:moveTo>
                  <a:lnTo>
                    <a:pt x="21" y="51"/>
                  </a:lnTo>
                  <a:lnTo>
                    <a:pt x="0" y="51"/>
                  </a:lnTo>
                  <a:lnTo>
                    <a:pt x="21" y="0"/>
                  </a:lnTo>
                  <a:lnTo>
                    <a:pt x="65" y="0"/>
                  </a:lnTo>
                  <a:lnTo>
                    <a:pt x="72" y="8"/>
                  </a:lnTo>
                  <a:close/>
                </a:path>
              </a:pathLst>
            </a:custGeom>
            <a:solidFill>
              <a:srgbClr val="79896C"/>
            </a:solidFill>
            <a:ln w="9525">
              <a:noFill/>
              <a:round/>
              <a:headEnd/>
              <a:tailEnd/>
            </a:ln>
          </p:spPr>
          <p:txBody>
            <a:bodyPr>
              <a:prstTxWarp prst="textNoShape">
                <a:avLst/>
              </a:prstTxWarp>
            </a:bodyPr>
            <a:lstStyle/>
            <a:p>
              <a:endParaRPr lang="en-US"/>
            </a:p>
          </p:txBody>
        </p:sp>
        <p:sp>
          <p:nvSpPr>
            <p:cNvPr id="51449" name="Freeform 709"/>
            <p:cNvSpPr>
              <a:spLocks noChangeAspect="1"/>
            </p:cNvSpPr>
            <p:nvPr/>
          </p:nvSpPr>
          <p:spPr bwMode="auto">
            <a:xfrm>
              <a:off x="1820" y="3452"/>
              <a:ext cx="193" cy="168"/>
            </a:xfrm>
            <a:custGeom>
              <a:avLst/>
              <a:gdLst>
                <a:gd name="T0" fmla="*/ 1349 w 1544"/>
                <a:gd name="T1" fmla="*/ 0 h 1349"/>
                <a:gd name="T2" fmla="*/ 1544 w 1544"/>
                <a:gd name="T3" fmla="*/ 416 h 1349"/>
                <a:gd name="T4" fmla="*/ 1509 w 1544"/>
                <a:gd name="T5" fmla="*/ 773 h 1349"/>
                <a:gd name="T6" fmla="*/ 1224 w 1544"/>
                <a:gd name="T7" fmla="*/ 1122 h 1349"/>
                <a:gd name="T8" fmla="*/ 962 w 1544"/>
                <a:gd name="T9" fmla="*/ 1349 h 1349"/>
                <a:gd name="T10" fmla="*/ 197 w 1544"/>
                <a:gd name="T11" fmla="*/ 1028 h 1349"/>
                <a:gd name="T12" fmla="*/ 0 w 1544"/>
                <a:gd name="T13" fmla="*/ 613 h 1349"/>
                <a:gd name="T14" fmla="*/ 197 w 1544"/>
                <a:gd name="T15" fmla="*/ 482 h 1349"/>
                <a:gd name="T16" fmla="*/ 452 w 1544"/>
                <a:gd name="T17" fmla="*/ 482 h 1349"/>
                <a:gd name="T18" fmla="*/ 1187 w 1544"/>
                <a:gd name="T19" fmla="*/ 292 h 1349"/>
                <a:gd name="T20" fmla="*/ 1349 w 1544"/>
                <a:gd name="T21" fmla="*/ 0 h 134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544"/>
                <a:gd name="T34" fmla="*/ 0 h 1349"/>
                <a:gd name="T35" fmla="*/ 1544 w 1544"/>
                <a:gd name="T36" fmla="*/ 1349 h 134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544" h="1349">
                  <a:moveTo>
                    <a:pt x="1349" y="0"/>
                  </a:moveTo>
                  <a:lnTo>
                    <a:pt x="1544" y="416"/>
                  </a:lnTo>
                  <a:lnTo>
                    <a:pt x="1509" y="773"/>
                  </a:lnTo>
                  <a:lnTo>
                    <a:pt x="1224" y="1122"/>
                  </a:lnTo>
                  <a:lnTo>
                    <a:pt x="962" y="1349"/>
                  </a:lnTo>
                  <a:lnTo>
                    <a:pt x="197" y="1028"/>
                  </a:lnTo>
                  <a:lnTo>
                    <a:pt x="0" y="613"/>
                  </a:lnTo>
                  <a:lnTo>
                    <a:pt x="197" y="482"/>
                  </a:lnTo>
                  <a:lnTo>
                    <a:pt x="452" y="482"/>
                  </a:lnTo>
                  <a:lnTo>
                    <a:pt x="1187" y="292"/>
                  </a:lnTo>
                  <a:lnTo>
                    <a:pt x="1349" y="0"/>
                  </a:lnTo>
                  <a:close/>
                </a:path>
              </a:pathLst>
            </a:custGeom>
            <a:solidFill>
              <a:srgbClr val="DABB7C"/>
            </a:solidFill>
            <a:ln w="9525">
              <a:noFill/>
              <a:round/>
              <a:headEnd/>
              <a:tailEnd/>
            </a:ln>
          </p:spPr>
          <p:txBody>
            <a:bodyPr>
              <a:prstTxWarp prst="textNoShape">
                <a:avLst/>
              </a:prstTxWarp>
            </a:bodyPr>
            <a:lstStyle/>
            <a:p>
              <a:endParaRPr lang="en-US"/>
            </a:p>
          </p:txBody>
        </p:sp>
        <p:sp>
          <p:nvSpPr>
            <p:cNvPr id="51450" name="Freeform 710"/>
            <p:cNvSpPr>
              <a:spLocks noChangeAspect="1"/>
            </p:cNvSpPr>
            <p:nvPr/>
          </p:nvSpPr>
          <p:spPr bwMode="auto">
            <a:xfrm>
              <a:off x="1840" y="3473"/>
              <a:ext cx="164" cy="143"/>
            </a:xfrm>
            <a:custGeom>
              <a:avLst/>
              <a:gdLst>
                <a:gd name="T0" fmla="*/ 1151 w 1311"/>
                <a:gd name="T1" fmla="*/ 0 h 1144"/>
                <a:gd name="T2" fmla="*/ 1248 w 1311"/>
                <a:gd name="T3" fmla="*/ 219 h 1144"/>
                <a:gd name="T4" fmla="*/ 1311 w 1311"/>
                <a:gd name="T5" fmla="*/ 350 h 1144"/>
                <a:gd name="T6" fmla="*/ 1292 w 1311"/>
                <a:gd name="T7" fmla="*/ 542 h 1144"/>
                <a:gd name="T8" fmla="*/ 1282 w 1311"/>
                <a:gd name="T9" fmla="*/ 656 h 1144"/>
                <a:gd name="T10" fmla="*/ 1132 w 1311"/>
                <a:gd name="T11" fmla="*/ 841 h 1144"/>
                <a:gd name="T12" fmla="*/ 1042 w 1311"/>
                <a:gd name="T13" fmla="*/ 954 h 1144"/>
                <a:gd name="T14" fmla="*/ 905 w 1311"/>
                <a:gd name="T15" fmla="*/ 1071 h 1144"/>
                <a:gd name="T16" fmla="*/ 823 w 1311"/>
                <a:gd name="T17" fmla="*/ 1144 h 1144"/>
                <a:gd name="T18" fmla="*/ 634 w 1311"/>
                <a:gd name="T19" fmla="*/ 1057 h 1144"/>
                <a:gd name="T20" fmla="*/ 433 w 1311"/>
                <a:gd name="T21" fmla="*/ 973 h 1144"/>
                <a:gd name="T22" fmla="*/ 211 w 1311"/>
                <a:gd name="T23" fmla="*/ 891 h 1144"/>
                <a:gd name="T24" fmla="*/ 167 w 1311"/>
                <a:gd name="T25" fmla="*/ 874 h 1144"/>
                <a:gd name="T26" fmla="*/ 62 w 1311"/>
                <a:gd name="T27" fmla="*/ 649 h 1144"/>
                <a:gd name="T28" fmla="*/ 0 w 1311"/>
                <a:gd name="T29" fmla="*/ 517 h 1144"/>
                <a:gd name="T30" fmla="*/ 103 w 1311"/>
                <a:gd name="T31" fmla="*/ 449 h 1144"/>
                <a:gd name="T32" fmla="*/ 167 w 1311"/>
                <a:gd name="T33" fmla="*/ 408 h 1144"/>
                <a:gd name="T34" fmla="*/ 304 w 1311"/>
                <a:gd name="T35" fmla="*/ 408 h 1144"/>
                <a:gd name="T36" fmla="*/ 386 w 1311"/>
                <a:gd name="T37" fmla="*/ 408 h 1144"/>
                <a:gd name="T38" fmla="*/ 504 w 1311"/>
                <a:gd name="T39" fmla="*/ 373 h 1144"/>
                <a:gd name="T40" fmla="*/ 684 w 1311"/>
                <a:gd name="T41" fmla="*/ 324 h 1144"/>
                <a:gd name="T42" fmla="*/ 957 w 1311"/>
                <a:gd name="T43" fmla="*/ 262 h 1144"/>
                <a:gd name="T44" fmla="*/ 1012 w 1311"/>
                <a:gd name="T45" fmla="*/ 248 h 1144"/>
                <a:gd name="T46" fmla="*/ 1096 w 1311"/>
                <a:gd name="T47" fmla="*/ 91 h 1144"/>
                <a:gd name="T48" fmla="*/ 1151 w 1311"/>
                <a:gd name="T49" fmla="*/ 0 h 114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11"/>
                <a:gd name="T76" fmla="*/ 0 h 1144"/>
                <a:gd name="T77" fmla="*/ 1311 w 1311"/>
                <a:gd name="T78" fmla="*/ 1144 h 114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11" h="1144">
                  <a:moveTo>
                    <a:pt x="1151" y="0"/>
                  </a:moveTo>
                  <a:lnTo>
                    <a:pt x="1248" y="219"/>
                  </a:lnTo>
                  <a:lnTo>
                    <a:pt x="1311" y="350"/>
                  </a:lnTo>
                  <a:lnTo>
                    <a:pt x="1292" y="542"/>
                  </a:lnTo>
                  <a:lnTo>
                    <a:pt x="1282" y="656"/>
                  </a:lnTo>
                  <a:lnTo>
                    <a:pt x="1132" y="841"/>
                  </a:lnTo>
                  <a:lnTo>
                    <a:pt x="1042" y="954"/>
                  </a:lnTo>
                  <a:lnTo>
                    <a:pt x="905" y="1071"/>
                  </a:lnTo>
                  <a:lnTo>
                    <a:pt x="823" y="1144"/>
                  </a:lnTo>
                  <a:lnTo>
                    <a:pt x="634" y="1057"/>
                  </a:lnTo>
                  <a:lnTo>
                    <a:pt x="433" y="973"/>
                  </a:lnTo>
                  <a:lnTo>
                    <a:pt x="211" y="891"/>
                  </a:lnTo>
                  <a:lnTo>
                    <a:pt x="167" y="874"/>
                  </a:lnTo>
                  <a:lnTo>
                    <a:pt x="62" y="649"/>
                  </a:lnTo>
                  <a:lnTo>
                    <a:pt x="0" y="517"/>
                  </a:lnTo>
                  <a:lnTo>
                    <a:pt x="103" y="449"/>
                  </a:lnTo>
                  <a:lnTo>
                    <a:pt x="167" y="408"/>
                  </a:lnTo>
                  <a:lnTo>
                    <a:pt x="304" y="408"/>
                  </a:lnTo>
                  <a:lnTo>
                    <a:pt x="386" y="408"/>
                  </a:lnTo>
                  <a:lnTo>
                    <a:pt x="504" y="373"/>
                  </a:lnTo>
                  <a:lnTo>
                    <a:pt x="684" y="324"/>
                  </a:lnTo>
                  <a:lnTo>
                    <a:pt x="957" y="262"/>
                  </a:lnTo>
                  <a:lnTo>
                    <a:pt x="1012" y="248"/>
                  </a:lnTo>
                  <a:lnTo>
                    <a:pt x="1096" y="91"/>
                  </a:lnTo>
                  <a:lnTo>
                    <a:pt x="1151" y="0"/>
                  </a:lnTo>
                  <a:close/>
                </a:path>
              </a:pathLst>
            </a:custGeom>
            <a:solidFill>
              <a:srgbClr val="D59364"/>
            </a:solidFill>
            <a:ln w="9525">
              <a:noFill/>
              <a:round/>
              <a:headEnd/>
              <a:tailEnd/>
            </a:ln>
          </p:spPr>
          <p:txBody>
            <a:bodyPr>
              <a:prstTxWarp prst="textNoShape">
                <a:avLst/>
              </a:prstTxWarp>
            </a:bodyPr>
            <a:lstStyle/>
            <a:p>
              <a:endParaRPr lang="en-US"/>
            </a:p>
          </p:txBody>
        </p:sp>
        <p:sp>
          <p:nvSpPr>
            <p:cNvPr id="51451" name="Freeform 711"/>
            <p:cNvSpPr>
              <a:spLocks noChangeAspect="1"/>
            </p:cNvSpPr>
            <p:nvPr/>
          </p:nvSpPr>
          <p:spPr bwMode="auto">
            <a:xfrm>
              <a:off x="1860" y="3494"/>
              <a:ext cx="135" cy="117"/>
            </a:xfrm>
            <a:custGeom>
              <a:avLst/>
              <a:gdLst>
                <a:gd name="T0" fmla="*/ 948 w 1078"/>
                <a:gd name="T1" fmla="*/ 0 h 939"/>
                <a:gd name="T2" fmla="*/ 1029 w 1078"/>
                <a:gd name="T3" fmla="*/ 179 h 939"/>
                <a:gd name="T4" fmla="*/ 1078 w 1078"/>
                <a:gd name="T5" fmla="*/ 291 h 939"/>
                <a:gd name="T6" fmla="*/ 1064 w 1078"/>
                <a:gd name="T7" fmla="*/ 441 h 939"/>
                <a:gd name="T8" fmla="*/ 1057 w 1078"/>
                <a:gd name="T9" fmla="*/ 531 h 939"/>
                <a:gd name="T10" fmla="*/ 932 w 1078"/>
                <a:gd name="T11" fmla="*/ 688 h 939"/>
                <a:gd name="T12" fmla="*/ 852 w 1078"/>
                <a:gd name="T13" fmla="*/ 779 h 939"/>
                <a:gd name="T14" fmla="*/ 743 w 1078"/>
                <a:gd name="T15" fmla="*/ 879 h 939"/>
                <a:gd name="T16" fmla="*/ 677 w 1078"/>
                <a:gd name="T17" fmla="*/ 939 h 939"/>
                <a:gd name="T18" fmla="*/ 522 w 1078"/>
                <a:gd name="T19" fmla="*/ 869 h 939"/>
                <a:gd name="T20" fmla="*/ 357 w 1078"/>
                <a:gd name="T21" fmla="*/ 796 h 939"/>
                <a:gd name="T22" fmla="*/ 174 w 1078"/>
                <a:gd name="T23" fmla="*/ 727 h 939"/>
                <a:gd name="T24" fmla="*/ 138 w 1078"/>
                <a:gd name="T25" fmla="*/ 714 h 939"/>
                <a:gd name="T26" fmla="*/ 55 w 1078"/>
                <a:gd name="T27" fmla="*/ 531 h 939"/>
                <a:gd name="T28" fmla="*/ 0 w 1078"/>
                <a:gd name="T29" fmla="*/ 423 h 939"/>
                <a:gd name="T30" fmla="*/ 89 w 1078"/>
                <a:gd name="T31" fmla="*/ 368 h 939"/>
                <a:gd name="T32" fmla="*/ 138 w 1078"/>
                <a:gd name="T33" fmla="*/ 335 h 939"/>
                <a:gd name="T34" fmla="*/ 249 w 1078"/>
                <a:gd name="T35" fmla="*/ 335 h 939"/>
                <a:gd name="T36" fmla="*/ 320 w 1078"/>
                <a:gd name="T37" fmla="*/ 335 h 939"/>
                <a:gd name="T38" fmla="*/ 416 w 1078"/>
                <a:gd name="T39" fmla="*/ 308 h 939"/>
                <a:gd name="T40" fmla="*/ 565 w 1078"/>
                <a:gd name="T41" fmla="*/ 265 h 939"/>
                <a:gd name="T42" fmla="*/ 786 w 1078"/>
                <a:gd name="T43" fmla="*/ 208 h 939"/>
                <a:gd name="T44" fmla="*/ 831 w 1078"/>
                <a:gd name="T45" fmla="*/ 197 h 939"/>
                <a:gd name="T46" fmla="*/ 905 w 1078"/>
                <a:gd name="T47" fmla="*/ 74 h 939"/>
                <a:gd name="T48" fmla="*/ 948 w 1078"/>
                <a:gd name="T49" fmla="*/ 0 h 93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078"/>
                <a:gd name="T76" fmla="*/ 0 h 939"/>
                <a:gd name="T77" fmla="*/ 1078 w 1078"/>
                <a:gd name="T78" fmla="*/ 939 h 93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078" h="939">
                  <a:moveTo>
                    <a:pt x="948" y="0"/>
                  </a:moveTo>
                  <a:lnTo>
                    <a:pt x="1029" y="179"/>
                  </a:lnTo>
                  <a:lnTo>
                    <a:pt x="1078" y="291"/>
                  </a:lnTo>
                  <a:lnTo>
                    <a:pt x="1064" y="441"/>
                  </a:lnTo>
                  <a:lnTo>
                    <a:pt x="1057" y="531"/>
                  </a:lnTo>
                  <a:lnTo>
                    <a:pt x="932" y="688"/>
                  </a:lnTo>
                  <a:lnTo>
                    <a:pt x="852" y="779"/>
                  </a:lnTo>
                  <a:lnTo>
                    <a:pt x="743" y="879"/>
                  </a:lnTo>
                  <a:lnTo>
                    <a:pt x="677" y="939"/>
                  </a:lnTo>
                  <a:lnTo>
                    <a:pt x="522" y="869"/>
                  </a:lnTo>
                  <a:lnTo>
                    <a:pt x="357" y="796"/>
                  </a:lnTo>
                  <a:lnTo>
                    <a:pt x="174" y="727"/>
                  </a:lnTo>
                  <a:lnTo>
                    <a:pt x="138" y="714"/>
                  </a:lnTo>
                  <a:lnTo>
                    <a:pt x="55" y="531"/>
                  </a:lnTo>
                  <a:lnTo>
                    <a:pt x="0" y="423"/>
                  </a:lnTo>
                  <a:lnTo>
                    <a:pt x="89" y="368"/>
                  </a:lnTo>
                  <a:lnTo>
                    <a:pt x="138" y="335"/>
                  </a:lnTo>
                  <a:lnTo>
                    <a:pt x="249" y="335"/>
                  </a:lnTo>
                  <a:lnTo>
                    <a:pt x="320" y="335"/>
                  </a:lnTo>
                  <a:lnTo>
                    <a:pt x="416" y="308"/>
                  </a:lnTo>
                  <a:lnTo>
                    <a:pt x="565" y="265"/>
                  </a:lnTo>
                  <a:lnTo>
                    <a:pt x="786" y="208"/>
                  </a:lnTo>
                  <a:lnTo>
                    <a:pt x="831" y="197"/>
                  </a:lnTo>
                  <a:lnTo>
                    <a:pt x="905" y="74"/>
                  </a:lnTo>
                  <a:lnTo>
                    <a:pt x="948" y="0"/>
                  </a:lnTo>
                  <a:close/>
                </a:path>
              </a:pathLst>
            </a:custGeom>
            <a:solidFill>
              <a:srgbClr val="D59364"/>
            </a:solidFill>
            <a:ln w="9525">
              <a:noFill/>
              <a:round/>
              <a:headEnd/>
              <a:tailEnd/>
            </a:ln>
          </p:spPr>
          <p:txBody>
            <a:bodyPr>
              <a:prstTxWarp prst="textNoShape">
                <a:avLst/>
              </a:prstTxWarp>
            </a:bodyPr>
            <a:lstStyle/>
            <a:p>
              <a:endParaRPr lang="en-US"/>
            </a:p>
          </p:txBody>
        </p:sp>
        <p:sp>
          <p:nvSpPr>
            <p:cNvPr id="51452" name="Freeform 712"/>
            <p:cNvSpPr>
              <a:spLocks noChangeAspect="1"/>
            </p:cNvSpPr>
            <p:nvPr/>
          </p:nvSpPr>
          <p:spPr bwMode="auto">
            <a:xfrm>
              <a:off x="1880" y="3514"/>
              <a:ext cx="107" cy="92"/>
            </a:xfrm>
            <a:custGeom>
              <a:avLst/>
              <a:gdLst>
                <a:gd name="T0" fmla="*/ 743 w 852"/>
                <a:gd name="T1" fmla="*/ 0 h 743"/>
                <a:gd name="T2" fmla="*/ 812 w 852"/>
                <a:gd name="T3" fmla="*/ 146 h 743"/>
                <a:gd name="T4" fmla="*/ 852 w 852"/>
                <a:gd name="T5" fmla="*/ 234 h 743"/>
                <a:gd name="T6" fmla="*/ 839 w 852"/>
                <a:gd name="T7" fmla="*/ 351 h 743"/>
                <a:gd name="T8" fmla="*/ 831 w 852"/>
                <a:gd name="T9" fmla="*/ 423 h 743"/>
                <a:gd name="T10" fmla="*/ 733 w 852"/>
                <a:gd name="T11" fmla="*/ 546 h 743"/>
                <a:gd name="T12" fmla="*/ 671 w 852"/>
                <a:gd name="T13" fmla="*/ 619 h 743"/>
                <a:gd name="T14" fmla="*/ 586 w 852"/>
                <a:gd name="T15" fmla="*/ 696 h 743"/>
                <a:gd name="T16" fmla="*/ 532 w 852"/>
                <a:gd name="T17" fmla="*/ 743 h 743"/>
                <a:gd name="T18" fmla="*/ 409 w 852"/>
                <a:gd name="T19" fmla="*/ 688 h 743"/>
                <a:gd name="T20" fmla="*/ 279 w 852"/>
                <a:gd name="T21" fmla="*/ 634 h 743"/>
                <a:gd name="T22" fmla="*/ 137 w 852"/>
                <a:gd name="T23" fmla="*/ 579 h 743"/>
                <a:gd name="T24" fmla="*/ 109 w 852"/>
                <a:gd name="T25" fmla="*/ 568 h 743"/>
                <a:gd name="T26" fmla="*/ 41 w 852"/>
                <a:gd name="T27" fmla="*/ 423 h 743"/>
                <a:gd name="T28" fmla="*/ 0 w 852"/>
                <a:gd name="T29" fmla="*/ 335 h 743"/>
                <a:gd name="T30" fmla="*/ 68 w 852"/>
                <a:gd name="T31" fmla="*/ 293 h 743"/>
                <a:gd name="T32" fmla="*/ 109 w 852"/>
                <a:gd name="T33" fmla="*/ 263 h 743"/>
                <a:gd name="T34" fmla="*/ 196 w 852"/>
                <a:gd name="T35" fmla="*/ 263 h 743"/>
                <a:gd name="T36" fmla="*/ 248 w 852"/>
                <a:gd name="T37" fmla="*/ 263 h 743"/>
                <a:gd name="T38" fmla="*/ 328 w 852"/>
                <a:gd name="T39" fmla="*/ 244 h 743"/>
                <a:gd name="T40" fmla="*/ 443 w 852"/>
                <a:gd name="T41" fmla="*/ 213 h 743"/>
                <a:gd name="T42" fmla="*/ 621 w 852"/>
                <a:gd name="T43" fmla="*/ 169 h 743"/>
                <a:gd name="T44" fmla="*/ 656 w 852"/>
                <a:gd name="T45" fmla="*/ 160 h 743"/>
                <a:gd name="T46" fmla="*/ 711 w 852"/>
                <a:gd name="T47" fmla="*/ 60 h 743"/>
                <a:gd name="T48" fmla="*/ 743 w 852"/>
                <a:gd name="T49" fmla="*/ 0 h 74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852"/>
                <a:gd name="T76" fmla="*/ 0 h 743"/>
                <a:gd name="T77" fmla="*/ 852 w 852"/>
                <a:gd name="T78" fmla="*/ 743 h 74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852" h="743">
                  <a:moveTo>
                    <a:pt x="743" y="0"/>
                  </a:moveTo>
                  <a:lnTo>
                    <a:pt x="812" y="146"/>
                  </a:lnTo>
                  <a:lnTo>
                    <a:pt x="852" y="234"/>
                  </a:lnTo>
                  <a:lnTo>
                    <a:pt x="839" y="351"/>
                  </a:lnTo>
                  <a:lnTo>
                    <a:pt x="831" y="423"/>
                  </a:lnTo>
                  <a:lnTo>
                    <a:pt x="733" y="546"/>
                  </a:lnTo>
                  <a:lnTo>
                    <a:pt x="671" y="619"/>
                  </a:lnTo>
                  <a:lnTo>
                    <a:pt x="586" y="696"/>
                  </a:lnTo>
                  <a:lnTo>
                    <a:pt x="532" y="743"/>
                  </a:lnTo>
                  <a:lnTo>
                    <a:pt x="409" y="688"/>
                  </a:lnTo>
                  <a:lnTo>
                    <a:pt x="279" y="634"/>
                  </a:lnTo>
                  <a:lnTo>
                    <a:pt x="137" y="579"/>
                  </a:lnTo>
                  <a:lnTo>
                    <a:pt x="109" y="568"/>
                  </a:lnTo>
                  <a:lnTo>
                    <a:pt x="41" y="423"/>
                  </a:lnTo>
                  <a:lnTo>
                    <a:pt x="0" y="335"/>
                  </a:lnTo>
                  <a:lnTo>
                    <a:pt x="68" y="293"/>
                  </a:lnTo>
                  <a:lnTo>
                    <a:pt x="109" y="263"/>
                  </a:lnTo>
                  <a:lnTo>
                    <a:pt x="196" y="263"/>
                  </a:lnTo>
                  <a:lnTo>
                    <a:pt x="248" y="263"/>
                  </a:lnTo>
                  <a:lnTo>
                    <a:pt x="328" y="244"/>
                  </a:lnTo>
                  <a:lnTo>
                    <a:pt x="443" y="213"/>
                  </a:lnTo>
                  <a:lnTo>
                    <a:pt x="621" y="169"/>
                  </a:lnTo>
                  <a:lnTo>
                    <a:pt x="656" y="160"/>
                  </a:lnTo>
                  <a:lnTo>
                    <a:pt x="711" y="60"/>
                  </a:lnTo>
                  <a:lnTo>
                    <a:pt x="743" y="0"/>
                  </a:lnTo>
                  <a:close/>
                </a:path>
              </a:pathLst>
            </a:custGeom>
            <a:solidFill>
              <a:srgbClr val="D59364"/>
            </a:solidFill>
            <a:ln w="9525">
              <a:noFill/>
              <a:round/>
              <a:headEnd/>
              <a:tailEnd/>
            </a:ln>
          </p:spPr>
          <p:txBody>
            <a:bodyPr>
              <a:prstTxWarp prst="textNoShape">
                <a:avLst/>
              </a:prstTxWarp>
            </a:bodyPr>
            <a:lstStyle/>
            <a:p>
              <a:endParaRPr lang="en-US"/>
            </a:p>
          </p:txBody>
        </p:sp>
        <p:sp>
          <p:nvSpPr>
            <p:cNvPr id="51453" name="Freeform 713"/>
            <p:cNvSpPr>
              <a:spLocks noChangeAspect="1"/>
            </p:cNvSpPr>
            <p:nvPr/>
          </p:nvSpPr>
          <p:spPr bwMode="auto">
            <a:xfrm>
              <a:off x="1900" y="3535"/>
              <a:ext cx="77" cy="67"/>
            </a:xfrm>
            <a:custGeom>
              <a:avLst/>
              <a:gdLst>
                <a:gd name="T0" fmla="*/ 540 w 620"/>
                <a:gd name="T1" fmla="*/ 0 h 538"/>
                <a:gd name="T2" fmla="*/ 590 w 620"/>
                <a:gd name="T3" fmla="*/ 102 h 538"/>
                <a:gd name="T4" fmla="*/ 620 w 620"/>
                <a:gd name="T5" fmla="*/ 167 h 538"/>
                <a:gd name="T6" fmla="*/ 611 w 620"/>
                <a:gd name="T7" fmla="*/ 255 h 538"/>
                <a:gd name="T8" fmla="*/ 605 w 620"/>
                <a:gd name="T9" fmla="*/ 306 h 538"/>
                <a:gd name="T10" fmla="*/ 535 w 620"/>
                <a:gd name="T11" fmla="*/ 395 h 538"/>
                <a:gd name="T12" fmla="*/ 465 w 620"/>
                <a:gd name="T13" fmla="*/ 470 h 538"/>
                <a:gd name="T14" fmla="*/ 401 w 620"/>
                <a:gd name="T15" fmla="*/ 528 h 538"/>
                <a:gd name="T16" fmla="*/ 386 w 620"/>
                <a:gd name="T17" fmla="*/ 538 h 538"/>
                <a:gd name="T18" fmla="*/ 300 w 620"/>
                <a:gd name="T19" fmla="*/ 498 h 538"/>
                <a:gd name="T20" fmla="*/ 205 w 620"/>
                <a:gd name="T21" fmla="*/ 457 h 538"/>
                <a:gd name="T22" fmla="*/ 102 w 620"/>
                <a:gd name="T23" fmla="*/ 416 h 538"/>
                <a:gd name="T24" fmla="*/ 80 w 620"/>
                <a:gd name="T25" fmla="*/ 408 h 538"/>
                <a:gd name="T26" fmla="*/ 30 w 620"/>
                <a:gd name="T27" fmla="*/ 306 h 538"/>
                <a:gd name="T28" fmla="*/ 0 w 620"/>
                <a:gd name="T29" fmla="*/ 240 h 538"/>
                <a:gd name="T30" fmla="*/ 50 w 620"/>
                <a:gd name="T31" fmla="*/ 211 h 538"/>
                <a:gd name="T32" fmla="*/ 80 w 620"/>
                <a:gd name="T33" fmla="*/ 189 h 538"/>
                <a:gd name="T34" fmla="*/ 144 w 620"/>
                <a:gd name="T35" fmla="*/ 189 h 538"/>
                <a:gd name="T36" fmla="*/ 183 w 620"/>
                <a:gd name="T37" fmla="*/ 189 h 538"/>
                <a:gd name="T38" fmla="*/ 237 w 620"/>
                <a:gd name="T39" fmla="*/ 176 h 538"/>
                <a:gd name="T40" fmla="*/ 324 w 620"/>
                <a:gd name="T41" fmla="*/ 152 h 538"/>
                <a:gd name="T42" fmla="*/ 454 w 620"/>
                <a:gd name="T43" fmla="*/ 121 h 538"/>
                <a:gd name="T44" fmla="*/ 481 w 620"/>
                <a:gd name="T45" fmla="*/ 116 h 538"/>
                <a:gd name="T46" fmla="*/ 515 w 620"/>
                <a:gd name="T47" fmla="*/ 41 h 538"/>
                <a:gd name="T48" fmla="*/ 540 w 620"/>
                <a:gd name="T49" fmla="*/ 0 h 53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620"/>
                <a:gd name="T76" fmla="*/ 0 h 538"/>
                <a:gd name="T77" fmla="*/ 620 w 620"/>
                <a:gd name="T78" fmla="*/ 538 h 53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620" h="538">
                  <a:moveTo>
                    <a:pt x="540" y="0"/>
                  </a:moveTo>
                  <a:lnTo>
                    <a:pt x="590" y="102"/>
                  </a:lnTo>
                  <a:lnTo>
                    <a:pt x="620" y="167"/>
                  </a:lnTo>
                  <a:lnTo>
                    <a:pt x="611" y="255"/>
                  </a:lnTo>
                  <a:lnTo>
                    <a:pt x="605" y="306"/>
                  </a:lnTo>
                  <a:lnTo>
                    <a:pt x="535" y="395"/>
                  </a:lnTo>
                  <a:lnTo>
                    <a:pt x="465" y="470"/>
                  </a:lnTo>
                  <a:lnTo>
                    <a:pt x="401" y="528"/>
                  </a:lnTo>
                  <a:lnTo>
                    <a:pt x="386" y="538"/>
                  </a:lnTo>
                  <a:lnTo>
                    <a:pt x="300" y="498"/>
                  </a:lnTo>
                  <a:lnTo>
                    <a:pt x="205" y="457"/>
                  </a:lnTo>
                  <a:lnTo>
                    <a:pt x="102" y="416"/>
                  </a:lnTo>
                  <a:lnTo>
                    <a:pt x="80" y="408"/>
                  </a:lnTo>
                  <a:lnTo>
                    <a:pt x="30" y="306"/>
                  </a:lnTo>
                  <a:lnTo>
                    <a:pt x="0" y="240"/>
                  </a:lnTo>
                  <a:lnTo>
                    <a:pt x="50" y="211"/>
                  </a:lnTo>
                  <a:lnTo>
                    <a:pt x="80" y="189"/>
                  </a:lnTo>
                  <a:lnTo>
                    <a:pt x="144" y="189"/>
                  </a:lnTo>
                  <a:lnTo>
                    <a:pt x="183" y="189"/>
                  </a:lnTo>
                  <a:lnTo>
                    <a:pt x="237" y="176"/>
                  </a:lnTo>
                  <a:lnTo>
                    <a:pt x="324" y="152"/>
                  </a:lnTo>
                  <a:lnTo>
                    <a:pt x="454" y="121"/>
                  </a:lnTo>
                  <a:lnTo>
                    <a:pt x="481" y="116"/>
                  </a:lnTo>
                  <a:lnTo>
                    <a:pt x="515" y="41"/>
                  </a:lnTo>
                  <a:lnTo>
                    <a:pt x="540" y="0"/>
                  </a:lnTo>
                  <a:close/>
                </a:path>
              </a:pathLst>
            </a:custGeom>
            <a:solidFill>
              <a:srgbClr val="D59364"/>
            </a:solidFill>
            <a:ln w="9525">
              <a:noFill/>
              <a:round/>
              <a:headEnd/>
              <a:tailEnd/>
            </a:ln>
          </p:spPr>
          <p:txBody>
            <a:bodyPr>
              <a:prstTxWarp prst="textNoShape">
                <a:avLst/>
              </a:prstTxWarp>
            </a:bodyPr>
            <a:lstStyle/>
            <a:p>
              <a:endParaRPr lang="en-US"/>
            </a:p>
          </p:txBody>
        </p:sp>
        <p:sp>
          <p:nvSpPr>
            <p:cNvPr id="51454" name="Freeform 714"/>
            <p:cNvSpPr>
              <a:spLocks noChangeAspect="1"/>
            </p:cNvSpPr>
            <p:nvPr/>
          </p:nvSpPr>
          <p:spPr bwMode="auto">
            <a:xfrm>
              <a:off x="1920" y="3555"/>
              <a:ext cx="48" cy="42"/>
            </a:xfrm>
            <a:custGeom>
              <a:avLst/>
              <a:gdLst>
                <a:gd name="T0" fmla="*/ 342 w 385"/>
                <a:gd name="T1" fmla="*/ 0 h 342"/>
                <a:gd name="T2" fmla="*/ 385 w 385"/>
                <a:gd name="T3" fmla="*/ 109 h 342"/>
                <a:gd name="T4" fmla="*/ 379 w 385"/>
                <a:gd name="T5" fmla="*/ 197 h 342"/>
                <a:gd name="T6" fmla="*/ 305 w 385"/>
                <a:gd name="T7" fmla="*/ 284 h 342"/>
                <a:gd name="T8" fmla="*/ 240 w 385"/>
                <a:gd name="T9" fmla="*/ 342 h 342"/>
                <a:gd name="T10" fmla="*/ 153 w 385"/>
                <a:gd name="T11" fmla="*/ 298 h 342"/>
                <a:gd name="T12" fmla="*/ 51 w 385"/>
                <a:gd name="T13" fmla="*/ 262 h 342"/>
                <a:gd name="T14" fmla="*/ 0 w 385"/>
                <a:gd name="T15" fmla="*/ 152 h 342"/>
                <a:gd name="T16" fmla="*/ 51 w 385"/>
                <a:gd name="T17" fmla="*/ 123 h 342"/>
                <a:gd name="T18" fmla="*/ 116 w 385"/>
                <a:gd name="T19" fmla="*/ 123 h 342"/>
                <a:gd name="T20" fmla="*/ 299 w 385"/>
                <a:gd name="T21" fmla="*/ 72 h 342"/>
                <a:gd name="T22" fmla="*/ 342 w 385"/>
                <a:gd name="T23" fmla="*/ 0 h 34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85"/>
                <a:gd name="T37" fmla="*/ 0 h 342"/>
                <a:gd name="T38" fmla="*/ 385 w 385"/>
                <a:gd name="T39" fmla="*/ 342 h 34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85" h="342">
                  <a:moveTo>
                    <a:pt x="342" y="0"/>
                  </a:moveTo>
                  <a:lnTo>
                    <a:pt x="385" y="109"/>
                  </a:lnTo>
                  <a:lnTo>
                    <a:pt x="379" y="197"/>
                  </a:lnTo>
                  <a:lnTo>
                    <a:pt x="305" y="284"/>
                  </a:lnTo>
                  <a:lnTo>
                    <a:pt x="240" y="342"/>
                  </a:lnTo>
                  <a:lnTo>
                    <a:pt x="153" y="298"/>
                  </a:lnTo>
                  <a:lnTo>
                    <a:pt x="51" y="262"/>
                  </a:lnTo>
                  <a:lnTo>
                    <a:pt x="0" y="152"/>
                  </a:lnTo>
                  <a:lnTo>
                    <a:pt x="51" y="123"/>
                  </a:lnTo>
                  <a:lnTo>
                    <a:pt x="116" y="123"/>
                  </a:lnTo>
                  <a:lnTo>
                    <a:pt x="299" y="72"/>
                  </a:lnTo>
                  <a:lnTo>
                    <a:pt x="342" y="0"/>
                  </a:lnTo>
                  <a:close/>
                </a:path>
              </a:pathLst>
            </a:custGeom>
            <a:solidFill>
              <a:srgbClr val="D59364"/>
            </a:solidFill>
            <a:ln w="9525">
              <a:noFill/>
              <a:round/>
              <a:headEnd/>
              <a:tailEnd/>
            </a:ln>
          </p:spPr>
          <p:txBody>
            <a:bodyPr>
              <a:prstTxWarp prst="textNoShape">
                <a:avLst/>
              </a:prstTxWarp>
            </a:bodyPr>
            <a:lstStyle/>
            <a:p>
              <a:endParaRPr lang="en-US"/>
            </a:p>
          </p:txBody>
        </p:sp>
        <p:sp>
          <p:nvSpPr>
            <p:cNvPr id="51455" name="Freeform 715"/>
            <p:cNvSpPr>
              <a:spLocks noChangeAspect="1"/>
            </p:cNvSpPr>
            <p:nvPr/>
          </p:nvSpPr>
          <p:spPr bwMode="auto">
            <a:xfrm>
              <a:off x="1750" y="3006"/>
              <a:ext cx="343" cy="197"/>
            </a:xfrm>
            <a:custGeom>
              <a:avLst/>
              <a:gdLst>
                <a:gd name="T0" fmla="*/ 2616 w 2747"/>
                <a:gd name="T1" fmla="*/ 844 h 1580"/>
                <a:gd name="T2" fmla="*/ 2584 w 2747"/>
                <a:gd name="T3" fmla="*/ 865 h 1580"/>
                <a:gd name="T4" fmla="*/ 2549 w 2747"/>
                <a:gd name="T5" fmla="*/ 893 h 1580"/>
                <a:gd name="T6" fmla="*/ 2498 w 2747"/>
                <a:gd name="T7" fmla="*/ 972 h 1580"/>
                <a:gd name="T8" fmla="*/ 2432 w 2747"/>
                <a:gd name="T9" fmla="*/ 1161 h 1580"/>
                <a:gd name="T10" fmla="*/ 2388 w 2747"/>
                <a:gd name="T11" fmla="*/ 1221 h 1580"/>
                <a:gd name="T12" fmla="*/ 2280 w 2747"/>
                <a:gd name="T13" fmla="*/ 1285 h 1580"/>
                <a:gd name="T14" fmla="*/ 2230 w 2747"/>
                <a:gd name="T15" fmla="*/ 1259 h 1580"/>
                <a:gd name="T16" fmla="*/ 2105 w 2747"/>
                <a:gd name="T17" fmla="*/ 1420 h 1580"/>
                <a:gd name="T18" fmla="*/ 1947 w 2747"/>
                <a:gd name="T19" fmla="*/ 1367 h 1580"/>
                <a:gd name="T20" fmla="*/ 1916 w 2747"/>
                <a:gd name="T21" fmla="*/ 1366 h 1580"/>
                <a:gd name="T22" fmla="*/ 1844 w 2747"/>
                <a:gd name="T23" fmla="*/ 1390 h 1580"/>
                <a:gd name="T24" fmla="*/ 1808 w 2747"/>
                <a:gd name="T25" fmla="*/ 1486 h 1580"/>
                <a:gd name="T26" fmla="*/ 1654 w 2747"/>
                <a:gd name="T27" fmla="*/ 1580 h 1580"/>
                <a:gd name="T28" fmla="*/ 1523 w 2747"/>
                <a:gd name="T29" fmla="*/ 1456 h 1580"/>
                <a:gd name="T30" fmla="*/ 1453 w 2747"/>
                <a:gd name="T31" fmla="*/ 1518 h 1580"/>
                <a:gd name="T32" fmla="*/ 1428 w 2747"/>
                <a:gd name="T33" fmla="*/ 1540 h 1580"/>
                <a:gd name="T34" fmla="*/ 1202 w 2747"/>
                <a:gd name="T35" fmla="*/ 1485 h 1580"/>
                <a:gd name="T36" fmla="*/ 1029 w 2747"/>
                <a:gd name="T37" fmla="*/ 1285 h 1580"/>
                <a:gd name="T38" fmla="*/ 803 w 2747"/>
                <a:gd name="T39" fmla="*/ 1081 h 1580"/>
                <a:gd name="T40" fmla="*/ 770 w 2747"/>
                <a:gd name="T41" fmla="*/ 1062 h 1580"/>
                <a:gd name="T42" fmla="*/ 565 w 2747"/>
                <a:gd name="T43" fmla="*/ 1360 h 1580"/>
                <a:gd name="T44" fmla="*/ 490 w 2747"/>
                <a:gd name="T45" fmla="*/ 847 h 1580"/>
                <a:gd name="T46" fmla="*/ 407 w 2747"/>
                <a:gd name="T47" fmla="*/ 885 h 1580"/>
                <a:gd name="T48" fmla="*/ 335 w 2747"/>
                <a:gd name="T49" fmla="*/ 642 h 1580"/>
                <a:gd name="T50" fmla="*/ 241 w 2747"/>
                <a:gd name="T51" fmla="*/ 625 h 1580"/>
                <a:gd name="T52" fmla="*/ 207 w 2747"/>
                <a:gd name="T53" fmla="*/ 691 h 1580"/>
                <a:gd name="T54" fmla="*/ 124 w 2747"/>
                <a:gd name="T55" fmla="*/ 436 h 1580"/>
                <a:gd name="T56" fmla="*/ 25 w 2747"/>
                <a:gd name="T57" fmla="*/ 342 h 1580"/>
                <a:gd name="T58" fmla="*/ 100 w 2747"/>
                <a:gd name="T59" fmla="*/ 45 h 1580"/>
                <a:gd name="T60" fmla="*/ 277 w 2747"/>
                <a:gd name="T61" fmla="*/ 429 h 1580"/>
                <a:gd name="T62" fmla="*/ 481 w 2747"/>
                <a:gd name="T63" fmla="*/ 471 h 1580"/>
                <a:gd name="T64" fmla="*/ 605 w 2747"/>
                <a:gd name="T65" fmla="*/ 662 h 1580"/>
                <a:gd name="T66" fmla="*/ 670 w 2747"/>
                <a:gd name="T67" fmla="*/ 675 h 1580"/>
                <a:gd name="T68" fmla="*/ 743 w 2747"/>
                <a:gd name="T69" fmla="*/ 1070 h 1580"/>
                <a:gd name="T70" fmla="*/ 762 w 2747"/>
                <a:gd name="T71" fmla="*/ 818 h 1580"/>
                <a:gd name="T72" fmla="*/ 823 w 2747"/>
                <a:gd name="T73" fmla="*/ 917 h 1580"/>
                <a:gd name="T74" fmla="*/ 874 w 2747"/>
                <a:gd name="T75" fmla="*/ 640 h 1580"/>
                <a:gd name="T76" fmla="*/ 1046 w 2747"/>
                <a:gd name="T77" fmla="*/ 864 h 1580"/>
                <a:gd name="T78" fmla="*/ 1239 w 2747"/>
                <a:gd name="T79" fmla="*/ 1099 h 1580"/>
                <a:gd name="T80" fmla="*/ 1268 w 2747"/>
                <a:gd name="T81" fmla="*/ 1082 h 1580"/>
                <a:gd name="T82" fmla="*/ 1307 w 2747"/>
                <a:gd name="T83" fmla="*/ 943 h 1580"/>
                <a:gd name="T84" fmla="*/ 1345 w 2747"/>
                <a:gd name="T85" fmla="*/ 1373 h 1580"/>
                <a:gd name="T86" fmla="*/ 1508 w 2747"/>
                <a:gd name="T87" fmla="*/ 1084 h 1580"/>
                <a:gd name="T88" fmla="*/ 1603 w 2747"/>
                <a:gd name="T89" fmla="*/ 1435 h 1580"/>
                <a:gd name="T90" fmla="*/ 1844 w 2747"/>
                <a:gd name="T91" fmla="*/ 1347 h 1580"/>
                <a:gd name="T92" fmla="*/ 2076 w 2747"/>
                <a:gd name="T93" fmla="*/ 1099 h 1580"/>
                <a:gd name="T94" fmla="*/ 2148 w 2747"/>
                <a:gd name="T95" fmla="*/ 1112 h 1580"/>
                <a:gd name="T96" fmla="*/ 2259 w 2747"/>
                <a:gd name="T97" fmla="*/ 990 h 1580"/>
                <a:gd name="T98" fmla="*/ 2624 w 2747"/>
                <a:gd name="T99" fmla="*/ 305 h 1580"/>
                <a:gd name="T100" fmla="*/ 2716 w 2747"/>
                <a:gd name="T101" fmla="*/ 146 h 158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2747"/>
                <a:gd name="T154" fmla="*/ 0 h 1580"/>
                <a:gd name="T155" fmla="*/ 2747 w 2747"/>
                <a:gd name="T156" fmla="*/ 1580 h 1580"/>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2747" h="1580">
                  <a:moveTo>
                    <a:pt x="2747" y="203"/>
                  </a:moveTo>
                  <a:lnTo>
                    <a:pt x="2678" y="423"/>
                  </a:lnTo>
                  <a:lnTo>
                    <a:pt x="2635" y="638"/>
                  </a:lnTo>
                  <a:lnTo>
                    <a:pt x="2617" y="815"/>
                  </a:lnTo>
                  <a:lnTo>
                    <a:pt x="2616" y="844"/>
                  </a:lnTo>
                  <a:lnTo>
                    <a:pt x="2605" y="844"/>
                  </a:lnTo>
                  <a:lnTo>
                    <a:pt x="2597" y="845"/>
                  </a:lnTo>
                  <a:lnTo>
                    <a:pt x="2587" y="850"/>
                  </a:lnTo>
                  <a:lnTo>
                    <a:pt x="2584" y="855"/>
                  </a:lnTo>
                  <a:lnTo>
                    <a:pt x="2584" y="865"/>
                  </a:lnTo>
                  <a:lnTo>
                    <a:pt x="2581" y="872"/>
                  </a:lnTo>
                  <a:lnTo>
                    <a:pt x="2579" y="875"/>
                  </a:lnTo>
                  <a:lnTo>
                    <a:pt x="2575" y="878"/>
                  </a:lnTo>
                  <a:lnTo>
                    <a:pt x="2550" y="881"/>
                  </a:lnTo>
                  <a:lnTo>
                    <a:pt x="2549" y="893"/>
                  </a:lnTo>
                  <a:lnTo>
                    <a:pt x="2546" y="908"/>
                  </a:lnTo>
                  <a:lnTo>
                    <a:pt x="2527" y="947"/>
                  </a:lnTo>
                  <a:lnTo>
                    <a:pt x="2510" y="964"/>
                  </a:lnTo>
                  <a:lnTo>
                    <a:pt x="2505" y="969"/>
                  </a:lnTo>
                  <a:lnTo>
                    <a:pt x="2498" y="972"/>
                  </a:lnTo>
                  <a:lnTo>
                    <a:pt x="2491" y="974"/>
                  </a:lnTo>
                  <a:lnTo>
                    <a:pt x="2485" y="976"/>
                  </a:lnTo>
                  <a:lnTo>
                    <a:pt x="2485" y="988"/>
                  </a:lnTo>
                  <a:lnTo>
                    <a:pt x="2476" y="1029"/>
                  </a:lnTo>
                  <a:lnTo>
                    <a:pt x="2432" y="1161"/>
                  </a:lnTo>
                  <a:lnTo>
                    <a:pt x="2427" y="1189"/>
                  </a:lnTo>
                  <a:lnTo>
                    <a:pt x="2427" y="1201"/>
                  </a:lnTo>
                  <a:lnTo>
                    <a:pt x="2413" y="1203"/>
                  </a:lnTo>
                  <a:lnTo>
                    <a:pt x="2400" y="1211"/>
                  </a:lnTo>
                  <a:lnTo>
                    <a:pt x="2388" y="1221"/>
                  </a:lnTo>
                  <a:lnTo>
                    <a:pt x="2324" y="1296"/>
                  </a:lnTo>
                  <a:lnTo>
                    <a:pt x="2314" y="1296"/>
                  </a:lnTo>
                  <a:lnTo>
                    <a:pt x="2306" y="1295"/>
                  </a:lnTo>
                  <a:lnTo>
                    <a:pt x="2285" y="1288"/>
                  </a:lnTo>
                  <a:lnTo>
                    <a:pt x="2280" y="1285"/>
                  </a:lnTo>
                  <a:lnTo>
                    <a:pt x="2273" y="1278"/>
                  </a:lnTo>
                  <a:lnTo>
                    <a:pt x="2269" y="1271"/>
                  </a:lnTo>
                  <a:lnTo>
                    <a:pt x="2267" y="1266"/>
                  </a:lnTo>
                  <a:lnTo>
                    <a:pt x="2267" y="1259"/>
                  </a:lnTo>
                  <a:lnTo>
                    <a:pt x="2230" y="1259"/>
                  </a:lnTo>
                  <a:lnTo>
                    <a:pt x="2201" y="1296"/>
                  </a:lnTo>
                  <a:lnTo>
                    <a:pt x="2201" y="1325"/>
                  </a:lnTo>
                  <a:lnTo>
                    <a:pt x="2164" y="1325"/>
                  </a:lnTo>
                  <a:lnTo>
                    <a:pt x="2135" y="1361"/>
                  </a:lnTo>
                  <a:lnTo>
                    <a:pt x="2105" y="1420"/>
                  </a:lnTo>
                  <a:lnTo>
                    <a:pt x="2039" y="1409"/>
                  </a:lnTo>
                  <a:lnTo>
                    <a:pt x="1975" y="1388"/>
                  </a:lnTo>
                  <a:lnTo>
                    <a:pt x="1957" y="1378"/>
                  </a:lnTo>
                  <a:lnTo>
                    <a:pt x="1949" y="1370"/>
                  </a:lnTo>
                  <a:lnTo>
                    <a:pt x="1947" y="1367"/>
                  </a:lnTo>
                  <a:lnTo>
                    <a:pt x="1946" y="1365"/>
                  </a:lnTo>
                  <a:lnTo>
                    <a:pt x="1945" y="1361"/>
                  </a:lnTo>
                  <a:lnTo>
                    <a:pt x="1926" y="1362"/>
                  </a:lnTo>
                  <a:lnTo>
                    <a:pt x="1921" y="1365"/>
                  </a:lnTo>
                  <a:lnTo>
                    <a:pt x="1916" y="1366"/>
                  </a:lnTo>
                  <a:lnTo>
                    <a:pt x="1912" y="1370"/>
                  </a:lnTo>
                  <a:lnTo>
                    <a:pt x="1906" y="1379"/>
                  </a:lnTo>
                  <a:lnTo>
                    <a:pt x="1900" y="1383"/>
                  </a:lnTo>
                  <a:lnTo>
                    <a:pt x="1885" y="1388"/>
                  </a:lnTo>
                  <a:lnTo>
                    <a:pt x="1844" y="1390"/>
                  </a:lnTo>
                  <a:lnTo>
                    <a:pt x="1840" y="1413"/>
                  </a:lnTo>
                  <a:lnTo>
                    <a:pt x="1818" y="1462"/>
                  </a:lnTo>
                  <a:lnTo>
                    <a:pt x="1815" y="1473"/>
                  </a:lnTo>
                  <a:lnTo>
                    <a:pt x="1814" y="1485"/>
                  </a:lnTo>
                  <a:lnTo>
                    <a:pt x="1808" y="1486"/>
                  </a:lnTo>
                  <a:lnTo>
                    <a:pt x="1803" y="1488"/>
                  </a:lnTo>
                  <a:lnTo>
                    <a:pt x="1797" y="1491"/>
                  </a:lnTo>
                  <a:lnTo>
                    <a:pt x="1780" y="1508"/>
                  </a:lnTo>
                  <a:lnTo>
                    <a:pt x="1719" y="1580"/>
                  </a:lnTo>
                  <a:lnTo>
                    <a:pt x="1654" y="1580"/>
                  </a:lnTo>
                  <a:lnTo>
                    <a:pt x="1641" y="1567"/>
                  </a:lnTo>
                  <a:lnTo>
                    <a:pt x="1539" y="1483"/>
                  </a:lnTo>
                  <a:lnTo>
                    <a:pt x="1527" y="1469"/>
                  </a:lnTo>
                  <a:lnTo>
                    <a:pt x="1524" y="1462"/>
                  </a:lnTo>
                  <a:lnTo>
                    <a:pt x="1523" y="1456"/>
                  </a:lnTo>
                  <a:lnTo>
                    <a:pt x="1465" y="1485"/>
                  </a:lnTo>
                  <a:lnTo>
                    <a:pt x="1465" y="1496"/>
                  </a:lnTo>
                  <a:lnTo>
                    <a:pt x="1461" y="1510"/>
                  </a:lnTo>
                  <a:lnTo>
                    <a:pt x="1459" y="1513"/>
                  </a:lnTo>
                  <a:lnTo>
                    <a:pt x="1453" y="1518"/>
                  </a:lnTo>
                  <a:lnTo>
                    <a:pt x="1439" y="1518"/>
                  </a:lnTo>
                  <a:lnTo>
                    <a:pt x="1437" y="1520"/>
                  </a:lnTo>
                  <a:lnTo>
                    <a:pt x="1434" y="1522"/>
                  </a:lnTo>
                  <a:lnTo>
                    <a:pt x="1431" y="1526"/>
                  </a:lnTo>
                  <a:lnTo>
                    <a:pt x="1428" y="1540"/>
                  </a:lnTo>
                  <a:lnTo>
                    <a:pt x="1428" y="1550"/>
                  </a:lnTo>
                  <a:lnTo>
                    <a:pt x="1349" y="1570"/>
                  </a:lnTo>
                  <a:lnTo>
                    <a:pt x="1317" y="1579"/>
                  </a:lnTo>
                  <a:lnTo>
                    <a:pt x="1305" y="1580"/>
                  </a:lnTo>
                  <a:lnTo>
                    <a:pt x="1202" y="1485"/>
                  </a:lnTo>
                  <a:lnTo>
                    <a:pt x="1198" y="1437"/>
                  </a:lnTo>
                  <a:lnTo>
                    <a:pt x="1175" y="1320"/>
                  </a:lnTo>
                  <a:lnTo>
                    <a:pt x="1173" y="1296"/>
                  </a:lnTo>
                  <a:lnTo>
                    <a:pt x="1145" y="1259"/>
                  </a:lnTo>
                  <a:lnTo>
                    <a:pt x="1029" y="1285"/>
                  </a:lnTo>
                  <a:lnTo>
                    <a:pt x="960" y="1296"/>
                  </a:lnTo>
                  <a:lnTo>
                    <a:pt x="948" y="1296"/>
                  </a:lnTo>
                  <a:lnTo>
                    <a:pt x="894" y="1236"/>
                  </a:lnTo>
                  <a:lnTo>
                    <a:pt x="831" y="1141"/>
                  </a:lnTo>
                  <a:lnTo>
                    <a:pt x="803" y="1081"/>
                  </a:lnTo>
                  <a:lnTo>
                    <a:pt x="791" y="1041"/>
                  </a:lnTo>
                  <a:lnTo>
                    <a:pt x="788" y="1022"/>
                  </a:lnTo>
                  <a:lnTo>
                    <a:pt x="788" y="1004"/>
                  </a:lnTo>
                  <a:lnTo>
                    <a:pt x="785" y="1019"/>
                  </a:lnTo>
                  <a:lnTo>
                    <a:pt x="770" y="1062"/>
                  </a:lnTo>
                  <a:lnTo>
                    <a:pt x="688" y="1208"/>
                  </a:lnTo>
                  <a:lnTo>
                    <a:pt x="612" y="1315"/>
                  </a:lnTo>
                  <a:lnTo>
                    <a:pt x="582" y="1349"/>
                  </a:lnTo>
                  <a:lnTo>
                    <a:pt x="575" y="1355"/>
                  </a:lnTo>
                  <a:lnTo>
                    <a:pt x="565" y="1360"/>
                  </a:lnTo>
                  <a:lnTo>
                    <a:pt x="561" y="1361"/>
                  </a:lnTo>
                  <a:lnTo>
                    <a:pt x="556" y="1254"/>
                  </a:lnTo>
                  <a:lnTo>
                    <a:pt x="512" y="966"/>
                  </a:lnTo>
                  <a:lnTo>
                    <a:pt x="503" y="844"/>
                  </a:lnTo>
                  <a:lnTo>
                    <a:pt x="490" y="847"/>
                  </a:lnTo>
                  <a:lnTo>
                    <a:pt x="476" y="854"/>
                  </a:lnTo>
                  <a:lnTo>
                    <a:pt x="440" y="882"/>
                  </a:lnTo>
                  <a:lnTo>
                    <a:pt x="427" y="888"/>
                  </a:lnTo>
                  <a:lnTo>
                    <a:pt x="414" y="888"/>
                  </a:lnTo>
                  <a:lnTo>
                    <a:pt x="407" y="885"/>
                  </a:lnTo>
                  <a:lnTo>
                    <a:pt x="401" y="881"/>
                  </a:lnTo>
                  <a:lnTo>
                    <a:pt x="372" y="844"/>
                  </a:lnTo>
                  <a:lnTo>
                    <a:pt x="363" y="817"/>
                  </a:lnTo>
                  <a:lnTo>
                    <a:pt x="345" y="679"/>
                  </a:lnTo>
                  <a:lnTo>
                    <a:pt x="335" y="642"/>
                  </a:lnTo>
                  <a:lnTo>
                    <a:pt x="318" y="614"/>
                  </a:lnTo>
                  <a:lnTo>
                    <a:pt x="301" y="601"/>
                  </a:lnTo>
                  <a:lnTo>
                    <a:pt x="294" y="599"/>
                  </a:lnTo>
                  <a:lnTo>
                    <a:pt x="277" y="596"/>
                  </a:lnTo>
                  <a:lnTo>
                    <a:pt x="241" y="625"/>
                  </a:lnTo>
                  <a:lnTo>
                    <a:pt x="241" y="633"/>
                  </a:lnTo>
                  <a:lnTo>
                    <a:pt x="238" y="641"/>
                  </a:lnTo>
                  <a:lnTo>
                    <a:pt x="226" y="665"/>
                  </a:lnTo>
                  <a:lnTo>
                    <a:pt x="221" y="674"/>
                  </a:lnTo>
                  <a:lnTo>
                    <a:pt x="207" y="691"/>
                  </a:lnTo>
                  <a:lnTo>
                    <a:pt x="176" y="717"/>
                  </a:lnTo>
                  <a:lnTo>
                    <a:pt x="160" y="725"/>
                  </a:lnTo>
                  <a:lnTo>
                    <a:pt x="146" y="728"/>
                  </a:lnTo>
                  <a:lnTo>
                    <a:pt x="129" y="615"/>
                  </a:lnTo>
                  <a:lnTo>
                    <a:pt x="124" y="436"/>
                  </a:lnTo>
                  <a:lnTo>
                    <a:pt x="98" y="413"/>
                  </a:lnTo>
                  <a:lnTo>
                    <a:pt x="69" y="376"/>
                  </a:lnTo>
                  <a:lnTo>
                    <a:pt x="64" y="365"/>
                  </a:lnTo>
                  <a:lnTo>
                    <a:pt x="58" y="342"/>
                  </a:lnTo>
                  <a:lnTo>
                    <a:pt x="25" y="342"/>
                  </a:lnTo>
                  <a:lnTo>
                    <a:pt x="0" y="342"/>
                  </a:lnTo>
                  <a:lnTo>
                    <a:pt x="50" y="133"/>
                  </a:lnTo>
                  <a:lnTo>
                    <a:pt x="80" y="0"/>
                  </a:lnTo>
                  <a:lnTo>
                    <a:pt x="87" y="11"/>
                  </a:lnTo>
                  <a:lnTo>
                    <a:pt x="100" y="45"/>
                  </a:lnTo>
                  <a:lnTo>
                    <a:pt x="144" y="262"/>
                  </a:lnTo>
                  <a:lnTo>
                    <a:pt x="154" y="320"/>
                  </a:lnTo>
                  <a:lnTo>
                    <a:pt x="212" y="283"/>
                  </a:lnTo>
                  <a:lnTo>
                    <a:pt x="248" y="422"/>
                  </a:lnTo>
                  <a:lnTo>
                    <a:pt x="277" y="429"/>
                  </a:lnTo>
                  <a:lnTo>
                    <a:pt x="306" y="182"/>
                  </a:lnTo>
                  <a:lnTo>
                    <a:pt x="466" y="757"/>
                  </a:lnTo>
                  <a:lnTo>
                    <a:pt x="488" y="757"/>
                  </a:lnTo>
                  <a:lnTo>
                    <a:pt x="475" y="549"/>
                  </a:lnTo>
                  <a:lnTo>
                    <a:pt x="481" y="471"/>
                  </a:lnTo>
                  <a:lnTo>
                    <a:pt x="492" y="430"/>
                  </a:lnTo>
                  <a:lnTo>
                    <a:pt x="505" y="406"/>
                  </a:lnTo>
                  <a:lnTo>
                    <a:pt x="511" y="400"/>
                  </a:lnTo>
                  <a:lnTo>
                    <a:pt x="583" y="662"/>
                  </a:lnTo>
                  <a:lnTo>
                    <a:pt x="605" y="662"/>
                  </a:lnTo>
                  <a:lnTo>
                    <a:pt x="634" y="494"/>
                  </a:lnTo>
                  <a:lnTo>
                    <a:pt x="640" y="501"/>
                  </a:lnTo>
                  <a:lnTo>
                    <a:pt x="644" y="510"/>
                  </a:lnTo>
                  <a:lnTo>
                    <a:pt x="652" y="532"/>
                  </a:lnTo>
                  <a:lnTo>
                    <a:pt x="670" y="675"/>
                  </a:lnTo>
                  <a:lnTo>
                    <a:pt x="694" y="945"/>
                  </a:lnTo>
                  <a:lnTo>
                    <a:pt x="714" y="1019"/>
                  </a:lnTo>
                  <a:lnTo>
                    <a:pt x="720" y="1033"/>
                  </a:lnTo>
                  <a:lnTo>
                    <a:pt x="735" y="1060"/>
                  </a:lnTo>
                  <a:lnTo>
                    <a:pt x="743" y="1070"/>
                  </a:lnTo>
                  <a:lnTo>
                    <a:pt x="765" y="1070"/>
                  </a:lnTo>
                  <a:lnTo>
                    <a:pt x="751" y="895"/>
                  </a:lnTo>
                  <a:lnTo>
                    <a:pt x="765" y="910"/>
                  </a:lnTo>
                  <a:lnTo>
                    <a:pt x="761" y="832"/>
                  </a:lnTo>
                  <a:lnTo>
                    <a:pt x="762" y="818"/>
                  </a:lnTo>
                  <a:lnTo>
                    <a:pt x="772" y="779"/>
                  </a:lnTo>
                  <a:lnTo>
                    <a:pt x="775" y="781"/>
                  </a:lnTo>
                  <a:lnTo>
                    <a:pt x="779" y="785"/>
                  </a:lnTo>
                  <a:lnTo>
                    <a:pt x="793" y="820"/>
                  </a:lnTo>
                  <a:lnTo>
                    <a:pt x="823" y="917"/>
                  </a:lnTo>
                  <a:lnTo>
                    <a:pt x="860" y="932"/>
                  </a:lnTo>
                  <a:lnTo>
                    <a:pt x="868" y="887"/>
                  </a:lnTo>
                  <a:lnTo>
                    <a:pt x="867" y="719"/>
                  </a:lnTo>
                  <a:lnTo>
                    <a:pt x="871" y="660"/>
                  </a:lnTo>
                  <a:lnTo>
                    <a:pt x="874" y="640"/>
                  </a:lnTo>
                  <a:lnTo>
                    <a:pt x="962" y="990"/>
                  </a:lnTo>
                  <a:lnTo>
                    <a:pt x="999" y="982"/>
                  </a:lnTo>
                  <a:lnTo>
                    <a:pt x="983" y="932"/>
                  </a:lnTo>
                  <a:lnTo>
                    <a:pt x="1034" y="844"/>
                  </a:lnTo>
                  <a:lnTo>
                    <a:pt x="1046" y="864"/>
                  </a:lnTo>
                  <a:lnTo>
                    <a:pt x="1109" y="1081"/>
                  </a:lnTo>
                  <a:lnTo>
                    <a:pt x="1145" y="1216"/>
                  </a:lnTo>
                  <a:lnTo>
                    <a:pt x="1166" y="1216"/>
                  </a:lnTo>
                  <a:lnTo>
                    <a:pt x="1195" y="910"/>
                  </a:lnTo>
                  <a:lnTo>
                    <a:pt x="1239" y="1099"/>
                  </a:lnTo>
                  <a:lnTo>
                    <a:pt x="1244" y="1099"/>
                  </a:lnTo>
                  <a:lnTo>
                    <a:pt x="1249" y="1098"/>
                  </a:lnTo>
                  <a:lnTo>
                    <a:pt x="1258" y="1093"/>
                  </a:lnTo>
                  <a:lnTo>
                    <a:pt x="1265" y="1087"/>
                  </a:lnTo>
                  <a:lnTo>
                    <a:pt x="1268" y="1082"/>
                  </a:lnTo>
                  <a:lnTo>
                    <a:pt x="1279" y="1056"/>
                  </a:lnTo>
                  <a:lnTo>
                    <a:pt x="1286" y="1001"/>
                  </a:lnTo>
                  <a:lnTo>
                    <a:pt x="1290" y="932"/>
                  </a:lnTo>
                  <a:lnTo>
                    <a:pt x="1297" y="932"/>
                  </a:lnTo>
                  <a:lnTo>
                    <a:pt x="1307" y="943"/>
                  </a:lnTo>
                  <a:lnTo>
                    <a:pt x="1322" y="970"/>
                  </a:lnTo>
                  <a:lnTo>
                    <a:pt x="1338" y="1016"/>
                  </a:lnTo>
                  <a:lnTo>
                    <a:pt x="1347" y="1120"/>
                  </a:lnTo>
                  <a:lnTo>
                    <a:pt x="1339" y="1298"/>
                  </a:lnTo>
                  <a:lnTo>
                    <a:pt x="1345" y="1373"/>
                  </a:lnTo>
                  <a:lnTo>
                    <a:pt x="1353" y="1398"/>
                  </a:lnTo>
                  <a:lnTo>
                    <a:pt x="1363" y="1418"/>
                  </a:lnTo>
                  <a:lnTo>
                    <a:pt x="1370" y="1427"/>
                  </a:lnTo>
                  <a:lnTo>
                    <a:pt x="1385" y="1427"/>
                  </a:lnTo>
                  <a:lnTo>
                    <a:pt x="1508" y="1084"/>
                  </a:lnTo>
                  <a:lnTo>
                    <a:pt x="1545" y="1252"/>
                  </a:lnTo>
                  <a:lnTo>
                    <a:pt x="1567" y="1252"/>
                  </a:lnTo>
                  <a:lnTo>
                    <a:pt x="1603" y="1201"/>
                  </a:lnTo>
                  <a:lnTo>
                    <a:pt x="1617" y="1216"/>
                  </a:lnTo>
                  <a:lnTo>
                    <a:pt x="1603" y="1435"/>
                  </a:lnTo>
                  <a:lnTo>
                    <a:pt x="1617" y="1435"/>
                  </a:lnTo>
                  <a:lnTo>
                    <a:pt x="1750" y="1213"/>
                  </a:lnTo>
                  <a:lnTo>
                    <a:pt x="1830" y="1078"/>
                  </a:lnTo>
                  <a:lnTo>
                    <a:pt x="1814" y="1347"/>
                  </a:lnTo>
                  <a:lnTo>
                    <a:pt x="1844" y="1347"/>
                  </a:lnTo>
                  <a:lnTo>
                    <a:pt x="1960" y="1172"/>
                  </a:lnTo>
                  <a:lnTo>
                    <a:pt x="1996" y="1223"/>
                  </a:lnTo>
                  <a:lnTo>
                    <a:pt x="2025" y="1216"/>
                  </a:lnTo>
                  <a:lnTo>
                    <a:pt x="2055" y="1078"/>
                  </a:lnTo>
                  <a:lnTo>
                    <a:pt x="2076" y="1099"/>
                  </a:lnTo>
                  <a:lnTo>
                    <a:pt x="2055" y="1289"/>
                  </a:lnTo>
                  <a:lnTo>
                    <a:pt x="2076" y="1289"/>
                  </a:lnTo>
                  <a:lnTo>
                    <a:pt x="2080" y="1266"/>
                  </a:lnTo>
                  <a:lnTo>
                    <a:pt x="2089" y="1238"/>
                  </a:lnTo>
                  <a:lnTo>
                    <a:pt x="2148" y="1112"/>
                  </a:lnTo>
                  <a:lnTo>
                    <a:pt x="2171" y="1070"/>
                  </a:lnTo>
                  <a:lnTo>
                    <a:pt x="2187" y="1078"/>
                  </a:lnTo>
                  <a:lnTo>
                    <a:pt x="2187" y="1099"/>
                  </a:lnTo>
                  <a:lnTo>
                    <a:pt x="2215" y="1099"/>
                  </a:lnTo>
                  <a:lnTo>
                    <a:pt x="2259" y="990"/>
                  </a:lnTo>
                  <a:lnTo>
                    <a:pt x="2288" y="1027"/>
                  </a:lnTo>
                  <a:lnTo>
                    <a:pt x="2456" y="684"/>
                  </a:lnTo>
                  <a:lnTo>
                    <a:pt x="2478" y="771"/>
                  </a:lnTo>
                  <a:lnTo>
                    <a:pt x="2499" y="757"/>
                  </a:lnTo>
                  <a:lnTo>
                    <a:pt x="2624" y="305"/>
                  </a:lnTo>
                  <a:lnTo>
                    <a:pt x="2645" y="320"/>
                  </a:lnTo>
                  <a:lnTo>
                    <a:pt x="2645" y="328"/>
                  </a:lnTo>
                  <a:lnTo>
                    <a:pt x="2681" y="328"/>
                  </a:lnTo>
                  <a:lnTo>
                    <a:pt x="2710" y="145"/>
                  </a:lnTo>
                  <a:lnTo>
                    <a:pt x="2716" y="146"/>
                  </a:lnTo>
                  <a:lnTo>
                    <a:pt x="2720" y="150"/>
                  </a:lnTo>
                  <a:lnTo>
                    <a:pt x="2725" y="154"/>
                  </a:lnTo>
                  <a:lnTo>
                    <a:pt x="2729" y="161"/>
                  </a:lnTo>
                  <a:lnTo>
                    <a:pt x="2747" y="203"/>
                  </a:lnTo>
                  <a:close/>
                </a:path>
              </a:pathLst>
            </a:custGeom>
            <a:solidFill>
              <a:srgbClr val="DB9C6C"/>
            </a:solidFill>
            <a:ln w="9525">
              <a:noFill/>
              <a:round/>
              <a:headEnd/>
              <a:tailEnd/>
            </a:ln>
          </p:spPr>
          <p:txBody>
            <a:bodyPr>
              <a:prstTxWarp prst="textNoShape">
                <a:avLst/>
              </a:prstTxWarp>
            </a:bodyPr>
            <a:lstStyle/>
            <a:p>
              <a:endParaRPr lang="en-US"/>
            </a:p>
          </p:txBody>
        </p:sp>
        <p:sp>
          <p:nvSpPr>
            <p:cNvPr id="51456" name="Freeform 716"/>
            <p:cNvSpPr>
              <a:spLocks noChangeAspect="1"/>
            </p:cNvSpPr>
            <p:nvPr/>
          </p:nvSpPr>
          <p:spPr bwMode="auto">
            <a:xfrm>
              <a:off x="1470" y="3018"/>
              <a:ext cx="287" cy="312"/>
            </a:xfrm>
            <a:custGeom>
              <a:avLst/>
              <a:gdLst>
                <a:gd name="T0" fmla="*/ 2257 w 2294"/>
                <a:gd name="T1" fmla="*/ 476 h 2498"/>
                <a:gd name="T2" fmla="*/ 2140 w 2294"/>
                <a:gd name="T3" fmla="*/ 797 h 2498"/>
                <a:gd name="T4" fmla="*/ 1991 w 2294"/>
                <a:gd name="T5" fmla="*/ 936 h 2498"/>
                <a:gd name="T6" fmla="*/ 1814 w 2294"/>
                <a:gd name="T7" fmla="*/ 976 h 2498"/>
                <a:gd name="T8" fmla="*/ 1793 w 2294"/>
                <a:gd name="T9" fmla="*/ 1026 h 2498"/>
                <a:gd name="T10" fmla="*/ 1750 w 2294"/>
                <a:gd name="T11" fmla="*/ 1042 h 2498"/>
                <a:gd name="T12" fmla="*/ 1555 w 2294"/>
                <a:gd name="T13" fmla="*/ 1186 h 2498"/>
                <a:gd name="T14" fmla="*/ 1428 w 2294"/>
                <a:gd name="T15" fmla="*/ 1296 h 2498"/>
                <a:gd name="T16" fmla="*/ 1381 w 2294"/>
                <a:gd name="T17" fmla="*/ 1319 h 2498"/>
                <a:gd name="T18" fmla="*/ 1362 w 2294"/>
                <a:gd name="T19" fmla="*/ 1486 h 2498"/>
                <a:gd name="T20" fmla="*/ 1210 w 2294"/>
                <a:gd name="T21" fmla="*/ 1621 h 2498"/>
                <a:gd name="T22" fmla="*/ 1179 w 2294"/>
                <a:gd name="T23" fmla="*/ 1644 h 2498"/>
                <a:gd name="T24" fmla="*/ 1148 w 2294"/>
                <a:gd name="T25" fmla="*/ 1766 h 2498"/>
                <a:gd name="T26" fmla="*/ 1112 w 2294"/>
                <a:gd name="T27" fmla="*/ 1811 h 2498"/>
                <a:gd name="T28" fmla="*/ 784 w 2294"/>
                <a:gd name="T29" fmla="*/ 1985 h 2498"/>
                <a:gd name="T30" fmla="*/ 687 w 2294"/>
                <a:gd name="T31" fmla="*/ 2036 h 2498"/>
                <a:gd name="T32" fmla="*/ 597 w 2294"/>
                <a:gd name="T33" fmla="*/ 2152 h 2498"/>
                <a:gd name="T34" fmla="*/ 504 w 2294"/>
                <a:gd name="T35" fmla="*/ 2245 h 2498"/>
                <a:gd name="T36" fmla="*/ 438 w 2294"/>
                <a:gd name="T37" fmla="*/ 2258 h 2498"/>
                <a:gd name="T38" fmla="*/ 248 w 2294"/>
                <a:gd name="T39" fmla="*/ 2234 h 2498"/>
                <a:gd name="T40" fmla="*/ 211 w 2294"/>
                <a:gd name="T41" fmla="*/ 2286 h 2498"/>
                <a:gd name="T42" fmla="*/ 199 w 2294"/>
                <a:gd name="T43" fmla="*/ 2390 h 2498"/>
                <a:gd name="T44" fmla="*/ 151 w 2294"/>
                <a:gd name="T45" fmla="*/ 2425 h 2498"/>
                <a:gd name="T46" fmla="*/ 146 w 2294"/>
                <a:gd name="T47" fmla="*/ 2448 h 2498"/>
                <a:gd name="T48" fmla="*/ 146 w 2294"/>
                <a:gd name="T49" fmla="*/ 2360 h 2498"/>
                <a:gd name="T50" fmla="*/ 50 w 2294"/>
                <a:gd name="T51" fmla="*/ 2432 h 2498"/>
                <a:gd name="T52" fmla="*/ 58 w 2294"/>
                <a:gd name="T53" fmla="*/ 2396 h 2498"/>
                <a:gd name="T54" fmla="*/ 29 w 2294"/>
                <a:gd name="T55" fmla="*/ 2403 h 2498"/>
                <a:gd name="T56" fmla="*/ 50 w 2294"/>
                <a:gd name="T57" fmla="*/ 2338 h 2498"/>
                <a:gd name="T58" fmla="*/ 95 w 2294"/>
                <a:gd name="T59" fmla="*/ 2331 h 2498"/>
                <a:gd name="T60" fmla="*/ 152 w 2294"/>
                <a:gd name="T61" fmla="*/ 2185 h 2498"/>
                <a:gd name="T62" fmla="*/ 218 w 2294"/>
                <a:gd name="T63" fmla="*/ 2214 h 2498"/>
                <a:gd name="T64" fmla="*/ 416 w 2294"/>
                <a:gd name="T65" fmla="*/ 2192 h 2498"/>
                <a:gd name="T66" fmla="*/ 607 w 2294"/>
                <a:gd name="T67" fmla="*/ 2083 h 2498"/>
                <a:gd name="T68" fmla="*/ 840 w 2294"/>
                <a:gd name="T69" fmla="*/ 1862 h 2498"/>
                <a:gd name="T70" fmla="*/ 982 w 2294"/>
                <a:gd name="T71" fmla="*/ 1775 h 2498"/>
                <a:gd name="T72" fmla="*/ 1044 w 2294"/>
                <a:gd name="T73" fmla="*/ 1674 h 2498"/>
                <a:gd name="T74" fmla="*/ 1134 w 2294"/>
                <a:gd name="T75" fmla="*/ 1468 h 2498"/>
                <a:gd name="T76" fmla="*/ 1218 w 2294"/>
                <a:gd name="T77" fmla="*/ 1257 h 2498"/>
                <a:gd name="T78" fmla="*/ 1288 w 2294"/>
                <a:gd name="T79" fmla="*/ 1049 h 2498"/>
                <a:gd name="T80" fmla="*/ 1457 w 2294"/>
                <a:gd name="T81" fmla="*/ 922 h 2498"/>
                <a:gd name="T82" fmla="*/ 1875 w 2294"/>
                <a:gd name="T83" fmla="*/ 773 h 2498"/>
                <a:gd name="T84" fmla="*/ 1988 w 2294"/>
                <a:gd name="T85" fmla="*/ 656 h 2498"/>
                <a:gd name="T86" fmla="*/ 2202 w 2294"/>
                <a:gd name="T87" fmla="*/ 341 h 2498"/>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2294"/>
                <a:gd name="T133" fmla="*/ 0 h 2498"/>
                <a:gd name="T134" fmla="*/ 2294 w 2294"/>
                <a:gd name="T135" fmla="*/ 2498 h 2498"/>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2294" h="2498">
                  <a:moveTo>
                    <a:pt x="2294" y="0"/>
                  </a:moveTo>
                  <a:lnTo>
                    <a:pt x="2284" y="271"/>
                  </a:lnTo>
                  <a:lnTo>
                    <a:pt x="2257" y="476"/>
                  </a:lnTo>
                  <a:lnTo>
                    <a:pt x="2219" y="630"/>
                  </a:lnTo>
                  <a:lnTo>
                    <a:pt x="2175" y="735"/>
                  </a:lnTo>
                  <a:lnTo>
                    <a:pt x="2140" y="797"/>
                  </a:lnTo>
                  <a:lnTo>
                    <a:pt x="2097" y="853"/>
                  </a:lnTo>
                  <a:lnTo>
                    <a:pt x="2047" y="899"/>
                  </a:lnTo>
                  <a:lnTo>
                    <a:pt x="1991" y="936"/>
                  </a:lnTo>
                  <a:lnTo>
                    <a:pt x="1926" y="962"/>
                  </a:lnTo>
                  <a:lnTo>
                    <a:pt x="1854" y="974"/>
                  </a:lnTo>
                  <a:lnTo>
                    <a:pt x="1814" y="976"/>
                  </a:lnTo>
                  <a:lnTo>
                    <a:pt x="1810" y="998"/>
                  </a:lnTo>
                  <a:lnTo>
                    <a:pt x="1804" y="1014"/>
                  </a:lnTo>
                  <a:lnTo>
                    <a:pt x="1793" y="1026"/>
                  </a:lnTo>
                  <a:lnTo>
                    <a:pt x="1787" y="1030"/>
                  </a:lnTo>
                  <a:lnTo>
                    <a:pt x="1769" y="1038"/>
                  </a:lnTo>
                  <a:lnTo>
                    <a:pt x="1750" y="1042"/>
                  </a:lnTo>
                  <a:lnTo>
                    <a:pt x="1748" y="1042"/>
                  </a:lnTo>
                  <a:lnTo>
                    <a:pt x="1748" y="1070"/>
                  </a:lnTo>
                  <a:lnTo>
                    <a:pt x="1555" y="1186"/>
                  </a:lnTo>
                  <a:lnTo>
                    <a:pt x="1473" y="1246"/>
                  </a:lnTo>
                  <a:lnTo>
                    <a:pt x="1441" y="1279"/>
                  </a:lnTo>
                  <a:lnTo>
                    <a:pt x="1428" y="1296"/>
                  </a:lnTo>
                  <a:lnTo>
                    <a:pt x="1398" y="1296"/>
                  </a:lnTo>
                  <a:lnTo>
                    <a:pt x="1387" y="1311"/>
                  </a:lnTo>
                  <a:lnTo>
                    <a:pt x="1381" y="1319"/>
                  </a:lnTo>
                  <a:lnTo>
                    <a:pt x="1371" y="1354"/>
                  </a:lnTo>
                  <a:lnTo>
                    <a:pt x="1363" y="1408"/>
                  </a:lnTo>
                  <a:lnTo>
                    <a:pt x="1362" y="1486"/>
                  </a:lnTo>
                  <a:lnTo>
                    <a:pt x="1356" y="1487"/>
                  </a:lnTo>
                  <a:lnTo>
                    <a:pt x="1336" y="1501"/>
                  </a:lnTo>
                  <a:lnTo>
                    <a:pt x="1210" y="1621"/>
                  </a:lnTo>
                  <a:lnTo>
                    <a:pt x="1199" y="1632"/>
                  </a:lnTo>
                  <a:lnTo>
                    <a:pt x="1188" y="1640"/>
                  </a:lnTo>
                  <a:lnTo>
                    <a:pt x="1179" y="1644"/>
                  </a:lnTo>
                  <a:lnTo>
                    <a:pt x="1172" y="1646"/>
                  </a:lnTo>
                  <a:lnTo>
                    <a:pt x="1170" y="1681"/>
                  </a:lnTo>
                  <a:lnTo>
                    <a:pt x="1148" y="1766"/>
                  </a:lnTo>
                  <a:lnTo>
                    <a:pt x="1143" y="1806"/>
                  </a:lnTo>
                  <a:lnTo>
                    <a:pt x="1133" y="1806"/>
                  </a:lnTo>
                  <a:lnTo>
                    <a:pt x="1112" y="1811"/>
                  </a:lnTo>
                  <a:lnTo>
                    <a:pt x="1052" y="1837"/>
                  </a:lnTo>
                  <a:lnTo>
                    <a:pt x="847" y="1957"/>
                  </a:lnTo>
                  <a:lnTo>
                    <a:pt x="784" y="1985"/>
                  </a:lnTo>
                  <a:lnTo>
                    <a:pt x="737" y="1999"/>
                  </a:lnTo>
                  <a:lnTo>
                    <a:pt x="692" y="2003"/>
                  </a:lnTo>
                  <a:lnTo>
                    <a:pt x="687" y="2036"/>
                  </a:lnTo>
                  <a:lnTo>
                    <a:pt x="680" y="2057"/>
                  </a:lnTo>
                  <a:lnTo>
                    <a:pt x="647" y="2104"/>
                  </a:lnTo>
                  <a:lnTo>
                    <a:pt x="597" y="2152"/>
                  </a:lnTo>
                  <a:lnTo>
                    <a:pt x="532" y="2208"/>
                  </a:lnTo>
                  <a:lnTo>
                    <a:pt x="511" y="2233"/>
                  </a:lnTo>
                  <a:lnTo>
                    <a:pt x="504" y="2245"/>
                  </a:lnTo>
                  <a:lnTo>
                    <a:pt x="503" y="2252"/>
                  </a:lnTo>
                  <a:lnTo>
                    <a:pt x="503" y="2258"/>
                  </a:lnTo>
                  <a:lnTo>
                    <a:pt x="438" y="2258"/>
                  </a:lnTo>
                  <a:lnTo>
                    <a:pt x="304" y="2249"/>
                  </a:lnTo>
                  <a:lnTo>
                    <a:pt x="259" y="2239"/>
                  </a:lnTo>
                  <a:lnTo>
                    <a:pt x="248" y="2234"/>
                  </a:lnTo>
                  <a:lnTo>
                    <a:pt x="240" y="2229"/>
                  </a:lnTo>
                  <a:lnTo>
                    <a:pt x="240" y="2286"/>
                  </a:lnTo>
                  <a:lnTo>
                    <a:pt x="211" y="2286"/>
                  </a:lnTo>
                  <a:lnTo>
                    <a:pt x="211" y="2389"/>
                  </a:lnTo>
                  <a:lnTo>
                    <a:pt x="206" y="2389"/>
                  </a:lnTo>
                  <a:lnTo>
                    <a:pt x="199" y="2390"/>
                  </a:lnTo>
                  <a:lnTo>
                    <a:pt x="177" y="2400"/>
                  </a:lnTo>
                  <a:lnTo>
                    <a:pt x="158" y="2415"/>
                  </a:lnTo>
                  <a:lnTo>
                    <a:pt x="151" y="2425"/>
                  </a:lnTo>
                  <a:lnTo>
                    <a:pt x="147" y="2436"/>
                  </a:lnTo>
                  <a:lnTo>
                    <a:pt x="146" y="2442"/>
                  </a:lnTo>
                  <a:lnTo>
                    <a:pt x="146" y="2448"/>
                  </a:lnTo>
                  <a:lnTo>
                    <a:pt x="101" y="2498"/>
                  </a:lnTo>
                  <a:lnTo>
                    <a:pt x="129" y="2410"/>
                  </a:lnTo>
                  <a:lnTo>
                    <a:pt x="146" y="2360"/>
                  </a:lnTo>
                  <a:lnTo>
                    <a:pt x="130" y="2360"/>
                  </a:lnTo>
                  <a:lnTo>
                    <a:pt x="72" y="2476"/>
                  </a:lnTo>
                  <a:lnTo>
                    <a:pt x="50" y="2432"/>
                  </a:lnTo>
                  <a:lnTo>
                    <a:pt x="80" y="2403"/>
                  </a:lnTo>
                  <a:lnTo>
                    <a:pt x="80" y="2396"/>
                  </a:lnTo>
                  <a:lnTo>
                    <a:pt x="58" y="2396"/>
                  </a:lnTo>
                  <a:lnTo>
                    <a:pt x="29" y="2454"/>
                  </a:lnTo>
                  <a:lnTo>
                    <a:pt x="7" y="2432"/>
                  </a:lnTo>
                  <a:lnTo>
                    <a:pt x="29" y="2403"/>
                  </a:lnTo>
                  <a:lnTo>
                    <a:pt x="0" y="2403"/>
                  </a:lnTo>
                  <a:lnTo>
                    <a:pt x="29" y="2316"/>
                  </a:lnTo>
                  <a:lnTo>
                    <a:pt x="50" y="2338"/>
                  </a:lnTo>
                  <a:lnTo>
                    <a:pt x="80" y="2309"/>
                  </a:lnTo>
                  <a:lnTo>
                    <a:pt x="95" y="2316"/>
                  </a:lnTo>
                  <a:lnTo>
                    <a:pt x="95" y="2331"/>
                  </a:lnTo>
                  <a:lnTo>
                    <a:pt x="101" y="2316"/>
                  </a:lnTo>
                  <a:lnTo>
                    <a:pt x="80" y="2309"/>
                  </a:lnTo>
                  <a:lnTo>
                    <a:pt x="152" y="2185"/>
                  </a:lnTo>
                  <a:lnTo>
                    <a:pt x="175" y="2206"/>
                  </a:lnTo>
                  <a:lnTo>
                    <a:pt x="167" y="2301"/>
                  </a:lnTo>
                  <a:lnTo>
                    <a:pt x="218" y="2214"/>
                  </a:lnTo>
                  <a:lnTo>
                    <a:pt x="243" y="2214"/>
                  </a:lnTo>
                  <a:lnTo>
                    <a:pt x="356" y="2204"/>
                  </a:lnTo>
                  <a:lnTo>
                    <a:pt x="416" y="2192"/>
                  </a:lnTo>
                  <a:lnTo>
                    <a:pt x="487" y="2166"/>
                  </a:lnTo>
                  <a:lnTo>
                    <a:pt x="535" y="2141"/>
                  </a:lnTo>
                  <a:lnTo>
                    <a:pt x="607" y="2083"/>
                  </a:lnTo>
                  <a:lnTo>
                    <a:pt x="672" y="2006"/>
                  </a:lnTo>
                  <a:lnTo>
                    <a:pt x="743" y="1886"/>
                  </a:lnTo>
                  <a:lnTo>
                    <a:pt x="840" y="1862"/>
                  </a:lnTo>
                  <a:lnTo>
                    <a:pt x="897" y="1837"/>
                  </a:lnTo>
                  <a:lnTo>
                    <a:pt x="949" y="1804"/>
                  </a:lnTo>
                  <a:lnTo>
                    <a:pt x="982" y="1775"/>
                  </a:lnTo>
                  <a:lnTo>
                    <a:pt x="1010" y="1741"/>
                  </a:lnTo>
                  <a:lnTo>
                    <a:pt x="1032" y="1703"/>
                  </a:lnTo>
                  <a:lnTo>
                    <a:pt x="1044" y="1674"/>
                  </a:lnTo>
                  <a:lnTo>
                    <a:pt x="1060" y="1612"/>
                  </a:lnTo>
                  <a:lnTo>
                    <a:pt x="1063" y="1558"/>
                  </a:lnTo>
                  <a:lnTo>
                    <a:pt x="1134" y="1468"/>
                  </a:lnTo>
                  <a:lnTo>
                    <a:pt x="1174" y="1402"/>
                  </a:lnTo>
                  <a:lnTo>
                    <a:pt x="1202" y="1333"/>
                  </a:lnTo>
                  <a:lnTo>
                    <a:pt x="1218" y="1257"/>
                  </a:lnTo>
                  <a:lnTo>
                    <a:pt x="1223" y="1173"/>
                  </a:lnTo>
                  <a:lnTo>
                    <a:pt x="1252" y="1105"/>
                  </a:lnTo>
                  <a:lnTo>
                    <a:pt x="1288" y="1049"/>
                  </a:lnTo>
                  <a:lnTo>
                    <a:pt x="1330" y="1003"/>
                  </a:lnTo>
                  <a:lnTo>
                    <a:pt x="1378" y="965"/>
                  </a:lnTo>
                  <a:lnTo>
                    <a:pt x="1457" y="922"/>
                  </a:lnTo>
                  <a:lnTo>
                    <a:pt x="1600" y="870"/>
                  </a:lnTo>
                  <a:lnTo>
                    <a:pt x="1799" y="809"/>
                  </a:lnTo>
                  <a:lnTo>
                    <a:pt x="1875" y="773"/>
                  </a:lnTo>
                  <a:lnTo>
                    <a:pt x="1919" y="741"/>
                  </a:lnTo>
                  <a:lnTo>
                    <a:pt x="1957" y="703"/>
                  </a:lnTo>
                  <a:lnTo>
                    <a:pt x="1988" y="656"/>
                  </a:lnTo>
                  <a:lnTo>
                    <a:pt x="2076" y="557"/>
                  </a:lnTo>
                  <a:lnTo>
                    <a:pt x="2143" y="460"/>
                  </a:lnTo>
                  <a:lnTo>
                    <a:pt x="2202" y="341"/>
                  </a:lnTo>
                  <a:lnTo>
                    <a:pt x="2255" y="177"/>
                  </a:lnTo>
                  <a:lnTo>
                    <a:pt x="2294" y="0"/>
                  </a:lnTo>
                  <a:close/>
                </a:path>
              </a:pathLst>
            </a:custGeom>
            <a:solidFill>
              <a:srgbClr val="DB9C6C"/>
            </a:solidFill>
            <a:ln w="9525">
              <a:noFill/>
              <a:round/>
              <a:headEnd/>
              <a:tailEnd/>
            </a:ln>
          </p:spPr>
          <p:txBody>
            <a:bodyPr>
              <a:prstTxWarp prst="textNoShape">
                <a:avLst/>
              </a:prstTxWarp>
            </a:bodyPr>
            <a:lstStyle/>
            <a:p>
              <a:endParaRPr lang="en-US"/>
            </a:p>
          </p:txBody>
        </p:sp>
        <p:sp>
          <p:nvSpPr>
            <p:cNvPr id="51457" name="Freeform 717"/>
            <p:cNvSpPr>
              <a:spLocks noChangeAspect="1"/>
            </p:cNvSpPr>
            <p:nvPr/>
          </p:nvSpPr>
          <p:spPr bwMode="auto">
            <a:xfrm>
              <a:off x="2035" y="3280"/>
              <a:ext cx="36" cy="74"/>
            </a:xfrm>
            <a:custGeom>
              <a:avLst/>
              <a:gdLst>
                <a:gd name="T0" fmla="*/ 291 w 291"/>
                <a:gd name="T1" fmla="*/ 0 h 597"/>
                <a:gd name="T2" fmla="*/ 278 w 291"/>
                <a:gd name="T3" fmla="*/ 0 h 597"/>
                <a:gd name="T4" fmla="*/ 269 w 291"/>
                <a:gd name="T5" fmla="*/ 0 h 597"/>
                <a:gd name="T6" fmla="*/ 262 w 291"/>
                <a:gd name="T7" fmla="*/ 14 h 597"/>
                <a:gd name="T8" fmla="*/ 227 w 291"/>
                <a:gd name="T9" fmla="*/ 58 h 597"/>
                <a:gd name="T10" fmla="*/ 42 w 291"/>
                <a:gd name="T11" fmla="*/ 228 h 597"/>
                <a:gd name="T12" fmla="*/ 14 w 291"/>
                <a:gd name="T13" fmla="*/ 255 h 597"/>
                <a:gd name="T14" fmla="*/ 8 w 291"/>
                <a:gd name="T15" fmla="*/ 467 h 597"/>
                <a:gd name="T16" fmla="*/ 0 w 291"/>
                <a:gd name="T17" fmla="*/ 597 h 597"/>
                <a:gd name="T18" fmla="*/ 116 w 291"/>
                <a:gd name="T19" fmla="*/ 421 h 597"/>
                <a:gd name="T20" fmla="*/ 167 w 291"/>
                <a:gd name="T21" fmla="*/ 314 h 597"/>
                <a:gd name="T22" fmla="*/ 152 w 291"/>
                <a:gd name="T23" fmla="*/ 306 h 597"/>
                <a:gd name="T24" fmla="*/ 109 w 291"/>
                <a:gd name="T25" fmla="*/ 357 h 597"/>
                <a:gd name="T26" fmla="*/ 113 w 291"/>
                <a:gd name="T27" fmla="*/ 324 h 597"/>
                <a:gd name="T28" fmla="*/ 135 w 291"/>
                <a:gd name="T29" fmla="*/ 264 h 597"/>
                <a:gd name="T30" fmla="*/ 229 w 291"/>
                <a:gd name="T31" fmla="*/ 97 h 597"/>
                <a:gd name="T32" fmla="*/ 291 w 291"/>
                <a:gd name="T33" fmla="*/ 0 h 59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91"/>
                <a:gd name="T52" fmla="*/ 0 h 597"/>
                <a:gd name="T53" fmla="*/ 291 w 291"/>
                <a:gd name="T54" fmla="*/ 597 h 59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91" h="597">
                  <a:moveTo>
                    <a:pt x="291" y="0"/>
                  </a:moveTo>
                  <a:lnTo>
                    <a:pt x="278" y="0"/>
                  </a:lnTo>
                  <a:lnTo>
                    <a:pt x="269" y="0"/>
                  </a:lnTo>
                  <a:lnTo>
                    <a:pt x="262" y="14"/>
                  </a:lnTo>
                  <a:lnTo>
                    <a:pt x="227" y="58"/>
                  </a:lnTo>
                  <a:lnTo>
                    <a:pt x="42" y="228"/>
                  </a:lnTo>
                  <a:lnTo>
                    <a:pt x="14" y="255"/>
                  </a:lnTo>
                  <a:lnTo>
                    <a:pt x="8" y="467"/>
                  </a:lnTo>
                  <a:lnTo>
                    <a:pt x="0" y="597"/>
                  </a:lnTo>
                  <a:lnTo>
                    <a:pt x="116" y="421"/>
                  </a:lnTo>
                  <a:lnTo>
                    <a:pt x="167" y="314"/>
                  </a:lnTo>
                  <a:lnTo>
                    <a:pt x="152" y="306"/>
                  </a:lnTo>
                  <a:lnTo>
                    <a:pt x="109" y="357"/>
                  </a:lnTo>
                  <a:lnTo>
                    <a:pt x="113" y="324"/>
                  </a:lnTo>
                  <a:lnTo>
                    <a:pt x="135" y="264"/>
                  </a:lnTo>
                  <a:lnTo>
                    <a:pt x="229" y="97"/>
                  </a:lnTo>
                  <a:lnTo>
                    <a:pt x="291" y="0"/>
                  </a:lnTo>
                  <a:close/>
                </a:path>
              </a:pathLst>
            </a:custGeom>
            <a:solidFill>
              <a:srgbClr val="DB9C6C"/>
            </a:solidFill>
            <a:ln w="9525">
              <a:noFill/>
              <a:round/>
              <a:headEnd/>
              <a:tailEnd/>
            </a:ln>
          </p:spPr>
          <p:txBody>
            <a:bodyPr>
              <a:prstTxWarp prst="textNoShape">
                <a:avLst/>
              </a:prstTxWarp>
            </a:bodyPr>
            <a:lstStyle/>
            <a:p>
              <a:endParaRPr lang="en-US"/>
            </a:p>
          </p:txBody>
        </p:sp>
        <p:sp>
          <p:nvSpPr>
            <p:cNvPr id="51458" name="Freeform 718"/>
            <p:cNvSpPr>
              <a:spLocks noChangeAspect="1"/>
            </p:cNvSpPr>
            <p:nvPr/>
          </p:nvSpPr>
          <p:spPr bwMode="auto">
            <a:xfrm>
              <a:off x="2073" y="3024"/>
              <a:ext cx="58" cy="271"/>
            </a:xfrm>
            <a:custGeom>
              <a:avLst/>
              <a:gdLst>
                <a:gd name="T0" fmla="*/ 109 w 459"/>
                <a:gd name="T1" fmla="*/ 95 h 2170"/>
                <a:gd name="T2" fmla="*/ 173 w 459"/>
                <a:gd name="T3" fmla="*/ 629 h 2170"/>
                <a:gd name="T4" fmla="*/ 188 w 459"/>
                <a:gd name="T5" fmla="*/ 912 h 2170"/>
                <a:gd name="T6" fmla="*/ 189 w 459"/>
                <a:gd name="T7" fmla="*/ 1019 h 2170"/>
                <a:gd name="T8" fmla="*/ 194 w 459"/>
                <a:gd name="T9" fmla="*/ 1022 h 2170"/>
                <a:gd name="T10" fmla="*/ 200 w 459"/>
                <a:gd name="T11" fmla="*/ 1028 h 2170"/>
                <a:gd name="T12" fmla="*/ 204 w 459"/>
                <a:gd name="T13" fmla="*/ 1038 h 2170"/>
                <a:gd name="T14" fmla="*/ 211 w 459"/>
                <a:gd name="T15" fmla="*/ 1068 h 2170"/>
                <a:gd name="T16" fmla="*/ 218 w 459"/>
                <a:gd name="T17" fmla="*/ 1193 h 2170"/>
                <a:gd name="T18" fmla="*/ 199 w 459"/>
                <a:gd name="T19" fmla="*/ 1539 h 2170"/>
                <a:gd name="T20" fmla="*/ 169 w 459"/>
                <a:gd name="T21" fmla="*/ 1786 h 2170"/>
                <a:gd name="T22" fmla="*/ 163 w 459"/>
                <a:gd name="T23" fmla="*/ 1813 h 2170"/>
                <a:gd name="T24" fmla="*/ 160 w 459"/>
                <a:gd name="T25" fmla="*/ 1821 h 2170"/>
                <a:gd name="T26" fmla="*/ 123 w 459"/>
                <a:gd name="T27" fmla="*/ 1821 h 2170"/>
                <a:gd name="T28" fmla="*/ 107 w 459"/>
                <a:gd name="T29" fmla="*/ 1851 h 2170"/>
                <a:gd name="T30" fmla="*/ 59 w 459"/>
                <a:gd name="T31" fmla="*/ 1973 h 2170"/>
                <a:gd name="T32" fmla="*/ 14 w 459"/>
                <a:gd name="T33" fmla="*/ 2046 h 2170"/>
                <a:gd name="T34" fmla="*/ 29 w 459"/>
                <a:gd name="T35" fmla="*/ 2061 h 2170"/>
                <a:gd name="T36" fmla="*/ 12 w 459"/>
                <a:gd name="T37" fmla="*/ 2112 h 2170"/>
                <a:gd name="T38" fmla="*/ 7 w 459"/>
                <a:gd name="T39" fmla="*/ 2125 h 2170"/>
                <a:gd name="T40" fmla="*/ 1 w 459"/>
                <a:gd name="T41" fmla="*/ 2152 h 2170"/>
                <a:gd name="T42" fmla="*/ 0 w 459"/>
                <a:gd name="T43" fmla="*/ 2163 h 2170"/>
                <a:gd name="T44" fmla="*/ 7 w 459"/>
                <a:gd name="T45" fmla="*/ 2170 h 2170"/>
                <a:gd name="T46" fmla="*/ 131 w 459"/>
                <a:gd name="T47" fmla="*/ 1974 h 2170"/>
                <a:gd name="T48" fmla="*/ 109 w 459"/>
                <a:gd name="T49" fmla="*/ 1952 h 2170"/>
                <a:gd name="T50" fmla="*/ 202 w 459"/>
                <a:gd name="T51" fmla="*/ 1800 h 2170"/>
                <a:gd name="T52" fmla="*/ 271 w 459"/>
                <a:gd name="T53" fmla="*/ 1647 h 2170"/>
                <a:gd name="T54" fmla="*/ 335 w 459"/>
                <a:gd name="T55" fmla="*/ 1450 h 2170"/>
                <a:gd name="T56" fmla="*/ 342 w 459"/>
                <a:gd name="T57" fmla="*/ 1456 h 2170"/>
                <a:gd name="T58" fmla="*/ 357 w 459"/>
                <a:gd name="T59" fmla="*/ 1456 h 2170"/>
                <a:gd name="T60" fmla="*/ 386 w 459"/>
                <a:gd name="T61" fmla="*/ 962 h 2170"/>
                <a:gd name="T62" fmla="*/ 408 w 459"/>
                <a:gd name="T63" fmla="*/ 1019 h 2170"/>
                <a:gd name="T64" fmla="*/ 415 w 459"/>
                <a:gd name="T65" fmla="*/ 867 h 2170"/>
                <a:gd name="T66" fmla="*/ 459 w 459"/>
                <a:gd name="T67" fmla="*/ 859 h 2170"/>
                <a:gd name="T68" fmla="*/ 408 w 459"/>
                <a:gd name="T69" fmla="*/ 677 h 2170"/>
                <a:gd name="T70" fmla="*/ 422 w 459"/>
                <a:gd name="T71" fmla="*/ 772 h 2170"/>
                <a:gd name="T72" fmla="*/ 424 w 459"/>
                <a:gd name="T73" fmla="*/ 790 h 2170"/>
                <a:gd name="T74" fmla="*/ 421 w 459"/>
                <a:gd name="T75" fmla="*/ 805 h 2170"/>
                <a:gd name="T76" fmla="*/ 418 w 459"/>
                <a:gd name="T77" fmla="*/ 812 h 2170"/>
                <a:gd name="T78" fmla="*/ 415 w 459"/>
                <a:gd name="T79" fmla="*/ 816 h 2170"/>
                <a:gd name="T80" fmla="*/ 361 w 459"/>
                <a:gd name="T81" fmla="*/ 592 h 2170"/>
                <a:gd name="T82" fmla="*/ 338 w 459"/>
                <a:gd name="T83" fmla="*/ 502 h 2170"/>
                <a:gd name="T84" fmla="*/ 335 w 459"/>
                <a:gd name="T85" fmla="*/ 495 h 2170"/>
                <a:gd name="T86" fmla="*/ 350 w 459"/>
                <a:gd name="T87" fmla="*/ 733 h 2170"/>
                <a:gd name="T88" fmla="*/ 348 w 459"/>
                <a:gd name="T89" fmla="*/ 828 h 2170"/>
                <a:gd name="T90" fmla="*/ 268 w 459"/>
                <a:gd name="T91" fmla="*/ 421 h 2170"/>
                <a:gd name="T92" fmla="*/ 183 w 459"/>
                <a:gd name="T93" fmla="*/ 102 h 2170"/>
                <a:gd name="T94" fmla="*/ 157 w 459"/>
                <a:gd name="T95" fmla="*/ 36 h 2170"/>
                <a:gd name="T96" fmla="*/ 148 w 459"/>
                <a:gd name="T97" fmla="*/ 20 h 2170"/>
                <a:gd name="T98" fmla="*/ 139 w 459"/>
                <a:gd name="T99" fmla="*/ 9 h 2170"/>
                <a:gd name="T100" fmla="*/ 131 w 459"/>
                <a:gd name="T101" fmla="*/ 2 h 2170"/>
                <a:gd name="T102" fmla="*/ 123 w 459"/>
                <a:gd name="T103" fmla="*/ 0 h 2170"/>
                <a:gd name="T104" fmla="*/ 109 w 459"/>
                <a:gd name="T105" fmla="*/ 95 h 217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459"/>
                <a:gd name="T160" fmla="*/ 0 h 2170"/>
                <a:gd name="T161" fmla="*/ 459 w 459"/>
                <a:gd name="T162" fmla="*/ 2170 h 2170"/>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459" h="2170">
                  <a:moveTo>
                    <a:pt x="109" y="95"/>
                  </a:moveTo>
                  <a:lnTo>
                    <a:pt x="173" y="629"/>
                  </a:lnTo>
                  <a:lnTo>
                    <a:pt x="188" y="912"/>
                  </a:lnTo>
                  <a:lnTo>
                    <a:pt x="189" y="1019"/>
                  </a:lnTo>
                  <a:lnTo>
                    <a:pt x="194" y="1022"/>
                  </a:lnTo>
                  <a:lnTo>
                    <a:pt x="200" y="1028"/>
                  </a:lnTo>
                  <a:lnTo>
                    <a:pt x="204" y="1038"/>
                  </a:lnTo>
                  <a:lnTo>
                    <a:pt x="211" y="1068"/>
                  </a:lnTo>
                  <a:lnTo>
                    <a:pt x="218" y="1193"/>
                  </a:lnTo>
                  <a:lnTo>
                    <a:pt x="199" y="1539"/>
                  </a:lnTo>
                  <a:lnTo>
                    <a:pt x="169" y="1786"/>
                  </a:lnTo>
                  <a:lnTo>
                    <a:pt x="163" y="1813"/>
                  </a:lnTo>
                  <a:lnTo>
                    <a:pt x="160" y="1821"/>
                  </a:lnTo>
                  <a:lnTo>
                    <a:pt x="123" y="1821"/>
                  </a:lnTo>
                  <a:lnTo>
                    <a:pt x="107" y="1851"/>
                  </a:lnTo>
                  <a:lnTo>
                    <a:pt x="59" y="1973"/>
                  </a:lnTo>
                  <a:lnTo>
                    <a:pt x="14" y="2046"/>
                  </a:lnTo>
                  <a:lnTo>
                    <a:pt x="29" y="2061"/>
                  </a:lnTo>
                  <a:lnTo>
                    <a:pt x="12" y="2112"/>
                  </a:lnTo>
                  <a:lnTo>
                    <a:pt x="7" y="2125"/>
                  </a:lnTo>
                  <a:lnTo>
                    <a:pt x="1" y="2152"/>
                  </a:lnTo>
                  <a:lnTo>
                    <a:pt x="0" y="2163"/>
                  </a:lnTo>
                  <a:lnTo>
                    <a:pt x="7" y="2170"/>
                  </a:lnTo>
                  <a:lnTo>
                    <a:pt x="131" y="1974"/>
                  </a:lnTo>
                  <a:lnTo>
                    <a:pt x="109" y="1952"/>
                  </a:lnTo>
                  <a:lnTo>
                    <a:pt x="202" y="1800"/>
                  </a:lnTo>
                  <a:lnTo>
                    <a:pt x="271" y="1647"/>
                  </a:lnTo>
                  <a:lnTo>
                    <a:pt x="335" y="1450"/>
                  </a:lnTo>
                  <a:lnTo>
                    <a:pt x="342" y="1456"/>
                  </a:lnTo>
                  <a:lnTo>
                    <a:pt x="357" y="1456"/>
                  </a:lnTo>
                  <a:lnTo>
                    <a:pt x="386" y="962"/>
                  </a:lnTo>
                  <a:lnTo>
                    <a:pt x="408" y="1019"/>
                  </a:lnTo>
                  <a:lnTo>
                    <a:pt x="415" y="867"/>
                  </a:lnTo>
                  <a:lnTo>
                    <a:pt x="459" y="859"/>
                  </a:lnTo>
                  <a:lnTo>
                    <a:pt x="408" y="677"/>
                  </a:lnTo>
                  <a:lnTo>
                    <a:pt x="422" y="772"/>
                  </a:lnTo>
                  <a:lnTo>
                    <a:pt x="424" y="790"/>
                  </a:lnTo>
                  <a:lnTo>
                    <a:pt x="421" y="805"/>
                  </a:lnTo>
                  <a:lnTo>
                    <a:pt x="418" y="812"/>
                  </a:lnTo>
                  <a:lnTo>
                    <a:pt x="415" y="816"/>
                  </a:lnTo>
                  <a:lnTo>
                    <a:pt x="361" y="592"/>
                  </a:lnTo>
                  <a:lnTo>
                    <a:pt x="338" y="502"/>
                  </a:lnTo>
                  <a:lnTo>
                    <a:pt x="335" y="495"/>
                  </a:lnTo>
                  <a:lnTo>
                    <a:pt x="350" y="733"/>
                  </a:lnTo>
                  <a:lnTo>
                    <a:pt x="348" y="828"/>
                  </a:lnTo>
                  <a:lnTo>
                    <a:pt x="268" y="421"/>
                  </a:lnTo>
                  <a:lnTo>
                    <a:pt x="183" y="102"/>
                  </a:lnTo>
                  <a:lnTo>
                    <a:pt x="157" y="36"/>
                  </a:lnTo>
                  <a:lnTo>
                    <a:pt x="148" y="20"/>
                  </a:lnTo>
                  <a:lnTo>
                    <a:pt x="139" y="9"/>
                  </a:lnTo>
                  <a:lnTo>
                    <a:pt x="131" y="2"/>
                  </a:lnTo>
                  <a:lnTo>
                    <a:pt x="123" y="0"/>
                  </a:lnTo>
                  <a:lnTo>
                    <a:pt x="109" y="95"/>
                  </a:lnTo>
                  <a:close/>
                </a:path>
              </a:pathLst>
            </a:custGeom>
            <a:solidFill>
              <a:srgbClr val="DB9C6C"/>
            </a:solidFill>
            <a:ln w="9525">
              <a:noFill/>
              <a:round/>
              <a:headEnd/>
              <a:tailEnd/>
            </a:ln>
          </p:spPr>
          <p:txBody>
            <a:bodyPr>
              <a:prstTxWarp prst="textNoShape">
                <a:avLst/>
              </a:prstTxWarp>
            </a:bodyPr>
            <a:lstStyle/>
            <a:p>
              <a:endParaRPr lang="en-US"/>
            </a:p>
          </p:txBody>
        </p:sp>
        <p:sp>
          <p:nvSpPr>
            <p:cNvPr id="51459" name="Freeform 719"/>
            <p:cNvSpPr>
              <a:spLocks noChangeAspect="1"/>
            </p:cNvSpPr>
            <p:nvPr/>
          </p:nvSpPr>
          <p:spPr bwMode="auto">
            <a:xfrm>
              <a:off x="1782" y="2523"/>
              <a:ext cx="246" cy="294"/>
            </a:xfrm>
            <a:custGeom>
              <a:avLst/>
              <a:gdLst>
                <a:gd name="T0" fmla="*/ 1933 w 1975"/>
                <a:gd name="T1" fmla="*/ 705 h 2351"/>
                <a:gd name="T2" fmla="*/ 1975 w 1975"/>
                <a:gd name="T3" fmla="*/ 1224 h 2351"/>
                <a:gd name="T4" fmla="*/ 1934 w 1975"/>
                <a:gd name="T5" fmla="*/ 1254 h 2351"/>
                <a:gd name="T6" fmla="*/ 1908 w 1975"/>
                <a:gd name="T7" fmla="*/ 1263 h 2351"/>
                <a:gd name="T8" fmla="*/ 1891 w 1975"/>
                <a:gd name="T9" fmla="*/ 1280 h 2351"/>
                <a:gd name="T10" fmla="*/ 1880 w 1975"/>
                <a:gd name="T11" fmla="*/ 1316 h 2351"/>
                <a:gd name="T12" fmla="*/ 1850 w 1975"/>
                <a:gd name="T13" fmla="*/ 1319 h 2351"/>
                <a:gd name="T14" fmla="*/ 1837 w 1975"/>
                <a:gd name="T15" fmla="*/ 1334 h 2351"/>
                <a:gd name="T16" fmla="*/ 1775 w 1975"/>
                <a:gd name="T17" fmla="*/ 1459 h 2351"/>
                <a:gd name="T18" fmla="*/ 1756 w 1975"/>
                <a:gd name="T19" fmla="*/ 1478 h 2351"/>
                <a:gd name="T20" fmla="*/ 1749 w 1975"/>
                <a:gd name="T21" fmla="*/ 1479 h 2351"/>
                <a:gd name="T22" fmla="*/ 1668 w 1975"/>
                <a:gd name="T23" fmla="*/ 1930 h 2351"/>
                <a:gd name="T24" fmla="*/ 1589 w 1975"/>
                <a:gd name="T25" fmla="*/ 2149 h 2351"/>
                <a:gd name="T26" fmla="*/ 1559 w 1975"/>
                <a:gd name="T27" fmla="*/ 2157 h 2351"/>
                <a:gd name="T28" fmla="*/ 1537 w 1975"/>
                <a:gd name="T29" fmla="*/ 2196 h 2351"/>
                <a:gd name="T30" fmla="*/ 1492 w 1975"/>
                <a:gd name="T31" fmla="*/ 2235 h 2351"/>
                <a:gd name="T32" fmla="*/ 1464 w 1975"/>
                <a:gd name="T33" fmla="*/ 2243 h 2351"/>
                <a:gd name="T34" fmla="*/ 1420 w 1975"/>
                <a:gd name="T35" fmla="*/ 2307 h 2351"/>
                <a:gd name="T36" fmla="*/ 1260 w 1975"/>
                <a:gd name="T37" fmla="*/ 2348 h 2351"/>
                <a:gd name="T38" fmla="*/ 1014 w 1975"/>
                <a:gd name="T39" fmla="*/ 2340 h 2351"/>
                <a:gd name="T40" fmla="*/ 568 w 1975"/>
                <a:gd name="T41" fmla="*/ 2280 h 2351"/>
                <a:gd name="T42" fmla="*/ 371 w 1975"/>
                <a:gd name="T43" fmla="*/ 1960 h 2351"/>
                <a:gd name="T44" fmla="*/ 277 w 1975"/>
                <a:gd name="T45" fmla="*/ 1800 h 2351"/>
                <a:gd name="T46" fmla="*/ 69 w 1975"/>
                <a:gd name="T47" fmla="*/ 1757 h 2351"/>
                <a:gd name="T48" fmla="*/ 205 w 1975"/>
                <a:gd name="T49" fmla="*/ 1472 h 2351"/>
                <a:gd name="T50" fmla="*/ 262 w 1975"/>
                <a:gd name="T51" fmla="*/ 1581 h 2351"/>
                <a:gd name="T52" fmla="*/ 590 w 1975"/>
                <a:gd name="T53" fmla="*/ 1807 h 2351"/>
                <a:gd name="T54" fmla="*/ 940 w 1975"/>
                <a:gd name="T55" fmla="*/ 2171 h 2351"/>
                <a:gd name="T56" fmla="*/ 1079 w 1975"/>
                <a:gd name="T57" fmla="*/ 2200 h 2351"/>
                <a:gd name="T58" fmla="*/ 1348 w 1975"/>
                <a:gd name="T59" fmla="*/ 2127 h 2351"/>
                <a:gd name="T60" fmla="*/ 1538 w 1975"/>
                <a:gd name="T61" fmla="*/ 1778 h 2351"/>
                <a:gd name="T62" fmla="*/ 1705 w 1975"/>
                <a:gd name="T63" fmla="*/ 1319 h 2351"/>
                <a:gd name="T64" fmla="*/ 1836 w 1975"/>
                <a:gd name="T65" fmla="*/ 925 h 2351"/>
                <a:gd name="T66" fmla="*/ 1632 w 1975"/>
                <a:gd name="T67" fmla="*/ 0 h 2351"/>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975"/>
                <a:gd name="T103" fmla="*/ 0 h 2351"/>
                <a:gd name="T104" fmla="*/ 1975 w 1975"/>
                <a:gd name="T105" fmla="*/ 2351 h 2351"/>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975" h="2351">
                  <a:moveTo>
                    <a:pt x="1909" y="394"/>
                  </a:moveTo>
                  <a:lnTo>
                    <a:pt x="1933" y="705"/>
                  </a:lnTo>
                  <a:lnTo>
                    <a:pt x="1973" y="1121"/>
                  </a:lnTo>
                  <a:lnTo>
                    <a:pt x="1975" y="1224"/>
                  </a:lnTo>
                  <a:lnTo>
                    <a:pt x="1946" y="1253"/>
                  </a:lnTo>
                  <a:lnTo>
                    <a:pt x="1934" y="1254"/>
                  </a:lnTo>
                  <a:lnTo>
                    <a:pt x="1924" y="1256"/>
                  </a:lnTo>
                  <a:lnTo>
                    <a:pt x="1908" y="1263"/>
                  </a:lnTo>
                  <a:lnTo>
                    <a:pt x="1896" y="1274"/>
                  </a:lnTo>
                  <a:lnTo>
                    <a:pt x="1891" y="1280"/>
                  </a:lnTo>
                  <a:lnTo>
                    <a:pt x="1884" y="1299"/>
                  </a:lnTo>
                  <a:lnTo>
                    <a:pt x="1880" y="1316"/>
                  </a:lnTo>
                  <a:lnTo>
                    <a:pt x="1880" y="1319"/>
                  </a:lnTo>
                  <a:lnTo>
                    <a:pt x="1850" y="1319"/>
                  </a:lnTo>
                  <a:lnTo>
                    <a:pt x="1844" y="1325"/>
                  </a:lnTo>
                  <a:lnTo>
                    <a:pt x="1837" y="1334"/>
                  </a:lnTo>
                  <a:lnTo>
                    <a:pt x="1787" y="1436"/>
                  </a:lnTo>
                  <a:lnTo>
                    <a:pt x="1775" y="1459"/>
                  </a:lnTo>
                  <a:lnTo>
                    <a:pt x="1762" y="1473"/>
                  </a:lnTo>
                  <a:lnTo>
                    <a:pt x="1756" y="1478"/>
                  </a:lnTo>
                  <a:lnTo>
                    <a:pt x="1752" y="1479"/>
                  </a:lnTo>
                  <a:lnTo>
                    <a:pt x="1749" y="1479"/>
                  </a:lnTo>
                  <a:lnTo>
                    <a:pt x="1725" y="1673"/>
                  </a:lnTo>
                  <a:lnTo>
                    <a:pt x="1668" y="1930"/>
                  </a:lnTo>
                  <a:lnTo>
                    <a:pt x="1615" y="2099"/>
                  </a:lnTo>
                  <a:lnTo>
                    <a:pt x="1589" y="2149"/>
                  </a:lnTo>
                  <a:lnTo>
                    <a:pt x="1559" y="2149"/>
                  </a:lnTo>
                  <a:lnTo>
                    <a:pt x="1559" y="2157"/>
                  </a:lnTo>
                  <a:lnTo>
                    <a:pt x="1553" y="2171"/>
                  </a:lnTo>
                  <a:lnTo>
                    <a:pt x="1537" y="2196"/>
                  </a:lnTo>
                  <a:lnTo>
                    <a:pt x="1508" y="2223"/>
                  </a:lnTo>
                  <a:lnTo>
                    <a:pt x="1492" y="2235"/>
                  </a:lnTo>
                  <a:lnTo>
                    <a:pt x="1470" y="2243"/>
                  </a:lnTo>
                  <a:lnTo>
                    <a:pt x="1464" y="2243"/>
                  </a:lnTo>
                  <a:lnTo>
                    <a:pt x="1464" y="2280"/>
                  </a:lnTo>
                  <a:lnTo>
                    <a:pt x="1420" y="2307"/>
                  </a:lnTo>
                  <a:lnTo>
                    <a:pt x="1344" y="2333"/>
                  </a:lnTo>
                  <a:lnTo>
                    <a:pt x="1260" y="2348"/>
                  </a:lnTo>
                  <a:lnTo>
                    <a:pt x="1170" y="2351"/>
                  </a:lnTo>
                  <a:lnTo>
                    <a:pt x="1014" y="2340"/>
                  </a:lnTo>
                  <a:lnTo>
                    <a:pt x="713" y="2293"/>
                  </a:lnTo>
                  <a:lnTo>
                    <a:pt x="568" y="2280"/>
                  </a:lnTo>
                  <a:lnTo>
                    <a:pt x="408" y="1960"/>
                  </a:lnTo>
                  <a:lnTo>
                    <a:pt x="371" y="1960"/>
                  </a:lnTo>
                  <a:lnTo>
                    <a:pt x="342" y="1866"/>
                  </a:lnTo>
                  <a:lnTo>
                    <a:pt x="277" y="1800"/>
                  </a:lnTo>
                  <a:lnTo>
                    <a:pt x="229" y="1795"/>
                  </a:lnTo>
                  <a:lnTo>
                    <a:pt x="69" y="1757"/>
                  </a:lnTo>
                  <a:lnTo>
                    <a:pt x="0" y="1741"/>
                  </a:lnTo>
                  <a:lnTo>
                    <a:pt x="205" y="1472"/>
                  </a:lnTo>
                  <a:lnTo>
                    <a:pt x="226" y="1450"/>
                  </a:lnTo>
                  <a:lnTo>
                    <a:pt x="262" y="1581"/>
                  </a:lnTo>
                  <a:lnTo>
                    <a:pt x="379" y="1683"/>
                  </a:lnTo>
                  <a:lnTo>
                    <a:pt x="590" y="1807"/>
                  </a:lnTo>
                  <a:lnTo>
                    <a:pt x="816" y="2077"/>
                  </a:lnTo>
                  <a:lnTo>
                    <a:pt x="940" y="2171"/>
                  </a:lnTo>
                  <a:lnTo>
                    <a:pt x="947" y="2157"/>
                  </a:lnTo>
                  <a:lnTo>
                    <a:pt x="1079" y="2200"/>
                  </a:lnTo>
                  <a:lnTo>
                    <a:pt x="1247" y="2192"/>
                  </a:lnTo>
                  <a:lnTo>
                    <a:pt x="1348" y="2127"/>
                  </a:lnTo>
                  <a:lnTo>
                    <a:pt x="1487" y="1946"/>
                  </a:lnTo>
                  <a:lnTo>
                    <a:pt x="1538" y="1778"/>
                  </a:lnTo>
                  <a:lnTo>
                    <a:pt x="1575" y="1538"/>
                  </a:lnTo>
                  <a:lnTo>
                    <a:pt x="1705" y="1319"/>
                  </a:lnTo>
                  <a:lnTo>
                    <a:pt x="1800" y="1086"/>
                  </a:lnTo>
                  <a:lnTo>
                    <a:pt x="1836" y="925"/>
                  </a:lnTo>
                  <a:lnTo>
                    <a:pt x="1815" y="642"/>
                  </a:lnTo>
                  <a:lnTo>
                    <a:pt x="1632" y="0"/>
                  </a:lnTo>
                  <a:lnTo>
                    <a:pt x="1909" y="394"/>
                  </a:lnTo>
                  <a:close/>
                </a:path>
              </a:pathLst>
            </a:custGeom>
            <a:solidFill>
              <a:srgbClr val="AF8361"/>
            </a:solidFill>
            <a:ln w="9525">
              <a:noFill/>
              <a:round/>
              <a:headEnd/>
              <a:tailEnd/>
            </a:ln>
          </p:spPr>
          <p:txBody>
            <a:bodyPr>
              <a:prstTxWarp prst="textNoShape">
                <a:avLst/>
              </a:prstTxWarp>
            </a:bodyPr>
            <a:lstStyle/>
            <a:p>
              <a:endParaRPr lang="en-US"/>
            </a:p>
          </p:txBody>
        </p:sp>
        <p:sp>
          <p:nvSpPr>
            <p:cNvPr id="51460" name="Freeform 720"/>
            <p:cNvSpPr>
              <a:spLocks noChangeAspect="1"/>
            </p:cNvSpPr>
            <p:nvPr/>
          </p:nvSpPr>
          <p:spPr bwMode="auto">
            <a:xfrm>
              <a:off x="1989" y="2536"/>
              <a:ext cx="74" cy="173"/>
            </a:xfrm>
            <a:custGeom>
              <a:avLst/>
              <a:gdLst>
                <a:gd name="T0" fmla="*/ 125 w 591"/>
                <a:gd name="T1" fmla="*/ 444 h 1383"/>
                <a:gd name="T2" fmla="*/ 125 w 591"/>
                <a:gd name="T3" fmla="*/ 451 h 1383"/>
                <a:gd name="T4" fmla="*/ 139 w 591"/>
                <a:gd name="T5" fmla="*/ 510 h 1383"/>
                <a:gd name="T6" fmla="*/ 154 w 591"/>
                <a:gd name="T7" fmla="*/ 510 h 1383"/>
                <a:gd name="T8" fmla="*/ 160 w 591"/>
                <a:gd name="T9" fmla="*/ 520 h 1383"/>
                <a:gd name="T10" fmla="*/ 176 w 591"/>
                <a:gd name="T11" fmla="*/ 557 h 1383"/>
                <a:gd name="T12" fmla="*/ 254 w 591"/>
                <a:gd name="T13" fmla="*/ 816 h 1383"/>
                <a:gd name="T14" fmla="*/ 262 w 591"/>
                <a:gd name="T15" fmla="*/ 837 h 1383"/>
                <a:gd name="T16" fmla="*/ 274 w 591"/>
                <a:gd name="T17" fmla="*/ 859 h 1383"/>
                <a:gd name="T18" fmla="*/ 281 w 591"/>
                <a:gd name="T19" fmla="*/ 866 h 1383"/>
                <a:gd name="T20" fmla="*/ 285 w 591"/>
                <a:gd name="T21" fmla="*/ 867 h 1383"/>
                <a:gd name="T22" fmla="*/ 305 w 591"/>
                <a:gd name="T23" fmla="*/ 1097 h 1383"/>
                <a:gd name="T24" fmla="*/ 314 w 591"/>
                <a:gd name="T25" fmla="*/ 1216 h 1383"/>
                <a:gd name="T26" fmla="*/ 375 w 591"/>
                <a:gd name="T27" fmla="*/ 1268 h 1383"/>
                <a:gd name="T28" fmla="*/ 386 w 591"/>
                <a:gd name="T29" fmla="*/ 1276 h 1383"/>
                <a:gd name="T30" fmla="*/ 397 w 591"/>
                <a:gd name="T31" fmla="*/ 1280 h 1383"/>
                <a:gd name="T32" fmla="*/ 403 w 591"/>
                <a:gd name="T33" fmla="*/ 1281 h 1383"/>
                <a:gd name="T34" fmla="*/ 408 w 591"/>
                <a:gd name="T35" fmla="*/ 1281 h 1383"/>
                <a:gd name="T36" fmla="*/ 410 w 591"/>
                <a:gd name="T37" fmla="*/ 1290 h 1383"/>
                <a:gd name="T38" fmla="*/ 412 w 591"/>
                <a:gd name="T39" fmla="*/ 1298 h 1383"/>
                <a:gd name="T40" fmla="*/ 416 w 591"/>
                <a:gd name="T41" fmla="*/ 1306 h 1383"/>
                <a:gd name="T42" fmla="*/ 443 w 591"/>
                <a:gd name="T43" fmla="*/ 1335 h 1383"/>
                <a:gd name="T44" fmla="*/ 517 w 591"/>
                <a:gd name="T45" fmla="*/ 1383 h 1383"/>
                <a:gd name="T46" fmla="*/ 466 w 591"/>
                <a:gd name="T47" fmla="*/ 1275 h 1383"/>
                <a:gd name="T48" fmla="*/ 488 w 591"/>
                <a:gd name="T49" fmla="*/ 1252 h 1383"/>
                <a:gd name="T50" fmla="*/ 503 w 591"/>
                <a:gd name="T51" fmla="*/ 1252 h 1383"/>
                <a:gd name="T52" fmla="*/ 517 w 591"/>
                <a:gd name="T53" fmla="*/ 1275 h 1383"/>
                <a:gd name="T54" fmla="*/ 532 w 591"/>
                <a:gd name="T55" fmla="*/ 1310 h 1383"/>
                <a:gd name="T56" fmla="*/ 583 w 591"/>
                <a:gd name="T57" fmla="*/ 1340 h 1383"/>
                <a:gd name="T58" fmla="*/ 503 w 591"/>
                <a:gd name="T59" fmla="*/ 1129 h 1383"/>
                <a:gd name="T60" fmla="*/ 517 w 591"/>
                <a:gd name="T61" fmla="*/ 1107 h 1383"/>
                <a:gd name="T62" fmla="*/ 540 w 591"/>
                <a:gd name="T63" fmla="*/ 1107 h 1383"/>
                <a:gd name="T64" fmla="*/ 591 w 591"/>
                <a:gd name="T65" fmla="*/ 1150 h 1383"/>
                <a:gd name="T66" fmla="*/ 591 w 591"/>
                <a:gd name="T67" fmla="*/ 1129 h 1383"/>
                <a:gd name="T68" fmla="*/ 540 w 591"/>
                <a:gd name="T69" fmla="*/ 1033 h 1383"/>
                <a:gd name="T70" fmla="*/ 351 w 591"/>
                <a:gd name="T71" fmla="*/ 436 h 1383"/>
                <a:gd name="T72" fmla="*/ 44 w 591"/>
                <a:gd name="T73" fmla="*/ 0 h 1383"/>
                <a:gd name="T74" fmla="*/ 17 w 591"/>
                <a:gd name="T75" fmla="*/ 0 h 1383"/>
                <a:gd name="T76" fmla="*/ 0 w 591"/>
                <a:gd name="T77" fmla="*/ 0 h 1383"/>
                <a:gd name="T78" fmla="*/ 125 w 591"/>
                <a:gd name="T79" fmla="*/ 444 h 1383"/>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591"/>
                <a:gd name="T121" fmla="*/ 0 h 1383"/>
                <a:gd name="T122" fmla="*/ 591 w 591"/>
                <a:gd name="T123" fmla="*/ 1383 h 1383"/>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591" h="1383">
                  <a:moveTo>
                    <a:pt x="125" y="444"/>
                  </a:moveTo>
                  <a:lnTo>
                    <a:pt x="125" y="451"/>
                  </a:lnTo>
                  <a:lnTo>
                    <a:pt x="139" y="510"/>
                  </a:lnTo>
                  <a:lnTo>
                    <a:pt x="154" y="510"/>
                  </a:lnTo>
                  <a:lnTo>
                    <a:pt x="160" y="520"/>
                  </a:lnTo>
                  <a:lnTo>
                    <a:pt x="176" y="557"/>
                  </a:lnTo>
                  <a:lnTo>
                    <a:pt x="254" y="816"/>
                  </a:lnTo>
                  <a:lnTo>
                    <a:pt x="262" y="837"/>
                  </a:lnTo>
                  <a:lnTo>
                    <a:pt x="274" y="859"/>
                  </a:lnTo>
                  <a:lnTo>
                    <a:pt x="281" y="866"/>
                  </a:lnTo>
                  <a:lnTo>
                    <a:pt x="285" y="867"/>
                  </a:lnTo>
                  <a:lnTo>
                    <a:pt x="305" y="1097"/>
                  </a:lnTo>
                  <a:lnTo>
                    <a:pt x="314" y="1216"/>
                  </a:lnTo>
                  <a:lnTo>
                    <a:pt x="375" y="1268"/>
                  </a:lnTo>
                  <a:lnTo>
                    <a:pt x="386" y="1276"/>
                  </a:lnTo>
                  <a:lnTo>
                    <a:pt x="397" y="1280"/>
                  </a:lnTo>
                  <a:lnTo>
                    <a:pt x="403" y="1281"/>
                  </a:lnTo>
                  <a:lnTo>
                    <a:pt x="408" y="1281"/>
                  </a:lnTo>
                  <a:lnTo>
                    <a:pt x="410" y="1290"/>
                  </a:lnTo>
                  <a:lnTo>
                    <a:pt x="412" y="1298"/>
                  </a:lnTo>
                  <a:lnTo>
                    <a:pt x="416" y="1306"/>
                  </a:lnTo>
                  <a:lnTo>
                    <a:pt x="443" y="1335"/>
                  </a:lnTo>
                  <a:lnTo>
                    <a:pt x="517" y="1383"/>
                  </a:lnTo>
                  <a:lnTo>
                    <a:pt x="466" y="1275"/>
                  </a:lnTo>
                  <a:lnTo>
                    <a:pt x="488" y="1252"/>
                  </a:lnTo>
                  <a:lnTo>
                    <a:pt x="503" y="1252"/>
                  </a:lnTo>
                  <a:lnTo>
                    <a:pt x="517" y="1275"/>
                  </a:lnTo>
                  <a:lnTo>
                    <a:pt x="532" y="1310"/>
                  </a:lnTo>
                  <a:lnTo>
                    <a:pt x="583" y="1340"/>
                  </a:lnTo>
                  <a:lnTo>
                    <a:pt x="503" y="1129"/>
                  </a:lnTo>
                  <a:lnTo>
                    <a:pt x="517" y="1107"/>
                  </a:lnTo>
                  <a:lnTo>
                    <a:pt x="540" y="1107"/>
                  </a:lnTo>
                  <a:lnTo>
                    <a:pt x="591" y="1150"/>
                  </a:lnTo>
                  <a:lnTo>
                    <a:pt x="591" y="1129"/>
                  </a:lnTo>
                  <a:lnTo>
                    <a:pt x="540" y="1033"/>
                  </a:lnTo>
                  <a:lnTo>
                    <a:pt x="351" y="436"/>
                  </a:lnTo>
                  <a:lnTo>
                    <a:pt x="44" y="0"/>
                  </a:lnTo>
                  <a:lnTo>
                    <a:pt x="17" y="0"/>
                  </a:lnTo>
                  <a:lnTo>
                    <a:pt x="0" y="0"/>
                  </a:lnTo>
                  <a:lnTo>
                    <a:pt x="125" y="444"/>
                  </a:lnTo>
                  <a:close/>
                </a:path>
              </a:pathLst>
            </a:custGeom>
            <a:solidFill>
              <a:srgbClr val="AF8361"/>
            </a:solidFill>
            <a:ln w="9525">
              <a:noFill/>
              <a:round/>
              <a:headEnd/>
              <a:tailEnd/>
            </a:ln>
          </p:spPr>
          <p:txBody>
            <a:bodyPr>
              <a:prstTxWarp prst="textNoShape">
                <a:avLst/>
              </a:prstTxWarp>
            </a:bodyPr>
            <a:lstStyle/>
            <a:p>
              <a:endParaRPr lang="en-US"/>
            </a:p>
          </p:txBody>
        </p:sp>
        <p:sp>
          <p:nvSpPr>
            <p:cNvPr id="51461" name="Freeform 721"/>
            <p:cNvSpPr>
              <a:spLocks noChangeAspect="1"/>
            </p:cNvSpPr>
            <p:nvPr/>
          </p:nvSpPr>
          <p:spPr bwMode="auto">
            <a:xfrm>
              <a:off x="1824" y="2504"/>
              <a:ext cx="156" cy="268"/>
            </a:xfrm>
            <a:custGeom>
              <a:avLst/>
              <a:gdLst>
                <a:gd name="T0" fmla="*/ 868 w 1247"/>
                <a:gd name="T1" fmla="*/ 2 h 2143"/>
                <a:gd name="T2" fmla="*/ 576 w 1247"/>
                <a:gd name="T3" fmla="*/ 446 h 2143"/>
                <a:gd name="T4" fmla="*/ 445 w 1247"/>
                <a:gd name="T5" fmla="*/ 737 h 2143"/>
                <a:gd name="T6" fmla="*/ 226 w 1247"/>
                <a:gd name="T7" fmla="*/ 1058 h 2143"/>
                <a:gd name="T8" fmla="*/ 95 w 1247"/>
                <a:gd name="T9" fmla="*/ 1341 h 2143"/>
                <a:gd name="T10" fmla="*/ 0 w 1247"/>
                <a:gd name="T11" fmla="*/ 1698 h 2143"/>
                <a:gd name="T12" fmla="*/ 256 w 1247"/>
                <a:gd name="T13" fmla="*/ 1823 h 2143"/>
                <a:gd name="T14" fmla="*/ 548 w 1247"/>
                <a:gd name="T15" fmla="*/ 2114 h 2143"/>
                <a:gd name="T16" fmla="*/ 802 w 1247"/>
                <a:gd name="T17" fmla="*/ 2143 h 2143"/>
                <a:gd name="T18" fmla="*/ 1086 w 1247"/>
                <a:gd name="T19" fmla="*/ 1698 h 2143"/>
                <a:gd name="T20" fmla="*/ 1122 w 1247"/>
                <a:gd name="T21" fmla="*/ 1444 h 2143"/>
                <a:gd name="T22" fmla="*/ 1247 w 1247"/>
                <a:gd name="T23" fmla="*/ 1058 h 2143"/>
                <a:gd name="T24" fmla="*/ 1217 w 1247"/>
                <a:gd name="T25" fmla="*/ 802 h 2143"/>
                <a:gd name="T26" fmla="*/ 1086 w 1247"/>
                <a:gd name="T27" fmla="*/ 322 h 2143"/>
                <a:gd name="T28" fmla="*/ 921 w 1247"/>
                <a:gd name="T29" fmla="*/ 88 h 2143"/>
                <a:gd name="T30" fmla="*/ 867 w 1247"/>
                <a:gd name="T31" fmla="*/ 5 h 2143"/>
                <a:gd name="T32" fmla="*/ 866 w 1247"/>
                <a:gd name="T33" fmla="*/ 0 h 2143"/>
                <a:gd name="T34" fmla="*/ 868 w 1247"/>
                <a:gd name="T35" fmla="*/ 2 h 2143"/>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47"/>
                <a:gd name="T55" fmla="*/ 0 h 2143"/>
                <a:gd name="T56" fmla="*/ 1247 w 1247"/>
                <a:gd name="T57" fmla="*/ 2143 h 2143"/>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47" h="2143">
                  <a:moveTo>
                    <a:pt x="868" y="2"/>
                  </a:moveTo>
                  <a:lnTo>
                    <a:pt x="576" y="446"/>
                  </a:lnTo>
                  <a:lnTo>
                    <a:pt x="445" y="737"/>
                  </a:lnTo>
                  <a:lnTo>
                    <a:pt x="226" y="1058"/>
                  </a:lnTo>
                  <a:lnTo>
                    <a:pt x="95" y="1341"/>
                  </a:lnTo>
                  <a:lnTo>
                    <a:pt x="0" y="1698"/>
                  </a:lnTo>
                  <a:lnTo>
                    <a:pt x="256" y="1823"/>
                  </a:lnTo>
                  <a:lnTo>
                    <a:pt x="548" y="2114"/>
                  </a:lnTo>
                  <a:lnTo>
                    <a:pt x="802" y="2143"/>
                  </a:lnTo>
                  <a:lnTo>
                    <a:pt x="1086" y="1698"/>
                  </a:lnTo>
                  <a:lnTo>
                    <a:pt x="1122" y="1444"/>
                  </a:lnTo>
                  <a:lnTo>
                    <a:pt x="1247" y="1058"/>
                  </a:lnTo>
                  <a:lnTo>
                    <a:pt x="1217" y="802"/>
                  </a:lnTo>
                  <a:lnTo>
                    <a:pt x="1086" y="322"/>
                  </a:lnTo>
                  <a:lnTo>
                    <a:pt x="921" y="88"/>
                  </a:lnTo>
                  <a:lnTo>
                    <a:pt x="867" y="5"/>
                  </a:lnTo>
                  <a:lnTo>
                    <a:pt x="866" y="0"/>
                  </a:lnTo>
                  <a:lnTo>
                    <a:pt x="868" y="2"/>
                  </a:lnTo>
                  <a:close/>
                </a:path>
              </a:pathLst>
            </a:custGeom>
            <a:solidFill>
              <a:srgbClr val="D03A24"/>
            </a:solidFill>
            <a:ln w="9525">
              <a:noFill/>
              <a:round/>
              <a:headEnd/>
              <a:tailEnd/>
            </a:ln>
          </p:spPr>
          <p:txBody>
            <a:bodyPr>
              <a:prstTxWarp prst="textNoShape">
                <a:avLst/>
              </a:prstTxWarp>
            </a:bodyPr>
            <a:lstStyle/>
            <a:p>
              <a:endParaRPr lang="en-US"/>
            </a:p>
          </p:txBody>
        </p:sp>
        <p:sp>
          <p:nvSpPr>
            <p:cNvPr id="51462" name="Freeform 722"/>
            <p:cNvSpPr>
              <a:spLocks noChangeAspect="1"/>
            </p:cNvSpPr>
            <p:nvPr/>
          </p:nvSpPr>
          <p:spPr bwMode="auto">
            <a:xfrm>
              <a:off x="1835" y="2530"/>
              <a:ext cx="133" cy="229"/>
            </a:xfrm>
            <a:custGeom>
              <a:avLst/>
              <a:gdLst>
                <a:gd name="T0" fmla="*/ 736 w 1063"/>
                <a:gd name="T1" fmla="*/ 2 h 1830"/>
                <a:gd name="T2" fmla="*/ 581 w 1063"/>
                <a:gd name="T3" fmla="*/ 242 h 1830"/>
                <a:gd name="T4" fmla="*/ 488 w 1063"/>
                <a:gd name="T5" fmla="*/ 388 h 1830"/>
                <a:gd name="T6" fmla="*/ 420 w 1063"/>
                <a:gd name="T7" fmla="*/ 538 h 1830"/>
                <a:gd name="T8" fmla="*/ 380 w 1063"/>
                <a:gd name="T9" fmla="*/ 628 h 1830"/>
                <a:gd name="T10" fmla="*/ 261 w 1063"/>
                <a:gd name="T11" fmla="*/ 800 h 1830"/>
                <a:gd name="T12" fmla="*/ 189 w 1063"/>
                <a:gd name="T13" fmla="*/ 905 h 1830"/>
                <a:gd name="T14" fmla="*/ 122 w 1063"/>
                <a:gd name="T15" fmla="*/ 1055 h 1830"/>
                <a:gd name="T16" fmla="*/ 80 w 1063"/>
                <a:gd name="T17" fmla="*/ 1145 h 1830"/>
                <a:gd name="T18" fmla="*/ 30 w 1063"/>
                <a:gd name="T19" fmla="*/ 1335 h 1830"/>
                <a:gd name="T20" fmla="*/ 0 w 1063"/>
                <a:gd name="T21" fmla="*/ 1444 h 1830"/>
                <a:gd name="T22" fmla="*/ 137 w 1063"/>
                <a:gd name="T23" fmla="*/ 1512 h 1830"/>
                <a:gd name="T24" fmla="*/ 218 w 1063"/>
                <a:gd name="T25" fmla="*/ 1553 h 1830"/>
                <a:gd name="T26" fmla="*/ 370 w 1063"/>
                <a:gd name="T27" fmla="*/ 1711 h 1830"/>
                <a:gd name="T28" fmla="*/ 460 w 1063"/>
                <a:gd name="T29" fmla="*/ 1801 h 1830"/>
                <a:gd name="T30" fmla="*/ 595 w 1063"/>
                <a:gd name="T31" fmla="*/ 1820 h 1830"/>
                <a:gd name="T32" fmla="*/ 678 w 1063"/>
                <a:gd name="T33" fmla="*/ 1830 h 1830"/>
                <a:gd name="T34" fmla="*/ 834 w 1063"/>
                <a:gd name="T35" fmla="*/ 1590 h 1830"/>
                <a:gd name="T36" fmla="*/ 926 w 1063"/>
                <a:gd name="T37" fmla="*/ 1444 h 1830"/>
                <a:gd name="T38" fmla="*/ 941 w 1063"/>
                <a:gd name="T39" fmla="*/ 1309 h 1830"/>
                <a:gd name="T40" fmla="*/ 954 w 1063"/>
                <a:gd name="T41" fmla="*/ 1233 h 1830"/>
                <a:gd name="T42" fmla="*/ 1023 w 1063"/>
                <a:gd name="T43" fmla="*/ 1028 h 1830"/>
                <a:gd name="T44" fmla="*/ 1063 w 1063"/>
                <a:gd name="T45" fmla="*/ 905 h 1830"/>
                <a:gd name="T46" fmla="*/ 1043 w 1063"/>
                <a:gd name="T47" fmla="*/ 768 h 1830"/>
                <a:gd name="T48" fmla="*/ 1034 w 1063"/>
                <a:gd name="T49" fmla="*/ 687 h 1830"/>
                <a:gd name="T50" fmla="*/ 967 w 1063"/>
                <a:gd name="T51" fmla="*/ 429 h 1830"/>
                <a:gd name="T52" fmla="*/ 926 w 1063"/>
                <a:gd name="T53" fmla="*/ 279 h 1830"/>
                <a:gd name="T54" fmla="*/ 783 w 1063"/>
                <a:gd name="T55" fmla="*/ 77 h 1830"/>
                <a:gd name="T56" fmla="*/ 735 w 1063"/>
                <a:gd name="T57" fmla="*/ 6 h 1830"/>
                <a:gd name="T58" fmla="*/ 734 w 1063"/>
                <a:gd name="T59" fmla="*/ 2 h 1830"/>
                <a:gd name="T60" fmla="*/ 734 w 1063"/>
                <a:gd name="T61" fmla="*/ 0 h 1830"/>
                <a:gd name="T62" fmla="*/ 736 w 1063"/>
                <a:gd name="T63" fmla="*/ 2 h 183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063"/>
                <a:gd name="T97" fmla="*/ 0 h 1830"/>
                <a:gd name="T98" fmla="*/ 1063 w 1063"/>
                <a:gd name="T99" fmla="*/ 1830 h 183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063" h="1830">
                  <a:moveTo>
                    <a:pt x="736" y="2"/>
                  </a:moveTo>
                  <a:lnTo>
                    <a:pt x="581" y="242"/>
                  </a:lnTo>
                  <a:lnTo>
                    <a:pt x="488" y="388"/>
                  </a:lnTo>
                  <a:lnTo>
                    <a:pt x="420" y="538"/>
                  </a:lnTo>
                  <a:lnTo>
                    <a:pt x="380" y="628"/>
                  </a:lnTo>
                  <a:lnTo>
                    <a:pt x="261" y="800"/>
                  </a:lnTo>
                  <a:lnTo>
                    <a:pt x="189" y="905"/>
                  </a:lnTo>
                  <a:lnTo>
                    <a:pt x="122" y="1055"/>
                  </a:lnTo>
                  <a:lnTo>
                    <a:pt x="80" y="1145"/>
                  </a:lnTo>
                  <a:lnTo>
                    <a:pt x="30" y="1335"/>
                  </a:lnTo>
                  <a:lnTo>
                    <a:pt x="0" y="1444"/>
                  </a:lnTo>
                  <a:lnTo>
                    <a:pt x="137" y="1512"/>
                  </a:lnTo>
                  <a:lnTo>
                    <a:pt x="218" y="1553"/>
                  </a:lnTo>
                  <a:lnTo>
                    <a:pt x="370" y="1711"/>
                  </a:lnTo>
                  <a:lnTo>
                    <a:pt x="460" y="1801"/>
                  </a:lnTo>
                  <a:lnTo>
                    <a:pt x="595" y="1820"/>
                  </a:lnTo>
                  <a:lnTo>
                    <a:pt x="678" y="1830"/>
                  </a:lnTo>
                  <a:lnTo>
                    <a:pt x="834" y="1590"/>
                  </a:lnTo>
                  <a:lnTo>
                    <a:pt x="926" y="1444"/>
                  </a:lnTo>
                  <a:lnTo>
                    <a:pt x="941" y="1309"/>
                  </a:lnTo>
                  <a:lnTo>
                    <a:pt x="954" y="1233"/>
                  </a:lnTo>
                  <a:lnTo>
                    <a:pt x="1023" y="1028"/>
                  </a:lnTo>
                  <a:lnTo>
                    <a:pt x="1063" y="905"/>
                  </a:lnTo>
                  <a:lnTo>
                    <a:pt x="1043" y="768"/>
                  </a:lnTo>
                  <a:lnTo>
                    <a:pt x="1034" y="687"/>
                  </a:lnTo>
                  <a:lnTo>
                    <a:pt x="967" y="429"/>
                  </a:lnTo>
                  <a:lnTo>
                    <a:pt x="926" y="279"/>
                  </a:lnTo>
                  <a:lnTo>
                    <a:pt x="783" y="77"/>
                  </a:lnTo>
                  <a:lnTo>
                    <a:pt x="735" y="6"/>
                  </a:lnTo>
                  <a:lnTo>
                    <a:pt x="734" y="2"/>
                  </a:lnTo>
                  <a:lnTo>
                    <a:pt x="734" y="0"/>
                  </a:lnTo>
                  <a:lnTo>
                    <a:pt x="736" y="2"/>
                  </a:lnTo>
                  <a:close/>
                </a:path>
              </a:pathLst>
            </a:custGeom>
            <a:solidFill>
              <a:srgbClr val="D44727"/>
            </a:solidFill>
            <a:ln w="9525">
              <a:noFill/>
              <a:round/>
              <a:headEnd/>
              <a:tailEnd/>
            </a:ln>
          </p:spPr>
          <p:txBody>
            <a:bodyPr>
              <a:prstTxWarp prst="textNoShape">
                <a:avLst/>
              </a:prstTxWarp>
            </a:bodyPr>
            <a:lstStyle/>
            <a:p>
              <a:endParaRPr lang="en-US"/>
            </a:p>
          </p:txBody>
        </p:sp>
        <p:sp>
          <p:nvSpPr>
            <p:cNvPr id="51463" name="Freeform 723"/>
            <p:cNvSpPr>
              <a:spLocks noChangeAspect="1"/>
            </p:cNvSpPr>
            <p:nvPr/>
          </p:nvSpPr>
          <p:spPr bwMode="auto">
            <a:xfrm>
              <a:off x="1846" y="2558"/>
              <a:ext cx="110" cy="187"/>
            </a:xfrm>
            <a:custGeom>
              <a:avLst/>
              <a:gdLst>
                <a:gd name="T0" fmla="*/ 605 w 875"/>
                <a:gd name="T1" fmla="*/ 1 h 1502"/>
                <a:gd name="T2" fmla="*/ 480 w 875"/>
                <a:gd name="T3" fmla="*/ 198 h 1502"/>
                <a:gd name="T4" fmla="*/ 401 w 875"/>
                <a:gd name="T5" fmla="*/ 315 h 1502"/>
                <a:gd name="T6" fmla="*/ 347 w 875"/>
                <a:gd name="T7" fmla="*/ 442 h 1502"/>
                <a:gd name="T8" fmla="*/ 314 w 875"/>
                <a:gd name="T9" fmla="*/ 518 h 1502"/>
                <a:gd name="T10" fmla="*/ 217 w 875"/>
                <a:gd name="T11" fmla="*/ 657 h 1502"/>
                <a:gd name="T12" fmla="*/ 154 w 875"/>
                <a:gd name="T13" fmla="*/ 745 h 1502"/>
                <a:gd name="T14" fmla="*/ 99 w 875"/>
                <a:gd name="T15" fmla="*/ 867 h 1502"/>
                <a:gd name="T16" fmla="*/ 66 w 875"/>
                <a:gd name="T17" fmla="*/ 940 h 1502"/>
                <a:gd name="T18" fmla="*/ 26 w 875"/>
                <a:gd name="T19" fmla="*/ 1098 h 1502"/>
                <a:gd name="T20" fmla="*/ 0 w 875"/>
                <a:gd name="T21" fmla="*/ 1188 h 1502"/>
                <a:gd name="T22" fmla="*/ 110 w 875"/>
                <a:gd name="T23" fmla="*/ 1243 h 1502"/>
                <a:gd name="T24" fmla="*/ 176 w 875"/>
                <a:gd name="T25" fmla="*/ 1276 h 1502"/>
                <a:gd name="T26" fmla="*/ 305 w 875"/>
                <a:gd name="T27" fmla="*/ 1406 h 1502"/>
                <a:gd name="T28" fmla="*/ 379 w 875"/>
                <a:gd name="T29" fmla="*/ 1479 h 1502"/>
                <a:gd name="T30" fmla="*/ 494 w 875"/>
                <a:gd name="T31" fmla="*/ 1494 h 1502"/>
                <a:gd name="T32" fmla="*/ 562 w 875"/>
                <a:gd name="T33" fmla="*/ 1502 h 1502"/>
                <a:gd name="T34" fmla="*/ 686 w 875"/>
                <a:gd name="T35" fmla="*/ 1308 h 1502"/>
                <a:gd name="T36" fmla="*/ 765 w 875"/>
                <a:gd name="T37" fmla="*/ 1188 h 1502"/>
                <a:gd name="T38" fmla="*/ 780 w 875"/>
                <a:gd name="T39" fmla="*/ 1079 h 1502"/>
                <a:gd name="T40" fmla="*/ 787 w 875"/>
                <a:gd name="T41" fmla="*/ 1014 h 1502"/>
                <a:gd name="T42" fmla="*/ 842 w 875"/>
                <a:gd name="T43" fmla="*/ 843 h 1502"/>
                <a:gd name="T44" fmla="*/ 875 w 875"/>
                <a:gd name="T45" fmla="*/ 745 h 1502"/>
                <a:gd name="T46" fmla="*/ 861 w 875"/>
                <a:gd name="T47" fmla="*/ 628 h 1502"/>
                <a:gd name="T48" fmla="*/ 853 w 875"/>
                <a:gd name="T49" fmla="*/ 562 h 1502"/>
                <a:gd name="T50" fmla="*/ 798 w 875"/>
                <a:gd name="T51" fmla="*/ 352 h 1502"/>
                <a:gd name="T52" fmla="*/ 765 w 875"/>
                <a:gd name="T53" fmla="*/ 227 h 1502"/>
                <a:gd name="T54" fmla="*/ 646 w 875"/>
                <a:gd name="T55" fmla="*/ 63 h 1502"/>
                <a:gd name="T56" fmla="*/ 606 w 875"/>
                <a:gd name="T57" fmla="*/ 5 h 1502"/>
                <a:gd name="T58" fmla="*/ 604 w 875"/>
                <a:gd name="T59" fmla="*/ 2 h 1502"/>
                <a:gd name="T60" fmla="*/ 604 w 875"/>
                <a:gd name="T61" fmla="*/ 0 h 1502"/>
                <a:gd name="T62" fmla="*/ 605 w 875"/>
                <a:gd name="T63" fmla="*/ 1 h 150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75"/>
                <a:gd name="T97" fmla="*/ 0 h 1502"/>
                <a:gd name="T98" fmla="*/ 875 w 875"/>
                <a:gd name="T99" fmla="*/ 1502 h 150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75" h="1502">
                  <a:moveTo>
                    <a:pt x="605" y="1"/>
                  </a:moveTo>
                  <a:lnTo>
                    <a:pt x="480" y="198"/>
                  </a:lnTo>
                  <a:lnTo>
                    <a:pt x="401" y="315"/>
                  </a:lnTo>
                  <a:lnTo>
                    <a:pt x="347" y="442"/>
                  </a:lnTo>
                  <a:lnTo>
                    <a:pt x="314" y="518"/>
                  </a:lnTo>
                  <a:lnTo>
                    <a:pt x="217" y="657"/>
                  </a:lnTo>
                  <a:lnTo>
                    <a:pt x="154" y="745"/>
                  </a:lnTo>
                  <a:lnTo>
                    <a:pt x="99" y="867"/>
                  </a:lnTo>
                  <a:lnTo>
                    <a:pt x="66" y="940"/>
                  </a:lnTo>
                  <a:lnTo>
                    <a:pt x="26" y="1098"/>
                  </a:lnTo>
                  <a:lnTo>
                    <a:pt x="0" y="1188"/>
                  </a:lnTo>
                  <a:lnTo>
                    <a:pt x="110" y="1243"/>
                  </a:lnTo>
                  <a:lnTo>
                    <a:pt x="176" y="1276"/>
                  </a:lnTo>
                  <a:lnTo>
                    <a:pt x="305" y="1406"/>
                  </a:lnTo>
                  <a:lnTo>
                    <a:pt x="379" y="1479"/>
                  </a:lnTo>
                  <a:lnTo>
                    <a:pt x="494" y="1494"/>
                  </a:lnTo>
                  <a:lnTo>
                    <a:pt x="562" y="1502"/>
                  </a:lnTo>
                  <a:lnTo>
                    <a:pt x="686" y="1308"/>
                  </a:lnTo>
                  <a:lnTo>
                    <a:pt x="765" y="1188"/>
                  </a:lnTo>
                  <a:lnTo>
                    <a:pt x="780" y="1079"/>
                  </a:lnTo>
                  <a:lnTo>
                    <a:pt x="787" y="1014"/>
                  </a:lnTo>
                  <a:lnTo>
                    <a:pt x="842" y="843"/>
                  </a:lnTo>
                  <a:lnTo>
                    <a:pt x="875" y="745"/>
                  </a:lnTo>
                  <a:lnTo>
                    <a:pt x="861" y="628"/>
                  </a:lnTo>
                  <a:lnTo>
                    <a:pt x="853" y="562"/>
                  </a:lnTo>
                  <a:lnTo>
                    <a:pt x="798" y="352"/>
                  </a:lnTo>
                  <a:lnTo>
                    <a:pt x="765" y="227"/>
                  </a:lnTo>
                  <a:lnTo>
                    <a:pt x="646" y="63"/>
                  </a:lnTo>
                  <a:lnTo>
                    <a:pt x="606" y="5"/>
                  </a:lnTo>
                  <a:lnTo>
                    <a:pt x="604" y="2"/>
                  </a:lnTo>
                  <a:lnTo>
                    <a:pt x="604" y="0"/>
                  </a:lnTo>
                  <a:lnTo>
                    <a:pt x="605" y="1"/>
                  </a:lnTo>
                  <a:close/>
                </a:path>
              </a:pathLst>
            </a:custGeom>
            <a:solidFill>
              <a:srgbClr val="D8542E"/>
            </a:solidFill>
            <a:ln w="9525">
              <a:noFill/>
              <a:round/>
              <a:headEnd/>
              <a:tailEnd/>
            </a:ln>
          </p:spPr>
          <p:txBody>
            <a:bodyPr>
              <a:prstTxWarp prst="textNoShape">
                <a:avLst/>
              </a:prstTxWarp>
            </a:bodyPr>
            <a:lstStyle/>
            <a:p>
              <a:endParaRPr lang="en-US"/>
            </a:p>
          </p:txBody>
        </p:sp>
        <p:sp>
          <p:nvSpPr>
            <p:cNvPr id="51464" name="Freeform 724"/>
            <p:cNvSpPr>
              <a:spLocks noChangeAspect="1"/>
            </p:cNvSpPr>
            <p:nvPr/>
          </p:nvSpPr>
          <p:spPr bwMode="auto">
            <a:xfrm>
              <a:off x="1857" y="2585"/>
              <a:ext cx="86" cy="148"/>
            </a:xfrm>
            <a:custGeom>
              <a:avLst/>
              <a:gdLst>
                <a:gd name="T0" fmla="*/ 474 w 685"/>
                <a:gd name="T1" fmla="*/ 0 h 1179"/>
                <a:gd name="T2" fmla="*/ 376 w 685"/>
                <a:gd name="T3" fmla="*/ 150 h 1179"/>
                <a:gd name="T4" fmla="*/ 313 w 685"/>
                <a:gd name="T5" fmla="*/ 240 h 1179"/>
                <a:gd name="T6" fmla="*/ 272 w 685"/>
                <a:gd name="T7" fmla="*/ 342 h 1179"/>
                <a:gd name="T8" fmla="*/ 248 w 685"/>
                <a:gd name="T9" fmla="*/ 400 h 1179"/>
                <a:gd name="T10" fmla="*/ 168 w 685"/>
                <a:gd name="T11" fmla="*/ 509 h 1179"/>
                <a:gd name="T12" fmla="*/ 123 w 685"/>
                <a:gd name="T13" fmla="*/ 575 h 1179"/>
                <a:gd name="T14" fmla="*/ 107 w 685"/>
                <a:gd name="T15" fmla="*/ 618 h 1179"/>
                <a:gd name="T16" fmla="*/ 60 w 685"/>
                <a:gd name="T17" fmla="*/ 716 h 1179"/>
                <a:gd name="T18" fmla="*/ 51 w 685"/>
                <a:gd name="T19" fmla="*/ 736 h 1179"/>
                <a:gd name="T20" fmla="*/ 19 w 685"/>
                <a:gd name="T21" fmla="*/ 858 h 1179"/>
                <a:gd name="T22" fmla="*/ 0 w 685"/>
                <a:gd name="T23" fmla="*/ 932 h 1179"/>
                <a:gd name="T24" fmla="*/ 87 w 685"/>
                <a:gd name="T25" fmla="*/ 975 h 1179"/>
                <a:gd name="T26" fmla="*/ 139 w 685"/>
                <a:gd name="T27" fmla="*/ 1005 h 1179"/>
                <a:gd name="T28" fmla="*/ 239 w 685"/>
                <a:gd name="T29" fmla="*/ 1101 h 1179"/>
                <a:gd name="T30" fmla="*/ 299 w 685"/>
                <a:gd name="T31" fmla="*/ 1158 h 1179"/>
                <a:gd name="T32" fmla="*/ 386 w 685"/>
                <a:gd name="T33" fmla="*/ 1172 h 1179"/>
                <a:gd name="T34" fmla="*/ 437 w 685"/>
                <a:gd name="T35" fmla="*/ 1179 h 1179"/>
                <a:gd name="T36" fmla="*/ 539 w 685"/>
                <a:gd name="T37" fmla="*/ 1023 h 1179"/>
                <a:gd name="T38" fmla="*/ 597 w 685"/>
                <a:gd name="T39" fmla="*/ 932 h 1179"/>
                <a:gd name="T40" fmla="*/ 612 w 685"/>
                <a:gd name="T41" fmla="*/ 844 h 1179"/>
                <a:gd name="T42" fmla="*/ 619 w 685"/>
                <a:gd name="T43" fmla="*/ 794 h 1179"/>
                <a:gd name="T44" fmla="*/ 660 w 685"/>
                <a:gd name="T45" fmla="*/ 657 h 1179"/>
                <a:gd name="T46" fmla="*/ 685 w 685"/>
                <a:gd name="T47" fmla="*/ 575 h 1179"/>
                <a:gd name="T48" fmla="*/ 676 w 685"/>
                <a:gd name="T49" fmla="*/ 491 h 1179"/>
                <a:gd name="T50" fmla="*/ 670 w 685"/>
                <a:gd name="T51" fmla="*/ 437 h 1179"/>
                <a:gd name="T52" fmla="*/ 624 w 685"/>
                <a:gd name="T53" fmla="*/ 274 h 1179"/>
                <a:gd name="T54" fmla="*/ 597 w 685"/>
                <a:gd name="T55" fmla="*/ 175 h 1179"/>
                <a:gd name="T56" fmla="*/ 506 w 685"/>
                <a:gd name="T57" fmla="*/ 46 h 1179"/>
                <a:gd name="T58" fmla="*/ 475 w 685"/>
                <a:gd name="T59" fmla="*/ 1 h 1179"/>
                <a:gd name="T60" fmla="*/ 474 w 685"/>
                <a:gd name="T61" fmla="*/ 0 h 1179"/>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685"/>
                <a:gd name="T94" fmla="*/ 0 h 1179"/>
                <a:gd name="T95" fmla="*/ 685 w 685"/>
                <a:gd name="T96" fmla="*/ 1179 h 1179"/>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685" h="1179">
                  <a:moveTo>
                    <a:pt x="474" y="0"/>
                  </a:moveTo>
                  <a:lnTo>
                    <a:pt x="376" y="150"/>
                  </a:lnTo>
                  <a:lnTo>
                    <a:pt x="313" y="240"/>
                  </a:lnTo>
                  <a:lnTo>
                    <a:pt x="272" y="342"/>
                  </a:lnTo>
                  <a:lnTo>
                    <a:pt x="248" y="400"/>
                  </a:lnTo>
                  <a:lnTo>
                    <a:pt x="168" y="509"/>
                  </a:lnTo>
                  <a:lnTo>
                    <a:pt x="123" y="575"/>
                  </a:lnTo>
                  <a:lnTo>
                    <a:pt x="107" y="618"/>
                  </a:lnTo>
                  <a:lnTo>
                    <a:pt x="60" y="716"/>
                  </a:lnTo>
                  <a:lnTo>
                    <a:pt x="51" y="736"/>
                  </a:lnTo>
                  <a:lnTo>
                    <a:pt x="19" y="858"/>
                  </a:lnTo>
                  <a:lnTo>
                    <a:pt x="0" y="932"/>
                  </a:lnTo>
                  <a:lnTo>
                    <a:pt x="87" y="975"/>
                  </a:lnTo>
                  <a:lnTo>
                    <a:pt x="139" y="1005"/>
                  </a:lnTo>
                  <a:lnTo>
                    <a:pt x="239" y="1101"/>
                  </a:lnTo>
                  <a:lnTo>
                    <a:pt x="299" y="1158"/>
                  </a:lnTo>
                  <a:lnTo>
                    <a:pt x="386" y="1172"/>
                  </a:lnTo>
                  <a:lnTo>
                    <a:pt x="437" y="1179"/>
                  </a:lnTo>
                  <a:lnTo>
                    <a:pt x="539" y="1023"/>
                  </a:lnTo>
                  <a:lnTo>
                    <a:pt x="597" y="932"/>
                  </a:lnTo>
                  <a:lnTo>
                    <a:pt x="612" y="844"/>
                  </a:lnTo>
                  <a:lnTo>
                    <a:pt x="619" y="794"/>
                  </a:lnTo>
                  <a:lnTo>
                    <a:pt x="660" y="657"/>
                  </a:lnTo>
                  <a:lnTo>
                    <a:pt x="685" y="575"/>
                  </a:lnTo>
                  <a:lnTo>
                    <a:pt x="676" y="491"/>
                  </a:lnTo>
                  <a:lnTo>
                    <a:pt x="670" y="437"/>
                  </a:lnTo>
                  <a:lnTo>
                    <a:pt x="624" y="274"/>
                  </a:lnTo>
                  <a:lnTo>
                    <a:pt x="597" y="175"/>
                  </a:lnTo>
                  <a:lnTo>
                    <a:pt x="506" y="46"/>
                  </a:lnTo>
                  <a:lnTo>
                    <a:pt x="475" y="1"/>
                  </a:lnTo>
                  <a:lnTo>
                    <a:pt x="474" y="0"/>
                  </a:lnTo>
                  <a:close/>
                </a:path>
              </a:pathLst>
            </a:custGeom>
            <a:solidFill>
              <a:srgbClr val="DD6135"/>
            </a:solidFill>
            <a:ln w="9525">
              <a:noFill/>
              <a:round/>
              <a:headEnd/>
              <a:tailEnd/>
            </a:ln>
          </p:spPr>
          <p:txBody>
            <a:bodyPr>
              <a:prstTxWarp prst="textNoShape">
                <a:avLst/>
              </a:prstTxWarp>
            </a:bodyPr>
            <a:lstStyle/>
            <a:p>
              <a:endParaRPr lang="en-US"/>
            </a:p>
          </p:txBody>
        </p:sp>
        <p:sp>
          <p:nvSpPr>
            <p:cNvPr id="51465" name="Freeform 725"/>
            <p:cNvSpPr>
              <a:spLocks noChangeAspect="1"/>
            </p:cNvSpPr>
            <p:nvPr/>
          </p:nvSpPr>
          <p:spPr bwMode="auto">
            <a:xfrm>
              <a:off x="1868" y="2612"/>
              <a:ext cx="62" cy="107"/>
            </a:xfrm>
            <a:custGeom>
              <a:avLst/>
              <a:gdLst>
                <a:gd name="T0" fmla="*/ 342 w 495"/>
                <a:gd name="T1" fmla="*/ 0 h 860"/>
                <a:gd name="T2" fmla="*/ 272 w 495"/>
                <a:gd name="T3" fmla="*/ 116 h 860"/>
                <a:gd name="T4" fmla="*/ 225 w 495"/>
                <a:gd name="T5" fmla="*/ 183 h 860"/>
                <a:gd name="T6" fmla="*/ 197 w 495"/>
                <a:gd name="T7" fmla="*/ 256 h 860"/>
                <a:gd name="T8" fmla="*/ 174 w 495"/>
                <a:gd name="T9" fmla="*/ 298 h 860"/>
                <a:gd name="T10" fmla="*/ 120 w 495"/>
                <a:gd name="T11" fmla="*/ 379 h 860"/>
                <a:gd name="T12" fmla="*/ 86 w 495"/>
                <a:gd name="T13" fmla="*/ 423 h 860"/>
                <a:gd name="T14" fmla="*/ 54 w 495"/>
                <a:gd name="T15" fmla="*/ 498 h 860"/>
                <a:gd name="T16" fmla="*/ 35 w 495"/>
                <a:gd name="T17" fmla="*/ 539 h 860"/>
                <a:gd name="T18" fmla="*/ 13 w 495"/>
                <a:gd name="T19" fmla="*/ 629 h 860"/>
                <a:gd name="T20" fmla="*/ 0 w 495"/>
                <a:gd name="T21" fmla="*/ 685 h 860"/>
                <a:gd name="T22" fmla="*/ 63 w 495"/>
                <a:gd name="T23" fmla="*/ 714 h 860"/>
                <a:gd name="T24" fmla="*/ 101 w 495"/>
                <a:gd name="T25" fmla="*/ 736 h 860"/>
                <a:gd name="T26" fmla="*/ 171 w 495"/>
                <a:gd name="T27" fmla="*/ 804 h 860"/>
                <a:gd name="T28" fmla="*/ 218 w 495"/>
                <a:gd name="T29" fmla="*/ 845 h 860"/>
                <a:gd name="T30" fmla="*/ 279 w 495"/>
                <a:gd name="T31" fmla="*/ 857 h 860"/>
                <a:gd name="T32" fmla="*/ 320 w 495"/>
                <a:gd name="T33" fmla="*/ 860 h 860"/>
                <a:gd name="T34" fmla="*/ 390 w 495"/>
                <a:gd name="T35" fmla="*/ 751 h 860"/>
                <a:gd name="T36" fmla="*/ 437 w 495"/>
                <a:gd name="T37" fmla="*/ 685 h 860"/>
                <a:gd name="T38" fmla="*/ 441 w 495"/>
                <a:gd name="T39" fmla="*/ 618 h 860"/>
                <a:gd name="T40" fmla="*/ 443 w 495"/>
                <a:gd name="T41" fmla="*/ 583 h 860"/>
                <a:gd name="T42" fmla="*/ 478 w 495"/>
                <a:gd name="T43" fmla="*/ 480 h 860"/>
                <a:gd name="T44" fmla="*/ 495 w 495"/>
                <a:gd name="T45" fmla="*/ 423 h 860"/>
                <a:gd name="T46" fmla="*/ 490 w 495"/>
                <a:gd name="T47" fmla="*/ 362 h 860"/>
                <a:gd name="T48" fmla="*/ 488 w 495"/>
                <a:gd name="T49" fmla="*/ 320 h 860"/>
                <a:gd name="T50" fmla="*/ 453 w 495"/>
                <a:gd name="T51" fmla="*/ 205 h 860"/>
                <a:gd name="T52" fmla="*/ 437 w 495"/>
                <a:gd name="T53" fmla="*/ 131 h 860"/>
                <a:gd name="T54" fmla="*/ 369 w 495"/>
                <a:gd name="T55" fmla="*/ 38 h 860"/>
                <a:gd name="T56" fmla="*/ 343 w 495"/>
                <a:gd name="T57" fmla="*/ 4 h 860"/>
                <a:gd name="T58" fmla="*/ 342 w 495"/>
                <a:gd name="T59" fmla="*/ 0 h 860"/>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495"/>
                <a:gd name="T91" fmla="*/ 0 h 860"/>
                <a:gd name="T92" fmla="*/ 495 w 495"/>
                <a:gd name="T93" fmla="*/ 860 h 860"/>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495" h="860">
                  <a:moveTo>
                    <a:pt x="342" y="0"/>
                  </a:moveTo>
                  <a:lnTo>
                    <a:pt x="272" y="116"/>
                  </a:lnTo>
                  <a:lnTo>
                    <a:pt x="225" y="183"/>
                  </a:lnTo>
                  <a:lnTo>
                    <a:pt x="197" y="256"/>
                  </a:lnTo>
                  <a:lnTo>
                    <a:pt x="174" y="298"/>
                  </a:lnTo>
                  <a:lnTo>
                    <a:pt x="120" y="379"/>
                  </a:lnTo>
                  <a:lnTo>
                    <a:pt x="86" y="423"/>
                  </a:lnTo>
                  <a:lnTo>
                    <a:pt x="54" y="498"/>
                  </a:lnTo>
                  <a:lnTo>
                    <a:pt x="35" y="539"/>
                  </a:lnTo>
                  <a:lnTo>
                    <a:pt x="13" y="629"/>
                  </a:lnTo>
                  <a:lnTo>
                    <a:pt x="0" y="685"/>
                  </a:lnTo>
                  <a:lnTo>
                    <a:pt x="63" y="714"/>
                  </a:lnTo>
                  <a:lnTo>
                    <a:pt x="101" y="736"/>
                  </a:lnTo>
                  <a:lnTo>
                    <a:pt x="171" y="804"/>
                  </a:lnTo>
                  <a:lnTo>
                    <a:pt x="218" y="845"/>
                  </a:lnTo>
                  <a:lnTo>
                    <a:pt x="279" y="857"/>
                  </a:lnTo>
                  <a:lnTo>
                    <a:pt x="320" y="860"/>
                  </a:lnTo>
                  <a:lnTo>
                    <a:pt x="390" y="751"/>
                  </a:lnTo>
                  <a:lnTo>
                    <a:pt x="437" y="685"/>
                  </a:lnTo>
                  <a:lnTo>
                    <a:pt x="441" y="618"/>
                  </a:lnTo>
                  <a:lnTo>
                    <a:pt x="443" y="583"/>
                  </a:lnTo>
                  <a:lnTo>
                    <a:pt x="478" y="480"/>
                  </a:lnTo>
                  <a:lnTo>
                    <a:pt x="495" y="423"/>
                  </a:lnTo>
                  <a:lnTo>
                    <a:pt x="490" y="362"/>
                  </a:lnTo>
                  <a:lnTo>
                    <a:pt x="488" y="320"/>
                  </a:lnTo>
                  <a:lnTo>
                    <a:pt x="453" y="205"/>
                  </a:lnTo>
                  <a:lnTo>
                    <a:pt x="437" y="131"/>
                  </a:lnTo>
                  <a:lnTo>
                    <a:pt x="369" y="38"/>
                  </a:lnTo>
                  <a:lnTo>
                    <a:pt x="343" y="4"/>
                  </a:lnTo>
                  <a:lnTo>
                    <a:pt x="342" y="0"/>
                  </a:lnTo>
                  <a:close/>
                </a:path>
              </a:pathLst>
            </a:custGeom>
            <a:solidFill>
              <a:srgbClr val="E16D3C"/>
            </a:solidFill>
            <a:ln w="9525">
              <a:noFill/>
              <a:round/>
              <a:headEnd/>
              <a:tailEnd/>
            </a:ln>
          </p:spPr>
          <p:txBody>
            <a:bodyPr>
              <a:prstTxWarp prst="textNoShape">
                <a:avLst/>
              </a:prstTxWarp>
            </a:bodyPr>
            <a:lstStyle/>
            <a:p>
              <a:endParaRPr lang="en-US"/>
            </a:p>
          </p:txBody>
        </p:sp>
        <p:sp>
          <p:nvSpPr>
            <p:cNvPr id="51466" name="Freeform 726"/>
            <p:cNvSpPr>
              <a:spLocks noChangeAspect="1"/>
            </p:cNvSpPr>
            <p:nvPr/>
          </p:nvSpPr>
          <p:spPr bwMode="auto">
            <a:xfrm>
              <a:off x="1879" y="2639"/>
              <a:ext cx="39" cy="67"/>
            </a:xfrm>
            <a:custGeom>
              <a:avLst/>
              <a:gdLst>
                <a:gd name="T0" fmla="*/ 212 w 314"/>
                <a:gd name="T1" fmla="*/ 0 h 539"/>
                <a:gd name="T2" fmla="*/ 23 w 314"/>
                <a:gd name="T3" fmla="*/ 336 h 539"/>
                <a:gd name="T4" fmla="*/ 0 w 314"/>
                <a:gd name="T5" fmla="*/ 423 h 539"/>
                <a:gd name="T6" fmla="*/ 66 w 314"/>
                <a:gd name="T7" fmla="*/ 459 h 539"/>
                <a:gd name="T8" fmla="*/ 132 w 314"/>
                <a:gd name="T9" fmla="*/ 533 h 539"/>
                <a:gd name="T10" fmla="*/ 197 w 314"/>
                <a:gd name="T11" fmla="*/ 539 h 539"/>
                <a:gd name="T12" fmla="*/ 271 w 314"/>
                <a:gd name="T13" fmla="*/ 423 h 539"/>
                <a:gd name="T14" fmla="*/ 277 w 314"/>
                <a:gd name="T15" fmla="*/ 365 h 539"/>
                <a:gd name="T16" fmla="*/ 314 w 314"/>
                <a:gd name="T17" fmla="*/ 262 h 539"/>
                <a:gd name="T18" fmla="*/ 307 w 314"/>
                <a:gd name="T19" fmla="*/ 205 h 539"/>
                <a:gd name="T20" fmla="*/ 271 w 314"/>
                <a:gd name="T21" fmla="*/ 80 h 539"/>
                <a:gd name="T22" fmla="*/ 267 w 314"/>
                <a:gd name="T23" fmla="*/ 77 h 539"/>
                <a:gd name="T24" fmla="*/ 218 w 314"/>
                <a:gd name="T25" fmla="*/ 10 h 539"/>
                <a:gd name="T26" fmla="*/ 213 w 314"/>
                <a:gd name="T27" fmla="*/ 2 h 539"/>
                <a:gd name="T28" fmla="*/ 212 w 314"/>
                <a:gd name="T29" fmla="*/ 0 h 53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14"/>
                <a:gd name="T46" fmla="*/ 0 h 539"/>
                <a:gd name="T47" fmla="*/ 314 w 314"/>
                <a:gd name="T48" fmla="*/ 539 h 539"/>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14" h="539">
                  <a:moveTo>
                    <a:pt x="212" y="0"/>
                  </a:moveTo>
                  <a:lnTo>
                    <a:pt x="23" y="336"/>
                  </a:lnTo>
                  <a:lnTo>
                    <a:pt x="0" y="423"/>
                  </a:lnTo>
                  <a:lnTo>
                    <a:pt x="66" y="459"/>
                  </a:lnTo>
                  <a:lnTo>
                    <a:pt x="132" y="533"/>
                  </a:lnTo>
                  <a:lnTo>
                    <a:pt x="197" y="539"/>
                  </a:lnTo>
                  <a:lnTo>
                    <a:pt x="271" y="423"/>
                  </a:lnTo>
                  <a:lnTo>
                    <a:pt x="277" y="365"/>
                  </a:lnTo>
                  <a:lnTo>
                    <a:pt x="314" y="262"/>
                  </a:lnTo>
                  <a:lnTo>
                    <a:pt x="307" y="205"/>
                  </a:lnTo>
                  <a:lnTo>
                    <a:pt x="271" y="80"/>
                  </a:lnTo>
                  <a:lnTo>
                    <a:pt x="267" y="77"/>
                  </a:lnTo>
                  <a:lnTo>
                    <a:pt x="218" y="10"/>
                  </a:lnTo>
                  <a:lnTo>
                    <a:pt x="213" y="2"/>
                  </a:lnTo>
                  <a:lnTo>
                    <a:pt x="212" y="0"/>
                  </a:lnTo>
                  <a:close/>
                </a:path>
              </a:pathLst>
            </a:custGeom>
            <a:solidFill>
              <a:srgbClr val="E87A41"/>
            </a:solidFill>
            <a:ln w="9525">
              <a:noFill/>
              <a:round/>
              <a:headEnd/>
              <a:tailEnd/>
            </a:ln>
          </p:spPr>
          <p:txBody>
            <a:bodyPr>
              <a:prstTxWarp prst="textNoShape">
                <a:avLst/>
              </a:prstTxWarp>
            </a:bodyPr>
            <a:lstStyle/>
            <a:p>
              <a:endParaRPr lang="en-US"/>
            </a:p>
          </p:txBody>
        </p:sp>
        <p:sp>
          <p:nvSpPr>
            <p:cNvPr id="51467" name="Freeform 727"/>
            <p:cNvSpPr>
              <a:spLocks noChangeAspect="1"/>
            </p:cNvSpPr>
            <p:nvPr/>
          </p:nvSpPr>
          <p:spPr bwMode="auto">
            <a:xfrm>
              <a:off x="1860" y="2204"/>
              <a:ext cx="93" cy="220"/>
            </a:xfrm>
            <a:custGeom>
              <a:avLst/>
              <a:gdLst>
                <a:gd name="T0" fmla="*/ 263 w 743"/>
                <a:gd name="T1" fmla="*/ 255 h 1762"/>
                <a:gd name="T2" fmla="*/ 101 w 743"/>
                <a:gd name="T3" fmla="*/ 160 h 1762"/>
                <a:gd name="T4" fmla="*/ 101 w 743"/>
                <a:gd name="T5" fmla="*/ 0 h 1762"/>
                <a:gd name="T6" fmla="*/ 423 w 743"/>
                <a:gd name="T7" fmla="*/ 0 h 1762"/>
                <a:gd name="T8" fmla="*/ 641 w 743"/>
                <a:gd name="T9" fmla="*/ 349 h 1762"/>
                <a:gd name="T10" fmla="*/ 743 w 743"/>
                <a:gd name="T11" fmla="*/ 829 h 1762"/>
                <a:gd name="T12" fmla="*/ 706 w 743"/>
                <a:gd name="T13" fmla="*/ 1376 h 1762"/>
                <a:gd name="T14" fmla="*/ 517 w 743"/>
                <a:gd name="T15" fmla="*/ 1565 h 1762"/>
                <a:gd name="T16" fmla="*/ 0 w 743"/>
                <a:gd name="T17" fmla="*/ 1762 h 1762"/>
                <a:gd name="T18" fmla="*/ 320 w 743"/>
                <a:gd name="T19" fmla="*/ 1122 h 1762"/>
                <a:gd name="T20" fmla="*/ 357 w 743"/>
                <a:gd name="T21" fmla="*/ 800 h 1762"/>
                <a:gd name="T22" fmla="*/ 263 w 743"/>
                <a:gd name="T23" fmla="*/ 255 h 176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43"/>
                <a:gd name="T37" fmla="*/ 0 h 1762"/>
                <a:gd name="T38" fmla="*/ 743 w 743"/>
                <a:gd name="T39" fmla="*/ 1762 h 176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43" h="1762">
                  <a:moveTo>
                    <a:pt x="263" y="255"/>
                  </a:moveTo>
                  <a:lnTo>
                    <a:pt x="101" y="160"/>
                  </a:lnTo>
                  <a:lnTo>
                    <a:pt x="101" y="0"/>
                  </a:lnTo>
                  <a:lnTo>
                    <a:pt x="423" y="0"/>
                  </a:lnTo>
                  <a:lnTo>
                    <a:pt x="641" y="349"/>
                  </a:lnTo>
                  <a:lnTo>
                    <a:pt x="743" y="829"/>
                  </a:lnTo>
                  <a:lnTo>
                    <a:pt x="706" y="1376"/>
                  </a:lnTo>
                  <a:lnTo>
                    <a:pt x="517" y="1565"/>
                  </a:lnTo>
                  <a:lnTo>
                    <a:pt x="0" y="1762"/>
                  </a:lnTo>
                  <a:lnTo>
                    <a:pt x="320" y="1122"/>
                  </a:lnTo>
                  <a:lnTo>
                    <a:pt x="357" y="800"/>
                  </a:lnTo>
                  <a:lnTo>
                    <a:pt x="263" y="255"/>
                  </a:lnTo>
                  <a:close/>
                </a:path>
              </a:pathLst>
            </a:custGeom>
            <a:solidFill>
              <a:srgbClr val="D03A24"/>
            </a:solidFill>
            <a:ln w="9525">
              <a:noFill/>
              <a:round/>
              <a:headEnd/>
              <a:tailEnd/>
            </a:ln>
          </p:spPr>
          <p:txBody>
            <a:bodyPr>
              <a:prstTxWarp prst="textNoShape">
                <a:avLst/>
              </a:prstTxWarp>
            </a:bodyPr>
            <a:lstStyle/>
            <a:p>
              <a:endParaRPr lang="en-US"/>
            </a:p>
          </p:txBody>
        </p:sp>
        <p:sp>
          <p:nvSpPr>
            <p:cNvPr id="51468" name="Freeform 728"/>
            <p:cNvSpPr>
              <a:spLocks noChangeAspect="1"/>
            </p:cNvSpPr>
            <p:nvPr/>
          </p:nvSpPr>
          <p:spPr bwMode="auto">
            <a:xfrm>
              <a:off x="1876" y="2210"/>
              <a:ext cx="79" cy="191"/>
            </a:xfrm>
            <a:custGeom>
              <a:avLst/>
              <a:gdLst>
                <a:gd name="T0" fmla="*/ 218 w 626"/>
                <a:gd name="T1" fmla="*/ 219 h 1530"/>
                <a:gd name="T2" fmla="*/ 129 w 626"/>
                <a:gd name="T3" fmla="*/ 169 h 1530"/>
                <a:gd name="T4" fmla="*/ 80 w 626"/>
                <a:gd name="T5" fmla="*/ 139 h 1530"/>
                <a:gd name="T6" fmla="*/ 80 w 626"/>
                <a:gd name="T7" fmla="*/ 50 h 1530"/>
                <a:gd name="T8" fmla="*/ 80 w 626"/>
                <a:gd name="T9" fmla="*/ 0 h 1530"/>
                <a:gd name="T10" fmla="*/ 249 w 626"/>
                <a:gd name="T11" fmla="*/ 0 h 1530"/>
                <a:gd name="T12" fmla="*/ 350 w 626"/>
                <a:gd name="T13" fmla="*/ 0 h 1530"/>
                <a:gd name="T14" fmla="*/ 473 w 626"/>
                <a:gd name="T15" fmla="*/ 191 h 1530"/>
                <a:gd name="T16" fmla="*/ 546 w 626"/>
                <a:gd name="T17" fmla="*/ 307 h 1530"/>
                <a:gd name="T18" fmla="*/ 594 w 626"/>
                <a:gd name="T19" fmla="*/ 566 h 1530"/>
                <a:gd name="T20" fmla="*/ 626 w 626"/>
                <a:gd name="T21" fmla="*/ 721 h 1530"/>
                <a:gd name="T22" fmla="*/ 606 w 626"/>
                <a:gd name="T23" fmla="*/ 1020 h 1530"/>
                <a:gd name="T24" fmla="*/ 598 w 626"/>
                <a:gd name="T25" fmla="*/ 1195 h 1530"/>
                <a:gd name="T26" fmla="*/ 496 w 626"/>
                <a:gd name="T27" fmla="*/ 1303 h 1530"/>
                <a:gd name="T28" fmla="*/ 437 w 626"/>
                <a:gd name="T29" fmla="*/ 1363 h 1530"/>
                <a:gd name="T30" fmla="*/ 164 w 626"/>
                <a:gd name="T31" fmla="*/ 1470 h 1530"/>
                <a:gd name="T32" fmla="*/ 0 w 626"/>
                <a:gd name="T33" fmla="*/ 1530 h 1530"/>
                <a:gd name="T34" fmla="*/ 169 w 626"/>
                <a:gd name="T35" fmla="*/ 1184 h 1530"/>
                <a:gd name="T36" fmla="*/ 269 w 626"/>
                <a:gd name="T37" fmla="*/ 976 h 1530"/>
                <a:gd name="T38" fmla="*/ 288 w 626"/>
                <a:gd name="T39" fmla="*/ 799 h 1530"/>
                <a:gd name="T40" fmla="*/ 298 w 626"/>
                <a:gd name="T41" fmla="*/ 693 h 1530"/>
                <a:gd name="T42" fmla="*/ 246 w 626"/>
                <a:gd name="T43" fmla="*/ 399 h 1530"/>
                <a:gd name="T44" fmla="*/ 218 w 626"/>
                <a:gd name="T45" fmla="*/ 219 h 153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26"/>
                <a:gd name="T70" fmla="*/ 0 h 1530"/>
                <a:gd name="T71" fmla="*/ 626 w 626"/>
                <a:gd name="T72" fmla="*/ 1530 h 153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26" h="1530">
                  <a:moveTo>
                    <a:pt x="218" y="219"/>
                  </a:moveTo>
                  <a:lnTo>
                    <a:pt x="129" y="169"/>
                  </a:lnTo>
                  <a:lnTo>
                    <a:pt x="80" y="139"/>
                  </a:lnTo>
                  <a:lnTo>
                    <a:pt x="80" y="50"/>
                  </a:lnTo>
                  <a:lnTo>
                    <a:pt x="80" y="0"/>
                  </a:lnTo>
                  <a:lnTo>
                    <a:pt x="249" y="0"/>
                  </a:lnTo>
                  <a:lnTo>
                    <a:pt x="350" y="0"/>
                  </a:lnTo>
                  <a:lnTo>
                    <a:pt x="473" y="191"/>
                  </a:lnTo>
                  <a:lnTo>
                    <a:pt x="546" y="307"/>
                  </a:lnTo>
                  <a:lnTo>
                    <a:pt x="594" y="566"/>
                  </a:lnTo>
                  <a:lnTo>
                    <a:pt x="626" y="721"/>
                  </a:lnTo>
                  <a:lnTo>
                    <a:pt x="606" y="1020"/>
                  </a:lnTo>
                  <a:lnTo>
                    <a:pt x="598" y="1195"/>
                  </a:lnTo>
                  <a:lnTo>
                    <a:pt x="496" y="1303"/>
                  </a:lnTo>
                  <a:lnTo>
                    <a:pt x="437" y="1363"/>
                  </a:lnTo>
                  <a:lnTo>
                    <a:pt x="164" y="1470"/>
                  </a:lnTo>
                  <a:lnTo>
                    <a:pt x="0" y="1530"/>
                  </a:lnTo>
                  <a:lnTo>
                    <a:pt x="169" y="1184"/>
                  </a:lnTo>
                  <a:lnTo>
                    <a:pt x="269" y="976"/>
                  </a:lnTo>
                  <a:lnTo>
                    <a:pt x="288" y="799"/>
                  </a:lnTo>
                  <a:lnTo>
                    <a:pt x="298" y="693"/>
                  </a:lnTo>
                  <a:lnTo>
                    <a:pt x="246" y="399"/>
                  </a:lnTo>
                  <a:lnTo>
                    <a:pt x="218" y="219"/>
                  </a:lnTo>
                  <a:close/>
                </a:path>
              </a:pathLst>
            </a:custGeom>
            <a:solidFill>
              <a:srgbClr val="D44727"/>
            </a:solidFill>
            <a:ln w="9525">
              <a:noFill/>
              <a:round/>
              <a:headEnd/>
              <a:tailEnd/>
            </a:ln>
          </p:spPr>
          <p:txBody>
            <a:bodyPr>
              <a:prstTxWarp prst="textNoShape">
                <a:avLst/>
              </a:prstTxWarp>
            </a:bodyPr>
            <a:lstStyle/>
            <a:p>
              <a:endParaRPr lang="en-US"/>
            </a:p>
          </p:txBody>
        </p:sp>
        <p:sp>
          <p:nvSpPr>
            <p:cNvPr id="51469" name="Freeform 729"/>
            <p:cNvSpPr>
              <a:spLocks noChangeAspect="1"/>
            </p:cNvSpPr>
            <p:nvPr/>
          </p:nvSpPr>
          <p:spPr bwMode="auto">
            <a:xfrm>
              <a:off x="1892" y="2216"/>
              <a:ext cx="64" cy="163"/>
            </a:xfrm>
            <a:custGeom>
              <a:avLst/>
              <a:gdLst>
                <a:gd name="T0" fmla="*/ 182 w 517"/>
                <a:gd name="T1" fmla="*/ 190 h 1304"/>
                <a:gd name="T2" fmla="*/ 123 w 517"/>
                <a:gd name="T3" fmla="*/ 150 h 1304"/>
                <a:gd name="T4" fmla="*/ 65 w 517"/>
                <a:gd name="T5" fmla="*/ 117 h 1304"/>
                <a:gd name="T6" fmla="*/ 65 w 517"/>
                <a:gd name="T7" fmla="*/ 44 h 1304"/>
                <a:gd name="T8" fmla="*/ 65 w 517"/>
                <a:gd name="T9" fmla="*/ 0 h 1304"/>
                <a:gd name="T10" fmla="*/ 209 w 517"/>
                <a:gd name="T11" fmla="*/ 0 h 1304"/>
                <a:gd name="T12" fmla="*/ 291 w 517"/>
                <a:gd name="T13" fmla="*/ 0 h 1304"/>
                <a:gd name="T14" fmla="*/ 389 w 517"/>
                <a:gd name="T15" fmla="*/ 165 h 1304"/>
                <a:gd name="T16" fmla="*/ 451 w 517"/>
                <a:gd name="T17" fmla="*/ 263 h 1304"/>
                <a:gd name="T18" fmla="*/ 492 w 517"/>
                <a:gd name="T19" fmla="*/ 482 h 1304"/>
                <a:gd name="T20" fmla="*/ 517 w 517"/>
                <a:gd name="T21" fmla="*/ 613 h 1304"/>
                <a:gd name="T22" fmla="*/ 504 w 517"/>
                <a:gd name="T23" fmla="*/ 867 h 1304"/>
                <a:gd name="T24" fmla="*/ 496 w 517"/>
                <a:gd name="T25" fmla="*/ 1021 h 1304"/>
                <a:gd name="T26" fmla="*/ 408 w 517"/>
                <a:gd name="T27" fmla="*/ 1107 h 1304"/>
                <a:gd name="T28" fmla="*/ 357 w 517"/>
                <a:gd name="T29" fmla="*/ 1158 h 1304"/>
                <a:gd name="T30" fmla="*/ 133 w 517"/>
                <a:gd name="T31" fmla="*/ 1250 h 1304"/>
                <a:gd name="T32" fmla="*/ 0 w 517"/>
                <a:gd name="T33" fmla="*/ 1304 h 1304"/>
                <a:gd name="T34" fmla="*/ 141 w 517"/>
                <a:gd name="T35" fmla="*/ 1005 h 1304"/>
                <a:gd name="T36" fmla="*/ 226 w 517"/>
                <a:gd name="T37" fmla="*/ 831 h 1304"/>
                <a:gd name="T38" fmla="*/ 239 w 517"/>
                <a:gd name="T39" fmla="*/ 680 h 1304"/>
                <a:gd name="T40" fmla="*/ 248 w 517"/>
                <a:gd name="T41" fmla="*/ 590 h 1304"/>
                <a:gd name="T42" fmla="*/ 207 w 517"/>
                <a:gd name="T43" fmla="*/ 339 h 1304"/>
                <a:gd name="T44" fmla="*/ 182 w 517"/>
                <a:gd name="T45" fmla="*/ 190 h 130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7"/>
                <a:gd name="T70" fmla="*/ 0 h 1304"/>
                <a:gd name="T71" fmla="*/ 517 w 517"/>
                <a:gd name="T72" fmla="*/ 1304 h 130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7" h="1304">
                  <a:moveTo>
                    <a:pt x="182" y="190"/>
                  </a:moveTo>
                  <a:lnTo>
                    <a:pt x="123" y="150"/>
                  </a:lnTo>
                  <a:lnTo>
                    <a:pt x="65" y="117"/>
                  </a:lnTo>
                  <a:lnTo>
                    <a:pt x="65" y="44"/>
                  </a:lnTo>
                  <a:lnTo>
                    <a:pt x="65" y="0"/>
                  </a:lnTo>
                  <a:lnTo>
                    <a:pt x="209" y="0"/>
                  </a:lnTo>
                  <a:lnTo>
                    <a:pt x="291" y="0"/>
                  </a:lnTo>
                  <a:lnTo>
                    <a:pt x="389" y="165"/>
                  </a:lnTo>
                  <a:lnTo>
                    <a:pt x="451" y="263"/>
                  </a:lnTo>
                  <a:lnTo>
                    <a:pt x="492" y="482"/>
                  </a:lnTo>
                  <a:lnTo>
                    <a:pt x="517" y="613"/>
                  </a:lnTo>
                  <a:lnTo>
                    <a:pt x="504" y="867"/>
                  </a:lnTo>
                  <a:lnTo>
                    <a:pt x="496" y="1021"/>
                  </a:lnTo>
                  <a:lnTo>
                    <a:pt x="408" y="1107"/>
                  </a:lnTo>
                  <a:lnTo>
                    <a:pt x="357" y="1158"/>
                  </a:lnTo>
                  <a:lnTo>
                    <a:pt x="133" y="1250"/>
                  </a:lnTo>
                  <a:lnTo>
                    <a:pt x="0" y="1304"/>
                  </a:lnTo>
                  <a:lnTo>
                    <a:pt x="141" y="1005"/>
                  </a:lnTo>
                  <a:lnTo>
                    <a:pt x="226" y="831"/>
                  </a:lnTo>
                  <a:lnTo>
                    <a:pt x="239" y="680"/>
                  </a:lnTo>
                  <a:lnTo>
                    <a:pt x="248" y="590"/>
                  </a:lnTo>
                  <a:lnTo>
                    <a:pt x="207" y="339"/>
                  </a:lnTo>
                  <a:lnTo>
                    <a:pt x="182" y="190"/>
                  </a:lnTo>
                  <a:close/>
                </a:path>
              </a:pathLst>
            </a:custGeom>
            <a:solidFill>
              <a:srgbClr val="D8542E"/>
            </a:solidFill>
            <a:ln w="9525">
              <a:noFill/>
              <a:round/>
              <a:headEnd/>
              <a:tailEnd/>
            </a:ln>
          </p:spPr>
          <p:txBody>
            <a:bodyPr>
              <a:prstTxWarp prst="textNoShape">
                <a:avLst/>
              </a:prstTxWarp>
            </a:bodyPr>
            <a:lstStyle/>
            <a:p>
              <a:endParaRPr lang="en-US"/>
            </a:p>
          </p:txBody>
        </p:sp>
        <p:sp>
          <p:nvSpPr>
            <p:cNvPr id="51470" name="Freeform 730"/>
            <p:cNvSpPr>
              <a:spLocks noChangeAspect="1"/>
            </p:cNvSpPr>
            <p:nvPr/>
          </p:nvSpPr>
          <p:spPr bwMode="auto">
            <a:xfrm>
              <a:off x="1907" y="2223"/>
              <a:ext cx="51" cy="135"/>
            </a:xfrm>
            <a:custGeom>
              <a:avLst/>
              <a:gdLst>
                <a:gd name="T0" fmla="*/ 146 w 408"/>
                <a:gd name="T1" fmla="*/ 154 h 1079"/>
                <a:gd name="T2" fmla="*/ 91 w 408"/>
                <a:gd name="T3" fmla="*/ 119 h 1079"/>
                <a:gd name="T4" fmla="*/ 59 w 408"/>
                <a:gd name="T5" fmla="*/ 95 h 1079"/>
                <a:gd name="T6" fmla="*/ 59 w 408"/>
                <a:gd name="T7" fmla="*/ 36 h 1079"/>
                <a:gd name="T8" fmla="*/ 59 w 408"/>
                <a:gd name="T9" fmla="*/ 0 h 1079"/>
                <a:gd name="T10" fmla="*/ 168 w 408"/>
                <a:gd name="T11" fmla="*/ 0 h 1079"/>
                <a:gd name="T12" fmla="*/ 234 w 408"/>
                <a:gd name="T13" fmla="*/ 0 h 1079"/>
                <a:gd name="T14" fmla="*/ 309 w 408"/>
                <a:gd name="T15" fmla="*/ 133 h 1079"/>
                <a:gd name="T16" fmla="*/ 357 w 408"/>
                <a:gd name="T17" fmla="*/ 212 h 1079"/>
                <a:gd name="T18" fmla="*/ 387 w 408"/>
                <a:gd name="T19" fmla="*/ 398 h 1079"/>
                <a:gd name="T20" fmla="*/ 408 w 408"/>
                <a:gd name="T21" fmla="*/ 511 h 1079"/>
                <a:gd name="T22" fmla="*/ 395 w 408"/>
                <a:gd name="T23" fmla="*/ 715 h 1079"/>
                <a:gd name="T24" fmla="*/ 387 w 408"/>
                <a:gd name="T25" fmla="*/ 838 h 1079"/>
                <a:gd name="T26" fmla="*/ 352 w 408"/>
                <a:gd name="T27" fmla="*/ 884 h 1079"/>
                <a:gd name="T28" fmla="*/ 285 w 408"/>
                <a:gd name="T29" fmla="*/ 954 h 1079"/>
                <a:gd name="T30" fmla="*/ 107 w 408"/>
                <a:gd name="T31" fmla="*/ 1032 h 1079"/>
                <a:gd name="T32" fmla="*/ 0 w 408"/>
                <a:gd name="T33" fmla="*/ 1079 h 1079"/>
                <a:gd name="T34" fmla="*/ 110 w 408"/>
                <a:gd name="T35" fmla="*/ 833 h 1079"/>
                <a:gd name="T36" fmla="*/ 176 w 408"/>
                <a:gd name="T37" fmla="*/ 685 h 1079"/>
                <a:gd name="T38" fmla="*/ 189 w 408"/>
                <a:gd name="T39" fmla="*/ 562 h 1079"/>
                <a:gd name="T40" fmla="*/ 197 w 408"/>
                <a:gd name="T41" fmla="*/ 488 h 1079"/>
                <a:gd name="T42" fmla="*/ 164 w 408"/>
                <a:gd name="T43" fmla="*/ 278 h 1079"/>
                <a:gd name="T44" fmla="*/ 146 w 408"/>
                <a:gd name="T45" fmla="*/ 154 h 10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8"/>
                <a:gd name="T70" fmla="*/ 0 h 1079"/>
                <a:gd name="T71" fmla="*/ 408 w 408"/>
                <a:gd name="T72" fmla="*/ 1079 h 10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8" h="1079">
                  <a:moveTo>
                    <a:pt x="146" y="154"/>
                  </a:moveTo>
                  <a:lnTo>
                    <a:pt x="91" y="119"/>
                  </a:lnTo>
                  <a:lnTo>
                    <a:pt x="59" y="95"/>
                  </a:lnTo>
                  <a:lnTo>
                    <a:pt x="59" y="36"/>
                  </a:lnTo>
                  <a:lnTo>
                    <a:pt x="59" y="0"/>
                  </a:lnTo>
                  <a:lnTo>
                    <a:pt x="168" y="0"/>
                  </a:lnTo>
                  <a:lnTo>
                    <a:pt x="234" y="0"/>
                  </a:lnTo>
                  <a:lnTo>
                    <a:pt x="309" y="133"/>
                  </a:lnTo>
                  <a:lnTo>
                    <a:pt x="357" y="212"/>
                  </a:lnTo>
                  <a:lnTo>
                    <a:pt x="387" y="398"/>
                  </a:lnTo>
                  <a:lnTo>
                    <a:pt x="408" y="511"/>
                  </a:lnTo>
                  <a:lnTo>
                    <a:pt x="395" y="715"/>
                  </a:lnTo>
                  <a:lnTo>
                    <a:pt x="387" y="838"/>
                  </a:lnTo>
                  <a:lnTo>
                    <a:pt x="352" y="884"/>
                  </a:lnTo>
                  <a:lnTo>
                    <a:pt x="285" y="954"/>
                  </a:lnTo>
                  <a:lnTo>
                    <a:pt x="107" y="1032"/>
                  </a:lnTo>
                  <a:lnTo>
                    <a:pt x="0" y="1079"/>
                  </a:lnTo>
                  <a:lnTo>
                    <a:pt x="110" y="833"/>
                  </a:lnTo>
                  <a:lnTo>
                    <a:pt x="176" y="685"/>
                  </a:lnTo>
                  <a:lnTo>
                    <a:pt x="189" y="562"/>
                  </a:lnTo>
                  <a:lnTo>
                    <a:pt x="197" y="488"/>
                  </a:lnTo>
                  <a:lnTo>
                    <a:pt x="164" y="278"/>
                  </a:lnTo>
                  <a:lnTo>
                    <a:pt x="146" y="154"/>
                  </a:lnTo>
                  <a:close/>
                </a:path>
              </a:pathLst>
            </a:custGeom>
            <a:solidFill>
              <a:srgbClr val="DD6135"/>
            </a:solidFill>
            <a:ln w="9525">
              <a:noFill/>
              <a:round/>
              <a:headEnd/>
              <a:tailEnd/>
            </a:ln>
          </p:spPr>
          <p:txBody>
            <a:bodyPr>
              <a:prstTxWarp prst="textNoShape">
                <a:avLst/>
              </a:prstTxWarp>
            </a:bodyPr>
            <a:lstStyle/>
            <a:p>
              <a:endParaRPr lang="en-US"/>
            </a:p>
          </p:txBody>
        </p:sp>
        <p:sp>
          <p:nvSpPr>
            <p:cNvPr id="51471" name="Freeform 731"/>
            <p:cNvSpPr>
              <a:spLocks noChangeAspect="1"/>
            </p:cNvSpPr>
            <p:nvPr/>
          </p:nvSpPr>
          <p:spPr bwMode="auto">
            <a:xfrm>
              <a:off x="1924" y="2229"/>
              <a:ext cx="36" cy="106"/>
            </a:xfrm>
            <a:custGeom>
              <a:avLst/>
              <a:gdLst>
                <a:gd name="T0" fmla="*/ 103 w 292"/>
                <a:gd name="T1" fmla="*/ 123 h 844"/>
                <a:gd name="T2" fmla="*/ 78 w 292"/>
                <a:gd name="T3" fmla="*/ 105 h 844"/>
                <a:gd name="T4" fmla="*/ 70 w 292"/>
                <a:gd name="T5" fmla="*/ 97 h 844"/>
                <a:gd name="T6" fmla="*/ 37 w 292"/>
                <a:gd name="T7" fmla="*/ 72 h 844"/>
                <a:gd name="T8" fmla="*/ 37 w 292"/>
                <a:gd name="T9" fmla="*/ 26 h 844"/>
                <a:gd name="T10" fmla="*/ 37 w 292"/>
                <a:gd name="T11" fmla="*/ 0 h 844"/>
                <a:gd name="T12" fmla="*/ 117 w 292"/>
                <a:gd name="T13" fmla="*/ 0 h 844"/>
                <a:gd name="T14" fmla="*/ 162 w 292"/>
                <a:gd name="T15" fmla="*/ 0 h 844"/>
                <a:gd name="T16" fmla="*/ 223 w 292"/>
                <a:gd name="T17" fmla="*/ 102 h 844"/>
                <a:gd name="T18" fmla="*/ 256 w 292"/>
                <a:gd name="T19" fmla="*/ 167 h 844"/>
                <a:gd name="T20" fmla="*/ 276 w 292"/>
                <a:gd name="T21" fmla="*/ 312 h 844"/>
                <a:gd name="T22" fmla="*/ 292 w 292"/>
                <a:gd name="T23" fmla="*/ 400 h 844"/>
                <a:gd name="T24" fmla="*/ 284 w 292"/>
                <a:gd name="T25" fmla="*/ 564 h 844"/>
                <a:gd name="T26" fmla="*/ 277 w 292"/>
                <a:gd name="T27" fmla="*/ 662 h 844"/>
                <a:gd name="T28" fmla="*/ 232 w 292"/>
                <a:gd name="T29" fmla="*/ 719 h 844"/>
                <a:gd name="T30" fmla="*/ 205 w 292"/>
                <a:gd name="T31" fmla="*/ 756 h 844"/>
                <a:gd name="T32" fmla="*/ 75 w 292"/>
                <a:gd name="T33" fmla="*/ 812 h 844"/>
                <a:gd name="T34" fmla="*/ 0 w 292"/>
                <a:gd name="T35" fmla="*/ 844 h 844"/>
                <a:gd name="T36" fmla="*/ 76 w 292"/>
                <a:gd name="T37" fmla="*/ 653 h 844"/>
                <a:gd name="T38" fmla="*/ 125 w 292"/>
                <a:gd name="T39" fmla="*/ 539 h 844"/>
                <a:gd name="T40" fmla="*/ 134 w 292"/>
                <a:gd name="T41" fmla="*/ 443 h 844"/>
                <a:gd name="T42" fmla="*/ 139 w 292"/>
                <a:gd name="T43" fmla="*/ 385 h 844"/>
                <a:gd name="T44" fmla="*/ 114 w 292"/>
                <a:gd name="T45" fmla="*/ 222 h 844"/>
                <a:gd name="T46" fmla="*/ 103 w 292"/>
                <a:gd name="T47" fmla="*/ 123 h 84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292"/>
                <a:gd name="T73" fmla="*/ 0 h 844"/>
                <a:gd name="T74" fmla="*/ 292 w 292"/>
                <a:gd name="T75" fmla="*/ 844 h 844"/>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292" h="844">
                  <a:moveTo>
                    <a:pt x="103" y="123"/>
                  </a:moveTo>
                  <a:lnTo>
                    <a:pt x="78" y="105"/>
                  </a:lnTo>
                  <a:lnTo>
                    <a:pt x="70" y="97"/>
                  </a:lnTo>
                  <a:lnTo>
                    <a:pt x="37" y="72"/>
                  </a:lnTo>
                  <a:lnTo>
                    <a:pt x="37" y="26"/>
                  </a:lnTo>
                  <a:lnTo>
                    <a:pt x="37" y="0"/>
                  </a:lnTo>
                  <a:lnTo>
                    <a:pt x="117" y="0"/>
                  </a:lnTo>
                  <a:lnTo>
                    <a:pt x="162" y="0"/>
                  </a:lnTo>
                  <a:lnTo>
                    <a:pt x="223" y="102"/>
                  </a:lnTo>
                  <a:lnTo>
                    <a:pt x="256" y="167"/>
                  </a:lnTo>
                  <a:lnTo>
                    <a:pt x="276" y="312"/>
                  </a:lnTo>
                  <a:lnTo>
                    <a:pt x="292" y="400"/>
                  </a:lnTo>
                  <a:lnTo>
                    <a:pt x="284" y="564"/>
                  </a:lnTo>
                  <a:lnTo>
                    <a:pt x="277" y="662"/>
                  </a:lnTo>
                  <a:lnTo>
                    <a:pt x="232" y="719"/>
                  </a:lnTo>
                  <a:lnTo>
                    <a:pt x="205" y="756"/>
                  </a:lnTo>
                  <a:lnTo>
                    <a:pt x="75" y="812"/>
                  </a:lnTo>
                  <a:lnTo>
                    <a:pt x="0" y="844"/>
                  </a:lnTo>
                  <a:lnTo>
                    <a:pt x="76" y="653"/>
                  </a:lnTo>
                  <a:lnTo>
                    <a:pt x="125" y="539"/>
                  </a:lnTo>
                  <a:lnTo>
                    <a:pt x="134" y="443"/>
                  </a:lnTo>
                  <a:lnTo>
                    <a:pt x="139" y="385"/>
                  </a:lnTo>
                  <a:lnTo>
                    <a:pt x="114" y="222"/>
                  </a:lnTo>
                  <a:lnTo>
                    <a:pt x="103" y="123"/>
                  </a:lnTo>
                  <a:close/>
                </a:path>
              </a:pathLst>
            </a:custGeom>
            <a:solidFill>
              <a:srgbClr val="E16D3C"/>
            </a:solidFill>
            <a:ln w="9525">
              <a:noFill/>
              <a:round/>
              <a:headEnd/>
              <a:tailEnd/>
            </a:ln>
          </p:spPr>
          <p:txBody>
            <a:bodyPr>
              <a:prstTxWarp prst="textNoShape">
                <a:avLst/>
              </a:prstTxWarp>
            </a:bodyPr>
            <a:lstStyle/>
            <a:p>
              <a:endParaRPr lang="en-US"/>
            </a:p>
          </p:txBody>
        </p:sp>
        <p:sp>
          <p:nvSpPr>
            <p:cNvPr id="51472" name="Freeform 732"/>
            <p:cNvSpPr>
              <a:spLocks noChangeAspect="1"/>
            </p:cNvSpPr>
            <p:nvPr/>
          </p:nvSpPr>
          <p:spPr bwMode="auto">
            <a:xfrm>
              <a:off x="1939" y="2236"/>
              <a:ext cx="23" cy="77"/>
            </a:xfrm>
            <a:custGeom>
              <a:avLst/>
              <a:gdLst>
                <a:gd name="T0" fmla="*/ 66 w 182"/>
                <a:gd name="T1" fmla="*/ 86 h 619"/>
                <a:gd name="T2" fmla="*/ 21 w 182"/>
                <a:gd name="T3" fmla="*/ 57 h 619"/>
                <a:gd name="T4" fmla="*/ 21 w 182"/>
                <a:gd name="T5" fmla="*/ 0 h 619"/>
                <a:gd name="T6" fmla="*/ 101 w 182"/>
                <a:gd name="T7" fmla="*/ 0 h 619"/>
                <a:gd name="T8" fmla="*/ 160 w 182"/>
                <a:gd name="T9" fmla="*/ 123 h 619"/>
                <a:gd name="T10" fmla="*/ 182 w 182"/>
                <a:gd name="T11" fmla="*/ 291 h 619"/>
                <a:gd name="T12" fmla="*/ 175 w 182"/>
                <a:gd name="T13" fmla="*/ 480 h 619"/>
                <a:gd name="T14" fmla="*/ 123 w 182"/>
                <a:gd name="T15" fmla="*/ 553 h 619"/>
                <a:gd name="T16" fmla="*/ 0 w 182"/>
                <a:gd name="T17" fmla="*/ 619 h 619"/>
                <a:gd name="T18" fmla="*/ 80 w 182"/>
                <a:gd name="T19" fmla="*/ 393 h 619"/>
                <a:gd name="T20" fmla="*/ 87 w 182"/>
                <a:gd name="T21" fmla="*/ 283 h 619"/>
                <a:gd name="T22" fmla="*/ 66 w 182"/>
                <a:gd name="T23" fmla="*/ 86 h 61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82"/>
                <a:gd name="T37" fmla="*/ 0 h 619"/>
                <a:gd name="T38" fmla="*/ 182 w 182"/>
                <a:gd name="T39" fmla="*/ 619 h 61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82" h="619">
                  <a:moveTo>
                    <a:pt x="66" y="86"/>
                  </a:moveTo>
                  <a:lnTo>
                    <a:pt x="21" y="57"/>
                  </a:lnTo>
                  <a:lnTo>
                    <a:pt x="21" y="0"/>
                  </a:lnTo>
                  <a:lnTo>
                    <a:pt x="101" y="0"/>
                  </a:lnTo>
                  <a:lnTo>
                    <a:pt x="160" y="123"/>
                  </a:lnTo>
                  <a:lnTo>
                    <a:pt x="182" y="291"/>
                  </a:lnTo>
                  <a:lnTo>
                    <a:pt x="175" y="480"/>
                  </a:lnTo>
                  <a:lnTo>
                    <a:pt x="123" y="553"/>
                  </a:lnTo>
                  <a:lnTo>
                    <a:pt x="0" y="619"/>
                  </a:lnTo>
                  <a:lnTo>
                    <a:pt x="80" y="393"/>
                  </a:lnTo>
                  <a:lnTo>
                    <a:pt x="87" y="283"/>
                  </a:lnTo>
                  <a:lnTo>
                    <a:pt x="66" y="86"/>
                  </a:lnTo>
                  <a:close/>
                </a:path>
              </a:pathLst>
            </a:custGeom>
            <a:solidFill>
              <a:srgbClr val="E87A41"/>
            </a:solidFill>
            <a:ln w="9525">
              <a:noFill/>
              <a:round/>
              <a:headEnd/>
              <a:tailEnd/>
            </a:ln>
          </p:spPr>
          <p:txBody>
            <a:bodyPr>
              <a:prstTxWarp prst="textNoShape">
                <a:avLst/>
              </a:prstTxWarp>
            </a:bodyPr>
            <a:lstStyle/>
            <a:p>
              <a:endParaRPr lang="en-US"/>
            </a:p>
          </p:txBody>
        </p:sp>
        <p:sp>
          <p:nvSpPr>
            <p:cNvPr id="51473" name="Freeform 733"/>
            <p:cNvSpPr>
              <a:spLocks noChangeAspect="1"/>
            </p:cNvSpPr>
            <p:nvPr/>
          </p:nvSpPr>
          <p:spPr bwMode="auto">
            <a:xfrm>
              <a:off x="2036" y="2557"/>
              <a:ext cx="72" cy="125"/>
            </a:xfrm>
            <a:custGeom>
              <a:avLst/>
              <a:gdLst>
                <a:gd name="T0" fmla="*/ 51 w 576"/>
                <a:gd name="T1" fmla="*/ 123 h 997"/>
                <a:gd name="T2" fmla="*/ 0 w 576"/>
                <a:gd name="T3" fmla="*/ 0 h 997"/>
                <a:gd name="T4" fmla="*/ 328 w 576"/>
                <a:gd name="T5" fmla="*/ 123 h 997"/>
                <a:gd name="T6" fmla="*/ 473 w 576"/>
                <a:gd name="T7" fmla="*/ 312 h 997"/>
                <a:gd name="T8" fmla="*/ 568 w 576"/>
                <a:gd name="T9" fmla="*/ 494 h 997"/>
                <a:gd name="T10" fmla="*/ 576 w 576"/>
                <a:gd name="T11" fmla="*/ 895 h 997"/>
                <a:gd name="T12" fmla="*/ 502 w 576"/>
                <a:gd name="T13" fmla="*/ 990 h 997"/>
                <a:gd name="T14" fmla="*/ 336 w 576"/>
                <a:gd name="T15" fmla="*/ 997 h 997"/>
                <a:gd name="T16" fmla="*/ 299 w 576"/>
                <a:gd name="T17" fmla="*/ 865 h 997"/>
                <a:gd name="T18" fmla="*/ 291 w 576"/>
                <a:gd name="T19" fmla="*/ 539 h 997"/>
                <a:gd name="T20" fmla="*/ 233 w 576"/>
                <a:gd name="T21" fmla="*/ 334 h 997"/>
                <a:gd name="T22" fmla="*/ 51 w 576"/>
                <a:gd name="T23" fmla="*/ 123 h 99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576"/>
                <a:gd name="T37" fmla="*/ 0 h 997"/>
                <a:gd name="T38" fmla="*/ 576 w 576"/>
                <a:gd name="T39" fmla="*/ 997 h 99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576" h="997">
                  <a:moveTo>
                    <a:pt x="51" y="123"/>
                  </a:moveTo>
                  <a:lnTo>
                    <a:pt x="0" y="0"/>
                  </a:lnTo>
                  <a:lnTo>
                    <a:pt x="328" y="123"/>
                  </a:lnTo>
                  <a:lnTo>
                    <a:pt x="473" y="312"/>
                  </a:lnTo>
                  <a:lnTo>
                    <a:pt x="568" y="494"/>
                  </a:lnTo>
                  <a:lnTo>
                    <a:pt x="576" y="895"/>
                  </a:lnTo>
                  <a:lnTo>
                    <a:pt x="502" y="990"/>
                  </a:lnTo>
                  <a:lnTo>
                    <a:pt x="336" y="997"/>
                  </a:lnTo>
                  <a:lnTo>
                    <a:pt x="299" y="865"/>
                  </a:lnTo>
                  <a:lnTo>
                    <a:pt x="291" y="539"/>
                  </a:lnTo>
                  <a:lnTo>
                    <a:pt x="233" y="334"/>
                  </a:lnTo>
                  <a:lnTo>
                    <a:pt x="51" y="123"/>
                  </a:lnTo>
                  <a:close/>
                </a:path>
              </a:pathLst>
            </a:custGeom>
            <a:solidFill>
              <a:srgbClr val="D03A24"/>
            </a:solidFill>
            <a:ln w="9525">
              <a:noFill/>
              <a:round/>
              <a:headEnd/>
              <a:tailEnd/>
            </a:ln>
          </p:spPr>
          <p:txBody>
            <a:bodyPr>
              <a:prstTxWarp prst="textNoShape">
                <a:avLst/>
              </a:prstTxWarp>
            </a:bodyPr>
            <a:lstStyle/>
            <a:p>
              <a:endParaRPr lang="en-US"/>
            </a:p>
          </p:txBody>
        </p:sp>
        <p:sp>
          <p:nvSpPr>
            <p:cNvPr id="51474" name="Freeform 734"/>
            <p:cNvSpPr>
              <a:spLocks noChangeAspect="1"/>
            </p:cNvSpPr>
            <p:nvPr/>
          </p:nvSpPr>
          <p:spPr bwMode="auto">
            <a:xfrm>
              <a:off x="2045" y="2563"/>
              <a:ext cx="62" cy="107"/>
            </a:xfrm>
            <a:custGeom>
              <a:avLst/>
              <a:gdLst>
                <a:gd name="T0" fmla="*/ 43 w 495"/>
                <a:gd name="T1" fmla="*/ 109 h 851"/>
                <a:gd name="T2" fmla="*/ 17 w 495"/>
                <a:gd name="T3" fmla="*/ 40 h 851"/>
                <a:gd name="T4" fmla="*/ 0 w 495"/>
                <a:gd name="T5" fmla="*/ 0 h 851"/>
                <a:gd name="T6" fmla="*/ 177 w 495"/>
                <a:gd name="T7" fmla="*/ 67 h 851"/>
                <a:gd name="T8" fmla="*/ 284 w 495"/>
                <a:gd name="T9" fmla="*/ 109 h 851"/>
                <a:gd name="T10" fmla="*/ 359 w 495"/>
                <a:gd name="T11" fmla="*/ 211 h 851"/>
                <a:gd name="T12" fmla="*/ 408 w 495"/>
                <a:gd name="T13" fmla="*/ 269 h 851"/>
                <a:gd name="T14" fmla="*/ 445 w 495"/>
                <a:gd name="T15" fmla="*/ 345 h 851"/>
                <a:gd name="T16" fmla="*/ 488 w 495"/>
                <a:gd name="T17" fmla="*/ 422 h 851"/>
                <a:gd name="T18" fmla="*/ 488 w 495"/>
                <a:gd name="T19" fmla="*/ 553 h 851"/>
                <a:gd name="T20" fmla="*/ 488 w 495"/>
                <a:gd name="T21" fmla="*/ 665 h 851"/>
                <a:gd name="T22" fmla="*/ 489 w 495"/>
                <a:gd name="T23" fmla="*/ 714 h 851"/>
                <a:gd name="T24" fmla="*/ 495 w 495"/>
                <a:gd name="T25" fmla="*/ 764 h 851"/>
                <a:gd name="T26" fmla="*/ 454 w 495"/>
                <a:gd name="T27" fmla="*/ 817 h 851"/>
                <a:gd name="T28" fmla="*/ 429 w 495"/>
                <a:gd name="T29" fmla="*/ 844 h 851"/>
                <a:gd name="T30" fmla="*/ 378 w 495"/>
                <a:gd name="T31" fmla="*/ 850 h 851"/>
                <a:gd name="T32" fmla="*/ 291 w 495"/>
                <a:gd name="T33" fmla="*/ 851 h 851"/>
                <a:gd name="T34" fmla="*/ 273 w 495"/>
                <a:gd name="T35" fmla="*/ 795 h 851"/>
                <a:gd name="T36" fmla="*/ 255 w 495"/>
                <a:gd name="T37" fmla="*/ 734 h 851"/>
                <a:gd name="T38" fmla="*/ 250 w 495"/>
                <a:gd name="T39" fmla="*/ 564 h 851"/>
                <a:gd name="T40" fmla="*/ 248 w 495"/>
                <a:gd name="T41" fmla="*/ 458 h 851"/>
                <a:gd name="T42" fmla="*/ 220 w 495"/>
                <a:gd name="T43" fmla="*/ 354 h 851"/>
                <a:gd name="T44" fmla="*/ 204 w 495"/>
                <a:gd name="T45" fmla="*/ 291 h 851"/>
                <a:gd name="T46" fmla="*/ 137 w 495"/>
                <a:gd name="T47" fmla="*/ 222 h 851"/>
                <a:gd name="T48" fmla="*/ 87 w 495"/>
                <a:gd name="T49" fmla="*/ 165 h 851"/>
                <a:gd name="T50" fmla="*/ 66 w 495"/>
                <a:gd name="T51" fmla="*/ 139 h 851"/>
                <a:gd name="T52" fmla="*/ 43 w 495"/>
                <a:gd name="T53" fmla="*/ 109 h 851"/>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495"/>
                <a:gd name="T82" fmla="*/ 0 h 851"/>
                <a:gd name="T83" fmla="*/ 495 w 495"/>
                <a:gd name="T84" fmla="*/ 851 h 851"/>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495" h="851">
                  <a:moveTo>
                    <a:pt x="43" y="109"/>
                  </a:moveTo>
                  <a:lnTo>
                    <a:pt x="17" y="40"/>
                  </a:lnTo>
                  <a:lnTo>
                    <a:pt x="0" y="0"/>
                  </a:lnTo>
                  <a:lnTo>
                    <a:pt x="177" y="67"/>
                  </a:lnTo>
                  <a:lnTo>
                    <a:pt x="284" y="109"/>
                  </a:lnTo>
                  <a:lnTo>
                    <a:pt x="359" y="211"/>
                  </a:lnTo>
                  <a:lnTo>
                    <a:pt x="408" y="269"/>
                  </a:lnTo>
                  <a:lnTo>
                    <a:pt x="445" y="345"/>
                  </a:lnTo>
                  <a:lnTo>
                    <a:pt x="488" y="422"/>
                  </a:lnTo>
                  <a:lnTo>
                    <a:pt x="488" y="553"/>
                  </a:lnTo>
                  <a:lnTo>
                    <a:pt x="488" y="665"/>
                  </a:lnTo>
                  <a:lnTo>
                    <a:pt x="489" y="714"/>
                  </a:lnTo>
                  <a:lnTo>
                    <a:pt x="495" y="764"/>
                  </a:lnTo>
                  <a:lnTo>
                    <a:pt x="454" y="817"/>
                  </a:lnTo>
                  <a:lnTo>
                    <a:pt x="429" y="844"/>
                  </a:lnTo>
                  <a:lnTo>
                    <a:pt x="378" y="850"/>
                  </a:lnTo>
                  <a:lnTo>
                    <a:pt x="291" y="851"/>
                  </a:lnTo>
                  <a:lnTo>
                    <a:pt x="273" y="795"/>
                  </a:lnTo>
                  <a:lnTo>
                    <a:pt x="255" y="734"/>
                  </a:lnTo>
                  <a:lnTo>
                    <a:pt x="250" y="564"/>
                  </a:lnTo>
                  <a:lnTo>
                    <a:pt x="248" y="458"/>
                  </a:lnTo>
                  <a:lnTo>
                    <a:pt x="220" y="354"/>
                  </a:lnTo>
                  <a:lnTo>
                    <a:pt x="204" y="291"/>
                  </a:lnTo>
                  <a:lnTo>
                    <a:pt x="137" y="222"/>
                  </a:lnTo>
                  <a:lnTo>
                    <a:pt x="87" y="165"/>
                  </a:lnTo>
                  <a:lnTo>
                    <a:pt x="66" y="139"/>
                  </a:lnTo>
                  <a:lnTo>
                    <a:pt x="43" y="109"/>
                  </a:lnTo>
                  <a:close/>
                </a:path>
              </a:pathLst>
            </a:custGeom>
            <a:solidFill>
              <a:srgbClr val="D44727"/>
            </a:solidFill>
            <a:ln w="9525">
              <a:noFill/>
              <a:round/>
              <a:headEnd/>
              <a:tailEnd/>
            </a:ln>
          </p:spPr>
          <p:txBody>
            <a:bodyPr>
              <a:prstTxWarp prst="textNoShape">
                <a:avLst/>
              </a:prstTxWarp>
            </a:bodyPr>
            <a:lstStyle/>
            <a:p>
              <a:endParaRPr lang="en-US"/>
            </a:p>
          </p:txBody>
        </p:sp>
        <p:sp>
          <p:nvSpPr>
            <p:cNvPr id="51475" name="Freeform 735"/>
            <p:cNvSpPr>
              <a:spLocks noChangeAspect="1"/>
            </p:cNvSpPr>
            <p:nvPr/>
          </p:nvSpPr>
          <p:spPr bwMode="auto">
            <a:xfrm>
              <a:off x="2055" y="2571"/>
              <a:ext cx="50" cy="87"/>
            </a:xfrm>
            <a:custGeom>
              <a:avLst/>
              <a:gdLst>
                <a:gd name="T0" fmla="*/ 37 w 400"/>
                <a:gd name="T1" fmla="*/ 88 h 700"/>
                <a:gd name="T2" fmla="*/ 14 w 400"/>
                <a:gd name="T3" fmla="*/ 33 h 700"/>
                <a:gd name="T4" fmla="*/ 10 w 400"/>
                <a:gd name="T5" fmla="*/ 23 h 700"/>
                <a:gd name="T6" fmla="*/ 0 w 400"/>
                <a:gd name="T7" fmla="*/ 0 h 700"/>
                <a:gd name="T8" fmla="*/ 145 w 400"/>
                <a:gd name="T9" fmla="*/ 55 h 700"/>
                <a:gd name="T10" fmla="*/ 234 w 400"/>
                <a:gd name="T11" fmla="*/ 88 h 700"/>
                <a:gd name="T12" fmla="*/ 293 w 400"/>
                <a:gd name="T13" fmla="*/ 169 h 700"/>
                <a:gd name="T14" fmla="*/ 348 w 400"/>
                <a:gd name="T15" fmla="*/ 252 h 700"/>
                <a:gd name="T16" fmla="*/ 393 w 400"/>
                <a:gd name="T17" fmla="*/ 334 h 700"/>
                <a:gd name="T18" fmla="*/ 400 w 400"/>
                <a:gd name="T19" fmla="*/ 349 h 700"/>
                <a:gd name="T20" fmla="*/ 400 w 400"/>
                <a:gd name="T21" fmla="*/ 454 h 700"/>
                <a:gd name="T22" fmla="*/ 400 w 400"/>
                <a:gd name="T23" fmla="*/ 545 h 700"/>
                <a:gd name="T24" fmla="*/ 400 w 400"/>
                <a:gd name="T25" fmla="*/ 613 h 700"/>
                <a:gd name="T26" fmla="*/ 400 w 400"/>
                <a:gd name="T27" fmla="*/ 626 h 700"/>
                <a:gd name="T28" fmla="*/ 374 w 400"/>
                <a:gd name="T29" fmla="*/ 673 h 700"/>
                <a:gd name="T30" fmla="*/ 357 w 400"/>
                <a:gd name="T31" fmla="*/ 700 h 700"/>
                <a:gd name="T32" fmla="*/ 280 w 400"/>
                <a:gd name="T33" fmla="*/ 700 h 700"/>
                <a:gd name="T34" fmla="*/ 234 w 400"/>
                <a:gd name="T35" fmla="*/ 700 h 700"/>
                <a:gd name="T36" fmla="*/ 219 w 400"/>
                <a:gd name="T37" fmla="*/ 643 h 700"/>
                <a:gd name="T38" fmla="*/ 207 w 400"/>
                <a:gd name="T39" fmla="*/ 550 h 700"/>
                <a:gd name="T40" fmla="*/ 204 w 400"/>
                <a:gd name="T41" fmla="*/ 407 h 700"/>
                <a:gd name="T42" fmla="*/ 204 w 400"/>
                <a:gd name="T43" fmla="*/ 379 h 700"/>
                <a:gd name="T44" fmla="*/ 177 w 400"/>
                <a:gd name="T45" fmla="*/ 288 h 700"/>
                <a:gd name="T46" fmla="*/ 160 w 400"/>
                <a:gd name="T47" fmla="*/ 234 h 700"/>
                <a:gd name="T48" fmla="*/ 112 w 400"/>
                <a:gd name="T49" fmla="*/ 179 h 700"/>
                <a:gd name="T50" fmla="*/ 69 w 400"/>
                <a:gd name="T51" fmla="*/ 134 h 700"/>
                <a:gd name="T52" fmla="*/ 47 w 400"/>
                <a:gd name="T53" fmla="*/ 104 h 700"/>
                <a:gd name="T54" fmla="*/ 37 w 400"/>
                <a:gd name="T55" fmla="*/ 88 h 700"/>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400"/>
                <a:gd name="T85" fmla="*/ 0 h 700"/>
                <a:gd name="T86" fmla="*/ 400 w 400"/>
                <a:gd name="T87" fmla="*/ 700 h 700"/>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400" h="700">
                  <a:moveTo>
                    <a:pt x="37" y="88"/>
                  </a:moveTo>
                  <a:lnTo>
                    <a:pt x="14" y="33"/>
                  </a:lnTo>
                  <a:lnTo>
                    <a:pt x="10" y="23"/>
                  </a:lnTo>
                  <a:lnTo>
                    <a:pt x="0" y="0"/>
                  </a:lnTo>
                  <a:lnTo>
                    <a:pt x="145" y="55"/>
                  </a:lnTo>
                  <a:lnTo>
                    <a:pt x="234" y="88"/>
                  </a:lnTo>
                  <a:lnTo>
                    <a:pt x="293" y="169"/>
                  </a:lnTo>
                  <a:lnTo>
                    <a:pt x="348" y="252"/>
                  </a:lnTo>
                  <a:lnTo>
                    <a:pt x="393" y="334"/>
                  </a:lnTo>
                  <a:lnTo>
                    <a:pt x="400" y="349"/>
                  </a:lnTo>
                  <a:lnTo>
                    <a:pt x="400" y="454"/>
                  </a:lnTo>
                  <a:lnTo>
                    <a:pt x="400" y="545"/>
                  </a:lnTo>
                  <a:lnTo>
                    <a:pt x="400" y="613"/>
                  </a:lnTo>
                  <a:lnTo>
                    <a:pt x="400" y="626"/>
                  </a:lnTo>
                  <a:lnTo>
                    <a:pt x="374" y="673"/>
                  </a:lnTo>
                  <a:lnTo>
                    <a:pt x="357" y="700"/>
                  </a:lnTo>
                  <a:lnTo>
                    <a:pt x="280" y="700"/>
                  </a:lnTo>
                  <a:lnTo>
                    <a:pt x="234" y="700"/>
                  </a:lnTo>
                  <a:lnTo>
                    <a:pt x="219" y="643"/>
                  </a:lnTo>
                  <a:lnTo>
                    <a:pt x="207" y="550"/>
                  </a:lnTo>
                  <a:lnTo>
                    <a:pt x="204" y="407"/>
                  </a:lnTo>
                  <a:lnTo>
                    <a:pt x="204" y="379"/>
                  </a:lnTo>
                  <a:lnTo>
                    <a:pt x="177" y="288"/>
                  </a:lnTo>
                  <a:lnTo>
                    <a:pt x="160" y="234"/>
                  </a:lnTo>
                  <a:lnTo>
                    <a:pt x="112" y="179"/>
                  </a:lnTo>
                  <a:lnTo>
                    <a:pt x="69" y="134"/>
                  </a:lnTo>
                  <a:lnTo>
                    <a:pt x="47" y="104"/>
                  </a:lnTo>
                  <a:lnTo>
                    <a:pt x="37" y="88"/>
                  </a:lnTo>
                  <a:close/>
                </a:path>
              </a:pathLst>
            </a:custGeom>
            <a:solidFill>
              <a:srgbClr val="D8542E"/>
            </a:solidFill>
            <a:ln w="9525">
              <a:noFill/>
              <a:round/>
              <a:headEnd/>
              <a:tailEnd/>
            </a:ln>
          </p:spPr>
          <p:txBody>
            <a:bodyPr>
              <a:prstTxWarp prst="textNoShape">
                <a:avLst/>
              </a:prstTxWarp>
            </a:bodyPr>
            <a:lstStyle/>
            <a:p>
              <a:endParaRPr lang="en-US"/>
            </a:p>
          </p:txBody>
        </p:sp>
        <p:sp>
          <p:nvSpPr>
            <p:cNvPr id="51476" name="Freeform 736"/>
            <p:cNvSpPr>
              <a:spLocks noChangeAspect="1"/>
            </p:cNvSpPr>
            <p:nvPr/>
          </p:nvSpPr>
          <p:spPr bwMode="auto">
            <a:xfrm>
              <a:off x="2065" y="2578"/>
              <a:ext cx="39" cy="68"/>
            </a:xfrm>
            <a:custGeom>
              <a:avLst/>
              <a:gdLst>
                <a:gd name="T0" fmla="*/ 22 w 314"/>
                <a:gd name="T1" fmla="*/ 74 h 547"/>
                <a:gd name="T2" fmla="*/ 8 w 314"/>
                <a:gd name="T3" fmla="*/ 26 h 547"/>
                <a:gd name="T4" fmla="*/ 6 w 314"/>
                <a:gd name="T5" fmla="*/ 17 h 547"/>
                <a:gd name="T6" fmla="*/ 2 w 314"/>
                <a:gd name="T7" fmla="*/ 9 h 547"/>
                <a:gd name="T8" fmla="*/ 0 w 314"/>
                <a:gd name="T9" fmla="*/ 0 h 547"/>
                <a:gd name="T10" fmla="*/ 109 w 314"/>
                <a:gd name="T11" fmla="*/ 44 h 547"/>
                <a:gd name="T12" fmla="*/ 175 w 314"/>
                <a:gd name="T13" fmla="*/ 74 h 547"/>
                <a:gd name="T14" fmla="*/ 228 w 314"/>
                <a:gd name="T15" fmla="*/ 134 h 547"/>
                <a:gd name="T16" fmla="*/ 255 w 314"/>
                <a:gd name="T17" fmla="*/ 168 h 547"/>
                <a:gd name="T18" fmla="*/ 292 w 314"/>
                <a:gd name="T19" fmla="*/ 235 h 547"/>
                <a:gd name="T20" fmla="*/ 314 w 314"/>
                <a:gd name="T21" fmla="*/ 270 h 547"/>
                <a:gd name="T22" fmla="*/ 314 w 314"/>
                <a:gd name="T23" fmla="*/ 353 h 547"/>
                <a:gd name="T24" fmla="*/ 314 w 314"/>
                <a:gd name="T25" fmla="*/ 427 h 547"/>
                <a:gd name="T26" fmla="*/ 314 w 314"/>
                <a:gd name="T27" fmla="*/ 485 h 547"/>
                <a:gd name="T28" fmla="*/ 314 w 314"/>
                <a:gd name="T29" fmla="*/ 496 h 547"/>
                <a:gd name="T30" fmla="*/ 295 w 314"/>
                <a:gd name="T31" fmla="*/ 518 h 547"/>
                <a:gd name="T32" fmla="*/ 283 w 314"/>
                <a:gd name="T33" fmla="*/ 539 h 547"/>
                <a:gd name="T34" fmla="*/ 277 w 314"/>
                <a:gd name="T35" fmla="*/ 547 h 547"/>
                <a:gd name="T36" fmla="*/ 216 w 314"/>
                <a:gd name="T37" fmla="*/ 547 h 547"/>
                <a:gd name="T38" fmla="*/ 183 w 314"/>
                <a:gd name="T39" fmla="*/ 547 h 547"/>
                <a:gd name="T40" fmla="*/ 168 w 314"/>
                <a:gd name="T41" fmla="*/ 504 h 547"/>
                <a:gd name="T42" fmla="*/ 160 w 314"/>
                <a:gd name="T43" fmla="*/ 474 h 547"/>
                <a:gd name="T44" fmla="*/ 158 w 314"/>
                <a:gd name="T45" fmla="*/ 363 h 547"/>
                <a:gd name="T46" fmla="*/ 154 w 314"/>
                <a:gd name="T47" fmla="*/ 291 h 547"/>
                <a:gd name="T48" fmla="*/ 138 w 314"/>
                <a:gd name="T49" fmla="*/ 224 h 547"/>
                <a:gd name="T50" fmla="*/ 124 w 314"/>
                <a:gd name="T51" fmla="*/ 183 h 547"/>
                <a:gd name="T52" fmla="*/ 83 w 314"/>
                <a:gd name="T53" fmla="*/ 141 h 547"/>
                <a:gd name="T54" fmla="*/ 49 w 314"/>
                <a:gd name="T55" fmla="*/ 106 h 547"/>
                <a:gd name="T56" fmla="*/ 27 w 314"/>
                <a:gd name="T57" fmla="*/ 79 h 547"/>
                <a:gd name="T58" fmla="*/ 22 w 314"/>
                <a:gd name="T59" fmla="*/ 74 h 547"/>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314"/>
                <a:gd name="T91" fmla="*/ 0 h 547"/>
                <a:gd name="T92" fmla="*/ 314 w 314"/>
                <a:gd name="T93" fmla="*/ 547 h 547"/>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314" h="547">
                  <a:moveTo>
                    <a:pt x="22" y="74"/>
                  </a:moveTo>
                  <a:lnTo>
                    <a:pt x="8" y="26"/>
                  </a:lnTo>
                  <a:lnTo>
                    <a:pt x="6" y="17"/>
                  </a:lnTo>
                  <a:lnTo>
                    <a:pt x="2" y="9"/>
                  </a:lnTo>
                  <a:lnTo>
                    <a:pt x="0" y="0"/>
                  </a:lnTo>
                  <a:lnTo>
                    <a:pt x="109" y="44"/>
                  </a:lnTo>
                  <a:lnTo>
                    <a:pt x="175" y="74"/>
                  </a:lnTo>
                  <a:lnTo>
                    <a:pt x="228" y="134"/>
                  </a:lnTo>
                  <a:lnTo>
                    <a:pt x="255" y="168"/>
                  </a:lnTo>
                  <a:lnTo>
                    <a:pt x="292" y="235"/>
                  </a:lnTo>
                  <a:lnTo>
                    <a:pt x="314" y="270"/>
                  </a:lnTo>
                  <a:lnTo>
                    <a:pt x="314" y="353"/>
                  </a:lnTo>
                  <a:lnTo>
                    <a:pt x="314" y="427"/>
                  </a:lnTo>
                  <a:lnTo>
                    <a:pt x="314" y="485"/>
                  </a:lnTo>
                  <a:lnTo>
                    <a:pt x="314" y="496"/>
                  </a:lnTo>
                  <a:lnTo>
                    <a:pt x="295" y="518"/>
                  </a:lnTo>
                  <a:lnTo>
                    <a:pt x="283" y="539"/>
                  </a:lnTo>
                  <a:lnTo>
                    <a:pt x="277" y="547"/>
                  </a:lnTo>
                  <a:lnTo>
                    <a:pt x="216" y="547"/>
                  </a:lnTo>
                  <a:lnTo>
                    <a:pt x="183" y="547"/>
                  </a:lnTo>
                  <a:lnTo>
                    <a:pt x="168" y="504"/>
                  </a:lnTo>
                  <a:lnTo>
                    <a:pt x="160" y="474"/>
                  </a:lnTo>
                  <a:lnTo>
                    <a:pt x="158" y="363"/>
                  </a:lnTo>
                  <a:lnTo>
                    <a:pt x="154" y="291"/>
                  </a:lnTo>
                  <a:lnTo>
                    <a:pt x="138" y="224"/>
                  </a:lnTo>
                  <a:lnTo>
                    <a:pt x="124" y="183"/>
                  </a:lnTo>
                  <a:lnTo>
                    <a:pt x="83" y="141"/>
                  </a:lnTo>
                  <a:lnTo>
                    <a:pt x="49" y="106"/>
                  </a:lnTo>
                  <a:lnTo>
                    <a:pt x="27" y="79"/>
                  </a:lnTo>
                  <a:lnTo>
                    <a:pt x="22" y="74"/>
                  </a:lnTo>
                  <a:close/>
                </a:path>
              </a:pathLst>
            </a:custGeom>
            <a:solidFill>
              <a:srgbClr val="DD6135"/>
            </a:solidFill>
            <a:ln w="9525">
              <a:noFill/>
              <a:round/>
              <a:headEnd/>
              <a:tailEnd/>
            </a:ln>
          </p:spPr>
          <p:txBody>
            <a:bodyPr>
              <a:prstTxWarp prst="textNoShape">
                <a:avLst/>
              </a:prstTxWarp>
            </a:bodyPr>
            <a:lstStyle/>
            <a:p>
              <a:endParaRPr lang="en-US"/>
            </a:p>
          </p:txBody>
        </p:sp>
        <p:sp>
          <p:nvSpPr>
            <p:cNvPr id="51477" name="Freeform 737"/>
            <p:cNvSpPr>
              <a:spLocks noChangeAspect="1"/>
            </p:cNvSpPr>
            <p:nvPr/>
          </p:nvSpPr>
          <p:spPr bwMode="auto">
            <a:xfrm>
              <a:off x="2074" y="2585"/>
              <a:ext cx="29" cy="50"/>
            </a:xfrm>
            <a:custGeom>
              <a:avLst/>
              <a:gdLst>
                <a:gd name="T0" fmla="*/ 22 w 233"/>
                <a:gd name="T1" fmla="*/ 51 h 400"/>
                <a:gd name="T2" fmla="*/ 20 w 233"/>
                <a:gd name="T3" fmla="*/ 43 h 400"/>
                <a:gd name="T4" fmla="*/ 8 w 233"/>
                <a:gd name="T5" fmla="*/ 17 h 400"/>
                <a:gd name="T6" fmla="*/ 5 w 233"/>
                <a:gd name="T7" fmla="*/ 11 h 400"/>
                <a:gd name="T8" fmla="*/ 3 w 233"/>
                <a:gd name="T9" fmla="*/ 6 h 400"/>
                <a:gd name="T10" fmla="*/ 0 w 233"/>
                <a:gd name="T11" fmla="*/ 0 h 400"/>
                <a:gd name="T12" fmla="*/ 82 w 233"/>
                <a:gd name="T13" fmla="*/ 29 h 400"/>
                <a:gd name="T14" fmla="*/ 131 w 233"/>
                <a:gd name="T15" fmla="*/ 51 h 400"/>
                <a:gd name="T16" fmla="*/ 161 w 233"/>
                <a:gd name="T17" fmla="*/ 85 h 400"/>
                <a:gd name="T18" fmla="*/ 195 w 233"/>
                <a:gd name="T19" fmla="*/ 132 h 400"/>
                <a:gd name="T20" fmla="*/ 201 w 233"/>
                <a:gd name="T21" fmla="*/ 140 h 400"/>
                <a:gd name="T22" fmla="*/ 220 w 233"/>
                <a:gd name="T23" fmla="*/ 176 h 400"/>
                <a:gd name="T24" fmla="*/ 226 w 233"/>
                <a:gd name="T25" fmla="*/ 197 h 400"/>
                <a:gd name="T26" fmla="*/ 226 w 233"/>
                <a:gd name="T27" fmla="*/ 256 h 400"/>
                <a:gd name="T28" fmla="*/ 226 w 233"/>
                <a:gd name="T29" fmla="*/ 291 h 400"/>
                <a:gd name="T30" fmla="*/ 229 w 233"/>
                <a:gd name="T31" fmla="*/ 299 h 400"/>
                <a:gd name="T32" fmla="*/ 230 w 233"/>
                <a:gd name="T33" fmla="*/ 308 h 400"/>
                <a:gd name="T34" fmla="*/ 232 w 233"/>
                <a:gd name="T35" fmla="*/ 316 h 400"/>
                <a:gd name="T36" fmla="*/ 233 w 233"/>
                <a:gd name="T37" fmla="*/ 357 h 400"/>
                <a:gd name="T38" fmla="*/ 223 w 233"/>
                <a:gd name="T39" fmla="*/ 371 h 400"/>
                <a:gd name="T40" fmla="*/ 219 w 233"/>
                <a:gd name="T41" fmla="*/ 375 h 400"/>
                <a:gd name="T42" fmla="*/ 214 w 233"/>
                <a:gd name="T43" fmla="*/ 379 h 400"/>
                <a:gd name="T44" fmla="*/ 204 w 233"/>
                <a:gd name="T45" fmla="*/ 394 h 400"/>
                <a:gd name="T46" fmla="*/ 171 w 233"/>
                <a:gd name="T47" fmla="*/ 394 h 400"/>
                <a:gd name="T48" fmla="*/ 146 w 233"/>
                <a:gd name="T49" fmla="*/ 398 h 400"/>
                <a:gd name="T50" fmla="*/ 139 w 233"/>
                <a:gd name="T51" fmla="*/ 400 h 400"/>
                <a:gd name="T52" fmla="*/ 133 w 233"/>
                <a:gd name="T53" fmla="*/ 386 h 400"/>
                <a:gd name="T54" fmla="*/ 131 w 233"/>
                <a:gd name="T55" fmla="*/ 378 h 400"/>
                <a:gd name="T56" fmla="*/ 127 w 233"/>
                <a:gd name="T57" fmla="*/ 371 h 400"/>
                <a:gd name="T58" fmla="*/ 125 w 233"/>
                <a:gd name="T59" fmla="*/ 365 h 400"/>
                <a:gd name="T60" fmla="*/ 122 w 233"/>
                <a:gd name="T61" fmla="*/ 358 h 400"/>
                <a:gd name="T62" fmla="*/ 120 w 233"/>
                <a:gd name="T63" fmla="*/ 350 h 400"/>
                <a:gd name="T64" fmla="*/ 116 w 233"/>
                <a:gd name="T65" fmla="*/ 342 h 400"/>
                <a:gd name="T66" fmla="*/ 116 w 233"/>
                <a:gd name="T67" fmla="*/ 260 h 400"/>
                <a:gd name="T68" fmla="*/ 116 w 233"/>
                <a:gd name="T69" fmla="*/ 211 h 400"/>
                <a:gd name="T70" fmla="*/ 108 w 233"/>
                <a:gd name="T71" fmla="*/ 180 h 400"/>
                <a:gd name="T72" fmla="*/ 105 w 233"/>
                <a:gd name="T73" fmla="*/ 171 h 400"/>
                <a:gd name="T74" fmla="*/ 95 w 233"/>
                <a:gd name="T75" fmla="*/ 131 h 400"/>
                <a:gd name="T76" fmla="*/ 65 w 233"/>
                <a:gd name="T77" fmla="*/ 99 h 400"/>
                <a:gd name="T78" fmla="*/ 52 w 233"/>
                <a:gd name="T79" fmla="*/ 86 h 400"/>
                <a:gd name="T80" fmla="*/ 44 w 233"/>
                <a:gd name="T81" fmla="*/ 80 h 400"/>
                <a:gd name="T82" fmla="*/ 38 w 233"/>
                <a:gd name="T83" fmla="*/ 70 h 400"/>
                <a:gd name="T84" fmla="*/ 35 w 233"/>
                <a:gd name="T85" fmla="*/ 67 h 400"/>
                <a:gd name="T86" fmla="*/ 33 w 233"/>
                <a:gd name="T87" fmla="*/ 62 h 400"/>
                <a:gd name="T88" fmla="*/ 27 w 233"/>
                <a:gd name="T89" fmla="*/ 57 h 400"/>
                <a:gd name="T90" fmla="*/ 25 w 233"/>
                <a:gd name="T91" fmla="*/ 54 h 400"/>
                <a:gd name="T92" fmla="*/ 22 w 233"/>
                <a:gd name="T93" fmla="*/ 51 h 400"/>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33"/>
                <a:gd name="T142" fmla="*/ 0 h 400"/>
                <a:gd name="T143" fmla="*/ 233 w 233"/>
                <a:gd name="T144" fmla="*/ 400 h 400"/>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33" h="400">
                  <a:moveTo>
                    <a:pt x="22" y="51"/>
                  </a:moveTo>
                  <a:lnTo>
                    <a:pt x="20" y="43"/>
                  </a:lnTo>
                  <a:lnTo>
                    <a:pt x="8" y="17"/>
                  </a:lnTo>
                  <a:lnTo>
                    <a:pt x="5" y="11"/>
                  </a:lnTo>
                  <a:lnTo>
                    <a:pt x="3" y="6"/>
                  </a:lnTo>
                  <a:lnTo>
                    <a:pt x="0" y="0"/>
                  </a:lnTo>
                  <a:lnTo>
                    <a:pt x="82" y="29"/>
                  </a:lnTo>
                  <a:lnTo>
                    <a:pt x="131" y="51"/>
                  </a:lnTo>
                  <a:lnTo>
                    <a:pt x="161" y="85"/>
                  </a:lnTo>
                  <a:lnTo>
                    <a:pt x="195" y="132"/>
                  </a:lnTo>
                  <a:lnTo>
                    <a:pt x="201" y="140"/>
                  </a:lnTo>
                  <a:lnTo>
                    <a:pt x="220" y="176"/>
                  </a:lnTo>
                  <a:lnTo>
                    <a:pt x="226" y="197"/>
                  </a:lnTo>
                  <a:lnTo>
                    <a:pt x="226" y="256"/>
                  </a:lnTo>
                  <a:lnTo>
                    <a:pt x="226" y="291"/>
                  </a:lnTo>
                  <a:lnTo>
                    <a:pt x="229" y="299"/>
                  </a:lnTo>
                  <a:lnTo>
                    <a:pt x="230" y="308"/>
                  </a:lnTo>
                  <a:lnTo>
                    <a:pt x="232" y="316"/>
                  </a:lnTo>
                  <a:lnTo>
                    <a:pt x="233" y="357"/>
                  </a:lnTo>
                  <a:lnTo>
                    <a:pt x="223" y="371"/>
                  </a:lnTo>
                  <a:lnTo>
                    <a:pt x="219" y="375"/>
                  </a:lnTo>
                  <a:lnTo>
                    <a:pt x="214" y="379"/>
                  </a:lnTo>
                  <a:lnTo>
                    <a:pt x="204" y="394"/>
                  </a:lnTo>
                  <a:lnTo>
                    <a:pt x="171" y="394"/>
                  </a:lnTo>
                  <a:lnTo>
                    <a:pt x="146" y="398"/>
                  </a:lnTo>
                  <a:lnTo>
                    <a:pt x="139" y="400"/>
                  </a:lnTo>
                  <a:lnTo>
                    <a:pt x="133" y="386"/>
                  </a:lnTo>
                  <a:lnTo>
                    <a:pt x="131" y="378"/>
                  </a:lnTo>
                  <a:lnTo>
                    <a:pt x="127" y="371"/>
                  </a:lnTo>
                  <a:lnTo>
                    <a:pt x="125" y="365"/>
                  </a:lnTo>
                  <a:lnTo>
                    <a:pt x="122" y="358"/>
                  </a:lnTo>
                  <a:lnTo>
                    <a:pt x="120" y="350"/>
                  </a:lnTo>
                  <a:lnTo>
                    <a:pt x="116" y="342"/>
                  </a:lnTo>
                  <a:lnTo>
                    <a:pt x="116" y="260"/>
                  </a:lnTo>
                  <a:lnTo>
                    <a:pt x="116" y="211"/>
                  </a:lnTo>
                  <a:lnTo>
                    <a:pt x="108" y="180"/>
                  </a:lnTo>
                  <a:lnTo>
                    <a:pt x="105" y="171"/>
                  </a:lnTo>
                  <a:lnTo>
                    <a:pt x="95" y="131"/>
                  </a:lnTo>
                  <a:lnTo>
                    <a:pt x="65" y="99"/>
                  </a:lnTo>
                  <a:lnTo>
                    <a:pt x="52" y="86"/>
                  </a:lnTo>
                  <a:lnTo>
                    <a:pt x="44" y="80"/>
                  </a:lnTo>
                  <a:lnTo>
                    <a:pt x="38" y="70"/>
                  </a:lnTo>
                  <a:lnTo>
                    <a:pt x="35" y="67"/>
                  </a:lnTo>
                  <a:lnTo>
                    <a:pt x="33" y="62"/>
                  </a:lnTo>
                  <a:lnTo>
                    <a:pt x="27" y="57"/>
                  </a:lnTo>
                  <a:lnTo>
                    <a:pt x="25" y="54"/>
                  </a:lnTo>
                  <a:lnTo>
                    <a:pt x="22" y="51"/>
                  </a:lnTo>
                  <a:close/>
                </a:path>
              </a:pathLst>
            </a:custGeom>
            <a:solidFill>
              <a:srgbClr val="E16D3C"/>
            </a:solidFill>
            <a:ln w="9525">
              <a:noFill/>
              <a:round/>
              <a:headEnd/>
              <a:tailEnd/>
            </a:ln>
          </p:spPr>
          <p:txBody>
            <a:bodyPr>
              <a:prstTxWarp prst="textNoShape">
                <a:avLst/>
              </a:prstTxWarp>
            </a:bodyPr>
            <a:lstStyle/>
            <a:p>
              <a:endParaRPr lang="en-US"/>
            </a:p>
          </p:txBody>
        </p:sp>
        <p:sp>
          <p:nvSpPr>
            <p:cNvPr id="51478" name="Freeform 738"/>
            <p:cNvSpPr>
              <a:spLocks noChangeAspect="1"/>
            </p:cNvSpPr>
            <p:nvPr/>
          </p:nvSpPr>
          <p:spPr bwMode="auto">
            <a:xfrm>
              <a:off x="2084" y="2592"/>
              <a:ext cx="18" cy="31"/>
            </a:xfrm>
            <a:custGeom>
              <a:avLst/>
              <a:gdLst>
                <a:gd name="T0" fmla="*/ 6 w 145"/>
                <a:gd name="T1" fmla="*/ 36 h 255"/>
                <a:gd name="T2" fmla="*/ 0 w 145"/>
                <a:gd name="T3" fmla="*/ 0 h 255"/>
                <a:gd name="T4" fmla="*/ 80 w 145"/>
                <a:gd name="T5" fmla="*/ 36 h 255"/>
                <a:gd name="T6" fmla="*/ 115 w 145"/>
                <a:gd name="T7" fmla="*/ 80 h 255"/>
                <a:gd name="T8" fmla="*/ 138 w 145"/>
                <a:gd name="T9" fmla="*/ 124 h 255"/>
                <a:gd name="T10" fmla="*/ 138 w 145"/>
                <a:gd name="T11" fmla="*/ 181 h 255"/>
                <a:gd name="T12" fmla="*/ 145 w 145"/>
                <a:gd name="T13" fmla="*/ 226 h 255"/>
                <a:gd name="T14" fmla="*/ 123 w 145"/>
                <a:gd name="T15" fmla="*/ 247 h 255"/>
                <a:gd name="T16" fmla="*/ 80 w 145"/>
                <a:gd name="T17" fmla="*/ 255 h 255"/>
                <a:gd name="T18" fmla="*/ 72 w 145"/>
                <a:gd name="T19" fmla="*/ 218 h 255"/>
                <a:gd name="T20" fmla="*/ 72 w 145"/>
                <a:gd name="T21" fmla="*/ 138 h 255"/>
                <a:gd name="T22" fmla="*/ 58 w 145"/>
                <a:gd name="T23" fmla="*/ 87 h 255"/>
                <a:gd name="T24" fmla="*/ 29 w 145"/>
                <a:gd name="T25" fmla="*/ 51 h 255"/>
                <a:gd name="T26" fmla="*/ 6 w 145"/>
                <a:gd name="T27" fmla="*/ 36 h 25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45"/>
                <a:gd name="T43" fmla="*/ 0 h 255"/>
                <a:gd name="T44" fmla="*/ 145 w 145"/>
                <a:gd name="T45" fmla="*/ 255 h 255"/>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45" h="255">
                  <a:moveTo>
                    <a:pt x="6" y="36"/>
                  </a:moveTo>
                  <a:lnTo>
                    <a:pt x="0" y="0"/>
                  </a:lnTo>
                  <a:lnTo>
                    <a:pt x="80" y="36"/>
                  </a:lnTo>
                  <a:lnTo>
                    <a:pt x="115" y="80"/>
                  </a:lnTo>
                  <a:lnTo>
                    <a:pt x="138" y="124"/>
                  </a:lnTo>
                  <a:lnTo>
                    <a:pt x="138" y="181"/>
                  </a:lnTo>
                  <a:lnTo>
                    <a:pt x="145" y="226"/>
                  </a:lnTo>
                  <a:lnTo>
                    <a:pt x="123" y="247"/>
                  </a:lnTo>
                  <a:lnTo>
                    <a:pt x="80" y="255"/>
                  </a:lnTo>
                  <a:lnTo>
                    <a:pt x="72" y="218"/>
                  </a:lnTo>
                  <a:lnTo>
                    <a:pt x="72" y="138"/>
                  </a:lnTo>
                  <a:lnTo>
                    <a:pt x="58" y="87"/>
                  </a:lnTo>
                  <a:lnTo>
                    <a:pt x="29" y="51"/>
                  </a:lnTo>
                  <a:lnTo>
                    <a:pt x="6" y="36"/>
                  </a:lnTo>
                  <a:close/>
                </a:path>
              </a:pathLst>
            </a:custGeom>
            <a:solidFill>
              <a:srgbClr val="E87A41"/>
            </a:solidFill>
            <a:ln w="9525">
              <a:noFill/>
              <a:round/>
              <a:headEnd/>
              <a:tailEnd/>
            </a:ln>
          </p:spPr>
          <p:txBody>
            <a:bodyPr>
              <a:prstTxWarp prst="textNoShape">
                <a:avLst/>
              </a:prstTxWarp>
            </a:bodyPr>
            <a:lstStyle/>
            <a:p>
              <a:endParaRPr lang="en-US"/>
            </a:p>
          </p:txBody>
        </p:sp>
        <p:sp>
          <p:nvSpPr>
            <p:cNvPr id="51479" name="Freeform 739"/>
            <p:cNvSpPr>
              <a:spLocks noChangeAspect="1"/>
            </p:cNvSpPr>
            <p:nvPr/>
          </p:nvSpPr>
          <p:spPr bwMode="auto">
            <a:xfrm>
              <a:off x="1923" y="3643"/>
              <a:ext cx="225" cy="358"/>
            </a:xfrm>
            <a:custGeom>
              <a:avLst/>
              <a:gdLst>
                <a:gd name="T0" fmla="*/ 263 w 1799"/>
                <a:gd name="T1" fmla="*/ 473 h 2862"/>
                <a:gd name="T2" fmla="*/ 371 w 1799"/>
                <a:gd name="T3" fmla="*/ 598 h 2862"/>
                <a:gd name="T4" fmla="*/ 401 w 1799"/>
                <a:gd name="T5" fmla="*/ 689 h 2862"/>
                <a:gd name="T6" fmla="*/ 455 w 1799"/>
                <a:gd name="T7" fmla="*/ 994 h 2862"/>
                <a:gd name="T8" fmla="*/ 501 w 1799"/>
                <a:gd name="T9" fmla="*/ 1027 h 2862"/>
                <a:gd name="T10" fmla="*/ 540 w 1799"/>
                <a:gd name="T11" fmla="*/ 1239 h 2862"/>
                <a:gd name="T12" fmla="*/ 576 w 1799"/>
                <a:gd name="T13" fmla="*/ 1289 h 2862"/>
                <a:gd name="T14" fmla="*/ 626 w 1799"/>
                <a:gd name="T15" fmla="*/ 1304 h 2862"/>
                <a:gd name="T16" fmla="*/ 733 w 1799"/>
                <a:gd name="T17" fmla="*/ 1437 h 2862"/>
                <a:gd name="T18" fmla="*/ 785 w 1799"/>
                <a:gd name="T19" fmla="*/ 1517 h 2862"/>
                <a:gd name="T20" fmla="*/ 816 w 1799"/>
                <a:gd name="T21" fmla="*/ 1558 h 2862"/>
                <a:gd name="T22" fmla="*/ 864 w 1799"/>
                <a:gd name="T23" fmla="*/ 1574 h 2862"/>
                <a:gd name="T24" fmla="*/ 966 w 1799"/>
                <a:gd name="T25" fmla="*/ 1682 h 2862"/>
                <a:gd name="T26" fmla="*/ 1024 w 1799"/>
                <a:gd name="T27" fmla="*/ 1717 h 2862"/>
                <a:gd name="T28" fmla="*/ 1086 w 1799"/>
                <a:gd name="T29" fmla="*/ 1922 h 2862"/>
                <a:gd name="T30" fmla="*/ 1118 w 1799"/>
                <a:gd name="T31" fmla="*/ 2041 h 2862"/>
                <a:gd name="T32" fmla="*/ 1188 w 1799"/>
                <a:gd name="T33" fmla="*/ 2067 h 2862"/>
                <a:gd name="T34" fmla="*/ 1231 w 1799"/>
                <a:gd name="T35" fmla="*/ 2111 h 2862"/>
                <a:gd name="T36" fmla="*/ 1244 w 1799"/>
                <a:gd name="T37" fmla="*/ 2138 h 2862"/>
                <a:gd name="T38" fmla="*/ 1372 w 1799"/>
                <a:gd name="T39" fmla="*/ 2271 h 2862"/>
                <a:gd name="T40" fmla="*/ 1549 w 1799"/>
                <a:gd name="T41" fmla="*/ 2335 h 2862"/>
                <a:gd name="T42" fmla="*/ 1653 w 1799"/>
                <a:gd name="T43" fmla="*/ 2491 h 2862"/>
                <a:gd name="T44" fmla="*/ 1778 w 1799"/>
                <a:gd name="T45" fmla="*/ 2796 h 2862"/>
                <a:gd name="T46" fmla="*/ 1617 w 1799"/>
                <a:gd name="T47" fmla="*/ 2862 h 2862"/>
                <a:gd name="T48" fmla="*/ 1442 w 1799"/>
                <a:gd name="T49" fmla="*/ 2659 h 2862"/>
                <a:gd name="T50" fmla="*/ 1471 w 1799"/>
                <a:gd name="T51" fmla="*/ 2607 h 2862"/>
                <a:gd name="T52" fmla="*/ 1348 w 1799"/>
                <a:gd name="T53" fmla="*/ 2345 h 2862"/>
                <a:gd name="T54" fmla="*/ 1093 w 1799"/>
                <a:gd name="T55" fmla="*/ 2105 h 2862"/>
                <a:gd name="T56" fmla="*/ 1304 w 1799"/>
                <a:gd name="T57" fmla="*/ 2425 h 2862"/>
                <a:gd name="T58" fmla="*/ 859 w 1799"/>
                <a:gd name="T59" fmla="*/ 2331 h 2862"/>
                <a:gd name="T60" fmla="*/ 1034 w 1799"/>
                <a:gd name="T61" fmla="*/ 2294 h 2862"/>
                <a:gd name="T62" fmla="*/ 1085 w 1799"/>
                <a:gd name="T63" fmla="*/ 2257 h 2862"/>
                <a:gd name="T64" fmla="*/ 1085 w 1799"/>
                <a:gd name="T65" fmla="*/ 2207 h 2862"/>
                <a:gd name="T66" fmla="*/ 1048 w 1799"/>
                <a:gd name="T67" fmla="*/ 2134 h 2862"/>
                <a:gd name="T68" fmla="*/ 991 w 1799"/>
                <a:gd name="T69" fmla="*/ 2134 h 2862"/>
                <a:gd name="T70" fmla="*/ 939 w 1799"/>
                <a:gd name="T71" fmla="*/ 2156 h 2862"/>
                <a:gd name="T72" fmla="*/ 925 w 1799"/>
                <a:gd name="T73" fmla="*/ 2236 h 2862"/>
                <a:gd name="T74" fmla="*/ 896 w 1799"/>
                <a:gd name="T75" fmla="*/ 2177 h 2862"/>
                <a:gd name="T76" fmla="*/ 837 w 1799"/>
                <a:gd name="T77" fmla="*/ 2280 h 2862"/>
                <a:gd name="T78" fmla="*/ 802 w 1799"/>
                <a:gd name="T79" fmla="*/ 2257 h 2862"/>
                <a:gd name="T80" fmla="*/ 823 w 1799"/>
                <a:gd name="T81" fmla="*/ 2222 h 2862"/>
                <a:gd name="T82" fmla="*/ 765 w 1799"/>
                <a:gd name="T83" fmla="*/ 2177 h 2862"/>
                <a:gd name="T84" fmla="*/ 685 w 1799"/>
                <a:gd name="T85" fmla="*/ 2228 h 2862"/>
                <a:gd name="T86" fmla="*/ 640 w 1799"/>
                <a:gd name="T87" fmla="*/ 2236 h 2862"/>
                <a:gd name="T88" fmla="*/ 634 w 1799"/>
                <a:gd name="T89" fmla="*/ 2353 h 2862"/>
                <a:gd name="T90" fmla="*/ 539 w 1799"/>
                <a:gd name="T91" fmla="*/ 2273 h 2862"/>
                <a:gd name="T92" fmla="*/ 611 w 1799"/>
                <a:gd name="T93" fmla="*/ 2388 h 2862"/>
                <a:gd name="T94" fmla="*/ 495 w 1799"/>
                <a:gd name="T95" fmla="*/ 2331 h 2862"/>
                <a:gd name="T96" fmla="*/ 590 w 1799"/>
                <a:gd name="T97" fmla="*/ 2499 h 2862"/>
                <a:gd name="T98" fmla="*/ 473 w 1799"/>
                <a:gd name="T99" fmla="*/ 2425 h 2862"/>
                <a:gd name="T100" fmla="*/ 539 w 1799"/>
                <a:gd name="T101" fmla="*/ 2564 h 2862"/>
                <a:gd name="T102" fmla="*/ 342 w 1799"/>
                <a:gd name="T103" fmla="*/ 2520 h 2862"/>
                <a:gd name="T104" fmla="*/ 554 w 1799"/>
                <a:gd name="T105" fmla="*/ 2142 h 2862"/>
                <a:gd name="T106" fmla="*/ 925 w 1799"/>
                <a:gd name="T107" fmla="*/ 1931 h 2862"/>
                <a:gd name="T108" fmla="*/ 568 w 1799"/>
                <a:gd name="T109" fmla="*/ 1369 h 2862"/>
                <a:gd name="T110" fmla="*/ 313 w 1799"/>
                <a:gd name="T111" fmla="*/ 1406 h 2862"/>
                <a:gd name="T112" fmla="*/ 283 w 1799"/>
                <a:gd name="T113" fmla="*/ 1267 h 2862"/>
                <a:gd name="T114" fmla="*/ 0 w 1799"/>
                <a:gd name="T115" fmla="*/ 176 h 2862"/>
                <a:gd name="T116" fmla="*/ 65 w 1799"/>
                <a:gd name="T117" fmla="*/ 80 h 2862"/>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799"/>
                <a:gd name="T178" fmla="*/ 0 h 2862"/>
                <a:gd name="T179" fmla="*/ 1799 w 1799"/>
                <a:gd name="T180" fmla="*/ 2862 h 2862"/>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799" h="2862">
                  <a:moveTo>
                    <a:pt x="109" y="0"/>
                  </a:moveTo>
                  <a:lnTo>
                    <a:pt x="183" y="239"/>
                  </a:lnTo>
                  <a:lnTo>
                    <a:pt x="263" y="473"/>
                  </a:lnTo>
                  <a:lnTo>
                    <a:pt x="314" y="570"/>
                  </a:lnTo>
                  <a:lnTo>
                    <a:pt x="334" y="598"/>
                  </a:lnTo>
                  <a:lnTo>
                    <a:pt x="371" y="598"/>
                  </a:lnTo>
                  <a:lnTo>
                    <a:pt x="377" y="607"/>
                  </a:lnTo>
                  <a:lnTo>
                    <a:pt x="386" y="628"/>
                  </a:lnTo>
                  <a:lnTo>
                    <a:pt x="401" y="689"/>
                  </a:lnTo>
                  <a:lnTo>
                    <a:pt x="427" y="894"/>
                  </a:lnTo>
                  <a:lnTo>
                    <a:pt x="438" y="947"/>
                  </a:lnTo>
                  <a:lnTo>
                    <a:pt x="455" y="994"/>
                  </a:lnTo>
                  <a:lnTo>
                    <a:pt x="466" y="1012"/>
                  </a:lnTo>
                  <a:lnTo>
                    <a:pt x="495" y="1012"/>
                  </a:lnTo>
                  <a:lnTo>
                    <a:pt x="501" y="1027"/>
                  </a:lnTo>
                  <a:lnTo>
                    <a:pt x="509" y="1064"/>
                  </a:lnTo>
                  <a:lnTo>
                    <a:pt x="530" y="1207"/>
                  </a:lnTo>
                  <a:lnTo>
                    <a:pt x="540" y="1239"/>
                  </a:lnTo>
                  <a:lnTo>
                    <a:pt x="550" y="1259"/>
                  </a:lnTo>
                  <a:lnTo>
                    <a:pt x="561" y="1276"/>
                  </a:lnTo>
                  <a:lnTo>
                    <a:pt x="576" y="1289"/>
                  </a:lnTo>
                  <a:lnTo>
                    <a:pt x="594" y="1298"/>
                  </a:lnTo>
                  <a:lnTo>
                    <a:pt x="615" y="1304"/>
                  </a:lnTo>
                  <a:lnTo>
                    <a:pt x="626" y="1304"/>
                  </a:lnTo>
                  <a:lnTo>
                    <a:pt x="656" y="1333"/>
                  </a:lnTo>
                  <a:lnTo>
                    <a:pt x="656" y="1369"/>
                  </a:lnTo>
                  <a:lnTo>
                    <a:pt x="733" y="1437"/>
                  </a:lnTo>
                  <a:lnTo>
                    <a:pt x="766" y="1477"/>
                  </a:lnTo>
                  <a:lnTo>
                    <a:pt x="775" y="1490"/>
                  </a:lnTo>
                  <a:lnTo>
                    <a:pt x="785" y="1517"/>
                  </a:lnTo>
                  <a:lnTo>
                    <a:pt x="786" y="1524"/>
                  </a:lnTo>
                  <a:lnTo>
                    <a:pt x="786" y="1529"/>
                  </a:lnTo>
                  <a:lnTo>
                    <a:pt x="816" y="1558"/>
                  </a:lnTo>
                  <a:lnTo>
                    <a:pt x="833" y="1560"/>
                  </a:lnTo>
                  <a:lnTo>
                    <a:pt x="840" y="1563"/>
                  </a:lnTo>
                  <a:lnTo>
                    <a:pt x="864" y="1574"/>
                  </a:lnTo>
                  <a:lnTo>
                    <a:pt x="877" y="1584"/>
                  </a:lnTo>
                  <a:lnTo>
                    <a:pt x="904" y="1609"/>
                  </a:lnTo>
                  <a:lnTo>
                    <a:pt x="966" y="1682"/>
                  </a:lnTo>
                  <a:lnTo>
                    <a:pt x="986" y="1699"/>
                  </a:lnTo>
                  <a:lnTo>
                    <a:pt x="1016" y="1715"/>
                  </a:lnTo>
                  <a:lnTo>
                    <a:pt x="1024" y="1717"/>
                  </a:lnTo>
                  <a:lnTo>
                    <a:pt x="1042" y="1719"/>
                  </a:lnTo>
                  <a:lnTo>
                    <a:pt x="1044" y="1756"/>
                  </a:lnTo>
                  <a:lnTo>
                    <a:pt x="1086" y="1922"/>
                  </a:lnTo>
                  <a:lnTo>
                    <a:pt x="1104" y="2003"/>
                  </a:lnTo>
                  <a:lnTo>
                    <a:pt x="1107" y="2039"/>
                  </a:lnTo>
                  <a:lnTo>
                    <a:pt x="1118" y="2041"/>
                  </a:lnTo>
                  <a:lnTo>
                    <a:pt x="1141" y="2048"/>
                  </a:lnTo>
                  <a:lnTo>
                    <a:pt x="1175" y="2064"/>
                  </a:lnTo>
                  <a:lnTo>
                    <a:pt x="1188" y="2067"/>
                  </a:lnTo>
                  <a:lnTo>
                    <a:pt x="1202" y="2068"/>
                  </a:lnTo>
                  <a:lnTo>
                    <a:pt x="1231" y="2105"/>
                  </a:lnTo>
                  <a:lnTo>
                    <a:pt x="1231" y="2111"/>
                  </a:lnTo>
                  <a:lnTo>
                    <a:pt x="1233" y="2116"/>
                  </a:lnTo>
                  <a:lnTo>
                    <a:pt x="1234" y="2122"/>
                  </a:lnTo>
                  <a:lnTo>
                    <a:pt x="1244" y="2138"/>
                  </a:lnTo>
                  <a:lnTo>
                    <a:pt x="1296" y="2200"/>
                  </a:lnTo>
                  <a:lnTo>
                    <a:pt x="1296" y="2265"/>
                  </a:lnTo>
                  <a:lnTo>
                    <a:pt x="1372" y="2271"/>
                  </a:lnTo>
                  <a:lnTo>
                    <a:pt x="1442" y="2286"/>
                  </a:lnTo>
                  <a:lnTo>
                    <a:pt x="1508" y="2312"/>
                  </a:lnTo>
                  <a:lnTo>
                    <a:pt x="1549" y="2335"/>
                  </a:lnTo>
                  <a:lnTo>
                    <a:pt x="1604" y="2377"/>
                  </a:lnTo>
                  <a:lnTo>
                    <a:pt x="1639" y="2411"/>
                  </a:lnTo>
                  <a:lnTo>
                    <a:pt x="1653" y="2491"/>
                  </a:lnTo>
                  <a:lnTo>
                    <a:pt x="1756" y="2564"/>
                  </a:lnTo>
                  <a:lnTo>
                    <a:pt x="1799" y="2673"/>
                  </a:lnTo>
                  <a:lnTo>
                    <a:pt x="1778" y="2796"/>
                  </a:lnTo>
                  <a:lnTo>
                    <a:pt x="1762" y="2819"/>
                  </a:lnTo>
                  <a:lnTo>
                    <a:pt x="1697" y="2848"/>
                  </a:lnTo>
                  <a:lnTo>
                    <a:pt x="1617" y="2862"/>
                  </a:lnTo>
                  <a:lnTo>
                    <a:pt x="1573" y="2862"/>
                  </a:lnTo>
                  <a:lnTo>
                    <a:pt x="1522" y="2768"/>
                  </a:lnTo>
                  <a:lnTo>
                    <a:pt x="1442" y="2659"/>
                  </a:lnTo>
                  <a:lnTo>
                    <a:pt x="1399" y="2579"/>
                  </a:lnTo>
                  <a:lnTo>
                    <a:pt x="1428" y="2607"/>
                  </a:lnTo>
                  <a:lnTo>
                    <a:pt x="1471" y="2607"/>
                  </a:lnTo>
                  <a:lnTo>
                    <a:pt x="1471" y="2556"/>
                  </a:lnTo>
                  <a:lnTo>
                    <a:pt x="1399" y="2499"/>
                  </a:lnTo>
                  <a:lnTo>
                    <a:pt x="1348" y="2345"/>
                  </a:lnTo>
                  <a:lnTo>
                    <a:pt x="1202" y="2142"/>
                  </a:lnTo>
                  <a:lnTo>
                    <a:pt x="1122" y="2105"/>
                  </a:lnTo>
                  <a:lnTo>
                    <a:pt x="1093" y="2105"/>
                  </a:lnTo>
                  <a:lnTo>
                    <a:pt x="1085" y="2112"/>
                  </a:lnTo>
                  <a:lnTo>
                    <a:pt x="1282" y="2367"/>
                  </a:lnTo>
                  <a:lnTo>
                    <a:pt x="1304" y="2425"/>
                  </a:lnTo>
                  <a:lnTo>
                    <a:pt x="1187" y="2353"/>
                  </a:lnTo>
                  <a:lnTo>
                    <a:pt x="997" y="2323"/>
                  </a:lnTo>
                  <a:lnTo>
                    <a:pt x="859" y="2331"/>
                  </a:lnTo>
                  <a:lnTo>
                    <a:pt x="997" y="2273"/>
                  </a:lnTo>
                  <a:lnTo>
                    <a:pt x="1034" y="2280"/>
                  </a:lnTo>
                  <a:lnTo>
                    <a:pt x="1034" y="2294"/>
                  </a:lnTo>
                  <a:lnTo>
                    <a:pt x="1071" y="2331"/>
                  </a:lnTo>
                  <a:lnTo>
                    <a:pt x="1085" y="2294"/>
                  </a:lnTo>
                  <a:lnTo>
                    <a:pt x="1085" y="2257"/>
                  </a:lnTo>
                  <a:lnTo>
                    <a:pt x="1071" y="2251"/>
                  </a:lnTo>
                  <a:lnTo>
                    <a:pt x="1063" y="2251"/>
                  </a:lnTo>
                  <a:lnTo>
                    <a:pt x="1085" y="2207"/>
                  </a:lnTo>
                  <a:lnTo>
                    <a:pt x="1042" y="2185"/>
                  </a:lnTo>
                  <a:lnTo>
                    <a:pt x="1048" y="2156"/>
                  </a:lnTo>
                  <a:lnTo>
                    <a:pt x="1048" y="2134"/>
                  </a:lnTo>
                  <a:lnTo>
                    <a:pt x="1034" y="2112"/>
                  </a:lnTo>
                  <a:lnTo>
                    <a:pt x="1005" y="2112"/>
                  </a:lnTo>
                  <a:lnTo>
                    <a:pt x="991" y="2134"/>
                  </a:lnTo>
                  <a:lnTo>
                    <a:pt x="997" y="2207"/>
                  </a:lnTo>
                  <a:lnTo>
                    <a:pt x="947" y="2156"/>
                  </a:lnTo>
                  <a:lnTo>
                    <a:pt x="939" y="2156"/>
                  </a:lnTo>
                  <a:lnTo>
                    <a:pt x="910" y="2177"/>
                  </a:lnTo>
                  <a:lnTo>
                    <a:pt x="925" y="2207"/>
                  </a:lnTo>
                  <a:lnTo>
                    <a:pt x="925" y="2236"/>
                  </a:lnTo>
                  <a:lnTo>
                    <a:pt x="903" y="2257"/>
                  </a:lnTo>
                  <a:lnTo>
                    <a:pt x="903" y="2185"/>
                  </a:lnTo>
                  <a:lnTo>
                    <a:pt x="896" y="2177"/>
                  </a:lnTo>
                  <a:lnTo>
                    <a:pt x="874" y="2177"/>
                  </a:lnTo>
                  <a:lnTo>
                    <a:pt x="852" y="2192"/>
                  </a:lnTo>
                  <a:lnTo>
                    <a:pt x="837" y="2280"/>
                  </a:lnTo>
                  <a:lnTo>
                    <a:pt x="823" y="2280"/>
                  </a:lnTo>
                  <a:lnTo>
                    <a:pt x="808" y="2294"/>
                  </a:lnTo>
                  <a:lnTo>
                    <a:pt x="802" y="2257"/>
                  </a:lnTo>
                  <a:lnTo>
                    <a:pt x="802" y="2228"/>
                  </a:lnTo>
                  <a:lnTo>
                    <a:pt x="808" y="2228"/>
                  </a:lnTo>
                  <a:lnTo>
                    <a:pt x="823" y="2222"/>
                  </a:lnTo>
                  <a:lnTo>
                    <a:pt x="823" y="2192"/>
                  </a:lnTo>
                  <a:lnTo>
                    <a:pt x="802" y="2177"/>
                  </a:lnTo>
                  <a:lnTo>
                    <a:pt x="765" y="2177"/>
                  </a:lnTo>
                  <a:lnTo>
                    <a:pt x="743" y="2302"/>
                  </a:lnTo>
                  <a:lnTo>
                    <a:pt x="714" y="2302"/>
                  </a:lnTo>
                  <a:lnTo>
                    <a:pt x="685" y="2228"/>
                  </a:lnTo>
                  <a:lnTo>
                    <a:pt x="670" y="2222"/>
                  </a:lnTo>
                  <a:lnTo>
                    <a:pt x="663" y="2222"/>
                  </a:lnTo>
                  <a:lnTo>
                    <a:pt x="640" y="2236"/>
                  </a:lnTo>
                  <a:lnTo>
                    <a:pt x="663" y="2302"/>
                  </a:lnTo>
                  <a:lnTo>
                    <a:pt x="670" y="2316"/>
                  </a:lnTo>
                  <a:lnTo>
                    <a:pt x="634" y="2353"/>
                  </a:lnTo>
                  <a:lnTo>
                    <a:pt x="590" y="2273"/>
                  </a:lnTo>
                  <a:lnTo>
                    <a:pt x="554" y="2251"/>
                  </a:lnTo>
                  <a:lnTo>
                    <a:pt x="539" y="2273"/>
                  </a:lnTo>
                  <a:lnTo>
                    <a:pt x="539" y="2294"/>
                  </a:lnTo>
                  <a:lnTo>
                    <a:pt x="568" y="2316"/>
                  </a:lnTo>
                  <a:lnTo>
                    <a:pt x="611" y="2388"/>
                  </a:lnTo>
                  <a:lnTo>
                    <a:pt x="611" y="2447"/>
                  </a:lnTo>
                  <a:lnTo>
                    <a:pt x="517" y="2331"/>
                  </a:lnTo>
                  <a:lnTo>
                    <a:pt x="495" y="2331"/>
                  </a:lnTo>
                  <a:lnTo>
                    <a:pt x="473" y="2353"/>
                  </a:lnTo>
                  <a:lnTo>
                    <a:pt x="568" y="2462"/>
                  </a:lnTo>
                  <a:lnTo>
                    <a:pt x="590" y="2499"/>
                  </a:lnTo>
                  <a:lnTo>
                    <a:pt x="575" y="2513"/>
                  </a:lnTo>
                  <a:lnTo>
                    <a:pt x="480" y="2425"/>
                  </a:lnTo>
                  <a:lnTo>
                    <a:pt x="473" y="2425"/>
                  </a:lnTo>
                  <a:lnTo>
                    <a:pt x="459" y="2440"/>
                  </a:lnTo>
                  <a:lnTo>
                    <a:pt x="539" y="2556"/>
                  </a:lnTo>
                  <a:lnTo>
                    <a:pt x="539" y="2564"/>
                  </a:lnTo>
                  <a:lnTo>
                    <a:pt x="517" y="2585"/>
                  </a:lnTo>
                  <a:lnTo>
                    <a:pt x="386" y="2579"/>
                  </a:lnTo>
                  <a:lnTo>
                    <a:pt x="342" y="2520"/>
                  </a:lnTo>
                  <a:lnTo>
                    <a:pt x="363" y="2374"/>
                  </a:lnTo>
                  <a:lnTo>
                    <a:pt x="459" y="2192"/>
                  </a:lnTo>
                  <a:lnTo>
                    <a:pt x="554" y="2142"/>
                  </a:lnTo>
                  <a:lnTo>
                    <a:pt x="743" y="2083"/>
                  </a:lnTo>
                  <a:lnTo>
                    <a:pt x="903" y="1988"/>
                  </a:lnTo>
                  <a:lnTo>
                    <a:pt x="925" y="1931"/>
                  </a:lnTo>
                  <a:lnTo>
                    <a:pt x="896" y="1828"/>
                  </a:lnTo>
                  <a:lnTo>
                    <a:pt x="568" y="1406"/>
                  </a:lnTo>
                  <a:lnTo>
                    <a:pt x="568" y="1369"/>
                  </a:lnTo>
                  <a:lnTo>
                    <a:pt x="502" y="1326"/>
                  </a:lnTo>
                  <a:lnTo>
                    <a:pt x="357" y="1369"/>
                  </a:lnTo>
                  <a:lnTo>
                    <a:pt x="313" y="1406"/>
                  </a:lnTo>
                  <a:lnTo>
                    <a:pt x="262" y="1369"/>
                  </a:lnTo>
                  <a:lnTo>
                    <a:pt x="240" y="1369"/>
                  </a:lnTo>
                  <a:lnTo>
                    <a:pt x="283" y="1267"/>
                  </a:lnTo>
                  <a:lnTo>
                    <a:pt x="357" y="1173"/>
                  </a:lnTo>
                  <a:lnTo>
                    <a:pt x="357" y="1027"/>
                  </a:lnTo>
                  <a:lnTo>
                    <a:pt x="0" y="176"/>
                  </a:lnTo>
                  <a:lnTo>
                    <a:pt x="21" y="146"/>
                  </a:lnTo>
                  <a:lnTo>
                    <a:pt x="80" y="124"/>
                  </a:lnTo>
                  <a:lnTo>
                    <a:pt x="65" y="80"/>
                  </a:lnTo>
                  <a:lnTo>
                    <a:pt x="109" y="0"/>
                  </a:lnTo>
                  <a:close/>
                </a:path>
              </a:pathLst>
            </a:custGeom>
            <a:solidFill>
              <a:srgbClr val="F5C4A0"/>
            </a:solidFill>
            <a:ln w="9525">
              <a:noFill/>
              <a:round/>
              <a:headEnd/>
              <a:tailEnd/>
            </a:ln>
          </p:spPr>
          <p:txBody>
            <a:bodyPr>
              <a:prstTxWarp prst="textNoShape">
                <a:avLst/>
              </a:prstTxWarp>
            </a:bodyPr>
            <a:lstStyle/>
            <a:p>
              <a:endParaRPr lang="en-US"/>
            </a:p>
          </p:txBody>
        </p:sp>
        <p:sp>
          <p:nvSpPr>
            <p:cNvPr id="51480" name="Freeform 740"/>
            <p:cNvSpPr>
              <a:spLocks noChangeAspect="1"/>
            </p:cNvSpPr>
            <p:nvPr/>
          </p:nvSpPr>
          <p:spPr bwMode="auto">
            <a:xfrm>
              <a:off x="1539" y="3931"/>
              <a:ext cx="24" cy="65"/>
            </a:xfrm>
            <a:custGeom>
              <a:avLst/>
              <a:gdLst>
                <a:gd name="T0" fmla="*/ 197 w 197"/>
                <a:gd name="T1" fmla="*/ 0 h 524"/>
                <a:gd name="T2" fmla="*/ 190 w 197"/>
                <a:gd name="T3" fmla="*/ 217 h 524"/>
                <a:gd name="T4" fmla="*/ 189 w 197"/>
                <a:gd name="T5" fmla="*/ 342 h 524"/>
                <a:gd name="T6" fmla="*/ 152 w 197"/>
                <a:gd name="T7" fmla="*/ 524 h 524"/>
                <a:gd name="T8" fmla="*/ 117 w 197"/>
                <a:gd name="T9" fmla="*/ 524 h 524"/>
                <a:gd name="T10" fmla="*/ 80 w 197"/>
                <a:gd name="T11" fmla="*/ 502 h 524"/>
                <a:gd name="T12" fmla="*/ 72 w 197"/>
                <a:gd name="T13" fmla="*/ 517 h 524"/>
                <a:gd name="T14" fmla="*/ 29 w 197"/>
                <a:gd name="T15" fmla="*/ 451 h 524"/>
                <a:gd name="T16" fmla="*/ 0 w 197"/>
                <a:gd name="T17" fmla="*/ 328 h 524"/>
                <a:gd name="T18" fmla="*/ 7 w 197"/>
                <a:gd name="T19" fmla="*/ 197 h 524"/>
                <a:gd name="T20" fmla="*/ 37 w 197"/>
                <a:gd name="T21" fmla="*/ 232 h 524"/>
                <a:gd name="T22" fmla="*/ 189 w 197"/>
                <a:gd name="T23" fmla="*/ 160 h 524"/>
                <a:gd name="T24" fmla="*/ 168 w 197"/>
                <a:gd name="T25" fmla="*/ 123 h 524"/>
                <a:gd name="T26" fmla="*/ 22 w 197"/>
                <a:gd name="T27" fmla="*/ 167 h 524"/>
                <a:gd name="T28" fmla="*/ 51 w 197"/>
                <a:gd name="T29" fmla="*/ 102 h 524"/>
                <a:gd name="T30" fmla="*/ 146 w 197"/>
                <a:gd name="T31" fmla="*/ 14 h 524"/>
                <a:gd name="T32" fmla="*/ 197 w 197"/>
                <a:gd name="T33" fmla="*/ 0 h 52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97"/>
                <a:gd name="T52" fmla="*/ 0 h 524"/>
                <a:gd name="T53" fmla="*/ 197 w 197"/>
                <a:gd name="T54" fmla="*/ 524 h 52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97" h="524">
                  <a:moveTo>
                    <a:pt x="197" y="0"/>
                  </a:moveTo>
                  <a:lnTo>
                    <a:pt x="190" y="217"/>
                  </a:lnTo>
                  <a:lnTo>
                    <a:pt x="189" y="342"/>
                  </a:lnTo>
                  <a:lnTo>
                    <a:pt x="152" y="524"/>
                  </a:lnTo>
                  <a:lnTo>
                    <a:pt x="117" y="524"/>
                  </a:lnTo>
                  <a:lnTo>
                    <a:pt x="80" y="502"/>
                  </a:lnTo>
                  <a:lnTo>
                    <a:pt x="72" y="517"/>
                  </a:lnTo>
                  <a:lnTo>
                    <a:pt x="29" y="451"/>
                  </a:lnTo>
                  <a:lnTo>
                    <a:pt x="0" y="328"/>
                  </a:lnTo>
                  <a:lnTo>
                    <a:pt x="7" y="197"/>
                  </a:lnTo>
                  <a:lnTo>
                    <a:pt x="37" y="232"/>
                  </a:lnTo>
                  <a:lnTo>
                    <a:pt x="189" y="160"/>
                  </a:lnTo>
                  <a:lnTo>
                    <a:pt x="168" y="123"/>
                  </a:lnTo>
                  <a:lnTo>
                    <a:pt x="22" y="167"/>
                  </a:lnTo>
                  <a:lnTo>
                    <a:pt x="51" y="102"/>
                  </a:lnTo>
                  <a:lnTo>
                    <a:pt x="146" y="14"/>
                  </a:lnTo>
                  <a:lnTo>
                    <a:pt x="197" y="0"/>
                  </a:lnTo>
                  <a:close/>
                </a:path>
              </a:pathLst>
            </a:custGeom>
            <a:solidFill>
              <a:srgbClr val="F5C4A0"/>
            </a:solidFill>
            <a:ln w="9525">
              <a:noFill/>
              <a:round/>
              <a:headEnd/>
              <a:tailEnd/>
            </a:ln>
          </p:spPr>
          <p:txBody>
            <a:bodyPr>
              <a:prstTxWarp prst="textNoShape">
                <a:avLst/>
              </a:prstTxWarp>
            </a:bodyPr>
            <a:lstStyle/>
            <a:p>
              <a:endParaRPr lang="en-US"/>
            </a:p>
          </p:txBody>
        </p:sp>
        <p:sp>
          <p:nvSpPr>
            <p:cNvPr id="51481" name="Freeform 741"/>
            <p:cNvSpPr>
              <a:spLocks noChangeAspect="1"/>
            </p:cNvSpPr>
            <p:nvPr/>
          </p:nvSpPr>
          <p:spPr bwMode="auto">
            <a:xfrm>
              <a:off x="1551" y="3916"/>
              <a:ext cx="13" cy="12"/>
            </a:xfrm>
            <a:custGeom>
              <a:avLst/>
              <a:gdLst>
                <a:gd name="T0" fmla="*/ 102 w 102"/>
                <a:gd name="T1" fmla="*/ 0 h 95"/>
                <a:gd name="T2" fmla="*/ 100 w 102"/>
                <a:gd name="T3" fmla="*/ 48 h 95"/>
                <a:gd name="T4" fmla="*/ 95 w 102"/>
                <a:gd name="T5" fmla="*/ 80 h 95"/>
                <a:gd name="T6" fmla="*/ 87 w 102"/>
                <a:gd name="T7" fmla="*/ 66 h 95"/>
                <a:gd name="T8" fmla="*/ 15 w 102"/>
                <a:gd name="T9" fmla="*/ 88 h 95"/>
                <a:gd name="T10" fmla="*/ 0 w 102"/>
                <a:gd name="T11" fmla="*/ 95 h 95"/>
                <a:gd name="T12" fmla="*/ 15 w 102"/>
                <a:gd name="T13" fmla="*/ 51 h 95"/>
                <a:gd name="T14" fmla="*/ 102 w 102"/>
                <a:gd name="T15" fmla="*/ 0 h 95"/>
                <a:gd name="T16" fmla="*/ 0 60000 65536"/>
                <a:gd name="T17" fmla="*/ 0 60000 65536"/>
                <a:gd name="T18" fmla="*/ 0 60000 65536"/>
                <a:gd name="T19" fmla="*/ 0 60000 65536"/>
                <a:gd name="T20" fmla="*/ 0 60000 65536"/>
                <a:gd name="T21" fmla="*/ 0 60000 65536"/>
                <a:gd name="T22" fmla="*/ 0 60000 65536"/>
                <a:gd name="T23" fmla="*/ 0 60000 65536"/>
                <a:gd name="T24" fmla="*/ 0 w 102"/>
                <a:gd name="T25" fmla="*/ 0 h 95"/>
                <a:gd name="T26" fmla="*/ 102 w 102"/>
                <a:gd name="T27" fmla="*/ 95 h 9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2" h="95">
                  <a:moveTo>
                    <a:pt x="102" y="0"/>
                  </a:moveTo>
                  <a:lnTo>
                    <a:pt x="100" y="48"/>
                  </a:lnTo>
                  <a:lnTo>
                    <a:pt x="95" y="80"/>
                  </a:lnTo>
                  <a:lnTo>
                    <a:pt x="87" y="66"/>
                  </a:lnTo>
                  <a:lnTo>
                    <a:pt x="15" y="88"/>
                  </a:lnTo>
                  <a:lnTo>
                    <a:pt x="0" y="95"/>
                  </a:lnTo>
                  <a:lnTo>
                    <a:pt x="15" y="51"/>
                  </a:lnTo>
                  <a:lnTo>
                    <a:pt x="102" y="0"/>
                  </a:lnTo>
                  <a:close/>
                </a:path>
              </a:pathLst>
            </a:custGeom>
            <a:solidFill>
              <a:srgbClr val="F5C4A0"/>
            </a:solidFill>
            <a:ln w="9525">
              <a:noFill/>
              <a:round/>
              <a:headEnd/>
              <a:tailEnd/>
            </a:ln>
          </p:spPr>
          <p:txBody>
            <a:bodyPr>
              <a:prstTxWarp prst="textNoShape">
                <a:avLst/>
              </a:prstTxWarp>
            </a:bodyPr>
            <a:lstStyle/>
            <a:p>
              <a:endParaRPr lang="en-US"/>
            </a:p>
          </p:txBody>
        </p:sp>
        <p:sp>
          <p:nvSpPr>
            <p:cNvPr id="51482" name="Freeform 742"/>
            <p:cNvSpPr>
              <a:spLocks noChangeAspect="1"/>
            </p:cNvSpPr>
            <p:nvPr/>
          </p:nvSpPr>
          <p:spPr bwMode="auto">
            <a:xfrm>
              <a:off x="1553" y="3897"/>
              <a:ext cx="13" cy="16"/>
            </a:xfrm>
            <a:custGeom>
              <a:avLst/>
              <a:gdLst>
                <a:gd name="T0" fmla="*/ 101 w 101"/>
                <a:gd name="T1" fmla="*/ 0 h 131"/>
                <a:gd name="T2" fmla="*/ 95 w 101"/>
                <a:gd name="T3" fmla="*/ 41 h 131"/>
                <a:gd name="T4" fmla="*/ 94 w 101"/>
                <a:gd name="T5" fmla="*/ 102 h 131"/>
                <a:gd name="T6" fmla="*/ 14 w 101"/>
                <a:gd name="T7" fmla="*/ 131 h 131"/>
                <a:gd name="T8" fmla="*/ 0 w 101"/>
                <a:gd name="T9" fmla="*/ 131 h 131"/>
                <a:gd name="T10" fmla="*/ 72 w 101"/>
                <a:gd name="T11" fmla="*/ 14 h 131"/>
                <a:gd name="T12" fmla="*/ 94 w 101"/>
                <a:gd name="T13" fmla="*/ 0 h 131"/>
                <a:gd name="T14" fmla="*/ 101 w 101"/>
                <a:gd name="T15" fmla="*/ 0 h 131"/>
                <a:gd name="T16" fmla="*/ 0 60000 65536"/>
                <a:gd name="T17" fmla="*/ 0 60000 65536"/>
                <a:gd name="T18" fmla="*/ 0 60000 65536"/>
                <a:gd name="T19" fmla="*/ 0 60000 65536"/>
                <a:gd name="T20" fmla="*/ 0 60000 65536"/>
                <a:gd name="T21" fmla="*/ 0 60000 65536"/>
                <a:gd name="T22" fmla="*/ 0 60000 65536"/>
                <a:gd name="T23" fmla="*/ 0 60000 65536"/>
                <a:gd name="T24" fmla="*/ 0 w 101"/>
                <a:gd name="T25" fmla="*/ 0 h 131"/>
                <a:gd name="T26" fmla="*/ 101 w 101"/>
                <a:gd name="T27" fmla="*/ 131 h 13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1" h="131">
                  <a:moveTo>
                    <a:pt x="101" y="0"/>
                  </a:moveTo>
                  <a:lnTo>
                    <a:pt x="95" y="41"/>
                  </a:lnTo>
                  <a:lnTo>
                    <a:pt x="94" y="102"/>
                  </a:lnTo>
                  <a:lnTo>
                    <a:pt x="14" y="131"/>
                  </a:lnTo>
                  <a:lnTo>
                    <a:pt x="0" y="131"/>
                  </a:lnTo>
                  <a:lnTo>
                    <a:pt x="72" y="14"/>
                  </a:lnTo>
                  <a:lnTo>
                    <a:pt x="94" y="0"/>
                  </a:lnTo>
                  <a:lnTo>
                    <a:pt x="101" y="0"/>
                  </a:lnTo>
                  <a:close/>
                </a:path>
              </a:pathLst>
            </a:custGeom>
            <a:solidFill>
              <a:srgbClr val="F5C4A0"/>
            </a:solidFill>
            <a:ln w="9525">
              <a:noFill/>
              <a:round/>
              <a:headEnd/>
              <a:tailEnd/>
            </a:ln>
          </p:spPr>
          <p:txBody>
            <a:bodyPr>
              <a:prstTxWarp prst="textNoShape">
                <a:avLst/>
              </a:prstTxWarp>
            </a:bodyPr>
            <a:lstStyle/>
            <a:p>
              <a:endParaRPr lang="en-US"/>
            </a:p>
          </p:txBody>
        </p:sp>
        <p:sp>
          <p:nvSpPr>
            <p:cNvPr id="51483" name="Freeform 743"/>
            <p:cNvSpPr>
              <a:spLocks noChangeAspect="1"/>
            </p:cNvSpPr>
            <p:nvPr/>
          </p:nvSpPr>
          <p:spPr bwMode="auto">
            <a:xfrm>
              <a:off x="1562" y="3888"/>
              <a:ext cx="5" cy="2"/>
            </a:xfrm>
            <a:custGeom>
              <a:avLst/>
              <a:gdLst>
                <a:gd name="T0" fmla="*/ 37 w 37"/>
                <a:gd name="T1" fmla="*/ 0 h 15"/>
                <a:gd name="T2" fmla="*/ 37 w 37"/>
                <a:gd name="T3" fmla="*/ 15 h 15"/>
                <a:gd name="T4" fmla="*/ 0 w 37"/>
                <a:gd name="T5" fmla="*/ 15 h 15"/>
                <a:gd name="T6" fmla="*/ 8 w 37"/>
                <a:gd name="T7" fmla="*/ 7 h 15"/>
                <a:gd name="T8" fmla="*/ 37 w 37"/>
                <a:gd name="T9" fmla="*/ 0 h 15"/>
                <a:gd name="T10" fmla="*/ 0 60000 65536"/>
                <a:gd name="T11" fmla="*/ 0 60000 65536"/>
                <a:gd name="T12" fmla="*/ 0 60000 65536"/>
                <a:gd name="T13" fmla="*/ 0 60000 65536"/>
                <a:gd name="T14" fmla="*/ 0 60000 65536"/>
                <a:gd name="T15" fmla="*/ 0 w 37"/>
                <a:gd name="T16" fmla="*/ 0 h 15"/>
                <a:gd name="T17" fmla="*/ 37 w 37"/>
                <a:gd name="T18" fmla="*/ 15 h 15"/>
              </a:gdLst>
              <a:ahLst/>
              <a:cxnLst>
                <a:cxn ang="T10">
                  <a:pos x="T0" y="T1"/>
                </a:cxn>
                <a:cxn ang="T11">
                  <a:pos x="T2" y="T3"/>
                </a:cxn>
                <a:cxn ang="T12">
                  <a:pos x="T4" y="T5"/>
                </a:cxn>
                <a:cxn ang="T13">
                  <a:pos x="T6" y="T7"/>
                </a:cxn>
                <a:cxn ang="T14">
                  <a:pos x="T8" y="T9"/>
                </a:cxn>
              </a:cxnLst>
              <a:rect l="T15" t="T16" r="T17" b="T18"/>
              <a:pathLst>
                <a:path w="37" h="15">
                  <a:moveTo>
                    <a:pt x="37" y="0"/>
                  </a:moveTo>
                  <a:lnTo>
                    <a:pt x="37" y="15"/>
                  </a:lnTo>
                  <a:lnTo>
                    <a:pt x="0" y="15"/>
                  </a:lnTo>
                  <a:lnTo>
                    <a:pt x="8" y="7"/>
                  </a:lnTo>
                  <a:lnTo>
                    <a:pt x="37" y="0"/>
                  </a:lnTo>
                  <a:close/>
                </a:path>
              </a:pathLst>
            </a:custGeom>
            <a:solidFill>
              <a:srgbClr val="F5C4A0"/>
            </a:solidFill>
            <a:ln w="9525">
              <a:noFill/>
              <a:round/>
              <a:headEnd/>
              <a:tailEnd/>
            </a:ln>
          </p:spPr>
          <p:txBody>
            <a:bodyPr>
              <a:prstTxWarp prst="textNoShape">
                <a:avLst/>
              </a:prstTxWarp>
            </a:bodyPr>
            <a:lstStyle/>
            <a:p>
              <a:endParaRPr lang="en-US"/>
            </a:p>
          </p:txBody>
        </p:sp>
        <p:sp>
          <p:nvSpPr>
            <p:cNvPr id="51484" name="Freeform 744"/>
            <p:cNvSpPr>
              <a:spLocks noChangeAspect="1"/>
            </p:cNvSpPr>
            <p:nvPr/>
          </p:nvSpPr>
          <p:spPr bwMode="auto">
            <a:xfrm>
              <a:off x="1560" y="3873"/>
              <a:ext cx="8" cy="10"/>
            </a:xfrm>
            <a:custGeom>
              <a:avLst/>
              <a:gdLst>
                <a:gd name="T0" fmla="*/ 59 w 59"/>
                <a:gd name="T1" fmla="*/ 0 h 80"/>
                <a:gd name="T2" fmla="*/ 56 w 59"/>
                <a:gd name="T3" fmla="*/ 42 h 80"/>
                <a:gd name="T4" fmla="*/ 51 w 59"/>
                <a:gd name="T5" fmla="*/ 73 h 80"/>
                <a:gd name="T6" fmla="*/ 22 w 59"/>
                <a:gd name="T7" fmla="*/ 73 h 80"/>
                <a:gd name="T8" fmla="*/ 14 w 59"/>
                <a:gd name="T9" fmla="*/ 80 h 80"/>
                <a:gd name="T10" fmla="*/ 0 w 59"/>
                <a:gd name="T11" fmla="*/ 80 h 80"/>
                <a:gd name="T12" fmla="*/ 36 w 59"/>
                <a:gd name="T13" fmla="*/ 51 h 80"/>
                <a:gd name="T14" fmla="*/ 22 w 59"/>
                <a:gd name="T15" fmla="*/ 36 h 80"/>
                <a:gd name="T16" fmla="*/ 59 w 59"/>
                <a:gd name="T17" fmla="*/ 0 h 8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9"/>
                <a:gd name="T28" fmla="*/ 0 h 80"/>
                <a:gd name="T29" fmla="*/ 59 w 59"/>
                <a:gd name="T30" fmla="*/ 80 h 8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9" h="80">
                  <a:moveTo>
                    <a:pt x="59" y="0"/>
                  </a:moveTo>
                  <a:lnTo>
                    <a:pt x="56" y="42"/>
                  </a:lnTo>
                  <a:lnTo>
                    <a:pt x="51" y="73"/>
                  </a:lnTo>
                  <a:lnTo>
                    <a:pt x="22" y="73"/>
                  </a:lnTo>
                  <a:lnTo>
                    <a:pt x="14" y="80"/>
                  </a:lnTo>
                  <a:lnTo>
                    <a:pt x="0" y="80"/>
                  </a:lnTo>
                  <a:lnTo>
                    <a:pt x="36" y="51"/>
                  </a:lnTo>
                  <a:lnTo>
                    <a:pt x="22" y="36"/>
                  </a:lnTo>
                  <a:lnTo>
                    <a:pt x="59" y="0"/>
                  </a:lnTo>
                  <a:close/>
                </a:path>
              </a:pathLst>
            </a:custGeom>
            <a:solidFill>
              <a:srgbClr val="F5C4A0"/>
            </a:solidFill>
            <a:ln w="9525">
              <a:noFill/>
              <a:round/>
              <a:headEnd/>
              <a:tailEnd/>
            </a:ln>
          </p:spPr>
          <p:txBody>
            <a:bodyPr>
              <a:prstTxWarp prst="textNoShape">
                <a:avLst/>
              </a:prstTxWarp>
            </a:bodyPr>
            <a:lstStyle/>
            <a:p>
              <a:endParaRPr lang="en-US"/>
            </a:p>
          </p:txBody>
        </p:sp>
        <p:sp>
          <p:nvSpPr>
            <p:cNvPr id="51485" name="Freeform 745"/>
            <p:cNvSpPr>
              <a:spLocks noChangeAspect="1"/>
            </p:cNvSpPr>
            <p:nvPr/>
          </p:nvSpPr>
          <p:spPr bwMode="auto">
            <a:xfrm>
              <a:off x="1566" y="3856"/>
              <a:ext cx="4" cy="9"/>
            </a:xfrm>
            <a:custGeom>
              <a:avLst/>
              <a:gdLst>
                <a:gd name="T0" fmla="*/ 37 w 37"/>
                <a:gd name="T1" fmla="*/ 0 h 72"/>
                <a:gd name="T2" fmla="*/ 32 w 37"/>
                <a:gd name="T3" fmla="*/ 17 h 72"/>
                <a:gd name="T4" fmla="*/ 27 w 37"/>
                <a:gd name="T5" fmla="*/ 54 h 72"/>
                <a:gd name="T6" fmla="*/ 22 w 37"/>
                <a:gd name="T7" fmla="*/ 72 h 72"/>
                <a:gd name="T8" fmla="*/ 0 w 37"/>
                <a:gd name="T9" fmla="*/ 72 h 72"/>
                <a:gd name="T10" fmla="*/ 8 w 37"/>
                <a:gd name="T11" fmla="*/ 7 h 72"/>
                <a:gd name="T12" fmla="*/ 37 w 37"/>
                <a:gd name="T13" fmla="*/ 0 h 72"/>
                <a:gd name="T14" fmla="*/ 0 60000 65536"/>
                <a:gd name="T15" fmla="*/ 0 60000 65536"/>
                <a:gd name="T16" fmla="*/ 0 60000 65536"/>
                <a:gd name="T17" fmla="*/ 0 60000 65536"/>
                <a:gd name="T18" fmla="*/ 0 60000 65536"/>
                <a:gd name="T19" fmla="*/ 0 60000 65536"/>
                <a:gd name="T20" fmla="*/ 0 60000 65536"/>
                <a:gd name="T21" fmla="*/ 0 w 37"/>
                <a:gd name="T22" fmla="*/ 0 h 72"/>
                <a:gd name="T23" fmla="*/ 37 w 37"/>
                <a:gd name="T24" fmla="*/ 72 h 7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7" h="72">
                  <a:moveTo>
                    <a:pt x="37" y="0"/>
                  </a:moveTo>
                  <a:lnTo>
                    <a:pt x="32" y="17"/>
                  </a:lnTo>
                  <a:lnTo>
                    <a:pt x="27" y="54"/>
                  </a:lnTo>
                  <a:lnTo>
                    <a:pt x="22" y="72"/>
                  </a:lnTo>
                  <a:lnTo>
                    <a:pt x="0" y="72"/>
                  </a:lnTo>
                  <a:lnTo>
                    <a:pt x="8" y="7"/>
                  </a:lnTo>
                  <a:lnTo>
                    <a:pt x="37" y="0"/>
                  </a:lnTo>
                  <a:close/>
                </a:path>
              </a:pathLst>
            </a:custGeom>
            <a:solidFill>
              <a:srgbClr val="F5C4A0"/>
            </a:solidFill>
            <a:ln w="9525">
              <a:noFill/>
              <a:round/>
              <a:headEnd/>
              <a:tailEnd/>
            </a:ln>
          </p:spPr>
          <p:txBody>
            <a:bodyPr>
              <a:prstTxWarp prst="textNoShape">
                <a:avLst/>
              </a:prstTxWarp>
            </a:bodyPr>
            <a:lstStyle/>
            <a:p>
              <a:endParaRPr lang="en-US"/>
            </a:p>
          </p:txBody>
        </p:sp>
        <p:sp>
          <p:nvSpPr>
            <p:cNvPr id="51486" name="Freeform 746"/>
            <p:cNvSpPr>
              <a:spLocks noChangeAspect="1"/>
            </p:cNvSpPr>
            <p:nvPr/>
          </p:nvSpPr>
          <p:spPr bwMode="auto">
            <a:xfrm>
              <a:off x="1569" y="3840"/>
              <a:ext cx="3" cy="10"/>
            </a:xfrm>
            <a:custGeom>
              <a:avLst/>
              <a:gdLst>
                <a:gd name="T0" fmla="*/ 29 w 29"/>
                <a:gd name="T1" fmla="*/ 0 h 74"/>
                <a:gd name="T2" fmla="*/ 24 w 29"/>
                <a:gd name="T3" fmla="*/ 25 h 74"/>
                <a:gd name="T4" fmla="*/ 24 w 29"/>
                <a:gd name="T5" fmla="*/ 34 h 74"/>
                <a:gd name="T6" fmla="*/ 23 w 29"/>
                <a:gd name="T7" fmla="*/ 42 h 74"/>
                <a:gd name="T8" fmla="*/ 23 w 29"/>
                <a:gd name="T9" fmla="*/ 66 h 74"/>
                <a:gd name="T10" fmla="*/ 0 w 29"/>
                <a:gd name="T11" fmla="*/ 74 h 74"/>
                <a:gd name="T12" fmla="*/ 0 w 29"/>
                <a:gd name="T13" fmla="*/ 15 h 74"/>
                <a:gd name="T14" fmla="*/ 8 w 29"/>
                <a:gd name="T15" fmla="*/ 8 h 74"/>
                <a:gd name="T16" fmla="*/ 29 w 29"/>
                <a:gd name="T17" fmla="*/ 0 h 7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9"/>
                <a:gd name="T28" fmla="*/ 0 h 74"/>
                <a:gd name="T29" fmla="*/ 29 w 29"/>
                <a:gd name="T30" fmla="*/ 74 h 7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9" h="74">
                  <a:moveTo>
                    <a:pt x="29" y="0"/>
                  </a:moveTo>
                  <a:lnTo>
                    <a:pt x="24" y="25"/>
                  </a:lnTo>
                  <a:lnTo>
                    <a:pt x="24" y="34"/>
                  </a:lnTo>
                  <a:lnTo>
                    <a:pt x="23" y="42"/>
                  </a:lnTo>
                  <a:lnTo>
                    <a:pt x="23" y="66"/>
                  </a:lnTo>
                  <a:lnTo>
                    <a:pt x="0" y="74"/>
                  </a:lnTo>
                  <a:lnTo>
                    <a:pt x="0" y="15"/>
                  </a:lnTo>
                  <a:lnTo>
                    <a:pt x="8" y="8"/>
                  </a:lnTo>
                  <a:lnTo>
                    <a:pt x="29" y="0"/>
                  </a:lnTo>
                  <a:close/>
                </a:path>
              </a:pathLst>
            </a:custGeom>
            <a:solidFill>
              <a:srgbClr val="F5C4A0"/>
            </a:solidFill>
            <a:ln w="9525">
              <a:noFill/>
              <a:round/>
              <a:headEnd/>
              <a:tailEnd/>
            </a:ln>
          </p:spPr>
          <p:txBody>
            <a:bodyPr>
              <a:prstTxWarp prst="textNoShape">
                <a:avLst/>
              </a:prstTxWarp>
            </a:bodyPr>
            <a:lstStyle/>
            <a:p>
              <a:endParaRPr lang="en-US"/>
            </a:p>
          </p:txBody>
        </p:sp>
        <p:sp>
          <p:nvSpPr>
            <p:cNvPr id="51487" name="Freeform 747"/>
            <p:cNvSpPr>
              <a:spLocks noChangeAspect="1"/>
            </p:cNvSpPr>
            <p:nvPr/>
          </p:nvSpPr>
          <p:spPr bwMode="auto">
            <a:xfrm>
              <a:off x="1448" y="3799"/>
              <a:ext cx="130" cy="104"/>
            </a:xfrm>
            <a:custGeom>
              <a:avLst/>
              <a:gdLst>
                <a:gd name="T0" fmla="*/ 1017 w 1036"/>
                <a:gd name="T1" fmla="*/ 137 h 837"/>
                <a:gd name="T2" fmla="*/ 919 w 1036"/>
                <a:gd name="T3" fmla="*/ 298 h 837"/>
                <a:gd name="T4" fmla="*/ 874 w 1036"/>
                <a:gd name="T5" fmla="*/ 437 h 837"/>
                <a:gd name="T6" fmla="*/ 853 w 1036"/>
                <a:gd name="T7" fmla="*/ 582 h 837"/>
                <a:gd name="T8" fmla="*/ 700 w 1036"/>
                <a:gd name="T9" fmla="*/ 648 h 837"/>
                <a:gd name="T10" fmla="*/ 117 w 1036"/>
                <a:gd name="T11" fmla="*/ 837 h 837"/>
                <a:gd name="T12" fmla="*/ 59 w 1036"/>
                <a:gd name="T13" fmla="*/ 706 h 837"/>
                <a:gd name="T14" fmla="*/ 0 w 1036"/>
                <a:gd name="T15" fmla="*/ 670 h 837"/>
                <a:gd name="T16" fmla="*/ 132 w 1036"/>
                <a:gd name="T17" fmla="*/ 706 h 837"/>
                <a:gd name="T18" fmla="*/ 139 w 1036"/>
                <a:gd name="T19" fmla="*/ 655 h 837"/>
                <a:gd name="T20" fmla="*/ 80 w 1036"/>
                <a:gd name="T21" fmla="*/ 605 h 837"/>
                <a:gd name="T22" fmla="*/ 161 w 1036"/>
                <a:gd name="T23" fmla="*/ 605 h 837"/>
                <a:gd name="T24" fmla="*/ 226 w 1036"/>
                <a:gd name="T25" fmla="*/ 655 h 837"/>
                <a:gd name="T26" fmla="*/ 248 w 1036"/>
                <a:gd name="T27" fmla="*/ 648 h 837"/>
                <a:gd name="T28" fmla="*/ 205 w 1036"/>
                <a:gd name="T29" fmla="*/ 575 h 837"/>
                <a:gd name="T30" fmla="*/ 212 w 1036"/>
                <a:gd name="T31" fmla="*/ 560 h 837"/>
                <a:gd name="T32" fmla="*/ 328 w 1036"/>
                <a:gd name="T33" fmla="*/ 633 h 837"/>
                <a:gd name="T34" fmla="*/ 300 w 1036"/>
                <a:gd name="T35" fmla="*/ 531 h 837"/>
                <a:gd name="T36" fmla="*/ 394 w 1036"/>
                <a:gd name="T37" fmla="*/ 553 h 837"/>
                <a:gd name="T38" fmla="*/ 489 w 1036"/>
                <a:gd name="T39" fmla="*/ 605 h 837"/>
                <a:gd name="T40" fmla="*/ 467 w 1036"/>
                <a:gd name="T41" fmla="*/ 466 h 837"/>
                <a:gd name="T42" fmla="*/ 548 w 1036"/>
                <a:gd name="T43" fmla="*/ 539 h 837"/>
                <a:gd name="T44" fmla="*/ 517 w 1036"/>
                <a:gd name="T45" fmla="*/ 443 h 837"/>
                <a:gd name="T46" fmla="*/ 583 w 1036"/>
                <a:gd name="T47" fmla="*/ 422 h 837"/>
                <a:gd name="T48" fmla="*/ 628 w 1036"/>
                <a:gd name="T49" fmla="*/ 488 h 837"/>
                <a:gd name="T50" fmla="*/ 663 w 1036"/>
                <a:gd name="T51" fmla="*/ 466 h 837"/>
                <a:gd name="T52" fmla="*/ 751 w 1036"/>
                <a:gd name="T53" fmla="*/ 312 h 837"/>
                <a:gd name="T54" fmla="*/ 794 w 1036"/>
                <a:gd name="T55" fmla="*/ 291 h 837"/>
                <a:gd name="T56" fmla="*/ 940 w 1036"/>
                <a:gd name="T57" fmla="*/ 254 h 837"/>
                <a:gd name="T58" fmla="*/ 948 w 1036"/>
                <a:gd name="T59" fmla="*/ 226 h 837"/>
                <a:gd name="T60" fmla="*/ 853 w 1036"/>
                <a:gd name="T61" fmla="*/ 203 h 837"/>
                <a:gd name="T62" fmla="*/ 985 w 1036"/>
                <a:gd name="T63" fmla="*/ 152 h 837"/>
                <a:gd name="T64" fmla="*/ 1006 w 1036"/>
                <a:gd name="T65" fmla="*/ 152 h 837"/>
                <a:gd name="T66" fmla="*/ 970 w 1036"/>
                <a:gd name="T67" fmla="*/ 101 h 837"/>
                <a:gd name="T68" fmla="*/ 897 w 1036"/>
                <a:gd name="T69" fmla="*/ 65 h 837"/>
                <a:gd name="T70" fmla="*/ 1036 w 1036"/>
                <a:gd name="T71" fmla="*/ 0 h 83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036"/>
                <a:gd name="T109" fmla="*/ 0 h 837"/>
                <a:gd name="T110" fmla="*/ 1036 w 1036"/>
                <a:gd name="T111" fmla="*/ 837 h 83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036" h="837">
                  <a:moveTo>
                    <a:pt x="1036" y="0"/>
                  </a:moveTo>
                  <a:lnTo>
                    <a:pt x="1017" y="137"/>
                  </a:lnTo>
                  <a:lnTo>
                    <a:pt x="1006" y="218"/>
                  </a:lnTo>
                  <a:lnTo>
                    <a:pt x="919" y="298"/>
                  </a:lnTo>
                  <a:lnTo>
                    <a:pt x="911" y="414"/>
                  </a:lnTo>
                  <a:lnTo>
                    <a:pt x="874" y="437"/>
                  </a:lnTo>
                  <a:lnTo>
                    <a:pt x="874" y="560"/>
                  </a:lnTo>
                  <a:lnTo>
                    <a:pt x="853" y="582"/>
                  </a:lnTo>
                  <a:lnTo>
                    <a:pt x="846" y="575"/>
                  </a:lnTo>
                  <a:lnTo>
                    <a:pt x="700" y="648"/>
                  </a:lnTo>
                  <a:lnTo>
                    <a:pt x="351" y="720"/>
                  </a:lnTo>
                  <a:lnTo>
                    <a:pt x="117" y="837"/>
                  </a:lnTo>
                  <a:lnTo>
                    <a:pt x="45" y="742"/>
                  </a:lnTo>
                  <a:lnTo>
                    <a:pt x="59" y="706"/>
                  </a:lnTo>
                  <a:lnTo>
                    <a:pt x="66" y="699"/>
                  </a:lnTo>
                  <a:lnTo>
                    <a:pt x="0" y="670"/>
                  </a:lnTo>
                  <a:lnTo>
                    <a:pt x="88" y="670"/>
                  </a:lnTo>
                  <a:lnTo>
                    <a:pt x="132" y="706"/>
                  </a:lnTo>
                  <a:lnTo>
                    <a:pt x="139" y="685"/>
                  </a:lnTo>
                  <a:lnTo>
                    <a:pt x="139" y="655"/>
                  </a:lnTo>
                  <a:lnTo>
                    <a:pt x="88" y="605"/>
                  </a:lnTo>
                  <a:lnTo>
                    <a:pt x="80" y="605"/>
                  </a:lnTo>
                  <a:lnTo>
                    <a:pt x="80" y="589"/>
                  </a:lnTo>
                  <a:lnTo>
                    <a:pt x="161" y="605"/>
                  </a:lnTo>
                  <a:lnTo>
                    <a:pt x="212" y="648"/>
                  </a:lnTo>
                  <a:lnTo>
                    <a:pt x="226" y="655"/>
                  </a:lnTo>
                  <a:lnTo>
                    <a:pt x="234" y="655"/>
                  </a:lnTo>
                  <a:lnTo>
                    <a:pt x="248" y="648"/>
                  </a:lnTo>
                  <a:lnTo>
                    <a:pt x="248" y="611"/>
                  </a:lnTo>
                  <a:lnTo>
                    <a:pt x="205" y="575"/>
                  </a:lnTo>
                  <a:lnTo>
                    <a:pt x="191" y="575"/>
                  </a:lnTo>
                  <a:lnTo>
                    <a:pt x="212" y="560"/>
                  </a:lnTo>
                  <a:lnTo>
                    <a:pt x="248" y="560"/>
                  </a:lnTo>
                  <a:lnTo>
                    <a:pt x="328" y="633"/>
                  </a:lnTo>
                  <a:lnTo>
                    <a:pt x="365" y="605"/>
                  </a:lnTo>
                  <a:lnTo>
                    <a:pt x="300" y="531"/>
                  </a:lnTo>
                  <a:lnTo>
                    <a:pt x="328" y="517"/>
                  </a:lnTo>
                  <a:lnTo>
                    <a:pt x="394" y="553"/>
                  </a:lnTo>
                  <a:lnTo>
                    <a:pt x="460" y="633"/>
                  </a:lnTo>
                  <a:lnTo>
                    <a:pt x="489" y="605"/>
                  </a:lnTo>
                  <a:lnTo>
                    <a:pt x="423" y="494"/>
                  </a:lnTo>
                  <a:lnTo>
                    <a:pt x="467" y="466"/>
                  </a:lnTo>
                  <a:lnTo>
                    <a:pt x="533" y="539"/>
                  </a:lnTo>
                  <a:lnTo>
                    <a:pt x="548" y="539"/>
                  </a:lnTo>
                  <a:lnTo>
                    <a:pt x="548" y="480"/>
                  </a:lnTo>
                  <a:lnTo>
                    <a:pt x="517" y="443"/>
                  </a:lnTo>
                  <a:lnTo>
                    <a:pt x="548" y="422"/>
                  </a:lnTo>
                  <a:lnTo>
                    <a:pt x="583" y="422"/>
                  </a:lnTo>
                  <a:lnTo>
                    <a:pt x="613" y="488"/>
                  </a:lnTo>
                  <a:lnTo>
                    <a:pt x="628" y="488"/>
                  </a:lnTo>
                  <a:lnTo>
                    <a:pt x="634" y="494"/>
                  </a:lnTo>
                  <a:lnTo>
                    <a:pt x="663" y="466"/>
                  </a:lnTo>
                  <a:lnTo>
                    <a:pt x="628" y="393"/>
                  </a:lnTo>
                  <a:lnTo>
                    <a:pt x="751" y="312"/>
                  </a:lnTo>
                  <a:lnTo>
                    <a:pt x="780" y="277"/>
                  </a:lnTo>
                  <a:lnTo>
                    <a:pt x="794" y="291"/>
                  </a:lnTo>
                  <a:lnTo>
                    <a:pt x="846" y="269"/>
                  </a:lnTo>
                  <a:lnTo>
                    <a:pt x="940" y="254"/>
                  </a:lnTo>
                  <a:lnTo>
                    <a:pt x="948" y="247"/>
                  </a:lnTo>
                  <a:lnTo>
                    <a:pt x="948" y="226"/>
                  </a:lnTo>
                  <a:lnTo>
                    <a:pt x="933" y="203"/>
                  </a:lnTo>
                  <a:lnTo>
                    <a:pt x="853" y="203"/>
                  </a:lnTo>
                  <a:lnTo>
                    <a:pt x="919" y="152"/>
                  </a:lnTo>
                  <a:lnTo>
                    <a:pt x="985" y="152"/>
                  </a:lnTo>
                  <a:lnTo>
                    <a:pt x="991" y="160"/>
                  </a:lnTo>
                  <a:lnTo>
                    <a:pt x="1006" y="152"/>
                  </a:lnTo>
                  <a:lnTo>
                    <a:pt x="1006" y="131"/>
                  </a:lnTo>
                  <a:lnTo>
                    <a:pt x="970" y="101"/>
                  </a:lnTo>
                  <a:lnTo>
                    <a:pt x="874" y="109"/>
                  </a:lnTo>
                  <a:lnTo>
                    <a:pt x="897" y="65"/>
                  </a:lnTo>
                  <a:lnTo>
                    <a:pt x="985" y="14"/>
                  </a:lnTo>
                  <a:lnTo>
                    <a:pt x="1036" y="0"/>
                  </a:lnTo>
                  <a:close/>
                </a:path>
              </a:pathLst>
            </a:custGeom>
            <a:solidFill>
              <a:srgbClr val="F5C4A0"/>
            </a:solidFill>
            <a:ln w="9525">
              <a:noFill/>
              <a:round/>
              <a:headEnd/>
              <a:tailEnd/>
            </a:ln>
          </p:spPr>
          <p:txBody>
            <a:bodyPr>
              <a:prstTxWarp prst="textNoShape">
                <a:avLst/>
              </a:prstTxWarp>
            </a:bodyPr>
            <a:lstStyle/>
            <a:p>
              <a:endParaRPr lang="en-US"/>
            </a:p>
          </p:txBody>
        </p:sp>
        <p:sp>
          <p:nvSpPr>
            <p:cNvPr id="51488" name="Freeform 748"/>
            <p:cNvSpPr>
              <a:spLocks noChangeAspect="1"/>
            </p:cNvSpPr>
            <p:nvPr/>
          </p:nvSpPr>
          <p:spPr bwMode="auto">
            <a:xfrm>
              <a:off x="1565" y="3779"/>
              <a:ext cx="16" cy="18"/>
            </a:xfrm>
            <a:custGeom>
              <a:avLst/>
              <a:gdLst>
                <a:gd name="T0" fmla="*/ 132 w 132"/>
                <a:gd name="T1" fmla="*/ 0 h 145"/>
                <a:gd name="T2" fmla="*/ 123 w 132"/>
                <a:gd name="T3" fmla="*/ 55 h 145"/>
                <a:gd name="T4" fmla="*/ 117 w 132"/>
                <a:gd name="T5" fmla="*/ 94 h 145"/>
                <a:gd name="T6" fmla="*/ 7 w 132"/>
                <a:gd name="T7" fmla="*/ 131 h 145"/>
                <a:gd name="T8" fmla="*/ 0 w 132"/>
                <a:gd name="T9" fmla="*/ 145 h 145"/>
                <a:gd name="T10" fmla="*/ 15 w 132"/>
                <a:gd name="T11" fmla="*/ 72 h 145"/>
                <a:gd name="T12" fmla="*/ 29 w 132"/>
                <a:gd name="T13" fmla="*/ 72 h 145"/>
                <a:gd name="T14" fmla="*/ 37 w 132"/>
                <a:gd name="T15" fmla="*/ 80 h 145"/>
                <a:gd name="T16" fmla="*/ 73 w 132"/>
                <a:gd name="T17" fmla="*/ 29 h 145"/>
                <a:gd name="T18" fmla="*/ 132 w 132"/>
                <a:gd name="T19" fmla="*/ 0 h 14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2"/>
                <a:gd name="T31" fmla="*/ 0 h 145"/>
                <a:gd name="T32" fmla="*/ 132 w 132"/>
                <a:gd name="T33" fmla="*/ 145 h 14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2" h="145">
                  <a:moveTo>
                    <a:pt x="132" y="0"/>
                  </a:moveTo>
                  <a:lnTo>
                    <a:pt x="123" y="55"/>
                  </a:lnTo>
                  <a:lnTo>
                    <a:pt x="117" y="94"/>
                  </a:lnTo>
                  <a:lnTo>
                    <a:pt x="7" y="131"/>
                  </a:lnTo>
                  <a:lnTo>
                    <a:pt x="0" y="145"/>
                  </a:lnTo>
                  <a:lnTo>
                    <a:pt x="15" y="72"/>
                  </a:lnTo>
                  <a:lnTo>
                    <a:pt x="29" y="72"/>
                  </a:lnTo>
                  <a:lnTo>
                    <a:pt x="37" y="80"/>
                  </a:lnTo>
                  <a:lnTo>
                    <a:pt x="73" y="29"/>
                  </a:lnTo>
                  <a:lnTo>
                    <a:pt x="132" y="0"/>
                  </a:lnTo>
                  <a:close/>
                </a:path>
              </a:pathLst>
            </a:custGeom>
            <a:solidFill>
              <a:srgbClr val="F5C4A0"/>
            </a:solidFill>
            <a:ln w="9525">
              <a:noFill/>
              <a:round/>
              <a:headEnd/>
              <a:tailEnd/>
            </a:ln>
          </p:spPr>
          <p:txBody>
            <a:bodyPr>
              <a:prstTxWarp prst="textNoShape">
                <a:avLst/>
              </a:prstTxWarp>
            </a:bodyPr>
            <a:lstStyle/>
            <a:p>
              <a:endParaRPr lang="en-US"/>
            </a:p>
          </p:txBody>
        </p:sp>
        <p:sp>
          <p:nvSpPr>
            <p:cNvPr id="51489" name="Freeform 749"/>
            <p:cNvSpPr>
              <a:spLocks noChangeAspect="1"/>
            </p:cNvSpPr>
            <p:nvPr/>
          </p:nvSpPr>
          <p:spPr bwMode="auto">
            <a:xfrm>
              <a:off x="1571" y="3758"/>
              <a:ext cx="14" cy="16"/>
            </a:xfrm>
            <a:custGeom>
              <a:avLst/>
              <a:gdLst>
                <a:gd name="T0" fmla="*/ 108 w 108"/>
                <a:gd name="T1" fmla="*/ 0 h 131"/>
                <a:gd name="T2" fmla="*/ 95 w 108"/>
                <a:gd name="T3" fmla="*/ 68 h 131"/>
                <a:gd name="T4" fmla="*/ 86 w 108"/>
                <a:gd name="T5" fmla="*/ 109 h 131"/>
                <a:gd name="T6" fmla="*/ 57 w 108"/>
                <a:gd name="T7" fmla="*/ 109 h 131"/>
                <a:gd name="T8" fmla="*/ 0 w 108"/>
                <a:gd name="T9" fmla="*/ 131 h 131"/>
                <a:gd name="T10" fmla="*/ 6 w 108"/>
                <a:gd name="T11" fmla="*/ 66 h 131"/>
                <a:gd name="T12" fmla="*/ 43 w 108"/>
                <a:gd name="T13" fmla="*/ 102 h 131"/>
                <a:gd name="T14" fmla="*/ 51 w 108"/>
                <a:gd name="T15" fmla="*/ 102 h 131"/>
                <a:gd name="T16" fmla="*/ 72 w 108"/>
                <a:gd name="T17" fmla="*/ 29 h 131"/>
                <a:gd name="T18" fmla="*/ 108 w 108"/>
                <a:gd name="T19" fmla="*/ 0 h 13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8"/>
                <a:gd name="T31" fmla="*/ 0 h 131"/>
                <a:gd name="T32" fmla="*/ 108 w 108"/>
                <a:gd name="T33" fmla="*/ 131 h 13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8" h="131">
                  <a:moveTo>
                    <a:pt x="108" y="0"/>
                  </a:moveTo>
                  <a:lnTo>
                    <a:pt x="95" y="68"/>
                  </a:lnTo>
                  <a:lnTo>
                    <a:pt x="86" y="109"/>
                  </a:lnTo>
                  <a:lnTo>
                    <a:pt x="57" y="109"/>
                  </a:lnTo>
                  <a:lnTo>
                    <a:pt x="0" y="131"/>
                  </a:lnTo>
                  <a:lnTo>
                    <a:pt x="6" y="66"/>
                  </a:lnTo>
                  <a:lnTo>
                    <a:pt x="43" y="102"/>
                  </a:lnTo>
                  <a:lnTo>
                    <a:pt x="51" y="102"/>
                  </a:lnTo>
                  <a:lnTo>
                    <a:pt x="72" y="29"/>
                  </a:lnTo>
                  <a:lnTo>
                    <a:pt x="108" y="0"/>
                  </a:lnTo>
                  <a:close/>
                </a:path>
              </a:pathLst>
            </a:custGeom>
            <a:solidFill>
              <a:srgbClr val="F5C4A0"/>
            </a:solidFill>
            <a:ln w="9525">
              <a:noFill/>
              <a:round/>
              <a:headEnd/>
              <a:tailEnd/>
            </a:ln>
          </p:spPr>
          <p:txBody>
            <a:bodyPr>
              <a:prstTxWarp prst="textNoShape">
                <a:avLst/>
              </a:prstTxWarp>
            </a:bodyPr>
            <a:lstStyle/>
            <a:p>
              <a:endParaRPr lang="en-US"/>
            </a:p>
          </p:txBody>
        </p:sp>
        <p:sp>
          <p:nvSpPr>
            <p:cNvPr id="51490" name="Freeform 750"/>
            <p:cNvSpPr>
              <a:spLocks noChangeAspect="1"/>
            </p:cNvSpPr>
            <p:nvPr/>
          </p:nvSpPr>
          <p:spPr bwMode="auto">
            <a:xfrm>
              <a:off x="1572" y="3736"/>
              <a:ext cx="17" cy="23"/>
            </a:xfrm>
            <a:custGeom>
              <a:avLst/>
              <a:gdLst>
                <a:gd name="T0" fmla="*/ 131 w 131"/>
                <a:gd name="T1" fmla="*/ 0 h 189"/>
                <a:gd name="T2" fmla="*/ 118 w 131"/>
                <a:gd name="T3" fmla="*/ 71 h 189"/>
                <a:gd name="T4" fmla="*/ 110 w 131"/>
                <a:gd name="T5" fmla="*/ 116 h 189"/>
                <a:gd name="T6" fmla="*/ 51 w 131"/>
                <a:gd name="T7" fmla="*/ 138 h 189"/>
                <a:gd name="T8" fmla="*/ 0 w 131"/>
                <a:gd name="T9" fmla="*/ 189 h 189"/>
                <a:gd name="T10" fmla="*/ 22 w 131"/>
                <a:gd name="T11" fmla="*/ 73 h 189"/>
                <a:gd name="T12" fmla="*/ 37 w 131"/>
                <a:gd name="T13" fmla="*/ 87 h 189"/>
                <a:gd name="T14" fmla="*/ 51 w 131"/>
                <a:gd name="T15" fmla="*/ 87 h 189"/>
                <a:gd name="T16" fmla="*/ 110 w 131"/>
                <a:gd name="T17" fmla="*/ 15 h 189"/>
                <a:gd name="T18" fmla="*/ 131 w 131"/>
                <a:gd name="T19" fmla="*/ 0 h 18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1"/>
                <a:gd name="T31" fmla="*/ 0 h 189"/>
                <a:gd name="T32" fmla="*/ 131 w 131"/>
                <a:gd name="T33" fmla="*/ 189 h 18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1" h="189">
                  <a:moveTo>
                    <a:pt x="131" y="0"/>
                  </a:moveTo>
                  <a:lnTo>
                    <a:pt x="118" y="71"/>
                  </a:lnTo>
                  <a:lnTo>
                    <a:pt x="110" y="116"/>
                  </a:lnTo>
                  <a:lnTo>
                    <a:pt x="51" y="138"/>
                  </a:lnTo>
                  <a:lnTo>
                    <a:pt x="0" y="189"/>
                  </a:lnTo>
                  <a:lnTo>
                    <a:pt x="22" y="73"/>
                  </a:lnTo>
                  <a:lnTo>
                    <a:pt x="37" y="87"/>
                  </a:lnTo>
                  <a:lnTo>
                    <a:pt x="51" y="87"/>
                  </a:lnTo>
                  <a:lnTo>
                    <a:pt x="110" y="15"/>
                  </a:lnTo>
                  <a:lnTo>
                    <a:pt x="131" y="0"/>
                  </a:lnTo>
                  <a:close/>
                </a:path>
              </a:pathLst>
            </a:custGeom>
            <a:solidFill>
              <a:srgbClr val="F5C4A0"/>
            </a:solidFill>
            <a:ln w="9525">
              <a:noFill/>
              <a:round/>
              <a:headEnd/>
              <a:tailEnd/>
            </a:ln>
          </p:spPr>
          <p:txBody>
            <a:bodyPr>
              <a:prstTxWarp prst="textNoShape">
                <a:avLst/>
              </a:prstTxWarp>
            </a:bodyPr>
            <a:lstStyle/>
            <a:p>
              <a:endParaRPr lang="en-US"/>
            </a:p>
          </p:txBody>
        </p:sp>
        <p:sp>
          <p:nvSpPr>
            <p:cNvPr id="51491" name="Freeform 751"/>
            <p:cNvSpPr>
              <a:spLocks noChangeAspect="1"/>
            </p:cNvSpPr>
            <p:nvPr/>
          </p:nvSpPr>
          <p:spPr bwMode="auto">
            <a:xfrm>
              <a:off x="1577" y="3712"/>
              <a:ext cx="15" cy="24"/>
            </a:xfrm>
            <a:custGeom>
              <a:avLst/>
              <a:gdLst>
                <a:gd name="T0" fmla="*/ 123 w 123"/>
                <a:gd name="T1" fmla="*/ 8 h 190"/>
                <a:gd name="T2" fmla="*/ 110 w 123"/>
                <a:gd name="T3" fmla="*/ 88 h 190"/>
                <a:gd name="T4" fmla="*/ 102 w 123"/>
                <a:gd name="T5" fmla="*/ 132 h 190"/>
                <a:gd name="T6" fmla="*/ 37 w 123"/>
                <a:gd name="T7" fmla="*/ 154 h 190"/>
                <a:gd name="T8" fmla="*/ 0 w 123"/>
                <a:gd name="T9" fmla="*/ 190 h 190"/>
                <a:gd name="T10" fmla="*/ 8 w 123"/>
                <a:gd name="T11" fmla="*/ 110 h 190"/>
                <a:gd name="T12" fmla="*/ 14 w 123"/>
                <a:gd name="T13" fmla="*/ 117 h 190"/>
                <a:gd name="T14" fmla="*/ 51 w 123"/>
                <a:gd name="T15" fmla="*/ 88 h 190"/>
                <a:gd name="T16" fmla="*/ 59 w 123"/>
                <a:gd name="T17" fmla="*/ 37 h 190"/>
                <a:gd name="T18" fmla="*/ 109 w 123"/>
                <a:gd name="T19" fmla="*/ 0 h 190"/>
                <a:gd name="T20" fmla="*/ 123 w 123"/>
                <a:gd name="T21" fmla="*/ 8 h 1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3"/>
                <a:gd name="T34" fmla="*/ 0 h 190"/>
                <a:gd name="T35" fmla="*/ 123 w 123"/>
                <a:gd name="T36" fmla="*/ 190 h 19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3" h="190">
                  <a:moveTo>
                    <a:pt x="123" y="8"/>
                  </a:moveTo>
                  <a:lnTo>
                    <a:pt x="110" y="88"/>
                  </a:lnTo>
                  <a:lnTo>
                    <a:pt x="102" y="132"/>
                  </a:lnTo>
                  <a:lnTo>
                    <a:pt x="37" y="154"/>
                  </a:lnTo>
                  <a:lnTo>
                    <a:pt x="0" y="190"/>
                  </a:lnTo>
                  <a:lnTo>
                    <a:pt x="8" y="110"/>
                  </a:lnTo>
                  <a:lnTo>
                    <a:pt x="14" y="117"/>
                  </a:lnTo>
                  <a:lnTo>
                    <a:pt x="51" y="88"/>
                  </a:lnTo>
                  <a:lnTo>
                    <a:pt x="59" y="37"/>
                  </a:lnTo>
                  <a:lnTo>
                    <a:pt x="109" y="0"/>
                  </a:lnTo>
                  <a:lnTo>
                    <a:pt x="123" y="8"/>
                  </a:lnTo>
                  <a:close/>
                </a:path>
              </a:pathLst>
            </a:custGeom>
            <a:solidFill>
              <a:srgbClr val="F5C4A0"/>
            </a:solidFill>
            <a:ln w="9525">
              <a:noFill/>
              <a:round/>
              <a:headEnd/>
              <a:tailEnd/>
            </a:ln>
          </p:spPr>
          <p:txBody>
            <a:bodyPr>
              <a:prstTxWarp prst="textNoShape">
                <a:avLst/>
              </a:prstTxWarp>
            </a:bodyPr>
            <a:lstStyle/>
            <a:p>
              <a:endParaRPr lang="en-US"/>
            </a:p>
          </p:txBody>
        </p:sp>
        <p:sp>
          <p:nvSpPr>
            <p:cNvPr id="51492" name="Freeform 752"/>
            <p:cNvSpPr>
              <a:spLocks noChangeAspect="1"/>
            </p:cNvSpPr>
            <p:nvPr/>
          </p:nvSpPr>
          <p:spPr bwMode="auto">
            <a:xfrm>
              <a:off x="1579" y="3693"/>
              <a:ext cx="17" cy="19"/>
            </a:xfrm>
            <a:custGeom>
              <a:avLst/>
              <a:gdLst>
                <a:gd name="T0" fmla="*/ 139 w 139"/>
                <a:gd name="T1" fmla="*/ 0 h 152"/>
                <a:gd name="T2" fmla="*/ 125 w 139"/>
                <a:gd name="T3" fmla="*/ 74 h 152"/>
                <a:gd name="T4" fmla="*/ 117 w 139"/>
                <a:gd name="T5" fmla="*/ 117 h 152"/>
                <a:gd name="T6" fmla="*/ 95 w 139"/>
                <a:gd name="T7" fmla="*/ 101 h 152"/>
                <a:gd name="T8" fmla="*/ 45 w 139"/>
                <a:gd name="T9" fmla="*/ 109 h 152"/>
                <a:gd name="T10" fmla="*/ 0 w 139"/>
                <a:gd name="T11" fmla="*/ 152 h 152"/>
                <a:gd name="T12" fmla="*/ 0 w 139"/>
                <a:gd name="T13" fmla="*/ 109 h 152"/>
                <a:gd name="T14" fmla="*/ 37 w 139"/>
                <a:gd name="T15" fmla="*/ 109 h 152"/>
                <a:gd name="T16" fmla="*/ 66 w 139"/>
                <a:gd name="T17" fmla="*/ 36 h 152"/>
                <a:gd name="T18" fmla="*/ 132 w 139"/>
                <a:gd name="T19" fmla="*/ 7 h 152"/>
                <a:gd name="T20" fmla="*/ 139 w 139"/>
                <a:gd name="T21" fmla="*/ 0 h 15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39"/>
                <a:gd name="T34" fmla="*/ 0 h 152"/>
                <a:gd name="T35" fmla="*/ 139 w 139"/>
                <a:gd name="T36" fmla="*/ 152 h 15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39" h="152">
                  <a:moveTo>
                    <a:pt x="139" y="0"/>
                  </a:moveTo>
                  <a:lnTo>
                    <a:pt x="125" y="74"/>
                  </a:lnTo>
                  <a:lnTo>
                    <a:pt x="117" y="117"/>
                  </a:lnTo>
                  <a:lnTo>
                    <a:pt x="95" y="101"/>
                  </a:lnTo>
                  <a:lnTo>
                    <a:pt x="45" y="109"/>
                  </a:lnTo>
                  <a:lnTo>
                    <a:pt x="0" y="152"/>
                  </a:lnTo>
                  <a:lnTo>
                    <a:pt x="0" y="109"/>
                  </a:lnTo>
                  <a:lnTo>
                    <a:pt x="37" y="109"/>
                  </a:lnTo>
                  <a:lnTo>
                    <a:pt x="66" y="36"/>
                  </a:lnTo>
                  <a:lnTo>
                    <a:pt x="132" y="7"/>
                  </a:lnTo>
                  <a:lnTo>
                    <a:pt x="139" y="0"/>
                  </a:lnTo>
                  <a:close/>
                </a:path>
              </a:pathLst>
            </a:custGeom>
            <a:solidFill>
              <a:srgbClr val="F5C4A0"/>
            </a:solidFill>
            <a:ln w="9525">
              <a:noFill/>
              <a:round/>
              <a:headEnd/>
              <a:tailEnd/>
            </a:ln>
          </p:spPr>
          <p:txBody>
            <a:bodyPr>
              <a:prstTxWarp prst="textNoShape">
                <a:avLst/>
              </a:prstTxWarp>
            </a:bodyPr>
            <a:lstStyle/>
            <a:p>
              <a:endParaRPr lang="en-US"/>
            </a:p>
          </p:txBody>
        </p:sp>
        <p:sp>
          <p:nvSpPr>
            <p:cNvPr id="51493" name="Freeform 753"/>
            <p:cNvSpPr>
              <a:spLocks noChangeAspect="1"/>
            </p:cNvSpPr>
            <p:nvPr/>
          </p:nvSpPr>
          <p:spPr bwMode="auto">
            <a:xfrm>
              <a:off x="1580" y="3673"/>
              <a:ext cx="19" cy="22"/>
            </a:xfrm>
            <a:custGeom>
              <a:avLst/>
              <a:gdLst>
                <a:gd name="T0" fmla="*/ 145 w 145"/>
                <a:gd name="T1" fmla="*/ 7 h 175"/>
                <a:gd name="T2" fmla="*/ 132 w 145"/>
                <a:gd name="T3" fmla="*/ 82 h 175"/>
                <a:gd name="T4" fmla="*/ 124 w 145"/>
                <a:gd name="T5" fmla="*/ 123 h 175"/>
                <a:gd name="T6" fmla="*/ 44 w 145"/>
                <a:gd name="T7" fmla="*/ 146 h 175"/>
                <a:gd name="T8" fmla="*/ 30 w 145"/>
                <a:gd name="T9" fmla="*/ 146 h 175"/>
                <a:gd name="T10" fmla="*/ 0 w 145"/>
                <a:gd name="T11" fmla="*/ 175 h 175"/>
                <a:gd name="T12" fmla="*/ 0 w 145"/>
                <a:gd name="T13" fmla="*/ 80 h 175"/>
                <a:gd name="T14" fmla="*/ 102 w 145"/>
                <a:gd name="T15" fmla="*/ 0 h 175"/>
                <a:gd name="T16" fmla="*/ 139 w 145"/>
                <a:gd name="T17" fmla="*/ 7 h 175"/>
                <a:gd name="T18" fmla="*/ 145 w 145"/>
                <a:gd name="T19" fmla="*/ 7 h 17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45"/>
                <a:gd name="T31" fmla="*/ 0 h 175"/>
                <a:gd name="T32" fmla="*/ 145 w 145"/>
                <a:gd name="T33" fmla="*/ 175 h 17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45" h="175">
                  <a:moveTo>
                    <a:pt x="145" y="7"/>
                  </a:moveTo>
                  <a:lnTo>
                    <a:pt x="132" y="82"/>
                  </a:lnTo>
                  <a:lnTo>
                    <a:pt x="124" y="123"/>
                  </a:lnTo>
                  <a:lnTo>
                    <a:pt x="44" y="146"/>
                  </a:lnTo>
                  <a:lnTo>
                    <a:pt x="30" y="146"/>
                  </a:lnTo>
                  <a:lnTo>
                    <a:pt x="0" y="175"/>
                  </a:lnTo>
                  <a:lnTo>
                    <a:pt x="0" y="80"/>
                  </a:lnTo>
                  <a:lnTo>
                    <a:pt x="102" y="0"/>
                  </a:lnTo>
                  <a:lnTo>
                    <a:pt x="139" y="7"/>
                  </a:lnTo>
                  <a:lnTo>
                    <a:pt x="145" y="7"/>
                  </a:lnTo>
                  <a:close/>
                </a:path>
              </a:pathLst>
            </a:custGeom>
            <a:solidFill>
              <a:srgbClr val="F5C4A0"/>
            </a:solidFill>
            <a:ln w="9525">
              <a:noFill/>
              <a:round/>
              <a:headEnd/>
              <a:tailEnd/>
            </a:ln>
          </p:spPr>
          <p:txBody>
            <a:bodyPr>
              <a:prstTxWarp prst="textNoShape">
                <a:avLst/>
              </a:prstTxWarp>
            </a:bodyPr>
            <a:lstStyle/>
            <a:p>
              <a:endParaRPr lang="en-US"/>
            </a:p>
          </p:txBody>
        </p:sp>
        <p:sp>
          <p:nvSpPr>
            <p:cNvPr id="51494" name="Freeform 754"/>
            <p:cNvSpPr>
              <a:spLocks noChangeAspect="1"/>
            </p:cNvSpPr>
            <p:nvPr/>
          </p:nvSpPr>
          <p:spPr bwMode="auto">
            <a:xfrm>
              <a:off x="1583" y="3648"/>
              <a:ext cx="19" cy="22"/>
            </a:xfrm>
            <a:custGeom>
              <a:avLst/>
              <a:gdLst>
                <a:gd name="T0" fmla="*/ 153 w 153"/>
                <a:gd name="T1" fmla="*/ 0 h 175"/>
                <a:gd name="T2" fmla="*/ 150 w 153"/>
                <a:gd name="T3" fmla="*/ 16 h 175"/>
                <a:gd name="T4" fmla="*/ 142 w 153"/>
                <a:gd name="T5" fmla="*/ 98 h 175"/>
                <a:gd name="T6" fmla="*/ 141 w 153"/>
                <a:gd name="T7" fmla="*/ 115 h 175"/>
                <a:gd name="T8" fmla="*/ 138 w 153"/>
                <a:gd name="T9" fmla="*/ 132 h 175"/>
                <a:gd name="T10" fmla="*/ 123 w 153"/>
                <a:gd name="T11" fmla="*/ 124 h 175"/>
                <a:gd name="T12" fmla="*/ 8 w 153"/>
                <a:gd name="T13" fmla="*/ 167 h 175"/>
                <a:gd name="T14" fmla="*/ 0 w 153"/>
                <a:gd name="T15" fmla="*/ 175 h 175"/>
                <a:gd name="T16" fmla="*/ 0 w 153"/>
                <a:gd name="T17" fmla="*/ 102 h 175"/>
                <a:gd name="T18" fmla="*/ 8 w 153"/>
                <a:gd name="T19" fmla="*/ 109 h 175"/>
                <a:gd name="T20" fmla="*/ 117 w 153"/>
                <a:gd name="T21" fmla="*/ 7 h 175"/>
                <a:gd name="T22" fmla="*/ 153 w 153"/>
                <a:gd name="T23" fmla="*/ 0 h 17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53"/>
                <a:gd name="T37" fmla="*/ 0 h 175"/>
                <a:gd name="T38" fmla="*/ 153 w 153"/>
                <a:gd name="T39" fmla="*/ 175 h 17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53" h="175">
                  <a:moveTo>
                    <a:pt x="153" y="0"/>
                  </a:moveTo>
                  <a:lnTo>
                    <a:pt x="150" y="16"/>
                  </a:lnTo>
                  <a:lnTo>
                    <a:pt x="142" y="98"/>
                  </a:lnTo>
                  <a:lnTo>
                    <a:pt x="141" y="115"/>
                  </a:lnTo>
                  <a:lnTo>
                    <a:pt x="138" y="132"/>
                  </a:lnTo>
                  <a:lnTo>
                    <a:pt x="123" y="124"/>
                  </a:lnTo>
                  <a:lnTo>
                    <a:pt x="8" y="167"/>
                  </a:lnTo>
                  <a:lnTo>
                    <a:pt x="0" y="175"/>
                  </a:lnTo>
                  <a:lnTo>
                    <a:pt x="0" y="102"/>
                  </a:lnTo>
                  <a:lnTo>
                    <a:pt x="8" y="109"/>
                  </a:lnTo>
                  <a:lnTo>
                    <a:pt x="117" y="7"/>
                  </a:lnTo>
                  <a:lnTo>
                    <a:pt x="153" y="0"/>
                  </a:lnTo>
                  <a:close/>
                </a:path>
              </a:pathLst>
            </a:custGeom>
            <a:solidFill>
              <a:srgbClr val="F5C4A0"/>
            </a:solidFill>
            <a:ln w="9525">
              <a:noFill/>
              <a:round/>
              <a:headEnd/>
              <a:tailEnd/>
            </a:ln>
          </p:spPr>
          <p:txBody>
            <a:bodyPr>
              <a:prstTxWarp prst="textNoShape">
                <a:avLst/>
              </a:prstTxWarp>
            </a:bodyPr>
            <a:lstStyle/>
            <a:p>
              <a:endParaRPr lang="en-US"/>
            </a:p>
          </p:txBody>
        </p:sp>
        <p:sp>
          <p:nvSpPr>
            <p:cNvPr id="51495" name="Freeform 755"/>
            <p:cNvSpPr>
              <a:spLocks noChangeAspect="1"/>
            </p:cNvSpPr>
            <p:nvPr/>
          </p:nvSpPr>
          <p:spPr bwMode="auto">
            <a:xfrm>
              <a:off x="1583" y="3628"/>
              <a:ext cx="22" cy="21"/>
            </a:xfrm>
            <a:custGeom>
              <a:avLst/>
              <a:gdLst>
                <a:gd name="T0" fmla="*/ 175 w 175"/>
                <a:gd name="T1" fmla="*/ 22 h 168"/>
                <a:gd name="T2" fmla="*/ 170 w 175"/>
                <a:gd name="T3" fmla="*/ 76 h 168"/>
                <a:gd name="T4" fmla="*/ 168 w 175"/>
                <a:gd name="T5" fmla="*/ 102 h 168"/>
                <a:gd name="T6" fmla="*/ 146 w 175"/>
                <a:gd name="T7" fmla="*/ 96 h 168"/>
                <a:gd name="T8" fmla="*/ 0 w 175"/>
                <a:gd name="T9" fmla="*/ 168 h 168"/>
                <a:gd name="T10" fmla="*/ 8 w 175"/>
                <a:gd name="T11" fmla="*/ 74 h 168"/>
                <a:gd name="T12" fmla="*/ 58 w 175"/>
                <a:gd name="T13" fmla="*/ 102 h 168"/>
                <a:gd name="T14" fmla="*/ 72 w 175"/>
                <a:gd name="T15" fmla="*/ 102 h 168"/>
                <a:gd name="T16" fmla="*/ 80 w 175"/>
                <a:gd name="T17" fmla="*/ 96 h 168"/>
                <a:gd name="T18" fmla="*/ 58 w 175"/>
                <a:gd name="T19" fmla="*/ 45 h 168"/>
                <a:gd name="T20" fmla="*/ 102 w 175"/>
                <a:gd name="T21" fmla="*/ 0 h 168"/>
                <a:gd name="T22" fmla="*/ 175 w 175"/>
                <a:gd name="T23" fmla="*/ 22 h 16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75"/>
                <a:gd name="T37" fmla="*/ 0 h 168"/>
                <a:gd name="T38" fmla="*/ 175 w 175"/>
                <a:gd name="T39" fmla="*/ 168 h 16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75" h="168">
                  <a:moveTo>
                    <a:pt x="175" y="22"/>
                  </a:moveTo>
                  <a:lnTo>
                    <a:pt x="170" y="76"/>
                  </a:lnTo>
                  <a:lnTo>
                    <a:pt x="168" y="102"/>
                  </a:lnTo>
                  <a:lnTo>
                    <a:pt x="146" y="96"/>
                  </a:lnTo>
                  <a:lnTo>
                    <a:pt x="0" y="168"/>
                  </a:lnTo>
                  <a:lnTo>
                    <a:pt x="8" y="74"/>
                  </a:lnTo>
                  <a:lnTo>
                    <a:pt x="58" y="102"/>
                  </a:lnTo>
                  <a:lnTo>
                    <a:pt x="72" y="102"/>
                  </a:lnTo>
                  <a:lnTo>
                    <a:pt x="80" y="96"/>
                  </a:lnTo>
                  <a:lnTo>
                    <a:pt x="58" y="45"/>
                  </a:lnTo>
                  <a:lnTo>
                    <a:pt x="102" y="0"/>
                  </a:lnTo>
                  <a:lnTo>
                    <a:pt x="175" y="22"/>
                  </a:lnTo>
                  <a:close/>
                </a:path>
              </a:pathLst>
            </a:custGeom>
            <a:solidFill>
              <a:srgbClr val="F5C4A0"/>
            </a:solidFill>
            <a:ln w="9525">
              <a:noFill/>
              <a:round/>
              <a:headEnd/>
              <a:tailEnd/>
            </a:ln>
          </p:spPr>
          <p:txBody>
            <a:bodyPr>
              <a:prstTxWarp prst="textNoShape">
                <a:avLst/>
              </a:prstTxWarp>
            </a:bodyPr>
            <a:lstStyle/>
            <a:p>
              <a:endParaRPr lang="en-US"/>
            </a:p>
          </p:txBody>
        </p:sp>
        <p:sp>
          <p:nvSpPr>
            <p:cNvPr id="51496" name="Freeform 756"/>
            <p:cNvSpPr>
              <a:spLocks noChangeAspect="1"/>
            </p:cNvSpPr>
            <p:nvPr/>
          </p:nvSpPr>
          <p:spPr bwMode="auto">
            <a:xfrm>
              <a:off x="1586" y="3615"/>
              <a:ext cx="21" cy="11"/>
            </a:xfrm>
            <a:custGeom>
              <a:avLst/>
              <a:gdLst>
                <a:gd name="T0" fmla="*/ 167 w 167"/>
                <a:gd name="T1" fmla="*/ 37 h 95"/>
                <a:gd name="T2" fmla="*/ 167 w 167"/>
                <a:gd name="T3" fmla="*/ 43 h 95"/>
                <a:gd name="T4" fmla="*/ 162 w 167"/>
                <a:gd name="T5" fmla="*/ 76 h 95"/>
                <a:gd name="T6" fmla="*/ 160 w 167"/>
                <a:gd name="T7" fmla="*/ 83 h 95"/>
                <a:gd name="T8" fmla="*/ 160 w 167"/>
                <a:gd name="T9" fmla="*/ 88 h 95"/>
                <a:gd name="T10" fmla="*/ 153 w 167"/>
                <a:gd name="T11" fmla="*/ 74 h 95"/>
                <a:gd name="T12" fmla="*/ 95 w 167"/>
                <a:gd name="T13" fmla="*/ 45 h 95"/>
                <a:gd name="T14" fmla="*/ 58 w 167"/>
                <a:gd name="T15" fmla="*/ 45 h 95"/>
                <a:gd name="T16" fmla="*/ 0 w 167"/>
                <a:gd name="T17" fmla="*/ 95 h 95"/>
                <a:gd name="T18" fmla="*/ 0 w 167"/>
                <a:gd name="T19" fmla="*/ 59 h 95"/>
                <a:gd name="T20" fmla="*/ 101 w 167"/>
                <a:gd name="T21" fmla="*/ 0 h 95"/>
                <a:gd name="T22" fmla="*/ 146 w 167"/>
                <a:gd name="T23" fmla="*/ 15 h 95"/>
                <a:gd name="T24" fmla="*/ 167 w 167"/>
                <a:gd name="T25" fmla="*/ 37 h 9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67"/>
                <a:gd name="T40" fmla="*/ 0 h 95"/>
                <a:gd name="T41" fmla="*/ 167 w 167"/>
                <a:gd name="T42" fmla="*/ 95 h 9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67" h="95">
                  <a:moveTo>
                    <a:pt x="167" y="37"/>
                  </a:moveTo>
                  <a:lnTo>
                    <a:pt x="167" y="43"/>
                  </a:lnTo>
                  <a:lnTo>
                    <a:pt x="162" y="76"/>
                  </a:lnTo>
                  <a:lnTo>
                    <a:pt x="160" y="83"/>
                  </a:lnTo>
                  <a:lnTo>
                    <a:pt x="160" y="88"/>
                  </a:lnTo>
                  <a:lnTo>
                    <a:pt x="153" y="74"/>
                  </a:lnTo>
                  <a:lnTo>
                    <a:pt x="95" y="45"/>
                  </a:lnTo>
                  <a:lnTo>
                    <a:pt x="58" y="45"/>
                  </a:lnTo>
                  <a:lnTo>
                    <a:pt x="0" y="95"/>
                  </a:lnTo>
                  <a:lnTo>
                    <a:pt x="0" y="59"/>
                  </a:lnTo>
                  <a:lnTo>
                    <a:pt x="101" y="0"/>
                  </a:lnTo>
                  <a:lnTo>
                    <a:pt x="146" y="15"/>
                  </a:lnTo>
                  <a:lnTo>
                    <a:pt x="167" y="37"/>
                  </a:lnTo>
                  <a:close/>
                </a:path>
              </a:pathLst>
            </a:custGeom>
            <a:solidFill>
              <a:srgbClr val="F5C4A0"/>
            </a:solidFill>
            <a:ln w="9525">
              <a:noFill/>
              <a:round/>
              <a:headEnd/>
              <a:tailEnd/>
            </a:ln>
          </p:spPr>
          <p:txBody>
            <a:bodyPr>
              <a:prstTxWarp prst="textNoShape">
                <a:avLst/>
              </a:prstTxWarp>
            </a:bodyPr>
            <a:lstStyle/>
            <a:p>
              <a:endParaRPr lang="en-US"/>
            </a:p>
          </p:txBody>
        </p:sp>
        <p:sp>
          <p:nvSpPr>
            <p:cNvPr id="51497" name="Freeform 757"/>
            <p:cNvSpPr>
              <a:spLocks noChangeAspect="1"/>
            </p:cNvSpPr>
            <p:nvPr/>
          </p:nvSpPr>
          <p:spPr bwMode="auto">
            <a:xfrm>
              <a:off x="1593" y="3602"/>
              <a:ext cx="16" cy="8"/>
            </a:xfrm>
            <a:custGeom>
              <a:avLst/>
              <a:gdLst>
                <a:gd name="T0" fmla="*/ 124 w 124"/>
                <a:gd name="T1" fmla="*/ 8 h 66"/>
                <a:gd name="T2" fmla="*/ 124 w 124"/>
                <a:gd name="T3" fmla="*/ 37 h 66"/>
                <a:gd name="T4" fmla="*/ 121 w 124"/>
                <a:gd name="T5" fmla="*/ 51 h 66"/>
                <a:gd name="T6" fmla="*/ 117 w 124"/>
                <a:gd name="T7" fmla="*/ 66 h 66"/>
                <a:gd name="T8" fmla="*/ 95 w 124"/>
                <a:gd name="T9" fmla="*/ 51 h 66"/>
                <a:gd name="T10" fmla="*/ 0 w 124"/>
                <a:gd name="T11" fmla="*/ 51 h 66"/>
                <a:gd name="T12" fmla="*/ 15 w 124"/>
                <a:gd name="T13" fmla="*/ 22 h 66"/>
                <a:gd name="T14" fmla="*/ 66 w 124"/>
                <a:gd name="T15" fmla="*/ 0 h 66"/>
                <a:gd name="T16" fmla="*/ 124 w 124"/>
                <a:gd name="T17" fmla="*/ 8 h 6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24"/>
                <a:gd name="T28" fmla="*/ 0 h 66"/>
                <a:gd name="T29" fmla="*/ 124 w 124"/>
                <a:gd name="T30" fmla="*/ 66 h 6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24" h="66">
                  <a:moveTo>
                    <a:pt x="124" y="8"/>
                  </a:moveTo>
                  <a:lnTo>
                    <a:pt x="124" y="37"/>
                  </a:lnTo>
                  <a:lnTo>
                    <a:pt x="121" y="51"/>
                  </a:lnTo>
                  <a:lnTo>
                    <a:pt x="117" y="66"/>
                  </a:lnTo>
                  <a:lnTo>
                    <a:pt x="95" y="51"/>
                  </a:lnTo>
                  <a:lnTo>
                    <a:pt x="0" y="51"/>
                  </a:lnTo>
                  <a:lnTo>
                    <a:pt x="15" y="22"/>
                  </a:lnTo>
                  <a:lnTo>
                    <a:pt x="66" y="0"/>
                  </a:lnTo>
                  <a:lnTo>
                    <a:pt x="124" y="8"/>
                  </a:lnTo>
                  <a:close/>
                </a:path>
              </a:pathLst>
            </a:custGeom>
            <a:solidFill>
              <a:srgbClr val="F5C4A0"/>
            </a:solidFill>
            <a:ln w="9525">
              <a:noFill/>
              <a:round/>
              <a:headEnd/>
              <a:tailEnd/>
            </a:ln>
          </p:spPr>
          <p:txBody>
            <a:bodyPr>
              <a:prstTxWarp prst="textNoShape">
                <a:avLst/>
              </a:prstTxWarp>
            </a:bodyPr>
            <a:lstStyle/>
            <a:p>
              <a:endParaRPr lang="en-US"/>
            </a:p>
          </p:txBody>
        </p:sp>
      </p:grpSp>
      <p:grpSp>
        <p:nvGrpSpPr>
          <p:cNvPr id="51219" name="Group 758"/>
          <p:cNvGrpSpPr>
            <a:grpSpLocks/>
          </p:cNvGrpSpPr>
          <p:nvPr/>
        </p:nvGrpSpPr>
        <p:grpSpPr bwMode="auto">
          <a:xfrm>
            <a:off x="285750" y="4632325"/>
            <a:ext cx="1600200" cy="2000250"/>
            <a:chOff x="381" y="2504"/>
            <a:chExt cx="1084" cy="1506"/>
          </a:xfrm>
        </p:grpSpPr>
        <p:sp>
          <p:nvSpPr>
            <p:cNvPr id="51228" name="Freeform 759"/>
            <p:cNvSpPr>
              <a:spLocks/>
            </p:cNvSpPr>
            <p:nvPr/>
          </p:nvSpPr>
          <p:spPr bwMode="auto">
            <a:xfrm>
              <a:off x="381" y="2504"/>
              <a:ext cx="1084" cy="1506"/>
            </a:xfrm>
            <a:custGeom>
              <a:avLst/>
              <a:gdLst>
                <a:gd name="T0" fmla="*/ 988 w 9753"/>
                <a:gd name="T1" fmla="*/ 13159 h 13553"/>
                <a:gd name="T2" fmla="*/ 146 w 9753"/>
                <a:gd name="T3" fmla="*/ 13180 h 13553"/>
                <a:gd name="T4" fmla="*/ 45 w 9753"/>
                <a:gd name="T5" fmla="*/ 13150 h 13553"/>
                <a:gd name="T6" fmla="*/ 453 w 9753"/>
                <a:gd name="T7" fmla="*/ 12693 h 13553"/>
                <a:gd name="T8" fmla="*/ 1342 w 9753"/>
                <a:gd name="T9" fmla="*/ 12609 h 13553"/>
                <a:gd name="T10" fmla="*/ 2089 w 9753"/>
                <a:gd name="T11" fmla="*/ 12426 h 13553"/>
                <a:gd name="T12" fmla="*/ 2597 w 9753"/>
                <a:gd name="T13" fmla="*/ 11790 h 13553"/>
                <a:gd name="T14" fmla="*/ 2500 w 9753"/>
                <a:gd name="T15" fmla="*/ 11539 h 13553"/>
                <a:gd name="T16" fmla="*/ 1951 w 9753"/>
                <a:gd name="T17" fmla="*/ 10777 h 13553"/>
                <a:gd name="T18" fmla="*/ 1980 w 9753"/>
                <a:gd name="T19" fmla="*/ 9823 h 13553"/>
                <a:gd name="T20" fmla="*/ 2289 w 9753"/>
                <a:gd name="T21" fmla="*/ 9092 h 13553"/>
                <a:gd name="T22" fmla="*/ 2906 w 9753"/>
                <a:gd name="T23" fmla="*/ 7914 h 13553"/>
                <a:gd name="T24" fmla="*/ 3329 w 9753"/>
                <a:gd name="T25" fmla="*/ 6831 h 13553"/>
                <a:gd name="T26" fmla="*/ 4069 w 9753"/>
                <a:gd name="T27" fmla="*/ 6039 h 13553"/>
                <a:gd name="T28" fmla="*/ 4452 w 9753"/>
                <a:gd name="T29" fmla="*/ 5094 h 13553"/>
                <a:gd name="T30" fmla="*/ 4635 w 9753"/>
                <a:gd name="T31" fmla="*/ 4572 h 13553"/>
                <a:gd name="T32" fmla="*/ 4140 w 9753"/>
                <a:gd name="T33" fmla="*/ 4379 h 13553"/>
                <a:gd name="T34" fmla="*/ 3727 w 9753"/>
                <a:gd name="T35" fmla="*/ 4268 h 13553"/>
                <a:gd name="T36" fmla="*/ 3933 w 9753"/>
                <a:gd name="T37" fmla="*/ 3885 h 13553"/>
                <a:gd name="T38" fmla="*/ 4435 w 9753"/>
                <a:gd name="T39" fmla="*/ 3278 h 13553"/>
                <a:gd name="T40" fmla="*/ 5146 w 9753"/>
                <a:gd name="T41" fmla="*/ 3009 h 13553"/>
                <a:gd name="T42" fmla="*/ 5717 w 9753"/>
                <a:gd name="T43" fmla="*/ 2126 h 13553"/>
                <a:gd name="T44" fmla="*/ 6218 w 9753"/>
                <a:gd name="T45" fmla="*/ 1531 h 13553"/>
                <a:gd name="T46" fmla="*/ 6819 w 9753"/>
                <a:gd name="T47" fmla="*/ 1303 h 13553"/>
                <a:gd name="T48" fmla="*/ 7290 w 9753"/>
                <a:gd name="T49" fmla="*/ 604 h 13553"/>
                <a:gd name="T50" fmla="*/ 7411 w 9753"/>
                <a:gd name="T51" fmla="*/ 166 h 13553"/>
                <a:gd name="T52" fmla="*/ 7959 w 9753"/>
                <a:gd name="T53" fmla="*/ 59 h 13553"/>
                <a:gd name="T54" fmla="*/ 8440 w 9753"/>
                <a:gd name="T55" fmla="*/ 603 h 13553"/>
                <a:gd name="T56" fmla="*/ 8518 w 9753"/>
                <a:gd name="T57" fmla="*/ 790 h 13553"/>
                <a:gd name="T58" fmla="*/ 8632 w 9753"/>
                <a:gd name="T59" fmla="*/ 1164 h 13553"/>
                <a:gd name="T60" fmla="*/ 8435 w 9753"/>
                <a:gd name="T61" fmla="*/ 1217 h 13553"/>
                <a:gd name="T62" fmla="*/ 8326 w 9753"/>
                <a:gd name="T63" fmla="*/ 1506 h 13553"/>
                <a:gd name="T64" fmla="*/ 8233 w 9753"/>
                <a:gd name="T65" fmla="*/ 1698 h 13553"/>
                <a:gd name="T66" fmla="*/ 9078 w 9753"/>
                <a:gd name="T67" fmla="*/ 1403 h 13553"/>
                <a:gd name="T68" fmla="*/ 9680 w 9753"/>
                <a:gd name="T69" fmla="*/ 1549 h 13553"/>
                <a:gd name="T70" fmla="*/ 9614 w 9753"/>
                <a:gd name="T71" fmla="*/ 1939 h 13553"/>
                <a:gd name="T72" fmla="*/ 9172 w 9753"/>
                <a:gd name="T73" fmla="*/ 2191 h 13553"/>
                <a:gd name="T74" fmla="*/ 8886 w 9753"/>
                <a:gd name="T75" fmla="*/ 2712 h 13553"/>
                <a:gd name="T76" fmla="*/ 8563 w 9753"/>
                <a:gd name="T77" fmla="*/ 2859 h 13553"/>
                <a:gd name="T78" fmla="*/ 8241 w 9753"/>
                <a:gd name="T79" fmla="*/ 3228 h 13553"/>
                <a:gd name="T80" fmla="*/ 7751 w 9753"/>
                <a:gd name="T81" fmla="*/ 3732 h 13553"/>
                <a:gd name="T82" fmla="*/ 7658 w 9753"/>
                <a:gd name="T83" fmla="*/ 4745 h 13553"/>
                <a:gd name="T84" fmla="*/ 7493 w 9753"/>
                <a:gd name="T85" fmla="*/ 5342 h 13553"/>
                <a:gd name="T86" fmla="*/ 7666 w 9753"/>
                <a:gd name="T87" fmla="*/ 6446 h 13553"/>
                <a:gd name="T88" fmla="*/ 7637 w 9753"/>
                <a:gd name="T89" fmla="*/ 7461 h 13553"/>
                <a:gd name="T90" fmla="*/ 7166 w 9753"/>
                <a:gd name="T91" fmla="*/ 8664 h 13553"/>
                <a:gd name="T92" fmla="*/ 7017 w 9753"/>
                <a:gd name="T93" fmla="*/ 9689 h 13553"/>
                <a:gd name="T94" fmla="*/ 6686 w 9753"/>
                <a:gd name="T95" fmla="*/ 10237 h 13553"/>
                <a:gd name="T96" fmla="*/ 6637 w 9753"/>
                <a:gd name="T97" fmla="*/ 10873 h 13553"/>
                <a:gd name="T98" fmla="*/ 6939 w 9753"/>
                <a:gd name="T99" fmla="*/ 11080 h 13553"/>
                <a:gd name="T100" fmla="*/ 7212 w 9753"/>
                <a:gd name="T101" fmla="*/ 11509 h 13553"/>
                <a:gd name="T102" fmla="*/ 6864 w 9753"/>
                <a:gd name="T103" fmla="*/ 11769 h 13553"/>
                <a:gd name="T104" fmla="*/ 6719 w 9753"/>
                <a:gd name="T105" fmla="*/ 11866 h 13553"/>
                <a:gd name="T106" fmla="*/ 6306 w 9753"/>
                <a:gd name="T107" fmla="*/ 12268 h 13553"/>
                <a:gd name="T108" fmla="*/ 5506 w 9753"/>
                <a:gd name="T109" fmla="*/ 12288 h 13553"/>
                <a:gd name="T110" fmla="*/ 4834 w 9753"/>
                <a:gd name="T111" fmla="*/ 12060 h 13553"/>
                <a:gd name="T112" fmla="*/ 4082 w 9753"/>
                <a:gd name="T113" fmla="*/ 12205 h 13553"/>
                <a:gd name="T114" fmla="*/ 3513 w 9753"/>
                <a:gd name="T115" fmla="*/ 12167 h 13553"/>
                <a:gd name="T116" fmla="*/ 3231 w 9753"/>
                <a:gd name="T117" fmla="*/ 12444 h 13553"/>
                <a:gd name="T118" fmla="*/ 3029 w 9753"/>
                <a:gd name="T119" fmla="*/ 12996 h 13553"/>
                <a:gd name="T120" fmla="*/ 2331 w 9753"/>
                <a:gd name="T121" fmla="*/ 13445 h 13553"/>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9753"/>
                <a:gd name="T184" fmla="*/ 0 h 13553"/>
                <a:gd name="T185" fmla="*/ 9753 w 9753"/>
                <a:gd name="T186" fmla="*/ 13553 h 13553"/>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9753" h="13553">
                  <a:moveTo>
                    <a:pt x="1907" y="13553"/>
                  </a:moveTo>
                  <a:lnTo>
                    <a:pt x="1843" y="13526"/>
                  </a:lnTo>
                  <a:lnTo>
                    <a:pt x="1781" y="13499"/>
                  </a:lnTo>
                  <a:lnTo>
                    <a:pt x="1719" y="13472"/>
                  </a:lnTo>
                  <a:lnTo>
                    <a:pt x="1658" y="13445"/>
                  </a:lnTo>
                  <a:lnTo>
                    <a:pt x="1540" y="13390"/>
                  </a:lnTo>
                  <a:lnTo>
                    <a:pt x="1426" y="13338"/>
                  </a:lnTo>
                  <a:lnTo>
                    <a:pt x="1370" y="13312"/>
                  </a:lnTo>
                  <a:lnTo>
                    <a:pt x="1314" y="13286"/>
                  </a:lnTo>
                  <a:lnTo>
                    <a:pt x="1259" y="13262"/>
                  </a:lnTo>
                  <a:lnTo>
                    <a:pt x="1204" y="13239"/>
                  </a:lnTo>
                  <a:lnTo>
                    <a:pt x="1150" y="13216"/>
                  </a:lnTo>
                  <a:lnTo>
                    <a:pt x="1096" y="13196"/>
                  </a:lnTo>
                  <a:lnTo>
                    <a:pt x="1042" y="13176"/>
                  </a:lnTo>
                  <a:lnTo>
                    <a:pt x="988" y="13159"/>
                  </a:lnTo>
                  <a:lnTo>
                    <a:pt x="936" y="13142"/>
                  </a:lnTo>
                  <a:lnTo>
                    <a:pt x="882" y="13129"/>
                  </a:lnTo>
                  <a:lnTo>
                    <a:pt x="828" y="13116"/>
                  </a:lnTo>
                  <a:lnTo>
                    <a:pt x="774" y="13106"/>
                  </a:lnTo>
                  <a:lnTo>
                    <a:pt x="720" y="13099"/>
                  </a:lnTo>
                  <a:lnTo>
                    <a:pt x="665" y="13094"/>
                  </a:lnTo>
                  <a:lnTo>
                    <a:pt x="610" y="13091"/>
                  </a:lnTo>
                  <a:lnTo>
                    <a:pt x="555" y="13091"/>
                  </a:lnTo>
                  <a:lnTo>
                    <a:pt x="499" y="13094"/>
                  </a:lnTo>
                  <a:lnTo>
                    <a:pt x="443" y="13100"/>
                  </a:lnTo>
                  <a:lnTo>
                    <a:pt x="385" y="13109"/>
                  </a:lnTo>
                  <a:lnTo>
                    <a:pt x="326" y="13121"/>
                  </a:lnTo>
                  <a:lnTo>
                    <a:pt x="268" y="13138"/>
                  </a:lnTo>
                  <a:lnTo>
                    <a:pt x="208" y="13157"/>
                  </a:lnTo>
                  <a:lnTo>
                    <a:pt x="146" y="13180"/>
                  </a:lnTo>
                  <a:lnTo>
                    <a:pt x="83" y="13207"/>
                  </a:lnTo>
                  <a:lnTo>
                    <a:pt x="80" y="13225"/>
                  </a:lnTo>
                  <a:lnTo>
                    <a:pt x="79" y="13243"/>
                  </a:lnTo>
                  <a:lnTo>
                    <a:pt x="77" y="13261"/>
                  </a:lnTo>
                  <a:lnTo>
                    <a:pt x="77" y="13279"/>
                  </a:lnTo>
                  <a:lnTo>
                    <a:pt x="56" y="13279"/>
                  </a:lnTo>
                  <a:lnTo>
                    <a:pt x="37" y="13279"/>
                  </a:lnTo>
                  <a:lnTo>
                    <a:pt x="18" y="13279"/>
                  </a:lnTo>
                  <a:lnTo>
                    <a:pt x="0" y="13279"/>
                  </a:lnTo>
                  <a:lnTo>
                    <a:pt x="0" y="13248"/>
                  </a:lnTo>
                  <a:lnTo>
                    <a:pt x="0" y="13216"/>
                  </a:lnTo>
                  <a:lnTo>
                    <a:pt x="0" y="13187"/>
                  </a:lnTo>
                  <a:lnTo>
                    <a:pt x="0" y="13159"/>
                  </a:lnTo>
                  <a:lnTo>
                    <a:pt x="22" y="13157"/>
                  </a:lnTo>
                  <a:lnTo>
                    <a:pt x="45" y="13150"/>
                  </a:lnTo>
                  <a:lnTo>
                    <a:pt x="66" y="13139"/>
                  </a:lnTo>
                  <a:lnTo>
                    <a:pt x="88" y="13124"/>
                  </a:lnTo>
                  <a:lnTo>
                    <a:pt x="109" y="13106"/>
                  </a:lnTo>
                  <a:lnTo>
                    <a:pt x="129" y="13085"/>
                  </a:lnTo>
                  <a:lnTo>
                    <a:pt x="149" y="13061"/>
                  </a:lnTo>
                  <a:lnTo>
                    <a:pt x="171" y="13036"/>
                  </a:lnTo>
                  <a:lnTo>
                    <a:pt x="212" y="12977"/>
                  </a:lnTo>
                  <a:lnTo>
                    <a:pt x="257" y="12914"/>
                  </a:lnTo>
                  <a:lnTo>
                    <a:pt x="282" y="12882"/>
                  </a:lnTo>
                  <a:lnTo>
                    <a:pt x="306" y="12848"/>
                  </a:lnTo>
                  <a:lnTo>
                    <a:pt x="332" y="12816"/>
                  </a:lnTo>
                  <a:lnTo>
                    <a:pt x="360" y="12784"/>
                  </a:lnTo>
                  <a:lnTo>
                    <a:pt x="389" y="12753"/>
                  </a:lnTo>
                  <a:lnTo>
                    <a:pt x="420" y="12723"/>
                  </a:lnTo>
                  <a:lnTo>
                    <a:pt x="453" y="12693"/>
                  </a:lnTo>
                  <a:lnTo>
                    <a:pt x="488" y="12666"/>
                  </a:lnTo>
                  <a:lnTo>
                    <a:pt x="525" y="12642"/>
                  </a:lnTo>
                  <a:lnTo>
                    <a:pt x="564" y="12620"/>
                  </a:lnTo>
                  <a:lnTo>
                    <a:pt x="607" y="12601"/>
                  </a:lnTo>
                  <a:lnTo>
                    <a:pt x="652" y="12586"/>
                  </a:lnTo>
                  <a:lnTo>
                    <a:pt x="699" y="12574"/>
                  </a:lnTo>
                  <a:lnTo>
                    <a:pt x="749" y="12565"/>
                  </a:lnTo>
                  <a:lnTo>
                    <a:pt x="803" y="12562"/>
                  </a:lnTo>
                  <a:lnTo>
                    <a:pt x="861" y="12563"/>
                  </a:lnTo>
                  <a:lnTo>
                    <a:pt x="922" y="12570"/>
                  </a:lnTo>
                  <a:lnTo>
                    <a:pt x="986" y="12581"/>
                  </a:lnTo>
                  <a:lnTo>
                    <a:pt x="1055" y="12599"/>
                  </a:lnTo>
                  <a:lnTo>
                    <a:pt x="1126" y="12623"/>
                  </a:lnTo>
                  <a:lnTo>
                    <a:pt x="1235" y="12617"/>
                  </a:lnTo>
                  <a:lnTo>
                    <a:pt x="1342" y="12609"/>
                  </a:lnTo>
                  <a:lnTo>
                    <a:pt x="1395" y="12605"/>
                  </a:lnTo>
                  <a:lnTo>
                    <a:pt x="1447" y="12599"/>
                  </a:lnTo>
                  <a:lnTo>
                    <a:pt x="1500" y="12592"/>
                  </a:lnTo>
                  <a:lnTo>
                    <a:pt x="1552" y="12586"/>
                  </a:lnTo>
                  <a:lnTo>
                    <a:pt x="1603" y="12578"/>
                  </a:lnTo>
                  <a:lnTo>
                    <a:pt x="1655" y="12569"/>
                  </a:lnTo>
                  <a:lnTo>
                    <a:pt x="1705" y="12559"/>
                  </a:lnTo>
                  <a:lnTo>
                    <a:pt x="1756" y="12548"/>
                  </a:lnTo>
                  <a:lnTo>
                    <a:pt x="1805" y="12535"/>
                  </a:lnTo>
                  <a:lnTo>
                    <a:pt x="1855" y="12521"/>
                  </a:lnTo>
                  <a:lnTo>
                    <a:pt x="1903" y="12505"/>
                  </a:lnTo>
                  <a:lnTo>
                    <a:pt x="1950" y="12488"/>
                  </a:lnTo>
                  <a:lnTo>
                    <a:pt x="1997" y="12469"/>
                  </a:lnTo>
                  <a:lnTo>
                    <a:pt x="2043" y="12449"/>
                  </a:lnTo>
                  <a:lnTo>
                    <a:pt x="2089" y="12426"/>
                  </a:lnTo>
                  <a:lnTo>
                    <a:pt x="2134" y="12402"/>
                  </a:lnTo>
                  <a:lnTo>
                    <a:pt x="2178" y="12375"/>
                  </a:lnTo>
                  <a:lnTo>
                    <a:pt x="2221" y="12346"/>
                  </a:lnTo>
                  <a:lnTo>
                    <a:pt x="2263" y="12315"/>
                  </a:lnTo>
                  <a:lnTo>
                    <a:pt x="2304" y="12282"/>
                  </a:lnTo>
                  <a:lnTo>
                    <a:pt x="2345" y="12246"/>
                  </a:lnTo>
                  <a:lnTo>
                    <a:pt x="2384" y="12207"/>
                  </a:lnTo>
                  <a:lnTo>
                    <a:pt x="2423" y="12166"/>
                  </a:lnTo>
                  <a:lnTo>
                    <a:pt x="2460" y="12123"/>
                  </a:lnTo>
                  <a:lnTo>
                    <a:pt x="2496" y="12076"/>
                  </a:lnTo>
                  <a:lnTo>
                    <a:pt x="2532" y="12027"/>
                  </a:lnTo>
                  <a:lnTo>
                    <a:pt x="2566" y="11974"/>
                  </a:lnTo>
                  <a:lnTo>
                    <a:pt x="2600" y="11919"/>
                  </a:lnTo>
                  <a:lnTo>
                    <a:pt x="2598" y="11851"/>
                  </a:lnTo>
                  <a:lnTo>
                    <a:pt x="2597" y="11790"/>
                  </a:lnTo>
                  <a:lnTo>
                    <a:pt x="2595" y="11740"/>
                  </a:lnTo>
                  <a:lnTo>
                    <a:pt x="2591" y="11696"/>
                  </a:lnTo>
                  <a:lnTo>
                    <a:pt x="2588" y="11677"/>
                  </a:lnTo>
                  <a:lnTo>
                    <a:pt x="2585" y="11659"/>
                  </a:lnTo>
                  <a:lnTo>
                    <a:pt x="2580" y="11642"/>
                  </a:lnTo>
                  <a:lnTo>
                    <a:pt x="2576" y="11627"/>
                  </a:lnTo>
                  <a:lnTo>
                    <a:pt x="2571" y="11614"/>
                  </a:lnTo>
                  <a:lnTo>
                    <a:pt x="2565" y="11602"/>
                  </a:lnTo>
                  <a:lnTo>
                    <a:pt x="2558" y="11590"/>
                  </a:lnTo>
                  <a:lnTo>
                    <a:pt x="2551" y="11580"/>
                  </a:lnTo>
                  <a:lnTo>
                    <a:pt x="2542" y="11570"/>
                  </a:lnTo>
                  <a:lnTo>
                    <a:pt x="2533" y="11562"/>
                  </a:lnTo>
                  <a:lnTo>
                    <a:pt x="2523" y="11553"/>
                  </a:lnTo>
                  <a:lnTo>
                    <a:pt x="2512" y="11547"/>
                  </a:lnTo>
                  <a:lnTo>
                    <a:pt x="2500" y="11539"/>
                  </a:lnTo>
                  <a:lnTo>
                    <a:pt x="2486" y="11532"/>
                  </a:lnTo>
                  <a:lnTo>
                    <a:pt x="2472" y="11525"/>
                  </a:lnTo>
                  <a:lnTo>
                    <a:pt x="2456" y="11520"/>
                  </a:lnTo>
                  <a:lnTo>
                    <a:pt x="2381" y="11493"/>
                  </a:lnTo>
                  <a:lnTo>
                    <a:pt x="2283" y="11460"/>
                  </a:lnTo>
                  <a:lnTo>
                    <a:pt x="2243" y="11384"/>
                  </a:lnTo>
                  <a:lnTo>
                    <a:pt x="2202" y="11308"/>
                  </a:lnTo>
                  <a:lnTo>
                    <a:pt x="2163" y="11232"/>
                  </a:lnTo>
                  <a:lnTo>
                    <a:pt x="2123" y="11156"/>
                  </a:lnTo>
                  <a:lnTo>
                    <a:pt x="2082" y="11080"/>
                  </a:lnTo>
                  <a:lnTo>
                    <a:pt x="2042" y="11003"/>
                  </a:lnTo>
                  <a:lnTo>
                    <a:pt x="2002" y="10928"/>
                  </a:lnTo>
                  <a:lnTo>
                    <a:pt x="1961" y="10852"/>
                  </a:lnTo>
                  <a:lnTo>
                    <a:pt x="1956" y="10817"/>
                  </a:lnTo>
                  <a:lnTo>
                    <a:pt x="1951" y="10777"/>
                  </a:lnTo>
                  <a:lnTo>
                    <a:pt x="1948" y="10732"/>
                  </a:lnTo>
                  <a:lnTo>
                    <a:pt x="1944" y="10682"/>
                  </a:lnTo>
                  <a:lnTo>
                    <a:pt x="1941" y="10630"/>
                  </a:lnTo>
                  <a:lnTo>
                    <a:pt x="1940" y="10572"/>
                  </a:lnTo>
                  <a:lnTo>
                    <a:pt x="1939" y="10513"/>
                  </a:lnTo>
                  <a:lnTo>
                    <a:pt x="1938" y="10450"/>
                  </a:lnTo>
                  <a:lnTo>
                    <a:pt x="1939" y="10385"/>
                  </a:lnTo>
                  <a:lnTo>
                    <a:pt x="1940" y="10318"/>
                  </a:lnTo>
                  <a:lnTo>
                    <a:pt x="1943" y="10249"/>
                  </a:lnTo>
                  <a:lnTo>
                    <a:pt x="1947" y="10180"/>
                  </a:lnTo>
                  <a:lnTo>
                    <a:pt x="1951" y="10108"/>
                  </a:lnTo>
                  <a:lnTo>
                    <a:pt x="1957" y="10037"/>
                  </a:lnTo>
                  <a:lnTo>
                    <a:pt x="1963" y="9965"/>
                  </a:lnTo>
                  <a:lnTo>
                    <a:pt x="1971" y="9894"/>
                  </a:lnTo>
                  <a:lnTo>
                    <a:pt x="1980" y="9823"/>
                  </a:lnTo>
                  <a:lnTo>
                    <a:pt x="1990" y="9753"/>
                  </a:lnTo>
                  <a:lnTo>
                    <a:pt x="2003" y="9685"/>
                  </a:lnTo>
                  <a:lnTo>
                    <a:pt x="2015" y="9619"/>
                  </a:lnTo>
                  <a:lnTo>
                    <a:pt x="2030" y="9554"/>
                  </a:lnTo>
                  <a:lnTo>
                    <a:pt x="2045" y="9492"/>
                  </a:lnTo>
                  <a:lnTo>
                    <a:pt x="2062" y="9432"/>
                  </a:lnTo>
                  <a:lnTo>
                    <a:pt x="2081" y="9376"/>
                  </a:lnTo>
                  <a:lnTo>
                    <a:pt x="2101" y="9325"/>
                  </a:lnTo>
                  <a:lnTo>
                    <a:pt x="2123" y="9276"/>
                  </a:lnTo>
                  <a:lnTo>
                    <a:pt x="2146" y="9233"/>
                  </a:lnTo>
                  <a:lnTo>
                    <a:pt x="2172" y="9193"/>
                  </a:lnTo>
                  <a:lnTo>
                    <a:pt x="2199" y="9160"/>
                  </a:lnTo>
                  <a:lnTo>
                    <a:pt x="2227" y="9132"/>
                  </a:lnTo>
                  <a:lnTo>
                    <a:pt x="2257" y="9109"/>
                  </a:lnTo>
                  <a:lnTo>
                    <a:pt x="2289" y="9092"/>
                  </a:lnTo>
                  <a:lnTo>
                    <a:pt x="2411" y="8928"/>
                  </a:lnTo>
                  <a:lnTo>
                    <a:pt x="2505" y="8803"/>
                  </a:lnTo>
                  <a:lnTo>
                    <a:pt x="2576" y="8705"/>
                  </a:lnTo>
                  <a:lnTo>
                    <a:pt x="2630" y="8628"/>
                  </a:lnTo>
                  <a:lnTo>
                    <a:pt x="2652" y="8593"/>
                  </a:lnTo>
                  <a:lnTo>
                    <a:pt x="2672" y="8562"/>
                  </a:lnTo>
                  <a:lnTo>
                    <a:pt x="2693" y="8529"/>
                  </a:lnTo>
                  <a:lnTo>
                    <a:pt x="2711" y="8498"/>
                  </a:lnTo>
                  <a:lnTo>
                    <a:pt x="2750" y="8427"/>
                  </a:lnTo>
                  <a:lnTo>
                    <a:pt x="2796" y="8342"/>
                  </a:lnTo>
                  <a:lnTo>
                    <a:pt x="2819" y="8253"/>
                  </a:lnTo>
                  <a:lnTo>
                    <a:pt x="2843" y="8167"/>
                  </a:lnTo>
                  <a:lnTo>
                    <a:pt x="2864" y="8081"/>
                  </a:lnTo>
                  <a:lnTo>
                    <a:pt x="2886" y="7997"/>
                  </a:lnTo>
                  <a:lnTo>
                    <a:pt x="2906" y="7914"/>
                  </a:lnTo>
                  <a:lnTo>
                    <a:pt x="2926" y="7833"/>
                  </a:lnTo>
                  <a:lnTo>
                    <a:pt x="2946" y="7752"/>
                  </a:lnTo>
                  <a:lnTo>
                    <a:pt x="2966" y="7672"/>
                  </a:lnTo>
                  <a:lnTo>
                    <a:pt x="2987" y="7592"/>
                  </a:lnTo>
                  <a:lnTo>
                    <a:pt x="3007" y="7512"/>
                  </a:lnTo>
                  <a:lnTo>
                    <a:pt x="3028" y="7433"/>
                  </a:lnTo>
                  <a:lnTo>
                    <a:pt x="3051" y="7353"/>
                  </a:lnTo>
                  <a:lnTo>
                    <a:pt x="3074" y="7273"/>
                  </a:lnTo>
                  <a:lnTo>
                    <a:pt x="3099" y="7192"/>
                  </a:lnTo>
                  <a:lnTo>
                    <a:pt x="3126" y="7112"/>
                  </a:lnTo>
                  <a:lnTo>
                    <a:pt x="3154" y="7030"/>
                  </a:lnTo>
                  <a:lnTo>
                    <a:pt x="3196" y="6978"/>
                  </a:lnTo>
                  <a:lnTo>
                    <a:pt x="3240" y="6928"/>
                  </a:lnTo>
                  <a:lnTo>
                    <a:pt x="3284" y="6879"/>
                  </a:lnTo>
                  <a:lnTo>
                    <a:pt x="3329" y="6831"/>
                  </a:lnTo>
                  <a:lnTo>
                    <a:pt x="3375" y="6784"/>
                  </a:lnTo>
                  <a:lnTo>
                    <a:pt x="3421" y="6738"/>
                  </a:lnTo>
                  <a:lnTo>
                    <a:pt x="3467" y="6692"/>
                  </a:lnTo>
                  <a:lnTo>
                    <a:pt x="3514" y="6647"/>
                  </a:lnTo>
                  <a:lnTo>
                    <a:pt x="3607" y="6557"/>
                  </a:lnTo>
                  <a:lnTo>
                    <a:pt x="3699" y="6468"/>
                  </a:lnTo>
                  <a:lnTo>
                    <a:pt x="3744" y="6423"/>
                  </a:lnTo>
                  <a:lnTo>
                    <a:pt x="3789" y="6377"/>
                  </a:lnTo>
                  <a:lnTo>
                    <a:pt x="3833" y="6332"/>
                  </a:lnTo>
                  <a:lnTo>
                    <a:pt x="3875" y="6285"/>
                  </a:lnTo>
                  <a:lnTo>
                    <a:pt x="3917" y="6237"/>
                  </a:lnTo>
                  <a:lnTo>
                    <a:pt x="3957" y="6189"/>
                  </a:lnTo>
                  <a:lnTo>
                    <a:pt x="3996" y="6140"/>
                  </a:lnTo>
                  <a:lnTo>
                    <a:pt x="4033" y="6090"/>
                  </a:lnTo>
                  <a:lnTo>
                    <a:pt x="4069" y="6039"/>
                  </a:lnTo>
                  <a:lnTo>
                    <a:pt x="4103" y="5985"/>
                  </a:lnTo>
                  <a:lnTo>
                    <a:pt x="4135" y="5931"/>
                  </a:lnTo>
                  <a:lnTo>
                    <a:pt x="4165" y="5875"/>
                  </a:lnTo>
                  <a:lnTo>
                    <a:pt x="4193" y="5817"/>
                  </a:lnTo>
                  <a:lnTo>
                    <a:pt x="4217" y="5756"/>
                  </a:lnTo>
                  <a:lnTo>
                    <a:pt x="4240" y="5694"/>
                  </a:lnTo>
                  <a:lnTo>
                    <a:pt x="4260" y="5630"/>
                  </a:lnTo>
                  <a:lnTo>
                    <a:pt x="4277" y="5563"/>
                  </a:lnTo>
                  <a:lnTo>
                    <a:pt x="4291" y="5495"/>
                  </a:lnTo>
                  <a:lnTo>
                    <a:pt x="4303" y="5423"/>
                  </a:lnTo>
                  <a:lnTo>
                    <a:pt x="4310" y="5348"/>
                  </a:lnTo>
                  <a:lnTo>
                    <a:pt x="4345" y="5282"/>
                  </a:lnTo>
                  <a:lnTo>
                    <a:pt x="4381" y="5219"/>
                  </a:lnTo>
                  <a:lnTo>
                    <a:pt x="4417" y="5156"/>
                  </a:lnTo>
                  <a:lnTo>
                    <a:pt x="4452" y="5094"/>
                  </a:lnTo>
                  <a:lnTo>
                    <a:pt x="4484" y="5032"/>
                  </a:lnTo>
                  <a:lnTo>
                    <a:pt x="4517" y="4972"/>
                  </a:lnTo>
                  <a:lnTo>
                    <a:pt x="4531" y="4941"/>
                  </a:lnTo>
                  <a:lnTo>
                    <a:pt x="4546" y="4911"/>
                  </a:lnTo>
                  <a:lnTo>
                    <a:pt x="4560" y="4881"/>
                  </a:lnTo>
                  <a:lnTo>
                    <a:pt x="4572" y="4850"/>
                  </a:lnTo>
                  <a:lnTo>
                    <a:pt x="4583" y="4820"/>
                  </a:lnTo>
                  <a:lnTo>
                    <a:pt x="4594" y="4790"/>
                  </a:lnTo>
                  <a:lnTo>
                    <a:pt x="4603" y="4760"/>
                  </a:lnTo>
                  <a:lnTo>
                    <a:pt x="4612" y="4728"/>
                  </a:lnTo>
                  <a:lnTo>
                    <a:pt x="4619" y="4698"/>
                  </a:lnTo>
                  <a:lnTo>
                    <a:pt x="4626" y="4666"/>
                  </a:lnTo>
                  <a:lnTo>
                    <a:pt x="4630" y="4635"/>
                  </a:lnTo>
                  <a:lnTo>
                    <a:pt x="4634" y="4604"/>
                  </a:lnTo>
                  <a:lnTo>
                    <a:pt x="4635" y="4572"/>
                  </a:lnTo>
                  <a:lnTo>
                    <a:pt x="4635" y="4540"/>
                  </a:lnTo>
                  <a:lnTo>
                    <a:pt x="4632" y="4508"/>
                  </a:lnTo>
                  <a:lnTo>
                    <a:pt x="4629" y="4475"/>
                  </a:lnTo>
                  <a:lnTo>
                    <a:pt x="4623" y="4442"/>
                  </a:lnTo>
                  <a:lnTo>
                    <a:pt x="4617" y="4408"/>
                  </a:lnTo>
                  <a:lnTo>
                    <a:pt x="4608" y="4375"/>
                  </a:lnTo>
                  <a:lnTo>
                    <a:pt x="4597" y="4340"/>
                  </a:lnTo>
                  <a:lnTo>
                    <a:pt x="4536" y="4350"/>
                  </a:lnTo>
                  <a:lnTo>
                    <a:pt x="4478" y="4358"/>
                  </a:lnTo>
                  <a:lnTo>
                    <a:pt x="4419" y="4366"/>
                  </a:lnTo>
                  <a:lnTo>
                    <a:pt x="4362" y="4371"/>
                  </a:lnTo>
                  <a:lnTo>
                    <a:pt x="4305" y="4376"/>
                  </a:lnTo>
                  <a:lnTo>
                    <a:pt x="4249" y="4378"/>
                  </a:lnTo>
                  <a:lnTo>
                    <a:pt x="4194" y="4379"/>
                  </a:lnTo>
                  <a:lnTo>
                    <a:pt x="4140" y="4379"/>
                  </a:lnTo>
                  <a:lnTo>
                    <a:pt x="4086" y="4376"/>
                  </a:lnTo>
                  <a:lnTo>
                    <a:pt x="4033" y="4371"/>
                  </a:lnTo>
                  <a:lnTo>
                    <a:pt x="4008" y="4368"/>
                  </a:lnTo>
                  <a:lnTo>
                    <a:pt x="3982" y="4365"/>
                  </a:lnTo>
                  <a:lnTo>
                    <a:pt x="3956" y="4360"/>
                  </a:lnTo>
                  <a:lnTo>
                    <a:pt x="3930" y="4356"/>
                  </a:lnTo>
                  <a:lnTo>
                    <a:pt x="3904" y="4350"/>
                  </a:lnTo>
                  <a:lnTo>
                    <a:pt x="3880" y="4343"/>
                  </a:lnTo>
                  <a:lnTo>
                    <a:pt x="3854" y="4336"/>
                  </a:lnTo>
                  <a:lnTo>
                    <a:pt x="3829" y="4329"/>
                  </a:lnTo>
                  <a:lnTo>
                    <a:pt x="3804" y="4321"/>
                  </a:lnTo>
                  <a:lnTo>
                    <a:pt x="3781" y="4312"/>
                  </a:lnTo>
                  <a:lnTo>
                    <a:pt x="3756" y="4303"/>
                  </a:lnTo>
                  <a:lnTo>
                    <a:pt x="3732" y="4293"/>
                  </a:lnTo>
                  <a:lnTo>
                    <a:pt x="3727" y="4268"/>
                  </a:lnTo>
                  <a:lnTo>
                    <a:pt x="3723" y="4243"/>
                  </a:lnTo>
                  <a:lnTo>
                    <a:pt x="3718" y="4219"/>
                  </a:lnTo>
                  <a:lnTo>
                    <a:pt x="3714" y="4194"/>
                  </a:lnTo>
                  <a:lnTo>
                    <a:pt x="3709" y="4169"/>
                  </a:lnTo>
                  <a:lnTo>
                    <a:pt x="3705" y="4145"/>
                  </a:lnTo>
                  <a:lnTo>
                    <a:pt x="3700" y="4120"/>
                  </a:lnTo>
                  <a:lnTo>
                    <a:pt x="3697" y="4095"/>
                  </a:lnTo>
                  <a:lnTo>
                    <a:pt x="3730" y="4071"/>
                  </a:lnTo>
                  <a:lnTo>
                    <a:pt x="3763" y="4046"/>
                  </a:lnTo>
                  <a:lnTo>
                    <a:pt x="3794" y="4020"/>
                  </a:lnTo>
                  <a:lnTo>
                    <a:pt x="3824" y="3993"/>
                  </a:lnTo>
                  <a:lnTo>
                    <a:pt x="3853" y="3967"/>
                  </a:lnTo>
                  <a:lnTo>
                    <a:pt x="3881" y="3940"/>
                  </a:lnTo>
                  <a:lnTo>
                    <a:pt x="3908" y="3912"/>
                  </a:lnTo>
                  <a:lnTo>
                    <a:pt x="3933" y="3885"/>
                  </a:lnTo>
                  <a:lnTo>
                    <a:pt x="3959" y="3857"/>
                  </a:lnTo>
                  <a:lnTo>
                    <a:pt x="3984" y="3829"/>
                  </a:lnTo>
                  <a:lnTo>
                    <a:pt x="4008" y="3801"/>
                  </a:lnTo>
                  <a:lnTo>
                    <a:pt x="4031" y="3772"/>
                  </a:lnTo>
                  <a:lnTo>
                    <a:pt x="4077" y="3715"/>
                  </a:lnTo>
                  <a:lnTo>
                    <a:pt x="4122" y="3656"/>
                  </a:lnTo>
                  <a:lnTo>
                    <a:pt x="4166" y="3598"/>
                  </a:lnTo>
                  <a:lnTo>
                    <a:pt x="4211" y="3540"/>
                  </a:lnTo>
                  <a:lnTo>
                    <a:pt x="4257" y="3480"/>
                  </a:lnTo>
                  <a:lnTo>
                    <a:pt x="4304" y="3422"/>
                  </a:lnTo>
                  <a:lnTo>
                    <a:pt x="4328" y="3393"/>
                  </a:lnTo>
                  <a:lnTo>
                    <a:pt x="4354" y="3365"/>
                  </a:lnTo>
                  <a:lnTo>
                    <a:pt x="4380" y="3335"/>
                  </a:lnTo>
                  <a:lnTo>
                    <a:pt x="4407" y="3307"/>
                  </a:lnTo>
                  <a:lnTo>
                    <a:pt x="4435" y="3278"/>
                  </a:lnTo>
                  <a:lnTo>
                    <a:pt x="4464" y="3250"/>
                  </a:lnTo>
                  <a:lnTo>
                    <a:pt x="4493" y="3222"/>
                  </a:lnTo>
                  <a:lnTo>
                    <a:pt x="4525" y="3195"/>
                  </a:lnTo>
                  <a:lnTo>
                    <a:pt x="4610" y="3167"/>
                  </a:lnTo>
                  <a:lnTo>
                    <a:pt x="4685" y="3141"/>
                  </a:lnTo>
                  <a:lnTo>
                    <a:pt x="4751" y="3120"/>
                  </a:lnTo>
                  <a:lnTo>
                    <a:pt x="4810" y="3101"/>
                  </a:lnTo>
                  <a:lnTo>
                    <a:pt x="4861" y="3084"/>
                  </a:lnTo>
                  <a:lnTo>
                    <a:pt x="4908" y="3070"/>
                  </a:lnTo>
                  <a:lnTo>
                    <a:pt x="4951" y="3057"/>
                  </a:lnTo>
                  <a:lnTo>
                    <a:pt x="4990" y="3046"/>
                  </a:lnTo>
                  <a:lnTo>
                    <a:pt x="5028" y="3036"/>
                  </a:lnTo>
                  <a:lnTo>
                    <a:pt x="5067" y="3027"/>
                  </a:lnTo>
                  <a:lnTo>
                    <a:pt x="5106" y="3018"/>
                  </a:lnTo>
                  <a:lnTo>
                    <a:pt x="5146" y="3009"/>
                  </a:lnTo>
                  <a:lnTo>
                    <a:pt x="5190" y="3000"/>
                  </a:lnTo>
                  <a:lnTo>
                    <a:pt x="5238" y="2991"/>
                  </a:lnTo>
                  <a:lnTo>
                    <a:pt x="5292" y="2980"/>
                  </a:lnTo>
                  <a:lnTo>
                    <a:pt x="5354" y="2969"/>
                  </a:lnTo>
                  <a:lnTo>
                    <a:pt x="5400" y="2859"/>
                  </a:lnTo>
                  <a:lnTo>
                    <a:pt x="5444" y="2751"/>
                  </a:lnTo>
                  <a:lnTo>
                    <a:pt x="5485" y="2648"/>
                  </a:lnTo>
                  <a:lnTo>
                    <a:pt x="5527" y="2545"/>
                  </a:lnTo>
                  <a:lnTo>
                    <a:pt x="5567" y="2448"/>
                  </a:lnTo>
                  <a:lnTo>
                    <a:pt x="5607" y="2352"/>
                  </a:lnTo>
                  <a:lnTo>
                    <a:pt x="5629" y="2305"/>
                  </a:lnTo>
                  <a:lnTo>
                    <a:pt x="5650" y="2259"/>
                  </a:lnTo>
                  <a:lnTo>
                    <a:pt x="5671" y="2214"/>
                  </a:lnTo>
                  <a:lnTo>
                    <a:pt x="5694" y="2170"/>
                  </a:lnTo>
                  <a:lnTo>
                    <a:pt x="5717" y="2126"/>
                  </a:lnTo>
                  <a:lnTo>
                    <a:pt x="5741" y="2082"/>
                  </a:lnTo>
                  <a:lnTo>
                    <a:pt x="5766" y="2039"/>
                  </a:lnTo>
                  <a:lnTo>
                    <a:pt x="5793" y="1997"/>
                  </a:lnTo>
                  <a:lnTo>
                    <a:pt x="5819" y="1955"/>
                  </a:lnTo>
                  <a:lnTo>
                    <a:pt x="5848" y="1914"/>
                  </a:lnTo>
                  <a:lnTo>
                    <a:pt x="5877" y="1873"/>
                  </a:lnTo>
                  <a:lnTo>
                    <a:pt x="5908" y="1833"/>
                  </a:lnTo>
                  <a:lnTo>
                    <a:pt x="5941" y="1794"/>
                  </a:lnTo>
                  <a:lnTo>
                    <a:pt x="5974" y="1754"/>
                  </a:lnTo>
                  <a:lnTo>
                    <a:pt x="6010" y="1716"/>
                  </a:lnTo>
                  <a:lnTo>
                    <a:pt x="6047" y="1678"/>
                  </a:lnTo>
                  <a:lnTo>
                    <a:pt x="6088" y="1641"/>
                  </a:lnTo>
                  <a:lnTo>
                    <a:pt x="6129" y="1604"/>
                  </a:lnTo>
                  <a:lnTo>
                    <a:pt x="6172" y="1567"/>
                  </a:lnTo>
                  <a:lnTo>
                    <a:pt x="6218" y="1531"/>
                  </a:lnTo>
                  <a:lnTo>
                    <a:pt x="6275" y="1530"/>
                  </a:lnTo>
                  <a:lnTo>
                    <a:pt x="6328" y="1527"/>
                  </a:lnTo>
                  <a:lnTo>
                    <a:pt x="6379" y="1521"/>
                  </a:lnTo>
                  <a:lnTo>
                    <a:pt x="6428" y="1514"/>
                  </a:lnTo>
                  <a:lnTo>
                    <a:pt x="6472" y="1504"/>
                  </a:lnTo>
                  <a:lnTo>
                    <a:pt x="6516" y="1492"/>
                  </a:lnTo>
                  <a:lnTo>
                    <a:pt x="6558" y="1478"/>
                  </a:lnTo>
                  <a:lnTo>
                    <a:pt x="6596" y="1463"/>
                  </a:lnTo>
                  <a:lnTo>
                    <a:pt x="6633" y="1446"/>
                  </a:lnTo>
                  <a:lnTo>
                    <a:pt x="6668" y="1426"/>
                  </a:lnTo>
                  <a:lnTo>
                    <a:pt x="6701" y="1405"/>
                  </a:lnTo>
                  <a:lnTo>
                    <a:pt x="6733" y="1382"/>
                  </a:lnTo>
                  <a:lnTo>
                    <a:pt x="6763" y="1357"/>
                  </a:lnTo>
                  <a:lnTo>
                    <a:pt x="6791" y="1331"/>
                  </a:lnTo>
                  <a:lnTo>
                    <a:pt x="6819" y="1303"/>
                  </a:lnTo>
                  <a:lnTo>
                    <a:pt x="6845" y="1274"/>
                  </a:lnTo>
                  <a:lnTo>
                    <a:pt x="6871" y="1244"/>
                  </a:lnTo>
                  <a:lnTo>
                    <a:pt x="6895" y="1211"/>
                  </a:lnTo>
                  <a:lnTo>
                    <a:pt x="6920" y="1178"/>
                  </a:lnTo>
                  <a:lnTo>
                    <a:pt x="6944" y="1143"/>
                  </a:lnTo>
                  <a:lnTo>
                    <a:pt x="6966" y="1107"/>
                  </a:lnTo>
                  <a:lnTo>
                    <a:pt x="6990" y="1069"/>
                  </a:lnTo>
                  <a:lnTo>
                    <a:pt x="7012" y="1031"/>
                  </a:lnTo>
                  <a:lnTo>
                    <a:pt x="7035" y="990"/>
                  </a:lnTo>
                  <a:lnTo>
                    <a:pt x="7081" y="908"/>
                  </a:lnTo>
                  <a:lnTo>
                    <a:pt x="7128" y="821"/>
                  </a:lnTo>
                  <a:lnTo>
                    <a:pt x="7178" y="731"/>
                  </a:lnTo>
                  <a:lnTo>
                    <a:pt x="7232" y="637"/>
                  </a:lnTo>
                  <a:lnTo>
                    <a:pt x="7263" y="622"/>
                  </a:lnTo>
                  <a:lnTo>
                    <a:pt x="7290" y="604"/>
                  </a:lnTo>
                  <a:lnTo>
                    <a:pt x="7313" y="583"/>
                  </a:lnTo>
                  <a:lnTo>
                    <a:pt x="7332" y="560"/>
                  </a:lnTo>
                  <a:lnTo>
                    <a:pt x="7346" y="535"/>
                  </a:lnTo>
                  <a:lnTo>
                    <a:pt x="7359" y="508"/>
                  </a:lnTo>
                  <a:lnTo>
                    <a:pt x="7369" y="480"/>
                  </a:lnTo>
                  <a:lnTo>
                    <a:pt x="7376" y="449"/>
                  </a:lnTo>
                  <a:lnTo>
                    <a:pt x="7381" y="418"/>
                  </a:lnTo>
                  <a:lnTo>
                    <a:pt x="7386" y="386"/>
                  </a:lnTo>
                  <a:lnTo>
                    <a:pt x="7389" y="354"/>
                  </a:lnTo>
                  <a:lnTo>
                    <a:pt x="7392" y="321"/>
                  </a:lnTo>
                  <a:lnTo>
                    <a:pt x="7395" y="290"/>
                  </a:lnTo>
                  <a:lnTo>
                    <a:pt x="7397" y="257"/>
                  </a:lnTo>
                  <a:lnTo>
                    <a:pt x="7400" y="226"/>
                  </a:lnTo>
                  <a:lnTo>
                    <a:pt x="7405" y="196"/>
                  </a:lnTo>
                  <a:lnTo>
                    <a:pt x="7411" y="166"/>
                  </a:lnTo>
                  <a:lnTo>
                    <a:pt x="7419" y="138"/>
                  </a:lnTo>
                  <a:lnTo>
                    <a:pt x="7429" y="113"/>
                  </a:lnTo>
                  <a:lnTo>
                    <a:pt x="7442" y="88"/>
                  </a:lnTo>
                  <a:lnTo>
                    <a:pt x="7459" y="67"/>
                  </a:lnTo>
                  <a:lnTo>
                    <a:pt x="7478" y="47"/>
                  </a:lnTo>
                  <a:lnTo>
                    <a:pt x="7501" y="32"/>
                  </a:lnTo>
                  <a:lnTo>
                    <a:pt x="7529" y="18"/>
                  </a:lnTo>
                  <a:lnTo>
                    <a:pt x="7562" y="8"/>
                  </a:lnTo>
                  <a:lnTo>
                    <a:pt x="7600" y="3"/>
                  </a:lnTo>
                  <a:lnTo>
                    <a:pt x="7643" y="0"/>
                  </a:lnTo>
                  <a:lnTo>
                    <a:pt x="7693" y="3"/>
                  </a:lnTo>
                  <a:lnTo>
                    <a:pt x="7748" y="8"/>
                  </a:lnTo>
                  <a:lnTo>
                    <a:pt x="7811" y="21"/>
                  </a:lnTo>
                  <a:lnTo>
                    <a:pt x="7882" y="36"/>
                  </a:lnTo>
                  <a:lnTo>
                    <a:pt x="7959" y="59"/>
                  </a:lnTo>
                  <a:lnTo>
                    <a:pt x="8024" y="137"/>
                  </a:lnTo>
                  <a:lnTo>
                    <a:pt x="8075" y="201"/>
                  </a:lnTo>
                  <a:lnTo>
                    <a:pt x="8096" y="228"/>
                  </a:lnTo>
                  <a:lnTo>
                    <a:pt x="8116" y="254"/>
                  </a:lnTo>
                  <a:lnTo>
                    <a:pt x="8133" y="279"/>
                  </a:lnTo>
                  <a:lnTo>
                    <a:pt x="8151" y="303"/>
                  </a:lnTo>
                  <a:lnTo>
                    <a:pt x="8167" y="328"/>
                  </a:lnTo>
                  <a:lnTo>
                    <a:pt x="8183" y="354"/>
                  </a:lnTo>
                  <a:lnTo>
                    <a:pt x="8200" y="383"/>
                  </a:lnTo>
                  <a:lnTo>
                    <a:pt x="8218" y="414"/>
                  </a:lnTo>
                  <a:lnTo>
                    <a:pt x="8259" y="488"/>
                  </a:lnTo>
                  <a:lnTo>
                    <a:pt x="8310" y="583"/>
                  </a:lnTo>
                  <a:lnTo>
                    <a:pt x="8353" y="589"/>
                  </a:lnTo>
                  <a:lnTo>
                    <a:pt x="8397" y="596"/>
                  </a:lnTo>
                  <a:lnTo>
                    <a:pt x="8440" y="603"/>
                  </a:lnTo>
                  <a:lnTo>
                    <a:pt x="8484" y="610"/>
                  </a:lnTo>
                  <a:lnTo>
                    <a:pt x="8529" y="616"/>
                  </a:lnTo>
                  <a:lnTo>
                    <a:pt x="8573" y="623"/>
                  </a:lnTo>
                  <a:lnTo>
                    <a:pt x="8618" y="630"/>
                  </a:lnTo>
                  <a:lnTo>
                    <a:pt x="8662" y="637"/>
                  </a:lnTo>
                  <a:lnTo>
                    <a:pt x="8662" y="665"/>
                  </a:lnTo>
                  <a:lnTo>
                    <a:pt x="8662" y="694"/>
                  </a:lnTo>
                  <a:lnTo>
                    <a:pt x="8662" y="725"/>
                  </a:lnTo>
                  <a:lnTo>
                    <a:pt x="8662" y="756"/>
                  </a:lnTo>
                  <a:lnTo>
                    <a:pt x="8638" y="761"/>
                  </a:lnTo>
                  <a:lnTo>
                    <a:pt x="8613" y="766"/>
                  </a:lnTo>
                  <a:lnTo>
                    <a:pt x="8588" y="771"/>
                  </a:lnTo>
                  <a:lnTo>
                    <a:pt x="8565" y="778"/>
                  </a:lnTo>
                  <a:lnTo>
                    <a:pt x="8541" y="784"/>
                  </a:lnTo>
                  <a:lnTo>
                    <a:pt x="8518" y="790"/>
                  </a:lnTo>
                  <a:lnTo>
                    <a:pt x="8494" y="797"/>
                  </a:lnTo>
                  <a:lnTo>
                    <a:pt x="8472" y="804"/>
                  </a:lnTo>
                  <a:lnTo>
                    <a:pt x="8481" y="823"/>
                  </a:lnTo>
                  <a:lnTo>
                    <a:pt x="8492" y="843"/>
                  </a:lnTo>
                  <a:lnTo>
                    <a:pt x="8504" y="866"/>
                  </a:lnTo>
                  <a:lnTo>
                    <a:pt x="8518" y="889"/>
                  </a:lnTo>
                  <a:lnTo>
                    <a:pt x="8547" y="940"/>
                  </a:lnTo>
                  <a:lnTo>
                    <a:pt x="8576" y="996"/>
                  </a:lnTo>
                  <a:lnTo>
                    <a:pt x="8591" y="1025"/>
                  </a:lnTo>
                  <a:lnTo>
                    <a:pt x="8603" y="1055"/>
                  </a:lnTo>
                  <a:lnTo>
                    <a:pt x="8614" y="1085"/>
                  </a:lnTo>
                  <a:lnTo>
                    <a:pt x="8623" y="1117"/>
                  </a:lnTo>
                  <a:lnTo>
                    <a:pt x="8627" y="1133"/>
                  </a:lnTo>
                  <a:lnTo>
                    <a:pt x="8630" y="1148"/>
                  </a:lnTo>
                  <a:lnTo>
                    <a:pt x="8632" y="1164"/>
                  </a:lnTo>
                  <a:lnTo>
                    <a:pt x="8634" y="1181"/>
                  </a:lnTo>
                  <a:lnTo>
                    <a:pt x="8636" y="1197"/>
                  </a:lnTo>
                  <a:lnTo>
                    <a:pt x="8636" y="1212"/>
                  </a:lnTo>
                  <a:lnTo>
                    <a:pt x="8634" y="1229"/>
                  </a:lnTo>
                  <a:lnTo>
                    <a:pt x="8632" y="1245"/>
                  </a:lnTo>
                  <a:lnTo>
                    <a:pt x="8613" y="1245"/>
                  </a:lnTo>
                  <a:lnTo>
                    <a:pt x="8596" y="1244"/>
                  </a:lnTo>
                  <a:lnTo>
                    <a:pt x="8579" y="1243"/>
                  </a:lnTo>
                  <a:lnTo>
                    <a:pt x="8565" y="1240"/>
                  </a:lnTo>
                  <a:lnTo>
                    <a:pt x="8538" y="1236"/>
                  </a:lnTo>
                  <a:lnTo>
                    <a:pt x="8514" y="1230"/>
                  </a:lnTo>
                  <a:lnTo>
                    <a:pt x="8490" y="1225"/>
                  </a:lnTo>
                  <a:lnTo>
                    <a:pt x="8464" y="1220"/>
                  </a:lnTo>
                  <a:lnTo>
                    <a:pt x="8449" y="1218"/>
                  </a:lnTo>
                  <a:lnTo>
                    <a:pt x="8435" y="1217"/>
                  </a:lnTo>
                  <a:lnTo>
                    <a:pt x="8418" y="1216"/>
                  </a:lnTo>
                  <a:lnTo>
                    <a:pt x="8400" y="1216"/>
                  </a:lnTo>
                  <a:lnTo>
                    <a:pt x="8407" y="1256"/>
                  </a:lnTo>
                  <a:lnTo>
                    <a:pt x="8414" y="1296"/>
                  </a:lnTo>
                  <a:lnTo>
                    <a:pt x="8422" y="1338"/>
                  </a:lnTo>
                  <a:lnTo>
                    <a:pt x="8430" y="1380"/>
                  </a:lnTo>
                  <a:lnTo>
                    <a:pt x="8439" y="1422"/>
                  </a:lnTo>
                  <a:lnTo>
                    <a:pt x="8448" y="1465"/>
                  </a:lnTo>
                  <a:lnTo>
                    <a:pt x="8457" y="1506"/>
                  </a:lnTo>
                  <a:lnTo>
                    <a:pt x="8465" y="1549"/>
                  </a:lnTo>
                  <a:lnTo>
                    <a:pt x="8437" y="1540"/>
                  </a:lnTo>
                  <a:lnTo>
                    <a:pt x="8409" y="1531"/>
                  </a:lnTo>
                  <a:lnTo>
                    <a:pt x="8381" y="1523"/>
                  </a:lnTo>
                  <a:lnTo>
                    <a:pt x="8353" y="1514"/>
                  </a:lnTo>
                  <a:lnTo>
                    <a:pt x="8326" y="1506"/>
                  </a:lnTo>
                  <a:lnTo>
                    <a:pt x="8299" y="1498"/>
                  </a:lnTo>
                  <a:lnTo>
                    <a:pt x="8272" y="1491"/>
                  </a:lnTo>
                  <a:lnTo>
                    <a:pt x="8245" y="1484"/>
                  </a:lnTo>
                  <a:lnTo>
                    <a:pt x="8233" y="1493"/>
                  </a:lnTo>
                  <a:lnTo>
                    <a:pt x="8222" y="1502"/>
                  </a:lnTo>
                  <a:lnTo>
                    <a:pt x="8213" y="1511"/>
                  </a:lnTo>
                  <a:lnTo>
                    <a:pt x="8204" y="1520"/>
                  </a:lnTo>
                  <a:lnTo>
                    <a:pt x="8206" y="1542"/>
                  </a:lnTo>
                  <a:lnTo>
                    <a:pt x="8209" y="1565"/>
                  </a:lnTo>
                  <a:lnTo>
                    <a:pt x="8213" y="1586"/>
                  </a:lnTo>
                  <a:lnTo>
                    <a:pt x="8216" y="1608"/>
                  </a:lnTo>
                  <a:lnTo>
                    <a:pt x="8220" y="1631"/>
                  </a:lnTo>
                  <a:lnTo>
                    <a:pt x="8224" y="1653"/>
                  </a:lnTo>
                  <a:lnTo>
                    <a:pt x="8228" y="1676"/>
                  </a:lnTo>
                  <a:lnTo>
                    <a:pt x="8233" y="1698"/>
                  </a:lnTo>
                  <a:lnTo>
                    <a:pt x="8297" y="1668"/>
                  </a:lnTo>
                  <a:lnTo>
                    <a:pt x="8370" y="1634"/>
                  </a:lnTo>
                  <a:lnTo>
                    <a:pt x="8450" y="1598"/>
                  </a:lnTo>
                  <a:lnTo>
                    <a:pt x="8537" y="1564"/>
                  </a:lnTo>
                  <a:lnTo>
                    <a:pt x="8583" y="1546"/>
                  </a:lnTo>
                  <a:lnTo>
                    <a:pt x="8629" y="1528"/>
                  </a:lnTo>
                  <a:lnTo>
                    <a:pt x="8677" y="1511"/>
                  </a:lnTo>
                  <a:lnTo>
                    <a:pt x="8725" y="1494"/>
                  </a:lnTo>
                  <a:lnTo>
                    <a:pt x="8775" y="1478"/>
                  </a:lnTo>
                  <a:lnTo>
                    <a:pt x="8824" y="1463"/>
                  </a:lnTo>
                  <a:lnTo>
                    <a:pt x="8874" y="1448"/>
                  </a:lnTo>
                  <a:lnTo>
                    <a:pt x="8925" y="1436"/>
                  </a:lnTo>
                  <a:lnTo>
                    <a:pt x="8977" y="1423"/>
                  </a:lnTo>
                  <a:lnTo>
                    <a:pt x="9027" y="1412"/>
                  </a:lnTo>
                  <a:lnTo>
                    <a:pt x="9078" y="1403"/>
                  </a:lnTo>
                  <a:lnTo>
                    <a:pt x="9128" y="1395"/>
                  </a:lnTo>
                  <a:lnTo>
                    <a:pt x="9177" y="1388"/>
                  </a:lnTo>
                  <a:lnTo>
                    <a:pt x="9227" y="1385"/>
                  </a:lnTo>
                  <a:lnTo>
                    <a:pt x="9276" y="1383"/>
                  </a:lnTo>
                  <a:lnTo>
                    <a:pt x="9323" y="1382"/>
                  </a:lnTo>
                  <a:lnTo>
                    <a:pt x="9370" y="1384"/>
                  </a:lnTo>
                  <a:lnTo>
                    <a:pt x="9416" y="1388"/>
                  </a:lnTo>
                  <a:lnTo>
                    <a:pt x="9460" y="1395"/>
                  </a:lnTo>
                  <a:lnTo>
                    <a:pt x="9504" y="1405"/>
                  </a:lnTo>
                  <a:lnTo>
                    <a:pt x="9544" y="1418"/>
                  </a:lnTo>
                  <a:lnTo>
                    <a:pt x="9585" y="1432"/>
                  </a:lnTo>
                  <a:lnTo>
                    <a:pt x="9622" y="1450"/>
                  </a:lnTo>
                  <a:lnTo>
                    <a:pt x="9658" y="1472"/>
                  </a:lnTo>
                  <a:lnTo>
                    <a:pt x="9669" y="1510"/>
                  </a:lnTo>
                  <a:lnTo>
                    <a:pt x="9680" y="1549"/>
                  </a:lnTo>
                  <a:lnTo>
                    <a:pt x="9691" y="1588"/>
                  </a:lnTo>
                  <a:lnTo>
                    <a:pt x="9704" y="1628"/>
                  </a:lnTo>
                  <a:lnTo>
                    <a:pt x="9715" y="1667"/>
                  </a:lnTo>
                  <a:lnTo>
                    <a:pt x="9727" y="1707"/>
                  </a:lnTo>
                  <a:lnTo>
                    <a:pt x="9741" y="1748"/>
                  </a:lnTo>
                  <a:lnTo>
                    <a:pt x="9753" y="1788"/>
                  </a:lnTo>
                  <a:lnTo>
                    <a:pt x="9737" y="1810"/>
                  </a:lnTo>
                  <a:lnTo>
                    <a:pt x="9722" y="1831"/>
                  </a:lnTo>
                  <a:lnTo>
                    <a:pt x="9707" y="1850"/>
                  </a:lnTo>
                  <a:lnTo>
                    <a:pt x="9691" y="1868"/>
                  </a:lnTo>
                  <a:lnTo>
                    <a:pt x="9676" y="1884"/>
                  </a:lnTo>
                  <a:lnTo>
                    <a:pt x="9661" y="1900"/>
                  </a:lnTo>
                  <a:lnTo>
                    <a:pt x="9645" y="1915"/>
                  </a:lnTo>
                  <a:lnTo>
                    <a:pt x="9630" y="1927"/>
                  </a:lnTo>
                  <a:lnTo>
                    <a:pt x="9614" y="1939"/>
                  </a:lnTo>
                  <a:lnTo>
                    <a:pt x="9598" y="1951"/>
                  </a:lnTo>
                  <a:lnTo>
                    <a:pt x="9582" y="1961"/>
                  </a:lnTo>
                  <a:lnTo>
                    <a:pt x="9567" y="1971"/>
                  </a:lnTo>
                  <a:lnTo>
                    <a:pt x="9551" y="1980"/>
                  </a:lnTo>
                  <a:lnTo>
                    <a:pt x="9535" y="1988"/>
                  </a:lnTo>
                  <a:lnTo>
                    <a:pt x="9518" y="1994"/>
                  </a:lnTo>
                  <a:lnTo>
                    <a:pt x="9502" y="2001"/>
                  </a:lnTo>
                  <a:lnTo>
                    <a:pt x="9468" y="2014"/>
                  </a:lnTo>
                  <a:lnTo>
                    <a:pt x="9433" y="2025"/>
                  </a:lnTo>
                  <a:lnTo>
                    <a:pt x="9397" y="2035"/>
                  </a:lnTo>
                  <a:lnTo>
                    <a:pt x="9360" y="2044"/>
                  </a:lnTo>
                  <a:lnTo>
                    <a:pt x="9281" y="2063"/>
                  </a:lnTo>
                  <a:lnTo>
                    <a:pt x="9193" y="2085"/>
                  </a:lnTo>
                  <a:lnTo>
                    <a:pt x="9181" y="2144"/>
                  </a:lnTo>
                  <a:lnTo>
                    <a:pt x="9172" y="2191"/>
                  </a:lnTo>
                  <a:lnTo>
                    <a:pt x="9165" y="2235"/>
                  </a:lnTo>
                  <a:lnTo>
                    <a:pt x="9161" y="2280"/>
                  </a:lnTo>
                  <a:lnTo>
                    <a:pt x="9157" y="2331"/>
                  </a:lnTo>
                  <a:lnTo>
                    <a:pt x="9155" y="2397"/>
                  </a:lnTo>
                  <a:lnTo>
                    <a:pt x="9153" y="2483"/>
                  </a:lnTo>
                  <a:lnTo>
                    <a:pt x="9152" y="2593"/>
                  </a:lnTo>
                  <a:lnTo>
                    <a:pt x="9118" y="2613"/>
                  </a:lnTo>
                  <a:lnTo>
                    <a:pt x="9087" y="2631"/>
                  </a:lnTo>
                  <a:lnTo>
                    <a:pt x="9056" y="2648"/>
                  </a:lnTo>
                  <a:lnTo>
                    <a:pt x="9027" y="2661"/>
                  </a:lnTo>
                  <a:lnTo>
                    <a:pt x="8998" y="2675"/>
                  </a:lnTo>
                  <a:lnTo>
                    <a:pt x="8970" y="2686"/>
                  </a:lnTo>
                  <a:lnTo>
                    <a:pt x="8942" y="2695"/>
                  </a:lnTo>
                  <a:lnTo>
                    <a:pt x="8914" y="2704"/>
                  </a:lnTo>
                  <a:lnTo>
                    <a:pt x="8886" y="2712"/>
                  </a:lnTo>
                  <a:lnTo>
                    <a:pt x="8858" y="2718"/>
                  </a:lnTo>
                  <a:lnTo>
                    <a:pt x="8828" y="2724"/>
                  </a:lnTo>
                  <a:lnTo>
                    <a:pt x="8799" y="2730"/>
                  </a:lnTo>
                  <a:lnTo>
                    <a:pt x="8736" y="2738"/>
                  </a:lnTo>
                  <a:lnTo>
                    <a:pt x="8668" y="2747"/>
                  </a:lnTo>
                  <a:lnTo>
                    <a:pt x="8665" y="2765"/>
                  </a:lnTo>
                  <a:lnTo>
                    <a:pt x="8664" y="2783"/>
                  </a:lnTo>
                  <a:lnTo>
                    <a:pt x="8662" y="2801"/>
                  </a:lnTo>
                  <a:lnTo>
                    <a:pt x="8662" y="2819"/>
                  </a:lnTo>
                  <a:lnTo>
                    <a:pt x="8642" y="2825"/>
                  </a:lnTo>
                  <a:lnTo>
                    <a:pt x="8624" y="2830"/>
                  </a:lnTo>
                  <a:lnTo>
                    <a:pt x="8607" y="2837"/>
                  </a:lnTo>
                  <a:lnTo>
                    <a:pt x="8592" y="2844"/>
                  </a:lnTo>
                  <a:lnTo>
                    <a:pt x="8576" y="2851"/>
                  </a:lnTo>
                  <a:lnTo>
                    <a:pt x="8563" y="2859"/>
                  </a:lnTo>
                  <a:lnTo>
                    <a:pt x="8549" y="2866"/>
                  </a:lnTo>
                  <a:lnTo>
                    <a:pt x="8537" y="2875"/>
                  </a:lnTo>
                  <a:lnTo>
                    <a:pt x="8526" y="2884"/>
                  </a:lnTo>
                  <a:lnTo>
                    <a:pt x="8514" y="2894"/>
                  </a:lnTo>
                  <a:lnTo>
                    <a:pt x="8504" y="2905"/>
                  </a:lnTo>
                  <a:lnTo>
                    <a:pt x="8494" y="2915"/>
                  </a:lnTo>
                  <a:lnTo>
                    <a:pt x="8476" y="2937"/>
                  </a:lnTo>
                  <a:lnTo>
                    <a:pt x="8459" y="2961"/>
                  </a:lnTo>
                  <a:lnTo>
                    <a:pt x="8427" y="3011"/>
                  </a:lnTo>
                  <a:lnTo>
                    <a:pt x="8393" y="3068"/>
                  </a:lnTo>
                  <a:lnTo>
                    <a:pt x="8374" y="3099"/>
                  </a:lnTo>
                  <a:lnTo>
                    <a:pt x="8354" y="3130"/>
                  </a:lnTo>
                  <a:lnTo>
                    <a:pt x="8330" y="3162"/>
                  </a:lnTo>
                  <a:lnTo>
                    <a:pt x="8305" y="3195"/>
                  </a:lnTo>
                  <a:lnTo>
                    <a:pt x="8241" y="3228"/>
                  </a:lnTo>
                  <a:lnTo>
                    <a:pt x="8182" y="3260"/>
                  </a:lnTo>
                  <a:lnTo>
                    <a:pt x="8127" y="3293"/>
                  </a:lnTo>
                  <a:lnTo>
                    <a:pt x="8078" y="3324"/>
                  </a:lnTo>
                  <a:lnTo>
                    <a:pt x="8032" y="3356"/>
                  </a:lnTo>
                  <a:lnTo>
                    <a:pt x="7990" y="3388"/>
                  </a:lnTo>
                  <a:lnTo>
                    <a:pt x="7952" y="3420"/>
                  </a:lnTo>
                  <a:lnTo>
                    <a:pt x="7917" y="3452"/>
                  </a:lnTo>
                  <a:lnTo>
                    <a:pt x="7886" y="3485"/>
                  </a:lnTo>
                  <a:lnTo>
                    <a:pt x="7859" y="3518"/>
                  </a:lnTo>
                  <a:lnTo>
                    <a:pt x="7834" y="3552"/>
                  </a:lnTo>
                  <a:lnTo>
                    <a:pt x="7812" y="3586"/>
                  </a:lnTo>
                  <a:lnTo>
                    <a:pt x="7794" y="3621"/>
                  </a:lnTo>
                  <a:lnTo>
                    <a:pt x="7777" y="3656"/>
                  </a:lnTo>
                  <a:lnTo>
                    <a:pt x="7764" y="3693"/>
                  </a:lnTo>
                  <a:lnTo>
                    <a:pt x="7751" y="3732"/>
                  </a:lnTo>
                  <a:lnTo>
                    <a:pt x="7742" y="3771"/>
                  </a:lnTo>
                  <a:lnTo>
                    <a:pt x="7735" y="3811"/>
                  </a:lnTo>
                  <a:lnTo>
                    <a:pt x="7728" y="3853"/>
                  </a:lnTo>
                  <a:lnTo>
                    <a:pt x="7723" y="3897"/>
                  </a:lnTo>
                  <a:lnTo>
                    <a:pt x="7721" y="3941"/>
                  </a:lnTo>
                  <a:lnTo>
                    <a:pt x="7719" y="3989"/>
                  </a:lnTo>
                  <a:lnTo>
                    <a:pt x="7718" y="4037"/>
                  </a:lnTo>
                  <a:lnTo>
                    <a:pt x="7718" y="4087"/>
                  </a:lnTo>
                  <a:lnTo>
                    <a:pt x="7719" y="4194"/>
                  </a:lnTo>
                  <a:lnTo>
                    <a:pt x="7722" y="4311"/>
                  </a:lnTo>
                  <a:lnTo>
                    <a:pt x="7724" y="4436"/>
                  </a:lnTo>
                  <a:lnTo>
                    <a:pt x="7727" y="4572"/>
                  </a:lnTo>
                  <a:lnTo>
                    <a:pt x="7703" y="4633"/>
                  </a:lnTo>
                  <a:lnTo>
                    <a:pt x="7680" y="4690"/>
                  </a:lnTo>
                  <a:lnTo>
                    <a:pt x="7658" y="4745"/>
                  </a:lnTo>
                  <a:lnTo>
                    <a:pt x="7636" y="4798"/>
                  </a:lnTo>
                  <a:lnTo>
                    <a:pt x="7616" y="4850"/>
                  </a:lnTo>
                  <a:lnTo>
                    <a:pt x="7595" y="4901"/>
                  </a:lnTo>
                  <a:lnTo>
                    <a:pt x="7578" y="4953"/>
                  </a:lnTo>
                  <a:lnTo>
                    <a:pt x="7560" y="5003"/>
                  </a:lnTo>
                  <a:lnTo>
                    <a:pt x="7544" y="5055"/>
                  </a:lnTo>
                  <a:lnTo>
                    <a:pt x="7530" y="5109"/>
                  </a:lnTo>
                  <a:lnTo>
                    <a:pt x="7524" y="5135"/>
                  </a:lnTo>
                  <a:lnTo>
                    <a:pt x="7518" y="5164"/>
                  </a:lnTo>
                  <a:lnTo>
                    <a:pt x="7512" y="5192"/>
                  </a:lnTo>
                  <a:lnTo>
                    <a:pt x="7508" y="5220"/>
                  </a:lnTo>
                  <a:lnTo>
                    <a:pt x="7503" y="5249"/>
                  </a:lnTo>
                  <a:lnTo>
                    <a:pt x="7499" y="5279"/>
                  </a:lnTo>
                  <a:lnTo>
                    <a:pt x="7496" y="5311"/>
                  </a:lnTo>
                  <a:lnTo>
                    <a:pt x="7493" y="5342"/>
                  </a:lnTo>
                  <a:lnTo>
                    <a:pt x="7491" y="5374"/>
                  </a:lnTo>
                  <a:lnTo>
                    <a:pt x="7489" y="5408"/>
                  </a:lnTo>
                  <a:lnTo>
                    <a:pt x="7488" y="5443"/>
                  </a:lnTo>
                  <a:lnTo>
                    <a:pt x="7488" y="5479"/>
                  </a:lnTo>
                  <a:lnTo>
                    <a:pt x="7517" y="5603"/>
                  </a:lnTo>
                  <a:lnTo>
                    <a:pt x="7545" y="5729"/>
                  </a:lnTo>
                  <a:lnTo>
                    <a:pt x="7572" y="5856"/>
                  </a:lnTo>
                  <a:lnTo>
                    <a:pt x="7597" y="5985"/>
                  </a:lnTo>
                  <a:lnTo>
                    <a:pt x="7609" y="6050"/>
                  </a:lnTo>
                  <a:lnTo>
                    <a:pt x="7620" y="6115"/>
                  </a:lnTo>
                  <a:lnTo>
                    <a:pt x="7630" y="6181"/>
                  </a:lnTo>
                  <a:lnTo>
                    <a:pt x="7640" y="6246"/>
                  </a:lnTo>
                  <a:lnTo>
                    <a:pt x="7650" y="6313"/>
                  </a:lnTo>
                  <a:lnTo>
                    <a:pt x="7658" y="6379"/>
                  </a:lnTo>
                  <a:lnTo>
                    <a:pt x="7666" y="6446"/>
                  </a:lnTo>
                  <a:lnTo>
                    <a:pt x="7673" y="6512"/>
                  </a:lnTo>
                  <a:lnTo>
                    <a:pt x="7679" y="6580"/>
                  </a:lnTo>
                  <a:lnTo>
                    <a:pt x="7683" y="6647"/>
                  </a:lnTo>
                  <a:lnTo>
                    <a:pt x="7686" y="6714"/>
                  </a:lnTo>
                  <a:lnTo>
                    <a:pt x="7689" y="6782"/>
                  </a:lnTo>
                  <a:lnTo>
                    <a:pt x="7690" y="6849"/>
                  </a:lnTo>
                  <a:lnTo>
                    <a:pt x="7690" y="6918"/>
                  </a:lnTo>
                  <a:lnTo>
                    <a:pt x="7689" y="6985"/>
                  </a:lnTo>
                  <a:lnTo>
                    <a:pt x="7685" y="7053"/>
                  </a:lnTo>
                  <a:lnTo>
                    <a:pt x="7682" y="7121"/>
                  </a:lnTo>
                  <a:lnTo>
                    <a:pt x="7676" y="7189"/>
                  </a:lnTo>
                  <a:lnTo>
                    <a:pt x="7668" y="7256"/>
                  </a:lnTo>
                  <a:lnTo>
                    <a:pt x="7659" y="7325"/>
                  </a:lnTo>
                  <a:lnTo>
                    <a:pt x="7649" y="7392"/>
                  </a:lnTo>
                  <a:lnTo>
                    <a:pt x="7637" y="7461"/>
                  </a:lnTo>
                  <a:lnTo>
                    <a:pt x="7622" y="7528"/>
                  </a:lnTo>
                  <a:lnTo>
                    <a:pt x="7607" y="7595"/>
                  </a:lnTo>
                  <a:lnTo>
                    <a:pt x="7549" y="7724"/>
                  </a:lnTo>
                  <a:lnTo>
                    <a:pt x="7491" y="7851"/>
                  </a:lnTo>
                  <a:lnTo>
                    <a:pt x="7435" y="7977"/>
                  </a:lnTo>
                  <a:lnTo>
                    <a:pt x="7381" y="8101"/>
                  </a:lnTo>
                  <a:lnTo>
                    <a:pt x="7354" y="8163"/>
                  </a:lnTo>
                  <a:lnTo>
                    <a:pt x="7328" y="8226"/>
                  </a:lnTo>
                  <a:lnTo>
                    <a:pt x="7303" y="8288"/>
                  </a:lnTo>
                  <a:lnTo>
                    <a:pt x="7278" y="8349"/>
                  </a:lnTo>
                  <a:lnTo>
                    <a:pt x="7253" y="8412"/>
                  </a:lnTo>
                  <a:lnTo>
                    <a:pt x="7231" y="8474"/>
                  </a:lnTo>
                  <a:lnTo>
                    <a:pt x="7208" y="8537"/>
                  </a:lnTo>
                  <a:lnTo>
                    <a:pt x="7187" y="8600"/>
                  </a:lnTo>
                  <a:lnTo>
                    <a:pt x="7166" y="8664"/>
                  </a:lnTo>
                  <a:lnTo>
                    <a:pt x="7147" y="8726"/>
                  </a:lnTo>
                  <a:lnTo>
                    <a:pt x="7129" y="8790"/>
                  </a:lnTo>
                  <a:lnTo>
                    <a:pt x="7111" y="8856"/>
                  </a:lnTo>
                  <a:lnTo>
                    <a:pt x="7095" y="8921"/>
                  </a:lnTo>
                  <a:lnTo>
                    <a:pt x="7081" y="8986"/>
                  </a:lnTo>
                  <a:lnTo>
                    <a:pt x="7067" y="9052"/>
                  </a:lnTo>
                  <a:lnTo>
                    <a:pt x="7056" y="9119"/>
                  </a:lnTo>
                  <a:lnTo>
                    <a:pt x="7045" y="9188"/>
                  </a:lnTo>
                  <a:lnTo>
                    <a:pt x="7036" y="9256"/>
                  </a:lnTo>
                  <a:lnTo>
                    <a:pt x="7029" y="9326"/>
                  </a:lnTo>
                  <a:lnTo>
                    <a:pt x="7022" y="9396"/>
                  </a:lnTo>
                  <a:lnTo>
                    <a:pt x="7019" y="9468"/>
                  </a:lnTo>
                  <a:lnTo>
                    <a:pt x="7017" y="9540"/>
                  </a:lnTo>
                  <a:lnTo>
                    <a:pt x="7015" y="9614"/>
                  </a:lnTo>
                  <a:lnTo>
                    <a:pt x="7017" y="9689"/>
                  </a:lnTo>
                  <a:lnTo>
                    <a:pt x="6995" y="9716"/>
                  </a:lnTo>
                  <a:lnTo>
                    <a:pt x="6973" y="9745"/>
                  </a:lnTo>
                  <a:lnTo>
                    <a:pt x="6950" y="9776"/>
                  </a:lnTo>
                  <a:lnTo>
                    <a:pt x="6927" y="9808"/>
                  </a:lnTo>
                  <a:lnTo>
                    <a:pt x="6903" y="9842"/>
                  </a:lnTo>
                  <a:lnTo>
                    <a:pt x="6880" y="9877"/>
                  </a:lnTo>
                  <a:lnTo>
                    <a:pt x="6856" y="9913"/>
                  </a:lnTo>
                  <a:lnTo>
                    <a:pt x="6833" y="9950"/>
                  </a:lnTo>
                  <a:lnTo>
                    <a:pt x="6810" y="9989"/>
                  </a:lnTo>
                  <a:lnTo>
                    <a:pt x="6788" y="10028"/>
                  </a:lnTo>
                  <a:lnTo>
                    <a:pt x="6765" y="10069"/>
                  </a:lnTo>
                  <a:lnTo>
                    <a:pt x="6744" y="10110"/>
                  </a:lnTo>
                  <a:lnTo>
                    <a:pt x="6724" y="10152"/>
                  </a:lnTo>
                  <a:lnTo>
                    <a:pt x="6704" y="10194"/>
                  </a:lnTo>
                  <a:lnTo>
                    <a:pt x="6686" y="10237"/>
                  </a:lnTo>
                  <a:lnTo>
                    <a:pt x="6668" y="10280"/>
                  </a:lnTo>
                  <a:lnTo>
                    <a:pt x="6652" y="10323"/>
                  </a:lnTo>
                  <a:lnTo>
                    <a:pt x="6638" y="10367"/>
                  </a:lnTo>
                  <a:lnTo>
                    <a:pt x="6625" y="10411"/>
                  </a:lnTo>
                  <a:lnTo>
                    <a:pt x="6615" y="10456"/>
                  </a:lnTo>
                  <a:lnTo>
                    <a:pt x="6606" y="10500"/>
                  </a:lnTo>
                  <a:lnTo>
                    <a:pt x="6599" y="10542"/>
                  </a:lnTo>
                  <a:lnTo>
                    <a:pt x="6595" y="10586"/>
                  </a:lnTo>
                  <a:lnTo>
                    <a:pt x="6592" y="10629"/>
                  </a:lnTo>
                  <a:lnTo>
                    <a:pt x="6592" y="10671"/>
                  </a:lnTo>
                  <a:lnTo>
                    <a:pt x="6596" y="10714"/>
                  </a:lnTo>
                  <a:lnTo>
                    <a:pt x="6601" y="10754"/>
                  </a:lnTo>
                  <a:lnTo>
                    <a:pt x="6610" y="10795"/>
                  </a:lnTo>
                  <a:lnTo>
                    <a:pt x="6622" y="10835"/>
                  </a:lnTo>
                  <a:lnTo>
                    <a:pt x="6637" y="10873"/>
                  </a:lnTo>
                  <a:lnTo>
                    <a:pt x="6655" y="10910"/>
                  </a:lnTo>
                  <a:lnTo>
                    <a:pt x="6677" y="10947"/>
                  </a:lnTo>
                  <a:lnTo>
                    <a:pt x="6706" y="10954"/>
                  </a:lnTo>
                  <a:lnTo>
                    <a:pt x="6735" y="10962"/>
                  </a:lnTo>
                  <a:lnTo>
                    <a:pt x="6764" y="10970"/>
                  </a:lnTo>
                  <a:lnTo>
                    <a:pt x="6794" y="10978"/>
                  </a:lnTo>
                  <a:lnTo>
                    <a:pt x="6824" y="10987"/>
                  </a:lnTo>
                  <a:lnTo>
                    <a:pt x="6854" y="10994"/>
                  </a:lnTo>
                  <a:lnTo>
                    <a:pt x="6884" y="11003"/>
                  </a:lnTo>
                  <a:lnTo>
                    <a:pt x="6916" y="11012"/>
                  </a:lnTo>
                  <a:lnTo>
                    <a:pt x="6916" y="11027"/>
                  </a:lnTo>
                  <a:lnTo>
                    <a:pt x="6917" y="11044"/>
                  </a:lnTo>
                  <a:lnTo>
                    <a:pt x="6918" y="11061"/>
                  </a:lnTo>
                  <a:lnTo>
                    <a:pt x="6921" y="11079"/>
                  </a:lnTo>
                  <a:lnTo>
                    <a:pt x="6939" y="11080"/>
                  </a:lnTo>
                  <a:lnTo>
                    <a:pt x="6957" y="11082"/>
                  </a:lnTo>
                  <a:lnTo>
                    <a:pt x="6975" y="11086"/>
                  </a:lnTo>
                  <a:lnTo>
                    <a:pt x="6993" y="11090"/>
                  </a:lnTo>
                  <a:lnTo>
                    <a:pt x="7011" y="11126"/>
                  </a:lnTo>
                  <a:lnTo>
                    <a:pt x="7029" y="11157"/>
                  </a:lnTo>
                  <a:lnTo>
                    <a:pt x="7047" y="11185"/>
                  </a:lnTo>
                  <a:lnTo>
                    <a:pt x="7064" y="11212"/>
                  </a:lnTo>
                  <a:lnTo>
                    <a:pt x="7097" y="11263"/>
                  </a:lnTo>
                  <a:lnTo>
                    <a:pt x="7130" y="11312"/>
                  </a:lnTo>
                  <a:lnTo>
                    <a:pt x="7146" y="11338"/>
                  </a:lnTo>
                  <a:lnTo>
                    <a:pt x="7160" y="11366"/>
                  </a:lnTo>
                  <a:lnTo>
                    <a:pt x="7175" y="11396"/>
                  </a:lnTo>
                  <a:lnTo>
                    <a:pt x="7187" y="11430"/>
                  </a:lnTo>
                  <a:lnTo>
                    <a:pt x="7199" y="11467"/>
                  </a:lnTo>
                  <a:lnTo>
                    <a:pt x="7212" y="11509"/>
                  </a:lnTo>
                  <a:lnTo>
                    <a:pt x="7222" y="11557"/>
                  </a:lnTo>
                  <a:lnTo>
                    <a:pt x="7232" y="11609"/>
                  </a:lnTo>
                  <a:lnTo>
                    <a:pt x="7216" y="11613"/>
                  </a:lnTo>
                  <a:lnTo>
                    <a:pt x="7201" y="11617"/>
                  </a:lnTo>
                  <a:lnTo>
                    <a:pt x="7185" y="11622"/>
                  </a:lnTo>
                  <a:lnTo>
                    <a:pt x="7170" y="11627"/>
                  </a:lnTo>
                  <a:lnTo>
                    <a:pt x="7140" y="11640"/>
                  </a:lnTo>
                  <a:lnTo>
                    <a:pt x="7110" y="11653"/>
                  </a:lnTo>
                  <a:lnTo>
                    <a:pt x="7051" y="11683"/>
                  </a:lnTo>
                  <a:lnTo>
                    <a:pt x="6994" y="11715"/>
                  </a:lnTo>
                  <a:lnTo>
                    <a:pt x="6965" y="11729"/>
                  </a:lnTo>
                  <a:lnTo>
                    <a:pt x="6936" y="11743"/>
                  </a:lnTo>
                  <a:lnTo>
                    <a:pt x="6908" y="11755"/>
                  </a:lnTo>
                  <a:lnTo>
                    <a:pt x="6879" y="11765"/>
                  </a:lnTo>
                  <a:lnTo>
                    <a:pt x="6864" y="11769"/>
                  </a:lnTo>
                  <a:lnTo>
                    <a:pt x="6849" y="11772"/>
                  </a:lnTo>
                  <a:lnTo>
                    <a:pt x="6835" y="11775"/>
                  </a:lnTo>
                  <a:lnTo>
                    <a:pt x="6820" y="11778"/>
                  </a:lnTo>
                  <a:lnTo>
                    <a:pt x="6806" y="11778"/>
                  </a:lnTo>
                  <a:lnTo>
                    <a:pt x="6790" y="11779"/>
                  </a:lnTo>
                  <a:lnTo>
                    <a:pt x="6775" y="11778"/>
                  </a:lnTo>
                  <a:lnTo>
                    <a:pt x="6761" y="11775"/>
                  </a:lnTo>
                  <a:lnTo>
                    <a:pt x="6757" y="11793"/>
                  </a:lnTo>
                  <a:lnTo>
                    <a:pt x="6755" y="11811"/>
                  </a:lnTo>
                  <a:lnTo>
                    <a:pt x="6755" y="11829"/>
                  </a:lnTo>
                  <a:lnTo>
                    <a:pt x="6754" y="11847"/>
                  </a:lnTo>
                  <a:lnTo>
                    <a:pt x="6747" y="11850"/>
                  </a:lnTo>
                  <a:lnTo>
                    <a:pt x="6739" y="11854"/>
                  </a:lnTo>
                  <a:lnTo>
                    <a:pt x="6729" y="11860"/>
                  </a:lnTo>
                  <a:lnTo>
                    <a:pt x="6719" y="11866"/>
                  </a:lnTo>
                  <a:lnTo>
                    <a:pt x="6697" y="11884"/>
                  </a:lnTo>
                  <a:lnTo>
                    <a:pt x="6671" y="11906"/>
                  </a:lnTo>
                  <a:lnTo>
                    <a:pt x="6644" y="11931"/>
                  </a:lnTo>
                  <a:lnTo>
                    <a:pt x="6614" y="11961"/>
                  </a:lnTo>
                  <a:lnTo>
                    <a:pt x="6583" y="11992"/>
                  </a:lnTo>
                  <a:lnTo>
                    <a:pt x="6553" y="12025"/>
                  </a:lnTo>
                  <a:lnTo>
                    <a:pt x="6523" y="12058"/>
                  </a:lnTo>
                  <a:lnTo>
                    <a:pt x="6493" y="12092"/>
                  </a:lnTo>
                  <a:lnTo>
                    <a:pt x="6465" y="12124"/>
                  </a:lnTo>
                  <a:lnTo>
                    <a:pt x="6438" y="12157"/>
                  </a:lnTo>
                  <a:lnTo>
                    <a:pt x="6413" y="12187"/>
                  </a:lnTo>
                  <a:lnTo>
                    <a:pt x="6392" y="12214"/>
                  </a:lnTo>
                  <a:lnTo>
                    <a:pt x="6375" y="12239"/>
                  </a:lnTo>
                  <a:lnTo>
                    <a:pt x="6361" y="12259"/>
                  </a:lnTo>
                  <a:lnTo>
                    <a:pt x="6306" y="12268"/>
                  </a:lnTo>
                  <a:lnTo>
                    <a:pt x="6254" y="12276"/>
                  </a:lnTo>
                  <a:lnTo>
                    <a:pt x="6203" y="12284"/>
                  </a:lnTo>
                  <a:lnTo>
                    <a:pt x="6154" y="12289"/>
                  </a:lnTo>
                  <a:lnTo>
                    <a:pt x="6060" y="12301"/>
                  </a:lnTo>
                  <a:lnTo>
                    <a:pt x="5968" y="12311"/>
                  </a:lnTo>
                  <a:lnTo>
                    <a:pt x="5923" y="12316"/>
                  </a:lnTo>
                  <a:lnTo>
                    <a:pt x="5877" y="12322"/>
                  </a:lnTo>
                  <a:lnTo>
                    <a:pt x="5832" y="12329"/>
                  </a:lnTo>
                  <a:lnTo>
                    <a:pt x="5786" y="12337"/>
                  </a:lnTo>
                  <a:lnTo>
                    <a:pt x="5740" y="12347"/>
                  </a:lnTo>
                  <a:lnTo>
                    <a:pt x="5692" y="12357"/>
                  </a:lnTo>
                  <a:lnTo>
                    <a:pt x="5642" y="12370"/>
                  </a:lnTo>
                  <a:lnTo>
                    <a:pt x="5592" y="12384"/>
                  </a:lnTo>
                  <a:lnTo>
                    <a:pt x="5549" y="12333"/>
                  </a:lnTo>
                  <a:lnTo>
                    <a:pt x="5506" y="12288"/>
                  </a:lnTo>
                  <a:lnTo>
                    <a:pt x="5464" y="12247"/>
                  </a:lnTo>
                  <a:lnTo>
                    <a:pt x="5420" y="12211"/>
                  </a:lnTo>
                  <a:lnTo>
                    <a:pt x="5376" y="12178"/>
                  </a:lnTo>
                  <a:lnTo>
                    <a:pt x="5334" y="12150"/>
                  </a:lnTo>
                  <a:lnTo>
                    <a:pt x="5289" y="12127"/>
                  </a:lnTo>
                  <a:lnTo>
                    <a:pt x="5245" y="12107"/>
                  </a:lnTo>
                  <a:lnTo>
                    <a:pt x="5200" y="12090"/>
                  </a:lnTo>
                  <a:lnTo>
                    <a:pt x="5155" y="12076"/>
                  </a:lnTo>
                  <a:lnTo>
                    <a:pt x="5110" y="12066"/>
                  </a:lnTo>
                  <a:lnTo>
                    <a:pt x="5066" y="12058"/>
                  </a:lnTo>
                  <a:lnTo>
                    <a:pt x="5020" y="12054"/>
                  </a:lnTo>
                  <a:lnTo>
                    <a:pt x="4974" y="12053"/>
                  </a:lnTo>
                  <a:lnTo>
                    <a:pt x="4928" y="12053"/>
                  </a:lnTo>
                  <a:lnTo>
                    <a:pt x="4882" y="12056"/>
                  </a:lnTo>
                  <a:lnTo>
                    <a:pt x="4834" y="12060"/>
                  </a:lnTo>
                  <a:lnTo>
                    <a:pt x="4787" y="12067"/>
                  </a:lnTo>
                  <a:lnTo>
                    <a:pt x="4740" y="12075"/>
                  </a:lnTo>
                  <a:lnTo>
                    <a:pt x="4692" y="12085"/>
                  </a:lnTo>
                  <a:lnTo>
                    <a:pt x="4644" y="12095"/>
                  </a:lnTo>
                  <a:lnTo>
                    <a:pt x="4595" y="12108"/>
                  </a:lnTo>
                  <a:lnTo>
                    <a:pt x="4546" y="12120"/>
                  </a:lnTo>
                  <a:lnTo>
                    <a:pt x="4497" y="12133"/>
                  </a:lnTo>
                  <a:lnTo>
                    <a:pt x="4398" y="12161"/>
                  </a:lnTo>
                  <a:lnTo>
                    <a:pt x="4297" y="12190"/>
                  </a:lnTo>
                  <a:lnTo>
                    <a:pt x="4245" y="12204"/>
                  </a:lnTo>
                  <a:lnTo>
                    <a:pt x="4194" y="12216"/>
                  </a:lnTo>
                  <a:lnTo>
                    <a:pt x="4142" y="12230"/>
                  </a:lnTo>
                  <a:lnTo>
                    <a:pt x="4089" y="12241"/>
                  </a:lnTo>
                  <a:lnTo>
                    <a:pt x="4085" y="12223"/>
                  </a:lnTo>
                  <a:lnTo>
                    <a:pt x="4082" y="12205"/>
                  </a:lnTo>
                  <a:lnTo>
                    <a:pt x="4078" y="12187"/>
                  </a:lnTo>
                  <a:lnTo>
                    <a:pt x="4078" y="12169"/>
                  </a:lnTo>
                  <a:lnTo>
                    <a:pt x="4032" y="12170"/>
                  </a:lnTo>
                  <a:lnTo>
                    <a:pt x="3990" y="12170"/>
                  </a:lnTo>
                  <a:lnTo>
                    <a:pt x="3948" y="12169"/>
                  </a:lnTo>
                  <a:lnTo>
                    <a:pt x="3908" y="12168"/>
                  </a:lnTo>
                  <a:lnTo>
                    <a:pt x="3833" y="12166"/>
                  </a:lnTo>
                  <a:lnTo>
                    <a:pt x="3764" y="12163"/>
                  </a:lnTo>
                  <a:lnTo>
                    <a:pt x="3700" y="12159"/>
                  </a:lnTo>
                  <a:lnTo>
                    <a:pt x="3641" y="12158"/>
                  </a:lnTo>
                  <a:lnTo>
                    <a:pt x="3613" y="12158"/>
                  </a:lnTo>
                  <a:lnTo>
                    <a:pt x="3586" y="12159"/>
                  </a:lnTo>
                  <a:lnTo>
                    <a:pt x="3561" y="12160"/>
                  </a:lnTo>
                  <a:lnTo>
                    <a:pt x="3536" y="12164"/>
                  </a:lnTo>
                  <a:lnTo>
                    <a:pt x="3513" y="12167"/>
                  </a:lnTo>
                  <a:lnTo>
                    <a:pt x="3489" y="12173"/>
                  </a:lnTo>
                  <a:lnTo>
                    <a:pt x="3468" y="12179"/>
                  </a:lnTo>
                  <a:lnTo>
                    <a:pt x="3447" y="12187"/>
                  </a:lnTo>
                  <a:lnTo>
                    <a:pt x="3425" y="12197"/>
                  </a:lnTo>
                  <a:lnTo>
                    <a:pt x="3406" y="12209"/>
                  </a:lnTo>
                  <a:lnTo>
                    <a:pt x="3386" y="12221"/>
                  </a:lnTo>
                  <a:lnTo>
                    <a:pt x="3368" y="12237"/>
                  </a:lnTo>
                  <a:lnTo>
                    <a:pt x="3349" y="12254"/>
                  </a:lnTo>
                  <a:lnTo>
                    <a:pt x="3332" y="12274"/>
                  </a:lnTo>
                  <a:lnTo>
                    <a:pt x="3314" y="12295"/>
                  </a:lnTo>
                  <a:lnTo>
                    <a:pt x="3297" y="12320"/>
                  </a:lnTo>
                  <a:lnTo>
                    <a:pt x="3281" y="12347"/>
                  </a:lnTo>
                  <a:lnTo>
                    <a:pt x="3264" y="12376"/>
                  </a:lnTo>
                  <a:lnTo>
                    <a:pt x="3247" y="12408"/>
                  </a:lnTo>
                  <a:lnTo>
                    <a:pt x="3231" y="12444"/>
                  </a:lnTo>
                  <a:lnTo>
                    <a:pt x="3221" y="12496"/>
                  </a:lnTo>
                  <a:lnTo>
                    <a:pt x="3212" y="12545"/>
                  </a:lnTo>
                  <a:lnTo>
                    <a:pt x="3201" y="12592"/>
                  </a:lnTo>
                  <a:lnTo>
                    <a:pt x="3191" y="12636"/>
                  </a:lnTo>
                  <a:lnTo>
                    <a:pt x="3180" y="12679"/>
                  </a:lnTo>
                  <a:lnTo>
                    <a:pt x="3168" y="12718"/>
                  </a:lnTo>
                  <a:lnTo>
                    <a:pt x="3156" y="12755"/>
                  </a:lnTo>
                  <a:lnTo>
                    <a:pt x="3143" y="12791"/>
                  </a:lnTo>
                  <a:lnTo>
                    <a:pt x="3129" y="12825"/>
                  </a:lnTo>
                  <a:lnTo>
                    <a:pt x="3116" y="12857"/>
                  </a:lnTo>
                  <a:lnTo>
                    <a:pt x="3100" y="12888"/>
                  </a:lnTo>
                  <a:lnTo>
                    <a:pt x="3084" y="12917"/>
                  </a:lnTo>
                  <a:lnTo>
                    <a:pt x="3066" y="12944"/>
                  </a:lnTo>
                  <a:lnTo>
                    <a:pt x="3048" y="12971"/>
                  </a:lnTo>
                  <a:lnTo>
                    <a:pt x="3029" y="12996"/>
                  </a:lnTo>
                  <a:lnTo>
                    <a:pt x="3009" y="13021"/>
                  </a:lnTo>
                  <a:lnTo>
                    <a:pt x="2988" y="13045"/>
                  </a:lnTo>
                  <a:lnTo>
                    <a:pt x="2964" y="13068"/>
                  </a:lnTo>
                  <a:lnTo>
                    <a:pt x="2941" y="13091"/>
                  </a:lnTo>
                  <a:lnTo>
                    <a:pt x="2915" y="13114"/>
                  </a:lnTo>
                  <a:lnTo>
                    <a:pt x="2888" y="13137"/>
                  </a:lnTo>
                  <a:lnTo>
                    <a:pt x="2859" y="13158"/>
                  </a:lnTo>
                  <a:lnTo>
                    <a:pt x="2828" y="13180"/>
                  </a:lnTo>
                  <a:lnTo>
                    <a:pt x="2797" y="13204"/>
                  </a:lnTo>
                  <a:lnTo>
                    <a:pt x="2727" y="13250"/>
                  </a:lnTo>
                  <a:lnTo>
                    <a:pt x="2651" y="13299"/>
                  </a:lnTo>
                  <a:lnTo>
                    <a:pt x="2567" y="13352"/>
                  </a:lnTo>
                  <a:lnTo>
                    <a:pt x="2474" y="13409"/>
                  </a:lnTo>
                  <a:lnTo>
                    <a:pt x="2402" y="13427"/>
                  </a:lnTo>
                  <a:lnTo>
                    <a:pt x="2331" y="13445"/>
                  </a:lnTo>
                  <a:lnTo>
                    <a:pt x="2260" y="13463"/>
                  </a:lnTo>
                  <a:lnTo>
                    <a:pt x="2189" y="13481"/>
                  </a:lnTo>
                  <a:lnTo>
                    <a:pt x="2118" y="13499"/>
                  </a:lnTo>
                  <a:lnTo>
                    <a:pt x="2048" y="13517"/>
                  </a:lnTo>
                  <a:lnTo>
                    <a:pt x="1977" y="13535"/>
                  </a:lnTo>
                  <a:lnTo>
                    <a:pt x="1907" y="13553"/>
                  </a:lnTo>
                  <a:close/>
                </a:path>
              </a:pathLst>
            </a:custGeom>
            <a:solidFill>
              <a:srgbClr val="131516"/>
            </a:solidFill>
            <a:ln w="9525">
              <a:noFill/>
              <a:round/>
              <a:headEnd/>
              <a:tailEnd/>
            </a:ln>
          </p:spPr>
          <p:txBody>
            <a:bodyPr>
              <a:prstTxWarp prst="textNoShape">
                <a:avLst/>
              </a:prstTxWarp>
            </a:bodyPr>
            <a:lstStyle/>
            <a:p>
              <a:endParaRPr lang="en-US"/>
            </a:p>
          </p:txBody>
        </p:sp>
        <p:sp>
          <p:nvSpPr>
            <p:cNvPr id="51229" name="Freeform 760"/>
            <p:cNvSpPr>
              <a:spLocks/>
            </p:cNvSpPr>
            <p:nvPr/>
          </p:nvSpPr>
          <p:spPr bwMode="auto">
            <a:xfrm>
              <a:off x="444" y="3027"/>
              <a:ext cx="770" cy="970"/>
            </a:xfrm>
            <a:custGeom>
              <a:avLst/>
              <a:gdLst>
                <a:gd name="T0" fmla="*/ 1485 w 6926"/>
                <a:gd name="T1" fmla="*/ 8302 h 8726"/>
                <a:gd name="T2" fmla="*/ 1231 w 6926"/>
                <a:gd name="T3" fmla="*/ 8267 h 8726"/>
                <a:gd name="T4" fmla="*/ 76 w 6926"/>
                <a:gd name="T5" fmla="*/ 8098 h 8726"/>
                <a:gd name="T6" fmla="*/ 1685 w 6926"/>
                <a:gd name="T7" fmla="*/ 7868 h 8726"/>
                <a:gd name="T8" fmla="*/ 2230 w 6926"/>
                <a:gd name="T9" fmla="*/ 7107 h 8726"/>
                <a:gd name="T10" fmla="*/ 2091 w 6926"/>
                <a:gd name="T11" fmla="*/ 6769 h 8726"/>
                <a:gd name="T12" fmla="*/ 1606 w 6926"/>
                <a:gd name="T13" fmla="*/ 5056 h 8726"/>
                <a:gd name="T14" fmla="*/ 2781 w 6926"/>
                <a:gd name="T15" fmla="*/ 3258 h 8726"/>
                <a:gd name="T16" fmla="*/ 2522 w 6926"/>
                <a:gd name="T17" fmla="*/ 3058 h 8726"/>
                <a:gd name="T18" fmla="*/ 3566 w 6926"/>
                <a:gd name="T19" fmla="*/ 1909 h 8726"/>
                <a:gd name="T20" fmla="*/ 2829 w 6926"/>
                <a:gd name="T21" fmla="*/ 2404 h 8726"/>
                <a:gd name="T22" fmla="*/ 3475 w 6926"/>
                <a:gd name="T23" fmla="*/ 1639 h 8726"/>
                <a:gd name="T24" fmla="*/ 4105 w 6926"/>
                <a:gd name="T25" fmla="*/ 1027 h 8726"/>
                <a:gd name="T26" fmla="*/ 4013 w 6926"/>
                <a:gd name="T27" fmla="*/ 450 h 8726"/>
                <a:gd name="T28" fmla="*/ 4474 w 6926"/>
                <a:gd name="T29" fmla="*/ 146 h 8726"/>
                <a:gd name="T30" fmla="*/ 5261 w 6926"/>
                <a:gd name="T31" fmla="*/ 369 h 8726"/>
                <a:gd name="T32" fmla="*/ 6754 w 6926"/>
                <a:gd name="T33" fmla="*/ 500 h 8726"/>
                <a:gd name="T34" fmla="*/ 6610 w 6926"/>
                <a:gd name="T35" fmla="*/ 965 h 8726"/>
                <a:gd name="T36" fmla="*/ 6800 w 6926"/>
                <a:gd name="T37" fmla="*/ 1435 h 8726"/>
                <a:gd name="T38" fmla="*/ 6635 w 6926"/>
                <a:gd name="T39" fmla="*/ 1297 h 8726"/>
                <a:gd name="T40" fmla="*/ 6862 w 6926"/>
                <a:gd name="T41" fmla="*/ 1770 h 8726"/>
                <a:gd name="T42" fmla="*/ 6718 w 6926"/>
                <a:gd name="T43" fmla="*/ 2054 h 8726"/>
                <a:gd name="T44" fmla="*/ 6567 w 6926"/>
                <a:gd name="T45" fmla="*/ 3326 h 8726"/>
                <a:gd name="T46" fmla="*/ 6462 w 6926"/>
                <a:gd name="T47" fmla="*/ 3390 h 8726"/>
                <a:gd name="T48" fmla="*/ 6205 w 6926"/>
                <a:gd name="T49" fmla="*/ 4964 h 8726"/>
                <a:gd name="T50" fmla="*/ 5830 w 6926"/>
                <a:gd name="T51" fmla="*/ 5789 h 8726"/>
                <a:gd name="T52" fmla="*/ 5261 w 6926"/>
                <a:gd name="T53" fmla="*/ 6806 h 8726"/>
                <a:gd name="T54" fmla="*/ 5301 w 6926"/>
                <a:gd name="T55" fmla="*/ 6229 h 8726"/>
                <a:gd name="T56" fmla="*/ 5854 w 6926"/>
                <a:gd name="T57" fmla="*/ 5503 h 8726"/>
                <a:gd name="T58" fmla="*/ 5997 w 6926"/>
                <a:gd name="T59" fmla="*/ 4073 h 8726"/>
                <a:gd name="T60" fmla="*/ 5626 w 6926"/>
                <a:gd name="T61" fmla="*/ 3066 h 8726"/>
                <a:gd name="T62" fmla="*/ 5709 w 6926"/>
                <a:gd name="T63" fmla="*/ 2679 h 8726"/>
                <a:gd name="T64" fmla="*/ 5178 w 6926"/>
                <a:gd name="T65" fmla="*/ 2969 h 8726"/>
                <a:gd name="T66" fmla="*/ 5051 w 6926"/>
                <a:gd name="T67" fmla="*/ 2899 h 8726"/>
                <a:gd name="T68" fmla="*/ 4635 w 6926"/>
                <a:gd name="T69" fmla="*/ 3488 h 8726"/>
                <a:gd name="T70" fmla="*/ 2950 w 6926"/>
                <a:gd name="T71" fmla="*/ 4544 h 8726"/>
                <a:gd name="T72" fmla="*/ 2862 w 6926"/>
                <a:gd name="T73" fmla="*/ 4895 h 8726"/>
                <a:gd name="T74" fmla="*/ 3060 w 6926"/>
                <a:gd name="T75" fmla="*/ 5169 h 8726"/>
                <a:gd name="T76" fmla="*/ 3472 w 6926"/>
                <a:gd name="T77" fmla="*/ 4553 h 8726"/>
                <a:gd name="T78" fmla="*/ 4151 w 6926"/>
                <a:gd name="T79" fmla="*/ 3956 h 8726"/>
                <a:gd name="T80" fmla="*/ 5496 w 6926"/>
                <a:gd name="T81" fmla="*/ 3691 h 8726"/>
                <a:gd name="T82" fmla="*/ 5868 w 6926"/>
                <a:gd name="T83" fmla="*/ 5170 h 8726"/>
                <a:gd name="T84" fmla="*/ 4555 w 6926"/>
                <a:gd name="T85" fmla="*/ 6529 h 8726"/>
                <a:gd name="T86" fmla="*/ 3904 w 6926"/>
                <a:gd name="T87" fmla="*/ 7058 h 8726"/>
                <a:gd name="T88" fmla="*/ 5201 w 6926"/>
                <a:gd name="T89" fmla="*/ 6997 h 8726"/>
                <a:gd name="T90" fmla="*/ 5637 w 6926"/>
                <a:gd name="T91" fmla="*/ 7355 h 8726"/>
                <a:gd name="T92" fmla="*/ 5263 w 6926"/>
                <a:gd name="T93" fmla="*/ 7188 h 8726"/>
                <a:gd name="T94" fmla="*/ 4668 w 6926"/>
                <a:gd name="T95" fmla="*/ 7227 h 8726"/>
                <a:gd name="T96" fmla="*/ 3174 w 6926"/>
                <a:gd name="T97" fmla="*/ 7299 h 8726"/>
                <a:gd name="T98" fmla="*/ 4218 w 6926"/>
                <a:gd name="T99" fmla="*/ 6507 h 8726"/>
                <a:gd name="T100" fmla="*/ 5071 w 6926"/>
                <a:gd name="T101" fmla="*/ 5235 h 8726"/>
                <a:gd name="T102" fmla="*/ 4742 w 6926"/>
                <a:gd name="T103" fmla="*/ 5780 h 8726"/>
                <a:gd name="T104" fmla="*/ 4696 w 6926"/>
                <a:gd name="T105" fmla="*/ 4989 h 8726"/>
                <a:gd name="T106" fmla="*/ 4043 w 6926"/>
                <a:gd name="T107" fmla="*/ 6311 h 8726"/>
                <a:gd name="T108" fmla="*/ 3038 w 6926"/>
                <a:gd name="T109" fmla="*/ 6962 h 8726"/>
                <a:gd name="T110" fmla="*/ 2416 w 6926"/>
                <a:gd name="T111" fmla="*/ 6696 h 8726"/>
                <a:gd name="T112" fmla="*/ 2498 w 6926"/>
                <a:gd name="T113" fmla="*/ 7028 h 8726"/>
                <a:gd name="T114" fmla="*/ 2444 w 6926"/>
                <a:gd name="T115" fmla="*/ 7171 h 8726"/>
                <a:gd name="T116" fmla="*/ 2241 w 6926"/>
                <a:gd name="T117" fmla="*/ 7697 h 8726"/>
                <a:gd name="T118" fmla="*/ 1592 w 6926"/>
                <a:gd name="T119" fmla="*/ 8429 h 8726"/>
                <a:gd name="T120" fmla="*/ 2059 w 6926"/>
                <a:gd name="T121" fmla="*/ 8282 h 8726"/>
                <a:gd name="T122" fmla="*/ 2082 w 6926"/>
                <a:gd name="T123" fmla="*/ 8475 h 872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6926"/>
                <a:gd name="T187" fmla="*/ 0 h 8726"/>
                <a:gd name="T188" fmla="*/ 6926 w 6926"/>
                <a:gd name="T189" fmla="*/ 8726 h 872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6926" h="8726">
                  <a:moveTo>
                    <a:pt x="1299" y="8726"/>
                  </a:moveTo>
                  <a:lnTo>
                    <a:pt x="1214" y="8690"/>
                  </a:lnTo>
                  <a:lnTo>
                    <a:pt x="1129" y="8654"/>
                  </a:lnTo>
                  <a:lnTo>
                    <a:pt x="1044" y="8618"/>
                  </a:lnTo>
                  <a:lnTo>
                    <a:pt x="960" y="8582"/>
                  </a:lnTo>
                  <a:lnTo>
                    <a:pt x="876" y="8546"/>
                  </a:lnTo>
                  <a:lnTo>
                    <a:pt x="792" y="8511"/>
                  </a:lnTo>
                  <a:lnTo>
                    <a:pt x="709" y="8476"/>
                  </a:lnTo>
                  <a:lnTo>
                    <a:pt x="626" y="8440"/>
                  </a:lnTo>
                  <a:lnTo>
                    <a:pt x="677" y="8437"/>
                  </a:lnTo>
                  <a:lnTo>
                    <a:pt x="729" y="8433"/>
                  </a:lnTo>
                  <a:lnTo>
                    <a:pt x="782" y="8431"/>
                  </a:lnTo>
                  <a:lnTo>
                    <a:pt x="835" y="8428"/>
                  </a:lnTo>
                  <a:lnTo>
                    <a:pt x="888" y="8424"/>
                  </a:lnTo>
                  <a:lnTo>
                    <a:pt x="942" y="8421"/>
                  </a:lnTo>
                  <a:lnTo>
                    <a:pt x="996" y="8416"/>
                  </a:lnTo>
                  <a:lnTo>
                    <a:pt x="1050" y="8411"/>
                  </a:lnTo>
                  <a:lnTo>
                    <a:pt x="1105" y="8405"/>
                  </a:lnTo>
                  <a:lnTo>
                    <a:pt x="1159" y="8398"/>
                  </a:lnTo>
                  <a:lnTo>
                    <a:pt x="1214" y="8389"/>
                  </a:lnTo>
                  <a:lnTo>
                    <a:pt x="1267" y="8379"/>
                  </a:lnTo>
                  <a:lnTo>
                    <a:pt x="1322" y="8367"/>
                  </a:lnTo>
                  <a:lnTo>
                    <a:pt x="1376" y="8353"/>
                  </a:lnTo>
                  <a:lnTo>
                    <a:pt x="1430" y="8338"/>
                  </a:lnTo>
                  <a:lnTo>
                    <a:pt x="1484" y="8320"/>
                  </a:lnTo>
                  <a:lnTo>
                    <a:pt x="1485" y="8302"/>
                  </a:lnTo>
                  <a:lnTo>
                    <a:pt x="1487" y="8285"/>
                  </a:lnTo>
                  <a:lnTo>
                    <a:pt x="1492" y="8267"/>
                  </a:lnTo>
                  <a:lnTo>
                    <a:pt x="1496" y="8249"/>
                  </a:lnTo>
                  <a:lnTo>
                    <a:pt x="1568" y="8214"/>
                  </a:lnTo>
                  <a:lnTo>
                    <a:pt x="1635" y="8182"/>
                  </a:lnTo>
                  <a:lnTo>
                    <a:pt x="1667" y="8166"/>
                  </a:lnTo>
                  <a:lnTo>
                    <a:pt x="1697" y="8150"/>
                  </a:lnTo>
                  <a:lnTo>
                    <a:pt x="1727" y="8134"/>
                  </a:lnTo>
                  <a:lnTo>
                    <a:pt x="1757" y="8116"/>
                  </a:lnTo>
                  <a:lnTo>
                    <a:pt x="1786" y="8097"/>
                  </a:lnTo>
                  <a:lnTo>
                    <a:pt x="1814" y="8076"/>
                  </a:lnTo>
                  <a:lnTo>
                    <a:pt x="1843" y="8055"/>
                  </a:lnTo>
                  <a:lnTo>
                    <a:pt x="1871" y="8031"/>
                  </a:lnTo>
                  <a:lnTo>
                    <a:pt x="1900" y="8006"/>
                  </a:lnTo>
                  <a:lnTo>
                    <a:pt x="1929" y="7979"/>
                  </a:lnTo>
                  <a:lnTo>
                    <a:pt x="1960" y="7948"/>
                  </a:lnTo>
                  <a:lnTo>
                    <a:pt x="1991" y="7915"/>
                  </a:lnTo>
                  <a:lnTo>
                    <a:pt x="1903" y="7957"/>
                  </a:lnTo>
                  <a:lnTo>
                    <a:pt x="1816" y="8001"/>
                  </a:lnTo>
                  <a:lnTo>
                    <a:pt x="1730" y="8045"/>
                  </a:lnTo>
                  <a:lnTo>
                    <a:pt x="1642" y="8089"/>
                  </a:lnTo>
                  <a:lnTo>
                    <a:pt x="1556" y="8132"/>
                  </a:lnTo>
                  <a:lnTo>
                    <a:pt x="1470" y="8177"/>
                  </a:lnTo>
                  <a:lnTo>
                    <a:pt x="1384" y="8222"/>
                  </a:lnTo>
                  <a:lnTo>
                    <a:pt x="1299" y="8267"/>
                  </a:lnTo>
                  <a:lnTo>
                    <a:pt x="1231" y="8267"/>
                  </a:lnTo>
                  <a:lnTo>
                    <a:pt x="1155" y="8267"/>
                  </a:lnTo>
                  <a:lnTo>
                    <a:pt x="1073" y="8268"/>
                  </a:lnTo>
                  <a:lnTo>
                    <a:pt x="987" y="8268"/>
                  </a:lnTo>
                  <a:lnTo>
                    <a:pt x="896" y="8267"/>
                  </a:lnTo>
                  <a:lnTo>
                    <a:pt x="803" y="8266"/>
                  </a:lnTo>
                  <a:lnTo>
                    <a:pt x="709" y="8263"/>
                  </a:lnTo>
                  <a:lnTo>
                    <a:pt x="613" y="8258"/>
                  </a:lnTo>
                  <a:lnTo>
                    <a:pt x="566" y="8256"/>
                  </a:lnTo>
                  <a:lnTo>
                    <a:pt x="520" y="8252"/>
                  </a:lnTo>
                  <a:lnTo>
                    <a:pt x="474" y="8248"/>
                  </a:lnTo>
                  <a:lnTo>
                    <a:pt x="428" y="8244"/>
                  </a:lnTo>
                  <a:lnTo>
                    <a:pt x="384" y="8239"/>
                  </a:lnTo>
                  <a:lnTo>
                    <a:pt x="341" y="8232"/>
                  </a:lnTo>
                  <a:lnTo>
                    <a:pt x="298" y="8226"/>
                  </a:lnTo>
                  <a:lnTo>
                    <a:pt x="258" y="8219"/>
                  </a:lnTo>
                  <a:lnTo>
                    <a:pt x="218" y="8211"/>
                  </a:lnTo>
                  <a:lnTo>
                    <a:pt x="181" y="8202"/>
                  </a:lnTo>
                  <a:lnTo>
                    <a:pt x="145" y="8192"/>
                  </a:lnTo>
                  <a:lnTo>
                    <a:pt x="112" y="8182"/>
                  </a:lnTo>
                  <a:lnTo>
                    <a:pt x="80" y="8171"/>
                  </a:lnTo>
                  <a:lnTo>
                    <a:pt x="50" y="8157"/>
                  </a:lnTo>
                  <a:lnTo>
                    <a:pt x="23" y="8144"/>
                  </a:lnTo>
                  <a:lnTo>
                    <a:pt x="0" y="8129"/>
                  </a:lnTo>
                  <a:lnTo>
                    <a:pt x="22" y="8118"/>
                  </a:lnTo>
                  <a:lnTo>
                    <a:pt x="48" y="8107"/>
                  </a:lnTo>
                  <a:lnTo>
                    <a:pt x="76" y="8098"/>
                  </a:lnTo>
                  <a:lnTo>
                    <a:pt x="106" y="8090"/>
                  </a:lnTo>
                  <a:lnTo>
                    <a:pt x="139" y="8084"/>
                  </a:lnTo>
                  <a:lnTo>
                    <a:pt x="173" y="8079"/>
                  </a:lnTo>
                  <a:lnTo>
                    <a:pt x="209" y="8075"/>
                  </a:lnTo>
                  <a:lnTo>
                    <a:pt x="248" y="8072"/>
                  </a:lnTo>
                  <a:lnTo>
                    <a:pt x="287" y="8070"/>
                  </a:lnTo>
                  <a:lnTo>
                    <a:pt x="328" y="8070"/>
                  </a:lnTo>
                  <a:lnTo>
                    <a:pt x="370" y="8070"/>
                  </a:lnTo>
                  <a:lnTo>
                    <a:pt x="412" y="8070"/>
                  </a:lnTo>
                  <a:lnTo>
                    <a:pt x="501" y="8074"/>
                  </a:lnTo>
                  <a:lnTo>
                    <a:pt x="592" y="8081"/>
                  </a:lnTo>
                  <a:lnTo>
                    <a:pt x="684" y="8089"/>
                  </a:lnTo>
                  <a:lnTo>
                    <a:pt x="775" y="8098"/>
                  </a:lnTo>
                  <a:lnTo>
                    <a:pt x="865" y="8108"/>
                  </a:lnTo>
                  <a:lnTo>
                    <a:pt x="952" y="8118"/>
                  </a:lnTo>
                  <a:lnTo>
                    <a:pt x="1036" y="8127"/>
                  </a:lnTo>
                  <a:lnTo>
                    <a:pt x="1115" y="8136"/>
                  </a:lnTo>
                  <a:lnTo>
                    <a:pt x="1187" y="8143"/>
                  </a:lnTo>
                  <a:lnTo>
                    <a:pt x="1252" y="8147"/>
                  </a:lnTo>
                  <a:lnTo>
                    <a:pt x="1339" y="8094"/>
                  </a:lnTo>
                  <a:lnTo>
                    <a:pt x="1422" y="8043"/>
                  </a:lnTo>
                  <a:lnTo>
                    <a:pt x="1502" y="7992"/>
                  </a:lnTo>
                  <a:lnTo>
                    <a:pt x="1578" y="7942"/>
                  </a:lnTo>
                  <a:lnTo>
                    <a:pt x="1615" y="7917"/>
                  </a:lnTo>
                  <a:lnTo>
                    <a:pt x="1650" y="7892"/>
                  </a:lnTo>
                  <a:lnTo>
                    <a:pt x="1685" y="7868"/>
                  </a:lnTo>
                  <a:lnTo>
                    <a:pt x="1718" y="7842"/>
                  </a:lnTo>
                  <a:lnTo>
                    <a:pt x="1751" y="7816"/>
                  </a:lnTo>
                  <a:lnTo>
                    <a:pt x="1782" y="7789"/>
                  </a:lnTo>
                  <a:lnTo>
                    <a:pt x="1814" y="7762"/>
                  </a:lnTo>
                  <a:lnTo>
                    <a:pt x="1843" y="7735"/>
                  </a:lnTo>
                  <a:lnTo>
                    <a:pt x="1871" y="7707"/>
                  </a:lnTo>
                  <a:lnTo>
                    <a:pt x="1899" y="7678"/>
                  </a:lnTo>
                  <a:lnTo>
                    <a:pt x="1926" y="7648"/>
                  </a:lnTo>
                  <a:lnTo>
                    <a:pt x="1951" y="7617"/>
                  </a:lnTo>
                  <a:lnTo>
                    <a:pt x="1975" y="7585"/>
                  </a:lnTo>
                  <a:lnTo>
                    <a:pt x="1999" y="7552"/>
                  </a:lnTo>
                  <a:lnTo>
                    <a:pt x="2021" y="7517"/>
                  </a:lnTo>
                  <a:lnTo>
                    <a:pt x="2043" y="7483"/>
                  </a:lnTo>
                  <a:lnTo>
                    <a:pt x="2063" y="7446"/>
                  </a:lnTo>
                  <a:lnTo>
                    <a:pt x="2082" y="7406"/>
                  </a:lnTo>
                  <a:lnTo>
                    <a:pt x="2100" y="7367"/>
                  </a:lnTo>
                  <a:lnTo>
                    <a:pt x="2118" y="7324"/>
                  </a:lnTo>
                  <a:lnTo>
                    <a:pt x="2133" y="7282"/>
                  </a:lnTo>
                  <a:lnTo>
                    <a:pt x="2148" y="7236"/>
                  </a:lnTo>
                  <a:lnTo>
                    <a:pt x="2163" y="7189"/>
                  </a:lnTo>
                  <a:lnTo>
                    <a:pt x="2175" y="7139"/>
                  </a:lnTo>
                  <a:lnTo>
                    <a:pt x="2188" y="7134"/>
                  </a:lnTo>
                  <a:lnTo>
                    <a:pt x="2201" y="7128"/>
                  </a:lnTo>
                  <a:lnTo>
                    <a:pt x="2212" y="7121"/>
                  </a:lnTo>
                  <a:lnTo>
                    <a:pt x="2222" y="7115"/>
                  </a:lnTo>
                  <a:lnTo>
                    <a:pt x="2230" y="7107"/>
                  </a:lnTo>
                  <a:lnTo>
                    <a:pt x="2238" y="7100"/>
                  </a:lnTo>
                  <a:lnTo>
                    <a:pt x="2245" y="7092"/>
                  </a:lnTo>
                  <a:lnTo>
                    <a:pt x="2251" y="7084"/>
                  </a:lnTo>
                  <a:lnTo>
                    <a:pt x="2256" y="7076"/>
                  </a:lnTo>
                  <a:lnTo>
                    <a:pt x="2260" y="7067"/>
                  </a:lnTo>
                  <a:lnTo>
                    <a:pt x="2264" y="7058"/>
                  </a:lnTo>
                  <a:lnTo>
                    <a:pt x="2266" y="7051"/>
                  </a:lnTo>
                  <a:lnTo>
                    <a:pt x="2268" y="7042"/>
                  </a:lnTo>
                  <a:lnTo>
                    <a:pt x="2269" y="7033"/>
                  </a:lnTo>
                  <a:lnTo>
                    <a:pt x="2270" y="7023"/>
                  </a:lnTo>
                  <a:lnTo>
                    <a:pt x="2270" y="7014"/>
                  </a:lnTo>
                  <a:lnTo>
                    <a:pt x="2270" y="6995"/>
                  </a:lnTo>
                  <a:lnTo>
                    <a:pt x="2267" y="6975"/>
                  </a:lnTo>
                  <a:lnTo>
                    <a:pt x="2264" y="6956"/>
                  </a:lnTo>
                  <a:lnTo>
                    <a:pt x="2259" y="6937"/>
                  </a:lnTo>
                  <a:lnTo>
                    <a:pt x="2249" y="6900"/>
                  </a:lnTo>
                  <a:lnTo>
                    <a:pt x="2241" y="6865"/>
                  </a:lnTo>
                  <a:lnTo>
                    <a:pt x="2231" y="6864"/>
                  </a:lnTo>
                  <a:lnTo>
                    <a:pt x="2220" y="6861"/>
                  </a:lnTo>
                  <a:lnTo>
                    <a:pt x="2208" y="6855"/>
                  </a:lnTo>
                  <a:lnTo>
                    <a:pt x="2194" y="6848"/>
                  </a:lnTo>
                  <a:lnTo>
                    <a:pt x="2178" y="6839"/>
                  </a:lnTo>
                  <a:lnTo>
                    <a:pt x="2163" y="6827"/>
                  </a:lnTo>
                  <a:lnTo>
                    <a:pt x="2146" y="6815"/>
                  </a:lnTo>
                  <a:lnTo>
                    <a:pt x="2129" y="6800"/>
                  </a:lnTo>
                  <a:lnTo>
                    <a:pt x="2091" y="6769"/>
                  </a:lnTo>
                  <a:lnTo>
                    <a:pt x="2053" y="6733"/>
                  </a:lnTo>
                  <a:lnTo>
                    <a:pt x="2012" y="6695"/>
                  </a:lnTo>
                  <a:lnTo>
                    <a:pt x="1972" y="6656"/>
                  </a:lnTo>
                  <a:lnTo>
                    <a:pt x="1895" y="6577"/>
                  </a:lnTo>
                  <a:lnTo>
                    <a:pt x="1827" y="6505"/>
                  </a:lnTo>
                  <a:lnTo>
                    <a:pt x="1778" y="6451"/>
                  </a:lnTo>
                  <a:lnTo>
                    <a:pt x="1752" y="6424"/>
                  </a:lnTo>
                  <a:lnTo>
                    <a:pt x="1711" y="6280"/>
                  </a:lnTo>
                  <a:lnTo>
                    <a:pt x="1672" y="6138"/>
                  </a:lnTo>
                  <a:lnTo>
                    <a:pt x="1656" y="6069"/>
                  </a:lnTo>
                  <a:lnTo>
                    <a:pt x="1639" y="6000"/>
                  </a:lnTo>
                  <a:lnTo>
                    <a:pt x="1624" y="5933"/>
                  </a:lnTo>
                  <a:lnTo>
                    <a:pt x="1610" y="5867"/>
                  </a:lnTo>
                  <a:lnTo>
                    <a:pt x="1597" y="5801"/>
                  </a:lnTo>
                  <a:lnTo>
                    <a:pt x="1587" y="5734"/>
                  </a:lnTo>
                  <a:lnTo>
                    <a:pt x="1578" y="5670"/>
                  </a:lnTo>
                  <a:lnTo>
                    <a:pt x="1570" y="5606"/>
                  </a:lnTo>
                  <a:lnTo>
                    <a:pt x="1565" y="5542"/>
                  </a:lnTo>
                  <a:lnTo>
                    <a:pt x="1562" y="5481"/>
                  </a:lnTo>
                  <a:lnTo>
                    <a:pt x="1561" y="5418"/>
                  </a:lnTo>
                  <a:lnTo>
                    <a:pt x="1562" y="5356"/>
                  </a:lnTo>
                  <a:lnTo>
                    <a:pt x="1566" y="5296"/>
                  </a:lnTo>
                  <a:lnTo>
                    <a:pt x="1571" y="5235"/>
                  </a:lnTo>
                  <a:lnTo>
                    <a:pt x="1580" y="5175"/>
                  </a:lnTo>
                  <a:lnTo>
                    <a:pt x="1592" y="5116"/>
                  </a:lnTo>
                  <a:lnTo>
                    <a:pt x="1606" y="5056"/>
                  </a:lnTo>
                  <a:lnTo>
                    <a:pt x="1623" y="4998"/>
                  </a:lnTo>
                  <a:lnTo>
                    <a:pt x="1644" y="4941"/>
                  </a:lnTo>
                  <a:lnTo>
                    <a:pt x="1668" y="4883"/>
                  </a:lnTo>
                  <a:lnTo>
                    <a:pt x="1694" y="4825"/>
                  </a:lnTo>
                  <a:lnTo>
                    <a:pt x="1724" y="4768"/>
                  </a:lnTo>
                  <a:lnTo>
                    <a:pt x="1759" y="4712"/>
                  </a:lnTo>
                  <a:lnTo>
                    <a:pt x="1796" y="4656"/>
                  </a:lnTo>
                  <a:lnTo>
                    <a:pt x="1837" y="4600"/>
                  </a:lnTo>
                  <a:lnTo>
                    <a:pt x="1882" y="4544"/>
                  </a:lnTo>
                  <a:lnTo>
                    <a:pt x="1932" y="4488"/>
                  </a:lnTo>
                  <a:lnTo>
                    <a:pt x="1984" y="4433"/>
                  </a:lnTo>
                  <a:lnTo>
                    <a:pt x="2031" y="4350"/>
                  </a:lnTo>
                  <a:lnTo>
                    <a:pt x="2081" y="4269"/>
                  </a:lnTo>
                  <a:lnTo>
                    <a:pt x="2131" y="4188"/>
                  </a:lnTo>
                  <a:lnTo>
                    <a:pt x="2183" y="4108"/>
                  </a:lnTo>
                  <a:lnTo>
                    <a:pt x="2237" y="4030"/>
                  </a:lnTo>
                  <a:lnTo>
                    <a:pt x="2291" y="3951"/>
                  </a:lnTo>
                  <a:lnTo>
                    <a:pt x="2346" y="3873"/>
                  </a:lnTo>
                  <a:lnTo>
                    <a:pt x="2402" y="3795"/>
                  </a:lnTo>
                  <a:lnTo>
                    <a:pt x="2457" y="3718"/>
                  </a:lnTo>
                  <a:lnTo>
                    <a:pt x="2513" y="3640"/>
                  </a:lnTo>
                  <a:lnTo>
                    <a:pt x="2568" y="3564"/>
                  </a:lnTo>
                  <a:lnTo>
                    <a:pt x="2623" y="3488"/>
                  </a:lnTo>
                  <a:lnTo>
                    <a:pt x="2677" y="3410"/>
                  </a:lnTo>
                  <a:lnTo>
                    <a:pt x="2729" y="3334"/>
                  </a:lnTo>
                  <a:lnTo>
                    <a:pt x="2781" y="3258"/>
                  </a:lnTo>
                  <a:lnTo>
                    <a:pt x="2831" y="3180"/>
                  </a:lnTo>
                  <a:lnTo>
                    <a:pt x="2823" y="3171"/>
                  </a:lnTo>
                  <a:lnTo>
                    <a:pt x="2817" y="3162"/>
                  </a:lnTo>
                  <a:lnTo>
                    <a:pt x="2812" y="3153"/>
                  </a:lnTo>
                  <a:lnTo>
                    <a:pt x="2808" y="3144"/>
                  </a:lnTo>
                  <a:lnTo>
                    <a:pt x="2766" y="3198"/>
                  </a:lnTo>
                  <a:lnTo>
                    <a:pt x="2721" y="3254"/>
                  </a:lnTo>
                  <a:lnTo>
                    <a:pt x="2697" y="3283"/>
                  </a:lnTo>
                  <a:lnTo>
                    <a:pt x="2672" y="3313"/>
                  </a:lnTo>
                  <a:lnTo>
                    <a:pt x="2646" y="3341"/>
                  </a:lnTo>
                  <a:lnTo>
                    <a:pt x="2620" y="3369"/>
                  </a:lnTo>
                  <a:lnTo>
                    <a:pt x="2593" y="3396"/>
                  </a:lnTo>
                  <a:lnTo>
                    <a:pt x="2567" y="3423"/>
                  </a:lnTo>
                  <a:lnTo>
                    <a:pt x="2539" y="3447"/>
                  </a:lnTo>
                  <a:lnTo>
                    <a:pt x="2512" y="3471"/>
                  </a:lnTo>
                  <a:lnTo>
                    <a:pt x="2484" y="3492"/>
                  </a:lnTo>
                  <a:lnTo>
                    <a:pt x="2457" y="3511"/>
                  </a:lnTo>
                  <a:lnTo>
                    <a:pt x="2429" y="3529"/>
                  </a:lnTo>
                  <a:lnTo>
                    <a:pt x="2402" y="3544"/>
                  </a:lnTo>
                  <a:lnTo>
                    <a:pt x="2413" y="3466"/>
                  </a:lnTo>
                  <a:lnTo>
                    <a:pt x="2425" y="3392"/>
                  </a:lnTo>
                  <a:lnTo>
                    <a:pt x="2441" y="3320"/>
                  </a:lnTo>
                  <a:lnTo>
                    <a:pt x="2458" y="3251"/>
                  </a:lnTo>
                  <a:lnTo>
                    <a:pt x="2477" y="3184"/>
                  </a:lnTo>
                  <a:lnTo>
                    <a:pt x="2499" y="3120"/>
                  </a:lnTo>
                  <a:lnTo>
                    <a:pt x="2522" y="3058"/>
                  </a:lnTo>
                  <a:lnTo>
                    <a:pt x="2547" y="2997"/>
                  </a:lnTo>
                  <a:lnTo>
                    <a:pt x="2576" y="2939"/>
                  </a:lnTo>
                  <a:lnTo>
                    <a:pt x="2605" y="2883"/>
                  </a:lnTo>
                  <a:lnTo>
                    <a:pt x="2635" y="2829"/>
                  </a:lnTo>
                  <a:lnTo>
                    <a:pt x="2669" y="2776"/>
                  </a:lnTo>
                  <a:lnTo>
                    <a:pt x="2703" y="2725"/>
                  </a:lnTo>
                  <a:lnTo>
                    <a:pt x="2739" y="2675"/>
                  </a:lnTo>
                  <a:lnTo>
                    <a:pt x="2777" y="2627"/>
                  </a:lnTo>
                  <a:lnTo>
                    <a:pt x="2817" y="2580"/>
                  </a:lnTo>
                  <a:lnTo>
                    <a:pt x="2858" y="2534"/>
                  </a:lnTo>
                  <a:lnTo>
                    <a:pt x="2901" y="2489"/>
                  </a:lnTo>
                  <a:lnTo>
                    <a:pt x="2945" y="2445"/>
                  </a:lnTo>
                  <a:lnTo>
                    <a:pt x="2991" y="2401"/>
                  </a:lnTo>
                  <a:lnTo>
                    <a:pt x="3038" y="2359"/>
                  </a:lnTo>
                  <a:lnTo>
                    <a:pt x="3086" y="2316"/>
                  </a:lnTo>
                  <a:lnTo>
                    <a:pt x="3135" y="2275"/>
                  </a:lnTo>
                  <a:lnTo>
                    <a:pt x="3186" y="2233"/>
                  </a:lnTo>
                  <a:lnTo>
                    <a:pt x="3237" y="2192"/>
                  </a:lnTo>
                  <a:lnTo>
                    <a:pt x="3290" y="2150"/>
                  </a:lnTo>
                  <a:lnTo>
                    <a:pt x="3345" y="2110"/>
                  </a:lnTo>
                  <a:lnTo>
                    <a:pt x="3400" y="2068"/>
                  </a:lnTo>
                  <a:lnTo>
                    <a:pt x="3513" y="1984"/>
                  </a:lnTo>
                  <a:lnTo>
                    <a:pt x="3630" y="1898"/>
                  </a:lnTo>
                  <a:lnTo>
                    <a:pt x="3611" y="1899"/>
                  </a:lnTo>
                  <a:lnTo>
                    <a:pt x="3590" y="1903"/>
                  </a:lnTo>
                  <a:lnTo>
                    <a:pt x="3566" y="1909"/>
                  </a:lnTo>
                  <a:lnTo>
                    <a:pt x="3540" y="1917"/>
                  </a:lnTo>
                  <a:lnTo>
                    <a:pt x="3513" y="1927"/>
                  </a:lnTo>
                  <a:lnTo>
                    <a:pt x="3485" y="1938"/>
                  </a:lnTo>
                  <a:lnTo>
                    <a:pt x="3455" y="1951"/>
                  </a:lnTo>
                  <a:lnTo>
                    <a:pt x="3425" y="1966"/>
                  </a:lnTo>
                  <a:lnTo>
                    <a:pt x="3392" y="1983"/>
                  </a:lnTo>
                  <a:lnTo>
                    <a:pt x="3360" y="2000"/>
                  </a:lnTo>
                  <a:lnTo>
                    <a:pt x="3326" y="2019"/>
                  </a:lnTo>
                  <a:lnTo>
                    <a:pt x="3292" y="2039"/>
                  </a:lnTo>
                  <a:lnTo>
                    <a:pt x="3258" y="2059"/>
                  </a:lnTo>
                  <a:lnTo>
                    <a:pt x="3224" y="2080"/>
                  </a:lnTo>
                  <a:lnTo>
                    <a:pt x="3189" y="2103"/>
                  </a:lnTo>
                  <a:lnTo>
                    <a:pt x="3156" y="2125"/>
                  </a:lnTo>
                  <a:lnTo>
                    <a:pt x="3123" y="2148"/>
                  </a:lnTo>
                  <a:lnTo>
                    <a:pt x="3090" y="2171"/>
                  </a:lnTo>
                  <a:lnTo>
                    <a:pt x="3058" y="2195"/>
                  </a:lnTo>
                  <a:lnTo>
                    <a:pt x="3028" y="2218"/>
                  </a:lnTo>
                  <a:lnTo>
                    <a:pt x="2998" y="2241"/>
                  </a:lnTo>
                  <a:lnTo>
                    <a:pt x="2970" y="2263"/>
                  </a:lnTo>
                  <a:lnTo>
                    <a:pt x="2944" y="2286"/>
                  </a:lnTo>
                  <a:lnTo>
                    <a:pt x="2919" y="2308"/>
                  </a:lnTo>
                  <a:lnTo>
                    <a:pt x="2896" y="2330"/>
                  </a:lnTo>
                  <a:lnTo>
                    <a:pt x="2876" y="2350"/>
                  </a:lnTo>
                  <a:lnTo>
                    <a:pt x="2857" y="2369"/>
                  </a:lnTo>
                  <a:lnTo>
                    <a:pt x="2841" y="2387"/>
                  </a:lnTo>
                  <a:lnTo>
                    <a:pt x="2829" y="2404"/>
                  </a:lnTo>
                  <a:lnTo>
                    <a:pt x="2818" y="2419"/>
                  </a:lnTo>
                  <a:lnTo>
                    <a:pt x="2811" y="2434"/>
                  </a:lnTo>
                  <a:lnTo>
                    <a:pt x="2808" y="2446"/>
                  </a:lnTo>
                  <a:lnTo>
                    <a:pt x="2790" y="2434"/>
                  </a:lnTo>
                  <a:lnTo>
                    <a:pt x="2772" y="2424"/>
                  </a:lnTo>
                  <a:lnTo>
                    <a:pt x="2756" y="2414"/>
                  </a:lnTo>
                  <a:lnTo>
                    <a:pt x="2742" y="2405"/>
                  </a:lnTo>
                  <a:lnTo>
                    <a:pt x="2758" y="2361"/>
                  </a:lnTo>
                  <a:lnTo>
                    <a:pt x="2779" y="2318"/>
                  </a:lnTo>
                  <a:lnTo>
                    <a:pt x="2802" y="2276"/>
                  </a:lnTo>
                  <a:lnTo>
                    <a:pt x="2829" y="2233"/>
                  </a:lnTo>
                  <a:lnTo>
                    <a:pt x="2859" y="2190"/>
                  </a:lnTo>
                  <a:lnTo>
                    <a:pt x="2892" y="2148"/>
                  </a:lnTo>
                  <a:lnTo>
                    <a:pt x="2927" y="2106"/>
                  </a:lnTo>
                  <a:lnTo>
                    <a:pt x="2964" y="2065"/>
                  </a:lnTo>
                  <a:lnTo>
                    <a:pt x="3003" y="2024"/>
                  </a:lnTo>
                  <a:lnTo>
                    <a:pt x="3044" y="1984"/>
                  </a:lnTo>
                  <a:lnTo>
                    <a:pt x="3088" y="1944"/>
                  </a:lnTo>
                  <a:lnTo>
                    <a:pt x="3133" y="1904"/>
                  </a:lnTo>
                  <a:lnTo>
                    <a:pt x="3179" y="1865"/>
                  </a:lnTo>
                  <a:lnTo>
                    <a:pt x="3226" y="1826"/>
                  </a:lnTo>
                  <a:lnTo>
                    <a:pt x="3274" y="1788"/>
                  </a:lnTo>
                  <a:lnTo>
                    <a:pt x="3325" y="1749"/>
                  </a:lnTo>
                  <a:lnTo>
                    <a:pt x="3374" y="1712"/>
                  </a:lnTo>
                  <a:lnTo>
                    <a:pt x="3425" y="1675"/>
                  </a:lnTo>
                  <a:lnTo>
                    <a:pt x="3475" y="1639"/>
                  </a:lnTo>
                  <a:lnTo>
                    <a:pt x="3527" y="1604"/>
                  </a:lnTo>
                  <a:lnTo>
                    <a:pt x="3628" y="1534"/>
                  </a:lnTo>
                  <a:lnTo>
                    <a:pt x="3728" y="1467"/>
                  </a:lnTo>
                  <a:lnTo>
                    <a:pt x="3824" y="1402"/>
                  </a:lnTo>
                  <a:lnTo>
                    <a:pt x="3915" y="1340"/>
                  </a:lnTo>
                  <a:lnTo>
                    <a:pt x="4000" y="1280"/>
                  </a:lnTo>
                  <a:lnTo>
                    <a:pt x="4077" y="1224"/>
                  </a:lnTo>
                  <a:lnTo>
                    <a:pt x="4110" y="1178"/>
                  </a:lnTo>
                  <a:lnTo>
                    <a:pt x="4137" y="1140"/>
                  </a:lnTo>
                  <a:lnTo>
                    <a:pt x="4150" y="1122"/>
                  </a:lnTo>
                  <a:lnTo>
                    <a:pt x="4161" y="1104"/>
                  </a:lnTo>
                  <a:lnTo>
                    <a:pt x="4171" y="1086"/>
                  </a:lnTo>
                  <a:lnTo>
                    <a:pt x="4182" y="1066"/>
                  </a:lnTo>
                  <a:lnTo>
                    <a:pt x="4205" y="1020"/>
                  </a:lnTo>
                  <a:lnTo>
                    <a:pt x="4233" y="961"/>
                  </a:lnTo>
                  <a:lnTo>
                    <a:pt x="4266" y="883"/>
                  </a:lnTo>
                  <a:lnTo>
                    <a:pt x="4310" y="783"/>
                  </a:lnTo>
                  <a:lnTo>
                    <a:pt x="4293" y="783"/>
                  </a:lnTo>
                  <a:lnTo>
                    <a:pt x="4278" y="783"/>
                  </a:lnTo>
                  <a:lnTo>
                    <a:pt x="4264" y="783"/>
                  </a:lnTo>
                  <a:lnTo>
                    <a:pt x="4249" y="783"/>
                  </a:lnTo>
                  <a:lnTo>
                    <a:pt x="4206" y="865"/>
                  </a:lnTo>
                  <a:lnTo>
                    <a:pt x="4165" y="936"/>
                  </a:lnTo>
                  <a:lnTo>
                    <a:pt x="4145" y="968"/>
                  </a:lnTo>
                  <a:lnTo>
                    <a:pt x="4125" y="999"/>
                  </a:lnTo>
                  <a:lnTo>
                    <a:pt x="4105" y="1027"/>
                  </a:lnTo>
                  <a:lnTo>
                    <a:pt x="4083" y="1054"/>
                  </a:lnTo>
                  <a:lnTo>
                    <a:pt x="4061" y="1078"/>
                  </a:lnTo>
                  <a:lnTo>
                    <a:pt x="4036" y="1101"/>
                  </a:lnTo>
                  <a:lnTo>
                    <a:pt x="4024" y="1112"/>
                  </a:lnTo>
                  <a:lnTo>
                    <a:pt x="4012" y="1122"/>
                  </a:lnTo>
                  <a:lnTo>
                    <a:pt x="3997" y="1132"/>
                  </a:lnTo>
                  <a:lnTo>
                    <a:pt x="3984" y="1142"/>
                  </a:lnTo>
                  <a:lnTo>
                    <a:pt x="3969" y="1152"/>
                  </a:lnTo>
                  <a:lnTo>
                    <a:pt x="3953" y="1161"/>
                  </a:lnTo>
                  <a:lnTo>
                    <a:pt x="3938" y="1170"/>
                  </a:lnTo>
                  <a:lnTo>
                    <a:pt x="3921" y="1179"/>
                  </a:lnTo>
                  <a:lnTo>
                    <a:pt x="3884" y="1196"/>
                  </a:lnTo>
                  <a:lnTo>
                    <a:pt x="3844" y="1212"/>
                  </a:lnTo>
                  <a:lnTo>
                    <a:pt x="3852" y="1137"/>
                  </a:lnTo>
                  <a:lnTo>
                    <a:pt x="3860" y="1065"/>
                  </a:lnTo>
                  <a:lnTo>
                    <a:pt x="3868" y="999"/>
                  </a:lnTo>
                  <a:lnTo>
                    <a:pt x="3876" y="935"/>
                  </a:lnTo>
                  <a:lnTo>
                    <a:pt x="3885" y="875"/>
                  </a:lnTo>
                  <a:lnTo>
                    <a:pt x="3895" y="818"/>
                  </a:lnTo>
                  <a:lnTo>
                    <a:pt x="3906" y="763"/>
                  </a:lnTo>
                  <a:lnTo>
                    <a:pt x="3920" y="709"/>
                  </a:lnTo>
                  <a:lnTo>
                    <a:pt x="3933" y="656"/>
                  </a:lnTo>
                  <a:lnTo>
                    <a:pt x="3950" y="605"/>
                  </a:lnTo>
                  <a:lnTo>
                    <a:pt x="3968" y="553"/>
                  </a:lnTo>
                  <a:lnTo>
                    <a:pt x="3989" y="502"/>
                  </a:lnTo>
                  <a:lnTo>
                    <a:pt x="4013" y="450"/>
                  </a:lnTo>
                  <a:lnTo>
                    <a:pt x="4039" y="396"/>
                  </a:lnTo>
                  <a:lnTo>
                    <a:pt x="4068" y="340"/>
                  </a:lnTo>
                  <a:lnTo>
                    <a:pt x="4101" y="282"/>
                  </a:lnTo>
                  <a:lnTo>
                    <a:pt x="4138" y="260"/>
                  </a:lnTo>
                  <a:lnTo>
                    <a:pt x="4168" y="242"/>
                  </a:lnTo>
                  <a:lnTo>
                    <a:pt x="4179" y="234"/>
                  </a:lnTo>
                  <a:lnTo>
                    <a:pt x="4189" y="227"/>
                  </a:lnTo>
                  <a:lnTo>
                    <a:pt x="4199" y="220"/>
                  </a:lnTo>
                  <a:lnTo>
                    <a:pt x="4207" y="212"/>
                  </a:lnTo>
                  <a:lnTo>
                    <a:pt x="4215" y="204"/>
                  </a:lnTo>
                  <a:lnTo>
                    <a:pt x="4221" y="195"/>
                  </a:lnTo>
                  <a:lnTo>
                    <a:pt x="4228" y="185"/>
                  </a:lnTo>
                  <a:lnTo>
                    <a:pt x="4235" y="175"/>
                  </a:lnTo>
                  <a:lnTo>
                    <a:pt x="4249" y="148"/>
                  </a:lnTo>
                  <a:lnTo>
                    <a:pt x="4267" y="116"/>
                  </a:lnTo>
                  <a:lnTo>
                    <a:pt x="4286" y="128"/>
                  </a:lnTo>
                  <a:lnTo>
                    <a:pt x="4306" y="139"/>
                  </a:lnTo>
                  <a:lnTo>
                    <a:pt x="4325" y="147"/>
                  </a:lnTo>
                  <a:lnTo>
                    <a:pt x="4344" y="154"/>
                  </a:lnTo>
                  <a:lnTo>
                    <a:pt x="4363" y="157"/>
                  </a:lnTo>
                  <a:lnTo>
                    <a:pt x="4381" y="159"/>
                  </a:lnTo>
                  <a:lnTo>
                    <a:pt x="4400" y="160"/>
                  </a:lnTo>
                  <a:lnTo>
                    <a:pt x="4419" y="158"/>
                  </a:lnTo>
                  <a:lnTo>
                    <a:pt x="4437" y="156"/>
                  </a:lnTo>
                  <a:lnTo>
                    <a:pt x="4456" y="151"/>
                  </a:lnTo>
                  <a:lnTo>
                    <a:pt x="4474" y="146"/>
                  </a:lnTo>
                  <a:lnTo>
                    <a:pt x="4493" y="139"/>
                  </a:lnTo>
                  <a:lnTo>
                    <a:pt x="4511" y="132"/>
                  </a:lnTo>
                  <a:lnTo>
                    <a:pt x="4530" y="123"/>
                  </a:lnTo>
                  <a:lnTo>
                    <a:pt x="4548" y="114"/>
                  </a:lnTo>
                  <a:lnTo>
                    <a:pt x="4566" y="105"/>
                  </a:lnTo>
                  <a:lnTo>
                    <a:pt x="4602" y="85"/>
                  </a:lnTo>
                  <a:lnTo>
                    <a:pt x="4638" y="65"/>
                  </a:lnTo>
                  <a:lnTo>
                    <a:pt x="4674" y="46"/>
                  </a:lnTo>
                  <a:lnTo>
                    <a:pt x="4708" y="29"/>
                  </a:lnTo>
                  <a:lnTo>
                    <a:pt x="4726" y="21"/>
                  </a:lnTo>
                  <a:lnTo>
                    <a:pt x="4744" y="15"/>
                  </a:lnTo>
                  <a:lnTo>
                    <a:pt x="4761" y="9"/>
                  </a:lnTo>
                  <a:lnTo>
                    <a:pt x="4778" y="4"/>
                  </a:lnTo>
                  <a:lnTo>
                    <a:pt x="4796" y="1"/>
                  </a:lnTo>
                  <a:lnTo>
                    <a:pt x="4813" y="0"/>
                  </a:lnTo>
                  <a:lnTo>
                    <a:pt x="4829" y="0"/>
                  </a:lnTo>
                  <a:lnTo>
                    <a:pt x="4846" y="2"/>
                  </a:lnTo>
                  <a:lnTo>
                    <a:pt x="4879" y="52"/>
                  </a:lnTo>
                  <a:lnTo>
                    <a:pt x="4916" y="99"/>
                  </a:lnTo>
                  <a:lnTo>
                    <a:pt x="4955" y="144"/>
                  </a:lnTo>
                  <a:lnTo>
                    <a:pt x="4999" y="186"/>
                  </a:lnTo>
                  <a:lnTo>
                    <a:pt x="5046" y="228"/>
                  </a:lnTo>
                  <a:lnTo>
                    <a:pt x="5095" y="266"/>
                  </a:lnTo>
                  <a:lnTo>
                    <a:pt x="5148" y="303"/>
                  </a:lnTo>
                  <a:lnTo>
                    <a:pt x="5203" y="337"/>
                  </a:lnTo>
                  <a:lnTo>
                    <a:pt x="5261" y="369"/>
                  </a:lnTo>
                  <a:lnTo>
                    <a:pt x="5321" y="398"/>
                  </a:lnTo>
                  <a:lnTo>
                    <a:pt x="5383" y="425"/>
                  </a:lnTo>
                  <a:lnTo>
                    <a:pt x="5445" y="449"/>
                  </a:lnTo>
                  <a:lnTo>
                    <a:pt x="5511" y="470"/>
                  </a:lnTo>
                  <a:lnTo>
                    <a:pt x="5577" y="489"/>
                  </a:lnTo>
                  <a:lnTo>
                    <a:pt x="5643" y="506"/>
                  </a:lnTo>
                  <a:lnTo>
                    <a:pt x="5711" y="519"/>
                  </a:lnTo>
                  <a:lnTo>
                    <a:pt x="5780" y="530"/>
                  </a:lnTo>
                  <a:lnTo>
                    <a:pt x="5849" y="537"/>
                  </a:lnTo>
                  <a:lnTo>
                    <a:pt x="5918" y="542"/>
                  </a:lnTo>
                  <a:lnTo>
                    <a:pt x="5987" y="544"/>
                  </a:lnTo>
                  <a:lnTo>
                    <a:pt x="6057" y="543"/>
                  </a:lnTo>
                  <a:lnTo>
                    <a:pt x="6125" y="539"/>
                  </a:lnTo>
                  <a:lnTo>
                    <a:pt x="6194" y="531"/>
                  </a:lnTo>
                  <a:lnTo>
                    <a:pt x="6260" y="519"/>
                  </a:lnTo>
                  <a:lnTo>
                    <a:pt x="6326" y="506"/>
                  </a:lnTo>
                  <a:lnTo>
                    <a:pt x="6391" y="488"/>
                  </a:lnTo>
                  <a:lnTo>
                    <a:pt x="6455" y="468"/>
                  </a:lnTo>
                  <a:lnTo>
                    <a:pt x="6517" y="443"/>
                  </a:lnTo>
                  <a:lnTo>
                    <a:pt x="6576" y="416"/>
                  </a:lnTo>
                  <a:lnTo>
                    <a:pt x="6634" y="385"/>
                  </a:lnTo>
                  <a:lnTo>
                    <a:pt x="6690" y="350"/>
                  </a:lnTo>
                  <a:lnTo>
                    <a:pt x="6742" y="312"/>
                  </a:lnTo>
                  <a:lnTo>
                    <a:pt x="6746" y="380"/>
                  </a:lnTo>
                  <a:lnTo>
                    <a:pt x="6749" y="443"/>
                  </a:lnTo>
                  <a:lnTo>
                    <a:pt x="6754" y="500"/>
                  </a:lnTo>
                  <a:lnTo>
                    <a:pt x="6759" y="553"/>
                  </a:lnTo>
                  <a:lnTo>
                    <a:pt x="6768" y="645"/>
                  </a:lnTo>
                  <a:lnTo>
                    <a:pt x="6778" y="723"/>
                  </a:lnTo>
                  <a:lnTo>
                    <a:pt x="6786" y="789"/>
                  </a:lnTo>
                  <a:lnTo>
                    <a:pt x="6792" y="846"/>
                  </a:lnTo>
                  <a:lnTo>
                    <a:pt x="6794" y="873"/>
                  </a:lnTo>
                  <a:lnTo>
                    <a:pt x="6796" y="899"/>
                  </a:lnTo>
                  <a:lnTo>
                    <a:pt x="6796" y="925"/>
                  </a:lnTo>
                  <a:lnTo>
                    <a:pt x="6795" y="949"/>
                  </a:lnTo>
                  <a:lnTo>
                    <a:pt x="6760" y="949"/>
                  </a:lnTo>
                  <a:lnTo>
                    <a:pt x="6731" y="948"/>
                  </a:lnTo>
                  <a:lnTo>
                    <a:pt x="6720" y="947"/>
                  </a:lnTo>
                  <a:lnTo>
                    <a:pt x="6709" y="946"/>
                  </a:lnTo>
                  <a:lnTo>
                    <a:pt x="6698" y="944"/>
                  </a:lnTo>
                  <a:lnTo>
                    <a:pt x="6686" y="940"/>
                  </a:lnTo>
                  <a:lnTo>
                    <a:pt x="6676" y="936"/>
                  </a:lnTo>
                  <a:lnTo>
                    <a:pt x="6665" y="931"/>
                  </a:lnTo>
                  <a:lnTo>
                    <a:pt x="6653" y="925"/>
                  </a:lnTo>
                  <a:lnTo>
                    <a:pt x="6639" y="917"/>
                  </a:lnTo>
                  <a:lnTo>
                    <a:pt x="6609" y="898"/>
                  </a:lnTo>
                  <a:lnTo>
                    <a:pt x="6570" y="872"/>
                  </a:lnTo>
                  <a:lnTo>
                    <a:pt x="6570" y="885"/>
                  </a:lnTo>
                  <a:lnTo>
                    <a:pt x="6570" y="900"/>
                  </a:lnTo>
                  <a:lnTo>
                    <a:pt x="6570" y="916"/>
                  </a:lnTo>
                  <a:lnTo>
                    <a:pt x="6570" y="932"/>
                  </a:lnTo>
                  <a:lnTo>
                    <a:pt x="6610" y="965"/>
                  </a:lnTo>
                  <a:lnTo>
                    <a:pt x="6648" y="995"/>
                  </a:lnTo>
                  <a:lnTo>
                    <a:pt x="6666" y="1011"/>
                  </a:lnTo>
                  <a:lnTo>
                    <a:pt x="6684" y="1026"/>
                  </a:lnTo>
                  <a:lnTo>
                    <a:pt x="6701" y="1041"/>
                  </a:lnTo>
                  <a:lnTo>
                    <a:pt x="6718" y="1057"/>
                  </a:lnTo>
                  <a:lnTo>
                    <a:pt x="6733" y="1075"/>
                  </a:lnTo>
                  <a:lnTo>
                    <a:pt x="6750" y="1093"/>
                  </a:lnTo>
                  <a:lnTo>
                    <a:pt x="6766" y="1114"/>
                  </a:lnTo>
                  <a:lnTo>
                    <a:pt x="6782" y="1137"/>
                  </a:lnTo>
                  <a:lnTo>
                    <a:pt x="6796" y="1161"/>
                  </a:lnTo>
                  <a:lnTo>
                    <a:pt x="6812" y="1189"/>
                  </a:lnTo>
                  <a:lnTo>
                    <a:pt x="6828" y="1220"/>
                  </a:lnTo>
                  <a:lnTo>
                    <a:pt x="6843" y="1253"/>
                  </a:lnTo>
                  <a:lnTo>
                    <a:pt x="6821" y="1280"/>
                  </a:lnTo>
                  <a:lnTo>
                    <a:pt x="6800" y="1308"/>
                  </a:lnTo>
                  <a:lnTo>
                    <a:pt x="6788" y="1323"/>
                  </a:lnTo>
                  <a:lnTo>
                    <a:pt x="6778" y="1336"/>
                  </a:lnTo>
                  <a:lnTo>
                    <a:pt x="6769" y="1352"/>
                  </a:lnTo>
                  <a:lnTo>
                    <a:pt x="6760" y="1367"/>
                  </a:lnTo>
                  <a:lnTo>
                    <a:pt x="6769" y="1391"/>
                  </a:lnTo>
                  <a:lnTo>
                    <a:pt x="6778" y="1408"/>
                  </a:lnTo>
                  <a:lnTo>
                    <a:pt x="6782" y="1416"/>
                  </a:lnTo>
                  <a:lnTo>
                    <a:pt x="6786" y="1422"/>
                  </a:lnTo>
                  <a:lnTo>
                    <a:pt x="6791" y="1427"/>
                  </a:lnTo>
                  <a:lnTo>
                    <a:pt x="6795" y="1432"/>
                  </a:lnTo>
                  <a:lnTo>
                    <a:pt x="6800" y="1435"/>
                  </a:lnTo>
                  <a:lnTo>
                    <a:pt x="6805" y="1437"/>
                  </a:lnTo>
                  <a:lnTo>
                    <a:pt x="6812" y="1441"/>
                  </a:lnTo>
                  <a:lnTo>
                    <a:pt x="6820" y="1443"/>
                  </a:lnTo>
                  <a:lnTo>
                    <a:pt x="6838" y="1446"/>
                  </a:lnTo>
                  <a:lnTo>
                    <a:pt x="6861" y="1451"/>
                  </a:lnTo>
                  <a:lnTo>
                    <a:pt x="6852" y="1465"/>
                  </a:lnTo>
                  <a:lnTo>
                    <a:pt x="6843" y="1481"/>
                  </a:lnTo>
                  <a:lnTo>
                    <a:pt x="6834" y="1498"/>
                  </a:lnTo>
                  <a:lnTo>
                    <a:pt x="6825" y="1516"/>
                  </a:lnTo>
                  <a:lnTo>
                    <a:pt x="6809" y="1512"/>
                  </a:lnTo>
                  <a:lnTo>
                    <a:pt x="6793" y="1506"/>
                  </a:lnTo>
                  <a:lnTo>
                    <a:pt x="6779" y="1499"/>
                  </a:lnTo>
                  <a:lnTo>
                    <a:pt x="6766" y="1490"/>
                  </a:lnTo>
                  <a:lnTo>
                    <a:pt x="6754" y="1481"/>
                  </a:lnTo>
                  <a:lnTo>
                    <a:pt x="6742" y="1471"/>
                  </a:lnTo>
                  <a:lnTo>
                    <a:pt x="6732" y="1461"/>
                  </a:lnTo>
                  <a:lnTo>
                    <a:pt x="6722" y="1449"/>
                  </a:lnTo>
                  <a:lnTo>
                    <a:pt x="6714" y="1437"/>
                  </a:lnTo>
                  <a:lnTo>
                    <a:pt x="6705" y="1425"/>
                  </a:lnTo>
                  <a:lnTo>
                    <a:pt x="6698" y="1413"/>
                  </a:lnTo>
                  <a:lnTo>
                    <a:pt x="6691" y="1399"/>
                  </a:lnTo>
                  <a:lnTo>
                    <a:pt x="6677" y="1375"/>
                  </a:lnTo>
                  <a:lnTo>
                    <a:pt x="6665" y="1350"/>
                  </a:lnTo>
                  <a:lnTo>
                    <a:pt x="6654" y="1326"/>
                  </a:lnTo>
                  <a:lnTo>
                    <a:pt x="6641" y="1306"/>
                  </a:lnTo>
                  <a:lnTo>
                    <a:pt x="6635" y="1297"/>
                  </a:lnTo>
                  <a:lnTo>
                    <a:pt x="6628" y="1289"/>
                  </a:lnTo>
                  <a:lnTo>
                    <a:pt x="6621" y="1283"/>
                  </a:lnTo>
                  <a:lnTo>
                    <a:pt x="6613" y="1277"/>
                  </a:lnTo>
                  <a:lnTo>
                    <a:pt x="6606" y="1272"/>
                  </a:lnTo>
                  <a:lnTo>
                    <a:pt x="6597" y="1269"/>
                  </a:lnTo>
                  <a:lnTo>
                    <a:pt x="6588" y="1268"/>
                  </a:lnTo>
                  <a:lnTo>
                    <a:pt x="6577" y="1269"/>
                  </a:lnTo>
                  <a:lnTo>
                    <a:pt x="6566" y="1271"/>
                  </a:lnTo>
                  <a:lnTo>
                    <a:pt x="6554" y="1275"/>
                  </a:lnTo>
                  <a:lnTo>
                    <a:pt x="6542" y="1281"/>
                  </a:lnTo>
                  <a:lnTo>
                    <a:pt x="6527" y="1289"/>
                  </a:lnTo>
                  <a:lnTo>
                    <a:pt x="6571" y="1348"/>
                  </a:lnTo>
                  <a:lnTo>
                    <a:pt x="6612" y="1399"/>
                  </a:lnTo>
                  <a:lnTo>
                    <a:pt x="6650" y="1448"/>
                  </a:lnTo>
                  <a:lnTo>
                    <a:pt x="6687" y="1491"/>
                  </a:lnTo>
                  <a:lnTo>
                    <a:pt x="6721" y="1534"/>
                  </a:lnTo>
                  <a:lnTo>
                    <a:pt x="6752" y="1574"/>
                  </a:lnTo>
                  <a:lnTo>
                    <a:pt x="6767" y="1595"/>
                  </a:lnTo>
                  <a:lnTo>
                    <a:pt x="6782" y="1615"/>
                  </a:lnTo>
                  <a:lnTo>
                    <a:pt x="6795" y="1636"/>
                  </a:lnTo>
                  <a:lnTo>
                    <a:pt x="6807" y="1656"/>
                  </a:lnTo>
                  <a:lnTo>
                    <a:pt x="6820" y="1678"/>
                  </a:lnTo>
                  <a:lnTo>
                    <a:pt x="6831" y="1699"/>
                  </a:lnTo>
                  <a:lnTo>
                    <a:pt x="6842" y="1721"/>
                  </a:lnTo>
                  <a:lnTo>
                    <a:pt x="6852" y="1745"/>
                  </a:lnTo>
                  <a:lnTo>
                    <a:pt x="6862" y="1770"/>
                  </a:lnTo>
                  <a:lnTo>
                    <a:pt x="6871" y="1794"/>
                  </a:lnTo>
                  <a:lnTo>
                    <a:pt x="6880" y="1820"/>
                  </a:lnTo>
                  <a:lnTo>
                    <a:pt x="6888" y="1848"/>
                  </a:lnTo>
                  <a:lnTo>
                    <a:pt x="6895" y="1877"/>
                  </a:lnTo>
                  <a:lnTo>
                    <a:pt x="6902" y="1908"/>
                  </a:lnTo>
                  <a:lnTo>
                    <a:pt x="6907" y="1940"/>
                  </a:lnTo>
                  <a:lnTo>
                    <a:pt x="6913" y="1974"/>
                  </a:lnTo>
                  <a:lnTo>
                    <a:pt x="6917" y="2010"/>
                  </a:lnTo>
                  <a:lnTo>
                    <a:pt x="6921" y="2048"/>
                  </a:lnTo>
                  <a:lnTo>
                    <a:pt x="6924" y="2088"/>
                  </a:lnTo>
                  <a:lnTo>
                    <a:pt x="6926" y="2131"/>
                  </a:lnTo>
                  <a:lnTo>
                    <a:pt x="6904" y="2132"/>
                  </a:lnTo>
                  <a:lnTo>
                    <a:pt x="6883" y="2134"/>
                  </a:lnTo>
                  <a:lnTo>
                    <a:pt x="6862" y="2138"/>
                  </a:lnTo>
                  <a:lnTo>
                    <a:pt x="6843" y="2142"/>
                  </a:lnTo>
                  <a:lnTo>
                    <a:pt x="6823" y="2107"/>
                  </a:lnTo>
                  <a:lnTo>
                    <a:pt x="6803" y="2071"/>
                  </a:lnTo>
                  <a:lnTo>
                    <a:pt x="6783" y="2038"/>
                  </a:lnTo>
                  <a:lnTo>
                    <a:pt x="6764" y="2003"/>
                  </a:lnTo>
                  <a:lnTo>
                    <a:pt x="6745" y="1969"/>
                  </a:lnTo>
                  <a:lnTo>
                    <a:pt x="6726" y="1936"/>
                  </a:lnTo>
                  <a:lnTo>
                    <a:pt x="6706" y="1902"/>
                  </a:lnTo>
                  <a:lnTo>
                    <a:pt x="6689" y="1868"/>
                  </a:lnTo>
                  <a:lnTo>
                    <a:pt x="6696" y="1931"/>
                  </a:lnTo>
                  <a:lnTo>
                    <a:pt x="6706" y="1993"/>
                  </a:lnTo>
                  <a:lnTo>
                    <a:pt x="6718" y="2054"/>
                  </a:lnTo>
                  <a:lnTo>
                    <a:pt x="6729" y="2113"/>
                  </a:lnTo>
                  <a:lnTo>
                    <a:pt x="6741" y="2172"/>
                  </a:lnTo>
                  <a:lnTo>
                    <a:pt x="6754" y="2232"/>
                  </a:lnTo>
                  <a:lnTo>
                    <a:pt x="6766" y="2291"/>
                  </a:lnTo>
                  <a:lnTo>
                    <a:pt x="6778" y="2351"/>
                  </a:lnTo>
                  <a:lnTo>
                    <a:pt x="6791" y="2411"/>
                  </a:lnTo>
                  <a:lnTo>
                    <a:pt x="6801" y="2474"/>
                  </a:lnTo>
                  <a:lnTo>
                    <a:pt x="6811" y="2537"/>
                  </a:lnTo>
                  <a:lnTo>
                    <a:pt x="6820" y="2602"/>
                  </a:lnTo>
                  <a:lnTo>
                    <a:pt x="6828" y="2670"/>
                  </a:lnTo>
                  <a:lnTo>
                    <a:pt x="6832" y="2740"/>
                  </a:lnTo>
                  <a:lnTo>
                    <a:pt x="6834" y="2776"/>
                  </a:lnTo>
                  <a:lnTo>
                    <a:pt x="6837" y="2812"/>
                  </a:lnTo>
                  <a:lnTo>
                    <a:pt x="6837" y="2849"/>
                  </a:lnTo>
                  <a:lnTo>
                    <a:pt x="6838" y="2887"/>
                  </a:lnTo>
                  <a:lnTo>
                    <a:pt x="6755" y="3038"/>
                  </a:lnTo>
                  <a:lnTo>
                    <a:pt x="6692" y="3150"/>
                  </a:lnTo>
                  <a:lnTo>
                    <a:pt x="6647" y="3230"/>
                  </a:lnTo>
                  <a:lnTo>
                    <a:pt x="6616" y="3282"/>
                  </a:lnTo>
                  <a:lnTo>
                    <a:pt x="6603" y="3300"/>
                  </a:lnTo>
                  <a:lnTo>
                    <a:pt x="6594" y="3313"/>
                  </a:lnTo>
                  <a:lnTo>
                    <a:pt x="6586" y="3322"/>
                  </a:lnTo>
                  <a:lnTo>
                    <a:pt x="6581" y="3326"/>
                  </a:lnTo>
                  <a:lnTo>
                    <a:pt x="6576" y="3328"/>
                  </a:lnTo>
                  <a:lnTo>
                    <a:pt x="6572" y="3328"/>
                  </a:lnTo>
                  <a:lnTo>
                    <a:pt x="6567" y="3326"/>
                  </a:lnTo>
                  <a:lnTo>
                    <a:pt x="6563" y="3323"/>
                  </a:lnTo>
                  <a:lnTo>
                    <a:pt x="6563" y="3270"/>
                  </a:lnTo>
                  <a:lnTo>
                    <a:pt x="6563" y="3217"/>
                  </a:lnTo>
                  <a:lnTo>
                    <a:pt x="6563" y="3164"/>
                  </a:lnTo>
                  <a:lnTo>
                    <a:pt x="6563" y="3112"/>
                  </a:lnTo>
                  <a:lnTo>
                    <a:pt x="6563" y="3060"/>
                  </a:lnTo>
                  <a:lnTo>
                    <a:pt x="6563" y="3009"/>
                  </a:lnTo>
                  <a:lnTo>
                    <a:pt x="6563" y="2957"/>
                  </a:lnTo>
                  <a:lnTo>
                    <a:pt x="6563" y="2905"/>
                  </a:lnTo>
                  <a:lnTo>
                    <a:pt x="6548" y="2905"/>
                  </a:lnTo>
                  <a:lnTo>
                    <a:pt x="6536" y="2909"/>
                  </a:lnTo>
                  <a:lnTo>
                    <a:pt x="6524" y="2918"/>
                  </a:lnTo>
                  <a:lnTo>
                    <a:pt x="6514" y="2930"/>
                  </a:lnTo>
                  <a:lnTo>
                    <a:pt x="6503" y="2947"/>
                  </a:lnTo>
                  <a:lnTo>
                    <a:pt x="6496" y="2967"/>
                  </a:lnTo>
                  <a:lnTo>
                    <a:pt x="6489" y="2991"/>
                  </a:lnTo>
                  <a:lnTo>
                    <a:pt x="6482" y="3016"/>
                  </a:lnTo>
                  <a:lnTo>
                    <a:pt x="6476" y="3047"/>
                  </a:lnTo>
                  <a:lnTo>
                    <a:pt x="6472" y="3078"/>
                  </a:lnTo>
                  <a:lnTo>
                    <a:pt x="6469" y="3113"/>
                  </a:lnTo>
                  <a:lnTo>
                    <a:pt x="6466" y="3149"/>
                  </a:lnTo>
                  <a:lnTo>
                    <a:pt x="6464" y="3186"/>
                  </a:lnTo>
                  <a:lnTo>
                    <a:pt x="6462" y="3225"/>
                  </a:lnTo>
                  <a:lnTo>
                    <a:pt x="6462" y="3265"/>
                  </a:lnTo>
                  <a:lnTo>
                    <a:pt x="6461" y="3307"/>
                  </a:lnTo>
                  <a:lnTo>
                    <a:pt x="6462" y="3390"/>
                  </a:lnTo>
                  <a:lnTo>
                    <a:pt x="6464" y="3473"/>
                  </a:lnTo>
                  <a:lnTo>
                    <a:pt x="6466" y="3554"/>
                  </a:lnTo>
                  <a:lnTo>
                    <a:pt x="6470" y="3630"/>
                  </a:lnTo>
                  <a:lnTo>
                    <a:pt x="6473" y="3700"/>
                  </a:lnTo>
                  <a:lnTo>
                    <a:pt x="6476" y="3759"/>
                  </a:lnTo>
                  <a:lnTo>
                    <a:pt x="6479" y="3808"/>
                  </a:lnTo>
                  <a:lnTo>
                    <a:pt x="6480" y="3842"/>
                  </a:lnTo>
                  <a:lnTo>
                    <a:pt x="6426" y="4030"/>
                  </a:lnTo>
                  <a:lnTo>
                    <a:pt x="6386" y="4172"/>
                  </a:lnTo>
                  <a:lnTo>
                    <a:pt x="6354" y="4278"/>
                  </a:lnTo>
                  <a:lnTo>
                    <a:pt x="6330" y="4356"/>
                  </a:lnTo>
                  <a:lnTo>
                    <a:pt x="6318" y="4388"/>
                  </a:lnTo>
                  <a:lnTo>
                    <a:pt x="6308" y="4415"/>
                  </a:lnTo>
                  <a:lnTo>
                    <a:pt x="6298" y="4439"/>
                  </a:lnTo>
                  <a:lnTo>
                    <a:pt x="6288" y="4463"/>
                  </a:lnTo>
                  <a:lnTo>
                    <a:pt x="6267" y="4508"/>
                  </a:lnTo>
                  <a:lnTo>
                    <a:pt x="6241" y="4557"/>
                  </a:lnTo>
                  <a:lnTo>
                    <a:pt x="6241" y="4611"/>
                  </a:lnTo>
                  <a:lnTo>
                    <a:pt x="6240" y="4665"/>
                  </a:lnTo>
                  <a:lnTo>
                    <a:pt x="6238" y="4719"/>
                  </a:lnTo>
                  <a:lnTo>
                    <a:pt x="6234" y="4774"/>
                  </a:lnTo>
                  <a:lnTo>
                    <a:pt x="6229" y="4829"/>
                  </a:lnTo>
                  <a:lnTo>
                    <a:pt x="6222" y="4884"/>
                  </a:lnTo>
                  <a:lnTo>
                    <a:pt x="6216" y="4911"/>
                  </a:lnTo>
                  <a:lnTo>
                    <a:pt x="6212" y="4938"/>
                  </a:lnTo>
                  <a:lnTo>
                    <a:pt x="6205" y="4964"/>
                  </a:lnTo>
                  <a:lnTo>
                    <a:pt x="6198" y="4990"/>
                  </a:lnTo>
                  <a:lnTo>
                    <a:pt x="6192" y="5017"/>
                  </a:lnTo>
                  <a:lnTo>
                    <a:pt x="6183" y="5043"/>
                  </a:lnTo>
                  <a:lnTo>
                    <a:pt x="6174" y="5069"/>
                  </a:lnTo>
                  <a:lnTo>
                    <a:pt x="6163" y="5094"/>
                  </a:lnTo>
                  <a:lnTo>
                    <a:pt x="6152" y="5118"/>
                  </a:lnTo>
                  <a:lnTo>
                    <a:pt x="6140" y="5143"/>
                  </a:lnTo>
                  <a:lnTo>
                    <a:pt x="6128" y="5168"/>
                  </a:lnTo>
                  <a:lnTo>
                    <a:pt x="6113" y="5191"/>
                  </a:lnTo>
                  <a:lnTo>
                    <a:pt x="6097" y="5214"/>
                  </a:lnTo>
                  <a:lnTo>
                    <a:pt x="6082" y="5236"/>
                  </a:lnTo>
                  <a:lnTo>
                    <a:pt x="6064" y="5257"/>
                  </a:lnTo>
                  <a:lnTo>
                    <a:pt x="6045" y="5279"/>
                  </a:lnTo>
                  <a:lnTo>
                    <a:pt x="6024" y="5300"/>
                  </a:lnTo>
                  <a:lnTo>
                    <a:pt x="6002" y="5319"/>
                  </a:lnTo>
                  <a:lnTo>
                    <a:pt x="5979" y="5338"/>
                  </a:lnTo>
                  <a:lnTo>
                    <a:pt x="5955" y="5356"/>
                  </a:lnTo>
                  <a:lnTo>
                    <a:pt x="5942" y="5411"/>
                  </a:lnTo>
                  <a:lnTo>
                    <a:pt x="5931" y="5460"/>
                  </a:lnTo>
                  <a:lnTo>
                    <a:pt x="5920" y="5505"/>
                  </a:lnTo>
                  <a:lnTo>
                    <a:pt x="5909" y="5549"/>
                  </a:lnTo>
                  <a:lnTo>
                    <a:pt x="5896" y="5592"/>
                  </a:lnTo>
                  <a:lnTo>
                    <a:pt x="5883" y="5636"/>
                  </a:lnTo>
                  <a:lnTo>
                    <a:pt x="5868" y="5682"/>
                  </a:lnTo>
                  <a:lnTo>
                    <a:pt x="5850" y="5732"/>
                  </a:lnTo>
                  <a:lnTo>
                    <a:pt x="5830" y="5789"/>
                  </a:lnTo>
                  <a:lnTo>
                    <a:pt x="5806" y="5854"/>
                  </a:lnTo>
                  <a:lnTo>
                    <a:pt x="5778" y="5928"/>
                  </a:lnTo>
                  <a:lnTo>
                    <a:pt x="5744" y="6014"/>
                  </a:lnTo>
                  <a:lnTo>
                    <a:pt x="5705" y="6112"/>
                  </a:lnTo>
                  <a:lnTo>
                    <a:pt x="5660" y="6226"/>
                  </a:lnTo>
                  <a:lnTo>
                    <a:pt x="5608" y="6355"/>
                  </a:lnTo>
                  <a:lnTo>
                    <a:pt x="5550" y="6502"/>
                  </a:lnTo>
                  <a:lnTo>
                    <a:pt x="5523" y="6511"/>
                  </a:lnTo>
                  <a:lnTo>
                    <a:pt x="5497" y="6520"/>
                  </a:lnTo>
                  <a:lnTo>
                    <a:pt x="5471" y="6531"/>
                  </a:lnTo>
                  <a:lnTo>
                    <a:pt x="5449" y="6543"/>
                  </a:lnTo>
                  <a:lnTo>
                    <a:pt x="5443" y="6561"/>
                  </a:lnTo>
                  <a:lnTo>
                    <a:pt x="5436" y="6578"/>
                  </a:lnTo>
                  <a:lnTo>
                    <a:pt x="5427" y="6594"/>
                  </a:lnTo>
                  <a:lnTo>
                    <a:pt x="5417" y="6610"/>
                  </a:lnTo>
                  <a:lnTo>
                    <a:pt x="5406" y="6624"/>
                  </a:lnTo>
                  <a:lnTo>
                    <a:pt x="5394" y="6639"/>
                  </a:lnTo>
                  <a:lnTo>
                    <a:pt x="5381" y="6653"/>
                  </a:lnTo>
                  <a:lnTo>
                    <a:pt x="5367" y="6666"/>
                  </a:lnTo>
                  <a:lnTo>
                    <a:pt x="5338" y="6692"/>
                  </a:lnTo>
                  <a:lnTo>
                    <a:pt x="5306" y="6715"/>
                  </a:lnTo>
                  <a:lnTo>
                    <a:pt x="5276" y="6738"/>
                  </a:lnTo>
                  <a:lnTo>
                    <a:pt x="5246" y="6758"/>
                  </a:lnTo>
                  <a:lnTo>
                    <a:pt x="5250" y="6772"/>
                  </a:lnTo>
                  <a:lnTo>
                    <a:pt x="5256" y="6788"/>
                  </a:lnTo>
                  <a:lnTo>
                    <a:pt x="5261" y="6806"/>
                  </a:lnTo>
                  <a:lnTo>
                    <a:pt x="5269" y="6824"/>
                  </a:lnTo>
                  <a:lnTo>
                    <a:pt x="5240" y="6822"/>
                  </a:lnTo>
                  <a:lnTo>
                    <a:pt x="5211" y="6821"/>
                  </a:lnTo>
                  <a:lnTo>
                    <a:pt x="5182" y="6819"/>
                  </a:lnTo>
                  <a:lnTo>
                    <a:pt x="5154" y="6818"/>
                  </a:lnTo>
                  <a:lnTo>
                    <a:pt x="5125" y="6818"/>
                  </a:lnTo>
                  <a:lnTo>
                    <a:pt x="5095" y="6817"/>
                  </a:lnTo>
                  <a:lnTo>
                    <a:pt x="5066" y="6817"/>
                  </a:lnTo>
                  <a:lnTo>
                    <a:pt x="5037" y="6817"/>
                  </a:lnTo>
                  <a:lnTo>
                    <a:pt x="5028" y="6795"/>
                  </a:lnTo>
                  <a:lnTo>
                    <a:pt x="5020" y="6772"/>
                  </a:lnTo>
                  <a:lnTo>
                    <a:pt x="5012" y="6751"/>
                  </a:lnTo>
                  <a:lnTo>
                    <a:pt x="5007" y="6729"/>
                  </a:lnTo>
                  <a:lnTo>
                    <a:pt x="5026" y="6706"/>
                  </a:lnTo>
                  <a:lnTo>
                    <a:pt x="5044" y="6683"/>
                  </a:lnTo>
                  <a:lnTo>
                    <a:pt x="5062" y="6659"/>
                  </a:lnTo>
                  <a:lnTo>
                    <a:pt x="5079" y="6633"/>
                  </a:lnTo>
                  <a:lnTo>
                    <a:pt x="5095" y="6607"/>
                  </a:lnTo>
                  <a:lnTo>
                    <a:pt x="5112" y="6580"/>
                  </a:lnTo>
                  <a:lnTo>
                    <a:pt x="5128" y="6552"/>
                  </a:lnTo>
                  <a:lnTo>
                    <a:pt x="5145" y="6523"/>
                  </a:lnTo>
                  <a:lnTo>
                    <a:pt x="5176" y="6465"/>
                  </a:lnTo>
                  <a:lnTo>
                    <a:pt x="5206" y="6405"/>
                  </a:lnTo>
                  <a:lnTo>
                    <a:pt x="5238" y="6346"/>
                  </a:lnTo>
                  <a:lnTo>
                    <a:pt x="5268" y="6286"/>
                  </a:lnTo>
                  <a:lnTo>
                    <a:pt x="5301" y="6229"/>
                  </a:lnTo>
                  <a:lnTo>
                    <a:pt x="5334" y="6173"/>
                  </a:lnTo>
                  <a:lnTo>
                    <a:pt x="5351" y="6147"/>
                  </a:lnTo>
                  <a:lnTo>
                    <a:pt x="5369" y="6121"/>
                  </a:lnTo>
                  <a:lnTo>
                    <a:pt x="5387" y="6096"/>
                  </a:lnTo>
                  <a:lnTo>
                    <a:pt x="5405" y="6072"/>
                  </a:lnTo>
                  <a:lnTo>
                    <a:pt x="5424" y="6050"/>
                  </a:lnTo>
                  <a:lnTo>
                    <a:pt x="5444" y="6028"/>
                  </a:lnTo>
                  <a:lnTo>
                    <a:pt x="5465" y="6009"/>
                  </a:lnTo>
                  <a:lnTo>
                    <a:pt x="5486" y="5990"/>
                  </a:lnTo>
                  <a:lnTo>
                    <a:pt x="5508" y="5974"/>
                  </a:lnTo>
                  <a:lnTo>
                    <a:pt x="5531" y="5959"/>
                  </a:lnTo>
                  <a:lnTo>
                    <a:pt x="5554" y="5946"/>
                  </a:lnTo>
                  <a:lnTo>
                    <a:pt x="5579" y="5935"/>
                  </a:lnTo>
                  <a:lnTo>
                    <a:pt x="5596" y="5884"/>
                  </a:lnTo>
                  <a:lnTo>
                    <a:pt x="5611" y="5840"/>
                  </a:lnTo>
                  <a:lnTo>
                    <a:pt x="5626" y="5803"/>
                  </a:lnTo>
                  <a:lnTo>
                    <a:pt x="5641" y="5770"/>
                  </a:lnTo>
                  <a:lnTo>
                    <a:pt x="5656" y="5742"/>
                  </a:lnTo>
                  <a:lnTo>
                    <a:pt x="5671" y="5717"/>
                  </a:lnTo>
                  <a:lnTo>
                    <a:pt x="5687" y="5695"/>
                  </a:lnTo>
                  <a:lnTo>
                    <a:pt x="5702" y="5675"/>
                  </a:lnTo>
                  <a:lnTo>
                    <a:pt x="5737" y="5636"/>
                  </a:lnTo>
                  <a:lnTo>
                    <a:pt x="5779" y="5592"/>
                  </a:lnTo>
                  <a:lnTo>
                    <a:pt x="5801" y="5566"/>
                  </a:lnTo>
                  <a:lnTo>
                    <a:pt x="5826" y="5537"/>
                  </a:lnTo>
                  <a:lnTo>
                    <a:pt x="5854" y="5503"/>
                  </a:lnTo>
                  <a:lnTo>
                    <a:pt x="5883" y="5464"/>
                  </a:lnTo>
                  <a:lnTo>
                    <a:pt x="5926" y="5346"/>
                  </a:lnTo>
                  <a:lnTo>
                    <a:pt x="5965" y="5232"/>
                  </a:lnTo>
                  <a:lnTo>
                    <a:pt x="5983" y="5177"/>
                  </a:lnTo>
                  <a:lnTo>
                    <a:pt x="6000" y="5122"/>
                  </a:lnTo>
                  <a:lnTo>
                    <a:pt x="6015" y="5069"/>
                  </a:lnTo>
                  <a:lnTo>
                    <a:pt x="6031" y="5015"/>
                  </a:lnTo>
                  <a:lnTo>
                    <a:pt x="6045" y="4963"/>
                  </a:lnTo>
                  <a:lnTo>
                    <a:pt x="6057" y="4912"/>
                  </a:lnTo>
                  <a:lnTo>
                    <a:pt x="6067" y="4861"/>
                  </a:lnTo>
                  <a:lnTo>
                    <a:pt x="6077" y="4811"/>
                  </a:lnTo>
                  <a:lnTo>
                    <a:pt x="6085" y="4761"/>
                  </a:lnTo>
                  <a:lnTo>
                    <a:pt x="6092" y="4712"/>
                  </a:lnTo>
                  <a:lnTo>
                    <a:pt x="6096" y="4663"/>
                  </a:lnTo>
                  <a:lnTo>
                    <a:pt x="6098" y="4613"/>
                  </a:lnTo>
                  <a:lnTo>
                    <a:pt x="6100" y="4565"/>
                  </a:lnTo>
                  <a:lnTo>
                    <a:pt x="6100" y="4517"/>
                  </a:lnTo>
                  <a:lnTo>
                    <a:pt x="6096" y="4467"/>
                  </a:lnTo>
                  <a:lnTo>
                    <a:pt x="6092" y="4419"/>
                  </a:lnTo>
                  <a:lnTo>
                    <a:pt x="6085" y="4371"/>
                  </a:lnTo>
                  <a:lnTo>
                    <a:pt x="6076" y="4321"/>
                  </a:lnTo>
                  <a:lnTo>
                    <a:pt x="6066" y="4273"/>
                  </a:lnTo>
                  <a:lnTo>
                    <a:pt x="6052" y="4224"/>
                  </a:lnTo>
                  <a:lnTo>
                    <a:pt x="6037" y="4174"/>
                  </a:lnTo>
                  <a:lnTo>
                    <a:pt x="6018" y="4124"/>
                  </a:lnTo>
                  <a:lnTo>
                    <a:pt x="5997" y="4073"/>
                  </a:lnTo>
                  <a:lnTo>
                    <a:pt x="5974" y="4023"/>
                  </a:lnTo>
                  <a:lnTo>
                    <a:pt x="5948" y="3971"/>
                  </a:lnTo>
                  <a:lnTo>
                    <a:pt x="5919" y="3919"/>
                  </a:lnTo>
                  <a:lnTo>
                    <a:pt x="5887" y="3866"/>
                  </a:lnTo>
                  <a:lnTo>
                    <a:pt x="5854" y="3812"/>
                  </a:lnTo>
                  <a:lnTo>
                    <a:pt x="5843" y="3774"/>
                  </a:lnTo>
                  <a:lnTo>
                    <a:pt x="5831" y="3736"/>
                  </a:lnTo>
                  <a:lnTo>
                    <a:pt x="5820" y="3699"/>
                  </a:lnTo>
                  <a:lnTo>
                    <a:pt x="5809" y="3660"/>
                  </a:lnTo>
                  <a:lnTo>
                    <a:pt x="5798" y="3623"/>
                  </a:lnTo>
                  <a:lnTo>
                    <a:pt x="5786" y="3586"/>
                  </a:lnTo>
                  <a:lnTo>
                    <a:pt x="5775" y="3551"/>
                  </a:lnTo>
                  <a:lnTo>
                    <a:pt x="5764" y="3513"/>
                  </a:lnTo>
                  <a:lnTo>
                    <a:pt x="5726" y="3474"/>
                  </a:lnTo>
                  <a:lnTo>
                    <a:pt x="5693" y="3435"/>
                  </a:lnTo>
                  <a:lnTo>
                    <a:pt x="5666" y="3397"/>
                  </a:lnTo>
                  <a:lnTo>
                    <a:pt x="5644" y="3360"/>
                  </a:lnTo>
                  <a:lnTo>
                    <a:pt x="5626" y="3324"/>
                  </a:lnTo>
                  <a:lnTo>
                    <a:pt x="5613" y="3289"/>
                  </a:lnTo>
                  <a:lnTo>
                    <a:pt x="5605" y="3254"/>
                  </a:lnTo>
                  <a:lnTo>
                    <a:pt x="5599" y="3222"/>
                  </a:lnTo>
                  <a:lnTo>
                    <a:pt x="5598" y="3189"/>
                  </a:lnTo>
                  <a:lnTo>
                    <a:pt x="5600" y="3157"/>
                  </a:lnTo>
                  <a:lnTo>
                    <a:pt x="5606" y="3126"/>
                  </a:lnTo>
                  <a:lnTo>
                    <a:pt x="5615" y="3096"/>
                  </a:lnTo>
                  <a:lnTo>
                    <a:pt x="5626" y="3066"/>
                  </a:lnTo>
                  <a:lnTo>
                    <a:pt x="5640" y="3037"/>
                  </a:lnTo>
                  <a:lnTo>
                    <a:pt x="5656" y="3007"/>
                  </a:lnTo>
                  <a:lnTo>
                    <a:pt x="5674" y="2979"/>
                  </a:lnTo>
                  <a:lnTo>
                    <a:pt x="5695" y="2951"/>
                  </a:lnTo>
                  <a:lnTo>
                    <a:pt x="5716" y="2924"/>
                  </a:lnTo>
                  <a:lnTo>
                    <a:pt x="5738" y="2897"/>
                  </a:lnTo>
                  <a:lnTo>
                    <a:pt x="5763" y="2869"/>
                  </a:lnTo>
                  <a:lnTo>
                    <a:pt x="5812" y="2817"/>
                  </a:lnTo>
                  <a:lnTo>
                    <a:pt x="5864" y="2764"/>
                  </a:lnTo>
                  <a:lnTo>
                    <a:pt x="5914" y="2710"/>
                  </a:lnTo>
                  <a:lnTo>
                    <a:pt x="5963" y="2657"/>
                  </a:lnTo>
                  <a:lnTo>
                    <a:pt x="5986" y="2630"/>
                  </a:lnTo>
                  <a:lnTo>
                    <a:pt x="6008" y="2603"/>
                  </a:lnTo>
                  <a:lnTo>
                    <a:pt x="6027" y="2575"/>
                  </a:lnTo>
                  <a:lnTo>
                    <a:pt x="6045" y="2548"/>
                  </a:lnTo>
                  <a:lnTo>
                    <a:pt x="6006" y="2550"/>
                  </a:lnTo>
                  <a:lnTo>
                    <a:pt x="5969" y="2553"/>
                  </a:lnTo>
                  <a:lnTo>
                    <a:pt x="5935" y="2559"/>
                  </a:lnTo>
                  <a:lnTo>
                    <a:pt x="5902" y="2567"/>
                  </a:lnTo>
                  <a:lnTo>
                    <a:pt x="5871" y="2578"/>
                  </a:lnTo>
                  <a:lnTo>
                    <a:pt x="5840" y="2590"/>
                  </a:lnTo>
                  <a:lnTo>
                    <a:pt x="5811" y="2605"/>
                  </a:lnTo>
                  <a:lnTo>
                    <a:pt x="5784" y="2620"/>
                  </a:lnTo>
                  <a:lnTo>
                    <a:pt x="5757" y="2638"/>
                  </a:lnTo>
                  <a:lnTo>
                    <a:pt x="5733" y="2657"/>
                  </a:lnTo>
                  <a:lnTo>
                    <a:pt x="5709" y="2679"/>
                  </a:lnTo>
                  <a:lnTo>
                    <a:pt x="5687" y="2701"/>
                  </a:lnTo>
                  <a:lnTo>
                    <a:pt x="5664" y="2725"/>
                  </a:lnTo>
                  <a:lnTo>
                    <a:pt x="5644" y="2750"/>
                  </a:lnTo>
                  <a:lnTo>
                    <a:pt x="5624" y="2776"/>
                  </a:lnTo>
                  <a:lnTo>
                    <a:pt x="5605" y="2803"/>
                  </a:lnTo>
                  <a:lnTo>
                    <a:pt x="5587" y="2832"/>
                  </a:lnTo>
                  <a:lnTo>
                    <a:pt x="5569" y="2861"/>
                  </a:lnTo>
                  <a:lnTo>
                    <a:pt x="5552" y="2891"/>
                  </a:lnTo>
                  <a:lnTo>
                    <a:pt x="5535" y="2921"/>
                  </a:lnTo>
                  <a:lnTo>
                    <a:pt x="5503" y="2984"/>
                  </a:lnTo>
                  <a:lnTo>
                    <a:pt x="5472" y="3049"/>
                  </a:lnTo>
                  <a:lnTo>
                    <a:pt x="5443" y="3114"/>
                  </a:lnTo>
                  <a:lnTo>
                    <a:pt x="5413" y="3179"/>
                  </a:lnTo>
                  <a:lnTo>
                    <a:pt x="5384" y="3243"/>
                  </a:lnTo>
                  <a:lnTo>
                    <a:pt x="5353" y="3305"/>
                  </a:lnTo>
                  <a:lnTo>
                    <a:pt x="5328" y="3278"/>
                  </a:lnTo>
                  <a:lnTo>
                    <a:pt x="5304" y="3250"/>
                  </a:lnTo>
                  <a:lnTo>
                    <a:pt x="5283" y="3221"/>
                  </a:lnTo>
                  <a:lnTo>
                    <a:pt x="5264" y="3190"/>
                  </a:lnTo>
                  <a:lnTo>
                    <a:pt x="5247" y="3160"/>
                  </a:lnTo>
                  <a:lnTo>
                    <a:pt x="5231" y="3129"/>
                  </a:lnTo>
                  <a:lnTo>
                    <a:pt x="5218" y="3097"/>
                  </a:lnTo>
                  <a:lnTo>
                    <a:pt x="5205" y="3066"/>
                  </a:lnTo>
                  <a:lnTo>
                    <a:pt x="5195" y="3034"/>
                  </a:lnTo>
                  <a:lnTo>
                    <a:pt x="5186" y="3002"/>
                  </a:lnTo>
                  <a:lnTo>
                    <a:pt x="5178" y="2969"/>
                  </a:lnTo>
                  <a:lnTo>
                    <a:pt x="5172" y="2938"/>
                  </a:lnTo>
                  <a:lnTo>
                    <a:pt x="5166" y="2905"/>
                  </a:lnTo>
                  <a:lnTo>
                    <a:pt x="5162" y="2874"/>
                  </a:lnTo>
                  <a:lnTo>
                    <a:pt x="5158" y="2842"/>
                  </a:lnTo>
                  <a:lnTo>
                    <a:pt x="5155" y="2812"/>
                  </a:lnTo>
                  <a:lnTo>
                    <a:pt x="5150" y="2753"/>
                  </a:lnTo>
                  <a:lnTo>
                    <a:pt x="5147" y="2695"/>
                  </a:lnTo>
                  <a:lnTo>
                    <a:pt x="5145" y="2644"/>
                  </a:lnTo>
                  <a:lnTo>
                    <a:pt x="5141" y="2596"/>
                  </a:lnTo>
                  <a:lnTo>
                    <a:pt x="5140" y="2574"/>
                  </a:lnTo>
                  <a:lnTo>
                    <a:pt x="5138" y="2554"/>
                  </a:lnTo>
                  <a:lnTo>
                    <a:pt x="5135" y="2535"/>
                  </a:lnTo>
                  <a:lnTo>
                    <a:pt x="5131" y="2518"/>
                  </a:lnTo>
                  <a:lnTo>
                    <a:pt x="5127" y="2504"/>
                  </a:lnTo>
                  <a:lnTo>
                    <a:pt x="5122" y="2490"/>
                  </a:lnTo>
                  <a:lnTo>
                    <a:pt x="5116" y="2479"/>
                  </a:lnTo>
                  <a:lnTo>
                    <a:pt x="5109" y="2471"/>
                  </a:lnTo>
                  <a:lnTo>
                    <a:pt x="5089" y="2570"/>
                  </a:lnTo>
                  <a:lnTo>
                    <a:pt x="5074" y="2649"/>
                  </a:lnTo>
                  <a:lnTo>
                    <a:pt x="5068" y="2685"/>
                  </a:lnTo>
                  <a:lnTo>
                    <a:pt x="5063" y="2719"/>
                  </a:lnTo>
                  <a:lnTo>
                    <a:pt x="5059" y="2752"/>
                  </a:lnTo>
                  <a:lnTo>
                    <a:pt x="5056" y="2785"/>
                  </a:lnTo>
                  <a:lnTo>
                    <a:pt x="5054" y="2820"/>
                  </a:lnTo>
                  <a:lnTo>
                    <a:pt x="5052" y="2858"/>
                  </a:lnTo>
                  <a:lnTo>
                    <a:pt x="5051" y="2899"/>
                  </a:lnTo>
                  <a:lnTo>
                    <a:pt x="5049" y="2945"/>
                  </a:lnTo>
                  <a:lnTo>
                    <a:pt x="5049" y="3056"/>
                  </a:lnTo>
                  <a:lnTo>
                    <a:pt x="5049" y="3198"/>
                  </a:lnTo>
                  <a:lnTo>
                    <a:pt x="5062" y="3216"/>
                  </a:lnTo>
                  <a:lnTo>
                    <a:pt x="5074" y="3233"/>
                  </a:lnTo>
                  <a:lnTo>
                    <a:pt x="5086" y="3248"/>
                  </a:lnTo>
                  <a:lnTo>
                    <a:pt x="5100" y="3262"/>
                  </a:lnTo>
                  <a:lnTo>
                    <a:pt x="5127" y="3289"/>
                  </a:lnTo>
                  <a:lnTo>
                    <a:pt x="5154" y="3316"/>
                  </a:lnTo>
                  <a:lnTo>
                    <a:pt x="5166" y="3329"/>
                  </a:lnTo>
                  <a:lnTo>
                    <a:pt x="5180" y="3344"/>
                  </a:lnTo>
                  <a:lnTo>
                    <a:pt x="5193" y="3359"/>
                  </a:lnTo>
                  <a:lnTo>
                    <a:pt x="5206" y="3375"/>
                  </a:lnTo>
                  <a:lnTo>
                    <a:pt x="5220" y="3393"/>
                  </a:lnTo>
                  <a:lnTo>
                    <a:pt x="5232" y="3414"/>
                  </a:lnTo>
                  <a:lnTo>
                    <a:pt x="5245" y="3436"/>
                  </a:lnTo>
                  <a:lnTo>
                    <a:pt x="5258" y="3461"/>
                  </a:lnTo>
                  <a:lnTo>
                    <a:pt x="5187" y="3441"/>
                  </a:lnTo>
                  <a:lnTo>
                    <a:pt x="5117" y="3427"/>
                  </a:lnTo>
                  <a:lnTo>
                    <a:pt x="5047" y="3419"/>
                  </a:lnTo>
                  <a:lnTo>
                    <a:pt x="4978" y="3418"/>
                  </a:lnTo>
                  <a:lnTo>
                    <a:pt x="4909" y="3423"/>
                  </a:lnTo>
                  <a:lnTo>
                    <a:pt x="4840" y="3432"/>
                  </a:lnTo>
                  <a:lnTo>
                    <a:pt x="4771" y="3446"/>
                  </a:lnTo>
                  <a:lnTo>
                    <a:pt x="4704" y="3465"/>
                  </a:lnTo>
                  <a:lnTo>
                    <a:pt x="4635" y="3488"/>
                  </a:lnTo>
                  <a:lnTo>
                    <a:pt x="4568" y="3515"/>
                  </a:lnTo>
                  <a:lnTo>
                    <a:pt x="4501" y="3544"/>
                  </a:lnTo>
                  <a:lnTo>
                    <a:pt x="4433" y="3577"/>
                  </a:lnTo>
                  <a:lnTo>
                    <a:pt x="4367" y="3613"/>
                  </a:lnTo>
                  <a:lnTo>
                    <a:pt x="4300" y="3652"/>
                  </a:lnTo>
                  <a:lnTo>
                    <a:pt x="4235" y="3692"/>
                  </a:lnTo>
                  <a:lnTo>
                    <a:pt x="4169" y="3733"/>
                  </a:lnTo>
                  <a:lnTo>
                    <a:pt x="4104" y="3776"/>
                  </a:lnTo>
                  <a:lnTo>
                    <a:pt x="4039" y="3820"/>
                  </a:lnTo>
                  <a:lnTo>
                    <a:pt x="3973" y="3865"/>
                  </a:lnTo>
                  <a:lnTo>
                    <a:pt x="3910" y="3910"/>
                  </a:lnTo>
                  <a:lnTo>
                    <a:pt x="3782" y="3998"/>
                  </a:lnTo>
                  <a:lnTo>
                    <a:pt x="3656" y="4085"/>
                  </a:lnTo>
                  <a:lnTo>
                    <a:pt x="3593" y="4125"/>
                  </a:lnTo>
                  <a:lnTo>
                    <a:pt x="3530" y="4163"/>
                  </a:lnTo>
                  <a:lnTo>
                    <a:pt x="3469" y="4200"/>
                  </a:lnTo>
                  <a:lnTo>
                    <a:pt x="3407" y="4234"/>
                  </a:lnTo>
                  <a:lnTo>
                    <a:pt x="3346" y="4265"/>
                  </a:lnTo>
                  <a:lnTo>
                    <a:pt x="3286" y="4293"/>
                  </a:lnTo>
                  <a:lnTo>
                    <a:pt x="3225" y="4317"/>
                  </a:lnTo>
                  <a:lnTo>
                    <a:pt x="3165" y="4337"/>
                  </a:lnTo>
                  <a:lnTo>
                    <a:pt x="3122" y="4381"/>
                  </a:lnTo>
                  <a:lnTo>
                    <a:pt x="3078" y="4424"/>
                  </a:lnTo>
                  <a:lnTo>
                    <a:pt x="3036" y="4465"/>
                  </a:lnTo>
                  <a:lnTo>
                    <a:pt x="2992" y="4504"/>
                  </a:lnTo>
                  <a:lnTo>
                    <a:pt x="2950" y="4544"/>
                  </a:lnTo>
                  <a:lnTo>
                    <a:pt x="2909" y="4582"/>
                  </a:lnTo>
                  <a:lnTo>
                    <a:pt x="2869" y="4621"/>
                  </a:lnTo>
                  <a:lnTo>
                    <a:pt x="2832" y="4660"/>
                  </a:lnTo>
                  <a:lnTo>
                    <a:pt x="2815" y="4681"/>
                  </a:lnTo>
                  <a:lnTo>
                    <a:pt x="2799" y="4702"/>
                  </a:lnTo>
                  <a:lnTo>
                    <a:pt x="2782" y="4722"/>
                  </a:lnTo>
                  <a:lnTo>
                    <a:pt x="2767" y="4745"/>
                  </a:lnTo>
                  <a:lnTo>
                    <a:pt x="2753" y="4766"/>
                  </a:lnTo>
                  <a:lnTo>
                    <a:pt x="2739" y="4789"/>
                  </a:lnTo>
                  <a:lnTo>
                    <a:pt x="2727" y="4813"/>
                  </a:lnTo>
                  <a:lnTo>
                    <a:pt x="2716" y="4837"/>
                  </a:lnTo>
                  <a:lnTo>
                    <a:pt x="2706" y="4861"/>
                  </a:lnTo>
                  <a:lnTo>
                    <a:pt x="2697" y="4887"/>
                  </a:lnTo>
                  <a:lnTo>
                    <a:pt x="2689" y="4914"/>
                  </a:lnTo>
                  <a:lnTo>
                    <a:pt x="2682" y="4942"/>
                  </a:lnTo>
                  <a:lnTo>
                    <a:pt x="2677" y="4971"/>
                  </a:lnTo>
                  <a:lnTo>
                    <a:pt x="2673" y="5000"/>
                  </a:lnTo>
                  <a:lnTo>
                    <a:pt x="2671" y="5032"/>
                  </a:lnTo>
                  <a:lnTo>
                    <a:pt x="2670" y="5064"/>
                  </a:lnTo>
                  <a:lnTo>
                    <a:pt x="2688" y="5064"/>
                  </a:lnTo>
                  <a:lnTo>
                    <a:pt x="2707" y="5064"/>
                  </a:lnTo>
                  <a:lnTo>
                    <a:pt x="2726" y="5064"/>
                  </a:lnTo>
                  <a:lnTo>
                    <a:pt x="2747" y="5064"/>
                  </a:lnTo>
                  <a:lnTo>
                    <a:pt x="2777" y="5021"/>
                  </a:lnTo>
                  <a:lnTo>
                    <a:pt x="2829" y="4942"/>
                  </a:lnTo>
                  <a:lnTo>
                    <a:pt x="2862" y="4895"/>
                  </a:lnTo>
                  <a:lnTo>
                    <a:pt x="2896" y="4844"/>
                  </a:lnTo>
                  <a:lnTo>
                    <a:pt x="2933" y="4793"/>
                  </a:lnTo>
                  <a:lnTo>
                    <a:pt x="2973" y="4741"/>
                  </a:lnTo>
                  <a:lnTo>
                    <a:pt x="3012" y="4693"/>
                  </a:lnTo>
                  <a:lnTo>
                    <a:pt x="3050" y="4647"/>
                  </a:lnTo>
                  <a:lnTo>
                    <a:pt x="3069" y="4627"/>
                  </a:lnTo>
                  <a:lnTo>
                    <a:pt x="3088" y="4608"/>
                  </a:lnTo>
                  <a:lnTo>
                    <a:pt x="3106" y="4591"/>
                  </a:lnTo>
                  <a:lnTo>
                    <a:pt x="3123" y="4575"/>
                  </a:lnTo>
                  <a:lnTo>
                    <a:pt x="3140" y="4563"/>
                  </a:lnTo>
                  <a:lnTo>
                    <a:pt x="3156" y="4553"/>
                  </a:lnTo>
                  <a:lnTo>
                    <a:pt x="3170" y="4546"/>
                  </a:lnTo>
                  <a:lnTo>
                    <a:pt x="3184" y="4541"/>
                  </a:lnTo>
                  <a:lnTo>
                    <a:pt x="3196" y="4540"/>
                  </a:lnTo>
                  <a:lnTo>
                    <a:pt x="3207" y="4541"/>
                  </a:lnTo>
                  <a:lnTo>
                    <a:pt x="3216" y="4548"/>
                  </a:lnTo>
                  <a:lnTo>
                    <a:pt x="3225" y="4557"/>
                  </a:lnTo>
                  <a:lnTo>
                    <a:pt x="3171" y="4727"/>
                  </a:lnTo>
                  <a:lnTo>
                    <a:pt x="3131" y="4857"/>
                  </a:lnTo>
                  <a:lnTo>
                    <a:pt x="3103" y="4953"/>
                  </a:lnTo>
                  <a:lnTo>
                    <a:pt x="3083" y="5025"/>
                  </a:lnTo>
                  <a:lnTo>
                    <a:pt x="3076" y="5054"/>
                  </a:lnTo>
                  <a:lnTo>
                    <a:pt x="3070" y="5080"/>
                  </a:lnTo>
                  <a:lnTo>
                    <a:pt x="3067" y="5104"/>
                  </a:lnTo>
                  <a:lnTo>
                    <a:pt x="3064" y="5125"/>
                  </a:lnTo>
                  <a:lnTo>
                    <a:pt x="3060" y="5169"/>
                  </a:lnTo>
                  <a:lnTo>
                    <a:pt x="3058" y="5219"/>
                  </a:lnTo>
                  <a:lnTo>
                    <a:pt x="3071" y="5212"/>
                  </a:lnTo>
                  <a:lnTo>
                    <a:pt x="3084" y="5205"/>
                  </a:lnTo>
                  <a:lnTo>
                    <a:pt x="3096" y="5196"/>
                  </a:lnTo>
                  <a:lnTo>
                    <a:pt x="3108" y="5187"/>
                  </a:lnTo>
                  <a:lnTo>
                    <a:pt x="3120" y="5178"/>
                  </a:lnTo>
                  <a:lnTo>
                    <a:pt x="3130" y="5168"/>
                  </a:lnTo>
                  <a:lnTo>
                    <a:pt x="3140" y="5156"/>
                  </a:lnTo>
                  <a:lnTo>
                    <a:pt x="3149" y="5145"/>
                  </a:lnTo>
                  <a:lnTo>
                    <a:pt x="3158" y="5134"/>
                  </a:lnTo>
                  <a:lnTo>
                    <a:pt x="3166" y="5122"/>
                  </a:lnTo>
                  <a:lnTo>
                    <a:pt x="3174" y="5109"/>
                  </a:lnTo>
                  <a:lnTo>
                    <a:pt x="3181" y="5096"/>
                  </a:lnTo>
                  <a:lnTo>
                    <a:pt x="3195" y="5069"/>
                  </a:lnTo>
                  <a:lnTo>
                    <a:pt x="3207" y="5041"/>
                  </a:lnTo>
                  <a:lnTo>
                    <a:pt x="3217" y="5013"/>
                  </a:lnTo>
                  <a:lnTo>
                    <a:pt x="3226" y="4984"/>
                  </a:lnTo>
                  <a:lnTo>
                    <a:pt x="3235" y="4954"/>
                  </a:lnTo>
                  <a:lnTo>
                    <a:pt x="3242" y="4925"/>
                  </a:lnTo>
                  <a:lnTo>
                    <a:pt x="3255" y="4868"/>
                  </a:lnTo>
                  <a:lnTo>
                    <a:pt x="3267" y="4814"/>
                  </a:lnTo>
                  <a:lnTo>
                    <a:pt x="3303" y="4766"/>
                  </a:lnTo>
                  <a:lnTo>
                    <a:pt x="3341" y="4715"/>
                  </a:lnTo>
                  <a:lnTo>
                    <a:pt x="3382" y="4663"/>
                  </a:lnTo>
                  <a:lnTo>
                    <a:pt x="3426" y="4609"/>
                  </a:lnTo>
                  <a:lnTo>
                    <a:pt x="3472" y="4553"/>
                  </a:lnTo>
                  <a:lnTo>
                    <a:pt x="3520" y="4498"/>
                  </a:lnTo>
                  <a:lnTo>
                    <a:pt x="3570" y="4443"/>
                  </a:lnTo>
                  <a:lnTo>
                    <a:pt x="3620" y="4390"/>
                  </a:lnTo>
                  <a:lnTo>
                    <a:pt x="3646" y="4364"/>
                  </a:lnTo>
                  <a:lnTo>
                    <a:pt x="3673" y="4338"/>
                  </a:lnTo>
                  <a:lnTo>
                    <a:pt x="3700" y="4315"/>
                  </a:lnTo>
                  <a:lnTo>
                    <a:pt x="3726" y="4291"/>
                  </a:lnTo>
                  <a:lnTo>
                    <a:pt x="3754" y="4268"/>
                  </a:lnTo>
                  <a:lnTo>
                    <a:pt x="3780" y="4246"/>
                  </a:lnTo>
                  <a:lnTo>
                    <a:pt x="3807" y="4225"/>
                  </a:lnTo>
                  <a:lnTo>
                    <a:pt x="3835" y="4206"/>
                  </a:lnTo>
                  <a:lnTo>
                    <a:pt x="3864" y="4188"/>
                  </a:lnTo>
                  <a:lnTo>
                    <a:pt x="3892" y="4171"/>
                  </a:lnTo>
                  <a:lnTo>
                    <a:pt x="3920" y="4155"/>
                  </a:lnTo>
                  <a:lnTo>
                    <a:pt x="3948" y="4142"/>
                  </a:lnTo>
                  <a:lnTo>
                    <a:pt x="3976" y="4130"/>
                  </a:lnTo>
                  <a:lnTo>
                    <a:pt x="4004" y="4119"/>
                  </a:lnTo>
                  <a:lnTo>
                    <a:pt x="4032" y="4110"/>
                  </a:lnTo>
                  <a:lnTo>
                    <a:pt x="4059" y="4104"/>
                  </a:lnTo>
                  <a:lnTo>
                    <a:pt x="4064" y="4082"/>
                  </a:lnTo>
                  <a:lnTo>
                    <a:pt x="4072" y="4060"/>
                  </a:lnTo>
                  <a:lnTo>
                    <a:pt x="4082" y="4039"/>
                  </a:lnTo>
                  <a:lnTo>
                    <a:pt x="4096" y="4017"/>
                  </a:lnTo>
                  <a:lnTo>
                    <a:pt x="4111" y="3996"/>
                  </a:lnTo>
                  <a:lnTo>
                    <a:pt x="4131" y="3976"/>
                  </a:lnTo>
                  <a:lnTo>
                    <a:pt x="4151" y="3956"/>
                  </a:lnTo>
                  <a:lnTo>
                    <a:pt x="4173" y="3935"/>
                  </a:lnTo>
                  <a:lnTo>
                    <a:pt x="4198" y="3915"/>
                  </a:lnTo>
                  <a:lnTo>
                    <a:pt x="4224" y="3896"/>
                  </a:lnTo>
                  <a:lnTo>
                    <a:pt x="4252" y="3877"/>
                  </a:lnTo>
                  <a:lnTo>
                    <a:pt x="4280" y="3858"/>
                  </a:lnTo>
                  <a:lnTo>
                    <a:pt x="4310" y="3840"/>
                  </a:lnTo>
                  <a:lnTo>
                    <a:pt x="4341" y="3822"/>
                  </a:lnTo>
                  <a:lnTo>
                    <a:pt x="4374" y="3804"/>
                  </a:lnTo>
                  <a:lnTo>
                    <a:pt x="4408" y="3787"/>
                  </a:lnTo>
                  <a:lnTo>
                    <a:pt x="4475" y="3755"/>
                  </a:lnTo>
                  <a:lnTo>
                    <a:pt x="4545" y="3723"/>
                  </a:lnTo>
                  <a:lnTo>
                    <a:pt x="4613" y="3693"/>
                  </a:lnTo>
                  <a:lnTo>
                    <a:pt x="4680" y="3666"/>
                  </a:lnTo>
                  <a:lnTo>
                    <a:pt x="4745" y="3640"/>
                  </a:lnTo>
                  <a:lnTo>
                    <a:pt x="4806" y="3616"/>
                  </a:lnTo>
                  <a:lnTo>
                    <a:pt x="4862" y="3593"/>
                  </a:lnTo>
                  <a:lnTo>
                    <a:pt x="4911" y="3574"/>
                  </a:lnTo>
                  <a:lnTo>
                    <a:pt x="4990" y="3575"/>
                  </a:lnTo>
                  <a:lnTo>
                    <a:pt x="5065" y="3580"/>
                  </a:lnTo>
                  <a:lnTo>
                    <a:pt x="5136" y="3586"/>
                  </a:lnTo>
                  <a:lnTo>
                    <a:pt x="5204" y="3597"/>
                  </a:lnTo>
                  <a:lnTo>
                    <a:pt x="5269" y="3610"/>
                  </a:lnTo>
                  <a:lnTo>
                    <a:pt x="5330" y="3626"/>
                  </a:lnTo>
                  <a:lnTo>
                    <a:pt x="5388" y="3645"/>
                  </a:lnTo>
                  <a:lnTo>
                    <a:pt x="5444" y="3666"/>
                  </a:lnTo>
                  <a:lnTo>
                    <a:pt x="5496" y="3691"/>
                  </a:lnTo>
                  <a:lnTo>
                    <a:pt x="5545" y="3718"/>
                  </a:lnTo>
                  <a:lnTo>
                    <a:pt x="5591" y="3748"/>
                  </a:lnTo>
                  <a:lnTo>
                    <a:pt x="5634" y="3779"/>
                  </a:lnTo>
                  <a:lnTo>
                    <a:pt x="5674" y="3815"/>
                  </a:lnTo>
                  <a:lnTo>
                    <a:pt x="5712" y="3852"/>
                  </a:lnTo>
                  <a:lnTo>
                    <a:pt x="5747" y="3893"/>
                  </a:lnTo>
                  <a:lnTo>
                    <a:pt x="5779" y="3935"/>
                  </a:lnTo>
                  <a:lnTo>
                    <a:pt x="5809" y="3981"/>
                  </a:lnTo>
                  <a:lnTo>
                    <a:pt x="5836" y="4030"/>
                  </a:lnTo>
                  <a:lnTo>
                    <a:pt x="5859" y="4080"/>
                  </a:lnTo>
                  <a:lnTo>
                    <a:pt x="5882" y="4133"/>
                  </a:lnTo>
                  <a:lnTo>
                    <a:pt x="5901" y="4188"/>
                  </a:lnTo>
                  <a:lnTo>
                    <a:pt x="5918" y="4246"/>
                  </a:lnTo>
                  <a:lnTo>
                    <a:pt x="5932" y="4306"/>
                  </a:lnTo>
                  <a:lnTo>
                    <a:pt x="5945" y="4369"/>
                  </a:lnTo>
                  <a:lnTo>
                    <a:pt x="5955" y="4434"/>
                  </a:lnTo>
                  <a:lnTo>
                    <a:pt x="5963" y="4501"/>
                  </a:lnTo>
                  <a:lnTo>
                    <a:pt x="5968" y="4571"/>
                  </a:lnTo>
                  <a:lnTo>
                    <a:pt x="5972" y="4642"/>
                  </a:lnTo>
                  <a:lnTo>
                    <a:pt x="5974" y="4716"/>
                  </a:lnTo>
                  <a:lnTo>
                    <a:pt x="5973" y="4792"/>
                  </a:lnTo>
                  <a:lnTo>
                    <a:pt x="5970" y="4870"/>
                  </a:lnTo>
                  <a:lnTo>
                    <a:pt x="5967" y="4951"/>
                  </a:lnTo>
                  <a:lnTo>
                    <a:pt x="5936" y="5026"/>
                  </a:lnTo>
                  <a:lnTo>
                    <a:pt x="5902" y="5099"/>
                  </a:lnTo>
                  <a:lnTo>
                    <a:pt x="5868" y="5170"/>
                  </a:lnTo>
                  <a:lnTo>
                    <a:pt x="5834" y="5238"/>
                  </a:lnTo>
                  <a:lnTo>
                    <a:pt x="5799" y="5304"/>
                  </a:lnTo>
                  <a:lnTo>
                    <a:pt x="5762" y="5368"/>
                  </a:lnTo>
                  <a:lnTo>
                    <a:pt x="5724" y="5430"/>
                  </a:lnTo>
                  <a:lnTo>
                    <a:pt x="5686" y="5491"/>
                  </a:lnTo>
                  <a:lnTo>
                    <a:pt x="5646" y="5549"/>
                  </a:lnTo>
                  <a:lnTo>
                    <a:pt x="5605" y="5605"/>
                  </a:lnTo>
                  <a:lnTo>
                    <a:pt x="5563" y="5660"/>
                  </a:lnTo>
                  <a:lnTo>
                    <a:pt x="5521" y="5714"/>
                  </a:lnTo>
                  <a:lnTo>
                    <a:pt x="5477" y="5766"/>
                  </a:lnTo>
                  <a:lnTo>
                    <a:pt x="5431" y="5817"/>
                  </a:lnTo>
                  <a:lnTo>
                    <a:pt x="5385" y="5867"/>
                  </a:lnTo>
                  <a:lnTo>
                    <a:pt x="5338" y="5915"/>
                  </a:lnTo>
                  <a:lnTo>
                    <a:pt x="5289" y="5962"/>
                  </a:lnTo>
                  <a:lnTo>
                    <a:pt x="5240" y="6009"/>
                  </a:lnTo>
                  <a:lnTo>
                    <a:pt x="5190" y="6054"/>
                  </a:lnTo>
                  <a:lnTo>
                    <a:pt x="5138" y="6099"/>
                  </a:lnTo>
                  <a:lnTo>
                    <a:pt x="5085" y="6144"/>
                  </a:lnTo>
                  <a:lnTo>
                    <a:pt x="5030" y="6188"/>
                  </a:lnTo>
                  <a:lnTo>
                    <a:pt x="4975" y="6230"/>
                  </a:lnTo>
                  <a:lnTo>
                    <a:pt x="4919" y="6274"/>
                  </a:lnTo>
                  <a:lnTo>
                    <a:pt x="4861" y="6316"/>
                  </a:lnTo>
                  <a:lnTo>
                    <a:pt x="4803" y="6358"/>
                  </a:lnTo>
                  <a:lnTo>
                    <a:pt x="4742" y="6401"/>
                  </a:lnTo>
                  <a:lnTo>
                    <a:pt x="4681" y="6444"/>
                  </a:lnTo>
                  <a:lnTo>
                    <a:pt x="4555" y="6529"/>
                  </a:lnTo>
                  <a:lnTo>
                    <a:pt x="4423" y="6615"/>
                  </a:lnTo>
                  <a:lnTo>
                    <a:pt x="4423" y="6634"/>
                  </a:lnTo>
                  <a:lnTo>
                    <a:pt x="4423" y="6654"/>
                  </a:lnTo>
                  <a:lnTo>
                    <a:pt x="4423" y="6676"/>
                  </a:lnTo>
                  <a:lnTo>
                    <a:pt x="4423" y="6698"/>
                  </a:lnTo>
                  <a:lnTo>
                    <a:pt x="4378" y="6721"/>
                  </a:lnTo>
                  <a:lnTo>
                    <a:pt x="4335" y="6743"/>
                  </a:lnTo>
                  <a:lnTo>
                    <a:pt x="4291" y="6766"/>
                  </a:lnTo>
                  <a:lnTo>
                    <a:pt x="4247" y="6788"/>
                  </a:lnTo>
                  <a:lnTo>
                    <a:pt x="4205" y="6812"/>
                  </a:lnTo>
                  <a:lnTo>
                    <a:pt x="4162" y="6835"/>
                  </a:lnTo>
                  <a:lnTo>
                    <a:pt x="4119" y="6859"/>
                  </a:lnTo>
                  <a:lnTo>
                    <a:pt x="4077" y="6883"/>
                  </a:lnTo>
                  <a:lnTo>
                    <a:pt x="4068" y="6916"/>
                  </a:lnTo>
                  <a:lnTo>
                    <a:pt x="4059" y="6950"/>
                  </a:lnTo>
                  <a:lnTo>
                    <a:pt x="4050" y="6984"/>
                  </a:lnTo>
                  <a:lnTo>
                    <a:pt x="4042" y="7020"/>
                  </a:lnTo>
                  <a:lnTo>
                    <a:pt x="4000" y="7026"/>
                  </a:lnTo>
                  <a:lnTo>
                    <a:pt x="3969" y="7032"/>
                  </a:lnTo>
                  <a:lnTo>
                    <a:pt x="3945" y="7035"/>
                  </a:lnTo>
                  <a:lnTo>
                    <a:pt x="3930" y="7039"/>
                  </a:lnTo>
                  <a:lnTo>
                    <a:pt x="3923" y="7042"/>
                  </a:lnTo>
                  <a:lnTo>
                    <a:pt x="3918" y="7045"/>
                  </a:lnTo>
                  <a:lnTo>
                    <a:pt x="3914" y="7047"/>
                  </a:lnTo>
                  <a:lnTo>
                    <a:pt x="3911" y="7051"/>
                  </a:lnTo>
                  <a:lnTo>
                    <a:pt x="3904" y="7058"/>
                  </a:lnTo>
                  <a:lnTo>
                    <a:pt x="3898" y="7067"/>
                  </a:lnTo>
                  <a:lnTo>
                    <a:pt x="3964" y="7069"/>
                  </a:lnTo>
                  <a:lnTo>
                    <a:pt x="4032" y="7069"/>
                  </a:lnTo>
                  <a:lnTo>
                    <a:pt x="4099" y="7069"/>
                  </a:lnTo>
                  <a:lnTo>
                    <a:pt x="4166" y="7067"/>
                  </a:lnTo>
                  <a:lnTo>
                    <a:pt x="4235" y="7066"/>
                  </a:lnTo>
                  <a:lnTo>
                    <a:pt x="4304" y="7065"/>
                  </a:lnTo>
                  <a:lnTo>
                    <a:pt x="4374" y="7064"/>
                  </a:lnTo>
                  <a:lnTo>
                    <a:pt x="4444" y="7064"/>
                  </a:lnTo>
                  <a:lnTo>
                    <a:pt x="4514" y="7063"/>
                  </a:lnTo>
                  <a:lnTo>
                    <a:pt x="4586" y="7063"/>
                  </a:lnTo>
                  <a:lnTo>
                    <a:pt x="4658" y="7064"/>
                  </a:lnTo>
                  <a:lnTo>
                    <a:pt x="4730" y="7066"/>
                  </a:lnTo>
                  <a:lnTo>
                    <a:pt x="4803" y="7070"/>
                  </a:lnTo>
                  <a:lnTo>
                    <a:pt x="4877" y="7073"/>
                  </a:lnTo>
                  <a:lnTo>
                    <a:pt x="4951" y="7079"/>
                  </a:lnTo>
                  <a:lnTo>
                    <a:pt x="5025" y="7085"/>
                  </a:lnTo>
                  <a:lnTo>
                    <a:pt x="5030" y="7064"/>
                  </a:lnTo>
                  <a:lnTo>
                    <a:pt x="5038" y="7042"/>
                  </a:lnTo>
                  <a:lnTo>
                    <a:pt x="5046" y="7021"/>
                  </a:lnTo>
                  <a:lnTo>
                    <a:pt x="5055" y="7002"/>
                  </a:lnTo>
                  <a:lnTo>
                    <a:pt x="5104" y="7001"/>
                  </a:lnTo>
                  <a:lnTo>
                    <a:pt x="5146" y="6998"/>
                  </a:lnTo>
                  <a:lnTo>
                    <a:pt x="5165" y="6997"/>
                  </a:lnTo>
                  <a:lnTo>
                    <a:pt x="5183" y="6996"/>
                  </a:lnTo>
                  <a:lnTo>
                    <a:pt x="5201" y="6997"/>
                  </a:lnTo>
                  <a:lnTo>
                    <a:pt x="5220" y="6998"/>
                  </a:lnTo>
                  <a:lnTo>
                    <a:pt x="5238" y="7001"/>
                  </a:lnTo>
                  <a:lnTo>
                    <a:pt x="5257" y="7006"/>
                  </a:lnTo>
                  <a:lnTo>
                    <a:pt x="5277" y="7012"/>
                  </a:lnTo>
                  <a:lnTo>
                    <a:pt x="5298" y="7023"/>
                  </a:lnTo>
                  <a:lnTo>
                    <a:pt x="5322" y="7035"/>
                  </a:lnTo>
                  <a:lnTo>
                    <a:pt x="5348" y="7051"/>
                  </a:lnTo>
                  <a:lnTo>
                    <a:pt x="5376" y="7070"/>
                  </a:lnTo>
                  <a:lnTo>
                    <a:pt x="5406" y="7092"/>
                  </a:lnTo>
                  <a:lnTo>
                    <a:pt x="5413" y="7162"/>
                  </a:lnTo>
                  <a:lnTo>
                    <a:pt x="5417" y="7213"/>
                  </a:lnTo>
                  <a:lnTo>
                    <a:pt x="5421" y="7232"/>
                  </a:lnTo>
                  <a:lnTo>
                    <a:pt x="5424" y="7249"/>
                  </a:lnTo>
                  <a:lnTo>
                    <a:pt x="5426" y="7257"/>
                  </a:lnTo>
                  <a:lnTo>
                    <a:pt x="5430" y="7263"/>
                  </a:lnTo>
                  <a:lnTo>
                    <a:pt x="5433" y="7269"/>
                  </a:lnTo>
                  <a:lnTo>
                    <a:pt x="5438" y="7274"/>
                  </a:lnTo>
                  <a:lnTo>
                    <a:pt x="5442" y="7280"/>
                  </a:lnTo>
                  <a:lnTo>
                    <a:pt x="5448" y="7284"/>
                  </a:lnTo>
                  <a:lnTo>
                    <a:pt x="5453" y="7289"/>
                  </a:lnTo>
                  <a:lnTo>
                    <a:pt x="5460" y="7292"/>
                  </a:lnTo>
                  <a:lnTo>
                    <a:pt x="5477" y="7299"/>
                  </a:lnTo>
                  <a:lnTo>
                    <a:pt x="5498" y="7305"/>
                  </a:lnTo>
                  <a:lnTo>
                    <a:pt x="5554" y="7319"/>
                  </a:lnTo>
                  <a:lnTo>
                    <a:pt x="5633" y="7337"/>
                  </a:lnTo>
                  <a:lnTo>
                    <a:pt x="5637" y="7355"/>
                  </a:lnTo>
                  <a:lnTo>
                    <a:pt x="5642" y="7373"/>
                  </a:lnTo>
                  <a:lnTo>
                    <a:pt x="5646" y="7393"/>
                  </a:lnTo>
                  <a:lnTo>
                    <a:pt x="5651" y="7414"/>
                  </a:lnTo>
                  <a:lnTo>
                    <a:pt x="5604" y="7420"/>
                  </a:lnTo>
                  <a:lnTo>
                    <a:pt x="5565" y="7423"/>
                  </a:lnTo>
                  <a:lnTo>
                    <a:pt x="5550" y="7424"/>
                  </a:lnTo>
                  <a:lnTo>
                    <a:pt x="5535" y="7424"/>
                  </a:lnTo>
                  <a:lnTo>
                    <a:pt x="5521" y="7424"/>
                  </a:lnTo>
                  <a:lnTo>
                    <a:pt x="5506" y="7423"/>
                  </a:lnTo>
                  <a:lnTo>
                    <a:pt x="5493" y="7421"/>
                  </a:lnTo>
                  <a:lnTo>
                    <a:pt x="5478" y="7418"/>
                  </a:lnTo>
                  <a:lnTo>
                    <a:pt x="5462" y="7414"/>
                  </a:lnTo>
                  <a:lnTo>
                    <a:pt x="5444" y="7409"/>
                  </a:lnTo>
                  <a:lnTo>
                    <a:pt x="5404" y="7396"/>
                  </a:lnTo>
                  <a:lnTo>
                    <a:pt x="5353" y="7378"/>
                  </a:lnTo>
                  <a:lnTo>
                    <a:pt x="5351" y="7354"/>
                  </a:lnTo>
                  <a:lnTo>
                    <a:pt x="5349" y="7329"/>
                  </a:lnTo>
                  <a:lnTo>
                    <a:pt x="5347" y="7304"/>
                  </a:lnTo>
                  <a:lnTo>
                    <a:pt x="5344" y="7281"/>
                  </a:lnTo>
                  <a:lnTo>
                    <a:pt x="5343" y="7257"/>
                  </a:lnTo>
                  <a:lnTo>
                    <a:pt x="5342" y="7234"/>
                  </a:lnTo>
                  <a:lnTo>
                    <a:pt x="5341" y="7210"/>
                  </a:lnTo>
                  <a:lnTo>
                    <a:pt x="5341" y="7188"/>
                  </a:lnTo>
                  <a:lnTo>
                    <a:pt x="5314" y="7188"/>
                  </a:lnTo>
                  <a:lnTo>
                    <a:pt x="5288" y="7188"/>
                  </a:lnTo>
                  <a:lnTo>
                    <a:pt x="5263" y="7188"/>
                  </a:lnTo>
                  <a:lnTo>
                    <a:pt x="5240" y="7188"/>
                  </a:lnTo>
                  <a:lnTo>
                    <a:pt x="5238" y="7221"/>
                  </a:lnTo>
                  <a:lnTo>
                    <a:pt x="5236" y="7255"/>
                  </a:lnTo>
                  <a:lnTo>
                    <a:pt x="5236" y="7287"/>
                  </a:lnTo>
                  <a:lnTo>
                    <a:pt x="5235" y="7321"/>
                  </a:lnTo>
                  <a:lnTo>
                    <a:pt x="5235" y="7355"/>
                  </a:lnTo>
                  <a:lnTo>
                    <a:pt x="5233" y="7388"/>
                  </a:lnTo>
                  <a:lnTo>
                    <a:pt x="5233" y="7422"/>
                  </a:lnTo>
                  <a:lnTo>
                    <a:pt x="5233" y="7456"/>
                  </a:lnTo>
                  <a:lnTo>
                    <a:pt x="5211" y="7451"/>
                  </a:lnTo>
                  <a:lnTo>
                    <a:pt x="5189" y="7447"/>
                  </a:lnTo>
                  <a:lnTo>
                    <a:pt x="5166" y="7442"/>
                  </a:lnTo>
                  <a:lnTo>
                    <a:pt x="5145" y="7439"/>
                  </a:lnTo>
                  <a:lnTo>
                    <a:pt x="5122" y="7434"/>
                  </a:lnTo>
                  <a:lnTo>
                    <a:pt x="5100" y="7431"/>
                  </a:lnTo>
                  <a:lnTo>
                    <a:pt x="5077" y="7429"/>
                  </a:lnTo>
                  <a:lnTo>
                    <a:pt x="5055" y="7425"/>
                  </a:lnTo>
                  <a:lnTo>
                    <a:pt x="5046" y="7385"/>
                  </a:lnTo>
                  <a:lnTo>
                    <a:pt x="5038" y="7346"/>
                  </a:lnTo>
                  <a:lnTo>
                    <a:pt x="5030" y="7305"/>
                  </a:lnTo>
                  <a:lnTo>
                    <a:pt x="5025" y="7265"/>
                  </a:lnTo>
                  <a:lnTo>
                    <a:pt x="4953" y="7257"/>
                  </a:lnTo>
                  <a:lnTo>
                    <a:pt x="4882" y="7249"/>
                  </a:lnTo>
                  <a:lnTo>
                    <a:pt x="4810" y="7241"/>
                  </a:lnTo>
                  <a:lnTo>
                    <a:pt x="4739" y="7235"/>
                  </a:lnTo>
                  <a:lnTo>
                    <a:pt x="4668" y="7227"/>
                  </a:lnTo>
                  <a:lnTo>
                    <a:pt x="4596" y="7220"/>
                  </a:lnTo>
                  <a:lnTo>
                    <a:pt x="4524" y="7213"/>
                  </a:lnTo>
                  <a:lnTo>
                    <a:pt x="4454" y="7205"/>
                  </a:lnTo>
                  <a:lnTo>
                    <a:pt x="4382" y="7199"/>
                  </a:lnTo>
                  <a:lnTo>
                    <a:pt x="4311" y="7192"/>
                  </a:lnTo>
                  <a:lnTo>
                    <a:pt x="4240" y="7185"/>
                  </a:lnTo>
                  <a:lnTo>
                    <a:pt x="4169" y="7179"/>
                  </a:lnTo>
                  <a:lnTo>
                    <a:pt x="4098" y="7172"/>
                  </a:lnTo>
                  <a:lnTo>
                    <a:pt x="4027" y="7165"/>
                  </a:lnTo>
                  <a:lnTo>
                    <a:pt x="3957" y="7158"/>
                  </a:lnTo>
                  <a:lnTo>
                    <a:pt x="3886" y="7152"/>
                  </a:lnTo>
                  <a:lnTo>
                    <a:pt x="3837" y="7173"/>
                  </a:lnTo>
                  <a:lnTo>
                    <a:pt x="3786" y="7193"/>
                  </a:lnTo>
                  <a:lnTo>
                    <a:pt x="3737" y="7211"/>
                  </a:lnTo>
                  <a:lnTo>
                    <a:pt x="3687" y="7228"/>
                  </a:lnTo>
                  <a:lnTo>
                    <a:pt x="3639" y="7243"/>
                  </a:lnTo>
                  <a:lnTo>
                    <a:pt x="3590" y="7256"/>
                  </a:lnTo>
                  <a:lnTo>
                    <a:pt x="3542" y="7267"/>
                  </a:lnTo>
                  <a:lnTo>
                    <a:pt x="3494" y="7276"/>
                  </a:lnTo>
                  <a:lnTo>
                    <a:pt x="3447" y="7285"/>
                  </a:lnTo>
                  <a:lnTo>
                    <a:pt x="3400" y="7291"/>
                  </a:lnTo>
                  <a:lnTo>
                    <a:pt x="3354" y="7296"/>
                  </a:lnTo>
                  <a:lnTo>
                    <a:pt x="3308" y="7299"/>
                  </a:lnTo>
                  <a:lnTo>
                    <a:pt x="3262" y="7301"/>
                  </a:lnTo>
                  <a:lnTo>
                    <a:pt x="3217" y="7300"/>
                  </a:lnTo>
                  <a:lnTo>
                    <a:pt x="3174" y="7299"/>
                  </a:lnTo>
                  <a:lnTo>
                    <a:pt x="3130" y="7294"/>
                  </a:lnTo>
                  <a:lnTo>
                    <a:pt x="3130" y="7273"/>
                  </a:lnTo>
                  <a:lnTo>
                    <a:pt x="3130" y="7254"/>
                  </a:lnTo>
                  <a:lnTo>
                    <a:pt x="3130" y="7235"/>
                  </a:lnTo>
                  <a:lnTo>
                    <a:pt x="3130" y="7217"/>
                  </a:lnTo>
                  <a:lnTo>
                    <a:pt x="3195" y="7189"/>
                  </a:lnTo>
                  <a:lnTo>
                    <a:pt x="3261" y="7159"/>
                  </a:lnTo>
                  <a:lnTo>
                    <a:pt x="3326" y="7127"/>
                  </a:lnTo>
                  <a:lnTo>
                    <a:pt x="3391" y="7092"/>
                  </a:lnTo>
                  <a:lnTo>
                    <a:pt x="3456" y="7057"/>
                  </a:lnTo>
                  <a:lnTo>
                    <a:pt x="3521" y="7020"/>
                  </a:lnTo>
                  <a:lnTo>
                    <a:pt x="3586" y="6981"/>
                  </a:lnTo>
                  <a:lnTo>
                    <a:pt x="3650" y="6942"/>
                  </a:lnTo>
                  <a:lnTo>
                    <a:pt x="3714" y="6901"/>
                  </a:lnTo>
                  <a:lnTo>
                    <a:pt x="3777" y="6861"/>
                  </a:lnTo>
                  <a:lnTo>
                    <a:pt x="3840" y="6818"/>
                  </a:lnTo>
                  <a:lnTo>
                    <a:pt x="3903" y="6777"/>
                  </a:lnTo>
                  <a:lnTo>
                    <a:pt x="3966" y="6734"/>
                  </a:lnTo>
                  <a:lnTo>
                    <a:pt x="4027" y="6693"/>
                  </a:lnTo>
                  <a:lnTo>
                    <a:pt x="4088" y="6650"/>
                  </a:lnTo>
                  <a:lnTo>
                    <a:pt x="4148" y="6608"/>
                  </a:lnTo>
                  <a:lnTo>
                    <a:pt x="4150" y="6591"/>
                  </a:lnTo>
                  <a:lnTo>
                    <a:pt x="4152" y="6574"/>
                  </a:lnTo>
                  <a:lnTo>
                    <a:pt x="4156" y="6558"/>
                  </a:lnTo>
                  <a:lnTo>
                    <a:pt x="4161" y="6543"/>
                  </a:lnTo>
                  <a:lnTo>
                    <a:pt x="4218" y="6507"/>
                  </a:lnTo>
                  <a:lnTo>
                    <a:pt x="4273" y="6469"/>
                  </a:lnTo>
                  <a:lnTo>
                    <a:pt x="4327" y="6431"/>
                  </a:lnTo>
                  <a:lnTo>
                    <a:pt x="4380" y="6392"/>
                  </a:lnTo>
                  <a:lnTo>
                    <a:pt x="4430" y="6353"/>
                  </a:lnTo>
                  <a:lnTo>
                    <a:pt x="4478" y="6311"/>
                  </a:lnTo>
                  <a:lnTo>
                    <a:pt x="4524" y="6270"/>
                  </a:lnTo>
                  <a:lnTo>
                    <a:pt x="4570" y="6226"/>
                  </a:lnTo>
                  <a:lnTo>
                    <a:pt x="4613" y="6182"/>
                  </a:lnTo>
                  <a:lnTo>
                    <a:pt x="4654" y="6137"/>
                  </a:lnTo>
                  <a:lnTo>
                    <a:pt x="4694" y="6091"/>
                  </a:lnTo>
                  <a:lnTo>
                    <a:pt x="4732" y="6045"/>
                  </a:lnTo>
                  <a:lnTo>
                    <a:pt x="4768" y="5997"/>
                  </a:lnTo>
                  <a:lnTo>
                    <a:pt x="4801" y="5949"/>
                  </a:lnTo>
                  <a:lnTo>
                    <a:pt x="4834" y="5899"/>
                  </a:lnTo>
                  <a:lnTo>
                    <a:pt x="4864" y="5849"/>
                  </a:lnTo>
                  <a:lnTo>
                    <a:pt x="4892" y="5797"/>
                  </a:lnTo>
                  <a:lnTo>
                    <a:pt x="4919" y="5746"/>
                  </a:lnTo>
                  <a:lnTo>
                    <a:pt x="4944" y="5692"/>
                  </a:lnTo>
                  <a:lnTo>
                    <a:pt x="4966" y="5638"/>
                  </a:lnTo>
                  <a:lnTo>
                    <a:pt x="4987" y="5583"/>
                  </a:lnTo>
                  <a:lnTo>
                    <a:pt x="5006" y="5527"/>
                  </a:lnTo>
                  <a:lnTo>
                    <a:pt x="5022" y="5471"/>
                  </a:lnTo>
                  <a:lnTo>
                    <a:pt x="5037" y="5413"/>
                  </a:lnTo>
                  <a:lnTo>
                    <a:pt x="5051" y="5355"/>
                  </a:lnTo>
                  <a:lnTo>
                    <a:pt x="5062" y="5296"/>
                  </a:lnTo>
                  <a:lnTo>
                    <a:pt x="5071" y="5235"/>
                  </a:lnTo>
                  <a:lnTo>
                    <a:pt x="5077" y="5174"/>
                  </a:lnTo>
                  <a:lnTo>
                    <a:pt x="5082" y="5113"/>
                  </a:lnTo>
                  <a:lnTo>
                    <a:pt x="5085" y="5050"/>
                  </a:lnTo>
                  <a:lnTo>
                    <a:pt x="5085" y="4986"/>
                  </a:lnTo>
                  <a:lnTo>
                    <a:pt x="5084" y="4921"/>
                  </a:lnTo>
                  <a:lnTo>
                    <a:pt x="5074" y="4972"/>
                  </a:lnTo>
                  <a:lnTo>
                    <a:pt x="5064" y="5023"/>
                  </a:lnTo>
                  <a:lnTo>
                    <a:pt x="5053" y="5070"/>
                  </a:lnTo>
                  <a:lnTo>
                    <a:pt x="5042" y="5116"/>
                  </a:lnTo>
                  <a:lnTo>
                    <a:pt x="5029" y="5161"/>
                  </a:lnTo>
                  <a:lnTo>
                    <a:pt x="5017" y="5204"/>
                  </a:lnTo>
                  <a:lnTo>
                    <a:pt x="5005" y="5245"/>
                  </a:lnTo>
                  <a:lnTo>
                    <a:pt x="4991" y="5285"/>
                  </a:lnTo>
                  <a:lnTo>
                    <a:pt x="4978" y="5325"/>
                  </a:lnTo>
                  <a:lnTo>
                    <a:pt x="4963" y="5363"/>
                  </a:lnTo>
                  <a:lnTo>
                    <a:pt x="4948" y="5400"/>
                  </a:lnTo>
                  <a:lnTo>
                    <a:pt x="4933" y="5436"/>
                  </a:lnTo>
                  <a:lnTo>
                    <a:pt x="4917" y="5472"/>
                  </a:lnTo>
                  <a:lnTo>
                    <a:pt x="4900" y="5506"/>
                  </a:lnTo>
                  <a:lnTo>
                    <a:pt x="4882" y="5541"/>
                  </a:lnTo>
                  <a:lnTo>
                    <a:pt x="4864" y="5576"/>
                  </a:lnTo>
                  <a:lnTo>
                    <a:pt x="4846" y="5610"/>
                  </a:lnTo>
                  <a:lnTo>
                    <a:pt x="4827" y="5643"/>
                  </a:lnTo>
                  <a:lnTo>
                    <a:pt x="4807" y="5677"/>
                  </a:lnTo>
                  <a:lnTo>
                    <a:pt x="4786" y="5712"/>
                  </a:lnTo>
                  <a:lnTo>
                    <a:pt x="4742" y="5780"/>
                  </a:lnTo>
                  <a:lnTo>
                    <a:pt x="4695" y="5850"/>
                  </a:lnTo>
                  <a:lnTo>
                    <a:pt x="4644" y="5924"/>
                  </a:lnTo>
                  <a:lnTo>
                    <a:pt x="4591" y="6000"/>
                  </a:lnTo>
                  <a:lnTo>
                    <a:pt x="4532" y="6081"/>
                  </a:lnTo>
                  <a:lnTo>
                    <a:pt x="4470" y="6167"/>
                  </a:lnTo>
                  <a:lnTo>
                    <a:pt x="4470" y="6152"/>
                  </a:lnTo>
                  <a:lnTo>
                    <a:pt x="4472" y="6130"/>
                  </a:lnTo>
                  <a:lnTo>
                    <a:pt x="4475" y="6105"/>
                  </a:lnTo>
                  <a:lnTo>
                    <a:pt x="4481" y="6073"/>
                  </a:lnTo>
                  <a:lnTo>
                    <a:pt x="4496" y="5999"/>
                  </a:lnTo>
                  <a:lnTo>
                    <a:pt x="4518" y="5910"/>
                  </a:lnTo>
                  <a:lnTo>
                    <a:pt x="4541" y="5813"/>
                  </a:lnTo>
                  <a:lnTo>
                    <a:pt x="4568" y="5707"/>
                  </a:lnTo>
                  <a:lnTo>
                    <a:pt x="4596" y="5597"/>
                  </a:lnTo>
                  <a:lnTo>
                    <a:pt x="4624" y="5487"/>
                  </a:lnTo>
                  <a:lnTo>
                    <a:pt x="4650" y="5381"/>
                  </a:lnTo>
                  <a:lnTo>
                    <a:pt x="4672" y="5280"/>
                  </a:lnTo>
                  <a:lnTo>
                    <a:pt x="4681" y="5233"/>
                  </a:lnTo>
                  <a:lnTo>
                    <a:pt x="4690" y="5188"/>
                  </a:lnTo>
                  <a:lnTo>
                    <a:pt x="4697" y="5147"/>
                  </a:lnTo>
                  <a:lnTo>
                    <a:pt x="4702" y="5109"/>
                  </a:lnTo>
                  <a:lnTo>
                    <a:pt x="4705" y="5076"/>
                  </a:lnTo>
                  <a:lnTo>
                    <a:pt x="4706" y="5046"/>
                  </a:lnTo>
                  <a:lnTo>
                    <a:pt x="4705" y="5022"/>
                  </a:lnTo>
                  <a:lnTo>
                    <a:pt x="4702" y="5003"/>
                  </a:lnTo>
                  <a:lnTo>
                    <a:pt x="4696" y="4989"/>
                  </a:lnTo>
                  <a:lnTo>
                    <a:pt x="4687" y="4982"/>
                  </a:lnTo>
                  <a:lnTo>
                    <a:pt x="4676" y="4981"/>
                  </a:lnTo>
                  <a:lnTo>
                    <a:pt x="4661" y="4987"/>
                  </a:lnTo>
                  <a:lnTo>
                    <a:pt x="4648" y="5041"/>
                  </a:lnTo>
                  <a:lnTo>
                    <a:pt x="4633" y="5096"/>
                  </a:lnTo>
                  <a:lnTo>
                    <a:pt x="4617" y="5153"/>
                  </a:lnTo>
                  <a:lnTo>
                    <a:pt x="4601" y="5211"/>
                  </a:lnTo>
                  <a:lnTo>
                    <a:pt x="4583" y="5270"/>
                  </a:lnTo>
                  <a:lnTo>
                    <a:pt x="4564" y="5329"/>
                  </a:lnTo>
                  <a:lnTo>
                    <a:pt x="4542" y="5390"/>
                  </a:lnTo>
                  <a:lnTo>
                    <a:pt x="4521" y="5452"/>
                  </a:lnTo>
                  <a:lnTo>
                    <a:pt x="4497" y="5512"/>
                  </a:lnTo>
                  <a:lnTo>
                    <a:pt x="4474" y="5574"/>
                  </a:lnTo>
                  <a:lnTo>
                    <a:pt x="4448" y="5636"/>
                  </a:lnTo>
                  <a:lnTo>
                    <a:pt x="4421" y="5696"/>
                  </a:lnTo>
                  <a:lnTo>
                    <a:pt x="4393" y="5758"/>
                  </a:lnTo>
                  <a:lnTo>
                    <a:pt x="4364" y="5817"/>
                  </a:lnTo>
                  <a:lnTo>
                    <a:pt x="4334" y="5878"/>
                  </a:lnTo>
                  <a:lnTo>
                    <a:pt x="4302" y="5936"/>
                  </a:lnTo>
                  <a:lnTo>
                    <a:pt x="4269" y="5995"/>
                  </a:lnTo>
                  <a:lnTo>
                    <a:pt x="4235" y="6051"/>
                  </a:lnTo>
                  <a:lnTo>
                    <a:pt x="4199" y="6107"/>
                  </a:lnTo>
                  <a:lnTo>
                    <a:pt x="4162" y="6161"/>
                  </a:lnTo>
                  <a:lnTo>
                    <a:pt x="4124" y="6212"/>
                  </a:lnTo>
                  <a:lnTo>
                    <a:pt x="4085" y="6263"/>
                  </a:lnTo>
                  <a:lnTo>
                    <a:pt x="4043" y="6311"/>
                  </a:lnTo>
                  <a:lnTo>
                    <a:pt x="4000" y="6357"/>
                  </a:lnTo>
                  <a:lnTo>
                    <a:pt x="3957" y="6401"/>
                  </a:lnTo>
                  <a:lnTo>
                    <a:pt x="3912" y="6442"/>
                  </a:lnTo>
                  <a:lnTo>
                    <a:pt x="3866" y="6481"/>
                  </a:lnTo>
                  <a:lnTo>
                    <a:pt x="3818" y="6516"/>
                  </a:lnTo>
                  <a:lnTo>
                    <a:pt x="3768" y="6549"/>
                  </a:lnTo>
                  <a:lnTo>
                    <a:pt x="3718" y="6578"/>
                  </a:lnTo>
                  <a:lnTo>
                    <a:pt x="3666" y="6604"/>
                  </a:lnTo>
                  <a:lnTo>
                    <a:pt x="3612" y="6626"/>
                  </a:lnTo>
                  <a:lnTo>
                    <a:pt x="3610" y="6649"/>
                  </a:lnTo>
                  <a:lnTo>
                    <a:pt x="3609" y="6672"/>
                  </a:lnTo>
                  <a:lnTo>
                    <a:pt x="3608" y="6696"/>
                  </a:lnTo>
                  <a:lnTo>
                    <a:pt x="3607" y="6720"/>
                  </a:lnTo>
                  <a:lnTo>
                    <a:pt x="3607" y="6744"/>
                  </a:lnTo>
                  <a:lnTo>
                    <a:pt x="3607" y="6769"/>
                  </a:lnTo>
                  <a:lnTo>
                    <a:pt x="3607" y="6793"/>
                  </a:lnTo>
                  <a:lnTo>
                    <a:pt x="3607" y="6817"/>
                  </a:lnTo>
                  <a:lnTo>
                    <a:pt x="3506" y="6845"/>
                  </a:lnTo>
                  <a:lnTo>
                    <a:pt x="3411" y="6872"/>
                  </a:lnTo>
                  <a:lnTo>
                    <a:pt x="3322" y="6898"/>
                  </a:lnTo>
                  <a:lnTo>
                    <a:pt x="3235" y="6922"/>
                  </a:lnTo>
                  <a:lnTo>
                    <a:pt x="3195" y="6932"/>
                  </a:lnTo>
                  <a:lnTo>
                    <a:pt x="3154" y="6942"/>
                  </a:lnTo>
                  <a:lnTo>
                    <a:pt x="3114" y="6950"/>
                  </a:lnTo>
                  <a:lnTo>
                    <a:pt x="3076" y="6956"/>
                  </a:lnTo>
                  <a:lnTo>
                    <a:pt x="3038" y="6962"/>
                  </a:lnTo>
                  <a:lnTo>
                    <a:pt x="3000" y="6965"/>
                  </a:lnTo>
                  <a:lnTo>
                    <a:pt x="2964" y="6968"/>
                  </a:lnTo>
                  <a:lnTo>
                    <a:pt x="2928" y="6968"/>
                  </a:lnTo>
                  <a:lnTo>
                    <a:pt x="2892" y="6966"/>
                  </a:lnTo>
                  <a:lnTo>
                    <a:pt x="2856" y="6962"/>
                  </a:lnTo>
                  <a:lnTo>
                    <a:pt x="2821" y="6955"/>
                  </a:lnTo>
                  <a:lnTo>
                    <a:pt x="2788" y="6946"/>
                  </a:lnTo>
                  <a:lnTo>
                    <a:pt x="2753" y="6935"/>
                  </a:lnTo>
                  <a:lnTo>
                    <a:pt x="2719" y="6920"/>
                  </a:lnTo>
                  <a:lnTo>
                    <a:pt x="2685" y="6904"/>
                  </a:lnTo>
                  <a:lnTo>
                    <a:pt x="2651" y="6883"/>
                  </a:lnTo>
                  <a:lnTo>
                    <a:pt x="2617" y="6860"/>
                  </a:lnTo>
                  <a:lnTo>
                    <a:pt x="2583" y="6832"/>
                  </a:lnTo>
                  <a:lnTo>
                    <a:pt x="2550" y="6801"/>
                  </a:lnTo>
                  <a:lnTo>
                    <a:pt x="2516" y="6768"/>
                  </a:lnTo>
                  <a:lnTo>
                    <a:pt x="2482" y="6730"/>
                  </a:lnTo>
                  <a:lnTo>
                    <a:pt x="2448" y="6687"/>
                  </a:lnTo>
                  <a:lnTo>
                    <a:pt x="2413" y="6641"/>
                  </a:lnTo>
                  <a:lnTo>
                    <a:pt x="2378" y="6591"/>
                  </a:lnTo>
                  <a:lnTo>
                    <a:pt x="2380" y="6607"/>
                  </a:lnTo>
                  <a:lnTo>
                    <a:pt x="2385" y="6623"/>
                  </a:lnTo>
                  <a:lnTo>
                    <a:pt x="2389" y="6638"/>
                  </a:lnTo>
                  <a:lnTo>
                    <a:pt x="2395" y="6653"/>
                  </a:lnTo>
                  <a:lnTo>
                    <a:pt x="2401" y="6668"/>
                  </a:lnTo>
                  <a:lnTo>
                    <a:pt x="2408" y="6683"/>
                  </a:lnTo>
                  <a:lnTo>
                    <a:pt x="2416" y="6696"/>
                  </a:lnTo>
                  <a:lnTo>
                    <a:pt x="2424" y="6711"/>
                  </a:lnTo>
                  <a:lnTo>
                    <a:pt x="2443" y="6739"/>
                  </a:lnTo>
                  <a:lnTo>
                    <a:pt x="2464" y="6766"/>
                  </a:lnTo>
                  <a:lnTo>
                    <a:pt x="2487" y="6794"/>
                  </a:lnTo>
                  <a:lnTo>
                    <a:pt x="2512" y="6822"/>
                  </a:lnTo>
                  <a:lnTo>
                    <a:pt x="2536" y="6851"/>
                  </a:lnTo>
                  <a:lnTo>
                    <a:pt x="2563" y="6881"/>
                  </a:lnTo>
                  <a:lnTo>
                    <a:pt x="2589" y="6913"/>
                  </a:lnTo>
                  <a:lnTo>
                    <a:pt x="2615" y="6945"/>
                  </a:lnTo>
                  <a:lnTo>
                    <a:pt x="2641" y="6980"/>
                  </a:lnTo>
                  <a:lnTo>
                    <a:pt x="2666" y="7016"/>
                  </a:lnTo>
                  <a:lnTo>
                    <a:pt x="2678" y="7036"/>
                  </a:lnTo>
                  <a:lnTo>
                    <a:pt x="2690" y="7056"/>
                  </a:lnTo>
                  <a:lnTo>
                    <a:pt x="2701" y="7076"/>
                  </a:lnTo>
                  <a:lnTo>
                    <a:pt x="2712" y="7098"/>
                  </a:lnTo>
                  <a:lnTo>
                    <a:pt x="2696" y="7098"/>
                  </a:lnTo>
                  <a:lnTo>
                    <a:pt x="2679" y="7096"/>
                  </a:lnTo>
                  <a:lnTo>
                    <a:pt x="2662" y="7093"/>
                  </a:lnTo>
                  <a:lnTo>
                    <a:pt x="2646" y="7090"/>
                  </a:lnTo>
                  <a:lnTo>
                    <a:pt x="2629" y="7087"/>
                  </a:lnTo>
                  <a:lnTo>
                    <a:pt x="2614" y="7082"/>
                  </a:lnTo>
                  <a:lnTo>
                    <a:pt x="2598" y="7076"/>
                  </a:lnTo>
                  <a:lnTo>
                    <a:pt x="2583" y="7071"/>
                  </a:lnTo>
                  <a:lnTo>
                    <a:pt x="2553" y="7058"/>
                  </a:lnTo>
                  <a:lnTo>
                    <a:pt x="2525" y="7044"/>
                  </a:lnTo>
                  <a:lnTo>
                    <a:pt x="2498" y="7028"/>
                  </a:lnTo>
                  <a:lnTo>
                    <a:pt x="2472" y="7012"/>
                  </a:lnTo>
                  <a:lnTo>
                    <a:pt x="2429" y="6982"/>
                  </a:lnTo>
                  <a:lnTo>
                    <a:pt x="2393" y="6957"/>
                  </a:lnTo>
                  <a:lnTo>
                    <a:pt x="2378" y="6947"/>
                  </a:lnTo>
                  <a:lnTo>
                    <a:pt x="2367" y="6941"/>
                  </a:lnTo>
                  <a:lnTo>
                    <a:pt x="2362" y="6938"/>
                  </a:lnTo>
                  <a:lnTo>
                    <a:pt x="2359" y="6936"/>
                  </a:lnTo>
                  <a:lnTo>
                    <a:pt x="2357" y="6936"/>
                  </a:lnTo>
                  <a:lnTo>
                    <a:pt x="2355" y="6937"/>
                  </a:lnTo>
                  <a:lnTo>
                    <a:pt x="2355" y="6955"/>
                  </a:lnTo>
                  <a:lnTo>
                    <a:pt x="2356" y="6973"/>
                  </a:lnTo>
                  <a:lnTo>
                    <a:pt x="2357" y="6990"/>
                  </a:lnTo>
                  <a:lnTo>
                    <a:pt x="2358" y="7006"/>
                  </a:lnTo>
                  <a:lnTo>
                    <a:pt x="2361" y="7021"/>
                  </a:lnTo>
                  <a:lnTo>
                    <a:pt x="2363" y="7036"/>
                  </a:lnTo>
                  <a:lnTo>
                    <a:pt x="2367" y="7050"/>
                  </a:lnTo>
                  <a:lnTo>
                    <a:pt x="2371" y="7063"/>
                  </a:lnTo>
                  <a:lnTo>
                    <a:pt x="2376" y="7075"/>
                  </a:lnTo>
                  <a:lnTo>
                    <a:pt x="2381" y="7088"/>
                  </a:lnTo>
                  <a:lnTo>
                    <a:pt x="2387" y="7099"/>
                  </a:lnTo>
                  <a:lnTo>
                    <a:pt x="2394" y="7110"/>
                  </a:lnTo>
                  <a:lnTo>
                    <a:pt x="2401" y="7121"/>
                  </a:lnTo>
                  <a:lnTo>
                    <a:pt x="2408" y="7131"/>
                  </a:lnTo>
                  <a:lnTo>
                    <a:pt x="2416" y="7142"/>
                  </a:lnTo>
                  <a:lnTo>
                    <a:pt x="2425" y="7152"/>
                  </a:lnTo>
                  <a:lnTo>
                    <a:pt x="2444" y="7171"/>
                  </a:lnTo>
                  <a:lnTo>
                    <a:pt x="2467" y="7190"/>
                  </a:lnTo>
                  <a:lnTo>
                    <a:pt x="2490" y="7208"/>
                  </a:lnTo>
                  <a:lnTo>
                    <a:pt x="2517" y="7227"/>
                  </a:lnTo>
                  <a:lnTo>
                    <a:pt x="2580" y="7267"/>
                  </a:lnTo>
                  <a:lnTo>
                    <a:pt x="2652" y="7312"/>
                  </a:lnTo>
                  <a:lnTo>
                    <a:pt x="2601" y="7312"/>
                  </a:lnTo>
                  <a:lnTo>
                    <a:pt x="2550" y="7312"/>
                  </a:lnTo>
                  <a:lnTo>
                    <a:pt x="2498" y="7313"/>
                  </a:lnTo>
                  <a:lnTo>
                    <a:pt x="2448" y="7313"/>
                  </a:lnTo>
                  <a:lnTo>
                    <a:pt x="2397" y="7314"/>
                  </a:lnTo>
                  <a:lnTo>
                    <a:pt x="2347" y="7315"/>
                  </a:lnTo>
                  <a:lnTo>
                    <a:pt x="2296" y="7317"/>
                  </a:lnTo>
                  <a:lnTo>
                    <a:pt x="2247" y="7319"/>
                  </a:lnTo>
                  <a:lnTo>
                    <a:pt x="2245" y="7328"/>
                  </a:lnTo>
                  <a:lnTo>
                    <a:pt x="2245" y="7338"/>
                  </a:lnTo>
                  <a:lnTo>
                    <a:pt x="2245" y="7348"/>
                  </a:lnTo>
                  <a:lnTo>
                    <a:pt x="2245" y="7358"/>
                  </a:lnTo>
                  <a:lnTo>
                    <a:pt x="2249" y="7383"/>
                  </a:lnTo>
                  <a:lnTo>
                    <a:pt x="2255" y="7414"/>
                  </a:lnTo>
                  <a:lnTo>
                    <a:pt x="2264" y="7458"/>
                  </a:lnTo>
                  <a:lnTo>
                    <a:pt x="2273" y="7517"/>
                  </a:lnTo>
                  <a:lnTo>
                    <a:pt x="2284" y="7595"/>
                  </a:lnTo>
                  <a:lnTo>
                    <a:pt x="2295" y="7694"/>
                  </a:lnTo>
                  <a:lnTo>
                    <a:pt x="2277" y="7695"/>
                  </a:lnTo>
                  <a:lnTo>
                    <a:pt x="2259" y="7695"/>
                  </a:lnTo>
                  <a:lnTo>
                    <a:pt x="2241" y="7697"/>
                  </a:lnTo>
                  <a:lnTo>
                    <a:pt x="2223" y="7700"/>
                  </a:lnTo>
                  <a:lnTo>
                    <a:pt x="2201" y="7746"/>
                  </a:lnTo>
                  <a:lnTo>
                    <a:pt x="2179" y="7790"/>
                  </a:lnTo>
                  <a:lnTo>
                    <a:pt x="2158" y="7833"/>
                  </a:lnTo>
                  <a:lnTo>
                    <a:pt x="2137" y="7872"/>
                  </a:lnTo>
                  <a:lnTo>
                    <a:pt x="2116" y="7910"/>
                  </a:lnTo>
                  <a:lnTo>
                    <a:pt x="2095" y="7946"/>
                  </a:lnTo>
                  <a:lnTo>
                    <a:pt x="2074" y="7981"/>
                  </a:lnTo>
                  <a:lnTo>
                    <a:pt x="2053" y="8013"/>
                  </a:lnTo>
                  <a:lnTo>
                    <a:pt x="2030" y="8045"/>
                  </a:lnTo>
                  <a:lnTo>
                    <a:pt x="2009" y="8074"/>
                  </a:lnTo>
                  <a:lnTo>
                    <a:pt x="1987" y="8103"/>
                  </a:lnTo>
                  <a:lnTo>
                    <a:pt x="1964" y="8130"/>
                  </a:lnTo>
                  <a:lnTo>
                    <a:pt x="1942" y="8156"/>
                  </a:lnTo>
                  <a:lnTo>
                    <a:pt x="1919" y="8181"/>
                  </a:lnTo>
                  <a:lnTo>
                    <a:pt x="1896" y="8204"/>
                  </a:lnTo>
                  <a:lnTo>
                    <a:pt x="1871" y="8227"/>
                  </a:lnTo>
                  <a:lnTo>
                    <a:pt x="1846" y="8249"/>
                  </a:lnTo>
                  <a:lnTo>
                    <a:pt x="1822" y="8270"/>
                  </a:lnTo>
                  <a:lnTo>
                    <a:pt x="1796" y="8292"/>
                  </a:lnTo>
                  <a:lnTo>
                    <a:pt x="1769" y="8312"/>
                  </a:lnTo>
                  <a:lnTo>
                    <a:pt x="1742" y="8332"/>
                  </a:lnTo>
                  <a:lnTo>
                    <a:pt x="1714" y="8351"/>
                  </a:lnTo>
                  <a:lnTo>
                    <a:pt x="1685" y="8371"/>
                  </a:lnTo>
                  <a:lnTo>
                    <a:pt x="1654" y="8391"/>
                  </a:lnTo>
                  <a:lnTo>
                    <a:pt x="1592" y="8429"/>
                  </a:lnTo>
                  <a:lnTo>
                    <a:pt x="1525" y="8469"/>
                  </a:lnTo>
                  <a:lnTo>
                    <a:pt x="1454" y="8509"/>
                  </a:lnTo>
                  <a:lnTo>
                    <a:pt x="1376" y="8553"/>
                  </a:lnTo>
                  <a:lnTo>
                    <a:pt x="1372" y="8571"/>
                  </a:lnTo>
                  <a:lnTo>
                    <a:pt x="1367" y="8589"/>
                  </a:lnTo>
                  <a:lnTo>
                    <a:pt x="1363" y="8606"/>
                  </a:lnTo>
                  <a:lnTo>
                    <a:pt x="1358" y="8624"/>
                  </a:lnTo>
                  <a:lnTo>
                    <a:pt x="1399" y="8623"/>
                  </a:lnTo>
                  <a:lnTo>
                    <a:pt x="1438" y="8619"/>
                  </a:lnTo>
                  <a:lnTo>
                    <a:pt x="1477" y="8614"/>
                  </a:lnTo>
                  <a:lnTo>
                    <a:pt x="1516" y="8605"/>
                  </a:lnTo>
                  <a:lnTo>
                    <a:pt x="1555" y="8595"/>
                  </a:lnTo>
                  <a:lnTo>
                    <a:pt x="1594" y="8582"/>
                  </a:lnTo>
                  <a:lnTo>
                    <a:pt x="1632" y="8568"/>
                  </a:lnTo>
                  <a:lnTo>
                    <a:pt x="1670" y="8552"/>
                  </a:lnTo>
                  <a:lnTo>
                    <a:pt x="1708" y="8534"/>
                  </a:lnTo>
                  <a:lnTo>
                    <a:pt x="1745" y="8515"/>
                  </a:lnTo>
                  <a:lnTo>
                    <a:pt x="1782" y="8494"/>
                  </a:lnTo>
                  <a:lnTo>
                    <a:pt x="1818" y="8471"/>
                  </a:lnTo>
                  <a:lnTo>
                    <a:pt x="1855" y="8448"/>
                  </a:lnTo>
                  <a:lnTo>
                    <a:pt x="1890" y="8422"/>
                  </a:lnTo>
                  <a:lnTo>
                    <a:pt x="1926" y="8396"/>
                  </a:lnTo>
                  <a:lnTo>
                    <a:pt x="1960" y="8369"/>
                  </a:lnTo>
                  <a:lnTo>
                    <a:pt x="1994" y="8340"/>
                  </a:lnTo>
                  <a:lnTo>
                    <a:pt x="2027" y="8311"/>
                  </a:lnTo>
                  <a:lnTo>
                    <a:pt x="2059" y="8282"/>
                  </a:lnTo>
                  <a:lnTo>
                    <a:pt x="2092" y="8251"/>
                  </a:lnTo>
                  <a:lnTo>
                    <a:pt x="2123" y="8220"/>
                  </a:lnTo>
                  <a:lnTo>
                    <a:pt x="2154" y="8189"/>
                  </a:lnTo>
                  <a:lnTo>
                    <a:pt x="2184" y="8156"/>
                  </a:lnTo>
                  <a:lnTo>
                    <a:pt x="2213" y="8123"/>
                  </a:lnTo>
                  <a:lnTo>
                    <a:pt x="2241" y="8091"/>
                  </a:lnTo>
                  <a:lnTo>
                    <a:pt x="2268" y="8058"/>
                  </a:lnTo>
                  <a:lnTo>
                    <a:pt x="2295" y="8026"/>
                  </a:lnTo>
                  <a:lnTo>
                    <a:pt x="2321" y="7993"/>
                  </a:lnTo>
                  <a:lnTo>
                    <a:pt x="2369" y="7929"/>
                  </a:lnTo>
                  <a:lnTo>
                    <a:pt x="2414" y="7868"/>
                  </a:lnTo>
                  <a:lnTo>
                    <a:pt x="2412" y="7924"/>
                  </a:lnTo>
                  <a:lnTo>
                    <a:pt x="2407" y="7978"/>
                  </a:lnTo>
                  <a:lnTo>
                    <a:pt x="2398" y="8029"/>
                  </a:lnTo>
                  <a:lnTo>
                    <a:pt x="2386" y="8079"/>
                  </a:lnTo>
                  <a:lnTo>
                    <a:pt x="2371" y="8126"/>
                  </a:lnTo>
                  <a:lnTo>
                    <a:pt x="2353" y="8169"/>
                  </a:lnTo>
                  <a:lnTo>
                    <a:pt x="2332" y="8212"/>
                  </a:lnTo>
                  <a:lnTo>
                    <a:pt x="2310" y="8252"/>
                  </a:lnTo>
                  <a:lnTo>
                    <a:pt x="2283" y="8290"/>
                  </a:lnTo>
                  <a:lnTo>
                    <a:pt x="2255" y="8325"/>
                  </a:lnTo>
                  <a:lnTo>
                    <a:pt x="2224" y="8359"/>
                  </a:lnTo>
                  <a:lnTo>
                    <a:pt x="2192" y="8391"/>
                  </a:lnTo>
                  <a:lnTo>
                    <a:pt x="2157" y="8421"/>
                  </a:lnTo>
                  <a:lnTo>
                    <a:pt x="2120" y="8449"/>
                  </a:lnTo>
                  <a:lnTo>
                    <a:pt x="2082" y="8475"/>
                  </a:lnTo>
                  <a:lnTo>
                    <a:pt x="2041" y="8499"/>
                  </a:lnTo>
                  <a:lnTo>
                    <a:pt x="2001" y="8523"/>
                  </a:lnTo>
                  <a:lnTo>
                    <a:pt x="1958" y="8544"/>
                  </a:lnTo>
                  <a:lnTo>
                    <a:pt x="1914" y="8564"/>
                  </a:lnTo>
                  <a:lnTo>
                    <a:pt x="1869" y="8584"/>
                  </a:lnTo>
                  <a:lnTo>
                    <a:pt x="1824" y="8601"/>
                  </a:lnTo>
                  <a:lnTo>
                    <a:pt x="1777" y="8617"/>
                  </a:lnTo>
                  <a:lnTo>
                    <a:pt x="1730" y="8632"/>
                  </a:lnTo>
                  <a:lnTo>
                    <a:pt x="1682" y="8646"/>
                  </a:lnTo>
                  <a:lnTo>
                    <a:pt x="1634" y="8659"/>
                  </a:lnTo>
                  <a:lnTo>
                    <a:pt x="1586" y="8671"/>
                  </a:lnTo>
                  <a:lnTo>
                    <a:pt x="1538" y="8682"/>
                  </a:lnTo>
                  <a:lnTo>
                    <a:pt x="1490" y="8692"/>
                  </a:lnTo>
                  <a:lnTo>
                    <a:pt x="1393" y="8710"/>
                  </a:lnTo>
                  <a:lnTo>
                    <a:pt x="1299" y="8726"/>
                  </a:lnTo>
                  <a:close/>
                </a:path>
              </a:pathLst>
            </a:custGeom>
            <a:solidFill>
              <a:srgbClr val="E77919"/>
            </a:solidFill>
            <a:ln w="9525">
              <a:noFill/>
              <a:round/>
              <a:headEnd/>
              <a:tailEnd/>
            </a:ln>
          </p:spPr>
          <p:txBody>
            <a:bodyPr>
              <a:prstTxWarp prst="textNoShape">
                <a:avLst/>
              </a:prstTxWarp>
            </a:bodyPr>
            <a:lstStyle/>
            <a:p>
              <a:endParaRPr lang="en-US"/>
            </a:p>
          </p:txBody>
        </p:sp>
        <p:sp>
          <p:nvSpPr>
            <p:cNvPr id="51230" name="Freeform 761"/>
            <p:cNvSpPr>
              <a:spLocks/>
            </p:cNvSpPr>
            <p:nvPr/>
          </p:nvSpPr>
          <p:spPr bwMode="auto">
            <a:xfrm>
              <a:off x="1071" y="3774"/>
              <a:ext cx="53" cy="37"/>
            </a:xfrm>
            <a:custGeom>
              <a:avLst/>
              <a:gdLst>
                <a:gd name="T0" fmla="*/ 346 w 477"/>
                <a:gd name="T1" fmla="*/ 338 h 338"/>
                <a:gd name="T2" fmla="*/ 251 w 477"/>
                <a:gd name="T3" fmla="*/ 305 h 338"/>
                <a:gd name="T4" fmla="*/ 180 w 477"/>
                <a:gd name="T5" fmla="*/ 279 h 338"/>
                <a:gd name="T6" fmla="*/ 126 w 477"/>
                <a:gd name="T7" fmla="*/ 259 h 338"/>
                <a:gd name="T8" fmla="*/ 88 w 477"/>
                <a:gd name="T9" fmla="*/ 243 h 338"/>
                <a:gd name="T10" fmla="*/ 73 w 477"/>
                <a:gd name="T11" fmla="*/ 236 h 338"/>
                <a:gd name="T12" fmla="*/ 61 w 477"/>
                <a:gd name="T13" fmla="*/ 229 h 338"/>
                <a:gd name="T14" fmla="*/ 50 w 477"/>
                <a:gd name="T15" fmla="*/ 223 h 338"/>
                <a:gd name="T16" fmla="*/ 39 w 477"/>
                <a:gd name="T17" fmla="*/ 216 h 338"/>
                <a:gd name="T18" fmla="*/ 20 w 477"/>
                <a:gd name="T19" fmla="*/ 201 h 338"/>
                <a:gd name="T20" fmla="*/ 0 w 477"/>
                <a:gd name="T21" fmla="*/ 183 h 338"/>
                <a:gd name="T22" fmla="*/ 52 w 477"/>
                <a:gd name="T23" fmla="*/ 149 h 338"/>
                <a:gd name="T24" fmla="*/ 100 w 477"/>
                <a:gd name="T25" fmla="*/ 114 h 338"/>
                <a:gd name="T26" fmla="*/ 124 w 477"/>
                <a:gd name="T27" fmla="*/ 97 h 338"/>
                <a:gd name="T28" fmla="*/ 147 w 477"/>
                <a:gd name="T29" fmla="*/ 81 h 338"/>
                <a:gd name="T30" fmla="*/ 171 w 477"/>
                <a:gd name="T31" fmla="*/ 66 h 338"/>
                <a:gd name="T32" fmla="*/ 195 w 477"/>
                <a:gd name="T33" fmla="*/ 51 h 338"/>
                <a:gd name="T34" fmla="*/ 220 w 477"/>
                <a:gd name="T35" fmla="*/ 39 h 338"/>
                <a:gd name="T36" fmla="*/ 246 w 477"/>
                <a:gd name="T37" fmla="*/ 26 h 338"/>
                <a:gd name="T38" fmla="*/ 259 w 477"/>
                <a:gd name="T39" fmla="*/ 22 h 338"/>
                <a:gd name="T40" fmla="*/ 273 w 477"/>
                <a:gd name="T41" fmla="*/ 17 h 338"/>
                <a:gd name="T42" fmla="*/ 287 w 477"/>
                <a:gd name="T43" fmla="*/ 13 h 338"/>
                <a:gd name="T44" fmla="*/ 302 w 477"/>
                <a:gd name="T45" fmla="*/ 9 h 338"/>
                <a:gd name="T46" fmla="*/ 317 w 477"/>
                <a:gd name="T47" fmla="*/ 6 h 338"/>
                <a:gd name="T48" fmla="*/ 332 w 477"/>
                <a:gd name="T49" fmla="*/ 4 h 338"/>
                <a:gd name="T50" fmla="*/ 348 w 477"/>
                <a:gd name="T51" fmla="*/ 3 h 338"/>
                <a:gd name="T52" fmla="*/ 364 w 477"/>
                <a:gd name="T53" fmla="*/ 2 h 338"/>
                <a:gd name="T54" fmla="*/ 382 w 477"/>
                <a:gd name="T55" fmla="*/ 0 h 338"/>
                <a:gd name="T56" fmla="*/ 398 w 477"/>
                <a:gd name="T57" fmla="*/ 2 h 338"/>
                <a:gd name="T58" fmla="*/ 416 w 477"/>
                <a:gd name="T59" fmla="*/ 3 h 338"/>
                <a:gd name="T60" fmla="*/ 435 w 477"/>
                <a:gd name="T61" fmla="*/ 4 h 338"/>
                <a:gd name="T62" fmla="*/ 449 w 477"/>
                <a:gd name="T63" fmla="*/ 34 h 338"/>
                <a:gd name="T64" fmla="*/ 459 w 477"/>
                <a:gd name="T65" fmla="*/ 58 h 338"/>
                <a:gd name="T66" fmla="*/ 467 w 477"/>
                <a:gd name="T67" fmla="*/ 79 h 338"/>
                <a:gd name="T68" fmla="*/ 471 w 477"/>
                <a:gd name="T69" fmla="*/ 99 h 338"/>
                <a:gd name="T70" fmla="*/ 475 w 477"/>
                <a:gd name="T71" fmla="*/ 123 h 338"/>
                <a:gd name="T72" fmla="*/ 476 w 477"/>
                <a:gd name="T73" fmla="*/ 150 h 338"/>
                <a:gd name="T74" fmla="*/ 477 w 477"/>
                <a:gd name="T75" fmla="*/ 186 h 338"/>
                <a:gd name="T76" fmla="*/ 477 w 477"/>
                <a:gd name="T77" fmla="*/ 231 h 338"/>
                <a:gd name="T78" fmla="*/ 442 w 477"/>
                <a:gd name="T79" fmla="*/ 257 h 338"/>
                <a:gd name="T80" fmla="*/ 410 w 477"/>
                <a:gd name="T81" fmla="*/ 284 h 338"/>
                <a:gd name="T82" fmla="*/ 377 w 477"/>
                <a:gd name="T83" fmla="*/ 311 h 338"/>
                <a:gd name="T84" fmla="*/ 346 w 477"/>
                <a:gd name="T85" fmla="*/ 338 h 338"/>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477"/>
                <a:gd name="T130" fmla="*/ 0 h 338"/>
                <a:gd name="T131" fmla="*/ 477 w 477"/>
                <a:gd name="T132" fmla="*/ 338 h 338"/>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477" h="338">
                  <a:moveTo>
                    <a:pt x="346" y="338"/>
                  </a:moveTo>
                  <a:lnTo>
                    <a:pt x="251" y="305"/>
                  </a:lnTo>
                  <a:lnTo>
                    <a:pt x="180" y="279"/>
                  </a:lnTo>
                  <a:lnTo>
                    <a:pt x="126" y="259"/>
                  </a:lnTo>
                  <a:lnTo>
                    <a:pt x="88" y="243"/>
                  </a:lnTo>
                  <a:lnTo>
                    <a:pt x="73" y="236"/>
                  </a:lnTo>
                  <a:lnTo>
                    <a:pt x="61" y="229"/>
                  </a:lnTo>
                  <a:lnTo>
                    <a:pt x="50" y="223"/>
                  </a:lnTo>
                  <a:lnTo>
                    <a:pt x="39" y="216"/>
                  </a:lnTo>
                  <a:lnTo>
                    <a:pt x="20" y="201"/>
                  </a:lnTo>
                  <a:lnTo>
                    <a:pt x="0" y="183"/>
                  </a:lnTo>
                  <a:lnTo>
                    <a:pt x="52" y="149"/>
                  </a:lnTo>
                  <a:lnTo>
                    <a:pt x="100" y="114"/>
                  </a:lnTo>
                  <a:lnTo>
                    <a:pt x="124" y="97"/>
                  </a:lnTo>
                  <a:lnTo>
                    <a:pt x="147" y="81"/>
                  </a:lnTo>
                  <a:lnTo>
                    <a:pt x="171" y="66"/>
                  </a:lnTo>
                  <a:lnTo>
                    <a:pt x="195" y="51"/>
                  </a:lnTo>
                  <a:lnTo>
                    <a:pt x="220" y="39"/>
                  </a:lnTo>
                  <a:lnTo>
                    <a:pt x="246" y="26"/>
                  </a:lnTo>
                  <a:lnTo>
                    <a:pt x="259" y="22"/>
                  </a:lnTo>
                  <a:lnTo>
                    <a:pt x="273" y="17"/>
                  </a:lnTo>
                  <a:lnTo>
                    <a:pt x="287" y="13"/>
                  </a:lnTo>
                  <a:lnTo>
                    <a:pt x="302" y="9"/>
                  </a:lnTo>
                  <a:lnTo>
                    <a:pt x="317" y="6"/>
                  </a:lnTo>
                  <a:lnTo>
                    <a:pt x="332" y="4"/>
                  </a:lnTo>
                  <a:lnTo>
                    <a:pt x="348" y="3"/>
                  </a:lnTo>
                  <a:lnTo>
                    <a:pt x="364" y="2"/>
                  </a:lnTo>
                  <a:lnTo>
                    <a:pt x="382" y="0"/>
                  </a:lnTo>
                  <a:lnTo>
                    <a:pt x="398" y="2"/>
                  </a:lnTo>
                  <a:lnTo>
                    <a:pt x="416" y="3"/>
                  </a:lnTo>
                  <a:lnTo>
                    <a:pt x="435" y="4"/>
                  </a:lnTo>
                  <a:lnTo>
                    <a:pt x="449" y="34"/>
                  </a:lnTo>
                  <a:lnTo>
                    <a:pt x="459" y="58"/>
                  </a:lnTo>
                  <a:lnTo>
                    <a:pt x="467" y="79"/>
                  </a:lnTo>
                  <a:lnTo>
                    <a:pt x="471" y="99"/>
                  </a:lnTo>
                  <a:lnTo>
                    <a:pt x="475" y="123"/>
                  </a:lnTo>
                  <a:lnTo>
                    <a:pt x="476" y="150"/>
                  </a:lnTo>
                  <a:lnTo>
                    <a:pt x="477" y="186"/>
                  </a:lnTo>
                  <a:lnTo>
                    <a:pt x="477" y="231"/>
                  </a:lnTo>
                  <a:lnTo>
                    <a:pt x="442" y="257"/>
                  </a:lnTo>
                  <a:lnTo>
                    <a:pt x="410" y="284"/>
                  </a:lnTo>
                  <a:lnTo>
                    <a:pt x="377" y="311"/>
                  </a:lnTo>
                  <a:lnTo>
                    <a:pt x="346" y="338"/>
                  </a:lnTo>
                  <a:close/>
                </a:path>
              </a:pathLst>
            </a:custGeom>
            <a:solidFill>
              <a:srgbClr val="E77919"/>
            </a:solidFill>
            <a:ln w="9525">
              <a:noFill/>
              <a:round/>
              <a:headEnd/>
              <a:tailEnd/>
            </a:ln>
          </p:spPr>
          <p:txBody>
            <a:bodyPr>
              <a:prstTxWarp prst="textNoShape">
                <a:avLst/>
              </a:prstTxWarp>
            </a:bodyPr>
            <a:lstStyle/>
            <a:p>
              <a:endParaRPr lang="en-US"/>
            </a:p>
          </p:txBody>
        </p:sp>
        <p:sp>
          <p:nvSpPr>
            <p:cNvPr id="51231" name="Freeform 762"/>
            <p:cNvSpPr>
              <a:spLocks/>
            </p:cNvSpPr>
            <p:nvPr/>
          </p:nvSpPr>
          <p:spPr bwMode="auto">
            <a:xfrm>
              <a:off x="1035" y="3770"/>
              <a:ext cx="32" cy="28"/>
            </a:xfrm>
            <a:custGeom>
              <a:avLst/>
              <a:gdLst>
                <a:gd name="T0" fmla="*/ 113 w 291"/>
                <a:gd name="T1" fmla="*/ 248 h 248"/>
                <a:gd name="T2" fmla="*/ 83 w 291"/>
                <a:gd name="T3" fmla="*/ 226 h 248"/>
                <a:gd name="T4" fmla="*/ 53 w 291"/>
                <a:gd name="T5" fmla="*/ 203 h 248"/>
                <a:gd name="T6" fmla="*/ 26 w 291"/>
                <a:gd name="T7" fmla="*/ 181 h 248"/>
                <a:gd name="T8" fmla="*/ 0 w 291"/>
                <a:gd name="T9" fmla="*/ 159 h 248"/>
                <a:gd name="T10" fmla="*/ 89 w 291"/>
                <a:gd name="T11" fmla="*/ 101 h 248"/>
                <a:gd name="T12" fmla="*/ 158 w 291"/>
                <a:gd name="T13" fmla="*/ 59 h 248"/>
                <a:gd name="T14" fmla="*/ 207 w 291"/>
                <a:gd name="T15" fmla="*/ 29 h 248"/>
                <a:gd name="T16" fmla="*/ 242 w 291"/>
                <a:gd name="T17" fmla="*/ 10 h 248"/>
                <a:gd name="T18" fmla="*/ 253 w 291"/>
                <a:gd name="T19" fmla="*/ 5 h 248"/>
                <a:gd name="T20" fmla="*/ 263 w 291"/>
                <a:gd name="T21" fmla="*/ 1 h 248"/>
                <a:gd name="T22" fmla="*/ 271 w 291"/>
                <a:gd name="T23" fmla="*/ 0 h 248"/>
                <a:gd name="T24" fmla="*/ 277 w 291"/>
                <a:gd name="T25" fmla="*/ 0 h 248"/>
                <a:gd name="T26" fmla="*/ 281 w 291"/>
                <a:gd name="T27" fmla="*/ 3 h 248"/>
                <a:gd name="T28" fmla="*/ 285 w 291"/>
                <a:gd name="T29" fmla="*/ 6 h 248"/>
                <a:gd name="T30" fmla="*/ 288 w 291"/>
                <a:gd name="T31" fmla="*/ 10 h 248"/>
                <a:gd name="T32" fmla="*/ 291 w 291"/>
                <a:gd name="T33" fmla="*/ 15 h 248"/>
                <a:gd name="T34" fmla="*/ 265 w 291"/>
                <a:gd name="T35" fmla="*/ 53 h 248"/>
                <a:gd name="T36" fmla="*/ 246 w 291"/>
                <a:gd name="T37" fmla="*/ 82 h 248"/>
                <a:gd name="T38" fmla="*/ 239 w 291"/>
                <a:gd name="T39" fmla="*/ 96 h 248"/>
                <a:gd name="T40" fmla="*/ 232 w 291"/>
                <a:gd name="T41" fmla="*/ 107 h 248"/>
                <a:gd name="T42" fmla="*/ 226 w 291"/>
                <a:gd name="T43" fmla="*/ 118 h 248"/>
                <a:gd name="T44" fmla="*/ 222 w 291"/>
                <a:gd name="T45" fmla="*/ 129 h 248"/>
                <a:gd name="T46" fmla="*/ 217 w 291"/>
                <a:gd name="T47" fmla="*/ 141 h 248"/>
                <a:gd name="T48" fmla="*/ 214 w 291"/>
                <a:gd name="T49" fmla="*/ 152 h 248"/>
                <a:gd name="T50" fmla="*/ 210 w 291"/>
                <a:gd name="T51" fmla="*/ 164 h 248"/>
                <a:gd name="T52" fmla="*/ 207 w 291"/>
                <a:gd name="T53" fmla="*/ 178 h 248"/>
                <a:gd name="T54" fmla="*/ 201 w 291"/>
                <a:gd name="T55" fmla="*/ 208 h 248"/>
                <a:gd name="T56" fmla="*/ 196 w 291"/>
                <a:gd name="T57" fmla="*/ 248 h 248"/>
                <a:gd name="T58" fmla="*/ 173 w 291"/>
                <a:gd name="T59" fmla="*/ 248 h 248"/>
                <a:gd name="T60" fmla="*/ 152 w 291"/>
                <a:gd name="T61" fmla="*/ 248 h 248"/>
                <a:gd name="T62" fmla="*/ 131 w 291"/>
                <a:gd name="T63" fmla="*/ 248 h 248"/>
                <a:gd name="T64" fmla="*/ 113 w 291"/>
                <a:gd name="T65" fmla="*/ 248 h 24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91"/>
                <a:gd name="T100" fmla="*/ 0 h 248"/>
                <a:gd name="T101" fmla="*/ 291 w 291"/>
                <a:gd name="T102" fmla="*/ 248 h 248"/>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91" h="248">
                  <a:moveTo>
                    <a:pt x="113" y="248"/>
                  </a:moveTo>
                  <a:lnTo>
                    <a:pt x="83" y="226"/>
                  </a:lnTo>
                  <a:lnTo>
                    <a:pt x="53" y="203"/>
                  </a:lnTo>
                  <a:lnTo>
                    <a:pt x="26" y="181"/>
                  </a:lnTo>
                  <a:lnTo>
                    <a:pt x="0" y="159"/>
                  </a:lnTo>
                  <a:lnTo>
                    <a:pt x="89" y="101"/>
                  </a:lnTo>
                  <a:lnTo>
                    <a:pt x="158" y="59"/>
                  </a:lnTo>
                  <a:lnTo>
                    <a:pt x="207" y="29"/>
                  </a:lnTo>
                  <a:lnTo>
                    <a:pt x="242" y="10"/>
                  </a:lnTo>
                  <a:lnTo>
                    <a:pt x="253" y="5"/>
                  </a:lnTo>
                  <a:lnTo>
                    <a:pt x="263" y="1"/>
                  </a:lnTo>
                  <a:lnTo>
                    <a:pt x="271" y="0"/>
                  </a:lnTo>
                  <a:lnTo>
                    <a:pt x="277" y="0"/>
                  </a:lnTo>
                  <a:lnTo>
                    <a:pt x="281" y="3"/>
                  </a:lnTo>
                  <a:lnTo>
                    <a:pt x="285" y="6"/>
                  </a:lnTo>
                  <a:lnTo>
                    <a:pt x="288" y="10"/>
                  </a:lnTo>
                  <a:lnTo>
                    <a:pt x="291" y="15"/>
                  </a:lnTo>
                  <a:lnTo>
                    <a:pt x="265" y="53"/>
                  </a:lnTo>
                  <a:lnTo>
                    <a:pt x="246" y="82"/>
                  </a:lnTo>
                  <a:lnTo>
                    <a:pt x="239" y="96"/>
                  </a:lnTo>
                  <a:lnTo>
                    <a:pt x="232" y="107"/>
                  </a:lnTo>
                  <a:lnTo>
                    <a:pt x="226" y="118"/>
                  </a:lnTo>
                  <a:lnTo>
                    <a:pt x="222" y="129"/>
                  </a:lnTo>
                  <a:lnTo>
                    <a:pt x="217" y="141"/>
                  </a:lnTo>
                  <a:lnTo>
                    <a:pt x="214" y="152"/>
                  </a:lnTo>
                  <a:lnTo>
                    <a:pt x="210" y="164"/>
                  </a:lnTo>
                  <a:lnTo>
                    <a:pt x="207" y="178"/>
                  </a:lnTo>
                  <a:lnTo>
                    <a:pt x="201" y="208"/>
                  </a:lnTo>
                  <a:lnTo>
                    <a:pt x="196" y="248"/>
                  </a:lnTo>
                  <a:lnTo>
                    <a:pt x="173" y="248"/>
                  </a:lnTo>
                  <a:lnTo>
                    <a:pt x="152" y="248"/>
                  </a:lnTo>
                  <a:lnTo>
                    <a:pt x="131" y="248"/>
                  </a:lnTo>
                  <a:lnTo>
                    <a:pt x="113" y="248"/>
                  </a:lnTo>
                  <a:close/>
                </a:path>
              </a:pathLst>
            </a:custGeom>
            <a:solidFill>
              <a:srgbClr val="E77919"/>
            </a:solidFill>
            <a:ln w="9525">
              <a:noFill/>
              <a:round/>
              <a:headEnd/>
              <a:tailEnd/>
            </a:ln>
          </p:spPr>
          <p:txBody>
            <a:bodyPr>
              <a:prstTxWarp prst="textNoShape">
                <a:avLst/>
              </a:prstTxWarp>
            </a:bodyPr>
            <a:lstStyle/>
            <a:p>
              <a:endParaRPr lang="en-US"/>
            </a:p>
          </p:txBody>
        </p:sp>
        <p:sp>
          <p:nvSpPr>
            <p:cNvPr id="51232" name="Freeform 763"/>
            <p:cNvSpPr>
              <a:spLocks/>
            </p:cNvSpPr>
            <p:nvPr/>
          </p:nvSpPr>
          <p:spPr bwMode="auto">
            <a:xfrm>
              <a:off x="1141" y="3775"/>
              <a:ext cx="12" cy="23"/>
            </a:xfrm>
            <a:custGeom>
              <a:avLst/>
              <a:gdLst>
                <a:gd name="T0" fmla="*/ 36 w 113"/>
                <a:gd name="T1" fmla="*/ 208 h 208"/>
                <a:gd name="T2" fmla="*/ 32 w 113"/>
                <a:gd name="T3" fmla="*/ 181 h 208"/>
                <a:gd name="T4" fmla="*/ 27 w 113"/>
                <a:gd name="T5" fmla="*/ 154 h 208"/>
                <a:gd name="T6" fmla="*/ 23 w 113"/>
                <a:gd name="T7" fmla="*/ 127 h 208"/>
                <a:gd name="T8" fmla="*/ 18 w 113"/>
                <a:gd name="T9" fmla="*/ 102 h 208"/>
                <a:gd name="T10" fmla="*/ 14 w 113"/>
                <a:gd name="T11" fmla="*/ 75 h 208"/>
                <a:gd name="T12" fmla="*/ 9 w 113"/>
                <a:gd name="T13" fmla="*/ 49 h 208"/>
                <a:gd name="T14" fmla="*/ 5 w 113"/>
                <a:gd name="T15" fmla="*/ 24 h 208"/>
                <a:gd name="T16" fmla="*/ 0 w 113"/>
                <a:gd name="T17" fmla="*/ 0 h 208"/>
                <a:gd name="T18" fmla="*/ 23 w 113"/>
                <a:gd name="T19" fmla="*/ 0 h 208"/>
                <a:gd name="T20" fmla="*/ 45 w 113"/>
                <a:gd name="T21" fmla="*/ 0 h 208"/>
                <a:gd name="T22" fmla="*/ 70 w 113"/>
                <a:gd name="T23" fmla="*/ 2 h 208"/>
                <a:gd name="T24" fmla="*/ 96 w 113"/>
                <a:gd name="T25" fmla="*/ 5 h 208"/>
                <a:gd name="T26" fmla="*/ 100 w 113"/>
                <a:gd name="T27" fmla="*/ 41 h 208"/>
                <a:gd name="T28" fmla="*/ 105 w 113"/>
                <a:gd name="T29" fmla="*/ 77 h 208"/>
                <a:gd name="T30" fmla="*/ 109 w 113"/>
                <a:gd name="T31" fmla="*/ 113 h 208"/>
                <a:gd name="T32" fmla="*/ 113 w 113"/>
                <a:gd name="T33" fmla="*/ 148 h 208"/>
                <a:gd name="T34" fmla="*/ 92 w 113"/>
                <a:gd name="T35" fmla="*/ 161 h 208"/>
                <a:gd name="T36" fmla="*/ 72 w 113"/>
                <a:gd name="T37" fmla="*/ 176 h 208"/>
                <a:gd name="T38" fmla="*/ 54 w 113"/>
                <a:gd name="T39" fmla="*/ 191 h 208"/>
                <a:gd name="T40" fmla="*/ 36 w 113"/>
                <a:gd name="T41" fmla="*/ 208 h 208"/>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13"/>
                <a:gd name="T64" fmla="*/ 0 h 208"/>
                <a:gd name="T65" fmla="*/ 113 w 113"/>
                <a:gd name="T66" fmla="*/ 208 h 208"/>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13" h="208">
                  <a:moveTo>
                    <a:pt x="36" y="208"/>
                  </a:moveTo>
                  <a:lnTo>
                    <a:pt x="32" y="181"/>
                  </a:lnTo>
                  <a:lnTo>
                    <a:pt x="27" y="154"/>
                  </a:lnTo>
                  <a:lnTo>
                    <a:pt x="23" y="127"/>
                  </a:lnTo>
                  <a:lnTo>
                    <a:pt x="18" y="102"/>
                  </a:lnTo>
                  <a:lnTo>
                    <a:pt x="14" y="75"/>
                  </a:lnTo>
                  <a:lnTo>
                    <a:pt x="9" y="49"/>
                  </a:lnTo>
                  <a:lnTo>
                    <a:pt x="5" y="24"/>
                  </a:lnTo>
                  <a:lnTo>
                    <a:pt x="0" y="0"/>
                  </a:lnTo>
                  <a:lnTo>
                    <a:pt x="23" y="0"/>
                  </a:lnTo>
                  <a:lnTo>
                    <a:pt x="45" y="0"/>
                  </a:lnTo>
                  <a:lnTo>
                    <a:pt x="70" y="2"/>
                  </a:lnTo>
                  <a:lnTo>
                    <a:pt x="96" y="5"/>
                  </a:lnTo>
                  <a:lnTo>
                    <a:pt x="100" y="41"/>
                  </a:lnTo>
                  <a:lnTo>
                    <a:pt x="105" y="77"/>
                  </a:lnTo>
                  <a:lnTo>
                    <a:pt x="109" y="113"/>
                  </a:lnTo>
                  <a:lnTo>
                    <a:pt x="113" y="148"/>
                  </a:lnTo>
                  <a:lnTo>
                    <a:pt x="92" y="161"/>
                  </a:lnTo>
                  <a:lnTo>
                    <a:pt x="72" y="176"/>
                  </a:lnTo>
                  <a:lnTo>
                    <a:pt x="54" y="191"/>
                  </a:lnTo>
                  <a:lnTo>
                    <a:pt x="36" y="208"/>
                  </a:lnTo>
                  <a:close/>
                </a:path>
              </a:pathLst>
            </a:custGeom>
            <a:solidFill>
              <a:srgbClr val="E77919"/>
            </a:solidFill>
            <a:ln w="9525">
              <a:noFill/>
              <a:round/>
              <a:headEnd/>
              <a:tailEnd/>
            </a:ln>
          </p:spPr>
          <p:txBody>
            <a:bodyPr>
              <a:prstTxWarp prst="textNoShape">
                <a:avLst/>
              </a:prstTxWarp>
            </a:bodyPr>
            <a:lstStyle/>
            <a:p>
              <a:endParaRPr lang="en-US"/>
            </a:p>
          </p:txBody>
        </p:sp>
        <p:sp>
          <p:nvSpPr>
            <p:cNvPr id="51233" name="Freeform 764"/>
            <p:cNvSpPr>
              <a:spLocks/>
            </p:cNvSpPr>
            <p:nvPr/>
          </p:nvSpPr>
          <p:spPr bwMode="auto">
            <a:xfrm>
              <a:off x="941" y="3761"/>
              <a:ext cx="51" cy="33"/>
            </a:xfrm>
            <a:custGeom>
              <a:avLst/>
              <a:gdLst>
                <a:gd name="T0" fmla="*/ 43 w 460"/>
                <a:gd name="T1" fmla="*/ 293 h 293"/>
                <a:gd name="T2" fmla="*/ 30 w 460"/>
                <a:gd name="T3" fmla="*/ 262 h 293"/>
                <a:gd name="T4" fmla="*/ 19 w 460"/>
                <a:gd name="T5" fmla="*/ 232 h 293"/>
                <a:gd name="T6" fmla="*/ 9 w 460"/>
                <a:gd name="T7" fmla="*/ 201 h 293"/>
                <a:gd name="T8" fmla="*/ 0 w 460"/>
                <a:gd name="T9" fmla="*/ 173 h 293"/>
                <a:gd name="T10" fmla="*/ 37 w 460"/>
                <a:gd name="T11" fmla="*/ 161 h 293"/>
                <a:gd name="T12" fmla="*/ 74 w 460"/>
                <a:gd name="T13" fmla="*/ 147 h 293"/>
                <a:gd name="T14" fmla="*/ 110 w 460"/>
                <a:gd name="T15" fmla="*/ 133 h 293"/>
                <a:gd name="T16" fmla="*/ 146 w 460"/>
                <a:gd name="T17" fmla="*/ 117 h 293"/>
                <a:gd name="T18" fmla="*/ 214 w 460"/>
                <a:gd name="T19" fmla="*/ 87 h 293"/>
                <a:gd name="T20" fmla="*/ 279 w 460"/>
                <a:gd name="T21" fmla="*/ 58 h 293"/>
                <a:gd name="T22" fmla="*/ 309 w 460"/>
                <a:gd name="T23" fmla="*/ 45 h 293"/>
                <a:gd name="T24" fmla="*/ 338 w 460"/>
                <a:gd name="T25" fmla="*/ 33 h 293"/>
                <a:gd name="T26" fmla="*/ 364 w 460"/>
                <a:gd name="T27" fmla="*/ 23 h 293"/>
                <a:gd name="T28" fmla="*/ 388 w 460"/>
                <a:gd name="T29" fmla="*/ 14 h 293"/>
                <a:gd name="T30" fmla="*/ 410 w 460"/>
                <a:gd name="T31" fmla="*/ 7 h 293"/>
                <a:gd name="T32" fmla="*/ 429 w 460"/>
                <a:gd name="T33" fmla="*/ 3 h 293"/>
                <a:gd name="T34" fmla="*/ 438 w 460"/>
                <a:gd name="T35" fmla="*/ 0 h 293"/>
                <a:gd name="T36" fmla="*/ 445 w 460"/>
                <a:gd name="T37" fmla="*/ 0 h 293"/>
                <a:gd name="T38" fmla="*/ 453 w 460"/>
                <a:gd name="T39" fmla="*/ 0 h 293"/>
                <a:gd name="T40" fmla="*/ 460 w 460"/>
                <a:gd name="T41" fmla="*/ 0 h 293"/>
                <a:gd name="T42" fmla="*/ 451 w 460"/>
                <a:gd name="T43" fmla="*/ 14 h 293"/>
                <a:gd name="T44" fmla="*/ 444 w 460"/>
                <a:gd name="T45" fmla="*/ 27 h 293"/>
                <a:gd name="T46" fmla="*/ 439 w 460"/>
                <a:gd name="T47" fmla="*/ 40 h 293"/>
                <a:gd name="T48" fmla="*/ 434 w 460"/>
                <a:gd name="T49" fmla="*/ 52 h 293"/>
                <a:gd name="T50" fmla="*/ 431 w 460"/>
                <a:gd name="T51" fmla="*/ 66 h 293"/>
                <a:gd name="T52" fmla="*/ 429 w 460"/>
                <a:gd name="T53" fmla="*/ 79 h 293"/>
                <a:gd name="T54" fmla="*/ 426 w 460"/>
                <a:gd name="T55" fmla="*/ 92 h 293"/>
                <a:gd name="T56" fmla="*/ 426 w 460"/>
                <a:gd name="T57" fmla="*/ 106 h 293"/>
                <a:gd name="T58" fmla="*/ 426 w 460"/>
                <a:gd name="T59" fmla="*/ 136 h 293"/>
                <a:gd name="T60" fmla="*/ 430 w 460"/>
                <a:gd name="T61" fmla="*/ 170 h 293"/>
                <a:gd name="T62" fmla="*/ 435 w 460"/>
                <a:gd name="T63" fmla="*/ 208 h 293"/>
                <a:gd name="T64" fmla="*/ 442 w 460"/>
                <a:gd name="T65" fmla="*/ 251 h 293"/>
                <a:gd name="T66" fmla="*/ 391 w 460"/>
                <a:gd name="T67" fmla="*/ 256 h 293"/>
                <a:gd name="T68" fmla="*/ 340 w 460"/>
                <a:gd name="T69" fmla="*/ 261 h 293"/>
                <a:gd name="T70" fmla="*/ 290 w 460"/>
                <a:gd name="T71" fmla="*/ 265 h 293"/>
                <a:gd name="T72" fmla="*/ 240 w 460"/>
                <a:gd name="T73" fmla="*/ 270 h 293"/>
                <a:gd name="T74" fmla="*/ 190 w 460"/>
                <a:gd name="T75" fmla="*/ 275 h 293"/>
                <a:gd name="T76" fmla="*/ 140 w 460"/>
                <a:gd name="T77" fmla="*/ 281 h 293"/>
                <a:gd name="T78" fmla="*/ 91 w 460"/>
                <a:gd name="T79" fmla="*/ 287 h 293"/>
                <a:gd name="T80" fmla="*/ 43 w 460"/>
                <a:gd name="T81" fmla="*/ 293 h 29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460"/>
                <a:gd name="T124" fmla="*/ 0 h 293"/>
                <a:gd name="T125" fmla="*/ 460 w 460"/>
                <a:gd name="T126" fmla="*/ 293 h 29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460" h="293">
                  <a:moveTo>
                    <a:pt x="43" y="293"/>
                  </a:moveTo>
                  <a:lnTo>
                    <a:pt x="30" y="262"/>
                  </a:lnTo>
                  <a:lnTo>
                    <a:pt x="19" y="232"/>
                  </a:lnTo>
                  <a:lnTo>
                    <a:pt x="9" y="201"/>
                  </a:lnTo>
                  <a:lnTo>
                    <a:pt x="0" y="173"/>
                  </a:lnTo>
                  <a:lnTo>
                    <a:pt x="37" y="161"/>
                  </a:lnTo>
                  <a:lnTo>
                    <a:pt x="74" y="147"/>
                  </a:lnTo>
                  <a:lnTo>
                    <a:pt x="110" y="133"/>
                  </a:lnTo>
                  <a:lnTo>
                    <a:pt x="146" y="117"/>
                  </a:lnTo>
                  <a:lnTo>
                    <a:pt x="214" y="87"/>
                  </a:lnTo>
                  <a:lnTo>
                    <a:pt x="279" y="58"/>
                  </a:lnTo>
                  <a:lnTo>
                    <a:pt x="309" y="45"/>
                  </a:lnTo>
                  <a:lnTo>
                    <a:pt x="338" y="33"/>
                  </a:lnTo>
                  <a:lnTo>
                    <a:pt x="364" y="23"/>
                  </a:lnTo>
                  <a:lnTo>
                    <a:pt x="388" y="14"/>
                  </a:lnTo>
                  <a:lnTo>
                    <a:pt x="410" y="7"/>
                  </a:lnTo>
                  <a:lnTo>
                    <a:pt x="429" y="3"/>
                  </a:lnTo>
                  <a:lnTo>
                    <a:pt x="438" y="0"/>
                  </a:lnTo>
                  <a:lnTo>
                    <a:pt x="445" y="0"/>
                  </a:lnTo>
                  <a:lnTo>
                    <a:pt x="453" y="0"/>
                  </a:lnTo>
                  <a:lnTo>
                    <a:pt x="460" y="0"/>
                  </a:lnTo>
                  <a:lnTo>
                    <a:pt x="451" y="14"/>
                  </a:lnTo>
                  <a:lnTo>
                    <a:pt x="444" y="27"/>
                  </a:lnTo>
                  <a:lnTo>
                    <a:pt x="439" y="40"/>
                  </a:lnTo>
                  <a:lnTo>
                    <a:pt x="434" y="52"/>
                  </a:lnTo>
                  <a:lnTo>
                    <a:pt x="431" y="66"/>
                  </a:lnTo>
                  <a:lnTo>
                    <a:pt x="429" y="79"/>
                  </a:lnTo>
                  <a:lnTo>
                    <a:pt x="426" y="92"/>
                  </a:lnTo>
                  <a:lnTo>
                    <a:pt x="426" y="106"/>
                  </a:lnTo>
                  <a:lnTo>
                    <a:pt x="426" y="136"/>
                  </a:lnTo>
                  <a:lnTo>
                    <a:pt x="430" y="170"/>
                  </a:lnTo>
                  <a:lnTo>
                    <a:pt x="435" y="208"/>
                  </a:lnTo>
                  <a:lnTo>
                    <a:pt x="442" y="251"/>
                  </a:lnTo>
                  <a:lnTo>
                    <a:pt x="391" y="256"/>
                  </a:lnTo>
                  <a:lnTo>
                    <a:pt x="340" y="261"/>
                  </a:lnTo>
                  <a:lnTo>
                    <a:pt x="290" y="265"/>
                  </a:lnTo>
                  <a:lnTo>
                    <a:pt x="240" y="270"/>
                  </a:lnTo>
                  <a:lnTo>
                    <a:pt x="190" y="275"/>
                  </a:lnTo>
                  <a:lnTo>
                    <a:pt x="140" y="281"/>
                  </a:lnTo>
                  <a:lnTo>
                    <a:pt x="91" y="287"/>
                  </a:lnTo>
                  <a:lnTo>
                    <a:pt x="43" y="293"/>
                  </a:lnTo>
                  <a:close/>
                </a:path>
              </a:pathLst>
            </a:custGeom>
            <a:solidFill>
              <a:srgbClr val="E77919"/>
            </a:solidFill>
            <a:ln w="9525">
              <a:noFill/>
              <a:round/>
              <a:headEnd/>
              <a:tailEnd/>
            </a:ln>
          </p:spPr>
          <p:txBody>
            <a:bodyPr>
              <a:prstTxWarp prst="textNoShape">
                <a:avLst/>
              </a:prstTxWarp>
            </a:bodyPr>
            <a:lstStyle/>
            <a:p>
              <a:endParaRPr lang="en-US"/>
            </a:p>
          </p:txBody>
        </p:sp>
        <p:sp>
          <p:nvSpPr>
            <p:cNvPr id="51234" name="Freeform 765"/>
            <p:cNvSpPr>
              <a:spLocks/>
            </p:cNvSpPr>
            <p:nvPr/>
          </p:nvSpPr>
          <p:spPr bwMode="auto">
            <a:xfrm>
              <a:off x="1092" y="3720"/>
              <a:ext cx="48" cy="43"/>
            </a:xfrm>
            <a:custGeom>
              <a:avLst/>
              <a:gdLst>
                <a:gd name="T0" fmla="*/ 316 w 436"/>
                <a:gd name="T1" fmla="*/ 382 h 382"/>
                <a:gd name="T2" fmla="*/ 275 w 436"/>
                <a:gd name="T3" fmla="*/ 375 h 382"/>
                <a:gd name="T4" fmla="*/ 236 w 436"/>
                <a:gd name="T5" fmla="*/ 369 h 382"/>
                <a:gd name="T6" fmla="*/ 195 w 436"/>
                <a:gd name="T7" fmla="*/ 364 h 382"/>
                <a:gd name="T8" fmla="*/ 155 w 436"/>
                <a:gd name="T9" fmla="*/ 358 h 382"/>
                <a:gd name="T10" fmla="*/ 116 w 436"/>
                <a:gd name="T11" fmla="*/ 354 h 382"/>
                <a:gd name="T12" fmla="*/ 77 w 436"/>
                <a:gd name="T13" fmla="*/ 349 h 382"/>
                <a:gd name="T14" fmla="*/ 38 w 436"/>
                <a:gd name="T15" fmla="*/ 345 h 382"/>
                <a:gd name="T16" fmla="*/ 0 w 436"/>
                <a:gd name="T17" fmla="*/ 340 h 382"/>
                <a:gd name="T18" fmla="*/ 6 w 436"/>
                <a:gd name="T19" fmla="*/ 275 h 382"/>
                <a:gd name="T20" fmla="*/ 11 w 436"/>
                <a:gd name="T21" fmla="*/ 224 h 382"/>
                <a:gd name="T22" fmla="*/ 16 w 436"/>
                <a:gd name="T23" fmla="*/ 183 h 382"/>
                <a:gd name="T24" fmla="*/ 23 w 436"/>
                <a:gd name="T25" fmla="*/ 150 h 382"/>
                <a:gd name="T26" fmla="*/ 27 w 436"/>
                <a:gd name="T27" fmla="*/ 134 h 382"/>
                <a:gd name="T28" fmla="*/ 32 w 436"/>
                <a:gd name="T29" fmla="*/ 119 h 382"/>
                <a:gd name="T30" fmla="*/ 36 w 436"/>
                <a:gd name="T31" fmla="*/ 102 h 382"/>
                <a:gd name="T32" fmla="*/ 43 w 436"/>
                <a:gd name="T33" fmla="*/ 86 h 382"/>
                <a:gd name="T34" fmla="*/ 57 w 436"/>
                <a:gd name="T35" fmla="*/ 47 h 382"/>
                <a:gd name="T36" fmla="*/ 78 w 436"/>
                <a:gd name="T37" fmla="*/ 0 h 382"/>
                <a:gd name="T38" fmla="*/ 91 w 436"/>
                <a:gd name="T39" fmla="*/ 23 h 382"/>
                <a:gd name="T40" fmla="*/ 106 w 436"/>
                <a:gd name="T41" fmla="*/ 45 h 382"/>
                <a:gd name="T42" fmla="*/ 120 w 436"/>
                <a:gd name="T43" fmla="*/ 68 h 382"/>
                <a:gd name="T44" fmla="*/ 135 w 436"/>
                <a:gd name="T45" fmla="*/ 90 h 382"/>
                <a:gd name="T46" fmla="*/ 149 w 436"/>
                <a:gd name="T47" fmla="*/ 114 h 382"/>
                <a:gd name="T48" fmla="*/ 165 w 436"/>
                <a:gd name="T49" fmla="*/ 137 h 382"/>
                <a:gd name="T50" fmla="*/ 181 w 436"/>
                <a:gd name="T51" fmla="*/ 161 h 382"/>
                <a:gd name="T52" fmla="*/ 197 w 436"/>
                <a:gd name="T53" fmla="*/ 185 h 382"/>
                <a:gd name="T54" fmla="*/ 170 w 436"/>
                <a:gd name="T55" fmla="*/ 194 h 382"/>
                <a:gd name="T56" fmla="*/ 144 w 436"/>
                <a:gd name="T57" fmla="*/ 203 h 382"/>
                <a:gd name="T58" fmla="*/ 118 w 436"/>
                <a:gd name="T59" fmla="*/ 212 h 382"/>
                <a:gd name="T60" fmla="*/ 96 w 436"/>
                <a:gd name="T61" fmla="*/ 220 h 382"/>
                <a:gd name="T62" fmla="*/ 105 w 436"/>
                <a:gd name="T63" fmla="*/ 235 h 382"/>
                <a:gd name="T64" fmla="*/ 114 w 436"/>
                <a:gd name="T65" fmla="*/ 248 h 382"/>
                <a:gd name="T66" fmla="*/ 125 w 436"/>
                <a:gd name="T67" fmla="*/ 264 h 382"/>
                <a:gd name="T68" fmla="*/ 137 w 436"/>
                <a:gd name="T69" fmla="*/ 281 h 382"/>
                <a:gd name="T70" fmla="*/ 173 w 436"/>
                <a:gd name="T71" fmla="*/ 272 h 382"/>
                <a:gd name="T72" fmla="*/ 210 w 436"/>
                <a:gd name="T73" fmla="*/ 264 h 382"/>
                <a:gd name="T74" fmla="*/ 246 w 436"/>
                <a:gd name="T75" fmla="*/ 256 h 382"/>
                <a:gd name="T76" fmla="*/ 284 w 436"/>
                <a:gd name="T77" fmla="*/ 248 h 382"/>
                <a:gd name="T78" fmla="*/ 321 w 436"/>
                <a:gd name="T79" fmla="*/ 242 h 382"/>
                <a:gd name="T80" fmla="*/ 359 w 436"/>
                <a:gd name="T81" fmla="*/ 235 h 382"/>
                <a:gd name="T82" fmla="*/ 397 w 436"/>
                <a:gd name="T83" fmla="*/ 227 h 382"/>
                <a:gd name="T84" fmla="*/ 436 w 436"/>
                <a:gd name="T85" fmla="*/ 220 h 382"/>
                <a:gd name="T86" fmla="*/ 427 w 436"/>
                <a:gd name="T87" fmla="*/ 261 h 382"/>
                <a:gd name="T88" fmla="*/ 418 w 436"/>
                <a:gd name="T89" fmla="*/ 301 h 382"/>
                <a:gd name="T90" fmla="*/ 409 w 436"/>
                <a:gd name="T91" fmla="*/ 341 h 382"/>
                <a:gd name="T92" fmla="*/ 400 w 436"/>
                <a:gd name="T93" fmla="*/ 382 h 382"/>
                <a:gd name="T94" fmla="*/ 377 w 436"/>
                <a:gd name="T95" fmla="*/ 382 h 382"/>
                <a:gd name="T96" fmla="*/ 355 w 436"/>
                <a:gd name="T97" fmla="*/ 382 h 382"/>
                <a:gd name="T98" fmla="*/ 335 w 436"/>
                <a:gd name="T99" fmla="*/ 382 h 382"/>
                <a:gd name="T100" fmla="*/ 316 w 436"/>
                <a:gd name="T101" fmla="*/ 382 h 382"/>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436"/>
                <a:gd name="T154" fmla="*/ 0 h 382"/>
                <a:gd name="T155" fmla="*/ 436 w 436"/>
                <a:gd name="T156" fmla="*/ 382 h 382"/>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436" h="382">
                  <a:moveTo>
                    <a:pt x="316" y="382"/>
                  </a:moveTo>
                  <a:lnTo>
                    <a:pt x="275" y="375"/>
                  </a:lnTo>
                  <a:lnTo>
                    <a:pt x="236" y="369"/>
                  </a:lnTo>
                  <a:lnTo>
                    <a:pt x="195" y="364"/>
                  </a:lnTo>
                  <a:lnTo>
                    <a:pt x="155" y="358"/>
                  </a:lnTo>
                  <a:lnTo>
                    <a:pt x="116" y="354"/>
                  </a:lnTo>
                  <a:lnTo>
                    <a:pt x="77" y="349"/>
                  </a:lnTo>
                  <a:lnTo>
                    <a:pt x="38" y="345"/>
                  </a:lnTo>
                  <a:lnTo>
                    <a:pt x="0" y="340"/>
                  </a:lnTo>
                  <a:lnTo>
                    <a:pt x="6" y="275"/>
                  </a:lnTo>
                  <a:lnTo>
                    <a:pt x="11" y="224"/>
                  </a:lnTo>
                  <a:lnTo>
                    <a:pt x="16" y="183"/>
                  </a:lnTo>
                  <a:lnTo>
                    <a:pt x="23" y="150"/>
                  </a:lnTo>
                  <a:lnTo>
                    <a:pt x="27" y="134"/>
                  </a:lnTo>
                  <a:lnTo>
                    <a:pt x="32" y="119"/>
                  </a:lnTo>
                  <a:lnTo>
                    <a:pt x="36" y="102"/>
                  </a:lnTo>
                  <a:lnTo>
                    <a:pt x="43" y="86"/>
                  </a:lnTo>
                  <a:lnTo>
                    <a:pt x="57" y="47"/>
                  </a:lnTo>
                  <a:lnTo>
                    <a:pt x="78" y="0"/>
                  </a:lnTo>
                  <a:lnTo>
                    <a:pt x="91" y="23"/>
                  </a:lnTo>
                  <a:lnTo>
                    <a:pt x="106" y="45"/>
                  </a:lnTo>
                  <a:lnTo>
                    <a:pt x="120" y="68"/>
                  </a:lnTo>
                  <a:lnTo>
                    <a:pt x="135" y="90"/>
                  </a:lnTo>
                  <a:lnTo>
                    <a:pt x="149" y="114"/>
                  </a:lnTo>
                  <a:lnTo>
                    <a:pt x="165" y="137"/>
                  </a:lnTo>
                  <a:lnTo>
                    <a:pt x="181" y="161"/>
                  </a:lnTo>
                  <a:lnTo>
                    <a:pt x="197" y="185"/>
                  </a:lnTo>
                  <a:lnTo>
                    <a:pt x="170" y="194"/>
                  </a:lnTo>
                  <a:lnTo>
                    <a:pt x="144" y="203"/>
                  </a:lnTo>
                  <a:lnTo>
                    <a:pt x="118" y="212"/>
                  </a:lnTo>
                  <a:lnTo>
                    <a:pt x="96" y="220"/>
                  </a:lnTo>
                  <a:lnTo>
                    <a:pt x="105" y="235"/>
                  </a:lnTo>
                  <a:lnTo>
                    <a:pt x="114" y="248"/>
                  </a:lnTo>
                  <a:lnTo>
                    <a:pt x="125" y="264"/>
                  </a:lnTo>
                  <a:lnTo>
                    <a:pt x="137" y="281"/>
                  </a:lnTo>
                  <a:lnTo>
                    <a:pt x="173" y="272"/>
                  </a:lnTo>
                  <a:lnTo>
                    <a:pt x="210" y="264"/>
                  </a:lnTo>
                  <a:lnTo>
                    <a:pt x="246" y="256"/>
                  </a:lnTo>
                  <a:lnTo>
                    <a:pt x="284" y="248"/>
                  </a:lnTo>
                  <a:lnTo>
                    <a:pt x="321" y="242"/>
                  </a:lnTo>
                  <a:lnTo>
                    <a:pt x="359" y="235"/>
                  </a:lnTo>
                  <a:lnTo>
                    <a:pt x="397" y="227"/>
                  </a:lnTo>
                  <a:lnTo>
                    <a:pt x="436" y="220"/>
                  </a:lnTo>
                  <a:lnTo>
                    <a:pt x="427" y="261"/>
                  </a:lnTo>
                  <a:lnTo>
                    <a:pt x="418" y="301"/>
                  </a:lnTo>
                  <a:lnTo>
                    <a:pt x="409" y="341"/>
                  </a:lnTo>
                  <a:lnTo>
                    <a:pt x="400" y="382"/>
                  </a:lnTo>
                  <a:lnTo>
                    <a:pt x="377" y="382"/>
                  </a:lnTo>
                  <a:lnTo>
                    <a:pt x="355" y="382"/>
                  </a:lnTo>
                  <a:lnTo>
                    <a:pt x="335" y="382"/>
                  </a:lnTo>
                  <a:lnTo>
                    <a:pt x="316" y="382"/>
                  </a:lnTo>
                  <a:close/>
                </a:path>
              </a:pathLst>
            </a:custGeom>
            <a:solidFill>
              <a:srgbClr val="E77919"/>
            </a:solidFill>
            <a:ln w="9525">
              <a:noFill/>
              <a:round/>
              <a:headEnd/>
              <a:tailEnd/>
            </a:ln>
          </p:spPr>
          <p:txBody>
            <a:bodyPr>
              <a:prstTxWarp prst="textNoShape">
                <a:avLst/>
              </a:prstTxWarp>
            </a:bodyPr>
            <a:lstStyle/>
            <a:p>
              <a:endParaRPr lang="en-US"/>
            </a:p>
          </p:txBody>
        </p:sp>
        <p:sp>
          <p:nvSpPr>
            <p:cNvPr id="51235" name="Freeform 766"/>
            <p:cNvSpPr>
              <a:spLocks/>
            </p:cNvSpPr>
            <p:nvPr/>
          </p:nvSpPr>
          <p:spPr bwMode="auto">
            <a:xfrm>
              <a:off x="849" y="3487"/>
              <a:ext cx="43" cy="37"/>
            </a:xfrm>
            <a:custGeom>
              <a:avLst/>
              <a:gdLst>
                <a:gd name="T0" fmla="*/ 0 w 389"/>
                <a:gd name="T1" fmla="*/ 334 h 334"/>
                <a:gd name="T2" fmla="*/ 49 w 389"/>
                <a:gd name="T3" fmla="*/ 291 h 334"/>
                <a:gd name="T4" fmla="*/ 96 w 389"/>
                <a:gd name="T5" fmla="*/ 249 h 334"/>
                <a:gd name="T6" fmla="*/ 144 w 389"/>
                <a:gd name="T7" fmla="*/ 207 h 334"/>
                <a:gd name="T8" fmla="*/ 192 w 389"/>
                <a:gd name="T9" fmla="*/ 165 h 334"/>
                <a:gd name="T10" fmla="*/ 242 w 389"/>
                <a:gd name="T11" fmla="*/ 123 h 334"/>
                <a:gd name="T12" fmla="*/ 290 w 389"/>
                <a:gd name="T13" fmla="*/ 82 h 334"/>
                <a:gd name="T14" fmla="*/ 339 w 389"/>
                <a:gd name="T15" fmla="*/ 41 h 334"/>
                <a:gd name="T16" fmla="*/ 389 w 389"/>
                <a:gd name="T17" fmla="*/ 0 h 334"/>
                <a:gd name="T18" fmla="*/ 321 w 389"/>
                <a:gd name="T19" fmla="*/ 69 h 334"/>
                <a:gd name="T20" fmla="*/ 269 w 389"/>
                <a:gd name="T21" fmla="*/ 123 h 334"/>
                <a:gd name="T22" fmla="*/ 226 w 389"/>
                <a:gd name="T23" fmla="*/ 165 h 334"/>
                <a:gd name="T24" fmla="*/ 188 w 389"/>
                <a:gd name="T25" fmla="*/ 198 h 334"/>
                <a:gd name="T26" fmla="*/ 170 w 389"/>
                <a:gd name="T27" fmla="*/ 214 h 334"/>
                <a:gd name="T28" fmla="*/ 152 w 389"/>
                <a:gd name="T29" fmla="*/ 229 h 334"/>
                <a:gd name="T30" fmla="*/ 132 w 389"/>
                <a:gd name="T31" fmla="*/ 243 h 334"/>
                <a:gd name="T32" fmla="*/ 111 w 389"/>
                <a:gd name="T33" fmla="*/ 259 h 334"/>
                <a:gd name="T34" fmla="*/ 62 w 389"/>
                <a:gd name="T35" fmla="*/ 293 h 334"/>
                <a:gd name="T36" fmla="*/ 0 w 389"/>
                <a:gd name="T37" fmla="*/ 334 h 3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389"/>
                <a:gd name="T58" fmla="*/ 0 h 334"/>
                <a:gd name="T59" fmla="*/ 389 w 389"/>
                <a:gd name="T60" fmla="*/ 334 h 33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389" h="334">
                  <a:moveTo>
                    <a:pt x="0" y="334"/>
                  </a:moveTo>
                  <a:lnTo>
                    <a:pt x="49" y="291"/>
                  </a:lnTo>
                  <a:lnTo>
                    <a:pt x="96" y="249"/>
                  </a:lnTo>
                  <a:lnTo>
                    <a:pt x="144" y="207"/>
                  </a:lnTo>
                  <a:lnTo>
                    <a:pt x="192" y="165"/>
                  </a:lnTo>
                  <a:lnTo>
                    <a:pt x="242" y="123"/>
                  </a:lnTo>
                  <a:lnTo>
                    <a:pt x="290" y="82"/>
                  </a:lnTo>
                  <a:lnTo>
                    <a:pt x="339" y="41"/>
                  </a:lnTo>
                  <a:lnTo>
                    <a:pt x="389" y="0"/>
                  </a:lnTo>
                  <a:lnTo>
                    <a:pt x="321" y="69"/>
                  </a:lnTo>
                  <a:lnTo>
                    <a:pt x="269" y="123"/>
                  </a:lnTo>
                  <a:lnTo>
                    <a:pt x="226" y="165"/>
                  </a:lnTo>
                  <a:lnTo>
                    <a:pt x="188" y="198"/>
                  </a:lnTo>
                  <a:lnTo>
                    <a:pt x="170" y="214"/>
                  </a:lnTo>
                  <a:lnTo>
                    <a:pt x="152" y="229"/>
                  </a:lnTo>
                  <a:lnTo>
                    <a:pt x="132" y="243"/>
                  </a:lnTo>
                  <a:lnTo>
                    <a:pt x="111" y="259"/>
                  </a:lnTo>
                  <a:lnTo>
                    <a:pt x="62" y="293"/>
                  </a:lnTo>
                  <a:lnTo>
                    <a:pt x="0" y="334"/>
                  </a:lnTo>
                  <a:close/>
                </a:path>
              </a:pathLst>
            </a:custGeom>
            <a:solidFill>
              <a:srgbClr val="131516"/>
            </a:solidFill>
            <a:ln w="9525">
              <a:noFill/>
              <a:round/>
              <a:headEnd/>
              <a:tailEnd/>
            </a:ln>
          </p:spPr>
          <p:txBody>
            <a:bodyPr>
              <a:prstTxWarp prst="textNoShape">
                <a:avLst/>
              </a:prstTxWarp>
            </a:bodyPr>
            <a:lstStyle/>
            <a:p>
              <a:endParaRPr lang="en-US"/>
            </a:p>
          </p:txBody>
        </p:sp>
        <p:sp>
          <p:nvSpPr>
            <p:cNvPr id="51236" name="Freeform 767"/>
            <p:cNvSpPr>
              <a:spLocks/>
            </p:cNvSpPr>
            <p:nvPr/>
          </p:nvSpPr>
          <p:spPr bwMode="auto">
            <a:xfrm>
              <a:off x="992" y="2999"/>
              <a:ext cx="226" cy="79"/>
            </a:xfrm>
            <a:custGeom>
              <a:avLst/>
              <a:gdLst>
                <a:gd name="T0" fmla="*/ 678 w 2033"/>
                <a:gd name="T1" fmla="*/ 675 h 716"/>
                <a:gd name="T2" fmla="*/ 532 w 2033"/>
                <a:gd name="T3" fmla="*/ 613 h 716"/>
                <a:gd name="T4" fmla="*/ 441 w 2033"/>
                <a:gd name="T5" fmla="*/ 570 h 716"/>
                <a:gd name="T6" fmla="*/ 357 w 2033"/>
                <a:gd name="T7" fmla="*/ 525 h 716"/>
                <a:gd name="T8" fmla="*/ 300 w 2033"/>
                <a:gd name="T9" fmla="*/ 488 h 716"/>
                <a:gd name="T10" fmla="*/ 264 w 2033"/>
                <a:gd name="T11" fmla="*/ 463 h 716"/>
                <a:gd name="T12" fmla="*/ 230 w 2033"/>
                <a:gd name="T13" fmla="*/ 434 h 716"/>
                <a:gd name="T14" fmla="*/ 199 w 2033"/>
                <a:gd name="T15" fmla="*/ 405 h 716"/>
                <a:gd name="T16" fmla="*/ 170 w 2033"/>
                <a:gd name="T17" fmla="*/ 374 h 716"/>
                <a:gd name="T18" fmla="*/ 144 w 2033"/>
                <a:gd name="T19" fmla="*/ 340 h 716"/>
                <a:gd name="T20" fmla="*/ 114 w 2033"/>
                <a:gd name="T21" fmla="*/ 319 h 716"/>
                <a:gd name="T22" fmla="*/ 81 w 2033"/>
                <a:gd name="T23" fmla="*/ 317 h 716"/>
                <a:gd name="T24" fmla="*/ 45 w 2033"/>
                <a:gd name="T25" fmla="*/ 266 h 716"/>
                <a:gd name="T26" fmla="*/ 18 w 2033"/>
                <a:gd name="T27" fmla="*/ 200 h 716"/>
                <a:gd name="T28" fmla="*/ 7 w 2033"/>
                <a:gd name="T29" fmla="*/ 161 h 716"/>
                <a:gd name="T30" fmla="*/ 0 w 2033"/>
                <a:gd name="T31" fmla="*/ 125 h 716"/>
                <a:gd name="T32" fmla="*/ 1 w 2033"/>
                <a:gd name="T33" fmla="*/ 90 h 716"/>
                <a:gd name="T34" fmla="*/ 10 w 2033"/>
                <a:gd name="T35" fmla="*/ 55 h 716"/>
                <a:gd name="T36" fmla="*/ 30 w 2033"/>
                <a:gd name="T37" fmla="*/ 19 h 716"/>
                <a:gd name="T38" fmla="*/ 79 w 2033"/>
                <a:gd name="T39" fmla="*/ 60 h 716"/>
                <a:gd name="T40" fmla="*/ 164 w 2033"/>
                <a:gd name="T41" fmla="*/ 167 h 716"/>
                <a:gd name="T42" fmla="*/ 264 w 2033"/>
                <a:gd name="T43" fmla="*/ 264 h 716"/>
                <a:gd name="T44" fmla="*/ 378 w 2033"/>
                <a:gd name="T45" fmla="*/ 347 h 716"/>
                <a:gd name="T46" fmla="*/ 502 w 2033"/>
                <a:gd name="T47" fmla="*/ 417 h 716"/>
                <a:gd name="T48" fmla="*/ 635 w 2033"/>
                <a:gd name="T49" fmla="*/ 473 h 716"/>
                <a:gd name="T50" fmla="*/ 776 w 2033"/>
                <a:gd name="T51" fmla="*/ 514 h 716"/>
                <a:gd name="T52" fmla="*/ 920 w 2033"/>
                <a:gd name="T53" fmla="*/ 542 h 716"/>
                <a:gd name="T54" fmla="*/ 1067 w 2033"/>
                <a:gd name="T55" fmla="*/ 553 h 716"/>
                <a:gd name="T56" fmla="*/ 1214 w 2033"/>
                <a:gd name="T57" fmla="*/ 550 h 716"/>
                <a:gd name="T58" fmla="*/ 1359 w 2033"/>
                <a:gd name="T59" fmla="*/ 531 h 716"/>
                <a:gd name="T60" fmla="*/ 1501 w 2033"/>
                <a:gd name="T61" fmla="*/ 495 h 716"/>
                <a:gd name="T62" fmla="*/ 1637 w 2033"/>
                <a:gd name="T63" fmla="*/ 442 h 716"/>
                <a:gd name="T64" fmla="*/ 1764 w 2033"/>
                <a:gd name="T65" fmla="*/ 373 h 716"/>
                <a:gd name="T66" fmla="*/ 1882 w 2033"/>
                <a:gd name="T67" fmla="*/ 285 h 716"/>
                <a:gd name="T68" fmla="*/ 1986 w 2033"/>
                <a:gd name="T69" fmla="*/ 180 h 716"/>
                <a:gd name="T70" fmla="*/ 2021 w 2033"/>
                <a:gd name="T71" fmla="*/ 166 h 716"/>
                <a:gd name="T72" fmla="*/ 1986 w 2033"/>
                <a:gd name="T73" fmla="*/ 253 h 716"/>
                <a:gd name="T74" fmla="*/ 1938 w 2033"/>
                <a:gd name="T75" fmla="*/ 329 h 716"/>
                <a:gd name="T76" fmla="*/ 1878 w 2033"/>
                <a:gd name="T77" fmla="*/ 396 h 716"/>
                <a:gd name="T78" fmla="*/ 1809 w 2033"/>
                <a:gd name="T79" fmla="*/ 454 h 716"/>
                <a:gd name="T80" fmla="*/ 1731 w 2033"/>
                <a:gd name="T81" fmla="*/ 503 h 716"/>
                <a:gd name="T82" fmla="*/ 1646 w 2033"/>
                <a:gd name="T83" fmla="*/ 546 h 716"/>
                <a:gd name="T84" fmla="*/ 1556 w 2033"/>
                <a:gd name="T85" fmla="*/ 581 h 716"/>
                <a:gd name="T86" fmla="*/ 1463 w 2033"/>
                <a:gd name="T87" fmla="*/ 611 h 716"/>
                <a:gd name="T88" fmla="*/ 1367 w 2033"/>
                <a:gd name="T89" fmla="*/ 635 h 716"/>
                <a:gd name="T90" fmla="*/ 1269 w 2033"/>
                <a:gd name="T91" fmla="*/ 656 h 716"/>
                <a:gd name="T92" fmla="*/ 1173 w 2033"/>
                <a:gd name="T93" fmla="*/ 671 h 716"/>
                <a:gd name="T94" fmla="*/ 1031 w 2033"/>
                <a:gd name="T95" fmla="*/ 690 h 716"/>
                <a:gd name="T96" fmla="*/ 859 w 2033"/>
                <a:gd name="T97" fmla="*/ 708 h 71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033"/>
                <a:gd name="T148" fmla="*/ 0 h 716"/>
                <a:gd name="T149" fmla="*/ 2033 w 2033"/>
                <a:gd name="T150" fmla="*/ 716 h 71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033" h="716">
                  <a:moveTo>
                    <a:pt x="781" y="716"/>
                  </a:moveTo>
                  <a:lnTo>
                    <a:pt x="678" y="675"/>
                  </a:lnTo>
                  <a:lnTo>
                    <a:pt x="579" y="633"/>
                  </a:lnTo>
                  <a:lnTo>
                    <a:pt x="532" y="613"/>
                  </a:lnTo>
                  <a:lnTo>
                    <a:pt x="486" y="592"/>
                  </a:lnTo>
                  <a:lnTo>
                    <a:pt x="441" y="570"/>
                  </a:lnTo>
                  <a:lnTo>
                    <a:pt x="399" y="548"/>
                  </a:lnTo>
                  <a:lnTo>
                    <a:pt x="357" y="525"/>
                  </a:lnTo>
                  <a:lnTo>
                    <a:pt x="319" y="501"/>
                  </a:lnTo>
                  <a:lnTo>
                    <a:pt x="300" y="488"/>
                  </a:lnTo>
                  <a:lnTo>
                    <a:pt x="282" y="475"/>
                  </a:lnTo>
                  <a:lnTo>
                    <a:pt x="264" y="463"/>
                  </a:lnTo>
                  <a:lnTo>
                    <a:pt x="247" y="448"/>
                  </a:lnTo>
                  <a:lnTo>
                    <a:pt x="230" y="434"/>
                  </a:lnTo>
                  <a:lnTo>
                    <a:pt x="215" y="420"/>
                  </a:lnTo>
                  <a:lnTo>
                    <a:pt x="199" y="405"/>
                  </a:lnTo>
                  <a:lnTo>
                    <a:pt x="184" y="390"/>
                  </a:lnTo>
                  <a:lnTo>
                    <a:pt x="170" y="374"/>
                  </a:lnTo>
                  <a:lnTo>
                    <a:pt x="156" y="357"/>
                  </a:lnTo>
                  <a:lnTo>
                    <a:pt x="144" y="340"/>
                  </a:lnTo>
                  <a:lnTo>
                    <a:pt x="132" y="322"/>
                  </a:lnTo>
                  <a:lnTo>
                    <a:pt x="114" y="319"/>
                  </a:lnTo>
                  <a:lnTo>
                    <a:pt x="97" y="317"/>
                  </a:lnTo>
                  <a:lnTo>
                    <a:pt x="81" y="317"/>
                  </a:lnTo>
                  <a:lnTo>
                    <a:pt x="67" y="317"/>
                  </a:lnTo>
                  <a:lnTo>
                    <a:pt x="45" y="266"/>
                  </a:lnTo>
                  <a:lnTo>
                    <a:pt x="26" y="221"/>
                  </a:lnTo>
                  <a:lnTo>
                    <a:pt x="18" y="200"/>
                  </a:lnTo>
                  <a:lnTo>
                    <a:pt x="12" y="180"/>
                  </a:lnTo>
                  <a:lnTo>
                    <a:pt x="7" y="161"/>
                  </a:lnTo>
                  <a:lnTo>
                    <a:pt x="3" y="143"/>
                  </a:lnTo>
                  <a:lnTo>
                    <a:pt x="0" y="125"/>
                  </a:lnTo>
                  <a:lnTo>
                    <a:pt x="0" y="107"/>
                  </a:lnTo>
                  <a:lnTo>
                    <a:pt x="1" y="90"/>
                  </a:lnTo>
                  <a:lnTo>
                    <a:pt x="5" y="72"/>
                  </a:lnTo>
                  <a:lnTo>
                    <a:pt x="10" y="55"/>
                  </a:lnTo>
                  <a:lnTo>
                    <a:pt x="18" y="37"/>
                  </a:lnTo>
                  <a:lnTo>
                    <a:pt x="30" y="19"/>
                  </a:lnTo>
                  <a:lnTo>
                    <a:pt x="42" y="0"/>
                  </a:lnTo>
                  <a:lnTo>
                    <a:pt x="79" y="60"/>
                  </a:lnTo>
                  <a:lnTo>
                    <a:pt x="119" y="115"/>
                  </a:lnTo>
                  <a:lnTo>
                    <a:pt x="164" y="167"/>
                  </a:lnTo>
                  <a:lnTo>
                    <a:pt x="212" y="218"/>
                  </a:lnTo>
                  <a:lnTo>
                    <a:pt x="264" y="264"/>
                  </a:lnTo>
                  <a:lnTo>
                    <a:pt x="320" y="308"/>
                  </a:lnTo>
                  <a:lnTo>
                    <a:pt x="378" y="347"/>
                  </a:lnTo>
                  <a:lnTo>
                    <a:pt x="439" y="384"/>
                  </a:lnTo>
                  <a:lnTo>
                    <a:pt x="502" y="417"/>
                  </a:lnTo>
                  <a:lnTo>
                    <a:pt x="568" y="447"/>
                  </a:lnTo>
                  <a:lnTo>
                    <a:pt x="635" y="473"/>
                  </a:lnTo>
                  <a:lnTo>
                    <a:pt x="705" y="495"/>
                  </a:lnTo>
                  <a:lnTo>
                    <a:pt x="776" y="514"/>
                  </a:lnTo>
                  <a:lnTo>
                    <a:pt x="847" y="530"/>
                  </a:lnTo>
                  <a:lnTo>
                    <a:pt x="920" y="542"/>
                  </a:lnTo>
                  <a:lnTo>
                    <a:pt x="993" y="550"/>
                  </a:lnTo>
                  <a:lnTo>
                    <a:pt x="1067" y="553"/>
                  </a:lnTo>
                  <a:lnTo>
                    <a:pt x="1140" y="553"/>
                  </a:lnTo>
                  <a:lnTo>
                    <a:pt x="1214" y="550"/>
                  </a:lnTo>
                  <a:lnTo>
                    <a:pt x="1287" y="542"/>
                  </a:lnTo>
                  <a:lnTo>
                    <a:pt x="1359" y="531"/>
                  </a:lnTo>
                  <a:lnTo>
                    <a:pt x="1431" y="515"/>
                  </a:lnTo>
                  <a:lnTo>
                    <a:pt x="1501" y="495"/>
                  </a:lnTo>
                  <a:lnTo>
                    <a:pt x="1570" y="470"/>
                  </a:lnTo>
                  <a:lnTo>
                    <a:pt x="1637" y="442"/>
                  </a:lnTo>
                  <a:lnTo>
                    <a:pt x="1701" y="410"/>
                  </a:lnTo>
                  <a:lnTo>
                    <a:pt x="1764" y="373"/>
                  </a:lnTo>
                  <a:lnTo>
                    <a:pt x="1825" y="331"/>
                  </a:lnTo>
                  <a:lnTo>
                    <a:pt x="1882" y="285"/>
                  </a:lnTo>
                  <a:lnTo>
                    <a:pt x="1936" y="235"/>
                  </a:lnTo>
                  <a:lnTo>
                    <a:pt x="1986" y="180"/>
                  </a:lnTo>
                  <a:lnTo>
                    <a:pt x="2033" y="119"/>
                  </a:lnTo>
                  <a:lnTo>
                    <a:pt x="2021" y="166"/>
                  </a:lnTo>
                  <a:lnTo>
                    <a:pt x="2005" y="211"/>
                  </a:lnTo>
                  <a:lnTo>
                    <a:pt x="1986" y="253"/>
                  </a:lnTo>
                  <a:lnTo>
                    <a:pt x="1963" y="292"/>
                  </a:lnTo>
                  <a:lnTo>
                    <a:pt x="1938" y="329"/>
                  </a:lnTo>
                  <a:lnTo>
                    <a:pt x="1909" y="364"/>
                  </a:lnTo>
                  <a:lnTo>
                    <a:pt x="1878" y="396"/>
                  </a:lnTo>
                  <a:lnTo>
                    <a:pt x="1845" y="425"/>
                  </a:lnTo>
                  <a:lnTo>
                    <a:pt x="1809" y="454"/>
                  </a:lnTo>
                  <a:lnTo>
                    <a:pt x="1771" y="479"/>
                  </a:lnTo>
                  <a:lnTo>
                    <a:pt x="1731" y="503"/>
                  </a:lnTo>
                  <a:lnTo>
                    <a:pt x="1690" y="525"/>
                  </a:lnTo>
                  <a:lnTo>
                    <a:pt x="1646" y="546"/>
                  </a:lnTo>
                  <a:lnTo>
                    <a:pt x="1602" y="564"/>
                  </a:lnTo>
                  <a:lnTo>
                    <a:pt x="1556" y="581"/>
                  </a:lnTo>
                  <a:lnTo>
                    <a:pt x="1510" y="596"/>
                  </a:lnTo>
                  <a:lnTo>
                    <a:pt x="1463" y="611"/>
                  </a:lnTo>
                  <a:lnTo>
                    <a:pt x="1415" y="624"/>
                  </a:lnTo>
                  <a:lnTo>
                    <a:pt x="1367" y="635"/>
                  </a:lnTo>
                  <a:lnTo>
                    <a:pt x="1319" y="645"/>
                  </a:lnTo>
                  <a:lnTo>
                    <a:pt x="1269" y="656"/>
                  </a:lnTo>
                  <a:lnTo>
                    <a:pt x="1221" y="663"/>
                  </a:lnTo>
                  <a:lnTo>
                    <a:pt x="1173" y="671"/>
                  </a:lnTo>
                  <a:lnTo>
                    <a:pt x="1125" y="678"/>
                  </a:lnTo>
                  <a:lnTo>
                    <a:pt x="1031" y="690"/>
                  </a:lnTo>
                  <a:lnTo>
                    <a:pt x="942" y="699"/>
                  </a:lnTo>
                  <a:lnTo>
                    <a:pt x="859" y="708"/>
                  </a:lnTo>
                  <a:lnTo>
                    <a:pt x="781" y="716"/>
                  </a:lnTo>
                  <a:close/>
                </a:path>
              </a:pathLst>
            </a:custGeom>
            <a:solidFill>
              <a:srgbClr val="FFF500"/>
            </a:solidFill>
            <a:ln w="9525">
              <a:noFill/>
              <a:round/>
              <a:headEnd/>
              <a:tailEnd/>
            </a:ln>
          </p:spPr>
          <p:txBody>
            <a:bodyPr>
              <a:prstTxWarp prst="textNoShape">
                <a:avLst/>
              </a:prstTxWarp>
            </a:bodyPr>
            <a:lstStyle/>
            <a:p>
              <a:endParaRPr lang="en-US"/>
            </a:p>
          </p:txBody>
        </p:sp>
        <p:sp>
          <p:nvSpPr>
            <p:cNvPr id="51237" name="Freeform 768"/>
            <p:cNvSpPr>
              <a:spLocks/>
            </p:cNvSpPr>
            <p:nvPr/>
          </p:nvSpPr>
          <p:spPr bwMode="auto">
            <a:xfrm>
              <a:off x="910" y="2550"/>
              <a:ext cx="475" cy="493"/>
            </a:xfrm>
            <a:custGeom>
              <a:avLst/>
              <a:gdLst>
                <a:gd name="T0" fmla="*/ 963 w 4274"/>
                <a:gd name="T1" fmla="*/ 4157 h 4437"/>
                <a:gd name="T2" fmla="*/ 906 w 4274"/>
                <a:gd name="T3" fmla="*/ 3815 h 4437"/>
                <a:gd name="T4" fmla="*/ 1154 w 4274"/>
                <a:gd name="T5" fmla="*/ 3266 h 4437"/>
                <a:gd name="T6" fmla="*/ 1285 w 4274"/>
                <a:gd name="T7" fmla="*/ 3005 h 4437"/>
                <a:gd name="T8" fmla="*/ 1187 w 4274"/>
                <a:gd name="T9" fmla="*/ 2768 h 4437"/>
                <a:gd name="T10" fmla="*/ 1021 w 4274"/>
                <a:gd name="T11" fmla="*/ 2737 h 4437"/>
                <a:gd name="T12" fmla="*/ 1156 w 4274"/>
                <a:gd name="T13" fmla="*/ 2963 h 4437"/>
                <a:gd name="T14" fmla="*/ 1156 w 4274"/>
                <a:gd name="T15" fmla="*/ 3123 h 4437"/>
                <a:gd name="T16" fmla="*/ 1093 w 4274"/>
                <a:gd name="T17" fmla="*/ 2886 h 4437"/>
                <a:gd name="T18" fmla="*/ 881 w 4274"/>
                <a:gd name="T19" fmla="*/ 2998 h 4437"/>
                <a:gd name="T20" fmla="*/ 752 w 4274"/>
                <a:gd name="T21" fmla="*/ 3474 h 4437"/>
                <a:gd name="T22" fmla="*/ 587 w 4274"/>
                <a:gd name="T23" fmla="*/ 3964 h 4437"/>
                <a:gd name="T24" fmla="*/ 247 w 4274"/>
                <a:gd name="T25" fmla="*/ 4320 h 4437"/>
                <a:gd name="T26" fmla="*/ 57 w 4274"/>
                <a:gd name="T27" fmla="*/ 4123 h 4437"/>
                <a:gd name="T28" fmla="*/ 5 w 4274"/>
                <a:gd name="T29" fmla="*/ 3556 h 4437"/>
                <a:gd name="T30" fmla="*/ 147 w 4274"/>
                <a:gd name="T31" fmla="*/ 3071 h 4437"/>
                <a:gd name="T32" fmla="*/ 640 w 4274"/>
                <a:gd name="T33" fmla="*/ 2744 h 4437"/>
                <a:gd name="T34" fmla="*/ 955 w 4274"/>
                <a:gd name="T35" fmla="*/ 2354 h 4437"/>
                <a:gd name="T36" fmla="*/ 1126 w 4274"/>
                <a:gd name="T37" fmla="*/ 1794 h 4437"/>
                <a:gd name="T38" fmla="*/ 1442 w 4274"/>
                <a:gd name="T39" fmla="*/ 1404 h 4437"/>
                <a:gd name="T40" fmla="*/ 1702 w 4274"/>
                <a:gd name="T41" fmla="*/ 1416 h 4437"/>
                <a:gd name="T42" fmla="*/ 1730 w 4274"/>
                <a:gd name="T43" fmla="*/ 1656 h 4437"/>
                <a:gd name="T44" fmla="*/ 1904 w 4274"/>
                <a:gd name="T45" fmla="*/ 1843 h 4437"/>
                <a:gd name="T46" fmla="*/ 2005 w 4274"/>
                <a:gd name="T47" fmla="*/ 1563 h 4437"/>
                <a:gd name="T48" fmla="*/ 1932 w 4274"/>
                <a:gd name="T49" fmla="*/ 1340 h 4437"/>
                <a:gd name="T50" fmla="*/ 2141 w 4274"/>
                <a:gd name="T51" fmla="*/ 934 h 4437"/>
                <a:gd name="T52" fmla="*/ 2279 w 4274"/>
                <a:gd name="T53" fmla="*/ 679 h 4437"/>
                <a:gd name="T54" fmla="*/ 2704 w 4274"/>
                <a:gd name="T55" fmla="*/ 606 h 4437"/>
                <a:gd name="T56" fmla="*/ 2636 w 4274"/>
                <a:gd name="T57" fmla="*/ 457 h 4437"/>
                <a:gd name="T58" fmla="*/ 2775 w 4274"/>
                <a:gd name="T59" fmla="*/ 360 h 4437"/>
                <a:gd name="T60" fmla="*/ 3093 w 4274"/>
                <a:gd name="T61" fmla="*/ 405 h 4437"/>
                <a:gd name="T62" fmla="*/ 3023 w 4274"/>
                <a:gd name="T63" fmla="*/ 307 h 4437"/>
                <a:gd name="T64" fmla="*/ 2786 w 4274"/>
                <a:gd name="T65" fmla="*/ 66 h 4437"/>
                <a:gd name="T66" fmla="*/ 3087 w 4274"/>
                <a:gd name="T67" fmla="*/ 45 h 4437"/>
                <a:gd name="T68" fmla="*/ 3121 w 4274"/>
                <a:gd name="T69" fmla="*/ 140 h 4437"/>
                <a:gd name="T70" fmla="*/ 3178 w 4274"/>
                <a:gd name="T71" fmla="*/ 239 h 4437"/>
                <a:gd name="T72" fmla="*/ 3411 w 4274"/>
                <a:gd name="T73" fmla="*/ 242 h 4437"/>
                <a:gd name="T74" fmla="*/ 3480 w 4274"/>
                <a:gd name="T75" fmla="*/ 570 h 4437"/>
                <a:gd name="T76" fmla="*/ 3361 w 4274"/>
                <a:gd name="T77" fmla="*/ 752 h 4437"/>
                <a:gd name="T78" fmla="*/ 3088 w 4274"/>
                <a:gd name="T79" fmla="*/ 746 h 4437"/>
                <a:gd name="T80" fmla="*/ 3218 w 4274"/>
                <a:gd name="T81" fmla="*/ 860 h 4437"/>
                <a:gd name="T82" fmla="*/ 3214 w 4274"/>
                <a:gd name="T83" fmla="*/ 1014 h 4437"/>
                <a:gd name="T84" fmla="*/ 2944 w 4274"/>
                <a:gd name="T85" fmla="*/ 1008 h 4437"/>
                <a:gd name="T86" fmla="*/ 2969 w 4274"/>
                <a:gd name="T87" fmla="*/ 1225 h 4437"/>
                <a:gd name="T88" fmla="*/ 2631 w 4274"/>
                <a:gd name="T89" fmla="*/ 1222 h 4437"/>
                <a:gd name="T90" fmla="*/ 2547 w 4274"/>
                <a:gd name="T91" fmla="*/ 1301 h 4437"/>
                <a:gd name="T92" fmla="*/ 2659 w 4274"/>
                <a:gd name="T93" fmla="*/ 1587 h 4437"/>
                <a:gd name="T94" fmla="*/ 2571 w 4274"/>
                <a:gd name="T95" fmla="*/ 1882 h 4437"/>
                <a:gd name="T96" fmla="*/ 2784 w 4274"/>
                <a:gd name="T97" fmla="*/ 2217 h 4437"/>
                <a:gd name="T98" fmla="*/ 3202 w 4274"/>
                <a:gd name="T99" fmla="*/ 2167 h 4437"/>
                <a:gd name="T100" fmla="*/ 3620 w 4274"/>
                <a:gd name="T101" fmla="*/ 1986 h 4437"/>
                <a:gd name="T102" fmla="*/ 4110 w 4274"/>
                <a:gd name="T103" fmla="*/ 1878 h 4437"/>
                <a:gd name="T104" fmla="*/ 4271 w 4274"/>
                <a:gd name="T105" fmla="*/ 1974 h 4437"/>
                <a:gd name="T106" fmla="*/ 3796 w 4274"/>
                <a:gd name="T107" fmla="*/ 2273 h 4437"/>
                <a:gd name="T108" fmla="*/ 3524 w 4274"/>
                <a:gd name="T109" fmla="*/ 2550 h 4437"/>
                <a:gd name="T110" fmla="*/ 3123 w 4274"/>
                <a:gd name="T111" fmla="*/ 2866 h 4437"/>
                <a:gd name="T112" fmla="*/ 2846 w 4274"/>
                <a:gd name="T113" fmla="*/ 3208 h 4437"/>
                <a:gd name="T114" fmla="*/ 2717 w 4274"/>
                <a:gd name="T115" fmla="*/ 3783 h 4437"/>
                <a:gd name="T116" fmla="*/ 2517 w 4274"/>
                <a:gd name="T117" fmla="*/ 4205 h 4437"/>
                <a:gd name="T118" fmla="*/ 2121 w 4274"/>
                <a:gd name="T119" fmla="*/ 4365 h 4437"/>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4274"/>
                <a:gd name="T181" fmla="*/ 0 h 4437"/>
                <a:gd name="T182" fmla="*/ 4274 w 4274"/>
                <a:gd name="T183" fmla="*/ 4437 h 4437"/>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4274" h="4437">
                  <a:moveTo>
                    <a:pt x="1559" y="4437"/>
                  </a:moveTo>
                  <a:lnTo>
                    <a:pt x="1467" y="4407"/>
                  </a:lnTo>
                  <a:lnTo>
                    <a:pt x="1383" y="4378"/>
                  </a:lnTo>
                  <a:lnTo>
                    <a:pt x="1308" y="4350"/>
                  </a:lnTo>
                  <a:lnTo>
                    <a:pt x="1238" y="4321"/>
                  </a:lnTo>
                  <a:lnTo>
                    <a:pt x="1176" y="4293"/>
                  </a:lnTo>
                  <a:lnTo>
                    <a:pt x="1121" y="4265"/>
                  </a:lnTo>
                  <a:lnTo>
                    <a:pt x="1073" y="4238"/>
                  </a:lnTo>
                  <a:lnTo>
                    <a:pt x="1030" y="4212"/>
                  </a:lnTo>
                  <a:lnTo>
                    <a:pt x="993" y="4183"/>
                  </a:lnTo>
                  <a:lnTo>
                    <a:pt x="963" y="4157"/>
                  </a:lnTo>
                  <a:lnTo>
                    <a:pt x="937" y="4128"/>
                  </a:lnTo>
                  <a:lnTo>
                    <a:pt x="916" y="4100"/>
                  </a:lnTo>
                  <a:lnTo>
                    <a:pt x="900" y="4072"/>
                  </a:lnTo>
                  <a:lnTo>
                    <a:pt x="889" y="4043"/>
                  </a:lnTo>
                  <a:lnTo>
                    <a:pt x="881" y="4013"/>
                  </a:lnTo>
                  <a:lnTo>
                    <a:pt x="877" y="3983"/>
                  </a:lnTo>
                  <a:lnTo>
                    <a:pt x="877" y="3951"/>
                  </a:lnTo>
                  <a:lnTo>
                    <a:pt x="880" y="3920"/>
                  </a:lnTo>
                  <a:lnTo>
                    <a:pt x="886" y="3886"/>
                  </a:lnTo>
                  <a:lnTo>
                    <a:pt x="895" y="3851"/>
                  </a:lnTo>
                  <a:lnTo>
                    <a:pt x="906" y="3815"/>
                  </a:lnTo>
                  <a:lnTo>
                    <a:pt x="918" y="3778"/>
                  </a:lnTo>
                  <a:lnTo>
                    <a:pt x="933" y="3740"/>
                  </a:lnTo>
                  <a:lnTo>
                    <a:pt x="950" y="3700"/>
                  </a:lnTo>
                  <a:lnTo>
                    <a:pt x="986" y="3615"/>
                  </a:lnTo>
                  <a:lnTo>
                    <a:pt x="1024" y="3521"/>
                  </a:lnTo>
                  <a:lnTo>
                    <a:pt x="1044" y="3472"/>
                  </a:lnTo>
                  <a:lnTo>
                    <a:pt x="1063" y="3420"/>
                  </a:lnTo>
                  <a:lnTo>
                    <a:pt x="1081" y="3367"/>
                  </a:lnTo>
                  <a:lnTo>
                    <a:pt x="1099" y="3309"/>
                  </a:lnTo>
                  <a:lnTo>
                    <a:pt x="1128" y="3288"/>
                  </a:lnTo>
                  <a:lnTo>
                    <a:pt x="1154" y="3266"/>
                  </a:lnTo>
                  <a:lnTo>
                    <a:pt x="1177" y="3242"/>
                  </a:lnTo>
                  <a:lnTo>
                    <a:pt x="1199" y="3219"/>
                  </a:lnTo>
                  <a:lnTo>
                    <a:pt x="1218" y="3196"/>
                  </a:lnTo>
                  <a:lnTo>
                    <a:pt x="1233" y="3172"/>
                  </a:lnTo>
                  <a:lnTo>
                    <a:pt x="1247" y="3149"/>
                  </a:lnTo>
                  <a:lnTo>
                    <a:pt x="1259" y="3124"/>
                  </a:lnTo>
                  <a:lnTo>
                    <a:pt x="1268" y="3101"/>
                  </a:lnTo>
                  <a:lnTo>
                    <a:pt x="1276" y="3076"/>
                  </a:lnTo>
                  <a:lnTo>
                    <a:pt x="1281" y="3052"/>
                  </a:lnTo>
                  <a:lnTo>
                    <a:pt x="1284" y="3029"/>
                  </a:lnTo>
                  <a:lnTo>
                    <a:pt x="1285" y="3005"/>
                  </a:lnTo>
                  <a:lnTo>
                    <a:pt x="1284" y="2982"/>
                  </a:lnTo>
                  <a:lnTo>
                    <a:pt x="1282" y="2958"/>
                  </a:lnTo>
                  <a:lnTo>
                    <a:pt x="1277" y="2934"/>
                  </a:lnTo>
                  <a:lnTo>
                    <a:pt x="1272" y="2912"/>
                  </a:lnTo>
                  <a:lnTo>
                    <a:pt x="1264" y="2890"/>
                  </a:lnTo>
                  <a:lnTo>
                    <a:pt x="1255" y="2868"/>
                  </a:lnTo>
                  <a:lnTo>
                    <a:pt x="1244" y="2847"/>
                  </a:lnTo>
                  <a:lnTo>
                    <a:pt x="1231" y="2827"/>
                  </a:lnTo>
                  <a:lnTo>
                    <a:pt x="1218" y="2807"/>
                  </a:lnTo>
                  <a:lnTo>
                    <a:pt x="1203" y="2787"/>
                  </a:lnTo>
                  <a:lnTo>
                    <a:pt x="1187" y="2768"/>
                  </a:lnTo>
                  <a:lnTo>
                    <a:pt x="1170" y="2752"/>
                  </a:lnTo>
                  <a:lnTo>
                    <a:pt x="1152" y="2735"/>
                  </a:lnTo>
                  <a:lnTo>
                    <a:pt x="1133" y="2718"/>
                  </a:lnTo>
                  <a:lnTo>
                    <a:pt x="1112" y="2703"/>
                  </a:lnTo>
                  <a:lnTo>
                    <a:pt x="1091" y="2690"/>
                  </a:lnTo>
                  <a:lnTo>
                    <a:pt x="1069" y="2676"/>
                  </a:lnTo>
                  <a:lnTo>
                    <a:pt x="1045" y="2664"/>
                  </a:lnTo>
                  <a:lnTo>
                    <a:pt x="1021" y="2654"/>
                  </a:lnTo>
                  <a:lnTo>
                    <a:pt x="1021" y="2681"/>
                  </a:lnTo>
                  <a:lnTo>
                    <a:pt x="1021" y="2708"/>
                  </a:lnTo>
                  <a:lnTo>
                    <a:pt x="1021" y="2737"/>
                  </a:lnTo>
                  <a:lnTo>
                    <a:pt x="1021" y="2767"/>
                  </a:lnTo>
                  <a:lnTo>
                    <a:pt x="1038" y="2782"/>
                  </a:lnTo>
                  <a:lnTo>
                    <a:pt x="1054" y="2799"/>
                  </a:lnTo>
                  <a:lnTo>
                    <a:pt x="1072" y="2818"/>
                  </a:lnTo>
                  <a:lnTo>
                    <a:pt x="1088" y="2838"/>
                  </a:lnTo>
                  <a:lnTo>
                    <a:pt x="1104" y="2860"/>
                  </a:lnTo>
                  <a:lnTo>
                    <a:pt x="1119" y="2884"/>
                  </a:lnTo>
                  <a:lnTo>
                    <a:pt x="1134" y="2910"/>
                  </a:lnTo>
                  <a:lnTo>
                    <a:pt x="1146" y="2936"/>
                  </a:lnTo>
                  <a:lnTo>
                    <a:pt x="1150" y="2949"/>
                  </a:lnTo>
                  <a:lnTo>
                    <a:pt x="1156" y="2963"/>
                  </a:lnTo>
                  <a:lnTo>
                    <a:pt x="1159" y="2977"/>
                  </a:lnTo>
                  <a:lnTo>
                    <a:pt x="1163" y="2991"/>
                  </a:lnTo>
                  <a:lnTo>
                    <a:pt x="1166" y="3005"/>
                  </a:lnTo>
                  <a:lnTo>
                    <a:pt x="1167" y="3020"/>
                  </a:lnTo>
                  <a:lnTo>
                    <a:pt x="1170" y="3034"/>
                  </a:lnTo>
                  <a:lnTo>
                    <a:pt x="1170" y="3049"/>
                  </a:lnTo>
                  <a:lnTo>
                    <a:pt x="1168" y="3064"/>
                  </a:lnTo>
                  <a:lnTo>
                    <a:pt x="1167" y="3078"/>
                  </a:lnTo>
                  <a:lnTo>
                    <a:pt x="1165" y="3093"/>
                  </a:lnTo>
                  <a:lnTo>
                    <a:pt x="1161" y="3108"/>
                  </a:lnTo>
                  <a:lnTo>
                    <a:pt x="1156" y="3123"/>
                  </a:lnTo>
                  <a:lnTo>
                    <a:pt x="1150" y="3138"/>
                  </a:lnTo>
                  <a:lnTo>
                    <a:pt x="1144" y="3152"/>
                  </a:lnTo>
                  <a:lnTo>
                    <a:pt x="1135" y="3167"/>
                  </a:lnTo>
                  <a:lnTo>
                    <a:pt x="1129" y="3131"/>
                  </a:lnTo>
                  <a:lnTo>
                    <a:pt x="1122" y="3095"/>
                  </a:lnTo>
                  <a:lnTo>
                    <a:pt x="1117" y="3060"/>
                  </a:lnTo>
                  <a:lnTo>
                    <a:pt x="1112" y="3024"/>
                  </a:lnTo>
                  <a:lnTo>
                    <a:pt x="1107" y="2989"/>
                  </a:lnTo>
                  <a:lnTo>
                    <a:pt x="1102" y="2955"/>
                  </a:lnTo>
                  <a:lnTo>
                    <a:pt x="1098" y="2920"/>
                  </a:lnTo>
                  <a:lnTo>
                    <a:pt x="1093" y="2886"/>
                  </a:lnTo>
                  <a:lnTo>
                    <a:pt x="1080" y="2878"/>
                  </a:lnTo>
                  <a:lnTo>
                    <a:pt x="1066" y="2873"/>
                  </a:lnTo>
                  <a:lnTo>
                    <a:pt x="1053" y="2867"/>
                  </a:lnTo>
                  <a:lnTo>
                    <a:pt x="1039" y="2863"/>
                  </a:lnTo>
                  <a:lnTo>
                    <a:pt x="995" y="2896"/>
                  </a:lnTo>
                  <a:lnTo>
                    <a:pt x="959" y="2923"/>
                  </a:lnTo>
                  <a:lnTo>
                    <a:pt x="943" y="2936"/>
                  </a:lnTo>
                  <a:lnTo>
                    <a:pt x="929" y="2948"/>
                  </a:lnTo>
                  <a:lnTo>
                    <a:pt x="917" y="2959"/>
                  </a:lnTo>
                  <a:lnTo>
                    <a:pt x="905" y="2971"/>
                  </a:lnTo>
                  <a:lnTo>
                    <a:pt x="881" y="2998"/>
                  </a:lnTo>
                  <a:lnTo>
                    <a:pt x="854" y="3030"/>
                  </a:lnTo>
                  <a:lnTo>
                    <a:pt x="823" y="3071"/>
                  </a:lnTo>
                  <a:lnTo>
                    <a:pt x="784" y="3125"/>
                  </a:lnTo>
                  <a:lnTo>
                    <a:pt x="782" y="3166"/>
                  </a:lnTo>
                  <a:lnTo>
                    <a:pt x="781" y="3207"/>
                  </a:lnTo>
                  <a:lnTo>
                    <a:pt x="779" y="3251"/>
                  </a:lnTo>
                  <a:lnTo>
                    <a:pt x="776" y="3294"/>
                  </a:lnTo>
                  <a:lnTo>
                    <a:pt x="771" y="3338"/>
                  </a:lnTo>
                  <a:lnTo>
                    <a:pt x="766" y="3383"/>
                  </a:lnTo>
                  <a:lnTo>
                    <a:pt x="759" y="3428"/>
                  </a:lnTo>
                  <a:lnTo>
                    <a:pt x="752" y="3474"/>
                  </a:lnTo>
                  <a:lnTo>
                    <a:pt x="743" y="3519"/>
                  </a:lnTo>
                  <a:lnTo>
                    <a:pt x="733" y="3565"/>
                  </a:lnTo>
                  <a:lnTo>
                    <a:pt x="722" y="3611"/>
                  </a:lnTo>
                  <a:lnTo>
                    <a:pt x="710" y="3657"/>
                  </a:lnTo>
                  <a:lnTo>
                    <a:pt x="696" y="3702"/>
                  </a:lnTo>
                  <a:lnTo>
                    <a:pt x="681" y="3748"/>
                  </a:lnTo>
                  <a:lnTo>
                    <a:pt x="665" y="3792"/>
                  </a:lnTo>
                  <a:lnTo>
                    <a:pt x="648" y="3836"/>
                  </a:lnTo>
                  <a:lnTo>
                    <a:pt x="629" y="3879"/>
                  </a:lnTo>
                  <a:lnTo>
                    <a:pt x="609" y="3922"/>
                  </a:lnTo>
                  <a:lnTo>
                    <a:pt x="587" y="3964"/>
                  </a:lnTo>
                  <a:lnTo>
                    <a:pt x="564" y="4004"/>
                  </a:lnTo>
                  <a:lnTo>
                    <a:pt x="539" y="4042"/>
                  </a:lnTo>
                  <a:lnTo>
                    <a:pt x="513" y="4080"/>
                  </a:lnTo>
                  <a:lnTo>
                    <a:pt x="485" y="4116"/>
                  </a:lnTo>
                  <a:lnTo>
                    <a:pt x="456" y="4151"/>
                  </a:lnTo>
                  <a:lnTo>
                    <a:pt x="426" y="4185"/>
                  </a:lnTo>
                  <a:lnTo>
                    <a:pt x="393" y="4216"/>
                  </a:lnTo>
                  <a:lnTo>
                    <a:pt x="359" y="4245"/>
                  </a:lnTo>
                  <a:lnTo>
                    <a:pt x="324" y="4272"/>
                  </a:lnTo>
                  <a:lnTo>
                    <a:pt x="287" y="4298"/>
                  </a:lnTo>
                  <a:lnTo>
                    <a:pt x="247" y="4320"/>
                  </a:lnTo>
                  <a:lnTo>
                    <a:pt x="206" y="4342"/>
                  </a:lnTo>
                  <a:lnTo>
                    <a:pt x="163" y="4360"/>
                  </a:lnTo>
                  <a:lnTo>
                    <a:pt x="152" y="4330"/>
                  </a:lnTo>
                  <a:lnTo>
                    <a:pt x="141" y="4301"/>
                  </a:lnTo>
                  <a:lnTo>
                    <a:pt x="130" y="4272"/>
                  </a:lnTo>
                  <a:lnTo>
                    <a:pt x="118" y="4243"/>
                  </a:lnTo>
                  <a:lnTo>
                    <a:pt x="107" y="4214"/>
                  </a:lnTo>
                  <a:lnTo>
                    <a:pt x="96" y="4185"/>
                  </a:lnTo>
                  <a:lnTo>
                    <a:pt x="85" y="4155"/>
                  </a:lnTo>
                  <a:lnTo>
                    <a:pt x="73" y="4126"/>
                  </a:lnTo>
                  <a:lnTo>
                    <a:pt x="57" y="4123"/>
                  </a:lnTo>
                  <a:lnTo>
                    <a:pt x="39" y="4122"/>
                  </a:lnTo>
                  <a:lnTo>
                    <a:pt x="23" y="4121"/>
                  </a:lnTo>
                  <a:lnTo>
                    <a:pt x="8" y="4121"/>
                  </a:lnTo>
                  <a:lnTo>
                    <a:pt x="6" y="3999"/>
                  </a:lnTo>
                  <a:lnTo>
                    <a:pt x="3" y="3882"/>
                  </a:lnTo>
                  <a:lnTo>
                    <a:pt x="2" y="3824"/>
                  </a:lnTo>
                  <a:lnTo>
                    <a:pt x="0" y="3768"/>
                  </a:lnTo>
                  <a:lnTo>
                    <a:pt x="0" y="3713"/>
                  </a:lnTo>
                  <a:lnTo>
                    <a:pt x="2" y="3659"/>
                  </a:lnTo>
                  <a:lnTo>
                    <a:pt x="3" y="3608"/>
                  </a:lnTo>
                  <a:lnTo>
                    <a:pt x="5" y="3556"/>
                  </a:lnTo>
                  <a:lnTo>
                    <a:pt x="9" y="3506"/>
                  </a:lnTo>
                  <a:lnTo>
                    <a:pt x="14" y="3457"/>
                  </a:lnTo>
                  <a:lnTo>
                    <a:pt x="21" y="3409"/>
                  </a:lnTo>
                  <a:lnTo>
                    <a:pt x="30" y="3363"/>
                  </a:lnTo>
                  <a:lnTo>
                    <a:pt x="40" y="3317"/>
                  </a:lnTo>
                  <a:lnTo>
                    <a:pt x="51" y="3273"/>
                  </a:lnTo>
                  <a:lnTo>
                    <a:pt x="66" y="3231"/>
                  </a:lnTo>
                  <a:lnTo>
                    <a:pt x="82" y="3189"/>
                  </a:lnTo>
                  <a:lnTo>
                    <a:pt x="101" y="3149"/>
                  </a:lnTo>
                  <a:lnTo>
                    <a:pt x="123" y="3110"/>
                  </a:lnTo>
                  <a:lnTo>
                    <a:pt x="147" y="3071"/>
                  </a:lnTo>
                  <a:lnTo>
                    <a:pt x="174" y="3035"/>
                  </a:lnTo>
                  <a:lnTo>
                    <a:pt x="205" y="3000"/>
                  </a:lnTo>
                  <a:lnTo>
                    <a:pt x="238" y="2966"/>
                  </a:lnTo>
                  <a:lnTo>
                    <a:pt x="275" y="2933"/>
                  </a:lnTo>
                  <a:lnTo>
                    <a:pt x="316" y="2902"/>
                  </a:lnTo>
                  <a:lnTo>
                    <a:pt x="359" y="2873"/>
                  </a:lnTo>
                  <a:lnTo>
                    <a:pt x="408" y="2844"/>
                  </a:lnTo>
                  <a:lnTo>
                    <a:pt x="459" y="2817"/>
                  </a:lnTo>
                  <a:lnTo>
                    <a:pt x="515" y="2791"/>
                  </a:lnTo>
                  <a:lnTo>
                    <a:pt x="575" y="2766"/>
                  </a:lnTo>
                  <a:lnTo>
                    <a:pt x="640" y="2744"/>
                  </a:lnTo>
                  <a:lnTo>
                    <a:pt x="712" y="2684"/>
                  </a:lnTo>
                  <a:lnTo>
                    <a:pt x="766" y="2638"/>
                  </a:lnTo>
                  <a:lnTo>
                    <a:pt x="807" y="2602"/>
                  </a:lnTo>
                  <a:lnTo>
                    <a:pt x="839" y="2572"/>
                  </a:lnTo>
                  <a:lnTo>
                    <a:pt x="852" y="2559"/>
                  </a:lnTo>
                  <a:lnTo>
                    <a:pt x="864" y="2545"/>
                  </a:lnTo>
                  <a:lnTo>
                    <a:pt x="876" y="2532"/>
                  </a:lnTo>
                  <a:lnTo>
                    <a:pt x="887" y="2517"/>
                  </a:lnTo>
                  <a:lnTo>
                    <a:pt x="910" y="2484"/>
                  </a:lnTo>
                  <a:lnTo>
                    <a:pt x="938" y="2445"/>
                  </a:lnTo>
                  <a:lnTo>
                    <a:pt x="955" y="2354"/>
                  </a:lnTo>
                  <a:lnTo>
                    <a:pt x="974" y="2261"/>
                  </a:lnTo>
                  <a:lnTo>
                    <a:pt x="986" y="2213"/>
                  </a:lnTo>
                  <a:lnTo>
                    <a:pt x="997" y="2166"/>
                  </a:lnTo>
                  <a:lnTo>
                    <a:pt x="1010" y="2119"/>
                  </a:lnTo>
                  <a:lnTo>
                    <a:pt x="1024" y="2070"/>
                  </a:lnTo>
                  <a:lnTo>
                    <a:pt x="1037" y="2023"/>
                  </a:lnTo>
                  <a:lnTo>
                    <a:pt x="1053" y="1976"/>
                  </a:lnTo>
                  <a:lnTo>
                    <a:pt x="1070" y="1930"/>
                  </a:lnTo>
                  <a:lnTo>
                    <a:pt x="1088" y="1884"/>
                  </a:lnTo>
                  <a:lnTo>
                    <a:pt x="1106" y="1839"/>
                  </a:lnTo>
                  <a:lnTo>
                    <a:pt x="1126" y="1794"/>
                  </a:lnTo>
                  <a:lnTo>
                    <a:pt x="1147" y="1752"/>
                  </a:lnTo>
                  <a:lnTo>
                    <a:pt x="1170" y="1709"/>
                  </a:lnTo>
                  <a:lnTo>
                    <a:pt x="1194" y="1669"/>
                  </a:lnTo>
                  <a:lnTo>
                    <a:pt x="1220" y="1629"/>
                  </a:lnTo>
                  <a:lnTo>
                    <a:pt x="1247" y="1591"/>
                  </a:lnTo>
                  <a:lnTo>
                    <a:pt x="1275" y="1555"/>
                  </a:lnTo>
                  <a:lnTo>
                    <a:pt x="1305" y="1521"/>
                  </a:lnTo>
                  <a:lnTo>
                    <a:pt x="1337" y="1488"/>
                  </a:lnTo>
                  <a:lnTo>
                    <a:pt x="1370" y="1458"/>
                  </a:lnTo>
                  <a:lnTo>
                    <a:pt x="1405" y="1430"/>
                  </a:lnTo>
                  <a:lnTo>
                    <a:pt x="1442" y="1404"/>
                  </a:lnTo>
                  <a:lnTo>
                    <a:pt x="1481" y="1380"/>
                  </a:lnTo>
                  <a:lnTo>
                    <a:pt x="1522" y="1360"/>
                  </a:lnTo>
                  <a:lnTo>
                    <a:pt x="1564" y="1342"/>
                  </a:lnTo>
                  <a:lnTo>
                    <a:pt x="1608" y="1326"/>
                  </a:lnTo>
                  <a:lnTo>
                    <a:pt x="1655" y="1315"/>
                  </a:lnTo>
                  <a:lnTo>
                    <a:pt x="1705" y="1306"/>
                  </a:lnTo>
                  <a:lnTo>
                    <a:pt x="1755" y="1301"/>
                  </a:lnTo>
                  <a:lnTo>
                    <a:pt x="1742" y="1330"/>
                  </a:lnTo>
                  <a:lnTo>
                    <a:pt x="1728" y="1359"/>
                  </a:lnTo>
                  <a:lnTo>
                    <a:pt x="1715" y="1387"/>
                  </a:lnTo>
                  <a:lnTo>
                    <a:pt x="1702" y="1416"/>
                  </a:lnTo>
                  <a:lnTo>
                    <a:pt x="1689" y="1445"/>
                  </a:lnTo>
                  <a:lnTo>
                    <a:pt x="1677" y="1474"/>
                  </a:lnTo>
                  <a:lnTo>
                    <a:pt x="1665" y="1504"/>
                  </a:lnTo>
                  <a:lnTo>
                    <a:pt x="1654" y="1533"/>
                  </a:lnTo>
                  <a:lnTo>
                    <a:pt x="1661" y="1550"/>
                  </a:lnTo>
                  <a:lnTo>
                    <a:pt x="1668" y="1564"/>
                  </a:lnTo>
                  <a:lnTo>
                    <a:pt x="1676" y="1579"/>
                  </a:lnTo>
                  <a:lnTo>
                    <a:pt x="1684" y="1591"/>
                  </a:lnTo>
                  <a:lnTo>
                    <a:pt x="1702" y="1616"/>
                  </a:lnTo>
                  <a:lnTo>
                    <a:pt x="1720" y="1642"/>
                  </a:lnTo>
                  <a:lnTo>
                    <a:pt x="1730" y="1656"/>
                  </a:lnTo>
                  <a:lnTo>
                    <a:pt x="1739" y="1673"/>
                  </a:lnTo>
                  <a:lnTo>
                    <a:pt x="1750" y="1691"/>
                  </a:lnTo>
                  <a:lnTo>
                    <a:pt x="1760" y="1712"/>
                  </a:lnTo>
                  <a:lnTo>
                    <a:pt x="1769" y="1736"/>
                  </a:lnTo>
                  <a:lnTo>
                    <a:pt x="1779" y="1764"/>
                  </a:lnTo>
                  <a:lnTo>
                    <a:pt x="1788" y="1795"/>
                  </a:lnTo>
                  <a:lnTo>
                    <a:pt x="1797" y="1831"/>
                  </a:lnTo>
                  <a:lnTo>
                    <a:pt x="1824" y="1832"/>
                  </a:lnTo>
                  <a:lnTo>
                    <a:pt x="1851" y="1835"/>
                  </a:lnTo>
                  <a:lnTo>
                    <a:pt x="1877" y="1838"/>
                  </a:lnTo>
                  <a:lnTo>
                    <a:pt x="1904" y="1843"/>
                  </a:lnTo>
                  <a:lnTo>
                    <a:pt x="1909" y="1809"/>
                  </a:lnTo>
                  <a:lnTo>
                    <a:pt x="1914" y="1776"/>
                  </a:lnTo>
                  <a:lnTo>
                    <a:pt x="1920" y="1743"/>
                  </a:lnTo>
                  <a:lnTo>
                    <a:pt x="1926" y="1709"/>
                  </a:lnTo>
                  <a:lnTo>
                    <a:pt x="1932" y="1675"/>
                  </a:lnTo>
                  <a:lnTo>
                    <a:pt x="1938" y="1642"/>
                  </a:lnTo>
                  <a:lnTo>
                    <a:pt x="1945" y="1608"/>
                  </a:lnTo>
                  <a:lnTo>
                    <a:pt x="1952" y="1574"/>
                  </a:lnTo>
                  <a:lnTo>
                    <a:pt x="1969" y="1570"/>
                  </a:lnTo>
                  <a:lnTo>
                    <a:pt x="1987" y="1567"/>
                  </a:lnTo>
                  <a:lnTo>
                    <a:pt x="2005" y="1563"/>
                  </a:lnTo>
                  <a:lnTo>
                    <a:pt x="2023" y="1562"/>
                  </a:lnTo>
                  <a:lnTo>
                    <a:pt x="2003" y="1499"/>
                  </a:lnTo>
                  <a:lnTo>
                    <a:pt x="1987" y="1451"/>
                  </a:lnTo>
                  <a:lnTo>
                    <a:pt x="1981" y="1431"/>
                  </a:lnTo>
                  <a:lnTo>
                    <a:pt x="1974" y="1414"/>
                  </a:lnTo>
                  <a:lnTo>
                    <a:pt x="1968" y="1399"/>
                  </a:lnTo>
                  <a:lnTo>
                    <a:pt x="1962" y="1385"/>
                  </a:lnTo>
                  <a:lnTo>
                    <a:pt x="1955" y="1372"/>
                  </a:lnTo>
                  <a:lnTo>
                    <a:pt x="1948" y="1361"/>
                  </a:lnTo>
                  <a:lnTo>
                    <a:pt x="1940" y="1351"/>
                  </a:lnTo>
                  <a:lnTo>
                    <a:pt x="1932" y="1340"/>
                  </a:lnTo>
                  <a:lnTo>
                    <a:pt x="1912" y="1316"/>
                  </a:lnTo>
                  <a:lnTo>
                    <a:pt x="1886" y="1288"/>
                  </a:lnTo>
                  <a:lnTo>
                    <a:pt x="1930" y="1242"/>
                  </a:lnTo>
                  <a:lnTo>
                    <a:pt x="1971" y="1197"/>
                  </a:lnTo>
                  <a:lnTo>
                    <a:pt x="2005" y="1155"/>
                  </a:lnTo>
                  <a:lnTo>
                    <a:pt x="2036" y="1114"/>
                  </a:lnTo>
                  <a:lnTo>
                    <a:pt x="2063" y="1075"/>
                  </a:lnTo>
                  <a:lnTo>
                    <a:pt x="2086" y="1037"/>
                  </a:lnTo>
                  <a:lnTo>
                    <a:pt x="2107" y="1001"/>
                  </a:lnTo>
                  <a:lnTo>
                    <a:pt x="2125" y="966"/>
                  </a:lnTo>
                  <a:lnTo>
                    <a:pt x="2141" y="934"/>
                  </a:lnTo>
                  <a:lnTo>
                    <a:pt x="2156" y="902"/>
                  </a:lnTo>
                  <a:lnTo>
                    <a:pt x="2168" y="873"/>
                  </a:lnTo>
                  <a:lnTo>
                    <a:pt x="2180" y="845"/>
                  </a:lnTo>
                  <a:lnTo>
                    <a:pt x="2190" y="819"/>
                  </a:lnTo>
                  <a:lnTo>
                    <a:pt x="2202" y="794"/>
                  </a:lnTo>
                  <a:lnTo>
                    <a:pt x="2212" y="771"/>
                  </a:lnTo>
                  <a:lnTo>
                    <a:pt x="2223" y="750"/>
                  </a:lnTo>
                  <a:lnTo>
                    <a:pt x="2235" y="729"/>
                  </a:lnTo>
                  <a:lnTo>
                    <a:pt x="2248" y="711"/>
                  </a:lnTo>
                  <a:lnTo>
                    <a:pt x="2263" y="693"/>
                  </a:lnTo>
                  <a:lnTo>
                    <a:pt x="2279" y="679"/>
                  </a:lnTo>
                  <a:lnTo>
                    <a:pt x="2298" y="664"/>
                  </a:lnTo>
                  <a:lnTo>
                    <a:pt x="2321" y="652"/>
                  </a:lnTo>
                  <a:lnTo>
                    <a:pt x="2345" y="641"/>
                  </a:lnTo>
                  <a:lnTo>
                    <a:pt x="2374" y="632"/>
                  </a:lnTo>
                  <a:lnTo>
                    <a:pt x="2407" y="624"/>
                  </a:lnTo>
                  <a:lnTo>
                    <a:pt x="2443" y="617"/>
                  </a:lnTo>
                  <a:lnTo>
                    <a:pt x="2484" y="613"/>
                  </a:lnTo>
                  <a:lnTo>
                    <a:pt x="2530" y="608"/>
                  </a:lnTo>
                  <a:lnTo>
                    <a:pt x="2583" y="606"/>
                  </a:lnTo>
                  <a:lnTo>
                    <a:pt x="2640" y="606"/>
                  </a:lnTo>
                  <a:lnTo>
                    <a:pt x="2704" y="606"/>
                  </a:lnTo>
                  <a:lnTo>
                    <a:pt x="2775" y="608"/>
                  </a:lnTo>
                  <a:lnTo>
                    <a:pt x="2775" y="582"/>
                  </a:lnTo>
                  <a:lnTo>
                    <a:pt x="2775" y="559"/>
                  </a:lnTo>
                  <a:lnTo>
                    <a:pt x="2775" y="535"/>
                  </a:lnTo>
                  <a:lnTo>
                    <a:pt x="2775" y="513"/>
                  </a:lnTo>
                  <a:lnTo>
                    <a:pt x="2739" y="508"/>
                  </a:lnTo>
                  <a:lnTo>
                    <a:pt x="2703" y="505"/>
                  </a:lnTo>
                  <a:lnTo>
                    <a:pt x="2667" y="503"/>
                  </a:lnTo>
                  <a:lnTo>
                    <a:pt x="2631" y="502"/>
                  </a:lnTo>
                  <a:lnTo>
                    <a:pt x="2634" y="479"/>
                  </a:lnTo>
                  <a:lnTo>
                    <a:pt x="2636" y="457"/>
                  </a:lnTo>
                  <a:lnTo>
                    <a:pt x="2638" y="434"/>
                  </a:lnTo>
                  <a:lnTo>
                    <a:pt x="2640" y="413"/>
                  </a:lnTo>
                  <a:lnTo>
                    <a:pt x="2643" y="390"/>
                  </a:lnTo>
                  <a:lnTo>
                    <a:pt x="2645" y="369"/>
                  </a:lnTo>
                  <a:lnTo>
                    <a:pt x="2647" y="349"/>
                  </a:lnTo>
                  <a:lnTo>
                    <a:pt x="2649" y="329"/>
                  </a:lnTo>
                  <a:lnTo>
                    <a:pt x="2662" y="330"/>
                  </a:lnTo>
                  <a:lnTo>
                    <a:pt x="2682" y="334"/>
                  </a:lnTo>
                  <a:lnTo>
                    <a:pt x="2708" y="342"/>
                  </a:lnTo>
                  <a:lnTo>
                    <a:pt x="2739" y="350"/>
                  </a:lnTo>
                  <a:lnTo>
                    <a:pt x="2775" y="360"/>
                  </a:lnTo>
                  <a:lnTo>
                    <a:pt x="2813" y="371"/>
                  </a:lnTo>
                  <a:lnTo>
                    <a:pt x="2855" y="381"/>
                  </a:lnTo>
                  <a:lnTo>
                    <a:pt x="2896" y="390"/>
                  </a:lnTo>
                  <a:lnTo>
                    <a:pt x="2939" y="399"/>
                  </a:lnTo>
                  <a:lnTo>
                    <a:pt x="2981" y="405"/>
                  </a:lnTo>
                  <a:lnTo>
                    <a:pt x="3002" y="407"/>
                  </a:lnTo>
                  <a:lnTo>
                    <a:pt x="3021" y="408"/>
                  </a:lnTo>
                  <a:lnTo>
                    <a:pt x="3040" y="410"/>
                  </a:lnTo>
                  <a:lnTo>
                    <a:pt x="3059" y="408"/>
                  </a:lnTo>
                  <a:lnTo>
                    <a:pt x="3076" y="407"/>
                  </a:lnTo>
                  <a:lnTo>
                    <a:pt x="3093" y="405"/>
                  </a:lnTo>
                  <a:lnTo>
                    <a:pt x="3107" y="402"/>
                  </a:lnTo>
                  <a:lnTo>
                    <a:pt x="3122" y="397"/>
                  </a:lnTo>
                  <a:lnTo>
                    <a:pt x="3134" y="390"/>
                  </a:lnTo>
                  <a:lnTo>
                    <a:pt x="3145" y="384"/>
                  </a:lnTo>
                  <a:lnTo>
                    <a:pt x="3154" y="375"/>
                  </a:lnTo>
                  <a:lnTo>
                    <a:pt x="3162" y="364"/>
                  </a:lnTo>
                  <a:lnTo>
                    <a:pt x="3137" y="350"/>
                  </a:lnTo>
                  <a:lnTo>
                    <a:pt x="3114" y="339"/>
                  </a:lnTo>
                  <a:lnTo>
                    <a:pt x="3090" y="329"/>
                  </a:lnTo>
                  <a:lnTo>
                    <a:pt x="3068" y="321"/>
                  </a:lnTo>
                  <a:lnTo>
                    <a:pt x="3023" y="307"/>
                  </a:lnTo>
                  <a:lnTo>
                    <a:pt x="2979" y="295"/>
                  </a:lnTo>
                  <a:lnTo>
                    <a:pt x="2935" y="284"/>
                  </a:lnTo>
                  <a:lnTo>
                    <a:pt x="2892" y="270"/>
                  </a:lnTo>
                  <a:lnTo>
                    <a:pt x="2870" y="261"/>
                  </a:lnTo>
                  <a:lnTo>
                    <a:pt x="2849" y="251"/>
                  </a:lnTo>
                  <a:lnTo>
                    <a:pt x="2827" y="240"/>
                  </a:lnTo>
                  <a:lnTo>
                    <a:pt x="2804" y="227"/>
                  </a:lnTo>
                  <a:lnTo>
                    <a:pt x="2800" y="186"/>
                  </a:lnTo>
                  <a:lnTo>
                    <a:pt x="2795" y="146"/>
                  </a:lnTo>
                  <a:lnTo>
                    <a:pt x="2791" y="107"/>
                  </a:lnTo>
                  <a:lnTo>
                    <a:pt x="2786" y="66"/>
                  </a:lnTo>
                  <a:lnTo>
                    <a:pt x="2817" y="67"/>
                  </a:lnTo>
                  <a:lnTo>
                    <a:pt x="2845" y="68"/>
                  </a:lnTo>
                  <a:lnTo>
                    <a:pt x="2873" y="70"/>
                  </a:lnTo>
                  <a:lnTo>
                    <a:pt x="2900" y="70"/>
                  </a:lnTo>
                  <a:lnTo>
                    <a:pt x="2925" y="68"/>
                  </a:lnTo>
                  <a:lnTo>
                    <a:pt x="2952" y="66"/>
                  </a:lnTo>
                  <a:lnTo>
                    <a:pt x="2978" y="64"/>
                  </a:lnTo>
                  <a:lnTo>
                    <a:pt x="3005" y="59"/>
                  </a:lnTo>
                  <a:lnTo>
                    <a:pt x="3032" y="56"/>
                  </a:lnTo>
                  <a:lnTo>
                    <a:pt x="3059" y="50"/>
                  </a:lnTo>
                  <a:lnTo>
                    <a:pt x="3087" y="45"/>
                  </a:lnTo>
                  <a:lnTo>
                    <a:pt x="3116" y="37"/>
                  </a:lnTo>
                  <a:lnTo>
                    <a:pt x="3178" y="20"/>
                  </a:lnTo>
                  <a:lnTo>
                    <a:pt x="3245" y="0"/>
                  </a:lnTo>
                  <a:lnTo>
                    <a:pt x="3232" y="17"/>
                  </a:lnTo>
                  <a:lnTo>
                    <a:pt x="3218" y="31"/>
                  </a:lnTo>
                  <a:lnTo>
                    <a:pt x="3205" y="46"/>
                  </a:lnTo>
                  <a:lnTo>
                    <a:pt x="3191" y="59"/>
                  </a:lnTo>
                  <a:lnTo>
                    <a:pt x="3165" y="85"/>
                  </a:lnTo>
                  <a:lnTo>
                    <a:pt x="3141" y="111"/>
                  </a:lnTo>
                  <a:lnTo>
                    <a:pt x="3131" y="126"/>
                  </a:lnTo>
                  <a:lnTo>
                    <a:pt x="3121" y="140"/>
                  </a:lnTo>
                  <a:lnTo>
                    <a:pt x="3112" y="156"/>
                  </a:lnTo>
                  <a:lnTo>
                    <a:pt x="3105" y="174"/>
                  </a:lnTo>
                  <a:lnTo>
                    <a:pt x="3098" y="193"/>
                  </a:lnTo>
                  <a:lnTo>
                    <a:pt x="3094" y="214"/>
                  </a:lnTo>
                  <a:lnTo>
                    <a:pt x="3091" y="237"/>
                  </a:lnTo>
                  <a:lnTo>
                    <a:pt x="3090" y="263"/>
                  </a:lnTo>
                  <a:lnTo>
                    <a:pt x="3104" y="264"/>
                  </a:lnTo>
                  <a:lnTo>
                    <a:pt x="3117" y="266"/>
                  </a:lnTo>
                  <a:lnTo>
                    <a:pt x="3131" y="270"/>
                  </a:lnTo>
                  <a:lnTo>
                    <a:pt x="3144" y="275"/>
                  </a:lnTo>
                  <a:lnTo>
                    <a:pt x="3178" y="239"/>
                  </a:lnTo>
                  <a:lnTo>
                    <a:pt x="3205" y="212"/>
                  </a:lnTo>
                  <a:lnTo>
                    <a:pt x="3226" y="191"/>
                  </a:lnTo>
                  <a:lnTo>
                    <a:pt x="3245" y="175"/>
                  </a:lnTo>
                  <a:lnTo>
                    <a:pt x="3265" y="162"/>
                  </a:lnTo>
                  <a:lnTo>
                    <a:pt x="3287" y="149"/>
                  </a:lnTo>
                  <a:lnTo>
                    <a:pt x="3314" y="136"/>
                  </a:lnTo>
                  <a:lnTo>
                    <a:pt x="3347" y="120"/>
                  </a:lnTo>
                  <a:lnTo>
                    <a:pt x="3363" y="145"/>
                  </a:lnTo>
                  <a:lnTo>
                    <a:pt x="3379" y="174"/>
                  </a:lnTo>
                  <a:lnTo>
                    <a:pt x="3395" y="206"/>
                  </a:lnTo>
                  <a:lnTo>
                    <a:pt x="3411" y="242"/>
                  </a:lnTo>
                  <a:lnTo>
                    <a:pt x="3426" y="282"/>
                  </a:lnTo>
                  <a:lnTo>
                    <a:pt x="3440" y="323"/>
                  </a:lnTo>
                  <a:lnTo>
                    <a:pt x="3453" y="367"/>
                  </a:lnTo>
                  <a:lnTo>
                    <a:pt x="3463" y="411"/>
                  </a:lnTo>
                  <a:lnTo>
                    <a:pt x="3467" y="433"/>
                  </a:lnTo>
                  <a:lnTo>
                    <a:pt x="3472" y="457"/>
                  </a:lnTo>
                  <a:lnTo>
                    <a:pt x="3475" y="479"/>
                  </a:lnTo>
                  <a:lnTo>
                    <a:pt x="3477" y="502"/>
                  </a:lnTo>
                  <a:lnTo>
                    <a:pt x="3478" y="525"/>
                  </a:lnTo>
                  <a:lnTo>
                    <a:pt x="3480" y="548"/>
                  </a:lnTo>
                  <a:lnTo>
                    <a:pt x="3480" y="570"/>
                  </a:lnTo>
                  <a:lnTo>
                    <a:pt x="3480" y="591"/>
                  </a:lnTo>
                  <a:lnTo>
                    <a:pt x="3477" y="614"/>
                  </a:lnTo>
                  <a:lnTo>
                    <a:pt x="3475" y="635"/>
                  </a:lnTo>
                  <a:lnTo>
                    <a:pt x="3472" y="655"/>
                  </a:lnTo>
                  <a:lnTo>
                    <a:pt x="3466" y="677"/>
                  </a:lnTo>
                  <a:lnTo>
                    <a:pt x="3461" y="696"/>
                  </a:lnTo>
                  <a:lnTo>
                    <a:pt x="3454" y="716"/>
                  </a:lnTo>
                  <a:lnTo>
                    <a:pt x="3446" y="734"/>
                  </a:lnTo>
                  <a:lnTo>
                    <a:pt x="3436" y="752"/>
                  </a:lnTo>
                  <a:lnTo>
                    <a:pt x="3398" y="752"/>
                  </a:lnTo>
                  <a:lnTo>
                    <a:pt x="3361" y="752"/>
                  </a:lnTo>
                  <a:lnTo>
                    <a:pt x="3327" y="751"/>
                  </a:lnTo>
                  <a:lnTo>
                    <a:pt x="3296" y="748"/>
                  </a:lnTo>
                  <a:lnTo>
                    <a:pt x="3239" y="744"/>
                  </a:lnTo>
                  <a:lnTo>
                    <a:pt x="3193" y="738"/>
                  </a:lnTo>
                  <a:lnTo>
                    <a:pt x="3155" y="733"/>
                  </a:lnTo>
                  <a:lnTo>
                    <a:pt x="3124" y="729"/>
                  </a:lnTo>
                  <a:lnTo>
                    <a:pt x="3112" y="729"/>
                  </a:lnTo>
                  <a:lnTo>
                    <a:pt x="3101" y="729"/>
                  </a:lnTo>
                  <a:lnTo>
                    <a:pt x="3093" y="732"/>
                  </a:lnTo>
                  <a:lnTo>
                    <a:pt x="3085" y="734"/>
                  </a:lnTo>
                  <a:lnTo>
                    <a:pt x="3088" y="746"/>
                  </a:lnTo>
                  <a:lnTo>
                    <a:pt x="3094" y="759"/>
                  </a:lnTo>
                  <a:lnTo>
                    <a:pt x="3100" y="771"/>
                  </a:lnTo>
                  <a:lnTo>
                    <a:pt x="3108" y="782"/>
                  </a:lnTo>
                  <a:lnTo>
                    <a:pt x="3117" y="792"/>
                  </a:lnTo>
                  <a:lnTo>
                    <a:pt x="3127" y="802"/>
                  </a:lnTo>
                  <a:lnTo>
                    <a:pt x="3140" y="812"/>
                  </a:lnTo>
                  <a:lnTo>
                    <a:pt x="3152" y="821"/>
                  </a:lnTo>
                  <a:lnTo>
                    <a:pt x="3167" y="831"/>
                  </a:lnTo>
                  <a:lnTo>
                    <a:pt x="3182" y="840"/>
                  </a:lnTo>
                  <a:lnTo>
                    <a:pt x="3199" y="849"/>
                  </a:lnTo>
                  <a:lnTo>
                    <a:pt x="3218" y="860"/>
                  </a:lnTo>
                  <a:lnTo>
                    <a:pt x="3259" y="880"/>
                  </a:lnTo>
                  <a:lnTo>
                    <a:pt x="3305" y="901"/>
                  </a:lnTo>
                  <a:lnTo>
                    <a:pt x="3300" y="920"/>
                  </a:lnTo>
                  <a:lnTo>
                    <a:pt x="3294" y="938"/>
                  </a:lnTo>
                  <a:lnTo>
                    <a:pt x="3287" y="954"/>
                  </a:lnTo>
                  <a:lnTo>
                    <a:pt x="3277" y="968"/>
                  </a:lnTo>
                  <a:lnTo>
                    <a:pt x="3266" y="981"/>
                  </a:lnTo>
                  <a:lnTo>
                    <a:pt x="3255" y="991"/>
                  </a:lnTo>
                  <a:lnTo>
                    <a:pt x="3242" y="1000"/>
                  </a:lnTo>
                  <a:lnTo>
                    <a:pt x="3228" y="1008"/>
                  </a:lnTo>
                  <a:lnTo>
                    <a:pt x="3214" y="1014"/>
                  </a:lnTo>
                  <a:lnTo>
                    <a:pt x="3198" y="1019"/>
                  </a:lnTo>
                  <a:lnTo>
                    <a:pt x="3181" y="1023"/>
                  </a:lnTo>
                  <a:lnTo>
                    <a:pt x="3164" y="1026"/>
                  </a:lnTo>
                  <a:lnTo>
                    <a:pt x="3146" y="1028"/>
                  </a:lnTo>
                  <a:lnTo>
                    <a:pt x="3128" y="1029"/>
                  </a:lnTo>
                  <a:lnTo>
                    <a:pt x="3110" y="1029"/>
                  </a:lnTo>
                  <a:lnTo>
                    <a:pt x="3091" y="1028"/>
                  </a:lnTo>
                  <a:lnTo>
                    <a:pt x="3054" y="1024"/>
                  </a:lnTo>
                  <a:lnTo>
                    <a:pt x="3016" y="1020"/>
                  </a:lnTo>
                  <a:lnTo>
                    <a:pt x="2980" y="1014"/>
                  </a:lnTo>
                  <a:lnTo>
                    <a:pt x="2944" y="1008"/>
                  </a:lnTo>
                  <a:lnTo>
                    <a:pt x="2912" y="1001"/>
                  </a:lnTo>
                  <a:lnTo>
                    <a:pt x="2882" y="995"/>
                  </a:lnTo>
                  <a:lnTo>
                    <a:pt x="2856" y="992"/>
                  </a:lnTo>
                  <a:lnTo>
                    <a:pt x="2834" y="990"/>
                  </a:lnTo>
                  <a:lnTo>
                    <a:pt x="2852" y="1023"/>
                  </a:lnTo>
                  <a:lnTo>
                    <a:pt x="2870" y="1057"/>
                  </a:lnTo>
                  <a:lnTo>
                    <a:pt x="2889" y="1091"/>
                  </a:lnTo>
                  <a:lnTo>
                    <a:pt x="2910" y="1124"/>
                  </a:lnTo>
                  <a:lnTo>
                    <a:pt x="2929" y="1158"/>
                  </a:lnTo>
                  <a:lnTo>
                    <a:pt x="2949" y="1192"/>
                  </a:lnTo>
                  <a:lnTo>
                    <a:pt x="2969" y="1225"/>
                  </a:lnTo>
                  <a:lnTo>
                    <a:pt x="2989" y="1259"/>
                  </a:lnTo>
                  <a:lnTo>
                    <a:pt x="2898" y="1262"/>
                  </a:lnTo>
                  <a:lnTo>
                    <a:pt x="2827" y="1264"/>
                  </a:lnTo>
                  <a:lnTo>
                    <a:pt x="2796" y="1264"/>
                  </a:lnTo>
                  <a:lnTo>
                    <a:pt x="2768" y="1261"/>
                  </a:lnTo>
                  <a:lnTo>
                    <a:pt x="2742" y="1259"/>
                  </a:lnTo>
                  <a:lnTo>
                    <a:pt x="2719" y="1255"/>
                  </a:lnTo>
                  <a:lnTo>
                    <a:pt x="2696" y="1249"/>
                  </a:lnTo>
                  <a:lnTo>
                    <a:pt x="2675" y="1242"/>
                  </a:lnTo>
                  <a:lnTo>
                    <a:pt x="2654" y="1233"/>
                  </a:lnTo>
                  <a:lnTo>
                    <a:pt x="2631" y="1222"/>
                  </a:lnTo>
                  <a:lnTo>
                    <a:pt x="2609" y="1210"/>
                  </a:lnTo>
                  <a:lnTo>
                    <a:pt x="2585" y="1194"/>
                  </a:lnTo>
                  <a:lnTo>
                    <a:pt x="2558" y="1177"/>
                  </a:lnTo>
                  <a:lnTo>
                    <a:pt x="2530" y="1157"/>
                  </a:lnTo>
                  <a:lnTo>
                    <a:pt x="2530" y="1185"/>
                  </a:lnTo>
                  <a:lnTo>
                    <a:pt x="2530" y="1209"/>
                  </a:lnTo>
                  <a:lnTo>
                    <a:pt x="2533" y="1231"/>
                  </a:lnTo>
                  <a:lnTo>
                    <a:pt x="2534" y="1250"/>
                  </a:lnTo>
                  <a:lnTo>
                    <a:pt x="2537" y="1268"/>
                  </a:lnTo>
                  <a:lnTo>
                    <a:pt x="2542" y="1285"/>
                  </a:lnTo>
                  <a:lnTo>
                    <a:pt x="2547" y="1301"/>
                  </a:lnTo>
                  <a:lnTo>
                    <a:pt x="2555" y="1316"/>
                  </a:lnTo>
                  <a:lnTo>
                    <a:pt x="2564" y="1332"/>
                  </a:lnTo>
                  <a:lnTo>
                    <a:pt x="2574" y="1349"/>
                  </a:lnTo>
                  <a:lnTo>
                    <a:pt x="2588" y="1367"/>
                  </a:lnTo>
                  <a:lnTo>
                    <a:pt x="2603" y="1385"/>
                  </a:lnTo>
                  <a:lnTo>
                    <a:pt x="2642" y="1430"/>
                  </a:lnTo>
                  <a:lnTo>
                    <a:pt x="2691" y="1485"/>
                  </a:lnTo>
                  <a:lnTo>
                    <a:pt x="2682" y="1510"/>
                  </a:lnTo>
                  <a:lnTo>
                    <a:pt x="2674" y="1535"/>
                  </a:lnTo>
                  <a:lnTo>
                    <a:pt x="2666" y="1561"/>
                  </a:lnTo>
                  <a:lnTo>
                    <a:pt x="2659" y="1587"/>
                  </a:lnTo>
                  <a:lnTo>
                    <a:pt x="2652" y="1614"/>
                  </a:lnTo>
                  <a:lnTo>
                    <a:pt x="2645" y="1641"/>
                  </a:lnTo>
                  <a:lnTo>
                    <a:pt x="2638" y="1668"/>
                  </a:lnTo>
                  <a:lnTo>
                    <a:pt x="2631" y="1693"/>
                  </a:lnTo>
                  <a:lnTo>
                    <a:pt x="2613" y="1694"/>
                  </a:lnTo>
                  <a:lnTo>
                    <a:pt x="2596" y="1698"/>
                  </a:lnTo>
                  <a:lnTo>
                    <a:pt x="2578" y="1701"/>
                  </a:lnTo>
                  <a:lnTo>
                    <a:pt x="2560" y="1706"/>
                  </a:lnTo>
                  <a:lnTo>
                    <a:pt x="2561" y="1769"/>
                  </a:lnTo>
                  <a:lnTo>
                    <a:pt x="2565" y="1828"/>
                  </a:lnTo>
                  <a:lnTo>
                    <a:pt x="2571" y="1882"/>
                  </a:lnTo>
                  <a:lnTo>
                    <a:pt x="2580" y="1932"/>
                  </a:lnTo>
                  <a:lnTo>
                    <a:pt x="2591" y="1977"/>
                  </a:lnTo>
                  <a:lnTo>
                    <a:pt x="2604" y="2020"/>
                  </a:lnTo>
                  <a:lnTo>
                    <a:pt x="2619" y="2057"/>
                  </a:lnTo>
                  <a:lnTo>
                    <a:pt x="2637" y="2091"/>
                  </a:lnTo>
                  <a:lnTo>
                    <a:pt x="2657" y="2121"/>
                  </a:lnTo>
                  <a:lnTo>
                    <a:pt x="2679" y="2148"/>
                  </a:lnTo>
                  <a:lnTo>
                    <a:pt x="2702" y="2170"/>
                  </a:lnTo>
                  <a:lnTo>
                    <a:pt x="2728" y="2189"/>
                  </a:lnTo>
                  <a:lnTo>
                    <a:pt x="2755" y="2205"/>
                  </a:lnTo>
                  <a:lnTo>
                    <a:pt x="2784" y="2217"/>
                  </a:lnTo>
                  <a:lnTo>
                    <a:pt x="2815" y="2227"/>
                  </a:lnTo>
                  <a:lnTo>
                    <a:pt x="2848" y="2233"/>
                  </a:lnTo>
                  <a:lnTo>
                    <a:pt x="2882" y="2236"/>
                  </a:lnTo>
                  <a:lnTo>
                    <a:pt x="2918" y="2238"/>
                  </a:lnTo>
                  <a:lnTo>
                    <a:pt x="2955" y="2234"/>
                  </a:lnTo>
                  <a:lnTo>
                    <a:pt x="2993" y="2230"/>
                  </a:lnTo>
                  <a:lnTo>
                    <a:pt x="3032" y="2222"/>
                  </a:lnTo>
                  <a:lnTo>
                    <a:pt x="3073" y="2212"/>
                  </a:lnTo>
                  <a:lnTo>
                    <a:pt x="3115" y="2198"/>
                  </a:lnTo>
                  <a:lnTo>
                    <a:pt x="3159" y="2184"/>
                  </a:lnTo>
                  <a:lnTo>
                    <a:pt x="3202" y="2167"/>
                  </a:lnTo>
                  <a:lnTo>
                    <a:pt x="3248" y="2147"/>
                  </a:lnTo>
                  <a:lnTo>
                    <a:pt x="3294" y="2125"/>
                  </a:lnTo>
                  <a:lnTo>
                    <a:pt x="3342" y="2103"/>
                  </a:lnTo>
                  <a:lnTo>
                    <a:pt x="3390" y="2077"/>
                  </a:lnTo>
                  <a:lnTo>
                    <a:pt x="3438" y="2050"/>
                  </a:lnTo>
                  <a:lnTo>
                    <a:pt x="3487" y="2022"/>
                  </a:lnTo>
                  <a:lnTo>
                    <a:pt x="3538" y="1992"/>
                  </a:lnTo>
                  <a:lnTo>
                    <a:pt x="3558" y="1992"/>
                  </a:lnTo>
                  <a:lnTo>
                    <a:pt x="3578" y="1991"/>
                  </a:lnTo>
                  <a:lnTo>
                    <a:pt x="3600" y="1988"/>
                  </a:lnTo>
                  <a:lnTo>
                    <a:pt x="3620" y="1986"/>
                  </a:lnTo>
                  <a:lnTo>
                    <a:pt x="3661" y="1979"/>
                  </a:lnTo>
                  <a:lnTo>
                    <a:pt x="3702" y="1971"/>
                  </a:lnTo>
                  <a:lnTo>
                    <a:pt x="3784" y="1950"/>
                  </a:lnTo>
                  <a:lnTo>
                    <a:pt x="3868" y="1927"/>
                  </a:lnTo>
                  <a:lnTo>
                    <a:pt x="3910" y="1914"/>
                  </a:lnTo>
                  <a:lnTo>
                    <a:pt x="3953" y="1904"/>
                  </a:lnTo>
                  <a:lnTo>
                    <a:pt x="3997" y="1894"/>
                  </a:lnTo>
                  <a:lnTo>
                    <a:pt x="4042" y="1886"/>
                  </a:lnTo>
                  <a:lnTo>
                    <a:pt x="4064" y="1883"/>
                  </a:lnTo>
                  <a:lnTo>
                    <a:pt x="4087" y="1881"/>
                  </a:lnTo>
                  <a:lnTo>
                    <a:pt x="4110" y="1878"/>
                  </a:lnTo>
                  <a:lnTo>
                    <a:pt x="4134" y="1876"/>
                  </a:lnTo>
                  <a:lnTo>
                    <a:pt x="4157" y="1876"/>
                  </a:lnTo>
                  <a:lnTo>
                    <a:pt x="4181" y="1876"/>
                  </a:lnTo>
                  <a:lnTo>
                    <a:pt x="4204" y="1877"/>
                  </a:lnTo>
                  <a:lnTo>
                    <a:pt x="4229" y="1878"/>
                  </a:lnTo>
                  <a:lnTo>
                    <a:pt x="4245" y="1909"/>
                  </a:lnTo>
                  <a:lnTo>
                    <a:pt x="4257" y="1932"/>
                  </a:lnTo>
                  <a:lnTo>
                    <a:pt x="4262" y="1944"/>
                  </a:lnTo>
                  <a:lnTo>
                    <a:pt x="4265" y="1954"/>
                  </a:lnTo>
                  <a:lnTo>
                    <a:pt x="4268" y="1964"/>
                  </a:lnTo>
                  <a:lnTo>
                    <a:pt x="4271" y="1974"/>
                  </a:lnTo>
                  <a:lnTo>
                    <a:pt x="4272" y="1985"/>
                  </a:lnTo>
                  <a:lnTo>
                    <a:pt x="4273" y="1996"/>
                  </a:lnTo>
                  <a:lnTo>
                    <a:pt x="4274" y="2010"/>
                  </a:lnTo>
                  <a:lnTo>
                    <a:pt x="4274" y="2024"/>
                  </a:lnTo>
                  <a:lnTo>
                    <a:pt x="4273" y="2060"/>
                  </a:lnTo>
                  <a:lnTo>
                    <a:pt x="4271" y="2105"/>
                  </a:lnTo>
                  <a:lnTo>
                    <a:pt x="4107" y="2160"/>
                  </a:lnTo>
                  <a:lnTo>
                    <a:pt x="3983" y="2203"/>
                  </a:lnTo>
                  <a:lnTo>
                    <a:pt x="3890" y="2235"/>
                  </a:lnTo>
                  <a:lnTo>
                    <a:pt x="3823" y="2262"/>
                  </a:lnTo>
                  <a:lnTo>
                    <a:pt x="3796" y="2273"/>
                  </a:lnTo>
                  <a:lnTo>
                    <a:pt x="3774" y="2284"/>
                  </a:lnTo>
                  <a:lnTo>
                    <a:pt x="3752" y="2295"/>
                  </a:lnTo>
                  <a:lnTo>
                    <a:pt x="3733" y="2305"/>
                  </a:lnTo>
                  <a:lnTo>
                    <a:pt x="3697" y="2327"/>
                  </a:lnTo>
                  <a:lnTo>
                    <a:pt x="3657" y="2355"/>
                  </a:lnTo>
                  <a:lnTo>
                    <a:pt x="3637" y="2394"/>
                  </a:lnTo>
                  <a:lnTo>
                    <a:pt x="3615" y="2429"/>
                  </a:lnTo>
                  <a:lnTo>
                    <a:pt x="3594" y="2462"/>
                  </a:lnTo>
                  <a:lnTo>
                    <a:pt x="3572" y="2493"/>
                  </a:lnTo>
                  <a:lnTo>
                    <a:pt x="3548" y="2523"/>
                  </a:lnTo>
                  <a:lnTo>
                    <a:pt x="3524" y="2550"/>
                  </a:lnTo>
                  <a:lnTo>
                    <a:pt x="3500" y="2575"/>
                  </a:lnTo>
                  <a:lnTo>
                    <a:pt x="3475" y="2600"/>
                  </a:lnTo>
                  <a:lnTo>
                    <a:pt x="3449" y="2622"/>
                  </a:lnTo>
                  <a:lnTo>
                    <a:pt x="3423" y="2645"/>
                  </a:lnTo>
                  <a:lnTo>
                    <a:pt x="3397" y="2666"/>
                  </a:lnTo>
                  <a:lnTo>
                    <a:pt x="3370" y="2686"/>
                  </a:lnTo>
                  <a:lnTo>
                    <a:pt x="3316" y="2726"/>
                  </a:lnTo>
                  <a:lnTo>
                    <a:pt x="3261" y="2764"/>
                  </a:lnTo>
                  <a:lnTo>
                    <a:pt x="3205" y="2803"/>
                  </a:lnTo>
                  <a:lnTo>
                    <a:pt x="3150" y="2845"/>
                  </a:lnTo>
                  <a:lnTo>
                    <a:pt x="3123" y="2866"/>
                  </a:lnTo>
                  <a:lnTo>
                    <a:pt x="3095" y="2888"/>
                  </a:lnTo>
                  <a:lnTo>
                    <a:pt x="3068" y="2912"/>
                  </a:lnTo>
                  <a:lnTo>
                    <a:pt x="3041" y="2938"/>
                  </a:lnTo>
                  <a:lnTo>
                    <a:pt x="3015" y="2965"/>
                  </a:lnTo>
                  <a:lnTo>
                    <a:pt x="2989" y="2993"/>
                  </a:lnTo>
                  <a:lnTo>
                    <a:pt x="2963" y="3023"/>
                  </a:lnTo>
                  <a:lnTo>
                    <a:pt x="2939" y="3056"/>
                  </a:lnTo>
                  <a:lnTo>
                    <a:pt x="2915" y="3090"/>
                  </a:lnTo>
                  <a:lnTo>
                    <a:pt x="2892" y="3126"/>
                  </a:lnTo>
                  <a:lnTo>
                    <a:pt x="2868" y="3167"/>
                  </a:lnTo>
                  <a:lnTo>
                    <a:pt x="2846" y="3208"/>
                  </a:lnTo>
                  <a:lnTo>
                    <a:pt x="2826" y="3291"/>
                  </a:lnTo>
                  <a:lnTo>
                    <a:pt x="2806" y="3364"/>
                  </a:lnTo>
                  <a:lnTo>
                    <a:pt x="2791" y="3429"/>
                  </a:lnTo>
                  <a:lnTo>
                    <a:pt x="2776" y="3487"/>
                  </a:lnTo>
                  <a:lnTo>
                    <a:pt x="2764" y="3537"/>
                  </a:lnTo>
                  <a:lnTo>
                    <a:pt x="2754" y="3584"/>
                  </a:lnTo>
                  <a:lnTo>
                    <a:pt x="2745" y="3626"/>
                  </a:lnTo>
                  <a:lnTo>
                    <a:pt x="2737" y="3666"/>
                  </a:lnTo>
                  <a:lnTo>
                    <a:pt x="2729" y="3704"/>
                  </a:lnTo>
                  <a:lnTo>
                    <a:pt x="2723" y="3744"/>
                  </a:lnTo>
                  <a:lnTo>
                    <a:pt x="2717" y="3783"/>
                  </a:lnTo>
                  <a:lnTo>
                    <a:pt x="2711" y="3825"/>
                  </a:lnTo>
                  <a:lnTo>
                    <a:pt x="2705" y="3871"/>
                  </a:lnTo>
                  <a:lnTo>
                    <a:pt x="2699" y="3922"/>
                  </a:lnTo>
                  <a:lnTo>
                    <a:pt x="2692" y="3979"/>
                  </a:lnTo>
                  <a:lnTo>
                    <a:pt x="2685" y="4043"/>
                  </a:lnTo>
                  <a:lnTo>
                    <a:pt x="2661" y="4075"/>
                  </a:lnTo>
                  <a:lnTo>
                    <a:pt x="2634" y="4104"/>
                  </a:lnTo>
                  <a:lnTo>
                    <a:pt x="2607" y="4132"/>
                  </a:lnTo>
                  <a:lnTo>
                    <a:pt x="2578" y="4158"/>
                  </a:lnTo>
                  <a:lnTo>
                    <a:pt x="2547" y="4182"/>
                  </a:lnTo>
                  <a:lnTo>
                    <a:pt x="2517" y="4205"/>
                  </a:lnTo>
                  <a:lnTo>
                    <a:pt x="2484" y="4226"/>
                  </a:lnTo>
                  <a:lnTo>
                    <a:pt x="2451" y="4245"/>
                  </a:lnTo>
                  <a:lnTo>
                    <a:pt x="2417" y="4264"/>
                  </a:lnTo>
                  <a:lnTo>
                    <a:pt x="2382" y="4281"/>
                  </a:lnTo>
                  <a:lnTo>
                    <a:pt x="2346" y="4296"/>
                  </a:lnTo>
                  <a:lnTo>
                    <a:pt x="2311" y="4310"/>
                  </a:lnTo>
                  <a:lnTo>
                    <a:pt x="2274" y="4324"/>
                  </a:lnTo>
                  <a:lnTo>
                    <a:pt x="2235" y="4335"/>
                  </a:lnTo>
                  <a:lnTo>
                    <a:pt x="2198" y="4346"/>
                  </a:lnTo>
                  <a:lnTo>
                    <a:pt x="2160" y="4356"/>
                  </a:lnTo>
                  <a:lnTo>
                    <a:pt x="2121" y="4365"/>
                  </a:lnTo>
                  <a:lnTo>
                    <a:pt x="2083" y="4373"/>
                  </a:lnTo>
                  <a:lnTo>
                    <a:pt x="2044" y="4381"/>
                  </a:lnTo>
                  <a:lnTo>
                    <a:pt x="2004" y="4388"/>
                  </a:lnTo>
                  <a:lnTo>
                    <a:pt x="1927" y="4399"/>
                  </a:lnTo>
                  <a:lnTo>
                    <a:pt x="1849" y="4409"/>
                  </a:lnTo>
                  <a:lnTo>
                    <a:pt x="1773" y="4417"/>
                  </a:lnTo>
                  <a:lnTo>
                    <a:pt x="1699" y="4424"/>
                  </a:lnTo>
                  <a:lnTo>
                    <a:pt x="1627" y="4430"/>
                  </a:lnTo>
                  <a:lnTo>
                    <a:pt x="1559" y="4437"/>
                  </a:lnTo>
                  <a:close/>
                </a:path>
              </a:pathLst>
            </a:custGeom>
            <a:solidFill>
              <a:srgbClr val="E77919"/>
            </a:solidFill>
            <a:ln w="9525">
              <a:noFill/>
              <a:round/>
              <a:headEnd/>
              <a:tailEnd/>
            </a:ln>
          </p:spPr>
          <p:txBody>
            <a:bodyPr>
              <a:prstTxWarp prst="textNoShape">
                <a:avLst/>
              </a:prstTxWarp>
            </a:bodyPr>
            <a:lstStyle/>
            <a:p>
              <a:endParaRPr lang="en-US"/>
            </a:p>
          </p:txBody>
        </p:sp>
        <p:sp>
          <p:nvSpPr>
            <p:cNvPr id="51238" name="Freeform 769"/>
            <p:cNvSpPr>
              <a:spLocks/>
            </p:cNvSpPr>
            <p:nvPr/>
          </p:nvSpPr>
          <p:spPr bwMode="auto">
            <a:xfrm>
              <a:off x="927" y="2875"/>
              <a:ext cx="65" cy="133"/>
            </a:xfrm>
            <a:custGeom>
              <a:avLst/>
              <a:gdLst>
                <a:gd name="T0" fmla="*/ 14 w 586"/>
                <a:gd name="T1" fmla="*/ 1148 h 1193"/>
                <a:gd name="T2" fmla="*/ 27 w 586"/>
                <a:gd name="T3" fmla="*/ 1059 h 1193"/>
                <a:gd name="T4" fmla="*/ 42 w 586"/>
                <a:gd name="T5" fmla="*/ 969 h 1193"/>
                <a:gd name="T6" fmla="*/ 59 w 586"/>
                <a:gd name="T7" fmla="*/ 880 h 1193"/>
                <a:gd name="T8" fmla="*/ 50 w 586"/>
                <a:gd name="T9" fmla="*/ 839 h 1193"/>
                <a:gd name="T10" fmla="*/ 21 w 586"/>
                <a:gd name="T11" fmla="*/ 848 h 1193"/>
                <a:gd name="T12" fmla="*/ 5 w 586"/>
                <a:gd name="T13" fmla="*/ 810 h 1193"/>
                <a:gd name="T14" fmla="*/ 2 w 586"/>
                <a:gd name="T15" fmla="*/ 728 h 1193"/>
                <a:gd name="T16" fmla="*/ 0 w 586"/>
                <a:gd name="T17" fmla="*/ 651 h 1193"/>
                <a:gd name="T18" fmla="*/ 4 w 586"/>
                <a:gd name="T19" fmla="*/ 578 h 1193"/>
                <a:gd name="T20" fmla="*/ 9 w 586"/>
                <a:gd name="T21" fmla="*/ 510 h 1193"/>
                <a:gd name="T22" fmla="*/ 21 w 586"/>
                <a:gd name="T23" fmla="*/ 447 h 1193"/>
                <a:gd name="T24" fmla="*/ 36 w 586"/>
                <a:gd name="T25" fmla="*/ 389 h 1193"/>
                <a:gd name="T26" fmla="*/ 58 w 586"/>
                <a:gd name="T27" fmla="*/ 335 h 1193"/>
                <a:gd name="T28" fmla="*/ 85 w 586"/>
                <a:gd name="T29" fmla="*/ 287 h 1193"/>
                <a:gd name="T30" fmla="*/ 117 w 586"/>
                <a:gd name="T31" fmla="*/ 244 h 1193"/>
                <a:gd name="T32" fmla="*/ 157 w 586"/>
                <a:gd name="T33" fmla="*/ 205 h 1193"/>
                <a:gd name="T34" fmla="*/ 205 w 586"/>
                <a:gd name="T35" fmla="*/ 171 h 1193"/>
                <a:gd name="T36" fmla="*/ 261 w 586"/>
                <a:gd name="T37" fmla="*/ 142 h 1193"/>
                <a:gd name="T38" fmla="*/ 325 w 586"/>
                <a:gd name="T39" fmla="*/ 118 h 1193"/>
                <a:gd name="T40" fmla="*/ 398 w 586"/>
                <a:gd name="T41" fmla="*/ 98 h 1193"/>
                <a:gd name="T42" fmla="*/ 481 w 586"/>
                <a:gd name="T43" fmla="*/ 83 h 1193"/>
                <a:gd name="T44" fmla="*/ 530 w 586"/>
                <a:gd name="T45" fmla="*/ 56 h 1193"/>
                <a:gd name="T46" fmla="*/ 539 w 586"/>
                <a:gd name="T47" fmla="*/ 18 h 1193"/>
                <a:gd name="T48" fmla="*/ 552 w 586"/>
                <a:gd name="T49" fmla="*/ 13 h 1193"/>
                <a:gd name="T50" fmla="*/ 574 w 586"/>
                <a:gd name="T51" fmla="*/ 43 h 1193"/>
                <a:gd name="T52" fmla="*/ 569 w 586"/>
                <a:gd name="T53" fmla="*/ 91 h 1193"/>
                <a:gd name="T54" fmla="*/ 541 w 586"/>
                <a:gd name="T55" fmla="*/ 151 h 1193"/>
                <a:gd name="T56" fmla="*/ 519 w 586"/>
                <a:gd name="T57" fmla="*/ 212 h 1193"/>
                <a:gd name="T58" fmla="*/ 503 w 586"/>
                <a:gd name="T59" fmla="*/ 272 h 1193"/>
                <a:gd name="T60" fmla="*/ 492 w 586"/>
                <a:gd name="T61" fmla="*/ 335 h 1193"/>
                <a:gd name="T62" fmla="*/ 483 w 586"/>
                <a:gd name="T63" fmla="*/ 403 h 1193"/>
                <a:gd name="T64" fmla="*/ 473 w 586"/>
                <a:gd name="T65" fmla="*/ 514 h 1193"/>
                <a:gd name="T66" fmla="*/ 433 w 586"/>
                <a:gd name="T67" fmla="*/ 635 h 1193"/>
                <a:gd name="T68" fmla="*/ 375 w 586"/>
                <a:gd name="T69" fmla="*/ 708 h 1193"/>
                <a:gd name="T70" fmla="*/ 324 w 586"/>
                <a:gd name="T71" fmla="*/ 779 h 1193"/>
                <a:gd name="T72" fmla="*/ 278 w 586"/>
                <a:gd name="T73" fmla="*/ 847 h 1193"/>
                <a:gd name="T74" fmla="*/ 235 w 586"/>
                <a:gd name="T75" fmla="*/ 917 h 1193"/>
                <a:gd name="T76" fmla="*/ 195 w 586"/>
                <a:gd name="T77" fmla="*/ 988 h 1193"/>
                <a:gd name="T78" fmla="*/ 134 w 586"/>
                <a:gd name="T79" fmla="*/ 1105 h 1193"/>
                <a:gd name="T80" fmla="*/ 69 w 586"/>
                <a:gd name="T81" fmla="*/ 1193 h 1193"/>
                <a:gd name="T82" fmla="*/ 26 w 586"/>
                <a:gd name="T83" fmla="*/ 1193 h 119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586"/>
                <a:gd name="T127" fmla="*/ 0 h 1193"/>
                <a:gd name="T128" fmla="*/ 586 w 586"/>
                <a:gd name="T129" fmla="*/ 1193 h 1193"/>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586" h="1193">
                  <a:moveTo>
                    <a:pt x="7" y="1193"/>
                  </a:moveTo>
                  <a:lnTo>
                    <a:pt x="14" y="1148"/>
                  </a:lnTo>
                  <a:lnTo>
                    <a:pt x="21" y="1103"/>
                  </a:lnTo>
                  <a:lnTo>
                    <a:pt x="27" y="1059"/>
                  </a:lnTo>
                  <a:lnTo>
                    <a:pt x="35" y="1014"/>
                  </a:lnTo>
                  <a:lnTo>
                    <a:pt x="42" y="969"/>
                  </a:lnTo>
                  <a:lnTo>
                    <a:pt x="50" y="924"/>
                  </a:lnTo>
                  <a:lnTo>
                    <a:pt x="59" y="880"/>
                  </a:lnTo>
                  <a:lnTo>
                    <a:pt x="67" y="835"/>
                  </a:lnTo>
                  <a:lnTo>
                    <a:pt x="50" y="839"/>
                  </a:lnTo>
                  <a:lnTo>
                    <a:pt x="35" y="844"/>
                  </a:lnTo>
                  <a:lnTo>
                    <a:pt x="21" y="848"/>
                  </a:lnTo>
                  <a:lnTo>
                    <a:pt x="7" y="853"/>
                  </a:lnTo>
                  <a:lnTo>
                    <a:pt x="5" y="810"/>
                  </a:lnTo>
                  <a:lnTo>
                    <a:pt x="3" y="768"/>
                  </a:lnTo>
                  <a:lnTo>
                    <a:pt x="2" y="728"/>
                  </a:lnTo>
                  <a:lnTo>
                    <a:pt x="0" y="689"/>
                  </a:lnTo>
                  <a:lnTo>
                    <a:pt x="0" y="651"/>
                  </a:lnTo>
                  <a:lnTo>
                    <a:pt x="2" y="614"/>
                  </a:lnTo>
                  <a:lnTo>
                    <a:pt x="4" y="578"/>
                  </a:lnTo>
                  <a:lnTo>
                    <a:pt x="6" y="543"/>
                  </a:lnTo>
                  <a:lnTo>
                    <a:pt x="9" y="510"/>
                  </a:lnTo>
                  <a:lnTo>
                    <a:pt x="15" y="478"/>
                  </a:lnTo>
                  <a:lnTo>
                    <a:pt x="21" y="447"/>
                  </a:lnTo>
                  <a:lnTo>
                    <a:pt x="27" y="417"/>
                  </a:lnTo>
                  <a:lnTo>
                    <a:pt x="36" y="389"/>
                  </a:lnTo>
                  <a:lnTo>
                    <a:pt x="46" y="362"/>
                  </a:lnTo>
                  <a:lnTo>
                    <a:pt x="58" y="335"/>
                  </a:lnTo>
                  <a:lnTo>
                    <a:pt x="70" y="311"/>
                  </a:lnTo>
                  <a:lnTo>
                    <a:pt x="85" y="287"/>
                  </a:lnTo>
                  <a:lnTo>
                    <a:pt x="100" y="265"/>
                  </a:lnTo>
                  <a:lnTo>
                    <a:pt x="117" y="244"/>
                  </a:lnTo>
                  <a:lnTo>
                    <a:pt x="136" y="224"/>
                  </a:lnTo>
                  <a:lnTo>
                    <a:pt x="157" y="205"/>
                  </a:lnTo>
                  <a:lnTo>
                    <a:pt x="180" y="187"/>
                  </a:lnTo>
                  <a:lnTo>
                    <a:pt x="205" y="171"/>
                  </a:lnTo>
                  <a:lnTo>
                    <a:pt x="232" y="156"/>
                  </a:lnTo>
                  <a:lnTo>
                    <a:pt x="261" y="142"/>
                  </a:lnTo>
                  <a:lnTo>
                    <a:pt x="292" y="129"/>
                  </a:lnTo>
                  <a:lnTo>
                    <a:pt x="325" y="118"/>
                  </a:lnTo>
                  <a:lnTo>
                    <a:pt x="361" y="107"/>
                  </a:lnTo>
                  <a:lnTo>
                    <a:pt x="398" y="98"/>
                  </a:lnTo>
                  <a:lnTo>
                    <a:pt x="438" y="91"/>
                  </a:lnTo>
                  <a:lnTo>
                    <a:pt x="481" y="83"/>
                  </a:lnTo>
                  <a:lnTo>
                    <a:pt x="525" y="77"/>
                  </a:lnTo>
                  <a:lnTo>
                    <a:pt x="530" y="56"/>
                  </a:lnTo>
                  <a:lnTo>
                    <a:pt x="534" y="37"/>
                  </a:lnTo>
                  <a:lnTo>
                    <a:pt x="539" y="18"/>
                  </a:lnTo>
                  <a:lnTo>
                    <a:pt x="543" y="0"/>
                  </a:lnTo>
                  <a:lnTo>
                    <a:pt x="552" y="13"/>
                  </a:lnTo>
                  <a:lnTo>
                    <a:pt x="563" y="28"/>
                  </a:lnTo>
                  <a:lnTo>
                    <a:pt x="574" y="43"/>
                  </a:lnTo>
                  <a:lnTo>
                    <a:pt x="586" y="60"/>
                  </a:lnTo>
                  <a:lnTo>
                    <a:pt x="569" y="91"/>
                  </a:lnTo>
                  <a:lnTo>
                    <a:pt x="554" y="121"/>
                  </a:lnTo>
                  <a:lnTo>
                    <a:pt x="541" y="151"/>
                  </a:lnTo>
                  <a:lnTo>
                    <a:pt x="529" y="182"/>
                  </a:lnTo>
                  <a:lnTo>
                    <a:pt x="519" y="212"/>
                  </a:lnTo>
                  <a:lnTo>
                    <a:pt x="511" y="242"/>
                  </a:lnTo>
                  <a:lnTo>
                    <a:pt x="503" y="272"/>
                  </a:lnTo>
                  <a:lnTo>
                    <a:pt x="497" y="304"/>
                  </a:lnTo>
                  <a:lnTo>
                    <a:pt x="492" y="335"/>
                  </a:lnTo>
                  <a:lnTo>
                    <a:pt x="486" y="369"/>
                  </a:lnTo>
                  <a:lnTo>
                    <a:pt x="483" y="403"/>
                  </a:lnTo>
                  <a:lnTo>
                    <a:pt x="479" y="439"/>
                  </a:lnTo>
                  <a:lnTo>
                    <a:pt x="473" y="514"/>
                  </a:lnTo>
                  <a:lnTo>
                    <a:pt x="466" y="597"/>
                  </a:lnTo>
                  <a:lnTo>
                    <a:pt x="433" y="635"/>
                  </a:lnTo>
                  <a:lnTo>
                    <a:pt x="403" y="672"/>
                  </a:lnTo>
                  <a:lnTo>
                    <a:pt x="375" y="708"/>
                  </a:lnTo>
                  <a:lnTo>
                    <a:pt x="349" y="744"/>
                  </a:lnTo>
                  <a:lnTo>
                    <a:pt x="324" y="779"/>
                  </a:lnTo>
                  <a:lnTo>
                    <a:pt x="300" y="812"/>
                  </a:lnTo>
                  <a:lnTo>
                    <a:pt x="278" y="847"/>
                  </a:lnTo>
                  <a:lnTo>
                    <a:pt x="256" y="882"/>
                  </a:lnTo>
                  <a:lnTo>
                    <a:pt x="235" y="917"/>
                  </a:lnTo>
                  <a:lnTo>
                    <a:pt x="215" y="951"/>
                  </a:lnTo>
                  <a:lnTo>
                    <a:pt x="195" y="988"/>
                  </a:lnTo>
                  <a:lnTo>
                    <a:pt x="174" y="1025"/>
                  </a:lnTo>
                  <a:lnTo>
                    <a:pt x="134" y="1105"/>
                  </a:lnTo>
                  <a:lnTo>
                    <a:pt x="91" y="1193"/>
                  </a:lnTo>
                  <a:lnTo>
                    <a:pt x="69" y="1193"/>
                  </a:lnTo>
                  <a:lnTo>
                    <a:pt x="46" y="1193"/>
                  </a:lnTo>
                  <a:lnTo>
                    <a:pt x="26" y="1193"/>
                  </a:lnTo>
                  <a:lnTo>
                    <a:pt x="7" y="1193"/>
                  </a:lnTo>
                  <a:close/>
                </a:path>
              </a:pathLst>
            </a:custGeom>
            <a:solidFill>
              <a:srgbClr val="131516"/>
            </a:solidFill>
            <a:ln w="9525">
              <a:noFill/>
              <a:round/>
              <a:headEnd/>
              <a:tailEnd/>
            </a:ln>
          </p:spPr>
          <p:txBody>
            <a:bodyPr>
              <a:prstTxWarp prst="textNoShape">
                <a:avLst/>
              </a:prstTxWarp>
            </a:bodyPr>
            <a:lstStyle/>
            <a:p>
              <a:endParaRPr lang="en-US"/>
            </a:p>
          </p:txBody>
        </p:sp>
        <p:sp>
          <p:nvSpPr>
            <p:cNvPr id="51239" name="Freeform 770"/>
            <p:cNvSpPr>
              <a:spLocks/>
            </p:cNvSpPr>
            <p:nvPr/>
          </p:nvSpPr>
          <p:spPr bwMode="auto">
            <a:xfrm>
              <a:off x="809" y="2859"/>
              <a:ext cx="126" cy="127"/>
            </a:xfrm>
            <a:custGeom>
              <a:avLst/>
              <a:gdLst>
                <a:gd name="T0" fmla="*/ 283 w 1138"/>
                <a:gd name="T1" fmla="*/ 1129 h 1144"/>
                <a:gd name="T2" fmla="*/ 209 w 1138"/>
                <a:gd name="T3" fmla="*/ 1099 h 1144"/>
                <a:gd name="T4" fmla="*/ 136 w 1138"/>
                <a:gd name="T5" fmla="*/ 1071 h 1144"/>
                <a:gd name="T6" fmla="*/ 65 w 1138"/>
                <a:gd name="T7" fmla="*/ 1044 h 1144"/>
                <a:gd name="T8" fmla="*/ 20 w 1138"/>
                <a:gd name="T9" fmla="*/ 1008 h 1144"/>
                <a:gd name="T10" fmla="*/ 5 w 1138"/>
                <a:gd name="T11" fmla="*/ 964 h 1144"/>
                <a:gd name="T12" fmla="*/ 28 w 1138"/>
                <a:gd name="T13" fmla="*/ 928 h 1144"/>
                <a:gd name="T14" fmla="*/ 86 w 1138"/>
                <a:gd name="T15" fmla="*/ 886 h 1144"/>
                <a:gd name="T16" fmla="*/ 147 w 1138"/>
                <a:gd name="T17" fmla="*/ 829 h 1144"/>
                <a:gd name="T18" fmla="*/ 209 w 1138"/>
                <a:gd name="T19" fmla="*/ 757 h 1144"/>
                <a:gd name="T20" fmla="*/ 308 w 1138"/>
                <a:gd name="T21" fmla="*/ 634 h 1144"/>
                <a:gd name="T22" fmla="*/ 445 w 1138"/>
                <a:gd name="T23" fmla="*/ 452 h 1144"/>
                <a:gd name="T24" fmla="*/ 554 w 1138"/>
                <a:gd name="T25" fmla="*/ 315 h 1144"/>
                <a:gd name="T26" fmla="*/ 628 w 1138"/>
                <a:gd name="T27" fmla="*/ 231 h 1144"/>
                <a:gd name="T28" fmla="*/ 703 w 1138"/>
                <a:gd name="T29" fmla="*/ 156 h 1144"/>
                <a:gd name="T30" fmla="*/ 779 w 1138"/>
                <a:gd name="T31" fmla="*/ 90 h 1144"/>
                <a:gd name="T32" fmla="*/ 858 w 1138"/>
                <a:gd name="T33" fmla="*/ 41 h 1144"/>
                <a:gd name="T34" fmla="*/ 936 w 1138"/>
                <a:gd name="T35" fmla="*/ 10 h 1144"/>
                <a:gd name="T36" fmla="*/ 1016 w 1138"/>
                <a:gd name="T37" fmla="*/ 0 h 1144"/>
                <a:gd name="T38" fmla="*/ 1097 w 1138"/>
                <a:gd name="T39" fmla="*/ 12 h 1144"/>
                <a:gd name="T40" fmla="*/ 1125 w 1138"/>
                <a:gd name="T41" fmla="*/ 39 h 1144"/>
                <a:gd name="T42" fmla="*/ 1097 w 1138"/>
                <a:gd name="T43" fmla="*/ 58 h 1144"/>
                <a:gd name="T44" fmla="*/ 1045 w 1138"/>
                <a:gd name="T45" fmla="*/ 87 h 1144"/>
                <a:gd name="T46" fmla="*/ 972 w 1138"/>
                <a:gd name="T47" fmla="*/ 129 h 1144"/>
                <a:gd name="T48" fmla="*/ 905 w 1138"/>
                <a:gd name="T49" fmla="*/ 171 h 1144"/>
                <a:gd name="T50" fmla="*/ 817 w 1138"/>
                <a:gd name="T51" fmla="*/ 230 h 1144"/>
                <a:gd name="T52" fmla="*/ 708 w 1138"/>
                <a:gd name="T53" fmla="*/ 308 h 1144"/>
                <a:gd name="T54" fmla="*/ 621 w 1138"/>
                <a:gd name="T55" fmla="*/ 398 h 1144"/>
                <a:gd name="T56" fmla="*/ 577 w 1138"/>
                <a:gd name="T57" fmla="*/ 473 h 1144"/>
                <a:gd name="T58" fmla="*/ 533 w 1138"/>
                <a:gd name="T59" fmla="*/ 542 h 1144"/>
                <a:gd name="T60" fmla="*/ 487 w 1138"/>
                <a:gd name="T61" fmla="*/ 603 h 1144"/>
                <a:gd name="T62" fmla="*/ 436 w 1138"/>
                <a:gd name="T63" fmla="*/ 662 h 1144"/>
                <a:gd name="T64" fmla="*/ 382 w 1138"/>
                <a:gd name="T65" fmla="*/ 718 h 1144"/>
                <a:gd name="T66" fmla="*/ 320 w 1138"/>
                <a:gd name="T67" fmla="*/ 774 h 1144"/>
                <a:gd name="T68" fmla="*/ 252 w 1138"/>
                <a:gd name="T69" fmla="*/ 833 h 1144"/>
                <a:gd name="T70" fmla="*/ 216 w 1138"/>
                <a:gd name="T71" fmla="*/ 901 h 1144"/>
                <a:gd name="T72" fmla="*/ 219 w 1138"/>
                <a:gd name="T73" fmla="*/ 942 h 1144"/>
                <a:gd name="T74" fmla="*/ 223 w 1138"/>
                <a:gd name="T75" fmla="*/ 962 h 1144"/>
                <a:gd name="T76" fmla="*/ 228 w 1138"/>
                <a:gd name="T77" fmla="*/ 978 h 1144"/>
                <a:gd name="T78" fmla="*/ 237 w 1138"/>
                <a:gd name="T79" fmla="*/ 993 h 1144"/>
                <a:gd name="T80" fmla="*/ 255 w 1138"/>
                <a:gd name="T81" fmla="*/ 1016 h 1144"/>
                <a:gd name="T82" fmla="*/ 366 w 1138"/>
                <a:gd name="T83" fmla="*/ 1025 h 1144"/>
                <a:gd name="T84" fmla="*/ 490 w 1138"/>
                <a:gd name="T85" fmla="*/ 1007 h 1144"/>
                <a:gd name="T86" fmla="*/ 545 w 1138"/>
                <a:gd name="T87" fmla="*/ 995 h 1144"/>
                <a:gd name="T88" fmla="*/ 572 w 1138"/>
                <a:gd name="T89" fmla="*/ 986 h 1144"/>
                <a:gd name="T90" fmla="*/ 609 w 1138"/>
                <a:gd name="T91" fmla="*/ 969 h 1144"/>
                <a:gd name="T92" fmla="*/ 638 w 1138"/>
                <a:gd name="T93" fmla="*/ 973 h 1144"/>
                <a:gd name="T94" fmla="*/ 645 w 1138"/>
                <a:gd name="T95" fmla="*/ 1014 h 1144"/>
                <a:gd name="T96" fmla="*/ 607 w 1138"/>
                <a:gd name="T97" fmla="*/ 1050 h 1144"/>
                <a:gd name="T98" fmla="*/ 524 w 1138"/>
                <a:gd name="T99" fmla="*/ 1077 h 1144"/>
                <a:gd name="T100" fmla="*/ 442 w 1138"/>
                <a:gd name="T101" fmla="*/ 1104 h 1144"/>
                <a:gd name="T102" fmla="*/ 361 w 1138"/>
                <a:gd name="T103" fmla="*/ 1131 h 1144"/>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138"/>
                <a:gd name="T157" fmla="*/ 0 h 1144"/>
                <a:gd name="T158" fmla="*/ 1138 w 1138"/>
                <a:gd name="T159" fmla="*/ 1144 h 1144"/>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138" h="1144">
                  <a:moveTo>
                    <a:pt x="322" y="1144"/>
                  </a:moveTo>
                  <a:lnTo>
                    <a:pt x="283" y="1129"/>
                  </a:lnTo>
                  <a:lnTo>
                    <a:pt x="246" y="1114"/>
                  </a:lnTo>
                  <a:lnTo>
                    <a:pt x="209" y="1099"/>
                  </a:lnTo>
                  <a:lnTo>
                    <a:pt x="172" y="1085"/>
                  </a:lnTo>
                  <a:lnTo>
                    <a:pt x="136" y="1071"/>
                  </a:lnTo>
                  <a:lnTo>
                    <a:pt x="101" y="1058"/>
                  </a:lnTo>
                  <a:lnTo>
                    <a:pt x="65" y="1044"/>
                  </a:lnTo>
                  <a:lnTo>
                    <a:pt x="29" y="1031"/>
                  </a:lnTo>
                  <a:lnTo>
                    <a:pt x="20" y="1008"/>
                  </a:lnTo>
                  <a:lnTo>
                    <a:pt x="12" y="986"/>
                  </a:lnTo>
                  <a:lnTo>
                    <a:pt x="5" y="964"/>
                  </a:lnTo>
                  <a:lnTo>
                    <a:pt x="0" y="941"/>
                  </a:lnTo>
                  <a:lnTo>
                    <a:pt x="28" y="928"/>
                  </a:lnTo>
                  <a:lnTo>
                    <a:pt x="57" y="909"/>
                  </a:lnTo>
                  <a:lnTo>
                    <a:pt x="86" y="886"/>
                  </a:lnTo>
                  <a:lnTo>
                    <a:pt x="116" y="859"/>
                  </a:lnTo>
                  <a:lnTo>
                    <a:pt x="147" y="829"/>
                  </a:lnTo>
                  <a:lnTo>
                    <a:pt x="178" y="794"/>
                  </a:lnTo>
                  <a:lnTo>
                    <a:pt x="209" y="757"/>
                  </a:lnTo>
                  <a:lnTo>
                    <a:pt x="242" y="718"/>
                  </a:lnTo>
                  <a:lnTo>
                    <a:pt x="308" y="634"/>
                  </a:lnTo>
                  <a:lnTo>
                    <a:pt x="375" y="544"/>
                  </a:lnTo>
                  <a:lnTo>
                    <a:pt x="445" y="452"/>
                  </a:lnTo>
                  <a:lnTo>
                    <a:pt x="517" y="360"/>
                  </a:lnTo>
                  <a:lnTo>
                    <a:pt x="554" y="315"/>
                  </a:lnTo>
                  <a:lnTo>
                    <a:pt x="590" y="272"/>
                  </a:lnTo>
                  <a:lnTo>
                    <a:pt x="628" y="231"/>
                  </a:lnTo>
                  <a:lnTo>
                    <a:pt x="665" y="191"/>
                  </a:lnTo>
                  <a:lnTo>
                    <a:pt x="703" y="156"/>
                  </a:lnTo>
                  <a:lnTo>
                    <a:pt x="741" y="122"/>
                  </a:lnTo>
                  <a:lnTo>
                    <a:pt x="779" y="90"/>
                  </a:lnTo>
                  <a:lnTo>
                    <a:pt x="819" y="64"/>
                  </a:lnTo>
                  <a:lnTo>
                    <a:pt x="858" y="41"/>
                  </a:lnTo>
                  <a:lnTo>
                    <a:pt x="897" y="23"/>
                  </a:lnTo>
                  <a:lnTo>
                    <a:pt x="936" y="10"/>
                  </a:lnTo>
                  <a:lnTo>
                    <a:pt x="976" y="2"/>
                  </a:lnTo>
                  <a:lnTo>
                    <a:pt x="1016" y="0"/>
                  </a:lnTo>
                  <a:lnTo>
                    <a:pt x="1056" y="3"/>
                  </a:lnTo>
                  <a:lnTo>
                    <a:pt x="1097" y="12"/>
                  </a:lnTo>
                  <a:lnTo>
                    <a:pt x="1138" y="29"/>
                  </a:lnTo>
                  <a:lnTo>
                    <a:pt x="1125" y="39"/>
                  </a:lnTo>
                  <a:lnTo>
                    <a:pt x="1111" y="49"/>
                  </a:lnTo>
                  <a:lnTo>
                    <a:pt x="1097" y="58"/>
                  </a:lnTo>
                  <a:lnTo>
                    <a:pt x="1081" y="67"/>
                  </a:lnTo>
                  <a:lnTo>
                    <a:pt x="1045" y="87"/>
                  </a:lnTo>
                  <a:lnTo>
                    <a:pt x="1000" y="113"/>
                  </a:lnTo>
                  <a:lnTo>
                    <a:pt x="972" y="129"/>
                  </a:lnTo>
                  <a:lnTo>
                    <a:pt x="941" y="149"/>
                  </a:lnTo>
                  <a:lnTo>
                    <a:pt x="905" y="171"/>
                  </a:lnTo>
                  <a:lnTo>
                    <a:pt x="863" y="198"/>
                  </a:lnTo>
                  <a:lnTo>
                    <a:pt x="817" y="230"/>
                  </a:lnTo>
                  <a:lnTo>
                    <a:pt x="766" y="267"/>
                  </a:lnTo>
                  <a:lnTo>
                    <a:pt x="708" y="308"/>
                  </a:lnTo>
                  <a:lnTo>
                    <a:pt x="644" y="356"/>
                  </a:lnTo>
                  <a:lnTo>
                    <a:pt x="621" y="398"/>
                  </a:lnTo>
                  <a:lnTo>
                    <a:pt x="599" y="437"/>
                  </a:lnTo>
                  <a:lnTo>
                    <a:pt x="577" y="473"/>
                  </a:lnTo>
                  <a:lnTo>
                    <a:pt x="555" y="508"/>
                  </a:lnTo>
                  <a:lnTo>
                    <a:pt x="533" y="542"/>
                  </a:lnTo>
                  <a:lnTo>
                    <a:pt x="510" y="573"/>
                  </a:lnTo>
                  <a:lnTo>
                    <a:pt x="487" y="603"/>
                  </a:lnTo>
                  <a:lnTo>
                    <a:pt x="462" y="633"/>
                  </a:lnTo>
                  <a:lnTo>
                    <a:pt x="436" y="662"/>
                  </a:lnTo>
                  <a:lnTo>
                    <a:pt x="410" y="690"/>
                  </a:lnTo>
                  <a:lnTo>
                    <a:pt x="382" y="718"/>
                  </a:lnTo>
                  <a:lnTo>
                    <a:pt x="352" y="746"/>
                  </a:lnTo>
                  <a:lnTo>
                    <a:pt x="320" y="774"/>
                  </a:lnTo>
                  <a:lnTo>
                    <a:pt x="287" y="803"/>
                  </a:lnTo>
                  <a:lnTo>
                    <a:pt x="252" y="833"/>
                  </a:lnTo>
                  <a:lnTo>
                    <a:pt x="214" y="864"/>
                  </a:lnTo>
                  <a:lnTo>
                    <a:pt x="216" y="901"/>
                  </a:lnTo>
                  <a:lnTo>
                    <a:pt x="218" y="930"/>
                  </a:lnTo>
                  <a:lnTo>
                    <a:pt x="219" y="942"/>
                  </a:lnTo>
                  <a:lnTo>
                    <a:pt x="221" y="952"/>
                  </a:lnTo>
                  <a:lnTo>
                    <a:pt x="223" y="962"/>
                  </a:lnTo>
                  <a:lnTo>
                    <a:pt x="226" y="970"/>
                  </a:lnTo>
                  <a:lnTo>
                    <a:pt x="228" y="978"/>
                  </a:lnTo>
                  <a:lnTo>
                    <a:pt x="233" y="986"/>
                  </a:lnTo>
                  <a:lnTo>
                    <a:pt x="237" y="993"/>
                  </a:lnTo>
                  <a:lnTo>
                    <a:pt x="242" y="1001"/>
                  </a:lnTo>
                  <a:lnTo>
                    <a:pt x="255" y="1016"/>
                  </a:lnTo>
                  <a:lnTo>
                    <a:pt x="273" y="1036"/>
                  </a:lnTo>
                  <a:lnTo>
                    <a:pt x="366" y="1025"/>
                  </a:lnTo>
                  <a:lnTo>
                    <a:pt x="437" y="1015"/>
                  </a:lnTo>
                  <a:lnTo>
                    <a:pt x="490" y="1007"/>
                  </a:lnTo>
                  <a:lnTo>
                    <a:pt x="529" y="999"/>
                  </a:lnTo>
                  <a:lnTo>
                    <a:pt x="545" y="995"/>
                  </a:lnTo>
                  <a:lnTo>
                    <a:pt x="559" y="992"/>
                  </a:lnTo>
                  <a:lnTo>
                    <a:pt x="572" y="986"/>
                  </a:lnTo>
                  <a:lnTo>
                    <a:pt x="584" y="982"/>
                  </a:lnTo>
                  <a:lnTo>
                    <a:pt x="609" y="969"/>
                  </a:lnTo>
                  <a:lnTo>
                    <a:pt x="637" y="953"/>
                  </a:lnTo>
                  <a:lnTo>
                    <a:pt x="638" y="973"/>
                  </a:lnTo>
                  <a:lnTo>
                    <a:pt x="641" y="993"/>
                  </a:lnTo>
                  <a:lnTo>
                    <a:pt x="645" y="1014"/>
                  </a:lnTo>
                  <a:lnTo>
                    <a:pt x="649" y="1036"/>
                  </a:lnTo>
                  <a:lnTo>
                    <a:pt x="607" y="1050"/>
                  </a:lnTo>
                  <a:lnTo>
                    <a:pt x="565" y="1063"/>
                  </a:lnTo>
                  <a:lnTo>
                    <a:pt x="524" y="1077"/>
                  </a:lnTo>
                  <a:lnTo>
                    <a:pt x="483" y="1090"/>
                  </a:lnTo>
                  <a:lnTo>
                    <a:pt x="442" y="1104"/>
                  </a:lnTo>
                  <a:lnTo>
                    <a:pt x="401" y="1117"/>
                  </a:lnTo>
                  <a:lnTo>
                    <a:pt x="361" y="1131"/>
                  </a:lnTo>
                  <a:lnTo>
                    <a:pt x="322" y="1144"/>
                  </a:lnTo>
                  <a:close/>
                </a:path>
              </a:pathLst>
            </a:custGeom>
            <a:solidFill>
              <a:srgbClr val="E77919"/>
            </a:solidFill>
            <a:ln w="9525">
              <a:noFill/>
              <a:round/>
              <a:headEnd/>
              <a:tailEnd/>
            </a:ln>
          </p:spPr>
          <p:txBody>
            <a:bodyPr>
              <a:prstTxWarp prst="textNoShape">
                <a:avLst/>
              </a:prstTxWarp>
            </a:bodyPr>
            <a:lstStyle/>
            <a:p>
              <a:endParaRPr lang="en-US"/>
            </a:p>
          </p:txBody>
        </p:sp>
        <p:sp>
          <p:nvSpPr>
            <p:cNvPr id="51240" name="Freeform 771"/>
            <p:cNvSpPr>
              <a:spLocks/>
            </p:cNvSpPr>
            <p:nvPr/>
          </p:nvSpPr>
          <p:spPr bwMode="auto">
            <a:xfrm>
              <a:off x="1072" y="2917"/>
              <a:ext cx="137" cy="51"/>
            </a:xfrm>
            <a:custGeom>
              <a:avLst/>
              <a:gdLst>
                <a:gd name="T0" fmla="*/ 272 w 1236"/>
                <a:gd name="T1" fmla="*/ 433 h 455"/>
                <a:gd name="T2" fmla="*/ 238 w 1236"/>
                <a:gd name="T3" fmla="*/ 410 h 455"/>
                <a:gd name="T4" fmla="*/ 217 w 1236"/>
                <a:gd name="T5" fmla="*/ 397 h 455"/>
                <a:gd name="T6" fmla="*/ 179 w 1236"/>
                <a:gd name="T7" fmla="*/ 383 h 455"/>
                <a:gd name="T8" fmla="*/ 100 w 1236"/>
                <a:gd name="T9" fmla="*/ 361 h 455"/>
                <a:gd name="T10" fmla="*/ 28 w 1236"/>
                <a:gd name="T11" fmla="*/ 304 h 455"/>
                <a:gd name="T12" fmla="*/ 12 w 1236"/>
                <a:gd name="T13" fmla="*/ 253 h 455"/>
                <a:gd name="T14" fmla="*/ 5 w 1236"/>
                <a:gd name="T15" fmla="*/ 223 h 455"/>
                <a:gd name="T16" fmla="*/ 1 w 1236"/>
                <a:gd name="T17" fmla="*/ 192 h 455"/>
                <a:gd name="T18" fmla="*/ 0 w 1236"/>
                <a:gd name="T19" fmla="*/ 156 h 455"/>
                <a:gd name="T20" fmla="*/ 1 w 1236"/>
                <a:gd name="T21" fmla="*/ 85 h 455"/>
                <a:gd name="T22" fmla="*/ 10 w 1236"/>
                <a:gd name="T23" fmla="*/ 42 h 455"/>
                <a:gd name="T24" fmla="*/ 28 w 1236"/>
                <a:gd name="T25" fmla="*/ 82 h 455"/>
                <a:gd name="T26" fmla="*/ 48 w 1236"/>
                <a:gd name="T27" fmla="*/ 119 h 455"/>
                <a:gd name="T28" fmla="*/ 72 w 1236"/>
                <a:gd name="T29" fmla="*/ 152 h 455"/>
                <a:gd name="T30" fmla="*/ 104 w 1236"/>
                <a:gd name="T31" fmla="*/ 181 h 455"/>
                <a:gd name="T32" fmla="*/ 143 w 1236"/>
                <a:gd name="T33" fmla="*/ 204 h 455"/>
                <a:gd name="T34" fmla="*/ 192 w 1236"/>
                <a:gd name="T35" fmla="*/ 225 h 455"/>
                <a:gd name="T36" fmla="*/ 253 w 1236"/>
                <a:gd name="T37" fmla="*/ 240 h 455"/>
                <a:gd name="T38" fmla="*/ 289 w 1236"/>
                <a:gd name="T39" fmla="*/ 219 h 455"/>
                <a:gd name="T40" fmla="*/ 296 w 1236"/>
                <a:gd name="T41" fmla="*/ 166 h 455"/>
                <a:gd name="T42" fmla="*/ 330 w 1236"/>
                <a:gd name="T43" fmla="*/ 143 h 455"/>
                <a:gd name="T44" fmla="*/ 384 w 1236"/>
                <a:gd name="T45" fmla="*/ 151 h 455"/>
                <a:gd name="T46" fmla="*/ 449 w 1236"/>
                <a:gd name="T47" fmla="*/ 164 h 455"/>
                <a:gd name="T48" fmla="*/ 532 w 1236"/>
                <a:gd name="T49" fmla="*/ 188 h 455"/>
                <a:gd name="T50" fmla="*/ 639 w 1236"/>
                <a:gd name="T51" fmla="*/ 218 h 455"/>
                <a:gd name="T52" fmla="*/ 725 w 1236"/>
                <a:gd name="T53" fmla="*/ 217 h 455"/>
                <a:gd name="T54" fmla="*/ 739 w 1236"/>
                <a:gd name="T55" fmla="*/ 194 h 455"/>
                <a:gd name="T56" fmla="*/ 744 w 1236"/>
                <a:gd name="T57" fmla="*/ 180 h 455"/>
                <a:gd name="T58" fmla="*/ 747 w 1236"/>
                <a:gd name="T59" fmla="*/ 163 h 455"/>
                <a:gd name="T60" fmla="*/ 746 w 1236"/>
                <a:gd name="T61" fmla="*/ 142 h 455"/>
                <a:gd name="T62" fmla="*/ 741 w 1236"/>
                <a:gd name="T63" fmla="*/ 97 h 455"/>
                <a:gd name="T64" fmla="*/ 881 w 1236"/>
                <a:gd name="T65" fmla="*/ 34 h 455"/>
                <a:gd name="T66" fmla="*/ 1072 w 1236"/>
                <a:gd name="T67" fmla="*/ 8 h 455"/>
                <a:gd name="T68" fmla="*/ 1151 w 1236"/>
                <a:gd name="T69" fmla="*/ 0 h 455"/>
                <a:gd name="T70" fmla="*/ 1182 w 1236"/>
                <a:gd name="T71" fmla="*/ 1 h 455"/>
                <a:gd name="T72" fmla="*/ 1206 w 1236"/>
                <a:gd name="T73" fmla="*/ 7 h 455"/>
                <a:gd name="T74" fmla="*/ 1226 w 1236"/>
                <a:gd name="T75" fmla="*/ 15 h 455"/>
                <a:gd name="T76" fmla="*/ 1224 w 1236"/>
                <a:gd name="T77" fmla="*/ 38 h 455"/>
                <a:gd name="T78" fmla="*/ 1199 w 1236"/>
                <a:gd name="T79" fmla="*/ 71 h 455"/>
                <a:gd name="T80" fmla="*/ 1173 w 1236"/>
                <a:gd name="T81" fmla="*/ 100 h 455"/>
                <a:gd name="T82" fmla="*/ 1145 w 1236"/>
                <a:gd name="T83" fmla="*/ 125 h 455"/>
                <a:gd name="T84" fmla="*/ 1116 w 1236"/>
                <a:gd name="T85" fmla="*/ 148 h 455"/>
                <a:gd name="T86" fmla="*/ 1083 w 1236"/>
                <a:gd name="T87" fmla="*/ 170 h 455"/>
                <a:gd name="T88" fmla="*/ 1028 w 1236"/>
                <a:gd name="T89" fmla="*/ 201 h 455"/>
                <a:gd name="T90" fmla="*/ 981 w 1236"/>
                <a:gd name="T91" fmla="*/ 240 h 455"/>
                <a:gd name="T92" fmla="*/ 974 w 1236"/>
                <a:gd name="T93" fmla="*/ 276 h 455"/>
                <a:gd name="T94" fmla="*/ 881 w 1236"/>
                <a:gd name="T95" fmla="*/ 322 h 455"/>
                <a:gd name="T96" fmla="*/ 714 w 1236"/>
                <a:gd name="T97" fmla="*/ 373 h 455"/>
                <a:gd name="T98" fmla="*/ 595 w 1236"/>
                <a:gd name="T99" fmla="*/ 404 h 455"/>
                <a:gd name="T100" fmla="*/ 516 w 1236"/>
                <a:gd name="T101" fmla="*/ 423 h 455"/>
                <a:gd name="T102" fmla="*/ 434 w 1236"/>
                <a:gd name="T103" fmla="*/ 438 h 455"/>
                <a:gd name="T104" fmla="*/ 346 w 1236"/>
                <a:gd name="T105" fmla="*/ 450 h 455"/>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236"/>
                <a:gd name="T160" fmla="*/ 0 h 455"/>
                <a:gd name="T161" fmla="*/ 1236 w 1236"/>
                <a:gd name="T162" fmla="*/ 455 h 455"/>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236" h="455">
                  <a:moveTo>
                    <a:pt x="300" y="455"/>
                  </a:moveTo>
                  <a:lnTo>
                    <a:pt x="272" y="433"/>
                  </a:lnTo>
                  <a:lnTo>
                    <a:pt x="249" y="416"/>
                  </a:lnTo>
                  <a:lnTo>
                    <a:pt x="238" y="410"/>
                  </a:lnTo>
                  <a:lnTo>
                    <a:pt x="228" y="403"/>
                  </a:lnTo>
                  <a:lnTo>
                    <a:pt x="217" y="397"/>
                  </a:lnTo>
                  <a:lnTo>
                    <a:pt x="206" y="393"/>
                  </a:lnTo>
                  <a:lnTo>
                    <a:pt x="179" y="383"/>
                  </a:lnTo>
                  <a:lnTo>
                    <a:pt x="145" y="373"/>
                  </a:lnTo>
                  <a:lnTo>
                    <a:pt x="100" y="361"/>
                  </a:lnTo>
                  <a:lnTo>
                    <a:pt x="43" y="348"/>
                  </a:lnTo>
                  <a:lnTo>
                    <a:pt x="28" y="304"/>
                  </a:lnTo>
                  <a:lnTo>
                    <a:pt x="16" y="268"/>
                  </a:lnTo>
                  <a:lnTo>
                    <a:pt x="12" y="253"/>
                  </a:lnTo>
                  <a:lnTo>
                    <a:pt x="8" y="238"/>
                  </a:lnTo>
                  <a:lnTo>
                    <a:pt x="5" y="223"/>
                  </a:lnTo>
                  <a:lnTo>
                    <a:pt x="3" y="208"/>
                  </a:lnTo>
                  <a:lnTo>
                    <a:pt x="1" y="192"/>
                  </a:lnTo>
                  <a:lnTo>
                    <a:pt x="0" y="175"/>
                  </a:lnTo>
                  <a:lnTo>
                    <a:pt x="0" y="156"/>
                  </a:lnTo>
                  <a:lnTo>
                    <a:pt x="0" y="136"/>
                  </a:lnTo>
                  <a:lnTo>
                    <a:pt x="1" y="85"/>
                  </a:lnTo>
                  <a:lnTo>
                    <a:pt x="2" y="19"/>
                  </a:lnTo>
                  <a:lnTo>
                    <a:pt x="10" y="42"/>
                  </a:lnTo>
                  <a:lnTo>
                    <a:pt x="19" y="63"/>
                  </a:lnTo>
                  <a:lnTo>
                    <a:pt x="28" y="82"/>
                  </a:lnTo>
                  <a:lnTo>
                    <a:pt x="37" y="101"/>
                  </a:lnTo>
                  <a:lnTo>
                    <a:pt x="48" y="119"/>
                  </a:lnTo>
                  <a:lnTo>
                    <a:pt x="59" y="136"/>
                  </a:lnTo>
                  <a:lnTo>
                    <a:pt x="72" y="152"/>
                  </a:lnTo>
                  <a:lnTo>
                    <a:pt x="87" y="166"/>
                  </a:lnTo>
                  <a:lnTo>
                    <a:pt x="104" y="181"/>
                  </a:lnTo>
                  <a:lnTo>
                    <a:pt x="122" y="193"/>
                  </a:lnTo>
                  <a:lnTo>
                    <a:pt x="143" y="204"/>
                  </a:lnTo>
                  <a:lnTo>
                    <a:pt x="167" y="216"/>
                  </a:lnTo>
                  <a:lnTo>
                    <a:pt x="192" y="225"/>
                  </a:lnTo>
                  <a:lnTo>
                    <a:pt x="221" y="232"/>
                  </a:lnTo>
                  <a:lnTo>
                    <a:pt x="253" y="240"/>
                  </a:lnTo>
                  <a:lnTo>
                    <a:pt x="288" y="246"/>
                  </a:lnTo>
                  <a:lnTo>
                    <a:pt x="289" y="219"/>
                  </a:lnTo>
                  <a:lnTo>
                    <a:pt x="292" y="193"/>
                  </a:lnTo>
                  <a:lnTo>
                    <a:pt x="296" y="166"/>
                  </a:lnTo>
                  <a:lnTo>
                    <a:pt x="300" y="139"/>
                  </a:lnTo>
                  <a:lnTo>
                    <a:pt x="330" y="143"/>
                  </a:lnTo>
                  <a:lnTo>
                    <a:pt x="359" y="146"/>
                  </a:lnTo>
                  <a:lnTo>
                    <a:pt x="384" y="151"/>
                  </a:lnTo>
                  <a:lnTo>
                    <a:pt x="407" y="155"/>
                  </a:lnTo>
                  <a:lnTo>
                    <a:pt x="449" y="164"/>
                  </a:lnTo>
                  <a:lnTo>
                    <a:pt x="490" y="175"/>
                  </a:lnTo>
                  <a:lnTo>
                    <a:pt x="532" y="188"/>
                  </a:lnTo>
                  <a:lnTo>
                    <a:pt x="581" y="202"/>
                  </a:lnTo>
                  <a:lnTo>
                    <a:pt x="639" y="218"/>
                  </a:lnTo>
                  <a:lnTo>
                    <a:pt x="712" y="235"/>
                  </a:lnTo>
                  <a:lnTo>
                    <a:pt x="725" y="217"/>
                  </a:lnTo>
                  <a:lnTo>
                    <a:pt x="735" y="201"/>
                  </a:lnTo>
                  <a:lnTo>
                    <a:pt x="739" y="194"/>
                  </a:lnTo>
                  <a:lnTo>
                    <a:pt x="742" y="188"/>
                  </a:lnTo>
                  <a:lnTo>
                    <a:pt x="744" y="180"/>
                  </a:lnTo>
                  <a:lnTo>
                    <a:pt x="746" y="172"/>
                  </a:lnTo>
                  <a:lnTo>
                    <a:pt x="747" y="163"/>
                  </a:lnTo>
                  <a:lnTo>
                    <a:pt x="747" y="153"/>
                  </a:lnTo>
                  <a:lnTo>
                    <a:pt x="746" y="142"/>
                  </a:lnTo>
                  <a:lnTo>
                    <a:pt x="744" y="129"/>
                  </a:lnTo>
                  <a:lnTo>
                    <a:pt x="741" y="97"/>
                  </a:lnTo>
                  <a:lnTo>
                    <a:pt x="735" y="55"/>
                  </a:lnTo>
                  <a:lnTo>
                    <a:pt x="881" y="34"/>
                  </a:lnTo>
                  <a:lnTo>
                    <a:pt x="991" y="18"/>
                  </a:lnTo>
                  <a:lnTo>
                    <a:pt x="1072" y="8"/>
                  </a:lnTo>
                  <a:lnTo>
                    <a:pt x="1129" y="1"/>
                  </a:lnTo>
                  <a:lnTo>
                    <a:pt x="1151" y="0"/>
                  </a:lnTo>
                  <a:lnTo>
                    <a:pt x="1167" y="0"/>
                  </a:lnTo>
                  <a:lnTo>
                    <a:pt x="1182" y="1"/>
                  </a:lnTo>
                  <a:lnTo>
                    <a:pt x="1194" y="4"/>
                  </a:lnTo>
                  <a:lnTo>
                    <a:pt x="1206" y="7"/>
                  </a:lnTo>
                  <a:lnTo>
                    <a:pt x="1216" y="10"/>
                  </a:lnTo>
                  <a:lnTo>
                    <a:pt x="1226" y="15"/>
                  </a:lnTo>
                  <a:lnTo>
                    <a:pt x="1236" y="19"/>
                  </a:lnTo>
                  <a:lnTo>
                    <a:pt x="1224" y="38"/>
                  </a:lnTo>
                  <a:lnTo>
                    <a:pt x="1211" y="55"/>
                  </a:lnTo>
                  <a:lnTo>
                    <a:pt x="1199" y="71"/>
                  </a:lnTo>
                  <a:lnTo>
                    <a:pt x="1187" y="85"/>
                  </a:lnTo>
                  <a:lnTo>
                    <a:pt x="1173" y="100"/>
                  </a:lnTo>
                  <a:lnTo>
                    <a:pt x="1160" y="112"/>
                  </a:lnTo>
                  <a:lnTo>
                    <a:pt x="1145" y="125"/>
                  </a:lnTo>
                  <a:lnTo>
                    <a:pt x="1132" y="137"/>
                  </a:lnTo>
                  <a:lnTo>
                    <a:pt x="1116" y="148"/>
                  </a:lnTo>
                  <a:lnTo>
                    <a:pt x="1100" y="158"/>
                  </a:lnTo>
                  <a:lnTo>
                    <a:pt x="1083" y="170"/>
                  </a:lnTo>
                  <a:lnTo>
                    <a:pt x="1065" y="180"/>
                  </a:lnTo>
                  <a:lnTo>
                    <a:pt x="1028" y="201"/>
                  </a:lnTo>
                  <a:lnTo>
                    <a:pt x="986" y="222"/>
                  </a:lnTo>
                  <a:lnTo>
                    <a:pt x="981" y="240"/>
                  </a:lnTo>
                  <a:lnTo>
                    <a:pt x="978" y="258"/>
                  </a:lnTo>
                  <a:lnTo>
                    <a:pt x="974" y="276"/>
                  </a:lnTo>
                  <a:lnTo>
                    <a:pt x="973" y="294"/>
                  </a:lnTo>
                  <a:lnTo>
                    <a:pt x="881" y="322"/>
                  </a:lnTo>
                  <a:lnTo>
                    <a:pt x="796" y="348"/>
                  </a:lnTo>
                  <a:lnTo>
                    <a:pt x="714" y="373"/>
                  </a:lnTo>
                  <a:lnTo>
                    <a:pt x="635" y="395"/>
                  </a:lnTo>
                  <a:lnTo>
                    <a:pt x="595" y="404"/>
                  </a:lnTo>
                  <a:lnTo>
                    <a:pt x="556" y="414"/>
                  </a:lnTo>
                  <a:lnTo>
                    <a:pt x="516" y="423"/>
                  </a:lnTo>
                  <a:lnTo>
                    <a:pt x="475" y="431"/>
                  </a:lnTo>
                  <a:lnTo>
                    <a:pt x="434" y="438"/>
                  </a:lnTo>
                  <a:lnTo>
                    <a:pt x="390" y="445"/>
                  </a:lnTo>
                  <a:lnTo>
                    <a:pt x="346" y="450"/>
                  </a:lnTo>
                  <a:lnTo>
                    <a:pt x="300" y="455"/>
                  </a:lnTo>
                  <a:close/>
                </a:path>
              </a:pathLst>
            </a:custGeom>
            <a:solidFill>
              <a:srgbClr val="131516"/>
            </a:solidFill>
            <a:ln w="9525">
              <a:noFill/>
              <a:round/>
              <a:headEnd/>
              <a:tailEnd/>
            </a:ln>
          </p:spPr>
          <p:txBody>
            <a:bodyPr>
              <a:prstTxWarp prst="textNoShape">
                <a:avLst/>
              </a:prstTxWarp>
            </a:bodyPr>
            <a:lstStyle/>
            <a:p>
              <a:endParaRPr lang="en-US"/>
            </a:p>
          </p:txBody>
        </p:sp>
        <p:sp>
          <p:nvSpPr>
            <p:cNvPr id="51241" name="Freeform 772"/>
            <p:cNvSpPr>
              <a:spLocks/>
            </p:cNvSpPr>
            <p:nvPr/>
          </p:nvSpPr>
          <p:spPr bwMode="auto">
            <a:xfrm>
              <a:off x="937" y="2919"/>
              <a:ext cx="24" cy="44"/>
            </a:xfrm>
            <a:custGeom>
              <a:avLst/>
              <a:gdLst>
                <a:gd name="T0" fmla="*/ 0 w 209"/>
                <a:gd name="T1" fmla="*/ 394 h 394"/>
                <a:gd name="T2" fmla="*/ 17 w 209"/>
                <a:gd name="T3" fmla="*/ 340 h 394"/>
                <a:gd name="T4" fmla="*/ 31 w 209"/>
                <a:gd name="T5" fmla="*/ 298 h 394"/>
                <a:gd name="T6" fmla="*/ 42 w 209"/>
                <a:gd name="T7" fmla="*/ 261 h 394"/>
                <a:gd name="T8" fmla="*/ 50 w 209"/>
                <a:gd name="T9" fmla="*/ 225 h 394"/>
                <a:gd name="T10" fmla="*/ 56 w 209"/>
                <a:gd name="T11" fmla="*/ 185 h 394"/>
                <a:gd name="T12" fmla="*/ 63 w 209"/>
                <a:gd name="T13" fmla="*/ 137 h 394"/>
                <a:gd name="T14" fmla="*/ 69 w 209"/>
                <a:gd name="T15" fmla="*/ 78 h 394"/>
                <a:gd name="T16" fmla="*/ 78 w 209"/>
                <a:gd name="T17" fmla="*/ 0 h 394"/>
                <a:gd name="T18" fmla="*/ 109 w 209"/>
                <a:gd name="T19" fmla="*/ 5 h 394"/>
                <a:gd name="T20" fmla="*/ 141 w 209"/>
                <a:gd name="T21" fmla="*/ 9 h 394"/>
                <a:gd name="T22" fmla="*/ 174 w 209"/>
                <a:gd name="T23" fmla="*/ 14 h 394"/>
                <a:gd name="T24" fmla="*/ 209 w 209"/>
                <a:gd name="T25" fmla="*/ 18 h 394"/>
                <a:gd name="T26" fmla="*/ 209 w 209"/>
                <a:gd name="T27" fmla="*/ 47 h 394"/>
                <a:gd name="T28" fmla="*/ 209 w 209"/>
                <a:gd name="T29" fmla="*/ 77 h 394"/>
                <a:gd name="T30" fmla="*/ 209 w 209"/>
                <a:gd name="T31" fmla="*/ 106 h 394"/>
                <a:gd name="T32" fmla="*/ 209 w 209"/>
                <a:gd name="T33" fmla="*/ 135 h 394"/>
                <a:gd name="T34" fmla="*/ 209 w 209"/>
                <a:gd name="T35" fmla="*/ 164 h 394"/>
                <a:gd name="T36" fmla="*/ 209 w 209"/>
                <a:gd name="T37" fmla="*/ 193 h 394"/>
                <a:gd name="T38" fmla="*/ 209 w 209"/>
                <a:gd name="T39" fmla="*/ 222 h 394"/>
                <a:gd name="T40" fmla="*/ 209 w 209"/>
                <a:gd name="T41" fmla="*/ 252 h 394"/>
                <a:gd name="T42" fmla="*/ 173 w 209"/>
                <a:gd name="T43" fmla="*/ 284 h 394"/>
                <a:gd name="T44" fmla="*/ 145 w 209"/>
                <a:gd name="T45" fmla="*/ 310 h 394"/>
                <a:gd name="T46" fmla="*/ 121 w 209"/>
                <a:gd name="T47" fmla="*/ 330 h 394"/>
                <a:gd name="T48" fmla="*/ 102 w 209"/>
                <a:gd name="T49" fmla="*/ 345 h 394"/>
                <a:gd name="T50" fmla="*/ 82 w 209"/>
                <a:gd name="T51" fmla="*/ 357 h 394"/>
                <a:gd name="T52" fmla="*/ 60 w 209"/>
                <a:gd name="T53" fmla="*/ 368 h 394"/>
                <a:gd name="T54" fmla="*/ 34 w 209"/>
                <a:gd name="T55" fmla="*/ 381 h 394"/>
                <a:gd name="T56" fmla="*/ 0 w 209"/>
                <a:gd name="T57" fmla="*/ 394 h 39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209"/>
                <a:gd name="T88" fmla="*/ 0 h 394"/>
                <a:gd name="T89" fmla="*/ 209 w 209"/>
                <a:gd name="T90" fmla="*/ 394 h 394"/>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209" h="394">
                  <a:moveTo>
                    <a:pt x="0" y="394"/>
                  </a:moveTo>
                  <a:lnTo>
                    <a:pt x="17" y="340"/>
                  </a:lnTo>
                  <a:lnTo>
                    <a:pt x="31" y="298"/>
                  </a:lnTo>
                  <a:lnTo>
                    <a:pt x="42" y="261"/>
                  </a:lnTo>
                  <a:lnTo>
                    <a:pt x="50" y="225"/>
                  </a:lnTo>
                  <a:lnTo>
                    <a:pt x="56" y="185"/>
                  </a:lnTo>
                  <a:lnTo>
                    <a:pt x="63" y="137"/>
                  </a:lnTo>
                  <a:lnTo>
                    <a:pt x="69" y="78"/>
                  </a:lnTo>
                  <a:lnTo>
                    <a:pt x="78" y="0"/>
                  </a:lnTo>
                  <a:lnTo>
                    <a:pt x="109" y="5"/>
                  </a:lnTo>
                  <a:lnTo>
                    <a:pt x="141" y="9"/>
                  </a:lnTo>
                  <a:lnTo>
                    <a:pt x="174" y="14"/>
                  </a:lnTo>
                  <a:lnTo>
                    <a:pt x="209" y="18"/>
                  </a:lnTo>
                  <a:lnTo>
                    <a:pt x="209" y="47"/>
                  </a:lnTo>
                  <a:lnTo>
                    <a:pt x="209" y="77"/>
                  </a:lnTo>
                  <a:lnTo>
                    <a:pt x="209" y="106"/>
                  </a:lnTo>
                  <a:lnTo>
                    <a:pt x="209" y="135"/>
                  </a:lnTo>
                  <a:lnTo>
                    <a:pt x="209" y="164"/>
                  </a:lnTo>
                  <a:lnTo>
                    <a:pt x="209" y="193"/>
                  </a:lnTo>
                  <a:lnTo>
                    <a:pt x="209" y="222"/>
                  </a:lnTo>
                  <a:lnTo>
                    <a:pt x="209" y="252"/>
                  </a:lnTo>
                  <a:lnTo>
                    <a:pt x="173" y="284"/>
                  </a:lnTo>
                  <a:lnTo>
                    <a:pt x="145" y="310"/>
                  </a:lnTo>
                  <a:lnTo>
                    <a:pt x="121" y="330"/>
                  </a:lnTo>
                  <a:lnTo>
                    <a:pt x="102" y="345"/>
                  </a:lnTo>
                  <a:lnTo>
                    <a:pt x="82" y="357"/>
                  </a:lnTo>
                  <a:lnTo>
                    <a:pt x="60" y="368"/>
                  </a:lnTo>
                  <a:lnTo>
                    <a:pt x="34" y="381"/>
                  </a:lnTo>
                  <a:lnTo>
                    <a:pt x="0" y="394"/>
                  </a:lnTo>
                  <a:close/>
                </a:path>
              </a:pathLst>
            </a:custGeom>
            <a:solidFill>
              <a:srgbClr val="E77919"/>
            </a:solidFill>
            <a:ln w="9525">
              <a:noFill/>
              <a:round/>
              <a:headEnd/>
              <a:tailEnd/>
            </a:ln>
          </p:spPr>
          <p:txBody>
            <a:bodyPr>
              <a:prstTxWarp prst="textNoShape">
                <a:avLst/>
              </a:prstTxWarp>
            </a:bodyPr>
            <a:lstStyle/>
            <a:p>
              <a:endParaRPr lang="en-US"/>
            </a:p>
          </p:txBody>
        </p:sp>
        <p:sp>
          <p:nvSpPr>
            <p:cNvPr id="51242" name="Freeform 773"/>
            <p:cNvSpPr>
              <a:spLocks/>
            </p:cNvSpPr>
            <p:nvPr/>
          </p:nvSpPr>
          <p:spPr bwMode="auto">
            <a:xfrm>
              <a:off x="862" y="2897"/>
              <a:ext cx="44" cy="58"/>
            </a:xfrm>
            <a:custGeom>
              <a:avLst/>
              <a:gdLst>
                <a:gd name="T0" fmla="*/ 0 w 400"/>
                <a:gd name="T1" fmla="*/ 519 h 519"/>
                <a:gd name="T2" fmla="*/ 60 w 400"/>
                <a:gd name="T3" fmla="*/ 438 h 519"/>
                <a:gd name="T4" fmla="*/ 106 w 400"/>
                <a:gd name="T5" fmla="*/ 374 h 519"/>
                <a:gd name="T6" fmla="*/ 142 w 400"/>
                <a:gd name="T7" fmla="*/ 321 h 519"/>
                <a:gd name="T8" fmla="*/ 172 w 400"/>
                <a:gd name="T9" fmla="*/ 274 h 519"/>
                <a:gd name="T10" fmla="*/ 200 w 400"/>
                <a:gd name="T11" fmla="*/ 226 h 519"/>
                <a:gd name="T12" fmla="*/ 229 w 400"/>
                <a:gd name="T13" fmla="*/ 172 h 519"/>
                <a:gd name="T14" fmla="*/ 263 w 400"/>
                <a:gd name="T15" fmla="*/ 107 h 519"/>
                <a:gd name="T16" fmla="*/ 304 w 400"/>
                <a:gd name="T17" fmla="*/ 24 h 519"/>
                <a:gd name="T18" fmla="*/ 327 w 400"/>
                <a:gd name="T19" fmla="*/ 16 h 519"/>
                <a:gd name="T20" fmla="*/ 349 w 400"/>
                <a:gd name="T21" fmla="*/ 9 h 519"/>
                <a:gd name="T22" fmla="*/ 374 w 400"/>
                <a:gd name="T23" fmla="*/ 5 h 519"/>
                <a:gd name="T24" fmla="*/ 400 w 400"/>
                <a:gd name="T25" fmla="*/ 0 h 519"/>
                <a:gd name="T26" fmla="*/ 386 w 400"/>
                <a:gd name="T27" fmla="*/ 41 h 519"/>
                <a:gd name="T28" fmla="*/ 373 w 400"/>
                <a:gd name="T29" fmla="*/ 81 h 519"/>
                <a:gd name="T30" fmla="*/ 359 w 400"/>
                <a:gd name="T31" fmla="*/ 123 h 519"/>
                <a:gd name="T32" fmla="*/ 346 w 400"/>
                <a:gd name="T33" fmla="*/ 165 h 519"/>
                <a:gd name="T34" fmla="*/ 333 w 400"/>
                <a:gd name="T35" fmla="*/ 207 h 519"/>
                <a:gd name="T36" fmla="*/ 319 w 400"/>
                <a:gd name="T37" fmla="*/ 249 h 519"/>
                <a:gd name="T38" fmla="*/ 306 w 400"/>
                <a:gd name="T39" fmla="*/ 291 h 519"/>
                <a:gd name="T40" fmla="*/ 292 w 400"/>
                <a:gd name="T41" fmla="*/ 334 h 519"/>
                <a:gd name="T42" fmla="*/ 263 w 400"/>
                <a:gd name="T43" fmla="*/ 344 h 519"/>
                <a:gd name="T44" fmla="*/ 237 w 400"/>
                <a:gd name="T45" fmla="*/ 354 h 519"/>
                <a:gd name="T46" fmla="*/ 214 w 400"/>
                <a:gd name="T47" fmla="*/ 365 h 519"/>
                <a:gd name="T48" fmla="*/ 193 w 400"/>
                <a:gd name="T49" fmla="*/ 376 h 519"/>
                <a:gd name="T50" fmla="*/ 175 w 400"/>
                <a:gd name="T51" fmla="*/ 389 h 519"/>
                <a:gd name="T52" fmla="*/ 160 w 400"/>
                <a:gd name="T53" fmla="*/ 401 h 519"/>
                <a:gd name="T54" fmla="*/ 144 w 400"/>
                <a:gd name="T55" fmla="*/ 413 h 519"/>
                <a:gd name="T56" fmla="*/ 131 w 400"/>
                <a:gd name="T57" fmla="*/ 427 h 519"/>
                <a:gd name="T58" fmla="*/ 104 w 400"/>
                <a:gd name="T59" fmla="*/ 451 h 519"/>
                <a:gd name="T60" fmla="*/ 76 w 400"/>
                <a:gd name="T61" fmla="*/ 476 h 519"/>
                <a:gd name="T62" fmla="*/ 59 w 400"/>
                <a:gd name="T63" fmla="*/ 488 h 519"/>
                <a:gd name="T64" fmla="*/ 42 w 400"/>
                <a:gd name="T65" fmla="*/ 500 h 519"/>
                <a:gd name="T66" fmla="*/ 22 w 400"/>
                <a:gd name="T67" fmla="*/ 510 h 519"/>
                <a:gd name="T68" fmla="*/ 0 w 400"/>
                <a:gd name="T69" fmla="*/ 519 h 519"/>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400"/>
                <a:gd name="T106" fmla="*/ 0 h 519"/>
                <a:gd name="T107" fmla="*/ 400 w 400"/>
                <a:gd name="T108" fmla="*/ 519 h 519"/>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400" h="519">
                  <a:moveTo>
                    <a:pt x="0" y="519"/>
                  </a:moveTo>
                  <a:lnTo>
                    <a:pt x="60" y="438"/>
                  </a:lnTo>
                  <a:lnTo>
                    <a:pt x="106" y="374"/>
                  </a:lnTo>
                  <a:lnTo>
                    <a:pt x="142" y="321"/>
                  </a:lnTo>
                  <a:lnTo>
                    <a:pt x="172" y="274"/>
                  </a:lnTo>
                  <a:lnTo>
                    <a:pt x="200" y="226"/>
                  </a:lnTo>
                  <a:lnTo>
                    <a:pt x="229" y="172"/>
                  </a:lnTo>
                  <a:lnTo>
                    <a:pt x="263" y="107"/>
                  </a:lnTo>
                  <a:lnTo>
                    <a:pt x="304" y="24"/>
                  </a:lnTo>
                  <a:lnTo>
                    <a:pt x="327" y="16"/>
                  </a:lnTo>
                  <a:lnTo>
                    <a:pt x="349" y="9"/>
                  </a:lnTo>
                  <a:lnTo>
                    <a:pt x="374" y="5"/>
                  </a:lnTo>
                  <a:lnTo>
                    <a:pt x="400" y="0"/>
                  </a:lnTo>
                  <a:lnTo>
                    <a:pt x="386" y="41"/>
                  </a:lnTo>
                  <a:lnTo>
                    <a:pt x="373" y="81"/>
                  </a:lnTo>
                  <a:lnTo>
                    <a:pt x="359" y="123"/>
                  </a:lnTo>
                  <a:lnTo>
                    <a:pt x="346" y="165"/>
                  </a:lnTo>
                  <a:lnTo>
                    <a:pt x="333" y="207"/>
                  </a:lnTo>
                  <a:lnTo>
                    <a:pt x="319" y="249"/>
                  </a:lnTo>
                  <a:lnTo>
                    <a:pt x="306" y="291"/>
                  </a:lnTo>
                  <a:lnTo>
                    <a:pt x="292" y="334"/>
                  </a:lnTo>
                  <a:lnTo>
                    <a:pt x="263" y="344"/>
                  </a:lnTo>
                  <a:lnTo>
                    <a:pt x="237" y="354"/>
                  </a:lnTo>
                  <a:lnTo>
                    <a:pt x="214" y="365"/>
                  </a:lnTo>
                  <a:lnTo>
                    <a:pt x="193" y="376"/>
                  </a:lnTo>
                  <a:lnTo>
                    <a:pt x="175" y="389"/>
                  </a:lnTo>
                  <a:lnTo>
                    <a:pt x="160" y="401"/>
                  </a:lnTo>
                  <a:lnTo>
                    <a:pt x="144" y="413"/>
                  </a:lnTo>
                  <a:lnTo>
                    <a:pt x="131" y="427"/>
                  </a:lnTo>
                  <a:lnTo>
                    <a:pt x="104" y="451"/>
                  </a:lnTo>
                  <a:lnTo>
                    <a:pt x="76" y="476"/>
                  </a:lnTo>
                  <a:lnTo>
                    <a:pt x="59" y="488"/>
                  </a:lnTo>
                  <a:lnTo>
                    <a:pt x="42" y="500"/>
                  </a:lnTo>
                  <a:lnTo>
                    <a:pt x="22" y="510"/>
                  </a:lnTo>
                  <a:lnTo>
                    <a:pt x="0" y="519"/>
                  </a:lnTo>
                  <a:close/>
                </a:path>
              </a:pathLst>
            </a:custGeom>
            <a:solidFill>
              <a:srgbClr val="E77919"/>
            </a:solidFill>
            <a:ln w="9525">
              <a:noFill/>
              <a:round/>
              <a:headEnd/>
              <a:tailEnd/>
            </a:ln>
          </p:spPr>
          <p:txBody>
            <a:bodyPr>
              <a:prstTxWarp prst="textNoShape">
                <a:avLst/>
              </a:prstTxWarp>
            </a:bodyPr>
            <a:lstStyle/>
            <a:p>
              <a:endParaRPr lang="en-US"/>
            </a:p>
          </p:txBody>
        </p:sp>
        <p:sp>
          <p:nvSpPr>
            <p:cNvPr id="51243" name="Freeform 774"/>
            <p:cNvSpPr>
              <a:spLocks/>
            </p:cNvSpPr>
            <p:nvPr/>
          </p:nvSpPr>
          <p:spPr bwMode="auto">
            <a:xfrm>
              <a:off x="1169" y="2853"/>
              <a:ext cx="60" cy="49"/>
            </a:xfrm>
            <a:custGeom>
              <a:avLst/>
              <a:gdLst>
                <a:gd name="T0" fmla="*/ 95 w 537"/>
                <a:gd name="T1" fmla="*/ 436 h 436"/>
                <a:gd name="T2" fmla="*/ 64 w 537"/>
                <a:gd name="T3" fmla="*/ 400 h 436"/>
                <a:gd name="T4" fmla="*/ 40 w 537"/>
                <a:gd name="T5" fmla="*/ 373 h 436"/>
                <a:gd name="T6" fmla="*/ 31 w 537"/>
                <a:gd name="T7" fmla="*/ 361 h 436"/>
                <a:gd name="T8" fmla="*/ 24 w 537"/>
                <a:gd name="T9" fmla="*/ 350 h 436"/>
                <a:gd name="T10" fmla="*/ 17 w 537"/>
                <a:gd name="T11" fmla="*/ 341 h 436"/>
                <a:gd name="T12" fmla="*/ 12 w 537"/>
                <a:gd name="T13" fmla="*/ 333 h 436"/>
                <a:gd name="T14" fmla="*/ 8 w 537"/>
                <a:gd name="T15" fmla="*/ 325 h 436"/>
                <a:gd name="T16" fmla="*/ 6 w 537"/>
                <a:gd name="T17" fmla="*/ 317 h 436"/>
                <a:gd name="T18" fmla="*/ 3 w 537"/>
                <a:gd name="T19" fmla="*/ 309 h 436"/>
                <a:gd name="T20" fmla="*/ 2 w 537"/>
                <a:gd name="T21" fmla="*/ 300 h 436"/>
                <a:gd name="T22" fmla="*/ 0 w 537"/>
                <a:gd name="T23" fmla="*/ 281 h 436"/>
                <a:gd name="T24" fmla="*/ 0 w 537"/>
                <a:gd name="T25" fmla="*/ 257 h 436"/>
                <a:gd name="T26" fmla="*/ 31 w 537"/>
                <a:gd name="T27" fmla="*/ 255 h 436"/>
                <a:gd name="T28" fmla="*/ 63 w 537"/>
                <a:gd name="T29" fmla="*/ 253 h 436"/>
                <a:gd name="T30" fmla="*/ 94 w 537"/>
                <a:gd name="T31" fmla="*/ 253 h 436"/>
                <a:gd name="T32" fmla="*/ 126 w 537"/>
                <a:gd name="T33" fmla="*/ 252 h 436"/>
                <a:gd name="T34" fmla="*/ 157 w 537"/>
                <a:gd name="T35" fmla="*/ 251 h 436"/>
                <a:gd name="T36" fmla="*/ 188 w 537"/>
                <a:gd name="T37" fmla="*/ 251 h 436"/>
                <a:gd name="T38" fmla="*/ 220 w 537"/>
                <a:gd name="T39" fmla="*/ 251 h 436"/>
                <a:gd name="T40" fmla="*/ 251 w 537"/>
                <a:gd name="T41" fmla="*/ 251 h 436"/>
                <a:gd name="T42" fmla="*/ 269 w 537"/>
                <a:gd name="T43" fmla="*/ 228 h 436"/>
                <a:gd name="T44" fmla="*/ 285 w 537"/>
                <a:gd name="T45" fmla="*/ 207 h 436"/>
                <a:gd name="T46" fmla="*/ 301 w 537"/>
                <a:gd name="T47" fmla="*/ 186 h 436"/>
                <a:gd name="T48" fmla="*/ 315 w 537"/>
                <a:gd name="T49" fmla="*/ 165 h 436"/>
                <a:gd name="T50" fmla="*/ 330 w 537"/>
                <a:gd name="T51" fmla="*/ 146 h 436"/>
                <a:gd name="T52" fmla="*/ 343 w 537"/>
                <a:gd name="T53" fmla="*/ 127 h 436"/>
                <a:gd name="T54" fmla="*/ 357 w 537"/>
                <a:gd name="T55" fmla="*/ 109 h 436"/>
                <a:gd name="T56" fmla="*/ 371 w 537"/>
                <a:gd name="T57" fmla="*/ 92 h 436"/>
                <a:gd name="T58" fmla="*/ 386 w 537"/>
                <a:gd name="T59" fmla="*/ 77 h 436"/>
                <a:gd name="T60" fmla="*/ 403 w 537"/>
                <a:gd name="T61" fmla="*/ 61 h 436"/>
                <a:gd name="T62" fmla="*/ 420 w 537"/>
                <a:gd name="T63" fmla="*/ 47 h 436"/>
                <a:gd name="T64" fmla="*/ 439 w 537"/>
                <a:gd name="T65" fmla="*/ 35 h 436"/>
                <a:gd name="T66" fmla="*/ 459 w 537"/>
                <a:gd name="T67" fmla="*/ 24 h 436"/>
                <a:gd name="T68" fmla="*/ 482 w 537"/>
                <a:gd name="T69" fmla="*/ 15 h 436"/>
                <a:gd name="T70" fmla="*/ 495 w 537"/>
                <a:gd name="T71" fmla="*/ 10 h 436"/>
                <a:gd name="T72" fmla="*/ 508 w 537"/>
                <a:gd name="T73" fmla="*/ 7 h 436"/>
                <a:gd name="T74" fmla="*/ 522 w 537"/>
                <a:gd name="T75" fmla="*/ 4 h 436"/>
                <a:gd name="T76" fmla="*/ 537 w 537"/>
                <a:gd name="T77" fmla="*/ 0 h 436"/>
                <a:gd name="T78" fmla="*/ 526 w 537"/>
                <a:gd name="T79" fmla="*/ 45 h 436"/>
                <a:gd name="T80" fmla="*/ 515 w 537"/>
                <a:gd name="T81" fmla="*/ 90 h 436"/>
                <a:gd name="T82" fmla="*/ 504 w 537"/>
                <a:gd name="T83" fmla="*/ 135 h 436"/>
                <a:gd name="T84" fmla="*/ 493 w 537"/>
                <a:gd name="T85" fmla="*/ 179 h 436"/>
                <a:gd name="T86" fmla="*/ 482 w 537"/>
                <a:gd name="T87" fmla="*/ 224 h 436"/>
                <a:gd name="T88" fmla="*/ 472 w 537"/>
                <a:gd name="T89" fmla="*/ 269 h 436"/>
                <a:gd name="T90" fmla="*/ 462 w 537"/>
                <a:gd name="T91" fmla="*/ 313 h 436"/>
                <a:gd name="T92" fmla="*/ 453 w 537"/>
                <a:gd name="T93" fmla="*/ 358 h 436"/>
                <a:gd name="T94" fmla="*/ 417 w 537"/>
                <a:gd name="T95" fmla="*/ 374 h 436"/>
                <a:gd name="T96" fmla="*/ 387 w 537"/>
                <a:gd name="T97" fmla="*/ 386 h 436"/>
                <a:gd name="T98" fmla="*/ 374 w 537"/>
                <a:gd name="T99" fmla="*/ 391 h 436"/>
                <a:gd name="T100" fmla="*/ 359 w 537"/>
                <a:gd name="T101" fmla="*/ 395 h 436"/>
                <a:gd name="T102" fmla="*/ 344 w 537"/>
                <a:gd name="T103" fmla="*/ 400 h 436"/>
                <a:gd name="T104" fmla="*/ 329 w 537"/>
                <a:gd name="T105" fmla="*/ 403 h 436"/>
                <a:gd name="T106" fmla="*/ 291 w 537"/>
                <a:gd name="T107" fmla="*/ 411 h 436"/>
                <a:gd name="T108" fmla="*/ 242 w 537"/>
                <a:gd name="T109" fmla="*/ 418 h 436"/>
                <a:gd name="T110" fmla="*/ 178 w 537"/>
                <a:gd name="T111" fmla="*/ 426 h 436"/>
                <a:gd name="T112" fmla="*/ 95 w 537"/>
                <a:gd name="T113" fmla="*/ 436 h 4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537"/>
                <a:gd name="T172" fmla="*/ 0 h 436"/>
                <a:gd name="T173" fmla="*/ 537 w 537"/>
                <a:gd name="T174" fmla="*/ 436 h 4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537" h="436">
                  <a:moveTo>
                    <a:pt x="95" y="436"/>
                  </a:moveTo>
                  <a:lnTo>
                    <a:pt x="64" y="400"/>
                  </a:lnTo>
                  <a:lnTo>
                    <a:pt x="40" y="373"/>
                  </a:lnTo>
                  <a:lnTo>
                    <a:pt x="31" y="361"/>
                  </a:lnTo>
                  <a:lnTo>
                    <a:pt x="24" y="350"/>
                  </a:lnTo>
                  <a:lnTo>
                    <a:pt x="17" y="341"/>
                  </a:lnTo>
                  <a:lnTo>
                    <a:pt x="12" y="333"/>
                  </a:lnTo>
                  <a:lnTo>
                    <a:pt x="8" y="325"/>
                  </a:lnTo>
                  <a:lnTo>
                    <a:pt x="6" y="317"/>
                  </a:lnTo>
                  <a:lnTo>
                    <a:pt x="3" y="309"/>
                  </a:lnTo>
                  <a:lnTo>
                    <a:pt x="2" y="300"/>
                  </a:lnTo>
                  <a:lnTo>
                    <a:pt x="0" y="281"/>
                  </a:lnTo>
                  <a:lnTo>
                    <a:pt x="0" y="257"/>
                  </a:lnTo>
                  <a:lnTo>
                    <a:pt x="31" y="255"/>
                  </a:lnTo>
                  <a:lnTo>
                    <a:pt x="63" y="253"/>
                  </a:lnTo>
                  <a:lnTo>
                    <a:pt x="94" y="253"/>
                  </a:lnTo>
                  <a:lnTo>
                    <a:pt x="126" y="252"/>
                  </a:lnTo>
                  <a:lnTo>
                    <a:pt x="157" y="251"/>
                  </a:lnTo>
                  <a:lnTo>
                    <a:pt x="188" y="251"/>
                  </a:lnTo>
                  <a:lnTo>
                    <a:pt x="220" y="251"/>
                  </a:lnTo>
                  <a:lnTo>
                    <a:pt x="251" y="251"/>
                  </a:lnTo>
                  <a:lnTo>
                    <a:pt x="269" y="228"/>
                  </a:lnTo>
                  <a:lnTo>
                    <a:pt x="285" y="207"/>
                  </a:lnTo>
                  <a:lnTo>
                    <a:pt x="301" y="186"/>
                  </a:lnTo>
                  <a:lnTo>
                    <a:pt x="315" y="165"/>
                  </a:lnTo>
                  <a:lnTo>
                    <a:pt x="330" y="146"/>
                  </a:lnTo>
                  <a:lnTo>
                    <a:pt x="343" y="127"/>
                  </a:lnTo>
                  <a:lnTo>
                    <a:pt x="357" y="109"/>
                  </a:lnTo>
                  <a:lnTo>
                    <a:pt x="371" y="92"/>
                  </a:lnTo>
                  <a:lnTo>
                    <a:pt x="386" y="77"/>
                  </a:lnTo>
                  <a:lnTo>
                    <a:pt x="403" y="61"/>
                  </a:lnTo>
                  <a:lnTo>
                    <a:pt x="420" y="47"/>
                  </a:lnTo>
                  <a:lnTo>
                    <a:pt x="439" y="35"/>
                  </a:lnTo>
                  <a:lnTo>
                    <a:pt x="459" y="24"/>
                  </a:lnTo>
                  <a:lnTo>
                    <a:pt x="482" y="15"/>
                  </a:lnTo>
                  <a:lnTo>
                    <a:pt x="495" y="10"/>
                  </a:lnTo>
                  <a:lnTo>
                    <a:pt x="508" y="7"/>
                  </a:lnTo>
                  <a:lnTo>
                    <a:pt x="522" y="4"/>
                  </a:lnTo>
                  <a:lnTo>
                    <a:pt x="537" y="0"/>
                  </a:lnTo>
                  <a:lnTo>
                    <a:pt x="526" y="45"/>
                  </a:lnTo>
                  <a:lnTo>
                    <a:pt x="515" y="90"/>
                  </a:lnTo>
                  <a:lnTo>
                    <a:pt x="504" y="135"/>
                  </a:lnTo>
                  <a:lnTo>
                    <a:pt x="493" y="179"/>
                  </a:lnTo>
                  <a:lnTo>
                    <a:pt x="482" y="224"/>
                  </a:lnTo>
                  <a:lnTo>
                    <a:pt x="472" y="269"/>
                  </a:lnTo>
                  <a:lnTo>
                    <a:pt x="462" y="313"/>
                  </a:lnTo>
                  <a:lnTo>
                    <a:pt x="453" y="358"/>
                  </a:lnTo>
                  <a:lnTo>
                    <a:pt x="417" y="374"/>
                  </a:lnTo>
                  <a:lnTo>
                    <a:pt x="387" y="386"/>
                  </a:lnTo>
                  <a:lnTo>
                    <a:pt x="374" y="391"/>
                  </a:lnTo>
                  <a:lnTo>
                    <a:pt x="359" y="395"/>
                  </a:lnTo>
                  <a:lnTo>
                    <a:pt x="344" y="400"/>
                  </a:lnTo>
                  <a:lnTo>
                    <a:pt x="329" y="403"/>
                  </a:lnTo>
                  <a:lnTo>
                    <a:pt x="291" y="411"/>
                  </a:lnTo>
                  <a:lnTo>
                    <a:pt x="242" y="418"/>
                  </a:lnTo>
                  <a:lnTo>
                    <a:pt x="178" y="426"/>
                  </a:lnTo>
                  <a:lnTo>
                    <a:pt x="95" y="436"/>
                  </a:lnTo>
                  <a:close/>
                </a:path>
              </a:pathLst>
            </a:custGeom>
            <a:solidFill>
              <a:srgbClr val="131516"/>
            </a:solidFill>
            <a:ln w="9525">
              <a:noFill/>
              <a:round/>
              <a:headEnd/>
              <a:tailEnd/>
            </a:ln>
          </p:spPr>
          <p:txBody>
            <a:bodyPr>
              <a:prstTxWarp prst="textNoShape">
                <a:avLst/>
              </a:prstTxWarp>
            </a:bodyPr>
            <a:lstStyle/>
            <a:p>
              <a:endParaRPr lang="en-US"/>
            </a:p>
          </p:txBody>
        </p:sp>
        <p:sp>
          <p:nvSpPr>
            <p:cNvPr id="51244" name="Freeform 775"/>
            <p:cNvSpPr>
              <a:spLocks/>
            </p:cNvSpPr>
            <p:nvPr/>
          </p:nvSpPr>
          <p:spPr bwMode="auto">
            <a:xfrm>
              <a:off x="1145" y="2817"/>
              <a:ext cx="61" cy="36"/>
            </a:xfrm>
            <a:custGeom>
              <a:avLst/>
              <a:gdLst>
                <a:gd name="T0" fmla="*/ 279 w 554"/>
                <a:gd name="T1" fmla="*/ 322 h 322"/>
                <a:gd name="T2" fmla="*/ 237 w 554"/>
                <a:gd name="T3" fmla="*/ 304 h 322"/>
                <a:gd name="T4" fmla="*/ 199 w 554"/>
                <a:gd name="T5" fmla="*/ 286 h 322"/>
                <a:gd name="T6" fmla="*/ 167 w 554"/>
                <a:gd name="T7" fmla="*/ 270 h 322"/>
                <a:gd name="T8" fmla="*/ 140 w 554"/>
                <a:gd name="T9" fmla="*/ 253 h 322"/>
                <a:gd name="T10" fmla="*/ 129 w 554"/>
                <a:gd name="T11" fmla="*/ 245 h 322"/>
                <a:gd name="T12" fmla="*/ 118 w 554"/>
                <a:gd name="T13" fmla="*/ 236 h 322"/>
                <a:gd name="T14" fmla="*/ 109 w 554"/>
                <a:gd name="T15" fmla="*/ 228 h 322"/>
                <a:gd name="T16" fmla="*/ 100 w 554"/>
                <a:gd name="T17" fmla="*/ 220 h 322"/>
                <a:gd name="T18" fmla="*/ 92 w 554"/>
                <a:gd name="T19" fmla="*/ 211 h 322"/>
                <a:gd name="T20" fmla="*/ 85 w 554"/>
                <a:gd name="T21" fmla="*/ 203 h 322"/>
                <a:gd name="T22" fmla="*/ 79 w 554"/>
                <a:gd name="T23" fmla="*/ 194 h 322"/>
                <a:gd name="T24" fmla="*/ 73 w 554"/>
                <a:gd name="T25" fmla="*/ 185 h 322"/>
                <a:gd name="T26" fmla="*/ 63 w 554"/>
                <a:gd name="T27" fmla="*/ 167 h 322"/>
                <a:gd name="T28" fmla="*/ 54 w 554"/>
                <a:gd name="T29" fmla="*/ 148 h 322"/>
                <a:gd name="T30" fmla="*/ 46 w 554"/>
                <a:gd name="T31" fmla="*/ 128 h 322"/>
                <a:gd name="T32" fmla="*/ 38 w 554"/>
                <a:gd name="T33" fmla="*/ 107 h 322"/>
                <a:gd name="T34" fmla="*/ 30 w 554"/>
                <a:gd name="T35" fmla="*/ 83 h 322"/>
                <a:gd name="T36" fmla="*/ 23 w 554"/>
                <a:gd name="T37" fmla="*/ 58 h 322"/>
                <a:gd name="T38" fmla="*/ 12 w 554"/>
                <a:gd name="T39" fmla="*/ 31 h 322"/>
                <a:gd name="T40" fmla="*/ 0 w 554"/>
                <a:gd name="T41" fmla="*/ 0 h 322"/>
                <a:gd name="T42" fmla="*/ 65 w 554"/>
                <a:gd name="T43" fmla="*/ 27 h 322"/>
                <a:gd name="T44" fmla="*/ 130 w 554"/>
                <a:gd name="T45" fmla="*/ 54 h 322"/>
                <a:gd name="T46" fmla="*/ 196 w 554"/>
                <a:gd name="T47" fmla="*/ 81 h 322"/>
                <a:gd name="T48" fmla="*/ 263 w 554"/>
                <a:gd name="T49" fmla="*/ 108 h 322"/>
                <a:gd name="T50" fmla="*/ 330 w 554"/>
                <a:gd name="T51" fmla="*/ 136 h 322"/>
                <a:gd name="T52" fmla="*/ 396 w 554"/>
                <a:gd name="T53" fmla="*/ 164 h 322"/>
                <a:gd name="T54" fmla="*/ 463 w 554"/>
                <a:gd name="T55" fmla="*/ 192 h 322"/>
                <a:gd name="T56" fmla="*/ 531 w 554"/>
                <a:gd name="T57" fmla="*/ 221 h 322"/>
                <a:gd name="T58" fmla="*/ 535 w 554"/>
                <a:gd name="T59" fmla="*/ 245 h 322"/>
                <a:gd name="T60" fmla="*/ 540 w 554"/>
                <a:gd name="T61" fmla="*/ 270 h 322"/>
                <a:gd name="T62" fmla="*/ 546 w 554"/>
                <a:gd name="T63" fmla="*/ 295 h 322"/>
                <a:gd name="T64" fmla="*/ 554 w 554"/>
                <a:gd name="T65" fmla="*/ 322 h 322"/>
                <a:gd name="T66" fmla="*/ 518 w 554"/>
                <a:gd name="T67" fmla="*/ 322 h 322"/>
                <a:gd name="T68" fmla="*/ 484 w 554"/>
                <a:gd name="T69" fmla="*/ 322 h 322"/>
                <a:gd name="T70" fmla="*/ 449 w 554"/>
                <a:gd name="T71" fmla="*/ 322 h 322"/>
                <a:gd name="T72" fmla="*/ 415 w 554"/>
                <a:gd name="T73" fmla="*/ 322 h 322"/>
                <a:gd name="T74" fmla="*/ 380 w 554"/>
                <a:gd name="T75" fmla="*/ 322 h 322"/>
                <a:gd name="T76" fmla="*/ 347 w 554"/>
                <a:gd name="T77" fmla="*/ 322 h 322"/>
                <a:gd name="T78" fmla="*/ 313 w 554"/>
                <a:gd name="T79" fmla="*/ 322 h 322"/>
                <a:gd name="T80" fmla="*/ 279 w 554"/>
                <a:gd name="T81" fmla="*/ 322 h 322"/>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554"/>
                <a:gd name="T124" fmla="*/ 0 h 322"/>
                <a:gd name="T125" fmla="*/ 554 w 554"/>
                <a:gd name="T126" fmla="*/ 322 h 322"/>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554" h="322">
                  <a:moveTo>
                    <a:pt x="279" y="322"/>
                  </a:moveTo>
                  <a:lnTo>
                    <a:pt x="237" y="304"/>
                  </a:lnTo>
                  <a:lnTo>
                    <a:pt x="199" y="286"/>
                  </a:lnTo>
                  <a:lnTo>
                    <a:pt x="167" y="270"/>
                  </a:lnTo>
                  <a:lnTo>
                    <a:pt x="140" y="253"/>
                  </a:lnTo>
                  <a:lnTo>
                    <a:pt x="129" y="245"/>
                  </a:lnTo>
                  <a:lnTo>
                    <a:pt x="118" y="236"/>
                  </a:lnTo>
                  <a:lnTo>
                    <a:pt x="109" y="228"/>
                  </a:lnTo>
                  <a:lnTo>
                    <a:pt x="100" y="220"/>
                  </a:lnTo>
                  <a:lnTo>
                    <a:pt x="92" y="211"/>
                  </a:lnTo>
                  <a:lnTo>
                    <a:pt x="85" y="203"/>
                  </a:lnTo>
                  <a:lnTo>
                    <a:pt x="79" y="194"/>
                  </a:lnTo>
                  <a:lnTo>
                    <a:pt x="73" y="185"/>
                  </a:lnTo>
                  <a:lnTo>
                    <a:pt x="63" y="167"/>
                  </a:lnTo>
                  <a:lnTo>
                    <a:pt x="54" y="148"/>
                  </a:lnTo>
                  <a:lnTo>
                    <a:pt x="46" y="128"/>
                  </a:lnTo>
                  <a:lnTo>
                    <a:pt x="38" y="107"/>
                  </a:lnTo>
                  <a:lnTo>
                    <a:pt x="30" y="83"/>
                  </a:lnTo>
                  <a:lnTo>
                    <a:pt x="23" y="58"/>
                  </a:lnTo>
                  <a:lnTo>
                    <a:pt x="12" y="31"/>
                  </a:lnTo>
                  <a:lnTo>
                    <a:pt x="0" y="0"/>
                  </a:lnTo>
                  <a:lnTo>
                    <a:pt x="65" y="27"/>
                  </a:lnTo>
                  <a:lnTo>
                    <a:pt x="130" y="54"/>
                  </a:lnTo>
                  <a:lnTo>
                    <a:pt x="196" y="81"/>
                  </a:lnTo>
                  <a:lnTo>
                    <a:pt x="263" y="108"/>
                  </a:lnTo>
                  <a:lnTo>
                    <a:pt x="330" y="136"/>
                  </a:lnTo>
                  <a:lnTo>
                    <a:pt x="396" y="164"/>
                  </a:lnTo>
                  <a:lnTo>
                    <a:pt x="463" y="192"/>
                  </a:lnTo>
                  <a:lnTo>
                    <a:pt x="531" y="221"/>
                  </a:lnTo>
                  <a:lnTo>
                    <a:pt x="535" y="245"/>
                  </a:lnTo>
                  <a:lnTo>
                    <a:pt x="540" y="270"/>
                  </a:lnTo>
                  <a:lnTo>
                    <a:pt x="546" y="295"/>
                  </a:lnTo>
                  <a:lnTo>
                    <a:pt x="554" y="322"/>
                  </a:lnTo>
                  <a:lnTo>
                    <a:pt x="518" y="322"/>
                  </a:lnTo>
                  <a:lnTo>
                    <a:pt x="484" y="322"/>
                  </a:lnTo>
                  <a:lnTo>
                    <a:pt x="449" y="322"/>
                  </a:lnTo>
                  <a:lnTo>
                    <a:pt x="415" y="322"/>
                  </a:lnTo>
                  <a:lnTo>
                    <a:pt x="380" y="322"/>
                  </a:lnTo>
                  <a:lnTo>
                    <a:pt x="347" y="322"/>
                  </a:lnTo>
                  <a:lnTo>
                    <a:pt x="313" y="322"/>
                  </a:lnTo>
                  <a:lnTo>
                    <a:pt x="279" y="322"/>
                  </a:lnTo>
                  <a:close/>
                </a:path>
              </a:pathLst>
            </a:custGeom>
            <a:solidFill>
              <a:srgbClr val="131516"/>
            </a:solidFill>
            <a:ln w="9525">
              <a:noFill/>
              <a:round/>
              <a:headEnd/>
              <a:tailEnd/>
            </a:ln>
          </p:spPr>
          <p:txBody>
            <a:bodyPr>
              <a:prstTxWarp prst="textNoShape">
                <a:avLst/>
              </a:prstTxWarp>
            </a:bodyPr>
            <a:lstStyle/>
            <a:p>
              <a:endParaRPr lang="en-US"/>
            </a:p>
          </p:txBody>
        </p:sp>
        <p:sp>
          <p:nvSpPr>
            <p:cNvPr id="51245" name="Freeform 776"/>
            <p:cNvSpPr>
              <a:spLocks/>
            </p:cNvSpPr>
            <p:nvPr/>
          </p:nvSpPr>
          <p:spPr bwMode="auto">
            <a:xfrm>
              <a:off x="1024" y="2782"/>
              <a:ext cx="23" cy="58"/>
            </a:xfrm>
            <a:custGeom>
              <a:avLst/>
              <a:gdLst>
                <a:gd name="T0" fmla="*/ 212 w 212"/>
                <a:gd name="T1" fmla="*/ 519 h 519"/>
                <a:gd name="T2" fmla="*/ 184 w 212"/>
                <a:gd name="T3" fmla="*/ 475 h 519"/>
                <a:gd name="T4" fmla="*/ 158 w 212"/>
                <a:gd name="T5" fmla="*/ 436 h 519"/>
                <a:gd name="T6" fmla="*/ 133 w 212"/>
                <a:gd name="T7" fmla="*/ 403 h 519"/>
                <a:gd name="T8" fmla="*/ 110 w 212"/>
                <a:gd name="T9" fmla="*/ 374 h 519"/>
                <a:gd name="T10" fmla="*/ 88 w 212"/>
                <a:gd name="T11" fmla="*/ 348 h 519"/>
                <a:gd name="T12" fmla="*/ 69 w 212"/>
                <a:gd name="T13" fmla="*/ 324 h 519"/>
                <a:gd name="T14" fmla="*/ 53 w 212"/>
                <a:gd name="T15" fmla="*/ 302 h 519"/>
                <a:gd name="T16" fmla="*/ 37 w 212"/>
                <a:gd name="T17" fmla="*/ 280 h 519"/>
                <a:gd name="T18" fmla="*/ 30 w 212"/>
                <a:gd name="T19" fmla="*/ 269 h 519"/>
                <a:gd name="T20" fmla="*/ 24 w 212"/>
                <a:gd name="T21" fmla="*/ 257 h 519"/>
                <a:gd name="T22" fmla="*/ 19 w 212"/>
                <a:gd name="T23" fmla="*/ 246 h 519"/>
                <a:gd name="T24" fmla="*/ 14 w 212"/>
                <a:gd name="T25" fmla="*/ 233 h 519"/>
                <a:gd name="T26" fmla="*/ 10 w 212"/>
                <a:gd name="T27" fmla="*/ 220 h 519"/>
                <a:gd name="T28" fmla="*/ 7 w 212"/>
                <a:gd name="T29" fmla="*/ 206 h 519"/>
                <a:gd name="T30" fmla="*/ 4 w 212"/>
                <a:gd name="T31" fmla="*/ 192 h 519"/>
                <a:gd name="T32" fmla="*/ 2 w 212"/>
                <a:gd name="T33" fmla="*/ 176 h 519"/>
                <a:gd name="T34" fmla="*/ 1 w 212"/>
                <a:gd name="T35" fmla="*/ 159 h 519"/>
                <a:gd name="T36" fmla="*/ 0 w 212"/>
                <a:gd name="T37" fmla="*/ 141 h 519"/>
                <a:gd name="T38" fmla="*/ 1 w 212"/>
                <a:gd name="T39" fmla="*/ 122 h 519"/>
                <a:gd name="T40" fmla="*/ 2 w 212"/>
                <a:gd name="T41" fmla="*/ 101 h 519"/>
                <a:gd name="T42" fmla="*/ 3 w 212"/>
                <a:gd name="T43" fmla="*/ 78 h 519"/>
                <a:gd name="T44" fmla="*/ 7 w 212"/>
                <a:gd name="T45" fmla="*/ 55 h 519"/>
                <a:gd name="T46" fmla="*/ 10 w 212"/>
                <a:gd name="T47" fmla="*/ 28 h 519"/>
                <a:gd name="T48" fmla="*/ 14 w 212"/>
                <a:gd name="T49" fmla="*/ 0 h 519"/>
                <a:gd name="T50" fmla="*/ 23 w 212"/>
                <a:gd name="T51" fmla="*/ 1 h 519"/>
                <a:gd name="T52" fmla="*/ 32 w 212"/>
                <a:gd name="T53" fmla="*/ 4 h 519"/>
                <a:gd name="T54" fmla="*/ 41 w 212"/>
                <a:gd name="T55" fmla="*/ 10 h 519"/>
                <a:gd name="T56" fmla="*/ 51 w 212"/>
                <a:gd name="T57" fmla="*/ 17 h 519"/>
                <a:gd name="T58" fmla="*/ 60 w 212"/>
                <a:gd name="T59" fmla="*/ 25 h 519"/>
                <a:gd name="T60" fmla="*/ 69 w 212"/>
                <a:gd name="T61" fmla="*/ 35 h 519"/>
                <a:gd name="T62" fmla="*/ 78 w 212"/>
                <a:gd name="T63" fmla="*/ 47 h 519"/>
                <a:gd name="T64" fmla="*/ 87 w 212"/>
                <a:gd name="T65" fmla="*/ 59 h 519"/>
                <a:gd name="T66" fmla="*/ 96 w 212"/>
                <a:gd name="T67" fmla="*/ 74 h 519"/>
                <a:gd name="T68" fmla="*/ 105 w 212"/>
                <a:gd name="T69" fmla="*/ 90 h 519"/>
                <a:gd name="T70" fmla="*/ 113 w 212"/>
                <a:gd name="T71" fmla="*/ 106 h 519"/>
                <a:gd name="T72" fmla="*/ 122 w 212"/>
                <a:gd name="T73" fmla="*/ 123 h 519"/>
                <a:gd name="T74" fmla="*/ 138 w 212"/>
                <a:gd name="T75" fmla="*/ 161 h 519"/>
                <a:gd name="T76" fmla="*/ 154 w 212"/>
                <a:gd name="T77" fmla="*/ 202 h 519"/>
                <a:gd name="T78" fmla="*/ 167 w 212"/>
                <a:gd name="T79" fmla="*/ 243 h 519"/>
                <a:gd name="T80" fmla="*/ 179 w 212"/>
                <a:gd name="T81" fmla="*/ 287 h 519"/>
                <a:gd name="T82" fmla="*/ 191 w 212"/>
                <a:gd name="T83" fmla="*/ 330 h 519"/>
                <a:gd name="T84" fmla="*/ 200 w 212"/>
                <a:gd name="T85" fmla="*/ 372 h 519"/>
                <a:gd name="T86" fmla="*/ 206 w 212"/>
                <a:gd name="T87" fmla="*/ 414 h 519"/>
                <a:gd name="T88" fmla="*/ 211 w 212"/>
                <a:gd name="T89" fmla="*/ 452 h 519"/>
                <a:gd name="T90" fmla="*/ 212 w 212"/>
                <a:gd name="T91" fmla="*/ 470 h 519"/>
                <a:gd name="T92" fmla="*/ 212 w 212"/>
                <a:gd name="T93" fmla="*/ 488 h 519"/>
                <a:gd name="T94" fmla="*/ 212 w 212"/>
                <a:gd name="T95" fmla="*/ 504 h 519"/>
                <a:gd name="T96" fmla="*/ 212 w 212"/>
                <a:gd name="T97" fmla="*/ 519 h 519"/>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12"/>
                <a:gd name="T148" fmla="*/ 0 h 519"/>
                <a:gd name="T149" fmla="*/ 212 w 212"/>
                <a:gd name="T150" fmla="*/ 519 h 519"/>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12" h="519">
                  <a:moveTo>
                    <a:pt x="212" y="519"/>
                  </a:moveTo>
                  <a:lnTo>
                    <a:pt x="184" y="475"/>
                  </a:lnTo>
                  <a:lnTo>
                    <a:pt x="158" y="436"/>
                  </a:lnTo>
                  <a:lnTo>
                    <a:pt x="133" y="403"/>
                  </a:lnTo>
                  <a:lnTo>
                    <a:pt x="110" y="374"/>
                  </a:lnTo>
                  <a:lnTo>
                    <a:pt x="88" y="348"/>
                  </a:lnTo>
                  <a:lnTo>
                    <a:pt x="69" y="324"/>
                  </a:lnTo>
                  <a:lnTo>
                    <a:pt x="53" y="302"/>
                  </a:lnTo>
                  <a:lnTo>
                    <a:pt x="37" y="280"/>
                  </a:lnTo>
                  <a:lnTo>
                    <a:pt x="30" y="269"/>
                  </a:lnTo>
                  <a:lnTo>
                    <a:pt x="24" y="257"/>
                  </a:lnTo>
                  <a:lnTo>
                    <a:pt x="19" y="246"/>
                  </a:lnTo>
                  <a:lnTo>
                    <a:pt x="14" y="233"/>
                  </a:lnTo>
                  <a:lnTo>
                    <a:pt x="10" y="220"/>
                  </a:lnTo>
                  <a:lnTo>
                    <a:pt x="7" y="206"/>
                  </a:lnTo>
                  <a:lnTo>
                    <a:pt x="4" y="192"/>
                  </a:lnTo>
                  <a:lnTo>
                    <a:pt x="2" y="176"/>
                  </a:lnTo>
                  <a:lnTo>
                    <a:pt x="1" y="159"/>
                  </a:lnTo>
                  <a:lnTo>
                    <a:pt x="0" y="141"/>
                  </a:lnTo>
                  <a:lnTo>
                    <a:pt x="1" y="122"/>
                  </a:lnTo>
                  <a:lnTo>
                    <a:pt x="2" y="101"/>
                  </a:lnTo>
                  <a:lnTo>
                    <a:pt x="3" y="78"/>
                  </a:lnTo>
                  <a:lnTo>
                    <a:pt x="7" y="55"/>
                  </a:lnTo>
                  <a:lnTo>
                    <a:pt x="10" y="28"/>
                  </a:lnTo>
                  <a:lnTo>
                    <a:pt x="14" y="0"/>
                  </a:lnTo>
                  <a:lnTo>
                    <a:pt x="23" y="1"/>
                  </a:lnTo>
                  <a:lnTo>
                    <a:pt x="32" y="4"/>
                  </a:lnTo>
                  <a:lnTo>
                    <a:pt x="41" y="10"/>
                  </a:lnTo>
                  <a:lnTo>
                    <a:pt x="51" y="17"/>
                  </a:lnTo>
                  <a:lnTo>
                    <a:pt x="60" y="25"/>
                  </a:lnTo>
                  <a:lnTo>
                    <a:pt x="69" y="35"/>
                  </a:lnTo>
                  <a:lnTo>
                    <a:pt x="78" y="47"/>
                  </a:lnTo>
                  <a:lnTo>
                    <a:pt x="87" y="59"/>
                  </a:lnTo>
                  <a:lnTo>
                    <a:pt x="96" y="74"/>
                  </a:lnTo>
                  <a:lnTo>
                    <a:pt x="105" y="90"/>
                  </a:lnTo>
                  <a:lnTo>
                    <a:pt x="113" y="106"/>
                  </a:lnTo>
                  <a:lnTo>
                    <a:pt x="122" y="123"/>
                  </a:lnTo>
                  <a:lnTo>
                    <a:pt x="138" y="161"/>
                  </a:lnTo>
                  <a:lnTo>
                    <a:pt x="154" y="202"/>
                  </a:lnTo>
                  <a:lnTo>
                    <a:pt x="167" y="243"/>
                  </a:lnTo>
                  <a:lnTo>
                    <a:pt x="179" y="287"/>
                  </a:lnTo>
                  <a:lnTo>
                    <a:pt x="191" y="330"/>
                  </a:lnTo>
                  <a:lnTo>
                    <a:pt x="200" y="372"/>
                  </a:lnTo>
                  <a:lnTo>
                    <a:pt x="206" y="414"/>
                  </a:lnTo>
                  <a:lnTo>
                    <a:pt x="211" y="452"/>
                  </a:lnTo>
                  <a:lnTo>
                    <a:pt x="212" y="470"/>
                  </a:lnTo>
                  <a:lnTo>
                    <a:pt x="212" y="488"/>
                  </a:lnTo>
                  <a:lnTo>
                    <a:pt x="212" y="504"/>
                  </a:lnTo>
                  <a:lnTo>
                    <a:pt x="212" y="519"/>
                  </a:lnTo>
                  <a:close/>
                </a:path>
              </a:pathLst>
            </a:custGeom>
            <a:solidFill>
              <a:srgbClr val="131516"/>
            </a:solidFill>
            <a:ln w="9525">
              <a:noFill/>
              <a:round/>
              <a:headEnd/>
              <a:tailEnd/>
            </a:ln>
          </p:spPr>
          <p:txBody>
            <a:bodyPr>
              <a:prstTxWarp prst="textNoShape">
                <a:avLst/>
              </a:prstTxWarp>
            </a:bodyPr>
            <a:lstStyle/>
            <a:p>
              <a:endParaRPr lang="en-US"/>
            </a:p>
          </p:txBody>
        </p:sp>
        <p:sp>
          <p:nvSpPr>
            <p:cNvPr id="51246" name="Freeform 777"/>
            <p:cNvSpPr>
              <a:spLocks/>
            </p:cNvSpPr>
            <p:nvPr/>
          </p:nvSpPr>
          <p:spPr bwMode="auto">
            <a:xfrm>
              <a:off x="1178" y="2769"/>
              <a:ext cx="65" cy="58"/>
            </a:xfrm>
            <a:custGeom>
              <a:avLst/>
              <a:gdLst>
                <a:gd name="T0" fmla="*/ 237 w 592"/>
                <a:gd name="T1" fmla="*/ 503 h 518"/>
                <a:gd name="T2" fmla="*/ 198 w 592"/>
                <a:gd name="T3" fmla="*/ 471 h 518"/>
                <a:gd name="T4" fmla="*/ 163 w 592"/>
                <a:gd name="T5" fmla="*/ 440 h 518"/>
                <a:gd name="T6" fmla="*/ 133 w 592"/>
                <a:gd name="T7" fmla="*/ 408 h 518"/>
                <a:gd name="T8" fmla="*/ 106 w 592"/>
                <a:gd name="T9" fmla="*/ 377 h 518"/>
                <a:gd name="T10" fmla="*/ 82 w 592"/>
                <a:gd name="T11" fmla="*/ 347 h 518"/>
                <a:gd name="T12" fmla="*/ 62 w 592"/>
                <a:gd name="T13" fmla="*/ 315 h 518"/>
                <a:gd name="T14" fmla="*/ 45 w 592"/>
                <a:gd name="T15" fmla="*/ 284 h 518"/>
                <a:gd name="T16" fmla="*/ 32 w 592"/>
                <a:gd name="T17" fmla="*/ 252 h 518"/>
                <a:gd name="T18" fmla="*/ 20 w 592"/>
                <a:gd name="T19" fmla="*/ 221 h 518"/>
                <a:gd name="T20" fmla="*/ 13 w 592"/>
                <a:gd name="T21" fmla="*/ 190 h 518"/>
                <a:gd name="T22" fmla="*/ 6 w 592"/>
                <a:gd name="T23" fmla="*/ 156 h 518"/>
                <a:gd name="T24" fmla="*/ 1 w 592"/>
                <a:gd name="T25" fmla="*/ 106 h 518"/>
                <a:gd name="T26" fmla="*/ 0 w 592"/>
                <a:gd name="T27" fmla="*/ 37 h 518"/>
                <a:gd name="T28" fmla="*/ 10 w 592"/>
                <a:gd name="T29" fmla="*/ 19 h 518"/>
                <a:gd name="T30" fmla="*/ 28 w 592"/>
                <a:gd name="T31" fmla="*/ 56 h 518"/>
                <a:gd name="T32" fmla="*/ 50 w 592"/>
                <a:gd name="T33" fmla="*/ 91 h 518"/>
                <a:gd name="T34" fmla="*/ 73 w 592"/>
                <a:gd name="T35" fmla="*/ 126 h 518"/>
                <a:gd name="T36" fmla="*/ 100 w 592"/>
                <a:gd name="T37" fmla="*/ 158 h 518"/>
                <a:gd name="T38" fmla="*/ 129 w 592"/>
                <a:gd name="T39" fmla="*/ 188 h 518"/>
                <a:gd name="T40" fmla="*/ 162 w 592"/>
                <a:gd name="T41" fmla="*/ 219 h 518"/>
                <a:gd name="T42" fmla="*/ 195 w 592"/>
                <a:gd name="T43" fmla="*/ 247 h 518"/>
                <a:gd name="T44" fmla="*/ 234 w 592"/>
                <a:gd name="T45" fmla="*/ 274 h 518"/>
                <a:gd name="T46" fmla="*/ 273 w 592"/>
                <a:gd name="T47" fmla="*/ 298 h 518"/>
                <a:gd name="T48" fmla="*/ 316 w 592"/>
                <a:gd name="T49" fmla="*/ 322 h 518"/>
                <a:gd name="T50" fmla="*/ 360 w 592"/>
                <a:gd name="T51" fmla="*/ 343 h 518"/>
                <a:gd name="T52" fmla="*/ 408 w 592"/>
                <a:gd name="T53" fmla="*/ 362 h 518"/>
                <a:gd name="T54" fmla="*/ 457 w 592"/>
                <a:gd name="T55" fmla="*/ 380 h 518"/>
                <a:gd name="T56" fmla="*/ 510 w 592"/>
                <a:gd name="T57" fmla="*/ 397 h 518"/>
                <a:gd name="T58" fmla="*/ 563 w 592"/>
                <a:gd name="T59" fmla="*/ 411 h 518"/>
                <a:gd name="T60" fmla="*/ 592 w 592"/>
                <a:gd name="T61" fmla="*/ 435 h 518"/>
                <a:gd name="T62" fmla="*/ 592 w 592"/>
                <a:gd name="T63" fmla="*/ 471 h 518"/>
                <a:gd name="T64" fmla="*/ 550 w 592"/>
                <a:gd name="T65" fmla="*/ 491 h 518"/>
                <a:gd name="T66" fmla="*/ 465 w 592"/>
                <a:gd name="T67" fmla="*/ 498 h 518"/>
                <a:gd name="T68" fmla="*/ 381 w 592"/>
                <a:gd name="T69" fmla="*/ 506 h 518"/>
                <a:gd name="T70" fmla="*/ 299 w 592"/>
                <a:gd name="T71" fmla="*/ 515 h 51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592"/>
                <a:gd name="T109" fmla="*/ 0 h 518"/>
                <a:gd name="T110" fmla="*/ 592 w 592"/>
                <a:gd name="T111" fmla="*/ 518 h 51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592" h="518">
                  <a:moveTo>
                    <a:pt x="258" y="518"/>
                  </a:moveTo>
                  <a:lnTo>
                    <a:pt x="237" y="503"/>
                  </a:lnTo>
                  <a:lnTo>
                    <a:pt x="217" y="487"/>
                  </a:lnTo>
                  <a:lnTo>
                    <a:pt x="198" y="471"/>
                  </a:lnTo>
                  <a:lnTo>
                    <a:pt x="180" y="455"/>
                  </a:lnTo>
                  <a:lnTo>
                    <a:pt x="163" y="440"/>
                  </a:lnTo>
                  <a:lnTo>
                    <a:pt x="147" y="424"/>
                  </a:lnTo>
                  <a:lnTo>
                    <a:pt x="133" y="408"/>
                  </a:lnTo>
                  <a:lnTo>
                    <a:pt x="118" y="393"/>
                  </a:lnTo>
                  <a:lnTo>
                    <a:pt x="106" y="377"/>
                  </a:lnTo>
                  <a:lnTo>
                    <a:pt x="93" y="361"/>
                  </a:lnTo>
                  <a:lnTo>
                    <a:pt x="82" y="347"/>
                  </a:lnTo>
                  <a:lnTo>
                    <a:pt x="72" y="331"/>
                  </a:lnTo>
                  <a:lnTo>
                    <a:pt x="62" y="315"/>
                  </a:lnTo>
                  <a:lnTo>
                    <a:pt x="53" y="299"/>
                  </a:lnTo>
                  <a:lnTo>
                    <a:pt x="45" y="284"/>
                  </a:lnTo>
                  <a:lnTo>
                    <a:pt x="38" y="268"/>
                  </a:lnTo>
                  <a:lnTo>
                    <a:pt x="32" y="252"/>
                  </a:lnTo>
                  <a:lnTo>
                    <a:pt x="26" y="237"/>
                  </a:lnTo>
                  <a:lnTo>
                    <a:pt x="20" y="221"/>
                  </a:lnTo>
                  <a:lnTo>
                    <a:pt x="16" y="205"/>
                  </a:lnTo>
                  <a:lnTo>
                    <a:pt x="13" y="190"/>
                  </a:lnTo>
                  <a:lnTo>
                    <a:pt x="9" y="173"/>
                  </a:lnTo>
                  <a:lnTo>
                    <a:pt x="6" y="156"/>
                  </a:lnTo>
                  <a:lnTo>
                    <a:pt x="4" y="140"/>
                  </a:lnTo>
                  <a:lnTo>
                    <a:pt x="1" y="106"/>
                  </a:lnTo>
                  <a:lnTo>
                    <a:pt x="0" y="72"/>
                  </a:lnTo>
                  <a:lnTo>
                    <a:pt x="0" y="37"/>
                  </a:lnTo>
                  <a:lnTo>
                    <a:pt x="1" y="0"/>
                  </a:lnTo>
                  <a:lnTo>
                    <a:pt x="10" y="19"/>
                  </a:lnTo>
                  <a:lnTo>
                    <a:pt x="19" y="38"/>
                  </a:lnTo>
                  <a:lnTo>
                    <a:pt x="28" y="56"/>
                  </a:lnTo>
                  <a:lnTo>
                    <a:pt x="38" y="74"/>
                  </a:lnTo>
                  <a:lnTo>
                    <a:pt x="50" y="91"/>
                  </a:lnTo>
                  <a:lnTo>
                    <a:pt x="61" y="109"/>
                  </a:lnTo>
                  <a:lnTo>
                    <a:pt x="73" y="126"/>
                  </a:lnTo>
                  <a:lnTo>
                    <a:pt x="87" y="141"/>
                  </a:lnTo>
                  <a:lnTo>
                    <a:pt x="100" y="158"/>
                  </a:lnTo>
                  <a:lnTo>
                    <a:pt x="115" y="174"/>
                  </a:lnTo>
                  <a:lnTo>
                    <a:pt x="129" y="188"/>
                  </a:lnTo>
                  <a:lnTo>
                    <a:pt x="145" y="204"/>
                  </a:lnTo>
                  <a:lnTo>
                    <a:pt x="162" y="219"/>
                  </a:lnTo>
                  <a:lnTo>
                    <a:pt x="179" y="233"/>
                  </a:lnTo>
                  <a:lnTo>
                    <a:pt x="195" y="247"/>
                  </a:lnTo>
                  <a:lnTo>
                    <a:pt x="215" y="260"/>
                  </a:lnTo>
                  <a:lnTo>
                    <a:pt x="234" y="274"/>
                  </a:lnTo>
                  <a:lnTo>
                    <a:pt x="253" y="286"/>
                  </a:lnTo>
                  <a:lnTo>
                    <a:pt x="273" y="298"/>
                  </a:lnTo>
                  <a:lnTo>
                    <a:pt x="294" y="310"/>
                  </a:lnTo>
                  <a:lnTo>
                    <a:pt x="316" y="322"/>
                  </a:lnTo>
                  <a:lnTo>
                    <a:pt x="337" y="332"/>
                  </a:lnTo>
                  <a:lnTo>
                    <a:pt x="360" y="343"/>
                  </a:lnTo>
                  <a:lnTo>
                    <a:pt x="383" y="353"/>
                  </a:lnTo>
                  <a:lnTo>
                    <a:pt x="408" y="362"/>
                  </a:lnTo>
                  <a:lnTo>
                    <a:pt x="432" y="372"/>
                  </a:lnTo>
                  <a:lnTo>
                    <a:pt x="457" y="380"/>
                  </a:lnTo>
                  <a:lnTo>
                    <a:pt x="483" y="389"/>
                  </a:lnTo>
                  <a:lnTo>
                    <a:pt x="510" y="397"/>
                  </a:lnTo>
                  <a:lnTo>
                    <a:pt x="537" y="404"/>
                  </a:lnTo>
                  <a:lnTo>
                    <a:pt x="563" y="411"/>
                  </a:lnTo>
                  <a:lnTo>
                    <a:pt x="592" y="417"/>
                  </a:lnTo>
                  <a:lnTo>
                    <a:pt x="592" y="435"/>
                  </a:lnTo>
                  <a:lnTo>
                    <a:pt x="592" y="453"/>
                  </a:lnTo>
                  <a:lnTo>
                    <a:pt x="592" y="471"/>
                  </a:lnTo>
                  <a:lnTo>
                    <a:pt x="592" y="489"/>
                  </a:lnTo>
                  <a:lnTo>
                    <a:pt x="550" y="491"/>
                  </a:lnTo>
                  <a:lnTo>
                    <a:pt x="507" y="495"/>
                  </a:lnTo>
                  <a:lnTo>
                    <a:pt x="465" y="498"/>
                  </a:lnTo>
                  <a:lnTo>
                    <a:pt x="423" y="501"/>
                  </a:lnTo>
                  <a:lnTo>
                    <a:pt x="381" y="506"/>
                  </a:lnTo>
                  <a:lnTo>
                    <a:pt x="340" y="510"/>
                  </a:lnTo>
                  <a:lnTo>
                    <a:pt x="299" y="515"/>
                  </a:lnTo>
                  <a:lnTo>
                    <a:pt x="258" y="518"/>
                  </a:lnTo>
                  <a:close/>
                </a:path>
              </a:pathLst>
            </a:custGeom>
            <a:solidFill>
              <a:srgbClr val="131516"/>
            </a:solidFill>
            <a:ln w="9525">
              <a:noFill/>
              <a:round/>
              <a:headEnd/>
              <a:tailEnd/>
            </a:ln>
          </p:spPr>
          <p:txBody>
            <a:bodyPr>
              <a:prstTxWarp prst="textNoShape">
                <a:avLst/>
              </a:prstTxWarp>
            </a:bodyPr>
            <a:lstStyle/>
            <a:p>
              <a:endParaRPr lang="en-US"/>
            </a:p>
          </p:txBody>
        </p:sp>
        <p:sp>
          <p:nvSpPr>
            <p:cNvPr id="51247" name="Freeform 778"/>
            <p:cNvSpPr>
              <a:spLocks/>
            </p:cNvSpPr>
            <p:nvPr/>
          </p:nvSpPr>
          <p:spPr bwMode="auto">
            <a:xfrm>
              <a:off x="1291" y="2778"/>
              <a:ext cx="31" cy="22"/>
            </a:xfrm>
            <a:custGeom>
              <a:avLst/>
              <a:gdLst>
                <a:gd name="T0" fmla="*/ 0 w 279"/>
                <a:gd name="T1" fmla="*/ 203 h 203"/>
                <a:gd name="T2" fmla="*/ 13 w 279"/>
                <a:gd name="T3" fmla="*/ 171 h 203"/>
                <a:gd name="T4" fmla="*/ 25 w 279"/>
                <a:gd name="T5" fmla="*/ 144 h 203"/>
                <a:gd name="T6" fmla="*/ 36 w 279"/>
                <a:gd name="T7" fmla="*/ 121 h 203"/>
                <a:gd name="T8" fmla="*/ 47 w 279"/>
                <a:gd name="T9" fmla="*/ 102 h 203"/>
                <a:gd name="T10" fmla="*/ 57 w 279"/>
                <a:gd name="T11" fmla="*/ 87 h 203"/>
                <a:gd name="T12" fmla="*/ 67 w 279"/>
                <a:gd name="T13" fmla="*/ 73 h 203"/>
                <a:gd name="T14" fmla="*/ 78 w 279"/>
                <a:gd name="T15" fmla="*/ 63 h 203"/>
                <a:gd name="T16" fmla="*/ 90 w 279"/>
                <a:gd name="T17" fmla="*/ 55 h 203"/>
                <a:gd name="T18" fmla="*/ 104 w 279"/>
                <a:gd name="T19" fmla="*/ 49 h 203"/>
                <a:gd name="T20" fmla="*/ 120 w 279"/>
                <a:gd name="T21" fmla="*/ 42 h 203"/>
                <a:gd name="T22" fmla="*/ 138 w 279"/>
                <a:gd name="T23" fmla="*/ 37 h 203"/>
                <a:gd name="T24" fmla="*/ 159 w 279"/>
                <a:gd name="T25" fmla="*/ 32 h 203"/>
                <a:gd name="T26" fmla="*/ 211 w 279"/>
                <a:gd name="T27" fmla="*/ 19 h 203"/>
                <a:gd name="T28" fmla="*/ 279 w 279"/>
                <a:gd name="T29" fmla="*/ 0 h 203"/>
                <a:gd name="T30" fmla="*/ 271 w 279"/>
                <a:gd name="T31" fmla="*/ 32 h 203"/>
                <a:gd name="T32" fmla="*/ 262 w 279"/>
                <a:gd name="T33" fmla="*/ 64 h 203"/>
                <a:gd name="T34" fmla="*/ 255 w 279"/>
                <a:gd name="T35" fmla="*/ 97 h 203"/>
                <a:gd name="T36" fmla="*/ 250 w 279"/>
                <a:gd name="T37" fmla="*/ 132 h 203"/>
                <a:gd name="T38" fmla="*/ 220 w 279"/>
                <a:gd name="T39" fmla="*/ 147 h 203"/>
                <a:gd name="T40" fmla="*/ 196 w 279"/>
                <a:gd name="T41" fmla="*/ 160 h 203"/>
                <a:gd name="T42" fmla="*/ 174 w 279"/>
                <a:gd name="T43" fmla="*/ 169 h 203"/>
                <a:gd name="T44" fmla="*/ 151 w 279"/>
                <a:gd name="T45" fmla="*/ 176 h 203"/>
                <a:gd name="T46" fmla="*/ 125 w 279"/>
                <a:gd name="T47" fmla="*/ 183 h 203"/>
                <a:gd name="T48" fmla="*/ 94 w 279"/>
                <a:gd name="T49" fmla="*/ 189 h 203"/>
                <a:gd name="T50" fmla="*/ 52 w 279"/>
                <a:gd name="T51" fmla="*/ 196 h 203"/>
                <a:gd name="T52" fmla="*/ 0 w 279"/>
                <a:gd name="T53" fmla="*/ 203 h 203"/>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279"/>
                <a:gd name="T82" fmla="*/ 0 h 203"/>
                <a:gd name="T83" fmla="*/ 279 w 279"/>
                <a:gd name="T84" fmla="*/ 203 h 203"/>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279" h="203">
                  <a:moveTo>
                    <a:pt x="0" y="203"/>
                  </a:moveTo>
                  <a:lnTo>
                    <a:pt x="13" y="171"/>
                  </a:lnTo>
                  <a:lnTo>
                    <a:pt x="25" y="144"/>
                  </a:lnTo>
                  <a:lnTo>
                    <a:pt x="36" y="121"/>
                  </a:lnTo>
                  <a:lnTo>
                    <a:pt x="47" y="102"/>
                  </a:lnTo>
                  <a:lnTo>
                    <a:pt x="57" y="87"/>
                  </a:lnTo>
                  <a:lnTo>
                    <a:pt x="67" y="73"/>
                  </a:lnTo>
                  <a:lnTo>
                    <a:pt x="78" y="63"/>
                  </a:lnTo>
                  <a:lnTo>
                    <a:pt x="90" y="55"/>
                  </a:lnTo>
                  <a:lnTo>
                    <a:pt x="104" y="49"/>
                  </a:lnTo>
                  <a:lnTo>
                    <a:pt x="120" y="42"/>
                  </a:lnTo>
                  <a:lnTo>
                    <a:pt x="138" y="37"/>
                  </a:lnTo>
                  <a:lnTo>
                    <a:pt x="159" y="32"/>
                  </a:lnTo>
                  <a:lnTo>
                    <a:pt x="211" y="19"/>
                  </a:lnTo>
                  <a:lnTo>
                    <a:pt x="279" y="0"/>
                  </a:lnTo>
                  <a:lnTo>
                    <a:pt x="271" y="32"/>
                  </a:lnTo>
                  <a:lnTo>
                    <a:pt x="262" y="64"/>
                  </a:lnTo>
                  <a:lnTo>
                    <a:pt x="255" y="97"/>
                  </a:lnTo>
                  <a:lnTo>
                    <a:pt x="250" y="132"/>
                  </a:lnTo>
                  <a:lnTo>
                    <a:pt x="220" y="147"/>
                  </a:lnTo>
                  <a:lnTo>
                    <a:pt x="196" y="160"/>
                  </a:lnTo>
                  <a:lnTo>
                    <a:pt x="174" y="169"/>
                  </a:lnTo>
                  <a:lnTo>
                    <a:pt x="151" y="176"/>
                  </a:lnTo>
                  <a:lnTo>
                    <a:pt x="125" y="183"/>
                  </a:lnTo>
                  <a:lnTo>
                    <a:pt x="94" y="189"/>
                  </a:lnTo>
                  <a:lnTo>
                    <a:pt x="52" y="196"/>
                  </a:lnTo>
                  <a:lnTo>
                    <a:pt x="0" y="203"/>
                  </a:lnTo>
                  <a:close/>
                </a:path>
              </a:pathLst>
            </a:custGeom>
            <a:solidFill>
              <a:srgbClr val="131516"/>
            </a:solidFill>
            <a:ln w="9525">
              <a:noFill/>
              <a:round/>
              <a:headEnd/>
              <a:tailEnd/>
            </a:ln>
          </p:spPr>
          <p:txBody>
            <a:bodyPr>
              <a:prstTxWarp prst="textNoShape">
                <a:avLst/>
              </a:prstTxWarp>
            </a:bodyPr>
            <a:lstStyle/>
            <a:p>
              <a:endParaRPr lang="en-US"/>
            </a:p>
          </p:txBody>
        </p:sp>
        <p:sp>
          <p:nvSpPr>
            <p:cNvPr id="51248" name="Freeform 779"/>
            <p:cNvSpPr>
              <a:spLocks/>
            </p:cNvSpPr>
            <p:nvPr/>
          </p:nvSpPr>
          <p:spPr bwMode="auto">
            <a:xfrm>
              <a:off x="1083" y="2764"/>
              <a:ext cx="17" cy="27"/>
            </a:xfrm>
            <a:custGeom>
              <a:avLst/>
              <a:gdLst>
                <a:gd name="T0" fmla="*/ 77 w 155"/>
                <a:gd name="T1" fmla="*/ 239 h 239"/>
                <a:gd name="T2" fmla="*/ 55 w 155"/>
                <a:gd name="T3" fmla="*/ 201 h 239"/>
                <a:gd name="T4" fmla="*/ 39 w 155"/>
                <a:gd name="T5" fmla="*/ 171 h 239"/>
                <a:gd name="T6" fmla="*/ 32 w 155"/>
                <a:gd name="T7" fmla="*/ 159 h 239"/>
                <a:gd name="T8" fmla="*/ 27 w 155"/>
                <a:gd name="T9" fmla="*/ 146 h 239"/>
                <a:gd name="T10" fmla="*/ 22 w 155"/>
                <a:gd name="T11" fmla="*/ 135 h 239"/>
                <a:gd name="T12" fmla="*/ 18 w 155"/>
                <a:gd name="T13" fmla="*/ 124 h 239"/>
                <a:gd name="T14" fmla="*/ 14 w 155"/>
                <a:gd name="T15" fmla="*/ 113 h 239"/>
                <a:gd name="T16" fmla="*/ 12 w 155"/>
                <a:gd name="T17" fmla="*/ 101 h 239"/>
                <a:gd name="T18" fmla="*/ 9 w 155"/>
                <a:gd name="T19" fmla="*/ 88 h 239"/>
                <a:gd name="T20" fmla="*/ 8 w 155"/>
                <a:gd name="T21" fmla="*/ 74 h 239"/>
                <a:gd name="T22" fmla="*/ 3 w 155"/>
                <a:gd name="T23" fmla="*/ 42 h 239"/>
                <a:gd name="T24" fmla="*/ 0 w 155"/>
                <a:gd name="T25" fmla="*/ 0 h 239"/>
                <a:gd name="T26" fmla="*/ 36 w 155"/>
                <a:gd name="T27" fmla="*/ 9 h 239"/>
                <a:gd name="T28" fmla="*/ 75 w 155"/>
                <a:gd name="T29" fmla="*/ 19 h 239"/>
                <a:gd name="T30" fmla="*/ 114 w 155"/>
                <a:gd name="T31" fmla="*/ 30 h 239"/>
                <a:gd name="T32" fmla="*/ 155 w 155"/>
                <a:gd name="T33" fmla="*/ 42 h 239"/>
                <a:gd name="T34" fmla="*/ 155 w 155"/>
                <a:gd name="T35" fmla="*/ 67 h 239"/>
                <a:gd name="T36" fmla="*/ 155 w 155"/>
                <a:gd name="T37" fmla="*/ 91 h 239"/>
                <a:gd name="T38" fmla="*/ 155 w 155"/>
                <a:gd name="T39" fmla="*/ 116 h 239"/>
                <a:gd name="T40" fmla="*/ 155 w 155"/>
                <a:gd name="T41" fmla="*/ 141 h 239"/>
                <a:gd name="T42" fmla="*/ 155 w 155"/>
                <a:gd name="T43" fmla="*/ 165 h 239"/>
                <a:gd name="T44" fmla="*/ 155 w 155"/>
                <a:gd name="T45" fmla="*/ 190 h 239"/>
                <a:gd name="T46" fmla="*/ 155 w 155"/>
                <a:gd name="T47" fmla="*/ 215 h 239"/>
                <a:gd name="T48" fmla="*/ 155 w 155"/>
                <a:gd name="T49" fmla="*/ 239 h 239"/>
                <a:gd name="T50" fmla="*/ 133 w 155"/>
                <a:gd name="T51" fmla="*/ 239 h 239"/>
                <a:gd name="T52" fmla="*/ 113 w 155"/>
                <a:gd name="T53" fmla="*/ 239 h 239"/>
                <a:gd name="T54" fmla="*/ 95 w 155"/>
                <a:gd name="T55" fmla="*/ 239 h 239"/>
                <a:gd name="T56" fmla="*/ 77 w 155"/>
                <a:gd name="T57" fmla="*/ 239 h 23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55"/>
                <a:gd name="T88" fmla="*/ 0 h 239"/>
                <a:gd name="T89" fmla="*/ 155 w 155"/>
                <a:gd name="T90" fmla="*/ 239 h 239"/>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55" h="239">
                  <a:moveTo>
                    <a:pt x="77" y="239"/>
                  </a:moveTo>
                  <a:lnTo>
                    <a:pt x="55" y="201"/>
                  </a:lnTo>
                  <a:lnTo>
                    <a:pt x="39" y="171"/>
                  </a:lnTo>
                  <a:lnTo>
                    <a:pt x="32" y="159"/>
                  </a:lnTo>
                  <a:lnTo>
                    <a:pt x="27" y="146"/>
                  </a:lnTo>
                  <a:lnTo>
                    <a:pt x="22" y="135"/>
                  </a:lnTo>
                  <a:lnTo>
                    <a:pt x="18" y="124"/>
                  </a:lnTo>
                  <a:lnTo>
                    <a:pt x="14" y="113"/>
                  </a:lnTo>
                  <a:lnTo>
                    <a:pt x="12" y="101"/>
                  </a:lnTo>
                  <a:lnTo>
                    <a:pt x="9" y="88"/>
                  </a:lnTo>
                  <a:lnTo>
                    <a:pt x="8" y="74"/>
                  </a:lnTo>
                  <a:lnTo>
                    <a:pt x="3" y="42"/>
                  </a:lnTo>
                  <a:lnTo>
                    <a:pt x="0" y="0"/>
                  </a:lnTo>
                  <a:lnTo>
                    <a:pt x="36" y="9"/>
                  </a:lnTo>
                  <a:lnTo>
                    <a:pt x="75" y="19"/>
                  </a:lnTo>
                  <a:lnTo>
                    <a:pt x="114" y="30"/>
                  </a:lnTo>
                  <a:lnTo>
                    <a:pt x="155" y="42"/>
                  </a:lnTo>
                  <a:lnTo>
                    <a:pt x="155" y="67"/>
                  </a:lnTo>
                  <a:lnTo>
                    <a:pt x="155" y="91"/>
                  </a:lnTo>
                  <a:lnTo>
                    <a:pt x="155" y="116"/>
                  </a:lnTo>
                  <a:lnTo>
                    <a:pt x="155" y="141"/>
                  </a:lnTo>
                  <a:lnTo>
                    <a:pt x="155" y="165"/>
                  </a:lnTo>
                  <a:lnTo>
                    <a:pt x="155" y="190"/>
                  </a:lnTo>
                  <a:lnTo>
                    <a:pt x="155" y="215"/>
                  </a:lnTo>
                  <a:lnTo>
                    <a:pt x="155" y="239"/>
                  </a:lnTo>
                  <a:lnTo>
                    <a:pt x="133" y="239"/>
                  </a:lnTo>
                  <a:lnTo>
                    <a:pt x="113" y="239"/>
                  </a:lnTo>
                  <a:lnTo>
                    <a:pt x="95" y="239"/>
                  </a:lnTo>
                  <a:lnTo>
                    <a:pt x="77" y="239"/>
                  </a:lnTo>
                  <a:close/>
                </a:path>
              </a:pathLst>
            </a:custGeom>
            <a:solidFill>
              <a:srgbClr val="131516"/>
            </a:solidFill>
            <a:ln w="9525">
              <a:noFill/>
              <a:round/>
              <a:headEnd/>
              <a:tailEnd/>
            </a:ln>
          </p:spPr>
          <p:txBody>
            <a:bodyPr>
              <a:prstTxWarp prst="textNoShape">
                <a:avLst/>
              </a:prstTxWarp>
            </a:bodyPr>
            <a:lstStyle/>
            <a:p>
              <a:endParaRPr lang="en-US"/>
            </a:p>
          </p:txBody>
        </p:sp>
        <p:sp>
          <p:nvSpPr>
            <p:cNvPr id="51249" name="Freeform 780"/>
            <p:cNvSpPr>
              <a:spLocks/>
            </p:cNvSpPr>
            <p:nvPr/>
          </p:nvSpPr>
          <p:spPr bwMode="auto">
            <a:xfrm>
              <a:off x="1127" y="2705"/>
              <a:ext cx="23" cy="73"/>
            </a:xfrm>
            <a:custGeom>
              <a:avLst/>
              <a:gdLst>
                <a:gd name="T0" fmla="*/ 0 w 209"/>
                <a:gd name="T1" fmla="*/ 649 h 649"/>
                <a:gd name="T2" fmla="*/ 17 w 209"/>
                <a:gd name="T3" fmla="*/ 601 h 649"/>
                <a:gd name="T4" fmla="*/ 33 w 209"/>
                <a:gd name="T5" fmla="*/ 556 h 649"/>
                <a:gd name="T6" fmla="*/ 47 w 209"/>
                <a:gd name="T7" fmla="*/ 511 h 649"/>
                <a:gd name="T8" fmla="*/ 58 w 209"/>
                <a:gd name="T9" fmla="*/ 470 h 649"/>
                <a:gd name="T10" fmla="*/ 67 w 209"/>
                <a:gd name="T11" fmla="*/ 428 h 649"/>
                <a:gd name="T12" fmla="*/ 75 w 209"/>
                <a:gd name="T13" fmla="*/ 389 h 649"/>
                <a:gd name="T14" fmla="*/ 80 w 209"/>
                <a:gd name="T15" fmla="*/ 350 h 649"/>
                <a:gd name="T16" fmla="*/ 86 w 209"/>
                <a:gd name="T17" fmla="*/ 312 h 649"/>
                <a:gd name="T18" fmla="*/ 89 w 209"/>
                <a:gd name="T19" fmla="*/ 274 h 649"/>
                <a:gd name="T20" fmla="*/ 92 w 209"/>
                <a:gd name="T21" fmla="*/ 237 h 649"/>
                <a:gd name="T22" fmla="*/ 94 w 209"/>
                <a:gd name="T23" fmla="*/ 200 h 649"/>
                <a:gd name="T24" fmla="*/ 95 w 209"/>
                <a:gd name="T25" fmla="*/ 162 h 649"/>
                <a:gd name="T26" fmla="*/ 95 w 209"/>
                <a:gd name="T27" fmla="*/ 86 h 649"/>
                <a:gd name="T28" fmla="*/ 95 w 209"/>
                <a:gd name="T29" fmla="*/ 5 h 649"/>
                <a:gd name="T30" fmla="*/ 113 w 209"/>
                <a:gd name="T31" fmla="*/ 2 h 649"/>
                <a:gd name="T32" fmla="*/ 132 w 209"/>
                <a:gd name="T33" fmla="*/ 1 h 649"/>
                <a:gd name="T34" fmla="*/ 151 w 209"/>
                <a:gd name="T35" fmla="*/ 0 h 649"/>
                <a:gd name="T36" fmla="*/ 172 w 209"/>
                <a:gd name="T37" fmla="*/ 0 h 649"/>
                <a:gd name="T38" fmla="*/ 180 w 209"/>
                <a:gd name="T39" fmla="*/ 15 h 649"/>
                <a:gd name="T40" fmla="*/ 187 w 209"/>
                <a:gd name="T41" fmla="*/ 30 h 649"/>
                <a:gd name="T42" fmla="*/ 192 w 209"/>
                <a:gd name="T43" fmla="*/ 44 h 649"/>
                <a:gd name="T44" fmla="*/ 197 w 209"/>
                <a:gd name="T45" fmla="*/ 58 h 649"/>
                <a:gd name="T46" fmla="*/ 200 w 209"/>
                <a:gd name="T47" fmla="*/ 74 h 649"/>
                <a:gd name="T48" fmla="*/ 204 w 209"/>
                <a:gd name="T49" fmla="*/ 90 h 649"/>
                <a:gd name="T50" fmla="*/ 206 w 209"/>
                <a:gd name="T51" fmla="*/ 111 h 649"/>
                <a:gd name="T52" fmla="*/ 208 w 209"/>
                <a:gd name="T53" fmla="*/ 133 h 649"/>
                <a:gd name="T54" fmla="*/ 209 w 209"/>
                <a:gd name="T55" fmla="*/ 160 h 649"/>
                <a:gd name="T56" fmla="*/ 209 w 209"/>
                <a:gd name="T57" fmla="*/ 193 h 649"/>
                <a:gd name="T58" fmla="*/ 209 w 209"/>
                <a:gd name="T59" fmla="*/ 230 h 649"/>
                <a:gd name="T60" fmla="*/ 208 w 209"/>
                <a:gd name="T61" fmla="*/ 273 h 649"/>
                <a:gd name="T62" fmla="*/ 206 w 209"/>
                <a:gd name="T63" fmla="*/ 384 h 649"/>
                <a:gd name="T64" fmla="*/ 203 w 209"/>
                <a:gd name="T65" fmla="*/ 530 h 649"/>
                <a:gd name="T66" fmla="*/ 185 w 209"/>
                <a:gd name="T67" fmla="*/ 531 h 649"/>
                <a:gd name="T68" fmla="*/ 167 w 209"/>
                <a:gd name="T69" fmla="*/ 534 h 649"/>
                <a:gd name="T70" fmla="*/ 149 w 209"/>
                <a:gd name="T71" fmla="*/ 538 h 649"/>
                <a:gd name="T72" fmla="*/ 131 w 209"/>
                <a:gd name="T73" fmla="*/ 543 h 649"/>
                <a:gd name="T74" fmla="*/ 126 w 209"/>
                <a:gd name="T75" fmla="*/ 561 h 649"/>
                <a:gd name="T76" fmla="*/ 123 w 209"/>
                <a:gd name="T77" fmla="*/ 577 h 649"/>
                <a:gd name="T78" fmla="*/ 120 w 209"/>
                <a:gd name="T79" fmla="*/ 595 h 649"/>
                <a:gd name="T80" fmla="*/ 120 w 209"/>
                <a:gd name="T81" fmla="*/ 613 h 649"/>
                <a:gd name="T82" fmla="*/ 88 w 209"/>
                <a:gd name="T83" fmla="*/ 622 h 649"/>
                <a:gd name="T84" fmla="*/ 57 w 209"/>
                <a:gd name="T85" fmla="*/ 631 h 649"/>
                <a:gd name="T86" fmla="*/ 28 w 209"/>
                <a:gd name="T87" fmla="*/ 640 h 649"/>
                <a:gd name="T88" fmla="*/ 0 w 209"/>
                <a:gd name="T89" fmla="*/ 649 h 649"/>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209"/>
                <a:gd name="T136" fmla="*/ 0 h 649"/>
                <a:gd name="T137" fmla="*/ 209 w 209"/>
                <a:gd name="T138" fmla="*/ 649 h 649"/>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209" h="649">
                  <a:moveTo>
                    <a:pt x="0" y="649"/>
                  </a:moveTo>
                  <a:lnTo>
                    <a:pt x="17" y="601"/>
                  </a:lnTo>
                  <a:lnTo>
                    <a:pt x="33" y="556"/>
                  </a:lnTo>
                  <a:lnTo>
                    <a:pt x="47" y="511"/>
                  </a:lnTo>
                  <a:lnTo>
                    <a:pt x="58" y="470"/>
                  </a:lnTo>
                  <a:lnTo>
                    <a:pt x="67" y="428"/>
                  </a:lnTo>
                  <a:lnTo>
                    <a:pt x="75" y="389"/>
                  </a:lnTo>
                  <a:lnTo>
                    <a:pt x="80" y="350"/>
                  </a:lnTo>
                  <a:lnTo>
                    <a:pt x="86" y="312"/>
                  </a:lnTo>
                  <a:lnTo>
                    <a:pt x="89" y="274"/>
                  </a:lnTo>
                  <a:lnTo>
                    <a:pt x="92" y="237"/>
                  </a:lnTo>
                  <a:lnTo>
                    <a:pt x="94" y="200"/>
                  </a:lnTo>
                  <a:lnTo>
                    <a:pt x="95" y="162"/>
                  </a:lnTo>
                  <a:lnTo>
                    <a:pt x="95" y="86"/>
                  </a:lnTo>
                  <a:lnTo>
                    <a:pt x="95" y="5"/>
                  </a:lnTo>
                  <a:lnTo>
                    <a:pt x="113" y="2"/>
                  </a:lnTo>
                  <a:lnTo>
                    <a:pt x="132" y="1"/>
                  </a:lnTo>
                  <a:lnTo>
                    <a:pt x="151" y="0"/>
                  </a:lnTo>
                  <a:lnTo>
                    <a:pt x="172" y="0"/>
                  </a:lnTo>
                  <a:lnTo>
                    <a:pt x="180" y="15"/>
                  </a:lnTo>
                  <a:lnTo>
                    <a:pt x="187" y="30"/>
                  </a:lnTo>
                  <a:lnTo>
                    <a:pt x="192" y="44"/>
                  </a:lnTo>
                  <a:lnTo>
                    <a:pt x="197" y="58"/>
                  </a:lnTo>
                  <a:lnTo>
                    <a:pt x="200" y="74"/>
                  </a:lnTo>
                  <a:lnTo>
                    <a:pt x="204" y="90"/>
                  </a:lnTo>
                  <a:lnTo>
                    <a:pt x="206" y="111"/>
                  </a:lnTo>
                  <a:lnTo>
                    <a:pt x="208" y="133"/>
                  </a:lnTo>
                  <a:lnTo>
                    <a:pt x="209" y="160"/>
                  </a:lnTo>
                  <a:lnTo>
                    <a:pt x="209" y="193"/>
                  </a:lnTo>
                  <a:lnTo>
                    <a:pt x="209" y="230"/>
                  </a:lnTo>
                  <a:lnTo>
                    <a:pt x="208" y="273"/>
                  </a:lnTo>
                  <a:lnTo>
                    <a:pt x="206" y="384"/>
                  </a:lnTo>
                  <a:lnTo>
                    <a:pt x="203" y="530"/>
                  </a:lnTo>
                  <a:lnTo>
                    <a:pt x="185" y="531"/>
                  </a:lnTo>
                  <a:lnTo>
                    <a:pt x="167" y="534"/>
                  </a:lnTo>
                  <a:lnTo>
                    <a:pt x="149" y="538"/>
                  </a:lnTo>
                  <a:lnTo>
                    <a:pt x="131" y="543"/>
                  </a:lnTo>
                  <a:lnTo>
                    <a:pt x="126" y="561"/>
                  </a:lnTo>
                  <a:lnTo>
                    <a:pt x="123" y="577"/>
                  </a:lnTo>
                  <a:lnTo>
                    <a:pt x="120" y="595"/>
                  </a:lnTo>
                  <a:lnTo>
                    <a:pt x="120" y="613"/>
                  </a:lnTo>
                  <a:lnTo>
                    <a:pt x="88" y="622"/>
                  </a:lnTo>
                  <a:lnTo>
                    <a:pt x="57" y="631"/>
                  </a:lnTo>
                  <a:lnTo>
                    <a:pt x="28" y="640"/>
                  </a:lnTo>
                  <a:lnTo>
                    <a:pt x="0" y="649"/>
                  </a:lnTo>
                  <a:close/>
                </a:path>
              </a:pathLst>
            </a:custGeom>
            <a:solidFill>
              <a:srgbClr val="131516"/>
            </a:solidFill>
            <a:ln w="9525">
              <a:noFill/>
              <a:round/>
              <a:headEnd/>
              <a:tailEnd/>
            </a:ln>
          </p:spPr>
          <p:txBody>
            <a:bodyPr>
              <a:prstTxWarp prst="textNoShape">
                <a:avLst/>
              </a:prstTxWarp>
            </a:bodyPr>
            <a:lstStyle/>
            <a:p>
              <a:endParaRPr lang="en-US"/>
            </a:p>
          </p:txBody>
        </p:sp>
        <p:sp>
          <p:nvSpPr>
            <p:cNvPr id="51250" name="Freeform 781"/>
            <p:cNvSpPr>
              <a:spLocks/>
            </p:cNvSpPr>
            <p:nvPr/>
          </p:nvSpPr>
          <p:spPr bwMode="auto">
            <a:xfrm>
              <a:off x="1057" y="2723"/>
              <a:ext cx="14" cy="46"/>
            </a:xfrm>
            <a:custGeom>
              <a:avLst/>
              <a:gdLst>
                <a:gd name="T0" fmla="*/ 0 w 132"/>
                <a:gd name="T1" fmla="*/ 418 h 418"/>
                <a:gd name="T2" fmla="*/ 4 w 132"/>
                <a:gd name="T3" fmla="*/ 349 h 418"/>
                <a:gd name="T4" fmla="*/ 11 w 132"/>
                <a:gd name="T5" fmla="*/ 290 h 418"/>
                <a:gd name="T6" fmla="*/ 14 w 132"/>
                <a:gd name="T7" fmla="*/ 263 h 418"/>
                <a:gd name="T8" fmla="*/ 19 w 132"/>
                <a:gd name="T9" fmla="*/ 237 h 418"/>
                <a:gd name="T10" fmla="*/ 23 w 132"/>
                <a:gd name="T11" fmla="*/ 213 h 418"/>
                <a:gd name="T12" fmla="*/ 30 w 132"/>
                <a:gd name="T13" fmla="*/ 189 h 418"/>
                <a:gd name="T14" fmla="*/ 36 w 132"/>
                <a:gd name="T15" fmla="*/ 166 h 418"/>
                <a:gd name="T16" fmla="*/ 44 w 132"/>
                <a:gd name="T17" fmla="*/ 144 h 418"/>
                <a:gd name="T18" fmla="*/ 53 w 132"/>
                <a:gd name="T19" fmla="*/ 122 h 418"/>
                <a:gd name="T20" fmla="*/ 62 w 132"/>
                <a:gd name="T21" fmla="*/ 98 h 418"/>
                <a:gd name="T22" fmla="*/ 73 w 132"/>
                <a:gd name="T23" fmla="*/ 76 h 418"/>
                <a:gd name="T24" fmla="*/ 85 w 132"/>
                <a:gd name="T25" fmla="*/ 52 h 418"/>
                <a:gd name="T26" fmla="*/ 99 w 132"/>
                <a:gd name="T27" fmla="*/ 26 h 418"/>
                <a:gd name="T28" fmla="*/ 113 w 132"/>
                <a:gd name="T29" fmla="*/ 0 h 418"/>
                <a:gd name="T30" fmla="*/ 121 w 132"/>
                <a:gd name="T31" fmla="*/ 60 h 418"/>
                <a:gd name="T32" fmla="*/ 127 w 132"/>
                <a:gd name="T33" fmla="*/ 108 h 418"/>
                <a:gd name="T34" fmla="*/ 130 w 132"/>
                <a:gd name="T35" fmla="*/ 149 h 418"/>
                <a:gd name="T36" fmla="*/ 132 w 132"/>
                <a:gd name="T37" fmla="*/ 187 h 418"/>
                <a:gd name="T38" fmla="*/ 131 w 132"/>
                <a:gd name="T39" fmla="*/ 228 h 418"/>
                <a:gd name="T40" fmla="*/ 129 w 132"/>
                <a:gd name="T41" fmla="*/ 278 h 418"/>
                <a:gd name="T42" fmla="*/ 124 w 132"/>
                <a:gd name="T43" fmla="*/ 339 h 418"/>
                <a:gd name="T44" fmla="*/ 119 w 132"/>
                <a:gd name="T45" fmla="*/ 418 h 418"/>
                <a:gd name="T46" fmla="*/ 87 w 132"/>
                <a:gd name="T47" fmla="*/ 418 h 418"/>
                <a:gd name="T48" fmla="*/ 57 w 132"/>
                <a:gd name="T49" fmla="*/ 418 h 418"/>
                <a:gd name="T50" fmla="*/ 28 w 132"/>
                <a:gd name="T51" fmla="*/ 418 h 418"/>
                <a:gd name="T52" fmla="*/ 0 w 132"/>
                <a:gd name="T53" fmla="*/ 418 h 41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32"/>
                <a:gd name="T82" fmla="*/ 0 h 418"/>
                <a:gd name="T83" fmla="*/ 132 w 132"/>
                <a:gd name="T84" fmla="*/ 418 h 418"/>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32" h="418">
                  <a:moveTo>
                    <a:pt x="0" y="418"/>
                  </a:moveTo>
                  <a:lnTo>
                    <a:pt x="4" y="349"/>
                  </a:lnTo>
                  <a:lnTo>
                    <a:pt x="11" y="290"/>
                  </a:lnTo>
                  <a:lnTo>
                    <a:pt x="14" y="263"/>
                  </a:lnTo>
                  <a:lnTo>
                    <a:pt x="19" y="237"/>
                  </a:lnTo>
                  <a:lnTo>
                    <a:pt x="23" y="213"/>
                  </a:lnTo>
                  <a:lnTo>
                    <a:pt x="30" y="189"/>
                  </a:lnTo>
                  <a:lnTo>
                    <a:pt x="36" y="166"/>
                  </a:lnTo>
                  <a:lnTo>
                    <a:pt x="44" y="144"/>
                  </a:lnTo>
                  <a:lnTo>
                    <a:pt x="53" y="122"/>
                  </a:lnTo>
                  <a:lnTo>
                    <a:pt x="62" y="98"/>
                  </a:lnTo>
                  <a:lnTo>
                    <a:pt x="73" y="76"/>
                  </a:lnTo>
                  <a:lnTo>
                    <a:pt x="85" y="52"/>
                  </a:lnTo>
                  <a:lnTo>
                    <a:pt x="99" y="26"/>
                  </a:lnTo>
                  <a:lnTo>
                    <a:pt x="113" y="0"/>
                  </a:lnTo>
                  <a:lnTo>
                    <a:pt x="121" y="60"/>
                  </a:lnTo>
                  <a:lnTo>
                    <a:pt x="127" y="108"/>
                  </a:lnTo>
                  <a:lnTo>
                    <a:pt x="130" y="149"/>
                  </a:lnTo>
                  <a:lnTo>
                    <a:pt x="132" y="187"/>
                  </a:lnTo>
                  <a:lnTo>
                    <a:pt x="131" y="228"/>
                  </a:lnTo>
                  <a:lnTo>
                    <a:pt x="129" y="278"/>
                  </a:lnTo>
                  <a:lnTo>
                    <a:pt x="124" y="339"/>
                  </a:lnTo>
                  <a:lnTo>
                    <a:pt x="119" y="418"/>
                  </a:lnTo>
                  <a:lnTo>
                    <a:pt x="87" y="418"/>
                  </a:lnTo>
                  <a:lnTo>
                    <a:pt x="57" y="418"/>
                  </a:lnTo>
                  <a:lnTo>
                    <a:pt x="28" y="418"/>
                  </a:lnTo>
                  <a:lnTo>
                    <a:pt x="0" y="418"/>
                  </a:lnTo>
                  <a:close/>
                </a:path>
              </a:pathLst>
            </a:custGeom>
            <a:solidFill>
              <a:srgbClr val="131516"/>
            </a:solidFill>
            <a:ln w="9525">
              <a:noFill/>
              <a:round/>
              <a:headEnd/>
              <a:tailEnd/>
            </a:ln>
          </p:spPr>
          <p:txBody>
            <a:bodyPr>
              <a:prstTxWarp prst="textNoShape">
                <a:avLst/>
              </a:prstTxWarp>
            </a:bodyPr>
            <a:lstStyle/>
            <a:p>
              <a:endParaRPr lang="en-US"/>
            </a:p>
          </p:txBody>
        </p:sp>
        <p:sp>
          <p:nvSpPr>
            <p:cNvPr id="51251" name="Freeform 782"/>
            <p:cNvSpPr>
              <a:spLocks/>
            </p:cNvSpPr>
            <p:nvPr/>
          </p:nvSpPr>
          <p:spPr bwMode="auto">
            <a:xfrm>
              <a:off x="1234" y="2677"/>
              <a:ext cx="211" cy="87"/>
            </a:xfrm>
            <a:custGeom>
              <a:avLst/>
              <a:gdLst>
                <a:gd name="T0" fmla="*/ 159 w 1896"/>
                <a:gd name="T1" fmla="*/ 724 h 783"/>
                <a:gd name="T2" fmla="*/ 232 w 1896"/>
                <a:gd name="T3" fmla="*/ 643 h 783"/>
                <a:gd name="T4" fmla="*/ 287 w 1896"/>
                <a:gd name="T5" fmla="*/ 589 h 783"/>
                <a:gd name="T6" fmla="*/ 353 w 1896"/>
                <a:gd name="T7" fmla="*/ 536 h 783"/>
                <a:gd name="T8" fmla="*/ 394 w 1896"/>
                <a:gd name="T9" fmla="*/ 489 h 783"/>
                <a:gd name="T10" fmla="*/ 385 w 1896"/>
                <a:gd name="T11" fmla="*/ 462 h 783"/>
                <a:gd name="T12" fmla="*/ 333 w 1896"/>
                <a:gd name="T13" fmla="*/ 474 h 783"/>
                <a:gd name="T14" fmla="*/ 234 w 1896"/>
                <a:gd name="T15" fmla="*/ 525 h 783"/>
                <a:gd name="T16" fmla="*/ 159 w 1896"/>
                <a:gd name="T17" fmla="*/ 560 h 783"/>
                <a:gd name="T18" fmla="*/ 111 w 1896"/>
                <a:gd name="T19" fmla="*/ 577 h 783"/>
                <a:gd name="T20" fmla="*/ 63 w 1896"/>
                <a:gd name="T21" fmla="*/ 588 h 783"/>
                <a:gd name="T22" fmla="*/ 31 w 1896"/>
                <a:gd name="T23" fmla="*/ 590 h 783"/>
                <a:gd name="T24" fmla="*/ 10 w 1896"/>
                <a:gd name="T25" fmla="*/ 588 h 783"/>
                <a:gd name="T26" fmla="*/ 33 w 1896"/>
                <a:gd name="T27" fmla="*/ 553 h 783"/>
                <a:gd name="T28" fmla="*/ 71 w 1896"/>
                <a:gd name="T29" fmla="*/ 517 h 783"/>
                <a:gd name="T30" fmla="*/ 93 w 1896"/>
                <a:gd name="T31" fmla="*/ 501 h 783"/>
                <a:gd name="T32" fmla="*/ 113 w 1896"/>
                <a:gd name="T33" fmla="*/ 488 h 783"/>
                <a:gd name="T34" fmla="*/ 134 w 1896"/>
                <a:gd name="T35" fmla="*/ 478 h 783"/>
                <a:gd name="T36" fmla="*/ 177 w 1896"/>
                <a:gd name="T37" fmla="*/ 466 h 783"/>
                <a:gd name="T38" fmla="*/ 215 w 1896"/>
                <a:gd name="T39" fmla="*/ 438 h 783"/>
                <a:gd name="T40" fmla="*/ 222 w 1896"/>
                <a:gd name="T41" fmla="*/ 404 h 783"/>
                <a:gd name="T42" fmla="*/ 317 w 1896"/>
                <a:gd name="T43" fmla="*/ 348 h 783"/>
                <a:gd name="T44" fmla="*/ 509 w 1896"/>
                <a:gd name="T45" fmla="*/ 259 h 783"/>
                <a:gd name="T46" fmla="*/ 661 w 1896"/>
                <a:gd name="T47" fmla="*/ 192 h 783"/>
                <a:gd name="T48" fmla="*/ 767 w 1896"/>
                <a:gd name="T49" fmla="*/ 150 h 783"/>
                <a:gd name="T50" fmla="*/ 873 w 1896"/>
                <a:gd name="T51" fmla="*/ 110 h 783"/>
                <a:gd name="T52" fmla="*/ 981 w 1896"/>
                <a:gd name="T53" fmla="*/ 75 h 783"/>
                <a:gd name="T54" fmla="*/ 1091 w 1896"/>
                <a:gd name="T55" fmla="*/ 45 h 783"/>
                <a:gd name="T56" fmla="*/ 1201 w 1896"/>
                <a:gd name="T57" fmla="*/ 23 h 783"/>
                <a:gd name="T58" fmla="*/ 1310 w 1896"/>
                <a:gd name="T59" fmla="*/ 7 h 783"/>
                <a:gd name="T60" fmla="*/ 1420 w 1896"/>
                <a:gd name="T61" fmla="*/ 0 h 783"/>
                <a:gd name="T62" fmla="*/ 1529 w 1896"/>
                <a:gd name="T63" fmla="*/ 2 h 783"/>
                <a:gd name="T64" fmla="*/ 1636 w 1896"/>
                <a:gd name="T65" fmla="*/ 17 h 783"/>
                <a:gd name="T66" fmla="*/ 1742 w 1896"/>
                <a:gd name="T67" fmla="*/ 44 h 783"/>
                <a:gd name="T68" fmla="*/ 1845 w 1896"/>
                <a:gd name="T69" fmla="*/ 84 h 783"/>
                <a:gd name="T70" fmla="*/ 1896 w 1896"/>
                <a:gd name="T71" fmla="*/ 137 h 783"/>
                <a:gd name="T72" fmla="*/ 1896 w 1896"/>
                <a:gd name="T73" fmla="*/ 198 h 783"/>
                <a:gd name="T74" fmla="*/ 1844 w 1896"/>
                <a:gd name="T75" fmla="*/ 240 h 783"/>
                <a:gd name="T76" fmla="*/ 1745 w 1896"/>
                <a:gd name="T77" fmla="*/ 262 h 783"/>
                <a:gd name="T78" fmla="*/ 1650 w 1896"/>
                <a:gd name="T79" fmla="*/ 279 h 783"/>
                <a:gd name="T80" fmla="*/ 1558 w 1896"/>
                <a:gd name="T81" fmla="*/ 294 h 783"/>
                <a:gd name="T82" fmla="*/ 1466 w 1896"/>
                <a:gd name="T83" fmla="*/ 305 h 783"/>
                <a:gd name="T84" fmla="*/ 1376 w 1896"/>
                <a:gd name="T85" fmla="*/ 313 h 783"/>
                <a:gd name="T86" fmla="*/ 1286 w 1896"/>
                <a:gd name="T87" fmla="*/ 318 h 783"/>
                <a:gd name="T88" fmla="*/ 1195 w 1896"/>
                <a:gd name="T89" fmla="*/ 319 h 783"/>
                <a:gd name="T90" fmla="*/ 1147 w 1896"/>
                <a:gd name="T91" fmla="*/ 336 h 783"/>
                <a:gd name="T92" fmla="*/ 1144 w 1896"/>
                <a:gd name="T93" fmla="*/ 372 h 783"/>
                <a:gd name="T94" fmla="*/ 1068 w 1896"/>
                <a:gd name="T95" fmla="*/ 413 h 783"/>
                <a:gd name="T96" fmla="*/ 939 w 1896"/>
                <a:gd name="T97" fmla="*/ 452 h 783"/>
                <a:gd name="T98" fmla="*/ 832 w 1896"/>
                <a:gd name="T99" fmla="*/ 486 h 783"/>
                <a:gd name="T100" fmla="*/ 735 w 1896"/>
                <a:gd name="T101" fmla="*/ 520 h 783"/>
                <a:gd name="T102" fmla="*/ 638 w 1896"/>
                <a:gd name="T103" fmla="*/ 557 h 783"/>
                <a:gd name="T104" fmla="*/ 527 w 1896"/>
                <a:gd name="T105" fmla="*/ 603 h 783"/>
                <a:gd name="T106" fmla="*/ 389 w 1896"/>
                <a:gd name="T107" fmla="*/ 661 h 783"/>
                <a:gd name="T108" fmla="*/ 213 w 1896"/>
                <a:gd name="T109" fmla="*/ 737 h 78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1896"/>
                <a:gd name="T166" fmla="*/ 0 h 783"/>
                <a:gd name="T167" fmla="*/ 1896 w 1896"/>
                <a:gd name="T168" fmla="*/ 783 h 783"/>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1896" h="783">
                  <a:moveTo>
                    <a:pt x="107" y="783"/>
                  </a:moveTo>
                  <a:lnTo>
                    <a:pt x="159" y="724"/>
                  </a:lnTo>
                  <a:lnTo>
                    <a:pt x="198" y="678"/>
                  </a:lnTo>
                  <a:lnTo>
                    <a:pt x="232" y="643"/>
                  </a:lnTo>
                  <a:lnTo>
                    <a:pt x="260" y="614"/>
                  </a:lnTo>
                  <a:lnTo>
                    <a:pt x="287" y="589"/>
                  </a:lnTo>
                  <a:lnTo>
                    <a:pt x="317" y="565"/>
                  </a:lnTo>
                  <a:lnTo>
                    <a:pt x="353" y="536"/>
                  </a:lnTo>
                  <a:lnTo>
                    <a:pt x="399" y="503"/>
                  </a:lnTo>
                  <a:lnTo>
                    <a:pt x="394" y="489"/>
                  </a:lnTo>
                  <a:lnTo>
                    <a:pt x="390" y="476"/>
                  </a:lnTo>
                  <a:lnTo>
                    <a:pt x="385" y="462"/>
                  </a:lnTo>
                  <a:lnTo>
                    <a:pt x="381" y="449"/>
                  </a:lnTo>
                  <a:lnTo>
                    <a:pt x="333" y="474"/>
                  </a:lnTo>
                  <a:lnTo>
                    <a:pt x="283" y="499"/>
                  </a:lnTo>
                  <a:lnTo>
                    <a:pt x="234" y="525"/>
                  </a:lnTo>
                  <a:lnTo>
                    <a:pt x="183" y="549"/>
                  </a:lnTo>
                  <a:lnTo>
                    <a:pt x="159" y="560"/>
                  </a:lnTo>
                  <a:lnTo>
                    <a:pt x="134" y="569"/>
                  </a:lnTo>
                  <a:lnTo>
                    <a:pt x="111" y="577"/>
                  </a:lnTo>
                  <a:lnTo>
                    <a:pt x="87" y="584"/>
                  </a:lnTo>
                  <a:lnTo>
                    <a:pt x="63" y="588"/>
                  </a:lnTo>
                  <a:lnTo>
                    <a:pt x="42" y="590"/>
                  </a:lnTo>
                  <a:lnTo>
                    <a:pt x="31" y="590"/>
                  </a:lnTo>
                  <a:lnTo>
                    <a:pt x="20" y="589"/>
                  </a:lnTo>
                  <a:lnTo>
                    <a:pt x="10" y="588"/>
                  </a:lnTo>
                  <a:lnTo>
                    <a:pt x="0" y="587"/>
                  </a:lnTo>
                  <a:lnTo>
                    <a:pt x="33" y="553"/>
                  </a:lnTo>
                  <a:lnTo>
                    <a:pt x="60" y="527"/>
                  </a:lnTo>
                  <a:lnTo>
                    <a:pt x="71" y="517"/>
                  </a:lnTo>
                  <a:lnTo>
                    <a:pt x="83" y="508"/>
                  </a:lnTo>
                  <a:lnTo>
                    <a:pt x="93" y="501"/>
                  </a:lnTo>
                  <a:lnTo>
                    <a:pt x="103" y="494"/>
                  </a:lnTo>
                  <a:lnTo>
                    <a:pt x="113" y="488"/>
                  </a:lnTo>
                  <a:lnTo>
                    <a:pt x="123" y="484"/>
                  </a:lnTo>
                  <a:lnTo>
                    <a:pt x="134" y="478"/>
                  </a:lnTo>
                  <a:lnTo>
                    <a:pt x="148" y="474"/>
                  </a:lnTo>
                  <a:lnTo>
                    <a:pt x="177" y="466"/>
                  </a:lnTo>
                  <a:lnTo>
                    <a:pt x="214" y="456"/>
                  </a:lnTo>
                  <a:lnTo>
                    <a:pt x="215" y="438"/>
                  </a:lnTo>
                  <a:lnTo>
                    <a:pt x="218" y="420"/>
                  </a:lnTo>
                  <a:lnTo>
                    <a:pt x="222" y="404"/>
                  </a:lnTo>
                  <a:lnTo>
                    <a:pt x="226" y="389"/>
                  </a:lnTo>
                  <a:lnTo>
                    <a:pt x="317" y="348"/>
                  </a:lnTo>
                  <a:lnTo>
                    <a:pt x="411" y="304"/>
                  </a:lnTo>
                  <a:lnTo>
                    <a:pt x="509" y="259"/>
                  </a:lnTo>
                  <a:lnTo>
                    <a:pt x="610" y="214"/>
                  </a:lnTo>
                  <a:lnTo>
                    <a:pt x="661" y="192"/>
                  </a:lnTo>
                  <a:lnTo>
                    <a:pt x="714" y="171"/>
                  </a:lnTo>
                  <a:lnTo>
                    <a:pt x="767" y="150"/>
                  </a:lnTo>
                  <a:lnTo>
                    <a:pt x="820" y="130"/>
                  </a:lnTo>
                  <a:lnTo>
                    <a:pt x="873" y="110"/>
                  </a:lnTo>
                  <a:lnTo>
                    <a:pt x="927" y="92"/>
                  </a:lnTo>
                  <a:lnTo>
                    <a:pt x="981" y="75"/>
                  </a:lnTo>
                  <a:lnTo>
                    <a:pt x="1036" y="60"/>
                  </a:lnTo>
                  <a:lnTo>
                    <a:pt x="1091" y="45"/>
                  </a:lnTo>
                  <a:lnTo>
                    <a:pt x="1146" y="33"/>
                  </a:lnTo>
                  <a:lnTo>
                    <a:pt x="1201" y="23"/>
                  </a:lnTo>
                  <a:lnTo>
                    <a:pt x="1256" y="14"/>
                  </a:lnTo>
                  <a:lnTo>
                    <a:pt x="1310" y="7"/>
                  </a:lnTo>
                  <a:lnTo>
                    <a:pt x="1365" y="2"/>
                  </a:lnTo>
                  <a:lnTo>
                    <a:pt x="1420" y="0"/>
                  </a:lnTo>
                  <a:lnTo>
                    <a:pt x="1475" y="0"/>
                  </a:lnTo>
                  <a:lnTo>
                    <a:pt x="1529" y="2"/>
                  </a:lnTo>
                  <a:lnTo>
                    <a:pt x="1583" y="9"/>
                  </a:lnTo>
                  <a:lnTo>
                    <a:pt x="1636" y="17"/>
                  </a:lnTo>
                  <a:lnTo>
                    <a:pt x="1689" y="29"/>
                  </a:lnTo>
                  <a:lnTo>
                    <a:pt x="1742" y="44"/>
                  </a:lnTo>
                  <a:lnTo>
                    <a:pt x="1793" y="62"/>
                  </a:lnTo>
                  <a:lnTo>
                    <a:pt x="1845" y="84"/>
                  </a:lnTo>
                  <a:lnTo>
                    <a:pt x="1896" y="110"/>
                  </a:lnTo>
                  <a:lnTo>
                    <a:pt x="1896" y="137"/>
                  </a:lnTo>
                  <a:lnTo>
                    <a:pt x="1896" y="167"/>
                  </a:lnTo>
                  <a:lnTo>
                    <a:pt x="1896" y="198"/>
                  </a:lnTo>
                  <a:lnTo>
                    <a:pt x="1896" y="229"/>
                  </a:lnTo>
                  <a:lnTo>
                    <a:pt x="1844" y="240"/>
                  </a:lnTo>
                  <a:lnTo>
                    <a:pt x="1795" y="251"/>
                  </a:lnTo>
                  <a:lnTo>
                    <a:pt x="1745" y="262"/>
                  </a:lnTo>
                  <a:lnTo>
                    <a:pt x="1698" y="272"/>
                  </a:lnTo>
                  <a:lnTo>
                    <a:pt x="1650" y="279"/>
                  </a:lnTo>
                  <a:lnTo>
                    <a:pt x="1604" y="287"/>
                  </a:lnTo>
                  <a:lnTo>
                    <a:pt x="1558" y="294"/>
                  </a:lnTo>
                  <a:lnTo>
                    <a:pt x="1512" y="301"/>
                  </a:lnTo>
                  <a:lnTo>
                    <a:pt x="1466" y="305"/>
                  </a:lnTo>
                  <a:lnTo>
                    <a:pt x="1421" y="310"/>
                  </a:lnTo>
                  <a:lnTo>
                    <a:pt x="1376" y="313"/>
                  </a:lnTo>
                  <a:lnTo>
                    <a:pt x="1331" y="317"/>
                  </a:lnTo>
                  <a:lnTo>
                    <a:pt x="1286" y="318"/>
                  </a:lnTo>
                  <a:lnTo>
                    <a:pt x="1241" y="319"/>
                  </a:lnTo>
                  <a:lnTo>
                    <a:pt x="1195" y="319"/>
                  </a:lnTo>
                  <a:lnTo>
                    <a:pt x="1151" y="318"/>
                  </a:lnTo>
                  <a:lnTo>
                    <a:pt x="1147" y="336"/>
                  </a:lnTo>
                  <a:lnTo>
                    <a:pt x="1145" y="354"/>
                  </a:lnTo>
                  <a:lnTo>
                    <a:pt x="1144" y="372"/>
                  </a:lnTo>
                  <a:lnTo>
                    <a:pt x="1144" y="389"/>
                  </a:lnTo>
                  <a:lnTo>
                    <a:pt x="1068" y="413"/>
                  </a:lnTo>
                  <a:lnTo>
                    <a:pt x="999" y="433"/>
                  </a:lnTo>
                  <a:lnTo>
                    <a:pt x="939" y="452"/>
                  </a:lnTo>
                  <a:lnTo>
                    <a:pt x="884" y="470"/>
                  </a:lnTo>
                  <a:lnTo>
                    <a:pt x="832" y="486"/>
                  </a:lnTo>
                  <a:lnTo>
                    <a:pt x="784" y="503"/>
                  </a:lnTo>
                  <a:lnTo>
                    <a:pt x="735" y="520"/>
                  </a:lnTo>
                  <a:lnTo>
                    <a:pt x="688" y="538"/>
                  </a:lnTo>
                  <a:lnTo>
                    <a:pt x="638" y="557"/>
                  </a:lnTo>
                  <a:lnTo>
                    <a:pt x="585" y="578"/>
                  </a:lnTo>
                  <a:lnTo>
                    <a:pt x="527" y="603"/>
                  </a:lnTo>
                  <a:lnTo>
                    <a:pt x="462" y="630"/>
                  </a:lnTo>
                  <a:lnTo>
                    <a:pt x="389" y="661"/>
                  </a:lnTo>
                  <a:lnTo>
                    <a:pt x="307" y="697"/>
                  </a:lnTo>
                  <a:lnTo>
                    <a:pt x="213" y="737"/>
                  </a:lnTo>
                  <a:lnTo>
                    <a:pt x="107" y="783"/>
                  </a:lnTo>
                  <a:close/>
                </a:path>
              </a:pathLst>
            </a:custGeom>
            <a:solidFill>
              <a:srgbClr val="DA251D"/>
            </a:solidFill>
            <a:ln w="9525">
              <a:noFill/>
              <a:round/>
              <a:headEnd/>
              <a:tailEnd/>
            </a:ln>
          </p:spPr>
          <p:txBody>
            <a:bodyPr>
              <a:prstTxWarp prst="textNoShape">
                <a:avLst/>
              </a:prstTxWarp>
            </a:bodyPr>
            <a:lstStyle/>
            <a:p>
              <a:endParaRPr lang="en-US"/>
            </a:p>
          </p:txBody>
        </p:sp>
        <p:sp>
          <p:nvSpPr>
            <p:cNvPr id="51252" name="Freeform 783"/>
            <p:cNvSpPr>
              <a:spLocks/>
            </p:cNvSpPr>
            <p:nvPr/>
          </p:nvSpPr>
          <p:spPr bwMode="auto">
            <a:xfrm>
              <a:off x="1216" y="2697"/>
              <a:ext cx="64" cy="41"/>
            </a:xfrm>
            <a:custGeom>
              <a:avLst/>
              <a:gdLst>
                <a:gd name="T0" fmla="*/ 0 w 579"/>
                <a:gd name="T1" fmla="*/ 369 h 369"/>
                <a:gd name="T2" fmla="*/ 28 w 579"/>
                <a:gd name="T3" fmla="*/ 321 h 369"/>
                <a:gd name="T4" fmla="*/ 55 w 579"/>
                <a:gd name="T5" fmla="*/ 276 h 369"/>
                <a:gd name="T6" fmla="*/ 81 w 579"/>
                <a:gd name="T7" fmla="*/ 234 h 369"/>
                <a:gd name="T8" fmla="*/ 106 w 579"/>
                <a:gd name="T9" fmla="*/ 194 h 369"/>
                <a:gd name="T10" fmla="*/ 118 w 579"/>
                <a:gd name="T11" fmla="*/ 176 h 369"/>
                <a:gd name="T12" fmla="*/ 132 w 579"/>
                <a:gd name="T13" fmla="*/ 159 h 369"/>
                <a:gd name="T14" fmla="*/ 144 w 579"/>
                <a:gd name="T15" fmla="*/ 143 h 369"/>
                <a:gd name="T16" fmla="*/ 157 w 579"/>
                <a:gd name="T17" fmla="*/ 127 h 369"/>
                <a:gd name="T18" fmla="*/ 171 w 579"/>
                <a:gd name="T19" fmla="*/ 112 h 369"/>
                <a:gd name="T20" fmla="*/ 184 w 579"/>
                <a:gd name="T21" fmla="*/ 99 h 369"/>
                <a:gd name="T22" fmla="*/ 199 w 579"/>
                <a:gd name="T23" fmla="*/ 85 h 369"/>
                <a:gd name="T24" fmla="*/ 213 w 579"/>
                <a:gd name="T25" fmla="*/ 74 h 369"/>
                <a:gd name="T26" fmla="*/ 229 w 579"/>
                <a:gd name="T27" fmla="*/ 63 h 369"/>
                <a:gd name="T28" fmla="*/ 245 w 579"/>
                <a:gd name="T29" fmla="*/ 53 h 369"/>
                <a:gd name="T30" fmla="*/ 262 w 579"/>
                <a:gd name="T31" fmla="*/ 43 h 369"/>
                <a:gd name="T32" fmla="*/ 280 w 579"/>
                <a:gd name="T33" fmla="*/ 35 h 369"/>
                <a:gd name="T34" fmla="*/ 298 w 579"/>
                <a:gd name="T35" fmla="*/ 27 h 369"/>
                <a:gd name="T36" fmla="*/ 318 w 579"/>
                <a:gd name="T37" fmla="*/ 20 h 369"/>
                <a:gd name="T38" fmla="*/ 338 w 579"/>
                <a:gd name="T39" fmla="*/ 15 h 369"/>
                <a:gd name="T40" fmla="*/ 359 w 579"/>
                <a:gd name="T41" fmla="*/ 10 h 369"/>
                <a:gd name="T42" fmla="*/ 382 w 579"/>
                <a:gd name="T43" fmla="*/ 6 h 369"/>
                <a:gd name="T44" fmla="*/ 406 w 579"/>
                <a:gd name="T45" fmla="*/ 3 h 369"/>
                <a:gd name="T46" fmla="*/ 431 w 579"/>
                <a:gd name="T47" fmla="*/ 1 h 369"/>
                <a:gd name="T48" fmla="*/ 458 w 579"/>
                <a:gd name="T49" fmla="*/ 0 h 369"/>
                <a:gd name="T50" fmla="*/ 486 w 579"/>
                <a:gd name="T51" fmla="*/ 0 h 369"/>
                <a:gd name="T52" fmla="*/ 515 w 579"/>
                <a:gd name="T53" fmla="*/ 1 h 369"/>
                <a:gd name="T54" fmla="*/ 547 w 579"/>
                <a:gd name="T55" fmla="*/ 3 h 369"/>
                <a:gd name="T56" fmla="*/ 579 w 579"/>
                <a:gd name="T57" fmla="*/ 6 h 369"/>
                <a:gd name="T58" fmla="*/ 439 w 579"/>
                <a:gd name="T59" fmla="*/ 81 h 369"/>
                <a:gd name="T60" fmla="*/ 331 w 579"/>
                <a:gd name="T61" fmla="*/ 139 h 369"/>
                <a:gd name="T62" fmla="*/ 289 w 579"/>
                <a:gd name="T63" fmla="*/ 163 h 369"/>
                <a:gd name="T64" fmla="*/ 251 w 579"/>
                <a:gd name="T65" fmla="*/ 184 h 369"/>
                <a:gd name="T66" fmla="*/ 218 w 579"/>
                <a:gd name="T67" fmla="*/ 204 h 369"/>
                <a:gd name="T68" fmla="*/ 189 w 579"/>
                <a:gd name="T69" fmla="*/ 221 h 369"/>
                <a:gd name="T70" fmla="*/ 163 w 579"/>
                <a:gd name="T71" fmla="*/ 238 h 369"/>
                <a:gd name="T72" fmla="*/ 141 w 579"/>
                <a:gd name="T73" fmla="*/ 254 h 369"/>
                <a:gd name="T74" fmla="*/ 118 w 579"/>
                <a:gd name="T75" fmla="*/ 271 h 369"/>
                <a:gd name="T76" fmla="*/ 97 w 579"/>
                <a:gd name="T77" fmla="*/ 287 h 369"/>
                <a:gd name="T78" fmla="*/ 53 w 579"/>
                <a:gd name="T79" fmla="*/ 324 h 369"/>
                <a:gd name="T80" fmla="*/ 0 w 579"/>
                <a:gd name="T81" fmla="*/ 369 h 369"/>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579"/>
                <a:gd name="T124" fmla="*/ 0 h 369"/>
                <a:gd name="T125" fmla="*/ 579 w 579"/>
                <a:gd name="T126" fmla="*/ 369 h 369"/>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579" h="369">
                  <a:moveTo>
                    <a:pt x="0" y="369"/>
                  </a:moveTo>
                  <a:lnTo>
                    <a:pt x="28" y="321"/>
                  </a:lnTo>
                  <a:lnTo>
                    <a:pt x="55" y="276"/>
                  </a:lnTo>
                  <a:lnTo>
                    <a:pt x="81" y="234"/>
                  </a:lnTo>
                  <a:lnTo>
                    <a:pt x="106" y="194"/>
                  </a:lnTo>
                  <a:lnTo>
                    <a:pt x="118" y="176"/>
                  </a:lnTo>
                  <a:lnTo>
                    <a:pt x="132" y="159"/>
                  </a:lnTo>
                  <a:lnTo>
                    <a:pt x="144" y="143"/>
                  </a:lnTo>
                  <a:lnTo>
                    <a:pt x="157" y="127"/>
                  </a:lnTo>
                  <a:lnTo>
                    <a:pt x="171" y="112"/>
                  </a:lnTo>
                  <a:lnTo>
                    <a:pt x="184" y="99"/>
                  </a:lnTo>
                  <a:lnTo>
                    <a:pt x="199" y="85"/>
                  </a:lnTo>
                  <a:lnTo>
                    <a:pt x="213" y="74"/>
                  </a:lnTo>
                  <a:lnTo>
                    <a:pt x="229" y="63"/>
                  </a:lnTo>
                  <a:lnTo>
                    <a:pt x="245" y="53"/>
                  </a:lnTo>
                  <a:lnTo>
                    <a:pt x="262" y="43"/>
                  </a:lnTo>
                  <a:lnTo>
                    <a:pt x="280" y="35"/>
                  </a:lnTo>
                  <a:lnTo>
                    <a:pt x="298" y="27"/>
                  </a:lnTo>
                  <a:lnTo>
                    <a:pt x="318" y="20"/>
                  </a:lnTo>
                  <a:lnTo>
                    <a:pt x="338" y="15"/>
                  </a:lnTo>
                  <a:lnTo>
                    <a:pt x="359" y="10"/>
                  </a:lnTo>
                  <a:lnTo>
                    <a:pt x="382" y="6"/>
                  </a:lnTo>
                  <a:lnTo>
                    <a:pt x="406" y="3"/>
                  </a:lnTo>
                  <a:lnTo>
                    <a:pt x="431" y="1"/>
                  </a:lnTo>
                  <a:lnTo>
                    <a:pt x="458" y="0"/>
                  </a:lnTo>
                  <a:lnTo>
                    <a:pt x="486" y="0"/>
                  </a:lnTo>
                  <a:lnTo>
                    <a:pt x="515" y="1"/>
                  </a:lnTo>
                  <a:lnTo>
                    <a:pt x="547" y="3"/>
                  </a:lnTo>
                  <a:lnTo>
                    <a:pt x="579" y="6"/>
                  </a:lnTo>
                  <a:lnTo>
                    <a:pt x="439" y="81"/>
                  </a:lnTo>
                  <a:lnTo>
                    <a:pt x="331" y="139"/>
                  </a:lnTo>
                  <a:lnTo>
                    <a:pt x="289" y="163"/>
                  </a:lnTo>
                  <a:lnTo>
                    <a:pt x="251" y="184"/>
                  </a:lnTo>
                  <a:lnTo>
                    <a:pt x="218" y="204"/>
                  </a:lnTo>
                  <a:lnTo>
                    <a:pt x="189" y="221"/>
                  </a:lnTo>
                  <a:lnTo>
                    <a:pt x="163" y="238"/>
                  </a:lnTo>
                  <a:lnTo>
                    <a:pt x="141" y="254"/>
                  </a:lnTo>
                  <a:lnTo>
                    <a:pt x="118" y="271"/>
                  </a:lnTo>
                  <a:lnTo>
                    <a:pt x="97" y="287"/>
                  </a:lnTo>
                  <a:lnTo>
                    <a:pt x="53" y="324"/>
                  </a:lnTo>
                  <a:lnTo>
                    <a:pt x="0" y="369"/>
                  </a:lnTo>
                  <a:close/>
                </a:path>
              </a:pathLst>
            </a:custGeom>
            <a:solidFill>
              <a:srgbClr val="FFFFFF"/>
            </a:solidFill>
            <a:ln w="9525">
              <a:noFill/>
              <a:round/>
              <a:headEnd/>
              <a:tailEnd/>
            </a:ln>
          </p:spPr>
          <p:txBody>
            <a:bodyPr>
              <a:prstTxWarp prst="textNoShape">
                <a:avLst/>
              </a:prstTxWarp>
            </a:bodyPr>
            <a:lstStyle/>
            <a:p>
              <a:endParaRPr lang="en-US"/>
            </a:p>
          </p:txBody>
        </p:sp>
        <p:sp>
          <p:nvSpPr>
            <p:cNvPr id="51253" name="Freeform 784"/>
            <p:cNvSpPr>
              <a:spLocks/>
            </p:cNvSpPr>
            <p:nvPr/>
          </p:nvSpPr>
          <p:spPr bwMode="auto">
            <a:xfrm>
              <a:off x="1230" y="2528"/>
              <a:ext cx="21" cy="16"/>
            </a:xfrm>
            <a:custGeom>
              <a:avLst/>
              <a:gdLst>
                <a:gd name="T0" fmla="*/ 66 w 185"/>
                <a:gd name="T1" fmla="*/ 137 h 137"/>
                <a:gd name="T2" fmla="*/ 48 w 185"/>
                <a:gd name="T3" fmla="*/ 116 h 137"/>
                <a:gd name="T4" fmla="*/ 30 w 185"/>
                <a:gd name="T5" fmla="*/ 97 h 137"/>
                <a:gd name="T6" fmla="*/ 14 w 185"/>
                <a:gd name="T7" fmla="*/ 78 h 137"/>
                <a:gd name="T8" fmla="*/ 0 w 185"/>
                <a:gd name="T9" fmla="*/ 60 h 137"/>
                <a:gd name="T10" fmla="*/ 4 w 185"/>
                <a:gd name="T11" fmla="*/ 52 h 137"/>
                <a:gd name="T12" fmla="*/ 10 w 185"/>
                <a:gd name="T13" fmla="*/ 43 h 137"/>
                <a:gd name="T14" fmla="*/ 15 w 185"/>
                <a:gd name="T15" fmla="*/ 35 h 137"/>
                <a:gd name="T16" fmla="*/ 21 w 185"/>
                <a:gd name="T17" fmla="*/ 28 h 137"/>
                <a:gd name="T18" fmla="*/ 34 w 185"/>
                <a:gd name="T19" fmla="*/ 14 h 137"/>
                <a:gd name="T20" fmla="*/ 48 w 185"/>
                <a:gd name="T21" fmla="*/ 0 h 137"/>
                <a:gd name="T22" fmla="*/ 75 w 185"/>
                <a:gd name="T23" fmla="*/ 0 h 137"/>
                <a:gd name="T24" fmla="*/ 102 w 185"/>
                <a:gd name="T25" fmla="*/ 0 h 137"/>
                <a:gd name="T26" fmla="*/ 127 w 185"/>
                <a:gd name="T27" fmla="*/ 0 h 137"/>
                <a:gd name="T28" fmla="*/ 154 w 185"/>
                <a:gd name="T29" fmla="*/ 0 h 137"/>
                <a:gd name="T30" fmla="*/ 160 w 185"/>
                <a:gd name="T31" fmla="*/ 23 h 137"/>
                <a:gd name="T32" fmla="*/ 168 w 185"/>
                <a:gd name="T33" fmla="*/ 46 h 137"/>
                <a:gd name="T34" fmla="*/ 176 w 185"/>
                <a:gd name="T35" fmla="*/ 70 h 137"/>
                <a:gd name="T36" fmla="*/ 185 w 185"/>
                <a:gd name="T37" fmla="*/ 96 h 137"/>
                <a:gd name="T38" fmla="*/ 153 w 185"/>
                <a:gd name="T39" fmla="*/ 105 h 137"/>
                <a:gd name="T40" fmla="*/ 123 w 185"/>
                <a:gd name="T41" fmla="*/ 115 h 137"/>
                <a:gd name="T42" fmla="*/ 93 w 185"/>
                <a:gd name="T43" fmla="*/ 125 h 137"/>
                <a:gd name="T44" fmla="*/ 66 w 185"/>
                <a:gd name="T45" fmla="*/ 137 h 13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85"/>
                <a:gd name="T70" fmla="*/ 0 h 137"/>
                <a:gd name="T71" fmla="*/ 185 w 185"/>
                <a:gd name="T72" fmla="*/ 137 h 13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85" h="137">
                  <a:moveTo>
                    <a:pt x="66" y="137"/>
                  </a:moveTo>
                  <a:lnTo>
                    <a:pt x="48" y="116"/>
                  </a:lnTo>
                  <a:lnTo>
                    <a:pt x="30" y="97"/>
                  </a:lnTo>
                  <a:lnTo>
                    <a:pt x="14" y="78"/>
                  </a:lnTo>
                  <a:lnTo>
                    <a:pt x="0" y="60"/>
                  </a:lnTo>
                  <a:lnTo>
                    <a:pt x="4" y="52"/>
                  </a:lnTo>
                  <a:lnTo>
                    <a:pt x="10" y="43"/>
                  </a:lnTo>
                  <a:lnTo>
                    <a:pt x="15" y="35"/>
                  </a:lnTo>
                  <a:lnTo>
                    <a:pt x="21" y="28"/>
                  </a:lnTo>
                  <a:lnTo>
                    <a:pt x="34" y="14"/>
                  </a:lnTo>
                  <a:lnTo>
                    <a:pt x="48" y="0"/>
                  </a:lnTo>
                  <a:lnTo>
                    <a:pt x="75" y="0"/>
                  </a:lnTo>
                  <a:lnTo>
                    <a:pt x="102" y="0"/>
                  </a:lnTo>
                  <a:lnTo>
                    <a:pt x="127" y="0"/>
                  </a:lnTo>
                  <a:lnTo>
                    <a:pt x="154" y="0"/>
                  </a:lnTo>
                  <a:lnTo>
                    <a:pt x="160" y="23"/>
                  </a:lnTo>
                  <a:lnTo>
                    <a:pt x="168" y="46"/>
                  </a:lnTo>
                  <a:lnTo>
                    <a:pt x="176" y="70"/>
                  </a:lnTo>
                  <a:lnTo>
                    <a:pt x="185" y="96"/>
                  </a:lnTo>
                  <a:lnTo>
                    <a:pt x="153" y="105"/>
                  </a:lnTo>
                  <a:lnTo>
                    <a:pt x="123" y="115"/>
                  </a:lnTo>
                  <a:lnTo>
                    <a:pt x="93" y="125"/>
                  </a:lnTo>
                  <a:lnTo>
                    <a:pt x="66" y="137"/>
                  </a:lnTo>
                  <a:close/>
                </a:path>
              </a:pathLst>
            </a:custGeom>
            <a:solidFill>
              <a:srgbClr val="FFF500"/>
            </a:solidFill>
            <a:ln w="9525">
              <a:noFill/>
              <a:round/>
              <a:headEnd/>
              <a:tailEnd/>
            </a:ln>
          </p:spPr>
          <p:txBody>
            <a:bodyPr>
              <a:prstTxWarp prst="textNoShape">
                <a:avLst/>
              </a:prstTxWarp>
            </a:bodyPr>
            <a:lstStyle/>
            <a:p>
              <a:endParaRPr lang="en-US"/>
            </a:p>
          </p:txBody>
        </p:sp>
      </p:grpSp>
      <p:sp>
        <p:nvSpPr>
          <p:cNvPr id="160529" name="AutoShape 785"/>
          <p:cNvSpPr>
            <a:spLocks noChangeArrowheads="1"/>
          </p:cNvSpPr>
          <p:nvPr/>
        </p:nvSpPr>
        <p:spPr bwMode="auto">
          <a:xfrm>
            <a:off x="4572000" y="3630613"/>
            <a:ext cx="1017588" cy="644525"/>
          </a:xfrm>
          <a:prstGeom prst="wedgeEllipseCallout">
            <a:avLst>
              <a:gd name="adj1" fmla="val 73245"/>
              <a:gd name="adj2" fmla="val 82019"/>
            </a:avLst>
          </a:prstGeom>
          <a:noFill/>
          <a:ln w="9525">
            <a:solidFill>
              <a:schemeClr val="tx1"/>
            </a:solidFill>
            <a:miter lim="800000"/>
            <a:headEnd/>
            <a:tailEnd/>
          </a:ln>
        </p:spPr>
        <p:txBody>
          <a:bodyPr lIns="45720" tIns="0" rIns="45720">
            <a:prstTxWarp prst="textNoShape">
              <a:avLst/>
            </a:prstTxWarp>
          </a:bodyPr>
          <a:lstStyle/>
          <a:p>
            <a:pPr algn="ctr"/>
            <a:r>
              <a:rPr lang="en-US" sz="1800">
                <a:solidFill>
                  <a:srgbClr val="CC0000"/>
                </a:solidFill>
              </a:rPr>
              <a:t>iaah!</a:t>
            </a:r>
          </a:p>
          <a:p>
            <a:pPr algn="ctr"/>
            <a:r>
              <a:rPr lang="en-US" sz="1800">
                <a:solidFill>
                  <a:srgbClr val="CC0000"/>
                </a:solidFill>
              </a:rPr>
              <a:t>iaah!</a:t>
            </a:r>
          </a:p>
        </p:txBody>
      </p:sp>
      <p:sp>
        <p:nvSpPr>
          <p:cNvPr id="160530" name="AutoShape 786"/>
          <p:cNvSpPr>
            <a:spLocks noChangeArrowheads="1"/>
          </p:cNvSpPr>
          <p:nvPr/>
        </p:nvSpPr>
        <p:spPr bwMode="auto">
          <a:xfrm>
            <a:off x="4149725" y="2884488"/>
            <a:ext cx="1214438" cy="644525"/>
          </a:xfrm>
          <a:prstGeom prst="wedgeEllipseCallout">
            <a:avLst>
              <a:gd name="adj1" fmla="val -72616"/>
              <a:gd name="adj2" fmla="val -1231"/>
            </a:avLst>
          </a:prstGeom>
          <a:noFill/>
          <a:ln w="9525">
            <a:solidFill>
              <a:schemeClr val="tx1"/>
            </a:solidFill>
            <a:miter lim="800000"/>
            <a:headEnd/>
            <a:tailEnd/>
          </a:ln>
        </p:spPr>
        <p:txBody>
          <a:bodyPr lIns="45720" tIns="0" rIns="45720">
            <a:prstTxWarp prst="textNoShape">
              <a:avLst/>
            </a:prstTxWarp>
          </a:bodyPr>
          <a:lstStyle/>
          <a:p>
            <a:pPr algn="ctr"/>
            <a:r>
              <a:rPr lang="en-US" sz="1800">
                <a:solidFill>
                  <a:srgbClr val="CC0000"/>
                </a:solidFill>
              </a:rPr>
              <a:t>kikiriki!</a:t>
            </a:r>
          </a:p>
          <a:p>
            <a:pPr algn="ctr"/>
            <a:r>
              <a:rPr lang="en-US" sz="1800">
                <a:solidFill>
                  <a:srgbClr val="CC0000"/>
                </a:solidFill>
              </a:rPr>
              <a:t>kikiriki!</a:t>
            </a:r>
          </a:p>
        </p:txBody>
      </p:sp>
      <p:sp>
        <p:nvSpPr>
          <p:cNvPr id="160531" name="AutoShape 787"/>
          <p:cNvSpPr>
            <a:spLocks noChangeArrowheads="1"/>
          </p:cNvSpPr>
          <p:nvPr/>
        </p:nvSpPr>
        <p:spPr bwMode="auto">
          <a:xfrm>
            <a:off x="3602038" y="4802188"/>
            <a:ext cx="944562" cy="644525"/>
          </a:xfrm>
          <a:prstGeom prst="wedgeEllipseCallout">
            <a:avLst>
              <a:gd name="adj1" fmla="val 56051"/>
              <a:gd name="adj2" fmla="val 44829"/>
            </a:avLst>
          </a:prstGeom>
          <a:noFill/>
          <a:ln w="9525">
            <a:solidFill>
              <a:schemeClr val="tx1"/>
            </a:solidFill>
            <a:miter lim="800000"/>
            <a:headEnd/>
            <a:tailEnd/>
          </a:ln>
        </p:spPr>
        <p:txBody>
          <a:bodyPr lIns="45720" tIns="0" rIns="45720">
            <a:prstTxWarp prst="textNoShape">
              <a:avLst/>
            </a:prstTxWarp>
          </a:bodyPr>
          <a:lstStyle/>
          <a:p>
            <a:pPr algn="ctr"/>
            <a:r>
              <a:rPr lang="en-US" sz="1800">
                <a:solidFill>
                  <a:srgbClr val="CC0000"/>
                </a:solidFill>
              </a:rPr>
              <a:t>miau!</a:t>
            </a:r>
          </a:p>
          <a:p>
            <a:pPr algn="ctr"/>
            <a:r>
              <a:rPr lang="en-US" sz="1800">
                <a:solidFill>
                  <a:srgbClr val="CC0000"/>
                </a:solidFill>
              </a:rPr>
              <a:t>miau!</a:t>
            </a:r>
          </a:p>
        </p:txBody>
      </p:sp>
      <p:sp>
        <p:nvSpPr>
          <p:cNvPr id="160532" name="AutoShape 788"/>
          <p:cNvSpPr>
            <a:spLocks noChangeArrowheads="1"/>
          </p:cNvSpPr>
          <p:nvPr/>
        </p:nvSpPr>
        <p:spPr bwMode="auto">
          <a:xfrm>
            <a:off x="1970088" y="4156075"/>
            <a:ext cx="825500" cy="644525"/>
          </a:xfrm>
          <a:prstGeom prst="wedgeEllipseCallout">
            <a:avLst>
              <a:gd name="adj1" fmla="val -74231"/>
              <a:gd name="adj2" fmla="val 35713"/>
            </a:avLst>
          </a:prstGeom>
          <a:noFill/>
          <a:ln w="9525">
            <a:solidFill>
              <a:schemeClr val="tx1"/>
            </a:solidFill>
            <a:miter lim="800000"/>
            <a:headEnd/>
            <a:tailEnd/>
          </a:ln>
        </p:spPr>
        <p:txBody>
          <a:bodyPr lIns="45720" tIns="0" rIns="45720">
            <a:prstTxWarp prst="textNoShape">
              <a:avLst/>
            </a:prstTxWarp>
          </a:bodyPr>
          <a:lstStyle/>
          <a:p>
            <a:pPr algn="ctr"/>
            <a:r>
              <a:rPr lang="en-US" sz="1800">
                <a:solidFill>
                  <a:srgbClr val="CC0000"/>
                </a:solidFill>
              </a:rPr>
              <a:t>wau!</a:t>
            </a:r>
          </a:p>
          <a:p>
            <a:pPr algn="ctr"/>
            <a:r>
              <a:rPr lang="en-US" sz="1800">
                <a:solidFill>
                  <a:srgbClr val="CC0000"/>
                </a:solidFill>
              </a:rPr>
              <a:t>wau!</a:t>
            </a:r>
          </a:p>
        </p:txBody>
      </p:sp>
      <p:sp>
        <p:nvSpPr>
          <p:cNvPr id="160533" name="Text Box 789"/>
          <p:cNvSpPr txBox="1">
            <a:spLocks noChangeArrowheads="1"/>
          </p:cNvSpPr>
          <p:nvPr/>
        </p:nvSpPr>
        <p:spPr bwMode="auto">
          <a:xfrm>
            <a:off x="192088" y="266700"/>
            <a:ext cx="8807450" cy="946150"/>
          </a:xfrm>
          <a:prstGeom prst="rect">
            <a:avLst/>
          </a:prstGeom>
          <a:noFill/>
          <a:ln w="9525">
            <a:noFill/>
            <a:miter lim="800000"/>
            <a:headEnd/>
            <a:tailEnd/>
          </a:ln>
        </p:spPr>
        <p:txBody>
          <a:bodyPr>
            <a:prstTxWarp prst="textNoShape">
              <a:avLst/>
            </a:prstTxWarp>
            <a:spAutoFit/>
          </a:bodyPr>
          <a:lstStyle/>
          <a:p>
            <a:r>
              <a:rPr lang="de-DE">
                <a:solidFill>
                  <a:srgbClr val="663300"/>
                </a:solidFill>
              </a:rPr>
              <a:t>Dann haben sie Musik gemacht: der Esel hat gebrüllt, der Hund hat gebellt, </a:t>
            </a:r>
            <a:endParaRPr lang="en-US">
              <a:solidFill>
                <a:srgbClr val="663300"/>
              </a:solidFill>
            </a:endParaRPr>
          </a:p>
        </p:txBody>
      </p:sp>
      <p:sp>
        <p:nvSpPr>
          <p:cNvPr id="160534" name="Text Box 790"/>
          <p:cNvSpPr txBox="1">
            <a:spLocks noChangeArrowheads="1"/>
          </p:cNvSpPr>
          <p:nvPr/>
        </p:nvSpPr>
        <p:spPr bwMode="auto">
          <a:xfrm>
            <a:off x="192088" y="266700"/>
            <a:ext cx="8807450" cy="946150"/>
          </a:xfrm>
          <a:prstGeom prst="rect">
            <a:avLst/>
          </a:prstGeom>
          <a:noFill/>
          <a:ln w="9525">
            <a:noFill/>
            <a:miter lim="800000"/>
            <a:headEnd/>
            <a:tailEnd/>
          </a:ln>
        </p:spPr>
        <p:txBody>
          <a:bodyPr>
            <a:prstTxWarp prst="textNoShape">
              <a:avLst/>
            </a:prstTxWarp>
            <a:spAutoFit/>
          </a:bodyPr>
          <a:lstStyle/>
          <a:p>
            <a:r>
              <a:rPr lang="de-DE">
                <a:solidFill>
                  <a:srgbClr val="663300"/>
                </a:solidFill>
              </a:rPr>
              <a:t>Dann haben sie Musik gemacht: der Esel hat gebrüllt, der Hund hat gebellt, die Katze hat gemiaut, </a:t>
            </a:r>
            <a:endParaRPr lang="en-US">
              <a:solidFill>
                <a:srgbClr val="663300"/>
              </a:solidFill>
            </a:endParaRPr>
          </a:p>
        </p:txBody>
      </p:sp>
      <p:sp>
        <p:nvSpPr>
          <p:cNvPr id="160535" name="Text Box 791"/>
          <p:cNvSpPr txBox="1">
            <a:spLocks noChangeArrowheads="1"/>
          </p:cNvSpPr>
          <p:nvPr/>
        </p:nvSpPr>
        <p:spPr bwMode="auto">
          <a:xfrm>
            <a:off x="192088" y="266700"/>
            <a:ext cx="8807450" cy="1373188"/>
          </a:xfrm>
          <a:prstGeom prst="rect">
            <a:avLst/>
          </a:prstGeom>
          <a:noFill/>
          <a:ln w="9525">
            <a:noFill/>
            <a:miter lim="800000"/>
            <a:headEnd/>
            <a:tailEnd/>
          </a:ln>
        </p:spPr>
        <p:txBody>
          <a:bodyPr>
            <a:prstTxWarp prst="textNoShape">
              <a:avLst/>
            </a:prstTxWarp>
            <a:spAutoFit/>
          </a:bodyPr>
          <a:lstStyle/>
          <a:p>
            <a:r>
              <a:rPr lang="de-DE">
                <a:solidFill>
                  <a:srgbClr val="663300"/>
                </a:solidFill>
              </a:rPr>
              <a:t>Dann haben sie Musik gemacht: der Esel hat gebrüllt, der Hund hat gebellt, die Katze hat gemiaut, und der Hahn hat gekräht. </a:t>
            </a:r>
            <a:endParaRPr lang="en-US">
              <a:solidFill>
                <a:srgbClr val="663300"/>
              </a:solidFill>
            </a:endParaRPr>
          </a:p>
        </p:txBody>
      </p:sp>
      <p:sp>
        <p:nvSpPr>
          <p:cNvPr id="160536" name="Text Box 792"/>
          <p:cNvSpPr txBox="1">
            <a:spLocks noChangeArrowheads="1"/>
          </p:cNvSpPr>
          <p:nvPr/>
        </p:nvSpPr>
        <p:spPr bwMode="auto">
          <a:xfrm>
            <a:off x="192088" y="266700"/>
            <a:ext cx="8951912" cy="1800225"/>
          </a:xfrm>
          <a:prstGeom prst="rect">
            <a:avLst/>
          </a:prstGeom>
          <a:noFill/>
          <a:ln w="9525">
            <a:noFill/>
            <a:miter lim="800000"/>
            <a:headEnd/>
            <a:tailEnd/>
          </a:ln>
        </p:spPr>
        <p:txBody>
          <a:bodyPr>
            <a:prstTxWarp prst="textNoShape">
              <a:avLst/>
            </a:prstTxWarp>
            <a:spAutoFit/>
          </a:bodyPr>
          <a:lstStyle/>
          <a:p>
            <a:r>
              <a:rPr lang="de-DE">
                <a:solidFill>
                  <a:srgbClr val="663300"/>
                </a:solidFill>
              </a:rPr>
              <a:t>Dann haben sie Musik gemacht: der Esel hat gebrüllt, der Hund hat gebellt, die Katze hat gemiaut, und der Hahn hat gekräht. Die Musik war nicht sehr schön, und dann sind sie durch das Fenster in das Haus gefallen. </a:t>
            </a:r>
            <a:endParaRPr lang="en-US">
              <a:solidFill>
                <a:srgbClr val="663300"/>
              </a:solidFill>
            </a:endParaRP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grpId="0" nodeType="withEffect">
                                  <p:stCondLst>
                                    <p:cond delay="0"/>
                                  </p:stCondLst>
                                  <p:childTnLst>
                                    <p:set>
                                      <p:cBhvr>
                                        <p:cTn id="6" dur="1" fill="hold">
                                          <p:stCondLst>
                                            <p:cond delay="0"/>
                                          </p:stCondLst>
                                        </p:cTn>
                                        <p:tgtEl>
                                          <p:spTgt spid="159746"/>
                                        </p:tgtEl>
                                        <p:attrNameLst>
                                          <p:attrName>style.visibility</p:attrName>
                                        </p:attrNameLst>
                                      </p:cBhvr>
                                      <p:to>
                                        <p:strVal val="visible"/>
                                      </p:to>
                                    </p:set>
                                    <p:animEffect transition="in" filter="blinds(horizontal)">
                                      <p:cBhvr>
                                        <p:cTn id="7" dur="500"/>
                                        <p:tgtEl>
                                          <p:spTgt spid="159746"/>
                                        </p:tgtEl>
                                      </p:cBhvr>
                                    </p:animEffect>
                                  </p:childTnLst>
                                </p:cTn>
                              </p:par>
                            </p:childTnLst>
                          </p:cTn>
                        </p:par>
                        <p:par>
                          <p:cTn id="8" fill="hold">
                            <p:stCondLst>
                              <p:cond delay="500"/>
                            </p:stCondLst>
                            <p:childTnLst>
                              <p:par>
                                <p:cTn id="9" presetID="4" presetClass="entr" presetSubtype="32" fill="hold" grpId="0" nodeType="afterEffect">
                                  <p:stCondLst>
                                    <p:cond delay="1000"/>
                                  </p:stCondLst>
                                  <p:childTnLst>
                                    <p:set>
                                      <p:cBhvr>
                                        <p:cTn id="10" dur="1" fill="hold">
                                          <p:stCondLst>
                                            <p:cond delay="0"/>
                                          </p:stCondLst>
                                        </p:cTn>
                                        <p:tgtEl>
                                          <p:spTgt spid="160529"/>
                                        </p:tgtEl>
                                        <p:attrNameLst>
                                          <p:attrName>style.visibility</p:attrName>
                                        </p:attrNameLst>
                                      </p:cBhvr>
                                      <p:to>
                                        <p:strVal val="visible"/>
                                      </p:to>
                                    </p:set>
                                    <p:animEffect transition="in" filter="box(out)">
                                      <p:cBhvr>
                                        <p:cTn id="11" dur="500"/>
                                        <p:tgtEl>
                                          <p:spTgt spid="160529"/>
                                        </p:tgtEl>
                                      </p:cBhvr>
                                    </p:animEffect>
                                  </p:childTnLst>
                                </p:cTn>
                              </p:par>
                              <p:par>
                                <p:cTn id="12" presetID="6" presetClass="emph" presetSubtype="0" repeatCount="indefinite" fill="hold" grpId="1" nodeType="withEffect">
                                  <p:stCondLst>
                                    <p:cond delay="0"/>
                                  </p:stCondLst>
                                  <p:childTnLst>
                                    <p:animScale>
                                      <p:cBhvr>
                                        <p:cTn id="13" dur="2000" fill="hold"/>
                                        <p:tgtEl>
                                          <p:spTgt spid="160529"/>
                                        </p:tgtEl>
                                      </p:cBhvr>
                                      <p:by x="125000" y="125000"/>
                                    </p:animScale>
                                  </p:childTnLst>
                                </p:cTn>
                              </p:par>
                            </p:childTnLst>
                          </p:cTn>
                        </p:par>
                        <p:par>
                          <p:cTn id="14" fill="hold">
                            <p:stCondLst>
                              <p:cond delay="2500"/>
                            </p:stCondLst>
                            <p:childTnLst>
                              <p:par>
                                <p:cTn id="15" presetID="3" presetClass="entr" presetSubtype="10" fill="hold" grpId="0" nodeType="afterEffect">
                                  <p:stCondLst>
                                    <p:cond delay="1000"/>
                                  </p:stCondLst>
                                  <p:childTnLst>
                                    <p:set>
                                      <p:cBhvr>
                                        <p:cTn id="16" dur="1" fill="hold">
                                          <p:stCondLst>
                                            <p:cond delay="0"/>
                                          </p:stCondLst>
                                        </p:cTn>
                                        <p:tgtEl>
                                          <p:spTgt spid="160533"/>
                                        </p:tgtEl>
                                        <p:attrNameLst>
                                          <p:attrName>style.visibility</p:attrName>
                                        </p:attrNameLst>
                                      </p:cBhvr>
                                      <p:to>
                                        <p:strVal val="visible"/>
                                      </p:to>
                                    </p:set>
                                    <p:animEffect transition="in" filter="blinds(horizontal)">
                                      <p:cBhvr>
                                        <p:cTn id="17" dur="500"/>
                                        <p:tgtEl>
                                          <p:spTgt spid="160533"/>
                                        </p:tgtEl>
                                      </p:cBhvr>
                                    </p:animEffect>
                                  </p:childTnLst>
                                </p:cTn>
                              </p:par>
                            </p:childTnLst>
                          </p:cTn>
                        </p:par>
                        <p:par>
                          <p:cTn id="18" fill="hold">
                            <p:stCondLst>
                              <p:cond delay="4000"/>
                            </p:stCondLst>
                            <p:childTnLst>
                              <p:par>
                                <p:cTn id="19" presetID="4" presetClass="entr" presetSubtype="32" fill="hold" grpId="0" nodeType="afterEffect">
                                  <p:stCondLst>
                                    <p:cond delay="0"/>
                                  </p:stCondLst>
                                  <p:childTnLst>
                                    <p:set>
                                      <p:cBhvr>
                                        <p:cTn id="20" dur="1" fill="hold">
                                          <p:stCondLst>
                                            <p:cond delay="0"/>
                                          </p:stCondLst>
                                        </p:cTn>
                                        <p:tgtEl>
                                          <p:spTgt spid="160532"/>
                                        </p:tgtEl>
                                        <p:attrNameLst>
                                          <p:attrName>style.visibility</p:attrName>
                                        </p:attrNameLst>
                                      </p:cBhvr>
                                      <p:to>
                                        <p:strVal val="visible"/>
                                      </p:to>
                                    </p:set>
                                    <p:animEffect transition="in" filter="box(out)">
                                      <p:cBhvr>
                                        <p:cTn id="21" dur="500"/>
                                        <p:tgtEl>
                                          <p:spTgt spid="160532"/>
                                        </p:tgtEl>
                                      </p:cBhvr>
                                    </p:animEffect>
                                  </p:childTnLst>
                                </p:cTn>
                              </p:par>
                              <p:par>
                                <p:cTn id="22" presetID="6" presetClass="emph" presetSubtype="0" repeatCount="indefinite" fill="hold" grpId="1" nodeType="withEffect">
                                  <p:stCondLst>
                                    <p:cond delay="0"/>
                                  </p:stCondLst>
                                  <p:childTnLst>
                                    <p:animScale>
                                      <p:cBhvr>
                                        <p:cTn id="23" dur="2000" fill="hold"/>
                                        <p:tgtEl>
                                          <p:spTgt spid="160532"/>
                                        </p:tgtEl>
                                      </p:cBhvr>
                                      <p:by x="125000" y="125000"/>
                                    </p:animScale>
                                  </p:childTnLst>
                                </p:cTn>
                              </p:par>
                            </p:childTnLst>
                          </p:cTn>
                        </p:par>
                        <p:par>
                          <p:cTn id="24" fill="hold">
                            <p:stCondLst>
                              <p:cond delay="6000"/>
                            </p:stCondLst>
                            <p:childTnLst>
                              <p:par>
                                <p:cTn id="25" presetID="3" presetClass="entr" presetSubtype="10" fill="hold" grpId="0" nodeType="afterEffect">
                                  <p:stCondLst>
                                    <p:cond delay="1000"/>
                                  </p:stCondLst>
                                  <p:childTnLst>
                                    <p:set>
                                      <p:cBhvr>
                                        <p:cTn id="26" dur="1" fill="hold">
                                          <p:stCondLst>
                                            <p:cond delay="0"/>
                                          </p:stCondLst>
                                        </p:cTn>
                                        <p:tgtEl>
                                          <p:spTgt spid="160534"/>
                                        </p:tgtEl>
                                        <p:attrNameLst>
                                          <p:attrName>style.visibility</p:attrName>
                                        </p:attrNameLst>
                                      </p:cBhvr>
                                      <p:to>
                                        <p:strVal val="visible"/>
                                      </p:to>
                                    </p:set>
                                    <p:animEffect transition="in" filter="blinds(horizontal)">
                                      <p:cBhvr>
                                        <p:cTn id="27" dur="500"/>
                                        <p:tgtEl>
                                          <p:spTgt spid="160534"/>
                                        </p:tgtEl>
                                      </p:cBhvr>
                                    </p:animEffect>
                                  </p:childTnLst>
                                </p:cTn>
                              </p:par>
                            </p:childTnLst>
                          </p:cTn>
                        </p:par>
                        <p:par>
                          <p:cTn id="28" fill="hold">
                            <p:stCondLst>
                              <p:cond delay="7500"/>
                            </p:stCondLst>
                            <p:childTnLst>
                              <p:par>
                                <p:cTn id="29" presetID="4" presetClass="entr" presetSubtype="32" fill="hold" grpId="0" nodeType="afterEffect">
                                  <p:stCondLst>
                                    <p:cond delay="0"/>
                                  </p:stCondLst>
                                  <p:childTnLst>
                                    <p:set>
                                      <p:cBhvr>
                                        <p:cTn id="30" dur="1" fill="hold">
                                          <p:stCondLst>
                                            <p:cond delay="0"/>
                                          </p:stCondLst>
                                        </p:cTn>
                                        <p:tgtEl>
                                          <p:spTgt spid="160531"/>
                                        </p:tgtEl>
                                        <p:attrNameLst>
                                          <p:attrName>style.visibility</p:attrName>
                                        </p:attrNameLst>
                                      </p:cBhvr>
                                      <p:to>
                                        <p:strVal val="visible"/>
                                      </p:to>
                                    </p:set>
                                    <p:animEffect transition="in" filter="box(out)">
                                      <p:cBhvr>
                                        <p:cTn id="31" dur="500"/>
                                        <p:tgtEl>
                                          <p:spTgt spid="160531"/>
                                        </p:tgtEl>
                                      </p:cBhvr>
                                    </p:animEffect>
                                  </p:childTnLst>
                                </p:cTn>
                              </p:par>
                              <p:par>
                                <p:cTn id="32" presetID="6" presetClass="emph" presetSubtype="0" repeatCount="indefinite" fill="hold" grpId="1" nodeType="withEffect">
                                  <p:stCondLst>
                                    <p:cond delay="0"/>
                                  </p:stCondLst>
                                  <p:childTnLst>
                                    <p:animScale>
                                      <p:cBhvr>
                                        <p:cTn id="33" dur="2000" fill="hold"/>
                                        <p:tgtEl>
                                          <p:spTgt spid="160531"/>
                                        </p:tgtEl>
                                      </p:cBhvr>
                                      <p:by x="125000" y="125000"/>
                                    </p:animScale>
                                  </p:childTnLst>
                                </p:cTn>
                              </p:par>
                            </p:childTnLst>
                          </p:cTn>
                        </p:par>
                        <p:par>
                          <p:cTn id="34" fill="hold">
                            <p:stCondLst>
                              <p:cond delay="9500"/>
                            </p:stCondLst>
                            <p:childTnLst>
                              <p:par>
                                <p:cTn id="35" presetID="3" presetClass="entr" presetSubtype="10" fill="hold" grpId="0" nodeType="afterEffect">
                                  <p:stCondLst>
                                    <p:cond delay="1000"/>
                                  </p:stCondLst>
                                  <p:childTnLst>
                                    <p:set>
                                      <p:cBhvr>
                                        <p:cTn id="36" dur="1" fill="hold">
                                          <p:stCondLst>
                                            <p:cond delay="0"/>
                                          </p:stCondLst>
                                        </p:cTn>
                                        <p:tgtEl>
                                          <p:spTgt spid="160535"/>
                                        </p:tgtEl>
                                        <p:attrNameLst>
                                          <p:attrName>style.visibility</p:attrName>
                                        </p:attrNameLst>
                                      </p:cBhvr>
                                      <p:to>
                                        <p:strVal val="visible"/>
                                      </p:to>
                                    </p:set>
                                    <p:animEffect transition="in" filter="blinds(horizontal)">
                                      <p:cBhvr>
                                        <p:cTn id="37" dur="500"/>
                                        <p:tgtEl>
                                          <p:spTgt spid="160535"/>
                                        </p:tgtEl>
                                      </p:cBhvr>
                                    </p:animEffect>
                                  </p:childTnLst>
                                </p:cTn>
                              </p:par>
                            </p:childTnLst>
                          </p:cTn>
                        </p:par>
                        <p:par>
                          <p:cTn id="38" fill="hold">
                            <p:stCondLst>
                              <p:cond delay="11000"/>
                            </p:stCondLst>
                            <p:childTnLst>
                              <p:par>
                                <p:cTn id="39" presetID="4" presetClass="entr" presetSubtype="32" fill="hold" grpId="0" nodeType="afterEffect">
                                  <p:stCondLst>
                                    <p:cond delay="0"/>
                                  </p:stCondLst>
                                  <p:childTnLst>
                                    <p:set>
                                      <p:cBhvr>
                                        <p:cTn id="40" dur="1" fill="hold">
                                          <p:stCondLst>
                                            <p:cond delay="0"/>
                                          </p:stCondLst>
                                        </p:cTn>
                                        <p:tgtEl>
                                          <p:spTgt spid="160530"/>
                                        </p:tgtEl>
                                        <p:attrNameLst>
                                          <p:attrName>style.visibility</p:attrName>
                                        </p:attrNameLst>
                                      </p:cBhvr>
                                      <p:to>
                                        <p:strVal val="visible"/>
                                      </p:to>
                                    </p:set>
                                    <p:animEffect transition="in" filter="box(out)">
                                      <p:cBhvr>
                                        <p:cTn id="41" dur="500"/>
                                        <p:tgtEl>
                                          <p:spTgt spid="160530"/>
                                        </p:tgtEl>
                                      </p:cBhvr>
                                    </p:animEffect>
                                  </p:childTnLst>
                                </p:cTn>
                              </p:par>
                              <p:par>
                                <p:cTn id="42" presetID="6" presetClass="emph" presetSubtype="0" repeatCount="indefinite" fill="hold" grpId="1" nodeType="withEffect">
                                  <p:stCondLst>
                                    <p:cond delay="0"/>
                                  </p:stCondLst>
                                  <p:childTnLst>
                                    <p:animScale>
                                      <p:cBhvr>
                                        <p:cTn id="43" dur="2000" fill="hold"/>
                                        <p:tgtEl>
                                          <p:spTgt spid="160530"/>
                                        </p:tgtEl>
                                      </p:cBhvr>
                                      <p:by x="125000" y="125000"/>
                                    </p:animScale>
                                  </p:childTnLst>
                                </p:cTn>
                              </p:par>
                            </p:childTnLst>
                          </p:cTn>
                        </p:par>
                        <p:par>
                          <p:cTn id="44" fill="hold">
                            <p:stCondLst>
                              <p:cond delay="13000"/>
                            </p:stCondLst>
                            <p:childTnLst>
                              <p:par>
                                <p:cTn id="45" presetID="3" presetClass="entr" presetSubtype="10" fill="hold" grpId="0" nodeType="afterEffect">
                                  <p:stCondLst>
                                    <p:cond delay="1000"/>
                                  </p:stCondLst>
                                  <p:childTnLst>
                                    <p:set>
                                      <p:cBhvr>
                                        <p:cTn id="46" dur="1" fill="hold">
                                          <p:stCondLst>
                                            <p:cond delay="0"/>
                                          </p:stCondLst>
                                        </p:cTn>
                                        <p:tgtEl>
                                          <p:spTgt spid="160536"/>
                                        </p:tgtEl>
                                        <p:attrNameLst>
                                          <p:attrName>style.visibility</p:attrName>
                                        </p:attrNameLst>
                                      </p:cBhvr>
                                      <p:to>
                                        <p:strVal val="visible"/>
                                      </p:to>
                                    </p:set>
                                    <p:animEffect transition="in" filter="blinds(horizontal)">
                                      <p:cBhvr>
                                        <p:cTn id="47" dur="500"/>
                                        <p:tgtEl>
                                          <p:spTgt spid="1605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9746" grpId="0"/>
      <p:bldP spid="160529" grpId="0" animBg="1"/>
      <p:bldP spid="160529" grpId="1" animBg="1"/>
      <p:bldP spid="160530" grpId="0" animBg="1"/>
      <p:bldP spid="160530" grpId="1" animBg="1"/>
      <p:bldP spid="160531" grpId="0" animBg="1"/>
      <p:bldP spid="160531" grpId="1" animBg="1"/>
      <p:bldP spid="160532" grpId="0" animBg="1"/>
      <p:bldP spid="160532" grpId="1" animBg="1"/>
      <p:bldP spid="160533" grpId="0"/>
      <p:bldP spid="160534" grpId="0"/>
      <p:bldP spid="160535" grpId="0"/>
      <p:bldP spid="160536" grpId="0"/>
    </p:bld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3250" name="Text Box 2"/>
          <p:cNvSpPr txBox="1">
            <a:spLocks noChangeArrowheads="1"/>
          </p:cNvSpPr>
          <p:nvPr/>
        </p:nvSpPr>
        <p:spPr bwMode="auto">
          <a:xfrm>
            <a:off x="1108075" y="119063"/>
            <a:ext cx="6927850" cy="1373187"/>
          </a:xfrm>
          <a:prstGeom prst="rect">
            <a:avLst/>
          </a:prstGeom>
          <a:noFill/>
          <a:ln w="9525">
            <a:noFill/>
            <a:miter lim="800000"/>
            <a:headEnd/>
            <a:tailEnd/>
          </a:ln>
        </p:spPr>
        <p:txBody>
          <a:bodyPr>
            <a:prstTxWarp prst="textNoShape">
              <a:avLst/>
            </a:prstTxWarp>
            <a:spAutoFit/>
          </a:bodyPr>
          <a:lstStyle/>
          <a:p>
            <a:pPr>
              <a:spcBef>
                <a:spcPct val="50000"/>
              </a:spcBef>
            </a:pPr>
            <a:r>
              <a:rPr lang="de-DE">
                <a:solidFill>
                  <a:srgbClr val="663300"/>
                </a:solidFill>
              </a:rPr>
              <a:t>Die Räuber haben gedacht, dass es ein sehr unmusikalisches Gespenst war, hatten große Angst und sind weggerannt.</a:t>
            </a:r>
            <a:endParaRPr lang="en-US">
              <a:solidFill>
                <a:srgbClr val="663300"/>
              </a:solidFill>
            </a:endParaRPr>
          </a:p>
        </p:txBody>
      </p:sp>
      <p:grpSp>
        <p:nvGrpSpPr>
          <p:cNvPr id="53251" name="Group 3"/>
          <p:cNvGrpSpPr>
            <a:grpSpLocks noChangeAspect="1"/>
          </p:cNvGrpSpPr>
          <p:nvPr/>
        </p:nvGrpSpPr>
        <p:grpSpPr bwMode="auto">
          <a:xfrm>
            <a:off x="957263" y="1528763"/>
            <a:ext cx="7202487" cy="5291137"/>
            <a:chOff x="1736" y="1289"/>
            <a:chExt cx="3784" cy="2780"/>
          </a:xfrm>
        </p:grpSpPr>
        <p:grpSp>
          <p:nvGrpSpPr>
            <p:cNvPr id="53610" name="Group 4"/>
            <p:cNvGrpSpPr>
              <a:grpSpLocks noChangeAspect="1"/>
            </p:cNvGrpSpPr>
            <p:nvPr/>
          </p:nvGrpSpPr>
          <p:grpSpPr bwMode="auto">
            <a:xfrm>
              <a:off x="1736" y="1289"/>
              <a:ext cx="3784" cy="2776"/>
              <a:chOff x="668" y="547"/>
              <a:chExt cx="4395" cy="3225"/>
            </a:xfrm>
          </p:grpSpPr>
          <p:sp>
            <p:nvSpPr>
              <p:cNvPr id="53644" name="AutoShape 5"/>
              <p:cNvSpPr>
                <a:spLocks noChangeAspect="1" noChangeArrowheads="1" noTextEdit="1"/>
              </p:cNvSpPr>
              <p:nvPr/>
            </p:nvSpPr>
            <p:spPr bwMode="auto">
              <a:xfrm>
                <a:off x="697" y="547"/>
                <a:ext cx="4366" cy="3225"/>
              </a:xfrm>
              <a:prstGeom prst="rect">
                <a:avLst/>
              </a:prstGeom>
              <a:noFill/>
              <a:ln w="9525">
                <a:noFill/>
                <a:miter lim="800000"/>
                <a:headEnd/>
                <a:tailEnd/>
              </a:ln>
            </p:spPr>
            <p:txBody>
              <a:bodyPr>
                <a:prstTxWarp prst="textNoShape">
                  <a:avLst/>
                </a:prstTxWarp>
              </a:bodyPr>
              <a:lstStyle/>
              <a:p>
                <a:endParaRPr lang="en-US"/>
              </a:p>
            </p:txBody>
          </p:sp>
          <p:sp>
            <p:nvSpPr>
              <p:cNvPr id="53645" name="Rectangle 6"/>
              <p:cNvSpPr>
                <a:spLocks noChangeAspect="1" noChangeArrowheads="1"/>
              </p:cNvSpPr>
              <p:nvPr/>
            </p:nvSpPr>
            <p:spPr bwMode="auto">
              <a:xfrm>
                <a:off x="697" y="547"/>
                <a:ext cx="4366" cy="3225"/>
              </a:xfrm>
              <a:prstGeom prst="rect">
                <a:avLst/>
              </a:prstGeom>
              <a:solidFill>
                <a:srgbClr val="000000"/>
              </a:solidFill>
              <a:ln w="9525">
                <a:noFill/>
                <a:miter lim="800000"/>
                <a:headEnd/>
                <a:tailEnd/>
              </a:ln>
            </p:spPr>
            <p:txBody>
              <a:bodyPr>
                <a:prstTxWarp prst="textNoShape">
                  <a:avLst/>
                </a:prstTxWarp>
              </a:bodyPr>
              <a:lstStyle/>
              <a:p>
                <a:endParaRPr lang="en-US"/>
              </a:p>
            </p:txBody>
          </p:sp>
          <p:sp>
            <p:nvSpPr>
              <p:cNvPr id="53646" name="Freeform 7"/>
              <p:cNvSpPr>
                <a:spLocks noChangeAspect="1"/>
              </p:cNvSpPr>
              <p:nvPr/>
            </p:nvSpPr>
            <p:spPr bwMode="auto">
              <a:xfrm>
                <a:off x="716" y="560"/>
                <a:ext cx="225" cy="142"/>
              </a:xfrm>
              <a:custGeom>
                <a:avLst/>
                <a:gdLst>
                  <a:gd name="T0" fmla="*/ 1123 w 1123"/>
                  <a:gd name="T1" fmla="*/ 249 h 710"/>
                  <a:gd name="T2" fmla="*/ 1123 w 1123"/>
                  <a:gd name="T3" fmla="*/ 710 h 710"/>
                  <a:gd name="T4" fmla="*/ 0 w 1123"/>
                  <a:gd name="T5" fmla="*/ 182 h 710"/>
                  <a:gd name="T6" fmla="*/ 0 w 1123"/>
                  <a:gd name="T7" fmla="*/ 0 h 710"/>
                  <a:gd name="T8" fmla="*/ 661 w 1123"/>
                  <a:gd name="T9" fmla="*/ 0 h 710"/>
                  <a:gd name="T10" fmla="*/ 1123 w 1123"/>
                  <a:gd name="T11" fmla="*/ 249 h 710"/>
                  <a:gd name="T12" fmla="*/ 0 60000 65536"/>
                  <a:gd name="T13" fmla="*/ 0 60000 65536"/>
                  <a:gd name="T14" fmla="*/ 0 60000 65536"/>
                  <a:gd name="T15" fmla="*/ 0 60000 65536"/>
                  <a:gd name="T16" fmla="*/ 0 60000 65536"/>
                  <a:gd name="T17" fmla="*/ 0 60000 65536"/>
                  <a:gd name="T18" fmla="*/ 0 w 1123"/>
                  <a:gd name="T19" fmla="*/ 0 h 710"/>
                  <a:gd name="T20" fmla="*/ 1123 w 1123"/>
                  <a:gd name="T21" fmla="*/ 710 h 710"/>
                </a:gdLst>
                <a:ahLst/>
                <a:cxnLst>
                  <a:cxn ang="T12">
                    <a:pos x="T0" y="T1"/>
                  </a:cxn>
                  <a:cxn ang="T13">
                    <a:pos x="T2" y="T3"/>
                  </a:cxn>
                  <a:cxn ang="T14">
                    <a:pos x="T4" y="T5"/>
                  </a:cxn>
                  <a:cxn ang="T15">
                    <a:pos x="T6" y="T7"/>
                  </a:cxn>
                  <a:cxn ang="T16">
                    <a:pos x="T8" y="T9"/>
                  </a:cxn>
                  <a:cxn ang="T17">
                    <a:pos x="T10" y="T11"/>
                  </a:cxn>
                </a:cxnLst>
                <a:rect l="T18" t="T19" r="T20" b="T21"/>
                <a:pathLst>
                  <a:path w="1123" h="710">
                    <a:moveTo>
                      <a:pt x="1123" y="249"/>
                    </a:moveTo>
                    <a:lnTo>
                      <a:pt x="1123" y="710"/>
                    </a:lnTo>
                    <a:lnTo>
                      <a:pt x="0" y="182"/>
                    </a:lnTo>
                    <a:lnTo>
                      <a:pt x="0" y="0"/>
                    </a:lnTo>
                    <a:lnTo>
                      <a:pt x="661" y="0"/>
                    </a:lnTo>
                    <a:lnTo>
                      <a:pt x="1123" y="249"/>
                    </a:lnTo>
                    <a:close/>
                  </a:path>
                </a:pathLst>
              </a:custGeom>
              <a:solidFill>
                <a:srgbClr val="663300"/>
              </a:solidFill>
              <a:ln w="9525">
                <a:noFill/>
                <a:round/>
                <a:headEnd/>
                <a:tailEnd/>
              </a:ln>
            </p:spPr>
            <p:txBody>
              <a:bodyPr>
                <a:prstTxWarp prst="textNoShape">
                  <a:avLst/>
                </a:prstTxWarp>
              </a:bodyPr>
              <a:lstStyle/>
              <a:p>
                <a:endParaRPr lang="en-US"/>
              </a:p>
            </p:txBody>
          </p:sp>
          <p:sp>
            <p:nvSpPr>
              <p:cNvPr id="53647" name="Freeform 8"/>
              <p:cNvSpPr>
                <a:spLocks noChangeAspect="1"/>
              </p:cNvSpPr>
              <p:nvPr/>
            </p:nvSpPr>
            <p:spPr bwMode="auto">
              <a:xfrm>
                <a:off x="866" y="560"/>
                <a:ext cx="4184" cy="212"/>
              </a:xfrm>
              <a:custGeom>
                <a:avLst/>
                <a:gdLst>
                  <a:gd name="T0" fmla="*/ 20918 w 20918"/>
                  <a:gd name="T1" fmla="*/ 892 h 1056"/>
                  <a:gd name="T2" fmla="*/ 15170 w 20918"/>
                  <a:gd name="T3" fmla="*/ 892 h 1056"/>
                  <a:gd name="T4" fmla="*/ 14662 w 20918"/>
                  <a:gd name="T5" fmla="*/ 528 h 1056"/>
                  <a:gd name="T6" fmla="*/ 13127 w 20918"/>
                  <a:gd name="T7" fmla="*/ 528 h 1056"/>
                  <a:gd name="T8" fmla="*/ 11476 w 20918"/>
                  <a:gd name="T9" fmla="*/ 576 h 1056"/>
                  <a:gd name="T10" fmla="*/ 9557 w 20918"/>
                  <a:gd name="T11" fmla="*/ 595 h 1056"/>
                  <a:gd name="T12" fmla="*/ 9144 w 20918"/>
                  <a:gd name="T13" fmla="*/ 873 h 1056"/>
                  <a:gd name="T14" fmla="*/ 9028 w 20918"/>
                  <a:gd name="T15" fmla="*/ 940 h 1056"/>
                  <a:gd name="T16" fmla="*/ 8914 w 20918"/>
                  <a:gd name="T17" fmla="*/ 989 h 1056"/>
                  <a:gd name="T18" fmla="*/ 6764 w 20918"/>
                  <a:gd name="T19" fmla="*/ 989 h 1056"/>
                  <a:gd name="T20" fmla="*/ 2725 w 20918"/>
                  <a:gd name="T21" fmla="*/ 1056 h 1056"/>
                  <a:gd name="T22" fmla="*/ 2015 w 20918"/>
                  <a:gd name="T23" fmla="*/ 1036 h 1056"/>
                  <a:gd name="T24" fmla="*/ 114 w 20918"/>
                  <a:gd name="T25" fmla="*/ 49 h 1056"/>
                  <a:gd name="T26" fmla="*/ 0 w 20918"/>
                  <a:gd name="T27" fmla="*/ 0 h 1056"/>
                  <a:gd name="T28" fmla="*/ 20918 w 20918"/>
                  <a:gd name="T29" fmla="*/ 0 h 1056"/>
                  <a:gd name="T30" fmla="*/ 20918 w 20918"/>
                  <a:gd name="T31" fmla="*/ 892 h 105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0918"/>
                  <a:gd name="T49" fmla="*/ 0 h 1056"/>
                  <a:gd name="T50" fmla="*/ 20918 w 20918"/>
                  <a:gd name="T51" fmla="*/ 1056 h 105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0918" h="1056">
                    <a:moveTo>
                      <a:pt x="20918" y="892"/>
                    </a:moveTo>
                    <a:lnTo>
                      <a:pt x="15170" y="892"/>
                    </a:lnTo>
                    <a:lnTo>
                      <a:pt x="14662" y="528"/>
                    </a:lnTo>
                    <a:lnTo>
                      <a:pt x="13127" y="528"/>
                    </a:lnTo>
                    <a:lnTo>
                      <a:pt x="11476" y="576"/>
                    </a:lnTo>
                    <a:lnTo>
                      <a:pt x="9557" y="595"/>
                    </a:lnTo>
                    <a:lnTo>
                      <a:pt x="9144" y="873"/>
                    </a:lnTo>
                    <a:lnTo>
                      <a:pt x="9028" y="940"/>
                    </a:lnTo>
                    <a:lnTo>
                      <a:pt x="8914" y="989"/>
                    </a:lnTo>
                    <a:lnTo>
                      <a:pt x="6764" y="989"/>
                    </a:lnTo>
                    <a:lnTo>
                      <a:pt x="2725" y="1056"/>
                    </a:lnTo>
                    <a:lnTo>
                      <a:pt x="2015" y="1036"/>
                    </a:lnTo>
                    <a:lnTo>
                      <a:pt x="114" y="49"/>
                    </a:lnTo>
                    <a:lnTo>
                      <a:pt x="0" y="0"/>
                    </a:lnTo>
                    <a:lnTo>
                      <a:pt x="20918" y="0"/>
                    </a:lnTo>
                    <a:lnTo>
                      <a:pt x="20918" y="892"/>
                    </a:lnTo>
                    <a:close/>
                  </a:path>
                </a:pathLst>
              </a:custGeom>
              <a:solidFill>
                <a:srgbClr val="E8AD51"/>
              </a:solidFill>
              <a:ln w="9525">
                <a:noFill/>
                <a:round/>
                <a:headEnd/>
                <a:tailEnd/>
              </a:ln>
            </p:spPr>
            <p:txBody>
              <a:bodyPr>
                <a:prstTxWarp prst="textNoShape">
                  <a:avLst/>
                </a:prstTxWarp>
              </a:bodyPr>
              <a:lstStyle/>
              <a:p>
                <a:endParaRPr lang="en-US"/>
              </a:p>
            </p:txBody>
          </p:sp>
          <p:sp>
            <p:nvSpPr>
              <p:cNvPr id="53648" name="Freeform 9"/>
              <p:cNvSpPr>
                <a:spLocks noChangeAspect="1"/>
              </p:cNvSpPr>
              <p:nvPr/>
            </p:nvSpPr>
            <p:spPr bwMode="auto">
              <a:xfrm>
                <a:off x="922" y="818"/>
                <a:ext cx="182" cy="1703"/>
              </a:xfrm>
              <a:custGeom>
                <a:avLst/>
                <a:gdLst>
                  <a:gd name="T0" fmla="*/ 441 w 911"/>
                  <a:gd name="T1" fmla="*/ 6216 h 8517"/>
                  <a:gd name="T2" fmla="*/ 412 w 911"/>
                  <a:gd name="T3" fmla="*/ 4652 h 8517"/>
                  <a:gd name="T4" fmla="*/ 384 w 911"/>
                  <a:gd name="T5" fmla="*/ 3875 h 8517"/>
                  <a:gd name="T6" fmla="*/ 316 w 911"/>
                  <a:gd name="T7" fmla="*/ 3386 h 8517"/>
                  <a:gd name="T8" fmla="*/ 249 w 911"/>
                  <a:gd name="T9" fmla="*/ 3252 h 8517"/>
                  <a:gd name="T10" fmla="*/ 182 w 911"/>
                  <a:gd name="T11" fmla="*/ 2858 h 8517"/>
                  <a:gd name="T12" fmla="*/ 135 w 911"/>
                  <a:gd name="T13" fmla="*/ 2743 h 8517"/>
                  <a:gd name="T14" fmla="*/ 67 w 911"/>
                  <a:gd name="T15" fmla="*/ 2637 h 8517"/>
                  <a:gd name="T16" fmla="*/ 0 w 911"/>
                  <a:gd name="T17" fmla="*/ 2379 h 8517"/>
                  <a:gd name="T18" fmla="*/ 47 w 911"/>
                  <a:gd name="T19" fmla="*/ 1813 h 8517"/>
                  <a:gd name="T20" fmla="*/ 0 w 911"/>
                  <a:gd name="T21" fmla="*/ 1716 h 8517"/>
                  <a:gd name="T22" fmla="*/ 19 w 911"/>
                  <a:gd name="T23" fmla="*/ 1419 h 8517"/>
                  <a:gd name="T24" fmla="*/ 96 w 911"/>
                  <a:gd name="T25" fmla="*/ 824 h 8517"/>
                  <a:gd name="T26" fmla="*/ 96 w 911"/>
                  <a:gd name="T27" fmla="*/ 643 h 8517"/>
                  <a:gd name="T28" fmla="*/ 47 w 911"/>
                  <a:gd name="T29" fmla="*/ 163 h 8517"/>
                  <a:gd name="T30" fmla="*/ 19 w 911"/>
                  <a:gd name="T31" fmla="*/ 67 h 8517"/>
                  <a:gd name="T32" fmla="*/ 19 w 911"/>
                  <a:gd name="T33" fmla="*/ 0 h 8517"/>
                  <a:gd name="T34" fmla="*/ 911 w 911"/>
                  <a:gd name="T35" fmla="*/ 393 h 8517"/>
                  <a:gd name="T36" fmla="*/ 911 w 911"/>
                  <a:gd name="T37" fmla="*/ 8249 h 8517"/>
                  <a:gd name="T38" fmla="*/ 479 w 911"/>
                  <a:gd name="T39" fmla="*/ 8517 h 8517"/>
                  <a:gd name="T40" fmla="*/ 432 w 911"/>
                  <a:gd name="T41" fmla="*/ 8220 h 8517"/>
                  <a:gd name="T42" fmla="*/ 432 w 911"/>
                  <a:gd name="T43" fmla="*/ 7904 h 8517"/>
                  <a:gd name="T44" fmla="*/ 365 w 911"/>
                  <a:gd name="T45" fmla="*/ 7194 h 8517"/>
                  <a:gd name="T46" fmla="*/ 384 w 911"/>
                  <a:gd name="T47" fmla="*/ 6801 h 8517"/>
                  <a:gd name="T48" fmla="*/ 441 w 911"/>
                  <a:gd name="T49" fmla="*/ 6216 h 851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911"/>
                  <a:gd name="T76" fmla="*/ 0 h 8517"/>
                  <a:gd name="T77" fmla="*/ 911 w 911"/>
                  <a:gd name="T78" fmla="*/ 8517 h 851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911" h="8517">
                    <a:moveTo>
                      <a:pt x="441" y="6216"/>
                    </a:moveTo>
                    <a:lnTo>
                      <a:pt x="412" y="4652"/>
                    </a:lnTo>
                    <a:lnTo>
                      <a:pt x="384" y="3875"/>
                    </a:lnTo>
                    <a:lnTo>
                      <a:pt x="316" y="3386"/>
                    </a:lnTo>
                    <a:lnTo>
                      <a:pt x="249" y="3252"/>
                    </a:lnTo>
                    <a:lnTo>
                      <a:pt x="182" y="2858"/>
                    </a:lnTo>
                    <a:lnTo>
                      <a:pt x="135" y="2743"/>
                    </a:lnTo>
                    <a:lnTo>
                      <a:pt x="67" y="2637"/>
                    </a:lnTo>
                    <a:lnTo>
                      <a:pt x="0" y="2379"/>
                    </a:lnTo>
                    <a:lnTo>
                      <a:pt x="47" y="1813"/>
                    </a:lnTo>
                    <a:lnTo>
                      <a:pt x="0" y="1716"/>
                    </a:lnTo>
                    <a:lnTo>
                      <a:pt x="19" y="1419"/>
                    </a:lnTo>
                    <a:lnTo>
                      <a:pt x="96" y="824"/>
                    </a:lnTo>
                    <a:lnTo>
                      <a:pt x="96" y="643"/>
                    </a:lnTo>
                    <a:lnTo>
                      <a:pt x="47" y="163"/>
                    </a:lnTo>
                    <a:lnTo>
                      <a:pt x="19" y="67"/>
                    </a:lnTo>
                    <a:lnTo>
                      <a:pt x="19" y="0"/>
                    </a:lnTo>
                    <a:lnTo>
                      <a:pt x="911" y="393"/>
                    </a:lnTo>
                    <a:lnTo>
                      <a:pt x="911" y="8249"/>
                    </a:lnTo>
                    <a:lnTo>
                      <a:pt x="479" y="8517"/>
                    </a:lnTo>
                    <a:lnTo>
                      <a:pt x="432" y="8220"/>
                    </a:lnTo>
                    <a:lnTo>
                      <a:pt x="432" y="7904"/>
                    </a:lnTo>
                    <a:lnTo>
                      <a:pt x="365" y="7194"/>
                    </a:lnTo>
                    <a:lnTo>
                      <a:pt x="384" y="6801"/>
                    </a:lnTo>
                    <a:lnTo>
                      <a:pt x="441" y="6216"/>
                    </a:lnTo>
                    <a:close/>
                  </a:path>
                </a:pathLst>
              </a:custGeom>
              <a:solidFill>
                <a:srgbClr val="969696"/>
              </a:solidFill>
              <a:ln w="9525">
                <a:noFill/>
                <a:round/>
                <a:headEnd/>
                <a:tailEnd/>
              </a:ln>
            </p:spPr>
            <p:txBody>
              <a:bodyPr>
                <a:prstTxWarp prst="textNoShape">
                  <a:avLst/>
                </a:prstTxWarp>
              </a:bodyPr>
              <a:lstStyle/>
              <a:p>
                <a:endParaRPr lang="en-US"/>
              </a:p>
            </p:txBody>
          </p:sp>
          <p:sp>
            <p:nvSpPr>
              <p:cNvPr id="53649" name="Freeform 10"/>
              <p:cNvSpPr>
                <a:spLocks noChangeAspect="1"/>
              </p:cNvSpPr>
              <p:nvPr/>
            </p:nvSpPr>
            <p:spPr bwMode="auto">
              <a:xfrm>
                <a:off x="931" y="626"/>
                <a:ext cx="357" cy="2229"/>
              </a:xfrm>
              <a:custGeom>
                <a:avLst/>
                <a:gdLst>
                  <a:gd name="T0" fmla="*/ 1718 w 1785"/>
                  <a:gd name="T1" fmla="*/ 796 h 11147"/>
                  <a:gd name="T2" fmla="*/ 1766 w 1785"/>
                  <a:gd name="T3" fmla="*/ 8931 h 11147"/>
                  <a:gd name="T4" fmla="*/ 1785 w 1785"/>
                  <a:gd name="T5" fmla="*/ 9708 h 11147"/>
                  <a:gd name="T6" fmla="*/ 1440 w 1785"/>
                  <a:gd name="T7" fmla="*/ 9775 h 11147"/>
                  <a:gd name="T8" fmla="*/ 1123 w 1785"/>
                  <a:gd name="T9" fmla="*/ 10005 h 11147"/>
                  <a:gd name="T10" fmla="*/ 729 w 1785"/>
                  <a:gd name="T11" fmla="*/ 10466 h 11147"/>
                  <a:gd name="T12" fmla="*/ 529 w 1785"/>
                  <a:gd name="T13" fmla="*/ 10946 h 11147"/>
                  <a:gd name="T14" fmla="*/ 499 w 1785"/>
                  <a:gd name="T15" fmla="*/ 11108 h 11147"/>
                  <a:gd name="T16" fmla="*/ 499 w 1785"/>
                  <a:gd name="T17" fmla="*/ 11147 h 11147"/>
                  <a:gd name="T18" fmla="*/ 432 w 1785"/>
                  <a:gd name="T19" fmla="*/ 10964 h 11147"/>
                  <a:gd name="T20" fmla="*/ 432 w 1785"/>
                  <a:gd name="T21" fmla="*/ 10600 h 11147"/>
                  <a:gd name="T22" fmla="*/ 462 w 1785"/>
                  <a:gd name="T23" fmla="*/ 9843 h 11147"/>
                  <a:gd name="T24" fmla="*/ 1239 w 1785"/>
                  <a:gd name="T25" fmla="*/ 9391 h 11147"/>
                  <a:gd name="T26" fmla="*/ 1286 w 1785"/>
                  <a:gd name="T27" fmla="*/ 8499 h 11147"/>
                  <a:gd name="T28" fmla="*/ 1286 w 1785"/>
                  <a:gd name="T29" fmla="*/ 1074 h 11147"/>
                  <a:gd name="T30" fmla="*/ 20 w 1785"/>
                  <a:gd name="T31" fmla="*/ 499 h 11147"/>
                  <a:gd name="T32" fmla="*/ 0 w 1785"/>
                  <a:gd name="T33" fmla="*/ 480 h 11147"/>
                  <a:gd name="T34" fmla="*/ 0 w 1785"/>
                  <a:gd name="T35" fmla="*/ 451 h 11147"/>
                  <a:gd name="T36" fmla="*/ 88 w 1785"/>
                  <a:gd name="T37" fmla="*/ 499 h 11147"/>
                  <a:gd name="T38" fmla="*/ 154 w 1785"/>
                  <a:gd name="T39" fmla="*/ 0 h 11147"/>
                  <a:gd name="T40" fmla="*/ 1305 w 1785"/>
                  <a:gd name="T41" fmla="*/ 566 h 11147"/>
                  <a:gd name="T42" fmla="*/ 1718 w 1785"/>
                  <a:gd name="T43" fmla="*/ 796 h 1114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785"/>
                  <a:gd name="T67" fmla="*/ 0 h 11147"/>
                  <a:gd name="T68" fmla="*/ 1785 w 1785"/>
                  <a:gd name="T69" fmla="*/ 11147 h 1114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785" h="11147">
                    <a:moveTo>
                      <a:pt x="1718" y="796"/>
                    </a:moveTo>
                    <a:lnTo>
                      <a:pt x="1766" y="8931"/>
                    </a:lnTo>
                    <a:lnTo>
                      <a:pt x="1785" y="9708"/>
                    </a:lnTo>
                    <a:lnTo>
                      <a:pt x="1440" y="9775"/>
                    </a:lnTo>
                    <a:lnTo>
                      <a:pt x="1123" y="10005"/>
                    </a:lnTo>
                    <a:lnTo>
                      <a:pt x="729" y="10466"/>
                    </a:lnTo>
                    <a:lnTo>
                      <a:pt x="529" y="10946"/>
                    </a:lnTo>
                    <a:lnTo>
                      <a:pt x="499" y="11108"/>
                    </a:lnTo>
                    <a:lnTo>
                      <a:pt x="499" y="11147"/>
                    </a:lnTo>
                    <a:lnTo>
                      <a:pt x="432" y="10964"/>
                    </a:lnTo>
                    <a:lnTo>
                      <a:pt x="432" y="10600"/>
                    </a:lnTo>
                    <a:lnTo>
                      <a:pt x="462" y="9843"/>
                    </a:lnTo>
                    <a:lnTo>
                      <a:pt x="1239" y="9391"/>
                    </a:lnTo>
                    <a:lnTo>
                      <a:pt x="1286" y="8499"/>
                    </a:lnTo>
                    <a:lnTo>
                      <a:pt x="1286" y="1074"/>
                    </a:lnTo>
                    <a:lnTo>
                      <a:pt x="20" y="499"/>
                    </a:lnTo>
                    <a:lnTo>
                      <a:pt x="0" y="480"/>
                    </a:lnTo>
                    <a:lnTo>
                      <a:pt x="0" y="451"/>
                    </a:lnTo>
                    <a:lnTo>
                      <a:pt x="88" y="499"/>
                    </a:lnTo>
                    <a:lnTo>
                      <a:pt x="154" y="0"/>
                    </a:lnTo>
                    <a:lnTo>
                      <a:pt x="1305" y="566"/>
                    </a:lnTo>
                    <a:lnTo>
                      <a:pt x="1718" y="796"/>
                    </a:lnTo>
                    <a:close/>
                  </a:path>
                </a:pathLst>
              </a:custGeom>
              <a:solidFill>
                <a:srgbClr val="F9ED9E"/>
              </a:solidFill>
              <a:ln w="9525">
                <a:noFill/>
                <a:round/>
                <a:headEnd/>
                <a:tailEnd/>
              </a:ln>
            </p:spPr>
            <p:txBody>
              <a:bodyPr>
                <a:prstTxWarp prst="textNoShape">
                  <a:avLst/>
                </a:prstTxWarp>
              </a:bodyPr>
              <a:lstStyle/>
              <a:p>
                <a:endParaRPr lang="en-US"/>
              </a:p>
            </p:txBody>
          </p:sp>
          <p:sp>
            <p:nvSpPr>
              <p:cNvPr id="53650" name="Freeform 11"/>
              <p:cNvSpPr>
                <a:spLocks noChangeAspect="1"/>
              </p:cNvSpPr>
              <p:nvPr/>
            </p:nvSpPr>
            <p:spPr bwMode="auto">
              <a:xfrm>
                <a:off x="3570" y="679"/>
                <a:ext cx="196" cy="79"/>
              </a:xfrm>
              <a:custGeom>
                <a:avLst/>
                <a:gdLst>
                  <a:gd name="T0" fmla="*/ 979 w 979"/>
                  <a:gd name="T1" fmla="*/ 326 h 394"/>
                  <a:gd name="T2" fmla="*/ 729 w 979"/>
                  <a:gd name="T3" fmla="*/ 394 h 394"/>
                  <a:gd name="T4" fmla="*/ 153 w 979"/>
                  <a:gd name="T5" fmla="*/ 394 h 394"/>
                  <a:gd name="T6" fmla="*/ 0 w 979"/>
                  <a:gd name="T7" fmla="*/ 345 h 394"/>
                  <a:gd name="T8" fmla="*/ 0 w 979"/>
                  <a:gd name="T9" fmla="*/ 95 h 394"/>
                  <a:gd name="T10" fmla="*/ 48 w 979"/>
                  <a:gd name="T11" fmla="*/ 0 h 394"/>
                  <a:gd name="T12" fmla="*/ 979 w 979"/>
                  <a:gd name="T13" fmla="*/ 0 h 394"/>
                  <a:gd name="T14" fmla="*/ 979 w 979"/>
                  <a:gd name="T15" fmla="*/ 326 h 394"/>
                  <a:gd name="T16" fmla="*/ 0 60000 65536"/>
                  <a:gd name="T17" fmla="*/ 0 60000 65536"/>
                  <a:gd name="T18" fmla="*/ 0 60000 65536"/>
                  <a:gd name="T19" fmla="*/ 0 60000 65536"/>
                  <a:gd name="T20" fmla="*/ 0 60000 65536"/>
                  <a:gd name="T21" fmla="*/ 0 60000 65536"/>
                  <a:gd name="T22" fmla="*/ 0 60000 65536"/>
                  <a:gd name="T23" fmla="*/ 0 60000 65536"/>
                  <a:gd name="T24" fmla="*/ 0 w 979"/>
                  <a:gd name="T25" fmla="*/ 0 h 394"/>
                  <a:gd name="T26" fmla="*/ 979 w 979"/>
                  <a:gd name="T27" fmla="*/ 394 h 39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79" h="394">
                    <a:moveTo>
                      <a:pt x="979" y="326"/>
                    </a:moveTo>
                    <a:lnTo>
                      <a:pt x="729" y="394"/>
                    </a:lnTo>
                    <a:lnTo>
                      <a:pt x="153" y="394"/>
                    </a:lnTo>
                    <a:lnTo>
                      <a:pt x="0" y="345"/>
                    </a:lnTo>
                    <a:lnTo>
                      <a:pt x="0" y="95"/>
                    </a:lnTo>
                    <a:lnTo>
                      <a:pt x="48" y="0"/>
                    </a:lnTo>
                    <a:lnTo>
                      <a:pt x="979" y="0"/>
                    </a:lnTo>
                    <a:lnTo>
                      <a:pt x="979" y="326"/>
                    </a:lnTo>
                    <a:close/>
                  </a:path>
                </a:pathLst>
              </a:custGeom>
              <a:solidFill>
                <a:srgbClr val="F7CE6D"/>
              </a:solidFill>
              <a:ln w="9525">
                <a:noFill/>
                <a:round/>
                <a:headEnd/>
                <a:tailEnd/>
              </a:ln>
            </p:spPr>
            <p:txBody>
              <a:bodyPr>
                <a:prstTxWarp prst="textNoShape">
                  <a:avLst/>
                </a:prstTxWarp>
              </a:bodyPr>
              <a:lstStyle/>
              <a:p>
                <a:endParaRPr lang="en-US"/>
              </a:p>
            </p:txBody>
          </p:sp>
          <p:sp>
            <p:nvSpPr>
              <p:cNvPr id="53651" name="Freeform 12"/>
              <p:cNvSpPr>
                <a:spLocks noChangeAspect="1"/>
              </p:cNvSpPr>
              <p:nvPr/>
            </p:nvSpPr>
            <p:spPr bwMode="auto">
              <a:xfrm>
                <a:off x="3785" y="679"/>
                <a:ext cx="78" cy="112"/>
              </a:xfrm>
              <a:custGeom>
                <a:avLst/>
                <a:gdLst>
                  <a:gd name="T0" fmla="*/ 393 w 393"/>
                  <a:gd name="T1" fmla="*/ 278 h 556"/>
                  <a:gd name="T2" fmla="*/ 317 w 393"/>
                  <a:gd name="T3" fmla="*/ 556 h 556"/>
                  <a:gd name="T4" fmla="*/ 19 w 393"/>
                  <a:gd name="T5" fmla="*/ 508 h 556"/>
                  <a:gd name="T6" fmla="*/ 0 w 393"/>
                  <a:gd name="T7" fmla="*/ 0 h 556"/>
                  <a:gd name="T8" fmla="*/ 116 w 393"/>
                  <a:gd name="T9" fmla="*/ 48 h 556"/>
                  <a:gd name="T10" fmla="*/ 393 w 393"/>
                  <a:gd name="T11" fmla="*/ 278 h 556"/>
                  <a:gd name="T12" fmla="*/ 0 60000 65536"/>
                  <a:gd name="T13" fmla="*/ 0 60000 65536"/>
                  <a:gd name="T14" fmla="*/ 0 60000 65536"/>
                  <a:gd name="T15" fmla="*/ 0 60000 65536"/>
                  <a:gd name="T16" fmla="*/ 0 60000 65536"/>
                  <a:gd name="T17" fmla="*/ 0 60000 65536"/>
                  <a:gd name="T18" fmla="*/ 0 w 393"/>
                  <a:gd name="T19" fmla="*/ 0 h 556"/>
                  <a:gd name="T20" fmla="*/ 393 w 393"/>
                  <a:gd name="T21" fmla="*/ 556 h 556"/>
                </a:gdLst>
                <a:ahLst/>
                <a:cxnLst>
                  <a:cxn ang="T12">
                    <a:pos x="T0" y="T1"/>
                  </a:cxn>
                  <a:cxn ang="T13">
                    <a:pos x="T2" y="T3"/>
                  </a:cxn>
                  <a:cxn ang="T14">
                    <a:pos x="T4" y="T5"/>
                  </a:cxn>
                  <a:cxn ang="T15">
                    <a:pos x="T6" y="T7"/>
                  </a:cxn>
                  <a:cxn ang="T16">
                    <a:pos x="T8" y="T9"/>
                  </a:cxn>
                  <a:cxn ang="T17">
                    <a:pos x="T10" y="T11"/>
                  </a:cxn>
                </a:cxnLst>
                <a:rect l="T18" t="T19" r="T20" b="T21"/>
                <a:pathLst>
                  <a:path w="393" h="556">
                    <a:moveTo>
                      <a:pt x="393" y="278"/>
                    </a:moveTo>
                    <a:lnTo>
                      <a:pt x="317" y="556"/>
                    </a:lnTo>
                    <a:lnTo>
                      <a:pt x="19" y="508"/>
                    </a:lnTo>
                    <a:lnTo>
                      <a:pt x="0" y="0"/>
                    </a:lnTo>
                    <a:lnTo>
                      <a:pt x="116" y="48"/>
                    </a:lnTo>
                    <a:lnTo>
                      <a:pt x="393" y="278"/>
                    </a:lnTo>
                    <a:close/>
                  </a:path>
                </a:pathLst>
              </a:custGeom>
              <a:solidFill>
                <a:srgbClr val="F0F08A"/>
              </a:solidFill>
              <a:ln w="9525">
                <a:noFill/>
                <a:round/>
                <a:headEnd/>
                <a:tailEnd/>
              </a:ln>
            </p:spPr>
            <p:txBody>
              <a:bodyPr>
                <a:prstTxWarp prst="textNoShape">
                  <a:avLst/>
                </a:prstTxWarp>
              </a:bodyPr>
              <a:lstStyle/>
              <a:p>
                <a:endParaRPr lang="en-US"/>
              </a:p>
            </p:txBody>
          </p:sp>
          <p:sp>
            <p:nvSpPr>
              <p:cNvPr id="53652" name="Freeform 13"/>
              <p:cNvSpPr>
                <a:spLocks noChangeAspect="1"/>
              </p:cNvSpPr>
              <p:nvPr/>
            </p:nvSpPr>
            <p:spPr bwMode="auto">
              <a:xfrm>
                <a:off x="3098" y="685"/>
                <a:ext cx="142" cy="90"/>
              </a:xfrm>
              <a:custGeom>
                <a:avLst/>
                <a:gdLst>
                  <a:gd name="T0" fmla="*/ 662 w 710"/>
                  <a:gd name="T1" fmla="*/ 365 h 451"/>
                  <a:gd name="T2" fmla="*/ 662 w 710"/>
                  <a:gd name="T3" fmla="*/ 384 h 451"/>
                  <a:gd name="T4" fmla="*/ 547 w 710"/>
                  <a:gd name="T5" fmla="*/ 451 h 451"/>
                  <a:gd name="T6" fmla="*/ 0 w 710"/>
                  <a:gd name="T7" fmla="*/ 451 h 451"/>
                  <a:gd name="T8" fmla="*/ 48 w 710"/>
                  <a:gd name="T9" fmla="*/ 249 h 451"/>
                  <a:gd name="T10" fmla="*/ 19 w 710"/>
                  <a:gd name="T11" fmla="*/ 38 h 451"/>
                  <a:gd name="T12" fmla="*/ 662 w 710"/>
                  <a:gd name="T13" fmla="*/ 0 h 451"/>
                  <a:gd name="T14" fmla="*/ 710 w 710"/>
                  <a:gd name="T15" fmla="*/ 38 h 451"/>
                  <a:gd name="T16" fmla="*/ 662 w 710"/>
                  <a:gd name="T17" fmla="*/ 365 h 45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10"/>
                  <a:gd name="T28" fmla="*/ 0 h 451"/>
                  <a:gd name="T29" fmla="*/ 710 w 710"/>
                  <a:gd name="T30" fmla="*/ 451 h 45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10" h="451">
                    <a:moveTo>
                      <a:pt x="662" y="365"/>
                    </a:moveTo>
                    <a:lnTo>
                      <a:pt x="662" y="384"/>
                    </a:lnTo>
                    <a:lnTo>
                      <a:pt x="547" y="451"/>
                    </a:lnTo>
                    <a:lnTo>
                      <a:pt x="0" y="451"/>
                    </a:lnTo>
                    <a:lnTo>
                      <a:pt x="48" y="249"/>
                    </a:lnTo>
                    <a:lnTo>
                      <a:pt x="19" y="38"/>
                    </a:lnTo>
                    <a:lnTo>
                      <a:pt x="662" y="0"/>
                    </a:lnTo>
                    <a:lnTo>
                      <a:pt x="710" y="38"/>
                    </a:lnTo>
                    <a:lnTo>
                      <a:pt x="662" y="365"/>
                    </a:lnTo>
                    <a:close/>
                  </a:path>
                </a:pathLst>
              </a:custGeom>
              <a:solidFill>
                <a:srgbClr val="E2A544"/>
              </a:solidFill>
              <a:ln w="9525">
                <a:noFill/>
                <a:round/>
                <a:headEnd/>
                <a:tailEnd/>
              </a:ln>
            </p:spPr>
            <p:txBody>
              <a:bodyPr>
                <a:prstTxWarp prst="textNoShape">
                  <a:avLst/>
                </a:prstTxWarp>
              </a:bodyPr>
              <a:lstStyle/>
              <a:p>
                <a:endParaRPr lang="en-US"/>
              </a:p>
            </p:txBody>
          </p:sp>
          <p:sp>
            <p:nvSpPr>
              <p:cNvPr id="53653" name="Freeform 14"/>
              <p:cNvSpPr>
                <a:spLocks noChangeAspect="1"/>
              </p:cNvSpPr>
              <p:nvPr/>
            </p:nvSpPr>
            <p:spPr bwMode="auto">
              <a:xfrm>
                <a:off x="3249" y="685"/>
                <a:ext cx="146" cy="83"/>
              </a:xfrm>
              <a:custGeom>
                <a:avLst/>
                <a:gdLst>
                  <a:gd name="T0" fmla="*/ 681 w 730"/>
                  <a:gd name="T1" fmla="*/ 316 h 412"/>
                  <a:gd name="T2" fmla="*/ 528 w 730"/>
                  <a:gd name="T3" fmla="*/ 412 h 412"/>
                  <a:gd name="T4" fmla="*/ 0 w 730"/>
                  <a:gd name="T5" fmla="*/ 384 h 412"/>
                  <a:gd name="T6" fmla="*/ 19 w 730"/>
                  <a:gd name="T7" fmla="*/ 19 h 412"/>
                  <a:gd name="T8" fmla="*/ 68 w 730"/>
                  <a:gd name="T9" fmla="*/ 0 h 412"/>
                  <a:gd name="T10" fmla="*/ 730 w 730"/>
                  <a:gd name="T11" fmla="*/ 0 h 412"/>
                  <a:gd name="T12" fmla="*/ 681 w 730"/>
                  <a:gd name="T13" fmla="*/ 316 h 412"/>
                  <a:gd name="T14" fmla="*/ 0 60000 65536"/>
                  <a:gd name="T15" fmla="*/ 0 60000 65536"/>
                  <a:gd name="T16" fmla="*/ 0 60000 65536"/>
                  <a:gd name="T17" fmla="*/ 0 60000 65536"/>
                  <a:gd name="T18" fmla="*/ 0 60000 65536"/>
                  <a:gd name="T19" fmla="*/ 0 60000 65536"/>
                  <a:gd name="T20" fmla="*/ 0 60000 65536"/>
                  <a:gd name="T21" fmla="*/ 0 w 730"/>
                  <a:gd name="T22" fmla="*/ 0 h 412"/>
                  <a:gd name="T23" fmla="*/ 730 w 730"/>
                  <a:gd name="T24" fmla="*/ 412 h 41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30" h="412">
                    <a:moveTo>
                      <a:pt x="681" y="316"/>
                    </a:moveTo>
                    <a:lnTo>
                      <a:pt x="528" y="412"/>
                    </a:lnTo>
                    <a:lnTo>
                      <a:pt x="0" y="384"/>
                    </a:lnTo>
                    <a:lnTo>
                      <a:pt x="19" y="19"/>
                    </a:lnTo>
                    <a:lnTo>
                      <a:pt x="68" y="0"/>
                    </a:lnTo>
                    <a:lnTo>
                      <a:pt x="730" y="0"/>
                    </a:lnTo>
                    <a:lnTo>
                      <a:pt x="681" y="316"/>
                    </a:lnTo>
                    <a:close/>
                  </a:path>
                </a:pathLst>
              </a:custGeom>
              <a:solidFill>
                <a:srgbClr val="F7CE6D"/>
              </a:solidFill>
              <a:ln w="9525">
                <a:noFill/>
                <a:round/>
                <a:headEnd/>
                <a:tailEnd/>
              </a:ln>
            </p:spPr>
            <p:txBody>
              <a:bodyPr>
                <a:prstTxWarp prst="textNoShape">
                  <a:avLst/>
                </a:prstTxWarp>
              </a:bodyPr>
              <a:lstStyle/>
              <a:p>
                <a:endParaRPr lang="en-US"/>
              </a:p>
            </p:txBody>
          </p:sp>
          <p:sp>
            <p:nvSpPr>
              <p:cNvPr id="53654" name="Freeform 15"/>
              <p:cNvSpPr>
                <a:spLocks noChangeAspect="1"/>
              </p:cNvSpPr>
              <p:nvPr/>
            </p:nvSpPr>
            <p:spPr bwMode="auto">
              <a:xfrm>
                <a:off x="3405" y="685"/>
                <a:ext cx="151" cy="77"/>
              </a:xfrm>
              <a:custGeom>
                <a:avLst/>
                <a:gdLst>
                  <a:gd name="T0" fmla="*/ 709 w 757"/>
                  <a:gd name="T1" fmla="*/ 345 h 384"/>
                  <a:gd name="T2" fmla="*/ 643 w 757"/>
                  <a:gd name="T3" fmla="*/ 384 h 384"/>
                  <a:gd name="T4" fmla="*/ 0 w 757"/>
                  <a:gd name="T5" fmla="*/ 384 h 384"/>
                  <a:gd name="T6" fmla="*/ 0 w 757"/>
                  <a:gd name="T7" fmla="*/ 182 h 384"/>
                  <a:gd name="T8" fmla="*/ 47 w 757"/>
                  <a:gd name="T9" fmla="*/ 19 h 384"/>
                  <a:gd name="T10" fmla="*/ 19 w 757"/>
                  <a:gd name="T11" fmla="*/ 0 h 384"/>
                  <a:gd name="T12" fmla="*/ 757 w 757"/>
                  <a:gd name="T13" fmla="*/ 0 h 384"/>
                  <a:gd name="T14" fmla="*/ 709 w 757"/>
                  <a:gd name="T15" fmla="*/ 345 h 384"/>
                  <a:gd name="T16" fmla="*/ 0 60000 65536"/>
                  <a:gd name="T17" fmla="*/ 0 60000 65536"/>
                  <a:gd name="T18" fmla="*/ 0 60000 65536"/>
                  <a:gd name="T19" fmla="*/ 0 60000 65536"/>
                  <a:gd name="T20" fmla="*/ 0 60000 65536"/>
                  <a:gd name="T21" fmla="*/ 0 60000 65536"/>
                  <a:gd name="T22" fmla="*/ 0 60000 65536"/>
                  <a:gd name="T23" fmla="*/ 0 60000 65536"/>
                  <a:gd name="T24" fmla="*/ 0 w 757"/>
                  <a:gd name="T25" fmla="*/ 0 h 384"/>
                  <a:gd name="T26" fmla="*/ 757 w 757"/>
                  <a:gd name="T27" fmla="*/ 384 h 38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57" h="384">
                    <a:moveTo>
                      <a:pt x="709" y="345"/>
                    </a:moveTo>
                    <a:lnTo>
                      <a:pt x="643" y="384"/>
                    </a:lnTo>
                    <a:lnTo>
                      <a:pt x="0" y="384"/>
                    </a:lnTo>
                    <a:lnTo>
                      <a:pt x="0" y="182"/>
                    </a:lnTo>
                    <a:lnTo>
                      <a:pt x="47" y="19"/>
                    </a:lnTo>
                    <a:lnTo>
                      <a:pt x="19" y="0"/>
                    </a:lnTo>
                    <a:lnTo>
                      <a:pt x="757" y="0"/>
                    </a:lnTo>
                    <a:lnTo>
                      <a:pt x="709" y="345"/>
                    </a:lnTo>
                    <a:close/>
                  </a:path>
                </a:pathLst>
              </a:custGeom>
              <a:solidFill>
                <a:srgbClr val="F7CE6D"/>
              </a:solidFill>
              <a:ln w="9525">
                <a:noFill/>
                <a:round/>
                <a:headEnd/>
                <a:tailEnd/>
              </a:ln>
            </p:spPr>
            <p:txBody>
              <a:bodyPr>
                <a:prstTxWarp prst="textNoShape">
                  <a:avLst/>
                </a:prstTxWarp>
              </a:bodyPr>
              <a:lstStyle/>
              <a:p>
                <a:endParaRPr lang="en-US"/>
              </a:p>
            </p:txBody>
          </p:sp>
          <p:sp>
            <p:nvSpPr>
              <p:cNvPr id="53655" name="Freeform 16"/>
              <p:cNvSpPr>
                <a:spLocks noChangeAspect="1"/>
              </p:cNvSpPr>
              <p:nvPr/>
            </p:nvSpPr>
            <p:spPr bwMode="auto">
              <a:xfrm>
                <a:off x="2923" y="689"/>
                <a:ext cx="165" cy="105"/>
              </a:xfrm>
              <a:custGeom>
                <a:avLst/>
                <a:gdLst>
                  <a:gd name="T0" fmla="*/ 826 w 826"/>
                  <a:gd name="T1" fmla="*/ 326 h 527"/>
                  <a:gd name="T2" fmla="*/ 777 w 826"/>
                  <a:gd name="T3" fmla="*/ 413 h 527"/>
                  <a:gd name="T4" fmla="*/ 777 w 826"/>
                  <a:gd name="T5" fmla="*/ 460 h 527"/>
                  <a:gd name="T6" fmla="*/ 595 w 826"/>
                  <a:gd name="T7" fmla="*/ 527 h 527"/>
                  <a:gd name="T8" fmla="*/ 183 w 826"/>
                  <a:gd name="T9" fmla="*/ 527 h 527"/>
                  <a:gd name="T10" fmla="*/ 67 w 826"/>
                  <a:gd name="T11" fmla="*/ 479 h 527"/>
                  <a:gd name="T12" fmla="*/ 48 w 826"/>
                  <a:gd name="T13" fmla="*/ 479 h 527"/>
                  <a:gd name="T14" fmla="*/ 0 w 826"/>
                  <a:gd name="T15" fmla="*/ 432 h 527"/>
                  <a:gd name="T16" fmla="*/ 48 w 826"/>
                  <a:gd name="T17" fmla="*/ 278 h 527"/>
                  <a:gd name="T18" fmla="*/ 48 w 826"/>
                  <a:gd name="T19" fmla="*/ 19 h 527"/>
                  <a:gd name="T20" fmla="*/ 432 w 826"/>
                  <a:gd name="T21" fmla="*/ 0 h 527"/>
                  <a:gd name="T22" fmla="*/ 826 w 826"/>
                  <a:gd name="T23" fmla="*/ 19 h 527"/>
                  <a:gd name="T24" fmla="*/ 826 w 826"/>
                  <a:gd name="T25" fmla="*/ 326 h 52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826"/>
                  <a:gd name="T40" fmla="*/ 0 h 527"/>
                  <a:gd name="T41" fmla="*/ 826 w 826"/>
                  <a:gd name="T42" fmla="*/ 527 h 52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826" h="527">
                    <a:moveTo>
                      <a:pt x="826" y="326"/>
                    </a:moveTo>
                    <a:lnTo>
                      <a:pt x="777" y="413"/>
                    </a:lnTo>
                    <a:lnTo>
                      <a:pt x="777" y="460"/>
                    </a:lnTo>
                    <a:lnTo>
                      <a:pt x="595" y="527"/>
                    </a:lnTo>
                    <a:lnTo>
                      <a:pt x="183" y="527"/>
                    </a:lnTo>
                    <a:lnTo>
                      <a:pt x="67" y="479"/>
                    </a:lnTo>
                    <a:lnTo>
                      <a:pt x="48" y="479"/>
                    </a:lnTo>
                    <a:lnTo>
                      <a:pt x="0" y="432"/>
                    </a:lnTo>
                    <a:lnTo>
                      <a:pt x="48" y="278"/>
                    </a:lnTo>
                    <a:lnTo>
                      <a:pt x="48" y="19"/>
                    </a:lnTo>
                    <a:lnTo>
                      <a:pt x="432" y="0"/>
                    </a:lnTo>
                    <a:lnTo>
                      <a:pt x="826" y="19"/>
                    </a:lnTo>
                    <a:lnTo>
                      <a:pt x="826" y="326"/>
                    </a:lnTo>
                    <a:close/>
                  </a:path>
                </a:pathLst>
              </a:custGeom>
              <a:solidFill>
                <a:srgbClr val="E2A544"/>
              </a:solidFill>
              <a:ln w="9525">
                <a:noFill/>
                <a:round/>
                <a:headEnd/>
                <a:tailEnd/>
              </a:ln>
            </p:spPr>
            <p:txBody>
              <a:bodyPr>
                <a:prstTxWarp prst="textNoShape">
                  <a:avLst/>
                </a:prstTxWarp>
              </a:bodyPr>
              <a:lstStyle/>
              <a:p>
                <a:endParaRPr lang="en-US"/>
              </a:p>
            </p:txBody>
          </p:sp>
          <p:sp>
            <p:nvSpPr>
              <p:cNvPr id="53656" name="Freeform 17"/>
              <p:cNvSpPr>
                <a:spLocks noChangeAspect="1"/>
              </p:cNvSpPr>
              <p:nvPr/>
            </p:nvSpPr>
            <p:spPr bwMode="auto">
              <a:xfrm>
                <a:off x="2804" y="693"/>
                <a:ext cx="111" cy="101"/>
              </a:xfrm>
              <a:custGeom>
                <a:avLst/>
                <a:gdLst>
                  <a:gd name="T0" fmla="*/ 556 w 556"/>
                  <a:gd name="T1" fmla="*/ 307 h 508"/>
                  <a:gd name="T2" fmla="*/ 479 w 556"/>
                  <a:gd name="T3" fmla="*/ 460 h 508"/>
                  <a:gd name="T4" fmla="*/ 412 w 556"/>
                  <a:gd name="T5" fmla="*/ 508 h 508"/>
                  <a:gd name="T6" fmla="*/ 67 w 556"/>
                  <a:gd name="T7" fmla="*/ 489 h 508"/>
                  <a:gd name="T8" fmla="*/ 0 w 556"/>
                  <a:gd name="T9" fmla="*/ 489 h 508"/>
                  <a:gd name="T10" fmla="*/ 0 w 556"/>
                  <a:gd name="T11" fmla="*/ 0 h 508"/>
                  <a:gd name="T12" fmla="*/ 556 w 556"/>
                  <a:gd name="T13" fmla="*/ 0 h 508"/>
                  <a:gd name="T14" fmla="*/ 556 w 556"/>
                  <a:gd name="T15" fmla="*/ 307 h 508"/>
                  <a:gd name="T16" fmla="*/ 0 60000 65536"/>
                  <a:gd name="T17" fmla="*/ 0 60000 65536"/>
                  <a:gd name="T18" fmla="*/ 0 60000 65536"/>
                  <a:gd name="T19" fmla="*/ 0 60000 65536"/>
                  <a:gd name="T20" fmla="*/ 0 60000 65536"/>
                  <a:gd name="T21" fmla="*/ 0 60000 65536"/>
                  <a:gd name="T22" fmla="*/ 0 60000 65536"/>
                  <a:gd name="T23" fmla="*/ 0 60000 65536"/>
                  <a:gd name="T24" fmla="*/ 0 w 556"/>
                  <a:gd name="T25" fmla="*/ 0 h 508"/>
                  <a:gd name="T26" fmla="*/ 556 w 556"/>
                  <a:gd name="T27" fmla="*/ 508 h 50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6" h="508">
                    <a:moveTo>
                      <a:pt x="556" y="307"/>
                    </a:moveTo>
                    <a:lnTo>
                      <a:pt x="479" y="460"/>
                    </a:lnTo>
                    <a:lnTo>
                      <a:pt x="412" y="508"/>
                    </a:lnTo>
                    <a:lnTo>
                      <a:pt x="67" y="489"/>
                    </a:lnTo>
                    <a:lnTo>
                      <a:pt x="0" y="489"/>
                    </a:lnTo>
                    <a:lnTo>
                      <a:pt x="0" y="0"/>
                    </a:lnTo>
                    <a:lnTo>
                      <a:pt x="556" y="0"/>
                    </a:lnTo>
                    <a:lnTo>
                      <a:pt x="556" y="307"/>
                    </a:lnTo>
                    <a:close/>
                  </a:path>
                </a:pathLst>
              </a:custGeom>
              <a:solidFill>
                <a:srgbClr val="E2A544"/>
              </a:solidFill>
              <a:ln w="9525">
                <a:noFill/>
                <a:round/>
                <a:headEnd/>
                <a:tailEnd/>
              </a:ln>
            </p:spPr>
            <p:txBody>
              <a:bodyPr>
                <a:prstTxWarp prst="textNoShape">
                  <a:avLst/>
                </a:prstTxWarp>
              </a:bodyPr>
              <a:lstStyle/>
              <a:p>
                <a:endParaRPr lang="en-US"/>
              </a:p>
            </p:txBody>
          </p:sp>
          <p:sp>
            <p:nvSpPr>
              <p:cNvPr id="53657" name="Freeform 18"/>
              <p:cNvSpPr>
                <a:spLocks noChangeAspect="1"/>
              </p:cNvSpPr>
              <p:nvPr/>
            </p:nvSpPr>
            <p:spPr bwMode="auto">
              <a:xfrm>
                <a:off x="2722" y="698"/>
                <a:ext cx="65" cy="146"/>
              </a:xfrm>
              <a:custGeom>
                <a:avLst/>
                <a:gdLst>
                  <a:gd name="T0" fmla="*/ 327 w 327"/>
                  <a:gd name="T1" fmla="*/ 596 h 730"/>
                  <a:gd name="T2" fmla="*/ 116 w 327"/>
                  <a:gd name="T3" fmla="*/ 730 h 730"/>
                  <a:gd name="T4" fmla="*/ 68 w 327"/>
                  <a:gd name="T5" fmla="*/ 730 h 730"/>
                  <a:gd name="T6" fmla="*/ 0 w 327"/>
                  <a:gd name="T7" fmla="*/ 250 h 730"/>
                  <a:gd name="T8" fmla="*/ 29 w 327"/>
                  <a:gd name="T9" fmla="*/ 164 h 730"/>
                  <a:gd name="T10" fmla="*/ 279 w 327"/>
                  <a:gd name="T11" fmla="*/ 0 h 730"/>
                  <a:gd name="T12" fmla="*/ 327 w 327"/>
                  <a:gd name="T13" fmla="*/ 0 h 730"/>
                  <a:gd name="T14" fmla="*/ 327 w 327"/>
                  <a:gd name="T15" fmla="*/ 596 h 730"/>
                  <a:gd name="T16" fmla="*/ 0 60000 65536"/>
                  <a:gd name="T17" fmla="*/ 0 60000 65536"/>
                  <a:gd name="T18" fmla="*/ 0 60000 65536"/>
                  <a:gd name="T19" fmla="*/ 0 60000 65536"/>
                  <a:gd name="T20" fmla="*/ 0 60000 65536"/>
                  <a:gd name="T21" fmla="*/ 0 60000 65536"/>
                  <a:gd name="T22" fmla="*/ 0 60000 65536"/>
                  <a:gd name="T23" fmla="*/ 0 60000 65536"/>
                  <a:gd name="T24" fmla="*/ 0 w 327"/>
                  <a:gd name="T25" fmla="*/ 0 h 730"/>
                  <a:gd name="T26" fmla="*/ 327 w 327"/>
                  <a:gd name="T27" fmla="*/ 730 h 73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27" h="730">
                    <a:moveTo>
                      <a:pt x="327" y="596"/>
                    </a:moveTo>
                    <a:lnTo>
                      <a:pt x="116" y="730"/>
                    </a:lnTo>
                    <a:lnTo>
                      <a:pt x="68" y="730"/>
                    </a:lnTo>
                    <a:lnTo>
                      <a:pt x="0" y="250"/>
                    </a:lnTo>
                    <a:lnTo>
                      <a:pt x="29" y="164"/>
                    </a:lnTo>
                    <a:lnTo>
                      <a:pt x="279" y="0"/>
                    </a:lnTo>
                    <a:lnTo>
                      <a:pt x="327" y="0"/>
                    </a:lnTo>
                    <a:lnTo>
                      <a:pt x="327" y="596"/>
                    </a:lnTo>
                    <a:close/>
                  </a:path>
                </a:pathLst>
              </a:custGeom>
              <a:solidFill>
                <a:srgbClr val="E2A544"/>
              </a:solidFill>
              <a:ln w="9525">
                <a:noFill/>
                <a:round/>
                <a:headEnd/>
                <a:tailEnd/>
              </a:ln>
            </p:spPr>
            <p:txBody>
              <a:bodyPr>
                <a:prstTxWarp prst="textNoShape">
                  <a:avLst/>
                </a:prstTxWarp>
              </a:bodyPr>
              <a:lstStyle/>
              <a:p>
                <a:endParaRPr lang="en-US"/>
              </a:p>
            </p:txBody>
          </p:sp>
          <p:sp>
            <p:nvSpPr>
              <p:cNvPr id="53658" name="Freeform 19" descr="wood2"/>
              <p:cNvSpPr>
                <a:spLocks noChangeAspect="1"/>
              </p:cNvSpPr>
              <p:nvPr/>
            </p:nvSpPr>
            <p:spPr bwMode="auto">
              <a:xfrm>
                <a:off x="931" y="739"/>
                <a:ext cx="238" cy="1842"/>
              </a:xfrm>
              <a:custGeom>
                <a:avLst/>
                <a:gdLst>
                  <a:gd name="T0" fmla="*/ 1191 w 1191"/>
                  <a:gd name="T1" fmla="*/ 8729 h 9209"/>
                  <a:gd name="T2" fmla="*/ 480 w 1191"/>
                  <a:gd name="T3" fmla="*/ 9190 h 9209"/>
                  <a:gd name="T4" fmla="*/ 462 w 1191"/>
                  <a:gd name="T5" fmla="*/ 9209 h 9209"/>
                  <a:gd name="T6" fmla="*/ 413 w 1191"/>
                  <a:gd name="T7" fmla="*/ 9008 h 9209"/>
                  <a:gd name="T8" fmla="*/ 961 w 1191"/>
                  <a:gd name="T9" fmla="*/ 8681 h 9209"/>
                  <a:gd name="T10" fmla="*/ 961 w 1191"/>
                  <a:gd name="T11" fmla="*/ 738 h 9209"/>
                  <a:gd name="T12" fmla="*/ 0 w 1191"/>
                  <a:gd name="T13" fmla="*/ 327 h 9209"/>
                  <a:gd name="T14" fmla="*/ 0 w 1191"/>
                  <a:gd name="T15" fmla="*/ 0 h 9209"/>
                  <a:gd name="T16" fmla="*/ 1191 w 1191"/>
                  <a:gd name="T17" fmla="*/ 557 h 9209"/>
                  <a:gd name="T18" fmla="*/ 1191 w 1191"/>
                  <a:gd name="T19" fmla="*/ 8729 h 920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191"/>
                  <a:gd name="T31" fmla="*/ 0 h 9209"/>
                  <a:gd name="T32" fmla="*/ 1191 w 1191"/>
                  <a:gd name="T33" fmla="*/ 9209 h 920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191" h="9209">
                    <a:moveTo>
                      <a:pt x="1191" y="8729"/>
                    </a:moveTo>
                    <a:lnTo>
                      <a:pt x="480" y="9190"/>
                    </a:lnTo>
                    <a:lnTo>
                      <a:pt x="462" y="9209"/>
                    </a:lnTo>
                    <a:lnTo>
                      <a:pt x="413" y="9008"/>
                    </a:lnTo>
                    <a:lnTo>
                      <a:pt x="961" y="8681"/>
                    </a:lnTo>
                    <a:lnTo>
                      <a:pt x="961" y="738"/>
                    </a:lnTo>
                    <a:lnTo>
                      <a:pt x="0" y="327"/>
                    </a:lnTo>
                    <a:lnTo>
                      <a:pt x="0" y="0"/>
                    </a:lnTo>
                    <a:lnTo>
                      <a:pt x="1191" y="557"/>
                    </a:lnTo>
                    <a:lnTo>
                      <a:pt x="1191" y="8729"/>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53659" name="Freeform 20"/>
              <p:cNvSpPr>
                <a:spLocks noChangeAspect="1"/>
              </p:cNvSpPr>
              <p:nvPr/>
            </p:nvSpPr>
            <p:spPr bwMode="auto">
              <a:xfrm>
                <a:off x="2658" y="748"/>
                <a:ext cx="54" cy="138"/>
              </a:xfrm>
              <a:custGeom>
                <a:avLst/>
                <a:gdLst>
                  <a:gd name="T0" fmla="*/ 268 w 268"/>
                  <a:gd name="T1" fmla="*/ 279 h 690"/>
                  <a:gd name="T2" fmla="*/ 268 w 268"/>
                  <a:gd name="T3" fmla="*/ 509 h 690"/>
                  <a:gd name="T4" fmla="*/ 86 w 268"/>
                  <a:gd name="T5" fmla="*/ 662 h 690"/>
                  <a:gd name="T6" fmla="*/ 38 w 268"/>
                  <a:gd name="T7" fmla="*/ 662 h 690"/>
                  <a:gd name="T8" fmla="*/ 19 w 268"/>
                  <a:gd name="T9" fmla="*/ 690 h 690"/>
                  <a:gd name="T10" fmla="*/ 19 w 268"/>
                  <a:gd name="T11" fmla="*/ 480 h 690"/>
                  <a:gd name="T12" fmla="*/ 38 w 268"/>
                  <a:gd name="T13" fmla="*/ 460 h 690"/>
                  <a:gd name="T14" fmla="*/ 0 w 268"/>
                  <a:gd name="T15" fmla="*/ 413 h 690"/>
                  <a:gd name="T16" fmla="*/ 0 w 268"/>
                  <a:gd name="T17" fmla="*/ 135 h 690"/>
                  <a:gd name="T18" fmla="*/ 201 w 268"/>
                  <a:gd name="T19" fmla="*/ 0 h 690"/>
                  <a:gd name="T20" fmla="*/ 249 w 268"/>
                  <a:gd name="T21" fmla="*/ 49 h 690"/>
                  <a:gd name="T22" fmla="*/ 268 w 268"/>
                  <a:gd name="T23" fmla="*/ 279 h 69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68"/>
                  <a:gd name="T37" fmla="*/ 0 h 690"/>
                  <a:gd name="T38" fmla="*/ 268 w 268"/>
                  <a:gd name="T39" fmla="*/ 690 h 69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68" h="690">
                    <a:moveTo>
                      <a:pt x="268" y="279"/>
                    </a:moveTo>
                    <a:lnTo>
                      <a:pt x="268" y="509"/>
                    </a:lnTo>
                    <a:lnTo>
                      <a:pt x="86" y="662"/>
                    </a:lnTo>
                    <a:lnTo>
                      <a:pt x="38" y="662"/>
                    </a:lnTo>
                    <a:lnTo>
                      <a:pt x="19" y="690"/>
                    </a:lnTo>
                    <a:lnTo>
                      <a:pt x="19" y="480"/>
                    </a:lnTo>
                    <a:lnTo>
                      <a:pt x="38" y="460"/>
                    </a:lnTo>
                    <a:lnTo>
                      <a:pt x="0" y="413"/>
                    </a:lnTo>
                    <a:lnTo>
                      <a:pt x="0" y="135"/>
                    </a:lnTo>
                    <a:lnTo>
                      <a:pt x="201" y="0"/>
                    </a:lnTo>
                    <a:lnTo>
                      <a:pt x="249" y="49"/>
                    </a:lnTo>
                    <a:lnTo>
                      <a:pt x="268" y="279"/>
                    </a:lnTo>
                    <a:close/>
                  </a:path>
                </a:pathLst>
              </a:custGeom>
              <a:solidFill>
                <a:srgbClr val="F9D87C"/>
              </a:solidFill>
              <a:ln w="9525">
                <a:noFill/>
                <a:round/>
                <a:headEnd/>
                <a:tailEnd/>
              </a:ln>
            </p:spPr>
            <p:txBody>
              <a:bodyPr>
                <a:prstTxWarp prst="textNoShape">
                  <a:avLst/>
                </a:prstTxWarp>
              </a:bodyPr>
              <a:lstStyle/>
              <a:p>
                <a:endParaRPr lang="en-US"/>
              </a:p>
            </p:txBody>
          </p:sp>
          <p:sp>
            <p:nvSpPr>
              <p:cNvPr id="53660" name="Freeform 21"/>
              <p:cNvSpPr>
                <a:spLocks noChangeAspect="1"/>
              </p:cNvSpPr>
              <p:nvPr/>
            </p:nvSpPr>
            <p:spPr bwMode="auto">
              <a:xfrm>
                <a:off x="3827" y="748"/>
                <a:ext cx="50" cy="133"/>
              </a:xfrm>
              <a:custGeom>
                <a:avLst/>
                <a:gdLst>
                  <a:gd name="T0" fmla="*/ 249 w 249"/>
                  <a:gd name="T1" fmla="*/ 662 h 662"/>
                  <a:gd name="T2" fmla="*/ 38 w 249"/>
                  <a:gd name="T3" fmla="*/ 662 h 662"/>
                  <a:gd name="T4" fmla="*/ 0 w 249"/>
                  <a:gd name="T5" fmla="*/ 624 h 662"/>
                  <a:gd name="T6" fmla="*/ 38 w 249"/>
                  <a:gd name="T7" fmla="*/ 298 h 662"/>
                  <a:gd name="T8" fmla="*/ 135 w 249"/>
                  <a:gd name="T9" fmla="*/ 279 h 662"/>
                  <a:gd name="T10" fmla="*/ 221 w 249"/>
                  <a:gd name="T11" fmla="*/ 135 h 662"/>
                  <a:gd name="T12" fmla="*/ 221 w 249"/>
                  <a:gd name="T13" fmla="*/ 0 h 662"/>
                  <a:gd name="T14" fmla="*/ 249 w 249"/>
                  <a:gd name="T15" fmla="*/ 595 h 662"/>
                  <a:gd name="T16" fmla="*/ 249 w 249"/>
                  <a:gd name="T17" fmla="*/ 662 h 66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49"/>
                  <a:gd name="T28" fmla="*/ 0 h 662"/>
                  <a:gd name="T29" fmla="*/ 249 w 249"/>
                  <a:gd name="T30" fmla="*/ 662 h 66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49" h="662">
                    <a:moveTo>
                      <a:pt x="249" y="662"/>
                    </a:moveTo>
                    <a:lnTo>
                      <a:pt x="38" y="662"/>
                    </a:lnTo>
                    <a:lnTo>
                      <a:pt x="0" y="624"/>
                    </a:lnTo>
                    <a:lnTo>
                      <a:pt x="38" y="298"/>
                    </a:lnTo>
                    <a:lnTo>
                      <a:pt x="135" y="279"/>
                    </a:lnTo>
                    <a:lnTo>
                      <a:pt x="221" y="135"/>
                    </a:lnTo>
                    <a:lnTo>
                      <a:pt x="221" y="0"/>
                    </a:lnTo>
                    <a:lnTo>
                      <a:pt x="249" y="595"/>
                    </a:lnTo>
                    <a:lnTo>
                      <a:pt x="249" y="662"/>
                    </a:lnTo>
                    <a:close/>
                  </a:path>
                </a:pathLst>
              </a:custGeom>
              <a:solidFill>
                <a:srgbClr val="F9D87C"/>
              </a:solidFill>
              <a:ln w="9525">
                <a:noFill/>
                <a:round/>
                <a:headEnd/>
                <a:tailEnd/>
              </a:ln>
            </p:spPr>
            <p:txBody>
              <a:bodyPr>
                <a:prstTxWarp prst="textNoShape">
                  <a:avLst/>
                </a:prstTxWarp>
              </a:bodyPr>
              <a:lstStyle/>
              <a:p>
                <a:endParaRPr lang="en-US"/>
              </a:p>
            </p:txBody>
          </p:sp>
          <p:sp>
            <p:nvSpPr>
              <p:cNvPr id="53661" name="Freeform 22" descr="wood2"/>
              <p:cNvSpPr>
                <a:spLocks noChangeAspect="1"/>
              </p:cNvSpPr>
              <p:nvPr/>
            </p:nvSpPr>
            <p:spPr bwMode="auto">
              <a:xfrm>
                <a:off x="3890" y="748"/>
                <a:ext cx="1160" cy="73"/>
              </a:xfrm>
              <a:custGeom>
                <a:avLst/>
                <a:gdLst>
                  <a:gd name="T0" fmla="*/ 5796 w 5796"/>
                  <a:gd name="T1" fmla="*/ 365 h 365"/>
                  <a:gd name="T2" fmla="*/ 0 w 5796"/>
                  <a:gd name="T3" fmla="*/ 365 h 365"/>
                  <a:gd name="T4" fmla="*/ 0 w 5796"/>
                  <a:gd name="T5" fmla="*/ 29 h 365"/>
                  <a:gd name="T6" fmla="*/ 825 w 5796"/>
                  <a:gd name="T7" fmla="*/ 0 h 365"/>
                  <a:gd name="T8" fmla="*/ 5796 w 5796"/>
                  <a:gd name="T9" fmla="*/ 49 h 365"/>
                  <a:gd name="T10" fmla="*/ 5796 w 5796"/>
                  <a:gd name="T11" fmla="*/ 365 h 365"/>
                  <a:gd name="T12" fmla="*/ 0 60000 65536"/>
                  <a:gd name="T13" fmla="*/ 0 60000 65536"/>
                  <a:gd name="T14" fmla="*/ 0 60000 65536"/>
                  <a:gd name="T15" fmla="*/ 0 60000 65536"/>
                  <a:gd name="T16" fmla="*/ 0 60000 65536"/>
                  <a:gd name="T17" fmla="*/ 0 60000 65536"/>
                  <a:gd name="T18" fmla="*/ 0 w 5796"/>
                  <a:gd name="T19" fmla="*/ 0 h 365"/>
                  <a:gd name="T20" fmla="*/ 5796 w 5796"/>
                  <a:gd name="T21" fmla="*/ 365 h 365"/>
                </a:gdLst>
                <a:ahLst/>
                <a:cxnLst>
                  <a:cxn ang="T12">
                    <a:pos x="T0" y="T1"/>
                  </a:cxn>
                  <a:cxn ang="T13">
                    <a:pos x="T2" y="T3"/>
                  </a:cxn>
                  <a:cxn ang="T14">
                    <a:pos x="T4" y="T5"/>
                  </a:cxn>
                  <a:cxn ang="T15">
                    <a:pos x="T6" y="T7"/>
                  </a:cxn>
                  <a:cxn ang="T16">
                    <a:pos x="T8" y="T9"/>
                  </a:cxn>
                  <a:cxn ang="T17">
                    <a:pos x="T10" y="T11"/>
                  </a:cxn>
                </a:cxnLst>
                <a:rect l="T18" t="T19" r="T20" b="T21"/>
                <a:pathLst>
                  <a:path w="5796" h="365">
                    <a:moveTo>
                      <a:pt x="5796" y="365"/>
                    </a:moveTo>
                    <a:lnTo>
                      <a:pt x="0" y="365"/>
                    </a:lnTo>
                    <a:lnTo>
                      <a:pt x="0" y="29"/>
                    </a:lnTo>
                    <a:lnTo>
                      <a:pt x="825" y="0"/>
                    </a:lnTo>
                    <a:lnTo>
                      <a:pt x="5796" y="49"/>
                    </a:lnTo>
                    <a:lnTo>
                      <a:pt x="5796" y="365"/>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53662" name="Freeform 23"/>
              <p:cNvSpPr>
                <a:spLocks noChangeAspect="1"/>
              </p:cNvSpPr>
              <p:nvPr/>
            </p:nvSpPr>
            <p:spPr bwMode="auto">
              <a:xfrm>
                <a:off x="3446" y="762"/>
                <a:ext cx="172" cy="82"/>
              </a:xfrm>
              <a:custGeom>
                <a:avLst/>
                <a:gdLst>
                  <a:gd name="T0" fmla="*/ 796 w 863"/>
                  <a:gd name="T1" fmla="*/ 345 h 412"/>
                  <a:gd name="T2" fmla="*/ 153 w 863"/>
                  <a:gd name="T3" fmla="*/ 412 h 412"/>
                  <a:gd name="T4" fmla="*/ 0 w 863"/>
                  <a:gd name="T5" fmla="*/ 364 h 412"/>
                  <a:gd name="T6" fmla="*/ 38 w 863"/>
                  <a:gd name="T7" fmla="*/ 278 h 412"/>
                  <a:gd name="T8" fmla="*/ 38 w 863"/>
                  <a:gd name="T9" fmla="*/ 143 h 412"/>
                  <a:gd name="T10" fmla="*/ 19 w 863"/>
                  <a:gd name="T11" fmla="*/ 114 h 412"/>
                  <a:gd name="T12" fmla="*/ 413 w 863"/>
                  <a:gd name="T13" fmla="*/ 95 h 412"/>
                  <a:gd name="T14" fmla="*/ 594 w 863"/>
                  <a:gd name="T15" fmla="*/ 0 h 412"/>
                  <a:gd name="T16" fmla="*/ 863 w 863"/>
                  <a:gd name="T17" fmla="*/ 67 h 412"/>
                  <a:gd name="T18" fmla="*/ 796 w 863"/>
                  <a:gd name="T19" fmla="*/ 345 h 41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63"/>
                  <a:gd name="T31" fmla="*/ 0 h 412"/>
                  <a:gd name="T32" fmla="*/ 863 w 863"/>
                  <a:gd name="T33" fmla="*/ 412 h 41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63" h="412">
                    <a:moveTo>
                      <a:pt x="796" y="345"/>
                    </a:moveTo>
                    <a:lnTo>
                      <a:pt x="153" y="412"/>
                    </a:lnTo>
                    <a:lnTo>
                      <a:pt x="0" y="364"/>
                    </a:lnTo>
                    <a:lnTo>
                      <a:pt x="38" y="278"/>
                    </a:lnTo>
                    <a:lnTo>
                      <a:pt x="38" y="143"/>
                    </a:lnTo>
                    <a:lnTo>
                      <a:pt x="19" y="114"/>
                    </a:lnTo>
                    <a:lnTo>
                      <a:pt x="413" y="95"/>
                    </a:lnTo>
                    <a:lnTo>
                      <a:pt x="594" y="0"/>
                    </a:lnTo>
                    <a:lnTo>
                      <a:pt x="863" y="67"/>
                    </a:lnTo>
                    <a:lnTo>
                      <a:pt x="796" y="345"/>
                    </a:lnTo>
                    <a:close/>
                  </a:path>
                </a:pathLst>
              </a:custGeom>
              <a:solidFill>
                <a:srgbClr val="F7D170"/>
              </a:solidFill>
              <a:ln w="9525">
                <a:noFill/>
                <a:round/>
                <a:headEnd/>
                <a:tailEnd/>
              </a:ln>
            </p:spPr>
            <p:txBody>
              <a:bodyPr>
                <a:prstTxWarp prst="textNoShape">
                  <a:avLst/>
                </a:prstTxWarp>
              </a:bodyPr>
              <a:lstStyle/>
              <a:p>
                <a:endParaRPr lang="en-US"/>
              </a:p>
            </p:txBody>
          </p:sp>
          <p:sp>
            <p:nvSpPr>
              <p:cNvPr id="53663" name="Freeform 24"/>
              <p:cNvSpPr>
                <a:spLocks noChangeAspect="1"/>
              </p:cNvSpPr>
              <p:nvPr/>
            </p:nvSpPr>
            <p:spPr bwMode="auto">
              <a:xfrm>
                <a:off x="3616" y="762"/>
                <a:ext cx="150" cy="73"/>
              </a:xfrm>
              <a:custGeom>
                <a:avLst/>
                <a:gdLst>
                  <a:gd name="T0" fmla="*/ 749 w 749"/>
                  <a:gd name="T1" fmla="*/ 297 h 364"/>
                  <a:gd name="T2" fmla="*/ 269 w 749"/>
                  <a:gd name="T3" fmla="*/ 364 h 364"/>
                  <a:gd name="T4" fmla="*/ 67 w 749"/>
                  <a:gd name="T5" fmla="*/ 325 h 364"/>
                  <a:gd name="T6" fmla="*/ 0 w 749"/>
                  <a:gd name="T7" fmla="*/ 325 h 364"/>
                  <a:gd name="T8" fmla="*/ 39 w 749"/>
                  <a:gd name="T9" fmla="*/ 95 h 364"/>
                  <a:gd name="T10" fmla="*/ 681 w 749"/>
                  <a:gd name="T11" fmla="*/ 28 h 364"/>
                  <a:gd name="T12" fmla="*/ 710 w 749"/>
                  <a:gd name="T13" fmla="*/ 0 h 364"/>
                  <a:gd name="T14" fmla="*/ 749 w 749"/>
                  <a:gd name="T15" fmla="*/ 0 h 364"/>
                  <a:gd name="T16" fmla="*/ 749 w 749"/>
                  <a:gd name="T17" fmla="*/ 297 h 36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49"/>
                  <a:gd name="T28" fmla="*/ 0 h 364"/>
                  <a:gd name="T29" fmla="*/ 749 w 749"/>
                  <a:gd name="T30" fmla="*/ 364 h 36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49" h="364">
                    <a:moveTo>
                      <a:pt x="749" y="297"/>
                    </a:moveTo>
                    <a:lnTo>
                      <a:pt x="269" y="364"/>
                    </a:lnTo>
                    <a:lnTo>
                      <a:pt x="67" y="325"/>
                    </a:lnTo>
                    <a:lnTo>
                      <a:pt x="0" y="325"/>
                    </a:lnTo>
                    <a:lnTo>
                      <a:pt x="39" y="95"/>
                    </a:lnTo>
                    <a:lnTo>
                      <a:pt x="681" y="28"/>
                    </a:lnTo>
                    <a:lnTo>
                      <a:pt x="710" y="0"/>
                    </a:lnTo>
                    <a:lnTo>
                      <a:pt x="749" y="0"/>
                    </a:lnTo>
                    <a:lnTo>
                      <a:pt x="749" y="297"/>
                    </a:lnTo>
                    <a:close/>
                  </a:path>
                </a:pathLst>
              </a:custGeom>
              <a:solidFill>
                <a:srgbClr val="F7D170"/>
              </a:solidFill>
              <a:ln w="9525">
                <a:noFill/>
                <a:round/>
                <a:headEnd/>
                <a:tailEnd/>
              </a:ln>
            </p:spPr>
            <p:txBody>
              <a:bodyPr>
                <a:prstTxWarp prst="textNoShape">
                  <a:avLst/>
                </a:prstTxWarp>
              </a:bodyPr>
              <a:lstStyle/>
              <a:p>
                <a:endParaRPr lang="en-US"/>
              </a:p>
            </p:txBody>
          </p:sp>
          <p:sp>
            <p:nvSpPr>
              <p:cNvPr id="53664" name="Freeform 25" descr="wood2"/>
              <p:cNvSpPr>
                <a:spLocks noChangeAspect="1"/>
              </p:cNvSpPr>
              <p:nvPr/>
            </p:nvSpPr>
            <p:spPr bwMode="auto">
              <a:xfrm>
                <a:off x="1288" y="772"/>
                <a:ext cx="1351" cy="78"/>
              </a:xfrm>
              <a:custGeom>
                <a:avLst/>
                <a:gdLst>
                  <a:gd name="T0" fmla="*/ 6756 w 6756"/>
                  <a:gd name="T1" fmla="*/ 297 h 393"/>
                  <a:gd name="T2" fmla="*/ 3916 w 6756"/>
                  <a:gd name="T3" fmla="*/ 344 h 393"/>
                  <a:gd name="T4" fmla="*/ 1103 w 6756"/>
                  <a:gd name="T5" fmla="*/ 364 h 393"/>
                  <a:gd name="T6" fmla="*/ 0 w 6756"/>
                  <a:gd name="T7" fmla="*/ 393 h 393"/>
                  <a:gd name="T8" fmla="*/ 19 w 6756"/>
                  <a:gd name="T9" fmla="*/ 95 h 393"/>
                  <a:gd name="T10" fmla="*/ 1258 w 6756"/>
                  <a:gd name="T11" fmla="*/ 47 h 393"/>
                  <a:gd name="T12" fmla="*/ 2639 w 6756"/>
                  <a:gd name="T13" fmla="*/ 47 h 393"/>
                  <a:gd name="T14" fmla="*/ 4626 w 6756"/>
                  <a:gd name="T15" fmla="*/ 0 h 393"/>
                  <a:gd name="T16" fmla="*/ 6756 w 6756"/>
                  <a:gd name="T17" fmla="*/ 0 h 393"/>
                  <a:gd name="T18" fmla="*/ 6756 w 6756"/>
                  <a:gd name="T19" fmla="*/ 297 h 39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756"/>
                  <a:gd name="T31" fmla="*/ 0 h 393"/>
                  <a:gd name="T32" fmla="*/ 6756 w 6756"/>
                  <a:gd name="T33" fmla="*/ 393 h 39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756" h="393">
                    <a:moveTo>
                      <a:pt x="6756" y="297"/>
                    </a:moveTo>
                    <a:lnTo>
                      <a:pt x="3916" y="344"/>
                    </a:lnTo>
                    <a:lnTo>
                      <a:pt x="1103" y="364"/>
                    </a:lnTo>
                    <a:lnTo>
                      <a:pt x="0" y="393"/>
                    </a:lnTo>
                    <a:lnTo>
                      <a:pt x="19" y="95"/>
                    </a:lnTo>
                    <a:lnTo>
                      <a:pt x="1258" y="47"/>
                    </a:lnTo>
                    <a:lnTo>
                      <a:pt x="2639" y="47"/>
                    </a:lnTo>
                    <a:lnTo>
                      <a:pt x="4626" y="0"/>
                    </a:lnTo>
                    <a:lnTo>
                      <a:pt x="6756" y="0"/>
                    </a:lnTo>
                    <a:lnTo>
                      <a:pt x="6756" y="297"/>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53665" name="Freeform 26"/>
              <p:cNvSpPr>
                <a:spLocks noChangeAspect="1"/>
              </p:cNvSpPr>
              <p:nvPr/>
            </p:nvSpPr>
            <p:spPr bwMode="auto">
              <a:xfrm>
                <a:off x="3217" y="772"/>
                <a:ext cx="215" cy="78"/>
              </a:xfrm>
              <a:custGeom>
                <a:avLst/>
                <a:gdLst>
                  <a:gd name="T0" fmla="*/ 1073 w 1073"/>
                  <a:gd name="T1" fmla="*/ 163 h 393"/>
                  <a:gd name="T2" fmla="*/ 1026 w 1073"/>
                  <a:gd name="T3" fmla="*/ 277 h 393"/>
                  <a:gd name="T4" fmla="*/ 873 w 1073"/>
                  <a:gd name="T5" fmla="*/ 364 h 393"/>
                  <a:gd name="T6" fmla="*/ 0 w 1073"/>
                  <a:gd name="T7" fmla="*/ 393 h 393"/>
                  <a:gd name="T8" fmla="*/ 0 w 1073"/>
                  <a:gd name="T9" fmla="*/ 95 h 393"/>
                  <a:gd name="T10" fmla="*/ 66 w 1073"/>
                  <a:gd name="T11" fmla="*/ 47 h 393"/>
                  <a:gd name="T12" fmla="*/ 776 w 1073"/>
                  <a:gd name="T13" fmla="*/ 19 h 393"/>
                  <a:gd name="T14" fmla="*/ 805 w 1073"/>
                  <a:gd name="T15" fmla="*/ 0 h 393"/>
                  <a:gd name="T16" fmla="*/ 1026 w 1073"/>
                  <a:gd name="T17" fmla="*/ 47 h 393"/>
                  <a:gd name="T18" fmla="*/ 1073 w 1073"/>
                  <a:gd name="T19" fmla="*/ 163 h 39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73"/>
                  <a:gd name="T31" fmla="*/ 0 h 393"/>
                  <a:gd name="T32" fmla="*/ 1073 w 1073"/>
                  <a:gd name="T33" fmla="*/ 393 h 39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73" h="393">
                    <a:moveTo>
                      <a:pt x="1073" y="163"/>
                    </a:moveTo>
                    <a:lnTo>
                      <a:pt x="1026" y="277"/>
                    </a:lnTo>
                    <a:lnTo>
                      <a:pt x="873" y="364"/>
                    </a:lnTo>
                    <a:lnTo>
                      <a:pt x="0" y="393"/>
                    </a:lnTo>
                    <a:lnTo>
                      <a:pt x="0" y="95"/>
                    </a:lnTo>
                    <a:lnTo>
                      <a:pt x="66" y="47"/>
                    </a:lnTo>
                    <a:lnTo>
                      <a:pt x="776" y="19"/>
                    </a:lnTo>
                    <a:lnTo>
                      <a:pt x="805" y="0"/>
                    </a:lnTo>
                    <a:lnTo>
                      <a:pt x="1026" y="47"/>
                    </a:lnTo>
                    <a:lnTo>
                      <a:pt x="1073" y="163"/>
                    </a:lnTo>
                    <a:close/>
                  </a:path>
                </a:pathLst>
              </a:custGeom>
              <a:solidFill>
                <a:srgbClr val="F7D170"/>
              </a:solidFill>
              <a:ln w="9525">
                <a:noFill/>
                <a:round/>
                <a:headEnd/>
                <a:tailEnd/>
              </a:ln>
            </p:spPr>
            <p:txBody>
              <a:bodyPr>
                <a:prstTxWarp prst="textNoShape">
                  <a:avLst/>
                </a:prstTxWarp>
              </a:bodyPr>
              <a:lstStyle/>
              <a:p>
                <a:endParaRPr lang="en-US"/>
              </a:p>
            </p:txBody>
          </p:sp>
          <p:sp>
            <p:nvSpPr>
              <p:cNvPr id="53666" name="Freeform 27"/>
              <p:cNvSpPr>
                <a:spLocks noChangeAspect="1"/>
              </p:cNvSpPr>
              <p:nvPr/>
            </p:nvSpPr>
            <p:spPr bwMode="auto">
              <a:xfrm>
                <a:off x="3042" y="791"/>
                <a:ext cx="157" cy="63"/>
              </a:xfrm>
              <a:custGeom>
                <a:avLst/>
                <a:gdLst>
                  <a:gd name="T0" fmla="*/ 786 w 786"/>
                  <a:gd name="T1" fmla="*/ 221 h 317"/>
                  <a:gd name="T2" fmla="*/ 661 w 786"/>
                  <a:gd name="T3" fmla="*/ 317 h 317"/>
                  <a:gd name="T4" fmla="*/ 29 w 786"/>
                  <a:gd name="T5" fmla="*/ 317 h 317"/>
                  <a:gd name="T6" fmla="*/ 0 w 786"/>
                  <a:gd name="T7" fmla="*/ 298 h 317"/>
                  <a:gd name="T8" fmla="*/ 0 w 786"/>
                  <a:gd name="T9" fmla="*/ 87 h 317"/>
                  <a:gd name="T10" fmla="*/ 231 w 786"/>
                  <a:gd name="T11" fmla="*/ 0 h 317"/>
                  <a:gd name="T12" fmla="*/ 786 w 786"/>
                  <a:gd name="T13" fmla="*/ 0 h 317"/>
                  <a:gd name="T14" fmla="*/ 786 w 786"/>
                  <a:gd name="T15" fmla="*/ 221 h 317"/>
                  <a:gd name="T16" fmla="*/ 0 60000 65536"/>
                  <a:gd name="T17" fmla="*/ 0 60000 65536"/>
                  <a:gd name="T18" fmla="*/ 0 60000 65536"/>
                  <a:gd name="T19" fmla="*/ 0 60000 65536"/>
                  <a:gd name="T20" fmla="*/ 0 60000 65536"/>
                  <a:gd name="T21" fmla="*/ 0 60000 65536"/>
                  <a:gd name="T22" fmla="*/ 0 60000 65536"/>
                  <a:gd name="T23" fmla="*/ 0 60000 65536"/>
                  <a:gd name="T24" fmla="*/ 0 w 786"/>
                  <a:gd name="T25" fmla="*/ 0 h 317"/>
                  <a:gd name="T26" fmla="*/ 786 w 786"/>
                  <a:gd name="T27" fmla="*/ 317 h 31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86" h="317">
                    <a:moveTo>
                      <a:pt x="786" y="221"/>
                    </a:moveTo>
                    <a:lnTo>
                      <a:pt x="661" y="317"/>
                    </a:lnTo>
                    <a:lnTo>
                      <a:pt x="29" y="317"/>
                    </a:lnTo>
                    <a:lnTo>
                      <a:pt x="0" y="298"/>
                    </a:lnTo>
                    <a:lnTo>
                      <a:pt x="0" y="87"/>
                    </a:lnTo>
                    <a:lnTo>
                      <a:pt x="231" y="0"/>
                    </a:lnTo>
                    <a:lnTo>
                      <a:pt x="786" y="0"/>
                    </a:lnTo>
                    <a:lnTo>
                      <a:pt x="786" y="221"/>
                    </a:lnTo>
                    <a:close/>
                  </a:path>
                </a:pathLst>
              </a:custGeom>
              <a:solidFill>
                <a:srgbClr val="F7CE6D"/>
              </a:solidFill>
              <a:ln w="9525">
                <a:noFill/>
                <a:round/>
                <a:headEnd/>
                <a:tailEnd/>
              </a:ln>
            </p:spPr>
            <p:txBody>
              <a:bodyPr>
                <a:prstTxWarp prst="textNoShape">
                  <a:avLst/>
                </a:prstTxWarp>
              </a:bodyPr>
              <a:lstStyle/>
              <a:p>
                <a:endParaRPr lang="en-US"/>
              </a:p>
            </p:txBody>
          </p:sp>
          <p:sp>
            <p:nvSpPr>
              <p:cNvPr id="53667" name="Freeform 28"/>
              <p:cNvSpPr>
                <a:spLocks noChangeAspect="1"/>
              </p:cNvSpPr>
              <p:nvPr/>
            </p:nvSpPr>
            <p:spPr bwMode="auto">
              <a:xfrm>
                <a:off x="2860" y="794"/>
                <a:ext cx="165" cy="64"/>
              </a:xfrm>
              <a:custGeom>
                <a:avLst/>
                <a:gdLst>
                  <a:gd name="T0" fmla="*/ 824 w 824"/>
                  <a:gd name="T1" fmla="*/ 86 h 316"/>
                  <a:gd name="T2" fmla="*/ 796 w 824"/>
                  <a:gd name="T3" fmla="*/ 279 h 316"/>
                  <a:gd name="T4" fmla="*/ 748 w 824"/>
                  <a:gd name="T5" fmla="*/ 316 h 316"/>
                  <a:gd name="T6" fmla="*/ 86 w 824"/>
                  <a:gd name="T7" fmla="*/ 316 h 316"/>
                  <a:gd name="T8" fmla="*/ 67 w 824"/>
                  <a:gd name="T9" fmla="*/ 298 h 316"/>
                  <a:gd name="T10" fmla="*/ 19 w 824"/>
                  <a:gd name="T11" fmla="*/ 298 h 316"/>
                  <a:gd name="T12" fmla="*/ 0 w 824"/>
                  <a:gd name="T13" fmla="*/ 163 h 316"/>
                  <a:gd name="T14" fmla="*/ 0 w 824"/>
                  <a:gd name="T15" fmla="*/ 86 h 316"/>
                  <a:gd name="T16" fmla="*/ 181 w 824"/>
                  <a:gd name="T17" fmla="*/ 49 h 316"/>
                  <a:gd name="T18" fmla="*/ 249 w 824"/>
                  <a:gd name="T19" fmla="*/ 0 h 316"/>
                  <a:gd name="T20" fmla="*/ 594 w 824"/>
                  <a:gd name="T21" fmla="*/ 86 h 316"/>
                  <a:gd name="T22" fmla="*/ 824 w 824"/>
                  <a:gd name="T23" fmla="*/ 86 h 31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824"/>
                  <a:gd name="T37" fmla="*/ 0 h 316"/>
                  <a:gd name="T38" fmla="*/ 824 w 824"/>
                  <a:gd name="T39" fmla="*/ 316 h 31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824" h="316">
                    <a:moveTo>
                      <a:pt x="824" y="86"/>
                    </a:moveTo>
                    <a:lnTo>
                      <a:pt x="796" y="279"/>
                    </a:lnTo>
                    <a:lnTo>
                      <a:pt x="748" y="316"/>
                    </a:lnTo>
                    <a:lnTo>
                      <a:pt x="86" y="316"/>
                    </a:lnTo>
                    <a:lnTo>
                      <a:pt x="67" y="298"/>
                    </a:lnTo>
                    <a:lnTo>
                      <a:pt x="19" y="298"/>
                    </a:lnTo>
                    <a:lnTo>
                      <a:pt x="0" y="163"/>
                    </a:lnTo>
                    <a:lnTo>
                      <a:pt x="0" y="86"/>
                    </a:lnTo>
                    <a:lnTo>
                      <a:pt x="181" y="49"/>
                    </a:lnTo>
                    <a:lnTo>
                      <a:pt x="249" y="0"/>
                    </a:lnTo>
                    <a:lnTo>
                      <a:pt x="594" y="86"/>
                    </a:lnTo>
                    <a:lnTo>
                      <a:pt x="824" y="86"/>
                    </a:lnTo>
                    <a:close/>
                  </a:path>
                </a:pathLst>
              </a:custGeom>
              <a:solidFill>
                <a:srgbClr val="F7CE6D"/>
              </a:solidFill>
              <a:ln w="9525">
                <a:noFill/>
                <a:round/>
                <a:headEnd/>
                <a:tailEnd/>
              </a:ln>
            </p:spPr>
            <p:txBody>
              <a:bodyPr>
                <a:prstTxWarp prst="textNoShape">
                  <a:avLst/>
                </a:prstTxWarp>
              </a:bodyPr>
              <a:lstStyle/>
              <a:p>
                <a:endParaRPr lang="en-US"/>
              </a:p>
            </p:txBody>
          </p:sp>
          <p:sp>
            <p:nvSpPr>
              <p:cNvPr id="53668" name="Freeform 29"/>
              <p:cNvSpPr>
                <a:spLocks noChangeAspect="1"/>
              </p:cNvSpPr>
              <p:nvPr/>
            </p:nvSpPr>
            <p:spPr bwMode="auto">
              <a:xfrm>
                <a:off x="3785" y="794"/>
                <a:ext cx="63" cy="166"/>
              </a:xfrm>
              <a:custGeom>
                <a:avLst/>
                <a:gdLst>
                  <a:gd name="T0" fmla="*/ 163 w 317"/>
                  <a:gd name="T1" fmla="*/ 19 h 826"/>
                  <a:gd name="T2" fmla="*/ 163 w 317"/>
                  <a:gd name="T3" fmla="*/ 163 h 826"/>
                  <a:gd name="T4" fmla="*/ 116 w 317"/>
                  <a:gd name="T5" fmla="*/ 298 h 826"/>
                  <a:gd name="T6" fmla="*/ 135 w 317"/>
                  <a:gd name="T7" fmla="*/ 432 h 826"/>
                  <a:gd name="T8" fmla="*/ 230 w 317"/>
                  <a:gd name="T9" fmla="*/ 509 h 826"/>
                  <a:gd name="T10" fmla="*/ 317 w 317"/>
                  <a:gd name="T11" fmla="*/ 509 h 826"/>
                  <a:gd name="T12" fmla="*/ 298 w 317"/>
                  <a:gd name="T13" fmla="*/ 778 h 826"/>
                  <a:gd name="T14" fmla="*/ 230 w 317"/>
                  <a:gd name="T15" fmla="*/ 826 h 826"/>
                  <a:gd name="T16" fmla="*/ 19 w 317"/>
                  <a:gd name="T17" fmla="*/ 796 h 826"/>
                  <a:gd name="T18" fmla="*/ 0 w 317"/>
                  <a:gd name="T19" fmla="*/ 0 h 826"/>
                  <a:gd name="T20" fmla="*/ 116 w 317"/>
                  <a:gd name="T21" fmla="*/ 19 h 826"/>
                  <a:gd name="T22" fmla="*/ 163 w 317"/>
                  <a:gd name="T23" fmla="*/ 19 h 82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17"/>
                  <a:gd name="T37" fmla="*/ 0 h 826"/>
                  <a:gd name="T38" fmla="*/ 317 w 317"/>
                  <a:gd name="T39" fmla="*/ 826 h 82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17" h="826">
                    <a:moveTo>
                      <a:pt x="163" y="19"/>
                    </a:moveTo>
                    <a:lnTo>
                      <a:pt x="163" y="163"/>
                    </a:lnTo>
                    <a:lnTo>
                      <a:pt x="116" y="298"/>
                    </a:lnTo>
                    <a:lnTo>
                      <a:pt x="135" y="432"/>
                    </a:lnTo>
                    <a:lnTo>
                      <a:pt x="230" y="509"/>
                    </a:lnTo>
                    <a:lnTo>
                      <a:pt x="317" y="509"/>
                    </a:lnTo>
                    <a:lnTo>
                      <a:pt x="298" y="778"/>
                    </a:lnTo>
                    <a:lnTo>
                      <a:pt x="230" y="826"/>
                    </a:lnTo>
                    <a:lnTo>
                      <a:pt x="19" y="796"/>
                    </a:lnTo>
                    <a:lnTo>
                      <a:pt x="0" y="0"/>
                    </a:lnTo>
                    <a:lnTo>
                      <a:pt x="116" y="19"/>
                    </a:lnTo>
                    <a:lnTo>
                      <a:pt x="163" y="19"/>
                    </a:lnTo>
                    <a:close/>
                  </a:path>
                </a:pathLst>
              </a:custGeom>
              <a:solidFill>
                <a:srgbClr val="F7D170"/>
              </a:solidFill>
              <a:ln w="9525">
                <a:noFill/>
                <a:round/>
                <a:headEnd/>
                <a:tailEnd/>
              </a:ln>
            </p:spPr>
            <p:txBody>
              <a:bodyPr>
                <a:prstTxWarp prst="textNoShape">
                  <a:avLst/>
                </a:prstTxWarp>
              </a:bodyPr>
              <a:lstStyle/>
              <a:p>
                <a:endParaRPr lang="en-US"/>
              </a:p>
            </p:txBody>
          </p:sp>
          <p:sp>
            <p:nvSpPr>
              <p:cNvPr id="53669" name="Freeform 30"/>
              <p:cNvSpPr>
                <a:spLocks noChangeAspect="1"/>
              </p:cNvSpPr>
              <p:nvPr/>
            </p:nvSpPr>
            <p:spPr bwMode="auto">
              <a:xfrm>
                <a:off x="2804" y="804"/>
                <a:ext cx="46" cy="60"/>
              </a:xfrm>
              <a:custGeom>
                <a:avLst/>
                <a:gdLst>
                  <a:gd name="T0" fmla="*/ 211 w 230"/>
                  <a:gd name="T1" fmla="*/ 249 h 297"/>
                  <a:gd name="T2" fmla="*/ 230 w 230"/>
                  <a:gd name="T3" fmla="*/ 267 h 297"/>
                  <a:gd name="T4" fmla="*/ 67 w 230"/>
                  <a:gd name="T5" fmla="*/ 297 h 297"/>
                  <a:gd name="T6" fmla="*/ 0 w 230"/>
                  <a:gd name="T7" fmla="*/ 297 h 297"/>
                  <a:gd name="T8" fmla="*/ 0 w 230"/>
                  <a:gd name="T9" fmla="*/ 0 h 297"/>
                  <a:gd name="T10" fmla="*/ 211 w 230"/>
                  <a:gd name="T11" fmla="*/ 19 h 297"/>
                  <a:gd name="T12" fmla="*/ 211 w 230"/>
                  <a:gd name="T13" fmla="*/ 249 h 297"/>
                  <a:gd name="T14" fmla="*/ 0 60000 65536"/>
                  <a:gd name="T15" fmla="*/ 0 60000 65536"/>
                  <a:gd name="T16" fmla="*/ 0 60000 65536"/>
                  <a:gd name="T17" fmla="*/ 0 60000 65536"/>
                  <a:gd name="T18" fmla="*/ 0 60000 65536"/>
                  <a:gd name="T19" fmla="*/ 0 60000 65536"/>
                  <a:gd name="T20" fmla="*/ 0 60000 65536"/>
                  <a:gd name="T21" fmla="*/ 0 w 230"/>
                  <a:gd name="T22" fmla="*/ 0 h 297"/>
                  <a:gd name="T23" fmla="*/ 230 w 230"/>
                  <a:gd name="T24" fmla="*/ 297 h 29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30" h="297">
                    <a:moveTo>
                      <a:pt x="211" y="249"/>
                    </a:moveTo>
                    <a:lnTo>
                      <a:pt x="230" y="267"/>
                    </a:lnTo>
                    <a:lnTo>
                      <a:pt x="67" y="297"/>
                    </a:lnTo>
                    <a:lnTo>
                      <a:pt x="0" y="297"/>
                    </a:lnTo>
                    <a:lnTo>
                      <a:pt x="0" y="0"/>
                    </a:lnTo>
                    <a:lnTo>
                      <a:pt x="211" y="19"/>
                    </a:lnTo>
                    <a:lnTo>
                      <a:pt x="211" y="249"/>
                    </a:lnTo>
                    <a:close/>
                  </a:path>
                </a:pathLst>
              </a:custGeom>
              <a:solidFill>
                <a:srgbClr val="F9D87C"/>
              </a:solidFill>
              <a:ln w="9525">
                <a:noFill/>
                <a:round/>
                <a:headEnd/>
                <a:tailEnd/>
              </a:ln>
            </p:spPr>
            <p:txBody>
              <a:bodyPr>
                <a:prstTxWarp prst="textNoShape">
                  <a:avLst/>
                </a:prstTxWarp>
              </a:bodyPr>
              <a:lstStyle/>
              <a:p>
                <a:endParaRPr lang="en-US"/>
              </a:p>
            </p:txBody>
          </p:sp>
          <p:sp>
            <p:nvSpPr>
              <p:cNvPr id="53670" name="Freeform 31"/>
              <p:cNvSpPr>
                <a:spLocks noChangeAspect="1"/>
              </p:cNvSpPr>
              <p:nvPr/>
            </p:nvSpPr>
            <p:spPr bwMode="auto">
              <a:xfrm>
                <a:off x="3890" y="835"/>
                <a:ext cx="1160" cy="1920"/>
              </a:xfrm>
              <a:custGeom>
                <a:avLst/>
                <a:gdLst>
                  <a:gd name="T0" fmla="*/ 5796 w 5796"/>
                  <a:gd name="T1" fmla="*/ 9602 h 9602"/>
                  <a:gd name="T2" fmla="*/ 3388 w 5796"/>
                  <a:gd name="T3" fmla="*/ 9602 h 9602"/>
                  <a:gd name="T4" fmla="*/ 3454 w 5796"/>
                  <a:gd name="T5" fmla="*/ 9506 h 9602"/>
                  <a:gd name="T6" fmla="*/ 3435 w 5796"/>
                  <a:gd name="T7" fmla="*/ 9276 h 9602"/>
                  <a:gd name="T8" fmla="*/ 3321 w 5796"/>
                  <a:gd name="T9" fmla="*/ 9190 h 9602"/>
                  <a:gd name="T10" fmla="*/ 3368 w 5796"/>
                  <a:gd name="T11" fmla="*/ 9141 h 9602"/>
                  <a:gd name="T12" fmla="*/ 3339 w 5796"/>
                  <a:gd name="T13" fmla="*/ 8988 h 9602"/>
                  <a:gd name="T14" fmla="*/ 3301 w 5796"/>
                  <a:gd name="T15" fmla="*/ 8911 h 9602"/>
                  <a:gd name="T16" fmla="*/ 2149 w 5796"/>
                  <a:gd name="T17" fmla="*/ 8115 h 9602"/>
                  <a:gd name="T18" fmla="*/ 1622 w 5796"/>
                  <a:gd name="T19" fmla="*/ 7741 h 9602"/>
                  <a:gd name="T20" fmla="*/ 1536 w 5796"/>
                  <a:gd name="T21" fmla="*/ 7635 h 9602"/>
                  <a:gd name="T22" fmla="*/ 1487 w 5796"/>
                  <a:gd name="T23" fmla="*/ 7520 h 9602"/>
                  <a:gd name="T24" fmla="*/ 1286 w 5796"/>
                  <a:gd name="T25" fmla="*/ 7358 h 9602"/>
                  <a:gd name="T26" fmla="*/ 1142 w 5796"/>
                  <a:gd name="T27" fmla="*/ 7377 h 9602"/>
                  <a:gd name="T28" fmla="*/ 1123 w 5796"/>
                  <a:gd name="T29" fmla="*/ 7405 h 9602"/>
                  <a:gd name="T30" fmla="*/ 1007 w 5796"/>
                  <a:gd name="T31" fmla="*/ 7309 h 9602"/>
                  <a:gd name="T32" fmla="*/ 250 w 5796"/>
                  <a:gd name="T33" fmla="*/ 6878 h 9602"/>
                  <a:gd name="T34" fmla="*/ 164 w 5796"/>
                  <a:gd name="T35" fmla="*/ 6782 h 9602"/>
                  <a:gd name="T36" fmla="*/ 115 w 5796"/>
                  <a:gd name="T37" fmla="*/ 6216 h 9602"/>
                  <a:gd name="T38" fmla="*/ 115 w 5796"/>
                  <a:gd name="T39" fmla="*/ 4979 h 9602"/>
                  <a:gd name="T40" fmla="*/ 0 w 5796"/>
                  <a:gd name="T41" fmla="*/ 48 h 9602"/>
                  <a:gd name="T42" fmla="*/ 4097 w 5796"/>
                  <a:gd name="T43" fmla="*/ 0 h 9602"/>
                  <a:gd name="T44" fmla="*/ 5796 w 5796"/>
                  <a:gd name="T45" fmla="*/ 28 h 9602"/>
                  <a:gd name="T46" fmla="*/ 5796 w 5796"/>
                  <a:gd name="T47" fmla="*/ 9602 h 960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796"/>
                  <a:gd name="T73" fmla="*/ 0 h 9602"/>
                  <a:gd name="T74" fmla="*/ 5796 w 5796"/>
                  <a:gd name="T75" fmla="*/ 9602 h 960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796" h="9602">
                    <a:moveTo>
                      <a:pt x="5796" y="9602"/>
                    </a:moveTo>
                    <a:lnTo>
                      <a:pt x="3388" y="9602"/>
                    </a:lnTo>
                    <a:lnTo>
                      <a:pt x="3454" y="9506"/>
                    </a:lnTo>
                    <a:lnTo>
                      <a:pt x="3435" y="9276"/>
                    </a:lnTo>
                    <a:lnTo>
                      <a:pt x="3321" y="9190"/>
                    </a:lnTo>
                    <a:lnTo>
                      <a:pt x="3368" y="9141"/>
                    </a:lnTo>
                    <a:lnTo>
                      <a:pt x="3339" y="8988"/>
                    </a:lnTo>
                    <a:lnTo>
                      <a:pt x="3301" y="8911"/>
                    </a:lnTo>
                    <a:lnTo>
                      <a:pt x="2149" y="8115"/>
                    </a:lnTo>
                    <a:lnTo>
                      <a:pt x="1622" y="7741"/>
                    </a:lnTo>
                    <a:lnTo>
                      <a:pt x="1536" y="7635"/>
                    </a:lnTo>
                    <a:lnTo>
                      <a:pt x="1487" y="7520"/>
                    </a:lnTo>
                    <a:lnTo>
                      <a:pt x="1286" y="7358"/>
                    </a:lnTo>
                    <a:lnTo>
                      <a:pt x="1142" y="7377"/>
                    </a:lnTo>
                    <a:lnTo>
                      <a:pt x="1123" y="7405"/>
                    </a:lnTo>
                    <a:lnTo>
                      <a:pt x="1007" y="7309"/>
                    </a:lnTo>
                    <a:lnTo>
                      <a:pt x="250" y="6878"/>
                    </a:lnTo>
                    <a:lnTo>
                      <a:pt x="164" y="6782"/>
                    </a:lnTo>
                    <a:lnTo>
                      <a:pt x="115" y="6216"/>
                    </a:lnTo>
                    <a:lnTo>
                      <a:pt x="115" y="4979"/>
                    </a:lnTo>
                    <a:lnTo>
                      <a:pt x="0" y="48"/>
                    </a:lnTo>
                    <a:lnTo>
                      <a:pt x="4097" y="0"/>
                    </a:lnTo>
                    <a:lnTo>
                      <a:pt x="5796" y="28"/>
                    </a:lnTo>
                    <a:lnTo>
                      <a:pt x="5796" y="9602"/>
                    </a:lnTo>
                    <a:close/>
                  </a:path>
                </a:pathLst>
              </a:custGeom>
              <a:solidFill>
                <a:srgbClr val="F9ED9E"/>
              </a:solidFill>
              <a:ln w="9525">
                <a:noFill/>
                <a:round/>
                <a:headEnd/>
                <a:tailEnd/>
              </a:ln>
            </p:spPr>
            <p:txBody>
              <a:bodyPr>
                <a:prstTxWarp prst="textNoShape">
                  <a:avLst/>
                </a:prstTxWarp>
              </a:bodyPr>
              <a:lstStyle/>
              <a:p>
                <a:endParaRPr lang="en-US"/>
              </a:p>
            </p:txBody>
          </p:sp>
          <p:sp>
            <p:nvSpPr>
              <p:cNvPr id="53671" name="Freeform 32"/>
              <p:cNvSpPr>
                <a:spLocks noChangeAspect="1"/>
              </p:cNvSpPr>
              <p:nvPr/>
            </p:nvSpPr>
            <p:spPr bwMode="auto">
              <a:xfrm>
                <a:off x="2695" y="840"/>
                <a:ext cx="96" cy="114"/>
              </a:xfrm>
              <a:custGeom>
                <a:avLst/>
                <a:gdLst>
                  <a:gd name="T0" fmla="*/ 316 w 480"/>
                  <a:gd name="T1" fmla="*/ 480 h 566"/>
                  <a:gd name="T2" fmla="*/ 134 w 480"/>
                  <a:gd name="T3" fmla="*/ 566 h 566"/>
                  <a:gd name="T4" fmla="*/ 67 w 480"/>
                  <a:gd name="T5" fmla="*/ 566 h 566"/>
                  <a:gd name="T6" fmla="*/ 0 w 480"/>
                  <a:gd name="T7" fmla="*/ 250 h 566"/>
                  <a:gd name="T8" fmla="*/ 134 w 480"/>
                  <a:gd name="T9" fmla="*/ 86 h 566"/>
                  <a:gd name="T10" fmla="*/ 278 w 480"/>
                  <a:gd name="T11" fmla="*/ 86 h 566"/>
                  <a:gd name="T12" fmla="*/ 432 w 480"/>
                  <a:gd name="T13" fmla="*/ 0 h 566"/>
                  <a:gd name="T14" fmla="*/ 480 w 480"/>
                  <a:gd name="T15" fmla="*/ 318 h 566"/>
                  <a:gd name="T16" fmla="*/ 316 w 480"/>
                  <a:gd name="T17" fmla="*/ 480 h 56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0"/>
                  <a:gd name="T28" fmla="*/ 0 h 566"/>
                  <a:gd name="T29" fmla="*/ 480 w 480"/>
                  <a:gd name="T30" fmla="*/ 566 h 56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0" h="566">
                    <a:moveTo>
                      <a:pt x="316" y="480"/>
                    </a:moveTo>
                    <a:lnTo>
                      <a:pt x="134" y="566"/>
                    </a:lnTo>
                    <a:lnTo>
                      <a:pt x="67" y="566"/>
                    </a:lnTo>
                    <a:lnTo>
                      <a:pt x="0" y="250"/>
                    </a:lnTo>
                    <a:lnTo>
                      <a:pt x="134" y="86"/>
                    </a:lnTo>
                    <a:lnTo>
                      <a:pt x="278" y="86"/>
                    </a:lnTo>
                    <a:lnTo>
                      <a:pt x="432" y="0"/>
                    </a:lnTo>
                    <a:lnTo>
                      <a:pt x="480" y="318"/>
                    </a:lnTo>
                    <a:lnTo>
                      <a:pt x="316" y="480"/>
                    </a:lnTo>
                    <a:close/>
                  </a:path>
                </a:pathLst>
              </a:custGeom>
              <a:solidFill>
                <a:srgbClr val="F7CE6D"/>
              </a:solidFill>
              <a:ln w="9525">
                <a:noFill/>
                <a:round/>
                <a:headEnd/>
                <a:tailEnd/>
              </a:ln>
            </p:spPr>
            <p:txBody>
              <a:bodyPr>
                <a:prstTxWarp prst="textNoShape">
                  <a:avLst/>
                </a:prstTxWarp>
              </a:bodyPr>
              <a:lstStyle/>
              <a:p>
                <a:endParaRPr lang="en-US"/>
              </a:p>
            </p:txBody>
          </p:sp>
          <p:sp>
            <p:nvSpPr>
              <p:cNvPr id="53672" name="Freeform 33"/>
              <p:cNvSpPr>
                <a:spLocks noChangeAspect="1"/>
              </p:cNvSpPr>
              <p:nvPr/>
            </p:nvSpPr>
            <p:spPr bwMode="auto">
              <a:xfrm>
                <a:off x="3543" y="840"/>
                <a:ext cx="228" cy="73"/>
              </a:xfrm>
              <a:custGeom>
                <a:avLst/>
                <a:gdLst>
                  <a:gd name="T0" fmla="*/ 1114 w 1142"/>
                  <a:gd name="T1" fmla="*/ 0 h 365"/>
                  <a:gd name="T2" fmla="*/ 1142 w 1142"/>
                  <a:gd name="T3" fmla="*/ 202 h 365"/>
                  <a:gd name="T4" fmla="*/ 1142 w 1142"/>
                  <a:gd name="T5" fmla="*/ 279 h 365"/>
                  <a:gd name="T6" fmla="*/ 336 w 1142"/>
                  <a:gd name="T7" fmla="*/ 365 h 365"/>
                  <a:gd name="T8" fmla="*/ 19 w 1142"/>
                  <a:gd name="T9" fmla="*/ 318 h 365"/>
                  <a:gd name="T10" fmla="*/ 0 w 1142"/>
                  <a:gd name="T11" fmla="*/ 135 h 365"/>
                  <a:gd name="T12" fmla="*/ 0 w 1142"/>
                  <a:gd name="T13" fmla="*/ 68 h 365"/>
                  <a:gd name="T14" fmla="*/ 288 w 1142"/>
                  <a:gd name="T15" fmla="*/ 20 h 365"/>
                  <a:gd name="T16" fmla="*/ 317 w 1142"/>
                  <a:gd name="T17" fmla="*/ 0 h 365"/>
                  <a:gd name="T18" fmla="*/ 615 w 1142"/>
                  <a:gd name="T19" fmla="*/ 49 h 365"/>
                  <a:gd name="T20" fmla="*/ 1114 w 1142"/>
                  <a:gd name="T21" fmla="*/ 0 h 36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42"/>
                  <a:gd name="T34" fmla="*/ 0 h 365"/>
                  <a:gd name="T35" fmla="*/ 1142 w 1142"/>
                  <a:gd name="T36" fmla="*/ 365 h 36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42" h="365">
                    <a:moveTo>
                      <a:pt x="1114" y="0"/>
                    </a:moveTo>
                    <a:lnTo>
                      <a:pt x="1142" y="202"/>
                    </a:lnTo>
                    <a:lnTo>
                      <a:pt x="1142" y="279"/>
                    </a:lnTo>
                    <a:lnTo>
                      <a:pt x="336" y="365"/>
                    </a:lnTo>
                    <a:lnTo>
                      <a:pt x="19" y="318"/>
                    </a:lnTo>
                    <a:lnTo>
                      <a:pt x="0" y="135"/>
                    </a:lnTo>
                    <a:lnTo>
                      <a:pt x="0" y="68"/>
                    </a:lnTo>
                    <a:lnTo>
                      <a:pt x="288" y="20"/>
                    </a:lnTo>
                    <a:lnTo>
                      <a:pt x="317" y="0"/>
                    </a:lnTo>
                    <a:lnTo>
                      <a:pt x="615" y="49"/>
                    </a:lnTo>
                    <a:lnTo>
                      <a:pt x="1114" y="0"/>
                    </a:lnTo>
                    <a:close/>
                  </a:path>
                </a:pathLst>
              </a:custGeom>
              <a:solidFill>
                <a:srgbClr val="F7D170"/>
              </a:solidFill>
              <a:ln w="9525">
                <a:noFill/>
                <a:round/>
                <a:headEnd/>
                <a:tailEnd/>
              </a:ln>
            </p:spPr>
            <p:txBody>
              <a:bodyPr>
                <a:prstTxWarp prst="textNoShape">
                  <a:avLst/>
                </a:prstTxWarp>
              </a:bodyPr>
              <a:lstStyle/>
              <a:p>
                <a:endParaRPr lang="en-US"/>
              </a:p>
            </p:txBody>
          </p:sp>
          <p:sp>
            <p:nvSpPr>
              <p:cNvPr id="53673" name="Freeform 34"/>
              <p:cNvSpPr>
                <a:spLocks noChangeAspect="1"/>
              </p:cNvSpPr>
              <p:nvPr/>
            </p:nvSpPr>
            <p:spPr bwMode="auto">
              <a:xfrm>
                <a:off x="1288" y="850"/>
                <a:ext cx="1393" cy="1915"/>
              </a:xfrm>
              <a:custGeom>
                <a:avLst/>
                <a:gdLst>
                  <a:gd name="T0" fmla="*/ 6823 w 6967"/>
                  <a:gd name="T1" fmla="*/ 1343 h 9573"/>
                  <a:gd name="T2" fmla="*/ 6823 w 6967"/>
                  <a:gd name="T3" fmla="*/ 2542 h 9573"/>
                  <a:gd name="T4" fmla="*/ 6890 w 6967"/>
                  <a:gd name="T5" fmla="*/ 6062 h 9573"/>
                  <a:gd name="T6" fmla="*/ 6967 w 6967"/>
                  <a:gd name="T7" fmla="*/ 7922 h 9573"/>
                  <a:gd name="T8" fmla="*/ 6967 w 6967"/>
                  <a:gd name="T9" fmla="*/ 9573 h 9573"/>
                  <a:gd name="T10" fmla="*/ 5221 w 6967"/>
                  <a:gd name="T11" fmla="*/ 9573 h 9573"/>
                  <a:gd name="T12" fmla="*/ 4991 w 6967"/>
                  <a:gd name="T13" fmla="*/ 9343 h 9573"/>
                  <a:gd name="T14" fmla="*/ 4884 w 6967"/>
                  <a:gd name="T15" fmla="*/ 9094 h 9573"/>
                  <a:gd name="T16" fmla="*/ 4722 w 6967"/>
                  <a:gd name="T17" fmla="*/ 8930 h 9573"/>
                  <a:gd name="T18" fmla="*/ 4146 w 6967"/>
                  <a:gd name="T19" fmla="*/ 8767 h 9573"/>
                  <a:gd name="T20" fmla="*/ 4030 w 6967"/>
                  <a:gd name="T21" fmla="*/ 8671 h 9573"/>
                  <a:gd name="T22" fmla="*/ 3935 w 6967"/>
                  <a:gd name="T23" fmla="*/ 8565 h 9573"/>
                  <a:gd name="T24" fmla="*/ 3849 w 6967"/>
                  <a:gd name="T25" fmla="*/ 8268 h 9573"/>
                  <a:gd name="T26" fmla="*/ 3666 w 6967"/>
                  <a:gd name="T27" fmla="*/ 7894 h 9573"/>
                  <a:gd name="T28" fmla="*/ 3464 w 6967"/>
                  <a:gd name="T29" fmla="*/ 7664 h 9573"/>
                  <a:gd name="T30" fmla="*/ 3206 w 6967"/>
                  <a:gd name="T31" fmla="*/ 7481 h 9573"/>
                  <a:gd name="T32" fmla="*/ 3138 w 6967"/>
                  <a:gd name="T33" fmla="*/ 7462 h 9573"/>
                  <a:gd name="T34" fmla="*/ 3138 w 6967"/>
                  <a:gd name="T35" fmla="*/ 6887 h 9573"/>
                  <a:gd name="T36" fmla="*/ 3119 w 6967"/>
                  <a:gd name="T37" fmla="*/ 6868 h 9573"/>
                  <a:gd name="T38" fmla="*/ 3119 w 6967"/>
                  <a:gd name="T39" fmla="*/ 6801 h 9573"/>
                  <a:gd name="T40" fmla="*/ 5931 w 6967"/>
                  <a:gd name="T41" fmla="*/ 6733 h 9573"/>
                  <a:gd name="T42" fmla="*/ 5978 w 6967"/>
                  <a:gd name="T43" fmla="*/ 6638 h 9573"/>
                  <a:gd name="T44" fmla="*/ 5931 w 6967"/>
                  <a:gd name="T45" fmla="*/ 4326 h 9573"/>
                  <a:gd name="T46" fmla="*/ 5931 w 6967"/>
                  <a:gd name="T47" fmla="*/ 3289 h 9573"/>
                  <a:gd name="T48" fmla="*/ 5892 w 6967"/>
                  <a:gd name="T49" fmla="*/ 1717 h 9573"/>
                  <a:gd name="T50" fmla="*/ 5892 w 6967"/>
                  <a:gd name="T51" fmla="*/ 844 h 9573"/>
                  <a:gd name="T52" fmla="*/ 2380 w 6967"/>
                  <a:gd name="T53" fmla="*/ 891 h 9573"/>
                  <a:gd name="T54" fmla="*/ 826 w 6967"/>
                  <a:gd name="T55" fmla="*/ 940 h 9573"/>
                  <a:gd name="T56" fmla="*/ 778 w 6967"/>
                  <a:gd name="T57" fmla="*/ 911 h 9573"/>
                  <a:gd name="T58" fmla="*/ 710 w 6967"/>
                  <a:gd name="T59" fmla="*/ 911 h 9573"/>
                  <a:gd name="T60" fmla="*/ 710 w 6967"/>
                  <a:gd name="T61" fmla="*/ 2676 h 9573"/>
                  <a:gd name="T62" fmla="*/ 778 w 6967"/>
                  <a:gd name="T63" fmla="*/ 5698 h 9573"/>
                  <a:gd name="T64" fmla="*/ 826 w 6967"/>
                  <a:gd name="T65" fmla="*/ 6772 h 9573"/>
                  <a:gd name="T66" fmla="*/ 778 w 6967"/>
                  <a:gd name="T67" fmla="*/ 6820 h 9573"/>
                  <a:gd name="T68" fmla="*/ 778 w 6967"/>
                  <a:gd name="T69" fmla="*/ 6849 h 9573"/>
                  <a:gd name="T70" fmla="*/ 1440 w 6967"/>
                  <a:gd name="T71" fmla="*/ 6868 h 9573"/>
                  <a:gd name="T72" fmla="*/ 1488 w 6967"/>
                  <a:gd name="T73" fmla="*/ 7414 h 9573"/>
                  <a:gd name="T74" fmla="*/ 1286 w 6967"/>
                  <a:gd name="T75" fmla="*/ 7481 h 9573"/>
                  <a:gd name="T76" fmla="*/ 759 w 6967"/>
                  <a:gd name="T77" fmla="*/ 7827 h 9573"/>
                  <a:gd name="T78" fmla="*/ 230 w 6967"/>
                  <a:gd name="T79" fmla="*/ 8335 h 9573"/>
                  <a:gd name="T80" fmla="*/ 68 w 6967"/>
                  <a:gd name="T81" fmla="*/ 8585 h 9573"/>
                  <a:gd name="T82" fmla="*/ 19 w 6967"/>
                  <a:gd name="T83" fmla="*/ 4604 h 9573"/>
                  <a:gd name="T84" fmla="*/ 19 w 6967"/>
                  <a:gd name="T85" fmla="*/ 134 h 9573"/>
                  <a:gd name="T86" fmla="*/ 0 w 6967"/>
                  <a:gd name="T87" fmla="*/ 115 h 9573"/>
                  <a:gd name="T88" fmla="*/ 0 w 6967"/>
                  <a:gd name="T89" fmla="*/ 86 h 9573"/>
                  <a:gd name="T90" fmla="*/ 2821 w 6967"/>
                  <a:gd name="T91" fmla="*/ 37 h 9573"/>
                  <a:gd name="T92" fmla="*/ 4462 w 6967"/>
                  <a:gd name="T93" fmla="*/ 0 h 9573"/>
                  <a:gd name="T94" fmla="*/ 6756 w 6967"/>
                  <a:gd name="T95" fmla="*/ 0 h 9573"/>
                  <a:gd name="T96" fmla="*/ 6823 w 6967"/>
                  <a:gd name="T97" fmla="*/ 1343 h 957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6967"/>
                  <a:gd name="T148" fmla="*/ 0 h 9573"/>
                  <a:gd name="T149" fmla="*/ 6967 w 6967"/>
                  <a:gd name="T150" fmla="*/ 9573 h 9573"/>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6967" h="9573">
                    <a:moveTo>
                      <a:pt x="6823" y="1343"/>
                    </a:moveTo>
                    <a:lnTo>
                      <a:pt x="6823" y="2542"/>
                    </a:lnTo>
                    <a:lnTo>
                      <a:pt x="6890" y="6062"/>
                    </a:lnTo>
                    <a:lnTo>
                      <a:pt x="6967" y="7922"/>
                    </a:lnTo>
                    <a:lnTo>
                      <a:pt x="6967" y="9573"/>
                    </a:lnTo>
                    <a:lnTo>
                      <a:pt x="5221" y="9573"/>
                    </a:lnTo>
                    <a:lnTo>
                      <a:pt x="4991" y="9343"/>
                    </a:lnTo>
                    <a:lnTo>
                      <a:pt x="4884" y="9094"/>
                    </a:lnTo>
                    <a:lnTo>
                      <a:pt x="4722" y="8930"/>
                    </a:lnTo>
                    <a:lnTo>
                      <a:pt x="4146" y="8767"/>
                    </a:lnTo>
                    <a:lnTo>
                      <a:pt x="4030" y="8671"/>
                    </a:lnTo>
                    <a:lnTo>
                      <a:pt x="3935" y="8565"/>
                    </a:lnTo>
                    <a:lnTo>
                      <a:pt x="3849" y="8268"/>
                    </a:lnTo>
                    <a:lnTo>
                      <a:pt x="3666" y="7894"/>
                    </a:lnTo>
                    <a:lnTo>
                      <a:pt x="3464" y="7664"/>
                    </a:lnTo>
                    <a:lnTo>
                      <a:pt x="3206" y="7481"/>
                    </a:lnTo>
                    <a:lnTo>
                      <a:pt x="3138" y="7462"/>
                    </a:lnTo>
                    <a:lnTo>
                      <a:pt x="3138" y="6887"/>
                    </a:lnTo>
                    <a:lnTo>
                      <a:pt x="3119" y="6868"/>
                    </a:lnTo>
                    <a:lnTo>
                      <a:pt x="3119" y="6801"/>
                    </a:lnTo>
                    <a:lnTo>
                      <a:pt x="5931" y="6733"/>
                    </a:lnTo>
                    <a:lnTo>
                      <a:pt x="5978" y="6638"/>
                    </a:lnTo>
                    <a:lnTo>
                      <a:pt x="5931" y="4326"/>
                    </a:lnTo>
                    <a:lnTo>
                      <a:pt x="5931" y="3289"/>
                    </a:lnTo>
                    <a:lnTo>
                      <a:pt x="5892" y="1717"/>
                    </a:lnTo>
                    <a:lnTo>
                      <a:pt x="5892" y="844"/>
                    </a:lnTo>
                    <a:lnTo>
                      <a:pt x="2380" y="891"/>
                    </a:lnTo>
                    <a:lnTo>
                      <a:pt x="826" y="940"/>
                    </a:lnTo>
                    <a:lnTo>
                      <a:pt x="778" y="911"/>
                    </a:lnTo>
                    <a:lnTo>
                      <a:pt x="710" y="911"/>
                    </a:lnTo>
                    <a:lnTo>
                      <a:pt x="710" y="2676"/>
                    </a:lnTo>
                    <a:lnTo>
                      <a:pt x="778" y="5698"/>
                    </a:lnTo>
                    <a:lnTo>
                      <a:pt x="826" y="6772"/>
                    </a:lnTo>
                    <a:lnTo>
                      <a:pt x="778" y="6820"/>
                    </a:lnTo>
                    <a:lnTo>
                      <a:pt x="778" y="6849"/>
                    </a:lnTo>
                    <a:lnTo>
                      <a:pt x="1440" y="6868"/>
                    </a:lnTo>
                    <a:lnTo>
                      <a:pt x="1488" y="7414"/>
                    </a:lnTo>
                    <a:lnTo>
                      <a:pt x="1286" y="7481"/>
                    </a:lnTo>
                    <a:lnTo>
                      <a:pt x="759" y="7827"/>
                    </a:lnTo>
                    <a:lnTo>
                      <a:pt x="230" y="8335"/>
                    </a:lnTo>
                    <a:lnTo>
                      <a:pt x="68" y="8585"/>
                    </a:lnTo>
                    <a:lnTo>
                      <a:pt x="19" y="4604"/>
                    </a:lnTo>
                    <a:lnTo>
                      <a:pt x="19" y="134"/>
                    </a:lnTo>
                    <a:lnTo>
                      <a:pt x="0" y="115"/>
                    </a:lnTo>
                    <a:lnTo>
                      <a:pt x="0" y="86"/>
                    </a:lnTo>
                    <a:lnTo>
                      <a:pt x="2821" y="37"/>
                    </a:lnTo>
                    <a:lnTo>
                      <a:pt x="4462" y="0"/>
                    </a:lnTo>
                    <a:lnTo>
                      <a:pt x="6756" y="0"/>
                    </a:lnTo>
                    <a:lnTo>
                      <a:pt x="6823" y="1343"/>
                    </a:lnTo>
                    <a:close/>
                  </a:path>
                </a:pathLst>
              </a:custGeom>
              <a:solidFill>
                <a:srgbClr val="F9ED9E"/>
              </a:solidFill>
              <a:ln w="9525">
                <a:noFill/>
                <a:round/>
                <a:headEnd/>
                <a:tailEnd/>
              </a:ln>
            </p:spPr>
            <p:txBody>
              <a:bodyPr>
                <a:prstTxWarp prst="textNoShape">
                  <a:avLst/>
                </a:prstTxWarp>
              </a:bodyPr>
              <a:lstStyle/>
              <a:p>
                <a:endParaRPr lang="en-US"/>
              </a:p>
            </p:txBody>
          </p:sp>
          <p:sp>
            <p:nvSpPr>
              <p:cNvPr id="53674" name="Freeform 35"/>
              <p:cNvSpPr>
                <a:spLocks noChangeAspect="1"/>
              </p:cNvSpPr>
              <p:nvPr/>
            </p:nvSpPr>
            <p:spPr bwMode="auto">
              <a:xfrm>
                <a:off x="3345" y="850"/>
                <a:ext cx="183" cy="63"/>
              </a:xfrm>
              <a:custGeom>
                <a:avLst/>
                <a:gdLst>
                  <a:gd name="T0" fmla="*/ 892 w 911"/>
                  <a:gd name="T1" fmla="*/ 37 h 316"/>
                  <a:gd name="T2" fmla="*/ 911 w 911"/>
                  <a:gd name="T3" fmla="*/ 181 h 316"/>
                  <a:gd name="T4" fmla="*/ 911 w 911"/>
                  <a:gd name="T5" fmla="*/ 249 h 316"/>
                  <a:gd name="T6" fmla="*/ 844 w 911"/>
                  <a:gd name="T7" fmla="*/ 316 h 316"/>
                  <a:gd name="T8" fmla="*/ 87 w 911"/>
                  <a:gd name="T9" fmla="*/ 316 h 316"/>
                  <a:gd name="T10" fmla="*/ 0 w 911"/>
                  <a:gd name="T11" fmla="*/ 269 h 316"/>
                  <a:gd name="T12" fmla="*/ 19 w 911"/>
                  <a:gd name="T13" fmla="*/ 67 h 316"/>
                  <a:gd name="T14" fmla="*/ 317 w 911"/>
                  <a:gd name="T15" fmla="*/ 0 h 316"/>
                  <a:gd name="T16" fmla="*/ 662 w 911"/>
                  <a:gd name="T17" fmla="*/ 37 h 316"/>
                  <a:gd name="T18" fmla="*/ 892 w 911"/>
                  <a:gd name="T19" fmla="*/ 37 h 31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911"/>
                  <a:gd name="T31" fmla="*/ 0 h 316"/>
                  <a:gd name="T32" fmla="*/ 911 w 911"/>
                  <a:gd name="T33" fmla="*/ 316 h 31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911" h="316">
                    <a:moveTo>
                      <a:pt x="892" y="37"/>
                    </a:moveTo>
                    <a:lnTo>
                      <a:pt x="911" y="181"/>
                    </a:lnTo>
                    <a:lnTo>
                      <a:pt x="911" y="249"/>
                    </a:lnTo>
                    <a:lnTo>
                      <a:pt x="844" y="316"/>
                    </a:lnTo>
                    <a:lnTo>
                      <a:pt x="87" y="316"/>
                    </a:lnTo>
                    <a:lnTo>
                      <a:pt x="0" y="269"/>
                    </a:lnTo>
                    <a:lnTo>
                      <a:pt x="19" y="67"/>
                    </a:lnTo>
                    <a:lnTo>
                      <a:pt x="317" y="0"/>
                    </a:lnTo>
                    <a:lnTo>
                      <a:pt x="662" y="37"/>
                    </a:lnTo>
                    <a:lnTo>
                      <a:pt x="892" y="37"/>
                    </a:lnTo>
                    <a:close/>
                  </a:path>
                </a:pathLst>
              </a:custGeom>
              <a:solidFill>
                <a:srgbClr val="F7D170"/>
              </a:solidFill>
              <a:ln w="9525">
                <a:noFill/>
                <a:round/>
                <a:headEnd/>
                <a:tailEnd/>
              </a:ln>
            </p:spPr>
            <p:txBody>
              <a:bodyPr>
                <a:prstTxWarp prst="textNoShape">
                  <a:avLst/>
                </a:prstTxWarp>
              </a:bodyPr>
              <a:lstStyle/>
              <a:p>
                <a:endParaRPr lang="en-US"/>
              </a:p>
            </p:txBody>
          </p:sp>
          <p:sp>
            <p:nvSpPr>
              <p:cNvPr id="53675" name="Freeform 36"/>
              <p:cNvSpPr>
                <a:spLocks noChangeAspect="1"/>
              </p:cNvSpPr>
              <p:nvPr/>
            </p:nvSpPr>
            <p:spPr bwMode="auto">
              <a:xfrm>
                <a:off x="3148" y="854"/>
                <a:ext cx="188" cy="69"/>
              </a:xfrm>
              <a:custGeom>
                <a:avLst/>
                <a:gdLst>
                  <a:gd name="T0" fmla="*/ 892 w 940"/>
                  <a:gd name="T1" fmla="*/ 48 h 345"/>
                  <a:gd name="T2" fmla="*/ 940 w 940"/>
                  <a:gd name="T3" fmla="*/ 182 h 345"/>
                  <a:gd name="T4" fmla="*/ 825 w 940"/>
                  <a:gd name="T5" fmla="*/ 297 h 345"/>
                  <a:gd name="T6" fmla="*/ 508 w 940"/>
                  <a:gd name="T7" fmla="*/ 345 h 345"/>
                  <a:gd name="T8" fmla="*/ 114 w 940"/>
                  <a:gd name="T9" fmla="*/ 317 h 345"/>
                  <a:gd name="T10" fmla="*/ 0 w 940"/>
                  <a:gd name="T11" fmla="*/ 297 h 345"/>
                  <a:gd name="T12" fmla="*/ 0 w 940"/>
                  <a:gd name="T13" fmla="*/ 96 h 345"/>
                  <a:gd name="T14" fmla="*/ 258 w 940"/>
                  <a:gd name="T15" fmla="*/ 18 h 345"/>
                  <a:gd name="T16" fmla="*/ 277 w 940"/>
                  <a:gd name="T17" fmla="*/ 0 h 345"/>
                  <a:gd name="T18" fmla="*/ 326 w 940"/>
                  <a:gd name="T19" fmla="*/ 48 h 345"/>
                  <a:gd name="T20" fmla="*/ 892 w 940"/>
                  <a:gd name="T21" fmla="*/ 48 h 34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940"/>
                  <a:gd name="T34" fmla="*/ 0 h 345"/>
                  <a:gd name="T35" fmla="*/ 940 w 940"/>
                  <a:gd name="T36" fmla="*/ 345 h 34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940" h="345">
                    <a:moveTo>
                      <a:pt x="892" y="48"/>
                    </a:moveTo>
                    <a:lnTo>
                      <a:pt x="940" y="182"/>
                    </a:lnTo>
                    <a:lnTo>
                      <a:pt x="825" y="297"/>
                    </a:lnTo>
                    <a:lnTo>
                      <a:pt x="508" y="345"/>
                    </a:lnTo>
                    <a:lnTo>
                      <a:pt x="114" y="317"/>
                    </a:lnTo>
                    <a:lnTo>
                      <a:pt x="0" y="297"/>
                    </a:lnTo>
                    <a:lnTo>
                      <a:pt x="0" y="96"/>
                    </a:lnTo>
                    <a:lnTo>
                      <a:pt x="258" y="18"/>
                    </a:lnTo>
                    <a:lnTo>
                      <a:pt x="277" y="0"/>
                    </a:lnTo>
                    <a:lnTo>
                      <a:pt x="326" y="48"/>
                    </a:lnTo>
                    <a:lnTo>
                      <a:pt x="892" y="48"/>
                    </a:lnTo>
                    <a:close/>
                  </a:path>
                </a:pathLst>
              </a:custGeom>
              <a:solidFill>
                <a:srgbClr val="F9EA91"/>
              </a:solidFill>
              <a:ln w="9525">
                <a:noFill/>
                <a:round/>
                <a:headEnd/>
                <a:tailEnd/>
              </a:ln>
            </p:spPr>
            <p:txBody>
              <a:bodyPr>
                <a:prstTxWarp prst="textNoShape">
                  <a:avLst/>
                </a:prstTxWarp>
              </a:bodyPr>
              <a:lstStyle/>
              <a:p>
                <a:endParaRPr lang="en-US"/>
              </a:p>
            </p:txBody>
          </p:sp>
          <p:sp>
            <p:nvSpPr>
              <p:cNvPr id="53676" name="Freeform 37"/>
              <p:cNvSpPr>
                <a:spLocks noChangeAspect="1"/>
              </p:cNvSpPr>
              <p:nvPr/>
            </p:nvSpPr>
            <p:spPr bwMode="auto">
              <a:xfrm>
                <a:off x="2960" y="864"/>
                <a:ext cx="174" cy="63"/>
              </a:xfrm>
              <a:custGeom>
                <a:avLst/>
                <a:gdLst>
                  <a:gd name="T0" fmla="*/ 824 w 873"/>
                  <a:gd name="T1" fmla="*/ 19 h 316"/>
                  <a:gd name="T2" fmla="*/ 873 w 873"/>
                  <a:gd name="T3" fmla="*/ 86 h 316"/>
                  <a:gd name="T4" fmla="*/ 853 w 873"/>
                  <a:gd name="T5" fmla="*/ 202 h 316"/>
                  <a:gd name="T6" fmla="*/ 757 w 873"/>
                  <a:gd name="T7" fmla="*/ 269 h 316"/>
                  <a:gd name="T8" fmla="*/ 211 w 873"/>
                  <a:gd name="T9" fmla="*/ 316 h 316"/>
                  <a:gd name="T10" fmla="*/ 66 w 873"/>
                  <a:gd name="T11" fmla="*/ 297 h 316"/>
                  <a:gd name="T12" fmla="*/ 0 w 873"/>
                  <a:gd name="T13" fmla="*/ 297 h 316"/>
                  <a:gd name="T14" fmla="*/ 47 w 873"/>
                  <a:gd name="T15" fmla="*/ 114 h 316"/>
                  <a:gd name="T16" fmla="*/ 47 w 873"/>
                  <a:gd name="T17" fmla="*/ 48 h 316"/>
                  <a:gd name="T18" fmla="*/ 325 w 873"/>
                  <a:gd name="T19" fmla="*/ 19 h 316"/>
                  <a:gd name="T20" fmla="*/ 344 w 873"/>
                  <a:gd name="T21" fmla="*/ 0 h 316"/>
                  <a:gd name="T22" fmla="*/ 671 w 873"/>
                  <a:gd name="T23" fmla="*/ 48 h 316"/>
                  <a:gd name="T24" fmla="*/ 824 w 873"/>
                  <a:gd name="T25" fmla="*/ 19 h 31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873"/>
                  <a:gd name="T40" fmla="*/ 0 h 316"/>
                  <a:gd name="T41" fmla="*/ 873 w 873"/>
                  <a:gd name="T42" fmla="*/ 316 h 31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873" h="316">
                    <a:moveTo>
                      <a:pt x="824" y="19"/>
                    </a:moveTo>
                    <a:lnTo>
                      <a:pt x="873" y="86"/>
                    </a:lnTo>
                    <a:lnTo>
                      <a:pt x="853" y="202"/>
                    </a:lnTo>
                    <a:lnTo>
                      <a:pt x="757" y="269"/>
                    </a:lnTo>
                    <a:lnTo>
                      <a:pt x="211" y="316"/>
                    </a:lnTo>
                    <a:lnTo>
                      <a:pt x="66" y="297"/>
                    </a:lnTo>
                    <a:lnTo>
                      <a:pt x="0" y="297"/>
                    </a:lnTo>
                    <a:lnTo>
                      <a:pt x="47" y="114"/>
                    </a:lnTo>
                    <a:lnTo>
                      <a:pt x="47" y="48"/>
                    </a:lnTo>
                    <a:lnTo>
                      <a:pt x="325" y="19"/>
                    </a:lnTo>
                    <a:lnTo>
                      <a:pt x="344" y="0"/>
                    </a:lnTo>
                    <a:lnTo>
                      <a:pt x="671" y="48"/>
                    </a:lnTo>
                    <a:lnTo>
                      <a:pt x="824" y="19"/>
                    </a:lnTo>
                    <a:close/>
                  </a:path>
                </a:pathLst>
              </a:custGeom>
              <a:solidFill>
                <a:srgbClr val="E2A544"/>
              </a:solidFill>
              <a:ln w="9525">
                <a:noFill/>
                <a:round/>
                <a:headEnd/>
                <a:tailEnd/>
              </a:ln>
            </p:spPr>
            <p:txBody>
              <a:bodyPr>
                <a:prstTxWarp prst="textNoShape">
                  <a:avLst/>
                </a:prstTxWarp>
              </a:bodyPr>
              <a:lstStyle/>
              <a:p>
                <a:endParaRPr lang="en-US"/>
              </a:p>
            </p:txBody>
          </p:sp>
          <p:sp>
            <p:nvSpPr>
              <p:cNvPr id="53677" name="Freeform 38"/>
              <p:cNvSpPr>
                <a:spLocks noChangeAspect="1"/>
              </p:cNvSpPr>
              <p:nvPr/>
            </p:nvSpPr>
            <p:spPr bwMode="auto">
              <a:xfrm>
                <a:off x="2804" y="873"/>
                <a:ext cx="152" cy="63"/>
              </a:xfrm>
              <a:custGeom>
                <a:avLst/>
                <a:gdLst>
                  <a:gd name="T0" fmla="*/ 691 w 758"/>
                  <a:gd name="T1" fmla="*/ 249 h 316"/>
                  <a:gd name="T2" fmla="*/ 479 w 758"/>
                  <a:gd name="T3" fmla="*/ 316 h 316"/>
                  <a:gd name="T4" fmla="*/ 29 w 758"/>
                  <a:gd name="T5" fmla="*/ 268 h 316"/>
                  <a:gd name="T6" fmla="*/ 0 w 758"/>
                  <a:gd name="T7" fmla="*/ 115 h 316"/>
                  <a:gd name="T8" fmla="*/ 0 w 758"/>
                  <a:gd name="T9" fmla="*/ 38 h 316"/>
                  <a:gd name="T10" fmla="*/ 211 w 758"/>
                  <a:gd name="T11" fmla="*/ 19 h 316"/>
                  <a:gd name="T12" fmla="*/ 316 w 758"/>
                  <a:gd name="T13" fmla="*/ 0 h 316"/>
                  <a:gd name="T14" fmla="*/ 758 w 758"/>
                  <a:gd name="T15" fmla="*/ 19 h 316"/>
                  <a:gd name="T16" fmla="*/ 691 w 758"/>
                  <a:gd name="T17" fmla="*/ 249 h 31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58"/>
                  <a:gd name="T28" fmla="*/ 0 h 316"/>
                  <a:gd name="T29" fmla="*/ 758 w 758"/>
                  <a:gd name="T30" fmla="*/ 316 h 31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58" h="316">
                    <a:moveTo>
                      <a:pt x="691" y="249"/>
                    </a:moveTo>
                    <a:lnTo>
                      <a:pt x="479" y="316"/>
                    </a:lnTo>
                    <a:lnTo>
                      <a:pt x="29" y="268"/>
                    </a:lnTo>
                    <a:lnTo>
                      <a:pt x="0" y="115"/>
                    </a:lnTo>
                    <a:lnTo>
                      <a:pt x="0" y="38"/>
                    </a:lnTo>
                    <a:lnTo>
                      <a:pt x="211" y="19"/>
                    </a:lnTo>
                    <a:lnTo>
                      <a:pt x="316" y="0"/>
                    </a:lnTo>
                    <a:lnTo>
                      <a:pt x="758" y="19"/>
                    </a:lnTo>
                    <a:lnTo>
                      <a:pt x="691" y="249"/>
                    </a:lnTo>
                    <a:close/>
                  </a:path>
                </a:pathLst>
              </a:custGeom>
              <a:solidFill>
                <a:srgbClr val="E2A544"/>
              </a:solidFill>
              <a:ln w="9525">
                <a:noFill/>
                <a:round/>
                <a:headEnd/>
                <a:tailEnd/>
              </a:ln>
            </p:spPr>
            <p:txBody>
              <a:bodyPr>
                <a:prstTxWarp prst="textNoShape">
                  <a:avLst/>
                </a:prstTxWarp>
              </a:bodyPr>
              <a:lstStyle/>
              <a:p>
                <a:endParaRPr lang="en-US"/>
              </a:p>
            </p:txBody>
          </p:sp>
          <p:sp>
            <p:nvSpPr>
              <p:cNvPr id="53678" name="Freeform 39"/>
              <p:cNvSpPr>
                <a:spLocks noChangeAspect="1"/>
              </p:cNvSpPr>
              <p:nvPr/>
            </p:nvSpPr>
            <p:spPr bwMode="auto">
              <a:xfrm>
                <a:off x="2662" y="896"/>
                <a:ext cx="56" cy="119"/>
              </a:xfrm>
              <a:custGeom>
                <a:avLst/>
                <a:gdLst>
                  <a:gd name="T0" fmla="*/ 249 w 278"/>
                  <a:gd name="T1" fmla="*/ 383 h 594"/>
                  <a:gd name="T2" fmla="*/ 278 w 278"/>
                  <a:gd name="T3" fmla="*/ 383 h 594"/>
                  <a:gd name="T4" fmla="*/ 67 w 278"/>
                  <a:gd name="T5" fmla="*/ 594 h 594"/>
                  <a:gd name="T6" fmla="*/ 19 w 278"/>
                  <a:gd name="T7" fmla="*/ 594 h 594"/>
                  <a:gd name="T8" fmla="*/ 0 w 278"/>
                  <a:gd name="T9" fmla="*/ 106 h 594"/>
                  <a:gd name="T10" fmla="*/ 0 w 278"/>
                  <a:gd name="T11" fmla="*/ 39 h 594"/>
                  <a:gd name="T12" fmla="*/ 67 w 278"/>
                  <a:gd name="T13" fmla="*/ 0 h 594"/>
                  <a:gd name="T14" fmla="*/ 182 w 278"/>
                  <a:gd name="T15" fmla="*/ 336 h 594"/>
                  <a:gd name="T16" fmla="*/ 249 w 278"/>
                  <a:gd name="T17" fmla="*/ 383 h 59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8"/>
                  <a:gd name="T28" fmla="*/ 0 h 594"/>
                  <a:gd name="T29" fmla="*/ 278 w 278"/>
                  <a:gd name="T30" fmla="*/ 594 h 59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8" h="594">
                    <a:moveTo>
                      <a:pt x="249" y="383"/>
                    </a:moveTo>
                    <a:lnTo>
                      <a:pt x="278" y="383"/>
                    </a:lnTo>
                    <a:lnTo>
                      <a:pt x="67" y="594"/>
                    </a:lnTo>
                    <a:lnTo>
                      <a:pt x="19" y="594"/>
                    </a:lnTo>
                    <a:lnTo>
                      <a:pt x="0" y="106"/>
                    </a:lnTo>
                    <a:lnTo>
                      <a:pt x="0" y="39"/>
                    </a:lnTo>
                    <a:lnTo>
                      <a:pt x="67" y="0"/>
                    </a:lnTo>
                    <a:lnTo>
                      <a:pt x="182" y="336"/>
                    </a:lnTo>
                    <a:lnTo>
                      <a:pt x="249" y="383"/>
                    </a:lnTo>
                    <a:close/>
                  </a:path>
                </a:pathLst>
              </a:custGeom>
              <a:solidFill>
                <a:srgbClr val="F9EA91"/>
              </a:solidFill>
              <a:ln w="9525">
                <a:noFill/>
                <a:round/>
                <a:headEnd/>
                <a:tailEnd/>
              </a:ln>
            </p:spPr>
            <p:txBody>
              <a:bodyPr>
                <a:prstTxWarp prst="textNoShape">
                  <a:avLst/>
                </a:prstTxWarp>
              </a:bodyPr>
              <a:lstStyle/>
              <a:p>
                <a:endParaRPr lang="en-US"/>
              </a:p>
            </p:txBody>
          </p:sp>
          <p:sp>
            <p:nvSpPr>
              <p:cNvPr id="53679" name="Freeform 40"/>
              <p:cNvSpPr>
                <a:spLocks noChangeAspect="1"/>
              </p:cNvSpPr>
              <p:nvPr/>
            </p:nvSpPr>
            <p:spPr bwMode="auto">
              <a:xfrm>
                <a:off x="3844" y="900"/>
                <a:ext cx="33" cy="119"/>
              </a:xfrm>
              <a:custGeom>
                <a:avLst/>
                <a:gdLst>
                  <a:gd name="T0" fmla="*/ 162 w 162"/>
                  <a:gd name="T1" fmla="*/ 595 h 595"/>
                  <a:gd name="T2" fmla="*/ 0 w 162"/>
                  <a:gd name="T3" fmla="*/ 575 h 595"/>
                  <a:gd name="T4" fmla="*/ 0 w 162"/>
                  <a:gd name="T5" fmla="*/ 364 h 595"/>
                  <a:gd name="T6" fmla="*/ 95 w 162"/>
                  <a:gd name="T7" fmla="*/ 163 h 595"/>
                  <a:gd name="T8" fmla="*/ 115 w 162"/>
                  <a:gd name="T9" fmla="*/ 0 h 595"/>
                  <a:gd name="T10" fmla="*/ 162 w 162"/>
                  <a:gd name="T11" fmla="*/ 0 h 595"/>
                  <a:gd name="T12" fmla="*/ 162 w 162"/>
                  <a:gd name="T13" fmla="*/ 595 h 595"/>
                  <a:gd name="T14" fmla="*/ 0 60000 65536"/>
                  <a:gd name="T15" fmla="*/ 0 60000 65536"/>
                  <a:gd name="T16" fmla="*/ 0 60000 65536"/>
                  <a:gd name="T17" fmla="*/ 0 60000 65536"/>
                  <a:gd name="T18" fmla="*/ 0 60000 65536"/>
                  <a:gd name="T19" fmla="*/ 0 60000 65536"/>
                  <a:gd name="T20" fmla="*/ 0 60000 65536"/>
                  <a:gd name="T21" fmla="*/ 0 w 162"/>
                  <a:gd name="T22" fmla="*/ 0 h 595"/>
                  <a:gd name="T23" fmla="*/ 162 w 162"/>
                  <a:gd name="T24" fmla="*/ 595 h 59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2" h="595">
                    <a:moveTo>
                      <a:pt x="162" y="595"/>
                    </a:moveTo>
                    <a:lnTo>
                      <a:pt x="0" y="575"/>
                    </a:lnTo>
                    <a:lnTo>
                      <a:pt x="0" y="364"/>
                    </a:lnTo>
                    <a:lnTo>
                      <a:pt x="95" y="163"/>
                    </a:lnTo>
                    <a:lnTo>
                      <a:pt x="115" y="0"/>
                    </a:lnTo>
                    <a:lnTo>
                      <a:pt x="162" y="0"/>
                    </a:lnTo>
                    <a:lnTo>
                      <a:pt x="162" y="595"/>
                    </a:lnTo>
                    <a:close/>
                  </a:path>
                </a:pathLst>
              </a:custGeom>
              <a:solidFill>
                <a:srgbClr val="F9EA91"/>
              </a:solidFill>
              <a:ln w="9525">
                <a:noFill/>
                <a:round/>
                <a:headEnd/>
                <a:tailEnd/>
              </a:ln>
            </p:spPr>
            <p:txBody>
              <a:bodyPr>
                <a:prstTxWarp prst="textNoShape">
                  <a:avLst/>
                </a:prstTxWarp>
              </a:bodyPr>
              <a:lstStyle/>
              <a:p>
                <a:endParaRPr lang="en-US"/>
              </a:p>
            </p:txBody>
          </p:sp>
          <p:sp>
            <p:nvSpPr>
              <p:cNvPr id="53680" name="Freeform 41"/>
              <p:cNvSpPr>
                <a:spLocks noChangeAspect="1"/>
              </p:cNvSpPr>
              <p:nvPr/>
            </p:nvSpPr>
            <p:spPr bwMode="auto">
              <a:xfrm>
                <a:off x="3675" y="913"/>
                <a:ext cx="96" cy="69"/>
              </a:xfrm>
              <a:custGeom>
                <a:avLst/>
                <a:gdLst>
                  <a:gd name="T0" fmla="*/ 480 w 480"/>
                  <a:gd name="T1" fmla="*/ 278 h 345"/>
                  <a:gd name="T2" fmla="*/ 384 w 480"/>
                  <a:gd name="T3" fmla="*/ 317 h 345"/>
                  <a:gd name="T4" fmla="*/ 0 w 480"/>
                  <a:gd name="T5" fmla="*/ 345 h 345"/>
                  <a:gd name="T6" fmla="*/ 20 w 480"/>
                  <a:gd name="T7" fmla="*/ 48 h 345"/>
                  <a:gd name="T8" fmla="*/ 366 w 480"/>
                  <a:gd name="T9" fmla="*/ 0 h 345"/>
                  <a:gd name="T10" fmla="*/ 480 w 480"/>
                  <a:gd name="T11" fmla="*/ 0 h 345"/>
                  <a:gd name="T12" fmla="*/ 480 w 480"/>
                  <a:gd name="T13" fmla="*/ 278 h 345"/>
                  <a:gd name="T14" fmla="*/ 0 60000 65536"/>
                  <a:gd name="T15" fmla="*/ 0 60000 65536"/>
                  <a:gd name="T16" fmla="*/ 0 60000 65536"/>
                  <a:gd name="T17" fmla="*/ 0 60000 65536"/>
                  <a:gd name="T18" fmla="*/ 0 60000 65536"/>
                  <a:gd name="T19" fmla="*/ 0 60000 65536"/>
                  <a:gd name="T20" fmla="*/ 0 60000 65536"/>
                  <a:gd name="T21" fmla="*/ 0 w 480"/>
                  <a:gd name="T22" fmla="*/ 0 h 345"/>
                  <a:gd name="T23" fmla="*/ 480 w 480"/>
                  <a:gd name="T24" fmla="*/ 345 h 34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80" h="345">
                    <a:moveTo>
                      <a:pt x="480" y="278"/>
                    </a:moveTo>
                    <a:lnTo>
                      <a:pt x="384" y="317"/>
                    </a:lnTo>
                    <a:lnTo>
                      <a:pt x="0" y="345"/>
                    </a:lnTo>
                    <a:lnTo>
                      <a:pt x="20" y="48"/>
                    </a:lnTo>
                    <a:lnTo>
                      <a:pt x="366" y="0"/>
                    </a:lnTo>
                    <a:lnTo>
                      <a:pt x="480" y="0"/>
                    </a:lnTo>
                    <a:lnTo>
                      <a:pt x="480" y="278"/>
                    </a:lnTo>
                    <a:close/>
                  </a:path>
                </a:pathLst>
              </a:custGeom>
              <a:solidFill>
                <a:srgbClr val="F7D170"/>
              </a:solidFill>
              <a:ln w="9525">
                <a:noFill/>
                <a:round/>
                <a:headEnd/>
                <a:tailEnd/>
              </a:ln>
            </p:spPr>
            <p:txBody>
              <a:bodyPr>
                <a:prstTxWarp prst="textNoShape">
                  <a:avLst/>
                </a:prstTxWarp>
              </a:bodyPr>
              <a:lstStyle/>
              <a:p>
                <a:endParaRPr lang="en-US"/>
              </a:p>
            </p:txBody>
          </p:sp>
          <p:sp>
            <p:nvSpPr>
              <p:cNvPr id="53681" name="Freeform 42"/>
              <p:cNvSpPr>
                <a:spLocks noChangeAspect="1"/>
              </p:cNvSpPr>
              <p:nvPr/>
            </p:nvSpPr>
            <p:spPr bwMode="auto">
              <a:xfrm>
                <a:off x="3263" y="917"/>
                <a:ext cx="178" cy="69"/>
              </a:xfrm>
              <a:custGeom>
                <a:avLst/>
                <a:gdLst>
                  <a:gd name="T0" fmla="*/ 824 w 892"/>
                  <a:gd name="T1" fmla="*/ 76 h 344"/>
                  <a:gd name="T2" fmla="*/ 892 w 892"/>
                  <a:gd name="T3" fmla="*/ 76 h 344"/>
                  <a:gd name="T4" fmla="*/ 873 w 892"/>
                  <a:gd name="T5" fmla="*/ 258 h 344"/>
                  <a:gd name="T6" fmla="*/ 757 w 892"/>
                  <a:gd name="T7" fmla="*/ 344 h 344"/>
                  <a:gd name="T8" fmla="*/ 0 w 892"/>
                  <a:gd name="T9" fmla="*/ 344 h 344"/>
                  <a:gd name="T10" fmla="*/ 19 w 892"/>
                  <a:gd name="T11" fmla="*/ 95 h 344"/>
                  <a:gd name="T12" fmla="*/ 163 w 892"/>
                  <a:gd name="T13" fmla="*/ 76 h 344"/>
                  <a:gd name="T14" fmla="*/ 230 w 892"/>
                  <a:gd name="T15" fmla="*/ 76 h 344"/>
                  <a:gd name="T16" fmla="*/ 344 w 892"/>
                  <a:gd name="T17" fmla="*/ 0 h 344"/>
                  <a:gd name="T18" fmla="*/ 479 w 892"/>
                  <a:gd name="T19" fmla="*/ 47 h 344"/>
                  <a:gd name="T20" fmla="*/ 824 w 892"/>
                  <a:gd name="T21" fmla="*/ 76 h 34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892"/>
                  <a:gd name="T34" fmla="*/ 0 h 344"/>
                  <a:gd name="T35" fmla="*/ 892 w 892"/>
                  <a:gd name="T36" fmla="*/ 344 h 34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892" h="344">
                    <a:moveTo>
                      <a:pt x="824" y="76"/>
                    </a:moveTo>
                    <a:lnTo>
                      <a:pt x="892" y="76"/>
                    </a:lnTo>
                    <a:lnTo>
                      <a:pt x="873" y="258"/>
                    </a:lnTo>
                    <a:lnTo>
                      <a:pt x="757" y="344"/>
                    </a:lnTo>
                    <a:lnTo>
                      <a:pt x="0" y="344"/>
                    </a:lnTo>
                    <a:lnTo>
                      <a:pt x="19" y="95"/>
                    </a:lnTo>
                    <a:lnTo>
                      <a:pt x="163" y="76"/>
                    </a:lnTo>
                    <a:lnTo>
                      <a:pt x="230" y="76"/>
                    </a:lnTo>
                    <a:lnTo>
                      <a:pt x="344" y="0"/>
                    </a:lnTo>
                    <a:lnTo>
                      <a:pt x="479" y="47"/>
                    </a:lnTo>
                    <a:lnTo>
                      <a:pt x="824" y="76"/>
                    </a:lnTo>
                    <a:close/>
                  </a:path>
                </a:pathLst>
              </a:custGeom>
              <a:solidFill>
                <a:srgbClr val="F7D170"/>
              </a:solidFill>
              <a:ln w="9525">
                <a:noFill/>
                <a:round/>
                <a:headEnd/>
                <a:tailEnd/>
              </a:ln>
            </p:spPr>
            <p:txBody>
              <a:bodyPr>
                <a:prstTxWarp prst="textNoShape">
                  <a:avLst/>
                </a:prstTxWarp>
              </a:bodyPr>
              <a:lstStyle/>
              <a:p>
                <a:endParaRPr lang="en-US"/>
              </a:p>
            </p:txBody>
          </p:sp>
          <p:sp>
            <p:nvSpPr>
              <p:cNvPr id="53682" name="Freeform 43"/>
              <p:cNvSpPr>
                <a:spLocks noChangeAspect="1"/>
              </p:cNvSpPr>
              <p:nvPr/>
            </p:nvSpPr>
            <p:spPr bwMode="auto">
              <a:xfrm>
                <a:off x="3455" y="917"/>
                <a:ext cx="215" cy="75"/>
              </a:xfrm>
              <a:custGeom>
                <a:avLst/>
                <a:gdLst>
                  <a:gd name="T0" fmla="*/ 988 w 1075"/>
                  <a:gd name="T1" fmla="*/ 28 h 374"/>
                  <a:gd name="T2" fmla="*/ 1036 w 1075"/>
                  <a:gd name="T3" fmla="*/ 28 h 374"/>
                  <a:gd name="T4" fmla="*/ 1075 w 1075"/>
                  <a:gd name="T5" fmla="*/ 144 h 374"/>
                  <a:gd name="T6" fmla="*/ 1036 w 1075"/>
                  <a:gd name="T7" fmla="*/ 258 h 374"/>
                  <a:gd name="T8" fmla="*/ 1036 w 1075"/>
                  <a:gd name="T9" fmla="*/ 277 h 374"/>
                  <a:gd name="T10" fmla="*/ 988 w 1075"/>
                  <a:gd name="T11" fmla="*/ 325 h 374"/>
                  <a:gd name="T12" fmla="*/ 643 w 1075"/>
                  <a:gd name="T13" fmla="*/ 374 h 374"/>
                  <a:gd name="T14" fmla="*/ 19 w 1075"/>
                  <a:gd name="T15" fmla="*/ 325 h 374"/>
                  <a:gd name="T16" fmla="*/ 0 w 1075"/>
                  <a:gd name="T17" fmla="*/ 297 h 374"/>
                  <a:gd name="T18" fmla="*/ 0 w 1075"/>
                  <a:gd name="T19" fmla="*/ 95 h 374"/>
                  <a:gd name="T20" fmla="*/ 297 w 1075"/>
                  <a:gd name="T21" fmla="*/ 47 h 374"/>
                  <a:gd name="T22" fmla="*/ 394 w 1075"/>
                  <a:gd name="T23" fmla="*/ 0 h 374"/>
                  <a:gd name="T24" fmla="*/ 662 w 1075"/>
                  <a:gd name="T25" fmla="*/ 47 h 374"/>
                  <a:gd name="T26" fmla="*/ 988 w 1075"/>
                  <a:gd name="T27" fmla="*/ 28 h 374"/>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075"/>
                  <a:gd name="T43" fmla="*/ 0 h 374"/>
                  <a:gd name="T44" fmla="*/ 1075 w 1075"/>
                  <a:gd name="T45" fmla="*/ 374 h 374"/>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075" h="374">
                    <a:moveTo>
                      <a:pt x="988" y="28"/>
                    </a:moveTo>
                    <a:lnTo>
                      <a:pt x="1036" y="28"/>
                    </a:lnTo>
                    <a:lnTo>
                      <a:pt x="1075" y="144"/>
                    </a:lnTo>
                    <a:lnTo>
                      <a:pt x="1036" y="258"/>
                    </a:lnTo>
                    <a:lnTo>
                      <a:pt x="1036" y="277"/>
                    </a:lnTo>
                    <a:lnTo>
                      <a:pt x="988" y="325"/>
                    </a:lnTo>
                    <a:lnTo>
                      <a:pt x="643" y="374"/>
                    </a:lnTo>
                    <a:lnTo>
                      <a:pt x="19" y="325"/>
                    </a:lnTo>
                    <a:lnTo>
                      <a:pt x="0" y="297"/>
                    </a:lnTo>
                    <a:lnTo>
                      <a:pt x="0" y="95"/>
                    </a:lnTo>
                    <a:lnTo>
                      <a:pt x="297" y="47"/>
                    </a:lnTo>
                    <a:lnTo>
                      <a:pt x="394" y="0"/>
                    </a:lnTo>
                    <a:lnTo>
                      <a:pt x="662" y="47"/>
                    </a:lnTo>
                    <a:lnTo>
                      <a:pt x="988" y="28"/>
                    </a:lnTo>
                    <a:close/>
                  </a:path>
                </a:pathLst>
              </a:custGeom>
              <a:solidFill>
                <a:srgbClr val="F9D87C"/>
              </a:solidFill>
              <a:ln w="9525">
                <a:noFill/>
                <a:round/>
                <a:headEnd/>
                <a:tailEnd/>
              </a:ln>
            </p:spPr>
            <p:txBody>
              <a:bodyPr>
                <a:prstTxWarp prst="textNoShape">
                  <a:avLst/>
                </a:prstTxWarp>
              </a:bodyPr>
              <a:lstStyle/>
              <a:p>
                <a:endParaRPr lang="en-US"/>
              </a:p>
            </p:txBody>
          </p:sp>
          <p:sp>
            <p:nvSpPr>
              <p:cNvPr id="53683" name="Freeform 44"/>
              <p:cNvSpPr>
                <a:spLocks noChangeAspect="1"/>
              </p:cNvSpPr>
              <p:nvPr/>
            </p:nvSpPr>
            <p:spPr bwMode="auto">
              <a:xfrm>
                <a:off x="3042" y="923"/>
                <a:ext cx="207" cy="73"/>
              </a:xfrm>
              <a:custGeom>
                <a:avLst/>
                <a:gdLst>
                  <a:gd name="T0" fmla="*/ 1036 w 1036"/>
                  <a:gd name="T1" fmla="*/ 67 h 365"/>
                  <a:gd name="T2" fmla="*/ 1007 w 1036"/>
                  <a:gd name="T3" fmla="*/ 297 h 365"/>
                  <a:gd name="T4" fmla="*/ 758 w 1036"/>
                  <a:gd name="T5" fmla="*/ 365 h 365"/>
                  <a:gd name="T6" fmla="*/ 0 w 1036"/>
                  <a:gd name="T7" fmla="*/ 365 h 365"/>
                  <a:gd name="T8" fmla="*/ 29 w 1036"/>
                  <a:gd name="T9" fmla="*/ 153 h 365"/>
                  <a:gd name="T10" fmla="*/ 29 w 1036"/>
                  <a:gd name="T11" fmla="*/ 86 h 365"/>
                  <a:gd name="T12" fmla="*/ 364 w 1036"/>
                  <a:gd name="T13" fmla="*/ 48 h 365"/>
                  <a:gd name="T14" fmla="*/ 441 w 1036"/>
                  <a:gd name="T15" fmla="*/ 0 h 365"/>
                  <a:gd name="T16" fmla="*/ 691 w 1036"/>
                  <a:gd name="T17" fmla="*/ 67 h 365"/>
                  <a:gd name="T18" fmla="*/ 1036 w 1036"/>
                  <a:gd name="T19" fmla="*/ 67 h 36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36"/>
                  <a:gd name="T31" fmla="*/ 0 h 365"/>
                  <a:gd name="T32" fmla="*/ 1036 w 1036"/>
                  <a:gd name="T33" fmla="*/ 365 h 36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36" h="365">
                    <a:moveTo>
                      <a:pt x="1036" y="67"/>
                    </a:moveTo>
                    <a:lnTo>
                      <a:pt x="1007" y="297"/>
                    </a:lnTo>
                    <a:lnTo>
                      <a:pt x="758" y="365"/>
                    </a:lnTo>
                    <a:lnTo>
                      <a:pt x="0" y="365"/>
                    </a:lnTo>
                    <a:lnTo>
                      <a:pt x="29" y="153"/>
                    </a:lnTo>
                    <a:lnTo>
                      <a:pt x="29" y="86"/>
                    </a:lnTo>
                    <a:lnTo>
                      <a:pt x="364" y="48"/>
                    </a:lnTo>
                    <a:lnTo>
                      <a:pt x="441" y="0"/>
                    </a:lnTo>
                    <a:lnTo>
                      <a:pt x="691" y="67"/>
                    </a:lnTo>
                    <a:lnTo>
                      <a:pt x="1036" y="67"/>
                    </a:lnTo>
                    <a:close/>
                  </a:path>
                </a:pathLst>
              </a:custGeom>
              <a:solidFill>
                <a:srgbClr val="F7D170"/>
              </a:solidFill>
              <a:ln w="9525">
                <a:noFill/>
                <a:round/>
                <a:headEnd/>
                <a:tailEnd/>
              </a:ln>
            </p:spPr>
            <p:txBody>
              <a:bodyPr>
                <a:prstTxWarp prst="textNoShape">
                  <a:avLst/>
                </a:prstTxWarp>
              </a:bodyPr>
              <a:lstStyle/>
              <a:p>
                <a:endParaRPr lang="en-US"/>
              </a:p>
            </p:txBody>
          </p:sp>
          <p:sp>
            <p:nvSpPr>
              <p:cNvPr id="53684" name="Freeform 45"/>
              <p:cNvSpPr>
                <a:spLocks noChangeAspect="1"/>
              </p:cNvSpPr>
              <p:nvPr/>
            </p:nvSpPr>
            <p:spPr bwMode="auto">
              <a:xfrm>
                <a:off x="2727" y="933"/>
                <a:ext cx="64" cy="119"/>
              </a:xfrm>
              <a:custGeom>
                <a:avLst/>
                <a:gdLst>
                  <a:gd name="T0" fmla="*/ 134 w 317"/>
                  <a:gd name="T1" fmla="*/ 595 h 595"/>
                  <a:gd name="T2" fmla="*/ 39 w 317"/>
                  <a:gd name="T3" fmla="*/ 567 h 595"/>
                  <a:gd name="T4" fmla="*/ 0 w 317"/>
                  <a:gd name="T5" fmla="*/ 345 h 595"/>
                  <a:gd name="T6" fmla="*/ 20 w 317"/>
                  <a:gd name="T7" fmla="*/ 182 h 595"/>
                  <a:gd name="T8" fmla="*/ 298 w 317"/>
                  <a:gd name="T9" fmla="*/ 0 h 595"/>
                  <a:gd name="T10" fmla="*/ 317 w 317"/>
                  <a:gd name="T11" fmla="*/ 479 h 595"/>
                  <a:gd name="T12" fmla="*/ 134 w 317"/>
                  <a:gd name="T13" fmla="*/ 595 h 595"/>
                  <a:gd name="T14" fmla="*/ 0 60000 65536"/>
                  <a:gd name="T15" fmla="*/ 0 60000 65536"/>
                  <a:gd name="T16" fmla="*/ 0 60000 65536"/>
                  <a:gd name="T17" fmla="*/ 0 60000 65536"/>
                  <a:gd name="T18" fmla="*/ 0 60000 65536"/>
                  <a:gd name="T19" fmla="*/ 0 60000 65536"/>
                  <a:gd name="T20" fmla="*/ 0 60000 65536"/>
                  <a:gd name="T21" fmla="*/ 0 w 317"/>
                  <a:gd name="T22" fmla="*/ 0 h 595"/>
                  <a:gd name="T23" fmla="*/ 317 w 317"/>
                  <a:gd name="T24" fmla="*/ 595 h 59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17" h="595">
                    <a:moveTo>
                      <a:pt x="134" y="595"/>
                    </a:moveTo>
                    <a:lnTo>
                      <a:pt x="39" y="567"/>
                    </a:lnTo>
                    <a:lnTo>
                      <a:pt x="0" y="345"/>
                    </a:lnTo>
                    <a:lnTo>
                      <a:pt x="20" y="182"/>
                    </a:lnTo>
                    <a:lnTo>
                      <a:pt x="298" y="0"/>
                    </a:lnTo>
                    <a:lnTo>
                      <a:pt x="317" y="479"/>
                    </a:lnTo>
                    <a:lnTo>
                      <a:pt x="134" y="595"/>
                    </a:lnTo>
                    <a:close/>
                  </a:path>
                </a:pathLst>
              </a:custGeom>
              <a:solidFill>
                <a:srgbClr val="E2A544"/>
              </a:solidFill>
              <a:ln w="9525">
                <a:noFill/>
                <a:round/>
                <a:headEnd/>
                <a:tailEnd/>
              </a:ln>
            </p:spPr>
            <p:txBody>
              <a:bodyPr>
                <a:prstTxWarp prst="textNoShape">
                  <a:avLst/>
                </a:prstTxWarp>
              </a:bodyPr>
              <a:lstStyle/>
              <a:p>
                <a:endParaRPr lang="en-US"/>
              </a:p>
            </p:txBody>
          </p:sp>
          <p:sp>
            <p:nvSpPr>
              <p:cNvPr id="53685" name="Freeform 46"/>
              <p:cNvSpPr>
                <a:spLocks noChangeAspect="1"/>
              </p:cNvSpPr>
              <p:nvPr/>
            </p:nvSpPr>
            <p:spPr bwMode="auto">
              <a:xfrm>
                <a:off x="2837" y="936"/>
                <a:ext cx="196" cy="73"/>
              </a:xfrm>
              <a:custGeom>
                <a:avLst/>
                <a:gdLst>
                  <a:gd name="T0" fmla="*/ 979 w 979"/>
                  <a:gd name="T1" fmla="*/ 19 h 365"/>
                  <a:gd name="T2" fmla="*/ 959 w 979"/>
                  <a:gd name="T3" fmla="*/ 279 h 365"/>
                  <a:gd name="T4" fmla="*/ 759 w 979"/>
                  <a:gd name="T5" fmla="*/ 365 h 365"/>
                  <a:gd name="T6" fmla="*/ 135 w 979"/>
                  <a:gd name="T7" fmla="*/ 346 h 365"/>
                  <a:gd name="T8" fmla="*/ 48 w 979"/>
                  <a:gd name="T9" fmla="*/ 326 h 365"/>
                  <a:gd name="T10" fmla="*/ 0 w 979"/>
                  <a:gd name="T11" fmla="*/ 135 h 365"/>
                  <a:gd name="T12" fmla="*/ 0 w 979"/>
                  <a:gd name="T13" fmla="*/ 68 h 365"/>
                  <a:gd name="T14" fmla="*/ 460 w 979"/>
                  <a:gd name="T15" fmla="*/ 49 h 365"/>
                  <a:gd name="T16" fmla="*/ 528 w 979"/>
                  <a:gd name="T17" fmla="*/ 0 h 365"/>
                  <a:gd name="T18" fmla="*/ 940 w 979"/>
                  <a:gd name="T19" fmla="*/ 19 h 365"/>
                  <a:gd name="T20" fmla="*/ 979 w 979"/>
                  <a:gd name="T21" fmla="*/ 19 h 36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979"/>
                  <a:gd name="T34" fmla="*/ 0 h 365"/>
                  <a:gd name="T35" fmla="*/ 979 w 979"/>
                  <a:gd name="T36" fmla="*/ 365 h 36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979" h="365">
                    <a:moveTo>
                      <a:pt x="979" y="19"/>
                    </a:moveTo>
                    <a:lnTo>
                      <a:pt x="959" y="279"/>
                    </a:lnTo>
                    <a:lnTo>
                      <a:pt x="759" y="365"/>
                    </a:lnTo>
                    <a:lnTo>
                      <a:pt x="135" y="346"/>
                    </a:lnTo>
                    <a:lnTo>
                      <a:pt x="48" y="326"/>
                    </a:lnTo>
                    <a:lnTo>
                      <a:pt x="0" y="135"/>
                    </a:lnTo>
                    <a:lnTo>
                      <a:pt x="0" y="68"/>
                    </a:lnTo>
                    <a:lnTo>
                      <a:pt x="460" y="49"/>
                    </a:lnTo>
                    <a:lnTo>
                      <a:pt x="528" y="0"/>
                    </a:lnTo>
                    <a:lnTo>
                      <a:pt x="940" y="19"/>
                    </a:lnTo>
                    <a:lnTo>
                      <a:pt x="979" y="19"/>
                    </a:lnTo>
                    <a:close/>
                  </a:path>
                </a:pathLst>
              </a:custGeom>
              <a:solidFill>
                <a:srgbClr val="F9EA91"/>
              </a:solidFill>
              <a:ln w="9525">
                <a:noFill/>
                <a:round/>
                <a:headEnd/>
                <a:tailEnd/>
              </a:ln>
            </p:spPr>
            <p:txBody>
              <a:bodyPr>
                <a:prstTxWarp prst="textNoShape">
                  <a:avLst/>
                </a:prstTxWarp>
              </a:bodyPr>
              <a:lstStyle/>
              <a:p>
                <a:endParaRPr lang="en-US"/>
              </a:p>
            </p:txBody>
          </p:sp>
          <p:sp>
            <p:nvSpPr>
              <p:cNvPr id="53686" name="Freeform 47"/>
              <p:cNvSpPr>
                <a:spLocks noChangeAspect="1"/>
              </p:cNvSpPr>
              <p:nvPr/>
            </p:nvSpPr>
            <p:spPr bwMode="auto">
              <a:xfrm>
                <a:off x="2810" y="940"/>
                <a:ext cx="17" cy="66"/>
              </a:xfrm>
              <a:custGeom>
                <a:avLst/>
                <a:gdLst>
                  <a:gd name="T0" fmla="*/ 86 w 86"/>
                  <a:gd name="T1" fmla="*/ 230 h 327"/>
                  <a:gd name="T2" fmla="*/ 86 w 86"/>
                  <a:gd name="T3" fmla="*/ 307 h 327"/>
                  <a:gd name="T4" fmla="*/ 38 w 86"/>
                  <a:gd name="T5" fmla="*/ 307 h 327"/>
                  <a:gd name="T6" fmla="*/ 19 w 86"/>
                  <a:gd name="T7" fmla="*/ 327 h 327"/>
                  <a:gd name="T8" fmla="*/ 0 w 86"/>
                  <a:gd name="T9" fmla="*/ 0 h 327"/>
                  <a:gd name="T10" fmla="*/ 19 w 86"/>
                  <a:gd name="T11" fmla="*/ 0 h 327"/>
                  <a:gd name="T12" fmla="*/ 86 w 86"/>
                  <a:gd name="T13" fmla="*/ 230 h 327"/>
                  <a:gd name="T14" fmla="*/ 0 60000 65536"/>
                  <a:gd name="T15" fmla="*/ 0 60000 65536"/>
                  <a:gd name="T16" fmla="*/ 0 60000 65536"/>
                  <a:gd name="T17" fmla="*/ 0 60000 65536"/>
                  <a:gd name="T18" fmla="*/ 0 60000 65536"/>
                  <a:gd name="T19" fmla="*/ 0 60000 65536"/>
                  <a:gd name="T20" fmla="*/ 0 60000 65536"/>
                  <a:gd name="T21" fmla="*/ 0 w 86"/>
                  <a:gd name="T22" fmla="*/ 0 h 327"/>
                  <a:gd name="T23" fmla="*/ 86 w 86"/>
                  <a:gd name="T24" fmla="*/ 327 h 32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6" h="327">
                    <a:moveTo>
                      <a:pt x="86" y="230"/>
                    </a:moveTo>
                    <a:lnTo>
                      <a:pt x="86" y="307"/>
                    </a:lnTo>
                    <a:lnTo>
                      <a:pt x="38" y="307"/>
                    </a:lnTo>
                    <a:lnTo>
                      <a:pt x="19" y="327"/>
                    </a:lnTo>
                    <a:lnTo>
                      <a:pt x="0" y="0"/>
                    </a:lnTo>
                    <a:lnTo>
                      <a:pt x="19" y="0"/>
                    </a:lnTo>
                    <a:lnTo>
                      <a:pt x="86" y="230"/>
                    </a:lnTo>
                    <a:close/>
                  </a:path>
                </a:pathLst>
              </a:custGeom>
              <a:solidFill>
                <a:srgbClr val="F7D170"/>
              </a:solidFill>
              <a:ln w="9525">
                <a:noFill/>
                <a:round/>
                <a:headEnd/>
                <a:tailEnd/>
              </a:ln>
            </p:spPr>
            <p:txBody>
              <a:bodyPr>
                <a:prstTxWarp prst="textNoShape">
                  <a:avLst/>
                </a:prstTxWarp>
              </a:bodyPr>
              <a:lstStyle/>
              <a:p>
                <a:endParaRPr lang="en-US"/>
              </a:p>
            </p:txBody>
          </p:sp>
          <p:sp>
            <p:nvSpPr>
              <p:cNvPr id="53687" name="Freeform 48"/>
              <p:cNvSpPr>
                <a:spLocks noChangeAspect="1"/>
              </p:cNvSpPr>
              <p:nvPr/>
            </p:nvSpPr>
            <p:spPr bwMode="auto">
              <a:xfrm>
                <a:off x="3789" y="969"/>
                <a:ext cx="69" cy="119"/>
              </a:xfrm>
              <a:custGeom>
                <a:avLst/>
                <a:gdLst>
                  <a:gd name="T0" fmla="*/ 192 w 346"/>
                  <a:gd name="T1" fmla="*/ 202 h 595"/>
                  <a:gd name="T2" fmla="*/ 192 w 346"/>
                  <a:gd name="T3" fmla="*/ 269 h 595"/>
                  <a:gd name="T4" fmla="*/ 279 w 346"/>
                  <a:gd name="T5" fmla="*/ 317 h 595"/>
                  <a:gd name="T6" fmla="*/ 346 w 346"/>
                  <a:gd name="T7" fmla="*/ 317 h 595"/>
                  <a:gd name="T8" fmla="*/ 298 w 346"/>
                  <a:gd name="T9" fmla="*/ 385 h 595"/>
                  <a:gd name="T10" fmla="*/ 279 w 346"/>
                  <a:gd name="T11" fmla="*/ 595 h 595"/>
                  <a:gd name="T12" fmla="*/ 116 w 346"/>
                  <a:gd name="T13" fmla="*/ 595 h 595"/>
                  <a:gd name="T14" fmla="*/ 30 w 346"/>
                  <a:gd name="T15" fmla="*/ 499 h 595"/>
                  <a:gd name="T16" fmla="*/ 0 w 346"/>
                  <a:gd name="T17" fmla="*/ 39 h 595"/>
                  <a:gd name="T18" fmla="*/ 164 w 346"/>
                  <a:gd name="T19" fmla="*/ 0 h 595"/>
                  <a:gd name="T20" fmla="*/ 211 w 346"/>
                  <a:gd name="T21" fmla="*/ 0 h 595"/>
                  <a:gd name="T22" fmla="*/ 192 w 346"/>
                  <a:gd name="T23" fmla="*/ 202 h 59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46"/>
                  <a:gd name="T37" fmla="*/ 0 h 595"/>
                  <a:gd name="T38" fmla="*/ 346 w 346"/>
                  <a:gd name="T39" fmla="*/ 595 h 59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46" h="595">
                    <a:moveTo>
                      <a:pt x="192" y="202"/>
                    </a:moveTo>
                    <a:lnTo>
                      <a:pt x="192" y="269"/>
                    </a:lnTo>
                    <a:lnTo>
                      <a:pt x="279" y="317"/>
                    </a:lnTo>
                    <a:lnTo>
                      <a:pt x="346" y="317"/>
                    </a:lnTo>
                    <a:lnTo>
                      <a:pt x="298" y="385"/>
                    </a:lnTo>
                    <a:lnTo>
                      <a:pt x="279" y="595"/>
                    </a:lnTo>
                    <a:lnTo>
                      <a:pt x="116" y="595"/>
                    </a:lnTo>
                    <a:lnTo>
                      <a:pt x="30" y="499"/>
                    </a:lnTo>
                    <a:lnTo>
                      <a:pt x="0" y="39"/>
                    </a:lnTo>
                    <a:lnTo>
                      <a:pt x="164" y="0"/>
                    </a:lnTo>
                    <a:lnTo>
                      <a:pt x="211" y="0"/>
                    </a:lnTo>
                    <a:lnTo>
                      <a:pt x="192" y="202"/>
                    </a:lnTo>
                    <a:close/>
                  </a:path>
                </a:pathLst>
              </a:custGeom>
              <a:solidFill>
                <a:srgbClr val="F0F08A"/>
              </a:solidFill>
              <a:ln w="9525">
                <a:noFill/>
                <a:round/>
                <a:headEnd/>
                <a:tailEnd/>
              </a:ln>
            </p:spPr>
            <p:txBody>
              <a:bodyPr>
                <a:prstTxWarp prst="textNoShape">
                  <a:avLst/>
                </a:prstTxWarp>
              </a:bodyPr>
              <a:lstStyle/>
              <a:p>
                <a:endParaRPr lang="en-US"/>
              </a:p>
            </p:txBody>
          </p:sp>
          <p:sp>
            <p:nvSpPr>
              <p:cNvPr id="53688" name="Freeform 49"/>
              <p:cNvSpPr>
                <a:spLocks noChangeAspect="1"/>
              </p:cNvSpPr>
              <p:nvPr/>
            </p:nvSpPr>
            <p:spPr bwMode="auto">
              <a:xfrm>
                <a:off x="3580" y="986"/>
                <a:ext cx="191" cy="56"/>
              </a:xfrm>
              <a:custGeom>
                <a:avLst/>
                <a:gdLst>
                  <a:gd name="T0" fmla="*/ 0 w 959"/>
                  <a:gd name="T1" fmla="*/ 279 h 279"/>
                  <a:gd name="T2" fmla="*/ 0 w 959"/>
                  <a:gd name="T3" fmla="*/ 97 h 279"/>
                  <a:gd name="T4" fmla="*/ 364 w 959"/>
                  <a:gd name="T5" fmla="*/ 49 h 279"/>
                  <a:gd name="T6" fmla="*/ 959 w 959"/>
                  <a:gd name="T7" fmla="*/ 0 h 279"/>
                  <a:gd name="T8" fmla="*/ 959 w 959"/>
                  <a:gd name="T9" fmla="*/ 231 h 279"/>
                  <a:gd name="T10" fmla="*/ 0 w 959"/>
                  <a:gd name="T11" fmla="*/ 279 h 279"/>
                  <a:gd name="T12" fmla="*/ 0 60000 65536"/>
                  <a:gd name="T13" fmla="*/ 0 60000 65536"/>
                  <a:gd name="T14" fmla="*/ 0 60000 65536"/>
                  <a:gd name="T15" fmla="*/ 0 60000 65536"/>
                  <a:gd name="T16" fmla="*/ 0 60000 65536"/>
                  <a:gd name="T17" fmla="*/ 0 60000 65536"/>
                  <a:gd name="T18" fmla="*/ 0 w 959"/>
                  <a:gd name="T19" fmla="*/ 0 h 279"/>
                  <a:gd name="T20" fmla="*/ 959 w 959"/>
                  <a:gd name="T21" fmla="*/ 279 h 279"/>
                </a:gdLst>
                <a:ahLst/>
                <a:cxnLst>
                  <a:cxn ang="T12">
                    <a:pos x="T0" y="T1"/>
                  </a:cxn>
                  <a:cxn ang="T13">
                    <a:pos x="T2" y="T3"/>
                  </a:cxn>
                  <a:cxn ang="T14">
                    <a:pos x="T4" y="T5"/>
                  </a:cxn>
                  <a:cxn ang="T15">
                    <a:pos x="T6" y="T7"/>
                  </a:cxn>
                  <a:cxn ang="T16">
                    <a:pos x="T8" y="T9"/>
                  </a:cxn>
                  <a:cxn ang="T17">
                    <a:pos x="T10" y="T11"/>
                  </a:cxn>
                </a:cxnLst>
                <a:rect l="T18" t="T19" r="T20" b="T21"/>
                <a:pathLst>
                  <a:path w="959" h="279">
                    <a:moveTo>
                      <a:pt x="0" y="279"/>
                    </a:moveTo>
                    <a:lnTo>
                      <a:pt x="0" y="97"/>
                    </a:lnTo>
                    <a:lnTo>
                      <a:pt x="364" y="49"/>
                    </a:lnTo>
                    <a:lnTo>
                      <a:pt x="959" y="0"/>
                    </a:lnTo>
                    <a:lnTo>
                      <a:pt x="959" y="231"/>
                    </a:lnTo>
                    <a:lnTo>
                      <a:pt x="0" y="279"/>
                    </a:lnTo>
                    <a:close/>
                  </a:path>
                </a:pathLst>
              </a:custGeom>
              <a:solidFill>
                <a:srgbClr val="F9EA91"/>
              </a:solidFill>
              <a:ln w="9525">
                <a:noFill/>
                <a:round/>
                <a:headEnd/>
                <a:tailEnd/>
              </a:ln>
            </p:spPr>
            <p:txBody>
              <a:bodyPr>
                <a:prstTxWarp prst="textNoShape">
                  <a:avLst/>
                </a:prstTxWarp>
              </a:bodyPr>
              <a:lstStyle/>
              <a:p>
                <a:endParaRPr lang="en-US"/>
              </a:p>
            </p:txBody>
          </p:sp>
          <p:sp>
            <p:nvSpPr>
              <p:cNvPr id="53689" name="Freeform 50"/>
              <p:cNvSpPr>
                <a:spLocks noChangeAspect="1"/>
              </p:cNvSpPr>
              <p:nvPr/>
            </p:nvSpPr>
            <p:spPr bwMode="auto">
              <a:xfrm>
                <a:off x="3378" y="992"/>
                <a:ext cx="182" cy="60"/>
              </a:xfrm>
              <a:custGeom>
                <a:avLst/>
                <a:gdLst>
                  <a:gd name="T0" fmla="*/ 778 w 911"/>
                  <a:gd name="T1" fmla="*/ 67 h 297"/>
                  <a:gd name="T2" fmla="*/ 911 w 911"/>
                  <a:gd name="T3" fmla="*/ 47 h 297"/>
                  <a:gd name="T4" fmla="*/ 911 w 911"/>
                  <a:gd name="T5" fmla="*/ 201 h 297"/>
                  <a:gd name="T6" fmla="*/ 864 w 911"/>
                  <a:gd name="T7" fmla="*/ 249 h 297"/>
                  <a:gd name="T8" fmla="*/ 365 w 911"/>
                  <a:gd name="T9" fmla="*/ 297 h 297"/>
                  <a:gd name="T10" fmla="*/ 0 w 911"/>
                  <a:gd name="T11" fmla="*/ 297 h 297"/>
                  <a:gd name="T12" fmla="*/ 19 w 911"/>
                  <a:gd name="T13" fmla="*/ 86 h 297"/>
                  <a:gd name="T14" fmla="*/ 19 w 911"/>
                  <a:gd name="T15" fmla="*/ 47 h 297"/>
                  <a:gd name="T16" fmla="*/ 221 w 911"/>
                  <a:gd name="T17" fmla="*/ 19 h 297"/>
                  <a:gd name="T18" fmla="*/ 249 w 911"/>
                  <a:gd name="T19" fmla="*/ 0 h 297"/>
                  <a:gd name="T20" fmla="*/ 479 w 911"/>
                  <a:gd name="T21" fmla="*/ 19 h 297"/>
                  <a:gd name="T22" fmla="*/ 778 w 911"/>
                  <a:gd name="T23" fmla="*/ 67 h 29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911"/>
                  <a:gd name="T37" fmla="*/ 0 h 297"/>
                  <a:gd name="T38" fmla="*/ 911 w 911"/>
                  <a:gd name="T39" fmla="*/ 297 h 29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911" h="297">
                    <a:moveTo>
                      <a:pt x="778" y="67"/>
                    </a:moveTo>
                    <a:lnTo>
                      <a:pt x="911" y="47"/>
                    </a:lnTo>
                    <a:lnTo>
                      <a:pt x="911" y="201"/>
                    </a:lnTo>
                    <a:lnTo>
                      <a:pt x="864" y="249"/>
                    </a:lnTo>
                    <a:lnTo>
                      <a:pt x="365" y="297"/>
                    </a:lnTo>
                    <a:lnTo>
                      <a:pt x="0" y="297"/>
                    </a:lnTo>
                    <a:lnTo>
                      <a:pt x="19" y="86"/>
                    </a:lnTo>
                    <a:lnTo>
                      <a:pt x="19" y="47"/>
                    </a:lnTo>
                    <a:lnTo>
                      <a:pt x="221" y="19"/>
                    </a:lnTo>
                    <a:lnTo>
                      <a:pt x="249" y="0"/>
                    </a:lnTo>
                    <a:lnTo>
                      <a:pt x="479" y="19"/>
                    </a:lnTo>
                    <a:lnTo>
                      <a:pt x="778" y="67"/>
                    </a:lnTo>
                    <a:close/>
                  </a:path>
                </a:pathLst>
              </a:custGeom>
              <a:solidFill>
                <a:srgbClr val="F9EA91"/>
              </a:solidFill>
              <a:ln w="9525">
                <a:noFill/>
                <a:round/>
                <a:headEnd/>
                <a:tailEnd/>
              </a:ln>
            </p:spPr>
            <p:txBody>
              <a:bodyPr>
                <a:prstTxWarp prst="textNoShape">
                  <a:avLst/>
                </a:prstTxWarp>
              </a:bodyPr>
              <a:lstStyle/>
              <a:p>
                <a:endParaRPr lang="en-US"/>
              </a:p>
            </p:txBody>
          </p:sp>
          <p:sp>
            <p:nvSpPr>
              <p:cNvPr id="53690" name="Freeform 51"/>
              <p:cNvSpPr>
                <a:spLocks noChangeAspect="1"/>
              </p:cNvSpPr>
              <p:nvPr/>
            </p:nvSpPr>
            <p:spPr bwMode="auto">
              <a:xfrm>
                <a:off x="3153" y="996"/>
                <a:ext cx="210" cy="69"/>
              </a:xfrm>
              <a:custGeom>
                <a:avLst/>
                <a:gdLst>
                  <a:gd name="T0" fmla="*/ 1047 w 1047"/>
                  <a:gd name="T1" fmla="*/ 48 h 345"/>
                  <a:gd name="T2" fmla="*/ 1047 w 1047"/>
                  <a:gd name="T3" fmla="*/ 250 h 345"/>
                  <a:gd name="T4" fmla="*/ 960 w 1047"/>
                  <a:gd name="T5" fmla="*/ 345 h 345"/>
                  <a:gd name="T6" fmla="*/ 202 w 1047"/>
                  <a:gd name="T7" fmla="*/ 316 h 345"/>
                  <a:gd name="T8" fmla="*/ 68 w 1047"/>
                  <a:gd name="T9" fmla="*/ 297 h 345"/>
                  <a:gd name="T10" fmla="*/ 0 w 1047"/>
                  <a:gd name="T11" fmla="*/ 297 h 345"/>
                  <a:gd name="T12" fmla="*/ 0 w 1047"/>
                  <a:gd name="T13" fmla="*/ 67 h 345"/>
                  <a:gd name="T14" fmla="*/ 337 w 1047"/>
                  <a:gd name="T15" fmla="*/ 48 h 345"/>
                  <a:gd name="T16" fmla="*/ 432 w 1047"/>
                  <a:gd name="T17" fmla="*/ 0 h 345"/>
                  <a:gd name="T18" fmla="*/ 864 w 1047"/>
                  <a:gd name="T19" fmla="*/ 48 h 345"/>
                  <a:gd name="T20" fmla="*/ 1047 w 1047"/>
                  <a:gd name="T21" fmla="*/ 48 h 34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47"/>
                  <a:gd name="T34" fmla="*/ 0 h 345"/>
                  <a:gd name="T35" fmla="*/ 1047 w 1047"/>
                  <a:gd name="T36" fmla="*/ 345 h 34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47" h="345">
                    <a:moveTo>
                      <a:pt x="1047" y="48"/>
                    </a:moveTo>
                    <a:lnTo>
                      <a:pt x="1047" y="250"/>
                    </a:lnTo>
                    <a:lnTo>
                      <a:pt x="960" y="345"/>
                    </a:lnTo>
                    <a:lnTo>
                      <a:pt x="202" y="316"/>
                    </a:lnTo>
                    <a:lnTo>
                      <a:pt x="68" y="297"/>
                    </a:lnTo>
                    <a:lnTo>
                      <a:pt x="0" y="297"/>
                    </a:lnTo>
                    <a:lnTo>
                      <a:pt x="0" y="67"/>
                    </a:lnTo>
                    <a:lnTo>
                      <a:pt x="337" y="48"/>
                    </a:lnTo>
                    <a:lnTo>
                      <a:pt x="432" y="0"/>
                    </a:lnTo>
                    <a:lnTo>
                      <a:pt x="864" y="48"/>
                    </a:lnTo>
                    <a:lnTo>
                      <a:pt x="1047" y="48"/>
                    </a:lnTo>
                    <a:close/>
                  </a:path>
                </a:pathLst>
              </a:custGeom>
              <a:solidFill>
                <a:srgbClr val="F7D170"/>
              </a:solidFill>
              <a:ln w="9525">
                <a:noFill/>
                <a:round/>
                <a:headEnd/>
                <a:tailEnd/>
              </a:ln>
            </p:spPr>
            <p:txBody>
              <a:bodyPr>
                <a:prstTxWarp prst="textNoShape">
                  <a:avLst/>
                </a:prstTxWarp>
              </a:bodyPr>
              <a:lstStyle/>
              <a:p>
                <a:endParaRPr lang="en-US"/>
              </a:p>
            </p:txBody>
          </p:sp>
          <p:sp>
            <p:nvSpPr>
              <p:cNvPr id="53691" name="Freeform 52"/>
              <p:cNvSpPr>
                <a:spLocks noChangeAspect="1"/>
              </p:cNvSpPr>
              <p:nvPr/>
            </p:nvSpPr>
            <p:spPr bwMode="auto">
              <a:xfrm>
                <a:off x="2662" y="1002"/>
                <a:ext cx="73" cy="117"/>
              </a:xfrm>
              <a:custGeom>
                <a:avLst/>
                <a:gdLst>
                  <a:gd name="T0" fmla="*/ 365 w 365"/>
                  <a:gd name="T1" fmla="*/ 317 h 586"/>
                  <a:gd name="T2" fmla="*/ 365 w 365"/>
                  <a:gd name="T3" fmla="*/ 384 h 586"/>
                  <a:gd name="T4" fmla="*/ 135 w 365"/>
                  <a:gd name="T5" fmla="*/ 566 h 586"/>
                  <a:gd name="T6" fmla="*/ 47 w 365"/>
                  <a:gd name="T7" fmla="*/ 586 h 586"/>
                  <a:gd name="T8" fmla="*/ 0 w 365"/>
                  <a:gd name="T9" fmla="*/ 183 h 586"/>
                  <a:gd name="T10" fmla="*/ 0 w 365"/>
                  <a:gd name="T11" fmla="*/ 154 h 586"/>
                  <a:gd name="T12" fmla="*/ 115 w 365"/>
                  <a:gd name="T13" fmla="*/ 106 h 586"/>
                  <a:gd name="T14" fmla="*/ 230 w 365"/>
                  <a:gd name="T15" fmla="*/ 0 h 586"/>
                  <a:gd name="T16" fmla="*/ 326 w 365"/>
                  <a:gd name="T17" fmla="*/ 269 h 586"/>
                  <a:gd name="T18" fmla="*/ 365 w 365"/>
                  <a:gd name="T19" fmla="*/ 317 h 58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65"/>
                  <a:gd name="T31" fmla="*/ 0 h 586"/>
                  <a:gd name="T32" fmla="*/ 365 w 365"/>
                  <a:gd name="T33" fmla="*/ 586 h 58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65" h="586">
                    <a:moveTo>
                      <a:pt x="365" y="317"/>
                    </a:moveTo>
                    <a:lnTo>
                      <a:pt x="365" y="384"/>
                    </a:lnTo>
                    <a:lnTo>
                      <a:pt x="135" y="566"/>
                    </a:lnTo>
                    <a:lnTo>
                      <a:pt x="47" y="586"/>
                    </a:lnTo>
                    <a:lnTo>
                      <a:pt x="0" y="183"/>
                    </a:lnTo>
                    <a:lnTo>
                      <a:pt x="0" y="154"/>
                    </a:lnTo>
                    <a:lnTo>
                      <a:pt x="115" y="106"/>
                    </a:lnTo>
                    <a:lnTo>
                      <a:pt x="230" y="0"/>
                    </a:lnTo>
                    <a:lnTo>
                      <a:pt x="326" y="269"/>
                    </a:lnTo>
                    <a:lnTo>
                      <a:pt x="365" y="317"/>
                    </a:lnTo>
                    <a:close/>
                  </a:path>
                </a:pathLst>
              </a:custGeom>
              <a:solidFill>
                <a:srgbClr val="F7F7AD"/>
              </a:solidFill>
              <a:ln w="9525">
                <a:noFill/>
                <a:round/>
                <a:headEnd/>
                <a:tailEnd/>
              </a:ln>
            </p:spPr>
            <p:txBody>
              <a:bodyPr>
                <a:prstTxWarp prst="textNoShape">
                  <a:avLst/>
                </a:prstTxWarp>
              </a:bodyPr>
              <a:lstStyle/>
              <a:p>
                <a:endParaRPr lang="en-US"/>
              </a:p>
            </p:txBody>
          </p:sp>
          <p:sp>
            <p:nvSpPr>
              <p:cNvPr id="53692" name="Freeform 53"/>
              <p:cNvSpPr>
                <a:spLocks noChangeAspect="1"/>
              </p:cNvSpPr>
              <p:nvPr/>
            </p:nvSpPr>
            <p:spPr bwMode="auto">
              <a:xfrm>
                <a:off x="2915" y="1006"/>
                <a:ext cx="219" cy="68"/>
              </a:xfrm>
              <a:custGeom>
                <a:avLst/>
                <a:gdLst>
                  <a:gd name="T0" fmla="*/ 1095 w 1095"/>
                  <a:gd name="T1" fmla="*/ 249 h 344"/>
                  <a:gd name="T2" fmla="*/ 865 w 1095"/>
                  <a:gd name="T3" fmla="*/ 344 h 344"/>
                  <a:gd name="T4" fmla="*/ 135 w 1095"/>
                  <a:gd name="T5" fmla="*/ 316 h 344"/>
                  <a:gd name="T6" fmla="*/ 67 w 1095"/>
                  <a:gd name="T7" fmla="*/ 297 h 344"/>
                  <a:gd name="T8" fmla="*/ 0 w 1095"/>
                  <a:gd name="T9" fmla="*/ 297 h 344"/>
                  <a:gd name="T10" fmla="*/ 20 w 1095"/>
                  <a:gd name="T11" fmla="*/ 67 h 344"/>
                  <a:gd name="T12" fmla="*/ 452 w 1095"/>
                  <a:gd name="T13" fmla="*/ 67 h 344"/>
                  <a:gd name="T14" fmla="*/ 586 w 1095"/>
                  <a:gd name="T15" fmla="*/ 0 h 344"/>
                  <a:gd name="T16" fmla="*/ 1095 w 1095"/>
                  <a:gd name="T17" fmla="*/ 19 h 344"/>
                  <a:gd name="T18" fmla="*/ 1095 w 1095"/>
                  <a:gd name="T19" fmla="*/ 249 h 34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95"/>
                  <a:gd name="T31" fmla="*/ 0 h 344"/>
                  <a:gd name="T32" fmla="*/ 1095 w 1095"/>
                  <a:gd name="T33" fmla="*/ 344 h 34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95" h="344">
                    <a:moveTo>
                      <a:pt x="1095" y="249"/>
                    </a:moveTo>
                    <a:lnTo>
                      <a:pt x="865" y="344"/>
                    </a:lnTo>
                    <a:lnTo>
                      <a:pt x="135" y="316"/>
                    </a:lnTo>
                    <a:lnTo>
                      <a:pt x="67" y="297"/>
                    </a:lnTo>
                    <a:lnTo>
                      <a:pt x="0" y="297"/>
                    </a:lnTo>
                    <a:lnTo>
                      <a:pt x="20" y="67"/>
                    </a:lnTo>
                    <a:lnTo>
                      <a:pt x="452" y="67"/>
                    </a:lnTo>
                    <a:lnTo>
                      <a:pt x="586" y="0"/>
                    </a:lnTo>
                    <a:lnTo>
                      <a:pt x="1095" y="19"/>
                    </a:lnTo>
                    <a:lnTo>
                      <a:pt x="1095" y="249"/>
                    </a:lnTo>
                    <a:close/>
                  </a:path>
                </a:pathLst>
              </a:custGeom>
              <a:solidFill>
                <a:srgbClr val="F9D87C"/>
              </a:solidFill>
              <a:ln w="9525">
                <a:noFill/>
                <a:round/>
                <a:headEnd/>
                <a:tailEnd/>
              </a:ln>
            </p:spPr>
            <p:txBody>
              <a:bodyPr>
                <a:prstTxWarp prst="textNoShape">
                  <a:avLst/>
                </a:prstTxWarp>
              </a:bodyPr>
              <a:lstStyle/>
              <a:p>
                <a:endParaRPr lang="en-US"/>
              </a:p>
            </p:txBody>
          </p:sp>
          <p:sp>
            <p:nvSpPr>
              <p:cNvPr id="53693" name="Freeform 54"/>
              <p:cNvSpPr>
                <a:spLocks noChangeAspect="1"/>
              </p:cNvSpPr>
              <p:nvPr/>
            </p:nvSpPr>
            <p:spPr bwMode="auto">
              <a:xfrm>
                <a:off x="2810" y="1015"/>
                <a:ext cx="90" cy="54"/>
              </a:xfrm>
              <a:custGeom>
                <a:avLst/>
                <a:gdLst>
                  <a:gd name="T0" fmla="*/ 450 w 450"/>
                  <a:gd name="T1" fmla="*/ 20 h 269"/>
                  <a:gd name="T2" fmla="*/ 450 w 450"/>
                  <a:gd name="T3" fmla="*/ 221 h 269"/>
                  <a:gd name="T4" fmla="*/ 317 w 450"/>
                  <a:gd name="T5" fmla="*/ 269 h 269"/>
                  <a:gd name="T6" fmla="*/ 19 w 450"/>
                  <a:gd name="T7" fmla="*/ 269 h 269"/>
                  <a:gd name="T8" fmla="*/ 0 w 450"/>
                  <a:gd name="T9" fmla="*/ 87 h 269"/>
                  <a:gd name="T10" fmla="*/ 0 w 450"/>
                  <a:gd name="T11" fmla="*/ 20 h 269"/>
                  <a:gd name="T12" fmla="*/ 38 w 450"/>
                  <a:gd name="T13" fmla="*/ 0 h 269"/>
                  <a:gd name="T14" fmla="*/ 383 w 450"/>
                  <a:gd name="T15" fmla="*/ 20 h 269"/>
                  <a:gd name="T16" fmla="*/ 450 w 450"/>
                  <a:gd name="T17" fmla="*/ 20 h 2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50"/>
                  <a:gd name="T28" fmla="*/ 0 h 269"/>
                  <a:gd name="T29" fmla="*/ 450 w 450"/>
                  <a:gd name="T30" fmla="*/ 269 h 26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50" h="269">
                    <a:moveTo>
                      <a:pt x="450" y="20"/>
                    </a:moveTo>
                    <a:lnTo>
                      <a:pt x="450" y="221"/>
                    </a:lnTo>
                    <a:lnTo>
                      <a:pt x="317" y="269"/>
                    </a:lnTo>
                    <a:lnTo>
                      <a:pt x="19" y="269"/>
                    </a:lnTo>
                    <a:lnTo>
                      <a:pt x="0" y="87"/>
                    </a:lnTo>
                    <a:lnTo>
                      <a:pt x="0" y="20"/>
                    </a:lnTo>
                    <a:lnTo>
                      <a:pt x="38" y="0"/>
                    </a:lnTo>
                    <a:lnTo>
                      <a:pt x="383" y="20"/>
                    </a:lnTo>
                    <a:lnTo>
                      <a:pt x="450" y="20"/>
                    </a:lnTo>
                    <a:close/>
                  </a:path>
                </a:pathLst>
              </a:custGeom>
              <a:solidFill>
                <a:srgbClr val="F7D170"/>
              </a:solidFill>
              <a:ln w="9525">
                <a:noFill/>
                <a:round/>
                <a:headEnd/>
                <a:tailEnd/>
              </a:ln>
            </p:spPr>
            <p:txBody>
              <a:bodyPr>
                <a:prstTxWarp prst="textNoShape">
                  <a:avLst/>
                </a:prstTxWarp>
              </a:bodyPr>
              <a:lstStyle/>
              <a:p>
                <a:endParaRPr lang="en-US"/>
              </a:p>
            </p:txBody>
          </p:sp>
          <p:sp>
            <p:nvSpPr>
              <p:cNvPr id="53694" name="Freeform 55"/>
              <p:cNvSpPr>
                <a:spLocks noChangeAspect="1"/>
              </p:cNvSpPr>
              <p:nvPr/>
            </p:nvSpPr>
            <p:spPr bwMode="auto">
              <a:xfrm>
                <a:off x="3827" y="1038"/>
                <a:ext cx="54" cy="146"/>
              </a:xfrm>
              <a:custGeom>
                <a:avLst/>
                <a:gdLst>
                  <a:gd name="T0" fmla="*/ 269 w 269"/>
                  <a:gd name="T1" fmla="*/ 729 h 729"/>
                  <a:gd name="T2" fmla="*/ 0 w 269"/>
                  <a:gd name="T3" fmla="*/ 661 h 729"/>
                  <a:gd name="T4" fmla="*/ 38 w 269"/>
                  <a:gd name="T5" fmla="*/ 383 h 729"/>
                  <a:gd name="T6" fmla="*/ 182 w 269"/>
                  <a:gd name="T7" fmla="*/ 220 h 729"/>
                  <a:gd name="T8" fmla="*/ 202 w 269"/>
                  <a:gd name="T9" fmla="*/ 39 h 729"/>
                  <a:gd name="T10" fmla="*/ 221 w 269"/>
                  <a:gd name="T11" fmla="*/ 0 h 729"/>
                  <a:gd name="T12" fmla="*/ 269 w 269"/>
                  <a:gd name="T13" fmla="*/ 0 h 729"/>
                  <a:gd name="T14" fmla="*/ 269 w 269"/>
                  <a:gd name="T15" fmla="*/ 729 h 729"/>
                  <a:gd name="T16" fmla="*/ 0 60000 65536"/>
                  <a:gd name="T17" fmla="*/ 0 60000 65536"/>
                  <a:gd name="T18" fmla="*/ 0 60000 65536"/>
                  <a:gd name="T19" fmla="*/ 0 60000 65536"/>
                  <a:gd name="T20" fmla="*/ 0 60000 65536"/>
                  <a:gd name="T21" fmla="*/ 0 60000 65536"/>
                  <a:gd name="T22" fmla="*/ 0 60000 65536"/>
                  <a:gd name="T23" fmla="*/ 0 60000 65536"/>
                  <a:gd name="T24" fmla="*/ 0 w 269"/>
                  <a:gd name="T25" fmla="*/ 0 h 729"/>
                  <a:gd name="T26" fmla="*/ 269 w 269"/>
                  <a:gd name="T27" fmla="*/ 729 h 72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69" h="729">
                    <a:moveTo>
                      <a:pt x="269" y="729"/>
                    </a:moveTo>
                    <a:lnTo>
                      <a:pt x="0" y="661"/>
                    </a:lnTo>
                    <a:lnTo>
                      <a:pt x="38" y="383"/>
                    </a:lnTo>
                    <a:lnTo>
                      <a:pt x="182" y="220"/>
                    </a:lnTo>
                    <a:lnTo>
                      <a:pt x="202" y="39"/>
                    </a:lnTo>
                    <a:lnTo>
                      <a:pt x="221" y="0"/>
                    </a:lnTo>
                    <a:lnTo>
                      <a:pt x="269" y="0"/>
                    </a:lnTo>
                    <a:lnTo>
                      <a:pt x="269" y="729"/>
                    </a:lnTo>
                    <a:close/>
                  </a:path>
                </a:pathLst>
              </a:custGeom>
              <a:solidFill>
                <a:srgbClr val="F9D87C"/>
              </a:solidFill>
              <a:ln w="9525">
                <a:noFill/>
                <a:round/>
                <a:headEnd/>
                <a:tailEnd/>
              </a:ln>
            </p:spPr>
            <p:txBody>
              <a:bodyPr>
                <a:prstTxWarp prst="textNoShape">
                  <a:avLst/>
                </a:prstTxWarp>
              </a:bodyPr>
              <a:lstStyle/>
              <a:p>
                <a:endParaRPr lang="en-US"/>
              </a:p>
            </p:txBody>
          </p:sp>
          <p:sp>
            <p:nvSpPr>
              <p:cNvPr id="53695" name="Freeform 56"/>
              <p:cNvSpPr>
                <a:spLocks noChangeAspect="1"/>
              </p:cNvSpPr>
              <p:nvPr/>
            </p:nvSpPr>
            <p:spPr bwMode="auto">
              <a:xfrm>
                <a:off x="2704" y="1042"/>
                <a:ext cx="91" cy="123"/>
              </a:xfrm>
              <a:custGeom>
                <a:avLst/>
                <a:gdLst>
                  <a:gd name="T0" fmla="*/ 154 w 451"/>
                  <a:gd name="T1" fmla="*/ 614 h 614"/>
                  <a:gd name="T2" fmla="*/ 67 w 451"/>
                  <a:gd name="T3" fmla="*/ 614 h 614"/>
                  <a:gd name="T4" fmla="*/ 0 w 451"/>
                  <a:gd name="T5" fmla="*/ 508 h 614"/>
                  <a:gd name="T6" fmla="*/ 19 w 451"/>
                  <a:gd name="T7" fmla="*/ 364 h 614"/>
                  <a:gd name="T8" fmla="*/ 182 w 451"/>
                  <a:gd name="T9" fmla="*/ 250 h 614"/>
                  <a:gd name="T10" fmla="*/ 268 w 451"/>
                  <a:gd name="T11" fmla="*/ 115 h 614"/>
                  <a:gd name="T12" fmla="*/ 432 w 451"/>
                  <a:gd name="T13" fmla="*/ 0 h 614"/>
                  <a:gd name="T14" fmla="*/ 451 w 451"/>
                  <a:gd name="T15" fmla="*/ 384 h 614"/>
                  <a:gd name="T16" fmla="*/ 154 w 451"/>
                  <a:gd name="T17" fmla="*/ 614 h 6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51"/>
                  <a:gd name="T28" fmla="*/ 0 h 614"/>
                  <a:gd name="T29" fmla="*/ 451 w 451"/>
                  <a:gd name="T30" fmla="*/ 614 h 61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51" h="614">
                    <a:moveTo>
                      <a:pt x="154" y="614"/>
                    </a:moveTo>
                    <a:lnTo>
                      <a:pt x="67" y="614"/>
                    </a:lnTo>
                    <a:lnTo>
                      <a:pt x="0" y="508"/>
                    </a:lnTo>
                    <a:lnTo>
                      <a:pt x="19" y="364"/>
                    </a:lnTo>
                    <a:lnTo>
                      <a:pt x="182" y="250"/>
                    </a:lnTo>
                    <a:lnTo>
                      <a:pt x="268" y="115"/>
                    </a:lnTo>
                    <a:lnTo>
                      <a:pt x="432" y="0"/>
                    </a:lnTo>
                    <a:lnTo>
                      <a:pt x="451" y="384"/>
                    </a:lnTo>
                    <a:lnTo>
                      <a:pt x="154" y="614"/>
                    </a:lnTo>
                    <a:close/>
                  </a:path>
                </a:pathLst>
              </a:custGeom>
              <a:solidFill>
                <a:srgbClr val="F9EA91"/>
              </a:solidFill>
              <a:ln w="9525">
                <a:noFill/>
                <a:round/>
                <a:headEnd/>
                <a:tailEnd/>
              </a:ln>
            </p:spPr>
            <p:txBody>
              <a:bodyPr>
                <a:prstTxWarp prst="textNoShape">
                  <a:avLst/>
                </a:prstTxWarp>
              </a:bodyPr>
              <a:lstStyle/>
              <a:p>
                <a:endParaRPr lang="en-US"/>
              </a:p>
            </p:txBody>
          </p:sp>
          <p:sp>
            <p:nvSpPr>
              <p:cNvPr id="53696" name="Freeform 57"/>
              <p:cNvSpPr>
                <a:spLocks noChangeAspect="1"/>
              </p:cNvSpPr>
              <p:nvPr/>
            </p:nvSpPr>
            <p:spPr bwMode="auto">
              <a:xfrm>
                <a:off x="3616" y="1046"/>
                <a:ext cx="159" cy="142"/>
              </a:xfrm>
              <a:custGeom>
                <a:avLst/>
                <a:gdLst>
                  <a:gd name="T0" fmla="*/ 796 w 796"/>
                  <a:gd name="T1" fmla="*/ 28 h 709"/>
                  <a:gd name="T2" fmla="*/ 796 w 796"/>
                  <a:gd name="T3" fmla="*/ 671 h 709"/>
                  <a:gd name="T4" fmla="*/ 297 w 796"/>
                  <a:gd name="T5" fmla="*/ 709 h 709"/>
                  <a:gd name="T6" fmla="*/ 0 w 796"/>
                  <a:gd name="T7" fmla="*/ 671 h 709"/>
                  <a:gd name="T8" fmla="*/ 0 w 796"/>
                  <a:gd name="T9" fmla="*/ 411 h 709"/>
                  <a:gd name="T10" fmla="*/ 364 w 796"/>
                  <a:gd name="T11" fmla="*/ 392 h 709"/>
                  <a:gd name="T12" fmla="*/ 547 w 796"/>
                  <a:gd name="T13" fmla="*/ 325 h 709"/>
                  <a:gd name="T14" fmla="*/ 594 w 796"/>
                  <a:gd name="T15" fmla="*/ 258 h 709"/>
                  <a:gd name="T16" fmla="*/ 566 w 796"/>
                  <a:gd name="T17" fmla="*/ 95 h 709"/>
                  <a:gd name="T18" fmla="*/ 566 w 796"/>
                  <a:gd name="T19" fmla="*/ 28 h 709"/>
                  <a:gd name="T20" fmla="*/ 681 w 796"/>
                  <a:gd name="T21" fmla="*/ 0 h 709"/>
                  <a:gd name="T22" fmla="*/ 729 w 796"/>
                  <a:gd name="T23" fmla="*/ 28 h 709"/>
                  <a:gd name="T24" fmla="*/ 796 w 796"/>
                  <a:gd name="T25" fmla="*/ 28 h 70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796"/>
                  <a:gd name="T40" fmla="*/ 0 h 709"/>
                  <a:gd name="T41" fmla="*/ 796 w 796"/>
                  <a:gd name="T42" fmla="*/ 709 h 70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796" h="709">
                    <a:moveTo>
                      <a:pt x="796" y="28"/>
                    </a:moveTo>
                    <a:lnTo>
                      <a:pt x="796" y="671"/>
                    </a:lnTo>
                    <a:lnTo>
                      <a:pt x="297" y="709"/>
                    </a:lnTo>
                    <a:lnTo>
                      <a:pt x="0" y="671"/>
                    </a:lnTo>
                    <a:lnTo>
                      <a:pt x="0" y="411"/>
                    </a:lnTo>
                    <a:lnTo>
                      <a:pt x="364" y="392"/>
                    </a:lnTo>
                    <a:lnTo>
                      <a:pt x="547" y="325"/>
                    </a:lnTo>
                    <a:lnTo>
                      <a:pt x="594" y="258"/>
                    </a:lnTo>
                    <a:lnTo>
                      <a:pt x="566" y="95"/>
                    </a:lnTo>
                    <a:lnTo>
                      <a:pt x="566" y="28"/>
                    </a:lnTo>
                    <a:lnTo>
                      <a:pt x="681" y="0"/>
                    </a:lnTo>
                    <a:lnTo>
                      <a:pt x="729" y="28"/>
                    </a:lnTo>
                    <a:lnTo>
                      <a:pt x="796" y="28"/>
                    </a:lnTo>
                    <a:close/>
                  </a:path>
                </a:pathLst>
              </a:custGeom>
              <a:solidFill>
                <a:srgbClr val="F7D170"/>
              </a:solidFill>
              <a:ln w="9525">
                <a:noFill/>
                <a:round/>
                <a:headEnd/>
                <a:tailEnd/>
              </a:ln>
            </p:spPr>
            <p:txBody>
              <a:bodyPr>
                <a:prstTxWarp prst="textNoShape">
                  <a:avLst/>
                </a:prstTxWarp>
              </a:bodyPr>
              <a:lstStyle/>
              <a:p>
                <a:endParaRPr lang="en-US"/>
              </a:p>
            </p:txBody>
          </p:sp>
          <p:sp>
            <p:nvSpPr>
              <p:cNvPr id="53697" name="Freeform 58"/>
              <p:cNvSpPr>
                <a:spLocks noChangeAspect="1"/>
              </p:cNvSpPr>
              <p:nvPr/>
            </p:nvSpPr>
            <p:spPr bwMode="auto">
              <a:xfrm>
                <a:off x="3482" y="1052"/>
                <a:ext cx="234" cy="59"/>
              </a:xfrm>
              <a:custGeom>
                <a:avLst/>
                <a:gdLst>
                  <a:gd name="T0" fmla="*/ 1171 w 1171"/>
                  <a:gd name="T1" fmla="*/ 230 h 297"/>
                  <a:gd name="T2" fmla="*/ 1056 w 1171"/>
                  <a:gd name="T3" fmla="*/ 297 h 297"/>
                  <a:gd name="T4" fmla="*/ 0 w 1171"/>
                  <a:gd name="T5" fmla="*/ 269 h 297"/>
                  <a:gd name="T6" fmla="*/ 29 w 1171"/>
                  <a:gd name="T7" fmla="*/ 134 h 297"/>
                  <a:gd name="T8" fmla="*/ 29 w 1171"/>
                  <a:gd name="T9" fmla="*/ 67 h 297"/>
                  <a:gd name="T10" fmla="*/ 279 w 1171"/>
                  <a:gd name="T11" fmla="*/ 38 h 297"/>
                  <a:gd name="T12" fmla="*/ 941 w 1171"/>
                  <a:gd name="T13" fmla="*/ 0 h 297"/>
                  <a:gd name="T14" fmla="*/ 1171 w 1171"/>
                  <a:gd name="T15" fmla="*/ 19 h 297"/>
                  <a:gd name="T16" fmla="*/ 1171 w 1171"/>
                  <a:gd name="T17" fmla="*/ 230 h 2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71"/>
                  <a:gd name="T28" fmla="*/ 0 h 297"/>
                  <a:gd name="T29" fmla="*/ 1171 w 1171"/>
                  <a:gd name="T30" fmla="*/ 297 h 29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71" h="297">
                    <a:moveTo>
                      <a:pt x="1171" y="230"/>
                    </a:moveTo>
                    <a:lnTo>
                      <a:pt x="1056" y="297"/>
                    </a:lnTo>
                    <a:lnTo>
                      <a:pt x="0" y="269"/>
                    </a:lnTo>
                    <a:lnTo>
                      <a:pt x="29" y="134"/>
                    </a:lnTo>
                    <a:lnTo>
                      <a:pt x="29" y="67"/>
                    </a:lnTo>
                    <a:lnTo>
                      <a:pt x="279" y="38"/>
                    </a:lnTo>
                    <a:lnTo>
                      <a:pt x="941" y="0"/>
                    </a:lnTo>
                    <a:lnTo>
                      <a:pt x="1171" y="19"/>
                    </a:lnTo>
                    <a:lnTo>
                      <a:pt x="1171" y="230"/>
                    </a:lnTo>
                    <a:close/>
                  </a:path>
                </a:pathLst>
              </a:custGeom>
              <a:solidFill>
                <a:srgbClr val="F7D170"/>
              </a:solidFill>
              <a:ln w="9525">
                <a:noFill/>
                <a:round/>
                <a:headEnd/>
                <a:tailEnd/>
              </a:ln>
            </p:spPr>
            <p:txBody>
              <a:bodyPr>
                <a:prstTxWarp prst="textNoShape">
                  <a:avLst/>
                </a:prstTxWarp>
              </a:bodyPr>
              <a:lstStyle/>
              <a:p>
                <a:endParaRPr lang="en-US"/>
              </a:p>
            </p:txBody>
          </p:sp>
          <p:sp>
            <p:nvSpPr>
              <p:cNvPr id="53698" name="Freeform 59"/>
              <p:cNvSpPr>
                <a:spLocks noChangeAspect="1"/>
              </p:cNvSpPr>
              <p:nvPr/>
            </p:nvSpPr>
            <p:spPr bwMode="auto">
              <a:xfrm>
                <a:off x="3272" y="1065"/>
                <a:ext cx="196" cy="59"/>
              </a:xfrm>
              <a:custGeom>
                <a:avLst/>
                <a:gdLst>
                  <a:gd name="T0" fmla="*/ 979 w 979"/>
                  <a:gd name="T1" fmla="*/ 163 h 297"/>
                  <a:gd name="T2" fmla="*/ 893 w 979"/>
                  <a:gd name="T3" fmla="*/ 249 h 297"/>
                  <a:gd name="T4" fmla="*/ 547 w 979"/>
                  <a:gd name="T5" fmla="*/ 297 h 297"/>
                  <a:gd name="T6" fmla="*/ 67 w 979"/>
                  <a:gd name="T7" fmla="*/ 249 h 297"/>
                  <a:gd name="T8" fmla="*/ 20 w 979"/>
                  <a:gd name="T9" fmla="*/ 249 h 297"/>
                  <a:gd name="T10" fmla="*/ 0 w 979"/>
                  <a:gd name="T11" fmla="*/ 86 h 297"/>
                  <a:gd name="T12" fmla="*/ 413 w 979"/>
                  <a:gd name="T13" fmla="*/ 47 h 297"/>
                  <a:gd name="T14" fmla="*/ 499 w 979"/>
                  <a:gd name="T15" fmla="*/ 0 h 297"/>
                  <a:gd name="T16" fmla="*/ 979 w 979"/>
                  <a:gd name="T17" fmla="*/ 19 h 297"/>
                  <a:gd name="T18" fmla="*/ 979 w 979"/>
                  <a:gd name="T19" fmla="*/ 163 h 29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979"/>
                  <a:gd name="T31" fmla="*/ 0 h 297"/>
                  <a:gd name="T32" fmla="*/ 979 w 979"/>
                  <a:gd name="T33" fmla="*/ 297 h 29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979" h="297">
                    <a:moveTo>
                      <a:pt x="979" y="163"/>
                    </a:moveTo>
                    <a:lnTo>
                      <a:pt x="893" y="249"/>
                    </a:lnTo>
                    <a:lnTo>
                      <a:pt x="547" y="297"/>
                    </a:lnTo>
                    <a:lnTo>
                      <a:pt x="67" y="249"/>
                    </a:lnTo>
                    <a:lnTo>
                      <a:pt x="20" y="249"/>
                    </a:lnTo>
                    <a:lnTo>
                      <a:pt x="0" y="86"/>
                    </a:lnTo>
                    <a:lnTo>
                      <a:pt x="413" y="47"/>
                    </a:lnTo>
                    <a:lnTo>
                      <a:pt x="499" y="0"/>
                    </a:lnTo>
                    <a:lnTo>
                      <a:pt x="979" y="19"/>
                    </a:lnTo>
                    <a:lnTo>
                      <a:pt x="979" y="163"/>
                    </a:lnTo>
                    <a:close/>
                  </a:path>
                </a:pathLst>
              </a:custGeom>
              <a:solidFill>
                <a:srgbClr val="F7D170"/>
              </a:solidFill>
              <a:ln w="9525">
                <a:noFill/>
                <a:round/>
                <a:headEnd/>
                <a:tailEnd/>
              </a:ln>
            </p:spPr>
            <p:txBody>
              <a:bodyPr>
                <a:prstTxWarp prst="textNoShape">
                  <a:avLst/>
                </a:prstTxWarp>
              </a:bodyPr>
              <a:lstStyle/>
              <a:p>
                <a:endParaRPr lang="en-US"/>
              </a:p>
            </p:txBody>
          </p:sp>
          <p:sp>
            <p:nvSpPr>
              <p:cNvPr id="53699" name="Freeform 60"/>
              <p:cNvSpPr>
                <a:spLocks noChangeAspect="1"/>
              </p:cNvSpPr>
              <p:nvPr/>
            </p:nvSpPr>
            <p:spPr bwMode="auto">
              <a:xfrm>
                <a:off x="3107" y="1069"/>
                <a:ext cx="150" cy="55"/>
              </a:xfrm>
              <a:custGeom>
                <a:avLst/>
                <a:gdLst>
                  <a:gd name="T0" fmla="*/ 681 w 748"/>
                  <a:gd name="T1" fmla="*/ 48 h 278"/>
                  <a:gd name="T2" fmla="*/ 748 w 748"/>
                  <a:gd name="T3" fmla="*/ 48 h 278"/>
                  <a:gd name="T4" fmla="*/ 748 w 748"/>
                  <a:gd name="T5" fmla="*/ 230 h 278"/>
                  <a:gd name="T6" fmla="*/ 681 w 748"/>
                  <a:gd name="T7" fmla="*/ 278 h 278"/>
                  <a:gd name="T8" fmla="*/ 0 w 748"/>
                  <a:gd name="T9" fmla="*/ 278 h 278"/>
                  <a:gd name="T10" fmla="*/ 0 w 748"/>
                  <a:gd name="T11" fmla="*/ 67 h 278"/>
                  <a:gd name="T12" fmla="*/ 154 w 748"/>
                  <a:gd name="T13" fmla="*/ 0 h 278"/>
                  <a:gd name="T14" fmla="*/ 595 w 748"/>
                  <a:gd name="T15" fmla="*/ 28 h 278"/>
                  <a:gd name="T16" fmla="*/ 681 w 748"/>
                  <a:gd name="T17" fmla="*/ 48 h 27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48"/>
                  <a:gd name="T28" fmla="*/ 0 h 278"/>
                  <a:gd name="T29" fmla="*/ 748 w 748"/>
                  <a:gd name="T30" fmla="*/ 278 h 27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48" h="278">
                    <a:moveTo>
                      <a:pt x="681" y="48"/>
                    </a:moveTo>
                    <a:lnTo>
                      <a:pt x="748" y="48"/>
                    </a:lnTo>
                    <a:lnTo>
                      <a:pt x="748" y="230"/>
                    </a:lnTo>
                    <a:lnTo>
                      <a:pt x="681" y="278"/>
                    </a:lnTo>
                    <a:lnTo>
                      <a:pt x="0" y="278"/>
                    </a:lnTo>
                    <a:lnTo>
                      <a:pt x="0" y="67"/>
                    </a:lnTo>
                    <a:lnTo>
                      <a:pt x="154" y="0"/>
                    </a:lnTo>
                    <a:lnTo>
                      <a:pt x="595" y="28"/>
                    </a:lnTo>
                    <a:lnTo>
                      <a:pt x="681" y="48"/>
                    </a:lnTo>
                    <a:close/>
                  </a:path>
                </a:pathLst>
              </a:custGeom>
              <a:solidFill>
                <a:srgbClr val="F7D170"/>
              </a:solidFill>
              <a:ln w="9525">
                <a:noFill/>
                <a:round/>
                <a:headEnd/>
                <a:tailEnd/>
              </a:ln>
            </p:spPr>
            <p:txBody>
              <a:bodyPr>
                <a:prstTxWarp prst="textNoShape">
                  <a:avLst/>
                </a:prstTxWarp>
              </a:bodyPr>
              <a:lstStyle/>
              <a:p>
                <a:endParaRPr lang="en-US"/>
              </a:p>
            </p:txBody>
          </p:sp>
          <p:sp>
            <p:nvSpPr>
              <p:cNvPr id="53700" name="Freeform 61"/>
              <p:cNvSpPr>
                <a:spLocks noChangeAspect="1"/>
              </p:cNvSpPr>
              <p:nvPr/>
            </p:nvSpPr>
            <p:spPr bwMode="auto">
              <a:xfrm>
                <a:off x="2810" y="1074"/>
                <a:ext cx="150" cy="74"/>
              </a:xfrm>
              <a:custGeom>
                <a:avLst/>
                <a:gdLst>
                  <a:gd name="T0" fmla="*/ 749 w 749"/>
                  <a:gd name="T1" fmla="*/ 39 h 366"/>
                  <a:gd name="T2" fmla="*/ 729 w 749"/>
                  <a:gd name="T3" fmla="*/ 269 h 366"/>
                  <a:gd name="T4" fmla="*/ 594 w 749"/>
                  <a:gd name="T5" fmla="*/ 366 h 366"/>
                  <a:gd name="T6" fmla="*/ 38 w 749"/>
                  <a:gd name="T7" fmla="*/ 366 h 366"/>
                  <a:gd name="T8" fmla="*/ 19 w 749"/>
                  <a:gd name="T9" fmla="*/ 346 h 366"/>
                  <a:gd name="T10" fmla="*/ 0 w 749"/>
                  <a:gd name="T11" fmla="*/ 39 h 366"/>
                  <a:gd name="T12" fmla="*/ 431 w 749"/>
                  <a:gd name="T13" fmla="*/ 20 h 366"/>
                  <a:gd name="T14" fmla="*/ 450 w 749"/>
                  <a:gd name="T15" fmla="*/ 0 h 366"/>
                  <a:gd name="T16" fmla="*/ 710 w 749"/>
                  <a:gd name="T17" fmla="*/ 39 h 366"/>
                  <a:gd name="T18" fmla="*/ 749 w 749"/>
                  <a:gd name="T19" fmla="*/ 39 h 36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49"/>
                  <a:gd name="T31" fmla="*/ 0 h 366"/>
                  <a:gd name="T32" fmla="*/ 749 w 749"/>
                  <a:gd name="T33" fmla="*/ 366 h 36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49" h="366">
                    <a:moveTo>
                      <a:pt x="749" y="39"/>
                    </a:moveTo>
                    <a:lnTo>
                      <a:pt x="729" y="269"/>
                    </a:lnTo>
                    <a:lnTo>
                      <a:pt x="594" y="366"/>
                    </a:lnTo>
                    <a:lnTo>
                      <a:pt x="38" y="366"/>
                    </a:lnTo>
                    <a:lnTo>
                      <a:pt x="19" y="346"/>
                    </a:lnTo>
                    <a:lnTo>
                      <a:pt x="0" y="39"/>
                    </a:lnTo>
                    <a:lnTo>
                      <a:pt x="431" y="20"/>
                    </a:lnTo>
                    <a:lnTo>
                      <a:pt x="450" y="0"/>
                    </a:lnTo>
                    <a:lnTo>
                      <a:pt x="710" y="39"/>
                    </a:lnTo>
                    <a:lnTo>
                      <a:pt x="749" y="39"/>
                    </a:lnTo>
                    <a:close/>
                  </a:path>
                </a:pathLst>
              </a:custGeom>
              <a:solidFill>
                <a:srgbClr val="E2A544"/>
              </a:solidFill>
              <a:ln w="9525">
                <a:noFill/>
                <a:round/>
                <a:headEnd/>
                <a:tailEnd/>
              </a:ln>
            </p:spPr>
            <p:txBody>
              <a:bodyPr>
                <a:prstTxWarp prst="textNoShape">
                  <a:avLst/>
                </a:prstTxWarp>
              </a:bodyPr>
              <a:lstStyle/>
              <a:p>
                <a:endParaRPr lang="en-US"/>
              </a:p>
            </p:txBody>
          </p:sp>
          <p:sp>
            <p:nvSpPr>
              <p:cNvPr id="53701" name="Freeform 62"/>
              <p:cNvSpPr>
                <a:spLocks noChangeAspect="1"/>
              </p:cNvSpPr>
              <p:nvPr/>
            </p:nvSpPr>
            <p:spPr bwMode="auto">
              <a:xfrm>
                <a:off x="2973" y="1082"/>
                <a:ext cx="115" cy="56"/>
              </a:xfrm>
              <a:custGeom>
                <a:avLst/>
                <a:gdLst>
                  <a:gd name="T0" fmla="*/ 577 w 577"/>
                  <a:gd name="T1" fmla="*/ 183 h 279"/>
                  <a:gd name="T2" fmla="*/ 489 w 577"/>
                  <a:gd name="T3" fmla="*/ 260 h 279"/>
                  <a:gd name="T4" fmla="*/ 0 w 577"/>
                  <a:gd name="T5" fmla="*/ 279 h 279"/>
                  <a:gd name="T6" fmla="*/ 0 w 577"/>
                  <a:gd name="T7" fmla="*/ 0 h 279"/>
                  <a:gd name="T8" fmla="*/ 577 w 577"/>
                  <a:gd name="T9" fmla="*/ 29 h 279"/>
                  <a:gd name="T10" fmla="*/ 577 w 577"/>
                  <a:gd name="T11" fmla="*/ 183 h 279"/>
                  <a:gd name="T12" fmla="*/ 0 60000 65536"/>
                  <a:gd name="T13" fmla="*/ 0 60000 65536"/>
                  <a:gd name="T14" fmla="*/ 0 60000 65536"/>
                  <a:gd name="T15" fmla="*/ 0 60000 65536"/>
                  <a:gd name="T16" fmla="*/ 0 60000 65536"/>
                  <a:gd name="T17" fmla="*/ 0 60000 65536"/>
                  <a:gd name="T18" fmla="*/ 0 w 577"/>
                  <a:gd name="T19" fmla="*/ 0 h 279"/>
                  <a:gd name="T20" fmla="*/ 577 w 577"/>
                  <a:gd name="T21" fmla="*/ 279 h 279"/>
                </a:gdLst>
                <a:ahLst/>
                <a:cxnLst>
                  <a:cxn ang="T12">
                    <a:pos x="T0" y="T1"/>
                  </a:cxn>
                  <a:cxn ang="T13">
                    <a:pos x="T2" y="T3"/>
                  </a:cxn>
                  <a:cxn ang="T14">
                    <a:pos x="T4" y="T5"/>
                  </a:cxn>
                  <a:cxn ang="T15">
                    <a:pos x="T6" y="T7"/>
                  </a:cxn>
                  <a:cxn ang="T16">
                    <a:pos x="T8" y="T9"/>
                  </a:cxn>
                  <a:cxn ang="T17">
                    <a:pos x="T10" y="T11"/>
                  </a:cxn>
                </a:cxnLst>
                <a:rect l="T18" t="T19" r="T20" b="T21"/>
                <a:pathLst>
                  <a:path w="577" h="279">
                    <a:moveTo>
                      <a:pt x="577" y="183"/>
                    </a:moveTo>
                    <a:lnTo>
                      <a:pt x="489" y="260"/>
                    </a:lnTo>
                    <a:lnTo>
                      <a:pt x="0" y="279"/>
                    </a:lnTo>
                    <a:lnTo>
                      <a:pt x="0" y="0"/>
                    </a:lnTo>
                    <a:lnTo>
                      <a:pt x="577" y="29"/>
                    </a:lnTo>
                    <a:lnTo>
                      <a:pt x="577" y="183"/>
                    </a:lnTo>
                    <a:close/>
                  </a:path>
                </a:pathLst>
              </a:custGeom>
              <a:solidFill>
                <a:srgbClr val="F7D170"/>
              </a:solidFill>
              <a:ln w="9525">
                <a:noFill/>
                <a:round/>
                <a:headEnd/>
                <a:tailEnd/>
              </a:ln>
            </p:spPr>
            <p:txBody>
              <a:bodyPr>
                <a:prstTxWarp prst="textNoShape">
                  <a:avLst/>
                </a:prstTxWarp>
              </a:bodyPr>
              <a:lstStyle/>
              <a:p>
                <a:endParaRPr lang="en-US"/>
              </a:p>
            </p:txBody>
          </p:sp>
          <p:sp>
            <p:nvSpPr>
              <p:cNvPr id="53702" name="Freeform 63"/>
              <p:cNvSpPr>
                <a:spLocks noChangeAspect="1"/>
              </p:cNvSpPr>
              <p:nvPr/>
            </p:nvSpPr>
            <p:spPr bwMode="auto">
              <a:xfrm>
                <a:off x="3789" y="1092"/>
                <a:ext cx="65" cy="174"/>
              </a:xfrm>
              <a:custGeom>
                <a:avLst/>
                <a:gdLst>
                  <a:gd name="T0" fmla="*/ 164 w 327"/>
                  <a:gd name="T1" fmla="*/ 67 h 872"/>
                  <a:gd name="T2" fmla="*/ 116 w 327"/>
                  <a:gd name="T3" fmla="*/ 325 h 872"/>
                  <a:gd name="T4" fmla="*/ 116 w 327"/>
                  <a:gd name="T5" fmla="*/ 411 h 872"/>
                  <a:gd name="T6" fmla="*/ 192 w 327"/>
                  <a:gd name="T7" fmla="*/ 479 h 872"/>
                  <a:gd name="T8" fmla="*/ 327 w 327"/>
                  <a:gd name="T9" fmla="*/ 508 h 872"/>
                  <a:gd name="T10" fmla="*/ 279 w 327"/>
                  <a:gd name="T11" fmla="*/ 776 h 872"/>
                  <a:gd name="T12" fmla="*/ 279 w 327"/>
                  <a:gd name="T13" fmla="*/ 824 h 872"/>
                  <a:gd name="T14" fmla="*/ 230 w 327"/>
                  <a:gd name="T15" fmla="*/ 872 h 872"/>
                  <a:gd name="T16" fmla="*/ 49 w 327"/>
                  <a:gd name="T17" fmla="*/ 824 h 872"/>
                  <a:gd name="T18" fmla="*/ 0 w 327"/>
                  <a:gd name="T19" fmla="*/ 0 h 872"/>
                  <a:gd name="T20" fmla="*/ 67 w 327"/>
                  <a:gd name="T21" fmla="*/ 0 h 872"/>
                  <a:gd name="T22" fmla="*/ 164 w 327"/>
                  <a:gd name="T23" fmla="*/ 67 h 87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27"/>
                  <a:gd name="T37" fmla="*/ 0 h 872"/>
                  <a:gd name="T38" fmla="*/ 327 w 327"/>
                  <a:gd name="T39" fmla="*/ 872 h 87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27" h="872">
                    <a:moveTo>
                      <a:pt x="164" y="67"/>
                    </a:moveTo>
                    <a:lnTo>
                      <a:pt x="116" y="325"/>
                    </a:lnTo>
                    <a:lnTo>
                      <a:pt x="116" y="411"/>
                    </a:lnTo>
                    <a:lnTo>
                      <a:pt x="192" y="479"/>
                    </a:lnTo>
                    <a:lnTo>
                      <a:pt x="327" y="508"/>
                    </a:lnTo>
                    <a:lnTo>
                      <a:pt x="279" y="776"/>
                    </a:lnTo>
                    <a:lnTo>
                      <a:pt x="279" y="824"/>
                    </a:lnTo>
                    <a:lnTo>
                      <a:pt x="230" y="872"/>
                    </a:lnTo>
                    <a:lnTo>
                      <a:pt x="49" y="824"/>
                    </a:lnTo>
                    <a:lnTo>
                      <a:pt x="0" y="0"/>
                    </a:lnTo>
                    <a:lnTo>
                      <a:pt x="67" y="0"/>
                    </a:lnTo>
                    <a:lnTo>
                      <a:pt x="164" y="67"/>
                    </a:lnTo>
                    <a:close/>
                  </a:path>
                </a:pathLst>
              </a:custGeom>
              <a:solidFill>
                <a:srgbClr val="F9EA91"/>
              </a:solidFill>
              <a:ln w="9525">
                <a:noFill/>
                <a:round/>
                <a:headEnd/>
                <a:tailEnd/>
              </a:ln>
            </p:spPr>
            <p:txBody>
              <a:bodyPr>
                <a:prstTxWarp prst="textNoShape">
                  <a:avLst/>
                </a:prstTxWarp>
              </a:bodyPr>
              <a:lstStyle/>
              <a:p>
                <a:endParaRPr lang="en-US"/>
              </a:p>
            </p:txBody>
          </p:sp>
          <p:sp>
            <p:nvSpPr>
              <p:cNvPr id="53703" name="Freeform 64"/>
              <p:cNvSpPr>
                <a:spLocks noChangeAspect="1"/>
              </p:cNvSpPr>
              <p:nvPr/>
            </p:nvSpPr>
            <p:spPr bwMode="auto">
              <a:xfrm>
                <a:off x="3372" y="1124"/>
                <a:ext cx="225" cy="64"/>
              </a:xfrm>
              <a:custGeom>
                <a:avLst/>
                <a:gdLst>
                  <a:gd name="T0" fmla="*/ 1123 w 1123"/>
                  <a:gd name="T1" fmla="*/ 249 h 317"/>
                  <a:gd name="T2" fmla="*/ 893 w 1123"/>
                  <a:gd name="T3" fmla="*/ 317 h 317"/>
                  <a:gd name="T4" fmla="*/ 29 w 1123"/>
                  <a:gd name="T5" fmla="*/ 317 h 317"/>
                  <a:gd name="T6" fmla="*/ 29 w 1123"/>
                  <a:gd name="T7" fmla="*/ 96 h 317"/>
                  <a:gd name="T8" fmla="*/ 0 w 1123"/>
                  <a:gd name="T9" fmla="*/ 68 h 317"/>
                  <a:gd name="T10" fmla="*/ 144 w 1123"/>
                  <a:gd name="T11" fmla="*/ 49 h 317"/>
                  <a:gd name="T12" fmla="*/ 394 w 1123"/>
                  <a:gd name="T13" fmla="*/ 19 h 317"/>
                  <a:gd name="T14" fmla="*/ 413 w 1123"/>
                  <a:gd name="T15" fmla="*/ 0 h 317"/>
                  <a:gd name="T16" fmla="*/ 1123 w 1123"/>
                  <a:gd name="T17" fmla="*/ 19 h 317"/>
                  <a:gd name="T18" fmla="*/ 1123 w 1123"/>
                  <a:gd name="T19" fmla="*/ 249 h 31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123"/>
                  <a:gd name="T31" fmla="*/ 0 h 317"/>
                  <a:gd name="T32" fmla="*/ 1123 w 1123"/>
                  <a:gd name="T33" fmla="*/ 317 h 31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123" h="317">
                    <a:moveTo>
                      <a:pt x="1123" y="249"/>
                    </a:moveTo>
                    <a:lnTo>
                      <a:pt x="893" y="317"/>
                    </a:lnTo>
                    <a:lnTo>
                      <a:pt x="29" y="317"/>
                    </a:lnTo>
                    <a:lnTo>
                      <a:pt x="29" y="96"/>
                    </a:lnTo>
                    <a:lnTo>
                      <a:pt x="0" y="68"/>
                    </a:lnTo>
                    <a:lnTo>
                      <a:pt x="144" y="49"/>
                    </a:lnTo>
                    <a:lnTo>
                      <a:pt x="394" y="19"/>
                    </a:lnTo>
                    <a:lnTo>
                      <a:pt x="413" y="0"/>
                    </a:lnTo>
                    <a:lnTo>
                      <a:pt x="1123" y="19"/>
                    </a:lnTo>
                    <a:lnTo>
                      <a:pt x="1123" y="249"/>
                    </a:lnTo>
                    <a:close/>
                  </a:path>
                </a:pathLst>
              </a:custGeom>
              <a:solidFill>
                <a:srgbClr val="E8AD51"/>
              </a:solidFill>
              <a:ln w="9525">
                <a:noFill/>
                <a:round/>
                <a:headEnd/>
                <a:tailEnd/>
              </a:ln>
            </p:spPr>
            <p:txBody>
              <a:bodyPr>
                <a:prstTxWarp prst="textNoShape">
                  <a:avLst/>
                </a:prstTxWarp>
              </a:bodyPr>
              <a:lstStyle/>
              <a:p>
                <a:endParaRPr lang="en-US"/>
              </a:p>
            </p:txBody>
          </p:sp>
          <p:sp>
            <p:nvSpPr>
              <p:cNvPr id="53704" name="Freeform 65"/>
              <p:cNvSpPr>
                <a:spLocks noChangeAspect="1"/>
              </p:cNvSpPr>
              <p:nvPr/>
            </p:nvSpPr>
            <p:spPr bwMode="auto">
              <a:xfrm>
                <a:off x="2666" y="1128"/>
                <a:ext cx="69" cy="138"/>
              </a:xfrm>
              <a:custGeom>
                <a:avLst/>
                <a:gdLst>
                  <a:gd name="T0" fmla="*/ 144 w 346"/>
                  <a:gd name="T1" fmla="*/ 183 h 691"/>
                  <a:gd name="T2" fmla="*/ 211 w 346"/>
                  <a:gd name="T3" fmla="*/ 260 h 691"/>
                  <a:gd name="T4" fmla="*/ 346 w 346"/>
                  <a:gd name="T5" fmla="*/ 260 h 691"/>
                  <a:gd name="T6" fmla="*/ 327 w 346"/>
                  <a:gd name="T7" fmla="*/ 509 h 691"/>
                  <a:gd name="T8" fmla="*/ 28 w 346"/>
                  <a:gd name="T9" fmla="*/ 691 h 691"/>
                  <a:gd name="T10" fmla="*/ 0 w 346"/>
                  <a:gd name="T11" fmla="*/ 97 h 691"/>
                  <a:gd name="T12" fmla="*/ 0 w 346"/>
                  <a:gd name="T13" fmla="*/ 30 h 691"/>
                  <a:gd name="T14" fmla="*/ 96 w 346"/>
                  <a:gd name="T15" fmla="*/ 0 h 691"/>
                  <a:gd name="T16" fmla="*/ 144 w 346"/>
                  <a:gd name="T17" fmla="*/ 163 h 691"/>
                  <a:gd name="T18" fmla="*/ 144 w 346"/>
                  <a:gd name="T19" fmla="*/ 183 h 69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46"/>
                  <a:gd name="T31" fmla="*/ 0 h 691"/>
                  <a:gd name="T32" fmla="*/ 346 w 346"/>
                  <a:gd name="T33" fmla="*/ 691 h 69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46" h="691">
                    <a:moveTo>
                      <a:pt x="144" y="183"/>
                    </a:moveTo>
                    <a:lnTo>
                      <a:pt x="211" y="260"/>
                    </a:lnTo>
                    <a:lnTo>
                      <a:pt x="346" y="260"/>
                    </a:lnTo>
                    <a:lnTo>
                      <a:pt x="327" y="509"/>
                    </a:lnTo>
                    <a:lnTo>
                      <a:pt x="28" y="691"/>
                    </a:lnTo>
                    <a:lnTo>
                      <a:pt x="0" y="97"/>
                    </a:lnTo>
                    <a:lnTo>
                      <a:pt x="0" y="30"/>
                    </a:lnTo>
                    <a:lnTo>
                      <a:pt x="96" y="0"/>
                    </a:lnTo>
                    <a:lnTo>
                      <a:pt x="144" y="163"/>
                    </a:lnTo>
                    <a:lnTo>
                      <a:pt x="144" y="183"/>
                    </a:lnTo>
                    <a:close/>
                  </a:path>
                </a:pathLst>
              </a:custGeom>
              <a:solidFill>
                <a:srgbClr val="F7D170"/>
              </a:solidFill>
              <a:ln w="9525">
                <a:noFill/>
                <a:round/>
                <a:headEnd/>
                <a:tailEnd/>
              </a:ln>
            </p:spPr>
            <p:txBody>
              <a:bodyPr>
                <a:prstTxWarp prst="textNoShape">
                  <a:avLst/>
                </a:prstTxWarp>
              </a:bodyPr>
              <a:lstStyle/>
              <a:p>
                <a:endParaRPr lang="en-US"/>
              </a:p>
            </p:txBody>
          </p:sp>
          <p:sp>
            <p:nvSpPr>
              <p:cNvPr id="53705" name="Freeform 66"/>
              <p:cNvSpPr>
                <a:spLocks noChangeAspect="1"/>
              </p:cNvSpPr>
              <p:nvPr/>
            </p:nvSpPr>
            <p:spPr bwMode="auto">
              <a:xfrm>
                <a:off x="3161" y="1128"/>
                <a:ext cx="198" cy="79"/>
              </a:xfrm>
              <a:custGeom>
                <a:avLst/>
                <a:gdLst>
                  <a:gd name="T0" fmla="*/ 988 w 988"/>
                  <a:gd name="T1" fmla="*/ 49 h 394"/>
                  <a:gd name="T2" fmla="*/ 988 w 988"/>
                  <a:gd name="T3" fmla="*/ 279 h 394"/>
                  <a:gd name="T4" fmla="*/ 777 w 988"/>
                  <a:gd name="T5" fmla="*/ 394 h 394"/>
                  <a:gd name="T6" fmla="*/ 163 w 988"/>
                  <a:gd name="T7" fmla="*/ 365 h 394"/>
                  <a:gd name="T8" fmla="*/ 0 w 988"/>
                  <a:gd name="T9" fmla="*/ 327 h 394"/>
                  <a:gd name="T10" fmla="*/ 29 w 988"/>
                  <a:gd name="T11" fmla="*/ 144 h 394"/>
                  <a:gd name="T12" fmla="*/ 29 w 988"/>
                  <a:gd name="T13" fmla="*/ 77 h 394"/>
                  <a:gd name="T14" fmla="*/ 441 w 988"/>
                  <a:gd name="T15" fmla="*/ 49 h 394"/>
                  <a:gd name="T16" fmla="*/ 528 w 988"/>
                  <a:gd name="T17" fmla="*/ 0 h 394"/>
                  <a:gd name="T18" fmla="*/ 921 w 988"/>
                  <a:gd name="T19" fmla="*/ 49 h 394"/>
                  <a:gd name="T20" fmla="*/ 988 w 988"/>
                  <a:gd name="T21" fmla="*/ 49 h 39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988"/>
                  <a:gd name="T34" fmla="*/ 0 h 394"/>
                  <a:gd name="T35" fmla="*/ 988 w 988"/>
                  <a:gd name="T36" fmla="*/ 394 h 39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988" h="394">
                    <a:moveTo>
                      <a:pt x="988" y="49"/>
                    </a:moveTo>
                    <a:lnTo>
                      <a:pt x="988" y="279"/>
                    </a:lnTo>
                    <a:lnTo>
                      <a:pt x="777" y="394"/>
                    </a:lnTo>
                    <a:lnTo>
                      <a:pt x="163" y="365"/>
                    </a:lnTo>
                    <a:lnTo>
                      <a:pt x="0" y="327"/>
                    </a:lnTo>
                    <a:lnTo>
                      <a:pt x="29" y="144"/>
                    </a:lnTo>
                    <a:lnTo>
                      <a:pt x="29" y="77"/>
                    </a:lnTo>
                    <a:lnTo>
                      <a:pt x="441" y="49"/>
                    </a:lnTo>
                    <a:lnTo>
                      <a:pt x="528" y="0"/>
                    </a:lnTo>
                    <a:lnTo>
                      <a:pt x="921" y="49"/>
                    </a:lnTo>
                    <a:lnTo>
                      <a:pt x="988" y="49"/>
                    </a:lnTo>
                    <a:close/>
                  </a:path>
                </a:pathLst>
              </a:custGeom>
              <a:solidFill>
                <a:srgbClr val="E8AD51"/>
              </a:solidFill>
              <a:ln w="9525">
                <a:noFill/>
                <a:round/>
                <a:headEnd/>
                <a:tailEnd/>
              </a:ln>
            </p:spPr>
            <p:txBody>
              <a:bodyPr>
                <a:prstTxWarp prst="textNoShape">
                  <a:avLst/>
                </a:prstTxWarp>
              </a:bodyPr>
              <a:lstStyle/>
              <a:p>
                <a:endParaRPr lang="en-US"/>
              </a:p>
            </p:txBody>
          </p:sp>
          <p:sp>
            <p:nvSpPr>
              <p:cNvPr id="53706" name="Freeform 67"/>
              <p:cNvSpPr>
                <a:spLocks noChangeAspect="1"/>
              </p:cNvSpPr>
              <p:nvPr/>
            </p:nvSpPr>
            <p:spPr bwMode="auto">
              <a:xfrm>
                <a:off x="2877" y="1138"/>
                <a:ext cx="271" cy="78"/>
              </a:xfrm>
              <a:custGeom>
                <a:avLst/>
                <a:gdLst>
                  <a:gd name="T0" fmla="*/ 1353 w 1353"/>
                  <a:gd name="T1" fmla="*/ 230 h 392"/>
                  <a:gd name="T2" fmla="*/ 1266 w 1353"/>
                  <a:gd name="T3" fmla="*/ 345 h 392"/>
                  <a:gd name="T4" fmla="*/ 1084 w 1353"/>
                  <a:gd name="T5" fmla="*/ 392 h 392"/>
                  <a:gd name="T6" fmla="*/ 144 w 1353"/>
                  <a:gd name="T7" fmla="*/ 364 h 392"/>
                  <a:gd name="T8" fmla="*/ 47 w 1353"/>
                  <a:gd name="T9" fmla="*/ 316 h 392"/>
                  <a:gd name="T10" fmla="*/ 0 w 1353"/>
                  <a:gd name="T11" fmla="*/ 278 h 392"/>
                  <a:gd name="T12" fmla="*/ 0 w 1353"/>
                  <a:gd name="T13" fmla="*/ 134 h 392"/>
                  <a:gd name="T14" fmla="*/ 297 w 1353"/>
                  <a:gd name="T15" fmla="*/ 95 h 392"/>
                  <a:gd name="T16" fmla="*/ 873 w 1353"/>
                  <a:gd name="T17" fmla="*/ 48 h 392"/>
                  <a:gd name="T18" fmla="*/ 988 w 1353"/>
                  <a:gd name="T19" fmla="*/ 48 h 392"/>
                  <a:gd name="T20" fmla="*/ 1056 w 1353"/>
                  <a:gd name="T21" fmla="*/ 0 h 392"/>
                  <a:gd name="T22" fmla="*/ 1353 w 1353"/>
                  <a:gd name="T23" fmla="*/ 28 h 392"/>
                  <a:gd name="T24" fmla="*/ 1353 w 1353"/>
                  <a:gd name="T25" fmla="*/ 230 h 39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53"/>
                  <a:gd name="T40" fmla="*/ 0 h 392"/>
                  <a:gd name="T41" fmla="*/ 1353 w 1353"/>
                  <a:gd name="T42" fmla="*/ 392 h 39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53" h="392">
                    <a:moveTo>
                      <a:pt x="1353" y="230"/>
                    </a:moveTo>
                    <a:lnTo>
                      <a:pt x="1266" y="345"/>
                    </a:lnTo>
                    <a:lnTo>
                      <a:pt x="1084" y="392"/>
                    </a:lnTo>
                    <a:lnTo>
                      <a:pt x="144" y="364"/>
                    </a:lnTo>
                    <a:lnTo>
                      <a:pt x="47" y="316"/>
                    </a:lnTo>
                    <a:lnTo>
                      <a:pt x="0" y="278"/>
                    </a:lnTo>
                    <a:lnTo>
                      <a:pt x="0" y="134"/>
                    </a:lnTo>
                    <a:lnTo>
                      <a:pt x="297" y="95"/>
                    </a:lnTo>
                    <a:lnTo>
                      <a:pt x="873" y="48"/>
                    </a:lnTo>
                    <a:lnTo>
                      <a:pt x="988" y="48"/>
                    </a:lnTo>
                    <a:lnTo>
                      <a:pt x="1056" y="0"/>
                    </a:lnTo>
                    <a:lnTo>
                      <a:pt x="1353" y="28"/>
                    </a:lnTo>
                    <a:lnTo>
                      <a:pt x="1353" y="230"/>
                    </a:lnTo>
                    <a:close/>
                  </a:path>
                </a:pathLst>
              </a:custGeom>
              <a:solidFill>
                <a:srgbClr val="E8AD51"/>
              </a:solidFill>
              <a:ln w="9525">
                <a:noFill/>
                <a:round/>
                <a:headEnd/>
                <a:tailEnd/>
              </a:ln>
            </p:spPr>
            <p:txBody>
              <a:bodyPr>
                <a:prstTxWarp prst="textNoShape">
                  <a:avLst/>
                </a:prstTxWarp>
              </a:bodyPr>
              <a:lstStyle/>
              <a:p>
                <a:endParaRPr lang="en-US"/>
              </a:p>
            </p:txBody>
          </p:sp>
          <p:sp>
            <p:nvSpPr>
              <p:cNvPr id="53707" name="Freeform 68"/>
              <p:cNvSpPr>
                <a:spLocks noChangeAspect="1"/>
              </p:cNvSpPr>
              <p:nvPr/>
            </p:nvSpPr>
            <p:spPr bwMode="auto">
              <a:xfrm>
                <a:off x="2727" y="1144"/>
                <a:ext cx="68" cy="126"/>
              </a:xfrm>
              <a:custGeom>
                <a:avLst/>
                <a:gdLst>
                  <a:gd name="T0" fmla="*/ 39 w 336"/>
                  <a:gd name="T1" fmla="*/ 633 h 633"/>
                  <a:gd name="T2" fmla="*/ 20 w 336"/>
                  <a:gd name="T3" fmla="*/ 633 h 633"/>
                  <a:gd name="T4" fmla="*/ 0 w 336"/>
                  <a:gd name="T5" fmla="*/ 614 h 633"/>
                  <a:gd name="T6" fmla="*/ 0 w 336"/>
                  <a:gd name="T7" fmla="*/ 547 h 633"/>
                  <a:gd name="T8" fmla="*/ 115 w 336"/>
                  <a:gd name="T9" fmla="*/ 403 h 633"/>
                  <a:gd name="T10" fmla="*/ 134 w 336"/>
                  <a:gd name="T11" fmla="*/ 134 h 633"/>
                  <a:gd name="T12" fmla="*/ 317 w 336"/>
                  <a:gd name="T13" fmla="*/ 0 h 633"/>
                  <a:gd name="T14" fmla="*/ 336 w 336"/>
                  <a:gd name="T15" fmla="*/ 480 h 633"/>
                  <a:gd name="T16" fmla="*/ 39 w 336"/>
                  <a:gd name="T17" fmla="*/ 633 h 63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36"/>
                  <a:gd name="T28" fmla="*/ 0 h 633"/>
                  <a:gd name="T29" fmla="*/ 336 w 336"/>
                  <a:gd name="T30" fmla="*/ 633 h 63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36" h="633">
                    <a:moveTo>
                      <a:pt x="39" y="633"/>
                    </a:moveTo>
                    <a:lnTo>
                      <a:pt x="20" y="633"/>
                    </a:lnTo>
                    <a:lnTo>
                      <a:pt x="0" y="614"/>
                    </a:lnTo>
                    <a:lnTo>
                      <a:pt x="0" y="547"/>
                    </a:lnTo>
                    <a:lnTo>
                      <a:pt x="115" y="403"/>
                    </a:lnTo>
                    <a:lnTo>
                      <a:pt x="134" y="134"/>
                    </a:lnTo>
                    <a:lnTo>
                      <a:pt x="317" y="0"/>
                    </a:lnTo>
                    <a:lnTo>
                      <a:pt x="336" y="480"/>
                    </a:lnTo>
                    <a:lnTo>
                      <a:pt x="39" y="633"/>
                    </a:lnTo>
                    <a:close/>
                  </a:path>
                </a:pathLst>
              </a:custGeom>
              <a:solidFill>
                <a:srgbClr val="F9D87C"/>
              </a:solidFill>
              <a:ln w="9525">
                <a:noFill/>
                <a:round/>
                <a:headEnd/>
                <a:tailEnd/>
              </a:ln>
            </p:spPr>
            <p:txBody>
              <a:bodyPr>
                <a:prstTxWarp prst="textNoShape">
                  <a:avLst/>
                </a:prstTxWarp>
              </a:bodyPr>
              <a:lstStyle/>
              <a:p>
                <a:endParaRPr lang="en-US"/>
              </a:p>
            </p:txBody>
          </p:sp>
          <p:sp>
            <p:nvSpPr>
              <p:cNvPr id="53708" name="Freeform 69"/>
              <p:cNvSpPr>
                <a:spLocks noChangeAspect="1"/>
              </p:cNvSpPr>
              <p:nvPr/>
            </p:nvSpPr>
            <p:spPr bwMode="auto">
              <a:xfrm>
                <a:off x="2810" y="1161"/>
                <a:ext cx="73" cy="59"/>
              </a:xfrm>
              <a:custGeom>
                <a:avLst/>
                <a:gdLst>
                  <a:gd name="T0" fmla="*/ 269 w 364"/>
                  <a:gd name="T1" fmla="*/ 202 h 298"/>
                  <a:gd name="T2" fmla="*/ 364 w 364"/>
                  <a:gd name="T3" fmla="*/ 298 h 298"/>
                  <a:gd name="T4" fmla="*/ 67 w 364"/>
                  <a:gd name="T5" fmla="*/ 298 h 298"/>
                  <a:gd name="T6" fmla="*/ 38 w 364"/>
                  <a:gd name="T7" fmla="*/ 278 h 298"/>
                  <a:gd name="T8" fmla="*/ 0 w 364"/>
                  <a:gd name="T9" fmla="*/ 0 h 298"/>
                  <a:gd name="T10" fmla="*/ 269 w 364"/>
                  <a:gd name="T11" fmla="*/ 0 h 298"/>
                  <a:gd name="T12" fmla="*/ 269 w 364"/>
                  <a:gd name="T13" fmla="*/ 202 h 298"/>
                  <a:gd name="T14" fmla="*/ 0 60000 65536"/>
                  <a:gd name="T15" fmla="*/ 0 60000 65536"/>
                  <a:gd name="T16" fmla="*/ 0 60000 65536"/>
                  <a:gd name="T17" fmla="*/ 0 60000 65536"/>
                  <a:gd name="T18" fmla="*/ 0 60000 65536"/>
                  <a:gd name="T19" fmla="*/ 0 60000 65536"/>
                  <a:gd name="T20" fmla="*/ 0 60000 65536"/>
                  <a:gd name="T21" fmla="*/ 0 w 364"/>
                  <a:gd name="T22" fmla="*/ 0 h 298"/>
                  <a:gd name="T23" fmla="*/ 364 w 364"/>
                  <a:gd name="T24" fmla="*/ 298 h 29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64" h="298">
                    <a:moveTo>
                      <a:pt x="269" y="202"/>
                    </a:moveTo>
                    <a:lnTo>
                      <a:pt x="364" y="298"/>
                    </a:lnTo>
                    <a:lnTo>
                      <a:pt x="67" y="298"/>
                    </a:lnTo>
                    <a:lnTo>
                      <a:pt x="38" y="278"/>
                    </a:lnTo>
                    <a:lnTo>
                      <a:pt x="0" y="0"/>
                    </a:lnTo>
                    <a:lnTo>
                      <a:pt x="269" y="0"/>
                    </a:lnTo>
                    <a:lnTo>
                      <a:pt x="269" y="202"/>
                    </a:lnTo>
                    <a:close/>
                  </a:path>
                </a:pathLst>
              </a:custGeom>
              <a:solidFill>
                <a:srgbClr val="E8AD51"/>
              </a:solidFill>
              <a:ln w="9525">
                <a:noFill/>
                <a:round/>
                <a:headEnd/>
                <a:tailEnd/>
              </a:ln>
            </p:spPr>
            <p:txBody>
              <a:bodyPr>
                <a:prstTxWarp prst="textNoShape">
                  <a:avLst/>
                </a:prstTxWarp>
              </a:bodyPr>
              <a:lstStyle/>
              <a:p>
                <a:endParaRPr lang="en-US"/>
              </a:p>
            </p:txBody>
          </p:sp>
          <p:sp>
            <p:nvSpPr>
              <p:cNvPr id="53709" name="Freeform 70"/>
              <p:cNvSpPr>
                <a:spLocks noChangeAspect="1"/>
              </p:cNvSpPr>
              <p:nvPr/>
            </p:nvSpPr>
            <p:spPr bwMode="auto">
              <a:xfrm>
                <a:off x="3464" y="1188"/>
                <a:ext cx="211" cy="52"/>
              </a:xfrm>
              <a:custGeom>
                <a:avLst/>
                <a:gdLst>
                  <a:gd name="T0" fmla="*/ 1055 w 1055"/>
                  <a:gd name="T1" fmla="*/ 67 h 259"/>
                  <a:gd name="T2" fmla="*/ 1055 w 1055"/>
                  <a:gd name="T3" fmla="*/ 182 h 259"/>
                  <a:gd name="T4" fmla="*/ 959 w 1055"/>
                  <a:gd name="T5" fmla="*/ 259 h 259"/>
                  <a:gd name="T6" fmla="*/ 0 w 1055"/>
                  <a:gd name="T7" fmla="*/ 259 h 259"/>
                  <a:gd name="T8" fmla="*/ 0 w 1055"/>
                  <a:gd name="T9" fmla="*/ 96 h 259"/>
                  <a:gd name="T10" fmla="*/ 595 w 1055"/>
                  <a:gd name="T11" fmla="*/ 48 h 259"/>
                  <a:gd name="T12" fmla="*/ 681 w 1055"/>
                  <a:gd name="T13" fmla="*/ 0 h 259"/>
                  <a:gd name="T14" fmla="*/ 778 w 1055"/>
                  <a:gd name="T15" fmla="*/ 48 h 259"/>
                  <a:gd name="T16" fmla="*/ 1055 w 1055"/>
                  <a:gd name="T17" fmla="*/ 67 h 25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055"/>
                  <a:gd name="T28" fmla="*/ 0 h 259"/>
                  <a:gd name="T29" fmla="*/ 1055 w 1055"/>
                  <a:gd name="T30" fmla="*/ 259 h 25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055" h="259">
                    <a:moveTo>
                      <a:pt x="1055" y="67"/>
                    </a:moveTo>
                    <a:lnTo>
                      <a:pt x="1055" y="182"/>
                    </a:lnTo>
                    <a:lnTo>
                      <a:pt x="959" y="259"/>
                    </a:lnTo>
                    <a:lnTo>
                      <a:pt x="0" y="259"/>
                    </a:lnTo>
                    <a:lnTo>
                      <a:pt x="0" y="96"/>
                    </a:lnTo>
                    <a:lnTo>
                      <a:pt x="595" y="48"/>
                    </a:lnTo>
                    <a:lnTo>
                      <a:pt x="681" y="0"/>
                    </a:lnTo>
                    <a:lnTo>
                      <a:pt x="778" y="48"/>
                    </a:lnTo>
                    <a:lnTo>
                      <a:pt x="1055" y="67"/>
                    </a:lnTo>
                    <a:close/>
                  </a:path>
                </a:pathLst>
              </a:custGeom>
              <a:solidFill>
                <a:srgbClr val="F9EA91"/>
              </a:solidFill>
              <a:ln w="9525">
                <a:noFill/>
                <a:round/>
                <a:headEnd/>
                <a:tailEnd/>
              </a:ln>
            </p:spPr>
            <p:txBody>
              <a:bodyPr>
                <a:prstTxWarp prst="textNoShape">
                  <a:avLst/>
                </a:prstTxWarp>
              </a:bodyPr>
              <a:lstStyle/>
              <a:p>
                <a:endParaRPr lang="en-US"/>
              </a:p>
            </p:txBody>
          </p:sp>
          <p:sp>
            <p:nvSpPr>
              <p:cNvPr id="53710" name="Freeform 71"/>
              <p:cNvSpPr>
                <a:spLocks noChangeAspect="1"/>
              </p:cNvSpPr>
              <p:nvPr/>
            </p:nvSpPr>
            <p:spPr bwMode="auto">
              <a:xfrm>
                <a:off x="3217" y="1197"/>
                <a:ext cx="228" cy="56"/>
              </a:xfrm>
              <a:custGeom>
                <a:avLst/>
                <a:gdLst>
                  <a:gd name="T0" fmla="*/ 1141 w 1141"/>
                  <a:gd name="T1" fmla="*/ 48 h 278"/>
                  <a:gd name="T2" fmla="*/ 1141 w 1141"/>
                  <a:gd name="T3" fmla="*/ 211 h 278"/>
                  <a:gd name="T4" fmla="*/ 1006 w 1141"/>
                  <a:gd name="T5" fmla="*/ 278 h 278"/>
                  <a:gd name="T6" fmla="*/ 95 w 1141"/>
                  <a:gd name="T7" fmla="*/ 278 h 278"/>
                  <a:gd name="T8" fmla="*/ 0 w 1141"/>
                  <a:gd name="T9" fmla="*/ 230 h 278"/>
                  <a:gd name="T10" fmla="*/ 0 w 1141"/>
                  <a:gd name="T11" fmla="*/ 115 h 278"/>
                  <a:gd name="T12" fmla="*/ 642 w 1141"/>
                  <a:gd name="T13" fmla="*/ 95 h 278"/>
                  <a:gd name="T14" fmla="*/ 757 w 1141"/>
                  <a:gd name="T15" fmla="*/ 0 h 278"/>
                  <a:gd name="T16" fmla="*/ 1006 w 1141"/>
                  <a:gd name="T17" fmla="*/ 48 h 278"/>
                  <a:gd name="T18" fmla="*/ 1141 w 1141"/>
                  <a:gd name="T19" fmla="*/ 48 h 27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141"/>
                  <a:gd name="T31" fmla="*/ 0 h 278"/>
                  <a:gd name="T32" fmla="*/ 1141 w 1141"/>
                  <a:gd name="T33" fmla="*/ 278 h 27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141" h="278">
                    <a:moveTo>
                      <a:pt x="1141" y="48"/>
                    </a:moveTo>
                    <a:lnTo>
                      <a:pt x="1141" y="211"/>
                    </a:lnTo>
                    <a:lnTo>
                      <a:pt x="1006" y="278"/>
                    </a:lnTo>
                    <a:lnTo>
                      <a:pt x="95" y="278"/>
                    </a:lnTo>
                    <a:lnTo>
                      <a:pt x="0" y="230"/>
                    </a:lnTo>
                    <a:lnTo>
                      <a:pt x="0" y="115"/>
                    </a:lnTo>
                    <a:lnTo>
                      <a:pt x="642" y="95"/>
                    </a:lnTo>
                    <a:lnTo>
                      <a:pt x="757" y="0"/>
                    </a:lnTo>
                    <a:lnTo>
                      <a:pt x="1006" y="48"/>
                    </a:lnTo>
                    <a:lnTo>
                      <a:pt x="1141" y="48"/>
                    </a:lnTo>
                    <a:close/>
                  </a:path>
                </a:pathLst>
              </a:custGeom>
              <a:solidFill>
                <a:srgbClr val="F9EA91"/>
              </a:solidFill>
              <a:ln w="9525">
                <a:noFill/>
                <a:round/>
                <a:headEnd/>
                <a:tailEnd/>
              </a:ln>
            </p:spPr>
            <p:txBody>
              <a:bodyPr>
                <a:prstTxWarp prst="textNoShape">
                  <a:avLst/>
                </a:prstTxWarp>
              </a:bodyPr>
              <a:lstStyle/>
              <a:p>
                <a:endParaRPr lang="en-US"/>
              </a:p>
            </p:txBody>
          </p:sp>
          <p:sp>
            <p:nvSpPr>
              <p:cNvPr id="53711" name="Freeform 72"/>
              <p:cNvSpPr>
                <a:spLocks noChangeAspect="1"/>
              </p:cNvSpPr>
              <p:nvPr/>
            </p:nvSpPr>
            <p:spPr bwMode="auto">
              <a:xfrm>
                <a:off x="3689" y="1197"/>
                <a:ext cx="92" cy="43"/>
              </a:xfrm>
              <a:custGeom>
                <a:avLst/>
                <a:gdLst>
                  <a:gd name="T0" fmla="*/ 461 w 461"/>
                  <a:gd name="T1" fmla="*/ 95 h 211"/>
                  <a:gd name="T2" fmla="*/ 461 w 461"/>
                  <a:gd name="T3" fmla="*/ 163 h 211"/>
                  <a:gd name="T4" fmla="*/ 164 w 461"/>
                  <a:gd name="T5" fmla="*/ 211 h 211"/>
                  <a:gd name="T6" fmla="*/ 0 w 461"/>
                  <a:gd name="T7" fmla="*/ 183 h 211"/>
                  <a:gd name="T8" fmla="*/ 0 w 461"/>
                  <a:gd name="T9" fmla="*/ 67 h 211"/>
                  <a:gd name="T10" fmla="*/ 20 w 461"/>
                  <a:gd name="T11" fmla="*/ 19 h 211"/>
                  <a:gd name="T12" fmla="*/ 183 w 461"/>
                  <a:gd name="T13" fmla="*/ 0 h 211"/>
                  <a:gd name="T14" fmla="*/ 432 w 461"/>
                  <a:gd name="T15" fmla="*/ 0 h 211"/>
                  <a:gd name="T16" fmla="*/ 461 w 461"/>
                  <a:gd name="T17" fmla="*/ 95 h 21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61"/>
                  <a:gd name="T28" fmla="*/ 0 h 211"/>
                  <a:gd name="T29" fmla="*/ 461 w 461"/>
                  <a:gd name="T30" fmla="*/ 211 h 21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61" h="211">
                    <a:moveTo>
                      <a:pt x="461" y="95"/>
                    </a:moveTo>
                    <a:lnTo>
                      <a:pt x="461" y="163"/>
                    </a:lnTo>
                    <a:lnTo>
                      <a:pt x="164" y="211"/>
                    </a:lnTo>
                    <a:lnTo>
                      <a:pt x="0" y="183"/>
                    </a:lnTo>
                    <a:lnTo>
                      <a:pt x="0" y="67"/>
                    </a:lnTo>
                    <a:lnTo>
                      <a:pt x="20" y="19"/>
                    </a:lnTo>
                    <a:lnTo>
                      <a:pt x="183" y="0"/>
                    </a:lnTo>
                    <a:lnTo>
                      <a:pt x="432" y="0"/>
                    </a:lnTo>
                    <a:lnTo>
                      <a:pt x="461" y="95"/>
                    </a:lnTo>
                    <a:close/>
                  </a:path>
                </a:pathLst>
              </a:custGeom>
              <a:solidFill>
                <a:srgbClr val="F9EA91"/>
              </a:solidFill>
              <a:ln w="9525">
                <a:noFill/>
                <a:round/>
                <a:headEnd/>
                <a:tailEnd/>
              </a:ln>
            </p:spPr>
            <p:txBody>
              <a:bodyPr>
                <a:prstTxWarp prst="textNoShape">
                  <a:avLst/>
                </a:prstTxWarp>
              </a:bodyPr>
              <a:lstStyle/>
              <a:p>
                <a:endParaRPr lang="en-US"/>
              </a:p>
            </p:txBody>
          </p:sp>
          <p:sp>
            <p:nvSpPr>
              <p:cNvPr id="53712" name="Freeform 73"/>
              <p:cNvSpPr>
                <a:spLocks noChangeAspect="1"/>
              </p:cNvSpPr>
              <p:nvPr/>
            </p:nvSpPr>
            <p:spPr bwMode="auto">
              <a:xfrm>
                <a:off x="3835" y="1197"/>
                <a:ext cx="52" cy="139"/>
              </a:xfrm>
              <a:custGeom>
                <a:avLst/>
                <a:gdLst>
                  <a:gd name="T0" fmla="*/ 260 w 260"/>
                  <a:gd name="T1" fmla="*/ 19 h 691"/>
                  <a:gd name="T2" fmla="*/ 260 w 260"/>
                  <a:gd name="T3" fmla="*/ 691 h 691"/>
                  <a:gd name="T4" fmla="*/ 49 w 260"/>
                  <a:gd name="T5" fmla="*/ 691 h 691"/>
                  <a:gd name="T6" fmla="*/ 0 w 260"/>
                  <a:gd name="T7" fmla="*/ 643 h 691"/>
                  <a:gd name="T8" fmla="*/ 49 w 260"/>
                  <a:gd name="T9" fmla="*/ 413 h 691"/>
                  <a:gd name="T10" fmla="*/ 144 w 260"/>
                  <a:gd name="T11" fmla="*/ 249 h 691"/>
                  <a:gd name="T12" fmla="*/ 183 w 260"/>
                  <a:gd name="T13" fmla="*/ 0 h 691"/>
                  <a:gd name="T14" fmla="*/ 211 w 260"/>
                  <a:gd name="T15" fmla="*/ 19 h 691"/>
                  <a:gd name="T16" fmla="*/ 260 w 260"/>
                  <a:gd name="T17" fmla="*/ 19 h 69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60"/>
                  <a:gd name="T28" fmla="*/ 0 h 691"/>
                  <a:gd name="T29" fmla="*/ 260 w 260"/>
                  <a:gd name="T30" fmla="*/ 691 h 69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60" h="691">
                    <a:moveTo>
                      <a:pt x="260" y="19"/>
                    </a:moveTo>
                    <a:lnTo>
                      <a:pt x="260" y="691"/>
                    </a:lnTo>
                    <a:lnTo>
                      <a:pt x="49" y="691"/>
                    </a:lnTo>
                    <a:lnTo>
                      <a:pt x="0" y="643"/>
                    </a:lnTo>
                    <a:lnTo>
                      <a:pt x="49" y="413"/>
                    </a:lnTo>
                    <a:lnTo>
                      <a:pt x="144" y="249"/>
                    </a:lnTo>
                    <a:lnTo>
                      <a:pt x="183" y="0"/>
                    </a:lnTo>
                    <a:lnTo>
                      <a:pt x="211" y="19"/>
                    </a:lnTo>
                    <a:lnTo>
                      <a:pt x="260" y="19"/>
                    </a:lnTo>
                    <a:close/>
                  </a:path>
                </a:pathLst>
              </a:custGeom>
              <a:solidFill>
                <a:srgbClr val="F9EA91"/>
              </a:solidFill>
              <a:ln w="9525">
                <a:noFill/>
                <a:round/>
                <a:headEnd/>
                <a:tailEnd/>
              </a:ln>
            </p:spPr>
            <p:txBody>
              <a:bodyPr>
                <a:prstTxWarp prst="textNoShape">
                  <a:avLst/>
                </a:prstTxWarp>
              </a:bodyPr>
              <a:lstStyle/>
              <a:p>
                <a:endParaRPr lang="en-US"/>
              </a:p>
            </p:txBody>
          </p:sp>
          <p:sp>
            <p:nvSpPr>
              <p:cNvPr id="53713" name="Freeform 74"/>
              <p:cNvSpPr>
                <a:spLocks noChangeAspect="1"/>
              </p:cNvSpPr>
              <p:nvPr/>
            </p:nvSpPr>
            <p:spPr bwMode="auto">
              <a:xfrm>
                <a:off x="2983" y="1207"/>
                <a:ext cx="220" cy="40"/>
              </a:xfrm>
              <a:custGeom>
                <a:avLst/>
                <a:gdLst>
                  <a:gd name="T0" fmla="*/ 1084 w 1103"/>
                  <a:gd name="T1" fmla="*/ 47 h 201"/>
                  <a:gd name="T2" fmla="*/ 1084 w 1103"/>
                  <a:gd name="T3" fmla="*/ 115 h 201"/>
                  <a:gd name="T4" fmla="*/ 1103 w 1103"/>
                  <a:gd name="T5" fmla="*/ 135 h 201"/>
                  <a:gd name="T6" fmla="*/ 1008 w 1103"/>
                  <a:gd name="T7" fmla="*/ 201 h 201"/>
                  <a:gd name="T8" fmla="*/ 30 w 1103"/>
                  <a:gd name="T9" fmla="*/ 201 h 201"/>
                  <a:gd name="T10" fmla="*/ 0 w 1103"/>
                  <a:gd name="T11" fmla="*/ 182 h 201"/>
                  <a:gd name="T12" fmla="*/ 0 w 1103"/>
                  <a:gd name="T13" fmla="*/ 115 h 201"/>
                  <a:gd name="T14" fmla="*/ 691 w 1103"/>
                  <a:gd name="T15" fmla="*/ 86 h 201"/>
                  <a:gd name="T16" fmla="*/ 826 w 1103"/>
                  <a:gd name="T17" fmla="*/ 19 h 201"/>
                  <a:gd name="T18" fmla="*/ 826 w 1103"/>
                  <a:gd name="T19" fmla="*/ 0 h 201"/>
                  <a:gd name="T20" fmla="*/ 1037 w 1103"/>
                  <a:gd name="T21" fmla="*/ 47 h 201"/>
                  <a:gd name="T22" fmla="*/ 1084 w 1103"/>
                  <a:gd name="T23" fmla="*/ 47 h 20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103"/>
                  <a:gd name="T37" fmla="*/ 0 h 201"/>
                  <a:gd name="T38" fmla="*/ 1103 w 1103"/>
                  <a:gd name="T39" fmla="*/ 201 h 20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103" h="201">
                    <a:moveTo>
                      <a:pt x="1084" y="47"/>
                    </a:moveTo>
                    <a:lnTo>
                      <a:pt x="1084" y="115"/>
                    </a:lnTo>
                    <a:lnTo>
                      <a:pt x="1103" y="135"/>
                    </a:lnTo>
                    <a:lnTo>
                      <a:pt x="1008" y="201"/>
                    </a:lnTo>
                    <a:lnTo>
                      <a:pt x="30" y="201"/>
                    </a:lnTo>
                    <a:lnTo>
                      <a:pt x="0" y="182"/>
                    </a:lnTo>
                    <a:lnTo>
                      <a:pt x="0" y="115"/>
                    </a:lnTo>
                    <a:lnTo>
                      <a:pt x="691" y="86"/>
                    </a:lnTo>
                    <a:lnTo>
                      <a:pt x="826" y="19"/>
                    </a:lnTo>
                    <a:lnTo>
                      <a:pt x="826" y="0"/>
                    </a:lnTo>
                    <a:lnTo>
                      <a:pt x="1037" y="47"/>
                    </a:lnTo>
                    <a:lnTo>
                      <a:pt x="1084" y="47"/>
                    </a:lnTo>
                    <a:close/>
                  </a:path>
                </a:pathLst>
              </a:custGeom>
              <a:solidFill>
                <a:srgbClr val="F9D87C"/>
              </a:solidFill>
              <a:ln w="9525">
                <a:noFill/>
                <a:round/>
                <a:headEnd/>
                <a:tailEnd/>
              </a:ln>
            </p:spPr>
            <p:txBody>
              <a:bodyPr>
                <a:prstTxWarp prst="textNoShape">
                  <a:avLst/>
                </a:prstTxWarp>
              </a:bodyPr>
              <a:lstStyle/>
              <a:p>
                <a:endParaRPr lang="en-US"/>
              </a:p>
            </p:txBody>
          </p:sp>
          <p:sp>
            <p:nvSpPr>
              <p:cNvPr id="53714" name="Freeform 75"/>
              <p:cNvSpPr>
                <a:spLocks noChangeAspect="1"/>
              </p:cNvSpPr>
              <p:nvPr/>
            </p:nvSpPr>
            <p:spPr bwMode="auto">
              <a:xfrm>
                <a:off x="2814" y="1224"/>
                <a:ext cx="151" cy="33"/>
              </a:xfrm>
              <a:custGeom>
                <a:avLst/>
                <a:gdLst>
                  <a:gd name="T0" fmla="*/ 758 w 758"/>
                  <a:gd name="T1" fmla="*/ 96 h 163"/>
                  <a:gd name="T2" fmla="*/ 575 w 758"/>
                  <a:gd name="T3" fmla="*/ 163 h 163"/>
                  <a:gd name="T4" fmla="*/ 0 w 758"/>
                  <a:gd name="T5" fmla="*/ 163 h 163"/>
                  <a:gd name="T6" fmla="*/ 0 w 758"/>
                  <a:gd name="T7" fmla="*/ 49 h 163"/>
                  <a:gd name="T8" fmla="*/ 431 w 758"/>
                  <a:gd name="T9" fmla="*/ 49 h 163"/>
                  <a:gd name="T10" fmla="*/ 508 w 758"/>
                  <a:gd name="T11" fmla="*/ 0 h 163"/>
                  <a:gd name="T12" fmla="*/ 758 w 758"/>
                  <a:gd name="T13" fmla="*/ 29 h 163"/>
                  <a:gd name="T14" fmla="*/ 758 w 758"/>
                  <a:gd name="T15" fmla="*/ 96 h 163"/>
                  <a:gd name="T16" fmla="*/ 0 60000 65536"/>
                  <a:gd name="T17" fmla="*/ 0 60000 65536"/>
                  <a:gd name="T18" fmla="*/ 0 60000 65536"/>
                  <a:gd name="T19" fmla="*/ 0 60000 65536"/>
                  <a:gd name="T20" fmla="*/ 0 60000 65536"/>
                  <a:gd name="T21" fmla="*/ 0 60000 65536"/>
                  <a:gd name="T22" fmla="*/ 0 60000 65536"/>
                  <a:gd name="T23" fmla="*/ 0 60000 65536"/>
                  <a:gd name="T24" fmla="*/ 0 w 758"/>
                  <a:gd name="T25" fmla="*/ 0 h 163"/>
                  <a:gd name="T26" fmla="*/ 758 w 758"/>
                  <a:gd name="T27" fmla="*/ 163 h 16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58" h="163">
                    <a:moveTo>
                      <a:pt x="758" y="96"/>
                    </a:moveTo>
                    <a:lnTo>
                      <a:pt x="575" y="163"/>
                    </a:lnTo>
                    <a:lnTo>
                      <a:pt x="0" y="163"/>
                    </a:lnTo>
                    <a:lnTo>
                      <a:pt x="0" y="49"/>
                    </a:lnTo>
                    <a:lnTo>
                      <a:pt x="431" y="49"/>
                    </a:lnTo>
                    <a:lnTo>
                      <a:pt x="508" y="0"/>
                    </a:lnTo>
                    <a:lnTo>
                      <a:pt x="758" y="29"/>
                    </a:lnTo>
                    <a:lnTo>
                      <a:pt x="758" y="96"/>
                    </a:lnTo>
                    <a:close/>
                  </a:path>
                </a:pathLst>
              </a:custGeom>
              <a:solidFill>
                <a:srgbClr val="F7D170"/>
              </a:solidFill>
              <a:ln w="9525">
                <a:noFill/>
                <a:round/>
                <a:headEnd/>
                <a:tailEnd/>
              </a:ln>
            </p:spPr>
            <p:txBody>
              <a:bodyPr>
                <a:prstTxWarp prst="textNoShape">
                  <a:avLst/>
                </a:prstTxWarp>
              </a:bodyPr>
              <a:lstStyle/>
              <a:p>
                <a:endParaRPr lang="en-US"/>
              </a:p>
            </p:txBody>
          </p:sp>
          <p:sp>
            <p:nvSpPr>
              <p:cNvPr id="53715" name="Freeform 76"/>
              <p:cNvSpPr>
                <a:spLocks noChangeAspect="1"/>
              </p:cNvSpPr>
              <p:nvPr/>
            </p:nvSpPr>
            <p:spPr bwMode="auto">
              <a:xfrm>
                <a:off x="3547" y="1243"/>
                <a:ext cx="178" cy="79"/>
              </a:xfrm>
              <a:custGeom>
                <a:avLst/>
                <a:gdLst>
                  <a:gd name="T0" fmla="*/ 893 w 893"/>
                  <a:gd name="T1" fmla="*/ 48 h 394"/>
                  <a:gd name="T2" fmla="*/ 893 w 893"/>
                  <a:gd name="T3" fmla="*/ 278 h 394"/>
                  <a:gd name="T4" fmla="*/ 796 w 893"/>
                  <a:gd name="T5" fmla="*/ 345 h 394"/>
                  <a:gd name="T6" fmla="*/ 250 w 893"/>
                  <a:gd name="T7" fmla="*/ 394 h 394"/>
                  <a:gd name="T8" fmla="*/ 48 w 893"/>
                  <a:gd name="T9" fmla="*/ 345 h 394"/>
                  <a:gd name="T10" fmla="*/ 20 w 893"/>
                  <a:gd name="T11" fmla="*/ 345 h 394"/>
                  <a:gd name="T12" fmla="*/ 0 w 893"/>
                  <a:gd name="T13" fmla="*/ 115 h 394"/>
                  <a:gd name="T14" fmla="*/ 0 w 893"/>
                  <a:gd name="T15" fmla="*/ 67 h 394"/>
                  <a:gd name="T16" fmla="*/ 576 w 893"/>
                  <a:gd name="T17" fmla="*/ 19 h 394"/>
                  <a:gd name="T18" fmla="*/ 596 w 893"/>
                  <a:gd name="T19" fmla="*/ 0 h 394"/>
                  <a:gd name="T20" fmla="*/ 691 w 893"/>
                  <a:gd name="T21" fmla="*/ 19 h 394"/>
                  <a:gd name="T22" fmla="*/ 893 w 893"/>
                  <a:gd name="T23" fmla="*/ 48 h 39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893"/>
                  <a:gd name="T37" fmla="*/ 0 h 394"/>
                  <a:gd name="T38" fmla="*/ 893 w 893"/>
                  <a:gd name="T39" fmla="*/ 394 h 39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893" h="394">
                    <a:moveTo>
                      <a:pt x="893" y="48"/>
                    </a:moveTo>
                    <a:lnTo>
                      <a:pt x="893" y="278"/>
                    </a:lnTo>
                    <a:lnTo>
                      <a:pt x="796" y="345"/>
                    </a:lnTo>
                    <a:lnTo>
                      <a:pt x="250" y="394"/>
                    </a:lnTo>
                    <a:lnTo>
                      <a:pt x="48" y="345"/>
                    </a:lnTo>
                    <a:lnTo>
                      <a:pt x="20" y="345"/>
                    </a:lnTo>
                    <a:lnTo>
                      <a:pt x="0" y="115"/>
                    </a:lnTo>
                    <a:lnTo>
                      <a:pt x="0" y="67"/>
                    </a:lnTo>
                    <a:lnTo>
                      <a:pt x="576" y="19"/>
                    </a:lnTo>
                    <a:lnTo>
                      <a:pt x="596" y="0"/>
                    </a:lnTo>
                    <a:lnTo>
                      <a:pt x="691" y="19"/>
                    </a:lnTo>
                    <a:lnTo>
                      <a:pt x="893" y="48"/>
                    </a:lnTo>
                    <a:close/>
                  </a:path>
                </a:pathLst>
              </a:custGeom>
              <a:solidFill>
                <a:srgbClr val="E5E591"/>
              </a:solidFill>
              <a:ln w="9525">
                <a:noFill/>
                <a:round/>
                <a:headEnd/>
                <a:tailEnd/>
              </a:ln>
            </p:spPr>
            <p:txBody>
              <a:bodyPr>
                <a:prstTxWarp prst="textNoShape">
                  <a:avLst/>
                </a:prstTxWarp>
              </a:bodyPr>
              <a:lstStyle/>
              <a:p>
                <a:endParaRPr lang="en-US"/>
              </a:p>
            </p:txBody>
          </p:sp>
          <p:sp>
            <p:nvSpPr>
              <p:cNvPr id="53716" name="Freeform 77"/>
              <p:cNvSpPr>
                <a:spLocks noChangeAspect="1"/>
              </p:cNvSpPr>
              <p:nvPr/>
            </p:nvSpPr>
            <p:spPr bwMode="auto">
              <a:xfrm>
                <a:off x="3735" y="1247"/>
                <a:ext cx="46" cy="60"/>
              </a:xfrm>
              <a:custGeom>
                <a:avLst/>
                <a:gdLst>
                  <a:gd name="T0" fmla="*/ 231 w 231"/>
                  <a:gd name="T1" fmla="*/ 298 h 298"/>
                  <a:gd name="T2" fmla="*/ 0 w 231"/>
                  <a:gd name="T3" fmla="*/ 298 h 298"/>
                  <a:gd name="T4" fmla="*/ 49 w 231"/>
                  <a:gd name="T5" fmla="*/ 231 h 298"/>
                  <a:gd name="T6" fmla="*/ 49 w 231"/>
                  <a:gd name="T7" fmla="*/ 0 h 298"/>
                  <a:gd name="T8" fmla="*/ 231 w 231"/>
                  <a:gd name="T9" fmla="*/ 0 h 298"/>
                  <a:gd name="T10" fmla="*/ 231 w 231"/>
                  <a:gd name="T11" fmla="*/ 298 h 298"/>
                  <a:gd name="T12" fmla="*/ 0 60000 65536"/>
                  <a:gd name="T13" fmla="*/ 0 60000 65536"/>
                  <a:gd name="T14" fmla="*/ 0 60000 65536"/>
                  <a:gd name="T15" fmla="*/ 0 60000 65536"/>
                  <a:gd name="T16" fmla="*/ 0 60000 65536"/>
                  <a:gd name="T17" fmla="*/ 0 60000 65536"/>
                  <a:gd name="T18" fmla="*/ 0 w 231"/>
                  <a:gd name="T19" fmla="*/ 0 h 298"/>
                  <a:gd name="T20" fmla="*/ 231 w 231"/>
                  <a:gd name="T21" fmla="*/ 298 h 298"/>
                </a:gdLst>
                <a:ahLst/>
                <a:cxnLst>
                  <a:cxn ang="T12">
                    <a:pos x="T0" y="T1"/>
                  </a:cxn>
                  <a:cxn ang="T13">
                    <a:pos x="T2" y="T3"/>
                  </a:cxn>
                  <a:cxn ang="T14">
                    <a:pos x="T4" y="T5"/>
                  </a:cxn>
                  <a:cxn ang="T15">
                    <a:pos x="T6" y="T7"/>
                  </a:cxn>
                  <a:cxn ang="T16">
                    <a:pos x="T8" y="T9"/>
                  </a:cxn>
                  <a:cxn ang="T17">
                    <a:pos x="T10" y="T11"/>
                  </a:cxn>
                </a:cxnLst>
                <a:rect l="T18" t="T19" r="T20" b="T21"/>
                <a:pathLst>
                  <a:path w="231" h="298">
                    <a:moveTo>
                      <a:pt x="231" y="298"/>
                    </a:moveTo>
                    <a:lnTo>
                      <a:pt x="0" y="298"/>
                    </a:lnTo>
                    <a:lnTo>
                      <a:pt x="49" y="231"/>
                    </a:lnTo>
                    <a:lnTo>
                      <a:pt x="49" y="0"/>
                    </a:lnTo>
                    <a:lnTo>
                      <a:pt x="231" y="0"/>
                    </a:lnTo>
                    <a:lnTo>
                      <a:pt x="231" y="298"/>
                    </a:lnTo>
                    <a:close/>
                  </a:path>
                </a:pathLst>
              </a:custGeom>
              <a:solidFill>
                <a:srgbClr val="FCFCBC"/>
              </a:solidFill>
              <a:ln w="9525">
                <a:noFill/>
                <a:round/>
                <a:headEnd/>
                <a:tailEnd/>
              </a:ln>
            </p:spPr>
            <p:txBody>
              <a:bodyPr>
                <a:prstTxWarp prst="textNoShape">
                  <a:avLst/>
                </a:prstTxWarp>
              </a:bodyPr>
              <a:lstStyle/>
              <a:p>
                <a:endParaRPr lang="en-US"/>
              </a:p>
            </p:txBody>
          </p:sp>
          <p:sp>
            <p:nvSpPr>
              <p:cNvPr id="53717" name="Freeform 78"/>
              <p:cNvSpPr>
                <a:spLocks noChangeAspect="1"/>
              </p:cNvSpPr>
              <p:nvPr/>
            </p:nvSpPr>
            <p:spPr bwMode="auto">
              <a:xfrm>
                <a:off x="3303" y="1253"/>
                <a:ext cx="234" cy="69"/>
              </a:xfrm>
              <a:custGeom>
                <a:avLst/>
                <a:gdLst>
                  <a:gd name="T0" fmla="*/ 1172 w 1172"/>
                  <a:gd name="T1" fmla="*/ 115 h 346"/>
                  <a:gd name="T2" fmla="*/ 1123 w 1172"/>
                  <a:gd name="T3" fmla="*/ 269 h 346"/>
                  <a:gd name="T4" fmla="*/ 1037 w 1172"/>
                  <a:gd name="T5" fmla="*/ 346 h 346"/>
                  <a:gd name="T6" fmla="*/ 30 w 1172"/>
                  <a:gd name="T7" fmla="*/ 346 h 346"/>
                  <a:gd name="T8" fmla="*/ 0 w 1172"/>
                  <a:gd name="T9" fmla="*/ 316 h 346"/>
                  <a:gd name="T10" fmla="*/ 0 w 1172"/>
                  <a:gd name="T11" fmla="*/ 230 h 346"/>
                  <a:gd name="T12" fmla="*/ 30 w 1172"/>
                  <a:gd name="T13" fmla="*/ 67 h 346"/>
                  <a:gd name="T14" fmla="*/ 643 w 1172"/>
                  <a:gd name="T15" fmla="*/ 38 h 346"/>
                  <a:gd name="T16" fmla="*/ 711 w 1172"/>
                  <a:gd name="T17" fmla="*/ 0 h 346"/>
                  <a:gd name="T18" fmla="*/ 1123 w 1172"/>
                  <a:gd name="T19" fmla="*/ 19 h 346"/>
                  <a:gd name="T20" fmla="*/ 1172 w 1172"/>
                  <a:gd name="T21" fmla="*/ 115 h 34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72"/>
                  <a:gd name="T34" fmla="*/ 0 h 346"/>
                  <a:gd name="T35" fmla="*/ 1172 w 1172"/>
                  <a:gd name="T36" fmla="*/ 346 h 34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72" h="346">
                    <a:moveTo>
                      <a:pt x="1172" y="115"/>
                    </a:moveTo>
                    <a:lnTo>
                      <a:pt x="1123" y="269"/>
                    </a:lnTo>
                    <a:lnTo>
                      <a:pt x="1037" y="346"/>
                    </a:lnTo>
                    <a:lnTo>
                      <a:pt x="30" y="346"/>
                    </a:lnTo>
                    <a:lnTo>
                      <a:pt x="0" y="316"/>
                    </a:lnTo>
                    <a:lnTo>
                      <a:pt x="0" y="230"/>
                    </a:lnTo>
                    <a:lnTo>
                      <a:pt x="30" y="67"/>
                    </a:lnTo>
                    <a:lnTo>
                      <a:pt x="643" y="38"/>
                    </a:lnTo>
                    <a:lnTo>
                      <a:pt x="711" y="0"/>
                    </a:lnTo>
                    <a:lnTo>
                      <a:pt x="1123" y="19"/>
                    </a:lnTo>
                    <a:lnTo>
                      <a:pt x="1172" y="115"/>
                    </a:lnTo>
                    <a:close/>
                  </a:path>
                </a:pathLst>
              </a:custGeom>
              <a:solidFill>
                <a:srgbClr val="F7D170"/>
              </a:solidFill>
              <a:ln w="9525">
                <a:noFill/>
                <a:round/>
                <a:headEnd/>
                <a:tailEnd/>
              </a:ln>
            </p:spPr>
            <p:txBody>
              <a:bodyPr>
                <a:prstTxWarp prst="textNoShape">
                  <a:avLst/>
                </a:prstTxWarp>
              </a:bodyPr>
              <a:lstStyle/>
              <a:p>
                <a:endParaRPr lang="en-US"/>
              </a:p>
            </p:txBody>
          </p:sp>
          <p:sp>
            <p:nvSpPr>
              <p:cNvPr id="53718" name="Freeform 79"/>
              <p:cNvSpPr>
                <a:spLocks noChangeAspect="1"/>
              </p:cNvSpPr>
              <p:nvPr/>
            </p:nvSpPr>
            <p:spPr bwMode="auto">
              <a:xfrm>
                <a:off x="2754" y="1257"/>
                <a:ext cx="46" cy="92"/>
              </a:xfrm>
              <a:custGeom>
                <a:avLst/>
                <a:gdLst>
                  <a:gd name="T0" fmla="*/ 230 w 230"/>
                  <a:gd name="T1" fmla="*/ 327 h 460"/>
                  <a:gd name="T2" fmla="*/ 67 w 230"/>
                  <a:gd name="T3" fmla="*/ 460 h 460"/>
                  <a:gd name="T4" fmla="*/ 0 w 230"/>
                  <a:gd name="T5" fmla="*/ 460 h 460"/>
                  <a:gd name="T6" fmla="*/ 49 w 230"/>
                  <a:gd name="T7" fmla="*/ 135 h 460"/>
                  <a:gd name="T8" fmla="*/ 49 w 230"/>
                  <a:gd name="T9" fmla="*/ 67 h 460"/>
                  <a:gd name="T10" fmla="*/ 183 w 230"/>
                  <a:gd name="T11" fmla="*/ 0 h 460"/>
                  <a:gd name="T12" fmla="*/ 202 w 230"/>
                  <a:gd name="T13" fmla="*/ 0 h 460"/>
                  <a:gd name="T14" fmla="*/ 230 w 230"/>
                  <a:gd name="T15" fmla="*/ 327 h 460"/>
                  <a:gd name="T16" fmla="*/ 0 60000 65536"/>
                  <a:gd name="T17" fmla="*/ 0 60000 65536"/>
                  <a:gd name="T18" fmla="*/ 0 60000 65536"/>
                  <a:gd name="T19" fmla="*/ 0 60000 65536"/>
                  <a:gd name="T20" fmla="*/ 0 60000 65536"/>
                  <a:gd name="T21" fmla="*/ 0 60000 65536"/>
                  <a:gd name="T22" fmla="*/ 0 60000 65536"/>
                  <a:gd name="T23" fmla="*/ 0 60000 65536"/>
                  <a:gd name="T24" fmla="*/ 0 w 230"/>
                  <a:gd name="T25" fmla="*/ 0 h 460"/>
                  <a:gd name="T26" fmla="*/ 230 w 230"/>
                  <a:gd name="T27" fmla="*/ 460 h 46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30" h="460">
                    <a:moveTo>
                      <a:pt x="230" y="327"/>
                    </a:moveTo>
                    <a:lnTo>
                      <a:pt x="67" y="460"/>
                    </a:lnTo>
                    <a:lnTo>
                      <a:pt x="0" y="460"/>
                    </a:lnTo>
                    <a:lnTo>
                      <a:pt x="49" y="135"/>
                    </a:lnTo>
                    <a:lnTo>
                      <a:pt x="49" y="67"/>
                    </a:lnTo>
                    <a:lnTo>
                      <a:pt x="183" y="0"/>
                    </a:lnTo>
                    <a:lnTo>
                      <a:pt x="202" y="0"/>
                    </a:lnTo>
                    <a:lnTo>
                      <a:pt x="230" y="327"/>
                    </a:lnTo>
                    <a:close/>
                  </a:path>
                </a:pathLst>
              </a:custGeom>
              <a:solidFill>
                <a:srgbClr val="F9EA91"/>
              </a:solidFill>
              <a:ln w="9525">
                <a:noFill/>
                <a:round/>
                <a:headEnd/>
                <a:tailEnd/>
              </a:ln>
            </p:spPr>
            <p:txBody>
              <a:bodyPr>
                <a:prstTxWarp prst="textNoShape">
                  <a:avLst/>
                </a:prstTxWarp>
              </a:bodyPr>
              <a:lstStyle/>
              <a:p>
                <a:endParaRPr lang="en-US"/>
              </a:p>
            </p:txBody>
          </p:sp>
          <p:sp>
            <p:nvSpPr>
              <p:cNvPr id="53719" name="Freeform 80"/>
              <p:cNvSpPr>
                <a:spLocks noChangeAspect="1"/>
              </p:cNvSpPr>
              <p:nvPr/>
            </p:nvSpPr>
            <p:spPr bwMode="auto">
              <a:xfrm>
                <a:off x="3048" y="1257"/>
                <a:ext cx="248" cy="82"/>
              </a:xfrm>
              <a:custGeom>
                <a:avLst/>
                <a:gdLst>
                  <a:gd name="T0" fmla="*/ 1189 w 1238"/>
                  <a:gd name="T1" fmla="*/ 48 h 413"/>
                  <a:gd name="T2" fmla="*/ 1238 w 1238"/>
                  <a:gd name="T3" fmla="*/ 163 h 413"/>
                  <a:gd name="T4" fmla="*/ 1161 w 1238"/>
                  <a:gd name="T5" fmla="*/ 327 h 413"/>
                  <a:gd name="T6" fmla="*/ 940 w 1238"/>
                  <a:gd name="T7" fmla="*/ 413 h 413"/>
                  <a:gd name="T8" fmla="*/ 153 w 1238"/>
                  <a:gd name="T9" fmla="*/ 413 h 413"/>
                  <a:gd name="T10" fmla="*/ 47 w 1238"/>
                  <a:gd name="T11" fmla="*/ 365 h 413"/>
                  <a:gd name="T12" fmla="*/ 19 w 1238"/>
                  <a:gd name="T13" fmla="*/ 365 h 413"/>
                  <a:gd name="T14" fmla="*/ 0 w 1238"/>
                  <a:gd name="T15" fmla="*/ 48 h 413"/>
                  <a:gd name="T16" fmla="*/ 729 w 1238"/>
                  <a:gd name="T17" fmla="*/ 19 h 413"/>
                  <a:gd name="T18" fmla="*/ 757 w 1238"/>
                  <a:gd name="T19" fmla="*/ 0 h 413"/>
                  <a:gd name="T20" fmla="*/ 959 w 1238"/>
                  <a:gd name="T21" fmla="*/ 48 h 413"/>
                  <a:gd name="T22" fmla="*/ 1189 w 1238"/>
                  <a:gd name="T23" fmla="*/ 48 h 41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238"/>
                  <a:gd name="T37" fmla="*/ 0 h 413"/>
                  <a:gd name="T38" fmla="*/ 1238 w 1238"/>
                  <a:gd name="T39" fmla="*/ 413 h 41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238" h="413">
                    <a:moveTo>
                      <a:pt x="1189" y="48"/>
                    </a:moveTo>
                    <a:lnTo>
                      <a:pt x="1238" y="163"/>
                    </a:lnTo>
                    <a:lnTo>
                      <a:pt x="1161" y="327"/>
                    </a:lnTo>
                    <a:lnTo>
                      <a:pt x="940" y="413"/>
                    </a:lnTo>
                    <a:lnTo>
                      <a:pt x="153" y="413"/>
                    </a:lnTo>
                    <a:lnTo>
                      <a:pt x="47" y="365"/>
                    </a:lnTo>
                    <a:lnTo>
                      <a:pt x="19" y="365"/>
                    </a:lnTo>
                    <a:lnTo>
                      <a:pt x="0" y="48"/>
                    </a:lnTo>
                    <a:lnTo>
                      <a:pt x="729" y="19"/>
                    </a:lnTo>
                    <a:lnTo>
                      <a:pt x="757" y="0"/>
                    </a:lnTo>
                    <a:lnTo>
                      <a:pt x="959" y="48"/>
                    </a:lnTo>
                    <a:lnTo>
                      <a:pt x="1189" y="48"/>
                    </a:lnTo>
                    <a:close/>
                  </a:path>
                </a:pathLst>
              </a:custGeom>
              <a:solidFill>
                <a:srgbClr val="F7D170"/>
              </a:solidFill>
              <a:ln w="9525">
                <a:noFill/>
                <a:round/>
                <a:headEnd/>
                <a:tailEnd/>
              </a:ln>
            </p:spPr>
            <p:txBody>
              <a:bodyPr>
                <a:prstTxWarp prst="textNoShape">
                  <a:avLst/>
                </a:prstTxWarp>
              </a:bodyPr>
              <a:lstStyle/>
              <a:p>
                <a:endParaRPr lang="en-US"/>
              </a:p>
            </p:txBody>
          </p:sp>
          <p:sp>
            <p:nvSpPr>
              <p:cNvPr id="53720" name="Freeform 81"/>
              <p:cNvSpPr>
                <a:spLocks noChangeAspect="1"/>
              </p:cNvSpPr>
              <p:nvPr/>
            </p:nvSpPr>
            <p:spPr bwMode="auto">
              <a:xfrm>
                <a:off x="2672" y="1261"/>
                <a:ext cx="73" cy="134"/>
              </a:xfrm>
              <a:custGeom>
                <a:avLst/>
                <a:gdLst>
                  <a:gd name="T0" fmla="*/ 202 w 366"/>
                  <a:gd name="T1" fmla="*/ 77 h 672"/>
                  <a:gd name="T2" fmla="*/ 279 w 366"/>
                  <a:gd name="T3" fmla="*/ 116 h 672"/>
                  <a:gd name="T4" fmla="*/ 366 w 366"/>
                  <a:gd name="T5" fmla="*/ 97 h 672"/>
                  <a:gd name="T6" fmla="*/ 346 w 366"/>
                  <a:gd name="T7" fmla="*/ 441 h 672"/>
                  <a:gd name="T8" fmla="*/ 299 w 366"/>
                  <a:gd name="T9" fmla="*/ 528 h 672"/>
                  <a:gd name="T10" fmla="*/ 0 w 366"/>
                  <a:gd name="T11" fmla="*/ 672 h 672"/>
                  <a:gd name="T12" fmla="*/ 0 w 366"/>
                  <a:gd name="T13" fmla="*/ 116 h 672"/>
                  <a:gd name="T14" fmla="*/ 164 w 366"/>
                  <a:gd name="T15" fmla="*/ 0 h 672"/>
                  <a:gd name="T16" fmla="*/ 202 w 366"/>
                  <a:gd name="T17" fmla="*/ 0 h 672"/>
                  <a:gd name="T18" fmla="*/ 202 w 366"/>
                  <a:gd name="T19" fmla="*/ 77 h 67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66"/>
                  <a:gd name="T31" fmla="*/ 0 h 672"/>
                  <a:gd name="T32" fmla="*/ 366 w 366"/>
                  <a:gd name="T33" fmla="*/ 672 h 67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66" h="672">
                    <a:moveTo>
                      <a:pt x="202" y="77"/>
                    </a:moveTo>
                    <a:lnTo>
                      <a:pt x="279" y="116"/>
                    </a:lnTo>
                    <a:lnTo>
                      <a:pt x="366" y="97"/>
                    </a:lnTo>
                    <a:lnTo>
                      <a:pt x="346" y="441"/>
                    </a:lnTo>
                    <a:lnTo>
                      <a:pt x="299" y="528"/>
                    </a:lnTo>
                    <a:lnTo>
                      <a:pt x="0" y="672"/>
                    </a:lnTo>
                    <a:lnTo>
                      <a:pt x="0" y="116"/>
                    </a:lnTo>
                    <a:lnTo>
                      <a:pt x="164" y="0"/>
                    </a:lnTo>
                    <a:lnTo>
                      <a:pt x="202" y="0"/>
                    </a:lnTo>
                    <a:lnTo>
                      <a:pt x="202" y="77"/>
                    </a:lnTo>
                    <a:close/>
                  </a:path>
                </a:pathLst>
              </a:custGeom>
              <a:solidFill>
                <a:srgbClr val="F9D87C"/>
              </a:solidFill>
              <a:ln w="9525">
                <a:noFill/>
                <a:round/>
                <a:headEnd/>
                <a:tailEnd/>
              </a:ln>
            </p:spPr>
            <p:txBody>
              <a:bodyPr>
                <a:prstTxWarp prst="textNoShape">
                  <a:avLst/>
                </a:prstTxWarp>
              </a:bodyPr>
              <a:lstStyle/>
              <a:p>
                <a:endParaRPr lang="en-US"/>
              </a:p>
            </p:txBody>
          </p:sp>
          <p:sp>
            <p:nvSpPr>
              <p:cNvPr id="53721" name="Freeform 82"/>
              <p:cNvSpPr>
                <a:spLocks noChangeAspect="1"/>
              </p:cNvSpPr>
              <p:nvPr/>
            </p:nvSpPr>
            <p:spPr bwMode="auto">
              <a:xfrm>
                <a:off x="2814" y="1261"/>
                <a:ext cx="224" cy="98"/>
              </a:xfrm>
              <a:custGeom>
                <a:avLst/>
                <a:gdLst>
                  <a:gd name="T0" fmla="*/ 1074 w 1123"/>
                  <a:gd name="T1" fmla="*/ 29 h 490"/>
                  <a:gd name="T2" fmla="*/ 1123 w 1123"/>
                  <a:gd name="T3" fmla="*/ 97 h 490"/>
                  <a:gd name="T4" fmla="*/ 1074 w 1123"/>
                  <a:gd name="T5" fmla="*/ 375 h 490"/>
                  <a:gd name="T6" fmla="*/ 979 w 1123"/>
                  <a:gd name="T7" fmla="*/ 441 h 490"/>
                  <a:gd name="T8" fmla="*/ 643 w 1123"/>
                  <a:gd name="T9" fmla="*/ 490 h 490"/>
                  <a:gd name="T10" fmla="*/ 19 w 1123"/>
                  <a:gd name="T11" fmla="*/ 490 h 490"/>
                  <a:gd name="T12" fmla="*/ 0 w 1123"/>
                  <a:gd name="T13" fmla="*/ 144 h 490"/>
                  <a:gd name="T14" fmla="*/ 0 w 1123"/>
                  <a:gd name="T15" fmla="*/ 77 h 490"/>
                  <a:gd name="T16" fmla="*/ 730 w 1123"/>
                  <a:gd name="T17" fmla="*/ 29 h 490"/>
                  <a:gd name="T18" fmla="*/ 758 w 1123"/>
                  <a:gd name="T19" fmla="*/ 0 h 490"/>
                  <a:gd name="T20" fmla="*/ 1007 w 1123"/>
                  <a:gd name="T21" fmla="*/ 29 h 490"/>
                  <a:gd name="T22" fmla="*/ 1074 w 1123"/>
                  <a:gd name="T23" fmla="*/ 29 h 49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123"/>
                  <a:gd name="T37" fmla="*/ 0 h 490"/>
                  <a:gd name="T38" fmla="*/ 1123 w 1123"/>
                  <a:gd name="T39" fmla="*/ 490 h 49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123" h="490">
                    <a:moveTo>
                      <a:pt x="1074" y="29"/>
                    </a:moveTo>
                    <a:lnTo>
                      <a:pt x="1123" y="97"/>
                    </a:lnTo>
                    <a:lnTo>
                      <a:pt x="1074" y="375"/>
                    </a:lnTo>
                    <a:lnTo>
                      <a:pt x="979" y="441"/>
                    </a:lnTo>
                    <a:lnTo>
                      <a:pt x="643" y="490"/>
                    </a:lnTo>
                    <a:lnTo>
                      <a:pt x="19" y="490"/>
                    </a:lnTo>
                    <a:lnTo>
                      <a:pt x="0" y="144"/>
                    </a:lnTo>
                    <a:lnTo>
                      <a:pt x="0" y="77"/>
                    </a:lnTo>
                    <a:lnTo>
                      <a:pt x="730" y="29"/>
                    </a:lnTo>
                    <a:lnTo>
                      <a:pt x="758" y="0"/>
                    </a:lnTo>
                    <a:lnTo>
                      <a:pt x="1007" y="29"/>
                    </a:lnTo>
                    <a:lnTo>
                      <a:pt x="1074" y="29"/>
                    </a:lnTo>
                    <a:close/>
                  </a:path>
                </a:pathLst>
              </a:custGeom>
              <a:solidFill>
                <a:srgbClr val="E8AD51"/>
              </a:solidFill>
              <a:ln w="9525">
                <a:noFill/>
                <a:round/>
                <a:headEnd/>
                <a:tailEnd/>
              </a:ln>
            </p:spPr>
            <p:txBody>
              <a:bodyPr>
                <a:prstTxWarp prst="textNoShape">
                  <a:avLst/>
                </a:prstTxWarp>
              </a:bodyPr>
              <a:lstStyle/>
              <a:p>
                <a:endParaRPr lang="en-US"/>
              </a:p>
            </p:txBody>
          </p:sp>
          <p:sp>
            <p:nvSpPr>
              <p:cNvPr id="53722" name="Freeform 83"/>
              <p:cNvSpPr>
                <a:spLocks noChangeAspect="1"/>
              </p:cNvSpPr>
              <p:nvPr/>
            </p:nvSpPr>
            <p:spPr bwMode="auto">
              <a:xfrm>
                <a:off x="3798" y="1270"/>
                <a:ext cx="50" cy="148"/>
              </a:xfrm>
              <a:custGeom>
                <a:avLst/>
                <a:gdLst>
                  <a:gd name="T0" fmla="*/ 143 w 249"/>
                  <a:gd name="T1" fmla="*/ 49 h 739"/>
                  <a:gd name="T2" fmla="*/ 115 w 249"/>
                  <a:gd name="T3" fmla="*/ 279 h 739"/>
                  <a:gd name="T4" fmla="*/ 115 w 249"/>
                  <a:gd name="T5" fmla="*/ 346 h 739"/>
                  <a:gd name="T6" fmla="*/ 249 w 249"/>
                  <a:gd name="T7" fmla="*/ 413 h 739"/>
                  <a:gd name="T8" fmla="*/ 230 w 249"/>
                  <a:gd name="T9" fmla="*/ 662 h 739"/>
                  <a:gd name="T10" fmla="*/ 181 w 249"/>
                  <a:gd name="T11" fmla="*/ 739 h 739"/>
                  <a:gd name="T12" fmla="*/ 0 w 249"/>
                  <a:gd name="T13" fmla="*/ 691 h 739"/>
                  <a:gd name="T14" fmla="*/ 0 w 249"/>
                  <a:gd name="T15" fmla="*/ 0 h 739"/>
                  <a:gd name="T16" fmla="*/ 95 w 249"/>
                  <a:gd name="T17" fmla="*/ 49 h 739"/>
                  <a:gd name="T18" fmla="*/ 143 w 249"/>
                  <a:gd name="T19" fmla="*/ 49 h 73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49"/>
                  <a:gd name="T31" fmla="*/ 0 h 739"/>
                  <a:gd name="T32" fmla="*/ 249 w 249"/>
                  <a:gd name="T33" fmla="*/ 739 h 73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49" h="739">
                    <a:moveTo>
                      <a:pt x="143" y="49"/>
                    </a:moveTo>
                    <a:lnTo>
                      <a:pt x="115" y="279"/>
                    </a:lnTo>
                    <a:lnTo>
                      <a:pt x="115" y="346"/>
                    </a:lnTo>
                    <a:lnTo>
                      <a:pt x="249" y="413"/>
                    </a:lnTo>
                    <a:lnTo>
                      <a:pt x="230" y="662"/>
                    </a:lnTo>
                    <a:lnTo>
                      <a:pt x="181" y="739"/>
                    </a:lnTo>
                    <a:lnTo>
                      <a:pt x="0" y="691"/>
                    </a:lnTo>
                    <a:lnTo>
                      <a:pt x="0" y="0"/>
                    </a:lnTo>
                    <a:lnTo>
                      <a:pt x="95" y="49"/>
                    </a:lnTo>
                    <a:lnTo>
                      <a:pt x="143" y="49"/>
                    </a:lnTo>
                    <a:close/>
                  </a:path>
                </a:pathLst>
              </a:custGeom>
              <a:solidFill>
                <a:srgbClr val="F0F08A"/>
              </a:solidFill>
              <a:ln w="9525">
                <a:noFill/>
                <a:round/>
                <a:headEnd/>
                <a:tailEnd/>
              </a:ln>
            </p:spPr>
            <p:txBody>
              <a:bodyPr>
                <a:prstTxWarp prst="textNoShape">
                  <a:avLst/>
                </a:prstTxWarp>
              </a:bodyPr>
              <a:lstStyle/>
              <a:p>
                <a:endParaRPr lang="en-US"/>
              </a:p>
            </p:txBody>
          </p:sp>
          <p:sp>
            <p:nvSpPr>
              <p:cNvPr id="53723" name="Freeform 84"/>
              <p:cNvSpPr>
                <a:spLocks noChangeAspect="1"/>
              </p:cNvSpPr>
              <p:nvPr/>
            </p:nvSpPr>
            <p:spPr bwMode="auto">
              <a:xfrm>
                <a:off x="3656" y="1322"/>
                <a:ext cx="125" cy="63"/>
              </a:xfrm>
              <a:custGeom>
                <a:avLst/>
                <a:gdLst>
                  <a:gd name="T0" fmla="*/ 624 w 624"/>
                  <a:gd name="T1" fmla="*/ 268 h 316"/>
                  <a:gd name="T2" fmla="*/ 365 w 624"/>
                  <a:gd name="T3" fmla="*/ 316 h 316"/>
                  <a:gd name="T4" fmla="*/ 0 w 624"/>
                  <a:gd name="T5" fmla="*/ 297 h 316"/>
                  <a:gd name="T6" fmla="*/ 0 w 624"/>
                  <a:gd name="T7" fmla="*/ 38 h 316"/>
                  <a:gd name="T8" fmla="*/ 279 w 624"/>
                  <a:gd name="T9" fmla="*/ 19 h 316"/>
                  <a:gd name="T10" fmla="*/ 298 w 624"/>
                  <a:gd name="T11" fmla="*/ 0 h 316"/>
                  <a:gd name="T12" fmla="*/ 624 w 624"/>
                  <a:gd name="T13" fmla="*/ 19 h 316"/>
                  <a:gd name="T14" fmla="*/ 624 w 624"/>
                  <a:gd name="T15" fmla="*/ 268 h 316"/>
                  <a:gd name="T16" fmla="*/ 0 60000 65536"/>
                  <a:gd name="T17" fmla="*/ 0 60000 65536"/>
                  <a:gd name="T18" fmla="*/ 0 60000 65536"/>
                  <a:gd name="T19" fmla="*/ 0 60000 65536"/>
                  <a:gd name="T20" fmla="*/ 0 60000 65536"/>
                  <a:gd name="T21" fmla="*/ 0 60000 65536"/>
                  <a:gd name="T22" fmla="*/ 0 60000 65536"/>
                  <a:gd name="T23" fmla="*/ 0 60000 65536"/>
                  <a:gd name="T24" fmla="*/ 0 w 624"/>
                  <a:gd name="T25" fmla="*/ 0 h 316"/>
                  <a:gd name="T26" fmla="*/ 624 w 624"/>
                  <a:gd name="T27" fmla="*/ 316 h 3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24" h="316">
                    <a:moveTo>
                      <a:pt x="624" y="268"/>
                    </a:moveTo>
                    <a:lnTo>
                      <a:pt x="365" y="316"/>
                    </a:lnTo>
                    <a:lnTo>
                      <a:pt x="0" y="297"/>
                    </a:lnTo>
                    <a:lnTo>
                      <a:pt x="0" y="38"/>
                    </a:lnTo>
                    <a:lnTo>
                      <a:pt x="279" y="19"/>
                    </a:lnTo>
                    <a:lnTo>
                      <a:pt x="298" y="0"/>
                    </a:lnTo>
                    <a:lnTo>
                      <a:pt x="624" y="19"/>
                    </a:lnTo>
                    <a:lnTo>
                      <a:pt x="624" y="268"/>
                    </a:lnTo>
                    <a:close/>
                  </a:path>
                </a:pathLst>
              </a:custGeom>
              <a:solidFill>
                <a:srgbClr val="F9EA91"/>
              </a:solidFill>
              <a:ln w="9525">
                <a:noFill/>
                <a:round/>
                <a:headEnd/>
                <a:tailEnd/>
              </a:ln>
            </p:spPr>
            <p:txBody>
              <a:bodyPr>
                <a:prstTxWarp prst="textNoShape">
                  <a:avLst/>
                </a:prstTxWarp>
              </a:bodyPr>
              <a:lstStyle/>
              <a:p>
                <a:endParaRPr lang="en-US"/>
              </a:p>
            </p:txBody>
          </p:sp>
          <p:sp>
            <p:nvSpPr>
              <p:cNvPr id="53724" name="Freeform 85"/>
              <p:cNvSpPr>
                <a:spLocks noChangeAspect="1"/>
              </p:cNvSpPr>
              <p:nvPr/>
            </p:nvSpPr>
            <p:spPr bwMode="auto">
              <a:xfrm>
                <a:off x="3418" y="1326"/>
                <a:ext cx="225" cy="59"/>
              </a:xfrm>
              <a:custGeom>
                <a:avLst/>
                <a:gdLst>
                  <a:gd name="T0" fmla="*/ 1104 w 1123"/>
                  <a:gd name="T1" fmla="*/ 48 h 297"/>
                  <a:gd name="T2" fmla="*/ 1123 w 1123"/>
                  <a:gd name="T3" fmla="*/ 19 h 297"/>
                  <a:gd name="T4" fmla="*/ 1104 w 1123"/>
                  <a:gd name="T5" fmla="*/ 249 h 297"/>
                  <a:gd name="T6" fmla="*/ 960 w 1123"/>
                  <a:gd name="T7" fmla="*/ 297 h 297"/>
                  <a:gd name="T8" fmla="*/ 0 w 1123"/>
                  <a:gd name="T9" fmla="*/ 297 h 297"/>
                  <a:gd name="T10" fmla="*/ 20 w 1123"/>
                  <a:gd name="T11" fmla="*/ 134 h 297"/>
                  <a:gd name="T12" fmla="*/ 20 w 1123"/>
                  <a:gd name="T13" fmla="*/ 67 h 297"/>
                  <a:gd name="T14" fmla="*/ 480 w 1123"/>
                  <a:gd name="T15" fmla="*/ 48 h 297"/>
                  <a:gd name="T16" fmla="*/ 547 w 1123"/>
                  <a:gd name="T17" fmla="*/ 0 h 297"/>
                  <a:gd name="T18" fmla="*/ 1028 w 1123"/>
                  <a:gd name="T19" fmla="*/ 48 h 297"/>
                  <a:gd name="T20" fmla="*/ 1104 w 1123"/>
                  <a:gd name="T21" fmla="*/ 48 h 29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23"/>
                  <a:gd name="T34" fmla="*/ 0 h 297"/>
                  <a:gd name="T35" fmla="*/ 1123 w 1123"/>
                  <a:gd name="T36" fmla="*/ 297 h 29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23" h="297">
                    <a:moveTo>
                      <a:pt x="1104" y="48"/>
                    </a:moveTo>
                    <a:lnTo>
                      <a:pt x="1123" y="19"/>
                    </a:lnTo>
                    <a:lnTo>
                      <a:pt x="1104" y="249"/>
                    </a:lnTo>
                    <a:lnTo>
                      <a:pt x="960" y="297"/>
                    </a:lnTo>
                    <a:lnTo>
                      <a:pt x="0" y="297"/>
                    </a:lnTo>
                    <a:lnTo>
                      <a:pt x="20" y="134"/>
                    </a:lnTo>
                    <a:lnTo>
                      <a:pt x="20" y="67"/>
                    </a:lnTo>
                    <a:lnTo>
                      <a:pt x="480" y="48"/>
                    </a:lnTo>
                    <a:lnTo>
                      <a:pt x="547" y="0"/>
                    </a:lnTo>
                    <a:lnTo>
                      <a:pt x="1028" y="48"/>
                    </a:lnTo>
                    <a:lnTo>
                      <a:pt x="1104" y="48"/>
                    </a:lnTo>
                    <a:close/>
                  </a:path>
                </a:pathLst>
              </a:custGeom>
              <a:solidFill>
                <a:srgbClr val="FCFCBC"/>
              </a:solidFill>
              <a:ln w="9525">
                <a:noFill/>
                <a:round/>
                <a:headEnd/>
                <a:tailEnd/>
              </a:ln>
            </p:spPr>
            <p:txBody>
              <a:bodyPr>
                <a:prstTxWarp prst="textNoShape">
                  <a:avLst/>
                </a:prstTxWarp>
              </a:bodyPr>
              <a:lstStyle/>
              <a:p>
                <a:endParaRPr lang="en-US"/>
              </a:p>
            </p:txBody>
          </p:sp>
          <p:sp>
            <p:nvSpPr>
              <p:cNvPr id="53725" name="Freeform 86"/>
              <p:cNvSpPr>
                <a:spLocks noChangeAspect="1"/>
              </p:cNvSpPr>
              <p:nvPr/>
            </p:nvSpPr>
            <p:spPr bwMode="auto">
              <a:xfrm>
                <a:off x="3138" y="1330"/>
                <a:ext cx="267" cy="78"/>
              </a:xfrm>
              <a:custGeom>
                <a:avLst/>
                <a:gdLst>
                  <a:gd name="T0" fmla="*/ 1334 w 1334"/>
                  <a:gd name="T1" fmla="*/ 48 h 393"/>
                  <a:gd name="T2" fmla="*/ 1334 w 1334"/>
                  <a:gd name="T3" fmla="*/ 297 h 393"/>
                  <a:gd name="T4" fmla="*/ 1123 w 1334"/>
                  <a:gd name="T5" fmla="*/ 393 h 393"/>
                  <a:gd name="T6" fmla="*/ 28 w 1334"/>
                  <a:gd name="T7" fmla="*/ 393 h 393"/>
                  <a:gd name="T8" fmla="*/ 0 w 1334"/>
                  <a:gd name="T9" fmla="*/ 364 h 393"/>
                  <a:gd name="T10" fmla="*/ 0 w 1334"/>
                  <a:gd name="T11" fmla="*/ 162 h 393"/>
                  <a:gd name="T12" fmla="*/ 28 w 1334"/>
                  <a:gd name="T13" fmla="*/ 144 h 393"/>
                  <a:gd name="T14" fmla="*/ 345 w 1334"/>
                  <a:gd name="T15" fmla="*/ 95 h 393"/>
                  <a:gd name="T16" fmla="*/ 556 w 1334"/>
                  <a:gd name="T17" fmla="*/ 95 h 393"/>
                  <a:gd name="T18" fmla="*/ 691 w 1334"/>
                  <a:gd name="T19" fmla="*/ 48 h 393"/>
                  <a:gd name="T20" fmla="*/ 758 w 1334"/>
                  <a:gd name="T21" fmla="*/ 0 h 393"/>
                  <a:gd name="T22" fmla="*/ 940 w 1334"/>
                  <a:gd name="T23" fmla="*/ 48 h 393"/>
                  <a:gd name="T24" fmla="*/ 1334 w 1334"/>
                  <a:gd name="T25" fmla="*/ 48 h 39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34"/>
                  <a:gd name="T40" fmla="*/ 0 h 393"/>
                  <a:gd name="T41" fmla="*/ 1334 w 1334"/>
                  <a:gd name="T42" fmla="*/ 393 h 39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34" h="393">
                    <a:moveTo>
                      <a:pt x="1334" y="48"/>
                    </a:moveTo>
                    <a:lnTo>
                      <a:pt x="1334" y="297"/>
                    </a:lnTo>
                    <a:lnTo>
                      <a:pt x="1123" y="393"/>
                    </a:lnTo>
                    <a:lnTo>
                      <a:pt x="28" y="393"/>
                    </a:lnTo>
                    <a:lnTo>
                      <a:pt x="0" y="364"/>
                    </a:lnTo>
                    <a:lnTo>
                      <a:pt x="0" y="162"/>
                    </a:lnTo>
                    <a:lnTo>
                      <a:pt x="28" y="144"/>
                    </a:lnTo>
                    <a:lnTo>
                      <a:pt x="345" y="95"/>
                    </a:lnTo>
                    <a:lnTo>
                      <a:pt x="556" y="95"/>
                    </a:lnTo>
                    <a:lnTo>
                      <a:pt x="691" y="48"/>
                    </a:lnTo>
                    <a:lnTo>
                      <a:pt x="758" y="0"/>
                    </a:lnTo>
                    <a:lnTo>
                      <a:pt x="940" y="48"/>
                    </a:lnTo>
                    <a:lnTo>
                      <a:pt x="1334" y="48"/>
                    </a:lnTo>
                    <a:close/>
                  </a:path>
                </a:pathLst>
              </a:custGeom>
              <a:solidFill>
                <a:srgbClr val="F7D170"/>
              </a:solidFill>
              <a:ln w="9525">
                <a:noFill/>
                <a:round/>
                <a:headEnd/>
                <a:tailEnd/>
              </a:ln>
            </p:spPr>
            <p:txBody>
              <a:bodyPr>
                <a:prstTxWarp prst="textNoShape">
                  <a:avLst/>
                </a:prstTxWarp>
              </a:bodyPr>
              <a:lstStyle/>
              <a:p>
                <a:endParaRPr lang="en-US"/>
              </a:p>
            </p:txBody>
          </p:sp>
          <p:sp>
            <p:nvSpPr>
              <p:cNvPr id="53726" name="Freeform 87"/>
              <p:cNvSpPr>
                <a:spLocks noChangeAspect="1"/>
              </p:cNvSpPr>
              <p:nvPr/>
            </p:nvSpPr>
            <p:spPr bwMode="auto">
              <a:xfrm>
                <a:off x="2867" y="1345"/>
                <a:ext cx="258" cy="73"/>
              </a:xfrm>
              <a:custGeom>
                <a:avLst/>
                <a:gdLst>
                  <a:gd name="T0" fmla="*/ 1200 w 1286"/>
                  <a:gd name="T1" fmla="*/ 39 h 365"/>
                  <a:gd name="T2" fmla="*/ 1286 w 1286"/>
                  <a:gd name="T3" fmla="*/ 39 h 365"/>
                  <a:gd name="T4" fmla="*/ 1267 w 1286"/>
                  <a:gd name="T5" fmla="*/ 269 h 365"/>
                  <a:gd name="T6" fmla="*/ 1200 w 1286"/>
                  <a:gd name="T7" fmla="*/ 317 h 365"/>
                  <a:gd name="T8" fmla="*/ 1056 w 1286"/>
                  <a:gd name="T9" fmla="*/ 365 h 365"/>
                  <a:gd name="T10" fmla="*/ 327 w 1286"/>
                  <a:gd name="T11" fmla="*/ 365 h 365"/>
                  <a:gd name="T12" fmla="*/ 96 w 1286"/>
                  <a:gd name="T13" fmla="*/ 317 h 365"/>
                  <a:gd name="T14" fmla="*/ 0 w 1286"/>
                  <a:gd name="T15" fmla="*/ 269 h 365"/>
                  <a:gd name="T16" fmla="*/ 0 w 1286"/>
                  <a:gd name="T17" fmla="*/ 154 h 365"/>
                  <a:gd name="T18" fmla="*/ 711 w 1286"/>
                  <a:gd name="T19" fmla="*/ 86 h 365"/>
                  <a:gd name="T20" fmla="*/ 855 w 1286"/>
                  <a:gd name="T21" fmla="*/ 0 h 365"/>
                  <a:gd name="T22" fmla="*/ 989 w 1286"/>
                  <a:gd name="T23" fmla="*/ 19 h 365"/>
                  <a:gd name="T24" fmla="*/ 1200 w 1286"/>
                  <a:gd name="T25" fmla="*/ 39 h 36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286"/>
                  <a:gd name="T40" fmla="*/ 0 h 365"/>
                  <a:gd name="T41" fmla="*/ 1286 w 1286"/>
                  <a:gd name="T42" fmla="*/ 365 h 36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286" h="365">
                    <a:moveTo>
                      <a:pt x="1200" y="39"/>
                    </a:moveTo>
                    <a:lnTo>
                      <a:pt x="1286" y="39"/>
                    </a:lnTo>
                    <a:lnTo>
                      <a:pt x="1267" y="269"/>
                    </a:lnTo>
                    <a:lnTo>
                      <a:pt x="1200" y="317"/>
                    </a:lnTo>
                    <a:lnTo>
                      <a:pt x="1056" y="365"/>
                    </a:lnTo>
                    <a:lnTo>
                      <a:pt x="327" y="365"/>
                    </a:lnTo>
                    <a:lnTo>
                      <a:pt x="96" y="317"/>
                    </a:lnTo>
                    <a:lnTo>
                      <a:pt x="0" y="269"/>
                    </a:lnTo>
                    <a:lnTo>
                      <a:pt x="0" y="154"/>
                    </a:lnTo>
                    <a:lnTo>
                      <a:pt x="711" y="86"/>
                    </a:lnTo>
                    <a:lnTo>
                      <a:pt x="855" y="0"/>
                    </a:lnTo>
                    <a:lnTo>
                      <a:pt x="989" y="19"/>
                    </a:lnTo>
                    <a:lnTo>
                      <a:pt x="1200" y="39"/>
                    </a:lnTo>
                    <a:close/>
                  </a:path>
                </a:pathLst>
              </a:custGeom>
              <a:solidFill>
                <a:srgbClr val="F9D87C"/>
              </a:solidFill>
              <a:ln w="9525">
                <a:noFill/>
                <a:round/>
                <a:headEnd/>
                <a:tailEnd/>
              </a:ln>
            </p:spPr>
            <p:txBody>
              <a:bodyPr>
                <a:prstTxWarp prst="textNoShape">
                  <a:avLst/>
                </a:prstTxWarp>
              </a:bodyPr>
              <a:lstStyle/>
              <a:p>
                <a:endParaRPr lang="en-US"/>
              </a:p>
            </p:txBody>
          </p:sp>
          <p:sp>
            <p:nvSpPr>
              <p:cNvPr id="53727" name="Freeform 88"/>
              <p:cNvSpPr>
                <a:spLocks noChangeAspect="1"/>
              </p:cNvSpPr>
              <p:nvPr/>
            </p:nvSpPr>
            <p:spPr bwMode="auto">
              <a:xfrm>
                <a:off x="2712" y="1349"/>
                <a:ext cx="88" cy="77"/>
              </a:xfrm>
              <a:custGeom>
                <a:avLst/>
                <a:gdLst>
                  <a:gd name="T0" fmla="*/ 441 w 441"/>
                  <a:gd name="T1" fmla="*/ 164 h 385"/>
                  <a:gd name="T2" fmla="*/ 211 w 441"/>
                  <a:gd name="T3" fmla="*/ 366 h 385"/>
                  <a:gd name="T4" fmla="*/ 29 w 441"/>
                  <a:gd name="T5" fmla="*/ 385 h 385"/>
                  <a:gd name="T6" fmla="*/ 0 w 441"/>
                  <a:gd name="T7" fmla="*/ 269 h 385"/>
                  <a:gd name="T8" fmla="*/ 0 w 441"/>
                  <a:gd name="T9" fmla="*/ 202 h 385"/>
                  <a:gd name="T10" fmla="*/ 260 w 441"/>
                  <a:gd name="T11" fmla="*/ 67 h 385"/>
                  <a:gd name="T12" fmla="*/ 394 w 441"/>
                  <a:gd name="T13" fmla="*/ 0 h 385"/>
                  <a:gd name="T14" fmla="*/ 441 w 441"/>
                  <a:gd name="T15" fmla="*/ 0 h 385"/>
                  <a:gd name="T16" fmla="*/ 441 w 441"/>
                  <a:gd name="T17" fmla="*/ 164 h 38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41"/>
                  <a:gd name="T28" fmla="*/ 0 h 385"/>
                  <a:gd name="T29" fmla="*/ 441 w 441"/>
                  <a:gd name="T30" fmla="*/ 385 h 38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41" h="385">
                    <a:moveTo>
                      <a:pt x="441" y="164"/>
                    </a:moveTo>
                    <a:lnTo>
                      <a:pt x="211" y="366"/>
                    </a:lnTo>
                    <a:lnTo>
                      <a:pt x="29" y="385"/>
                    </a:lnTo>
                    <a:lnTo>
                      <a:pt x="0" y="269"/>
                    </a:lnTo>
                    <a:lnTo>
                      <a:pt x="0" y="202"/>
                    </a:lnTo>
                    <a:lnTo>
                      <a:pt x="260" y="67"/>
                    </a:lnTo>
                    <a:lnTo>
                      <a:pt x="394" y="0"/>
                    </a:lnTo>
                    <a:lnTo>
                      <a:pt x="441" y="0"/>
                    </a:lnTo>
                    <a:lnTo>
                      <a:pt x="441" y="164"/>
                    </a:lnTo>
                    <a:close/>
                  </a:path>
                </a:pathLst>
              </a:custGeom>
              <a:solidFill>
                <a:srgbClr val="F7D170"/>
              </a:solidFill>
              <a:ln w="9525">
                <a:noFill/>
                <a:round/>
                <a:headEnd/>
                <a:tailEnd/>
              </a:ln>
            </p:spPr>
            <p:txBody>
              <a:bodyPr>
                <a:prstTxWarp prst="textNoShape">
                  <a:avLst/>
                </a:prstTxWarp>
              </a:bodyPr>
              <a:lstStyle/>
              <a:p>
                <a:endParaRPr lang="en-US"/>
              </a:p>
            </p:txBody>
          </p:sp>
          <p:sp>
            <p:nvSpPr>
              <p:cNvPr id="53728" name="Freeform 89"/>
              <p:cNvSpPr>
                <a:spLocks noChangeAspect="1"/>
              </p:cNvSpPr>
              <p:nvPr/>
            </p:nvSpPr>
            <p:spPr bwMode="auto">
              <a:xfrm>
                <a:off x="3831" y="1353"/>
                <a:ext cx="59" cy="128"/>
              </a:xfrm>
              <a:custGeom>
                <a:avLst/>
                <a:gdLst>
                  <a:gd name="T0" fmla="*/ 298 w 298"/>
                  <a:gd name="T1" fmla="*/ 595 h 643"/>
                  <a:gd name="T2" fmla="*/ 250 w 298"/>
                  <a:gd name="T3" fmla="*/ 643 h 643"/>
                  <a:gd name="T4" fmla="*/ 0 w 298"/>
                  <a:gd name="T5" fmla="*/ 576 h 643"/>
                  <a:gd name="T6" fmla="*/ 0 w 298"/>
                  <a:gd name="T7" fmla="*/ 412 h 643"/>
                  <a:gd name="T8" fmla="*/ 87 w 298"/>
                  <a:gd name="T9" fmla="*/ 365 h 643"/>
                  <a:gd name="T10" fmla="*/ 135 w 298"/>
                  <a:gd name="T11" fmla="*/ 297 h 643"/>
                  <a:gd name="T12" fmla="*/ 183 w 298"/>
                  <a:gd name="T13" fmla="*/ 0 h 643"/>
                  <a:gd name="T14" fmla="*/ 279 w 298"/>
                  <a:gd name="T15" fmla="*/ 29 h 643"/>
                  <a:gd name="T16" fmla="*/ 298 w 298"/>
                  <a:gd name="T17" fmla="*/ 595 h 6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98"/>
                  <a:gd name="T28" fmla="*/ 0 h 643"/>
                  <a:gd name="T29" fmla="*/ 298 w 298"/>
                  <a:gd name="T30" fmla="*/ 643 h 64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98" h="643">
                    <a:moveTo>
                      <a:pt x="298" y="595"/>
                    </a:moveTo>
                    <a:lnTo>
                      <a:pt x="250" y="643"/>
                    </a:lnTo>
                    <a:lnTo>
                      <a:pt x="0" y="576"/>
                    </a:lnTo>
                    <a:lnTo>
                      <a:pt x="0" y="412"/>
                    </a:lnTo>
                    <a:lnTo>
                      <a:pt x="87" y="365"/>
                    </a:lnTo>
                    <a:lnTo>
                      <a:pt x="135" y="297"/>
                    </a:lnTo>
                    <a:lnTo>
                      <a:pt x="183" y="0"/>
                    </a:lnTo>
                    <a:lnTo>
                      <a:pt x="279" y="29"/>
                    </a:lnTo>
                    <a:lnTo>
                      <a:pt x="298" y="595"/>
                    </a:lnTo>
                    <a:close/>
                  </a:path>
                </a:pathLst>
              </a:custGeom>
              <a:solidFill>
                <a:srgbClr val="F9D87C"/>
              </a:solidFill>
              <a:ln w="9525">
                <a:noFill/>
                <a:round/>
                <a:headEnd/>
                <a:tailEnd/>
              </a:ln>
            </p:spPr>
            <p:txBody>
              <a:bodyPr>
                <a:prstTxWarp prst="textNoShape">
                  <a:avLst/>
                </a:prstTxWarp>
              </a:bodyPr>
              <a:lstStyle/>
              <a:p>
                <a:endParaRPr lang="en-US"/>
              </a:p>
            </p:txBody>
          </p:sp>
          <p:sp>
            <p:nvSpPr>
              <p:cNvPr id="53729" name="Freeform 90"/>
              <p:cNvSpPr>
                <a:spLocks noChangeAspect="1"/>
              </p:cNvSpPr>
              <p:nvPr/>
            </p:nvSpPr>
            <p:spPr bwMode="auto">
              <a:xfrm>
                <a:off x="2814" y="1372"/>
                <a:ext cx="53" cy="50"/>
              </a:xfrm>
              <a:custGeom>
                <a:avLst/>
                <a:gdLst>
                  <a:gd name="T0" fmla="*/ 201 w 268"/>
                  <a:gd name="T1" fmla="*/ 182 h 250"/>
                  <a:gd name="T2" fmla="*/ 268 w 268"/>
                  <a:gd name="T3" fmla="*/ 230 h 250"/>
                  <a:gd name="T4" fmla="*/ 48 w 268"/>
                  <a:gd name="T5" fmla="*/ 250 h 250"/>
                  <a:gd name="T6" fmla="*/ 0 w 268"/>
                  <a:gd name="T7" fmla="*/ 115 h 250"/>
                  <a:gd name="T8" fmla="*/ 19 w 268"/>
                  <a:gd name="T9" fmla="*/ 0 h 250"/>
                  <a:gd name="T10" fmla="*/ 201 w 268"/>
                  <a:gd name="T11" fmla="*/ 0 h 250"/>
                  <a:gd name="T12" fmla="*/ 201 w 268"/>
                  <a:gd name="T13" fmla="*/ 182 h 250"/>
                  <a:gd name="T14" fmla="*/ 0 60000 65536"/>
                  <a:gd name="T15" fmla="*/ 0 60000 65536"/>
                  <a:gd name="T16" fmla="*/ 0 60000 65536"/>
                  <a:gd name="T17" fmla="*/ 0 60000 65536"/>
                  <a:gd name="T18" fmla="*/ 0 60000 65536"/>
                  <a:gd name="T19" fmla="*/ 0 60000 65536"/>
                  <a:gd name="T20" fmla="*/ 0 60000 65536"/>
                  <a:gd name="T21" fmla="*/ 0 w 268"/>
                  <a:gd name="T22" fmla="*/ 0 h 250"/>
                  <a:gd name="T23" fmla="*/ 268 w 268"/>
                  <a:gd name="T24" fmla="*/ 250 h 25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68" h="250">
                    <a:moveTo>
                      <a:pt x="201" y="182"/>
                    </a:moveTo>
                    <a:lnTo>
                      <a:pt x="268" y="230"/>
                    </a:lnTo>
                    <a:lnTo>
                      <a:pt x="48" y="250"/>
                    </a:lnTo>
                    <a:lnTo>
                      <a:pt x="0" y="115"/>
                    </a:lnTo>
                    <a:lnTo>
                      <a:pt x="19" y="0"/>
                    </a:lnTo>
                    <a:lnTo>
                      <a:pt x="201" y="0"/>
                    </a:lnTo>
                    <a:lnTo>
                      <a:pt x="201" y="182"/>
                    </a:lnTo>
                    <a:close/>
                  </a:path>
                </a:pathLst>
              </a:custGeom>
              <a:solidFill>
                <a:srgbClr val="F7D170"/>
              </a:solidFill>
              <a:ln w="9525">
                <a:noFill/>
                <a:round/>
                <a:headEnd/>
                <a:tailEnd/>
              </a:ln>
            </p:spPr>
            <p:txBody>
              <a:bodyPr>
                <a:prstTxWarp prst="textNoShape">
                  <a:avLst/>
                </a:prstTxWarp>
              </a:bodyPr>
              <a:lstStyle/>
              <a:p>
                <a:endParaRPr lang="en-US"/>
              </a:p>
            </p:txBody>
          </p:sp>
          <p:sp>
            <p:nvSpPr>
              <p:cNvPr id="53730" name="Freeform 91"/>
              <p:cNvSpPr>
                <a:spLocks noChangeAspect="1"/>
              </p:cNvSpPr>
              <p:nvPr/>
            </p:nvSpPr>
            <p:spPr bwMode="auto">
              <a:xfrm>
                <a:off x="3543" y="1389"/>
                <a:ext cx="206" cy="60"/>
              </a:xfrm>
              <a:custGeom>
                <a:avLst/>
                <a:gdLst>
                  <a:gd name="T0" fmla="*/ 1028 w 1028"/>
                  <a:gd name="T1" fmla="*/ 48 h 297"/>
                  <a:gd name="T2" fmla="*/ 1028 w 1028"/>
                  <a:gd name="T3" fmla="*/ 183 h 297"/>
                  <a:gd name="T4" fmla="*/ 815 w 1028"/>
                  <a:gd name="T5" fmla="*/ 278 h 297"/>
                  <a:gd name="T6" fmla="*/ 67 w 1028"/>
                  <a:gd name="T7" fmla="*/ 297 h 297"/>
                  <a:gd name="T8" fmla="*/ 0 w 1028"/>
                  <a:gd name="T9" fmla="*/ 259 h 297"/>
                  <a:gd name="T10" fmla="*/ 0 w 1028"/>
                  <a:gd name="T11" fmla="*/ 67 h 297"/>
                  <a:gd name="T12" fmla="*/ 451 w 1028"/>
                  <a:gd name="T13" fmla="*/ 29 h 297"/>
                  <a:gd name="T14" fmla="*/ 480 w 1028"/>
                  <a:gd name="T15" fmla="*/ 0 h 297"/>
                  <a:gd name="T16" fmla="*/ 729 w 1028"/>
                  <a:gd name="T17" fmla="*/ 48 h 297"/>
                  <a:gd name="T18" fmla="*/ 1028 w 1028"/>
                  <a:gd name="T19" fmla="*/ 48 h 29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28"/>
                  <a:gd name="T31" fmla="*/ 0 h 297"/>
                  <a:gd name="T32" fmla="*/ 1028 w 1028"/>
                  <a:gd name="T33" fmla="*/ 297 h 29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28" h="297">
                    <a:moveTo>
                      <a:pt x="1028" y="48"/>
                    </a:moveTo>
                    <a:lnTo>
                      <a:pt x="1028" y="183"/>
                    </a:lnTo>
                    <a:lnTo>
                      <a:pt x="815" y="278"/>
                    </a:lnTo>
                    <a:lnTo>
                      <a:pt x="67" y="297"/>
                    </a:lnTo>
                    <a:lnTo>
                      <a:pt x="0" y="259"/>
                    </a:lnTo>
                    <a:lnTo>
                      <a:pt x="0" y="67"/>
                    </a:lnTo>
                    <a:lnTo>
                      <a:pt x="451" y="29"/>
                    </a:lnTo>
                    <a:lnTo>
                      <a:pt x="480" y="0"/>
                    </a:lnTo>
                    <a:lnTo>
                      <a:pt x="729" y="48"/>
                    </a:lnTo>
                    <a:lnTo>
                      <a:pt x="1028" y="48"/>
                    </a:lnTo>
                    <a:close/>
                  </a:path>
                </a:pathLst>
              </a:custGeom>
              <a:solidFill>
                <a:srgbClr val="F9EA91"/>
              </a:solidFill>
              <a:ln w="9525">
                <a:noFill/>
                <a:round/>
                <a:headEnd/>
                <a:tailEnd/>
              </a:ln>
            </p:spPr>
            <p:txBody>
              <a:bodyPr>
                <a:prstTxWarp prst="textNoShape">
                  <a:avLst/>
                </a:prstTxWarp>
              </a:bodyPr>
              <a:lstStyle/>
              <a:p>
                <a:endParaRPr lang="en-US"/>
              </a:p>
            </p:txBody>
          </p:sp>
          <p:sp>
            <p:nvSpPr>
              <p:cNvPr id="53731" name="Freeform 92"/>
              <p:cNvSpPr>
                <a:spLocks noChangeAspect="1"/>
              </p:cNvSpPr>
              <p:nvPr/>
            </p:nvSpPr>
            <p:spPr bwMode="auto">
              <a:xfrm>
                <a:off x="3639" y="1389"/>
                <a:ext cx="146" cy="119"/>
              </a:xfrm>
              <a:custGeom>
                <a:avLst/>
                <a:gdLst>
                  <a:gd name="T0" fmla="*/ 729 w 729"/>
                  <a:gd name="T1" fmla="*/ 557 h 594"/>
                  <a:gd name="T2" fmla="*/ 249 w 729"/>
                  <a:gd name="T3" fmla="*/ 594 h 594"/>
                  <a:gd name="T4" fmla="*/ 38 w 729"/>
                  <a:gd name="T5" fmla="*/ 575 h 594"/>
                  <a:gd name="T6" fmla="*/ 0 w 729"/>
                  <a:gd name="T7" fmla="*/ 374 h 594"/>
                  <a:gd name="T8" fmla="*/ 499 w 729"/>
                  <a:gd name="T9" fmla="*/ 297 h 594"/>
                  <a:gd name="T10" fmla="*/ 634 w 729"/>
                  <a:gd name="T11" fmla="*/ 164 h 594"/>
                  <a:gd name="T12" fmla="*/ 662 w 729"/>
                  <a:gd name="T13" fmla="*/ 0 h 594"/>
                  <a:gd name="T14" fmla="*/ 710 w 729"/>
                  <a:gd name="T15" fmla="*/ 0 h 594"/>
                  <a:gd name="T16" fmla="*/ 729 w 729"/>
                  <a:gd name="T17" fmla="*/ 557 h 59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29"/>
                  <a:gd name="T28" fmla="*/ 0 h 594"/>
                  <a:gd name="T29" fmla="*/ 729 w 729"/>
                  <a:gd name="T30" fmla="*/ 594 h 59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29" h="594">
                    <a:moveTo>
                      <a:pt x="729" y="557"/>
                    </a:moveTo>
                    <a:lnTo>
                      <a:pt x="249" y="594"/>
                    </a:lnTo>
                    <a:lnTo>
                      <a:pt x="38" y="575"/>
                    </a:lnTo>
                    <a:lnTo>
                      <a:pt x="0" y="374"/>
                    </a:lnTo>
                    <a:lnTo>
                      <a:pt x="499" y="297"/>
                    </a:lnTo>
                    <a:lnTo>
                      <a:pt x="634" y="164"/>
                    </a:lnTo>
                    <a:lnTo>
                      <a:pt x="662" y="0"/>
                    </a:lnTo>
                    <a:lnTo>
                      <a:pt x="710" y="0"/>
                    </a:lnTo>
                    <a:lnTo>
                      <a:pt x="729" y="557"/>
                    </a:lnTo>
                    <a:close/>
                  </a:path>
                </a:pathLst>
              </a:custGeom>
              <a:solidFill>
                <a:srgbClr val="E5E591"/>
              </a:solidFill>
              <a:ln w="9525">
                <a:noFill/>
                <a:round/>
                <a:headEnd/>
                <a:tailEnd/>
              </a:ln>
            </p:spPr>
            <p:txBody>
              <a:bodyPr>
                <a:prstTxWarp prst="textNoShape">
                  <a:avLst/>
                </a:prstTxWarp>
              </a:bodyPr>
              <a:lstStyle/>
              <a:p>
                <a:endParaRPr lang="en-US"/>
              </a:p>
            </p:txBody>
          </p:sp>
          <p:sp>
            <p:nvSpPr>
              <p:cNvPr id="53732" name="Freeform 93"/>
              <p:cNvSpPr>
                <a:spLocks noChangeAspect="1"/>
              </p:cNvSpPr>
              <p:nvPr/>
            </p:nvSpPr>
            <p:spPr bwMode="auto">
              <a:xfrm>
                <a:off x="2676" y="1399"/>
                <a:ext cx="59" cy="146"/>
              </a:xfrm>
              <a:custGeom>
                <a:avLst/>
                <a:gdLst>
                  <a:gd name="T0" fmla="*/ 230 w 298"/>
                  <a:gd name="T1" fmla="*/ 211 h 729"/>
                  <a:gd name="T2" fmla="*/ 298 w 298"/>
                  <a:gd name="T3" fmla="*/ 211 h 729"/>
                  <a:gd name="T4" fmla="*/ 298 w 298"/>
                  <a:gd name="T5" fmla="*/ 527 h 729"/>
                  <a:gd name="T6" fmla="*/ 211 w 298"/>
                  <a:gd name="T7" fmla="*/ 624 h 729"/>
                  <a:gd name="T8" fmla="*/ 0 w 298"/>
                  <a:gd name="T9" fmla="*/ 729 h 729"/>
                  <a:gd name="T10" fmla="*/ 0 w 298"/>
                  <a:gd name="T11" fmla="*/ 48 h 729"/>
                  <a:gd name="T12" fmla="*/ 68 w 298"/>
                  <a:gd name="T13" fmla="*/ 0 h 729"/>
                  <a:gd name="T14" fmla="*/ 163 w 298"/>
                  <a:gd name="T15" fmla="*/ 182 h 729"/>
                  <a:gd name="T16" fmla="*/ 230 w 298"/>
                  <a:gd name="T17" fmla="*/ 211 h 72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98"/>
                  <a:gd name="T28" fmla="*/ 0 h 729"/>
                  <a:gd name="T29" fmla="*/ 298 w 298"/>
                  <a:gd name="T30" fmla="*/ 729 h 72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98" h="729">
                    <a:moveTo>
                      <a:pt x="230" y="211"/>
                    </a:moveTo>
                    <a:lnTo>
                      <a:pt x="298" y="211"/>
                    </a:lnTo>
                    <a:lnTo>
                      <a:pt x="298" y="527"/>
                    </a:lnTo>
                    <a:lnTo>
                      <a:pt x="211" y="624"/>
                    </a:lnTo>
                    <a:lnTo>
                      <a:pt x="0" y="729"/>
                    </a:lnTo>
                    <a:lnTo>
                      <a:pt x="0" y="48"/>
                    </a:lnTo>
                    <a:lnTo>
                      <a:pt x="68" y="0"/>
                    </a:lnTo>
                    <a:lnTo>
                      <a:pt x="163" y="182"/>
                    </a:lnTo>
                    <a:lnTo>
                      <a:pt x="230" y="211"/>
                    </a:lnTo>
                    <a:close/>
                  </a:path>
                </a:pathLst>
              </a:custGeom>
              <a:solidFill>
                <a:srgbClr val="F7F7AD"/>
              </a:solidFill>
              <a:ln w="9525">
                <a:noFill/>
                <a:round/>
                <a:headEnd/>
                <a:tailEnd/>
              </a:ln>
            </p:spPr>
            <p:txBody>
              <a:bodyPr>
                <a:prstTxWarp prst="textNoShape">
                  <a:avLst/>
                </a:prstTxWarp>
              </a:bodyPr>
              <a:lstStyle/>
              <a:p>
                <a:endParaRPr lang="en-US"/>
              </a:p>
            </p:txBody>
          </p:sp>
          <p:sp>
            <p:nvSpPr>
              <p:cNvPr id="53733" name="Freeform 94"/>
              <p:cNvSpPr>
                <a:spLocks noChangeAspect="1"/>
              </p:cNvSpPr>
              <p:nvPr/>
            </p:nvSpPr>
            <p:spPr bwMode="auto">
              <a:xfrm>
                <a:off x="3280" y="1399"/>
                <a:ext cx="244" cy="69"/>
              </a:xfrm>
              <a:custGeom>
                <a:avLst/>
                <a:gdLst>
                  <a:gd name="T0" fmla="*/ 1218 w 1218"/>
                  <a:gd name="T1" fmla="*/ 135 h 346"/>
                  <a:gd name="T2" fmla="*/ 1218 w 1218"/>
                  <a:gd name="T3" fmla="*/ 211 h 346"/>
                  <a:gd name="T4" fmla="*/ 940 w 1218"/>
                  <a:gd name="T5" fmla="*/ 297 h 346"/>
                  <a:gd name="T6" fmla="*/ 441 w 1218"/>
                  <a:gd name="T7" fmla="*/ 346 h 346"/>
                  <a:gd name="T8" fmla="*/ 28 w 1218"/>
                  <a:gd name="T9" fmla="*/ 326 h 346"/>
                  <a:gd name="T10" fmla="*/ 0 w 1218"/>
                  <a:gd name="T11" fmla="*/ 326 h 346"/>
                  <a:gd name="T12" fmla="*/ 0 w 1218"/>
                  <a:gd name="T13" fmla="*/ 249 h 346"/>
                  <a:gd name="T14" fmla="*/ 28 w 1218"/>
                  <a:gd name="T15" fmla="*/ 211 h 346"/>
                  <a:gd name="T16" fmla="*/ 28 w 1218"/>
                  <a:gd name="T17" fmla="*/ 135 h 346"/>
                  <a:gd name="T18" fmla="*/ 489 w 1218"/>
                  <a:gd name="T19" fmla="*/ 96 h 346"/>
                  <a:gd name="T20" fmla="*/ 671 w 1218"/>
                  <a:gd name="T21" fmla="*/ 0 h 346"/>
                  <a:gd name="T22" fmla="*/ 1200 w 1218"/>
                  <a:gd name="T23" fmla="*/ 19 h 346"/>
                  <a:gd name="T24" fmla="*/ 1218 w 1218"/>
                  <a:gd name="T25" fmla="*/ 135 h 34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218"/>
                  <a:gd name="T40" fmla="*/ 0 h 346"/>
                  <a:gd name="T41" fmla="*/ 1218 w 1218"/>
                  <a:gd name="T42" fmla="*/ 346 h 34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218" h="346">
                    <a:moveTo>
                      <a:pt x="1218" y="135"/>
                    </a:moveTo>
                    <a:lnTo>
                      <a:pt x="1218" y="211"/>
                    </a:lnTo>
                    <a:lnTo>
                      <a:pt x="940" y="297"/>
                    </a:lnTo>
                    <a:lnTo>
                      <a:pt x="441" y="346"/>
                    </a:lnTo>
                    <a:lnTo>
                      <a:pt x="28" y="326"/>
                    </a:lnTo>
                    <a:lnTo>
                      <a:pt x="0" y="326"/>
                    </a:lnTo>
                    <a:lnTo>
                      <a:pt x="0" y="249"/>
                    </a:lnTo>
                    <a:lnTo>
                      <a:pt x="28" y="211"/>
                    </a:lnTo>
                    <a:lnTo>
                      <a:pt x="28" y="135"/>
                    </a:lnTo>
                    <a:lnTo>
                      <a:pt x="489" y="96"/>
                    </a:lnTo>
                    <a:lnTo>
                      <a:pt x="671" y="0"/>
                    </a:lnTo>
                    <a:lnTo>
                      <a:pt x="1200" y="19"/>
                    </a:lnTo>
                    <a:lnTo>
                      <a:pt x="1218" y="135"/>
                    </a:lnTo>
                    <a:close/>
                  </a:path>
                </a:pathLst>
              </a:custGeom>
              <a:solidFill>
                <a:srgbClr val="F9EA91"/>
              </a:solidFill>
              <a:ln w="9525">
                <a:noFill/>
                <a:round/>
                <a:headEnd/>
                <a:tailEnd/>
              </a:ln>
            </p:spPr>
            <p:txBody>
              <a:bodyPr>
                <a:prstTxWarp prst="textNoShape">
                  <a:avLst/>
                </a:prstTxWarp>
              </a:bodyPr>
              <a:lstStyle/>
              <a:p>
                <a:endParaRPr lang="en-US"/>
              </a:p>
            </p:txBody>
          </p:sp>
          <p:sp>
            <p:nvSpPr>
              <p:cNvPr id="53734" name="Freeform 95"/>
              <p:cNvSpPr>
                <a:spLocks noChangeAspect="1"/>
              </p:cNvSpPr>
              <p:nvPr/>
            </p:nvSpPr>
            <p:spPr bwMode="auto">
              <a:xfrm>
                <a:off x="2750" y="1403"/>
                <a:ext cx="50" cy="92"/>
              </a:xfrm>
              <a:custGeom>
                <a:avLst/>
                <a:gdLst>
                  <a:gd name="T0" fmla="*/ 105 w 249"/>
                  <a:gd name="T1" fmla="*/ 461 h 461"/>
                  <a:gd name="T2" fmla="*/ 0 w 249"/>
                  <a:gd name="T3" fmla="*/ 461 h 461"/>
                  <a:gd name="T4" fmla="*/ 38 w 249"/>
                  <a:gd name="T5" fmla="*/ 144 h 461"/>
                  <a:gd name="T6" fmla="*/ 221 w 249"/>
                  <a:gd name="T7" fmla="*/ 0 h 461"/>
                  <a:gd name="T8" fmla="*/ 249 w 249"/>
                  <a:gd name="T9" fmla="*/ 346 h 461"/>
                  <a:gd name="T10" fmla="*/ 105 w 249"/>
                  <a:gd name="T11" fmla="*/ 461 h 461"/>
                  <a:gd name="T12" fmla="*/ 0 60000 65536"/>
                  <a:gd name="T13" fmla="*/ 0 60000 65536"/>
                  <a:gd name="T14" fmla="*/ 0 60000 65536"/>
                  <a:gd name="T15" fmla="*/ 0 60000 65536"/>
                  <a:gd name="T16" fmla="*/ 0 60000 65536"/>
                  <a:gd name="T17" fmla="*/ 0 60000 65536"/>
                  <a:gd name="T18" fmla="*/ 0 w 249"/>
                  <a:gd name="T19" fmla="*/ 0 h 461"/>
                  <a:gd name="T20" fmla="*/ 249 w 249"/>
                  <a:gd name="T21" fmla="*/ 461 h 461"/>
                </a:gdLst>
                <a:ahLst/>
                <a:cxnLst>
                  <a:cxn ang="T12">
                    <a:pos x="T0" y="T1"/>
                  </a:cxn>
                  <a:cxn ang="T13">
                    <a:pos x="T2" y="T3"/>
                  </a:cxn>
                  <a:cxn ang="T14">
                    <a:pos x="T4" y="T5"/>
                  </a:cxn>
                  <a:cxn ang="T15">
                    <a:pos x="T6" y="T7"/>
                  </a:cxn>
                  <a:cxn ang="T16">
                    <a:pos x="T8" y="T9"/>
                  </a:cxn>
                  <a:cxn ang="T17">
                    <a:pos x="T10" y="T11"/>
                  </a:cxn>
                </a:cxnLst>
                <a:rect l="T18" t="T19" r="T20" b="T21"/>
                <a:pathLst>
                  <a:path w="249" h="461">
                    <a:moveTo>
                      <a:pt x="105" y="461"/>
                    </a:moveTo>
                    <a:lnTo>
                      <a:pt x="0" y="461"/>
                    </a:lnTo>
                    <a:lnTo>
                      <a:pt x="38" y="144"/>
                    </a:lnTo>
                    <a:lnTo>
                      <a:pt x="221" y="0"/>
                    </a:lnTo>
                    <a:lnTo>
                      <a:pt x="249" y="346"/>
                    </a:lnTo>
                    <a:lnTo>
                      <a:pt x="105" y="461"/>
                    </a:lnTo>
                    <a:close/>
                  </a:path>
                </a:pathLst>
              </a:custGeom>
              <a:solidFill>
                <a:srgbClr val="E2A544"/>
              </a:solidFill>
              <a:ln w="9525">
                <a:noFill/>
                <a:round/>
                <a:headEnd/>
                <a:tailEnd/>
              </a:ln>
            </p:spPr>
            <p:txBody>
              <a:bodyPr>
                <a:prstTxWarp prst="textNoShape">
                  <a:avLst/>
                </a:prstTxWarp>
              </a:bodyPr>
              <a:lstStyle/>
              <a:p>
                <a:endParaRPr lang="en-US"/>
              </a:p>
            </p:txBody>
          </p:sp>
          <p:sp>
            <p:nvSpPr>
              <p:cNvPr id="53735" name="Freeform 96"/>
              <p:cNvSpPr>
                <a:spLocks noChangeAspect="1"/>
              </p:cNvSpPr>
              <p:nvPr/>
            </p:nvSpPr>
            <p:spPr bwMode="auto">
              <a:xfrm>
                <a:off x="760" y="1408"/>
                <a:ext cx="92" cy="495"/>
              </a:xfrm>
              <a:custGeom>
                <a:avLst/>
                <a:gdLst>
                  <a:gd name="T0" fmla="*/ 299 w 461"/>
                  <a:gd name="T1" fmla="*/ 1027 h 2475"/>
                  <a:gd name="T2" fmla="*/ 394 w 461"/>
                  <a:gd name="T3" fmla="*/ 2111 h 2475"/>
                  <a:gd name="T4" fmla="*/ 461 w 461"/>
                  <a:gd name="T5" fmla="*/ 2408 h 2475"/>
                  <a:gd name="T6" fmla="*/ 461 w 461"/>
                  <a:gd name="T7" fmla="*/ 2475 h 2475"/>
                  <a:gd name="T8" fmla="*/ 394 w 461"/>
                  <a:gd name="T9" fmla="*/ 2178 h 2475"/>
                  <a:gd name="T10" fmla="*/ 279 w 461"/>
                  <a:gd name="T11" fmla="*/ 1027 h 2475"/>
                  <a:gd name="T12" fmla="*/ 77 w 461"/>
                  <a:gd name="T13" fmla="*/ 642 h 2475"/>
                  <a:gd name="T14" fmla="*/ 0 w 461"/>
                  <a:gd name="T15" fmla="*/ 345 h 2475"/>
                  <a:gd name="T16" fmla="*/ 30 w 461"/>
                  <a:gd name="T17" fmla="*/ 134 h 2475"/>
                  <a:gd name="T18" fmla="*/ 30 w 461"/>
                  <a:gd name="T19" fmla="*/ 0 h 2475"/>
                  <a:gd name="T20" fmla="*/ 77 w 461"/>
                  <a:gd name="T21" fmla="*/ 595 h 2475"/>
                  <a:gd name="T22" fmla="*/ 299 w 461"/>
                  <a:gd name="T23" fmla="*/ 1027 h 247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61"/>
                  <a:gd name="T37" fmla="*/ 0 h 2475"/>
                  <a:gd name="T38" fmla="*/ 461 w 461"/>
                  <a:gd name="T39" fmla="*/ 2475 h 247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61" h="2475">
                    <a:moveTo>
                      <a:pt x="299" y="1027"/>
                    </a:moveTo>
                    <a:lnTo>
                      <a:pt x="394" y="2111"/>
                    </a:lnTo>
                    <a:lnTo>
                      <a:pt x="461" y="2408"/>
                    </a:lnTo>
                    <a:lnTo>
                      <a:pt x="461" y="2475"/>
                    </a:lnTo>
                    <a:lnTo>
                      <a:pt x="394" y="2178"/>
                    </a:lnTo>
                    <a:lnTo>
                      <a:pt x="279" y="1027"/>
                    </a:lnTo>
                    <a:lnTo>
                      <a:pt x="77" y="642"/>
                    </a:lnTo>
                    <a:lnTo>
                      <a:pt x="0" y="345"/>
                    </a:lnTo>
                    <a:lnTo>
                      <a:pt x="30" y="134"/>
                    </a:lnTo>
                    <a:lnTo>
                      <a:pt x="30" y="0"/>
                    </a:lnTo>
                    <a:lnTo>
                      <a:pt x="77" y="595"/>
                    </a:lnTo>
                    <a:lnTo>
                      <a:pt x="299" y="1027"/>
                    </a:lnTo>
                    <a:close/>
                  </a:path>
                </a:pathLst>
              </a:custGeom>
              <a:solidFill>
                <a:srgbClr val="000000"/>
              </a:solidFill>
              <a:ln w="9525">
                <a:noFill/>
                <a:round/>
                <a:headEnd/>
                <a:tailEnd/>
              </a:ln>
            </p:spPr>
            <p:txBody>
              <a:bodyPr>
                <a:prstTxWarp prst="textNoShape">
                  <a:avLst/>
                </a:prstTxWarp>
              </a:bodyPr>
              <a:lstStyle/>
              <a:p>
                <a:endParaRPr lang="en-US"/>
              </a:p>
            </p:txBody>
          </p:sp>
          <p:sp>
            <p:nvSpPr>
              <p:cNvPr id="53736" name="Freeform 97"/>
              <p:cNvSpPr>
                <a:spLocks noChangeAspect="1"/>
              </p:cNvSpPr>
              <p:nvPr/>
            </p:nvSpPr>
            <p:spPr bwMode="auto">
              <a:xfrm>
                <a:off x="3033" y="1412"/>
                <a:ext cx="234" cy="60"/>
              </a:xfrm>
              <a:custGeom>
                <a:avLst/>
                <a:gdLst>
                  <a:gd name="T0" fmla="*/ 1171 w 1171"/>
                  <a:gd name="T1" fmla="*/ 68 h 298"/>
                  <a:gd name="T2" fmla="*/ 1171 w 1171"/>
                  <a:gd name="T3" fmla="*/ 182 h 298"/>
                  <a:gd name="T4" fmla="*/ 1084 w 1171"/>
                  <a:gd name="T5" fmla="*/ 259 h 298"/>
                  <a:gd name="T6" fmla="*/ 643 w 1171"/>
                  <a:gd name="T7" fmla="*/ 298 h 298"/>
                  <a:gd name="T8" fmla="*/ 48 w 1171"/>
                  <a:gd name="T9" fmla="*/ 298 h 298"/>
                  <a:gd name="T10" fmla="*/ 0 w 1171"/>
                  <a:gd name="T11" fmla="*/ 259 h 298"/>
                  <a:gd name="T12" fmla="*/ 29 w 1171"/>
                  <a:gd name="T13" fmla="*/ 115 h 298"/>
                  <a:gd name="T14" fmla="*/ 393 w 1171"/>
                  <a:gd name="T15" fmla="*/ 49 h 298"/>
                  <a:gd name="T16" fmla="*/ 441 w 1171"/>
                  <a:gd name="T17" fmla="*/ 0 h 298"/>
                  <a:gd name="T18" fmla="*/ 643 w 1171"/>
                  <a:gd name="T19" fmla="*/ 68 h 298"/>
                  <a:gd name="T20" fmla="*/ 1171 w 1171"/>
                  <a:gd name="T21" fmla="*/ 68 h 29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71"/>
                  <a:gd name="T34" fmla="*/ 0 h 298"/>
                  <a:gd name="T35" fmla="*/ 1171 w 1171"/>
                  <a:gd name="T36" fmla="*/ 298 h 29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71" h="298">
                    <a:moveTo>
                      <a:pt x="1171" y="68"/>
                    </a:moveTo>
                    <a:lnTo>
                      <a:pt x="1171" y="182"/>
                    </a:lnTo>
                    <a:lnTo>
                      <a:pt x="1084" y="259"/>
                    </a:lnTo>
                    <a:lnTo>
                      <a:pt x="643" y="298"/>
                    </a:lnTo>
                    <a:lnTo>
                      <a:pt x="48" y="298"/>
                    </a:lnTo>
                    <a:lnTo>
                      <a:pt x="0" y="259"/>
                    </a:lnTo>
                    <a:lnTo>
                      <a:pt x="29" y="115"/>
                    </a:lnTo>
                    <a:lnTo>
                      <a:pt x="393" y="49"/>
                    </a:lnTo>
                    <a:lnTo>
                      <a:pt x="441" y="0"/>
                    </a:lnTo>
                    <a:lnTo>
                      <a:pt x="643" y="68"/>
                    </a:lnTo>
                    <a:lnTo>
                      <a:pt x="1171" y="68"/>
                    </a:lnTo>
                    <a:close/>
                  </a:path>
                </a:pathLst>
              </a:custGeom>
              <a:solidFill>
                <a:srgbClr val="FFF9D1"/>
              </a:solidFill>
              <a:ln w="9525">
                <a:noFill/>
                <a:round/>
                <a:headEnd/>
                <a:tailEnd/>
              </a:ln>
            </p:spPr>
            <p:txBody>
              <a:bodyPr>
                <a:prstTxWarp prst="textNoShape">
                  <a:avLst/>
                </a:prstTxWarp>
              </a:bodyPr>
              <a:lstStyle/>
              <a:p>
                <a:endParaRPr lang="en-US"/>
              </a:p>
            </p:txBody>
          </p:sp>
          <p:sp>
            <p:nvSpPr>
              <p:cNvPr id="53737" name="Freeform 98"/>
              <p:cNvSpPr>
                <a:spLocks noChangeAspect="1"/>
              </p:cNvSpPr>
              <p:nvPr/>
            </p:nvSpPr>
            <p:spPr bwMode="auto">
              <a:xfrm>
                <a:off x="2818" y="1426"/>
                <a:ext cx="201" cy="51"/>
              </a:xfrm>
              <a:custGeom>
                <a:avLst/>
                <a:gdLst>
                  <a:gd name="T0" fmla="*/ 941 w 1008"/>
                  <a:gd name="T1" fmla="*/ 28 h 258"/>
                  <a:gd name="T2" fmla="*/ 1008 w 1008"/>
                  <a:gd name="T3" fmla="*/ 28 h 258"/>
                  <a:gd name="T4" fmla="*/ 988 w 1008"/>
                  <a:gd name="T5" fmla="*/ 191 h 258"/>
                  <a:gd name="T6" fmla="*/ 825 w 1008"/>
                  <a:gd name="T7" fmla="*/ 258 h 258"/>
                  <a:gd name="T8" fmla="*/ 96 w 1008"/>
                  <a:gd name="T9" fmla="*/ 258 h 258"/>
                  <a:gd name="T10" fmla="*/ 68 w 1008"/>
                  <a:gd name="T11" fmla="*/ 230 h 258"/>
                  <a:gd name="T12" fmla="*/ 0 w 1008"/>
                  <a:gd name="T13" fmla="*/ 230 h 258"/>
                  <a:gd name="T14" fmla="*/ 0 w 1008"/>
                  <a:gd name="T15" fmla="*/ 47 h 258"/>
                  <a:gd name="T16" fmla="*/ 279 w 1008"/>
                  <a:gd name="T17" fmla="*/ 47 h 258"/>
                  <a:gd name="T18" fmla="*/ 375 w 1008"/>
                  <a:gd name="T19" fmla="*/ 0 h 258"/>
                  <a:gd name="T20" fmla="*/ 739 w 1008"/>
                  <a:gd name="T21" fmla="*/ 47 h 258"/>
                  <a:gd name="T22" fmla="*/ 941 w 1008"/>
                  <a:gd name="T23" fmla="*/ 28 h 25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008"/>
                  <a:gd name="T37" fmla="*/ 0 h 258"/>
                  <a:gd name="T38" fmla="*/ 1008 w 1008"/>
                  <a:gd name="T39" fmla="*/ 258 h 25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008" h="258">
                    <a:moveTo>
                      <a:pt x="941" y="28"/>
                    </a:moveTo>
                    <a:lnTo>
                      <a:pt x="1008" y="28"/>
                    </a:lnTo>
                    <a:lnTo>
                      <a:pt x="988" y="191"/>
                    </a:lnTo>
                    <a:lnTo>
                      <a:pt x="825" y="258"/>
                    </a:lnTo>
                    <a:lnTo>
                      <a:pt x="96" y="258"/>
                    </a:lnTo>
                    <a:lnTo>
                      <a:pt x="68" y="230"/>
                    </a:lnTo>
                    <a:lnTo>
                      <a:pt x="0" y="230"/>
                    </a:lnTo>
                    <a:lnTo>
                      <a:pt x="0" y="47"/>
                    </a:lnTo>
                    <a:lnTo>
                      <a:pt x="279" y="47"/>
                    </a:lnTo>
                    <a:lnTo>
                      <a:pt x="375" y="0"/>
                    </a:lnTo>
                    <a:lnTo>
                      <a:pt x="739" y="47"/>
                    </a:lnTo>
                    <a:lnTo>
                      <a:pt x="941" y="28"/>
                    </a:lnTo>
                    <a:close/>
                  </a:path>
                </a:pathLst>
              </a:custGeom>
              <a:solidFill>
                <a:srgbClr val="E2A544"/>
              </a:solidFill>
              <a:ln w="9525">
                <a:noFill/>
                <a:round/>
                <a:headEnd/>
                <a:tailEnd/>
              </a:ln>
            </p:spPr>
            <p:txBody>
              <a:bodyPr>
                <a:prstTxWarp prst="textNoShape">
                  <a:avLst/>
                </a:prstTxWarp>
              </a:bodyPr>
              <a:lstStyle/>
              <a:p>
                <a:endParaRPr lang="en-US"/>
              </a:p>
            </p:txBody>
          </p:sp>
          <p:sp>
            <p:nvSpPr>
              <p:cNvPr id="53738" name="Freeform 99"/>
              <p:cNvSpPr>
                <a:spLocks noChangeAspect="1"/>
              </p:cNvSpPr>
              <p:nvPr/>
            </p:nvSpPr>
            <p:spPr bwMode="auto">
              <a:xfrm>
                <a:off x="3798" y="1426"/>
                <a:ext cx="73" cy="119"/>
              </a:xfrm>
              <a:custGeom>
                <a:avLst/>
                <a:gdLst>
                  <a:gd name="T0" fmla="*/ 67 w 364"/>
                  <a:gd name="T1" fmla="*/ 191 h 594"/>
                  <a:gd name="T2" fmla="*/ 67 w 364"/>
                  <a:gd name="T3" fmla="*/ 258 h 594"/>
                  <a:gd name="T4" fmla="*/ 325 w 364"/>
                  <a:gd name="T5" fmla="*/ 345 h 594"/>
                  <a:gd name="T6" fmla="*/ 364 w 364"/>
                  <a:gd name="T7" fmla="*/ 345 h 594"/>
                  <a:gd name="T8" fmla="*/ 345 w 364"/>
                  <a:gd name="T9" fmla="*/ 527 h 594"/>
                  <a:gd name="T10" fmla="*/ 345 w 364"/>
                  <a:gd name="T11" fmla="*/ 594 h 594"/>
                  <a:gd name="T12" fmla="*/ 162 w 364"/>
                  <a:gd name="T13" fmla="*/ 594 h 594"/>
                  <a:gd name="T14" fmla="*/ 0 w 364"/>
                  <a:gd name="T15" fmla="*/ 555 h 594"/>
                  <a:gd name="T16" fmla="*/ 0 w 364"/>
                  <a:gd name="T17" fmla="*/ 0 h 594"/>
                  <a:gd name="T18" fmla="*/ 95 w 364"/>
                  <a:gd name="T19" fmla="*/ 0 h 594"/>
                  <a:gd name="T20" fmla="*/ 67 w 364"/>
                  <a:gd name="T21" fmla="*/ 191 h 59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64"/>
                  <a:gd name="T34" fmla="*/ 0 h 594"/>
                  <a:gd name="T35" fmla="*/ 364 w 364"/>
                  <a:gd name="T36" fmla="*/ 594 h 59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64" h="594">
                    <a:moveTo>
                      <a:pt x="67" y="191"/>
                    </a:moveTo>
                    <a:lnTo>
                      <a:pt x="67" y="258"/>
                    </a:lnTo>
                    <a:lnTo>
                      <a:pt x="325" y="345"/>
                    </a:lnTo>
                    <a:lnTo>
                      <a:pt x="364" y="345"/>
                    </a:lnTo>
                    <a:lnTo>
                      <a:pt x="345" y="527"/>
                    </a:lnTo>
                    <a:lnTo>
                      <a:pt x="345" y="594"/>
                    </a:lnTo>
                    <a:lnTo>
                      <a:pt x="162" y="594"/>
                    </a:lnTo>
                    <a:lnTo>
                      <a:pt x="0" y="555"/>
                    </a:lnTo>
                    <a:lnTo>
                      <a:pt x="0" y="0"/>
                    </a:lnTo>
                    <a:lnTo>
                      <a:pt x="95" y="0"/>
                    </a:lnTo>
                    <a:lnTo>
                      <a:pt x="67" y="191"/>
                    </a:lnTo>
                    <a:close/>
                  </a:path>
                </a:pathLst>
              </a:custGeom>
              <a:solidFill>
                <a:srgbClr val="F9EA91"/>
              </a:solidFill>
              <a:ln w="9525">
                <a:noFill/>
                <a:round/>
                <a:headEnd/>
                <a:tailEnd/>
              </a:ln>
            </p:spPr>
            <p:txBody>
              <a:bodyPr>
                <a:prstTxWarp prst="textNoShape">
                  <a:avLst/>
                </a:prstTxWarp>
              </a:bodyPr>
              <a:lstStyle/>
              <a:p>
                <a:endParaRPr lang="en-US"/>
              </a:p>
            </p:txBody>
          </p:sp>
          <p:sp>
            <p:nvSpPr>
              <p:cNvPr id="53739" name="Freeform 100"/>
              <p:cNvSpPr>
                <a:spLocks noChangeAspect="1"/>
              </p:cNvSpPr>
              <p:nvPr/>
            </p:nvSpPr>
            <p:spPr bwMode="auto">
              <a:xfrm>
                <a:off x="3418" y="1455"/>
                <a:ext cx="206" cy="76"/>
              </a:xfrm>
              <a:custGeom>
                <a:avLst/>
                <a:gdLst>
                  <a:gd name="T0" fmla="*/ 1009 w 1028"/>
                  <a:gd name="T1" fmla="*/ 47 h 383"/>
                  <a:gd name="T2" fmla="*/ 1028 w 1028"/>
                  <a:gd name="T3" fmla="*/ 181 h 383"/>
                  <a:gd name="T4" fmla="*/ 1028 w 1028"/>
                  <a:gd name="T5" fmla="*/ 248 h 383"/>
                  <a:gd name="T6" fmla="*/ 845 w 1028"/>
                  <a:gd name="T7" fmla="*/ 345 h 383"/>
                  <a:gd name="T8" fmla="*/ 346 w 1028"/>
                  <a:gd name="T9" fmla="*/ 383 h 383"/>
                  <a:gd name="T10" fmla="*/ 0 w 1028"/>
                  <a:gd name="T11" fmla="*/ 364 h 383"/>
                  <a:gd name="T12" fmla="*/ 0 w 1028"/>
                  <a:gd name="T13" fmla="*/ 114 h 383"/>
                  <a:gd name="T14" fmla="*/ 480 w 1028"/>
                  <a:gd name="T15" fmla="*/ 18 h 383"/>
                  <a:gd name="T16" fmla="*/ 510 w 1028"/>
                  <a:gd name="T17" fmla="*/ 0 h 383"/>
                  <a:gd name="T18" fmla="*/ 807 w 1028"/>
                  <a:gd name="T19" fmla="*/ 47 h 383"/>
                  <a:gd name="T20" fmla="*/ 1009 w 1028"/>
                  <a:gd name="T21" fmla="*/ 47 h 38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28"/>
                  <a:gd name="T34" fmla="*/ 0 h 383"/>
                  <a:gd name="T35" fmla="*/ 1028 w 1028"/>
                  <a:gd name="T36" fmla="*/ 383 h 38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28" h="383">
                    <a:moveTo>
                      <a:pt x="1009" y="47"/>
                    </a:moveTo>
                    <a:lnTo>
                      <a:pt x="1028" y="181"/>
                    </a:lnTo>
                    <a:lnTo>
                      <a:pt x="1028" y="248"/>
                    </a:lnTo>
                    <a:lnTo>
                      <a:pt x="845" y="345"/>
                    </a:lnTo>
                    <a:lnTo>
                      <a:pt x="346" y="383"/>
                    </a:lnTo>
                    <a:lnTo>
                      <a:pt x="0" y="364"/>
                    </a:lnTo>
                    <a:lnTo>
                      <a:pt x="0" y="114"/>
                    </a:lnTo>
                    <a:lnTo>
                      <a:pt x="480" y="18"/>
                    </a:lnTo>
                    <a:lnTo>
                      <a:pt x="510" y="0"/>
                    </a:lnTo>
                    <a:lnTo>
                      <a:pt x="807" y="47"/>
                    </a:lnTo>
                    <a:lnTo>
                      <a:pt x="1009" y="47"/>
                    </a:lnTo>
                    <a:close/>
                  </a:path>
                </a:pathLst>
              </a:custGeom>
              <a:solidFill>
                <a:srgbClr val="F7D170"/>
              </a:solidFill>
              <a:ln w="9525">
                <a:noFill/>
                <a:round/>
                <a:headEnd/>
                <a:tailEnd/>
              </a:ln>
            </p:spPr>
            <p:txBody>
              <a:bodyPr>
                <a:prstTxWarp prst="textNoShape">
                  <a:avLst/>
                </a:prstTxWarp>
              </a:bodyPr>
              <a:lstStyle/>
              <a:p>
                <a:endParaRPr lang="en-US"/>
              </a:p>
            </p:txBody>
          </p:sp>
          <p:sp>
            <p:nvSpPr>
              <p:cNvPr id="53740" name="Freeform 101"/>
              <p:cNvSpPr>
                <a:spLocks noChangeAspect="1"/>
              </p:cNvSpPr>
              <p:nvPr/>
            </p:nvSpPr>
            <p:spPr bwMode="auto">
              <a:xfrm>
                <a:off x="3161" y="1468"/>
                <a:ext cx="240" cy="77"/>
              </a:xfrm>
              <a:custGeom>
                <a:avLst/>
                <a:gdLst>
                  <a:gd name="T0" fmla="*/ 1199 w 1199"/>
                  <a:gd name="T1" fmla="*/ 47 h 383"/>
                  <a:gd name="T2" fmla="*/ 1199 w 1199"/>
                  <a:gd name="T3" fmla="*/ 230 h 383"/>
                  <a:gd name="T4" fmla="*/ 1084 w 1199"/>
                  <a:gd name="T5" fmla="*/ 316 h 383"/>
                  <a:gd name="T6" fmla="*/ 576 w 1199"/>
                  <a:gd name="T7" fmla="*/ 383 h 383"/>
                  <a:gd name="T8" fmla="*/ 0 w 1199"/>
                  <a:gd name="T9" fmla="*/ 364 h 383"/>
                  <a:gd name="T10" fmla="*/ 0 w 1199"/>
                  <a:gd name="T11" fmla="*/ 95 h 383"/>
                  <a:gd name="T12" fmla="*/ 479 w 1199"/>
                  <a:gd name="T13" fmla="*/ 19 h 383"/>
                  <a:gd name="T14" fmla="*/ 509 w 1199"/>
                  <a:gd name="T15" fmla="*/ 0 h 383"/>
                  <a:gd name="T16" fmla="*/ 643 w 1199"/>
                  <a:gd name="T17" fmla="*/ 67 h 383"/>
                  <a:gd name="T18" fmla="*/ 1199 w 1199"/>
                  <a:gd name="T19" fmla="*/ 47 h 38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199"/>
                  <a:gd name="T31" fmla="*/ 0 h 383"/>
                  <a:gd name="T32" fmla="*/ 1199 w 1199"/>
                  <a:gd name="T33" fmla="*/ 383 h 38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199" h="383">
                    <a:moveTo>
                      <a:pt x="1199" y="47"/>
                    </a:moveTo>
                    <a:lnTo>
                      <a:pt x="1199" y="230"/>
                    </a:lnTo>
                    <a:lnTo>
                      <a:pt x="1084" y="316"/>
                    </a:lnTo>
                    <a:lnTo>
                      <a:pt x="576" y="383"/>
                    </a:lnTo>
                    <a:lnTo>
                      <a:pt x="0" y="364"/>
                    </a:lnTo>
                    <a:lnTo>
                      <a:pt x="0" y="95"/>
                    </a:lnTo>
                    <a:lnTo>
                      <a:pt x="479" y="19"/>
                    </a:lnTo>
                    <a:lnTo>
                      <a:pt x="509" y="0"/>
                    </a:lnTo>
                    <a:lnTo>
                      <a:pt x="643" y="67"/>
                    </a:lnTo>
                    <a:lnTo>
                      <a:pt x="1199" y="47"/>
                    </a:lnTo>
                    <a:close/>
                  </a:path>
                </a:pathLst>
              </a:custGeom>
              <a:solidFill>
                <a:srgbClr val="E5E591"/>
              </a:solidFill>
              <a:ln w="9525">
                <a:noFill/>
                <a:round/>
                <a:headEnd/>
                <a:tailEnd/>
              </a:ln>
            </p:spPr>
            <p:txBody>
              <a:bodyPr>
                <a:prstTxWarp prst="textNoShape">
                  <a:avLst/>
                </a:prstTxWarp>
              </a:bodyPr>
              <a:lstStyle/>
              <a:p>
                <a:endParaRPr lang="en-US"/>
              </a:p>
            </p:txBody>
          </p:sp>
          <p:sp>
            <p:nvSpPr>
              <p:cNvPr id="53741" name="Freeform 102"/>
              <p:cNvSpPr>
                <a:spLocks noChangeAspect="1"/>
              </p:cNvSpPr>
              <p:nvPr/>
            </p:nvSpPr>
            <p:spPr bwMode="auto">
              <a:xfrm>
                <a:off x="2883" y="1472"/>
                <a:ext cx="265" cy="82"/>
              </a:xfrm>
              <a:custGeom>
                <a:avLst/>
                <a:gdLst>
                  <a:gd name="T0" fmla="*/ 1305 w 1325"/>
                  <a:gd name="T1" fmla="*/ 76 h 412"/>
                  <a:gd name="T2" fmla="*/ 1325 w 1325"/>
                  <a:gd name="T3" fmla="*/ 181 h 412"/>
                  <a:gd name="T4" fmla="*/ 1325 w 1325"/>
                  <a:gd name="T5" fmla="*/ 259 h 412"/>
                  <a:gd name="T6" fmla="*/ 1161 w 1325"/>
                  <a:gd name="T7" fmla="*/ 364 h 412"/>
                  <a:gd name="T8" fmla="*/ 269 w 1325"/>
                  <a:gd name="T9" fmla="*/ 412 h 412"/>
                  <a:gd name="T10" fmla="*/ 49 w 1325"/>
                  <a:gd name="T11" fmla="*/ 364 h 412"/>
                  <a:gd name="T12" fmla="*/ 0 w 1325"/>
                  <a:gd name="T13" fmla="*/ 325 h 412"/>
                  <a:gd name="T14" fmla="*/ 19 w 1325"/>
                  <a:gd name="T15" fmla="*/ 95 h 412"/>
                  <a:gd name="T16" fmla="*/ 596 w 1325"/>
                  <a:gd name="T17" fmla="*/ 76 h 412"/>
                  <a:gd name="T18" fmla="*/ 710 w 1325"/>
                  <a:gd name="T19" fmla="*/ 0 h 412"/>
                  <a:gd name="T20" fmla="*/ 778 w 1325"/>
                  <a:gd name="T21" fmla="*/ 76 h 412"/>
                  <a:gd name="T22" fmla="*/ 1305 w 1325"/>
                  <a:gd name="T23" fmla="*/ 76 h 4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325"/>
                  <a:gd name="T37" fmla="*/ 0 h 412"/>
                  <a:gd name="T38" fmla="*/ 1325 w 1325"/>
                  <a:gd name="T39" fmla="*/ 412 h 4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325" h="412">
                    <a:moveTo>
                      <a:pt x="1305" y="76"/>
                    </a:moveTo>
                    <a:lnTo>
                      <a:pt x="1325" y="181"/>
                    </a:lnTo>
                    <a:lnTo>
                      <a:pt x="1325" y="259"/>
                    </a:lnTo>
                    <a:lnTo>
                      <a:pt x="1161" y="364"/>
                    </a:lnTo>
                    <a:lnTo>
                      <a:pt x="269" y="412"/>
                    </a:lnTo>
                    <a:lnTo>
                      <a:pt x="49" y="364"/>
                    </a:lnTo>
                    <a:lnTo>
                      <a:pt x="0" y="325"/>
                    </a:lnTo>
                    <a:lnTo>
                      <a:pt x="19" y="95"/>
                    </a:lnTo>
                    <a:lnTo>
                      <a:pt x="596" y="76"/>
                    </a:lnTo>
                    <a:lnTo>
                      <a:pt x="710" y="0"/>
                    </a:lnTo>
                    <a:lnTo>
                      <a:pt x="778" y="76"/>
                    </a:lnTo>
                    <a:lnTo>
                      <a:pt x="1305" y="76"/>
                    </a:lnTo>
                    <a:close/>
                  </a:path>
                </a:pathLst>
              </a:custGeom>
              <a:solidFill>
                <a:srgbClr val="E8AD51"/>
              </a:solidFill>
              <a:ln w="9525">
                <a:noFill/>
                <a:round/>
                <a:headEnd/>
                <a:tailEnd/>
              </a:ln>
            </p:spPr>
            <p:txBody>
              <a:bodyPr>
                <a:prstTxWarp prst="textNoShape">
                  <a:avLst/>
                </a:prstTxWarp>
              </a:bodyPr>
              <a:lstStyle/>
              <a:p>
                <a:endParaRPr lang="en-US"/>
              </a:p>
            </p:txBody>
          </p:sp>
          <p:sp>
            <p:nvSpPr>
              <p:cNvPr id="53742" name="Freeform 103"/>
              <p:cNvSpPr>
                <a:spLocks noChangeAspect="1"/>
              </p:cNvSpPr>
              <p:nvPr/>
            </p:nvSpPr>
            <p:spPr bwMode="auto">
              <a:xfrm>
                <a:off x="2818" y="1487"/>
                <a:ext cx="105" cy="90"/>
              </a:xfrm>
              <a:custGeom>
                <a:avLst/>
                <a:gdLst>
                  <a:gd name="T0" fmla="*/ 249 w 528"/>
                  <a:gd name="T1" fmla="*/ 19 h 451"/>
                  <a:gd name="T2" fmla="*/ 249 w 528"/>
                  <a:gd name="T3" fmla="*/ 269 h 451"/>
                  <a:gd name="T4" fmla="*/ 375 w 528"/>
                  <a:gd name="T5" fmla="*/ 384 h 451"/>
                  <a:gd name="T6" fmla="*/ 528 w 528"/>
                  <a:gd name="T7" fmla="*/ 384 h 451"/>
                  <a:gd name="T8" fmla="*/ 412 w 528"/>
                  <a:gd name="T9" fmla="*/ 451 h 451"/>
                  <a:gd name="T10" fmla="*/ 68 w 528"/>
                  <a:gd name="T11" fmla="*/ 432 h 451"/>
                  <a:gd name="T12" fmla="*/ 0 w 528"/>
                  <a:gd name="T13" fmla="*/ 432 h 451"/>
                  <a:gd name="T14" fmla="*/ 0 w 528"/>
                  <a:gd name="T15" fmla="*/ 0 h 451"/>
                  <a:gd name="T16" fmla="*/ 182 w 528"/>
                  <a:gd name="T17" fmla="*/ 19 h 451"/>
                  <a:gd name="T18" fmla="*/ 249 w 528"/>
                  <a:gd name="T19" fmla="*/ 19 h 45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28"/>
                  <a:gd name="T31" fmla="*/ 0 h 451"/>
                  <a:gd name="T32" fmla="*/ 528 w 528"/>
                  <a:gd name="T33" fmla="*/ 451 h 45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28" h="451">
                    <a:moveTo>
                      <a:pt x="249" y="19"/>
                    </a:moveTo>
                    <a:lnTo>
                      <a:pt x="249" y="269"/>
                    </a:lnTo>
                    <a:lnTo>
                      <a:pt x="375" y="384"/>
                    </a:lnTo>
                    <a:lnTo>
                      <a:pt x="528" y="384"/>
                    </a:lnTo>
                    <a:lnTo>
                      <a:pt x="412" y="451"/>
                    </a:lnTo>
                    <a:lnTo>
                      <a:pt x="68" y="432"/>
                    </a:lnTo>
                    <a:lnTo>
                      <a:pt x="0" y="432"/>
                    </a:lnTo>
                    <a:lnTo>
                      <a:pt x="0" y="0"/>
                    </a:lnTo>
                    <a:lnTo>
                      <a:pt x="182" y="19"/>
                    </a:lnTo>
                    <a:lnTo>
                      <a:pt x="249" y="19"/>
                    </a:lnTo>
                    <a:close/>
                  </a:path>
                </a:pathLst>
              </a:custGeom>
              <a:solidFill>
                <a:srgbClr val="E2A544"/>
              </a:solidFill>
              <a:ln w="9525">
                <a:noFill/>
                <a:round/>
                <a:headEnd/>
                <a:tailEnd/>
              </a:ln>
            </p:spPr>
            <p:txBody>
              <a:bodyPr>
                <a:prstTxWarp prst="textNoShape">
                  <a:avLst/>
                </a:prstTxWarp>
              </a:bodyPr>
              <a:lstStyle/>
              <a:p>
                <a:endParaRPr lang="en-US"/>
              </a:p>
            </p:txBody>
          </p:sp>
          <p:sp>
            <p:nvSpPr>
              <p:cNvPr id="53743" name="Freeform 104"/>
              <p:cNvSpPr>
                <a:spLocks noChangeAspect="1"/>
              </p:cNvSpPr>
              <p:nvPr/>
            </p:nvSpPr>
            <p:spPr bwMode="auto">
              <a:xfrm>
                <a:off x="2712" y="1491"/>
                <a:ext cx="88" cy="182"/>
              </a:xfrm>
              <a:custGeom>
                <a:avLst/>
                <a:gdLst>
                  <a:gd name="T0" fmla="*/ 192 w 441"/>
                  <a:gd name="T1" fmla="*/ 893 h 912"/>
                  <a:gd name="T2" fmla="*/ 48 w 441"/>
                  <a:gd name="T3" fmla="*/ 912 h 912"/>
                  <a:gd name="T4" fmla="*/ 0 w 441"/>
                  <a:gd name="T5" fmla="*/ 729 h 912"/>
                  <a:gd name="T6" fmla="*/ 144 w 441"/>
                  <a:gd name="T7" fmla="*/ 662 h 912"/>
                  <a:gd name="T8" fmla="*/ 297 w 441"/>
                  <a:gd name="T9" fmla="*/ 480 h 912"/>
                  <a:gd name="T10" fmla="*/ 297 w 441"/>
                  <a:gd name="T11" fmla="*/ 86 h 912"/>
                  <a:gd name="T12" fmla="*/ 441 w 441"/>
                  <a:gd name="T13" fmla="*/ 0 h 912"/>
                  <a:gd name="T14" fmla="*/ 441 w 441"/>
                  <a:gd name="T15" fmla="*/ 729 h 912"/>
                  <a:gd name="T16" fmla="*/ 192 w 441"/>
                  <a:gd name="T17" fmla="*/ 893 h 91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41"/>
                  <a:gd name="T28" fmla="*/ 0 h 912"/>
                  <a:gd name="T29" fmla="*/ 441 w 441"/>
                  <a:gd name="T30" fmla="*/ 912 h 91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41" h="912">
                    <a:moveTo>
                      <a:pt x="192" y="893"/>
                    </a:moveTo>
                    <a:lnTo>
                      <a:pt x="48" y="912"/>
                    </a:lnTo>
                    <a:lnTo>
                      <a:pt x="0" y="729"/>
                    </a:lnTo>
                    <a:lnTo>
                      <a:pt x="144" y="662"/>
                    </a:lnTo>
                    <a:lnTo>
                      <a:pt x="297" y="480"/>
                    </a:lnTo>
                    <a:lnTo>
                      <a:pt x="297" y="86"/>
                    </a:lnTo>
                    <a:lnTo>
                      <a:pt x="441" y="0"/>
                    </a:lnTo>
                    <a:lnTo>
                      <a:pt x="441" y="729"/>
                    </a:lnTo>
                    <a:lnTo>
                      <a:pt x="192" y="893"/>
                    </a:lnTo>
                    <a:close/>
                  </a:path>
                </a:pathLst>
              </a:custGeom>
              <a:solidFill>
                <a:srgbClr val="E8AD51"/>
              </a:solidFill>
              <a:ln w="9525">
                <a:noFill/>
                <a:round/>
                <a:headEnd/>
                <a:tailEnd/>
              </a:ln>
            </p:spPr>
            <p:txBody>
              <a:bodyPr>
                <a:prstTxWarp prst="textNoShape">
                  <a:avLst/>
                </a:prstTxWarp>
              </a:bodyPr>
              <a:lstStyle/>
              <a:p>
                <a:endParaRPr lang="en-US"/>
              </a:p>
            </p:txBody>
          </p:sp>
          <p:sp>
            <p:nvSpPr>
              <p:cNvPr id="53744" name="Freeform 105"/>
              <p:cNvSpPr>
                <a:spLocks noChangeAspect="1"/>
              </p:cNvSpPr>
              <p:nvPr/>
            </p:nvSpPr>
            <p:spPr bwMode="auto">
              <a:xfrm>
                <a:off x="3827" y="1501"/>
                <a:ext cx="63" cy="145"/>
              </a:xfrm>
              <a:custGeom>
                <a:avLst/>
                <a:gdLst>
                  <a:gd name="T0" fmla="*/ 87 w 317"/>
                  <a:gd name="T1" fmla="*/ 728 h 728"/>
                  <a:gd name="T2" fmla="*/ 19 w 317"/>
                  <a:gd name="T3" fmla="*/ 728 h 728"/>
                  <a:gd name="T4" fmla="*/ 0 w 317"/>
                  <a:gd name="T5" fmla="*/ 710 h 728"/>
                  <a:gd name="T6" fmla="*/ 0 w 317"/>
                  <a:gd name="T7" fmla="*/ 642 h 728"/>
                  <a:gd name="T8" fmla="*/ 106 w 317"/>
                  <a:gd name="T9" fmla="*/ 594 h 728"/>
                  <a:gd name="T10" fmla="*/ 154 w 317"/>
                  <a:gd name="T11" fmla="*/ 527 h 728"/>
                  <a:gd name="T12" fmla="*/ 202 w 317"/>
                  <a:gd name="T13" fmla="*/ 316 h 728"/>
                  <a:gd name="T14" fmla="*/ 221 w 317"/>
                  <a:gd name="T15" fmla="*/ 316 h 728"/>
                  <a:gd name="T16" fmla="*/ 269 w 317"/>
                  <a:gd name="T17" fmla="*/ 268 h 728"/>
                  <a:gd name="T18" fmla="*/ 298 w 317"/>
                  <a:gd name="T19" fmla="*/ 18 h 728"/>
                  <a:gd name="T20" fmla="*/ 317 w 317"/>
                  <a:gd name="T21" fmla="*/ 0 h 728"/>
                  <a:gd name="T22" fmla="*/ 317 w 317"/>
                  <a:gd name="T23" fmla="*/ 710 h 728"/>
                  <a:gd name="T24" fmla="*/ 87 w 317"/>
                  <a:gd name="T25" fmla="*/ 728 h 72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17"/>
                  <a:gd name="T40" fmla="*/ 0 h 728"/>
                  <a:gd name="T41" fmla="*/ 317 w 317"/>
                  <a:gd name="T42" fmla="*/ 728 h 72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17" h="728">
                    <a:moveTo>
                      <a:pt x="87" y="728"/>
                    </a:moveTo>
                    <a:lnTo>
                      <a:pt x="19" y="728"/>
                    </a:lnTo>
                    <a:lnTo>
                      <a:pt x="0" y="710"/>
                    </a:lnTo>
                    <a:lnTo>
                      <a:pt x="0" y="642"/>
                    </a:lnTo>
                    <a:lnTo>
                      <a:pt x="106" y="594"/>
                    </a:lnTo>
                    <a:lnTo>
                      <a:pt x="154" y="527"/>
                    </a:lnTo>
                    <a:lnTo>
                      <a:pt x="202" y="316"/>
                    </a:lnTo>
                    <a:lnTo>
                      <a:pt x="221" y="316"/>
                    </a:lnTo>
                    <a:lnTo>
                      <a:pt x="269" y="268"/>
                    </a:lnTo>
                    <a:lnTo>
                      <a:pt x="298" y="18"/>
                    </a:lnTo>
                    <a:lnTo>
                      <a:pt x="317" y="0"/>
                    </a:lnTo>
                    <a:lnTo>
                      <a:pt x="317" y="710"/>
                    </a:lnTo>
                    <a:lnTo>
                      <a:pt x="87" y="728"/>
                    </a:lnTo>
                    <a:close/>
                  </a:path>
                </a:pathLst>
              </a:custGeom>
              <a:solidFill>
                <a:srgbClr val="F9EA91"/>
              </a:solidFill>
              <a:ln w="9525">
                <a:noFill/>
                <a:round/>
                <a:headEnd/>
                <a:tailEnd/>
              </a:ln>
            </p:spPr>
            <p:txBody>
              <a:bodyPr>
                <a:prstTxWarp prst="textNoShape">
                  <a:avLst/>
                </a:prstTxWarp>
              </a:bodyPr>
              <a:lstStyle/>
              <a:p>
                <a:endParaRPr lang="en-US"/>
              </a:p>
            </p:txBody>
          </p:sp>
          <p:sp>
            <p:nvSpPr>
              <p:cNvPr id="53745" name="Freeform 106"/>
              <p:cNvSpPr>
                <a:spLocks noChangeAspect="1"/>
              </p:cNvSpPr>
              <p:nvPr/>
            </p:nvSpPr>
            <p:spPr bwMode="auto">
              <a:xfrm>
                <a:off x="2676" y="1514"/>
                <a:ext cx="78" cy="123"/>
              </a:xfrm>
              <a:custGeom>
                <a:avLst/>
                <a:gdLst>
                  <a:gd name="T0" fmla="*/ 393 w 393"/>
                  <a:gd name="T1" fmla="*/ 393 h 613"/>
                  <a:gd name="T2" fmla="*/ 144 w 393"/>
                  <a:gd name="T3" fmla="*/ 575 h 613"/>
                  <a:gd name="T4" fmla="*/ 48 w 393"/>
                  <a:gd name="T5" fmla="*/ 613 h 613"/>
                  <a:gd name="T6" fmla="*/ 0 w 393"/>
                  <a:gd name="T7" fmla="*/ 613 h 613"/>
                  <a:gd name="T8" fmla="*/ 0 w 393"/>
                  <a:gd name="T9" fmla="*/ 249 h 613"/>
                  <a:gd name="T10" fmla="*/ 346 w 393"/>
                  <a:gd name="T11" fmla="*/ 19 h 613"/>
                  <a:gd name="T12" fmla="*/ 346 w 393"/>
                  <a:gd name="T13" fmla="*/ 0 h 613"/>
                  <a:gd name="T14" fmla="*/ 393 w 393"/>
                  <a:gd name="T15" fmla="*/ 0 h 613"/>
                  <a:gd name="T16" fmla="*/ 393 w 393"/>
                  <a:gd name="T17" fmla="*/ 393 h 6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93"/>
                  <a:gd name="T28" fmla="*/ 0 h 613"/>
                  <a:gd name="T29" fmla="*/ 393 w 393"/>
                  <a:gd name="T30" fmla="*/ 613 h 6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93" h="613">
                    <a:moveTo>
                      <a:pt x="393" y="393"/>
                    </a:moveTo>
                    <a:lnTo>
                      <a:pt x="144" y="575"/>
                    </a:lnTo>
                    <a:lnTo>
                      <a:pt x="48" y="613"/>
                    </a:lnTo>
                    <a:lnTo>
                      <a:pt x="0" y="613"/>
                    </a:lnTo>
                    <a:lnTo>
                      <a:pt x="0" y="249"/>
                    </a:lnTo>
                    <a:lnTo>
                      <a:pt x="346" y="19"/>
                    </a:lnTo>
                    <a:lnTo>
                      <a:pt x="346" y="0"/>
                    </a:lnTo>
                    <a:lnTo>
                      <a:pt x="393" y="0"/>
                    </a:lnTo>
                    <a:lnTo>
                      <a:pt x="393" y="393"/>
                    </a:lnTo>
                    <a:close/>
                  </a:path>
                </a:pathLst>
              </a:custGeom>
              <a:solidFill>
                <a:srgbClr val="F7F7AD"/>
              </a:solidFill>
              <a:ln w="9525">
                <a:noFill/>
                <a:round/>
                <a:headEnd/>
                <a:tailEnd/>
              </a:ln>
            </p:spPr>
            <p:txBody>
              <a:bodyPr>
                <a:prstTxWarp prst="textNoShape">
                  <a:avLst/>
                </a:prstTxWarp>
              </a:bodyPr>
              <a:lstStyle/>
              <a:p>
                <a:endParaRPr lang="en-US"/>
              </a:p>
            </p:txBody>
          </p:sp>
          <p:sp>
            <p:nvSpPr>
              <p:cNvPr id="53746" name="Freeform 107"/>
              <p:cNvSpPr>
                <a:spLocks noChangeAspect="1"/>
              </p:cNvSpPr>
              <p:nvPr/>
            </p:nvSpPr>
            <p:spPr bwMode="auto">
              <a:xfrm>
                <a:off x="3762" y="1514"/>
                <a:ext cx="23" cy="69"/>
              </a:xfrm>
              <a:custGeom>
                <a:avLst/>
                <a:gdLst>
                  <a:gd name="T0" fmla="*/ 115 w 115"/>
                  <a:gd name="T1" fmla="*/ 316 h 345"/>
                  <a:gd name="T2" fmla="*/ 67 w 115"/>
                  <a:gd name="T3" fmla="*/ 345 h 345"/>
                  <a:gd name="T4" fmla="*/ 0 w 115"/>
                  <a:gd name="T5" fmla="*/ 345 h 345"/>
                  <a:gd name="T6" fmla="*/ 20 w 115"/>
                  <a:gd name="T7" fmla="*/ 0 h 345"/>
                  <a:gd name="T8" fmla="*/ 96 w 115"/>
                  <a:gd name="T9" fmla="*/ 0 h 345"/>
                  <a:gd name="T10" fmla="*/ 115 w 115"/>
                  <a:gd name="T11" fmla="*/ 316 h 345"/>
                  <a:gd name="T12" fmla="*/ 0 60000 65536"/>
                  <a:gd name="T13" fmla="*/ 0 60000 65536"/>
                  <a:gd name="T14" fmla="*/ 0 60000 65536"/>
                  <a:gd name="T15" fmla="*/ 0 60000 65536"/>
                  <a:gd name="T16" fmla="*/ 0 60000 65536"/>
                  <a:gd name="T17" fmla="*/ 0 60000 65536"/>
                  <a:gd name="T18" fmla="*/ 0 w 115"/>
                  <a:gd name="T19" fmla="*/ 0 h 345"/>
                  <a:gd name="T20" fmla="*/ 115 w 115"/>
                  <a:gd name="T21" fmla="*/ 345 h 345"/>
                </a:gdLst>
                <a:ahLst/>
                <a:cxnLst>
                  <a:cxn ang="T12">
                    <a:pos x="T0" y="T1"/>
                  </a:cxn>
                  <a:cxn ang="T13">
                    <a:pos x="T2" y="T3"/>
                  </a:cxn>
                  <a:cxn ang="T14">
                    <a:pos x="T4" y="T5"/>
                  </a:cxn>
                  <a:cxn ang="T15">
                    <a:pos x="T6" y="T7"/>
                  </a:cxn>
                  <a:cxn ang="T16">
                    <a:pos x="T8" y="T9"/>
                  </a:cxn>
                  <a:cxn ang="T17">
                    <a:pos x="T10" y="T11"/>
                  </a:cxn>
                </a:cxnLst>
                <a:rect l="T18" t="T19" r="T20" b="T21"/>
                <a:pathLst>
                  <a:path w="115" h="345">
                    <a:moveTo>
                      <a:pt x="115" y="316"/>
                    </a:moveTo>
                    <a:lnTo>
                      <a:pt x="67" y="345"/>
                    </a:lnTo>
                    <a:lnTo>
                      <a:pt x="0" y="345"/>
                    </a:lnTo>
                    <a:lnTo>
                      <a:pt x="20" y="0"/>
                    </a:lnTo>
                    <a:lnTo>
                      <a:pt x="96" y="0"/>
                    </a:lnTo>
                    <a:lnTo>
                      <a:pt x="115" y="316"/>
                    </a:lnTo>
                    <a:close/>
                  </a:path>
                </a:pathLst>
              </a:custGeom>
              <a:solidFill>
                <a:srgbClr val="999919"/>
              </a:solidFill>
              <a:ln w="9525">
                <a:noFill/>
                <a:round/>
                <a:headEnd/>
                <a:tailEnd/>
              </a:ln>
            </p:spPr>
            <p:txBody>
              <a:bodyPr>
                <a:prstTxWarp prst="textNoShape">
                  <a:avLst/>
                </a:prstTxWarp>
              </a:bodyPr>
              <a:lstStyle/>
              <a:p>
                <a:endParaRPr lang="en-US"/>
              </a:p>
            </p:txBody>
          </p:sp>
          <p:sp>
            <p:nvSpPr>
              <p:cNvPr id="53747" name="Freeform 108"/>
              <p:cNvSpPr>
                <a:spLocks noChangeAspect="1"/>
              </p:cNvSpPr>
              <p:nvPr/>
            </p:nvSpPr>
            <p:spPr bwMode="auto">
              <a:xfrm>
                <a:off x="3514" y="1518"/>
                <a:ext cx="238" cy="92"/>
              </a:xfrm>
              <a:custGeom>
                <a:avLst/>
                <a:gdLst>
                  <a:gd name="T0" fmla="*/ 1190 w 1190"/>
                  <a:gd name="T1" fmla="*/ 230 h 461"/>
                  <a:gd name="T2" fmla="*/ 1172 w 1190"/>
                  <a:gd name="T3" fmla="*/ 297 h 461"/>
                  <a:gd name="T4" fmla="*/ 1075 w 1190"/>
                  <a:gd name="T5" fmla="*/ 394 h 461"/>
                  <a:gd name="T6" fmla="*/ 211 w 1190"/>
                  <a:gd name="T7" fmla="*/ 461 h 461"/>
                  <a:gd name="T8" fmla="*/ 48 w 1190"/>
                  <a:gd name="T9" fmla="*/ 441 h 461"/>
                  <a:gd name="T10" fmla="*/ 0 w 1190"/>
                  <a:gd name="T11" fmla="*/ 441 h 461"/>
                  <a:gd name="T12" fmla="*/ 0 w 1190"/>
                  <a:gd name="T13" fmla="*/ 326 h 461"/>
                  <a:gd name="T14" fmla="*/ 30 w 1190"/>
                  <a:gd name="T15" fmla="*/ 134 h 461"/>
                  <a:gd name="T16" fmla="*/ 413 w 1190"/>
                  <a:gd name="T17" fmla="*/ 67 h 461"/>
                  <a:gd name="T18" fmla="*/ 576 w 1190"/>
                  <a:gd name="T19" fmla="*/ 0 h 461"/>
                  <a:gd name="T20" fmla="*/ 1152 w 1190"/>
                  <a:gd name="T21" fmla="*/ 29 h 461"/>
                  <a:gd name="T22" fmla="*/ 1190 w 1190"/>
                  <a:gd name="T23" fmla="*/ 230 h 46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190"/>
                  <a:gd name="T37" fmla="*/ 0 h 461"/>
                  <a:gd name="T38" fmla="*/ 1190 w 1190"/>
                  <a:gd name="T39" fmla="*/ 461 h 46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190" h="461">
                    <a:moveTo>
                      <a:pt x="1190" y="230"/>
                    </a:moveTo>
                    <a:lnTo>
                      <a:pt x="1172" y="297"/>
                    </a:lnTo>
                    <a:lnTo>
                      <a:pt x="1075" y="394"/>
                    </a:lnTo>
                    <a:lnTo>
                      <a:pt x="211" y="461"/>
                    </a:lnTo>
                    <a:lnTo>
                      <a:pt x="48" y="441"/>
                    </a:lnTo>
                    <a:lnTo>
                      <a:pt x="0" y="441"/>
                    </a:lnTo>
                    <a:lnTo>
                      <a:pt x="0" y="326"/>
                    </a:lnTo>
                    <a:lnTo>
                      <a:pt x="30" y="134"/>
                    </a:lnTo>
                    <a:lnTo>
                      <a:pt x="413" y="67"/>
                    </a:lnTo>
                    <a:lnTo>
                      <a:pt x="576" y="0"/>
                    </a:lnTo>
                    <a:lnTo>
                      <a:pt x="1152" y="29"/>
                    </a:lnTo>
                    <a:lnTo>
                      <a:pt x="1190" y="230"/>
                    </a:lnTo>
                    <a:close/>
                  </a:path>
                </a:pathLst>
              </a:custGeom>
              <a:solidFill>
                <a:srgbClr val="F7D170"/>
              </a:solidFill>
              <a:ln w="9525">
                <a:noFill/>
                <a:round/>
                <a:headEnd/>
                <a:tailEnd/>
              </a:ln>
            </p:spPr>
            <p:txBody>
              <a:bodyPr>
                <a:prstTxWarp prst="textNoShape">
                  <a:avLst/>
                </a:prstTxWarp>
              </a:bodyPr>
              <a:lstStyle/>
              <a:p>
                <a:endParaRPr lang="en-US"/>
              </a:p>
            </p:txBody>
          </p:sp>
          <p:sp>
            <p:nvSpPr>
              <p:cNvPr id="53748" name="Freeform 109"/>
              <p:cNvSpPr>
                <a:spLocks noChangeAspect="1"/>
              </p:cNvSpPr>
              <p:nvPr/>
            </p:nvSpPr>
            <p:spPr bwMode="auto">
              <a:xfrm>
                <a:off x="3299" y="1531"/>
                <a:ext cx="206" cy="88"/>
              </a:xfrm>
              <a:custGeom>
                <a:avLst/>
                <a:gdLst>
                  <a:gd name="T0" fmla="*/ 980 w 1028"/>
                  <a:gd name="T1" fmla="*/ 67 h 441"/>
                  <a:gd name="T2" fmla="*/ 1028 w 1028"/>
                  <a:gd name="T3" fmla="*/ 144 h 441"/>
                  <a:gd name="T4" fmla="*/ 980 w 1028"/>
                  <a:gd name="T5" fmla="*/ 327 h 441"/>
                  <a:gd name="T6" fmla="*/ 941 w 1028"/>
                  <a:gd name="T7" fmla="*/ 374 h 441"/>
                  <a:gd name="T8" fmla="*/ 202 w 1028"/>
                  <a:gd name="T9" fmla="*/ 441 h 441"/>
                  <a:gd name="T10" fmla="*/ 68 w 1028"/>
                  <a:gd name="T11" fmla="*/ 413 h 441"/>
                  <a:gd name="T12" fmla="*/ 0 w 1028"/>
                  <a:gd name="T13" fmla="*/ 413 h 441"/>
                  <a:gd name="T14" fmla="*/ 49 w 1028"/>
                  <a:gd name="T15" fmla="*/ 115 h 441"/>
                  <a:gd name="T16" fmla="*/ 462 w 1028"/>
                  <a:gd name="T17" fmla="*/ 48 h 441"/>
                  <a:gd name="T18" fmla="*/ 509 w 1028"/>
                  <a:gd name="T19" fmla="*/ 0 h 441"/>
                  <a:gd name="T20" fmla="*/ 643 w 1028"/>
                  <a:gd name="T21" fmla="*/ 67 h 441"/>
                  <a:gd name="T22" fmla="*/ 980 w 1028"/>
                  <a:gd name="T23" fmla="*/ 67 h 44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028"/>
                  <a:gd name="T37" fmla="*/ 0 h 441"/>
                  <a:gd name="T38" fmla="*/ 1028 w 1028"/>
                  <a:gd name="T39" fmla="*/ 441 h 44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028" h="441">
                    <a:moveTo>
                      <a:pt x="980" y="67"/>
                    </a:moveTo>
                    <a:lnTo>
                      <a:pt x="1028" y="144"/>
                    </a:lnTo>
                    <a:lnTo>
                      <a:pt x="980" y="327"/>
                    </a:lnTo>
                    <a:lnTo>
                      <a:pt x="941" y="374"/>
                    </a:lnTo>
                    <a:lnTo>
                      <a:pt x="202" y="441"/>
                    </a:lnTo>
                    <a:lnTo>
                      <a:pt x="68" y="413"/>
                    </a:lnTo>
                    <a:lnTo>
                      <a:pt x="0" y="413"/>
                    </a:lnTo>
                    <a:lnTo>
                      <a:pt x="49" y="115"/>
                    </a:lnTo>
                    <a:lnTo>
                      <a:pt x="462" y="48"/>
                    </a:lnTo>
                    <a:lnTo>
                      <a:pt x="509" y="0"/>
                    </a:lnTo>
                    <a:lnTo>
                      <a:pt x="643" y="67"/>
                    </a:lnTo>
                    <a:lnTo>
                      <a:pt x="980" y="67"/>
                    </a:lnTo>
                    <a:close/>
                  </a:path>
                </a:pathLst>
              </a:custGeom>
              <a:solidFill>
                <a:srgbClr val="FCFCBC"/>
              </a:solidFill>
              <a:ln w="9525">
                <a:noFill/>
                <a:round/>
                <a:headEnd/>
                <a:tailEnd/>
              </a:ln>
            </p:spPr>
            <p:txBody>
              <a:bodyPr>
                <a:prstTxWarp prst="textNoShape">
                  <a:avLst/>
                </a:prstTxWarp>
              </a:bodyPr>
              <a:lstStyle/>
              <a:p>
                <a:endParaRPr lang="en-US"/>
              </a:p>
            </p:txBody>
          </p:sp>
          <p:sp>
            <p:nvSpPr>
              <p:cNvPr id="53749" name="Freeform 110"/>
              <p:cNvSpPr>
                <a:spLocks noChangeAspect="1"/>
              </p:cNvSpPr>
              <p:nvPr/>
            </p:nvSpPr>
            <p:spPr bwMode="auto">
              <a:xfrm>
                <a:off x="1912" y="1545"/>
                <a:ext cx="40" cy="52"/>
              </a:xfrm>
              <a:custGeom>
                <a:avLst/>
                <a:gdLst>
                  <a:gd name="T0" fmla="*/ 201 w 201"/>
                  <a:gd name="T1" fmla="*/ 28 h 260"/>
                  <a:gd name="T2" fmla="*/ 201 w 201"/>
                  <a:gd name="T3" fmla="*/ 144 h 260"/>
                  <a:gd name="T4" fmla="*/ 106 w 201"/>
                  <a:gd name="T5" fmla="*/ 240 h 260"/>
                  <a:gd name="T6" fmla="*/ 38 w 201"/>
                  <a:gd name="T7" fmla="*/ 260 h 260"/>
                  <a:gd name="T8" fmla="*/ 0 w 201"/>
                  <a:gd name="T9" fmla="*/ 260 h 260"/>
                  <a:gd name="T10" fmla="*/ 0 w 201"/>
                  <a:gd name="T11" fmla="*/ 96 h 260"/>
                  <a:gd name="T12" fmla="*/ 87 w 201"/>
                  <a:gd name="T13" fmla="*/ 0 h 260"/>
                  <a:gd name="T14" fmla="*/ 154 w 201"/>
                  <a:gd name="T15" fmla="*/ 28 h 260"/>
                  <a:gd name="T16" fmla="*/ 201 w 201"/>
                  <a:gd name="T17" fmla="*/ 28 h 26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01"/>
                  <a:gd name="T28" fmla="*/ 0 h 260"/>
                  <a:gd name="T29" fmla="*/ 201 w 201"/>
                  <a:gd name="T30" fmla="*/ 260 h 26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01" h="260">
                    <a:moveTo>
                      <a:pt x="201" y="28"/>
                    </a:moveTo>
                    <a:lnTo>
                      <a:pt x="201" y="144"/>
                    </a:lnTo>
                    <a:lnTo>
                      <a:pt x="106" y="240"/>
                    </a:lnTo>
                    <a:lnTo>
                      <a:pt x="38" y="260"/>
                    </a:lnTo>
                    <a:lnTo>
                      <a:pt x="0" y="260"/>
                    </a:lnTo>
                    <a:lnTo>
                      <a:pt x="0" y="96"/>
                    </a:lnTo>
                    <a:lnTo>
                      <a:pt x="87" y="0"/>
                    </a:lnTo>
                    <a:lnTo>
                      <a:pt x="154" y="28"/>
                    </a:lnTo>
                    <a:lnTo>
                      <a:pt x="201" y="28"/>
                    </a:lnTo>
                    <a:close/>
                  </a:path>
                </a:pathLst>
              </a:custGeom>
              <a:solidFill>
                <a:srgbClr val="000000"/>
              </a:solidFill>
              <a:ln w="9525">
                <a:noFill/>
                <a:round/>
                <a:headEnd/>
                <a:tailEnd/>
              </a:ln>
            </p:spPr>
            <p:txBody>
              <a:bodyPr>
                <a:prstTxWarp prst="textNoShape">
                  <a:avLst/>
                </a:prstTxWarp>
              </a:bodyPr>
              <a:lstStyle/>
              <a:p>
                <a:endParaRPr lang="en-US"/>
              </a:p>
            </p:txBody>
          </p:sp>
          <p:sp>
            <p:nvSpPr>
              <p:cNvPr id="53750" name="Freeform 111"/>
              <p:cNvSpPr>
                <a:spLocks noChangeAspect="1"/>
              </p:cNvSpPr>
              <p:nvPr/>
            </p:nvSpPr>
            <p:spPr bwMode="auto">
              <a:xfrm>
                <a:off x="3029" y="1545"/>
                <a:ext cx="257" cy="98"/>
              </a:xfrm>
              <a:custGeom>
                <a:avLst/>
                <a:gdLst>
                  <a:gd name="T0" fmla="*/ 1239 w 1286"/>
                  <a:gd name="T1" fmla="*/ 77 h 490"/>
                  <a:gd name="T2" fmla="*/ 1286 w 1286"/>
                  <a:gd name="T3" fmla="*/ 77 h 490"/>
                  <a:gd name="T4" fmla="*/ 1286 w 1286"/>
                  <a:gd name="T5" fmla="*/ 327 h 490"/>
                  <a:gd name="T6" fmla="*/ 1219 w 1286"/>
                  <a:gd name="T7" fmla="*/ 393 h 490"/>
                  <a:gd name="T8" fmla="*/ 509 w 1286"/>
                  <a:gd name="T9" fmla="*/ 490 h 490"/>
                  <a:gd name="T10" fmla="*/ 0 w 1286"/>
                  <a:gd name="T11" fmla="*/ 422 h 490"/>
                  <a:gd name="T12" fmla="*/ 49 w 1286"/>
                  <a:gd name="T13" fmla="*/ 240 h 490"/>
                  <a:gd name="T14" fmla="*/ 49 w 1286"/>
                  <a:gd name="T15" fmla="*/ 96 h 490"/>
                  <a:gd name="T16" fmla="*/ 432 w 1286"/>
                  <a:gd name="T17" fmla="*/ 77 h 490"/>
                  <a:gd name="T18" fmla="*/ 576 w 1286"/>
                  <a:gd name="T19" fmla="*/ 0 h 490"/>
                  <a:gd name="T20" fmla="*/ 663 w 1286"/>
                  <a:gd name="T21" fmla="*/ 48 h 490"/>
                  <a:gd name="T22" fmla="*/ 1239 w 1286"/>
                  <a:gd name="T23" fmla="*/ 77 h 49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286"/>
                  <a:gd name="T37" fmla="*/ 0 h 490"/>
                  <a:gd name="T38" fmla="*/ 1286 w 1286"/>
                  <a:gd name="T39" fmla="*/ 490 h 49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286" h="490">
                    <a:moveTo>
                      <a:pt x="1239" y="77"/>
                    </a:moveTo>
                    <a:lnTo>
                      <a:pt x="1286" y="77"/>
                    </a:lnTo>
                    <a:lnTo>
                      <a:pt x="1286" y="327"/>
                    </a:lnTo>
                    <a:lnTo>
                      <a:pt x="1219" y="393"/>
                    </a:lnTo>
                    <a:lnTo>
                      <a:pt x="509" y="490"/>
                    </a:lnTo>
                    <a:lnTo>
                      <a:pt x="0" y="422"/>
                    </a:lnTo>
                    <a:lnTo>
                      <a:pt x="49" y="240"/>
                    </a:lnTo>
                    <a:lnTo>
                      <a:pt x="49" y="96"/>
                    </a:lnTo>
                    <a:lnTo>
                      <a:pt x="432" y="77"/>
                    </a:lnTo>
                    <a:lnTo>
                      <a:pt x="576" y="0"/>
                    </a:lnTo>
                    <a:lnTo>
                      <a:pt x="663" y="48"/>
                    </a:lnTo>
                    <a:lnTo>
                      <a:pt x="1239" y="77"/>
                    </a:lnTo>
                    <a:close/>
                  </a:path>
                </a:pathLst>
              </a:custGeom>
              <a:solidFill>
                <a:srgbClr val="F7D170"/>
              </a:solidFill>
              <a:ln w="9525">
                <a:noFill/>
                <a:round/>
                <a:headEnd/>
                <a:tailEnd/>
              </a:ln>
            </p:spPr>
            <p:txBody>
              <a:bodyPr>
                <a:prstTxWarp prst="textNoShape">
                  <a:avLst/>
                </a:prstTxWarp>
              </a:bodyPr>
              <a:lstStyle/>
              <a:p>
                <a:endParaRPr lang="en-US"/>
              </a:p>
            </p:txBody>
          </p:sp>
          <p:sp>
            <p:nvSpPr>
              <p:cNvPr id="53751" name="Freeform 112"/>
              <p:cNvSpPr>
                <a:spLocks noChangeAspect="1"/>
              </p:cNvSpPr>
              <p:nvPr/>
            </p:nvSpPr>
            <p:spPr bwMode="auto">
              <a:xfrm>
                <a:off x="3802" y="1554"/>
                <a:ext cx="46" cy="60"/>
              </a:xfrm>
              <a:custGeom>
                <a:avLst/>
                <a:gdLst>
                  <a:gd name="T0" fmla="*/ 163 w 231"/>
                  <a:gd name="T1" fmla="*/ 48 h 298"/>
                  <a:gd name="T2" fmla="*/ 231 w 231"/>
                  <a:gd name="T3" fmla="*/ 48 h 298"/>
                  <a:gd name="T4" fmla="*/ 193 w 231"/>
                  <a:gd name="T5" fmla="*/ 259 h 298"/>
                  <a:gd name="T6" fmla="*/ 125 w 231"/>
                  <a:gd name="T7" fmla="*/ 298 h 298"/>
                  <a:gd name="T8" fmla="*/ 0 w 231"/>
                  <a:gd name="T9" fmla="*/ 298 h 298"/>
                  <a:gd name="T10" fmla="*/ 0 w 231"/>
                  <a:gd name="T11" fmla="*/ 0 h 298"/>
                  <a:gd name="T12" fmla="*/ 144 w 231"/>
                  <a:gd name="T13" fmla="*/ 29 h 298"/>
                  <a:gd name="T14" fmla="*/ 163 w 231"/>
                  <a:gd name="T15" fmla="*/ 48 h 298"/>
                  <a:gd name="T16" fmla="*/ 0 60000 65536"/>
                  <a:gd name="T17" fmla="*/ 0 60000 65536"/>
                  <a:gd name="T18" fmla="*/ 0 60000 65536"/>
                  <a:gd name="T19" fmla="*/ 0 60000 65536"/>
                  <a:gd name="T20" fmla="*/ 0 60000 65536"/>
                  <a:gd name="T21" fmla="*/ 0 60000 65536"/>
                  <a:gd name="T22" fmla="*/ 0 60000 65536"/>
                  <a:gd name="T23" fmla="*/ 0 60000 65536"/>
                  <a:gd name="T24" fmla="*/ 0 w 231"/>
                  <a:gd name="T25" fmla="*/ 0 h 298"/>
                  <a:gd name="T26" fmla="*/ 231 w 231"/>
                  <a:gd name="T27" fmla="*/ 298 h 29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31" h="298">
                    <a:moveTo>
                      <a:pt x="163" y="48"/>
                    </a:moveTo>
                    <a:lnTo>
                      <a:pt x="231" y="48"/>
                    </a:lnTo>
                    <a:lnTo>
                      <a:pt x="193" y="259"/>
                    </a:lnTo>
                    <a:lnTo>
                      <a:pt x="125" y="298"/>
                    </a:lnTo>
                    <a:lnTo>
                      <a:pt x="0" y="298"/>
                    </a:lnTo>
                    <a:lnTo>
                      <a:pt x="0" y="0"/>
                    </a:lnTo>
                    <a:lnTo>
                      <a:pt x="144" y="29"/>
                    </a:lnTo>
                    <a:lnTo>
                      <a:pt x="163" y="48"/>
                    </a:lnTo>
                    <a:close/>
                  </a:path>
                </a:pathLst>
              </a:custGeom>
              <a:solidFill>
                <a:srgbClr val="F9EA91"/>
              </a:solidFill>
              <a:ln w="9525">
                <a:noFill/>
                <a:round/>
                <a:headEnd/>
                <a:tailEnd/>
              </a:ln>
            </p:spPr>
            <p:txBody>
              <a:bodyPr>
                <a:prstTxWarp prst="textNoShape">
                  <a:avLst/>
                </a:prstTxWarp>
              </a:bodyPr>
              <a:lstStyle/>
              <a:p>
                <a:endParaRPr lang="en-US"/>
              </a:p>
            </p:txBody>
          </p:sp>
          <p:sp>
            <p:nvSpPr>
              <p:cNvPr id="53752" name="Freeform 113"/>
              <p:cNvSpPr>
                <a:spLocks noChangeAspect="1"/>
              </p:cNvSpPr>
              <p:nvPr/>
            </p:nvSpPr>
            <p:spPr bwMode="auto">
              <a:xfrm>
                <a:off x="2818" y="1564"/>
                <a:ext cx="207" cy="82"/>
              </a:xfrm>
              <a:custGeom>
                <a:avLst/>
                <a:gdLst>
                  <a:gd name="T0" fmla="*/ 988 w 1036"/>
                  <a:gd name="T1" fmla="*/ 278 h 412"/>
                  <a:gd name="T2" fmla="*/ 855 w 1036"/>
                  <a:gd name="T3" fmla="*/ 364 h 412"/>
                  <a:gd name="T4" fmla="*/ 345 w 1036"/>
                  <a:gd name="T5" fmla="*/ 412 h 412"/>
                  <a:gd name="T6" fmla="*/ 29 w 1036"/>
                  <a:gd name="T7" fmla="*/ 394 h 412"/>
                  <a:gd name="T8" fmla="*/ 0 w 1036"/>
                  <a:gd name="T9" fmla="*/ 182 h 412"/>
                  <a:gd name="T10" fmla="*/ 0 w 1036"/>
                  <a:gd name="T11" fmla="*/ 115 h 412"/>
                  <a:gd name="T12" fmla="*/ 556 w 1036"/>
                  <a:gd name="T13" fmla="*/ 96 h 412"/>
                  <a:gd name="T14" fmla="*/ 624 w 1036"/>
                  <a:gd name="T15" fmla="*/ 20 h 412"/>
                  <a:gd name="T16" fmla="*/ 988 w 1036"/>
                  <a:gd name="T17" fmla="*/ 0 h 412"/>
                  <a:gd name="T18" fmla="*/ 1036 w 1036"/>
                  <a:gd name="T19" fmla="*/ 48 h 412"/>
                  <a:gd name="T20" fmla="*/ 988 w 1036"/>
                  <a:gd name="T21" fmla="*/ 278 h 41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36"/>
                  <a:gd name="T34" fmla="*/ 0 h 412"/>
                  <a:gd name="T35" fmla="*/ 1036 w 1036"/>
                  <a:gd name="T36" fmla="*/ 412 h 41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36" h="412">
                    <a:moveTo>
                      <a:pt x="988" y="278"/>
                    </a:moveTo>
                    <a:lnTo>
                      <a:pt x="855" y="364"/>
                    </a:lnTo>
                    <a:lnTo>
                      <a:pt x="345" y="412"/>
                    </a:lnTo>
                    <a:lnTo>
                      <a:pt x="29" y="394"/>
                    </a:lnTo>
                    <a:lnTo>
                      <a:pt x="0" y="182"/>
                    </a:lnTo>
                    <a:lnTo>
                      <a:pt x="0" y="115"/>
                    </a:lnTo>
                    <a:lnTo>
                      <a:pt x="556" y="96"/>
                    </a:lnTo>
                    <a:lnTo>
                      <a:pt x="624" y="20"/>
                    </a:lnTo>
                    <a:lnTo>
                      <a:pt x="988" y="0"/>
                    </a:lnTo>
                    <a:lnTo>
                      <a:pt x="1036" y="48"/>
                    </a:lnTo>
                    <a:lnTo>
                      <a:pt x="988" y="278"/>
                    </a:lnTo>
                    <a:close/>
                  </a:path>
                </a:pathLst>
              </a:custGeom>
              <a:solidFill>
                <a:srgbClr val="F9EA91"/>
              </a:solidFill>
              <a:ln w="9525">
                <a:noFill/>
                <a:round/>
                <a:headEnd/>
                <a:tailEnd/>
              </a:ln>
            </p:spPr>
            <p:txBody>
              <a:bodyPr>
                <a:prstTxWarp prst="textNoShape">
                  <a:avLst/>
                </a:prstTxWarp>
              </a:bodyPr>
              <a:lstStyle/>
              <a:p>
                <a:endParaRPr lang="en-US"/>
              </a:p>
            </p:txBody>
          </p:sp>
          <p:sp>
            <p:nvSpPr>
              <p:cNvPr id="53753" name="Freeform 114"/>
              <p:cNvSpPr>
                <a:spLocks noChangeAspect="1"/>
              </p:cNvSpPr>
              <p:nvPr/>
            </p:nvSpPr>
            <p:spPr bwMode="auto">
              <a:xfrm>
                <a:off x="3652" y="1597"/>
                <a:ext cx="133" cy="76"/>
              </a:xfrm>
              <a:custGeom>
                <a:avLst/>
                <a:gdLst>
                  <a:gd name="T0" fmla="*/ 662 w 662"/>
                  <a:gd name="T1" fmla="*/ 364 h 383"/>
                  <a:gd name="T2" fmla="*/ 481 w 662"/>
                  <a:gd name="T3" fmla="*/ 383 h 383"/>
                  <a:gd name="T4" fmla="*/ 48 w 662"/>
                  <a:gd name="T5" fmla="*/ 383 h 383"/>
                  <a:gd name="T6" fmla="*/ 0 w 662"/>
                  <a:gd name="T7" fmla="*/ 344 h 383"/>
                  <a:gd name="T8" fmla="*/ 19 w 662"/>
                  <a:gd name="T9" fmla="*/ 114 h 383"/>
                  <a:gd name="T10" fmla="*/ 182 w 662"/>
                  <a:gd name="T11" fmla="*/ 67 h 383"/>
                  <a:gd name="T12" fmla="*/ 365 w 662"/>
                  <a:gd name="T13" fmla="*/ 67 h 383"/>
                  <a:gd name="T14" fmla="*/ 461 w 662"/>
                  <a:gd name="T15" fmla="*/ 18 h 383"/>
                  <a:gd name="T16" fmla="*/ 595 w 662"/>
                  <a:gd name="T17" fmla="*/ 0 h 383"/>
                  <a:gd name="T18" fmla="*/ 662 w 662"/>
                  <a:gd name="T19" fmla="*/ 0 h 383"/>
                  <a:gd name="T20" fmla="*/ 662 w 662"/>
                  <a:gd name="T21" fmla="*/ 364 h 38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662"/>
                  <a:gd name="T34" fmla="*/ 0 h 383"/>
                  <a:gd name="T35" fmla="*/ 662 w 662"/>
                  <a:gd name="T36" fmla="*/ 383 h 38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662" h="383">
                    <a:moveTo>
                      <a:pt x="662" y="364"/>
                    </a:moveTo>
                    <a:lnTo>
                      <a:pt x="481" y="383"/>
                    </a:lnTo>
                    <a:lnTo>
                      <a:pt x="48" y="383"/>
                    </a:lnTo>
                    <a:lnTo>
                      <a:pt x="0" y="344"/>
                    </a:lnTo>
                    <a:lnTo>
                      <a:pt x="19" y="114"/>
                    </a:lnTo>
                    <a:lnTo>
                      <a:pt x="182" y="67"/>
                    </a:lnTo>
                    <a:lnTo>
                      <a:pt x="365" y="67"/>
                    </a:lnTo>
                    <a:lnTo>
                      <a:pt x="461" y="18"/>
                    </a:lnTo>
                    <a:lnTo>
                      <a:pt x="595" y="0"/>
                    </a:lnTo>
                    <a:lnTo>
                      <a:pt x="662" y="0"/>
                    </a:lnTo>
                    <a:lnTo>
                      <a:pt x="662" y="364"/>
                    </a:lnTo>
                    <a:close/>
                  </a:path>
                </a:pathLst>
              </a:custGeom>
              <a:solidFill>
                <a:srgbClr val="F7D170"/>
              </a:solidFill>
              <a:ln w="9525">
                <a:noFill/>
                <a:round/>
                <a:headEnd/>
                <a:tailEnd/>
              </a:ln>
            </p:spPr>
            <p:txBody>
              <a:bodyPr>
                <a:prstTxWarp prst="textNoShape">
                  <a:avLst/>
                </a:prstTxWarp>
              </a:bodyPr>
              <a:lstStyle/>
              <a:p>
                <a:endParaRPr lang="en-US"/>
              </a:p>
            </p:txBody>
          </p:sp>
          <p:sp>
            <p:nvSpPr>
              <p:cNvPr id="53754" name="Freeform 115"/>
              <p:cNvSpPr>
                <a:spLocks noChangeAspect="1"/>
              </p:cNvSpPr>
              <p:nvPr/>
            </p:nvSpPr>
            <p:spPr bwMode="auto">
              <a:xfrm>
                <a:off x="3392" y="1614"/>
                <a:ext cx="343" cy="151"/>
              </a:xfrm>
              <a:custGeom>
                <a:avLst/>
                <a:gdLst>
                  <a:gd name="T0" fmla="*/ 1161 w 1716"/>
                  <a:gd name="T1" fmla="*/ 28 h 757"/>
                  <a:gd name="T2" fmla="*/ 1237 w 1716"/>
                  <a:gd name="T3" fmla="*/ 28 h 757"/>
                  <a:gd name="T4" fmla="*/ 1208 w 1716"/>
                  <a:gd name="T5" fmla="*/ 230 h 757"/>
                  <a:gd name="T6" fmla="*/ 863 w 1716"/>
                  <a:gd name="T7" fmla="*/ 374 h 757"/>
                  <a:gd name="T8" fmla="*/ 1074 w 1716"/>
                  <a:gd name="T9" fmla="*/ 374 h 757"/>
                  <a:gd name="T10" fmla="*/ 1189 w 1716"/>
                  <a:gd name="T11" fmla="*/ 297 h 757"/>
                  <a:gd name="T12" fmla="*/ 1256 w 1716"/>
                  <a:gd name="T13" fmla="*/ 297 h 757"/>
                  <a:gd name="T14" fmla="*/ 1352 w 1716"/>
                  <a:gd name="T15" fmla="*/ 374 h 757"/>
                  <a:gd name="T16" fmla="*/ 1688 w 1716"/>
                  <a:gd name="T17" fmla="*/ 393 h 757"/>
                  <a:gd name="T18" fmla="*/ 1716 w 1716"/>
                  <a:gd name="T19" fmla="*/ 393 h 757"/>
                  <a:gd name="T20" fmla="*/ 1716 w 1716"/>
                  <a:gd name="T21" fmla="*/ 604 h 757"/>
                  <a:gd name="T22" fmla="*/ 1602 w 1716"/>
                  <a:gd name="T23" fmla="*/ 690 h 757"/>
                  <a:gd name="T24" fmla="*/ 843 w 1716"/>
                  <a:gd name="T25" fmla="*/ 757 h 757"/>
                  <a:gd name="T26" fmla="*/ 566 w 1716"/>
                  <a:gd name="T27" fmla="*/ 690 h 757"/>
                  <a:gd name="T28" fmla="*/ 594 w 1716"/>
                  <a:gd name="T29" fmla="*/ 508 h 757"/>
                  <a:gd name="T30" fmla="*/ 594 w 1716"/>
                  <a:gd name="T31" fmla="*/ 441 h 757"/>
                  <a:gd name="T32" fmla="*/ 824 w 1716"/>
                  <a:gd name="T33" fmla="*/ 411 h 757"/>
                  <a:gd name="T34" fmla="*/ 843 w 1716"/>
                  <a:gd name="T35" fmla="*/ 393 h 757"/>
                  <a:gd name="T36" fmla="*/ 67 w 1716"/>
                  <a:gd name="T37" fmla="*/ 393 h 757"/>
                  <a:gd name="T38" fmla="*/ 0 w 1716"/>
                  <a:gd name="T39" fmla="*/ 325 h 757"/>
                  <a:gd name="T40" fmla="*/ 19 w 1716"/>
                  <a:gd name="T41" fmla="*/ 144 h 757"/>
                  <a:gd name="T42" fmla="*/ 19 w 1716"/>
                  <a:gd name="T43" fmla="*/ 76 h 757"/>
                  <a:gd name="T44" fmla="*/ 479 w 1716"/>
                  <a:gd name="T45" fmla="*/ 28 h 757"/>
                  <a:gd name="T46" fmla="*/ 499 w 1716"/>
                  <a:gd name="T47" fmla="*/ 0 h 757"/>
                  <a:gd name="T48" fmla="*/ 978 w 1716"/>
                  <a:gd name="T49" fmla="*/ 47 h 757"/>
                  <a:gd name="T50" fmla="*/ 1161 w 1716"/>
                  <a:gd name="T51" fmla="*/ 28 h 757"/>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716"/>
                  <a:gd name="T79" fmla="*/ 0 h 757"/>
                  <a:gd name="T80" fmla="*/ 1716 w 1716"/>
                  <a:gd name="T81" fmla="*/ 757 h 757"/>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716" h="757">
                    <a:moveTo>
                      <a:pt x="1161" y="28"/>
                    </a:moveTo>
                    <a:lnTo>
                      <a:pt x="1237" y="28"/>
                    </a:lnTo>
                    <a:lnTo>
                      <a:pt x="1208" y="230"/>
                    </a:lnTo>
                    <a:lnTo>
                      <a:pt x="863" y="374"/>
                    </a:lnTo>
                    <a:lnTo>
                      <a:pt x="1074" y="374"/>
                    </a:lnTo>
                    <a:lnTo>
                      <a:pt x="1189" y="297"/>
                    </a:lnTo>
                    <a:lnTo>
                      <a:pt x="1256" y="297"/>
                    </a:lnTo>
                    <a:lnTo>
                      <a:pt x="1352" y="374"/>
                    </a:lnTo>
                    <a:lnTo>
                      <a:pt x="1688" y="393"/>
                    </a:lnTo>
                    <a:lnTo>
                      <a:pt x="1716" y="393"/>
                    </a:lnTo>
                    <a:lnTo>
                      <a:pt x="1716" y="604"/>
                    </a:lnTo>
                    <a:lnTo>
                      <a:pt x="1602" y="690"/>
                    </a:lnTo>
                    <a:lnTo>
                      <a:pt x="843" y="757"/>
                    </a:lnTo>
                    <a:lnTo>
                      <a:pt x="566" y="690"/>
                    </a:lnTo>
                    <a:lnTo>
                      <a:pt x="594" y="508"/>
                    </a:lnTo>
                    <a:lnTo>
                      <a:pt x="594" y="441"/>
                    </a:lnTo>
                    <a:lnTo>
                      <a:pt x="824" y="411"/>
                    </a:lnTo>
                    <a:lnTo>
                      <a:pt x="843" y="393"/>
                    </a:lnTo>
                    <a:lnTo>
                      <a:pt x="67" y="393"/>
                    </a:lnTo>
                    <a:lnTo>
                      <a:pt x="0" y="325"/>
                    </a:lnTo>
                    <a:lnTo>
                      <a:pt x="19" y="144"/>
                    </a:lnTo>
                    <a:lnTo>
                      <a:pt x="19" y="76"/>
                    </a:lnTo>
                    <a:lnTo>
                      <a:pt x="479" y="28"/>
                    </a:lnTo>
                    <a:lnTo>
                      <a:pt x="499" y="0"/>
                    </a:lnTo>
                    <a:lnTo>
                      <a:pt x="978" y="47"/>
                    </a:lnTo>
                    <a:lnTo>
                      <a:pt x="1161" y="28"/>
                    </a:lnTo>
                    <a:close/>
                  </a:path>
                </a:pathLst>
              </a:custGeom>
              <a:solidFill>
                <a:srgbClr val="F9D87C"/>
              </a:solidFill>
              <a:ln w="9525">
                <a:noFill/>
                <a:round/>
                <a:headEnd/>
                <a:tailEnd/>
              </a:ln>
            </p:spPr>
            <p:txBody>
              <a:bodyPr>
                <a:prstTxWarp prst="textNoShape">
                  <a:avLst/>
                </a:prstTxWarp>
              </a:bodyPr>
              <a:lstStyle/>
              <a:p>
                <a:endParaRPr lang="en-US"/>
              </a:p>
            </p:txBody>
          </p:sp>
          <p:sp>
            <p:nvSpPr>
              <p:cNvPr id="53755" name="Freeform 116"/>
              <p:cNvSpPr>
                <a:spLocks noChangeAspect="1"/>
              </p:cNvSpPr>
              <p:nvPr/>
            </p:nvSpPr>
            <p:spPr bwMode="auto">
              <a:xfrm>
                <a:off x="3134" y="1629"/>
                <a:ext cx="244" cy="73"/>
              </a:xfrm>
              <a:custGeom>
                <a:avLst/>
                <a:gdLst>
                  <a:gd name="T0" fmla="*/ 1218 w 1218"/>
                  <a:gd name="T1" fmla="*/ 182 h 365"/>
                  <a:gd name="T2" fmla="*/ 1074 w 1218"/>
                  <a:gd name="T3" fmla="*/ 317 h 365"/>
                  <a:gd name="T4" fmla="*/ 575 w 1218"/>
                  <a:gd name="T5" fmla="*/ 365 h 365"/>
                  <a:gd name="T6" fmla="*/ 230 w 1218"/>
                  <a:gd name="T7" fmla="*/ 335 h 365"/>
                  <a:gd name="T8" fmla="*/ 67 w 1218"/>
                  <a:gd name="T9" fmla="*/ 317 h 365"/>
                  <a:gd name="T10" fmla="*/ 0 w 1218"/>
                  <a:gd name="T11" fmla="*/ 317 h 365"/>
                  <a:gd name="T12" fmla="*/ 0 w 1218"/>
                  <a:gd name="T13" fmla="*/ 221 h 365"/>
                  <a:gd name="T14" fmla="*/ 19 w 1218"/>
                  <a:gd name="T15" fmla="*/ 135 h 365"/>
                  <a:gd name="T16" fmla="*/ 690 w 1218"/>
                  <a:gd name="T17" fmla="*/ 38 h 365"/>
                  <a:gd name="T18" fmla="*/ 757 w 1218"/>
                  <a:gd name="T19" fmla="*/ 0 h 365"/>
                  <a:gd name="T20" fmla="*/ 1218 w 1218"/>
                  <a:gd name="T21" fmla="*/ 19 h 365"/>
                  <a:gd name="T22" fmla="*/ 1218 w 1218"/>
                  <a:gd name="T23" fmla="*/ 182 h 36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218"/>
                  <a:gd name="T37" fmla="*/ 0 h 365"/>
                  <a:gd name="T38" fmla="*/ 1218 w 1218"/>
                  <a:gd name="T39" fmla="*/ 365 h 36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218" h="365">
                    <a:moveTo>
                      <a:pt x="1218" y="182"/>
                    </a:moveTo>
                    <a:lnTo>
                      <a:pt x="1074" y="317"/>
                    </a:lnTo>
                    <a:lnTo>
                      <a:pt x="575" y="365"/>
                    </a:lnTo>
                    <a:lnTo>
                      <a:pt x="230" y="335"/>
                    </a:lnTo>
                    <a:lnTo>
                      <a:pt x="67" y="317"/>
                    </a:lnTo>
                    <a:lnTo>
                      <a:pt x="0" y="317"/>
                    </a:lnTo>
                    <a:lnTo>
                      <a:pt x="0" y="221"/>
                    </a:lnTo>
                    <a:lnTo>
                      <a:pt x="19" y="135"/>
                    </a:lnTo>
                    <a:lnTo>
                      <a:pt x="690" y="38"/>
                    </a:lnTo>
                    <a:lnTo>
                      <a:pt x="757" y="0"/>
                    </a:lnTo>
                    <a:lnTo>
                      <a:pt x="1218" y="19"/>
                    </a:lnTo>
                    <a:lnTo>
                      <a:pt x="1218" y="182"/>
                    </a:lnTo>
                    <a:close/>
                  </a:path>
                </a:pathLst>
              </a:custGeom>
              <a:solidFill>
                <a:srgbClr val="F7D170"/>
              </a:solidFill>
              <a:ln w="9525">
                <a:noFill/>
                <a:round/>
                <a:headEnd/>
                <a:tailEnd/>
              </a:ln>
            </p:spPr>
            <p:txBody>
              <a:bodyPr>
                <a:prstTxWarp prst="textNoShape">
                  <a:avLst/>
                </a:prstTxWarp>
              </a:bodyPr>
              <a:lstStyle/>
              <a:p>
                <a:endParaRPr lang="en-US"/>
              </a:p>
            </p:txBody>
          </p:sp>
          <p:sp>
            <p:nvSpPr>
              <p:cNvPr id="53756" name="Freeform 117"/>
              <p:cNvSpPr>
                <a:spLocks noChangeAspect="1"/>
              </p:cNvSpPr>
              <p:nvPr/>
            </p:nvSpPr>
            <p:spPr bwMode="auto">
              <a:xfrm>
                <a:off x="3802" y="1633"/>
                <a:ext cx="69" cy="96"/>
              </a:xfrm>
              <a:custGeom>
                <a:avLst/>
                <a:gdLst>
                  <a:gd name="T0" fmla="*/ 49 w 346"/>
                  <a:gd name="T1" fmla="*/ 86 h 480"/>
                  <a:gd name="T2" fmla="*/ 97 w 346"/>
                  <a:gd name="T3" fmla="*/ 135 h 480"/>
                  <a:gd name="T4" fmla="*/ 346 w 346"/>
                  <a:gd name="T5" fmla="*/ 135 h 480"/>
                  <a:gd name="T6" fmla="*/ 279 w 346"/>
                  <a:gd name="T7" fmla="*/ 413 h 480"/>
                  <a:gd name="T8" fmla="*/ 193 w 346"/>
                  <a:gd name="T9" fmla="*/ 480 h 480"/>
                  <a:gd name="T10" fmla="*/ 97 w 346"/>
                  <a:gd name="T11" fmla="*/ 460 h 480"/>
                  <a:gd name="T12" fmla="*/ 30 w 346"/>
                  <a:gd name="T13" fmla="*/ 460 h 480"/>
                  <a:gd name="T14" fmla="*/ 0 w 346"/>
                  <a:gd name="T15" fmla="*/ 0 h 480"/>
                  <a:gd name="T16" fmla="*/ 49 w 346"/>
                  <a:gd name="T17" fmla="*/ 0 h 480"/>
                  <a:gd name="T18" fmla="*/ 49 w 346"/>
                  <a:gd name="T19" fmla="*/ 86 h 48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46"/>
                  <a:gd name="T31" fmla="*/ 0 h 480"/>
                  <a:gd name="T32" fmla="*/ 346 w 346"/>
                  <a:gd name="T33" fmla="*/ 480 h 48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46" h="480">
                    <a:moveTo>
                      <a:pt x="49" y="86"/>
                    </a:moveTo>
                    <a:lnTo>
                      <a:pt x="97" y="135"/>
                    </a:lnTo>
                    <a:lnTo>
                      <a:pt x="346" y="135"/>
                    </a:lnTo>
                    <a:lnTo>
                      <a:pt x="279" y="413"/>
                    </a:lnTo>
                    <a:lnTo>
                      <a:pt x="193" y="480"/>
                    </a:lnTo>
                    <a:lnTo>
                      <a:pt x="97" y="460"/>
                    </a:lnTo>
                    <a:lnTo>
                      <a:pt x="30" y="460"/>
                    </a:lnTo>
                    <a:lnTo>
                      <a:pt x="0" y="0"/>
                    </a:lnTo>
                    <a:lnTo>
                      <a:pt x="49" y="0"/>
                    </a:lnTo>
                    <a:lnTo>
                      <a:pt x="49" y="86"/>
                    </a:lnTo>
                    <a:close/>
                  </a:path>
                </a:pathLst>
              </a:custGeom>
              <a:solidFill>
                <a:srgbClr val="F9D87C"/>
              </a:solidFill>
              <a:ln w="9525">
                <a:noFill/>
                <a:round/>
                <a:headEnd/>
                <a:tailEnd/>
              </a:ln>
            </p:spPr>
            <p:txBody>
              <a:bodyPr>
                <a:prstTxWarp prst="textNoShape">
                  <a:avLst/>
                </a:prstTxWarp>
              </a:bodyPr>
              <a:lstStyle/>
              <a:p>
                <a:endParaRPr lang="en-US"/>
              </a:p>
            </p:txBody>
          </p:sp>
          <p:sp>
            <p:nvSpPr>
              <p:cNvPr id="53757" name="Freeform 118"/>
              <p:cNvSpPr>
                <a:spLocks noChangeAspect="1"/>
              </p:cNvSpPr>
              <p:nvPr/>
            </p:nvSpPr>
            <p:spPr bwMode="auto">
              <a:xfrm>
                <a:off x="2860" y="1637"/>
                <a:ext cx="261" cy="82"/>
              </a:xfrm>
              <a:custGeom>
                <a:avLst/>
                <a:gdLst>
                  <a:gd name="T0" fmla="*/ 1304 w 1304"/>
                  <a:gd name="T1" fmla="*/ 67 h 413"/>
                  <a:gd name="T2" fmla="*/ 1275 w 1304"/>
                  <a:gd name="T3" fmla="*/ 260 h 413"/>
                  <a:gd name="T4" fmla="*/ 1189 w 1304"/>
                  <a:gd name="T5" fmla="*/ 346 h 413"/>
                  <a:gd name="T6" fmla="*/ 824 w 1304"/>
                  <a:gd name="T7" fmla="*/ 413 h 413"/>
                  <a:gd name="T8" fmla="*/ 181 w 1304"/>
                  <a:gd name="T9" fmla="*/ 394 h 413"/>
                  <a:gd name="T10" fmla="*/ 67 w 1304"/>
                  <a:gd name="T11" fmla="*/ 365 h 413"/>
                  <a:gd name="T12" fmla="*/ 0 w 1304"/>
                  <a:gd name="T13" fmla="*/ 365 h 413"/>
                  <a:gd name="T14" fmla="*/ 19 w 1304"/>
                  <a:gd name="T15" fmla="*/ 116 h 413"/>
                  <a:gd name="T16" fmla="*/ 565 w 1304"/>
                  <a:gd name="T17" fmla="*/ 97 h 413"/>
                  <a:gd name="T18" fmla="*/ 776 w 1304"/>
                  <a:gd name="T19" fmla="*/ 0 h 413"/>
                  <a:gd name="T20" fmla="*/ 843 w 1304"/>
                  <a:gd name="T21" fmla="*/ 48 h 413"/>
                  <a:gd name="T22" fmla="*/ 1304 w 1304"/>
                  <a:gd name="T23" fmla="*/ 67 h 41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304"/>
                  <a:gd name="T37" fmla="*/ 0 h 413"/>
                  <a:gd name="T38" fmla="*/ 1304 w 1304"/>
                  <a:gd name="T39" fmla="*/ 413 h 41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304" h="413">
                    <a:moveTo>
                      <a:pt x="1304" y="67"/>
                    </a:moveTo>
                    <a:lnTo>
                      <a:pt x="1275" y="260"/>
                    </a:lnTo>
                    <a:lnTo>
                      <a:pt x="1189" y="346"/>
                    </a:lnTo>
                    <a:lnTo>
                      <a:pt x="824" y="413"/>
                    </a:lnTo>
                    <a:lnTo>
                      <a:pt x="181" y="394"/>
                    </a:lnTo>
                    <a:lnTo>
                      <a:pt x="67" y="365"/>
                    </a:lnTo>
                    <a:lnTo>
                      <a:pt x="0" y="365"/>
                    </a:lnTo>
                    <a:lnTo>
                      <a:pt x="19" y="116"/>
                    </a:lnTo>
                    <a:lnTo>
                      <a:pt x="565" y="97"/>
                    </a:lnTo>
                    <a:lnTo>
                      <a:pt x="776" y="0"/>
                    </a:lnTo>
                    <a:lnTo>
                      <a:pt x="843" y="48"/>
                    </a:lnTo>
                    <a:lnTo>
                      <a:pt x="1304" y="67"/>
                    </a:lnTo>
                    <a:close/>
                  </a:path>
                </a:pathLst>
              </a:custGeom>
              <a:solidFill>
                <a:srgbClr val="E8AD51"/>
              </a:solidFill>
              <a:ln w="9525">
                <a:noFill/>
                <a:round/>
                <a:headEnd/>
                <a:tailEnd/>
              </a:ln>
            </p:spPr>
            <p:txBody>
              <a:bodyPr>
                <a:prstTxWarp prst="textNoShape">
                  <a:avLst/>
                </a:prstTxWarp>
              </a:bodyPr>
              <a:lstStyle/>
              <a:p>
                <a:endParaRPr lang="en-US"/>
              </a:p>
            </p:txBody>
          </p:sp>
          <p:sp>
            <p:nvSpPr>
              <p:cNvPr id="53758" name="Freeform 119"/>
              <p:cNvSpPr>
                <a:spLocks noChangeAspect="1"/>
              </p:cNvSpPr>
              <p:nvPr/>
            </p:nvSpPr>
            <p:spPr bwMode="auto">
              <a:xfrm>
                <a:off x="2681" y="1646"/>
                <a:ext cx="64" cy="185"/>
              </a:xfrm>
              <a:custGeom>
                <a:avLst/>
                <a:gdLst>
                  <a:gd name="T0" fmla="*/ 182 w 317"/>
                  <a:gd name="T1" fmla="*/ 231 h 922"/>
                  <a:gd name="T2" fmla="*/ 297 w 317"/>
                  <a:gd name="T3" fmla="*/ 212 h 922"/>
                  <a:gd name="T4" fmla="*/ 317 w 317"/>
                  <a:gd name="T5" fmla="*/ 183 h 922"/>
                  <a:gd name="T6" fmla="*/ 317 w 317"/>
                  <a:gd name="T7" fmla="*/ 692 h 922"/>
                  <a:gd name="T8" fmla="*/ 67 w 317"/>
                  <a:gd name="T9" fmla="*/ 892 h 922"/>
                  <a:gd name="T10" fmla="*/ 0 w 317"/>
                  <a:gd name="T11" fmla="*/ 922 h 922"/>
                  <a:gd name="T12" fmla="*/ 0 w 317"/>
                  <a:gd name="T13" fmla="*/ 68 h 922"/>
                  <a:gd name="T14" fmla="*/ 67 w 317"/>
                  <a:gd name="T15" fmla="*/ 0 h 922"/>
                  <a:gd name="T16" fmla="*/ 134 w 317"/>
                  <a:gd name="T17" fmla="*/ 183 h 922"/>
                  <a:gd name="T18" fmla="*/ 182 w 317"/>
                  <a:gd name="T19" fmla="*/ 231 h 92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17"/>
                  <a:gd name="T31" fmla="*/ 0 h 922"/>
                  <a:gd name="T32" fmla="*/ 317 w 317"/>
                  <a:gd name="T33" fmla="*/ 922 h 92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17" h="922">
                    <a:moveTo>
                      <a:pt x="182" y="231"/>
                    </a:moveTo>
                    <a:lnTo>
                      <a:pt x="297" y="212"/>
                    </a:lnTo>
                    <a:lnTo>
                      <a:pt x="317" y="183"/>
                    </a:lnTo>
                    <a:lnTo>
                      <a:pt x="317" y="692"/>
                    </a:lnTo>
                    <a:lnTo>
                      <a:pt x="67" y="892"/>
                    </a:lnTo>
                    <a:lnTo>
                      <a:pt x="0" y="922"/>
                    </a:lnTo>
                    <a:lnTo>
                      <a:pt x="0" y="68"/>
                    </a:lnTo>
                    <a:lnTo>
                      <a:pt x="67" y="0"/>
                    </a:lnTo>
                    <a:lnTo>
                      <a:pt x="134" y="183"/>
                    </a:lnTo>
                    <a:lnTo>
                      <a:pt x="182" y="231"/>
                    </a:lnTo>
                    <a:close/>
                  </a:path>
                </a:pathLst>
              </a:custGeom>
              <a:solidFill>
                <a:srgbClr val="F7D170"/>
              </a:solidFill>
              <a:ln w="9525">
                <a:noFill/>
                <a:round/>
                <a:headEnd/>
                <a:tailEnd/>
              </a:ln>
            </p:spPr>
            <p:txBody>
              <a:bodyPr>
                <a:prstTxWarp prst="textNoShape">
                  <a:avLst/>
                </a:prstTxWarp>
              </a:bodyPr>
              <a:lstStyle/>
              <a:p>
                <a:endParaRPr lang="en-US"/>
              </a:p>
            </p:txBody>
          </p:sp>
          <p:sp>
            <p:nvSpPr>
              <p:cNvPr id="53759" name="Freeform 120"/>
              <p:cNvSpPr>
                <a:spLocks noChangeAspect="1"/>
              </p:cNvSpPr>
              <p:nvPr/>
            </p:nvSpPr>
            <p:spPr bwMode="auto">
              <a:xfrm>
                <a:off x="2718" y="1656"/>
                <a:ext cx="86" cy="211"/>
              </a:xfrm>
              <a:custGeom>
                <a:avLst/>
                <a:gdLst>
                  <a:gd name="T0" fmla="*/ 231 w 432"/>
                  <a:gd name="T1" fmla="*/ 1026 h 1054"/>
                  <a:gd name="T2" fmla="*/ 68 w 432"/>
                  <a:gd name="T3" fmla="*/ 1054 h 1054"/>
                  <a:gd name="T4" fmla="*/ 0 w 432"/>
                  <a:gd name="T5" fmla="*/ 843 h 1054"/>
                  <a:gd name="T6" fmla="*/ 231 w 432"/>
                  <a:gd name="T7" fmla="*/ 613 h 1054"/>
                  <a:gd name="T8" fmla="*/ 249 w 432"/>
                  <a:gd name="T9" fmla="*/ 114 h 1054"/>
                  <a:gd name="T10" fmla="*/ 412 w 432"/>
                  <a:gd name="T11" fmla="*/ 0 h 1054"/>
                  <a:gd name="T12" fmla="*/ 432 w 432"/>
                  <a:gd name="T13" fmla="*/ 910 h 1054"/>
                  <a:gd name="T14" fmla="*/ 231 w 432"/>
                  <a:gd name="T15" fmla="*/ 1026 h 1054"/>
                  <a:gd name="T16" fmla="*/ 0 60000 65536"/>
                  <a:gd name="T17" fmla="*/ 0 60000 65536"/>
                  <a:gd name="T18" fmla="*/ 0 60000 65536"/>
                  <a:gd name="T19" fmla="*/ 0 60000 65536"/>
                  <a:gd name="T20" fmla="*/ 0 60000 65536"/>
                  <a:gd name="T21" fmla="*/ 0 60000 65536"/>
                  <a:gd name="T22" fmla="*/ 0 60000 65536"/>
                  <a:gd name="T23" fmla="*/ 0 60000 65536"/>
                  <a:gd name="T24" fmla="*/ 0 w 432"/>
                  <a:gd name="T25" fmla="*/ 0 h 1054"/>
                  <a:gd name="T26" fmla="*/ 432 w 432"/>
                  <a:gd name="T27" fmla="*/ 1054 h 105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32" h="1054">
                    <a:moveTo>
                      <a:pt x="231" y="1026"/>
                    </a:moveTo>
                    <a:lnTo>
                      <a:pt x="68" y="1054"/>
                    </a:lnTo>
                    <a:lnTo>
                      <a:pt x="0" y="843"/>
                    </a:lnTo>
                    <a:lnTo>
                      <a:pt x="231" y="613"/>
                    </a:lnTo>
                    <a:lnTo>
                      <a:pt x="249" y="114"/>
                    </a:lnTo>
                    <a:lnTo>
                      <a:pt x="412" y="0"/>
                    </a:lnTo>
                    <a:lnTo>
                      <a:pt x="432" y="910"/>
                    </a:lnTo>
                    <a:lnTo>
                      <a:pt x="231" y="1026"/>
                    </a:lnTo>
                    <a:close/>
                  </a:path>
                </a:pathLst>
              </a:custGeom>
              <a:solidFill>
                <a:srgbClr val="E8AD51"/>
              </a:solidFill>
              <a:ln w="9525">
                <a:noFill/>
                <a:round/>
                <a:headEnd/>
                <a:tailEnd/>
              </a:ln>
            </p:spPr>
            <p:txBody>
              <a:bodyPr>
                <a:prstTxWarp prst="textNoShape">
                  <a:avLst/>
                </a:prstTxWarp>
              </a:bodyPr>
              <a:lstStyle/>
              <a:p>
                <a:endParaRPr lang="en-US"/>
              </a:p>
            </p:txBody>
          </p:sp>
          <p:sp>
            <p:nvSpPr>
              <p:cNvPr id="53760" name="Freeform 121"/>
              <p:cNvSpPr>
                <a:spLocks noChangeAspect="1"/>
              </p:cNvSpPr>
              <p:nvPr/>
            </p:nvSpPr>
            <p:spPr bwMode="auto">
              <a:xfrm>
                <a:off x="2818" y="1656"/>
                <a:ext cx="28" cy="54"/>
              </a:xfrm>
              <a:custGeom>
                <a:avLst/>
                <a:gdLst>
                  <a:gd name="T0" fmla="*/ 144 w 144"/>
                  <a:gd name="T1" fmla="*/ 182 h 268"/>
                  <a:gd name="T2" fmla="*/ 144 w 144"/>
                  <a:gd name="T3" fmla="*/ 249 h 268"/>
                  <a:gd name="T4" fmla="*/ 29 w 144"/>
                  <a:gd name="T5" fmla="*/ 268 h 268"/>
                  <a:gd name="T6" fmla="*/ 0 w 144"/>
                  <a:gd name="T7" fmla="*/ 0 h 268"/>
                  <a:gd name="T8" fmla="*/ 115 w 144"/>
                  <a:gd name="T9" fmla="*/ 0 h 268"/>
                  <a:gd name="T10" fmla="*/ 144 w 144"/>
                  <a:gd name="T11" fmla="*/ 182 h 268"/>
                  <a:gd name="T12" fmla="*/ 0 60000 65536"/>
                  <a:gd name="T13" fmla="*/ 0 60000 65536"/>
                  <a:gd name="T14" fmla="*/ 0 60000 65536"/>
                  <a:gd name="T15" fmla="*/ 0 60000 65536"/>
                  <a:gd name="T16" fmla="*/ 0 60000 65536"/>
                  <a:gd name="T17" fmla="*/ 0 60000 65536"/>
                  <a:gd name="T18" fmla="*/ 0 w 144"/>
                  <a:gd name="T19" fmla="*/ 0 h 268"/>
                  <a:gd name="T20" fmla="*/ 144 w 144"/>
                  <a:gd name="T21" fmla="*/ 268 h 268"/>
                </a:gdLst>
                <a:ahLst/>
                <a:cxnLst>
                  <a:cxn ang="T12">
                    <a:pos x="T0" y="T1"/>
                  </a:cxn>
                  <a:cxn ang="T13">
                    <a:pos x="T2" y="T3"/>
                  </a:cxn>
                  <a:cxn ang="T14">
                    <a:pos x="T4" y="T5"/>
                  </a:cxn>
                  <a:cxn ang="T15">
                    <a:pos x="T6" y="T7"/>
                  </a:cxn>
                  <a:cxn ang="T16">
                    <a:pos x="T8" y="T9"/>
                  </a:cxn>
                  <a:cxn ang="T17">
                    <a:pos x="T10" y="T11"/>
                  </a:cxn>
                </a:cxnLst>
                <a:rect l="T18" t="T19" r="T20" b="T21"/>
                <a:pathLst>
                  <a:path w="144" h="268">
                    <a:moveTo>
                      <a:pt x="144" y="182"/>
                    </a:moveTo>
                    <a:lnTo>
                      <a:pt x="144" y="249"/>
                    </a:lnTo>
                    <a:lnTo>
                      <a:pt x="29" y="268"/>
                    </a:lnTo>
                    <a:lnTo>
                      <a:pt x="0" y="0"/>
                    </a:lnTo>
                    <a:lnTo>
                      <a:pt x="115" y="0"/>
                    </a:lnTo>
                    <a:lnTo>
                      <a:pt x="144" y="182"/>
                    </a:lnTo>
                    <a:close/>
                  </a:path>
                </a:pathLst>
              </a:custGeom>
              <a:solidFill>
                <a:srgbClr val="F7D170"/>
              </a:solidFill>
              <a:ln w="9525">
                <a:noFill/>
                <a:round/>
                <a:headEnd/>
                <a:tailEnd/>
              </a:ln>
            </p:spPr>
            <p:txBody>
              <a:bodyPr>
                <a:prstTxWarp prst="textNoShape">
                  <a:avLst/>
                </a:prstTxWarp>
              </a:bodyPr>
              <a:lstStyle/>
              <a:p>
                <a:endParaRPr lang="en-US"/>
              </a:p>
            </p:txBody>
          </p:sp>
          <p:sp>
            <p:nvSpPr>
              <p:cNvPr id="53761" name="Freeform 122"/>
              <p:cNvSpPr>
                <a:spLocks noChangeAspect="1"/>
              </p:cNvSpPr>
              <p:nvPr/>
            </p:nvSpPr>
            <p:spPr bwMode="auto">
              <a:xfrm>
                <a:off x="3844" y="1665"/>
                <a:ext cx="50" cy="156"/>
              </a:xfrm>
              <a:custGeom>
                <a:avLst/>
                <a:gdLst>
                  <a:gd name="T0" fmla="*/ 250 w 250"/>
                  <a:gd name="T1" fmla="*/ 777 h 777"/>
                  <a:gd name="T2" fmla="*/ 48 w 250"/>
                  <a:gd name="T3" fmla="*/ 749 h 777"/>
                  <a:gd name="T4" fmla="*/ 0 w 250"/>
                  <a:gd name="T5" fmla="*/ 710 h 777"/>
                  <a:gd name="T6" fmla="*/ 19 w 250"/>
                  <a:gd name="T7" fmla="*/ 384 h 777"/>
                  <a:gd name="T8" fmla="*/ 95 w 250"/>
                  <a:gd name="T9" fmla="*/ 346 h 777"/>
                  <a:gd name="T10" fmla="*/ 162 w 250"/>
                  <a:gd name="T11" fmla="*/ 221 h 777"/>
                  <a:gd name="T12" fmla="*/ 211 w 250"/>
                  <a:gd name="T13" fmla="*/ 0 h 777"/>
                  <a:gd name="T14" fmla="*/ 230 w 250"/>
                  <a:gd name="T15" fmla="*/ 0 h 777"/>
                  <a:gd name="T16" fmla="*/ 250 w 250"/>
                  <a:gd name="T17" fmla="*/ 777 h 77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50"/>
                  <a:gd name="T28" fmla="*/ 0 h 777"/>
                  <a:gd name="T29" fmla="*/ 250 w 250"/>
                  <a:gd name="T30" fmla="*/ 777 h 77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50" h="777">
                    <a:moveTo>
                      <a:pt x="250" y="777"/>
                    </a:moveTo>
                    <a:lnTo>
                      <a:pt x="48" y="749"/>
                    </a:lnTo>
                    <a:lnTo>
                      <a:pt x="0" y="710"/>
                    </a:lnTo>
                    <a:lnTo>
                      <a:pt x="19" y="384"/>
                    </a:lnTo>
                    <a:lnTo>
                      <a:pt x="95" y="346"/>
                    </a:lnTo>
                    <a:lnTo>
                      <a:pt x="162" y="221"/>
                    </a:lnTo>
                    <a:lnTo>
                      <a:pt x="211" y="0"/>
                    </a:lnTo>
                    <a:lnTo>
                      <a:pt x="230" y="0"/>
                    </a:lnTo>
                    <a:lnTo>
                      <a:pt x="250" y="777"/>
                    </a:lnTo>
                    <a:close/>
                  </a:path>
                </a:pathLst>
              </a:custGeom>
              <a:solidFill>
                <a:srgbClr val="F7D170"/>
              </a:solidFill>
              <a:ln w="9525">
                <a:noFill/>
                <a:round/>
                <a:headEnd/>
                <a:tailEnd/>
              </a:ln>
            </p:spPr>
            <p:txBody>
              <a:bodyPr>
                <a:prstTxWarp prst="textNoShape">
                  <a:avLst/>
                </a:prstTxWarp>
              </a:bodyPr>
              <a:lstStyle/>
              <a:p>
                <a:endParaRPr lang="en-US"/>
              </a:p>
            </p:txBody>
          </p:sp>
          <p:sp>
            <p:nvSpPr>
              <p:cNvPr id="53762" name="Freeform 123"/>
              <p:cNvSpPr>
                <a:spLocks noChangeAspect="1"/>
              </p:cNvSpPr>
              <p:nvPr/>
            </p:nvSpPr>
            <p:spPr bwMode="auto">
              <a:xfrm>
                <a:off x="3749" y="1689"/>
                <a:ext cx="40" cy="53"/>
              </a:xfrm>
              <a:custGeom>
                <a:avLst/>
                <a:gdLst>
                  <a:gd name="T0" fmla="*/ 200 w 200"/>
                  <a:gd name="T1" fmla="*/ 268 h 268"/>
                  <a:gd name="T2" fmla="*/ 0 w 200"/>
                  <a:gd name="T3" fmla="*/ 268 h 268"/>
                  <a:gd name="T4" fmla="*/ 18 w 200"/>
                  <a:gd name="T5" fmla="*/ 0 h 268"/>
                  <a:gd name="T6" fmla="*/ 181 w 200"/>
                  <a:gd name="T7" fmla="*/ 0 h 268"/>
                  <a:gd name="T8" fmla="*/ 200 w 200"/>
                  <a:gd name="T9" fmla="*/ 268 h 268"/>
                  <a:gd name="T10" fmla="*/ 0 60000 65536"/>
                  <a:gd name="T11" fmla="*/ 0 60000 65536"/>
                  <a:gd name="T12" fmla="*/ 0 60000 65536"/>
                  <a:gd name="T13" fmla="*/ 0 60000 65536"/>
                  <a:gd name="T14" fmla="*/ 0 60000 65536"/>
                  <a:gd name="T15" fmla="*/ 0 w 200"/>
                  <a:gd name="T16" fmla="*/ 0 h 268"/>
                  <a:gd name="T17" fmla="*/ 200 w 200"/>
                  <a:gd name="T18" fmla="*/ 268 h 268"/>
                </a:gdLst>
                <a:ahLst/>
                <a:cxnLst>
                  <a:cxn ang="T10">
                    <a:pos x="T0" y="T1"/>
                  </a:cxn>
                  <a:cxn ang="T11">
                    <a:pos x="T2" y="T3"/>
                  </a:cxn>
                  <a:cxn ang="T12">
                    <a:pos x="T4" y="T5"/>
                  </a:cxn>
                  <a:cxn ang="T13">
                    <a:pos x="T6" y="T7"/>
                  </a:cxn>
                  <a:cxn ang="T14">
                    <a:pos x="T8" y="T9"/>
                  </a:cxn>
                </a:cxnLst>
                <a:rect l="T15" t="T16" r="T17" b="T18"/>
                <a:pathLst>
                  <a:path w="200" h="268">
                    <a:moveTo>
                      <a:pt x="200" y="268"/>
                    </a:moveTo>
                    <a:lnTo>
                      <a:pt x="0" y="268"/>
                    </a:lnTo>
                    <a:lnTo>
                      <a:pt x="18" y="0"/>
                    </a:lnTo>
                    <a:lnTo>
                      <a:pt x="181" y="0"/>
                    </a:lnTo>
                    <a:lnTo>
                      <a:pt x="200" y="268"/>
                    </a:lnTo>
                    <a:close/>
                  </a:path>
                </a:pathLst>
              </a:custGeom>
              <a:solidFill>
                <a:srgbClr val="E5E591"/>
              </a:solidFill>
              <a:ln w="9525">
                <a:noFill/>
                <a:round/>
                <a:headEnd/>
                <a:tailEnd/>
              </a:ln>
            </p:spPr>
            <p:txBody>
              <a:bodyPr>
                <a:prstTxWarp prst="textNoShape">
                  <a:avLst/>
                </a:prstTxWarp>
              </a:bodyPr>
              <a:lstStyle/>
              <a:p>
                <a:endParaRPr lang="en-US"/>
              </a:p>
            </p:txBody>
          </p:sp>
          <p:sp>
            <p:nvSpPr>
              <p:cNvPr id="53763" name="Freeform 124"/>
              <p:cNvSpPr>
                <a:spLocks noChangeAspect="1"/>
              </p:cNvSpPr>
              <p:nvPr/>
            </p:nvSpPr>
            <p:spPr bwMode="auto">
              <a:xfrm>
                <a:off x="3276" y="1692"/>
                <a:ext cx="215" cy="93"/>
              </a:xfrm>
              <a:custGeom>
                <a:avLst/>
                <a:gdLst>
                  <a:gd name="T0" fmla="*/ 1075 w 1075"/>
                  <a:gd name="T1" fmla="*/ 48 h 461"/>
                  <a:gd name="T2" fmla="*/ 1075 w 1075"/>
                  <a:gd name="T3" fmla="*/ 297 h 461"/>
                  <a:gd name="T4" fmla="*/ 911 w 1075"/>
                  <a:gd name="T5" fmla="*/ 412 h 461"/>
                  <a:gd name="T6" fmla="*/ 297 w 1075"/>
                  <a:gd name="T7" fmla="*/ 461 h 461"/>
                  <a:gd name="T8" fmla="*/ 96 w 1075"/>
                  <a:gd name="T9" fmla="*/ 431 h 461"/>
                  <a:gd name="T10" fmla="*/ 47 w 1075"/>
                  <a:gd name="T11" fmla="*/ 431 h 461"/>
                  <a:gd name="T12" fmla="*/ 0 w 1075"/>
                  <a:gd name="T13" fmla="*/ 364 h 461"/>
                  <a:gd name="T14" fmla="*/ 19 w 1075"/>
                  <a:gd name="T15" fmla="*/ 182 h 461"/>
                  <a:gd name="T16" fmla="*/ 19 w 1075"/>
                  <a:gd name="T17" fmla="*/ 115 h 461"/>
                  <a:gd name="T18" fmla="*/ 393 w 1075"/>
                  <a:gd name="T19" fmla="*/ 67 h 461"/>
                  <a:gd name="T20" fmla="*/ 508 w 1075"/>
                  <a:gd name="T21" fmla="*/ 0 h 461"/>
                  <a:gd name="T22" fmla="*/ 643 w 1075"/>
                  <a:gd name="T23" fmla="*/ 67 h 461"/>
                  <a:gd name="T24" fmla="*/ 1075 w 1075"/>
                  <a:gd name="T25" fmla="*/ 48 h 46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75"/>
                  <a:gd name="T40" fmla="*/ 0 h 461"/>
                  <a:gd name="T41" fmla="*/ 1075 w 1075"/>
                  <a:gd name="T42" fmla="*/ 461 h 46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75" h="461">
                    <a:moveTo>
                      <a:pt x="1075" y="48"/>
                    </a:moveTo>
                    <a:lnTo>
                      <a:pt x="1075" y="297"/>
                    </a:lnTo>
                    <a:lnTo>
                      <a:pt x="911" y="412"/>
                    </a:lnTo>
                    <a:lnTo>
                      <a:pt x="297" y="461"/>
                    </a:lnTo>
                    <a:lnTo>
                      <a:pt x="96" y="431"/>
                    </a:lnTo>
                    <a:lnTo>
                      <a:pt x="47" y="431"/>
                    </a:lnTo>
                    <a:lnTo>
                      <a:pt x="0" y="364"/>
                    </a:lnTo>
                    <a:lnTo>
                      <a:pt x="19" y="182"/>
                    </a:lnTo>
                    <a:lnTo>
                      <a:pt x="19" y="115"/>
                    </a:lnTo>
                    <a:lnTo>
                      <a:pt x="393" y="67"/>
                    </a:lnTo>
                    <a:lnTo>
                      <a:pt x="508" y="0"/>
                    </a:lnTo>
                    <a:lnTo>
                      <a:pt x="643" y="67"/>
                    </a:lnTo>
                    <a:lnTo>
                      <a:pt x="1075" y="48"/>
                    </a:lnTo>
                    <a:close/>
                  </a:path>
                </a:pathLst>
              </a:custGeom>
              <a:solidFill>
                <a:srgbClr val="F7D170"/>
              </a:solidFill>
              <a:ln w="9525">
                <a:noFill/>
                <a:round/>
                <a:headEnd/>
                <a:tailEnd/>
              </a:ln>
            </p:spPr>
            <p:txBody>
              <a:bodyPr>
                <a:prstTxWarp prst="textNoShape">
                  <a:avLst/>
                </a:prstTxWarp>
              </a:bodyPr>
              <a:lstStyle/>
              <a:p>
                <a:endParaRPr lang="en-US"/>
              </a:p>
            </p:txBody>
          </p:sp>
          <p:sp>
            <p:nvSpPr>
              <p:cNvPr id="53764" name="Freeform 125"/>
              <p:cNvSpPr>
                <a:spLocks noChangeAspect="1"/>
              </p:cNvSpPr>
              <p:nvPr/>
            </p:nvSpPr>
            <p:spPr bwMode="auto">
              <a:xfrm>
                <a:off x="3006" y="1706"/>
                <a:ext cx="257" cy="86"/>
              </a:xfrm>
              <a:custGeom>
                <a:avLst/>
                <a:gdLst>
                  <a:gd name="T0" fmla="*/ 1218 w 1286"/>
                  <a:gd name="T1" fmla="*/ 67 h 431"/>
                  <a:gd name="T2" fmla="*/ 1286 w 1286"/>
                  <a:gd name="T3" fmla="*/ 67 h 431"/>
                  <a:gd name="T4" fmla="*/ 1286 w 1286"/>
                  <a:gd name="T5" fmla="*/ 278 h 431"/>
                  <a:gd name="T6" fmla="*/ 1189 w 1286"/>
                  <a:gd name="T7" fmla="*/ 394 h 431"/>
                  <a:gd name="T8" fmla="*/ 1103 w 1286"/>
                  <a:gd name="T9" fmla="*/ 431 h 431"/>
                  <a:gd name="T10" fmla="*/ 182 w 1286"/>
                  <a:gd name="T11" fmla="*/ 431 h 431"/>
                  <a:gd name="T12" fmla="*/ 0 w 1286"/>
                  <a:gd name="T13" fmla="*/ 364 h 431"/>
                  <a:gd name="T14" fmla="*/ 19 w 1286"/>
                  <a:gd name="T15" fmla="*/ 115 h 431"/>
                  <a:gd name="T16" fmla="*/ 364 w 1286"/>
                  <a:gd name="T17" fmla="*/ 95 h 431"/>
                  <a:gd name="T18" fmla="*/ 546 w 1286"/>
                  <a:gd name="T19" fmla="*/ 0 h 431"/>
                  <a:gd name="T20" fmla="*/ 921 w 1286"/>
                  <a:gd name="T21" fmla="*/ 19 h 431"/>
                  <a:gd name="T22" fmla="*/ 1218 w 1286"/>
                  <a:gd name="T23" fmla="*/ 67 h 43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286"/>
                  <a:gd name="T37" fmla="*/ 0 h 431"/>
                  <a:gd name="T38" fmla="*/ 1286 w 1286"/>
                  <a:gd name="T39" fmla="*/ 431 h 43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286" h="431">
                    <a:moveTo>
                      <a:pt x="1218" y="67"/>
                    </a:moveTo>
                    <a:lnTo>
                      <a:pt x="1286" y="67"/>
                    </a:lnTo>
                    <a:lnTo>
                      <a:pt x="1286" y="278"/>
                    </a:lnTo>
                    <a:lnTo>
                      <a:pt x="1189" y="394"/>
                    </a:lnTo>
                    <a:lnTo>
                      <a:pt x="1103" y="431"/>
                    </a:lnTo>
                    <a:lnTo>
                      <a:pt x="182" y="431"/>
                    </a:lnTo>
                    <a:lnTo>
                      <a:pt x="0" y="364"/>
                    </a:lnTo>
                    <a:lnTo>
                      <a:pt x="19" y="115"/>
                    </a:lnTo>
                    <a:lnTo>
                      <a:pt x="364" y="95"/>
                    </a:lnTo>
                    <a:lnTo>
                      <a:pt x="546" y="0"/>
                    </a:lnTo>
                    <a:lnTo>
                      <a:pt x="921" y="19"/>
                    </a:lnTo>
                    <a:lnTo>
                      <a:pt x="1218" y="67"/>
                    </a:lnTo>
                    <a:close/>
                  </a:path>
                </a:pathLst>
              </a:custGeom>
              <a:solidFill>
                <a:srgbClr val="F7D170"/>
              </a:solidFill>
              <a:ln w="9525">
                <a:noFill/>
                <a:round/>
                <a:headEnd/>
                <a:tailEnd/>
              </a:ln>
            </p:spPr>
            <p:txBody>
              <a:bodyPr>
                <a:prstTxWarp prst="textNoShape">
                  <a:avLst/>
                </a:prstTxWarp>
              </a:bodyPr>
              <a:lstStyle/>
              <a:p>
                <a:endParaRPr lang="en-US"/>
              </a:p>
            </p:txBody>
          </p:sp>
          <p:sp>
            <p:nvSpPr>
              <p:cNvPr id="53765" name="Freeform 126"/>
              <p:cNvSpPr>
                <a:spLocks noChangeAspect="1"/>
              </p:cNvSpPr>
              <p:nvPr/>
            </p:nvSpPr>
            <p:spPr bwMode="auto">
              <a:xfrm>
                <a:off x="2823" y="1725"/>
                <a:ext cx="169" cy="73"/>
              </a:xfrm>
              <a:custGeom>
                <a:avLst/>
                <a:gdLst>
                  <a:gd name="T0" fmla="*/ 845 w 845"/>
                  <a:gd name="T1" fmla="*/ 20 h 366"/>
                  <a:gd name="T2" fmla="*/ 845 w 845"/>
                  <a:gd name="T3" fmla="*/ 269 h 366"/>
                  <a:gd name="T4" fmla="*/ 729 w 845"/>
                  <a:gd name="T5" fmla="*/ 366 h 366"/>
                  <a:gd name="T6" fmla="*/ 0 w 845"/>
                  <a:gd name="T7" fmla="*/ 366 h 366"/>
                  <a:gd name="T8" fmla="*/ 0 w 845"/>
                  <a:gd name="T9" fmla="*/ 0 h 366"/>
                  <a:gd name="T10" fmla="*/ 527 w 845"/>
                  <a:gd name="T11" fmla="*/ 49 h 366"/>
                  <a:gd name="T12" fmla="*/ 845 w 845"/>
                  <a:gd name="T13" fmla="*/ 20 h 366"/>
                  <a:gd name="T14" fmla="*/ 0 60000 65536"/>
                  <a:gd name="T15" fmla="*/ 0 60000 65536"/>
                  <a:gd name="T16" fmla="*/ 0 60000 65536"/>
                  <a:gd name="T17" fmla="*/ 0 60000 65536"/>
                  <a:gd name="T18" fmla="*/ 0 60000 65536"/>
                  <a:gd name="T19" fmla="*/ 0 60000 65536"/>
                  <a:gd name="T20" fmla="*/ 0 60000 65536"/>
                  <a:gd name="T21" fmla="*/ 0 w 845"/>
                  <a:gd name="T22" fmla="*/ 0 h 366"/>
                  <a:gd name="T23" fmla="*/ 845 w 845"/>
                  <a:gd name="T24" fmla="*/ 366 h 36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45" h="366">
                    <a:moveTo>
                      <a:pt x="845" y="20"/>
                    </a:moveTo>
                    <a:lnTo>
                      <a:pt x="845" y="269"/>
                    </a:lnTo>
                    <a:lnTo>
                      <a:pt x="729" y="366"/>
                    </a:lnTo>
                    <a:lnTo>
                      <a:pt x="0" y="366"/>
                    </a:lnTo>
                    <a:lnTo>
                      <a:pt x="0" y="0"/>
                    </a:lnTo>
                    <a:lnTo>
                      <a:pt x="527" y="49"/>
                    </a:lnTo>
                    <a:lnTo>
                      <a:pt x="845" y="20"/>
                    </a:lnTo>
                    <a:close/>
                  </a:path>
                </a:pathLst>
              </a:custGeom>
              <a:solidFill>
                <a:srgbClr val="F9EA91"/>
              </a:solidFill>
              <a:ln w="9525">
                <a:noFill/>
                <a:round/>
                <a:headEnd/>
                <a:tailEnd/>
              </a:ln>
            </p:spPr>
            <p:txBody>
              <a:bodyPr>
                <a:prstTxWarp prst="textNoShape">
                  <a:avLst/>
                </a:prstTxWarp>
              </a:bodyPr>
              <a:lstStyle/>
              <a:p>
                <a:endParaRPr lang="en-US"/>
              </a:p>
            </p:txBody>
          </p:sp>
          <p:sp>
            <p:nvSpPr>
              <p:cNvPr id="53766" name="Freeform 127"/>
              <p:cNvSpPr>
                <a:spLocks noChangeAspect="1"/>
              </p:cNvSpPr>
              <p:nvPr/>
            </p:nvSpPr>
            <p:spPr bwMode="auto">
              <a:xfrm>
                <a:off x="3802" y="1738"/>
                <a:ext cx="69" cy="175"/>
              </a:xfrm>
              <a:custGeom>
                <a:avLst/>
                <a:gdLst>
                  <a:gd name="T0" fmla="*/ 125 w 346"/>
                  <a:gd name="T1" fmla="*/ 317 h 872"/>
                  <a:gd name="T2" fmla="*/ 125 w 346"/>
                  <a:gd name="T3" fmla="*/ 364 h 872"/>
                  <a:gd name="T4" fmla="*/ 231 w 346"/>
                  <a:gd name="T5" fmla="*/ 461 h 872"/>
                  <a:gd name="T6" fmla="*/ 346 w 346"/>
                  <a:gd name="T7" fmla="*/ 480 h 872"/>
                  <a:gd name="T8" fmla="*/ 327 w 346"/>
                  <a:gd name="T9" fmla="*/ 777 h 872"/>
                  <a:gd name="T10" fmla="*/ 279 w 346"/>
                  <a:gd name="T11" fmla="*/ 872 h 872"/>
                  <a:gd name="T12" fmla="*/ 30 w 346"/>
                  <a:gd name="T13" fmla="*/ 872 h 872"/>
                  <a:gd name="T14" fmla="*/ 0 w 346"/>
                  <a:gd name="T15" fmla="*/ 0 h 872"/>
                  <a:gd name="T16" fmla="*/ 163 w 346"/>
                  <a:gd name="T17" fmla="*/ 19 h 872"/>
                  <a:gd name="T18" fmla="*/ 125 w 346"/>
                  <a:gd name="T19" fmla="*/ 317 h 87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46"/>
                  <a:gd name="T31" fmla="*/ 0 h 872"/>
                  <a:gd name="T32" fmla="*/ 346 w 346"/>
                  <a:gd name="T33" fmla="*/ 872 h 87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46" h="872">
                    <a:moveTo>
                      <a:pt x="125" y="317"/>
                    </a:moveTo>
                    <a:lnTo>
                      <a:pt x="125" y="364"/>
                    </a:lnTo>
                    <a:lnTo>
                      <a:pt x="231" y="461"/>
                    </a:lnTo>
                    <a:lnTo>
                      <a:pt x="346" y="480"/>
                    </a:lnTo>
                    <a:lnTo>
                      <a:pt x="327" y="777"/>
                    </a:lnTo>
                    <a:lnTo>
                      <a:pt x="279" y="872"/>
                    </a:lnTo>
                    <a:lnTo>
                      <a:pt x="30" y="872"/>
                    </a:lnTo>
                    <a:lnTo>
                      <a:pt x="0" y="0"/>
                    </a:lnTo>
                    <a:lnTo>
                      <a:pt x="163" y="19"/>
                    </a:lnTo>
                    <a:lnTo>
                      <a:pt x="125" y="317"/>
                    </a:lnTo>
                    <a:close/>
                  </a:path>
                </a:pathLst>
              </a:custGeom>
              <a:solidFill>
                <a:srgbClr val="F0F08A"/>
              </a:solidFill>
              <a:ln w="9525">
                <a:noFill/>
                <a:round/>
                <a:headEnd/>
                <a:tailEnd/>
              </a:ln>
            </p:spPr>
            <p:txBody>
              <a:bodyPr>
                <a:prstTxWarp prst="textNoShape">
                  <a:avLst/>
                </a:prstTxWarp>
              </a:bodyPr>
              <a:lstStyle/>
              <a:p>
                <a:endParaRPr lang="en-US"/>
              </a:p>
            </p:txBody>
          </p:sp>
          <p:sp>
            <p:nvSpPr>
              <p:cNvPr id="53767" name="Freeform 128"/>
              <p:cNvSpPr>
                <a:spLocks noChangeAspect="1"/>
              </p:cNvSpPr>
              <p:nvPr/>
            </p:nvSpPr>
            <p:spPr bwMode="auto">
              <a:xfrm>
                <a:off x="3610" y="1752"/>
                <a:ext cx="179" cy="82"/>
              </a:xfrm>
              <a:custGeom>
                <a:avLst/>
                <a:gdLst>
                  <a:gd name="T0" fmla="*/ 892 w 892"/>
                  <a:gd name="T1" fmla="*/ 364 h 413"/>
                  <a:gd name="T2" fmla="*/ 758 w 892"/>
                  <a:gd name="T3" fmla="*/ 364 h 413"/>
                  <a:gd name="T4" fmla="*/ 182 w 892"/>
                  <a:gd name="T5" fmla="*/ 413 h 413"/>
                  <a:gd name="T6" fmla="*/ 49 w 892"/>
                  <a:gd name="T7" fmla="*/ 394 h 413"/>
                  <a:gd name="T8" fmla="*/ 0 w 892"/>
                  <a:gd name="T9" fmla="*/ 345 h 413"/>
                  <a:gd name="T10" fmla="*/ 0 w 892"/>
                  <a:gd name="T11" fmla="*/ 134 h 413"/>
                  <a:gd name="T12" fmla="*/ 595 w 892"/>
                  <a:gd name="T13" fmla="*/ 48 h 413"/>
                  <a:gd name="T14" fmla="*/ 643 w 892"/>
                  <a:gd name="T15" fmla="*/ 0 h 413"/>
                  <a:gd name="T16" fmla="*/ 892 w 892"/>
                  <a:gd name="T17" fmla="*/ 48 h 413"/>
                  <a:gd name="T18" fmla="*/ 892 w 892"/>
                  <a:gd name="T19" fmla="*/ 364 h 41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92"/>
                  <a:gd name="T31" fmla="*/ 0 h 413"/>
                  <a:gd name="T32" fmla="*/ 892 w 892"/>
                  <a:gd name="T33" fmla="*/ 413 h 41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92" h="413">
                    <a:moveTo>
                      <a:pt x="892" y="364"/>
                    </a:moveTo>
                    <a:lnTo>
                      <a:pt x="758" y="364"/>
                    </a:lnTo>
                    <a:lnTo>
                      <a:pt x="182" y="413"/>
                    </a:lnTo>
                    <a:lnTo>
                      <a:pt x="49" y="394"/>
                    </a:lnTo>
                    <a:lnTo>
                      <a:pt x="0" y="345"/>
                    </a:lnTo>
                    <a:lnTo>
                      <a:pt x="0" y="134"/>
                    </a:lnTo>
                    <a:lnTo>
                      <a:pt x="595" y="48"/>
                    </a:lnTo>
                    <a:lnTo>
                      <a:pt x="643" y="0"/>
                    </a:lnTo>
                    <a:lnTo>
                      <a:pt x="892" y="48"/>
                    </a:lnTo>
                    <a:lnTo>
                      <a:pt x="892" y="364"/>
                    </a:lnTo>
                    <a:close/>
                  </a:path>
                </a:pathLst>
              </a:custGeom>
              <a:solidFill>
                <a:srgbClr val="F9EA91"/>
              </a:solidFill>
              <a:ln w="9525">
                <a:noFill/>
                <a:round/>
                <a:headEnd/>
                <a:tailEnd/>
              </a:ln>
            </p:spPr>
            <p:txBody>
              <a:bodyPr>
                <a:prstTxWarp prst="textNoShape">
                  <a:avLst/>
                </a:prstTxWarp>
              </a:bodyPr>
              <a:lstStyle/>
              <a:p>
                <a:endParaRPr lang="en-US"/>
              </a:p>
            </p:txBody>
          </p:sp>
          <p:sp>
            <p:nvSpPr>
              <p:cNvPr id="53768" name="Freeform 129"/>
              <p:cNvSpPr>
                <a:spLocks noChangeAspect="1"/>
              </p:cNvSpPr>
              <p:nvPr/>
            </p:nvSpPr>
            <p:spPr bwMode="auto">
              <a:xfrm>
                <a:off x="3386" y="1765"/>
                <a:ext cx="211" cy="73"/>
              </a:xfrm>
              <a:custGeom>
                <a:avLst/>
                <a:gdLst>
                  <a:gd name="T0" fmla="*/ 1037 w 1056"/>
                  <a:gd name="T1" fmla="*/ 67 h 364"/>
                  <a:gd name="T2" fmla="*/ 1056 w 1056"/>
                  <a:gd name="T3" fmla="*/ 164 h 364"/>
                  <a:gd name="T4" fmla="*/ 1056 w 1056"/>
                  <a:gd name="T5" fmla="*/ 230 h 364"/>
                  <a:gd name="T6" fmla="*/ 922 w 1056"/>
                  <a:gd name="T7" fmla="*/ 327 h 364"/>
                  <a:gd name="T8" fmla="*/ 624 w 1056"/>
                  <a:gd name="T9" fmla="*/ 364 h 364"/>
                  <a:gd name="T10" fmla="*/ 0 w 1056"/>
                  <a:gd name="T11" fmla="*/ 346 h 364"/>
                  <a:gd name="T12" fmla="*/ 0 w 1056"/>
                  <a:gd name="T13" fmla="*/ 183 h 364"/>
                  <a:gd name="T14" fmla="*/ 30 w 1056"/>
                  <a:gd name="T15" fmla="*/ 164 h 364"/>
                  <a:gd name="T16" fmla="*/ 461 w 1056"/>
                  <a:gd name="T17" fmla="*/ 97 h 364"/>
                  <a:gd name="T18" fmla="*/ 548 w 1056"/>
                  <a:gd name="T19" fmla="*/ 0 h 364"/>
                  <a:gd name="T20" fmla="*/ 854 w 1056"/>
                  <a:gd name="T21" fmla="*/ 67 h 364"/>
                  <a:gd name="T22" fmla="*/ 1037 w 1056"/>
                  <a:gd name="T23" fmla="*/ 67 h 36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056"/>
                  <a:gd name="T37" fmla="*/ 0 h 364"/>
                  <a:gd name="T38" fmla="*/ 1056 w 1056"/>
                  <a:gd name="T39" fmla="*/ 364 h 36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056" h="364">
                    <a:moveTo>
                      <a:pt x="1037" y="67"/>
                    </a:moveTo>
                    <a:lnTo>
                      <a:pt x="1056" y="164"/>
                    </a:lnTo>
                    <a:lnTo>
                      <a:pt x="1056" y="230"/>
                    </a:lnTo>
                    <a:lnTo>
                      <a:pt x="922" y="327"/>
                    </a:lnTo>
                    <a:lnTo>
                      <a:pt x="624" y="364"/>
                    </a:lnTo>
                    <a:lnTo>
                      <a:pt x="0" y="346"/>
                    </a:lnTo>
                    <a:lnTo>
                      <a:pt x="0" y="183"/>
                    </a:lnTo>
                    <a:lnTo>
                      <a:pt x="30" y="164"/>
                    </a:lnTo>
                    <a:lnTo>
                      <a:pt x="461" y="97"/>
                    </a:lnTo>
                    <a:lnTo>
                      <a:pt x="548" y="0"/>
                    </a:lnTo>
                    <a:lnTo>
                      <a:pt x="854" y="67"/>
                    </a:lnTo>
                    <a:lnTo>
                      <a:pt x="1037" y="67"/>
                    </a:lnTo>
                    <a:close/>
                  </a:path>
                </a:pathLst>
              </a:custGeom>
              <a:solidFill>
                <a:srgbClr val="F7D170"/>
              </a:solidFill>
              <a:ln w="9525">
                <a:noFill/>
                <a:round/>
                <a:headEnd/>
                <a:tailEnd/>
              </a:ln>
            </p:spPr>
            <p:txBody>
              <a:bodyPr>
                <a:prstTxWarp prst="textNoShape">
                  <a:avLst/>
                </a:prstTxWarp>
              </a:bodyPr>
              <a:lstStyle/>
              <a:p>
                <a:endParaRPr lang="en-US"/>
              </a:p>
            </p:txBody>
          </p:sp>
          <p:sp>
            <p:nvSpPr>
              <p:cNvPr id="53769" name="Freeform 130"/>
              <p:cNvSpPr>
                <a:spLocks noChangeAspect="1"/>
              </p:cNvSpPr>
              <p:nvPr/>
            </p:nvSpPr>
            <p:spPr bwMode="auto">
              <a:xfrm>
                <a:off x="3153" y="1785"/>
                <a:ext cx="219" cy="76"/>
              </a:xfrm>
              <a:custGeom>
                <a:avLst/>
                <a:gdLst>
                  <a:gd name="T0" fmla="*/ 1094 w 1094"/>
                  <a:gd name="T1" fmla="*/ 67 h 383"/>
                  <a:gd name="T2" fmla="*/ 1075 w 1094"/>
                  <a:gd name="T3" fmla="*/ 267 h 383"/>
                  <a:gd name="T4" fmla="*/ 1027 w 1094"/>
                  <a:gd name="T5" fmla="*/ 316 h 383"/>
                  <a:gd name="T6" fmla="*/ 451 w 1094"/>
                  <a:gd name="T7" fmla="*/ 383 h 383"/>
                  <a:gd name="T8" fmla="*/ 0 w 1094"/>
                  <a:gd name="T9" fmla="*/ 335 h 383"/>
                  <a:gd name="T10" fmla="*/ 19 w 1094"/>
                  <a:gd name="T11" fmla="*/ 133 h 383"/>
                  <a:gd name="T12" fmla="*/ 413 w 1094"/>
                  <a:gd name="T13" fmla="*/ 86 h 383"/>
                  <a:gd name="T14" fmla="*/ 499 w 1094"/>
                  <a:gd name="T15" fmla="*/ 67 h 383"/>
                  <a:gd name="T16" fmla="*/ 548 w 1094"/>
                  <a:gd name="T17" fmla="*/ 0 h 383"/>
                  <a:gd name="T18" fmla="*/ 634 w 1094"/>
                  <a:gd name="T19" fmla="*/ 37 h 383"/>
                  <a:gd name="T20" fmla="*/ 1094 w 1094"/>
                  <a:gd name="T21" fmla="*/ 67 h 38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94"/>
                  <a:gd name="T34" fmla="*/ 0 h 383"/>
                  <a:gd name="T35" fmla="*/ 1094 w 1094"/>
                  <a:gd name="T36" fmla="*/ 383 h 38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94" h="383">
                    <a:moveTo>
                      <a:pt x="1094" y="67"/>
                    </a:moveTo>
                    <a:lnTo>
                      <a:pt x="1075" y="267"/>
                    </a:lnTo>
                    <a:lnTo>
                      <a:pt x="1027" y="316"/>
                    </a:lnTo>
                    <a:lnTo>
                      <a:pt x="451" y="383"/>
                    </a:lnTo>
                    <a:lnTo>
                      <a:pt x="0" y="335"/>
                    </a:lnTo>
                    <a:lnTo>
                      <a:pt x="19" y="133"/>
                    </a:lnTo>
                    <a:lnTo>
                      <a:pt x="413" y="86"/>
                    </a:lnTo>
                    <a:lnTo>
                      <a:pt x="499" y="67"/>
                    </a:lnTo>
                    <a:lnTo>
                      <a:pt x="548" y="0"/>
                    </a:lnTo>
                    <a:lnTo>
                      <a:pt x="634" y="37"/>
                    </a:lnTo>
                    <a:lnTo>
                      <a:pt x="1094" y="67"/>
                    </a:lnTo>
                    <a:close/>
                  </a:path>
                </a:pathLst>
              </a:custGeom>
              <a:solidFill>
                <a:srgbClr val="F9EA91"/>
              </a:solidFill>
              <a:ln w="9525">
                <a:noFill/>
                <a:round/>
                <a:headEnd/>
                <a:tailEnd/>
              </a:ln>
            </p:spPr>
            <p:txBody>
              <a:bodyPr>
                <a:prstTxWarp prst="textNoShape">
                  <a:avLst/>
                </a:prstTxWarp>
              </a:bodyPr>
              <a:lstStyle/>
              <a:p>
                <a:endParaRPr lang="en-US"/>
              </a:p>
            </p:txBody>
          </p:sp>
          <p:sp>
            <p:nvSpPr>
              <p:cNvPr id="53770" name="Freeform 131"/>
              <p:cNvSpPr>
                <a:spLocks noChangeAspect="1"/>
              </p:cNvSpPr>
              <p:nvPr/>
            </p:nvSpPr>
            <p:spPr bwMode="auto">
              <a:xfrm>
                <a:off x="2877" y="1798"/>
                <a:ext cx="261" cy="73"/>
              </a:xfrm>
              <a:custGeom>
                <a:avLst/>
                <a:gdLst>
                  <a:gd name="T0" fmla="*/ 921 w 1305"/>
                  <a:gd name="T1" fmla="*/ 66 h 363"/>
                  <a:gd name="T2" fmla="*/ 1286 w 1305"/>
                  <a:gd name="T3" fmla="*/ 66 h 363"/>
                  <a:gd name="T4" fmla="*/ 1305 w 1305"/>
                  <a:gd name="T5" fmla="*/ 47 h 363"/>
                  <a:gd name="T6" fmla="*/ 1305 w 1305"/>
                  <a:gd name="T7" fmla="*/ 249 h 363"/>
                  <a:gd name="T8" fmla="*/ 1286 w 1305"/>
                  <a:gd name="T9" fmla="*/ 268 h 363"/>
                  <a:gd name="T10" fmla="*/ 1286 w 1305"/>
                  <a:gd name="T11" fmla="*/ 316 h 363"/>
                  <a:gd name="T12" fmla="*/ 1036 w 1305"/>
                  <a:gd name="T13" fmla="*/ 363 h 363"/>
                  <a:gd name="T14" fmla="*/ 114 w 1305"/>
                  <a:gd name="T15" fmla="*/ 363 h 363"/>
                  <a:gd name="T16" fmla="*/ 47 w 1305"/>
                  <a:gd name="T17" fmla="*/ 316 h 363"/>
                  <a:gd name="T18" fmla="*/ 0 w 1305"/>
                  <a:gd name="T19" fmla="*/ 230 h 363"/>
                  <a:gd name="T20" fmla="*/ 28 w 1305"/>
                  <a:gd name="T21" fmla="*/ 114 h 363"/>
                  <a:gd name="T22" fmla="*/ 441 w 1305"/>
                  <a:gd name="T23" fmla="*/ 66 h 363"/>
                  <a:gd name="T24" fmla="*/ 594 w 1305"/>
                  <a:gd name="T25" fmla="*/ 0 h 363"/>
                  <a:gd name="T26" fmla="*/ 777 w 1305"/>
                  <a:gd name="T27" fmla="*/ 19 h 363"/>
                  <a:gd name="T28" fmla="*/ 921 w 1305"/>
                  <a:gd name="T29" fmla="*/ 66 h 36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305"/>
                  <a:gd name="T46" fmla="*/ 0 h 363"/>
                  <a:gd name="T47" fmla="*/ 1305 w 1305"/>
                  <a:gd name="T48" fmla="*/ 363 h 363"/>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305" h="363">
                    <a:moveTo>
                      <a:pt x="921" y="66"/>
                    </a:moveTo>
                    <a:lnTo>
                      <a:pt x="1286" y="66"/>
                    </a:lnTo>
                    <a:lnTo>
                      <a:pt x="1305" y="47"/>
                    </a:lnTo>
                    <a:lnTo>
                      <a:pt x="1305" y="249"/>
                    </a:lnTo>
                    <a:lnTo>
                      <a:pt x="1286" y="268"/>
                    </a:lnTo>
                    <a:lnTo>
                      <a:pt x="1286" y="316"/>
                    </a:lnTo>
                    <a:lnTo>
                      <a:pt x="1036" y="363"/>
                    </a:lnTo>
                    <a:lnTo>
                      <a:pt x="114" y="363"/>
                    </a:lnTo>
                    <a:lnTo>
                      <a:pt x="47" y="316"/>
                    </a:lnTo>
                    <a:lnTo>
                      <a:pt x="0" y="230"/>
                    </a:lnTo>
                    <a:lnTo>
                      <a:pt x="28" y="114"/>
                    </a:lnTo>
                    <a:lnTo>
                      <a:pt x="441" y="66"/>
                    </a:lnTo>
                    <a:lnTo>
                      <a:pt x="594" y="0"/>
                    </a:lnTo>
                    <a:lnTo>
                      <a:pt x="777" y="19"/>
                    </a:lnTo>
                    <a:lnTo>
                      <a:pt x="921" y="66"/>
                    </a:lnTo>
                    <a:close/>
                  </a:path>
                </a:pathLst>
              </a:custGeom>
              <a:solidFill>
                <a:srgbClr val="E5E591"/>
              </a:solidFill>
              <a:ln w="9525">
                <a:noFill/>
                <a:round/>
                <a:headEnd/>
                <a:tailEnd/>
              </a:ln>
            </p:spPr>
            <p:txBody>
              <a:bodyPr>
                <a:prstTxWarp prst="textNoShape">
                  <a:avLst/>
                </a:prstTxWarp>
              </a:bodyPr>
              <a:lstStyle/>
              <a:p>
                <a:endParaRPr lang="en-US"/>
              </a:p>
            </p:txBody>
          </p:sp>
          <p:sp>
            <p:nvSpPr>
              <p:cNvPr id="53771" name="Freeform 132"/>
              <p:cNvSpPr>
                <a:spLocks noChangeAspect="1"/>
              </p:cNvSpPr>
              <p:nvPr/>
            </p:nvSpPr>
            <p:spPr bwMode="auto">
              <a:xfrm>
                <a:off x="2823" y="1811"/>
                <a:ext cx="64" cy="69"/>
              </a:xfrm>
              <a:custGeom>
                <a:avLst/>
                <a:gdLst>
                  <a:gd name="T0" fmla="*/ 220 w 316"/>
                  <a:gd name="T1" fmla="*/ 278 h 346"/>
                  <a:gd name="T2" fmla="*/ 316 w 316"/>
                  <a:gd name="T3" fmla="*/ 346 h 346"/>
                  <a:gd name="T4" fmla="*/ 0 w 316"/>
                  <a:gd name="T5" fmla="*/ 346 h 346"/>
                  <a:gd name="T6" fmla="*/ 0 w 316"/>
                  <a:gd name="T7" fmla="*/ 0 h 346"/>
                  <a:gd name="T8" fmla="*/ 202 w 316"/>
                  <a:gd name="T9" fmla="*/ 20 h 346"/>
                  <a:gd name="T10" fmla="*/ 220 w 316"/>
                  <a:gd name="T11" fmla="*/ 278 h 346"/>
                  <a:gd name="T12" fmla="*/ 0 60000 65536"/>
                  <a:gd name="T13" fmla="*/ 0 60000 65536"/>
                  <a:gd name="T14" fmla="*/ 0 60000 65536"/>
                  <a:gd name="T15" fmla="*/ 0 60000 65536"/>
                  <a:gd name="T16" fmla="*/ 0 60000 65536"/>
                  <a:gd name="T17" fmla="*/ 0 60000 65536"/>
                  <a:gd name="T18" fmla="*/ 0 w 316"/>
                  <a:gd name="T19" fmla="*/ 0 h 346"/>
                  <a:gd name="T20" fmla="*/ 316 w 316"/>
                  <a:gd name="T21" fmla="*/ 346 h 346"/>
                </a:gdLst>
                <a:ahLst/>
                <a:cxnLst>
                  <a:cxn ang="T12">
                    <a:pos x="T0" y="T1"/>
                  </a:cxn>
                  <a:cxn ang="T13">
                    <a:pos x="T2" y="T3"/>
                  </a:cxn>
                  <a:cxn ang="T14">
                    <a:pos x="T4" y="T5"/>
                  </a:cxn>
                  <a:cxn ang="T15">
                    <a:pos x="T6" y="T7"/>
                  </a:cxn>
                  <a:cxn ang="T16">
                    <a:pos x="T8" y="T9"/>
                  </a:cxn>
                  <a:cxn ang="T17">
                    <a:pos x="T10" y="T11"/>
                  </a:cxn>
                </a:cxnLst>
                <a:rect l="T18" t="T19" r="T20" b="T21"/>
                <a:pathLst>
                  <a:path w="316" h="346">
                    <a:moveTo>
                      <a:pt x="220" y="278"/>
                    </a:moveTo>
                    <a:lnTo>
                      <a:pt x="316" y="346"/>
                    </a:lnTo>
                    <a:lnTo>
                      <a:pt x="0" y="346"/>
                    </a:lnTo>
                    <a:lnTo>
                      <a:pt x="0" y="0"/>
                    </a:lnTo>
                    <a:lnTo>
                      <a:pt x="202" y="20"/>
                    </a:lnTo>
                    <a:lnTo>
                      <a:pt x="220" y="278"/>
                    </a:lnTo>
                    <a:close/>
                  </a:path>
                </a:pathLst>
              </a:custGeom>
              <a:solidFill>
                <a:srgbClr val="F7D170"/>
              </a:solidFill>
              <a:ln w="9525">
                <a:noFill/>
                <a:round/>
                <a:headEnd/>
                <a:tailEnd/>
              </a:ln>
            </p:spPr>
            <p:txBody>
              <a:bodyPr>
                <a:prstTxWarp prst="textNoShape">
                  <a:avLst/>
                </a:prstTxWarp>
              </a:bodyPr>
              <a:lstStyle/>
              <a:p>
                <a:endParaRPr lang="en-US"/>
              </a:p>
            </p:txBody>
          </p:sp>
          <p:sp>
            <p:nvSpPr>
              <p:cNvPr id="53772" name="Freeform 133"/>
              <p:cNvSpPr>
                <a:spLocks noChangeAspect="1"/>
              </p:cNvSpPr>
              <p:nvPr/>
            </p:nvSpPr>
            <p:spPr bwMode="auto">
              <a:xfrm>
                <a:off x="2681" y="1834"/>
                <a:ext cx="46" cy="79"/>
              </a:xfrm>
              <a:custGeom>
                <a:avLst/>
                <a:gdLst>
                  <a:gd name="T0" fmla="*/ 230 w 230"/>
                  <a:gd name="T1" fmla="*/ 230 h 392"/>
                  <a:gd name="T2" fmla="*/ 230 w 230"/>
                  <a:gd name="T3" fmla="*/ 297 h 392"/>
                  <a:gd name="T4" fmla="*/ 0 w 230"/>
                  <a:gd name="T5" fmla="*/ 392 h 392"/>
                  <a:gd name="T6" fmla="*/ 0 w 230"/>
                  <a:gd name="T7" fmla="*/ 67 h 392"/>
                  <a:gd name="T8" fmla="*/ 115 w 230"/>
                  <a:gd name="T9" fmla="*/ 0 h 392"/>
                  <a:gd name="T10" fmla="*/ 182 w 230"/>
                  <a:gd name="T11" fmla="*/ 181 h 392"/>
                  <a:gd name="T12" fmla="*/ 230 w 230"/>
                  <a:gd name="T13" fmla="*/ 230 h 392"/>
                  <a:gd name="T14" fmla="*/ 0 60000 65536"/>
                  <a:gd name="T15" fmla="*/ 0 60000 65536"/>
                  <a:gd name="T16" fmla="*/ 0 60000 65536"/>
                  <a:gd name="T17" fmla="*/ 0 60000 65536"/>
                  <a:gd name="T18" fmla="*/ 0 60000 65536"/>
                  <a:gd name="T19" fmla="*/ 0 60000 65536"/>
                  <a:gd name="T20" fmla="*/ 0 60000 65536"/>
                  <a:gd name="T21" fmla="*/ 0 w 230"/>
                  <a:gd name="T22" fmla="*/ 0 h 392"/>
                  <a:gd name="T23" fmla="*/ 230 w 230"/>
                  <a:gd name="T24" fmla="*/ 392 h 39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30" h="392">
                    <a:moveTo>
                      <a:pt x="230" y="230"/>
                    </a:moveTo>
                    <a:lnTo>
                      <a:pt x="230" y="297"/>
                    </a:lnTo>
                    <a:lnTo>
                      <a:pt x="0" y="392"/>
                    </a:lnTo>
                    <a:lnTo>
                      <a:pt x="0" y="67"/>
                    </a:lnTo>
                    <a:lnTo>
                      <a:pt x="115" y="0"/>
                    </a:lnTo>
                    <a:lnTo>
                      <a:pt x="182" y="181"/>
                    </a:lnTo>
                    <a:lnTo>
                      <a:pt x="230" y="230"/>
                    </a:lnTo>
                    <a:close/>
                  </a:path>
                </a:pathLst>
              </a:custGeom>
              <a:solidFill>
                <a:srgbClr val="F9D87C"/>
              </a:solidFill>
              <a:ln w="9525">
                <a:noFill/>
                <a:round/>
                <a:headEnd/>
                <a:tailEnd/>
              </a:ln>
            </p:spPr>
            <p:txBody>
              <a:bodyPr>
                <a:prstTxWarp prst="textNoShape">
                  <a:avLst/>
                </a:prstTxWarp>
              </a:bodyPr>
              <a:lstStyle/>
              <a:p>
                <a:endParaRPr lang="en-US"/>
              </a:p>
            </p:txBody>
          </p:sp>
          <p:sp>
            <p:nvSpPr>
              <p:cNvPr id="53773" name="Freeform 134"/>
              <p:cNvSpPr>
                <a:spLocks noChangeAspect="1"/>
              </p:cNvSpPr>
              <p:nvPr/>
            </p:nvSpPr>
            <p:spPr bwMode="auto">
              <a:xfrm>
                <a:off x="3459" y="1834"/>
                <a:ext cx="193" cy="96"/>
              </a:xfrm>
              <a:custGeom>
                <a:avLst/>
                <a:gdLst>
                  <a:gd name="T0" fmla="*/ 969 w 969"/>
                  <a:gd name="T1" fmla="*/ 67 h 480"/>
                  <a:gd name="T2" fmla="*/ 969 w 969"/>
                  <a:gd name="T3" fmla="*/ 364 h 480"/>
                  <a:gd name="T4" fmla="*/ 902 w 969"/>
                  <a:gd name="T5" fmla="*/ 431 h 480"/>
                  <a:gd name="T6" fmla="*/ 164 w 969"/>
                  <a:gd name="T7" fmla="*/ 480 h 480"/>
                  <a:gd name="T8" fmla="*/ 0 w 969"/>
                  <a:gd name="T9" fmla="*/ 392 h 480"/>
                  <a:gd name="T10" fmla="*/ 29 w 969"/>
                  <a:gd name="T11" fmla="*/ 86 h 480"/>
                  <a:gd name="T12" fmla="*/ 441 w 969"/>
                  <a:gd name="T13" fmla="*/ 67 h 480"/>
                  <a:gd name="T14" fmla="*/ 672 w 969"/>
                  <a:gd name="T15" fmla="*/ 0 h 480"/>
                  <a:gd name="T16" fmla="*/ 902 w 969"/>
                  <a:gd name="T17" fmla="*/ 67 h 480"/>
                  <a:gd name="T18" fmla="*/ 969 w 969"/>
                  <a:gd name="T19" fmla="*/ 67 h 48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969"/>
                  <a:gd name="T31" fmla="*/ 0 h 480"/>
                  <a:gd name="T32" fmla="*/ 969 w 969"/>
                  <a:gd name="T33" fmla="*/ 480 h 48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969" h="480">
                    <a:moveTo>
                      <a:pt x="969" y="67"/>
                    </a:moveTo>
                    <a:lnTo>
                      <a:pt x="969" y="364"/>
                    </a:lnTo>
                    <a:lnTo>
                      <a:pt x="902" y="431"/>
                    </a:lnTo>
                    <a:lnTo>
                      <a:pt x="164" y="480"/>
                    </a:lnTo>
                    <a:lnTo>
                      <a:pt x="0" y="392"/>
                    </a:lnTo>
                    <a:lnTo>
                      <a:pt x="29" y="86"/>
                    </a:lnTo>
                    <a:lnTo>
                      <a:pt x="441" y="67"/>
                    </a:lnTo>
                    <a:lnTo>
                      <a:pt x="672" y="0"/>
                    </a:lnTo>
                    <a:lnTo>
                      <a:pt x="902" y="67"/>
                    </a:lnTo>
                    <a:lnTo>
                      <a:pt x="969" y="67"/>
                    </a:lnTo>
                    <a:close/>
                  </a:path>
                </a:pathLst>
              </a:custGeom>
              <a:solidFill>
                <a:srgbClr val="F9EA91"/>
              </a:solidFill>
              <a:ln w="9525">
                <a:noFill/>
                <a:round/>
                <a:headEnd/>
                <a:tailEnd/>
              </a:ln>
            </p:spPr>
            <p:txBody>
              <a:bodyPr>
                <a:prstTxWarp prst="textNoShape">
                  <a:avLst/>
                </a:prstTxWarp>
              </a:bodyPr>
              <a:lstStyle/>
              <a:p>
                <a:endParaRPr lang="en-US"/>
              </a:p>
            </p:txBody>
          </p:sp>
          <p:sp>
            <p:nvSpPr>
              <p:cNvPr id="53774" name="Freeform 135"/>
              <p:cNvSpPr>
                <a:spLocks noChangeAspect="1"/>
              </p:cNvSpPr>
              <p:nvPr/>
            </p:nvSpPr>
            <p:spPr bwMode="auto">
              <a:xfrm>
                <a:off x="3666" y="1838"/>
                <a:ext cx="123" cy="83"/>
              </a:xfrm>
              <a:custGeom>
                <a:avLst/>
                <a:gdLst>
                  <a:gd name="T0" fmla="*/ 613 w 613"/>
                  <a:gd name="T1" fmla="*/ 327 h 413"/>
                  <a:gd name="T2" fmla="*/ 249 w 613"/>
                  <a:gd name="T3" fmla="*/ 394 h 413"/>
                  <a:gd name="T4" fmla="*/ 67 w 613"/>
                  <a:gd name="T5" fmla="*/ 413 h 413"/>
                  <a:gd name="T6" fmla="*/ 0 w 613"/>
                  <a:gd name="T7" fmla="*/ 346 h 413"/>
                  <a:gd name="T8" fmla="*/ 19 w 613"/>
                  <a:gd name="T9" fmla="*/ 144 h 413"/>
                  <a:gd name="T10" fmla="*/ 19 w 613"/>
                  <a:gd name="T11" fmla="*/ 68 h 413"/>
                  <a:gd name="T12" fmla="*/ 499 w 613"/>
                  <a:gd name="T13" fmla="*/ 0 h 413"/>
                  <a:gd name="T14" fmla="*/ 613 w 613"/>
                  <a:gd name="T15" fmla="*/ 0 h 413"/>
                  <a:gd name="T16" fmla="*/ 613 w 613"/>
                  <a:gd name="T17" fmla="*/ 327 h 4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13"/>
                  <a:gd name="T28" fmla="*/ 0 h 413"/>
                  <a:gd name="T29" fmla="*/ 613 w 613"/>
                  <a:gd name="T30" fmla="*/ 413 h 4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13" h="413">
                    <a:moveTo>
                      <a:pt x="613" y="327"/>
                    </a:moveTo>
                    <a:lnTo>
                      <a:pt x="249" y="394"/>
                    </a:lnTo>
                    <a:lnTo>
                      <a:pt x="67" y="413"/>
                    </a:lnTo>
                    <a:lnTo>
                      <a:pt x="0" y="346"/>
                    </a:lnTo>
                    <a:lnTo>
                      <a:pt x="19" y="144"/>
                    </a:lnTo>
                    <a:lnTo>
                      <a:pt x="19" y="68"/>
                    </a:lnTo>
                    <a:lnTo>
                      <a:pt x="499" y="0"/>
                    </a:lnTo>
                    <a:lnTo>
                      <a:pt x="613" y="0"/>
                    </a:lnTo>
                    <a:lnTo>
                      <a:pt x="613" y="327"/>
                    </a:lnTo>
                    <a:close/>
                  </a:path>
                </a:pathLst>
              </a:custGeom>
              <a:solidFill>
                <a:srgbClr val="FCFCBC"/>
              </a:solidFill>
              <a:ln w="9525">
                <a:noFill/>
                <a:round/>
                <a:headEnd/>
                <a:tailEnd/>
              </a:ln>
            </p:spPr>
            <p:txBody>
              <a:bodyPr>
                <a:prstTxWarp prst="textNoShape">
                  <a:avLst/>
                </a:prstTxWarp>
              </a:bodyPr>
              <a:lstStyle/>
              <a:p>
                <a:endParaRPr lang="en-US"/>
              </a:p>
            </p:txBody>
          </p:sp>
          <p:sp>
            <p:nvSpPr>
              <p:cNvPr id="53775" name="Freeform 136"/>
              <p:cNvSpPr>
                <a:spLocks noChangeAspect="1"/>
              </p:cNvSpPr>
              <p:nvPr/>
            </p:nvSpPr>
            <p:spPr bwMode="auto">
              <a:xfrm>
                <a:off x="3844" y="1838"/>
                <a:ext cx="56" cy="142"/>
              </a:xfrm>
              <a:custGeom>
                <a:avLst/>
                <a:gdLst>
                  <a:gd name="T0" fmla="*/ 278 w 278"/>
                  <a:gd name="T1" fmla="*/ 711 h 711"/>
                  <a:gd name="T2" fmla="*/ 95 w 278"/>
                  <a:gd name="T3" fmla="*/ 692 h 711"/>
                  <a:gd name="T4" fmla="*/ 0 w 278"/>
                  <a:gd name="T5" fmla="*/ 643 h 711"/>
                  <a:gd name="T6" fmla="*/ 19 w 278"/>
                  <a:gd name="T7" fmla="*/ 490 h 711"/>
                  <a:gd name="T8" fmla="*/ 162 w 278"/>
                  <a:gd name="T9" fmla="*/ 394 h 711"/>
                  <a:gd name="T10" fmla="*/ 211 w 278"/>
                  <a:gd name="T11" fmla="*/ 212 h 711"/>
                  <a:gd name="T12" fmla="*/ 211 w 278"/>
                  <a:gd name="T13" fmla="*/ 0 h 711"/>
                  <a:gd name="T14" fmla="*/ 250 w 278"/>
                  <a:gd name="T15" fmla="*/ 0 h 711"/>
                  <a:gd name="T16" fmla="*/ 278 w 278"/>
                  <a:gd name="T17" fmla="*/ 711 h 71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8"/>
                  <a:gd name="T28" fmla="*/ 0 h 711"/>
                  <a:gd name="T29" fmla="*/ 278 w 278"/>
                  <a:gd name="T30" fmla="*/ 711 h 71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8" h="711">
                    <a:moveTo>
                      <a:pt x="278" y="711"/>
                    </a:moveTo>
                    <a:lnTo>
                      <a:pt x="95" y="692"/>
                    </a:lnTo>
                    <a:lnTo>
                      <a:pt x="0" y="643"/>
                    </a:lnTo>
                    <a:lnTo>
                      <a:pt x="19" y="490"/>
                    </a:lnTo>
                    <a:lnTo>
                      <a:pt x="162" y="394"/>
                    </a:lnTo>
                    <a:lnTo>
                      <a:pt x="211" y="212"/>
                    </a:lnTo>
                    <a:lnTo>
                      <a:pt x="211" y="0"/>
                    </a:lnTo>
                    <a:lnTo>
                      <a:pt x="250" y="0"/>
                    </a:lnTo>
                    <a:lnTo>
                      <a:pt x="278" y="711"/>
                    </a:lnTo>
                    <a:close/>
                  </a:path>
                </a:pathLst>
              </a:custGeom>
              <a:solidFill>
                <a:srgbClr val="F9EA91"/>
              </a:solidFill>
              <a:ln w="9525">
                <a:noFill/>
                <a:round/>
                <a:headEnd/>
                <a:tailEnd/>
              </a:ln>
            </p:spPr>
            <p:txBody>
              <a:bodyPr>
                <a:prstTxWarp prst="textNoShape">
                  <a:avLst/>
                </a:prstTxWarp>
              </a:bodyPr>
              <a:lstStyle/>
              <a:p>
                <a:endParaRPr lang="en-US"/>
              </a:p>
            </p:txBody>
          </p:sp>
          <p:sp>
            <p:nvSpPr>
              <p:cNvPr id="53776" name="Freeform 137"/>
              <p:cNvSpPr>
                <a:spLocks noChangeAspect="1"/>
              </p:cNvSpPr>
              <p:nvPr/>
            </p:nvSpPr>
            <p:spPr bwMode="auto">
              <a:xfrm>
                <a:off x="3236" y="1848"/>
                <a:ext cx="209" cy="92"/>
              </a:xfrm>
              <a:custGeom>
                <a:avLst/>
                <a:gdLst>
                  <a:gd name="T0" fmla="*/ 1027 w 1046"/>
                  <a:gd name="T1" fmla="*/ 278 h 460"/>
                  <a:gd name="T2" fmla="*/ 1027 w 1046"/>
                  <a:gd name="T3" fmla="*/ 325 h 460"/>
                  <a:gd name="T4" fmla="*/ 911 w 1046"/>
                  <a:gd name="T5" fmla="*/ 393 h 460"/>
                  <a:gd name="T6" fmla="*/ 365 w 1046"/>
                  <a:gd name="T7" fmla="*/ 460 h 460"/>
                  <a:gd name="T8" fmla="*/ 67 w 1046"/>
                  <a:gd name="T9" fmla="*/ 413 h 460"/>
                  <a:gd name="T10" fmla="*/ 0 w 1046"/>
                  <a:gd name="T11" fmla="*/ 413 h 460"/>
                  <a:gd name="T12" fmla="*/ 0 w 1046"/>
                  <a:gd name="T13" fmla="*/ 249 h 460"/>
                  <a:gd name="T14" fmla="*/ 19 w 1046"/>
                  <a:gd name="T15" fmla="*/ 183 h 460"/>
                  <a:gd name="T16" fmla="*/ 19 w 1046"/>
                  <a:gd name="T17" fmla="*/ 114 h 460"/>
                  <a:gd name="T18" fmla="*/ 634 w 1046"/>
                  <a:gd name="T19" fmla="*/ 67 h 460"/>
                  <a:gd name="T20" fmla="*/ 729 w 1046"/>
                  <a:gd name="T21" fmla="*/ 0 h 460"/>
                  <a:gd name="T22" fmla="*/ 1046 w 1046"/>
                  <a:gd name="T23" fmla="*/ 19 h 460"/>
                  <a:gd name="T24" fmla="*/ 1027 w 1046"/>
                  <a:gd name="T25" fmla="*/ 278 h 46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46"/>
                  <a:gd name="T40" fmla="*/ 0 h 460"/>
                  <a:gd name="T41" fmla="*/ 1046 w 1046"/>
                  <a:gd name="T42" fmla="*/ 460 h 46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46" h="460">
                    <a:moveTo>
                      <a:pt x="1027" y="278"/>
                    </a:moveTo>
                    <a:lnTo>
                      <a:pt x="1027" y="325"/>
                    </a:lnTo>
                    <a:lnTo>
                      <a:pt x="911" y="393"/>
                    </a:lnTo>
                    <a:lnTo>
                      <a:pt x="365" y="460"/>
                    </a:lnTo>
                    <a:lnTo>
                      <a:pt x="67" y="413"/>
                    </a:lnTo>
                    <a:lnTo>
                      <a:pt x="0" y="413"/>
                    </a:lnTo>
                    <a:lnTo>
                      <a:pt x="0" y="249"/>
                    </a:lnTo>
                    <a:lnTo>
                      <a:pt x="19" y="183"/>
                    </a:lnTo>
                    <a:lnTo>
                      <a:pt x="19" y="114"/>
                    </a:lnTo>
                    <a:lnTo>
                      <a:pt x="634" y="67"/>
                    </a:lnTo>
                    <a:lnTo>
                      <a:pt x="729" y="0"/>
                    </a:lnTo>
                    <a:lnTo>
                      <a:pt x="1046" y="19"/>
                    </a:lnTo>
                    <a:lnTo>
                      <a:pt x="1027" y="278"/>
                    </a:lnTo>
                    <a:close/>
                  </a:path>
                </a:pathLst>
              </a:custGeom>
              <a:solidFill>
                <a:srgbClr val="F7D170"/>
              </a:solidFill>
              <a:ln w="9525">
                <a:noFill/>
                <a:round/>
                <a:headEnd/>
                <a:tailEnd/>
              </a:ln>
            </p:spPr>
            <p:txBody>
              <a:bodyPr>
                <a:prstTxWarp prst="textNoShape">
                  <a:avLst/>
                </a:prstTxWarp>
              </a:bodyPr>
              <a:lstStyle/>
              <a:p>
                <a:endParaRPr lang="en-US"/>
              </a:p>
            </p:txBody>
          </p:sp>
          <p:sp>
            <p:nvSpPr>
              <p:cNvPr id="53777" name="Freeform 138"/>
              <p:cNvSpPr>
                <a:spLocks noChangeAspect="1"/>
              </p:cNvSpPr>
              <p:nvPr/>
            </p:nvSpPr>
            <p:spPr bwMode="auto">
              <a:xfrm>
                <a:off x="2718" y="1857"/>
                <a:ext cx="86" cy="116"/>
              </a:xfrm>
              <a:custGeom>
                <a:avLst/>
                <a:gdLst>
                  <a:gd name="T0" fmla="*/ 384 w 432"/>
                  <a:gd name="T1" fmla="*/ 460 h 576"/>
                  <a:gd name="T2" fmla="*/ 182 w 432"/>
                  <a:gd name="T3" fmla="*/ 527 h 576"/>
                  <a:gd name="T4" fmla="*/ 68 w 432"/>
                  <a:gd name="T5" fmla="*/ 576 h 576"/>
                  <a:gd name="T6" fmla="*/ 0 w 432"/>
                  <a:gd name="T7" fmla="*/ 576 h 576"/>
                  <a:gd name="T8" fmla="*/ 0 w 432"/>
                  <a:gd name="T9" fmla="*/ 277 h 576"/>
                  <a:gd name="T10" fmla="*/ 87 w 432"/>
                  <a:gd name="T11" fmla="*/ 230 h 576"/>
                  <a:gd name="T12" fmla="*/ 135 w 432"/>
                  <a:gd name="T13" fmla="*/ 182 h 576"/>
                  <a:gd name="T14" fmla="*/ 135 w 432"/>
                  <a:gd name="T15" fmla="*/ 115 h 576"/>
                  <a:gd name="T16" fmla="*/ 432 w 432"/>
                  <a:gd name="T17" fmla="*/ 0 h 576"/>
                  <a:gd name="T18" fmla="*/ 432 w 432"/>
                  <a:gd name="T19" fmla="*/ 412 h 576"/>
                  <a:gd name="T20" fmla="*/ 384 w 432"/>
                  <a:gd name="T21" fmla="*/ 460 h 57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32"/>
                  <a:gd name="T34" fmla="*/ 0 h 576"/>
                  <a:gd name="T35" fmla="*/ 432 w 432"/>
                  <a:gd name="T36" fmla="*/ 576 h 57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32" h="576">
                    <a:moveTo>
                      <a:pt x="384" y="460"/>
                    </a:moveTo>
                    <a:lnTo>
                      <a:pt x="182" y="527"/>
                    </a:lnTo>
                    <a:lnTo>
                      <a:pt x="68" y="576"/>
                    </a:lnTo>
                    <a:lnTo>
                      <a:pt x="0" y="576"/>
                    </a:lnTo>
                    <a:lnTo>
                      <a:pt x="0" y="277"/>
                    </a:lnTo>
                    <a:lnTo>
                      <a:pt x="87" y="230"/>
                    </a:lnTo>
                    <a:lnTo>
                      <a:pt x="135" y="182"/>
                    </a:lnTo>
                    <a:lnTo>
                      <a:pt x="135" y="115"/>
                    </a:lnTo>
                    <a:lnTo>
                      <a:pt x="432" y="0"/>
                    </a:lnTo>
                    <a:lnTo>
                      <a:pt x="432" y="412"/>
                    </a:lnTo>
                    <a:lnTo>
                      <a:pt x="384" y="460"/>
                    </a:lnTo>
                    <a:close/>
                  </a:path>
                </a:pathLst>
              </a:custGeom>
              <a:solidFill>
                <a:srgbClr val="F7D170"/>
              </a:solidFill>
              <a:ln w="9525">
                <a:noFill/>
                <a:round/>
                <a:headEnd/>
                <a:tailEnd/>
              </a:ln>
            </p:spPr>
            <p:txBody>
              <a:bodyPr>
                <a:prstTxWarp prst="textNoShape">
                  <a:avLst/>
                </a:prstTxWarp>
              </a:bodyPr>
              <a:lstStyle/>
              <a:p>
                <a:endParaRPr lang="en-US"/>
              </a:p>
            </p:txBody>
          </p:sp>
          <p:sp>
            <p:nvSpPr>
              <p:cNvPr id="53778" name="Freeform 139"/>
              <p:cNvSpPr>
                <a:spLocks noChangeAspect="1"/>
              </p:cNvSpPr>
              <p:nvPr/>
            </p:nvSpPr>
            <p:spPr bwMode="auto">
              <a:xfrm>
                <a:off x="3006" y="1867"/>
                <a:ext cx="215" cy="86"/>
              </a:xfrm>
              <a:custGeom>
                <a:avLst/>
                <a:gdLst>
                  <a:gd name="T0" fmla="*/ 1075 w 1075"/>
                  <a:gd name="T1" fmla="*/ 19 h 432"/>
                  <a:gd name="T2" fmla="*/ 1075 w 1075"/>
                  <a:gd name="T3" fmla="*/ 230 h 432"/>
                  <a:gd name="T4" fmla="*/ 1007 w 1075"/>
                  <a:gd name="T5" fmla="*/ 365 h 432"/>
                  <a:gd name="T6" fmla="*/ 594 w 1075"/>
                  <a:gd name="T7" fmla="*/ 432 h 432"/>
                  <a:gd name="T8" fmla="*/ 134 w 1075"/>
                  <a:gd name="T9" fmla="*/ 432 h 432"/>
                  <a:gd name="T10" fmla="*/ 47 w 1075"/>
                  <a:gd name="T11" fmla="*/ 385 h 432"/>
                  <a:gd name="T12" fmla="*/ 0 w 1075"/>
                  <a:gd name="T13" fmla="*/ 318 h 432"/>
                  <a:gd name="T14" fmla="*/ 47 w 1075"/>
                  <a:gd name="T15" fmla="*/ 135 h 432"/>
                  <a:gd name="T16" fmla="*/ 325 w 1075"/>
                  <a:gd name="T17" fmla="*/ 88 h 432"/>
                  <a:gd name="T18" fmla="*/ 479 w 1075"/>
                  <a:gd name="T19" fmla="*/ 88 h 432"/>
                  <a:gd name="T20" fmla="*/ 690 w 1075"/>
                  <a:gd name="T21" fmla="*/ 0 h 432"/>
                  <a:gd name="T22" fmla="*/ 1056 w 1075"/>
                  <a:gd name="T23" fmla="*/ 49 h 432"/>
                  <a:gd name="T24" fmla="*/ 1075 w 1075"/>
                  <a:gd name="T25" fmla="*/ 19 h 43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75"/>
                  <a:gd name="T40" fmla="*/ 0 h 432"/>
                  <a:gd name="T41" fmla="*/ 1075 w 1075"/>
                  <a:gd name="T42" fmla="*/ 432 h 43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75" h="432">
                    <a:moveTo>
                      <a:pt x="1075" y="19"/>
                    </a:moveTo>
                    <a:lnTo>
                      <a:pt x="1075" y="230"/>
                    </a:lnTo>
                    <a:lnTo>
                      <a:pt x="1007" y="365"/>
                    </a:lnTo>
                    <a:lnTo>
                      <a:pt x="594" y="432"/>
                    </a:lnTo>
                    <a:lnTo>
                      <a:pt x="134" y="432"/>
                    </a:lnTo>
                    <a:lnTo>
                      <a:pt x="47" y="385"/>
                    </a:lnTo>
                    <a:lnTo>
                      <a:pt x="0" y="318"/>
                    </a:lnTo>
                    <a:lnTo>
                      <a:pt x="47" y="135"/>
                    </a:lnTo>
                    <a:lnTo>
                      <a:pt x="325" y="88"/>
                    </a:lnTo>
                    <a:lnTo>
                      <a:pt x="479" y="88"/>
                    </a:lnTo>
                    <a:lnTo>
                      <a:pt x="690" y="0"/>
                    </a:lnTo>
                    <a:lnTo>
                      <a:pt x="1056" y="49"/>
                    </a:lnTo>
                    <a:lnTo>
                      <a:pt x="1075" y="19"/>
                    </a:lnTo>
                    <a:close/>
                  </a:path>
                </a:pathLst>
              </a:custGeom>
              <a:solidFill>
                <a:srgbClr val="F7D170"/>
              </a:solidFill>
              <a:ln w="9525">
                <a:noFill/>
                <a:round/>
                <a:headEnd/>
                <a:tailEnd/>
              </a:ln>
            </p:spPr>
            <p:txBody>
              <a:bodyPr>
                <a:prstTxWarp prst="textNoShape">
                  <a:avLst/>
                </a:prstTxWarp>
              </a:bodyPr>
              <a:lstStyle/>
              <a:p>
                <a:endParaRPr lang="en-US"/>
              </a:p>
            </p:txBody>
          </p:sp>
          <p:sp>
            <p:nvSpPr>
              <p:cNvPr id="53779" name="Freeform 140"/>
              <p:cNvSpPr>
                <a:spLocks noChangeAspect="1"/>
              </p:cNvSpPr>
              <p:nvPr/>
            </p:nvSpPr>
            <p:spPr bwMode="auto">
              <a:xfrm>
                <a:off x="2823" y="1890"/>
                <a:ext cx="173" cy="73"/>
              </a:xfrm>
              <a:custGeom>
                <a:avLst/>
                <a:gdLst>
                  <a:gd name="T0" fmla="*/ 863 w 863"/>
                  <a:gd name="T1" fmla="*/ 134 h 364"/>
                  <a:gd name="T2" fmla="*/ 826 w 863"/>
                  <a:gd name="T3" fmla="*/ 249 h 364"/>
                  <a:gd name="T4" fmla="*/ 826 w 863"/>
                  <a:gd name="T5" fmla="*/ 269 h 364"/>
                  <a:gd name="T6" fmla="*/ 643 w 863"/>
                  <a:gd name="T7" fmla="*/ 364 h 364"/>
                  <a:gd name="T8" fmla="*/ 0 w 863"/>
                  <a:gd name="T9" fmla="*/ 336 h 364"/>
                  <a:gd name="T10" fmla="*/ 0 w 863"/>
                  <a:gd name="T11" fmla="*/ 19 h 364"/>
                  <a:gd name="T12" fmla="*/ 364 w 863"/>
                  <a:gd name="T13" fmla="*/ 19 h 364"/>
                  <a:gd name="T14" fmla="*/ 383 w 863"/>
                  <a:gd name="T15" fmla="*/ 0 h 364"/>
                  <a:gd name="T16" fmla="*/ 863 w 863"/>
                  <a:gd name="T17" fmla="*/ 0 h 364"/>
                  <a:gd name="T18" fmla="*/ 863 w 863"/>
                  <a:gd name="T19" fmla="*/ 134 h 36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63"/>
                  <a:gd name="T31" fmla="*/ 0 h 364"/>
                  <a:gd name="T32" fmla="*/ 863 w 863"/>
                  <a:gd name="T33" fmla="*/ 364 h 36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63" h="364">
                    <a:moveTo>
                      <a:pt x="863" y="134"/>
                    </a:moveTo>
                    <a:lnTo>
                      <a:pt x="826" y="249"/>
                    </a:lnTo>
                    <a:lnTo>
                      <a:pt x="826" y="269"/>
                    </a:lnTo>
                    <a:lnTo>
                      <a:pt x="643" y="364"/>
                    </a:lnTo>
                    <a:lnTo>
                      <a:pt x="0" y="336"/>
                    </a:lnTo>
                    <a:lnTo>
                      <a:pt x="0" y="19"/>
                    </a:lnTo>
                    <a:lnTo>
                      <a:pt x="364" y="19"/>
                    </a:lnTo>
                    <a:lnTo>
                      <a:pt x="383" y="0"/>
                    </a:lnTo>
                    <a:lnTo>
                      <a:pt x="863" y="0"/>
                    </a:lnTo>
                    <a:lnTo>
                      <a:pt x="863" y="134"/>
                    </a:lnTo>
                    <a:close/>
                  </a:path>
                </a:pathLst>
              </a:custGeom>
              <a:solidFill>
                <a:srgbClr val="F9EA91"/>
              </a:solidFill>
              <a:ln w="9525">
                <a:noFill/>
                <a:round/>
                <a:headEnd/>
                <a:tailEnd/>
              </a:ln>
            </p:spPr>
            <p:txBody>
              <a:bodyPr>
                <a:prstTxWarp prst="textNoShape">
                  <a:avLst/>
                </a:prstTxWarp>
              </a:bodyPr>
              <a:lstStyle/>
              <a:p>
                <a:endParaRPr lang="en-US"/>
              </a:p>
            </p:txBody>
          </p:sp>
          <p:sp>
            <p:nvSpPr>
              <p:cNvPr id="53780" name="Freeform 141"/>
              <p:cNvSpPr>
                <a:spLocks noChangeAspect="1"/>
              </p:cNvSpPr>
              <p:nvPr/>
            </p:nvSpPr>
            <p:spPr bwMode="auto">
              <a:xfrm>
                <a:off x="2681" y="1921"/>
                <a:ext cx="54" cy="188"/>
              </a:xfrm>
              <a:custGeom>
                <a:avLst/>
                <a:gdLst>
                  <a:gd name="T0" fmla="*/ 182 w 269"/>
                  <a:gd name="T1" fmla="*/ 346 h 940"/>
                  <a:gd name="T2" fmla="*/ 269 w 269"/>
                  <a:gd name="T3" fmla="*/ 327 h 940"/>
                  <a:gd name="T4" fmla="*/ 250 w 269"/>
                  <a:gd name="T5" fmla="*/ 759 h 940"/>
                  <a:gd name="T6" fmla="*/ 39 w 269"/>
                  <a:gd name="T7" fmla="*/ 940 h 940"/>
                  <a:gd name="T8" fmla="*/ 0 w 269"/>
                  <a:gd name="T9" fmla="*/ 49 h 940"/>
                  <a:gd name="T10" fmla="*/ 67 w 269"/>
                  <a:gd name="T11" fmla="*/ 0 h 940"/>
                  <a:gd name="T12" fmla="*/ 115 w 269"/>
                  <a:gd name="T13" fmla="*/ 298 h 940"/>
                  <a:gd name="T14" fmla="*/ 182 w 269"/>
                  <a:gd name="T15" fmla="*/ 346 h 940"/>
                  <a:gd name="T16" fmla="*/ 0 60000 65536"/>
                  <a:gd name="T17" fmla="*/ 0 60000 65536"/>
                  <a:gd name="T18" fmla="*/ 0 60000 65536"/>
                  <a:gd name="T19" fmla="*/ 0 60000 65536"/>
                  <a:gd name="T20" fmla="*/ 0 60000 65536"/>
                  <a:gd name="T21" fmla="*/ 0 60000 65536"/>
                  <a:gd name="T22" fmla="*/ 0 60000 65536"/>
                  <a:gd name="T23" fmla="*/ 0 60000 65536"/>
                  <a:gd name="T24" fmla="*/ 0 w 269"/>
                  <a:gd name="T25" fmla="*/ 0 h 940"/>
                  <a:gd name="T26" fmla="*/ 269 w 269"/>
                  <a:gd name="T27" fmla="*/ 940 h 94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69" h="940">
                    <a:moveTo>
                      <a:pt x="182" y="346"/>
                    </a:moveTo>
                    <a:lnTo>
                      <a:pt x="269" y="327"/>
                    </a:lnTo>
                    <a:lnTo>
                      <a:pt x="250" y="759"/>
                    </a:lnTo>
                    <a:lnTo>
                      <a:pt x="39" y="940"/>
                    </a:lnTo>
                    <a:lnTo>
                      <a:pt x="0" y="49"/>
                    </a:lnTo>
                    <a:lnTo>
                      <a:pt x="67" y="0"/>
                    </a:lnTo>
                    <a:lnTo>
                      <a:pt x="115" y="298"/>
                    </a:lnTo>
                    <a:lnTo>
                      <a:pt x="182" y="346"/>
                    </a:lnTo>
                    <a:close/>
                  </a:path>
                </a:pathLst>
              </a:custGeom>
              <a:solidFill>
                <a:srgbClr val="F7D170"/>
              </a:solidFill>
              <a:ln w="9525">
                <a:noFill/>
                <a:round/>
                <a:headEnd/>
                <a:tailEnd/>
              </a:ln>
            </p:spPr>
            <p:txBody>
              <a:bodyPr>
                <a:prstTxWarp prst="textNoShape">
                  <a:avLst/>
                </a:prstTxWarp>
              </a:bodyPr>
              <a:lstStyle/>
              <a:p>
                <a:endParaRPr lang="en-US"/>
              </a:p>
            </p:txBody>
          </p:sp>
          <p:sp>
            <p:nvSpPr>
              <p:cNvPr id="53781" name="Freeform 142"/>
              <p:cNvSpPr>
                <a:spLocks noChangeAspect="1"/>
              </p:cNvSpPr>
              <p:nvPr/>
            </p:nvSpPr>
            <p:spPr bwMode="auto">
              <a:xfrm>
                <a:off x="3610" y="1921"/>
                <a:ext cx="179" cy="69"/>
              </a:xfrm>
              <a:custGeom>
                <a:avLst/>
                <a:gdLst>
                  <a:gd name="T0" fmla="*/ 892 w 892"/>
                  <a:gd name="T1" fmla="*/ 279 h 346"/>
                  <a:gd name="T2" fmla="*/ 68 w 892"/>
                  <a:gd name="T3" fmla="*/ 346 h 346"/>
                  <a:gd name="T4" fmla="*/ 29 w 892"/>
                  <a:gd name="T5" fmla="*/ 298 h 346"/>
                  <a:gd name="T6" fmla="*/ 0 w 892"/>
                  <a:gd name="T7" fmla="*/ 96 h 346"/>
                  <a:gd name="T8" fmla="*/ 211 w 892"/>
                  <a:gd name="T9" fmla="*/ 49 h 346"/>
                  <a:gd name="T10" fmla="*/ 778 w 892"/>
                  <a:gd name="T11" fmla="*/ 29 h 346"/>
                  <a:gd name="T12" fmla="*/ 825 w 892"/>
                  <a:gd name="T13" fmla="*/ 0 h 346"/>
                  <a:gd name="T14" fmla="*/ 892 w 892"/>
                  <a:gd name="T15" fmla="*/ 0 h 346"/>
                  <a:gd name="T16" fmla="*/ 892 w 892"/>
                  <a:gd name="T17" fmla="*/ 279 h 34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92"/>
                  <a:gd name="T28" fmla="*/ 0 h 346"/>
                  <a:gd name="T29" fmla="*/ 892 w 892"/>
                  <a:gd name="T30" fmla="*/ 346 h 34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92" h="346">
                    <a:moveTo>
                      <a:pt x="892" y="279"/>
                    </a:moveTo>
                    <a:lnTo>
                      <a:pt x="68" y="346"/>
                    </a:lnTo>
                    <a:lnTo>
                      <a:pt x="29" y="298"/>
                    </a:lnTo>
                    <a:lnTo>
                      <a:pt x="0" y="96"/>
                    </a:lnTo>
                    <a:lnTo>
                      <a:pt x="211" y="49"/>
                    </a:lnTo>
                    <a:lnTo>
                      <a:pt x="778" y="29"/>
                    </a:lnTo>
                    <a:lnTo>
                      <a:pt x="825" y="0"/>
                    </a:lnTo>
                    <a:lnTo>
                      <a:pt x="892" y="0"/>
                    </a:lnTo>
                    <a:lnTo>
                      <a:pt x="892" y="279"/>
                    </a:lnTo>
                    <a:close/>
                  </a:path>
                </a:pathLst>
              </a:custGeom>
              <a:solidFill>
                <a:srgbClr val="F7D170"/>
              </a:solidFill>
              <a:ln w="9525">
                <a:noFill/>
                <a:round/>
                <a:headEnd/>
                <a:tailEnd/>
              </a:ln>
            </p:spPr>
            <p:txBody>
              <a:bodyPr>
                <a:prstTxWarp prst="textNoShape">
                  <a:avLst/>
                </a:prstTxWarp>
              </a:bodyPr>
              <a:lstStyle/>
              <a:p>
                <a:endParaRPr lang="en-US"/>
              </a:p>
            </p:txBody>
          </p:sp>
          <p:sp>
            <p:nvSpPr>
              <p:cNvPr id="53782" name="Freeform 143"/>
              <p:cNvSpPr>
                <a:spLocks noChangeAspect="1"/>
              </p:cNvSpPr>
              <p:nvPr/>
            </p:nvSpPr>
            <p:spPr bwMode="auto">
              <a:xfrm>
                <a:off x="3808" y="1926"/>
                <a:ext cx="55" cy="110"/>
              </a:xfrm>
              <a:custGeom>
                <a:avLst/>
                <a:gdLst>
                  <a:gd name="T0" fmla="*/ 114 w 277"/>
                  <a:gd name="T1" fmla="*/ 182 h 547"/>
                  <a:gd name="T2" fmla="*/ 114 w 277"/>
                  <a:gd name="T3" fmla="*/ 250 h 547"/>
                  <a:gd name="T4" fmla="*/ 277 w 277"/>
                  <a:gd name="T5" fmla="*/ 336 h 547"/>
                  <a:gd name="T6" fmla="*/ 230 w 277"/>
                  <a:gd name="T7" fmla="*/ 547 h 547"/>
                  <a:gd name="T8" fmla="*/ 19 w 277"/>
                  <a:gd name="T9" fmla="*/ 547 h 547"/>
                  <a:gd name="T10" fmla="*/ 0 w 277"/>
                  <a:gd name="T11" fmla="*/ 20 h 547"/>
                  <a:gd name="T12" fmla="*/ 67 w 277"/>
                  <a:gd name="T13" fmla="*/ 0 h 547"/>
                  <a:gd name="T14" fmla="*/ 133 w 277"/>
                  <a:gd name="T15" fmla="*/ 0 h 547"/>
                  <a:gd name="T16" fmla="*/ 114 w 277"/>
                  <a:gd name="T17" fmla="*/ 182 h 54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7"/>
                  <a:gd name="T28" fmla="*/ 0 h 547"/>
                  <a:gd name="T29" fmla="*/ 277 w 277"/>
                  <a:gd name="T30" fmla="*/ 547 h 54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7" h="547">
                    <a:moveTo>
                      <a:pt x="114" y="182"/>
                    </a:moveTo>
                    <a:lnTo>
                      <a:pt x="114" y="250"/>
                    </a:lnTo>
                    <a:lnTo>
                      <a:pt x="277" y="336"/>
                    </a:lnTo>
                    <a:lnTo>
                      <a:pt x="230" y="547"/>
                    </a:lnTo>
                    <a:lnTo>
                      <a:pt x="19" y="547"/>
                    </a:lnTo>
                    <a:lnTo>
                      <a:pt x="0" y="20"/>
                    </a:lnTo>
                    <a:lnTo>
                      <a:pt x="67" y="0"/>
                    </a:lnTo>
                    <a:lnTo>
                      <a:pt x="133" y="0"/>
                    </a:lnTo>
                    <a:lnTo>
                      <a:pt x="114" y="182"/>
                    </a:lnTo>
                    <a:close/>
                  </a:path>
                </a:pathLst>
              </a:custGeom>
              <a:solidFill>
                <a:srgbClr val="CCCC4A"/>
              </a:solidFill>
              <a:ln w="9525">
                <a:noFill/>
                <a:round/>
                <a:headEnd/>
                <a:tailEnd/>
              </a:ln>
            </p:spPr>
            <p:txBody>
              <a:bodyPr>
                <a:prstTxWarp prst="textNoShape">
                  <a:avLst/>
                </a:prstTxWarp>
              </a:bodyPr>
              <a:lstStyle/>
              <a:p>
                <a:endParaRPr lang="en-US"/>
              </a:p>
            </p:txBody>
          </p:sp>
          <p:sp>
            <p:nvSpPr>
              <p:cNvPr id="53783" name="Freeform 144"/>
              <p:cNvSpPr>
                <a:spLocks noChangeAspect="1"/>
              </p:cNvSpPr>
              <p:nvPr/>
            </p:nvSpPr>
            <p:spPr bwMode="auto">
              <a:xfrm>
                <a:off x="3401" y="1930"/>
                <a:ext cx="196" cy="69"/>
              </a:xfrm>
              <a:custGeom>
                <a:avLst/>
                <a:gdLst>
                  <a:gd name="T0" fmla="*/ 979 w 979"/>
                  <a:gd name="T1" fmla="*/ 47 h 344"/>
                  <a:gd name="T2" fmla="*/ 979 w 979"/>
                  <a:gd name="T3" fmla="*/ 230 h 344"/>
                  <a:gd name="T4" fmla="*/ 845 w 979"/>
                  <a:gd name="T5" fmla="*/ 344 h 344"/>
                  <a:gd name="T6" fmla="*/ 0 w 979"/>
                  <a:gd name="T7" fmla="*/ 344 h 344"/>
                  <a:gd name="T8" fmla="*/ 39 w 979"/>
                  <a:gd name="T9" fmla="*/ 47 h 344"/>
                  <a:gd name="T10" fmla="*/ 202 w 979"/>
                  <a:gd name="T11" fmla="*/ 0 h 344"/>
                  <a:gd name="T12" fmla="*/ 471 w 979"/>
                  <a:gd name="T13" fmla="*/ 67 h 344"/>
                  <a:gd name="T14" fmla="*/ 979 w 979"/>
                  <a:gd name="T15" fmla="*/ 47 h 344"/>
                  <a:gd name="T16" fmla="*/ 0 60000 65536"/>
                  <a:gd name="T17" fmla="*/ 0 60000 65536"/>
                  <a:gd name="T18" fmla="*/ 0 60000 65536"/>
                  <a:gd name="T19" fmla="*/ 0 60000 65536"/>
                  <a:gd name="T20" fmla="*/ 0 60000 65536"/>
                  <a:gd name="T21" fmla="*/ 0 60000 65536"/>
                  <a:gd name="T22" fmla="*/ 0 60000 65536"/>
                  <a:gd name="T23" fmla="*/ 0 60000 65536"/>
                  <a:gd name="T24" fmla="*/ 0 w 979"/>
                  <a:gd name="T25" fmla="*/ 0 h 344"/>
                  <a:gd name="T26" fmla="*/ 979 w 979"/>
                  <a:gd name="T27" fmla="*/ 344 h 3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79" h="344">
                    <a:moveTo>
                      <a:pt x="979" y="47"/>
                    </a:moveTo>
                    <a:lnTo>
                      <a:pt x="979" y="230"/>
                    </a:lnTo>
                    <a:lnTo>
                      <a:pt x="845" y="344"/>
                    </a:lnTo>
                    <a:lnTo>
                      <a:pt x="0" y="344"/>
                    </a:lnTo>
                    <a:lnTo>
                      <a:pt x="39" y="47"/>
                    </a:lnTo>
                    <a:lnTo>
                      <a:pt x="202" y="0"/>
                    </a:lnTo>
                    <a:lnTo>
                      <a:pt x="471" y="67"/>
                    </a:lnTo>
                    <a:lnTo>
                      <a:pt x="979" y="47"/>
                    </a:lnTo>
                    <a:close/>
                  </a:path>
                </a:pathLst>
              </a:custGeom>
              <a:solidFill>
                <a:srgbClr val="E5E591"/>
              </a:solidFill>
              <a:ln w="9525">
                <a:noFill/>
                <a:round/>
                <a:headEnd/>
                <a:tailEnd/>
              </a:ln>
            </p:spPr>
            <p:txBody>
              <a:bodyPr>
                <a:prstTxWarp prst="textNoShape">
                  <a:avLst/>
                </a:prstTxWarp>
              </a:bodyPr>
              <a:lstStyle/>
              <a:p>
                <a:endParaRPr lang="en-US"/>
              </a:p>
            </p:txBody>
          </p:sp>
          <p:sp>
            <p:nvSpPr>
              <p:cNvPr id="53784" name="Freeform 145"/>
              <p:cNvSpPr>
                <a:spLocks noChangeAspect="1"/>
              </p:cNvSpPr>
              <p:nvPr/>
            </p:nvSpPr>
            <p:spPr bwMode="auto">
              <a:xfrm>
                <a:off x="3157" y="1944"/>
                <a:ext cx="229" cy="75"/>
              </a:xfrm>
              <a:custGeom>
                <a:avLst/>
                <a:gdLst>
                  <a:gd name="T0" fmla="*/ 1142 w 1142"/>
                  <a:gd name="T1" fmla="*/ 28 h 374"/>
                  <a:gd name="T2" fmla="*/ 1142 w 1142"/>
                  <a:gd name="T3" fmla="*/ 277 h 374"/>
                  <a:gd name="T4" fmla="*/ 1075 w 1142"/>
                  <a:gd name="T5" fmla="*/ 325 h 374"/>
                  <a:gd name="T6" fmla="*/ 49 w 1142"/>
                  <a:gd name="T7" fmla="*/ 374 h 374"/>
                  <a:gd name="T8" fmla="*/ 0 w 1142"/>
                  <a:gd name="T9" fmla="*/ 163 h 374"/>
                  <a:gd name="T10" fmla="*/ 20 w 1142"/>
                  <a:gd name="T11" fmla="*/ 95 h 374"/>
                  <a:gd name="T12" fmla="*/ 299 w 1142"/>
                  <a:gd name="T13" fmla="*/ 0 h 374"/>
                  <a:gd name="T14" fmla="*/ 576 w 1142"/>
                  <a:gd name="T15" fmla="*/ 28 h 374"/>
                  <a:gd name="T16" fmla="*/ 1142 w 1142"/>
                  <a:gd name="T17" fmla="*/ 28 h 37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42"/>
                  <a:gd name="T28" fmla="*/ 0 h 374"/>
                  <a:gd name="T29" fmla="*/ 1142 w 1142"/>
                  <a:gd name="T30" fmla="*/ 374 h 37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42" h="374">
                    <a:moveTo>
                      <a:pt x="1142" y="28"/>
                    </a:moveTo>
                    <a:lnTo>
                      <a:pt x="1142" y="277"/>
                    </a:lnTo>
                    <a:lnTo>
                      <a:pt x="1075" y="325"/>
                    </a:lnTo>
                    <a:lnTo>
                      <a:pt x="49" y="374"/>
                    </a:lnTo>
                    <a:lnTo>
                      <a:pt x="0" y="163"/>
                    </a:lnTo>
                    <a:lnTo>
                      <a:pt x="20" y="95"/>
                    </a:lnTo>
                    <a:lnTo>
                      <a:pt x="299" y="0"/>
                    </a:lnTo>
                    <a:lnTo>
                      <a:pt x="576" y="28"/>
                    </a:lnTo>
                    <a:lnTo>
                      <a:pt x="1142" y="28"/>
                    </a:lnTo>
                    <a:close/>
                  </a:path>
                </a:pathLst>
              </a:custGeom>
              <a:solidFill>
                <a:srgbClr val="F7D170"/>
              </a:solidFill>
              <a:ln w="9525">
                <a:noFill/>
                <a:round/>
                <a:headEnd/>
                <a:tailEnd/>
              </a:ln>
            </p:spPr>
            <p:txBody>
              <a:bodyPr>
                <a:prstTxWarp prst="textNoShape">
                  <a:avLst/>
                </a:prstTxWarp>
              </a:bodyPr>
              <a:lstStyle/>
              <a:p>
                <a:endParaRPr lang="en-US"/>
              </a:p>
            </p:txBody>
          </p:sp>
          <p:sp>
            <p:nvSpPr>
              <p:cNvPr id="53785" name="Freeform 146"/>
              <p:cNvSpPr>
                <a:spLocks noChangeAspect="1"/>
              </p:cNvSpPr>
              <p:nvPr/>
            </p:nvSpPr>
            <p:spPr bwMode="auto">
              <a:xfrm>
                <a:off x="2883" y="1953"/>
                <a:ext cx="416" cy="179"/>
              </a:xfrm>
              <a:custGeom>
                <a:avLst/>
                <a:gdLst>
                  <a:gd name="T0" fmla="*/ 1305 w 2082"/>
                  <a:gd name="T1" fmla="*/ 48 h 893"/>
                  <a:gd name="T2" fmla="*/ 1325 w 2082"/>
                  <a:gd name="T3" fmla="*/ 365 h 893"/>
                  <a:gd name="T4" fmla="*/ 2035 w 2082"/>
                  <a:gd name="T5" fmla="*/ 394 h 893"/>
                  <a:gd name="T6" fmla="*/ 2082 w 2082"/>
                  <a:gd name="T7" fmla="*/ 527 h 893"/>
                  <a:gd name="T8" fmla="*/ 2035 w 2082"/>
                  <a:gd name="T9" fmla="*/ 710 h 893"/>
                  <a:gd name="T10" fmla="*/ 1507 w 2082"/>
                  <a:gd name="T11" fmla="*/ 806 h 893"/>
                  <a:gd name="T12" fmla="*/ 682 w 2082"/>
                  <a:gd name="T13" fmla="*/ 893 h 893"/>
                  <a:gd name="T14" fmla="*/ 615 w 2082"/>
                  <a:gd name="T15" fmla="*/ 845 h 893"/>
                  <a:gd name="T16" fmla="*/ 615 w 2082"/>
                  <a:gd name="T17" fmla="*/ 480 h 893"/>
                  <a:gd name="T18" fmla="*/ 1258 w 2082"/>
                  <a:gd name="T19" fmla="*/ 441 h 893"/>
                  <a:gd name="T20" fmla="*/ 1325 w 2082"/>
                  <a:gd name="T21" fmla="*/ 365 h 893"/>
                  <a:gd name="T22" fmla="*/ 1190 w 2082"/>
                  <a:gd name="T23" fmla="*/ 365 h 893"/>
                  <a:gd name="T24" fmla="*/ 845 w 2082"/>
                  <a:gd name="T25" fmla="*/ 413 h 893"/>
                  <a:gd name="T26" fmla="*/ 0 w 2082"/>
                  <a:gd name="T27" fmla="*/ 413 h 893"/>
                  <a:gd name="T28" fmla="*/ 0 w 2082"/>
                  <a:gd name="T29" fmla="*/ 135 h 893"/>
                  <a:gd name="T30" fmla="*/ 499 w 2082"/>
                  <a:gd name="T31" fmla="*/ 67 h 893"/>
                  <a:gd name="T32" fmla="*/ 566 w 2082"/>
                  <a:gd name="T33" fmla="*/ 0 h 893"/>
                  <a:gd name="T34" fmla="*/ 797 w 2082"/>
                  <a:gd name="T35" fmla="*/ 97 h 893"/>
                  <a:gd name="T36" fmla="*/ 1305 w 2082"/>
                  <a:gd name="T37" fmla="*/ 48 h 89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082"/>
                  <a:gd name="T58" fmla="*/ 0 h 893"/>
                  <a:gd name="T59" fmla="*/ 2082 w 2082"/>
                  <a:gd name="T60" fmla="*/ 893 h 89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082" h="893">
                    <a:moveTo>
                      <a:pt x="1305" y="48"/>
                    </a:moveTo>
                    <a:lnTo>
                      <a:pt x="1325" y="365"/>
                    </a:lnTo>
                    <a:lnTo>
                      <a:pt x="2035" y="394"/>
                    </a:lnTo>
                    <a:lnTo>
                      <a:pt x="2082" y="527"/>
                    </a:lnTo>
                    <a:lnTo>
                      <a:pt x="2035" y="710"/>
                    </a:lnTo>
                    <a:lnTo>
                      <a:pt x="1507" y="806"/>
                    </a:lnTo>
                    <a:lnTo>
                      <a:pt x="682" y="893"/>
                    </a:lnTo>
                    <a:lnTo>
                      <a:pt x="615" y="845"/>
                    </a:lnTo>
                    <a:lnTo>
                      <a:pt x="615" y="480"/>
                    </a:lnTo>
                    <a:lnTo>
                      <a:pt x="1258" y="441"/>
                    </a:lnTo>
                    <a:lnTo>
                      <a:pt x="1325" y="365"/>
                    </a:lnTo>
                    <a:lnTo>
                      <a:pt x="1190" y="365"/>
                    </a:lnTo>
                    <a:lnTo>
                      <a:pt x="845" y="413"/>
                    </a:lnTo>
                    <a:lnTo>
                      <a:pt x="0" y="413"/>
                    </a:lnTo>
                    <a:lnTo>
                      <a:pt x="0" y="135"/>
                    </a:lnTo>
                    <a:lnTo>
                      <a:pt x="499" y="67"/>
                    </a:lnTo>
                    <a:lnTo>
                      <a:pt x="566" y="0"/>
                    </a:lnTo>
                    <a:lnTo>
                      <a:pt x="797" y="97"/>
                    </a:lnTo>
                    <a:lnTo>
                      <a:pt x="1305" y="48"/>
                    </a:lnTo>
                    <a:close/>
                  </a:path>
                </a:pathLst>
              </a:custGeom>
              <a:solidFill>
                <a:srgbClr val="F9D87C"/>
              </a:solidFill>
              <a:ln w="9525">
                <a:noFill/>
                <a:round/>
                <a:headEnd/>
                <a:tailEnd/>
              </a:ln>
            </p:spPr>
            <p:txBody>
              <a:bodyPr>
                <a:prstTxWarp prst="textNoShape">
                  <a:avLst/>
                </a:prstTxWarp>
              </a:bodyPr>
              <a:lstStyle/>
              <a:p>
                <a:endParaRPr lang="en-US"/>
              </a:p>
            </p:txBody>
          </p:sp>
          <p:sp>
            <p:nvSpPr>
              <p:cNvPr id="53786" name="Freeform 147"/>
              <p:cNvSpPr>
                <a:spLocks noChangeAspect="1"/>
              </p:cNvSpPr>
              <p:nvPr/>
            </p:nvSpPr>
            <p:spPr bwMode="auto">
              <a:xfrm>
                <a:off x="2741" y="1957"/>
                <a:ext cx="69" cy="152"/>
              </a:xfrm>
              <a:custGeom>
                <a:avLst/>
                <a:gdLst>
                  <a:gd name="T0" fmla="*/ 346 w 346"/>
                  <a:gd name="T1" fmla="*/ 623 h 757"/>
                  <a:gd name="T2" fmla="*/ 202 w 346"/>
                  <a:gd name="T3" fmla="*/ 709 h 757"/>
                  <a:gd name="T4" fmla="*/ 20 w 346"/>
                  <a:gd name="T5" fmla="*/ 757 h 757"/>
                  <a:gd name="T6" fmla="*/ 0 w 346"/>
                  <a:gd name="T7" fmla="*/ 671 h 757"/>
                  <a:gd name="T8" fmla="*/ 0 w 346"/>
                  <a:gd name="T9" fmla="*/ 604 h 757"/>
                  <a:gd name="T10" fmla="*/ 48 w 346"/>
                  <a:gd name="T11" fmla="*/ 556 h 757"/>
                  <a:gd name="T12" fmla="*/ 67 w 346"/>
                  <a:gd name="T13" fmla="*/ 115 h 757"/>
                  <a:gd name="T14" fmla="*/ 297 w 346"/>
                  <a:gd name="T15" fmla="*/ 0 h 757"/>
                  <a:gd name="T16" fmla="*/ 346 w 346"/>
                  <a:gd name="T17" fmla="*/ 556 h 757"/>
                  <a:gd name="T18" fmla="*/ 346 w 346"/>
                  <a:gd name="T19" fmla="*/ 623 h 7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46"/>
                  <a:gd name="T31" fmla="*/ 0 h 757"/>
                  <a:gd name="T32" fmla="*/ 346 w 346"/>
                  <a:gd name="T33" fmla="*/ 757 h 75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46" h="757">
                    <a:moveTo>
                      <a:pt x="346" y="623"/>
                    </a:moveTo>
                    <a:lnTo>
                      <a:pt x="202" y="709"/>
                    </a:lnTo>
                    <a:lnTo>
                      <a:pt x="20" y="757"/>
                    </a:lnTo>
                    <a:lnTo>
                      <a:pt x="0" y="671"/>
                    </a:lnTo>
                    <a:lnTo>
                      <a:pt x="0" y="604"/>
                    </a:lnTo>
                    <a:lnTo>
                      <a:pt x="48" y="556"/>
                    </a:lnTo>
                    <a:lnTo>
                      <a:pt x="67" y="115"/>
                    </a:lnTo>
                    <a:lnTo>
                      <a:pt x="297" y="0"/>
                    </a:lnTo>
                    <a:lnTo>
                      <a:pt x="346" y="556"/>
                    </a:lnTo>
                    <a:lnTo>
                      <a:pt x="346" y="623"/>
                    </a:lnTo>
                    <a:close/>
                  </a:path>
                </a:pathLst>
              </a:custGeom>
              <a:solidFill>
                <a:srgbClr val="F9D87C"/>
              </a:solidFill>
              <a:ln w="9525">
                <a:noFill/>
                <a:round/>
                <a:headEnd/>
                <a:tailEnd/>
              </a:ln>
            </p:spPr>
            <p:txBody>
              <a:bodyPr>
                <a:prstTxWarp prst="textNoShape">
                  <a:avLst/>
                </a:prstTxWarp>
              </a:bodyPr>
              <a:lstStyle/>
              <a:p>
                <a:endParaRPr lang="en-US"/>
              </a:p>
            </p:txBody>
          </p:sp>
          <p:sp>
            <p:nvSpPr>
              <p:cNvPr id="53787" name="Freeform 148"/>
              <p:cNvSpPr>
                <a:spLocks noChangeAspect="1"/>
              </p:cNvSpPr>
              <p:nvPr/>
            </p:nvSpPr>
            <p:spPr bwMode="auto">
              <a:xfrm>
                <a:off x="2823" y="1976"/>
                <a:ext cx="41" cy="65"/>
              </a:xfrm>
              <a:custGeom>
                <a:avLst/>
                <a:gdLst>
                  <a:gd name="T0" fmla="*/ 202 w 202"/>
                  <a:gd name="T1" fmla="*/ 19 h 325"/>
                  <a:gd name="T2" fmla="*/ 202 w 202"/>
                  <a:gd name="T3" fmla="*/ 278 h 325"/>
                  <a:gd name="T4" fmla="*/ 115 w 202"/>
                  <a:gd name="T5" fmla="*/ 325 h 325"/>
                  <a:gd name="T6" fmla="*/ 0 w 202"/>
                  <a:gd name="T7" fmla="*/ 325 h 325"/>
                  <a:gd name="T8" fmla="*/ 0 w 202"/>
                  <a:gd name="T9" fmla="*/ 0 h 325"/>
                  <a:gd name="T10" fmla="*/ 153 w 202"/>
                  <a:gd name="T11" fmla="*/ 19 h 325"/>
                  <a:gd name="T12" fmla="*/ 202 w 202"/>
                  <a:gd name="T13" fmla="*/ 19 h 325"/>
                  <a:gd name="T14" fmla="*/ 0 60000 65536"/>
                  <a:gd name="T15" fmla="*/ 0 60000 65536"/>
                  <a:gd name="T16" fmla="*/ 0 60000 65536"/>
                  <a:gd name="T17" fmla="*/ 0 60000 65536"/>
                  <a:gd name="T18" fmla="*/ 0 60000 65536"/>
                  <a:gd name="T19" fmla="*/ 0 60000 65536"/>
                  <a:gd name="T20" fmla="*/ 0 60000 65536"/>
                  <a:gd name="T21" fmla="*/ 0 w 202"/>
                  <a:gd name="T22" fmla="*/ 0 h 325"/>
                  <a:gd name="T23" fmla="*/ 202 w 202"/>
                  <a:gd name="T24" fmla="*/ 325 h 32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02" h="325">
                    <a:moveTo>
                      <a:pt x="202" y="19"/>
                    </a:moveTo>
                    <a:lnTo>
                      <a:pt x="202" y="278"/>
                    </a:lnTo>
                    <a:lnTo>
                      <a:pt x="115" y="325"/>
                    </a:lnTo>
                    <a:lnTo>
                      <a:pt x="0" y="325"/>
                    </a:lnTo>
                    <a:lnTo>
                      <a:pt x="0" y="0"/>
                    </a:lnTo>
                    <a:lnTo>
                      <a:pt x="153" y="19"/>
                    </a:lnTo>
                    <a:lnTo>
                      <a:pt x="202" y="19"/>
                    </a:lnTo>
                    <a:close/>
                  </a:path>
                </a:pathLst>
              </a:custGeom>
              <a:solidFill>
                <a:srgbClr val="F7D170"/>
              </a:solidFill>
              <a:ln w="9525">
                <a:noFill/>
                <a:round/>
                <a:headEnd/>
                <a:tailEnd/>
              </a:ln>
            </p:spPr>
            <p:txBody>
              <a:bodyPr>
                <a:prstTxWarp prst="textNoShape">
                  <a:avLst/>
                </a:prstTxWarp>
              </a:bodyPr>
              <a:lstStyle/>
              <a:p>
                <a:endParaRPr lang="en-US"/>
              </a:p>
            </p:txBody>
          </p:sp>
          <p:sp>
            <p:nvSpPr>
              <p:cNvPr id="53788" name="Freeform 149"/>
              <p:cNvSpPr>
                <a:spLocks noChangeAspect="1"/>
              </p:cNvSpPr>
              <p:nvPr/>
            </p:nvSpPr>
            <p:spPr bwMode="auto">
              <a:xfrm>
                <a:off x="3495" y="1994"/>
                <a:ext cx="240" cy="92"/>
              </a:xfrm>
              <a:custGeom>
                <a:avLst/>
                <a:gdLst>
                  <a:gd name="T0" fmla="*/ 1198 w 1198"/>
                  <a:gd name="T1" fmla="*/ 28 h 460"/>
                  <a:gd name="T2" fmla="*/ 1198 w 1198"/>
                  <a:gd name="T3" fmla="*/ 325 h 460"/>
                  <a:gd name="T4" fmla="*/ 1084 w 1198"/>
                  <a:gd name="T5" fmla="*/ 394 h 460"/>
                  <a:gd name="T6" fmla="*/ 671 w 1198"/>
                  <a:gd name="T7" fmla="*/ 460 h 460"/>
                  <a:gd name="T8" fmla="*/ 95 w 1198"/>
                  <a:gd name="T9" fmla="*/ 460 h 460"/>
                  <a:gd name="T10" fmla="*/ 0 w 1198"/>
                  <a:gd name="T11" fmla="*/ 374 h 460"/>
                  <a:gd name="T12" fmla="*/ 0 w 1198"/>
                  <a:gd name="T13" fmla="*/ 125 h 460"/>
                  <a:gd name="T14" fmla="*/ 422 w 1198"/>
                  <a:gd name="T15" fmla="*/ 95 h 460"/>
                  <a:gd name="T16" fmla="*/ 527 w 1198"/>
                  <a:gd name="T17" fmla="*/ 0 h 460"/>
                  <a:gd name="T18" fmla="*/ 624 w 1198"/>
                  <a:gd name="T19" fmla="*/ 48 h 460"/>
                  <a:gd name="T20" fmla="*/ 1198 w 1198"/>
                  <a:gd name="T21" fmla="*/ 28 h 4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98"/>
                  <a:gd name="T34" fmla="*/ 0 h 460"/>
                  <a:gd name="T35" fmla="*/ 1198 w 1198"/>
                  <a:gd name="T36" fmla="*/ 460 h 46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98" h="460">
                    <a:moveTo>
                      <a:pt x="1198" y="28"/>
                    </a:moveTo>
                    <a:lnTo>
                      <a:pt x="1198" y="325"/>
                    </a:lnTo>
                    <a:lnTo>
                      <a:pt x="1084" y="394"/>
                    </a:lnTo>
                    <a:lnTo>
                      <a:pt x="671" y="460"/>
                    </a:lnTo>
                    <a:lnTo>
                      <a:pt x="95" y="460"/>
                    </a:lnTo>
                    <a:lnTo>
                      <a:pt x="0" y="374"/>
                    </a:lnTo>
                    <a:lnTo>
                      <a:pt x="0" y="125"/>
                    </a:lnTo>
                    <a:lnTo>
                      <a:pt x="422" y="95"/>
                    </a:lnTo>
                    <a:lnTo>
                      <a:pt x="527" y="0"/>
                    </a:lnTo>
                    <a:lnTo>
                      <a:pt x="624" y="48"/>
                    </a:lnTo>
                    <a:lnTo>
                      <a:pt x="1198" y="28"/>
                    </a:lnTo>
                    <a:close/>
                  </a:path>
                </a:pathLst>
              </a:custGeom>
              <a:solidFill>
                <a:srgbClr val="F9D87C"/>
              </a:solidFill>
              <a:ln w="9525">
                <a:noFill/>
                <a:round/>
                <a:headEnd/>
                <a:tailEnd/>
              </a:ln>
            </p:spPr>
            <p:txBody>
              <a:bodyPr>
                <a:prstTxWarp prst="textNoShape">
                  <a:avLst/>
                </a:prstTxWarp>
              </a:bodyPr>
              <a:lstStyle/>
              <a:p>
                <a:endParaRPr lang="en-US"/>
              </a:p>
            </p:txBody>
          </p:sp>
          <p:sp>
            <p:nvSpPr>
              <p:cNvPr id="53789" name="Freeform 150"/>
              <p:cNvSpPr>
                <a:spLocks noChangeAspect="1"/>
              </p:cNvSpPr>
              <p:nvPr/>
            </p:nvSpPr>
            <p:spPr bwMode="auto">
              <a:xfrm>
                <a:off x="3758" y="1994"/>
                <a:ext cx="37" cy="74"/>
              </a:xfrm>
              <a:custGeom>
                <a:avLst/>
                <a:gdLst>
                  <a:gd name="T0" fmla="*/ 183 w 183"/>
                  <a:gd name="T1" fmla="*/ 325 h 374"/>
                  <a:gd name="T2" fmla="*/ 134 w 183"/>
                  <a:gd name="T3" fmla="*/ 374 h 374"/>
                  <a:gd name="T4" fmla="*/ 19 w 183"/>
                  <a:gd name="T5" fmla="*/ 345 h 374"/>
                  <a:gd name="T6" fmla="*/ 0 w 183"/>
                  <a:gd name="T7" fmla="*/ 345 h 374"/>
                  <a:gd name="T8" fmla="*/ 0 w 183"/>
                  <a:gd name="T9" fmla="*/ 0 h 374"/>
                  <a:gd name="T10" fmla="*/ 153 w 183"/>
                  <a:gd name="T11" fmla="*/ 0 h 374"/>
                  <a:gd name="T12" fmla="*/ 183 w 183"/>
                  <a:gd name="T13" fmla="*/ 325 h 374"/>
                  <a:gd name="T14" fmla="*/ 0 60000 65536"/>
                  <a:gd name="T15" fmla="*/ 0 60000 65536"/>
                  <a:gd name="T16" fmla="*/ 0 60000 65536"/>
                  <a:gd name="T17" fmla="*/ 0 60000 65536"/>
                  <a:gd name="T18" fmla="*/ 0 60000 65536"/>
                  <a:gd name="T19" fmla="*/ 0 60000 65536"/>
                  <a:gd name="T20" fmla="*/ 0 60000 65536"/>
                  <a:gd name="T21" fmla="*/ 0 w 183"/>
                  <a:gd name="T22" fmla="*/ 0 h 374"/>
                  <a:gd name="T23" fmla="*/ 183 w 183"/>
                  <a:gd name="T24" fmla="*/ 374 h 37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83" h="374">
                    <a:moveTo>
                      <a:pt x="183" y="325"/>
                    </a:moveTo>
                    <a:lnTo>
                      <a:pt x="134" y="374"/>
                    </a:lnTo>
                    <a:lnTo>
                      <a:pt x="19" y="345"/>
                    </a:lnTo>
                    <a:lnTo>
                      <a:pt x="0" y="345"/>
                    </a:lnTo>
                    <a:lnTo>
                      <a:pt x="0" y="0"/>
                    </a:lnTo>
                    <a:lnTo>
                      <a:pt x="153" y="0"/>
                    </a:lnTo>
                    <a:lnTo>
                      <a:pt x="183" y="325"/>
                    </a:lnTo>
                    <a:close/>
                  </a:path>
                </a:pathLst>
              </a:custGeom>
              <a:solidFill>
                <a:srgbClr val="E5E591"/>
              </a:solidFill>
              <a:ln w="9525">
                <a:noFill/>
                <a:round/>
                <a:headEnd/>
                <a:tailEnd/>
              </a:ln>
            </p:spPr>
            <p:txBody>
              <a:bodyPr>
                <a:prstTxWarp prst="textNoShape">
                  <a:avLst/>
                </a:prstTxWarp>
              </a:bodyPr>
              <a:lstStyle/>
              <a:p>
                <a:endParaRPr lang="en-US"/>
              </a:p>
            </p:txBody>
          </p:sp>
          <p:sp>
            <p:nvSpPr>
              <p:cNvPr id="53790" name="Freeform 151"/>
              <p:cNvSpPr>
                <a:spLocks noChangeAspect="1"/>
              </p:cNvSpPr>
              <p:nvPr/>
            </p:nvSpPr>
            <p:spPr bwMode="auto">
              <a:xfrm>
                <a:off x="3808" y="1994"/>
                <a:ext cx="79" cy="97"/>
              </a:xfrm>
              <a:custGeom>
                <a:avLst/>
                <a:gdLst>
                  <a:gd name="T0" fmla="*/ 364 w 393"/>
                  <a:gd name="T1" fmla="*/ 278 h 489"/>
                  <a:gd name="T2" fmla="*/ 316 w 393"/>
                  <a:gd name="T3" fmla="*/ 460 h 489"/>
                  <a:gd name="T4" fmla="*/ 163 w 393"/>
                  <a:gd name="T5" fmla="*/ 489 h 489"/>
                  <a:gd name="T6" fmla="*/ 19 w 393"/>
                  <a:gd name="T7" fmla="*/ 489 h 489"/>
                  <a:gd name="T8" fmla="*/ 0 w 393"/>
                  <a:gd name="T9" fmla="*/ 345 h 489"/>
                  <a:gd name="T10" fmla="*/ 0 w 393"/>
                  <a:gd name="T11" fmla="*/ 278 h 489"/>
                  <a:gd name="T12" fmla="*/ 201 w 393"/>
                  <a:gd name="T13" fmla="*/ 325 h 489"/>
                  <a:gd name="T14" fmla="*/ 297 w 393"/>
                  <a:gd name="T15" fmla="*/ 278 h 489"/>
                  <a:gd name="T16" fmla="*/ 344 w 393"/>
                  <a:gd name="T17" fmla="*/ 0 h 489"/>
                  <a:gd name="T18" fmla="*/ 393 w 393"/>
                  <a:gd name="T19" fmla="*/ 0 h 489"/>
                  <a:gd name="T20" fmla="*/ 364 w 393"/>
                  <a:gd name="T21" fmla="*/ 278 h 48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93"/>
                  <a:gd name="T34" fmla="*/ 0 h 489"/>
                  <a:gd name="T35" fmla="*/ 393 w 393"/>
                  <a:gd name="T36" fmla="*/ 489 h 48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93" h="489">
                    <a:moveTo>
                      <a:pt x="364" y="278"/>
                    </a:moveTo>
                    <a:lnTo>
                      <a:pt x="316" y="460"/>
                    </a:lnTo>
                    <a:lnTo>
                      <a:pt x="163" y="489"/>
                    </a:lnTo>
                    <a:lnTo>
                      <a:pt x="19" y="489"/>
                    </a:lnTo>
                    <a:lnTo>
                      <a:pt x="0" y="345"/>
                    </a:lnTo>
                    <a:lnTo>
                      <a:pt x="0" y="278"/>
                    </a:lnTo>
                    <a:lnTo>
                      <a:pt x="201" y="325"/>
                    </a:lnTo>
                    <a:lnTo>
                      <a:pt x="297" y="278"/>
                    </a:lnTo>
                    <a:lnTo>
                      <a:pt x="344" y="0"/>
                    </a:lnTo>
                    <a:lnTo>
                      <a:pt x="393" y="0"/>
                    </a:lnTo>
                    <a:lnTo>
                      <a:pt x="364" y="278"/>
                    </a:lnTo>
                    <a:close/>
                  </a:path>
                </a:pathLst>
              </a:custGeom>
              <a:solidFill>
                <a:srgbClr val="F9EA91"/>
              </a:solidFill>
              <a:ln w="9525">
                <a:noFill/>
                <a:round/>
                <a:headEnd/>
                <a:tailEnd/>
              </a:ln>
            </p:spPr>
            <p:txBody>
              <a:bodyPr>
                <a:prstTxWarp prst="textNoShape">
                  <a:avLst/>
                </a:prstTxWarp>
              </a:bodyPr>
              <a:lstStyle/>
              <a:p>
                <a:endParaRPr lang="en-US"/>
              </a:p>
            </p:txBody>
          </p:sp>
          <p:sp>
            <p:nvSpPr>
              <p:cNvPr id="53791" name="Freeform 152"/>
              <p:cNvSpPr>
                <a:spLocks noChangeAspect="1"/>
              </p:cNvSpPr>
              <p:nvPr/>
            </p:nvSpPr>
            <p:spPr bwMode="auto">
              <a:xfrm>
                <a:off x="3303" y="2013"/>
                <a:ext cx="175" cy="78"/>
              </a:xfrm>
              <a:custGeom>
                <a:avLst/>
                <a:gdLst>
                  <a:gd name="T0" fmla="*/ 874 w 874"/>
                  <a:gd name="T1" fmla="*/ 279 h 394"/>
                  <a:gd name="T2" fmla="*/ 807 w 874"/>
                  <a:gd name="T3" fmla="*/ 327 h 394"/>
                  <a:gd name="T4" fmla="*/ 299 w 874"/>
                  <a:gd name="T5" fmla="*/ 394 h 394"/>
                  <a:gd name="T6" fmla="*/ 97 w 874"/>
                  <a:gd name="T7" fmla="*/ 365 h 394"/>
                  <a:gd name="T8" fmla="*/ 30 w 874"/>
                  <a:gd name="T9" fmla="*/ 365 h 394"/>
                  <a:gd name="T10" fmla="*/ 0 w 874"/>
                  <a:gd name="T11" fmla="*/ 97 h 394"/>
                  <a:gd name="T12" fmla="*/ 97 w 874"/>
                  <a:gd name="T13" fmla="*/ 49 h 394"/>
                  <a:gd name="T14" fmla="*/ 413 w 874"/>
                  <a:gd name="T15" fmla="*/ 30 h 394"/>
                  <a:gd name="T16" fmla="*/ 443 w 874"/>
                  <a:gd name="T17" fmla="*/ 0 h 394"/>
                  <a:gd name="T18" fmla="*/ 874 w 874"/>
                  <a:gd name="T19" fmla="*/ 49 h 394"/>
                  <a:gd name="T20" fmla="*/ 874 w 874"/>
                  <a:gd name="T21" fmla="*/ 279 h 39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874"/>
                  <a:gd name="T34" fmla="*/ 0 h 394"/>
                  <a:gd name="T35" fmla="*/ 874 w 874"/>
                  <a:gd name="T36" fmla="*/ 394 h 39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874" h="394">
                    <a:moveTo>
                      <a:pt x="874" y="279"/>
                    </a:moveTo>
                    <a:lnTo>
                      <a:pt x="807" y="327"/>
                    </a:lnTo>
                    <a:lnTo>
                      <a:pt x="299" y="394"/>
                    </a:lnTo>
                    <a:lnTo>
                      <a:pt x="97" y="365"/>
                    </a:lnTo>
                    <a:lnTo>
                      <a:pt x="30" y="365"/>
                    </a:lnTo>
                    <a:lnTo>
                      <a:pt x="0" y="97"/>
                    </a:lnTo>
                    <a:lnTo>
                      <a:pt x="97" y="49"/>
                    </a:lnTo>
                    <a:lnTo>
                      <a:pt x="413" y="30"/>
                    </a:lnTo>
                    <a:lnTo>
                      <a:pt x="443" y="0"/>
                    </a:lnTo>
                    <a:lnTo>
                      <a:pt x="874" y="49"/>
                    </a:lnTo>
                    <a:lnTo>
                      <a:pt x="874" y="279"/>
                    </a:lnTo>
                    <a:close/>
                  </a:path>
                </a:pathLst>
              </a:custGeom>
              <a:solidFill>
                <a:srgbClr val="F7D170"/>
              </a:solidFill>
              <a:ln w="9525">
                <a:noFill/>
                <a:round/>
                <a:headEnd/>
                <a:tailEnd/>
              </a:ln>
            </p:spPr>
            <p:txBody>
              <a:bodyPr>
                <a:prstTxWarp prst="textNoShape">
                  <a:avLst/>
                </a:prstTxWarp>
              </a:bodyPr>
              <a:lstStyle/>
              <a:p>
                <a:endParaRPr lang="en-US"/>
              </a:p>
            </p:txBody>
          </p:sp>
          <p:sp>
            <p:nvSpPr>
              <p:cNvPr id="53792" name="Freeform 153"/>
              <p:cNvSpPr>
                <a:spLocks noChangeAspect="1"/>
              </p:cNvSpPr>
              <p:nvPr/>
            </p:nvSpPr>
            <p:spPr bwMode="auto">
              <a:xfrm>
                <a:off x="3854" y="2022"/>
                <a:ext cx="46" cy="146"/>
              </a:xfrm>
              <a:custGeom>
                <a:avLst/>
                <a:gdLst>
                  <a:gd name="T0" fmla="*/ 47 w 230"/>
                  <a:gd name="T1" fmla="*/ 661 h 729"/>
                  <a:gd name="T2" fmla="*/ 0 w 230"/>
                  <a:gd name="T3" fmla="*/ 566 h 729"/>
                  <a:gd name="T4" fmla="*/ 19 w 230"/>
                  <a:gd name="T5" fmla="*/ 412 h 729"/>
                  <a:gd name="T6" fmla="*/ 114 w 230"/>
                  <a:gd name="T7" fmla="*/ 412 h 729"/>
                  <a:gd name="T8" fmla="*/ 182 w 230"/>
                  <a:gd name="T9" fmla="*/ 316 h 729"/>
                  <a:gd name="T10" fmla="*/ 230 w 230"/>
                  <a:gd name="T11" fmla="*/ 0 h 729"/>
                  <a:gd name="T12" fmla="*/ 230 w 230"/>
                  <a:gd name="T13" fmla="*/ 729 h 729"/>
                  <a:gd name="T14" fmla="*/ 47 w 230"/>
                  <a:gd name="T15" fmla="*/ 661 h 729"/>
                  <a:gd name="T16" fmla="*/ 0 60000 65536"/>
                  <a:gd name="T17" fmla="*/ 0 60000 65536"/>
                  <a:gd name="T18" fmla="*/ 0 60000 65536"/>
                  <a:gd name="T19" fmla="*/ 0 60000 65536"/>
                  <a:gd name="T20" fmla="*/ 0 60000 65536"/>
                  <a:gd name="T21" fmla="*/ 0 60000 65536"/>
                  <a:gd name="T22" fmla="*/ 0 60000 65536"/>
                  <a:gd name="T23" fmla="*/ 0 60000 65536"/>
                  <a:gd name="T24" fmla="*/ 0 w 230"/>
                  <a:gd name="T25" fmla="*/ 0 h 729"/>
                  <a:gd name="T26" fmla="*/ 230 w 230"/>
                  <a:gd name="T27" fmla="*/ 729 h 72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30" h="729">
                    <a:moveTo>
                      <a:pt x="47" y="661"/>
                    </a:moveTo>
                    <a:lnTo>
                      <a:pt x="0" y="566"/>
                    </a:lnTo>
                    <a:lnTo>
                      <a:pt x="19" y="412"/>
                    </a:lnTo>
                    <a:lnTo>
                      <a:pt x="114" y="412"/>
                    </a:lnTo>
                    <a:lnTo>
                      <a:pt x="182" y="316"/>
                    </a:lnTo>
                    <a:lnTo>
                      <a:pt x="230" y="0"/>
                    </a:lnTo>
                    <a:lnTo>
                      <a:pt x="230" y="729"/>
                    </a:lnTo>
                    <a:lnTo>
                      <a:pt x="47" y="661"/>
                    </a:lnTo>
                    <a:close/>
                  </a:path>
                </a:pathLst>
              </a:custGeom>
              <a:solidFill>
                <a:srgbClr val="696903"/>
              </a:solidFill>
              <a:ln w="9525">
                <a:noFill/>
                <a:round/>
                <a:headEnd/>
                <a:tailEnd/>
              </a:ln>
            </p:spPr>
            <p:txBody>
              <a:bodyPr>
                <a:prstTxWarp prst="textNoShape">
                  <a:avLst/>
                </a:prstTxWarp>
              </a:bodyPr>
              <a:lstStyle/>
              <a:p>
                <a:endParaRPr lang="en-US"/>
              </a:p>
            </p:txBody>
          </p:sp>
          <p:sp>
            <p:nvSpPr>
              <p:cNvPr id="53793" name="Freeform 154"/>
              <p:cNvSpPr>
                <a:spLocks noChangeAspect="1"/>
              </p:cNvSpPr>
              <p:nvPr/>
            </p:nvSpPr>
            <p:spPr bwMode="auto">
              <a:xfrm>
                <a:off x="843" y="2032"/>
                <a:ext cx="29" cy="439"/>
              </a:xfrm>
              <a:custGeom>
                <a:avLst/>
                <a:gdLst>
                  <a:gd name="T0" fmla="*/ 97 w 144"/>
                  <a:gd name="T1" fmla="*/ 2033 h 2196"/>
                  <a:gd name="T2" fmla="*/ 77 w 144"/>
                  <a:gd name="T3" fmla="*/ 2196 h 2196"/>
                  <a:gd name="T4" fmla="*/ 48 w 144"/>
                  <a:gd name="T5" fmla="*/ 1621 h 2196"/>
                  <a:gd name="T6" fmla="*/ 0 w 144"/>
                  <a:gd name="T7" fmla="*/ 1237 h 2196"/>
                  <a:gd name="T8" fmla="*/ 48 w 144"/>
                  <a:gd name="T9" fmla="*/ 499 h 2196"/>
                  <a:gd name="T10" fmla="*/ 144 w 144"/>
                  <a:gd name="T11" fmla="*/ 0 h 2196"/>
                  <a:gd name="T12" fmla="*/ 28 w 144"/>
                  <a:gd name="T13" fmla="*/ 1323 h 2196"/>
                  <a:gd name="T14" fmla="*/ 97 w 144"/>
                  <a:gd name="T15" fmla="*/ 2033 h 2196"/>
                  <a:gd name="T16" fmla="*/ 0 60000 65536"/>
                  <a:gd name="T17" fmla="*/ 0 60000 65536"/>
                  <a:gd name="T18" fmla="*/ 0 60000 65536"/>
                  <a:gd name="T19" fmla="*/ 0 60000 65536"/>
                  <a:gd name="T20" fmla="*/ 0 60000 65536"/>
                  <a:gd name="T21" fmla="*/ 0 60000 65536"/>
                  <a:gd name="T22" fmla="*/ 0 60000 65536"/>
                  <a:gd name="T23" fmla="*/ 0 60000 65536"/>
                  <a:gd name="T24" fmla="*/ 0 w 144"/>
                  <a:gd name="T25" fmla="*/ 0 h 2196"/>
                  <a:gd name="T26" fmla="*/ 144 w 144"/>
                  <a:gd name="T27" fmla="*/ 2196 h 219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44" h="2196">
                    <a:moveTo>
                      <a:pt x="97" y="2033"/>
                    </a:moveTo>
                    <a:lnTo>
                      <a:pt x="77" y="2196"/>
                    </a:lnTo>
                    <a:lnTo>
                      <a:pt x="48" y="1621"/>
                    </a:lnTo>
                    <a:lnTo>
                      <a:pt x="0" y="1237"/>
                    </a:lnTo>
                    <a:lnTo>
                      <a:pt x="48" y="499"/>
                    </a:lnTo>
                    <a:lnTo>
                      <a:pt x="144" y="0"/>
                    </a:lnTo>
                    <a:lnTo>
                      <a:pt x="28" y="1323"/>
                    </a:lnTo>
                    <a:lnTo>
                      <a:pt x="97" y="2033"/>
                    </a:lnTo>
                    <a:close/>
                  </a:path>
                </a:pathLst>
              </a:custGeom>
              <a:solidFill>
                <a:srgbClr val="000000"/>
              </a:solidFill>
              <a:ln w="9525">
                <a:noFill/>
                <a:round/>
                <a:headEnd/>
                <a:tailEnd/>
              </a:ln>
            </p:spPr>
            <p:txBody>
              <a:bodyPr>
                <a:prstTxWarp prst="textNoShape">
                  <a:avLst/>
                </a:prstTxWarp>
              </a:bodyPr>
              <a:lstStyle/>
              <a:p>
                <a:endParaRPr lang="en-US"/>
              </a:p>
            </p:txBody>
          </p:sp>
          <p:sp>
            <p:nvSpPr>
              <p:cNvPr id="53794" name="Freeform 155"/>
              <p:cNvSpPr>
                <a:spLocks noChangeAspect="1"/>
              </p:cNvSpPr>
              <p:nvPr/>
            </p:nvSpPr>
            <p:spPr bwMode="auto">
              <a:xfrm>
                <a:off x="2823" y="2045"/>
                <a:ext cx="166" cy="100"/>
              </a:xfrm>
              <a:custGeom>
                <a:avLst/>
                <a:gdLst>
                  <a:gd name="T0" fmla="*/ 826 w 826"/>
                  <a:gd name="T1" fmla="*/ 19 h 498"/>
                  <a:gd name="T2" fmla="*/ 826 w 826"/>
                  <a:gd name="T3" fmla="*/ 365 h 498"/>
                  <a:gd name="T4" fmla="*/ 729 w 826"/>
                  <a:gd name="T5" fmla="*/ 451 h 498"/>
                  <a:gd name="T6" fmla="*/ 134 w 826"/>
                  <a:gd name="T7" fmla="*/ 498 h 498"/>
                  <a:gd name="T8" fmla="*/ 0 w 826"/>
                  <a:gd name="T9" fmla="*/ 451 h 498"/>
                  <a:gd name="T10" fmla="*/ 0 w 826"/>
                  <a:gd name="T11" fmla="*/ 66 h 498"/>
                  <a:gd name="T12" fmla="*/ 220 w 826"/>
                  <a:gd name="T13" fmla="*/ 0 h 498"/>
                  <a:gd name="T14" fmla="*/ 297 w 826"/>
                  <a:gd name="T15" fmla="*/ 47 h 498"/>
                  <a:gd name="T16" fmla="*/ 826 w 826"/>
                  <a:gd name="T17" fmla="*/ 19 h 49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26"/>
                  <a:gd name="T28" fmla="*/ 0 h 498"/>
                  <a:gd name="T29" fmla="*/ 826 w 826"/>
                  <a:gd name="T30" fmla="*/ 498 h 49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26" h="498">
                    <a:moveTo>
                      <a:pt x="826" y="19"/>
                    </a:moveTo>
                    <a:lnTo>
                      <a:pt x="826" y="365"/>
                    </a:lnTo>
                    <a:lnTo>
                      <a:pt x="729" y="451"/>
                    </a:lnTo>
                    <a:lnTo>
                      <a:pt x="134" y="498"/>
                    </a:lnTo>
                    <a:lnTo>
                      <a:pt x="0" y="451"/>
                    </a:lnTo>
                    <a:lnTo>
                      <a:pt x="0" y="66"/>
                    </a:lnTo>
                    <a:lnTo>
                      <a:pt x="220" y="0"/>
                    </a:lnTo>
                    <a:lnTo>
                      <a:pt x="297" y="47"/>
                    </a:lnTo>
                    <a:lnTo>
                      <a:pt x="826" y="19"/>
                    </a:lnTo>
                    <a:close/>
                  </a:path>
                </a:pathLst>
              </a:custGeom>
              <a:solidFill>
                <a:srgbClr val="F9EA91"/>
              </a:solidFill>
              <a:ln w="9525">
                <a:noFill/>
                <a:round/>
                <a:headEnd/>
                <a:tailEnd/>
              </a:ln>
            </p:spPr>
            <p:txBody>
              <a:bodyPr>
                <a:prstTxWarp prst="textNoShape">
                  <a:avLst/>
                </a:prstTxWarp>
              </a:bodyPr>
              <a:lstStyle/>
              <a:p>
                <a:endParaRPr lang="en-US"/>
              </a:p>
            </p:txBody>
          </p:sp>
          <p:sp>
            <p:nvSpPr>
              <p:cNvPr id="53795" name="Freeform 156"/>
              <p:cNvSpPr>
                <a:spLocks noChangeAspect="1"/>
              </p:cNvSpPr>
              <p:nvPr/>
            </p:nvSpPr>
            <p:spPr bwMode="auto">
              <a:xfrm>
                <a:off x="3620" y="2072"/>
                <a:ext cx="175" cy="79"/>
              </a:xfrm>
              <a:custGeom>
                <a:avLst/>
                <a:gdLst>
                  <a:gd name="T0" fmla="*/ 873 w 873"/>
                  <a:gd name="T1" fmla="*/ 47 h 392"/>
                  <a:gd name="T2" fmla="*/ 873 w 873"/>
                  <a:gd name="T3" fmla="*/ 316 h 392"/>
                  <a:gd name="T4" fmla="*/ 623 w 873"/>
                  <a:gd name="T5" fmla="*/ 392 h 392"/>
                  <a:gd name="T6" fmla="*/ 66 w 873"/>
                  <a:gd name="T7" fmla="*/ 363 h 392"/>
                  <a:gd name="T8" fmla="*/ 47 w 873"/>
                  <a:gd name="T9" fmla="*/ 344 h 392"/>
                  <a:gd name="T10" fmla="*/ 0 w 873"/>
                  <a:gd name="T11" fmla="*/ 344 h 392"/>
                  <a:gd name="T12" fmla="*/ 19 w 873"/>
                  <a:gd name="T13" fmla="*/ 133 h 392"/>
                  <a:gd name="T14" fmla="*/ 527 w 873"/>
                  <a:gd name="T15" fmla="*/ 47 h 392"/>
                  <a:gd name="T16" fmla="*/ 594 w 873"/>
                  <a:gd name="T17" fmla="*/ 0 h 392"/>
                  <a:gd name="T18" fmla="*/ 805 w 873"/>
                  <a:gd name="T19" fmla="*/ 47 h 392"/>
                  <a:gd name="T20" fmla="*/ 873 w 873"/>
                  <a:gd name="T21" fmla="*/ 47 h 39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873"/>
                  <a:gd name="T34" fmla="*/ 0 h 392"/>
                  <a:gd name="T35" fmla="*/ 873 w 873"/>
                  <a:gd name="T36" fmla="*/ 392 h 39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873" h="392">
                    <a:moveTo>
                      <a:pt x="873" y="47"/>
                    </a:moveTo>
                    <a:lnTo>
                      <a:pt x="873" y="316"/>
                    </a:lnTo>
                    <a:lnTo>
                      <a:pt x="623" y="392"/>
                    </a:lnTo>
                    <a:lnTo>
                      <a:pt x="66" y="363"/>
                    </a:lnTo>
                    <a:lnTo>
                      <a:pt x="47" y="344"/>
                    </a:lnTo>
                    <a:lnTo>
                      <a:pt x="0" y="344"/>
                    </a:lnTo>
                    <a:lnTo>
                      <a:pt x="19" y="133"/>
                    </a:lnTo>
                    <a:lnTo>
                      <a:pt x="527" y="47"/>
                    </a:lnTo>
                    <a:lnTo>
                      <a:pt x="594" y="0"/>
                    </a:lnTo>
                    <a:lnTo>
                      <a:pt x="805" y="47"/>
                    </a:lnTo>
                    <a:lnTo>
                      <a:pt x="873" y="47"/>
                    </a:lnTo>
                    <a:close/>
                  </a:path>
                </a:pathLst>
              </a:custGeom>
              <a:solidFill>
                <a:srgbClr val="949447"/>
              </a:solidFill>
              <a:ln w="9525">
                <a:noFill/>
                <a:round/>
                <a:headEnd/>
                <a:tailEnd/>
              </a:ln>
            </p:spPr>
            <p:txBody>
              <a:bodyPr>
                <a:prstTxWarp prst="textNoShape">
                  <a:avLst/>
                </a:prstTxWarp>
              </a:bodyPr>
              <a:lstStyle/>
              <a:p>
                <a:endParaRPr lang="en-US"/>
              </a:p>
            </p:txBody>
          </p:sp>
          <p:sp>
            <p:nvSpPr>
              <p:cNvPr id="53796" name="Freeform 157"/>
              <p:cNvSpPr>
                <a:spLocks noChangeAspect="1"/>
              </p:cNvSpPr>
              <p:nvPr/>
            </p:nvSpPr>
            <p:spPr bwMode="auto">
              <a:xfrm>
                <a:off x="3272" y="2082"/>
                <a:ext cx="334" cy="63"/>
              </a:xfrm>
              <a:custGeom>
                <a:avLst/>
                <a:gdLst>
                  <a:gd name="T0" fmla="*/ 1641 w 1670"/>
                  <a:gd name="T1" fmla="*/ 86 h 316"/>
                  <a:gd name="T2" fmla="*/ 1670 w 1670"/>
                  <a:gd name="T3" fmla="*/ 202 h 316"/>
                  <a:gd name="T4" fmla="*/ 1670 w 1670"/>
                  <a:gd name="T5" fmla="*/ 269 h 316"/>
                  <a:gd name="T6" fmla="*/ 1603 w 1670"/>
                  <a:gd name="T7" fmla="*/ 316 h 316"/>
                  <a:gd name="T8" fmla="*/ 1325 w 1670"/>
                  <a:gd name="T9" fmla="*/ 316 h 316"/>
                  <a:gd name="T10" fmla="*/ 979 w 1670"/>
                  <a:gd name="T11" fmla="*/ 183 h 316"/>
                  <a:gd name="T12" fmla="*/ 413 w 1670"/>
                  <a:gd name="T13" fmla="*/ 115 h 316"/>
                  <a:gd name="T14" fmla="*/ 0 w 1670"/>
                  <a:gd name="T15" fmla="*/ 163 h 316"/>
                  <a:gd name="T16" fmla="*/ 183 w 1670"/>
                  <a:gd name="T17" fmla="*/ 115 h 316"/>
                  <a:gd name="T18" fmla="*/ 729 w 1670"/>
                  <a:gd name="T19" fmla="*/ 86 h 316"/>
                  <a:gd name="T20" fmla="*/ 1075 w 1670"/>
                  <a:gd name="T21" fmla="*/ 0 h 316"/>
                  <a:gd name="T22" fmla="*/ 1142 w 1670"/>
                  <a:gd name="T23" fmla="*/ 67 h 316"/>
                  <a:gd name="T24" fmla="*/ 1641 w 1670"/>
                  <a:gd name="T25" fmla="*/ 86 h 31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670"/>
                  <a:gd name="T40" fmla="*/ 0 h 316"/>
                  <a:gd name="T41" fmla="*/ 1670 w 1670"/>
                  <a:gd name="T42" fmla="*/ 316 h 31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670" h="316">
                    <a:moveTo>
                      <a:pt x="1641" y="86"/>
                    </a:moveTo>
                    <a:lnTo>
                      <a:pt x="1670" y="202"/>
                    </a:lnTo>
                    <a:lnTo>
                      <a:pt x="1670" y="269"/>
                    </a:lnTo>
                    <a:lnTo>
                      <a:pt x="1603" y="316"/>
                    </a:lnTo>
                    <a:lnTo>
                      <a:pt x="1325" y="316"/>
                    </a:lnTo>
                    <a:lnTo>
                      <a:pt x="979" y="183"/>
                    </a:lnTo>
                    <a:lnTo>
                      <a:pt x="413" y="115"/>
                    </a:lnTo>
                    <a:lnTo>
                      <a:pt x="0" y="163"/>
                    </a:lnTo>
                    <a:lnTo>
                      <a:pt x="183" y="115"/>
                    </a:lnTo>
                    <a:lnTo>
                      <a:pt x="729" y="86"/>
                    </a:lnTo>
                    <a:lnTo>
                      <a:pt x="1075" y="0"/>
                    </a:lnTo>
                    <a:lnTo>
                      <a:pt x="1142" y="67"/>
                    </a:lnTo>
                    <a:lnTo>
                      <a:pt x="1641" y="86"/>
                    </a:lnTo>
                    <a:close/>
                  </a:path>
                </a:pathLst>
              </a:custGeom>
              <a:solidFill>
                <a:srgbClr val="94941C"/>
              </a:solidFill>
              <a:ln w="9525">
                <a:noFill/>
                <a:round/>
                <a:headEnd/>
                <a:tailEnd/>
              </a:ln>
            </p:spPr>
            <p:txBody>
              <a:bodyPr>
                <a:prstTxWarp prst="textNoShape">
                  <a:avLst/>
                </a:prstTxWarp>
              </a:bodyPr>
              <a:lstStyle/>
              <a:p>
                <a:endParaRPr lang="en-US"/>
              </a:p>
            </p:txBody>
          </p:sp>
          <p:sp>
            <p:nvSpPr>
              <p:cNvPr id="53797" name="Freeform 158"/>
              <p:cNvSpPr>
                <a:spLocks noChangeAspect="1"/>
              </p:cNvSpPr>
              <p:nvPr/>
            </p:nvSpPr>
            <p:spPr bwMode="auto">
              <a:xfrm>
                <a:off x="730" y="2099"/>
                <a:ext cx="59" cy="432"/>
              </a:xfrm>
              <a:custGeom>
                <a:avLst/>
                <a:gdLst>
                  <a:gd name="T0" fmla="*/ 230 w 297"/>
                  <a:gd name="T1" fmla="*/ 940 h 2158"/>
                  <a:gd name="T2" fmla="*/ 269 w 297"/>
                  <a:gd name="T3" fmla="*/ 1977 h 2158"/>
                  <a:gd name="T4" fmla="*/ 297 w 297"/>
                  <a:gd name="T5" fmla="*/ 2063 h 2158"/>
                  <a:gd name="T6" fmla="*/ 297 w 297"/>
                  <a:gd name="T7" fmla="*/ 2158 h 2158"/>
                  <a:gd name="T8" fmla="*/ 202 w 297"/>
                  <a:gd name="T9" fmla="*/ 1631 h 2158"/>
                  <a:gd name="T10" fmla="*/ 202 w 297"/>
                  <a:gd name="T11" fmla="*/ 940 h 2158"/>
                  <a:gd name="T12" fmla="*/ 48 w 297"/>
                  <a:gd name="T13" fmla="*/ 605 h 2158"/>
                  <a:gd name="T14" fmla="*/ 0 w 297"/>
                  <a:gd name="T15" fmla="*/ 116 h 2158"/>
                  <a:gd name="T16" fmla="*/ 20 w 297"/>
                  <a:gd name="T17" fmla="*/ 0 h 2158"/>
                  <a:gd name="T18" fmla="*/ 67 w 297"/>
                  <a:gd name="T19" fmla="*/ 605 h 2158"/>
                  <a:gd name="T20" fmla="*/ 230 w 297"/>
                  <a:gd name="T21" fmla="*/ 940 h 215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97"/>
                  <a:gd name="T34" fmla="*/ 0 h 2158"/>
                  <a:gd name="T35" fmla="*/ 297 w 297"/>
                  <a:gd name="T36" fmla="*/ 2158 h 215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97" h="2158">
                    <a:moveTo>
                      <a:pt x="230" y="940"/>
                    </a:moveTo>
                    <a:lnTo>
                      <a:pt x="269" y="1977"/>
                    </a:lnTo>
                    <a:lnTo>
                      <a:pt x="297" y="2063"/>
                    </a:lnTo>
                    <a:lnTo>
                      <a:pt x="297" y="2158"/>
                    </a:lnTo>
                    <a:lnTo>
                      <a:pt x="202" y="1631"/>
                    </a:lnTo>
                    <a:lnTo>
                      <a:pt x="202" y="940"/>
                    </a:lnTo>
                    <a:lnTo>
                      <a:pt x="48" y="605"/>
                    </a:lnTo>
                    <a:lnTo>
                      <a:pt x="0" y="116"/>
                    </a:lnTo>
                    <a:lnTo>
                      <a:pt x="20" y="0"/>
                    </a:lnTo>
                    <a:lnTo>
                      <a:pt x="67" y="605"/>
                    </a:lnTo>
                    <a:lnTo>
                      <a:pt x="230" y="940"/>
                    </a:lnTo>
                    <a:close/>
                  </a:path>
                </a:pathLst>
              </a:custGeom>
              <a:solidFill>
                <a:srgbClr val="000000"/>
              </a:solidFill>
              <a:ln w="9525">
                <a:noFill/>
                <a:round/>
                <a:headEnd/>
                <a:tailEnd/>
              </a:ln>
            </p:spPr>
            <p:txBody>
              <a:bodyPr>
                <a:prstTxWarp prst="textNoShape">
                  <a:avLst/>
                </a:prstTxWarp>
              </a:bodyPr>
              <a:lstStyle/>
              <a:p>
                <a:endParaRPr lang="en-US"/>
              </a:p>
            </p:txBody>
          </p:sp>
          <p:sp>
            <p:nvSpPr>
              <p:cNvPr id="53798" name="Freeform 159"/>
              <p:cNvSpPr>
                <a:spLocks noChangeAspect="1"/>
              </p:cNvSpPr>
              <p:nvPr/>
            </p:nvSpPr>
            <p:spPr bwMode="auto">
              <a:xfrm>
                <a:off x="2689" y="2099"/>
                <a:ext cx="56" cy="152"/>
              </a:xfrm>
              <a:custGeom>
                <a:avLst/>
                <a:gdLst>
                  <a:gd name="T0" fmla="*/ 278 w 278"/>
                  <a:gd name="T1" fmla="*/ 144 h 758"/>
                  <a:gd name="T2" fmla="*/ 258 w 278"/>
                  <a:gd name="T3" fmla="*/ 461 h 758"/>
                  <a:gd name="T4" fmla="*/ 143 w 278"/>
                  <a:gd name="T5" fmla="*/ 672 h 758"/>
                  <a:gd name="T6" fmla="*/ 76 w 278"/>
                  <a:gd name="T7" fmla="*/ 710 h 758"/>
                  <a:gd name="T8" fmla="*/ 28 w 278"/>
                  <a:gd name="T9" fmla="*/ 758 h 758"/>
                  <a:gd name="T10" fmla="*/ 0 w 278"/>
                  <a:gd name="T11" fmla="*/ 758 h 758"/>
                  <a:gd name="T12" fmla="*/ 0 w 278"/>
                  <a:gd name="T13" fmla="*/ 144 h 758"/>
                  <a:gd name="T14" fmla="*/ 162 w 278"/>
                  <a:gd name="T15" fmla="*/ 0 h 758"/>
                  <a:gd name="T16" fmla="*/ 191 w 278"/>
                  <a:gd name="T17" fmla="*/ 77 h 758"/>
                  <a:gd name="T18" fmla="*/ 278 w 278"/>
                  <a:gd name="T19" fmla="*/ 144 h 7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8"/>
                  <a:gd name="T31" fmla="*/ 0 h 758"/>
                  <a:gd name="T32" fmla="*/ 278 w 278"/>
                  <a:gd name="T33" fmla="*/ 758 h 75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8" h="758">
                    <a:moveTo>
                      <a:pt x="278" y="144"/>
                    </a:moveTo>
                    <a:lnTo>
                      <a:pt x="258" y="461"/>
                    </a:lnTo>
                    <a:lnTo>
                      <a:pt x="143" y="672"/>
                    </a:lnTo>
                    <a:lnTo>
                      <a:pt x="76" y="710"/>
                    </a:lnTo>
                    <a:lnTo>
                      <a:pt x="28" y="758"/>
                    </a:lnTo>
                    <a:lnTo>
                      <a:pt x="0" y="758"/>
                    </a:lnTo>
                    <a:lnTo>
                      <a:pt x="0" y="144"/>
                    </a:lnTo>
                    <a:lnTo>
                      <a:pt x="162" y="0"/>
                    </a:lnTo>
                    <a:lnTo>
                      <a:pt x="191" y="77"/>
                    </a:lnTo>
                    <a:lnTo>
                      <a:pt x="278" y="144"/>
                    </a:lnTo>
                    <a:close/>
                  </a:path>
                </a:pathLst>
              </a:custGeom>
              <a:solidFill>
                <a:srgbClr val="C4C470"/>
              </a:solidFill>
              <a:ln w="9525">
                <a:noFill/>
                <a:round/>
                <a:headEnd/>
                <a:tailEnd/>
              </a:ln>
            </p:spPr>
            <p:txBody>
              <a:bodyPr>
                <a:prstTxWarp prst="textNoShape">
                  <a:avLst/>
                </a:prstTxWarp>
              </a:bodyPr>
              <a:lstStyle/>
              <a:p>
                <a:endParaRPr lang="en-US"/>
              </a:p>
            </p:txBody>
          </p:sp>
          <p:sp>
            <p:nvSpPr>
              <p:cNvPr id="53799" name="Freeform 160"/>
              <p:cNvSpPr>
                <a:spLocks noChangeAspect="1"/>
              </p:cNvSpPr>
              <p:nvPr/>
            </p:nvSpPr>
            <p:spPr bwMode="auto">
              <a:xfrm>
                <a:off x="2750" y="2105"/>
                <a:ext cx="60" cy="146"/>
              </a:xfrm>
              <a:custGeom>
                <a:avLst/>
                <a:gdLst>
                  <a:gd name="T0" fmla="*/ 298 w 298"/>
                  <a:gd name="T1" fmla="*/ 595 h 729"/>
                  <a:gd name="T2" fmla="*/ 68 w 298"/>
                  <a:gd name="T3" fmla="*/ 729 h 729"/>
                  <a:gd name="T4" fmla="*/ 0 w 298"/>
                  <a:gd name="T5" fmla="*/ 662 h 729"/>
                  <a:gd name="T6" fmla="*/ 19 w 298"/>
                  <a:gd name="T7" fmla="*/ 412 h 729"/>
                  <a:gd name="T8" fmla="*/ 68 w 298"/>
                  <a:gd name="T9" fmla="*/ 68 h 729"/>
                  <a:gd name="T10" fmla="*/ 249 w 298"/>
                  <a:gd name="T11" fmla="*/ 0 h 729"/>
                  <a:gd name="T12" fmla="*/ 298 w 298"/>
                  <a:gd name="T13" fmla="*/ 0 h 729"/>
                  <a:gd name="T14" fmla="*/ 298 w 298"/>
                  <a:gd name="T15" fmla="*/ 595 h 729"/>
                  <a:gd name="T16" fmla="*/ 0 60000 65536"/>
                  <a:gd name="T17" fmla="*/ 0 60000 65536"/>
                  <a:gd name="T18" fmla="*/ 0 60000 65536"/>
                  <a:gd name="T19" fmla="*/ 0 60000 65536"/>
                  <a:gd name="T20" fmla="*/ 0 60000 65536"/>
                  <a:gd name="T21" fmla="*/ 0 60000 65536"/>
                  <a:gd name="T22" fmla="*/ 0 60000 65536"/>
                  <a:gd name="T23" fmla="*/ 0 60000 65536"/>
                  <a:gd name="T24" fmla="*/ 0 w 298"/>
                  <a:gd name="T25" fmla="*/ 0 h 729"/>
                  <a:gd name="T26" fmla="*/ 298 w 298"/>
                  <a:gd name="T27" fmla="*/ 729 h 72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98" h="729">
                    <a:moveTo>
                      <a:pt x="298" y="595"/>
                    </a:moveTo>
                    <a:lnTo>
                      <a:pt x="68" y="729"/>
                    </a:lnTo>
                    <a:lnTo>
                      <a:pt x="0" y="662"/>
                    </a:lnTo>
                    <a:lnTo>
                      <a:pt x="19" y="412"/>
                    </a:lnTo>
                    <a:lnTo>
                      <a:pt x="68" y="68"/>
                    </a:lnTo>
                    <a:lnTo>
                      <a:pt x="249" y="0"/>
                    </a:lnTo>
                    <a:lnTo>
                      <a:pt x="298" y="0"/>
                    </a:lnTo>
                    <a:lnTo>
                      <a:pt x="298" y="595"/>
                    </a:lnTo>
                    <a:close/>
                  </a:path>
                </a:pathLst>
              </a:custGeom>
              <a:solidFill>
                <a:srgbClr val="7F7F44"/>
              </a:solidFill>
              <a:ln w="9525">
                <a:noFill/>
                <a:round/>
                <a:headEnd/>
                <a:tailEnd/>
              </a:ln>
            </p:spPr>
            <p:txBody>
              <a:bodyPr>
                <a:prstTxWarp prst="textNoShape">
                  <a:avLst/>
                </a:prstTxWarp>
              </a:bodyPr>
              <a:lstStyle/>
              <a:p>
                <a:endParaRPr lang="en-US"/>
              </a:p>
            </p:txBody>
          </p:sp>
          <p:sp>
            <p:nvSpPr>
              <p:cNvPr id="53800" name="Freeform 161"/>
              <p:cNvSpPr>
                <a:spLocks noChangeAspect="1"/>
              </p:cNvSpPr>
              <p:nvPr/>
            </p:nvSpPr>
            <p:spPr bwMode="auto">
              <a:xfrm>
                <a:off x="3808" y="2105"/>
                <a:ext cx="59" cy="128"/>
              </a:xfrm>
              <a:custGeom>
                <a:avLst/>
                <a:gdLst>
                  <a:gd name="T0" fmla="*/ 182 w 297"/>
                  <a:gd name="T1" fmla="*/ 268 h 643"/>
                  <a:gd name="T2" fmla="*/ 297 w 297"/>
                  <a:gd name="T3" fmla="*/ 365 h 643"/>
                  <a:gd name="T4" fmla="*/ 277 w 297"/>
                  <a:gd name="T5" fmla="*/ 528 h 643"/>
                  <a:gd name="T6" fmla="*/ 163 w 297"/>
                  <a:gd name="T7" fmla="*/ 643 h 643"/>
                  <a:gd name="T8" fmla="*/ 0 w 297"/>
                  <a:gd name="T9" fmla="*/ 595 h 643"/>
                  <a:gd name="T10" fmla="*/ 0 w 297"/>
                  <a:gd name="T11" fmla="*/ 0 h 643"/>
                  <a:gd name="T12" fmla="*/ 182 w 297"/>
                  <a:gd name="T13" fmla="*/ 0 h 643"/>
                  <a:gd name="T14" fmla="*/ 182 w 297"/>
                  <a:gd name="T15" fmla="*/ 268 h 643"/>
                  <a:gd name="T16" fmla="*/ 0 60000 65536"/>
                  <a:gd name="T17" fmla="*/ 0 60000 65536"/>
                  <a:gd name="T18" fmla="*/ 0 60000 65536"/>
                  <a:gd name="T19" fmla="*/ 0 60000 65536"/>
                  <a:gd name="T20" fmla="*/ 0 60000 65536"/>
                  <a:gd name="T21" fmla="*/ 0 60000 65536"/>
                  <a:gd name="T22" fmla="*/ 0 60000 65536"/>
                  <a:gd name="T23" fmla="*/ 0 60000 65536"/>
                  <a:gd name="T24" fmla="*/ 0 w 297"/>
                  <a:gd name="T25" fmla="*/ 0 h 643"/>
                  <a:gd name="T26" fmla="*/ 297 w 297"/>
                  <a:gd name="T27" fmla="*/ 643 h 64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97" h="643">
                    <a:moveTo>
                      <a:pt x="182" y="268"/>
                    </a:moveTo>
                    <a:lnTo>
                      <a:pt x="297" y="365"/>
                    </a:lnTo>
                    <a:lnTo>
                      <a:pt x="277" y="528"/>
                    </a:lnTo>
                    <a:lnTo>
                      <a:pt x="163" y="643"/>
                    </a:lnTo>
                    <a:lnTo>
                      <a:pt x="0" y="595"/>
                    </a:lnTo>
                    <a:lnTo>
                      <a:pt x="0" y="0"/>
                    </a:lnTo>
                    <a:lnTo>
                      <a:pt x="182" y="0"/>
                    </a:lnTo>
                    <a:lnTo>
                      <a:pt x="182" y="268"/>
                    </a:lnTo>
                    <a:close/>
                  </a:path>
                </a:pathLst>
              </a:custGeom>
              <a:solidFill>
                <a:srgbClr val="F0F08A"/>
              </a:solidFill>
              <a:ln w="9525">
                <a:noFill/>
                <a:round/>
                <a:headEnd/>
                <a:tailEnd/>
              </a:ln>
            </p:spPr>
            <p:txBody>
              <a:bodyPr>
                <a:prstTxWarp prst="textNoShape">
                  <a:avLst/>
                </a:prstTxWarp>
              </a:bodyPr>
              <a:lstStyle/>
              <a:p>
                <a:endParaRPr lang="en-US"/>
              </a:p>
            </p:txBody>
          </p:sp>
          <p:sp>
            <p:nvSpPr>
              <p:cNvPr id="53801" name="Freeform 162"/>
              <p:cNvSpPr>
                <a:spLocks noChangeAspect="1"/>
              </p:cNvSpPr>
              <p:nvPr/>
            </p:nvSpPr>
            <p:spPr bwMode="auto">
              <a:xfrm>
                <a:off x="1731" y="2114"/>
                <a:ext cx="39" cy="64"/>
              </a:xfrm>
              <a:custGeom>
                <a:avLst/>
                <a:gdLst>
                  <a:gd name="T0" fmla="*/ 192 w 192"/>
                  <a:gd name="T1" fmla="*/ 153 h 317"/>
                  <a:gd name="T2" fmla="*/ 192 w 192"/>
                  <a:gd name="T3" fmla="*/ 317 h 317"/>
                  <a:gd name="T4" fmla="*/ 144 w 192"/>
                  <a:gd name="T5" fmla="*/ 134 h 317"/>
                  <a:gd name="T6" fmla="*/ 116 w 192"/>
                  <a:gd name="T7" fmla="*/ 134 h 317"/>
                  <a:gd name="T8" fmla="*/ 48 w 192"/>
                  <a:gd name="T9" fmla="*/ 269 h 317"/>
                  <a:gd name="T10" fmla="*/ 28 w 192"/>
                  <a:gd name="T11" fmla="*/ 298 h 317"/>
                  <a:gd name="T12" fmla="*/ 28 w 192"/>
                  <a:gd name="T13" fmla="*/ 153 h 317"/>
                  <a:gd name="T14" fmla="*/ 48 w 192"/>
                  <a:gd name="T15" fmla="*/ 134 h 317"/>
                  <a:gd name="T16" fmla="*/ 48 w 192"/>
                  <a:gd name="T17" fmla="*/ 67 h 317"/>
                  <a:gd name="T18" fmla="*/ 0 w 192"/>
                  <a:gd name="T19" fmla="*/ 0 h 317"/>
                  <a:gd name="T20" fmla="*/ 116 w 192"/>
                  <a:gd name="T21" fmla="*/ 87 h 317"/>
                  <a:gd name="T22" fmla="*/ 192 w 192"/>
                  <a:gd name="T23" fmla="*/ 153 h 31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92"/>
                  <a:gd name="T37" fmla="*/ 0 h 317"/>
                  <a:gd name="T38" fmla="*/ 192 w 192"/>
                  <a:gd name="T39" fmla="*/ 317 h 31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92" h="317">
                    <a:moveTo>
                      <a:pt x="192" y="153"/>
                    </a:moveTo>
                    <a:lnTo>
                      <a:pt x="192" y="317"/>
                    </a:lnTo>
                    <a:lnTo>
                      <a:pt x="144" y="134"/>
                    </a:lnTo>
                    <a:lnTo>
                      <a:pt x="116" y="134"/>
                    </a:lnTo>
                    <a:lnTo>
                      <a:pt x="48" y="269"/>
                    </a:lnTo>
                    <a:lnTo>
                      <a:pt x="28" y="298"/>
                    </a:lnTo>
                    <a:lnTo>
                      <a:pt x="28" y="153"/>
                    </a:lnTo>
                    <a:lnTo>
                      <a:pt x="48" y="134"/>
                    </a:lnTo>
                    <a:lnTo>
                      <a:pt x="48" y="67"/>
                    </a:lnTo>
                    <a:lnTo>
                      <a:pt x="0" y="0"/>
                    </a:lnTo>
                    <a:lnTo>
                      <a:pt x="116" y="87"/>
                    </a:lnTo>
                    <a:lnTo>
                      <a:pt x="192" y="153"/>
                    </a:lnTo>
                    <a:close/>
                  </a:path>
                </a:pathLst>
              </a:custGeom>
              <a:solidFill>
                <a:srgbClr val="000000"/>
              </a:solidFill>
              <a:ln w="9525">
                <a:noFill/>
                <a:round/>
                <a:headEnd/>
                <a:tailEnd/>
              </a:ln>
            </p:spPr>
            <p:txBody>
              <a:bodyPr>
                <a:prstTxWarp prst="textNoShape">
                  <a:avLst/>
                </a:prstTxWarp>
              </a:bodyPr>
              <a:lstStyle/>
              <a:p>
                <a:endParaRPr lang="en-US"/>
              </a:p>
            </p:txBody>
          </p:sp>
          <p:sp>
            <p:nvSpPr>
              <p:cNvPr id="53802" name="Freeform 163"/>
              <p:cNvSpPr>
                <a:spLocks noChangeAspect="1"/>
              </p:cNvSpPr>
              <p:nvPr/>
            </p:nvSpPr>
            <p:spPr bwMode="auto">
              <a:xfrm>
                <a:off x="3190" y="2118"/>
                <a:ext cx="67" cy="14"/>
              </a:xfrm>
              <a:custGeom>
                <a:avLst/>
                <a:gdLst>
                  <a:gd name="T0" fmla="*/ 0 w 335"/>
                  <a:gd name="T1" fmla="*/ 67 h 67"/>
                  <a:gd name="T2" fmla="*/ 0 w 335"/>
                  <a:gd name="T3" fmla="*/ 47 h 67"/>
                  <a:gd name="T4" fmla="*/ 230 w 335"/>
                  <a:gd name="T5" fmla="*/ 0 h 67"/>
                  <a:gd name="T6" fmla="*/ 335 w 335"/>
                  <a:gd name="T7" fmla="*/ 0 h 67"/>
                  <a:gd name="T8" fmla="*/ 0 w 335"/>
                  <a:gd name="T9" fmla="*/ 67 h 67"/>
                  <a:gd name="T10" fmla="*/ 0 60000 65536"/>
                  <a:gd name="T11" fmla="*/ 0 60000 65536"/>
                  <a:gd name="T12" fmla="*/ 0 60000 65536"/>
                  <a:gd name="T13" fmla="*/ 0 60000 65536"/>
                  <a:gd name="T14" fmla="*/ 0 60000 65536"/>
                  <a:gd name="T15" fmla="*/ 0 w 335"/>
                  <a:gd name="T16" fmla="*/ 0 h 67"/>
                  <a:gd name="T17" fmla="*/ 335 w 335"/>
                  <a:gd name="T18" fmla="*/ 67 h 67"/>
                </a:gdLst>
                <a:ahLst/>
                <a:cxnLst>
                  <a:cxn ang="T10">
                    <a:pos x="T0" y="T1"/>
                  </a:cxn>
                  <a:cxn ang="T11">
                    <a:pos x="T2" y="T3"/>
                  </a:cxn>
                  <a:cxn ang="T12">
                    <a:pos x="T4" y="T5"/>
                  </a:cxn>
                  <a:cxn ang="T13">
                    <a:pos x="T6" y="T7"/>
                  </a:cxn>
                  <a:cxn ang="T14">
                    <a:pos x="T8" y="T9"/>
                  </a:cxn>
                </a:cxnLst>
                <a:rect l="T15" t="T16" r="T17" b="T18"/>
                <a:pathLst>
                  <a:path w="335" h="67">
                    <a:moveTo>
                      <a:pt x="0" y="67"/>
                    </a:moveTo>
                    <a:lnTo>
                      <a:pt x="0" y="47"/>
                    </a:lnTo>
                    <a:lnTo>
                      <a:pt x="230" y="0"/>
                    </a:lnTo>
                    <a:lnTo>
                      <a:pt x="335" y="0"/>
                    </a:lnTo>
                    <a:lnTo>
                      <a:pt x="0" y="67"/>
                    </a:lnTo>
                    <a:close/>
                  </a:path>
                </a:pathLst>
              </a:custGeom>
              <a:solidFill>
                <a:srgbClr val="A3A30A"/>
              </a:solidFill>
              <a:ln w="9525">
                <a:noFill/>
                <a:round/>
                <a:headEnd/>
                <a:tailEnd/>
              </a:ln>
            </p:spPr>
            <p:txBody>
              <a:bodyPr>
                <a:prstTxWarp prst="textNoShape">
                  <a:avLst/>
                </a:prstTxWarp>
              </a:bodyPr>
              <a:lstStyle/>
              <a:p>
                <a:endParaRPr lang="en-US"/>
              </a:p>
            </p:txBody>
          </p:sp>
          <p:sp>
            <p:nvSpPr>
              <p:cNvPr id="53803" name="Freeform 164"/>
              <p:cNvSpPr>
                <a:spLocks noChangeAspect="1"/>
              </p:cNvSpPr>
              <p:nvPr/>
            </p:nvSpPr>
            <p:spPr bwMode="auto">
              <a:xfrm>
                <a:off x="3180" y="2118"/>
                <a:ext cx="169" cy="152"/>
              </a:xfrm>
              <a:custGeom>
                <a:avLst/>
                <a:gdLst>
                  <a:gd name="T0" fmla="*/ 844 w 844"/>
                  <a:gd name="T1" fmla="*/ 230 h 757"/>
                  <a:gd name="T2" fmla="*/ 796 w 844"/>
                  <a:gd name="T3" fmla="*/ 411 h 757"/>
                  <a:gd name="T4" fmla="*/ 796 w 844"/>
                  <a:gd name="T5" fmla="*/ 690 h 757"/>
                  <a:gd name="T6" fmla="*/ 202 w 844"/>
                  <a:gd name="T7" fmla="*/ 757 h 757"/>
                  <a:gd name="T8" fmla="*/ 0 w 844"/>
                  <a:gd name="T9" fmla="*/ 200 h 757"/>
                  <a:gd name="T10" fmla="*/ 0 w 844"/>
                  <a:gd name="T11" fmla="*/ 162 h 757"/>
                  <a:gd name="T12" fmla="*/ 345 w 844"/>
                  <a:gd name="T13" fmla="*/ 67 h 757"/>
                  <a:gd name="T14" fmla="*/ 825 w 844"/>
                  <a:gd name="T15" fmla="*/ 0 h 757"/>
                  <a:gd name="T16" fmla="*/ 844 w 844"/>
                  <a:gd name="T17" fmla="*/ 19 h 757"/>
                  <a:gd name="T18" fmla="*/ 844 w 844"/>
                  <a:gd name="T19" fmla="*/ 230 h 7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44"/>
                  <a:gd name="T31" fmla="*/ 0 h 757"/>
                  <a:gd name="T32" fmla="*/ 844 w 844"/>
                  <a:gd name="T33" fmla="*/ 757 h 75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44" h="757">
                    <a:moveTo>
                      <a:pt x="844" y="230"/>
                    </a:moveTo>
                    <a:lnTo>
                      <a:pt x="796" y="411"/>
                    </a:lnTo>
                    <a:lnTo>
                      <a:pt x="796" y="690"/>
                    </a:lnTo>
                    <a:lnTo>
                      <a:pt x="202" y="757"/>
                    </a:lnTo>
                    <a:lnTo>
                      <a:pt x="0" y="200"/>
                    </a:lnTo>
                    <a:lnTo>
                      <a:pt x="0" y="162"/>
                    </a:lnTo>
                    <a:lnTo>
                      <a:pt x="345" y="67"/>
                    </a:lnTo>
                    <a:lnTo>
                      <a:pt x="825" y="0"/>
                    </a:lnTo>
                    <a:lnTo>
                      <a:pt x="844" y="19"/>
                    </a:lnTo>
                    <a:lnTo>
                      <a:pt x="844" y="230"/>
                    </a:lnTo>
                    <a:close/>
                  </a:path>
                </a:pathLst>
              </a:custGeom>
              <a:solidFill>
                <a:srgbClr val="D6D607"/>
              </a:solidFill>
              <a:ln w="9525">
                <a:noFill/>
                <a:round/>
                <a:headEnd/>
                <a:tailEnd/>
              </a:ln>
            </p:spPr>
            <p:txBody>
              <a:bodyPr>
                <a:prstTxWarp prst="textNoShape">
                  <a:avLst/>
                </a:prstTxWarp>
              </a:bodyPr>
              <a:lstStyle/>
              <a:p>
                <a:endParaRPr lang="en-US"/>
              </a:p>
            </p:txBody>
          </p:sp>
          <p:sp>
            <p:nvSpPr>
              <p:cNvPr id="53804" name="Freeform 165"/>
              <p:cNvSpPr>
                <a:spLocks noChangeAspect="1"/>
              </p:cNvSpPr>
              <p:nvPr/>
            </p:nvSpPr>
            <p:spPr bwMode="auto">
              <a:xfrm>
                <a:off x="3355" y="2122"/>
                <a:ext cx="201" cy="184"/>
              </a:xfrm>
              <a:custGeom>
                <a:avLst/>
                <a:gdLst>
                  <a:gd name="T0" fmla="*/ 1007 w 1007"/>
                  <a:gd name="T1" fmla="*/ 230 h 921"/>
                  <a:gd name="T2" fmla="*/ 1007 w 1007"/>
                  <a:gd name="T3" fmla="*/ 325 h 921"/>
                  <a:gd name="T4" fmla="*/ 614 w 1007"/>
                  <a:gd name="T5" fmla="*/ 921 h 921"/>
                  <a:gd name="T6" fmla="*/ 115 w 1007"/>
                  <a:gd name="T7" fmla="*/ 710 h 921"/>
                  <a:gd name="T8" fmla="*/ 0 w 1007"/>
                  <a:gd name="T9" fmla="*/ 691 h 921"/>
                  <a:gd name="T10" fmla="*/ 19 w 1007"/>
                  <a:gd name="T11" fmla="*/ 306 h 921"/>
                  <a:gd name="T12" fmla="*/ 86 w 1007"/>
                  <a:gd name="T13" fmla="*/ 0 h 921"/>
                  <a:gd name="T14" fmla="*/ 594 w 1007"/>
                  <a:gd name="T15" fmla="*/ 67 h 921"/>
                  <a:gd name="T16" fmla="*/ 1007 w 1007"/>
                  <a:gd name="T17" fmla="*/ 230 h 92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007"/>
                  <a:gd name="T28" fmla="*/ 0 h 921"/>
                  <a:gd name="T29" fmla="*/ 1007 w 1007"/>
                  <a:gd name="T30" fmla="*/ 921 h 92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007" h="921">
                    <a:moveTo>
                      <a:pt x="1007" y="230"/>
                    </a:moveTo>
                    <a:lnTo>
                      <a:pt x="1007" y="325"/>
                    </a:lnTo>
                    <a:lnTo>
                      <a:pt x="614" y="921"/>
                    </a:lnTo>
                    <a:lnTo>
                      <a:pt x="115" y="710"/>
                    </a:lnTo>
                    <a:lnTo>
                      <a:pt x="0" y="691"/>
                    </a:lnTo>
                    <a:lnTo>
                      <a:pt x="19" y="306"/>
                    </a:lnTo>
                    <a:lnTo>
                      <a:pt x="86" y="0"/>
                    </a:lnTo>
                    <a:lnTo>
                      <a:pt x="594" y="67"/>
                    </a:lnTo>
                    <a:lnTo>
                      <a:pt x="1007" y="230"/>
                    </a:lnTo>
                    <a:close/>
                  </a:path>
                </a:pathLst>
              </a:custGeom>
              <a:solidFill>
                <a:srgbClr val="F2F202"/>
              </a:solidFill>
              <a:ln w="9525">
                <a:noFill/>
                <a:round/>
                <a:headEnd/>
                <a:tailEnd/>
              </a:ln>
            </p:spPr>
            <p:txBody>
              <a:bodyPr>
                <a:prstTxWarp prst="textNoShape">
                  <a:avLst/>
                </a:prstTxWarp>
              </a:bodyPr>
              <a:lstStyle/>
              <a:p>
                <a:endParaRPr lang="en-US"/>
              </a:p>
            </p:txBody>
          </p:sp>
          <p:sp>
            <p:nvSpPr>
              <p:cNvPr id="53805" name="Freeform 166"/>
              <p:cNvSpPr>
                <a:spLocks noChangeAspect="1"/>
              </p:cNvSpPr>
              <p:nvPr/>
            </p:nvSpPr>
            <p:spPr bwMode="auto">
              <a:xfrm>
                <a:off x="3084" y="2128"/>
                <a:ext cx="90" cy="50"/>
              </a:xfrm>
              <a:custGeom>
                <a:avLst/>
                <a:gdLst>
                  <a:gd name="T0" fmla="*/ 431 w 450"/>
                  <a:gd name="T1" fmla="*/ 67 h 250"/>
                  <a:gd name="T2" fmla="*/ 115 w 450"/>
                  <a:gd name="T3" fmla="*/ 153 h 250"/>
                  <a:gd name="T4" fmla="*/ 0 w 450"/>
                  <a:gd name="T5" fmla="*/ 250 h 250"/>
                  <a:gd name="T6" fmla="*/ 20 w 450"/>
                  <a:gd name="T7" fmla="*/ 39 h 250"/>
                  <a:gd name="T8" fmla="*/ 345 w 450"/>
                  <a:gd name="T9" fmla="*/ 0 h 250"/>
                  <a:gd name="T10" fmla="*/ 450 w 450"/>
                  <a:gd name="T11" fmla="*/ 0 h 250"/>
                  <a:gd name="T12" fmla="*/ 431 w 450"/>
                  <a:gd name="T13" fmla="*/ 67 h 250"/>
                  <a:gd name="T14" fmla="*/ 0 60000 65536"/>
                  <a:gd name="T15" fmla="*/ 0 60000 65536"/>
                  <a:gd name="T16" fmla="*/ 0 60000 65536"/>
                  <a:gd name="T17" fmla="*/ 0 60000 65536"/>
                  <a:gd name="T18" fmla="*/ 0 60000 65536"/>
                  <a:gd name="T19" fmla="*/ 0 60000 65536"/>
                  <a:gd name="T20" fmla="*/ 0 60000 65536"/>
                  <a:gd name="T21" fmla="*/ 0 w 450"/>
                  <a:gd name="T22" fmla="*/ 0 h 250"/>
                  <a:gd name="T23" fmla="*/ 450 w 450"/>
                  <a:gd name="T24" fmla="*/ 250 h 25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50" h="250">
                    <a:moveTo>
                      <a:pt x="431" y="67"/>
                    </a:moveTo>
                    <a:lnTo>
                      <a:pt x="115" y="153"/>
                    </a:lnTo>
                    <a:lnTo>
                      <a:pt x="0" y="250"/>
                    </a:lnTo>
                    <a:lnTo>
                      <a:pt x="20" y="39"/>
                    </a:lnTo>
                    <a:lnTo>
                      <a:pt x="345" y="0"/>
                    </a:lnTo>
                    <a:lnTo>
                      <a:pt x="450" y="0"/>
                    </a:lnTo>
                    <a:lnTo>
                      <a:pt x="431" y="67"/>
                    </a:lnTo>
                    <a:close/>
                  </a:path>
                </a:pathLst>
              </a:custGeom>
              <a:solidFill>
                <a:srgbClr val="A3A35E"/>
              </a:solidFill>
              <a:ln w="9525">
                <a:noFill/>
                <a:round/>
                <a:headEnd/>
                <a:tailEnd/>
              </a:ln>
            </p:spPr>
            <p:txBody>
              <a:bodyPr>
                <a:prstTxWarp prst="textNoShape">
                  <a:avLst/>
                </a:prstTxWarp>
              </a:bodyPr>
              <a:lstStyle/>
              <a:p>
                <a:endParaRPr lang="en-US"/>
              </a:p>
            </p:txBody>
          </p:sp>
          <p:sp>
            <p:nvSpPr>
              <p:cNvPr id="53806" name="Freeform 167"/>
              <p:cNvSpPr>
                <a:spLocks noChangeAspect="1"/>
              </p:cNvSpPr>
              <p:nvPr/>
            </p:nvSpPr>
            <p:spPr bwMode="auto">
              <a:xfrm>
                <a:off x="1806" y="2136"/>
                <a:ext cx="10" cy="32"/>
              </a:xfrm>
              <a:custGeom>
                <a:avLst/>
                <a:gdLst>
                  <a:gd name="T0" fmla="*/ 48 w 48"/>
                  <a:gd name="T1" fmla="*/ 163 h 163"/>
                  <a:gd name="T2" fmla="*/ 20 w 48"/>
                  <a:gd name="T3" fmla="*/ 28 h 163"/>
                  <a:gd name="T4" fmla="*/ 0 w 48"/>
                  <a:gd name="T5" fmla="*/ 0 h 163"/>
                  <a:gd name="T6" fmla="*/ 48 w 48"/>
                  <a:gd name="T7" fmla="*/ 76 h 163"/>
                  <a:gd name="T8" fmla="*/ 48 w 48"/>
                  <a:gd name="T9" fmla="*/ 163 h 163"/>
                  <a:gd name="T10" fmla="*/ 0 60000 65536"/>
                  <a:gd name="T11" fmla="*/ 0 60000 65536"/>
                  <a:gd name="T12" fmla="*/ 0 60000 65536"/>
                  <a:gd name="T13" fmla="*/ 0 60000 65536"/>
                  <a:gd name="T14" fmla="*/ 0 60000 65536"/>
                  <a:gd name="T15" fmla="*/ 0 w 48"/>
                  <a:gd name="T16" fmla="*/ 0 h 163"/>
                  <a:gd name="T17" fmla="*/ 48 w 48"/>
                  <a:gd name="T18" fmla="*/ 163 h 163"/>
                </a:gdLst>
                <a:ahLst/>
                <a:cxnLst>
                  <a:cxn ang="T10">
                    <a:pos x="T0" y="T1"/>
                  </a:cxn>
                  <a:cxn ang="T11">
                    <a:pos x="T2" y="T3"/>
                  </a:cxn>
                  <a:cxn ang="T12">
                    <a:pos x="T4" y="T5"/>
                  </a:cxn>
                  <a:cxn ang="T13">
                    <a:pos x="T6" y="T7"/>
                  </a:cxn>
                  <a:cxn ang="T14">
                    <a:pos x="T8" y="T9"/>
                  </a:cxn>
                </a:cxnLst>
                <a:rect l="T15" t="T16" r="T17" b="T18"/>
                <a:pathLst>
                  <a:path w="48" h="163">
                    <a:moveTo>
                      <a:pt x="48" y="163"/>
                    </a:moveTo>
                    <a:lnTo>
                      <a:pt x="20" y="28"/>
                    </a:lnTo>
                    <a:lnTo>
                      <a:pt x="0" y="0"/>
                    </a:lnTo>
                    <a:lnTo>
                      <a:pt x="48" y="76"/>
                    </a:lnTo>
                    <a:lnTo>
                      <a:pt x="48" y="163"/>
                    </a:lnTo>
                    <a:close/>
                  </a:path>
                </a:pathLst>
              </a:custGeom>
              <a:solidFill>
                <a:srgbClr val="000000"/>
              </a:solidFill>
              <a:ln w="9525">
                <a:noFill/>
                <a:round/>
                <a:headEnd/>
                <a:tailEnd/>
              </a:ln>
            </p:spPr>
            <p:txBody>
              <a:bodyPr>
                <a:prstTxWarp prst="textNoShape">
                  <a:avLst/>
                </a:prstTxWarp>
              </a:bodyPr>
              <a:lstStyle/>
              <a:p>
                <a:endParaRPr lang="en-US"/>
              </a:p>
            </p:txBody>
          </p:sp>
          <p:sp>
            <p:nvSpPr>
              <p:cNvPr id="53807" name="Freeform 168"/>
              <p:cNvSpPr>
                <a:spLocks noChangeAspect="1"/>
              </p:cNvSpPr>
              <p:nvPr/>
            </p:nvSpPr>
            <p:spPr bwMode="auto">
              <a:xfrm>
                <a:off x="2900" y="2136"/>
                <a:ext cx="165" cy="84"/>
              </a:xfrm>
              <a:custGeom>
                <a:avLst/>
                <a:gdLst>
                  <a:gd name="T0" fmla="*/ 759 w 826"/>
                  <a:gd name="T1" fmla="*/ 28 h 422"/>
                  <a:gd name="T2" fmla="*/ 826 w 826"/>
                  <a:gd name="T3" fmla="*/ 28 h 422"/>
                  <a:gd name="T4" fmla="*/ 826 w 826"/>
                  <a:gd name="T5" fmla="*/ 211 h 422"/>
                  <a:gd name="T6" fmla="*/ 787 w 826"/>
                  <a:gd name="T7" fmla="*/ 278 h 422"/>
                  <a:gd name="T8" fmla="*/ 596 w 826"/>
                  <a:gd name="T9" fmla="*/ 345 h 422"/>
                  <a:gd name="T10" fmla="*/ 299 w 826"/>
                  <a:gd name="T11" fmla="*/ 374 h 422"/>
                  <a:gd name="T12" fmla="*/ 231 w 826"/>
                  <a:gd name="T13" fmla="*/ 422 h 422"/>
                  <a:gd name="T14" fmla="*/ 0 w 826"/>
                  <a:gd name="T15" fmla="*/ 422 h 422"/>
                  <a:gd name="T16" fmla="*/ 49 w 826"/>
                  <a:gd name="T17" fmla="*/ 239 h 422"/>
                  <a:gd name="T18" fmla="*/ 49 w 826"/>
                  <a:gd name="T19" fmla="*/ 95 h 422"/>
                  <a:gd name="T20" fmla="*/ 365 w 826"/>
                  <a:gd name="T21" fmla="*/ 76 h 422"/>
                  <a:gd name="T22" fmla="*/ 480 w 826"/>
                  <a:gd name="T23" fmla="*/ 0 h 422"/>
                  <a:gd name="T24" fmla="*/ 596 w 826"/>
                  <a:gd name="T25" fmla="*/ 47 h 422"/>
                  <a:gd name="T26" fmla="*/ 759 w 826"/>
                  <a:gd name="T27" fmla="*/ 28 h 42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826"/>
                  <a:gd name="T43" fmla="*/ 0 h 422"/>
                  <a:gd name="T44" fmla="*/ 826 w 826"/>
                  <a:gd name="T45" fmla="*/ 422 h 422"/>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826" h="422">
                    <a:moveTo>
                      <a:pt x="759" y="28"/>
                    </a:moveTo>
                    <a:lnTo>
                      <a:pt x="826" y="28"/>
                    </a:lnTo>
                    <a:lnTo>
                      <a:pt x="826" y="211"/>
                    </a:lnTo>
                    <a:lnTo>
                      <a:pt x="787" y="278"/>
                    </a:lnTo>
                    <a:lnTo>
                      <a:pt x="596" y="345"/>
                    </a:lnTo>
                    <a:lnTo>
                      <a:pt x="299" y="374"/>
                    </a:lnTo>
                    <a:lnTo>
                      <a:pt x="231" y="422"/>
                    </a:lnTo>
                    <a:lnTo>
                      <a:pt x="0" y="422"/>
                    </a:lnTo>
                    <a:lnTo>
                      <a:pt x="49" y="239"/>
                    </a:lnTo>
                    <a:lnTo>
                      <a:pt x="49" y="95"/>
                    </a:lnTo>
                    <a:lnTo>
                      <a:pt x="365" y="76"/>
                    </a:lnTo>
                    <a:lnTo>
                      <a:pt x="480" y="0"/>
                    </a:lnTo>
                    <a:lnTo>
                      <a:pt x="596" y="47"/>
                    </a:lnTo>
                    <a:lnTo>
                      <a:pt x="759" y="28"/>
                    </a:lnTo>
                    <a:close/>
                  </a:path>
                </a:pathLst>
              </a:custGeom>
              <a:solidFill>
                <a:srgbClr val="4F4F08"/>
              </a:solidFill>
              <a:ln w="9525">
                <a:noFill/>
                <a:round/>
                <a:headEnd/>
                <a:tailEnd/>
              </a:ln>
            </p:spPr>
            <p:txBody>
              <a:bodyPr>
                <a:prstTxWarp prst="textNoShape">
                  <a:avLst/>
                </a:prstTxWarp>
              </a:bodyPr>
              <a:lstStyle/>
              <a:p>
                <a:endParaRPr lang="en-US"/>
              </a:p>
            </p:txBody>
          </p:sp>
          <p:sp>
            <p:nvSpPr>
              <p:cNvPr id="53808" name="Freeform 169"/>
              <p:cNvSpPr>
                <a:spLocks noChangeAspect="1"/>
              </p:cNvSpPr>
              <p:nvPr/>
            </p:nvSpPr>
            <p:spPr bwMode="auto">
              <a:xfrm>
                <a:off x="2823" y="2155"/>
                <a:ext cx="64" cy="78"/>
              </a:xfrm>
              <a:custGeom>
                <a:avLst/>
                <a:gdLst>
                  <a:gd name="T0" fmla="*/ 316 w 316"/>
                  <a:gd name="T1" fmla="*/ 250 h 394"/>
                  <a:gd name="T2" fmla="*/ 297 w 316"/>
                  <a:gd name="T3" fmla="*/ 327 h 394"/>
                  <a:gd name="T4" fmla="*/ 297 w 316"/>
                  <a:gd name="T5" fmla="*/ 394 h 394"/>
                  <a:gd name="T6" fmla="*/ 19 w 316"/>
                  <a:gd name="T7" fmla="*/ 394 h 394"/>
                  <a:gd name="T8" fmla="*/ 0 w 316"/>
                  <a:gd name="T9" fmla="*/ 97 h 394"/>
                  <a:gd name="T10" fmla="*/ 0 w 316"/>
                  <a:gd name="T11" fmla="*/ 19 h 394"/>
                  <a:gd name="T12" fmla="*/ 202 w 316"/>
                  <a:gd name="T13" fmla="*/ 0 h 394"/>
                  <a:gd name="T14" fmla="*/ 316 w 316"/>
                  <a:gd name="T15" fmla="*/ 0 h 394"/>
                  <a:gd name="T16" fmla="*/ 316 w 316"/>
                  <a:gd name="T17" fmla="*/ 250 h 39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16"/>
                  <a:gd name="T28" fmla="*/ 0 h 394"/>
                  <a:gd name="T29" fmla="*/ 316 w 316"/>
                  <a:gd name="T30" fmla="*/ 394 h 39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16" h="394">
                    <a:moveTo>
                      <a:pt x="316" y="250"/>
                    </a:moveTo>
                    <a:lnTo>
                      <a:pt x="297" y="327"/>
                    </a:lnTo>
                    <a:lnTo>
                      <a:pt x="297" y="394"/>
                    </a:lnTo>
                    <a:lnTo>
                      <a:pt x="19" y="394"/>
                    </a:lnTo>
                    <a:lnTo>
                      <a:pt x="0" y="97"/>
                    </a:lnTo>
                    <a:lnTo>
                      <a:pt x="0" y="19"/>
                    </a:lnTo>
                    <a:lnTo>
                      <a:pt x="202" y="0"/>
                    </a:lnTo>
                    <a:lnTo>
                      <a:pt x="316" y="0"/>
                    </a:lnTo>
                    <a:lnTo>
                      <a:pt x="316" y="250"/>
                    </a:lnTo>
                    <a:close/>
                  </a:path>
                </a:pathLst>
              </a:custGeom>
              <a:solidFill>
                <a:srgbClr val="666614"/>
              </a:solidFill>
              <a:ln w="9525">
                <a:noFill/>
                <a:round/>
                <a:headEnd/>
                <a:tailEnd/>
              </a:ln>
            </p:spPr>
            <p:txBody>
              <a:bodyPr>
                <a:prstTxWarp prst="textNoShape">
                  <a:avLst/>
                </a:prstTxWarp>
              </a:bodyPr>
              <a:lstStyle/>
              <a:p>
                <a:endParaRPr lang="en-US"/>
              </a:p>
            </p:txBody>
          </p:sp>
          <p:sp>
            <p:nvSpPr>
              <p:cNvPr id="53809" name="Freeform 170"/>
              <p:cNvSpPr>
                <a:spLocks noChangeAspect="1"/>
              </p:cNvSpPr>
              <p:nvPr/>
            </p:nvSpPr>
            <p:spPr bwMode="auto">
              <a:xfrm>
                <a:off x="3029" y="2155"/>
                <a:ext cx="178" cy="197"/>
              </a:xfrm>
              <a:custGeom>
                <a:avLst/>
                <a:gdLst>
                  <a:gd name="T0" fmla="*/ 548 w 893"/>
                  <a:gd name="T1" fmla="*/ 854 h 989"/>
                  <a:gd name="T2" fmla="*/ 413 w 893"/>
                  <a:gd name="T3" fmla="*/ 989 h 989"/>
                  <a:gd name="T4" fmla="*/ 250 w 893"/>
                  <a:gd name="T5" fmla="*/ 710 h 989"/>
                  <a:gd name="T6" fmla="*/ 20 w 893"/>
                  <a:gd name="T7" fmla="*/ 480 h 989"/>
                  <a:gd name="T8" fmla="*/ 0 w 893"/>
                  <a:gd name="T9" fmla="*/ 480 h 989"/>
                  <a:gd name="T10" fmla="*/ 68 w 893"/>
                  <a:gd name="T11" fmla="*/ 365 h 989"/>
                  <a:gd name="T12" fmla="*/ 461 w 893"/>
                  <a:gd name="T13" fmla="*/ 68 h 989"/>
                  <a:gd name="T14" fmla="*/ 663 w 893"/>
                  <a:gd name="T15" fmla="*/ 0 h 989"/>
                  <a:gd name="T16" fmla="*/ 893 w 893"/>
                  <a:gd name="T17" fmla="*/ 624 h 989"/>
                  <a:gd name="T18" fmla="*/ 548 w 893"/>
                  <a:gd name="T19" fmla="*/ 854 h 98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93"/>
                  <a:gd name="T31" fmla="*/ 0 h 989"/>
                  <a:gd name="T32" fmla="*/ 893 w 893"/>
                  <a:gd name="T33" fmla="*/ 989 h 98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93" h="989">
                    <a:moveTo>
                      <a:pt x="548" y="854"/>
                    </a:moveTo>
                    <a:lnTo>
                      <a:pt x="413" y="989"/>
                    </a:lnTo>
                    <a:lnTo>
                      <a:pt x="250" y="710"/>
                    </a:lnTo>
                    <a:lnTo>
                      <a:pt x="20" y="480"/>
                    </a:lnTo>
                    <a:lnTo>
                      <a:pt x="0" y="480"/>
                    </a:lnTo>
                    <a:lnTo>
                      <a:pt x="68" y="365"/>
                    </a:lnTo>
                    <a:lnTo>
                      <a:pt x="461" y="68"/>
                    </a:lnTo>
                    <a:lnTo>
                      <a:pt x="663" y="0"/>
                    </a:lnTo>
                    <a:lnTo>
                      <a:pt x="893" y="624"/>
                    </a:lnTo>
                    <a:lnTo>
                      <a:pt x="548" y="854"/>
                    </a:lnTo>
                    <a:close/>
                  </a:path>
                </a:pathLst>
              </a:custGeom>
              <a:solidFill>
                <a:srgbClr val="C4C405"/>
              </a:solidFill>
              <a:ln w="9525">
                <a:noFill/>
                <a:round/>
                <a:headEnd/>
                <a:tailEnd/>
              </a:ln>
            </p:spPr>
            <p:txBody>
              <a:bodyPr>
                <a:prstTxWarp prst="textNoShape">
                  <a:avLst/>
                </a:prstTxWarp>
              </a:bodyPr>
              <a:lstStyle/>
              <a:p>
                <a:endParaRPr lang="en-US"/>
              </a:p>
            </p:txBody>
          </p:sp>
          <p:sp>
            <p:nvSpPr>
              <p:cNvPr id="53810" name="Freeform 171"/>
              <p:cNvSpPr>
                <a:spLocks noChangeAspect="1"/>
              </p:cNvSpPr>
              <p:nvPr/>
            </p:nvSpPr>
            <p:spPr bwMode="auto">
              <a:xfrm>
                <a:off x="3564" y="2155"/>
                <a:ext cx="185" cy="82"/>
              </a:xfrm>
              <a:custGeom>
                <a:avLst/>
                <a:gdLst>
                  <a:gd name="T0" fmla="*/ 922 w 922"/>
                  <a:gd name="T1" fmla="*/ 49 h 413"/>
                  <a:gd name="T2" fmla="*/ 922 w 922"/>
                  <a:gd name="T3" fmla="*/ 346 h 413"/>
                  <a:gd name="T4" fmla="*/ 806 w 922"/>
                  <a:gd name="T5" fmla="*/ 413 h 413"/>
                  <a:gd name="T6" fmla="*/ 576 w 922"/>
                  <a:gd name="T7" fmla="*/ 394 h 413"/>
                  <a:gd name="T8" fmla="*/ 259 w 922"/>
                  <a:gd name="T9" fmla="*/ 144 h 413"/>
                  <a:gd name="T10" fmla="*/ 0 w 922"/>
                  <a:gd name="T11" fmla="*/ 19 h 413"/>
                  <a:gd name="T12" fmla="*/ 182 w 922"/>
                  <a:gd name="T13" fmla="*/ 0 h 413"/>
                  <a:gd name="T14" fmla="*/ 393 w 922"/>
                  <a:gd name="T15" fmla="*/ 49 h 413"/>
                  <a:gd name="T16" fmla="*/ 922 w 922"/>
                  <a:gd name="T17" fmla="*/ 49 h 4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22"/>
                  <a:gd name="T28" fmla="*/ 0 h 413"/>
                  <a:gd name="T29" fmla="*/ 922 w 922"/>
                  <a:gd name="T30" fmla="*/ 413 h 4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22" h="413">
                    <a:moveTo>
                      <a:pt x="922" y="49"/>
                    </a:moveTo>
                    <a:lnTo>
                      <a:pt x="922" y="346"/>
                    </a:lnTo>
                    <a:lnTo>
                      <a:pt x="806" y="413"/>
                    </a:lnTo>
                    <a:lnTo>
                      <a:pt x="576" y="394"/>
                    </a:lnTo>
                    <a:lnTo>
                      <a:pt x="259" y="144"/>
                    </a:lnTo>
                    <a:lnTo>
                      <a:pt x="0" y="19"/>
                    </a:lnTo>
                    <a:lnTo>
                      <a:pt x="182" y="0"/>
                    </a:lnTo>
                    <a:lnTo>
                      <a:pt x="393" y="49"/>
                    </a:lnTo>
                    <a:lnTo>
                      <a:pt x="922" y="49"/>
                    </a:lnTo>
                    <a:close/>
                  </a:path>
                </a:pathLst>
              </a:custGeom>
              <a:solidFill>
                <a:srgbClr val="ABAB1F"/>
              </a:solidFill>
              <a:ln w="9525">
                <a:noFill/>
                <a:round/>
                <a:headEnd/>
                <a:tailEnd/>
              </a:ln>
            </p:spPr>
            <p:txBody>
              <a:bodyPr>
                <a:prstTxWarp prst="textNoShape">
                  <a:avLst/>
                </a:prstTxWarp>
              </a:bodyPr>
              <a:lstStyle/>
              <a:p>
                <a:endParaRPr lang="en-US"/>
              </a:p>
            </p:txBody>
          </p:sp>
          <p:sp>
            <p:nvSpPr>
              <p:cNvPr id="53811" name="Freeform 172"/>
              <p:cNvSpPr>
                <a:spLocks noChangeAspect="1"/>
              </p:cNvSpPr>
              <p:nvPr/>
            </p:nvSpPr>
            <p:spPr bwMode="auto">
              <a:xfrm>
                <a:off x="3762" y="2158"/>
                <a:ext cx="33" cy="70"/>
              </a:xfrm>
              <a:custGeom>
                <a:avLst/>
                <a:gdLst>
                  <a:gd name="T0" fmla="*/ 164 w 164"/>
                  <a:gd name="T1" fmla="*/ 346 h 346"/>
                  <a:gd name="T2" fmla="*/ 0 w 164"/>
                  <a:gd name="T3" fmla="*/ 346 h 346"/>
                  <a:gd name="T4" fmla="*/ 20 w 164"/>
                  <a:gd name="T5" fmla="*/ 0 h 346"/>
                  <a:gd name="T6" fmla="*/ 164 w 164"/>
                  <a:gd name="T7" fmla="*/ 0 h 346"/>
                  <a:gd name="T8" fmla="*/ 164 w 164"/>
                  <a:gd name="T9" fmla="*/ 346 h 346"/>
                  <a:gd name="T10" fmla="*/ 0 60000 65536"/>
                  <a:gd name="T11" fmla="*/ 0 60000 65536"/>
                  <a:gd name="T12" fmla="*/ 0 60000 65536"/>
                  <a:gd name="T13" fmla="*/ 0 60000 65536"/>
                  <a:gd name="T14" fmla="*/ 0 60000 65536"/>
                  <a:gd name="T15" fmla="*/ 0 w 164"/>
                  <a:gd name="T16" fmla="*/ 0 h 346"/>
                  <a:gd name="T17" fmla="*/ 164 w 164"/>
                  <a:gd name="T18" fmla="*/ 346 h 346"/>
                </a:gdLst>
                <a:ahLst/>
                <a:cxnLst>
                  <a:cxn ang="T10">
                    <a:pos x="T0" y="T1"/>
                  </a:cxn>
                  <a:cxn ang="T11">
                    <a:pos x="T2" y="T3"/>
                  </a:cxn>
                  <a:cxn ang="T12">
                    <a:pos x="T4" y="T5"/>
                  </a:cxn>
                  <a:cxn ang="T13">
                    <a:pos x="T6" y="T7"/>
                  </a:cxn>
                  <a:cxn ang="T14">
                    <a:pos x="T8" y="T9"/>
                  </a:cxn>
                </a:cxnLst>
                <a:rect l="T15" t="T16" r="T17" b="T18"/>
                <a:pathLst>
                  <a:path w="164" h="346">
                    <a:moveTo>
                      <a:pt x="164" y="346"/>
                    </a:moveTo>
                    <a:lnTo>
                      <a:pt x="0" y="346"/>
                    </a:lnTo>
                    <a:lnTo>
                      <a:pt x="20" y="0"/>
                    </a:lnTo>
                    <a:lnTo>
                      <a:pt x="164" y="0"/>
                    </a:lnTo>
                    <a:lnTo>
                      <a:pt x="164" y="346"/>
                    </a:lnTo>
                    <a:close/>
                  </a:path>
                </a:pathLst>
              </a:custGeom>
              <a:solidFill>
                <a:srgbClr val="FCFCBC"/>
              </a:solidFill>
              <a:ln w="9525">
                <a:noFill/>
                <a:round/>
                <a:headEnd/>
                <a:tailEnd/>
              </a:ln>
            </p:spPr>
            <p:txBody>
              <a:bodyPr>
                <a:prstTxWarp prst="textNoShape">
                  <a:avLst/>
                </a:prstTxWarp>
              </a:bodyPr>
              <a:lstStyle/>
              <a:p>
                <a:endParaRPr lang="en-US"/>
              </a:p>
            </p:txBody>
          </p:sp>
          <p:sp>
            <p:nvSpPr>
              <p:cNvPr id="53812" name="Freeform 173"/>
              <p:cNvSpPr>
                <a:spLocks noChangeAspect="1"/>
              </p:cNvSpPr>
              <p:nvPr/>
            </p:nvSpPr>
            <p:spPr bwMode="auto">
              <a:xfrm>
                <a:off x="1847" y="2174"/>
                <a:ext cx="5" cy="23"/>
              </a:xfrm>
              <a:custGeom>
                <a:avLst/>
                <a:gdLst>
                  <a:gd name="T0" fmla="*/ 0 w 28"/>
                  <a:gd name="T1" fmla="*/ 0 h 114"/>
                  <a:gd name="T2" fmla="*/ 28 w 28"/>
                  <a:gd name="T3" fmla="*/ 114 h 114"/>
                  <a:gd name="T4" fmla="*/ 0 w 28"/>
                  <a:gd name="T5" fmla="*/ 0 h 114"/>
                  <a:gd name="T6" fmla="*/ 0 60000 65536"/>
                  <a:gd name="T7" fmla="*/ 0 60000 65536"/>
                  <a:gd name="T8" fmla="*/ 0 60000 65536"/>
                  <a:gd name="T9" fmla="*/ 0 w 28"/>
                  <a:gd name="T10" fmla="*/ 0 h 114"/>
                  <a:gd name="T11" fmla="*/ 28 w 28"/>
                  <a:gd name="T12" fmla="*/ 114 h 114"/>
                </a:gdLst>
                <a:ahLst/>
                <a:cxnLst>
                  <a:cxn ang="T6">
                    <a:pos x="T0" y="T1"/>
                  </a:cxn>
                  <a:cxn ang="T7">
                    <a:pos x="T2" y="T3"/>
                  </a:cxn>
                  <a:cxn ang="T8">
                    <a:pos x="T4" y="T5"/>
                  </a:cxn>
                </a:cxnLst>
                <a:rect l="T9" t="T10" r="T11" b="T12"/>
                <a:pathLst>
                  <a:path w="28" h="114">
                    <a:moveTo>
                      <a:pt x="0" y="0"/>
                    </a:moveTo>
                    <a:lnTo>
                      <a:pt x="28" y="114"/>
                    </a:lnTo>
                    <a:lnTo>
                      <a:pt x="0" y="0"/>
                    </a:lnTo>
                    <a:close/>
                  </a:path>
                </a:pathLst>
              </a:custGeom>
              <a:solidFill>
                <a:srgbClr val="FFFFFF"/>
              </a:solidFill>
              <a:ln w="9525">
                <a:noFill/>
                <a:round/>
                <a:headEnd/>
                <a:tailEnd/>
              </a:ln>
            </p:spPr>
            <p:txBody>
              <a:bodyPr>
                <a:prstTxWarp prst="textNoShape">
                  <a:avLst/>
                </a:prstTxWarp>
              </a:bodyPr>
              <a:lstStyle/>
              <a:p>
                <a:endParaRPr lang="en-US"/>
              </a:p>
            </p:txBody>
          </p:sp>
          <p:sp>
            <p:nvSpPr>
              <p:cNvPr id="53813" name="Freeform 174"/>
              <p:cNvSpPr>
                <a:spLocks noChangeAspect="1"/>
              </p:cNvSpPr>
              <p:nvPr/>
            </p:nvSpPr>
            <p:spPr bwMode="auto">
              <a:xfrm>
                <a:off x="3491" y="2183"/>
                <a:ext cx="208" cy="192"/>
              </a:xfrm>
              <a:custGeom>
                <a:avLst/>
                <a:gdLst>
                  <a:gd name="T0" fmla="*/ 968 w 1036"/>
                  <a:gd name="T1" fmla="*/ 365 h 959"/>
                  <a:gd name="T2" fmla="*/ 1036 w 1036"/>
                  <a:gd name="T3" fmla="*/ 432 h 959"/>
                  <a:gd name="T4" fmla="*/ 1007 w 1036"/>
                  <a:gd name="T5" fmla="*/ 518 h 959"/>
                  <a:gd name="T6" fmla="*/ 460 w 1036"/>
                  <a:gd name="T7" fmla="*/ 912 h 959"/>
                  <a:gd name="T8" fmla="*/ 344 w 1036"/>
                  <a:gd name="T9" fmla="*/ 959 h 959"/>
                  <a:gd name="T10" fmla="*/ 0 w 1036"/>
                  <a:gd name="T11" fmla="*/ 662 h 959"/>
                  <a:gd name="T12" fmla="*/ 211 w 1036"/>
                  <a:gd name="T13" fmla="*/ 288 h 959"/>
                  <a:gd name="T14" fmla="*/ 393 w 1036"/>
                  <a:gd name="T15" fmla="*/ 39 h 959"/>
                  <a:gd name="T16" fmla="*/ 412 w 1036"/>
                  <a:gd name="T17" fmla="*/ 0 h 959"/>
                  <a:gd name="T18" fmla="*/ 623 w 1036"/>
                  <a:gd name="T19" fmla="*/ 86 h 959"/>
                  <a:gd name="T20" fmla="*/ 968 w 1036"/>
                  <a:gd name="T21" fmla="*/ 365 h 95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36"/>
                  <a:gd name="T34" fmla="*/ 0 h 959"/>
                  <a:gd name="T35" fmla="*/ 1036 w 1036"/>
                  <a:gd name="T36" fmla="*/ 959 h 95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36" h="959">
                    <a:moveTo>
                      <a:pt x="968" y="365"/>
                    </a:moveTo>
                    <a:lnTo>
                      <a:pt x="1036" y="432"/>
                    </a:lnTo>
                    <a:lnTo>
                      <a:pt x="1007" y="518"/>
                    </a:lnTo>
                    <a:lnTo>
                      <a:pt x="460" y="912"/>
                    </a:lnTo>
                    <a:lnTo>
                      <a:pt x="344" y="959"/>
                    </a:lnTo>
                    <a:lnTo>
                      <a:pt x="0" y="662"/>
                    </a:lnTo>
                    <a:lnTo>
                      <a:pt x="211" y="288"/>
                    </a:lnTo>
                    <a:lnTo>
                      <a:pt x="393" y="39"/>
                    </a:lnTo>
                    <a:lnTo>
                      <a:pt x="412" y="0"/>
                    </a:lnTo>
                    <a:lnTo>
                      <a:pt x="623" y="86"/>
                    </a:lnTo>
                    <a:lnTo>
                      <a:pt x="968" y="365"/>
                    </a:lnTo>
                    <a:close/>
                  </a:path>
                </a:pathLst>
              </a:custGeom>
              <a:solidFill>
                <a:srgbClr val="FCFC21"/>
              </a:solidFill>
              <a:ln w="9525">
                <a:noFill/>
                <a:round/>
                <a:headEnd/>
                <a:tailEnd/>
              </a:ln>
            </p:spPr>
            <p:txBody>
              <a:bodyPr>
                <a:prstTxWarp prst="textNoShape">
                  <a:avLst/>
                </a:prstTxWarp>
              </a:bodyPr>
              <a:lstStyle/>
              <a:p>
                <a:endParaRPr lang="en-US"/>
              </a:p>
            </p:txBody>
          </p:sp>
          <p:sp>
            <p:nvSpPr>
              <p:cNvPr id="53814" name="Freeform 175"/>
              <p:cNvSpPr>
                <a:spLocks noChangeAspect="1"/>
              </p:cNvSpPr>
              <p:nvPr/>
            </p:nvSpPr>
            <p:spPr bwMode="auto">
              <a:xfrm>
                <a:off x="3844" y="2183"/>
                <a:ext cx="60" cy="114"/>
              </a:xfrm>
              <a:custGeom>
                <a:avLst/>
                <a:gdLst>
                  <a:gd name="T0" fmla="*/ 297 w 297"/>
                  <a:gd name="T1" fmla="*/ 566 h 566"/>
                  <a:gd name="T2" fmla="*/ 19 w 297"/>
                  <a:gd name="T3" fmla="*/ 518 h 566"/>
                  <a:gd name="T4" fmla="*/ 0 w 297"/>
                  <a:gd name="T5" fmla="*/ 404 h 566"/>
                  <a:gd name="T6" fmla="*/ 0 w 297"/>
                  <a:gd name="T7" fmla="*/ 336 h 566"/>
                  <a:gd name="T8" fmla="*/ 134 w 297"/>
                  <a:gd name="T9" fmla="*/ 202 h 566"/>
                  <a:gd name="T10" fmla="*/ 182 w 297"/>
                  <a:gd name="T11" fmla="*/ 0 h 566"/>
                  <a:gd name="T12" fmla="*/ 278 w 297"/>
                  <a:gd name="T13" fmla="*/ 39 h 566"/>
                  <a:gd name="T14" fmla="*/ 297 w 297"/>
                  <a:gd name="T15" fmla="*/ 566 h 566"/>
                  <a:gd name="T16" fmla="*/ 0 60000 65536"/>
                  <a:gd name="T17" fmla="*/ 0 60000 65536"/>
                  <a:gd name="T18" fmla="*/ 0 60000 65536"/>
                  <a:gd name="T19" fmla="*/ 0 60000 65536"/>
                  <a:gd name="T20" fmla="*/ 0 60000 65536"/>
                  <a:gd name="T21" fmla="*/ 0 60000 65536"/>
                  <a:gd name="T22" fmla="*/ 0 60000 65536"/>
                  <a:gd name="T23" fmla="*/ 0 60000 65536"/>
                  <a:gd name="T24" fmla="*/ 0 w 297"/>
                  <a:gd name="T25" fmla="*/ 0 h 566"/>
                  <a:gd name="T26" fmla="*/ 297 w 297"/>
                  <a:gd name="T27" fmla="*/ 566 h 56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97" h="566">
                    <a:moveTo>
                      <a:pt x="297" y="566"/>
                    </a:moveTo>
                    <a:lnTo>
                      <a:pt x="19" y="518"/>
                    </a:lnTo>
                    <a:lnTo>
                      <a:pt x="0" y="404"/>
                    </a:lnTo>
                    <a:lnTo>
                      <a:pt x="0" y="336"/>
                    </a:lnTo>
                    <a:lnTo>
                      <a:pt x="134" y="202"/>
                    </a:lnTo>
                    <a:lnTo>
                      <a:pt x="182" y="0"/>
                    </a:lnTo>
                    <a:lnTo>
                      <a:pt x="278" y="39"/>
                    </a:lnTo>
                    <a:lnTo>
                      <a:pt x="297" y="566"/>
                    </a:lnTo>
                    <a:close/>
                  </a:path>
                </a:pathLst>
              </a:custGeom>
              <a:solidFill>
                <a:srgbClr val="999919"/>
              </a:solidFill>
              <a:ln w="9525">
                <a:noFill/>
                <a:round/>
                <a:headEnd/>
                <a:tailEnd/>
              </a:ln>
            </p:spPr>
            <p:txBody>
              <a:bodyPr>
                <a:prstTxWarp prst="textNoShape">
                  <a:avLst/>
                </a:prstTxWarp>
              </a:bodyPr>
              <a:lstStyle/>
              <a:p>
                <a:endParaRPr lang="en-US"/>
              </a:p>
            </p:txBody>
          </p:sp>
          <p:sp>
            <p:nvSpPr>
              <p:cNvPr id="53815" name="Freeform 176"/>
              <p:cNvSpPr>
                <a:spLocks noChangeAspect="1"/>
              </p:cNvSpPr>
              <p:nvPr/>
            </p:nvSpPr>
            <p:spPr bwMode="auto">
              <a:xfrm>
                <a:off x="2933" y="2214"/>
                <a:ext cx="105" cy="102"/>
              </a:xfrm>
              <a:custGeom>
                <a:avLst/>
                <a:gdLst>
                  <a:gd name="T0" fmla="*/ 115 w 528"/>
                  <a:gd name="T1" fmla="*/ 431 h 508"/>
                  <a:gd name="T2" fmla="*/ 0 w 528"/>
                  <a:gd name="T3" fmla="*/ 508 h 508"/>
                  <a:gd name="T4" fmla="*/ 67 w 528"/>
                  <a:gd name="T5" fmla="*/ 278 h 508"/>
                  <a:gd name="T6" fmla="*/ 67 w 528"/>
                  <a:gd name="T7" fmla="*/ 96 h 508"/>
                  <a:gd name="T8" fmla="*/ 135 w 528"/>
                  <a:gd name="T9" fmla="*/ 48 h 508"/>
                  <a:gd name="T10" fmla="*/ 479 w 528"/>
                  <a:gd name="T11" fmla="*/ 0 h 508"/>
                  <a:gd name="T12" fmla="*/ 528 w 528"/>
                  <a:gd name="T13" fmla="*/ 0 h 508"/>
                  <a:gd name="T14" fmla="*/ 115 w 528"/>
                  <a:gd name="T15" fmla="*/ 431 h 508"/>
                  <a:gd name="T16" fmla="*/ 0 60000 65536"/>
                  <a:gd name="T17" fmla="*/ 0 60000 65536"/>
                  <a:gd name="T18" fmla="*/ 0 60000 65536"/>
                  <a:gd name="T19" fmla="*/ 0 60000 65536"/>
                  <a:gd name="T20" fmla="*/ 0 60000 65536"/>
                  <a:gd name="T21" fmla="*/ 0 60000 65536"/>
                  <a:gd name="T22" fmla="*/ 0 60000 65536"/>
                  <a:gd name="T23" fmla="*/ 0 60000 65536"/>
                  <a:gd name="T24" fmla="*/ 0 w 528"/>
                  <a:gd name="T25" fmla="*/ 0 h 508"/>
                  <a:gd name="T26" fmla="*/ 528 w 528"/>
                  <a:gd name="T27" fmla="*/ 508 h 50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28" h="508">
                    <a:moveTo>
                      <a:pt x="115" y="431"/>
                    </a:moveTo>
                    <a:lnTo>
                      <a:pt x="0" y="508"/>
                    </a:lnTo>
                    <a:lnTo>
                      <a:pt x="67" y="278"/>
                    </a:lnTo>
                    <a:lnTo>
                      <a:pt x="67" y="96"/>
                    </a:lnTo>
                    <a:lnTo>
                      <a:pt x="135" y="48"/>
                    </a:lnTo>
                    <a:lnTo>
                      <a:pt x="479" y="0"/>
                    </a:lnTo>
                    <a:lnTo>
                      <a:pt x="528" y="0"/>
                    </a:lnTo>
                    <a:lnTo>
                      <a:pt x="115" y="431"/>
                    </a:lnTo>
                    <a:close/>
                  </a:path>
                </a:pathLst>
              </a:custGeom>
              <a:solidFill>
                <a:srgbClr val="707021"/>
              </a:solidFill>
              <a:ln w="9525">
                <a:noFill/>
                <a:round/>
                <a:headEnd/>
                <a:tailEnd/>
              </a:ln>
            </p:spPr>
            <p:txBody>
              <a:bodyPr>
                <a:prstTxWarp prst="textNoShape">
                  <a:avLst/>
                </a:prstTxWarp>
              </a:bodyPr>
              <a:lstStyle/>
              <a:p>
                <a:endParaRPr lang="en-US"/>
              </a:p>
            </p:txBody>
          </p:sp>
          <p:sp>
            <p:nvSpPr>
              <p:cNvPr id="53816" name="Freeform 177"/>
              <p:cNvSpPr>
                <a:spLocks noChangeAspect="1"/>
              </p:cNvSpPr>
              <p:nvPr/>
            </p:nvSpPr>
            <p:spPr bwMode="auto">
              <a:xfrm>
                <a:off x="3917" y="2214"/>
                <a:ext cx="267" cy="198"/>
              </a:xfrm>
              <a:custGeom>
                <a:avLst/>
                <a:gdLst>
                  <a:gd name="T0" fmla="*/ 826 w 1334"/>
                  <a:gd name="T1" fmla="*/ 594 h 988"/>
                  <a:gd name="T2" fmla="*/ 873 w 1334"/>
                  <a:gd name="T3" fmla="*/ 642 h 988"/>
                  <a:gd name="T4" fmla="*/ 1037 w 1334"/>
                  <a:gd name="T5" fmla="*/ 556 h 988"/>
                  <a:gd name="T6" fmla="*/ 1238 w 1334"/>
                  <a:gd name="T7" fmla="*/ 575 h 988"/>
                  <a:gd name="T8" fmla="*/ 1334 w 1334"/>
                  <a:gd name="T9" fmla="*/ 661 h 988"/>
                  <a:gd name="T10" fmla="*/ 1286 w 1334"/>
                  <a:gd name="T11" fmla="*/ 921 h 988"/>
                  <a:gd name="T12" fmla="*/ 1123 w 1334"/>
                  <a:gd name="T13" fmla="*/ 988 h 988"/>
                  <a:gd name="T14" fmla="*/ 922 w 1334"/>
                  <a:gd name="T15" fmla="*/ 960 h 988"/>
                  <a:gd name="T16" fmla="*/ 778 w 1334"/>
                  <a:gd name="T17" fmla="*/ 805 h 988"/>
                  <a:gd name="T18" fmla="*/ 806 w 1334"/>
                  <a:gd name="T19" fmla="*/ 691 h 988"/>
                  <a:gd name="T20" fmla="*/ 845 w 1334"/>
                  <a:gd name="T21" fmla="*/ 642 h 988"/>
                  <a:gd name="T22" fmla="*/ 845 w 1334"/>
                  <a:gd name="T23" fmla="*/ 623 h 988"/>
                  <a:gd name="T24" fmla="*/ 778 w 1334"/>
                  <a:gd name="T25" fmla="*/ 623 h 988"/>
                  <a:gd name="T26" fmla="*/ 710 w 1334"/>
                  <a:gd name="T27" fmla="*/ 691 h 988"/>
                  <a:gd name="T28" fmla="*/ 710 w 1334"/>
                  <a:gd name="T29" fmla="*/ 758 h 988"/>
                  <a:gd name="T30" fmla="*/ 509 w 1334"/>
                  <a:gd name="T31" fmla="*/ 642 h 988"/>
                  <a:gd name="T32" fmla="*/ 30 w 1334"/>
                  <a:gd name="T33" fmla="*/ 326 h 988"/>
                  <a:gd name="T34" fmla="*/ 0 w 1334"/>
                  <a:gd name="T35" fmla="*/ 0 h 988"/>
                  <a:gd name="T36" fmla="*/ 893 w 1334"/>
                  <a:gd name="T37" fmla="*/ 528 h 988"/>
                  <a:gd name="T38" fmla="*/ 826 w 1334"/>
                  <a:gd name="T39" fmla="*/ 594 h 98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334"/>
                  <a:gd name="T61" fmla="*/ 0 h 988"/>
                  <a:gd name="T62" fmla="*/ 1334 w 1334"/>
                  <a:gd name="T63" fmla="*/ 988 h 98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334" h="988">
                    <a:moveTo>
                      <a:pt x="826" y="594"/>
                    </a:moveTo>
                    <a:lnTo>
                      <a:pt x="873" y="642"/>
                    </a:lnTo>
                    <a:lnTo>
                      <a:pt x="1037" y="556"/>
                    </a:lnTo>
                    <a:lnTo>
                      <a:pt x="1238" y="575"/>
                    </a:lnTo>
                    <a:lnTo>
                      <a:pt x="1334" y="661"/>
                    </a:lnTo>
                    <a:lnTo>
                      <a:pt x="1286" y="921"/>
                    </a:lnTo>
                    <a:lnTo>
                      <a:pt x="1123" y="988"/>
                    </a:lnTo>
                    <a:lnTo>
                      <a:pt x="922" y="960"/>
                    </a:lnTo>
                    <a:lnTo>
                      <a:pt x="778" y="805"/>
                    </a:lnTo>
                    <a:lnTo>
                      <a:pt x="806" y="691"/>
                    </a:lnTo>
                    <a:lnTo>
                      <a:pt x="845" y="642"/>
                    </a:lnTo>
                    <a:lnTo>
                      <a:pt x="845" y="623"/>
                    </a:lnTo>
                    <a:lnTo>
                      <a:pt x="778" y="623"/>
                    </a:lnTo>
                    <a:lnTo>
                      <a:pt x="710" y="691"/>
                    </a:lnTo>
                    <a:lnTo>
                      <a:pt x="710" y="758"/>
                    </a:lnTo>
                    <a:lnTo>
                      <a:pt x="509" y="642"/>
                    </a:lnTo>
                    <a:lnTo>
                      <a:pt x="30" y="326"/>
                    </a:lnTo>
                    <a:lnTo>
                      <a:pt x="0" y="0"/>
                    </a:lnTo>
                    <a:lnTo>
                      <a:pt x="893" y="528"/>
                    </a:lnTo>
                    <a:lnTo>
                      <a:pt x="826" y="594"/>
                    </a:lnTo>
                    <a:close/>
                  </a:path>
                </a:pathLst>
              </a:custGeom>
              <a:solidFill>
                <a:srgbClr val="996633"/>
              </a:solidFill>
              <a:ln w="9525">
                <a:noFill/>
                <a:round/>
                <a:headEnd/>
                <a:tailEnd/>
              </a:ln>
            </p:spPr>
            <p:txBody>
              <a:bodyPr>
                <a:prstTxWarp prst="textNoShape">
                  <a:avLst/>
                </a:prstTxWarp>
              </a:bodyPr>
              <a:lstStyle/>
              <a:p>
                <a:endParaRPr lang="en-US"/>
              </a:p>
            </p:txBody>
          </p:sp>
          <p:sp>
            <p:nvSpPr>
              <p:cNvPr id="53817" name="Freeform 178"/>
              <p:cNvSpPr>
                <a:spLocks noChangeAspect="1"/>
              </p:cNvSpPr>
              <p:nvPr/>
            </p:nvSpPr>
            <p:spPr bwMode="auto">
              <a:xfrm>
                <a:off x="2689" y="2228"/>
                <a:ext cx="75" cy="151"/>
              </a:xfrm>
              <a:custGeom>
                <a:avLst/>
                <a:gdLst>
                  <a:gd name="T0" fmla="*/ 325 w 374"/>
                  <a:gd name="T1" fmla="*/ 183 h 758"/>
                  <a:gd name="T2" fmla="*/ 374 w 374"/>
                  <a:gd name="T3" fmla="*/ 183 h 758"/>
                  <a:gd name="T4" fmla="*/ 374 w 374"/>
                  <a:gd name="T5" fmla="*/ 508 h 758"/>
                  <a:gd name="T6" fmla="*/ 28 w 374"/>
                  <a:gd name="T7" fmla="*/ 758 h 758"/>
                  <a:gd name="T8" fmla="*/ 0 w 374"/>
                  <a:gd name="T9" fmla="*/ 211 h 758"/>
                  <a:gd name="T10" fmla="*/ 211 w 374"/>
                  <a:gd name="T11" fmla="*/ 0 h 758"/>
                  <a:gd name="T12" fmla="*/ 306 w 374"/>
                  <a:gd name="T13" fmla="*/ 164 h 758"/>
                  <a:gd name="T14" fmla="*/ 325 w 374"/>
                  <a:gd name="T15" fmla="*/ 183 h 758"/>
                  <a:gd name="T16" fmla="*/ 0 60000 65536"/>
                  <a:gd name="T17" fmla="*/ 0 60000 65536"/>
                  <a:gd name="T18" fmla="*/ 0 60000 65536"/>
                  <a:gd name="T19" fmla="*/ 0 60000 65536"/>
                  <a:gd name="T20" fmla="*/ 0 60000 65536"/>
                  <a:gd name="T21" fmla="*/ 0 60000 65536"/>
                  <a:gd name="T22" fmla="*/ 0 60000 65536"/>
                  <a:gd name="T23" fmla="*/ 0 60000 65536"/>
                  <a:gd name="T24" fmla="*/ 0 w 374"/>
                  <a:gd name="T25" fmla="*/ 0 h 758"/>
                  <a:gd name="T26" fmla="*/ 374 w 374"/>
                  <a:gd name="T27" fmla="*/ 758 h 75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74" h="758">
                    <a:moveTo>
                      <a:pt x="325" y="183"/>
                    </a:moveTo>
                    <a:lnTo>
                      <a:pt x="374" y="183"/>
                    </a:lnTo>
                    <a:lnTo>
                      <a:pt x="374" y="508"/>
                    </a:lnTo>
                    <a:lnTo>
                      <a:pt x="28" y="758"/>
                    </a:lnTo>
                    <a:lnTo>
                      <a:pt x="0" y="211"/>
                    </a:lnTo>
                    <a:lnTo>
                      <a:pt x="211" y="0"/>
                    </a:lnTo>
                    <a:lnTo>
                      <a:pt x="306" y="164"/>
                    </a:lnTo>
                    <a:lnTo>
                      <a:pt x="325" y="183"/>
                    </a:lnTo>
                    <a:close/>
                  </a:path>
                </a:pathLst>
              </a:custGeom>
              <a:solidFill>
                <a:srgbClr val="F7F7AD"/>
              </a:solidFill>
              <a:ln w="9525">
                <a:noFill/>
                <a:round/>
                <a:headEnd/>
                <a:tailEnd/>
              </a:ln>
            </p:spPr>
            <p:txBody>
              <a:bodyPr>
                <a:prstTxWarp prst="textNoShape">
                  <a:avLst/>
                </a:prstTxWarp>
              </a:bodyPr>
              <a:lstStyle/>
              <a:p>
                <a:endParaRPr lang="en-US"/>
              </a:p>
            </p:txBody>
          </p:sp>
          <p:sp>
            <p:nvSpPr>
              <p:cNvPr id="53818" name="Freeform 179"/>
              <p:cNvSpPr>
                <a:spLocks noChangeAspect="1"/>
              </p:cNvSpPr>
              <p:nvPr/>
            </p:nvSpPr>
            <p:spPr bwMode="auto">
              <a:xfrm>
                <a:off x="1870" y="2233"/>
                <a:ext cx="19" cy="92"/>
              </a:xfrm>
              <a:custGeom>
                <a:avLst/>
                <a:gdLst>
                  <a:gd name="T0" fmla="*/ 0 w 96"/>
                  <a:gd name="T1" fmla="*/ 460 h 460"/>
                  <a:gd name="T2" fmla="*/ 0 w 96"/>
                  <a:gd name="T3" fmla="*/ 384 h 460"/>
                  <a:gd name="T4" fmla="*/ 68 w 96"/>
                  <a:gd name="T5" fmla="*/ 249 h 460"/>
                  <a:gd name="T6" fmla="*/ 96 w 96"/>
                  <a:gd name="T7" fmla="*/ 0 h 460"/>
                  <a:gd name="T8" fmla="*/ 68 w 96"/>
                  <a:gd name="T9" fmla="*/ 335 h 460"/>
                  <a:gd name="T10" fmla="*/ 0 w 96"/>
                  <a:gd name="T11" fmla="*/ 460 h 460"/>
                  <a:gd name="T12" fmla="*/ 0 60000 65536"/>
                  <a:gd name="T13" fmla="*/ 0 60000 65536"/>
                  <a:gd name="T14" fmla="*/ 0 60000 65536"/>
                  <a:gd name="T15" fmla="*/ 0 60000 65536"/>
                  <a:gd name="T16" fmla="*/ 0 60000 65536"/>
                  <a:gd name="T17" fmla="*/ 0 60000 65536"/>
                  <a:gd name="T18" fmla="*/ 0 w 96"/>
                  <a:gd name="T19" fmla="*/ 0 h 460"/>
                  <a:gd name="T20" fmla="*/ 96 w 96"/>
                  <a:gd name="T21" fmla="*/ 460 h 460"/>
                </a:gdLst>
                <a:ahLst/>
                <a:cxnLst>
                  <a:cxn ang="T12">
                    <a:pos x="T0" y="T1"/>
                  </a:cxn>
                  <a:cxn ang="T13">
                    <a:pos x="T2" y="T3"/>
                  </a:cxn>
                  <a:cxn ang="T14">
                    <a:pos x="T4" y="T5"/>
                  </a:cxn>
                  <a:cxn ang="T15">
                    <a:pos x="T6" y="T7"/>
                  </a:cxn>
                  <a:cxn ang="T16">
                    <a:pos x="T8" y="T9"/>
                  </a:cxn>
                  <a:cxn ang="T17">
                    <a:pos x="T10" y="T11"/>
                  </a:cxn>
                </a:cxnLst>
                <a:rect l="T18" t="T19" r="T20" b="T21"/>
                <a:pathLst>
                  <a:path w="96" h="460">
                    <a:moveTo>
                      <a:pt x="0" y="460"/>
                    </a:moveTo>
                    <a:lnTo>
                      <a:pt x="0" y="384"/>
                    </a:lnTo>
                    <a:lnTo>
                      <a:pt x="68" y="249"/>
                    </a:lnTo>
                    <a:lnTo>
                      <a:pt x="96" y="0"/>
                    </a:lnTo>
                    <a:lnTo>
                      <a:pt x="68" y="335"/>
                    </a:lnTo>
                    <a:lnTo>
                      <a:pt x="0" y="460"/>
                    </a:lnTo>
                    <a:close/>
                  </a:path>
                </a:pathLst>
              </a:custGeom>
              <a:solidFill>
                <a:srgbClr val="000000"/>
              </a:solidFill>
              <a:ln w="9525">
                <a:noFill/>
                <a:round/>
                <a:headEnd/>
                <a:tailEnd/>
              </a:ln>
            </p:spPr>
            <p:txBody>
              <a:bodyPr>
                <a:prstTxWarp prst="textNoShape">
                  <a:avLst/>
                </a:prstTxWarp>
              </a:bodyPr>
              <a:lstStyle/>
              <a:p>
                <a:endParaRPr lang="en-US"/>
              </a:p>
            </p:txBody>
          </p:sp>
          <p:sp>
            <p:nvSpPr>
              <p:cNvPr id="53819" name="Freeform 180"/>
              <p:cNvSpPr>
                <a:spLocks noChangeAspect="1"/>
              </p:cNvSpPr>
              <p:nvPr/>
            </p:nvSpPr>
            <p:spPr bwMode="auto">
              <a:xfrm>
                <a:off x="2827" y="2233"/>
                <a:ext cx="110" cy="87"/>
              </a:xfrm>
              <a:custGeom>
                <a:avLst/>
                <a:gdLst>
                  <a:gd name="T0" fmla="*/ 547 w 547"/>
                  <a:gd name="T1" fmla="*/ 86 h 432"/>
                  <a:gd name="T2" fmla="*/ 508 w 547"/>
                  <a:gd name="T3" fmla="*/ 268 h 432"/>
                  <a:gd name="T4" fmla="*/ 461 w 547"/>
                  <a:gd name="T5" fmla="*/ 365 h 432"/>
                  <a:gd name="T6" fmla="*/ 413 w 547"/>
                  <a:gd name="T7" fmla="*/ 412 h 432"/>
                  <a:gd name="T8" fmla="*/ 0 w 547"/>
                  <a:gd name="T9" fmla="*/ 432 h 432"/>
                  <a:gd name="T10" fmla="*/ 0 w 547"/>
                  <a:gd name="T11" fmla="*/ 86 h 432"/>
                  <a:gd name="T12" fmla="*/ 231 w 547"/>
                  <a:gd name="T13" fmla="*/ 66 h 432"/>
                  <a:gd name="T14" fmla="*/ 461 w 547"/>
                  <a:gd name="T15" fmla="*/ 0 h 432"/>
                  <a:gd name="T16" fmla="*/ 508 w 547"/>
                  <a:gd name="T17" fmla="*/ 0 h 432"/>
                  <a:gd name="T18" fmla="*/ 547 w 547"/>
                  <a:gd name="T19" fmla="*/ 86 h 43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47"/>
                  <a:gd name="T31" fmla="*/ 0 h 432"/>
                  <a:gd name="T32" fmla="*/ 547 w 547"/>
                  <a:gd name="T33" fmla="*/ 432 h 43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47" h="432">
                    <a:moveTo>
                      <a:pt x="547" y="86"/>
                    </a:moveTo>
                    <a:lnTo>
                      <a:pt x="508" y="268"/>
                    </a:lnTo>
                    <a:lnTo>
                      <a:pt x="461" y="365"/>
                    </a:lnTo>
                    <a:lnTo>
                      <a:pt x="413" y="412"/>
                    </a:lnTo>
                    <a:lnTo>
                      <a:pt x="0" y="432"/>
                    </a:lnTo>
                    <a:lnTo>
                      <a:pt x="0" y="86"/>
                    </a:lnTo>
                    <a:lnTo>
                      <a:pt x="231" y="66"/>
                    </a:lnTo>
                    <a:lnTo>
                      <a:pt x="461" y="0"/>
                    </a:lnTo>
                    <a:lnTo>
                      <a:pt x="508" y="0"/>
                    </a:lnTo>
                    <a:lnTo>
                      <a:pt x="547" y="86"/>
                    </a:lnTo>
                    <a:close/>
                  </a:path>
                </a:pathLst>
              </a:custGeom>
              <a:solidFill>
                <a:srgbClr val="4F4F08"/>
              </a:solidFill>
              <a:ln w="9525">
                <a:noFill/>
                <a:round/>
                <a:headEnd/>
                <a:tailEnd/>
              </a:ln>
            </p:spPr>
            <p:txBody>
              <a:bodyPr>
                <a:prstTxWarp prst="textNoShape">
                  <a:avLst/>
                </a:prstTxWarp>
              </a:bodyPr>
              <a:lstStyle/>
              <a:p>
                <a:endParaRPr lang="en-US"/>
              </a:p>
            </p:txBody>
          </p:sp>
          <p:sp>
            <p:nvSpPr>
              <p:cNvPr id="53820" name="Freeform 181"/>
              <p:cNvSpPr>
                <a:spLocks noChangeAspect="1"/>
              </p:cNvSpPr>
              <p:nvPr/>
            </p:nvSpPr>
            <p:spPr bwMode="auto">
              <a:xfrm>
                <a:off x="2768" y="2241"/>
                <a:ext cx="46" cy="134"/>
              </a:xfrm>
              <a:custGeom>
                <a:avLst/>
                <a:gdLst>
                  <a:gd name="T0" fmla="*/ 97 w 231"/>
                  <a:gd name="T1" fmla="*/ 671 h 671"/>
                  <a:gd name="T2" fmla="*/ 0 w 231"/>
                  <a:gd name="T3" fmla="*/ 671 h 671"/>
                  <a:gd name="T4" fmla="*/ 19 w 231"/>
                  <a:gd name="T5" fmla="*/ 489 h 671"/>
                  <a:gd name="T6" fmla="*/ 68 w 231"/>
                  <a:gd name="T7" fmla="*/ 441 h 671"/>
                  <a:gd name="T8" fmla="*/ 68 w 231"/>
                  <a:gd name="T9" fmla="*/ 77 h 671"/>
                  <a:gd name="T10" fmla="*/ 183 w 231"/>
                  <a:gd name="T11" fmla="*/ 0 h 671"/>
                  <a:gd name="T12" fmla="*/ 231 w 231"/>
                  <a:gd name="T13" fmla="*/ 557 h 671"/>
                  <a:gd name="T14" fmla="*/ 97 w 231"/>
                  <a:gd name="T15" fmla="*/ 671 h 671"/>
                  <a:gd name="T16" fmla="*/ 0 60000 65536"/>
                  <a:gd name="T17" fmla="*/ 0 60000 65536"/>
                  <a:gd name="T18" fmla="*/ 0 60000 65536"/>
                  <a:gd name="T19" fmla="*/ 0 60000 65536"/>
                  <a:gd name="T20" fmla="*/ 0 60000 65536"/>
                  <a:gd name="T21" fmla="*/ 0 60000 65536"/>
                  <a:gd name="T22" fmla="*/ 0 60000 65536"/>
                  <a:gd name="T23" fmla="*/ 0 60000 65536"/>
                  <a:gd name="T24" fmla="*/ 0 w 231"/>
                  <a:gd name="T25" fmla="*/ 0 h 671"/>
                  <a:gd name="T26" fmla="*/ 231 w 231"/>
                  <a:gd name="T27" fmla="*/ 671 h 67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31" h="671">
                    <a:moveTo>
                      <a:pt x="97" y="671"/>
                    </a:moveTo>
                    <a:lnTo>
                      <a:pt x="0" y="671"/>
                    </a:lnTo>
                    <a:lnTo>
                      <a:pt x="19" y="489"/>
                    </a:lnTo>
                    <a:lnTo>
                      <a:pt x="68" y="441"/>
                    </a:lnTo>
                    <a:lnTo>
                      <a:pt x="68" y="77"/>
                    </a:lnTo>
                    <a:lnTo>
                      <a:pt x="183" y="0"/>
                    </a:lnTo>
                    <a:lnTo>
                      <a:pt x="231" y="557"/>
                    </a:lnTo>
                    <a:lnTo>
                      <a:pt x="97" y="671"/>
                    </a:lnTo>
                    <a:close/>
                  </a:path>
                </a:pathLst>
              </a:custGeom>
              <a:solidFill>
                <a:srgbClr val="525205"/>
              </a:solidFill>
              <a:ln w="9525">
                <a:noFill/>
                <a:round/>
                <a:headEnd/>
                <a:tailEnd/>
              </a:ln>
            </p:spPr>
            <p:txBody>
              <a:bodyPr>
                <a:prstTxWarp prst="textNoShape">
                  <a:avLst/>
                </a:prstTxWarp>
              </a:bodyPr>
              <a:lstStyle/>
              <a:p>
                <a:endParaRPr lang="en-US"/>
              </a:p>
            </p:txBody>
          </p:sp>
          <p:sp>
            <p:nvSpPr>
              <p:cNvPr id="53821" name="Freeform 182"/>
              <p:cNvSpPr>
                <a:spLocks noChangeAspect="1"/>
              </p:cNvSpPr>
              <p:nvPr/>
            </p:nvSpPr>
            <p:spPr bwMode="auto">
              <a:xfrm>
                <a:off x="3699" y="2241"/>
                <a:ext cx="96" cy="88"/>
              </a:xfrm>
              <a:custGeom>
                <a:avLst/>
                <a:gdLst>
                  <a:gd name="T0" fmla="*/ 480 w 480"/>
                  <a:gd name="T1" fmla="*/ 422 h 441"/>
                  <a:gd name="T2" fmla="*/ 316 w 480"/>
                  <a:gd name="T3" fmla="*/ 441 h 441"/>
                  <a:gd name="T4" fmla="*/ 268 w 480"/>
                  <a:gd name="T5" fmla="*/ 441 h 441"/>
                  <a:gd name="T6" fmla="*/ 67 w 480"/>
                  <a:gd name="T7" fmla="*/ 144 h 441"/>
                  <a:gd name="T8" fmla="*/ 67 w 480"/>
                  <a:gd name="T9" fmla="*/ 116 h 441"/>
                  <a:gd name="T10" fmla="*/ 0 w 480"/>
                  <a:gd name="T11" fmla="*/ 48 h 441"/>
                  <a:gd name="T12" fmla="*/ 250 w 480"/>
                  <a:gd name="T13" fmla="*/ 0 h 441"/>
                  <a:gd name="T14" fmla="*/ 480 w 480"/>
                  <a:gd name="T15" fmla="*/ 28 h 441"/>
                  <a:gd name="T16" fmla="*/ 480 w 480"/>
                  <a:gd name="T17" fmla="*/ 422 h 44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0"/>
                  <a:gd name="T28" fmla="*/ 0 h 441"/>
                  <a:gd name="T29" fmla="*/ 480 w 480"/>
                  <a:gd name="T30" fmla="*/ 441 h 44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0" h="441">
                    <a:moveTo>
                      <a:pt x="480" y="422"/>
                    </a:moveTo>
                    <a:lnTo>
                      <a:pt x="316" y="441"/>
                    </a:lnTo>
                    <a:lnTo>
                      <a:pt x="268" y="441"/>
                    </a:lnTo>
                    <a:lnTo>
                      <a:pt x="67" y="144"/>
                    </a:lnTo>
                    <a:lnTo>
                      <a:pt x="67" y="116"/>
                    </a:lnTo>
                    <a:lnTo>
                      <a:pt x="0" y="48"/>
                    </a:lnTo>
                    <a:lnTo>
                      <a:pt x="250" y="0"/>
                    </a:lnTo>
                    <a:lnTo>
                      <a:pt x="480" y="28"/>
                    </a:lnTo>
                    <a:lnTo>
                      <a:pt x="480" y="422"/>
                    </a:lnTo>
                    <a:close/>
                  </a:path>
                </a:pathLst>
              </a:custGeom>
              <a:solidFill>
                <a:srgbClr val="949447"/>
              </a:solidFill>
              <a:ln w="9525">
                <a:noFill/>
                <a:round/>
                <a:headEnd/>
                <a:tailEnd/>
              </a:ln>
            </p:spPr>
            <p:txBody>
              <a:bodyPr>
                <a:prstTxWarp prst="textNoShape">
                  <a:avLst/>
                </a:prstTxWarp>
              </a:bodyPr>
              <a:lstStyle/>
              <a:p>
                <a:endParaRPr lang="en-US"/>
              </a:p>
            </p:txBody>
          </p:sp>
          <p:sp>
            <p:nvSpPr>
              <p:cNvPr id="53822" name="Freeform 183"/>
              <p:cNvSpPr>
                <a:spLocks noChangeAspect="1"/>
              </p:cNvSpPr>
              <p:nvPr/>
            </p:nvSpPr>
            <p:spPr bwMode="auto">
              <a:xfrm>
                <a:off x="3812" y="2241"/>
                <a:ext cx="59" cy="129"/>
              </a:xfrm>
              <a:custGeom>
                <a:avLst/>
                <a:gdLst>
                  <a:gd name="T0" fmla="*/ 114 w 297"/>
                  <a:gd name="T1" fmla="*/ 230 h 643"/>
                  <a:gd name="T2" fmla="*/ 114 w 297"/>
                  <a:gd name="T3" fmla="*/ 259 h 643"/>
                  <a:gd name="T4" fmla="*/ 297 w 297"/>
                  <a:gd name="T5" fmla="*/ 346 h 643"/>
                  <a:gd name="T6" fmla="*/ 278 w 297"/>
                  <a:gd name="T7" fmla="*/ 527 h 643"/>
                  <a:gd name="T8" fmla="*/ 278 w 297"/>
                  <a:gd name="T9" fmla="*/ 604 h 643"/>
                  <a:gd name="T10" fmla="*/ 230 w 297"/>
                  <a:gd name="T11" fmla="*/ 643 h 643"/>
                  <a:gd name="T12" fmla="*/ 114 w 297"/>
                  <a:gd name="T13" fmla="*/ 643 h 643"/>
                  <a:gd name="T14" fmla="*/ 0 w 297"/>
                  <a:gd name="T15" fmla="*/ 557 h 643"/>
                  <a:gd name="T16" fmla="*/ 0 w 297"/>
                  <a:gd name="T17" fmla="*/ 0 h 643"/>
                  <a:gd name="T18" fmla="*/ 95 w 297"/>
                  <a:gd name="T19" fmla="*/ 0 h 643"/>
                  <a:gd name="T20" fmla="*/ 114 w 297"/>
                  <a:gd name="T21" fmla="*/ 230 h 64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97"/>
                  <a:gd name="T34" fmla="*/ 0 h 643"/>
                  <a:gd name="T35" fmla="*/ 297 w 297"/>
                  <a:gd name="T36" fmla="*/ 643 h 64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97" h="643">
                    <a:moveTo>
                      <a:pt x="114" y="230"/>
                    </a:moveTo>
                    <a:lnTo>
                      <a:pt x="114" y="259"/>
                    </a:lnTo>
                    <a:lnTo>
                      <a:pt x="297" y="346"/>
                    </a:lnTo>
                    <a:lnTo>
                      <a:pt x="278" y="527"/>
                    </a:lnTo>
                    <a:lnTo>
                      <a:pt x="278" y="604"/>
                    </a:lnTo>
                    <a:lnTo>
                      <a:pt x="230" y="643"/>
                    </a:lnTo>
                    <a:lnTo>
                      <a:pt x="114" y="643"/>
                    </a:lnTo>
                    <a:lnTo>
                      <a:pt x="0" y="557"/>
                    </a:lnTo>
                    <a:lnTo>
                      <a:pt x="0" y="0"/>
                    </a:lnTo>
                    <a:lnTo>
                      <a:pt x="95" y="0"/>
                    </a:lnTo>
                    <a:lnTo>
                      <a:pt x="114" y="230"/>
                    </a:lnTo>
                    <a:close/>
                  </a:path>
                </a:pathLst>
              </a:custGeom>
              <a:solidFill>
                <a:srgbClr val="CCCC4A"/>
              </a:solidFill>
              <a:ln w="9525">
                <a:noFill/>
                <a:round/>
                <a:headEnd/>
                <a:tailEnd/>
              </a:ln>
            </p:spPr>
            <p:txBody>
              <a:bodyPr>
                <a:prstTxWarp prst="textNoShape">
                  <a:avLst/>
                </a:prstTxWarp>
              </a:bodyPr>
              <a:lstStyle/>
              <a:p>
                <a:endParaRPr lang="en-US"/>
              </a:p>
            </p:txBody>
          </p:sp>
          <p:sp>
            <p:nvSpPr>
              <p:cNvPr id="53823" name="Freeform 184"/>
              <p:cNvSpPr>
                <a:spLocks noChangeAspect="1"/>
              </p:cNvSpPr>
              <p:nvPr/>
            </p:nvSpPr>
            <p:spPr bwMode="auto">
              <a:xfrm>
                <a:off x="1708" y="2258"/>
                <a:ext cx="50" cy="23"/>
              </a:xfrm>
              <a:custGeom>
                <a:avLst/>
                <a:gdLst>
                  <a:gd name="T0" fmla="*/ 241 w 250"/>
                  <a:gd name="T1" fmla="*/ 30 h 116"/>
                  <a:gd name="T2" fmla="*/ 212 w 250"/>
                  <a:gd name="T3" fmla="*/ 77 h 116"/>
                  <a:gd name="T4" fmla="*/ 135 w 250"/>
                  <a:gd name="T5" fmla="*/ 116 h 116"/>
                  <a:gd name="T6" fmla="*/ 30 w 250"/>
                  <a:gd name="T7" fmla="*/ 116 h 116"/>
                  <a:gd name="T8" fmla="*/ 0 w 250"/>
                  <a:gd name="T9" fmla="*/ 48 h 116"/>
                  <a:gd name="T10" fmla="*/ 125 w 250"/>
                  <a:gd name="T11" fmla="*/ 0 h 116"/>
                  <a:gd name="T12" fmla="*/ 232 w 250"/>
                  <a:gd name="T13" fmla="*/ 11 h 116"/>
                  <a:gd name="T14" fmla="*/ 250 w 250"/>
                  <a:gd name="T15" fmla="*/ 20 h 116"/>
                  <a:gd name="T16" fmla="*/ 241 w 250"/>
                  <a:gd name="T17" fmla="*/ 30 h 11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50"/>
                  <a:gd name="T28" fmla="*/ 0 h 116"/>
                  <a:gd name="T29" fmla="*/ 250 w 250"/>
                  <a:gd name="T30" fmla="*/ 116 h 11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50" h="116">
                    <a:moveTo>
                      <a:pt x="241" y="30"/>
                    </a:moveTo>
                    <a:lnTo>
                      <a:pt x="212" y="77"/>
                    </a:lnTo>
                    <a:lnTo>
                      <a:pt x="135" y="116"/>
                    </a:lnTo>
                    <a:lnTo>
                      <a:pt x="30" y="116"/>
                    </a:lnTo>
                    <a:lnTo>
                      <a:pt x="0" y="48"/>
                    </a:lnTo>
                    <a:lnTo>
                      <a:pt x="125" y="0"/>
                    </a:lnTo>
                    <a:lnTo>
                      <a:pt x="232" y="11"/>
                    </a:lnTo>
                    <a:lnTo>
                      <a:pt x="250" y="20"/>
                    </a:lnTo>
                    <a:lnTo>
                      <a:pt x="241" y="30"/>
                    </a:lnTo>
                    <a:close/>
                  </a:path>
                </a:pathLst>
              </a:custGeom>
              <a:solidFill>
                <a:srgbClr val="000000"/>
              </a:solidFill>
              <a:ln w="9525">
                <a:noFill/>
                <a:round/>
                <a:headEnd/>
                <a:tailEnd/>
              </a:ln>
            </p:spPr>
            <p:txBody>
              <a:bodyPr>
                <a:prstTxWarp prst="textNoShape">
                  <a:avLst/>
                </a:prstTxWarp>
              </a:bodyPr>
              <a:lstStyle/>
              <a:p>
                <a:endParaRPr lang="en-US"/>
              </a:p>
            </p:txBody>
          </p:sp>
          <p:sp>
            <p:nvSpPr>
              <p:cNvPr id="53824" name="Freeform 185"/>
              <p:cNvSpPr>
                <a:spLocks noChangeAspect="1"/>
              </p:cNvSpPr>
              <p:nvPr/>
            </p:nvSpPr>
            <p:spPr bwMode="auto">
              <a:xfrm>
                <a:off x="3963" y="2256"/>
                <a:ext cx="42" cy="37"/>
              </a:xfrm>
              <a:custGeom>
                <a:avLst/>
                <a:gdLst>
                  <a:gd name="T0" fmla="*/ 144 w 211"/>
                  <a:gd name="T1" fmla="*/ 115 h 182"/>
                  <a:gd name="T2" fmla="*/ 211 w 211"/>
                  <a:gd name="T3" fmla="*/ 182 h 182"/>
                  <a:gd name="T4" fmla="*/ 0 w 211"/>
                  <a:gd name="T5" fmla="*/ 0 h 182"/>
                  <a:gd name="T6" fmla="*/ 144 w 211"/>
                  <a:gd name="T7" fmla="*/ 86 h 182"/>
                  <a:gd name="T8" fmla="*/ 144 w 211"/>
                  <a:gd name="T9" fmla="*/ 115 h 182"/>
                  <a:gd name="T10" fmla="*/ 0 60000 65536"/>
                  <a:gd name="T11" fmla="*/ 0 60000 65536"/>
                  <a:gd name="T12" fmla="*/ 0 60000 65536"/>
                  <a:gd name="T13" fmla="*/ 0 60000 65536"/>
                  <a:gd name="T14" fmla="*/ 0 60000 65536"/>
                  <a:gd name="T15" fmla="*/ 0 w 211"/>
                  <a:gd name="T16" fmla="*/ 0 h 182"/>
                  <a:gd name="T17" fmla="*/ 211 w 211"/>
                  <a:gd name="T18" fmla="*/ 182 h 182"/>
                </a:gdLst>
                <a:ahLst/>
                <a:cxnLst>
                  <a:cxn ang="T10">
                    <a:pos x="T0" y="T1"/>
                  </a:cxn>
                  <a:cxn ang="T11">
                    <a:pos x="T2" y="T3"/>
                  </a:cxn>
                  <a:cxn ang="T12">
                    <a:pos x="T4" y="T5"/>
                  </a:cxn>
                  <a:cxn ang="T13">
                    <a:pos x="T6" y="T7"/>
                  </a:cxn>
                  <a:cxn ang="T14">
                    <a:pos x="T8" y="T9"/>
                  </a:cxn>
                </a:cxnLst>
                <a:rect l="T15" t="T16" r="T17" b="T18"/>
                <a:pathLst>
                  <a:path w="211" h="182">
                    <a:moveTo>
                      <a:pt x="144" y="115"/>
                    </a:moveTo>
                    <a:lnTo>
                      <a:pt x="211" y="182"/>
                    </a:lnTo>
                    <a:lnTo>
                      <a:pt x="0" y="0"/>
                    </a:lnTo>
                    <a:lnTo>
                      <a:pt x="144" y="86"/>
                    </a:lnTo>
                    <a:lnTo>
                      <a:pt x="144" y="115"/>
                    </a:lnTo>
                    <a:close/>
                  </a:path>
                </a:pathLst>
              </a:custGeom>
              <a:solidFill>
                <a:srgbClr val="000000"/>
              </a:solidFill>
              <a:ln w="9525">
                <a:noFill/>
                <a:round/>
                <a:headEnd/>
                <a:tailEnd/>
              </a:ln>
            </p:spPr>
            <p:txBody>
              <a:bodyPr>
                <a:prstTxWarp prst="textNoShape">
                  <a:avLst/>
                </a:prstTxWarp>
              </a:bodyPr>
              <a:lstStyle/>
              <a:p>
                <a:endParaRPr lang="en-US"/>
              </a:p>
            </p:txBody>
          </p:sp>
          <p:sp>
            <p:nvSpPr>
              <p:cNvPr id="53825" name="Freeform 186"/>
              <p:cNvSpPr>
                <a:spLocks noChangeAspect="1"/>
              </p:cNvSpPr>
              <p:nvPr/>
            </p:nvSpPr>
            <p:spPr bwMode="auto">
              <a:xfrm>
                <a:off x="2906" y="2260"/>
                <a:ext cx="192" cy="192"/>
              </a:xfrm>
              <a:custGeom>
                <a:avLst/>
                <a:gdLst>
                  <a:gd name="T0" fmla="*/ 892 w 959"/>
                  <a:gd name="T1" fmla="*/ 344 h 959"/>
                  <a:gd name="T2" fmla="*/ 959 w 959"/>
                  <a:gd name="T3" fmla="*/ 527 h 959"/>
                  <a:gd name="T4" fmla="*/ 594 w 959"/>
                  <a:gd name="T5" fmla="*/ 959 h 959"/>
                  <a:gd name="T6" fmla="*/ 19 w 959"/>
                  <a:gd name="T7" fmla="*/ 661 h 959"/>
                  <a:gd name="T8" fmla="*/ 0 w 959"/>
                  <a:gd name="T9" fmla="*/ 661 h 959"/>
                  <a:gd name="T10" fmla="*/ 297 w 959"/>
                  <a:gd name="T11" fmla="*/ 230 h 959"/>
                  <a:gd name="T12" fmla="*/ 546 w 959"/>
                  <a:gd name="T13" fmla="*/ 0 h 959"/>
                  <a:gd name="T14" fmla="*/ 594 w 959"/>
                  <a:gd name="T15" fmla="*/ 0 h 959"/>
                  <a:gd name="T16" fmla="*/ 892 w 959"/>
                  <a:gd name="T17" fmla="*/ 344 h 95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59"/>
                  <a:gd name="T28" fmla="*/ 0 h 959"/>
                  <a:gd name="T29" fmla="*/ 959 w 959"/>
                  <a:gd name="T30" fmla="*/ 959 h 95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59" h="959">
                    <a:moveTo>
                      <a:pt x="892" y="344"/>
                    </a:moveTo>
                    <a:lnTo>
                      <a:pt x="959" y="527"/>
                    </a:lnTo>
                    <a:lnTo>
                      <a:pt x="594" y="959"/>
                    </a:lnTo>
                    <a:lnTo>
                      <a:pt x="19" y="661"/>
                    </a:lnTo>
                    <a:lnTo>
                      <a:pt x="0" y="661"/>
                    </a:lnTo>
                    <a:lnTo>
                      <a:pt x="297" y="230"/>
                    </a:lnTo>
                    <a:lnTo>
                      <a:pt x="546" y="0"/>
                    </a:lnTo>
                    <a:lnTo>
                      <a:pt x="594" y="0"/>
                    </a:lnTo>
                    <a:lnTo>
                      <a:pt x="892" y="344"/>
                    </a:lnTo>
                    <a:close/>
                  </a:path>
                </a:pathLst>
              </a:custGeom>
              <a:solidFill>
                <a:srgbClr val="B0B005"/>
              </a:solidFill>
              <a:ln w="9525">
                <a:noFill/>
                <a:round/>
                <a:headEnd/>
                <a:tailEnd/>
              </a:ln>
            </p:spPr>
            <p:txBody>
              <a:bodyPr>
                <a:prstTxWarp prst="textNoShape">
                  <a:avLst/>
                </a:prstTxWarp>
              </a:bodyPr>
              <a:lstStyle/>
              <a:p>
                <a:endParaRPr lang="en-US"/>
              </a:p>
            </p:txBody>
          </p:sp>
          <p:sp>
            <p:nvSpPr>
              <p:cNvPr id="53826" name="Freeform 187"/>
              <p:cNvSpPr>
                <a:spLocks noChangeAspect="1"/>
              </p:cNvSpPr>
              <p:nvPr/>
            </p:nvSpPr>
            <p:spPr bwMode="auto">
              <a:xfrm>
                <a:off x="1785" y="2264"/>
                <a:ext cx="23" cy="50"/>
              </a:xfrm>
              <a:custGeom>
                <a:avLst/>
                <a:gdLst>
                  <a:gd name="T0" fmla="*/ 58 w 114"/>
                  <a:gd name="T1" fmla="*/ 230 h 249"/>
                  <a:gd name="T2" fmla="*/ 19 w 114"/>
                  <a:gd name="T3" fmla="*/ 249 h 249"/>
                  <a:gd name="T4" fmla="*/ 0 w 114"/>
                  <a:gd name="T5" fmla="*/ 230 h 249"/>
                  <a:gd name="T6" fmla="*/ 105 w 114"/>
                  <a:gd name="T7" fmla="*/ 211 h 249"/>
                  <a:gd name="T8" fmla="*/ 58 w 114"/>
                  <a:gd name="T9" fmla="*/ 28 h 249"/>
                  <a:gd name="T10" fmla="*/ 77 w 114"/>
                  <a:gd name="T11" fmla="*/ 0 h 249"/>
                  <a:gd name="T12" fmla="*/ 114 w 114"/>
                  <a:gd name="T13" fmla="*/ 230 h 249"/>
                  <a:gd name="T14" fmla="*/ 86 w 114"/>
                  <a:gd name="T15" fmla="*/ 230 h 249"/>
                  <a:gd name="T16" fmla="*/ 58 w 114"/>
                  <a:gd name="T17" fmla="*/ 230 h 24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4"/>
                  <a:gd name="T28" fmla="*/ 0 h 249"/>
                  <a:gd name="T29" fmla="*/ 114 w 114"/>
                  <a:gd name="T30" fmla="*/ 249 h 24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4" h="249">
                    <a:moveTo>
                      <a:pt x="58" y="230"/>
                    </a:moveTo>
                    <a:lnTo>
                      <a:pt x="19" y="249"/>
                    </a:lnTo>
                    <a:lnTo>
                      <a:pt x="0" y="230"/>
                    </a:lnTo>
                    <a:lnTo>
                      <a:pt x="105" y="211"/>
                    </a:lnTo>
                    <a:lnTo>
                      <a:pt x="58" y="28"/>
                    </a:lnTo>
                    <a:lnTo>
                      <a:pt x="77" y="0"/>
                    </a:lnTo>
                    <a:lnTo>
                      <a:pt x="114" y="230"/>
                    </a:lnTo>
                    <a:lnTo>
                      <a:pt x="86" y="230"/>
                    </a:lnTo>
                    <a:lnTo>
                      <a:pt x="58" y="230"/>
                    </a:lnTo>
                    <a:close/>
                  </a:path>
                </a:pathLst>
              </a:custGeom>
              <a:solidFill>
                <a:srgbClr val="000000"/>
              </a:solidFill>
              <a:ln w="9525">
                <a:noFill/>
                <a:round/>
                <a:headEnd/>
                <a:tailEnd/>
              </a:ln>
            </p:spPr>
            <p:txBody>
              <a:bodyPr>
                <a:prstTxWarp prst="textNoShape">
                  <a:avLst/>
                </a:prstTxWarp>
              </a:bodyPr>
              <a:lstStyle/>
              <a:p>
                <a:endParaRPr lang="en-US"/>
              </a:p>
            </p:txBody>
          </p:sp>
          <p:sp>
            <p:nvSpPr>
              <p:cNvPr id="53827" name="Freeform 188"/>
              <p:cNvSpPr>
                <a:spLocks noChangeAspect="1"/>
              </p:cNvSpPr>
              <p:nvPr/>
            </p:nvSpPr>
            <p:spPr bwMode="auto">
              <a:xfrm>
                <a:off x="3207" y="2379"/>
                <a:ext cx="280" cy="221"/>
              </a:xfrm>
              <a:custGeom>
                <a:avLst/>
                <a:gdLst>
                  <a:gd name="T0" fmla="*/ 365 w 1401"/>
                  <a:gd name="T1" fmla="*/ 297 h 1103"/>
                  <a:gd name="T2" fmla="*/ 442 w 1401"/>
                  <a:gd name="T3" fmla="*/ 346 h 1103"/>
                  <a:gd name="T4" fmla="*/ 547 w 1401"/>
                  <a:gd name="T5" fmla="*/ 441 h 1103"/>
                  <a:gd name="T6" fmla="*/ 643 w 1401"/>
                  <a:gd name="T7" fmla="*/ 509 h 1103"/>
                  <a:gd name="T8" fmla="*/ 691 w 1401"/>
                  <a:gd name="T9" fmla="*/ 0 h 1103"/>
                  <a:gd name="T10" fmla="*/ 825 w 1401"/>
                  <a:gd name="T11" fmla="*/ 230 h 1103"/>
                  <a:gd name="T12" fmla="*/ 941 w 1401"/>
                  <a:gd name="T13" fmla="*/ 297 h 1103"/>
                  <a:gd name="T14" fmla="*/ 969 w 1401"/>
                  <a:gd name="T15" fmla="*/ 346 h 1103"/>
                  <a:gd name="T16" fmla="*/ 1036 w 1401"/>
                  <a:gd name="T17" fmla="*/ 412 h 1103"/>
                  <a:gd name="T18" fmla="*/ 1103 w 1401"/>
                  <a:gd name="T19" fmla="*/ 441 h 1103"/>
                  <a:gd name="T20" fmla="*/ 1190 w 1401"/>
                  <a:gd name="T21" fmla="*/ 297 h 1103"/>
                  <a:gd name="T22" fmla="*/ 1190 w 1401"/>
                  <a:gd name="T23" fmla="*/ 460 h 1103"/>
                  <a:gd name="T24" fmla="*/ 1238 w 1401"/>
                  <a:gd name="T25" fmla="*/ 595 h 1103"/>
                  <a:gd name="T26" fmla="*/ 1219 w 1401"/>
                  <a:gd name="T27" fmla="*/ 662 h 1103"/>
                  <a:gd name="T28" fmla="*/ 1286 w 1401"/>
                  <a:gd name="T29" fmla="*/ 690 h 1103"/>
                  <a:gd name="T30" fmla="*/ 1286 w 1401"/>
                  <a:gd name="T31" fmla="*/ 690 h 1103"/>
                  <a:gd name="T32" fmla="*/ 1333 w 1401"/>
                  <a:gd name="T33" fmla="*/ 757 h 1103"/>
                  <a:gd name="T34" fmla="*/ 1372 w 1401"/>
                  <a:gd name="T35" fmla="*/ 806 h 1103"/>
                  <a:gd name="T36" fmla="*/ 1401 w 1401"/>
                  <a:gd name="T37" fmla="*/ 873 h 1103"/>
                  <a:gd name="T38" fmla="*/ 1372 w 1401"/>
                  <a:gd name="T39" fmla="*/ 1103 h 1103"/>
                  <a:gd name="T40" fmla="*/ 1401 w 1401"/>
                  <a:gd name="T41" fmla="*/ 1026 h 1103"/>
                  <a:gd name="T42" fmla="*/ 1286 w 1401"/>
                  <a:gd name="T43" fmla="*/ 1007 h 1103"/>
                  <a:gd name="T44" fmla="*/ 1305 w 1401"/>
                  <a:gd name="T45" fmla="*/ 959 h 1103"/>
                  <a:gd name="T46" fmla="*/ 1190 w 1401"/>
                  <a:gd name="T47" fmla="*/ 988 h 1103"/>
                  <a:gd name="T48" fmla="*/ 1190 w 1401"/>
                  <a:gd name="T49" fmla="*/ 873 h 1103"/>
                  <a:gd name="T50" fmla="*/ 1075 w 1401"/>
                  <a:gd name="T51" fmla="*/ 959 h 1103"/>
                  <a:gd name="T52" fmla="*/ 1122 w 1401"/>
                  <a:gd name="T53" fmla="*/ 806 h 1103"/>
                  <a:gd name="T54" fmla="*/ 1055 w 1401"/>
                  <a:gd name="T55" fmla="*/ 825 h 1103"/>
                  <a:gd name="T56" fmla="*/ 1075 w 1401"/>
                  <a:gd name="T57" fmla="*/ 623 h 1103"/>
                  <a:gd name="T58" fmla="*/ 1036 w 1401"/>
                  <a:gd name="T59" fmla="*/ 546 h 1103"/>
                  <a:gd name="T60" fmla="*/ 969 w 1401"/>
                  <a:gd name="T61" fmla="*/ 509 h 1103"/>
                  <a:gd name="T62" fmla="*/ 922 w 1401"/>
                  <a:gd name="T63" fmla="*/ 316 h 1103"/>
                  <a:gd name="T64" fmla="*/ 854 w 1401"/>
                  <a:gd name="T65" fmla="*/ 576 h 1103"/>
                  <a:gd name="T66" fmla="*/ 825 w 1401"/>
                  <a:gd name="T67" fmla="*/ 509 h 1103"/>
                  <a:gd name="T68" fmla="*/ 758 w 1401"/>
                  <a:gd name="T69" fmla="*/ 595 h 1103"/>
                  <a:gd name="T70" fmla="*/ 691 w 1401"/>
                  <a:gd name="T71" fmla="*/ 546 h 1103"/>
                  <a:gd name="T72" fmla="*/ 643 w 1401"/>
                  <a:gd name="T73" fmla="*/ 690 h 1103"/>
                  <a:gd name="T74" fmla="*/ 547 w 1401"/>
                  <a:gd name="T75" fmla="*/ 739 h 1103"/>
                  <a:gd name="T76" fmla="*/ 479 w 1401"/>
                  <a:gd name="T77" fmla="*/ 643 h 1103"/>
                  <a:gd name="T78" fmla="*/ 413 w 1401"/>
                  <a:gd name="T79" fmla="*/ 844 h 1103"/>
                  <a:gd name="T80" fmla="*/ 326 w 1401"/>
                  <a:gd name="T81" fmla="*/ 920 h 1103"/>
                  <a:gd name="T82" fmla="*/ 279 w 1401"/>
                  <a:gd name="T83" fmla="*/ 892 h 1103"/>
                  <a:gd name="T84" fmla="*/ 211 w 1401"/>
                  <a:gd name="T85" fmla="*/ 892 h 1103"/>
                  <a:gd name="T86" fmla="*/ 0 w 1401"/>
                  <a:gd name="T87" fmla="*/ 739 h 1103"/>
                  <a:gd name="T88" fmla="*/ 144 w 1401"/>
                  <a:gd name="T89" fmla="*/ 479 h 1103"/>
                  <a:gd name="T90" fmla="*/ 211 w 1401"/>
                  <a:gd name="T91" fmla="*/ 441 h 1103"/>
                  <a:gd name="T92" fmla="*/ 326 w 1401"/>
                  <a:gd name="T93" fmla="*/ 527 h 1103"/>
                  <a:gd name="T94" fmla="*/ 365 w 1401"/>
                  <a:gd name="T95" fmla="*/ 346 h 1103"/>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401"/>
                  <a:gd name="T145" fmla="*/ 0 h 1103"/>
                  <a:gd name="T146" fmla="*/ 1401 w 1401"/>
                  <a:gd name="T147" fmla="*/ 1103 h 1103"/>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401" h="1103">
                    <a:moveTo>
                      <a:pt x="346" y="326"/>
                    </a:moveTo>
                    <a:lnTo>
                      <a:pt x="365" y="297"/>
                    </a:lnTo>
                    <a:lnTo>
                      <a:pt x="365" y="211"/>
                    </a:lnTo>
                    <a:lnTo>
                      <a:pt x="442" y="346"/>
                    </a:lnTo>
                    <a:lnTo>
                      <a:pt x="528" y="365"/>
                    </a:lnTo>
                    <a:lnTo>
                      <a:pt x="547" y="441"/>
                    </a:lnTo>
                    <a:lnTo>
                      <a:pt x="623" y="509"/>
                    </a:lnTo>
                    <a:lnTo>
                      <a:pt x="643" y="509"/>
                    </a:lnTo>
                    <a:lnTo>
                      <a:pt x="691" y="460"/>
                    </a:lnTo>
                    <a:lnTo>
                      <a:pt x="691" y="0"/>
                    </a:lnTo>
                    <a:lnTo>
                      <a:pt x="739" y="211"/>
                    </a:lnTo>
                    <a:lnTo>
                      <a:pt x="825" y="230"/>
                    </a:lnTo>
                    <a:lnTo>
                      <a:pt x="873" y="297"/>
                    </a:lnTo>
                    <a:lnTo>
                      <a:pt x="941" y="297"/>
                    </a:lnTo>
                    <a:lnTo>
                      <a:pt x="941" y="316"/>
                    </a:lnTo>
                    <a:lnTo>
                      <a:pt x="969" y="346"/>
                    </a:lnTo>
                    <a:lnTo>
                      <a:pt x="1036" y="346"/>
                    </a:lnTo>
                    <a:lnTo>
                      <a:pt x="1036" y="412"/>
                    </a:lnTo>
                    <a:lnTo>
                      <a:pt x="1055" y="441"/>
                    </a:lnTo>
                    <a:lnTo>
                      <a:pt x="1103" y="441"/>
                    </a:lnTo>
                    <a:lnTo>
                      <a:pt x="1190" y="346"/>
                    </a:lnTo>
                    <a:lnTo>
                      <a:pt x="1190" y="297"/>
                    </a:lnTo>
                    <a:lnTo>
                      <a:pt x="1219" y="277"/>
                    </a:lnTo>
                    <a:lnTo>
                      <a:pt x="1190" y="460"/>
                    </a:lnTo>
                    <a:lnTo>
                      <a:pt x="1238" y="509"/>
                    </a:lnTo>
                    <a:lnTo>
                      <a:pt x="1238" y="595"/>
                    </a:lnTo>
                    <a:lnTo>
                      <a:pt x="1219" y="623"/>
                    </a:lnTo>
                    <a:lnTo>
                      <a:pt x="1219" y="662"/>
                    </a:lnTo>
                    <a:lnTo>
                      <a:pt x="1238" y="690"/>
                    </a:lnTo>
                    <a:lnTo>
                      <a:pt x="1286" y="690"/>
                    </a:lnTo>
                    <a:lnTo>
                      <a:pt x="1305" y="662"/>
                    </a:lnTo>
                    <a:lnTo>
                      <a:pt x="1286" y="690"/>
                    </a:lnTo>
                    <a:lnTo>
                      <a:pt x="1286" y="709"/>
                    </a:lnTo>
                    <a:lnTo>
                      <a:pt x="1333" y="757"/>
                    </a:lnTo>
                    <a:lnTo>
                      <a:pt x="1401" y="739"/>
                    </a:lnTo>
                    <a:lnTo>
                      <a:pt x="1372" y="806"/>
                    </a:lnTo>
                    <a:lnTo>
                      <a:pt x="1353" y="825"/>
                    </a:lnTo>
                    <a:lnTo>
                      <a:pt x="1401" y="873"/>
                    </a:lnTo>
                    <a:lnTo>
                      <a:pt x="1401" y="1075"/>
                    </a:lnTo>
                    <a:lnTo>
                      <a:pt x="1372" y="1103"/>
                    </a:lnTo>
                    <a:lnTo>
                      <a:pt x="1333" y="1103"/>
                    </a:lnTo>
                    <a:lnTo>
                      <a:pt x="1401" y="1026"/>
                    </a:lnTo>
                    <a:lnTo>
                      <a:pt x="1353" y="988"/>
                    </a:lnTo>
                    <a:lnTo>
                      <a:pt x="1286" y="1007"/>
                    </a:lnTo>
                    <a:lnTo>
                      <a:pt x="1305" y="988"/>
                    </a:lnTo>
                    <a:lnTo>
                      <a:pt x="1305" y="959"/>
                    </a:lnTo>
                    <a:lnTo>
                      <a:pt x="1219" y="959"/>
                    </a:lnTo>
                    <a:lnTo>
                      <a:pt x="1190" y="988"/>
                    </a:lnTo>
                    <a:lnTo>
                      <a:pt x="1219" y="892"/>
                    </a:lnTo>
                    <a:lnTo>
                      <a:pt x="1190" y="873"/>
                    </a:lnTo>
                    <a:lnTo>
                      <a:pt x="1152" y="892"/>
                    </a:lnTo>
                    <a:lnTo>
                      <a:pt x="1075" y="959"/>
                    </a:lnTo>
                    <a:lnTo>
                      <a:pt x="1122" y="825"/>
                    </a:lnTo>
                    <a:lnTo>
                      <a:pt x="1122" y="806"/>
                    </a:lnTo>
                    <a:lnTo>
                      <a:pt x="1103" y="776"/>
                    </a:lnTo>
                    <a:lnTo>
                      <a:pt x="1055" y="825"/>
                    </a:lnTo>
                    <a:lnTo>
                      <a:pt x="1055" y="643"/>
                    </a:lnTo>
                    <a:lnTo>
                      <a:pt x="1075" y="623"/>
                    </a:lnTo>
                    <a:lnTo>
                      <a:pt x="1075" y="595"/>
                    </a:lnTo>
                    <a:lnTo>
                      <a:pt x="1036" y="546"/>
                    </a:lnTo>
                    <a:lnTo>
                      <a:pt x="1008" y="576"/>
                    </a:lnTo>
                    <a:lnTo>
                      <a:pt x="969" y="509"/>
                    </a:lnTo>
                    <a:lnTo>
                      <a:pt x="969" y="365"/>
                    </a:lnTo>
                    <a:lnTo>
                      <a:pt x="922" y="316"/>
                    </a:lnTo>
                    <a:lnTo>
                      <a:pt x="873" y="546"/>
                    </a:lnTo>
                    <a:lnTo>
                      <a:pt x="854" y="576"/>
                    </a:lnTo>
                    <a:lnTo>
                      <a:pt x="854" y="527"/>
                    </a:lnTo>
                    <a:lnTo>
                      <a:pt x="825" y="509"/>
                    </a:lnTo>
                    <a:lnTo>
                      <a:pt x="806" y="509"/>
                    </a:lnTo>
                    <a:lnTo>
                      <a:pt x="758" y="595"/>
                    </a:lnTo>
                    <a:lnTo>
                      <a:pt x="710" y="546"/>
                    </a:lnTo>
                    <a:lnTo>
                      <a:pt x="691" y="546"/>
                    </a:lnTo>
                    <a:lnTo>
                      <a:pt x="643" y="662"/>
                    </a:lnTo>
                    <a:lnTo>
                      <a:pt x="643" y="690"/>
                    </a:lnTo>
                    <a:lnTo>
                      <a:pt x="576" y="709"/>
                    </a:lnTo>
                    <a:lnTo>
                      <a:pt x="547" y="739"/>
                    </a:lnTo>
                    <a:lnTo>
                      <a:pt x="509" y="662"/>
                    </a:lnTo>
                    <a:lnTo>
                      <a:pt x="479" y="643"/>
                    </a:lnTo>
                    <a:lnTo>
                      <a:pt x="413" y="806"/>
                    </a:lnTo>
                    <a:lnTo>
                      <a:pt x="413" y="844"/>
                    </a:lnTo>
                    <a:lnTo>
                      <a:pt x="393" y="844"/>
                    </a:lnTo>
                    <a:lnTo>
                      <a:pt x="326" y="920"/>
                    </a:lnTo>
                    <a:lnTo>
                      <a:pt x="298" y="892"/>
                    </a:lnTo>
                    <a:lnTo>
                      <a:pt x="279" y="892"/>
                    </a:lnTo>
                    <a:lnTo>
                      <a:pt x="230" y="940"/>
                    </a:lnTo>
                    <a:lnTo>
                      <a:pt x="211" y="892"/>
                    </a:lnTo>
                    <a:lnTo>
                      <a:pt x="96" y="873"/>
                    </a:lnTo>
                    <a:lnTo>
                      <a:pt x="0" y="739"/>
                    </a:lnTo>
                    <a:lnTo>
                      <a:pt x="68" y="662"/>
                    </a:lnTo>
                    <a:lnTo>
                      <a:pt x="144" y="479"/>
                    </a:lnTo>
                    <a:lnTo>
                      <a:pt x="96" y="230"/>
                    </a:lnTo>
                    <a:lnTo>
                      <a:pt x="211" y="441"/>
                    </a:lnTo>
                    <a:lnTo>
                      <a:pt x="230" y="412"/>
                    </a:lnTo>
                    <a:lnTo>
                      <a:pt x="326" y="527"/>
                    </a:lnTo>
                    <a:lnTo>
                      <a:pt x="365" y="479"/>
                    </a:lnTo>
                    <a:lnTo>
                      <a:pt x="365" y="346"/>
                    </a:lnTo>
                    <a:lnTo>
                      <a:pt x="346" y="326"/>
                    </a:lnTo>
                    <a:close/>
                  </a:path>
                </a:pathLst>
              </a:custGeom>
              <a:solidFill>
                <a:srgbClr val="FF0000"/>
              </a:solidFill>
              <a:ln w="9525">
                <a:noFill/>
                <a:round/>
                <a:headEnd/>
                <a:tailEnd/>
              </a:ln>
            </p:spPr>
            <p:txBody>
              <a:bodyPr>
                <a:prstTxWarp prst="textNoShape">
                  <a:avLst/>
                </a:prstTxWarp>
              </a:bodyPr>
              <a:lstStyle/>
              <a:p>
                <a:endParaRPr lang="en-US"/>
              </a:p>
            </p:txBody>
          </p:sp>
          <p:sp>
            <p:nvSpPr>
              <p:cNvPr id="53828" name="Freeform 189"/>
              <p:cNvSpPr>
                <a:spLocks noChangeAspect="1"/>
              </p:cNvSpPr>
              <p:nvPr/>
            </p:nvSpPr>
            <p:spPr bwMode="auto">
              <a:xfrm>
                <a:off x="2973" y="2270"/>
                <a:ext cx="693" cy="489"/>
              </a:xfrm>
              <a:custGeom>
                <a:avLst/>
                <a:gdLst>
                  <a:gd name="T0" fmla="*/ 1469 w 3465"/>
                  <a:gd name="T1" fmla="*/ 863 h 2446"/>
                  <a:gd name="T2" fmla="*/ 1401 w 3465"/>
                  <a:gd name="T3" fmla="*/ 893 h 2446"/>
                  <a:gd name="T4" fmla="*/ 1200 w 3465"/>
                  <a:gd name="T5" fmla="*/ 643 h 2446"/>
                  <a:gd name="T6" fmla="*/ 1239 w 3465"/>
                  <a:gd name="T7" fmla="*/ 959 h 2446"/>
                  <a:gd name="T8" fmla="*/ 1200 w 3465"/>
                  <a:gd name="T9" fmla="*/ 1074 h 2446"/>
                  <a:gd name="T10" fmla="*/ 1171 w 3465"/>
                  <a:gd name="T11" fmla="*/ 1142 h 2446"/>
                  <a:gd name="T12" fmla="*/ 1056 w 3465"/>
                  <a:gd name="T13" fmla="*/ 1190 h 2446"/>
                  <a:gd name="T14" fmla="*/ 1007 w 3465"/>
                  <a:gd name="T15" fmla="*/ 1209 h 2446"/>
                  <a:gd name="T16" fmla="*/ 874 w 3465"/>
                  <a:gd name="T17" fmla="*/ 1093 h 2446"/>
                  <a:gd name="T18" fmla="*/ 710 w 3465"/>
                  <a:gd name="T19" fmla="*/ 1074 h 2446"/>
                  <a:gd name="T20" fmla="*/ 739 w 3465"/>
                  <a:gd name="T21" fmla="*/ 1286 h 2446"/>
                  <a:gd name="T22" fmla="*/ 787 w 3465"/>
                  <a:gd name="T23" fmla="*/ 1467 h 2446"/>
                  <a:gd name="T24" fmla="*/ 710 w 3465"/>
                  <a:gd name="T25" fmla="*/ 1535 h 2446"/>
                  <a:gd name="T26" fmla="*/ 605 w 3465"/>
                  <a:gd name="T27" fmla="*/ 1467 h 2446"/>
                  <a:gd name="T28" fmla="*/ 557 w 3465"/>
                  <a:gd name="T29" fmla="*/ 1650 h 2446"/>
                  <a:gd name="T30" fmla="*/ 739 w 3465"/>
                  <a:gd name="T31" fmla="*/ 1880 h 2446"/>
                  <a:gd name="T32" fmla="*/ 691 w 3465"/>
                  <a:gd name="T33" fmla="*/ 2015 h 2446"/>
                  <a:gd name="T34" fmla="*/ 672 w 3465"/>
                  <a:gd name="T35" fmla="*/ 2216 h 2446"/>
                  <a:gd name="T36" fmla="*/ 528 w 3465"/>
                  <a:gd name="T37" fmla="*/ 2446 h 2446"/>
                  <a:gd name="T38" fmla="*/ 0 w 3465"/>
                  <a:gd name="T39" fmla="*/ 1832 h 2446"/>
                  <a:gd name="T40" fmla="*/ 422 w 3465"/>
                  <a:gd name="T41" fmla="*/ 824 h 2446"/>
                  <a:gd name="T42" fmla="*/ 1037 w 3465"/>
                  <a:gd name="T43" fmla="*/ 202 h 2446"/>
                  <a:gd name="T44" fmla="*/ 1631 w 3465"/>
                  <a:gd name="T45" fmla="*/ 0 h 2446"/>
                  <a:gd name="T46" fmla="*/ 2179 w 3465"/>
                  <a:gd name="T47" fmla="*/ 86 h 2446"/>
                  <a:gd name="T48" fmla="*/ 2869 w 3465"/>
                  <a:gd name="T49" fmla="*/ 547 h 2446"/>
                  <a:gd name="T50" fmla="*/ 3235 w 3465"/>
                  <a:gd name="T51" fmla="*/ 1209 h 2446"/>
                  <a:gd name="T52" fmla="*/ 3368 w 3465"/>
                  <a:gd name="T53" fmla="*/ 1766 h 2446"/>
                  <a:gd name="T54" fmla="*/ 3445 w 3465"/>
                  <a:gd name="T55" fmla="*/ 2427 h 2446"/>
                  <a:gd name="T56" fmla="*/ 2592 w 3465"/>
                  <a:gd name="T57" fmla="*/ 2283 h 2446"/>
                  <a:gd name="T58" fmla="*/ 2659 w 3465"/>
                  <a:gd name="T59" fmla="*/ 2177 h 2446"/>
                  <a:gd name="T60" fmla="*/ 2639 w 3465"/>
                  <a:gd name="T61" fmla="*/ 2130 h 2446"/>
                  <a:gd name="T62" fmla="*/ 2659 w 3465"/>
                  <a:gd name="T63" fmla="*/ 2015 h 2446"/>
                  <a:gd name="T64" fmla="*/ 2687 w 3465"/>
                  <a:gd name="T65" fmla="*/ 1947 h 2446"/>
                  <a:gd name="T66" fmla="*/ 2659 w 3465"/>
                  <a:gd name="T67" fmla="*/ 1899 h 2446"/>
                  <a:gd name="T68" fmla="*/ 2659 w 3465"/>
                  <a:gd name="T69" fmla="*/ 1784 h 2446"/>
                  <a:gd name="T70" fmla="*/ 2659 w 3465"/>
                  <a:gd name="T71" fmla="*/ 1736 h 2446"/>
                  <a:gd name="T72" fmla="*/ 2639 w 3465"/>
                  <a:gd name="T73" fmla="*/ 1698 h 2446"/>
                  <a:gd name="T74" fmla="*/ 2706 w 3465"/>
                  <a:gd name="T75" fmla="*/ 1467 h 2446"/>
                  <a:gd name="T76" fmla="*/ 2639 w 3465"/>
                  <a:gd name="T77" fmla="*/ 1439 h 2446"/>
                  <a:gd name="T78" fmla="*/ 2639 w 3465"/>
                  <a:gd name="T79" fmla="*/ 1304 h 2446"/>
                  <a:gd name="T80" fmla="*/ 2659 w 3465"/>
                  <a:gd name="T81" fmla="*/ 1237 h 2446"/>
                  <a:gd name="T82" fmla="*/ 2592 w 3465"/>
                  <a:gd name="T83" fmla="*/ 1190 h 2446"/>
                  <a:gd name="T84" fmla="*/ 2504 w 3465"/>
                  <a:gd name="T85" fmla="*/ 1123 h 2446"/>
                  <a:gd name="T86" fmla="*/ 2504 w 3465"/>
                  <a:gd name="T87" fmla="*/ 988 h 2446"/>
                  <a:gd name="T88" fmla="*/ 2428 w 3465"/>
                  <a:gd name="T89" fmla="*/ 959 h 2446"/>
                  <a:gd name="T90" fmla="*/ 2457 w 3465"/>
                  <a:gd name="T91" fmla="*/ 729 h 2446"/>
                  <a:gd name="T92" fmla="*/ 2274 w 3465"/>
                  <a:gd name="T93" fmla="*/ 893 h 2446"/>
                  <a:gd name="T94" fmla="*/ 2293 w 3465"/>
                  <a:gd name="T95" fmla="*/ 729 h 2446"/>
                  <a:gd name="T96" fmla="*/ 2207 w 3465"/>
                  <a:gd name="T97" fmla="*/ 796 h 2446"/>
                  <a:gd name="T98" fmla="*/ 2207 w 3465"/>
                  <a:gd name="T99" fmla="*/ 710 h 2446"/>
                  <a:gd name="T100" fmla="*/ 2063 w 3465"/>
                  <a:gd name="T101" fmla="*/ 758 h 2446"/>
                  <a:gd name="T102" fmla="*/ 2093 w 3465"/>
                  <a:gd name="T103" fmla="*/ 662 h 2446"/>
                  <a:gd name="T104" fmla="*/ 1949 w 3465"/>
                  <a:gd name="T105" fmla="*/ 682 h 2446"/>
                  <a:gd name="T106" fmla="*/ 1910 w 3465"/>
                  <a:gd name="T107" fmla="*/ 432 h 2446"/>
                  <a:gd name="T108" fmla="*/ 1766 w 3465"/>
                  <a:gd name="T109" fmla="*/ 527 h 2446"/>
                  <a:gd name="T110" fmla="*/ 1680 w 3465"/>
                  <a:gd name="T111" fmla="*/ 796 h 2446"/>
                  <a:gd name="T112" fmla="*/ 1564 w 3465"/>
                  <a:gd name="T113" fmla="*/ 643 h 2446"/>
                  <a:gd name="T114" fmla="*/ 1517 w 3465"/>
                  <a:gd name="T115" fmla="*/ 614 h 2446"/>
                  <a:gd name="T116" fmla="*/ 1497 w 3465"/>
                  <a:gd name="T117" fmla="*/ 844 h 244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3465"/>
                  <a:gd name="T178" fmla="*/ 0 h 2446"/>
                  <a:gd name="T179" fmla="*/ 3465 w 3465"/>
                  <a:gd name="T180" fmla="*/ 2446 h 244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3465" h="2446">
                    <a:moveTo>
                      <a:pt x="1497" y="863"/>
                    </a:moveTo>
                    <a:lnTo>
                      <a:pt x="1469" y="863"/>
                    </a:lnTo>
                    <a:lnTo>
                      <a:pt x="1469" y="912"/>
                    </a:lnTo>
                    <a:lnTo>
                      <a:pt x="1401" y="893"/>
                    </a:lnTo>
                    <a:lnTo>
                      <a:pt x="1267" y="662"/>
                    </a:lnTo>
                    <a:lnTo>
                      <a:pt x="1200" y="643"/>
                    </a:lnTo>
                    <a:lnTo>
                      <a:pt x="1200" y="863"/>
                    </a:lnTo>
                    <a:lnTo>
                      <a:pt x="1239" y="959"/>
                    </a:lnTo>
                    <a:lnTo>
                      <a:pt x="1220" y="1074"/>
                    </a:lnTo>
                    <a:lnTo>
                      <a:pt x="1200" y="1074"/>
                    </a:lnTo>
                    <a:lnTo>
                      <a:pt x="1171" y="1093"/>
                    </a:lnTo>
                    <a:lnTo>
                      <a:pt x="1171" y="1142"/>
                    </a:lnTo>
                    <a:lnTo>
                      <a:pt x="1085" y="1209"/>
                    </a:lnTo>
                    <a:lnTo>
                      <a:pt x="1056" y="1190"/>
                    </a:lnTo>
                    <a:lnTo>
                      <a:pt x="1037" y="1190"/>
                    </a:lnTo>
                    <a:lnTo>
                      <a:pt x="1007" y="1209"/>
                    </a:lnTo>
                    <a:lnTo>
                      <a:pt x="1007" y="1304"/>
                    </a:lnTo>
                    <a:lnTo>
                      <a:pt x="874" y="1093"/>
                    </a:lnTo>
                    <a:lnTo>
                      <a:pt x="787" y="1007"/>
                    </a:lnTo>
                    <a:lnTo>
                      <a:pt x="710" y="1074"/>
                    </a:lnTo>
                    <a:lnTo>
                      <a:pt x="710" y="1256"/>
                    </a:lnTo>
                    <a:lnTo>
                      <a:pt x="739" y="1286"/>
                    </a:lnTo>
                    <a:lnTo>
                      <a:pt x="787" y="1353"/>
                    </a:lnTo>
                    <a:lnTo>
                      <a:pt x="787" y="1467"/>
                    </a:lnTo>
                    <a:lnTo>
                      <a:pt x="807" y="1487"/>
                    </a:lnTo>
                    <a:lnTo>
                      <a:pt x="710" y="1535"/>
                    </a:lnTo>
                    <a:lnTo>
                      <a:pt x="643" y="1467"/>
                    </a:lnTo>
                    <a:lnTo>
                      <a:pt x="605" y="1467"/>
                    </a:lnTo>
                    <a:lnTo>
                      <a:pt x="557" y="1506"/>
                    </a:lnTo>
                    <a:lnTo>
                      <a:pt x="557" y="1650"/>
                    </a:lnTo>
                    <a:lnTo>
                      <a:pt x="710" y="1880"/>
                    </a:lnTo>
                    <a:lnTo>
                      <a:pt x="739" y="1880"/>
                    </a:lnTo>
                    <a:lnTo>
                      <a:pt x="739" y="2015"/>
                    </a:lnTo>
                    <a:lnTo>
                      <a:pt x="691" y="2015"/>
                    </a:lnTo>
                    <a:lnTo>
                      <a:pt x="643" y="2063"/>
                    </a:lnTo>
                    <a:lnTo>
                      <a:pt x="672" y="2216"/>
                    </a:lnTo>
                    <a:lnTo>
                      <a:pt x="528" y="2379"/>
                    </a:lnTo>
                    <a:lnTo>
                      <a:pt x="528" y="2446"/>
                    </a:lnTo>
                    <a:lnTo>
                      <a:pt x="0" y="2446"/>
                    </a:lnTo>
                    <a:lnTo>
                      <a:pt x="0" y="1832"/>
                    </a:lnTo>
                    <a:lnTo>
                      <a:pt x="183" y="1190"/>
                    </a:lnTo>
                    <a:lnTo>
                      <a:pt x="422" y="824"/>
                    </a:lnTo>
                    <a:lnTo>
                      <a:pt x="854" y="345"/>
                    </a:lnTo>
                    <a:lnTo>
                      <a:pt x="1037" y="202"/>
                    </a:lnTo>
                    <a:lnTo>
                      <a:pt x="1334" y="48"/>
                    </a:lnTo>
                    <a:lnTo>
                      <a:pt x="1631" y="0"/>
                    </a:lnTo>
                    <a:lnTo>
                      <a:pt x="1996" y="48"/>
                    </a:lnTo>
                    <a:lnTo>
                      <a:pt x="2179" y="86"/>
                    </a:lnTo>
                    <a:lnTo>
                      <a:pt x="2706" y="413"/>
                    </a:lnTo>
                    <a:lnTo>
                      <a:pt x="2869" y="547"/>
                    </a:lnTo>
                    <a:lnTo>
                      <a:pt x="3100" y="912"/>
                    </a:lnTo>
                    <a:lnTo>
                      <a:pt x="3235" y="1209"/>
                    </a:lnTo>
                    <a:lnTo>
                      <a:pt x="3330" y="1506"/>
                    </a:lnTo>
                    <a:lnTo>
                      <a:pt x="3368" y="1766"/>
                    </a:lnTo>
                    <a:lnTo>
                      <a:pt x="3465" y="2245"/>
                    </a:lnTo>
                    <a:lnTo>
                      <a:pt x="3445" y="2427"/>
                    </a:lnTo>
                    <a:lnTo>
                      <a:pt x="2706" y="2427"/>
                    </a:lnTo>
                    <a:lnTo>
                      <a:pt x="2592" y="2283"/>
                    </a:lnTo>
                    <a:lnTo>
                      <a:pt x="2572" y="2263"/>
                    </a:lnTo>
                    <a:lnTo>
                      <a:pt x="2659" y="2177"/>
                    </a:lnTo>
                    <a:lnTo>
                      <a:pt x="2659" y="2149"/>
                    </a:lnTo>
                    <a:lnTo>
                      <a:pt x="2639" y="2130"/>
                    </a:lnTo>
                    <a:lnTo>
                      <a:pt x="2706" y="2063"/>
                    </a:lnTo>
                    <a:lnTo>
                      <a:pt x="2659" y="2015"/>
                    </a:lnTo>
                    <a:lnTo>
                      <a:pt x="2611" y="2015"/>
                    </a:lnTo>
                    <a:lnTo>
                      <a:pt x="2687" y="1947"/>
                    </a:lnTo>
                    <a:lnTo>
                      <a:pt x="2687" y="1919"/>
                    </a:lnTo>
                    <a:lnTo>
                      <a:pt x="2659" y="1899"/>
                    </a:lnTo>
                    <a:lnTo>
                      <a:pt x="2706" y="1832"/>
                    </a:lnTo>
                    <a:lnTo>
                      <a:pt x="2659" y="1784"/>
                    </a:lnTo>
                    <a:lnTo>
                      <a:pt x="2611" y="1784"/>
                    </a:lnTo>
                    <a:lnTo>
                      <a:pt x="2659" y="1736"/>
                    </a:lnTo>
                    <a:lnTo>
                      <a:pt x="2659" y="1717"/>
                    </a:lnTo>
                    <a:lnTo>
                      <a:pt x="2639" y="1698"/>
                    </a:lnTo>
                    <a:lnTo>
                      <a:pt x="2706" y="1487"/>
                    </a:lnTo>
                    <a:lnTo>
                      <a:pt x="2706" y="1467"/>
                    </a:lnTo>
                    <a:lnTo>
                      <a:pt x="2687" y="1439"/>
                    </a:lnTo>
                    <a:lnTo>
                      <a:pt x="2639" y="1439"/>
                    </a:lnTo>
                    <a:lnTo>
                      <a:pt x="2687" y="1353"/>
                    </a:lnTo>
                    <a:lnTo>
                      <a:pt x="2639" y="1304"/>
                    </a:lnTo>
                    <a:lnTo>
                      <a:pt x="2659" y="1286"/>
                    </a:lnTo>
                    <a:lnTo>
                      <a:pt x="2659" y="1237"/>
                    </a:lnTo>
                    <a:lnTo>
                      <a:pt x="2611" y="1190"/>
                    </a:lnTo>
                    <a:lnTo>
                      <a:pt x="2592" y="1190"/>
                    </a:lnTo>
                    <a:lnTo>
                      <a:pt x="2592" y="1123"/>
                    </a:lnTo>
                    <a:lnTo>
                      <a:pt x="2504" y="1123"/>
                    </a:lnTo>
                    <a:lnTo>
                      <a:pt x="2476" y="1142"/>
                    </a:lnTo>
                    <a:lnTo>
                      <a:pt x="2504" y="988"/>
                    </a:lnTo>
                    <a:lnTo>
                      <a:pt x="2476" y="959"/>
                    </a:lnTo>
                    <a:lnTo>
                      <a:pt x="2428" y="959"/>
                    </a:lnTo>
                    <a:lnTo>
                      <a:pt x="2476" y="758"/>
                    </a:lnTo>
                    <a:lnTo>
                      <a:pt x="2457" y="729"/>
                    </a:lnTo>
                    <a:lnTo>
                      <a:pt x="2409" y="729"/>
                    </a:lnTo>
                    <a:lnTo>
                      <a:pt x="2274" y="893"/>
                    </a:lnTo>
                    <a:lnTo>
                      <a:pt x="2323" y="758"/>
                    </a:lnTo>
                    <a:lnTo>
                      <a:pt x="2293" y="729"/>
                    </a:lnTo>
                    <a:lnTo>
                      <a:pt x="2246" y="729"/>
                    </a:lnTo>
                    <a:lnTo>
                      <a:pt x="2207" y="796"/>
                    </a:lnTo>
                    <a:lnTo>
                      <a:pt x="2179" y="824"/>
                    </a:lnTo>
                    <a:lnTo>
                      <a:pt x="2207" y="710"/>
                    </a:lnTo>
                    <a:lnTo>
                      <a:pt x="2179" y="682"/>
                    </a:lnTo>
                    <a:lnTo>
                      <a:pt x="2063" y="758"/>
                    </a:lnTo>
                    <a:lnTo>
                      <a:pt x="2093" y="682"/>
                    </a:lnTo>
                    <a:lnTo>
                      <a:pt x="2093" y="662"/>
                    </a:lnTo>
                    <a:lnTo>
                      <a:pt x="2063" y="643"/>
                    </a:lnTo>
                    <a:lnTo>
                      <a:pt x="1949" y="682"/>
                    </a:lnTo>
                    <a:lnTo>
                      <a:pt x="1910" y="480"/>
                    </a:lnTo>
                    <a:lnTo>
                      <a:pt x="1910" y="432"/>
                    </a:lnTo>
                    <a:lnTo>
                      <a:pt x="1881" y="413"/>
                    </a:lnTo>
                    <a:lnTo>
                      <a:pt x="1766" y="527"/>
                    </a:lnTo>
                    <a:lnTo>
                      <a:pt x="1794" y="912"/>
                    </a:lnTo>
                    <a:lnTo>
                      <a:pt x="1680" y="796"/>
                    </a:lnTo>
                    <a:lnTo>
                      <a:pt x="1631" y="796"/>
                    </a:lnTo>
                    <a:lnTo>
                      <a:pt x="1564" y="643"/>
                    </a:lnTo>
                    <a:lnTo>
                      <a:pt x="1536" y="614"/>
                    </a:lnTo>
                    <a:lnTo>
                      <a:pt x="1517" y="614"/>
                    </a:lnTo>
                    <a:lnTo>
                      <a:pt x="1497" y="777"/>
                    </a:lnTo>
                    <a:lnTo>
                      <a:pt x="1497" y="844"/>
                    </a:lnTo>
                    <a:lnTo>
                      <a:pt x="1497" y="863"/>
                    </a:lnTo>
                    <a:close/>
                  </a:path>
                </a:pathLst>
              </a:custGeom>
              <a:solidFill>
                <a:srgbClr val="FFFF66"/>
              </a:solidFill>
              <a:ln w="9525">
                <a:noFill/>
                <a:round/>
                <a:headEnd/>
                <a:tailEnd/>
              </a:ln>
            </p:spPr>
            <p:txBody>
              <a:bodyPr>
                <a:prstTxWarp prst="textNoShape">
                  <a:avLst/>
                </a:prstTxWarp>
              </a:bodyPr>
              <a:lstStyle/>
              <a:p>
                <a:endParaRPr lang="en-US"/>
              </a:p>
            </p:txBody>
          </p:sp>
          <p:sp>
            <p:nvSpPr>
              <p:cNvPr id="53829" name="Freeform 190"/>
              <p:cNvSpPr>
                <a:spLocks noChangeAspect="1"/>
              </p:cNvSpPr>
              <p:nvPr/>
            </p:nvSpPr>
            <p:spPr bwMode="auto">
              <a:xfrm>
                <a:off x="3973" y="2283"/>
                <a:ext cx="69" cy="60"/>
              </a:xfrm>
              <a:custGeom>
                <a:avLst/>
                <a:gdLst>
                  <a:gd name="T0" fmla="*/ 278 w 345"/>
                  <a:gd name="T1" fmla="*/ 230 h 297"/>
                  <a:gd name="T2" fmla="*/ 297 w 345"/>
                  <a:gd name="T3" fmla="*/ 230 h 297"/>
                  <a:gd name="T4" fmla="*/ 345 w 345"/>
                  <a:gd name="T5" fmla="*/ 278 h 297"/>
                  <a:gd name="T6" fmla="*/ 345 w 345"/>
                  <a:gd name="T7" fmla="*/ 297 h 297"/>
                  <a:gd name="T8" fmla="*/ 0 w 345"/>
                  <a:gd name="T9" fmla="*/ 19 h 297"/>
                  <a:gd name="T10" fmla="*/ 0 w 345"/>
                  <a:gd name="T11" fmla="*/ 0 h 297"/>
                  <a:gd name="T12" fmla="*/ 162 w 345"/>
                  <a:gd name="T13" fmla="*/ 116 h 297"/>
                  <a:gd name="T14" fmla="*/ 278 w 345"/>
                  <a:gd name="T15" fmla="*/ 230 h 297"/>
                  <a:gd name="T16" fmla="*/ 0 60000 65536"/>
                  <a:gd name="T17" fmla="*/ 0 60000 65536"/>
                  <a:gd name="T18" fmla="*/ 0 60000 65536"/>
                  <a:gd name="T19" fmla="*/ 0 60000 65536"/>
                  <a:gd name="T20" fmla="*/ 0 60000 65536"/>
                  <a:gd name="T21" fmla="*/ 0 60000 65536"/>
                  <a:gd name="T22" fmla="*/ 0 60000 65536"/>
                  <a:gd name="T23" fmla="*/ 0 60000 65536"/>
                  <a:gd name="T24" fmla="*/ 0 w 345"/>
                  <a:gd name="T25" fmla="*/ 0 h 297"/>
                  <a:gd name="T26" fmla="*/ 345 w 345"/>
                  <a:gd name="T27" fmla="*/ 297 h 29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45" h="297">
                    <a:moveTo>
                      <a:pt x="278" y="230"/>
                    </a:moveTo>
                    <a:lnTo>
                      <a:pt x="297" y="230"/>
                    </a:lnTo>
                    <a:lnTo>
                      <a:pt x="345" y="278"/>
                    </a:lnTo>
                    <a:lnTo>
                      <a:pt x="345" y="297"/>
                    </a:lnTo>
                    <a:lnTo>
                      <a:pt x="0" y="19"/>
                    </a:lnTo>
                    <a:lnTo>
                      <a:pt x="0" y="0"/>
                    </a:lnTo>
                    <a:lnTo>
                      <a:pt x="162" y="116"/>
                    </a:lnTo>
                    <a:lnTo>
                      <a:pt x="278" y="230"/>
                    </a:lnTo>
                    <a:close/>
                  </a:path>
                </a:pathLst>
              </a:custGeom>
              <a:solidFill>
                <a:srgbClr val="000000"/>
              </a:solidFill>
              <a:ln w="9525">
                <a:noFill/>
                <a:round/>
                <a:headEnd/>
                <a:tailEnd/>
              </a:ln>
            </p:spPr>
            <p:txBody>
              <a:bodyPr>
                <a:prstTxWarp prst="textNoShape">
                  <a:avLst/>
                </a:prstTxWarp>
              </a:bodyPr>
              <a:lstStyle/>
              <a:p>
                <a:endParaRPr lang="en-US"/>
              </a:p>
            </p:txBody>
          </p:sp>
          <p:sp>
            <p:nvSpPr>
              <p:cNvPr id="53830" name="Freeform 191"/>
              <p:cNvSpPr>
                <a:spLocks noChangeAspect="1"/>
              </p:cNvSpPr>
              <p:nvPr/>
            </p:nvSpPr>
            <p:spPr bwMode="auto">
              <a:xfrm>
                <a:off x="3574" y="2293"/>
                <a:ext cx="215" cy="192"/>
              </a:xfrm>
              <a:custGeom>
                <a:avLst/>
                <a:gdLst>
                  <a:gd name="T0" fmla="*/ 892 w 1074"/>
                  <a:gd name="T1" fmla="*/ 317 h 959"/>
                  <a:gd name="T2" fmla="*/ 1074 w 1074"/>
                  <a:gd name="T3" fmla="*/ 729 h 959"/>
                  <a:gd name="T4" fmla="*/ 1036 w 1074"/>
                  <a:gd name="T5" fmla="*/ 778 h 959"/>
                  <a:gd name="T6" fmla="*/ 278 w 1074"/>
                  <a:gd name="T7" fmla="*/ 959 h 959"/>
                  <a:gd name="T8" fmla="*/ 0 w 1074"/>
                  <a:gd name="T9" fmla="*/ 499 h 959"/>
                  <a:gd name="T10" fmla="*/ 0 w 1074"/>
                  <a:gd name="T11" fmla="*/ 451 h 959"/>
                  <a:gd name="T12" fmla="*/ 661 w 1074"/>
                  <a:gd name="T13" fmla="*/ 0 h 959"/>
                  <a:gd name="T14" fmla="*/ 825 w 1074"/>
                  <a:gd name="T15" fmla="*/ 201 h 959"/>
                  <a:gd name="T16" fmla="*/ 892 w 1074"/>
                  <a:gd name="T17" fmla="*/ 317 h 95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074"/>
                  <a:gd name="T28" fmla="*/ 0 h 959"/>
                  <a:gd name="T29" fmla="*/ 1074 w 1074"/>
                  <a:gd name="T30" fmla="*/ 959 h 95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074" h="959">
                    <a:moveTo>
                      <a:pt x="892" y="317"/>
                    </a:moveTo>
                    <a:lnTo>
                      <a:pt x="1074" y="729"/>
                    </a:lnTo>
                    <a:lnTo>
                      <a:pt x="1036" y="778"/>
                    </a:lnTo>
                    <a:lnTo>
                      <a:pt x="278" y="959"/>
                    </a:lnTo>
                    <a:lnTo>
                      <a:pt x="0" y="499"/>
                    </a:lnTo>
                    <a:lnTo>
                      <a:pt x="0" y="451"/>
                    </a:lnTo>
                    <a:lnTo>
                      <a:pt x="661" y="0"/>
                    </a:lnTo>
                    <a:lnTo>
                      <a:pt x="825" y="201"/>
                    </a:lnTo>
                    <a:lnTo>
                      <a:pt x="892" y="317"/>
                    </a:lnTo>
                    <a:close/>
                  </a:path>
                </a:pathLst>
              </a:custGeom>
              <a:solidFill>
                <a:srgbClr val="FFFF40"/>
              </a:solidFill>
              <a:ln w="9525">
                <a:noFill/>
                <a:round/>
                <a:headEnd/>
                <a:tailEnd/>
              </a:ln>
            </p:spPr>
            <p:txBody>
              <a:bodyPr>
                <a:prstTxWarp prst="textNoShape">
                  <a:avLst/>
                </a:prstTxWarp>
              </a:bodyPr>
              <a:lstStyle/>
              <a:p>
                <a:endParaRPr lang="en-US"/>
              </a:p>
            </p:txBody>
          </p:sp>
          <p:sp>
            <p:nvSpPr>
              <p:cNvPr id="53831" name="Freeform 192"/>
              <p:cNvSpPr>
                <a:spLocks noChangeAspect="1"/>
              </p:cNvSpPr>
              <p:nvPr/>
            </p:nvSpPr>
            <p:spPr bwMode="auto">
              <a:xfrm>
                <a:off x="4029" y="2293"/>
                <a:ext cx="13" cy="7"/>
              </a:xfrm>
              <a:custGeom>
                <a:avLst/>
                <a:gdLst>
                  <a:gd name="T0" fmla="*/ 0 w 67"/>
                  <a:gd name="T1" fmla="*/ 0 h 38"/>
                  <a:gd name="T2" fmla="*/ 67 w 67"/>
                  <a:gd name="T3" fmla="*/ 38 h 38"/>
                  <a:gd name="T4" fmla="*/ 0 w 67"/>
                  <a:gd name="T5" fmla="*/ 0 h 38"/>
                  <a:gd name="T6" fmla="*/ 0 60000 65536"/>
                  <a:gd name="T7" fmla="*/ 0 60000 65536"/>
                  <a:gd name="T8" fmla="*/ 0 60000 65536"/>
                  <a:gd name="T9" fmla="*/ 0 w 67"/>
                  <a:gd name="T10" fmla="*/ 0 h 38"/>
                  <a:gd name="T11" fmla="*/ 67 w 67"/>
                  <a:gd name="T12" fmla="*/ 38 h 38"/>
                </a:gdLst>
                <a:ahLst/>
                <a:cxnLst>
                  <a:cxn ang="T6">
                    <a:pos x="T0" y="T1"/>
                  </a:cxn>
                  <a:cxn ang="T7">
                    <a:pos x="T2" y="T3"/>
                  </a:cxn>
                  <a:cxn ang="T8">
                    <a:pos x="T4" y="T5"/>
                  </a:cxn>
                </a:cxnLst>
                <a:rect l="T9" t="T10" r="T11" b="T12"/>
                <a:pathLst>
                  <a:path w="67" h="38">
                    <a:moveTo>
                      <a:pt x="0" y="0"/>
                    </a:moveTo>
                    <a:lnTo>
                      <a:pt x="67" y="38"/>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53832" name="Freeform 193"/>
              <p:cNvSpPr>
                <a:spLocks noChangeAspect="1"/>
              </p:cNvSpPr>
              <p:nvPr/>
            </p:nvSpPr>
            <p:spPr bwMode="auto">
              <a:xfrm>
                <a:off x="3923" y="2297"/>
                <a:ext cx="370" cy="280"/>
              </a:xfrm>
              <a:custGeom>
                <a:avLst/>
                <a:gdLst>
                  <a:gd name="T0" fmla="*/ 776 w 1851"/>
                  <a:gd name="T1" fmla="*/ 528 h 1401"/>
                  <a:gd name="T2" fmla="*/ 796 w 1851"/>
                  <a:gd name="T3" fmla="*/ 595 h 1401"/>
                  <a:gd name="T4" fmla="*/ 1026 w 1851"/>
                  <a:gd name="T5" fmla="*/ 662 h 1401"/>
                  <a:gd name="T6" fmla="*/ 1717 w 1851"/>
                  <a:gd name="T7" fmla="*/ 1189 h 1401"/>
                  <a:gd name="T8" fmla="*/ 1851 w 1851"/>
                  <a:gd name="T9" fmla="*/ 1333 h 1401"/>
                  <a:gd name="T10" fmla="*/ 1621 w 1851"/>
                  <a:gd name="T11" fmla="*/ 1353 h 1401"/>
                  <a:gd name="T12" fmla="*/ 1572 w 1851"/>
                  <a:gd name="T13" fmla="*/ 1401 h 1401"/>
                  <a:gd name="T14" fmla="*/ 1439 w 1851"/>
                  <a:gd name="T15" fmla="*/ 1257 h 1401"/>
                  <a:gd name="T16" fmla="*/ 1372 w 1851"/>
                  <a:gd name="T17" fmla="*/ 1189 h 1401"/>
                  <a:gd name="T18" fmla="*/ 1256 w 1851"/>
                  <a:gd name="T19" fmla="*/ 1189 h 1401"/>
                  <a:gd name="T20" fmla="*/ 364 w 1851"/>
                  <a:gd name="T21" fmla="*/ 432 h 1401"/>
                  <a:gd name="T22" fmla="*/ 0 w 1851"/>
                  <a:gd name="T23" fmla="*/ 116 h 1401"/>
                  <a:gd name="T24" fmla="*/ 0 w 1851"/>
                  <a:gd name="T25" fmla="*/ 0 h 1401"/>
                  <a:gd name="T26" fmla="*/ 566 w 1851"/>
                  <a:gd name="T27" fmla="*/ 365 h 1401"/>
                  <a:gd name="T28" fmla="*/ 776 w 1851"/>
                  <a:gd name="T29" fmla="*/ 528 h 140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851"/>
                  <a:gd name="T46" fmla="*/ 0 h 1401"/>
                  <a:gd name="T47" fmla="*/ 1851 w 1851"/>
                  <a:gd name="T48" fmla="*/ 1401 h 1401"/>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851" h="1401">
                    <a:moveTo>
                      <a:pt x="776" y="528"/>
                    </a:moveTo>
                    <a:lnTo>
                      <a:pt x="796" y="595"/>
                    </a:lnTo>
                    <a:lnTo>
                      <a:pt x="1026" y="662"/>
                    </a:lnTo>
                    <a:lnTo>
                      <a:pt x="1717" y="1189"/>
                    </a:lnTo>
                    <a:lnTo>
                      <a:pt x="1851" y="1333"/>
                    </a:lnTo>
                    <a:lnTo>
                      <a:pt x="1621" y="1353"/>
                    </a:lnTo>
                    <a:lnTo>
                      <a:pt x="1572" y="1401"/>
                    </a:lnTo>
                    <a:lnTo>
                      <a:pt x="1439" y="1257"/>
                    </a:lnTo>
                    <a:lnTo>
                      <a:pt x="1372" y="1189"/>
                    </a:lnTo>
                    <a:lnTo>
                      <a:pt x="1256" y="1189"/>
                    </a:lnTo>
                    <a:lnTo>
                      <a:pt x="364" y="432"/>
                    </a:lnTo>
                    <a:lnTo>
                      <a:pt x="0" y="116"/>
                    </a:lnTo>
                    <a:lnTo>
                      <a:pt x="0" y="0"/>
                    </a:lnTo>
                    <a:lnTo>
                      <a:pt x="566" y="365"/>
                    </a:lnTo>
                    <a:lnTo>
                      <a:pt x="776" y="528"/>
                    </a:lnTo>
                    <a:close/>
                  </a:path>
                </a:pathLst>
              </a:custGeom>
              <a:solidFill>
                <a:srgbClr val="7D4005"/>
              </a:solidFill>
              <a:ln w="9525">
                <a:noFill/>
                <a:round/>
                <a:headEnd/>
                <a:tailEnd/>
              </a:ln>
            </p:spPr>
            <p:txBody>
              <a:bodyPr>
                <a:prstTxWarp prst="textNoShape">
                  <a:avLst/>
                </a:prstTxWarp>
              </a:bodyPr>
              <a:lstStyle/>
              <a:p>
                <a:endParaRPr lang="en-US"/>
              </a:p>
            </p:txBody>
          </p:sp>
          <p:sp>
            <p:nvSpPr>
              <p:cNvPr id="53833" name="Freeform 194"/>
              <p:cNvSpPr>
                <a:spLocks noChangeAspect="1"/>
              </p:cNvSpPr>
              <p:nvPr/>
            </p:nvSpPr>
            <p:spPr bwMode="auto">
              <a:xfrm>
                <a:off x="3854" y="2316"/>
                <a:ext cx="54" cy="86"/>
              </a:xfrm>
              <a:custGeom>
                <a:avLst/>
                <a:gdLst>
                  <a:gd name="T0" fmla="*/ 269 w 269"/>
                  <a:gd name="T1" fmla="*/ 413 h 432"/>
                  <a:gd name="T2" fmla="*/ 86 w 269"/>
                  <a:gd name="T3" fmla="*/ 432 h 432"/>
                  <a:gd name="T4" fmla="*/ 19 w 269"/>
                  <a:gd name="T5" fmla="*/ 432 h 432"/>
                  <a:gd name="T6" fmla="*/ 0 w 269"/>
                  <a:gd name="T7" fmla="*/ 364 h 432"/>
                  <a:gd name="T8" fmla="*/ 86 w 269"/>
                  <a:gd name="T9" fmla="*/ 317 h 432"/>
                  <a:gd name="T10" fmla="*/ 134 w 269"/>
                  <a:gd name="T11" fmla="*/ 250 h 432"/>
                  <a:gd name="T12" fmla="*/ 163 w 269"/>
                  <a:gd name="T13" fmla="*/ 0 h 432"/>
                  <a:gd name="T14" fmla="*/ 249 w 269"/>
                  <a:gd name="T15" fmla="*/ 0 h 432"/>
                  <a:gd name="T16" fmla="*/ 269 w 269"/>
                  <a:gd name="T17" fmla="*/ 413 h 43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69"/>
                  <a:gd name="T28" fmla="*/ 0 h 432"/>
                  <a:gd name="T29" fmla="*/ 269 w 269"/>
                  <a:gd name="T30" fmla="*/ 432 h 43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69" h="432">
                    <a:moveTo>
                      <a:pt x="269" y="413"/>
                    </a:moveTo>
                    <a:lnTo>
                      <a:pt x="86" y="432"/>
                    </a:lnTo>
                    <a:lnTo>
                      <a:pt x="19" y="432"/>
                    </a:lnTo>
                    <a:lnTo>
                      <a:pt x="0" y="364"/>
                    </a:lnTo>
                    <a:lnTo>
                      <a:pt x="86" y="317"/>
                    </a:lnTo>
                    <a:lnTo>
                      <a:pt x="134" y="250"/>
                    </a:lnTo>
                    <a:lnTo>
                      <a:pt x="163" y="0"/>
                    </a:lnTo>
                    <a:lnTo>
                      <a:pt x="249" y="0"/>
                    </a:lnTo>
                    <a:lnTo>
                      <a:pt x="269" y="413"/>
                    </a:lnTo>
                    <a:close/>
                  </a:path>
                </a:pathLst>
              </a:custGeom>
              <a:solidFill>
                <a:srgbClr val="99994F"/>
              </a:solidFill>
              <a:ln w="9525">
                <a:noFill/>
                <a:round/>
                <a:headEnd/>
                <a:tailEnd/>
              </a:ln>
            </p:spPr>
            <p:txBody>
              <a:bodyPr>
                <a:prstTxWarp prst="textNoShape">
                  <a:avLst/>
                </a:prstTxWarp>
              </a:bodyPr>
              <a:lstStyle/>
              <a:p>
                <a:endParaRPr lang="en-US"/>
              </a:p>
            </p:txBody>
          </p:sp>
          <p:sp>
            <p:nvSpPr>
              <p:cNvPr id="53834" name="Freeform 195"/>
              <p:cNvSpPr>
                <a:spLocks noChangeAspect="1"/>
              </p:cNvSpPr>
              <p:nvPr/>
            </p:nvSpPr>
            <p:spPr bwMode="auto">
              <a:xfrm>
                <a:off x="2827" y="2329"/>
                <a:ext cx="102" cy="92"/>
              </a:xfrm>
              <a:custGeom>
                <a:avLst/>
                <a:gdLst>
                  <a:gd name="T0" fmla="*/ 201 w 508"/>
                  <a:gd name="T1" fmla="*/ 461 h 461"/>
                  <a:gd name="T2" fmla="*/ 0 w 508"/>
                  <a:gd name="T3" fmla="*/ 461 h 461"/>
                  <a:gd name="T4" fmla="*/ 20 w 508"/>
                  <a:gd name="T5" fmla="*/ 19 h 461"/>
                  <a:gd name="T6" fmla="*/ 250 w 508"/>
                  <a:gd name="T7" fmla="*/ 0 h 461"/>
                  <a:gd name="T8" fmla="*/ 508 w 508"/>
                  <a:gd name="T9" fmla="*/ 19 h 461"/>
                  <a:gd name="T10" fmla="*/ 201 w 508"/>
                  <a:gd name="T11" fmla="*/ 461 h 461"/>
                  <a:gd name="T12" fmla="*/ 0 60000 65536"/>
                  <a:gd name="T13" fmla="*/ 0 60000 65536"/>
                  <a:gd name="T14" fmla="*/ 0 60000 65536"/>
                  <a:gd name="T15" fmla="*/ 0 60000 65536"/>
                  <a:gd name="T16" fmla="*/ 0 60000 65536"/>
                  <a:gd name="T17" fmla="*/ 0 60000 65536"/>
                  <a:gd name="T18" fmla="*/ 0 w 508"/>
                  <a:gd name="T19" fmla="*/ 0 h 461"/>
                  <a:gd name="T20" fmla="*/ 508 w 508"/>
                  <a:gd name="T21" fmla="*/ 461 h 461"/>
                </a:gdLst>
                <a:ahLst/>
                <a:cxnLst>
                  <a:cxn ang="T12">
                    <a:pos x="T0" y="T1"/>
                  </a:cxn>
                  <a:cxn ang="T13">
                    <a:pos x="T2" y="T3"/>
                  </a:cxn>
                  <a:cxn ang="T14">
                    <a:pos x="T4" y="T5"/>
                  </a:cxn>
                  <a:cxn ang="T15">
                    <a:pos x="T6" y="T7"/>
                  </a:cxn>
                  <a:cxn ang="T16">
                    <a:pos x="T8" y="T9"/>
                  </a:cxn>
                  <a:cxn ang="T17">
                    <a:pos x="T10" y="T11"/>
                  </a:cxn>
                </a:cxnLst>
                <a:rect l="T18" t="T19" r="T20" b="T21"/>
                <a:pathLst>
                  <a:path w="508" h="461">
                    <a:moveTo>
                      <a:pt x="201" y="461"/>
                    </a:moveTo>
                    <a:lnTo>
                      <a:pt x="0" y="461"/>
                    </a:lnTo>
                    <a:lnTo>
                      <a:pt x="20" y="19"/>
                    </a:lnTo>
                    <a:lnTo>
                      <a:pt x="250" y="0"/>
                    </a:lnTo>
                    <a:lnTo>
                      <a:pt x="508" y="19"/>
                    </a:lnTo>
                    <a:lnTo>
                      <a:pt x="201" y="461"/>
                    </a:lnTo>
                    <a:close/>
                  </a:path>
                </a:pathLst>
              </a:custGeom>
              <a:solidFill>
                <a:srgbClr val="666614"/>
              </a:solidFill>
              <a:ln w="9525">
                <a:noFill/>
                <a:round/>
                <a:headEnd/>
                <a:tailEnd/>
              </a:ln>
            </p:spPr>
            <p:txBody>
              <a:bodyPr>
                <a:prstTxWarp prst="textNoShape">
                  <a:avLst/>
                </a:prstTxWarp>
              </a:bodyPr>
              <a:lstStyle/>
              <a:p>
                <a:endParaRPr lang="en-US"/>
              </a:p>
            </p:txBody>
          </p:sp>
          <p:sp>
            <p:nvSpPr>
              <p:cNvPr id="53835" name="Freeform 196"/>
              <p:cNvSpPr>
                <a:spLocks noChangeAspect="1"/>
              </p:cNvSpPr>
              <p:nvPr/>
            </p:nvSpPr>
            <p:spPr bwMode="auto">
              <a:xfrm>
                <a:off x="3762" y="2339"/>
                <a:ext cx="36" cy="77"/>
              </a:xfrm>
              <a:custGeom>
                <a:avLst/>
                <a:gdLst>
                  <a:gd name="T0" fmla="*/ 183 w 183"/>
                  <a:gd name="T1" fmla="*/ 298 h 384"/>
                  <a:gd name="T2" fmla="*/ 183 w 183"/>
                  <a:gd name="T3" fmla="*/ 384 h 384"/>
                  <a:gd name="T4" fmla="*/ 0 w 183"/>
                  <a:gd name="T5" fmla="*/ 38 h 384"/>
                  <a:gd name="T6" fmla="*/ 96 w 183"/>
                  <a:gd name="T7" fmla="*/ 0 h 384"/>
                  <a:gd name="T8" fmla="*/ 164 w 183"/>
                  <a:gd name="T9" fmla="*/ 0 h 384"/>
                  <a:gd name="T10" fmla="*/ 183 w 183"/>
                  <a:gd name="T11" fmla="*/ 298 h 384"/>
                  <a:gd name="T12" fmla="*/ 0 60000 65536"/>
                  <a:gd name="T13" fmla="*/ 0 60000 65536"/>
                  <a:gd name="T14" fmla="*/ 0 60000 65536"/>
                  <a:gd name="T15" fmla="*/ 0 60000 65536"/>
                  <a:gd name="T16" fmla="*/ 0 60000 65536"/>
                  <a:gd name="T17" fmla="*/ 0 60000 65536"/>
                  <a:gd name="T18" fmla="*/ 0 w 183"/>
                  <a:gd name="T19" fmla="*/ 0 h 384"/>
                  <a:gd name="T20" fmla="*/ 183 w 183"/>
                  <a:gd name="T21" fmla="*/ 384 h 384"/>
                </a:gdLst>
                <a:ahLst/>
                <a:cxnLst>
                  <a:cxn ang="T12">
                    <a:pos x="T0" y="T1"/>
                  </a:cxn>
                  <a:cxn ang="T13">
                    <a:pos x="T2" y="T3"/>
                  </a:cxn>
                  <a:cxn ang="T14">
                    <a:pos x="T4" y="T5"/>
                  </a:cxn>
                  <a:cxn ang="T15">
                    <a:pos x="T6" y="T7"/>
                  </a:cxn>
                  <a:cxn ang="T16">
                    <a:pos x="T8" y="T9"/>
                  </a:cxn>
                  <a:cxn ang="T17">
                    <a:pos x="T10" y="T11"/>
                  </a:cxn>
                </a:cxnLst>
                <a:rect l="T18" t="T19" r="T20" b="T21"/>
                <a:pathLst>
                  <a:path w="183" h="384">
                    <a:moveTo>
                      <a:pt x="183" y="298"/>
                    </a:moveTo>
                    <a:lnTo>
                      <a:pt x="183" y="384"/>
                    </a:lnTo>
                    <a:lnTo>
                      <a:pt x="0" y="38"/>
                    </a:lnTo>
                    <a:lnTo>
                      <a:pt x="96" y="0"/>
                    </a:lnTo>
                    <a:lnTo>
                      <a:pt x="164" y="0"/>
                    </a:lnTo>
                    <a:lnTo>
                      <a:pt x="183" y="298"/>
                    </a:lnTo>
                    <a:close/>
                  </a:path>
                </a:pathLst>
              </a:custGeom>
              <a:solidFill>
                <a:srgbClr val="ABAB1F"/>
              </a:solidFill>
              <a:ln w="9525">
                <a:noFill/>
                <a:round/>
                <a:headEnd/>
                <a:tailEnd/>
              </a:ln>
            </p:spPr>
            <p:txBody>
              <a:bodyPr>
                <a:prstTxWarp prst="textNoShape">
                  <a:avLst/>
                </a:prstTxWarp>
              </a:bodyPr>
              <a:lstStyle/>
              <a:p>
                <a:endParaRPr lang="en-US"/>
              </a:p>
            </p:txBody>
          </p:sp>
          <p:sp>
            <p:nvSpPr>
              <p:cNvPr id="53836" name="Freeform 197"/>
              <p:cNvSpPr>
                <a:spLocks noChangeAspect="1"/>
              </p:cNvSpPr>
              <p:nvPr/>
            </p:nvSpPr>
            <p:spPr bwMode="auto">
              <a:xfrm>
                <a:off x="3923" y="2339"/>
                <a:ext cx="361" cy="387"/>
              </a:xfrm>
              <a:custGeom>
                <a:avLst/>
                <a:gdLst>
                  <a:gd name="T0" fmla="*/ 1160 w 1803"/>
                  <a:gd name="T1" fmla="*/ 1008 h 1938"/>
                  <a:gd name="T2" fmla="*/ 1007 w 1803"/>
                  <a:gd name="T3" fmla="*/ 1161 h 1938"/>
                  <a:gd name="T4" fmla="*/ 1007 w 1803"/>
                  <a:gd name="T5" fmla="*/ 1372 h 1938"/>
                  <a:gd name="T6" fmla="*/ 1189 w 1803"/>
                  <a:gd name="T7" fmla="*/ 1507 h 1938"/>
                  <a:gd name="T8" fmla="*/ 1439 w 1803"/>
                  <a:gd name="T9" fmla="*/ 1507 h 1938"/>
                  <a:gd name="T10" fmla="*/ 1506 w 1803"/>
                  <a:gd name="T11" fmla="*/ 1439 h 1938"/>
                  <a:gd name="T12" fmla="*/ 1755 w 1803"/>
                  <a:gd name="T13" fmla="*/ 1670 h 1938"/>
                  <a:gd name="T14" fmla="*/ 1785 w 1803"/>
                  <a:gd name="T15" fmla="*/ 1670 h 1938"/>
                  <a:gd name="T16" fmla="*/ 1803 w 1803"/>
                  <a:gd name="T17" fmla="*/ 1651 h 1938"/>
                  <a:gd name="T18" fmla="*/ 1602 w 1803"/>
                  <a:gd name="T19" fmla="*/ 1871 h 1938"/>
                  <a:gd name="T20" fmla="*/ 1602 w 1803"/>
                  <a:gd name="T21" fmla="*/ 1938 h 1938"/>
                  <a:gd name="T22" fmla="*/ 910 w 1803"/>
                  <a:gd name="T23" fmla="*/ 1277 h 1938"/>
                  <a:gd name="T24" fmla="*/ 815 w 1803"/>
                  <a:gd name="T25" fmla="*/ 1161 h 1938"/>
                  <a:gd name="T26" fmla="*/ 748 w 1803"/>
                  <a:gd name="T27" fmla="*/ 1094 h 1938"/>
                  <a:gd name="T28" fmla="*/ 843 w 1803"/>
                  <a:gd name="T29" fmla="*/ 1142 h 1938"/>
                  <a:gd name="T30" fmla="*/ 863 w 1803"/>
                  <a:gd name="T31" fmla="*/ 1122 h 1938"/>
                  <a:gd name="T32" fmla="*/ 796 w 1803"/>
                  <a:gd name="T33" fmla="*/ 1046 h 1938"/>
                  <a:gd name="T34" fmla="*/ 843 w 1803"/>
                  <a:gd name="T35" fmla="*/ 1075 h 1938"/>
                  <a:gd name="T36" fmla="*/ 910 w 1803"/>
                  <a:gd name="T37" fmla="*/ 1075 h 1938"/>
                  <a:gd name="T38" fmla="*/ 930 w 1803"/>
                  <a:gd name="T39" fmla="*/ 1046 h 1938"/>
                  <a:gd name="T40" fmla="*/ 892 w 1803"/>
                  <a:gd name="T41" fmla="*/ 978 h 1938"/>
                  <a:gd name="T42" fmla="*/ 815 w 1803"/>
                  <a:gd name="T43" fmla="*/ 911 h 1938"/>
                  <a:gd name="T44" fmla="*/ 748 w 1803"/>
                  <a:gd name="T45" fmla="*/ 959 h 1938"/>
                  <a:gd name="T46" fmla="*/ 729 w 1803"/>
                  <a:gd name="T47" fmla="*/ 1027 h 1938"/>
                  <a:gd name="T48" fmla="*/ 680 w 1803"/>
                  <a:gd name="T49" fmla="*/ 959 h 1938"/>
                  <a:gd name="T50" fmla="*/ 661 w 1803"/>
                  <a:gd name="T51" fmla="*/ 778 h 1938"/>
                  <a:gd name="T52" fmla="*/ 479 w 1803"/>
                  <a:gd name="T53" fmla="*/ 595 h 1938"/>
                  <a:gd name="T54" fmla="*/ 297 w 1803"/>
                  <a:gd name="T55" fmla="*/ 567 h 1938"/>
                  <a:gd name="T56" fmla="*/ 0 w 1803"/>
                  <a:gd name="T57" fmla="*/ 221 h 1938"/>
                  <a:gd name="T58" fmla="*/ 0 w 1803"/>
                  <a:gd name="T59" fmla="*/ 0 h 1938"/>
                  <a:gd name="T60" fmla="*/ 910 w 1803"/>
                  <a:gd name="T61" fmla="*/ 797 h 1938"/>
                  <a:gd name="T62" fmla="*/ 1160 w 1803"/>
                  <a:gd name="T63" fmla="*/ 1008 h 193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803"/>
                  <a:gd name="T97" fmla="*/ 0 h 1938"/>
                  <a:gd name="T98" fmla="*/ 1803 w 1803"/>
                  <a:gd name="T99" fmla="*/ 1938 h 193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803" h="1938">
                    <a:moveTo>
                      <a:pt x="1160" y="1008"/>
                    </a:moveTo>
                    <a:lnTo>
                      <a:pt x="1007" y="1161"/>
                    </a:lnTo>
                    <a:lnTo>
                      <a:pt x="1007" y="1372"/>
                    </a:lnTo>
                    <a:lnTo>
                      <a:pt x="1189" y="1507"/>
                    </a:lnTo>
                    <a:lnTo>
                      <a:pt x="1439" y="1507"/>
                    </a:lnTo>
                    <a:lnTo>
                      <a:pt x="1506" y="1439"/>
                    </a:lnTo>
                    <a:lnTo>
                      <a:pt x="1755" y="1670"/>
                    </a:lnTo>
                    <a:lnTo>
                      <a:pt x="1785" y="1670"/>
                    </a:lnTo>
                    <a:lnTo>
                      <a:pt x="1803" y="1651"/>
                    </a:lnTo>
                    <a:lnTo>
                      <a:pt x="1602" y="1871"/>
                    </a:lnTo>
                    <a:lnTo>
                      <a:pt x="1602" y="1938"/>
                    </a:lnTo>
                    <a:lnTo>
                      <a:pt x="910" y="1277"/>
                    </a:lnTo>
                    <a:lnTo>
                      <a:pt x="815" y="1161"/>
                    </a:lnTo>
                    <a:lnTo>
                      <a:pt x="748" y="1094"/>
                    </a:lnTo>
                    <a:lnTo>
                      <a:pt x="843" y="1142"/>
                    </a:lnTo>
                    <a:lnTo>
                      <a:pt x="863" y="1122"/>
                    </a:lnTo>
                    <a:lnTo>
                      <a:pt x="796" y="1046"/>
                    </a:lnTo>
                    <a:lnTo>
                      <a:pt x="843" y="1075"/>
                    </a:lnTo>
                    <a:lnTo>
                      <a:pt x="910" y="1075"/>
                    </a:lnTo>
                    <a:lnTo>
                      <a:pt x="930" y="1046"/>
                    </a:lnTo>
                    <a:lnTo>
                      <a:pt x="892" y="978"/>
                    </a:lnTo>
                    <a:lnTo>
                      <a:pt x="815" y="911"/>
                    </a:lnTo>
                    <a:lnTo>
                      <a:pt x="748" y="959"/>
                    </a:lnTo>
                    <a:lnTo>
                      <a:pt x="729" y="1027"/>
                    </a:lnTo>
                    <a:lnTo>
                      <a:pt x="680" y="959"/>
                    </a:lnTo>
                    <a:lnTo>
                      <a:pt x="661" y="778"/>
                    </a:lnTo>
                    <a:lnTo>
                      <a:pt x="479" y="595"/>
                    </a:lnTo>
                    <a:lnTo>
                      <a:pt x="297" y="567"/>
                    </a:lnTo>
                    <a:lnTo>
                      <a:pt x="0" y="221"/>
                    </a:lnTo>
                    <a:lnTo>
                      <a:pt x="0" y="0"/>
                    </a:lnTo>
                    <a:lnTo>
                      <a:pt x="910" y="797"/>
                    </a:lnTo>
                    <a:lnTo>
                      <a:pt x="1160" y="1008"/>
                    </a:lnTo>
                    <a:close/>
                  </a:path>
                </a:pathLst>
              </a:custGeom>
              <a:solidFill>
                <a:srgbClr val="B05C0A"/>
              </a:solidFill>
              <a:ln w="9525">
                <a:noFill/>
                <a:round/>
                <a:headEnd/>
                <a:tailEnd/>
              </a:ln>
            </p:spPr>
            <p:txBody>
              <a:bodyPr>
                <a:prstTxWarp prst="textNoShape">
                  <a:avLst/>
                </a:prstTxWarp>
              </a:bodyPr>
              <a:lstStyle/>
              <a:p>
                <a:endParaRPr lang="en-US"/>
              </a:p>
            </p:txBody>
          </p:sp>
          <p:sp>
            <p:nvSpPr>
              <p:cNvPr id="53837" name="Freeform 198"/>
              <p:cNvSpPr>
                <a:spLocks noChangeAspect="1"/>
              </p:cNvSpPr>
              <p:nvPr/>
            </p:nvSpPr>
            <p:spPr bwMode="auto">
              <a:xfrm>
                <a:off x="4092" y="2339"/>
                <a:ext cx="60" cy="59"/>
              </a:xfrm>
              <a:custGeom>
                <a:avLst/>
                <a:gdLst>
                  <a:gd name="T0" fmla="*/ 299 w 299"/>
                  <a:gd name="T1" fmla="*/ 87 h 298"/>
                  <a:gd name="T2" fmla="*/ 299 w 299"/>
                  <a:gd name="T3" fmla="*/ 202 h 298"/>
                  <a:gd name="T4" fmla="*/ 183 w 299"/>
                  <a:gd name="T5" fmla="*/ 298 h 298"/>
                  <a:gd name="T6" fmla="*/ 49 w 299"/>
                  <a:gd name="T7" fmla="*/ 269 h 298"/>
                  <a:gd name="T8" fmla="*/ 0 w 299"/>
                  <a:gd name="T9" fmla="*/ 182 h 298"/>
                  <a:gd name="T10" fmla="*/ 20 w 299"/>
                  <a:gd name="T11" fmla="*/ 115 h 298"/>
                  <a:gd name="T12" fmla="*/ 20 w 299"/>
                  <a:gd name="T13" fmla="*/ 68 h 298"/>
                  <a:gd name="T14" fmla="*/ 87 w 299"/>
                  <a:gd name="T15" fmla="*/ 0 h 298"/>
                  <a:gd name="T16" fmla="*/ 231 w 299"/>
                  <a:gd name="T17" fmla="*/ 19 h 298"/>
                  <a:gd name="T18" fmla="*/ 299 w 299"/>
                  <a:gd name="T19" fmla="*/ 87 h 29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99"/>
                  <a:gd name="T31" fmla="*/ 0 h 298"/>
                  <a:gd name="T32" fmla="*/ 299 w 299"/>
                  <a:gd name="T33" fmla="*/ 298 h 29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99" h="298">
                    <a:moveTo>
                      <a:pt x="299" y="87"/>
                    </a:moveTo>
                    <a:lnTo>
                      <a:pt x="299" y="202"/>
                    </a:lnTo>
                    <a:lnTo>
                      <a:pt x="183" y="298"/>
                    </a:lnTo>
                    <a:lnTo>
                      <a:pt x="49" y="269"/>
                    </a:lnTo>
                    <a:lnTo>
                      <a:pt x="0" y="182"/>
                    </a:lnTo>
                    <a:lnTo>
                      <a:pt x="20" y="115"/>
                    </a:lnTo>
                    <a:lnTo>
                      <a:pt x="20" y="68"/>
                    </a:lnTo>
                    <a:lnTo>
                      <a:pt x="87" y="0"/>
                    </a:lnTo>
                    <a:lnTo>
                      <a:pt x="231" y="19"/>
                    </a:lnTo>
                    <a:lnTo>
                      <a:pt x="299" y="87"/>
                    </a:lnTo>
                    <a:close/>
                  </a:path>
                </a:pathLst>
              </a:custGeom>
              <a:solidFill>
                <a:srgbClr val="000000"/>
              </a:solidFill>
              <a:ln w="9525">
                <a:noFill/>
                <a:round/>
                <a:headEnd/>
                <a:tailEnd/>
              </a:ln>
            </p:spPr>
            <p:txBody>
              <a:bodyPr>
                <a:prstTxWarp prst="textNoShape">
                  <a:avLst/>
                </a:prstTxWarp>
              </a:bodyPr>
              <a:lstStyle/>
              <a:p>
                <a:endParaRPr lang="en-US"/>
              </a:p>
            </p:txBody>
          </p:sp>
          <p:sp>
            <p:nvSpPr>
              <p:cNvPr id="53838" name="Freeform 199"/>
              <p:cNvSpPr>
                <a:spLocks noChangeAspect="1"/>
              </p:cNvSpPr>
              <p:nvPr/>
            </p:nvSpPr>
            <p:spPr bwMode="auto">
              <a:xfrm>
                <a:off x="1770" y="2341"/>
                <a:ext cx="46" cy="21"/>
              </a:xfrm>
              <a:custGeom>
                <a:avLst/>
                <a:gdLst>
                  <a:gd name="T0" fmla="*/ 221 w 230"/>
                  <a:gd name="T1" fmla="*/ 58 h 105"/>
                  <a:gd name="T2" fmla="*/ 135 w 230"/>
                  <a:gd name="T3" fmla="*/ 105 h 105"/>
                  <a:gd name="T4" fmla="*/ 0 w 230"/>
                  <a:gd name="T5" fmla="*/ 48 h 105"/>
                  <a:gd name="T6" fmla="*/ 38 w 230"/>
                  <a:gd name="T7" fmla="*/ 28 h 105"/>
                  <a:gd name="T8" fmla="*/ 221 w 230"/>
                  <a:gd name="T9" fmla="*/ 0 h 105"/>
                  <a:gd name="T10" fmla="*/ 230 w 230"/>
                  <a:gd name="T11" fmla="*/ 39 h 105"/>
                  <a:gd name="T12" fmla="*/ 221 w 230"/>
                  <a:gd name="T13" fmla="*/ 58 h 105"/>
                  <a:gd name="T14" fmla="*/ 0 60000 65536"/>
                  <a:gd name="T15" fmla="*/ 0 60000 65536"/>
                  <a:gd name="T16" fmla="*/ 0 60000 65536"/>
                  <a:gd name="T17" fmla="*/ 0 60000 65536"/>
                  <a:gd name="T18" fmla="*/ 0 60000 65536"/>
                  <a:gd name="T19" fmla="*/ 0 60000 65536"/>
                  <a:gd name="T20" fmla="*/ 0 60000 65536"/>
                  <a:gd name="T21" fmla="*/ 0 w 230"/>
                  <a:gd name="T22" fmla="*/ 0 h 105"/>
                  <a:gd name="T23" fmla="*/ 230 w 230"/>
                  <a:gd name="T24" fmla="*/ 105 h 10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30" h="105">
                    <a:moveTo>
                      <a:pt x="221" y="58"/>
                    </a:moveTo>
                    <a:lnTo>
                      <a:pt x="135" y="105"/>
                    </a:lnTo>
                    <a:lnTo>
                      <a:pt x="0" y="48"/>
                    </a:lnTo>
                    <a:lnTo>
                      <a:pt x="38" y="28"/>
                    </a:lnTo>
                    <a:lnTo>
                      <a:pt x="221" y="0"/>
                    </a:lnTo>
                    <a:lnTo>
                      <a:pt x="230" y="39"/>
                    </a:lnTo>
                    <a:lnTo>
                      <a:pt x="221" y="58"/>
                    </a:lnTo>
                    <a:close/>
                  </a:path>
                </a:pathLst>
              </a:custGeom>
              <a:solidFill>
                <a:srgbClr val="000000"/>
              </a:solidFill>
              <a:ln w="9525">
                <a:noFill/>
                <a:round/>
                <a:headEnd/>
                <a:tailEnd/>
              </a:ln>
            </p:spPr>
            <p:txBody>
              <a:bodyPr>
                <a:prstTxWarp prst="textNoShape">
                  <a:avLst/>
                </a:prstTxWarp>
              </a:bodyPr>
              <a:lstStyle/>
              <a:p>
                <a:endParaRPr lang="en-US"/>
              </a:p>
            </p:txBody>
          </p:sp>
          <p:sp>
            <p:nvSpPr>
              <p:cNvPr id="53839" name="Freeform 200"/>
              <p:cNvSpPr>
                <a:spLocks noChangeAspect="1"/>
              </p:cNvSpPr>
              <p:nvPr/>
            </p:nvSpPr>
            <p:spPr bwMode="auto">
              <a:xfrm>
                <a:off x="4105" y="2346"/>
                <a:ext cx="37" cy="43"/>
              </a:xfrm>
              <a:custGeom>
                <a:avLst/>
                <a:gdLst>
                  <a:gd name="T0" fmla="*/ 183 w 183"/>
                  <a:gd name="T1" fmla="*/ 77 h 211"/>
                  <a:gd name="T2" fmla="*/ 183 w 183"/>
                  <a:gd name="T3" fmla="*/ 144 h 211"/>
                  <a:gd name="T4" fmla="*/ 97 w 183"/>
                  <a:gd name="T5" fmla="*/ 211 h 211"/>
                  <a:gd name="T6" fmla="*/ 49 w 183"/>
                  <a:gd name="T7" fmla="*/ 211 h 211"/>
                  <a:gd name="T8" fmla="*/ 0 w 183"/>
                  <a:gd name="T9" fmla="*/ 164 h 211"/>
                  <a:gd name="T10" fmla="*/ 0 w 183"/>
                  <a:gd name="T11" fmla="*/ 77 h 211"/>
                  <a:gd name="T12" fmla="*/ 68 w 183"/>
                  <a:gd name="T13" fmla="*/ 0 h 211"/>
                  <a:gd name="T14" fmla="*/ 116 w 183"/>
                  <a:gd name="T15" fmla="*/ 0 h 211"/>
                  <a:gd name="T16" fmla="*/ 183 w 183"/>
                  <a:gd name="T17" fmla="*/ 77 h 21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83"/>
                  <a:gd name="T28" fmla="*/ 0 h 211"/>
                  <a:gd name="T29" fmla="*/ 183 w 183"/>
                  <a:gd name="T30" fmla="*/ 211 h 21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83" h="211">
                    <a:moveTo>
                      <a:pt x="183" y="77"/>
                    </a:moveTo>
                    <a:lnTo>
                      <a:pt x="183" y="144"/>
                    </a:lnTo>
                    <a:lnTo>
                      <a:pt x="97" y="211"/>
                    </a:lnTo>
                    <a:lnTo>
                      <a:pt x="49" y="211"/>
                    </a:lnTo>
                    <a:lnTo>
                      <a:pt x="0" y="164"/>
                    </a:lnTo>
                    <a:lnTo>
                      <a:pt x="0" y="77"/>
                    </a:lnTo>
                    <a:lnTo>
                      <a:pt x="68" y="0"/>
                    </a:lnTo>
                    <a:lnTo>
                      <a:pt x="116" y="0"/>
                    </a:lnTo>
                    <a:lnTo>
                      <a:pt x="183" y="77"/>
                    </a:lnTo>
                    <a:close/>
                  </a:path>
                </a:pathLst>
              </a:custGeom>
              <a:solidFill>
                <a:srgbClr val="F7C991"/>
              </a:solidFill>
              <a:ln w="9525">
                <a:noFill/>
                <a:round/>
                <a:headEnd/>
                <a:tailEnd/>
              </a:ln>
            </p:spPr>
            <p:txBody>
              <a:bodyPr>
                <a:prstTxWarp prst="textNoShape">
                  <a:avLst/>
                </a:prstTxWarp>
              </a:bodyPr>
              <a:lstStyle/>
              <a:p>
                <a:endParaRPr lang="en-US"/>
              </a:p>
            </p:txBody>
          </p:sp>
          <p:sp>
            <p:nvSpPr>
              <p:cNvPr id="53840" name="Freeform 201"/>
              <p:cNvSpPr>
                <a:spLocks noChangeAspect="1"/>
              </p:cNvSpPr>
              <p:nvPr/>
            </p:nvSpPr>
            <p:spPr bwMode="auto">
              <a:xfrm>
                <a:off x="2689" y="2362"/>
                <a:ext cx="98" cy="90"/>
              </a:xfrm>
              <a:custGeom>
                <a:avLst/>
                <a:gdLst>
                  <a:gd name="T0" fmla="*/ 325 w 489"/>
                  <a:gd name="T1" fmla="*/ 87 h 452"/>
                  <a:gd name="T2" fmla="*/ 392 w 489"/>
                  <a:gd name="T3" fmla="*/ 154 h 452"/>
                  <a:gd name="T4" fmla="*/ 489 w 489"/>
                  <a:gd name="T5" fmla="*/ 134 h 452"/>
                  <a:gd name="T6" fmla="*/ 489 w 489"/>
                  <a:gd name="T7" fmla="*/ 250 h 452"/>
                  <a:gd name="T8" fmla="*/ 230 w 489"/>
                  <a:gd name="T9" fmla="*/ 384 h 452"/>
                  <a:gd name="T10" fmla="*/ 0 w 489"/>
                  <a:gd name="T11" fmla="*/ 452 h 452"/>
                  <a:gd name="T12" fmla="*/ 0 w 489"/>
                  <a:gd name="T13" fmla="*/ 183 h 452"/>
                  <a:gd name="T14" fmla="*/ 278 w 489"/>
                  <a:gd name="T15" fmla="*/ 0 h 452"/>
                  <a:gd name="T16" fmla="*/ 325 w 489"/>
                  <a:gd name="T17" fmla="*/ 0 h 452"/>
                  <a:gd name="T18" fmla="*/ 325 w 489"/>
                  <a:gd name="T19" fmla="*/ 87 h 45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89"/>
                  <a:gd name="T31" fmla="*/ 0 h 452"/>
                  <a:gd name="T32" fmla="*/ 489 w 489"/>
                  <a:gd name="T33" fmla="*/ 452 h 45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89" h="452">
                    <a:moveTo>
                      <a:pt x="325" y="87"/>
                    </a:moveTo>
                    <a:lnTo>
                      <a:pt x="392" y="154"/>
                    </a:lnTo>
                    <a:lnTo>
                      <a:pt x="489" y="134"/>
                    </a:lnTo>
                    <a:lnTo>
                      <a:pt x="489" y="250"/>
                    </a:lnTo>
                    <a:lnTo>
                      <a:pt x="230" y="384"/>
                    </a:lnTo>
                    <a:lnTo>
                      <a:pt x="0" y="452"/>
                    </a:lnTo>
                    <a:lnTo>
                      <a:pt x="0" y="183"/>
                    </a:lnTo>
                    <a:lnTo>
                      <a:pt x="278" y="0"/>
                    </a:lnTo>
                    <a:lnTo>
                      <a:pt x="325" y="0"/>
                    </a:lnTo>
                    <a:lnTo>
                      <a:pt x="325" y="87"/>
                    </a:lnTo>
                    <a:close/>
                  </a:path>
                </a:pathLst>
              </a:custGeom>
              <a:solidFill>
                <a:srgbClr val="B0B085"/>
              </a:solidFill>
              <a:ln w="9525">
                <a:noFill/>
                <a:round/>
                <a:headEnd/>
                <a:tailEnd/>
              </a:ln>
            </p:spPr>
            <p:txBody>
              <a:bodyPr>
                <a:prstTxWarp prst="textNoShape">
                  <a:avLst/>
                </a:prstTxWarp>
              </a:bodyPr>
              <a:lstStyle/>
              <a:p>
                <a:endParaRPr lang="en-US"/>
              </a:p>
            </p:txBody>
          </p:sp>
          <p:sp>
            <p:nvSpPr>
              <p:cNvPr id="53841" name="Freeform 202"/>
              <p:cNvSpPr>
                <a:spLocks noChangeAspect="1"/>
              </p:cNvSpPr>
              <p:nvPr/>
            </p:nvSpPr>
            <p:spPr bwMode="auto">
              <a:xfrm>
                <a:off x="3812" y="2375"/>
                <a:ext cx="59" cy="110"/>
              </a:xfrm>
              <a:custGeom>
                <a:avLst/>
                <a:gdLst>
                  <a:gd name="T0" fmla="*/ 163 w 297"/>
                  <a:gd name="T1" fmla="*/ 155 h 547"/>
                  <a:gd name="T2" fmla="*/ 278 w 297"/>
                  <a:gd name="T3" fmla="*/ 231 h 547"/>
                  <a:gd name="T4" fmla="*/ 297 w 297"/>
                  <a:gd name="T5" fmla="*/ 202 h 547"/>
                  <a:gd name="T6" fmla="*/ 278 w 297"/>
                  <a:gd name="T7" fmla="*/ 499 h 547"/>
                  <a:gd name="T8" fmla="*/ 163 w 297"/>
                  <a:gd name="T9" fmla="*/ 547 h 547"/>
                  <a:gd name="T10" fmla="*/ 28 w 297"/>
                  <a:gd name="T11" fmla="*/ 547 h 547"/>
                  <a:gd name="T12" fmla="*/ 0 w 297"/>
                  <a:gd name="T13" fmla="*/ 0 h 547"/>
                  <a:gd name="T14" fmla="*/ 114 w 297"/>
                  <a:gd name="T15" fmla="*/ 20 h 547"/>
                  <a:gd name="T16" fmla="*/ 163 w 297"/>
                  <a:gd name="T17" fmla="*/ 155 h 54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97"/>
                  <a:gd name="T28" fmla="*/ 0 h 547"/>
                  <a:gd name="T29" fmla="*/ 297 w 297"/>
                  <a:gd name="T30" fmla="*/ 547 h 54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97" h="547">
                    <a:moveTo>
                      <a:pt x="163" y="155"/>
                    </a:moveTo>
                    <a:lnTo>
                      <a:pt x="278" y="231"/>
                    </a:lnTo>
                    <a:lnTo>
                      <a:pt x="297" y="202"/>
                    </a:lnTo>
                    <a:lnTo>
                      <a:pt x="278" y="499"/>
                    </a:lnTo>
                    <a:lnTo>
                      <a:pt x="163" y="547"/>
                    </a:lnTo>
                    <a:lnTo>
                      <a:pt x="28" y="547"/>
                    </a:lnTo>
                    <a:lnTo>
                      <a:pt x="0" y="0"/>
                    </a:lnTo>
                    <a:lnTo>
                      <a:pt x="114" y="20"/>
                    </a:lnTo>
                    <a:lnTo>
                      <a:pt x="163" y="155"/>
                    </a:lnTo>
                    <a:close/>
                  </a:path>
                </a:pathLst>
              </a:custGeom>
              <a:solidFill>
                <a:srgbClr val="F0F08A"/>
              </a:solidFill>
              <a:ln w="9525">
                <a:noFill/>
                <a:round/>
                <a:headEnd/>
                <a:tailEnd/>
              </a:ln>
            </p:spPr>
            <p:txBody>
              <a:bodyPr>
                <a:prstTxWarp prst="textNoShape">
                  <a:avLst/>
                </a:prstTxWarp>
              </a:bodyPr>
              <a:lstStyle/>
              <a:p>
                <a:endParaRPr lang="en-US"/>
              </a:p>
            </p:txBody>
          </p:sp>
          <p:sp>
            <p:nvSpPr>
              <p:cNvPr id="53842" name="Freeform 203"/>
              <p:cNvSpPr>
                <a:spLocks noChangeAspect="1"/>
              </p:cNvSpPr>
              <p:nvPr/>
            </p:nvSpPr>
            <p:spPr bwMode="auto">
              <a:xfrm>
                <a:off x="2750" y="2379"/>
                <a:ext cx="64" cy="161"/>
              </a:xfrm>
              <a:custGeom>
                <a:avLst/>
                <a:gdLst>
                  <a:gd name="T0" fmla="*/ 317 w 317"/>
                  <a:gd name="T1" fmla="*/ 690 h 806"/>
                  <a:gd name="T2" fmla="*/ 154 w 317"/>
                  <a:gd name="T3" fmla="*/ 776 h 806"/>
                  <a:gd name="T4" fmla="*/ 38 w 317"/>
                  <a:gd name="T5" fmla="*/ 806 h 806"/>
                  <a:gd name="T6" fmla="*/ 0 w 317"/>
                  <a:gd name="T7" fmla="*/ 595 h 806"/>
                  <a:gd name="T8" fmla="*/ 0 w 317"/>
                  <a:gd name="T9" fmla="*/ 576 h 806"/>
                  <a:gd name="T10" fmla="*/ 86 w 317"/>
                  <a:gd name="T11" fmla="*/ 527 h 806"/>
                  <a:gd name="T12" fmla="*/ 135 w 317"/>
                  <a:gd name="T13" fmla="*/ 460 h 806"/>
                  <a:gd name="T14" fmla="*/ 154 w 317"/>
                  <a:gd name="T15" fmla="*/ 249 h 806"/>
                  <a:gd name="T16" fmla="*/ 269 w 317"/>
                  <a:gd name="T17" fmla="*/ 135 h 806"/>
                  <a:gd name="T18" fmla="*/ 269 w 317"/>
                  <a:gd name="T19" fmla="*/ 0 h 806"/>
                  <a:gd name="T20" fmla="*/ 317 w 317"/>
                  <a:gd name="T21" fmla="*/ 0 h 806"/>
                  <a:gd name="T22" fmla="*/ 317 w 317"/>
                  <a:gd name="T23" fmla="*/ 690 h 80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17"/>
                  <a:gd name="T37" fmla="*/ 0 h 806"/>
                  <a:gd name="T38" fmla="*/ 317 w 317"/>
                  <a:gd name="T39" fmla="*/ 806 h 80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17" h="806">
                    <a:moveTo>
                      <a:pt x="317" y="690"/>
                    </a:moveTo>
                    <a:lnTo>
                      <a:pt x="154" y="776"/>
                    </a:lnTo>
                    <a:lnTo>
                      <a:pt x="38" y="806"/>
                    </a:lnTo>
                    <a:lnTo>
                      <a:pt x="0" y="595"/>
                    </a:lnTo>
                    <a:lnTo>
                      <a:pt x="0" y="576"/>
                    </a:lnTo>
                    <a:lnTo>
                      <a:pt x="86" y="527"/>
                    </a:lnTo>
                    <a:lnTo>
                      <a:pt x="135" y="460"/>
                    </a:lnTo>
                    <a:lnTo>
                      <a:pt x="154" y="249"/>
                    </a:lnTo>
                    <a:lnTo>
                      <a:pt x="269" y="135"/>
                    </a:lnTo>
                    <a:lnTo>
                      <a:pt x="269" y="0"/>
                    </a:lnTo>
                    <a:lnTo>
                      <a:pt x="317" y="0"/>
                    </a:lnTo>
                    <a:lnTo>
                      <a:pt x="317" y="690"/>
                    </a:lnTo>
                    <a:close/>
                  </a:path>
                </a:pathLst>
              </a:custGeom>
              <a:solidFill>
                <a:srgbClr val="525205"/>
              </a:solidFill>
              <a:ln w="9525">
                <a:noFill/>
                <a:round/>
                <a:headEnd/>
                <a:tailEnd/>
              </a:ln>
            </p:spPr>
            <p:txBody>
              <a:bodyPr>
                <a:prstTxWarp prst="textNoShape">
                  <a:avLst/>
                </a:prstTxWarp>
              </a:bodyPr>
              <a:lstStyle/>
              <a:p>
                <a:endParaRPr lang="en-US"/>
              </a:p>
            </p:txBody>
          </p:sp>
          <p:sp>
            <p:nvSpPr>
              <p:cNvPr id="53843" name="Freeform 204"/>
              <p:cNvSpPr>
                <a:spLocks noChangeAspect="1"/>
              </p:cNvSpPr>
              <p:nvPr/>
            </p:nvSpPr>
            <p:spPr bwMode="auto">
              <a:xfrm>
                <a:off x="4198" y="2389"/>
                <a:ext cx="301" cy="220"/>
              </a:xfrm>
              <a:custGeom>
                <a:avLst/>
                <a:gdLst>
                  <a:gd name="T0" fmla="*/ 1506 w 1506"/>
                  <a:gd name="T1" fmla="*/ 1056 h 1104"/>
                  <a:gd name="T2" fmla="*/ 1372 w 1506"/>
                  <a:gd name="T3" fmla="*/ 1104 h 1104"/>
                  <a:gd name="T4" fmla="*/ 1323 w 1506"/>
                  <a:gd name="T5" fmla="*/ 1104 h 1104"/>
                  <a:gd name="T6" fmla="*/ 1256 w 1506"/>
                  <a:gd name="T7" fmla="*/ 912 h 1104"/>
                  <a:gd name="T8" fmla="*/ 0 w 1506"/>
                  <a:gd name="T9" fmla="*/ 0 h 1104"/>
                  <a:gd name="T10" fmla="*/ 1486 w 1506"/>
                  <a:gd name="T11" fmla="*/ 1028 h 1104"/>
                  <a:gd name="T12" fmla="*/ 1506 w 1506"/>
                  <a:gd name="T13" fmla="*/ 1056 h 1104"/>
                  <a:gd name="T14" fmla="*/ 0 60000 65536"/>
                  <a:gd name="T15" fmla="*/ 0 60000 65536"/>
                  <a:gd name="T16" fmla="*/ 0 60000 65536"/>
                  <a:gd name="T17" fmla="*/ 0 60000 65536"/>
                  <a:gd name="T18" fmla="*/ 0 60000 65536"/>
                  <a:gd name="T19" fmla="*/ 0 60000 65536"/>
                  <a:gd name="T20" fmla="*/ 0 60000 65536"/>
                  <a:gd name="T21" fmla="*/ 0 w 1506"/>
                  <a:gd name="T22" fmla="*/ 0 h 1104"/>
                  <a:gd name="T23" fmla="*/ 1506 w 1506"/>
                  <a:gd name="T24" fmla="*/ 1104 h 110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06" h="1104">
                    <a:moveTo>
                      <a:pt x="1506" y="1056"/>
                    </a:moveTo>
                    <a:lnTo>
                      <a:pt x="1372" y="1104"/>
                    </a:lnTo>
                    <a:lnTo>
                      <a:pt x="1323" y="1104"/>
                    </a:lnTo>
                    <a:lnTo>
                      <a:pt x="1256" y="912"/>
                    </a:lnTo>
                    <a:lnTo>
                      <a:pt x="0" y="0"/>
                    </a:lnTo>
                    <a:lnTo>
                      <a:pt x="1486" y="1028"/>
                    </a:lnTo>
                    <a:lnTo>
                      <a:pt x="1506" y="1056"/>
                    </a:lnTo>
                    <a:close/>
                  </a:path>
                </a:pathLst>
              </a:custGeom>
              <a:solidFill>
                <a:srgbClr val="CF8F4F"/>
              </a:solidFill>
              <a:ln w="9525">
                <a:noFill/>
                <a:round/>
                <a:headEnd/>
                <a:tailEnd/>
              </a:ln>
            </p:spPr>
            <p:txBody>
              <a:bodyPr>
                <a:prstTxWarp prst="textNoShape">
                  <a:avLst/>
                </a:prstTxWarp>
              </a:bodyPr>
              <a:lstStyle/>
              <a:p>
                <a:endParaRPr lang="en-US"/>
              </a:p>
            </p:txBody>
          </p:sp>
          <p:sp>
            <p:nvSpPr>
              <p:cNvPr id="53844" name="Freeform 205"/>
              <p:cNvSpPr>
                <a:spLocks noChangeAspect="1"/>
              </p:cNvSpPr>
              <p:nvPr/>
            </p:nvSpPr>
            <p:spPr bwMode="auto">
              <a:xfrm>
                <a:off x="2831" y="2402"/>
                <a:ext cx="179" cy="298"/>
              </a:xfrm>
              <a:custGeom>
                <a:avLst/>
                <a:gdLst>
                  <a:gd name="T0" fmla="*/ 892 w 892"/>
                  <a:gd name="T1" fmla="*/ 326 h 1487"/>
                  <a:gd name="T2" fmla="*/ 892 w 892"/>
                  <a:gd name="T3" fmla="*/ 412 h 1487"/>
                  <a:gd name="T4" fmla="*/ 787 w 892"/>
                  <a:gd name="T5" fmla="*/ 624 h 1487"/>
                  <a:gd name="T6" fmla="*/ 709 w 892"/>
                  <a:gd name="T7" fmla="*/ 892 h 1487"/>
                  <a:gd name="T8" fmla="*/ 623 w 892"/>
                  <a:gd name="T9" fmla="*/ 892 h 1487"/>
                  <a:gd name="T10" fmla="*/ 258 w 892"/>
                  <a:gd name="T11" fmla="*/ 729 h 1487"/>
                  <a:gd name="T12" fmla="*/ 76 w 892"/>
                  <a:gd name="T13" fmla="*/ 710 h 1487"/>
                  <a:gd name="T14" fmla="*/ 47 w 892"/>
                  <a:gd name="T15" fmla="*/ 691 h 1487"/>
                  <a:gd name="T16" fmla="*/ 28 w 892"/>
                  <a:gd name="T17" fmla="*/ 710 h 1487"/>
                  <a:gd name="T18" fmla="*/ 28 w 892"/>
                  <a:gd name="T19" fmla="*/ 758 h 1487"/>
                  <a:gd name="T20" fmla="*/ 114 w 892"/>
                  <a:gd name="T21" fmla="*/ 805 h 1487"/>
                  <a:gd name="T22" fmla="*/ 307 w 892"/>
                  <a:gd name="T23" fmla="*/ 825 h 1487"/>
                  <a:gd name="T24" fmla="*/ 643 w 892"/>
                  <a:gd name="T25" fmla="*/ 988 h 1487"/>
                  <a:gd name="T26" fmla="*/ 643 w 892"/>
                  <a:gd name="T27" fmla="*/ 1218 h 1487"/>
                  <a:gd name="T28" fmla="*/ 623 w 892"/>
                  <a:gd name="T29" fmla="*/ 1420 h 1487"/>
                  <a:gd name="T30" fmla="*/ 623 w 892"/>
                  <a:gd name="T31" fmla="*/ 1487 h 1487"/>
                  <a:gd name="T32" fmla="*/ 374 w 892"/>
                  <a:gd name="T33" fmla="*/ 1439 h 1487"/>
                  <a:gd name="T34" fmla="*/ 0 w 892"/>
                  <a:gd name="T35" fmla="*/ 1420 h 1487"/>
                  <a:gd name="T36" fmla="*/ 28 w 892"/>
                  <a:gd name="T37" fmla="*/ 691 h 1487"/>
                  <a:gd name="T38" fmla="*/ 181 w 892"/>
                  <a:gd name="T39" fmla="*/ 231 h 1487"/>
                  <a:gd name="T40" fmla="*/ 325 w 892"/>
                  <a:gd name="T41" fmla="*/ 0 h 1487"/>
                  <a:gd name="T42" fmla="*/ 854 w 892"/>
                  <a:gd name="T43" fmla="*/ 278 h 1487"/>
                  <a:gd name="T44" fmla="*/ 892 w 892"/>
                  <a:gd name="T45" fmla="*/ 326 h 148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92"/>
                  <a:gd name="T70" fmla="*/ 0 h 1487"/>
                  <a:gd name="T71" fmla="*/ 892 w 892"/>
                  <a:gd name="T72" fmla="*/ 1487 h 148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92" h="1487">
                    <a:moveTo>
                      <a:pt x="892" y="326"/>
                    </a:moveTo>
                    <a:lnTo>
                      <a:pt x="892" y="412"/>
                    </a:lnTo>
                    <a:lnTo>
                      <a:pt x="787" y="624"/>
                    </a:lnTo>
                    <a:lnTo>
                      <a:pt x="709" y="892"/>
                    </a:lnTo>
                    <a:lnTo>
                      <a:pt x="623" y="892"/>
                    </a:lnTo>
                    <a:lnTo>
                      <a:pt x="258" y="729"/>
                    </a:lnTo>
                    <a:lnTo>
                      <a:pt x="76" y="710"/>
                    </a:lnTo>
                    <a:lnTo>
                      <a:pt x="47" y="691"/>
                    </a:lnTo>
                    <a:lnTo>
                      <a:pt x="28" y="710"/>
                    </a:lnTo>
                    <a:lnTo>
                      <a:pt x="28" y="758"/>
                    </a:lnTo>
                    <a:lnTo>
                      <a:pt x="114" y="805"/>
                    </a:lnTo>
                    <a:lnTo>
                      <a:pt x="307" y="825"/>
                    </a:lnTo>
                    <a:lnTo>
                      <a:pt x="643" y="988"/>
                    </a:lnTo>
                    <a:lnTo>
                      <a:pt x="643" y="1218"/>
                    </a:lnTo>
                    <a:lnTo>
                      <a:pt x="623" y="1420"/>
                    </a:lnTo>
                    <a:lnTo>
                      <a:pt x="623" y="1487"/>
                    </a:lnTo>
                    <a:lnTo>
                      <a:pt x="374" y="1439"/>
                    </a:lnTo>
                    <a:lnTo>
                      <a:pt x="0" y="1420"/>
                    </a:lnTo>
                    <a:lnTo>
                      <a:pt x="28" y="691"/>
                    </a:lnTo>
                    <a:lnTo>
                      <a:pt x="181" y="231"/>
                    </a:lnTo>
                    <a:lnTo>
                      <a:pt x="325" y="0"/>
                    </a:lnTo>
                    <a:lnTo>
                      <a:pt x="854" y="278"/>
                    </a:lnTo>
                    <a:lnTo>
                      <a:pt x="892" y="326"/>
                    </a:lnTo>
                    <a:close/>
                  </a:path>
                </a:pathLst>
              </a:custGeom>
              <a:solidFill>
                <a:srgbClr val="969602"/>
              </a:solidFill>
              <a:ln w="9525">
                <a:noFill/>
                <a:round/>
                <a:headEnd/>
                <a:tailEnd/>
              </a:ln>
            </p:spPr>
            <p:txBody>
              <a:bodyPr>
                <a:prstTxWarp prst="textNoShape">
                  <a:avLst/>
                </a:prstTxWarp>
              </a:bodyPr>
              <a:lstStyle/>
              <a:p>
                <a:endParaRPr lang="en-US"/>
              </a:p>
            </p:txBody>
          </p:sp>
          <p:sp>
            <p:nvSpPr>
              <p:cNvPr id="53845" name="Freeform 206"/>
              <p:cNvSpPr>
                <a:spLocks noChangeAspect="1"/>
              </p:cNvSpPr>
              <p:nvPr/>
            </p:nvSpPr>
            <p:spPr bwMode="auto">
              <a:xfrm>
                <a:off x="4148" y="2402"/>
                <a:ext cx="251" cy="198"/>
              </a:xfrm>
              <a:custGeom>
                <a:avLst/>
                <a:gdLst>
                  <a:gd name="T0" fmla="*/ 1093 w 1257"/>
                  <a:gd name="T1" fmla="*/ 777 h 988"/>
                  <a:gd name="T2" fmla="*/ 979 w 1257"/>
                  <a:gd name="T3" fmla="*/ 892 h 988"/>
                  <a:gd name="T4" fmla="*/ 1007 w 1257"/>
                  <a:gd name="T5" fmla="*/ 892 h 988"/>
                  <a:gd name="T6" fmla="*/ 1007 w 1257"/>
                  <a:gd name="T7" fmla="*/ 988 h 988"/>
                  <a:gd name="T8" fmla="*/ 979 w 1257"/>
                  <a:gd name="T9" fmla="*/ 988 h 988"/>
                  <a:gd name="T10" fmla="*/ 979 w 1257"/>
                  <a:gd name="T11" fmla="*/ 892 h 988"/>
                  <a:gd name="T12" fmla="*/ 566 w 1257"/>
                  <a:gd name="T13" fmla="*/ 575 h 988"/>
                  <a:gd name="T14" fmla="*/ 547 w 1257"/>
                  <a:gd name="T15" fmla="*/ 547 h 988"/>
                  <a:gd name="T16" fmla="*/ 547 w 1257"/>
                  <a:gd name="T17" fmla="*/ 480 h 988"/>
                  <a:gd name="T18" fmla="*/ 595 w 1257"/>
                  <a:gd name="T19" fmla="*/ 480 h 988"/>
                  <a:gd name="T20" fmla="*/ 614 w 1257"/>
                  <a:gd name="T21" fmla="*/ 461 h 988"/>
                  <a:gd name="T22" fmla="*/ 480 w 1257"/>
                  <a:gd name="T23" fmla="*/ 364 h 988"/>
                  <a:gd name="T24" fmla="*/ 364 w 1257"/>
                  <a:gd name="T25" fmla="*/ 326 h 988"/>
                  <a:gd name="T26" fmla="*/ 297 w 1257"/>
                  <a:gd name="T27" fmla="*/ 250 h 988"/>
                  <a:gd name="T28" fmla="*/ 269 w 1257"/>
                  <a:gd name="T29" fmla="*/ 250 h 988"/>
                  <a:gd name="T30" fmla="*/ 269 w 1257"/>
                  <a:gd name="T31" fmla="*/ 326 h 988"/>
                  <a:gd name="T32" fmla="*/ 0 w 1257"/>
                  <a:gd name="T33" fmla="*/ 115 h 988"/>
                  <a:gd name="T34" fmla="*/ 220 w 1257"/>
                  <a:gd name="T35" fmla="*/ 0 h 988"/>
                  <a:gd name="T36" fmla="*/ 1257 w 1257"/>
                  <a:gd name="T37" fmla="*/ 758 h 988"/>
                  <a:gd name="T38" fmla="*/ 1093 w 1257"/>
                  <a:gd name="T39" fmla="*/ 777 h 98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257"/>
                  <a:gd name="T61" fmla="*/ 0 h 988"/>
                  <a:gd name="T62" fmla="*/ 1257 w 1257"/>
                  <a:gd name="T63" fmla="*/ 988 h 98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257" h="988">
                    <a:moveTo>
                      <a:pt x="1093" y="777"/>
                    </a:moveTo>
                    <a:lnTo>
                      <a:pt x="979" y="892"/>
                    </a:lnTo>
                    <a:lnTo>
                      <a:pt x="1007" y="892"/>
                    </a:lnTo>
                    <a:lnTo>
                      <a:pt x="1007" y="988"/>
                    </a:lnTo>
                    <a:lnTo>
                      <a:pt x="979" y="988"/>
                    </a:lnTo>
                    <a:lnTo>
                      <a:pt x="979" y="892"/>
                    </a:lnTo>
                    <a:lnTo>
                      <a:pt x="566" y="575"/>
                    </a:lnTo>
                    <a:lnTo>
                      <a:pt x="547" y="547"/>
                    </a:lnTo>
                    <a:lnTo>
                      <a:pt x="547" y="480"/>
                    </a:lnTo>
                    <a:lnTo>
                      <a:pt x="595" y="480"/>
                    </a:lnTo>
                    <a:lnTo>
                      <a:pt x="614" y="461"/>
                    </a:lnTo>
                    <a:lnTo>
                      <a:pt x="480" y="364"/>
                    </a:lnTo>
                    <a:lnTo>
                      <a:pt x="364" y="326"/>
                    </a:lnTo>
                    <a:lnTo>
                      <a:pt x="297" y="250"/>
                    </a:lnTo>
                    <a:lnTo>
                      <a:pt x="269" y="250"/>
                    </a:lnTo>
                    <a:lnTo>
                      <a:pt x="269" y="326"/>
                    </a:lnTo>
                    <a:lnTo>
                      <a:pt x="0" y="115"/>
                    </a:lnTo>
                    <a:lnTo>
                      <a:pt x="220" y="0"/>
                    </a:lnTo>
                    <a:lnTo>
                      <a:pt x="1257" y="758"/>
                    </a:lnTo>
                    <a:lnTo>
                      <a:pt x="1093" y="777"/>
                    </a:lnTo>
                    <a:close/>
                  </a:path>
                </a:pathLst>
              </a:custGeom>
              <a:solidFill>
                <a:srgbClr val="995714"/>
              </a:solidFill>
              <a:ln w="9525">
                <a:noFill/>
                <a:round/>
                <a:headEnd/>
                <a:tailEnd/>
              </a:ln>
            </p:spPr>
            <p:txBody>
              <a:bodyPr>
                <a:prstTxWarp prst="textNoShape">
                  <a:avLst/>
                </a:prstTxWarp>
              </a:bodyPr>
              <a:lstStyle/>
              <a:p>
                <a:endParaRPr lang="en-US"/>
              </a:p>
            </p:txBody>
          </p:sp>
          <p:sp>
            <p:nvSpPr>
              <p:cNvPr id="53846" name="Freeform 207"/>
              <p:cNvSpPr>
                <a:spLocks noChangeAspect="1"/>
              </p:cNvSpPr>
              <p:nvPr/>
            </p:nvSpPr>
            <p:spPr bwMode="auto">
              <a:xfrm>
                <a:off x="3923" y="2412"/>
                <a:ext cx="44" cy="86"/>
              </a:xfrm>
              <a:custGeom>
                <a:avLst/>
                <a:gdLst>
                  <a:gd name="T0" fmla="*/ 86 w 220"/>
                  <a:gd name="T1" fmla="*/ 413 h 432"/>
                  <a:gd name="T2" fmla="*/ 86 w 220"/>
                  <a:gd name="T3" fmla="*/ 432 h 432"/>
                  <a:gd name="T4" fmla="*/ 67 w 220"/>
                  <a:gd name="T5" fmla="*/ 432 h 432"/>
                  <a:gd name="T6" fmla="*/ 19 w 220"/>
                  <a:gd name="T7" fmla="*/ 383 h 432"/>
                  <a:gd name="T8" fmla="*/ 0 w 220"/>
                  <a:gd name="T9" fmla="*/ 0 h 432"/>
                  <a:gd name="T10" fmla="*/ 220 w 220"/>
                  <a:gd name="T11" fmla="*/ 230 h 432"/>
                  <a:gd name="T12" fmla="*/ 86 w 220"/>
                  <a:gd name="T13" fmla="*/ 413 h 432"/>
                  <a:gd name="T14" fmla="*/ 0 60000 65536"/>
                  <a:gd name="T15" fmla="*/ 0 60000 65536"/>
                  <a:gd name="T16" fmla="*/ 0 60000 65536"/>
                  <a:gd name="T17" fmla="*/ 0 60000 65536"/>
                  <a:gd name="T18" fmla="*/ 0 60000 65536"/>
                  <a:gd name="T19" fmla="*/ 0 60000 65536"/>
                  <a:gd name="T20" fmla="*/ 0 60000 65536"/>
                  <a:gd name="T21" fmla="*/ 0 w 220"/>
                  <a:gd name="T22" fmla="*/ 0 h 432"/>
                  <a:gd name="T23" fmla="*/ 220 w 220"/>
                  <a:gd name="T24" fmla="*/ 432 h 43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0" h="432">
                    <a:moveTo>
                      <a:pt x="86" y="413"/>
                    </a:moveTo>
                    <a:lnTo>
                      <a:pt x="86" y="432"/>
                    </a:lnTo>
                    <a:lnTo>
                      <a:pt x="67" y="432"/>
                    </a:lnTo>
                    <a:lnTo>
                      <a:pt x="19" y="383"/>
                    </a:lnTo>
                    <a:lnTo>
                      <a:pt x="0" y="0"/>
                    </a:lnTo>
                    <a:lnTo>
                      <a:pt x="220" y="230"/>
                    </a:lnTo>
                    <a:lnTo>
                      <a:pt x="86" y="413"/>
                    </a:lnTo>
                    <a:close/>
                  </a:path>
                </a:pathLst>
              </a:custGeom>
              <a:solidFill>
                <a:srgbClr val="DE7D1C"/>
              </a:solidFill>
              <a:ln w="9525">
                <a:noFill/>
                <a:round/>
                <a:headEnd/>
                <a:tailEnd/>
              </a:ln>
            </p:spPr>
            <p:txBody>
              <a:bodyPr>
                <a:prstTxWarp prst="textNoShape">
                  <a:avLst/>
                </a:prstTxWarp>
              </a:bodyPr>
              <a:lstStyle/>
              <a:p>
                <a:endParaRPr lang="en-US"/>
              </a:p>
            </p:txBody>
          </p:sp>
          <p:sp>
            <p:nvSpPr>
              <p:cNvPr id="53847" name="Freeform 208"/>
              <p:cNvSpPr>
                <a:spLocks noChangeAspect="1"/>
              </p:cNvSpPr>
              <p:nvPr/>
            </p:nvSpPr>
            <p:spPr bwMode="auto">
              <a:xfrm>
                <a:off x="3863" y="2416"/>
                <a:ext cx="45" cy="138"/>
              </a:xfrm>
              <a:custGeom>
                <a:avLst/>
                <a:gdLst>
                  <a:gd name="T0" fmla="*/ 222 w 222"/>
                  <a:gd name="T1" fmla="*/ 691 h 691"/>
                  <a:gd name="T2" fmla="*/ 39 w 222"/>
                  <a:gd name="T3" fmla="*/ 691 h 691"/>
                  <a:gd name="T4" fmla="*/ 0 w 222"/>
                  <a:gd name="T5" fmla="*/ 508 h 691"/>
                  <a:gd name="T6" fmla="*/ 116 w 222"/>
                  <a:gd name="T7" fmla="*/ 230 h 691"/>
                  <a:gd name="T8" fmla="*/ 135 w 222"/>
                  <a:gd name="T9" fmla="*/ 29 h 691"/>
                  <a:gd name="T10" fmla="*/ 155 w 222"/>
                  <a:gd name="T11" fmla="*/ 0 h 691"/>
                  <a:gd name="T12" fmla="*/ 222 w 222"/>
                  <a:gd name="T13" fmla="*/ 29 h 691"/>
                  <a:gd name="T14" fmla="*/ 222 w 222"/>
                  <a:gd name="T15" fmla="*/ 691 h 691"/>
                  <a:gd name="T16" fmla="*/ 0 60000 65536"/>
                  <a:gd name="T17" fmla="*/ 0 60000 65536"/>
                  <a:gd name="T18" fmla="*/ 0 60000 65536"/>
                  <a:gd name="T19" fmla="*/ 0 60000 65536"/>
                  <a:gd name="T20" fmla="*/ 0 60000 65536"/>
                  <a:gd name="T21" fmla="*/ 0 60000 65536"/>
                  <a:gd name="T22" fmla="*/ 0 60000 65536"/>
                  <a:gd name="T23" fmla="*/ 0 60000 65536"/>
                  <a:gd name="T24" fmla="*/ 0 w 222"/>
                  <a:gd name="T25" fmla="*/ 0 h 691"/>
                  <a:gd name="T26" fmla="*/ 222 w 222"/>
                  <a:gd name="T27" fmla="*/ 691 h 69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22" h="691">
                    <a:moveTo>
                      <a:pt x="222" y="691"/>
                    </a:moveTo>
                    <a:lnTo>
                      <a:pt x="39" y="691"/>
                    </a:lnTo>
                    <a:lnTo>
                      <a:pt x="0" y="508"/>
                    </a:lnTo>
                    <a:lnTo>
                      <a:pt x="116" y="230"/>
                    </a:lnTo>
                    <a:lnTo>
                      <a:pt x="135" y="29"/>
                    </a:lnTo>
                    <a:lnTo>
                      <a:pt x="155" y="0"/>
                    </a:lnTo>
                    <a:lnTo>
                      <a:pt x="222" y="29"/>
                    </a:lnTo>
                    <a:lnTo>
                      <a:pt x="222" y="691"/>
                    </a:lnTo>
                    <a:close/>
                  </a:path>
                </a:pathLst>
              </a:custGeom>
              <a:solidFill>
                <a:srgbClr val="696903"/>
              </a:solidFill>
              <a:ln w="9525">
                <a:noFill/>
                <a:round/>
                <a:headEnd/>
                <a:tailEnd/>
              </a:ln>
            </p:spPr>
            <p:txBody>
              <a:bodyPr>
                <a:prstTxWarp prst="textNoShape">
                  <a:avLst/>
                </a:prstTxWarp>
              </a:bodyPr>
              <a:lstStyle/>
              <a:p>
                <a:endParaRPr lang="en-US"/>
              </a:p>
            </p:txBody>
          </p:sp>
          <p:sp>
            <p:nvSpPr>
              <p:cNvPr id="53848" name="Freeform 209"/>
              <p:cNvSpPr>
                <a:spLocks noChangeAspect="1"/>
              </p:cNvSpPr>
              <p:nvPr/>
            </p:nvSpPr>
            <p:spPr bwMode="auto">
              <a:xfrm>
                <a:off x="3977" y="2416"/>
                <a:ext cx="19" cy="13"/>
              </a:xfrm>
              <a:custGeom>
                <a:avLst/>
                <a:gdLst>
                  <a:gd name="T0" fmla="*/ 96 w 96"/>
                  <a:gd name="T1" fmla="*/ 67 h 67"/>
                  <a:gd name="T2" fmla="*/ 0 w 96"/>
                  <a:gd name="T3" fmla="*/ 0 h 67"/>
                  <a:gd name="T4" fmla="*/ 48 w 96"/>
                  <a:gd name="T5" fmla="*/ 0 h 67"/>
                  <a:gd name="T6" fmla="*/ 96 w 96"/>
                  <a:gd name="T7" fmla="*/ 67 h 67"/>
                  <a:gd name="T8" fmla="*/ 0 60000 65536"/>
                  <a:gd name="T9" fmla="*/ 0 60000 65536"/>
                  <a:gd name="T10" fmla="*/ 0 60000 65536"/>
                  <a:gd name="T11" fmla="*/ 0 60000 65536"/>
                  <a:gd name="T12" fmla="*/ 0 w 96"/>
                  <a:gd name="T13" fmla="*/ 0 h 67"/>
                  <a:gd name="T14" fmla="*/ 96 w 96"/>
                  <a:gd name="T15" fmla="*/ 67 h 67"/>
                </a:gdLst>
                <a:ahLst/>
                <a:cxnLst>
                  <a:cxn ang="T8">
                    <a:pos x="T0" y="T1"/>
                  </a:cxn>
                  <a:cxn ang="T9">
                    <a:pos x="T2" y="T3"/>
                  </a:cxn>
                  <a:cxn ang="T10">
                    <a:pos x="T4" y="T5"/>
                  </a:cxn>
                  <a:cxn ang="T11">
                    <a:pos x="T6" y="T7"/>
                  </a:cxn>
                </a:cxnLst>
                <a:rect l="T12" t="T13" r="T14" b="T15"/>
                <a:pathLst>
                  <a:path w="96" h="67">
                    <a:moveTo>
                      <a:pt x="96" y="67"/>
                    </a:moveTo>
                    <a:lnTo>
                      <a:pt x="0" y="0"/>
                    </a:lnTo>
                    <a:lnTo>
                      <a:pt x="48" y="0"/>
                    </a:lnTo>
                    <a:lnTo>
                      <a:pt x="96" y="67"/>
                    </a:lnTo>
                    <a:close/>
                  </a:path>
                </a:pathLst>
              </a:custGeom>
              <a:solidFill>
                <a:srgbClr val="000000"/>
              </a:solidFill>
              <a:ln w="9525">
                <a:noFill/>
                <a:round/>
                <a:headEnd/>
                <a:tailEnd/>
              </a:ln>
            </p:spPr>
            <p:txBody>
              <a:bodyPr>
                <a:prstTxWarp prst="textNoShape">
                  <a:avLst/>
                </a:prstTxWarp>
              </a:bodyPr>
              <a:lstStyle/>
              <a:p>
                <a:endParaRPr lang="en-US"/>
              </a:p>
            </p:txBody>
          </p:sp>
          <p:sp>
            <p:nvSpPr>
              <p:cNvPr id="53849" name="Freeform 210"/>
              <p:cNvSpPr>
                <a:spLocks noChangeAspect="1"/>
              </p:cNvSpPr>
              <p:nvPr/>
            </p:nvSpPr>
            <p:spPr bwMode="auto">
              <a:xfrm>
                <a:off x="2827" y="2429"/>
                <a:ext cx="33" cy="75"/>
              </a:xfrm>
              <a:custGeom>
                <a:avLst/>
                <a:gdLst>
                  <a:gd name="T0" fmla="*/ 20 w 164"/>
                  <a:gd name="T1" fmla="*/ 374 h 374"/>
                  <a:gd name="T2" fmla="*/ 0 w 164"/>
                  <a:gd name="T3" fmla="*/ 67 h 374"/>
                  <a:gd name="T4" fmla="*/ 0 w 164"/>
                  <a:gd name="T5" fmla="*/ 28 h 374"/>
                  <a:gd name="T6" fmla="*/ 67 w 164"/>
                  <a:gd name="T7" fmla="*/ 0 h 374"/>
                  <a:gd name="T8" fmla="*/ 164 w 164"/>
                  <a:gd name="T9" fmla="*/ 28 h 374"/>
                  <a:gd name="T10" fmla="*/ 20 w 164"/>
                  <a:gd name="T11" fmla="*/ 374 h 374"/>
                  <a:gd name="T12" fmla="*/ 0 60000 65536"/>
                  <a:gd name="T13" fmla="*/ 0 60000 65536"/>
                  <a:gd name="T14" fmla="*/ 0 60000 65536"/>
                  <a:gd name="T15" fmla="*/ 0 60000 65536"/>
                  <a:gd name="T16" fmla="*/ 0 60000 65536"/>
                  <a:gd name="T17" fmla="*/ 0 60000 65536"/>
                  <a:gd name="T18" fmla="*/ 0 w 164"/>
                  <a:gd name="T19" fmla="*/ 0 h 374"/>
                  <a:gd name="T20" fmla="*/ 164 w 164"/>
                  <a:gd name="T21" fmla="*/ 374 h 374"/>
                </a:gdLst>
                <a:ahLst/>
                <a:cxnLst>
                  <a:cxn ang="T12">
                    <a:pos x="T0" y="T1"/>
                  </a:cxn>
                  <a:cxn ang="T13">
                    <a:pos x="T2" y="T3"/>
                  </a:cxn>
                  <a:cxn ang="T14">
                    <a:pos x="T4" y="T5"/>
                  </a:cxn>
                  <a:cxn ang="T15">
                    <a:pos x="T6" y="T7"/>
                  </a:cxn>
                  <a:cxn ang="T16">
                    <a:pos x="T8" y="T9"/>
                  </a:cxn>
                  <a:cxn ang="T17">
                    <a:pos x="T10" y="T11"/>
                  </a:cxn>
                </a:cxnLst>
                <a:rect l="T18" t="T19" r="T20" b="T21"/>
                <a:pathLst>
                  <a:path w="164" h="374">
                    <a:moveTo>
                      <a:pt x="20" y="374"/>
                    </a:moveTo>
                    <a:lnTo>
                      <a:pt x="0" y="67"/>
                    </a:lnTo>
                    <a:lnTo>
                      <a:pt x="0" y="28"/>
                    </a:lnTo>
                    <a:lnTo>
                      <a:pt x="67" y="0"/>
                    </a:lnTo>
                    <a:lnTo>
                      <a:pt x="164" y="28"/>
                    </a:lnTo>
                    <a:lnTo>
                      <a:pt x="20" y="374"/>
                    </a:lnTo>
                    <a:close/>
                  </a:path>
                </a:pathLst>
              </a:custGeom>
              <a:solidFill>
                <a:srgbClr val="4F4F08"/>
              </a:solidFill>
              <a:ln w="9525">
                <a:noFill/>
                <a:round/>
                <a:headEnd/>
                <a:tailEnd/>
              </a:ln>
            </p:spPr>
            <p:txBody>
              <a:bodyPr>
                <a:prstTxWarp prst="textNoShape">
                  <a:avLst/>
                </a:prstTxWarp>
              </a:bodyPr>
              <a:lstStyle/>
              <a:p>
                <a:endParaRPr lang="en-US"/>
              </a:p>
            </p:txBody>
          </p:sp>
          <p:sp>
            <p:nvSpPr>
              <p:cNvPr id="53850" name="Freeform 211"/>
              <p:cNvSpPr>
                <a:spLocks noChangeAspect="1"/>
              </p:cNvSpPr>
              <p:nvPr/>
            </p:nvSpPr>
            <p:spPr bwMode="auto">
              <a:xfrm>
                <a:off x="2695" y="2439"/>
                <a:ext cx="69" cy="73"/>
              </a:xfrm>
              <a:custGeom>
                <a:avLst/>
                <a:gdLst>
                  <a:gd name="T0" fmla="*/ 19 w 346"/>
                  <a:gd name="T1" fmla="*/ 365 h 365"/>
                  <a:gd name="T2" fmla="*/ 0 w 346"/>
                  <a:gd name="T3" fmla="*/ 163 h 365"/>
                  <a:gd name="T4" fmla="*/ 346 w 346"/>
                  <a:gd name="T5" fmla="*/ 0 h 365"/>
                  <a:gd name="T6" fmla="*/ 316 w 346"/>
                  <a:gd name="T7" fmla="*/ 163 h 365"/>
                  <a:gd name="T8" fmla="*/ 19 w 346"/>
                  <a:gd name="T9" fmla="*/ 365 h 365"/>
                  <a:gd name="T10" fmla="*/ 0 60000 65536"/>
                  <a:gd name="T11" fmla="*/ 0 60000 65536"/>
                  <a:gd name="T12" fmla="*/ 0 60000 65536"/>
                  <a:gd name="T13" fmla="*/ 0 60000 65536"/>
                  <a:gd name="T14" fmla="*/ 0 60000 65536"/>
                  <a:gd name="T15" fmla="*/ 0 w 346"/>
                  <a:gd name="T16" fmla="*/ 0 h 365"/>
                  <a:gd name="T17" fmla="*/ 346 w 346"/>
                  <a:gd name="T18" fmla="*/ 365 h 365"/>
                </a:gdLst>
                <a:ahLst/>
                <a:cxnLst>
                  <a:cxn ang="T10">
                    <a:pos x="T0" y="T1"/>
                  </a:cxn>
                  <a:cxn ang="T11">
                    <a:pos x="T2" y="T3"/>
                  </a:cxn>
                  <a:cxn ang="T12">
                    <a:pos x="T4" y="T5"/>
                  </a:cxn>
                  <a:cxn ang="T13">
                    <a:pos x="T6" y="T7"/>
                  </a:cxn>
                  <a:cxn ang="T14">
                    <a:pos x="T8" y="T9"/>
                  </a:cxn>
                </a:cxnLst>
                <a:rect l="T15" t="T16" r="T17" b="T18"/>
                <a:pathLst>
                  <a:path w="346" h="365">
                    <a:moveTo>
                      <a:pt x="19" y="365"/>
                    </a:moveTo>
                    <a:lnTo>
                      <a:pt x="0" y="163"/>
                    </a:lnTo>
                    <a:lnTo>
                      <a:pt x="346" y="0"/>
                    </a:lnTo>
                    <a:lnTo>
                      <a:pt x="316" y="163"/>
                    </a:lnTo>
                    <a:lnTo>
                      <a:pt x="19" y="365"/>
                    </a:lnTo>
                    <a:close/>
                  </a:path>
                </a:pathLst>
              </a:custGeom>
              <a:solidFill>
                <a:srgbClr val="C4C470"/>
              </a:solidFill>
              <a:ln w="9525">
                <a:noFill/>
                <a:round/>
                <a:headEnd/>
                <a:tailEnd/>
              </a:ln>
            </p:spPr>
            <p:txBody>
              <a:bodyPr>
                <a:prstTxWarp prst="textNoShape">
                  <a:avLst/>
                </a:prstTxWarp>
              </a:bodyPr>
              <a:lstStyle/>
              <a:p>
                <a:endParaRPr lang="en-US"/>
              </a:p>
            </p:txBody>
          </p:sp>
          <p:sp>
            <p:nvSpPr>
              <p:cNvPr id="53851" name="Freeform 212"/>
              <p:cNvSpPr>
                <a:spLocks noChangeAspect="1"/>
              </p:cNvSpPr>
              <p:nvPr/>
            </p:nvSpPr>
            <p:spPr bwMode="auto">
              <a:xfrm>
                <a:off x="4092" y="2439"/>
                <a:ext cx="36" cy="36"/>
              </a:xfrm>
              <a:custGeom>
                <a:avLst/>
                <a:gdLst>
                  <a:gd name="T0" fmla="*/ 0 w 183"/>
                  <a:gd name="T1" fmla="*/ 0 h 182"/>
                  <a:gd name="T2" fmla="*/ 183 w 183"/>
                  <a:gd name="T3" fmla="*/ 182 h 182"/>
                  <a:gd name="T4" fmla="*/ 0 w 183"/>
                  <a:gd name="T5" fmla="*/ 0 h 182"/>
                  <a:gd name="T6" fmla="*/ 0 60000 65536"/>
                  <a:gd name="T7" fmla="*/ 0 60000 65536"/>
                  <a:gd name="T8" fmla="*/ 0 60000 65536"/>
                  <a:gd name="T9" fmla="*/ 0 w 183"/>
                  <a:gd name="T10" fmla="*/ 0 h 182"/>
                  <a:gd name="T11" fmla="*/ 183 w 183"/>
                  <a:gd name="T12" fmla="*/ 182 h 182"/>
                </a:gdLst>
                <a:ahLst/>
                <a:cxnLst>
                  <a:cxn ang="T6">
                    <a:pos x="T0" y="T1"/>
                  </a:cxn>
                  <a:cxn ang="T7">
                    <a:pos x="T2" y="T3"/>
                  </a:cxn>
                  <a:cxn ang="T8">
                    <a:pos x="T4" y="T5"/>
                  </a:cxn>
                </a:cxnLst>
                <a:rect l="T9" t="T10" r="T11" b="T12"/>
                <a:pathLst>
                  <a:path w="183" h="182">
                    <a:moveTo>
                      <a:pt x="0" y="0"/>
                    </a:moveTo>
                    <a:lnTo>
                      <a:pt x="183" y="182"/>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53852" name="Freeform 213"/>
              <p:cNvSpPr>
                <a:spLocks noChangeAspect="1"/>
              </p:cNvSpPr>
              <p:nvPr/>
            </p:nvSpPr>
            <p:spPr bwMode="auto">
              <a:xfrm>
                <a:off x="3633" y="2458"/>
                <a:ext cx="165" cy="192"/>
              </a:xfrm>
              <a:custGeom>
                <a:avLst/>
                <a:gdLst>
                  <a:gd name="T0" fmla="*/ 826 w 826"/>
                  <a:gd name="T1" fmla="*/ 912 h 959"/>
                  <a:gd name="T2" fmla="*/ 259 w 826"/>
                  <a:gd name="T3" fmla="*/ 959 h 959"/>
                  <a:gd name="T4" fmla="*/ 183 w 826"/>
                  <a:gd name="T5" fmla="*/ 959 h 959"/>
                  <a:gd name="T6" fmla="*/ 115 w 826"/>
                  <a:gd name="T7" fmla="*/ 729 h 959"/>
                  <a:gd name="T8" fmla="*/ 67 w 826"/>
                  <a:gd name="T9" fmla="*/ 451 h 959"/>
                  <a:gd name="T10" fmla="*/ 0 w 826"/>
                  <a:gd name="T11" fmla="*/ 297 h 959"/>
                  <a:gd name="T12" fmla="*/ 0 w 826"/>
                  <a:gd name="T13" fmla="*/ 230 h 959"/>
                  <a:gd name="T14" fmla="*/ 231 w 826"/>
                  <a:gd name="T15" fmla="*/ 134 h 959"/>
                  <a:gd name="T16" fmla="*/ 777 w 826"/>
                  <a:gd name="T17" fmla="*/ 0 h 959"/>
                  <a:gd name="T18" fmla="*/ 826 w 826"/>
                  <a:gd name="T19" fmla="*/ 48 h 959"/>
                  <a:gd name="T20" fmla="*/ 826 w 826"/>
                  <a:gd name="T21" fmla="*/ 912 h 95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826"/>
                  <a:gd name="T34" fmla="*/ 0 h 959"/>
                  <a:gd name="T35" fmla="*/ 826 w 826"/>
                  <a:gd name="T36" fmla="*/ 959 h 95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826" h="959">
                    <a:moveTo>
                      <a:pt x="826" y="912"/>
                    </a:moveTo>
                    <a:lnTo>
                      <a:pt x="259" y="959"/>
                    </a:lnTo>
                    <a:lnTo>
                      <a:pt x="183" y="959"/>
                    </a:lnTo>
                    <a:lnTo>
                      <a:pt x="115" y="729"/>
                    </a:lnTo>
                    <a:lnTo>
                      <a:pt x="67" y="451"/>
                    </a:lnTo>
                    <a:lnTo>
                      <a:pt x="0" y="297"/>
                    </a:lnTo>
                    <a:lnTo>
                      <a:pt x="0" y="230"/>
                    </a:lnTo>
                    <a:lnTo>
                      <a:pt x="231" y="134"/>
                    </a:lnTo>
                    <a:lnTo>
                      <a:pt x="777" y="0"/>
                    </a:lnTo>
                    <a:lnTo>
                      <a:pt x="826" y="48"/>
                    </a:lnTo>
                    <a:lnTo>
                      <a:pt x="826" y="912"/>
                    </a:lnTo>
                    <a:close/>
                  </a:path>
                </a:pathLst>
              </a:custGeom>
              <a:solidFill>
                <a:srgbClr val="FFFF6B"/>
              </a:solidFill>
              <a:ln w="9525">
                <a:noFill/>
                <a:round/>
                <a:headEnd/>
                <a:tailEnd/>
              </a:ln>
            </p:spPr>
            <p:txBody>
              <a:bodyPr>
                <a:prstTxWarp prst="textNoShape">
                  <a:avLst/>
                </a:prstTxWarp>
              </a:bodyPr>
              <a:lstStyle/>
              <a:p>
                <a:endParaRPr lang="en-US"/>
              </a:p>
            </p:txBody>
          </p:sp>
          <p:sp>
            <p:nvSpPr>
              <p:cNvPr id="53853" name="Freeform 214"/>
              <p:cNvSpPr>
                <a:spLocks noChangeAspect="1"/>
              </p:cNvSpPr>
              <p:nvPr/>
            </p:nvSpPr>
            <p:spPr bwMode="auto">
              <a:xfrm>
                <a:off x="3950" y="2471"/>
                <a:ext cx="96" cy="92"/>
              </a:xfrm>
              <a:custGeom>
                <a:avLst/>
                <a:gdLst>
                  <a:gd name="T0" fmla="*/ 413 w 480"/>
                  <a:gd name="T1" fmla="*/ 67 h 460"/>
                  <a:gd name="T2" fmla="*/ 461 w 480"/>
                  <a:gd name="T3" fmla="*/ 116 h 460"/>
                  <a:gd name="T4" fmla="*/ 480 w 480"/>
                  <a:gd name="T5" fmla="*/ 346 h 460"/>
                  <a:gd name="T6" fmla="*/ 366 w 480"/>
                  <a:gd name="T7" fmla="*/ 460 h 460"/>
                  <a:gd name="T8" fmla="*/ 183 w 480"/>
                  <a:gd name="T9" fmla="*/ 432 h 460"/>
                  <a:gd name="T10" fmla="*/ 87 w 480"/>
                  <a:gd name="T11" fmla="*/ 346 h 460"/>
                  <a:gd name="T12" fmla="*/ 87 w 480"/>
                  <a:gd name="T13" fmla="*/ 297 h 460"/>
                  <a:gd name="T14" fmla="*/ 0 w 480"/>
                  <a:gd name="T15" fmla="*/ 202 h 460"/>
                  <a:gd name="T16" fmla="*/ 0 w 480"/>
                  <a:gd name="T17" fmla="*/ 135 h 460"/>
                  <a:gd name="T18" fmla="*/ 164 w 480"/>
                  <a:gd name="T19" fmla="*/ 0 h 460"/>
                  <a:gd name="T20" fmla="*/ 346 w 480"/>
                  <a:gd name="T21" fmla="*/ 19 h 460"/>
                  <a:gd name="T22" fmla="*/ 413 w 480"/>
                  <a:gd name="T23" fmla="*/ 67 h 46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80"/>
                  <a:gd name="T37" fmla="*/ 0 h 460"/>
                  <a:gd name="T38" fmla="*/ 480 w 480"/>
                  <a:gd name="T39" fmla="*/ 460 h 46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80" h="460">
                    <a:moveTo>
                      <a:pt x="413" y="67"/>
                    </a:moveTo>
                    <a:lnTo>
                      <a:pt x="461" y="116"/>
                    </a:lnTo>
                    <a:lnTo>
                      <a:pt x="480" y="346"/>
                    </a:lnTo>
                    <a:lnTo>
                      <a:pt x="366" y="460"/>
                    </a:lnTo>
                    <a:lnTo>
                      <a:pt x="183" y="432"/>
                    </a:lnTo>
                    <a:lnTo>
                      <a:pt x="87" y="346"/>
                    </a:lnTo>
                    <a:lnTo>
                      <a:pt x="87" y="297"/>
                    </a:lnTo>
                    <a:lnTo>
                      <a:pt x="0" y="202"/>
                    </a:lnTo>
                    <a:lnTo>
                      <a:pt x="0" y="135"/>
                    </a:lnTo>
                    <a:lnTo>
                      <a:pt x="164" y="0"/>
                    </a:lnTo>
                    <a:lnTo>
                      <a:pt x="346" y="19"/>
                    </a:lnTo>
                    <a:lnTo>
                      <a:pt x="413" y="67"/>
                    </a:lnTo>
                    <a:close/>
                  </a:path>
                </a:pathLst>
              </a:custGeom>
              <a:solidFill>
                <a:srgbClr val="F5B56B"/>
              </a:solidFill>
              <a:ln w="9525">
                <a:noFill/>
                <a:round/>
                <a:headEnd/>
                <a:tailEnd/>
              </a:ln>
            </p:spPr>
            <p:txBody>
              <a:bodyPr>
                <a:prstTxWarp prst="textNoShape">
                  <a:avLst/>
                </a:prstTxWarp>
              </a:bodyPr>
              <a:lstStyle/>
              <a:p>
                <a:endParaRPr lang="en-US"/>
              </a:p>
            </p:txBody>
          </p:sp>
          <p:sp>
            <p:nvSpPr>
              <p:cNvPr id="53854" name="Freeform 215"/>
              <p:cNvSpPr>
                <a:spLocks noChangeAspect="1"/>
              </p:cNvSpPr>
              <p:nvPr/>
            </p:nvSpPr>
            <p:spPr bwMode="auto">
              <a:xfrm>
                <a:off x="3098" y="2488"/>
                <a:ext cx="393" cy="254"/>
              </a:xfrm>
              <a:custGeom>
                <a:avLst/>
                <a:gdLst>
                  <a:gd name="T0" fmla="*/ 383 w 1968"/>
                  <a:gd name="T1" fmla="*/ 279 h 1267"/>
                  <a:gd name="T2" fmla="*/ 480 w 1968"/>
                  <a:gd name="T3" fmla="*/ 260 h 1267"/>
                  <a:gd name="T4" fmla="*/ 461 w 1968"/>
                  <a:gd name="T5" fmla="*/ 211 h 1267"/>
                  <a:gd name="T6" fmla="*/ 480 w 1968"/>
                  <a:gd name="T7" fmla="*/ 260 h 1267"/>
                  <a:gd name="T8" fmla="*/ 796 w 1968"/>
                  <a:gd name="T9" fmla="*/ 509 h 1267"/>
                  <a:gd name="T10" fmla="*/ 1026 w 1968"/>
                  <a:gd name="T11" fmla="*/ 346 h 1267"/>
                  <a:gd name="T12" fmla="*/ 1007 w 1968"/>
                  <a:gd name="T13" fmla="*/ 230 h 1267"/>
                  <a:gd name="T14" fmla="*/ 1026 w 1968"/>
                  <a:gd name="T15" fmla="*/ 260 h 1267"/>
                  <a:gd name="T16" fmla="*/ 1123 w 1968"/>
                  <a:gd name="T17" fmla="*/ 260 h 1267"/>
                  <a:gd name="T18" fmla="*/ 1190 w 1968"/>
                  <a:gd name="T19" fmla="*/ 279 h 1267"/>
                  <a:gd name="T20" fmla="*/ 1238 w 1968"/>
                  <a:gd name="T21" fmla="*/ 144 h 1267"/>
                  <a:gd name="T22" fmla="*/ 1305 w 1968"/>
                  <a:gd name="T23" fmla="*/ 193 h 1267"/>
                  <a:gd name="T24" fmla="*/ 1372 w 1968"/>
                  <a:gd name="T25" fmla="*/ 374 h 1267"/>
                  <a:gd name="T26" fmla="*/ 1439 w 1968"/>
                  <a:gd name="T27" fmla="*/ 77 h 1267"/>
                  <a:gd name="T28" fmla="*/ 1516 w 1968"/>
                  <a:gd name="T29" fmla="*/ 144 h 1267"/>
                  <a:gd name="T30" fmla="*/ 1488 w 1968"/>
                  <a:gd name="T31" fmla="*/ 279 h 1267"/>
                  <a:gd name="T32" fmla="*/ 1536 w 1968"/>
                  <a:gd name="T33" fmla="*/ 442 h 1267"/>
                  <a:gd name="T34" fmla="*/ 1602 w 1968"/>
                  <a:gd name="T35" fmla="*/ 529 h 1267"/>
                  <a:gd name="T36" fmla="*/ 1718 w 1968"/>
                  <a:gd name="T37" fmla="*/ 576 h 1267"/>
                  <a:gd name="T38" fmla="*/ 1785 w 1968"/>
                  <a:gd name="T39" fmla="*/ 576 h 1267"/>
                  <a:gd name="T40" fmla="*/ 1880 w 1968"/>
                  <a:gd name="T41" fmla="*/ 624 h 1267"/>
                  <a:gd name="T42" fmla="*/ 1880 w 1968"/>
                  <a:gd name="T43" fmla="*/ 739 h 1267"/>
                  <a:gd name="T44" fmla="*/ 1968 w 1968"/>
                  <a:gd name="T45" fmla="*/ 787 h 1267"/>
                  <a:gd name="T46" fmla="*/ 1900 w 1968"/>
                  <a:gd name="T47" fmla="*/ 940 h 1267"/>
                  <a:gd name="T48" fmla="*/ 1900 w 1968"/>
                  <a:gd name="T49" fmla="*/ 1084 h 1267"/>
                  <a:gd name="T50" fmla="*/ 1880 w 1968"/>
                  <a:gd name="T51" fmla="*/ 1152 h 1267"/>
                  <a:gd name="T52" fmla="*/ 1804 w 1968"/>
                  <a:gd name="T53" fmla="*/ 1267 h 1267"/>
                  <a:gd name="T54" fmla="*/ 1833 w 1968"/>
                  <a:gd name="T55" fmla="*/ 1103 h 1267"/>
                  <a:gd name="T56" fmla="*/ 1804 w 1968"/>
                  <a:gd name="T57" fmla="*/ 1037 h 1267"/>
                  <a:gd name="T58" fmla="*/ 1833 w 1968"/>
                  <a:gd name="T59" fmla="*/ 903 h 1267"/>
                  <a:gd name="T60" fmla="*/ 1833 w 1968"/>
                  <a:gd name="T61" fmla="*/ 854 h 1267"/>
                  <a:gd name="T62" fmla="*/ 1669 w 1968"/>
                  <a:gd name="T63" fmla="*/ 787 h 1267"/>
                  <a:gd name="T64" fmla="*/ 1699 w 1968"/>
                  <a:gd name="T65" fmla="*/ 739 h 1267"/>
                  <a:gd name="T66" fmla="*/ 1622 w 1968"/>
                  <a:gd name="T67" fmla="*/ 643 h 1267"/>
                  <a:gd name="T68" fmla="*/ 1555 w 1968"/>
                  <a:gd name="T69" fmla="*/ 624 h 1267"/>
                  <a:gd name="T70" fmla="*/ 1401 w 1968"/>
                  <a:gd name="T71" fmla="*/ 673 h 1267"/>
                  <a:gd name="T72" fmla="*/ 1353 w 1968"/>
                  <a:gd name="T73" fmla="*/ 529 h 1267"/>
                  <a:gd name="T74" fmla="*/ 1305 w 1968"/>
                  <a:gd name="T75" fmla="*/ 509 h 1267"/>
                  <a:gd name="T76" fmla="*/ 1257 w 1968"/>
                  <a:gd name="T77" fmla="*/ 298 h 1267"/>
                  <a:gd name="T78" fmla="*/ 1190 w 1968"/>
                  <a:gd name="T79" fmla="*/ 346 h 1267"/>
                  <a:gd name="T80" fmla="*/ 1170 w 1968"/>
                  <a:gd name="T81" fmla="*/ 576 h 1267"/>
                  <a:gd name="T82" fmla="*/ 1026 w 1968"/>
                  <a:gd name="T83" fmla="*/ 624 h 1267"/>
                  <a:gd name="T84" fmla="*/ 989 w 1968"/>
                  <a:gd name="T85" fmla="*/ 529 h 1267"/>
                  <a:gd name="T86" fmla="*/ 960 w 1968"/>
                  <a:gd name="T87" fmla="*/ 605 h 1267"/>
                  <a:gd name="T88" fmla="*/ 845 w 1968"/>
                  <a:gd name="T89" fmla="*/ 557 h 1267"/>
                  <a:gd name="T90" fmla="*/ 826 w 1968"/>
                  <a:gd name="T91" fmla="*/ 509 h 1267"/>
                  <a:gd name="T92" fmla="*/ 758 w 1968"/>
                  <a:gd name="T93" fmla="*/ 557 h 1267"/>
                  <a:gd name="T94" fmla="*/ 643 w 1968"/>
                  <a:gd name="T95" fmla="*/ 509 h 1267"/>
                  <a:gd name="T96" fmla="*/ 547 w 1968"/>
                  <a:gd name="T97" fmla="*/ 480 h 1267"/>
                  <a:gd name="T98" fmla="*/ 576 w 1968"/>
                  <a:gd name="T99" fmla="*/ 557 h 1267"/>
                  <a:gd name="T100" fmla="*/ 547 w 1968"/>
                  <a:gd name="T101" fmla="*/ 529 h 1267"/>
                  <a:gd name="T102" fmla="*/ 461 w 1968"/>
                  <a:gd name="T103" fmla="*/ 557 h 1267"/>
                  <a:gd name="T104" fmla="*/ 383 w 1968"/>
                  <a:gd name="T105" fmla="*/ 529 h 1267"/>
                  <a:gd name="T106" fmla="*/ 278 w 1968"/>
                  <a:gd name="T107" fmla="*/ 576 h 1267"/>
                  <a:gd name="T108" fmla="*/ 230 w 1968"/>
                  <a:gd name="T109" fmla="*/ 806 h 1267"/>
                  <a:gd name="T110" fmla="*/ 86 w 1968"/>
                  <a:gd name="T111" fmla="*/ 624 h 1267"/>
                  <a:gd name="T112" fmla="*/ 0 w 1968"/>
                  <a:gd name="T113" fmla="*/ 442 h 1267"/>
                  <a:gd name="T114" fmla="*/ 202 w 1968"/>
                  <a:gd name="T115" fmla="*/ 509 h 1267"/>
                  <a:gd name="T116" fmla="*/ 202 w 1968"/>
                  <a:gd name="T117" fmla="*/ 163 h 1267"/>
                  <a:gd name="T118" fmla="*/ 163 w 1968"/>
                  <a:gd name="T119" fmla="*/ 0 h 1267"/>
                  <a:gd name="T120" fmla="*/ 297 w 1968"/>
                  <a:gd name="T121" fmla="*/ 211 h 1267"/>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968"/>
                  <a:gd name="T184" fmla="*/ 0 h 1267"/>
                  <a:gd name="T185" fmla="*/ 1968 w 1968"/>
                  <a:gd name="T186" fmla="*/ 1267 h 1267"/>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968" h="1267">
                    <a:moveTo>
                      <a:pt x="297" y="211"/>
                    </a:moveTo>
                    <a:lnTo>
                      <a:pt x="383" y="279"/>
                    </a:lnTo>
                    <a:lnTo>
                      <a:pt x="461" y="279"/>
                    </a:lnTo>
                    <a:lnTo>
                      <a:pt x="480" y="260"/>
                    </a:lnTo>
                    <a:lnTo>
                      <a:pt x="461" y="260"/>
                    </a:lnTo>
                    <a:lnTo>
                      <a:pt x="461" y="211"/>
                    </a:lnTo>
                    <a:lnTo>
                      <a:pt x="480" y="211"/>
                    </a:lnTo>
                    <a:lnTo>
                      <a:pt x="480" y="260"/>
                    </a:lnTo>
                    <a:lnTo>
                      <a:pt x="691" y="442"/>
                    </a:lnTo>
                    <a:lnTo>
                      <a:pt x="796" y="509"/>
                    </a:lnTo>
                    <a:lnTo>
                      <a:pt x="989" y="413"/>
                    </a:lnTo>
                    <a:lnTo>
                      <a:pt x="1026" y="346"/>
                    </a:lnTo>
                    <a:lnTo>
                      <a:pt x="1007" y="346"/>
                    </a:lnTo>
                    <a:lnTo>
                      <a:pt x="1007" y="230"/>
                    </a:lnTo>
                    <a:lnTo>
                      <a:pt x="1026" y="230"/>
                    </a:lnTo>
                    <a:lnTo>
                      <a:pt x="1026" y="260"/>
                    </a:lnTo>
                    <a:lnTo>
                      <a:pt x="1075" y="298"/>
                    </a:lnTo>
                    <a:lnTo>
                      <a:pt x="1123" y="260"/>
                    </a:lnTo>
                    <a:lnTo>
                      <a:pt x="1142" y="279"/>
                    </a:lnTo>
                    <a:lnTo>
                      <a:pt x="1190" y="279"/>
                    </a:lnTo>
                    <a:lnTo>
                      <a:pt x="1238" y="230"/>
                    </a:lnTo>
                    <a:lnTo>
                      <a:pt x="1238" y="144"/>
                    </a:lnTo>
                    <a:lnTo>
                      <a:pt x="1257" y="144"/>
                    </a:lnTo>
                    <a:lnTo>
                      <a:pt x="1305" y="193"/>
                    </a:lnTo>
                    <a:lnTo>
                      <a:pt x="1325" y="163"/>
                    </a:lnTo>
                    <a:lnTo>
                      <a:pt x="1372" y="374"/>
                    </a:lnTo>
                    <a:lnTo>
                      <a:pt x="1439" y="298"/>
                    </a:lnTo>
                    <a:lnTo>
                      <a:pt x="1439" y="77"/>
                    </a:lnTo>
                    <a:lnTo>
                      <a:pt x="1469" y="49"/>
                    </a:lnTo>
                    <a:lnTo>
                      <a:pt x="1516" y="144"/>
                    </a:lnTo>
                    <a:lnTo>
                      <a:pt x="1488" y="211"/>
                    </a:lnTo>
                    <a:lnTo>
                      <a:pt x="1488" y="279"/>
                    </a:lnTo>
                    <a:lnTo>
                      <a:pt x="1516" y="298"/>
                    </a:lnTo>
                    <a:lnTo>
                      <a:pt x="1536" y="442"/>
                    </a:lnTo>
                    <a:lnTo>
                      <a:pt x="1583" y="529"/>
                    </a:lnTo>
                    <a:lnTo>
                      <a:pt x="1602" y="529"/>
                    </a:lnTo>
                    <a:lnTo>
                      <a:pt x="1669" y="461"/>
                    </a:lnTo>
                    <a:lnTo>
                      <a:pt x="1718" y="576"/>
                    </a:lnTo>
                    <a:lnTo>
                      <a:pt x="1804" y="557"/>
                    </a:lnTo>
                    <a:lnTo>
                      <a:pt x="1785" y="576"/>
                    </a:lnTo>
                    <a:lnTo>
                      <a:pt x="1785" y="624"/>
                    </a:lnTo>
                    <a:lnTo>
                      <a:pt x="1880" y="624"/>
                    </a:lnTo>
                    <a:lnTo>
                      <a:pt x="1833" y="673"/>
                    </a:lnTo>
                    <a:lnTo>
                      <a:pt x="1880" y="739"/>
                    </a:lnTo>
                    <a:lnTo>
                      <a:pt x="1919" y="787"/>
                    </a:lnTo>
                    <a:lnTo>
                      <a:pt x="1968" y="787"/>
                    </a:lnTo>
                    <a:lnTo>
                      <a:pt x="1900" y="826"/>
                    </a:lnTo>
                    <a:lnTo>
                      <a:pt x="1900" y="940"/>
                    </a:lnTo>
                    <a:lnTo>
                      <a:pt x="1948" y="989"/>
                    </a:lnTo>
                    <a:lnTo>
                      <a:pt x="1900" y="1084"/>
                    </a:lnTo>
                    <a:lnTo>
                      <a:pt x="1919" y="1103"/>
                    </a:lnTo>
                    <a:lnTo>
                      <a:pt x="1880" y="1152"/>
                    </a:lnTo>
                    <a:lnTo>
                      <a:pt x="1880" y="1238"/>
                    </a:lnTo>
                    <a:lnTo>
                      <a:pt x="1804" y="1267"/>
                    </a:lnTo>
                    <a:lnTo>
                      <a:pt x="1804" y="1123"/>
                    </a:lnTo>
                    <a:lnTo>
                      <a:pt x="1833" y="1103"/>
                    </a:lnTo>
                    <a:lnTo>
                      <a:pt x="1833" y="1056"/>
                    </a:lnTo>
                    <a:lnTo>
                      <a:pt x="1804" y="1037"/>
                    </a:lnTo>
                    <a:lnTo>
                      <a:pt x="1833" y="922"/>
                    </a:lnTo>
                    <a:lnTo>
                      <a:pt x="1833" y="903"/>
                    </a:lnTo>
                    <a:lnTo>
                      <a:pt x="1852" y="873"/>
                    </a:lnTo>
                    <a:lnTo>
                      <a:pt x="1833" y="854"/>
                    </a:lnTo>
                    <a:lnTo>
                      <a:pt x="1785" y="759"/>
                    </a:lnTo>
                    <a:lnTo>
                      <a:pt x="1669" y="787"/>
                    </a:lnTo>
                    <a:lnTo>
                      <a:pt x="1699" y="759"/>
                    </a:lnTo>
                    <a:lnTo>
                      <a:pt x="1699" y="739"/>
                    </a:lnTo>
                    <a:lnTo>
                      <a:pt x="1583" y="739"/>
                    </a:lnTo>
                    <a:lnTo>
                      <a:pt x="1622" y="643"/>
                    </a:lnTo>
                    <a:lnTo>
                      <a:pt x="1602" y="624"/>
                    </a:lnTo>
                    <a:lnTo>
                      <a:pt x="1555" y="624"/>
                    </a:lnTo>
                    <a:lnTo>
                      <a:pt x="1488" y="691"/>
                    </a:lnTo>
                    <a:lnTo>
                      <a:pt x="1401" y="673"/>
                    </a:lnTo>
                    <a:lnTo>
                      <a:pt x="1353" y="673"/>
                    </a:lnTo>
                    <a:lnTo>
                      <a:pt x="1353" y="529"/>
                    </a:lnTo>
                    <a:lnTo>
                      <a:pt x="1325" y="509"/>
                    </a:lnTo>
                    <a:lnTo>
                      <a:pt x="1305" y="509"/>
                    </a:lnTo>
                    <a:lnTo>
                      <a:pt x="1257" y="557"/>
                    </a:lnTo>
                    <a:lnTo>
                      <a:pt x="1257" y="298"/>
                    </a:lnTo>
                    <a:lnTo>
                      <a:pt x="1238" y="279"/>
                    </a:lnTo>
                    <a:lnTo>
                      <a:pt x="1190" y="346"/>
                    </a:lnTo>
                    <a:lnTo>
                      <a:pt x="1170" y="605"/>
                    </a:lnTo>
                    <a:lnTo>
                      <a:pt x="1170" y="576"/>
                    </a:lnTo>
                    <a:lnTo>
                      <a:pt x="1142" y="557"/>
                    </a:lnTo>
                    <a:lnTo>
                      <a:pt x="1026" y="624"/>
                    </a:lnTo>
                    <a:lnTo>
                      <a:pt x="1007" y="557"/>
                    </a:lnTo>
                    <a:lnTo>
                      <a:pt x="989" y="529"/>
                    </a:lnTo>
                    <a:lnTo>
                      <a:pt x="960" y="557"/>
                    </a:lnTo>
                    <a:lnTo>
                      <a:pt x="960" y="605"/>
                    </a:lnTo>
                    <a:lnTo>
                      <a:pt x="873" y="529"/>
                    </a:lnTo>
                    <a:lnTo>
                      <a:pt x="845" y="557"/>
                    </a:lnTo>
                    <a:lnTo>
                      <a:pt x="845" y="529"/>
                    </a:lnTo>
                    <a:lnTo>
                      <a:pt x="826" y="509"/>
                    </a:lnTo>
                    <a:lnTo>
                      <a:pt x="796" y="509"/>
                    </a:lnTo>
                    <a:lnTo>
                      <a:pt x="758" y="557"/>
                    </a:lnTo>
                    <a:lnTo>
                      <a:pt x="710" y="509"/>
                    </a:lnTo>
                    <a:lnTo>
                      <a:pt x="643" y="509"/>
                    </a:lnTo>
                    <a:lnTo>
                      <a:pt x="576" y="394"/>
                    </a:lnTo>
                    <a:lnTo>
                      <a:pt x="547" y="480"/>
                    </a:lnTo>
                    <a:lnTo>
                      <a:pt x="576" y="480"/>
                    </a:lnTo>
                    <a:lnTo>
                      <a:pt x="576" y="557"/>
                    </a:lnTo>
                    <a:lnTo>
                      <a:pt x="547" y="557"/>
                    </a:lnTo>
                    <a:lnTo>
                      <a:pt x="547" y="529"/>
                    </a:lnTo>
                    <a:lnTo>
                      <a:pt x="508" y="480"/>
                    </a:lnTo>
                    <a:lnTo>
                      <a:pt x="461" y="557"/>
                    </a:lnTo>
                    <a:lnTo>
                      <a:pt x="432" y="529"/>
                    </a:lnTo>
                    <a:lnTo>
                      <a:pt x="383" y="529"/>
                    </a:lnTo>
                    <a:lnTo>
                      <a:pt x="364" y="557"/>
                    </a:lnTo>
                    <a:lnTo>
                      <a:pt x="278" y="576"/>
                    </a:lnTo>
                    <a:lnTo>
                      <a:pt x="278" y="759"/>
                    </a:lnTo>
                    <a:lnTo>
                      <a:pt x="230" y="806"/>
                    </a:lnTo>
                    <a:lnTo>
                      <a:pt x="86" y="673"/>
                    </a:lnTo>
                    <a:lnTo>
                      <a:pt x="86" y="624"/>
                    </a:lnTo>
                    <a:lnTo>
                      <a:pt x="0" y="529"/>
                    </a:lnTo>
                    <a:lnTo>
                      <a:pt x="0" y="442"/>
                    </a:lnTo>
                    <a:lnTo>
                      <a:pt x="86" y="557"/>
                    </a:lnTo>
                    <a:lnTo>
                      <a:pt x="202" y="509"/>
                    </a:lnTo>
                    <a:lnTo>
                      <a:pt x="250" y="461"/>
                    </a:lnTo>
                    <a:lnTo>
                      <a:pt x="202" y="163"/>
                    </a:lnTo>
                    <a:lnTo>
                      <a:pt x="163" y="116"/>
                    </a:lnTo>
                    <a:lnTo>
                      <a:pt x="163" y="0"/>
                    </a:lnTo>
                    <a:lnTo>
                      <a:pt x="278" y="116"/>
                    </a:lnTo>
                    <a:lnTo>
                      <a:pt x="297" y="211"/>
                    </a:lnTo>
                    <a:close/>
                  </a:path>
                </a:pathLst>
              </a:custGeom>
              <a:solidFill>
                <a:srgbClr val="FFCC00"/>
              </a:solidFill>
              <a:ln w="9525">
                <a:noFill/>
                <a:round/>
                <a:headEnd/>
                <a:tailEnd/>
              </a:ln>
            </p:spPr>
            <p:txBody>
              <a:bodyPr>
                <a:prstTxWarp prst="textNoShape">
                  <a:avLst/>
                </a:prstTxWarp>
              </a:bodyPr>
              <a:lstStyle/>
              <a:p>
                <a:endParaRPr lang="en-US"/>
              </a:p>
            </p:txBody>
          </p:sp>
          <p:sp>
            <p:nvSpPr>
              <p:cNvPr id="53855" name="Freeform 216"/>
              <p:cNvSpPr>
                <a:spLocks noChangeAspect="1"/>
              </p:cNvSpPr>
              <p:nvPr/>
            </p:nvSpPr>
            <p:spPr bwMode="auto">
              <a:xfrm>
                <a:off x="3977" y="2488"/>
                <a:ext cx="52" cy="66"/>
              </a:xfrm>
              <a:custGeom>
                <a:avLst/>
                <a:gdLst>
                  <a:gd name="T0" fmla="*/ 259 w 259"/>
                  <a:gd name="T1" fmla="*/ 116 h 327"/>
                  <a:gd name="T2" fmla="*/ 231 w 259"/>
                  <a:gd name="T3" fmla="*/ 279 h 327"/>
                  <a:gd name="T4" fmla="*/ 182 w 259"/>
                  <a:gd name="T5" fmla="*/ 327 h 327"/>
                  <a:gd name="T6" fmla="*/ 96 w 259"/>
                  <a:gd name="T7" fmla="*/ 327 h 327"/>
                  <a:gd name="T8" fmla="*/ 0 w 259"/>
                  <a:gd name="T9" fmla="*/ 230 h 327"/>
                  <a:gd name="T10" fmla="*/ 0 w 259"/>
                  <a:gd name="T11" fmla="*/ 49 h 327"/>
                  <a:gd name="T12" fmla="*/ 48 w 259"/>
                  <a:gd name="T13" fmla="*/ 0 h 327"/>
                  <a:gd name="T14" fmla="*/ 143 w 259"/>
                  <a:gd name="T15" fmla="*/ 0 h 327"/>
                  <a:gd name="T16" fmla="*/ 259 w 259"/>
                  <a:gd name="T17" fmla="*/ 116 h 3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59"/>
                  <a:gd name="T28" fmla="*/ 0 h 327"/>
                  <a:gd name="T29" fmla="*/ 259 w 259"/>
                  <a:gd name="T30" fmla="*/ 327 h 32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59" h="327">
                    <a:moveTo>
                      <a:pt x="259" y="116"/>
                    </a:moveTo>
                    <a:lnTo>
                      <a:pt x="231" y="279"/>
                    </a:lnTo>
                    <a:lnTo>
                      <a:pt x="182" y="327"/>
                    </a:lnTo>
                    <a:lnTo>
                      <a:pt x="96" y="327"/>
                    </a:lnTo>
                    <a:lnTo>
                      <a:pt x="0" y="230"/>
                    </a:lnTo>
                    <a:lnTo>
                      <a:pt x="0" y="49"/>
                    </a:lnTo>
                    <a:lnTo>
                      <a:pt x="48" y="0"/>
                    </a:lnTo>
                    <a:lnTo>
                      <a:pt x="143" y="0"/>
                    </a:lnTo>
                    <a:lnTo>
                      <a:pt x="259" y="116"/>
                    </a:lnTo>
                    <a:close/>
                  </a:path>
                </a:pathLst>
              </a:custGeom>
              <a:solidFill>
                <a:srgbClr val="000000"/>
              </a:solidFill>
              <a:ln w="9525">
                <a:noFill/>
                <a:round/>
                <a:headEnd/>
                <a:tailEnd/>
              </a:ln>
            </p:spPr>
            <p:txBody>
              <a:bodyPr>
                <a:prstTxWarp prst="textNoShape">
                  <a:avLst/>
                </a:prstTxWarp>
              </a:bodyPr>
              <a:lstStyle/>
              <a:p>
                <a:endParaRPr lang="en-US"/>
              </a:p>
            </p:txBody>
          </p:sp>
          <p:sp>
            <p:nvSpPr>
              <p:cNvPr id="53856" name="Freeform 217"/>
              <p:cNvSpPr>
                <a:spLocks noChangeAspect="1"/>
              </p:cNvSpPr>
              <p:nvPr/>
            </p:nvSpPr>
            <p:spPr bwMode="auto">
              <a:xfrm>
                <a:off x="866" y="2498"/>
                <a:ext cx="79" cy="340"/>
              </a:xfrm>
              <a:custGeom>
                <a:avLst/>
                <a:gdLst>
                  <a:gd name="T0" fmla="*/ 393 w 393"/>
                  <a:gd name="T1" fmla="*/ 144 h 1697"/>
                  <a:gd name="T2" fmla="*/ 393 w 393"/>
                  <a:gd name="T3" fmla="*/ 480 h 1697"/>
                  <a:gd name="T4" fmla="*/ 345 w 393"/>
                  <a:gd name="T5" fmla="*/ 114 h 1697"/>
                  <a:gd name="T6" fmla="*/ 345 w 393"/>
                  <a:gd name="T7" fmla="*/ 95 h 1697"/>
                  <a:gd name="T8" fmla="*/ 297 w 393"/>
                  <a:gd name="T9" fmla="*/ 48 h 1697"/>
                  <a:gd name="T10" fmla="*/ 278 w 393"/>
                  <a:gd name="T11" fmla="*/ 48 h 1697"/>
                  <a:gd name="T12" fmla="*/ 230 w 393"/>
                  <a:gd name="T13" fmla="*/ 211 h 1697"/>
                  <a:gd name="T14" fmla="*/ 258 w 393"/>
                  <a:gd name="T15" fmla="*/ 805 h 1697"/>
                  <a:gd name="T16" fmla="*/ 258 w 393"/>
                  <a:gd name="T17" fmla="*/ 1486 h 1697"/>
                  <a:gd name="T18" fmla="*/ 163 w 393"/>
                  <a:gd name="T19" fmla="*/ 1534 h 1697"/>
                  <a:gd name="T20" fmla="*/ 76 w 393"/>
                  <a:gd name="T21" fmla="*/ 1669 h 1697"/>
                  <a:gd name="T22" fmla="*/ 47 w 393"/>
                  <a:gd name="T23" fmla="*/ 1697 h 1697"/>
                  <a:gd name="T24" fmla="*/ 0 w 393"/>
                  <a:gd name="T25" fmla="*/ 1601 h 1697"/>
                  <a:gd name="T26" fmla="*/ 0 w 393"/>
                  <a:gd name="T27" fmla="*/ 1007 h 1697"/>
                  <a:gd name="T28" fmla="*/ 47 w 393"/>
                  <a:gd name="T29" fmla="*/ 1265 h 1697"/>
                  <a:gd name="T30" fmla="*/ 47 w 393"/>
                  <a:gd name="T31" fmla="*/ 1583 h 1697"/>
                  <a:gd name="T32" fmla="*/ 76 w 393"/>
                  <a:gd name="T33" fmla="*/ 1601 h 1697"/>
                  <a:gd name="T34" fmla="*/ 181 w 393"/>
                  <a:gd name="T35" fmla="*/ 1420 h 1697"/>
                  <a:gd name="T36" fmla="*/ 211 w 393"/>
                  <a:gd name="T37" fmla="*/ 1448 h 1697"/>
                  <a:gd name="T38" fmla="*/ 258 w 393"/>
                  <a:gd name="T39" fmla="*/ 1189 h 1697"/>
                  <a:gd name="T40" fmla="*/ 230 w 393"/>
                  <a:gd name="T41" fmla="*/ 508 h 1697"/>
                  <a:gd name="T42" fmla="*/ 230 w 393"/>
                  <a:gd name="T43" fmla="*/ 48 h 1697"/>
                  <a:gd name="T44" fmla="*/ 258 w 393"/>
                  <a:gd name="T45" fmla="*/ 0 h 1697"/>
                  <a:gd name="T46" fmla="*/ 325 w 393"/>
                  <a:gd name="T47" fmla="*/ 0 h 1697"/>
                  <a:gd name="T48" fmla="*/ 393 w 393"/>
                  <a:gd name="T49" fmla="*/ 144 h 169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93"/>
                  <a:gd name="T76" fmla="*/ 0 h 1697"/>
                  <a:gd name="T77" fmla="*/ 393 w 393"/>
                  <a:gd name="T78" fmla="*/ 1697 h 169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393" h="1697">
                    <a:moveTo>
                      <a:pt x="393" y="144"/>
                    </a:moveTo>
                    <a:lnTo>
                      <a:pt x="393" y="480"/>
                    </a:lnTo>
                    <a:lnTo>
                      <a:pt x="345" y="114"/>
                    </a:lnTo>
                    <a:lnTo>
                      <a:pt x="345" y="95"/>
                    </a:lnTo>
                    <a:lnTo>
                      <a:pt x="297" y="48"/>
                    </a:lnTo>
                    <a:lnTo>
                      <a:pt x="278" y="48"/>
                    </a:lnTo>
                    <a:lnTo>
                      <a:pt x="230" y="211"/>
                    </a:lnTo>
                    <a:lnTo>
                      <a:pt x="258" y="805"/>
                    </a:lnTo>
                    <a:lnTo>
                      <a:pt x="258" y="1486"/>
                    </a:lnTo>
                    <a:lnTo>
                      <a:pt x="163" y="1534"/>
                    </a:lnTo>
                    <a:lnTo>
                      <a:pt x="76" y="1669"/>
                    </a:lnTo>
                    <a:lnTo>
                      <a:pt x="47" y="1697"/>
                    </a:lnTo>
                    <a:lnTo>
                      <a:pt x="0" y="1601"/>
                    </a:lnTo>
                    <a:lnTo>
                      <a:pt x="0" y="1007"/>
                    </a:lnTo>
                    <a:lnTo>
                      <a:pt x="47" y="1265"/>
                    </a:lnTo>
                    <a:lnTo>
                      <a:pt x="47" y="1583"/>
                    </a:lnTo>
                    <a:lnTo>
                      <a:pt x="76" y="1601"/>
                    </a:lnTo>
                    <a:lnTo>
                      <a:pt x="181" y="1420"/>
                    </a:lnTo>
                    <a:lnTo>
                      <a:pt x="211" y="1448"/>
                    </a:lnTo>
                    <a:lnTo>
                      <a:pt x="258" y="1189"/>
                    </a:lnTo>
                    <a:lnTo>
                      <a:pt x="230" y="508"/>
                    </a:lnTo>
                    <a:lnTo>
                      <a:pt x="230" y="48"/>
                    </a:lnTo>
                    <a:lnTo>
                      <a:pt x="258" y="0"/>
                    </a:lnTo>
                    <a:lnTo>
                      <a:pt x="325" y="0"/>
                    </a:lnTo>
                    <a:lnTo>
                      <a:pt x="393" y="144"/>
                    </a:lnTo>
                    <a:close/>
                  </a:path>
                </a:pathLst>
              </a:custGeom>
              <a:solidFill>
                <a:srgbClr val="000000"/>
              </a:solidFill>
              <a:ln w="9525">
                <a:noFill/>
                <a:round/>
                <a:headEnd/>
                <a:tailEnd/>
              </a:ln>
            </p:spPr>
            <p:txBody>
              <a:bodyPr>
                <a:prstTxWarp prst="textNoShape">
                  <a:avLst/>
                </a:prstTxWarp>
              </a:bodyPr>
              <a:lstStyle/>
              <a:p>
                <a:endParaRPr lang="en-US"/>
              </a:p>
            </p:txBody>
          </p:sp>
          <p:sp>
            <p:nvSpPr>
              <p:cNvPr id="53857" name="Freeform 218"/>
              <p:cNvSpPr>
                <a:spLocks noChangeAspect="1"/>
              </p:cNvSpPr>
              <p:nvPr/>
            </p:nvSpPr>
            <p:spPr bwMode="auto">
              <a:xfrm>
                <a:off x="3817" y="2498"/>
                <a:ext cx="60" cy="115"/>
              </a:xfrm>
              <a:custGeom>
                <a:avLst/>
                <a:gdLst>
                  <a:gd name="T0" fmla="*/ 183 w 297"/>
                  <a:gd name="T1" fmla="*/ 211 h 575"/>
                  <a:gd name="T2" fmla="*/ 230 w 297"/>
                  <a:gd name="T3" fmla="*/ 325 h 575"/>
                  <a:gd name="T4" fmla="*/ 297 w 297"/>
                  <a:gd name="T5" fmla="*/ 345 h 575"/>
                  <a:gd name="T6" fmla="*/ 250 w 297"/>
                  <a:gd name="T7" fmla="*/ 575 h 575"/>
                  <a:gd name="T8" fmla="*/ 0 w 297"/>
                  <a:gd name="T9" fmla="*/ 575 h 575"/>
                  <a:gd name="T10" fmla="*/ 0 w 297"/>
                  <a:gd name="T11" fmla="*/ 0 h 575"/>
                  <a:gd name="T12" fmla="*/ 183 w 297"/>
                  <a:gd name="T13" fmla="*/ 0 h 575"/>
                  <a:gd name="T14" fmla="*/ 183 w 297"/>
                  <a:gd name="T15" fmla="*/ 211 h 575"/>
                  <a:gd name="T16" fmla="*/ 0 60000 65536"/>
                  <a:gd name="T17" fmla="*/ 0 60000 65536"/>
                  <a:gd name="T18" fmla="*/ 0 60000 65536"/>
                  <a:gd name="T19" fmla="*/ 0 60000 65536"/>
                  <a:gd name="T20" fmla="*/ 0 60000 65536"/>
                  <a:gd name="T21" fmla="*/ 0 60000 65536"/>
                  <a:gd name="T22" fmla="*/ 0 60000 65536"/>
                  <a:gd name="T23" fmla="*/ 0 60000 65536"/>
                  <a:gd name="T24" fmla="*/ 0 w 297"/>
                  <a:gd name="T25" fmla="*/ 0 h 575"/>
                  <a:gd name="T26" fmla="*/ 297 w 297"/>
                  <a:gd name="T27" fmla="*/ 575 h 57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97" h="575">
                    <a:moveTo>
                      <a:pt x="183" y="211"/>
                    </a:moveTo>
                    <a:lnTo>
                      <a:pt x="230" y="325"/>
                    </a:lnTo>
                    <a:lnTo>
                      <a:pt x="297" y="345"/>
                    </a:lnTo>
                    <a:lnTo>
                      <a:pt x="250" y="575"/>
                    </a:lnTo>
                    <a:lnTo>
                      <a:pt x="0" y="575"/>
                    </a:lnTo>
                    <a:lnTo>
                      <a:pt x="0" y="0"/>
                    </a:lnTo>
                    <a:lnTo>
                      <a:pt x="183" y="0"/>
                    </a:lnTo>
                    <a:lnTo>
                      <a:pt x="183" y="211"/>
                    </a:lnTo>
                    <a:close/>
                  </a:path>
                </a:pathLst>
              </a:custGeom>
              <a:solidFill>
                <a:srgbClr val="CCCC4A"/>
              </a:solidFill>
              <a:ln w="9525">
                <a:noFill/>
                <a:round/>
                <a:headEnd/>
                <a:tailEnd/>
              </a:ln>
            </p:spPr>
            <p:txBody>
              <a:bodyPr>
                <a:prstTxWarp prst="textNoShape">
                  <a:avLst/>
                </a:prstTxWarp>
              </a:bodyPr>
              <a:lstStyle/>
              <a:p>
                <a:endParaRPr lang="en-US"/>
              </a:p>
            </p:txBody>
          </p:sp>
          <p:sp>
            <p:nvSpPr>
              <p:cNvPr id="53858" name="Freeform 219"/>
              <p:cNvSpPr>
                <a:spLocks noChangeAspect="1"/>
              </p:cNvSpPr>
              <p:nvPr/>
            </p:nvSpPr>
            <p:spPr bwMode="auto">
              <a:xfrm>
                <a:off x="3983" y="2498"/>
                <a:ext cx="36" cy="46"/>
              </a:xfrm>
              <a:custGeom>
                <a:avLst/>
                <a:gdLst>
                  <a:gd name="T0" fmla="*/ 182 w 182"/>
                  <a:gd name="T1" fmla="*/ 95 h 230"/>
                  <a:gd name="T2" fmla="*/ 182 w 182"/>
                  <a:gd name="T3" fmla="*/ 181 h 230"/>
                  <a:gd name="T4" fmla="*/ 134 w 182"/>
                  <a:gd name="T5" fmla="*/ 230 h 230"/>
                  <a:gd name="T6" fmla="*/ 86 w 182"/>
                  <a:gd name="T7" fmla="*/ 230 h 230"/>
                  <a:gd name="T8" fmla="*/ 0 w 182"/>
                  <a:gd name="T9" fmla="*/ 144 h 230"/>
                  <a:gd name="T10" fmla="*/ 67 w 182"/>
                  <a:gd name="T11" fmla="*/ 0 h 230"/>
                  <a:gd name="T12" fmla="*/ 114 w 182"/>
                  <a:gd name="T13" fmla="*/ 0 h 230"/>
                  <a:gd name="T14" fmla="*/ 182 w 182"/>
                  <a:gd name="T15" fmla="*/ 95 h 230"/>
                  <a:gd name="T16" fmla="*/ 0 60000 65536"/>
                  <a:gd name="T17" fmla="*/ 0 60000 65536"/>
                  <a:gd name="T18" fmla="*/ 0 60000 65536"/>
                  <a:gd name="T19" fmla="*/ 0 60000 65536"/>
                  <a:gd name="T20" fmla="*/ 0 60000 65536"/>
                  <a:gd name="T21" fmla="*/ 0 60000 65536"/>
                  <a:gd name="T22" fmla="*/ 0 60000 65536"/>
                  <a:gd name="T23" fmla="*/ 0 60000 65536"/>
                  <a:gd name="T24" fmla="*/ 0 w 182"/>
                  <a:gd name="T25" fmla="*/ 0 h 230"/>
                  <a:gd name="T26" fmla="*/ 182 w 182"/>
                  <a:gd name="T27" fmla="*/ 230 h 23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2" h="230">
                    <a:moveTo>
                      <a:pt x="182" y="95"/>
                    </a:moveTo>
                    <a:lnTo>
                      <a:pt x="182" y="181"/>
                    </a:lnTo>
                    <a:lnTo>
                      <a:pt x="134" y="230"/>
                    </a:lnTo>
                    <a:lnTo>
                      <a:pt x="86" y="230"/>
                    </a:lnTo>
                    <a:lnTo>
                      <a:pt x="0" y="144"/>
                    </a:lnTo>
                    <a:lnTo>
                      <a:pt x="67" y="0"/>
                    </a:lnTo>
                    <a:lnTo>
                      <a:pt x="114" y="0"/>
                    </a:lnTo>
                    <a:lnTo>
                      <a:pt x="182" y="95"/>
                    </a:lnTo>
                    <a:close/>
                  </a:path>
                </a:pathLst>
              </a:custGeom>
              <a:solidFill>
                <a:srgbClr val="9E590A"/>
              </a:solidFill>
              <a:ln w="9525">
                <a:noFill/>
                <a:round/>
                <a:headEnd/>
                <a:tailEnd/>
              </a:ln>
            </p:spPr>
            <p:txBody>
              <a:bodyPr>
                <a:prstTxWarp prst="textNoShape">
                  <a:avLst/>
                </a:prstTxWarp>
              </a:bodyPr>
              <a:lstStyle/>
              <a:p>
                <a:endParaRPr lang="en-US"/>
              </a:p>
            </p:txBody>
          </p:sp>
          <p:sp>
            <p:nvSpPr>
              <p:cNvPr id="53859" name="Freeform 220"/>
              <p:cNvSpPr>
                <a:spLocks noChangeAspect="1"/>
              </p:cNvSpPr>
              <p:nvPr/>
            </p:nvSpPr>
            <p:spPr bwMode="auto">
              <a:xfrm>
                <a:off x="2695" y="2504"/>
                <a:ext cx="82" cy="255"/>
              </a:xfrm>
              <a:custGeom>
                <a:avLst/>
                <a:gdLst>
                  <a:gd name="T0" fmla="*/ 230 w 413"/>
                  <a:gd name="T1" fmla="*/ 202 h 1276"/>
                  <a:gd name="T2" fmla="*/ 278 w 413"/>
                  <a:gd name="T3" fmla="*/ 250 h 1276"/>
                  <a:gd name="T4" fmla="*/ 346 w 413"/>
                  <a:gd name="T5" fmla="*/ 250 h 1276"/>
                  <a:gd name="T6" fmla="*/ 316 w 413"/>
                  <a:gd name="T7" fmla="*/ 547 h 1276"/>
                  <a:gd name="T8" fmla="*/ 202 w 413"/>
                  <a:gd name="T9" fmla="*/ 662 h 1276"/>
                  <a:gd name="T10" fmla="*/ 202 w 413"/>
                  <a:gd name="T11" fmla="*/ 682 h 1276"/>
                  <a:gd name="T12" fmla="*/ 250 w 413"/>
                  <a:gd name="T13" fmla="*/ 710 h 1276"/>
                  <a:gd name="T14" fmla="*/ 297 w 413"/>
                  <a:gd name="T15" fmla="*/ 826 h 1276"/>
                  <a:gd name="T16" fmla="*/ 346 w 413"/>
                  <a:gd name="T17" fmla="*/ 863 h 1276"/>
                  <a:gd name="T18" fmla="*/ 413 w 413"/>
                  <a:gd name="T19" fmla="*/ 863 h 1276"/>
                  <a:gd name="T20" fmla="*/ 383 w 413"/>
                  <a:gd name="T21" fmla="*/ 1209 h 1276"/>
                  <a:gd name="T22" fmla="*/ 316 w 413"/>
                  <a:gd name="T23" fmla="*/ 1276 h 1276"/>
                  <a:gd name="T24" fmla="*/ 19 w 413"/>
                  <a:gd name="T25" fmla="*/ 1276 h 1276"/>
                  <a:gd name="T26" fmla="*/ 48 w 413"/>
                  <a:gd name="T27" fmla="*/ 826 h 1276"/>
                  <a:gd name="T28" fmla="*/ 183 w 413"/>
                  <a:gd name="T29" fmla="*/ 749 h 1276"/>
                  <a:gd name="T30" fmla="*/ 230 w 413"/>
                  <a:gd name="T31" fmla="*/ 710 h 1276"/>
                  <a:gd name="T32" fmla="*/ 134 w 413"/>
                  <a:gd name="T33" fmla="*/ 710 h 1276"/>
                  <a:gd name="T34" fmla="*/ 48 w 413"/>
                  <a:gd name="T35" fmla="*/ 749 h 1276"/>
                  <a:gd name="T36" fmla="*/ 0 w 413"/>
                  <a:gd name="T37" fmla="*/ 662 h 1276"/>
                  <a:gd name="T38" fmla="*/ 0 w 413"/>
                  <a:gd name="T39" fmla="*/ 134 h 1276"/>
                  <a:gd name="T40" fmla="*/ 183 w 413"/>
                  <a:gd name="T41" fmla="*/ 0 h 1276"/>
                  <a:gd name="T42" fmla="*/ 230 w 413"/>
                  <a:gd name="T43" fmla="*/ 67 h 1276"/>
                  <a:gd name="T44" fmla="*/ 230 w 413"/>
                  <a:gd name="T45" fmla="*/ 202 h 12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3"/>
                  <a:gd name="T70" fmla="*/ 0 h 1276"/>
                  <a:gd name="T71" fmla="*/ 413 w 413"/>
                  <a:gd name="T72" fmla="*/ 1276 h 12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3" h="1276">
                    <a:moveTo>
                      <a:pt x="230" y="202"/>
                    </a:moveTo>
                    <a:lnTo>
                      <a:pt x="278" y="250"/>
                    </a:lnTo>
                    <a:lnTo>
                      <a:pt x="346" y="250"/>
                    </a:lnTo>
                    <a:lnTo>
                      <a:pt x="316" y="547"/>
                    </a:lnTo>
                    <a:lnTo>
                      <a:pt x="202" y="662"/>
                    </a:lnTo>
                    <a:lnTo>
                      <a:pt x="202" y="682"/>
                    </a:lnTo>
                    <a:lnTo>
                      <a:pt x="250" y="710"/>
                    </a:lnTo>
                    <a:lnTo>
                      <a:pt x="297" y="826"/>
                    </a:lnTo>
                    <a:lnTo>
                      <a:pt x="346" y="863"/>
                    </a:lnTo>
                    <a:lnTo>
                      <a:pt x="413" y="863"/>
                    </a:lnTo>
                    <a:lnTo>
                      <a:pt x="383" y="1209"/>
                    </a:lnTo>
                    <a:lnTo>
                      <a:pt x="316" y="1276"/>
                    </a:lnTo>
                    <a:lnTo>
                      <a:pt x="19" y="1276"/>
                    </a:lnTo>
                    <a:lnTo>
                      <a:pt x="48" y="826"/>
                    </a:lnTo>
                    <a:lnTo>
                      <a:pt x="183" y="749"/>
                    </a:lnTo>
                    <a:lnTo>
                      <a:pt x="230" y="710"/>
                    </a:lnTo>
                    <a:lnTo>
                      <a:pt x="134" y="710"/>
                    </a:lnTo>
                    <a:lnTo>
                      <a:pt x="48" y="749"/>
                    </a:lnTo>
                    <a:lnTo>
                      <a:pt x="0" y="662"/>
                    </a:lnTo>
                    <a:lnTo>
                      <a:pt x="0" y="134"/>
                    </a:lnTo>
                    <a:lnTo>
                      <a:pt x="183" y="0"/>
                    </a:lnTo>
                    <a:lnTo>
                      <a:pt x="230" y="67"/>
                    </a:lnTo>
                    <a:lnTo>
                      <a:pt x="230" y="202"/>
                    </a:lnTo>
                    <a:close/>
                  </a:path>
                </a:pathLst>
              </a:custGeom>
              <a:solidFill>
                <a:srgbClr val="C4C470"/>
              </a:solidFill>
              <a:ln w="9525">
                <a:noFill/>
                <a:round/>
                <a:headEnd/>
                <a:tailEnd/>
              </a:ln>
            </p:spPr>
            <p:txBody>
              <a:bodyPr>
                <a:prstTxWarp prst="textNoShape">
                  <a:avLst/>
                </a:prstTxWarp>
              </a:bodyPr>
              <a:lstStyle/>
              <a:p>
                <a:endParaRPr lang="en-US"/>
              </a:p>
            </p:txBody>
          </p:sp>
          <p:sp>
            <p:nvSpPr>
              <p:cNvPr id="53860" name="Freeform 221"/>
              <p:cNvSpPr>
                <a:spLocks noChangeAspect="1"/>
              </p:cNvSpPr>
              <p:nvPr/>
            </p:nvSpPr>
            <p:spPr bwMode="auto">
              <a:xfrm>
                <a:off x="4290" y="2504"/>
                <a:ext cx="23" cy="17"/>
              </a:xfrm>
              <a:custGeom>
                <a:avLst/>
                <a:gdLst>
                  <a:gd name="T0" fmla="*/ 0 w 115"/>
                  <a:gd name="T1" fmla="*/ 0 h 86"/>
                  <a:gd name="T2" fmla="*/ 115 w 115"/>
                  <a:gd name="T3" fmla="*/ 86 h 86"/>
                  <a:gd name="T4" fmla="*/ 0 w 115"/>
                  <a:gd name="T5" fmla="*/ 0 h 86"/>
                  <a:gd name="T6" fmla="*/ 0 60000 65536"/>
                  <a:gd name="T7" fmla="*/ 0 60000 65536"/>
                  <a:gd name="T8" fmla="*/ 0 60000 65536"/>
                  <a:gd name="T9" fmla="*/ 0 w 115"/>
                  <a:gd name="T10" fmla="*/ 0 h 86"/>
                  <a:gd name="T11" fmla="*/ 115 w 115"/>
                  <a:gd name="T12" fmla="*/ 86 h 86"/>
                </a:gdLst>
                <a:ahLst/>
                <a:cxnLst>
                  <a:cxn ang="T6">
                    <a:pos x="T0" y="T1"/>
                  </a:cxn>
                  <a:cxn ang="T7">
                    <a:pos x="T2" y="T3"/>
                  </a:cxn>
                  <a:cxn ang="T8">
                    <a:pos x="T4" y="T5"/>
                  </a:cxn>
                </a:cxnLst>
                <a:rect l="T9" t="T10" r="T11" b="T12"/>
                <a:pathLst>
                  <a:path w="115" h="86">
                    <a:moveTo>
                      <a:pt x="0" y="0"/>
                    </a:moveTo>
                    <a:lnTo>
                      <a:pt x="115" y="86"/>
                    </a:lnTo>
                    <a:lnTo>
                      <a:pt x="0" y="0"/>
                    </a:lnTo>
                    <a:close/>
                  </a:path>
                </a:pathLst>
              </a:custGeom>
              <a:solidFill>
                <a:srgbClr val="995714"/>
              </a:solidFill>
              <a:ln w="9525">
                <a:noFill/>
                <a:round/>
                <a:headEnd/>
                <a:tailEnd/>
              </a:ln>
            </p:spPr>
            <p:txBody>
              <a:bodyPr>
                <a:prstTxWarp prst="textNoShape">
                  <a:avLst/>
                </a:prstTxWarp>
              </a:bodyPr>
              <a:lstStyle/>
              <a:p>
                <a:endParaRPr lang="en-US"/>
              </a:p>
            </p:txBody>
          </p:sp>
          <p:sp>
            <p:nvSpPr>
              <p:cNvPr id="53861" name="Freeform 222"/>
              <p:cNvSpPr>
                <a:spLocks noChangeAspect="1"/>
              </p:cNvSpPr>
              <p:nvPr/>
            </p:nvSpPr>
            <p:spPr bwMode="auto">
              <a:xfrm>
                <a:off x="3927" y="2508"/>
                <a:ext cx="102" cy="192"/>
              </a:xfrm>
              <a:custGeom>
                <a:avLst/>
                <a:gdLst>
                  <a:gd name="T0" fmla="*/ 134 w 508"/>
                  <a:gd name="T1" fmla="*/ 201 h 959"/>
                  <a:gd name="T2" fmla="*/ 508 w 508"/>
                  <a:gd name="T3" fmla="*/ 662 h 959"/>
                  <a:gd name="T4" fmla="*/ 297 w 508"/>
                  <a:gd name="T5" fmla="*/ 911 h 959"/>
                  <a:gd name="T6" fmla="*/ 297 w 508"/>
                  <a:gd name="T7" fmla="*/ 959 h 959"/>
                  <a:gd name="T8" fmla="*/ 0 w 508"/>
                  <a:gd name="T9" fmla="*/ 642 h 959"/>
                  <a:gd name="T10" fmla="*/ 0 w 508"/>
                  <a:gd name="T11" fmla="*/ 0 h 959"/>
                  <a:gd name="T12" fmla="*/ 134 w 508"/>
                  <a:gd name="T13" fmla="*/ 133 h 959"/>
                  <a:gd name="T14" fmla="*/ 134 w 508"/>
                  <a:gd name="T15" fmla="*/ 201 h 959"/>
                  <a:gd name="T16" fmla="*/ 0 60000 65536"/>
                  <a:gd name="T17" fmla="*/ 0 60000 65536"/>
                  <a:gd name="T18" fmla="*/ 0 60000 65536"/>
                  <a:gd name="T19" fmla="*/ 0 60000 65536"/>
                  <a:gd name="T20" fmla="*/ 0 60000 65536"/>
                  <a:gd name="T21" fmla="*/ 0 60000 65536"/>
                  <a:gd name="T22" fmla="*/ 0 60000 65536"/>
                  <a:gd name="T23" fmla="*/ 0 60000 65536"/>
                  <a:gd name="T24" fmla="*/ 0 w 508"/>
                  <a:gd name="T25" fmla="*/ 0 h 959"/>
                  <a:gd name="T26" fmla="*/ 508 w 508"/>
                  <a:gd name="T27" fmla="*/ 959 h 95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08" h="959">
                    <a:moveTo>
                      <a:pt x="134" y="201"/>
                    </a:moveTo>
                    <a:lnTo>
                      <a:pt x="508" y="662"/>
                    </a:lnTo>
                    <a:lnTo>
                      <a:pt x="297" y="911"/>
                    </a:lnTo>
                    <a:lnTo>
                      <a:pt x="297" y="959"/>
                    </a:lnTo>
                    <a:lnTo>
                      <a:pt x="0" y="642"/>
                    </a:lnTo>
                    <a:lnTo>
                      <a:pt x="0" y="0"/>
                    </a:lnTo>
                    <a:lnTo>
                      <a:pt x="134" y="133"/>
                    </a:lnTo>
                    <a:lnTo>
                      <a:pt x="134" y="201"/>
                    </a:lnTo>
                    <a:close/>
                  </a:path>
                </a:pathLst>
              </a:custGeom>
              <a:solidFill>
                <a:srgbClr val="CF8F4F"/>
              </a:solidFill>
              <a:ln w="9525">
                <a:noFill/>
                <a:round/>
                <a:headEnd/>
                <a:tailEnd/>
              </a:ln>
            </p:spPr>
            <p:txBody>
              <a:bodyPr>
                <a:prstTxWarp prst="textNoShape">
                  <a:avLst/>
                </a:prstTxWarp>
              </a:bodyPr>
              <a:lstStyle/>
              <a:p>
                <a:endParaRPr lang="en-US"/>
              </a:p>
            </p:txBody>
          </p:sp>
          <p:sp>
            <p:nvSpPr>
              <p:cNvPr id="53862" name="Freeform 223"/>
              <p:cNvSpPr>
                <a:spLocks noChangeAspect="1"/>
              </p:cNvSpPr>
              <p:nvPr/>
            </p:nvSpPr>
            <p:spPr bwMode="auto">
              <a:xfrm>
                <a:off x="2764" y="2540"/>
                <a:ext cx="54" cy="123"/>
              </a:xfrm>
              <a:custGeom>
                <a:avLst/>
                <a:gdLst>
                  <a:gd name="T0" fmla="*/ 268 w 268"/>
                  <a:gd name="T1" fmla="*/ 499 h 613"/>
                  <a:gd name="T2" fmla="*/ 37 w 268"/>
                  <a:gd name="T3" fmla="*/ 613 h 613"/>
                  <a:gd name="T4" fmla="*/ 0 w 268"/>
                  <a:gd name="T5" fmla="*/ 566 h 613"/>
                  <a:gd name="T6" fmla="*/ 18 w 268"/>
                  <a:gd name="T7" fmla="*/ 413 h 613"/>
                  <a:gd name="T8" fmla="*/ 67 w 268"/>
                  <a:gd name="T9" fmla="*/ 345 h 613"/>
                  <a:gd name="T10" fmla="*/ 67 w 268"/>
                  <a:gd name="T11" fmla="*/ 67 h 613"/>
                  <a:gd name="T12" fmla="*/ 201 w 268"/>
                  <a:gd name="T13" fmla="*/ 0 h 613"/>
                  <a:gd name="T14" fmla="*/ 249 w 268"/>
                  <a:gd name="T15" fmla="*/ 0 h 613"/>
                  <a:gd name="T16" fmla="*/ 268 w 268"/>
                  <a:gd name="T17" fmla="*/ 499 h 6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68"/>
                  <a:gd name="T28" fmla="*/ 0 h 613"/>
                  <a:gd name="T29" fmla="*/ 268 w 268"/>
                  <a:gd name="T30" fmla="*/ 613 h 6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68" h="613">
                    <a:moveTo>
                      <a:pt x="268" y="499"/>
                    </a:moveTo>
                    <a:lnTo>
                      <a:pt x="37" y="613"/>
                    </a:lnTo>
                    <a:lnTo>
                      <a:pt x="0" y="566"/>
                    </a:lnTo>
                    <a:lnTo>
                      <a:pt x="18" y="413"/>
                    </a:lnTo>
                    <a:lnTo>
                      <a:pt x="67" y="345"/>
                    </a:lnTo>
                    <a:lnTo>
                      <a:pt x="67" y="67"/>
                    </a:lnTo>
                    <a:lnTo>
                      <a:pt x="201" y="0"/>
                    </a:lnTo>
                    <a:lnTo>
                      <a:pt x="249" y="0"/>
                    </a:lnTo>
                    <a:lnTo>
                      <a:pt x="268" y="499"/>
                    </a:lnTo>
                    <a:close/>
                  </a:path>
                </a:pathLst>
              </a:custGeom>
              <a:solidFill>
                <a:srgbClr val="7F7F44"/>
              </a:solidFill>
              <a:ln w="9525">
                <a:noFill/>
                <a:round/>
                <a:headEnd/>
                <a:tailEnd/>
              </a:ln>
            </p:spPr>
            <p:txBody>
              <a:bodyPr>
                <a:prstTxWarp prst="textNoShape">
                  <a:avLst/>
                </a:prstTxWarp>
              </a:bodyPr>
              <a:lstStyle/>
              <a:p>
                <a:endParaRPr lang="en-US"/>
              </a:p>
            </p:txBody>
          </p:sp>
          <p:sp>
            <p:nvSpPr>
              <p:cNvPr id="53863" name="Freeform 224"/>
              <p:cNvSpPr>
                <a:spLocks noChangeAspect="1"/>
              </p:cNvSpPr>
              <p:nvPr/>
            </p:nvSpPr>
            <p:spPr bwMode="auto">
              <a:xfrm>
                <a:off x="4132" y="2548"/>
                <a:ext cx="92" cy="75"/>
              </a:xfrm>
              <a:custGeom>
                <a:avLst/>
                <a:gdLst>
                  <a:gd name="T0" fmla="*/ 461 w 461"/>
                  <a:gd name="T1" fmla="*/ 211 h 375"/>
                  <a:gd name="T2" fmla="*/ 441 w 461"/>
                  <a:gd name="T3" fmla="*/ 326 h 375"/>
                  <a:gd name="T4" fmla="*/ 394 w 461"/>
                  <a:gd name="T5" fmla="*/ 375 h 375"/>
                  <a:gd name="T6" fmla="*/ 144 w 461"/>
                  <a:gd name="T7" fmla="*/ 375 h 375"/>
                  <a:gd name="T8" fmla="*/ 77 w 461"/>
                  <a:gd name="T9" fmla="*/ 326 h 375"/>
                  <a:gd name="T10" fmla="*/ 0 w 461"/>
                  <a:gd name="T11" fmla="*/ 231 h 375"/>
                  <a:gd name="T12" fmla="*/ 77 w 461"/>
                  <a:gd name="T13" fmla="*/ 76 h 375"/>
                  <a:gd name="T14" fmla="*/ 259 w 461"/>
                  <a:gd name="T15" fmla="*/ 0 h 375"/>
                  <a:gd name="T16" fmla="*/ 327 w 461"/>
                  <a:gd name="T17" fmla="*/ 29 h 375"/>
                  <a:gd name="T18" fmla="*/ 461 w 461"/>
                  <a:gd name="T19" fmla="*/ 211 h 37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61"/>
                  <a:gd name="T31" fmla="*/ 0 h 375"/>
                  <a:gd name="T32" fmla="*/ 461 w 461"/>
                  <a:gd name="T33" fmla="*/ 375 h 37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61" h="375">
                    <a:moveTo>
                      <a:pt x="461" y="211"/>
                    </a:moveTo>
                    <a:lnTo>
                      <a:pt x="441" y="326"/>
                    </a:lnTo>
                    <a:lnTo>
                      <a:pt x="394" y="375"/>
                    </a:lnTo>
                    <a:lnTo>
                      <a:pt x="144" y="375"/>
                    </a:lnTo>
                    <a:lnTo>
                      <a:pt x="77" y="326"/>
                    </a:lnTo>
                    <a:lnTo>
                      <a:pt x="0" y="231"/>
                    </a:lnTo>
                    <a:lnTo>
                      <a:pt x="77" y="76"/>
                    </a:lnTo>
                    <a:lnTo>
                      <a:pt x="259" y="0"/>
                    </a:lnTo>
                    <a:lnTo>
                      <a:pt x="327" y="29"/>
                    </a:lnTo>
                    <a:lnTo>
                      <a:pt x="461" y="211"/>
                    </a:lnTo>
                    <a:close/>
                  </a:path>
                </a:pathLst>
              </a:custGeom>
              <a:solidFill>
                <a:srgbClr val="E3A157"/>
              </a:solidFill>
              <a:ln w="9525">
                <a:noFill/>
                <a:round/>
                <a:headEnd/>
                <a:tailEnd/>
              </a:ln>
            </p:spPr>
            <p:txBody>
              <a:bodyPr>
                <a:prstTxWarp prst="textNoShape">
                  <a:avLst/>
                </a:prstTxWarp>
              </a:bodyPr>
              <a:lstStyle/>
              <a:p>
                <a:endParaRPr lang="en-US"/>
              </a:p>
            </p:txBody>
          </p:sp>
          <p:sp>
            <p:nvSpPr>
              <p:cNvPr id="53864" name="Freeform 225"/>
              <p:cNvSpPr>
                <a:spLocks noChangeAspect="1"/>
              </p:cNvSpPr>
              <p:nvPr/>
            </p:nvSpPr>
            <p:spPr bwMode="auto">
              <a:xfrm>
                <a:off x="780" y="2554"/>
                <a:ext cx="32" cy="499"/>
              </a:xfrm>
              <a:custGeom>
                <a:avLst/>
                <a:gdLst>
                  <a:gd name="T0" fmla="*/ 95 w 163"/>
                  <a:gd name="T1" fmla="*/ 1736 h 2494"/>
                  <a:gd name="T2" fmla="*/ 134 w 163"/>
                  <a:gd name="T3" fmla="*/ 1995 h 2494"/>
                  <a:gd name="T4" fmla="*/ 163 w 163"/>
                  <a:gd name="T5" fmla="*/ 2359 h 2494"/>
                  <a:gd name="T6" fmla="*/ 163 w 163"/>
                  <a:gd name="T7" fmla="*/ 2494 h 2494"/>
                  <a:gd name="T8" fmla="*/ 114 w 163"/>
                  <a:gd name="T9" fmla="*/ 2359 h 2494"/>
                  <a:gd name="T10" fmla="*/ 95 w 163"/>
                  <a:gd name="T11" fmla="*/ 1736 h 2494"/>
                  <a:gd name="T12" fmla="*/ 47 w 163"/>
                  <a:gd name="T13" fmla="*/ 681 h 2494"/>
                  <a:gd name="T14" fmla="*/ 0 w 163"/>
                  <a:gd name="T15" fmla="*/ 0 h 2494"/>
                  <a:gd name="T16" fmla="*/ 67 w 163"/>
                  <a:gd name="T17" fmla="*/ 863 h 2494"/>
                  <a:gd name="T18" fmla="*/ 95 w 163"/>
                  <a:gd name="T19" fmla="*/ 1736 h 249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63"/>
                  <a:gd name="T31" fmla="*/ 0 h 2494"/>
                  <a:gd name="T32" fmla="*/ 163 w 163"/>
                  <a:gd name="T33" fmla="*/ 2494 h 249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63" h="2494">
                    <a:moveTo>
                      <a:pt x="95" y="1736"/>
                    </a:moveTo>
                    <a:lnTo>
                      <a:pt x="134" y="1995"/>
                    </a:lnTo>
                    <a:lnTo>
                      <a:pt x="163" y="2359"/>
                    </a:lnTo>
                    <a:lnTo>
                      <a:pt x="163" y="2494"/>
                    </a:lnTo>
                    <a:lnTo>
                      <a:pt x="114" y="2359"/>
                    </a:lnTo>
                    <a:lnTo>
                      <a:pt x="95" y="1736"/>
                    </a:lnTo>
                    <a:lnTo>
                      <a:pt x="47" y="681"/>
                    </a:lnTo>
                    <a:lnTo>
                      <a:pt x="0" y="0"/>
                    </a:lnTo>
                    <a:lnTo>
                      <a:pt x="67" y="863"/>
                    </a:lnTo>
                    <a:lnTo>
                      <a:pt x="95" y="1736"/>
                    </a:lnTo>
                    <a:close/>
                  </a:path>
                </a:pathLst>
              </a:custGeom>
              <a:solidFill>
                <a:srgbClr val="000000"/>
              </a:solidFill>
              <a:ln w="9525">
                <a:noFill/>
                <a:round/>
                <a:headEnd/>
                <a:tailEnd/>
              </a:ln>
            </p:spPr>
            <p:txBody>
              <a:bodyPr>
                <a:prstTxWarp prst="textNoShape">
                  <a:avLst/>
                </a:prstTxWarp>
              </a:bodyPr>
              <a:lstStyle/>
              <a:p>
                <a:endParaRPr lang="en-US"/>
              </a:p>
            </p:txBody>
          </p:sp>
          <p:sp>
            <p:nvSpPr>
              <p:cNvPr id="53865" name="Freeform 226"/>
              <p:cNvSpPr>
                <a:spLocks noChangeAspect="1"/>
              </p:cNvSpPr>
              <p:nvPr/>
            </p:nvSpPr>
            <p:spPr bwMode="auto">
              <a:xfrm>
                <a:off x="3996" y="2558"/>
                <a:ext cx="159" cy="142"/>
              </a:xfrm>
              <a:custGeom>
                <a:avLst/>
                <a:gdLst>
                  <a:gd name="T0" fmla="*/ 546 w 796"/>
                  <a:gd name="T1" fmla="*/ 327 h 710"/>
                  <a:gd name="T2" fmla="*/ 796 w 796"/>
                  <a:gd name="T3" fmla="*/ 624 h 710"/>
                  <a:gd name="T4" fmla="*/ 643 w 796"/>
                  <a:gd name="T5" fmla="*/ 643 h 710"/>
                  <a:gd name="T6" fmla="*/ 566 w 796"/>
                  <a:gd name="T7" fmla="*/ 691 h 710"/>
                  <a:gd name="T8" fmla="*/ 546 w 796"/>
                  <a:gd name="T9" fmla="*/ 710 h 710"/>
                  <a:gd name="T10" fmla="*/ 451 w 796"/>
                  <a:gd name="T11" fmla="*/ 576 h 710"/>
                  <a:gd name="T12" fmla="*/ 202 w 796"/>
                  <a:gd name="T13" fmla="*/ 374 h 710"/>
                  <a:gd name="T14" fmla="*/ 0 w 796"/>
                  <a:gd name="T15" fmla="*/ 96 h 710"/>
                  <a:gd name="T16" fmla="*/ 115 w 796"/>
                  <a:gd name="T17" fmla="*/ 115 h 710"/>
                  <a:gd name="T18" fmla="*/ 268 w 796"/>
                  <a:gd name="T19" fmla="*/ 0 h 710"/>
                  <a:gd name="T20" fmla="*/ 546 w 796"/>
                  <a:gd name="T21" fmla="*/ 278 h 710"/>
                  <a:gd name="T22" fmla="*/ 546 w 796"/>
                  <a:gd name="T23" fmla="*/ 327 h 71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96"/>
                  <a:gd name="T37" fmla="*/ 0 h 710"/>
                  <a:gd name="T38" fmla="*/ 796 w 796"/>
                  <a:gd name="T39" fmla="*/ 710 h 71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96" h="710">
                    <a:moveTo>
                      <a:pt x="546" y="327"/>
                    </a:moveTo>
                    <a:lnTo>
                      <a:pt x="796" y="624"/>
                    </a:lnTo>
                    <a:lnTo>
                      <a:pt x="643" y="643"/>
                    </a:lnTo>
                    <a:lnTo>
                      <a:pt x="566" y="691"/>
                    </a:lnTo>
                    <a:lnTo>
                      <a:pt x="546" y="710"/>
                    </a:lnTo>
                    <a:lnTo>
                      <a:pt x="451" y="576"/>
                    </a:lnTo>
                    <a:lnTo>
                      <a:pt x="202" y="374"/>
                    </a:lnTo>
                    <a:lnTo>
                      <a:pt x="0" y="96"/>
                    </a:lnTo>
                    <a:lnTo>
                      <a:pt x="115" y="115"/>
                    </a:lnTo>
                    <a:lnTo>
                      <a:pt x="268" y="0"/>
                    </a:lnTo>
                    <a:lnTo>
                      <a:pt x="546" y="278"/>
                    </a:lnTo>
                    <a:lnTo>
                      <a:pt x="546" y="327"/>
                    </a:lnTo>
                    <a:close/>
                  </a:path>
                </a:pathLst>
              </a:custGeom>
              <a:solidFill>
                <a:srgbClr val="944F08"/>
              </a:solidFill>
              <a:ln w="9525">
                <a:noFill/>
                <a:round/>
                <a:headEnd/>
                <a:tailEnd/>
              </a:ln>
            </p:spPr>
            <p:txBody>
              <a:bodyPr>
                <a:prstTxWarp prst="textNoShape">
                  <a:avLst/>
                </a:prstTxWarp>
              </a:bodyPr>
              <a:lstStyle/>
              <a:p>
                <a:endParaRPr lang="en-US"/>
              </a:p>
            </p:txBody>
          </p:sp>
          <p:sp>
            <p:nvSpPr>
              <p:cNvPr id="53866" name="Freeform 227"/>
              <p:cNvSpPr>
                <a:spLocks noChangeAspect="1"/>
              </p:cNvSpPr>
              <p:nvPr/>
            </p:nvSpPr>
            <p:spPr bwMode="auto">
              <a:xfrm>
                <a:off x="4155" y="2563"/>
                <a:ext cx="52" cy="54"/>
              </a:xfrm>
              <a:custGeom>
                <a:avLst/>
                <a:gdLst>
                  <a:gd name="T0" fmla="*/ 259 w 259"/>
                  <a:gd name="T1" fmla="*/ 155 h 269"/>
                  <a:gd name="T2" fmla="*/ 231 w 259"/>
                  <a:gd name="T3" fmla="*/ 202 h 269"/>
                  <a:gd name="T4" fmla="*/ 163 w 259"/>
                  <a:gd name="T5" fmla="*/ 269 h 269"/>
                  <a:gd name="T6" fmla="*/ 48 w 259"/>
                  <a:gd name="T7" fmla="*/ 250 h 269"/>
                  <a:gd name="T8" fmla="*/ 0 w 259"/>
                  <a:gd name="T9" fmla="*/ 202 h 269"/>
                  <a:gd name="T10" fmla="*/ 29 w 259"/>
                  <a:gd name="T11" fmla="*/ 39 h 269"/>
                  <a:gd name="T12" fmla="*/ 96 w 259"/>
                  <a:gd name="T13" fmla="*/ 0 h 269"/>
                  <a:gd name="T14" fmla="*/ 182 w 259"/>
                  <a:gd name="T15" fmla="*/ 39 h 269"/>
                  <a:gd name="T16" fmla="*/ 259 w 259"/>
                  <a:gd name="T17" fmla="*/ 155 h 2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59"/>
                  <a:gd name="T28" fmla="*/ 0 h 269"/>
                  <a:gd name="T29" fmla="*/ 259 w 259"/>
                  <a:gd name="T30" fmla="*/ 269 h 26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59" h="269">
                    <a:moveTo>
                      <a:pt x="259" y="155"/>
                    </a:moveTo>
                    <a:lnTo>
                      <a:pt x="231" y="202"/>
                    </a:lnTo>
                    <a:lnTo>
                      <a:pt x="163" y="269"/>
                    </a:lnTo>
                    <a:lnTo>
                      <a:pt x="48" y="250"/>
                    </a:lnTo>
                    <a:lnTo>
                      <a:pt x="0" y="202"/>
                    </a:lnTo>
                    <a:lnTo>
                      <a:pt x="29" y="39"/>
                    </a:lnTo>
                    <a:lnTo>
                      <a:pt x="96" y="0"/>
                    </a:lnTo>
                    <a:lnTo>
                      <a:pt x="182" y="39"/>
                    </a:lnTo>
                    <a:lnTo>
                      <a:pt x="259" y="155"/>
                    </a:lnTo>
                    <a:close/>
                  </a:path>
                </a:pathLst>
              </a:custGeom>
              <a:solidFill>
                <a:srgbClr val="000000"/>
              </a:solidFill>
              <a:ln w="9525">
                <a:noFill/>
                <a:round/>
                <a:headEnd/>
                <a:tailEnd/>
              </a:ln>
            </p:spPr>
            <p:txBody>
              <a:bodyPr>
                <a:prstTxWarp prst="textNoShape">
                  <a:avLst/>
                </a:prstTxWarp>
              </a:bodyPr>
              <a:lstStyle/>
              <a:p>
                <a:endParaRPr lang="en-US"/>
              </a:p>
            </p:txBody>
          </p:sp>
          <p:sp>
            <p:nvSpPr>
              <p:cNvPr id="53867" name="Freeform 228"/>
              <p:cNvSpPr>
                <a:spLocks noChangeAspect="1"/>
              </p:cNvSpPr>
              <p:nvPr/>
            </p:nvSpPr>
            <p:spPr bwMode="auto">
              <a:xfrm>
                <a:off x="3844" y="2567"/>
                <a:ext cx="69" cy="129"/>
              </a:xfrm>
              <a:custGeom>
                <a:avLst/>
                <a:gdLst>
                  <a:gd name="T0" fmla="*/ 345 w 345"/>
                  <a:gd name="T1" fmla="*/ 595 h 643"/>
                  <a:gd name="T2" fmla="*/ 297 w 345"/>
                  <a:gd name="T3" fmla="*/ 643 h 643"/>
                  <a:gd name="T4" fmla="*/ 115 w 345"/>
                  <a:gd name="T5" fmla="*/ 614 h 643"/>
                  <a:gd name="T6" fmla="*/ 48 w 345"/>
                  <a:gd name="T7" fmla="*/ 614 h 643"/>
                  <a:gd name="T8" fmla="*/ 0 w 345"/>
                  <a:gd name="T9" fmla="*/ 546 h 643"/>
                  <a:gd name="T10" fmla="*/ 48 w 345"/>
                  <a:gd name="T11" fmla="*/ 326 h 643"/>
                  <a:gd name="T12" fmla="*/ 115 w 345"/>
                  <a:gd name="T13" fmla="*/ 326 h 643"/>
                  <a:gd name="T14" fmla="*/ 211 w 345"/>
                  <a:gd name="T15" fmla="*/ 163 h 643"/>
                  <a:gd name="T16" fmla="*/ 230 w 345"/>
                  <a:gd name="T17" fmla="*/ 0 h 643"/>
                  <a:gd name="T18" fmla="*/ 317 w 345"/>
                  <a:gd name="T19" fmla="*/ 19 h 643"/>
                  <a:gd name="T20" fmla="*/ 345 w 345"/>
                  <a:gd name="T21" fmla="*/ 595 h 64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45"/>
                  <a:gd name="T34" fmla="*/ 0 h 643"/>
                  <a:gd name="T35" fmla="*/ 345 w 345"/>
                  <a:gd name="T36" fmla="*/ 643 h 64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45" h="643">
                    <a:moveTo>
                      <a:pt x="345" y="595"/>
                    </a:moveTo>
                    <a:lnTo>
                      <a:pt x="297" y="643"/>
                    </a:lnTo>
                    <a:lnTo>
                      <a:pt x="115" y="614"/>
                    </a:lnTo>
                    <a:lnTo>
                      <a:pt x="48" y="614"/>
                    </a:lnTo>
                    <a:lnTo>
                      <a:pt x="0" y="546"/>
                    </a:lnTo>
                    <a:lnTo>
                      <a:pt x="48" y="326"/>
                    </a:lnTo>
                    <a:lnTo>
                      <a:pt x="115" y="326"/>
                    </a:lnTo>
                    <a:lnTo>
                      <a:pt x="211" y="163"/>
                    </a:lnTo>
                    <a:lnTo>
                      <a:pt x="230" y="0"/>
                    </a:lnTo>
                    <a:lnTo>
                      <a:pt x="317" y="19"/>
                    </a:lnTo>
                    <a:lnTo>
                      <a:pt x="345" y="595"/>
                    </a:lnTo>
                    <a:close/>
                  </a:path>
                </a:pathLst>
              </a:custGeom>
              <a:solidFill>
                <a:srgbClr val="99994F"/>
              </a:solidFill>
              <a:ln w="9525">
                <a:noFill/>
                <a:round/>
                <a:headEnd/>
                <a:tailEnd/>
              </a:ln>
            </p:spPr>
            <p:txBody>
              <a:bodyPr>
                <a:prstTxWarp prst="textNoShape">
                  <a:avLst/>
                </a:prstTxWarp>
              </a:bodyPr>
              <a:lstStyle/>
              <a:p>
                <a:endParaRPr lang="en-US"/>
              </a:p>
            </p:txBody>
          </p:sp>
          <p:sp>
            <p:nvSpPr>
              <p:cNvPr id="53868" name="Freeform 229"/>
              <p:cNvSpPr>
                <a:spLocks noChangeAspect="1"/>
              </p:cNvSpPr>
              <p:nvPr/>
            </p:nvSpPr>
            <p:spPr bwMode="auto">
              <a:xfrm>
                <a:off x="4165" y="2571"/>
                <a:ext cx="23" cy="29"/>
              </a:xfrm>
              <a:custGeom>
                <a:avLst/>
                <a:gdLst>
                  <a:gd name="T0" fmla="*/ 48 w 115"/>
                  <a:gd name="T1" fmla="*/ 29 h 144"/>
                  <a:gd name="T2" fmla="*/ 29 w 115"/>
                  <a:gd name="T3" fmla="*/ 48 h 144"/>
                  <a:gd name="T4" fmla="*/ 29 w 115"/>
                  <a:gd name="T5" fmla="*/ 67 h 144"/>
                  <a:gd name="T6" fmla="*/ 48 w 115"/>
                  <a:gd name="T7" fmla="*/ 96 h 144"/>
                  <a:gd name="T8" fmla="*/ 115 w 115"/>
                  <a:gd name="T9" fmla="*/ 96 h 144"/>
                  <a:gd name="T10" fmla="*/ 115 w 115"/>
                  <a:gd name="T11" fmla="*/ 116 h 144"/>
                  <a:gd name="T12" fmla="*/ 96 w 115"/>
                  <a:gd name="T13" fmla="*/ 144 h 144"/>
                  <a:gd name="T14" fmla="*/ 48 w 115"/>
                  <a:gd name="T15" fmla="*/ 144 h 144"/>
                  <a:gd name="T16" fmla="*/ 0 w 115"/>
                  <a:gd name="T17" fmla="*/ 96 h 144"/>
                  <a:gd name="T18" fmla="*/ 48 w 115"/>
                  <a:gd name="T19" fmla="*/ 0 h 144"/>
                  <a:gd name="T20" fmla="*/ 115 w 115"/>
                  <a:gd name="T21" fmla="*/ 29 h 144"/>
                  <a:gd name="T22" fmla="*/ 48 w 115"/>
                  <a:gd name="T23" fmla="*/ 29 h 14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15"/>
                  <a:gd name="T37" fmla="*/ 0 h 144"/>
                  <a:gd name="T38" fmla="*/ 115 w 115"/>
                  <a:gd name="T39" fmla="*/ 144 h 14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15" h="144">
                    <a:moveTo>
                      <a:pt x="48" y="29"/>
                    </a:moveTo>
                    <a:lnTo>
                      <a:pt x="29" y="48"/>
                    </a:lnTo>
                    <a:lnTo>
                      <a:pt x="29" y="67"/>
                    </a:lnTo>
                    <a:lnTo>
                      <a:pt x="48" y="96"/>
                    </a:lnTo>
                    <a:lnTo>
                      <a:pt x="115" y="96"/>
                    </a:lnTo>
                    <a:lnTo>
                      <a:pt x="115" y="116"/>
                    </a:lnTo>
                    <a:lnTo>
                      <a:pt x="96" y="144"/>
                    </a:lnTo>
                    <a:lnTo>
                      <a:pt x="48" y="144"/>
                    </a:lnTo>
                    <a:lnTo>
                      <a:pt x="0" y="96"/>
                    </a:lnTo>
                    <a:lnTo>
                      <a:pt x="48" y="0"/>
                    </a:lnTo>
                    <a:lnTo>
                      <a:pt x="115" y="29"/>
                    </a:lnTo>
                    <a:lnTo>
                      <a:pt x="48" y="29"/>
                    </a:lnTo>
                    <a:close/>
                  </a:path>
                </a:pathLst>
              </a:custGeom>
              <a:solidFill>
                <a:srgbClr val="BFA07D"/>
              </a:solidFill>
              <a:ln w="9525">
                <a:noFill/>
                <a:round/>
                <a:headEnd/>
                <a:tailEnd/>
              </a:ln>
            </p:spPr>
            <p:txBody>
              <a:bodyPr>
                <a:prstTxWarp prst="textNoShape">
                  <a:avLst/>
                </a:prstTxWarp>
              </a:bodyPr>
              <a:lstStyle/>
              <a:p>
                <a:endParaRPr lang="en-US"/>
              </a:p>
            </p:txBody>
          </p:sp>
          <p:sp>
            <p:nvSpPr>
              <p:cNvPr id="53869" name="Freeform 230"/>
              <p:cNvSpPr>
                <a:spLocks noChangeAspect="1"/>
              </p:cNvSpPr>
              <p:nvPr/>
            </p:nvSpPr>
            <p:spPr bwMode="auto">
              <a:xfrm>
                <a:off x="4357" y="2571"/>
                <a:ext cx="88" cy="61"/>
              </a:xfrm>
              <a:custGeom>
                <a:avLst/>
                <a:gdLst>
                  <a:gd name="T0" fmla="*/ 413 w 441"/>
                  <a:gd name="T1" fmla="*/ 96 h 307"/>
                  <a:gd name="T2" fmla="*/ 441 w 441"/>
                  <a:gd name="T3" fmla="*/ 163 h 307"/>
                  <a:gd name="T4" fmla="*/ 441 w 441"/>
                  <a:gd name="T5" fmla="*/ 230 h 307"/>
                  <a:gd name="T6" fmla="*/ 365 w 441"/>
                  <a:gd name="T7" fmla="*/ 307 h 307"/>
                  <a:gd name="T8" fmla="*/ 297 w 441"/>
                  <a:gd name="T9" fmla="*/ 260 h 307"/>
                  <a:gd name="T10" fmla="*/ 278 w 441"/>
                  <a:gd name="T11" fmla="*/ 230 h 307"/>
                  <a:gd name="T12" fmla="*/ 346 w 441"/>
                  <a:gd name="T13" fmla="*/ 230 h 307"/>
                  <a:gd name="T14" fmla="*/ 365 w 441"/>
                  <a:gd name="T15" fmla="*/ 163 h 307"/>
                  <a:gd name="T16" fmla="*/ 365 w 441"/>
                  <a:gd name="T17" fmla="*/ 96 h 307"/>
                  <a:gd name="T18" fmla="*/ 297 w 441"/>
                  <a:gd name="T19" fmla="*/ 29 h 307"/>
                  <a:gd name="T20" fmla="*/ 230 w 441"/>
                  <a:gd name="T21" fmla="*/ 29 h 307"/>
                  <a:gd name="T22" fmla="*/ 144 w 441"/>
                  <a:gd name="T23" fmla="*/ 116 h 307"/>
                  <a:gd name="T24" fmla="*/ 0 w 441"/>
                  <a:gd name="T25" fmla="*/ 96 h 307"/>
                  <a:gd name="T26" fmla="*/ 77 w 441"/>
                  <a:gd name="T27" fmla="*/ 0 h 307"/>
                  <a:gd name="T28" fmla="*/ 365 w 441"/>
                  <a:gd name="T29" fmla="*/ 29 h 307"/>
                  <a:gd name="T30" fmla="*/ 413 w 441"/>
                  <a:gd name="T31" fmla="*/ 96 h 30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441"/>
                  <a:gd name="T49" fmla="*/ 0 h 307"/>
                  <a:gd name="T50" fmla="*/ 441 w 441"/>
                  <a:gd name="T51" fmla="*/ 307 h 307"/>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441" h="307">
                    <a:moveTo>
                      <a:pt x="413" y="96"/>
                    </a:moveTo>
                    <a:lnTo>
                      <a:pt x="441" y="163"/>
                    </a:lnTo>
                    <a:lnTo>
                      <a:pt x="441" y="230"/>
                    </a:lnTo>
                    <a:lnTo>
                      <a:pt x="365" y="307"/>
                    </a:lnTo>
                    <a:lnTo>
                      <a:pt x="297" y="260"/>
                    </a:lnTo>
                    <a:lnTo>
                      <a:pt x="278" y="230"/>
                    </a:lnTo>
                    <a:lnTo>
                      <a:pt x="346" y="230"/>
                    </a:lnTo>
                    <a:lnTo>
                      <a:pt x="365" y="163"/>
                    </a:lnTo>
                    <a:lnTo>
                      <a:pt x="365" y="96"/>
                    </a:lnTo>
                    <a:lnTo>
                      <a:pt x="297" y="29"/>
                    </a:lnTo>
                    <a:lnTo>
                      <a:pt x="230" y="29"/>
                    </a:lnTo>
                    <a:lnTo>
                      <a:pt x="144" y="116"/>
                    </a:lnTo>
                    <a:lnTo>
                      <a:pt x="0" y="96"/>
                    </a:lnTo>
                    <a:lnTo>
                      <a:pt x="77" y="0"/>
                    </a:lnTo>
                    <a:lnTo>
                      <a:pt x="365" y="29"/>
                    </a:lnTo>
                    <a:lnTo>
                      <a:pt x="413" y="96"/>
                    </a:lnTo>
                    <a:close/>
                  </a:path>
                </a:pathLst>
              </a:custGeom>
              <a:solidFill>
                <a:srgbClr val="663333"/>
              </a:solidFill>
              <a:ln w="9525">
                <a:noFill/>
                <a:round/>
                <a:headEnd/>
                <a:tailEnd/>
              </a:ln>
            </p:spPr>
            <p:txBody>
              <a:bodyPr>
                <a:prstTxWarp prst="textNoShape">
                  <a:avLst/>
                </a:prstTxWarp>
              </a:bodyPr>
              <a:lstStyle/>
              <a:p>
                <a:endParaRPr lang="en-US"/>
              </a:p>
            </p:txBody>
          </p:sp>
          <p:sp>
            <p:nvSpPr>
              <p:cNvPr id="53870" name="Freeform 231"/>
              <p:cNvSpPr>
                <a:spLocks noChangeAspect="1"/>
              </p:cNvSpPr>
              <p:nvPr/>
            </p:nvSpPr>
            <p:spPr bwMode="auto">
              <a:xfrm>
                <a:off x="4244" y="2577"/>
                <a:ext cx="86" cy="77"/>
              </a:xfrm>
              <a:custGeom>
                <a:avLst/>
                <a:gdLst>
                  <a:gd name="T0" fmla="*/ 432 w 432"/>
                  <a:gd name="T1" fmla="*/ 134 h 384"/>
                  <a:gd name="T2" fmla="*/ 432 w 432"/>
                  <a:gd name="T3" fmla="*/ 278 h 384"/>
                  <a:gd name="T4" fmla="*/ 316 w 432"/>
                  <a:gd name="T5" fmla="*/ 384 h 384"/>
                  <a:gd name="T6" fmla="*/ 134 w 432"/>
                  <a:gd name="T7" fmla="*/ 384 h 384"/>
                  <a:gd name="T8" fmla="*/ 0 w 432"/>
                  <a:gd name="T9" fmla="*/ 231 h 384"/>
                  <a:gd name="T10" fmla="*/ 0 w 432"/>
                  <a:gd name="T11" fmla="*/ 67 h 384"/>
                  <a:gd name="T12" fmla="*/ 39 w 432"/>
                  <a:gd name="T13" fmla="*/ 19 h 384"/>
                  <a:gd name="T14" fmla="*/ 183 w 432"/>
                  <a:gd name="T15" fmla="*/ 0 h 384"/>
                  <a:gd name="T16" fmla="*/ 345 w 432"/>
                  <a:gd name="T17" fmla="*/ 38 h 384"/>
                  <a:gd name="T18" fmla="*/ 432 w 432"/>
                  <a:gd name="T19" fmla="*/ 134 h 38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32"/>
                  <a:gd name="T31" fmla="*/ 0 h 384"/>
                  <a:gd name="T32" fmla="*/ 432 w 432"/>
                  <a:gd name="T33" fmla="*/ 384 h 38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32" h="384">
                    <a:moveTo>
                      <a:pt x="432" y="134"/>
                    </a:moveTo>
                    <a:lnTo>
                      <a:pt x="432" y="278"/>
                    </a:lnTo>
                    <a:lnTo>
                      <a:pt x="316" y="384"/>
                    </a:lnTo>
                    <a:lnTo>
                      <a:pt x="134" y="384"/>
                    </a:lnTo>
                    <a:lnTo>
                      <a:pt x="0" y="231"/>
                    </a:lnTo>
                    <a:lnTo>
                      <a:pt x="0" y="67"/>
                    </a:lnTo>
                    <a:lnTo>
                      <a:pt x="39" y="19"/>
                    </a:lnTo>
                    <a:lnTo>
                      <a:pt x="183" y="0"/>
                    </a:lnTo>
                    <a:lnTo>
                      <a:pt x="345" y="38"/>
                    </a:lnTo>
                    <a:lnTo>
                      <a:pt x="432" y="134"/>
                    </a:lnTo>
                    <a:close/>
                  </a:path>
                </a:pathLst>
              </a:custGeom>
              <a:solidFill>
                <a:srgbClr val="AB6117"/>
              </a:solidFill>
              <a:ln w="9525">
                <a:noFill/>
                <a:round/>
                <a:headEnd/>
                <a:tailEnd/>
              </a:ln>
            </p:spPr>
            <p:txBody>
              <a:bodyPr>
                <a:prstTxWarp prst="textNoShape">
                  <a:avLst/>
                </a:prstTxWarp>
              </a:bodyPr>
              <a:lstStyle/>
              <a:p>
                <a:endParaRPr lang="en-US"/>
              </a:p>
            </p:txBody>
          </p:sp>
          <p:sp>
            <p:nvSpPr>
              <p:cNvPr id="53871" name="Freeform 232"/>
              <p:cNvSpPr>
                <a:spLocks noChangeAspect="1"/>
              </p:cNvSpPr>
              <p:nvPr/>
            </p:nvSpPr>
            <p:spPr bwMode="auto">
              <a:xfrm>
                <a:off x="3944" y="2584"/>
                <a:ext cx="39" cy="66"/>
              </a:xfrm>
              <a:custGeom>
                <a:avLst/>
                <a:gdLst>
                  <a:gd name="T0" fmla="*/ 115 w 192"/>
                  <a:gd name="T1" fmla="*/ 211 h 326"/>
                  <a:gd name="T2" fmla="*/ 192 w 192"/>
                  <a:gd name="T3" fmla="*/ 326 h 326"/>
                  <a:gd name="T4" fmla="*/ 0 w 192"/>
                  <a:gd name="T5" fmla="*/ 77 h 326"/>
                  <a:gd name="T6" fmla="*/ 76 w 192"/>
                  <a:gd name="T7" fmla="*/ 0 h 326"/>
                  <a:gd name="T8" fmla="*/ 192 w 192"/>
                  <a:gd name="T9" fmla="*/ 125 h 326"/>
                  <a:gd name="T10" fmla="*/ 115 w 192"/>
                  <a:gd name="T11" fmla="*/ 211 h 326"/>
                  <a:gd name="T12" fmla="*/ 0 60000 65536"/>
                  <a:gd name="T13" fmla="*/ 0 60000 65536"/>
                  <a:gd name="T14" fmla="*/ 0 60000 65536"/>
                  <a:gd name="T15" fmla="*/ 0 60000 65536"/>
                  <a:gd name="T16" fmla="*/ 0 60000 65536"/>
                  <a:gd name="T17" fmla="*/ 0 60000 65536"/>
                  <a:gd name="T18" fmla="*/ 0 w 192"/>
                  <a:gd name="T19" fmla="*/ 0 h 326"/>
                  <a:gd name="T20" fmla="*/ 192 w 192"/>
                  <a:gd name="T21" fmla="*/ 326 h 326"/>
                </a:gdLst>
                <a:ahLst/>
                <a:cxnLst>
                  <a:cxn ang="T12">
                    <a:pos x="T0" y="T1"/>
                  </a:cxn>
                  <a:cxn ang="T13">
                    <a:pos x="T2" y="T3"/>
                  </a:cxn>
                  <a:cxn ang="T14">
                    <a:pos x="T4" y="T5"/>
                  </a:cxn>
                  <a:cxn ang="T15">
                    <a:pos x="T6" y="T7"/>
                  </a:cxn>
                  <a:cxn ang="T16">
                    <a:pos x="T8" y="T9"/>
                  </a:cxn>
                  <a:cxn ang="T17">
                    <a:pos x="T10" y="T11"/>
                  </a:cxn>
                </a:cxnLst>
                <a:rect l="T18" t="T19" r="T20" b="T21"/>
                <a:pathLst>
                  <a:path w="192" h="326">
                    <a:moveTo>
                      <a:pt x="115" y="211"/>
                    </a:moveTo>
                    <a:lnTo>
                      <a:pt x="192" y="326"/>
                    </a:lnTo>
                    <a:lnTo>
                      <a:pt x="0" y="77"/>
                    </a:lnTo>
                    <a:lnTo>
                      <a:pt x="76" y="0"/>
                    </a:lnTo>
                    <a:lnTo>
                      <a:pt x="192" y="125"/>
                    </a:lnTo>
                    <a:lnTo>
                      <a:pt x="115" y="211"/>
                    </a:lnTo>
                    <a:close/>
                  </a:path>
                </a:pathLst>
              </a:custGeom>
              <a:solidFill>
                <a:srgbClr val="000000"/>
              </a:solidFill>
              <a:ln w="9525">
                <a:noFill/>
                <a:round/>
                <a:headEnd/>
                <a:tailEnd/>
              </a:ln>
            </p:spPr>
            <p:txBody>
              <a:bodyPr>
                <a:prstTxWarp prst="textNoShape">
                  <a:avLst/>
                </a:prstTxWarp>
              </a:bodyPr>
              <a:lstStyle/>
              <a:p>
                <a:endParaRPr lang="en-US"/>
              </a:p>
            </p:txBody>
          </p:sp>
          <p:sp>
            <p:nvSpPr>
              <p:cNvPr id="53872" name="Freeform 233"/>
              <p:cNvSpPr>
                <a:spLocks noChangeAspect="1"/>
              </p:cNvSpPr>
              <p:nvPr/>
            </p:nvSpPr>
            <p:spPr bwMode="auto">
              <a:xfrm>
                <a:off x="4251" y="2584"/>
                <a:ext cx="65" cy="66"/>
              </a:xfrm>
              <a:custGeom>
                <a:avLst/>
                <a:gdLst>
                  <a:gd name="T0" fmla="*/ 325 w 325"/>
                  <a:gd name="T1" fmla="*/ 125 h 326"/>
                  <a:gd name="T2" fmla="*/ 277 w 325"/>
                  <a:gd name="T3" fmla="*/ 279 h 326"/>
                  <a:gd name="T4" fmla="*/ 191 w 325"/>
                  <a:gd name="T5" fmla="*/ 326 h 326"/>
                  <a:gd name="T6" fmla="*/ 47 w 325"/>
                  <a:gd name="T7" fmla="*/ 259 h 326"/>
                  <a:gd name="T8" fmla="*/ 0 w 325"/>
                  <a:gd name="T9" fmla="*/ 211 h 326"/>
                  <a:gd name="T10" fmla="*/ 28 w 325"/>
                  <a:gd name="T11" fmla="*/ 49 h 326"/>
                  <a:gd name="T12" fmla="*/ 76 w 325"/>
                  <a:gd name="T13" fmla="*/ 0 h 326"/>
                  <a:gd name="T14" fmla="*/ 230 w 325"/>
                  <a:gd name="T15" fmla="*/ 29 h 326"/>
                  <a:gd name="T16" fmla="*/ 325 w 325"/>
                  <a:gd name="T17" fmla="*/ 125 h 32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25"/>
                  <a:gd name="T28" fmla="*/ 0 h 326"/>
                  <a:gd name="T29" fmla="*/ 325 w 325"/>
                  <a:gd name="T30" fmla="*/ 326 h 32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25" h="326">
                    <a:moveTo>
                      <a:pt x="325" y="125"/>
                    </a:moveTo>
                    <a:lnTo>
                      <a:pt x="277" y="279"/>
                    </a:lnTo>
                    <a:lnTo>
                      <a:pt x="191" y="326"/>
                    </a:lnTo>
                    <a:lnTo>
                      <a:pt x="47" y="259"/>
                    </a:lnTo>
                    <a:lnTo>
                      <a:pt x="0" y="211"/>
                    </a:lnTo>
                    <a:lnTo>
                      <a:pt x="28" y="49"/>
                    </a:lnTo>
                    <a:lnTo>
                      <a:pt x="76" y="0"/>
                    </a:lnTo>
                    <a:lnTo>
                      <a:pt x="230" y="29"/>
                    </a:lnTo>
                    <a:lnTo>
                      <a:pt x="325" y="125"/>
                    </a:lnTo>
                    <a:close/>
                  </a:path>
                </a:pathLst>
              </a:custGeom>
              <a:solidFill>
                <a:srgbClr val="000000"/>
              </a:solidFill>
              <a:ln w="9525">
                <a:noFill/>
                <a:round/>
                <a:headEnd/>
                <a:tailEnd/>
              </a:ln>
            </p:spPr>
            <p:txBody>
              <a:bodyPr>
                <a:prstTxWarp prst="textNoShape">
                  <a:avLst/>
                </a:prstTxWarp>
              </a:bodyPr>
              <a:lstStyle/>
              <a:p>
                <a:endParaRPr lang="en-US"/>
              </a:p>
            </p:txBody>
          </p:sp>
          <p:sp>
            <p:nvSpPr>
              <p:cNvPr id="53873" name="Freeform 234"/>
              <p:cNvSpPr>
                <a:spLocks noChangeAspect="1"/>
              </p:cNvSpPr>
              <p:nvPr/>
            </p:nvSpPr>
            <p:spPr bwMode="auto">
              <a:xfrm>
                <a:off x="4399" y="2590"/>
                <a:ext cx="23" cy="19"/>
              </a:xfrm>
              <a:custGeom>
                <a:avLst/>
                <a:gdLst>
                  <a:gd name="T0" fmla="*/ 86 w 115"/>
                  <a:gd name="T1" fmla="*/ 96 h 96"/>
                  <a:gd name="T2" fmla="*/ 86 w 115"/>
                  <a:gd name="T3" fmla="*/ 48 h 96"/>
                  <a:gd name="T4" fmla="*/ 67 w 115"/>
                  <a:gd name="T5" fmla="*/ 20 h 96"/>
                  <a:gd name="T6" fmla="*/ 47 w 115"/>
                  <a:gd name="T7" fmla="*/ 20 h 96"/>
                  <a:gd name="T8" fmla="*/ 19 w 115"/>
                  <a:gd name="T9" fmla="*/ 48 h 96"/>
                  <a:gd name="T10" fmla="*/ 47 w 115"/>
                  <a:gd name="T11" fmla="*/ 48 h 96"/>
                  <a:gd name="T12" fmla="*/ 47 w 115"/>
                  <a:gd name="T13" fmla="*/ 96 h 96"/>
                  <a:gd name="T14" fmla="*/ 19 w 115"/>
                  <a:gd name="T15" fmla="*/ 96 h 96"/>
                  <a:gd name="T16" fmla="*/ 19 w 115"/>
                  <a:gd name="T17" fmla="*/ 67 h 96"/>
                  <a:gd name="T18" fmla="*/ 0 w 115"/>
                  <a:gd name="T19" fmla="*/ 48 h 96"/>
                  <a:gd name="T20" fmla="*/ 47 w 115"/>
                  <a:gd name="T21" fmla="*/ 0 h 96"/>
                  <a:gd name="T22" fmla="*/ 115 w 115"/>
                  <a:gd name="T23" fmla="*/ 67 h 96"/>
                  <a:gd name="T24" fmla="*/ 86 w 115"/>
                  <a:gd name="T25" fmla="*/ 96 h 9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15"/>
                  <a:gd name="T40" fmla="*/ 0 h 96"/>
                  <a:gd name="T41" fmla="*/ 115 w 115"/>
                  <a:gd name="T42" fmla="*/ 96 h 9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15" h="96">
                    <a:moveTo>
                      <a:pt x="86" y="96"/>
                    </a:moveTo>
                    <a:lnTo>
                      <a:pt x="86" y="48"/>
                    </a:lnTo>
                    <a:lnTo>
                      <a:pt x="67" y="20"/>
                    </a:lnTo>
                    <a:lnTo>
                      <a:pt x="47" y="20"/>
                    </a:lnTo>
                    <a:lnTo>
                      <a:pt x="19" y="48"/>
                    </a:lnTo>
                    <a:lnTo>
                      <a:pt x="47" y="48"/>
                    </a:lnTo>
                    <a:lnTo>
                      <a:pt x="47" y="96"/>
                    </a:lnTo>
                    <a:lnTo>
                      <a:pt x="19" y="96"/>
                    </a:lnTo>
                    <a:lnTo>
                      <a:pt x="19" y="67"/>
                    </a:lnTo>
                    <a:lnTo>
                      <a:pt x="0" y="48"/>
                    </a:lnTo>
                    <a:lnTo>
                      <a:pt x="47" y="0"/>
                    </a:lnTo>
                    <a:lnTo>
                      <a:pt x="115" y="67"/>
                    </a:lnTo>
                    <a:lnTo>
                      <a:pt x="86" y="96"/>
                    </a:lnTo>
                    <a:close/>
                  </a:path>
                </a:pathLst>
              </a:custGeom>
              <a:solidFill>
                <a:srgbClr val="B59470"/>
              </a:solidFill>
              <a:ln w="9525">
                <a:noFill/>
                <a:round/>
                <a:headEnd/>
                <a:tailEnd/>
              </a:ln>
            </p:spPr>
            <p:txBody>
              <a:bodyPr>
                <a:prstTxWarp prst="textNoShape">
                  <a:avLst/>
                </a:prstTxWarp>
              </a:bodyPr>
              <a:lstStyle/>
              <a:p>
                <a:endParaRPr lang="en-US"/>
              </a:p>
            </p:txBody>
          </p:sp>
          <p:sp>
            <p:nvSpPr>
              <p:cNvPr id="53874" name="Freeform 235"/>
              <p:cNvSpPr>
                <a:spLocks noChangeAspect="1"/>
              </p:cNvSpPr>
              <p:nvPr/>
            </p:nvSpPr>
            <p:spPr bwMode="auto">
              <a:xfrm>
                <a:off x="4274" y="2594"/>
                <a:ext cx="19" cy="6"/>
              </a:xfrm>
              <a:custGeom>
                <a:avLst/>
                <a:gdLst>
                  <a:gd name="T0" fmla="*/ 96 w 96"/>
                  <a:gd name="T1" fmla="*/ 28 h 28"/>
                  <a:gd name="T2" fmla="*/ 0 w 96"/>
                  <a:gd name="T3" fmla="*/ 0 h 28"/>
                  <a:gd name="T4" fmla="*/ 77 w 96"/>
                  <a:gd name="T5" fmla="*/ 0 h 28"/>
                  <a:gd name="T6" fmla="*/ 96 w 96"/>
                  <a:gd name="T7" fmla="*/ 28 h 28"/>
                  <a:gd name="T8" fmla="*/ 0 60000 65536"/>
                  <a:gd name="T9" fmla="*/ 0 60000 65536"/>
                  <a:gd name="T10" fmla="*/ 0 60000 65536"/>
                  <a:gd name="T11" fmla="*/ 0 60000 65536"/>
                  <a:gd name="T12" fmla="*/ 0 w 96"/>
                  <a:gd name="T13" fmla="*/ 0 h 28"/>
                  <a:gd name="T14" fmla="*/ 96 w 96"/>
                  <a:gd name="T15" fmla="*/ 28 h 28"/>
                </a:gdLst>
                <a:ahLst/>
                <a:cxnLst>
                  <a:cxn ang="T8">
                    <a:pos x="T0" y="T1"/>
                  </a:cxn>
                  <a:cxn ang="T9">
                    <a:pos x="T2" y="T3"/>
                  </a:cxn>
                  <a:cxn ang="T10">
                    <a:pos x="T4" y="T5"/>
                  </a:cxn>
                  <a:cxn ang="T11">
                    <a:pos x="T6" y="T7"/>
                  </a:cxn>
                </a:cxnLst>
                <a:rect l="T12" t="T13" r="T14" b="T15"/>
                <a:pathLst>
                  <a:path w="96" h="28">
                    <a:moveTo>
                      <a:pt x="96" y="28"/>
                    </a:moveTo>
                    <a:lnTo>
                      <a:pt x="0" y="0"/>
                    </a:lnTo>
                    <a:lnTo>
                      <a:pt x="77" y="0"/>
                    </a:lnTo>
                    <a:lnTo>
                      <a:pt x="96" y="28"/>
                    </a:lnTo>
                    <a:close/>
                  </a:path>
                </a:pathLst>
              </a:custGeom>
              <a:solidFill>
                <a:srgbClr val="B59470"/>
              </a:solidFill>
              <a:ln w="9525">
                <a:noFill/>
                <a:round/>
                <a:headEnd/>
                <a:tailEnd/>
              </a:ln>
            </p:spPr>
            <p:txBody>
              <a:bodyPr>
                <a:prstTxWarp prst="textNoShape">
                  <a:avLst/>
                </a:prstTxWarp>
              </a:bodyPr>
              <a:lstStyle/>
              <a:p>
                <a:endParaRPr lang="en-US"/>
              </a:p>
            </p:txBody>
          </p:sp>
          <p:sp>
            <p:nvSpPr>
              <p:cNvPr id="53875" name="Freeform 236"/>
              <p:cNvSpPr>
                <a:spLocks noChangeAspect="1"/>
              </p:cNvSpPr>
              <p:nvPr/>
            </p:nvSpPr>
            <p:spPr bwMode="auto">
              <a:xfrm>
                <a:off x="3115" y="2604"/>
                <a:ext cx="165" cy="155"/>
              </a:xfrm>
              <a:custGeom>
                <a:avLst/>
                <a:gdLst>
                  <a:gd name="T0" fmla="*/ 624 w 826"/>
                  <a:gd name="T1" fmla="*/ 48 h 777"/>
                  <a:gd name="T2" fmla="*/ 740 w 826"/>
                  <a:gd name="T3" fmla="*/ 67 h 777"/>
                  <a:gd name="T4" fmla="*/ 807 w 826"/>
                  <a:gd name="T5" fmla="*/ 97 h 777"/>
                  <a:gd name="T6" fmla="*/ 807 w 826"/>
                  <a:gd name="T7" fmla="*/ 115 h 777"/>
                  <a:gd name="T8" fmla="*/ 826 w 826"/>
                  <a:gd name="T9" fmla="*/ 144 h 777"/>
                  <a:gd name="T10" fmla="*/ 807 w 826"/>
                  <a:gd name="T11" fmla="*/ 163 h 777"/>
                  <a:gd name="T12" fmla="*/ 807 w 826"/>
                  <a:gd name="T13" fmla="*/ 144 h 777"/>
                  <a:gd name="T14" fmla="*/ 710 w 826"/>
                  <a:gd name="T15" fmla="*/ 115 h 777"/>
                  <a:gd name="T16" fmla="*/ 710 w 826"/>
                  <a:gd name="T17" fmla="*/ 97 h 777"/>
                  <a:gd name="T18" fmla="*/ 691 w 826"/>
                  <a:gd name="T19" fmla="*/ 67 h 777"/>
                  <a:gd name="T20" fmla="*/ 643 w 826"/>
                  <a:gd name="T21" fmla="*/ 67 h 777"/>
                  <a:gd name="T22" fmla="*/ 624 w 826"/>
                  <a:gd name="T23" fmla="*/ 97 h 777"/>
                  <a:gd name="T24" fmla="*/ 624 w 826"/>
                  <a:gd name="T25" fmla="*/ 144 h 777"/>
                  <a:gd name="T26" fmla="*/ 557 w 826"/>
                  <a:gd name="T27" fmla="*/ 48 h 777"/>
                  <a:gd name="T28" fmla="*/ 529 w 826"/>
                  <a:gd name="T29" fmla="*/ 48 h 777"/>
                  <a:gd name="T30" fmla="*/ 490 w 826"/>
                  <a:gd name="T31" fmla="*/ 144 h 777"/>
                  <a:gd name="T32" fmla="*/ 490 w 826"/>
                  <a:gd name="T33" fmla="*/ 183 h 777"/>
                  <a:gd name="T34" fmla="*/ 441 w 826"/>
                  <a:gd name="T35" fmla="*/ 144 h 777"/>
                  <a:gd name="T36" fmla="*/ 422 w 826"/>
                  <a:gd name="T37" fmla="*/ 144 h 777"/>
                  <a:gd name="T38" fmla="*/ 394 w 826"/>
                  <a:gd name="T39" fmla="*/ 183 h 777"/>
                  <a:gd name="T40" fmla="*/ 394 w 826"/>
                  <a:gd name="T41" fmla="*/ 250 h 777"/>
                  <a:gd name="T42" fmla="*/ 297 w 826"/>
                  <a:gd name="T43" fmla="*/ 211 h 777"/>
                  <a:gd name="T44" fmla="*/ 260 w 826"/>
                  <a:gd name="T45" fmla="*/ 297 h 777"/>
                  <a:gd name="T46" fmla="*/ 278 w 826"/>
                  <a:gd name="T47" fmla="*/ 364 h 777"/>
                  <a:gd name="T48" fmla="*/ 278 w 826"/>
                  <a:gd name="T49" fmla="*/ 394 h 777"/>
                  <a:gd name="T50" fmla="*/ 164 w 826"/>
                  <a:gd name="T51" fmla="*/ 432 h 777"/>
                  <a:gd name="T52" fmla="*/ 97 w 826"/>
                  <a:gd name="T53" fmla="*/ 413 h 777"/>
                  <a:gd name="T54" fmla="*/ 97 w 826"/>
                  <a:gd name="T55" fmla="*/ 527 h 777"/>
                  <a:gd name="T56" fmla="*/ 192 w 826"/>
                  <a:gd name="T57" fmla="*/ 691 h 777"/>
                  <a:gd name="T58" fmla="*/ 164 w 826"/>
                  <a:gd name="T59" fmla="*/ 758 h 777"/>
                  <a:gd name="T60" fmla="*/ 144 w 826"/>
                  <a:gd name="T61" fmla="*/ 777 h 777"/>
                  <a:gd name="T62" fmla="*/ 116 w 826"/>
                  <a:gd name="T63" fmla="*/ 662 h 777"/>
                  <a:gd name="T64" fmla="*/ 29 w 826"/>
                  <a:gd name="T65" fmla="*/ 547 h 777"/>
                  <a:gd name="T66" fmla="*/ 0 w 826"/>
                  <a:gd name="T67" fmla="*/ 413 h 777"/>
                  <a:gd name="T68" fmla="*/ 116 w 826"/>
                  <a:gd name="T69" fmla="*/ 364 h 777"/>
                  <a:gd name="T70" fmla="*/ 116 w 826"/>
                  <a:gd name="T71" fmla="*/ 346 h 777"/>
                  <a:gd name="T72" fmla="*/ 260 w 826"/>
                  <a:gd name="T73" fmla="*/ 250 h 777"/>
                  <a:gd name="T74" fmla="*/ 260 w 826"/>
                  <a:gd name="T75" fmla="*/ 97 h 777"/>
                  <a:gd name="T76" fmla="*/ 278 w 826"/>
                  <a:gd name="T77" fmla="*/ 115 h 777"/>
                  <a:gd name="T78" fmla="*/ 327 w 826"/>
                  <a:gd name="T79" fmla="*/ 115 h 777"/>
                  <a:gd name="T80" fmla="*/ 346 w 826"/>
                  <a:gd name="T81" fmla="*/ 97 h 777"/>
                  <a:gd name="T82" fmla="*/ 346 w 826"/>
                  <a:gd name="T83" fmla="*/ 48 h 777"/>
                  <a:gd name="T84" fmla="*/ 394 w 826"/>
                  <a:gd name="T85" fmla="*/ 48 h 777"/>
                  <a:gd name="T86" fmla="*/ 422 w 826"/>
                  <a:gd name="T87" fmla="*/ 29 h 777"/>
                  <a:gd name="T88" fmla="*/ 461 w 826"/>
                  <a:gd name="T89" fmla="*/ 67 h 777"/>
                  <a:gd name="T90" fmla="*/ 510 w 826"/>
                  <a:gd name="T91" fmla="*/ 67 h 777"/>
                  <a:gd name="T92" fmla="*/ 557 w 826"/>
                  <a:gd name="T93" fmla="*/ 0 h 777"/>
                  <a:gd name="T94" fmla="*/ 557 w 826"/>
                  <a:gd name="T95" fmla="*/ 29 h 777"/>
                  <a:gd name="T96" fmla="*/ 624 w 826"/>
                  <a:gd name="T97" fmla="*/ 48 h 77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826"/>
                  <a:gd name="T148" fmla="*/ 0 h 777"/>
                  <a:gd name="T149" fmla="*/ 826 w 826"/>
                  <a:gd name="T150" fmla="*/ 777 h 77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826" h="777">
                    <a:moveTo>
                      <a:pt x="624" y="48"/>
                    </a:moveTo>
                    <a:lnTo>
                      <a:pt x="740" y="67"/>
                    </a:lnTo>
                    <a:lnTo>
                      <a:pt x="807" y="97"/>
                    </a:lnTo>
                    <a:lnTo>
                      <a:pt x="807" y="115"/>
                    </a:lnTo>
                    <a:lnTo>
                      <a:pt x="826" y="144"/>
                    </a:lnTo>
                    <a:lnTo>
                      <a:pt x="807" y="163"/>
                    </a:lnTo>
                    <a:lnTo>
                      <a:pt x="807" y="144"/>
                    </a:lnTo>
                    <a:lnTo>
                      <a:pt x="710" y="115"/>
                    </a:lnTo>
                    <a:lnTo>
                      <a:pt x="710" y="97"/>
                    </a:lnTo>
                    <a:lnTo>
                      <a:pt x="691" y="67"/>
                    </a:lnTo>
                    <a:lnTo>
                      <a:pt x="643" y="67"/>
                    </a:lnTo>
                    <a:lnTo>
                      <a:pt x="624" y="97"/>
                    </a:lnTo>
                    <a:lnTo>
                      <a:pt x="624" y="144"/>
                    </a:lnTo>
                    <a:lnTo>
                      <a:pt x="557" y="48"/>
                    </a:lnTo>
                    <a:lnTo>
                      <a:pt x="529" y="48"/>
                    </a:lnTo>
                    <a:lnTo>
                      <a:pt x="490" y="144"/>
                    </a:lnTo>
                    <a:lnTo>
                      <a:pt x="490" y="183"/>
                    </a:lnTo>
                    <a:lnTo>
                      <a:pt x="441" y="144"/>
                    </a:lnTo>
                    <a:lnTo>
                      <a:pt x="422" y="144"/>
                    </a:lnTo>
                    <a:lnTo>
                      <a:pt x="394" y="183"/>
                    </a:lnTo>
                    <a:lnTo>
                      <a:pt x="394" y="250"/>
                    </a:lnTo>
                    <a:lnTo>
                      <a:pt x="297" y="211"/>
                    </a:lnTo>
                    <a:lnTo>
                      <a:pt x="260" y="297"/>
                    </a:lnTo>
                    <a:lnTo>
                      <a:pt x="278" y="364"/>
                    </a:lnTo>
                    <a:lnTo>
                      <a:pt x="278" y="394"/>
                    </a:lnTo>
                    <a:lnTo>
                      <a:pt x="164" y="432"/>
                    </a:lnTo>
                    <a:lnTo>
                      <a:pt x="97" y="413"/>
                    </a:lnTo>
                    <a:lnTo>
                      <a:pt x="97" y="527"/>
                    </a:lnTo>
                    <a:lnTo>
                      <a:pt x="192" y="691"/>
                    </a:lnTo>
                    <a:lnTo>
                      <a:pt x="164" y="758"/>
                    </a:lnTo>
                    <a:lnTo>
                      <a:pt x="144" y="777"/>
                    </a:lnTo>
                    <a:lnTo>
                      <a:pt x="116" y="662"/>
                    </a:lnTo>
                    <a:lnTo>
                      <a:pt x="29" y="547"/>
                    </a:lnTo>
                    <a:lnTo>
                      <a:pt x="0" y="413"/>
                    </a:lnTo>
                    <a:lnTo>
                      <a:pt x="116" y="364"/>
                    </a:lnTo>
                    <a:lnTo>
                      <a:pt x="116" y="346"/>
                    </a:lnTo>
                    <a:lnTo>
                      <a:pt x="260" y="250"/>
                    </a:lnTo>
                    <a:lnTo>
                      <a:pt x="260" y="97"/>
                    </a:lnTo>
                    <a:lnTo>
                      <a:pt x="278" y="115"/>
                    </a:lnTo>
                    <a:lnTo>
                      <a:pt x="327" y="115"/>
                    </a:lnTo>
                    <a:lnTo>
                      <a:pt x="346" y="97"/>
                    </a:lnTo>
                    <a:lnTo>
                      <a:pt x="346" y="48"/>
                    </a:lnTo>
                    <a:lnTo>
                      <a:pt x="394" y="48"/>
                    </a:lnTo>
                    <a:lnTo>
                      <a:pt x="422" y="29"/>
                    </a:lnTo>
                    <a:lnTo>
                      <a:pt x="461" y="67"/>
                    </a:lnTo>
                    <a:lnTo>
                      <a:pt x="510" y="67"/>
                    </a:lnTo>
                    <a:lnTo>
                      <a:pt x="557" y="0"/>
                    </a:lnTo>
                    <a:lnTo>
                      <a:pt x="557" y="29"/>
                    </a:lnTo>
                    <a:lnTo>
                      <a:pt x="624" y="48"/>
                    </a:lnTo>
                    <a:close/>
                  </a:path>
                </a:pathLst>
              </a:custGeom>
              <a:solidFill>
                <a:srgbClr val="FF0000"/>
              </a:solidFill>
              <a:ln w="9525">
                <a:noFill/>
                <a:round/>
                <a:headEnd/>
                <a:tailEnd/>
              </a:ln>
            </p:spPr>
            <p:txBody>
              <a:bodyPr>
                <a:prstTxWarp prst="textNoShape">
                  <a:avLst/>
                </a:prstTxWarp>
              </a:bodyPr>
              <a:lstStyle/>
              <a:p>
                <a:endParaRPr lang="en-US"/>
              </a:p>
            </p:txBody>
          </p:sp>
          <p:sp>
            <p:nvSpPr>
              <p:cNvPr id="53876" name="Freeform 237"/>
              <p:cNvSpPr>
                <a:spLocks noChangeAspect="1"/>
              </p:cNvSpPr>
              <p:nvPr/>
            </p:nvSpPr>
            <p:spPr bwMode="auto">
              <a:xfrm>
                <a:off x="4261" y="2604"/>
                <a:ext cx="32" cy="28"/>
              </a:xfrm>
              <a:custGeom>
                <a:avLst/>
                <a:gdLst>
                  <a:gd name="T0" fmla="*/ 115 w 163"/>
                  <a:gd name="T1" fmla="*/ 97 h 144"/>
                  <a:gd name="T2" fmla="*/ 97 w 163"/>
                  <a:gd name="T3" fmla="*/ 67 h 144"/>
                  <a:gd name="T4" fmla="*/ 97 w 163"/>
                  <a:gd name="T5" fmla="*/ 48 h 144"/>
                  <a:gd name="T6" fmla="*/ 163 w 163"/>
                  <a:gd name="T7" fmla="*/ 48 h 144"/>
                  <a:gd name="T8" fmla="*/ 144 w 163"/>
                  <a:gd name="T9" fmla="*/ 115 h 144"/>
                  <a:gd name="T10" fmla="*/ 115 w 163"/>
                  <a:gd name="T11" fmla="*/ 144 h 144"/>
                  <a:gd name="T12" fmla="*/ 48 w 163"/>
                  <a:gd name="T13" fmla="*/ 144 h 144"/>
                  <a:gd name="T14" fmla="*/ 0 w 163"/>
                  <a:gd name="T15" fmla="*/ 67 h 144"/>
                  <a:gd name="T16" fmla="*/ 29 w 163"/>
                  <a:gd name="T17" fmla="*/ 0 h 144"/>
                  <a:gd name="T18" fmla="*/ 67 w 163"/>
                  <a:gd name="T19" fmla="*/ 144 h 144"/>
                  <a:gd name="T20" fmla="*/ 115 w 163"/>
                  <a:gd name="T21" fmla="*/ 97 h 14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63"/>
                  <a:gd name="T34" fmla="*/ 0 h 144"/>
                  <a:gd name="T35" fmla="*/ 163 w 163"/>
                  <a:gd name="T36" fmla="*/ 144 h 14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63" h="144">
                    <a:moveTo>
                      <a:pt x="115" y="97"/>
                    </a:moveTo>
                    <a:lnTo>
                      <a:pt x="97" y="67"/>
                    </a:lnTo>
                    <a:lnTo>
                      <a:pt x="97" y="48"/>
                    </a:lnTo>
                    <a:lnTo>
                      <a:pt x="163" y="48"/>
                    </a:lnTo>
                    <a:lnTo>
                      <a:pt x="144" y="115"/>
                    </a:lnTo>
                    <a:lnTo>
                      <a:pt x="115" y="144"/>
                    </a:lnTo>
                    <a:lnTo>
                      <a:pt x="48" y="144"/>
                    </a:lnTo>
                    <a:lnTo>
                      <a:pt x="0" y="67"/>
                    </a:lnTo>
                    <a:lnTo>
                      <a:pt x="29" y="0"/>
                    </a:lnTo>
                    <a:lnTo>
                      <a:pt x="67" y="144"/>
                    </a:lnTo>
                    <a:lnTo>
                      <a:pt x="115" y="97"/>
                    </a:lnTo>
                    <a:close/>
                  </a:path>
                </a:pathLst>
              </a:custGeom>
              <a:solidFill>
                <a:srgbClr val="B59470"/>
              </a:solidFill>
              <a:ln w="9525">
                <a:noFill/>
                <a:round/>
                <a:headEnd/>
                <a:tailEnd/>
              </a:ln>
            </p:spPr>
            <p:txBody>
              <a:bodyPr>
                <a:prstTxWarp prst="textNoShape">
                  <a:avLst/>
                </a:prstTxWarp>
              </a:bodyPr>
              <a:lstStyle/>
              <a:p>
                <a:endParaRPr lang="en-US"/>
              </a:p>
            </p:txBody>
          </p:sp>
          <p:sp>
            <p:nvSpPr>
              <p:cNvPr id="53877" name="Freeform 238"/>
              <p:cNvSpPr>
                <a:spLocks noChangeAspect="1"/>
              </p:cNvSpPr>
              <p:nvPr/>
            </p:nvSpPr>
            <p:spPr bwMode="auto">
              <a:xfrm>
                <a:off x="4297" y="2609"/>
                <a:ext cx="10" cy="23"/>
              </a:xfrm>
              <a:custGeom>
                <a:avLst/>
                <a:gdLst>
                  <a:gd name="T0" fmla="*/ 47 w 47"/>
                  <a:gd name="T1" fmla="*/ 68 h 115"/>
                  <a:gd name="T2" fmla="*/ 0 w 47"/>
                  <a:gd name="T3" fmla="*/ 115 h 115"/>
                  <a:gd name="T4" fmla="*/ 28 w 47"/>
                  <a:gd name="T5" fmla="*/ 0 h 115"/>
                  <a:gd name="T6" fmla="*/ 47 w 47"/>
                  <a:gd name="T7" fmla="*/ 0 h 115"/>
                  <a:gd name="T8" fmla="*/ 47 w 47"/>
                  <a:gd name="T9" fmla="*/ 68 h 115"/>
                  <a:gd name="T10" fmla="*/ 0 60000 65536"/>
                  <a:gd name="T11" fmla="*/ 0 60000 65536"/>
                  <a:gd name="T12" fmla="*/ 0 60000 65536"/>
                  <a:gd name="T13" fmla="*/ 0 60000 65536"/>
                  <a:gd name="T14" fmla="*/ 0 60000 65536"/>
                  <a:gd name="T15" fmla="*/ 0 w 47"/>
                  <a:gd name="T16" fmla="*/ 0 h 115"/>
                  <a:gd name="T17" fmla="*/ 47 w 47"/>
                  <a:gd name="T18" fmla="*/ 115 h 115"/>
                </a:gdLst>
                <a:ahLst/>
                <a:cxnLst>
                  <a:cxn ang="T10">
                    <a:pos x="T0" y="T1"/>
                  </a:cxn>
                  <a:cxn ang="T11">
                    <a:pos x="T2" y="T3"/>
                  </a:cxn>
                  <a:cxn ang="T12">
                    <a:pos x="T4" y="T5"/>
                  </a:cxn>
                  <a:cxn ang="T13">
                    <a:pos x="T6" y="T7"/>
                  </a:cxn>
                  <a:cxn ang="T14">
                    <a:pos x="T8" y="T9"/>
                  </a:cxn>
                </a:cxnLst>
                <a:rect l="T15" t="T16" r="T17" b="T18"/>
                <a:pathLst>
                  <a:path w="47" h="115">
                    <a:moveTo>
                      <a:pt x="47" y="68"/>
                    </a:moveTo>
                    <a:lnTo>
                      <a:pt x="0" y="115"/>
                    </a:lnTo>
                    <a:lnTo>
                      <a:pt x="28" y="0"/>
                    </a:lnTo>
                    <a:lnTo>
                      <a:pt x="47" y="0"/>
                    </a:lnTo>
                    <a:lnTo>
                      <a:pt x="47" y="68"/>
                    </a:lnTo>
                    <a:close/>
                  </a:path>
                </a:pathLst>
              </a:custGeom>
              <a:solidFill>
                <a:srgbClr val="B59470"/>
              </a:solidFill>
              <a:ln w="9525">
                <a:noFill/>
                <a:round/>
                <a:headEnd/>
                <a:tailEnd/>
              </a:ln>
            </p:spPr>
            <p:txBody>
              <a:bodyPr>
                <a:prstTxWarp prst="textNoShape">
                  <a:avLst/>
                </a:prstTxWarp>
              </a:bodyPr>
              <a:lstStyle/>
              <a:p>
                <a:endParaRPr lang="en-US"/>
              </a:p>
            </p:txBody>
          </p:sp>
          <p:sp>
            <p:nvSpPr>
              <p:cNvPr id="53878" name="Freeform 239"/>
              <p:cNvSpPr>
                <a:spLocks noChangeAspect="1"/>
              </p:cNvSpPr>
              <p:nvPr/>
            </p:nvSpPr>
            <p:spPr bwMode="auto">
              <a:xfrm>
                <a:off x="4330" y="2609"/>
                <a:ext cx="96" cy="110"/>
              </a:xfrm>
              <a:custGeom>
                <a:avLst/>
                <a:gdLst>
                  <a:gd name="T0" fmla="*/ 431 w 480"/>
                  <a:gd name="T1" fmla="*/ 182 h 547"/>
                  <a:gd name="T2" fmla="*/ 480 w 480"/>
                  <a:gd name="T3" fmla="*/ 221 h 547"/>
                  <a:gd name="T4" fmla="*/ 480 w 480"/>
                  <a:gd name="T5" fmla="*/ 365 h 547"/>
                  <a:gd name="T6" fmla="*/ 278 w 480"/>
                  <a:gd name="T7" fmla="*/ 547 h 547"/>
                  <a:gd name="T8" fmla="*/ 162 w 480"/>
                  <a:gd name="T9" fmla="*/ 403 h 547"/>
                  <a:gd name="T10" fmla="*/ 230 w 480"/>
                  <a:gd name="T11" fmla="*/ 432 h 547"/>
                  <a:gd name="T12" fmla="*/ 297 w 480"/>
                  <a:gd name="T13" fmla="*/ 432 h 547"/>
                  <a:gd name="T14" fmla="*/ 392 w 480"/>
                  <a:gd name="T15" fmla="*/ 335 h 547"/>
                  <a:gd name="T16" fmla="*/ 345 w 480"/>
                  <a:gd name="T17" fmla="*/ 154 h 547"/>
                  <a:gd name="T18" fmla="*/ 211 w 480"/>
                  <a:gd name="T19" fmla="*/ 38 h 547"/>
                  <a:gd name="T20" fmla="*/ 115 w 480"/>
                  <a:gd name="T21" fmla="*/ 68 h 547"/>
                  <a:gd name="T22" fmla="*/ 48 w 480"/>
                  <a:gd name="T23" fmla="*/ 182 h 547"/>
                  <a:gd name="T24" fmla="*/ 67 w 480"/>
                  <a:gd name="T25" fmla="*/ 298 h 547"/>
                  <a:gd name="T26" fmla="*/ 0 w 480"/>
                  <a:gd name="T27" fmla="*/ 249 h 547"/>
                  <a:gd name="T28" fmla="*/ 162 w 480"/>
                  <a:gd name="T29" fmla="*/ 0 h 547"/>
                  <a:gd name="T30" fmla="*/ 230 w 480"/>
                  <a:gd name="T31" fmla="*/ 0 h 547"/>
                  <a:gd name="T32" fmla="*/ 431 w 480"/>
                  <a:gd name="T33" fmla="*/ 182 h 54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80"/>
                  <a:gd name="T52" fmla="*/ 0 h 547"/>
                  <a:gd name="T53" fmla="*/ 480 w 480"/>
                  <a:gd name="T54" fmla="*/ 547 h 54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80" h="547">
                    <a:moveTo>
                      <a:pt x="431" y="182"/>
                    </a:moveTo>
                    <a:lnTo>
                      <a:pt x="480" y="221"/>
                    </a:lnTo>
                    <a:lnTo>
                      <a:pt x="480" y="365"/>
                    </a:lnTo>
                    <a:lnTo>
                      <a:pt x="278" y="547"/>
                    </a:lnTo>
                    <a:lnTo>
                      <a:pt x="162" y="403"/>
                    </a:lnTo>
                    <a:lnTo>
                      <a:pt x="230" y="432"/>
                    </a:lnTo>
                    <a:lnTo>
                      <a:pt x="297" y="432"/>
                    </a:lnTo>
                    <a:lnTo>
                      <a:pt x="392" y="335"/>
                    </a:lnTo>
                    <a:lnTo>
                      <a:pt x="345" y="154"/>
                    </a:lnTo>
                    <a:lnTo>
                      <a:pt x="211" y="38"/>
                    </a:lnTo>
                    <a:lnTo>
                      <a:pt x="115" y="68"/>
                    </a:lnTo>
                    <a:lnTo>
                      <a:pt x="48" y="182"/>
                    </a:lnTo>
                    <a:lnTo>
                      <a:pt x="67" y="298"/>
                    </a:lnTo>
                    <a:lnTo>
                      <a:pt x="0" y="249"/>
                    </a:lnTo>
                    <a:lnTo>
                      <a:pt x="162" y="0"/>
                    </a:lnTo>
                    <a:lnTo>
                      <a:pt x="230" y="0"/>
                    </a:lnTo>
                    <a:lnTo>
                      <a:pt x="431" y="182"/>
                    </a:lnTo>
                    <a:close/>
                  </a:path>
                </a:pathLst>
              </a:custGeom>
              <a:solidFill>
                <a:srgbClr val="E3780F"/>
              </a:solidFill>
              <a:ln w="9525">
                <a:noFill/>
                <a:round/>
                <a:headEnd/>
                <a:tailEnd/>
              </a:ln>
            </p:spPr>
            <p:txBody>
              <a:bodyPr>
                <a:prstTxWarp prst="textNoShape">
                  <a:avLst/>
                </a:prstTxWarp>
              </a:bodyPr>
              <a:lstStyle/>
              <a:p>
                <a:endParaRPr lang="en-US"/>
              </a:p>
            </p:txBody>
          </p:sp>
          <p:sp>
            <p:nvSpPr>
              <p:cNvPr id="53879" name="Freeform 240" descr="wood2"/>
              <p:cNvSpPr>
                <a:spLocks noChangeAspect="1"/>
              </p:cNvSpPr>
              <p:nvPr/>
            </p:nvSpPr>
            <p:spPr bwMode="auto">
              <a:xfrm>
                <a:off x="724" y="2745"/>
                <a:ext cx="4331" cy="89"/>
              </a:xfrm>
              <a:custGeom>
                <a:avLst/>
                <a:gdLst>
                  <a:gd name="T0" fmla="*/ 4722 w 13492"/>
                  <a:gd name="T1" fmla="*/ 0 h 248"/>
                  <a:gd name="T2" fmla="*/ 4759 w 13492"/>
                  <a:gd name="T3" fmla="*/ 28 h 248"/>
                  <a:gd name="T4" fmla="*/ 8013 w 13492"/>
                  <a:gd name="T5" fmla="*/ 28 h 248"/>
                  <a:gd name="T6" fmla="*/ 8617 w 13492"/>
                  <a:gd name="T7" fmla="*/ 191 h 248"/>
                  <a:gd name="T8" fmla="*/ 8752 w 13492"/>
                  <a:gd name="T9" fmla="*/ 28 h 248"/>
                  <a:gd name="T10" fmla="*/ 9471 w 13492"/>
                  <a:gd name="T11" fmla="*/ 191 h 248"/>
                  <a:gd name="T12" fmla="*/ 9587 w 13492"/>
                  <a:gd name="T13" fmla="*/ 28 h 248"/>
                  <a:gd name="T14" fmla="*/ 9999 w 13492"/>
                  <a:gd name="T15" fmla="*/ 143 h 248"/>
                  <a:gd name="T16" fmla="*/ 10411 w 13492"/>
                  <a:gd name="T17" fmla="*/ 18 h 248"/>
                  <a:gd name="T18" fmla="*/ 10882 w 13492"/>
                  <a:gd name="T19" fmla="*/ 172 h 248"/>
                  <a:gd name="T20" fmla="*/ 11103 w 13492"/>
                  <a:gd name="T21" fmla="*/ 18 h 248"/>
                  <a:gd name="T22" fmla="*/ 13492 w 13492"/>
                  <a:gd name="T23" fmla="*/ 0 h 248"/>
                  <a:gd name="T24" fmla="*/ 13492 w 13492"/>
                  <a:gd name="T25" fmla="*/ 162 h 248"/>
                  <a:gd name="T26" fmla="*/ 10258 w 13492"/>
                  <a:gd name="T27" fmla="*/ 162 h 248"/>
                  <a:gd name="T28" fmla="*/ 7811 w 13492"/>
                  <a:gd name="T29" fmla="*/ 211 h 248"/>
                  <a:gd name="T30" fmla="*/ 4097 w 13492"/>
                  <a:gd name="T31" fmla="*/ 211 h 248"/>
                  <a:gd name="T32" fmla="*/ 19 w 13492"/>
                  <a:gd name="T33" fmla="*/ 248 h 248"/>
                  <a:gd name="T34" fmla="*/ 0 w 13492"/>
                  <a:gd name="T35" fmla="*/ 211 h 248"/>
                  <a:gd name="T36" fmla="*/ 0 w 13492"/>
                  <a:gd name="T37" fmla="*/ 133 h 248"/>
                  <a:gd name="T38" fmla="*/ 49 w 13492"/>
                  <a:gd name="T39" fmla="*/ 95 h 248"/>
                  <a:gd name="T40" fmla="*/ 1028 w 13492"/>
                  <a:gd name="T41" fmla="*/ 47 h 248"/>
                  <a:gd name="T42" fmla="*/ 2447 w 13492"/>
                  <a:gd name="T43" fmla="*/ 47 h 248"/>
                  <a:gd name="T44" fmla="*/ 4693 w 13492"/>
                  <a:gd name="T45" fmla="*/ 28 h 248"/>
                  <a:gd name="T46" fmla="*/ 4722 w 13492"/>
                  <a:gd name="T47" fmla="*/ 0 h 24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3492"/>
                  <a:gd name="T73" fmla="*/ 0 h 248"/>
                  <a:gd name="T74" fmla="*/ 13492 w 13492"/>
                  <a:gd name="T75" fmla="*/ 248 h 24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3492" h="248">
                    <a:moveTo>
                      <a:pt x="4722" y="0"/>
                    </a:moveTo>
                    <a:lnTo>
                      <a:pt x="4759" y="28"/>
                    </a:lnTo>
                    <a:lnTo>
                      <a:pt x="8013" y="28"/>
                    </a:lnTo>
                    <a:lnTo>
                      <a:pt x="8617" y="191"/>
                    </a:lnTo>
                    <a:lnTo>
                      <a:pt x="8752" y="28"/>
                    </a:lnTo>
                    <a:lnTo>
                      <a:pt x="9471" y="191"/>
                    </a:lnTo>
                    <a:lnTo>
                      <a:pt x="9587" y="28"/>
                    </a:lnTo>
                    <a:lnTo>
                      <a:pt x="9999" y="143"/>
                    </a:lnTo>
                    <a:lnTo>
                      <a:pt x="10411" y="18"/>
                    </a:lnTo>
                    <a:lnTo>
                      <a:pt x="10882" y="172"/>
                    </a:lnTo>
                    <a:lnTo>
                      <a:pt x="11103" y="18"/>
                    </a:lnTo>
                    <a:lnTo>
                      <a:pt x="13492" y="0"/>
                    </a:lnTo>
                    <a:lnTo>
                      <a:pt x="13492" y="162"/>
                    </a:lnTo>
                    <a:lnTo>
                      <a:pt x="10258" y="162"/>
                    </a:lnTo>
                    <a:lnTo>
                      <a:pt x="7811" y="211"/>
                    </a:lnTo>
                    <a:lnTo>
                      <a:pt x="4097" y="211"/>
                    </a:lnTo>
                    <a:lnTo>
                      <a:pt x="19" y="248"/>
                    </a:lnTo>
                    <a:lnTo>
                      <a:pt x="0" y="211"/>
                    </a:lnTo>
                    <a:lnTo>
                      <a:pt x="0" y="133"/>
                    </a:lnTo>
                    <a:lnTo>
                      <a:pt x="49" y="95"/>
                    </a:lnTo>
                    <a:lnTo>
                      <a:pt x="1028" y="47"/>
                    </a:lnTo>
                    <a:lnTo>
                      <a:pt x="2447" y="47"/>
                    </a:lnTo>
                    <a:lnTo>
                      <a:pt x="4693" y="28"/>
                    </a:lnTo>
                    <a:lnTo>
                      <a:pt x="4722" y="0"/>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53880" name="Freeform 241"/>
              <p:cNvSpPr>
                <a:spLocks noChangeAspect="1"/>
              </p:cNvSpPr>
              <p:nvPr/>
            </p:nvSpPr>
            <p:spPr bwMode="auto">
              <a:xfrm>
                <a:off x="3199" y="2686"/>
                <a:ext cx="196" cy="77"/>
              </a:xfrm>
              <a:custGeom>
                <a:avLst/>
                <a:gdLst>
                  <a:gd name="T0" fmla="*/ 912 w 980"/>
                  <a:gd name="T1" fmla="*/ 134 h 383"/>
                  <a:gd name="T2" fmla="*/ 980 w 980"/>
                  <a:gd name="T3" fmla="*/ 134 h 383"/>
                  <a:gd name="T4" fmla="*/ 893 w 980"/>
                  <a:gd name="T5" fmla="*/ 325 h 383"/>
                  <a:gd name="T6" fmla="*/ 845 w 980"/>
                  <a:gd name="T7" fmla="*/ 364 h 383"/>
                  <a:gd name="T8" fmla="*/ 481 w 980"/>
                  <a:gd name="T9" fmla="*/ 364 h 383"/>
                  <a:gd name="T10" fmla="*/ 452 w 980"/>
                  <a:gd name="T11" fmla="*/ 383 h 383"/>
                  <a:gd name="T12" fmla="*/ 288 w 980"/>
                  <a:gd name="T13" fmla="*/ 249 h 383"/>
                  <a:gd name="T14" fmla="*/ 202 w 980"/>
                  <a:gd name="T15" fmla="*/ 249 h 383"/>
                  <a:gd name="T16" fmla="*/ 88 w 980"/>
                  <a:gd name="T17" fmla="*/ 345 h 383"/>
                  <a:gd name="T18" fmla="*/ 0 w 980"/>
                  <a:gd name="T19" fmla="*/ 163 h 383"/>
                  <a:gd name="T20" fmla="*/ 68 w 980"/>
                  <a:gd name="T21" fmla="*/ 201 h 383"/>
                  <a:gd name="T22" fmla="*/ 154 w 980"/>
                  <a:gd name="T23" fmla="*/ 201 h 383"/>
                  <a:gd name="T24" fmla="*/ 183 w 980"/>
                  <a:gd name="T25" fmla="*/ 230 h 383"/>
                  <a:gd name="T26" fmla="*/ 221 w 980"/>
                  <a:gd name="T27" fmla="*/ 230 h 383"/>
                  <a:gd name="T28" fmla="*/ 269 w 980"/>
                  <a:gd name="T29" fmla="*/ 181 h 383"/>
                  <a:gd name="T30" fmla="*/ 221 w 980"/>
                  <a:gd name="T31" fmla="*/ 67 h 383"/>
                  <a:gd name="T32" fmla="*/ 221 w 980"/>
                  <a:gd name="T33" fmla="*/ 0 h 383"/>
                  <a:gd name="T34" fmla="*/ 385 w 980"/>
                  <a:gd name="T35" fmla="*/ 163 h 383"/>
                  <a:gd name="T36" fmla="*/ 404 w 980"/>
                  <a:gd name="T37" fmla="*/ 163 h 383"/>
                  <a:gd name="T38" fmla="*/ 452 w 980"/>
                  <a:gd name="T39" fmla="*/ 114 h 383"/>
                  <a:gd name="T40" fmla="*/ 548 w 980"/>
                  <a:gd name="T41" fmla="*/ 134 h 383"/>
                  <a:gd name="T42" fmla="*/ 586 w 980"/>
                  <a:gd name="T43" fmla="*/ 134 h 383"/>
                  <a:gd name="T44" fmla="*/ 634 w 980"/>
                  <a:gd name="T45" fmla="*/ 67 h 383"/>
                  <a:gd name="T46" fmla="*/ 634 w 980"/>
                  <a:gd name="T47" fmla="*/ 0 h 383"/>
                  <a:gd name="T48" fmla="*/ 682 w 980"/>
                  <a:gd name="T49" fmla="*/ 163 h 383"/>
                  <a:gd name="T50" fmla="*/ 701 w 980"/>
                  <a:gd name="T51" fmla="*/ 181 h 383"/>
                  <a:gd name="T52" fmla="*/ 797 w 980"/>
                  <a:gd name="T53" fmla="*/ 134 h 383"/>
                  <a:gd name="T54" fmla="*/ 778 w 980"/>
                  <a:gd name="T55" fmla="*/ 201 h 383"/>
                  <a:gd name="T56" fmla="*/ 778 w 980"/>
                  <a:gd name="T57" fmla="*/ 230 h 383"/>
                  <a:gd name="T58" fmla="*/ 817 w 980"/>
                  <a:gd name="T59" fmla="*/ 278 h 383"/>
                  <a:gd name="T60" fmla="*/ 912 w 980"/>
                  <a:gd name="T61" fmla="*/ 134 h 383"/>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980"/>
                  <a:gd name="T94" fmla="*/ 0 h 383"/>
                  <a:gd name="T95" fmla="*/ 980 w 980"/>
                  <a:gd name="T96" fmla="*/ 383 h 383"/>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980" h="383">
                    <a:moveTo>
                      <a:pt x="912" y="134"/>
                    </a:moveTo>
                    <a:lnTo>
                      <a:pt x="980" y="134"/>
                    </a:lnTo>
                    <a:lnTo>
                      <a:pt x="893" y="325"/>
                    </a:lnTo>
                    <a:lnTo>
                      <a:pt x="845" y="364"/>
                    </a:lnTo>
                    <a:lnTo>
                      <a:pt x="481" y="364"/>
                    </a:lnTo>
                    <a:lnTo>
                      <a:pt x="452" y="383"/>
                    </a:lnTo>
                    <a:lnTo>
                      <a:pt x="288" y="249"/>
                    </a:lnTo>
                    <a:lnTo>
                      <a:pt x="202" y="249"/>
                    </a:lnTo>
                    <a:lnTo>
                      <a:pt x="88" y="345"/>
                    </a:lnTo>
                    <a:lnTo>
                      <a:pt x="0" y="163"/>
                    </a:lnTo>
                    <a:lnTo>
                      <a:pt x="68" y="201"/>
                    </a:lnTo>
                    <a:lnTo>
                      <a:pt x="154" y="201"/>
                    </a:lnTo>
                    <a:lnTo>
                      <a:pt x="183" y="230"/>
                    </a:lnTo>
                    <a:lnTo>
                      <a:pt x="221" y="230"/>
                    </a:lnTo>
                    <a:lnTo>
                      <a:pt x="269" y="181"/>
                    </a:lnTo>
                    <a:lnTo>
                      <a:pt x="221" y="67"/>
                    </a:lnTo>
                    <a:lnTo>
                      <a:pt x="221" y="0"/>
                    </a:lnTo>
                    <a:lnTo>
                      <a:pt x="385" y="163"/>
                    </a:lnTo>
                    <a:lnTo>
                      <a:pt x="404" y="163"/>
                    </a:lnTo>
                    <a:lnTo>
                      <a:pt x="452" y="114"/>
                    </a:lnTo>
                    <a:lnTo>
                      <a:pt x="548" y="134"/>
                    </a:lnTo>
                    <a:lnTo>
                      <a:pt x="586" y="134"/>
                    </a:lnTo>
                    <a:lnTo>
                      <a:pt x="634" y="67"/>
                    </a:lnTo>
                    <a:lnTo>
                      <a:pt x="634" y="0"/>
                    </a:lnTo>
                    <a:lnTo>
                      <a:pt x="682" y="163"/>
                    </a:lnTo>
                    <a:lnTo>
                      <a:pt x="701" y="181"/>
                    </a:lnTo>
                    <a:lnTo>
                      <a:pt x="797" y="134"/>
                    </a:lnTo>
                    <a:lnTo>
                      <a:pt x="778" y="201"/>
                    </a:lnTo>
                    <a:lnTo>
                      <a:pt x="778" y="230"/>
                    </a:lnTo>
                    <a:lnTo>
                      <a:pt x="817" y="278"/>
                    </a:lnTo>
                    <a:lnTo>
                      <a:pt x="912" y="134"/>
                    </a:lnTo>
                    <a:close/>
                  </a:path>
                </a:pathLst>
              </a:custGeom>
              <a:solidFill>
                <a:srgbClr val="FFCC00"/>
              </a:solidFill>
              <a:ln w="9525">
                <a:noFill/>
                <a:round/>
                <a:headEnd/>
                <a:tailEnd/>
              </a:ln>
            </p:spPr>
            <p:txBody>
              <a:bodyPr>
                <a:prstTxWarp prst="textNoShape">
                  <a:avLst/>
                </a:prstTxWarp>
              </a:bodyPr>
              <a:lstStyle/>
              <a:p>
                <a:endParaRPr lang="en-US"/>
              </a:p>
            </p:txBody>
          </p:sp>
          <p:sp>
            <p:nvSpPr>
              <p:cNvPr id="53881" name="Freeform 242"/>
              <p:cNvSpPr>
                <a:spLocks noChangeAspect="1"/>
              </p:cNvSpPr>
              <p:nvPr/>
            </p:nvSpPr>
            <p:spPr bwMode="auto">
              <a:xfrm>
                <a:off x="3148" y="2613"/>
                <a:ext cx="293" cy="119"/>
              </a:xfrm>
              <a:custGeom>
                <a:avLst/>
                <a:gdLst>
                  <a:gd name="T0" fmla="*/ 1122 w 1468"/>
                  <a:gd name="T1" fmla="*/ 451 h 595"/>
                  <a:gd name="T2" fmla="*/ 1103 w 1468"/>
                  <a:gd name="T3" fmla="*/ 413 h 595"/>
                  <a:gd name="T4" fmla="*/ 1122 w 1468"/>
                  <a:gd name="T5" fmla="*/ 346 h 595"/>
                  <a:gd name="T6" fmla="*/ 1103 w 1468"/>
                  <a:gd name="T7" fmla="*/ 316 h 595"/>
                  <a:gd name="T8" fmla="*/ 988 w 1468"/>
                  <a:gd name="T9" fmla="*/ 432 h 595"/>
                  <a:gd name="T10" fmla="*/ 940 w 1468"/>
                  <a:gd name="T11" fmla="*/ 298 h 595"/>
                  <a:gd name="T12" fmla="*/ 940 w 1468"/>
                  <a:gd name="T13" fmla="*/ 230 h 595"/>
                  <a:gd name="T14" fmla="*/ 920 w 1468"/>
                  <a:gd name="T15" fmla="*/ 202 h 595"/>
                  <a:gd name="T16" fmla="*/ 892 w 1468"/>
                  <a:gd name="T17" fmla="*/ 202 h 595"/>
                  <a:gd name="T18" fmla="*/ 806 w 1468"/>
                  <a:gd name="T19" fmla="*/ 413 h 595"/>
                  <a:gd name="T20" fmla="*/ 757 w 1468"/>
                  <a:gd name="T21" fmla="*/ 365 h 595"/>
                  <a:gd name="T22" fmla="*/ 710 w 1468"/>
                  <a:gd name="T23" fmla="*/ 249 h 595"/>
                  <a:gd name="T24" fmla="*/ 662 w 1468"/>
                  <a:gd name="T25" fmla="*/ 298 h 595"/>
                  <a:gd name="T26" fmla="*/ 662 w 1468"/>
                  <a:gd name="T27" fmla="*/ 384 h 595"/>
                  <a:gd name="T28" fmla="*/ 643 w 1468"/>
                  <a:gd name="T29" fmla="*/ 413 h 595"/>
                  <a:gd name="T30" fmla="*/ 441 w 1468"/>
                  <a:gd name="T31" fmla="*/ 249 h 595"/>
                  <a:gd name="T32" fmla="*/ 412 w 1468"/>
                  <a:gd name="T33" fmla="*/ 479 h 595"/>
                  <a:gd name="T34" fmla="*/ 297 w 1468"/>
                  <a:gd name="T35" fmla="*/ 479 h 595"/>
                  <a:gd name="T36" fmla="*/ 258 w 1468"/>
                  <a:gd name="T37" fmla="*/ 432 h 595"/>
                  <a:gd name="T38" fmla="*/ 230 w 1468"/>
                  <a:gd name="T39" fmla="*/ 432 h 595"/>
                  <a:gd name="T40" fmla="*/ 182 w 1468"/>
                  <a:gd name="T41" fmla="*/ 479 h 595"/>
                  <a:gd name="T42" fmla="*/ 182 w 1468"/>
                  <a:gd name="T43" fmla="*/ 566 h 595"/>
                  <a:gd name="T44" fmla="*/ 67 w 1468"/>
                  <a:gd name="T45" fmla="*/ 595 h 595"/>
                  <a:gd name="T46" fmla="*/ 0 w 1468"/>
                  <a:gd name="T47" fmla="*/ 499 h 595"/>
                  <a:gd name="T48" fmla="*/ 182 w 1468"/>
                  <a:gd name="T49" fmla="*/ 413 h 595"/>
                  <a:gd name="T50" fmla="*/ 163 w 1468"/>
                  <a:gd name="T51" fmla="*/ 249 h 595"/>
                  <a:gd name="T52" fmla="*/ 258 w 1468"/>
                  <a:gd name="T53" fmla="*/ 298 h 595"/>
                  <a:gd name="T54" fmla="*/ 297 w 1468"/>
                  <a:gd name="T55" fmla="*/ 249 h 595"/>
                  <a:gd name="T56" fmla="*/ 277 w 1468"/>
                  <a:gd name="T57" fmla="*/ 182 h 595"/>
                  <a:gd name="T58" fmla="*/ 346 w 1468"/>
                  <a:gd name="T59" fmla="*/ 230 h 595"/>
                  <a:gd name="T60" fmla="*/ 393 w 1468"/>
                  <a:gd name="T61" fmla="*/ 182 h 595"/>
                  <a:gd name="T62" fmla="*/ 393 w 1468"/>
                  <a:gd name="T63" fmla="*/ 115 h 595"/>
                  <a:gd name="T64" fmla="*/ 460 w 1468"/>
                  <a:gd name="T65" fmla="*/ 182 h 595"/>
                  <a:gd name="T66" fmla="*/ 508 w 1468"/>
                  <a:gd name="T67" fmla="*/ 135 h 595"/>
                  <a:gd name="T68" fmla="*/ 662 w 1468"/>
                  <a:gd name="T69" fmla="*/ 202 h 595"/>
                  <a:gd name="T70" fmla="*/ 710 w 1468"/>
                  <a:gd name="T71" fmla="*/ 202 h 595"/>
                  <a:gd name="T72" fmla="*/ 757 w 1468"/>
                  <a:gd name="T73" fmla="*/ 96 h 595"/>
                  <a:gd name="T74" fmla="*/ 844 w 1468"/>
                  <a:gd name="T75" fmla="*/ 115 h 595"/>
                  <a:gd name="T76" fmla="*/ 873 w 1468"/>
                  <a:gd name="T77" fmla="*/ 135 h 595"/>
                  <a:gd name="T78" fmla="*/ 959 w 1468"/>
                  <a:gd name="T79" fmla="*/ 49 h 595"/>
                  <a:gd name="T80" fmla="*/ 959 w 1468"/>
                  <a:gd name="T81" fmla="*/ 0 h 595"/>
                  <a:gd name="T82" fmla="*/ 988 w 1468"/>
                  <a:gd name="T83" fmla="*/ 19 h 595"/>
                  <a:gd name="T84" fmla="*/ 1036 w 1468"/>
                  <a:gd name="T85" fmla="*/ 19 h 595"/>
                  <a:gd name="T86" fmla="*/ 1055 w 1468"/>
                  <a:gd name="T87" fmla="*/ 182 h 595"/>
                  <a:gd name="T88" fmla="*/ 1219 w 1468"/>
                  <a:gd name="T89" fmla="*/ 202 h 595"/>
                  <a:gd name="T90" fmla="*/ 1468 w 1468"/>
                  <a:gd name="T91" fmla="*/ 230 h 595"/>
                  <a:gd name="T92" fmla="*/ 1419 w 1468"/>
                  <a:gd name="T93" fmla="*/ 279 h 595"/>
                  <a:gd name="T94" fmla="*/ 1449 w 1468"/>
                  <a:gd name="T95" fmla="*/ 413 h 595"/>
                  <a:gd name="T96" fmla="*/ 1468 w 1468"/>
                  <a:gd name="T97" fmla="*/ 528 h 595"/>
                  <a:gd name="T98" fmla="*/ 1333 w 1468"/>
                  <a:gd name="T99" fmla="*/ 479 h 595"/>
                  <a:gd name="T100" fmla="*/ 1305 w 1468"/>
                  <a:gd name="T101" fmla="*/ 413 h 595"/>
                  <a:gd name="T102" fmla="*/ 1305 w 1468"/>
                  <a:gd name="T103" fmla="*/ 365 h 595"/>
                  <a:gd name="T104" fmla="*/ 1238 w 1468"/>
                  <a:gd name="T105" fmla="*/ 365 h 595"/>
                  <a:gd name="T106" fmla="*/ 1266 w 1468"/>
                  <a:gd name="T107" fmla="*/ 346 h 595"/>
                  <a:gd name="T108" fmla="*/ 1266 w 1468"/>
                  <a:gd name="T109" fmla="*/ 316 h 595"/>
                  <a:gd name="T110" fmla="*/ 1238 w 1468"/>
                  <a:gd name="T111" fmla="*/ 298 h 595"/>
                  <a:gd name="T112" fmla="*/ 1180 w 1468"/>
                  <a:gd name="T113" fmla="*/ 365 h 595"/>
                  <a:gd name="T114" fmla="*/ 1122 w 1468"/>
                  <a:gd name="T115" fmla="*/ 451 h 595"/>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468"/>
                  <a:gd name="T175" fmla="*/ 0 h 595"/>
                  <a:gd name="T176" fmla="*/ 1468 w 1468"/>
                  <a:gd name="T177" fmla="*/ 595 h 595"/>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468" h="595">
                    <a:moveTo>
                      <a:pt x="1122" y="451"/>
                    </a:moveTo>
                    <a:lnTo>
                      <a:pt x="1103" y="413"/>
                    </a:lnTo>
                    <a:lnTo>
                      <a:pt x="1122" y="346"/>
                    </a:lnTo>
                    <a:lnTo>
                      <a:pt x="1103" y="316"/>
                    </a:lnTo>
                    <a:lnTo>
                      <a:pt x="988" y="432"/>
                    </a:lnTo>
                    <a:lnTo>
                      <a:pt x="940" y="298"/>
                    </a:lnTo>
                    <a:lnTo>
                      <a:pt x="940" y="230"/>
                    </a:lnTo>
                    <a:lnTo>
                      <a:pt x="920" y="202"/>
                    </a:lnTo>
                    <a:lnTo>
                      <a:pt x="892" y="202"/>
                    </a:lnTo>
                    <a:lnTo>
                      <a:pt x="806" y="413"/>
                    </a:lnTo>
                    <a:lnTo>
                      <a:pt x="757" y="365"/>
                    </a:lnTo>
                    <a:lnTo>
                      <a:pt x="710" y="249"/>
                    </a:lnTo>
                    <a:lnTo>
                      <a:pt x="662" y="298"/>
                    </a:lnTo>
                    <a:lnTo>
                      <a:pt x="662" y="384"/>
                    </a:lnTo>
                    <a:lnTo>
                      <a:pt x="643" y="413"/>
                    </a:lnTo>
                    <a:lnTo>
                      <a:pt x="441" y="249"/>
                    </a:lnTo>
                    <a:lnTo>
                      <a:pt x="412" y="479"/>
                    </a:lnTo>
                    <a:lnTo>
                      <a:pt x="297" y="479"/>
                    </a:lnTo>
                    <a:lnTo>
                      <a:pt x="258" y="432"/>
                    </a:lnTo>
                    <a:lnTo>
                      <a:pt x="230" y="432"/>
                    </a:lnTo>
                    <a:lnTo>
                      <a:pt x="182" y="479"/>
                    </a:lnTo>
                    <a:lnTo>
                      <a:pt x="182" y="566"/>
                    </a:lnTo>
                    <a:lnTo>
                      <a:pt x="67" y="595"/>
                    </a:lnTo>
                    <a:lnTo>
                      <a:pt x="0" y="499"/>
                    </a:lnTo>
                    <a:lnTo>
                      <a:pt x="182" y="413"/>
                    </a:lnTo>
                    <a:lnTo>
                      <a:pt x="163" y="249"/>
                    </a:lnTo>
                    <a:lnTo>
                      <a:pt x="258" y="298"/>
                    </a:lnTo>
                    <a:lnTo>
                      <a:pt x="297" y="249"/>
                    </a:lnTo>
                    <a:lnTo>
                      <a:pt x="277" y="182"/>
                    </a:lnTo>
                    <a:lnTo>
                      <a:pt x="346" y="230"/>
                    </a:lnTo>
                    <a:lnTo>
                      <a:pt x="393" y="182"/>
                    </a:lnTo>
                    <a:lnTo>
                      <a:pt x="393" y="115"/>
                    </a:lnTo>
                    <a:lnTo>
                      <a:pt x="460" y="182"/>
                    </a:lnTo>
                    <a:lnTo>
                      <a:pt x="508" y="135"/>
                    </a:lnTo>
                    <a:lnTo>
                      <a:pt x="662" y="202"/>
                    </a:lnTo>
                    <a:lnTo>
                      <a:pt x="710" y="202"/>
                    </a:lnTo>
                    <a:lnTo>
                      <a:pt x="757" y="96"/>
                    </a:lnTo>
                    <a:lnTo>
                      <a:pt x="844" y="115"/>
                    </a:lnTo>
                    <a:lnTo>
                      <a:pt x="873" y="135"/>
                    </a:lnTo>
                    <a:lnTo>
                      <a:pt x="959" y="49"/>
                    </a:lnTo>
                    <a:lnTo>
                      <a:pt x="959" y="0"/>
                    </a:lnTo>
                    <a:lnTo>
                      <a:pt x="988" y="19"/>
                    </a:lnTo>
                    <a:lnTo>
                      <a:pt x="1036" y="19"/>
                    </a:lnTo>
                    <a:lnTo>
                      <a:pt x="1055" y="182"/>
                    </a:lnTo>
                    <a:lnTo>
                      <a:pt x="1219" y="202"/>
                    </a:lnTo>
                    <a:lnTo>
                      <a:pt x="1468" y="230"/>
                    </a:lnTo>
                    <a:lnTo>
                      <a:pt x="1419" y="279"/>
                    </a:lnTo>
                    <a:lnTo>
                      <a:pt x="1449" y="413"/>
                    </a:lnTo>
                    <a:lnTo>
                      <a:pt x="1468" y="528"/>
                    </a:lnTo>
                    <a:lnTo>
                      <a:pt x="1333" y="479"/>
                    </a:lnTo>
                    <a:lnTo>
                      <a:pt x="1305" y="413"/>
                    </a:lnTo>
                    <a:lnTo>
                      <a:pt x="1305" y="365"/>
                    </a:lnTo>
                    <a:lnTo>
                      <a:pt x="1238" y="365"/>
                    </a:lnTo>
                    <a:lnTo>
                      <a:pt x="1266" y="346"/>
                    </a:lnTo>
                    <a:lnTo>
                      <a:pt x="1266" y="316"/>
                    </a:lnTo>
                    <a:lnTo>
                      <a:pt x="1238" y="298"/>
                    </a:lnTo>
                    <a:lnTo>
                      <a:pt x="1180" y="365"/>
                    </a:lnTo>
                    <a:lnTo>
                      <a:pt x="1122" y="451"/>
                    </a:lnTo>
                    <a:close/>
                  </a:path>
                </a:pathLst>
              </a:custGeom>
              <a:solidFill>
                <a:srgbClr val="FF6633"/>
              </a:solidFill>
              <a:ln w="9525">
                <a:noFill/>
                <a:round/>
                <a:headEnd/>
                <a:tailEnd/>
              </a:ln>
            </p:spPr>
            <p:txBody>
              <a:bodyPr>
                <a:prstTxWarp prst="textNoShape">
                  <a:avLst/>
                </a:prstTxWarp>
              </a:bodyPr>
              <a:lstStyle/>
              <a:p>
                <a:endParaRPr lang="en-US"/>
              </a:p>
            </p:txBody>
          </p:sp>
          <p:sp>
            <p:nvSpPr>
              <p:cNvPr id="53882" name="Freeform 243"/>
              <p:cNvSpPr>
                <a:spLocks noChangeAspect="1"/>
              </p:cNvSpPr>
              <p:nvPr/>
            </p:nvSpPr>
            <p:spPr bwMode="auto">
              <a:xfrm>
                <a:off x="4042" y="2613"/>
                <a:ext cx="27" cy="27"/>
              </a:xfrm>
              <a:custGeom>
                <a:avLst/>
                <a:gdLst>
                  <a:gd name="T0" fmla="*/ 135 w 135"/>
                  <a:gd name="T1" fmla="*/ 135 h 135"/>
                  <a:gd name="T2" fmla="*/ 86 w 135"/>
                  <a:gd name="T3" fmla="*/ 135 h 135"/>
                  <a:gd name="T4" fmla="*/ 0 w 135"/>
                  <a:gd name="T5" fmla="*/ 0 h 135"/>
                  <a:gd name="T6" fmla="*/ 38 w 135"/>
                  <a:gd name="T7" fmla="*/ 67 h 135"/>
                  <a:gd name="T8" fmla="*/ 135 w 135"/>
                  <a:gd name="T9" fmla="*/ 135 h 135"/>
                  <a:gd name="T10" fmla="*/ 0 60000 65536"/>
                  <a:gd name="T11" fmla="*/ 0 60000 65536"/>
                  <a:gd name="T12" fmla="*/ 0 60000 65536"/>
                  <a:gd name="T13" fmla="*/ 0 60000 65536"/>
                  <a:gd name="T14" fmla="*/ 0 60000 65536"/>
                  <a:gd name="T15" fmla="*/ 0 w 135"/>
                  <a:gd name="T16" fmla="*/ 0 h 135"/>
                  <a:gd name="T17" fmla="*/ 135 w 135"/>
                  <a:gd name="T18" fmla="*/ 135 h 135"/>
                </a:gdLst>
                <a:ahLst/>
                <a:cxnLst>
                  <a:cxn ang="T10">
                    <a:pos x="T0" y="T1"/>
                  </a:cxn>
                  <a:cxn ang="T11">
                    <a:pos x="T2" y="T3"/>
                  </a:cxn>
                  <a:cxn ang="T12">
                    <a:pos x="T4" y="T5"/>
                  </a:cxn>
                  <a:cxn ang="T13">
                    <a:pos x="T6" y="T7"/>
                  </a:cxn>
                  <a:cxn ang="T14">
                    <a:pos x="T8" y="T9"/>
                  </a:cxn>
                </a:cxnLst>
                <a:rect l="T15" t="T16" r="T17" b="T18"/>
                <a:pathLst>
                  <a:path w="135" h="135">
                    <a:moveTo>
                      <a:pt x="135" y="135"/>
                    </a:moveTo>
                    <a:lnTo>
                      <a:pt x="86" y="135"/>
                    </a:lnTo>
                    <a:lnTo>
                      <a:pt x="0" y="0"/>
                    </a:lnTo>
                    <a:lnTo>
                      <a:pt x="38" y="67"/>
                    </a:lnTo>
                    <a:lnTo>
                      <a:pt x="135" y="135"/>
                    </a:lnTo>
                    <a:close/>
                  </a:path>
                </a:pathLst>
              </a:custGeom>
              <a:solidFill>
                <a:srgbClr val="944F08"/>
              </a:solidFill>
              <a:ln w="9525">
                <a:noFill/>
                <a:round/>
                <a:headEnd/>
                <a:tailEnd/>
              </a:ln>
            </p:spPr>
            <p:txBody>
              <a:bodyPr>
                <a:prstTxWarp prst="textNoShape">
                  <a:avLst/>
                </a:prstTxWarp>
              </a:bodyPr>
              <a:lstStyle/>
              <a:p>
                <a:endParaRPr lang="en-US"/>
              </a:p>
            </p:txBody>
          </p:sp>
          <p:sp>
            <p:nvSpPr>
              <p:cNvPr id="53883" name="Freeform 244"/>
              <p:cNvSpPr>
                <a:spLocks noChangeAspect="1"/>
              </p:cNvSpPr>
              <p:nvPr/>
            </p:nvSpPr>
            <p:spPr bwMode="auto">
              <a:xfrm>
                <a:off x="4439" y="2617"/>
                <a:ext cx="106" cy="73"/>
              </a:xfrm>
              <a:custGeom>
                <a:avLst/>
                <a:gdLst>
                  <a:gd name="T0" fmla="*/ 527 w 527"/>
                  <a:gd name="T1" fmla="*/ 144 h 365"/>
                  <a:gd name="T2" fmla="*/ 527 w 527"/>
                  <a:gd name="T3" fmla="*/ 230 h 365"/>
                  <a:gd name="T4" fmla="*/ 297 w 527"/>
                  <a:gd name="T5" fmla="*/ 365 h 365"/>
                  <a:gd name="T6" fmla="*/ 211 w 527"/>
                  <a:gd name="T7" fmla="*/ 346 h 365"/>
                  <a:gd name="T8" fmla="*/ 230 w 527"/>
                  <a:gd name="T9" fmla="*/ 346 h 365"/>
                  <a:gd name="T10" fmla="*/ 258 w 527"/>
                  <a:gd name="T11" fmla="*/ 327 h 365"/>
                  <a:gd name="T12" fmla="*/ 163 w 527"/>
                  <a:gd name="T13" fmla="*/ 279 h 365"/>
                  <a:gd name="T14" fmla="*/ 144 w 527"/>
                  <a:gd name="T15" fmla="*/ 279 h 365"/>
                  <a:gd name="T16" fmla="*/ 144 w 527"/>
                  <a:gd name="T17" fmla="*/ 211 h 365"/>
                  <a:gd name="T18" fmla="*/ 230 w 527"/>
                  <a:gd name="T19" fmla="*/ 163 h 365"/>
                  <a:gd name="T20" fmla="*/ 258 w 527"/>
                  <a:gd name="T21" fmla="*/ 183 h 365"/>
                  <a:gd name="T22" fmla="*/ 230 w 527"/>
                  <a:gd name="T23" fmla="*/ 183 h 365"/>
                  <a:gd name="T24" fmla="*/ 191 w 527"/>
                  <a:gd name="T25" fmla="*/ 230 h 365"/>
                  <a:gd name="T26" fmla="*/ 230 w 527"/>
                  <a:gd name="T27" fmla="*/ 279 h 365"/>
                  <a:gd name="T28" fmla="*/ 297 w 527"/>
                  <a:gd name="T29" fmla="*/ 279 h 365"/>
                  <a:gd name="T30" fmla="*/ 344 w 527"/>
                  <a:gd name="T31" fmla="*/ 211 h 365"/>
                  <a:gd name="T32" fmla="*/ 297 w 527"/>
                  <a:gd name="T33" fmla="*/ 144 h 365"/>
                  <a:gd name="T34" fmla="*/ 277 w 527"/>
                  <a:gd name="T35" fmla="*/ 116 h 365"/>
                  <a:gd name="T36" fmla="*/ 344 w 527"/>
                  <a:gd name="T37" fmla="*/ 144 h 365"/>
                  <a:gd name="T38" fmla="*/ 344 w 527"/>
                  <a:gd name="T39" fmla="*/ 230 h 365"/>
                  <a:gd name="T40" fmla="*/ 258 w 527"/>
                  <a:gd name="T41" fmla="*/ 297 h 365"/>
                  <a:gd name="T42" fmla="*/ 277 w 527"/>
                  <a:gd name="T43" fmla="*/ 327 h 365"/>
                  <a:gd name="T44" fmla="*/ 326 w 527"/>
                  <a:gd name="T45" fmla="*/ 327 h 365"/>
                  <a:gd name="T46" fmla="*/ 412 w 527"/>
                  <a:gd name="T47" fmla="*/ 211 h 365"/>
                  <a:gd name="T48" fmla="*/ 412 w 527"/>
                  <a:gd name="T49" fmla="*/ 144 h 365"/>
                  <a:gd name="T50" fmla="*/ 277 w 527"/>
                  <a:gd name="T51" fmla="*/ 30 h 365"/>
                  <a:gd name="T52" fmla="*/ 95 w 527"/>
                  <a:gd name="T53" fmla="*/ 183 h 365"/>
                  <a:gd name="T54" fmla="*/ 77 w 527"/>
                  <a:gd name="T55" fmla="*/ 211 h 365"/>
                  <a:gd name="T56" fmla="*/ 77 w 527"/>
                  <a:gd name="T57" fmla="*/ 279 h 365"/>
                  <a:gd name="T58" fmla="*/ 114 w 527"/>
                  <a:gd name="T59" fmla="*/ 327 h 365"/>
                  <a:gd name="T60" fmla="*/ 0 w 527"/>
                  <a:gd name="T61" fmla="*/ 211 h 365"/>
                  <a:gd name="T62" fmla="*/ 114 w 527"/>
                  <a:gd name="T63" fmla="*/ 48 h 365"/>
                  <a:gd name="T64" fmla="*/ 297 w 527"/>
                  <a:gd name="T65" fmla="*/ 0 h 365"/>
                  <a:gd name="T66" fmla="*/ 479 w 527"/>
                  <a:gd name="T67" fmla="*/ 30 h 365"/>
                  <a:gd name="T68" fmla="*/ 527 w 527"/>
                  <a:gd name="T69" fmla="*/ 144 h 36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527"/>
                  <a:gd name="T106" fmla="*/ 0 h 365"/>
                  <a:gd name="T107" fmla="*/ 527 w 527"/>
                  <a:gd name="T108" fmla="*/ 365 h 36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527" h="365">
                    <a:moveTo>
                      <a:pt x="527" y="144"/>
                    </a:moveTo>
                    <a:lnTo>
                      <a:pt x="527" y="230"/>
                    </a:lnTo>
                    <a:lnTo>
                      <a:pt x="297" y="365"/>
                    </a:lnTo>
                    <a:lnTo>
                      <a:pt x="211" y="346"/>
                    </a:lnTo>
                    <a:lnTo>
                      <a:pt x="230" y="346"/>
                    </a:lnTo>
                    <a:lnTo>
                      <a:pt x="258" y="327"/>
                    </a:lnTo>
                    <a:lnTo>
                      <a:pt x="163" y="279"/>
                    </a:lnTo>
                    <a:lnTo>
                      <a:pt x="144" y="279"/>
                    </a:lnTo>
                    <a:lnTo>
                      <a:pt x="144" y="211"/>
                    </a:lnTo>
                    <a:lnTo>
                      <a:pt x="230" y="163"/>
                    </a:lnTo>
                    <a:lnTo>
                      <a:pt x="258" y="183"/>
                    </a:lnTo>
                    <a:lnTo>
                      <a:pt x="230" y="183"/>
                    </a:lnTo>
                    <a:lnTo>
                      <a:pt x="191" y="230"/>
                    </a:lnTo>
                    <a:lnTo>
                      <a:pt x="230" y="279"/>
                    </a:lnTo>
                    <a:lnTo>
                      <a:pt x="297" y="279"/>
                    </a:lnTo>
                    <a:lnTo>
                      <a:pt x="344" y="211"/>
                    </a:lnTo>
                    <a:lnTo>
                      <a:pt x="297" y="144"/>
                    </a:lnTo>
                    <a:lnTo>
                      <a:pt x="277" y="116"/>
                    </a:lnTo>
                    <a:lnTo>
                      <a:pt x="344" y="144"/>
                    </a:lnTo>
                    <a:lnTo>
                      <a:pt x="344" y="230"/>
                    </a:lnTo>
                    <a:lnTo>
                      <a:pt x="258" y="297"/>
                    </a:lnTo>
                    <a:lnTo>
                      <a:pt x="277" y="327"/>
                    </a:lnTo>
                    <a:lnTo>
                      <a:pt x="326" y="327"/>
                    </a:lnTo>
                    <a:lnTo>
                      <a:pt x="412" y="211"/>
                    </a:lnTo>
                    <a:lnTo>
                      <a:pt x="412" y="144"/>
                    </a:lnTo>
                    <a:lnTo>
                      <a:pt x="277" y="30"/>
                    </a:lnTo>
                    <a:lnTo>
                      <a:pt x="95" y="183"/>
                    </a:lnTo>
                    <a:lnTo>
                      <a:pt x="77" y="211"/>
                    </a:lnTo>
                    <a:lnTo>
                      <a:pt x="77" y="279"/>
                    </a:lnTo>
                    <a:lnTo>
                      <a:pt x="114" y="327"/>
                    </a:lnTo>
                    <a:lnTo>
                      <a:pt x="0" y="211"/>
                    </a:lnTo>
                    <a:lnTo>
                      <a:pt x="114" y="48"/>
                    </a:lnTo>
                    <a:lnTo>
                      <a:pt x="297" y="0"/>
                    </a:lnTo>
                    <a:lnTo>
                      <a:pt x="479" y="30"/>
                    </a:lnTo>
                    <a:lnTo>
                      <a:pt x="527" y="144"/>
                    </a:lnTo>
                    <a:close/>
                  </a:path>
                </a:pathLst>
              </a:custGeom>
              <a:solidFill>
                <a:srgbClr val="CC9933"/>
              </a:solidFill>
              <a:ln w="9525">
                <a:noFill/>
                <a:round/>
                <a:headEnd/>
                <a:tailEnd/>
              </a:ln>
            </p:spPr>
            <p:txBody>
              <a:bodyPr>
                <a:prstTxWarp prst="textNoShape">
                  <a:avLst/>
                </a:prstTxWarp>
              </a:bodyPr>
              <a:lstStyle/>
              <a:p>
                <a:endParaRPr lang="en-US"/>
              </a:p>
            </p:txBody>
          </p:sp>
          <p:sp>
            <p:nvSpPr>
              <p:cNvPr id="53884" name="Freeform 245"/>
              <p:cNvSpPr>
                <a:spLocks noChangeAspect="1"/>
              </p:cNvSpPr>
              <p:nvPr/>
            </p:nvSpPr>
            <p:spPr bwMode="auto">
              <a:xfrm>
                <a:off x="3817" y="2627"/>
                <a:ext cx="54" cy="128"/>
              </a:xfrm>
              <a:custGeom>
                <a:avLst/>
                <a:gdLst>
                  <a:gd name="T0" fmla="*/ 67 w 269"/>
                  <a:gd name="T1" fmla="*/ 212 h 643"/>
                  <a:gd name="T2" fmla="*/ 86 w 269"/>
                  <a:gd name="T3" fmla="*/ 346 h 643"/>
                  <a:gd name="T4" fmla="*/ 154 w 269"/>
                  <a:gd name="T5" fmla="*/ 393 h 643"/>
                  <a:gd name="T6" fmla="*/ 269 w 269"/>
                  <a:gd name="T7" fmla="*/ 393 h 643"/>
                  <a:gd name="T8" fmla="*/ 230 w 269"/>
                  <a:gd name="T9" fmla="*/ 643 h 643"/>
                  <a:gd name="T10" fmla="*/ 0 w 269"/>
                  <a:gd name="T11" fmla="*/ 643 h 643"/>
                  <a:gd name="T12" fmla="*/ 20 w 269"/>
                  <a:gd name="T13" fmla="*/ 0 h 643"/>
                  <a:gd name="T14" fmla="*/ 135 w 269"/>
                  <a:gd name="T15" fmla="*/ 29 h 643"/>
                  <a:gd name="T16" fmla="*/ 67 w 269"/>
                  <a:gd name="T17" fmla="*/ 212 h 6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69"/>
                  <a:gd name="T28" fmla="*/ 0 h 643"/>
                  <a:gd name="T29" fmla="*/ 269 w 269"/>
                  <a:gd name="T30" fmla="*/ 643 h 64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69" h="643">
                    <a:moveTo>
                      <a:pt x="67" y="212"/>
                    </a:moveTo>
                    <a:lnTo>
                      <a:pt x="86" y="346"/>
                    </a:lnTo>
                    <a:lnTo>
                      <a:pt x="154" y="393"/>
                    </a:lnTo>
                    <a:lnTo>
                      <a:pt x="269" y="393"/>
                    </a:lnTo>
                    <a:lnTo>
                      <a:pt x="230" y="643"/>
                    </a:lnTo>
                    <a:lnTo>
                      <a:pt x="0" y="643"/>
                    </a:lnTo>
                    <a:lnTo>
                      <a:pt x="20" y="0"/>
                    </a:lnTo>
                    <a:lnTo>
                      <a:pt x="135" y="29"/>
                    </a:lnTo>
                    <a:lnTo>
                      <a:pt x="67" y="212"/>
                    </a:lnTo>
                    <a:close/>
                  </a:path>
                </a:pathLst>
              </a:custGeom>
              <a:solidFill>
                <a:srgbClr val="999919"/>
              </a:solidFill>
              <a:ln w="9525">
                <a:noFill/>
                <a:round/>
                <a:headEnd/>
                <a:tailEnd/>
              </a:ln>
            </p:spPr>
            <p:txBody>
              <a:bodyPr>
                <a:prstTxWarp prst="textNoShape">
                  <a:avLst/>
                </a:prstTxWarp>
              </a:bodyPr>
              <a:lstStyle/>
              <a:p>
                <a:endParaRPr lang="en-US"/>
              </a:p>
            </p:txBody>
          </p:sp>
          <p:sp>
            <p:nvSpPr>
              <p:cNvPr id="53885" name="Freeform 246"/>
              <p:cNvSpPr>
                <a:spLocks noChangeAspect="1"/>
              </p:cNvSpPr>
              <p:nvPr/>
            </p:nvSpPr>
            <p:spPr bwMode="auto">
              <a:xfrm>
                <a:off x="4357" y="2636"/>
                <a:ext cx="36" cy="46"/>
              </a:xfrm>
              <a:custGeom>
                <a:avLst/>
                <a:gdLst>
                  <a:gd name="T0" fmla="*/ 182 w 182"/>
                  <a:gd name="T1" fmla="*/ 87 h 231"/>
                  <a:gd name="T2" fmla="*/ 182 w 182"/>
                  <a:gd name="T3" fmla="*/ 201 h 231"/>
                  <a:gd name="T4" fmla="*/ 115 w 182"/>
                  <a:gd name="T5" fmla="*/ 231 h 231"/>
                  <a:gd name="T6" fmla="*/ 47 w 182"/>
                  <a:gd name="T7" fmla="*/ 231 h 231"/>
                  <a:gd name="T8" fmla="*/ 0 w 182"/>
                  <a:gd name="T9" fmla="*/ 183 h 231"/>
                  <a:gd name="T10" fmla="*/ 77 w 182"/>
                  <a:gd name="T11" fmla="*/ 183 h 231"/>
                  <a:gd name="T12" fmla="*/ 96 w 182"/>
                  <a:gd name="T13" fmla="*/ 201 h 231"/>
                  <a:gd name="T14" fmla="*/ 115 w 182"/>
                  <a:gd name="T15" fmla="*/ 201 h 231"/>
                  <a:gd name="T16" fmla="*/ 144 w 182"/>
                  <a:gd name="T17" fmla="*/ 164 h 231"/>
                  <a:gd name="T18" fmla="*/ 144 w 182"/>
                  <a:gd name="T19" fmla="*/ 87 h 231"/>
                  <a:gd name="T20" fmla="*/ 115 w 182"/>
                  <a:gd name="T21" fmla="*/ 67 h 231"/>
                  <a:gd name="T22" fmla="*/ 47 w 182"/>
                  <a:gd name="T23" fmla="*/ 115 h 231"/>
                  <a:gd name="T24" fmla="*/ 47 w 182"/>
                  <a:gd name="T25" fmla="*/ 0 h 231"/>
                  <a:gd name="T26" fmla="*/ 115 w 182"/>
                  <a:gd name="T27" fmla="*/ 0 h 231"/>
                  <a:gd name="T28" fmla="*/ 182 w 182"/>
                  <a:gd name="T29" fmla="*/ 87 h 23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82"/>
                  <a:gd name="T46" fmla="*/ 0 h 231"/>
                  <a:gd name="T47" fmla="*/ 182 w 182"/>
                  <a:gd name="T48" fmla="*/ 231 h 231"/>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82" h="231">
                    <a:moveTo>
                      <a:pt x="182" y="87"/>
                    </a:moveTo>
                    <a:lnTo>
                      <a:pt x="182" y="201"/>
                    </a:lnTo>
                    <a:lnTo>
                      <a:pt x="115" y="231"/>
                    </a:lnTo>
                    <a:lnTo>
                      <a:pt x="47" y="231"/>
                    </a:lnTo>
                    <a:lnTo>
                      <a:pt x="0" y="183"/>
                    </a:lnTo>
                    <a:lnTo>
                      <a:pt x="77" y="183"/>
                    </a:lnTo>
                    <a:lnTo>
                      <a:pt x="96" y="201"/>
                    </a:lnTo>
                    <a:lnTo>
                      <a:pt x="115" y="201"/>
                    </a:lnTo>
                    <a:lnTo>
                      <a:pt x="144" y="164"/>
                    </a:lnTo>
                    <a:lnTo>
                      <a:pt x="144" y="87"/>
                    </a:lnTo>
                    <a:lnTo>
                      <a:pt x="115" y="67"/>
                    </a:lnTo>
                    <a:lnTo>
                      <a:pt x="47" y="115"/>
                    </a:lnTo>
                    <a:lnTo>
                      <a:pt x="47" y="0"/>
                    </a:lnTo>
                    <a:lnTo>
                      <a:pt x="115" y="0"/>
                    </a:lnTo>
                    <a:lnTo>
                      <a:pt x="182" y="87"/>
                    </a:lnTo>
                    <a:close/>
                  </a:path>
                </a:pathLst>
              </a:custGeom>
              <a:solidFill>
                <a:srgbClr val="B59470"/>
              </a:solidFill>
              <a:ln w="9525">
                <a:noFill/>
                <a:round/>
                <a:headEnd/>
                <a:tailEnd/>
              </a:ln>
            </p:spPr>
            <p:txBody>
              <a:bodyPr>
                <a:prstTxWarp prst="textNoShape">
                  <a:avLst/>
                </a:prstTxWarp>
              </a:bodyPr>
              <a:lstStyle/>
              <a:p>
                <a:endParaRPr lang="en-US"/>
              </a:p>
            </p:txBody>
          </p:sp>
          <p:sp>
            <p:nvSpPr>
              <p:cNvPr id="53886" name="Freeform 247"/>
              <p:cNvSpPr>
                <a:spLocks noChangeAspect="1"/>
              </p:cNvSpPr>
              <p:nvPr/>
            </p:nvSpPr>
            <p:spPr bwMode="auto">
              <a:xfrm>
                <a:off x="3675" y="2654"/>
                <a:ext cx="127" cy="105"/>
              </a:xfrm>
              <a:custGeom>
                <a:avLst/>
                <a:gdLst>
                  <a:gd name="T0" fmla="*/ 633 w 633"/>
                  <a:gd name="T1" fmla="*/ 508 h 527"/>
                  <a:gd name="T2" fmla="*/ 67 w 633"/>
                  <a:gd name="T3" fmla="*/ 527 h 527"/>
                  <a:gd name="T4" fmla="*/ 48 w 633"/>
                  <a:gd name="T5" fmla="*/ 527 h 527"/>
                  <a:gd name="T6" fmla="*/ 0 w 633"/>
                  <a:gd name="T7" fmla="*/ 114 h 527"/>
                  <a:gd name="T8" fmla="*/ 0 w 633"/>
                  <a:gd name="T9" fmla="*/ 77 h 527"/>
                  <a:gd name="T10" fmla="*/ 231 w 633"/>
                  <a:gd name="T11" fmla="*/ 28 h 527"/>
                  <a:gd name="T12" fmla="*/ 413 w 633"/>
                  <a:gd name="T13" fmla="*/ 28 h 527"/>
                  <a:gd name="T14" fmla="*/ 432 w 633"/>
                  <a:gd name="T15" fmla="*/ 0 h 527"/>
                  <a:gd name="T16" fmla="*/ 633 w 633"/>
                  <a:gd name="T17" fmla="*/ 28 h 527"/>
                  <a:gd name="T18" fmla="*/ 633 w 633"/>
                  <a:gd name="T19" fmla="*/ 508 h 52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33"/>
                  <a:gd name="T31" fmla="*/ 0 h 527"/>
                  <a:gd name="T32" fmla="*/ 633 w 633"/>
                  <a:gd name="T33" fmla="*/ 527 h 52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33" h="527">
                    <a:moveTo>
                      <a:pt x="633" y="508"/>
                    </a:moveTo>
                    <a:lnTo>
                      <a:pt x="67" y="527"/>
                    </a:lnTo>
                    <a:lnTo>
                      <a:pt x="48" y="527"/>
                    </a:lnTo>
                    <a:lnTo>
                      <a:pt x="0" y="114"/>
                    </a:lnTo>
                    <a:lnTo>
                      <a:pt x="0" y="77"/>
                    </a:lnTo>
                    <a:lnTo>
                      <a:pt x="231" y="28"/>
                    </a:lnTo>
                    <a:lnTo>
                      <a:pt x="413" y="28"/>
                    </a:lnTo>
                    <a:lnTo>
                      <a:pt x="432" y="0"/>
                    </a:lnTo>
                    <a:lnTo>
                      <a:pt x="633" y="28"/>
                    </a:lnTo>
                    <a:lnTo>
                      <a:pt x="633" y="508"/>
                    </a:lnTo>
                    <a:close/>
                  </a:path>
                </a:pathLst>
              </a:custGeom>
              <a:solidFill>
                <a:srgbClr val="FCFC89"/>
              </a:solidFill>
              <a:ln w="9525">
                <a:noFill/>
                <a:round/>
                <a:headEnd/>
                <a:tailEnd/>
              </a:ln>
            </p:spPr>
            <p:txBody>
              <a:bodyPr>
                <a:prstTxWarp prst="textNoShape">
                  <a:avLst/>
                </a:prstTxWarp>
              </a:bodyPr>
              <a:lstStyle/>
              <a:p>
                <a:endParaRPr lang="en-US"/>
              </a:p>
            </p:txBody>
          </p:sp>
          <p:sp>
            <p:nvSpPr>
              <p:cNvPr id="53887" name="Freeform 248"/>
              <p:cNvSpPr>
                <a:spLocks noChangeAspect="1"/>
              </p:cNvSpPr>
              <p:nvPr/>
            </p:nvSpPr>
            <p:spPr bwMode="auto">
              <a:xfrm>
                <a:off x="4005" y="2659"/>
                <a:ext cx="87" cy="117"/>
              </a:xfrm>
              <a:custGeom>
                <a:avLst/>
                <a:gdLst>
                  <a:gd name="T0" fmla="*/ 432 w 432"/>
                  <a:gd name="T1" fmla="*/ 202 h 585"/>
                  <a:gd name="T2" fmla="*/ 432 w 432"/>
                  <a:gd name="T3" fmla="*/ 249 h 585"/>
                  <a:gd name="T4" fmla="*/ 365 w 432"/>
                  <a:gd name="T5" fmla="*/ 249 h 585"/>
                  <a:gd name="T6" fmla="*/ 269 w 432"/>
                  <a:gd name="T7" fmla="*/ 135 h 585"/>
                  <a:gd name="T8" fmla="*/ 202 w 432"/>
                  <a:gd name="T9" fmla="*/ 68 h 585"/>
                  <a:gd name="T10" fmla="*/ 116 w 432"/>
                  <a:gd name="T11" fmla="*/ 68 h 585"/>
                  <a:gd name="T12" fmla="*/ 39 w 432"/>
                  <a:gd name="T13" fmla="*/ 230 h 585"/>
                  <a:gd name="T14" fmla="*/ 88 w 432"/>
                  <a:gd name="T15" fmla="*/ 336 h 585"/>
                  <a:gd name="T16" fmla="*/ 155 w 432"/>
                  <a:gd name="T17" fmla="*/ 413 h 585"/>
                  <a:gd name="T18" fmla="*/ 269 w 432"/>
                  <a:gd name="T19" fmla="*/ 384 h 585"/>
                  <a:gd name="T20" fmla="*/ 337 w 432"/>
                  <a:gd name="T21" fmla="*/ 316 h 585"/>
                  <a:gd name="T22" fmla="*/ 404 w 432"/>
                  <a:gd name="T23" fmla="*/ 336 h 585"/>
                  <a:gd name="T24" fmla="*/ 337 w 432"/>
                  <a:gd name="T25" fmla="*/ 585 h 585"/>
                  <a:gd name="T26" fmla="*/ 39 w 432"/>
                  <a:gd name="T27" fmla="*/ 384 h 585"/>
                  <a:gd name="T28" fmla="*/ 0 w 432"/>
                  <a:gd name="T29" fmla="*/ 249 h 585"/>
                  <a:gd name="T30" fmla="*/ 0 w 432"/>
                  <a:gd name="T31" fmla="*/ 154 h 585"/>
                  <a:gd name="T32" fmla="*/ 155 w 432"/>
                  <a:gd name="T33" fmla="*/ 0 h 585"/>
                  <a:gd name="T34" fmla="*/ 269 w 432"/>
                  <a:gd name="T35" fmla="*/ 19 h 585"/>
                  <a:gd name="T36" fmla="*/ 432 w 432"/>
                  <a:gd name="T37" fmla="*/ 202 h 58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32"/>
                  <a:gd name="T58" fmla="*/ 0 h 585"/>
                  <a:gd name="T59" fmla="*/ 432 w 432"/>
                  <a:gd name="T60" fmla="*/ 585 h 58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32" h="585">
                    <a:moveTo>
                      <a:pt x="432" y="202"/>
                    </a:moveTo>
                    <a:lnTo>
                      <a:pt x="432" y="249"/>
                    </a:lnTo>
                    <a:lnTo>
                      <a:pt x="365" y="249"/>
                    </a:lnTo>
                    <a:lnTo>
                      <a:pt x="269" y="135"/>
                    </a:lnTo>
                    <a:lnTo>
                      <a:pt x="202" y="68"/>
                    </a:lnTo>
                    <a:lnTo>
                      <a:pt x="116" y="68"/>
                    </a:lnTo>
                    <a:lnTo>
                      <a:pt x="39" y="230"/>
                    </a:lnTo>
                    <a:lnTo>
                      <a:pt x="88" y="336"/>
                    </a:lnTo>
                    <a:lnTo>
                      <a:pt x="155" y="413"/>
                    </a:lnTo>
                    <a:lnTo>
                      <a:pt x="269" y="384"/>
                    </a:lnTo>
                    <a:lnTo>
                      <a:pt x="337" y="316"/>
                    </a:lnTo>
                    <a:lnTo>
                      <a:pt x="404" y="336"/>
                    </a:lnTo>
                    <a:lnTo>
                      <a:pt x="337" y="585"/>
                    </a:lnTo>
                    <a:lnTo>
                      <a:pt x="39" y="384"/>
                    </a:lnTo>
                    <a:lnTo>
                      <a:pt x="0" y="249"/>
                    </a:lnTo>
                    <a:lnTo>
                      <a:pt x="0" y="154"/>
                    </a:lnTo>
                    <a:lnTo>
                      <a:pt x="155" y="0"/>
                    </a:lnTo>
                    <a:lnTo>
                      <a:pt x="269" y="19"/>
                    </a:lnTo>
                    <a:lnTo>
                      <a:pt x="432" y="202"/>
                    </a:lnTo>
                    <a:close/>
                  </a:path>
                </a:pathLst>
              </a:custGeom>
              <a:solidFill>
                <a:srgbClr val="A35E0D"/>
              </a:solidFill>
              <a:ln w="9525">
                <a:noFill/>
                <a:round/>
                <a:headEnd/>
                <a:tailEnd/>
              </a:ln>
            </p:spPr>
            <p:txBody>
              <a:bodyPr>
                <a:prstTxWarp prst="textNoShape">
                  <a:avLst/>
                </a:prstTxWarp>
              </a:bodyPr>
              <a:lstStyle/>
              <a:p>
                <a:endParaRPr lang="en-US"/>
              </a:p>
            </p:txBody>
          </p:sp>
          <p:sp>
            <p:nvSpPr>
              <p:cNvPr id="53888" name="Freeform 249"/>
              <p:cNvSpPr>
                <a:spLocks noChangeAspect="1"/>
              </p:cNvSpPr>
              <p:nvPr/>
            </p:nvSpPr>
            <p:spPr bwMode="auto">
              <a:xfrm>
                <a:off x="2781" y="2663"/>
                <a:ext cx="42" cy="102"/>
              </a:xfrm>
              <a:custGeom>
                <a:avLst/>
                <a:gdLst>
                  <a:gd name="T0" fmla="*/ 182 w 211"/>
                  <a:gd name="T1" fmla="*/ 480 h 509"/>
                  <a:gd name="T2" fmla="*/ 211 w 211"/>
                  <a:gd name="T3" fmla="*/ 509 h 509"/>
                  <a:gd name="T4" fmla="*/ 0 w 211"/>
                  <a:gd name="T5" fmla="*/ 509 h 509"/>
                  <a:gd name="T6" fmla="*/ 67 w 211"/>
                  <a:gd name="T7" fmla="*/ 250 h 509"/>
                  <a:gd name="T8" fmla="*/ 48 w 211"/>
                  <a:gd name="T9" fmla="*/ 116 h 509"/>
                  <a:gd name="T10" fmla="*/ 48 w 211"/>
                  <a:gd name="T11" fmla="*/ 49 h 509"/>
                  <a:gd name="T12" fmla="*/ 115 w 211"/>
                  <a:gd name="T13" fmla="*/ 0 h 509"/>
                  <a:gd name="T14" fmla="*/ 182 w 211"/>
                  <a:gd name="T15" fmla="*/ 0 h 509"/>
                  <a:gd name="T16" fmla="*/ 182 w 211"/>
                  <a:gd name="T17" fmla="*/ 480 h 50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11"/>
                  <a:gd name="T28" fmla="*/ 0 h 509"/>
                  <a:gd name="T29" fmla="*/ 211 w 211"/>
                  <a:gd name="T30" fmla="*/ 509 h 50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11" h="509">
                    <a:moveTo>
                      <a:pt x="182" y="480"/>
                    </a:moveTo>
                    <a:lnTo>
                      <a:pt x="211" y="509"/>
                    </a:lnTo>
                    <a:lnTo>
                      <a:pt x="0" y="509"/>
                    </a:lnTo>
                    <a:lnTo>
                      <a:pt x="67" y="250"/>
                    </a:lnTo>
                    <a:lnTo>
                      <a:pt x="48" y="116"/>
                    </a:lnTo>
                    <a:lnTo>
                      <a:pt x="48" y="49"/>
                    </a:lnTo>
                    <a:lnTo>
                      <a:pt x="115" y="0"/>
                    </a:lnTo>
                    <a:lnTo>
                      <a:pt x="182" y="0"/>
                    </a:lnTo>
                    <a:lnTo>
                      <a:pt x="182" y="480"/>
                    </a:lnTo>
                    <a:close/>
                  </a:path>
                </a:pathLst>
              </a:custGeom>
              <a:solidFill>
                <a:srgbClr val="525205"/>
              </a:solidFill>
              <a:ln w="9525">
                <a:noFill/>
                <a:round/>
                <a:headEnd/>
                <a:tailEnd/>
              </a:ln>
            </p:spPr>
            <p:txBody>
              <a:bodyPr>
                <a:prstTxWarp prst="textNoShape">
                  <a:avLst/>
                </a:prstTxWarp>
              </a:bodyPr>
              <a:lstStyle/>
              <a:p>
                <a:endParaRPr lang="en-US"/>
              </a:p>
            </p:txBody>
          </p:sp>
          <p:sp>
            <p:nvSpPr>
              <p:cNvPr id="53889" name="Freeform 250"/>
              <p:cNvSpPr>
                <a:spLocks noChangeAspect="1"/>
              </p:cNvSpPr>
              <p:nvPr/>
            </p:nvSpPr>
            <p:spPr bwMode="auto">
              <a:xfrm>
                <a:off x="3927" y="2663"/>
                <a:ext cx="10" cy="19"/>
              </a:xfrm>
              <a:custGeom>
                <a:avLst/>
                <a:gdLst>
                  <a:gd name="T0" fmla="*/ 48 w 48"/>
                  <a:gd name="T1" fmla="*/ 30 h 97"/>
                  <a:gd name="T2" fmla="*/ 48 w 48"/>
                  <a:gd name="T3" fmla="*/ 67 h 97"/>
                  <a:gd name="T4" fmla="*/ 18 w 48"/>
                  <a:gd name="T5" fmla="*/ 97 h 97"/>
                  <a:gd name="T6" fmla="*/ 0 w 48"/>
                  <a:gd name="T7" fmla="*/ 0 h 97"/>
                  <a:gd name="T8" fmla="*/ 18 w 48"/>
                  <a:gd name="T9" fmla="*/ 0 h 97"/>
                  <a:gd name="T10" fmla="*/ 48 w 48"/>
                  <a:gd name="T11" fmla="*/ 30 h 97"/>
                  <a:gd name="T12" fmla="*/ 0 60000 65536"/>
                  <a:gd name="T13" fmla="*/ 0 60000 65536"/>
                  <a:gd name="T14" fmla="*/ 0 60000 65536"/>
                  <a:gd name="T15" fmla="*/ 0 60000 65536"/>
                  <a:gd name="T16" fmla="*/ 0 60000 65536"/>
                  <a:gd name="T17" fmla="*/ 0 60000 65536"/>
                  <a:gd name="T18" fmla="*/ 0 w 48"/>
                  <a:gd name="T19" fmla="*/ 0 h 97"/>
                  <a:gd name="T20" fmla="*/ 48 w 48"/>
                  <a:gd name="T21" fmla="*/ 97 h 97"/>
                </a:gdLst>
                <a:ahLst/>
                <a:cxnLst>
                  <a:cxn ang="T12">
                    <a:pos x="T0" y="T1"/>
                  </a:cxn>
                  <a:cxn ang="T13">
                    <a:pos x="T2" y="T3"/>
                  </a:cxn>
                  <a:cxn ang="T14">
                    <a:pos x="T4" y="T5"/>
                  </a:cxn>
                  <a:cxn ang="T15">
                    <a:pos x="T6" y="T7"/>
                  </a:cxn>
                  <a:cxn ang="T16">
                    <a:pos x="T8" y="T9"/>
                  </a:cxn>
                  <a:cxn ang="T17">
                    <a:pos x="T10" y="T11"/>
                  </a:cxn>
                </a:cxnLst>
                <a:rect l="T18" t="T19" r="T20" b="T21"/>
                <a:pathLst>
                  <a:path w="48" h="97">
                    <a:moveTo>
                      <a:pt x="48" y="30"/>
                    </a:moveTo>
                    <a:lnTo>
                      <a:pt x="48" y="67"/>
                    </a:lnTo>
                    <a:lnTo>
                      <a:pt x="18" y="97"/>
                    </a:lnTo>
                    <a:lnTo>
                      <a:pt x="0" y="0"/>
                    </a:lnTo>
                    <a:lnTo>
                      <a:pt x="18" y="0"/>
                    </a:lnTo>
                    <a:lnTo>
                      <a:pt x="48" y="30"/>
                    </a:lnTo>
                    <a:close/>
                  </a:path>
                </a:pathLst>
              </a:custGeom>
              <a:solidFill>
                <a:srgbClr val="7D450D"/>
              </a:solidFill>
              <a:ln w="9525">
                <a:noFill/>
                <a:round/>
                <a:headEnd/>
                <a:tailEnd/>
              </a:ln>
            </p:spPr>
            <p:txBody>
              <a:bodyPr>
                <a:prstTxWarp prst="textNoShape">
                  <a:avLst/>
                </a:prstTxWarp>
              </a:bodyPr>
              <a:lstStyle/>
              <a:p>
                <a:endParaRPr lang="en-US"/>
              </a:p>
            </p:txBody>
          </p:sp>
          <p:sp>
            <p:nvSpPr>
              <p:cNvPr id="53890" name="Freeform 251"/>
              <p:cNvSpPr>
                <a:spLocks noChangeAspect="1"/>
              </p:cNvSpPr>
              <p:nvPr/>
            </p:nvSpPr>
            <p:spPr bwMode="auto">
              <a:xfrm>
                <a:off x="4316" y="2682"/>
                <a:ext cx="46" cy="100"/>
              </a:xfrm>
              <a:custGeom>
                <a:avLst/>
                <a:gdLst>
                  <a:gd name="T0" fmla="*/ 230 w 230"/>
                  <a:gd name="T1" fmla="*/ 182 h 499"/>
                  <a:gd name="T2" fmla="*/ 230 w 230"/>
                  <a:gd name="T3" fmla="*/ 297 h 499"/>
                  <a:gd name="T4" fmla="*/ 211 w 230"/>
                  <a:gd name="T5" fmla="*/ 499 h 499"/>
                  <a:gd name="T6" fmla="*/ 39 w 230"/>
                  <a:gd name="T7" fmla="*/ 383 h 499"/>
                  <a:gd name="T8" fmla="*/ 163 w 230"/>
                  <a:gd name="T9" fmla="*/ 249 h 499"/>
                  <a:gd name="T10" fmla="*/ 116 w 230"/>
                  <a:gd name="T11" fmla="*/ 114 h 499"/>
                  <a:gd name="T12" fmla="*/ 0 w 230"/>
                  <a:gd name="T13" fmla="*/ 0 h 499"/>
                  <a:gd name="T14" fmla="*/ 96 w 230"/>
                  <a:gd name="T15" fmla="*/ 0 h 499"/>
                  <a:gd name="T16" fmla="*/ 230 w 230"/>
                  <a:gd name="T17" fmla="*/ 182 h 49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30"/>
                  <a:gd name="T28" fmla="*/ 0 h 499"/>
                  <a:gd name="T29" fmla="*/ 230 w 230"/>
                  <a:gd name="T30" fmla="*/ 499 h 49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30" h="499">
                    <a:moveTo>
                      <a:pt x="230" y="182"/>
                    </a:moveTo>
                    <a:lnTo>
                      <a:pt x="230" y="297"/>
                    </a:lnTo>
                    <a:lnTo>
                      <a:pt x="211" y="499"/>
                    </a:lnTo>
                    <a:lnTo>
                      <a:pt x="39" y="383"/>
                    </a:lnTo>
                    <a:lnTo>
                      <a:pt x="163" y="249"/>
                    </a:lnTo>
                    <a:lnTo>
                      <a:pt x="116" y="114"/>
                    </a:lnTo>
                    <a:lnTo>
                      <a:pt x="0" y="0"/>
                    </a:lnTo>
                    <a:lnTo>
                      <a:pt x="96" y="0"/>
                    </a:lnTo>
                    <a:lnTo>
                      <a:pt x="230" y="182"/>
                    </a:lnTo>
                    <a:close/>
                  </a:path>
                </a:pathLst>
              </a:custGeom>
              <a:solidFill>
                <a:srgbClr val="AD753A"/>
              </a:solidFill>
              <a:ln w="9525">
                <a:noFill/>
                <a:round/>
                <a:headEnd/>
                <a:tailEnd/>
              </a:ln>
            </p:spPr>
            <p:txBody>
              <a:bodyPr>
                <a:prstTxWarp prst="textNoShape">
                  <a:avLst/>
                </a:prstTxWarp>
              </a:bodyPr>
              <a:lstStyle/>
              <a:p>
                <a:endParaRPr lang="en-US"/>
              </a:p>
            </p:txBody>
          </p:sp>
          <p:sp>
            <p:nvSpPr>
              <p:cNvPr id="53891" name="Freeform 252"/>
              <p:cNvSpPr>
                <a:spLocks noChangeAspect="1"/>
              </p:cNvSpPr>
              <p:nvPr/>
            </p:nvSpPr>
            <p:spPr bwMode="auto">
              <a:xfrm>
                <a:off x="4032" y="2686"/>
                <a:ext cx="33" cy="40"/>
              </a:xfrm>
              <a:custGeom>
                <a:avLst/>
                <a:gdLst>
                  <a:gd name="T0" fmla="*/ 164 w 164"/>
                  <a:gd name="T1" fmla="*/ 114 h 201"/>
                  <a:gd name="T2" fmla="*/ 67 w 164"/>
                  <a:gd name="T3" fmla="*/ 201 h 201"/>
                  <a:gd name="T4" fmla="*/ 48 w 164"/>
                  <a:gd name="T5" fmla="*/ 201 h 201"/>
                  <a:gd name="T6" fmla="*/ 0 w 164"/>
                  <a:gd name="T7" fmla="*/ 163 h 201"/>
                  <a:gd name="T8" fmla="*/ 20 w 164"/>
                  <a:gd name="T9" fmla="*/ 0 h 201"/>
                  <a:gd name="T10" fmla="*/ 86 w 164"/>
                  <a:gd name="T11" fmla="*/ 19 h 201"/>
                  <a:gd name="T12" fmla="*/ 164 w 164"/>
                  <a:gd name="T13" fmla="*/ 114 h 201"/>
                  <a:gd name="T14" fmla="*/ 0 60000 65536"/>
                  <a:gd name="T15" fmla="*/ 0 60000 65536"/>
                  <a:gd name="T16" fmla="*/ 0 60000 65536"/>
                  <a:gd name="T17" fmla="*/ 0 60000 65536"/>
                  <a:gd name="T18" fmla="*/ 0 60000 65536"/>
                  <a:gd name="T19" fmla="*/ 0 60000 65536"/>
                  <a:gd name="T20" fmla="*/ 0 60000 65536"/>
                  <a:gd name="T21" fmla="*/ 0 w 164"/>
                  <a:gd name="T22" fmla="*/ 0 h 201"/>
                  <a:gd name="T23" fmla="*/ 164 w 164"/>
                  <a:gd name="T24" fmla="*/ 201 h 20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4" h="201">
                    <a:moveTo>
                      <a:pt x="164" y="114"/>
                    </a:moveTo>
                    <a:lnTo>
                      <a:pt x="67" y="201"/>
                    </a:lnTo>
                    <a:lnTo>
                      <a:pt x="48" y="201"/>
                    </a:lnTo>
                    <a:lnTo>
                      <a:pt x="0" y="163"/>
                    </a:lnTo>
                    <a:lnTo>
                      <a:pt x="20" y="0"/>
                    </a:lnTo>
                    <a:lnTo>
                      <a:pt x="86" y="19"/>
                    </a:lnTo>
                    <a:lnTo>
                      <a:pt x="164" y="114"/>
                    </a:lnTo>
                    <a:close/>
                  </a:path>
                </a:pathLst>
              </a:custGeom>
              <a:solidFill>
                <a:srgbClr val="E39942"/>
              </a:solidFill>
              <a:ln w="9525">
                <a:noFill/>
                <a:round/>
                <a:headEnd/>
                <a:tailEnd/>
              </a:ln>
            </p:spPr>
            <p:txBody>
              <a:bodyPr>
                <a:prstTxWarp prst="textNoShape">
                  <a:avLst/>
                </a:prstTxWarp>
              </a:bodyPr>
              <a:lstStyle/>
              <a:p>
                <a:endParaRPr lang="en-US"/>
              </a:p>
            </p:txBody>
          </p:sp>
          <p:sp>
            <p:nvSpPr>
              <p:cNvPr id="53892" name="Freeform 253"/>
              <p:cNvSpPr>
                <a:spLocks noChangeAspect="1"/>
              </p:cNvSpPr>
              <p:nvPr/>
            </p:nvSpPr>
            <p:spPr bwMode="auto">
              <a:xfrm>
                <a:off x="4378" y="2686"/>
                <a:ext cx="84" cy="83"/>
              </a:xfrm>
              <a:custGeom>
                <a:avLst/>
                <a:gdLst>
                  <a:gd name="T0" fmla="*/ 422 w 422"/>
                  <a:gd name="T1" fmla="*/ 95 h 413"/>
                  <a:gd name="T2" fmla="*/ 422 w 422"/>
                  <a:gd name="T3" fmla="*/ 249 h 413"/>
                  <a:gd name="T4" fmla="*/ 365 w 422"/>
                  <a:gd name="T5" fmla="*/ 383 h 413"/>
                  <a:gd name="T6" fmla="*/ 164 w 422"/>
                  <a:gd name="T7" fmla="*/ 393 h 413"/>
                  <a:gd name="T8" fmla="*/ 0 w 422"/>
                  <a:gd name="T9" fmla="*/ 413 h 413"/>
                  <a:gd name="T10" fmla="*/ 10 w 422"/>
                  <a:gd name="T11" fmla="*/ 230 h 413"/>
                  <a:gd name="T12" fmla="*/ 125 w 422"/>
                  <a:gd name="T13" fmla="*/ 181 h 413"/>
                  <a:gd name="T14" fmla="*/ 125 w 422"/>
                  <a:gd name="T15" fmla="*/ 249 h 413"/>
                  <a:gd name="T16" fmla="*/ 153 w 422"/>
                  <a:gd name="T17" fmla="*/ 278 h 413"/>
                  <a:gd name="T18" fmla="*/ 173 w 422"/>
                  <a:gd name="T19" fmla="*/ 249 h 413"/>
                  <a:gd name="T20" fmla="*/ 221 w 422"/>
                  <a:gd name="T21" fmla="*/ 278 h 413"/>
                  <a:gd name="T22" fmla="*/ 260 w 422"/>
                  <a:gd name="T23" fmla="*/ 278 h 413"/>
                  <a:gd name="T24" fmla="*/ 308 w 422"/>
                  <a:gd name="T25" fmla="*/ 230 h 413"/>
                  <a:gd name="T26" fmla="*/ 308 w 422"/>
                  <a:gd name="T27" fmla="*/ 181 h 413"/>
                  <a:gd name="T28" fmla="*/ 221 w 422"/>
                  <a:gd name="T29" fmla="*/ 181 h 413"/>
                  <a:gd name="T30" fmla="*/ 336 w 422"/>
                  <a:gd name="T31" fmla="*/ 134 h 413"/>
                  <a:gd name="T32" fmla="*/ 260 w 422"/>
                  <a:gd name="T33" fmla="*/ 95 h 413"/>
                  <a:gd name="T34" fmla="*/ 241 w 422"/>
                  <a:gd name="T35" fmla="*/ 114 h 413"/>
                  <a:gd name="T36" fmla="*/ 221 w 422"/>
                  <a:gd name="T37" fmla="*/ 114 h 413"/>
                  <a:gd name="T38" fmla="*/ 308 w 422"/>
                  <a:gd name="T39" fmla="*/ 0 h 413"/>
                  <a:gd name="T40" fmla="*/ 385 w 422"/>
                  <a:gd name="T41" fmla="*/ 48 h 413"/>
                  <a:gd name="T42" fmla="*/ 422 w 422"/>
                  <a:gd name="T43" fmla="*/ 95 h 413"/>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422"/>
                  <a:gd name="T67" fmla="*/ 0 h 413"/>
                  <a:gd name="T68" fmla="*/ 422 w 422"/>
                  <a:gd name="T69" fmla="*/ 413 h 413"/>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422" h="413">
                    <a:moveTo>
                      <a:pt x="422" y="95"/>
                    </a:moveTo>
                    <a:lnTo>
                      <a:pt x="422" y="249"/>
                    </a:lnTo>
                    <a:lnTo>
                      <a:pt x="365" y="383"/>
                    </a:lnTo>
                    <a:lnTo>
                      <a:pt x="164" y="393"/>
                    </a:lnTo>
                    <a:lnTo>
                      <a:pt x="0" y="413"/>
                    </a:lnTo>
                    <a:lnTo>
                      <a:pt x="10" y="230"/>
                    </a:lnTo>
                    <a:lnTo>
                      <a:pt x="125" y="181"/>
                    </a:lnTo>
                    <a:lnTo>
                      <a:pt x="125" y="249"/>
                    </a:lnTo>
                    <a:lnTo>
                      <a:pt x="153" y="278"/>
                    </a:lnTo>
                    <a:lnTo>
                      <a:pt x="173" y="249"/>
                    </a:lnTo>
                    <a:lnTo>
                      <a:pt x="221" y="278"/>
                    </a:lnTo>
                    <a:lnTo>
                      <a:pt x="260" y="278"/>
                    </a:lnTo>
                    <a:lnTo>
                      <a:pt x="308" y="230"/>
                    </a:lnTo>
                    <a:lnTo>
                      <a:pt x="308" y="181"/>
                    </a:lnTo>
                    <a:lnTo>
                      <a:pt x="221" y="181"/>
                    </a:lnTo>
                    <a:lnTo>
                      <a:pt x="336" y="134"/>
                    </a:lnTo>
                    <a:lnTo>
                      <a:pt x="260" y="95"/>
                    </a:lnTo>
                    <a:lnTo>
                      <a:pt x="241" y="114"/>
                    </a:lnTo>
                    <a:lnTo>
                      <a:pt x="221" y="114"/>
                    </a:lnTo>
                    <a:lnTo>
                      <a:pt x="308" y="0"/>
                    </a:lnTo>
                    <a:lnTo>
                      <a:pt x="385" y="48"/>
                    </a:lnTo>
                    <a:lnTo>
                      <a:pt x="422" y="95"/>
                    </a:lnTo>
                    <a:close/>
                  </a:path>
                </a:pathLst>
              </a:custGeom>
              <a:solidFill>
                <a:srgbClr val="E3B07D"/>
              </a:solidFill>
              <a:ln w="9525">
                <a:noFill/>
                <a:round/>
                <a:headEnd/>
                <a:tailEnd/>
              </a:ln>
            </p:spPr>
            <p:txBody>
              <a:bodyPr>
                <a:prstTxWarp prst="textNoShape">
                  <a:avLst/>
                </a:prstTxWarp>
              </a:bodyPr>
              <a:lstStyle/>
              <a:p>
                <a:endParaRPr lang="en-US"/>
              </a:p>
            </p:txBody>
          </p:sp>
          <p:sp>
            <p:nvSpPr>
              <p:cNvPr id="53893" name="Freeform 254"/>
              <p:cNvSpPr>
                <a:spLocks noChangeAspect="1"/>
              </p:cNvSpPr>
              <p:nvPr/>
            </p:nvSpPr>
            <p:spPr bwMode="auto">
              <a:xfrm>
                <a:off x="4474" y="2686"/>
                <a:ext cx="94" cy="102"/>
              </a:xfrm>
              <a:custGeom>
                <a:avLst/>
                <a:gdLst>
                  <a:gd name="T0" fmla="*/ 471 w 471"/>
                  <a:gd name="T1" fmla="*/ 230 h 508"/>
                  <a:gd name="T2" fmla="*/ 316 w 471"/>
                  <a:gd name="T3" fmla="*/ 508 h 508"/>
                  <a:gd name="T4" fmla="*/ 0 w 471"/>
                  <a:gd name="T5" fmla="*/ 402 h 508"/>
                  <a:gd name="T6" fmla="*/ 39 w 471"/>
                  <a:gd name="T7" fmla="*/ 67 h 508"/>
                  <a:gd name="T8" fmla="*/ 58 w 471"/>
                  <a:gd name="T9" fmla="*/ 67 h 508"/>
                  <a:gd name="T10" fmla="*/ 58 w 471"/>
                  <a:gd name="T11" fmla="*/ 278 h 508"/>
                  <a:gd name="T12" fmla="*/ 172 w 471"/>
                  <a:gd name="T13" fmla="*/ 345 h 508"/>
                  <a:gd name="T14" fmla="*/ 240 w 471"/>
                  <a:gd name="T15" fmla="*/ 345 h 508"/>
                  <a:gd name="T16" fmla="*/ 288 w 471"/>
                  <a:gd name="T17" fmla="*/ 297 h 508"/>
                  <a:gd name="T18" fmla="*/ 269 w 471"/>
                  <a:gd name="T19" fmla="*/ 278 h 508"/>
                  <a:gd name="T20" fmla="*/ 221 w 471"/>
                  <a:gd name="T21" fmla="*/ 278 h 508"/>
                  <a:gd name="T22" fmla="*/ 240 w 471"/>
                  <a:gd name="T23" fmla="*/ 278 h 508"/>
                  <a:gd name="T24" fmla="*/ 307 w 471"/>
                  <a:gd name="T25" fmla="*/ 201 h 508"/>
                  <a:gd name="T26" fmla="*/ 307 w 471"/>
                  <a:gd name="T27" fmla="*/ 181 h 508"/>
                  <a:gd name="T28" fmla="*/ 269 w 471"/>
                  <a:gd name="T29" fmla="*/ 134 h 508"/>
                  <a:gd name="T30" fmla="*/ 202 w 471"/>
                  <a:gd name="T31" fmla="*/ 181 h 508"/>
                  <a:gd name="T32" fmla="*/ 202 w 471"/>
                  <a:gd name="T33" fmla="*/ 230 h 508"/>
                  <a:gd name="T34" fmla="*/ 172 w 471"/>
                  <a:gd name="T35" fmla="*/ 230 h 508"/>
                  <a:gd name="T36" fmla="*/ 125 w 471"/>
                  <a:gd name="T37" fmla="*/ 181 h 508"/>
                  <a:gd name="T38" fmla="*/ 288 w 471"/>
                  <a:gd name="T39" fmla="*/ 95 h 508"/>
                  <a:gd name="T40" fmla="*/ 269 w 471"/>
                  <a:gd name="T41" fmla="*/ 67 h 508"/>
                  <a:gd name="T42" fmla="*/ 202 w 471"/>
                  <a:gd name="T43" fmla="*/ 67 h 508"/>
                  <a:gd name="T44" fmla="*/ 288 w 471"/>
                  <a:gd name="T45" fmla="*/ 0 h 508"/>
                  <a:gd name="T46" fmla="*/ 422 w 471"/>
                  <a:gd name="T47" fmla="*/ 19 h 508"/>
                  <a:gd name="T48" fmla="*/ 471 w 471"/>
                  <a:gd name="T49" fmla="*/ 230 h 50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71"/>
                  <a:gd name="T76" fmla="*/ 0 h 508"/>
                  <a:gd name="T77" fmla="*/ 471 w 471"/>
                  <a:gd name="T78" fmla="*/ 508 h 50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71" h="508">
                    <a:moveTo>
                      <a:pt x="471" y="230"/>
                    </a:moveTo>
                    <a:lnTo>
                      <a:pt x="316" y="508"/>
                    </a:lnTo>
                    <a:lnTo>
                      <a:pt x="0" y="402"/>
                    </a:lnTo>
                    <a:lnTo>
                      <a:pt x="39" y="67"/>
                    </a:lnTo>
                    <a:lnTo>
                      <a:pt x="58" y="67"/>
                    </a:lnTo>
                    <a:lnTo>
                      <a:pt x="58" y="278"/>
                    </a:lnTo>
                    <a:lnTo>
                      <a:pt x="172" y="345"/>
                    </a:lnTo>
                    <a:lnTo>
                      <a:pt x="240" y="345"/>
                    </a:lnTo>
                    <a:lnTo>
                      <a:pt x="288" y="297"/>
                    </a:lnTo>
                    <a:lnTo>
                      <a:pt x="269" y="278"/>
                    </a:lnTo>
                    <a:lnTo>
                      <a:pt x="221" y="278"/>
                    </a:lnTo>
                    <a:lnTo>
                      <a:pt x="240" y="278"/>
                    </a:lnTo>
                    <a:lnTo>
                      <a:pt x="307" y="201"/>
                    </a:lnTo>
                    <a:lnTo>
                      <a:pt x="307" y="181"/>
                    </a:lnTo>
                    <a:lnTo>
                      <a:pt x="269" y="134"/>
                    </a:lnTo>
                    <a:lnTo>
                      <a:pt x="202" y="181"/>
                    </a:lnTo>
                    <a:lnTo>
                      <a:pt x="202" y="230"/>
                    </a:lnTo>
                    <a:lnTo>
                      <a:pt x="172" y="230"/>
                    </a:lnTo>
                    <a:lnTo>
                      <a:pt x="125" y="181"/>
                    </a:lnTo>
                    <a:lnTo>
                      <a:pt x="288" y="95"/>
                    </a:lnTo>
                    <a:lnTo>
                      <a:pt x="269" y="67"/>
                    </a:lnTo>
                    <a:lnTo>
                      <a:pt x="202" y="67"/>
                    </a:lnTo>
                    <a:lnTo>
                      <a:pt x="288" y="0"/>
                    </a:lnTo>
                    <a:lnTo>
                      <a:pt x="422" y="19"/>
                    </a:lnTo>
                    <a:lnTo>
                      <a:pt x="471" y="230"/>
                    </a:lnTo>
                    <a:close/>
                  </a:path>
                </a:pathLst>
              </a:custGeom>
              <a:solidFill>
                <a:srgbClr val="7D450D"/>
              </a:solidFill>
              <a:ln w="9525">
                <a:noFill/>
                <a:round/>
                <a:headEnd/>
                <a:tailEnd/>
              </a:ln>
            </p:spPr>
            <p:txBody>
              <a:bodyPr>
                <a:prstTxWarp prst="textNoShape">
                  <a:avLst/>
                </a:prstTxWarp>
              </a:bodyPr>
              <a:lstStyle/>
              <a:p>
                <a:endParaRPr lang="en-US"/>
              </a:p>
            </p:txBody>
          </p:sp>
          <p:sp>
            <p:nvSpPr>
              <p:cNvPr id="53894" name="Freeform 255"/>
              <p:cNvSpPr>
                <a:spLocks noChangeAspect="1"/>
              </p:cNvSpPr>
              <p:nvPr/>
            </p:nvSpPr>
            <p:spPr bwMode="auto">
              <a:xfrm>
                <a:off x="3931" y="2690"/>
                <a:ext cx="55" cy="69"/>
              </a:xfrm>
              <a:custGeom>
                <a:avLst/>
                <a:gdLst>
                  <a:gd name="T0" fmla="*/ 260 w 279"/>
                  <a:gd name="T1" fmla="*/ 144 h 345"/>
                  <a:gd name="T2" fmla="*/ 279 w 279"/>
                  <a:gd name="T3" fmla="*/ 211 h 345"/>
                  <a:gd name="T4" fmla="*/ 279 w 279"/>
                  <a:gd name="T5" fmla="*/ 259 h 345"/>
                  <a:gd name="T6" fmla="*/ 183 w 279"/>
                  <a:gd name="T7" fmla="*/ 345 h 345"/>
                  <a:gd name="T8" fmla="*/ 0 w 279"/>
                  <a:gd name="T9" fmla="*/ 326 h 345"/>
                  <a:gd name="T10" fmla="*/ 0 w 279"/>
                  <a:gd name="T11" fmla="*/ 48 h 345"/>
                  <a:gd name="T12" fmla="*/ 49 w 279"/>
                  <a:gd name="T13" fmla="*/ 0 h 345"/>
                  <a:gd name="T14" fmla="*/ 144 w 279"/>
                  <a:gd name="T15" fmla="*/ 0 h 345"/>
                  <a:gd name="T16" fmla="*/ 260 w 279"/>
                  <a:gd name="T17" fmla="*/ 144 h 34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9"/>
                  <a:gd name="T28" fmla="*/ 0 h 345"/>
                  <a:gd name="T29" fmla="*/ 279 w 279"/>
                  <a:gd name="T30" fmla="*/ 345 h 34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9" h="345">
                    <a:moveTo>
                      <a:pt x="260" y="144"/>
                    </a:moveTo>
                    <a:lnTo>
                      <a:pt x="279" y="211"/>
                    </a:lnTo>
                    <a:lnTo>
                      <a:pt x="279" y="259"/>
                    </a:lnTo>
                    <a:lnTo>
                      <a:pt x="183" y="345"/>
                    </a:lnTo>
                    <a:lnTo>
                      <a:pt x="0" y="326"/>
                    </a:lnTo>
                    <a:lnTo>
                      <a:pt x="0" y="48"/>
                    </a:lnTo>
                    <a:lnTo>
                      <a:pt x="49" y="0"/>
                    </a:lnTo>
                    <a:lnTo>
                      <a:pt x="144" y="0"/>
                    </a:lnTo>
                    <a:lnTo>
                      <a:pt x="260" y="144"/>
                    </a:lnTo>
                    <a:close/>
                  </a:path>
                </a:pathLst>
              </a:custGeom>
              <a:solidFill>
                <a:srgbClr val="B2844C"/>
              </a:solidFill>
              <a:ln w="9525">
                <a:noFill/>
                <a:round/>
                <a:headEnd/>
                <a:tailEnd/>
              </a:ln>
            </p:spPr>
            <p:txBody>
              <a:bodyPr>
                <a:prstTxWarp prst="textNoShape">
                  <a:avLst/>
                </a:prstTxWarp>
              </a:bodyPr>
              <a:lstStyle/>
              <a:p>
                <a:endParaRPr lang="en-US"/>
              </a:p>
            </p:txBody>
          </p:sp>
          <p:sp>
            <p:nvSpPr>
              <p:cNvPr id="53895" name="Freeform 256"/>
              <p:cNvSpPr>
                <a:spLocks noChangeAspect="1"/>
              </p:cNvSpPr>
              <p:nvPr/>
            </p:nvSpPr>
            <p:spPr bwMode="auto">
              <a:xfrm>
                <a:off x="4284" y="2690"/>
                <a:ext cx="52" cy="56"/>
              </a:xfrm>
              <a:custGeom>
                <a:avLst/>
                <a:gdLst>
                  <a:gd name="T0" fmla="*/ 259 w 259"/>
                  <a:gd name="T1" fmla="*/ 115 h 278"/>
                  <a:gd name="T2" fmla="*/ 259 w 259"/>
                  <a:gd name="T3" fmla="*/ 230 h 278"/>
                  <a:gd name="T4" fmla="*/ 182 w 259"/>
                  <a:gd name="T5" fmla="*/ 278 h 278"/>
                  <a:gd name="T6" fmla="*/ 231 w 259"/>
                  <a:gd name="T7" fmla="*/ 162 h 278"/>
                  <a:gd name="T8" fmla="*/ 231 w 259"/>
                  <a:gd name="T9" fmla="*/ 115 h 278"/>
                  <a:gd name="T10" fmla="*/ 163 w 259"/>
                  <a:gd name="T11" fmla="*/ 76 h 278"/>
                  <a:gd name="T12" fmla="*/ 68 w 259"/>
                  <a:gd name="T13" fmla="*/ 76 h 278"/>
                  <a:gd name="T14" fmla="*/ 29 w 259"/>
                  <a:gd name="T15" fmla="*/ 115 h 278"/>
                  <a:gd name="T16" fmla="*/ 29 w 259"/>
                  <a:gd name="T17" fmla="*/ 211 h 278"/>
                  <a:gd name="T18" fmla="*/ 0 w 259"/>
                  <a:gd name="T19" fmla="*/ 162 h 278"/>
                  <a:gd name="T20" fmla="*/ 0 w 259"/>
                  <a:gd name="T21" fmla="*/ 95 h 278"/>
                  <a:gd name="T22" fmla="*/ 96 w 259"/>
                  <a:gd name="T23" fmla="*/ 0 h 278"/>
                  <a:gd name="T24" fmla="*/ 163 w 259"/>
                  <a:gd name="T25" fmla="*/ 29 h 278"/>
                  <a:gd name="T26" fmla="*/ 259 w 259"/>
                  <a:gd name="T27" fmla="*/ 115 h 27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59"/>
                  <a:gd name="T43" fmla="*/ 0 h 278"/>
                  <a:gd name="T44" fmla="*/ 259 w 259"/>
                  <a:gd name="T45" fmla="*/ 278 h 27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59" h="278">
                    <a:moveTo>
                      <a:pt x="259" y="115"/>
                    </a:moveTo>
                    <a:lnTo>
                      <a:pt x="259" y="230"/>
                    </a:lnTo>
                    <a:lnTo>
                      <a:pt x="182" y="278"/>
                    </a:lnTo>
                    <a:lnTo>
                      <a:pt x="231" y="162"/>
                    </a:lnTo>
                    <a:lnTo>
                      <a:pt x="231" y="115"/>
                    </a:lnTo>
                    <a:lnTo>
                      <a:pt x="163" y="76"/>
                    </a:lnTo>
                    <a:lnTo>
                      <a:pt x="68" y="76"/>
                    </a:lnTo>
                    <a:lnTo>
                      <a:pt x="29" y="115"/>
                    </a:lnTo>
                    <a:lnTo>
                      <a:pt x="29" y="211"/>
                    </a:lnTo>
                    <a:lnTo>
                      <a:pt x="0" y="162"/>
                    </a:lnTo>
                    <a:lnTo>
                      <a:pt x="0" y="95"/>
                    </a:lnTo>
                    <a:lnTo>
                      <a:pt x="96" y="0"/>
                    </a:lnTo>
                    <a:lnTo>
                      <a:pt x="163" y="29"/>
                    </a:lnTo>
                    <a:lnTo>
                      <a:pt x="259" y="115"/>
                    </a:lnTo>
                    <a:close/>
                  </a:path>
                </a:pathLst>
              </a:custGeom>
              <a:solidFill>
                <a:srgbClr val="BF9972"/>
              </a:solidFill>
              <a:ln w="9525">
                <a:noFill/>
                <a:round/>
                <a:headEnd/>
                <a:tailEnd/>
              </a:ln>
            </p:spPr>
            <p:txBody>
              <a:bodyPr>
                <a:prstTxWarp prst="textNoShape">
                  <a:avLst/>
                </a:prstTxWarp>
              </a:bodyPr>
              <a:lstStyle/>
              <a:p>
                <a:endParaRPr lang="en-US"/>
              </a:p>
            </p:txBody>
          </p:sp>
          <p:sp>
            <p:nvSpPr>
              <p:cNvPr id="53896" name="Freeform 257"/>
              <p:cNvSpPr>
                <a:spLocks noChangeAspect="1"/>
              </p:cNvSpPr>
              <p:nvPr/>
            </p:nvSpPr>
            <p:spPr bwMode="auto">
              <a:xfrm>
                <a:off x="1127" y="2700"/>
                <a:ext cx="353" cy="650"/>
              </a:xfrm>
              <a:custGeom>
                <a:avLst/>
                <a:gdLst>
                  <a:gd name="T0" fmla="*/ 1382 w 1765"/>
                  <a:gd name="T1" fmla="*/ 182 h 3252"/>
                  <a:gd name="T2" fmla="*/ 1584 w 1765"/>
                  <a:gd name="T3" fmla="*/ 346 h 3252"/>
                  <a:gd name="T4" fmla="*/ 1718 w 1765"/>
                  <a:gd name="T5" fmla="*/ 557 h 3252"/>
                  <a:gd name="T6" fmla="*/ 1765 w 1765"/>
                  <a:gd name="T7" fmla="*/ 854 h 3252"/>
                  <a:gd name="T8" fmla="*/ 1747 w 1765"/>
                  <a:gd name="T9" fmla="*/ 1218 h 3252"/>
                  <a:gd name="T10" fmla="*/ 1632 w 1765"/>
                  <a:gd name="T11" fmla="*/ 1486 h 3252"/>
                  <a:gd name="T12" fmla="*/ 1603 w 1765"/>
                  <a:gd name="T13" fmla="*/ 1697 h 3252"/>
                  <a:gd name="T14" fmla="*/ 1468 w 1765"/>
                  <a:gd name="T15" fmla="*/ 2043 h 3252"/>
                  <a:gd name="T16" fmla="*/ 1104 w 1765"/>
                  <a:gd name="T17" fmla="*/ 2772 h 3252"/>
                  <a:gd name="T18" fmla="*/ 1085 w 1765"/>
                  <a:gd name="T19" fmla="*/ 3252 h 3252"/>
                  <a:gd name="T20" fmla="*/ 855 w 1765"/>
                  <a:gd name="T21" fmla="*/ 3233 h 3252"/>
                  <a:gd name="T22" fmla="*/ 711 w 1765"/>
                  <a:gd name="T23" fmla="*/ 3185 h 3252"/>
                  <a:gd name="T24" fmla="*/ 326 w 1765"/>
                  <a:gd name="T25" fmla="*/ 3117 h 3252"/>
                  <a:gd name="T26" fmla="*/ 326 w 1765"/>
                  <a:gd name="T27" fmla="*/ 2906 h 3252"/>
                  <a:gd name="T28" fmla="*/ 393 w 1765"/>
                  <a:gd name="T29" fmla="*/ 2657 h 3252"/>
                  <a:gd name="T30" fmla="*/ 375 w 1765"/>
                  <a:gd name="T31" fmla="*/ 2196 h 3252"/>
                  <a:gd name="T32" fmla="*/ 182 w 1765"/>
                  <a:gd name="T33" fmla="*/ 1602 h 3252"/>
                  <a:gd name="T34" fmla="*/ 68 w 1765"/>
                  <a:gd name="T35" fmla="*/ 1304 h 3252"/>
                  <a:gd name="T36" fmla="*/ 0 w 1765"/>
                  <a:gd name="T37" fmla="*/ 968 h 3252"/>
                  <a:gd name="T38" fmla="*/ 96 w 1765"/>
                  <a:gd name="T39" fmla="*/ 527 h 3252"/>
                  <a:gd name="T40" fmla="*/ 163 w 1765"/>
                  <a:gd name="T41" fmla="*/ 278 h 3252"/>
                  <a:gd name="T42" fmla="*/ 375 w 1765"/>
                  <a:gd name="T43" fmla="*/ 114 h 3252"/>
                  <a:gd name="T44" fmla="*/ 557 w 1765"/>
                  <a:gd name="T45" fmla="*/ 28 h 3252"/>
                  <a:gd name="T46" fmla="*/ 672 w 1765"/>
                  <a:gd name="T47" fmla="*/ 28 h 3252"/>
                  <a:gd name="T48" fmla="*/ 692 w 1765"/>
                  <a:gd name="T49" fmla="*/ 0 h 3252"/>
                  <a:gd name="T50" fmla="*/ 1085 w 1765"/>
                  <a:gd name="T51" fmla="*/ 28 h 3252"/>
                  <a:gd name="T52" fmla="*/ 1382 w 1765"/>
                  <a:gd name="T53" fmla="*/ 182 h 3252"/>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765"/>
                  <a:gd name="T82" fmla="*/ 0 h 3252"/>
                  <a:gd name="T83" fmla="*/ 1765 w 1765"/>
                  <a:gd name="T84" fmla="*/ 3252 h 3252"/>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765" h="3252">
                    <a:moveTo>
                      <a:pt x="1382" y="182"/>
                    </a:moveTo>
                    <a:lnTo>
                      <a:pt x="1584" y="346"/>
                    </a:lnTo>
                    <a:lnTo>
                      <a:pt x="1718" y="557"/>
                    </a:lnTo>
                    <a:lnTo>
                      <a:pt x="1765" y="854"/>
                    </a:lnTo>
                    <a:lnTo>
                      <a:pt x="1747" y="1218"/>
                    </a:lnTo>
                    <a:lnTo>
                      <a:pt x="1632" y="1486"/>
                    </a:lnTo>
                    <a:lnTo>
                      <a:pt x="1603" y="1697"/>
                    </a:lnTo>
                    <a:lnTo>
                      <a:pt x="1468" y="2043"/>
                    </a:lnTo>
                    <a:lnTo>
                      <a:pt x="1104" y="2772"/>
                    </a:lnTo>
                    <a:lnTo>
                      <a:pt x="1085" y="3252"/>
                    </a:lnTo>
                    <a:lnTo>
                      <a:pt x="855" y="3233"/>
                    </a:lnTo>
                    <a:lnTo>
                      <a:pt x="711" y="3185"/>
                    </a:lnTo>
                    <a:lnTo>
                      <a:pt x="326" y="3117"/>
                    </a:lnTo>
                    <a:lnTo>
                      <a:pt x="326" y="2906"/>
                    </a:lnTo>
                    <a:lnTo>
                      <a:pt x="393" y="2657"/>
                    </a:lnTo>
                    <a:lnTo>
                      <a:pt x="375" y="2196"/>
                    </a:lnTo>
                    <a:lnTo>
                      <a:pt x="182" y="1602"/>
                    </a:lnTo>
                    <a:lnTo>
                      <a:pt x="68" y="1304"/>
                    </a:lnTo>
                    <a:lnTo>
                      <a:pt x="0" y="968"/>
                    </a:lnTo>
                    <a:lnTo>
                      <a:pt x="96" y="527"/>
                    </a:lnTo>
                    <a:lnTo>
                      <a:pt x="163" y="278"/>
                    </a:lnTo>
                    <a:lnTo>
                      <a:pt x="375" y="114"/>
                    </a:lnTo>
                    <a:lnTo>
                      <a:pt x="557" y="28"/>
                    </a:lnTo>
                    <a:lnTo>
                      <a:pt x="672" y="28"/>
                    </a:lnTo>
                    <a:lnTo>
                      <a:pt x="692" y="0"/>
                    </a:lnTo>
                    <a:lnTo>
                      <a:pt x="1085" y="28"/>
                    </a:lnTo>
                    <a:lnTo>
                      <a:pt x="1382" y="182"/>
                    </a:lnTo>
                    <a:close/>
                  </a:path>
                </a:pathLst>
              </a:custGeom>
              <a:solidFill>
                <a:srgbClr val="000000"/>
              </a:solidFill>
              <a:ln w="9525">
                <a:noFill/>
                <a:round/>
                <a:headEnd/>
                <a:tailEnd/>
              </a:ln>
            </p:spPr>
            <p:txBody>
              <a:bodyPr>
                <a:prstTxWarp prst="textNoShape">
                  <a:avLst/>
                </a:prstTxWarp>
              </a:bodyPr>
              <a:lstStyle/>
              <a:p>
                <a:endParaRPr lang="en-US"/>
              </a:p>
            </p:txBody>
          </p:sp>
          <p:sp>
            <p:nvSpPr>
              <p:cNvPr id="53897" name="Freeform 258"/>
              <p:cNvSpPr>
                <a:spLocks noChangeAspect="1"/>
              </p:cNvSpPr>
              <p:nvPr/>
            </p:nvSpPr>
            <p:spPr bwMode="auto">
              <a:xfrm>
                <a:off x="4096" y="2700"/>
                <a:ext cx="102" cy="86"/>
              </a:xfrm>
              <a:custGeom>
                <a:avLst/>
                <a:gdLst>
                  <a:gd name="T0" fmla="*/ 509 w 509"/>
                  <a:gd name="T1" fmla="*/ 163 h 432"/>
                  <a:gd name="T2" fmla="*/ 479 w 509"/>
                  <a:gd name="T3" fmla="*/ 432 h 432"/>
                  <a:gd name="T4" fmla="*/ 249 w 509"/>
                  <a:gd name="T5" fmla="*/ 316 h 432"/>
                  <a:gd name="T6" fmla="*/ 374 w 509"/>
                  <a:gd name="T7" fmla="*/ 182 h 432"/>
                  <a:gd name="T8" fmla="*/ 374 w 509"/>
                  <a:gd name="T9" fmla="*/ 114 h 432"/>
                  <a:gd name="T10" fmla="*/ 279 w 509"/>
                  <a:gd name="T11" fmla="*/ 28 h 432"/>
                  <a:gd name="T12" fmla="*/ 163 w 509"/>
                  <a:gd name="T13" fmla="*/ 28 h 432"/>
                  <a:gd name="T14" fmla="*/ 47 w 509"/>
                  <a:gd name="T15" fmla="*/ 163 h 432"/>
                  <a:gd name="T16" fmla="*/ 47 w 509"/>
                  <a:gd name="T17" fmla="*/ 230 h 432"/>
                  <a:gd name="T18" fmla="*/ 96 w 509"/>
                  <a:gd name="T19" fmla="*/ 278 h 432"/>
                  <a:gd name="T20" fmla="*/ 0 w 509"/>
                  <a:gd name="T21" fmla="*/ 278 h 432"/>
                  <a:gd name="T22" fmla="*/ 29 w 509"/>
                  <a:gd name="T23" fmla="*/ 163 h 432"/>
                  <a:gd name="T24" fmla="*/ 163 w 509"/>
                  <a:gd name="T25" fmla="*/ 0 h 432"/>
                  <a:gd name="T26" fmla="*/ 412 w 509"/>
                  <a:gd name="T27" fmla="*/ 28 h 432"/>
                  <a:gd name="T28" fmla="*/ 509 w 509"/>
                  <a:gd name="T29" fmla="*/ 163 h 43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09"/>
                  <a:gd name="T46" fmla="*/ 0 h 432"/>
                  <a:gd name="T47" fmla="*/ 509 w 509"/>
                  <a:gd name="T48" fmla="*/ 432 h 43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09" h="432">
                    <a:moveTo>
                      <a:pt x="509" y="163"/>
                    </a:moveTo>
                    <a:lnTo>
                      <a:pt x="479" y="432"/>
                    </a:lnTo>
                    <a:lnTo>
                      <a:pt x="249" y="316"/>
                    </a:lnTo>
                    <a:lnTo>
                      <a:pt x="374" y="182"/>
                    </a:lnTo>
                    <a:lnTo>
                      <a:pt x="374" y="114"/>
                    </a:lnTo>
                    <a:lnTo>
                      <a:pt x="279" y="28"/>
                    </a:lnTo>
                    <a:lnTo>
                      <a:pt x="163" y="28"/>
                    </a:lnTo>
                    <a:lnTo>
                      <a:pt x="47" y="163"/>
                    </a:lnTo>
                    <a:lnTo>
                      <a:pt x="47" y="230"/>
                    </a:lnTo>
                    <a:lnTo>
                      <a:pt x="96" y="278"/>
                    </a:lnTo>
                    <a:lnTo>
                      <a:pt x="0" y="278"/>
                    </a:lnTo>
                    <a:lnTo>
                      <a:pt x="29" y="163"/>
                    </a:lnTo>
                    <a:lnTo>
                      <a:pt x="163" y="0"/>
                    </a:lnTo>
                    <a:lnTo>
                      <a:pt x="412" y="28"/>
                    </a:lnTo>
                    <a:lnTo>
                      <a:pt x="509" y="163"/>
                    </a:lnTo>
                    <a:close/>
                  </a:path>
                </a:pathLst>
              </a:custGeom>
              <a:solidFill>
                <a:srgbClr val="946126"/>
              </a:solidFill>
              <a:ln w="9525">
                <a:noFill/>
                <a:round/>
                <a:headEnd/>
                <a:tailEnd/>
              </a:ln>
            </p:spPr>
            <p:txBody>
              <a:bodyPr>
                <a:prstTxWarp prst="textNoShape">
                  <a:avLst/>
                </a:prstTxWarp>
              </a:bodyPr>
              <a:lstStyle/>
              <a:p>
                <a:endParaRPr lang="en-US"/>
              </a:p>
            </p:txBody>
          </p:sp>
          <p:sp>
            <p:nvSpPr>
              <p:cNvPr id="53898" name="Freeform 259"/>
              <p:cNvSpPr>
                <a:spLocks noChangeAspect="1"/>
              </p:cNvSpPr>
              <p:nvPr/>
            </p:nvSpPr>
            <p:spPr bwMode="auto">
              <a:xfrm>
                <a:off x="4257" y="2700"/>
                <a:ext cx="33" cy="55"/>
              </a:xfrm>
              <a:custGeom>
                <a:avLst/>
                <a:gdLst>
                  <a:gd name="T0" fmla="*/ 163 w 163"/>
                  <a:gd name="T1" fmla="*/ 278 h 278"/>
                  <a:gd name="T2" fmla="*/ 67 w 163"/>
                  <a:gd name="T3" fmla="*/ 278 h 278"/>
                  <a:gd name="T4" fmla="*/ 19 w 163"/>
                  <a:gd name="T5" fmla="*/ 211 h 278"/>
                  <a:gd name="T6" fmla="*/ 0 w 163"/>
                  <a:gd name="T7" fmla="*/ 163 h 278"/>
                  <a:gd name="T8" fmla="*/ 0 w 163"/>
                  <a:gd name="T9" fmla="*/ 96 h 278"/>
                  <a:gd name="T10" fmla="*/ 67 w 163"/>
                  <a:gd name="T11" fmla="*/ 0 h 278"/>
                  <a:gd name="T12" fmla="*/ 67 w 163"/>
                  <a:gd name="T13" fmla="*/ 211 h 278"/>
                  <a:gd name="T14" fmla="*/ 163 w 163"/>
                  <a:gd name="T15" fmla="*/ 278 h 278"/>
                  <a:gd name="T16" fmla="*/ 0 60000 65536"/>
                  <a:gd name="T17" fmla="*/ 0 60000 65536"/>
                  <a:gd name="T18" fmla="*/ 0 60000 65536"/>
                  <a:gd name="T19" fmla="*/ 0 60000 65536"/>
                  <a:gd name="T20" fmla="*/ 0 60000 65536"/>
                  <a:gd name="T21" fmla="*/ 0 60000 65536"/>
                  <a:gd name="T22" fmla="*/ 0 60000 65536"/>
                  <a:gd name="T23" fmla="*/ 0 60000 65536"/>
                  <a:gd name="T24" fmla="*/ 0 w 163"/>
                  <a:gd name="T25" fmla="*/ 0 h 278"/>
                  <a:gd name="T26" fmla="*/ 163 w 163"/>
                  <a:gd name="T27" fmla="*/ 278 h 27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63" h="278">
                    <a:moveTo>
                      <a:pt x="163" y="278"/>
                    </a:moveTo>
                    <a:lnTo>
                      <a:pt x="67" y="278"/>
                    </a:lnTo>
                    <a:lnTo>
                      <a:pt x="19" y="211"/>
                    </a:lnTo>
                    <a:lnTo>
                      <a:pt x="0" y="163"/>
                    </a:lnTo>
                    <a:lnTo>
                      <a:pt x="0" y="96"/>
                    </a:lnTo>
                    <a:lnTo>
                      <a:pt x="67" y="0"/>
                    </a:lnTo>
                    <a:lnTo>
                      <a:pt x="67" y="211"/>
                    </a:lnTo>
                    <a:lnTo>
                      <a:pt x="163" y="278"/>
                    </a:lnTo>
                    <a:close/>
                  </a:path>
                </a:pathLst>
              </a:custGeom>
              <a:solidFill>
                <a:srgbClr val="AD753A"/>
              </a:solidFill>
              <a:ln w="9525">
                <a:noFill/>
                <a:round/>
                <a:headEnd/>
                <a:tailEnd/>
              </a:ln>
            </p:spPr>
            <p:txBody>
              <a:bodyPr>
                <a:prstTxWarp prst="textNoShape">
                  <a:avLst/>
                </a:prstTxWarp>
              </a:bodyPr>
              <a:lstStyle/>
              <a:p>
                <a:endParaRPr lang="en-US"/>
              </a:p>
            </p:txBody>
          </p:sp>
          <p:sp>
            <p:nvSpPr>
              <p:cNvPr id="53899" name="Freeform 260"/>
              <p:cNvSpPr>
                <a:spLocks noChangeAspect="1"/>
              </p:cNvSpPr>
              <p:nvPr/>
            </p:nvSpPr>
            <p:spPr bwMode="auto">
              <a:xfrm>
                <a:off x="2831" y="2705"/>
                <a:ext cx="125" cy="60"/>
              </a:xfrm>
              <a:custGeom>
                <a:avLst/>
                <a:gdLst>
                  <a:gd name="T0" fmla="*/ 623 w 623"/>
                  <a:gd name="T1" fmla="*/ 86 h 298"/>
                  <a:gd name="T2" fmla="*/ 623 w 623"/>
                  <a:gd name="T3" fmla="*/ 269 h 298"/>
                  <a:gd name="T4" fmla="*/ 47 w 623"/>
                  <a:gd name="T5" fmla="*/ 298 h 298"/>
                  <a:gd name="T6" fmla="*/ 28 w 623"/>
                  <a:gd name="T7" fmla="*/ 298 h 298"/>
                  <a:gd name="T8" fmla="*/ 0 w 623"/>
                  <a:gd name="T9" fmla="*/ 0 h 298"/>
                  <a:gd name="T10" fmla="*/ 575 w 623"/>
                  <a:gd name="T11" fmla="*/ 39 h 298"/>
                  <a:gd name="T12" fmla="*/ 623 w 623"/>
                  <a:gd name="T13" fmla="*/ 86 h 298"/>
                  <a:gd name="T14" fmla="*/ 0 60000 65536"/>
                  <a:gd name="T15" fmla="*/ 0 60000 65536"/>
                  <a:gd name="T16" fmla="*/ 0 60000 65536"/>
                  <a:gd name="T17" fmla="*/ 0 60000 65536"/>
                  <a:gd name="T18" fmla="*/ 0 60000 65536"/>
                  <a:gd name="T19" fmla="*/ 0 60000 65536"/>
                  <a:gd name="T20" fmla="*/ 0 60000 65536"/>
                  <a:gd name="T21" fmla="*/ 0 w 623"/>
                  <a:gd name="T22" fmla="*/ 0 h 298"/>
                  <a:gd name="T23" fmla="*/ 623 w 623"/>
                  <a:gd name="T24" fmla="*/ 298 h 29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623" h="298">
                    <a:moveTo>
                      <a:pt x="623" y="86"/>
                    </a:moveTo>
                    <a:lnTo>
                      <a:pt x="623" y="269"/>
                    </a:lnTo>
                    <a:lnTo>
                      <a:pt x="47" y="298"/>
                    </a:lnTo>
                    <a:lnTo>
                      <a:pt x="28" y="298"/>
                    </a:lnTo>
                    <a:lnTo>
                      <a:pt x="0" y="0"/>
                    </a:lnTo>
                    <a:lnTo>
                      <a:pt x="575" y="39"/>
                    </a:lnTo>
                    <a:lnTo>
                      <a:pt x="623" y="86"/>
                    </a:lnTo>
                    <a:close/>
                  </a:path>
                </a:pathLst>
              </a:custGeom>
              <a:solidFill>
                <a:srgbClr val="7D7D03"/>
              </a:solidFill>
              <a:ln w="9525">
                <a:noFill/>
                <a:round/>
                <a:headEnd/>
                <a:tailEnd/>
              </a:ln>
            </p:spPr>
            <p:txBody>
              <a:bodyPr>
                <a:prstTxWarp prst="textNoShape">
                  <a:avLst/>
                </a:prstTxWarp>
              </a:bodyPr>
              <a:lstStyle/>
              <a:p>
                <a:endParaRPr lang="en-US"/>
              </a:p>
            </p:txBody>
          </p:sp>
          <p:sp>
            <p:nvSpPr>
              <p:cNvPr id="53900" name="Freeform 261"/>
              <p:cNvSpPr>
                <a:spLocks noChangeAspect="1"/>
              </p:cNvSpPr>
              <p:nvPr/>
            </p:nvSpPr>
            <p:spPr bwMode="auto">
              <a:xfrm>
                <a:off x="3881" y="2709"/>
                <a:ext cx="32" cy="50"/>
              </a:xfrm>
              <a:custGeom>
                <a:avLst/>
                <a:gdLst>
                  <a:gd name="T0" fmla="*/ 163 w 163"/>
                  <a:gd name="T1" fmla="*/ 250 h 250"/>
                  <a:gd name="T2" fmla="*/ 0 w 163"/>
                  <a:gd name="T3" fmla="*/ 250 h 250"/>
                  <a:gd name="T4" fmla="*/ 29 w 163"/>
                  <a:gd name="T5" fmla="*/ 0 h 250"/>
                  <a:gd name="T6" fmla="*/ 163 w 163"/>
                  <a:gd name="T7" fmla="*/ 0 h 250"/>
                  <a:gd name="T8" fmla="*/ 163 w 163"/>
                  <a:gd name="T9" fmla="*/ 250 h 250"/>
                  <a:gd name="T10" fmla="*/ 0 60000 65536"/>
                  <a:gd name="T11" fmla="*/ 0 60000 65536"/>
                  <a:gd name="T12" fmla="*/ 0 60000 65536"/>
                  <a:gd name="T13" fmla="*/ 0 60000 65536"/>
                  <a:gd name="T14" fmla="*/ 0 60000 65536"/>
                  <a:gd name="T15" fmla="*/ 0 w 163"/>
                  <a:gd name="T16" fmla="*/ 0 h 250"/>
                  <a:gd name="T17" fmla="*/ 163 w 163"/>
                  <a:gd name="T18" fmla="*/ 250 h 250"/>
                </a:gdLst>
                <a:ahLst/>
                <a:cxnLst>
                  <a:cxn ang="T10">
                    <a:pos x="T0" y="T1"/>
                  </a:cxn>
                  <a:cxn ang="T11">
                    <a:pos x="T2" y="T3"/>
                  </a:cxn>
                  <a:cxn ang="T12">
                    <a:pos x="T4" y="T5"/>
                  </a:cxn>
                  <a:cxn ang="T13">
                    <a:pos x="T6" y="T7"/>
                  </a:cxn>
                  <a:cxn ang="T14">
                    <a:pos x="T8" y="T9"/>
                  </a:cxn>
                </a:cxnLst>
                <a:rect l="T15" t="T16" r="T17" b="T18"/>
                <a:pathLst>
                  <a:path w="163" h="250">
                    <a:moveTo>
                      <a:pt x="163" y="250"/>
                    </a:moveTo>
                    <a:lnTo>
                      <a:pt x="0" y="250"/>
                    </a:lnTo>
                    <a:lnTo>
                      <a:pt x="29" y="0"/>
                    </a:lnTo>
                    <a:lnTo>
                      <a:pt x="163" y="0"/>
                    </a:lnTo>
                    <a:lnTo>
                      <a:pt x="163" y="250"/>
                    </a:lnTo>
                    <a:close/>
                  </a:path>
                </a:pathLst>
              </a:custGeom>
              <a:solidFill>
                <a:srgbClr val="999919"/>
              </a:solidFill>
              <a:ln w="9525">
                <a:noFill/>
                <a:round/>
                <a:headEnd/>
                <a:tailEnd/>
              </a:ln>
            </p:spPr>
            <p:txBody>
              <a:bodyPr>
                <a:prstTxWarp prst="textNoShape">
                  <a:avLst/>
                </a:prstTxWarp>
              </a:bodyPr>
              <a:lstStyle/>
              <a:p>
                <a:endParaRPr lang="en-US"/>
              </a:p>
            </p:txBody>
          </p:sp>
          <p:sp>
            <p:nvSpPr>
              <p:cNvPr id="53901" name="Freeform 262"/>
              <p:cNvSpPr>
                <a:spLocks noChangeAspect="1"/>
              </p:cNvSpPr>
              <p:nvPr/>
            </p:nvSpPr>
            <p:spPr bwMode="auto">
              <a:xfrm>
                <a:off x="4531" y="2709"/>
                <a:ext cx="14" cy="10"/>
              </a:xfrm>
              <a:custGeom>
                <a:avLst/>
                <a:gdLst>
                  <a:gd name="T0" fmla="*/ 67 w 67"/>
                  <a:gd name="T1" fmla="*/ 49 h 49"/>
                  <a:gd name="T2" fmla="*/ 0 w 67"/>
                  <a:gd name="T3" fmla="*/ 0 h 49"/>
                  <a:gd name="T4" fmla="*/ 19 w 67"/>
                  <a:gd name="T5" fmla="*/ 0 h 49"/>
                  <a:gd name="T6" fmla="*/ 67 w 67"/>
                  <a:gd name="T7" fmla="*/ 49 h 49"/>
                  <a:gd name="T8" fmla="*/ 0 60000 65536"/>
                  <a:gd name="T9" fmla="*/ 0 60000 65536"/>
                  <a:gd name="T10" fmla="*/ 0 60000 65536"/>
                  <a:gd name="T11" fmla="*/ 0 60000 65536"/>
                  <a:gd name="T12" fmla="*/ 0 w 67"/>
                  <a:gd name="T13" fmla="*/ 0 h 49"/>
                  <a:gd name="T14" fmla="*/ 67 w 67"/>
                  <a:gd name="T15" fmla="*/ 49 h 49"/>
                </a:gdLst>
                <a:ahLst/>
                <a:cxnLst>
                  <a:cxn ang="T8">
                    <a:pos x="T0" y="T1"/>
                  </a:cxn>
                  <a:cxn ang="T9">
                    <a:pos x="T2" y="T3"/>
                  </a:cxn>
                  <a:cxn ang="T10">
                    <a:pos x="T4" y="T5"/>
                  </a:cxn>
                  <a:cxn ang="T11">
                    <a:pos x="T6" y="T7"/>
                  </a:cxn>
                </a:cxnLst>
                <a:rect l="T12" t="T13" r="T14" b="T15"/>
                <a:pathLst>
                  <a:path w="67" h="49">
                    <a:moveTo>
                      <a:pt x="67" y="49"/>
                    </a:moveTo>
                    <a:lnTo>
                      <a:pt x="0" y="0"/>
                    </a:lnTo>
                    <a:lnTo>
                      <a:pt x="19" y="0"/>
                    </a:lnTo>
                    <a:lnTo>
                      <a:pt x="67" y="49"/>
                    </a:lnTo>
                    <a:close/>
                  </a:path>
                </a:pathLst>
              </a:custGeom>
              <a:solidFill>
                <a:srgbClr val="000000"/>
              </a:solidFill>
              <a:ln w="9525">
                <a:noFill/>
                <a:round/>
                <a:headEnd/>
                <a:tailEnd/>
              </a:ln>
            </p:spPr>
            <p:txBody>
              <a:bodyPr>
                <a:prstTxWarp prst="textNoShape">
                  <a:avLst/>
                </a:prstTxWarp>
              </a:bodyPr>
              <a:lstStyle/>
              <a:p>
                <a:endParaRPr lang="en-US"/>
              </a:p>
            </p:txBody>
          </p:sp>
          <p:sp>
            <p:nvSpPr>
              <p:cNvPr id="53902" name="Freeform 263"/>
              <p:cNvSpPr>
                <a:spLocks noChangeAspect="1"/>
              </p:cNvSpPr>
              <p:nvPr/>
            </p:nvSpPr>
            <p:spPr bwMode="auto">
              <a:xfrm>
                <a:off x="3944" y="2713"/>
                <a:ext cx="23" cy="29"/>
              </a:xfrm>
              <a:custGeom>
                <a:avLst/>
                <a:gdLst>
                  <a:gd name="T0" fmla="*/ 115 w 115"/>
                  <a:gd name="T1" fmla="*/ 47 h 144"/>
                  <a:gd name="T2" fmla="*/ 115 w 115"/>
                  <a:gd name="T3" fmla="*/ 115 h 144"/>
                  <a:gd name="T4" fmla="*/ 95 w 115"/>
                  <a:gd name="T5" fmla="*/ 144 h 144"/>
                  <a:gd name="T6" fmla="*/ 48 w 115"/>
                  <a:gd name="T7" fmla="*/ 144 h 144"/>
                  <a:gd name="T8" fmla="*/ 0 w 115"/>
                  <a:gd name="T9" fmla="*/ 96 h 144"/>
                  <a:gd name="T10" fmla="*/ 0 w 115"/>
                  <a:gd name="T11" fmla="*/ 0 h 144"/>
                  <a:gd name="T12" fmla="*/ 76 w 115"/>
                  <a:gd name="T13" fmla="*/ 0 h 144"/>
                  <a:gd name="T14" fmla="*/ 115 w 115"/>
                  <a:gd name="T15" fmla="*/ 47 h 144"/>
                  <a:gd name="T16" fmla="*/ 0 60000 65536"/>
                  <a:gd name="T17" fmla="*/ 0 60000 65536"/>
                  <a:gd name="T18" fmla="*/ 0 60000 65536"/>
                  <a:gd name="T19" fmla="*/ 0 60000 65536"/>
                  <a:gd name="T20" fmla="*/ 0 60000 65536"/>
                  <a:gd name="T21" fmla="*/ 0 60000 65536"/>
                  <a:gd name="T22" fmla="*/ 0 60000 65536"/>
                  <a:gd name="T23" fmla="*/ 0 60000 65536"/>
                  <a:gd name="T24" fmla="*/ 0 w 115"/>
                  <a:gd name="T25" fmla="*/ 0 h 144"/>
                  <a:gd name="T26" fmla="*/ 115 w 115"/>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15" h="144">
                    <a:moveTo>
                      <a:pt x="115" y="47"/>
                    </a:moveTo>
                    <a:lnTo>
                      <a:pt x="115" y="115"/>
                    </a:lnTo>
                    <a:lnTo>
                      <a:pt x="95" y="144"/>
                    </a:lnTo>
                    <a:lnTo>
                      <a:pt x="48" y="144"/>
                    </a:lnTo>
                    <a:lnTo>
                      <a:pt x="0" y="96"/>
                    </a:lnTo>
                    <a:lnTo>
                      <a:pt x="0" y="0"/>
                    </a:lnTo>
                    <a:lnTo>
                      <a:pt x="76" y="0"/>
                    </a:lnTo>
                    <a:lnTo>
                      <a:pt x="115" y="47"/>
                    </a:lnTo>
                    <a:close/>
                  </a:path>
                </a:pathLst>
              </a:custGeom>
              <a:solidFill>
                <a:srgbClr val="000000"/>
              </a:solidFill>
              <a:ln w="9525">
                <a:noFill/>
                <a:round/>
                <a:headEnd/>
                <a:tailEnd/>
              </a:ln>
            </p:spPr>
            <p:txBody>
              <a:bodyPr>
                <a:prstTxWarp prst="textNoShape">
                  <a:avLst/>
                </a:prstTxWarp>
              </a:bodyPr>
              <a:lstStyle/>
              <a:p>
                <a:endParaRPr lang="en-US"/>
              </a:p>
            </p:txBody>
          </p:sp>
          <p:sp>
            <p:nvSpPr>
              <p:cNvPr id="53903" name="Freeform 264"/>
              <p:cNvSpPr>
                <a:spLocks noChangeAspect="1"/>
              </p:cNvSpPr>
              <p:nvPr/>
            </p:nvSpPr>
            <p:spPr bwMode="auto">
              <a:xfrm>
                <a:off x="4128" y="2713"/>
                <a:ext cx="33" cy="29"/>
              </a:xfrm>
              <a:custGeom>
                <a:avLst/>
                <a:gdLst>
                  <a:gd name="T0" fmla="*/ 163 w 163"/>
                  <a:gd name="T1" fmla="*/ 96 h 144"/>
                  <a:gd name="T2" fmla="*/ 116 w 163"/>
                  <a:gd name="T3" fmla="*/ 47 h 144"/>
                  <a:gd name="T4" fmla="*/ 67 w 163"/>
                  <a:gd name="T5" fmla="*/ 47 h 144"/>
                  <a:gd name="T6" fmla="*/ 48 w 163"/>
                  <a:gd name="T7" fmla="*/ 67 h 144"/>
                  <a:gd name="T8" fmla="*/ 48 w 163"/>
                  <a:gd name="T9" fmla="*/ 115 h 144"/>
                  <a:gd name="T10" fmla="*/ 96 w 163"/>
                  <a:gd name="T11" fmla="*/ 144 h 144"/>
                  <a:gd name="T12" fmla="*/ 0 w 163"/>
                  <a:gd name="T13" fmla="*/ 144 h 144"/>
                  <a:gd name="T14" fmla="*/ 0 w 163"/>
                  <a:gd name="T15" fmla="*/ 47 h 144"/>
                  <a:gd name="T16" fmla="*/ 48 w 163"/>
                  <a:gd name="T17" fmla="*/ 0 h 144"/>
                  <a:gd name="T18" fmla="*/ 116 w 163"/>
                  <a:gd name="T19" fmla="*/ 29 h 144"/>
                  <a:gd name="T20" fmla="*/ 163 w 163"/>
                  <a:gd name="T21" fmla="*/ 96 h 14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63"/>
                  <a:gd name="T34" fmla="*/ 0 h 144"/>
                  <a:gd name="T35" fmla="*/ 163 w 163"/>
                  <a:gd name="T36" fmla="*/ 144 h 14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63" h="144">
                    <a:moveTo>
                      <a:pt x="163" y="96"/>
                    </a:moveTo>
                    <a:lnTo>
                      <a:pt x="116" y="47"/>
                    </a:lnTo>
                    <a:lnTo>
                      <a:pt x="67" y="47"/>
                    </a:lnTo>
                    <a:lnTo>
                      <a:pt x="48" y="67"/>
                    </a:lnTo>
                    <a:lnTo>
                      <a:pt x="48" y="115"/>
                    </a:lnTo>
                    <a:lnTo>
                      <a:pt x="96" y="144"/>
                    </a:lnTo>
                    <a:lnTo>
                      <a:pt x="0" y="144"/>
                    </a:lnTo>
                    <a:lnTo>
                      <a:pt x="0" y="47"/>
                    </a:lnTo>
                    <a:lnTo>
                      <a:pt x="48" y="0"/>
                    </a:lnTo>
                    <a:lnTo>
                      <a:pt x="116" y="29"/>
                    </a:lnTo>
                    <a:lnTo>
                      <a:pt x="163" y="96"/>
                    </a:lnTo>
                    <a:close/>
                  </a:path>
                </a:pathLst>
              </a:custGeom>
              <a:solidFill>
                <a:srgbClr val="E5AA68"/>
              </a:solidFill>
              <a:ln w="9525">
                <a:noFill/>
                <a:round/>
                <a:headEnd/>
                <a:tailEnd/>
              </a:ln>
            </p:spPr>
            <p:txBody>
              <a:bodyPr>
                <a:prstTxWarp prst="textNoShape">
                  <a:avLst/>
                </a:prstTxWarp>
              </a:bodyPr>
              <a:lstStyle/>
              <a:p>
                <a:endParaRPr lang="en-US"/>
              </a:p>
            </p:txBody>
          </p:sp>
          <p:sp>
            <p:nvSpPr>
              <p:cNvPr id="53904" name="Freeform 265"/>
              <p:cNvSpPr>
                <a:spLocks noChangeAspect="1"/>
              </p:cNvSpPr>
              <p:nvPr/>
            </p:nvSpPr>
            <p:spPr bwMode="auto">
              <a:xfrm>
                <a:off x="4207" y="2713"/>
                <a:ext cx="48" cy="73"/>
              </a:xfrm>
              <a:custGeom>
                <a:avLst/>
                <a:gdLst>
                  <a:gd name="T0" fmla="*/ 20 w 241"/>
                  <a:gd name="T1" fmla="*/ 365 h 365"/>
                  <a:gd name="T2" fmla="*/ 20 w 241"/>
                  <a:gd name="T3" fmla="*/ 29 h 365"/>
                  <a:gd name="T4" fmla="*/ 0 w 241"/>
                  <a:gd name="T5" fmla="*/ 0 h 365"/>
                  <a:gd name="T6" fmla="*/ 241 w 241"/>
                  <a:gd name="T7" fmla="*/ 259 h 365"/>
                  <a:gd name="T8" fmla="*/ 153 w 241"/>
                  <a:gd name="T9" fmla="*/ 365 h 365"/>
                  <a:gd name="T10" fmla="*/ 20 w 241"/>
                  <a:gd name="T11" fmla="*/ 365 h 365"/>
                  <a:gd name="T12" fmla="*/ 0 60000 65536"/>
                  <a:gd name="T13" fmla="*/ 0 60000 65536"/>
                  <a:gd name="T14" fmla="*/ 0 60000 65536"/>
                  <a:gd name="T15" fmla="*/ 0 60000 65536"/>
                  <a:gd name="T16" fmla="*/ 0 60000 65536"/>
                  <a:gd name="T17" fmla="*/ 0 60000 65536"/>
                  <a:gd name="T18" fmla="*/ 0 w 241"/>
                  <a:gd name="T19" fmla="*/ 0 h 365"/>
                  <a:gd name="T20" fmla="*/ 241 w 241"/>
                  <a:gd name="T21" fmla="*/ 365 h 365"/>
                </a:gdLst>
                <a:ahLst/>
                <a:cxnLst>
                  <a:cxn ang="T12">
                    <a:pos x="T0" y="T1"/>
                  </a:cxn>
                  <a:cxn ang="T13">
                    <a:pos x="T2" y="T3"/>
                  </a:cxn>
                  <a:cxn ang="T14">
                    <a:pos x="T4" y="T5"/>
                  </a:cxn>
                  <a:cxn ang="T15">
                    <a:pos x="T6" y="T7"/>
                  </a:cxn>
                  <a:cxn ang="T16">
                    <a:pos x="T8" y="T9"/>
                  </a:cxn>
                  <a:cxn ang="T17">
                    <a:pos x="T10" y="T11"/>
                  </a:cxn>
                </a:cxnLst>
                <a:rect l="T18" t="T19" r="T20" b="T21"/>
                <a:pathLst>
                  <a:path w="241" h="365">
                    <a:moveTo>
                      <a:pt x="20" y="365"/>
                    </a:moveTo>
                    <a:lnTo>
                      <a:pt x="20" y="29"/>
                    </a:lnTo>
                    <a:lnTo>
                      <a:pt x="0" y="0"/>
                    </a:lnTo>
                    <a:lnTo>
                      <a:pt x="241" y="259"/>
                    </a:lnTo>
                    <a:lnTo>
                      <a:pt x="153" y="365"/>
                    </a:lnTo>
                    <a:lnTo>
                      <a:pt x="20" y="365"/>
                    </a:lnTo>
                    <a:close/>
                  </a:path>
                </a:pathLst>
              </a:custGeom>
              <a:solidFill>
                <a:srgbClr val="7D450D"/>
              </a:solidFill>
              <a:ln w="9525">
                <a:noFill/>
                <a:round/>
                <a:headEnd/>
                <a:tailEnd/>
              </a:ln>
            </p:spPr>
            <p:txBody>
              <a:bodyPr>
                <a:prstTxWarp prst="textNoShape">
                  <a:avLst/>
                </a:prstTxWarp>
              </a:bodyPr>
              <a:lstStyle/>
              <a:p>
                <a:endParaRPr lang="en-US"/>
              </a:p>
            </p:txBody>
          </p:sp>
          <p:sp>
            <p:nvSpPr>
              <p:cNvPr id="53905" name="Freeform 266"/>
              <p:cNvSpPr>
                <a:spLocks noChangeAspect="1"/>
              </p:cNvSpPr>
              <p:nvPr/>
            </p:nvSpPr>
            <p:spPr bwMode="auto">
              <a:xfrm>
                <a:off x="4297" y="2713"/>
                <a:ext cx="16" cy="13"/>
              </a:xfrm>
              <a:custGeom>
                <a:avLst/>
                <a:gdLst>
                  <a:gd name="T0" fmla="*/ 76 w 76"/>
                  <a:gd name="T1" fmla="*/ 67 h 67"/>
                  <a:gd name="T2" fmla="*/ 0 w 76"/>
                  <a:gd name="T3" fmla="*/ 67 h 67"/>
                  <a:gd name="T4" fmla="*/ 28 w 76"/>
                  <a:gd name="T5" fmla="*/ 0 h 67"/>
                  <a:gd name="T6" fmla="*/ 76 w 76"/>
                  <a:gd name="T7" fmla="*/ 47 h 67"/>
                  <a:gd name="T8" fmla="*/ 76 w 76"/>
                  <a:gd name="T9" fmla="*/ 67 h 67"/>
                  <a:gd name="T10" fmla="*/ 0 60000 65536"/>
                  <a:gd name="T11" fmla="*/ 0 60000 65536"/>
                  <a:gd name="T12" fmla="*/ 0 60000 65536"/>
                  <a:gd name="T13" fmla="*/ 0 60000 65536"/>
                  <a:gd name="T14" fmla="*/ 0 60000 65536"/>
                  <a:gd name="T15" fmla="*/ 0 w 76"/>
                  <a:gd name="T16" fmla="*/ 0 h 67"/>
                  <a:gd name="T17" fmla="*/ 76 w 76"/>
                  <a:gd name="T18" fmla="*/ 67 h 67"/>
                </a:gdLst>
                <a:ahLst/>
                <a:cxnLst>
                  <a:cxn ang="T10">
                    <a:pos x="T0" y="T1"/>
                  </a:cxn>
                  <a:cxn ang="T11">
                    <a:pos x="T2" y="T3"/>
                  </a:cxn>
                  <a:cxn ang="T12">
                    <a:pos x="T4" y="T5"/>
                  </a:cxn>
                  <a:cxn ang="T13">
                    <a:pos x="T6" y="T7"/>
                  </a:cxn>
                  <a:cxn ang="T14">
                    <a:pos x="T8" y="T9"/>
                  </a:cxn>
                </a:cxnLst>
                <a:rect l="T15" t="T16" r="T17" b="T18"/>
                <a:pathLst>
                  <a:path w="76" h="67">
                    <a:moveTo>
                      <a:pt x="76" y="67"/>
                    </a:moveTo>
                    <a:lnTo>
                      <a:pt x="0" y="67"/>
                    </a:lnTo>
                    <a:lnTo>
                      <a:pt x="28" y="0"/>
                    </a:lnTo>
                    <a:lnTo>
                      <a:pt x="76" y="47"/>
                    </a:lnTo>
                    <a:lnTo>
                      <a:pt x="76" y="67"/>
                    </a:lnTo>
                    <a:close/>
                  </a:path>
                </a:pathLst>
              </a:custGeom>
              <a:solidFill>
                <a:srgbClr val="D9730D"/>
              </a:solidFill>
              <a:ln w="9525">
                <a:noFill/>
                <a:round/>
                <a:headEnd/>
                <a:tailEnd/>
              </a:ln>
            </p:spPr>
            <p:txBody>
              <a:bodyPr>
                <a:prstTxWarp prst="textNoShape">
                  <a:avLst/>
                </a:prstTxWarp>
              </a:bodyPr>
              <a:lstStyle/>
              <a:p>
                <a:endParaRPr lang="en-US"/>
              </a:p>
            </p:txBody>
          </p:sp>
          <p:sp>
            <p:nvSpPr>
              <p:cNvPr id="53906" name="Freeform 267"/>
              <p:cNvSpPr>
                <a:spLocks noChangeAspect="1"/>
              </p:cNvSpPr>
              <p:nvPr/>
            </p:nvSpPr>
            <p:spPr bwMode="auto">
              <a:xfrm>
                <a:off x="3392" y="2726"/>
                <a:ext cx="53" cy="33"/>
              </a:xfrm>
              <a:custGeom>
                <a:avLst/>
                <a:gdLst>
                  <a:gd name="T0" fmla="*/ 268 w 268"/>
                  <a:gd name="T1" fmla="*/ 96 h 163"/>
                  <a:gd name="T2" fmla="*/ 268 w 268"/>
                  <a:gd name="T3" fmla="*/ 163 h 163"/>
                  <a:gd name="T4" fmla="*/ 0 w 268"/>
                  <a:gd name="T5" fmla="*/ 163 h 163"/>
                  <a:gd name="T6" fmla="*/ 0 w 268"/>
                  <a:gd name="T7" fmla="*/ 96 h 163"/>
                  <a:gd name="T8" fmla="*/ 114 w 268"/>
                  <a:gd name="T9" fmla="*/ 0 h 163"/>
                  <a:gd name="T10" fmla="*/ 200 w 268"/>
                  <a:gd name="T11" fmla="*/ 29 h 163"/>
                  <a:gd name="T12" fmla="*/ 268 w 268"/>
                  <a:gd name="T13" fmla="*/ 96 h 163"/>
                  <a:gd name="T14" fmla="*/ 0 60000 65536"/>
                  <a:gd name="T15" fmla="*/ 0 60000 65536"/>
                  <a:gd name="T16" fmla="*/ 0 60000 65536"/>
                  <a:gd name="T17" fmla="*/ 0 60000 65536"/>
                  <a:gd name="T18" fmla="*/ 0 60000 65536"/>
                  <a:gd name="T19" fmla="*/ 0 60000 65536"/>
                  <a:gd name="T20" fmla="*/ 0 60000 65536"/>
                  <a:gd name="T21" fmla="*/ 0 w 268"/>
                  <a:gd name="T22" fmla="*/ 0 h 163"/>
                  <a:gd name="T23" fmla="*/ 268 w 268"/>
                  <a:gd name="T24" fmla="*/ 163 h 16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68" h="163">
                    <a:moveTo>
                      <a:pt x="268" y="96"/>
                    </a:moveTo>
                    <a:lnTo>
                      <a:pt x="268" y="163"/>
                    </a:lnTo>
                    <a:lnTo>
                      <a:pt x="0" y="163"/>
                    </a:lnTo>
                    <a:lnTo>
                      <a:pt x="0" y="96"/>
                    </a:lnTo>
                    <a:lnTo>
                      <a:pt x="114" y="0"/>
                    </a:lnTo>
                    <a:lnTo>
                      <a:pt x="200" y="29"/>
                    </a:lnTo>
                    <a:lnTo>
                      <a:pt x="268" y="96"/>
                    </a:lnTo>
                    <a:close/>
                  </a:path>
                </a:pathLst>
              </a:custGeom>
              <a:solidFill>
                <a:srgbClr val="CC9933"/>
              </a:solidFill>
              <a:ln w="9525">
                <a:noFill/>
                <a:round/>
                <a:headEnd/>
                <a:tailEnd/>
              </a:ln>
            </p:spPr>
            <p:txBody>
              <a:bodyPr>
                <a:prstTxWarp prst="textNoShape">
                  <a:avLst/>
                </a:prstTxWarp>
              </a:bodyPr>
              <a:lstStyle/>
              <a:p>
                <a:endParaRPr lang="en-US"/>
              </a:p>
            </p:txBody>
          </p:sp>
          <p:sp>
            <p:nvSpPr>
              <p:cNvPr id="53907" name="Freeform 268"/>
              <p:cNvSpPr>
                <a:spLocks noChangeAspect="1"/>
              </p:cNvSpPr>
              <p:nvPr/>
            </p:nvSpPr>
            <p:spPr bwMode="auto">
              <a:xfrm>
                <a:off x="3094" y="2732"/>
                <a:ext cx="36" cy="33"/>
              </a:xfrm>
              <a:custGeom>
                <a:avLst/>
                <a:gdLst>
                  <a:gd name="T0" fmla="*/ 182 w 182"/>
                  <a:gd name="T1" fmla="*/ 115 h 163"/>
                  <a:gd name="T2" fmla="*/ 134 w 182"/>
                  <a:gd name="T3" fmla="*/ 163 h 163"/>
                  <a:gd name="T4" fmla="*/ 67 w 182"/>
                  <a:gd name="T5" fmla="*/ 134 h 163"/>
                  <a:gd name="T6" fmla="*/ 0 w 182"/>
                  <a:gd name="T7" fmla="*/ 134 h 163"/>
                  <a:gd name="T8" fmla="*/ 0 w 182"/>
                  <a:gd name="T9" fmla="*/ 67 h 163"/>
                  <a:gd name="T10" fmla="*/ 67 w 182"/>
                  <a:gd name="T11" fmla="*/ 0 h 163"/>
                  <a:gd name="T12" fmla="*/ 134 w 182"/>
                  <a:gd name="T13" fmla="*/ 19 h 163"/>
                  <a:gd name="T14" fmla="*/ 182 w 182"/>
                  <a:gd name="T15" fmla="*/ 115 h 163"/>
                  <a:gd name="T16" fmla="*/ 0 60000 65536"/>
                  <a:gd name="T17" fmla="*/ 0 60000 65536"/>
                  <a:gd name="T18" fmla="*/ 0 60000 65536"/>
                  <a:gd name="T19" fmla="*/ 0 60000 65536"/>
                  <a:gd name="T20" fmla="*/ 0 60000 65536"/>
                  <a:gd name="T21" fmla="*/ 0 60000 65536"/>
                  <a:gd name="T22" fmla="*/ 0 60000 65536"/>
                  <a:gd name="T23" fmla="*/ 0 60000 65536"/>
                  <a:gd name="T24" fmla="*/ 0 w 182"/>
                  <a:gd name="T25" fmla="*/ 0 h 163"/>
                  <a:gd name="T26" fmla="*/ 182 w 182"/>
                  <a:gd name="T27" fmla="*/ 163 h 16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2" h="163">
                    <a:moveTo>
                      <a:pt x="182" y="115"/>
                    </a:moveTo>
                    <a:lnTo>
                      <a:pt x="134" y="163"/>
                    </a:lnTo>
                    <a:lnTo>
                      <a:pt x="67" y="134"/>
                    </a:lnTo>
                    <a:lnTo>
                      <a:pt x="0" y="134"/>
                    </a:lnTo>
                    <a:lnTo>
                      <a:pt x="0" y="67"/>
                    </a:lnTo>
                    <a:lnTo>
                      <a:pt x="67" y="0"/>
                    </a:lnTo>
                    <a:lnTo>
                      <a:pt x="134" y="19"/>
                    </a:lnTo>
                    <a:lnTo>
                      <a:pt x="182" y="115"/>
                    </a:lnTo>
                    <a:close/>
                  </a:path>
                </a:pathLst>
              </a:custGeom>
              <a:solidFill>
                <a:srgbClr val="996633"/>
              </a:solidFill>
              <a:ln w="9525">
                <a:noFill/>
                <a:round/>
                <a:headEnd/>
                <a:tailEnd/>
              </a:ln>
            </p:spPr>
            <p:txBody>
              <a:bodyPr>
                <a:prstTxWarp prst="textNoShape">
                  <a:avLst/>
                </a:prstTxWarp>
              </a:bodyPr>
              <a:lstStyle/>
              <a:p>
                <a:endParaRPr lang="en-US"/>
              </a:p>
            </p:txBody>
          </p:sp>
          <p:sp>
            <p:nvSpPr>
              <p:cNvPr id="53908" name="Freeform 269"/>
              <p:cNvSpPr>
                <a:spLocks noChangeAspect="1"/>
              </p:cNvSpPr>
              <p:nvPr/>
            </p:nvSpPr>
            <p:spPr bwMode="auto">
              <a:xfrm>
                <a:off x="3161" y="2742"/>
                <a:ext cx="42" cy="17"/>
              </a:xfrm>
              <a:custGeom>
                <a:avLst/>
                <a:gdLst>
                  <a:gd name="T0" fmla="*/ 210 w 210"/>
                  <a:gd name="T1" fmla="*/ 67 h 86"/>
                  <a:gd name="T2" fmla="*/ 0 w 210"/>
                  <a:gd name="T3" fmla="*/ 86 h 86"/>
                  <a:gd name="T4" fmla="*/ 47 w 210"/>
                  <a:gd name="T5" fmla="*/ 0 h 86"/>
                  <a:gd name="T6" fmla="*/ 163 w 210"/>
                  <a:gd name="T7" fmla="*/ 0 h 86"/>
                  <a:gd name="T8" fmla="*/ 210 w 210"/>
                  <a:gd name="T9" fmla="*/ 67 h 86"/>
                  <a:gd name="T10" fmla="*/ 0 60000 65536"/>
                  <a:gd name="T11" fmla="*/ 0 60000 65536"/>
                  <a:gd name="T12" fmla="*/ 0 60000 65536"/>
                  <a:gd name="T13" fmla="*/ 0 60000 65536"/>
                  <a:gd name="T14" fmla="*/ 0 60000 65536"/>
                  <a:gd name="T15" fmla="*/ 0 w 210"/>
                  <a:gd name="T16" fmla="*/ 0 h 86"/>
                  <a:gd name="T17" fmla="*/ 210 w 210"/>
                  <a:gd name="T18" fmla="*/ 86 h 86"/>
                </a:gdLst>
                <a:ahLst/>
                <a:cxnLst>
                  <a:cxn ang="T10">
                    <a:pos x="T0" y="T1"/>
                  </a:cxn>
                  <a:cxn ang="T11">
                    <a:pos x="T2" y="T3"/>
                  </a:cxn>
                  <a:cxn ang="T12">
                    <a:pos x="T4" y="T5"/>
                  </a:cxn>
                  <a:cxn ang="T13">
                    <a:pos x="T6" y="T7"/>
                  </a:cxn>
                  <a:cxn ang="T14">
                    <a:pos x="T8" y="T9"/>
                  </a:cxn>
                </a:cxnLst>
                <a:rect l="T15" t="T16" r="T17" b="T18"/>
                <a:pathLst>
                  <a:path w="210" h="86">
                    <a:moveTo>
                      <a:pt x="210" y="67"/>
                    </a:moveTo>
                    <a:lnTo>
                      <a:pt x="0" y="86"/>
                    </a:lnTo>
                    <a:lnTo>
                      <a:pt x="47" y="0"/>
                    </a:lnTo>
                    <a:lnTo>
                      <a:pt x="163" y="0"/>
                    </a:lnTo>
                    <a:lnTo>
                      <a:pt x="210" y="67"/>
                    </a:lnTo>
                    <a:close/>
                  </a:path>
                </a:pathLst>
              </a:custGeom>
              <a:solidFill>
                <a:srgbClr val="663300"/>
              </a:solidFill>
              <a:ln w="9525">
                <a:noFill/>
                <a:round/>
                <a:headEnd/>
                <a:tailEnd/>
              </a:ln>
            </p:spPr>
            <p:txBody>
              <a:bodyPr>
                <a:prstTxWarp prst="textNoShape">
                  <a:avLst/>
                </a:prstTxWarp>
              </a:bodyPr>
              <a:lstStyle/>
              <a:p>
                <a:endParaRPr lang="en-US"/>
              </a:p>
            </p:txBody>
          </p:sp>
          <p:sp>
            <p:nvSpPr>
              <p:cNvPr id="53909" name="Freeform 270"/>
              <p:cNvSpPr>
                <a:spLocks noChangeAspect="1"/>
              </p:cNvSpPr>
              <p:nvPr/>
            </p:nvSpPr>
            <p:spPr bwMode="auto">
              <a:xfrm>
                <a:off x="3986" y="2746"/>
                <a:ext cx="73" cy="46"/>
              </a:xfrm>
              <a:custGeom>
                <a:avLst/>
                <a:gdLst>
                  <a:gd name="T0" fmla="*/ 163 w 364"/>
                  <a:gd name="T1" fmla="*/ 183 h 230"/>
                  <a:gd name="T2" fmla="*/ 0 w 364"/>
                  <a:gd name="T3" fmla="*/ 86 h 230"/>
                  <a:gd name="T4" fmla="*/ 67 w 364"/>
                  <a:gd name="T5" fmla="*/ 0 h 230"/>
                  <a:gd name="T6" fmla="*/ 278 w 364"/>
                  <a:gd name="T7" fmla="*/ 116 h 230"/>
                  <a:gd name="T8" fmla="*/ 364 w 364"/>
                  <a:gd name="T9" fmla="*/ 230 h 230"/>
                  <a:gd name="T10" fmla="*/ 163 w 364"/>
                  <a:gd name="T11" fmla="*/ 183 h 230"/>
                  <a:gd name="T12" fmla="*/ 0 60000 65536"/>
                  <a:gd name="T13" fmla="*/ 0 60000 65536"/>
                  <a:gd name="T14" fmla="*/ 0 60000 65536"/>
                  <a:gd name="T15" fmla="*/ 0 60000 65536"/>
                  <a:gd name="T16" fmla="*/ 0 60000 65536"/>
                  <a:gd name="T17" fmla="*/ 0 60000 65536"/>
                  <a:gd name="T18" fmla="*/ 0 w 364"/>
                  <a:gd name="T19" fmla="*/ 0 h 230"/>
                  <a:gd name="T20" fmla="*/ 364 w 364"/>
                  <a:gd name="T21" fmla="*/ 230 h 230"/>
                </a:gdLst>
                <a:ahLst/>
                <a:cxnLst>
                  <a:cxn ang="T12">
                    <a:pos x="T0" y="T1"/>
                  </a:cxn>
                  <a:cxn ang="T13">
                    <a:pos x="T2" y="T3"/>
                  </a:cxn>
                  <a:cxn ang="T14">
                    <a:pos x="T4" y="T5"/>
                  </a:cxn>
                  <a:cxn ang="T15">
                    <a:pos x="T6" y="T7"/>
                  </a:cxn>
                  <a:cxn ang="T16">
                    <a:pos x="T8" y="T9"/>
                  </a:cxn>
                  <a:cxn ang="T17">
                    <a:pos x="T10" y="T11"/>
                  </a:cxn>
                </a:cxnLst>
                <a:rect l="T18" t="T19" r="T20" b="T21"/>
                <a:pathLst>
                  <a:path w="364" h="230">
                    <a:moveTo>
                      <a:pt x="163" y="183"/>
                    </a:moveTo>
                    <a:lnTo>
                      <a:pt x="0" y="86"/>
                    </a:lnTo>
                    <a:lnTo>
                      <a:pt x="67" y="0"/>
                    </a:lnTo>
                    <a:lnTo>
                      <a:pt x="278" y="116"/>
                    </a:lnTo>
                    <a:lnTo>
                      <a:pt x="364" y="230"/>
                    </a:lnTo>
                    <a:lnTo>
                      <a:pt x="163" y="183"/>
                    </a:lnTo>
                    <a:close/>
                  </a:path>
                </a:pathLst>
              </a:custGeom>
              <a:solidFill>
                <a:srgbClr val="7D450D"/>
              </a:solidFill>
              <a:ln w="9525">
                <a:noFill/>
                <a:round/>
                <a:headEnd/>
                <a:tailEnd/>
              </a:ln>
            </p:spPr>
            <p:txBody>
              <a:bodyPr>
                <a:prstTxWarp prst="textNoShape">
                  <a:avLst/>
                </a:prstTxWarp>
              </a:bodyPr>
              <a:lstStyle/>
              <a:p>
                <a:endParaRPr lang="en-US"/>
              </a:p>
            </p:txBody>
          </p:sp>
          <p:sp>
            <p:nvSpPr>
              <p:cNvPr id="53910" name="Freeform 271"/>
              <p:cNvSpPr>
                <a:spLocks noChangeAspect="1"/>
              </p:cNvSpPr>
              <p:nvPr/>
            </p:nvSpPr>
            <p:spPr bwMode="auto">
              <a:xfrm>
                <a:off x="3236" y="2751"/>
                <a:ext cx="27" cy="8"/>
              </a:xfrm>
              <a:custGeom>
                <a:avLst/>
                <a:gdLst>
                  <a:gd name="T0" fmla="*/ 135 w 135"/>
                  <a:gd name="T1" fmla="*/ 39 h 39"/>
                  <a:gd name="T2" fmla="*/ 0 w 135"/>
                  <a:gd name="T3" fmla="*/ 39 h 39"/>
                  <a:gd name="T4" fmla="*/ 38 w 135"/>
                  <a:gd name="T5" fmla="*/ 0 h 39"/>
                  <a:gd name="T6" fmla="*/ 86 w 135"/>
                  <a:gd name="T7" fmla="*/ 0 h 39"/>
                  <a:gd name="T8" fmla="*/ 135 w 135"/>
                  <a:gd name="T9" fmla="*/ 39 h 39"/>
                  <a:gd name="T10" fmla="*/ 0 60000 65536"/>
                  <a:gd name="T11" fmla="*/ 0 60000 65536"/>
                  <a:gd name="T12" fmla="*/ 0 60000 65536"/>
                  <a:gd name="T13" fmla="*/ 0 60000 65536"/>
                  <a:gd name="T14" fmla="*/ 0 60000 65536"/>
                  <a:gd name="T15" fmla="*/ 0 w 135"/>
                  <a:gd name="T16" fmla="*/ 0 h 39"/>
                  <a:gd name="T17" fmla="*/ 135 w 135"/>
                  <a:gd name="T18" fmla="*/ 39 h 39"/>
                </a:gdLst>
                <a:ahLst/>
                <a:cxnLst>
                  <a:cxn ang="T10">
                    <a:pos x="T0" y="T1"/>
                  </a:cxn>
                  <a:cxn ang="T11">
                    <a:pos x="T2" y="T3"/>
                  </a:cxn>
                  <a:cxn ang="T12">
                    <a:pos x="T4" y="T5"/>
                  </a:cxn>
                  <a:cxn ang="T13">
                    <a:pos x="T6" y="T7"/>
                  </a:cxn>
                  <a:cxn ang="T14">
                    <a:pos x="T8" y="T9"/>
                  </a:cxn>
                </a:cxnLst>
                <a:rect l="T15" t="T16" r="T17" b="T18"/>
                <a:pathLst>
                  <a:path w="135" h="39">
                    <a:moveTo>
                      <a:pt x="135" y="39"/>
                    </a:moveTo>
                    <a:lnTo>
                      <a:pt x="0" y="39"/>
                    </a:lnTo>
                    <a:lnTo>
                      <a:pt x="38" y="0"/>
                    </a:lnTo>
                    <a:lnTo>
                      <a:pt x="86" y="0"/>
                    </a:lnTo>
                    <a:lnTo>
                      <a:pt x="135" y="39"/>
                    </a:lnTo>
                    <a:close/>
                  </a:path>
                </a:pathLst>
              </a:custGeom>
              <a:solidFill>
                <a:srgbClr val="996633"/>
              </a:solidFill>
              <a:ln w="9525">
                <a:noFill/>
                <a:round/>
                <a:headEnd/>
                <a:tailEnd/>
              </a:ln>
            </p:spPr>
            <p:txBody>
              <a:bodyPr>
                <a:prstTxWarp prst="textNoShape">
                  <a:avLst/>
                </a:prstTxWarp>
              </a:bodyPr>
              <a:lstStyle/>
              <a:p>
                <a:endParaRPr lang="en-US"/>
              </a:p>
            </p:txBody>
          </p:sp>
          <p:sp>
            <p:nvSpPr>
              <p:cNvPr id="53911" name="Freeform 272"/>
              <p:cNvSpPr>
                <a:spLocks noChangeAspect="1"/>
              </p:cNvSpPr>
              <p:nvPr/>
            </p:nvSpPr>
            <p:spPr bwMode="auto">
              <a:xfrm>
                <a:off x="3468" y="2751"/>
                <a:ext cx="27" cy="8"/>
              </a:xfrm>
              <a:custGeom>
                <a:avLst/>
                <a:gdLst>
                  <a:gd name="T0" fmla="*/ 135 w 135"/>
                  <a:gd name="T1" fmla="*/ 39 h 39"/>
                  <a:gd name="T2" fmla="*/ 0 w 135"/>
                  <a:gd name="T3" fmla="*/ 20 h 39"/>
                  <a:gd name="T4" fmla="*/ 28 w 135"/>
                  <a:gd name="T5" fmla="*/ 0 h 39"/>
                  <a:gd name="T6" fmla="*/ 135 w 135"/>
                  <a:gd name="T7" fmla="*/ 0 h 39"/>
                  <a:gd name="T8" fmla="*/ 135 w 135"/>
                  <a:gd name="T9" fmla="*/ 39 h 39"/>
                  <a:gd name="T10" fmla="*/ 0 60000 65536"/>
                  <a:gd name="T11" fmla="*/ 0 60000 65536"/>
                  <a:gd name="T12" fmla="*/ 0 60000 65536"/>
                  <a:gd name="T13" fmla="*/ 0 60000 65536"/>
                  <a:gd name="T14" fmla="*/ 0 60000 65536"/>
                  <a:gd name="T15" fmla="*/ 0 w 135"/>
                  <a:gd name="T16" fmla="*/ 0 h 39"/>
                  <a:gd name="T17" fmla="*/ 135 w 135"/>
                  <a:gd name="T18" fmla="*/ 39 h 39"/>
                </a:gdLst>
                <a:ahLst/>
                <a:cxnLst>
                  <a:cxn ang="T10">
                    <a:pos x="T0" y="T1"/>
                  </a:cxn>
                  <a:cxn ang="T11">
                    <a:pos x="T2" y="T3"/>
                  </a:cxn>
                  <a:cxn ang="T12">
                    <a:pos x="T4" y="T5"/>
                  </a:cxn>
                  <a:cxn ang="T13">
                    <a:pos x="T6" y="T7"/>
                  </a:cxn>
                  <a:cxn ang="T14">
                    <a:pos x="T8" y="T9"/>
                  </a:cxn>
                </a:cxnLst>
                <a:rect l="T15" t="T16" r="T17" b="T18"/>
                <a:pathLst>
                  <a:path w="135" h="39">
                    <a:moveTo>
                      <a:pt x="135" y="39"/>
                    </a:moveTo>
                    <a:lnTo>
                      <a:pt x="0" y="20"/>
                    </a:lnTo>
                    <a:lnTo>
                      <a:pt x="28" y="0"/>
                    </a:lnTo>
                    <a:lnTo>
                      <a:pt x="135" y="0"/>
                    </a:lnTo>
                    <a:lnTo>
                      <a:pt x="135" y="39"/>
                    </a:lnTo>
                    <a:close/>
                  </a:path>
                </a:pathLst>
              </a:custGeom>
              <a:solidFill>
                <a:srgbClr val="996633"/>
              </a:solidFill>
              <a:ln w="9525">
                <a:noFill/>
                <a:round/>
                <a:headEnd/>
                <a:tailEnd/>
              </a:ln>
            </p:spPr>
            <p:txBody>
              <a:bodyPr>
                <a:prstTxWarp prst="textNoShape">
                  <a:avLst/>
                </a:prstTxWarp>
              </a:bodyPr>
              <a:lstStyle/>
              <a:p>
                <a:endParaRPr lang="en-US"/>
              </a:p>
            </p:txBody>
          </p:sp>
          <p:sp>
            <p:nvSpPr>
              <p:cNvPr id="53912" name="Freeform 273" descr="wood2"/>
              <p:cNvSpPr>
                <a:spLocks noChangeAspect="1"/>
              </p:cNvSpPr>
              <p:nvPr/>
            </p:nvSpPr>
            <p:spPr bwMode="auto">
              <a:xfrm>
                <a:off x="1312" y="2801"/>
                <a:ext cx="3725" cy="87"/>
              </a:xfrm>
              <a:custGeom>
                <a:avLst/>
                <a:gdLst>
                  <a:gd name="T0" fmla="*/ 183 w 13924"/>
                  <a:gd name="T1" fmla="*/ 86 h 432"/>
                  <a:gd name="T2" fmla="*/ 202 w 13924"/>
                  <a:gd name="T3" fmla="*/ 86 h 432"/>
                  <a:gd name="T4" fmla="*/ 250 w 13924"/>
                  <a:gd name="T5" fmla="*/ 135 h 432"/>
                  <a:gd name="T6" fmla="*/ 404 w 13924"/>
                  <a:gd name="T7" fmla="*/ 135 h 432"/>
                  <a:gd name="T8" fmla="*/ 481 w 13924"/>
                  <a:gd name="T9" fmla="*/ 182 h 432"/>
                  <a:gd name="T10" fmla="*/ 2006 w 13924"/>
                  <a:gd name="T11" fmla="*/ 135 h 432"/>
                  <a:gd name="T12" fmla="*/ 7686 w 13924"/>
                  <a:gd name="T13" fmla="*/ 86 h 432"/>
                  <a:gd name="T14" fmla="*/ 13924 w 13924"/>
                  <a:gd name="T15" fmla="*/ 86 h 432"/>
                  <a:gd name="T16" fmla="*/ 13924 w 13924"/>
                  <a:gd name="T17" fmla="*/ 316 h 432"/>
                  <a:gd name="T18" fmla="*/ 11496 w 13924"/>
                  <a:gd name="T19" fmla="*/ 346 h 432"/>
                  <a:gd name="T20" fmla="*/ 4118 w 13924"/>
                  <a:gd name="T21" fmla="*/ 365 h 432"/>
                  <a:gd name="T22" fmla="*/ 39 w 13924"/>
                  <a:gd name="T23" fmla="*/ 432 h 432"/>
                  <a:gd name="T24" fmla="*/ 0 w 13924"/>
                  <a:gd name="T25" fmla="*/ 230 h 432"/>
                  <a:gd name="T26" fmla="*/ 19 w 13924"/>
                  <a:gd name="T27" fmla="*/ 0 h 432"/>
                  <a:gd name="T28" fmla="*/ 154 w 13924"/>
                  <a:gd name="T29" fmla="*/ 115 h 432"/>
                  <a:gd name="T30" fmla="*/ 183 w 13924"/>
                  <a:gd name="T31" fmla="*/ 86 h 43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3924"/>
                  <a:gd name="T49" fmla="*/ 0 h 432"/>
                  <a:gd name="T50" fmla="*/ 13924 w 13924"/>
                  <a:gd name="T51" fmla="*/ 432 h 432"/>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3924" h="432">
                    <a:moveTo>
                      <a:pt x="183" y="86"/>
                    </a:moveTo>
                    <a:lnTo>
                      <a:pt x="202" y="86"/>
                    </a:lnTo>
                    <a:lnTo>
                      <a:pt x="250" y="135"/>
                    </a:lnTo>
                    <a:lnTo>
                      <a:pt x="404" y="135"/>
                    </a:lnTo>
                    <a:lnTo>
                      <a:pt x="481" y="182"/>
                    </a:lnTo>
                    <a:lnTo>
                      <a:pt x="2006" y="135"/>
                    </a:lnTo>
                    <a:lnTo>
                      <a:pt x="7686" y="86"/>
                    </a:lnTo>
                    <a:lnTo>
                      <a:pt x="13924" y="86"/>
                    </a:lnTo>
                    <a:lnTo>
                      <a:pt x="13924" y="316"/>
                    </a:lnTo>
                    <a:lnTo>
                      <a:pt x="11496" y="346"/>
                    </a:lnTo>
                    <a:lnTo>
                      <a:pt x="4118" y="365"/>
                    </a:lnTo>
                    <a:lnTo>
                      <a:pt x="39" y="432"/>
                    </a:lnTo>
                    <a:lnTo>
                      <a:pt x="0" y="230"/>
                    </a:lnTo>
                    <a:lnTo>
                      <a:pt x="19" y="0"/>
                    </a:lnTo>
                    <a:lnTo>
                      <a:pt x="154" y="115"/>
                    </a:lnTo>
                    <a:lnTo>
                      <a:pt x="183" y="86"/>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53913" name="Freeform 274" descr="wood2"/>
              <p:cNvSpPr>
                <a:spLocks noChangeAspect="1"/>
              </p:cNvSpPr>
              <p:nvPr/>
            </p:nvSpPr>
            <p:spPr bwMode="auto">
              <a:xfrm>
                <a:off x="4313" y="2884"/>
                <a:ext cx="449" cy="875"/>
              </a:xfrm>
              <a:custGeom>
                <a:avLst/>
                <a:gdLst>
                  <a:gd name="T0" fmla="*/ 978 w 2245"/>
                  <a:gd name="T1" fmla="*/ 834 h 4374"/>
                  <a:gd name="T2" fmla="*/ 1075 w 2245"/>
                  <a:gd name="T3" fmla="*/ 1094 h 4374"/>
                  <a:gd name="T4" fmla="*/ 1920 w 2245"/>
                  <a:gd name="T5" fmla="*/ 3405 h 4374"/>
                  <a:gd name="T6" fmla="*/ 2197 w 2245"/>
                  <a:gd name="T7" fmla="*/ 4211 h 4374"/>
                  <a:gd name="T8" fmla="*/ 2245 w 2245"/>
                  <a:gd name="T9" fmla="*/ 4374 h 4374"/>
                  <a:gd name="T10" fmla="*/ 1487 w 2245"/>
                  <a:gd name="T11" fmla="*/ 4374 h 4374"/>
                  <a:gd name="T12" fmla="*/ 0 w 2245"/>
                  <a:gd name="T13" fmla="*/ 19 h 4374"/>
                  <a:gd name="T14" fmla="*/ 662 w 2245"/>
                  <a:gd name="T15" fmla="*/ 0 h 4374"/>
                  <a:gd name="T16" fmla="*/ 797 w 2245"/>
                  <a:gd name="T17" fmla="*/ 383 h 4374"/>
                  <a:gd name="T18" fmla="*/ 978 w 2245"/>
                  <a:gd name="T19" fmla="*/ 834 h 437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245"/>
                  <a:gd name="T31" fmla="*/ 0 h 4374"/>
                  <a:gd name="T32" fmla="*/ 2245 w 2245"/>
                  <a:gd name="T33" fmla="*/ 4374 h 437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245" h="4374">
                    <a:moveTo>
                      <a:pt x="978" y="834"/>
                    </a:moveTo>
                    <a:lnTo>
                      <a:pt x="1075" y="1094"/>
                    </a:lnTo>
                    <a:lnTo>
                      <a:pt x="1920" y="3405"/>
                    </a:lnTo>
                    <a:lnTo>
                      <a:pt x="2197" y="4211"/>
                    </a:lnTo>
                    <a:lnTo>
                      <a:pt x="2245" y="4374"/>
                    </a:lnTo>
                    <a:lnTo>
                      <a:pt x="1487" y="4374"/>
                    </a:lnTo>
                    <a:lnTo>
                      <a:pt x="0" y="19"/>
                    </a:lnTo>
                    <a:lnTo>
                      <a:pt x="662" y="0"/>
                    </a:lnTo>
                    <a:lnTo>
                      <a:pt x="797" y="383"/>
                    </a:lnTo>
                    <a:lnTo>
                      <a:pt x="978" y="834"/>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53914" name="Freeform 275" descr="wood2"/>
              <p:cNvSpPr>
                <a:spLocks noChangeAspect="1"/>
              </p:cNvSpPr>
              <p:nvPr/>
            </p:nvSpPr>
            <p:spPr bwMode="auto">
              <a:xfrm>
                <a:off x="4462" y="2884"/>
                <a:ext cx="472" cy="875"/>
              </a:xfrm>
              <a:custGeom>
                <a:avLst/>
                <a:gdLst>
                  <a:gd name="T0" fmla="*/ 1469 w 2361"/>
                  <a:gd name="T1" fmla="*/ 1563 h 4374"/>
                  <a:gd name="T2" fmla="*/ 1536 w 2361"/>
                  <a:gd name="T3" fmla="*/ 1918 h 4374"/>
                  <a:gd name="T4" fmla="*/ 1795 w 2361"/>
                  <a:gd name="T5" fmla="*/ 2609 h 4374"/>
                  <a:gd name="T6" fmla="*/ 1766 w 2361"/>
                  <a:gd name="T7" fmla="*/ 2628 h 4374"/>
                  <a:gd name="T8" fmla="*/ 1766 w 2361"/>
                  <a:gd name="T9" fmla="*/ 2695 h 4374"/>
                  <a:gd name="T10" fmla="*/ 1834 w 2361"/>
                  <a:gd name="T11" fmla="*/ 2744 h 4374"/>
                  <a:gd name="T12" fmla="*/ 1978 w 2361"/>
                  <a:gd name="T13" fmla="*/ 3185 h 4374"/>
                  <a:gd name="T14" fmla="*/ 2322 w 2361"/>
                  <a:gd name="T15" fmla="*/ 4211 h 4374"/>
                  <a:gd name="T16" fmla="*/ 2361 w 2361"/>
                  <a:gd name="T17" fmla="*/ 4345 h 4374"/>
                  <a:gd name="T18" fmla="*/ 1584 w 2361"/>
                  <a:gd name="T19" fmla="*/ 4374 h 4374"/>
                  <a:gd name="T20" fmla="*/ 346 w 2361"/>
                  <a:gd name="T21" fmla="*/ 978 h 4374"/>
                  <a:gd name="T22" fmla="*/ 298 w 2361"/>
                  <a:gd name="T23" fmla="*/ 844 h 4374"/>
                  <a:gd name="T24" fmla="*/ 183 w 2361"/>
                  <a:gd name="T25" fmla="*/ 527 h 4374"/>
                  <a:gd name="T26" fmla="*/ 0 w 2361"/>
                  <a:gd name="T27" fmla="*/ 19 h 4374"/>
                  <a:gd name="T28" fmla="*/ 855 w 2361"/>
                  <a:gd name="T29" fmla="*/ 0 h 4374"/>
                  <a:gd name="T30" fmla="*/ 1056 w 2361"/>
                  <a:gd name="T31" fmla="*/ 527 h 4374"/>
                  <a:gd name="T32" fmla="*/ 1085 w 2361"/>
                  <a:gd name="T33" fmla="*/ 662 h 4374"/>
                  <a:gd name="T34" fmla="*/ 1172 w 2361"/>
                  <a:gd name="T35" fmla="*/ 825 h 4374"/>
                  <a:gd name="T36" fmla="*/ 1219 w 2361"/>
                  <a:gd name="T37" fmla="*/ 978 h 4374"/>
                  <a:gd name="T38" fmla="*/ 1469 w 2361"/>
                  <a:gd name="T39" fmla="*/ 1563 h 4374"/>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2361"/>
                  <a:gd name="T61" fmla="*/ 0 h 4374"/>
                  <a:gd name="T62" fmla="*/ 2361 w 2361"/>
                  <a:gd name="T63" fmla="*/ 4374 h 4374"/>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2361" h="4374">
                    <a:moveTo>
                      <a:pt x="1469" y="1563"/>
                    </a:moveTo>
                    <a:lnTo>
                      <a:pt x="1536" y="1918"/>
                    </a:lnTo>
                    <a:lnTo>
                      <a:pt x="1795" y="2609"/>
                    </a:lnTo>
                    <a:lnTo>
                      <a:pt x="1766" y="2628"/>
                    </a:lnTo>
                    <a:lnTo>
                      <a:pt x="1766" y="2695"/>
                    </a:lnTo>
                    <a:lnTo>
                      <a:pt x="1834" y="2744"/>
                    </a:lnTo>
                    <a:lnTo>
                      <a:pt x="1978" y="3185"/>
                    </a:lnTo>
                    <a:lnTo>
                      <a:pt x="2322" y="4211"/>
                    </a:lnTo>
                    <a:lnTo>
                      <a:pt x="2361" y="4345"/>
                    </a:lnTo>
                    <a:lnTo>
                      <a:pt x="1584" y="4374"/>
                    </a:lnTo>
                    <a:lnTo>
                      <a:pt x="346" y="978"/>
                    </a:lnTo>
                    <a:lnTo>
                      <a:pt x="298" y="844"/>
                    </a:lnTo>
                    <a:lnTo>
                      <a:pt x="183" y="527"/>
                    </a:lnTo>
                    <a:lnTo>
                      <a:pt x="0" y="19"/>
                    </a:lnTo>
                    <a:lnTo>
                      <a:pt x="855" y="0"/>
                    </a:lnTo>
                    <a:lnTo>
                      <a:pt x="1056" y="527"/>
                    </a:lnTo>
                    <a:lnTo>
                      <a:pt x="1085" y="662"/>
                    </a:lnTo>
                    <a:lnTo>
                      <a:pt x="1172" y="825"/>
                    </a:lnTo>
                    <a:lnTo>
                      <a:pt x="1219" y="978"/>
                    </a:lnTo>
                    <a:lnTo>
                      <a:pt x="1469" y="1563"/>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53915" name="Freeform 276" descr="wood2"/>
              <p:cNvSpPr>
                <a:spLocks noChangeAspect="1"/>
              </p:cNvSpPr>
              <p:nvPr/>
            </p:nvSpPr>
            <p:spPr bwMode="auto">
              <a:xfrm>
                <a:off x="4650" y="2878"/>
                <a:ext cx="400" cy="881"/>
              </a:xfrm>
              <a:custGeom>
                <a:avLst/>
                <a:gdLst>
                  <a:gd name="T0" fmla="*/ 1736 w 1996"/>
                  <a:gd name="T1" fmla="*/ 3242 h 4403"/>
                  <a:gd name="T2" fmla="*/ 1785 w 1996"/>
                  <a:gd name="T3" fmla="*/ 3511 h 4403"/>
                  <a:gd name="T4" fmla="*/ 1947 w 1996"/>
                  <a:gd name="T5" fmla="*/ 3923 h 4403"/>
                  <a:gd name="T6" fmla="*/ 1996 w 1996"/>
                  <a:gd name="T7" fmla="*/ 4106 h 4403"/>
                  <a:gd name="T8" fmla="*/ 1996 w 1996"/>
                  <a:gd name="T9" fmla="*/ 4403 h 4403"/>
                  <a:gd name="T10" fmla="*/ 1516 w 1996"/>
                  <a:gd name="T11" fmla="*/ 4403 h 4403"/>
                  <a:gd name="T12" fmla="*/ 624 w 1996"/>
                  <a:gd name="T13" fmla="*/ 1833 h 4403"/>
                  <a:gd name="T14" fmla="*/ 566 w 1996"/>
                  <a:gd name="T15" fmla="*/ 1554 h 4403"/>
                  <a:gd name="T16" fmla="*/ 297 w 1996"/>
                  <a:gd name="T17" fmla="*/ 902 h 4403"/>
                  <a:gd name="T18" fmla="*/ 182 w 1996"/>
                  <a:gd name="T19" fmla="*/ 594 h 4403"/>
                  <a:gd name="T20" fmla="*/ 164 w 1996"/>
                  <a:gd name="T21" fmla="*/ 441 h 4403"/>
                  <a:gd name="T22" fmla="*/ 67 w 1996"/>
                  <a:gd name="T23" fmla="*/ 278 h 4403"/>
                  <a:gd name="T24" fmla="*/ 0 w 1996"/>
                  <a:gd name="T25" fmla="*/ 29 h 4403"/>
                  <a:gd name="T26" fmla="*/ 278 w 1996"/>
                  <a:gd name="T27" fmla="*/ 0 h 4403"/>
                  <a:gd name="T28" fmla="*/ 575 w 1996"/>
                  <a:gd name="T29" fmla="*/ 29 h 4403"/>
                  <a:gd name="T30" fmla="*/ 1670 w 1996"/>
                  <a:gd name="T31" fmla="*/ 3117 h 4403"/>
                  <a:gd name="T32" fmla="*/ 1736 w 1996"/>
                  <a:gd name="T33" fmla="*/ 3242 h 440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996"/>
                  <a:gd name="T52" fmla="*/ 0 h 4403"/>
                  <a:gd name="T53" fmla="*/ 1996 w 1996"/>
                  <a:gd name="T54" fmla="*/ 4403 h 440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996" h="4403">
                    <a:moveTo>
                      <a:pt x="1736" y="3242"/>
                    </a:moveTo>
                    <a:lnTo>
                      <a:pt x="1785" y="3511"/>
                    </a:lnTo>
                    <a:lnTo>
                      <a:pt x="1947" y="3923"/>
                    </a:lnTo>
                    <a:lnTo>
                      <a:pt x="1996" y="4106"/>
                    </a:lnTo>
                    <a:lnTo>
                      <a:pt x="1996" y="4403"/>
                    </a:lnTo>
                    <a:lnTo>
                      <a:pt x="1516" y="4403"/>
                    </a:lnTo>
                    <a:lnTo>
                      <a:pt x="624" y="1833"/>
                    </a:lnTo>
                    <a:lnTo>
                      <a:pt x="566" y="1554"/>
                    </a:lnTo>
                    <a:lnTo>
                      <a:pt x="297" y="902"/>
                    </a:lnTo>
                    <a:lnTo>
                      <a:pt x="182" y="594"/>
                    </a:lnTo>
                    <a:lnTo>
                      <a:pt x="164" y="441"/>
                    </a:lnTo>
                    <a:lnTo>
                      <a:pt x="67" y="278"/>
                    </a:lnTo>
                    <a:lnTo>
                      <a:pt x="0" y="29"/>
                    </a:lnTo>
                    <a:lnTo>
                      <a:pt x="278" y="0"/>
                    </a:lnTo>
                    <a:lnTo>
                      <a:pt x="575" y="29"/>
                    </a:lnTo>
                    <a:lnTo>
                      <a:pt x="1670" y="3117"/>
                    </a:lnTo>
                    <a:lnTo>
                      <a:pt x="1736" y="3242"/>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53916" name="Freeform 277" descr="wood2"/>
              <p:cNvSpPr>
                <a:spLocks noChangeAspect="1"/>
              </p:cNvSpPr>
              <p:nvPr/>
            </p:nvSpPr>
            <p:spPr bwMode="auto">
              <a:xfrm>
                <a:off x="4783" y="2878"/>
                <a:ext cx="267" cy="779"/>
              </a:xfrm>
              <a:custGeom>
                <a:avLst/>
                <a:gdLst>
                  <a:gd name="T0" fmla="*/ 1103 w 1333"/>
                  <a:gd name="T1" fmla="*/ 3223 h 3894"/>
                  <a:gd name="T2" fmla="*/ 1035 w 1333"/>
                  <a:gd name="T3" fmla="*/ 3003 h 3894"/>
                  <a:gd name="T4" fmla="*/ 0 w 1333"/>
                  <a:gd name="T5" fmla="*/ 48 h 3894"/>
                  <a:gd name="T6" fmla="*/ 95 w 1333"/>
                  <a:gd name="T7" fmla="*/ 0 h 3894"/>
                  <a:gd name="T8" fmla="*/ 785 w 1333"/>
                  <a:gd name="T9" fmla="*/ 29 h 3894"/>
                  <a:gd name="T10" fmla="*/ 1333 w 1333"/>
                  <a:gd name="T11" fmla="*/ 1564 h 3894"/>
                  <a:gd name="T12" fmla="*/ 1333 w 1333"/>
                  <a:gd name="T13" fmla="*/ 3894 h 3894"/>
                  <a:gd name="T14" fmla="*/ 1151 w 1333"/>
                  <a:gd name="T15" fmla="*/ 3347 h 3894"/>
                  <a:gd name="T16" fmla="*/ 1103 w 1333"/>
                  <a:gd name="T17" fmla="*/ 3223 h 389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333"/>
                  <a:gd name="T28" fmla="*/ 0 h 3894"/>
                  <a:gd name="T29" fmla="*/ 1333 w 1333"/>
                  <a:gd name="T30" fmla="*/ 3894 h 389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333" h="3894">
                    <a:moveTo>
                      <a:pt x="1103" y="3223"/>
                    </a:moveTo>
                    <a:lnTo>
                      <a:pt x="1035" y="3003"/>
                    </a:lnTo>
                    <a:lnTo>
                      <a:pt x="0" y="48"/>
                    </a:lnTo>
                    <a:lnTo>
                      <a:pt x="95" y="0"/>
                    </a:lnTo>
                    <a:lnTo>
                      <a:pt x="785" y="29"/>
                    </a:lnTo>
                    <a:lnTo>
                      <a:pt x="1333" y="1564"/>
                    </a:lnTo>
                    <a:lnTo>
                      <a:pt x="1333" y="3894"/>
                    </a:lnTo>
                    <a:lnTo>
                      <a:pt x="1151" y="3347"/>
                    </a:lnTo>
                    <a:lnTo>
                      <a:pt x="1103" y="3223"/>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53917" name="Freeform 278" descr="wood2"/>
              <p:cNvSpPr>
                <a:spLocks noChangeAspect="1"/>
              </p:cNvSpPr>
              <p:nvPr/>
            </p:nvSpPr>
            <p:spPr bwMode="auto">
              <a:xfrm>
                <a:off x="4954" y="2878"/>
                <a:ext cx="96" cy="271"/>
              </a:xfrm>
              <a:custGeom>
                <a:avLst/>
                <a:gdLst>
                  <a:gd name="T0" fmla="*/ 480 w 480"/>
                  <a:gd name="T1" fmla="*/ 29 h 1353"/>
                  <a:gd name="T2" fmla="*/ 480 w 480"/>
                  <a:gd name="T3" fmla="*/ 1353 h 1353"/>
                  <a:gd name="T4" fmla="*/ 0 w 480"/>
                  <a:gd name="T5" fmla="*/ 29 h 1353"/>
                  <a:gd name="T6" fmla="*/ 67 w 480"/>
                  <a:gd name="T7" fmla="*/ 0 h 1353"/>
                  <a:gd name="T8" fmla="*/ 413 w 480"/>
                  <a:gd name="T9" fmla="*/ 29 h 1353"/>
                  <a:gd name="T10" fmla="*/ 480 w 480"/>
                  <a:gd name="T11" fmla="*/ 29 h 1353"/>
                  <a:gd name="T12" fmla="*/ 0 60000 65536"/>
                  <a:gd name="T13" fmla="*/ 0 60000 65536"/>
                  <a:gd name="T14" fmla="*/ 0 60000 65536"/>
                  <a:gd name="T15" fmla="*/ 0 60000 65536"/>
                  <a:gd name="T16" fmla="*/ 0 60000 65536"/>
                  <a:gd name="T17" fmla="*/ 0 60000 65536"/>
                  <a:gd name="T18" fmla="*/ 0 w 480"/>
                  <a:gd name="T19" fmla="*/ 0 h 1353"/>
                  <a:gd name="T20" fmla="*/ 480 w 480"/>
                  <a:gd name="T21" fmla="*/ 1353 h 1353"/>
                </a:gdLst>
                <a:ahLst/>
                <a:cxnLst>
                  <a:cxn ang="T12">
                    <a:pos x="T0" y="T1"/>
                  </a:cxn>
                  <a:cxn ang="T13">
                    <a:pos x="T2" y="T3"/>
                  </a:cxn>
                  <a:cxn ang="T14">
                    <a:pos x="T4" y="T5"/>
                  </a:cxn>
                  <a:cxn ang="T15">
                    <a:pos x="T6" y="T7"/>
                  </a:cxn>
                  <a:cxn ang="T16">
                    <a:pos x="T8" y="T9"/>
                  </a:cxn>
                  <a:cxn ang="T17">
                    <a:pos x="T10" y="T11"/>
                  </a:cxn>
                </a:cxnLst>
                <a:rect l="T18" t="T19" r="T20" b="T21"/>
                <a:pathLst>
                  <a:path w="480" h="1353">
                    <a:moveTo>
                      <a:pt x="480" y="29"/>
                    </a:moveTo>
                    <a:lnTo>
                      <a:pt x="480" y="1353"/>
                    </a:lnTo>
                    <a:lnTo>
                      <a:pt x="0" y="29"/>
                    </a:lnTo>
                    <a:lnTo>
                      <a:pt x="67" y="0"/>
                    </a:lnTo>
                    <a:lnTo>
                      <a:pt x="413" y="29"/>
                    </a:lnTo>
                    <a:lnTo>
                      <a:pt x="480" y="29"/>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53918" name="Freeform 279" descr="wood2"/>
              <p:cNvSpPr>
                <a:spLocks noChangeAspect="1"/>
              </p:cNvSpPr>
              <p:nvPr/>
            </p:nvSpPr>
            <p:spPr bwMode="auto">
              <a:xfrm>
                <a:off x="2230" y="2884"/>
                <a:ext cx="2130" cy="875"/>
              </a:xfrm>
              <a:custGeom>
                <a:avLst/>
                <a:gdLst>
                  <a:gd name="T0" fmla="*/ 10650 w 10650"/>
                  <a:gd name="T1" fmla="*/ 4345 h 4374"/>
                  <a:gd name="T2" fmla="*/ 4097 w 10650"/>
                  <a:gd name="T3" fmla="*/ 4374 h 4374"/>
                  <a:gd name="T4" fmla="*/ 4030 w 10650"/>
                  <a:gd name="T5" fmla="*/ 4278 h 4374"/>
                  <a:gd name="T6" fmla="*/ 4030 w 10650"/>
                  <a:gd name="T7" fmla="*/ 4211 h 4374"/>
                  <a:gd name="T8" fmla="*/ 4050 w 10650"/>
                  <a:gd name="T9" fmla="*/ 4278 h 4374"/>
                  <a:gd name="T10" fmla="*/ 4050 w 10650"/>
                  <a:gd name="T11" fmla="*/ 4307 h 4374"/>
                  <a:gd name="T12" fmla="*/ 4097 w 10650"/>
                  <a:gd name="T13" fmla="*/ 4345 h 4374"/>
                  <a:gd name="T14" fmla="*/ 4145 w 10650"/>
                  <a:gd name="T15" fmla="*/ 4345 h 4374"/>
                  <a:gd name="T16" fmla="*/ 4183 w 10650"/>
                  <a:gd name="T17" fmla="*/ 4307 h 4374"/>
                  <a:gd name="T18" fmla="*/ 4164 w 10650"/>
                  <a:gd name="T19" fmla="*/ 4307 h 4374"/>
                  <a:gd name="T20" fmla="*/ 4164 w 10650"/>
                  <a:gd name="T21" fmla="*/ 4048 h 4374"/>
                  <a:gd name="T22" fmla="*/ 4183 w 10650"/>
                  <a:gd name="T23" fmla="*/ 4048 h 4374"/>
                  <a:gd name="T24" fmla="*/ 4183 w 10650"/>
                  <a:gd name="T25" fmla="*/ 4125 h 4374"/>
                  <a:gd name="T26" fmla="*/ 4212 w 10650"/>
                  <a:gd name="T27" fmla="*/ 4144 h 4374"/>
                  <a:gd name="T28" fmla="*/ 4260 w 10650"/>
                  <a:gd name="T29" fmla="*/ 4144 h 4374"/>
                  <a:gd name="T30" fmla="*/ 4327 w 10650"/>
                  <a:gd name="T31" fmla="*/ 3981 h 4374"/>
                  <a:gd name="T32" fmla="*/ 4327 w 10650"/>
                  <a:gd name="T33" fmla="*/ 4009 h 4374"/>
                  <a:gd name="T34" fmla="*/ 4347 w 10650"/>
                  <a:gd name="T35" fmla="*/ 4028 h 4374"/>
                  <a:gd name="T36" fmla="*/ 4394 w 10650"/>
                  <a:gd name="T37" fmla="*/ 4028 h 4374"/>
                  <a:gd name="T38" fmla="*/ 4480 w 10650"/>
                  <a:gd name="T39" fmla="*/ 3865 h 4374"/>
                  <a:gd name="T40" fmla="*/ 4480 w 10650"/>
                  <a:gd name="T41" fmla="*/ 3914 h 4374"/>
                  <a:gd name="T42" fmla="*/ 4529 w 10650"/>
                  <a:gd name="T43" fmla="*/ 3961 h 4374"/>
                  <a:gd name="T44" fmla="*/ 4577 w 10650"/>
                  <a:gd name="T45" fmla="*/ 3961 h 4374"/>
                  <a:gd name="T46" fmla="*/ 4740 w 10650"/>
                  <a:gd name="T47" fmla="*/ 3712 h 4374"/>
                  <a:gd name="T48" fmla="*/ 4788 w 10650"/>
                  <a:gd name="T49" fmla="*/ 3664 h 4374"/>
                  <a:gd name="T50" fmla="*/ 4826 w 10650"/>
                  <a:gd name="T51" fmla="*/ 3779 h 4374"/>
                  <a:gd name="T52" fmla="*/ 4990 w 10650"/>
                  <a:gd name="T53" fmla="*/ 3616 h 4374"/>
                  <a:gd name="T54" fmla="*/ 4990 w 10650"/>
                  <a:gd name="T55" fmla="*/ 3635 h 4374"/>
                  <a:gd name="T56" fmla="*/ 5009 w 10650"/>
                  <a:gd name="T57" fmla="*/ 3664 h 4374"/>
                  <a:gd name="T58" fmla="*/ 5123 w 10650"/>
                  <a:gd name="T59" fmla="*/ 3549 h 4374"/>
                  <a:gd name="T60" fmla="*/ 5354 w 10650"/>
                  <a:gd name="T61" fmla="*/ 3549 h 4374"/>
                  <a:gd name="T62" fmla="*/ 8790 w 10650"/>
                  <a:gd name="T63" fmla="*/ 3520 h 4374"/>
                  <a:gd name="T64" fmla="*/ 8790 w 10650"/>
                  <a:gd name="T65" fmla="*/ 3318 h 4374"/>
                  <a:gd name="T66" fmla="*/ 7945 w 10650"/>
                  <a:gd name="T67" fmla="*/ 776 h 4374"/>
                  <a:gd name="T68" fmla="*/ 7781 w 10650"/>
                  <a:gd name="T69" fmla="*/ 249 h 4374"/>
                  <a:gd name="T70" fmla="*/ 6132 w 10650"/>
                  <a:gd name="T71" fmla="*/ 249 h 4374"/>
                  <a:gd name="T72" fmla="*/ 450 w 10650"/>
                  <a:gd name="T73" fmla="*/ 268 h 4374"/>
                  <a:gd name="T74" fmla="*/ 39 w 10650"/>
                  <a:gd name="T75" fmla="*/ 268 h 4374"/>
                  <a:gd name="T76" fmla="*/ 0 w 10650"/>
                  <a:gd name="T77" fmla="*/ 115 h 4374"/>
                  <a:gd name="T78" fmla="*/ 1304 w 10650"/>
                  <a:gd name="T79" fmla="*/ 66 h 4374"/>
                  <a:gd name="T80" fmla="*/ 8568 w 10650"/>
                  <a:gd name="T81" fmla="*/ 0 h 4374"/>
                  <a:gd name="T82" fmla="*/ 9067 w 10650"/>
                  <a:gd name="T83" fmla="*/ 19 h 4374"/>
                  <a:gd name="T84" fmla="*/ 10650 w 10650"/>
                  <a:gd name="T85" fmla="*/ 4345 h 4374"/>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0650"/>
                  <a:gd name="T130" fmla="*/ 0 h 4374"/>
                  <a:gd name="T131" fmla="*/ 10650 w 10650"/>
                  <a:gd name="T132" fmla="*/ 4374 h 4374"/>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0650" h="4374">
                    <a:moveTo>
                      <a:pt x="10650" y="4345"/>
                    </a:moveTo>
                    <a:lnTo>
                      <a:pt x="4097" y="4374"/>
                    </a:lnTo>
                    <a:lnTo>
                      <a:pt x="4030" y="4278"/>
                    </a:lnTo>
                    <a:lnTo>
                      <a:pt x="4030" y="4211"/>
                    </a:lnTo>
                    <a:lnTo>
                      <a:pt x="4050" y="4278"/>
                    </a:lnTo>
                    <a:lnTo>
                      <a:pt x="4050" y="4307"/>
                    </a:lnTo>
                    <a:lnTo>
                      <a:pt x="4097" y="4345"/>
                    </a:lnTo>
                    <a:lnTo>
                      <a:pt x="4145" y="4345"/>
                    </a:lnTo>
                    <a:lnTo>
                      <a:pt x="4183" y="4307"/>
                    </a:lnTo>
                    <a:lnTo>
                      <a:pt x="4164" y="4307"/>
                    </a:lnTo>
                    <a:lnTo>
                      <a:pt x="4164" y="4048"/>
                    </a:lnTo>
                    <a:lnTo>
                      <a:pt x="4183" y="4048"/>
                    </a:lnTo>
                    <a:lnTo>
                      <a:pt x="4183" y="4125"/>
                    </a:lnTo>
                    <a:lnTo>
                      <a:pt x="4212" y="4144"/>
                    </a:lnTo>
                    <a:lnTo>
                      <a:pt x="4260" y="4144"/>
                    </a:lnTo>
                    <a:lnTo>
                      <a:pt x="4327" y="3981"/>
                    </a:lnTo>
                    <a:lnTo>
                      <a:pt x="4327" y="4009"/>
                    </a:lnTo>
                    <a:lnTo>
                      <a:pt x="4347" y="4028"/>
                    </a:lnTo>
                    <a:lnTo>
                      <a:pt x="4394" y="4028"/>
                    </a:lnTo>
                    <a:lnTo>
                      <a:pt x="4480" y="3865"/>
                    </a:lnTo>
                    <a:lnTo>
                      <a:pt x="4480" y="3914"/>
                    </a:lnTo>
                    <a:lnTo>
                      <a:pt x="4529" y="3961"/>
                    </a:lnTo>
                    <a:lnTo>
                      <a:pt x="4577" y="3961"/>
                    </a:lnTo>
                    <a:lnTo>
                      <a:pt x="4740" y="3712"/>
                    </a:lnTo>
                    <a:lnTo>
                      <a:pt x="4788" y="3664"/>
                    </a:lnTo>
                    <a:lnTo>
                      <a:pt x="4826" y="3779"/>
                    </a:lnTo>
                    <a:lnTo>
                      <a:pt x="4990" y="3616"/>
                    </a:lnTo>
                    <a:lnTo>
                      <a:pt x="4990" y="3635"/>
                    </a:lnTo>
                    <a:lnTo>
                      <a:pt x="5009" y="3664"/>
                    </a:lnTo>
                    <a:lnTo>
                      <a:pt x="5123" y="3549"/>
                    </a:lnTo>
                    <a:lnTo>
                      <a:pt x="5354" y="3549"/>
                    </a:lnTo>
                    <a:lnTo>
                      <a:pt x="8790" y="3520"/>
                    </a:lnTo>
                    <a:lnTo>
                      <a:pt x="8790" y="3318"/>
                    </a:lnTo>
                    <a:lnTo>
                      <a:pt x="7945" y="776"/>
                    </a:lnTo>
                    <a:lnTo>
                      <a:pt x="7781" y="249"/>
                    </a:lnTo>
                    <a:lnTo>
                      <a:pt x="6132" y="249"/>
                    </a:lnTo>
                    <a:lnTo>
                      <a:pt x="450" y="268"/>
                    </a:lnTo>
                    <a:lnTo>
                      <a:pt x="39" y="268"/>
                    </a:lnTo>
                    <a:lnTo>
                      <a:pt x="0" y="115"/>
                    </a:lnTo>
                    <a:lnTo>
                      <a:pt x="1304" y="66"/>
                    </a:lnTo>
                    <a:lnTo>
                      <a:pt x="8568" y="0"/>
                    </a:lnTo>
                    <a:lnTo>
                      <a:pt x="9067" y="19"/>
                    </a:lnTo>
                    <a:lnTo>
                      <a:pt x="10650" y="4345"/>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53919" name="Freeform 280" descr="wood2"/>
              <p:cNvSpPr>
                <a:spLocks noChangeAspect="1"/>
              </p:cNvSpPr>
              <p:nvPr/>
            </p:nvSpPr>
            <p:spPr bwMode="auto">
              <a:xfrm>
                <a:off x="4109" y="2884"/>
                <a:ext cx="482" cy="875"/>
              </a:xfrm>
              <a:custGeom>
                <a:avLst/>
                <a:gdLst>
                  <a:gd name="T0" fmla="*/ 1928 w 2408"/>
                  <a:gd name="T1" fmla="*/ 2906 h 4374"/>
                  <a:gd name="T2" fmla="*/ 2408 w 2408"/>
                  <a:gd name="T3" fmla="*/ 4374 h 4374"/>
                  <a:gd name="T4" fmla="*/ 1584 w 2408"/>
                  <a:gd name="T5" fmla="*/ 4374 h 4374"/>
                  <a:gd name="T6" fmla="*/ 0 w 2408"/>
                  <a:gd name="T7" fmla="*/ 47 h 4374"/>
                  <a:gd name="T8" fmla="*/ 48 w 2408"/>
                  <a:gd name="T9" fmla="*/ 0 h 4374"/>
                  <a:gd name="T10" fmla="*/ 921 w 2408"/>
                  <a:gd name="T11" fmla="*/ 0 h 4374"/>
                  <a:gd name="T12" fmla="*/ 1928 w 2408"/>
                  <a:gd name="T13" fmla="*/ 2906 h 4374"/>
                  <a:gd name="T14" fmla="*/ 0 60000 65536"/>
                  <a:gd name="T15" fmla="*/ 0 60000 65536"/>
                  <a:gd name="T16" fmla="*/ 0 60000 65536"/>
                  <a:gd name="T17" fmla="*/ 0 60000 65536"/>
                  <a:gd name="T18" fmla="*/ 0 60000 65536"/>
                  <a:gd name="T19" fmla="*/ 0 60000 65536"/>
                  <a:gd name="T20" fmla="*/ 0 60000 65536"/>
                  <a:gd name="T21" fmla="*/ 0 w 2408"/>
                  <a:gd name="T22" fmla="*/ 0 h 4374"/>
                  <a:gd name="T23" fmla="*/ 2408 w 2408"/>
                  <a:gd name="T24" fmla="*/ 4374 h 437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408" h="4374">
                    <a:moveTo>
                      <a:pt x="1928" y="2906"/>
                    </a:moveTo>
                    <a:lnTo>
                      <a:pt x="2408" y="4374"/>
                    </a:lnTo>
                    <a:lnTo>
                      <a:pt x="1584" y="4374"/>
                    </a:lnTo>
                    <a:lnTo>
                      <a:pt x="0" y="47"/>
                    </a:lnTo>
                    <a:lnTo>
                      <a:pt x="48" y="0"/>
                    </a:lnTo>
                    <a:lnTo>
                      <a:pt x="921" y="0"/>
                    </a:lnTo>
                    <a:lnTo>
                      <a:pt x="1928" y="2906"/>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53920" name="Freeform 281"/>
              <p:cNvSpPr>
                <a:spLocks noChangeAspect="1"/>
              </p:cNvSpPr>
              <p:nvPr/>
            </p:nvSpPr>
            <p:spPr bwMode="auto">
              <a:xfrm>
                <a:off x="1041" y="2916"/>
                <a:ext cx="59" cy="288"/>
              </a:xfrm>
              <a:custGeom>
                <a:avLst/>
                <a:gdLst>
                  <a:gd name="T0" fmla="*/ 278 w 297"/>
                  <a:gd name="T1" fmla="*/ 892 h 1439"/>
                  <a:gd name="T2" fmla="*/ 297 w 297"/>
                  <a:gd name="T3" fmla="*/ 1161 h 1439"/>
                  <a:gd name="T4" fmla="*/ 114 w 297"/>
                  <a:gd name="T5" fmla="*/ 1372 h 1439"/>
                  <a:gd name="T6" fmla="*/ 48 w 297"/>
                  <a:gd name="T7" fmla="*/ 1439 h 1439"/>
                  <a:gd name="T8" fmla="*/ 67 w 297"/>
                  <a:gd name="T9" fmla="*/ 1256 h 1439"/>
                  <a:gd name="T10" fmla="*/ 67 w 297"/>
                  <a:gd name="T11" fmla="*/ 815 h 1439"/>
                  <a:gd name="T12" fmla="*/ 28 w 297"/>
                  <a:gd name="T13" fmla="*/ 134 h 1439"/>
                  <a:gd name="T14" fmla="*/ 0 w 297"/>
                  <a:gd name="T15" fmla="*/ 0 h 1439"/>
                  <a:gd name="T16" fmla="*/ 211 w 297"/>
                  <a:gd name="T17" fmla="*/ 681 h 1439"/>
                  <a:gd name="T18" fmla="*/ 278 w 297"/>
                  <a:gd name="T19" fmla="*/ 892 h 143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97"/>
                  <a:gd name="T31" fmla="*/ 0 h 1439"/>
                  <a:gd name="T32" fmla="*/ 297 w 297"/>
                  <a:gd name="T33" fmla="*/ 1439 h 143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97" h="1439">
                    <a:moveTo>
                      <a:pt x="278" y="892"/>
                    </a:moveTo>
                    <a:lnTo>
                      <a:pt x="297" y="1161"/>
                    </a:lnTo>
                    <a:lnTo>
                      <a:pt x="114" y="1372"/>
                    </a:lnTo>
                    <a:lnTo>
                      <a:pt x="48" y="1439"/>
                    </a:lnTo>
                    <a:lnTo>
                      <a:pt x="67" y="1256"/>
                    </a:lnTo>
                    <a:lnTo>
                      <a:pt x="67" y="815"/>
                    </a:lnTo>
                    <a:lnTo>
                      <a:pt x="28" y="134"/>
                    </a:lnTo>
                    <a:lnTo>
                      <a:pt x="0" y="0"/>
                    </a:lnTo>
                    <a:lnTo>
                      <a:pt x="211" y="681"/>
                    </a:lnTo>
                    <a:lnTo>
                      <a:pt x="278" y="892"/>
                    </a:lnTo>
                    <a:close/>
                  </a:path>
                </a:pathLst>
              </a:custGeom>
              <a:solidFill>
                <a:srgbClr val="E5AA8E"/>
              </a:solidFill>
              <a:ln w="9525">
                <a:noFill/>
                <a:round/>
                <a:headEnd/>
                <a:tailEnd/>
              </a:ln>
            </p:spPr>
            <p:txBody>
              <a:bodyPr>
                <a:prstTxWarp prst="textNoShape">
                  <a:avLst/>
                </a:prstTxWarp>
              </a:bodyPr>
              <a:lstStyle/>
              <a:p>
                <a:endParaRPr lang="en-US"/>
              </a:p>
            </p:txBody>
          </p:sp>
          <p:sp>
            <p:nvSpPr>
              <p:cNvPr id="53921" name="Freeform 282"/>
              <p:cNvSpPr>
                <a:spLocks noChangeAspect="1"/>
              </p:cNvSpPr>
              <p:nvPr/>
            </p:nvSpPr>
            <p:spPr bwMode="auto">
              <a:xfrm>
                <a:off x="720" y="3058"/>
                <a:ext cx="119" cy="219"/>
              </a:xfrm>
              <a:custGeom>
                <a:avLst/>
                <a:gdLst>
                  <a:gd name="T0" fmla="*/ 67 w 594"/>
                  <a:gd name="T1" fmla="*/ 479 h 1093"/>
                  <a:gd name="T2" fmla="*/ 162 w 594"/>
                  <a:gd name="T3" fmla="*/ 546 h 1093"/>
                  <a:gd name="T4" fmla="*/ 230 w 594"/>
                  <a:gd name="T5" fmla="*/ 978 h 1093"/>
                  <a:gd name="T6" fmla="*/ 230 w 594"/>
                  <a:gd name="T7" fmla="*/ 1007 h 1093"/>
                  <a:gd name="T8" fmla="*/ 249 w 594"/>
                  <a:gd name="T9" fmla="*/ 1026 h 1093"/>
                  <a:gd name="T10" fmla="*/ 392 w 594"/>
                  <a:gd name="T11" fmla="*/ 863 h 1093"/>
                  <a:gd name="T12" fmla="*/ 479 w 594"/>
                  <a:gd name="T13" fmla="*/ 565 h 1093"/>
                  <a:gd name="T14" fmla="*/ 527 w 594"/>
                  <a:gd name="T15" fmla="*/ 565 h 1093"/>
                  <a:gd name="T16" fmla="*/ 594 w 594"/>
                  <a:gd name="T17" fmla="*/ 681 h 1093"/>
                  <a:gd name="T18" fmla="*/ 594 w 594"/>
                  <a:gd name="T19" fmla="*/ 959 h 1093"/>
                  <a:gd name="T20" fmla="*/ 546 w 594"/>
                  <a:gd name="T21" fmla="*/ 709 h 1093"/>
                  <a:gd name="T22" fmla="*/ 546 w 594"/>
                  <a:gd name="T23" fmla="*/ 632 h 1093"/>
                  <a:gd name="T24" fmla="*/ 527 w 594"/>
                  <a:gd name="T25" fmla="*/ 613 h 1093"/>
                  <a:gd name="T26" fmla="*/ 499 w 594"/>
                  <a:gd name="T27" fmla="*/ 613 h 1093"/>
                  <a:gd name="T28" fmla="*/ 411 w 594"/>
                  <a:gd name="T29" fmla="*/ 796 h 1093"/>
                  <a:gd name="T30" fmla="*/ 364 w 594"/>
                  <a:gd name="T31" fmla="*/ 959 h 1093"/>
                  <a:gd name="T32" fmla="*/ 277 w 594"/>
                  <a:gd name="T33" fmla="*/ 1073 h 1093"/>
                  <a:gd name="T34" fmla="*/ 249 w 594"/>
                  <a:gd name="T35" fmla="*/ 1093 h 1093"/>
                  <a:gd name="T36" fmla="*/ 200 w 594"/>
                  <a:gd name="T37" fmla="*/ 1045 h 1093"/>
                  <a:gd name="T38" fmla="*/ 133 w 594"/>
                  <a:gd name="T39" fmla="*/ 585 h 1093"/>
                  <a:gd name="T40" fmla="*/ 67 w 594"/>
                  <a:gd name="T41" fmla="*/ 518 h 1093"/>
                  <a:gd name="T42" fmla="*/ 47 w 594"/>
                  <a:gd name="T43" fmla="*/ 182 h 1093"/>
                  <a:gd name="T44" fmla="*/ 0 w 594"/>
                  <a:gd name="T45" fmla="*/ 0 h 1093"/>
                  <a:gd name="T46" fmla="*/ 67 w 594"/>
                  <a:gd name="T47" fmla="*/ 316 h 1093"/>
                  <a:gd name="T48" fmla="*/ 67 w 594"/>
                  <a:gd name="T49" fmla="*/ 479 h 109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594"/>
                  <a:gd name="T76" fmla="*/ 0 h 1093"/>
                  <a:gd name="T77" fmla="*/ 594 w 594"/>
                  <a:gd name="T78" fmla="*/ 1093 h 109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594" h="1093">
                    <a:moveTo>
                      <a:pt x="67" y="479"/>
                    </a:moveTo>
                    <a:lnTo>
                      <a:pt x="162" y="546"/>
                    </a:lnTo>
                    <a:lnTo>
                      <a:pt x="230" y="978"/>
                    </a:lnTo>
                    <a:lnTo>
                      <a:pt x="230" y="1007"/>
                    </a:lnTo>
                    <a:lnTo>
                      <a:pt x="249" y="1026"/>
                    </a:lnTo>
                    <a:lnTo>
                      <a:pt x="392" y="863"/>
                    </a:lnTo>
                    <a:lnTo>
                      <a:pt x="479" y="565"/>
                    </a:lnTo>
                    <a:lnTo>
                      <a:pt x="527" y="565"/>
                    </a:lnTo>
                    <a:lnTo>
                      <a:pt x="594" y="681"/>
                    </a:lnTo>
                    <a:lnTo>
                      <a:pt x="594" y="959"/>
                    </a:lnTo>
                    <a:lnTo>
                      <a:pt x="546" y="709"/>
                    </a:lnTo>
                    <a:lnTo>
                      <a:pt x="546" y="632"/>
                    </a:lnTo>
                    <a:lnTo>
                      <a:pt x="527" y="613"/>
                    </a:lnTo>
                    <a:lnTo>
                      <a:pt x="499" y="613"/>
                    </a:lnTo>
                    <a:lnTo>
                      <a:pt x="411" y="796"/>
                    </a:lnTo>
                    <a:lnTo>
                      <a:pt x="364" y="959"/>
                    </a:lnTo>
                    <a:lnTo>
                      <a:pt x="277" y="1073"/>
                    </a:lnTo>
                    <a:lnTo>
                      <a:pt x="249" y="1093"/>
                    </a:lnTo>
                    <a:lnTo>
                      <a:pt x="200" y="1045"/>
                    </a:lnTo>
                    <a:lnTo>
                      <a:pt x="133" y="585"/>
                    </a:lnTo>
                    <a:lnTo>
                      <a:pt x="67" y="518"/>
                    </a:lnTo>
                    <a:lnTo>
                      <a:pt x="47" y="182"/>
                    </a:lnTo>
                    <a:lnTo>
                      <a:pt x="0" y="0"/>
                    </a:lnTo>
                    <a:lnTo>
                      <a:pt x="67" y="316"/>
                    </a:lnTo>
                    <a:lnTo>
                      <a:pt x="67" y="479"/>
                    </a:lnTo>
                    <a:close/>
                  </a:path>
                </a:pathLst>
              </a:custGeom>
              <a:solidFill>
                <a:srgbClr val="000000"/>
              </a:solidFill>
              <a:ln w="9525">
                <a:noFill/>
                <a:round/>
                <a:headEnd/>
                <a:tailEnd/>
              </a:ln>
            </p:spPr>
            <p:txBody>
              <a:bodyPr>
                <a:prstTxWarp prst="textNoShape">
                  <a:avLst/>
                </a:prstTxWarp>
              </a:bodyPr>
              <a:lstStyle/>
              <a:p>
                <a:endParaRPr lang="en-US"/>
              </a:p>
            </p:txBody>
          </p:sp>
          <p:sp>
            <p:nvSpPr>
              <p:cNvPr id="53922" name="Freeform 283" descr="wood2"/>
              <p:cNvSpPr>
                <a:spLocks noChangeAspect="1"/>
              </p:cNvSpPr>
              <p:nvPr/>
            </p:nvSpPr>
            <p:spPr bwMode="auto">
              <a:xfrm>
                <a:off x="716" y="3171"/>
                <a:ext cx="2317" cy="588"/>
              </a:xfrm>
              <a:custGeom>
                <a:avLst/>
                <a:gdLst>
                  <a:gd name="T0" fmla="*/ 1852 w 11582"/>
                  <a:gd name="T1" fmla="*/ 893 h 2936"/>
                  <a:gd name="T2" fmla="*/ 1736 w 11582"/>
                  <a:gd name="T3" fmla="*/ 1075 h 2936"/>
                  <a:gd name="T4" fmla="*/ 1717 w 11582"/>
                  <a:gd name="T5" fmla="*/ 1353 h 2936"/>
                  <a:gd name="T6" fmla="*/ 1717 w 11582"/>
                  <a:gd name="T7" fmla="*/ 1536 h 2936"/>
                  <a:gd name="T8" fmla="*/ 1938 w 11582"/>
                  <a:gd name="T9" fmla="*/ 2159 h 2936"/>
                  <a:gd name="T10" fmla="*/ 1986 w 11582"/>
                  <a:gd name="T11" fmla="*/ 2456 h 2936"/>
                  <a:gd name="T12" fmla="*/ 2035 w 11582"/>
                  <a:gd name="T13" fmla="*/ 2456 h 2936"/>
                  <a:gd name="T14" fmla="*/ 2121 w 11582"/>
                  <a:gd name="T15" fmla="*/ 2341 h 2936"/>
                  <a:gd name="T16" fmla="*/ 2197 w 11582"/>
                  <a:gd name="T17" fmla="*/ 2015 h 2936"/>
                  <a:gd name="T18" fmla="*/ 2197 w 11582"/>
                  <a:gd name="T19" fmla="*/ 1372 h 2936"/>
                  <a:gd name="T20" fmla="*/ 2265 w 11582"/>
                  <a:gd name="T21" fmla="*/ 1171 h 2936"/>
                  <a:gd name="T22" fmla="*/ 2265 w 11582"/>
                  <a:gd name="T23" fmla="*/ 1151 h 2936"/>
                  <a:gd name="T24" fmla="*/ 2313 w 11582"/>
                  <a:gd name="T25" fmla="*/ 1104 h 2936"/>
                  <a:gd name="T26" fmla="*/ 2725 w 11582"/>
                  <a:gd name="T27" fmla="*/ 1218 h 2936"/>
                  <a:gd name="T28" fmla="*/ 3272 w 11582"/>
                  <a:gd name="T29" fmla="*/ 1334 h 2936"/>
                  <a:gd name="T30" fmla="*/ 3320 w 11582"/>
                  <a:gd name="T31" fmla="*/ 1334 h 2936"/>
                  <a:gd name="T32" fmla="*/ 2725 w 11582"/>
                  <a:gd name="T33" fmla="*/ 2111 h 2936"/>
                  <a:gd name="T34" fmla="*/ 2725 w 11582"/>
                  <a:gd name="T35" fmla="*/ 2130 h 2936"/>
                  <a:gd name="T36" fmla="*/ 2764 w 11582"/>
                  <a:gd name="T37" fmla="*/ 2178 h 2936"/>
                  <a:gd name="T38" fmla="*/ 4212 w 11582"/>
                  <a:gd name="T39" fmla="*/ 2178 h 2936"/>
                  <a:gd name="T40" fmla="*/ 4231 w 11582"/>
                  <a:gd name="T41" fmla="*/ 2390 h 2936"/>
                  <a:gd name="T42" fmla="*/ 4299 w 11582"/>
                  <a:gd name="T43" fmla="*/ 2523 h 2936"/>
                  <a:gd name="T44" fmla="*/ 4366 w 11582"/>
                  <a:gd name="T45" fmla="*/ 2523 h 2936"/>
                  <a:gd name="T46" fmla="*/ 4414 w 11582"/>
                  <a:gd name="T47" fmla="*/ 2456 h 2936"/>
                  <a:gd name="T48" fmla="*/ 4443 w 11582"/>
                  <a:gd name="T49" fmla="*/ 2274 h 2936"/>
                  <a:gd name="T50" fmla="*/ 4481 w 11582"/>
                  <a:gd name="T51" fmla="*/ 2159 h 2936"/>
                  <a:gd name="T52" fmla="*/ 11582 w 11582"/>
                  <a:gd name="T53" fmla="*/ 2159 h 2936"/>
                  <a:gd name="T54" fmla="*/ 11362 w 11582"/>
                  <a:gd name="T55" fmla="*/ 2427 h 2936"/>
                  <a:gd name="T56" fmla="*/ 11362 w 11582"/>
                  <a:gd name="T57" fmla="*/ 2754 h 2936"/>
                  <a:gd name="T58" fmla="*/ 11515 w 11582"/>
                  <a:gd name="T59" fmla="*/ 2907 h 2936"/>
                  <a:gd name="T60" fmla="*/ 11582 w 11582"/>
                  <a:gd name="T61" fmla="*/ 2936 h 2936"/>
                  <a:gd name="T62" fmla="*/ 0 w 11582"/>
                  <a:gd name="T63" fmla="*/ 2936 h 2936"/>
                  <a:gd name="T64" fmla="*/ 0 w 11582"/>
                  <a:gd name="T65" fmla="*/ 2130 h 2936"/>
                  <a:gd name="T66" fmla="*/ 1919 w 11582"/>
                  <a:gd name="T67" fmla="*/ 0 h 2936"/>
                  <a:gd name="T68" fmla="*/ 1871 w 11582"/>
                  <a:gd name="T69" fmla="*/ 624 h 2936"/>
                  <a:gd name="T70" fmla="*/ 1852 w 11582"/>
                  <a:gd name="T71" fmla="*/ 893 h 29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1582"/>
                  <a:gd name="T109" fmla="*/ 0 h 2936"/>
                  <a:gd name="T110" fmla="*/ 11582 w 11582"/>
                  <a:gd name="T111" fmla="*/ 2936 h 29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1582" h="2936">
                    <a:moveTo>
                      <a:pt x="1852" y="893"/>
                    </a:moveTo>
                    <a:lnTo>
                      <a:pt x="1736" y="1075"/>
                    </a:lnTo>
                    <a:lnTo>
                      <a:pt x="1717" y="1353"/>
                    </a:lnTo>
                    <a:lnTo>
                      <a:pt x="1717" y="1536"/>
                    </a:lnTo>
                    <a:lnTo>
                      <a:pt x="1938" y="2159"/>
                    </a:lnTo>
                    <a:lnTo>
                      <a:pt x="1986" y="2456"/>
                    </a:lnTo>
                    <a:lnTo>
                      <a:pt x="2035" y="2456"/>
                    </a:lnTo>
                    <a:lnTo>
                      <a:pt x="2121" y="2341"/>
                    </a:lnTo>
                    <a:lnTo>
                      <a:pt x="2197" y="2015"/>
                    </a:lnTo>
                    <a:lnTo>
                      <a:pt x="2197" y="1372"/>
                    </a:lnTo>
                    <a:lnTo>
                      <a:pt x="2265" y="1171"/>
                    </a:lnTo>
                    <a:lnTo>
                      <a:pt x="2265" y="1151"/>
                    </a:lnTo>
                    <a:lnTo>
                      <a:pt x="2313" y="1104"/>
                    </a:lnTo>
                    <a:lnTo>
                      <a:pt x="2725" y="1218"/>
                    </a:lnTo>
                    <a:lnTo>
                      <a:pt x="3272" y="1334"/>
                    </a:lnTo>
                    <a:lnTo>
                      <a:pt x="3320" y="1334"/>
                    </a:lnTo>
                    <a:lnTo>
                      <a:pt x="2725" y="2111"/>
                    </a:lnTo>
                    <a:lnTo>
                      <a:pt x="2725" y="2130"/>
                    </a:lnTo>
                    <a:lnTo>
                      <a:pt x="2764" y="2178"/>
                    </a:lnTo>
                    <a:lnTo>
                      <a:pt x="4212" y="2178"/>
                    </a:lnTo>
                    <a:lnTo>
                      <a:pt x="4231" y="2390"/>
                    </a:lnTo>
                    <a:lnTo>
                      <a:pt x="4299" y="2523"/>
                    </a:lnTo>
                    <a:lnTo>
                      <a:pt x="4366" y="2523"/>
                    </a:lnTo>
                    <a:lnTo>
                      <a:pt x="4414" y="2456"/>
                    </a:lnTo>
                    <a:lnTo>
                      <a:pt x="4443" y="2274"/>
                    </a:lnTo>
                    <a:lnTo>
                      <a:pt x="4481" y="2159"/>
                    </a:lnTo>
                    <a:lnTo>
                      <a:pt x="11582" y="2159"/>
                    </a:lnTo>
                    <a:lnTo>
                      <a:pt x="11362" y="2427"/>
                    </a:lnTo>
                    <a:lnTo>
                      <a:pt x="11362" y="2754"/>
                    </a:lnTo>
                    <a:lnTo>
                      <a:pt x="11515" y="2907"/>
                    </a:lnTo>
                    <a:lnTo>
                      <a:pt x="11582" y="2936"/>
                    </a:lnTo>
                    <a:lnTo>
                      <a:pt x="0" y="2936"/>
                    </a:lnTo>
                    <a:lnTo>
                      <a:pt x="0" y="2130"/>
                    </a:lnTo>
                    <a:lnTo>
                      <a:pt x="1919" y="0"/>
                    </a:lnTo>
                    <a:lnTo>
                      <a:pt x="1871" y="624"/>
                    </a:lnTo>
                    <a:lnTo>
                      <a:pt x="1852" y="893"/>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53923" name="Rectangle 284"/>
              <p:cNvSpPr>
                <a:spLocks noChangeAspect="1" noChangeArrowheads="1"/>
              </p:cNvSpPr>
              <p:nvPr/>
            </p:nvSpPr>
            <p:spPr bwMode="auto">
              <a:xfrm>
                <a:off x="2653" y="3254"/>
                <a:ext cx="13" cy="27"/>
              </a:xfrm>
              <a:prstGeom prst="rect">
                <a:avLst/>
              </a:prstGeom>
              <a:solidFill>
                <a:srgbClr val="000000"/>
              </a:solidFill>
              <a:ln w="9525">
                <a:noFill/>
                <a:miter lim="800000"/>
                <a:headEnd/>
                <a:tailEnd/>
              </a:ln>
            </p:spPr>
            <p:txBody>
              <a:bodyPr>
                <a:prstTxWarp prst="textNoShape">
                  <a:avLst/>
                </a:prstTxWarp>
              </a:bodyPr>
              <a:lstStyle/>
              <a:p>
                <a:endParaRPr lang="en-US"/>
              </a:p>
            </p:txBody>
          </p:sp>
          <p:sp>
            <p:nvSpPr>
              <p:cNvPr id="53924" name="Freeform 285"/>
              <p:cNvSpPr>
                <a:spLocks noChangeAspect="1"/>
              </p:cNvSpPr>
              <p:nvPr/>
            </p:nvSpPr>
            <p:spPr bwMode="auto">
              <a:xfrm>
                <a:off x="2653" y="3287"/>
                <a:ext cx="28" cy="17"/>
              </a:xfrm>
              <a:custGeom>
                <a:avLst/>
                <a:gdLst>
                  <a:gd name="T0" fmla="*/ 0 w 144"/>
                  <a:gd name="T1" fmla="*/ 87 h 87"/>
                  <a:gd name="T2" fmla="*/ 144 w 144"/>
                  <a:gd name="T3" fmla="*/ 0 h 87"/>
                  <a:gd name="T4" fmla="*/ 144 w 144"/>
                  <a:gd name="T5" fmla="*/ 67 h 87"/>
                  <a:gd name="T6" fmla="*/ 0 w 144"/>
                  <a:gd name="T7" fmla="*/ 87 h 87"/>
                  <a:gd name="T8" fmla="*/ 0 60000 65536"/>
                  <a:gd name="T9" fmla="*/ 0 60000 65536"/>
                  <a:gd name="T10" fmla="*/ 0 60000 65536"/>
                  <a:gd name="T11" fmla="*/ 0 60000 65536"/>
                  <a:gd name="T12" fmla="*/ 0 w 144"/>
                  <a:gd name="T13" fmla="*/ 0 h 87"/>
                  <a:gd name="T14" fmla="*/ 144 w 144"/>
                  <a:gd name="T15" fmla="*/ 87 h 87"/>
                </a:gdLst>
                <a:ahLst/>
                <a:cxnLst>
                  <a:cxn ang="T8">
                    <a:pos x="T0" y="T1"/>
                  </a:cxn>
                  <a:cxn ang="T9">
                    <a:pos x="T2" y="T3"/>
                  </a:cxn>
                  <a:cxn ang="T10">
                    <a:pos x="T4" y="T5"/>
                  </a:cxn>
                  <a:cxn ang="T11">
                    <a:pos x="T6" y="T7"/>
                  </a:cxn>
                </a:cxnLst>
                <a:rect l="T12" t="T13" r="T14" b="T15"/>
                <a:pathLst>
                  <a:path w="144" h="87">
                    <a:moveTo>
                      <a:pt x="0" y="87"/>
                    </a:moveTo>
                    <a:lnTo>
                      <a:pt x="144" y="0"/>
                    </a:lnTo>
                    <a:lnTo>
                      <a:pt x="144" y="67"/>
                    </a:lnTo>
                    <a:lnTo>
                      <a:pt x="0" y="87"/>
                    </a:lnTo>
                    <a:close/>
                  </a:path>
                </a:pathLst>
              </a:custGeom>
              <a:solidFill>
                <a:srgbClr val="000000"/>
              </a:solidFill>
              <a:ln w="9525">
                <a:noFill/>
                <a:round/>
                <a:headEnd/>
                <a:tailEnd/>
              </a:ln>
            </p:spPr>
            <p:txBody>
              <a:bodyPr>
                <a:prstTxWarp prst="textNoShape">
                  <a:avLst/>
                </a:prstTxWarp>
              </a:bodyPr>
              <a:lstStyle/>
              <a:p>
                <a:endParaRPr lang="en-US"/>
              </a:p>
            </p:txBody>
          </p:sp>
          <p:sp>
            <p:nvSpPr>
              <p:cNvPr id="53925" name="Freeform 286"/>
              <p:cNvSpPr>
                <a:spLocks noChangeAspect="1"/>
              </p:cNvSpPr>
              <p:nvPr/>
            </p:nvSpPr>
            <p:spPr bwMode="auto">
              <a:xfrm>
                <a:off x="2712" y="3333"/>
                <a:ext cx="102" cy="136"/>
              </a:xfrm>
              <a:custGeom>
                <a:avLst/>
                <a:gdLst>
                  <a:gd name="T0" fmla="*/ 394 w 509"/>
                  <a:gd name="T1" fmla="*/ 268 h 680"/>
                  <a:gd name="T2" fmla="*/ 375 w 509"/>
                  <a:gd name="T3" fmla="*/ 297 h 680"/>
                  <a:gd name="T4" fmla="*/ 490 w 509"/>
                  <a:gd name="T5" fmla="*/ 450 h 680"/>
                  <a:gd name="T6" fmla="*/ 490 w 509"/>
                  <a:gd name="T7" fmla="*/ 499 h 680"/>
                  <a:gd name="T8" fmla="*/ 509 w 509"/>
                  <a:gd name="T9" fmla="*/ 527 h 680"/>
                  <a:gd name="T10" fmla="*/ 490 w 509"/>
                  <a:gd name="T11" fmla="*/ 527 h 680"/>
                  <a:gd name="T12" fmla="*/ 461 w 509"/>
                  <a:gd name="T13" fmla="*/ 546 h 680"/>
                  <a:gd name="T14" fmla="*/ 461 w 509"/>
                  <a:gd name="T15" fmla="*/ 594 h 680"/>
                  <a:gd name="T16" fmla="*/ 441 w 509"/>
                  <a:gd name="T17" fmla="*/ 594 h 680"/>
                  <a:gd name="T18" fmla="*/ 413 w 509"/>
                  <a:gd name="T19" fmla="*/ 565 h 680"/>
                  <a:gd name="T20" fmla="*/ 394 w 509"/>
                  <a:gd name="T21" fmla="*/ 594 h 680"/>
                  <a:gd name="T22" fmla="*/ 394 w 509"/>
                  <a:gd name="T23" fmla="*/ 643 h 680"/>
                  <a:gd name="T24" fmla="*/ 441 w 509"/>
                  <a:gd name="T25" fmla="*/ 680 h 680"/>
                  <a:gd name="T26" fmla="*/ 327 w 509"/>
                  <a:gd name="T27" fmla="*/ 643 h 680"/>
                  <a:gd name="T28" fmla="*/ 97 w 509"/>
                  <a:gd name="T29" fmla="*/ 249 h 680"/>
                  <a:gd name="T30" fmla="*/ 77 w 509"/>
                  <a:gd name="T31" fmla="*/ 249 h 680"/>
                  <a:gd name="T32" fmla="*/ 0 w 509"/>
                  <a:gd name="T33" fmla="*/ 181 h 680"/>
                  <a:gd name="T34" fmla="*/ 29 w 509"/>
                  <a:gd name="T35" fmla="*/ 47 h 680"/>
                  <a:gd name="T36" fmla="*/ 48 w 509"/>
                  <a:gd name="T37" fmla="*/ 181 h 680"/>
                  <a:gd name="T38" fmla="*/ 211 w 509"/>
                  <a:gd name="T39" fmla="*/ 383 h 680"/>
                  <a:gd name="T40" fmla="*/ 278 w 509"/>
                  <a:gd name="T41" fmla="*/ 546 h 680"/>
                  <a:gd name="T42" fmla="*/ 297 w 509"/>
                  <a:gd name="T43" fmla="*/ 565 h 680"/>
                  <a:gd name="T44" fmla="*/ 346 w 509"/>
                  <a:gd name="T45" fmla="*/ 499 h 680"/>
                  <a:gd name="T46" fmla="*/ 375 w 509"/>
                  <a:gd name="T47" fmla="*/ 527 h 680"/>
                  <a:gd name="T48" fmla="*/ 394 w 509"/>
                  <a:gd name="T49" fmla="*/ 527 h 680"/>
                  <a:gd name="T50" fmla="*/ 441 w 509"/>
                  <a:gd name="T51" fmla="*/ 431 h 680"/>
                  <a:gd name="T52" fmla="*/ 346 w 509"/>
                  <a:gd name="T53" fmla="*/ 316 h 680"/>
                  <a:gd name="T54" fmla="*/ 327 w 509"/>
                  <a:gd name="T55" fmla="*/ 163 h 680"/>
                  <a:gd name="T56" fmla="*/ 230 w 509"/>
                  <a:gd name="T57" fmla="*/ 0 h 680"/>
                  <a:gd name="T58" fmla="*/ 346 w 509"/>
                  <a:gd name="T59" fmla="*/ 114 h 680"/>
                  <a:gd name="T60" fmla="*/ 394 w 509"/>
                  <a:gd name="T61" fmla="*/ 268 h 680"/>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509"/>
                  <a:gd name="T94" fmla="*/ 0 h 680"/>
                  <a:gd name="T95" fmla="*/ 509 w 509"/>
                  <a:gd name="T96" fmla="*/ 680 h 680"/>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509" h="680">
                    <a:moveTo>
                      <a:pt x="394" y="268"/>
                    </a:moveTo>
                    <a:lnTo>
                      <a:pt x="375" y="297"/>
                    </a:lnTo>
                    <a:lnTo>
                      <a:pt x="490" y="450"/>
                    </a:lnTo>
                    <a:lnTo>
                      <a:pt x="490" y="499"/>
                    </a:lnTo>
                    <a:lnTo>
                      <a:pt x="509" y="527"/>
                    </a:lnTo>
                    <a:lnTo>
                      <a:pt x="490" y="527"/>
                    </a:lnTo>
                    <a:lnTo>
                      <a:pt x="461" y="546"/>
                    </a:lnTo>
                    <a:lnTo>
                      <a:pt x="461" y="594"/>
                    </a:lnTo>
                    <a:lnTo>
                      <a:pt x="441" y="594"/>
                    </a:lnTo>
                    <a:lnTo>
                      <a:pt x="413" y="565"/>
                    </a:lnTo>
                    <a:lnTo>
                      <a:pt x="394" y="594"/>
                    </a:lnTo>
                    <a:lnTo>
                      <a:pt x="394" y="643"/>
                    </a:lnTo>
                    <a:lnTo>
                      <a:pt x="441" y="680"/>
                    </a:lnTo>
                    <a:lnTo>
                      <a:pt x="327" y="643"/>
                    </a:lnTo>
                    <a:lnTo>
                      <a:pt x="97" y="249"/>
                    </a:lnTo>
                    <a:lnTo>
                      <a:pt x="77" y="249"/>
                    </a:lnTo>
                    <a:lnTo>
                      <a:pt x="0" y="181"/>
                    </a:lnTo>
                    <a:lnTo>
                      <a:pt x="29" y="47"/>
                    </a:lnTo>
                    <a:lnTo>
                      <a:pt x="48" y="181"/>
                    </a:lnTo>
                    <a:lnTo>
                      <a:pt x="211" y="383"/>
                    </a:lnTo>
                    <a:lnTo>
                      <a:pt x="278" y="546"/>
                    </a:lnTo>
                    <a:lnTo>
                      <a:pt x="297" y="565"/>
                    </a:lnTo>
                    <a:lnTo>
                      <a:pt x="346" y="499"/>
                    </a:lnTo>
                    <a:lnTo>
                      <a:pt x="375" y="527"/>
                    </a:lnTo>
                    <a:lnTo>
                      <a:pt x="394" y="527"/>
                    </a:lnTo>
                    <a:lnTo>
                      <a:pt x="441" y="431"/>
                    </a:lnTo>
                    <a:lnTo>
                      <a:pt x="346" y="316"/>
                    </a:lnTo>
                    <a:lnTo>
                      <a:pt x="327" y="163"/>
                    </a:lnTo>
                    <a:lnTo>
                      <a:pt x="230" y="0"/>
                    </a:lnTo>
                    <a:lnTo>
                      <a:pt x="346" y="114"/>
                    </a:lnTo>
                    <a:lnTo>
                      <a:pt x="394" y="268"/>
                    </a:lnTo>
                    <a:close/>
                  </a:path>
                </a:pathLst>
              </a:custGeom>
              <a:solidFill>
                <a:srgbClr val="000000"/>
              </a:solidFill>
              <a:ln w="9525">
                <a:noFill/>
                <a:round/>
                <a:headEnd/>
                <a:tailEnd/>
              </a:ln>
            </p:spPr>
            <p:txBody>
              <a:bodyPr>
                <a:prstTxWarp prst="textNoShape">
                  <a:avLst/>
                </a:prstTxWarp>
              </a:bodyPr>
              <a:lstStyle/>
              <a:p>
                <a:endParaRPr lang="en-US"/>
              </a:p>
            </p:txBody>
          </p:sp>
          <p:sp>
            <p:nvSpPr>
              <p:cNvPr id="53926" name="Freeform 287"/>
              <p:cNvSpPr>
                <a:spLocks noChangeAspect="1"/>
              </p:cNvSpPr>
              <p:nvPr/>
            </p:nvSpPr>
            <p:spPr bwMode="auto">
              <a:xfrm>
                <a:off x="3290" y="3383"/>
                <a:ext cx="27" cy="9"/>
              </a:xfrm>
              <a:custGeom>
                <a:avLst/>
                <a:gdLst>
                  <a:gd name="T0" fmla="*/ 134 w 134"/>
                  <a:gd name="T1" fmla="*/ 48 h 48"/>
                  <a:gd name="T2" fmla="*/ 0 w 134"/>
                  <a:gd name="T3" fmla="*/ 19 h 48"/>
                  <a:gd name="T4" fmla="*/ 47 w 134"/>
                  <a:gd name="T5" fmla="*/ 0 h 48"/>
                  <a:gd name="T6" fmla="*/ 96 w 134"/>
                  <a:gd name="T7" fmla="*/ 0 h 48"/>
                  <a:gd name="T8" fmla="*/ 134 w 134"/>
                  <a:gd name="T9" fmla="*/ 48 h 48"/>
                  <a:gd name="T10" fmla="*/ 0 60000 65536"/>
                  <a:gd name="T11" fmla="*/ 0 60000 65536"/>
                  <a:gd name="T12" fmla="*/ 0 60000 65536"/>
                  <a:gd name="T13" fmla="*/ 0 60000 65536"/>
                  <a:gd name="T14" fmla="*/ 0 60000 65536"/>
                  <a:gd name="T15" fmla="*/ 0 w 134"/>
                  <a:gd name="T16" fmla="*/ 0 h 48"/>
                  <a:gd name="T17" fmla="*/ 134 w 134"/>
                  <a:gd name="T18" fmla="*/ 48 h 48"/>
                </a:gdLst>
                <a:ahLst/>
                <a:cxnLst>
                  <a:cxn ang="T10">
                    <a:pos x="T0" y="T1"/>
                  </a:cxn>
                  <a:cxn ang="T11">
                    <a:pos x="T2" y="T3"/>
                  </a:cxn>
                  <a:cxn ang="T12">
                    <a:pos x="T4" y="T5"/>
                  </a:cxn>
                  <a:cxn ang="T13">
                    <a:pos x="T6" y="T7"/>
                  </a:cxn>
                  <a:cxn ang="T14">
                    <a:pos x="T8" y="T9"/>
                  </a:cxn>
                </a:cxnLst>
                <a:rect l="T15" t="T16" r="T17" b="T18"/>
                <a:pathLst>
                  <a:path w="134" h="48">
                    <a:moveTo>
                      <a:pt x="134" y="48"/>
                    </a:moveTo>
                    <a:lnTo>
                      <a:pt x="0" y="19"/>
                    </a:lnTo>
                    <a:lnTo>
                      <a:pt x="47" y="0"/>
                    </a:lnTo>
                    <a:lnTo>
                      <a:pt x="96" y="0"/>
                    </a:lnTo>
                    <a:lnTo>
                      <a:pt x="134" y="48"/>
                    </a:lnTo>
                    <a:close/>
                  </a:path>
                </a:pathLst>
              </a:custGeom>
              <a:solidFill>
                <a:srgbClr val="000000"/>
              </a:solidFill>
              <a:ln w="9525">
                <a:noFill/>
                <a:round/>
                <a:headEnd/>
                <a:tailEnd/>
              </a:ln>
            </p:spPr>
            <p:txBody>
              <a:bodyPr>
                <a:prstTxWarp prst="textNoShape">
                  <a:avLst/>
                </a:prstTxWarp>
              </a:bodyPr>
              <a:lstStyle/>
              <a:p>
                <a:endParaRPr lang="en-US"/>
              </a:p>
            </p:txBody>
          </p:sp>
          <p:sp>
            <p:nvSpPr>
              <p:cNvPr id="53927" name="Freeform 288"/>
              <p:cNvSpPr>
                <a:spLocks noChangeAspect="1"/>
              </p:cNvSpPr>
              <p:nvPr/>
            </p:nvSpPr>
            <p:spPr bwMode="auto">
              <a:xfrm>
                <a:off x="1716" y="2262"/>
                <a:ext cx="31" cy="13"/>
              </a:xfrm>
              <a:custGeom>
                <a:avLst/>
                <a:gdLst>
                  <a:gd name="T0" fmla="*/ 0 w 154"/>
                  <a:gd name="T1" fmla="*/ 38 h 66"/>
                  <a:gd name="T2" fmla="*/ 86 w 154"/>
                  <a:gd name="T3" fmla="*/ 0 h 66"/>
                  <a:gd name="T4" fmla="*/ 154 w 154"/>
                  <a:gd name="T5" fmla="*/ 10 h 66"/>
                  <a:gd name="T6" fmla="*/ 116 w 154"/>
                  <a:gd name="T7" fmla="*/ 66 h 66"/>
                  <a:gd name="T8" fmla="*/ 10 w 154"/>
                  <a:gd name="T9" fmla="*/ 66 h 66"/>
                  <a:gd name="T10" fmla="*/ 0 w 154"/>
                  <a:gd name="T11" fmla="*/ 38 h 66"/>
                  <a:gd name="T12" fmla="*/ 0 60000 65536"/>
                  <a:gd name="T13" fmla="*/ 0 60000 65536"/>
                  <a:gd name="T14" fmla="*/ 0 60000 65536"/>
                  <a:gd name="T15" fmla="*/ 0 60000 65536"/>
                  <a:gd name="T16" fmla="*/ 0 60000 65536"/>
                  <a:gd name="T17" fmla="*/ 0 60000 65536"/>
                  <a:gd name="T18" fmla="*/ 0 w 154"/>
                  <a:gd name="T19" fmla="*/ 0 h 66"/>
                  <a:gd name="T20" fmla="*/ 154 w 154"/>
                  <a:gd name="T21" fmla="*/ 66 h 66"/>
                </a:gdLst>
                <a:ahLst/>
                <a:cxnLst>
                  <a:cxn ang="T12">
                    <a:pos x="T0" y="T1"/>
                  </a:cxn>
                  <a:cxn ang="T13">
                    <a:pos x="T2" y="T3"/>
                  </a:cxn>
                  <a:cxn ang="T14">
                    <a:pos x="T4" y="T5"/>
                  </a:cxn>
                  <a:cxn ang="T15">
                    <a:pos x="T6" y="T7"/>
                  </a:cxn>
                  <a:cxn ang="T16">
                    <a:pos x="T8" y="T9"/>
                  </a:cxn>
                  <a:cxn ang="T17">
                    <a:pos x="T10" y="T11"/>
                  </a:cxn>
                </a:cxnLst>
                <a:rect l="T18" t="T19" r="T20" b="T21"/>
                <a:pathLst>
                  <a:path w="154" h="66">
                    <a:moveTo>
                      <a:pt x="0" y="38"/>
                    </a:moveTo>
                    <a:lnTo>
                      <a:pt x="86" y="0"/>
                    </a:lnTo>
                    <a:lnTo>
                      <a:pt x="154" y="10"/>
                    </a:lnTo>
                    <a:lnTo>
                      <a:pt x="116" y="66"/>
                    </a:lnTo>
                    <a:lnTo>
                      <a:pt x="10" y="66"/>
                    </a:lnTo>
                    <a:lnTo>
                      <a:pt x="0" y="38"/>
                    </a:lnTo>
                    <a:close/>
                  </a:path>
                </a:pathLst>
              </a:custGeom>
              <a:solidFill>
                <a:srgbClr val="D1F5FF"/>
              </a:solidFill>
              <a:ln w="9525">
                <a:noFill/>
                <a:round/>
                <a:headEnd/>
                <a:tailEnd/>
              </a:ln>
            </p:spPr>
            <p:txBody>
              <a:bodyPr>
                <a:prstTxWarp prst="textNoShape">
                  <a:avLst/>
                </a:prstTxWarp>
              </a:bodyPr>
              <a:lstStyle/>
              <a:p>
                <a:endParaRPr lang="en-US"/>
              </a:p>
            </p:txBody>
          </p:sp>
          <p:sp>
            <p:nvSpPr>
              <p:cNvPr id="53928" name="Freeform 289"/>
              <p:cNvSpPr>
                <a:spLocks noChangeAspect="1"/>
              </p:cNvSpPr>
              <p:nvPr/>
            </p:nvSpPr>
            <p:spPr bwMode="auto">
              <a:xfrm>
                <a:off x="1716" y="2262"/>
                <a:ext cx="31" cy="13"/>
              </a:xfrm>
              <a:custGeom>
                <a:avLst/>
                <a:gdLst>
                  <a:gd name="T0" fmla="*/ 0 w 154"/>
                  <a:gd name="T1" fmla="*/ 38 h 66"/>
                  <a:gd name="T2" fmla="*/ 86 w 154"/>
                  <a:gd name="T3" fmla="*/ 0 h 66"/>
                  <a:gd name="T4" fmla="*/ 154 w 154"/>
                  <a:gd name="T5" fmla="*/ 10 h 66"/>
                  <a:gd name="T6" fmla="*/ 116 w 154"/>
                  <a:gd name="T7" fmla="*/ 66 h 66"/>
                  <a:gd name="T8" fmla="*/ 10 w 154"/>
                  <a:gd name="T9" fmla="*/ 66 h 66"/>
                  <a:gd name="T10" fmla="*/ 0 w 154"/>
                  <a:gd name="T11" fmla="*/ 38 h 66"/>
                  <a:gd name="T12" fmla="*/ 0 60000 65536"/>
                  <a:gd name="T13" fmla="*/ 0 60000 65536"/>
                  <a:gd name="T14" fmla="*/ 0 60000 65536"/>
                  <a:gd name="T15" fmla="*/ 0 60000 65536"/>
                  <a:gd name="T16" fmla="*/ 0 60000 65536"/>
                  <a:gd name="T17" fmla="*/ 0 60000 65536"/>
                  <a:gd name="T18" fmla="*/ 0 w 154"/>
                  <a:gd name="T19" fmla="*/ 0 h 66"/>
                  <a:gd name="T20" fmla="*/ 154 w 154"/>
                  <a:gd name="T21" fmla="*/ 66 h 66"/>
                </a:gdLst>
                <a:ahLst/>
                <a:cxnLst>
                  <a:cxn ang="T12">
                    <a:pos x="T0" y="T1"/>
                  </a:cxn>
                  <a:cxn ang="T13">
                    <a:pos x="T2" y="T3"/>
                  </a:cxn>
                  <a:cxn ang="T14">
                    <a:pos x="T4" y="T5"/>
                  </a:cxn>
                  <a:cxn ang="T15">
                    <a:pos x="T6" y="T7"/>
                  </a:cxn>
                  <a:cxn ang="T16">
                    <a:pos x="T8" y="T9"/>
                  </a:cxn>
                  <a:cxn ang="T17">
                    <a:pos x="T10" y="T11"/>
                  </a:cxn>
                </a:cxnLst>
                <a:rect l="T18" t="T19" r="T20" b="T21"/>
                <a:pathLst>
                  <a:path w="154" h="66">
                    <a:moveTo>
                      <a:pt x="0" y="38"/>
                    </a:moveTo>
                    <a:lnTo>
                      <a:pt x="86" y="0"/>
                    </a:lnTo>
                    <a:lnTo>
                      <a:pt x="154" y="10"/>
                    </a:lnTo>
                    <a:lnTo>
                      <a:pt x="116" y="66"/>
                    </a:lnTo>
                    <a:lnTo>
                      <a:pt x="10" y="66"/>
                    </a:lnTo>
                    <a:lnTo>
                      <a:pt x="0" y="38"/>
                    </a:lnTo>
                  </a:path>
                </a:pathLst>
              </a:custGeom>
              <a:noFill/>
              <a:ln w="0">
                <a:solidFill>
                  <a:srgbClr val="000000"/>
                </a:solidFill>
                <a:round/>
                <a:headEnd/>
                <a:tailEnd/>
              </a:ln>
            </p:spPr>
            <p:txBody>
              <a:bodyPr>
                <a:prstTxWarp prst="textNoShape">
                  <a:avLst/>
                </a:prstTxWarp>
              </a:bodyPr>
              <a:lstStyle/>
              <a:p>
                <a:endParaRPr lang="en-US"/>
              </a:p>
            </p:txBody>
          </p:sp>
          <p:sp>
            <p:nvSpPr>
              <p:cNvPr id="53929" name="Freeform 290"/>
              <p:cNvSpPr>
                <a:spLocks noChangeAspect="1"/>
              </p:cNvSpPr>
              <p:nvPr/>
            </p:nvSpPr>
            <p:spPr bwMode="auto">
              <a:xfrm>
                <a:off x="1730" y="2262"/>
                <a:ext cx="5" cy="13"/>
              </a:xfrm>
              <a:custGeom>
                <a:avLst/>
                <a:gdLst>
                  <a:gd name="T0" fmla="*/ 9 w 28"/>
                  <a:gd name="T1" fmla="*/ 0 h 66"/>
                  <a:gd name="T2" fmla="*/ 0 w 28"/>
                  <a:gd name="T3" fmla="*/ 66 h 66"/>
                  <a:gd name="T4" fmla="*/ 28 w 28"/>
                  <a:gd name="T5" fmla="*/ 66 h 66"/>
                  <a:gd name="T6" fmla="*/ 9 w 28"/>
                  <a:gd name="T7" fmla="*/ 0 h 66"/>
                  <a:gd name="T8" fmla="*/ 0 60000 65536"/>
                  <a:gd name="T9" fmla="*/ 0 60000 65536"/>
                  <a:gd name="T10" fmla="*/ 0 60000 65536"/>
                  <a:gd name="T11" fmla="*/ 0 60000 65536"/>
                  <a:gd name="T12" fmla="*/ 0 w 28"/>
                  <a:gd name="T13" fmla="*/ 0 h 66"/>
                  <a:gd name="T14" fmla="*/ 28 w 28"/>
                  <a:gd name="T15" fmla="*/ 66 h 66"/>
                </a:gdLst>
                <a:ahLst/>
                <a:cxnLst>
                  <a:cxn ang="T8">
                    <a:pos x="T0" y="T1"/>
                  </a:cxn>
                  <a:cxn ang="T9">
                    <a:pos x="T2" y="T3"/>
                  </a:cxn>
                  <a:cxn ang="T10">
                    <a:pos x="T4" y="T5"/>
                  </a:cxn>
                  <a:cxn ang="T11">
                    <a:pos x="T6" y="T7"/>
                  </a:cxn>
                </a:cxnLst>
                <a:rect l="T12" t="T13" r="T14" b="T15"/>
                <a:pathLst>
                  <a:path w="28" h="66">
                    <a:moveTo>
                      <a:pt x="9" y="0"/>
                    </a:moveTo>
                    <a:lnTo>
                      <a:pt x="0" y="66"/>
                    </a:lnTo>
                    <a:lnTo>
                      <a:pt x="28" y="66"/>
                    </a:lnTo>
                    <a:lnTo>
                      <a:pt x="9" y="0"/>
                    </a:lnTo>
                    <a:close/>
                  </a:path>
                </a:pathLst>
              </a:custGeom>
              <a:solidFill>
                <a:srgbClr val="000000"/>
              </a:solidFill>
              <a:ln w="9525">
                <a:noFill/>
                <a:round/>
                <a:headEnd/>
                <a:tailEnd/>
              </a:ln>
            </p:spPr>
            <p:txBody>
              <a:bodyPr>
                <a:prstTxWarp prst="textNoShape">
                  <a:avLst/>
                </a:prstTxWarp>
              </a:bodyPr>
              <a:lstStyle/>
              <a:p>
                <a:endParaRPr lang="en-US"/>
              </a:p>
            </p:txBody>
          </p:sp>
          <p:sp>
            <p:nvSpPr>
              <p:cNvPr id="53930" name="Freeform 291"/>
              <p:cNvSpPr>
                <a:spLocks noChangeAspect="1"/>
              </p:cNvSpPr>
              <p:nvPr/>
            </p:nvSpPr>
            <p:spPr bwMode="auto">
              <a:xfrm>
                <a:off x="1730" y="2262"/>
                <a:ext cx="5" cy="13"/>
              </a:xfrm>
              <a:custGeom>
                <a:avLst/>
                <a:gdLst>
                  <a:gd name="T0" fmla="*/ 9 w 28"/>
                  <a:gd name="T1" fmla="*/ 0 h 66"/>
                  <a:gd name="T2" fmla="*/ 0 w 28"/>
                  <a:gd name="T3" fmla="*/ 66 h 66"/>
                  <a:gd name="T4" fmla="*/ 28 w 28"/>
                  <a:gd name="T5" fmla="*/ 66 h 66"/>
                  <a:gd name="T6" fmla="*/ 9 w 28"/>
                  <a:gd name="T7" fmla="*/ 0 h 66"/>
                  <a:gd name="T8" fmla="*/ 0 60000 65536"/>
                  <a:gd name="T9" fmla="*/ 0 60000 65536"/>
                  <a:gd name="T10" fmla="*/ 0 60000 65536"/>
                  <a:gd name="T11" fmla="*/ 0 60000 65536"/>
                  <a:gd name="T12" fmla="*/ 0 w 28"/>
                  <a:gd name="T13" fmla="*/ 0 h 66"/>
                  <a:gd name="T14" fmla="*/ 28 w 28"/>
                  <a:gd name="T15" fmla="*/ 66 h 66"/>
                </a:gdLst>
                <a:ahLst/>
                <a:cxnLst>
                  <a:cxn ang="T8">
                    <a:pos x="T0" y="T1"/>
                  </a:cxn>
                  <a:cxn ang="T9">
                    <a:pos x="T2" y="T3"/>
                  </a:cxn>
                  <a:cxn ang="T10">
                    <a:pos x="T4" y="T5"/>
                  </a:cxn>
                  <a:cxn ang="T11">
                    <a:pos x="T6" y="T7"/>
                  </a:cxn>
                </a:cxnLst>
                <a:rect l="T12" t="T13" r="T14" b="T15"/>
                <a:pathLst>
                  <a:path w="28" h="66">
                    <a:moveTo>
                      <a:pt x="9" y="0"/>
                    </a:moveTo>
                    <a:lnTo>
                      <a:pt x="0" y="66"/>
                    </a:lnTo>
                    <a:lnTo>
                      <a:pt x="28" y="66"/>
                    </a:lnTo>
                    <a:lnTo>
                      <a:pt x="9" y="0"/>
                    </a:lnTo>
                  </a:path>
                </a:pathLst>
              </a:custGeom>
              <a:noFill/>
              <a:ln w="0">
                <a:solidFill>
                  <a:srgbClr val="000000"/>
                </a:solidFill>
                <a:round/>
                <a:headEnd/>
                <a:tailEnd/>
              </a:ln>
            </p:spPr>
            <p:txBody>
              <a:bodyPr>
                <a:prstTxWarp prst="textNoShape">
                  <a:avLst/>
                </a:prstTxWarp>
              </a:bodyPr>
              <a:lstStyle/>
              <a:p>
                <a:endParaRPr lang="en-US"/>
              </a:p>
            </p:txBody>
          </p:sp>
          <p:sp>
            <p:nvSpPr>
              <p:cNvPr id="53931" name="Freeform 292"/>
              <p:cNvSpPr>
                <a:spLocks noChangeAspect="1"/>
              </p:cNvSpPr>
              <p:nvPr/>
            </p:nvSpPr>
            <p:spPr bwMode="auto">
              <a:xfrm>
                <a:off x="1816" y="2251"/>
                <a:ext cx="31" cy="13"/>
              </a:xfrm>
              <a:custGeom>
                <a:avLst/>
                <a:gdLst>
                  <a:gd name="T0" fmla="*/ 19 w 154"/>
                  <a:gd name="T1" fmla="*/ 38 h 68"/>
                  <a:gd name="T2" fmla="*/ 58 w 154"/>
                  <a:gd name="T3" fmla="*/ 10 h 68"/>
                  <a:gd name="T4" fmla="*/ 116 w 154"/>
                  <a:gd name="T5" fmla="*/ 10 h 68"/>
                  <a:gd name="T6" fmla="*/ 154 w 154"/>
                  <a:gd name="T7" fmla="*/ 0 h 68"/>
                  <a:gd name="T8" fmla="*/ 144 w 154"/>
                  <a:gd name="T9" fmla="*/ 58 h 68"/>
                  <a:gd name="T10" fmla="*/ 116 w 154"/>
                  <a:gd name="T11" fmla="*/ 68 h 68"/>
                  <a:gd name="T12" fmla="*/ 38 w 154"/>
                  <a:gd name="T13" fmla="*/ 68 h 68"/>
                  <a:gd name="T14" fmla="*/ 0 w 154"/>
                  <a:gd name="T15" fmla="*/ 58 h 68"/>
                  <a:gd name="T16" fmla="*/ 19 w 154"/>
                  <a:gd name="T17" fmla="*/ 38 h 6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54"/>
                  <a:gd name="T28" fmla="*/ 0 h 68"/>
                  <a:gd name="T29" fmla="*/ 154 w 154"/>
                  <a:gd name="T30" fmla="*/ 68 h 6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54" h="68">
                    <a:moveTo>
                      <a:pt x="19" y="38"/>
                    </a:moveTo>
                    <a:lnTo>
                      <a:pt x="58" y="10"/>
                    </a:lnTo>
                    <a:lnTo>
                      <a:pt x="116" y="10"/>
                    </a:lnTo>
                    <a:lnTo>
                      <a:pt x="154" y="0"/>
                    </a:lnTo>
                    <a:lnTo>
                      <a:pt x="144" y="58"/>
                    </a:lnTo>
                    <a:lnTo>
                      <a:pt x="116" y="68"/>
                    </a:lnTo>
                    <a:lnTo>
                      <a:pt x="38" y="68"/>
                    </a:lnTo>
                    <a:lnTo>
                      <a:pt x="0" y="58"/>
                    </a:lnTo>
                    <a:lnTo>
                      <a:pt x="19" y="38"/>
                    </a:lnTo>
                    <a:close/>
                  </a:path>
                </a:pathLst>
              </a:custGeom>
              <a:solidFill>
                <a:srgbClr val="D1F5FF"/>
              </a:solidFill>
              <a:ln w="9525">
                <a:noFill/>
                <a:round/>
                <a:headEnd/>
                <a:tailEnd/>
              </a:ln>
            </p:spPr>
            <p:txBody>
              <a:bodyPr>
                <a:prstTxWarp prst="textNoShape">
                  <a:avLst/>
                </a:prstTxWarp>
              </a:bodyPr>
              <a:lstStyle/>
              <a:p>
                <a:endParaRPr lang="en-US"/>
              </a:p>
            </p:txBody>
          </p:sp>
          <p:sp>
            <p:nvSpPr>
              <p:cNvPr id="53932" name="Freeform 293"/>
              <p:cNvSpPr>
                <a:spLocks noChangeAspect="1"/>
              </p:cNvSpPr>
              <p:nvPr/>
            </p:nvSpPr>
            <p:spPr bwMode="auto">
              <a:xfrm>
                <a:off x="1816" y="2251"/>
                <a:ext cx="31" cy="13"/>
              </a:xfrm>
              <a:custGeom>
                <a:avLst/>
                <a:gdLst>
                  <a:gd name="T0" fmla="*/ 19 w 154"/>
                  <a:gd name="T1" fmla="*/ 38 h 68"/>
                  <a:gd name="T2" fmla="*/ 58 w 154"/>
                  <a:gd name="T3" fmla="*/ 10 h 68"/>
                  <a:gd name="T4" fmla="*/ 116 w 154"/>
                  <a:gd name="T5" fmla="*/ 10 h 68"/>
                  <a:gd name="T6" fmla="*/ 154 w 154"/>
                  <a:gd name="T7" fmla="*/ 0 h 68"/>
                  <a:gd name="T8" fmla="*/ 144 w 154"/>
                  <a:gd name="T9" fmla="*/ 58 h 68"/>
                  <a:gd name="T10" fmla="*/ 116 w 154"/>
                  <a:gd name="T11" fmla="*/ 68 h 68"/>
                  <a:gd name="T12" fmla="*/ 38 w 154"/>
                  <a:gd name="T13" fmla="*/ 68 h 68"/>
                  <a:gd name="T14" fmla="*/ 0 w 154"/>
                  <a:gd name="T15" fmla="*/ 58 h 68"/>
                  <a:gd name="T16" fmla="*/ 19 w 154"/>
                  <a:gd name="T17" fmla="*/ 38 h 6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54"/>
                  <a:gd name="T28" fmla="*/ 0 h 68"/>
                  <a:gd name="T29" fmla="*/ 154 w 154"/>
                  <a:gd name="T30" fmla="*/ 68 h 6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54" h="68">
                    <a:moveTo>
                      <a:pt x="19" y="38"/>
                    </a:moveTo>
                    <a:lnTo>
                      <a:pt x="58" y="10"/>
                    </a:lnTo>
                    <a:lnTo>
                      <a:pt x="116" y="10"/>
                    </a:lnTo>
                    <a:lnTo>
                      <a:pt x="154" y="0"/>
                    </a:lnTo>
                    <a:lnTo>
                      <a:pt x="144" y="58"/>
                    </a:lnTo>
                    <a:lnTo>
                      <a:pt x="116" y="68"/>
                    </a:lnTo>
                    <a:lnTo>
                      <a:pt x="38" y="68"/>
                    </a:lnTo>
                    <a:lnTo>
                      <a:pt x="0" y="58"/>
                    </a:lnTo>
                    <a:lnTo>
                      <a:pt x="19" y="38"/>
                    </a:lnTo>
                  </a:path>
                </a:pathLst>
              </a:custGeom>
              <a:noFill/>
              <a:ln w="0">
                <a:solidFill>
                  <a:srgbClr val="000000"/>
                </a:solidFill>
                <a:round/>
                <a:headEnd/>
                <a:tailEnd/>
              </a:ln>
            </p:spPr>
            <p:txBody>
              <a:bodyPr>
                <a:prstTxWarp prst="textNoShape">
                  <a:avLst/>
                </a:prstTxWarp>
              </a:bodyPr>
              <a:lstStyle/>
              <a:p>
                <a:endParaRPr lang="en-US"/>
              </a:p>
            </p:txBody>
          </p:sp>
          <p:sp>
            <p:nvSpPr>
              <p:cNvPr id="53933" name="Freeform 294"/>
              <p:cNvSpPr>
                <a:spLocks noChangeAspect="1"/>
              </p:cNvSpPr>
              <p:nvPr/>
            </p:nvSpPr>
            <p:spPr bwMode="auto">
              <a:xfrm>
                <a:off x="1829" y="2251"/>
                <a:ext cx="6" cy="13"/>
              </a:xfrm>
              <a:custGeom>
                <a:avLst/>
                <a:gdLst>
                  <a:gd name="T0" fmla="*/ 9 w 28"/>
                  <a:gd name="T1" fmla="*/ 0 h 68"/>
                  <a:gd name="T2" fmla="*/ 0 w 28"/>
                  <a:gd name="T3" fmla="*/ 0 h 68"/>
                  <a:gd name="T4" fmla="*/ 0 w 28"/>
                  <a:gd name="T5" fmla="*/ 68 h 68"/>
                  <a:gd name="T6" fmla="*/ 28 w 28"/>
                  <a:gd name="T7" fmla="*/ 58 h 68"/>
                  <a:gd name="T8" fmla="*/ 9 w 28"/>
                  <a:gd name="T9" fmla="*/ 0 h 68"/>
                  <a:gd name="T10" fmla="*/ 0 60000 65536"/>
                  <a:gd name="T11" fmla="*/ 0 60000 65536"/>
                  <a:gd name="T12" fmla="*/ 0 60000 65536"/>
                  <a:gd name="T13" fmla="*/ 0 60000 65536"/>
                  <a:gd name="T14" fmla="*/ 0 60000 65536"/>
                  <a:gd name="T15" fmla="*/ 0 w 28"/>
                  <a:gd name="T16" fmla="*/ 0 h 68"/>
                  <a:gd name="T17" fmla="*/ 28 w 28"/>
                  <a:gd name="T18" fmla="*/ 68 h 68"/>
                </a:gdLst>
                <a:ahLst/>
                <a:cxnLst>
                  <a:cxn ang="T10">
                    <a:pos x="T0" y="T1"/>
                  </a:cxn>
                  <a:cxn ang="T11">
                    <a:pos x="T2" y="T3"/>
                  </a:cxn>
                  <a:cxn ang="T12">
                    <a:pos x="T4" y="T5"/>
                  </a:cxn>
                  <a:cxn ang="T13">
                    <a:pos x="T6" y="T7"/>
                  </a:cxn>
                  <a:cxn ang="T14">
                    <a:pos x="T8" y="T9"/>
                  </a:cxn>
                </a:cxnLst>
                <a:rect l="T15" t="T16" r="T17" b="T18"/>
                <a:pathLst>
                  <a:path w="28" h="68">
                    <a:moveTo>
                      <a:pt x="9" y="0"/>
                    </a:moveTo>
                    <a:lnTo>
                      <a:pt x="0" y="0"/>
                    </a:lnTo>
                    <a:lnTo>
                      <a:pt x="0" y="68"/>
                    </a:lnTo>
                    <a:lnTo>
                      <a:pt x="28" y="58"/>
                    </a:lnTo>
                    <a:lnTo>
                      <a:pt x="9" y="0"/>
                    </a:lnTo>
                    <a:close/>
                  </a:path>
                </a:pathLst>
              </a:custGeom>
              <a:solidFill>
                <a:srgbClr val="000000"/>
              </a:solidFill>
              <a:ln w="9525">
                <a:noFill/>
                <a:round/>
                <a:headEnd/>
                <a:tailEnd/>
              </a:ln>
            </p:spPr>
            <p:txBody>
              <a:bodyPr>
                <a:prstTxWarp prst="textNoShape">
                  <a:avLst/>
                </a:prstTxWarp>
              </a:bodyPr>
              <a:lstStyle/>
              <a:p>
                <a:endParaRPr lang="en-US"/>
              </a:p>
            </p:txBody>
          </p:sp>
          <p:sp>
            <p:nvSpPr>
              <p:cNvPr id="53934" name="Freeform 295"/>
              <p:cNvSpPr>
                <a:spLocks noChangeAspect="1"/>
              </p:cNvSpPr>
              <p:nvPr/>
            </p:nvSpPr>
            <p:spPr bwMode="auto">
              <a:xfrm>
                <a:off x="1829" y="2251"/>
                <a:ext cx="6" cy="13"/>
              </a:xfrm>
              <a:custGeom>
                <a:avLst/>
                <a:gdLst>
                  <a:gd name="T0" fmla="*/ 9 w 28"/>
                  <a:gd name="T1" fmla="*/ 0 h 68"/>
                  <a:gd name="T2" fmla="*/ 0 w 28"/>
                  <a:gd name="T3" fmla="*/ 0 h 68"/>
                  <a:gd name="T4" fmla="*/ 0 w 28"/>
                  <a:gd name="T5" fmla="*/ 68 h 68"/>
                  <a:gd name="T6" fmla="*/ 28 w 28"/>
                  <a:gd name="T7" fmla="*/ 58 h 68"/>
                  <a:gd name="T8" fmla="*/ 9 w 28"/>
                  <a:gd name="T9" fmla="*/ 0 h 68"/>
                  <a:gd name="T10" fmla="*/ 0 60000 65536"/>
                  <a:gd name="T11" fmla="*/ 0 60000 65536"/>
                  <a:gd name="T12" fmla="*/ 0 60000 65536"/>
                  <a:gd name="T13" fmla="*/ 0 60000 65536"/>
                  <a:gd name="T14" fmla="*/ 0 60000 65536"/>
                  <a:gd name="T15" fmla="*/ 0 w 28"/>
                  <a:gd name="T16" fmla="*/ 0 h 68"/>
                  <a:gd name="T17" fmla="*/ 28 w 28"/>
                  <a:gd name="T18" fmla="*/ 68 h 68"/>
                </a:gdLst>
                <a:ahLst/>
                <a:cxnLst>
                  <a:cxn ang="T10">
                    <a:pos x="T0" y="T1"/>
                  </a:cxn>
                  <a:cxn ang="T11">
                    <a:pos x="T2" y="T3"/>
                  </a:cxn>
                  <a:cxn ang="T12">
                    <a:pos x="T4" y="T5"/>
                  </a:cxn>
                  <a:cxn ang="T13">
                    <a:pos x="T6" y="T7"/>
                  </a:cxn>
                  <a:cxn ang="T14">
                    <a:pos x="T8" y="T9"/>
                  </a:cxn>
                </a:cxnLst>
                <a:rect l="T15" t="T16" r="T17" b="T18"/>
                <a:pathLst>
                  <a:path w="28" h="68">
                    <a:moveTo>
                      <a:pt x="9" y="0"/>
                    </a:moveTo>
                    <a:lnTo>
                      <a:pt x="0" y="0"/>
                    </a:lnTo>
                    <a:lnTo>
                      <a:pt x="0" y="68"/>
                    </a:lnTo>
                    <a:lnTo>
                      <a:pt x="28" y="58"/>
                    </a:lnTo>
                    <a:lnTo>
                      <a:pt x="9" y="0"/>
                    </a:lnTo>
                  </a:path>
                </a:pathLst>
              </a:custGeom>
              <a:noFill/>
              <a:ln w="0">
                <a:solidFill>
                  <a:srgbClr val="000000"/>
                </a:solidFill>
                <a:round/>
                <a:headEnd/>
                <a:tailEnd/>
              </a:ln>
            </p:spPr>
            <p:txBody>
              <a:bodyPr>
                <a:prstTxWarp prst="textNoShape">
                  <a:avLst/>
                </a:prstTxWarp>
              </a:bodyPr>
              <a:lstStyle/>
              <a:p>
                <a:endParaRPr lang="en-US"/>
              </a:p>
            </p:txBody>
          </p:sp>
          <p:sp>
            <p:nvSpPr>
              <p:cNvPr id="53935" name="Freeform 296"/>
              <p:cNvSpPr>
                <a:spLocks noChangeAspect="1"/>
              </p:cNvSpPr>
              <p:nvPr/>
            </p:nvSpPr>
            <p:spPr bwMode="auto">
              <a:xfrm>
                <a:off x="1703" y="2239"/>
                <a:ext cx="40" cy="19"/>
              </a:xfrm>
              <a:custGeom>
                <a:avLst/>
                <a:gdLst>
                  <a:gd name="T0" fmla="*/ 96 w 202"/>
                  <a:gd name="T1" fmla="*/ 9 h 95"/>
                  <a:gd name="T2" fmla="*/ 39 w 202"/>
                  <a:gd name="T3" fmla="*/ 0 h 95"/>
                  <a:gd name="T4" fmla="*/ 0 w 202"/>
                  <a:gd name="T5" fmla="*/ 48 h 95"/>
                  <a:gd name="T6" fmla="*/ 19 w 202"/>
                  <a:gd name="T7" fmla="*/ 95 h 95"/>
                  <a:gd name="T8" fmla="*/ 96 w 202"/>
                  <a:gd name="T9" fmla="*/ 76 h 95"/>
                  <a:gd name="T10" fmla="*/ 202 w 202"/>
                  <a:gd name="T11" fmla="*/ 48 h 95"/>
                  <a:gd name="T12" fmla="*/ 96 w 202"/>
                  <a:gd name="T13" fmla="*/ 9 h 95"/>
                  <a:gd name="T14" fmla="*/ 0 60000 65536"/>
                  <a:gd name="T15" fmla="*/ 0 60000 65536"/>
                  <a:gd name="T16" fmla="*/ 0 60000 65536"/>
                  <a:gd name="T17" fmla="*/ 0 60000 65536"/>
                  <a:gd name="T18" fmla="*/ 0 60000 65536"/>
                  <a:gd name="T19" fmla="*/ 0 60000 65536"/>
                  <a:gd name="T20" fmla="*/ 0 60000 65536"/>
                  <a:gd name="T21" fmla="*/ 0 w 202"/>
                  <a:gd name="T22" fmla="*/ 0 h 95"/>
                  <a:gd name="T23" fmla="*/ 202 w 202"/>
                  <a:gd name="T24" fmla="*/ 95 h 9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02" h="95">
                    <a:moveTo>
                      <a:pt x="96" y="9"/>
                    </a:moveTo>
                    <a:lnTo>
                      <a:pt x="39" y="0"/>
                    </a:lnTo>
                    <a:lnTo>
                      <a:pt x="0" y="48"/>
                    </a:lnTo>
                    <a:lnTo>
                      <a:pt x="19" y="95"/>
                    </a:lnTo>
                    <a:lnTo>
                      <a:pt x="96" y="76"/>
                    </a:lnTo>
                    <a:lnTo>
                      <a:pt x="202" y="48"/>
                    </a:lnTo>
                    <a:lnTo>
                      <a:pt x="96" y="9"/>
                    </a:lnTo>
                    <a:close/>
                  </a:path>
                </a:pathLst>
              </a:custGeom>
              <a:solidFill>
                <a:srgbClr val="FFCC99"/>
              </a:solidFill>
              <a:ln w="9525">
                <a:noFill/>
                <a:round/>
                <a:headEnd/>
                <a:tailEnd/>
              </a:ln>
            </p:spPr>
            <p:txBody>
              <a:bodyPr>
                <a:prstTxWarp prst="textNoShape">
                  <a:avLst/>
                </a:prstTxWarp>
              </a:bodyPr>
              <a:lstStyle/>
              <a:p>
                <a:endParaRPr lang="en-US"/>
              </a:p>
            </p:txBody>
          </p:sp>
          <p:sp>
            <p:nvSpPr>
              <p:cNvPr id="53936" name="Freeform 297"/>
              <p:cNvSpPr>
                <a:spLocks noChangeAspect="1"/>
              </p:cNvSpPr>
              <p:nvPr/>
            </p:nvSpPr>
            <p:spPr bwMode="auto">
              <a:xfrm>
                <a:off x="1708" y="2243"/>
                <a:ext cx="27" cy="13"/>
              </a:xfrm>
              <a:custGeom>
                <a:avLst/>
                <a:gdLst>
                  <a:gd name="T0" fmla="*/ 68 w 135"/>
                  <a:gd name="T1" fmla="*/ 0 h 67"/>
                  <a:gd name="T2" fmla="*/ 58 w 135"/>
                  <a:gd name="T3" fmla="*/ 0 h 67"/>
                  <a:gd name="T4" fmla="*/ 49 w 135"/>
                  <a:gd name="T5" fmla="*/ 0 h 67"/>
                  <a:gd name="T6" fmla="*/ 39 w 135"/>
                  <a:gd name="T7" fmla="*/ 0 h 67"/>
                  <a:gd name="T8" fmla="*/ 30 w 135"/>
                  <a:gd name="T9" fmla="*/ 0 h 67"/>
                  <a:gd name="T10" fmla="*/ 20 w 135"/>
                  <a:gd name="T11" fmla="*/ 0 h 67"/>
                  <a:gd name="T12" fmla="*/ 20 w 135"/>
                  <a:gd name="T13" fmla="*/ 9 h 67"/>
                  <a:gd name="T14" fmla="*/ 11 w 135"/>
                  <a:gd name="T15" fmla="*/ 9 h 67"/>
                  <a:gd name="T16" fmla="*/ 11 w 135"/>
                  <a:gd name="T17" fmla="*/ 18 h 67"/>
                  <a:gd name="T18" fmla="*/ 0 w 135"/>
                  <a:gd name="T19" fmla="*/ 18 h 67"/>
                  <a:gd name="T20" fmla="*/ 0 w 135"/>
                  <a:gd name="T21" fmla="*/ 29 h 67"/>
                  <a:gd name="T22" fmla="*/ 11 w 135"/>
                  <a:gd name="T23" fmla="*/ 38 h 67"/>
                  <a:gd name="T24" fmla="*/ 11 w 135"/>
                  <a:gd name="T25" fmla="*/ 48 h 67"/>
                  <a:gd name="T26" fmla="*/ 11 w 135"/>
                  <a:gd name="T27" fmla="*/ 57 h 67"/>
                  <a:gd name="T28" fmla="*/ 11 w 135"/>
                  <a:gd name="T29" fmla="*/ 67 h 67"/>
                  <a:gd name="T30" fmla="*/ 20 w 135"/>
                  <a:gd name="T31" fmla="*/ 57 h 67"/>
                  <a:gd name="T32" fmla="*/ 30 w 135"/>
                  <a:gd name="T33" fmla="*/ 57 h 67"/>
                  <a:gd name="T34" fmla="*/ 39 w 135"/>
                  <a:gd name="T35" fmla="*/ 57 h 67"/>
                  <a:gd name="T36" fmla="*/ 49 w 135"/>
                  <a:gd name="T37" fmla="*/ 57 h 67"/>
                  <a:gd name="T38" fmla="*/ 58 w 135"/>
                  <a:gd name="T39" fmla="*/ 48 h 67"/>
                  <a:gd name="T40" fmla="*/ 68 w 135"/>
                  <a:gd name="T41" fmla="*/ 48 h 67"/>
                  <a:gd name="T42" fmla="*/ 77 w 135"/>
                  <a:gd name="T43" fmla="*/ 48 h 67"/>
                  <a:gd name="T44" fmla="*/ 88 w 135"/>
                  <a:gd name="T45" fmla="*/ 48 h 67"/>
                  <a:gd name="T46" fmla="*/ 97 w 135"/>
                  <a:gd name="T47" fmla="*/ 38 h 67"/>
                  <a:gd name="T48" fmla="*/ 107 w 135"/>
                  <a:gd name="T49" fmla="*/ 38 h 67"/>
                  <a:gd name="T50" fmla="*/ 116 w 135"/>
                  <a:gd name="T51" fmla="*/ 38 h 67"/>
                  <a:gd name="T52" fmla="*/ 125 w 135"/>
                  <a:gd name="T53" fmla="*/ 38 h 67"/>
                  <a:gd name="T54" fmla="*/ 135 w 135"/>
                  <a:gd name="T55" fmla="*/ 29 h 67"/>
                  <a:gd name="T56" fmla="*/ 125 w 135"/>
                  <a:gd name="T57" fmla="*/ 29 h 67"/>
                  <a:gd name="T58" fmla="*/ 125 w 135"/>
                  <a:gd name="T59" fmla="*/ 18 h 67"/>
                  <a:gd name="T60" fmla="*/ 116 w 135"/>
                  <a:gd name="T61" fmla="*/ 18 h 67"/>
                  <a:gd name="T62" fmla="*/ 107 w 135"/>
                  <a:gd name="T63" fmla="*/ 18 h 67"/>
                  <a:gd name="T64" fmla="*/ 97 w 135"/>
                  <a:gd name="T65" fmla="*/ 9 h 67"/>
                  <a:gd name="T66" fmla="*/ 88 w 135"/>
                  <a:gd name="T67" fmla="*/ 9 h 67"/>
                  <a:gd name="T68" fmla="*/ 77 w 135"/>
                  <a:gd name="T69" fmla="*/ 0 h 67"/>
                  <a:gd name="T70" fmla="*/ 68 w 135"/>
                  <a:gd name="T71" fmla="*/ 0 h 6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35"/>
                  <a:gd name="T109" fmla="*/ 0 h 67"/>
                  <a:gd name="T110" fmla="*/ 135 w 135"/>
                  <a:gd name="T111" fmla="*/ 67 h 6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35" h="67">
                    <a:moveTo>
                      <a:pt x="68" y="0"/>
                    </a:moveTo>
                    <a:lnTo>
                      <a:pt x="58" y="0"/>
                    </a:lnTo>
                    <a:lnTo>
                      <a:pt x="49" y="0"/>
                    </a:lnTo>
                    <a:lnTo>
                      <a:pt x="39" y="0"/>
                    </a:lnTo>
                    <a:lnTo>
                      <a:pt x="30" y="0"/>
                    </a:lnTo>
                    <a:lnTo>
                      <a:pt x="20" y="0"/>
                    </a:lnTo>
                    <a:lnTo>
                      <a:pt x="20" y="9"/>
                    </a:lnTo>
                    <a:lnTo>
                      <a:pt x="11" y="9"/>
                    </a:lnTo>
                    <a:lnTo>
                      <a:pt x="11" y="18"/>
                    </a:lnTo>
                    <a:lnTo>
                      <a:pt x="0" y="18"/>
                    </a:lnTo>
                    <a:lnTo>
                      <a:pt x="0" y="29"/>
                    </a:lnTo>
                    <a:lnTo>
                      <a:pt x="11" y="38"/>
                    </a:lnTo>
                    <a:lnTo>
                      <a:pt x="11" y="48"/>
                    </a:lnTo>
                    <a:lnTo>
                      <a:pt x="11" y="57"/>
                    </a:lnTo>
                    <a:lnTo>
                      <a:pt x="11" y="67"/>
                    </a:lnTo>
                    <a:lnTo>
                      <a:pt x="20" y="57"/>
                    </a:lnTo>
                    <a:lnTo>
                      <a:pt x="30" y="57"/>
                    </a:lnTo>
                    <a:lnTo>
                      <a:pt x="39" y="57"/>
                    </a:lnTo>
                    <a:lnTo>
                      <a:pt x="49" y="57"/>
                    </a:lnTo>
                    <a:lnTo>
                      <a:pt x="58" y="48"/>
                    </a:lnTo>
                    <a:lnTo>
                      <a:pt x="68" y="48"/>
                    </a:lnTo>
                    <a:lnTo>
                      <a:pt x="77" y="48"/>
                    </a:lnTo>
                    <a:lnTo>
                      <a:pt x="88" y="48"/>
                    </a:lnTo>
                    <a:lnTo>
                      <a:pt x="97" y="38"/>
                    </a:lnTo>
                    <a:lnTo>
                      <a:pt x="107" y="38"/>
                    </a:lnTo>
                    <a:lnTo>
                      <a:pt x="116" y="38"/>
                    </a:lnTo>
                    <a:lnTo>
                      <a:pt x="125" y="38"/>
                    </a:lnTo>
                    <a:lnTo>
                      <a:pt x="135" y="29"/>
                    </a:lnTo>
                    <a:lnTo>
                      <a:pt x="125" y="29"/>
                    </a:lnTo>
                    <a:lnTo>
                      <a:pt x="125" y="18"/>
                    </a:lnTo>
                    <a:lnTo>
                      <a:pt x="116" y="18"/>
                    </a:lnTo>
                    <a:lnTo>
                      <a:pt x="107" y="18"/>
                    </a:lnTo>
                    <a:lnTo>
                      <a:pt x="97" y="9"/>
                    </a:lnTo>
                    <a:lnTo>
                      <a:pt x="88" y="9"/>
                    </a:lnTo>
                    <a:lnTo>
                      <a:pt x="77" y="0"/>
                    </a:lnTo>
                    <a:lnTo>
                      <a:pt x="68" y="0"/>
                    </a:lnTo>
                    <a:close/>
                  </a:path>
                </a:pathLst>
              </a:custGeom>
              <a:solidFill>
                <a:srgbClr val="EFC090"/>
              </a:solidFill>
              <a:ln w="9525">
                <a:noFill/>
                <a:round/>
                <a:headEnd/>
                <a:tailEnd/>
              </a:ln>
            </p:spPr>
            <p:txBody>
              <a:bodyPr>
                <a:prstTxWarp prst="textNoShape">
                  <a:avLst/>
                </a:prstTxWarp>
              </a:bodyPr>
              <a:lstStyle/>
              <a:p>
                <a:endParaRPr lang="en-US"/>
              </a:p>
            </p:txBody>
          </p:sp>
          <p:sp>
            <p:nvSpPr>
              <p:cNvPr id="53937" name="Freeform 298"/>
              <p:cNvSpPr>
                <a:spLocks noChangeAspect="1"/>
              </p:cNvSpPr>
              <p:nvPr/>
            </p:nvSpPr>
            <p:spPr bwMode="auto">
              <a:xfrm>
                <a:off x="1814" y="2228"/>
                <a:ext cx="31" cy="17"/>
              </a:xfrm>
              <a:custGeom>
                <a:avLst/>
                <a:gdLst>
                  <a:gd name="T0" fmla="*/ 47 w 153"/>
                  <a:gd name="T1" fmla="*/ 77 h 86"/>
                  <a:gd name="T2" fmla="*/ 0 w 153"/>
                  <a:gd name="T3" fmla="*/ 86 h 86"/>
                  <a:gd name="T4" fmla="*/ 77 w 153"/>
                  <a:gd name="T5" fmla="*/ 29 h 86"/>
                  <a:gd name="T6" fmla="*/ 134 w 153"/>
                  <a:gd name="T7" fmla="*/ 0 h 86"/>
                  <a:gd name="T8" fmla="*/ 153 w 153"/>
                  <a:gd name="T9" fmla="*/ 39 h 86"/>
                  <a:gd name="T10" fmla="*/ 95 w 153"/>
                  <a:gd name="T11" fmla="*/ 67 h 86"/>
                  <a:gd name="T12" fmla="*/ 47 w 153"/>
                  <a:gd name="T13" fmla="*/ 77 h 86"/>
                  <a:gd name="T14" fmla="*/ 0 60000 65536"/>
                  <a:gd name="T15" fmla="*/ 0 60000 65536"/>
                  <a:gd name="T16" fmla="*/ 0 60000 65536"/>
                  <a:gd name="T17" fmla="*/ 0 60000 65536"/>
                  <a:gd name="T18" fmla="*/ 0 60000 65536"/>
                  <a:gd name="T19" fmla="*/ 0 60000 65536"/>
                  <a:gd name="T20" fmla="*/ 0 60000 65536"/>
                  <a:gd name="T21" fmla="*/ 0 w 153"/>
                  <a:gd name="T22" fmla="*/ 0 h 86"/>
                  <a:gd name="T23" fmla="*/ 153 w 153"/>
                  <a:gd name="T24" fmla="*/ 86 h 8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3" h="86">
                    <a:moveTo>
                      <a:pt x="47" y="77"/>
                    </a:moveTo>
                    <a:lnTo>
                      <a:pt x="0" y="86"/>
                    </a:lnTo>
                    <a:lnTo>
                      <a:pt x="77" y="29"/>
                    </a:lnTo>
                    <a:lnTo>
                      <a:pt x="134" y="0"/>
                    </a:lnTo>
                    <a:lnTo>
                      <a:pt x="153" y="39"/>
                    </a:lnTo>
                    <a:lnTo>
                      <a:pt x="95" y="67"/>
                    </a:lnTo>
                    <a:lnTo>
                      <a:pt x="47" y="77"/>
                    </a:lnTo>
                    <a:close/>
                  </a:path>
                </a:pathLst>
              </a:custGeom>
              <a:solidFill>
                <a:srgbClr val="FFCC99"/>
              </a:solidFill>
              <a:ln w="9525">
                <a:noFill/>
                <a:round/>
                <a:headEnd/>
                <a:tailEnd/>
              </a:ln>
            </p:spPr>
            <p:txBody>
              <a:bodyPr>
                <a:prstTxWarp prst="textNoShape">
                  <a:avLst/>
                </a:prstTxWarp>
              </a:bodyPr>
              <a:lstStyle/>
              <a:p>
                <a:endParaRPr lang="en-US"/>
              </a:p>
            </p:txBody>
          </p:sp>
          <p:sp>
            <p:nvSpPr>
              <p:cNvPr id="53938" name="Freeform 299"/>
              <p:cNvSpPr>
                <a:spLocks noChangeAspect="1"/>
              </p:cNvSpPr>
              <p:nvPr/>
            </p:nvSpPr>
            <p:spPr bwMode="auto">
              <a:xfrm>
                <a:off x="1818" y="2232"/>
                <a:ext cx="21" cy="11"/>
              </a:xfrm>
              <a:custGeom>
                <a:avLst/>
                <a:gdLst>
                  <a:gd name="T0" fmla="*/ 39 w 106"/>
                  <a:gd name="T1" fmla="*/ 47 h 57"/>
                  <a:gd name="T2" fmla="*/ 28 w 106"/>
                  <a:gd name="T3" fmla="*/ 47 h 57"/>
                  <a:gd name="T4" fmla="*/ 19 w 106"/>
                  <a:gd name="T5" fmla="*/ 47 h 57"/>
                  <a:gd name="T6" fmla="*/ 9 w 106"/>
                  <a:gd name="T7" fmla="*/ 47 h 57"/>
                  <a:gd name="T8" fmla="*/ 9 w 106"/>
                  <a:gd name="T9" fmla="*/ 57 h 57"/>
                  <a:gd name="T10" fmla="*/ 0 w 106"/>
                  <a:gd name="T11" fmla="*/ 57 h 57"/>
                  <a:gd name="T12" fmla="*/ 9 w 106"/>
                  <a:gd name="T13" fmla="*/ 47 h 57"/>
                  <a:gd name="T14" fmla="*/ 19 w 106"/>
                  <a:gd name="T15" fmla="*/ 47 h 57"/>
                  <a:gd name="T16" fmla="*/ 19 w 106"/>
                  <a:gd name="T17" fmla="*/ 38 h 57"/>
                  <a:gd name="T18" fmla="*/ 28 w 106"/>
                  <a:gd name="T19" fmla="*/ 38 h 57"/>
                  <a:gd name="T20" fmla="*/ 39 w 106"/>
                  <a:gd name="T21" fmla="*/ 28 h 57"/>
                  <a:gd name="T22" fmla="*/ 39 w 106"/>
                  <a:gd name="T23" fmla="*/ 19 h 57"/>
                  <a:gd name="T24" fmla="*/ 48 w 106"/>
                  <a:gd name="T25" fmla="*/ 19 h 57"/>
                  <a:gd name="T26" fmla="*/ 58 w 106"/>
                  <a:gd name="T27" fmla="*/ 9 h 57"/>
                  <a:gd name="T28" fmla="*/ 67 w 106"/>
                  <a:gd name="T29" fmla="*/ 9 h 57"/>
                  <a:gd name="T30" fmla="*/ 76 w 106"/>
                  <a:gd name="T31" fmla="*/ 9 h 57"/>
                  <a:gd name="T32" fmla="*/ 86 w 106"/>
                  <a:gd name="T33" fmla="*/ 0 h 57"/>
                  <a:gd name="T34" fmla="*/ 95 w 106"/>
                  <a:gd name="T35" fmla="*/ 0 h 57"/>
                  <a:gd name="T36" fmla="*/ 106 w 106"/>
                  <a:gd name="T37" fmla="*/ 0 h 57"/>
                  <a:gd name="T38" fmla="*/ 106 w 106"/>
                  <a:gd name="T39" fmla="*/ 9 h 57"/>
                  <a:gd name="T40" fmla="*/ 106 w 106"/>
                  <a:gd name="T41" fmla="*/ 19 h 57"/>
                  <a:gd name="T42" fmla="*/ 95 w 106"/>
                  <a:gd name="T43" fmla="*/ 19 h 57"/>
                  <a:gd name="T44" fmla="*/ 95 w 106"/>
                  <a:gd name="T45" fmla="*/ 28 h 57"/>
                  <a:gd name="T46" fmla="*/ 86 w 106"/>
                  <a:gd name="T47" fmla="*/ 28 h 57"/>
                  <a:gd name="T48" fmla="*/ 76 w 106"/>
                  <a:gd name="T49" fmla="*/ 38 h 57"/>
                  <a:gd name="T50" fmla="*/ 67 w 106"/>
                  <a:gd name="T51" fmla="*/ 38 h 57"/>
                  <a:gd name="T52" fmla="*/ 58 w 106"/>
                  <a:gd name="T53" fmla="*/ 38 h 57"/>
                  <a:gd name="T54" fmla="*/ 58 w 106"/>
                  <a:gd name="T55" fmla="*/ 47 h 57"/>
                  <a:gd name="T56" fmla="*/ 48 w 106"/>
                  <a:gd name="T57" fmla="*/ 47 h 57"/>
                  <a:gd name="T58" fmla="*/ 39 w 106"/>
                  <a:gd name="T59" fmla="*/ 47 h 57"/>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06"/>
                  <a:gd name="T91" fmla="*/ 0 h 57"/>
                  <a:gd name="T92" fmla="*/ 106 w 106"/>
                  <a:gd name="T93" fmla="*/ 57 h 57"/>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06" h="57">
                    <a:moveTo>
                      <a:pt x="39" y="47"/>
                    </a:moveTo>
                    <a:lnTo>
                      <a:pt x="28" y="47"/>
                    </a:lnTo>
                    <a:lnTo>
                      <a:pt x="19" y="47"/>
                    </a:lnTo>
                    <a:lnTo>
                      <a:pt x="9" y="47"/>
                    </a:lnTo>
                    <a:lnTo>
                      <a:pt x="9" y="57"/>
                    </a:lnTo>
                    <a:lnTo>
                      <a:pt x="0" y="57"/>
                    </a:lnTo>
                    <a:lnTo>
                      <a:pt x="9" y="47"/>
                    </a:lnTo>
                    <a:lnTo>
                      <a:pt x="19" y="47"/>
                    </a:lnTo>
                    <a:lnTo>
                      <a:pt x="19" y="38"/>
                    </a:lnTo>
                    <a:lnTo>
                      <a:pt x="28" y="38"/>
                    </a:lnTo>
                    <a:lnTo>
                      <a:pt x="39" y="28"/>
                    </a:lnTo>
                    <a:lnTo>
                      <a:pt x="39" y="19"/>
                    </a:lnTo>
                    <a:lnTo>
                      <a:pt x="48" y="19"/>
                    </a:lnTo>
                    <a:lnTo>
                      <a:pt x="58" y="9"/>
                    </a:lnTo>
                    <a:lnTo>
                      <a:pt x="67" y="9"/>
                    </a:lnTo>
                    <a:lnTo>
                      <a:pt x="76" y="9"/>
                    </a:lnTo>
                    <a:lnTo>
                      <a:pt x="86" y="0"/>
                    </a:lnTo>
                    <a:lnTo>
                      <a:pt x="95" y="0"/>
                    </a:lnTo>
                    <a:lnTo>
                      <a:pt x="106" y="0"/>
                    </a:lnTo>
                    <a:lnTo>
                      <a:pt x="106" y="9"/>
                    </a:lnTo>
                    <a:lnTo>
                      <a:pt x="106" y="19"/>
                    </a:lnTo>
                    <a:lnTo>
                      <a:pt x="95" y="19"/>
                    </a:lnTo>
                    <a:lnTo>
                      <a:pt x="95" y="28"/>
                    </a:lnTo>
                    <a:lnTo>
                      <a:pt x="86" y="28"/>
                    </a:lnTo>
                    <a:lnTo>
                      <a:pt x="76" y="38"/>
                    </a:lnTo>
                    <a:lnTo>
                      <a:pt x="67" y="38"/>
                    </a:lnTo>
                    <a:lnTo>
                      <a:pt x="58" y="38"/>
                    </a:lnTo>
                    <a:lnTo>
                      <a:pt x="58" y="47"/>
                    </a:lnTo>
                    <a:lnTo>
                      <a:pt x="48" y="47"/>
                    </a:lnTo>
                    <a:lnTo>
                      <a:pt x="39" y="47"/>
                    </a:lnTo>
                    <a:close/>
                  </a:path>
                </a:pathLst>
              </a:custGeom>
              <a:solidFill>
                <a:srgbClr val="EFC090"/>
              </a:solidFill>
              <a:ln w="9525">
                <a:noFill/>
                <a:round/>
                <a:headEnd/>
                <a:tailEnd/>
              </a:ln>
            </p:spPr>
            <p:txBody>
              <a:bodyPr>
                <a:prstTxWarp prst="textNoShape">
                  <a:avLst/>
                </a:prstTxWarp>
              </a:bodyPr>
              <a:lstStyle/>
              <a:p>
                <a:endParaRPr lang="en-US"/>
              </a:p>
            </p:txBody>
          </p:sp>
          <p:sp>
            <p:nvSpPr>
              <p:cNvPr id="53939" name="Freeform 300"/>
              <p:cNvSpPr>
                <a:spLocks noChangeAspect="1"/>
              </p:cNvSpPr>
              <p:nvPr/>
            </p:nvSpPr>
            <p:spPr bwMode="auto">
              <a:xfrm>
                <a:off x="1822" y="2232"/>
                <a:ext cx="15" cy="9"/>
              </a:xfrm>
              <a:custGeom>
                <a:avLst/>
                <a:gdLst>
                  <a:gd name="T0" fmla="*/ 20 w 76"/>
                  <a:gd name="T1" fmla="*/ 38 h 47"/>
                  <a:gd name="T2" fmla="*/ 20 w 76"/>
                  <a:gd name="T3" fmla="*/ 47 h 47"/>
                  <a:gd name="T4" fmla="*/ 9 w 76"/>
                  <a:gd name="T5" fmla="*/ 47 h 47"/>
                  <a:gd name="T6" fmla="*/ 0 w 76"/>
                  <a:gd name="T7" fmla="*/ 47 h 47"/>
                  <a:gd name="T8" fmla="*/ 9 w 76"/>
                  <a:gd name="T9" fmla="*/ 38 h 47"/>
                  <a:gd name="T10" fmla="*/ 20 w 76"/>
                  <a:gd name="T11" fmla="*/ 28 h 47"/>
                  <a:gd name="T12" fmla="*/ 29 w 76"/>
                  <a:gd name="T13" fmla="*/ 19 h 47"/>
                  <a:gd name="T14" fmla="*/ 39 w 76"/>
                  <a:gd name="T15" fmla="*/ 19 h 47"/>
                  <a:gd name="T16" fmla="*/ 39 w 76"/>
                  <a:gd name="T17" fmla="*/ 9 h 47"/>
                  <a:gd name="T18" fmla="*/ 48 w 76"/>
                  <a:gd name="T19" fmla="*/ 9 h 47"/>
                  <a:gd name="T20" fmla="*/ 57 w 76"/>
                  <a:gd name="T21" fmla="*/ 9 h 47"/>
                  <a:gd name="T22" fmla="*/ 67 w 76"/>
                  <a:gd name="T23" fmla="*/ 0 h 47"/>
                  <a:gd name="T24" fmla="*/ 67 w 76"/>
                  <a:gd name="T25" fmla="*/ 9 h 47"/>
                  <a:gd name="T26" fmla="*/ 76 w 76"/>
                  <a:gd name="T27" fmla="*/ 9 h 47"/>
                  <a:gd name="T28" fmla="*/ 76 w 76"/>
                  <a:gd name="T29" fmla="*/ 19 h 47"/>
                  <a:gd name="T30" fmla="*/ 67 w 76"/>
                  <a:gd name="T31" fmla="*/ 28 h 47"/>
                  <a:gd name="T32" fmla="*/ 57 w 76"/>
                  <a:gd name="T33" fmla="*/ 28 h 47"/>
                  <a:gd name="T34" fmla="*/ 57 w 76"/>
                  <a:gd name="T35" fmla="*/ 38 h 47"/>
                  <a:gd name="T36" fmla="*/ 48 w 76"/>
                  <a:gd name="T37" fmla="*/ 38 h 47"/>
                  <a:gd name="T38" fmla="*/ 39 w 76"/>
                  <a:gd name="T39" fmla="*/ 38 h 47"/>
                  <a:gd name="T40" fmla="*/ 29 w 76"/>
                  <a:gd name="T41" fmla="*/ 38 h 47"/>
                  <a:gd name="T42" fmla="*/ 20 w 76"/>
                  <a:gd name="T43" fmla="*/ 38 h 4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76"/>
                  <a:gd name="T67" fmla="*/ 0 h 47"/>
                  <a:gd name="T68" fmla="*/ 76 w 76"/>
                  <a:gd name="T69" fmla="*/ 47 h 4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76" h="47">
                    <a:moveTo>
                      <a:pt x="20" y="38"/>
                    </a:moveTo>
                    <a:lnTo>
                      <a:pt x="20" y="47"/>
                    </a:lnTo>
                    <a:lnTo>
                      <a:pt x="9" y="47"/>
                    </a:lnTo>
                    <a:lnTo>
                      <a:pt x="0" y="47"/>
                    </a:lnTo>
                    <a:lnTo>
                      <a:pt x="9" y="38"/>
                    </a:lnTo>
                    <a:lnTo>
                      <a:pt x="20" y="28"/>
                    </a:lnTo>
                    <a:lnTo>
                      <a:pt x="29" y="19"/>
                    </a:lnTo>
                    <a:lnTo>
                      <a:pt x="39" y="19"/>
                    </a:lnTo>
                    <a:lnTo>
                      <a:pt x="39" y="9"/>
                    </a:lnTo>
                    <a:lnTo>
                      <a:pt x="48" y="9"/>
                    </a:lnTo>
                    <a:lnTo>
                      <a:pt x="57" y="9"/>
                    </a:lnTo>
                    <a:lnTo>
                      <a:pt x="67" y="0"/>
                    </a:lnTo>
                    <a:lnTo>
                      <a:pt x="67" y="9"/>
                    </a:lnTo>
                    <a:lnTo>
                      <a:pt x="76" y="9"/>
                    </a:lnTo>
                    <a:lnTo>
                      <a:pt x="76" y="19"/>
                    </a:lnTo>
                    <a:lnTo>
                      <a:pt x="67" y="28"/>
                    </a:lnTo>
                    <a:lnTo>
                      <a:pt x="57" y="28"/>
                    </a:lnTo>
                    <a:lnTo>
                      <a:pt x="57" y="38"/>
                    </a:lnTo>
                    <a:lnTo>
                      <a:pt x="48" y="38"/>
                    </a:lnTo>
                    <a:lnTo>
                      <a:pt x="39" y="38"/>
                    </a:lnTo>
                    <a:lnTo>
                      <a:pt x="29" y="38"/>
                    </a:lnTo>
                    <a:lnTo>
                      <a:pt x="20" y="38"/>
                    </a:lnTo>
                    <a:close/>
                  </a:path>
                </a:pathLst>
              </a:custGeom>
              <a:solidFill>
                <a:srgbClr val="E7B98C"/>
              </a:solidFill>
              <a:ln w="9525">
                <a:noFill/>
                <a:round/>
                <a:headEnd/>
                <a:tailEnd/>
              </a:ln>
            </p:spPr>
            <p:txBody>
              <a:bodyPr>
                <a:prstTxWarp prst="textNoShape">
                  <a:avLst/>
                </a:prstTxWarp>
              </a:bodyPr>
              <a:lstStyle/>
              <a:p>
                <a:endParaRPr lang="en-US"/>
              </a:p>
            </p:txBody>
          </p:sp>
          <p:sp>
            <p:nvSpPr>
              <p:cNvPr id="53940" name="Freeform 301"/>
              <p:cNvSpPr>
                <a:spLocks noChangeAspect="1"/>
              </p:cNvSpPr>
              <p:nvPr/>
            </p:nvSpPr>
            <p:spPr bwMode="auto">
              <a:xfrm>
                <a:off x="1823" y="2233"/>
                <a:ext cx="12" cy="6"/>
              </a:xfrm>
              <a:custGeom>
                <a:avLst/>
                <a:gdLst>
                  <a:gd name="T0" fmla="*/ 20 w 58"/>
                  <a:gd name="T1" fmla="*/ 29 h 29"/>
                  <a:gd name="T2" fmla="*/ 11 w 58"/>
                  <a:gd name="T3" fmla="*/ 29 h 29"/>
                  <a:gd name="T4" fmla="*/ 0 w 58"/>
                  <a:gd name="T5" fmla="*/ 29 h 29"/>
                  <a:gd name="T6" fmla="*/ 11 w 58"/>
                  <a:gd name="T7" fmla="*/ 19 h 29"/>
                  <a:gd name="T8" fmla="*/ 20 w 58"/>
                  <a:gd name="T9" fmla="*/ 19 h 29"/>
                  <a:gd name="T10" fmla="*/ 20 w 58"/>
                  <a:gd name="T11" fmla="*/ 10 h 29"/>
                  <a:gd name="T12" fmla="*/ 30 w 58"/>
                  <a:gd name="T13" fmla="*/ 10 h 29"/>
                  <a:gd name="T14" fmla="*/ 39 w 58"/>
                  <a:gd name="T15" fmla="*/ 10 h 29"/>
                  <a:gd name="T16" fmla="*/ 39 w 58"/>
                  <a:gd name="T17" fmla="*/ 0 h 29"/>
                  <a:gd name="T18" fmla="*/ 48 w 58"/>
                  <a:gd name="T19" fmla="*/ 0 h 29"/>
                  <a:gd name="T20" fmla="*/ 58 w 58"/>
                  <a:gd name="T21" fmla="*/ 0 h 29"/>
                  <a:gd name="T22" fmla="*/ 58 w 58"/>
                  <a:gd name="T23" fmla="*/ 10 h 29"/>
                  <a:gd name="T24" fmla="*/ 48 w 58"/>
                  <a:gd name="T25" fmla="*/ 19 h 29"/>
                  <a:gd name="T26" fmla="*/ 39 w 58"/>
                  <a:gd name="T27" fmla="*/ 19 h 29"/>
                  <a:gd name="T28" fmla="*/ 39 w 58"/>
                  <a:gd name="T29" fmla="*/ 29 h 29"/>
                  <a:gd name="T30" fmla="*/ 30 w 58"/>
                  <a:gd name="T31" fmla="*/ 29 h 29"/>
                  <a:gd name="T32" fmla="*/ 20 w 58"/>
                  <a:gd name="T33" fmla="*/ 29 h 2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8"/>
                  <a:gd name="T52" fmla="*/ 0 h 29"/>
                  <a:gd name="T53" fmla="*/ 58 w 58"/>
                  <a:gd name="T54" fmla="*/ 29 h 2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8" h="29">
                    <a:moveTo>
                      <a:pt x="20" y="29"/>
                    </a:moveTo>
                    <a:lnTo>
                      <a:pt x="11" y="29"/>
                    </a:lnTo>
                    <a:lnTo>
                      <a:pt x="0" y="29"/>
                    </a:lnTo>
                    <a:lnTo>
                      <a:pt x="11" y="19"/>
                    </a:lnTo>
                    <a:lnTo>
                      <a:pt x="20" y="19"/>
                    </a:lnTo>
                    <a:lnTo>
                      <a:pt x="20" y="10"/>
                    </a:lnTo>
                    <a:lnTo>
                      <a:pt x="30" y="10"/>
                    </a:lnTo>
                    <a:lnTo>
                      <a:pt x="39" y="10"/>
                    </a:lnTo>
                    <a:lnTo>
                      <a:pt x="39" y="0"/>
                    </a:lnTo>
                    <a:lnTo>
                      <a:pt x="48" y="0"/>
                    </a:lnTo>
                    <a:lnTo>
                      <a:pt x="58" y="0"/>
                    </a:lnTo>
                    <a:lnTo>
                      <a:pt x="58" y="10"/>
                    </a:lnTo>
                    <a:lnTo>
                      <a:pt x="48" y="19"/>
                    </a:lnTo>
                    <a:lnTo>
                      <a:pt x="39" y="19"/>
                    </a:lnTo>
                    <a:lnTo>
                      <a:pt x="39" y="29"/>
                    </a:lnTo>
                    <a:lnTo>
                      <a:pt x="30" y="29"/>
                    </a:lnTo>
                    <a:lnTo>
                      <a:pt x="20" y="29"/>
                    </a:lnTo>
                    <a:close/>
                  </a:path>
                </a:pathLst>
              </a:custGeom>
              <a:solidFill>
                <a:srgbClr val="DFB387"/>
              </a:solidFill>
              <a:ln w="9525">
                <a:noFill/>
                <a:round/>
                <a:headEnd/>
                <a:tailEnd/>
              </a:ln>
            </p:spPr>
            <p:txBody>
              <a:bodyPr>
                <a:prstTxWarp prst="textNoShape">
                  <a:avLst/>
                </a:prstTxWarp>
              </a:bodyPr>
              <a:lstStyle/>
              <a:p>
                <a:endParaRPr lang="en-US"/>
              </a:p>
            </p:txBody>
          </p:sp>
          <p:sp>
            <p:nvSpPr>
              <p:cNvPr id="53941" name="Freeform 302"/>
              <p:cNvSpPr>
                <a:spLocks noChangeAspect="1"/>
              </p:cNvSpPr>
              <p:nvPr/>
            </p:nvSpPr>
            <p:spPr bwMode="auto">
              <a:xfrm>
                <a:off x="1826" y="2235"/>
                <a:ext cx="7" cy="4"/>
              </a:xfrm>
              <a:custGeom>
                <a:avLst/>
                <a:gdLst>
                  <a:gd name="T0" fmla="*/ 9 w 37"/>
                  <a:gd name="T1" fmla="*/ 9 h 19"/>
                  <a:gd name="T2" fmla="*/ 0 w 37"/>
                  <a:gd name="T3" fmla="*/ 19 h 19"/>
                  <a:gd name="T4" fmla="*/ 19 w 37"/>
                  <a:gd name="T5" fmla="*/ 0 h 19"/>
                  <a:gd name="T6" fmla="*/ 28 w 37"/>
                  <a:gd name="T7" fmla="*/ 0 h 19"/>
                  <a:gd name="T8" fmla="*/ 37 w 37"/>
                  <a:gd name="T9" fmla="*/ 0 h 19"/>
                  <a:gd name="T10" fmla="*/ 19 w 37"/>
                  <a:gd name="T11" fmla="*/ 9 h 19"/>
                  <a:gd name="T12" fmla="*/ 9 w 37"/>
                  <a:gd name="T13" fmla="*/ 9 h 19"/>
                  <a:gd name="T14" fmla="*/ 0 60000 65536"/>
                  <a:gd name="T15" fmla="*/ 0 60000 65536"/>
                  <a:gd name="T16" fmla="*/ 0 60000 65536"/>
                  <a:gd name="T17" fmla="*/ 0 60000 65536"/>
                  <a:gd name="T18" fmla="*/ 0 60000 65536"/>
                  <a:gd name="T19" fmla="*/ 0 60000 65536"/>
                  <a:gd name="T20" fmla="*/ 0 60000 65536"/>
                  <a:gd name="T21" fmla="*/ 0 w 37"/>
                  <a:gd name="T22" fmla="*/ 0 h 19"/>
                  <a:gd name="T23" fmla="*/ 37 w 37"/>
                  <a:gd name="T24" fmla="*/ 19 h 1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7" h="19">
                    <a:moveTo>
                      <a:pt x="9" y="9"/>
                    </a:moveTo>
                    <a:lnTo>
                      <a:pt x="0" y="19"/>
                    </a:lnTo>
                    <a:lnTo>
                      <a:pt x="19" y="0"/>
                    </a:lnTo>
                    <a:lnTo>
                      <a:pt x="28" y="0"/>
                    </a:lnTo>
                    <a:lnTo>
                      <a:pt x="37" y="0"/>
                    </a:lnTo>
                    <a:lnTo>
                      <a:pt x="19" y="9"/>
                    </a:lnTo>
                    <a:lnTo>
                      <a:pt x="9" y="9"/>
                    </a:lnTo>
                    <a:close/>
                  </a:path>
                </a:pathLst>
              </a:custGeom>
              <a:solidFill>
                <a:srgbClr val="D7AC81"/>
              </a:solidFill>
              <a:ln w="9525">
                <a:noFill/>
                <a:round/>
                <a:headEnd/>
                <a:tailEnd/>
              </a:ln>
            </p:spPr>
            <p:txBody>
              <a:bodyPr>
                <a:prstTxWarp prst="textNoShape">
                  <a:avLst/>
                </a:prstTxWarp>
              </a:bodyPr>
              <a:lstStyle/>
              <a:p>
                <a:endParaRPr lang="en-US"/>
              </a:p>
            </p:txBody>
          </p:sp>
          <p:sp>
            <p:nvSpPr>
              <p:cNvPr id="53942" name="Freeform 303"/>
              <p:cNvSpPr>
                <a:spLocks noChangeAspect="1" noEditPoints="1"/>
              </p:cNvSpPr>
              <p:nvPr/>
            </p:nvSpPr>
            <p:spPr bwMode="auto">
              <a:xfrm>
                <a:off x="924" y="818"/>
                <a:ext cx="180" cy="1667"/>
              </a:xfrm>
              <a:custGeom>
                <a:avLst/>
                <a:gdLst>
                  <a:gd name="T0" fmla="*/ 364 w 901"/>
                  <a:gd name="T1" fmla="*/ 662 h 8335"/>
                  <a:gd name="T2" fmla="*/ 527 w 901"/>
                  <a:gd name="T3" fmla="*/ 575 h 8335"/>
                  <a:gd name="T4" fmla="*/ 9 w 901"/>
                  <a:gd name="T5" fmla="*/ 0 h 8335"/>
                  <a:gd name="T6" fmla="*/ 891 w 901"/>
                  <a:gd name="T7" fmla="*/ 729 h 8335"/>
                  <a:gd name="T8" fmla="*/ 680 w 901"/>
                  <a:gd name="T9" fmla="*/ 998 h 8335"/>
                  <a:gd name="T10" fmla="*/ 306 w 901"/>
                  <a:gd name="T11" fmla="*/ 1419 h 8335"/>
                  <a:gd name="T12" fmla="*/ 28 w 901"/>
                  <a:gd name="T13" fmla="*/ 1247 h 8335"/>
                  <a:gd name="T14" fmla="*/ 220 w 901"/>
                  <a:gd name="T15" fmla="*/ 1439 h 8335"/>
                  <a:gd name="T16" fmla="*/ 37 w 901"/>
                  <a:gd name="T17" fmla="*/ 1611 h 8335"/>
                  <a:gd name="T18" fmla="*/ 355 w 901"/>
                  <a:gd name="T19" fmla="*/ 1764 h 8335"/>
                  <a:gd name="T20" fmla="*/ 267 w 901"/>
                  <a:gd name="T21" fmla="*/ 1899 h 8335"/>
                  <a:gd name="T22" fmla="*/ 125 w 901"/>
                  <a:gd name="T23" fmla="*/ 2033 h 8335"/>
                  <a:gd name="T24" fmla="*/ 824 w 901"/>
                  <a:gd name="T25" fmla="*/ 2312 h 8335"/>
                  <a:gd name="T26" fmla="*/ 575 w 901"/>
                  <a:gd name="T27" fmla="*/ 2302 h 8335"/>
                  <a:gd name="T28" fmla="*/ 624 w 901"/>
                  <a:gd name="T29" fmla="*/ 2446 h 8335"/>
                  <a:gd name="T30" fmla="*/ 67 w 901"/>
                  <a:gd name="T31" fmla="*/ 2618 h 8335"/>
                  <a:gd name="T32" fmla="*/ 699 w 901"/>
                  <a:gd name="T33" fmla="*/ 2762 h 8335"/>
                  <a:gd name="T34" fmla="*/ 777 w 901"/>
                  <a:gd name="T35" fmla="*/ 2944 h 8335"/>
                  <a:gd name="T36" fmla="*/ 220 w 901"/>
                  <a:gd name="T37" fmla="*/ 3117 h 8335"/>
                  <a:gd name="T38" fmla="*/ 345 w 901"/>
                  <a:gd name="T39" fmla="*/ 3252 h 8335"/>
                  <a:gd name="T40" fmla="*/ 460 w 901"/>
                  <a:gd name="T41" fmla="*/ 3424 h 8335"/>
                  <a:gd name="T42" fmla="*/ 422 w 901"/>
                  <a:gd name="T43" fmla="*/ 4037 h 8335"/>
                  <a:gd name="T44" fmla="*/ 680 w 901"/>
                  <a:gd name="T45" fmla="*/ 4336 h 8335"/>
                  <a:gd name="T46" fmla="*/ 613 w 901"/>
                  <a:gd name="T47" fmla="*/ 4297 h 8335"/>
                  <a:gd name="T48" fmla="*/ 719 w 901"/>
                  <a:gd name="T49" fmla="*/ 4575 h 8335"/>
                  <a:gd name="T50" fmla="*/ 613 w 901"/>
                  <a:gd name="T51" fmla="*/ 4786 h 8335"/>
                  <a:gd name="T52" fmla="*/ 441 w 901"/>
                  <a:gd name="T53" fmla="*/ 4968 h 8335"/>
                  <a:gd name="T54" fmla="*/ 555 w 901"/>
                  <a:gd name="T55" fmla="*/ 4997 h 8335"/>
                  <a:gd name="T56" fmla="*/ 710 w 901"/>
                  <a:gd name="T57" fmla="*/ 5102 h 8335"/>
                  <a:gd name="T58" fmla="*/ 854 w 901"/>
                  <a:gd name="T59" fmla="*/ 5190 h 8335"/>
                  <a:gd name="T60" fmla="*/ 411 w 901"/>
                  <a:gd name="T61" fmla="*/ 5256 h 8335"/>
                  <a:gd name="T62" fmla="*/ 431 w 901"/>
                  <a:gd name="T63" fmla="*/ 5420 h 8335"/>
                  <a:gd name="T64" fmla="*/ 489 w 901"/>
                  <a:gd name="T65" fmla="*/ 5496 h 8335"/>
                  <a:gd name="T66" fmla="*/ 450 w 901"/>
                  <a:gd name="T67" fmla="*/ 5726 h 8335"/>
                  <a:gd name="T68" fmla="*/ 527 w 901"/>
                  <a:gd name="T69" fmla="*/ 5764 h 8335"/>
                  <a:gd name="T70" fmla="*/ 594 w 901"/>
                  <a:gd name="T71" fmla="*/ 5908 h 8335"/>
                  <a:gd name="T72" fmla="*/ 901 w 901"/>
                  <a:gd name="T73" fmla="*/ 5190 h 8335"/>
                  <a:gd name="T74" fmla="*/ 805 w 901"/>
                  <a:gd name="T75" fmla="*/ 6072 h 8335"/>
                  <a:gd name="T76" fmla="*/ 901 w 901"/>
                  <a:gd name="T77" fmla="*/ 6235 h 8335"/>
                  <a:gd name="T78" fmla="*/ 642 w 901"/>
                  <a:gd name="T79" fmla="*/ 6321 h 8335"/>
                  <a:gd name="T80" fmla="*/ 613 w 901"/>
                  <a:gd name="T81" fmla="*/ 6407 h 8335"/>
                  <a:gd name="T82" fmla="*/ 642 w 901"/>
                  <a:gd name="T83" fmla="*/ 6446 h 8335"/>
                  <a:gd name="T84" fmla="*/ 450 w 901"/>
                  <a:gd name="T85" fmla="*/ 6504 h 8335"/>
                  <a:gd name="T86" fmla="*/ 680 w 901"/>
                  <a:gd name="T87" fmla="*/ 6599 h 8335"/>
                  <a:gd name="T88" fmla="*/ 480 w 901"/>
                  <a:gd name="T89" fmla="*/ 6676 h 8335"/>
                  <a:gd name="T90" fmla="*/ 546 w 901"/>
                  <a:gd name="T91" fmla="*/ 6915 h 8335"/>
                  <a:gd name="T92" fmla="*/ 882 w 901"/>
                  <a:gd name="T93" fmla="*/ 7098 h 8335"/>
                  <a:gd name="T94" fmla="*/ 661 w 901"/>
                  <a:gd name="T95" fmla="*/ 7117 h 8335"/>
                  <a:gd name="T96" fmla="*/ 873 w 901"/>
                  <a:gd name="T97" fmla="*/ 7214 h 8335"/>
                  <a:gd name="T98" fmla="*/ 824 w 901"/>
                  <a:gd name="T99" fmla="*/ 7328 h 8335"/>
                  <a:gd name="T100" fmla="*/ 383 w 901"/>
                  <a:gd name="T101" fmla="*/ 7482 h 8335"/>
                  <a:gd name="T102" fmla="*/ 748 w 901"/>
                  <a:gd name="T103" fmla="*/ 7482 h 8335"/>
                  <a:gd name="T104" fmla="*/ 748 w 901"/>
                  <a:gd name="T105" fmla="*/ 7855 h 8335"/>
                  <a:gd name="T106" fmla="*/ 633 w 901"/>
                  <a:gd name="T107" fmla="*/ 7904 h 8335"/>
                  <a:gd name="T108" fmla="*/ 441 w 901"/>
                  <a:gd name="T109" fmla="*/ 7962 h 8335"/>
                  <a:gd name="T110" fmla="*/ 642 w 901"/>
                  <a:gd name="T111" fmla="*/ 8029 h 8335"/>
                  <a:gd name="T112" fmla="*/ 422 w 901"/>
                  <a:gd name="T113" fmla="*/ 8173 h 8335"/>
                  <a:gd name="T114" fmla="*/ 527 w 901"/>
                  <a:gd name="T115" fmla="*/ 8182 h 8335"/>
                  <a:gd name="T116" fmla="*/ 690 w 901"/>
                  <a:gd name="T117" fmla="*/ 8229 h 8335"/>
                  <a:gd name="T118" fmla="*/ 891 w 901"/>
                  <a:gd name="T119" fmla="*/ 8249 h 8335"/>
                  <a:gd name="T120" fmla="*/ 690 w 901"/>
                  <a:gd name="T121" fmla="*/ 8249 h 8335"/>
                  <a:gd name="T122" fmla="*/ 489 w 901"/>
                  <a:gd name="T123" fmla="*/ 8326 h 8335"/>
                  <a:gd name="T124" fmla="*/ 796 w 901"/>
                  <a:gd name="T125" fmla="*/ 8317 h 8335"/>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901"/>
                  <a:gd name="T190" fmla="*/ 0 h 8335"/>
                  <a:gd name="T191" fmla="*/ 901 w 901"/>
                  <a:gd name="T192" fmla="*/ 8335 h 8335"/>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901" h="8335">
                    <a:moveTo>
                      <a:pt x="134" y="450"/>
                    </a:moveTo>
                    <a:lnTo>
                      <a:pt x="882" y="652"/>
                    </a:lnTo>
                    <a:lnTo>
                      <a:pt x="844" y="652"/>
                    </a:lnTo>
                    <a:lnTo>
                      <a:pt x="757" y="652"/>
                    </a:lnTo>
                    <a:lnTo>
                      <a:pt x="633" y="652"/>
                    </a:lnTo>
                    <a:lnTo>
                      <a:pt x="499" y="652"/>
                    </a:lnTo>
                    <a:lnTo>
                      <a:pt x="364" y="662"/>
                    </a:lnTo>
                    <a:lnTo>
                      <a:pt x="258" y="662"/>
                    </a:lnTo>
                    <a:lnTo>
                      <a:pt x="201" y="671"/>
                    </a:lnTo>
                    <a:lnTo>
                      <a:pt x="211" y="671"/>
                    </a:lnTo>
                    <a:lnTo>
                      <a:pt x="258" y="671"/>
                    </a:lnTo>
                    <a:lnTo>
                      <a:pt x="325" y="652"/>
                    </a:lnTo>
                    <a:lnTo>
                      <a:pt x="422" y="613"/>
                    </a:lnTo>
                    <a:lnTo>
                      <a:pt x="527" y="575"/>
                    </a:lnTo>
                    <a:lnTo>
                      <a:pt x="633" y="546"/>
                    </a:lnTo>
                    <a:lnTo>
                      <a:pt x="738" y="508"/>
                    </a:lnTo>
                    <a:lnTo>
                      <a:pt x="824" y="488"/>
                    </a:lnTo>
                    <a:lnTo>
                      <a:pt x="901" y="479"/>
                    </a:lnTo>
                    <a:lnTo>
                      <a:pt x="901" y="393"/>
                    </a:lnTo>
                    <a:lnTo>
                      <a:pt x="18" y="0"/>
                    </a:lnTo>
                    <a:lnTo>
                      <a:pt x="9" y="0"/>
                    </a:lnTo>
                    <a:lnTo>
                      <a:pt x="9" y="67"/>
                    </a:lnTo>
                    <a:lnTo>
                      <a:pt x="18" y="95"/>
                    </a:lnTo>
                    <a:lnTo>
                      <a:pt x="748" y="450"/>
                    </a:lnTo>
                    <a:lnTo>
                      <a:pt x="134" y="450"/>
                    </a:lnTo>
                    <a:close/>
                    <a:moveTo>
                      <a:pt x="901" y="710"/>
                    </a:moveTo>
                    <a:lnTo>
                      <a:pt x="901" y="719"/>
                    </a:lnTo>
                    <a:lnTo>
                      <a:pt x="891" y="729"/>
                    </a:lnTo>
                    <a:lnTo>
                      <a:pt x="882" y="738"/>
                    </a:lnTo>
                    <a:lnTo>
                      <a:pt x="873" y="748"/>
                    </a:lnTo>
                    <a:lnTo>
                      <a:pt x="873" y="757"/>
                    </a:lnTo>
                    <a:lnTo>
                      <a:pt x="863" y="767"/>
                    </a:lnTo>
                    <a:lnTo>
                      <a:pt x="854" y="776"/>
                    </a:lnTo>
                    <a:lnTo>
                      <a:pt x="844" y="796"/>
                    </a:lnTo>
                    <a:lnTo>
                      <a:pt x="680" y="998"/>
                    </a:lnTo>
                    <a:lnTo>
                      <a:pt x="546" y="1160"/>
                    </a:lnTo>
                    <a:lnTo>
                      <a:pt x="460" y="1275"/>
                    </a:lnTo>
                    <a:lnTo>
                      <a:pt x="392" y="1342"/>
                    </a:lnTo>
                    <a:lnTo>
                      <a:pt x="345" y="1391"/>
                    </a:lnTo>
                    <a:lnTo>
                      <a:pt x="325" y="1419"/>
                    </a:lnTo>
                    <a:lnTo>
                      <a:pt x="306" y="1428"/>
                    </a:lnTo>
                    <a:lnTo>
                      <a:pt x="306" y="1419"/>
                    </a:lnTo>
                    <a:lnTo>
                      <a:pt x="287" y="1409"/>
                    </a:lnTo>
                    <a:lnTo>
                      <a:pt x="258" y="1391"/>
                    </a:lnTo>
                    <a:lnTo>
                      <a:pt x="230" y="1372"/>
                    </a:lnTo>
                    <a:lnTo>
                      <a:pt x="181" y="1342"/>
                    </a:lnTo>
                    <a:lnTo>
                      <a:pt x="134" y="1314"/>
                    </a:lnTo>
                    <a:lnTo>
                      <a:pt x="86" y="1284"/>
                    </a:lnTo>
                    <a:lnTo>
                      <a:pt x="28" y="1247"/>
                    </a:lnTo>
                    <a:lnTo>
                      <a:pt x="37" y="1237"/>
                    </a:lnTo>
                    <a:lnTo>
                      <a:pt x="134" y="1314"/>
                    </a:lnTo>
                    <a:lnTo>
                      <a:pt x="201" y="1372"/>
                    </a:lnTo>
                    <a:lnTo>
                      <a:pt x="211" y="1391"/>
                    </a:lnTo>
                    <a:lnTo>
                      <a:pt x="220" y="1409"/>
                    </a:lnTo>
                    <a:lnTo>
                      <a:pt x="220" y="1419"/>
                    </a:lnTo>
                    <a:lnTo>
                      <a:pt x="220" y="1439"/>
                    </a:lnTo>
                    <a:lnTo>
                      <a:pt x="191" y="1448"/>
                    </a:lnTo>
                    <a:lnTo>
                      <a:pt x="143" y="1458"/>
                    </a:lnTo>
                    <a:lnTo>
                      <a:pt x="76" y="1448"/>
                    </a:lnTo>
                    <a:lnTo>
                      <a:pt x="9" y="1448"/>
                    </a:lnTo>
                    <a:lnTo>
                      <a:pt x="0" y="1592"/>
                    </a:lnTo>
                    <a:lnTo>
                      <a:pt x="18" y="1602"/>
                    </a:lnTo>
                    <a:lnTo>
                      <a:pt x="37" y="1611"/>
                    </a:lnTo>
                    <a:lnTo>
                      <a:pt x="47" y="1621"/>
                    </a:lnTo>
                    <a:lnTo>
                      <a:pt x="67" y="1630"/>
                    </a:lnTo>
                    <a:lnTo>
                      <a:pt x="86" y="1639"/>
                    </a:lnTo>
                    <a:lnTo>
                      <a:pt x="105" y="1639"/>
                    </a:lnTo>
                    <a:lnTo>
                      <a:pt x="125" y="1650"/>
                    </a:lnTo>
                    <a:lnTo>
                      <a:pt x="153" y="1669"/>
                    </a:lnTo>
                    <a:lnTo>
                      <a:pt x="355" y="1764"/>
                    </a:lnTo>
                    <a:lnTo>
                      <a:pt x="469" y="1841"/>
                    </a:lnTo>
                    <a:lnTo>
                      <a:pt x="489" y="1860"/>
                    </a:lnTo>
                    <a:lnTo>
                      <a:pt x="499" y="1880"/>
                    </a:lnTo>
                    <a:lnTo>
                      <a:pt x="489" y="1899"/>
                    </a:lnTo>
                    <a:lnTo>
                      <a:pt x="460" y="1899"/>
                    </a:lnTo>
                    <a:lnTo>
                      <a:pt x="383" y="1908"/>
                    </a:lnTo>
                    <a:lnTo>
                      <a:pt x="267" y="1899"/>
                    </a:lnTo>
                    <a:lnTo>
                      <a:pt x="153" y="1889"/>
                    </a:lnTo>
                    <a:lnTo>
                      <a:pt x="28" y="1880"/>
                    </a:lnTo>
                    <a:lnTo>
                      <a:pt x="18" y="1985"/>
                    </a:lnTo>
                    <a:lnTo>
                      <a:pt x="47" y="1994"/>
                    </a:lnTo>
                    <a:lnTo>
                      <a:pt x="67" y="2004"/>
                    </a:lnTo>
                    <a:lnTo>
                      <a:pt x="95" y="2014"/>
                    </a:lnTo>
                    <a:lnTo>
                      <a:pt x="125" y="2033"/>
                    </a:lnTo>
                    <a:lnTo>
                      <a:pt x="153" y="2043"/>
                    </a:lnTo>
                    <a:lnTo>
                      <a:pt x="181" y="2052"/>
                    </a:lnTo>
                    <a:lnTo>
                      <a:pt x="211" y="2062"/>
                    </a:lnTo>
                    <a:lnTo>
                      <a:pt x="249" y="2082"/>
                    </a:lnTo>
                    <a:lnTo>
                      <a:pt x="613" y="2226"/>
                    </a:lnTo>
                    <a:lnTo>
                      <a:pt x="796" y="2302"/>
                    </a:lnTo>
                    <a:lnTo>
                      <a:pt x="824" y="2312"/>
                    </a:lnTo>
                    <a:lnTo>
                      <a:pt x="834" y="2321"/>
                    </a:lnTo>
                    <a:lnTo>
                      <a:pt x="815" y="2321"/>
                    </a:lnTo>
                    <a:lnTo>
                      <a:pt x="777" y="2312"/>
                    </a:lnTo>
                    <a:lnTo>
                      <a:pt x="690" y="2292"/>
                    </a:lnTo>
                    <a:lnTo>
                      <a:pt x="604" y="2282"/>
                    </a:lnTo>
                    <a:lnTo>
                      <a:pt x="575" y="2282"/>
                    </a:lnTo>
                    <a:lnTo>
                      <a:pt x="575" y="2302"/>
                    </a:lnTo>
                    <a:lnTo>
                      <a:pt x="594" y="2321"/>
                    </a:lnTo>
                    <a:lnTo>
                      <a:pt x="642" y="2359"/>
                    </a:lnTo>
                    <a:lnTo>
                      <a:pt x="671" y="2379"/>
                    </a:lnTo>
                    <a:lnTo>
                      <a:pt x="690" y="2398"/>
                    </a:lnTo>
                    <a:lnTo>
                      <a:pt x="690" y="2417"/>
                    </a:lnTo>
                    <a:lnTo>
                      <a:pt x="671" y="2426"/>
                    </a:lnTo>
                    <a:lnTo>
                      <a:pt x="624" y="2446"/>
                    </a:lnTo>
                    <a:lnTo>
                      <a:pt x="536" y="2456"/>
                    </a:lnTo>
                    <a:lnTo>
                      <a:pt x="422" y="2465"/>
                    </a:lnTo>
                    <a:lnTo>
                      <a:pt x="287" y="2474"/>
                    </a:lnTo>
                    <a:lnTo>
                      <a:pt x="153" y="2474"/>
                    </a:lnTo>
                    <a:lnTo>
                      <a:pt x="18" y="2474"/>
                    </a:lnTo>
                    <a:lnTo>
                      <a:pt x="57" y="2609"/>
                    </a:lnTo>
                    <a:lnTo>
                      <a:pt x="67" y="2618"/>
                    </a:lnTo>
                    <a:lnTo>
                      <a:pt x="460" y="2695"/>
                    </a:lnTo>
                    <a:lnTo>
                      <a:pt x="680" y="2734"/>
                    </a:lnTo>
                    <a:lnTo>
                      <a:pt x="777" y="2743"/>
                    </a:lnTo>
                    <a:lnTo>
                      <a:pt x="786" y="2734"/>
                    </a:lnTo>
                    <a:lnTo>
                      <a:pt x="757" y="2734"/>
                    </a:lnTo>
                    <a:lnTo>
                      <a:pt x="710" y="2743"/>
                    </a:lnTo>
                    <a:lnTo>
                      <a:pt x="699" y="2762"/>
                    </a:lnTo>
                    <a:lnTo>
                      <a:pt x="699" y="2791"/>
                    </a:lnTo>
                    <a:lnTo>
                      <a:pt x="719" y="2820"/>
                    </a:lnTo>
                    <a:lnTo>
                      <a:pt x="766" y="2878"/>
                    </a:lnTo>
                    <a:lnTo>
                      <a:pt x="786" y="2897"/>
                    </a:lnTo>
                    <a:lnTo>
                      <a:pt x="796" y="2916"/>
                    </a:lnTo>
                    <a:lnTo>
                      <a:pt x="786" y="2935"/>
                    </a:lnTo>
                    <a:lnTo>
                      <a:pt x="777" y="2944"/>
                    </a:lnTo>
                    <a:lnTo>
                      <a:pt x="729" y="2973"/>
                    </a:lnTo>
                    <a:lnTo>
                      <a:pt x="652" y="2983"/>
                    </a:lnTo>
                    <a:lnTo>
                      <a:pt x="555" y="2983"/>
                    </a:lnTo>
                    <a:lnTo>
                      <a:pt x="441" y="2983"/>
                    </a:lnTo>
                    <a:lnTo>
                      <a:pt x="316" y="2983"/>
                    </a:lnTo>
                    <a:lnTo>
                      <a:pt x="191" y="2973"/>
                    </a:lnTo>
                    <a:lnTo>
                      <a:pt x="220" y="3117"/>
                    </a:lnTo>
                    <a:lnTo>
                      <a:pt x="469" y="3185"/>
                    </a:lnTo>
                    <a:lnTo>
                      <a:pt x="585" y="3213"/>
                    </a:lnTo>
                    <a:lnTo>
                      <a:pt x="594" y="3222"/>
                    </a:lnTo>
                    <a:lnTo>
                      <a:pt x="527" y="3222"/>
                    </a:lnTo>
                    <a:lnTo>
                      <a:pt x="441" y="3222"/>
                    </a:lnTo>
                    <a:lnTo>
                      <a:pt x="374" y="3232"/>
                    </a:lnTo>
                    <a:lnTo>
                      <a:pt x="345" y="3252"/>
                    </a:lnTo>
                    <a:lnTo>
                      <a:pt x="345" y="3271"/>
                    </a:lnTo>
                    <a:lnTo>
                      <a:pt x="364" y="3308"/>
                    </a:lnTo>
                    <a:lnTo>
                      <a:pt x="411" y="3347"/>
                    </a:lnTo>
                    <a:lnTo>
                      <a:pt x="450" y="3386"/>
                    </a:lnTo>
                    <a:lnTo>
                      <a:pt x="469" y="3405"/>
                    </a:lnTo>
                    <a:lnTo>
                      <a:pt x="469" y="3415"/>
                    </a:lnTo>
                    <a:lnTo>
                      <a:pt x="460" y="3424"/>
                    </a:lnTo>
                    <a:lnTo>
                      <a:pt x="431" y="3415"/>
                    </a:lnTo>
                    <a:lnTo>
                      <a:pt x="402" y="3415"/>
                    </a:lnTo>
                    <a:lnTo>
                      <a:pt x="355" y="3396"/>
                    </a:lnTo>
                    <a:lnTo>
                      <a:pt x="306" y="3386"/>
                    </a:lnTo>
                    <a:lnTo>
                      <a:pt x="374" y="3875"/>
                    </a:lnTo>
                    <a:lnTo>
                      <a:pt x="383" y="3962"/>
                    </a:lnTo>
                    <a:lnTo>
                      <a:pt x="422" y="4037"/>
                    </a:lnTo>
                    <a:lnTo>
                      <a:pt x="450" y="4106"/>
                    </a:lnTo>
                    <a:lnTo>
                      <a:pt x="480" y="4153"/>
                    </a:lnTo>
                    <a:lnTo>
                      <a:pt x="499" y="4192"/>
                    </a:lnTo>
                    <a:lnTo>
                      <a:pt x="527" y="4230"/>
                    </a:lnTo>
                    <a:lnTo>
                      <a:pt x="555" y="4268"/>
                    </a:lnTo>
                    <a:lnTo>
                      <a:pt x="613" y="4297"/>
                    </a:lnTo>
                    <a:lnTo>
                      <a:pt x="680" y="4336"/>
                    </a:lnTo>
                    <a:lnTo>
                      <a:pt x="766" y="4374"/>
                    </a:lnTo>
                    <a:lnTo>
                      <a:pt x="777" y="4374"/>
                    </a:lnTo>
                    <a:lnTo>
                      <a:pt x="748" y="4345"/>
                    </a:lnTo>
                    <a:lnTo>
                      <a:pt x="690" y="4316"/>
                    </a:lnTo>
                    <a:lnTo>
                      <a:pt x="661" y="4306"/>
                    </a:lnTo>
                    <a:lnTo>
                      <a:pt x="642" y="4297"/>
                    </a:lnTo>
                    <a:lnTo>
                      <a:pt x="613" y="4297"/>
                    </a:lnTo>
                    <a:lnTo>
                      <a:pt x="604" y="4306"/>
                    </a:lnTo>
                    <a:lnTo>
                      <a:pt x="604" y="4336"/>
                    </a:lnTo>
                    <a:lnTo>
                      <a:pt x="613" y="4374"/>
                    </a:lnTo>
                    <a:lnTo>
                      <a:pt x="642" y="4422"/>
                    </a:lnTo>
                    <a:lnTo>
                      <a:pt x="680" y="4499"/>
                    </a:lnTo>
                    <a:lnTo>
                      <a:pt x="710" y="4536"/>
                    </a:lnTo>
                    <a:lnTo>
                      <a:pt x="719" y="4575"/>
                    </a:lnTo>
                    <a:lnTo>
                      <a:pt x="729" y="4604"/>
                    </a:lnTo>
                    <a:lnTo>
                      <a:pt x="729" y="4633"/>
                    </a:lnTo>
                    <a:lnTo>
                      <a:pt x="719" y="4661"/>
                    </a:lnTo>
                    <a:lnTo>
                      <a:pt x="710" y="4691"/>
                    </a:lnTo>
                    <a:lnTo>
                      <a:pt x="690" y="4719"/>
                    </a:lnTo>
                    <a:lnTo>
                      <a:pt x="671" y="4738"/>
                    </a:lnTo>
                    <a:lnTo>
                      <a:pt x="613" y="4786"/>
                    </a:lnTo>
                    <a:lnTo>
                      <a:pt x="546" y="4824"/>
                    </a:lnTo>
                    <a:lnTo>
                      <a:pt x="480" y="4854"/>
                    </a:lnTo>
                    <a:lnTo>
                      <a:pt x="402" y="4872"/>
                    </a:lnTo>
                    <a:lnTo>
                      <a:pt x="411" y="4968"/>
                    </a:lnTo>
                    <a:lnTo>
                      <a:pt x="422" y="4968"/>
                    </a:lnTo>
                    <a:lnTo>
                      <a:pt x="431" y="4968"/>
                    </a:lnTo>
                    <a:lnTo>
                      <a:pt x="441" y="4968"/>
                    </a:lnTo>
                    <a:lnTo>
                      <a:pt x="450" y="4977"/>
                    </a:lnTo>
                    <a:lnTo>
                      <a:pt x="566" y="4977"/>
                    </a:lnTo>
                    <a:lnTo>
                      <a:pt x="633" y="4988"/>
                    </a:lnTo>
                    <a:lnTo>
                      <a:pt x="661" y="4988"/>
                    </a:lnTo>
                    <a:lnTo>
                      <a:pt x="652" y="4997"/>
                    </a:lnTo>
                    <a:lnTo>
                      <a:pt x="613" y="4997"/>
                    </a:lnTo>
                    <a:lnTo>
                      <a:pt x="555" y="4997"/>
                    </a:lnTo>
                    <a:lnTo>
                      <a:pt x="489" y="5007"/>
                    </a:lnTo>
                    <a:lnTo>
                      <a:pt x="411" y="5007"/>
                    </a:lnTo>
                    <a:lnTo>
                      <a:pt x="411" y="5074"/>
                    </a:lnTo>
                    <a:lnTo>
                      <a:pt x="499" y="5084"/>
                    </a:lnTo>
                    <a:lnTo>
                      <a:pt x="575" y="5084"/>
                    </a:lnTo>
                    <a:lnTo>
                      <a:pt x="642" y="5093"/>
                    </a:lnTo>
                    <a:lnTo>
                      <a:pt x="710" y="5102"/>
                    </a:lnTo>
                    <a:lnTo>
                      <a:pt x="766" y="5102"/>
                    </a:lnTo>
                    <a:lnTo>
                      <a:pt x="815" y="5112"/>
                    </a:lnTo>
                    <a:lnTo>
                      <a:pt x="863" y="5121"/>
                    </a:lnTo>
                    <a:lnTo>
                      <a:pt x="901" y="5121"/>
                    </a:lnTo>
                    <a:lnTo>
                      <a:pt x="901" y="710"/>
                    </a:lnTo>
                    <a:close/>
                    <a:moveTo>
                      <a:pt x="901" y="5190"/>
                    </a:moveTo>
                    <a:lnTo>
                      <a:pt x="854" y="5190"/>
                    </a:lnTo>
                    <a:lnTo>
                      <a:pt x="796" y="5199"/>
                    </a:lnTo>
                    <a:lnTo>
                      <a:pt x="738" y="5209"/>
                    </a:lnTo>
                    <a:lnTo>
                      <a:pt x="671" y="5218"/>
                    </a:lnTo>
                    <a:lnTo>
                      <a:pt x="604" y="5227"/>
                    </a:lnTo>
                    <a:lnTo>
                      <a:pt x="536" y="5237"/>
                    </a:lnTo>
                    <a:lnTo>
                      <a:pt x="480" y="5246"/>
                    </a:lnTo>
                    <a:lnTo>
                      <a:pt x="411" y="5256"/>
                    </a:lnTo>
                    <a:lnTo>
                      <a:pt x="411" y="5352"/>
                    </a:lnTo>
                    <a:lnTo>
                      <a:pt x="411" y="5362"/>
                    </a:lnTo>
                    <a:lnTo>
                      <a:pt x="422" y="5362"/>
                    </a:lnTo>
                    <a:lnTo>
                      <a:pt x="411" y="5362"/>
                    </a:lnTo>
                    <a:lnTo>
                      <a:pt x="411" y="5420"/>
                    </a:lnTo>
                    <a:lnTo>
                      <a:pt x="422" y="5420"/>
                    </a:lnTo>
                    <a:lnTo>
                      <a:pt x="431" y="5420"/>
                    </a:lnTo>
                    <a:lnTo>
                      <a:pt x="441" y="5429"/>
                    </a:lnTo>
                    <a:lnTo>
                      <a:pt x="450" y="5429"/>
                    </a:lnTo>
                    <a:lnTo>
                      <a:pt x="480" y="5439"/>
                    </a:lnTo>
                    <a:lnTo>
                      <a:pt x="489" y="5457"/>
                    </a:lnTo>
                    <a:lnTo>
                      <a:pt x="499" y="5467"/>
                    </a:lnTo>
                    <a:lnTo>
                      <a:pt x="499" y="5476"/>
                    </a:lnTo>
                    <a:lnTo>
                      <a:pt x="489" y="5496"/>
                    </a:lnTo>
                    <a:lnTo>
                      <a:pt x="469" y="5506"/>
                    </a:lnTo>
                    <a:lnTo>
                      <a:pt x="450" y="5515"/>
                    </a:lnTo>
                    <a:lnTo>
                      <a:pt x="422" y="5525"/>
                    </a:lnTo>
                    <a:lnTo>
                      <a:pt x="422" y="5726"/>
                    </a:lnTo>
                    <a:lnTo>
                      <a:pt x="431" y="5726"/>
                    </a:lnTo>
                    <a:lnTo>
                      <a:pt x="441" y="5726"/>
                    </a:lnTo>
                    <a:lnTo>
                      <a:pt x="450" y="5726"/>
                    </a:lnTo>
                    <a:lnTo>
                      <a:pt x="594" y="5736"/>
                    </a:lnTo>
                    <a:lnTo>
                      <a:pt x="690" y="5755"/>
                    </a:lnTo>
                    <a:lnTo>
                      <a:pt x="729" y="5755"/>
                    </a:lnTo>
                    <a:lnTo>
                      <a:pt x="719" y="5764"/>
                    </a:lnTo>
                    <a:lnTo>
                      <a:pt x="680" y="5764"/>
                    </a:lnTo>
                    <a:lnTo>
                      <a:pt x="613" y="5764"/>
                    </a:lnTo>
                    <a:lnTo>
                      <a:pt x="527" y="5764"/>
                    </a:lnTo>
                    <a:lnTo>
                      <a:pt x="422" y="5764"/>
                    </a:lnTo>
                    <a:lnTo>
                      <a:pt x="422" y="5880"/>
                    </a:lnTo>
                    <a:lnTo>
                      <a:pt x="431" y="5880"/>
                    </a:lnTo>
                    <a:lnTo>
                      <a:pt x="441" y="5880"/>
                    </a:lnTo>
                    <a:lnTo>
                      <a:pt x="450" y="5889"/>
                    </a:lnTo>
                    <a:lnTo>
                      <a:pt x="517" y="5899"/>
                    </a:lnTo>
                    <a:lnTo>
                      <a:pt x="594" y="5908"/>
                    </a:lnTo>
                    <a:lnTo>
                      <a:pt x="661" y="5919"/>
                    </a:lnTo>
                    <a:lnTo>
                      <a:pt x="719" y="5928"/>
                    </a:lnTo>
                    <a:lnTo>
                      <a:pt x="766" y="5937"/>
                    </a:lnTo>
                    <a:lnTo>
                      <a:pt x="824" y="5947"/>
                    </a:lnTo>
                    <a:lnTo>
                      <a:pt x="863" y="5947"/>
                    </a:lnTo>
                    <a:lnTo>
                      <a:pt x="901" y="5956"/>
                    </a:lnTo>
                    <a:lnTo>
                      <a:pt x="901" y="5190"/>
                    </a:lnTo>
                    <a:close/>
                    <a:moveTo>
                      <a:pt x="901" y="6024"/>
                    </a:moveTo>
                    <a:lnTo>
                      <a:pt x="863" y="6024"/>
                    </a:lnTo>
                    <a:lnTo>
                      <a:pt x="834" y="6033"/>
                    </a:lnTo>
                    <a:lnTo>
                      <a:pt x="805" y="6033"/>
                    </a:lnTo>
                    <a:lnTo>
                      <a:pt x="796" y="6043"/>
                    </a:lnTo>
                    <a:lnTo>
                      <a:pt x="796" y="6052"/>
                    </a:lnTo>
                    <a:lnTo>
                      <a:pt x="805" y="6072"/>
                    </a:lnTo>
                    <a:lnTo>
                      <a:pt x="834" y="6081"/>
                    </a:lnTo>
                    <a:lnTo>
                      <a:pt x="882" y="6100"/>
                    </a:lnTo>
                    <a:lnTo>
                      <a:pt x="891" y="6100"/>
                    </a:lnTo>
                    <a:lnTo>
                      <a:pt x="891" y="6110"/>
                    </a:lnTo>
                    <a:lnTo>
                      <a:pt x="901" y="6110"/>
                    </a:lnTo>
                    <a:lnTo>
                      <a:pt x="901" y="6024"/>
                    </a:lnTo>
                    <a:close/>
                    <a:moveTo>
                      <a:pt x="901" y="6235"/>
                    </a:moveTo>
                    <a:lnTo>
                      <a:pt x="844" y="6244"/>
                    </a:lnTo>
                    <a:lnTo>
                      <a:pt x="777" y="6263"/>
                    </a:lnTo>
                    <a:lnTo>
                      <a:pt x="710" y="6274"/>
                    </a:lnTo>
                    <a:lnTo>
                      <a:pt x="652" y="6283"/>
                    </a:lnTo>
                    <a:lnTo>
                      <a:pt x="624" y="6292"/>
                    </a:lnTo>
                    <a:lnTo>
                      <a:pt x="613" y="6311"/>
                    </a:lnTo>
                    <a:lnTo>
                      <a:pt x="642" y="6321"/>
                    </a:lnTo>
                    <a:lnTo>
                      <a:pt x="699" y="6340"/>
                    </a:lnTo>
                    <a:lnTo>
                      <a:pt x="805" y="6369"/>
                    </a:lnTo>
                    <a:lnTo>
                      <a:pt x="824" y="6379"/>
                    </a:lnTo>
                    <a:lnTo>
                      <a:pt x="786" y="6388"/>
                    </a:lnTo>
                    <a:lnTo>
                      <a:pt x="719" y="6398"/>
                    </a:lnTo>
                    <a:lnTo>
                      <a:pt x="661" y="6407"/>
                    </a:lnTo>
                    <a:lnTo>
                      <a:pt x="613" y="6407"/>
                    </a:lnTo>
                    <a:lnTo>
                      <a:pt x="633" y="6427"/>
                    </a:lnTo>
                    <a:lnTo>
                      <a:pt x="729" y="6436"/>
                    </a:lnTo>
                    <a:lnTo>
                      <a:pt x="786" y="6446"/>
                    </a:lnTo>
                    <a:lnTo>
                      <a:pt x="796" y="6455"/>
                    </a:lnTo>
                    <a:lnTo>
                      <a:pt x="766" y="6455"/>
                    </a:lnTo>
                    <a:lnTo>
                      <a:pt x="719" y="6446"/>
                    </a:lnTo>
                    <a:lnTo>
                      <a:pt x="642" y="6446"/>
                    </a:lnTo>
                    <a:lnTo>
                      <a:pt x="555" y="6436"/>
                    </a:lnTo>
                    <a:lnTo>
                      <a:pt x="480" y="6436"/>
                    </a:lnTo>
                    <a:lnTo>
                      <a:pt x="411" y="6436"/>
                    </a:lnTo>
                    <a:lnTo>
                      <a:pt x="402" y="6493"/>
                    </a:lnTo>
                    <a:lnTo>
                      <a:pt x="422" y="6493"/>
                    </a:lnTo>
                    <a:lnTo>
                      <a:pt x="431" y="6504"/>
                    </a:lnTo>
                    <a:lnTo>
                      <a:pt x="450" y="6504"/>
                    </a:lnTo>
                    <a:lnTo>
                      <a:pt x="460" y="6513"/>
                    </a:lnTo>
                    <a:lnTo>
                      <a:pt x="480" y="6523"/>
                    </a:lnTo>
                    <a:lnTo>
                      <a:pt x="499" y="6523"/>
                    </a:lnTo>
                    <a:lnTo>
                      <a:pt x="527" y="6532"/>
                    </a:lnTo>
                    <a:lnTo>
                      <a:pt x="546" y="6541"/>
                    </a:lnTo>
                    <a:lnTo>
                      <a:pt x="633" y="6571"/>
                    </a:lnTo>
                    <a:lnTo>
                      <a:pt x="680" y="6599"/>
                    </a:lnTo>
                    <a:lnTo>
                      <a:pt x="690" y="6609"/>
                    </a:lnTo>
                    <a:lnTo>
                      <a:pt x="690" y="6618"/>
                    </a:lnTo>
                    <a:lnTo>
                      <a:pt x="680" y="6628"/>
                    </a:lnTo>
                    <a:lnTo>
                      <a:pt x="671" y="6637"/>
                    </a:lnTo>
                    <a:lnTo>
                      <a:pt x="624" y="6657"/>
                    </a:lnTo>
                    <a:lnTo>
                      <a:pt x="555" y="6666"/>
                    </a:lnTo>
                    <a:lnTo>
                      <a:pt x="480" y="6676"/>
                    </a:lnTo>
                    <a:lnTo>
                      <a:pt x="392" y="6685"/>
                    </a:lnTo>
                    <a:lnTo>
                      <a:pt x="374" y="6801"/>
                    </a:lnTo>
                    <a:lnTo>
                      <a:pt x="374" y="6848"/>
                    </a:lnTo>
                    <a:lnTo>
                      <a:pt x="460" y="6868"/>
                    </a:lnTo>
                    <a:lnTo>
                      <a:pt x="517" y="6887"/>
                    </a:lnTo>
                    <a:lnTo>
                      <a:pt x="546" y="6906"/>
                    </a:lnTo>
                    <a:lnTo>
                      <a:pt x="546" y="6915"/>
                    </a:lnTo>
                    <a:lnTo>
                      <a:pt x="517" y="6926"/>
                    </a:lnTo>
                    <a:lnTo>
                      <a:pt x="480" y="6935"/>
                    </a:lnTo>
                    <a:lnTo>
                      <a:pt x="431" y="6945"/>
                    </a:lnTo>
                    <a:lnTo>
                      <a:pt x="374" y="6954"/>
                    </a:lnTo>
                    <a:lnTo>
                      <a:pt x="364" y="7050"/>
                    </a:lnTo>
                    <a:lnTo>
                      <a:pt x="719" y="7089"/>
                    </a:lnTo>
                    <a:lnTo>
                      <a:pt x="882" y="7098"/>
                    </a:lnTo>
                    <a:lnTo>
                      <a:pt x="901" y="7098"/>
                    </a:lnTo>
                    <a:lnTo>
                      <a:pt x="834" y="7089"/>
                    </a:lnTo>
                    <a:lnTo>
                      <a:pt x="738" y="7079"/>
                    </a:lnTo>
                    <a:lnTo>
                      <a:pt x="671" y="7089"/>
                    </a:lnTo>
                    <a:lnTo>
                      <a:pt x="661" y="7098"/>
                    </a:lnTo>
                    <a:lnTo>
                      <a:pt x="661" y="7108"/>
                    </a:lnTo>
                    <a:lnTo>
                      <a:pt x="661" y="7117"/>
                    </a:lnTo>
                    <a:lnTo>
                      <a:pt x="680" y="7127"/>
                    </a:lnTo>
                    <a:lnTo>
                      <a:pt x="729" y="7156"/>
                    </a:lnTo>
                    <a:lnTo>
                      <a:pt x="824" y="7194"/>
                    </a:lnTo>
                    <a:lnTo>
                      <a:pt x="834" y="7194"/>
                    </a:lnTo>
                    <a:lnTo>
                      <a:pt x="854" y="7203"/>
                    </a:lnTo>
                    <a:lnTo>
                      <a:pt x="863" y="7214"/>
                    </a:lnTo>
                    <a:lnTo>
                      <a:pt x="873" y="7214"/>
                    </a:lnTo>
                    <a:lnTo>
                      <a:pt x="882" y="7223"/>
                    </a:lnTo>
                    <a:lnTo>
                      <a:pt x="891" y="7223"/>
                    </a:lnTo>
                    <a:lnTo>
                      <a:pt x="901" y="7233"/>
                    </a:lnTo>
                    <a:lnTo>
                      <a:pt x="901" y="6235"/>
                    </a:lnTo>
                    <a:close/>
                    <a:moveTo>
                      <a:pt x="901" y="7289"/>
                    </a:moveTo>
                    <a:lnTo>
                      <a:pt x="873" y="7309"/>
                    </a:lnTo>
                    <a:lnTo>
                      <a:pt x="824" y="7328"/>
                    </a:lnTo>
                    <a:lnTo>
                      <a:pt x="766" y="7338"/>
                    </a:lnTo>
                    <a:lnTo>
                      <a:pt x="699" y="7347"/>
                    </a:lnTo>
                    <a:lnTo>
                      <a:pt x="624" y="7358"/>
                    </a:lnTo>
                    <a:lnTo>
                      <a:pt x="546" y="7367"/>
                    </a:lnTo>
                    <a:lnTo>
                      <a:pt x="460" y="7376"/>
                    </a:lnTo>
                    <a:lnTo>
                      <a:pt x="374" y="7386"/>
                    </a:lnTo>
                    <a:lnTo>
                      <a:pt x="383" y="7482"/>
                    </a:lnTo>
                    <a:lnTo>
                      <a:pt x="624" y="7482"/>
                    </a:lnTo>
                    <a:lnTo>
                      <a:pt x="757" y="7472"/>
                    </a:lnTo>
                    <a:lnTo>
                      <a:pt x="824" y="7453"/>
                    </a:lnTo>
                    <a:lnTo>
                      <a:pt x="834" y="7444"/>
                    </a:lnTo>
                    <a:lnTo>
                      <a:pt x="815" y="7444"/>
                    </a:lnTo>
                    <a:lnTo>
                      <a:pt x="777" y="7463"/>
                    </a:lnTo>
                    <a:lnTo>
                      <a:pt x="748" y="7482"/>
                    </a:lnTo>
                    <a:lnTo>
                      <a:pt x="738" y="7511"/>
                    </a:lnTo>
                    <a:lnTo>
                      <a:pt x="729" y="7539"/>
                    </a:lnTo>
                    <a:lnTo>
                      <a:pt x="729" y="7588"/>
                    </a:lnTo>
                    <a:lnTo>
                      <a:pt x="729" y="7693"/>
                    </a:lnTo>
                    <a:lnTo>
                      <a:pt x="738" y="7760"/>
                    </a:lnTo>
                    <a:lnTo>
                      <a:pt x="748" y="7818"/>
                    </a:lnTo>
                    <a:lnTo>
                      <a:pt x="748" y="7855"/>
                    </a:lnTo>
                    <a:lnTo>
                      <a:pt x="757" y="7885"/>
                    </a:lnTo>
                    <a:lnTo>
                      <a:pt x="757" y="7894"/>
                    </a:lnTo>
                    <a:lnTo>
                      <a:pt x="766" y="7904"/>
                    </a:lnTo>
                    <a:lnTo>
                      <a:pt x="757" y="7904"/>
                    </a:lnTo>
                    <a:lnTo>
                      <a:pt x="729" y="7904"/>
                    </a:lnTo>
                    <a:lnTo>
                      <a:pt x="690" y="7904"/>
                    </a:lnTo>
                    <a:lnTo>
                      <a:pt x="633" y="7904"/>
                    </a:lnTo>
                    <a:lnTo>
                      <a:pt x="585" y="7913"/>
                    </a:lnTo>
                    <a:lnTo>
                      <a:pt x="527" y="7913"/>
                    </a:lnTo>
                    <a:lnTo>
                      <a:pt x="469" y="7913"/>
                    </a:lnTo>
                    <a:lnTo>
                      <a:pt x="422" y="7923"/>
                    </a:lnTo>
                    <a:lnTo>
                      <a:pt x="422" y="7962"/>
                    </a:lnTo>
                    <a:lnTo>
                      <a:pt x="431" y="7962"/>
                    </a:lnTo>
                    <a:lnTo>
                      <a:pt x="441" y="7962"/>
                    </a:lnTo>
                    <a:lnTo>
                      <a:pt x="450" y="7962"/>
                    </a:lnTo>
                    <a:lnTo>
                      <a:pt x="460" y="7962"/>
                    </a:lnTo>
                    <a:lnTo>
                      <a:pt x="469" y="7962"/>
                    </a:lnTo>
                    <a:lnTo>
                      <a:pt x="575" y="7990"/>
                    </a:lnTo>
                    <a:lnTo>
                      <a:pt x="633" y="8010"/>
                    </a:lnTo>
                    <a:lnTo>
                      <a:pt x="642" y="8019"/>
                    </a:lnTo>
                    <a:lnTo>
                      <a:pt x="642" y="8029"/>
                    </a:lnTo>
                    <a:lnTo>
                      <a:pt x="642" y="8038"/>
                    </a:lnTo>
                    <a:lnTo>
                      <a:pt x="633" y="8048"/>
                    </a:lnTo>
                    <a:lnTo>
                      <a:pt x="594" y="8067"/>
                    </a:lnTo>
                    <a:lnTo>
                      <a:pt x="546" y="8076"/>
                    </a:lnTo>
                    <a:lnTo>
                      <a:pt x="480" y="8096"/>
                    </a:lnTo>
                    <a:lnTo>
                      <a:pt x="422" y="8115"/>
                    </a:lnTo>
                    <a:lnTo>
                      <a:pt x="422" y="8173"/>
                    </a:lnTo>
                    <a:lnTo>
                      <a:pt x="441" y="8173"/>
                    </a:lnTo>
                    <a:lnTo>
                      <a:pt x="450" y="8173"/>
                    </a:lnTo>
                    <a:lnTo>
                      <a:pt x="460" y="8182"/>
                    </a:lnTo>
                    <a:lnTo>
                      <a:pt x="480" y="8182"/>
                    </a:lnTo>
                    <a:lnTo>
                      <a:pt x="489" y="8182"/>
                    </a:lnTo>
                    <a:lnTo>
                      <a:pt x="508" y="8182"/>
                    </a:lnTo>
                    <a:lnTo>
                      <a:pt x="527" y="8182"/>
                    </a:lnTo>
                    <a:lnTo>
                      <a:pt x="546" y="8182"/>
                    </a:lnTo>
                    <a:lnTo>
                      <a:pt x="729" y="8201"/>
                    </a:lnTo>
                    <a:lnTo>
                      <a:pt x="805" y="8210"/>
                    </a:lnTo>
                    <a:lnTo>
                      <a:pt x="815" y="8210"/>
                    </a:lnTo>
                    <a:lnTo>
                      <a:pt x="766" y="8220"/>
                    </a:lnTo>
                    <a:lnTo>
                      <a:pt x="719" y="8229"/>
                    </a:lnTo>
                    <a:lnTo>
                      <a:pt x="690" y="8229"/>
                    </a:lnTo>
                    <a:lnTo>
                      <a:pt x="719" y="8240"/>
                    </a:lnTo>
                    <a:lnTo>
                      <a:pt x="844" y="8240"/>
                    </a:lnTo>
                    <a:lnTo>
                      <a:pt x="854" y="8240"/>
                    </a:lnTo>
                    <a:lnTo>
                      <a:pt x="863" y="8240"/>
                    </a:lnTo>
                    <a:lnTo>
                      <a:pt x="873" y="8249"/>
                    </a:lnTo>
                    <a:lnTo>
                      <a:pt x="882" y="8249"/>
                    </a:lnTo>
                    <a:lnTo>
                      <a:pt x="891" y="8249"/>
                    </a:lnTo>
                    <a:lnTo>
                      <a:pt x="901" y="8249"/>
                    </a:lnTo>
                    <a:lnTo>
                      <a:pt x="901" y="7289"/>
                    </a:lnTo>
                    <a:close/>
                    <a:moveTo>
                      <a:pt x="901" y="8249"/>
                    </a:moveTo>
                    <a:lnTo>
                      <a:pt x="863" y="8249"/>
                    </a:lnTo>
                    <a:lnTo>
                      <a:pt x="815" y="8249"/>
                    </a:lnTo>
                    <a:lnTo>
                      <a:pt x="757" y="8249"/>
                    </a:lnTo>
                    <a:lnTo>
                      <a:pt x="690" y="8249"/>
                    </a:lnTo>
                    <a:lnTo>
                      <a:pt x="624" y="8249"/>
                    </a:lnTo>
                    <a:lnTo>
                      <a:pt x="555" y="8249"/>
                    </a:lnTo>
                    <a:lnTo>
                      <a:pt x="489" y="8259"/>
                    </a:lnTo>
                    <a:lnTo>
                      <a:pt x="431" y="8259"/>
                    </a:lnTo>
                    <a:lnTo>
                      <a:pt x="441" y="8326"/>
                    </a:lnTo>
                    <a:lnTo>
                      <a:pt x="450" y="8326"/>
                    </a:lnTo>
                    <a:lnTo>
                      <a:pt x="489" y="8326"/>
                    </a:lnTo>
                    <a:lnTo>
                      <a:pt x="527" y="8326"/>
                    </a:lnTo>
                    <a:lnTo>
                      <a:pt x="575" y="8335"/>
                    </a:lnTo>
                    <a:lnTo>
                      <a:pt x="613" y="8326"/>
                    </a:lnTo>
                    <a:lnTo>
                      <a:pt x="661" y="8326"/>
                    </a:lnTo>
                    <a:lnTo>
                      <a:pt x="710" y="8326"/>
                    </a:lnTo>
                    <a:lnTo>
                      <a:pt x="748" y="8317"/>
                    </a:lnTo>
                    <a:lnTo>
                      <a:pt x="796" y="8317"/>
                    </a:lnTo>
                    <a:lnTo>
                      <a:pt x="901" y="8249"/>
                    </a:lnTo>
                    <a:close/>
                  </a:path>
                </a:pathLst>
              </a:custGeom>
              <a:solidFill>
                <a:srgbClr val="808080"/>
              </a:solidFill>
              <a:ln w="9525">
                <a:noFill/>
                <a:round/>
                <a:headEnd/>
                <a:tailEnd/>
              </a:ln>
            </p:spPr>
            <p:txBody>
              <a:bodyPr>
                <a:prstTxWarp prst="textNoShape">
                  <a:avLst/>
                </a:prstTxWarp>
              </a:bodyPr>
              <a:lstStyle/>
              <a:p>
                <a:endParaRPr lang="en-US"/>
              </a:p>
            </p:txBody>
          </p:sp>
          <p:sp>
            <p:nvSpPr>
              <p:cNvPr id="53943" name="Freeform 304"/>
              <p:cNvSpPr>
                <a:spLocks noChangeAspect="1"/>
              </p:cNvSpPr>
              <p:nvPr/>
            </p:nvSpPr>
            <p:spPr bwMode="auto">
              <a:xfrm>
                <a:off x="1292" y="890"/>
                <a:ext cx="1284" cy="1875"/>
              </a:xfrm>
              <a:custGeom>
                <a:avLst/>
                <a:gdLst>
                  <a:gd name="T0" fmla="*/ 2447 w 6420"/>
                  <a:gd name="T1" fmla="*/ 326 h 9372"/>
                  <a:gd name="T2" fmla="*/ 2813 w 6420"/>
                  <a:gd name="T3" fmla="*/ 335 h 9372"/>
                  <a:gd name="T4" fmla="*/ 3340 w 6420"/>
                  <a:gd name="T5" fmla="*/ 346 h 9372"/>
                  <a:gd name="T6" fmla="*/ 3944 w 6420"/>
                  <a:gd name="T7" fmla="*/ 316 h 9372"/>
                  <a:gd name="T8" fmla="*/ 4376 w 6420"/>
                  <a:gd name="T9" fmla="*/ 288 h 9372"/>
                  <a:gd name="T10" fmla="*/ 5039 w 6420"/>
                  <a:gd name="T11" fmla="*/ 374 h 9372"/>
                  <a:gd name="T12" fmla="*/ 5297 w 6420"/>
                  <a:gd name="T13" fmla="*/ 412 h 9372"/>
                  <a:gd name="T14" fmla="*/ 5489 w 6420"/>
                  <a:gd name="T15" fmla="*/ 412 h 9372"/>
                  <a:gd name="T16" fmla="*/ 5652 w 6420"/>
                  <a:gd name="T17" fmla="*/ 182 h 9372"/>
                  <a:gd name="T18" fmla="*/ 5787 w 6420"/>
                  <a:gd name="T19" fmla="*/ 0 h 9372"/>
                  <a:gd name="T20" fmla="*/ 5873 w 6420"/>
                  <a:gd name="T21" fmla="*/ 86 h 9372"/>
                  <a:gd name="T22" fmla="*/ 6123 w 6420"/>
                  <a:gd name="T23" fmla="*/ 864 h 9372"/>
                  <a:gd name="T24" fmla="*/ 6363 w 6420"/>
                  <a:gd name="T25" fmla="*/ 1487 h 9372"/>
                  <a:gd name="T26" fmla="*/ 6420 w 6420"/>
                  <a:gd name="T27" fmla="*/ 2129 h 9372"/>
                  <a:gd name="T28" fmla="*/ 6420 w 6420"/>
                  <a:gd name="T29" fmla="*/ 2696 h 9372"/>
                  <a:gd name="T30" fmla="*/ 6411 w 6420"/>
                  <a:gd name="T31" fmla="*/ 3166 h 9372"/>
                  <a:gd name="T32" fmla="*/ 6411 w 6420"/>
                  <a:gd name="T33" fmla="*/ 3185 h 9372"/>
                  <a:gd name="T34" fmla="*/ 6411 w 6420"/>
                  <a:gd name="T35" fmla="*/ 3693 h 9372"/>
                  <a:gd name="T36" fmla="*/ 6411 w 6420"/>
                  <a:gd name="T37" fmla="*/ 4116 h 9372"/>
                  <a:gd name="T38" fmla="*/ 6391 w 6420"/>
                  <a:gd name="T39" fmla="*/ 4998 h 9372"/>
                  <a:gd name="T40" fmla="*/ 6363 w 6420"/>
                  <a:gd name="T41" fmla="*/ 5314 h 9372"/>
                  <a:gd name="T42" fmla="*/ 6353 w 6420"/>
                  <a:gd name="T43" fmla="*/ 5832 h 9372"/>
                  <a:gd name="T44" fmla="*/ 6228 w 6420"/>
                  <a:gd name="T45" fmla="*/ 6446 h 9372"/>
                  <a:gd name="T46" fmla="*/ 5979 w 6420"/>
                  <a:gd name="T47" fmla="*/ 7041 h 9372"/>
                  <a:gd name="T48" fmla="*/ 5863 w 6420"/>
                  <a:gd name="T49" fmla="*/ 7080 h 9372"/>
                  <a:gd name="T50" fmla="*/ 5595 w 6420"/>
                  <a:gd name="T51" fmla="*/ 7127 h 9372"/>
                  <a:gd name="T52" fmla="*/ 5383 w 6420"/>
                  <a:gd name="T53" fmla="*/ 7175 h 9372"/>
                  <a:gd name="T54" fmla="*/ 5288 w 6420"/>
                  <a:gd name="T55" fmla="*/ 7185 h 9372"/>
                  <a:gd name="T56" fmla="*/ 5077 w 6420"/>
                  <a:gd name="T57" fmla="*/ 7147 h 9372"/>
                  <a:gd name="T58" fmla="*/ 4875 w 6420"/>
                  <a:gd name="T59" fmla="*/ 7127 h 9372"/>
                  <a:gd name="T60" fmla="*/ 4789 w 6420"/>
                  <a:gd name="T61" fmla="*/ 7204 h 9372"/>
                  <a:gd name="T62" fmla="*/ 4684 w 6420"/>
                  <a:gd name="T63" fmla="*/ 7204 h 9372"/>
                  <a:gd name="T64" fmla="*/ 4635 w 6420"/>
                  <a:gd name="T65" fmla="*/ 7233 h 9372"/>
                  <a:gd name="T66" fmla="*/ 4779 w 6420"/>
                  <a:gd name="T67" fmla="*/ 7856 h 9372"/>
                  <a:gd name="T68" fmla="*/ 5039 w 6420"/>
                  <a:gd name="T69" fmla="*/ 8308 h 9372"/>
                  <a:gd name="T70" fmla="*/ 5250 w 6420"/>
                  <a:gd name="T71" fmla="*/ 8585 h 9372"/>
                  <a:gd name="T72" fmla="*/ 5336 w 6420"/>
                  <a:gd name="T73" fmla="*/ 9007 h 9372"/>
                  <a:gd name="T74" fmla="*/ 5394 w 6420"/>
                  <a:gd name="T75" fmla="*/ 9267 h 9372"/>
                  <a:gd name="T76" fmla="*/ 5422 w 6420"/>
                  <a:gd name="T77" fmla="*/ 9324 h 9372"/>
                  <a:gd name="T78" fmla="*/ 5202 w 6420"/>
                  <a:gd name="T79" fmla="*/ 9372 h 9372"/>
                  <a:gd name="T80" fmla="*/ 4127 w 6420"/>
                  <a:gd name="T81" fmla="*/ 8566 h 9372"/>
                  <a:gd name="T82" fmla="*/ 3647 w 6420"/>
                  <a:gd name="T83" fmla="*/ 7693 h 9372"/>
                  <a:gd name="T84" fmla="*/ 3119 w 6420"/>
                  <a:gd name="T85" fmla="*/ 6686 h 9372"/>
                  <a:gd name="T86" fmla="*/ 5959 w 6420"/>
                  <a:gd name="T87" fmla="*/ 6437 h 9372"/>
                  <a:gd name="T88" fmla="*/ 5873 w 6420"/>
                  <a:gd name="T89" fmla="*/ 643 h 9372"/>
                  <a:gd name="T90" fmla="*/ 691 w 6420"/>
                  <a:gd name="T91" fmla="*/ 710 h 9372"/>
                  <a:gd name="T92" fmla="*/ 759 w 6420"/>
                  <a:gd name="T93" fmla="*/ 6619 h 9372"/>
                  <a:gd name="T94" fmla="*/ 1267 w 6420"/>
                  <a:gd name="T95" fmla="*/ 7280 h 9372"/>
                  <a:gd name="T96" fmla="*/ 0 w 6420"/>
                  <a:gd name="T97" fmla="*/ 4403 h 937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6420"/>
                  <a:gd name="T148" fmla="*/ 0 h 9372"/>
                  <a:gd name="T149" fmla="*/ 6420 w 6420"/>
                  <a:gd name="T150" fmla="*/ 9372 h 937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6420" h="9372">
                    <a:moveTo>
                      <a:pt x="30" y="173"/>
                    </a:moveTo>
                    <a:lnTo>
                      <a:pt x="1084" y="268"/>
                    </a:lnTo>
                    <a:lnTo>
                      <a:pt x="1622" y="288"/>
                    </a:lnTo>
                    <a:lnTo>
                      <a:pt x="2447" y="326"/>
                    </a:lnTo>
                    <a:lnTo>
                      <a:pt x="2476" y="326"/>
                    </a:lnTo>
                    <a:lnTo>
                      <a:pt x="2553" y="335"/>
                    </a:lnTo>
                    <a:lnTo>
                      <a:pt x="2669" y="335"/>
                    </a:lnTo>
                    <a:lnTo>
                      <a:pt x="2813" y="335"/>
                    </a:lnTo>
                    <a:lnTo>
                      <a:pt x="2957" y="346"/>
                    </a:lnTo>
                    <a:lnTo>
                      <a:pt x="3100" y="346"/>
                    </a:lnTo>
                    <a:lnTo>
                      <a:pt x="3234" y="346"/>
                    </a:lnTo>
                    <a:lnTo>
                      <a:pt x="3340" y="346"/>
                    </a:lnTo>
                    <a:lnTo>
                      <a:pt x="3456" y="346"/>
                    </a:lnTo>
                    <a:lnTo>
                      <a:pt x="3609" y="335"/>
                    </a:lnTo>
                    <a:lnTo>
                      <a:pt x="3772" y="326"/>
                    </a:lnTo>
                    <a:lnTo>
                      <a:pt x="3944" y="316"/>
                    </a:lnTo>
                    <a:lnTo>
                      <a:pt x="4108" y="307"/>
                    </a:lnTo>
                    <a:lnTo>
                      <a:pt x="4241" y="298"/>
                    </a:lnTo>
                    <a:lnTo>
                      <a:pt x="4338" y="288"/>
                    </a:lnTo>
                    <a:lnTo>
                      <a:pt x="4376" y="288"/>
                    </a:lnTo>
                    <a:lnTo>
                      <a:pt x="4990" y="365"/>
                    </a:lnTo>
                    <a:lnTo>
                      <a:pt x="4990" y="374"/>
                    </a:lnTo>
                    <a:lnTo>
                      <a:pt x="5009" y="374"/>
                    </a:lnTo>
                    <a:lnTo>
                      <a:pt x="5039" y="374"/>
                    </a:lnTo>
                    <a:lnTo>
                      <a:pt x="5077" y="384"/>
                    </a:lnTo>
                    <a:lnTo>
                      <a:pt x="5134" y="393"/>
                    </a:lnTo>
                    <a:lnTo>
                      <a:pt x="5202" y="403"/>
                    </a:lnTo>
                    <a:lnTo>
                      <a:pt x="5297" y="412"/>
                    </a:lnTo>
                    <a:lnTo>
                      <a:pt x="5403" y="432"/>
                    </a:lnTo>
                    <a:lnTo>
                      <a:pt x="5432" y="432"/>
                    </a:lnTo>
                    <a:lnTo>
                      <a:pt x="5460" y="423"/>
                    </a:lnTo>
                    <a:lnTo>
                      <a:pt x="5489" y="412"/>
                    </a:lnTo>
                    <a:lnTo>
                      <a:pt x="5508" y="393"/>
                    </a:lnTo>
                    <a:lnTo>
                      <a:pt x="5547" y="355"/>
                    </a:lnTo>
                    <a:lnTo>
                      <a:pt x="5585" y="298"/>
                    </a:lnTo>
                    <a:lnTo>
                      <a:pt x="5652" y="182"/>
                    </a:lnTo>
                    <a:lnTo>
                      <a:pt x="5710" y="68"/>
                    </a:lnTo>
                    <a:lnTo>
                      <a:pt x="5738" y="29"/>
                    </a:lnTo>
                    <a:lnTo>
                      <a:pt x="5768" y="10"/>
                    </a:lnTo>
                    <a:lnTo>
                      <a:pt x="5787" y="0"/>
                    </a:lnTo>
                    <a:lnTo>
                      <a:pt x="5796" y="10"/>
                    </a:lnTo>
                    <a:lnTo>
                      <a:pt x="5815" y="19"/>
                    </a:lnTo>
                    <a:lnTo>
                      <a:pt x="5835" y="29"/>
                    </a:lnTo>
                    <a:lnTo>
                      <a:pt x="5873" y="86"/>
                    </a:lnTo>
                    <a:lnTo>
                      <a:pt x="5912" y="182"/>
                    </a:lnTo>
                    <a:lnTo>
                      <a:pt x="5959" y="326"/>
                    </a:lnTo>
                    <a:lnTo>
                      <a:pt x="6017" y="509"/>
                    </a:lnTo>
                    <a:lnTo>
                      <a:pt x="6123" y="864"/>
                    </a:lnTo>
                    <a:lnTo>
                      <a:pt x="6209" y="1103"/>
                    </a:lnTo>
                    <a:lnTo>
                      <a:pt x="6276" y="1275"/>
                    </a:lnTo>
                    <a:lnTo>
                      <a:pt x="6325" y="1391"/>
                    </a:lnTo>
                    <a:lnTo>
                      <a:pt x="6363" y="1487"/>
                    </a:lnTo>
                    <a:lnTo>
                      <a:pt x="6391" y="1583"/>
                    </a:lnTo>
                    <a:lnTo>
                      <a:pt x="6401" y="1718"/>
                    </a:lnTo>
                    <a:lnTo>
                      <a:pt x="6411" y="1918"/>
                    </a:lnTo>
                    <a:lnTo>
                      <a:pt x="6420" y="2129"/>
                    </a:lnTo>
                    <a:lnTo>
                      <a:pt x="6420" y="2303"/>
                    </a:lnTo>
                    <a:lnTo>
                      <a:pt x="6420" y="2456"/>
                    </a:lnTo>
                    <a:lnTo>
                      <a:pt x="6420" y="2580"/>
                    </a:lnTo>
                    <a:lnTo>
                      <a:pt x="6420" y="2696"/>
                    </a:lnTo>
                    <a:lnTo>
                      <a:pt x="6420" y="2811"/>
                    </a:lnTo>
                    <a:lnTo>
                      <a:pt x="6420" y="2926"/>
                    </a:lnTo>
                    <a:lnTo>
                      <a:pt x="6411" y="3060"/>
                    </a:lnTo>
                    <a:lnTo>
                      <a:pt x="6411" y="3166"/>
                    </a:lnTo>
                    <a:lnTo>
                      <a:pt x="6411" y="3213"/>
                    </a:lnTo>
                    <a:lnTo>
                      <a:pt x="6411" y="3204"/>
                    </a:lnTo>
                    <a:lnTo>
                      <a:pt x="6411" y="3194"/>
                    </a:lnTo>
                    <a:lnTo>
                      <a:pt x="6411" y="3185"/>
                    </a:lnTo>
                    <a:lnTo>
                      <a:pt x="6411" y="3223"/>
                    </a:lnTo>
                    <a:lnTo>
                      <a:pt x="6411" y="3319"/>
                    </a:lnTo>
                    <a:lnTo>
                      <a:pt x="6411" y="3501"/>
                    </a:lnTo>
                    <a:lnTo>
                      <a:pt x="6411" y="3693"/>
                    </a:lnTo>
                    <a:lnTo>
                      <a:pt x="6411" y="3837"/>
                    </a:lnTo>
                    <a:lnTo>
                      <a:pt x="6411" y="3933"/>
                    </a:lnTo>
                    <a:lnTo>
                      <a:pt x="6411" y="4019"/>
                    </a:lnTo>
                    <a:lnTo>
                      <a:pt x="6411" y="4116"/>
                    </a:lnTo>
                    <a:lnTo>
                      <a:pt x="6411" y="4250"/>
                    </a:lnTo>
                    <a:lnTo>
                      <a:pt x="6401" y="4441"/>
                    </a:lnTo>
                    <a:lnTo>
                      <a:pt x="6391" y="4729"/>
                    </a:lnTo>
                    <a:lnTo>
                      <a:pt x="6391" y="4998"/>
                    </a:lnTo>
                    <a:lnTo>
                      <a:pt x="6381" y="5151"/>
                    </a:lnTo>
                    <a:lnTo>
                      <a:pt x="6372" y="5237"/>
                    </a:lnTo>
                    <a:lnTo>
                      <a:pt x="6372" y="5276"/>
                    </a:lnTo>
                    <a:lnTo>
                      <a:pt x="6363" y="5314"/>
                    </a:lnTo>
                    <a:lnTo>
                      <a:pt x="6363" y="5372"/>
                    </a:lnTo>
                    <a:lnTo>
                      <a:pt x="6353" y="5487"/>
                    </a:lnTo>
                    <a:lnTo>
                      <a:pt x="6353" y="5697"/>
                    </a:lnTo>
                    <a:lnTo>
                      <a:pt x="6353" y="5832"/>
                    </a:lnTo>
                    <a:lnTo>
                      <a:pt x="6334" y="5966"/>
                    </a:lnTo>
                    <a:lnTo>
                      <a:pt x="6314" y="6091"/>
                    </a:lnTo>
                    <a:lnTo>
                      <a:pt x="6295" y="6216"/>
                    </a:lnTo>
                    <a:lnTo>
                      <a:pt x="6228" y="6446"/>
                    </a:lnTo>
                    <a:lnTo>
                      <a:pt x="6161" y="6648"/>
                    </a:lnTo>
                    <a:lnTo>
                      <a:pt x="6084" y="6820"/>
                    </a:lnTo>
                    <a:lnTo>
                      <a:pt x="6017" y="6955"/>
                    </a:lnTo>
                    <a:lnTo>
                      <a:pt x="5979" y="7041"/>
                    </a:lnTo>
                    <a:lnTo>
                      <a:pt x="5959" y="7069"/>
                    </a:lnTo>
                    <a:lnTo>
                      <a:pt x="5950" y="7069"/>
                    </a:lnTo>
                    <a:lnTo>
                      <a:pt x="5912" y="7069"/>
                    </a:lnTo>
                    <a:lnTo>
                      <a:pt x="5863" y="7080"/>
                    </a:lnTo>
                    <a:lnTo>
                      <a:pt x="5806" y="7089"/>
                    </a:lnTo>
                    <a:lnTo>
                      <a:pt x="5738" y="7108"/>
                    </a:lnTo>
                    <a:lnTo>
                      <a:pt x="5662" y="7118"/>
                    </a:lnTo>
                    <a:lnTo>
                      <a:pt x="5595" y="7127"/>
                    </a:lnTo>
                    <a:lnTo>
                      <a:pt x="5518" y="7147"/>
                    </a:lnTo>
                    <a:lnTo>
                      <a:pt x="5460" y="7156"/>
                    </a:lnTo>
                    <a:lnTo>
                      <a:pt x="5422" y="7166"/>
                    </a:lnTo>
                    <a:lnTo>
                      <a:pt x="5383" y="7175"/>
                    </a:lnTo>
                    <a:lnTo>
                      <a:pt x="5364" y="7185"/>
                    </a:lnTo>
                    <a:lnTo>
                      <a:pt x="5336" y="7185"/>
                    </a:lnTo>
                    <a:lnTo>
                      <a:pt x="5316" y="7185"/>
                    </a:lnTo>
                    <a:lnTo>
                      <a:pt x="5288" y="7185"/>
                    </a:lnTo>
                    <a:lnTo>
                      <a:pt x="5250" y="7185"/>
                    </a:lnTo>
                    <a:lnTo>
                      <a:pt x="5192" y="7175"/>
                    </a:lnTo>
                    <a:lnTo>
                      <a:pt x="5144" y="7166"/>
                    </a:lnTo>
                    <a:lnTo>
                      <a:pt x="5077" y="7147"/>
                    </a:lnTo>
                    <a:lnTo>
                      <a:pt x="5019" y="7127"/>
                    </a:lnTo>
                    <a:lnTo>
                      <a:pt x="4962" y="7118"/>
                    </a:lnTo>
                    <a:lnTo>
                      <a:pt x="4904" y="7118"/>
                    </a:lnTo>
                    <a:lnTo>
                      <a:pt x="4875" y="7127"/>
                    </a:lnTo>
                    <a:lnTo>
                      <a:pt x="4856" y="7136"/>
                    </a:lnTo>
                    <a:lnTo>
                      <a:pt x="4828" y="7156"/>
                    </a:lnTo>
                    <a:lnTo>
                      <a:pt x="4808" y="7185"/>
                    </a:lnTo>
                    <a:lnTo>
                      <a:pt x="4789" y="7204"/>
                    </a:lnTo>
                    <a:lnTo>
                      <a:pt x="4770" y="7224"/>
                    </a:lnTo>
                    <a:lnTo>
                      <a:pt x="4751" y="7224"/>
                    </a:lnTo>
                    <a:lnTo>
                      <a:pt x="4731" y="7224"/>
                    </a:lnTo>
                    <a:lnTo>
                      <a:pt x="4684" y="7204"/>
                    </a:lnTo>
                    <a:lnTo>
                      <a:pt x="4654" y="7194"/>
                    </a:lnTo>
                    <a:lnTo>
                      <a:pt x="4645" y="7194"/>
                    </a:lnTo>
                    <a:lnTo>
                      <a:pt x="4635" y="7213"/>
                    </a:lnTo>
                    <a:lnTo>
                      <a:pt x="4635" y="7233"/>
                    </a:lnTo>
                    <a:lnTo>
                      <a:pt x="4635" y="7271"/>
                    </a:lnTo>
                    <a:lnTo>
                      <a:pt x="4654" y="7405"/>
                    </a:lnTo>
                    <a:lnTo>
                      <a:pt x="4712" y="7626"/>
                    </a:lnTo>
                    <a:lnTo>
                      <a:pt x="4779" y="7856"/>
                    </a:lnTo>
                    <a:lnTo>
                      <a:pt x="4847" y="8029"/>
                    </a:lnTo>
                    <a:lnTo>
                      <a:pt x="4904" y="8153"/>
                    </a:lnTo>
                    <a:lnTo>
                      <a:pt x="4972" y="8240"/>
                    </a:lnTo>
                    <a:lnTo>
                      <a:pt x="5039" y="8308"/>
                    </a:lnTo>
                    <a:lnTo>
                      <a:pt x="5096" y="8364"/>
                    </a:lnTo>
                    <a:lnTo>
                      <a:pt x="5153" y="8422"/>
                    </a:lnTo>
                    <a:lnTo>
                      <a:pt x="5202" y="8489"/>
                    </a:lnTo>
                    <a:lnTo>
                      <a:pt x="5250" y="8585"/>
                    </a:lnTo>
                    <a:lnTo>
                      <a:pt x="5288" y="8681"/>
                    </a:lnTo>
                    <a:lnTo>
                      <a:pt x="5307" y="8787"/>
                    </a:lnTo>
                    <a:lnTo>
                      <a:pt x="5327" y="8902"/>
                    </a:lnTo>
                    <a:lnTo>
                      <a:pt x="5336" y="9007"/>
                    </a:lnTo>
                    <a:lnTo>
                      <a:pt x="5355" y="9104"/>
                    </a:lnTo>
                    <a:lnTo>
                      <a:pt x="5364" y="9180"/>
                    </a:lnTo>
                    <a:lnTo>
                      <a:pt x="5383" y="9248"/>
                    </a:lnTo>
                    <a:lnTo>
                      <a:pt x="5394" y="9267"/>
                    </a:lnTo>
                    <a:lnTo>
                      <a:pt x="5403" y="9276"/>
                    </a:lnTo>
                    <a:lnTo>
                      <a:pt x="5403" y="9295"/>
                    </a:lnTo>
                    <a:lnTo>
                      <a:pt x="5413" y="9304"/>
                    </a:lnTo>
                    <a:lnTo>
                      <a:pt x="5422" y="9324"/>
                    </a:lnTo>
                    <a:lnTo>
                      <a:pt x="5432" y="9343"/>
                    </a:lnTo>
                    <a:lnTo>
                      <a:pt x="5441" y="9353"/>
                    </a:lnTo>
                    <a:lnTo>
                      <a:pt x="5451" y="9372"/>
                    </a:lnTo>
                    <a:lnTo>
                      <a:pt x="5202" y="9372"/>
                    </a:lnTo>
                    <a:lnTo>
                      <a:pt x="4972" y="9142"/>
                    </a:lnTo>
                    <a:lnTo>
                      <a:pt x="4865" y="8893"/>
                    </a:lnTo>
                    <a:lnTo>
                      <a:pt x="4703" y="8729"/>
                    </a:lnTo>
                    <a:lnTo>
                      <a:pt x="4127" y="8566"/>
                    </a:lnTo>
                    <a:lnTo>
                      <a:pt x="4011" y="8470"/>
                    </a:lnTo>
                    <a:lnTo>
                      <a:pt x="3916" y="8364"/>
                    </a:lnTo>
                    <a:lnTo>
                      <a:pt x="3830" y="8067"/>
                    </a:lnTo>
                    <a:lnTo>
                      <a:pt x="3647" y="7693"/>
                    </a:lnTo>
                    <a:lnTo>
                      <a:pt x="3445" y="7463"/>
                    </a:lnTo>
                    <a:lnTo>
                      <a:pt x="3187" y="7280"/>
                    </a:lnTo>
                    <a:lnTo>
                      <a:pt x="3119" y="7261"/>
                    </a:lnTo>
                    <a:lnTo>
                      <a:pt x="3119" y="6686"/>
                    </a:lnTo>
                    <a:lnTo>
                      <a:pt x="3100" y="6667"/>
                    </a:lnTo>
                    <a:lnTo>
                      <a:pt x="3100" y="6600"/>
                    </a:lnTo>
                    <a:lnTo>
                      <a:pt x="5912" y="6532"/>
                    </a:lnTo>
                    <a:lnTo>
                      <a:pt x="5959" y="6437"/>
                    </a:lnTo>
                    <a:lnTo>
                      <a:pt x="5912" y="4125"/>
                    </a:lnTo>
                    <a:lnTo>
                      <a:pt x="5912" y="3088"/>
                    </a:lnTo>
                    <a:lnTo>
                      <a:pt x="5873" y="1516"/>
                    </a:lnTo>
                    <a:lnTo>
                      <a:pt x="5873" y="643"/>
                    </a:lnTo>
                    <a:lnTo>
                      <a:pt x="2361" y="690"/>
                    </a:lnTo>
                    <a:lnTo>
                      <a:pt x="807" y="739"/>
                    </a:lnTo>
                    <a:lnTo>
                      <a:pt x="759" y="710"/>
                    </a:lnTo>
                    <a:lnTo>
                      <a:pt x="691" y="710"/>
                    </a:lnTo>
                    <a:lnTo>
                      <a:pt x="691" y="2475"/>
                    </a:lnTo>
                    <a:lnTo>
                      <a:pt x="759" y="5497"/>
                    </a:lnTo>
                    <a:lnTo>
                      <a:pt x="807" y="6571"/>
                    </a:lnTo>
                    <a:lnTo>
                      <a:pt x="759" y="6619"/>
                    </a:lnTo>
                    <a:lnTo>
                      <a:pt x="759" y="6648"/>
                    </a:lnTo>
                    <a:lnTo>
                      <a:pt x="1421" y="6667"/>
                    </a:lnTo>
                    <a:lnTo>
                      <a:pt x="1469" y="7213"/>
                    </a:lnTo>
                    <a:lnTo>
                      <a:pt x="1267" y="7280"/>
                    </a:lnTo>
                    <a:lnTo>
                      <a:pt x="740" y="7626"/>
                    </a:lnTo>
                    <a:lnTo>
                      <a:pt x="211" y="8134"/>
                    </a:lnTo>
                    <a:lnTo>
                      <a:pt x="49" y="8384"/>
                    </a:lnTo>
                    <a:lnTo>
                      <a:pt x="0" y="4403"/>
                    </a:lnTo>
                    <a:lnTo>
                      <a:pt x="0" y="221"/>
                    </a:lnTo>
                    <a:lnTo>
                      <a:pt x="30" y="173"/>
                    </a:lnTo>
                    <a:close/>
                  </a:path>
                </a:pathLst>
              </a:custGeom>
              <a:solidFill>
                <a:srgbClr val="F9EA91"/>
              </a:solidFill>
              <a:ln w="9525">
                <a:noFill/>
                <a:round/>
                <a:headEnd/>
                <a:tailEnd/>
              </a:ln>
            </p:spPr>
            <p:txBody>
              <a:bodyPr>
                <a:prstTxWarp prst="textNoShape">
                  <a:avLst/>
                </a:prstTxWarp>
              </a:bodyPr>
              <a:lstStyle/>
              <a:p>
                <a:endParaRPr lang="en-US"/>
              </a:p>
            </p:txBody>
          </p:sp>
          <p:sp>
            <p:nvSpPr>
              <p:cNvPr id="53944" name="Freeform 305"/>
              <p:cNvSpPr>
                <a:spLocks noChangeAspect="1"/>
              </p:cNvSpPr>
              <p:nvPr/>
            </p:nvSpPr>
            <p:spPr bwMode="auto">
              <a:xfrm>
                <a:off x="3892" y="911"/>
                <a:ext cx="1158" cy="1844"/>
              </a:xfrm>
              <a:custGeom>
                <a:avLst/>
                <a:gdLst>
                  <a:gd name="T0" fmla="*/ 106 w 5787"/>
                  <a:gd name="T1" fmla="*/ 106 h 9219"/>
                  <a:gd name="T2" fmla="*/ 106 w 5787"/>
                  <a:gd name="T3" fmla="*/ 327 h 9219"/>
                  <a:gd name="T4" fmla="*/ 135 w 5787"/>
                  <a:gd name="T5" fmla="*/ 653 h 9219"/>
                  <a:gd name="T6" fmla="*/ 192 w 5787"/>
                  <a:gd name="T7" fmla="*/ 998 h 9219"/>
                  <a:gd name="T8" fmla="*/ 269 w 5787"/>
                  <a:gd name="T9" fmla="*/ 1247 h 9219"/>
                  <a:gd name="T10" fmla="*/ 336 w 5787"/>
                  <a:gd name="T11" fmla="*/ 1363 h 9219"/>
                  <a:gd name="T12" fmla="*/ 375 w 5787"/>
                  <a:gd name="T13" fmla="*/ 1555 h 9219"/>
                  <a:gd name="T14" fmla="*/ 413 w 5787"/>
                  <a:gd name="T15" fmla="*/ 1996 h 9219"/>
                  <a:gd name="T16" fmla="*/ 471 w 5787"/>
                  <a:gd name="T17" fmla="*/ 2792 h 9219"/>
                  <a:gd name="T18" fmla="*/ 480 w 5787"/>
                  <a:gd name="T19" fmla="*/ 3454 h 9219"/>
                  <a:gd name="T20" fmla="*/ 480 w 5787"/>
                  <a:gd name="T21" fmla="*/ 3934 h 9219"/>
                  <a:gd name="T22" fmla="*/ 499 w 5787"/>
                  <a:gd name="T23" fmla="*/ 4202 h 9219"/>
                  <a:gd name="T24" fmla="*/ 538 w 5787"/>
                  <a:gd name="T25" fmla="*/ 4346 h 9219"/>
                  <a:gd name="T26" fmla="*/ 634 w 5787"/>
                  <a:gd name="T27" fmla="*/ 4538 h 9219"/>
                  <a:gd name="T28" fmla="*/ 768 w 5787"/>
                  <a:gd name="T29" fmla="*/ 4787 h 9219"/>
                  <a:gd name="T30" fmla="*/ 874 w 5787"/>
                  <a:gd name="T31" fmla="*/ 4998 h 9219"/>
                  <a:gd name="T32" fmla="*/ 941 w 5787"/>
                  <a:gd name="T33" fmla="*/ 5123 h 9219"/>
                  <a:gd name="T34" fmla="*/ 1037 w 5787"/>
                  <a:gd name="T35" fmla="*/ 5603 h 9219"/>
                  <a:gd name="T36" fmla="*/ 1037 w 5787"/>
                  <a:gd name="T37" fmla="*/ 5631 h 9219"/>
                  <a:gd name="T38" fmla="*/ 1056 w 5787"/>
                  <a:gd name="T39" fmla="*/ 5717 h 9219"/>
                  <a:gd name="T40" fmla="*/ 1095 w 5787"/>
                  <a:gd name="T41" fmla="*/ 5852 h 9219"/>
                  <a:gd name="T42" fmla="*/ 1162 w 5787"/>
                  <a:gd name="T43" fmla="*/ 6024 h 9219"/>
                  <a:gd name="T44" fmla="*/ 1286 w 5787"/>
                  <a:gd name="T45" fmla="*/ 6207 h 9219"/>
                  <a:gd name="T46" fmla="*/ 1430 w 5787"/>
                  <a:gd name="T47" fmla="*/ 6360 h 9219"/>
                  <a:gd name="T48" fmla="*/ 1546 w 5787"/>
                  <a:gd name="T49" fmla="*/ 6457 h 9219"/>
                  <a:gd name="T50" fmla="*/ 1594 w 5787"/>
                  <a:gd name="T51" fmla="*/ 6495 h 9219"/>
                  <a:gd name="T52" fmla="*/ 1583 w 5787"/>
                  <a:gd name="T53" fmla="*/ 6504 h 9219"/>
                  <a:gd name="T54" fmla="*/ 1632 w 5787"/>
                  <a:gd name="T55" fmla="*/ 6534 h 9219"/>
                  <a:gd name="T56" fmla="*/ 1796 w 5787"/>
                  <a:gd name="T57" fmla="*/ 6610 h 9219"/>
                  <a:gd name="T58" fmla="*/ 2016 w 5787"/>
                  <a:gd name="T59" fmla="*/ 6696 h 9219"/>
                  <a:gd name="T60" fmla="*/ 2246 w 5787"/>
                  <a:gd name="T61" fmla="*/ 6745 h 9219"/>
                  <a:gd name="T62" fmla="*/ 2639 w 5787"/>
                  <a:gd name="T63" fmla="*/ 6792 h 9219"/>
                  <a:gd name="T64" fmla="*/ 3177 w 5787"/>
                  <a:gd name="T65" fmla="*/ 6831 h 9219"/>
                  <a:gd name="T66" fmla="*/ 3532 w 5787"/>
                  <a:gd name="T67" fmla="*/ 6831 h 9219"/>
                  <a:gd name="T68" fmla="*/ 3925 w 5787"/>
                  <a:gd name="T69" fmla="*/ 7051 h 9219"/>
                  <a:gd name="T70" fmla="*/ 3973 w 5787"/>
                  <a:gd name="T71" fmla="*/ 7089 h 9219"/>
                  <a:gd name="T72" fmla="*/ 4108 w 5787"/>
                  <a:gd name="T73" fmla="*/ 7205 h 9219"/>
                  <a:gd name="T74" fmla="*/ 4319 w 5787"/>
                  <a:gd name="T75" fmla="*/ 7368 h 9219"/>
                  <a:gd name="T76" fmla="*/ 4607 w 5787"/>
                  <a:gd name="T77" fmla="*/ 7560 h 9219"/>
                  <a:gd name="T78" fmla="*/ 4856 w 5787"/>
                  <a:gd name="T79" fmla="*/ 7713 h 9219"/>
                  <a:gd name="T80" fmla="*/ 5009 w 5787"/>
                  <a:gd name="T81" fmla="*/ 7829 h 9219"/>
                  <a:gd name="T82" fmla="*/ 5134 w 5787"/>
                  <a:gd name="T83" fmla="*/ 7973 h 9219"/>
                  <a:gd name="T84" fmla="*/ 5288 w 5787"/>
                  <a:gd name="T85" fmla="*/ 8192 h 9219"/>
                  <a:gd name="T86" fmla="*/ 5432 w 5787"/>
                  <a:gd name="T87" fmla="*/ 8356 h 9219"/>
                  <a:gd name="T88" fmla="*/ 5508 w 5787"/>
                  <a:gd name="T89" fmla="*/ 8394 h 9219"/>
                  <a:gd name="T90" fmla="*/ 5576 w 5787"/>
                  <a:gd name="T91" fmla="*/ 8461 h 9219"/>
                  <a:gd name="T92" fmla="*/ 5671 w 5787"/>
                  <a:gd name="T93" fmla="*/ 8749 h 9219"/>
                  <a:gd name="T94" fmla="*/ 5701 w 5787"/>
                  <a:gd name="T95" fmla="*/ 8864 h 9219"/>
                  <a:gd name="T96" fmla="*/ 5738 w 5787"/>
                  <a:gd name="T97" fmla="*/ 8969 h 9219"/>
                  <a:gd name="T98" fmla="*/ 5768 w 5787"/>
                  <a:gd name="T99" fmla="*/ 9055 h 9219"/>
                  <a:gd name="T100" fmla="*/ 5787 w 5787"/>
                  <a:gd name="T101" fmla="*/ 9132 h 9219"/>
                  <a:gd name="T102" fmla="*/ 3379 w 5787"/>
                  <a:gd name="T103" fmla="*/ 9219 h 9219"/>
                  <a:gd name="T104" fmla="*/ 3426 w 5787"/>
                  <a:gd name="T105" fmla="*/ 8893 h 9219"/>
                  <a:gd name="T106" fmla="*/ 3359 w 5787"/>
                  <a:gd name="T107" fmla="*/ 8758 h 9219"/>
                  <a:gd name="T108" fmla="*/ 3292 w 5787"/>
                  <a:gd name="T109" fmla="*/ 8528 h 9219"/>
                  <a:gd name="T110" fmla="*/ 1613 w 5787"/>
                  <a:gd name="T111" fmla="*/ 7358 h 9219"/>
                  <a:gd name="T112" fmla="*/ 1478 w 5787"/>
                  <a:gd name="T113" fmla="*/ 7137 h 9219"/>
                  <a:gd name="T114" fmla="*/ 1133 w 5787"/>
                  <a:gd name="T115" fmla="*/ 6994 h 9219"/>
                  <a:gd name="T116" fmla="*/ 998 w 5787"/>
                  <a:gd name="T117" fmla="*/ 6926 h 9219"/>
                  <a:gd name="T118" fmla="*/ 155 w 5787"/>
                  <a:gd name="T119" fmla="*/ 6399 h 9219"/>
                  <a:gd name="T120" fmla="*/ 106 w 5787"/>
                  <a:gd name="T121" fmla="*/ 4596 h 9219"/>
                  <a:gd name="T122" fmla="*/ 106 w 5787"/>
                  <a:gd name="T123" fmla="*/ 77 h 9219"/>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5787"/>
                  <a:gd name="T187" fmla="*/ 0 h 9219"/>
                  <a:gd name="T188" fmla="*/ 5787 w 5787"/>
                  <a:gd name="T189" fmla="*/ 9219 h 9219"/>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5787" h="9219">
                    <a:moveTo>
                      <a:pt x="106" y="77"/>
                    </a:moveTo>
                    <a:lnTo>
                      <a:pt x="106" y="106"/>
                    </a:lnTo>
                    <a:lnTo>
                      <a:pt x="106" y="193"/>
                    </a:lnTo>
                    <a:lnTo>
                      <a:pt x="106" y="327"/>
                    </a:lnTo>
                    <a:lnTo>
                      <a:pt x="116" y="480"/>
                    </a:lnTo>
                    <a:lnTo>
                      <a:pt x="135" y="653"/>
                    </a:lnTo>
                    <a:lnTo>
                      <a:pt x="155" y="835"/>
                    </a:lnTo>
                    <a:lnTo>
                      <a:pt x="192" y="998"/>
                    </a:lnTo>
                    <a:lnTo>
                      <a:pt x="231" y="1142"/>
                    </a:lnTo>
                    <a:lnTo>
                      <a:pt x="269" y="1247"/>
                    </a:lnTo>
                    <a:lnTo>
                      <a:pt x="308" y="1305"/>
                    </a:lnTo>
                    <a:lnTo>
                      <a:pt x="336" y="1363"/>
                    </a:lnTo>
                    <a:lnTo>
                      <a:pt x="355" y="1439"/>
                    </a:lnTo>
                    <a:lnTo>
                      <a:pt x="375" y="1555"/>
                    </a:lnTo>
                    <a:lnTo>
                      <a:pt x="394" y="1727"/>
                    </a:lnTo>
                    <a:lnTo>
                      <a:pt x="413" y="1996"/>
                    </a:lnTo>
                    <a:lnTo>
                      <a:pt x="442" y="2370"/>
                    </a:lnTo>
                    <a:lnTo>
                      <a:pt x="471" y="2792"/>
                    </a:lnTo>
                    <a:lnTo>
                      <a:pt x="471" y="3147"/>
                    </a:lnTo>
                    <a:lnTo>
                      <a:pt x="480" y="3454"/>
                    </a:lnTo>
                    <a:lnTo>
                      <a:pt x="471" y="3713"/>
                    </a:lnTo>
                    <a:lnTo>
                      <a:pt x="480" y="3934"/>
                    </a:lnTo>
                    <a:lnTo>
                      <a:pt x="490" y="4116"/>
                    </a:lnTo>
                    <a:lnTo>
                      <a:pt x="499" y="4202"/>
                    </a:lnTo>
                    <a:lnTo>
                      <a:pt x="519" y="4278"/>
                    </a:lnTo>
                    <a:lnTo>
                      <a:pt x="538" y="4346"/>
                    </a:lnTo>
                    <a:lnTo>
                      <a:pt x="566" y="4413"/>
                    </a:lnTo>
                    <a:lnTo>
                      <a:pt x="634" y="4538"/>
                    </a:lnTo>
                    <a:lnTo>
                      <a:pt x="701" y="4672"/>
                    </a:lnTo>
                    <a:lnTo>
                      <a:pt x="768" y="4787"/>
                    </a:lnTo>
                    <a:lnTo>
                      <a:pt x="826" y="4902"/>
                    </a:lnTo>
                    <a:lnTo>
                      <a:pt x="874" y="4998"/>
                    </a:lnTo>
                    <a:lnTo>
                      <a:pt x="922" y="5075"/>
                    </a:lnTo>
                    <a:lnTo>
                      <a:pt x="941" y="5123"/>
                    </a:lnTo>
                    <a:lnTo>
                      <a:pt x="951" y="5132"/>
                    </a:lnTo>
                    <a:lnTo>
                      <a:pt x="1037" y="5603"/>
                    </a:lnTo>
                    <a:lnTo>
                      <a:pt x="1037" y="5612"/>
                    </a:lnTo>
                    <a:lnTo>
                      <a:pt x="1037" y="5631"/>
                    </a:lnTo>
                    <a:lnTo>
                      <a:pt x="1047" y="5670"/>
                    </a:lnTo>
                    <a:lnTo>
                      <a:pt x="1056" y="5717"/>
                    </a:lnTo>
                    <a:lnTo>
                      <a:pt x="1065" y="5785"/>
                    </a:lnTo>
                    <a:lnTo>
                      <a:pt x="1095" y="5852"/>
                    </a:lnTo>
                    <a:lnTo>
                      <a:pt x="1123" y="5938"/>
                    </a:lnTo>
                    <a:lnTo>
                      <a:pt x="1162" y="6024"/>
                    </a:lnTo>
                    <a:lnTo>
                      <a:pt x="1219" y="6121"/>
                    </a:lnTo>
                    <a:lnTo>
                      <a:pt x="1286" y="6207"/>
                    </a:lnTo>
                    <a:lnTo>
                      <a:pt x="1353" y="6284"/>
                    </a:lnTo>
                    <a:lnTo>
                      <a:pt x="1430" y="6360"/>
                    </a:lnTo>
                    <a:lnTo>
                      <a:pt x="1488" y="6418"/>
                    </a:lnTo>
                    <a:lnTo>
                      <a:pt x="1546" y="6457"/>
                    </a:lnTo>
                    <a:lnTo>
                      <a:pt x="1574" y="6485"/>
                    </a:lnTo>
                    <a:lnTo>
                      <a:pt x="1594" y="6495"/>
                    </a:lnTo>
                    <a:lnTo>
                      <a:pt x="1583" y="6495"/>
                    </a:lnTo>
                    <a:lnTo>
                      <a:pt x="1583" y="6504"/>
                    </a:lnTo>
                    <a:lnTo>
                      <a:pt x="1603" y="6514"/>
                    </a:lnTo>
                    <a:lnTo>
                      <a:pt x="1632" y="6534"/>
                    </a:lnTo>
                    <a:lnTo>
                      <a:pt x="1699" y="6571"/>
                    </a:lnTo>
                    <a:lnTo>
                      <a:pt x="1796" y="6610"/>
                    </a:lnTo>
                    <a:lnTo>
                      <a:pt x="1929" y="6667"/>
                    </a:lnTo>
                    <a:lnTo>
                      <a:pt x="2016" y="6696"/>
                    </a:lnTo>
                    <a:lnTo>
                      <a:pt x="2121" y="6725"/>
                    </a:lnTo>
                    <a:lnTo>
                      <a:pt x="2246" y="6745"/>
                    </a:lnTo>
                    <a:lnTo>
                      <a:pt x="2370" y="6764"/>
                    </a:lnTo>
                    <a:lnTo>
                      <a:pt x="2639" y="6792"/>
                    </a:lnTo>
                    <a:lnTo>
                      <a:pt x="2918" y="6811"/>
                    </a:lnTo>
                    <a:lnTo>
                      <a:pt x="3177" y="6831"/>
                    </a:lnTo>
                    <a:lnTo>
                      <a:pt x="3388" y="6831"/>
                    </a:lnTo>
                    <a:lnTo>
                      <a:pt x="3532" y="6831"/>
                    </a:lnTo>
                    <a:lnTo>
                      <a:pt x="3589" y="6831"/>
                    </a:lnTo>
                    <a:lnTo>
                      <a:pt x="3925" y="7051"/>
                    </a:lnTo>
                    <a:lnTo>
                      <a:pt x="3944" y="7061"/>
                    </a:lnTo>
                    <a:lnTo>
                      <a:pt x="3973" y="7089"/>
                    </a:lnTo>
                    <a:lnTo>
                      <a:pt x="4031" y="7137"/>
                    </a:lnTo>
                    <a:lnTo>
                      <a:pt x="4108" y="7205"/>
                    </a:lnTo>
                    <a:lnTo>
                      <a:pt x="4204" y="7281"/>
                    </a:lnTo>
                    <a:lnTo>
                      <a:pt x="4319" y="7368"/>
                    </a:lnTo>
                    <a:lnTo>
                      <a:pt x="4454" y="7463"/>
                    </a:lnTo>
                    <a:lnTo>
                      <a:pt x="4607" y="7560"/>
                    </a:lnTo>
                    <a:lnTo>
                      <a:pt x="4751" y="7646"/>
                    </a:lnTo>
                    <a:lnTo>
                      <a:pt x="4856" y="7713"/>
                    </a:lnTo>
                    <a:lnTo>
                      <a:pt x="4942" y="7771"/>
                    </a:lnTo>
                    <a:lnTo>
                      <a:pt x="5009" y="7829"/>
                    </a:lnTo>
                    <a:lnTo>
                      <a:pt x="5077" y="7895"/>
                    </a:lnTo>
                    <a:lnTo>
                      <a:pt x="5134" y="7973"/>
                    </a:lnTo>
                    <a:lnTo>
                      <a:pt x="5202" y="8068"/>
                    </a:lnTo>
                    <a:lnTo>
                      <a:pt x="5288" y="8192"/>
                    </a:lnTo>
                    <a:lnTo>
                      <a:pt x="5374" y="8308"/>
                    </a:lnTo>
                    <a:lnTo>
                      <a:pt x="5432" y="8356"/>
                    </a:lnTo>
                    <a:lnTo>
                      <a:pt x="5480" y="8384"/>
                    </a:lnTo>
                    <a:lnTo>
                      <a:pt x="5508" y="8394"/>
                    </a:lnTo>
                    <a:lnTo>
                      <a:pt x="5538" y="8414"/>
                    </a:lnTo>
                    <a:lnTo>
                      <a:pt x="5576" y="8461"/>
                    </a:lnTo>
                    <a:lnTo>
                      <a:pt x="5614" y="8567"/>
                    </a:lnTo>
                    <a:lnTo>
                      <a:pt x="5671" y="8749"/>
                    </a:lnTo>
                    <a:lnTo>
                      <a:pt x="5691" y="8807"/>
                    </a:lnTo>
                    <a:lnTo>
                      <a:pt x="5701" y="8864"/>
                    </a:lnTo>
                    <a:lnTo>
                      <a:pt x="5720" y="8922"/>
                    </a:lnTo>
                    <a:lnTo>
                      <a:pt x="5738" y="8969"/>
                    </a:lnTo>
                    <a:lnTo>
                      <a:pt x="5749" y="9018"/>
                    </a:lnTo>
                    <a:lnTo>
                      <a:pt x="5768" y="9055"/>
                    </a:lnTo>
                    <a:lnTo>
                      <a:pt x="5777" y="9094"/>
                    </a:lnTo>
                    <a:lnTo>
                      <a:pt x="5787" y="9132"/>
                    </a:lnTo>
                    <a:lnTo>
                      <a:pt x="5787" y="9219"/>
                    </a:lnTo>
                    <a:lnTo>
                      <a:pt x="3379" y="9219"/>
                    </a:lnTo>
                    <a:lnTo>
                      <a:pt x="3445" y="9123"/>
                    </a:lnTo>
                    <a:lnTo>
                      <a:pt x="3426" y="8893"/>
                    </a:lnTo>
                    <a:lnTo>
                      <a:pt x="3312" y="8807"/>
                    </a:lnTo>
                    <a:lnTo>
                      <a:pt x="3359" y="8758"/>
                    </a:lnTo>
                    <a:lnTo>
                      <a:pt x="3330" y="8605"/>
                    </a:lnTo>
                    <a:lnTo>
                      <a:pt x="3292" y="8528"/>
                    </a:lnTo>
                    <a:lnTo>
                      <a:pt x="2140" y="7732"/>
                    </a:lnTo>
                    <a:lnTo>
                      <a:pt x="1613" y="7358"/>
                    </a:lnTo>
                    <a:lnTo>
                      <a:pt x="1527" y="7252"/>
                    </a:lnTo>
                    <a:lnTo>
                      <a:pt x="1478" y="7137"/>
                    </a:lnTo>
                    <a:lnTo>
                      <a:pt x="1277" y="6975"/>
                    </a:lnTo>
                    <a:lnTo>
                      <a:pt x="1133" y="6994"/>
                    </a:lnTo>
                    <a:lnTo>
                      <a:pt x="1114" y="7022"/>
                    </a:lnTo>
                    <a:lnTo>
                      <a:pt x="998" y="6926"/>
                    </a:lnTo>
                    <a:lnTo>
                      <a:pt x="241" y="6495"/>
                    </a:lnTo>
                    <a:lnTo>
                      <a:pt x="155" y="6399"/>
                    </a:lnTo>
                    <a:lnTo>
                      <a:pt x="106" y="5833"/>
                    </a:lnTo>
                    <a:lnTo>
                      <a:pt x="106" y="4596"/>
                    </a:lnTo>
                    <a:lnTo>
                      <a:pt x="0" y="0"/>
                    </a:lnTo>
                    <a:lnTo>
                      <a:pt x="106" y="77"/>
                    </a:lnTo>
                    <a:close/>
                  </a:path>
                </a:pathLst>
              </a:custGeom>
              <a:solidFill>
                <a:srgbClr val="F9EA91"/>
              </a:solidFill>
              <a:ln w="9525">
                <a:noFill/>
                <a:round/>
                <a:headEnd/>
                <a:tailEnd/>
              </a:ln>
            </p:spPr>
            <p:txBody>
              <a:bodyPr>
                <a:prstTxWarp prst="textNoShape">
                  <a:avLst/>
                </a:prstTxWarp>
              </a:bodyPr>
              <a:lstStyle/>
              <a:p>
                <a:endParaRPr lang="en-US"/>
              </a:p>
            </p:txBody>
          </p:sp>
          <p:sp>
            <p:nvSpPr>
              <p:cNvPr id="53945" name="Freeform 306" descr="wood2"/>
              <p:cNvSpPr>
                <a:spLocks noChangeAspect="1"/>
              </p:cNvSpPr>
              <p:nvPr/>
            </p:nvSpPr>
            <p:spPr bwMode="auto">
              <a:xfrm>
                <a:off x="716" y="3281"/>
                <a:ext cx="2238" cy="478"/>
              </a:xfrm>
              <a:custGeom>
                <a:avLst/>
                <a:gdLst>
                  <a:gd name="T0" fmla="*/ 1362 w 11188"/>
                  <a:gd name="T1" fmla="*/ 509 h 2389"/>
                  <a:gd name="T2" fmla="*/ 1448 w 11188"/>
                  <a:gd name="T3" fmla="*/ 1189 h 2389"/>
                  <a:gd name="T4" fmla="*/ 1573 w 11188"/>
                  <a:gd name="T5" fmla="*/ 1746 h 2389"/>
                  <a:gd name="T6" fmla="*/ 1689 w 11188"/>
                  <a:gd name="T7" fmla="*/ 1746 h 2389"/>
                  <a:gd name="T8" fmla="*/ 1794 w 11188"/>
                  <a:gd name="T9" fmla="*/ 1755 h 2389"/>
                  <a:gd name="T10" fmla="*/ 1881 w 11188"/>
                  <a:gd name="T11" fmla="*/ 1755 h 2389"/>
                  <a:gd name="T12" fmla="*/ 1967 w 11188"/>
                  <a:gd name="T13" fmla="*/ 1755 h 2389"/>
                  <a:gd name="T14" fmla="*/ 2035 w 11188"/>
                  <a:gd name="T15" fmla="*/ 1909 h 2389"/>
                  <a:gd name="T16" fmla="*/ 2130 w 11188"/>
                  <a:gd name="T17" fmla="*/ 1755 h 2389"/>
                  <a:gd name="T18" fmla="*/ 2284 w 11188"/>
                  <a:gd name="T19" fmla="*/ 1737 h 2389"/>
                  <a:gd name="T20" fmla="*/ 2370 w 11188"/>
                  <a:gd name="T21" fmla="*/ 1718 h 2389"/>
                  <a:gd name="T22" fmla="*/ 2418 w 11188"/>
                  <a:gd name="T23" fmla="*/ 1708 h 2389"/>
                  <a:gd name="T24" fmla="*/ 2428 w 11188"/>
                  <a:gd name="T25" fmla="*/ 1699 h 2389"/>
                  <a:gd name="T26" fmla="*/ 3080 w 11188"/>
                  <a:gd name="T27" fmla="*/ 1737 h 2389"/>
                  <a:gd name="T28" fmla="*/ 3195 w 11188"/>
                  <a:gd name="T29" fmla="*/ 1718 h 2389"/>
                  <a:gd name="T30" fmla="*/ 3330 w 11188"/>
                  <a:gd name="T31" fmla="*/ 1708 h 2389"/>
                  <a:gd name="T32" fmla="*/ 3407 w 11188"/>
                  <a:gd name="T33" fmla="*/ 1746 h 2389"/>
                  <a:gd name="T34" fmla="*/ 3416 w 11188"/>
                  <a:gd name="T35" fmla="*/ 1794 h 2389"/>
                  <a:gd name="T36" fmla="*/ 3397 w 11188"/>
                  <a:gd name="T37" fmla="*/ 1861 h 2389"/>
                  <a:gd name="T38" fmla="*/ 3435 w 11188"/>
                  <a:gd name="T39" fmla="*/ 1899 h 2389"/>
                  <a:gd name="T40" fmla="*/ 3598 w 11188"/>
                  <a:gd name="T41" fmla="*/ 1909 h 2389"/>
                  <a:gd name="T42" fmla="*/ 3867 w 11188"/>
                  <a:gd name="T43" fmla="*/ 1880 h 2389"/>
                  <a:gd name="T44" fmla="*/ 4031 w 11188"/>
                  <a:gd name="T45" fmla="*/ 1880 h 2389"/>
                  <a:gd name="T46" fmla="*/ 4087 w 11188"/>
                  <a:gd name="T47" fmla="*/ 1919 h 2389"/>
                  <a:gd name="T48" fmla="*/ 4087 w 11188"/>
                  <a:gd name="T49" fmla="*/ 1996 h 2389"/>
                  <a:gd name="T50" fmla="*/ 4145 w 11188"/>
                  <a:gd name="T51" fmla="*/ 2043 h 2389"/>
                  <a:gd name="T52" fmla="*/ 4319 w 11188"/>
                  <a:gd name="T53" fmla="*/ 2073 h 2389"/>
                  <a:gd name="T54" fmla="*/ 4625 w 11188"/>
                  <a:gd name="T55" fmla="*/ 2073 h 2389"/>
                  <a:gd name="T56" fmla="*/ 4855 w 11188"/>
                  <a:gd name="T57" fmla="*/ 2043 h 2389"/>
                  <a:gd name="T58" fmla="*/ 5527 w 11188"/>
                  <a:gd name="T59" fmla="*/ 1957 h 2389"/>
                  <a:gd name="T60" fmla="*/ 7014 w 11188"/>
                  <a:gd name="T61" fmla="*/ 1919 h 2389"/>
                  <a:gd name="T62" fmla="*/ 8003 w 11188"/>
                  <a:gd name="T63" fmla="*/ 1948 h 2389"/>
                  <a:gd name="T64" fmla="*/ 8435 w 11188"/>
                  <a:gd name="T65" fmla="*/ 1919 h 2389"/>
                  <a:gd name="T66" fmla="*/ 8924 w 11188"/>
                  <a:gd name="T67" fmla="*/ 1871 h 2389"/>
                  <a:gd name="T68" fmla="*/ 9259 w 11188"/>
                  <a:gd name="T69" fmla="*/ 1832 h 2389"/>
                  <a:gd name="T70" fmla="*/ 9384 w 11188"/>
                  <a:gd name="T71" fmla="*/ 1861 h 2389"/>
                  <a:gd name="T72" fmla="*/ 9528 w 11188"/>
                  <a:gd name="T73" fmla="*/ 1909 h 2389"/>
                  <a:gd name="T74" fmla="*/ 9624 w 11188"/>
                  <a:gd name="T75" fmla="*/ 1938 h 2389"/>
                  <a:gd name="T76" fmla="*/ 9682 w 11188"/>
                  <a:gd name="T77" fmla="*/ 1957 h 2389"/>
                  <a:gd name="T78" fmla="*/ 10162 w 11188"/>
                  <a:gd name="T79" fmla="*/ 1996 h 2389"/>
                  <a:gd name="T80" fmla="*/ 10459 w 11188"/>
                  <a:gd name="T81" fmla="*/ 2293 h 2389"/>
                  <a:gd name="T82" fmla="*/ 11179 w 11188"/>
                  <a:gd name="T83" fmla="*/ 2340 h 2389"/>
                  <a:gd name="T84" fmla="*/ 11179 w 11188"/>
                  <a:gd name="T85" fmla="*/ 2360 h 2389"/>
                  <a:gd name="T86" fmla="*/ 11169 w 11188"/>
                  <a:gd name="T87" fmla="*/ 2379 h 2389"/>
                  <a:gd name="T88" fmla="*/ 11160 w 11188"/>
                  <a:gd name="T89" fmla="*/ 2389 h 2389"/>
                  <a:gd name="T90" fmla="*/ 0 w 11188"/>
                  <a:gd name="T91" fmla="*/ 1583 h 2389"/>
                  <a:gd name="T92" fmla="*/ 1661 w 11188"/>
                  <a:gd name="T93" fmla="*/ 125 h 2389"/>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1188"/>
                  <a:gd name="T142" fmla="*/ 0 h 2389"/>
                  <a:gd name="T143" fmla="*/ 11188 w 11188"/>
                  <a:gd name="T144" fmla="*/ 2389 h 2389"/>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1188" h="2389">
                    <a:moveTo>
                      <a:pt x="1661" y="125"/>
                    </a:moveTo>
                    <a:lnTo>
                      <a:pt x="1362" y="509"/>
                    </a:lnTo>
                    <a:lnTo>
                      <a:pt x="1536" y="940"/>
                    </a:lnTo>
                    <a:lnTo>
                      <a:pt x="1448" y="1189"/>
                    </a:lnTo>
                    <a:lnTo>
                      <a:pt x="1536" y="1535"/>
                    </a:lnTo>
                    <a:lnTo>
                      <a:pt x="1573" y="1746"/>
                    </a:lnTo>
                    <a:lnTo>
                      <a:pt x="1631" y="1746"/>
                    </a:lnTo>
                    <a:lnTo>
                      <a:pt x="1689" y="1746"/>
                    </a:lnTo>
                    <a:lnTo>
                      <a:pt x="1736" y="1755"/>
                    </a:lnTo>
                    <a:lnTo>
                      <a:pt x="1794" y="1755"/>
                    </a:lnTo>
                    <a:lnTo>
                      <a:pt x="1833" y="1755"/>
                    </a:lnTo>
                    <a:lnTo>
                      <a:pt x="1881" y="1755"/>
                    </a:lnTo>
                    <a:lnTo>
                      <a:pt x="1928" y="1755"/>
                    </a:lnTo>
                    <a:lnTo>
                      <a:pt x="1967" y="1755"/>
                    </a:lnTo>
                    <a:lnTo>
                      <a:pt x="1986" y="1909"/>
                    </a:lnTo>
                    <a:lnTo>
                      <a:pt x="2035" y="1909"/>
                    </a:lnTo>
                    <a:lnTo>
                      <a:pt x="2121" y="1794"/>
                    </a:lnTo>
                    <a:lnTo>
                      <a:pt x="2130" y="1755"/>
                    </a:lnTo>
                    <a:lnTo>
                      <a:pt x="2216" y="1746"/>
                    </a:lnTo>
                    <a:lnTo>
                      <a:pt x="2284" y="1737"/>
                    </a:lnTo>
                    <a:lnTo>
                      <a:pt x="2332" y="1727"/>
                    </a:lnTo>
                    <a:lnTo>
                      <a:pt x="2370" y="1718"/>
                    </a:lnTo>
                    <a:lnTo>
                      <a:pt x="2399" y="1718"/>
                    </a:lnTo>
                    <a:lnTo>
                      <a:pt x="2418" y="1708"/>
                    </a:lnTo>
                    <a:lnTo>
                      <a:pt x="2428" y="1708"/>
                    </a:lnTo>
                    <a:lnTo>
                      <a:pt x="2428" y="1699"/>
                    </a:lnTo>
                    <a:lnTo>
                      <a:pt x="3061" y="1746"/>
                    </a:lnTo>
                    <a:lnTo>
                      <a:pt x="3080" y="1737"/>
                    </a:lnTo>
                    <a:lnTo>
                      <a:pt x="3128" y="1727"/>
                    </a:lnTo>
                    <a:lnTo>
                      <a:pt x="3195" y="1718"/>
                    </a:lnTo>
                    <a:lnTo>
                      <a:pt x="3263" y="1708"/>
                    </a:lnTo>
                    <a:lnTo>
                      <a:pt x="3330" y="1708"/>
                    </a:lnTo>
                    <a:lnTo>
                      <a:pt x="3388" y="1727"/>
                    </a:lnTo>
                    <a:lnTo>
                      <a:pt x="3407" y="1746"/>
                    </a:lnTo>
                    <a:lnTo>
                      <a:pt x="3416" y="1765"/>
                    </a:lnTo>
                    <a:lnTo>
                      <a:pt x="3416" y="1794"/>
                    </a:lnTo>
                    <a:lnTo>
                      <a:pt x="3407" y="1832"/>
                    </a:lnTo>
                    <a:lnTo>
                      <a:pt x="3397" y="1861"/>
                    </a:lnTo>
                    <a:lnTo>
                      <a:pt x="3407" y="1890"/>
                    </a:lnTo>
                    <a:lnTo>
                      <a:pt x="3435" y="1899"/>
                    </a:lnTo>
                    <a:lnTo>
                      <a:pt x="3483" y="1909"/>
                    </a:lnTo>
                    <a:lnTo>
                      <a:pt x="3598" y="1909"/>
                    </a:lnTo>
                    <a:lnTo>
                      <a:pt x="3732" y="1890"/>
                    </a:lnTo>
                    <a:lnTo>
                      <a:pt x="3867" y="1880"/>
                    </a:lnTo>
                    <a:lnTo>
                      <a:pt x="3982" y="1880"/>
                    </a:lnTo>
                    <a:lnTo>
                      <a:pt x="4031" y="1880"/>
                    </a:lnTo>
                    <a:lnTo>
                      <a:pt x="4068" y="1899"/>
                    </a:lnTo>
                    <a:lnTo>
                      <a:pt x="4087" y="1919"/>
                    </a:lnTo>
                    <a:lnTo>
                      <a:pt x="4087" y="1957"/>
                    </a:lnTo>
                    <a:lnTo>
                      <a:pt x="4087" y="1996"/>
                    </a:lnTo>
                    <a:lnTo>
                      <a:pt x="4106" y="2024"/>
                    </a:lnTo>
                    <a:lnTo>
                      <a:pt x="4145" y="2043"/>
                    </a:lnTo>
                    <a:lnTo>
                      <a:pt x="4194" y="2063"/>
                    </a:lnTo>
                    <a:lnTo>
                      <a:pt x="4319" y="2073"/>
                    </a:lnTo>
                    <a:lnTo>
                      <a:pt x="4472" y="2082"/>
                    </a:lnTo>
                    <a:lnTo>
                      <a:pt x="4625" y="2073"/>
                    </a:lnTo>
                    <a:lnTo>
                      <a:pt x="4760" y="2063"/>
                    </a:lnTo>
                    <a:lnTo>
                      <a:pt x="4855" y="2043"/>
                    </a:lnTo>
                    <a:lnTo>
                      <a:pt x="4893" y="2043"/>
                    </a:lnTo>
                    <a:lnTo>
                      <a:pt x="5527" y="1957"/>
                    </a:lnTo>
                    <a:lnTo>
                      <a:pt x="6506" y="1832"/>
                    </a:lnTo>
                    <a:lnTo>
                      <a:pt x="7014" y="1919"/>
                    </a:lnTo>
                    <a:lnTo>
                      <a:pt x="7868" y="1957"/>
                    </a:lnTo>
                    <a:lnTo>
                      <a:pt x="8003" y="1948"/>
                    </a:lnTo>
                    <a:lnTo>
                      <a:pt x="8205" y="1938"/>
                    </a:lnTo>
                    <a:lnTo>
                      <a:pt x="8435" y="1919"/>
                    </a:lnTo>
                    <a:lnTo>
                      <a:pt x="8684" y="1890"/>
                    </a:lnTo>
                    <a:lnTo>
                      <a:pt x="8924" y="1871"/>
                    </a:lnTo>
                    <a:lnTo>
                      <a:pt x="9125" y="1852"/>
                    </a:lnTo>
                    <a:lnTo>
                      <a:pt x="9259" y="1832"/>
                    </a:lnTo>
                    <a:lnTo>
                      <a:pt x="9308" y="1832"/>
                    </a:lnTo>
                    <a:lnTo>
                      <a:pt x="9384" y="1861"/>
                    </a:lnTo>
                    <a:lnTo>
                      <a:pt x="9461" y="1880"/>
                    </a:lnTo>
                    <a:lnTo>
                      <a:pt x="9528" y="1909"/>
                    </a:lnTo>
                    <a:lnTo>
                      <a:pt x="9586" y="1929"/>
                    </a:lnTo>
                    <a:lnTo>
                      <a:pt x="9624" y="1938"/>
                    </a:lnTo>
                    <a:lnTo>
                      <a:pt x="9663" y="1948"/>
                    </a:lnTo>
                    <a:lnTo>
                      <a:pt x="9682" y="1957"/>
                    </a:lnTo>
                    <a:lnTo>
                      <a:pt x="9691" y="1957"/>
                    </a:lnTo>
                    <a:lnTo>
                      <a:pt x="10162" y="1996"/>
                    </a:lnTo>
                    <a:lnTo>
                      <a:pt x="10420" y="2082"/>
                    </a:lnTo>
                    <a:lnTo>
                      <a:pt x="10459" y="2293"/>
                    </a:lnTo>
                    <a:lnTo>
                      <a:pt x="10882" y="2340"/>
                    </a:lnTo>
                    <a:lnTo>
                      <a:pt x="11179" y="2340"/>
                    </a:lnTo>
                    <a:lnTo>
                      <a:pt x="11188" y="2351"/>
                    </a:lnTo>
                    <a:lnTo>
                      <a:pt x="11179" y="2360"/>
                    </a:lnTo>
                    <a:lnTo>
                      <a:pt x="11179" y="2370"/>
                    </a:lnTo>
                    <a:lnTo>
                      <a:pt x="11169" y="2379"/>
                    </a:lnTo>
                    <a:lnTo>
                      <a:pt x="11160" y="2379"/>
                    </a:lnTo>
                    <a:lnTo>
                      <a:pt x="11160" y="2389"/>
                    </a:lnTo>
                    <a:lnTo>
                      <a:pt x="0" y="2389"/>
                    </a:lnTo>
                    <a:lnTo>
                      <a:pt x="0" y="1583"/>
                    </a:lnTo>
                    <a:lnTo>
                      <a:pt x="1429" y="0"/>
                    </a:lnTo>
                    <a:lnTo>
                      <a:pt x="1661" y="125"/>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53946" name="Freeform 307" descr="wood2"/>
              <p:cNvSpPr>
                <a:spLocks noChangeAspect="1"/>
              </p:cNvSpPr>
              <p:nvPr/>
            </p:nvSpPr>
            <p:spPr bwMode="auto">
              <a:xfrm>
                <a:off x="3768" y="2884"/>
                <a:ext cx="631" cy="844"/>
              </a:xfrm>
              <a:custGeom>
                <a:avLst/>
                <a:gdLst>
                  <a:gd name="T0" fmla="*/ 854 w 3157"/>
                  <a:gd name="T1" fmla="*/ 201 h 4220"/>
                  <a:gd name="T2" fmla="*/ 892 w 3157"/>
                  <a:gd name="T3" fmla="*/ 210 h 4220"/>
                  <a:gd name="T4" fmla="*/ 950 w 3157"/>
                  <a:gd name="T5" fmla="*/ 259 h 4220"/>
                  <a:gd name="T6" fmla="*/ 1046 w 3157"/>
                  <a:gd name="T7" fmla="*/ 345 h 4220"/>
                  <a:gd name="T8" fmla="*/ 1142 w 3157"/>
                  <a:gd name="T9" fmla="*/ 460 h 4220"/>
                  <a:gd name="T10" fmla="*/ 1189 w 3157"/>
                  <a:gd name="T11" fmla="*/ 576 h 4220"/>
                  <a:gd name="T12" fmla="*/ 1247 w 3157"/>
                  <a:gd name="T13" fmla="*/ 776 h 4220"/>
                  <a:gd name="T14" fmla="*/ 1296 w 3157"/>
                  <a:gd name="T15" fmla="*/ 1055 h 4220"/>
                  <a:gd name="T16" fmla="*/ 1314 w 3157"/>
                  <a:gd name="T17" fmla="*/ 1237 h 4220"/>
                  <a:gd name="T18" fmla="*/ 1324 w 3157"/>
                  <a:gd name="T19" fmla="*/ 1275 h 4220"/>
                  <a:gd name="T20" fmla="*/ 1333 w 3157"/>
                  <a:gd name="T21" fmla="*/ 1333 h 4220"/>
                  <a:gd name="T22" fmla="*/ 1382 w 3157"/>
                  <a:gd name="T23" fmla="*/ 1458 h 4220"/>
                  <a:gd name="T24" fmla="*/ 1497 w 3157"/>
                  <a:gd name="T25" fmla="*/ 1630 h 4220"/>
                  <a:gd name="T26" fmla="*/ 1602 w 3157"/>
                  <a:gd name="T27" fmla="*/ 1755 h 4220"/>
                  <a:gd name="T28" fmla="*/ 1641 w 3157"/>
                  <a:gd name="T29" fmla="*/ 1774 h 4220"/>
                  <a:gd name="T30" fmla="*/ 1679 w 3157"/>
                  <a:gd name="T31" fmla="*/ 1755 h 4220"/>
                  <a:gd name="T32" fmla="*/ 1746 w 3157"/>
                  <a:gd name="T33" fmla="*/ 1611 h 4220"/>
                  <a:gd name="T34" fmla="*/ 1804 w 3157"/>
                  <a:gd name="T35" fmla="*/ 1477 h 4220"/>
                  <a:gd name="T36" fmla="*/ 1871 w 3157"/>
                  <a:gd name="T37" fmla="*/ 1486 h 4220"/>
                  <a:gd name="T38" fmla="*/ 1967 w 3157"/>
                  <a:gd name="T39" fmla="*/ 1640 h 4220"/>
                  <a:gd name="T40" fmla="*/ 2120 w 3157"/>
                  <a:gd name="T41" fmla="*/ 1985 h 4220"/>
                  <a:gd name="T42" fmla="*/ 2399 w 3157"/>
                  <a:gd name="T43" fmla="*/ 2763 h 4220"/>
                  <a:gd name="T44" fmla="*/ 2658 w 3157"/>
                  <a:gd name="T45" fmla="*/ 3473 h 4220"/>
                  <a:gd name="T46" fmla="*/ 2793 w 3157"/>
                  <a:gd name="T47" fmla="*/ 3817 h 4220"/>
                  <a:gd name="T48" fmla="*/ 2849 w 3157"/>
                  <a:gd name="T49" fmla="*/ 3933 h 4220"/>
                  <a:gd name="T50" fmla="*/ 2840 w 3157"/>
                  <a:gd name="T51" fmla="*/ 3942 h 4220"/>
                  <a:gd name="T52" fmla="*/ 2812 w 3157"/>
                  <a:gd name="T53" fmla="*/ 3961 h 4220"/>
                  <a:gd name="T54" fmla="*/ 2821 w 3157"/>
                  <a:gd name="T55" fmla="*/ 4009 h 4220"/>
                  <a:gd name="T56" fmla="*/ 2917 w 3157"/>
                  <a:gd name="T57" fmla="*/ 4095 h 4220"/>
                  <a:gd name="T58" fmla="*/ 3042 w 3157"/>
                  <a:gd name="T59" fmla="*/ 4163 h 4220"/>
                  <a:gd name="T60" fmla="*/ 3071 w 3157"/>
                  <a:gd name="T61" fmla="*/ 4182 h 4220"/>
                  <a:gd name="T62" fmla="*/ 3109 w 3157"/>
                  <a:gd name="T63" fmla="*/ 4202 h 4220"/>
                  <a:gd name="T64" fmla="*/ 3137 w 3157"/>
                  <a:gd name="T65" fmla="*/ 4211 h 4220"/>
                  <a:gd name="T66" fmla="*/ 1621 w 3157"/>
                  <a:gd name="T67" fmla="*/ 19 h 4220"/>
                  <a:gd name="T68" fmla="*/ 19 w 3157"/>
                  <a:gd name="T69" fmla="*/ 10 h 422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157"/>
                  <a:gd name="T106" fmla="*/ 0 h 4220"/>
                  <a:gd name="T107" fmla="*/ 3157 w 3157"/>
                  <a:gd name="T108" fmla="*/ 4220 h 4220"/>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157" h="4220">
                    <a:moveTo>
                      <a:pt x="0" y="77"/>
                    </a:moveTo>
                    <a:lnTo>
                      <a:pt x="854" y="201"/>
                    </a:lnTo>
                    <a:lnTo>
                      <a:pt x="873" y="201"/>
                    </a:lnTo>
                    <a:lnTo>
                      <a:pt x="892" y="210"/>
                    </a:lnTo>
                    <a:lnTo>
                      <a:pt x="922" y="230"/>
                    </a:lnTo>
                    <a:lnTo>
                      <a:pt x="950" y="259"/>
                    </a:lnTo>
                    <a:lnTo>
                      <a:pt x="998" y="288"/>
                    </a:lnTo>
                    <a:lnTo>
                      <a:pt x="1046" y="345"/>
                    </a:lnTo>
                    <a:lnTo>
                      <a:pt x="1113" y="412"/>
                    </a:lnTo>
                    <a:lnTo>
                      <a:pt x="1142" y="460"/>
                    </a:lnTo>
                    <a:lnTo>
                      <a:pt x="1171" y="508"/>
                    </a:lnTo>
                    <a:lnTo>
                      <a:pt x="1189" y="576"/>
                    </a:lnTo>
                    <a:lnTo>
                      <a:pt x="1219" y="632"/>
                    </a:lnTo>
                    <a:lnTo>
                      <a:pt x="1247" y="776"/>
                    </a:lnTo>
                    <a:lnTo>
                      <a:pt x="1277" y="920"/>
                    </a:lnTo>
                    <a:lnTo>
                      <a:pt x="1296" y="1055"/>
                    </a:lnTo>
                    <a:lnTo>
                      <a:pt x="1314" y="1161"/>
                    </a:lnTo>
                    <a:lnTo>
                      <a:pt x="1314" y="1237"/>
                    </a:lnTo>
                    <a:lnTo>
                      <a:pt x="1324" y="1266"/>
                    </a:lnTo>
                    <a:lnTo>
                      <a:pt x="1324" y="1275"/>
                    </a:lnTo>
                    <a:lnTo>
                      <a:pt x="1324" y="1294"/>
                    </a:lnTo>
                    <a:lnTo>
                      <a:pt x="1333" y="1333"/>
                    </a:lnTo>
                    <a:lnTo>
                      <a:pt x="1353" y="1391"/>
                    </a:lnTo>
                    <a:lnTo>
                      <a:pt x="1382" y="1458"/>
                    </a:lnTo>
                    <a:lnTo>
                      <a:pt x="1430" y="1535"/>
                    </a:lnTo>
                    <a:lnTo>
                      <a:pt x="1497" y="1630"/>
                    </a:lnTo>
                    <a:lnTo>
                      <a:pt x="1574" y="1736"/>
                    </a:lnTo>
                    <a:lnTo>
                      <a:pt x="1602" y="1755"/>
                    </a:lnTo>
                    <a:lnTo>
                      <a:pt x="1621" y="1774"/>
                    </a:lnTo>
                    <a:lnTo>
                      <a:pt x="1641" y="1774"/>
                    </a:lnTo>
                    <a:lnTo>
                      <a:pt x="1651" y="1774"/>
                    </a:lnTo>
                    <a:lnTo>
                      <a:pt x="1679" y="1755"/>
                    </a:lnTo>
                    <a:lnTo>
                      <a:pt x="1708" y="1716"/>
                    </a:lnTo>
                    <a:lnTo>
                      <a:pt x="1746" y="1611"/>
                    </a:lnTo>
                    <a:lnTo>
                      <a:pt x="1785" y="1505"/>
                    </a:lnTo>
                    <a:lnTo>
                      <a:pt x="1804" y="1477"/>
                    </a:lnTo>
                    <a:lnTo>
                      <a:pt x="1832" y="1467"/>
                    </a:lnTo>
                    <a:lnTo>
                      <a:pt x="1871" y="1486"/>
                    </a:lnTo>
                    <a:lnTo>
                      <a:pt x="1920" y="1544"/>
                    </a:lnTo>
                    <a:lnTo>
                      <a:pt x="1967" y="1640"/>
                    </a:lnTo>
                    <a:lnTo>
                      <a:pt x="2034" y="1784"/>
                    </a:lnTo>
                    <a:lnTo>
                      <a:pt x="2120" y="1985"/>
                    </a:lnTo>
                    <a:lnTo>
                      <a:pt x="2217" y="2245"/>
                    </a:lnTo>
                    <a:lnTo>
                      <a:pt x="2399" y="2763"/>
                    </a:lnTo>
                    <a:lnTo>
                      <a:pt x="2543" y="3174"/>
                    </a:lnTo>
                    <a:lnTo>
                      <a:pt x="2658" y="3473"/>
                    </a:lnTo>
                    <a:lnTo>
                      <a:pt x="2744" y="3684"/>
                    </a:lnTo>
                    <a:lnTo>
                      <a:pt x="2793" y="3817"/>
                    </a:lnTo>
                    <a:lnTo>
                      <a:pt x="2830" y="3894"/>
                    </a:lnTo>
                    <a:lnTo>
                      <a:pt x="2849" y="3933"/>
                    </a:lnTo>
                    <a:lnTo>
                      <a:pt x="2849" y="3942"/>
                    </a:lnTo>
                    <a:lnTo>
                      <a:pt x="2840" y="3942"/>
                    </a:lnTo>
                    <a:lnTo>
                      <a:pt x="2830" y="3952"/>
                    </a:lnTo>
                    <a:lnTo>
                      <a:pt x="2812" y="3961"/>
                    </a:lnTo>
                    <a:lnTo>
                      <a:pt x="2812" y="3981"/>
                    </a:lnTo>
                    <a:lnTo>
                      <a:pt x="2821" y="4009"/>
                    </a:lnTo>
                    <a:lnTo>
                      <a:pt x="2849" y="4048"/>
                    </a:lnTo>
                    <a:lnTo>
                      <a:pt x="2917" y="4095"/>
                    </a:lnTo>
                    <a:lnTo>
                      <a:pt x="3023" y="4153"/>
                    </a:lnTo>
                    <a:lnTo>
                      <a:pt x="3042" y="4163"/>
                    </a:lnTo>
                    <a:lnTo>
                      <a:pt x="3061" y="4172"/>
                    </a:lnTo>
                    <a:lnTo>
                      <a:pt x="3071" y="4182"/>
                    </a:lnTo>
                    <a:lnTo>
                      <a:pt x="3090" y="4192"/>
                    </a:lnTo>
                    <a:lnTo>
                      <a:pt x="3109" y="4202"/>
                    </a:lnTo>
                    <a:lnTo>
                      <a:pt x="3128" y="4202"/>
                    </a:lnTo>
                    <a:lnTo>
                      <a:pt x="3137" y="4211"/>
                    </a:lnTo>
                    <a:lnTo>
                      <a:pt x="3157" y="4220"/>
                    </a:lnTo>
                    <a:lnTo>
                      <a:pt x="1621" y="19"/>
                    </a:lnTo>
                    <a:lnTo>
                      <a:pt x="1122" y="0"/>
                    </a:lnTo>
                    <a:lnTo>
                      <a:pt x="19" y="10"/>
                    </a:lnTo>
                    <a:lnTo>
                      <a:pt x="0" y="77"/>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53947" name="Freeform 308"/>
              <p:cNvSpPr>
                <a:spLocks noChangeAspect="1" noEditPoints="1"/>
              </p:cNvSpPr>
              <p:nvPr/>
            </p:nvSpPr>
            <p:spPr bwMode="auto">
              <a:xfrm>
                <a:off x="2973" y="2304"/>
                <a:ext cx="643" cy="455"/>
              </a:xfrm>
              <a:custGeom>
                <a:avLst/>
                <a:gdLst>
                  <a:gd name="T0" fmla="*/ 211 w 3215"/>
                  <a:gd name="T1" fmla="*/ 2024 h 2274"/>
                  <a:gd name="T2" fmla="*/ 250 w 3215"/>
                  <a:gd name="T3" fmla="*/ 1891 h 2274"/>
                  <a:gd name="T4" fmla="*/ 528 w 3215"/>
                  <a:gd name="T5" fmla="*/ 1861 h 2274"/>
                  <a:gd name="T6" fmla="*/ 452 w 3215"/>
                  <a:gd name="T7" fmla="*/ 1670 h 2274"/>
                  <a:gd name="T8" fmla="*/ 403 w 3215"/>
                  <a:gd name="T9" fmla="*/ 1506 h 2274"/>
                  <a:gd name="T10" fmla="*/ 471 w 3215"/>
                  <a:gd name="T11" fmla="*/ 1612 h 2274"/>
                  <a:gd name="T12" fmla="*/ 375 w 3215"/>
                  <a:gd name="T13" fmla="*/ 1564 h 2274"/>
                  <a:gd name="T14" fmla="*/ 308 w 3215"/>
                  <a:gd name="T15" fmla="*/ 1334 h 2274"/>
                  <a:gd name="T16" fmla="*/ 327 w 3215"/>
                  <a:gd name="T17" fmla="*/ 1295 h 2274"/>
                  <a:gd name="T18" fmla="*/ 499 w 3215"/>
                  <a:gd name="T19" fmla="*/ 1315 h 2274"/>
                  <a:gd name="T20" fmla="*/ 557 w 3215"/>
                  <a:gd name="T21" fmla="*/ 1123 h 2274"/>
                  <a:gd name="T22" fmla="*/ 643 w 3215"/>
                  <a:gd name="T23" fmla="*/ 1056 h 2274"/>
                  <a:gd name="T24" fmla="*/ 433 w 3215"/>
                  <a:gd name="T25" fmla="*/ 672 h 2274"/>
                  <a:gd name="T26" fmla="*/ 596 w 3215"/>
                  <a:gd name="T27" fmla="*/ 672 h 2274"/>
                  <a:gd name="T28" fmla="*/ 777 w 3215"/>
                  <a:gd name="T29" fmla="*/ 768 h 2274"/>
                  <a:gd name="T30" fmla="*/ 797 w 3215"/>
                  <a:gd name="T31" fmla="*/ 566 h 2274"/>
                  <a:gd name="T32" fmla="*/ 874 w 3215"/>
                  <a:gd name="T33" fmla="*/ 596 h 2274"/>
                  <a:gd name="T34" fmla="*/ 979 w 3215"/>
                  <a:gd name="T35" fmla="*/ 596 h 2274"/>
                  <a:gd name="T36" fmla="*/ 1075 w 3215"/>
                  <a:gd name="T37" fmla="*/ 346 h 2274"/>
                  <a:gd name="T38" fmla="*/ 1162 w 3215"/>
                  <a:gd name="T39" fmla="*/ 461 h 2274"/>
                  <a:gd name="T40" fmla="*/ 1220 w 3215"/>
                  <a:gd name="T41" fmla="*/ 902 h 2274"/>
                  <a:gd name="T42" fmla="*/ 1007 w 3215"/>
                  <a:gd name="T43" fmla="*/ 1037 h 2274"/>
                  <a:gd name="T44" fmla="*/ 787 w 3215"/>
                  <a:gd name="T45" fmla="*/ 1181 h 2274"/>
                  <a:gd name="T46" fmla="*/ 557 w 3215"/>
                  <a:gd name="T47" fmla="*/ 1478 h 2274"/>
                  <a:gd name="T48" fmla="*/ 528 w 3215"/>
                  <a:gd name="T49" fmla="*/ 2207 h 2274"/>
                  <a:gd name="T50" fmla="*/ 39 w 3215"/>
                  <a:gd name="T51" fmla="*/ 2255 h 2274"/>
                  <a:gd name="T52" fmla="*/ 403 w 3215"/>
                  <a:gd name="T53" fmla="*/ 2246 h 2274"/>
                  <a:gd name="T54" fmla="*/ 289 w 3215"/>
                  <a:gd name="T55" fmla="*/ 2159 h 2274"/>
                  <a:gd name="T56" fmla="*/ 1248 w 3215"/>
                  <a:gd name="T57" fmla="*/ 222 h 2274"/>
                  <a:gd name="T58" fmla="*/ 1364 w 3215"/>
                  <a:gd name="T59" fmla="*/ 336 h 2274"/>
                  <a:gd name="T60" fmla="*/ 1469 w 3215"/>
                  <a:gd name="T61" fmla="*/ 269 h 2274"/>
                  <a:gd name="T62" fmla="*/ 1641 w 3215"/>
                  <a:gd name="T63" fmla="*/ 78 h 2274"/>
                  <a:gd name="T64" fmla="*/ 1718 w 3215"/>
                  <a:gd name="T65" fmla="*/ 211 h 2274"/>
                  <a:gd name="T66" fmla="*/ 1814 w 3215"/>
                  <a:gd name="T67" fmla="*/ 241 h 2274"/>
                  <a:gd name="T68" fmla="*/ 1919 w 3215"/>
                  <a:gd name="T69" fmla="*/ 336 h 2274"/>
                  <a:gd name="T70" fmla="*/ 2179 w 3215"/>
                  <a:gd name="T71" fmla="*/ 135 h 2274"/>
                  <a:gd name="T72" fmla="*/ 2255 w 3215"/>
                  <a:gd name="T73" fmla="*/ 366 h 2274"/>
                  <a:gd name="T74" fmla="*/ 2457 w 3215"/>
                  <a:gd name="T75" fmla="*/ 260 h 2274"/>
                  <a:gd name="T76" fmla="*/ 2648 w 3215"/>
                  <a:gd name="T77" fmla="*/ 327 h 2274"/>
                  <a:gd name="T78" fmla="*/ 2822 w 3215"/>
                  <a:gd name="T79" fmla="*/ 336 h 2274"/>
                  <a:gd name="T80" fmla="*/ 2879 w 3215"/>
                  <a:gd name="T81" fmla="*/ 759 h 2274"/>
                  <a:gd name="T82" fmla="*/ 3033 w 3215"/>
                  <a:gd name="T83" fmla="*/ 884 h 2274"/>
                  <a:gd name="T84" fmla="*/ 2917 w 3215"/>
                  <a:gd name="T85" fmla="*/ 1171 h 2274"/>
                  <a:gd name="T86" fmla="*/ 3033 w 3215"/>
                  <a:gd name="T87" fmla="*/ 1257 h 2274"/>
                  <a:gd name="T88" fmla="*/ 3042 w 3215"/>
                  <a:gd name="T89" fmla="*/ 1516 h 2274"/>
                  <a:gd name="T90" fmla="*/ 3119 w 3215"/>
                  <a:gd name="T91" fmla="*/ 1641 h 2274"/>
                  <a:gd name="T92" fmla="*/ 2706 w 3215"/>
                  <a:gd name="T93" fmla="*/ 1824 h 2274"/>
                  <a:gd name="T94" fmla="*/ 2659 w 3215"/>
                  <a:gd name="T95" fmla="*/ 1612 h 2274"/>
                  <a:gd name="T96" fmla="*/ 2687 w 3215"/>
                  <a:gd name="T97" fmla="*/ 1267 h 2274"/>
                  <a:gd name="T98" fmla="*/ 2592 w 3215"/>
                  <a:gd name="T99" fmla="*/ 1018 h 2274"/>
                  <a:gd name="T100" fmla="*/ 2476 w 3215"/>
                  <a:gd name="T101" fmla="*/ 586 h 2274"/>
                  <a:gd name="T102" fmla="*/ 2207 w 3215"/>
                  <a:gd name="T103" fmla="*/ 624 h 2274"/>
                  <a:gd name="T104" fmla="*/ 2063 w 3215"/>
                  <a:gd name="T105" fmla="*/ 471 h 2274"/>
                  <a:gd name="T106" fmla="*/ 1680 w 3215"/>
                  <a:gd name="T107" fmla="*/ 624 h 2274"/>
                  <a:gd name="T108" fmla="*/ 1497 w 3215"/>
                  <a:gd name="T109" fmla="*/ 691 h 2274"/>
                  <a:gd name="T110" fmla="*/ 2678 w 3215"/>
                  <a:gd name="T111" fmla="*/ 1986 h 2274"/>
                  <a:gd name="T112" fmla="*/ 2831 w 3215"/>
                  <a:gd name="T113" fmla="*/ 1986 h 2274"/>
                  <a:gd name="T114" fmla="*/ 2841 w 3215"/>
                  <a:gd name="T115" fmla="*/ 1949 h 2274"/>
                  <a:gd name="T116" fmla="*/ 2697 w 3215"/>
                  <a:gd name="T117" fmla="*/ 1967 h 2274"/>
                  <a:gd name="T118" fmla="*/ 2985 w 3215"/>
                  <a:gd name="T119" fmla="*/ 2035 h 2274"/>
                  <a:gd name="T120" fmla="*/ 2648 w 3215"/>
                  <a:gd name="T121" fmla="*/ 2149 h 2274"/>
                  <a:gd name="T122" fmla="*/ 3033 w 3215"/>
                  <a:gd name="T123" fmla="*/ 2216 h 2274"/>
                  <a:gd name="T124" fmla="*/ 2592 w 3215"/>
                  <a:gd name="T125" fmla="*/ 2111 h 227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3215"/>
                  <a:gd name="T190" fmla="*/ 0 h 2274"/>
                  <a:gd name="T191" fmla="*/ 3215 w 3215"/>
                  <a:gd name="T192" fmla="*/ 2274 h 227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3215" h="2274">
                    <a:moveTo>
                      <a:pt x="289" y="2159"/>
                    </a:moveTo>
                    <a:lnTo>
                      <a:pt x="317" y="2168"/>
                    </a:lnTo>
                    <a:lnTo>
                      <a:pt x="336" y="2179"/>
                    </a:lnTo>
                    <a:lnTo>
                      <a:pt x="336" y="2168"/>
                    </a:lnTo>
                    <a:lnTo>
                      <a:pt x="327" y="2149"/>
                    </a:lnTo>
                    <a:lnTo>
                      <a:pt x="278" y="2091"/>
                    </a:lnTo>
                    <a:lnTo>
                      <a:pt x="211" y="2024"/>
                    </a:lnTo>
                    <a:lnTo>
                      <a:pt x="183" y="1986"/>
                    </a:lnTo>
                    <a:lnTo>
                      <a:pt x="154" y="1949"/>
                    </a:lnTo>
                    <a:lnTo>
                      <a:pt x="145" y="1919"/>
                    </a:lnTo>
                    <a:lnTo>
                      <a:pt x="145" y="1900"/>
                    </a:lnTo>
                    <a:lnTo>
                      <a:pt x="154" y="1880"/>
                    </a:lnTo>
                    <a:lnTo>
                      <a:pt x="192" y="1880"/>
                    </a:lnTo>
                    <a:lnTo>
                      <a:pt x="250" y="1891"/>
                    </a:lnTo>
                    <a:lnTo>
                      <a:pt x="327" y="1910"/>
                    </a:lnTo>
                    <a:lnTo>
                      <a:pt x="413" y="1938"/>
                    </a:lnTo>
                    <a:lnTo>
                      <a:pt x="471" y="1938"/>
                    </a:lnTo>
                    <a:lnTo>
                      <a:pt x="509" y="1938"/>
                    </a:lnTo>
                    <a:lnTo>
                      <a:pt x="528" y="1919"/>
                    </a:lnTo>
                    <a:lnTo>
                      <a:pt x="538" y="1891"/>
                    </a:lnTo>
                    <a:lnTo>
                      <a:pt x="528" y="1861"/>
                    </a:lnTo>
                    <a:lnTo>
                      <a:pt x="509" y="1824"/>
                    </a:lnTo>
                    <a:lnTo>
                      <a:pt x="489" y="1785"/>
                    </a:lnTo>
                    <a:lnTo>
                      <a:pt x="442" y="1718"/>
                    </a:lnTo>
                    <a:lnTo>
                      <a:pt x="403" y="1660"/>
                    </a:lnTo>
                    <a:lnTo>
                      <a:pt x="394" y="1641"/>
                    </a:lnTo>
                    <a:lnTo>
                      <a:pt x="413" y="1641"/>
                    </a:lnTo>
                    <a:lnTo>
                      <a:pt x="452" y="1670"/>
                    </a:lnTo>
                    <a:lnTo>
                      <a:pt x="489" y="1689"/>
                    </a:lnTo>
                    <a:lnTo>
                      <a:pt x="509" y="1699"/>
                    </a:lnTo>
                    <a:lnTo>
                      <a:pt x="519" y="1699"/>
                    </a:lnTo>
                    <a:lnTo>
                      <a:pt x="519" y="1680"/>
                    </a:lnTo>
                    <a:lnTo>
                      <a:pt x="489" y="1631"/>
                    </a:lnTo>
                    <a:lnTo>
                      <a:pt x="442" y="1564"/>
                    </a:lnTo>
                    <a:lnTo>
                      <a:pt x="403" y="1506"/>
                    </a:lnTo>
                    <a:lnTo>
                      <a:pt x="375" y="1469"/>
                    </a:lnTo>
                    <a:lnTo>
                      <a:pt x="384" y="1469"/>
                    </a:lnTo>
                    <a:lnTo>
                      <a:pt x="442" y="1536"/>
                    </a:lnTo>
                    <a:lnTo>
                      <a:pt x="471" y="1574"/>
                    </a:lnTo>
                    <a:lnTo>
                      <a:pt x="489" y="1603"/>
                    </a:lnTo>
                    <a:lnTo>
                      <a:pt x="489" y="1612"/>
                    </a:lnTo>
                    <a:lnTo>
                      <a:pt x="471" y="1612"/>
                    </a:lnTo>
                    <a:lnTo>
                      <a:pt x="403" y="1583"/>
                    </a:lnTo>
                    <a:lnTo>
                      <a:pt x="327" y="1536"/>
                    </a:lnTo>
                    <a:lnTo>
                      <a:pt x="259" y="1487"/>
                    </a:lnTo>
                    <a:lnTo>
                      <a:pt x="211" y="1459"/>
                    </a:lnTo>
                    <a:lnTo>
                      <a:pt x="231" y="1469"/>
                    </a:lnTo>
                    <a:lnTo>
                      <a:pt x="317" y="1526"/>
                    </a:lnTo>
                    <a:lnTo>
                      <a:pt x="375" y="1564"/>
                    </a:lnTo>
                    <a:lnTo>
                      <a:pt x="422" y="1583"/>
                    </a:lnTo>
                    <a:lnTo>
                      <a:pt x="442" y="1583"/>
                    </a:lnTo>
                    <a:lnTo>
                      <a:pt x="452" y="1574"/>
                    </a:lnTo>
                    <a:lnTo>
                      <a:pt x="433" y="1526"/>
                    </a:lnTo>
                    <a:lnTo>
                      <a:pt x="394" y="1450"/>
                    </a:lnTo>
                    <a:lnTo>
                      <a:pt x="346" y="1382"/>
                    </a:lnTo>
                    <a:lnTo>
                      <a:pt x="308" y="1334"/>
                    </a:lnTo>
                    <a:lnTo>
                      <a:pt x="317" y="1334"/>
                    </a:lnTo>
                    <a:lnTo>
                      <a:pt x="384" y="1392"/>
                    </a:lnTo>
                    <a:lnTo>
                      <a:pt x="442" y="1450"/>
                    </a:lnTo>
                    <a:lnTo>
                      <a:pt x="452" y="1450"/>
                    </a:lnTo>
                    <a:lnTo>
                      <a:pt x="422" y="1411"/>
                    </a:lnTo>
                    <a:lnTo>
                      <a:pt x="375" y="1353"/>
                    </a:lnTo>
                    <a:lnTo>
                      <a:pt x="327" y="1295"/>
                    </a:lnTo>
                    <a:lnTo>
                      <a:pt x="308" y="1248"/>
                    </a:lnTo>
                    <a:lnTo>
                      <a:pt x="308" y="1239"/>
                    </a:lnTo>
                    <a:lnTo>
                      <a:pt x="327" y="1239"/>
                    </a:lnTo>
                    <a:lnTo>
                      <a:pt x="355" y="1248"/>
                    </a:lnTo>
                    <a:lnTo>
                      <a:pt x="403" y="1276"/>
                    </a:lnTo>
                    <a:lnTo>
                      <a:pt x="461" y="1295"/>
                    </a:lnTo>
                    <a:lnTo>
                      <a:pt x="499" y="1315"/>
                    </a:lnTo>
                    <a:lnTo>
                      <a:pt x="528" y="1315"/>
                    </a:lnTo>
                    <a:lnTo>
                      <a:pt x="547" y="1306"/>
                    </a:lnTo>
                    <a:lnTo>
                      <a:pt x="557" y="1286"/>
                    </a:lnTo>
                    <a:lnTo>
                      <a:pt x="566" y="1257"/>
                    </a:lnTo>
                    <a:lnTo>
                      <a:pt x="566" y="1228"/>
                    </a:lnTo>
                    <a:lnTo>
                      <a:pt x="566" y="1190"/>
                    </a:lnTo>
                    <a:lnTo>
                      <a:pt x="557" y="1123"/>
                    </a:lnTo>
                    <a:lnTo>
                      <a:pt x="547" y="1075"/>
                    </a:lnTo>
                    <a:lnTo>
                      <a:pt x="547" y="1056"/>
                    </a:lnTo>
                    <a:lnTo>
                      <a:pt x="566" y="1046"/>
                    </a:lnTo>
                    <a:lnTo>
                      <a:pt x="577" y="1046"/>
                    </a:lnTo>
                    <a:lnTo>
                      <a:pt x="605" y="1056"/>
                    </a:lnTo>
                    <a:lnTo>
                      <a:pt x="633" y="1065"/>
                    </a:lnTo>
                    <a:lnTo>
                      <a:pt x="643" y="1056"/>
                    </a:lnTo>
                    <a:lnTo>
                      <a:pt x="643" y="1037"/>
                    </a:lnTo>
                    <a:lnTo>
                      <a:pt x="624" y="998"/>
                    </a:lnTo>
                    <a:lnTo>
                      <a:pt x="577" y="912"/>
                    </a:lnTo>
                    <a:lnTo>
                      <a:pt x="519" y="807"/>
                    </a:lnTo>
                    <a:lnTo>
                      <a:pt x="461" y="721"/>
                    </a:lnTo>
                    <a:lnTo>
                      <a:pt x="422" y="663"/>
                    </a:lnTo>
                    <a:lnTo>
                      <a:pt x="433" y="672"/>
                    </a:lnTo>
                    <a:lnTo>
                      <a:pt x="499" y="759"/>
                    </a:lnTo>
                    <a:lnTo>
                      <a:pt x="547" y="816"/>
                    </a:lnTo>
                    <a:lnTo>
                      <a:pt x="577" y="845"/>
                    </a:lnTo>
                    <a:lnTo>
                      <a:pt x="596" y="845"/>
                    </a:lnTo>
                    <a:lnTo>
                      <a:pt x="614" y="835"/>
                    </a:lnTo>
                    <a:lnTo>
                      <a:pt x="614" y="768"/>
                    </a:lnTo>
                    <a:lnTo>
                      <a:pt x="596" y="672"/>
                    </a:lnTo>
                    <a:lnTo>
                      <a:pt x="586" y="596"/>
                    </a:lnTo>
                    <a:lnTo>
                      <a:pt x="596" y="547"/>
                    </a:lnTo>
                    <a:lnTo>
                      <a:pt x="605" y="547"/>
                    </a:lnTo>
                    <a:lnTo>
                      <a:pt x="633" y="566"/>
                    </a:lnTo>
                    <a:lnTo>
                      <a:pt x="672" y="615"/>
                    </a:lnTo>
                    <a:lnTo>
                      <a:pt x="721" y="691"/>
                    </a:lnTo>
                    <a:lnTo>
                      <a:pt x="777" y="768"/>
                    </a:lnTo>
                    <a:lnTo>
                      <a:pt x="807" y="816"/>
                    </a:lnTo>
                    <a:lnTo>
                      <a:pt x="835" y="835"/>
                    </a:lnTo>
                    <a:lnTo>
                      <a:pt x="854" y="835"/>
                    </a:lnTo>
                    <a:lnTo>
                      <a:pt x="854" y="796"/>
                    </a:lnTo>
                    <a:lnTo>
                      <a:pt x="845" y="710"/>
                    </a:lnTo>
                    <a:lnTo>
                      <a:pt x="816" y="634"/>
                    </a:lnTo>
                    <a:lnTo>
                      <a:pt x="797" y="566"/>
                    </a:lnTo>
                    <a:lnTo>
                      <a:pt x="826" y="643"/>
                    </a:lnTo>
                    <a:lnTo>
                      <a:pt x="845" y="701"/>
                    </a:lnTo>
                    <a:lnTo>
                      <a:pt x="863" y="730"/>
                    </a:lnTo>
                    <a:lnTo>
                      <a:pt x="874" y="740"/>
                    </a:lnTo>
                    <a:lnTo>
                      <a:pt x="874" y="730"/>
                    </a:lnTo>
                    <a:lnTo>
                      <a:pt x="874" y="672"/>
                    </a:lnTo>
                    <a:lnTo>
                      <a:pt x="874" y="596"/>
                    </a:lnTo>
                    <a:lnTo>
                      <a:pt x="863" y="510"/>
                    </a:lnTo>
                    <a:lnTo>
                      <a:pt x="874" y="461"/>
                    </a:lnTo>
                    <a:lnTo>
                      <a:pt x="883" y="452"/>
                    </a:lnTo>
                    <a:lnTo>
                      <a:pt x="902" y="461"/>
                    </a:lnTo>
                    <a:lnTo>
                      <a:pt x="921" y="490"/>
                    </a:lnTo>
                    <a:lnTo>
                      <a:pt x="951" y="538"/>
                    </a:lnTo>
                    <a:lnTo>
                      <a:pt x="979" y="596"/>
                    </a:lnTo>
                    <a:lnTo>
                      <a:pt x="998" y="624"/>
                    </a:lnTo>
                    <a:lnTo>
                      <a:pt x="1018" y="634"/>
                    </a:lnTo>
                    <a:lnTo>
                      <a:pt x="1037" y="624"/>
                    </a:lnTo>
                    <a:lnTo>
                      <a:pt x="1046" y="566"/>
                    </a:lnTo>
                    <a:lnTo>
                      <a:pt x="1056" y="490"/>
                    </a:lnTo>
                    <a:lnTo>
                      <a:pt x="1065" y="404"/>
                    </a:lnTo>
                    <a:lnTo>
                      <a:pt x="1075" y="346"/>
                    </a:lnTo>
                    <a:lnTo>
                      <a:pt x="1085" y="336"/>
                    </a:lnTo>
                    <a:lnTo>
                      <a:pt x="1104" y="336"/>
                    </a:lnTo>
                    <a:lnTo>
                      <a:pt x="1113" y="366"/>
                    </a:lnTo>
                    <a:lnTo>
                      <a:pt x="1142" y="404"/>
                    </a:lnTo>
                    <a:lnTo>
                      <a:pt x="1151" y="422"/>
                    </a:lnTo>
                    <a:lnTo>
                      <a:pt x="1162" y="442"/>
                    </a:lnTo>
                    <a:lnTo>
                      <a:pt x="1162" y="461"/>
                    </a:lnTo>
                    <a:lnTo>
                      <a:pt x="1171" y="471"/>
                    </a:lnTo>
                    <a:lnTo>
                      <a:pt x="1181" y="480"/>
                    </a:lnTo>
                    <a:lnTo>
                      <a:pt x="1190" y="490"/>
                    </a:lnTo>
                    <a:lnTo>
                      <a:pt x="1200" y="490"/>
                    </a:lnTo>
                    <a:lnTo>
                      <a:pt x="1200" y="691"/>
                    </a:lnTo>
                    <a:lnTo>
                      <a:pt x="1239" y="787"/>
                    </a:lnTo>
                    <a:lnTo>
                      <a:pt x="1220" y="902"/>
                    </a:lnTo>
                    <a:lnTo>
                      <a:pt x="1200" y="902"/>
                    </a:lnTo>
                    <a:lnTo>
                      <a:pt x="1171" y="921"/>
                    </a:lnTo>
                    <a:lnTo>
                      <a:pt x="1171" y="970"/>
                    </a:lnTo>
                    <a:lnTo>
                      <a:pt x="1085" y="1037"/>
                    </a:lnTo>
                    <a:lnTo>
                      <a:pt x="1056" y="1018"/>
                    </a:lnTo>
                    <a:lnTo>
                      <a:pt x="1037" y="1018"/>
                    </a:lnTo>
                    <a:lnTo>
                      <a:pt x="1007" y="1037"/>
                    </a:lnTo>
                    <a:lnTo>
                      <a:pt x="1007" y="1132"/>
                    </a:lnTo>
                    <a:lnTo>
                      <a:pt x="874" y="921"/>
                    </a:lnTo>
                    <a:lnTo>
                      <a:pt x="787" y="835"/>
                    </a:lnTo>
                    <a:lnTo>
                      <a:pt x="710" y="902"/>
                    </a:lnTo>
                    <a:lnTo>
                      <a:pt x="710" y="1084"/>
                    </a:lnTo>
                    <a:lnTo>
                      <a:pt x="739" y="1114"/>
                    </a:lnTo>
                    <a:lnTo>
                      <a:pt x="787" y="1181"/>
                    </a:lnTo>
                    <a:lnTo>
                      <a:pt x="787" y="1295"/>
                    </a:lnTo>
                    <a:lnTo>
                      <a:pt x="807" y="1315"/>
                    </a:lnTo>
                    <a:lnTo>
                      <a:pt x="710" y="1363"/>
                    </a:lnTo>
                    <a:lnTo>
                      <a:pt x="643" y="1295"/>
                    </a:lnTo>
                    <a:lnTo>
                      <a:pt x="605" y="1295"/>
                    </a:lnTo>
                    <a:lnTo>
                      <a:pt x="557" y="1334"/>
                    </a:lnTo>
                    <a:lnTo>
                      <a:pt x="557" y="1478"/>
                    </a:lnTo>
                    <a:lnTo>
                      <a:pt x="710" y="1708"/>
                    </a:lnTo>
                    <a:lnTo>
                      <a:pt x="739" y="1708"/>
                    </a:lnTo>
                    <a:lnTo>
                      <a:pt x="739" y="1843"/>
                    </a:lnTo>
                    <a:lnTo>
                      <a:pt x="691" y="1843"/>
                    </a:lnTo>
                    <a:lnTo>
                      <a:pt x="643" y="1891"/>
                    </a:lnTo>
                    <a:lnTo>
                      <a:pt x="672" y="2044"/>
                    </a:lnTo>
                    <a:lnTo>
                      <a:pt x="528" y="2207"/>
                    </a:lnTo>
                    <a:lnTo>
                      <a:pt x="528" y="2274"/>
                    </a:lnTo>
                    <a:lnTo>
                      <a:pt x="97" y="2274"/>
                    </a:lnTo>
                    <a:lnTo>
                      <a:pt x="78" y="2274"/>
                    </a:lnTo>
                    <a:lnTo>
                      <a:pt x="67" y="2265"/>
                    </a:lnTo>
                    <a:lnTo>
                      <a:pt x="58" y="2265"/>
                    </a:lnTo>
                    <a:lnTo>
                      <a:pt x="48" y="2255"/>
                    </a:lnTo>
                    <a:lnTo>
                      <a:pt x="39" y="2255"/>
                    </a:lnTo>
                    <a:lnTo>
                      <a:pt x="29" y="2246"/>
                    </a:lnTo>
                    <a:lnTo>
                      <a:pt x="20" y="2246"/>
                    </a:lnTo>
                    <a:lnTo>
                      <a:pt x="0" y="2235"/>
                    </a:lnTo>
                    <a:lnTo>
                      <a:pt x="0" y="2149"/>
                    </a:lnTo>
                    <a:lnTo>
                      <a:pt x="231" y="2216"/>
                    </a:lnTo>
                    <a:lnTo>
                      <a:pt x="364" y="2246"/>
                    </a:lnTo>
                    <a:lnTo>
                      <a:pt x="403" y="2246"/>
                    </a:lnTo>
                    <a:lnTo>
                      <a:pt x="422" y="2246"/>
                    </a:lnTo>
                    <a:lnTo>
                      <a:pt x="433" y="2246"/>
                    </a:lnTo>
                    <a:lnTo>
                      <a:pt x="422" y="2235"/>
                    </a:lnTo>
                    <a:lnTo>
                      <a:pt x="394" y="2216"/>
                    </a:lnTo>
                    <a:lnTo>
                      <a:pt x="346" y="2188"/>
                    </a:lnTo>
                    <a:lnTo>
                      <a:pt x="308" y="2168"/>
                    </a:lnTo>
                    <a:lnTo>
                      <a:pt x="289" y="2159"/>
                    </a:lnTo>
                    <a:close/>
                    <a:moveTo>
                      <a:pt x="1209" y="471"/>
                    </a:moveTo>
                    <a:lnTo>
                      <a:pt x="1220" y="432"/>
                    </a:lnTo>
                    <a:lnTo>
                      <a:pt x="1229" y="385"/>
                    </a:lnTo>
                    <a:lnTo>
                      <a:pt x="1229" y="327"/>
                    </a:lnTo>
                    <a:lnTo>
                      <a:pt x="1229" y="269"/>
                    </a:lnTo>
                    <a:lnTo>
                      <a:pt x="1239" y="231"/>
                    </a:lnTo>
                    <a:lnTo>
                      <a:pt x="1248" y="222"/>
                    </a:lnTo>
                    <a:lnTo>
                      <a:pt x="1257" y="241"/>
                    </a:lnTo>
                    <a:lnTo>
                      <a:pt x="1276" y="308"/>
                    </a:lnTo>
                    <a:lnTo>
                      <a:pt x="1295" y="366"/>
                    </a:lnTo>
                    <a:lnTo>
                      <a:pt x="1315" y="394"/>
                    </a:lnTo>
                    <a:lnTo>
                      <a:pt x="1325" y="394"/>
                    </a:lnTo>
                    <a:lnTo>
                      <a:pt x="1344" y="394"/>
                    </a:lnTo>
                    <a:lnTo>
                      <a:pt x="1364" y="336"/>
                    </a:lnTo>
                    <a:lnTo>
                      <a:pt x="1382" y="260"/>
                    </a:lnTo>
                    <a:lnTo>
                      <a:pt x="1401" y="183"/>
                    </a:lnTo>
                    <a:lnTo>
                      <a:pt x="1420" y="144"/>
                    </a:lnTo>
                    <a:lnTo>
                      <a:pt x="1430" y="144"/>
                    </a:lnTo>
                    <a:lnTo>
                      <a:pt x="1450" y="164"/>
                    </a:lnTo>
                    <a:lnTo>
                      <a:pt x="1459" y="202"/>
                    </a:lnTo>
                    <a:lnTo>
                      <a:pt x="1469" y="269"/>
                    </a:lnTo>
                    <a:lnTo>
                      <a:pt x="1488" y="327"/>
                    </a:lnTo>
                    <a:lnTo>
                      <a:pt x="1506" y="366"/>
                    </a:lnTo>
                    <a:lnTo>
                      <a:pt x="1526" y="375"/>
                    </a:lnTo>
                    <a:lnTo>
                      <a:pt x="1536" y="355"/>
                    </a:lnTo>
                    <a:lnTo>
                      <a:pt x="1574" y="279"/>
                    </a:lnTo>
                    <a:lnTo>
                      <a:pt x="1613" y="173"/>
                    </a:lnTo>
                    <a:lnTo>
                      <a:pt x="1641" y="78"/>
                    </a:lnTo>
                    <a:lnTo>
                      <a:pt x="1670" y="11"/>
                    </a:lnTo>
                    <a:lnTo>
                      <a:pt x="1680" y="0"/>
                    </a:lnTo>
                    <a:lnTo>
                      <a:pt x="1689" y="11"/>
                    </a:lnTo>
                    <a:lnTo>
                      <a:pt x="1699" y="20"/>
                    </a:lnTo>
                    <a:lnTo>
                      <a:pt x="1699" y="58"/>
                    </a:lnTo>
                    <a:lnTo>
                      <a:pt x="1708" y="135"/>
                    </a:lnTo>
                    <a:lnTo>
                      <a:pt x="1718" y="211"/>
                    </a:lnTo>
                    <a:lnTo>
                      <a:pt x="1728" y="269"/>
                    </a:lnTo>
                    <a:lnTo>
                      <a:pt x="1738" y="298"/>
                    </a:lnTo>
                    <a:lnTo>
                      <a:pt x="1747" y="308"/>
                    </a:lnTo>
                    <a:lnTo>
                      <a:pt x="1766" y="308"/>
                    </a:lnTo>
                    <a:lnTo>
                      <a:pt x="1785" y="288"/>
                    </a:lnTo>
                    <a:lnTo>
                      <a:pt x="1794" y="269"/>
                    </a:lnTo>
                    <a:lnTo>
                      <a:pt x="1814" y="241"/>
                    </a:lnTo>
                    <a:lnTo>
                      <a:pt x="1852" y="192"/>
                    </a:lnTo>
                    <a:lnTo>
                      <a:pt x="1881" y="155"/>
                    </a:lnTo>
                    <a:lnTo>
                      <a:pt x="1891" y="164"/>
                    </a:lnTo>
                    <a:lnTo>
                      <a:pt x="1900" y="183"/>
                    </a:lnTo>
                    <a:lnTo>
                      <a:pt x="1910" y="211"/>
                    </a:lnTo>
                    <a:lnTo>
                      <a:pt x="1910" y="279"/>
                    </a:lnTo>
                    <a:lnTo>
                      <a:pt x="1919" y="336"/>
                    </a:lnTo>
                    <a:lnTo>
                      <a:pt x="1929" y="375"/>
                    </a:lnTo>
                    <a:lnTo>
                      <a:pt x="1938" y="385"/>
                    </a:lnTo>
                    <a:lnTo>
                      <a:pt x="1968" y="375"/>
                    </a:lnTo>
                    <a:lnTo>
                      <a:pt x="2016" y="327"/>
                    </a:lnTo>
                    <a:lnTo>
                      <a:pt x="2073" y="250"/>
                    </a:lnTo>
                    <a:lnTo>
                      <a:pt x="2130" y="183"/>
                    </a:lnTo>
                    <a:lnTo>
                      <a:pt x="2179" y="135"/>
                    </a:lnTo>
                    <a:lnTo>
                      <a:pt x="2198" y="135"/>
                    </a:lnTo>
                    <a:lnTo>
                      <a:pt x="2217" y="155"/>
                    </a:lnTo>
                    <a:lnTo>
                      <a:pt x="2226" y="202"/>
                    </a:lnTo>
                    <a:lnTo>
                      <a:pt x="2237" y="269"/>
                    </a:lnTo>
                    <a:lnTo>
                      <a:pt x="2237" y="308"/>
                    </a:lnTo>
                    <a:lnTo>
                      <a:pt x="2246" y="346"/>
                    </a:lnTo>
                    <a:lnTo>
                      <a:pt x="2255" y="366"/>
                    </a:lnTo>
                    <a:lnTo>
                      <a:pt x="2265" y="385"/>
                    </a:lnTo>
                    <a:lnTo>
                      <a:pt x="2284" y="385"/>
                    </a:lnTo>
                    <a:lnTo>
                      <a:pt x="2304" y="385"/>
                    </a:lnTo>
                    <a:lnTo>
                      <a:pt x="2332" y="375"/>
                    </a:lnTo>
                    <a:lnTo>
                      <a:pt x="2351" y="355"/>
                    </a:lnTo>
                    <a:lnTo>
                      <a:pt x="2409" y="317"/>
                    </a:lnTo>
                    <a:lnTo>
                      <a:pt x="2457" y="260"/>
                    </a:lnTo>
                    <a:lnTo>
                      <a:pt x="2514" y="202"/>
                    </a:lnTo>
                    <a:lnTo>
                      <a:pt x="2562" y="155"/>
                    </a:lnTo>
                    <a:lnTo>
                      <a:pt x="2668" y="211"/>
                    </a:lnTo>
                    <a:lnTo>
                      <a:pt x="2668" y="222"/>
                    </a:lnTo>
                    <a:lnTo>
                      <a:pt x="2668" y="231"/>
                    </a:lnTo>
                    <a:lnTo>
                      <a:pt x="2659" y="241"/>
                    </a:lnTo>
                    <a:lnTo>
                      <a:pt x="2648" y="327"/>
                    </a:lnTo>
                    <a:lnTo>
                      <a:pt x="2648" y="375"/>
                    </a:lnTo>
                    <a:lnTo>
                      <a:pt x="2659" y="404"/>
                    </a:lnTo>
                    <a:lnTo>
                      <a:pt x="2678" y="413"/>
                    </a:lnTo>
                    <a:lnTo>
                      <a:pt x="2706" y="413"/>
                    </a:lnTo>
                    <a:lnTo>
                      <a:pt x="2745" y="394"/>
                    </a:lnTo>
                    <a:lnTo>
                      <a:pt x="2783" y="366"/>
                    </a:lnTo>
                    <a:lnTo>
                      <a:pt x="2822" y="336"/>
                    </a:lnTo>
                    <a:lnTo>
                      <a:pt x="2869" y="375"/>
                    </a:lnTo>
                    <a:lnTo>
                      <a:pt x="2927" y="461"/>
                    </a:lnTo>
                    <a:lnTo>
                      <a:pt x="2889" y="557"/>
                    </a:lnTo>
                    <a:lnTo>
                      <a:pt x="2869" y="634"/>
                    </a:lnTo>
                    <a:lnTo>
                      <a:pt x="2860" y="682"/>
                    </a:lnTo>
                    <a:lnTo>
                      <a:pt x="2869" y="730"/>
                    </a:lnTo>
                    <a:lnTo>
                      <a:pt x="2879" y="759"/>
                    </a:lnTo>
                    <a:lnTo>
                      <a:pt x="2898" y="777"/>
                    </a:lnTo>
                    <a:lnTo>
                      <a:pt x="2927" y="787"/>
                    </a:lnTo>
                    <a:lnTo>
                      <a:pt x="2956" y="796"/>
                    </a:lnTo>
                    <a:lnTo>
                      <a:pt x="3004" y="816"/>
                    </a:lnTo>
                    <a:lnTo>
                      <a:pt x="3033" y="835"/>
                    </a:lnTo>
                    <a:lnTo>
                      <a:pt x="3042" y="854"/>
                    </a:lnTo>
                    <a:lnTo>
                      <a:pt x="3033" y="884"/>
                    </a:lnTo>
                    <a:lnTo>
                      <a:pt x="3013" y="931"/>
                    </a:lnTo>
                    <a:lnTo>
                      <a:pt x="2975" y="989"/>
                    </a:lnTo>
                    <a:lnTo>
                      <a:pt x="2936" y="1046"/>
                    </a:lnTo>
                    <a:lnTo>
                      <a:pt x="2917" y="1084"/>
                    </a:lnTo>
                    <a:lnTo>
                      <a:pt x="2908" y="1123"/>
                    </a:lnTo>
                    <a:lnTo>
                      <a:pt x="2908" y="1151"/>
                    </a:lnTo>
                    <a:lnTo>
                      <a:pt x="2917" y="1171"/>
                    </a:lnTo>
                    <a:lnTo>
                      <a:pt x="2927" y="1181"/>
                    </a:lnTo>
                    <a:lnTo>
                      <a:pt x="2947" y="1190"/>
                    </a:lnTo>
                    <a:lnTo>
                      <a:pt x="2966" y="1190"/>
                    </a:lnTo>
                    <a:lnTo>
                      <a:pt x="3004" y="1200"/>
                    </a:lnTo>
                    <a:lnTo>
                      <a:pt x="3033" y="1219"/>
                    </a:lnTo>
                    <a:lnTo>
                      <a:pt x="3042" y="1239"/>
                    </a:lnTo>
                    <a:lnTo>
                      <a:pt x="3033" y="1257"/>
                    </a:lnTo>
                    <a:lnTo>
                      <a:pt x="3023" y="1295"/>
                    </a:lnTo>
                    <a:lnTo>
                      <a:pt x="2994" y="1344"/>
                    </a:lnTo>
                    <a:lnTo>
                      <a:pt x="2966" y="1392"/>
                    </a:lnTo>
                    <a:lnTo>
                      <a:pt x="2956" y="1430"/>
                    </a:lnTo>
                    <a:lnTo>
                      <a:pt x="2966" y="1459"/>
                    </a:lnTo>
                    <a:lnTo>
                      <a:pt x="2985" y="1487"/>
                    </a:lnTo>
                    <a:lnTo>
                      <a:pt x="3042" y="1516"/>
                    </a:lnTo>
                    <a:lnTo>
                      <a:pt x="3110" y="1536"/>
                    </a:lnTo>
                    <a:lnTo>
                      <a:pt x="3177" y="1545"/>
                    </a:lnTo>
                    <a:lnTo>
                      <a:pt x="3215" y="1564"/>
                    </a:lnTo>
                    <a:lnTo>
                      <a:pt x="3215" y="1574"/>
                    </a:lnTo>
                    <a:lnTo>
                      <a:pt x="3196" y="1594"/>
                    </a:lnTo>
                    <a:lnTo>
                      <a:pt x="3167" y="1612"/>
                    </a:lnTo>
                    <a:lnTo>
                      <a:pt x="3119" y="1641"/>
                    </a:lnTo>
                    <a:lnTo>
                      <a:pt x="3061" y="1670"/>
                    </a:lnTo>
                    <a:lnTo>
                      <a:pt x="3004" y="1689"/>
                    </a:lnTo>
                    <a:lnTo>
                      <a:pt x="2947" y="1718"/>
                    </a:lnTo>
                    <a:lnTo>
                      <a:pt x="2889" y="1747"/>
                    </a:lnTo>
                    <a:lnTo>
                      <a:pt x="2822" y="1766"/>
                    </a:lnTo>
                    <a:lnTo>
                      <a:pt x="2764" y="1794"/>
                    </a:lnTo>
                    <a:lnTo>
                      <a:pt x="2706" y="1824"/>
                    </a:lnTo>
                    <a:lnTo>
                      <a:pt x="2659" y="1843"/>
                    </a:lnTo>
                    <a:lnTo>
                      <a:pt x="2611" y="1843"/>
                    </a:lnTo>
                    <a:lnTo>
                      <a:pt x="2687" y="1775"/>
                    </a:lnTo>
                    <a:lnTo>
                      <a:pt x="2687" y="1747"/>
                    </a:lnTo>
                    <a:lnTo>
                      <a:pt x="2659" y="1727"/>
                    </a:lnTo>
                    <a:lnTo>
                      <a:pt x="2706" y="1660"/>
                    </a:lnTo>
                    <a:lnTo>
                      <a:pt x="2659" y="1612"/>
                    </a:lnTo>
                    <a:lnTo>
                      <a:pt x="2611" y="1612"/>
                    </a:lnTo>
                    <a:lnTo>
                      <a:pt x="2659" y="1564"/>
                    </a:lnTo>
                    <a:lnTo>
                      <a:pt x="2659" y="1545"/>
                    </a:lnTo>
                    <a:lnTo>
                      <a:pt x="2639" y="1526"/>
                    </a:lnTo>
                    <a:lnTo>
                      <a:pt x="2706" y="1315"/>
                    </a:lnTo>
                    <a:lnTo>
                      <a:pt x="2706" y="1295"/>
                    </a:lnTo>
                    <a:lnTo>
                      <a:pt x="2687" y="1267"/>
                    </a:lnTo>
                    <a:lnTo>
                      <a:pt x="2639" y="1267"/>
                    </a:lnTo>
                    <a:lnTo>
                      <a:pt x="2687" y="1181"/>
                    </a:lnTo>
                    <a:lnTo>
                      <a:pt x="2639" y="1132"/>
                    </a:lnTo>
                    <a:lnTo>
                      <a:pt x="2659" y="1114"/>
                    </a:lnTo>
                    <a:lnTo>
                      <a:pt x="2659" y="1065"/>
                    </a:lnTo>
                    <a:lnTo>
                      <a:pt x="2611" y="1018"/>
                    </a:lnTo>
                    <a:lnTo>
                      <a:pt x="2592" y="1018"/>
                    </a:lnTo>
                    <a:lnTo>
                      <a:pt x="2592" y="951"/>
                    </a:lnTo>
                    <a:lnTo>
                      <a:pt x="2504" y="951"/>
                    </a:lnTo>
                    <a:lnTo>
                      <a:pt x="2476" y="970"/>
                    </a:lnTo>
                    <a:lnTo>
                      <a:pt x="2504" y="816"/>
                    </a:lnTo>
                    <a:lnTo>
                      <a:pt x="2476" y="787"/>
                    </a:lnTo>
                    <a:lnTo>
                      <a:pt x="2428" y="787"/>
                    </a:lnTo>
                    <a:lnTo>
                      <a:pt x="2476" y="586"/>
                    </a:lnTo>
                    <a:lnTo>
                      <a:pt x="2457" y="557"/>
                    </a:lnTo>
                    <a:lnTo>
                      <a:pt x="2409" y="557"/>
                    </a:lnTo>
                    <a:lnTo>
                      <a:pt x="2274" y="721"/>
                    </a:lnTo>
                    <a:lnTo>
                      <a:pt x="2323" y="586"/>
                    </a:lnTo>
                    <a:lnTo>
                      <a:pt x="2293" y="557"/>
                    </a:lnTo>
                    <a:lnTo>
                      <a:pt x="2246" y="557"/>
                    </a:lnTo>
                    <a:lnTo>
                      <a:pt x="2207" y="624"/>
                    </a:lnTo>
                    <a:lnTo>
                      <a:pt x="2179" y="652"/>
                    </a:lnTo>
                    <a:lnTo>
                      <a:pt x="2207" y="538"/>
                    </a:lnTo>
                    <a:lnTo>
                      <a:pt x="2179" y="510"/>
                    </a:lnTo>
                    <a:lnTo>
                      <a:pt x="2063" y="586"/>
                    </a:lnTo>
                    <a:lnTo>
                      <a:pt x="2093" y="510"/>
                    </a:lnTo>
                    <a:lnTo>
                      <a:pt x="2093" y="490"/>
                    </a:lnTo>
                    <a:lnTo>
                      <a:pt x="2063" y="471"/>
                    </a:lnTo>
                    <a:lnTo>
                      <a:pt x="1949" y="510"/>
                    </a:lnTo>
                    <a:lnTo>
                      <a:pt x="1910" y="308"/>
                    </a:lnTo>
                    <a:lnTo>
                      <a:pt x="1910" y="260"/>
                    </a:lnTo>
                    <a:lnTo>
                      <a:pt x="1881" y="241"/>
                    </a:lnTo>
                    <a:lnTo>
                      <a:pt x="1766" y="355"/>
                    </a:lnTo>
                    <a:lnTo>
                      <a:pt x="1794" y="740"/>
                    </a:lnTo>
                    <a:lnTo>
                      <a:pt x="1680" y="624"/>
                    </a:lnTo>
                    <a:lnTo>
                      <a:pt x="1631" y="624"/>
                    </a:lnTo>
                    <a:lnTo>
                      <a:pt x="1564" y="471"/>
                    </a:lnTo>
                    <a:lnTo>
                      <a:pt x="1536" y="442"/>
                    </a:lnTo>
                    <a:lnTo>
                      <a:pt x="1517" y="442"/>
                    </a:lnTo>
                    <a:lnTo>
                      <a:pt x="1497" y="605"/>
                    </a:lnTo>
                    <a:lnTo>
                      <a:pt x="1497" y="672"/>
                    </a:lnTo>
                    <a:lnTo>
                      <a:pt x="1497" y="691"/>
                    </a:lnTo>
                    <a:lnTo>
                      <a:pt x="1469" y="691"/>
                    </a:lnTo>
                    <a:lnTo>
                      <a:pt x="1469" y="740"/>
                    </a:lnTo>
                    <a:lnTo>
                      <a:pt x="1401" y="721"/>
                    </a:lnTo>
                    <a:lnTo>
                      <a:pt x="1267" y="490"/>
                    </a:lnTo>
                    <a:lnTo>
                      <a:pt x="1209" y="471"/>
                    </a:lnTo>
                    <a:close/>
                    <a:moveTo>
                      <a:pt x="2659" y="1986"/>
                    </a:moveTo>
                    <a:lnTo>
                      <a:pt x="2678" y="1986"/>
                    </a:lnTo>
                    <a:lnTo>
                      <a:pt x="2697" y="1986"/>
                    </a:lnTo>
                    <a:lnTo>
                      <a:pt x="2716" y="1986"/>
                    </a:lnTo>
                    <a:lnTo>
                      <a:pt x="2736" y="1986"/>
                    </a:lnTo>
                    <a:lnTo>
                      <a:pt x="2754" y="1986"/>
                    </a:lnTo>
                    <a:lnTo>
                      <a:pt x="2783" y="1986"/>
                    </a:lnTo>
                    <a:lnTo>
                      <a:pt x="2803" y="1986"/>
                    </a:lnTo>
                    <a:lnTo>
                      <a:pt x="2831" y="1986"/>
                    </a:lnTo>
                    <a:lnTo>
                      <a:pt x="2956" y="1986"/>
                    </a:lnTo>
                    <a:lnTo>
                      <a:pt x="3023" y="1986"/>
                    </a:lnTo>
                    <a:lnTo>
                      <a:pt x="3033" y="1977"/>
                    </a:lnTo>
                    <a:lnTo>
                      <a:pt x="3013" y="1967"/>
                    </a:lnTo>
                    <a:lnTo>
                      <a:pt x="2994" y="1967"/>
                    </a:lnTo>
                    <a:lnTo>
                      <a:pt x="2927" y="1958"/>
                    </a:lnTo>
                    <a:lnTo>
                      <a:pt x="2841" y="1949"/>
                    </a:lnTo>
                    <a:lnTo>
                      <a:pt x="2745" y="1938"/>
                    </a:lnTo>
                    <a:lnTo>
                      <a:pt x="2668" y="1929"/>
                    </a:lnTo>
                    <a:lnTo>
                      <a:pt x="2639" y="1958"/>
                    </a:lnTo>
                    <a:lnTo>
                      <a:pt x="2648" y="1958"/>
                    </a:lnTo>
                    <a:lnTo>
                      <a:pt x="2668" y="1967"/>
                    </a:lnTo>
                    <a:lnTo>
                      <a:pt x="2678" y="1967"/>
                    </a:lnTo>
                    <a:lnTo>
                      <a:pt x="2697" y="1967"/>
                    </a:lnTo>
                    <a:lnTo>
                      <a:pt x="2706" y="1967"/>
                    </a:lnTo>
                    <a:lnTo>
                      <a:pt x="2725" y="1977"/>
                    </a:lnTo>
                    <a:lnTo>
                      <a:pt x="2745" y="1977"/>
                    </a:lnTo>
                    <a:lnTo>
                      <a:pt x="2764" y="1977"/>
                    </a:lnTo>
                    <a:lnTo>
                      <a:pt x="2879" y="2005"/>
                    </a:lnTo>
                    <a:lnTo>
                      <a:pt x="2947" y="2024"/>
                    </a:lnTo>
                    <a:lnTo>
                      <a:pt x="2985" y="2035"/>
                    </a:lnTo>
                    <a:lnTo>
                      <a:pt x="2985" y="2054"/>
                    </a:lnTo>
                    <a:lnTo>
                      <a:pt x="2927" y="2073"/>
                    </a:lnTo>
                    <a:lnTo>
                      <a:pt x="2812" y="2091"/>
                    </a:lnTo>
                    <a:lnTo>
                      <a:pt x="2697" y="2111"/>
                    </a:lnTo>
                    <a:lnTo>
                      <a:pt x="2629" y="2130"/>
                    </a:lnTo>
                    <a:lnTo>
                      <a:pt x="2620" y="2140"/>
                    </a:lnTo>
                    <a:lnTo>
                      <a:pt x="2648" y="2149"/>
                    </a:lnTo>
                    <a:lnTo>
                      <a:pt x="2706" y="2159"/>
                    </a:lnTo>
                    <a:lnTo>
                      <a:pt x="2803" y="2168"/>
                    </a:lnTo>
                    <a:lnTo>
                      <a:pt x="2947" y="2179"/>
                    </a:lnTo>
                    <a:lnTo>
                      <a:pt x="3013" y="2198"/>
                    </a:lnTo>
                    <a:lnTo>
                      <a:pt x="3033" y="2207"/>
                    </a:lnTo>
                    <a:lnTo>
                      <a:pt x="3042" y="2207"/>
                    </a:lnTo>
                    <a:lnTo>
                      <a:pt x="3033" y="2216"/>
                    </a:lnTo>
                    <a:lnTo>
                      <a:pt x="3023" y="2216"/>
                    </a:lnTo>
                    <a:lnTo>
                      <a:pt x="2985" y="2235"/>
                    </a:lnTo>
                    <a:lnTo>
                      <a:pt x="2936" y="2235"/>
                    </a:lnTo>
                    <a:lnTo>
                      <a:pt x="2898" y="2246"/>
                    </a:lnTo>
                    <a:lnTo>
                      <a:pt x="2879" y="2255"/>
                    </a:lnTo>
                    <a:lnTo>
                      <a:pt x="2706" y="2255"/>
                    </a:lnTo>
                    <a:lnTo>
                      <a:pt x="2592" y="2111"/>
                    </a:lnTo>
                    <a:lnTo>
                      <a:pt x="2572" y="2091"/>
                    </a:lnTo>
                    <a:lnTo>
                      <a:pt x="2659" y="2005"/>
                    </a:lnTo>
                    <a:lnTo>
                      <a:pt x="2659" y="1986"/>
                    </a:lnTo>
                    <a:close/>
                  </a:path>
                </a:pathLst>
              </a:custGeom>
              <a:solidFill>
                <a:srgbClr val="FFFFCC"/>
              </a:solidFill>
              <a:ln w="9525">
                <a:noFill/>
                <a:round/>
                <a:headEnd/>
                <a:tailEnd/>
              </a:ln>
            </p:spPr>
            <p:txBody>
              <a:bodyPr>
                <a:prstTxWarp prst="textNoShape">
                  <a:avLst/>
                </a:prstTxWarp>
              </a:bodyPr>
              <a:lstStyle/>
              <a:p>
                <a:endParaRPr lang="en-US"/>
              </a:p>
            </p:txBody>
          </p:sp>
          <p:sp>
            <p:nvSpPr>
              <p:cNvPr id="53948" name="Freeform 309"/>
              <p:cNvSpPr>
                <a:spLocks noChangeAspect="1"/>
              </p:cNvSpPr>
              <p:nvPr/>
            </p:nvSpPr>
            <p:spPr bwMode="auto">
              <a:xfrm>
                <a:off x="2533" y="2083"/>
                <a:ext cx="1531" cy="957"/>
              </a:xfrm>
              <a:custGeom>
                <a:avLst/>
                <a:gdLst>
                  <a:gd name="T0" fmla="*/ 68 w 4595"/>
                  <a:gd name="T1" fmla="*/ 324 h 2872"/>
                  <a:gd name="T2" fmla="*/ 155 w 4595"/>
                  <a:gd name="T3" fmla="*/ 97 h 2872"/>
                  <a:gd name="T4" fmla="*/ 405 w 4595"/>
                  <a:gd name="T5" fmla="*/ 10 h 2872"/>
                  <a:gd name="T6" fmla="*/ 1156 w 4595"/>
                  <a:gd name="T7" fmla="*/ 10 h 2872"/>
                  <a:gd name="T8" fmla="*/ 1907 w 4595"/>
                  <a:gd name="T9" fmla="*/ 10 h 2872"/>
                  <a:gd name="T10" fmla="*/ 2654 w 4595"/>
                  <a:gd name="T11" fmla="*/ 8 h 2872"/>
                  <a:gd name="T12" fmla="*/ 3405 w 4595"/>
                  <a:gd name="T13" fmla="*/ 5 h 2872"/>
                  <a:gd name="T14" fmla="*/ 4156 w 4595"/>
                  <a:gd name="T15" fmla="*/ 0 h 2872"/>
                  <a:gd name="T16" fmla="*/ 4427 w 4595"/>
                  <a:gd name="T17" fmla="*/ 73 h 2872"/>
                  <a:gd name="T18" fmla="*/ 4556 w 4595"/>
                  <a:gd name="T19" fmla="*/ 145 h 2872"/>
                  <a:gd name="T20" fmla="*/ 4508 w 4595"/>
                  <a:gd name="T21" fmla="*/ 400 h 2872"/>
                  <a:gd name="T22" fmla="*/ 4549 w 4595"/>
                  <a:gd name="T23" fmla="*/ 616 h 2872"/>
                  <a:gd name="T24" fmla="*/ 4479 w 4595"/>
                  <a:gd name="T25" fmla="*/ 1092 h 2872"/>
                  <a:gd name="T26" fmla="*/ 4298 w 4595"/>
                  <a:gd name="T27" fmla="*/ 1102 h 2872"/>
                  <a:gd name="T28" fmla="*/ 4118 w 4595"/>
                  <a:gd name="T29" fmla="*/ 1097 h 2872"/>
                  <a:gd name="T30" fmla="*/ 4034 w 4595"/>
                  <a:gd name="T31" fmla="*/ 1053 h 2872"/>
                  <a:gd name="T32" fmla="*/ 3861 w 4595"/>
                  <a:gd name="T33" fmla="*/ 1074 h 2872"/>
                  <a:gd name="T34" fmla="*/ 3639 w 4595"/>
                  <a:gd name="T35" fmla="*/ 1071 h 2872"/>
                  <a:gd name="T36" fmla="*/ 3508 w 4595"/>
                  <a:gd name="T37" fmla="*/ 1019 h 2872"/>
                  <a:gd name="T38" fmla="*/ 3318 w 4595"/>
                  <a:gd name="T39" fmla="*/ 1063 h 2872"/>
                  <a:gd name="T40" fmla="*/ 3131 w 4595"/>
                  <a:gd name="T41" fmla="*/ 1058 h 2872"/>
                  <a:gd name="T42" fmla="*/ 2996 w 4595"/>
                  <a:gd name="T43" fmla="*/ 1027 h 2872"/>
                  <a:gd name="T44" fmla="*/ 2905 w 4595"/>
                  <a:gd name="T45" fmla="*/ 1008 h 2872"/>
                  <a:gd name="T46" fmla="*/ 2820 w 4595"/>
                  <a:gd name="T47" fmla="*/ 926 h 2872"/>
                  <a:gd name="T48" fmla="*/ 2844 w 4595"/>
                  <a:gd name="T49" fmla="*/ 984 h 2872"/>
                  <a:gd name="T50" fmla="*/ 2928 w 4595"/>
                  <a:gd name="T51" fmla="*/ 1080 h 2872"/>
                  <a:gd name="T52" fmla="*/ 3060 w 4595"/>
                  <a:gd name="T53" fmla="*/ 1068 h 2872"/>
                  <a:gd name="T54" fmla="*/ 3181 w 4595"/>
                  <a:gd name="T55" fmla="*/ 1116 h 2872"/>
                  <a:gd name="T56" fmla="*/ 3374 w 4595"/>
                  <a:gd name="T57" fmla="*/ 1109 h 2872"/>
                  <a:gd name="T58" fmla="*/ 3537 w 4595"/>
                  <a:gd name="T59" fmla="*/ 1077 h 2872"/>
                  <a:gd name="T60" fmla="*/ 3621 w 4595"/>
                  <a:gd name="T61" fmla="*/ 1114 h 2872"/>
                  <a:gd name="T62" fmla="*/ 3829 w 4595"/>
                  <a:gd name="T63" fmla="*/ 1119 h 2872"/>
                  <a:gd name="T64" fmla="*/ 4503 w 4595"/>
                  <a:gd name="T65" fmla="*/ 1137 h 2872"/>
                  <a:gd name="T66" fmla="*/ 4542 w 4595"/>
                  <a:gd name="T67" fmla="*/ 1124 h 2872"/>
                  <a:gd name="T68" fmla="*/ 4540 w 4595"/>
                  <a:gd name="T69" fmla="*/ 1424 h 2872"/>
                  <a:gd name="T70" fmla="*/ 4585 w 4595"/>
                  <a:gd name="T71" fmla="*/ 1437 h 2872"/>
                  <a:gd name="T72" fmla="*/ 4540 w 4595"/>
                  <a:gd name="T73" fmla="*/ 1519 h 2872"/>
                  <a:gd name="T74" fmla="*/ 4222 w 4595"/>
                  <a:gd name="T75" fmla="*/ 2559 h 2872"/>
                  <a:gd name="T76" fmla="*/ 3795 w 4595"/>
                  <a:gd name="T77" fmla="*/ 2685 h 2872"/>
                  <a:gd name="T78" fmla="*/ 3444 w 4595"/>
                  <a:gd name="T79" fmla="*/ 2728 h 2872"/>
                  <a:gd name="T80" fmla="*/ 3381 w 4595"/>
                  <a:gd name="T81" fmla="*/ 2717 h 2872"/>
                  <a:gd name="T82" fmla="*/ 3294 w 4595"/>
                  <a:gd name="T83" fmla="*/ 2788 h 2872"/>
                  <a:gd name="T84" fmla="*/ 3134 w 4595"/>
                  <a:gd name="T85" fmla="*/ 2819 h 2872"/>
                  <a:gd name="T86" fmla="*/ 2967 w 4595"/>
                  <a:gd name="T87" fmla="*/ 2843 h 2872"/>
                  <a:gd name="T88" fmla="*/ 2873 w 4595"/>
                  <a:gd name="T89" fmla="*/ 2809 h 2872"/>
                  <a:gd name="T90" fmla="*/ 2805 w 4595"/>
                  <a:gd name="T91" fmla="*/ 2856 h 2872"/>
                  <a:gd name="T92" fmla="*/ 2594 w 4595"/>
                  <a:gd name="T93" fmla="*/ 2870 h 2872"/>
                  <a:gd name="T94" fmla="*/ 2459 w 4595"/>
                  <a:gd name="T95" fmla="*/ 2872 h 2872"/>
                  <a:gd name="T96" fmla="*/ 2167 w 4595"/>
                  <a:gd name="T97" fmla="*/ 2870 h 2872"/>
                  <a:gd name="T98" fmla="*/ 1859 w 4595"/>
                  <a:gd name="T99" fmla="*/ 2856 h 2872"/>
                  <a:gd name="T100" fmla="*/ 1651 w 4595"/>
                  <a:gd name="T101" fmla="*/ 2822 h 2872"/>
                  <a:gd name="T102" fmla="*/ 1651 w 4595"/>
                  <a:gd name="T103" fmla="*/ 2754 h 2872"/>
                  <a:gd name="T104" fmla="*/ 1366 w 4595"/>
                  <a:gd name="T105" fmla="*/ 2809 h 2872"/>
                  <a:gd name="T106" fmla="*/ 1096 w 4595"/>
                  <a:gd name="T107" fmla="*/ 2767 h 2872"/>
                  <a:gd name="T108" fmla="*/ 884 w 4595"/>
                  <a:gd name="T109" fmla="*/ 2699 h 2872"/>
                  <a:gd name="T110" fmla="*/ 735 w 4595"/>
                  <a:gd name="T111" fmla="*/ 2691 h 2872"/>
                  <a:gd name="T112" fmla="*/ 448 w 4595"/>
                  <a:gd name="T113" fmla="*/ 2630 h 2872"/>
                  <a:gd name="T114" fmla="*/ 166 w 4595"/>
                  <a:gd name="T115" fmla="*/ 2551 h 2872"/>
                  <a:gd name="T116" fmla="*/ 44 w 4595"/>
                  <a:gd name="T117" fmla="*/ 2496 h 2872"/>
                  <a:gd name="T118" fmla="*/ 19 w 4595"/>
                  <a:gd name="T119" fmla="*/ 1979 h 2872"/>
                  <a:gd name="T120" fmla="*/ 19 w 4595"/>
                  <a:gd name="T121" fmla="*/ 418 h 2872"/>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4595"/>
                  <a:gd name="T184" fmla="*/ 0 h 2872"/>
                  <a:gd name="T185" fmla="*/ 4595 w 4595"/>
                  <a:gd name="T186" fmla="*/ 2872 h 2872"/>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4595" h="2872">
                    <a:moveTo>
                      <a:pt x="19" y="400"/>
                    </a:moveTo>
                    <a:lnTo>
                      <a:pt x="34" y="392"/>
                    </a:lnTo>
                    <a:lnTo>
                      <a:pt x="53" y="394"/>
                    </a:lnTo>
                    <a:lnTo>
                      <a:pt x="65" y="398"/>
                    </a:lnTo>
                    <a:lnTo>
                      <a:pt x="70" y="382"/>
                    </a:lnTo>
                    <a:lnTo>
                      <a:pt x="68" y="324"/>
                    </a:lnTo>
                    <a:lnTo>
                      <a:pt x="68" y="263"/>
                    </a:lnTo>
                    <a:lnTo>
                      <a:pt x="74" y="203"/>
                    </a:lnTo>
                    <a:lnTo>
                      <a:pt x="79" y="142"/>
                    </a:lnTo>
                    <a:lnTo>
                      <a:pt x="103" y="126"/>
                    </a:lnTo>
                    <a:lnTo>
                      <a:pt x="128" y="112"/>
                    </a:lnTo>
                    <a:lnTo>
                      <a:pt x="155" y="97"/>
                    </a:lnTo>
                    <a:lnTo>
                      <a:pt x="179" y="85"/>
                    </a:lnTo>
                    <a:lnTo>
                      <a:pt x="205" y="68"/>
                    </a:lnTo>
                    <a:lnTo>
                      <a:pt x="231" y="49"/>
                    </a:lnTo>
                    <a:lnTo>
                      <a:pt x="255" y="32"/>
                    </a:lnTo>
                    <a:lnTo>
                      <a:pt x="279" y="10"/>
                    </a:lnTo>
                    <a:lnTo>
                      <a:pt x="405" y="10"/>
                    </a:lnTo>
                    <a:lnTo>
                      <a:pt x="529" y="10"/>
                    </a:lnTo>
                    <a:lnTo>
                      <a:pt x="655" y="10"/>
                    </a:lnTo>
                    <a:lnTo>
                      <a:pt x="780" y="10"/>
                    </a:lnTo>
                    <a:lnTo>
                      <a:pt x="906" y="10"/>
                    </a:lnTo>
                    <a:lnTo>
                      <a:pt x="1029" y="10"/>
                    </a:lnTo>
                    <a:lnTo>
                      <a:pt x="1156" y="10"/>
                    </a:lnTo>
                    <a:lnTo>
                      <a:pt x="1279" y="10"/>
                    </a:lnTo>
                    <a:lnTo>
                      <a:pt x="1406" y="10"/>
                    </a:lnTo>
                    <a:lnTo>
                      <a:pt x="1530" y="10"/>
                    </a:lnTo>
                    <a:lnTo>
                      <a:pt x="1657" y="10"/>
                    </a:lnTo>
                    <a:lnTo>
                      <a:pt x="1780" y="10"/>
                    </a:lnTo>
                    <a:lnTo>
                      <a:pt x="1907" y="10"/>
                    </a:lnTo>
                    <a:lnTo>
                      <a:pt x="2030" y="10"/>
                    </a:lnTo>
                    <a:lnTo>
                      <a:pt x="2157" y="10"/>
                    </a:lnTo>
                    <a:lnTo>
                      <a:pt x="2281" y="8"/>
                    </a:lnTo>
                    <a:lnTo>
                      <a:pt x="2404" y="8"/>
                    </a:lnTo>
                    <a:lnTo>
                      <a:pt x="2531" y="8"/>
                    </a:lnTo>
                    <a:lnTo>
                      <a:pt x="2654" y="8"/>
                    </a:lnTo>
                    <a:lnTo>
                      <a:pt x="2781" y="8"/>
                    </a:lnTo>
                    <a:lnTo>
                      <a:pt x="2905" y="8"/>
                    </a:lnTo>
                    <a:lnTo>
                      <a:pt x="3031" y="8"/>
                    </a:lnTo>
                    <a:lnTo>
                      <a:pt x="3155" y="8"/>
                    </a:lnTo>
                    <a:lnTo>
                      <a:pt x="3282" y="5"/>
                    </a:lnTo>
                    <a:lnTo>
                      <a:pt x="3405" y="5"/>
                    </a:lnTo>
                    <a:lnTo>
                      <a:pt x="3531" y="5"/>
                    </a:lnTo>
                    <a:lnTo>
                      <a:pt x="3655" y="5"/>
                    </a:lnTo>
                    <a:lnTo>
                      <a:pt x="3781" y="3"/>
                    </a:lnTo>
                    <a:lnTo>
                      <a:pt x="3906" y="3"/>
                    </a:lnTo>
                    <a:lnTo>
                      <a:pt x="4032" y="3"/>
                    </a:lnTo>
                    <a:lnTo>
                      <a:pt x="4156" y="0"/>
                    </a:lnTo>
                    <a:lnTo>
                      <a:pt x="4282" y="0"/>
                    </a:lnTo>
                    <a:lnTo>
                      <a:pt x="4301" y="18"/>
                    </a:lnTo>
                    <a:lnTo>
                      <a:pt x="4332" y="32"/>
                    </a:lnTo>
                    <a:lnTo>
                      <a:pt x="4364" y="44"/>
                    </a:lnTo>
                    <a:lnTo>
                      <a:pt x="4395" y="61"/>
                    </a:lnTo>
                    <a:lnTo>
                      <a:pt x="4427" y="73"/>
                    </a:lnTo>
                    <a:lnTo>
                      <a:pt x="4458" y="90"/>
                    </a:lnTo>
                    <a:lnTo>
                      <a:pt x="4490" y="105"/>
                    </a:lnTo>
                    <a:lnTo>
                      <a:pt x="4520" y="119"/>
                    </a:lnTo>
                    <a:lnTo>
                      <a:pt x="4551" y="131"/>
                    </a:lnTo>
                    <a:lnTo>
                      <a:pt x="4554" y="139"/>
                    </a:lnTo>
                    <a:lnTo>
                      <a:pt x="4556" y="145"/>
                    </a:lnTo>
                    <a:lnTo>
                      <a:pt x="4554" y="153"/>
                    </a:lnTo>
                    <a:lnTo>
                      <a:pt x="4551" y="160"/>
                    </a:lnTo>
                    <a:lnTo>
                      <a:pt x="4551" y="376"/>
                    </a:lnTo>
                    <a:lnTo>
                      <a:pt x="4540" y="389"/>
                    </a:lnTo>
                    <a:lnTo>
                      <a:pt x="4525" y="394"/>
                    </a:lnTo>
                    <a:lnTo>
                      <a:pt x="4508" y="400"/>
                    </a:lnTo>
                    <a:lnTo>
                      <a:pt x="4496" y="408"/>
                    </a:lnTo>
                    <a:lnTo>
                      <a:pt x="4516" y="416"/>
                    </a:lnTo>
                    <a:lnTo>
                      <a:pt x="4537" y="427"/>
                    </a:lnTo>
                    <a:lnTo>
                      <a:pt x="4554" y="439"/>
                    </a:lnTo>
                    <a:lnTo>
                      <a:pt x="4559" y="463"/>
                    </a:lnTo>
                    <a:lnTo>
                      <a:pt x="4549" y="616"/>
                    </a:lnTo>
                    <a:lnTo>
                      <a:pt x="4545" y="769"/>
                    </a:lnTo>
                    <a:lnTo>
                      <a:pt x="4549" y="924"/>
                    </a:lnTo>
                    <a:lnTo>
                      <a:pt x="4549" y="1077"/>
                    </a:lnTo>
                    <a:lnTo>
                      <a:pt x="4537" y="1087"/>
                    </a:lnTo>
                    <a:lnTo>
                      <a:pt x="4508" y="1090"/>
                    </a:lnTo>
                    <a:lnTo>
                      <a:pt x="4479" y="1092"/>
                    </a:lnTo>
                    <a:lnTo>
                      <a:pt x="4448" y="1095"/>
                    </a:lnTo>
                    <a:lnTo>
                      <a:pt x="4419" y="1095"/>
                    </a:lnTo>
                    <a:lnTo>
                      <a:pt x="4388" y="1097"/>
                    </a:lnTo>
                    <a:lnTo>
                      <a:pt x="4359" y="1100"/>
                    </a:lnTo>
                    <a:lnTo>
                      <a:pt x="4327" y="1102"/>
                    </a:lnTo>
                    <a:lnTo>
                      <a:pt x="4298" y="1102"/>
                    </a:lnTo>
                    <a:lnTo>
                      <a:pt x="4267" y="1102"/>
                    </a:lnTo>
                    <a:lnTo>
                      <a:pt x="4237" y="1102"/>
                    </a:lnTo>
                    <a:lnTo>
                      <a:pt x="4205" y="1102"/>
                    </a:lnTo>
                    <a:lnTo>
                      <a:pt x="4176" y="1102"/>
                    </a:lnTo>
                    <a:lnTo>
                      <a:pt x="4147" y="1100"/>
                    </a:lnTo>
                    <a:lnTo>
                      <a:pt x="4118" y="1097"/>
                    </a:lnTo>
                    <a:lnTo>
                      <a:pt x="4090" y="1092"/>
                    </a:lnTo>
                    <a:lnTo>
                      <a:pt x="4061" y="1087"/>
                    </a:lnTo>
                    <a:lnTo>
                      <a:pt x="4056" y="1080"/>
                    </a:lnTo>
                    <a:lnTo>
                      <a:pt x="4050" y="1068"/>
                    </a:lnTo>
                    <a:lnTo>
                      <a:pt x="4045" y="1058"/>
                    </a:lnTo>
                    <a:lnTo>
                      <a:pt x="4034" y="1053"/>
                    </a:lnTo>
                    <a:lnTo>
                      <a:pt x="4016" y="1056"/>
                    </a:lnTo>
                    <a:lnTo>
                      <a:pt x="3995" y="1058"/>
                    </a:lnTo>
                    <a:lnTo>
                      <a:pt x="3966" y="1063"/>
                    </a:lnTo>
                    <a:lnTo>
                      <a:pt x="3935" y="1066"/>
                    </a:lnTo>
                    <a:lnTo>
                      <a:pt x="3897" y="1071"/>
                    </a:lnTo>
                    <a:lnTo>
                      <a:pt x="3861" y="1074"/>
                    </a:lnTo>
                    <a:lnTo>
                      <a:pt x="3821" y="1080"/>
                    </a:lnTo>
                    <a:lnTo>
                      <a:pt x="3781" y="1082"/>
                    </a:lnTo>
                    <a:lnTo>
                      <a:pt x="3742" y="1082"/>
                    </a:lnTo>
                    <a:lnTo>
                      <a:pt x="3706" y="1082"/>
                    </a:lnTo>
                    <a:lnTo>
                      <a:pt x="3671" y="1077"/>
                    </a:lnTo>
                    <a:lnTo>
                      <a:pt x="3639" y="1071"/>
                    </a:lnTo>
                    <a:lnTo>
                      <a:pt x="3613" y="1063"/>
                    </a:lnTo>
                    <a:lnTo>
                      <a:pt x="3592" y="1051"/>
                    </a:lnTo>
                    <a:lnTo>
                      <a:pt x="3579" y="1034"/>
                    </a:lnTo>
                    <a:lnTo>
                      <a:pt x="3571" y="1016"/>
                    </a:lnTo>
                    <a:lnTo>
                      <a:pt x="3540" y="1016"/>
                    </a:lnTo>
                    <a:lnTo>
                      <a:pt x="3508" y="1019"/>
                    </a:lnTo>
                    <a:lnTo>
                      <a:pt x="3476" y="1024"/>
                    </a:lnTo>
                    <a:lnTo>
                      <a:pt x="3444" y="1029"/>
                    </a:lnTo>
                    <a:lnTo>
                      <a:pt x="3413" y="1037"/>
                    </a:lnTo>
                    <a:lnTo>
                      <a:pt x="3381" y="1048"/>
                    </a:lnTo>
                    <a:lnTo>
                      <a:pt x="3350" y="1056"/>
                    </a:lnTo>
                    <a:lnTo>
                      <a:pt x="3318" y="1063"/>
                    </a:lnTo>
                    <a:lnTo>
                      <a:pt x="3287" y="1068"/>
                    </a:lnTo>
                    <a:lnTo>
                      <a:pt x="3255" y="1074"/>
                    </a:lnTo>
                    <a:lnTo>
                      <a:pt x="3223" y="1074"/>
                    </a:lnTo>
                    <a:lnTo>
                      <a:pt x="3191" y="1074"/>
                    </a:lnTo>
                    <a:lnTo>
                      <a:pt x="3160" y="1068"/>
                    </a:lnTo>
                    <a:lnTo>
                      <a:pt x="3131" y="1058"/>
                    </a:lnTo>
                    <a:lnTo>
                      <a:pt x="3099" y="1045"/>
                    </a:lnTo>
                    <a:lnTo>
                      <a:pt x="3071" y="1024"/>
                    </a:lnTo>
                    <a:lnTo>
                      <a:pt x="3052" y="1024"/>
                    </a:lnTo>
                    <a:lnTo>
                      <a:pt x="3037" y="1024"/>
                    </a:lnTo>
                    <a:lnTo>
                      <a:pt x="3018" y="1024"/>
                    </a:lnTo>
                    <a:lnTo>
                      <a:pt x="2996" y="1027"/>
                    </a:lnTo>
                    <a:lnTo>
                      <a:pt x="2979" y="1027"/>
                    </a:lnTo>
                    <a:lnTo>
                      <a:pt x="2960" y="1032"/>
                    </a:lnTo>
                    <a:lnTo>
                      <a:pt x="2941" y="1034"/>
                    </a:lnTo>
                    <a:lnTo>
                      <a:pt x="2923" y="1039"/>
                    </a:lnTo>
                    <a:lnTo>
                      <a:pt x="2916" y="1024"/>
                    </a:lnTo>
                    <a:lnTo>
                      <a:pt x="2905" y="1008"/>
                    </a:lnTo>
                    <a:lnTo>
                      <a:pt x="2892" y="993"/>
                    </a:lnTo>
                    <a:lnTo>
                      <a:pt x="2878" y="977"/>
                    </a:lnTo>
                    <a:lnTo>
                      <a:pt x="2863" y="964"/>
                    </a:lnTo>
                    <a:lnTo>
                      <a:pt x="2849" y="950"/>
                    </a:lnTo>
                    <a:lnTo>
                      <a:pt x="2834" y="937"/>
                    </a:lnTo>
                    <a:lnTo>
                      <a:pt x="2820" y="926"/>
                    </a:lnTo>
                    <a:lnTo>
                      <a:pt x="2813" y="935"/>
                    </a:lnTo>
                    <a:lnTo>
                      <a:pt x="2810" y="943"/>
                    </a:lnTo>
                    <a:lnTo>
                      <a:pt x="2813" y="950"/>
                    </a:lnTo>
                    <a:lnTo>
                      <a:pt x="2813" y="955"/>
                    </a:lnTo>
                    <a:lnTo>
                      <a:pt x="2828" y="969"/>
                    </a:lnTo>
                    <a:lnTo>
                      <a:pt x="2844" y="984"/>
                    </a:lnTo>
                    <a:lnTo>
                      <a:pt x="2857" y="1000"/>
                    </a:lnTo>
                    <a:lnTo>
                      <a:pt x="2871" y="1016"/>
                    </a:lnTo>
                    <a:lnTo>
                      <a:pt x="2883" y="1032"/>
                    </a:lnTo>
                    <a:lnTo>
                      <a:pt x="2897" y="1051"/>
                    </a:lnTo>
                    <a:lnTo>
                      <a:pt x="2912" y="1063"/>
                    </a:lnTo>
                    <a:lnTo>
                      <a:pt x="2928" y="1080"/>
                    </a:lnTo>
                    <a:lnTo>
                      <a:pt x="2950" y="1077"/>
                    </a:lnTo>
                    <a:lnTo>
                      <a:pt x="2970" y="1074"/>
                    </a:lnTo>
                    <a:lnTo>
                      <a:pt x="2994" y="1071"/>
                    </a:lnTo>
                    <a:lnTo>
                      <a:pt x="3015" y="1068"/>
                    </a:lnTo>
                    <a:lnTo>
                      <a:pt x="3039" y="1068"/>
                    </a:lnTo>
                    <a:lnTo>
                      <a:pt x="3060" y="1068"/>
                    </a:lnTo>
                    <a:lnTo>
                      <a:pt x="3081" y="1071"/>
                    </a:lnTo>
                    <a:lnTo>
                      <a:pt x="3099" y="1074"/>
                    </a:lnTo>
                    <a:lnTo>
                      <a:pt x="3113" y="1090"/>
                    </a:lnTo>
                    <a:lnTo>
                      <a:pt x="3131" y="1102"/>
                    </a:lnTo>
                    <a:lnTo>
                      <a:pt x="3155" y="1111"/>
                    </a:lnTo>
                    <a:lnTo>
                      <a:pt x="3181" y="1116"/>
                    </a:lnTo>
                    <a:lnTo>
                      <a:pt x="3210" y="1119"/>
                    </a:lnTo>
                    <a:lnTo>
                      <a:pt x="3239" y="1121"/>
                    </a:lnTo>
                    <a:lnTo>
                      <a:pt x="3273" y="1119"/>
                    </a:lnTo>
                    <a:lnTo>
                      <a:pt x="3307" y="1116"/>
                    </a:lnTo>
                    <a:lnTo>
                      <a:pt x="3340" y="1114"/>
                    </a:lnTo>
                    <a:lnTo>
                      <a:pt x="3374" y="1109"/>
                    </a:lnTo>
                    <a:lnTo>
                      <a:pt x="3408" y="1102"/>
                    </a:lnTo>
                    <a:lnTo>
                      <a:pt x="3439" y="1095"/>
                    </a:lnTo>
                    <a:lnTo>
                      <a:pt x="3468" y="1090"/>
                    </a:lnTo>
                    <a:lnTo>
                      <a:pt x="3494" y="1085"/>
                    </a:lnTo>
                    <a:lnTo>
                      <a:pt x="3518" y="1080"/>
                    </a:lnTo>
                    <a:lnTo>
                      <a:pt x="3537" y="1077"/>
                    </a:lnTo>
                    <a:lnTo>
                      <a:pt x="3555" y="1087"/>
                    </a:lnTo>
                    <a:lnTo>
                      <a:pt x="3574" y="1092"/>
                    </a:lnTo>
                    <a:lnTo>
                      <a:pt x="3592" y="1095"/>
                    </a:lnTo>
                    <a:lnTo>
                      <a:pt x="3613" y="1092"/>
                    </a:lnTo>
                    <a:lnTo>
                      <a:pt x="3621" y="1100"/>
                    </a:lnTo>
                    <a:lnTo>
                      <a:pt x="3621" y="1114"/>
                    </a:lnTo>
                    <a:lnTo>
                      <a:pt x="3621" y="1124"/>
                    </a:lnTo>
                    <a:lnTo>
                      <a:pt x="3634" y="1129"/>
                    </a:lnTo>
                    <a:lnTo>
                      <a:pt x="3684" y="1126"/>
                    </a:lnTo>
                    <a:lnTo>
                      <a:pt x="3731" y="1124"/>
                    </a:lnTo>
                    <a:lnTo>
                      <a:pt x="3779" y="1121"/>
                    </a:lnTo>
                    <a:lnTo>
                      <a:pt x="3829" y="1119"/>
                    </a:lnTo>
                    <a:lnTo>
                      <a:pt x="3877" y="1114"/>
                    </a:lnTo>
                    <a:lnTo>
                      <a:pt x="3924" y="1111"/>
                    </a:lnTo>
                    <a:lnTo>
                      <a:pt x="3971" y="1106"/>
                    </a:lnTo>
                    <a:lnTo>
                      <a:pt x="4022" y="1102"/>
                    </a:lnTo>
                    <a:lnTo>
                      <a:pt x="4048" y="1129"/>
                    </a:lnTo>
                    <a:lnTo>
                      <a:pt x="4503" y="1137"/>
                    </a:lnTo>
                    <a:lnTo>
                      <a:pt x="4511" y="1132"/>
                    </a:lnTo>
                    <a:lnTo>
                      <a:pt x="4513" y="1121"/>
                    </a:lnTo>
                    <a:lnTo>
                      <a:pt x="4513" y="1111"/>
                    </a:lnTo>
                    <a:lnTo>
                      <a:pt x="4525" y="1111"/>
                    </a:lnTo>
                    <a:lnTo>
                      <a:pt x="4537" y="1116"/>
                    </a:lnTo>
                    <a:lnTo>
                      <a:pt x="4542" y="1124"/>
                    </a:lnTo>
                    <a:lnTo>
                      <a:pt x="4545" y="1137"/>
                    </a:lnTo>
                    <a:lnTo>
                      <a:pt x="4549" y="1148"/>
                    </a:lnTo>
                    <a:lnTo>
                      <a:pt x="4542" y="1219"/>
                    </a:lnTo>
                    <a:lnTo>
                      <a:pt x="4540" y="1290"/>
                    </a:lnTo>
                    <a:lnTo>
                      <a:pt x="4540" y="1361"/>
                    </a:lnTo>
                    <a:lnTo>
                      <a:pt x="4540" y="1424"/>
                    </a:lnTo>
                    <a:lnTo>
                      <a:pt x="4551" y="1422"/>
                    </a:lnTo>
                    <a:lnTo>
                      <a:pt x="4561" y="1417"/>
                    </a:lnTo>
                    <a:lnTo>
                      <a:pt x="4571" y="1413"/>
                    </a:lnTo>
                    <a:lnTo>
                      <a:pt x="4583" y="1417"/>
                    </a:lnTo>
                    <a:lnTo>
                      <a:pt x="4585" y="1427"/>
                    </a:lnTo>
                    <a:lnTo>
                      <a:pt x="4585" y="1437"/>
                    </a:lnTo>
                    <a:lnTo>
                      <a:pt x="4585" y="1446"/>
                    </a:lnTo>
                    <a:lnTo>
                      <a:pt x="4593" y="1451"/>
                    </a:lnTo>
                    <a:lnTo>
                      <a:pt x="4595" y="1477"/>
                    </a:lnTo>
                    <a:lnTo>
                      <a:pt x="4583" y="1492"/>
                    </a:lnTo>
                    <a:lnTo>
                      <a:pt x="4561" y="1504"/>
                    </a:lnTo>
                    <a:lnTo>
                      <a:pt x="4540" y="1519"/>
                    </a:lnTo>
                    <a:lnTo>
                      <a:pt x="4537" y="2427"/>
                    </a:lnTo>
                    <a:lnTo>
                      <a:pt x="4479" y="2456"/>
                    </a:lnTo>
                    <a:lnTo>
                      <a:pt x="4419" y="2482"/>
                    </a:lnTo>
                    <a:lnTo>
                      <a:pt x="4354" y="2509"/>
                    </a:lnTo>
                    <a:lnTo>
                      <a:pt x="4287" y="2535"/>
                    </a:lnTo>
                    <a:lnTo>
                      <a:pt x="4222" y="2559"/>
                    </a:lnTo>
                    <a:lnTo>
                      <a:pt x="4150" y="2583"/>
                    </a:lnTo>
                    <a:lnTo>
                      <a:pt x="4082" y="2607"/>
                    </a:lnTo>
                    <a:lnTo>
                      <a:pt x="4010" y="2627"/>
                    </a:lnTo>
                    <a:lnTo>
                      <a:pt x="3940" y="2648"/>
                    </a:lnTo>
                    <a:lnTo>
                      <a:pt x="3866" y="2667"/>
                    </a:lnTo>
                    <a:lnTo>
                      <a:pt x="3795" y="2685"/>
                    </a:lnTo>
                    <a:lnTo>
                      <a:pt x="3723" y="2701"/>
                    </a:lnTo>
                    <a:lnTo>
                      <a:pt x="3655" y="2717"/>
                    </a:lnTo>
                    <a:lnTo>
                      <a:pt x="3586" y="2730"/>
                    </a:lnTo>
                    <a:lnTo>
                      <a:pt x="3521" y="2743"/>
                    </a:lnTo>
                    <a:lnTo>
                      <a:pt x="3455" y="2754"/>
                    </a:lnTo>
                    <a:lnTo>
                      <a:pt x="3444" y="2728"/>
                    </a:lnTo>
                    <a:lnTo>
                      <a:pt x="3437" y="2704"/>
                    </a:lnTo>
                    <a:lnTo>
                      <a:pt x="3420" y="2680"/>
                    </a:lnTo>
                    <a:lnTo>
                      <a:pt x="3403" y="2660"/>
                    </a:lnTo>
                    <a:lnTo>
                      <a:pt x="3391" y="2677"/>
                    </a:lnTo>
                    <a:lnTo>
                      <a:pt x="3386" y="2696"/>
                    </a:lnTo>
                    <a:lnTo>
                      <a:pt x="3381" y="2717"/>
                    </a:lnTo>
                    <a:lnTo>
                      <a:pt x="3379" y="2738"/>
                    </a:lnTo>
                    <a:lnTo>
                      <a:pt x="3371" y="2757"/>
                    </a:lnTo>
                    <a:lnTo>
                      <a:pt x="3360" y="2769"/>
                    </a:lnTo>
                    <a:lnTo>
                      <a:pt x="3345" y="2780"/>
                    </a:lnTo>
                    <a:lnTo>
                      <a:pt x="3321" y="2783"/>
                    </a:lnTo>
                    <a:lnTo>
                      <a:pt x="3294" y="2788"/>
                    </a:lnTo>
                    <a:lnTo>
                      <a:pt x="3268" y="2793"/>
                    </a:lnTo>
                    <a:lnTo>
                      <a:pt x="3242" y="2798"/>
                    </a:lnTo>
                    <a:lnTo>
                      <a:pt x="3213" y="2804"/>
                    </a:lnTo>
                    <a:lnTo>
                      <a:pt x="3186" y="2809"/>
                    </a:lnTo>
                    <a:lnTo>
                      <a:pt x="3160" y="2814"/>
                    </a:lnTo>
                    <a:lnTo>
                      <a:pt x="3134" y="2819"/>
                    </a:lnTo>
                    <a:lnTo>
                      <a:pt x="3107" y="2825"/>
                    </a:lnTo>
                    <a:lnTo>
                      <a:pt x="3078" y="2831"/>
                    </a:lnTo>
                    <a:lnTo>
                      <a:pt x="3052" y="2836"/>
                    </a:lnTo>
                    <a:lnTo>
                      <a:pt x="3023" y="2838"/>
                    </a:lnTo>
                    <a:lnTo>
                      <a:pt x="2996" y="2841"/>
                    </a:lnTo>
                    <a:lnTo>
                      <a:pt x="2967" y="2843"/>
                    </a:lnTo>
                    <a:lnTo>
                      <a:pt x="2941" y="2846"/>
                    </a:lnTo>
                    <a:lnTo>
                      <a:pt x="2912" y="2843"/>
                    </a:lnTo>
                    <a:lnTo>
                      <a:pt x="2883" y="2843"/>
                    </a:lnTo>
                    <a:lnTo>
                      <a:pt x="2881" y="2833"/>
                    </a:lnTo>
                    <a:lnTo>
                      <a:pt x="2878" y="2819"/>
                    </a:lnTo>
                    <a:lnTo>
                      <a:pt x="2873" y="2809"/>
                    </a:lnTo>
                    <a:lnTo>
                      <a:pt x="2865" y="2802"/>
                    </a:lnTo>
                    <a:lnTo>
                      <a:pt x="2857" y="2817"/>
                    </a:lnTo>
                    <a:lnTo>
                      <a:pt x="2863" y="2833"/>
                    </a:lnTo>
                    <a:lnTo>
                      <a:pt x="2860" y="2846"/>
                    </a:lnTo>
                    <a:lnTo>
                      <a:pt x="2842" y="2854"/>
                    </a:lnTo>
                    <a:lnTo>
                      <a:pt x="2805" y="2856"/>
                    </a:lnTo>
                    <a:lnTo>
                      <a:pt x="2770" y="2862"/>
                    </a:lnTo>
                    <a:lnTo>
                      <a:pt x="2736" y="2865"/>
                    </a:lnTo>
                    <a:lnTo>
                      <a:pt x="2702" y="2867"/>
                    </a:lnTo>
                    <a:lnTo>
                      <a:pt x="2665" y="2870"/>
                    </a:lnTo>
                    <a:lnTo>
                      <a:pt x="2630" y="2870"/>
                    </a:lnTo>
                    <a:lnTo>
                      <a:pt x="2594" y="2870"/>
                    </a:lnTo>
                    <a:lnTo>
                      <a:pt x="2555" y="2870"/>
                    </a:lnTo>
                    <a:lnTo>
                      <a:pt x="2538" y="2854"/>
                    </a:lnTo>
                    <a:lnTo>
                      <a:pt x="2528" y="2838"/>
                    </a:lnTo>
                    <a:lnTo>
                      <a:pt x="2517" y="2822"/>
                    </a:lnTo>
                    <a:lnTo>
                      <a:pt x="2504" y="2807"/>
                    </a:lnTo>
                    <a:lnTo>
                      <a:pt x="2459" y="2872"/>
                    </a:lnTo>
                    <a:lnTo>
                      <a:pt x="2413" y="2872"/>
                    </a:lnTo>
                    <a:lnTo>
                      <a:pt x="2365" y="2872"/>
                    </a:lnTo>
                    <a:lnTo>
                      <a:pt x="2315" y="2872"/>
                    </a:lnTo>
                    <a:lnTo>
                      <a:pt x="2267" y="2872"/>
                    </a:lnTo>
                    <a:lnTo>
                      <a:pt x="2218" y="2872"/>
                    </a:lnTo>
                    <a:lnTo>
                      <a:pt x="2167" y="2870"/>
                    </a:lnTo>
                    <a:lnTo>
                      <a:pt x="2115" y="2870"/>
                    </a:lnTo>
                    <a:lnTo>
                      <a:pt x="2064" y="2867"/>
                    </a:lnTo>
                    <a:lnTo>
                      <a:pt x="2014" y="2867"/>
                    </a:lnTo>
                    <a:lnTo>
                      <a:pt x="1962" y="2865"/>
                    </a:lnTo>
                    <a:lnTo>
                      <a:pt x="1912" y="2860"/>
                    </a:lnTo>
                    <a:lnTo>
                      <a:pt x="1859" y="2856"/>
                    </a:lnTo>
                    <a:lnTo>
                      <a:pt x="1809" y="2851"/>
                    </a:lnTo>
                    <a:lnTo>
                      <a:pt x="1756" y="2848"/>
                    </a:lnTo>
                    <a:lnTo>
                      <a:pt x="1707" y="2841"/>
                    </a:lnTo>
                    <a:lnTo>
                      <a:pt x="1657" y="2836"/>
                    </a:lnTo>
                    <a:lnTo>
                      <a:pt x="1654" y="2827"/>
                    </a:lnTo>
                    <a:lnTo>
                      <a:pt x="1651" y="2822"/>
                    </a:lnTo>
                    <a:lnTo>
                      <a:pt x="1651" y="2814"/>
                    </a:lnTo>
                    <a:lnTo>
                      <a:pt x="1657" y="2809"/>
                    </a:lnTo>
                    <a:lnTo>
                      <a:pt x="1657" y="2791"/>
                    </a:lnTo>
                    <a:lnTo>
                      <a:pt x="1654" y="2778"/>
                    </a:lnTo>
                    <a:lnTo>
                      <a:pt x="1651" y="2764"/>
                    </a:lnTo>
                    <a:lnTo>
                      <a:pt x="1651" y="2754"/>
                    </a:lnTo>
                    <a:lnTo>
                      <a:pt x="1596" y="2827"/>
                    </a:lnTo>
                    <a:lnTo>
                      <a:pt x="1551" y="2825"/>
                    </a:lnTo>
                    <a:lnTo>
                      <a:pt x="1503" y="2819"/>
                    </a:lnTo>
                    <a:lnTo>
                      <a:pt x="1459" y="2817"/>
                    </a:lnTo>
                    <a:lnTo>
                      <a:pt x="1411" y="2812"/>
                    </a:lnTo>
                    <a:lnTo>
                      <a:pt x="1366" y="2809"/>
                    </a:lnTo>
                    <a:lnTo>
                      <a:pt x="1322" y="2804"/>
                    </a:lnTo>
                    <a:lnTo>
                      <a:pt x="1277" y="2796"/>
                    </a:lnTo>
                    <a:lnTo>
                      <a:pt x="1230" y="2791"/>
                    </a:lnTo>
                    <a:lnTo>
                      <a:pt x="1185" y="2783"/>
                    </a:lnTo>
                    <a:lnTo>
                      <a:pt x="1140" y="2775"/>
                    </a:lnTo>
                    <a:lnTo>
                      <a:pt x="1096" y="2767"/>
                    </a:lnTo>
                    <a:lnTo>
                      <a:pt x="1053" y="2757"/>
                    </a:lnTo>
                    <a:lnTo>
                      <a:pt x="1009" y="2746"/>
                    </a:lnTo>
                    <a:lnTo>
                      <a:pt x="966" y="2735"/>
                    </a:lnTo>
                    <a:lnTo>
                      <a:pt x="922" y="2723"/>
                    </a:lnTo>
                    <a:lnTo>
                      <a:pt x="879" y="2709"/>
                    </a:lnTo>
                    <a:lnTo>
                      <a:pt x="884" y="2699"/>
                    </a:lnTo>
                    <a:lnTo>
                      <a:pt x="887" y="2691"/>
                    </a:lnTo>
                    <a:lnTo>
                      <a:pt x="887" y="2682"/>
                    </a:lnTo>
                    <a:lnTo>
                      <a:pt x="884" y="2675"/>
                    </a:lnTo>
                    <a:lnTo>
                      <a:pt x="832" y="2709"/>
                    </a:lnTo>
                    <a:lnTo>
                      <a:pt x="785" y="2699"/>
                    </a:lnTo>
                    <a:lnTo>
                      <a:pt x="735" y="2691"/>
                    </a:lnTo>
                    <a:lnTo>
                      <a:pt x="687" y="2680"/>
                    </a:lnTo>
                    <a:lnTo>
                      <a:pt x="638" y="2672"/>
                    </a:lnTo>
                    <a:lnTo>
                      <a:pt x="590" y="2662"/>
                    </a:lnTo>
                    <a:lnTo>
                      <a:pt x="542" y="2651"/>
                    </a:lnTo>
                    <a:lnTo>
                      <a:pt x="494" y="2643"/>
                    </a:lnTo>
                    <a:lnTo>
                      <a:pt x="448" y="2630"/>
                    </a:lnTo>
                    <a:lnTo>
                      <a:pt x="397" y="2619"/>
                    </a:lnTo>
                    <a:lnTo>
                      <a:pt x="352" y="2609"/>
                    </a:lnTo>
                    <a:lnTo>
                      <a:pt x="306" y="2596"/>
                    </a:lnTo>
                    <a:lnTo>
                      <a:pt x="258" y="2583"/>
                    </a:lnTo>
                    <a:lnTo>
                      <a:pt x="213" y="2567"/>
                    </a:lnTo>
                    <a:lnTo>
                      <a:pt x="166" y="2551"/>
                    </a:lnTo>
                    <a:lnTo>
                      <a:pt x="121" y="2533"/>
                    </a:lnTo>
                    <a:lnTo>
                      <a:pt x="77" y="2514"/>
                    </a:lnTo>
                    <a:lnTo>
                      <a:pt x="68" y="2509"/>
                    </a:lnTo>
                    <a:lnTo>
                      <a:pt x="60" y="2501"/>
                    </a:lnTo>
                    <a:lnTo>
                      <a:pt x="53" y="2499"/>
                    </a:lnTo>
                    <a:lnTo>
                      <a:pt x="44" y="2496"/>
                    </a:lnTo>
                    <a:lnTo>
                      <a:pt x="36" y="2501"/>
                    </a:lnTo>
                    <a:lnTo>
                      <a:pt x="31" y="2506"/>
                    </a:lnTo>
                    <a:lnTo>
                      <a:pt x="24" y="2509"/>
                    </a:lnTo>
                    <a:lnTo>
                      <a:pt x="13" y="2509"/>
                    </a:lnTo>
                    <a:lnTo>
                      <a:pt x="0" y="2496"/>
                    </a:lnTo>
                    <a:lnTo>
                      <a:pt x="19" y="1979"/>
                    </a:lnTo>
                    <a:lnTo>
                      <a:pt x="34" y="1466"/>
                    </a:lnTo>
                    <a:lnTo>
                      <a:pt x="48" y="953"/>
                    </a:lnTo>
                    <a:lnTo>
                      <a:pt x="65" y="439"/>
                    </a:lnTo>
                    <a:lnTo>
                      <a:pt x="50" y="432"/>
                    </a:lnTo>
                    <a:lnTo>
                      <a:pt x="31" y="427"/>
                    </a:lnTo>
                    <a:lnTo>
                      <a:pt x="19" y="418"/>
                    </a:lnTo>
                    <a:lnTo>
                      <a:pt x="19" y="400"/>
                    </a:lnTo>
                    <a:close/>
                  </a:path>
                </a:pathLst>
              </a:custGeom>
              <a:solidFill>
                <a:srgbClr val="1E1916"/>
              </a:solidFill>
              <a:ln w="9525">
                <a:noFill/>
                <a:round/>
                <a:headEnd/>
                <a:tailEnd/>
              </a:ln>
            </p:spPr>
            <p:txBody>
              <a:bodyPr>
                <a:prstTxWarp prst="textNoShape">
                  <a:avLst/>
                </a:prstTxWarp>
              </a:bodyPr>
              <a:lstStyle/>
              <a:p>
                <a:endParaRPr lang="en-US"/>
              </a:p>
            </p:txBody>
          </p:sp>
          <p:sp>
            <p:nvSpPr>
              <p:cNvPr id="53949" name="Freeform 310"/>
              <p:cNvSpPr>
                <a:spLocks noChangeAspect="1"/>
              </p:cNvSpPr>
              <p:nvPr/>
            </p:nvSpPr>
            <p:spPr bwMode="auto">
              <a:xfrm>
                <a:off x="2567" y="2152"/>
                <a:ext cx="504" cy="826"/>
              </a:xfrm>
              <a:custGeom>
                <a:avLst/>
                <a:gdLst>
                  <a:gd name="T0" fmla="*/ 81 w 1513"/>
                  <a:gd name="T1" fmla="*/ 179 h 2477"/>
                  <a:gd name="T2" fmla="*/ 255 w 1513"/>
                  <a:gd name="T3" fmla="*/ 210 h 2477"/>
                  <a:gd name="T4" fmla="*/ 439 w 1513"/>
                  <a:gd name="T5" fmla="*/ 245 h 2477"/>
                  <a:gd name="T6" fmla="*/ 555 w 1513"/>
                  <a:gd name="T7" fmla="*/ 268 h 2477"/>
                  <a:gd name="T8" fmla="*/ 590 w 1513"/>
                  <a:gd name="T9" fmla="*/ 19 h 2477"/>
                  <a:gd name="T10" fmla="*/ 644 w 1513"/>
                  <a:gd name="T11" fmla="*/ 10 h 2477"/>
                  <a:gd name="T12" fmla="*/ 629 w 1513"/>
                  <a:gd name="T13" fmla="*/ 282 h 2477"/>
                  <a:gd name="T14" fmla="*/ 769 w 1513"/>
                  <a:gd name="T15" fmla="*/ 306 h 2477"/>
                  <a:gd name="T16" fmla="*/ 906 w 1513"/>
                  <a:gd name="T17" fmla="*/ 318 h 2477"/>
                  <a:gd name="T18" fmla="*/ 855 w 1513"/>
                  <a:gd name="T19" fmla="*/ 111 h 2477"/>
                  <a:gd name="T20" fmla="*/ 884 w 1513"/>
                  <a:gd name="T21" fmla="*/ 26 h 2477"/>
                  <a:gd name="T22" fmla="*/ 908 w 1513"/>
                  <a:gd name="T23" fmla="*/ 128 h 2477"/>
                  <a:gd name="T24" fmla="*/ 950 w 1513"/>
                  <a:gd name="T25" fmla="*/ 268 h 2477"/>
                  <a:gd name="T26" fmla="*/ 1045 w 1513"/>
                  <a:gd name="T27" fmla="*/ 342 h 2477"/>
                  <a:gd name="T28" fmla="*/ 1182 w 1513"/>
                  <a:gd name="T29" fmla="*/ 352 h 2477"/>
                  <a:gd name="T30" fmla="*/ 1316 w 1513"/>
                  <a:gd name="T31" fmla="*/ 361 h 2477"/>
                  <a:gd name="T32" fmla="*/ 1448 w 1513"/>
                  <a:gd name="T33" fmla="*/ 368 h 2477"/>
                  <a:gd name="T34" fmla="*/ 1508 w 1513"/>
                  <a:gd name="T35" fmla="*/ 387 h 2477"/>
                  <a:gd name="T36" fmla="*/ 1432 w 1513"/>
                  <a:gd name="T37" fmla="*/ 402 h 2477"/>
                  <a:gd name="T38" fmla="*/ 1298 w 1513"/>
                  <a:gd name="T39" fmla="*/ 397 h 2477"/>
                  <a:gd name="T40" fmla="*/ 1164 w 1513"/>
                  <a:gd name="T41" fmla="*/ 390 h 2477"/>
                  <a:gd name="T42" fmla="*/ 1034 w 1513"/>
                  <a:gd name="T43" fmla="*/ 376 h 2477"/>
                  <a:gd name="T44" fmla="*/ 976 w 1513"/>
                  <a:gd name="T45" fmla="*/ 390 h 2477"/>
                  <a:gd name="T46" fmla="*/ 979 w 1513"/>
                  <a:gd name="T47" fmla="*/ 494 h 2477"/>
                  <a:gd name="T48" fmla="*/ 971 w 1513"/>
                  <a:gd name="T49" fmla="*/ 605 h 2477"/>
                  <a:gd name="T50" fmla="*/ 1019 w 1513"/>
                  <a:gd name="T51" fmla="*/ 766 h 2477"/>
                  <a:gd name="T52" fmla="*/ 1019 w 1513"/>
                  <a:gd name="T53" fmla="*/ 1040 h 2477"/>
                  <a:gd name="T54" fmla="*/ 1072 w 1513"/>
                  <a:gd name="T55" fmla="*/ 1243 h 2477"/>
                  <a:gd name="T56" fmla="*/ 1116 w 1513"/>
                  <a:gd name="T57" fmla="*/ 1380 h 2477"/>
                  <a:gd name="T58" fmla="*/ 1072 w 1513"/>
                  <a:gd name="T59" fmla="*/ 1282 h 2477"/>
                  <a:gd name="T60" fmla="*/ 990 w 1513"/>
                  <a:gd name="T61" fmla="*/ 935 h 2477"/>
                  <a:gd name="T62" fmla="*/ 969 w 1513"/>
                  <a:gd name="T63" fmla="*/ 674 h 2477"/>
                  <a:gd name="T64" fmla="*/ 950 w 1513"/>
                  <a:gd name="T65" fmla="*/ 484 h 2477"/>
                  <a:gd name="T66" fmla="*/ 853 w 1513"/>
                  <a:gd name="T67" fmla="*/ 347 h 2477"/>
                  <a:gd name="T68" fmla="*/ 697 w 1513"/>
                  <a:gd name="T69" fmla="*/ 323 h 2477"/>
                  <a:gd name="T70" fmla="*/ 624 w 1513"/>
                  <a:gd name="T71" fmla="*/ 326 h 2477"/>
                  <a:gd name="T72" fmla="*/ 666 w 1513"/>
                  <a:gd name="T73" fmla="*/ 437 h 2477"/>
                  <a:gd name="T74" fmla="*/ 660 w 1513"/>
                  <a:gd name="T75" fmla="*/ 569 h 2477"/>
                  <a:gd name="T76" fmla="*/ 684 w 1513"/>
                  <a:gd name="T77" fmla="*/ 631 h 2477"/>
                  <a:gd name="T78" fmla="*/ 668 w 1513"/>
                  <a:gd name="T79" fmla="*/ 708 h 2477"/>
                  <a:gd name="T80" fmla="*/ 648 w 1513"/>
                  <a:gd name="T81" fmla="*/ 1026 h 2477"/>
                  <a:gd name="T82" fmla="*/ 671 w 1513"/>
                  <a:gd name="T83" fmla="*/ 1342 h 2477"/>
                  <a:gd name="T84" fmla="*/ 687 w 1513"/>
                  <a:gd name="T85" fmla="*/ 1472 h 2477"/>
                  <a:gd name="T86" fmla="*/ 740 w 1513"/>
                  <a:gd name="T87" fmla="*/ 1664 h 2477"/>
                  <a:gd name="T88" fmla="*/ 781 w 1513"/>
                  <a:gd name="T89" fmla="*/ 1850 h 2477"/>
                  <a:gd name="T90" fmla="*/ 757 w 1513"/>
                  <a:gd name="T91" fmla="*/ 2062 h 2477"/>
                  <a:gd name="T92" fmla="*/ 790 w 1513"/>
                  <a:gd name="T93" fmla="*/ 2308 h 2477"/>
                  <a:gd name="T94" fmla="*/ 745 w 1513"/>
                  <a:gd name="T95" fmla="*/ 2370 h 2477"/>
                  <a:gd name="T96" fmla="*/ 737 w 1513"/>
                  <a:gd name="T97" fmla="*/ 1935 h 2477"/>
                  <a:gd name="T98" fmla="*/ 671 w 1513"/>
                  <a:gd name="T99" fmla="*/ 1556 h 2477"/>
                  <a:gd name="T100" fmla="*/ 639 w 1513"/>
                  <a:gd name="T101" fmla="*/ 1226 h 2477"/>
                  <a:gd name="T102" fmla="*/ 629 w 1513"/>
                  <a:gd name="T103" fmla="*/ 889 h 2477"/>
                  <a:gd name="T104" fmla="*/ 655 w 1513"/>
                  <a:gd name="T105" fmla="*/ 653 h 2477"/>
                  <a:gd name="T106" fmla="*/ 613 w 1513"/>
                  <a:gd name="T107" fmla="*/ 624 h 2477"/>
                  <a:gd name="T108" fmla="*/ 632 w 1513"/>
                  <a:gd name="T109" fmla="*/ 552 h 2477"/>
                  <a:gd name="T110" fmla="*/ 626 w 1513"/>
                  <a:gd name="T111" fmla="*/ 405 h 2477"/>
                  <a:gd name="T112" fmla="*/ 552 w 1513"/>
                  <a:gd name="T113" fmla="*/ 294 h 2477"/>
                  <a:gd name="T114" fmla="*/ 403 w 1513"/>
                  <a:gd name="T115" fmla="*/ 270 h 2477"/>
                  <a:gd name="T116" fmla="*/ 255 w 1513"/>
                  <a:gd name="T117" fmla="*/ 245 h 2477"/>
                  <a:gd name="T118" fmla="*/ 107 w 1513"/>
                  <a:gd name="T119" fmla="*/ 213 h 2477"/>
                  <a:gd name="T120" fmla="*/ 2 w 1513"/>
                  <a:gd name="T121" fmla="*/ 181 h 2477"/>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513"/>
                  <a:gd name="T184" fmla="*/ 0 h 2477"/>
                  <a:gd name="T185" fmla="*/ 1513 w 1513"/>
                  <a:gd name="T186" fmla="*/ 2477 h 2477"/>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513" h="2477">
                    <a:moveTo>
                      <a:pt x="5" y="166"/>
                    </a:moveTo>
                    <a:lnTo>
                      <a:pt x="23" y="168"/>
                    </a:lnTo>
                    <a:lnTo>
                      <a:pt x="47" y="174"/>
                    </a:lnTo>
                    <a:lnTo>
                      <a:pt x="81" y="179"/>
                    </a:lnTo>
                    <a:lnTo>
                      <a:pt x="118" y="186"/>
                    </a:lnTo>
                    <a:lnTo>
                      <a:pt x="160" y="195"/>
                    </a:lnTo>
                    <a:lnTo>
                      <a:pt x="205" y="202"/>
                    </a:lnTo>
                    <a:lnTo>
                      <a:pt x="255" y="210"/>
                    </a:lnTo>
                    <a:lnTo>
                      <a:pt x="302" y="219"/>
                    </a:lnTo>
                    <a:lnTo>
                      <a:pt x="350" y="226"/>
                    </a:lnTo>
                    <a:lnTo>
                      <a:pt x="397" y="236"/>
                    </a:lnTo>
                    <a:lnTo>
                      <a:pt x="439" y="245"/>
                    </a:lnTo>
                    <a:lnTo>
                      <a:pt x="479" y="250"/>
                    </a:lnTo>
                    <a:lnTo>
                      <a:pt x="511" y="258"/>
                    </a:lnTo>
                    <a:lnTo>
                      <a:pt x="537" y="263"/>
                    </a:lnTo>
                    <a:lnTo>
                      <a:pt x="555" y="268"/>
                    </a:lnTo>
                    <a:lnTo>
                      <a:pt x="566" y="274"/>
                    </a:lnTo>
                    <a:lnTo>
                      <a:pt x="571" y="265"/>
                    </a:lnTo>
                    <a:lnTo>
                      <a:pt x="571" y="26"/>
                    </a:lnTo>
                    <a:lnTo>
                      <a:pt x="590" y="19"/>
                    </a:lnTo>
                    <a:lnTo>
                      <a:pt x="608" y="10"/>
                    </a:lnTo>
                    <a:lnTo>
                      <a:pt x="629" y="5"/>
                    </a:lnTo>
                    <a:lnTo>
                      <a:pt x="648" y="0"/>
                    </a:lnTo>
                    <a:lnTo>
                      <a:pt x="644" y="10"/>
                    </a:lnTo>
                    <a:lnTo>
                      <a:pt x="639" y="21"/>
                    </a:lnTo>
                    <a:lnTo>
                      <a:pt x="632" y="29"/>
                    </a:lnTo>
                    <a:lnTo>
                      <a:pt x="624" y="39"/>
                    </a:lnTo>
                    <a:lnTo>
                      <a:pt x="629" y="282"/>
                    </a:lnTo>
                    <a:lnTo>
                      <a:pt x="663" y="289"/>
                    </a:lnTo>
                    <a:lnTo>
                      <a:pt x="697" y="297"/>
                    </a:lnTo>
                    <a:lnTo>
                      <a:pt x="732" y="303"/>
                    </a:lnTo>
                    <a:lnTo>
                      <a:pt x="769" y="306"/>
                    </a:lnTo>
                    <a:lnTo>
                      <a:pt x="803" y="308"/>
                    </a:lnTo>
                    <a:lnTo>
                      <a:pt x="837" y="313"/>
                    </a:lnTo>
                    <a:lnTo>
                      <a:pt x="872" y="316"/>
                    </a:lnTo>
                    <a:lnTo>
                      <a:pt x="906" y="318"/>
                    </a:lnTo>
                    <a:lnTo>
                      <a:pt x="916" y="311"/>
                    </a:lnTo>
                    <a:lnTo>
                      <a:pt x="889" y="248"/>
                    </a:lnTo>
                    <a:lnTo>
                      <a:pt x="872" y="179"/>
                    </a:lnTo>
                    <a:lnTo>
                      <a:pt x="855" y="111"/>
                    </a:lnTo>
                    <a:lnTo>
                      <a:pt x="845" y="44"/>
                    </a:lnTo>
                    <a:lnTo>
                      <a:pt x="858" y="36"/>
                    </a:lnTo>
                    <a:lnTo>
                      <a:pt x="872" y="29"/>
                    </a:lnTo>
                    <a:lnTo>
                      <a:pt x="884" y="26"/>
                    </a:lnTo>
                    <a:lnTo>
                      <a:pt x="897" y="24"/>
                    </a:lnTo>
                    <a:lnTo>
                      <a:pt x="887" y="60"/>
                    </a:lnTo>
                    <a:lnTo>
                      <a:pt x="897" y="94"/>
                    </a:lnTo>
                    <a:lnTo>
                      <a:pt x="908" y="128"/>
                    </a:lnTo>
                    <a:lnTo>
                      <a:pt x="916" y="163"/>
                    </a:lnTo>
                    <a:lnTo>
                      <a:pt x="926" y="197"/>
                    </a:lnTo>
                    <a:lnTo>
                      <a:pt x="937" y="234"/>
                    </a:lnTo>
                    <a:lnTo>
                      <a:pt x="950" y="268"/>
                    </a:lnTo>
                    <a:lnTo>
                      <a:pt x="964" y="299"/>
                    </a:lnTo>
                    <a:lnTo>
                      <a:pt x="979" y="334"/>
                    </a:lnTo>
                    <a:lnTo>
                      <a:pt x="1014" y="337"/>
                    </a:lnTo>
                    <a:lnTo>
                      <a:pt x="1045" y="342"/>
                    </a:lnTo>
                    <a:lnTo>
                      <a:pt x="1079" y="345"/>
                    </a:lnTo>
                    <a:lnTo>
                      <a:pt x="1113" y="347"/>
                    </a:lnTo>
                    <a:lnTo>
                      <a:pt x="1147" y="350"/>
                    </a:lnTo>
                    <a:lnTo>
                      <a:pt x="1182" y="352"/>
                    </a:lnTo>
                    <a:lnTo>
                      <a:pt x="1214" y="355"/>
                    </a:lnTo>
                    <a:lnTo>
                      <a:pt x="1248" y="355"/>
                    </a:lnTo>
                    <a:lnTo>
                      <a:pt x="1282" y="358"/>
                    </a:lnTo>
                    <a:lnTo>
                      <a:pt x="1316" y="361"/>
                    </a:lnTo>
                    <a:lnTo>
                      <a:pt x="1351" y="363"/>
                    </a:lnTo>
                    <a:lnTo>
                      <a:pt x="1382" y="363"/>
                    </a:lnTo>
                    <a:lnTo>
                      <a:pt x="1416" y="366"/>
                    </a:lnTo>
                    <a:lnTo>
                      <a:pt x="1448" y="368"/>
                    </a:lnTo>
                    <a:lnTo>
                      <a:pt x="1482" y="368"/>
                    </a:lnTo>
                    <a:lnTo>
                      <a:pt x="1513" y="371"/>
                    </a:lnTo>
                    <a:lnTo>
                      <a:pt x="1511" y="379"/>
                    </a:lnTo>
                    <a:lnTo>
                      <a:pt x="1508" y="387"/>
                    </a:lnTo>
                    <a:lnTo>
                      <a:pt x="1503" y="397"/>
                    </a:lnTo>
                    <a:lnTo>
                      <a:pt x="1501" y="405"/>
                    </a:lnTo>
                    <a:lnTo>
                      <a:pt x="1467" y="402"/>
                    </a:lnTo>
                    <a:lnTo>
                      <a:pt x="1432" y="402"/>
                    </a:lnTo>
                    <a:lnTo>
                      <a:pt x="1398" y="400"/>
                    </a:lnTo>
                    <a:lnTo>
                      <a:pt x="1364" y="400"/>
                    </a:lnTo>
                    <a:lnTo>
                      <a:pt x="1330" y="397"/>
                    </a:lnTo>
                    <a:lnTo>
                      <a:pt x="1298" y="397"/>
                    </a:lnTo>
                    <a:lnTo>
                      <a:pt x="1263" y="395"/>
                    </a:lnTo>
                    <a:lnTo>
                      <a:pt x="1229" y="395"/>
                    </a:lnTo>
                    <a:lnTo>
                      <a:pt x="1198" y="392"/>
                    </a:lnTo>
                    <a:lnTo>
                      <a:pt x="1164" y="390"/>
                    </a:lnTo>
                    <a:lnTo>
                      <a:pt x="1132" y="387"/>
                    </a:lnTo>
                    <a:lnTo>
                      <a:pt x="1098" y="384"/>
                    </a:lnTo>
                    <a:lnTo>
                      <a:pt x="1066" y="381"/>
                    </a:lnTo>
                    <a:lnTo>
                      <a:pt x="1034" y="376"/>
                    </a:lnTo>
                    <a:lnTo>
                      <a:pt x="1003" y="374"/>
                    </a:lnTo>
                    <a:lnTo>
                      <a:pt x="971" y="368"/>
                    </a:lnTo>
                    <a:lnTo>
                      <a:pt x="971" y="376"/>
                    </a:lnTo>
                    <a:lnTo>
                      <a:pt x="976" y="390"/>
                    </a:lnTo>
                    <a:lnTo>
                      <a:pt x="979" y="400"/>
                    </a:lnTo>
                    <a:lnTo>
                      <a:pt x="979" y="413"/>
                    </a:lnTo>
                    <a:lnTo>
                      <a:pt x="981" y="455"/>
                    </a:lnTo>
                    <a:lnTo>
                      <a:pt x="979" y="494"/>
                    </a:lnTo>
                    <a:lnTo>
                      <a:pt x="971" y="534"/>
                    </a:lnTo>
                    <a:lnTo>
                      <a:pt x="961" y="574"/>
                    </a:lnTo>
                    <a:lnTo>
                      <a:pt x="961" y="592"/>
                    </a:lnTo>
                    <a:lnTo>
                      <a:pt x="971" y="605"/>
                    </a:lnTo>
                    <a:lnTo>
                      <a:pt x="985" y="619"/>
                    </a:lnTo>
                    <a:lnTo>
                      <a:pt x="995" y="631"/>
                    </a:lnTo>
                    <a:lnTo>
                      <a:pt x="1014" y="698"/>
                    </a:lnTo>
                    <a:lnTo>
                      <a:pt x="1019" y="766"/>
                    </a:lnTo>
                    <a:lnTo>
                      <a:pt x="1019" y="834"/>
                    </a:lnTo>
                    <a:lnTo>
                      <a:pt x="1019" y="906"/>
                    </a:lnTo>
                    <a:lnTo>
                      <a:pt x="1016" y="974"/>
                    </a:lnTo>
                    <a:lnTo>
                      <a:pt x="1019" y="1040"/>
                    </a:lnTo>
                    <a:lnTo>
                      <a:pt x="1032" y="1108"/>
                    </a:lnTo>
                    <a:lnTo>
                      <a:pt x="1055" y="1171"/>
                    </a:lnTo>
                    <a:lnTo>
                      <a:pt x="1061" y="1209"/>
                    </a:lnTo>
                    <a:lnTo>
                      <a:pt x="1072" y="1243"/>
                    </a:lnTo>
                    <a:lnTo>
                      <a:pt x="1082" y="1277"/>
                    </a:lnTo>
                    <a:lnTo>
                      <a:pt x="1092" y="1311"/>
                    </a:lnTo>
                    <a:lnTo>
                      <a:pt x="1106" y="1345"/>
                    </a:lnTo>
                    <a:lnTo>
                      <a:pt x="1116" y="1380"/>
                    </a:lnTo>
                    <a:lnTo>
                      <a:pt x="1127" y="1414"/>
                    </a:lnTo>
                    <a:lnTo>
                      <a:pt x="1137" y="1445"/>
                    </a:lnTo>
                    <a:lnTo>
                      <a:pt x="1103" y="1366"/>
                    </a:lnTo>
                    <a:lnTo>
                      <a:pt x="1072" y="1282"/>
                    </a:lnTo>
                    <a:lnTo>
                      <a:pt x="1045" y="1200"/>
                    </a:lnTo>
                    <a:lnTo>
                      <a:pt x="1021" y="1113"/>
                    </a:lnTo>
                    <a:lnTo>
                      <a:pt x="1003" y="1024"/>
                    </a:lnTo>
                    <a:lnTo>
                      <a:pt x="990" y="935"/>
                    </a:lnTo>
                    <a:lnTo>
                      <a:pt x="981" y="840"/>
                    </a:lnTo>
                    <a:lnTo>
                      <a:pt x="979" y="745"/>
                    </a:lnTo>
                    <a:lnTo>
                      <a:pt x="976" y="708"/>
                    </a:lnTo>
                    <a:lnTo>
                      <a:pt x="969" y="674"/>
                    </a:lnTo>
                    <a:lnTo>
                      <a:pt x="956" y="639"/>
                    </a:lnTo>
                    <a:lnTo>
                      <a:pt x="935" y="610"/>
                    </a:lnTo>
                    <a:lnTo>
                      <a:pt x="945" y="550"/>
                    </a:lnTo>
                    <a:lnTo>
                      <a:pt x="950" y="484"/>
                    </a:lnTo>
                    <a:lnTo>
                      <a:pt x="945" y="421"/>
                    </a:lnTo>
                    <a:lnTo>
                      <a:pt x="932" y="361"/>
                    </a:lnTo>
                    <a:lnTo>
                      <a:pt x="892" y="355"/>
                    </a:lnTo>
                    <a:lnTo>
                      <a:pt x="853" y="347"/>
                    </a:lnTo>
                    <a:lnTo>
                      <a:pt x="816" y="342"/>
                    </a:lnTo>
                    <a:lnTo>
                      <a:pt x="776" y="337"/>
                    </a:lnTo>
                    <a:lnTo>
                      <a:pt x="737" y="332"/>
                    </a:lnTo>
                    <a:lnTo>
                      <a:pt x="697" y="323"/>
                    </a:lnTo>
                    <a:lnTo>
                      <a:pt x="660" y="316"/>
                    </a:lnTo>
                    <a:lnTo>
                      <a:pt x="624" y="308"/>
                    </a:lnTo>
                    <a:lnTo>
                      <a:pt x="619" y="318"/>
                    </a:lnTo>
                    <a:lnTo>
                      <a:pt x="624" y="326"/>
                    </a:lnTo>
                    <a:lnTo>
                      <a:pt x="632" y="334"/>
                    </a:lnTo>
                    <a:lnTo>
                      <a:pt x="632" y="345"/>
                    </a:lnTo>
                    <a:lnTo>
                      <a:pt x="642" y="392"/>
                    </a:lnTo>
                    <a:lnTo>
                      <a:pt x="666" y="437"/>
                    </a:lnTo>
                    <a:lnTo>
                      <a:pt x="682" y="482"/>
                    </a:lnTo>
                    <a:lnTo>
                      <a:pt x="673" y="532"/>
                    </a:lnTo>
                    <a:lnTo>
                      <a:pt x="666" y="550"/>
                    </a:lnTo>
                    <a:lnTo>
                      <a:pt x="660" y="569"/>
                    </a:lnTo>
                    <a:lnTo>
                      <a:pt x="655" y="587"/>
                    </a:lnTo>
                    <a:lnTo>
                      <a:pt x="650" y="605"/>
                    </a:lnTo>
                    <a:lnTo>
                      <a:pt x="673" y="616"/>
                    </a:lnTo>
                    <a:lnTo>
                      <a:pt x="684" y="631"/>
                    </a:lnTo>
                    <a:lnTo>
                      <a:pt x="687" y="648"/>
                    </a:lnTo>
                    <a:lnTo>
                      <a:pt x="682" y="665"/>
                    </a:lnTo>
                    <a:lnTo>
                      <a:pt x="673" y="687"/>
                    </a:lnTo>
                    <a:lnTo>
                      <a:pt x="668" y="708"/>
                    </a:lnTo>
                    <a:lnTo>
                      <a:pt x="663" y="729"/>
                    </a:lnTo>
                    <a:lnTo>
                      <a:pt x="666" y="747"/>
                    </a:lnTo>
                    <a:lnTo>
                      <a:pt x="650" y="889"/>
                    </a:lnTo>
                    <a:lnTo>
                      <a:pt x="648" y="1026"/>
                    </a:lnTo>
                    <a:lnTo>
                      <a:pt x="650" y="1166"/>
                    </a:lnTo>
                    <a:lnTo>
                      <a:pt x="658" y="1311"/>
                    </a:lnTo>
                    <a:lnTo>
                      <a:pt x="663" y="1327"/>
                    </a:lnTo>
                    <a:lnTo>
                      <a:pt x="671" y="1342"/>
                    </a:lnTo>
                    <a:lnTo>
                      <a:pt x="684" y="1358"/>
                    </a:lnTo>
                    <a:lnTo>
                      <a:pt x="692" y="1374"/>
                    </a:lnTo>
                    <a:lnTo>
                      <a:pt x="687" y="1424"/>
                    </a:lnTo>
                    <a:lnTo>
                      <a:pt x="687" y="1472"/>
                    </a:lnTo>
                    <a:lnTo>
                      <a:pt x="694" y="1522"/>
                    </a:lnTo>
                    <a:lnTo>
                      <a:pt x="706" y="1569"/>
                    </a:lnTo>
                    <a:lnTo>
                      <a:pt x="721" y="1619"/>
                    </a:lnTo>
                    <a:lnTo>
                      <a:pt x="740" y="1664"/>
                    </a:lnTo>
                    <a:lnTo>
                      <a:pt x="757" y="1711"/>
                    </a:lnTo>
                    <a:lnTo>
                      <a:pt x="776" y="1756"/>
                    </a:lnTo>
                    <a:lnTo>
                      <a:pt x="787" y="1804"/>
                    </a:lnTo>
                    <a:lnTo>
                      <a:pt x="781" y="1850"/>
                    </a:lnTo>
                    <a:lnTo>
                      <a:pt x="766" y="1898"/>
                    </a:lnTo>
                    <a:lnTo>
                      <a:pt x="755" y="1946"/>
                    </a:lnTo>
                    <a:lnTo>
                      <a:pt x="747" y="2006"/>
                    </a:lnTo>
                    <a:lnTo>
                      <a:pt x="757" y="2062"/>
                    </a:lnTo>
                    <a:lnTo>
                      <a:pt x="774" y="2120"/>
                    </a:lnTo>
                    <a:lnTo>
                      <a:pt x="784" y="2180"/>
                    </a:lnTo>
                    <a:lnTo>
                      <a:pt x="787" y="2243"/>
                    </a:lnTo>
                    <a:lnTo>
                      <a:pt x="790" y="2308"/>
                    </a:lnTo>
                    <a:lnTo>
                      <a:pt x="790" y="2375"/>
                    </a:lnTo>
                    <a:lnTo>
                      <a:pt x="784" y="2440"/>
                    </a:lnTo>
                    <a:lnTo>
                      <a:pt x="732" y="2477"/>
                    </a:lnTo>
                    <a:lnTo>
                      <a:pt x="745" y="2370"/>
                    </a:lnTo>
                    <a:lnTo>
                      <a:pt x="747" y="2254"/>
                    </a:lnTo>
                    <a:lnTo>
                      <a:pt x="737" y="2137"/>
                    </a:lnTo>
                    <a:lnTo>
                      <a:pt x="711" y="2033"/>
                    </a:lnTo>
                    <a:lnTo>
                      <a:pt x="737" y="1935"/>
                    </a:lnTo>
                    <a:lnTo>
                      <a:pt x="745" y="1833"/>
                    </a:lnTo>
                    <a:lnTo>
                      <a:pt x="732" y="1730"/>
                    </a:lnTo>
                    <a:lnTo>
                      <a:pt x="700" y="1633"/>
                    </a:lnTo>
                    <a:lnTo>
                      <a:pt x="671" y="1556"/>
                    </a:lnTo>
                    <a:lnTo>
                      <a:pt x="653" y="1477"/>
                    </a:lnTo>
                    <a:lnTo>
                      <a:pt x="642" y="1395"/>
                    </a:lnTo>
                    <a:lnTo>
                      <a:pt x="639" y="1311"/>
                    </a:lnTo>
                    <a:lnTo>
                      <a:pt x="639" y="1226"/>
                    </a:lnTo>
                    <a:lnTo>
                      <a:pt x="642" y="1140"/>
                    </a:lnTo>
                    <a:lnTo>
                      <a:pt x="642" y="1053"/>
                    </a:lnTo>
                    <a:lnTo>
                      <a:pt x="637" y="966"/>
                    </a:lnTo>
                    <a:lnTo>
                      <a:pt x="629" y="889"/>
                    </a:lnTo>
                    <a:lnTo>
                      <a:pt x="629" y="814"/>
                    </a:lnTo>
                    <a:lnTo>
                      <a:pt x="634" y="740"/>
                    </a:lnTo>
                    <a:lnTo>
                      <a:pt x="650" y="672"/>
                    </a:lnTo>
                    <a:lnTo>
                      <a:pt x="655" y="653"/>
                    </a:lnTo>
                    <a:lnTo>
                      <a:pt x="650" y="643"/>
                    </a:lnTo>
                    <a:lnTo>
                      <a:pt x="639" y="634"/>
                    </a:lnTo>
                    <a:lnTo>
                      <a:pt x="626" y="629"/>
                    </a:lnTo>
                    <a:lnTo>
                      <a:pt x="613" y="624"/>
                    </a:lnTo>
                    <a:lnTo>
                      <a:pt x="605" y="616"/>
                    </a:lnTo>
                    <a:lnTo>
                      <a:pt x="603" y="605"/>
                    </a:lnTo>
                    <a:lnTo>
                      <a:pt x="613" y="587"/>
                    </a:lnTo>
                    <a:lnTo>
                      <a:pt x="632" y="552"/>
                    </a:lnTo>
                    <a:lnTo>
                      <a:pt x="639" y="516"/>
                    </a:lnTo>
                    <a:lnTo>
                      <a:pt x="639" y="479"/>
                    </a:lnTo>
                    <a:lnTo>
                      <a:pt x="637" y="443"/>
                    </a:lnTo>
                    <a:lnTo>
                      <a:pt x="626" y="405"/>
                    </a:lnTo>
                    <a:lnTo>
                      <a:pt x="615" y="368"/>
                    </a:lnTo>
                    <a:lnTo>
                      <a:pt x="603" y="334"/>
                    </a:lnTo>
                    <a:lnTo>
                      <a:pt x="590" y="299"/>
                    </a:lnTo>
                    <a:lnTo>
                      <a:pt x="552" y="294"/>
                    </a:lnTo>
                    <a:lnTo>
                      <a:pt x="516" y="289"/>
                    </a:lnTo>
                    <a:lnTo>
                      <a:pt x="479" y="284"/>
                    </a:lnTo>
                    <a:lnTo>
                      <a:pt x="439" y="279"/>
                    </a:lnTo>
                    <a:lnTo>
                      <a:pt x="403" y="270"/>
                    </a:lnTo>
                    <a:lnTo>
                      <a:pt x="366" y="265"/>
                    </a:lnTo>
                    <a:lnTo>
                      <a:pt x="328" y="258"/>
                    </a:lnTo>
                    <a:lnTo>
                      <a:pt x="292" y="253"/>
                    </a:lnTo>
                    <a:lnTo>
                      <a:pt x="255" y="245"/>
                    </a:lnTo>
                    <a:lnTo>
                      <a:pt x="218" y="236"/>
                    </a:lnTo>
                    <a:lnTo>
                      <a:pt x="181" y="229"/>
                    </a:lnTo>
                    <a:lnTo>
                      <a:pt x="145" y="221"/>
                    </a:lnTo>
                    <a:lnTo>
                      <a:pt x="107" y="213"/>
                    </a:lnTo>
                    <a:lnTo>
                      <a:pt x="71" y="202"/>
                    </a:lnTo>
                    <a:lnTo>
                      <a:pt x="36" y="195"/>
                    </a:lnTo>
                    <a:lnTo>
                      <a:pt x="0" y="184"/>
                    </a:lnTo>
                    <a:lnTo>
                      <a:pt x="2" y="181"/>
                    </a:lnTo>
                    <a:lnTo>
                      <a:pt x="2" y="174"/>
                    </a:lnTo>
                    <a:lnTo>
                      <a:pt x="2" y="168"/>
                    </a:lnTo>
                    <a:lnTo>
                      <a:pt x="5" y="166"/>
                    </a:lnTo>
                    <a:close/>
                  </a:path>
                </a:pathLst>
              </a:custGeom>
              <a:solidFill>
                <a:srgbClr val="91662B"/>
              </a:solidFill>
              <a:ln w="9525">
                <a:noFill/>
                <a:round/>
                <a:headEnd/>
                <a:tailEnd/>
              </a:ln>
            </p:spPr>
            <p:txBody>
              <a:bodyPr>
                <a:prstTxWarp prst="textNoShape">
                  <a:avLst/>
                </a:prstTxWarp>
              </a:bodyPr>
              <a:lstStyle/>
              <a:p>
                <a:endParaRPr lang="en-US"/>
              </a:p>
            </p:txBody>
          </p:sp>
          <p:sp>
            <p:nvSpPr>
              <p:cNvPr id="53950" name="Freeform 311"/>
              <p:cNvSpPr>
                <a:spLocks noChangeAspect="1"/>
              </p:cNvSpPr>
              <p:nvPr/>
            </p:nvSpPr>
            <p:spPr bwMode="auto">
              <a:xfrm>
                <a:off x="2569" y="2142"/>
                <a:ext cx="184" cy="93"/>
              </a:xfrm>
              <a:custGeom>
                <a:avLst/>
                <a:gdLst>
                  <a:gd name="T0" fmla="*/ 0 w 552"/>
                  <a:gd name="T1" fmla="*/ 3 h 280"/>
                  <a:gd name="T2" fmla="*/ 15 w 552"/>
                  <a:gd name="T3" fmla="*/ 0 h 280"/>
                  <a:gd name="T4" fmla="*/ 31 w 552"/>
                  <a:gd name="T5" fmla="*/ 0 h 280"/>
                  <a:gd name="T6" fmla="*/ 47 w 552"/>
                  <a:gd name="T7" fmla="*/ 0 h 280"/>
                  <a:gd name="T8" fmla="*/ 63 w 552"/>
                  <a:gd name="T9" fmla="*/ 3 h 280"/>
                  <a:gd name="T10" fmla="*/ 79 w 552"/>
                  <a:gd name="T11" fmla="*/ 8 h 280"/>
                  <a:gd name="T12" fmla="*/ 94 w 552"/>
                  <a:gd name="T13" fmla="*/ 11 h 280"/>
                  <a:gd name="T14" fmla="*/ 113 w 552"/>
                  <a:gd name="T15" fmla="*/ 16 h 280"/>
                  <a:gd name="T16" fmla="*/ 128 w 552"/>
                  <a:gd name="T17" fmla="*/ 18 h 280"/>
                  <a:gd name="T18" fmla="*/ 181 w 552"/>
                  <a:gd name="T19" fmla="*/ 27 h 280"/>
                  <a:gd name="T20" fmla="*/ 234 w 552"/>
                  <a:gd name="T21" fmla="*/ 32 h 280"/>
                  <a:gd name="T22" fmla="*/ 284 w 552"/>
                  <a:gd name="T23" fmla="*/ 40 h 280"/>
                  <a:gd name="T24" fmla="*/ 337 w 552"/>
                  <a:gd name="T25" fmla="*/ 45 h 280"/>
                  <a:gd name="T26" fmla="*/ 390 w 552"/>
                  <a:gd name="T27" fmla="*/ 53 h 280"/>
                  <a:gd name="T28" fmla="*/ 439 w 552"/>
                  <a:gd name="T29" fmla="*/ 58 h 280"/>
                  <a:gd name="T30" fmla="*/ 492 w 552"/>
                  <a:gd name="T31" fmla="*/ 66 h 280"/>
                  <a:gd name="T32" fmla="*/ 545 w 552"/>
                  <a:gd name="T33" fmla="*/ 71 h 280"/>
                  <a:gd name="T34" fmla="*/ 550 w 552"/>
                  <a:gd name="T35" fmla="*/ 121 h 280"/>
                  <a:gd name="T36" fmla="*/ 550 w 552"/>
                  <a:gd name="T37" fmla="*/ 171 h 280"/>
                  <a:gd name="T38" fmla="*/ 550 w 552"/>
                  <a:gd name="T39" fmla="*/ 227 h 280"/>
                  <a:gd name="T40" fmla="*/ 552 w 552"/>
                  <a:gd name="T41" fmla="*/ 280 h 280"/>
                  <a:gd name="T42" fmla="*/ 518 w 552"/>
                  <a:gd name="T43" fmla="*/ 274 h 280"/>
                  <a:gd name="T44" fmla="*/ 482 w 552"/>
                  <a:gd name="T45" fmla="*/ 268 h 280"/>
                  <a:gd name="T46" fmla="*/ 448 w 552"/>
                  <a:gd name="T47" fmla="*/ 263 h 280"/>
                  <a:gd name="T48" fmla="*/ 413 w 552"/>
                  <a:gd name="T49" fmla="*/ 258 h 280"/>
                  <a:gd name="T50" fmla="*/ 379 w 552"/>
                  <a:gd name="T51" fmla="*/ 253 h 280"/>
                  <a:gd name="T52" fmla="*/ 345 w 552"/>
                  <a:gd name="T53" fmla="*/ 245 h 280"/>
                  <a:gd name="T54" fmla="*/ 308 w 552"/>
                  <a:gd name="T55" fmla="*/ 240 h 280"/>
                  <a:gd name="T56" fmla="*/ 273 w 552"/>
                  <a:gd name="T57" fmla="*/ 232 h 280"/>
                  <a:gd name="T58" fmla="*/ 239 w 552"/>
                  <a:gd name="T59" fmla="*/ 227 h 280"/>
                  <a:gd name="T60" fmla="*/ 205 w 552"/>
                  <a:gd name="T61" fmla="*/ 218 h 280"/>
                  <a:gd name="T62" fmla="*/ 171 w 552"/>
                  <a:gd name="T63" fmla="*/ 211 h 280"/>
                  <a:gd name="T64" fmla="*/ 137 w 552"/>
                  <a:gd name="T65" fmla="*/ 206 h 280"/>
                  <a:gd name="T66" fmla="*/ 102 w 552"/>
                  <a:gd name="T67" fmla="*/ 198 h 280"/>
                  <a:gd name="T68" fmla="*/ 71 w 552"/>
                  <a:gd name="T69" fmla="*/ 189 h 280"/>
                  <a:gd name="T70" fmla="*/ 37 w 552"/>
                  <a:gd name="T71" fmla="*/ 182 h 280"/>
                  <a:gd name="T72" fmla="*/ 3 w 552"/>
                  <a:gd name="T73" fmla="*/ 174 h 280"/>
                  <a:gd name="T74" fmla="*/ 3 w 552"/>
                  <a:gd name="T75" fmla="*/ 131 h 280"/>
                  <a:gd name="T76" fmla="*/ 3 w 552"/>
                  <a:gd name="T77" fmla="*/ 92 h 280"/>
                  <a:gd name="T78" fmla="*/ 0 w 552"/>
                  <a:gd name="T79" fmla="*/ 47 h 280"/>
                  <a:gd name="T80" fmla="*/ 0 w 552"/>
                  <a:gd name="T81" fmla="*/ 3 h 28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552"/>
                  <a:gd name="T124" fmla="*/ 0 h 280"/>
                  <a:gd name="T125" fmla="*/ 552 w 552"/>
                  <a:gd name="T126" fmla="*/ 280 h 280"/>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552" h="280">
                    <a:moveTo>
                      <a:pt x="0" y="3"/>
                    </a:moveTo>
                    <a:lnTo>
                      <a:pt x="15" y="0"/>
                    </a:lnTo>
                    <a:lnTo>
                      <a:pt x="31" y="0"/>
                    </a:lnTo>
                    <a:lnTo>
                      <a:pt x="47" y="0"/>
                    </a:lnTo>
                    <a:lnTo>
                      <a:pt x="63" y="3"/>
                    </a:lnTo>
                    <a:lnTo>
                      <a:pt x="79" y="8"/>
                    </a:lnTo>
                    <a:lnTo>
                      <a:pt x="94" y="11"/>
                    </a:lnTo>
                    <a:lnTo>
                      <a:pt x="113" y="16"/>
                    </a:lnTo>
                    <a:lnTo>
                      <a:pt x="128" y="18"/>
                    </a:lnTo>
                    <a:lnTo>
                      <a:pt x="181" y="27"/>
                    </a:lnTo>
                    <a:lnTo>
                      <a:pt x="234" y="32"/>
                    </a:lnTo>
                    <a:lnTo>
                      <a:pt x="284" y="40"/>
                    </a:lnTo>
                    <a:lnTo>
                      <a:pt x="337" y="45"/>
                    </a:lnTo>
                    <a:lnTo>
                      <a:pt x="390" y="53"/>
                    </a:lnTo>
                    <a:lnTo>
                      <a:pt x="439" y="58"/>
                    </a:lnTo>
                    <a:lnTo>
                      <a:pt x="492" y="66"/>
                    </a:lnTo>
                    <a:lnTo>
                      <a:pt x="545" y="71"/>
                    </a:lnTo>
                    <a:lnTo>
                      <a:pt x="550" y="121"/>
                    </a:lnTo>
                    <a:lnTo>
                      <a:pt x="550" y="171"/>
                    </a:lnTo>
                    <a:lnTo>
                      <a:pt x="550" y="227"/>
                    </a:lnTo>
                    <a:lnTo>
                      <a:pt x="552" y="280"/>
                    </a:lnTo>
                    <a:lnTo>
                      <a:pt x="518" y="274"/>
                    </a:lnTo>
                    <a:lnTo>
                      <a:pt x="482" y="268"/>
                    </a:lnTo>
                    <a:lnTo>
                      <a:pt x="448" y="263"/>
                    </a:lnTo>
                    <a:lnTo>
                      <a:pt x="413" y="258"/>
                    </a:lnTo>
                    <a:lnTo>
                      <a:pt x="379" y="253"/>
                    </a:lnTo>
                    <a:lnTo>
                      <a:pt x="345" y="245"/>
                    </a:lnTo>
                    <a:lnTo>
                      <a:pt x="308" y="240"/>
                    </a:lnTo>
                    <a:lnTo>
                      <a:pt x="273" y="232"/>
                    </a:lnTo>
                    <a:lnTo>
                      <a:pt x="239" y="227"/>
                    </a:lnTo>
                    <a:lnTo>
                      <a:pt x="205" y="218"/>
                    </a:lnTo>
                    <a:lnTo>
                      <a:pt x="171" y="211"/>
                    </a:lnTo>
                    <a:lnTo>
                      <a:pt x="137" y="206"/>
                    </a:lnTo>
                    <a:lnTo>
                      <a:pt x="102" y="198"/>
                    </a:lnTo>
                    <a:lnTo>
                      <a:pt x="71" y="189"/>
                    </a:lnTo>
                    <a:lnTo>
                      <a:pt x="37" y="182"/>
                    </a:lnTo>
                    <a:lnTo>
                      <a:pt x="3" y="174"/>
                    </a:lnTo>
                    <a:lnTo>
                      <a:pt x="3" y="131"/>
                    </a:lnTo>
                    <a:lnTo>
                      <a:pt x="3" y="92"/>
                    </a:lnTo>
                    <a:lnTo>
                      <a:pt x="0" y="47"/>
                    </a:lnTo>
                    <a:lnTo>
                      <a:pt x="0" y="3"/>
                    </a:lnTo>
                    <a:close/>
                  </a:path>
                </a:pathLst>
              </a:custGeom>
              <a:solidFill>
                <a:srgbClr val="BF9682"/>
              </a:solidFill>
              <a:ln w="9525">
                <a:noFill/>
                <a:round/>
                <a:headEnd/>
                <a:tailEnd/>
              </a:ln>
            </p:spPr>
            <p:txBody>
              <a:bodyPr>
                <a:prstTxWarp prst="textNoShape">
                  <a:avLst/>
                </a:prstTxWarp>
              </a:bodyPr>
              <a:lstStyle/>
              <a:p>
                <a:endParaRPr lang="en-US"/>
              </a:p>
            </p:txBody>
          </p:sp>
          <p:sp>
            <p:nvSpPr>
              <p:cNvPr id="53951" name="Freeform 312"/>
              <p:cNvSpPr>
                <a:spLocks noChangeAspect="1"/>
              </p:cNvSpPr>
              <p:nvPr/>
            </p:nvSpPr>
            <p:spPr bwMode="auto">
              <a:xfrm>
                <a:off x="2573" y="2116"/>
                <a:ext cx="1455" cy="69"/>
              </a:xfrm>
              <a:custGeom>
                <a:avLst/>
                <a:gdLst>
                  <a:gd name="T0" fmla="*/ 226 w 4366"/>
                  <a:gd name="T1" fmla="*/ 34 h 207"/>
                  <a:gd name="T2" fmla="*/ 495 w 4366"/>
                  <a:gd name="T3" fmla="*/ 24 h 207"/>
                  <a:gd name="T4" fmla="*/ 763 w 4366"/>
                  <a:gd name="T5" fmla="*/ 12 h 207"/>
                  <a:gd name="T6" fmla="*/ 1035 w 4366"/>
                  <a:gd name="T7" fmla="*/ 19 h 207"/>
                  <a:gd name="T8" fmla="*/ 1167 w 4366"/>
                  <a:gd name="T9" fmla="*/ 34 h 207"/>
                  <a:gd name="T10" fmla="*/ 1243 w 4366"/>
                  <a:gd name="T11" fmla="*/ 76 h 207"/>
                  <a:gd name="T12" fmla="*/ 1329 w 4366"/>
                  <a:gd name="T13" fmla="*/ 98 h 207"/>
                  <a:gd name="T14" fmla="*/ 1422 w 4366"/>
                  <a:gd name="T15" fmla="*/ 89 h 207"/>
                  <a:gd name="T16" fmla="*/ 1719 w 4366"/>
                  <a:gd name="T17" fmla="*/ 92 h 207"/>
                  <a:gd name="T18" fmla="*/ 2092 w 4366"/>
                  <a:gd name="T19" fmla="*/ 84 h 207"/>
                  <a:gd name="T20" fmla="*/ 2460 w 4366"/>
                  <a:gd name="T21" fmla="*/ 65 h 207"/>
                  <a:gd name="T22" fmla="*/ 2831 w 4366"/>
                  <a:gd name="T23" fmla="*/ 42 h 207"/>
                  <a:gd name="T24" fmla="*/ 3055 w 4366"/>
                  <a:gd name="T25" fmla="*/ 24 h 207"/>
                  <a:gd name="T26" fmla="*/ 3234 w 4366"/>
                  <a:gd name="T27" fmla="*/ 12 h 207"/>
                  <a:gd name="T28" fmla="*/ 3416 w 4366"/>
                  <a:gd name="T29" fmla="*/ 5 h 207"/>
                  <a:gd name="T30" fmla="*/ 3600 w 4366"/>
                  <a:gd name="T31" fmla="*/ 0 h 207"/>
                  <a:gd name="T32" fmla="*/ 3734 w 4366"/>
                  <a:gd name="T33" fmla="*/ 10 h 207"/>
                  <a:gd name="T34" fmla="*/ 3858 w 4366"/>
                  <a:gd name="T35" fmla="*/ 26 h 207"/>
                  <a:gd name="T36" fmla="*/ 3742 w 4366"/>
                  <a:gd name="T37" fmla="*/ 45 h 207"/>
                  <a:gd name="T38" fmla="*/ 3537 w 4366"/>
                  <a:gd name="T39" fmla="*/ 55 h 207"/>
                  <a:gd name="T40" fmla="*/ 3434 w 4366"/>
                  <a:gd name="T41" fmla="*/ 36 h 207"/>
                  <a:gd name="T42" fmla="*/ 3292 w 4366"/>
                  <a:gd name="T43" fmla="*/ 39 h 207"/>
                  <a:gd name="T44" fmla="*/ 3126 w 4366"/>
                  <a:gd name="T45" fmla="*/ 63 h 207"/>
                  <a:gd name="T46" fmla="*/ 3007 w 4366"/>
                  <a:gd name="T47" fmla="*/ 84 h 207"/>
                  <a:gd name="T48" fmla="*/ 3079 w 4366"/>
                  <a:gd name="T49" fmla="*/ 89 h 207"/>
                  <a:gd name="T50" fmla="*/ 3186 w 4366"/>
                  <a:gd name="T51" fmla="*/ 87 h 207"/>
                  <a:gd name="T52" fmla="*/ 3297 w 4366"/>
                  <a:gd name="T53" fmla="*/ 79 h 207"/>
                  <a:gd name="T54" fmla="*/ 3408 w 4366"/>
                  <a:gd name="T55" fmla="*/ 71 h 207"/>
                  <a:gd name="T56" fmla="*/ 3492 w 4366"/>
                  <a:gd name="T57" fmla="*/ 89 h 207"/>
                  <a:gd name="T58" fmla="*/ 3574 w 4366"/>
                  <a:gd name="T59" fmla="*/ 87 h 207"/>
                  <a:gd name="T60" fmla="*/ 3734 w 4366"/>
                  <a:gd name="T61" fmla="*/ 79 h 207"/>
                  <a:gd name="T62" fmla="*/ 3922 w 4366"/>
                  <a:gd name="T63" fmla="*/ 58 h 207"/>
                  <a:gd name="T64" fmla="*/ 4106 w 4366"/>
                  <a:gd name="T65" fmla="*/ 36 h 207"/>
                  <a:gd name="T66" fmla="*/ 4290 w 4366"/>
                  <a:gd name="T67" fmla="*/ 21 h 207"/>
                  <a:gd name="T68" fmla="*/ 3268 w 4366"/>
                  <a:gd name="T69" fmla="*/ 163 h 207"/>
                  <a:gd name="T70" fmla="*/ 3176 w 4366"/>
                  <a:gd name="T71" fmla="*/ 134 h 207"/>
                  <a:gd name="T72" fmla="*/ 3094 w 4366"/>
                  <a:gd name="T73" fmla="*/ 132 h 207"/>
                  <a:gd name="T74" fmla="*/ 3097 w 4366"/>
                  <a:gd name="T75" fmla="*/ 178 h 207"/>
                  <a:gd name="T76" fmla="*/ 2976 w 4366"/>
                  <a:gd name="T77" fmla="*/ 192 h 207"/>
                  <a:gd name="T78" fmla="*/ 2853 w 4366"/>
                  <a:gd name="T79" fmla="*/ 197 h 207"/>
                  <a:gd name="T80" fmla="*/ 2728 w 4366"/>
                  <a:gd name="T81" fmla="*/ 200 h 207"/>
                  <a:gd name="T82" fmla="*/ 2581 w 4366"/>
                  <a:gd name="T83" fmla="*/ 202 h 207"/>
                  <a:gd name="T84" fmla="*/ 2360 w 4366"/>
                  <a:gd name="T85" fmla="*/ 205 h 207"/>
                  <a:gd name="T86" fmla="*/ 2141 w 4366"/>
                  <a:gd name="T87" fmla="*/ 205 h 207"/>
                  <a:gd name="T88" fmla="*/ 1923 w 4366"/>
                  <a:gd name="T89" fmla="*/ 207 h 207"/>
                  <a:gd name="T90" fmla="*/ 1707 w 4366"/>
                  <a:gd name="T91" fmla="*/ 205 h 207"/>
                  <a:gd name="T92" fmla="*/ 1488 w 4366"/>
                  <a:gd name="T93" fmla="*/ 200 h 207"/>
                  <a:gd name="T94" fmla="*/ 1272 w 4366"/>
                  <a:gd name="T95" fmla="*/ 190 h 207"/>
                  <a:gd name="T96" fmla="*/ 1054 w 4366"/>
                  <a:gd name="T97" fmla="*/ 173 h 207"/>
                  <a:gd name="T98" fmla="*/ 890 w 4366"/>
                  <a:gd name="T99" fmla="*/ 150 h 207"/>
                  <a:gd name="T100" fmla="*/ 885 w 4366"/>
                  <a:gd name="T101" fmla="*/ 118 h 207"/>
                  <a:gd name="T102" fmla="*/ 835 w 4366"/>
                  <a:gd name="T103" fmla="*/ 127 h 207"/>
                  <a:gd name="T104" fmla="*/ 785 w 4366"/>
                  <a:gd name="T105" fmla="*/ 152 h 207"/>
                  <a:gd name="T106" fmla="*/ 698 w 4366"/>
                  <a:gd name="T107" fmla="*/ 147 h 207"/>
                  <a:gd name="T108" fmla="*/ 640 w 4366"/>
                  <a:gd name="T109" fmla="*/ 127 h 207"/>
                  <a:gd name="T110" fmla="*/ 597 w 4366"/>
                  <a:gd name="T111" fmla="*/ 98 h 207"/>
                  <a:gd name="T112" fmla="*/ 435 w 4366"/>
                  <a:gd name="T113" fmla="*/ 105 h 207"/>
                  <a:gd name="T114" fmla="*/ 281 w 4366"/>
                  <a:gd name="T115" fmla="*/ 89 h 207"/>
                  <a:gd name="T116" fmla="*/ 127 w 4366"/>
                  <a:gd name="T117" fmla="*/ 63 h 207"/>
                  <a:gd name="T118" fmla="*/ 26 w 4366"/>
                  <a:gd name="T119" fmla="*/ 31 h 207"/>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4366"/>
                  <a:gd name="T181" fmla="*/ 0 h 207"/>
                  <a:gd name="T182" fmla="*/ 4366 w 4366"/>
                  <a:gd name="T183" fmla="*/ 207 h 207"/>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4366" h="207">
                    <a:moveTo>
                      <a:pt x="26" y="31"/>
                    </a:moveTo>
                    <a:lnTo>
                      <a:pt x="92" y="34"/>
                    </a:lnTo>
                    <a:lnTo>
                      <a:pt x="161" y="34"/>
                    </a:lnTo>
                    <a:lnTo>
                      <a:pt x="226" y="34"/>
                    </a:lnTo>
                    <a:lnTo>
                      <a:pt x="293" y="34"/>
                    </a:lnTo>
                    <a:lnTo>
                      <a:pt x="361" y="31"/>
                    </a:lnTo>
                    <a:lnTo>
                      <a:pt x="426" y="29"/>
                    </a:lnTo>
                    <a:lnTo>
                      <a:pt x="495" y="24"/>
                    </a:lnTo>
                    <a:lnTo>
                      <a:pt x="561" y="21"/>
                    </a:lnTo>
                    <a:lnTo>
                      <a:pt x="630" y="19"/>
                    </a:lnTo>
                    <a:lnTo>
                      <a:pt x="698" y="16"/>
                    </a:lnTo>
                    <a:lnTo>
                      <a:pt x="763" y="12"/>
                    </a:lnTo>
                    <a:lnTo>
                      <a:pt x="832" y="12"/>
                    </a:lnTo>
                    <a:lnTo>
                      <a:pt x="900" y="12"/>
                    </a:lnTo>
                    <a:lnTo>
                      <a:pt x="967" y="16"/>
                    </a:lnTo>
                    <a:lnTo>
                      <a:pt x="1035" y="19"/>
                    </a:lnTo>
                    <a:lnTo>
                      <a:pt x="1103" y="24"/>
                    </a:lnTo>
                    <a:lnTo>
                      <a:pt x="1124" y="26"/>
                    </a:lnTo>
                    <a:lnTo>
                      <a:pt x="1146" y="29"/>
                    </a:lnTo>
                    <a:lnTo>
                      <a:pt x="1167" y="34"/>
                    </a:lnTo>
                    <a:lnTo>
                      <a:pt x="1187" y="42"/>
                    </a:lnTo>
                    <a:lnTo>
                      <a:pt x="1206" y="53"/>
                    </a:lnTo>
                    <a:lnTo>
                      <a:pt x="1225" y="63"/>
                    </a:lnTo>
                    <a:lnTo>
                      <a:pt x="1243" y="76"/>
                    </a:lnTo>
                    <a:lnTo>
                      <a:pt x="1261" y="89"/>
                    </a:lnTo>
                    <a:lnTo>
                      <a:pt x="1283" y="94"/>
                    </a:lnTo>
                    <a:lnTo>
                      <a:pt x="1307" y="98"/>
                    </a:lnTo>
                    <a:lnTo>
                      <a:pt x="1329" y="98"/>
                    </a:lnTo>
                    <a:lnTo>
                      <a:pt x="1353" y="94"/>
                    </a:lnTo>
                    <a:lnTo>
                      <a:pt x="1377" y="94"/>
                    </a:lnTo>
                    <a:lnTo>
                      <a:pt x="1401" y="92"/>
                    </a:lnTo>
                    <a:lnTo>
                      <a:pt x="1422" y="89"/>
                    </a:lnTo>
                    <a:lnTo>
                      <a:pt x="1443" y="89"/>
                    </a:lnTo>
                    <a:lnTo>
                      <a:pt x="1536" y="92"/>
                    </a:lnTo>
                    <a:lnTo>
                      <a:pt x="1627" y="92"/>
                    </a:lnTo>
                    <a:lnTo>
                      <a:pt x="1719" y="92"/>
                    </a:lnTo>
                    <a:lnTo>
                      <a:pt x="1815" y="92"/>
                    </a:lnTo>
                    <a:lnTo>
                      <a:pt x="1907" y="92"/>
                    </a:lnTo>
                    <a:lnTo>
                      <a:pt x="1999" y="89"/>
                    </a:lnTo>
                    <a:lnTo>
                      <a:pt x="2092" y="84"/>
                    </a:lnTo>
                    <a:lnTo>
                      <a:pt x="2183" y="81"/>
                    </a:lnTo>
                    <a:lnTo>
                      <a:pt x="2275" y="76"/>
                    </a:lnTo>
                    <a:lnTo>
                      <a:pt x="2367" y="71"/>
                    </a:lnTo>
                    <a:lnTo>
                      <a:pt x="2460" y="65"/>
                    </a:lnTo>
                    <a:lnTo>
                      <a:pt x="2552" y="60"/>
                    </a:lnTo>
                    <a:lnTo>
                      <a:pt x="2644" y="55"/>
                    </a:lnTo>
                    <a:lnTo>
                      <a:pt x="2736" y="47"/>
                    </a:lnTo>
                    <a:lnTo>
                      <a:pt x="2831" y="42"/>
                    </a:lnTo>
                    <a:lnTo>
                      <a:pt x="2923" y="34"/>
                    </a:lnTo>
                    <a:lnTo>
                      <a:pt x="2968" y="31"/>
                    </a:lnTo>
                    <a:lnTo>
                      <a:pt x="3010" y="26"/>
                    </a:lnTo>
                    <a:lnTo>
                      <a:pt x="3055" y="24"/>
                    </a:lnTo>
                    <a:lnTo>
                      <a:pt x="3099" y="21"/>
                    </a:lnTo>
                    <a:lnTo>
                      <a:pt x="3145" y="19"/>
                    </a:lnTo>
                    <a:lnTo>
                      <a:pt x="3190" y="16"/>
                    </a:lnTo>
                    <a:lnTo>
                      <a:pt x="3234" y="12"/>
                    </a:lnTo>
                    <a:lnTo>
                      <a:pt x="3282" y="10"/>
                    </a:lnTo>
                    <a:lnTo>
                      <a:pt x="3326" y="7"/>
                    </a:lnTo>
                    <a:lnTo>
                      <a:pt x="3371" y="5"/>
                    </a:lnTo>
                    <a:lnTo>
                      <a:pt x="3416" y="5"/>
                    </a:lnTo>
                    <a:lnTo>
                      <a:pt x="3463" y="2"/>
                    </a:lnTo>
                    <a:lnTo>
                      <a:pt x="3508" y="2"/>
                    </a:lnTo>
                    <a:lnTo>
                      <a:pt x="3552" y="0"/>
                    </a:lnTo>
                    <a:lnTo>
                      <a:pt x="3600" y="0"/>
                    </a:lnTo>
                    <a:lnTo>
                      <a:pt x="3645" y="0"/>
                    </a:lnTo>
                    <a:lnTo>
                      <a:pt x="3677" y="2"/>
                    </a:lnTo>
                    <a:lnTo>
                      <a:pt x="3706" y="5"/>
                    </a:lnTo>
                    <a:lnTo>
                      <a:pt x="3734" y="10"/>
                    </a:lnTo>
                    <a:lnTo>
                      <a:pt x="3766" y="16"/>
                    </a:lnTo>
                    <a:lnTo>
                      <a:pt x="3795" y="21"/>
                    </a:lnTo>
                    <a:lnTo>
                      <a:pt x="3826" y="26"/>
                    </a:lnTo>
                    <a:lnTo>
                      <a:pt x="3858" y="26"/>
                    </a:lnTo>
                    <a:lnTo>
                      <a:pt x="3893" y="26"/>
                    </a:lnTo>
                    <a:lnTo>
                      <a:pt x="3843" y="34"/>
                    </a:lnTo>
                    <a:lnTo>
                      <a:pt x="3792" y="39"/>
                    </a:lnTo>
                    <a:lnTo>
                      <a:pt x="3742" y="45"/>
                    </a:lnTo>
                    <a:lnTo>
                      <a:pt x="3692" y="47"/>
                    </a:lnTo>
                    <a:lnTo>
                      <a:pt x="3643" y="50"/>
                    </a:lnTo>
                    <a:lnTo>
                      <a:pt x="3590" y="53"/>
                    </a:lnTo>
                    <a:lnTo>
                      <a:pt x="3537" y="55"/>
                    </a:lnTo>
                    <a:lnTo>
                      <a:pt x="3484" y="55"/>
                    </a:lnTo>
                    <a:lnTo>
                      <a:pt x="3474" y="45"/>
                    </a:lnTo>
                    <a:lnTo>
                      <a:pt x="3458" y="39"/>
                    </a:lnTo>
                    <a:lnTo>
                      <a:pt x="3434" y="36"/>
                    </a:lnTo>
                    <a:lnTo>
                      <a:pt x="3405" y="34"/>
                    </a:lnTo>
                    <a:lnTo>
                      <a:pt x="3368" y="34"/>
                    </a:lnTo>
                    <a:lnTo>
                      <a:pt x="3332" y="36"/>
                    </a:lnTo>
                    <a:lnTo>
                      <a:pt x="3292" y="39"/>
                    </a:lnTo>
                    <a:lnTo>
                      <a:pt x="3250" y="45"/>
                    </a:lnTo>
                    <a:lnTo>
                      <a:pt x="3207" y="50"/>
                    </a:lnTo>
                    <a:lnTo>
                      <a:pt x="3166" y="58"/>
                    </a:lnTo>
                    <a:lnTo>
                      <a:pt x="3126" y="63"/>
                    </a:lnTo>
                    <a:lnTo>
                      <a:pt x="3089" y="68"/>
                    </a:lnTo>
                    <a:lnTo>
                      <a:pt x="3058" y="76"/>
                    </a:lnTo>
                    <a:lnTo>
                      <a:pt x="3029" y="79"/>
                    </a:lnTo>
                    <a:lnTo>
                      <a:pt x="3007" y="84"/>
                    </a:lnTo>
                    <a:lnTo>
                      <a:pt x="2995" y="87"/>
                    </a:lnTo>
                    <a:lnTo>
                      <a:pt x="3024" y="89"/>
                    </a:lnTo>
                    <a:lnTo>
                      <a:pt x="3050" y="89"/>
                    </a:lnTo>
                    <a:lnTo>
                      <a:pt x="3079" y="89"/>
                    </a:lnTo>
                    <a:lnTo>
                      <a:pt x="3105" y="89"/>
                    </a:lnTo>
                    <a:lnTo>
                      <a:pt x="3134" y="89"/>
                    </a:lnTo>
                    <a:lnTo>
                      <a:pt x="3161" y="87"/>
                    </a:lnTo>
                    <a:lnTo>
                      <a:pt x="3186" y="87"/>
                    </a:lnTo>
                    <a:lnTo>
                      <a:pt x="3215" y="84"/>
                    </a:lnTo>
                    <a:lnTo>
                      <a:pt x="3241" y="81"/>
                    </a:lnTo>
                    <a:lnTo>
                      <a:pt x="3268" y="81"/>
                    </a:lnTo>
                    <a:lnTo>
                      <a:pt x="3297" y="79"/>
                    </a:lnTo>
                    <a:lnTo>
                      <a:pt x="3323" y="76"/>
                    </a:lnTo>
                    <a:lnTo>
                      <a:pt x="3352" y="74"/>
                    </a:lnTo>
                    <a:lnTo>
                      <a:pt x="3379" y="71"/>
                    </a:lnTo>
                    <a:lnTo>
                      <a:pt x="3408" y="71"/>
                    </a:lnTo>
                    <a:lnTo>
                      <a:pt x="3436" y="68"/>
                    </a:lnTo>
                    <a:lnTo>
                      <a:pt x="3453" y="79"/>
                    </a:lnTo>
                    <a:lnTo>
                      <a:pt x="3471" y="87"/>
                    </a:lnTo>
                    <a:lnTo>
                      <a:pt x="3492" y="89"/>
                    </a:lnTo>
                    <a:lnTo>
                      <a:pt x="3511" y="92"/>
                    </a:lnTo>
                    <a:lnTo>
                      <a:pt x="3532" y="89"/>
                    </a:lnTo>
                    <a:lnTo>
                      <a:pt x="3552" y="89"/>
                    </a:lnTo>
                    <a:lnTo>
                      <a:pt x="3574" y="87"/>
                    </a:lnTo>
                    <a:lnTo>
                      <a:pt x="3592" y="87"/>
                    </a:lnTo>
                    <a:lnTo>
                      <a:pt x="3640" y="84"/>
                    </a:lnTo>
                    <a:lnTo>
                      <a:pt x="3687" y="81"/>
                    </a:lnTo>
                    <a:lnTo>
                      <a:pt x="3734" y="79"/>
                    </a:lnTo>
                    <a:lnTo>
                      <a:pt x="3782" y="74"/>
                    </a:lnTo>
                    <a:lnTo>
                      <a:pt x="3829" y="68"/>
                    </a:lnTo>
                    <a:lnTo>
                      <a:pt x="3874" y="63"/>
                    </a:lnTo>
                    <a:lnTo>
                      <a:pt x="3922" y="58"/>
                    </a:lnTo>
                    <a:lnTo>
                      <a:pt x="3969" y="53"/>
                    </a:lnTo>
                    <a:lnTo>
                      <a:pt x="4014" y="47"/>
                    </a:lnTo>
                    <a:lnTo>
                      <a:pt x="4060" y="42"/>
                    </a:lnTo>
                    <a:lnTo>
                      <a:pt x="4106" y="36"/>
                    </a:lnTo>
                    <a:lnTo>
                      <a:pt x="4153" y="34"/>
                    </a:lnTo>
                    <a:lnTo>
                      <a:pt x="4198" y="29"/>
                    </a:lnTo>
                    <a:lnTo>
                      <a:pt x="4245" y="24"/>
                    </a:lnTo>
                    <a:lnTo>
                      <a:pt x="4290" y="21"/>
                    </a:lnTo>
                    <a:lnTo>
                      <a:pt x="4337" y="19"/>
                    </a:lnTo>
                    <a:lnTo>
                      <a:pt x="4366" y="42"/>
                    </a:lnTo>
                    <a:lnTo>
                      <a:pt x="3297" y="158"/>
                    </a:lnTo>
                    <a:lnTo>
                      <a:pt x="3268" y="163"/>
                    </a:lnTo>
                    <a:lnTo>
                      <a:pt x="3241" y="163"/>
                    </a:lnTo>
                    <a:lnTo>
                      <a:pt x="3221" y="156"/>
                    </a:lnTo>
                    <a:lnTo>
                      <a:pt x="3197" y="147"/>
                    </a:lnTo>
                    <a:lnTo>
                      <a:pt x="3176" y="134"/>
                    </a:lnTo>
                    <a:lnTo>
                      <a:pt x="3152" y="123"/>
                    </a:lnTo>
                    <a:lnTo>
                      <a:pt x="3128" y="116"/>
                    </a:lnTo>
                    <a:lnTo>
                      <a:pt x="3099" y="113"/>
                    </a:lnTo>
                    <a:lnTo>
                      <a:pt x="3094" y="132"/>
                    </a:lnTo>
                    <a:lnTo>
                      <a:pt x="3102" y="147"/>
                    </a:lnTo>
                    <a:lnTo>
                      <a:pt x="3113" y="161"/>
                    </a:lnTo>
                    <a:lnTo>
                      <a:pt x="3126" y="173"/>
                    </a:lnTo>
                    <a:lnTo>
                      <a:pt x="3097" y="178"/>
                    </a:lnTo>
                    <a:lnTo>
                      <a:pt x="3068" y="185"/>
                    </a:lnTo>
                    <a:lnTo>
                      <a:pt x="3036" y="187"/>
                    </a:lnTo>
                    <a:lnTo>
                      <a:pt x="3007" y="190"/>
                    </a:lnTo>
                    <a:lnTo>
                      <a:pt x="2976" y="192"/>
                    </a:lnTo>
                    <a:lnTo>
                      <a:pt x="2947" y="195"/>
                    </a:lnTo>
                    <a:lnTo>
                      <a:pt x="2916" y="195"/>
                    </a:lnTo>
                    <a:lnTo>
                      <a:pt x="2884" y="197"/>
                    </a:lnTo>
                    <a:lnTo>
                      <a:pt x="2853" y="197"/>
                    </a:lnTo>
                    <a:lnTo>
                      <a:pt x="2824" y="200"/>
                    </a:lnTo>
                    <a:lnTo>
                      <a:pt x="2791" y="200"/>
                    </a:lnTo>
                    <a:lnTo>
                      <a:pt x="2760" y="200"/>
                    </a:lnTo>
                    <a:lnTo>
                      <a:pt x="2728" y="200"/>
                    </a:lnTo>
                    <a:lnTo>
                      <a:pt x="2697" y="200"/>
                    </a:lnTo>
                    <a:lnTo>
                      <a:pt x="2668" y="202"/>
                    </a:lnTo>
                    <a:lnTo>
                      <a:pt x="2636" y="202"/>
                    </a:lnTo>
                    <a:lnTo>
                      <a:pt x="2581" y="202"/>
                    </a:lnTo>
                    <a:lnTo>
                      <a:pt x="2526" y="202"/>
                    </a:lnTo>
                    <a:lnTo>
                      <a:pt x="2470" y="202"/>
                    </a:lnTo>
                    <a:lnTo>
                      <a:pt x="2415" y="205"/>
                    </a:lnTo>
                    <a:lnTo>
                      <a:pt x="2360" y="205"/>
                    </a:lnTo>
                    <a:lnTo>
                      <a:pt x="2304" y="205"/>
                    </a:lnTo>
                    <a:lnTo>
                      <a:pt x="2249" y="205"/>
                    </a:lnTo>
                    <a:lnTo>
                      <a:pt x="2196" y="205"/>
                    </a:lnTo>
                    <a:lnTo>
                      <a:pt x="2141" y="205"/>
                    </a:lnTo>
                    <a:lnTo>
                      <a:pt x="2085" y="207"/>
                    </a:lnTo>
                    <a:lnTo>
                      <a:pt x="2033" y="207"/>
                    </a:lnTo>
                    <a:lnTo>
                      <a:pt x="1977" y="207"/>
                    </a:lnTo>
                    <a:lnTo>
                      <a:pt x="1923" y="207"/>
                    </a:lnTo>
                    <a:lnTo>
                      <a:pt x="1870" y="207"/>
                    </a:lnTo>
                    <a:lnTo>
                      <a:pt x="1815" y="205"/>
                    </a:lnTo>
                    <a:lnTo>
                      <a:pt x="1759" y="205"/>
                    </a:lnTo>
                    <a:lnTo>
                      <a:pt x="1707" y="205"/>
                    </a:lnTo>
                    <a:lnTo>
                      <a:pt x="1651" y="205"/>
                    </a:lnTo>
                    <a:lnTo>
                      <a:pt x="1596" y="202"/>
                    </a:lnTo>
                    <a:lnTo>
                      <a:pt x="1543" y="202"/>
                    </a:lnTo>
                    <a:lnTo>
                      <a:pt x="1488" y="200"/>
                    </a:lnTo>
                    <a:lnTo>
                      <a:pt x="1435" y="197"/>
                    </a:lnTo>
                    <a:lnTo>
                      <a:pt x="1380" y="195"/>
                    </a:lnTo>
                    <a:lnTo>
                      <a:pt x="1324" y="192"/>
                    </a:lnTo>
                    <a:lnTo>
                      <a:pt x="1272" y="190"/>
                    </a:lnTo>
                    <a:lnTo>
                      <a:pt x="1216" y="187"/>
                    </a:lnTo>
                    <a:lnTo>
                      <a:pt x="1161" y="185"/>
                    </a:lnTo>
                    <a:lnTo>
                      <a:pt x="1107" y="178"/>
                    </a:lnTo>
                    <a:lnTo>
                      <a:pt x="1054" y="173"/>
                    </a:lnTo>
                    <a:lnTo>
                      <a:pt x="998" y="168"/>
                    </a:lnTo>
                    <a:lnTo>
                      <a:pt x="943" y="163"/>
                    </a:lnTo>
                    <a:lnTo>
                      <a:pt x="888" y="158"/>
                    </a:lnTo>
                    <a:lnTo>
                      <a:pt x="890" y="150"/>
                    </a:lnTo>
                    <a:lnTo>
                      <a:pt x="893" y="139"/>
                    </a:lnTo>
                    <a:lnTo>
                      <a:pt x="898" y="129"/>
                    </a:lnTo>
                    <a:lnTo>
                      <a:pt x="898" y="121"/>
                    </a:lnTo>
                    <a:lnTo>
                      <a:pt x="885" y="118"/>
                    </a:lnTo>
                    <a:lnTo>
                      <a:pt x="871" y="118"/>
                    </a:lnTo>
                    <a:lnTo>
                      <a:pt x="859" y="121"/>
                    </a:lnTo>
                    <a:lnTo>
                      <a:pt x="848" y="123"/>
                    </a:lnTo>
                    <a:lnTo>
                      <a:pt x="835" y="127"/>
                    </a:lnTo>
                    <a:lnTo>
                      <a:pt x="824" y="134"/>
                    </a:lnTo>
                    <a:lnTo>
                      <a:pt x="816" y="142"/>
                    </a:lnTo>
                    <a:lnTo>
                      <a:pt x="809" y="150"/>
                    </a:lnTo>
                    <a:lnTo>
                      <a:pt x="785" y="152"/>
                    </a:lnTo>
                    <a:lnTo>
                      <a:pt x="763" y="152"/>
                    </a:lnTo>
                    <a:lnTo>
                      <a:pt x="739" y="152"/>
                    </a:lnTo>
                    <a:lnTo>
                      <a:pt x="719" y="150"/>
                    </a:lnTo>
                    <a:lnTo>
                      <a:pt x="698" y="147"/>
                    </a:lnTo>
                    <a:lnTo>
                      <a:pt x="676" y="144"/>
                    </a:lnTo>
                    <a:lnTo>
                      <a:pt x="653" y="142"/>
                    </a:lnTo>
                    <a:lnTo>
                      <a:pt x="632" y="139"/>
                    </a:lnTo>
                    <a:lnTo>
                      <a:pt x="640" y="127"/>
                    </a:lnTo>
                    <a:lnTo>
                      <a:pt x="645" y="113"/>
                    </a:lnTo>
                    <a:lnTo>
                      <a:pt x="645" y="103"/>
                    </a:lnTo>
                    <a:lnTo>
                      <a:pt x="640" y="89"/>
                    </a:lnTo>
                    <a:lnTo>
                      <a:pt x="597" y="98"/>
                    </a:lnTo>
                    <a:lnTo>
                      <a:pt x="556" y="100"/>
                    </a:lnTo>
                    <a:lnTo>
                      <a:pt x="513" y="103"/>
                    </a:lnTo>
                    <a:lnTo>
                      <a:pt x="474" y="105"/>
                    </a:lnTo>
                    <a:lnTo>
                      <a:pt x="435" y="105"/>
                    </a:lnTo>
                    <a:lnTo>
                      <a:pt x="397" y="103"/>
                    </a:lnTo>
                    <a:lnTo>
                      <a:pt x="358" y="100"/>
                    </a:lnTo>
                    <a:lnTo>
                      <a:pt x="322" y="94"/>
                    </a:lnTo>
                    <a:lnTo>
                      <a:pt x="281" y="89"/>
                    </a:lnTo>
                    <a:lnTo>
                      <a:pt x="242" y="84"/>
                    </a:lnTo>
                    <a:lnTo>
                      <a:pt x="205" y="76"/>
                    </a:lnTo>
                    <a:lnTo>
                      <a:pt x="166" y="71"/>
                    </a:lnTo>
                    <a:lnTo>
                      <a:pt x="127" y="63"/>
                    </a:lnTo>
                    <a:lnTo>
                      <a:pt x="84" y="58"/>
                    </a:lnTo>
                    <a:lnTo>
                      <a:pt x="42" y="50"/>
                    </a:lnTo>
                    <a:lnTo>
                      <a:pt x="0" y="45"/>
                    </a:lnTo>
                    <a:lnTo>
                      <a:pt x="26" y="31"/>
                    </a:lnTo>
                    <a:close/>
                  </a:path>
                </a:pathLst>
              </a:custGeom>
              <a:solidFill>
                <a:srgbClr val="E8C6A5"/>
              </a:solidFill>
              <a:ln w="9525">
                <a:noFill/>
                <a:round/>
                <a:headEnd/>
                <a:tailEnd/>
              </a:ln>
            </p:spPr>
            <p:txBody>
              <a:bodyPr>
                <a:prstTxWarp prst="textNoShape">
                  <a:avLst/>
                </a:prstTxWarp>
              </a:bodyPr>
              <a:lstStyle/>
              <a:p>
                <a:endParaRPr lang="en-US"/>
              </a:p>
            </p:txBody>
          </p:sp>
          <p:sp>
            <p:nvSpPr>
              <p:cNvPr id="53952" name="Freeform 313"/>
              <p:cNvSpPr>
                <a:spLocks noChangeAspect="1"/>
              </p:cNvSpPr>
              <p:nvPr/>
            </p:nvSpPr>
            <p:spPr bwMode="auto">
              <a:xfrm>
                <a:off x="2586" y="2095"/>
                <a:ext cx="1407" cy="50"/>
              </a:xfrm>
              <a:custGeom>
                <a:avLst/>
                <a:gdLst>
                  <a:gd name="T0" fmla="*/ 379 w 4219"/>
                  <a:gd name="T1" fmla="*/ 2 h 150"/>
                  <a:gd name="T2" fmla="*/ 752 w 4219"/>
                  <a:gd name="T3" fmla="*/ 2 h 150"/>
                  <a:gd name="T4" fmla="*/ 1127 w 4219"/>
                  <a:gd name="T5" fmla="*/ 0 h 150"/>
                  <a:gd name="T6" fmla="*/ 1501 w 4219"/>
                  <a:gd name="T7" fmla="*/ 0 h 150"/>
                  <a:gd name="T8" fmla="*/ 1874 w 4219"/>
                  <a:gd name="T9" fmla="*/ 0 h 150"/>
                  <a:gd name="T10" fmla="*/ 2249 w 4219"/>
                  <a:gd name="T11" fmla="*/ 0 h 150"/>
                  <a:gd name="T12" fmla="*/ 2623 w 4219"/>
                  <a:gd name="T13" fmla="*/ 0 h 150"/>
                  <a:gd name="T14" fmla="*/ 2996 w 4219"/>
                  <a:gd name="T15" fmla="*/ 0 h 150"/>
                  <a:gd name="T16" fmla="*/ 3370 w 4219"/>
                  <a:gd name="T17" fmla="*/ 0 h 150"/>
                  <a:gd name="T18" fmla="*/ 3745 w 4219"/>
                  <a:gd name="T19" fmla="*/ 0 h 150"/>
                  <a:gd name="T20" fmla="*/ 4118 w 4219"/>
                  <a:gd name="T21" fmla="*/ 0 h 150"/>
                  <a:gd name="T22" fmla="*/ 4145 w 4219"/>
                  <a:gd name="T23" fmla="*/ 58 h 150"/>
                  <a:gd name="T24" fmla="*/ 4029 w 4219"/>
                  <a:gd name="T25" fmla="*/ 70 h 150"/>
                  <a:gd name="T26" fmla="*/ 3913 w 4219"/>
                  <a:gd name="T27" fmla="*/ 79 h 150"/>
                  <a:gd name="T28" fmla="*/ 3794 w 4219"/>
                  <a:gd name="T29" fmla="*/ 75 h 150"/>
                  <a:gd name="T30" fmla="*/ 3678 w 4219"/>
                  <a:gd name="T31" fmla="*/ 65 h 150"/>
                  <a:gd name="T32" fmla="*/ 3545 w 4219"/>
                  <a:gd name="T33" fmla="*/ 53 h 150"/>
                  <a:gd name="T34" fmla="*/ 3362 w 4219"/>
                  <a:gd name="T35" fmla="*/ 55 h 150"/>
                  <a:gd name="T36" fmla="*/ 3184 w 4219"/>
                  <a:gd name="T37" fmla="*/ 63 h 150"/>
                  <a:gd name="T38" fmla="*/ 3001 w 4219"/>
                  <a:gd name="T39" fmla="*/ 75 h 150"/>
                  <a:gd name="T40" fmla="*/ 2820 w 4219"/>
                  <a:gd name="T41" fmla="*/ 89 h 150"/>
                  <a:gd name="T42" fmla="*/ 2638 w 4219"/>
                  <a:gd name="T43" fmla="*/ 102 h 150"/>
                  <a:gd name="T44" fmla="*/ 2459 w 4219"/>
                  <a:gd name="T45" fmla="*/ 118 h 150"/>
                  <a:gd name="T46" fmla="*/ 2278 w 4219"/>
                  <a:gd name="T47" fmla="*/ 131 h 150"/>
                  <a:gd name="T48" fmla="*/ 2096 w 4219"/>
                  <a:gd name="T49" fmla="*/ 142 h 150"/>
                  <a:gd name="T50" fmla="*/ 1917 w 4219"/>
                  <a:gd name="T51" fmla="*/ 147 h 150"/>
                  <a:gd name="T52" fmla="*/ 1737 w 4219"/>
                  <a:gd name="T53" fmla="*/ 150 h 150"/>
                  <a:gd name="T54" fmla="*/ 1619 w 4219"/>
                  <a:gd name="T55" fmla="*/ 147 h 150"/>
                  <a:gd name="T56" fmla="*/ 1535 w 4219"/>
                  <a:gd name="T57" fmla="*/ 147 h 150"/>
                  <a:gd name="T58" fmla="*/ 1450 w 4219"/>
                  <a:gd name="T59" fmla="*/ 144 h 150"/>
                  <a:gd name="T60" fmla="*/ 1369 w 4219"/>
                  <a:gd name="T61" fmla="*/ 144 h 150"/>
                  <a:gd name="T62" fmla="*/ 1284 w 4219"/>
                  <a:gd name="T63" fmla="*/ 142 h 150"/>
                  <a:gd name="T64" fmla="*/ 1209 w 4219"/>
                  <a:gd name="T65" fmla="*/ 126 h 150"/>
                  <a:gd name="T66" fmla="*/ 1145 w 4219"/>
                  <a:gd name="T67" fmla="*/ 94 h 150"/>
                  <a:gd name="T68" fmla="*/ 1074 w 4219"/>
                  <a:gd name="T69" fmla="*/ 75 h 150"/>
                  <a:gd name="T70" fmla="*/ 921 w 4219"/>
                  <a:gd name="T71" fmla="*/ 65 h 150"/>
                  <a:gd name="T72" fmla="*/ 729 w 4219"/>
                  <a:gd name="T73" fmla="*/ 63 h 150"/>
                  <a:gd name="T74" fmla="*/ 532 w 4219"/>
                  <a:gd name="T75" fmla="*/ 65 h 150"/>
                  <a:gd name="T76" fmla="*/ 331 w 4219"/>
                  <a:gd name="T77" fmla="*/ 73 h 150"/>
                  <a:gd name="T78" fmla="*/ 131 w 4219"/>
                  <a:gd name="T79" fmla="*/ 79 h 150"/>
                  <a:gd name="T80" fmla="*/ 15 w 4219"/>
                  <a:gd name="T81" fmla="*/ 70 h 150"/>
                  <a:gd name="T82" fmla="*/ 63 w 4219"/>
                  <a:gd name="T83" fmla="*/ 41 h 150"/>
                  <a:gd name="T84" fmla="*/ 113 w 4219"/>
                  <a:gd name="T85" fmla="*/ 10 h 150"/>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4219"/>
                  <a:gd name="T130" fmla="*/ 0 h 150"/>
                  <a:gd name="T131" fmla="*/ 4219 w 4219"/>
                  <a:gd name="T132" fmla="*/ 150 h 150"/>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4219" h="150">
                    <a:moveTo>
                      <a:pt x="128" y="2"/>
                    </a:moveTo>
                    <a:lnTo>
                      <a:pt x="253" y="2"/>
                    </a:lnTo>
                    <a:lnTo>
                      <a:pt x="379" y="2"/>
                    </a:lnTo>
                    <a:lnTo>
                      <a:pt x="502" y="2"/>
                    </a:lnTo>
                    <a:lnTo>
                      <a:pt x="629" y="2"/>
                    </a:lnTo>
                    <a:lnTo>
                      <a:pt x="752" y="2"/>
                    </a:lnTo>
                    <a:lnTo>
                      <a:pt x="877" y="0"/>
                    </a:lnTo>
                    <a:lnTo>
                      <a:pt x="1003" y="0"/>
                    </a:lnTo>
                    <a:lnTo>
                      <a:pt x="1127" y="0"/>
                    </a:lnTo>
                    <a:lnTo>
                      <a:pt x="1250" y="0"/>
                    </a:lnTo>
                    <a:lnTo>
                      <a:pt x="1377" y="0"/>
                    </a:lnTo>
                    <a:lnTo>
                      <a:pt x="1501" y="0"/>
                    </a:lnTo>
                    <a:lnTo>
                      <a:pt x="1624" y="0"/>
                    </a:lnTo>
                    <a:lnTo>
                      <a:pt x="1751" y="0"/>
                    </a:lnTo>
                    <a:lnTo>
                      <a:pt x="1874" y="0"/>
                    </a:lnTo>
                    <a:lnTo>
                      <a:pt x="1999" y="0"/>
                    </a:lnTo>
                    <a:lnTo>
                      <a:pt x="2125" y="0"/>
                    </a:lnTo>
                    <a:lnTo>
                      <a:pt x="2249" y="0"/>
                    </a:lnTo>
                    <a:lnTo>
                      <a:pt x="2372" y="0"/>
                    </a:lnTo>
                    <a:lnTo>
                      <a:pt x="2496" y="0"/>
                    </a:lnTo>
                    <a:lnTo>
                      <a:pt x="2623" y="0"/>
                    </a:lnTo>
                    <a:lnTo>
                      <a:pt x="2746" y="0"/>
                    </a:lnTo>
                    <a:lnTo>
                      <a:pt x="2870" y="0"/>
                    </a:lnTo>
                    <a:lnTo>
                      <a:pt x="2996" y="0"/>
                    </a:lnTo>
                    <a:lnTo>
                      <a:pt x="3121" y="0"/>
                    </a:lnTo>
                    <a:lnTo>
                      <a:pt x="3244" y="0"/>
                    </a:lnTo>
                    <a:lnTo>
                      <a:pt x="3370" y="0"/>
                    </a:lnTo>
                    <a:lnTo>
                      <a:pt x="3494" y="0"/>
                    </a:lnTo>
                    <a:lnTo>
                      <a:pt x="3618" y="0"/>
                    </a:lnTo>
                    <a:lnTo>
                      <a:pt x="3745" y="0"/>
                    </a:lnTo>
                    <a:lnTo>
                      <a:pt x="3868" y="0"/>
                    </a:lnTo>
                    <a:lnTo>
                      <a:pt x="3995" y="0"/>
                    </a:lnTo>
                    <a:lnTo>
                      <a:pt x="4118" y="0"/>
                    </a:lnTo>
                    <a:lnTo>
                      <a:pt x="4219" y="44"/>
                    </a:lnTo>
                    <a:lnTo>
                      <a:pt x="4181" y="50"/>
                    </a:lnTo>
                    <a:lnTo>
                      <a:pt x="4145" y="58"/>
                    </a:lnTo>
                    <a:lnTo>
                      <a:pt x="4106" y="63"/>
                    </a:lnTo>
                    <a:lnTo>
                      <a:pt x="4068" y="65"/>
                    </a:lnTo>
                    <a:lnTo>
                      <a:pt x="4029" y="70"/>
                    </a:lnTo>
                    <a:lnTo>
                      <a:pt x="3989" y="73"/>
                    </a:lnTo>
                    <a:lnTo>
                      <a:pt x="3950" y="75"/>
                    </a:lnTo>
                    <a:lnTo>
                      <a:pt x="3913" y="79"/>
                    </a:lnTo>
                    <a:lnTo>
                      <a:pt x="3873" y="79"/>
                    </a:lnTo>
                    <a:lnTo>
                      <a:pt x="3834" y="79"/>
                    </a:lnTo>
                    <a:lnTo>
                      <a:pt x="3794" y="75"/>
                    </a:lnTo>
                    <a:lnTo>
                      <a:pt x="3755" y="75"/>
                    </a:lnTo>
                    <a:lnTo>
                      <a:pt x="3718" y="70"/>
                    </a:lnTo>
                    <a:lnTo>
                      <a:pt x="3678" y="65"/>
                    </a:lnTo>
                    <a:lnTo>
                      <a:pt x="3642" y="60"/>
                    </a:lnTo>
                    <a:lnTo>
                      <a:pt x="3605" y="53"/>
                    </a:lnTo>
                    <a:lnTo>
                      <a:pt x="3545" y="53"/>
                    </a:lnTo>
                    <a:lnTo>
                      <a:pt x="3483" y="53"/>
                    </a:lnTo>
                    <a:lnTo>
                      <a:pt x="3423" y="55"/>
                    </a:lnTo>
                    <a:lnTo>
                      <a:pt x="3362" y="55"/>
                    </a:lnTo>
                    <a:lnTo>
                      <a:pt x="3305" y="58"/>
                    </a:lnTo>
                    <a:lnTo>
                      <a:pt x="3244" y="60"/>
                    </a:lnTo>
                    <a:lnTo>
                      <a:pt x="3184" y="63"/>
                    </a:lnTo>
                    <a:lnTo>
                      <a:pt x="3123" y="68"/>
                    </a:lnTo>
                    <a:lnTo>
                      <a:pt x="3062" y="70"/>
                    </a:lnTo>
                    <a:lnTo>
                      <a:pt x="3001" y="75"/>
                    </a:lnTo>
                    <a:lnTo>
                      <a:pt x="2941" y="79"/>
                    </a:lnTo>
                    <a:lnTo>
                      <a:pt x="2881" y="84"/>
                    </a:lnTo>
                    <a:lnTo>
                      <a:pt x="2820" y="89"/>
                    </a:lnTo>
                    <a:lnTo>
                      <a:pt x="2760" y="94"/>
                    </a:lnTo>
                    <a:lnTo>
                      <a:pt x="2699" y="97"/>
                    </a:lnTo>
                    <a:lnTo>
                      <a:pt x="2638" y="102"/>
                    </a:lnTo>
                    <a:lnTo>
                      <a:pt x="2578" y="108"/>
                    </a:lnTo>
                    <a:lnTo>
                      <a:pt x="2517" y="113"/>
                    </a:lnTo>
                    <a:lnTo>
                      <a:pt x="2459" y="118"/>
                    </a:lnTo>
                    <a:lnTo>
                      <a:pt x="2399" y="121"/>
                    </a:lnTo>
                    <a:lnTo>
                      <a:pt x="2338" y="126"/>
                    </a:lnTo>
                    <a:lnTo>
                      <a:pt x="2278" y="131"/>
                    </a:lnTo>
                    <a:lnTo>
                      <a:pt x="2217" y="134"/>
                    </a:lnTo>
                    <a:lnTo>
                      <a:pt x="2156" y="137"/>
                    </a:lnTo>
                    <a:lnTo>
                      <a:pt x="2096" y="142"/>
                    </a:lnTo>
                    <a:lnTo>
                      <a:pt x="2038" y="144"/>
                    </a:lnTo>
                    <a:lnTo>
                      <a:pt x="1977" y="147"/>
                    </a:lnTo>
                    <a:lnTo>
                      <a:pt x="1917" y="147"/>
                    </a:lnTo>
                    <a:lnTo>
                      <a:pt x="1857" y="150"/>
                    </a:lnTo>
                    <a:lnTo>
                      <a:pt x="1795" y="150"/>
                    </a:lnTo>
                    <a:lnTo>
                      <a:pt x="1737" y="150"/>
                    </a:lnTo>
                    <a:lnTo>
                      <a:pt x="1677" y="150"/>
                    </a:lnTo>
                    <a:lnTo>
                      <a:pt x="1648" y="150"/>
                    </a:lnTo>
                    <a:lnTo>
                      <a:pt x="1619" y="147"/>
                    </a:lnTo>
                    <a:lnTo>
                      <a:pt x="1590" y="147"/>
                    </a:lnTo>
                    <a:lnTo>
                      <a:pt x="1561" y="147"/>
                    </a:lnTo>
                    <a:lnTo>
                      <a:pt x="1535" y="147"/>
                    </a:lnTo>
                    <a:lnTo>
                      <a:pt x="1506" y="144"/>
                    </a:lnTo>
                    <a:lnTo>
                      <a:pt x="1479" y="144"/>
                    </a:lnTo>
                    <a:lnTo>
                      <a:pt x="1450" y="144"/>
                    </a:lnTo>
                    <a:lnTo>
                      <a:pt x="1424" y="144"/>
                    </a:lnTo>
                    <a:lnTo>
                      <a:pt x="1395" y="144"/>
                    </a:lnTo>
                    <a:lnTo>
                      <a:pt x="1369" y="144"/>
                    </a:lnTo>
                    <a:lnTo>
                      <a:pt x="1342" y="144"/>
                    </a:lnTo>
                    <a:lnTo>
                      <a:pt x="1313" y="142"/>
                    </a:lnTo>
                    <a:lnTo>
                      <a:pt x="1284" y="142"/>
                    </a:lnTo>
                    <a:lnTo>
                      <a:pt x="1258" y="142"/>
                    </a:lnTo>
                    <a:lnTo>
                      <a:pt x="1229" y="142"/>
                    </a:lnTo>
                    <a:lnTo>
                      <a:pt x="1209" y="126"/>
                    </a:lnTo>
                    <a:lnTo>
                      <a:pt x="1187" y="113"/>
                    </a:lnTo>
                    <a:lnTo>
                      <a:pt x="1166" y="102"/>
                    </a:lnTo>
                    <a:lnTo>
                      <a:pt x="1145" y="94"/>
                    </a:lnTo>
                    <a:lnTo>
                      <a:pt x="1121" y="87"/>
                    </a:lnTo>
                    <a:lnTo>
                      <a:pt x="1098" y="82"/>
                    </a:lnTo>
                    <a:lnTo>
                      <a:pt x="1074" y="75"/>
                    </a:lnTo>
                    <a:lnTo>
                      <a:pt x="1048" y="73"/>
                    </a:lnTo>
                    <a:lnTo>
                      <a:pt x="985" y="68"/>
                    </a:lnTo>
                    <a:lnTo>
                      <a:pt x="921" y="65"/>
                    </a:lnTo>
                    <a:lnTo>
                      <a:pt x="858" y="63"/>
                    </a:lnTo>
                    <a:lnTo>
                      <a:pt x="792" y="63"/>
                    </a:lnTo>
                    <a:lnTo>
                      <a:pt x="729" y="63"/>
                    </a:lnTo>
                    <a:lnTo>
                      <a:pt x="663" y="63"/>
                    </a:lnTo>
                    <a:lnTo>
                      <a:pt x="597" y="63"/>
                    </a:lnTo>
                    <a:lnTo>
                      <a:pt x="532" y="65"/>
                    </a:lnTo>
                    <a:lnTo>
                      <a:pt x="463" y="68"/>
                    </a:lnTo>
                    <a:lnTo>
                      <a:pt x="397" y="70"/>
                    </a:lnTo>
                    <a:lnTo>
                      <a:pt x="331" y="73"/>
                    </a:lnTo>
                    <a:lnTo>
                      <a:pt x="265" y="75"/>
                    </a:lnTo>
                    <a:lnTo>
                      <a:pt x="197" y="75"/>
                    </a:lnTo>
                    <a:lnTo>
                      <a:pt x="131" y="79"/>
                    </a:lnTo>
                    <a:lnTo>
                      <a:pt x="65" y="82"/>
                    </a:lnTo>
                    <a:lnTo>
                      <a:pt x="0" y="82"/>
                    </a:lnTo>
                    <a:lnTo>
                      <a:pt x="15" y="70"/>
                    </a:lnTo>
                    <a:lnTo>
                      <a:pt x="31" y="60"/>
                    </a:lnTo>
                    <a:lnTo>
                      <a:pt x="47" y="50"/>
                    </a:lnTo>
                    <a:lnTo>
                      <a:pt x="63" y="41"/>
                    </a:lnTo>
                    <a:lnTo>
                      <a:pt x="78" y="31"/>
                    </a:lnTo>
                    <a:lnTo>
                      <a:pt x="94" y="21"/>
                    </a:lnTo>
                    <a:lnTo>
                      <a:pt x="113" y="10"/>
                    </a:lnTo>
                    <a:lnTo>
                      <a:pt x="128" y="2"/>
                    </a:lnTo>
                    <a:close/>
                  </a:path>
                </a:pathLst>
              </a:custGeom>
              <a:solidFill>
                <a:srgbClr val="D6A88E"/>
              </a:solidFill>
              <a:ln w="9525">
                <a:noFill/>
                <a:round/>
                <a:headEnd/>
                <a:tailEnd/>
              </a:ln>
            </p:spPr>
            <p:txBody>
              <a:bodyPr>
                <a:prstTxWarp prst="textNoShape">
                  <a:avLst/>
                </a:prstTxWarp>
              </a:bodyPr>
              <a:lstStyle/>
              <a:p>
                <a:endParaRPr lang="en-US"/>
              </a:p>
            </p:txBody>
          </p:sp>
          <p:sp>
            <p:nvSpPr>
              <p:cNvPr id="53953" name="Freeform 314"/>
              <p:cNvSpPr>
                <a:spLocks noChangeAspect="1"/>
              </p:cNvSpPr>
              <p:nvPr/>
            </p:nvSpPr>
            <p:spPr bwMode="auto">
              <a:xfrm>
                <a:off x="2783" y="2169"/>
                <a:ext cx="82" cy="83"/>
              </a:xfrm>
              <a:custGeom>
                <a:avLst/>
                <a:gdLst>
                  <a:gd name="T0" fmla="*/ 247 w 247"/>
                  <a:gd name="T1" fmla="*/ 249 h 249"/>
                  <a:gd name="T2" fmla="*/ 215 w 247"/>
                  <a:gd name="T3" fmla="*/ 247 h 249"/>
                  <a:gd name="T4" fmla="*/ 184 w 247"/>
                  <a:gd name="T5" fmla="*/ 244 h 249"/>
                  <a:gd name="T6" fmla="*/ 152 w 247"/>
                  <a:gd name="T7" fmla="*/ 239 h 249"/>
                  <a:gd name="T8" fmla="*/ 121 w 247"/>
                  <a:gd name="T9" fmla="*/ 237 h 249"/>
                  <a:gd name="T10" fmla="*/ 89 w 247"/>
                  <a:gd name="T11" fmla="*/ 232 h 249"/>
                  <a:gd name="T12" fmla="*/ 60 w 247"/>
                  <a:gd name="T13" fmla="*/ 229 h 249"/>
                  <a:gd name="T14" fmla="*/ 29 w 247"/>
                  <a:gd name="T15" fmla="*/ 224 h 249"/>
                  <a:gd name="T16" fmla="*/ 0 w 247"/>
                  <a:gd name="T17" fmla="*/ 220 h 249"/>
                  <a:gd name="T18" fmla="*/ 0 w 247"/>
                  <a:gd name="T19" fmla="*/ 0 h 249"/>
                  <a:gd name="T20" fmla="*/ 176 w 247"/>
                  <a:gd name="T21" fmla="*/ 10 h 249"/>
                  <a:gd name="T22" fmla="*/ 194 w 247"/>
                  <a:gd name="T23" fmla="*/ 71 h 249"/>
                  <a:gd name="T24" fmla="*/ 210 w 247"/>
                  <a:gd name="T25" fmla="*/ 131 h 249"/>
                  <a:gd name="T26" fmla="*/ 226 w 247"/>
                  <a:gd name="T27" fmla="*/ 192 h 249"/>
                  <a:gd name="T28" fmla="*/ 247 w 247"/>
                  <a:gd name="T29" fmla="*/ 249 h 24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47"/>
                  <a:gd name="T46" fmla="*/ 0 h 249"/>
                  <a:gd name="T47" fmla="*/ 247 w 247"/>
                  <a:gd name="T48" fmla="*/ 249 h 249"/>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47" h="249">
                    <a:moveTo>
                      <a:pt x="247" y="249"/>
                    </a:moveTo>
                    <a:lnTo>
                      <a:pt x="215" y="247"/>
                    </a:lnTo>
                    <a:lnTo>
                      <a:pt x="184" y="244"/>
                    </a:lnTo>
                    <a:lnTo>
                      <a:pt x="152" y="239"/>
                    </a:lnTo>
                    <a:lnTo>
                      <a:pt x="121" y="237"/>
                    </a:lnTo>
                    <a:lnTo>
                      <a:pt x="89" y="232"/>
                    </a:lnTo>
                    <a:lnTo>
                      <a:pt x="60" y="229"/>
                    </a:lnTo>
                    <a:lnTo>
                      <a:pt x="29" y="224"/>
                    </a:lnTo>
                    <a:lnTo>
                      <a:pt x="0" y="220"/>
                    </a:lnTo>
                    <a:lnTo>
                      <a:pt x="0" y="0"/>
                    </a:lnTo>
                    <a:lnTo>
                      <a:pt x="176" y="10"/>
                    </a:lnTo>
                    <a:lnTo>
                      <a:pt x="194" y="71"/>
                    </a:lnTo>
                    <a:lnTo>
                      <a:pt x="210" y="131"/>
                    </a:lnTo>
                    <a:lnTo>
                      <a:pt x="226" y="192"/>
                    </a:lnTo>
                    <a:lnTo>
                      <a:pt x="247" y="249"/>
                    </a:lnTo>
                    <a:close/>
                  </a:path>
                </a:pathLst>
              </a:custGeom>
              <a:solidFill>
                <a:srgbClr val="BF9682"/>
              </a:solidFill>
              <a:ln w="9525">
                <a:noFill/>
                <a:round/>
                <a:headEnd/>
                <a:tailEnd/>
              </a:ln>
            </p:spPr>
            <p:txBody>
              <a:bodyPr>
                <a:prstTxWarp prst="textNoShape">
                  <a:avLst/>
                </a:prstTxWarp>
              </a:bodyPr>
              <a:lstStyle/>
              <a:p>
                <a:endParaRPr lang="en-US"/>
              </a:p>
            </p:txBody>
          </p:sp>
          <p:sp>
            <p:nvSpPr>
              <p:cNvPr id="53954" name="Freeform 315"/>
              <p:cNvSpPr>
                <a:spLocks noChangeAspect="1"/>
              </p:cNvSpPr>
              <p:nvPr/>
            </p:nvSpPr>
            <p:spPr bwMode="auto">
              <a:xfrm>
                <a:off x="2902" y="2208"/>
                <a:ext cx="801" cy="63"/>
              </a:xfrm>
              <a:custGeom>
                <a:avLst/>
                <a:gdLst>
                  <a:gd name="T0" fmla="*/ 0 w 2403"/>
                  <a:gd name="T1" fmla="*/ 135 h 187"/>
                  <a:gd name="T2" fmla="*/ 2276 w 2403"/>
                  <a:gd name="T3" fmla="*/ 0 h 187"/>
                  <a:gd name="T4" fmla="*/ 2281 w 2403"/>
                  <a:gd name="T5" fmla="*/ 13 h 187"/>
                  <a:gd name="T6" fmla="*/ 2283 w 2403"/>
                  <a:gd name="T7" fmla="*/ 27 h 187"/>
                  <a:gd name="T8" fmla="*/ 2283 w 2403"/>
                  <a:gd name="T9" fmla="*/ 42 h 187"/>
                  <a:gd name="T10" fmla="*/ 2283 w 2403"/>
                  <a:gd name="T11" fmla="*/ 61 h 187"/>
                  <a:gd name="T12" fmla="*/ 2295 w 2403"/>
                  <a:gd name="T13" fmla="*/ 74 h 187"/>
                  <a:gd name="T14" fmla="*/ 2307 w 2403"/>
                  <a:gd name="T15" fmla="*/ 85 h 187"/>
                  <a:gd name="T16" fmla="*/ 2324 w 2403"/>
                  <a:gd name="T17" fmla="*/ 92 h 187"/>
                  <a:gd name="T18" fmla="*/ 2339 w 2403"/>
                  <a:gd name="T19" fmla="*/ 100 h 187"/>
                  <a:gd name="T20" fmla="*/ 2355 w 2403"/>
                  <a:gd name="T21" fmla="*/ 109 h 187"/>
                  <a:gd name="T22" fmla="*/ 2371 w 2403"/>
                  <a:gd name="T23" fmla="*/ 116 h 187"/>
                  <a:gd name="T24" fmla="*/ 2386 w 2403"/>
                  <a:gd name="T25" fmla="*/ 124 h 187"/>
                  <a:gd name="T26" fmla="*/ 2403 w 2403"/>
                  <a:gd name="T27" fmla="*/ 131 h 187"/>
                  <a:gd name="T28" fmla="*/ 2316 w 2403"/>
                  <a:gd name="T29" fmla="*/ 145 h 187"/>
                  <a:gd name="T30" fmla="*/ 2228 w 2403"/>
                  <a:gd name="T31" fmla="*/ 155 h 187"/>
                  <a:gd name="T32" fmla="*/ 2139 w 2403"/>
                  <a:gd name="T33" fmla="*/ 164 h 187"/>
                  <a:gd name="T34" fmla="*/ 2049 w 2403"/>
                  <a:gd name="T35" fmla="*/ 172 h 187"/>
                  <a:gd name="T36" fmla="*/ 1960 w 2403"/>
                  <a:gd name="T37" fmla="*/ 174 h 187"/>
                  <a:gd name="T38" fmla="*/ 1871 w 2403"/>
                  <a:gd name="T39" fmla="*/ 179 h 187"/>
                  <a:gd name="T40" fmla="*/ 1778 w 2403"/>
                  <a:gd name="T41" fmla="*/ 182 h 187"/>
                  <a:gd name="T42" fmla="*/ 1686 w 2403"/>
                  <a:gd name="T43" fmla="*/ 182 h 187"/>
                  <a:gd name="T44" fmla="*/ 1594 w 2403"/>
                  <a:gd name="T45" fmla="*/ 184 h 187"/>
                  <a:gd name="T46" fmla="*/ 1502 w 2403"/>
                  <a:gd name="T47" fmla="*/ 184 h 187"/>
                  <a:gd name="T48" fmla="*/ 1409 w 2403"/>
                  <a:gd name="T49" fmla="*/ 184 h 187"/>
                  <a:gd name="T50" fmla="*/ 1317 w 2403"/>
                  <a:gd name="T51" fmla="*/ 184 h 187"/>
                  <a:gd name="T52" fmla="*/ 1228 w 2403"/>
                  <a:gd name="T53" fmla="*/ 182 h 187"/>
                  <a:gd name="T54" fmla="*/ 1139 w 2403"/>
                  <a:gd name="T55" fmla="*/ 182 h 187"/>
                  <a:gd name="T56" fmla="*/ 1049 w 2403"/>
                  <a:gd name="T57" fmla="*/ 184 h 187"/>
                  <a:gd name="T58" fmla="*/ 959 w 2403"/>
                  <a:gd name="T59" fmla="*/ 184 h 187"/>
                  <a:gd name="T60" fmla="*/ 965 w 2403"/>
                  <a:gd name="T61" fmla="*/ 179 h 187"/>
                  <a:gd name="T62" fmla="*/ 967 w 2403"/>
                  <a:gd name="T63" fmla="*/ 172 h 187"/>
                  <a:gd name="T64" fmla="*/ 970 w 2403"/>
                  <a:gd name="T65" fmla="*/ 166 h 187"/>
                  <a:gd name="T66" fmla="*/ 967 w 2403"/>
                  <a:gd name="T67" fmla="*/ 160 h 187"/>
                  <a:gd name="T68" fmla="*/ 959 w 2403"/>
                  <a:gd name="T69" fmla="*/ 158 h 187"/>
                  <a:gd name="T70" fmla="*/ 954 w 2403"/>
                  <a:gd name="T71" fmla="*/ 164 h 187"/>
                  <a:gd name="T72" fmla="*/ 949 w 2403"/>
                  <a:gd name="T73" fmla="*/ 172 h 187"/>
                  <a:gd name="T74" fmla="*/ 944 w 2403"/>
                  <a:gd name="T75" fmla="*/ 179 h 187"/>
                  <a:gd name="T76" fmla="*/ 938 w 2403"/>
                  <a:gd name="T77" fmla="*/ 184 h 187"/>
                  <a:gd name="T78" fmla="*/ 881 w 2403"/>
                  <a:gd name="T79" fmla="*/ 187 h 187"/>
                  <a:gd name="T80" fmla="*/ 819 w 2403"/>
                  <a:gd name="T81" fmla="*/ 187 h 187"/>
                  <a:gd name="T82" fmla="*/ 761 w 2403"/>
                  <a:gd name="T83" fmla="*/ 187 h 187"/>
                  <a:gd name="T84" fmla="*/ 701 w 2403"/>
                  <a:gd name="T85" fmla="*/ 187 h 187"/>
                  <a:gd name="T86" fmla="*/ 643 w 2403"/>
                  <a:gd name="T87" fmla="*/ 187 h 187"/>
                  <a:gd name="T88" fmla="*/ 585 w 2403"/>
                  <a:gd name="T89" fmla="*/ 184 h 187"/>
                  <a:gd name="T90" fmla="*/ 525 w 2403"/>
                  <a:gd name="T91" fmla="*/ 182 h 187"/>
                  <a:gd name="T92" fmla="*/ 467 w 2403"/>
                  <a:gd name="T93" fmla="*/ 179 h 187"/>
                  <a:gd name="T94" fmla="*/ 409 w 2403"/>
                  <a:gd name="T95" fmla="*/ 177 h 187"/>
                  <a:gd name="T96" fmla="*/ 351 w 2403"/>
                  <a:gd name="T97" fmla="*/ 174 h 187"/>
                  <a:gd name="T98" fmla="*/ 293 w 2403"/>
                  <a:gd name="T99" fmla="*/ 169 h 187"/>
                  <a:gd name="T100" fmla="*/ 235 w 2403"/>
                  <a:gd name="T101" fmla="*/ 164 h 187"/>
                  <a:gd name="T102" fmla="*/ 174 w 2403"/>
                  <a:gd name="T103" fmla="*/ 155 h 187"/>
                  <a:gd name="T104" fmla="*/ 116 w 2403"/>
                  <a:gd name="T105" fmla="*/ 150 h 187"/>
                  <a:gd name="T106" fmla="*/ 58 w 2403"/>
                  <a:gd name="T107" fmla="*/ 143 h 187"/>
                  <a:gd name="T108" fmla="*/ 0 w 2403"/>
                  <a:gd name="T109" fmla="*/ 135 h 187"/>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2403"/>
                  <a:gd name="T166" fmla="*/ 0 h 187"/>
                  <a:gd name="T167" fmla="*/ 2403 w 2403"/>
                  <a:gd name="T168" fmla="*/ 187 h 187"/>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2403" h="187">
                    <a:moveTo>
                      <a:pt x="0" y="135"/>
                    </a:moveTo>
                    <a:lnTo>
                      <a:pt x="2276" y="0"/>
                    </a:lnTo>
                    <a:lnTo>
                      <a:pt x="2281" y="13"/>
                    </a:lnTo>
                    <a:lnTo>
                      <a:pt x="2283" y="27"/>
                    </a:lnTo>
                    <a:lnTo>
                      <a:pt x="2283" y="42"/>
                    </a:lnTo>
                    <a:lnTo>
                      <a:pt x="2283" y="61"/>
                    </a:lnTo>
                    <a:lnTo>
                      <a:pt x="2295" y="74"/>
                    </a:lnTo>
                    <a:lnTo>
                      <a:pt x="2307" y="85"/>
                    </a:lnTo>
                    <a:lnTo>
                      <a:pt x="2324" y="92"/>
                    </a:lnTo>
                    <a:lnTo>
                      <a:pt x="2339" y="100"/>
                    </a:lnTo>
                    <a:lnTo>
                      <a:pt x="2355" y="109"/>
                    </a:lnTo>
                    <a:lnTo>
                      <a:pt x="2371" y="116"/>
                    </a:lnTo>
                    <a:lnTo>
                      <a:pt x="2386" y="124"/>
                    </a:lnTo>
                    <a:lnTo>
                      <a:pt x="2403" y="131"/>
                    </a:lnTo>
                    <a:lnTo>
                      <a:pt x="2316" y="145"/>
                    </a:lnTo>
                    <a:lnTo>
                      <a:pt x="2228" y="155"/>
                    </a:lnTo>
                    <a:lnTo>
                      <a:pt x="2139" y="164"/>
                    </a:lnTo>
                    <a:lnTo>
                      <a:pt x="2049" y="172"/>
                    </a:lnTo>
                    <a:lnTo>
                      <a:pt x="1960" y="174"/>
                    </a:lnTo>
                    <a:lnTo>
                      <a:pt x="1871" y="179"/>
                    </a:lnTo>
                    <a:lnTo>
                      <a:pt x="1778" y="182"/>
                    </a:lnTo>
                    <a:lnTo>
                      <a:pt x="1686" y="182"/>
                    </a:lnTo>
                    <a:lnTo>
                      <a:pt x="1594" y="184"/>
                    </a:lnTo>
                    <a:lnTo>
                      <a:pt x="1502" y="184"/>
                    </a:lnTo>
                    <a:lnTo>
                      <a:pt x="1409" y="184"/>
                    </a:lnTo>
                    <a:lnTo>
                      <a:pt x="1317" y="184"/>
                    </a:lnTo>
                    <a:lnTo>
                      <a:pt x="1228" y="182"/>
                    </a:lnTo>
                    <a:lnTo>
                      <a:pt x="1139" y="182"/>
                    </a:lnTo>
                    <a:lnTo>
                      <a:pt x="1049" y="184"/>
                    </a:lnTo>
                    <a:lnTo>
                      <a:pt x="959" y="184"/>
                    </a:lnTo>
                    <a:lnTo>
                      <a:pt x="965" y="179"/>
                    </a:lnTo>
                    <a:lnTo>
                      <a:pt x="967" y="172"/>
                    </a:lnTo>
                    <a:lnTo>
                      <a:pt x="970" y="166"/>
                    </a:lnTo>
                    <a:lnTo>
                      <a:pt x="967" y="160"/>
                    </a:lnTo>
                    <a:lnTo>
                      <a:pt x="959" y="158"/>
                    </a:lnTo>
                    <a:lnTo>
                      <a:pt x="954" y="164"/>
                    </a:lnTo>
                    <a:lnTo>
                      <a:pt x="949" y="172"/>
                    </a:lnTo>
                    <a:lnTo>
                      <a:pt x="944" y="179"/>
                    </a:lnTo>
                    <a:lnTo>
                      <a:pt x="938" y="184"/>
                    </a:lnTo>
                    <a:lnTo>
                      <a:pt x="881" y="187"/>
                    </a:lnTo>
                    <a:lnTo>
                      <a:pt x="819" y="187"/>
                    </a:lnTo>
                    <a:lnTo>
                      <a:pt x="761" y="187"/>
                    </a:lnTo>
                    <a:lnTo>
                      <a:pt x="701" y="187"/>
                    </a:lnTo>
                    <a:lnTo>
                      <a:pt x="643" y="187"/>
                    </a:lnTo>
                    <a:lnTo>
                      <a:pt x="585" y="184"/>
                    </a:lnTo>
                    <a:lnTo>
                      <a:pt x="525" y="182"/>
                    </a:lnTo>
                    <a:lnTo>
                      <a:pt x="467" y="179"/>
                    </a:lnTo>
                    <a:lnTo>
                      <a:pt x="409" y="177"/>
                    </a:lnTo>
                    <a:lnTo>
                      <a:pt x="351" y="174"/>
                    </a:lnTo>
                    <a:lnTo>
                      <a:pt x="293" y="169"/>
                    </a:lnTo>
                    <a:lnTo>
                      <a:pt x="235" y="164"/>
                    </a:lnTo>
                    <a:lnTo>
                      <a:pt x="174" y="155"/>
                    </a:lnTo>
                    <a:lnTo>
                      <a:pt x="116" y="150"/>
                    </a:lnTo>
                    <a:lnTo>
                      <a:pt x="58" y="143"/>
                    </a:lnTo>
                    <a:lnTo>
                      <a:pt x="0" y="135"/>
                    </a:lnTo>
                    <a:close/>
                  </a:path>
                </a:pathLst>
              </a:custGeom>
              <a:solidFill>
                <a:srgbClr val="BF9682"/>
              </a:solidFill>
              <a:ln w="9525">
                <a:noFill/>
                <a:round/>
                <a:headEnd/>
                <a:tailEnd/>
              </a:ln>
            </p:spPr>
            <p:txBody>
              <a:bodyPr>
                <a:prstTxWarp prst="textNoShape">
                  <a:avLst/>
                </a:prstTxWarp>
              </a:bodyPr>
              <a:lstStyle/>
              <a:p>
                <a:endParaRPr lang="en-US"/>
              </a:p>
            </p:txBody>
          </p:sp>
          <p:sp>
            <p:nvSpPr>
              <p:cNvPr id="53955" name="Freeform 316"/>
              <p:cNvSpPr>
                <a:spLocks noChangeAspect="1"/>
              </p:cNvSpPr>
              <p:nvPr/>
            </p:nvSpPr>
            <p:spPr bwMode="auto">
              <a:xfrm>
                <a:off x="2892" y="2205"/>
                <a:ext cx="770" cy="51"/>
              </a:xfrm>
              <a:custGeom>
                <a:avLst/>
                <a:gdLst>
                  <a:gd name="T0" fmla="*/ 2310 w 2310"/>
                  <a:gd name="T1" fmla="*/ 27 h 154"/>
                  <a:gd name="T2" fmla="*/ 98 w 2310"/>
                  <a:gd name="T3" fmla="*/ 154 h 154"/>
                  <a:gd name="T4" fmla="*/ 85 w 2310"/>
                  <a:gd name="T5" fmla="*/ 154 h 154"/>
                  <a:gd name="T6" fmla="*/ 74 w 2310"/>
                  <a:gd name="T7" fmla="*/ 151 h 154"/>
                  <a:gd name="T8" fmla="*/ 61 w 2310"/>
                  <a:gd name="T9" fmla="*/ 151 h 154"/>
                  <a:gd name="T10" fmla="*/ 51 w 2310"/>
                  <a:gd name="T11" fmla="*/ 149 h 154"/>
                  <a:gd name="T12" fmla="*/ 38 w 2310"/>
                  <a:gd name="T13" fmla="*/ 146 h 154"/>
                  <a:gd name="T14" fmla="*/ 27 w 2310"/>
                  <a:gd name="T15" fmla="*/ 146 h 154"/>
                  <a:gd name="T16" fmla="*/ 14 w 2310"/>
                  <a:gd name="T17" fmla="*/ 142 h 154"/>
                  <a:gd name="T18" fmla="*/ 3 w 2310"/>
                  <a:gd name="T19" fmla="*/ 142 h 154"/>
                  <a:gd name="T20" fmla="*/ 3 w 2310"/>
                  <a:gd name="T21" fmla="*/ 140 h 154"/>
                  <a:gd name="T22" fmla="*/ 0 w 2310"/>
                  <a:gd name="T23" fmla="*/ 137 h 154"/>
                  <a:gd name="T24" fmla="*/ 0 w 2310"/>
                  <a:gd name="T25" fmla="*/ 135 h 154"/>
                  <a:gd name="T26" fmla="*/ 2295 w 2310"/>
                  <a:gd name="T27" fmla="*/ 0 h 154"/>
                  <a:gd name="T28" fmla="*/ 2300 w 2310"/>
                  <a:gd name="T29" fmla="*/ 6 h 154"/>
                  <a:gd name="T30" fmla="*/ 2302 w 2310"/>
                  <a:gd name="T31" fmla="*/ 14 h 154"/>
                  <a:gd name="T32" fmla="*/ 2307 w 2310"/>
                  <a:gd name="T33" fmla="*/ 19 h 154"/>
                  <a:gd name="T34" fmla="*/ 2310 w 2310"/>
                  <a:gd name="T35" fmla="*/ 27 h 15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310"/>
                  <a:gd name="T55" fmla="*/ 0 h 154"/>
                  <a:gd name="T56" fmla="*/ 2310 w 2310"/>
                  <a:gd name="T57" fmla="*/ 154 h 15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310" h="154">
                    <a:moveTo>
                      <a:pt x="2310" y="27"/>
                    </a:moveTo>
                    <a:lnTo>
                      <a:pt x="98" y="154"/>
                    </a:lnTo>
                    <a:lnTo>
                      <a:pt x="85" y="154"/>
                    </a:lnTo>
                    <a:lnTo>
                      <a:pt x="74" y="151"/>
                    </a:lnTo>
                    <a:lnTo>
                      <a:pt x="61" y="151"/>
                    </a:lnTo>
                    <a:lnTo>
                      <a:pt x="51" y="149"/>
                    </a:lnTo>
                    <a:lnTo>
                      <a:pt x="38" y="146"/>
                    </a:lnTo>
                    <a:lnTo>
                      <a:pt x="27" y="146"/>
                    </a:lnTo>
                    <a:lnTo>
                      <a:pt x="14" y="142"/>
                    </a:lnTo>
                    <a:lnTo>
                      <a:pt x="3" y="142"/>
                    </a:lnTo>
                    <a:lnTo>
                      <a:pt x="3" y="140"/>
                    </a:lnTo>
                    <a:lnTo>
                      <a:pt x="0" y="137"/>
                    </a:lnTo>
                    <a:lnTo>
                      <a:pt x="0" y="135"/>
                    </a:lnTo>
                    <a:lnTo>
                      <a:pt x="2295" y="0"/>
                    </a:lnTo>
                    <a:lnTo>
                      <a:pt x="2300" y="6"/>
                    </a:lnTo>
                    <a:lnTo>
                      <a:pt x="2302" y="14"/>
                    </a:lnTo>
                    <a:lnTo>
                      <a:pt x="2307" y="19"/>
                    </a:lnTo>
                    <a:lnTo>
                      <a:pt x="2310" y="27"/>
                    </a:lnTo>
                    <a:close/>
                  </a:path>
                </a:pathLst>
              </a:custGeom>
              <a:solidFill>
                <a:srgbClr val="BF9682"/>
              </a:solidFill>
              <a:ln w="9525">
                <a:noFill/>
                <a:round/>
                <a:headEnd/>
                <a:tailEnd/>
              </a:ln>
            </p:spPr>
            <p:txBody>
              <a:bodyPr>
                <a:prstTxWarp prst="textNoShape">
                  <a:avLst/>
                </a:prstTxWarp>
              </a:bodyPr>
              <a:lstStyle/>
              <a:p>
                <a:endParaRPr lang="en-US"/>
              </a:p>
            </p:txBody>
          </p:sp>
          <p:sp>
            <p:nvSpPr>
              <p:cNvPr id="53956" name="Freeform 317"/>
              <p:cNvSpPr>
                <a:spLocks noChangeAspect="1"/>
              </p:cNvSpPr>
              <p:nvPr/>
            </p:nvSpPr>
            <p:spPr bwMode="auto">
              <a:xfrm>
                <a:off x="2890" y="2201"/>
                <a:ext cx="771" cy="52"/>
              </a:xfrm>
              <a:custGeom>
                <a:avLst/>
                <a:gdLst>
                  <a:gd name="T0" fmla="*/ 2312 w 2312"/>
                  <a:gd name="T1" fmla="*/ 21 h 156"/>
                  <a:gd name="T2" fmla="*/ 36 w 2312"/>
                  <a:gd name="T3" fmla="*/ 156 h 156"/>
                  <a:gd name="T4" fmla="*/ 29 w 2312"/>
                  <a:gd name="T5" fmla="*/ 152 h 156"/>
                  <a:gd name="T6" fmla="*/ 24 w 2312"/>
                  <a:gd name="T7" fmla="*/ 152 h 156"/>
                  <a:gd name="T8" fmla="*/ 16 w 2312"/>
                  <a:gd name="T9" fmla="*/ 152 h 156"/>
                  <a:gd name="T10" fmla="*/ 10 w 2312"/>
                  <a:gd name="T11" fmla="*/ 152 h 156"/>
                  <a:gd name="T12" fmla="*/ 7 w 2312"/>
                  <a:gd name="T13" fmla="*/ 147 h 156"/>
                  <a:gd name="T14" fmla="*/ 5 w 2312"/>
                  <a:gd name="T15" fmla="*/ 142 h 156"/>
                  <a:gd name="T16" fmla="*/ 0 w 2312"/>
                  <a:gd name="T17" fmla="*/ 140 h 156"/>
                  <a:gd name="T18" fmla="*/ 0 w 2312"/>
                  <a:gd name="T19" fmla="*/ 135 h 156"/>
                  <a:gd name="T20" fmla="*/ 2290 w 2312"/>
                  <a:gd name="T21" fmla="*/ 0 h 156"/>
                  <a:gd name="T22" fmla="*/ 2297 w 2312"/>
                  <a:gd name="T23" fmla="*/ 5 h 156"/>
                  <a:gd name="T24" fmla="*/ 2302 w 2312"/>
                  <a:gd name="T25" fmla="*/ 10 h 156"/>
                  <a:gd name="T26" fmla="*/ 2307 w 2312"/>
                  <a:gd name="T27" fmla="*/ 16 h 156"/>
                  <a:gd name="T28" fmla="*/ 2312 w 2312"/>
                  <a:gd name="T29" fmla="*/ 21 h 15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312"/>
                  <a:gd name="T46" fmla="*/ 0 h 156"/>
                  <a:gd name="T47" fmla="*/ 2312 w 2312"/>
                  <a:gd name="T48" fmla="*/ 156 h 15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312" h="156">
                    <a:moveTo>
                      <a:pt x="2312" y="21"/>
                    </a:moveTo>
                    <a:lnTo>
                      <a:pt x="36" y="156"/>
                    </a:lnTo>
                    <a:lnTo>
                      <a:pt x="29" y="152"/>
                    </a:lnTo>
                    <a:lnTo>
                      <a:pt x="24" y="152"/>
                    </a:lnTo>
                    <a:lnTo>
                      <a:pt x="16" y="152"/>
                    </a:lnTo>
                    <a:lnTo>
                      <a:pt x="10" y="152"/>
                    </a:lnTo>
                    <a:lnTo>
                      <a:pt x="7" y="147"/>
                    </a:lnTo>
                    <a:lnTo>
                      <a:pt x="5" y="142"/>
                    </a:lnTo>
                    <a:lnTo>
                      <a:pt x="0" y="140"/>
                    </a:lnTo>
                    <a:lnTo>
                      <a:pt x="0" y="135"/>
                    </a:lnTo>
                    <a:lnTo>
                      <a:pt x="2290" y="0"/>
                    </a:lnTo>
                    <a:lnTo>
                      <a:pt x="2297" y="5"/>
                    </a:lnTo>
                    <a:lnTo>
                      <a:pt x="2302" y="10"/>
                    </a:lnTo>
                    <a:lnTo>
                      <a:pt x="2307" y="16"/>
                    </a:lnTo>
                    <a:lnTo>
                      <a:pt x="2312" y="21"/>
                    </a:lnTo>
                    <a:close/>
                  </a:path>
                </a:pathLst>
              </a:custGeom>
              <a:solidFill>
                <a:srgbClr val="BF9984"/>
              </a:solidFill>
              <a:ln w="9525">
                <a:noFill/>
                <a:round/>
                <a:headEnd/>
                <a:tailEnd/>
              </a:ln>
            </p:spPr>
            <p:txBody>
              <a:bodyPr>
                <a:prstTxWarp prst="textNoShape">
                  <a:avLst/>
                </a:prstTxWarp>
              </a:bodyPr>
              <a:lstStyle/>
              <a:p>
                <a:endParaRPr lang="en-US"/>
              </a:p>
            </p:txBody>
          </p:sp>
          <p:sp>
            <p:nvSpPr>
              <p:cNvPr id="53957" name="Freeform 318"/>
              <p:cNvSpPr>
                <a:spLocks noChangeAspect="1"/>
              </p:cNvSpPr>
              <p:nvPr/>
            </p:nvSpPr>
            <p:spPr bwMode="auto">
              <a:xfrm>
                <a:off x="2887" y="2196"/>
                <a:ext cx="770" cy="54"/>
              </a:xfrm>
              <a:custGeom>
                <a:avLst/>
                <a:gdLst>
                  <a:gd name="T0" fmla="*/ 2310 w 2310"/>
                  <a:gd name="T1" fmla="*/ 25 h 160"/>
                  <a:gd name="T2" fmla="*/ 15 w 2310"/>
                  <a:gd name="T3" fmla="*/ 160 h 160"/>
                  <a:gd name="T4" fmla="*/ 10 w 2310"/>
                  <a:gd name="T5" fmla="*/ 155 h 160"/>
                  <a:gd name="T6" fmla="*/ 8 w 2310"/>
                  <a:gd name="T7" fmla="*/ 147 h 160"/>
                  <a:gd name="T8" fmla="*/ 3 w 2310"/>
                  <a:gd name="T9" fmla="*/ 138 h 160"/>
                  <a:gd name="T10" fmla="*/ 0 w 2310"/>
                  <a:gd name="T11" fmla="*/ 133 h 160"/>
                  <a:gd name="T12" fmla="*/ 2283 w 2310"/>
                  <a:gd name="T13" fmla="*/ 0 h 160"/>
                  <a:gd name="T14" fmla="*/ 2288 w 2310"/>
                  <a:gd name="T15" fmla="*/ 5 h 160"/>
                  <a:gd name="T16" fmla="*/ 2296 w 2310"/>
                  <a:gd name="T17" fmla="*/ 13 h 160"/>
                  <a:gd name="T18" fmla="*/ 2305 w 2310"/>
                  <a:gd name="T19" fmla="*/ 20 h 160"/>
                  <a:gd name="T20" fmla="*/ 2310 w 2310"/>
                  <a:gd name="T21" fmla="*/ 25 h 1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310"/>
                  <a:gd name="T34" fmla="*/ 0 h 160"/>
                  <a:gd name="T35" fmla="*/ 2310 w 2310"/>
                  <a:gd name="T36" fmla="*/ 160 h 16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310" h="160">
                    <a:moveTo>
                      <a:pt x="2310" y="25"/>
                    </a:moveTo>
                    <a:lnTo>
                      <a:pt x="15" y="160"/>
                    </a:lnTo>
                    <a:lnTo>
                      <a:pt x="10" y="155"/>
                    </a:lnTo>
                    <a:lnTo>
                      <a:pt x="8" y="147"/>
                    </a:lnTo>
                    <a:lnTo>
                      <a:pt x="3" y="138"/>
                    </a:lnTo>
                    <a:lnTo>
                      <a:pt x="0" y="133"/>
                    </a:lnTo>
                    <a:lnTo>
                      <a:pt x="2283" y="0"/>
                    </a:lnTo>
                    <a:lnTo>
                      <a:pt x="2288" y="5"/>
                    </a:lnTo>
                    <a:lnTo>
                      <a:pt x="2296" y="13"/>
                    </a:lnTo>
                    <a:lnTo>
                      <a:pt x="2305" y="20"/>
                    </a:lnTo>
                    <a:lnTo>
                      <a:pt x="2310" y="25"/>
                    </a:lnTo>
                    <a:close/>
                  </a:path>
                </a:pathLst>
              </a:custGeom>
              <a:solidFill>
                <a:srgbClr val="C4A08C"/>
              </a:solidFill>
              <a:ln w="9525">
                <a:noFill/>
                <a:round/>
                <a:headEnd/>
                <a:tailEnd/>
              </a:ln>
            </p:spPr>
            <p:txBody>
              <a:bodyPr>
                <a:prstTxWarp prst="textNoShape">
                  <a:avLst/>
                </a:prstTxWarp>
              </a:bodyPr>
              <a:lstStyle/>
              <a:p>
                <a:endParaRPr lang="en-US"/>
              </a:p>
            </p:txBody>
          </p:sp>
          <p:sp>
            <p:nvSpPr>
              <p:cNvPr id="53958" name="Freeform 319"/>
              <p:cNvSpPr>
                <a:spLocks noChangeAspect="1"/>
              </p:cNvSpPr>
              <p:nvPr/>
            </p:nvSpPr>
            <p:spPr bwMode="auto">
              <a:xfrm>
                <a:off x="2884" y="2193"/>
                <a:ext cx="769" cy="53"/>
              </a:xfrm>
              <a:custGeom>
                <a:avLst/>
                <a:gdLst>
                  <a:gd name="T0" fmla="*/ 2307 w 2307"/>
                  <a:gd name="T1" fmla="*/ 26 h 161"/>
                  <a:gd name="T2" fmla="*/ 17 w 2307"/>
                  <a:gd name="T3" fmla="*/ 161 h 161"/>
                  <a:gd name="T4" fmla="*/ 12 w 2307"/>
                  <a:gd name="T5" fmla="*/ 156 h 161"/>
                  <a:gd name="T6" fmla="*/ 9 w 2307"/>
                  <a:gd name="T7" fmla="*/ 147 h 161"/>
                  <a:gd name="T8" fmla="*/ 7 w 2307"/>
                  <a:gd name="T9" fmla="*/ 139 h 161"/>
                  <a:gd name="T10" fmla="*/ 0 w 2307"/>
                  <a:gd name="T11" fmla="*/ 134 h 161"/>
                  <a:gd name="T12" fmla="*/ 2273 w 2307"/>
                  <a:gd name="T13" fmla="*/ 0 h 161"/>
                  <a:gd name="T14" fmla="*/ 2281 w 2307"/>
                  <a:gd name="T15" fmla="*/ 5 h 161"/>
                  <a:gd name="T16" fmla="*/ 2290 w 2307"/>
                  <a:gd name="T17" fmla="*/ 13 h 161"/>
                  <a:gd name="T18" fmla="*/ 2297 w 2307"/>
                  <a:gd name="T19" fmla="*/ 18 h 161"/>
                  <a:gd name="T20" fmla="*/ 2307 w 2307"/>
                  <a:gd name="T21" fmla="*/ 26 h 16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307"/>
                  <a:gd name="T34" fmla="*/ 0 h 161"/>
                  <a:gd name="T35" fmla="*/ 2307 w 2307"/>
                  <a:gd name="T36" fmla="*/ 161 h 16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307" h="161">
                    <a:moveTo>
                      <a:pt x="2307" y="26"/>
                    </a:moveTo>
                    <a:lnTo>
                      <a:pt x="17" y="161"/>
                    </a:lnTo>
                    <a:lnTo>
                      <a:pt x="12" y="156"/>
                    </a:lnTo>
                    <a:lnTo>
                      <a:pt x="9" y="147"/>
                    </a:lnTo>
                    <a:lnTo>
                      <a:pt x="7" y="139"/>
                    </a:lnTo>
                    <a:lnTo>
                      <a:pt x="0" y="134"/>
                    </a:lnTo>
                    <a:lnTo>
                      <a:pt x="2273" y="0"/>
                    </a:lnTo>
                    <a:lnTo>
                      <a:pt x="2281" y="5"/>
                    </a:lnTo>
                    <a:lnTo>
                      <a:pt x="2290" y="13"/>
                    </a:lnTo>
                    <a:lnTo>
                      <a:pt x="2297" y="18"/>
                    </a:lnTo>
                    <a:lnTo>
                      <a:pt x="2307" y="26"/>
                    </a:lnTo>
                    <a:close/>
                  </a:path>
                </a:pathLst>
              </a:custGeom>
              <a:solidFill>
                <a:srgbClr val="C9A591"/>
              </a:solidFill>
              <a:ln w="9525">
                <a:noFill/>
                <a:round/>
                <a:headEnd/>
                <a:tailEnd/>
              </a:ln>
            </p:spPr>
            <p:txBody>
              <a:bodyPr>
                <a:prstTxWarp prst="textNoShape">
                  <a:avLst/>
                </a:prstTxWarp>
              </a:bodyPr>
              <a:lstStyle/>
              <a:p>
                <a:endParaRPr lang="en-US"/>
              </a:p>
            </p:txBody>
          </p:sp>
          <p:sp>
            <p:nvSpPr>
              <p:cNvPr id="53959" name="Freeform 320"/>
              <p:cNvSpPr>
                <a:spLocks noChangeAspect="1"/>
              </p:cNvSpPr>
              <p:nvPr/>
            </p:nvSpPr>
            <p:spPr bwMode="auto">
              <a:xfrm>
                <a:off x="2884" y="2189"/>
                <a:ext cx="764" cy="52"/>
              </a:xfrm>
              <a:custGeom>
                <a:avLst/>
                <a:gdLst>
                  <a:gd name="T0" fmla="*/ 2294 w 2294"/>
                  <a:gd name="T1" fmla="*/ 21 h 154"/>
                  <a:gd name="T2" fmla="*/ 11 w 2294"/>
                  <a:gd name="T3" fmla="*/ 154 h 154"/>
                  <a:gd name="T4" fmla="*/ 9 w 2294"/>
                  <a:gd name="T5" fmla="*/ 149 h 154"/>
                  <a:gd name="T6" fmla="*/ 6 w 2294"/>
                  <a:gd name="T7" fmla="*/ 144 h 154"/>
                  <a:gd name="T8" fmla="*/ 2 w 2294"/>
                  <a:gd name="T9" fmla="*/ 139 h 154"/>
                  <a:gd name="T10" fmla="*/ 0 w 2294"/>
                  <a:gd name="T11" fmla="*/ 134 h 154"/>
                  <a:gd name="T12" fmla="*/ 2258 w 2294"/>
                  <a:gd name="T13" fmla="*/ 0 h 154"/>
                  <a:gd name="T14" fmla="*/ 2265 w 2294"/>
                  <a:gd name="T15" fmla="*/ 5 h 154"/>
                  <a:gd name="T16" fmla="*/ 2275 w 2294"/>
                  <a:gd name="T17" fmla="*/ 10 h 154"/>
                  <a:gd name="T18" fmla="*/ 2287 w 2294"/>
                  <a:gd name="T19" fmla="*/ 15 h 154"/>
                  <a:gd name="T20" fmla="*/ 2294 w 2294"/>
                  <a:gd name="T21" fmla="*/ 21 h 15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294"/>
                  <a:gd name="T34" fmla="*/ 0 h 154"/>
                  <a:gd name="T35" fmla="*/ 2294 w 2294"/>
                  <a:gd name="T36" fmla="*/ 154 h 15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294" h="154">
                    <a:moveTo>
                      <a:pt x="2294" y="21"/>
                    </a:moveTo>
                    <a:lnTo>
                      <a:pt x="11" y="154"/>
                    </a:lnTo>
                    <a:lnTo>
                      <a:pt x="9" y="149"/>
                    </a:lnTo>
                    <a:lnTo>
                      <a:pt x="6" y="144"/>
                    </a:lnTo>
                    <a:lnTo>
                      <a:pt x="2" y="139"/>
                    </a:lnTo>
                    <a:lnTo>
                      <a:pt x="0" y="134"/>
                    </a:lnTo>
                    <a:lnTo>
                      <a:pt x="2258" y="0"/>
                    </a:lnTo>
                    <a:lnTo>
                      <a:pt x="2265" y="5"/>
                    </a:lnTo>
                    <a:lnTo>
                      <a:pt x="2275" y="10"/>
                    </a:lnTo>
                    <a:lnTo>
                      <a:pt x="2287" y="15"/>
                    </a:lnTo>
                    <a:lnTo>
                      <a:pt x="2294" y="21"/>
                    </a:lnTo>
                    <a:close/>
                  </a:path>
                </a:pathLst>
              </a:custGeom>
              <a:solidFill>
                <a:srgbClr val="D1AF9B"/>
              </a:solidFill>
              <a:ln w="9525">
                <a:noFill/>
                <a:round/>
                <a:headEnd/>
                <a:tailEnd/>
              </a:ln>
            </p:spPr>
            <p:txBody>
              <a:bodyPr>
                <a:prstTxWarp prst="textNoShape">
                  <a:avLst/>
                </a:prstTxWarp>
              </a:bodyPr>
              <a:lstStyle/>
              <a:p>
                <a:endParaRPr lang="en-US"/>
              </a:p>
            </p:txBody>
          </p:sp>
          <p:sp>
            <p:nvSpPr>
              <p:cNvPr id="53960" name="Freeform 321"/>
              <p:cNvSpPr>
                <a:spLocks noChangeAspect="1"/>
              </p:cNvSpPr>
              <p:nvPr/>
            </p:nvSpPr>
            <p:spPr bwMode="auto">
              <a:xfrm>
                <a:off x="2882" y="2185"/>
                <a:ext cx="760" cy="52"/>
              </a:xfrm>
              <a:custGeom>
                <a:avLst/>
                <a:gdLst>
                  <a:gd name="T0" fmla="*/ 2280 w 2280"/>
                  <a:gd name="T1" fmla="*/ 24 h 158"/>
                  <a:gd name="T2" fmla="*/ 7 w 2280"/>
                  <a:gd name="T3" fmla="*/ 158 h 158"/>
                  <a:gd name="T4" fmla="*/ 5 w 2280"/>
                  <a:gd name="T5" fmla="*/ 153 h 158"/>
                  <a:gd name="T6" fmla="*/ 5 w 2280"/>
                  <a:gd name="T7" fmla="*/ 145 h 158"/>
                  <a:gd name="T8" fmla="*/ 2 w 2280"/>
                  <a:gd name="T9" fmla="*/ 137 h 158"/>
                  <a:gd name="T10" fmla="*/ 0 w 2280"/>
                  <a:gd name="T11" fmla="*/ 132 h 158"/>
                  <a:gd name="T12" fmla="*/ 2239 w 2280"/>
                  <a:gd name="T13" fmla="*/ 0 h 158"/>
                  <a:gd name="T14" fmla="*/ 2249 w 2280"/>
                  <a:gd name="T15" fmla="*/ 5 h 158"/>
                  <a:gd name="T16" fmla="*/ 2259 w 2280"/>
                  <a:gd name="T17" fmla="*/ 11 h 158"/>
                  <a:gd name="T18" fmla="*/ 2270 w 2280"/>
                  <a:gd name="T19" fmla="*/ 19 h 158"/>
                  <a:gd name="T20" fmla="*/ 2280 w 2280"/>
                  <a:gd name="T21" fmla="*/ 24 h 15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280"/>
                  <a:gd name="T34" fmla="*/ 0 h 158"/>
                  <a:gd name="T35" fmla="*/ 2280 w 2280"/>
                  <a:gd name="T36" fmla="*/ 158 h 15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280" h="158">
                    <a:moveTo>
                      <a:pt x="2280" y="24"/>
                    </a:moveTo>
                    <a:lnTo>
                      <a:pt x="7" y="158"/>
                    </a:lnTo>
                    <a:lnTo>
                      <a:pt x="5" y="153"/>
                    </a:lnTo>
                    <a:lnTo>
                      <a:pt x="5" y="145"/>
                    </a:lnTo>
                    <a:lnTo>
                      <a:pt x="2" y="137"/>
                    </a:lnTo>
                    <a:lnTo>
                      <a:pt x="0" y="132"/>
                    </a:lnTo>
                    <a:lnTo>
                      <a:pt x="2239" y="0"/>
                    </a:lnTo>
                    <a:lnTo>
                      <a:pt x="2249" y="5"/>
                    </a:lnTo>
                    <a:lnTo>
                      <a:pt x="2259" y="11"/>
                    </a:lnTo>
                    <a:lnTo>
                      <a:pt x="2270" y="19"/>
                    </a:lnTo>
                    <a:lnTo>
                      <a:pt x="2280" y="24"/>
                    </a:lnTo>
                    <a:close/>
                  </a:path>
                </a:pathLst>
              </a:custGeom>
              <a:solidFill>
                <a:srgbClr val="D6B7A3"/>
              </a:solidFill>
              <a:ln w="9525">
                <a:noFill/>
                <a:round/>
                <a:headEnd/>
                <a:tailEnd/>
              </a:ln>
            </p:spPr>
            <p:txBody>
              <a:bodyPr>
                <a:prstTxWarp prst="textNoShape">
                  <a:avLst/>
                </a:prstTxWarp>
              </a:bodyPr>
              <a:lstStyle/>
              <a:p>
                <a:endParaRPr lang="en-US"/>
              </a:p>
            </p:txBody>
          </p:sp>
          <p:sp>
            <p:nvSpPr>
              <p:cNvPr id="53961" name="Freeform 322"/>
              <p:cNvSpPr>
                <a:spLocks noChangeAspect="1"/>
              </p:cNvSpPr>
              <p:nvPr/>
            </p:nvSpPr>
            <p:spPr bwMode="auto">
              <a:xfrm>
                <a:off x="2881" y="2181"/>
                <a:ext cx="755" cy="53"/>
              </a:xfrm>
              <a:custGeom>
                <a:avLst/>
                <a:gdLst>
                  <a:gd name="T0" fmla="*/ 2266 w 2266"/>
                  <a:gd name="T1" fmla="*/ 24 h 158"/>
                  <a:gd name="T2" fmla="*/ 8 w 2266"/>
                  <a:gd name="T3" fmla="*/ 158 h 158"/>
                  <a:gd name="T4" fmla="*/ 5 w 2266"/>
                  <a:gd name="T5" fmla="*/ 149 h 158"/>
                  <a:gd name="T6" fmla="*/ 3 w 2266"/>
                  <a:gd name="T7" fmla="*/ 142 h 158"/>
                  <a:gd name="T8" fmla="*/ 0 w 2266"/>
                  <a:gd name="T9" fmla="*/ 137 h 158"/>
                  <a:gd name="T10" fmla="*/ 0 w 2266"/>
                  <a:gd name="T11" fmla="*/ 132 h 158"/>
                  <a:gd name="T12" fmla="*/ 1783 w 2266"/>
                  <a:gd name="T13" fmla="*/ 26 h 158"/>
                  <a:gd name="T14" fmla="*/ 1823 w 2266"/>
                  <a:gd name="T15" fmla="*/ 24 h 158"/>
                  <a:gd name="T16" fmla="*/ 1862 w 2266"/>
                  <a:gd name="T17" fmla="*/ 21 h 158"/>
                  <a:gd name="T18" fmla="*/ 1902 w 2266"/>
                  <a:gd name="T19" fmla="*/ 18 h 158"/>
                  <a:gd name="T20" fmla="*/ 1941 w 2266"/>
                  <a:gd name="T21" fmla="*/ 15 h 158"/>
                  <a:gd name="T22" fmla="*/ 1980 w 2266"/>
                  <a:gd name="T23" fmla="*/ 15 h 158"/>
                  <a:gd name="T24" fmla="*/ 2020 w 2266"/>
                  <a:gd name="T25" fmla="*/ 12 h 158"/>
                  <a:gd name="T26" fmla="*/ 2060 w 2266"/>
                  <a:gd name="T27" fmla="*/ 10 h 158"/>
                  <a:gd name="T28" fmla="*/ 2100 w 2266"/>
                  <a:gd name="T29" fmla="*/ 7 h 158"/>
                  <a:gd name="T30" fmla="*/ 2228 w 2266"/>
                  <a:gd name="T31" fmla="*/ 0 h 158"/>
                  <a:gd name="T32" fmla="*/ 2237 w 2266"/>
                  <a:gd name="T33" fmla="*/ 5 h 158"/>
                  <a:gd name="T34" fmla="*/ 2244 w 2266"/>
                  <a:gd name="T35" fmla="*/ 10 h 158"/>
                  <a:gd name="T36" fmla="*/ 2255 w 2266"/>
                  <a:gd name="T37" fmla="*/ 18 h 158"/>
                  <a:gd name="T38" fmla="*/ 2266 w 2266"/>
                  <a:gd name="T39" fmla="*/ 24 h 15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2266"/>
                  <a:gd name="T61" fmla="*/ 0 h 158"/>
                  <a:gd name="T62" fmla="*/ 2266 w 2266"/>
                  <a:gd name="T63" fmla="*/ 158 h 15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2266" h="158">
                    <a:moveTo>
                      <a:pt x="2266" y="24"/>
                    </a:moveTo>
                    <a:lnTo>
                      <a:pt x="8" y="158"/>
                    </a:lnTo>
                    <a:lnTo>
                      <a:pt x="5" y="149"/>
                    </a:lnTo>
                    <a:lnTo>
                      <a:pt x="3" y="142"/>
                    </a:lnTo>
                    <a:lnTo>
                      <a:pt x="0" y="137"/>
                    </a:lnTo>
                    <a:lnTo>
                      <a:pt x="0" y="132"/>
                    </a:lnTo>
                    <a:lnTo>
                      <a:pt x="1783" y="26"/>
                    </a:lnTo>
                    <a:lnTo>
                      <a:pt x="1823" y="24"/>
                    </a:lnTo>
                    <a:lnTo>
                      <a:pt x="1862" y="21"/>
                    </a:lnTo>
                    <a:lnTo>
                      <a:pt x="1902" y="18"/>
                    </a:lnTo>
                    <a:lnTo>
                      <a:pt x="1941" y="15"/>
                    </a:lnTo>
                    <a:lnTo>
                      <a:pt x="1980" y="15"/>
                    </a:lnTo>
                    <a:lnTo>
                      <a:pt x="2020" y="12"/>
                    </a:lnTo>
                    <a:lnTo>
                      <a:pt x="2060" y="10"/>
                    </a:lnTo>
                    <a:lnTo>
                      <a:pt x="2100" y="7"/>
                    </a:lnTo>
                    <a:lnTo>
                      <a:pt x="2228" y="0"/>
                    </a:lnTo>
                    <a:lnTo>
                      <a:pt x="2237" y="5"/>
                    </a:lnTo>
                    <a:lnTo>
                      <a:pt x="2244" y="10"/>
                    </a:lnTo>
                    <a:lnTo>
                      <a:pt x="2255" y="18"/>
                    </a:lnTo>
                    <a:lnTo>
                      <a:pt x="2266" y="24"/>
                    </a:lnTo>
                    <a:close/>
                  </a:path>
                </a:pathLst>
              </a:custGeom>
              <a:solidFill>
                <a:srgbClr val="D8BCA8"/>
              </a:solidFill>
              <a:ln w="9525">
                <a:noFill/>
                <a:round/>
                <a:headEnd/>
                <a:tailEnd/>
              </a:ln>
            </p:spPr>
            <p:txBody>
              <a:bodyPr>
                <a:prstTxWarp prst="textNoShape">
                  <a:avLst/>
                </a:prstTxWarp>
              </a:bodyPr>
              <a:lstStyle/>
              <a:p>
                <a:endParaRPr lang="en-US"/>
              </a:p>
            </p:txBody>
          </p:sp>
          <p:sp>
            <p:nvSpPr>
              <p:cNvPr id="53962" name="Freeform 323"/>
              <p:cNvSpPr>
                <a:spLocks noChangeAspect="1"/>
              </p:cNvSpPr>
              <p:nvPr/>
            </p:nvSpPr>
            <p:spPr bwMode="auto">
              <a:xfrm>
                <a:off x="2880" y="2180"/>
                <a:ext cx="748" cy="49"/>
              </a:xfrm>
              <a:custGeom>
                <a:avLst/>
                <a:gdLst>
                  <a:gd name="T0" fmla="*/ 2244 w 2244"/>
                  <a:gd name="T1" fmla="*/ 13 h 145"/>
                  <a:gd name="T2" fmla="*/ 5 w 2244"/>
                  <a:gd name="T3" fmla="*/ 145 h 145"/>
                  <a:gd name="T4" fmla="*/ 2 w 2244"/>
                  <a:gd name="T5" fmla="*/ 140 h 145"/>
                  <a:gd name="T6" fmla="*/ 2 w 2244"/>
                  <a:gd name="T7" fmla="*/ 131 h 145"/>
                  <a:gd name="T8" fmla="*/ 2 w 2244"/>
                  <a:gd name="T9" fmla="*/ 124 h 145"/>
                  <a:gd name="T10" fmla="*/ 0 w 2244"/>
                  <a:gd name="T11" fmla="*/ 118 h 145"/>
                  <a:gd name="T12" fmla="*/ 1440 w 2244"/>
                  <a:gd name="T13" fmla="*/ 37 h 145"/>
                  <a:gd name="T14" fmla="*/ 1488 w 2244"/>
                  <a:gd name="T15" fmla="*/ 37 h 145"/>
                  <a:gd name="T16" fmla="*/ 1538 w 2244"/>
                  <a:gd name="T17" fmla="*/ 34 h 145"/>
                  <a:gd name="T18" fmla="*/ 1585 w 2244"/>
                  <a:gd name="T19" fmla="*/ 34 h 145"/>
                  <a:gd name="T20" fmla="*/ 1635 w 2244"/>
                  <a:gd name="T21" fmla="*/ 32 h 145"/>
                  <a:gd name="T22" fmla="*/ 1683 w 2244"/>
                  <a:gd name="T23" fmla="*/ 32 h 145"/>
                  <a:gd name="T24" fmla="*/ 1733 w 2244"/>
                  <a:gd name="T25" fmla="*/ 29 h 145"/>
                  <a:gd name="T26" fmla="*/ 1780 w 2244"/>
                  <a:gd name="T27" fmla="*/ 29 h 145"/>
                  <a:gd name="T28" fmla="*/ 1830 w 2244"/>
                  <a:gd name="T29" fmla="*/ 27 h 145"/>
                  <a:gd name="T30" fmla="*/ 1880 w 2244"/>
                  <a:gd name="T31" fmla="*/ 24 h 145"/>
                  <a:gd name="T32" fmla="*/ 1927 w 2244"/>
                  <a:gd name="T33" fmla="*/ 21 h 145"/>
                  <a:gd name="T34" fmla="*/ 1977 w 2244"/>
                  <a:gd name="T35" fmla="*/ 18 h 145"/>
                  <a:gd name="T36" fmla="*/ 2028 w 2244"/>
                  <a:gd name="T37" fmla="*/ 15 h 145"/>
                  <a:gd name="T38" fmla="*/ 2075 w 2244"/>
                  <a:gd name="T39" fmla="*/ 13 h 145"/>
                  <a:gd name="T40" fmla="*/ 2125 w 2244"/>
                  <a:gd name="T41" fmla="*/ 8 h 145"/>
                  <a:gd name="T42" fmla="*/ 2175 w 2244"/>
                  <a:gd name="T43" fmla="*/ 5 h 145"/>
                  <a:gd name="T44" fmla="*/ 2225 w 2244"/>
                  <a:gd name="T45" fmla="*/ 0 h 145"/>
                  <a:gd name="T46" fmla="*/ 2230 w 2244"/>
                  <a:gd name="T47" fmla="*/ 3 h 145"/>
                  <a:gd name="T48" fmla="*/ 2233 w 2244"/>
                  <a:gd name="T49" fmla="*/ 5 h 145"/>
                  <a:gd name="T50" fmla="*/ 2239 w 2244"/>
                  <a:gd name="T51" fmla="*/ 10 h 145"/>
                  <a:gd name="T52" fmla="*/ 2244 w 2244"/>
                  <a:gd name="T53" fmla="*/ 13 h 14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2244"/>
                  <a:gd name="T82" fmla="*/ 0 h 145"/>
                  <a:gd name="T83" fmla="*/ 2244 w 2244"/>
                  <a:gd name="T84" fmla="*/ 145 h 145"/>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2244" h="145">
                    <a:moveTo>
                      <a:pt x="2244" y="13"/>
                    </a:moveTo>
                    <a:lnTo>
                      <a:pt x="5" y="145"/>
                    </a:lnTo>
                    <a:lnTo>
                      <a:pt x="2" y="140"/>
                    </a:lnTo>
                    <a:lnTo>
                      <a:pt x="2" y="131"/>
                    </a:lnTo>
                    <a:lnTo>
                      <a:pt x="2" y="124"/>
                    </a:lnTo>
                    <a:lnTo>
                      <a:pt x="0" y="118"/>
                    </a:lnTo>
                    <a:lnTo>
                      <a:pt x="1440" y="37"/>
                    </a:lnTo>
                    <a:lnTo>
                      <a:pt x="1488" y="37"/>
                    </a:lnTo>
                    <a:lnTo>
                      <a:pt x="1538" y="34"/>
                    </a:lnTo>
                    <a:lnTo>
                      <a:pt x="1585" y="34"/>
                    </a:lnTo>
                    <a:lnTo>
                      <a:pt x="1635" y="32"/>
                    </a:lnTo>
                    <a:lnTo>
                      <a:pt x="1683" y="32"/>
                    </a:lnTo>
                    <a:lnTo>
                      <a:pt x="1733" y="29"/>
                    </a:lnTo>
                    <a:lnTo>
                      <a:pt x="1780" y="29"/>
                    </a:lnTo>
                    <a:lnTo>
                      <a:pt x="1830" y="27"/>
                    </a:lnTo>
                    <a:lnTo>
                      <a:pt x="1880" y="24"/>
                    </a:lnTo>
                    <a:lnTo>
                      <a:pt x="1927" y="21"/>
                    </a:lnTo>
                    <a:lnTo>
                      <a:pt x="1977" y="18"/>
                    </a:lnTo>
                    <a:lnTo>
                      <a:pt x="2028" y="15"/>
                    </a:lnTo>
                    <a:lnTo>
                      <a:pt x="2075" y="13"/>
                    </a:lnTo>
                    <a:lnTo>
                      <a:pt x="2125" y="8"/>
                    </a:lnTo>
                    <a:lnTo>
                      <a:pt x="2175" y="5"/>
                    </a:lnTo>
                    <a:lnTo>
                      <a:pt x="2225" y="0"/>
                    </a:lnTo>
                    <a:lnTo>
                      <a:pt x="2230" y="3"/>
                    </a:lnTo>
                    <a:lnTo>
                      <a:pt x="2233" y="5"/>
                    </a:lnTo>
                    <a:lnTo>
                      <a:pt x="2239" y="10"/>
                    </a:lnTo>
                    <a:lnTo>
                      <a:pt x="2244" y="13"/>
                    </a:lnTo>
                    <a:close/>
                  </a:path>
                </a:pathLst>
              </a:custGeom>
              <a:solidFill>
                <a:srgbClr val="DDC6AF"/>
              </a:solidFill>
              <a:ln w="9525">
                <a:noFill/>
                <a:round/>
                <a:headEnd/>
                <a:tailEnd/>
              </a:ln>
            </p:spPr>
            <p:txBody>
              <a:bodyPr>
                <a:prstTxWarp prst="textNoShape">
                  <a:avLst/>
                </a:prstTxWarp>
              </a:bodyPr>
              <a:lstStyle/>
              <a:p>
                <a:endParaRPr lang="en-US"/>
              </a:p>
            </p:txBody>
          </p:sp>
          <p:sp>
            <p:nvSpPr>
              <p:cNvPr id="53963" name="Freeform 324"/>
              <p:cNvSpPr>
                <a:spLocks noChangeAspect="1" noEditPoints="1"/>
              </p:cNvSpPr>
              <p:nvPr/>
            </p:nvSpPr>
            <p:spPr bwMode="auto">
              <a:xfrm>
                <a:off x="2879" y="2180"/>
                <a:ext cx="745" cy="45"/>
              </a:xfrm>
              <a:custGeom>
                <a:avLst/>
                <a:gdLst>
                  <a:gd name="T0" fmla="*/ 2235 w 2235"/>
                  <a:gd name="T1" fmla="*/ 3 h 135"/>
                  <a:gd name="T2" fmla="*/ 2107 w 2235"/>
                  <a:gd name="T3" fmla="*/ 10 h 135"/>
                  <a:gd name="T4" fmla="*/ 2122 w 2235"/>
                  <a:gd name="T5" fmla="*/ 8 h 135"/>
                  <a:gd name="T6" fmla="*/ 2138 w 2235"/>
                  <a:gd name="T7" fmla="*/ 8 h 135"/>
                  <a:gd name="T8" fmla="*/ 2153 w 2235"/>
                  <a:gd name="T9" fmla="*/ 5 h 135"/>
                  <a:gd name="T10" fmla="*/ 2170 w 2235"/>
                  <a:gd name="T11" fmla="*/ 5 h 135"/>
                  <a:gd name="T12" fmla="*/ 2185 w 2235"/>
                  <a:gd name="T13" fmla="*/ 3 h 135"/>
                  <a:gd name="T14" fmla="*/ 2201 w 2235"/>
                  <a:gd name="T15" fmla="*/ 3 h 135"/>
                  <a:gd name="T16" fmla="*/ 2214 w 2235"/>
                  <a:gd name="T17" fmla="*/ 0 h 135"/>
                  <a:gd name="T18" fmla="*/ 2230 w 2235"/>
                  <a:gd name="T19" fmla="*/ 0 h 135"/>
                  <a:gd name="T20" fmla="*/ 2233 w 2235"/>
                  <a:gd name="T21" fmla="*/ 3 h 135"/>
                  <a:gd name="T22" fmla="*/ 2235 w 2235"/>
                  <a:gd name="T23" fmla="*/ 3 h 135"/>
                  <a:gd name="T24" fmla="*/ 1790 w 2235"/>
                  <a:gd name="T25" fmla="*/ 29 h 135"/>
                  <a:gd name="T26" fmla="*/ 7 w 2235"/>
                  <a:gd name="T27" fmla="*/ 135 h 135"/>
                  <a:gd name="T28" fmla="*/ 5 w 2235"/>
                  <a:gd name="T29" fmla="*/ 129 h 135"/>
                  <a:gd name="T30" fmla="*/ 2 w 2235"/>
                  <a:gd name="T31" fmla="*/ 121 h 135"/>
                  <a:gd name="T32" fmla="*/ 0 w 2235"/>
                  <a:gd name="T33" fmla="*/ 113 h 135"/>
                  <a:gd name="T34" fmla="*/ 0 w 2235"/>
                  <a:gd name="T35" fmla="*/ 108 h 135"/>
                  <a:gd name="T36" fmla="*/ 1224 w 2235"/>
                  <a:gd name="T37" fmla="*/ 37 h 135"/>
                  <a:gd name="T38" fmla="*/ 1259 w 2235"/>
                  <a:gd name="T39" fmla="*/ 37 h 135"/>
                  <a:gd name="T40" fmla="*/ 1295 w 2235"/>
                  <a:gd name="T41" fmla="*/ 37 h 135"/>
                  <a:gd name="T42" fmla="*/ 1329 w 2235"/>
                  <a:gd name="T43" fmla="*/ 37 h 135"/>
                  <a:gd name="T44" fmla="*/ 1363 w 2235"/>
                  <a:gd name="T45" fmla="*/ 37 h 135"/>
                  <a:gd name="T46" fmla="*/ 1401 w 2235"/>
                  <a:gd name="T47" fmla="*/ 37 h 135"/>
                  <a:gd name="T48" fmla="*/ 1435 w 2235"/>
                  <a:gd name="T49" fmla="*/ 37 h 135"/>
                  <a:gd name="T50" fmla="*/ 1469 w 2235"/>
                  <a:gd name="T51" fmla="*/ 37 h 135"/>
                  <a:gd name="T52" fmla="*/ 1506 w 2235"/>
                  <a:gd name="T53" fmla="*/ 37 h 135"/>
                  <a:gd name="T54" fmla="*/ 1541 w 2235"/>
                  <a:gd name="T55" fmla="*/ 34 h 135"/>
                  <a:gd name="T56" fmla="*/ 1577 w 2235"/>
                  <a:gd name="T57" fmla="*/ 34 h 135"/>
                  <a:gd name="T58" fmla="*/ 1611 w 2235"/>
                  <a:gd name="T59" fmla="*/ 34 h 135"/>
                  <a:gd name="T60" fmla="*/ 1648 w 2235"/>
                  <a:gd name="T61" fmla="*/ 34 h 135"/>
                  <a:gd name="T62" fmla="*/ 1683 w 2235"/>
                  <a:gd name="T63" fmla="*/ 32 h 135"/>
                  <a:gd name="T64" fmla="*/ 1719 w 2235"/>
                  <a:gd name="T65" fmla="*/ 32 h 135"/>
                  <a:gd name="T66" fmla="*/ 1753 w 2235"/>
                  <a:gd name="T67" fmla="*/ 32 h 135"/>
                  <a:gd name="T68" fmla="*/ 1790 w 2235"/>
                  <a:gd name="T69" fmla="*/ 29 h 13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235"/>
                  <a:gd name="T106" fmla="*/ 0 h 135"/>
                  <a:gd name="T107" fmla="*/ 2235 w 2235"/>
                  <a:gd name="T108" fmla="*/ 135 h 13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235" h="135">
                    <a:moveTo>
                      <a:pt x="2235" y="3"/>
                    </a:moveTo>
                    <a:lnTo>
                      <a:pt x="2107" y="10"/>
                    </a:lnTo>
                    <a:lnTo>
                      <a:pt x="2122" y="8"/>
                    </a:lnTo>
                    <a:lnTo>
                      <a:pt x="2138" y="8"/>
                    </a:lnTo>
                    <a:lnTo>
                      <a:pt x="2153" y="5"/>
                    </a:lnTo>
                    <a:lnTo>
                      <a:pt x="2170" y="5"/>
                    </a:lnTo>
                    <a:lnTo>
                      <a:pt x="2185" y="3"/>
                    </a:lnTo>
                    <a:lnTo>
                      <a:pt x="2201" y="3"/>
                    </a:lnTo>
                    <a:lnTo>
                      <a:pt x="2214" y="0"/>
                    </a:lnTo>
                    <a:lnTo>
                      <a:pt x="2230" y="0"/>
                    </a:lnTo>
                    <a:lnTo>
                      <a:pt x="2233" y="3"/>
                    </a:lnTo>
                    <a:lnTo>
                      <a:pt x="2235" y="3"/>
                    </a:lnTo>
                    <a:close/>
                    <a:moveTo>
                      <a:pt x="1790" y="29"/>
                    </a:moveTo>
                    <a:lnTo>
                      <a:pt x="7" y="135"/>
                    </a:lnTo>
                    <a:lnTo>
                      <a:pt x="5" y="129"/>
                    </a:lnTo>
                    <a:lnTo>
                      <a:pt x="2" y="121"/>
                    </a:lnTo>
                    <a:lnTo>
                      <a:pt x="0" y="113"/>
                    </a:lnTo>
                    <a:lnTo>
                      <a:pt x="0" y="108"/>
                    </a:lnTo>
                    <a:lnTo>
                      <a:pt x="1224" y="37"/>
                    </a:lnTo>
                    <a:lnTo>
                      <a:pt x="1259" y="37"/>
                    </a:lnTo>
                    <a:lnTo>
                      <a:pt x="1295" y="37"/>
                    </a:lnTo>
                    <a:lnTo>
                      <a:pt x="1329" y="37"/>
                    </a:lnTo>
                    <a:lnTo>
                      <a:pt x="1363" y="37"/>
                    </a:lnTo>
                    <a:lnTo>
                      <a:pt x="1401" y="37"/>
                    </a:lnTo>
                    <a:lnTo>
                      <a:pt x="1435" y="37"/>
                    </a:lnTo>
                    <a:lnTo>
                      <a:pt x="1469" y="37"/>
                    </a:lnTo>
                    <a:lnTo>
                      <a:pt x="1506" y="37"/>
                    </a:lnTo>
                    <a:lnTo>
                      <a:pt x="1541" y="34"/>
                    </a:lnTo>
                    <a:lnTo>
                      <a:pt x="1577" y="34"/>
                    </a:lnTo>
                    <a:lnTo>
                      <a:pt x="1611" y="34"/>
                    </a:lnTo>
                    <a:lnTo>
                      <a:pt x="1648" y="34"/>
                    </a:lnTo>
                    <a:lnTo>
                      <a:pt x="1683" y="32"/>
                    </a:lnTo>
                    <a:lnTo>
                      <a:pt x="1719" y="32"/>
                    </a:lnTo>
                    <a:lnTo>
                      <a:pt x="1753" y="32"/>
                    </a:lnTo>
                    <a:lnTo>
                      <a:pt x="1790" y="29"/>
                    </a:lnTo>
                    <a:close/>
                  </a:path>
                </a:pathLst>
              </a:custGeom>
              <a:solidFill>
                <a:srgbClr val="E8D3BC"/>
              </a:solidFill>
              <a:ln w="9525">
                <a:noFill/>
                <a:round/>
                <a:headEnd/>
                <a:tailEnd/>
              </a:ln>
            </p:spPr>
            <p:txBody>
              <a:bodyPr>
                <a:prstTxWarp prst="textNoShape">
                  <a:avLst/>
                </a:prstTxWarp>
              </a:bodyPr>
              <a:lstStyle/>
              <a:p>
                <a:endParaRPr lang="en-US"/>
              </a:p>
            </p:txBody>
          </p:sp>
          <p:sp>
            <p:nvSpPr>
              <p:cNvPr id="53964" name="Freeform 325"/>
              <p:cNvSpPr>
                <a:spLocks noChangeAspect="1"/>
              </p:cNvSpPr>
              <p:nvPr/>
            </p:nvSpPr>
            <p:spPr bwMode="auto">
              <a:xfrm>
                <a:off x="2878" y="2191"/>
                <a:ext cx="482" cy="29"/>
              </a:xfrm>
              <a:custGeom>
                <a:avLst/>
                <a:gdLst>
                  <a:gd name="T0" fmla="*/ 1448 w 1448"/>
                  <a:gd name="T1" fmla="*/ 5 h 86"/>
                  <a:gd name="T2" fmla="*/ 8 w 1448"/>
                  <a:gd name="T3" fmla="*/ 86 h 86"/>
                  <a:gd name="T4" fmla="*/ 5 w 1448"/>
                  <a:gd name="T5" fmla="*/ 81 h 86"/>
                  <a:gd name="T6" fmla="*/ 3 w 1448"/>
                  <a:gd name="T7" fmla="*/ 74 h 86"/>
                  <a:gd name="T8" fmla="*/ 3 w 1448"/>
                  <a:gd name="T9" fmla="*/ 65 h 86"/>
                  <a:gd name="T10" fmla="*/ 0 w 1448"/>
                  <a:gd name="T11" fmla="*/ 60 h 86"/>
                  <a:gd name="T12" fmla="*/ 1024 w 1448"/>
                  <a:gd name="T13" fmla="*/ 0 h 86"/>
                  <a:gd name="T14" fmla="*/ 1051 w 1448"/>
                  <a:gd name="T15" fmla="*/ 0 h 86"/>
                  <a:gd name="T16" fmla="*/ 1077 w 1448"/>
                  <a:gd name="T17" fmla="*/ 2 h 86"/>
                  <a:gd name="T18" fmla="*/ 1103 w 1448"/>
                  <a:gd name="T19" fmla="*/ 2 h 86"/>
                  <a:gd name="T20" fmla="*/ 1130 w 1448"/>
                  <a:gd name="T21" fmla="*/ 2 h 86"/>
                  <a:gd name="T22" fmla="*/ 1156 w 1448"/>
                  <a:gd name="T23" fmla="*/ 2 h 86"/>
                  <a:gd name="T24" fmla="*/ 1183 w 1448"/>
                  <a:gd name="T25" fmla="*/ 5 h 86"/>
                  <a:gd name="T26" fmla="*/ 1209 w 1448"/>
                  <a:gd name="T27" fmla="*/ 5 h 86"/>
                  <a:gd name="T28" fmla="*/ 1238 w 1448"/>
                  <a:gd name="T29" fmla="*/ 5 h 86"/>
                  <a:gd name="T30" fmla="*/ 1264 w 1448"/>
                  <a:gd name="T31" fmla="*/ 5 h 86"/>
                  <a:gd name="T32" fmla="*/ 1291 w 1448"/>
                  <a:gd name="T33" fmla="*/ 5 h 86"/>
                  <a:gd name="T34" fmla="*/ 1316 w 1448"/>
                  <a:gd name="T35" fmla="*/ 5 h 86"/>
                  <a:gd name="T36" fmla="*/ 1343 w 1448"/>
                  <a:gd name="T37" fmla="*/ 5 h 86"/>
                  <a:gd name="T38" fmla="*/ 1369 w 1448"/>
                  <a:gd name="T39" fmla="*/ 5 h 86"/>
                  <a:gd name="T40" fmla="*/ 1395 w 1448"/>
                  <a:gd name="T41" fmla="*/ 5 h 86"/>
                  <a:gd name="T42" fmla="*/ 1422 w 1448"/>
                  <a:gd name="T43" fmla="*/ 5 h 86"/>
                  <a:gd name="T44" fmla="*/ 1448 w 1448"/>
                  <a:gd name="T45" fmla="*/ 5 h 8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448"/>
                  <a:gd name="T70" fmla="*/ 0 h 86"/>
                  <a:gd name="T71" fmla="*/ 1448 w 1448"/>
                  <a:gd name="T72" fmla="*/ 86 h 8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448" h="86">
                    <a:moveTo>
                      <a:pt x="1448" y="5"/>
                    </a:moveTo>
                    <a:lnTo>
                      <a:pt x="8" y="86"/>
                    </a:lnTo>
                    <a:lnTo>
                      <a:pt x="5" y="81"/>
                    </a:lnTo>
                    <a:lnTo>
                      <a:pt x="3" y="74"/>
                    </a:lnTo>
                    <a:lnTo>
                      <a:pt x="3" y="65"/>
                    </a:lnTo>
                    <a:lnTo>
                      <a:pt x="0" y="60"/>
                    </a:lnTo>
                    <a:lnTo>
                      <a:pt x="1024" y="0"/>
                    </a:lnTo>
                    <a:lnTo>
                      <a:pt x="1051" y="0"/>
                    </a:lnTo>
                    <a:lnTo>
                      <a:pt x="1077" y="2"/>
                    </a:lnTo>
                    <a:lnTo>
                      <a:pt x="1103" y="2"/>
                    </a:lnTo>
                    <a:lnTo>
                      <a:pt x="1130" y="2"/>
                    </a:lnTo>
                    <a:lnTo>
                      <a:pt x="1156" y="2"/>
                    </a:lnTo>
                    <a:lnTo>
                      <a:pt x="1183" y="5"/>
                    </a:lnTo>
                    <a:lnTo>
                      <a:pt x="1209" y="5"/>
                    </a:lnTo>
                    <a:lnTo>
                      <a:pt x="1238" y="5"/>
                    </a:lnTo>
                    <a:lnTo>
                      <a:pt x="1264" y="5"/>
                    </a:lnTo>
                    <a:lnTo>
                      <a:pt x="1291" y="5"/>
                    </a:lnTo>
                    <a:lnTo>
                      <a:pt x="1316" y="5"/>
                    </a:lnTo>
                    <a:lnTo>
                      <a:pt x="1343" y="5"/>
                    </a:lnTo>
                    <a:lnTo>
                      <a:pt x="1369" y="5"/>
                    </a:lnTo>
                    <a:lnTo>
                      <a:pt x="1395" y="5"/>
                    </a:lnTo>
                    <a:lnTo>
                      <a:pt x="1422" y="5"/>
                    </a:lnTo>
                    <a:lnTo>
                      <a:pt x="1448" y="5"/>
                    </a:lnTo>
                    <a:close/>
                  </a:path>
                </a:pathLst>
              </a:custGeom>
              <a:solidFill>
                <a:srgbClr val="EADBC4"/>
              </a:solidFill>
              <a:ln w="9525">
                <a:noFill/>
                <a:round/>
                <a:headEnd/>
                <a:tailEnd/>
              </a:ln>
            </p:spPr>
            <p:txBody>
              <a:bodyPr>
                <a:prstTxWarp prst="textNoShape">
                  <a:avLst/>
                </a:prstTxWarp>
              </a:bodyPr>
              <a:lstStyle/>
              <a:p>
                <a:endParaRPr lang="en-US"/>
              </a:p>
            </p:txBody>
          </p:sp>
          <p:sp>
            <p:nvSpPr>
              <p:cNvPr id="53965" name="Freeform 326"/>
              <p:cNvSpPr>
                <a:spLocks noChangeAspect="1"/>
              </p:cNvSpPr>
              <p:nvPr/>
            </p:nvSpPr>
            <p:spPr bwMode="auto">
              <a:xfrm>
                <a:off x="2876" y="2191"/>
                <a:ext cx="411" cy="25"/>
              </a:xfrm>
              <a:custGeom>
                <a:avLst/>
                <a:gdLst>
                  <a:gd name="T0" fmla="*/ 1233 w 1233"/>
                  <a:gd name="T1" fmla="*/ 5 h 76"/>
                  <a:gd name="T2" fmla="*/ 9 w 1233"/>
                  <a:gd name="T3" fmla="*/ 76 h 76"/>
                  <a:gd name="T4" fmla="*/ 9 w 1233"/>
                  <a:gd name="T5" fmla="*/ 70 h 76"/>
                  <a:gd name="T6" fmla="*/ 6 w 1233"/>
                  <a:gd name="T7" fmla="*/ 63 h 76"/>
                  <a:gd name="T8" fmla="*/ 4 w 1233"/>
                  <a:gd name="T9" fmla="*/ 58 h 76"/>
                  <a:gd name="T10" fmla="*/ 0 w 1233"/>
                  <a:gd name="T11" fmla="*/ 50 h 76"/>
                  <a:gd name="T12" fmla="*/ 843 w 1233"/>
                  <a:gd name="T13" fmla="*/ 0 h 76"/>
                  <a:gd name="T14" fmla="*/ 891 w 1233"/>
                  <a:gd name="T15" fmla="*/ 0 h 76"/>
                  <a:gd name="T16" fmla="*/ 941 w 1233"/>
                  <a:gd name="T17" fmla="*/ 0 h 76"/>
                  <a:gd name="T18" fmla="*/ 989 w 1233"/>
                  <a:gd name="T19" fmla="*/ 0 h 76"/>
                  <a:gd name="T20" fmla="*/ 1035 w 1233"/>
                  <a:gd name="T21" fmla="*/ 0 h 76"/>
                  <a:gd name="T22" fmla="*/ 1086 w 1233"/>
                  <a:gd name="T23" fmla="*/ 0 h 76"/>
                  <a:gd name="T24" fmla="*/ 1133 w 1233"/>
                  <a:gd name="T25" fmla="*/ 2 h 76"/>
                  <a:gd name="T26" fmla="*/ 1184 w 1233"/>
                  <a:gd name="T27" fmla="*/ 2 h 76"/>
                  <a:gd name="T28" fmla="*/ 1233 w 1233"/>
                  <a:gd name="T29" fmla="*/ 5 h 7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233"/>
                  <a:gd name="T46" fmla="*/ 0 h 76"/>
                  <a:gd name="T47" fmla="*/ 1233 w 1233"/>
                  <a:gd name="T48" fmla="*/ 76 h 7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233" h="76">
                    <a:moveTo>
                      <a:pt x="1233" y="5"/>
                    </a:moveTo>
                    <a:lnTo>
                      <a:pt x="9" y="76"/>
                    </a:lnTo>
                    <a:lnTo>
                      <a:pt x="9" y="70"/>
                    </a:lnTo>
                    <a:lnTo>
                      <a:pt x="6" y="63"/>
                    </a:lnTo>
                    <a:lnTo>
                      <a:pt x="4" y="58"/>
                    </a:lnTo>
                    <a:lnTo>
                      <a:pt x="0" y="50"/>
                    </a:lnTo>
                    <a:lnTo>
                      <a:pt x="843" y="0"/>
                    </a:lnTo>
                    <a:lnTo>
                      <a:pt x="891" y="0"/>
                    </a:lnTo>
                    <a:lnTo>
                      <a:pt x="941" y="0"/>
                    </a:lnTo>
                    <a:lnTo>
                      <a:pt x="989" y="0"/>
                    </a:lnTo>
                    <a:lnTo>
                      <a:pt x="1035" y="0"/>
                    </a:lnTo>
                    <a:lnTo>
                      <a:pt x="1086" y="0"/>
                    </a:lnTo>
                    <a:lnTo>
                      <a:pt x="1133" y="2"/>
                    </a:lnTo>
                    <a:lnTo>
                      <a:pt x="1184" y="2"/>
                    </a:lnTo>
                    <a:lnTo>
                      <a:pt x="1233" y="5"/>
                    </a:lnTo>
                    <a:close/>
                  </a:path>
                </a:pathLst>
              </a:custGeom>
              <a:solidFill>
                <a:srgbClr val="EFE5D1"/>
              </a:solidFill>
              <a:ln w="9525">
                <a:noFill/>
                <a:round/>
                <a:headEnd/>
                <a:tailEnd/>
              </a:ln>
            </p:spPr>
            <p:txBody>
              <a:bodyPr>
                <a:prstTxWarp prst="textNoShape">
                  <a:avLst/>
                </a:prstTxWarp>
              </a:bodyPr>
              <a:lstStyle/>
              <a:p>
                <a:endParaRPr lang="en-US"/>
              </a:p>
            </p:txBody>
          </p:sp>
          <p:sp>
            <p:nvSpPr>
              <p:cNvPr id="53966" name="Freeform 327"/>
              <p:cNvSpPr>
                <a:spLocks noChangeAspect="1"/>
              </p:cNvSpPr>
              <p:nvPr/>
            </p:nvSpPr>
            <p:spPr bwMode="auto">
              <a:xfrm>
                <a:off x="2875" y="2190"/>
                <a:ext cx="344" cy="21"/>
              </a:xfrm>
              <a:custGeom>
                <a:avLst/>
                <a:gdLst>
                  <a:gd name="T0" fmla="*/ 1033 w 1033"/>
                  <a:gd name="T1" fmla="*/ 3 h 63"/>
                  <a:gd name="T2" fmla="*/ 9 w 1033"/>
                  <a:gd name="T3" fmla="*/ 63 h 63"/>
                  <a:gd name="T4" fmla="*/ 7 w 1033"/>
                  <a:gd name="T5" fmla="*/ 58 h 63"/>
                  <a:gd name="T6" fmla="*/ 3 w 1033"/>
                  <a:gd name="T7" fmla="*/ 50 h 63"/>
                  <a:gd name="T8" fmla="*/ 3 w 1033"/>
                  <a:gd name="T9" fmla="*/ 44 h 63"/>
                  <a:gd name="T10" fmla="*/ 0 w 1033"/>
                  <a:gd name="T11" fmla="*/ 37 h 63"/>
                  <a:gd name="T12" fmla="*/ 667 w 1033"/>
                  <a:gd name="T13" fmla="*/ 0 h 63"/>
                  <a:gd name="T14" fmla="*/ 688 w 1033"/>
                  <a:gd name="T15" fmla="*/ 0 h 63"/>
                  <a:gd name="T16" fmla="*/ 706 w 1033"/>
                  <a:gd name="T17" fmla="*/ 0 h 63"/>
                  <a:gd name="T18" fmla="*/ 728 w 1033"/>
                  <a:gd name="T19" fmla="*/ 0 h 63"/>
                  <a:gd name="T20" fmla="*/ 749 w 1033"/>
                  <a:gd name="T21" fmla="*/ 0 h 63"/>
                  <a:gd name="T22" fmla="*/ 768 w 1033"/>
                  <a:gd name="T23" fmla="*/ 0 h 63"/>
                  <a:gd name="T24" fmla="*/ 788 w 1033"/>
                  <a:gd name="T25" fmla="*/ 0 h 63"/>
                  <a:gd name="T26" fmla="*/ 807 w 1033"/>
                  <a:gd name="T27" fmla="*/ 0 h 63"/>
                  <a:gd name="T28" fmla="*/ 828 w 1033"/>
                  <a:gd name="T29" fmla="*/ 0 h 63"/>
                  <a:gd name="T30" fmla="*/ 854 w 1033"/>
                  <a:gd name="T31" fmla="*/ 0 h 63"/>
                  <a:gd name="T32" fmla="*/ 881 w 1033"/>
                  <a:gd name="T33" fmla="*/ 3 h 63"/>
                  <a:gd name="T34" fmla="*/ 907 w 1033"/>
                  <a:gd name="T35" fmla="*/ 3 h 63"/>
                  <a:gd name="T36" fmla="*/ 934 w 1033"/>
                  <a:gd name="T37" fmla="*/ 3 h 63"/>
                  <a:gd name="T38" fmla="*/ 959 w 1033"/>
                  <a:gd name="T39" fmla="*/ 3 h 63"/>
                  <a:gd name="T40" fmla="*/ 983 w 1033"/>
                  <a:gd name="T41" fmla="*/ 3 h 63"/>
                  <a:gd name="T42" fmla="*/ 1009 w 1033"/>
                  <a:gd name="T43" fmla="*/ 3 h 63"/>
                  <a:gd name="T44" fmla="*/ 1033 w 1033"/>
                  <a:gd name="T45" fmla="*/ 3 h 6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033"/>
                  <a:gd name="T70" fmla="*/ 0 h 63"/>
                  <a:gd name="T71" fmla="*/ 1033 w 1033"/>
                  <a:gd name="T72" fmla="*/ 63 h 6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033" h="63">
                    <a:moveTo>
                      <a:pt x="1033" y="3"/>
                    </a:moveTo>
                    <a:lnTo>
                      <a:pt x="9" y="63"/>
                    </a:lnTo>
                    <a:lnTo>
                      <a:pt x="7" y="58"/>
                    </a:lnTo>
                    <a:lnTo>
                      <a:pt x="3" y="50"/>
                    </a:lnTo>
                    <a:lnTo>
                      <a:pt x="3" y="44"/>
                    </a:lnTo>
                    <a:lnTo>
                      <a:pt x="0" y="37"/>
                    </a:lnTo>
                    <a:lnTo>
                      <a:pt x="667" y="0"/>
                    </a:lnTo>
                    <a:lnTo>
                      <a:pt x="688" y="0"/>
                    </a:lnTo>
                    <a:lnTo>
                      <a:pt x="706" y="0"/>
                    </a:lnTo>
                    <a:lnTo>
                      <a:pt x="728" y="0"/>
                    </a:lnTo>
                    <a:lnTo>
                      <a:pt x="749" y="0"/>
                    </a:lnTo>
                    <a:lnTo>
                      <a:pt x="768" y="0"/>
                    </a:lnTo>
                    <a:lnTo>
                      <a:pt x="788" y="0"/>
                    </a:lnTo>
                    <a:lnTo>
                      <a:pt x="807" y="0"/>
                    </a:lnTo>
                    <a:lnTo>
                      <a:pt x="828" y="0"/>
                    </a:lnTo>
                    <a:lnTo>
                      <a:pt x="854" y="0"/>
                    </a:lnTo>
                    <a:lnTo>
                      <a:pt x="881" y="3"/>
                    </a:lnTo>
                    <a:lnTo>
                      <a:pt x="907" y="3"/>
                    </a:lnTo>
                    <a:lnTo>
                      <a:pt x="934" y="3"/>
                    </a:lnTo>
                    <a:lnTo>
                      <a:pt x="959" y="3"/>
                    </a:lnTo>
                    <a:lnTo>
                      <a:pt x="983" y="3"/>
                    </a:lnTo>
                    <a:lnTo>
                      <a:pt x="1009" y="3"/>
                    </a:lnTo>
                    <a:lnTo>
                      <a:pt x="1033" y="3"/>
                    </a:lnTo>
                    <a:close/>
                  </a:path>
                </a:pathLst>
              </a:custGeom>
              <a:solidFill>
                <a:srgbClr val="F4EFDD"/>
              </a:solidFill>
              <a:ln w="9525">
                <a:noFill/>
                <a:round/>
                <a:headEnd/>
                <a:tailEnd/>
              </a:ln>
            </p:spPr>
            <p:txBody>
              <a:bodyPr>
                <a:prstTxWarp prst="textNoShape">
                  <a:avLst/>
                </a:prstTxWarp>
              </a:bodyPr>
              <a:lstStyle/>
              <a:p>
                <a:endParaRPr lang="en-US"/>
              </a:p>
            </p:txBody>
          </p:sp>
          <p:sp>
            <p:nvSpPr>
              <p:cNvPr id="53967" name="Freeform 328"/>
              <p:cNvSpPr>
                <a:spLocks noChangeAspect="1"/>
              </p:cNvSpPr>
              <p:nvPr/>
            </p:nvSpPr>
            <p:spPr bwMode="auto">
              <a:xfrm>
                <a:off x="2875" y="2189"/>
                <a:ext cx="282" cy="19"/>
              </a:xfrm>
              <a:custGeom>
                <a:avLst/>
                <a:gdLst>
                  <a:gd name="T0" fmla="*/ 846 w 846"/>
                  <a:gd name="T1" fmla="*/ 5 h 55"/>
                  <a:gd name="T2" fmla="*/ 3 w 846"/>
                  <a:gd name="T3" fmla="*/ 55 h 55"/>
                  <a:gd name="T4" fmla="*/ 0 w 846"/>
                  <a:gd name="T5" fmla="*/ 50 h 55"/>
                  <a:gd name="T6" fmla="*/ 0 w 846"/>
                  <a:gd name="T7" fmla="*/ 41 h 55"/>
                  <a:gd name="T8" fmla="*/ 0 w 846"/>
                  <a:gd name="T9" fmla="*/ 36 h 55"/>
                  <a:gd name="T10" fmla="*/ 0 w 846"/>
                  <a:gd name="T11" fmla="*/ 28 h 55"/>
                  <a:gd name="T12" fmla="*/ 517 w 846"/>
                  <a:gd name="T13" fmla="*/ 0 h 55"/>
                  <a:gd name="T14" fmla="*/ 554 w 846"/>
                  <a:gd name="T15" fmla="*/ 0 h 55"/>
                  <a:gd name="T16" fmla="*/ 593 w 846"/>
                  <a:gd name="T17" fmla="*/ 2 h 55"/>
                  <a:gd name="T18" fmla="*/ 631 w 846"/>
                  <a:gd name="T19" fmla="*/ 2 h 55"/>
                  <a:gd name="T20" fmla="*/ 670 w 846"/>
                  <a:gd name="T21" fmla="*/ 2 h 55"/>
                  <a:gd name="T22" fmla="*/ 710 w 846"/>
                  <a:gd name="T23" fmla="*/ 2 h 55"/>
                  <a:gd name="T24" fmla="*/ 749 w 846"/>
                  <a:gd name="T25" fmla="*/ 2 h 55"/>
                  <a:gd name="T26" fmla="*/ 788 w 846"/>
                  <a:gd name="T27" fmla="*/ 2 h 55"/>
                  <a:gd name="T28" fmla="*/ 828 w 846"/>
                  <a:gd name="T29" fmla="*/ 2 h 55"/>
                  <a:gd name="T30" fmla="*/ 833 w 846"/>
                  <a:gd name="T31" fmla="*/ 2 h 55"/>
                  <a:gd name="T32" fmla="*/ 838 w 846"/>
                  <a:gd name="T33" fmla="*/ 2 h 55"/>
                  <a:gd name="T34" fmla="*/ 841 w 846"/>
                  <a:gd name="T35" fmla="*/ 5 h 55"/>
                  <a:gd name="T36" fmla="*/ 846 w 846"/>
                  <a:gd name="T37" fmla="*/ 5 h 5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846"/>
                  <a:gd name="T58" fmla="*/ 0 h 55"/>
                  <a:gd name="T59" fmla="*/ 846 w 846"/>
                  <a:gd name="T60" fmla="*/ 55 h 5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846" h="55">
                    <a:moveTo>
                      <a:pt x="846" y="5"/>
                    </a:moveTo>
                    <a:lnTo>
                      <a:pt x="3" y="55"/>
                    </a:lnTo>
                    <a:lnTo>
                      <a:pt x="0" y="50"/>
                    </a:lnTo>
                    <a:lnTo>
                      <a:pt x="0" y="41"/>
                    </a:lnTo>
                    <a:lnTo>
                      <a:pt x="0" y="36"/>
                    </a:lnTo>
                    <a:lnTo>
                      <a:pt x="0" y="28"/>
                    </a:lnTo>
                    <a:lnTo>
                      <a:pt x="517" y="0"/>
                    </a:lnTo>
                    <a:lnTo>
                      <a:pt x="554" y="0"/>
                    </a:lnTo>
                    <a:lnTo>
                      <a:pt x="593" y="2"/>
                    </a:lnTo>
                    <a:lnTo>
                      <a:pt x="631" y="2"/>
                    </a:lnTo>
                    <a:lnTo>
                      <a:pt x="670" y="2"/>
                    </a:lnTo>
                    <a:lnTo>
                      <a:pt x="710" y="2"/>
                    </a:lnTo>
                    <a:lnTo>
                      <a:pt x="749" y="2"/>
                    </a:lnTo>
                    <a:lnTo>
                      <a:pt x="788" y="2"/>
                    </a:lnTo>
                    <a:lnTo>
                      <a:pt x="828" y="2"/>
                    </a:lnTo>
                    <a:lnTo>
                      <a:pt x="833" y="2"/>
                    </a:lnTo>
                    <a:lnTo>
                      <a:pt x="838" y="2"/>
                    </a:lnTo>
                    <a:lnTo>
                      <a:pt x="841" y="5"/>
                    </a:lnTo>
                    <a:lnTo>
                      <a:pt x="846" y="5"/>
                    </a:lnTo>
                    <a:close/>
                  </a:path>
                </a:pathLst>
              </a:custGeom>
              <a:solidFill>
                <a:srgbClr val="FFFFED"/>
              </a:solidFill>
              <a:ln w="9525">
                <a:noFill/>
                <a:round/>
                <a:headEnd/>
                <a:tailEnd/>
              </a:ln>
            </p:spPr>
            <p:txBody>
              <a:bodyPr>
                <a:prstTxWarp prst="textNoShape">
                  <a:avLst/>
                </a:prstTxWarp>
              </a:bodyPr>
              <a:lstStyle/>
              <a:p>
                <a:endParaRPr lang="en-US"/>
              </a:p>
            </p:txBody>
          </p:sp>
          <p:sp>
            <p:nvSpPr>
              <p:cNvPr id="53968" name="Freeform 329"/>
              <p:cNvSpPr>
                <a:spLocks noChangeAspect="1"/>
              </p:cNvSpPr>
              <p:nvPr/>
            </p:nvSpPr>
            <p:spPr bwMode="auto">
              <a:xfrm>
                <a:off x="2869" y="2176"/>
                <a:ext cx="228" cy="26"/>
              </a:xfrm>
              <a:custGeom>
                <a:avLst/>
                <a:gdLst>
                  <a:gd name="T0" fmla="*/ 684 w 684"/>
                  <a:gd name="T1" fmla="*/ 43 h 80"/>
                  <a:gd name="T2" fmla="*/ 17 w 684"/>
                  <a:gd name="T3" fmla="*/ 80 h 80"/>
                  <a:gd name="T4" fmla="*/ 12 w 684"/>
                  <a:gd name="T5" fmla="*/ 58 h 80"/>
                  <a:gd name="T6" fmla="*/ 10 w 684"/>
                  <a:gd name="T7" fmla="*/ 41 h 80"/>
                  <a:gd name="T8" fmla="*/ 5 w 684"/>
                  <a:gd name="T9" fmla="*/ 19 h 80"/>
                  <a:gd name="T10" fmla="*/ 0 w 684"/>
                  <a:gd name="T11" fmla="*/ 0 h 80"/>
                  <a:gd name="T12" fmla="*/ 41 w 684"/>
                  <a:gd name="T13" fmla="*/ 7 h 80"/>
                  <a:gd name="T14" fmla="*/ 84 w 684"/>
                  <a:gd name="T15" fmla="*/ 9 h 80"/>
                  <a:gd name="T16" fmla="*/ 126 w 684"/>
                  <a:gd name="T17" fmla="*/ 14 h 80"/>
                  <a:gd name="T18" fmla="*/ 168 w 684"/>
                  <a:gd name="T19" fmla="*/ 17 h 80"/>
                  <a:gd name="T20" fmla="*/ 210 w 684"/>
                  <a:gd name="T21" fmla="*/ 19 h 80"/>
                  <a:gd name="T22" fmla="*/ 253 w 684"/>
                  <a:gd name="T23" fmla="*/ 24 h 80"/>
                  <a:gd name="T24" fmla="*/ 294 w 684"/>
                  <a:gd name="T25" fmla="*/ 27 h 80"/>
                  <a:gd name="T26" fmla="*/ 337 w 684"/>
                  <a:gd name="T27" fmla="*/ 29 h 80"/>
                  <a:gd name="T28" fmla="*/ 378 w 684"/>
                  <a:gd name="T29" fmla="*/ 32 h 80"/>
                  <a:gd name="T30" fmla="*/ 424 w 684"/>
                  <a:gd name="T31" fmla="*/ 35 h 80"/>
                  <a:gd name="T32" fmla="*/ 465 w 684"/>
                  <a:gd name="T33" fmla="*/ 38 h 80"/>
                  <a:gd name="T34" fmla="*/ 508 w 684"/>
                  <a:gd name="T35" fmla="*/ 38 h 80"/>
                  <a:gd name="T36" fmla="*/ 552 w 684"/>
                  <a:gd name="T37" fmla="*/ 41 h 80"/>
                  <a:gd name="T38" fmla="*/ 595 w 684"/>
                  <a:gd name="T39" fmla="*/ 41 h 80"/>
                  <a:gd name="T40" fmla="*/ 639 w 684"/>
                  <a:gd name="T41" fmla="*/ 43 h 80"/>
                  <a:gd name="T42" fmla="*/ 684 w 684"/>
                  <a:gd name="T43" fmla="*/ 43 h 80"/>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684"/>
                  <a:gd name="T67" fmla="*/ 0 h 80"/>
                  <a:gd name="T68" fmla="*/ 684 w 684"/>
                  <a:gd name="T69" fmla="*/ 80 h 80"/>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684" h="80">
                    <a:moveTo>
                      <a:pt x="684" y="43"/>
                    </a:moveTo>
                    <a:lnTo>
                      <a:pt x="17" y="80"/>
                    </a:lnTo>
                    <a:lnTo>
                      <a:pt x="12" y="58"/>
                    </a:lnTo>
                    <a:lnTo>
                      <a:pt x="10" y="41"/>
                    </a:lnTo>
                    <a:lnTo>
                      <a:pt x="5" y="19"/>
                    </a:lnTo>
                    <a:lnTo>
                      <a:pt x="0" y="0"/>
                    </a:lnTo>
                    <a:lnTo>
                      <a:pt x="41" y="7"/>
                    </a:lnTo>
                    <a:lnTo>
                      <a:pt x="84" y="9"/>
                    </a:lnTo>
                    <a:lnTo>
                      <a:pt x="126" y="14"/>
                    </a:lnTo>
                    <a:lnTo>
                      <a:pt x="168" y="17"/>
                    </a:lnTo>
                    <a:lnTo>
                      <a:pt x="210" y="19"/>
                    </a:lnTo>
                    <a:lnTo>
                      <a:pt x="253" y="24"/>
                    </a:lnTo>
                    <a:lnTo>
                      <a:pt x="294" y="27"/>
                    </a:lnTo>
                    <a:lnTo>
                      <a:pt x="337" y="29"/>
                    </a:lnTo>
                    <a:lnTo>
                      <a:pt x="378" y="32"/>
                    </a:lnTo>
                    <a:lnTo>
                      <a:pt x="424" y="35"/>
                    </a:lnTo>
                    <a:lnTo>
                      <a:pt x="465" y="38"/>
                    </a:lnTo>
                    <a:lnTo>
                      <a:pt x="508" y="38"/>
                    </a:lnTo>
                    <a:lnTo>
                      <a:pt x="552" y="41"/>
                    </a:lnTo>
                    <a:lnTo>
                      <a:pt x="595" y="41"/>
                    </a:lnTo>
                    <a:lnTo>
                      <a:pt x="639" y="43"/>
                    </a:lnTo>
                    <a:lnTo>
                      <a:pt x="684" y="43"/>
                    </a:lnTo>
                    <a:close/>
                  </a:path>
                </a:pathLst>
              </a:custGeom>
              <a:solidFill>
                <a:srgbClr val="FFFFED"/>
              </a:solidFill>
              <a:ln w="9525">
                <a:noFill/>
                <a:round/>
                <a:headEnd/>
                <a:tailEnd/>
              </a:ln>
            </p:spPr>
            <p:txBody>
              <a:bodyPr>
                <a:prstTxWarp prst="textNoShape">
                  <a:avLst/>
                </a:prstTxWarp>
              </a:bodyPr>
              <a:lstStyle/>
              <a:p>
                <a:endParaRPr lang="en-US"/>
              </a:p>
            </p:txBody>
          </p:sp>
          <p:sp>
            <p:nvSpPr>
              <p:cNvPr id="53969" name="Freeform 330"/>
              <p:cNvSpPr>
                <a:spLocks noChangeAspect="1" noEditPoints="1"/>
              </p:cNvSpPr>
              <p:nvPr/>
            </p:nvSpPr>
            <p:spPr bwMode="auto">
              <a:xfrm>
                <a:off x="3059" y="2286"/>
                <a:ext cx="41" cy="703"/>
              </a:xfrm>
              <a:custGeom>
                <a:avLst/>
                <a:gdLst>
                  <a:gd name="T0" fmla="*/ 50 w 123"/>
                  <a:gd name="T1" fmla="*/ 0 h 2109"/>
                  <a:gd name="T2" fmla="*/ 65 w 123"/>
                  <a:gd name="T3" fmla="*/ 2 h 2109"/>
                  <a:gd name="T4" fmla="*/ 84 w 123"/>
                  <a:gd name="T5" fmla="*/ 5 h 2109"/>
                  <a:gd name="T6" fmla="*/ 105 w 123"/>
                  <a:gd name="T7" fmla="*/ 10 h 2109"/>
                  <a:gd name="T8" fmla="*/ 123 w 123"/>
                  <a:gd name="T9" fmla="*/ 13 h 2109"/>
                  <a:gd name="T10" fmla="*/ 60 w 123"/>
                  <a:gd name="T11" fmla="*/ 1296 h 2109"/>
                  <a:gd name="T12" fmla="*/ 55 w 123"/>
                  <a:gd name="T13" fmla="*/ 1301 h 2109"/>
                  <a:gd name="T14" fmla="*/ 53 w 123"/>
                  <a:gd name="T15" fmla="*/ 1308 h 2109"/>
                  <a:gd name="T16" fmla="*/ 48 w 123"/>
                  <a:gd name="T17" fmla="*/ 1317 h 2109"/>
                  <a:gd name="T18" fmla="*/ 45 w 123"/>
                  <a:gd name="T19" fmla="*/ 1327 h 2109"/>
                  <a:gd name="T20" fmla="*/ 55 w 123"/>
                  <a:gd name="T21" fmla="*/ 1377 h 2109"/>
                  <a:gd name="T22" fmla="*/ 53 w 123"/>
                  <a:gd name="T23" fmla="*/ 1430 h 2109"/>
                  <a:gd name="T24" fmla="*/ 50 w 123"/>
                  <a:gd name="T25" fmla="*/ 1482 h 2109"/>
                  <a:gd name="T26" fmla="*/ 50 w 123"/>
                  <a:gd name="T27" fmla="*/ 1535 h 2109"/>
                  <a:gd name="T28" fmla="*/ 45 w 123"/>
                  <a:gd name="T29" fmla="*/ 1622 h 2109"/>
                  <a:gd name="T30" fmla="*/ 45 w 123"/>
                  <a:gd name="T31" fmla="*/ 1616 h 2109"/>
                  <a:gd name="T32" fmla="*/ 45 w 123"/>
                  <a:gd name="T33" fmla="*/ 1614 h 2109"/>
                  <a:gd name="T34" fmla="*/ 45 w 123"/>
                  <a:gd name="T35" fmla="*/ 1609 h 2109"/>
                  <a:gd name="T36" fmla="*/ 45 w 123"/>
                  <a:gd name="T37" fmla="*/ 1606 h 2109"/>
                  <a:gd name="T38" fmla="*/ 24 w 123"/>
                  <a:gd name="T39" fmla="*/ 1575 h 2109"/>
                  <a:gd name="T40" fmla="*/ 10 w 123"/>
                  <a:gd name="T41" fmla="*/ 1540 h 2109"/>
                  <a:gd name="T42" fmla="*/ 2 w 123"/>
                  <a:gd name="T43" fmla="*/ 1503 h 2109"/>
                  <a:gd name="T44" fmla="*/ 0 w 123"/>
                  <a:gd name="T45" fmla="*/ 1464 h 2109"/>
                  <a:gd name="T46" fmla="*/ 2 w 123"/>
                  <a:gd name="T47" fmla="*/ 1182 h 2109"/>
                  <a:gd name="T48" fmla="*/ 8 w 123"/>
                  <a:gd name="T49" fmla="*/ 689 h 2109"/>
                  <a:gd name="T50" fmla="*/ 21 w 123"/>
                  <a:gd name="T51" fmla="*/ 219 h 2109"/>
                  <a:gd name="T52" fmla="*/ 50 w 123"/>
                  <a:gd name="T53" fmla="*/ 0 h 2109"/>
                  <a:gd name="T54" fmla="*/ 43 w 123"/>
                  <a:gd name="T55" fmla="*/ 1708 h 2109"/>
                  <a:gd name="T56" fmla="*/ 24 w 123"/>
                  <a:gd name="T57" fmla="*/ 2109 h 2109"/>
                  <a:gd name="T58" fmla="*/ 19 w 123"/>
                  <a:gd name="T59" fmla="*/ 2017 h 2109"/>
                  <a:gd name="T60" fmla="*/ 19 w 123"/>
                  <a:gd name="T61" fmla="*/ 1925 h 2109"/>
                  <a:gd name="T62" fmla="*/ 19 w 123"/>
                  <a:gd name="T63" fmla="*/ 1833 h 2109"/>
                  <a:gd name="T64" fmla="*/ 24 w 123"/>
                  <a:gd name="T65" fmla="*/ 1748 h 2109"/>
                  <a:gd name="T66" fmla="*/ 31 w 123"/>
                  <a:gd name="T67" fmla="*/ 1737 h 2109"/>
                  <a:gd name="T68" fmla="*/ 34 w 123"/>
                  <a:gd name="T69" fmla="*/ 1727 h 2109"/>
                  <a:gd name="T70" fmla="*/ 39 w 123"/>
                  <a:gd name="T71" fmla="*/ 1720 h 2109"/>
                  <a:gd name="T72" fmla="*/ 43 w 123"/>
                  <a:gd name="T73" fmla="*/ 1708 h 2109"/>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23"/>
                  <a:gd name="T112" fmla="*/ 0 h 2109"/>
                  <a:gd name="T113" fmla="*/ 123 w 123"/>
                  <a:gd name="T114" fmla="*/ 2109 h 2109"/>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23" h="2109">
                    <a:moveTo>
                      <a:pt x="50" y="0"/>
                    </a:moveTo>
                    <a:lnTo>
                      <a:pt x="65" y="2"/>
                    </a:lnTo>
                    <a:lnTo>
                      <a:pt x="84" y="5"/>
                    </a:lnTo>
                    <a:lnTo>
                      <a:pt x="105" y="10"/>
                    </a:lnTo>
                    <a:lnTo>
                      <a:pt x="123" y="13"/>
                    </a:lnTo>
                    <a:lnTo>
                      <a:pt x="60" y="1296"/>
                    </a:lnTo>
                    <a:lnTo>
                      <a:pt x="55" y="1301"/>
                    </a:lnTo>
                    <a:lnTo>
                      <a:pt x="53" y="1308"/>
                    </a:lnTo>
                    <a:lnTo>
                      <a:pt x="48" y="1317"/>
                    </a:lnTo>
                    <a:lnTo>
                      <a:pt x="45" y="1327"/>
                    </a:lnTo>
                    <a:lnTo>
                      <a:pt x="55" y="1377"/>
                    </a:lnTo>
                    <a:lnTo>
                      <a:pt x="53" y="1430"/>
                    </a:lnTo>
                    <a:lnTo>
                      <a:pt x="50" y="1482"/>
                    </a:lnTo>
                    <a:lnTo>
                      <a:pt x="50" y="1535"/>
                    </a:lnTo>
                    <a:lnTo>
                      <a:pt x="45" y="1622"/>
                    </a:lnTo>
                    <a:lnTo>
                      <a:pt x="45" y="1616"/>
                    </a:lnTo>
                    <a:lnTo>
                      <a:pt x="45" y="1614"/>
                    </a:lnTo>
                    <a:lnTo>
                      <a:pt x="45" y="1609"/>
                    </a:lnTo>
                    <a:lnTo>
                      <a:pt x="45" y="1606"/>
                    </a:lnTo>
                    <a:lnTo>
                      <a:pt x="24" y="1575"/>
                    </a:lnTo>
                    <a:lnTo>
                      <a:pt x="10" y="1540"/>
                    </a:lnTo>
                    <a:lnTo>
                      <a:pt x="2" y="1503"/>
                    </a:lnTo>
                    <a:lnTo>
                      <a:pt x="0" y="1464"/>
                    </a:lnTo>
                    <a:lnTo>
                      <a:pt x="2" y="1182"/>
                    </a:lnTo>
                    <a:lnTo>
                      <a:pt x="8" y="689"/>
                    </a:lnTo>
                    <a:lnTo>
                      <a:pt x="21" y="219"/>
                    </a:lnTo>
                    <a:lnTo>
                      <a:pt x="50" y="0"/>
                    </a:lnTo>
                    <a:close/>
                    <a:moveTo>
                      <a:pt x="43" y="1708"/>
                    </a:moveTo>
                    <a:lnTo>
                      <a:pt x="24" y="2109"/>
                    </a:lnTo>
                    <a:lnTo>
                      <a:pt x="19" y="2017"/>
                    </a:lnTo>
                    <a:lnTo>
                      <a:pt x="19" y="1925"/>
                    </a:lnTo>
                    <a:lnTo>
                      <a:pt x="19" y="1833"/>
                    </a:lnTo>
                    <a:lnTo>
                      <a:pt x="24" y="1748"/>
                    </a:lnTo>
                    <a:lnTo>
                      <a:pt x="31" y="1737"/>
                    </a:lnTo>
                    <a:lnTo>
                      <a:pt x="34" y="1727"/>
                    </a:lnTo>
                    <a:lnTo>
                      <a:pt x="39" y="1720"/>
                    </a:lnTo>
                    <a:lnTo>
                      <a:pt x="43" y="1708"/>
                    </a:lnTo>
                    <a:close/>
                  </a:path>
                </a:pathLst>
              </a:custGeom>
              <a:solidFill>
                <a:srgbClr val="494444"/>
              </a:solidFill>
              <a:ln w="9525">
                <a:noFill/>
                <a:round/>
                <a:headEnd/>
                <a:tailEnd/>
              </a:ln>
            </p:spPr>
            <p:txBody>
              <a:bodyPr>
                <a:prstTxWarp prst="textNoShape">
                  <a:avLst/>
                </a:prstTxWarp>
              </a:bodyPr>
              <a:lstStyle/>
              <a:p>
                <a:endParaRPr lang="en-US"/>
              </a:p>
            </p:txBody>
          </p:sp>
          <p:sp>
            <p:nvSpPr>
              <p:cNvPr id="53970" name="Freeform 331"/>
              <p:cNvSpPr>
                <a:spLocks noChangeAspect="1" noEditPoints="1"/>
              </p:cNvSpPr>
              <p:nvPr/>
            </p:nvSpPr>
            <p:spPr bwMode="auto">
              <a:xfrm>
                <a:off x="3065" y="2290"/>
                <a:ext cx="41" cy="721"/>
              </a:xfrm>
              <a:custGeom>
                <a:avLst/>
                <a:gdLst>
                  <a:gd name="T0" fmla="*/ 0 w 124"/>
                  <a:gd name="T1" fmla="*/ 1938 h 2162"/>
                  <a:gd name="T2" fmla="*/ 10 w 124"/>
                  <a:gd name="T3" fmla="*/ 1724 h 2162"/>
                  <a:gd name="T4" fmla="*/ 23 w 124"/>
                  <a:gd name="T5" fmla="*/ 1695 h 2162"/>
                  <a:gd name="T6" fmla="*/ 29 w 124"/>
                  <a:gd name="T7" fmla="*/ 1661 h 2162"/>
                  <a:gd name="T8" fmla="*/ 29 w 124"/>
                  <a:gd name="T9" fmla="*/ 1627 h 2162"/>
                  <a:gd name="T10" fmla="*/ 29 w 124"/>
                  <a:gd name="T11" fmla="*/ 1593 h 2162"/>
                  <a:gd name="T12" fmla="*/ 29 w 124"/>
                  <a:gd name="T13" fmla="*/ 1588 h 2162"/>
                  <a:gd name="T14" fmla="*/ 23 w 124"/>
                  <a:gd name="T15" fmla="*/ 1585 h 2162"/>
                  <a:gd name="T16" fmla="*/ 20 w 124"/>
                  <a:gd name="T17" fmla="*/ 1580 h 2162"/>
                  <a:gd name="T18" fmla="*/ 18 w 124"/>
                  <a:gd name="T19" fmla="*/ 1577 h 2162"/>
                  <a:gd name="T20" fmla="*/ 34 w 124"/>
                  <a:gd name="T21" fmla="*/ 1333 h 2162"/>
                  <a:gd name="T22" fmla="*/ 39 w 124"/>
                  <a:gd name="T23" fmla="*/ 1391 h 2162"/>
                  <a:gd name="T24" fmla="*/ 37 w 124"/>
                  <a:gd name="T25" fmla="*/ 1449 h 2162"/>
                  <a:gd name="T26" fmla="*/ 34 w 124"/>
                  <a:gd name="T27" fmla="*/ 1506 h 2162"/>
                  <a:gd name="T28" fmla="*/ 44 w 124"/>
                  <a:gd name="T29" fmla="*/ 1559 h 2162"/>
                  <a:gd name="T30" fmla="*/ 13 w 124"/>
                  <a:gd name="T31" fmla="*/ 2154 h 2162"/>
                  <a:gd name="T32" fmla="*/ 10 w 124"/>
                  <a:gd name="T33" fmla="*/ 2162 h 2162"/>
                  <a:gd name="T34" fmla="*/ 5 w 124"/>
                  <a:gd name="T35" fmla="*/ 2109 h 2162"/>
                  <a:gd name="T36" fmla="*/ 3 w 124"/>
                  <a:gd name="T37" fmla="*/ 2054 h 2162"/>
                  <a:gd name="T38" fmla="*/ 0 w 124"/>
                  <a:gd name="T39" fmla="*/ 1996 h 2162"/>
                  <a:gd name="T40" fmla="*/ 0 w 124"/>
                  <a:gd name="T41" fmla="*/ 1938 h 2162"/>
                  <a:gd name="T42" fmla="*/ 34 w 124"/>
                  <a:gd name="T43" fmla="*/ 1300 h 2162"/>
                  <a:gd name="T44" fmla="*/ 100 w 124"/>
                  <a:gd name="T45" fmla="*/ 0 h 2162"/>
                  <a:gd name="T46" fmla="*/ 105 w 124"/>
                  <a:gd name="T47" fmla="*/ 0 h 2162"/>
                  <a:gd name="T48" fmla="*/ 113 w 124"/>
                  <a:gd name="T49" fmla="*/ 0 h 2162"/>
                  <a:gd name="T50" fmla="*/ 118 w 124"/>
                  <a:gd name="T51" fmla="*/ 0 h 2162"/>
                  <a:gd name="T52" fmla="*/ 124 w 124"/>
                  <a:gd name="T53" fmla="*/ 3 h 2162"/>
                  <a:gd name="T54" fmla="*/ 61 w 124"/>
                  <a:gd name="T55" fmla="*/ 1269 h 2162"/>
                  <a:gd name="T56" fmla="*/ 52 w 124"/>
                  <a:gd name="T57" fmla="*/ 1278 h 2162"/>
                  <a:gd name="T58" fmla="*/ 44 w 124"/>
                  <a:gd name="T59" fmla="*/ 1285 h 2162"/>
                  <a:gd name="T60" fmla="*/ 39 w 124"/>
                  <a:gd name="T61" fmla="*/ 1293 h 2162"/>
                  <a:gd name="T62" fmla="*/ 34 w 124"/>
                  <a:gd name="T63" fmla="*/ 1300 h 216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24"/>
                  <a:gd name="T97" fmla="*/ 0 h 2162"/>
                  <a:gd name="T98" fmla="*/ 124 w 124"/>
                  <a:gd name="T99" fmla="*/ 2162 h 216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24" h="2162">
                    <a:moveTo>
                      <a:pt x="0" y="1938"/>
                    </a:moveTo>
                    <a:lnTo>
                      <a:pt x="10" y="1724"/>
                    </a:lnTo>
                    <a:lnTo>
                      <a:pt x="23" y="1695"/>
                    </a:lnTo>
                    <a:lnTo>
                      <a:pt x="29" y="1661"/>
                    </a:lnTo>
                    <a:lnTo>
                      <a:pt x="29" y="1627"/>
                    </a:lnTo>
                    <a:lnTo>
                      <a:pt x="29" y="1593"/>
                    </a:lnTo>
                    <a:lnTo>
                      <a:pt x="29" y="1588"/>
                    </a:lnTo>
                    <a:lnTo>
                      <a:pt x="23" y="1585"/>
                    </a:lnTo>
                    <a:lnTo>
                      <a:pt x="20" y="1580"/>
                    </a:lnTo>
                    <a:lnTo>
                      <a:pt x="18" y="1577"/>
                    </a:lnTo>
                    <a:lnTo>
                      <a:pt x="34" y="1333"/>
                    </a:lnTo>
                    <a:lnTo>
                      <a:pt x="39" y="1391"/>
                    </a:lnTo>
                    <a:lnTo>
                      <a:pt x="37" y="1449"/>
                    </a:lnTo>
                    <a:lnTo>
                      <a:pt x="34" y="1506"/>
                    </a:lnTo>
                    <a:lnTo>
                      <a:pt x="44" y="1559"/>
                    </a:lnTo>
                    <a:lnTo>
                      <a:pt x="13" y="2154"/>
                    </a:lnTo>
                    <a:lnTo>
                      <a:pt x="10" y="2162"/>
                    </a:lnTo>
                    <a:lnTo>
                      <a:pt x="5" y="2109"/>
                    </a:lnTo>
                    <a:lnTo>
                      <a:pt x="3" y="2054"/>
                    </a:lnTo>
                    <a:lnTo>
                      <a:pt x="0" y="1996"/>
                    </a:lnTo>
                    <a:lnTo>
                      <a:pt x="0" y="1938"/>
                    </a:lnTo>
                    <a:close/>
                    <a:moveTo>
                      <a:pt x="34" y="1300"/>
                    </a:moveTo>
                    <a:lnTo>
                      <a:pt x="100" y="0"/>
                    </a:lnTo>
                    <a:lnTo>
                      <a:pt x="105" y="0"/>
                    </a:lnTo>
                    <a:lnTo>
                      <a:pt x="113" y="0"/>
                    </a:lnTo>
                    <a:lnTo>
                      <a:pt x="118" y="0"/>
                    </a:lnTo>
                    <a:lnTo>
                      <a:pt x="124" y="3"/>
                    </a:lnTo>
                    <a:lnTo>
                      <a:pt x="61" y="1269"/>
                    </a:lnTo>
                    <a:lnTo>
                      <a:pt x="52" y="1278"/>
                    </a:lnTo>
                    <a:lnTo>
                      <a:pt x="44" y="1285"/>
                    </a:lnTo>
                    <a:lnTo>
                      <a:pt x="39" y="1293"/>
                    </a:lnTo>
                    <a:lnTo>
                      <a:pt x="34" y="1300"/>
                    </a:lnTo>
                    <a:close/>
                  </a:path>
                </a:pathLst>
              </a:custGeom>
              <a:solidFill>
                <a:srgbClr val="494444"/>
              </a:solidFill>
              <a:ln w="9525">
                <a:noFill/>
                <a:round/>
                <a:headEnd/>
                <a:tailEnd/>
              </a:ln>
            </p:spPr>
            <p:txBody>
              <a:bodyPr>
                <a:prstTxWarp prst="textNoShape">
                  <a:avLst/>
                </a:prstTxWarp>
              </a:bodyPr>
              <a:lstStyle/>
              <a:p>
                <a:endParaRPr lang="en-US"/>
              </a:p>
            </p:txBody>
          </p:sp>
          <p:sp>
            <p:nvSpPr>
              <p:cNvPr id="53971" name="Freeform 332"/>
              <p:cNvSpPr>
                <a:spLocks noChangeAspect="1" noEditPoints="1"/>
              </p:cNvSpPr>
              <p:nvPr/>
            </p:nvSpPr>
            <p:spPr bwMode="auto">
              <a:xfrm>
                <a:off x="3067" y="2290"/>
                <a:ext cx="42" cy="721"/>
              </a:xfrm>
              <a:custGeom>
                <a:avLst/>
                <a:gdLst>
                  <a:gd name="T0" fmla="*/ 0 w 126"/>
                  <a:gd name="T1" fmla="*/ 2096 h 2162"/>
                  <a:gd name="T2" fmla="*/ 19 w 126"/>
                  <a:gd name="T3" fmla="*/ 1695 h 2162"/>
                  <a:gd name="T4" fmla="*/ 21 w 126"/>
                  <a:gd name="T5" fmla="*/ 1675 h 2162"/>
                  <a:gd name="T6" fmla="*/ 24 w 126"/>
                  <a:gd name="T7" fmla="*/ 1654 h 2162"/>
                  <a:gd name="T8" fmla="*/ 21 w 126"/>
                  <a:gd name="T9" fmla="*/ 1630 h 2162"/>
                  <a:gd name="T10" fmla="*/ 21 w 126"/>
                  <a:gd name="T11" fmla="*/ 1609 h 2162"/>
                  <a:gd name="T12" fmla="*/ 26 w 126"/>
                  <a:gd name="T13" fmla="*/ 1522 h 2162"/>
                  <a:gd name="T14" fmla="*/ 29 w 126"/>
                  <a:gd name="T15" fmla="*/ 1538 h 2162"/>
                  <a:gd name="T16" fmla="*/ 34 w 126"/>
                  <a:gd name="T17" fmla="*/ 1553 h 2162"/>
                  <a:gd name="T18" fmla="*/ 39 w 126"/>
                  <a:gd name="T19" fmla="*/ 1569 h 2162"/>
                  <a:gd name="T20" fmla="*/ 47 w 126"/>
                  <a:gd name="T21" fmla="*/ 1582 h 2162"/>
                  <a:gd name="T22" fmla="*/ 19 w 126"/>
                  <a:gd name="T23" fmla="*/ 2141 h 2162"/>
                  <a:gd name="T24" fmla="*/ 2 w 126"/>
                  <a:gd name="T25" fmla="*/ 2162 h 2162"/>
                  <a:gd name="T26" fmla="*/ 0 w 126"/>
                  <a:gd name="T27" fmla="*/ 2146 h 2162"/>
                  <a:gd name="T28" fmla="*/ 0 w 126"/>
                  <a:gd name="T29" fmla="*/ 2128 h 2162"/>
                  <a:gd name="T30" fmla="*/ 0 w 126"/>
                  <a:gd name="T31" fmla="*/ 2112 h 2162"/>
                  <a:gd name="T32" fmla="*/ 0 w 126"/>
                  <a:gd name="T33" fmla="*/ 2096 h 2162"/>
                  <a:gd name="T34" fmla="*/ 36 w 126"/>
                  <a:gd name="T35" fmla="*/ 1283 h 2162"/>
                  <a:gd name="T36" fmla="*/ 99 w 126"/>
                  <a:gd name="T37" fmla="*/ 0 h 2162"/>
                  <a:gd name="T38" fmla="*/ 105 w 126"/>
                  <a:gd name="T39" fmla="*/ 0 h 2162"/>
                  <a:gd name="T40" fmla="*/ 113 w 126"/>
                  <a:gd name="T41" fmla="*/ 0 h 2162"/>
                  <a:gd name="T42" fmla="*/ 121 w 126"/>
                  <a:gd name="T43" fmla="*/ 3 h 2162"/>
                  <a:gd name="T44" fmla="*/ 126 w 126"/>
                  <a:gd name="T45" fmla="*/ 3 h 2162"/>
                  <a:gd name="T46" fmla="*/ 63 w 126"/>
                  <a:gd name="T47" fmla="*/ 1254 h 2162"/>
                  <a:gd name="T48" fmla="*/ 58 w 126"/>
                  <a:gd name="T49" fmla="*/ 1261 h 2162"/>
                  <a:gd name="T50" fmla="*/ 50 w 126"/>
                  <a:gd name="T51" fmla="*/ 1266 h 2162"/>
                  <a:gd name="T52" fmla="*/ 44 w 126"/>
                  <a:gd name="T53" fmla="*/ 1275 h 2162"/>
                  <a:gd name="T54" fmla="*/ 36 w 126"/>
                  <a:gd name="T55" fmla="*/ 1283 h 2162"/>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26"/>
                  <a:gd name="T85" fmla="*/ 0 h 2162"/>
                  <a:gd name="T86" fmla="*/ 126 w 126"/>
                  <a:gd name="T87" fmla="*/ 2162 h 2162"/>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26" h="2162">
                    <a:moveTo>
                      <a:pt x="0" y="2096"/>
                    </a:moveTo>
                    <a:lnTo>
                      <a:pt x="19" y="1695"/>
                    </a:lnTo>
                    <a:lnTo>
                      <a:pt x="21" y="1675"/>
                    </a:lnTo>
                    <a:lnTo>
                      <a:pt x="24" y="1654"/>
                    </a:lnTo>
                    <a:lnTo>
                      <a:pt x="21" y="1630"/>
                    </a:lnTo>
                    <a:lnTo>
                      <a:pt x="21" y="1609"/>
                    </a:lnTo>
                    <a:lnTo>
                      <a:pt x="26" y="1522"/>
                    </a:lnTo>
                    <a:lnTo>
                      <a:pt x="29" y="1538"/>
                    </a:lnTo>
                    <a:lnTo>
                      <a:pt x="34" y="1553"/>
                    </a:lnTo>
                    <a:lnTo>
                      <a:pt x="39" y="1569"/>
                    </a:lnTo>
                    <a:lnTo>
                      <a:pt x="47" y="1582"/>
                    </a:lnTo>
                    <a:lnTo>
                      <a:pt x="19" y="2141"/>
                    </a:lnTo>
                    <a:lnTo>
                      <a:pt x="2" y="2162"/>
                    </a:lnTo>
                    <a:lnTo>
                      <a:pt x="0" y="2146"/>
                    </a:lnTo>
                    <a:lnTo>
                      <a:pt x="0" y="2128"/>
                    </a:lnTo>
                    <a:lnTo>
                      <a:pt x="0" y="2112"/>
                    </a:lnTo>
                    <a:lnTo>
                      <a:pt x="0" y="2096"/>
                    </a:lnTo>
                    <a:close/>
                    <a:moveTo>
                      <a:pt x="36" y="1283"/>
                    </a:moveTo>
                    <a:lnTo>
                      <a:pt x="99" y="0"/>
                    </a:lnTo>
                    <a:lnTo>
                      <a:pt x="105" y="0"/>
                    </a:lnTo>
                    <a:lnTo>
                      <a:pt x="113" y="0"/>
                    </a:lnTo>
                    <a:lnTo>
                      <a:pt x="121" y="3"/>
                    </a:lnTo>
                    <a:lnTo>
                      <a:pt x="126" y="3"/>
                    </a:lnTo>
                    <a:lnTo>
                      <a:pt x="63" y="1254"/>
                    </a:lnTo>
                    <a:lnTo>
                      <a:pt x="58" y="1261"/>
                    </a:lnTo>
                    <a:lnTo>
                      <a:pt x="50" y="1266"/>
                    </a:lnTo>
                    <a:lnTo>
                      <a:pt x="44" y="1275"/>
                    </a:lnTo>
                    <a:lnTo>
                      <a:pt x="36" y="1283"/>
                    </a:lnTo>
                    <a:close/>
                  </a:path>
                </a:pathLst>
              </a:custGeom>
              <a:solidFill>
                <a:srgbClr val="54514F"/>
              </a:solidFill>
              <a:ln w="9525">
                <a:noFill/>
                <a:round/>
                <a:headEnd/>
                <a:tailEnd/>
              </a:ln>
            </p:spPr>
            <p:txBody>
              <a:bodyPr>
                <a:prstTxWarp prst="textNoShape">
                  <a:avLst/>
                </a:prstTxWarp>
              </a:bodyPr>
              <a:lstStyle/>
              <a:p>
                <a:endParaRPr lang="en-US"/>
              </a:p>
            </p:txBody>
          </p:sp>
          <p:sp>
            <p:nvSpPr>
              <p:cNvPr id="53972" name="Freeform 333"/>
              <p:cNvSpPr>
                <a:spLocks noChangeAspect="1" noEditPoints="1"/>
              </p:cNvSpPr>
              <p:nvPr/>
            </p:nvSpPr>
            <p:spPr bwMode="auto">
              <a:xfrm>
                <a:off x="3069" y="2291"/>
                <a:ext cx="44" cy="717"/>
              </a:xfrm>
              <a:custGeom>
                <a:avLst/>
                <a:gdLst>
                  <a:gd name="T0" fmla="*/ 0 w 132"/>
                  <a:gd name="T1" fmla="*/ 2151 h 2151"/>
                  <a:gd name="T2" fmla="*/ 31 w 132"/>
                  <a:gd name="T3" fmla="*/ 1556 h 2151"/>
                  <a:gd name="T4" fmla="*/ 34 w 132"/>
                  <a:gd name="T5" fmla="*/ 1566 h 2151"/>
                  <a:gd name="T6" fmla="*/ 39 w 132"/>
                  <a:gd name="T7" fmla="*/ 1574 h 2151"/>
                  <a:gd name="T8" fmla="*/ 45 w 132"/>
                  <a:gd name="T9" fmla="*/ 1582 h 2151"/>
                  <a:gd name="T10" fmla="*/ 50 w 132"/>
                  <a:gd name="T11" fmla="*/ 1590 h 2151"/>
                  <a:gd name="T12" fmla="*/ 48 w 132"/>
                  <a:gd name="T13" fmla="*/ 1698 h 2151"/>
                  <a:gd name="T14" fmla="*/ 45 w 132"/>
                  <a:gd name="T15" fmla="*/ 1704 h 2151"/>
                  <a:gd name="T16" fmla="*/ 39 w 132"/>
                  <a:gd name="T17" fmla="*/ 1709 h 2151"/>
                  <a:gd name="T18" fmla="*/ 36 w 132"/>
                  <a:gd name="T19" fmla="*/ 1716 h 2151"/>
                  <a:gd name="T20" fmla="*/ 31 w 132"/>
                  <a:gd name="T21" fmla="*/ 1721 h 2151"/>
                  <a:gd name="T22" fmla="*/ 36 w 132"/>
                  <a:gd name="T23" fmla="*/ 1738 h 2151"/>
                  <a:gd name="T24" fmla="*/ 39 w 132"/>
                  <a:gd name="T25" fmla="*/ 1754 h 2151"/>
                  <a:gd name="T26" fmla="*/ 42 w 132"/>
                  <a:gd name="T27" fmla="*/ 1772 h 2151"/>
                  <a:gd name="T28" fmla="*/ 42 w 132"/>
                  <a:gd name="T29" fmla="*/ 1788 h 2151"/>
                  <a:gd name="T30" fmla="*/ 24 w 132"/>
                  <a:gd name="T31" fmla="*/ 2122 h 2151"/>
                  <a:gd name="T32" fmla="*/ 0 w 132"/>
                  <a:gd name="T33" fmla="*/ 2151 h 2151"/>
                  <a:gd name="T34" fmla="*/ 48 w 132"/>
                  <a:gd name="T35" fmla="*/ 1266 h 2151"/>
                  <a:gd name="T36" fmla="*/ 111 w 132"/>
                  <a:gd name="T37" fmla="*/ 0 h 2151"/>
                  <a:gd name="T38" fmla="*/ 116 w 132"/>
                  <a:gd name="T39" fmla="*/ 0 h 2151"/>
                  <a:gd name="T40" fmla="*/ 121 w 132"/>
                  <a:gd name="T41" fmla="*/ 0 h 2151"/>
                  <a:gd name="T42" fmla="*/ 123 w 132"/>
                  <a:gd name="T43" fmla="*/ 0 h 2151"/>
                  <a:gd name="T44" fmla="*/ 132 w 132"/>
                  <a:gd name="T45" fmla="*/ 0 h 2151"/>
                  <a:gd name="T46" fmla="*/ 69 w 132"/>
                  <a:gd name="T47" fmla="*/ 1234 h 2151"/>
                  <a:gd name="T48" fmla="*/ 63 w 132"/>
                  <a:gd name="T49" fmla="*/ 1242 h 2151"/>
                  <a:gd name="T50" fmla="*/ 55 w 132"/>
                  <a:gd name="T51" fmla="*/ 1251 h 2151"/>
                  <a:gd name="T52" fmla="*/ 50 w 132"/>
                  <a:gd name="T53" fmla="*/ 1258 h 2151"/>
                  <a:gd name="T54" fmla="*/ 48 w 132"/>
                  <a:gd name="T55" fmla="*/ 1266 h 2151"/>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32"/>
                  <a:gd name="T85" fmla="*/ 0 h 2151"/>
                  <a:gd name="T86" fmla="*/ 132 w 132"/>
                  <a:gd name="T87" fmla="*/ 2151 h 2151"/>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32" h="2151">
                    <a:moveTo>
                      <a:pt x="0" y="2151"/>
                    </a:moveTo>
                    <a:lnTo>
                      <a:pt x="31" y="1556"/>
                    </a:lnTo>
                    <a:lnTo>
                      <a:pt x="34" y="1566"/>
                    </a:lnTo>
                    <a:lnTo>
                      <a:pt x="39" y="1574"/>
                    </a:lnTo>
                    <a:lnTo>
                      <a:pt x="45" y="1582"/>
                    </a:lnTo>
                    <a:lnTo>
                      <a:pt x="50" y="1590"/>
                    </a:lnTo>
                    <a:lnTo>
                      <a:pt x="48" y="1698"/>
                    </a:lnTo>
                    <a:lnTo>
                      <a:pt x="45" y="1704"/>
                    </a:lnTo>
                    <a:lnTo>
                      <a:pt x="39" y="1709"/>
                    </a:lnTo>
                    <a:lnTo>
                      <a:pt x="36" y="1716"/>
                    </a:lnTo>
                    <a:lnTo>
                      <a:pt x="31" y="1721"/>
                    </a:lnTo>
                    <a:lnTo>
                      <a:pt x="36" y="1738"/>
                    </a:lnTo>
                    <a:lnTo>
                      <a:pt x="39" y="1754"/>
                    </a:lnTo>
                    <a:lnTo>
                      <a:pt x="42" y="1772"/>
                    </a:lnTo>
                    <a:lnTo>
                      <a:pt x="42" y="1788"/>
                    </a:lnTo>
                    <a:lnTo>
                      <a:pt x="24" y="2122"/>
                    </a:lnTo>
                    <a:lnTo>
                      <a:pt x="0" y="2151"/>
                    </a:lnTo>
                    <a:close/>
                    <a:moveTo>
                      <a:pt x="48" y="1266"/>
                    </a:moveTo>
                    <a:lnTo>
                      <a:pt x="111" y="0"/>
                    </a:lnTo>
                    <a:lnTo>
                      <a:pt x="116" y="0"/>
                    </a:lnTo>
                    <a:lnTo>
                      <a:pt x="121" y="0"/>
                    </a:lnTo>
                    <a:lnTo>
                      <a:pt x="123" y="0"/>
                    </a:lnTo>
                    <a:lnTo>
                      <a:pt x="132" y="0"/>
                    </a:lnTo>
                    <a:lnTo>
                      <a:pt x="69" y="1234"/>
                    </a:lnTo>
                    <a:lnTo>
                      <a:pt x="63" y="1242"/>
                    </a:lnTo>
                    <a:lnTo>
                      <a:pt x="55" y="1251"/>
                    </a:lnTo>
                    <a:lnTo>
                      <a:pt x="50" y="1258"/>
                    </a:lnTo>
                    <a:lnTo>
                      <a:pt x="48" y="1266"/>
                    </a:lnTo>
                    <a:close/>
                  </a:path>
                </a:pathLst>
              </a:custGeom>
              <a:solidFill>
                <a:srgbClr val="5E5B59"/>
              </a:solidFill>
              <a:ln w="9525">
                <a:noFill/>
                <a:round/>
                <a:headEnd/>
                <a:tailEnd/>
              </a:ln>
            </p:spPr>
            <p:txBody>
              <a:bodyPr>
                <a:prstTxWarp prst="textNoShape">
                  <a:avLst/>
                </a:prstTxWarp>
              </a:bodyPr>
              <a:lstStyle/>
              <a:p>
                <a:endParaRPr lang="en-US"/>
              </a:p>
            </p:txBody>
          </p:sp>
          <p:sp>
            <p:nvSpPr>
              <p:cNvPr id="53973" name="Freeform 334"/>
              <p:cNvSpPr>
                <a:spLocks noChangeAspect="1" noEditPoints="1"/>
              </p:cNvSpPr>
              <p:nvPr/>
            </p:nvSpPr>
            <p:spPr bwMode="auto">
              <a:xfrm>
                <a:off x="3074" y="2291"/>
                <a:ext cx="42" cy="713"/>
              </a:xfrm>
              <a:custGeom>
                <a:avLst/>
                <a:gdLst>
                  <a:gd name="T0" fmla="*/ 0 w 128"/>
                  <a:gd name="T1" fmla="*/ 2138 h 2138"/>
                  <a:gd name="T2" fmla="*/ 28 w 128"/>
                  <a:gd name="T3" fmla="*/ 1579 h 2138"/>
                  <a:gd name="T4" fmla="*/ 34 w 128"/>
                  <a:gd name="T5" fmla="*/ 1585 h 2138"/>
                  <a:gd name="T6" fmla="*/ 36 w 128"/>
                  <a:gd name="T7" fmla="*/ 1590 h 2138"/>
                  <a:gd name="T8" fmla="*/ 41 w 128"/>
                  <a:gd name="T9" fmla="*/ 1595 h 2138"/>
                  <a:gd name="T10" fmla="*/ 46 w 128"/>
                  <a:gd name="T11" fmla="*/ 1600 h 2138"/>
                  <a:gd name="T12" fmla="*/ 46 w 128"/>
                  <a:gd name="T13" fmla="*/ 1603 h 2138"/>
                  <a:gd name="T14" fmla="*/ 46 w 128"/>
                  <a:gd name="T15" fmla="*/ 1606 h 2138"/>
                  <a:gd name="T16" fmla="*/ 44 w 128"/>
                  <a:gd name="T17" fmla="*/ 1658 h 2138"/>
                  <a:gd name="T18" fmla="*/ 39 w 128"/>
                  <a:gd name="T19" fmla="*/ 1675 h 2138"/>
                  <a:gd name="T20" fmla="*/ 36 w 128"/>
                  <a:gd name="T21" fmla="*/ 1690 h 2138"/>
                  <a:gd name="T22" fmla="*/ 28 w 128"/>
                  <a:gd name="T23" fmla="*/ 1706 h 2138"/>
                  <a:gd name="T24" fmla="*/ 17 w 128"/>
                  <a:gd name="T25" fmla="*/ 1721 h 2138"/>
                  <a:gd name="T26" fmla="*/ 25 w 128"/>
                  <a:gd name="T27" fmla="*/ 1808 h 2138"/>
                  <a:gd name="T28" fmla="*/ 28 w 128"/>
                  <a:gd name="T29" fmla="*/ 1909 h 2138"/>
                  <a:gd name="T30" fmla="*/ 25 w 128"/>
                  <a:gd name="T31" fmla="*/ 2014 h 2138"/>
                  <a:gd name="T32" fmla="*/ 20 w 128"/>
                  <a:gd name="T33" fmla="*/ 2104 h 2138"/>
                  <a:gd name="T34" fmla="*/ 20 w 128"/>
                  <a:gd name="T35" fmla="*/ 2106 h 2138"/>
                  <a:gd name="T36" fmla="*/ 0 w 128"/>
                  <a:gd name="T37" fmla="*/ 2138 h 2138"/>
                  <a:gd name="T38" fmla="*/ 44 w 128"/>
                  <a:gd name="T39" fmla="*/ 1251 h 2138"/>
                  <a:gd name="T40" fmla="*/ 107 w 128"/>
                  <a:gd name="T41" fmla="*/ 0 h 2138"/>
                  <a:gd name="T42" fmla="*/ 113 w 128"/>
                  <a:gd name="T43" fmla="*/ 0 h 2138"/>
                  <a:gd name="T44" fmla="*/ 118 w 128"/>
                  <a:gd name="T45" fmla="*/ 0 h 2138"/>
                  <a:gd name="T46" fmla="*/ 123 w 128"/>
                  <a:gd name="T47" fmla="*/ 0 h 2138"/>
                  <a:gd name="T48" fmla="*/ 128 w 128"/>
                  <a:gd name="T49" fmla="*/ 0 h 2138"/>
                  <a:gd name="T50" fmla="*/ 65 w 128"/>
                  <a:gd name="T51" fmla="*/ 1224 h 2138"/>
                  <a:gd name="T52" fmla="*/ 60 w 128"/>
                  <a:gd name="T53" fmla="*/ 1229 h 2138"/>
                  <a:gd name="T54" fmla="*/ 55 w 128"/>
                  <a:gd name="T55" fmla="*/ 1237 h 2138"/>
                  <a:gd name="T56" fmla="*/ 49 w 128"/>
                  <a:gd name="T57" fmla="*/ 1246 h 2138"/>
                  <a:gd name="T58" fmla="*/ 44 w 128"/>
                  <a:gd name="T59" fmla="*/ 1251 h 2138"/>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28"/>
                  <a:gd name="T91" fmla="*/ 0 h 2138"/>
                  <a:gd name="T92" fmla="*/ 128 w 128"/>
                  <a:gd name="T93" fmla="*/ 2138 h 2138"/>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28" h="2138">
                    <a:moveTo>
                      <a:pt x="0" y="2138"/>
                    </a:moveTo>
                    <a:lnTo>
                      <a:pt x="28" y="1579"/>
                    </a:lnTo>
                    <a:lnTo>
                      <a:pt x="34" y="1585"/>
                    </a:lnTo>
                    <a:lnTo>
                      <a:pt x="36" y="1590"/>
                    </a:lnTo>
                    <a:lnTo>
                      <a:pt x="41" y="1595"/>
                    </a:lnTo>
                    <a:lnTo>
                      <a:pt x="46" y="1600"/>
                    </a:lnTo>
                    <a:lnTo>
                      <a:pt x="46" y="1603"/>
                    </a:lnTo>
                    <a:lnTo>
                      <a:pt x="46" y="1606"/>
                    </a:lnTo>
                    <a:lnTo>
                      <a:pt x="44" y="1658"/>
                    </a:lnTo>
                    <a:lnTo>
                      <a:pt x="39" y="1675"/>
                    </a:lnTo>
                    <a:lnTo>
                      <a:pt x="36" y="1690"/>
                    </a:lnTo>
                    <a:lnTo>
                      <a:pt x="28" y="1706"/>
                    </a:lnTo>
                    <a:lnTo>
                      <a:pt x="17" y="1721"/>
                    </a:lnTo>
                    <a:lnTo>
                      <a:pt x="25" y="1808"/>
                    </a:lnTo>
                    <a:lnTo>
                      <a:pt x="28" y="1909"/>
                    </a:lnTo>
                    <a:lnTo>
                      <a:pt x="25" y="2014"/>
                    </a:lnTo>
                    <a:lnTo>
                      <a:pt x="20" y="2104"/>
                    </a:lnTo>
                    <a:lnTo>
                      <a:pt x="20" y="2106"/>
                    </a:lnTo>
                    <a:lnTo>
                      <a:pt x="0" y="2138"/>
                    </a:lnTo>
                    <a:close/>
                    <a:moveTo>
                      <a:pt x="44" y="1251"/>
                    </a:moveTo>
                    <a:lnTo>
                      <a:pt x="107" y="0"/>
                    </a:lnTo>
                    <a:lnTo>
                      <a:pt x="113" y="0"/>
                    </a:lnTo>
                    <a:lnTo>
                      <a:pt x="118" y="0"/>
                    </a:lnTo>
                    <a:lnTo>
                      <a:pt x="123" y="0"/>
                    </a:lnTo>
                    <a:lnTo>
                      <a:pt x="128" y="0"/>
                    </a:lnTo>
                    <a:lnTo>
                      <a:pt x="65" y="1224"/>
                    </a:lnTo>
                    <a:lnTo>
                      <a:pt x="60" y="1229"/>
                    </a:lnTo>
                    <a:lnTo>
                      <a:pt x="55" y="1237"/>
                    </a:lnTo>
                    <a:lnTo>
                      <a:pt x="49" y="1246"/>
                    </a:lnTo>
                    <a:lnTo>
                      <a:pt x="44" y="1251"/>
                    </a:lnTo>
                    <a:close/>
                  </a:path>
                </a:pathLst>
              </a:custGeom>
              <a:solidFill>
                <a:srgbClr val="666360"/>
              </a:solidFill>
              <a:ln w="9525">
                <a:noFill/>
                <a:round/>
                <a:headEnd/>
                <a:tailEnd/>
              </a:ln>
            </p:spPr>
            <p:txBody>
              <a:bodyPr>
                <a:prstTxWarp prst="textNoShape">
                  <a:avLst/>
                </a:prstTxWarp>
              </a:bodyPr>
              <a:lstStyle/>
              <a:p>
                <a:endParaRPr lang="en-US"/>
              </a:p>
            </p:txBody>
          </p:sp>
          <p:sp>
            <p:nvSpPr>
              <p:cNvPr id="53974" name="Freeform 335"/>
              <p:cNvSpPr>
                <a:spLocks noChangeAspect="1" noEditPoints="1"/>
              </p:cNvSpPr>
              <p:nvPr/>
            </p:nvSpPr>
            <p:spPr bwMode="auto">
              <a:xfrm>
                <a:off x="3077" y="2291"/>
                <a:ext cx="44" cy="707"/>
              </a:xfrm>
              <a:custGeom>
                <a:avLst/>
                <a:gdLst>
                  <a:gd name="T0" fmla="*/ 0 w 132"/>
                  <a:gd name="T1" fmla="*/ 2122 h 2122"/>
                  <a:gd name="T2" fmla="*/ 18 w 132"/>
                  <a:gd name="T3" fmla="*/ 1788 h 2122"/>
                  <a:gd name="T4" fmla="*/ 21 w 132"/>
                  <a:gd name="T5" fmla="*/ 1870 h 2122"/>
                  <a:gd name="T6" fmla="*/ 18 w 132"/>
                  <a:gd name="T7" fmla="*/ 1954 h 2122"/>
                  <a:gd name="T8" fmla="*/ 15 w 132"/>
                  <a:gd name="T9" fmla="*/ 2036 h 2122"/>
                  <a:gd name="T10" fmla="*/ 10 w 132"/>
                  <a:gd name="T11" fmla="*/ 2106 h 2122"/>
                  <a:gd name="T12" fmla="*/ 0 w 132"/>
                  <a:gd name="T13" fmla="*/ 2122 h 2122"/>
                  <a:gd name="T14" fmla="*/ 24 w 132"/>
                  <a:gd name="T15" fmla="*/ 1698 h 2122"/>
                  <a:gd name="T16" fmla="*/ 26 w 132"/>
                  <a:gd name="T17" fmla="*/ 1590 h 2122"/>
                  <a:gd name="T18" fmla="*/ 29 w 132"/>
                  <a:gd name="T19" fmla="*/ 1593 h 2122"/>
                  <a:gd name="T20" fmla="*/ 31 w 132"/>
                  <a:gd name="T21" fmla="*/ 1595 h 2122"/>
                  <a:gd name="T22" fmla="*/ 34 w 132"/>
                  <a:gd name="T23" fmla="*/ 1598 h 2122"/>
                  <a:gd name="T24" fmla="*/ 36 w 132"/>
                  <a:gd name="T25" fmla="*/ 1600 h 2122"/>
                  <a:gd name="T26" fmla="*/ 39 w 132"/>
                  <a:gd name="T27" fmla="*/ 1629 h 2122"/>
                  <a:gd name="T28" fmla="*/ 36 w 132"/>
                  <a:gd name="T29" fmla="*/ 1653 h 2122"/>
                  <a:gd name="T30" fmla="*/ 31 w 132"/>
                  <a:gd name="T31" fmla="*/ 1677 h 2122"/>
                  <a:gd name="T32" fmla="*/ 24 w 132"/>
                  <a:gd name="T33" fmla="*/ 1698 h 2122"/>
                  <a:gd name="T34" fmla="*/ 45 w 132"/>
                  <a:gd name="T35" fmla="*/ 1234 h 2122"/>
                  <a:gd name="T36" fmla="*/ 108 w 132"/>
                  <a:gd name="T37" fmla="*/ 0 h 2122"/>
                  <a:gd name="T38" fmla="*/ 113 w 132"/>
                  <a:gd name="T39" fmla="*/ 0 h 2122"/>
                  <a:gd name="T40" fmla="*/ 121 w 132"/>
                  <a:gd name="T41" fmla="*/ 0 h 2122"/>
                  <a:gd name="T42" fmla="*/ 126 w 132"/>
                  <a:gd name="T43" fmla="*/ 0 h 2122"/>
                  <a:gd name="T44" fmla="*/ 132 w 132"/>
                  <a:gd name="T45" fmla="*/ 0 h 2122"/>
                  <a:gd name="T46" fmla="*/ 70 w 132"/>
                  <a:gd name="T47" fmla="*/ 1208 h 2122"/>
                  <a:gd name="T48" fmla="*/ 65 w 132"/>
                  <a:gd name="T49" fmla="*/ 1213 h 2122"/>
                  <a:gd name="T50" fmla="*/ 58 w 132"/>
                  <a:gd name="T51" fmla="*/ 1222 h 2122"/>
                  <a:gd name="T52" fmla="*/ 50 w 132"/>
                  <a:gd name="T53" fmla="*/ 1229 h 2122"/>
                  <a:gd name="T54" fmla="*/ 45 w 132"/>
                  <a:gd name="T55" fmla="*/ 1234 h 2122"/>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32"/>
                  <a:gd name="T85" fmla="*/ 0 h 2122"/>
                  <a:gd name="T86" fmla="*/ 132 w 132"/>
                  <a:gd name="T87" fmla="*/ 2122 h 2122"/>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32" h="2122">
                    <a:moveTo>
                      <a:pt x="0" y="2122"/>
                    </a:moveTo>
                    <a:lnTo>
                      <a:pt x="18" y="1788"/>
                    </a:lnTo>
                    <a:lnTo>
                      <a:pt x="21" y="1870"/>
                    </a:lnTo>
                    <a:lnTo>
                      <a:pt x="18" y="1954"/>
                    </a:lnTo>
                    <a:lnTo>
                      <a:pt x="15" y="2036"/>
                    </a:lnTo>
                    <a:lnTo>
                      <a:pt x="10" y="2106"/>
                    </a:lnTo>
                    <a:lnTo>
                      <a:pt x="0" y="2122"/>
                    </a:lnTo>
                    <a:close/>
                    <a:moveTo>
                      <a:pt x="24" y="1698"/>
                    </a:moveTo>
                    <a:lnTo>
                      <a:pt x="26" y="1590"/>
                    </a:lnTo>
                    <a:lnTo>
                      <a:pt x="29" y="1593"/>
                    </a:lnTo>
                    <a:lnTo>
                      <a:pt x="31" y="1595"/>
                    </a:lnTo>
                    <a:lnTo>
                      <a:pt x="34" y="1598"/>
                    </a:lnTo>
                    <a:lnTo>
                      <a:pt x="36" y="1600"/>
                    </a:lnTo>
                    <a:lnTo>
                      <a:pt x="39" y="1629"/>
                    </a:lnTo>
                    <a:lnTo>
                      <a:pt x="36" y="1653"/>
                    </a:lnTo>
                    <a:lnTo>
                      <a:pt x="31" y="1677"/>
                    </a:lnTo>
                    <a:lnTo>
                      <a:pt x="24" y="1698"/>
                    </a:lnTo>
                    <a:close/>
                    <a:moveTo>
                      <a:pt x="45" y="1234"/>
                    </a:moveTo>
                    <a:lnTo>
                      <a:pt x="108" y="0"/>
                    </a:lnTo>
                    <a:lnTo>
                      <a:pt x="113" y="0"/>
                    </a:lnTo>
                    <a:lnTo>
                      <a:pt x="121" y="0"/>
                    </a:lnTo>
                    <a:lnTo>
                      <a:pt x="126" y="0"/>
                    </a:lnTo>
                    <a:lnTo>
                      <a:pt x="132" y="0"/>
                    </a:lnTo>
                    <a:lnTo>
                      <a:pt x="70" y="1208"/>
                    </a:lnTo>
                    <a:lnTo>
                      <a:pt x="65" y="1213"/>
                    </a:lnTo>
                    <a:lnTo>
                      <a:pt x="58" y="1222"/>
                    </a:lnTo>
                    <a:lnTo>
                      <a:pt x="50" y="1229"/>
                    </a:lnTo>
                    <a:lnTo>
                      <a:pt x="45" y="1234"/>
                    </a:lnTo>
                    <a:close/>
                  </a:path>
                </a:pathLst>
              </a:custGeom>
              <a:solidFill>
                <a:srgbClr val="706D6B"/>
              </a:solidFill>
              <a:ln w="9525">
                <a:noFill/>
                <a:round/>
                <a:headEnd/>
                <a:tailEnd/>
              </a:ln>
            </p:spPr>
            <p:txBody>
              <a:bodyPr>
                <a:prstTxWarp prst="textNoShape">
                  <a:avLst/>
                </a:prstTxWarp>
              </a:bodyPr>
              <a:lstStyle/>
              <a:p>
                <a:endParaRPr lang="en-US"/>
              </a:p>
            </p:txBody>
          </p:sp>
          <p:sp>
            <p:nvSpPr>
              <p:cNvPr id="53975" name="Freeform 336"/>
              <p:cNvSpPr>
                <a:spLocks noChangeAspect="1" noEditPoints="1"/>
              </p:cNvSpPr>
              <p:nvPr/>
            </p:nvSpPr>
            <p:spPr bwMode="auto">
              <a:xfrm>
                <a:off x="3080" y="2291"/>
                <a:ext cx="44" cy="702"/>
              </a:xfrm>
              <a:custGeom>
                <a:avLst/>
                <a:gdLst>
                  <a:gd name="T0" fmla="*/ 0 w 132"/>
                  <a:gd name="T1" fmla="*/ 2106 h 2106"/>
                  <a:gd name="T2" fmla="*/ 0 w 132"/>
                  <a:gd name="T3" fmla="*/ 2104 h 2106"/>
                  <a:gd name="T4" fmla="*/ 0 w 132"/>
                  <a:gd name="T5" fmla="*/ 2106 h 2106"/>
                  <a:gd name="T6" fmla="*/ 24 w 132"/>
                  <a:gd name="T7" fmla="*/ 1658 h 2106"/>
                  <a:gd name="T8" fmla="*/ 26 w 132"/>
                  <a:gd name="T9" fmla="*/ 1606 h 2106"/>
                  <a:gd name="T10" fmla="*/ 29 w 132"/>
                  <a:gd name="T11" fmla="*/ 1619 h 2106"/>
                  <a:gd name="T12" fmla="*/ 29 w 132"/>
                  <a:gd name="T13" fmla="*/ 1632 h 2106"/>
                  <a:gd name="T14" fmla="*/ 26 w 132"/>
                  <a:gd name="T15" fmla="*/ 1646 h 2106"/>
                  <a:gd name="T16" fmla="*/ 24 w 132"/>
                  <a:gd name="T17" fmla="*/ 1658 h 2106"/>
                  <a:gd name="T18" fmla="*/ 45 w 132"/>
                  <a:gd name="T19" fmla="*/ 1224 h 2106"/>
                  <a:gd name="T20" fmla="*/ 108 w 132"/>
                  <a:gd name="T21" fmla="*/ 0 h 2106"/>
                  <a:gd name="T22" fmla="*/ 113 w 132"/>
                  <a:gd name="T23" fmla="*/ 0 h 2106"/>
                  <a:gd name="T24" fmla="*/ 118 w 132"/>
                  <a:gd name="T25" fmla="*/ 0 h 2106"/>
                  <a:gd name="T26" fmla="*/ 127 w 132"/>
                  <a:gd name="T27" fmla="*/ 0 h 2106"/>
                  <a:gd name="T28" fmla="*/ 132 w 132"/>
                  <a:gd name="T29" fmla="*/ 0 h 2106"/>
                  <a:gd name="T30" fmla="*/ 69 w 132"/>
                  <a:gd name="T31" fmla="*/ 1198 h 2106"/>
                  <a:gd name="T32" fmla="*/ 64 w 132"/>
                  <a:gd name="T33" fmla="*/ 1203 h 2106"/>
                  <a:gd name="T34" fmla="*/ 58 w 132"/>
                  <a:gd name="T35" fmla="*/ 1211 h 2106"/>
                  <a:gd name="T36" fmla="*/ 50 w 132"/>
                  <a:gd name="T37" fmla="*/ 1219 h 2106"/>
                  <a:gd name="T38" fmla="*/ 45 w 132"/>
                  <a:gd name="T39" fmla="*/ 1224 h 210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32"/>
                  <a:gd name="T61" fmla="*/ 0 h 2106"/>
                  <a:gd name="T62" fmla="*/ 132 w 132"/>
                  <a:gd name="T63" fmla="*/ 2106 h 210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32" h="2106">
                    <a:moveTo>
                      <a:pt x="0" y="2106"/>
                    </a:moveTo>
                    <a:lnTo>
                      <a:pt x="0" y="2104"/>
                    </a:lnTo>
                    <a:lnTo>
                      <a:pt x="0" y="2106"/>
                    </a:lnTo>
                    <a:close/>
                    <a:moveTo>
                      <a:pt x="24" y="1658"/>
                    </a:moveTo>
                    <a:lnTo>
                      <a:pt x="26" y="1606"/>
                    </a:lnTo>
                    <a:lnTo>
                      <a:pt x="29" y="1619"/>
                    </a:lnTo>
                    <a:lnTo>
                      <a:pt x="29" y="1632"/>
                    </a:lnTo>
                    <a:lnTo>
                      <a:pt x="26" y="1646"/>
                    </a:lnTo>
                    <a:lnTo>
                      <a:pt x="24" y="1658"/>
                    </a:lnTo>
                    <a:close/>
                    <a:moveTo>
                      <a:pt x="45" y="1224"/>
                    </a:moveTo>
                    <a:lnTo>
                      <a:pt x="108" y="0"/>
                    </a:lnTo>
                    <a:lnTo>
                      <a:pt x="113" y="0"/>
                    </a:lnTo>
                    <a:lnTo>
                      <a:pt x="118" y="0"/>
                    </a:lnTo>
                    <a:lnTo>
                      <a:pt x="127" y="0"/>
                    </a:lnTo>
                    <a:lnTo>
                      <a:pt x="132" y="0"/>
                    </a:lnTo>
                    <a:lnTo>
                      <a:pt x="69" y="1198"/>
                    </a:lnTo>
                    <a:lnTo>
                      <a:pt x="64" y="1203"/>
                    </a:lnTo>
                    <a:lnTo>
                      <a:pt x="58" y="1211"/>
                    </a:lnTo>
                    <a:lnTo>
                      <a:pt x="50" y="1219"/>
                    </a:lnTo>
                    <a:lnTo>
                      <a:pt x="45" y="1224"/>
                    </a:lnTo>
                    <a:close/>
                  </a:path>
                </a:pathLst>
              </a:custGeom>
              <a:solidFill>
                <a:srgbClr val="777772"/>
              </a:solidFill>
              <a:ln w="9525">
                <a:noFill/>
                <a:round/>
                <a:headEnd/>
                <a:tailEnd/>
              </a:ln>
            </p:spPr>
            <p:txBody>
              <a:bodyPr>
                <a:prstTxWarp prst="textNoShape">
                  <a:avLst/>
                </a:prstTxWarp>
              </a:bodyPr>
              <a:lstStyle/>
              <a:p>
                <a:endParaRPr lang="en-US"/>
              </a:p>
            </p:txBody>
          </p:sp>
          <p:sp>
            <p:nvSpPr>
              <p:cNvPr id="53976" name="Freeform 337"/>
              <p:cNvSpPr>
                <a:spLocks noChangeAspect="1"/>
              </p:cNvSpPr>
              <p:nvPr/>
            </p:nvSpPr>
            <p:spPr bwMode="auto">
              <a:xfrm>
                <a:off x="3100" y="2291"/>
                <a:ext cx="27" cy="403"/>
              </a:xfrm>
              <a:custGeom>
                <a:avLst/>
                <a:gdLst>
                  <a:gd name="T0" fmla="*/ 0 w 79"/>
                  <a:gd name="T1" fmla="*/ 1208 h 1208"/>
                  <a:gd name="T2" fmla="*/ 62 w 79"/>
                  <a:gd name="T3" fmla="*/ 0 h 1208"/>
                  <a:gd name="T4" fmla="*/ 67 w 79"/>
                  <a:gd name="T5" fmla="*/ 0 h 1208"/>
                  <a:gd name="T6" fmla="*/ 72 w 79"/>
                  <a:gd name="T7" fmla="*/ 0 h 1208"/>
                  <a:gd name="T8" fmla="*/ 74 w 79"/>
                  <a:gd name="T9" fmla="*/ 0 h 1208"/>
                  <a:gd name="T10" fmla="*/ 79 w 79"/>
                  <a:gd name="T11" fmla="*/ 0 h 1208"/>
                  <a:gd name="T12" fmla="*/ 48 w 79"/>
                  <a:gd name="T13" fmla="*/ 647 h 1208"/>
                  <a:gd name="T14" fmla="*/ 45 w 79"/>
                  <a:gd name="T15" fmla="*/ 668 h 1208"/>
                  <a:gd name="T16" fmla="*/ 45 w 79"/>
                  <a:gd name="T17" fmla="*/ 692 h 1208"/>
                  <a:gd name="T18" fmla="*/ 45 w 79"/>
                  <a:gd name="T19" fmla="*/ 716 h 1208"/>
                  <a:gd name="T20" fmla="*/ 45 w 79"/>
                  <a:gd name="T21" fmla="*/ 737 h 1208"/>
                  <a:gd name="T22" fmla="*/ 24 w 79"/>
                  <a:gd name="T23" fmla="*/ 1182 h 1208"/>
                  <a:gd name="T24" fmla="*/ 19 w 79"/>
                  <a:gd name="T25" fmla="*/ 1188 h 1208"/>
                  <a:gd name="T26" fmla="*/ 14 w 79"/>
                  <a:gd name="T27" fmla="*/ 1195 h 1208"/>
                  <a:gd name="T28" fmla="*/ 6 w 79"/>
                  <a:gd name="T29" fmla="*/ 1203 h 1208"/>
                  <a:gd name="T30" fmla="*/ 0 w 79"/>
                  <a:gd name="T31" fmla="*/ 1208 h 120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79"/>
                  <a:gd name="T49" fmla="*/ 0 h 1208"/>
                  <a:gd name="T50" fmla="*/ 79 w 79"/>
                  <a:gd name="T51" fmla="*/ 1208 h 1208"/>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79" h="1208">
                    <a:moveTo>
                      <a:pt x="0" y="1208"/>
                    </a:moveTo>
                    <a:lnTo>
                      <a:pt x="62" y="0"/>
                    </a:lnTo>
                    <a:lnTo>
                      <a:pt x="67" y="0"/>
                    </a:lnTo>
                    <a:lnTo>
                      <a:pt x="72" y="0"/>
                    </a:lnTo>
                    <a:lnTo>
                      <a:pt x="74" y="0"/>
                    </a:lnTo>
                    <a:lnTo>
                      <a:pt x="79" y="0"/>
                    </a:lnTo>
                    <a:lnTo>
                      <a:pt x="48" y="647"/>
                    </a:lnTo>
                    <a:lnTo>
                      <a:pt x="45" y="668"/>
                    </a:lnTo>
                    <a:lnTo>
                      <a:pt x="45" y="692"/>
                    </a:lnTo>
                    <a:lnTo>
                      <a:pt x="45" y="716"/>
                    </a:lnTo>
                    <a:lnTo>
                      <a:pt x="45" y="737"/>
                    </a:lnTo>
                    <a:lnTo>
                      <a:pt x="24" y="1182"/>
                    </a:lnTo>
                    <a:lnTo>
                      <a:pt x="19" y="1188"/>
                    </a:lnTo>
                    <a:lnTo>
                      <a:pt x="14" y="1195"/>
                    </a:lnTo>
                    <a:lnTo>
                      <a:pt x="6" y="1203"/>
                    </a:lnTo>
                    <a:lnTo>
                      <a:pt x="0" y="1208"/>
                    </a:lnTo>
                    <a:close/>
                  </a:path>
                </a:pathLst>
              </a:custGeom>
              <a:solidFill>
                <a:srgbClr val="82827A"/>
              </a:solidFill>
              <a:ln w="9525">
                <a:noFill/>
                <a:round/>
                <a:headEnd/>
                <a:tailEnd/>
              </a:ln>
            </p:spPr>
            <p:txBody>
              <a:bodyPr>
                <a:prstTxWarp prst="textNoShape">
                  <a:avLst/>
                </a:prstTxWarp>
              </a:bodyPr>
              <a:lstStyle/>
              <a:p>
                <a:endParaRPr lang="en-US"/>
              </a:p>
            </p:txBody>
          </p:sp>
          <p:sp>
            <p:nvSpPr>
              <p:cNvPr id="53977" name="Freeform 338"/>
              <p:cNvSpPr>
                <a:spLocks noChangeAspect="1"/>
              </p:cNvSpPr>
              <p:nvPr/>
            </p:nvSpPr>
            <p:spPr bwMode="auto">
              <a:xfrm>
                <a:off x="3103" y="2291"/>
                <a:ext cx="29" cy="399"/>
              </a:xfrm>
              <a:custGeom>
                <a:avLst/>
                <a:gdLst>
                  <a:gd name="T0" fmla="*/ 0 w 87"/>
                  <a:gd name="T1" fmla="*/ 1198 h 1198"/>
                  <a:gd name="T2" fmla="*/ 63 w 87"/>
                  <a:gd name="T3" fmla="*/ 0 h 1198"/>
                  <a:gd name="T4" fmla="*/ 68 w 87"/>
                  <a:gd name="T5" fmla="*/ 0 h 1198"/>
                  <a:gd name="T6" fmla="*/ 76 w 87"/>
                  <a:gd name="T7" fmla="*/ 0 h 1198"/>
                  <a:gd name="T8" fmla="*/ 82 w 87"/>
                  <a:gd name="T9" fmla="*/ 0 h 1198"/>
                  <a:gd name="T10" fmla="*/ 87 w 87"/>
                  <a:gd name="T11" fmla="*/ 0 h 1198"/>
                  <a:gd name="T12" fmla="*/ 60 w 87"/>
                  <a:gd name="T13" fmla="*/ 534 h 1198"/>
                  <a:gd name="T14" fmla="*/ 47 w 87"/>
                  <a:gd name="T15" fmla="*/ 616 h 1198"/>
                  <a:gd name="T16" fmla="*/ 39 w 87"/>
                  <a:gd name="T17" fmla="*/ 702 h 1198"/>
                  <a:gd name="T18" fmla="*/ 36 w 87"/>
                  <a:gd name="T19" fmla="*/ 789 h 1198"/>
                  <a:gd name="T20" fmla="*/ 39 w 87"/>
                  <a:gd name="T21" fmla="*/ 880 h 1198"/>
                  <a:gd name="T22" fmla="*/ 26 w 87"/>
                  <a:gd name="T23" fmla="*/ 1171 h 1198"/>
                  <a:gd name="T24" fmla="*/ 20 w 87"/>
                  <a:gd name="T25" fmla="*/ 1177 h 1198"/>
                  <a:gd name="T26" fmla="*/ 13 w 87"/>
                  <a:gd name="T27" fmla="*/ 1184 h 1198"/>
                  <a:gd name="T28" fmla="*/ 8 w 87"/>
                  <a:gd name="T29" fmla="*/ 1193 h 1198"/>
                  <a:gd name="T30" fmla="*/ 0 w 87"/>
                  <a:gd name="T31" fmla="*/ 1198 h 119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87"/>
                  <a:gd name="T49" fmla="*/ 0 h 1198"/>
                  <a:gd name="T50" fmla="*/ 87 w 87"/>
                  <a:gd name="T51" fmla="*/ 1198 h 1198"/>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87" h="1198">
                    <a:moveTo>
                      <a:pt x="0" y="1198"/>
                    </a:moveTo>
                    <a:lnTo>
                      <a:pt x="63" y="0"/>
                    </a:lnTo>
                    <a:lnTo>
                      <a:pt x="68" y="0"/>
                    </a:lnTo>
                    <a:lnTo>
                      <a:pt x="76" y="0"/>
                    </a:lnTo>
                    <a:lnTo>
                      <a:pt x="82" y="0"/>
                    </a:lnTo>
                    <a:lnTo>
                      <a:pt x="87" y="0"/>
                    </a:lnTo>
                    <a:lnTo>
                      <a:pt x="60" y="534"/>
                    </a:lnTo>
                    <a:lnTo>
                      <a:pt x="47" y="616"/>
                    </a:lnTo>
                    <a:lnTo>
                      <a:pt x="39" y="702"/>
                    </a:lnTo>
                    <a:lnTo>
                      <a:pt x="36" y="789"/>
                    </a:lnTo>
                    <a:lnTo>
                      <a:pt x="39" y="880"/>
                    </a:lnTo>
                    <a:lnTo>
                      <a:pt x="26" y="1171"/>
                    </a:lnTo>
                    <a:lnTo>
                      <a:pt x="20" y="1177"/>
                    </a:lnTo>
                    <a:lnTo>
                      <a:pt x="13" y="1184"/>
                    </a:lnTo>
                    <a:lnTo>
                      <a:pt x="8" y="1193"/>
                    </a:lnTo>
                    <a:lnTo>
                      <a:pt x="0" y="1198"/>
                    </a:lnTo>
                    <a:close/>
                  </a:path>
                </a:pathLst>
              </a:custGeom>
              <a:solidFill>
                <a:srgbClr val="8C8982"/>
              </a:solidFill>
              <a:ln w="9525">
                <a:noFill/>
                <a:round/>
                <a:headEnd/>
                <a:tailEnd/>
              </a:ln>
            </p:spPr>
            <p:txBody>
              <a:bodyPr>
                <a:prstTxWarp prst="textNoShape">
                  <a:avLst/>
                </a:prstTxWarp>
              </a:bodyPr>
              <a:lstStyle/>
              <a:p>
                <a:endParaRPr lang="en-US"/>
              </a:p>
            </p:txBody>
          </p:sp>
          <p:sp>
            <p:nvSpPr>
              <p:cNvPr id="53978" name="Freeform 339"/>
              <p:cNvSpPr>
                <a:spLocks noChangeAspect="1" noEditPoints="1"/>
              </p:cNvSpPr>
              <p:nvPr/>
            </p:nvSpPr>
            <p:spPr bwMode="auto">
              <a:xfrm>
                <a:off x="3108" y="2291"/>
                <a:ext cx="28" cy="394"/>
              </a:xfrm>
              <a:custGeom>
                <a:avLst/>
                <a:gdLst>
                  <a:gd name="T0" fmla="*/ 0 w 82"/>
                  <a:gd name="T1" fmla="*/ 1182 h 1182"/>
                  <a:gd name="T2" fmla="*/ 21 w 82"/>
                  <a:gd name="T3" fmla="*/ 737 h 1182"/>
                  <a:gd name="T4" fmla="*/ 21 w 82"/>
                  <a:gd name="T5" fmla="*/ 793 h 1182"/>
                  <a:gd name="T6" fmla="*/ 24 w 82"/>
                  <a:gd name="T7" fmla="*/ 848 h 1182"/>
                  <a:gd name="T8" fmla="*/ 27 w 82"/>
                  <a:gd name="T9" fmla="*/ 902 h 1182"/>
                  <a:gd name="T10" fmla="*/ 32 w 82"/>
                  <a:gd name="T11" fmla="*/ 958 h 1182"/>
                  <a:gd name="T12" fmla="*/ 21 w 82"/>
                  <a:gd name="T13" fmla="*/ 1153 h 1182"/>
                  <a:gd name="T14" fmla="*/ 16 w 82"/>
                  <a:gd name="T15" fmla="*/ 1161 h 1182"/>
                  <a:gd name="T16" fmla="*/ 11 w 82"/>
                  <a:gd name="T17" fmla="*/ 1169 h 1182"/>
                  <a:gd name="T18" fmla="*/ 5 w 82"/>
                  <a:gd name="T19" fmla="*/ 1177 h 1182"/>
                  <a:gd name="T20" fmla="*/ 0 w 82"/>
                  <a:gd name="T21" fmla="*/ 1182 h 1182"/>
                  <a:gd name="T22" fmla="*/ 24 w 82"/>
                  <a:gd name="T23" fmla="*/ 647 h 1182"/>
                  <a:gd name="T24" fmla="*/ 55 w 82"/>
                  <a:gd name="T25" fmla="*/ 0 h 1182"/>
                  <a:gd name="T26" fmla="*/ 64 w 82"/>
                  <a:gd name="T27" fmla="*/ 0 h 1182"/>
                  <a:gd name="T28" fmla="*/ 69 w 82"/>
                  <a:gd name="T29" fmla="*/ 0 h 1182"/>
                  <a:gd name="T30" fmla="*/ 77 w 82"/>
                  <a:gd name="T31" fmla="*/ 0 h 1182"/>
                  <a:gd name="T32" fmla="*/ 82 w 82"/>
                  <a:gd name="T33" fmla="*/ 0 h 1182"/>
                  <a:gd name="T34" fmla="*/ 55 w 82"/>
                  <a:gd name="T35" fmla="*/ 478 h 1182"/>
                  <a:gd name="T36" fmla="*/ 45 w 82"/>
                  <a:gd name="T37" fmla="*/ 519 h 1182"/>
                  <a:gd name="T38" fmla="*/ 38 w 82"/>
                  <a:gd name="T39" fmla="*/ 560 h 1182"/>
                  <a:gd name="T40" fmla="*/ 29 w 82"/>
                  <a:gd name="T41" fmla="*/ 603 h 1182"/>
                  <a:gd name="T42" fmla="*/ 24 w 82"/>
                  <a:gd name="T43" fmla="*/ 647 h 1182"/>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82"/>
                  <a:gd name="T67" fmla="*/ 0 h 1182"/>
                  <a:gd name="T68" fmla="*/ 82 w 82"/>
                  <a:gd name="T69" fmla="*/ 1182 h 1182"/>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82" h="1182">
                    <a:moveTo>
                      <a:pt x="0" y="1182"/>
                    </a:moveTo>
                    <a:lnTo>
                      <a:pt x="21" y="737"/>
                    </a:lnTo>
                    <a:lnTo>
                      <a:pt x="21" y="793"/>
                    </a:lnTo>
                    <a:lnTo>
                      <a:pt x="24" y="848"/>
                    </a:lnTo>
                    <a:lnTo>
                      <a:pt x="27" y="902"/>
                    </a:lnTo>
                    <a:lnTo>
                      <a:pt x="32" y="958"/>
                    </a:lnTo>
                    <a:lnTo>
                      <a:pt x="21" y="1153"/>
                    </a:lnTo>
                    <a:lnTo>
                      <a:pt x="16" y="1161"/>
                    </a:lnTo>
                    <a:lnTo>
                      <a:pt x="11" y="1169"/>
                    </a:lnTo>
                    <a:lnTo>
                      <a:pt x="5" y="1177"/>
                    </a:lnTo>
                    <a:lnTo>
                      <a:pt x="0" y="1182"/>
                    </a:lnTo>
                    <a:close/>
                    <a:moveTo>
                      <a:pt x="24" y="647"/>
                    </a:moveTo>
                    <a:lnTo>
                      <a:pt x="55" y="0"/>
                    </a:lnTo>
                    <a:lnTo>
                      <a:pt x="64" y="0"/>
                    </a:lnTo>
                    <a:lnTo>
                      <a:pt x="69" y="0"/>
                    </a:lnTo>
                    <a:lnTo>
                      <a:pt x="77" y="0"/>
                    </a:lnTo>
                    <a:lnTo>
                      <a:pt x="82" y="0"/>
                    </a:lnTo>
                    <a:lnTo>
                      <a:pt x="55" y="478"/>
                    </a:lnTo>
                    <a:lnTo>
                      <a:pt x="45" y="519"/>
                    </a:lnTo>
                    <a:lnTo>
                      <a:pt x="38" y="560"/>
                    </a:lnTo>
                    <a:lnTo>
                      <a:pt x="29" y="603"/>
                    </a:lnTo>
                    <a:lnTo>
                      <a:pt x="24" y="647"/>
                    </a:lnTo>
                    <a:close/>
                  </a:path>
                </a:pathLst>
              </a:custGeom>
              <a:solidFill>
                <a:srgbClr val="939189"/>
              </a:solidFill>
              <a:ln w="9525">
                <a:noFill/>
                <a:round/>
                <a:headEnd/>
                <a:tailEnd/>
              </a:ln>
            </p:spPr>
            <p:txBody>
              <a:bodyPr>
                <a:prstTxWarp prst="textNoShape">
                  <a:avLst/>
                </a:prstTxWarp>
              </a:bodyPr>
              <a:lstStyle/>
              <a:p>
                <a:endParaRPr lang="en-US"/>
              </a:p>
            </p:txBody>
          </p:sp>
          <p:sp>
            <p:nvSpPr>
              <p:cNvPr id="53979" name="Freeform 340"/>
              <p:cNvSpPr>
                <a:spLocks noChangeAspect="1" noEditPoints="1"/>
              </p:cNvSpPr>
              <p:nvPr/>
            </p:nvSpPr>
            <p:spPr bwMode="auto">
              <a:xfrm>
                <a:off x="3112" y="2291"/>
                <a:ext cx="27" cy="390"/>
              </a:xfrm>
              <a:custGeom>
                <a:avLst/>
                <a:gdLst>
                  <a:gd name="T0" fmla="*/ 0 w 82"/>
                  <a:gd name="T1" fmla="*/ 1171 h 1171"/>
                  <a:gd name="T2" fmla="*/ 13 w 82"/>
                  <a:gd name="T3" fmla="*/ 880 h 1171"/>
                  <a:gd name="T4" fmla="*/ 16 w 82"/>
                  <a:gd name="T5" fmla="*/ 914 h 1171"/>
                  <a:gd name="T6" fmla="*/ 21 w 82"/>
                  <a:gd name="T7" fmla="*/ 948 h 1171"/>
                  <a:gd name="T8" fmla="*/ 23 w 82"/>
                  <a:gd name="T9" fmla="*/ 979 h 1171"/>
                  <a:gd name="T10" fmla="*/ 29 w 82"/>
                  <a:gd name="T11" fmla="*/ 1011 h 1171"/>
                  <a:gd name="T12" fmla="*/ 27 w 82"/>
                  <a:gd name="T13" fmla="*/ 1143 h 1171"/>
                  <a:gd name="T14" fmla="*/ 21 w 82"/>
                  <a:gd name="T15" fmla="*/ 1148 h 1171"/>
                  <a:gd name="T16" fmla="*/ 13 w 82"/>
                  <a:gd name="T17" fmla="*/ 1155 h 1171"/>
                  <a:gd name="T18" fmla="*/ 8 w 82"/>
                  <a:gd name="T19" fmla="*/ 1164 h 1171"/>
                  <a:gd name="T20" fmla="*/ 0 w 82"/>
                  <a:gd name="T21" fmla="*/ 1171 h 1171"/>
                  <a:gd name="T22" fmla="*/ 34 w 82"/>
                  <a:gd name="T23" fmla="*/ 534 h 1171"/>
                  <a:gd name="T24" fmla="*/ 61 w 82"/>
                  <a:gd name="T25" fmla="*/ 0 h 1171"/>
                  <a:gd name="T26" fmla="*/ 66 w 82"/>
                  <a:gd name="T27" fmla="*/ 0 h 1171"/>
                  <a:gd name="T28" fmla="*/ 71 w 82"/>
                  <a:gd name="T29" fmla="*/ 0 h 1171"/>
                  <a:gd name="T30" fmla="*/ 76 w 82"/>
                  <a:gd name="T31" fmla="*/ 0 h 1171"/>
                  <a:gd name="T32" fmla="*/ 82 w 82"/>
                  <a:gd name="T33" fmla="*/ 0 h 1171"/>
                  <a:gd name="T34" fmla="*/ 56 w 82"/>
                  <a:gd name="T35" fmla="*/ 468 h 1171"/>
                  <a:gd name="T36" fmla="*/ 56 w 82"/>
                  <a:gd name="T37" fmla="*/ 466 h 1171"/>
                  <a:gd name="T38" fmla="*/ 56 w 82"/>
                  <a:gd name="T39" fmla="*/ 463 h 1171"/>
                  <a:gd name="T40" fmla="*/ 53 w 82"/>
                  <a:gd name="T41" fmla="*/ 463 h 1171"/>
                  <a:gd name="T42" fmla="*/ 47 w 82"/>
                  <a:gd name="T43" fmla="*/ 482 h 1171"/>
                  <a:gd name="T44" fmla="*/ 42 w 82"/>
                  <a:gd name="T45" fmla="*/ 497 h 1171"/>
                  <a:gd name="T46" fmla="*/ 37 w 82"/>
                  <a:gd name="T47" fmla="*/ 516 h 1171"/>
                  <a:gd name="T48" fmla="*/ 34 w 82"/>
                  <a:gd name="T49" fmla="*/ 534 h 117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82"/>
                  <a:gd name="T76" fmla="*/ 0 h 1171"/>
                  <a:gd name="T77" fmla="*/ 82 w 82"/>
                  <a:gd name="T78" fmla="*/ 1171 h 117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82" h="1171">
                    <a:moveTo>
                      <a:pt x="0" y="1171"/>
                    </a:moveTo>
                    <a:lnTo>
                      <a:pt x="13" y="880"/>
                    </a:lnTo>
                    <a:lnTo>
                      <a:pt x="16" y="914"/>
                    </a:lnTo>
                    <a:lnTo>
                      <a:pt x="21" y="948"/>
                    </a:lnTo>
                    <a:lnTo>
                      <a:pt x="23" y="979"/>
                    </a:lnTo>
                    <a:lnTo>
                      <a:pt x="29" y="1011"/>
                    </a:lnTo>
                    <a:lnTo>
                      <a:pt x="27" y="1143"/>
                    </a:lnTo>
                    <a:lnTo>
                      <a:pt x="21" y="1148"/>
                    </a:lnTo>
                    <a:lnTo>
                      <a:pt x="13" y="1155"/>
                    </a:lnTo>
                    <a:lnTo>
                      <a:pt x="8" y="1164"/>
                    </a:lnTo>
                    <a:lnTo>
                      <a:pt x="0" y="1171"/>
                    </a:lnTo>
                    <a:close/>
                    <a:moveTo>
                      <a:pt x="34" y="534"/>
                    </a:moveTo>
                    <a:lnTo>
                      <a:pt x="61" y="0"/>
                    </a:lnTo>
                    <a:lnTo>
                      <a:pt x="66" y="0"/>
                    </a:lnTo>
                    <a:lnTo>
                      <a:pt x="71" y="0"/>
                    </a:lnTo>
                    <a:lnTo>
                      <a:pt x="76" y="0"/>
                    </a:lnTo>
                    <a:lnTo>
                      <a:pt x="82" y="0"/>
                    </a:lnTo>
                    <a:lnTo>
                      <a:pt x="56" y="468"/>
                    </a:lnTo>
                    <a:lnTo>
                      <a:pt x="56" y="466"/>
                    </a:lnTo>
                    <a:lnTo>
                      <a:pt x="56" y="463"/>
                    </a:lnTo>
                    <a:lnTo>
                      <a:pt x="53" y="463"/>
                    </a:lnTo>
                    <a:lnTo>
                      <a:pt x="47" y="482"/>
                    </a:lnTo>
                    <a:lnTo>
                      <a:pt x="42" y="497"/>
                    </a:lnTo>
                    <a:lnTo>
                      <a:pt x="37" y="516"/>
                    </a:lnTo>
                    <a:lnTo>
                      <a:pt x="34" y="534"/>
                    </a:lnTo>
                    <a:close/>
                  </a:path>
                </a:pathLst>
              </a:custGeom>
              <a:solidFill>
                <a:srgbClr val="9E9E91"/>
              </a:solidFill>
              <a:ln w="9525">
                <a:noFill/>
                <a:round/>
                <a:headEnd/>
                <a:tailEnd/>
              </a:ln>
            </p:spPr>
            <p:txBody>
              <a:bodyPr>
                <a:prstTxWarp prst="textNoShape">
                  <a:avLst/>
                </a:prstTxWarp>
              </a:bodyPr>
              <a:lstStyle/>
              <a:p>
                <a:endParaRPr lang="en-US"/>
              </a:p>
            </p:txBody>
          </p:sp>
          <p:sp>
            <p:nvSpPr>
              <p:cNvPr id="53980" name="Freeform 341"/>
              <p:cNvSpPr>
                <a:spLocks noChangeAspect="1" noEditPoints="1"/>
              </p:cNvSpPr>
              <p:nvPr/>
            </p:nvSpPr>
            <p:spPr bwMode="auto">
              <a:xfrm>
                <a:off x="3115" y="2291"/>
                <a:ext cx="28" cy="384"/>
              </a:xfrm>
              <a:custGeom>
                <a:avLst/>
                <a:gdLst>
                  <a:gd name="T0" fmla="*/ 0 w 82"/>
                  <a:gd name="T1" fmla="*/ 1153 h 1153"/>
                  <a:gd name="T2" fmla="*/ 11 w 82"/>
                  <a:gd name="T3" fmla="*/ 958 h 1153"/>
                  <a:gd name="T4" fmla="*/ 17 w 82"/>
                  <a:gd name="T5" fmla="*/ 984 h 1153"/>
                  <a:gd name="T6" fmla="*/ 22 w 82"/>
                  <a:gd name="T7" fmla="*/ 1011 h 1153"/>
                  <a:gd name="T8" fmla="*/ 24 w 82"/>
                  <a:gd name="T9" fmla="*/ 1037 h 1153"/>
                  <a:gd name="T10" fmla="*/ 27 w 82"/>
                  <a:gd name="T11" fmla="*/ 1063 h 1153"/>
                  <a:gd name="T12" fmla="*/ 27 w 82"/>
                  <a:gd name="T13" fmla="*/ 1124 h 1153"/>
                  <a:gd name="T14" fmla="*/ 22 w 82"/>
                  <a:gd name="T15" fmla="*/ 1132 h 1153"/>
                  <a:gd name="T16" fmla="*/ 13 w 82"/>
                  <a:gd name="T17" fmla="*/ 1140 h 1153"/>
                  <a:gd name="T18" fmla="*/ 6 w 82"/>
                  <a:gd name="T19" fmla="*/ 1148 h 1153"/>
                  <a:gd name="T20" fmla="*/ 0 w 82"/>
                  <a:gd name="T21" fmla="*/ 1153 h 1153"/>
                  <a:gd name="T22" fmla="*/ 34 w 82"/>
                  <a:gd name="T23" fmla="*/ 478 h 1153"/>
                  <a:gd name="T24" fmla="*/ 61 w 82"/>
                  <a:gd name="T25" fmla="*/ 0 h 1153"/>
                  <a:gd name="T26" fmla="*/ 66 w 82"/>
                  <a:gd name="T27" fmla="*/ 0 h 1153"/>
                  <a:gd name="T28" fmla="*/ 72 w 82"/>
                  <a:gd name="T29" fmla="*/ 0 h 1153"/>
                  <a:gd name="T30" fmla="*/ 77 w 82"/>
                  <a:gd name="T31" fmla="*/ 0 h 1153"/>
                  <a:gd name="T32" fmla="*/ 82 w 82"/>
                  <a:gd name="T33" fmla="*/ 0 h 1153"/>
                  <a:gd name="T34" fmla="*/ 61 w 82"/>
                  <a:gd name="T35" fmla="*/ 471 h 1153"/>
                  <a:gd name="T36" fmla="*/ 56 w 82"/>
                  <a:gd name="T37" fmla="*/ 471 h 1153"/>
                  <a:gd name="T38" fmla="*/ 51 w 82"/>
                  <a:gd name="T39" fmla="*/ 468 h 1153"/>
                  <a:gd name="T40" fmla="*/ 46 w 82"/>
                  <a:gd name="T41" fmla="*/ 466 h 1153"/>
                  <a:gd name="T42" fmla="*/ 43 w 82"/>
                  <a:gd name="T43" fmla="*/ 463 h 1153"/>
                  <a:gd name="T44" fmla="*/ 40 w 82"/>
                  <a:gd name="T45" fmla="*/ 468 h 1153"/>
                  <a:gd name="T46" fmla="*/ 37 w 82"/>
                  <a:gd name="T47" fmla="*/ 471 h 1153"/>
                  <a:gd name="T48" fmla="*/ 37 w 82"/>
                  <a:gd name="T49" fmla="*/ 476 h 1153"/>
                  <a:gd name="T50" fmla="*/ 34 w 82"/>
                  <a:gd name="T51" fmla="*/ 478 h 1153"/>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82"/>
                  <a:gd name="T79" fmla="*/ 0 h 1153"/>
                  <a:gd name="T80" fmla="*/ 82 w 82"/>
                  <a:gd name="T81" fmla="*/ 1153 h 1153"/>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82" h="1153">
                    <a:moveTo>
                      <a:pt x="0" y="1153"/>
                    </a:moveTo>
                    <a:lnTo>
                      <a:pt x="11" y="958"/>
                    </a:lnTo>
                    <a:lnTo>
                      <a:pt x="17" y="984"/>
                    </a:lnTo>
                    <a:lnTo>
                      <a:pt x="22" y="1011"/>
                    </a:lnTo>
                    <a:lnTo>
                      <a:pt x="24" y="1037"/>
                    </a:lnTo>
                    <a:lnTo>
                      <a:pt x="27" y="1063"/>
                    </a:lnTo>
                    <a:lnTo>
                      <a:pt x="27" y="1124"/>
                    </a:lnTo>
                    <a:lnTo>
                      <a:pt x="22" y="1132"/>
                    </a:lnTo>
                    <a:lnTo>
                      <a:pt x="13" y="1140"/>
                    </a:lnTo>
                    <a:lnTo>
                      <a:pt x="6" y="1148"/>
                    </a:lnTo>
                    <a:lnTo>
                      <a:pt x="0" y="1153"/>
                    </a:lnTo>
                    <a:close/>
                    <a:moveTo>
                      <a:pt x="34" y="478"/>
                    </a:moveTo>
                    <a:lnTo>
                      <a:pt x="61" y="0"/>
                    </a:lnTo>
                    <a:lnTo>
                      <a:pt x="66" y="0"/>
                    </a:lnTo>
                    <a:lnTo>
                      <a:pt x="72" y="0"/>
                    </a:lnTo>
                    <a:lnTo>
                      <a:pt x="77" y="0"/>
                    </a:lnTo>
                    <a:lnTo>
                      <a:pt x="82" y="0"/>
                    </a:lnTo>
                    <a:lnTo>
                      <a:pt x="61" y="471"/>
                    </a:lnTo>
                    <a:lnTo>
                      <a:pt x="56" y="471"/>
                    </a:lnTo>
                    <a:lnTo>
                      <a:pt x="51" y="468"/>
                    </a:lnTo>
                    <a:lnTo>
                      <a:pt x="46" y="466"/>
                    </a:lnTo>
                    <a:lnTo>
                      <a:pt x="43" y="463"/>
                    </a:lnTo>
                    <a:lnTo>
                      <a:pt x="40" y="468"/>
                    </a:lnTo>
                    <a:lnTo>
                      <a:pt x="37" y="471"/>
                    </a:lnTo>
                    <a:lnTo>
                      <a:pt x="37" y="476"/>
                    </a:lnTo>
                    <a:lnTo>
                      <a:pt x="34" y="478"/>
                    </a:lnTo>
                    <a:close/>
                  </a:path>
                </a:pathLst>
              </a:custGeom>
              <a:solidFill>
                <a:srgbClr val="A8A899"/>
              </a:solidFill>
              <a:ln w="9525">
                <a:noFill/>
                <a:round/>
                <a:headEnd/>
                <a:tailEnd/>
              </a:ln>
            </p:spPr>
            <p:txBody>
              <a:bodyPr>
                <a:prstTxWarp prst="textNoShape">
                  <a:avLst/>
                </a:prstTxWarp>
              </a:bodyPr>
              <a:lstStyle/>
              <a:p>
                <a:endParaRPr lang="en-US"/>
              </a:p>
            </p:txBody>
          </p:sp>
          <p:sp>
            <p:nvSpPr>
              <p:cNvPr id="53981" name="Freeform 342"/>
              <p:cNvSpPr>
                <a:spLocks noChangeAspect="1" noEditPoints="1"/>
              </p:cNvSpPr>
              <p:nvPr/>
            </p:nvSpPr>
            <p:spPr bwMode="auto">
              <a:xfrm>
                <a:off x="3121" y="2291"/>
                <a:ext cx="26" cy="381"/>
              </a:xfrm>
              <a:custGeom>
                <a:avLst/>
                <a:gdLst>
                  <a:gd name="T0" fmla="*/ 0 w 78"/>
                  <a:gd name="T1" fmla="*/ 1143 h 1143"/>
                  <a:gd name="T2" fmla="*/ 2 w 78"/>
                  <a:gd name="T3" fmla="*/ 1011 h 1143"/>
                  <a:gd name="T4" fmla="*/ 7 w 78"/>
                  <a:gd name="T5" fmla="*/ 1037 h 1143"/>
                  <a:gd name="T6" fmla="*/ 12 w 78"/>
                  <a:gd name="T7" fmla="*/ 1061 h 1143"/>
                  <a:gd name="T8" fmla="*/ 15 w 78"/>
                  <a:gd name="T9" fmla="*/ 1082 h 1143"/>
                  <a:gd name="T10" fmla="*/ 20 w 78"/>
                  <a:gd name="T11" fmla="*/ 1106 h 1143"/>
                  <a:gd name="T12" fmla="*/ 15 w 78"/>
                  <a:gd name="T13" fmla="*/ 1114 h 1143"/>
                  <a:gd name="T14" fmla="*/ 10 w 78"/>
                  <a:gd name="T15" fmla="*/ 1124 h 1143"/>
                  <a:gd name="T16" fmla="*/ 5 w 78"/>
                  <a:gd name="T17" fmla="*/ 1132 h 1143"/>
                  <a:gd name="T18" fmla="*/ 0 w 78"/>
                  <a:gd name="T19" fmla="*/ 1143 h 1143"/>
                  <a:gd name="T20" fmla="*/ 29 w 78"/>
                  <a:gd name="T21" fmla="*/ 468 h 1143"/>
                  <a:gd name="T22" fmla="*/ 55 w 78"/>
                  <a:gd name="T23" fmla="*/ 0 h 1143"/>
                  <a:gd name="T24" fmla="*/ 60 w 78"/>
                  <a:gd name="T25" fmla="*/ 0 h 1143"/>
                  <a:gd name="T26" fmla="*/ 68 w 78"/>
                  <a:gd name="T27" fmla="*/ 0 h 1143"/>
                  <a:gd name="T28" fmla="*/ 73 w 78"/>
                  <a:gd name="T29" fmla="*/ 0 h 1143"/>
                  <a:gd name="T30" fmla="*/ 78 w 78"/>
                  <a:gd name="T31" fmla="*/ 0 h 1143"/>
                  <a:gd name="T32" fmla="*/ 55 w 78"/>
                  <a:gd name="T33" fmla="*/ 434 h 1143"/>
                  <a:gd name="T34" fmla="*/ 55 w 78"/>
                  <a:gd name="T35" fmla="*/ 442 h 1143"/>
                  <a:gd name="T36" fmla="*/ 51 w 78"/>
                  <a:gd name="T37" fmla="*/ 450 h 1143"/>
                  <a:gd name="T38" fmla="*/ 49 w 78"/>
                  <a:gd name="T39" fmla="*/ 458 h 1143"/>
                  <a:gd name="T40" fmla="*/ 46 w 78"/>
                  <a:gd name="T41" fmla="*/ 468 h 1143"/>
                  <a:gd name="T42" fmla="*/ 44 w 78"/>
                  <a:gd name="T43" fmla="*/ 471 h 1143"/>
                  <a:gd name="T44" fmla="*/ 39 w 78"/>
                  <a:gd name="T45" fmla="*/ 471 h 1143"/>
                  <a:gd name="T46" fmla="*/ 34 w 78"/>
                  <a:gd name="T47" fmla="*/ 471 h 1143"/>
                  <a:gd name="T48" fmla="*/ 29 w 78"/>
                  <a:gd name="T49" fmla="*/ 468 h 114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78"/>
                  <a:gd name="T76" fmla="*/ 0 h 1143"/>
                  <a:gd name="T77" fmla="*/ 78 w 78"/>
                  <a:gd name="T78" fmla="*/ 1143 h 114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78" h="1143">
                    <a:moveTo>
                      <a:pt x="0" y="1143"/>
                    </a:moveTo>
                    <a:lnTo>
                      <a:pt x="2" y="1011"/>
                    </a:lnTo>
                    <a:lnTo>
                      <a:pt x="7" y="1037"/>
                    </a:lnTo>
                    <a:lnTo>
                      <a:pt x="12" y="1061"/>
                    </a:lnTo>
                    <a:lnTo>
                      <a:pt x="15" y="1082"/>
                    </a:lnTo>
                    <a:lnTo>
                      <a:pt x="20" y="1106"/>
                    </a:lnTo>
                    <a:lnTo>
                      <a:pt x="15" y="1114"/>
                    </a:lnTo>
                    <a:lnTo>
                      <a:pt x="10" y="1124"/>
                    </a:lnTo>
                    <a:lnTo>
                      <a:pt x="5" y="1132"/>
                    </a:lnTo>
                    <a:lnTo>
                      <a:pt x="0" y="1143"/>
                    </a:lnTo>
                    <a:close/>
                    <a:moveTo>
                      <a:pt x="29" y="468"/>
                    </a:moveTo>
                    <a:lnTo>
                      <a:pt x="55" y="0"/>
                    </a:lnTo>
                    <a:lnTo>
                      <a:pt x="60" y="0"/>
                    </a:lnTo>
                    <a:lnTo>
                      <a:pt x="68" y="0"/>
                    </a:lnTo>
                    <a:lnTo>
                      <a:pt x="73" y="0"/>
                    </a:lnTo>
                    <a:lnTo>
                      <a:pt x="78" y="0"/>
                    </a:lnTo>
                    <a:lnTo>
                      <a:pt x="55" y="434"/>
                    </a:lnTo>
                    <a:lnTo>
                      <a:pt x="55" y="442"/>
                    </a:lnTo>
                    <a:lnTo>
                      <a:pt x="51" y="450"/>
                    </a:lnTo>
                    <a:lnTo>
                      <a:pt x="49" y="458"/>
                    </a:lnTo>
                    <a:lnTo>
                      <a:pt x="46" y="468"/>
                    </a:lnTo>
                    <a:lnTo>
                      <a:pt x="44" y="471"/>
                    </a:lnTo>
                    <a:lnTo>
                      <a:pt x="39" y="471"/>
                    </a:lnTo>
                    <a:lnTo>
                      <a:pt x="34" y="471"/>
                    </a:lnTo>
                    <a:lnTo>
                      <a:pt x="29" y="468"/>
                    </a:lnTo>
                    <a:close/>
                  </a:path>
                </a:pathLst>
              </a:custGeom>
              <a:solidFill>
                <a:srgbClr val="B5B5A0"/>
              </a:solidFill>
              <a:ln w="9525">
                <a:noFill/>
                <a:round/>
                <a:headEnd/>
                <a:tailEnd/>
              </a:ln>
            </p:spPr>
            <p:txBody>
              <a:bodyPr>
                <a:prstTxWarp prst="textNoShape">
                  <a:avLst/>
                </a:prstTxWarp>
              </a:bodyPr>
              <a:lstStyle/>
              <a:p>
                <a:endParaRPr lang="en-US"/>
              </a:p>
            </p:txBody>
          </p:sp>
          <p:sp>
            <p:nvSpPr>
              <p:cNvPr id="53982" name="Freeform 343"/>
              <p:cNvSpPr>
                <a:spLocks noChangeAspect="1" noEditPoints="1"/>
              </p:cNvSpPr>
              <p:nvPr/>
            </p:nvSpPr>
            <p:spPr bwMode="auto">
              <a:xfrm>
                <a:off x="3124" y="2291"/>
                <a:ext cx="27" cy="375"/>
              </a:xfrm>
              <a:custGeom>
                <a:avLst/>
                <a:gdLst>
                  <a:gd name="T0" fmla="*/ 0 w 79"/>
                  <a:gd name="T1" fmla="*/ 1124 h 1124"/>
                  <a:gd name="T2" fmla="*/ 0 w 79"/>
                  <a:gd name="T3" fmla="*/ 1063 h 1124"/>
                  <a:gd name="T4" fmla="*/ 2 w 79"/>
                  <a:gd name="T5" fmla="*/ 1074 h 1124"/>
                  <a:gd name="T6" fmla="*/ 5 w 79"/>
                  <a:gd name="T7" fmla="*/ 1085 h 1124"/>
                  <a:gd name="T8" fmla="*/ 7 w 79"/>
                  <a:gd name="T9" fmla="*/ 1095 h 1124"/>
                  <a:gd name="T10" fmla="*/ 10 w 79"/>
                  <a:gd name="T11" fmla="*/ 1106 h 1124"/>
                  <a:gd name="T12" fmla="*/ 7 w 79"/>
                  <a:gd name="T13" fmla="*/ 1111 h 1124"/>
                  <a:gd name="T14" fmla="*/ 5 w 79"/>
                  <a:gd name="T15" fmla="*/ 1114 h 1124"/>
                  <a:gd name="T16" fmla="*/ 2 w 79"/>
                  <a:gd name="T17" fmla="*/ 1119 h 1124"/>
                  <a:gd name="T18" fmla="*/ 0 w 79"/>
                  <a:gd name="T19" fmla="*/ 1124 h 1124"/>
                  <a:gd name="T20" fmla="*/ 34 w 79"/>
                  <a:gd name="T21" fmla="*/ 471 h 1124"/>
                  <a:gd name="T22" fmla="*/ 55 w 79"/>
                  <a:gd name="T23" fmla="*/ 0 h 1124"/>
                  <a:gd name="T24" fmla="*/ 60 w 79"/>
                  <a:gd name="T25" fmla="*/ 0 h 1124"/>
                  <a:gd name="T26" fmla="*/ 68 w 79"/>
                  <a:gd name="T27" fmla="*/ 0 h 1124"/>
                  <a:gd name="T28" fmla="*/ 74 w 79"/>
                  <a:gd name="T29" fmla="*/ 0 h 1124"/>
                  <a:gd name="T30" fmla="*/ 79 w 79"/>
                  <a:gd name="T31" fmla="*/ 0 h 1124"/>
                  <a:gd name="T32" fmla="*/ 60 w 79"/>
                  <a:gd name="T33" fmla="*/ 374 h 1124"/>
                  <a:gd name="T34" fmla="*/ 55 w 79"/>
                  <a:gd name="T35" fmla="*/ 395 h 1124"/>
                  <a:gd name="T36" fmla="*/ 50 w 79"/>
                  <a:gd name="T37" fmla="*/ 418 h 1124"/>
                  <a:gd name="T38" fmla="*/ 41 w 79"/>
                  <a:gd name="T39" fmla="*/ 442 h 1124"/>
                  <a:gd name="T40" fmla="*/ 36 w 79"/>
                  <a:gd name="T41" fmla="*/ 468 h 1124"/>
                  <a:gd name="T42" fmla="*/ 36 w 79"/>
                  <a:gd name="T43" fmla="*/ 471 h 1124"/>
                  <a:gd name="T44" fmla="*/ 34 w 79"/>
                  <a:gd name="T45" fmla="*/ 471 h 112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9"/>
                  <a:gd name="T70" fmla="*/ 0 h 1124"/>
                  <a:gd name="T71" fmla="*/ 79 w 79"/>
                  <a:gd name="T72" fmla="*/ 1124 h 112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9" h="1124">
                    <a:moveTo>
                      <a:pt x="0" y="1124"/>
                    </a:moveTo>
                    <a:lnTo>
                      <a:pt x="0" y="1063"/>
                    </a:lnTo>
                    <a:lnTo>
                      <a:pt x="2" y="1074"/>
                    </a:lnTo>
                    <a:lnTo>
                      <a:pt x="5" y="1085"/>
                    </a:lnTo>
                    <a:lnTo>
                      <a:pt x="7" y="1095"/>
                    </a:lnTo>
                    <a:lnTo>
                      <a:pt x="10" y="1106"/>
                    </a:lnTo>
                    <a:lnTo>
                      <a:pt x="7" y="1111"/>
                    </a:lnTo>
                    <a:lnTo>
                      <a:pt x="5" y="1114"/>
                    </a:lnTo>
                    <a:lnTo>
                      <a:pt x="2" y="1119"/>
                    </a:lnTo>
                    <a:lnTo>
                      <a:pt x="0" y="1124"/>
                    </a:lnTo>
                    <a:close/>
                    <a:moveTo>
                      <a:pt x="34" y="471"/>
                    </a:moveTo>
                    <a:lnTo>
                      <a:pt x="55" y="0"/>
                    </a:lnTo>
                    <a:lnTo>
                      <a:pt x="60" y="0"/>
                    </a:lnTo>
                    <a:lnTo>
                      <a:pt x="68" y="0"/>
                    </a:lnTo>
                    <a:lnTo>
                      <a:pt x="74" y="0"/>
                    </a:lnTo>
                    <a:lnTo>
                      <a:pt x="79" y="0"/>
                    </a:lnTo>
                    <a:lnTo>
                      <a:pt x="60" y="374"/>
                    </a:lnTo>
                    <a:lnTo>
                      <a:pt x="55" y="395"/>
                    </a:lnTo>
                    <a:lnTo>
                      <a:pt x="50" y="418"/>
                    </a:lnTo>
                    <a:lnTo>
                      <a:pt x="41" y="442"/>
                    </a:lnTo>
                    <a:lnTo>
                      <a:pt x="36" y="468"/>
                    </a:lnTo>
                    <a:lnTo>
                      <a:pt x="36" y="471"/>
                    </a:lnTo>
                    <a:lnTo>
                      <a:pt x="34" y="471"/>
                    </a:lnTo>
                    <a:close/>
                  </a:path>
                </a:pathLst>
              </a:custGeom>
              <a:solidFill>
                <a:srgbClr val="BFBFA5"/>
              </a:solidFill>
              <a:ln w="9525">
                <a:noFill/>
                <a:round/>
                <a:headEnd/>
                <a:tailEnd/>
              </a:ln>
            </p:spPr>
            <p:txBody>
              <a:bodyPr>
                <a:prstTxWarp prst="textNoShape">
                  <a:avLst/>
                </a:prstTxWarp>
              </a:bodyPr>
              <a:lstStyle/>
              <a:p>
                <a:endParaRPr lang="en-US"/>
              </a:p>
            </p:txBody>
          </p:sp>
          <p:sp>
            <p:nvSpPr>
              <p:cNvPr id="53983" name="Freeform 344"/>
              <p:cNvSpPr>
                <a:spLocks noChangeAspect="1"/>
              </p:cNvSpPr>
              <p:nvPr/>
            </p:nvSpPr>
            <p:spPr bwMode="auto">
              <a:xfrm>
                <a:off x="3139" y="2291"/>
                <a:ext cx="15" cy="145"/>
              </a:xfrm>
              <a:custGeom>
                <a:avLst/>
                <a:gdLst>
                  <a:gd name="T0" fmla="*/ 0 w 44"/>
                  <a:gd name="T1" fmla="*/ 434 h 434"/>
                  <a:gd name="T2" fmla="*/ 23 w 44"/>
                  <a:gd name="T3" fmla="*/ 0 h 434"/>
                  <a:gd name="T4" fmla="*/ 29 w 44"/>
                  <a:gd name="T5" fmla="*/ 0 h 434"/>
                  <a:gd name="T6" fmla="*/ 34 w 44"/>
                  <a:gd name="T7" fmla="*/ 0 h 434"/>
                  <a:gd name="T8" fmla="*/ 39 w 44"/>
                  <a:gd name="T9" fmla="*/ 0 h 434"/>
                  <a:gd name="T10" fmla="*/ 44 w 44"/>
                  <a:gd name="T11" fmla="*/ 0 h 434"/>
                  <a:gd name="T12" fmla="*/ 25 w 44"/>
                  <a:gd name="T13" fmla="*/ 326 h 434"/>
                  <a:gd name="T14" fmla="*/ 20 w 44"/>
                  <a:gd name="T15" fmla="*/ 350 h 434"/>
                  <a:gd name="T16" fmla="*/ 13 w 44"/>
                  <a:gd name="T17" fmla="*/ 379 h 434"/>
                  <a:gd name="T18" fmla="*/ 5 w 44"/>
                  <a:gd name="T19" fmla="*/ 405 h 434"/>
                  <a:gd name="T20" fmla="*/ 0 w 44"/>
                  <a:gd name="T21" fmla="*/ 434 h 43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4"/>
                  <a:gd name="T34" fmla="*/ 0 h 434"/>
                  <a:gd name="T35" fmla="*/ 44 w 44"/>
                  <a:gd name="T36" fmla="*/ 434 h 43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4" h="434">
                    <a:moveTo>
                      <a:pt x="0" y="434"/>
                    </a:moveTo>
                    <a:lnTo>
                      <a:pt x="23" y="0"/>
                    </a:lnTo>
                    <a:lnTo>
                      <a:pt x="29" y="0"/>
                    </a:lnTo>
                    <a:lnTo>
                      <a:pt x="34" y="0"/>
                    </a:lnTo>
                    <a:lnTo>
                      <a:pt x="39" y="0"/>
                    </a:lnTo>
                    <a:lnTo>
                      <a:pt x="44" y="0"/>
                    </a:lnTo>
                    <a:lnTo>
                      <a:pt x="25" y="326"/>
                    </a:lnTo>
                    <a:lnTo>
                      <a:pt x="20" y="350"/>
                    </a:lnTo>
                    <a:lnTo>
                      <a:pt x="13" y="379"/>
                    </a:lnTo>
                    <a:lnTo>
                      <a:pt x="5" y="405"/>
                    </a:lnTo>
                    <a:lnTo>
                      <a:pt x="0" y="434"/>
                    </a:lnTo>
                    <a:close/>
                  </a:path>
                </a:pathLst>
              </a:custGeom>
              <a:solidFill>
                <a:srgbClr val="CCCCAD"/>
              </a:solidFill>
              <a:ln w="9525">
                <a:noFill/>
                <a:round/>
                <a:headEnd/>
                <a:tailEnd/>
              </a:ln>
            </p:spPr>
            <p:txBody>
              <a:bodyPr>
                <a:prstTxWarp prst="textNoShape">
                  <a:avLst/>
                </a:prstTxWarp>
              </a:bodyPr>
              <a:lstStyle/>
              <a:p>
                <a:endParaRPr lang="en-US"/>
              </a:p>
            </p:txBody>
          </p:sp>
          <p:sp>
            <p:nvSpPr>
              <p:cNvPr id="53984" name="Freeform 345"/>
              <p:cNvSpPr>
                <a:spLocks noChangeAspect="1"/>
              </p:cNvSpPr>
              <p:nvPr/>
            </p:nvSpPr>
            <p:spPr bwMode="auto">
              <a:xfrm>
                <a:off x="3144" y="2291"/>
                <a:ext cx="14" cy="125"/>
              </a:xfrm>
              <a:custGeom>
                <a:avLst/>
                <a:gdLst>
                  <a:gd name="T0" fmla="*/ 0 w 40"/>
                  <a:gd name="T1" fmla="*/ 374 h 374"/>
                  <a:gd name="T2" fmla="*/ 19 w 40"/>
                  <a:gd name="T3" fmla="*/ 0 h 374"/>
                  <a:gd name="T4" fmla="*/ 24 w 40"/>
                  <a:gd name="T5" fmla="*/ 0 h 374"/>
                  <a:gd name="T6" fmla="*/ 29 w 40"/>
                  <a:gd name="T7" fmla="*/ 0 h 374"/>
                  <a:gd name="T8" fmla="*/ 34 w 40"/>
                  <a:gd name="T9" fmla="*/ 0 h 374"/>
                  <a:gd name="T10" fmla="*/ 40 w 40"/>
                  <a:gd name="T11" fmla="*/ 0 h 374"/>
                  <a:gd name="T12" fmla="*/ 27 w 40"/>
                  <a:gd name="T13" fmla="*/ 285 h 374"/>
                  <a:gd name="T14" fmla="*/ 22 w 40"/>
                  <a:gd name="T15" fmla="*/ 305 h 374"/>
                  <a:gd name="T16" fmla="*/ 14 w 40"/>
                  <a:gd name="T17" fmla="*/ 329 h 374"/>
                  <a:gd name="T18" fmla="*/ 5 w 40"/>
                  <a:gd name="T19" fmla="*/ 353 h 374"/>
                  <a:gd name="T20" fmla="*/ 0 w 40"/>
                  <a:gd name="T21" fmla="*/ 374 h 37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0"/>
                  <a:gd name="T34" fmla="*/ 0 h 374"/>
                  <a:gd name="T35" fmla="*/ 40 w 40"/>
                  <a:gd name="T36" fmla="*/ 374 h 37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0" h="374">
                    <a:moveTo>
                      <a:pt x="0" y="374"/>
                    </a:moveTo>
                    <a:lnTo>
                      <a:pt x="19" y="0"/>
                    </a:lnTo>
                    <a:lnTo>
                      <a:pt x="24" y="0"/>
                    </a:lnTo>
                    <a:lnTo>
                      <a:pt x="29" y="0"/>
                    </a:lnTo>
                    <a:lnTo>
                      <a:pt x="34" y="0"/>
                    </a:lnTo>
                    <a:lnTo>
                      <a:pt x="40" y="0"/>
                    </a:lnTo>
                    <a:lnTo>
                      <a:pt x="27" y="285"/>
                    </a:lnTo>
                    <a:lnTo>
                      <a:pt x="22" y="305"/>
                    </a:lnTo>
                    <a:lnTo>
                      <a:pt x="14" y="329"/>
                    </a:lnTo>
                    <a:lnTo>
                      <a:pt x="5" y="353"/>
                    </a:lnTo>
                    <a:lnTo>
                      <a:pt x="0" y="374"/>
                    </a:lnTo>
                    <a:close/>
                  </a:path>
                </a:pathLst>
              </a:custGeom>
              <a:solidFill>
                <a:srgbClr val="DBDBB7"/>
              </a:solidFill>
              <a:ln w="9525">
                <a:noFill/>
                <a:round/>
                <a:headEnd/>
                <a:tailEnd/>
              </a:ln>
            </p:spPr>
            <p:txBody>
              <a:bodyPr>
                <a:prstTxWarp prst="textNoShape">
                  <a:avLst/>
                </a:prstTxWarp>
              </a:bodyPr>
              <a:lstStyle/>
              <a:p>
                <a:endParaRPr lang="en-US"/>
              </a:p>
            </p:txBody>
          </p:sp>
          <p:sp>
            <p:nvSpPr>
              <p:cNvPr id="53985" name="Freeform 346"/>
              <p:cNvSpPr>
                <a:spLocks noChangeAspect="1"/>
              </p:cNvSpPr>
              <p:nvPr/>
            </p:nvSpPr>
            <p:spPr bwMode="auto">
              <a:xfrm>
                <a:off x="3148" y="2291"/>
                <a:ext cx="14" cy="109"/>
              </a:xfrm>
              <a:custGeom>
                <a:avLst/>
                <a:gdLst>
                  <a:gd name="T0" fmla="*/ 0 w 43"/>
                  <a:gd name="T1" fmla="*/ 326 h 326"/>
                  <a:gd name="T2" fmla="*/ 19 w 43"/>
                  <a:gd name="T3" fmla="*/ 0 h 326"/>
                  <a:gd name="T4" fmla="*/ 24 w 43"/>
                  <a:gd name="T5" fmla="*/ 0 h 326"/>
                  <a:gd name="T6" fmla="*/ 33 w 43"/>
                  <a:gd name="T7" fmla="*/ 0 h 326"/>
                  <a:gd name="T8" fmla="*/ 38 w 43"/>
                  <a:gd name="T9" fmla="*/ 3 h 326"/>
                  <a:gd name="T10" fmla="*/ 43 w 43"/>
                  <a:gd name="T11" fmla="*/ 3 h 326"/>
                  <a:gd name="T12" fmla="*/ 27 w 43"/>
                  <a:gd name="T13" fmla="*/ 247 h 326"/>
                  <a:gd name="T14" fmla="*/ 22 w 43"/>
                  <a:gd name="T15" fmla="*/ 268 h 326"/>
                  <a:gd name="T16" fmla="*/ 14 w 43"/>
                  <a:gd name="T17" fmla="*/ 287 h 326"/>
                  <a:gd name="T18" fmla="*/ 7 w 43"/>
                  <a:gd name="T19" fmla="*/ 307 h 326"/>
                  <a:gd name="T20" fmla="*/ 0 w 43"/>
                  <a:gd name="T21" fmla="*/ 326 h 32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3"/>
                  <a:gd name="T34" fmla="*/ 0 h 326"/>
                  <a:gd name="T35" fmla="*/ 43 w 43"/>
                  <a:gd name="T36" fmla="*/ 326 h 32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3" h="326">
                    <a:moveTo>
                      <a:pt x="0" y="326"/>
                    </a:moveTo>
                    <a:lnTo>
                      <a:pt x="19" y="0"/>
                    </a:lnTo>
                    <a:lnTo>
                      <a:pt x="24" y="0"/>
                    </a:lnTo>
                    <a:lnTo>
                      <a:pt x="33" y="0"/>
                    </a:lnTo>
                    <a:lnTo>
                      <a:pt x="38" y="3"/>
                    </a:lnTo>
                    <a:lnTo>
                      <a:pt x="43" y="3"/>
                    </a:lnTo>
                    <a:lnTo>
                      <a:pt x="27" y="247"/>
                    </a:lnTo>
                    <a:lnTo>
                      <a:pt x="22" y="268"/>
                    </a:lnTo>
                    <a:lnTo>
                      <a:pt x="14" y="287"/>
                    </a:lnTo>
                    <a:lnTo>
                      <a:pt x="7" y="307"/>
                    </a:lnTo>
                    <a:lnTo>
                      <a:pt x="0" y="326"/>
                    </a:lnTo>
                    <a:close/>
                  </a:path>
                </a:pathLst>
              </a:custGeom>
              <a:solidFill>
                <a:srgbClr val="EDEDC4"/>
              </a:solidFill>
              <a:ln w="9525">
                <a:noFill/>
                <a:round/>
                <a:headEnd/>
                <a:tailEnd/>
              </a:ln>
            </p:spPr>
            <p:txBody>
              <a:bodyPr>
                <a:prstTxWarp prst="textNoShape">
                  <a:avLst/>
                </a:prstTxWarp>
              </a:bodyPr>
              <a:lstStyle/>
              <a:p>
                <a:endParaRPr lang="en-US"/>
              </a:p>
            </p:txBody>
          </p:sp>
          <p:sp>
            <p:nvSpPr>
              <p:cNvPr id="53986" name="Freeform 347"/>
              <p:cNvSpPr>
                <a:spLocks noChangeAspect="1"/>
              </p:cNvSpPr>
              <p:nvPr/>
            </p:nvSpPr>
            <p:spPr bwMode="auto">
              <a:xfrm>
                <a:off x="3153" y="2291"/>
                <a:ext cx="12" cy="95"/>
              </a:xfrm>
              <a:custGeom>
                <a:avLst/>
                <a:gdLst>
                  <a:gd name="T0" fmla="*/ 0 w 36"/>
                  <a:gd name="T1" fmla="*/ 285 h 285"/>
                  <a:gd name="T2" fmla="*/ 13 w 36"/>
                  <a:gd name="T3" fmla="*/ 0 h 285"/>
                  <a:gd name="T4" fmla="*/ 18 w 36"/>
                  <a:gd name="T5" fmla="*/ 3 h 285"/>
                  <a:gd name="T6" fmla="*/ 26 w 36"/>
                  <a:gd name="T7" fmla="*/ 3 h 285"/>
                  <a:gd name="T8" fmla="*/ 31 w 36"/>
                  <a:gd name="T9" fmla="*/ 3 h 285"/>
                  <a:gd name="T10" fmla="*/ 36 w 36"/>
                  <a:gd name="T11" fmla="*/ 3 h 285"/>
                  <a:gd name="T12" fmla="*/ 26 w 36"/>
                  <a:gd name="T13" fmla="*/ 213 h 285"/>
                  <a:gd name="T14" fmla="*/ 18 w 36"/>
                  <a:gd name="T15" fmla="*/ 232 h 285"/>
                  <a:gd name="T16" fmla="*/ 13 w 36"/>
                  <a:gd name="T17" fmla="*/ 249 h 285"/>
                  <a:gd name="T18" fmla="*/ 5 w 36"/>
                  <a:gd name="T19" fmla="*/ 266 h 285"/>
                  <a:gd name="T20" fmla="*/ 0 w 36"/>
                  <a:gd name="T21" fmla="*/ 285 h 28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6"/>
                  <a:gd name="T34" fmla="*/ 0 h 285"/>
                  <a:gd name="T35" fmla="*/ 36 w 36"/>
                  <a:gd name="T36" fmla="*/ 285 h 28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6" h="285">
                    <a:moveTo>
                      <a:pt x="0" y="285"/>
                    </a:moveTo>
                    <a:lnTo>
                      <a:pt x="13" y="0"/>
                    </a:lnTo>
                    <a:lnTo>
                      <a:pt x="18" y="3"/>
                    </a:lnTo>
                    <a:lnTo>
                      <a:pt x="26" y="3"/>
                    </a:lnTo>
                    <a:lnTo>
                      <a:pt x="31" y="3"/>
                    </a:lnTo>
                    <a:lnTo>
                      <a:pt x="36" y="3"/>
                    </a:lnTo>
                    <a:lnTo>
                      <a:pt x="26" y="213"/>
                    </a:lnTo>
                    <a:lnTo>
                      <a:pt x="18" y="232"/>
                    </a:lnTo>
                    <a:lnTo>
                      <a:pt x="13" y="249"/>
                    </a:lnTo>
                    <a:lnTo>
                      <a:pt x="5" y="266"/>
                    </a:lnTo>
                    <a:lnTo>
                      <a:pt x="0" y="285"/>
                    </a:lnTo>
                    <a:close/>
                  </a:path>
                </a:pathLst>
              </a:custGeom>
              <a:solidFill>
                <a:srgbClr val="FFFFCC"/>
              </a:solidFill>
              <a:ln w="9525">
                <a:noFill/>
                <a:round/>
                <a:headEnd/>
                <a:tailEnd/>
              </a:ln>
            </p:spPr>
            <p:txBody>
              <a:bodyPr>
                <a:prstTxWarp prst="textNoShape">
                  <a:avLst/>
                </a:prstTxWarp>
              </a:bodyPr>
              <a:lstStyle/>
              <a:p>
                <a:endParaRPr lang="en-US"/>
              </a:p>
            </p:txBody>
          </p:sp>
          <p:sp>
            <p:nvSpPr>
              <p:cNvPr id="53987" name="Freeform 348"/>
              <p:cNvSpPr>
                <a:spLocks noChangeAspect="1"/>
              </p:cNvSpPr>
              <p:nvPr/>
            </p:nvSpPr>
            <p:spPr bwMode="auto">
              <a:xfrm>
                <a:off x="3157" y="2292"/>
                <a:ext cx="37" cy="81"/>
              </a:xfrm>
              <a:custGeom>
                <a:avLst/>
                <a:gdLst>
                  <a:gd name="T0" fmla="*/ 0 w 113"/>
                  <a:gd name="T1" fmla="*/ 244 h 244"/>
                  <a:gd name="T2" fmla="*/ 16 w 113"/>
                  <a:gd name="T3" fmla="*/ 0 h 244"/>
                  <a:gd name="T4" fmla="*/ 29 w 113"/>
                  <a:gd name="T5" fmla="*/ 0 h 244"/>
                  <a:gd name="T6" fmla="*/ 40 w 113"/>
                  <a:gd name="T7" fmla="*/ 0 h 244"/>
                  <a:gd name="T8" fmla="*/ 53 w 113"/>
                  <a:gd name="T9" fmla="*/ 0 h 244"/>
                  <a:gd name="T10" fmla="*/ 66 w 113"/>
                  <a:gd name="T11" fmla="*/ 0 h 244"/>
                  <a:gd name="T12" fmla="*/ 76 w 113"/>
                  <a:gd name="T13" fmla="*/ 0 h 244"/>
                  <a:gd name="T14" fmla="*/ 90 w 113"/>
                  <a:gd name="T15" fmla="*/ 2 h 244"/>
                  <a:gd name="T16" fmla="*/ 100 w 113"/>
                  <a:gd name="T17" fmla="*/ 2 h 244"/>
                  <a:gd name="T18" fmla="*/ 113 w 113"/>
                  <a:gd name="T19" fmla="*/ 5 h 244"/>
                  <a:gd name="T20" fmla="*/ 98 w 113"/>
                  <a:gd name="T21" fmla="*/ 34 h 244"/>
                  <a:gd name="T22" fmla="*/ 82 w 113"/>
                  <a:gd name="T23" fmla="*/ 65 h 244"/>
                  <a:gd name="T24" fmla="*/ 69 w 113"/>
                  <a:gd name="T25" fmla="*/ 94 h 244"/>
                  <a:gd name="T26" fmla="*/ 53 w 113"/>
                  <a:gd name="T27" fmla="*/ 123 h 244"/>
                  <a:gd name="T28" fmla="*/ 40 w 113"/>
                  <a:gd name="T29" fmla="*/ 152 h 244"/>
                  <a:gd name="T30" fmla="*/ 26 w 113"/>
                  <a:gd name="T31" fmla="*/ 184 h 244"/>
                  <a:gd name="T32" fmla="*/ 14 w 113"/>
                  <a:gd name="T33" fmla="*/ 212 h 244"/>
                  <a:gd name="T34" fmla="*/ 0 w 113"/>
                  <a:gd name="T35" fmla="*/ 244 h 24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13"/>
                  <a:gd name="T55" fmla="*/ 0 h 244"/>
                  <a:gd name="T56" fmla="*/ 113 w 113"/>
                  <a:gd name="T57" fmla="*/ 244 h 24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13" h="244">
                    <a:moveTo>
                      <a:pt x="0" y="244"/>
                    </a:moveTo>
                    <a:lnTo>
                      <a:pt x="16" y="0"/>
                    </a:lnTo>
                    <a:lnTo>
                      <a:pt x="29" y="0"/>
                    </a:lnTo>
                    <a:lnTo>
                      <a:pt x="40" y="0"/>
                    </a:lnTo>
                    <a:lnTo>
                      <a:pt x="53" y="0"/>
                    </a:lnTo>
                    <a:lnTo>
                      <a:pt x="66" y="0"/>
                    </a:lnTo>
                    <a:lnTo>
                      <a:pt x="76" y="0"/>
                    </a:lnTo>
                    <a:lnTo>
                      <a:pt x="90" y="2"/>
                    </a:lnTo>
                    <a:lnTo>
                      <a:pt x="100" y="2"/>
                    </a:lnTo>
                    <a:lnTo>
                      <a:pt x="113" y="5"/>
                    </a:lnTo>
                    <a:lnTo>
                      <a:pt x="98" y="34"/>
                    </a:lnTo>
                    <a:lnTo>
                      <a:pt x="82" y="65"/>
                    </a:lnTo>
                    <a:lnTo>
                      <a:pt x="69" y="94"/>
                    </a:lnTo>
                    <a:lnTo>
                      <a:pt x="53" y="123"/>
                    </a:lnTo>
                    <a:lnTo>
                      <a:pt x="40" y="152"/>
                    </a:lnTo>
                    <a:lnTo>
                      <a:pt x="26" y="184"/>
                    </a:lnTo>
                    <a:lnTo>
                      <a:pt x="14" y="212"/>
                    </a:lnTo>
                    <a:lnTo>
                      <a:pt x="0" y="244"/>
                    </a:lnTo>
                    <a:close/>
                  </a:path>
                </a:pathLst>
              </a:custGeom>
              <a:solidFill>
                <a:srgbClr val="FFFFCC"/>
              </a:solidFill>
              <a:ln w="9525">
                <a:noFill/>
                <a:round/>
                <a:headEnd/>
                <a:tailEnd/>
              </a:ln>
            </p:spPr>
            <p:txBody>
              <a:bodyPr>
                <a:prstTxWarp prst="textNoShape">
                  <a:avLst/>
                </a:prstTxWarp>
              </a:bodyPr>
              <a:lstStyle/>
              <a:p>
                <a:endParaRPr lang="en-US"/>
              </a:p>
            </p:txBody>
          </p:sp>
          <p:sp>
            <p:nvSpPr>
              <p:cNvPr id="53988" name="Freeform 349"/>
              <p:cNvSpPr>
                <a:spLocks noChangeAspect="1"/>
              </p:cNvSpPr>
              <p:nvPr/>
            </p:nvSpPr>
            <p:spPr bwMode="auto">
              <a:xfrm>
                <a:off x="3083" y="2674"/>
                <a:ext cx="399" cy="71"/>
              </a:xfrm>
              <a:custGeom>
                <a:avLst/>
                <a:gdLst>
                  <a:gd name="T0" fmla="*/ 119 w 1198"/>
                  <a:gd name="T1" fmla="*/ 27 h 211"/>
                  <a:gd name="T2" fmla="*/ 95 w 1198"/>
                  <a:gd name="T3" fmla="*/ 84 h 211"/>
                  <a:gd name="T4" fmla="*/ 137 w 1198"/>
                  <a:gd name="T5" fmla="*/ 111 h 211"/>
                  <a:gd name="T6" fmla="*/ 174 w 1198"/>
                  <a:gd name="T7" fmla="*/ 111 h 211"/>
                  <a:gd name="T8" fmla="*/ 321 w 1198"/>
                  <a:gd name="T9" fmla="*/ 137 h 211"/>
                  <a:gd name="T10" fmla="*/ 350 w 1198"/>
                  <a:gd name="T11" fmla="*/ 151 h 211"/>
                  <a:gd name="T12" fmla="*/ 382 w 1198"/>
                  <a:gd name="T13" fmla="*/ 151 h 211"/>
                  <a:gd name="T14" fmla="*/ 416 w 1198"/>
                  <a:gd name="T15" fmla="*/ 147 h 211"/>
                  <a:gd name="T16" fmla="*/ 447 w 1198"/>
                  <a:gd name="T17" fmla="*/ 147 h 211"/>
                  <a:gd name="T18" fmla="*/ 498 w 1198"/>
                  <a:gd name="T19" fmla="*/ 142 h 211"/>
                  <a:gd name="T20" fmla="*/ 529 w 1198"/>
                  <a:gd name="T21" fmla="*/ 137 h 211"/>
                  <a:gd name="T22" fmla="*/ 562 w 1198"/>
                  <a:gd name="T23" fmla="*/ 137 h 211"/>
                  <a:gd name="T24" fmla="*/ 611 w 1198"/>
                  <a:gd name="T25" fmla="*/ 156 h 211"/>
                  <a:gd name="T26" fmla="*/ 651 w 1198"/>
                  <a:gd name="T27" fmla="*/ 151 h 211"/>
                  <a:gd name="T28" fmla="*/ 687 w 1198"/>
                  <a:gd name="T29" fmla="*/ 159 h 211"/>
                  <a:gd name="T30" fmla="*/ 729 w 1198"/>
                  <a:gd name="T31" fmla="*/ 171 h 211"/>
                  <a:gd name="T32" fmla="*/ 772 w 1198"/>
                  <a:gd name="T33" fmla="*/ 171 h 211"/>
                  <a:gd name="T34" fmla="*/ 806 w 1198"/>
                  <a:gd name="T35" fmla="*/ 147 h 211"/>
                  <a:gd name="T36" fmla="*/ 832 w 1198"/>
                  <a:gd name="T37" fmla="*/ 116 h 211"/>
                  <a:gd name="T38" fmla="*/ 875 w 1198"/>
                  <a:gd name="T39" fmla="*/ 137 h 211"/>
                  <a:gd name="T40" fmla="*/ 933 w 1198"/>
                  <a:gd name="T41" fmla="*/ 137 h 211"/>
                  <a:gd name="T42" fmla="*/ 996 w 1198"/>
                  <a:gd name="T43" fmla="*/ 130 h 211"/>
                  <a:gd name="T44" fmla="*/ 1046 w 1198"/>
                  <a:gd name="T45" fmla="*/ 130 h 211"/>
                  <a:gd name="T46" fmla="*/ 1061 w 1198"/>
                  <a:gd name="T47" fmla="*/ 108 h 211"/>
                  <a:gd name="T48" fmla="*/ 1072 w 1198"/>
                  <a:gd name="T49" fmla="*/ 89 h 211"/>
                  <a:gd name="T50" fmla="*/ 1095 w 1198"/>
                  <a:gd name="T51" fmla="*/ 106 h 211"/>
                  <a:gd name="T52" fmla="*/ 1128 w 1198"/>
                  <a:gd name="T53" fmla="*/ 101 h 211"/>
                  <a:gd name="T54" fmla="*/ 1198 w 1198"/>
                  <a:gd name="T55" fmla="*/ 171 h 211"/>
                  <a:gd name="T56" fmla="*/ 1116 w 1198"/>
                  <a:gd name="T57" fmla="*/ 185 h 211"/>
                  <a:gd name="T58" fmla="*/ 1032 w 1198"/>
                  <a:gd name="T59" fmla="*/ 195 h 211"/>
                  <a:gd name="T60" fmla="*/ 948 w 1198"/>
                  <a:gd name="T61" fmla="*/ 203 h 211"/>
                  <a:gd name="T62" fmla="*/ 861 w 1198"/>
                  <a:gd name="T63" fmla="*/ 209 h 211"/>
                  <a:gd name="T64" fmla="*/ 774 w 1198"/>
                  <a:gd name="T65" fmla="*/ 211 h 211"/>
                  <a:gd name="T66" fmla="*/ 687 w 1198"/>
                  <a:gd name="T67" fmla="*/ 211 h 211"/>
                  <a:gd name="T68" fmla="*/ 603 w 1198"/>
                  <a:gd name="T69" fmla="*/ 211 h 211"/>
                  <a:gd name="T70" fmla="*/ 519 w 1198"/>
                  <a:gd name="T71" fmla="*/ 209 h 211"/>
                  <a:gd name="T72" fmla="*/ 485 w 1198"/>
                  <a:gd name="T73" fmla="*/ 182 h 211"/>
                  <a:gd name="T74" fmla="*/ 451 w 1198"/>
                  <a:gd name="T75" fmla="*/ 164 h 211"/>
                  <a:gd name="T76" fmla="*/ 432 w 1198"/>
                  <a:gd name="T77" fmla="*/ 195 h 211"/>
                  <a:gd name="T78" fmla="*/ 398 w 1198"/>
                  <a:gd name="T79" fmla="*/ 200 h 211"/>
                  <a:gd name="T80" fmla="*/ 358 w 1198"/>
                  <a:gd name="T81" fmla="*/ 198 h 211"/>
                  <a:gd name="T82" fmla="*/ 321 w 1198"/>
                  <a:gd name="T83" fmla="*/ 198 h 211"/>
                  <a:gd name="T84" fmla="*/ 240 w 1198"/>
                  <a:gd name="T85" fmla="*/ 195 h 211"/>
                  <a:gd name="T86" fmla="*/ 160 w 1198"/>
                  <a:gd name="T87" fmla="*/ 187 h 211"/>
                  <a:gd name="T88" fmla="*/ 79 w 1198"/>
                  <a:gd name="T89" fmla="*/ 176 h 211"/>
                  <a:gd name="T90" fmla="*/ 0 w 1198"/>
                  <a:gd name="T91" fmla="*/ 161 h 211"/>
                  <a:gd name="T92" fmla="*/ 32 w 1198"/>
                  <a:gd name="T93" fmla="*/ 118 h 211"/>
                  <a:gd name="T94" fmla="*/ 63 w 1198"/>
                  <a:gd name="T95" fmla="*/ 79 h 211"/>
                  <a:gd name="T96" fmla="*/ 92 w 1198"/>
                  <a:gd name="T97" fmla="*/ 40 h 211"/>
                  <a:gd name="T98" fmla="*/ 124 w 1198"/>
                  <a:gd name="T99" fmla="*/ 0 h 211"/>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198"/>
                  <a:gd name="T151" fmla="*/ 0 h 211"/>
                  <a:gd name="T152" fmla="*/ 1198 w 1198"/>
                  <a:gd name="T153" fmla="*/ 211 h 211"/>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198" h="211">
                    <a:moveTo>
                      <a:pt x="124" y="0"/>
                    </a:moveTo>
                    <a:lnTo>
                      <a:pt x="119" y="27"/>
                    </a:lnTo>
                    <a:lnTo>
                      <a:pt x="103" y="55"/>
                    </a:lnTo>
                    <a:lnTo>
                      <a:pt x="95" y="84"/>
                    </a:lnTo>
                    <a:lnTo>
                      <a:pt x="116" y="108"/>
                    </a:lnTo>
                    <a:lnTo>
                      <a:pt x="137" y="111"/>
                    </a:lnTo>
                    <a:lnTo>
                      <a:pt x="158" y="108"/>
                    </a:lnTo>
                    <a:lnTo>
                      <a:pt x="174" y="111"/>
                    </a:lnTo>
                    <a:lnTo>
                      <a:pt x="177" y="130"/>
                    </a:lnTo>
                    <a:lnTo>
                      <a:pt x="321" y="137"/>
                    </a:lnTo>
                    <a:lnTo>
                      <a:pt x="334" y="145"/>
                    </a:lnTo>
                    <a:lnTo>
                      <a:pt x="350" y="151"/>
                    </a:lnTo>
                    <a:lnTo>
                      <a:pt x="367" y="151"/>
                    </a:lnTo>
                    <a:lnTo>
                      <a:pt x="382" y="151"/>
                    </a:lnTo>
                    <a:lnTo>
                      <a:pt x="398" y="147"/>
                    </a:lnTo>
                    <a:lnTo>
                      <a:pt x="416" y="147"/>
                    </a:lnTo>
                    <a:lnTo>
                      <a:pt x="432" y="147"/>
                    </a:lnTo>
                    <a:lnTo>
                      <a:pt x="447" y="147"/>
                    </a:lnTo>
                    <a:lnTo>
                      <a:pt x="476" y="147"/>
                    </a:lnTo>
                    <a:lnTo>
                      <a:pt x="498" y="142"/>
                    </a:lnTo>
                    <a:lnTo>
                      <a:pt x="516" y="140"/>
                    </a:lnTo>
                    <a:lnTo>
                      <a:pt x="529" y="137"/>
                    </a:lnTo>
                    <a:lnTo>
                      <a:pt x="543" y="135"/>
                    </a:lnTo>
                    <a:lnTo>
                      <a:pt x="562" y="137"/>
                    </a:lnTo>
                    <a:lnTo>
                      <a:pt x="582" y="145"/>
                    </a:lnTo>
                    <a:lnTo>
                      <a:pt x="611" y="156"/>
                    </a:lnTo>
                    <a:lnTo>
                      <a:pt x="630" y="151"/>
                    </a:lnTo>
                    <a:lnTo>
                      <a:pt x="651" y="151"/>
                    </a:lnTo>
                    <a:lnTo>
                      <a:pt x="669" y="153"/>
                    </a:lnTo>
                    <a:lnTo>
                      <a:pt x="687" y="159"/>
                    </a:lnTo>
                    <a:lnTo>
                      <a:pt x="709" y="166"/>
                    </a:lnTo>
                    <a:lnTo>
                      <a:pt x="729" y="171"/>
                    </a:lnTo>
                    <a:lnTo>
                      <a:pt x="750" y="174"/>
                    </a:lnTo>
                    <a:lnTo>
                      <a:pt x="772" y="171"/>
                    </a:lnTo>
                    <a:lnTo>
                      <a:pt x="790" y="164"/>
                    </a:lnTo>
                    <a:lnTo>
                      <a:pt x="806" y="147"/>
                    </a:lnTo>
                    <a:lnTo>
                      <a:pt x="819" y="132"/>
                    </a:lnTo>
                    <a:lnTo>
                      <a:pt x="832" y="116"/>
                    </a:lnTo>
                    <a:lnTo>
                      <a:pt x="851" y="130"/>
                    </a:lnTo>
                    <a:lnTo>
                      <a:pt x="875" y="137"/>
                    </a:lnTo>
                    <a:lnTo>
                      <a:pt x="904" y="137"/>
                    </a:lnTo>
                    <a:lnTo>
                      <a:pt x="933" y="137"/>
                    </a:lnTo>
                    <a:lnTo>
                      <a:pt x="964" y="132"/>
                    </a:lnTo>
                    <a:lnTo>
                      <a:pt x="996" y="130"/>
                    </a:lnTo>
                    <a:lnTo>
                      <a:pt x="1022" y="127"/>
                    </a:lnTo>
                    <a:lnTo>
                      <a:pt x="1046" y="130"/>
                    </a:lnTo>
                    <a:lnTo>
                      <a:pt x="1056" y="122"/>
                    </a:lnTo>
                    <a:lnTo>
                      <a:pt x="1061" y="108"/>
                    </a:lnTo>
                    <a:lnTo>
                      <a:pt x="1066" y="98"/>
                    </a:lnTo>
                    <a:lnTo>
                      <a:pt x="1072" y="89"/>
                    </a:lnTo>
                    <a:lnTo>
                      <a:pt x="1082" y="101"/>
                    </a:lnTo>
                    <a:lnTo>
                      <a:pt x="1095" y="106"/>
                    </a:lnTo>
                    <a:lnTo>
                      <a:pt x="1111" y="106"/>
                    </a:lnTo>
                    <a:lnTo>
                      <a:pt x="1128" y="101"/>
                    </a:lnTo>
                    <a:lnTo>
                      <a:pt x="1154" y="89"/>
                    </a:lnTo>
                    <a:lnTo>
                      <a:pt x="1198" y="171"/>
                    </a:lnTo>
                    <a:lnTo>
                      <a:pt x="1159" y="180"/>
                    </a:lnTo>
                    <a:lnTo>
                      <a:pt x="1116" y="185"/>
                    </a:lnTo>
                    <a:lnTo>
                      <a:pt x="1075" y="190"/>
                    </a:lnTo>
                    <a:lnTo>
                      <a:pt x="1032" y="195"/>
                    </a:lnTo>
                    <a:lnTo>
                      <a:pt x="991" y="200"/>
                    </a:lnTo>
                    <a:lnTo>
                      <a:pt x="948" y="203"/>
                    </a:lnTo>
                    <a:lnTo>
                      <a:pt x="904" y="205"/>
                    </a:lnTo>
                    <a:lnTo>
                      <a:pt x="861" y="209"/>
                    </a:lnTo>
                    <a:lnTo>
                      <a:pt x="817" y="211"/>
                    </a:lnTo>
                    <a:lnTo>
                      <a:pt x="774" y="211"/>
                    </a:lnTo>
                    <a:lnTo>
                      <a:pt x="729" y="211"/>
                    </a:lnTo>
                    <a:lnTo>
                      <a:pt x="687" y="211"/>
                    </a:lnTo>
                    <a:lnTo>
                      <a:pt x="646" y="211"/>
                    </a:lnTo>
                    <a:lnTo>
                      <a:pt x="603" y="211"/>
                    </a:lnTo>
                    <a:lnTo>
                      <a:pt x="562" y="211"/>
                    </a:lnTo>
                    <a:lnTo>
                      <a:pt x="519" y="209"/>
                    </a:lnTo>
                    <a:lnTo>
                      <a:pt x="500" y="195"/>
                    </a:lnTo>
                    <a:lnTo>
                      <a:pt x="485" y="182"/>
                    </a:lnTo>
                    <a:lnTo>
                      <a:pt x="469" y="171"/>
                    </a:lnTo>
                    <a:lnTo>
                      <a:pt x="451" y="164"/>
                    </a:lnTo>
                    <a:lnTo>
                      <a:pt x="442" y="182"/>
                    </a:lnTo>
                    <a:lnTo>
                      <a:pt x="432" y="195"/>
                    </a:lnTo>
                    <a:lnTo>
                      <a:pt x="416" y="200"/>
                    </a:lnTo>
                    <a:lnTo>
                      <a:pt x="398" y="200"/>
                    </a:lnTo>
                    <a:lnTo>
                      <a:pt x="377" y="200"/>
                    </a:lnTo>
                    <a:lnTo>
                      <a:pt x="358" y="198"/>
                    </a:lnTo>
                    <a:lnTo>
                      <a:pt x="340" y="198"/>
                    </a:lnTo>
                    <a:lnTo>
                      <a:pt x="321" y="198"/>
                    </a:lnTo>
                    <a:lnTo>
                      <a:pt x="282" y="198"/>
                    </a:lnTo>
                    <a:lnTo>
                      <a:pt x="240" y="195"/>
                    </a:lnTo>
                    <a:lnTo>
                      <a:pt x="201" y="193"/>
                    </a:lnTo>
                    <a:lnTo>
                      <a:pt x="160" y="187"/>
                    </a:lnTo>
                    <a:lnTo>
                      <a:pt x="119" y="182"/>
                    </a:lnTo>
                    <a:lnTo>
                      <a:pt x="79" y="176"/>
                    </a:lnTo>
                    <a:lnTo>
                      <a:pt x="40" y="169"/>
                    </a:lnTo>
                    <a:lnTo>
                      <a:pt x="0" y="161"/>
                    </a:lnTo>
                    <a:lnTo>
                      <a:pt x="16" y="140"/>
                    </a:lnTo>
                    <a:lnTo>
                      <a:pt x="32" y="118"/>
                    </a:lnTo>
                    <a:lnTo>
                      <a:pt x="47" y="101"/>
                    </a:lnTo>
                    <a:lnTo>
                      <a:pt x="63" y="79"/>
                    </a:lnTo>
                    <a:lnTo>
                      <a:pt x="76" y="61"/>
                    </a:lnTo>
                    <a:lnTo>
                      <a:pt x="92" y="40"/>
                    </a:lnTo>
                    <a:lnTo>
                      <a:pt x="108" y="21"/>
                    </a:lnTo>
                    <a:lnTo>
                      <a:pt x="124" y="0"/>
                    </a:lnTo>
                    <a:close/>
                  </a:path>
                </a:pathLst>
              </a:custGeom>
              <a:solidFill>
                <a:srgbClr val="8E6B59"/>
              </a:solidFill>
              <a:ln w="9525">
                <a:noFill/>
                <a:round/>
                <a:headEnd/>
                <a:tailEnd/>
              </a:ln>
            </p:spPr>
            <p:txBody>
              <a:bodyPr>
                <a:prstTxWarp prst="textNoShape">
                  <a:avLst/>
                </a:prstTxWarp>
              </a:bodyPr>
              <a:lstStyle/>
              <a:p>
                <a:endParaRPr lang="en-US"/>
              </a:p>
            </p:txBody>
          </p:sp>
          <p:sp>
            <p:nvSpPr>
              <p:cNvPr id="53989" name="Freeform 350"/>
              <p:cNvSpPr>
                <a:spLocks noChangeAspect="1"/>
              </p:cNvSpPr>
              <p:nvPr/>
            </p:nvSpPr>
            <p:spPr bwMode="auto">
              <a:xfrm>
                <a:off x="3121" y="2666"/>
                <a:ext cx="62" cy="42"/>
              </a:xfrm>
              <a:custGeom>
                <a:avLst/>
                <a:gdLst>
                  <a:gd name="T0" fmla="*/ 70 w 186"/>
                  <a:gd name="T1" fmla="*/ 2 h 127"/>
                  <a:gd name="T2" fmla="*/ 87 w 186"/>
                  <a:gd name="T3" fmla="*/ 2 h 127"/>
                  <a:gd name="T4" fmla="*/ 102 w 186"/>
                  <a:gd name="T5" fmla="*/ 0 h 127"/>
                  <a:gd name="T6" fmla="*/ 118 w 186"/>
                  <a:gd name="T7" fmla="*/ 0 h 127"/>
                  <a:gd name="T8" fmla="*/ 133 w 186"/>
                  <a:gd name="T9" fmla="*/ 0 h 127"/>
                  <a:gd name="T10" fmla="*/ 149 w 186"/>
                  <a:gd name="T11" fmla="*/ 2 h 127"/>
                  <a:gd name="T12" fmla="*/ 162 w 186"/>
                  <a:gd name="T13" fmla="*/ 8 h 127"/>
                  <a:gd name="T14" fmla="*/ 173 w 186"/>
                  <a:gd name="T15" fmla="*/ 19 h 127"/>
                  <a:gd name="T16" fmla="*/ 178 w 186"/>
                  <a:gd name="T17" fmla="*/ 31 h 127"/>
                  <a:gd name="T18" fmla="*/ 181 w 186"/>
                  <a:gd name="T19" fmla="*/ 58 h 127"/>
                  <a:gd name="T20" fmla="*/ 186 w 186"/>
                  <a:gd name="T21" fmla="*/ 81 h 127"/>
                  <a:gd name="T22" fmla="*/ 186 w 186"/>
                  <a:gd name="T23" fmla="*/ 105 h 127"/>
                  <a:gd name="T24" fmla="*/ 168 w 186"/>
                  <a:gd name="T25" fmla="*/ 127 h 127"/>
                  <a:gd name="T26" fmla="*/ 10 w 186"/>
                  <a:gd name="T27" fmla="*/ 118 h 127"/>
                  <a:gd name="T28" fmla="*/ 0 w 186"/>
                  <a:gd name="T29" fmla="*/ 108 h 127"/>
                  <a:gd name="T30" fmla="*/ 12 w 186"/>
                  <a:gd name="T31" fmla="*/ 79 h 127"/>
                  <a:gd name="T32" fmla="*/ 23 w 186"/>
                  <a:gd name="T33" fmla="*/ 47 h 127"/>
                  <a:gd name="T34" fmla="*/ 41 w 186"/>
                  <a:gd name="T35" fmla="*/ 21 h 127"/>
                  <a:gd name="T36" fmla="*/ 70 w 186"/>
                  <a:gd name="T37" fmla="*/ 2 h 127"/>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86"/>
                  <a:gd name="T58" fmla="*/ 0 h 127"/>
                  <a:gd name="T59" fmla="*/ 186 w 186"/>
                  <a:gd name="T60" fmla="*/ 127 h 127"/>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86" h="127">
                    <a:moveTo>
                      <a:pt x="70" y="2"/>
                    </a:moveTo>
                    <a:lnTo>
                      <a:pt x="87" y="2"/>
                    </a:lnTo>
                    <a:lnTo>
                      <a:pt x="102" y="0"/>
                    </a:lnTo>
                    <a:lnTo>
                      <a:pt x="118" y="0"/>
                    </a:lnTo>
                    <a:lnTo>
                      <a:pt x="133" y="0"/>
                    </a:lnTo>
                    <a:lnTo>
                      <a:pt x="149" y="2"/>
                    </a:lnTo>
                    <a:lnTo>
                      <a:pt x="162" y="8"/>
                    </a:lnTo>
                    <a:lnTo>
                      <a:pt x="173" y="19"/>
                    </a:lnTo>
                    <a:lnTo>
                      <a:pt x="178" y="31"/>
                    </a:lnTo>
                    <a:lnTo>
                      <a:pt x="181" y="58"/>
                    </a:lnTo>
                    <a:lnTo>
                      <a:pt x="186" y="81"/>
                    </a:lnTo>
                    <a:lnTo>
                      <a:pt x="186" y="105"/>
                    </a:lnTo>
                    <a:lnTo>
                      <a:pt x="168" y="127"/>
                    </a:lnTo>
                    <a:lnTo>
                      <a:pt x="10" y="118"/>
                    </a:lnTo>
                    <a:lnTo>
                      <a:pt x="0" y="108"/>
                    </a:lnTo>
                    <a:lnTo>
                      <a:pt x="12" y="79"/>
                    </a:lnTo>
                    <a:lnTo>
                      <a:pt x="23" y="47"/>
                    </a:lnTo>
                    <a:lnTo>
                      <a:pt x="41" y="21"/>
                    </a:lnTo>
                    <a:lnTo>
                      <a:pt x="70" y="2"/>
                    </a:lnTo>
                    <a:close/>
                  </a:path>
                </a:pathLst>
              </a:custGeom>
              <a:solidFill>
                <a:srgbClr val="D8BAA8"/>
              </a:solidFill>
              <a:ln w="9525">
                <a:noFill/>
                <a:round/>
                <a:headEnd/>
                <a:tailEnd/>
              </a:ln>
            </p:spPr>
            <p:txBody>
              <a:bodyPr>
                <a:prstTxWarp prst="textNoShape">
                  <a:avLst/>
                </a:prstTxWarp>
              </a:bodyPr>
              <a:lstStyle/>
              <a:p>
                <a:endParaRPr lang="en-US"/>
              </a:p>
            </p:txBody>
          </p:sp>
          <p:sp>
            <p:nvSpPr>
              <p:cNvPr id="53990" name="Freeform 351"/>
              <p:cNvSpPr>
                <a:spLocks noChangeAspect="1" noEditPoints="1"/>
              </p:cNvSpPr>
              <p:nvPr/>
            </p:nvSpPr>
            <p:spPr bwMode="auto">
              <a:xfrm>
                <a:off x="3121" y="2525"/>
                <a:ext cx="325" cy="159"/>
              </a:xfrm>
              <a:custGeom>
                <a:avLst/>
                <a:gdLst>
                  <a:gd name="T0" fmla="*/ 207 w 976"/>
                  <a:gd name="T1" fmla="*/ 38 h 477"/>
                  <a:gd name="T2" fmla="*/ 212 w 976"/>
                  <a:gd name="T3" fmla="*/ 200 h 477"/>
                  <a:gd name="T4" fmla="*/ 224 w 976"/>
                  <a:gd name="T5" fmla="*/ 354 h 477"/>
                  <a:gd name="T6" fmla="*/ 173 w 976"/>
                  <a:gd name="T7" fmla="*/ 344 h 477"/>
                  <a:gd name="T8" fmla="*/ 128 w 976"/>
                  <a:gd name="T9" fmla="*/ 359 h 477"/>
                  <a:gd name="T10" fmla="*/ 84 w 976"/>
                  <a:gd name="T11" fmla="*/ 383 h 477"/>
                  <a:gd name="T12" fmla="*/ 39 w 976"/>
                  <a:gd name="T13" fmla="*/ 407 h 477"/>
                  <a:gd name="T14" fmla="*/ 7 w 976"/>
                  <a:gd name="T15" fmla="*/ 229 h 477"/>
                  <a:gd name="T16" fmla="*/ 0 w 976"/>
                  <a:gd name="T17" fmla="*/ 46 h 477"/>
                  <a:gd name="T18" fmla="*/ 648 w 976"/>
                  <a:gd name="T19" fmla="*/ 19 h 477"/>
                  <a:gd name="T20" fmla="*/ 648 w 976"/>
                  <a:gd name="T21" fmla="*/ 33 h 477"/>
                  <a:gd name="T22" fmla="*/ 650 w 976"/>
                  <a:gd name="T23" fmla="*/ 53 h 477"/>
                  <a:gd name="T24" fmla="*/ 668 w 976"/>
                  <a:gd name="T25" fmla="*/ 17 h 477"/>
                  <a:gd name="T26" fmla="*/ 703 w 976"/>
                  <a:gd name="T27" fmla="*/ 116 h 477"/>
                  <a:gd name="T28" fmla="*/ 674 w 976"/>
                  <a:gd name="T29" fmla="*/ 320 h 477"/>
                  <a:gd name="T30" fmla="*/ 653 w 976"/>
                  <a:gd name="T31" fmla="*/ 419 h 477"/>
                  <a:gd name="T32" fmla="*/ 660 w 976"/>
                  <a:gd name="T33" fmla="*/ 422 h 477"/>
                  <a:gd name="T34" fmla="*/ 687 w 976"/>
                  <a:gd name="T35" fmla="*/ 320 h 477"/>
                  <a:gd name="T36" fmla="*/ 716 w 976"/>
                  <a:gd name="T37" fmla="*/ 120 h 477"/>
                  <a:gd name="T38" fmla="*/ 976 w 976"/>
                  <a:gd name="T39" fmla="*/ 0 h 477"/>
                  <a:gd name="T40" fmla="*/ 952 w 976"/>
                  <a:gd name="T41" fmla="*/ 146 h 477"/>
                  <a:gd name="T42" fmla="*/ 911 w 976"/>
                  <a:gd name="T43" fmla="*/ 272 h 477"/>
                  <a:gd name="T44" fmla="*/ 850 w 976"/>
                  <a:gd name="T45" fmla="*/ 366 h 477"/>
                  <a:gd name="T46" fmla="*/ 771 w 976"/>
                  <a:gd name="T47" fmla="*/ 424 h 477"/>
                  <a:gd name="T48" fmla="*/ 752 w 976"/>
                  <a:gd name="T49" fmla="*/ 441 h 477"/>
                  <a:gd name="T50" fmla="*/ 745 w 976"/>
                  <a:gd name="T51" fmla="*/ 459 h 477"/>
                  <a:gd name="T52" fmla="*/ 745 w 976"/>
                  <a:gd name="T53" fmla="*/ 469 h 477"/>
                  <a:gd name="T54" fmla="*/ 745 w 976"/>
                  <a:gd name="T55" fmla="*/ 477 h 477"/>
                  <a:gd name="T56" fmla="*/ 692 w 976"/>
                  <a:gd name="T57" fmla="*/ 433 h 477"/>
                  <a:gd name="T58" fmla="*/ 634 w 976"/>
                  <a:gd name="T59" fmla="*/ 424 h 477"/>
                  <a:gd name="T60" fmla="*/ 573 w 976"/>
                  <a:gd name="T61" fmla="*/ 435 h 477"/>
                  <a:gd name="T62" fmla="*/ 516 w 976"/>
                  <a:gd name="T63" fmla="*/ 448 h 477"/>
                  <a:gd name="T64" fmla="*/ 487 w 976"/>
                  <a:gd name="T65" fmla="*/ 395 h 477"/>
                  <a:gd name="T66" fmla="*/ 450 w 976"/>
                  <a:gd name="T67" fmla="*/ 364 h 477"/>
                  <a:gd name="T68" fmla="*/ 402 w 976"/>
                  <a:gd name="T69" fmla="*/ 378 h 477"/>
                  <a:gd name="T70" fmla="*/ 357 w 976"/>
                  <a:gd name="T71" fmla="*/ 385 h 477"/>
                  <a:gd name="T72" fmla="*/ 313 w 976"/>
                  <a:gd name="T73" fmla="*/ 393 h 477"/>
                  <a:gd name="T74" fmla="*/ 273 w 976"/>
                  <a:gd name="T75" fmla="*/ 409 h 477"/>
                  <a:gd name="T76" fmla="*/ 241 w 976"/>
                  <a:gd name="T77" fmla="*/ 369 h 477"/>
                  <a:gd name="T78" fmla="*/ 231 w 976"/>
                  <a:gd name="T79" fmla="*/ 317 h 477"/>
                  <a:gd name="T80" fmla="*/ 220 w 976"/>
                  <a:gd name="T81" fmla="*/ 180 h 477"/>
                  <a:gd name="T82" fmla="*/ 220 w 976"/>
                  <a:gd name="T83" fmla="*/ 35 h 47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976"/>
                  <a:gd name="T127" fmla="*/ 0 h 477"/>
                  <a:gd name="T128" fmla="*/ 976 w 976"/>
                  <a:gd name="T129" fmla="*/ 477 h 47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976" h="477">
                    <a:moveTo>
                      <a:pt x="0" y="46"/>
                    </a:moveTo>
                    <a:lnTo>
                      <a:pt x="207" y="38"/>
                    </a:lnTo>
                    <a:lnTo>
                      <a:pt x="207" y="120"/>
                    </a:lnTo>
                    <a:lnTo>
                      <a:pt x="212" y="200"/>
                    </a:lnTo>
                    <a:lnTo>
                      <a:pt x="218" y="280"/>
                    </a:lnTo>
                    <a:lnTo>
                      <a:pt x="224" y="354"/>
                    </a:lnTo>
                    <a:lnTo>
                      <a:pt x="197" y="346"/>
                    </a:lnTo>
                    <a:lnTo>
                      <a:pt x="173" y="344"/>
                    </a:lnTo>
                    <a:lnTo>
                      <a:pt x="149" y="349"/>
                    </a:lnTo>
                    <a:lnTo>
                      <a:pt x="128" y="359"/>
                    </a:lnTo>
                    <a:lnTo>
                      <a:pt x="104" y="369"/>
                    </a:lnTo>
                    <a:lnTo>
                      <a:pt x="84" y="383"/>
                    </a:lnTo>
                    <a:lnTo>
                      <a:pt x="63" y="395"/>
                    </a:lnTo>
                    <a:lnTo>
                      <a:pt x="39" y="407"/>
                    </a:lnTo>
                    <a:lnTo>
                      <a:pt x="20" y="320"/>
                    </a:lnTo>
                    <a:lnTo>
                      <a:pt x="7" y="229"/>
                    </a:lnTo>
                    <a:lnTo>
                      <a:pt x="0" y="140"/>
                    </a:lnTo>
                    <a:lnTo>
                      <a:pt x="0" y="46"/>
                    </a:lnTo>
                    <a:close/>
                    <a:moveTo>
                      <a:pt x="220" y="35"/>
                    </a:moveTo>
                    <a:lnTo>
                      <a:pt x="648" y="19"/>
                    </a:lnTo>
                    <a:lnTo>
                      <a:pt x="648" y="24"/>
                    </a:lnTo>
                    <a:lnTo>
                      <a:pt x="648" y="33"/>
                    </a:lnTo>
                    <a:lnTo>
                      <a:pt x="648" y="43"/>
                    </a:lnTo>
                    <a:lnTo>
                      <a:pt x="650" y="53"/>
                    </a:lnTo>
                    <a:lnTo>
                      <a:pt x="658" y="53"/>
                    </a:lnTo>
                    <a:lnTo>
                      <a:pt x="668" y="17"/>
                    </a:lnTo>
                    <a:lnTo>
                      <a:pt x="703" y="17"/>
                    </a:lnTo>
                    <a:lnTo>
                      <a:pt x="703" y="116"/>
                    </a:lnTo>
                    <a:lnTo>
                      <a:pt x="692" y="219"/>
                    </a:lnTo>
                    <a:lnTo>
                      <a:pt x="674" y="320"/>
                    </a:lnTo>
                    <a:lnTo>
                      <a:pt x="648" y="414"/>
                    </a:lnTo>
                    <a:lnTo>
                      <a:pt x="653" y="419"/>
                    </a:lnTo>
                    <a:lnTo>
                      <a:pt x="658" y="422"/>
                    </a:lnTo>
                    <a:lnTo>
                      <a:pt x="660" y="422"/>
                    </a:lnTo>
                    <a:lnTo>
                      <a:pt x="668" y="417"/>
                    </a:lnTo>
                    <a:lnTo>
                      <a:pt x="687" y="320"/>
                    </a:lnTo>
                    <a:lnTo>
                      <a:pt x="703" y="219"/>
                    </a:lnTo>
                    <a:lnTo>
                      <a:pt x="716" y="120"/>
                    </a:lnTo>
                    <a:lnTo>
                      <a:pt x="718" y="17"/>
                    </a:lnTo>
                    <a:lnTo>
                      <a:pt x="976" y="0"/>
                    </a:lnTo>
                    <a:lnTo>
                      <a:pt x="966" y="74"/>
                    </a:lnTo>
                    <a:lnTo>
                      <a:pt x="952" y="146"/>
                    </a:lnTo>
                    <a:lnTo>
                      <a:pt x="934" y="212"/>
                    </a:lnTo>
                    <a:lnTo>
                      <a:pt x="911" y="272"/>
                    </a:lnTo>
                    <a:lnTo>
                      <a:pt x="884" y="322"/>
                    </a:lnTo>
                    <a:lnTo>
                      <a:pt x="850" y="366"/>
                    </a:lnTo>
                    <a:lnTo>
                      <a:pt x="814" y="401"/>
                    </a:lnTo>
                    <a:lnTo>
                      <a:pt x="771" y="424"/>
                    </a:lnTo>
                    <a:lnTo>
                      <a:pt x="761" y="435"/>
                    </a:lnTo>
                    <a:lnTo>
                      <a:pt x="752" y="441"/>
                    </a:lnTo>
                    <a:lnTo>
                      <a:pt x="747" y="448"/>
                    </a:lnTo>
                    <a:lnTo>
                      <a:pt x="745" y="459"/>
                    </a:lnTo>
                    <a:lnTo>
                      <a:pt x="745" y="464"/>
                    </a:lnTo>
                    <a:lnTo>
                      <a:pt x="745" y="469"/>
                    </a:lnTo>
                    <a:lnTo>
                      <a:pt x="745" y="472"/>
                    </a:lnTo>
                    <a:lnTo>
                      <a:pt x="745" y="477"/>
                    </a:lnTo>
                    <a:lnTo>
                      <a:pt x="721" y="451"/>
                    </a:lnTo>
                    <a:lnTo>
                      <a:pt x="692" y="433"/>
                    </a:lnTo>
                    <a:lnTo>
                      <a:pt x="665" y="424"/>
                    </a:lnTo>
                    <a:lnTo>
                      <a:pt x="634" y="424"/>
                    </a:lnTo>
                    <a:lnTo>
                      <a:pt x="605" y="427"/>
                    </a:lnTo>
                    <a:lnTo>
                      <a:pt x="573" y="435"/>
                    </a:lnTo>
                    <a:lnTo>
                      <a:pt x="544" y="443"/>
                    </a:lnTo>
                    <a:lnTo>
                      <a:pt x="516" y="448"/>
                    </a:lnTo>
                    <a:lnTo>
                      <a:pt x="510" y="419"/>
                    </a:lnTo>
                    <a:lnTo>
                      <a:pt x="487" y="395"/>
                    </a:lnTo>
                    <a:lnTo>
                      <a:pt x="463" y="378"/>
                    </a:lnTo>
                    <a:lnTo>
                      <a:pt x="450" y="364"/>
                    </a:lnTo>
                    <a:lnTo>
                      <a:pt x="426" y="372"/>
                    </a:lnTo>
                    <a:lnTo>
                      <a:pt x="402" y="378"/>
                    </a:lnTo>
                    <a:lnTo>
                      <a:pt x="378" y="380"/>
                    </a:lnTo>
                    <a:lnTo>
                      <a:pt x="357" y="385"/>
                    </a:lnTo>
                    <a:lnTo>
                      <a:pt x="333" y="388"/>
                    </a:lnTo>
                    <a:lnTo>
                      <a:pt x="313" y="393"/>
                    </a:lnTo>
                    <a:lnTo>
                      <a:pt x="292" y="398"/>
                    </a:lnTo>
                    <a:lnTo>
                      <a:pt x="273" y="409"/>
                    </a:lnTo>
                    <a:lnTo>
                      <a:pt x="253" y="393"/>
                    </a:lnTo>
                    <a:lnTo>
                      <a:pt x="241" y="369"/>
                    </a:lnTo>
                    <a:lnTo>
                      <a:pt x="234" y="344"/>
                    </a:lnTo>
                    <a:lnTo>
                      <a:pt x="231" y="317"/>
                    </a:lnTo>
                    <a:lnTo>
                      <a:pt x="226" y="251"/>
                    </a:lnTo>
                    <a:lnTo>
                      <a:pt x="220" y="180"/>
                    </a:lnTo>
                    <a:lnTo>
                      <a:pt x="218" y="108"/>
                    </a:lnTo>
                    <a:lnTo>
                      <a:pt x="220" y="35"/>
                    </a:lnTo>
                    <a:close/>
                  </a:path>
                </a:pathLst>
              </a:custGeom>
              <a:solidFill>
                <a:srgbClr val="BF2B1C"/>
              </a:solidFill>
              <a:ln w="9525">
                <a:noFill/>
                <a:round/>
                <a:headEnd/>
                <a:tailEnd/>
              </a:ln>
            </p:spPr>
            <p:txBody>
              <a:bodyPr>
                <a:prstTxWarp prst="textNoShape">
                  <a:avLst/>
                </a:prstTxWarp>
              </a:bodyPr>
              <a:lstStyle/>
              <a:p>
                <a:endParaRPr lang="en-US"/>
              </a:p>
            </p:txBody>
          </p:sp>
          <p:sp>
            <p:nvSpPr>
              <p:cNvPr id="53991" name="Freeform 352"/>
              <p:cNvSpPr>
                <a:spLocks noChangeAspect="1" noEditPoints="1"/>
              </p:cNvSpPr>
              <p:nvPr/>
            </p:nvSpPr>
            <p:spPr bwMode="auto">
              <a:xfrm>
                <a:off x="3121" y="2515"/>
                <a:ext cx="326" cy="37"/>
              </a:xfrm>
              <a:custGeom>
                <a:avLst/>
                <a:gdLst>
                  <a:gd name="T0" fmla="*/ 971 w 979"/>
                  <a:gd name="T1" fmla="*/ 64 h 109"/>
                  <a:gd name="T2" fmla="*/ 718 w 979"/>
                  <a:gd name="T3" fmla="*/ 75 h 109"/>
                  <a:gd name="T4" fmla="*/ 718 w 979"/>
                  <a:gd name="T5" fmla="*/ 62 h 109"/>
                  <a:gd name="T6" fmla="*/ 718 w 979"/>
                  <a:gd name="T7" fmla="*/ 46 h 109"/>
                  <a:gd name="T8" fmla="*/ 718 w 979"/>
                  <a:gd name="T9" fmla="*/ 29 h 109"/>
                  <a:gd name="T10" fmla="*/ 718 w 979"/>
                  <a:gd name="T11" fmla="*/ 12 h 109"/>
                  <a:gd name="T12" fmla="*/ 979 w 979"/>
                  <a:gd name="T13" fmla="*/ 0 h 109"/>
                  <a:gd name="T14" fmla="*/ 976 w 979"/>
                  <a:gd name="T15" fmla="*/ 14 h 109"/>
                  <a:gd name="T16" fmla="*/ 976 w 979"/>
                  <a:gd name="T17" fmla="*/ 29 h 109"/>
                  <a:gd name="T18" fmla="*/ 974 w 979"/>
                  <a:gd name="T19" fmla="*/ 46 h 109"/>
                  <a:gd name="T20" fmla="*/ 971 w 979"/>
                  <a:gd name="T21" fmla="*/ 64 h 109"/>
                  <a:gd name="T22" fmla="*/ 703 w 979"/>
                  <a:gd name="T23" fmla="*/ 75 h 109"/>
                  <a:gd name="T24" fmla="*/ 658 w 979"/>
                  <a:gd name="T25" fmla="*/ 80 h 109"/>
                  <a:gd name="T26" fmla="*/ 684 w 979"/>
                  <a:gd name="T27" fmla="*/ 12 h 109"/>
                  <a:gd name="T28" fmla="*/ 703 w 979"/>
                  <a:gd name="T29" fmla="*/ 12 h 109"/>
                  <a:gd name="T30" fmla="*/ 703 w 979"/>
                  <a:gd name="T31" fmla="*/ 29 h 109"/>
                  <a:gd name="T32" fmla="*/ 703 w 979"/>
                  <a:gd name="T33" fmla="*/ 46 h 109"/>
                  <a:gd name="T34" fmla="*/ 703 w 979"/>
                  <a:gd name="T35" fmla="*/ 62 h 109"/>
                  <a:gd name="T36" fmla="*/ 703 w 979"/>
                  <a:gd name="T37" fmla="*/ 75 h 109"/>
                  <a:gd name="T38" fmla="*/ 650 w 979"/>
                  <a:gd name="T39" fmla="*/ 80 h 109"/>
                  <a:gd name="T40" fmla="*/ 220 w 979"/>
                  <a:gd name="T41" fmla="*/ 101 h 109"/>
                  <a:gd name="T42" fmla="*/ 220 w 979"/>
                  <a:gd name="T43" fmla="*/ 85 h 109"/>
                  <a:gd name="T44" fmla="*/ 220 w 979"/>
                  <a:gd name="T45" fmla="*/ 67 h 109"/>
                  <a:gd name="T46" fmla="*/ 220 w 979"/>
                  <a:gd name="T47" fmla="*/ 51 h 109"/>
                  <a:gd name="T48" fmla="*/ 224 w 979"/>
                  <a:gd name="T49" fmla="*/ 35 h 109"/>
                  <a:gd name="T50" fmla="*/ 639 w 979"/>
                  <a:gd name="T51" fmla="*/ 14 h 109"/>
                  <a:gd name="T52" fmla="*/ 641 w 979"/>
                  <a:gd name="T53" fmla="*/ 29 h 109"/>
                  <a:gd name="T54" fmla="*/ 645 w 979"/>
                  <a:gd name="T55" fmla="*/ 46 h 109"/>
                  <a:gd name="T56" fmla="*/ 648 w 979"/>
                  <a:gd name="T57" fmla="*/ 64 h 109"/>
                  <a:gd name="T58" fmla="*/ 650 w 979"/>
                  <a:gd name="T59" fmla="*/ 80 h 109"/>
                  <a:gd name="T60" fmla="*/ 205 w 979"/>
                  <a:gd name="T61" fmla="*/ 101 h 109"/>
                  <a:gd name="T62" fmla="*/ 0 w 979"/>
                  <a:gd name="T63" fmla="*/ 109 h 109"/>
                  <a:gd name="T64" fmla="*/ 0 w 979"/>
                  <a:gd name="T65" fmla="*/ 91 h 109"/>
                  <a:gd name="T66" fmla="*/ 0 w 979"/>
                  <a:gd name="T67" fmla="*/ 75 h 109"/>
                  <a:gd name="T68" fmla="*/ 0 w 979"/>
                  <a:gd name="T69" fmla="*/ 58 h 109"/>
                  <a:gd name="T70" fmla="*/ 2 w 979"/>
                  <a:gd name="T71" fmla="*/ 46 h 109"/>
                  <a:gd name="T72" fmla="*/ 207 w 979"/>
                  <a:gd name="T73" fmla="*/ 35 h 109"/>
                  <a:gd name="T74" fmla="*/ 207 w 979"/>
                  <a:gd name="T75" fmla="*/ 51 h 109"/>
                  <a:gd name="T76" fmla="*/ 207 w 979"/>
                  <a:gd name="T77" fmla="*/ 67 h 109"/>
                  <a:gd name="T78" fmla="*/ 205 w 979"/>
                  <a:gd name="T79" fmla="*/ 85 h 109"/>
                  <a:gd name="T80" fmla="*/ 205 w 979"/>
                  <a:gd name="T81" fmla="*/ 101 h 109"/>
                  <a:gd name="T82" fmla="*/ 648 w 979"/>
                  <a:gd name="T83" fmla="*/ 12 h 109"/>
                  <a:gd name="T84" fmla="*/ 668 w 979"/>
                  <a:gd name="T85" fmla="*/ 12 h 109"/>
                  <a:gd name="T86" fmla="*/ 665 w 979"/>
                  <a:gd name="T87" fmla="*/ 19 h 109"/>
                  <a:gd name="T88" fmla="*/ 665 w 979"/>
                  <a:gd name="T89" fmla="*/ 27 h 109"/>
                  <a:gd name="T90" fmla="*/ 663 w 979"/>
                  <a:gd name="T91" fmla="*/ 35 h 109"/>
                  <a:gd name="T92" fmla="*/ 658 w 979"/>
                  <a:gd name="T93" fmla="*/ 41 h 109"/>
                  <a:gd name="T94" fmla="*/ 655 w 979"/>
                  <a:gd name="T95" fmla="*/ 35 h 109"/>
                  <a:gd name="T96" fmla="*/ 653 w 979"/>
                  <a:gd name="T97" fmla="*/ 27 h 109"/>
                  <a:gd name="T98" fmla="*/ 650 w 979"/>
                  <a:gd name="T99" fmla="*/ 19 h 109"/>
                  <a:gd name="T100" fmla="*/ 648 w 979"/>
                  <a:gd name="T101" fmla="*/ 12 h 109"/>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979"/>
                  <a:gd name="T154" fmla="*/ 0 h 109"/>
                  <a:gd name="T155" fmla="*/ 979 w 979"/>
                  <a:gd name="T156" fmla="*/ 109 h 109"/>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979" h="109">
                    <a:moveTo>
                      <a:pt x="971" y="64"/>
                    </a:moveTo>
                    <a:lnTo>
                      <a:pt x="718" y="75"/>
                    </a:lnTo>
                    <a:lnTo>
                      <a:pt x="718" y="62"/>
                    </a:lnTo>
                    <a:lnTo>
                      <a:pt x="718" y="46"/>
                    </a:lnTo>
                    <a:lnTo>
                      <a:pt x="718" y="29"/>
                    </a:lnTo>
                    <a:lnTo>
                      <a:pt x="718" y="12"/>
                    </a:lnTo>
                    <a:lnTo>
                      <a:pt x="979" y="0"/>
                    </a:lnTo>
                    <a:lnTo>
                      <a:pt x="976" y="14"/>
                    </a:lnTo>
                    <a:lnTo>
                      <a:pt x="976" y="29"/>
                    </a:lnTo>
                    <a:lnTo>
                      <a:pt x="974" y="46"/>
                    </a:lnTo>
                    <a:lnTo>
                      <a:pt x="971" y="64"/>
                    </a:lnTo>
                    <a:close/>
                    <a:moveTo>
                      <a:pt x="703" y="75"/>
                    </a:moveTo>
                    <a:lnTo>
                      <a:pt x="658" y="80"/>
                    </a:lnTo>
                    <a:lnTo>
                      <a:pt x="684" y="12"/>
                    </a:lnTo>
                    <a:lnTo>
                      <a:pt x="703" y="12"/>
                    </a:lnTo>
                    <a:lnTo>
                      <a:pt x="703" y="29"/>
                    </a:lnTo>
                    <a:lnTo>
                      <a:pt x="703" y="46"/>
                    </a:lnTo>
                    <a:lnTo>
                      <a:pt x="703" y="62"/>
                    </a:lnTo>
                    <a:lnTo>
                      <a:pt x="703" y="75"/>
                    </a:lnTo>
                    <a:close/>
                    <a:moveTo>
                      <a:pt x="650" y="80"/>
                    </a:moveTo>
                    <a:lnTo>
                      <a:pt x="220" y="101"/>
                    </a:lnTo>
                    <a:lnTo>
                      <a:pt x="220" y="85"/>
                    </a:lnTo>
                    <a:lnTo>
                      <a:pt x="220" y="67"/>
                    </a:lnTo>
                    <a:lnTo>
                      <a:pt x="220" y="51"/>
                    </a:lnTo>
                    <a:lnTo>
                      <a:pt x="224" y="35"/>
                    </a:lnTo>
                    <a:lnTo>
                      <a:pt x="639" y="14"/>
                    </a:lnTo>
                    <a:lnTo>
                      <a:pt x="641" y="29"/>
                    </a:lnTo>
                    <a:lnTo>
                      <a:pt x="645" y="46"/>
                    </a:lnTo>
                    <a:lnTo>
                      <a:pt x="648" y="64"/>
                    </a:lnTo>
                    <a:lnTo>
                      <a:pt x="650" y="80"/>
                    </a:lnTo>
                    <a:close/>
                    <a:moveTo>
                      <a:pt x="205" y="101"/>
                    </a:moveTo>
                    <a:lnTo>
                      <a:pt x="0" y="109"/>
                    </a:lnTo>
                    <a:lnTo>
                      <a:pt x="0" y="91"/>
                    </a:lnTo>
                    <a:lnTo>
                      <a:pt x="0" y="75"/>
                    </a:lnTo>
                    <a:lnTo>
                      <a:pt x="0" y="58"/>
                    </a:lnTo>
                    <a:lnTo>
                      <a:pt x="2" y="46"/>
                    </a:lnTo>
                    <a:lnTo>
                      <a:pt x="207" y="35"/>
                    </a:lnTo>
                    <a:lnTo>
                      <a:pt x="207" y="51"/>
                    </a:lnTo>
                    <a:lnTo>
                      <a:pt x="207" y="67"/>
                    </a:lnTo>
                    <a:lnTo>
                      <a:pt x="205" y="85"/>
                    </a:lnTo>
                    <a:lnTo>
                      <a:pt x="205" y="101"/>
                    </a:lnTo>
                    <a:close/>
                    <a:moveTo>
                      <a:pt x="648" y="12"/>
                    </a:moveTo>
                    <a:lnTo>
                      <a:pt x="668" y="12"/>
                    </a:lnTo>
                    <a:lnTo>
                      <a:pt x="665" y="19"/>
                    </a:lnTo>
                    <a:lnTo>
                      <a:pt x="665" y="27"/>
                    </a:lnTo>
                    <a:lnTo>
                      <a:pt x="663" y="35"/>
                    </a:lnTo>
                    <a:lnTo>
                      <a:pt x="658" y="41"/>
                    </a:lnTo>
                    <a:lnTo>
                      <a:pt x="655" y="35"/>
                    </a:lnTo>
                    <a:lnTo>
                      <a:pt x="653" y="27"/>
                    </a:lnTo>
                    <a:lnTo>
                      <a:pt x="650" y="19"/>
                    </a:lnTo>
                    <a:lnTo>
                      <a:pt x="648" y="12"/>
                    </a:lnTo>
                    <a:close/>
                  </a:path>
                </a:pathLst>
              </a:custGeom>
              <a:solidFill>
                <a:srgbClr val="BF2B1C"/>
              </a:solidFill>
              <a:ln w="9525">
                <a:noFill/>
                <a:round/>
                <a:headEnd/>
                <a:tailEnd/>
              </a:ln>
            </p:spPr>
            <p:txBody>
              <a:bodyPr>
                <a:prstTxWarp prst="textNoShape">
                  <a:avLst/>
                </a:prstTxWarp>
              </a:bodyPr>
              <a:lstStyle/>
              <a:p>
                <a:endParaRPr lang="en-US"/>
              </a:p>
            </p:txBody>
          </p:sp>
          <p:sp>
            <p:nvSpPr>
              <p:cNvPr id="53992" name="Freeform 353"/>
              <p:cNvSpPr>
                <a:spLocks noChangeAspect="1" noEditPoints="1"/>
              </p:cNvSpPr>
              <p:nvPr/>
            </p:nvSpPr>
            <p:spPr bwMode="auto">
              <a:xfrm>
                <a:off x="3121" y="2504"/>
                <a:ext cx="328" cy="36"/>
              </a:xfrm>
              <a:custGeom>
                <a:avLst/>
                <a:gdLst>
                  <a:gd name="T0" fmla="*/ 976 w 985"/>
                  <a:gd name="T1" fmla="*/ 63 h 109"/>
                  <a:gd name="T2" fmla="*/ 718 w 985"/>
                  <a:gd name="T3" fmla="*/ 80 h 109"/>
                  <a:gd name="T4" fmla="*/ 718 w 985"/>
                  <a:gd name="T5" fmla="*/ 67 h 109"/>
                  <a:gd name="T6" fmla="*/ 718 w 985"/>
                  <a:gd name="T7" fmla="*/ 53 h 109"/>
                  <a:gd name="T8" fmla="*/ 718 w 985"/>
                  <a:gd name="T9" fmla="*/ 40 h 109"/>
                  <a:gd name="T10" fmla="*/ 718 w 985"/>
                  <a:gd name="T11" fmla="*/ 27 h 109"/>
                  <a:gd name="T12" fmla="*/ 718 w 985"/>
                  <a:gd name="T13" fmla="*/ 24 h 109"/>
                  <a:gd name="T14" fmla="*/ 718 w 985"/>
                  <a:gd name="T15" fmla="*/ 19 h 109"/>
                  <a:gd name="T16" fmla="*/ 718 w 985"/>
                  <a:gd name="T17" fmla="*/ 17 h 109"/>
                  <a:gd name="T18" fmla="*/ 718 w 985"/>
                  <a:gd name="T19" fmla="*/ 12 h 109"/>
                  <a:gd name="T20" fmla="*/ 985 w 985"/>
                  <a:gd name="T21" fmla="*/ 0 h 109"/>
                  <a:gd name="T22" fmla="*/ 981 w 985"/>
                  <a:gd name="T23" fmla="*/ 17 h 109"/>
                  <a:gd name="T24" fmla="*/ 979 w 985"/>
                  <a:gd name="T25" fmla="*/ 32 h 109"/>
                  <a:gd name="T26" fmla="*/ 976 w 985"/>
                  <a:gd name="T27" fmla="*/ 48 h 109"/>
                  <a:gd name="T28" fmla="*/ 976 w 985"/>
                  <a:gd name="T29" fmla="*/ 63 h 109"/>
                  <a:gd name="T30" fmla="*/ 703 w 985"/>
                  <a:gd name="T31" fmla="*/ 80 h 109"/>
                  <a:gd name="T32" fmla="*/ 668 w 985"/>
                  <a:gd name="T33" fmla="*/ 80 h 109"/>
                  <a:gd name="T34" fmla="*/ 694 w 985"/>
                  <a:gd name="T35" fmla="*/ 12 h 109"/>
                  <a:gd name="T36" fmla="*/ 703 w 985"/>
                  <a:gd name="T37" fmla="*/ 12 h 109"/>
                  <a:gd name="T38" fmla="*/ 703 w 985"/>
                  <a:gd name="T39" fmla="*/ 29 h 109"/>
                  <a:gd name="T40" fmla="*/ 703 w 985"/>
                  <a:gd name="T41" fmla="*/ 46 h 109"/>
                  <a:gd name="T42" fmla="*/ 703 w 985"/>
                  <a:gd name="T43" fmla="*/ 61 h 109"/>
                  <a:gd name="T44" fmla="*/ 703 w 985"/>
                  <a:gd name="T45" fmla="*/ 80 h 109"/>
                  <a:gd name="T46" fmla="*/ 648 w 985"/>
                  <a:gd name="T47" fmla="*/ 82 h 109"/>
                  <a:gd name="T48" fmla="*/ 220 w 985"/>
                  <a:gd name="T49" fmla="*/ 98 h 109"/>
                  <a:gd name="T50" fmla="*/ 220 w 985"/>
                  <a:gd name="T51" fmla="*/ 82 h 109"/>
                  <a:gd name="T52" fmla="*/ 224 w 985"/>
                  <a:gd name="T53" fmla="*/ 67 h 109"/>
                  <a:gd name="T54" fmla="*/ 224 w 985"/>
                  <a:gd name="T55" fmla="*/ 51 h 109"/>
                  <a:gd name="T56" fmla="*/ 224 w 985"/>
                  <a:gd name="T57" fmla="*/ 34 h 109"/>
                  <a:gd name="T58" fmla="*/ 631 w 985"/>
                  <a:gd name="T59" fmla="*/ 17 h 109"/>
                  <a:gd name="T60" fmla="*/ 634 w 985"/>
                  <a:gd name="T61" fmla="*/ 32 h 109"/>
                  <a:gd name="T62" fmla="*/ 639 w 985"/>
                  <a:gd name="T63" fmla="*/ 48 h 109"/>
                  <a:gd name="T64" fmla="*/ 641 w 985"/>
                  <a:gd name="T65" fmla="*/ 67 h 109"/>
                  <a:gd name="T66" fmla="*/ 648 w 985"/>
                  <a:gd name="T67" fmla="*/ 82 h 109"/>
                  <a:gd name="T68" fmla="*/ 207 w 985"/>
                  <a:gd name="T69" fmla="*/ 101 h 109"/>
                  <a:gd name="T70" fmla="*/ 0 w 985"/>
                  <a:gd name="T71" fmla="*/ 109 h 109"/>
                  <a:gd name="T72" fmla="*/ 0 w 985"/>
                  <a:gd name="T73" fmla="*/ 96 h 109"/>
                  <a:gd name="T74" fmla="*/ 2 w 985"/>
                  <a:gd name="T75" fmla="*/ 80 h 109"/>
                  <a:gd name="T76" fmla="*/ 2 w 985"/>
                  <a:gd name="T77" fmla="*/ 63 h 109"/>
                  <a:gd name="T78" fmla="*/ 2 w 985"/>
                  <a:gd name="T79" fmla="*/ 46 h 109"/>
                  <a:gd name="T80" fmla="*/ 212 w 985"/>
                  <a:gd name="T81" fmla="*/ 37 h 109"/>
                  <a:gd name="T82" fmla="*/ 210 w 985"/>
                  <a:gd name="T83" fmla="*/ 53 h 109"/>
                  <a:gd name="T84" fmla="*/ 207 w 985"/>
                  <a:gd name="T85" fmla="*/ 69 h 109"/>
                  <a:gd name="T86" fmla="*/ 207 w 985"/>
                  <a:gd name="T87" fmla="*/ 85 h 109"/>
                  <a:gd name="T88" fmla="*/ 207 w 985"/>
                  <a:gd name="T89" fmla="*/ 101 h 109"/>
                  <a:gd name="T90" fmla="*/ 639 w 985"/>
                  <a:gd name="T91" fmla="*/ 17 h 109"/>
                  <a:gd name="T92" fmla="*/ 682 w 985"/>
                  <a:gd name="T93" fmla="*/ 12 h 109"/>
                  <a:gd name="T94" fmla="*/ 676 w 985"/>
                  <a:gd name="T95" fmla="*/ 29 h 109"/>
                  <a:gd name="T96" fmla="*/ 670 w 985"/>
                  <a:gd name="T97" fmla="*/ 46 h 109"/>
                  <a:gd name="T98" fmla="*/ 665 w 985"/>
                  <a:gd name="T99" fmla="*/ 61 h 109"/>
                  <a:gd name="T100" fmla="*/ 658 w 985"/>
                  <a:gd name="T101" fmla="*/ 75 h 109"/>
                  <a:gd name="T102" fmla="*/ 653 w 985"/>
                  <a:gd name="T103" fmla="*/ 61 h 109"/>
                  <a:gd name="T104" fmla="*/ 648 w 985"/>
                  <a:gd name="T105" fmla="*/ 46 h 109"/>
                  <a:gd name="T106" fmla="*/ 645 w 985"/>
                  <a:gd name="T107" fmla="*/ 32 h 109"/>
                  <a:gd name="T108" fmla="*/ 639 w 985"/>
                  <a:gd name="T109" fmla="*/ 17 h 109"/>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985"/>
                  <a:gd name="T166" fmla="*/ 0 h 109"/>
                  <a:gd name="T167" fmla="*/ 985 w 985"/>
                  <a:gd name="T168" fmla="*/ 109 h 109"/>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985" h="109">
                    <a:moveTo>
                      <a:pt x="976" y="63"/>
                    </a:moveTo>
                    <a:lnTo>
                      <a:pt x="718" y="80"/>
                    </a:lnTo>
                    <a:lnTo>
                      <a:pt x="718" y="67"/>
                    </a:lnTo>
                    <a:lnTo>
                      <a:pt x="718" y="53"/>
                    </a:lnTo>
                    <a:lnTo>
                      <a:pt x="718" y="40"/>
                    </a:lnTo>
                    <a:lnTo>
                      <a:pt x="718" y="27"/>
                    </a:lnTo>
                    <a:lnTo>
                      <a:pt x="718" y="24"/>
                    </a:lnTo>
                    <a:lnTo>
                      <a:pt x="718" y="19"/>
                    </a:lnTo>
                    <a:lnTo>
                      <a:pt x="718" y="17"/>
                    </a:lnTo>
                    <a:lnTo>
                      <a:pt x="718" y="12"/>
                    </a:lnTo>
                    <a:lnTo>
                      <a:pt x="985" y="0"/>
                    </a:lnTo>
                    <a:lnTo>
                      <a:pt x="981" y="17"/>
                    </a:lnTo>
                    <a:lnTo>
                      <a:pt x="979" y="32"/>
                    </a:lnTo>
                    <a:lnTo>
                      <a:pt x="976" y="48"/>
                    </a:lnTo>
                    <a:lnTo>
                      <a:pt x="976" y="63"/>
                    </a:lnTo>
                    <a:close/>
                    <a:moveTo>
                      <a:pt x="703" y="80"/>
                    </a:moveTo>
                    <a:lnTo>
                      <a:pt x="668" y="80"/>
                    </a:lnTo>
                    <a:lnTo>
                      <a:pt x="694" y="12"/>
                    </a:lnTo>
                    <a:lnTo>
                      <a:pt x="703" y="12"/>
                    </a:lnTo>
                    <a:lnTo>
                      <a:pt x="703" y="29"/>
                    </a:lnTo>
                    <a:lnTo>
                      <a:pt x="703" y="46"/>
                    </a:lnTo>
                    <a:lnTo>
                      <a:pt x="703" y="61"/>
                    </a:lnTo>
                    <a:lnTo>
                      <a:pt x="703" y="80"/>
                    </a:lnTo>
                    <a:close/>
                    <a:moveTo>
                      <a:pt x="648" y="82"/>
                    </a:moveTo>
                    <a:lnTo>
                      <a:pt x="220" y="98"/>
                    </a:lnTo>
                    <a:lnTo>
                      <a:pt x="220" y="82"/>
                    </a:lnTo>
                    <a:lnTo>
                      <a:pt x="224" y="67"/>
                    </a:lnTo>
                    <a:lnTo>
                      <a:pt x="224" y="51"/>
                    </a:lnTo>
                    <a:lnTo>
                      <a:pt x="224" y="34"/>
                    </a:lnTo>
                    <a:lnTo>
                      <a:pt x="631" y="17"/>
                    </a:lnTo>
                    <a:lnTo>
                      <a:pt x="634" y="32"/>
                    </a:lnTo>
                    <a:lnTo>
                      <a:pt x="639" y="48"/>
                    </a:lnTo>
                    <a:lnTo>
                      <a:pt x="641" y="67"/>
                    </a:lnTo>
                    <a:lnTo>
                      <a:pt x="648" y="82"/>
                    </a:lnTo>
                    <a:close/>
                    <a:moveTo>
                      <a:pt x="207" y="101"/>
                    </a:moveTo>
                    <a:lnTo>
                      <a:pt x="0" y="109"/>
                    </a:lnTo>
                    <a:lnTo>
                      <a:pt x="0" y="96"/>
                    </a:lnTo>
                    <a:lnTo>
                      <a:pt x="2" y="80"/>
                    </a:lnTo>
                    <a:lnTo>
                      <a:pt x="2" y="63"/>
                    </a:lnTo>
                    <a:lnTo>
                      <a:pt x="2" y="46"/>
                    </a:lnTo>
                    <a:lnTo>
                      <a:pt x="212" y="37"/>
                    </a:lnTo>
                    <a:lnTo>
                      <a:pt x="210" y="53"/>
                    </a:lnTo>
                    <a:lnTo>
                      <a:pt x="207" y="69"/>
                    </a:lnTo>
                    <a:lnTo>
                      <a:pt x="207" y="85"/>
                    </a:lnTo>
                    <a:lnTo>
                      <a:pt x="207" y="101"/>
                    </a:lnTo>
                    <a:close/>
                    <a:moveTo>
                      <a:pt x="639" y="17"/>
                    </a:moveTo>
                    <a:lnTo>
                      <a:pt x="682" y="12"/>
                    </a:lnTo>
                    <a:lnTo>
                      <a:pt x="676" y="29"/>
                    </a:lnTo>
                    <a:lnTo>
                      <a:pt x="670" y="46"/>
                    </a:lnTo>
                    <a:lnTo>
                      <a:pt x="665" y="61"/>
                    </a:lnTo>
                    <a:lnTo>
                      <a:pt x="658" y="75"/>
                    </a:lnTo>
                    <a:lnTo>
                      <a:pt x="653" y="61"/>
                    </a:lnTo>
                    <a:lnTo>
                      <a:pt x="648" y="46"/>
                    </a:lnTo>
                    <a:lnTo>
                      <a:pt x="645" y="32"/>
                    </a:lnTo>
                    <a:lnTo>
                      <a:pt x="639" y="17"/>
                    </a:lnTo>
                    <a:close/>
                  </a:path>
                </a:pathLst>
              </a:custGeom>
              <a:solidFill>
                <a:srgbClr val="BF331E"/>
              </a:solidFill>
              <a:ln w="9525">
                <a:noFill/>
                <a:round/>
                <a:headEnd/>
                <a:tailEnd/>
              </a:ln>
            </p:spPr>
            <p:txBody>
              <a:bodyPr>
                <a:prstTxWarp prst="textNoShape">
                  <a:avLst/>
                </a:prstTxWarp>
              </a:bodyPr>
              <a:lstStyle/>
              <a:p>
                <a:endParaRPr lang="en-US"/>
              </a:p>
            </p:txBody>
          </p:sp>
          <p:sp>
            <p:nvSpPr>
              <p:cNvPr id="53993" name="Freeform 354"/>
              <p:cNvSpPr>
                <a:spLocks noChangeAspect="1" noEditPoints="1"/>
              </p:cNvSpPr>
              <p:nvPr/>
            </p:nvSpPr>
            <p:spPr bwMode="auto">
              <a:xfrm>
                <a:off x="3122" y="2493"/>
                <a:ext cx="327" cy="38"/>
              </a:xfrm>
              <a:custGeom>
                <a:avLst/>
                <a:gdLst>
                  <a:gd name="T0" fmla="*/ 977 w 983"/>
                  <a:gd name="T1" fmla="*/ 68 h 114"/>
                  <a:gd name="T2" fmla="*/ 716 w 983"/>
                  <a:gd name="T3" fmla="*/ 80 h 114"/>
                  <a:gd name="T4" fmla="*/ 716 w 983"/>
                  <a:gd name="T5" fmla="*/ 74 h 114"/>
                  <a:gd name="T6" fmla="*/ 716 w 983"/>
                  <a:gd name="T7" fmla="*/ 68 h 114"/>
                  <a:gd name="T8" fmla="*/ 716 w 983"/>
                  <a:gd name="T9" fmla="*/ 66 h 114"/>
                  <a:gd name="T10" fmla="*/ 716 w 983"/>
                  <a:gd name="T11" fmla="*/ 61 h 114"/>
                  <a:gd name="T12" fmla="*/ 714 w 983"/>
                  <a:gd name="T13" fmla="*/ 48 h 114"/>
                  <a:gd name="T14" fmla="*/ 714 w 983"/>
                  <a:gd name="T15" fmla="*/ 34 h 114"/>
                  <a:gd name="T16" fmla="*/ 711 w 983"/>
                  <a:gd name="T17" fmla="*/ 22 h 114"/>
                  <a:gd name="T18" fmla="*/ 706 w 983"/>
                  <a:gd name="T19" fmla="*/ 11 h 114"/>
                  <a:gd name="T20" fmla="*/ 983 w 983"/>
                  <a:gd name="T21" fmla="*/ 0 h 114"/>
                  <a:gd name="T22" fmla="*/ 983 w 983"/>
                  <a:gd name="T23" fmla="*/ 17 h 114"/>
                  <a:gd name="T24" fmla="*/ 979 w 983"/>
                  <a:gd name="T25" fmla="*/ 34 h 114"/>
                  <a:gd name="T26" fmla="*/ 977 w 983"/>
                  <a:gd name="T27" fmla="*/ 51 h 114"/>
                  <a:gd name="T28" fmla="*/ 977 w 983"/>
                  <a:gd name="T29" fmla="*/ 68 h 114"/>
                  <a:gd name="T30" fmla="*/ 701 w 983"/>
                  <a:gd name="T31" fmla="*/ 80 h 114"/>
                  <a:gd name="T32" fmla="*/ 682 w 983"/>
                  <a:gd name="T33" fmla="*/ 80 h 114"/>
                  <a:gd name="T34" fmla="*/ 697 w 983"/>
                  <a:gd name="T35" fmla="*/ 34 h 114"/>
                  <a:gd name="T36" fmla="*/ 701 w 983"/>
                  <a:gd name="T37" fmla="*/ 46 h 114"/>
                  <a:gd name="T38" fmla="*/ 701 w 983"/>
                  <a:gd name="T39" fmla="*/ 56 h 114"/>
                  <a:gd name="T40" fmla="*/ 701 w 983"/>
                  <a:gd name="T41" fmla="*/ 68 h 114"/>
                  <a:gd name="T42" fmla="*/ 701 w 983"/>
                  <a:gd name="T43" fmla="*/ 80 h 114"/>
                  <a:gd name="T44" fmla="*/ 666 w 983"/>
                  <a:gd name="T45" fmla="*/ 80 h 114"/>
                  <a:gd name="T46" fmla="*/ 646 w 983"/>
                  <a:gd name="T47" fmla="*/ 80 h 114"/>
                  <a:gd name="T48" fmla="*/ 643 w 983"/>
                  <a:gd name="T49" fmla="*/ 63 h 114"/>
                  <a:gd name="T50" fmla="*/ 639 w 983"/>
                  <a:gd name="T51" fmla="*/ 48 h 114"/>
                  <a:gd name="T52" fmla="*/ 637 w 983"/>
                  <a:gd name="T53" fmla="*/ 32 h 114"/>
                  <a:gd name="T54" fmla="*/ 637 w 983"/>
                  <a:gd name="T55" fmla="*/ 17 h 114"/>
                  <a:gd name="T56" fmla="*/ 692 w 983"/>
                  <a:gd name="T57" fmla="*/ 17 h 114"/>
                  <a:gd name="T58" fmla="*/ 685 w 983"/>
                  <a:gd name="T59" fmla="*/ 29 h 114"/>
                  <a:gd name="T60" fmla="*/ 680 w 983"/>
                  <a:gd name="T61" fmla="*/ 46 h 114"/>
                  <a:gd name="T62" fmla="*/ 672 w 983"/>
                  <a:gd name="T63" fmla="*/ 61 h 114"/>
                  <a:gd name="T64" fmla="*/ 666 w 983"/>
                  <a:gd name="T65" fmla="*/ 80 h 114"/>
                  <a:gd name="T66" fmla="*/ 637 w 983"/>
                  <a:gd name="T67" fmla="*/ 82 h 114"/>
                  <a:gd name="T68" fmla="*/ 222 w 983"/>
                  <a:gd name="T69" fmla="*/ 103 h 114"/>
                  <a:gd name="T70" fmla="*/ 222 w 983"/>
                  <a:gd name="T71" fmla="*/ 85 h 114"/>
                  <a:gd name="T72" fmla="*/ 222 w 983"/>
                  <a:gd name="T73" fmla="*/ 68 h 114"/>
                  <a:gd name="T74" fmla="*/ 222 w 983"/>
                  <a:gd name="T75" fmla="*/ 51 h 114"/>
                  <a:gd name="T76" fmla="*/ 224 w 983"/>
                  <a:gd name="T77" fmla="*/ 34 h 114"/>
                  <a:gd name="T78" fmla="*/ 622 w 983"/>
                  <a:gd name="T79" fmla="*/ 17 h 114"/>
                  <a:gd name="T80" fmla="*/ 624 w 983"/>
                  <a:gd name="T81" fmla="*/ 32 h 114"/>
                  <a:gd name="T82" fmla="*/ 629 w 983"/>
                  <a:gd name="T83" fmla="*/ 48 h 114"/>
                  <a:gd name="T84" fmla="*/ 632 w 983"/>
                  <a:gd name="T85" fmla="*/ 66 h 114"/>
                  <a:gd name="T86" fmla="*/ 637 w 983"/>
                  <a:gd name="T87" fmla="*/ 82 h 114"/>
                  <a:gd name="T88" fmla="*/ 205 w 983"/>
                  <a:gd name="T89" fmla="*/ 103 h 114"/>
                  <a:gd name="T90" fmla="*/ 0 w 983"/>
                  <a:gd name="T91" fmla="*/ 114 h 114"/>
                  <a:gd name="T92" fmla="*/ 0 w 983"/>
                  <a:gd name="T93" fmla="*/ 95 h 114"/>
                  <a:gd name="T94" fmla="*/ 0 w 983"/>
                  <a:gd name="T95" fmla="*/ 80 h 114"/>
                  <a:gd name="T96" fmla="*/ 0 w 983"/>
                  <a:gd name="T97" fmla="*/ 61 h 114"/>
                  <a:gd name="T98" fmla="*/ 0 w 983"/>
                  <a:gd name="T99" fmla="*/ 46 h 114"/>
                  <a:gd name="T100" fmla="*/ 213 w 983"/>
                  <a:gd name="T101" fmla="*/ 34 h 114"/>
                  <a:gd name="T102" fmla="*/ 213 w 983"/>
                  <a:gd name="T103" fmla="*/ 51 h 114"/>
                  <a:gd name="T104" fmla="*/ 210 w 983"/>
                  <a:gd name="T105" fmla="*/ 68 h 114"/>
                  <a:gd name="T106" fmla="*/ 208 w 983"/>
                  <a:gd name="T107" fmla="*/ 85 h 114"/>
                  <a:gd name="T108" fmla="*/ 205 w 983"/>
                  <a:gd name="T109" fmla="*/ 103 h 114"/>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983"/>
                  <a:gd name="T166" fmla="*/ 0 h 114"/>
                  <a:gd name="T167" fmla="*/ 983 w 983"/>
                  <a:gd name="T168" fmla="*/ 114 h 114"/>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983" h="114">
                    <a:moveTo>
                      <a:pt x="977" y="68"/>
                    </a:moveTo>
                    <a:lnTo>
                      <a:pt x="716" y="80"/>
                    </a:lnTo>
                    <a:lnTo>
                      <a:pt x="716" y="74"/>
                    </a:lnTo>
                    <a:lnTo>
                      <a:pt x="716" y="68"/>
                    </a:lnTo>
                    <a:lnTo>
                      <a:pt x="716" y="66"/>
                    </a:lnTo>
                    <a:lnTo>
                      <a:pt x="716" y="61"/>
                    </a:lnTo>
                    <a:lnTo>
                      <a:pt x="714" y="48"/>
                    </a:lnTo>
                    <a:lnTo>
                      <a:pt x="714" y="34"/>
                    </a:lnTo>
                    <a:lnTo>
                      <a:pt x="711" y="22"/>
                    </a:lnTo>
                    <a:lnTo>
                      <a:pt x="706" y="11"/>
                    </a:lnTo>
                    <a:lnTo>
                      <a:pt x="983" y="0"/>
                    </a:lnTo>
                    <a:lnTo>
                      <a:pt x="983" y="17"/>
                    </a:lnTo>
                    <a:lnTo>
                      <a:pt x="979" y="34"/>
                    </a:lnTo>
                    <a:lnTo>
                      <a:pt x="977" y="51"/>
                    </a:lnTo>
                    <a:lnTo>
                      <a:pt x="977" y="68"/>
                    </a:lnTo>
                    <a:close/>
                    <a:moveTo>
                      <a:pt x="701" y="80"/>
                    </a:moveTo>
                    <a:lnTo>
                      <a:pt x="682" y="80"/>
                    </a:lnTo>
                    <a:lnTo>
                      <a:pt x="697" y="34"/>
                    </a:lnTo>
                    <a:lnTo>
                      <a:pt x="701" y="46"/>
                    </a:lnTo>
                    <a:lnTo>
                      <a:pt x="701" y="56"/>
                    </a:lnTo>
                    <a:lnTo>
                      <a:pt x="701" y="68"/>
                    </a:lnTo>
                    <a:lnTo>
                      <a:pt x="701" y="80"/>
                    </a:lnTo>
                    <a:close/>
                    <a:moveTo>
                      <a:pt x="666" y="80"/>
                    </a:moveTo>
                    <a:lnTo>
                      <a:pt x="646" y="80"/>
                    </a:lnTo>
                    <a:lnTo>
                      <a:pt x="643" y="63"/>
                    </a:lnTo>
                    <a:lnTo>
                      <a:pt x="639" y="48"/>
                    </a:lnTo>
                    <a:lnTo>
                      <a:pt x="637" y="32"/>
                    </a:lnTo>
                    <a:lnTo>
                      <a:pt x="637" y="17"/>
                    </a:lnTo>
                    <a:lnTo>
                      <a:pt x="692" y="17"/>
                    </a:lnTo>
                    <a:lnTo>
                      <a:pt x="685" y="29"/>
                    </a:lnTo>
                    <a:lnTo>
                      <a:pt x="680" y="46"/>
                    </a:lnTo>
                    <a:lnTo>
                      <a:pt x="672" y="61"/>
                    </a:lnTo>
                    <a:lnTo>
                      <a:pt x="666" y="80"/>
                    </a:lnTo>
                    <a:close/>
                    <a:moveTo>
                      <a:pt x="637" y="82"/>
                    </a:moveTo>
                    <a:lnTo>
                      <a:pt x="222" y="103"/>
                    </a:lnTo>
                    <a:lnTo>
                      <a:pt x="222" y="85"/>
                    </a:lnTo>
                    <a:lnTo>
                      <a:pt x="222" y="68"/>
                    </a:lnTo>
                    <a:lnTo>
                      <a:pt x="222" y="51"/>
                    </a:lnTo>
                    <a:lnTo>
                      <a:pt x="224" y="34"/>
                    </a:lnTo>
                    <a:lnTo>
                      <a:pt x="622" y="17"/>
                    </a:lnTo>
                    <a:lnTo>
                      <a:pt x="624" y="32"/>
                    </a:lnTo>
                    <a:lnTo>
                      <a:pt x="629" y="48"/>
                    </a:lnTo>
                    <a:lnTo>
                      <a:pt x="632" y="66"/>
                    </a:lnTo>
                    <a:lnTo>
                      <a:pt x="637" y="82"/>
                    </a:lnTo>
                    <a:close/>
                    <a:moveTo>
                      <a:pt x="205" y="103"/>
                    </a:moveTo>
                    <a:lnTo>
                      <a:pt x="0" y="114"/>
                    </a:lnTo>
                    <a:lnTo>
                      <a:pt x="0" y="95"/>
                    </a:lnTo>
                    <a:lnTo>
                      <a:pt x="0" y="80"/>
                    </a:lnTo>
                    <a:lnTo>
                      <a:pt x="0" y="61"/>
                    </a:lnTo>
                    <a:lnTo>
                      <a:pt x="0" y="46"/>
                    </a:lnTo>
                    <a:lnTo>
                      <a:pt x="213" y="34"/>
                    </a:lnTo>
                    <a:lnTo>
                      <a:pt x="213" y="51"/>
                    </a:lnTo>
                    <a:lnTo>
                      <a:pt x="210" y="68"/>
                    </a:lnTo>
                    <a:lnTo>
                      <a:pt x="208" y="85"/>
                    </a:lnTo>
                    <a:lnTo>
                      <a:pt x="205" y="103"/>
                    </a:lnTo>
                    <a:close/>
                  </a:path>
                </a:pathLst>
              </a:custGeom>
              <a:solidFill>
                <a:srgbClr val="C13A23"/>
              </a:solidFill>
              <a:ln w="9525">
                <a:noFill/>
                <a:round/>
                <a:headEnd/>
                <a:tailEnd/>
              </a:ln>
            </p:spPr>
            <p:txBody>
              <a:bodyPr>
                <a:prstTxWarp prst="textNoShape">
                  <a:avLst/>
                </a:prstTxWarp>
              </a:bodyPr>
              <a:lstStyle/>
              <a:p>
                <a:endParaRPr lang="en-US"/>
              </a:p>
            </p:txBody>
          </p:sp>
          <p:sp>
            <p:nvSpPr>
              <p:cNvPr id="53994" name="Freeform 355"/>
              <p:cNvSpPr>
                <a:spLocks noChangeAspect="1" noEditPoints="1"/>
              </p:cNvSpPr>
              <p:nvPr/>
            </p:nvSpPr>
            <p:spPr bwMode="auto">
              <a:xfrm>
                <a:off x="3122" y="2481"/>
                <a:ext cx="327" cy="38"/>
              </a:xfrm>
              <a:custGeom>
                <a:avLst/>
                <a:gdLst>
                  <a:gd name="T0" fmla="*/ 983 w 983"/>
                  <a:gd name="T1" fmla="*/ 68 h 114"/>
                  <a:gd name="T2" fmla="*/ 716 w 983"/>
                  <a:gd name="T3" fmla="*/ 80 h 114"/>
                  <a:gd name="T4" fmla="*/ 714 w 983"/>
                  <a:gd name="T5" fmla="*/ 68 h 114"/>
                  <a:gd name="T6" fmla="*/ 711 w 983"/>
                  <a:gd name="T7" fmla="*/ 56 h 114"/>
                  <a:gd name="T8" fmla="*/ 706 w 983"/>
                  <a:gd name="T9" fmla="*/ 47 h 114"/>
                  <a:gd name="T10" fmla="*/ 697 w 983"/>
                  <a:gd name="T11" fmla="*/ 42 h 114"/>
                  <a:gd name="T12" fmla="*/ 692 w 983"/>
                  <a:gd name="T13" fmla="*/ 51 h 114"/>
                  <a:gd name="T14" fmla="*/ 687 w 983"/>
                  <a:gd name="T15" fmla="*/ 61 h 114"/>
                  <a:gd name="T16" fmla="*/ 682 w 983"/>
                  <a:gd name="T17" fmla="*/ 71 h 114"/>
                  <a:gd name="T18" fmla="*/ 680 w 983"/>
                  <a:gd name="T19" fmla="*/ 80 h 114"/>
                  <a:gd name="T20" fmla="*/ 637 w 983"/>
                  <a:gd name="T21" fmla="*/ 85 h 114"/>
                  <a:gd name="T22" fmla="*/ 637 w 983"/>
                  <a:gd name="T23" fmla="*/ 66 h 114"/>
                  <a:gd name="T24" fmla="*/ 634 w 983"/>
                  <a:gd name="T25" fmla="*/ 51 h 114"/>
                  <a:gd name="T26" fmla="*/ 632 w 983"/>
                  <a:gd name="T27" fmla="*/ 34 h 114"/>
                  <a:gd name="T28" fmla="*/ 629 w 983"/>
                  <a:gd name="T29" fmla="*/ 16 h 114"/>
                  <a:gd name="T30" fmla="*/ 983 w 983"/>
                  <a:gd name="T31" fmla="*/ 0 h 114"/>
                  <a:gd name="T32" fmla="*/ 983 w 983"/>
                  <a:gd name="T33" fmla="*/ 18 h 114"/>
                  <a:gd name="T34" fmla="*/ 983 w 983"/>
                  <a:gd name="T35" fmla="*/ 34 h 114"/>
                  <a:gd name="T36" fmla="*/ 983 w 983"/>
                  <a:gd name="T37" fmla="*/ 51 h 114"/>
                  <a:gd name="T38" fmla="*/ 983 w 983"/>
                  <a:gd name="T39" fmla="*/ 68 h 114"/>
                  <a:gd name="T40" fmla="*/ 701 w 983"/>
                  <a:gd name="T41" fmla="*/ 80 h 114"/>
                  <a:gd name="T42" fmla="*/ 692 w 983"/>
                  <a:gd name="T43" fmla="*/ 80 h 114"/>
                  <a:gd name="T44" fmla="*/ 697 w 983"/>
                  <a:gd name="T45" fmla="*/ 68 h 114"/>
                  <a:gd name="T46" fmla="*/ 697 w 983"/>
                  <a:gd name="T47" fmla="*/ 71 h 114"/>
                  <a:gd name="T48" fmla="*/ 701 w 983"/>
                  <a:gd name="T49" fmla="*/ 73 h 114"/>
                  <a:gd name="T50" fmla="*/ 701 w 983"/>
                  <a:gd name="T51" fmla="*/ 76 h 114"/>
                  <a:gd name="T52" fmla="*/ 701 w 983"/>
                  <a:gd name="T53" fmla="*/ 80 h 114"/>
                  <a:gd name="T54" fmla="*/ 629 w 983"/>
                  <a:gd name="T55" fmla="*/ 85 h 114"/>
                  <a:gd name="T56" fmla="*/ 222 w 983"/>
                  <a:gd name="T57" fmla="*/ 102 h 114"/>
                  <a:gd name="T58" fmla="*/ 222 w 983"/>
                  <a:gd name="T59" fmla="*/ 87 h 114"/>
                  <a:gd name="T60" fmla="*/ 224 w 983"/>
                  <a:gd name="T61" fmla="*/ 68 h 114"/>
                  <a:gd name="T62" fmla="*/ 227 w 983"/>
                  <a:gd name="T63" fmla="*/ 53 h 114"/>
                  <a:gd name="T64" fmla="*/ 229 w 983"/>
                  <a:gd name="T65" fmla="*/ 34 h 114"/>
                  <a:gd name="T66" fmla="*/ 569 w 983"/>
                  <a:gd name="T67" fmla="*/ 18 h 114"/>
                  <a:gd name="T68" fmla="*/ 569 w 983"/>
                  <a:gd name="T69" fmla="*/ 22 h 114"/>
                  <a:gd name="T70" fmla="*/ 569 w 983"/>
                  <a:gd name="T71" fmla="*/ 24 h 114"/>
                  <a:gd name="T72" fmla="*/ 571 w 983"/>
                  <a:gd name="T73" fmla="*/ 24 h 114"/>
                  <a:gd name="T74" fmla="*/ 574 w 983"/>
                  <a:gd name="T75" fmla="*/ 24 h 114"/>
                  <a:gd name="T76" fmla="*/ 574 w 983"/>
                  <a:gd name="T77" fmla="*/ 22 h 114"/>
                  <a:gd name="T78" fmla="*/ 574 w 983"/>
                  <a:gd name="T79" fmla="*/ 18 h 114"/>
                  <a:gd name="T80" fmla="*/ 619 w 983"/>
                  <a:gd name="T81" fmla="*/ 16 h 114"/>
                  <a:gd name="T82" fmla="*/ 619 w 983"/>
                  <a:gd name="T83" fmla="*/ 34 h 114"/>
                  <a:gd name="T84" fmla="*/ 624 w 983"/>
                  <a:gd name="T85" fmla="*/ 51 h 114"/>
                  <a:gd name="T86" fmla="*/ 627 w 983"/>
                  <a:gd name="T87" fmla="*/ 68 h 114"/>
                  <a:gd name="T88" fmla="*/ 629 w 983"/>
                  <a:gd name="T89" fmla="*/ 85 h 114"/>
                  <a:gd name="T90" fmla="*/ 210 w 983"/>
                  <a:gd name="T91" fmla="*/ 105 h 114"/>
                  <a:gd name="T92" fmla="*/ 0 w 983"/>
                  <a:gd name="T93" fmla="*/ 114 h 114"/>
                  <a:gd name="T94" fmla="*/ 0 w 983"/>
                  <a:gd name="T95" fmla="*/ 95 h 114"/>
                  <a:gd name="T96" fmla="*/ 3 w 983"/>
                  <a:gd name="T97" fmla="*/ 80 h 114"/>
                  <a:gd name="T98" fmla="*/ 5 w 983"/>
                  <a:gd name="T99" fmla="*/ 63 h 114"/>
                  <a:gd name="T100" fmla="*/ 8 w 983"/>
                  <a:gd name="T101" fmla="*/ 45 h 114"/>
                  <a:gd name="T102" fmla="*/ 222 w 983"/>
                  <a:gd name="T103" fmla="*/ 34 h 114"/>
                  <a:gd name="T104" fmla="*/ 222 w 983"/>
                  <a:gd name="T105" fmla="*/ 37 h 114"/>
                  <a:gd name="T106" fmla="*/ 222 w 983"/>
                  <a:gd name="T107" fmla="*/ 39 h 114"/>
                  <a:gd name="T108" fmla="*/ 222 w 983"/>
                  <a:gd name="T109" fmla="*/ 42 h 114"/>
                  <a:gd name="T110" fmla="*/ 216 w 983"/>
                  <a:gd name="T111" fmla="*/ 56 h 114"/>
                  <a:gd name="T112" fmla="*/ 213 w 983"/>
                  <a:gd name="T113" fmla="*/ 71 h 114"/>
                  <a:gd name="T114" fmla="*/ 213 w 983"/>
                  <a:gd name="T115" fmla="*/ 87 h 114"/>
                  <a:gd name="T116" fmla="*/ 210 w 983"/>
                  <a:gd name="T117" fmla="*/ 105 h 11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983"/>
                  <a:gd name="T178" fmla="*/ 0 h 114"/>
                  <a:gd name="T179" fmla="*/ 983 w 983"/>
                  <a:gd name="T180" fmla="*/ 114 h 114"/>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983" h="114">
                    <a:moveTo>
                      <a:pt x="983" y="68"/>
                    </a:moveTo>
                    <a:lnTo>
                      <a:pt x="716" y="80"/>
                    </a:lnTo>
                    <a:lnTo>
                      <a:pt x="714" y="68"/>
                    </a:lnTo>
                    <a:lnTo>
                      <a:pt x="711" y="56"/>
                    </a:lnTo>
                    <a:lnTo>
                      <a:pt x="706" y="47"/>
                    </a:lnTo>
                    <a:lnTo>
                      <a:pt x="697" y="42"/>
                    </a:lnTo>
                    <a:lnTo>
                      <a:pt x="692" y="51"/>
                    </a:lnTo>
                    <a:lnTo>
                      <a:pt x="687" y="61"/>
                    </a:lnTo>
                    <a:lnTo>
                      <a:pt x="682" y="71"/>
                    </a:lnTo>
                    <a:lnTo>
                      <a:pt x="680" y="80"/>
                    </a:lnTo>
                    <a:lnTo>
                      <a:pt x="637" y="85"/>
                    </a:lnTo>
                    <a:lnTo>
                      <a:pt x="637" y="66"/>
                    </a:lnTo>
                    <a:lnTo>
                      <a:pt x="634" y="51"/>
                    </a:lnTo>
                    <a:lnTo>
                      <a:pt x="632" y="34"/>
                    </a:lnTo>
                    <a:lnTo>
                      <a:pt x="629" y="16"/>
                    </a:lnTo>
                    <a:lnTo>
                      <a:pt x="983" y="0"/>
                    </a:lnTo>
                    <a:lnTo>
                      <a:pt x="983" y="18"/>
                    </a:lnTo>
                    <a:lnTo>
                      <a:pt x="983" y="34"/>
                    </a:lnTo>
                    <a:lnTo>
                      <a:pt x="983" y="51"/>
                    </a:lnTo>
                    <a:lnTo>
                      <a:pt x="983" y="68"/>
                    </a:lnTo>
                    <a:close/>
                    <a:moveTo>
                      <a:pt x="701" y="80"/>
                    </a:moveTo>
                    <a:lnTo>
                      <a:pt x="692" y="80"/>
                    </a:lnTo>
                    <a:lnTo>
                      <a:pt x="697" y="68"/>
                    </a:lnTo>
                    <a:lnTo>
                      <a:pt x="697" y="71"/>
                    </a:lnTo>
                    <a:lnTo>
                      <a:pt x="701" y="73"/>
                    </a:lnTo>
                    <a:lnTo>
                      <a:pt x="701" y="76"/>
                    </a:lnTo>
                    <a:lnTo>
                      <a:pt x="701" y="80"/>
                    </a:lnTo>
                    <a:close/>
                    <a:moveTo>
                      <a:pt x="629" y="85"/>
                    </a:moveTo>
                    <a:lnTo>
                      <a:pt x="222" y="102"/>
                    </a:lnTo>
                    <a:lnTo>
                      <a:pt x="222" y="87"/>
                    </a:lnTo>
                    <a:lnTo>
                      <a:pt x="224" y="68"/>
                    </a:lnTo>
                    <a:lnTo>
                      <a:pt x="227" y="53"/>
                    </a:lnTo>
                    <a:lnTo>
                      <a:pt x="229" y="34"/>
                    </a:lnTo>
                    <a:lnTo>
                      <a:pt x="569" y="18"/>
                    </a:lnTo>
                    <a:lnTo>
                      <a:pt x="569" y="22"/>
                    </a:lnTo>
                    <a:lnTo>
                      <a:pt x="569" y="24"/>
                    </a:lnTo>
                    <a:lnTo>
                      <a:pt x="571" y="24"/>
                    </a:lnTo>
                    <a:lnTo>
                      <a:pt x="574" y="24"/>
                    </a:lnTo>
                    <a:lnTo>
                      <a:pt x="574" y="22"/>
                    </a:lnTo>
                    <a:lnTo>
                      <a:pt x="574" y="18"/>
                    </a:lnTo>
                    <a:lnTo>
                      <a:pt x="619" y="16"/>
                    </a:lnTo>
                    <a:lnTo>
                      <a:pt x="619" y="34"/>
                    </a:lnTo>
                    <a:lnTo>
                      <a:pt x="624" y="51"/>
                    </a:lnTo>
                    <a:lnTo>
                      <a:pt x="627" y="68"/>
                    </a:lnTo>
                    <a:lnTo>
                      <a:pt x="629" y="85"/>
                    </a:lnTo>
                    <a:close/>
                    <a:moveTo>
                      <a:pt x="210" y="105"/>
                    </a:moveTo>
                    <a:lnTo>
                      <a:pt x="0" y="114"/>
                    </a:lnTo>
                    <a:lnTo>
                      <a:pt x="0" y="95"/>
                    </a:lnTo>
                    <a:lnTo>
                      <a:pt x="3" y="80"/>
                    </a:lnTo>
                    <a:lnTo>
                      <a:pt x="5" y="63"/>
                    </a:lnTo>
                    <a:lnTo>
                      <a:pt x="8" y="45"/>
                    </a:lnTo>
                    <a:lnTo>
                      <a:pt x="222" y="34"/>
                    </a:lnTo>
                    <a:lnTo>
                      <a:pt x="222" y="37"/>
                    </a:lnTo>
                    <a:lnTo>
                      <a:pt x="222" y="39"/>
                    </a:lnTo>
                    <a:lnTo>
                      <a:pt x="222" y="42"/>
                    </a:lnTo>
                    <a:lnTo>
                      <a:pt x="216" y="56"/>
                    </a:lnTo>
                    <a:lnTo>
                      <a:pt x="213" y="71"/>
                    </a:lnTo>
                    <a:lnTo>
                      <a:pt x="213" y="87"/>
                    </a:lnTo>
                    <a:lnTo>
                      <a:pt x="210" y="105"/>
                    </a:lnTo>
                    <a:close/>
                  </a:path>
                </a:pathLst>
              </a:custGeom>
              <a:solidFill>
                <a:srgbClr val="C14428"/>
              </a:solidFill>
              <a:ln w="9525">
                <a:noFill/>
                <a:round/>
                <a:headEnd/>
                <a:tailEnd/>
              </a:ln>
            </p:spPr>
            <p:txBody>
              <a:bodyPr>
                <a:prstTxWarp prst="textNoShape">
                  <a:avLst/>
                </a:prstTxWarp>
              </a:bodyPr>
              <a:lstStyle/>
              <a:p>
                <a:endParaRPr lang="en-US"/>
              </a:p>
            </p:txBody>
          </p:sp>
          <p:sp>
            <p:nvSpPr>
              <p:cNvPr id="53995" name="Freeform 356"/>
              <p:cNvSpPr>
                <a:spLocks noChangeAspect="1" noEditPoints="1"/>
              </p:cNvSpPr>
              <p:nvPr/>
            </p:nvSpPr>
            <p:spPr bwMode="auto">
              <a:xfrm>
                <a:off x="3122" y="2472"/>
                <a:ext cx="327" cy="36"/>
              </a:xfrm>
              <a:custGeom>
                <a:avLst/>
                <a:gdLst>
                  <a:gd name="T0" fmla="*/ 706 w 983"/>
                  <a:gd name="T1" fmla="*/ 74 h 109"/>
                  <a:gd name="T2" fmla="*/ 701 w 983"/>
                  <a:gd name="T3" fmla="*/ 71 h 109"/>
                  <a:gd name="T4" fmla="*/ 697 w 983"/>
                  <a:gd name="T5" fmla="*/ 74 h 109"/>
                  <a:gd name="T6" fmla="*/ 692 w 983"/>
                  <a:gd name="T7" fmla="*/ 80 h 109"/>
                  <a:gd name="T8" fmla="*/ 634 w 983"/>
                  <a:gd name="T9" fmla="*/ 61 h 109"/>
                  <a:gd name="T10" fmla="*/ 627 w 983"/>
                  <a:gd name="T11" fmla="*/ 29 h 109"/>
                  <a:gd name="T12" fmla="*/ 983 w 983"/>
                  <a:gd name="T13" fmla="*/ 0 h 109"/>
                  <a:gd name="T14" fmla="*/ 983 w 983"/>
                  <a:gd name="T15" fmla="*/ 32 h 109"/>
                  <a:gd name="T16" fmla="*/ 983 w 983"/>
                  <a:gd name="T17" fmla="*/ 63 h 109"/>
                  <a:gd name="T18" fmla="*/ 224 w 983"/>
                  <a:gd name="T19" fmla="*/ 97 h 109"/>
                  <a:gd name="T20" fmla="*/ 229 w 983"/>
                  <a:gd name="T21" fmla="*/ 63 h 109"/>
                  <a:gd name="T22" fmla="*/ 229 w 983"/>
                  <a:gd name="T23" fmla="*/ 34 h 109"/>
                  <a:gd name="T24" fmla="*/ 244 w 983"/>
                  <a:gd name="T25" fmla="*/ 40 h 109"/>
                  <a:gd name="T26" fmla="*/ 253 w 983"/>
                  <a:gd name="T27" fmla="*/ 58 h 109"/>
                  <a:gd name="T28" fmla="*/ 263 w 983"/>
                  <a:gd name="T29" fmla="*/ 56 h 109"/>
                  <a:gd name="T30" fmla="*/ 268 w 983"/>
                  <a:gd name="T31" fmla="*/ 40 h 109"/>
                  <a:gd name="T32" fmla="*/ 555 w 983"/>
                  <a:gd name="T33" fmla="*/ 18 h 109"/>
                  <a:gd name="T34" fmla="*/ 561 w 983"/>
                  <a:gd name="T35" fmla="*/ 34 h 109"/>
                  <a:gd name="T36" fmla="*/ 569 w 983"/>
                  <a:gd name="T37" fmla="*/ 53 h 109"/>
                  <a:gd name="T38" fmla="*/ 584 w 983"/>
                  <a:gd name="T39" fmla="*/ 37 h 109"/>
                  <a:gd name="T40" fmla="*/ 593 w 983"/>
                  <a:gd name="T41" fmla="*/ 16 h 109"/>
                  <a:gd name="T42" fmla="*/ 613 w 983"/>
                  <a:gd name="T43" fmla="*/ 32 h 109"/>
                  <a:gd name="T44" fmla="*/ 619 w 983"/>
                  <a:gd name="T45" fmla="*/ 63 h 109"/>
                  <a:gd name="T46" fmla="*/ 213 w 983"/>
                  <a:gd name="T47" fmla="*/ 97 h 109"/>
                  <a:gd name="T48" fmla="*/ 3 w 983"/>
                  <a:gd name="T49" fmla="*/ 92 h 109"/>
                  <a:gd name="T50" fmla="*/ 8 w 983"/>
                  <a:gd name="T51" fmla="*/ 61 h 109"/>
                  <a:gd name="T52" fmla="*/ 222 w 983"/>
                  <a:gd name="T53" fmla="*/ 34 h 109"/>
                  <a:gd name="T54" fmla="*/ 222 w 983"/>
                  <a:gd name="T55" fmla="*/ 51 h 109"/>
                  <a:gd name="T56" fmla="*/ 222 w 983"/>
                  <a:gd name="T57" fmla="*/ 71 h 109"/>
                  <a:gd name="T58" fmla="*/ 216 w 983"/>
                  <a:gd name="T59" fmla="*/ 85 h 109"/>
                  <a:gd name="T60" fmla="*/ 213 w 983"/>
                  <a:gd name="T61" fmla="*/ 97 h 109"/>
                  <a:gd name="T62" fmla="*/ 261 w 983"/>
                  <a:gd name="T63" fmla="*/ 29 h 109"/>
                  <a:gd name="T64" fmla="*/ 256 w 983"/>
                  <a:gd name="T65" fmla="*/ 29 h 109"/>
                  <a:gd name="T66" fmla="*/ 582 w 983"/>
                  <a:gd name="T67" fmla="*/ 18 h 109"/>
                  <a:gd name="T68" fmla="*/ 577 w 983"/>
                  <a:gd name="T69" fmla="*/ 24 h 109"/>
                  <a:gd name="T70" fmla="*/ 569 w 983"/>
                  <a:gd name="T71" fmla="*/ 29 h 109"/>
                  <a:gd name="T72" fmla="*/ 569 w 983"/>
                  <a:gd name="T73" fmla="*/ 24 h 109"/>
                  <a:gd name="T74" fmla="*/ 566 w 983"/>
                  <a:gd name="T75" fmla="*/ 18 h 109"/>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983"/>
                  <a:gd name="T115" fmla="*/ 0 h 109"/>
                  <a:gd name="T116" fmla="*/ 983 w 983"/>
                  <a:gd name="T117" fmla="*/ 109 h 109"/>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983" h="109">
                    <a:moveTo>
                      <a:pt x="983" y="63"/>
                    </a:moveTo>
                    <a:lnTo>
                      <a:pt x="706" y="74"/>
                    </a:lnTo>
                    <a:lnTo>
                      <a:pt x="703" y="71"/>
                    </a:lnTo>
                    <a:lnTo>
                      <a:pt x="701" y="71"/>
                    </a:lnTo>
                    <a:lnTo>
                      <a:pt x="697" y="71"/>
                    </a:lnTo>
                    <a:lnTo>
                      <a:pt x="697" y="74"/>
                    </a:lnTo>
                    <a:lnTo>
                      <a:pt x="695" y="76"/>
                    </a:lnTo>
                    <a:lnTo>
                      <a:pt x="692" y="80"/>
                    </a:lnTo>
                    <a:lnTo>
                      <a:pt x="637" y="80"/>
                    </a:lnTo>
                    <a:lnTo>
                      <a:pt x="634" y="61"/>
                    </a:lnTo>
                    <a:lnTo>
                      <a:pt x="632" y="45"/>
                    </a:lnTo>
                    <a:lnTo>
                      <a:pt x="627" y="29"/>
                    </a:lnTo>
                    <a:lnTo>
                      <a:pt x="622" y="16"/>
                    </a:lnTo>
                    <a:lnTo>
                      <a:pt x="983" y="0"/>
                    </a:lnTo>
                    <a:lnTo>
                      <a:pt x="983" y="16"/>
                    </a:lnTo>
                    <a:lnTo>
                      <a:pt x="983" y="32"/>
                    </a:lnTo>
                    <a:lnTo>
                      <a:pt x="983" y="47"/>
                    </a:lnTo>
                    <a:lnTo>
                      <a:pt x="983" y="63"/>
                    </a:lnTo>
                    <a:close/>
                    <a:moveTo>
                      <a:pt x="622" y="80"/>
                    </a:moveTo>
                    <a:lnTo>
                      <a:pt x="224" y="97"/>
                    </a:lnTo>
                    <a:lnTo>
                      <a:pt x="227" y="80"/>
                    </a:lnTo>
                    <a:lnTo>
                      <a:pt x="229" y="63"/>
                    </a:lnTo>
                    <a:lnTo>
                      <a:pt x="229" y="47"/>
                    </a:lnTo>
                    <a:lnTo>
                      <a:pt x="229" y="34"/>
                    </a:lnTo>
                    <a:lnTo>
                      <a:pt x="244" y="29"/>
                    </a:lnTo>
                    <a:lnTo>
                      <a:pt x="244" y="40"/>
                    </a:lnTo>
                    <a:lnTo>
                      <a:pt x="247" y="51"/>
                    </a:lnTo>
                    <a:lnTo>
                      <a:pt x="253" y="58"/>
                    </a:lnTo>
                    <a:lnTo>
                      <a:pt x="263" y="63"/>
                    </a:lnTo>
                    <a:lnTo>
                      <a:pt x="263" y="56"/>
                    </a:lnTo>
                    <a:lnTo>
                      <a:pt x="266" y="47"/>
                    </a:lnTo>
                    <a:lnTo>
                      <a:pt x="268" y="40"/>
                    </a:lnTo>
                    <a:lnTo>
                      <a:pt x="271" y="29"/>
                    </a:lnTo>
                    <a:lnTo>
                      <a:pt x="555" y="18"/>
                    </a:lnTo>
                    <a:lnTo>
                      <a:pt x="559" y="27"/>
                    </a:lnTo>
                    <a:lnTo>
                      <a:pt x="561" y="34"/>
                    </a:lnTo>
                    <a:lnTo>
                      <a:pt x="566" y="45"/>
                    </a:lnTo>
                    <a:lnTo>
                      <a:pt x="569" y="53"/>
                    </a:lnTo>
                    <a:lnTo>
                      <a:pt x="579" y="45"/>
                    </a:lnTo>
                    <a:lnTo>
                      <a:pt x="584" y="37"/>
                    </a:lnTo>
                    <a:lnTo>
                      <a:pt x="590" y="27"/>
                    </a:lnTo>
                    <a:lnTo>
                      <a:pt x="593" y="16"/>
                    </a:lnTo>
                    <a:lnTo>
                      <a:pt x="611" y="16"/>
                    </a:lnTo>
                    <a:lnTo>
                      <a:pt x="613" y="32"/>
                    </a:lnTo>
                    <a:lnTo>
                      <a:pt x="617" y="47"/>
                    </a:lnTo>
                    <a:lnTo>
                      <a:pt x="619" y="63"/>
                    </a:lnTo>
                    <a:lnTo>
                      <a:pt x="622" y="80"/>
                    </a:lnTo>
                    <a:close/>
                    <a:moveTo>
                      <a:pt x="213" y="97"/>
                    </a:moveTo>
                    <a:lnTo>
                      <a:pt x="0" y="109"/>
                    </a:lnTo>
                    <a:lnTo>
                      <a:pt x="3" y="92"/>
                    </a:lnTo>
                    <a:lnTo>
                      <a:pt x="5" y="76"/>
                    </a:lnTo>
                    <a:lnTo>
                      <a:pt x="8" y="61"/>
                    </a:lnTo>
                    <a:lnTo>
                      <a:pt x="8" y="45"/>
                    </a:lnTo>
                    <a:lnTo>
                      <a:pt x="222" y="34"/>
                    </a:lnTo>
                    <a:lnTo>
                      <a:pt x="222" y="42"/>
                    </a:lnTo>
                    <a:lnTo>
                      <a:pt x="222" y="51"/>
                    </a:lnTo>
                    <a:lnTo>
                      <a:pt x="222" y="61"/>
                    </a:lnTo>
                    <a:lnTo>
                      <a:pt x="222" y="71"/>
                    </a:lnTo>
                    <a:lnTo>
                      <a:pt x="218" y="76"/>
                    </a:lnTo>
                    <a:lnTo>
                      <a:pt x="216" y="85"/>
                    </a:lnTo>
                    <a:lnTo>
                      <a:pt x="213" y="92"/>
                    </a:lnTo>
                    <a:lnTo>
                      <a:pt x="213" y="97"/>
                    </a:lnTo>
                    <a:close/>
                    <a:moveTo>
                      <a:pt x="256" y="29"/>
                    </a:moveTo>
                    <a:lnTo>
                      <a:pt x="261" y="29"/>
                    </a:lnTo>
                    <a:lnTo>
                      <a:pt x="258" y="29"/>
                    </a:lnTo>
                    <a:lnTo>
                      <a:pt x="256" y="29"/>
                    </a:lnTo>
                    <a:close/>
                    <a:moveTo>
                      <a:pt x="566" y="18"/>
                    </a:moveTo>
                    <a:lnTo>
                      <a:pt x="582" y="18"/>
                    </a:lnTo>
                    <a:lnTo>
                      <a:pt x="579" y="21"/>
                    </a:lnTo>
                    <a:lnTo>
                      <a:pt x="577" y="24"/>
                    </a:lnTo>
                    <a:lnTo>
                      <a:pt x="571" y="27"/>
                    </a:lnTo>
                    <a:lnTo>
                      <a:pt x="569" y="29"/>
                    </a:lnTo>
                    <a:lnTo>
                      <a:pt x="569" y="27"/>
                    </a:lnTo>
                    <a:lnTo>
                      <a:pt x="569" y="24"/>
                    </a:lnTo>
                    <a:lnTo>
                      <a:pt x="566" y="21"/>
                    </a:lnTo>
                    <a:lnTo>
                      <a:pt x="566" y="18"/>
                    </a:lnTo>
                    <a:close/>
                  </a:path>
                </a:pathLst>
              </a:custGeom>
              <a:solidFill>
                <a:srgbClr val="C64C2D"/>
              </a:solidFill>
              <a:ln w="9525">
                <a:noFill/>
                <a:round/>
                <a:headEnd/>
                <a:tailEnd/>
              </a:ln>
            </p:spPr>
            <p:txBody>
              <a:bodyPr>
                <a:prstTxWarp prst="textNoShape">
                  <a:avLst/>
                </a:prstTxWarp>
              </a:bodyPr>
              <a:lstStyle/>
              <a:p>
                <a:endParaRPr lang="en-US"/>
              </a:p>
            </p:txBody>
          </p:sp>
          <p:sp>
            <p:nvSpPr>
              <p:cNvPr id="53996" name="Freeform 357"/>
              <p:cNvSpPr>
                <a:spLocks noChangeAspect="1" noEditPoints="1"/>
              </p:cNvSpPr>
              <p:nvPr/>
            </p:nvSpPr>
            <p:spPr bwMode="auto">
              <a:xfrm>
                <a:off x="3124" y="2459"/>
                <a:ext cx="325" cy="37"/>
              </a:xfrm>
              <a:custGeom>
                <a:avLst/>
                <a:gdLst>
                  <a:gd name="T0" fmla="*/ 621 w 975"/>
                  <a:gd name="T1" fmla="*/ 82 h 111"/>
                  <a:gd name="T2" fmla="*/ 614 w 975"/>
                  <a:gd name="T3" fmla="*/ 50 h 111"/>
                  <a:gd name="T4" fmla="*/ 603 w 975"/>
                  <a:gd name="T5" fmla="*/ 19 h 111"/>
                  <a:gd name="T6" fmla="*/ 975 w 975"/>
                  <a:gd name="T7" fmla="*/ 16 h 111"/>
                  <a:gd name="T8" fmla="*/ 975 w 975"/>
                  <a:gd name="T9" fmla="*/ 50 h 111"/>
                  <a:gd name="T10" fmla="*/ 611 w 975"/>
                  <a:gd name="T11" fmla="*/ 82 h 111"/>
                  <a:gd name="T12" fmla="*/ 576 w 975"/>
                  <a:gd name="T13" fmla="*/ 71 h 111"/>
                  <a:gd name="T14" fmla="*/ 585 w 975"/>
                  <a:gd name="T15" fmla="*/ 42 h 111"/>
                  <a:gd name="T16" fmla="*/ 603 w 975"/>
                  <a:gd name="T17" fmla="*/ 40 h 111"/>
                  <a:gd name="T18" fmla="*/ 605 w 975"/>
                  <a:gd name="T19" fmla="*/ 64 h 111"/>
                  <a:gd name="T20" fmla="*/ 611 w 975"/>
                  <a:gd name="T21" fmla="*/ 82 h 111"/>
                  <a:gd name="T22" fmla="*/ 221 w 975"/>
                  <a:gd name="T23" fmla="*/ 100 h 111"/>
                  <a:gd name="T24" fmla="*/ 221 w 975"/>
                  <a:gd name="T25" fmla="*/ 71 h 111"/>
                  <a:gd name="T26" fmla="*/ 229 w 975"/>
                  <a:gd name="T27" fmla="*/ 45 h 111"/>
                  <a:gd name="T28" fmla="*/ 239 w 975"/>
                  <a:gd name="T29" fmla="*/ 74 h 111"/>
                  <a:gd name="T30" fmla="*/ 255 w 975"/>
                  <a:gd name="T31" fmla="*/ 100 h 111"/>
                  <a:gd name="T32" fmla="*/ 265 w 975"/>
                  <a:gd name="T33" fmla="*/ 66 h 111"/>
                  <a:gd name="T34" fmla="*/ 274 w 975"/>
                  <a:gd name="T35" fmla="*/ 35 h 111"/>
                  <a:gd name="T36" fmla="*/ 542 w 975"/>
                  <a:gd name="T37" fmla="*/ 40 h 111"/>
                  <a:gd name="T38" fmla="*/ 553 w 975"/>
                  <a:gd name="T39" fmla="*/ 71 h 111"/>
                  <a:gd name="T40" fmla="*/ 214 w 975"/>
                  <a:gd name="T41" fmla="*/ 100 h 111"/>
                  <a:gd name="T42" fmla="*/ 0 w 975"/>
                  <a:gd name="T43" fmla="*/ 95 h 111"/>
                  <a:gd name="T44" fmla="*/ 5 w 975"/>
                  <a:gd name="T45" fmla="*/ 61 h 111"/>
                  <a:gd name="T46" fmla="*/ 221 w 975"/>
                  <a:gd name="T47" fmla="*/ 37 h 111"/>
                  <a:gd name="T48" fmla="*/ 214 w 975"/>
                  <a:gd name="T49" fmla="*/ 69 h 111"/>
                  <a:gd name="T50" fmla="*/ 214 w 975"/>
                  <a:gd name="T51" fmla="*/ 100 h 111"/>
                  <a:gd name="T52" fmla="*/ 255 w 975"/>
                  <a:gd name="T53" fmla="*/ 37 h 111"/>
                  <a:gd name="T54" fmla="*/ 255 w 975"/>
                  <a:gd name="T55" fmla="*/ 50 h 111"/>
                  <a:gd name="T56" fmla="*/ 253 w 975"/>
                  <a:gd name="T57" fmla="*/ 66 h 111"/>
                  <a:gd name="T58" fmla="*/ 243 w 975"/>
                  <a:gd name="T59" fmla="*/ 53 h 111"/>
                  <a:gd name="T60" fmla="*/ 236 w 975"/>
                  <a:gd name="T61" fmla="*/ 37 h 111"/>
                  <a:gd name="T62" fmla="*/ 585 w 975"/>
                  <a:gd name="T63" fmla="*/ 19 h 111"/>
                  <a:gd name="T64" fmla="*/ 574 w 975"/>
                  <a:gd name="T65" fmla="*/ 45 h 111"/>
                  <a:gd name="T66" fmla="*/ 561 w 975"/>
                  <a:gd name="T67" fmla="*/ 66 h 111"/>
                  <a:gd name="T68" fmla="*/ 558 w 975"/>
                  <a:gd name="T69" fmla="*/ 45 h 111"/>
                  <a:gd name="T70" fmla="*/ 556 w 975"/>
                  <a:gd name="T71" fmla="*/ 19 h 11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975"/>
                  <a:gd name="T109" fmla="*/ 0 h 111"/>
                  <a:gd name="T110" fmla="*/ 975 w 975"/>
                  <a:gd name="T111" fmla="*/ 111 h 111"/>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975" h="111">
                    <a:moveTo>
                      <a:pt x="975" y="66"/>
                    </a:moveTo>
                    <a:lnTo>
                      <a:pt x="621" y="82"/>
                    </a:lnTo>
                    <a:lnTo>
                      <a:pt x="619" y="66"/>
                    </a:lnTo>
                    <a:lnTo>
                      <a:pt x="614" y="50"/>
                    </a:lnTo>
                    <a:lnTo>
                      <a:pt x="609" y="35"/>
                    </a:lnTo>
                    <a:lnTo>
                      <a:pt x="603" y="19"/>
                    </a:lnTo>
                    <a:lnTo>
                      <a:pt x="975" y="0"/>
                    </a:lnTo>
                    <a:lnTo>
                      <a:pt x="975" y="16"/>
                    </a:lnTo>
                    <a:lnTo>
                      <a:pt x="975" y="32"/>
                    </a:lnTo>
                    <a:lnTo>
                      <a:pt x="975" y="50"/>
                    </a:lnTo>
                    <a:lnTo>
                      <a:pt x="975" y="66"/>
                    </a:lnTo>
                    <a:close/>
                    <a:moveTo>
                      <a:pt x="611" y="82"/>
                    </a:moveTo>
                    <a:lnTo>
                      <a:pt x="566" y="84"/>
                    </a:lnTo>
                    <a:lnTo>
                      <a:pt x="576" y="71"/>
                    </a:lnTo>
                    <a:lnTo>
                      <a:pt x="580" y="58"/>
                    </a:lnTo>
                    <a:lnTo>
                      <a:pt x="585" y="42"/>
                    </a:lnTo>
                    <a:lnTo>
                      <a:pt x="592" y="29"/>
                    </a:lnTo>
                    <a:lnTo>
                      <a:pt x="603" y="40"/>
                    </a:lnTo>
                    <a:lnTo>
                      <a:pt x="603" y="50"/>
                    </a:lnTo>
                    <a:lnTo>
                      <a:pt x="605" y="64"/>
                    </a:lnTo>
                    <a:lnTo>
                      <a:pt x="609" y="74"/>
                    </a:lnTo>
                    <a:lnTo>
                      <a:pt x="611" y="82"/>
                    </a:lnTo>
                    <a:close/>
                    <a:moveTo>
                      <a:pt x="561" y="84"/>
                    </a:moveTo>
                    <a:lnTo>
                      <a:pt x="221" y="100"/>
                    </a:lnTo>
                    <a:lnTo>
                      <a:pt x="221" y="88"/>
                    </a:lnTo>
                    <a:lnTo>
                      <a:pt x="221" y="71"/>
                    </a:lnTo>
                    <a:lnTo>
                      <a:pt x="224" y="58"/>
                    </a:lnTo>
                    <a:lnTo>
                      <a:pt x="229" y="45"/>
                    </a:lnTo>
                    <a:lnTo>
                      <a:pt x="236" y="58"/>
                    </a:lnTo>
                    <a:lnTo>
                      <a:pt x="239" y="74"/>
                    </a:lnTo>
                    <a:lnTo>
                      <a:pt x="243" y="90"/>
                    </a:lnTo>
                    <a:lnTo>
                      <a:pt x="255" y="100"/>
                    </a:lnTo>
                    <a:lnTo>
                      <a:pt x="260" y="84"/>
                    </a:lnTo>
                    <a:lnTo>
                      <a:pt x="265" y="66"/>
                    </a:lnTo>
                    <a:lnTo>
                      <a:pt x="269" y="50"/>
                    </a:lnTo>
                    <a:lnTo>
                      <a:pt x="274" y="35"/>
                    </a:lnTo>
                    <a:lnTo>
                      <a:pt x="540" y="21"/>
                    </a:lnTo>
                    <a:lnTo>
                      <a:pt x="542" y="40"/>
                    </a:lnTo>
                    <a:lnTo>
                      <a:pt x="545" y="55"/>
                    </a:lnTo>
                    <a:lnTo>
                      <a:pt x="553" y="71"/>
                    </a:lnTo>
                    <a:lnTo>
                      <a:pt x="561" y="84"/>
                    </a:lnTo>
                    <a:close/>
                    <a:moveTo>
                      <a:pt x="214" y="100"/>
                    </a:moveTo>
                    <a:lnTo>
                      <a:pt x="0" y="111"/>
                    </a:lnTo>
                    <a:lnTo>
                      <a:pt x="0" y="95"/>
                    </a:lnTo>
                    <a:lnTo>
                      <a:pt x="2" y="77"/>
                    </a:lnTo>
                    <a:lnTo>
                      <a:pt x="5" y="61"/>
                    </a:lnTo>
                    <a:lnTo>
                      <a:pt x="7" y="45"/>
                    </a:lnTo>
                    <a:lnTo>
                      <a:pt x="221" y="37"/>
                    </a:lnTo>
                    <a:lnTo>
                      <a:pt x="216" y="53"/>
                    </a:lnTo>
                    <a:lnTo>
                      <a:pt x="214" y="69"/>
                    </a:lnTo>
                    <a:lnTo>
                      <a:pt x="214" y="84"/>
                    </a:lnTo>
                    <a:lnTo>
                      <a:pt x="214" y="100"/>
                    </a:lnTo>
                    <a:close/>
                    <a:moveTo>
                      <a:pt x="236" y="37"/>
                    </a:moveTo>
                    <a:lnTo>
                      <a:pt x="255" y="37"/>
                    </a:lnTo>
                    <a:lnTo>
                      <a:pt x="255" y="42"/>
                    </a:lnTo>
                    <a:lnTo>
                      <a:pt x="255" y="50"/>
                    </a:lnTo>
                    <a:lnTo>
                      <a:pt x="253" y="58"/>
                    </a:lnTo>
                    <a:lnTo>
                      <a:pt x="253" y="66"/>
                    </a:lnTo>
                    <a:lnTo>
                      <a:pt x="245" y="61"/>
                    </a:lnTo>
                    <a:lnTo>
                      <a:pt x="243" y="53"/>
                    </a:lnTo>
                    <a:lnTo>
                      <a:pt x="243" y="45"/>
                    </a:lnTo>
                    <a:lnTo>
                      <a:pt x="236" y="37"/>
                    </a:lnTo>
                    <a:close/>
                    <a:moveTo>
                      <a:pt x="556" y="19"/>
                    </a:moveTo>
                    <a:lnTo>
                      <a:pt x="585" y="19"/>
                    </a:lnTo>
                    <a:lnTo>
                      <a:pt x="580" y="32"/>
                    </a:lnTo>
                    <a:lnTo>
                      <a:pt x="574" y="45"/>
                    </a:lnTo>
                    <a:lnTo>
                      <a:pt x="569" y="55"/>
                    </a:lnTo>
                    <a:lnTo>
                      <a:pt x="561" y="66"/>
                    </a:lnTo>
                    <a:lnTo>
                      <a:pt x="558" y="55"/>
                    </a:lnTo>
                    <a:lnTo>
                      <a:pt x="558" y="45"/>
                    </a:lnTo>
                    <a:lnTo>
                      <a:pt x="556" y="32"/>
                    </a:lnTo>
                    <a:lnTo>
                      <a:pt x="556" y="19"/>
                    </a:lnTo>
                    <a:close/>
                  </a:path>
                </a:pathLst>
              </a:custGeom>
              <a:solidFill>
                <a:srgbClr val="C65133"/>
              </a:solidFill>
              <a:ln w="9525">
                <a:noFill/>
                <a:round/>
                <a:headEnd/>
                <a:tailEnd/>
              </a:ln>
            </p:spPr>
            <p:txBody>
              <a:bodyPr>
                <a:prstTxWarp prst="textNoShape">
                  <a:avLst/>
                </a:prstTxWarp>
              </a:bodyPr>
              <a:lstStyle/>
              <a:p>
                <a:endParaRPr lang="en-US"/>
              </a:p>
            </p:txBody>
          </p:sp>
          <p:sp>
            <p:nvSpPr>
              <p:cNvPr id="53997" name="Freeform 358"/>
              <p:cNvSpPr>
                <a:spLocks noChangeAspect="1" noEditPoints="1"/>
              </p:cNvSpPr>
              <p:nvPr/>
            </p:nvSpPr>
            <p:spPr bwMode="auto">
              <a:xfrm>
                <a:off x="3124" y="2449"/>
                <a:ext cx="325" cy="38"/>
              </a:xfrm>
              <a:custGeom>
                <a:avLst/>
                <a:gdLst>
                  <a:gd name="T0" fmla="*/ 614 w 975"/>
                  <a:gd name="T1" fmla="*/ 85 h 114"/>
                  <a:gd name="T2" fmla="*/ 605 w 975"/>
                  <a:gd name="T3" fmla="*/ 61 h 114"/>
                  <a:gd name="T4" fmla="*/ 595 w 975"/>
                  <a:gd name="T5" fmla="*/ 43 h 114"/>
                  <a:gd name="T6" fmla="*/ 580 w 975"/>
                  <a:gd name="T7" fmla="*/ 58 h 114"/>
                  <a:gd name="T8" fmla="*/ 574 w 975"/>
                  <a:gd name="T9" fmla="*/ 87 h 114"/>
                  <a:gd name="T10" fmla="*/ 556 w 975"/>
                  <a:gd name="T11" fmla="*/ 72 h 114"/>
                  <a:gd name="T12" fmla="*/ 551 w 975"/>
                  <a:gd name="T13" fmla="*/ 38 h 114"/>
                  <a:gd name="T14" fmla="*/ 975 w 975"/>
                  <a:gd name="T15" fmla="*/ 0 h 114"/>
                  <a:gd name="T16" fmla="*/ 975 w 975"/>
                  <a:gd name="T17" fmla="*/ 35 h 114"/>
                  <a:gd name="T18" fmla="*/ 975 w 975"/>
                  <a:gd name="T19" fmla="*/ 69 h 114"/>
                  <a:gd name="T20" fmla="*/ 585 w 975"/>
                  <a:gd name="T21" fmla="*/ 85 h 114"/>
                  <a:gd name="T22" fmla="*/ 585 w 975"/>
                  <a:gd name="T23" fmla="*/ 72 h 114"/>
                  <a:gd name="T24" fmla="*/ 592 w 975"/>
                  <a:gd name="T25" fmla="*/ 61 h 114"/>
                  <a:gd name="T26" fmla="*/ 603 w 975"/>
                  <a:gd name="T27" fmla="*/ 74 h 114"/>
                  <a:gd name="T28" fmla="*/ 603 w 975"/>
                  <a:gd name="T29" fmla="*/ 82 h 114"/>
                  <a:gd name="T30" fmla="*/ 547 w 975"/>
                  <a:gd name="T31" fmla="*/ 87 h 114"/>
                  <a:gd name="T32" fmla="*/ 269 w 975"/>
                  <a:gd name="T33" fmla="*/ 82 h 114"/>
                  <a:gd name="T34" fmla="*/ 277 w 975"/>
                  <a:gd name="T35" fmla="*/ 48 h 114"/>
                  <a:gd name="T36" fmla="*/ 542 w 975"/>
                  <a:gd name="T37" fmla="*/ 22 h 114"/>
                  <a:gd name="T38" fmla="*/ 542 w 975"/>
                  <a:gd name="T39" fmla="*/ 53 h 114"/>
                  <a:gd name="T40" fmla="*/ 547 w 975"/>
                  <a:gd name="T41" fmla="*/ 87 h 114"/>
                  <a:gd name="T42" fmla="*/ 248 w 975"/>
                  <a:gd name="T43" fmla="*/ 98 h 114"/>
                  <a:gd name="T44" fmla="*/ 243 w 975"/>
                  <a:gd name="T45" fmla="*/ 80 h 114"/>
                  <a:gd name="T46" fmla="*/ 229 w 975"/>
                  <a:gd name="T47" fmla="*/ 58 h 114"/>
                  <a:gd name="T48" fmla="*/ 219 w 975"/>
                  <a:gd name="T49" fmla="*/ 77 h 114"/>
                  <a:gd name="T50" fmla="*/ 214 w 975"/>
                  <a:gd name="T51" fmla="*/ 103 h 114"/>
                  <a:gd name="T52" fmla="*/ 2 w 975"/>
                  <a:gd name="T53" fmla="*/ 96 h 114"/>
                  <a:gd name="T54" fmla="*/ 7 w 975"/>
                  <a:gd name="T55" fmla="*/ 61 h 114"/>
                  <a:gd name="T56" fmla="*/ 263 w 975"/>
                  <a:gd name="T57" fmla="*/ 32 h 114"/>
                  <a:gd name="T58" fmla="*/ 258 w 975"/>
                  <a:gd name="T59" fmla="*/ 64 h 114"/>
                  <a:gd name="T60" fmla="*/ 253 w 975"/>
                  <a:gd name="T61" fmla="*/ 98 h 114"/>
                  <a:gd name="T62" fmla="*/ 221 w 975"/>
                  <a:gd name="T63" fmla="*/ 103 h 114"/>
                  <a:gd name="T64" fmla="*/ 224 w 975"/>
                  <a:gd name="T65" fmla="*/ 90 h 114"/>
                  <a:gd name="T66" fmla="*/ 229 w 975"/>
                  <a:gd name="T67" fmla="*/ 77 h 114"/>
                  <a:gd name="T68" fmla="*/ 236 w 975"/>
                  <a:gd name="T69" fmla="*/ 87 h 114"/>
                  <a:gd name="T70" fmla="*/ 236 w 975"/>
                  <a:gd name="T71" fmla="*/ 98 h 11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975"/>
                  <a:gd name="T109" fmla="*/ 0 h 114"/>
                  <a:gd name="T110" fmla="*/ 975 w 975"/>
                  <a:gd name="T111" fmla="*/ 114 h 114"/>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975" h="114">
                    <a:moveTo>
                      <a:pt x="975" y="69"/>
                    </a:moveTo>
                    <a:lnTo>
                      <a:pt x="614" y="85"/>
                    </a:lnTo>
                    <a:lnTo>
                      <a:pt x="611" y="74"/>
                    </a:lnTo>
                    <a:lnTo>
                      <a:pt x="605" y="61"/>
                    </a:lnTo>
                    <a:lnTo>
                      <a:pt x="600" y="51"/>
                    </a:lnTo>
                    <a:lnTo>
                      <a:pt x="595" y="43"/>
                    </a:lnTo>
                    <a:lnTo>
                      <a:pt x="585" y="48"/>
                    </a:lnTo>
                    <a:lnTo>
                      <a:pt x="580" y="58"/>
                    </a:lnTo>
                    <a:lnTo>
                      <a:pt x="576" y="74"/>
                    </a:lnTo>
                    <a:lnTo>
                      <a:pt x="574" y="87"/>
                    </a:lnTo>
                    <a:lnTo>
                      <a:pt x="558" y="87"/>
                    </a:lnTo>
                    <a:lnTo>
                      <a:pt x="556" y="72"/>
                    </a:lnTo>
                    <a:lnTo>
                      <a:pt x="553" y="53"/>
                    </a:lnTo>
                    <a:lnTo>
                      <a:pt x="551" y="38"/>
                    </a:lnTo>
                    <a:lnTo>
                      <a:pt x="551" y="22"/>
                    </a:lnTo>
                    <a:lnTo>
                      <a:pt x="975" y="0"/>
                    </a:lnTo>
                    <a:lnTo>
                      <a:pt x="975" y="17"/>
                    </a:lnTo>
                    <a:lnTo>
                      <a:pt x="975" y="35"/>
                    </a:lnTo>
                    <a:lnTo>
                      <a:pt x="975" y="51"/>
                    </a:lnTo>
                    <a:lnTo>
                      <a:pt x="975" y="69"/>
                    </a:lnTo>
                    <a:close/>
                    <a:moveTo>
                      <a:pt x="603" y="85"/>
                    </a:moveTo>
                    <a:lnTo>
                      <a:pt x="585" y="85"/>
                    </a:lnTo>
                    <a:lnTo>
                      <a:pt x="585" y="80"/>
                    </a:lnTo>
                    <a:lnTo>
                      <a:pt x="585" y="72"/>
                    </a:lnTo>
                    <a:lnTo>
                      <a:pt x="587" y="67"/>
                    </a:lnTo>
                    <a:lnTo>
                      <a:pt x="592" y="61"/>
                    </a:lnTo>
                    <a:lnTo>
                      <a:pt x="603" y="72"/>
                    </a:lnTo>
                    <a:lnTo>
                      <a:pt x="603" y="74"/>
                    </a:lnTo>
                    <a:lnTo>
                      <a:pt x="603" y="77"/>
                    </a:lnTo>
                    <a:lnTo>
                      <a:pt x="603" y="82"/>
                    </a:lnTo>
                    <a:lnTo>
                      <a:pt x="603" y="85"/>
                    </a:lnTo>
                    <a:close/>
                    <a:moveTo>
                      <a:pt x="547" y="87"/>
                    </a:moveTo>
                    <a:lnTo>
                      <a:pt x="263" y="98"/>
                    </a:lnTo>
                    <a:lnTo>
                      <a:pt x="269" y="82"/>
                    </a:lnTo>
                    <a:lnTo>
                      <a:pt x="274" y="64"/>
                    </a:lnTo>
                    <a:lnTo>
                      <a:pt x="277" y="48"/>
                    </a:lnTo>
                    <a:lnTo>
                      <a:pt x="282" y="32"/>
                    </a:lnTo>
                    <a:lnTo>
                      <a:pt x="542" y="22"/>
                    </a:lnTo>
                    <a:lnTo>
                      <a:pt x="540" y="38"/>
                    </a:lnTo>
                    <a:lnTo>
                      <a:pt x="542" y="53"/>
                    </a:lnTo>
                    <a:lnTo>
                      <a:pt x="542" y="72"/>
                    </a:lnTo>
                    <a:lnTo>
                      <a:pt x="547" y="87"/>
                    </a:lnTo>
                    <a:close/>
                    <a:moveTo>
                      <a:pt x="253" y="98"/>
                    </a:moveTo>
                    <a:lnTo>
                      <a:pt x="248" y="98"/>
                    </a:lnTo>
                    <a:lnTo>
                      <a:pt x="243" y="90"/>
                    </a:lnTo>
                    <a:lnTo>
                      <a:pt x="243" y="80"/>
                    </a:lnTo>
                    <a:lnTo>
                      <a:pt x="236" y="67"/>
                    </a:lnTo>
                    <a:lnTo>
                      <a:pt x="229" y="58"/>
                    </a:lnTo>
                    <a:lnTo>
                      <a:pt x="224" y="67"/>
                    </a:lnTo>
                    <a:lnTo>
                      <a:pt x="219" y="77"/>
                    </a:lnTo>
                    <a:lnTo>
                      <a:pt x="216" y="90"/>
                    </a:lnTo>
                    <a:lnTo>
                      <a:pt x="214" y="103"/>
                    </a:lnTo>
                    <a:lnTo>
                      <a:pt x="0" y="114"/>
                    </a:lnTo>
                    <a:lnTo>
                      <a:pt x="2" y="96"/>
                    </a:lnTo>
                    <a:lnTo>
                      <a:pt x="5" y="80"/>
                    </a:lnTo>
                    <a:lnTo>
                      <a:pt x="7" y="61"/>
                    </a:lnTo>
                    <a:lnTo>
                      <a:pt x="10" y="46"/>
                    </a:lnTo>
                    <a:lnTo>
                      <a:pt x="263" y="32"/>
                    </a:lnTo>
                    <a:lnTo>
                      <a:pt x="260" y="48"/>
                    </a:lnTo>
                    <a:lnTo>
                      <a:pt x="258" y="64"/>
                    </a:lnTo>
                    <a:lnTo>
                      <a:pt x="255" y="82"/>
                    </a:lnTo>
                    <a:lnTo>
                      <a:pt x="253" y="98"/>
                    </a:lnTo>
                    <a:close/>
                    <a:moveTo>
                      <a:pt x="236" y="98"/>
                    </a:moveTo>
                    <a:lnTo>
                      <a:pt x="221" y="103"/>
                    </a:lnTo>
                    <a:lnTo>
                      <a:pt x="221" y="98"/>
                    </a:lnTo>
                    <a:lnTo>
                      <a:pt x="224" y="90"/>
                    </a:lnTo>
                    <a:lnTo>
                      <a:pt x="226" y="82"/>
                    </a:lnTo>
                    <a:lnTo>
                      <a:pt x="229" y="77"/>
                    </a:lnTo>
                    <a:lnTo>
                      <a:pt x="234" y="80"/>
                    </a:lnTo>
                    <a:lnTo>
                      <a:pt x="236" y="87"/>
                    </a:lnTo>
                    <a:lnTo>
                      <a:pt x="236" y="93"/>
                    </a:lnTo>
                    <a:lnTo>
                      <a:pt x="236" y="98"/>
                    </a:lnTo>
                    <a:close/>
                  </a:path>
                </a:pathLst>
              </a:custGeom>
              <a:solidFill>
                <a:srgbClr val="C95638"/>
              </a:solidFill>
              <a:ln w="9525">
                <a:noFill/>
                <a:round/>
                <a:headEnd/>
                <a:tailEnd/>
              </a:ln>
            </p:spPr>
            <p:txBody>
              <a:bodyPr>
                <a:prstTxWarp prst="textNoShape">
                  <a:avLst/>
                </a:prstTxWarp>
              </a:bodyPr>
              <a:lstStyle/>
              <a:p>
                <a:endParaRPr lang="en-US"/>
              </a:p>
            </p:txBody>
          </p:sp>
          <p:sp>
            <p:nvSpPr>
              <p:cNvPr id="53998" name="Freeform 359"/>
              <p:cNvSpPr>
                <a:spLocks noChangeAspect="1" noEditPoints="1"/>
              </p:cNvSpPr>
              <p:nvPr/>
            </p:nvSpPr>
            <p:spPr bwMode="auto">
              <a:xfrm>
                <a:off x="3127" y="2438"/>
                <a:ext cx="322" cy="36"/>
              </a:xfrm>
              <a:custGeom>
                <a:avLst/>
                <a:gdLst>
                  <a:gd name="T0" fmla="*/ 968 w 968"/>
                  <a:gd name="T1" fmla="*/ 63 h 108"/>
                  <a:gd name="T2" fmla="*/ 596 w 968"/>
                  <a:gd name="T3" fmla="*/ 82 h 108"/>
                  <a:gd name="T4" fmla="*/ 593 w 968"/>
                  <a:gd name="T5" fmla="*/ 82 h 108"/>
                  <a:gd name="T6" fmla="*/ 593 w 968"/>
                  <a:gd name="T7" fmla="*/ 77 h 108"/>
                  <a:gd name="T8" fmla="*/ 590 w 968"/>
                  <a:gd name="T9" fmla="*/ 74 h 108"/>
                  <a:gd name="T10" fmla="*/ 588 w 968"/>
                  <a:gd name="T11" fmla="*/ 74 h 108"/>
                  <a:gd name="T12" fmla="*/ 585 w 968"/>
                  <a:gd name="T13" fmla="*/ 74 h 108"/>
                  <a:gd name="T14" fmla="*/ 583 w 968"/>
                  <a:gd name="T15" fmla="*/ 77 h 108"/>
                  <a:gd name="T16" fmla="*/ 578 w 968"/>
                  <a:gd name="T17" fmla="*/ 79 h 108"/>
                  <a:gd name="T18" fmla="*/ 578 w 968"/>
                  <a:gd name="T19" fmla="*/ 82 h 108"/>
                  <a:gd name="T20" fmla="*/ 549 w 968"/>
                  <a:gd name="T21" fmla="*/ 82 h 108"/>
                  <a:gd name="T22" fmla="*/ 546 w 968"/>
                  <a:gd name="T23" fmla="*/ 66 h 108"/>
                  <a:gd name="T24" fmla="*/ 544 w 968"/>
                  <a:gd name="T25" fmla="*/ 50 h 108"/>
                  <a:gd name="T26" fmla="*/ 544 w 968"/>
                  <a:gd name="T27" fmla="*/ 36 h 108"/>
                  <a:gd name="T28" fmla="*/ 544 w 968"/>
                  <a:gd name="T29" fmla="*/ 21 h 108"/>
                  <a:gd name="T30" fmla="*/ 962 w 968"/>
                  <a:gd name="T31" fmla="*/ 0 h 108"/>
                  <a:gd name="T32" fmla="*/ 962 w 968"/>
                  <a:gd name="T33" fmla="*/ 16 h 108"/>
                  <a:gd name="T34" fmla="*/ 964 w 968"/>
                  <a:gd name="T35" fmla="*/ 31 h 108"/>
                  <a:gd name="T36" fmla="*/ 968 w 968"/>
                  <a:gd name="T37" fmla="*/ 48 h 108"/>
                  <a:gd name="T38" fmla="*/ 968 w 968"/>
                  <a:gd name="T39" fmla="*/ 63 h 108"/>
                  <a:gd name="T40" fmla="*/ 533 w 968"/>
                  <a:gd name="T41" fmla="*/ 84 h 108"/>
                  <a:gd name="T42" fmla="*/ 267 w 968"/>
                  <a:gd name="T43" fmla="*/ 98 h 108"/>
                  <a:gd name="T44" fmla="*/ 270 w 968"/>
                  <a:gd name="T45" fmla="*/ 82 h 108"/>
                  <a:gd name="T46" fmla="*/ 275 w 968"/>
                  <a:gd name="T47" fmla="*/ 63 h 108"/>
                  <a:gd name="T48" fmla="*/ 277 w 968"/>
                  <a:gd name="T49" fmla="*/ 48 h 108"/>
                  <a:gd name="T50" fmla="*/ 282 w 968"/>
                  <a:gd name="T51" fmla="*/ 29 h 108"/>
                  <a:gd name="T52" fmla="*/ 417 w 968"/>
                  <a:gd name="T53" fmla="*/ 26 h 108"/>
                  <a:gd name="T54" fmla="*/ 419 w 968"/>
                  <a:gd name="T55" fmla="*/ 26 h 108"/>
                  <a:gd name="T56" fmla="*/ 433 w 968"/>
                  <a:gd name="T57" fmla="*/ 26 h 108"/>
                  <a:gd name="T58" fmla="*/ 433 w 968"/>
                  <a:gd name="T59" fmla="*/ 21 h 108"/>
                  <a:gd name="T60" fmla="*/ 533 w 968"/>
                  <a:gd name="T61" fmla="*/ 21 h 108"/>
                  <a:gd name="T62" fmla="*/ 533 w 968"/>
                  <a:gd name="T63" fmla="*/ 36 h 108"/>
                  <a:gd name="T64" fmla="*/ 533 w 968"/>
                  <a:gd name="T65" fmla="*/ 53 h 108"/>
                  <a:gd name="T66" fmla="*/ 533 w 968"/>
                  <a:gd name="T67" fmla="*/ 69 h 108"/>
                  <a:gd name="T68" fmla="*/ 533 w 968"/>
                  <a:gd name="T69" fmla="*/ 84 h 108"/>
                  <a:gd name="T70" fmla="*/ 248 w 968"/>
                  <a:gd name="T71" fmla="*/ 100 h 108"/>
                  <a:gd name="T72" fmla="*/ 229 w 968"/>
                  <a:gd name="T73" fmla="*/ 100 h 108"/>
                  <a:gd name="T74" fmla="*/ 229 w 968"/>
                  <a:gd name="T75" fmla="*/ 95 h 108"/>
                  <a:gd name="T76" fmla="*/ 227 w 968"/>
                  <a:gd name="T77" fmla="*/ 92 h 108"/>
                  <a:gd name="T78" fmla="*/ 224 w 968"/>
                  <a:gd name="T79" fmla="*/ 92 h 108"/>
                  <a:gd name="T80" fmla="*/ 222 w 968"/>
                  <a:gd name="T81" fmla="*/ 89 h 108"/>
                  <a:gd name="T82" fmla="*/ 217 w 968"/>
                  <a:gd name="T83" fmla="*/ 92 h 108"/>
                  <a:gd name="T84" fmla="*/ 214 w 968"/>
                  <a:gd name="T85" fmla="*/ 95 h 108"/>
                  <a:gd name="T86" fmla="*/ 214 w 968"/>
                  <a:gd name="T87" fmla="*/ 98 h 108"/>
                  <a:gd name="T88" fmla="*/ 214 w 968"/>
                  <a:gd name="T89" fmla="*/ 100 h 108"/>
                  <a:gd name="T90" fmla="*/ 0 w 968"/>
                  <a:gd name="T91" fmla="*/ 108 h 108"/>
                  <a:gd name="T92" fmla="*/ 0 w 968"/>
                  <a:gd name="T93" fmla="*/ 92 h 108"/>
                  <a:gd name="T94" fmla="*/ 6 w 968"/>
                  <a:gd name="T95" fmla="*/ 77 h 108"/>
                  <a:gd name="T96" fmla="*/ 9 w 968"/>
                  <a:gd name="T97" fmla="*/ 60 h 108"/>
                  <a:gd name="T98" fmla="*/ 12 w 968"/>
                  <a:gd name="T99" fmla="*/ 45 h 108"/>
                  <a:gd name="T100" fmla="*/ 19 w 968"/>
                  <a:gd name="T101" fmla="*/ 45 h 108"/>
                  <a:gd name="T102" fmla="*/ 22 w 968"/>
                  <a:gd name="T103" fmla="*/ 45 h 108"/>
                  <a:gd name="T104" fmla="*/ 27 w 968"/>
                  <a:gd name="T105" fmla="*/ 45 h 108"/>
                  <a:gd name="T106" fmla="*/ 29 w 968"/>
                  <a:gd name="T107" fmla="*/ 43 h 108"/>
                  <a:gd name="T108" fmla="*/ 34 w 968"/>
                  <a:gd name="T109" fmla="*/ 40 h 108"/>
                  <a:gd name="T110" fmla="*/ 267 w 968"/>
                  <a:gd name="T111" fmla="*/ 29 h 108"/>
                  <a:gd name="T112" fmla="*/ 262 w 968"/>
                  <a:gd name="T113" fmla="*/ 48 h 108"/>
                  <a:gd name="T114" fmla="*/ 258 w 968"/>
                  <a:gd name="T115" fmla="*/ 63 h 108"/>
                  <a:gd name="T116" fmla="*/ 253 w 968"/>
                  <a:gd name="T117" fmla="*/ 82 h 108"/>
                  <a:gd name="T118" fmla="*/ 248 w 968"/>
                  <a:gd name="T119" fmla="*/ 100 h 108"/>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968"/>
                  <a:gd name="T181" fmla="*/ 0 h 108"/>
                  <a:gd name="T182" fmla="*/ 968 w 968"/>
                  <a:gd name="T183" fmla="*/ 108 h 108"/>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968" h="108">
                    <a:moveTo>
                      <a:pt x="968" y="63"/>
                    </a:moveTo>
                    <a:lnTo>
                      <a:pt x="596" y="82"/>
                    </a:lnTo>
                    <a:lnTo>
                      <a:pt x="593" y="82"/>
                    </a:lnTo>
                    <a:lnTo>
                      <a:pt x="593" y="77"/>
                    </a:lnTo>
                    <a:lnTo>
                      <a:pt x="590" y="74"/>
                    </a:lnTo>
                    <a:lnTo>
                      <a:pt x="588" y="74"/>
                    </a:lnTo>
                    <a:lnTo>
                      <a:pt x="585" y="74"/>
                    </a:lnTo>
                    <a:lnTo>
                      <a:pt x="583" y="77"/>
                    </a:lnTo>
                    <a:lnTo>
                      <a:pt x="578" y="79"/>
                    </a:lnTo>
                    <a:lnTo>
                      <a:pt x="578" y="82"/>
                    </a:lnTo>
                    <a:lnTo>
                      <a:pt x="549" y="82"/>
                    </a:lnTo>
                    <a:lnTo>
                      <a:pt x="546" y="66"/>
                    </a:lnTo>
                    <a:lnTo>
                      <a:pt x="544" y="50"/>
                    </a:lnTo>
                    <a:lnTo>
                      <a:pt x="544" y="36"/>
                    </a:lnTo>
                    <a:lnTo>
                      <a:pt x="544" y="21"/>
                    </a:lnTo>
                    <a:lnTo>
                      <a:pt x="962" y="0"/>
                    </a:lnTo>
                    <a:lnTo>
                      <a:pt x="962" y="16"/>
                    </a:lnTo>
                    <a:lnTo>
                      <a:pt x="964" y="31"/>
                    </a:lnTo>
                    <a:lnTo>
                      <a:pt x="968" y="48"/>
                    </a:lnTo>
                    <a:lnTo>
                      <a:pt x="968" y="63"/>
                    </a:lnTo>
                    <a:close/>
                    <a:moveTo>
                      <a:pt x="533" y="84"/>
                    </a:moveTo>
                    <a:lnTo>
                      <a:pt x="267" y="98"/>
                    </a:lnTo>
                    <a:lnTo>
                      <a:pt x="270" y="82"/>
                    </a:lnTo>
                    <a:lnTo>
                      <a:pt x="275" y="63"/>
                    </a:lnTo>
                    <a:lnTo>
                      <a:pt x="277" y="48"/>
                    </a:lnTo>
                    <a:lnTo>
                      <a:pt x="282" y="29"/>
                    </a:lnTo>
                    <a:lnTo>
                      <a:pt x="417" y="26"/>
                    </a:lnTo>
                    <a:lnTo>
                      <a:pt x="419" y="26"/>
                    </a:lnTo>
                    <a:lnTo>
                      <a:pt x="433" y="26"/>
                    </a:lnTo>
                    <a:lnTo>
                      <a:pt x="433" y="21"/>
                    </a:lnTo>
                    <a:lnTo>
                      <a:pt x="533" y="21"/>
                    </a:lnTo>
                    <a:lnTo>
                      <a:pt x="533" y="36"/>
                    </a:lnTo>
                    <a:lnTo>
                      <a:pt x="533" y="53"/>
                    </a:lnTo>
                    <a:lnTo>
                      <a:pt x="533" y="69"/>
                    </a:lnTo>
                    <a:lnTo>
                      <a:pt x="533" y="84"/>
                    </a:lnTo>
                    <a:close/>
                    <a:moveTo>
                      <a:pt x="248" y="100"/>
                    </a:moveTo>
                    <a:lnTo>
                      <a:pt x="229" y="100"/>
                    </a:lnTo>
                    <a:lnTo>
                      <a:pt x="229" y="95"/>
                    </a:lnTo>
                    <a:lnTo>
                      <a:pt x="227" y="92"/>
                    </a:lnTo>
                    <a:lnTo>
                      <a:pt x="224" y="92"/>
                    </a:lnTo>
                    <a:lnTo>
                      <a:pt x="222" y="89"/>
                    </a:lnTo>
                    <a:lnTo>
                      <a:pt x="217" y="92"/>
                    </a:lnTo>
                    <a:lnTo>
                      <a:pt x="214" y="95"/>
                    </a:lnTo>
                    <a:lnTo>
                      <a:pt x="214" y="98"/>
                    </a:lnTo>
                    <a:lnTo>
                      <a:pt x="214" y="100"/>
                    </a:lnTo>
                    <a:lnTo>
                      <a:pt x="0" y="108"/>
                    </a:lnTo>
                    <a:lnTo>
                      <a:pt x="0" y="92"/>
                    </a:lnTo>
                    <a:lnTo>
                      <a:pt x="6" y="77"/>
                    </a:lnTo>
                    <a:lnTo>
                      <a:pt x="9" y="60"/>
                    </a:lnTo>
                    <a:lnTo>
                      <a:pt x="12" y="45"/>
                    </a:lnTo>
                    <a:lnTo>
                      <a:pt x="19" y="45"/>
                    </a:lnTo>
                    <a:lnTo>
                      <a:pt x="22" y="45"/>
                    </a:lnTo>
                    <a:lnTo>
                      <a:pt x="27" y="45"/>
                    </a:lnTo>
                    <a:lnTo>
                      <a:pt x="29" y="43"/>
                    </a:lnTo>
                    <a:lnTo>
                      <a:pt x="34" y="40"/>
                    </a:lnTo>
                    <a:lnTo>
                      <a:pt x="267" y="29"/>
                    </a:lnTo>
                    <a:lnTo>
                      <a:pt x="262" y="48"/>
                    </a:lnTo>
                    <a:lnTo>
                      <a:pt x="258" y="63"/>
                    </a:lnTo>
                    <a:lnTo>
                      <a:pt x="253" y="82"/>
                    </a:lnTo>
                    <a:lnTo>
                      <a:pt x="248" y="100"/>
                    </a:lnTo>
                    <a:close/>
                  </a:path>
                </a:pathLst>
              </a:custGeom>
              <a:solidFill>
                <a:srgbClr val="CC603F"/>
              </a:solidFill>
              <a:ln w="9525">
                <a:noFill/>
                <a:round/>
                <a:headEnd/>
                <a:tailEnd/>
              </a:ln>
            </p:spPr>
            <p:txBody>
              <a:bodyPr>
                <a:prstTxWarp prst="textNoShape">
                  <a:avLst/>
                </a:prstTxWarp>
              </a:bodyPr>
              <a:lstStyle/>
              <a:p>
                <a:endParaRPr lang="en-US"/>
              </a:p>
            </p:txBody>
          </p:sp>
          <p:sp>
            <p:nvSpPr>
              <p:cNvPr id="53999" name="Freeform 360"/>
              <p:cNvSpPr>
                <a:spLocks noChangeAspect="1" noEditPoints="1"/>
              </p:cNvSpPr>
              <p:nvPr/>
            </p:nvSpPr>
            <p:spPr bwMode="auto">
              <a:xfrm>
                <a:off x="3128" y="2427"/>
                <a:ext cx="321" cy="37"/>
              </a:xfrm>
              <a:custGeom>
                <a:avLst/>
                <a:gdLst>
                  <a:gd name="T0" fmla="*/ 965 w 965"/>
                  <a:gd name="T1" fmla="*/ 65 h 111"/>
                  <a:gd name="T2" fmla="*/ 541 w 965"/>
                  <a:gd name="T3" fmla="*/ 87 h 111"/>
                  <a:gd name="T4" fmla="*/ 541 w 965"/>
                  <a:gd name="T5" fmla="*/ 68 h 111"/>
                  <a:gd name="T6" fmla="*/ 541 w 965"/>
                  <a:gd name="T7" fmla="*/ 53 h 111"/>
                  <a:gd name="T8" fmla="*/ 537 w 965"/>
                  <a:gd name="T9" fmla="*/ 36 h 111"/>
                  <a:gd name="T10" fmla="*/ 532 w 965"/>
                  <a:gd name="T11" fmla="*/ 19 h 111"/>
                  <a:gd name="T12" fmla="*/ 956 w 965"/>
                  <a:gd name="T13" fmla="*/ 0 h 111"/>
                  <a:gd name="T14" fmla="*/ 956 w 965"/>
                  <a:gd name="T15" fmla="*/ 16 h 111"/>
                  <a:gd name="T16" fmla="*/ 959 w 965"/>
                  <a:gd name="T17" fmla="*/ 31 h 111"/>
                  <a:gd name="T18" fmla="*/ 961 w 965"/>
                  <a:gd name="T19" fmla="*/ 50 h 111"/>
                  <a:gd name="T20" fmla="*/ 965 w 965"/>
                  <a:gd name="T21" fmla="*/ 65 h 111"/>
                  <a:gd name="T22" fmla="*/ 532 w 965"/>
                  <a:gd name="T23" fmla="*/ 87 h 111"/>
                  <a:gd name="T24" fmla="*/ 272 w 965"/>
                  <a:gd name="T25" fmla="*/ 97 h 111"/>
                  <a:gd name="T26" fmla="*/ 274 w 965"/>
                  <a:gd name="T27" fmla="*/ 82 h 111"/>
                  <a:gd name="T28" fmla="*/ 279 w 965"/>
                  <a:gd name="T29" fmla="*/ 63 h 111"/>
                  <a:gd name="T30" fmla="*/ 282 w 965"/>
                  <a:gd name="T31" fmla="*/ 48 h 111"/>
                  <a:gd name="T32" fmla="*/ 288 w 965"/>
                  <a:gd name="T33" fmla="*/ 29 h 111"/>
                  <a:gd name="T34" fmla="*/ 398 w 965"/>
                  <a:gd name="T35" fmla="*/ 26 h 111"/>
                  <a:gd name="T36" fmla="*/ 404 w 965"/>
                  <a:gd name="T37" fmla="*/ 34 h 111"/>
                  <a:gd name="T38" fmla="*/ 409 w 965"/>
                  <a:gd name="T39" fmla="*/ 42 h 111"/>
                  <a:gd name="T40" fmla="*/ 411 w 965"/>
                  <a:gd name="T41" fmla="*/ 50 h 111"/>
                  <a:gd name="T42" fmla="*/ 416 w 965"/>
                  <a:gd name="T43" fmla="*/ 60 h 111"/>
                  <a:gd name="T44" fmla="*/ 430 w 965"/>
                  <a:gd name="T45" fmla="*/ 60 h 111"/>
                  <a:gd name="T46" fmla="*/ 433 w 965"/>
                  <a:gd name="T47" fmla="*/ 26 h 111"/>
                  <a:gd name="T48" fmla="*/ 527 w 965"/>
                  <a:gd name="T49" fmla="*/ 19 h 111"/>
                  <a:gd name="T50" fmla="*/ 530 w 965"/>
                  <a:gd name="T51" fmla="*/ 36 h 111"/>
                  <a:gd name="T52" fmla="*/ 532 w 965"/>
                  <a:gd name="T53" fmla="*/ 53 h 111"/>
                  <a:gd name="T54" fmla="*/ 532 w 965"/>
                  <a:gd name="T55" fmla="*/ 68 h 111"/>
                  <a:gd name="T56" fmla="*/ 532 w 965"/>
                  <a:gd name="T57" fmla="*/ 87 h 111"/>
                  <a:gd name="T58" fmla="*/ 253 w 965"/>
                  <a:gd name="T59" fmla="*/ 97 h 111"/>
                  <a:gd name="T60" fmla="*/ 0 w 965"/>
                  <a:gd name="T61" fmla="*/ 111 h 111"/>
                  <a:gd name="T62" fmla="*/ 3 w 965"/>
                  <a:gd name="T63" fmla="*/ 103 h 111"/>
                  <a:gd name="T64" fmla="*/ 6 w 965"/>
                  <a:gd name="T65" fmla="*/ 94 h 111"/>
                  <a:gd name="T66" fmla="*/ 6 w 965"/>
                  <a:gd name="T67" fmla="*/ 87 h 111"/>
                  <a:gd name="T68" fmla="*/ 9 w 965"/>
                  <a:gd name="T69" fmla="*/ 79 h 111"/>
                  <a:gd name="T70" fmla="*/ 16 w 965"/>
                  <a:gd name="T71" fmla="*/ 77 h 111"/>
                  <a:gd name="T72" fmla="*/ 26 w 965"/>
                  <a:gd name="T73" fmla="*/ 77 h 111"/>
                  <a:gd name="T74" fmla="*/ 35 w 965"/>
                  <a:gd name="T75" fmla="*/ 74 h 111"/>
                  <a:gd name="T76" fmla="*/ 43 w 965"/>
                  <a:gd name="T77" fmla="*/ 65 h 111"/>
                  <a:gd name="T78" fmla="*/ 43 w 965"/>
                  <a:gd name="T79" fmla="*/ 60 h 111"/>
                  <a:gd name="T80" fmla="*/ 43 w 965"/>
                  <a:gd name="T81" fmla="*/ 55 h 111"/>
                  <a:gd name="T82" fmla="*/ 43 w 965"/>
                  <a:gd name="T83" fmla="*/ 50 h 111"/>
                  <a:gd name="T84" fmla="*/ 45 w 965"/>
                  <a:gd name="T85" fmla="*/ 45 h 111"/>
                  <a:gd name="T86" fmla="*/ 272 w 965"/>
                  <a:gd name="T87" fmla="*/ 34 h 111"/>
                  <a:gd name="T88" fmla="*/ 267 w 965"/>
                  <a:gd name="T89" fmla="*/ 50 h 111"/>
                  <a:gd name="T90" fmla="*/ 264 w 965"/>
                  <a:gd name="T91" fmla="*/ 65 h 111"/>
                  <a:gd name="T92" fmla="*/ 259 w 965"/>
                  <a:gd name="T93" fmla="*/ 82 h 111"/>
                  <a:gd name="T94" fmla="*/ 253 w 965"/>
                  <a:gd name="T95" fmla="*/ 97 h 111"/>
                  <a:gd name="T96" fmla="*/ 414 w 965"/>
                  <a:gd name="T97" fmla="*/ 26 h 111"/>
                  <a:gd name="T98" fmla="*/ 424 w 965"/>
                  <a:gd name="T99" fmla="*/ 26 h 111"/>
                  <a:gd name="T100" fmla="*/ 424 w 965"/>
                  <a:gd name="T101" fmla="*/ 29 h 111"/>
                  <a:gd name="T102" fmla="*/ 424 w 965"/>
                  <a:gd name="T103" fmla="*/ 31 h 111"/>
                  <a:gd name="T104" fmla="*/ 421 w 965"/>
                  <a:gd name="T105" fmla="*/ 34 h 111"/>
                  <a:gd name="T106" fmla="*/ 421 w 965"/>
                  <a:gd name="T107" fmla="*/ 36 h 111"/>
                  <a:gd name="T108" fmla="*/ 419 w 965"/>
                  <a:gd name="T109" fmla="*/ 34 h 111"/>
                  <a:gd name="T110" fmla="*/ 416 w 965"/>
                  <a:gd name="T111" fmla="*/ 31 h 111"/>
                  <a:gd name="T112" fmla="*/ 416 w 965"/>
                  <a:gd name="T113" fmla="*/ 29 h 111"/>
                  <a:gd name="T114" fmla="*/ 414 w 965"/>
                  <a:gd name="T115" fmla="*/ 26 h 111"/>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965"/>
                  <a:gd name="T175" fmla="*/ 0 h 111"/>
                  <a:gd name="T176" fmla="*/ 965 w 965"/>
                  <a:gd name="T177" fmla="*/ 111 h 111"/>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965" h="111">
                    <a:moveTo>
                      <a:pt x="965" y="65"/>
                    </a:moveTo>
                    <a:lnTo>
                      <a:pt x="541" y="87"/>
                    </a:lnTo>
                    <a:lnTo>
                      <a:pt x="541" y="68"/>
                    </a:lnTo>
                    <a:lnTo>
                      <a:pt x="541" y="53"/>
                    </a:lnTo>
                    <a:lnTo>
                      <a:pt x="537" y="36"/>
                    </a:lnTo>
                    <a:lnTo>
                      <a:pt x="532" y="19"/>
                    </a:lnTo>
                    <a:lnTo>
                      <a:pt x="956" y="0"/>
                    </a:lnTo>
                    <a:lnTo>
                      <a:pt x="956" y="16"/>
                    </a:lnTo>
                    <a:lnTo>
                      <a:pt x="959" y="31"/>
                    </a:lnTo>
                    <a:lnTo>
                      <a:pt x="961" y="50"/>
                    </a:lnTo>
                    <a:lnTo>
                      <a:pt x="965" y="65"/>
                    </a:lnTo>
                    <a:close/>
                    <a:moveTo>
                      <a:pt x="532" y="87"/>
                    </a:moveTo>
                    <a:lnTo>
                      <a:pt x="272" y="97"/>
                    </a:lnTo>
                    <a:lnTo>
                      <a:pt x="274" y="82"/>
                    </a:lnTo>
                    <a:lnTo>
                      <a:pt x="279" y="63"/>
                    </a:lnTo>
                    <a:lnTo>
                      <a:pt x="282" y="48"/>
                    </a:lnTo>
                    <a:lnTo>
                      <a:pt x="288" y="29"/>
                    </a:lnTo>
                    <a:lnTo>
                      <a:pt x="398" y="26"/>
                    </a:lnTo>
                    <a:lnTo>
                      <a:pt x="404" y="34"/>
                    </a:lnTo>
                    <a:lnTo>
                      <a:pt x="409" y="42"/>
                    </a:lnTo>
                    <a:lnTo>
                      <a:pt x="411" y="50"/>
                    </a:lnTo>
                    <a:lnTo>
                      <a:pt x="416" y="60"/>
                    </a:lnTo>
                    <a:lnTo>
                      <a:pt x="430" y="60"/>
                    </a:lnTo>
                    <a:lnTo>
                      <a:pt x="433" y="26"/>
                    </a:lnTo>
                    <a:lnTo>
                      <a:pt x="527" y="19"/>
                    </a:lnTo>
                    <a:lnTo>
                      <a:pt x="530" y="36"/>
                    </a:lnTo>
                    <a:lnTo>
                      <a:pt x="532" y="53"/>
                    </a:lnTo>
                    <a:lnTo>
                      <a:pt x="532" y="68"/>
                    </a:lnTo>
                    <a:lnTo>
                      <a:pt x="532" y="87"/>
                    </a:lnTo>
                    <a:close/>
                    <a:moveTo>
                      <a:pt x="253" y="97"/>
                    </a:moveTo>
                    <a:lnTo>
                      <a:pt x="0" y="111"/>
                    </a:lnTo>
                    <a:lnTo>
                      <a:pt x="3" y="103"/>
                    </a:lnTo>
                    <a:lnTo>
                      <a:pt x="6" y="94"/>
                    </a:lnTo>
                    <a:lnTo>
                      <a:pt x="6" y="87"/>
                    </a:lnTo>
                    <a:lnTo>
                      <a:pt x="9" y="79"/>
                    </a:lnTo>
                    <a:lnTo>
                      <a:pt x="16" y="77"/>
                    </a:lnTo>
                    <a:lnTo>
                      <a:pt x="26" y="77"/>
                    </a:lnTo>
                    <a:lnTo>
                      <a:pt x="35" y="74"/>
                    </a:lnTo>
                    <a:lnTo>
                      <a:pt x="43" y="65"/>
                    </a:lnTo>
                    <a:lnTo>
                      <a:pt x="43" y="60"/>
                    </a:lnTo>
                    <a:lnTo>
                      <a:pt x="43" y="55"/>
                    </a:lnTo>
                    <a:lnTo>
                      <a:pt x="43" y="50"/>
                    </a:lnTo>
                    <a:lnTo>
                      <a:pt x="45" y="45"/>
                    </a:lnTo>
                    <a:lnTo>
                      <a:pt x="272" y="34"/>
                    </a:lnTo>
                    <a:lnTo>
                      <a:pt x="267" y="50"/>
                    </a:lnTo>
                    <a:lnTo>
                      <a:pt x="264" y="65"/>
                    </a:lnTo>
                    <a:lnTo>
                      <a:pt x="259" y="82"/>
                    </a:lnTo>
                    <a:lnTo>
                      <a:pt x="253" y="97"/>
                    </a:lnTo>
                    <a:close/>
                    <a:moveTo>
                      <a:pt x="414" y="26"/>
                    </a:moveTo>
                    <a:lnTo>
                      <a:pt x="424" y="26"/>
                    </a:lnTo>
                    <a:lnTo>
                      <a:pt x="424" y="29"/>
                    </a:lnTo>
                    <a:lnTo>
                      <a:pt x="424" y="31"/>
                    </a:lnTo>
                    <a:lnTo>
                      <a:pt x="421" y="34"/>
                    </a:lnTo>
                    <a:lnTo>
                      <a:pt x="421" y="36"/>
                    </a:lnTo>
                    <a:lnTo>
                      <a:pt x="419" y="34"/>
                    </a:lnTo>
                    <a:lnTo>
                      <a:pt x="416" y="31"/>
                    </a:lnTo>
                    <a:lnTo>
                      <a:pt x="416" y="29"/>
                    </a:lnTo>
                    <a:lnTo>
                      <a:pt x="414" y="26"/>
                    </a:lnTo>
                    <a:close/>
                  </a:path>
                </a:pathLst>
              </a:custGeom>
              <a:solidFill>
                <a:srgbClr val="CE6642"/>
              </a:solidFill>
              <a:ln w="9525">
                <a:noFill/>
                <a:round/>
                <a:headEnd/>
                <a:tailEnd/>
              </a:ln>
            </p:spPr>
            <p:txBody>
              <a:bodyPr>
                <a:prstTxWarp prst="textNoShape">
                  <a:avLst/>
                </a:prstTxWarp>
              </a:bodyPr>
              <a:lstStyle/>
              <a:p>
                <a:endParaRPr lang="en-US"/>
              </a:p>
            </p:txBody>
          </p:sp>
          <p:sp>
            <p:nvSpPr>
              <p:cNvPr id="54000" name="Freeform 361"/>
              <p:cNvSpPr>
                <a:spLocks noChangeAspect="1" noEditPoints="1"/>
              </p:cNvSpPr>
              <p:nvPr/>
            </p:nvSpPr>
            <p:spPr bwMode="auto">
              <a:xfrm>
                <a:off x="3131" y="2416"/>
                <a:ext cx="316" cy="37"/>
              </a:xfrm>
              <a:custGeom>
                <a:avLst/>
                <a:gdLst>
                  <a:gd name="T0" fmla="*/ 532 w 950"/>
                  <a:gd name="T1" fmla="*/ 89 h 113"/>
                  <a:gd name="T2" fmla="*/ 528 w 950"/>
                  <a:gd name="T3" fmla="*/ 60 h 113"/>
                  <a:gd name="T4" fmla="*/ 521 w 950"/>
                  <a:gd name="T5" fmla="*/ 34 h 113"/>
                  <a:gd name="T6" fmla="*/ 508 w 950"/>
                  <a:gd name="T7" fmla="*/ 34 h 113"/>
                  <a:gd name="T8" fmla="*/ 494 w 950"/>
                  <a:gd name="T9" fmla="*/ 36 h 113"/>
                  <a:gd name="T10" fmla="*/ 494 w 950"/>
                  <a:gd name="T11" fmla="*/ 29 h 113"/>
                  <a:gd name="T12" fmla="*/ 492 w 950"/>
                  <a:gd name="T13" fmla="*/ 24 h 113"/>
                  <a:gd name="T14" fmla="*/ 945 w 950"/>
                  <a:gd name="T15" fmla="*/ 18 h 113"/>
                  <a:gd name="T16" fmla="*/ 947 w 950"/>
                  <a:gd name="T17" fmla="*/ 50 h 113"/>
                  <a:gd name="T18" fmla="*/ 521 w 950"/>
                  <a:gd name="T19" fmla="*/ 89 h 113"/>
                  <a:gd name="T20" fmla="*/ 431 w 950"/>
                  <a:gd name="T21" fmla="*/ 26 h 113"/>
                  <a:gd name="T22" fmla="*/ 484 w 950"/>
                  <a:gd name="T23" fmla="*/ 31 h 113"/>
                  <a:gd name="T24" fmla="*/ 499 w 950"/>
                  <a:gd name="T25" fmla="*/ 47 h 113"/>
                  <a:gd name="T26" fmla="*/ 513 w 950"/>
                  <a:gd name="T27" fmla="*/ 44 h 113"/>
                  <a:gd name="T28" fmla="*/ 521 w 950"/>
                  <a:gd name="T29" fmla="*/ 65 h 113"/>
                  <a:gd name="T30" fmla="*/ 521 w 950"/>
                  <a:gd name="T31" fmla="*/ 89 h 113"/>
                  <a:gd name="T32" fmla="*/ 270 w 950"/>
                  <a:gd name="T33" fmla="*/ 97 h 113"/>
                  <a:gd name="T34" fmla="*/ 279 w 950"/>
                  <a:gd name="T35" fmla="*/ 65 h 113"/>
                  <a:gd name="T36" fmla="*/ 284 w 950"/>
                  <a:gd name="T37" fmla="*/ 34 h 113"/>
                  <a:gd name="T38" fmla="*/ 383 w 950"/>
                  <a:gd name="T39" fmla="*/ 44 h 113"/>
                  <a:gd name="T40" fmla="*/ 400 w 950"/>
                  <a:gd name="T41" fmla="*/ 79 h 113"/>
                  <a:gd name="T42" fmla="*/ 255 w 950"/>
                  <a:gd name="T43" fmla="*/ 97 h 113"/>
                  <a:gd name="T44" fmla="*/ 26 w 950"/>
                  <a:gd name="T45" fmla="*/ 108 h 113"/>
                  <a:gd name="T46" fmla="*/ 31 w 950"/>
                  <a:gd name="T47" fmla="*/ 102 h 113"/>
                  <a:gd name="T48" fmla="*/ 34 w 950"/>
                  <a:gd name="T49" fmla="*/ 87 h 113"/>
                  <a:gd name="T50" fmla="*/ 39 w 950"/>
                  <a:gd name="T51" fmla="*/ 58 h 113"/>
                  <a:gd name="T52" fmla="*/ 270 w 950"/>
                  <a:gd name="T53" fmla="*/ 34 h 113"/>
                  <a:gd name="T54" fmla="*/ 263 w 950"/>
                  <a:gd name="T55" fmla="*/ 65 h 113"/>
                  <a:gd name="T56" fmla="*/ 255 w 950"/>
                  <a:gd name="T57" fmla="*/ 97 h 113"/>
                  <a:gd name="T58" fmla="*/ 0 w 950"/>
                  <a:gd name="T59" fmla="*/ 113 h 113"/>
                  <a:gd name="T60" fmla="*/ 5 w 950"/>
                  <a:gd name="T61" fmla="*/ 113 h 113"/>
                  <a:gd name="T62" fmla="*/ 397 w 950"/>
                  <a:gd name="T63" fmla="*/ 26 h 113"/>
                  <a:gd name="T64" fmla="*/ 419 w 950"/>
                  <a:gd name="T65" fmla="*/ 36 h 113"/>
                  <a:gd name="T66" fmla="*/ 415 w 950"/>
                  <a:gd name="T67" fmla="*/ 60 h 113"/>
                  <a:gd name="T68" fmla="*/ 407 w 950"/>
                  <a:gd name="T69" fmla="*/ 60 h 113"/>
                  <a:gd name="T70" fmla="*/ 400 w 950"/>
                  <a:gd name="T71" fmla="*/ 39 h 113"/>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950"/>
                  <a:gd name="T109" fmla="*/ 0 h 113"/>
                  <a:gd name="T110" fmla="*/ 950 w 950"/>
                  <a:gd name="T111" fmla="*/ 113 h 113"/>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950" h="113">
                    <a:moveTo>
                      <a:pt x="950" y="68"/>
                    </a:moveTo>
                    <a:lnTo>
                      <a:pt x="532" y="89"/>
                    </a:lnTo>
                    <a:lnTo>
                      <a:pt x="532" y="73"/>
                    </a:lnTo>
                    <a:lnTo>
                      <a:pt x="528" y="60"/>
                    </a:lnTo>
                    <a:lnTo>
                      <a:pt x="526" y="47"/>
                    </a:lnTo>
                    <a:lnTo>
                      <a:pt x="521" y="34"/>
                    </a:lnTo>
                    <a:lnTo>
                      <a:pt x="515" y="34"/>
                    </a:lnTo>
                    <a:lnTo>
                      <a:pt x="508" y="34"/>
                    </a:lnTo>
                    <a:lnTo>
                      <a:pt x="499" y="36"/>
                    </a:lnTo>
                    <a:lnTo>
                      <a:pt x="494" y="36"/>
                    </a:lnTo>
                    <a:lnTo>
                      <a:pt x="494" y="34"/>
                    </a:lnTo>
                    <a:lnTo>
                      <a:pt x="494" y="29"/>
                    </a:lnTo>
                    <a:lnTo>
                      <a:pt x="494" y="26"/>
                    </a:lnTo>
                    <a:lnTo>
                      <a:pt x="492" y="24"/>
                    </a:lnTo>
                    <a:lnTo>
                      <a:pt x="942" y="0"/>
                    </a:lnTo>
                    <a:lnTo>
                      <a:pt x="945" y="18"/>
                    </a:lnTo>
                    <a:lnTo>
                      <a:pt x="947" y="34"/>
                    </a:lnTo>
                    <a:lnTo>
                      <a:pt x="947" y="50"/>
                    </a:lnTo>
                    <a:lnTo>
                      <a:pt x="950" y="68"/>
                    </a:lnTo>
                    <a:close/>
                    <a:moveTo>
                      <a:pt x="521" y="89"/>
                    </a:moveTo>
                    <a:lnTo>
                      <a:pt x="421" y="89"/>
                    </a:lnTo>
                    <a:lnTo>
                      <a:pt x="431" y="26"/>
                    </a:lnTo>
                    <a:lnTo>
                      <a:pt x="479" y="24"/>
                    </a:lnTo>
                    <a:lnTo>
                      <a:pt x="484" y="31"/>
                    </a:lnTo>
                    <a:lnTo>
                      <a:pt x="492" y="39"/>
                    </a:lnTo>
                    <a:lnTo>
                      <a:pt x="499" y="47"/>
                    </a:lnTo>
                    <a:lnTo>
                      <a:pt x="510" y="53"/>
                    </a:lnTo>
                    <a:lnTo>
                      <a:pt x="513" y="44"/>
                    </a:lnTo>
                    <a:lnTo>
                      <a:pt x="518" y="55"/>
                    </a:lnTo>
                    <a:lnTo>
                      <a:pt x="521" y="65"/>
                    </a:lnTo>
                    <a:lnTo>
                      <a:pt x="521" y="76"/>
                    </a:lnTo>
                    <a:lnTo>
                      <a:pt x="521" y="89"/>
                    </a:lnTo>
                    <a:close/>
                    <a:moveTo>
                      <a:pt x="405" y="94"/>
                    </a:moveTo>
                    <a:lnTo>
                      <a:pt x="270" y="97"/>
                    </a:lnTo>
                    <a:lnTo>
                      <a:pt x="273" y="82"/>
                    </a:lnTo>
                    <a:lnTo>
                      <a:pt x="279" y="65"/>
                    </a:lnTo>
                    <a:lnTo>
                      <a:pt x="281" y="50"/>
                    </a:lnTo>
                    <a:lnTo>
                      <a:pt x="284" y="34"/>
                    </a:lnTo>
                    <a:lnTo>
                      <a:pt x="378" y="26"/>
                    </a:lnTo>
                    <a:lnTo>
                      <a:pt x="383" y="44"/>
                    </a:lnTo>
                    <a:lnTo>
                      <a:pt x="392" y="60"/>
                    </a:lnTo>
                    <a:lnTo>
                      <a:pt x="400" y="79"/>
                    </a:lnTo>
                    <a:lnTo>
                      <a:pt x="405" y="94"/>
                    </a:lnTo>
                    <a:close/>
                    <a:moveTo>
                      <a:pt x="255" y="97"/>
                    </a:moveTo>
                    <a:lnTo>
                      <a:pt x="22" y="108"/>
                    </a:lnTo>
                    <a:lnTo>
                      <a:pt x="26" y="108"/>
                    </a:lnTo>
                    <a:lnTo>
                      <a:pt x="29" y="104"/>
                    </a:lnTo>
                    <a:lnTo>
                      <a:pt x="31" y="102"/>
                    </a:lnTo>
                    <a:lnTo>
                      <a:pt x="34" y="99"/>
                    </a:lnTo>
                    <a:lnTo>
                      <a:pt x="34" y="87"/>
                    </a:lnTo>
                    <a:lnTo>
                      <a:pt x="36" y="70"/>
                    </a:lnTo>
                    <a:lnTo>
                      <a:pt x="39" y="58"/>
                    </a:lnTo>
                    <a:lnTo>
                      <a:pt x="44" y="44"/>
                    </a:lnTo>
                    <a:lnTo>
                      <a:pt x="270" y="34"/>
                    </a:lnTo>
                    <a:lnTo>
                      <a:pt x="265" y="50"/>
                    </a:lnTo>
                    <a:lnTo>
                      <a:pt x="263" y="65"/>
                    </a:lnTo>
                    <a:lnTo>
                      <a:pt x="258" y="82"/>
                    </a:lnTo>
                    <a:lnTo>
                      <a:pt x="255" y="97"/>
                    </a:lnTo>
                    <a:close/>
                    <a:moveTo>
                      <a:pt x="7" y="113"/>
                    </a:moveTo>
                    <a:lnTo>
                      <a:pt x="0" y="113"/>
                    </a:lnTo>
                    <a:lnTo>
                      <a:pt x="2" y="113"/>
                    </a:lnTo>
                    <a:lnTo>
                      <a:pt x="5" y="113"/>
                    </a:lnTo>
                    <a:lnTo>
                      <a:pt x="7" y="113"/>
                    </a:lnTo>
                    <a:close/>
                    <a:moveTo>
                      <a:pt x="397" y="26"/>
                    </a:moveTo>
                    <a:lnTo>
                      <a:pt x="421" y="26"/>
                    </a:lnTo>
                    <a:lnTo>
                      <a:pt x="419" y="36"/>
                    </a:lnTo>
                    <a:lnTo>
                      <a:pt x="415" y="47"/>
                    </a:lnTo>
                    <a:lnTo>
                      <a:pt x="415" y="60"/>
                    </a:lnTo>
                    <a:lnTo>
                      <a:pt x="412" y="70"/>
                    </a:lnTo>
                    <a:lnTo>
                      <a:pt x="407" y="60"/>
                    </a:lnTo>
                    <a:lnTo>
                      <a:pt x="402" y="50"/>
                    </a:lnTo>
                    <a:lnTo>
                      <a:pt x="400" y="39"/>
                    </a:lnTo>
                    <a:lnTo>
                      <a:pt x="397" y="26"/>
                    </a:lnTo>
                    <a:close/>
                  </a:path>
                </a:pathLst>
              </a:custGeom>
              <a:solidFill>
                <a:srgbClr val="D16D49"/>
              </a:solidFill>
              <a:ln w="9525">
                <a:noFill/>
                <a:round/>
                <a:headEnd/>
                <a:tailEnd/>
              </a:ln>
            </p:spPr>
            <p:txBody>
              <a:bodyPr>
                <a:prstTxWarp prst="textNoShape">
                  <a:avLst/>
                </a:prstTxWarp>
              </a:bodyPr>
              <a:lstStyle/>
              <a:p>
                <a:endParaRPr lang="en-US"/>
              </a:p>
            </p:txBody>
          </p:sp>
          <p:sp>
            <p:nvSpPr>
              <p:cNvPr id="54001" name="Freeform 362"/>
              <p:cNvSpPr>
                <a:spLocks noChangeAspect="1" noEditPoints="1"/>
              </p:cNvSpPr>
              <p:nvPr/>
            </p:nvSpPr>
            <p:spPr bwMode="auto">
              <a:xfrm>
                <a:off x="3143" y="2406"/>
                <a:ext cx="303" cy="36"/>
              </a:xfrm>
              <a:custGeom>
                <a:avLst/>
                <a:gdLst>
                  <a:gd name="T0" fmla="*/ 487 w 911"/>
                  <a:gd name="T1" fmla="*/ 82 h 108"/>
                  <a:gd name="T2" fmla="*/ 487 w 911"/>
                  <a:gd name="T3" fmla="*/ 70 h 108"/>
                  <a:gd name="T4" fmla="*/ 485 w 911"/>
                  <a:gd name="T5" fmla="*/ 63 h 108"/>
                  <a:gd name="T6" fmla="*/ 472 w 911"/>
                  <a:gd name="T7" fmla="*/ 63 h 108"/>
                  <a:gd name="T8" fmla="*/ 458 w 911"/>
                  <a:gd name="T9" fmla="*/ 65 h 108"/>
                  <a:gd name="T10" fmla="*/ 453 w 911"/>
                  <a:gd name="T11" fmla="*/ 44 h 108"/>
                  <a:gd name="T12" fmla="*/ 448 w 911"/>
                  <a:gd name="T13" fmla="*/ 18 h 108"/>
                  <a:gd name="T14" fmla="*/ 906 w 911"/>
                  <a:gd name="T15" fmla="*/ 13 h 108"/>
                  <a:gd name="T16" fmla="*/ 911 w 911"/>
                  <a:gd name="T17" fmla="*/ 44 h 108"/>
                  <a:gd name="T18" fmla="*/ 482 w 911"/>
                  <a:gd name="T19" fmla="*/ 82 h 108"/>
                  <a:gd name="T20" fmla="*/ 403 w 911"/>
                  <a:gd name="T21" fmla="*/ 20 h 108"/>
                  <a:gd name="T22" fmla="*/ 437 w 911"/>
                  <a:gd name="T23" fmla="*/ 39 h 108"/>
                  <a:gd name="T24" fmla="*/ 458 w 911"/>
                  <a:gd name="T25" fmla="*/ 73 h 108"/>
                  <a:gd name="T26" fmla="*/ 477 w 911"/>
                  <a:gd name="T27" fmla="*/ 73 h 108"/>
                  <a:gd name="T28" fmla="*/ 479 w 911"/>
                  <a:gd name="T29" fmla="*/ 79 h 108"/>
                  <a:gd name="T30" fmla="*/ 379 w 911"/>
                  <a:gd name="T31" fmla="*/ 89 h 108"/>
                  <a:gd name="T32" fmla="*/ 364 w 911"/>
                  <a:gd name="T33" fmla="*/ 73 h 108"/>
                  <a:gd name="T34" fmla="*/ 353 w 911"/>
                  <a:gd name="T35" fmla="*/ 42 h 108"/>
                  <a:gd name="T36" fmla="*/ 390 w 911"/>
                  <a:gd name="T37" fmla="*/ 20 h 108"/>
                  <a:gd name="T38" fmla="*/ 385 w 911"/>
                  <a:gd name="T39" fmla="*/ 55 h 108"/>
                  <a:gd name="T40" fmla="*/ 379 w 911"/>
                  <a:gd name="T41" fmla="*/ 89 h 108"/>
                  <a:gd name="T42" fmla="*/ 243 w 911"/>
                  <a:gd name="T43" fmla="*/ 92 h 108"/>
                  <a:gd name="T44" fmla="*/ 250 w 911"/>
                  <a:gd name="T45" fmla="*/ 63 h 108"/>
                  <a:gd name="T46" fmla="*/ 256 w 911"/>
                  <a:gd name="T47" fmla="*/ 29 h 108"/>
                  <a:gd name="T48" fmla="*/ 340 w 911"/>
                  <a:gd name="T49" fmla="*/ 42 h 108"/>
                  <a:gd name="T50" fmla="*/ 347 w 911"/>
                  <a:gd name="T51" fmla="*/ 73 h 108"/>
                  <a:gd name="T52" fmla="*/ 227 w 911"/>
                  <a:gd name="T53" fmla="*/ 97 h 108"/>
                  <a:gd name="T54" fmla="*/ 3 w 911"/>
                  <a:gd name="T55" fmla="*/ 89 h 108"/>
                  <a:gd name="T56" fmla="*/ 10 w 911"/>
                  <a:gd name="T57" fmla="*/ 55 h 108"/>
                  <a:gd name="T58" fmla="*/ 243 w 911"/>
                  <a:gd name="T59" fmla="*/ 29 h 108"/>
                  <a:gd name="T60" fmla="*/ 234 w 911"/>
                  <a:gd name="T61" fmla="*/ 63 h 108"/>
                  <a:gd name="T62" fmla="*/ 227 w 911"/>
                  <a:gd name="T63" fmla="*/ 97 h 10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911"/>
                  <a:gd name="T97" fmla="*/ 0 h 108"/>
                  <a:gd name="T98" fmla="*/ 911 w 911"/>
                  <a:gd name="T99" fmla="*/ 108 h 10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911" h="108">
                    <a:moveTo>
                      <a:pt x="911" y="63"/>
                    </a:moveTo>
                    <a:lnTo>
                      <a:pt x="487" y="82"/>
                    </a:lnTo>
                    <a:lnTo>
                      <a:pt x="487" y="76"/>
                    </a:lnTo>
                    <a:lnTo>
                      <a:pt x="487" y="70"/>
                    </a:lnTo>
                    <a:lnTo>
                      <a:pt x="485" y="68"/>
                    </a:lnTo>
                    <a:lnTo>
                      <a:pt x="485" y="63"/>
                    </a:lnTo>
                    <a:lnTo>
                      <a:pt x="479" y="63"/>
                    </a:lnTo>
                    <a:lnTo>
                      <a:pt x="472" y="63"/>
                    </a:lnTo>
                    <a:lnTo>
                      <a:pt x="463" y="65"/>
                    </a:lnTo>
                    <a:lnTo>
                      <a:pt x="458" y="65"/>
                    </a:lnTo>
                    <a:lnTo>
                      <a:pt x="456" y="55"/>
                    </a:lnTo>
                    <a:lnTo>
                      <a:pt x="453" y="44"/>
                    </a:lnTo>
                    <a:lnTo>
                      <a:pt x="451" y="31"/>
                    </a:lnTo>
                    <a:lnTo>
                      <a:pt x="448" y="18"/>
                    </a:lnTo>
                    <a:lnTo>
                      <a:pt x="903" y="0"/>
                    </a:lnTo>
                    <a:lnTo>
                      <a:pt x="906" y="13"/>
                    </a:lnTo>
                    <a:lnTo>
                      <a:pt x="909" y="29"/>
                    </a:lnTo>
                    <a:lnTo>
                      <a:pt x="911" y="44"/>
                    </a:lnTo>
                    <a:lnTo>
                      <a:pt x="911" y="63"/>
                    </a:lnTo>
                    <a:close/>
                    <a:moveTo>
                      <a:pt x="482" y="82"/>
                    </a:moveTo>
                    <a:lnTo>
                      <a:pt x="388" y="89"/>
                    </a:lnTo>
                    <a:lnTo>
                      <a:pt x="403" y="20"/>
                    </a:lnTo>
                    <a:lnTo>
                      <a:pt x="432" y="18"/>
                    </a:lnTo>
                    <a:lnTo>
                      <a:pt x="437" y="39"/>
                    </a:lnTo>
                    <a:lnTo>
                      <a:pt x="445" y="58"/>
                    </a:lnTo>
                    <a:lnTo>
                      <a:pt x="458" y="73"/>
                    </a:lnTo>
                    <a:lnTo>
                      <a:pt x="474" y="82"/>
                    </a:lnTo>
                    <a:lnTo>
                      <a:pt x="477" y="73"/>
                    </a:lnTo>
                    <a:lnTo>
                      <a:pt x="477" y="76"/>
                    </a:lnTo>
                    <a:lnTo>
                      <a:pt x="479" y="79"/>
                    </a:lnTo>
                    <a:lnTo>
                      <a:pt x="482" y="82"/>
                    </a:lnTo>
                    <a:close/>
                    <a:moveTo>
                      <a:pt x="379" y="89"/>
                    </a:moveTo>
                    <a:lnTo>
                      <a:pt x="369" y="89"/>
                    </a:lnTo>
                    <a:lnTo>
                      <a:pt x="364" y="73"/>
                    </a:lnTo>
                    <a:lnTo>
                      <a:pt x="359" y="58"/>
                    </a:lnTo>
                    <a:lnTo>
                      <a:pt x="353" y="42"/>
                    </a:lnTo>
                    <a:lnTo>
                      <a:pt x="350" y="26"/>
                    </a:lnTo>
                    <a:lnTo>
                      <a:pt x="390" y="20"/>
                    </a:lnTo>
                    <a:lnTo>
                      <a:pt x="388" y="39"/>
                    </a:lnTo>
                    <a:lnTo>
                      <a:pt x="385" y="55"/>
                    </a:lnTo>
                    <a:lnTo>
                      <a:pt x="383" y="70"/>
                    </a:lnTo>
                    <a:lnTo>
                      <a:pt x="379" y="89"/>
                    </a:lnTo>
                    <a:close/>
                    <a:moveTo>
                      <a:pt x="353" y="89"/>
                    </a:moveTo>
                    <a:lnTo>
                      <a:pt x="243" y="92"/>
                    </a:lnTo>
                    <a:lnTo>
                      <a:pt x="245" y="79"/>
                    </a:lnTo>
                    <a:lnTo>
                      <a:pt x="250" y="63"/>
                    </a:lnTo>
                    <a:lnTo>
                      <a:pt x="253" y="47"/>
                    </a:lnTo>
                    <a:lnTo>
                      <a:pt x="256" y="29"/>
                    </a:lnTo>
                    <a:lnTo>
                      <a:pt x="335" y="26"/>
                    </a:lnTo>
                    <a:lnTo>
                      <a:pt x="340" y="42"/>
                    </a:lnTo>
                    <a:lnTo>
                      <a:pt x="345" y="58"/>
                    </a:lnTo>
                    <a:lnTo>
                      <a:pt x="347" y="73"/>
                    </a:lnTo>
                    <a:lnTo>
                      <a:pt x="353" y="89"/>
                    </a:lnTo>
                    <a:close/>
                    <a:moveTo>
                      <a:pt x="227" y="97"/>
                    </a:moveTo>
                    <a:lnTo>
                      <a:pt x="0" y="108"/>
                    </a:lnTo>
                    <a:lnTo>
                      <a:pt x="3" y="89"/>
                    </a:lnTo>
                    <a:lnTo>
                      <a:pt x="8" y="73"/>
                    </a:lnTo>
                    <a:lnTo>
                      <a:pt x="10" y="55"/>
                    </a:lnTo>
                    <a:lnTo>
                      <a:pt x="15" y="39"/>
                    </a:lnTo>
                    <a:lnTo>
                      <a:pt x="243" y="29"/>
                    </a:lnTo>
                    <a:lnTo>
                      <a:pt x="237" y="47"/>
                    </a:lnTo>
                    <a:lnTo>
                      <a:pt x="234" y="63"/>
                    </a:lnTo>
                    <a:lnTo>
                      <a:pt x="229" y="79"/>
                    </a:lnTo>
                    <a:lnTo>
                      <a:pt x="227" y="97"/>
                    </a:lnTo>
                    <a:close/>
                  </a:path>
                </a:pathLst>
              </a:custGeom>
              <a:solidFill>
                <a:srgbClr val="D3724F"/>
              </a:solidFill>
              <a:ln w="9525">
                <a:noFill/>
                <a:round/>
                <a:headEnd/>
                <a:tailEnd/>
              </a:ln>
            </p:spPr>
            <p:txBody>
              <a:bodyPr>
                <a:prstTxWarp prst="textNoShape">
                  <a:avLst/>
                </a:prstTxWarp>
              </a:bodyPr>
              <a:lstStyle/>
              <a:p>
                <a:endParaRPr lang="en-US"/>
              </a:p>
            </p:txBody>
          </p:sp>
          <p:sp>
            <p:nvSpPr>
              <p:cNvPr id="54002" name="Freeform 363"/>
              <p:cNvSpPr>
                <a:spLocks noChangeAspect="1" noEditPoints="1"/>
              </p:cNvSpPr>
              <p:nvPr/>
            </p:nvSpPr>
            <p:spPr bwMode="auto">
              <a:xfrm>
                <a:off x="3145" y="2395"/>
                <a:ext cx="300" cy="35"/>
              </a:xfrm>
              <a:custGeom>
                <a:avLst/>
                <a:gdLst>
                  <a:gd name="T0" fmla="*/ 898 w 898"/>
                  <a:gd name="T1" fmla="*/ 63 h 107"/>
                  <a:gd name="T2" fmla="*/ 448 w 898"/>
                  <a:gd name="T3" fmla="*/ 87 h 107"/>
                  <a:gd name="T4" fmla="*/ 443 w 898"/>
                  <a:gd name="T5" fmla="*/ 68 h 107"/>
                  <a:gd name="T6" fmla="*/ 437 w 898"/>
                  <a:gd name="T7" fmla="*/ 52 h 107"/>
                  <a:gd name="T8" fmla="*/ 432 w 898"/>
                  <a:gd name="T9" fmla="*/ 36 h 107"/>
                  <a:gd name="T10" fmla="*/ 426 w 898"/>
                  <a:gd name="T11" fmla="*/ 20 h 107"/>
                  <a:gd name="T12" fmla="*/ 888 w 898"/>
                  <a:gd name="T13" fmla="*/ 0 h 107"/>
                  <a:gd name="T14" fmla="*/ 893 w 898"/>
                  <a:gd name="T15" fmla="*/ 15 h 107"/>
                  <a:gd name="T16" fmla="*/ 895 w 898"/>
                  <a:gd name="T17" fmla="*/ 31 h 107"/>
                  <a:gd name="T18" fmla="*/ 895 w 898"/>
                  <a:gd name="T19" fmla="*/ 47 h 107"/>
                  <a:gd name="T20" fmla="*/ 898 w 898"/>
                  <a:gd name="T21" fmla="*/ 63 h 107"/>
                  <a:gd name="T22" fmla="*/ 435 w 898"/>
                  <a:gd name="T23" fmla="*/ 87 h 107"/>
                  <a:gd name="T24" fmla="*/ 387 w 898"/>
                  <a:gd name="T25" fmla="*/ 89 h 107"/>
                  <a:gd name="T26" fmla="*/ 403 w 898"/>
                  <a:gd name="T27" fmla="*/ 20 h 107"/>
                  <a:gd name="T28" fmla="*/ 416 w 898"/>
                  <a:gd name="T29" fmla="*/ 20 h 107"/>
                  <a:gd name="T30" fmla="*/ 421 w 898"/>
                  <a:gd name="T31" fmla="*/ 36 h 107"/>
                  <a:gd name="T32" fmla="*/ 424 w 898"/>
                  <a:gd name="T33" fmla="*/ 54 h 107"/>
                  <a:gd name="T34" fmla="*/ 429 w 898"/>
                  <a:gd name="T35" fmla="*/ 70 h 107"/>
                  <a:gd name="T36" fmla="*/ 435 w 898"/>
                  <a:gd name="T37" fmla="*/ 87 h 107"/>
                  <a:gd name="T38" fmla="*/ 377 w 898"/>
                  <a:gd name="T39" fmla="*/ 89 h 107"/>
                  <a:gd name="T40" fmla="*/ 353 w 898"/>
                  <a:gd name="T41" fmla="*/ 89 h 107"/>
                  <a:gd name="T42" fmla="*/ 345 w 898"/>
                  <a:gd name="T43" fmla="*/ 73 h 107"/>
                  <a:gd name="T44" fmla="*/ 339 w 898"/>
                  <a:gd name="T45" fmla="*/ 58 h 107"/>
                  <a:gd name="T46" fmla="*/ 337 w 898"/>
                  <a:gd name="T47" fmla="*/ 42 h 107"/>
                  <a:gd name="T48" fmla="*/ 334 w 898"/>
                  <a:gd name="T49" fmla="*/ 25 h 107"/>
                  <a:gd name="T50" fmla="*/ 387 w 898"/>
                  <a:gd name="T51" fmla="*/ 20 h 107"/>
                  <a:gd name="T52" fmla="*/ 385 w 898"/>
                  <a:gd name="T53" fmla="*/ 39 h 107"/>
                  <a:gd name="T54" fmla="*/ 382 w 898"/>
                  <a:gd name="T55" fmla="*/ 54 h 107"/>
                  <a:gd name="T56" fmla="*/ 380 w 898"/>
                  <a:gd name="T57" fmla="*/ 73 h 107"/>
                  <a:gd name="T58" fmla="*/ 377 w 898"/>
                  <a:gd name="T59" fmla="*/ 89 h 107"/>
                  <a:gd name="T60" fmla="*/ 334 w 898"/>
                  <a:gd name="T61" fmla="*/ 89 h 107"/>
                  <a:gd name="T62" fmla="*/ 240 w 898"/>
                  <a:gd name="T63" fmla="*/ 97 h 107"/>
                  <a:gd name="T64" fmla="*/ 245 w 898"/>
                  <a:gd name="T65" fmla="*/ 78 h 107"/>
                  <a:gd name="T66" fmla="*/ 248 w 898"/>
                  <a:gd name="T67" fmla="*/ 63 h 107"/>
                  <a:gd name="T68" fmla="*/ 253 w 898"/>
                  <a:gd name="T69" fmla="*/ 44 h 107"/>
                  <a:gd name="T70" fmla="*/ 255 w 898"/>
                  <a:gd name="T71" fmla="*/ 29 h 107"/>
                  <a:gd name="T72" fmla="*/ 324 w 898"/>
                  <a:gd name="T73" fmla="*/ 25 h 107"/>
                  <a:gd name="T74" fmla="*/ 327 w 898"/>
                  <a:gd name="T75" fmla="*/ 42 h 107"/>
                  <a:gd name="T76" fmla="*/ 329 w 898"/>
                  <a:gd name="T77" fmla="*/ 58 h 107"/>
                  <a:gd name="T78" fmla="*/ 332 w 898"/>
                  <a:gd name="T79" fmla="*/ 73 h 107"/>
                  <a:gd name="T80" fmla="*/ 334 w 898"/>
                  <a:gd name="T81" fmla="*/ 89 h 107"/>
                  <a:gd name="T82" fmla="*/ 226 w 898"/>
                  <a:gd name="T83" fmla="*/ 97 h 107"/>
                  <a:gd name="T84" fmla="*/ 0 w 898"/>
                  <a:gd name="T85" fmla="*/ 107 h 107"/>
                  <a:gd name="T86" fmla="*/ 2 w 898"/>
                  <a:gd name="T87" fmla="*/ 92 h 107"/>
                  <a:gd name="T88" fmla="*/ 7 w 898"/>
                  <a:gd name="T89" fmla="*/ 73 h 107"/>
                  <a:gd name="T90" fmla="*/ 11 w 898"/>
                  <a:gd name="T91" fmla="*/ 58 h 107"/>
                  <a:gd name="T92" fmla="*/ 16 w 898"/>
                  <a:gd name="T93" fmla="*/ 42 h 107"/>
                  <a:gd name="T94" fmla="*/ 245 w 898"/>
                  <a:gd name="T95" fmla="*/ 29 h 107"/>
                  <a:gd name="T96" fmla="*/ 240 w 898"/>
                  <a:gd name="T97" fmla="*/ 47 h 107"/>
                  <a:gd name="T98" fmla="*/ 235 w 898"/>
                  <a:gd name="T99" fmla="*/ 63 h 107"/>
                  <a:gd name="T100" fmla="*/ 229 w 898"/>
                  <a:gd name="T101" fmla="*/ 78 h 107"/>
                  <a:gd name="T102" fmla="*/ 226 w 898"/>
                  <a:gd name="T103" fmla="*/ 97 h 107"/>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898"/>
                  <a:gd name="T157" fmla="*/ 0 h 107"/>
                  <a:gd name="T158" fmla="*/ 898 w 898"/>
                  <a:gd name="T159" fmla="*/ 107 h 107"/>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898" h="107">
                    <a:moveTo>
                      <a:pt x="898" y="63"/>
                    </a:moveTo>
                    <a:lnTo>
                      <a:pt x="448" y="87"/>
                    </a:lnTo>
                    <a:lnTo>
                      <a:pt x="443" y="68"/>
                    </a:lnTo>
                    <a:lnTo>
                      <a:pt x="437" y="52"/>
                    </a:lnTo>
                    <a:lnTo>
                      <a:pt x="432" y="36"/>
                    </a:lnTo>
                    <a:lnTo>
                      <a:pt x="426" y="20"/>
                    </a:lnTo>
                    <a:lnTo>
                      <a:pt x="888" y="0"/>
                    </a:lnTo>
                    <a:lnTo>
                      <a:pt x="893" y="15"/>
                    </a:lnTo>
                    <a:lnTo>
                      <a:pt x="895" y="31"/>
                    </a:lnTo>
                    <a:lnTo>
                      <a:pt x="895" y="47"/>
                    </a:lnTo>
                    <a:lnTo>
                      <a:pt x="898" y="63"/>
                    </a:lnTo>
                    <a:close/>
                    <a:moveTo>
                      <a:pt x="435" y="87"/>
                    </a:moveTo>
                    <a:lnTo>
                      <a:pt x="387" y="89"/>
                    </a:lnTo>
                    <a:lnTo>
                      <a:pt x="403" y="20"/>
                    </a:lnTo>
                    <a:lnTo>
                      <a:pt x="416" y="20"/>
                    </a:lnTo>
                    <a:lnTo>
                      <a:pt x="421" y="36"/>
                    </a:lnTo>
                    <a:lnTo>
                      <a:pt x="424" y="54"/>
                    </a:lnTo>
                    <a:lnTo>
                      <a:pt x="429" y="70"/>
                    </a:lnTo>
                    <a:lnTo>
                      <a:pt x="435" y="87"/>
                    </a:lnTo>
                    <a:close/>
                    <a:moveTo>
                      <a:pt x="377" y="89"/>
                    </a:moveTo>
                    <a:lnTo>
                      <a:pt x="353" y="89"/>
                    </a:lnTo>
                    <a:lnTo>
                      <a:pt x="345" y="73"/>
                    </a:lnTo>
                    <a:lnTo>
                      <a:pt x="339" y="58"/>
                    </a:lnTo>
                    <a:lnTo>
                      <a:pt x="337" y="42"/>
                    </a:lnTo>
                    <a:lnTo>
                      <a:pt x="334" y="25"/>
                    </a:lnTo>
                    <a:lnTo>
                      <a:pt x="387" y="20"/>
                    </a:lnTo>
                    <a:lnTo>
                      <a:pt x="385" y="39"/>
                    </a:lnTo>
                    <a:lnTo>
                      <a:pt x="382" y="54"/>
                    </a:lnTo>
                    <a:lnTo>
                      <a:pt x="380" y="73"/>
                    </a:lnTo>
                    <a:lnTo>
                      <a:pt x="377" y="89"/>
                    </a:lnTo>
                    <a:close/>
                    <a:moveTo>
                      <a:pt x="334" y="89"/>
                    </a:moveTo>
                    <a:lnTo>
                      <a:pt x="240" y="97"/>
                    </a:lnTo>
                    <a:lnTo>
                      <a:pt x="245" y="78"/>
                    </a:lnTo>
                    <a:lnTo>
                      <a:pt x="248" y="63"/>
                    </a:lnTo>
                    <a:lnTo>
                      <a:pt x="253" y="44"/>
                    </a:lnTo>
                    <a:lnTo>
                      <a:pt x="255" y="29"/>
                    </a:lnTo>
                    <a:lnTo>
                      <a:pt x="324" y="25"/>
                    </a:lnTo>
                    <a:lnTo>
                      <a:pt x="327" y="42"/>
                    </a:lnTo>
                    <a:lnTo>
                      <a:pt x="329" y="58"/>
                    </a:lnTo>
                    <a:lnTo>
                      <a:pt x="332" y="73"/>
                    </a:lnTo>
                    <a:lnTo>
                      <a:pt x="334" y="89"/>
                    </a:lnTo>
                    <a:close/>
                    <a:moveTo>
                      <a:pt x="226" y="97"/>
                    </a:moveTo>
                    <a:lnTo>
                      <a:pt x="0" y="107"/>
                    </a:lnTo>
                    <a:lnTo>
                      <a:pt x="2" y="92"/>
                    </a:lnTo>
                    <a:lnTo>
                      <a:pt x="7" y="73"/>
                    </a:lnTo>
                    <a:lnTo>
                      <a:pt x="11" y="58"/>
                    </a:lnTo>
                    <a:lnTo>
                      <a:pt x="16" y="42"/>
                    </a:lnTo>
                    <a:lnTo>
                      <a:pt x="245" y="29"/>
                    </a:lnTo>
                    <a:lnTo>
                      <a:pt x="240" y="47"/>
                    </a:lnTo>
                    <a:lnTo>
                      <a:pt x="235" y="63"/>
                    </a:lnTo>
                    <a:lnTo>
                      <a:pt x="229" y="78"/>
                    </a:lnTo>
                    <a:lnTo>
                      <a:pt x="226" y="97"/>
                    </a:lnTo>
                    <a:close/>
                  </a:path>
                </a:pathLst>
              </a:custGeom>
              <a:solidFill>
                <a:srgbClr val="D67A56"/>
              </a:solidFill>
              <a:ln w="9525">
                <a:noFill/>
                <a:round/>
                <a:headEnd/>
                <a:tailEnd/>
              </a:ln>
            </p:spPr>
            <p:txBody>
              <a:bodyPr>
                <a:prstTxWarp prst="textNoShape">
                  <a:avLst/>
                </a:prstTxWarp>
              </a:bodyPr>
              <a:lstStyle/>
              <a:p>
                <a:endParaRPr lang="en-US"/>
              </a:p>
            </p:txBody>
          </p:sp>
          <p:sp>
            <p:nvSpPr>
              <p:cNvPr id="54003" name="Freeform 364"/>
              <p:cNvSpPr>
                <a:spLocks noChangeAspect="1" noEditPoints="1"/>
              </p:cNvSpPr>
              <p:nvPr/>
            </p:nvSpPr>
            <p:spPr bwMode="auto">
              <a:xfrm>
                <a:off x="3148" y="2383"/>
                <a:ext cx="296" cy="36"/>
              </a:xfrm>
              <a:custGeom>
                <a:avLst/>
                <a:gdLst>
                  <a:gd name="T0" fmla="*/ 888 w 888"/>
                  <a:gd name="T1" fmla="*/ 69 h 108"/>
                  <a:gd name="T2" fmla="*/ 433 w 888"/>
                  <a:gd name="T3" fmla="*/ 87 h 108"/>
                  <a:gd name="T4" fmla="*/ 428 w 888"/>
                  <a:gd name="T5" fmla="*/ 69 h 108"/>
                  <a:gd name="T6" fmla="*/ 419 w 888"/>
                  <a:gd name="T7" fmla="*/ 53 h 108"/>
                  <a:gd name="T8" fmla="*/ 412 w 888"/>
                  <a:gd name="T9" fmla="*/ 37 h 108"/>
                  <a:gd name="T10" fmla="*/ 399 w 888"/>
                  <a:gd name="T11" fmla="*/ 24 h 108"/>
                  <a:gd name="T12" fmla="*/ 878 w 888"/>
                  <a:gd name="T13" fmla="*/ 0 h 108"/>
                  <a:gd name="T14" fmla="*/ 881 w 888"/>
                  <a:gd name="T15" fmla="*/ 16 h 108"/>
                  <a:gd name="T16" fmla="*/ 883 w 888"/>
                  <a:gd name="T17" fmla="*/ 35 h 108"/>
                  <a:gd name="T18" fmla="*/ 886 w 888"/>
                  <a:gd name="T19" fmla="*/ 50 h 108"/>
                  <a:gd name="T20" fmla="*/ 888 w 888"/>
                  <a:gd name="T21" fmla="*/ 69 h 108"/>
                  <a:gd name="T22" fmla="*/ 417 w 888"/>
                  <a:gd name="T23" fmla="*/ 87 h 108"/>
                  <a:gd name="T24" fmla="*/ 388 w 888"/>
                  <a:gd name="T25" fmla="*/ 89 h 108"/>
                  <a:gd name="T26" fmla="*/ 399 w 888"/>
                  <a:gd name="T27" fmla="*/ 37 h 108"/>
                  <a:gd name="T28" fmla="*/ 407 w 888"/>
                  <a:gd name="T29" fmla="*/ 50 h 108"/>
                  <a:gd name="T30" fmla="*/ 412 w 888"/>
                  <a:gd name="T31" fmla="*/ 60 h 108"/>
                  <a:gd name="T32" fmla="*/ 414 w 888"/>
                  <a:gd name="T33" fmla="*/ 74 h 108"/>
                  <a:gd name="T34" fmla="*/ 417 w 888"/>
                  <a:gd name="T35" fmla="*/ 87 h 108"/>
                  <a:gd name="T36" fmla="*/ 375 w 888"/>
                  <a:gd name="T37" fmla="*/ 89 h 108"/>
                  <a:gd name="T38" fmla="*/ 335 w 888"/>
                  <a:gd name="T39" fmla="*/ 95 h 108"/>
                  <a:gd name="T40" fmla="*/ 330 w 888"/>
                  <a:gd name="T41" fmla="*/ 77 h 108"/>
                  <a:gd name="T42" fmla="*/ 327 w 888"/>
                  <a:gd name="T43" fmla="*/ 60 h 108"/>
                  <a:gd name="T44" fmla="*/ 322 w 888"/>
                  <a:gd name="T45" fmla="*/ 45 h 108"/>
                  <a:gd name="T46" fmla="*/ 320 w 888"/>
                  <a:gd name="T47" fmla="*/ 26 h 108"/>
                  <a:gd name="T48" fmla="*/ 390 w 888"/>
                  <a:gd name="T49" fmla="*/ 26 h 108"/>
                  <a:gd name="T50" fmla="*/ 385 w 888"/>
                  <a:gd name="T51" fmla="*/ 43 h 108"/>
                  <a:gd name="T52" fmla="*/ 383 w 888"/>
                  <a:gd name="T53" fmla="*/ 58 h 108"/>
                  <a:gd name="T54" fmla="*/ 378 w 888"/>
                  <a:gd name="T55" fmla="*/ 74 h 108"/>
                  <a:gd name="T56" fmla="*/ 375 w 888"/>
                  <a:gd name="T57" fmla="*/ 89 h 108"/>
                  <a:gd name="T58" fmla="*/ 320 w 888"/>
                  <a:gd name="T59" fmla="*/ 95 h 108"/>
                  <a:gd name="T60" fmla="*/ 241 w 888"/>
                  <a:gd name="T61" fmla="*/ 98 h 108"/>
                  <a:gd name="T62" fmla="*/ 246 w 888"/>
                  <a:gd name="T63" fmla="*/ 82 h 108"/>
                  <a:gd name="T64" fmla="*/ 251 w 888"/>
                  <a:gd name="T65" fmla="*/ 64 h 108"/>
                  <a:gd name="T66" fmla="*/ 253 w 888"/>
                  <a:gd name="T67" fmla="*/ 48 h 108"/>
                  <a:gd name="T68" fmla="*/ 257 w 888"/>
                  <a:gd name="T69" fmla="*/ 31 h 108"/>
                  <a:gd name="T70" fmla="*/ 309 w 888"/>
                  <a:gd name="T71" fmla="*/ 26 h 108"/>
                  <a:gd name="T72" fmla="*/ 312 w 888"/>
                  <a:gd name="T73" fmla="*/ 45 h 108"/>
                  <a:gd name="T74" fmla="*/ 315 w 888"/>
                  <a:gd name="T75" fmla="*/ 60 h 108"/>
                  <a:gd name="T76" fmla="*/ 317 w 888"/>
                  <a:gd name="T77" fmla="*/ 77 h 108"/>
                  <a:gd name="T78" fmla="*/ 320 w 888"/>
                  <a:gd name="T79" fmla="*/ 95 h 108"/>
                  <a:gd name="T80" fmla="*/ 228 w 888"/>
                  <a:gd name="T81" fmla="*/ 98 h 108"/>
                  <a:gd name="T82" fmla="*/ 0 w 888"/>
                  <a:gd name="T83" fmla="*/ 108 h 108"/>
                  <a:gd name="T84" fmla="*/ 4 w 888"/>
                  <a:gd name="T85" fmla="*/ 93 h 108"/>
                  <a:gd name="T86" fmla="*/ 7 w 888"/>
                  <a:gd name="T87" fmla="*/ 74 h 108"/>
                  <a:gd name="T88" fmla="*/ 12 w 888"/>
                  <a:gd name="T89" fmla="*/ 58 h 108"/>
                  <a:gd name="T90" fmla="*/ 19 w 888"/>
                  <a:gd name="T91" fmla="*/ 43 h 108"/>
                  <a:gd name="T92" fmla="*/ 246 w 888"/>
                  <a:gd name="T93" fmla="*/ 31 h 108"/>
                  <a:gd name="T94" fmla="*/ 241 w 888"/>
                  <a:gd name="T95" fmla="*/ 48 h 108"/>
                  <a:gd name="T96" fmla="*/ 235 w 888"/>
                  <a:gd name="T97" fmla="*/ 64 h 108"/>
                  <a:gd name="T98" fmla="*/ 230 w 888"/>
                  <a:gd name="T99" fmla="*/ 82 h 108"/>
                  <a:gd name="T100" fmla="*/ 228 w 888"/>
                  <a:gd name="T101" fmla="*/ 98 h 108"/>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888"/>
                  <a:gd name="T154" fmla="*/ 0 h 108"/>
                  <a:gd name="T155" fmla="*/ 888 w 888"/>
                  <a:gd name="T156" fmla="*/ 108 h 108"/>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888" h="108">
                    <a:moveTo>
                      <a:pt x="888" y="69"/>
                    </a:moveTo>
                    <a:lnTo>
                      <a:pt x="433" y="87"/>
                    </a:lnTo>
                    <a:lnTo>
                      <a:pt x="428" y="69"/>
                    </a:lnTo>
                    <a:lnTo>
                      <a:pt x="419" y="53"/>
                    </a:lnTo>
                    <a:lnTo>
                      <a:pt x="412" y="37"/>
                    </a:lnTo>
                    <a:lnTo>
                      <a:pt x="399" y="24"/>
                    </a:lnTo>
                    <a:lnTo>
                      <a:pt x="878" y="0"/>
                    </a:lnTo>
                    <a:lnTo>
                      <a:pt x="881" y="16"/>
                    </a:lnTo>
                    <a:lnTo>
                      <a:pt x="883" y="35"/>
                    </a:lnTo>
                    <a:lnTo>
                      <a:pt x="886" y="50"/>
                    </a:lnTo>
                    <a:lnTo>
                      <a:pt x="888" y="69"/>
                    </a:lnTo>
                    <a:close/>
                    <a:moveTo>
                      <a:pt x="417" y="87"/>
                    </a:moveTo>
                    <a:lnTo>
                      <a:pt x="388" y="89"/>
                    </a:lnTo>
                    <a:lnTo>
                      <a:pt x="399" y="37"/>
                    </a:lnTo>
                    <a:lnTo>
                      <a:pt x="407" y="50"/>
                    </a:lnTo>
                    <a:lnTo>
                      <a:pt x="412" y="60"/>
                    </a:lnTo>
                    <a:lnTo>
                      <a:pt x="414" y="74"/>
                    </a:lnTo>
                    <a:lnTo>
                      <a:pt x="417" y="87"/>
                    </a:lnTo>
                    <a:close/>
                    <a:moveTo>
                      <a:pt x="375" y="89"/>
                    </a:moveTo>
                    <a:lnTo>
                      <a:pt x="335" y="95"/>
                    </a:lnTo>
                    <a:lnTo>
                      <a:pt x="330" y="77"/>
                    </a:lnTo>
                    <a:lnTo>
                      <a:pt x="327" y="60"/>
                    </a:lnTo>
                    <a:lnTo>
                      <a:pt x="322" y="45"/>
                    </a:lnTo>
                    <a:lnTo>
                      <a:pt x="320" y="26"/>
                    </a:lnTo>
                    <a:lnTo>
                      <a:pt x="390" y="26"/>
                    </a:lnTo>
                    <a:lnTo>
                      <a:pt x="385" y="43"/>
                    </a:lnTo>
                    <a:lnTo>
                      <a:pt x="383" y="58"/>
                    </a:lnTo>
                    <a:lnTo>
                      <a:pt x="378" y="74"/>
                    </a:lnTo>
                    <a:lnTo>
                      <a:pt x="375" y="89"/>
                    </a:lnTo>
                    <a:close/>
                    <a:moveTo>
                      <a:pt x="320" y="95"/>
                    </a:moveTo>
                    <a:lnTo>
                      <a:pt x="241" y="98"/>
                    </a:lnTo>
                    <a:lnTo>
                      <a:pt x="246" y="82"/>
                    </a:lnTo>
                    <a:lnTo>
                      <a:pt x="251" y="64"/>
                    </a:lnTo>
                    <a:lnTo>
                      <a:pt x="253" y="48"/>
                    </a:lnTo>
                    <a:lnTo>
                      <a:pt x="257" y="31"/>
                    </a:lnTo>
                    <a:lnTo>
                      <a:pt x="309" y="26"/>
                    </a:lnTo>
                    <a:lnTo>
                      <a:pt x="312" y="45"/>
                    </a:lnTo>
                    <a:lnTo>
                      <a:pt x="315" y="60"/>
                    </a:lnTo>
                    <a:lnTo>
                      <a:pt x="317" y="77"/>
                    </a:lnTo>
                    <a:lnTo>
                      <a:pt x="320" y="95"/>
                    </a:lnTo>
                    <a:close/>
                    <a:moveTo>
                      <a:pt x="228" y="98"/>
                    </a:moveTo>
                    <a:lnTo>
                      <a:pt x="0" y="108"/>
                    </a:lnTo>
                    <a:lnTo>
                      <a:pt x="4" y="93"/>
                    </a:lnTo>
                    <a:lnTo>
                      <a:pt x="7" y="74"/>
                    </a:lnTo>
                    <a:lnTo>
                      <a:pt x="12" y="58"/>
                    </a:lnTo>
                    <a:lnTo>
                      <a:pt x="19" y="43"/>
                    </a:lnTo>
                    <a:lnTo>
                      <a:pt x="246" y="31"/>
                    </a:lnTo>
                    <a:lnTo>
                      <a:pt x="241" y="48"/>
                    </a:lnTo>
                    <a:lnTo>
                      <a:pt x="235" y="64"/>
                    </a:lnTo>
                    <a:lnTo>
                      <a:pt x="230" y="82"/>
                    </a:lnTo>
                    <a:lnTo>
                      <a:pt x="228" y="98"/>
                    </a:lnTo>
                    <a:close/>
                  </a:path>
                </a:pathLst>
              </a:custGeom>
              <a:solidFill>
                <a:srgbClr val="D87F5B"/>
              </a:solidFill>
              <a:ln w="9525">
                <a:noFill/>
                <a:round/>
                <a:headEnd/>
                <a:tailEnd/>
              </a:ln>
            </p:spPr>
            <p:txBody>
              <a:bodyPr>
                <a:prstTxWarp prst="textNoShape">
                  <a:avLst/>
                </a:prstTxWarp>
              </a:bodyPr>
              <a:lstStyle/>
              <a:p>
                <a:endParaRPr lang="en-US"/>
              </a:p>
            </p:txBody>
          </p:sp>
          <p:sp>
            <p:nvSpPr>
              <p:cNvPr id="54004" name="Freeform 365"/>
              <p:cNvSpPr>
                <a:spLocks noChangeAspect="1" noEditPoints="1"/>
              </p:cNvSpPr>
              <p:nvPr/>
            </p:nvSpPr>
            <p:spPr bwMode="auto">
              <a:xfrm>
                <a:off x="3151" y="2373"/>
                <a:ext cx="290" cy="36"/>
              </a:xfrm>
              <a:custGeom>
                <a:avLst/>
                <a:gdLst>
                  <a:gd name="T0" fmla="*/ 872 w 872"/>
                  <a:gd name="T1" fmla="*/ 64 h 106"/>
                  <a:gd name="T2" fmla="*/ 410 w 872"/>
                  <a:gd name="T3" fmla="*/ 84 h 106"/>
                  <a:gd name="T4" fmla="*/ 405 w 872"/>
                  <a:gd name="T5" fmla="*/ 74 h 106"/>
                  <a:gd name="T6" fmla="*/ 400 w 872"/>
                  <a:gd name="T7" fmla="*/ 64 h 106"/>
                  <a:gd name="T8" fmla="*/ 395 w 872"/>
                  <a:gd name="T9" fmla="*/ 53 h 106"/>
                  <a:gd name="T10" fmla="*/ 387 w 872"/>
                  <a:gd name="T11" fmla="*/ 45 h 106"/>
                  <a:gd name="T12" fmla="*/ 381 w 872"/>
                  <a:gd name="T13" fmla="*/ 55 h 106"/>
                  <a:gd name="T14" fmla="*/ 379 w 872"/>
                  <a:gd name="T15" fmla="*/ 66 h 106"/>
                  <a:gd name="T16" fmla="*/ 374 w 872"/>
                  <a:gd name="T17" fmla="*/ 74 h 106"/>
                  <a:gd name="T18" fmla="*/ 371 w 872"/>
                  <a:gd name="T19" fmla="*/ 84 h 106"/>
                  <a:gd name="T20" fmla="*/ 318 w 872"/>
                  <a:gd name="T21" fmla="*/ 89 h 106"/>
                  <a:gd name="T22" fmla="*/ 316 w 872"/>
                  <a:gd name="T23" fmla="*/ 72 h 106"/>
                  <a:gd name="T24" fmla="*/ 313 w 872"/>
                  <a:gd name="T25" fmla="*/ 55 h 106"/>
                  <a:gd name="T26" fmla="*/ 311 w 872"/>
                  <a:gd name="T27" fmla="*/ 40 h 106"/>
                  <a:gd name="T28" fmla="*/ 311 w 872"/>
                  <a:gd name="T29" fmla="*/ 21 h 106"/>
                  <a:gd name="T30" fmla="*/ 861 w 872"/>
                  <a:gd name="T31" fmla="*/ 0 h 106"/>
                  <a:gd name="T32" fmla="*/ 863 w 872"/>
                  <a:gd name="T33" fmla="*/ 14 h 106"/>
                  <a:gd name="T34" fmla="*/ 867 w 872"/>
                  <a:gd name="T35" fmla="*/ 29 h 106"/>
                  <a:gd name="T36" fmla="*/ 872 w 872"/>
                  <a:gd name="T37" fmla="*/ 45 h 106"/>
                  <a:gd name="T38" fmla="*/ 872 w 872"/>
                  <a:gd name="T39" fmla="*/ 64 h 106"/>
                  <a:gd name="T40" fmla="*/ 400 w 872"/>
                  <a:gd name="T41" fmla="*/ 84 h 106"/>
                  <a:gd name="T42" fmla="*/ 387 w 872"/>
                  <a:gd name="T43" fmla="*/ 84 h 106"/>
                  <a:gd name="T44" fmla="*/ 390 w 872"/>
                  <a:gd name="T45" fmla="*/ 66 h 106"/>
                  <a:gd name="T46" fmla="*/ 393 w 872"/>
                  <a:gd name="T47" fmla="*/ 72 h 106"/>
                  <a:gd name="T48" fmla="*/ 395 w 872"/>
                  <a:gd name="T49" fmla="*/ 74 h 106"/>
                  <a:gd name="T50" fmla="*/ 398 w 872"/>
                  <a:gd name="T51" fmla="*/ 79 h 106"/>
                  <a:gd name="T52" fmla="*/ 400 w 872"/>
                  <a:gd name="T53" fmla="*/ 84 h 106"/>
                  <a:gd name="T54" fmla="*/ 308 w 872"/>
                  <a:gd name="T55" fmla="*/ 89 h 106"/>
                  <a:gd name="T56" fmla="*/ 239 w 872"/>
                  <a:gd name="T57" fmla="*/ 93 h 106"/>
                  <a:gd name="T58" fmla="*/ 244 w 872"/>
                  <a:gd name="T59" fmla="*/ 77 h 106"/>
                  <a:gd name="T60" fmla="*/ 250 w 872"/>
                  <a:gd name="T61" fmla="*/ 58 h 106"/>
                  <a:gd name="T62" fmla="*/ 253 w 872"/>
                  <a:gd name="T63" fmla="*/ 43 h 106"/>
                  <a:gd name="T64" fmla="*/ 258 w 872"/>
                  <a:gd name="T65" fmla="*/ 26 h 106"/>
                  <a:gd name="T66" fmla="*/ 300 w 872"/>
                  <a:gd name="T67" fmla="*/ 26 h 106"/>
                  <a:gd name="T68" fmla="*/ 300 w 872"/>
                  <a:gd name="T69" fmla="*/ 40 h 106"/>
                  <a:gd name="T70" fmla="*/ 303 w 872"/>
                  <a:gd name="T71" fmla="*/ 55 h 106"/>
                  <a:gd name="T72" fmla="*/ 306 w 872"/>
                  <a:gd name="T73" fmla="*/ 72 h 106"/>
                  <a:gd name="T74" fmla="*/ 308 w 872"/>
                  <a:gd name="T75" fmla="*/ 89 h 106"/>
                  <a:gd name="T76" fmla="*/ 229 w 872"/>
                  <a:gd name="T77" fmla="*/ 93 h 106"/>
                  <a:gd name="T78" fmla="*/ 0 w 872"/>
                  <a:gd name="T79" fmla="*/ 106 h 106"/>
                  <a:gd name="T80" fmla="*/ 5 w 872"/>
                  <a:gd name="T81" fmla="*/ 87 h 106"/>
                  <a:gd name="T82" fmla="*/ 10 w 872"/>
                  <a:gd name="T83" fmla="*/ 72 h 106"/>
                  <a:gd name="T84" fmla="*/ 13 w 872"/>
                  <a:gd name="T85" fmla="*/ 55 h 106"/>
                  <a:gd name="T86" fmla="*/ 18 w 872"/>
                  <a:gd name="T87" fmla="*/ 38 h 106"/>
                  <a:gd name="T88" fmla="*/ 248 w 872"/>
                  <a:gd name="T89" fmla="*/ 29 h 106"/>
                  <a:gd name="T90" fmla="*/ 242 w 872"/>
                  <a:gd name="T91" fmla="*/ 45 h 106"/>
                  <a:gd name="T92" fmla="*/ 237 w 872"/>
                  <a:gd name="T93" fmla="*/ 60 h 106"/>
                  <a:gd name="T94" fmla="*/ 232 w 872"/>
                  <a:gd name="T95" fmla="*/ 77 h 106"/>
                  <a:gd name="T96" fmla="*/ 229 w 872"/>
                  <a:gd name="T97" fmla="*/ 93 h 10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872"/>
                  <a:gd name="T148" fmla="*/ 0 h 106"/>
                  <a:gd name="T149" fmla="*/ 872 w 872"/>
                  <a:gd name="T150" fmla="*/ 106 h 10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872" h="106">
                    <a:moveTo>
                      <a:pt x="872" y="64"/>
                    </a:moveTo>
                    <a:lnTo>
                      <a:pt x="410" y="84"/>
                    </a:lnTo>
                    <a:lnTo>
                      <a:pt x="405" y="74"/>
                    </a:lnTo>
                    <a:lnTo>
                      <a:pt x="400" y="64"/>
                    </a:lnTo>
                    <a:lnTo>
                      <a:pt x="395" y="53"/>
                    </a:lnTo>
                    <a:lnTo>
                      <a:pt x="387" y="45"/>
                    </a:lnTo>
                    <a:lnTo>
                      <a:pt x="381" y="55"/>
                    </a:lnTo>
                    <a:lnTo>
                      <a:pt x="379" y="66"/>
                    </a:lnTo>
                    <a:lnTo>
                      <a:pt x="374" y="74"/>
                    </a:lnTo>
                    <a:lnTo>
                      <a:pt x="371" y="84"/>
                    </a:lnTo>
                    <a:lnTo>
                      <a:pt x="318" y="89"/>
                    </a:lnTo>
                    <a:lnTo>
                      <a:pt x="316" y="72"/>
                    </a:lnTo>
                    <a:lnTo>
                      <a:pt x="313" y="55"/>
                    </a:lnTo>
                    <a:lnTo>
                      <a:pt x="311" y="40"/>
                    </a:lnTo>
                    <a:lnTo>
                      <a:pt x="311" y="21"/>
                    </a:lnTo>
                    <a:lnTo>
                      <a:pt x="861" y="0"/>
                    </a:lnTo>
                    <a:lnTo>
                      <a:pt x="863" y="14"/>
                    </a:lnTo>
                    <a:lnTo>
                      <a:pt x="867" y="29"/>
                    </a:lnTo>
                    <a:lnTo>
                      <a:pt x="872" y="45"/>
                    </a:lnTo>
                    <a:lnTo>
                      <a:pt x="872" y="64"/>
                    </a:lnTo>
                    <a:close/>
                    <a:moveTo>
                      <a:pt x="400" y="84"/>
                    </a:moveTo>
                    <a:lnTo>
                      <a:pt x="387" y="84"/>
                    </a:lnTo>
                    <a:lnTo>
                      <a:pt x="390" y="66"/>
                    </a:lnTo>
                    <a:lnTo>
                      <a:pt x="393" y="72"/>
                    </a:lnTo>
                    <a:lnTo>
                      <a:pt x="395" y="74"/>
                    </a:lnTo>
                    <a:lnTo>
                      <a:pt x="398" y="79"/>
                    </a:lnTo>
                    <a:lnTo>
                      <a:pt x="400" y="84"/>
                    </a:lnTo>
                    <a:close/>
                    <a:moveTo>
                      <a:pt x="308" y="89"/>
                    </a:moveTo>
                    <a:lnTo>
                      <a:pt x="239" y="93"/>
                    </a:lnTo>
                    <a:lnTo>
                      <a:pt x="244" y="77"/>
                    </a:lnTo>
                    <a:lnTo>
                      <a:pt x="250" y="58"/>
                    </a:lnTo>
                    <a:lnTo>
                      <a:pt x="253" y="43"/>
                    </a:lnTo>
                    <a:lnTo>
                      <a:pt x="258" y="26"/>
                    </a:lnTo>
                    <a:lnTo>
                      <a:pt x="300" y="26"/>
                    </a:lnTo>
                    <a:lnTo>
                      <a:pt x="300" y="40"/>
                    </a:lnTo>
                    <a:lnTo>
                      <a:pt x="303" y="55"/>
                    </a:lnTo>
                    <a:lnTo>
                      <a:pt x="306" y="72"/>
                    </a:lnTo>
                    <a:lnTo>
                      <a:pt x="308" y="89"/>
                    </a:lnTo>
                    <a:close/>
                    <a:moveTo>
                      <a:pt x="229" y="93"/>
                    </a:moveTo>
                    <a:lnTo>
                      <a:pt x="0" y="106"/>
                    </a:lnTo>
                    <a:lnTo>
                      <a:pt x="5" y="87"/>
                    </a:lnTo>
                    <a:lnTo>
                      <a:pt x="10" y="72"/>
                    </a:lnTo>
                    <a:lnTo>
                      <a:pt x="13" y="55"/>
                    </a:lnTo>
                    <a:lnTo>
                      <a:pt x="18" y="38"/>
                    </a:lnTo>
                    <a:lnTo>
                      <a:pt x="248" y="29"/>
                    </a:lnTo>
                    <a:lnTo>
                      <a:pt x="242" y="45"/>
                    </a:lnTo>
                    <a:lnTo>
                      <a:pt x="237" y="60"/>
                    </a:lnTo>
                    <a:lnTo>
                      <a:pt x="232" y="77"/>
                    </a:lnTo>
                    <a:lnTo>
                      <a:pt x="229" y="93"/>
                    </a:lnTo>
                    <a:close/>
                  </a:path>
                </a:pathLst>
              </a:custGeom>
              <a:solidFill>
                <a:srgbClr val="D88760"/>
              </a:solidFill>
              <a:ln w="9525">
                <a:noFill/>
                <a:round/>
                <a:headEnd/>
                <a:tailEnd/>
              </a:ln>
            </p:spPr>
            <p:txBody>
              <a:bodyPr>
                <a:prstTxWarp prst="textNoShape">
                  <a:avLst/>
                </a:prstTxWarp>
              </a:bodyPr>
              <a:lstStyle/>
              <a:p>
                <a:endParaRPr lang="en-US"/>
              </a:p>
            </p:txBody>
          </p:sp>
          <p:sp>
            <p:nvSpPr>
              <p:cNvPr id="54005" name="Freeform 366"/>
              <p:cNvSpPr>
                <a:spLocks noChangeAspect="1" noEditPoints="1"/>
              </p:cNvSpPr>
              <p:nvPr/>
            </p:nvSpPr>
            <p:spPr bwMode="auto">
              <a:xfrm>
                <a:off x="3154" y="2362"/>
                <a:ext cx="286" cy="35"/>
              </a:xfrm>
              <a:custGeom>
                <a:avLst/>
                <a:gdLst>
                  <a:gd name="T0" fmla="*/ 859 w 859"/>
                  <a:gd name="T1" fmla="*/ 63 h 106"/>
                  <a:gd name="T2" fmla="*/ 380 w 859"/>
                  <a:gd name="T3" fmla="*/ 87 h 106"/>
                  <a:gd name="T4" fmla="*/ 380 w 859"/>
                  <a:gd name="T5" fmla="*/ 84 h 106"/>
                  <a:gd name="T6" fmla="*/ 380 w 859"/>
                  <a:gd name="T7" fmla="*/ 82 h 106"/>
                  <a:gd name="T8" fmla="*/ 377 w 859"/>
                  <a:gd name="T9" fmla="*/ 79 h 106"/>
                  <a:gd name="T10" fmla="*/ 377 w 859"/>
                  <a:gd name="T11" fmla="*/ 82 h 106"/>
                  <a:gd name="T12" fmla="*/ 374 w 859"/>
                  <a:gd name="T13" fmla="*/ 84 h 106"/>
                  <a:gd name="T14" fmla="*/ 371 w 859"/>
                  <a:gd name="T15" fmla="*/ 87 h 106"/>
                  <a:gd name="T16" fmla="*/ 371 w 859"/>
                  <a:gd name="T17" fmla="*/ 89 h 106"/>
                  <a:gd name="T18" fmla="*/ 301 w 859"/>
                  <a:gd name="T19" fmla="*/ 89 h 106"/>
                  <a:gd name="T20" fmla="*/ 301 w 859"/>
                  <a:gd name="T21" fmla="*/ 74 h 106"/>
                  <a:gd name="T22" fmla="*/ 301 w 859"/>
                  <a:gd name="T23" fmla="*/ 58 h 106"/>
                  <a:gd name="T24" fmla="*/ 298 w 859"/>
                  <a:gd name="T25" fmla="*/ 43 h 106"/>
                  <a:gd name="T26" fmla="*/ 298 w 859"/>
                  <a:gd name="T27" fmla="*/ 26 h 106"/>
                  <a:gd name="T28" fmla="*/ 843 w 859"/>
                  <a:gd name="T29" fmla="*/ 0 h 106"/>
                  <a:gd name="T30" fmla="*/ 846 w 859"/>
                  <a:gd name="T31" fmla="*/ 16 h 106"/>
                  <a:gd name="T32" fmla="*/ 851 w 859"/>
                  <a:gd name="T33" fmla="*/ 31 h 106"/>
                  <a:gd name="T34" fmla="*/ 853 w 859"/>
                  <a:gd name="T35" fmla="*/ 48 h 106"/>
                  <a:gd name="T36" fmla="*/ 859 w 859"/>
                  <a:gd name="T37" fmla="*/ 63 h 106"/>
                  <a:gd name="T38" fmla="*/ 290 w 859"/>
                  <a:gd name="T39" fmla="*/ 89 h 106"/>
                  <a:gd name="T40" fmla="*/ 238 w 859"/>
                  <a:gd name="T41" fmla="*/ 94 h 106"/>
                  <a:gd name="T42" fmla="*/ 243 w 859"/>
                  <a:gd name="T43" fmla="*/ 77 h 106"/>
                  <a:gd name="T44" fmla="*/ 251 w 859"/>
                  <a:gd name="T45" fmla="*/ 60 h 106"/>
                  <a:gd name="T46" fmla="*/ 256 w 859"/>
                  <a:gd name="T47" fmla="*/ 43 h 106"/>
                  <a:gd name="T48" fmla="*/ 261 w 859"/>
                  <a:gd name="T49" fmla="*/ 26 h 106"/>
                  <a:gd name="T50" fmla="*/ 290 w 859"/>
                  <a:gd name="T51" fmla="*/ 26 h 106"/>
                  <a:gd name="T52" fmla="*/ 290 w 859"/>
                  <a:gd name="T53" fmla="*/ 43 h 106"/>
                  <a:gd name="T54" fmla="*/ 290 w 859"/>
                  <a:gd name="T55" fmla="*/ 58 h 106"/>
                  <a:gd name="T56" fmla="*/ 290 w 859"/>
                  <a:gd name="T57" fmla="*/ 74 h 106"/>
                  <a:gd name="T58" fmla="*/ 290 w 859"/>
                  <a:gd name="T59" fmla="*/ 89 h 106"/>
                  <a:gd name="T60" fmla="*/ 227 w 859"/>
                  <a:gd name="T61" fmla="*/ 94 h 106"/>
                  <a:gd name="T62" fmla="*/ 0 w 859"/>
                  <a:gd name="T63" fmla="*/ 106 h 106"/>
                  <a:gd name="T64" fmla="*/ 5 w 859"/>
                  <a:gd name="T65" fmla="*/ 87 h 106"/>
                  <a:gd name="T66" fmla="*/ 14 w 859"/>
                  <a:gd name="T67" fmla="*/ 72 h 106"/>
                  <a:gd name="T68" fmla="*/ 19 w 859"/>
                  <a:gd name="T69" fmla="*/ 55 h 106"/>
                  <a:gd name="T70" fmla="*/ 24 w 859"/>
                  <a:gd name="T71" fmla="*/ 36 h 106"/>
                  <a:gd name="T72" fmla="*/ 248 w 859"/>
                  <a:gd name="T73" fmla="*/ 26 h 106"/>
                  <a:gd name="T74" fmla="*/ 243 w 859"/>
                  <a:gd name="T75" fmla="*/ 43 h 106"/>
                  <a:gd name="T76" fmla="*/ 238 w 859"/>
                  <a:gd name="T77" fmla="*/ 60 h 106"/>
                  <a:gd name="T78" fmla="*/ 232 w 859"/>
                  <a:gd name="T79" fmla="*/ 77 h 106"/>
                  <a:gd name="T80" fmla="*/ 227 w 859"/>
                  <a:gd name="T81" fmla="*/ 94 h 10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859"/>
                  <a:gd name="T124" fmla="*/ 0 h 106"/>
                  <a:gd name="T125" fmla="*/ 859 w 859"/>
                  <a:gd name="T126" fmla="*/ 106 h 10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859" h="106">
                    <a:moveTo>
                      <a:pt x="859" y="63"/>
                    </a:moveTo>
                    <a:lnTo>
                      <a:pt x="380" y="87"/>
                    </a:lnTo>
                    <a:lnTo>
                      <a:pt x="380" y="84"/>
                    </a:lnTo>
                    <a:lnTo>
                      <a:pt x="380" y="82"/>
                    </a:lnTo>
                    <a:lnTo>
                      <a:pt x="377" y="79"/>
                    </a:lnTo>
                    <a:lnTo>
                      <a:pt x="377" y="82"/>
                    </a:lnTo>
                    <a:lnTo>
                      <a:pt x="374" y="84"/>
                    </a:lnTo>
                    <a:lnTo>
                      <a:pt x="371" y="87"/>
                    </a:lnTo>
                    <a:lnTo>
                      <a:pt x="371" y="89"/>
                    </a:lnTo>
                    <a:lnTo>
                      <a:pt x="301" y="89"/>
                    </a:lnTo>
                    <a:lnTo>
                      <a:pt x="301" y="74"/>
                    </a:lnTo>
                    <a:lnTo>
                      <a:pt x="301" y="58"/>
                    </a:lnTo>
                    <a:lnTo>
                      <a:pt x="298" y="43"/>
                    </a:lnTo>
                    <a:lnTo>
                      <a:pt x="298" y="26"/>
                    </a:lnTo>
                    <a:lnTo>
                      <a:pt x="843" y="0"/>
                    </a:lnTo>
                    <a:lnTo>
                      <a:pt x="846" y="16"/>
                    </a:lnTo>
                    <a:lnTo>
                      <a:pt x="851" y="31"/>
                    </a:lnTo>
                    <a:lnTo>
                      <a:pt x="853" y="48"/>
                    </a:lnTo>
                    <a:lnTo>
                      <a:pt x="859" y="63"/>
                    </a:lnTo>
                    <a:close/>
                    <a:moveTo>
                      <a:pt x="290" y="89"/>
                    </a:moveTo>
                    <a:lnTo>
                      <a:pt x="238" y="94"/>
                    </a:lnTo>
                    <a:lnTo>
                      <a:pt x="243" y="77"/>
                    </a:lnTo>
                    <a:lnTo>
                      <a:pt x="251" y="60"/>
                    </a:lnTo>
                    <a:lnTo>
                      <a:pt x="256" y="43"/>
                    </a:lnTo>
                    <a:lnTo>
                      <a:pt x="261" y="26"/>
                    </a:lnTo>
                    <a:lnTo>
                      <a:pt x="290" y="26"/>
                    </a:lnTo>
                    <a:lnTo>
                      <a:pt x="290" y="43"/>
                    </a:lnTo>
                    <a:lnTo>
                      <a:pt x="290" y="58"/>
                    </a:lnTo>
                    <a:lnTo>
                      <a:pt x="290" y="74"/>
                    </a:lnTo>
                    <a:lnTo>
                      <a:pt x="290" y="89"/>
                    </a:lnTo>
                    <a:close/>
                    <a:moveTo>
                      <a:pt x="227" y="94"/>
                    </a:moveTo>
                    <a:lnTo>
                      <a:pt x="0" y="106"/>
                    </a:lnTo>
                    <a:lnTo>
                      <a:pt x="5" y="87"/>
                    </a:lnTo>
                    <a:lnTo>
                      <a:pt x="14" y="72"/>
                    </a:lnTo>
                    <a:lnTo>
                      <a:pt x="19" y="55"/>
                    </a:lnTo>
                    <a:lnTo>
                      <a:pt x="24" y="36"/>
                    </a:lnTo>
                    <a:lnTo>
                      <a:pt x="248" y="26"/>
                    </a:lnTo>
                    <a:lnTo>
                      <a:pt x="243" y="43"/>
                    </a:lnTo>
                    <a:lnTo>
                      <a:pt x="238" y="60"/>
                    </a:lnTo>
                    <a:lnTo>
                      <a:pt x="232" y="77"/>
                    </a:lnTo>
                    <a:lnTo>
                      <a:pt x="227" y="94"/>
                    </a:lnTo>
                    <a:close/>
                  </a:path>
                </a:pathLst>
              </a:custGeom>
              <a:solidFill>
                <a:srgbClr val="DD8E6B"/>
              </a:solidFill>
              <a:ln w="9525">
                <a:noFill/>
                <a:round/>
                <a:headEnd/>
                <a:tailEnd/>
              </a:ln>
            </p:spPr>
            <p:txBody>
              <a:bodyPr>
                <a:prstTxWarp prst="textNoShape">
                  <a:avLst/>
                </a:prstTxWarp>
              </a:bodyPr>
              <a:lstStyle/>
              <a:p>
                <a:endParaRPr lang="en-US"/>
              </a:p>
            </p:txBody>
          </p:sp>
          <p:sp>
            <p:nvSpPr>
              <p:cNvPr id="54006" name="Freeform 367"/>
              <p:cNvSpPr>
                <a:spLocks noChangeAspect="1" noEditPoints="1"/>
              </p:cNvSpPr>
              <p:nvPr/>
            </p:nvSpPr>
            <p:spPr bwMode="auto">
              <a:xfrm>
                <a:off x="3157" y="2351"/>
                <a:ext cx="281" cy="35"/>
              </a:xfrm>
              <a:custGeom>
                <a:avLst/>
                <a:gdLst>
                  <a:gd name="T0" fmla="*/ 843 w 843"/>
                  <a:gd name="T1" fmla="*/ 68 h 106"/>
                  <a:gd name="T2" fmla="*/ 293 w 843"/>
                  <a:gd name="T3" fmla="*/ 89 h 106"/>
                  <a:gd name="T4" fmla="*/ 290 w 843"/>
                  <a:gd name="T5" fmla="*/ 73 h 106"/>
                  <a:gd name="T6" fmla="*/ 290 w 843"/>
                  <a:gd name="T7" fmla="*/ 58 h 106"/>
                  <a:gd name="T8" fmla="*/ 290 w 843"/>
                  <a:gd name="T9" fmla="*/ 42 h 106"/>
                  <a:gd name="T10" fmla="*/ 290 w 843"/>
                  <a:gd name="T11" fmla="*/ 26 h 106"/>
                  <a:gd name="T12" fmla="*/ 825 w 843"/>
                  <a:gd name="T13" fmla="*/ 0 h 106"/>
                  <a:gd name="T14" fmla="*/ 830 w 843"/>
                  <a:gd name="T15" fmla="*/ 15 h 106"/>
                  <a:gd name="T16" fmla="*/ 835 w 843"/>
                  <a:gd name="T17" fmla="*/ 34 h 106"/>
                  <a:gd name="T18" fmla="*/ 838 w 843"/>
                  <a:gd name="T19" fmla="*/ 50 h 106"/>
                  <a:gd name="T20" fmla="*/ 843 w 843"/>
                  <a:gd name="T21" fmla="*/ 68 h 106"/>
                  <a:gd name="T22" fmla="*/ 282 w 843"/>
                  <a:gd name="T23" fmla="*/ 94 h 106"/>
                  <a:gd name="T24" fmla="*/ 240 w 843"/>
                  <a:gd name="T25" fmla="*/ 94 h 106"/>
                  <a:gd name="T26" fmla="*/ 245 w 843"/>
                  <a:gd name="T27" fmla="*/ 77 h 106"/>
                  <a:gd name="T28" fmla="*/ 253 w 843"/>
                  <a:gd name="T29" fmla="*/ 60 h 106"/>
                  <a:gd name="T30" fmla="*/ 259 w 843"/>
                  <a:gd name="T31" fmla="*/ 44 h 106"/>
                  <a:gd name="T32" fmla="*/ 266 w 843"/>
                  <a:gd name="T33" fmla="*/ 26 h 106"/>
                  <a:gd name="T34" fmla="*/ 277 w 843"/>
                  <a:gd name="T35" fmla="*/ 26 h 106"/>
                  <a:gd name="T36" fmla="*/ 277 w 843"/>
                  <a:gd name="T37" fmla="*/ 42 h 106"/>
                  <a:gd name="T38" fmla="*/ 279 w 843"/>
                  <a:gd name="T39" fmla="*/ 60 h 106"/>
                  <a:gd name="T40" fmla="*/ 282 w 843"/>
                  <a:gd name="T41" fmla="*/ 77 h 106"/>
                  <a:gd name="T42" fmla="*/ 282 w 843"/>
                  <a:gd name="T43" fmla="*/ 94 h 106"/>
                  <a:gd name="T44" fmla="*/ 230 w 843"/>
                  <a:gd name="T45" fmla="*/ 97 h 106"/>
                  <a:gd name="T46" fmla="*/ 0 w 843"/>
                  <a:gd name="T47" fmla="*/ 106 h 106"/>
                  <a:gd name="T48" fmla="*/ 8 w 843"/>
                  <a:gd name="T49" fmla="*/ 87 h 106"/>
                  <a:gd name="T50" fmla="*/ 14 w 843"/>
                  <a:gd name="T51" fmla="*/ 70 h 106"/>
                  <a:gd name="T52" fmla="*/ 21 w 843"/>
                  <a:gd name="T53" fmla="*/ 55 h 106"/>
                  <a:gd name="T54" fmla="*/ 26 w 843"/>
                  <a:gd name="T55" fmla="*/ 36 h 106"/>
                  <a:gd name="T56" fmla="*/ 255 w 843"/>
                  <a:gd name="T57" fmla="*/ 26 h 106"/>
                  <a:gd name="T58" fmla="*/ 248 w 843"/>
                  <a:gd name="T59" fmla="*/ 44 h 106"/>
                  <a:gd name="T60" fmla="*/ 243 w 843"/>
                  <a:gd name="T61" fmla="*/ 60 h 106"/>
                  <a:gd name="T62" fmla="*/ 235 w 843"/>
                  <a:gd name="T63" fmla="*/ 79 h 106"/>
                  <a:gd name="T64" fmla="*/ 230 w 843"/>
                  <a:gd name="T65" fmla="*/ 97 h 10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843"/>
                  <a:gd name="T100" fmla="*/ 0 h 106"/>
                  <a:gd name="T101" fmla="*/ 843 w 843"/>
                  <a:gd name="T102" fmla="*/ 106 h 10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843" h="106">
                    <a:moveTo>
                      <a:pt x="843" y="68"/>
                    </a:moveTo>
                    <a:lnTo>
                      <a:pt x="293" y="89"/>
                    </a:lnTo>
                    <a:lnTo>
                      <a:pt x="290" y="73"/>
                    </a:lnTo>
                    <a:lnTo>
                      <a:pt x="290" y="58"/>
                    </a:lnTo>
                    <a:lnTo>
                      <a:pt x="290" y="42"/>
                    </a:lnTo>
                    <a:lnTo>
                      <a:pt x="290" y="26"/>
                    </a:lnTo>
                    <a:lnTo>
                      <a:pt x="825" y="0"/>
                    </a:lnTo>
                    <a:lnTo>
                      <a:pt x="830" y="15"/>
                    </a:lnTo>
                    <a:lnTo>
                      <a:pt x="835" y="34"/>
                    </a:lnTo>
                    <a:lnTo>
                      <a:pt x="838" y="50"/>
                    </a:lnTo>
                    <a:lnTo>
                      <a:pt x="843" y="68"/>
                    </a:lnTo>
                    <a:close/>
                    <a:moveTo>
                      <a:pt x="282" y="94"/>
                    </a:moveTo>
                    <a:lnTo>
                      <a:pt x="240" y="94"/>
                    </a:lnTo>
                    <a:lnTo>
                      <a:pt x="245" y="77"/>
                    </a:lnTo>
                    <a:lnTo>
                      <a:pt x="253" y="60"/>
                    </a:lnTo>
                    <a:lnTo>
                      <a:pt x="259" y="44"/>
                    </a:lnTo>
                    <a:lnTo>
                      <a:pt x="266" y="26"/>
                    </a:lnTo>
                    <a:lnTo>
                      <a:pt x="277" y="26"/>
                    </a:lnTo>
                    <a:lnTo>
                      <a:pt x="277" y="42"/>
                    </a:lnTo>
                    <a:lnTo>
                      <a:pt x="279" y="60"/>
                    </a:lnTo>
                    <a:lnTo>
                      <a:pt x="282" y="77"/>
                    </a:lnTo>
                    <a:lnTo>
                      <a:pt x="282" y="94"/>
                    </a:lnTo>
                    <a:close/>
                    <a:moveTo>
                      <a:pt x="230" y="97"/>
                    </a:moveTo>
                    <a:lnTo>
                      <a:pt x="0" y="106"/>
                    </a:lnTo>
                    <a:lnTo>
                      <a:pt x="8" y="87"/>
                    </a:lnTo>
                    <a:lnTo>
                      <a:pt x="14" y="70"/>
                    </a:lnTo>
                    <a:lnTo>
                      <a:pt x="21" y="55"/>
                    </a:lnTo>
                    <a:lnTo>
                      <a:pt x="26" y="36"/>
                    </a:lnTo>
                    <a:lnTo>
                      <a:pt x="255" y="26"/>
                    </a:lnTo>
                    <a:lnTo>
                      <a:pt x="248" y="44"/>
                    </a:lnTo>
                    <a:lnTo>
                      <a:pt x="243" y="60"/>
                    </a:lnTo>
                    <a:lnTo>
                      <a:pt x="235" y="79"/>
                    </a:lnTo>
                    <a:lnTo>
                      <a:pt x="230" y="97"/>
                    </a:lnTo>
                    <a:close/>
                  </a:path>
                </a:pathLst>
              </a:custGeom>
              <a:solidFill>
                <a:srgbClr val="DD936D"/>
              </a:solidFill>
              <a:ln w="9525">
                <a:noFill/>
                <a:round/>
                <a:headEnd/>
                <a:tailEnd/>
              </a:ln>
            </p:spPr>
            <p:txBody>
              <a:bodyPr>
                <a:prstTxWarp prst="textNoShape">
                  <a:avLst/>
                </a:prstTxWarp>
              </a:bodyPr>
              <a:lstStyle/>
              <a:p>
                <a:endParaRPr lang="en-US"/>
              </a:p>
            </p:txBody>
          </p:sp>
          <p:sp>
            <p:nvSpPr>
              <p:cNvPr id="54007" name="Freeform 368"/>
              <p:cNvSpPr>
                <a:spLocks noChangeAspect="1" noEditPoints="1"/>
              </p:cNvSpPr>
              <p:nvPr/>
            </p:nvSpPr>
            <p:spPr bwMode="auto">
              <a:xfrm>
                <a:off x="3162" y="2341"/>
                <a:ext cx="273" cy="33"/>
              </a:xfrm>
              <a:custGeom>
                <a:avLst/>
                <a:gdLst>
                  <a:gd name="T0" fmla="*/ 819 w 819"/>
                  <a:gd name="T1" fmla="*/ 63 h 99"/>
                  <a:gd name="T2" fmla="*/ 274 w 819"/>
                  <a:gd name="T3" fmla="*/ 89 h 99"/>
                  <a:gd name="T4" fmla="*/ 274 w 819"/>
                  <a:gd name="T5" fmla="*/ 71 h 99"/>
                  <a:gd name="T6" fmla="*/ 274 w 819"/>
                  <a:gd name="T7" fmla="*/ 55 h 99"/>
                  <a:gd name="T8" fmla="*/ 274 w 819"/>
                  <a:gd name="T9" fmla="*/ 39 h 99"/>
                  <a:gd name="T10" fmla="*/ 277 w 819"/>
                  <a:gd name="T11" fmla="*/ 21 h 99"/>
                  <a:gd name="T12" fmla="*/ 798 w 819"/>
                  <a:gd name="T13" fmla="*/ 0 h 99"/>
                  <a:gd name="T14" fmla="*/ 804 w 819"/>
                  <a:gd name="T15" fmla="*/ 13 h 99"/>
                  <a:gd name="T16" fmla="*/ 806 w 819"/>
                  <a:gd name="T17" fmla="*/ 29 h 99"/>
                  <a:gd name="T18" fmla="*/ 811 w 819"/>
                  <a:gd name="T19" fmla="*/ 44 h 99"/>
                  <a:gd name="T20" fmla="*/ 819 w 819"/>
                  <a:gd name="T21" fmla="*/ 63 h 99"/>
                  <a:gd name="T22" fmla="*/ 266 w 819"/>
                  <a:gd name="T23" fmla="*/ 89 h 99"/>
                  <a:gd name="T24" fmla="*/ 237 w 819"/>
                  <a:gd name="T25" fmla="*/ 89 h 99"/>
                  <a:gd name="T26" fmla="*/ 243 w 819"/>
                  <a:gd name="T27" fmla="*/ 77 h 99"/>
                  <a:gd name="T28" fmla="*/ 248 w 819"/>
                  <a:gd name="T29" fmla="*/ 60 h 99"/>
                  <a:gd name="T30" fmla="*/ 253 w 819"/>
                  <a:gd name="T31" fmla="*/ 48 h 99"/>
                  <a:gd name="T32" fmla="*/ 258 w 819"/>
                  <a:gd name="T33" fmla="*/ 34 h 99"/>
                  <a:gd name="T34" fmla="*/ 261 w 819"/>
                  <a:gd name="T35" fmla="*/ 48 h 99"/>
                  <a:gd name="T36" fmla="*/ 261 w 819"/>
                  <a:gd name="T37" fmla="*/ 60 h 99"/>
                  <a:gd name="T38" fmla="*/ 263 w 819"/>
                  <a:gd name="T39" fmla="*/ 77 h 99"/>
                  <a:gd name="T40" fmla="*/ 266 w 819"/>
                  <a:gd name="T41" fmla="*/ 89 h 99"/>
                  <a:gd name="T42" fmla="*/ 224 w 819"/>
                  <a:gd name="T43" fmla="*/ 89 h 99"/>
                  <a:gd name="T44" fmla="*/ 0 w 819"/>
                  <a:gd name="T45" fmla="*/ 99 h 99"/>
                  <a:gd name="T46" fmla="*/ 5 w 819"/>
                  <a:gd name="T47" fmla="*/ 84 h 99"/>
                  <a:gd name="T48" fmla="*/ 13 w 819"/>
                  <a:gd name="T49" fmla="*/ 65 h 99"/>
                  <a:gd name="T50" fmla="*/ 19 w 819"/>
                  <a:gd name="T51" fmla="*/ 50 h 99"/>
                  <a:gd name="T52" fmla="*/ 26 w 819"/>
                  <a:gd name="T53" fmla="*/ 34 h 99"/>
                  <a:gd name="T54" fmla="*/ 255 w 819"/>
                  <a:gd name="T55" fmla="*/ 21 h 99"/>
                  <a:gd name="T56" fmla="*/ 245 w 819"/>
                  <a:gd name="T57" fmla="*/ 39 h 99"/>
                  <a:gd name="T58" fmla="*/ 237 w 819"/>
                  <a:gd name="T59" fmla="*/ 55 h 99"/>
                  <a:gd name="T60" fmla="*/ 229 w 819"/>
                  <a:gd name="T61" fmla="*/ 71 h 99"/>
                  <a:gd name="T62" fmla="*/ 224 w 819"/>
                  <a:gd name="T63" fmla="*/ 89 h 9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19"/>
                  <a:gd name="T97" fmla="*/ 0 h 99"/>
                  <a:gd name="T98" fmla="*/ 819 w 819"/>
                  <a:gd name="T99" fmla="*/ 99 h 9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19" h="99">
                    <a:moveTo>
                      <a:pt x="819" y="63"/>
                    </a:moveTo>
                    <a:lnTo>
                      <a:pt x="274" y="89"/>
                    </a:lnTo>
                    <a:lnTo>
                      <a:pt x="274" y="71"/>
                    </a:lnTo>
                    <a:lnTo>
                      <a:pt x="274" y="55"/>
                    </a:lnTo>
                    <a:lnTo>
                      <a:pt x="274" y="39"/>
                    </a:lnTo>
                    <a:lnTo>
                      <a:pt x="277" y="21"/>
                    </a:lnTo>
                    <a:lnTo>
                      <a:pt x="798" y="0"/>
                    </a:lnTo>
                    <a:lnTo>
                      <a:pt x="804" y="13"/>
                    </a:lnTo>
                    <a:lnTo>
                      <a:pt x="806" y="29"/>
                    </a:lnTo>
                    <a:lnTo>
                      <a:pt x="811" y="44"/>
                    </a:lnTo>
                    <a:lnTo>
                      <a:pt x="819" y="63"/>
                    </a:lnTo>
                    <a:close/>
                    <a:moveTo>
                      <a:pt x="266" y="89"/>
                    </a:moveTo>
                    <a:lnTo>
                      <a:pt x="237" y="89"/>
                    </a:lnTo>
                    <a:lnTo>
                      <a:pt x="243" y="77"/>
                    </a:lnTo>
                    <a:lnTo>
                      <a:pt x="248" y="60"/>
                    </a:lnTo>
                    <a:lnTo>
                      <a:pt x="253" y="48"/>
                    </a:lnTo>
                    <a:lnTo>
                      <a:pt x="258" y="34"/>
                    </a:lnTo>
                    <a:lnTo>
                      <a:pt x="261" y="48"/>
                    </a:lnTo>
                    <a:lnTo>
                      <a:pt x="261" y="60"/>
                    </a:lnTo>
                    <a:lnTo>
                      <a:pt x="263" y="77"/>
                    </a:lnTo>
                    <a:lnTo>
                      <a:pt x="266" y="89"/>
                    </a:lnTo>
                    <a:close/>
                    <a:moveTo>
                      <a:pt x="224" y="89"/>
                    </a:moveTo>
                    <a:lnTo>
                      <a:pt x="0" y="99"/>
                    </a:lnTo>
                    <a:lnTo>
                      <a:pt x="5" y="84"/>
                    </a:lnTo>
                    <a:lnTo>
                      <a:pt x="13" y="65"/>
                    </a:lnTo>
                    <a:lnTo>
                      <a:pt x="19" y="50"/>
                    </a:lnTo>
                    <a:lnTo>
                      <a:pt x="26" y="34"/>
                    </a:lnTo>
                    <a:lnTo>
                      <a:pt x="255" y="21"/>
                    </a:lnTo>
                    <a:lnTo>
                      <a:pt x="245" y="39"/>
                    </a:lnTo>
                    <a:lnTo>
                      <a:pt x="237" y="55"/>
                    </a:lnTo>
                    <a:lnTo>
                      <a:pt x="229" y="71"/>
                    </a:lnTo>
                    <a:lnTo>
                      <a:pt x="224" y="89"/>
                    </a:lnTo>
                    <a:close/>
                  </a:path>
                </a:pathLst>
              </a:custGeom>
              <a:solidFill>
                <a:srgbClr val="E29E77"/>
              </a:solidFill>
              <a:ln w="9525">
                <a:noFill/>
                <a:round/>
                <a:headEnd/>
                <a:tailEnd/>
              </a:ln>
            </p:spPr>
            <p:txBody>
              <a:bodyPr>
                <a:prstTxWarp prst="textNoShape">
                  <a:avLst/>
                </a:prstTxWarp>
              </a:bodyPr>
              <a:lstStyle/>
              <a:p>
                <a:endParaRPr lang="en-US"/>
              </a:p>
            </p:txBody>
          </p:sp>
          <p:sp>
            <p:nvSpPr>
              <p:cNvPr id="54008" name="Freeform 369"/>
              <p:cNvSpPr>
                <a:spLocks noChangeAspect="1" noEditPoints="1"/>
              </p:cNvSpPr>
              <p:nvPr/>
            </p:nvSpPr>
            <p:spPr bwMode="auto">
              <a:xfrm>
                <a:off x="3165" y="2330"/>
                <a:ext cx="267" cy="33"/>
              </a:xfrm>
              <a:custGeom>
                <a:avLst/>
                <a:gdLst>
                  <a:gd name="T0" fmla="*/ 799 w 799"/>
                  <a:gd name="T1" fmla="*/ 63 h 99"/>
                  <a:gd name="T2" fmla="*/ 264 w 799"/>
                  <a:gd name="T3" fmla="*/ 89 h 99"/>
                  <a:gd name="T4" fmla="*/ 264 w 799"/>
                  <a:gd name="T5" fmla="*/ 76 h 99"/>
                  <a:gd name="T6" fmla="*/ 267 w 799"/>
                  <a:gd name="T7" fmla="*/ 60 h 99"/>
                  <a:gd name="T8" fmla="*/ 267 w 799"/>
                  <a:gd name="T9" fmla="*/ 44 h 99"/>
                  <a:gd name="T10" fmla="*/ 267 w 799"/>
                  <a:gd name="T11" fmla="*/ 29 h 99"/>
                  <a:gd name="T12" fmla="*/ 259 w 799"/>
                  <a:gd name="T13" fmla="*/ 26 h 99"/>
                  <a:gd name="T14" fmla="*/ 701 w 799"/>
                  <a:gd name="T15" fmla="*/ 5 h 99"/>
                  <a:gd name="T16" fmla="*/ 701 w 799"/>
                  <a:gd name="T17" fmla="*/ 10 h 99"/>
                  <a:gd name="T18" fmla="*/ 701 w 799"/>
                  <a:gd name="T19" fmla="*/ 15 h 99"/>
                  <a:gd name="T20" fmla="*/ 701 w 799"/>
                  <a:gd name="T21" fmla="*/ 20 h 99"/>
                  <a:gd name="T22" fmla="*/ 701 w 799"/>
                  <a:gd name="T23" fmla="*/ 29 h 99"/>
                  <a:gd name="T24" fmla="*/ 703 w 799"/>
                  <a:gd name="T25" fmla="*/ 34 h 99"/>
                  <a:gd name="T26" fmla="*/ 710 w 799"/>
                  <a:gd name="T27" fmla="*/ 29 h 99"/>
                  <a:gd name="T28" fmla="*/ 712 w 799"/>
                  <a:gd name="T29" fmla="*/ 20 h 99"/>
                  <a:gd name="T30" fmla="*/ 715 w 799"/>
                  <a:gd name="T31" fmla="*/ 13 h 99"/>
                  <a:gd name="T32" fmla="*/ 717 w 799"/>
                  <a:gd name="T33" fmla="*/ 5 h 99"/>
                  <a:gd name="T34" fmla="*/ 772 w 799"/>
                  <a:gd name="T35" fmla="*/ 0 h 99"/>
                  <a:gd name="T36" fmla="*/ 780 w 799"/>
                  <a:gd name="T37" fmla="*/ 15 h 99"/>
                  <a:gd name="T38" fmla="*/ 785 w 799"/>
                  <a:gd name="T39" fmla="*/ 31 h 99"/>
                  <a:gd name="T40" fmla="*/ 794 w 799"/>
                  <a:gd name="T41" fmla="*/ 47 h 99"/>
                  <a:gd name="T42" fmla="*/ 799 w 799"/>
                  <a:gd name="T43" fmla="*/ 63 h 99"/>
                  <a:gd name="T44" fmla="*/ 251 w 799"/>
                  <a:gd name="T45" fmla="*/ 89 h 99"/>
                  <a:gd name="T46" fmla="*/ 240 w 799"/>
                  <a:gd name="T47" fmla="*/ 89 h 99"/>
                  <a:gd name="T48" fmla="*/ 240 w 799"/>
                  <a:gd name="T49" fmla="*/ 84 h 99"/>
                  <a:gd name="T50" fmla="*/ 245 w 799"/>
                  <a:gd name="T51" fmla="*/ 78 h 99"/>
                  <a:gd name="T52" fmla="*/ 248 w 799"/>
                  <a:gd name="T53" fmla="*/ 73 h 99"/>
                  <a:gd name="T54" fmla="*/ 248 w 799"/>
                  <a:gd name="T55" fmla="*/ 68 h 99"/>
                  <a:gd name="T56" fmla="*/ 248 w 799"/>
                  <a:gd name="T57" fmla="*/ 73 h 99"/>
                  <a:gd name="T58" fmla="*/ 251 w 799"/>
                  <a:gd name="T59" fmla="*/ 78 h 99"/>
                  <a:gd name="T60" fmla="*/ 251 w 799"/>
                  <a:gd name="T61" fmla="*/ 84 h 99"/>
                  <a:gd name="T62" fmla="*/ 251 w 799"/>
                  <a:gd name="T63" fmla="*/ 89 h 99"/>
                  <a:gd name="T64" fmla="*/ 229 w 799"/>
                  <a:gd name="T65" fmla="*/ 89 h 99"/>
                  <a:gd name="T66" fmla="*/ 0 w 799"/>
                  <a:gd name="T67" fmla="*/ 99 h 99"/>
                  <a:gd name="T68" fmla="*/ 9 w 799"/>
                  <a:gd name="T69" fmla="*/ 84 h 99"/>
                  <a:gd name="T70" fmla="*/ 16 w 799"/>
                  <a:gd name="T71" fmla="*/ 65 h 99"/>
                  <a:gd name="T72" fmla="*/ 22 w 799"/>
                  <a:gd name="T73" fmla="*/ 49 h 99"/>
                  <a:gd name="T74" fmla="*/ 29 w 799"/>
                  <a:gd name="T75" fmla="*/ 34 h 99"/>
                  <a:gd name="T76" fmla="*/ 259 w 799"/>
                  <a:gd name="T77" fmla="*/ 26 h 99"/>
                  <a:gd name="T78" fmla="*/ 251 w 799"/>
                  <a:gd name="T79" fmla="*/ 42 h 99"/>
                  <a:gd name="T80" fmla="*/ 245 w 799"/>
                  <a:gd name="T81" fmla="*/ 58 h 99"/>
                  <a:gd name="T82" fmla="*/ 238 w 799"/>
                  <a:gd name="T83" fmla="*/ 73 h 99"/>
                  <a:gd name="T84" fmla="*/ 229 w 799"/>
                  <a:gd name="T85" fmla="*/ 89 h 9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799"/>
                  <a:gd name="T130" fmla="*/ 0 h 99"/>
                  <a:gd name="T131" fmla="*/ 799 w 799"/>
                  <a:gd name="T132" fmla="*/ 99 h 99"/>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799" h="99">
                    <a:moveTo>
                      <a:pt x="799" y="63"/>
                    </a:moveTo>
                    <a:lnTo>
                      <a:pt x="264" y="89"/>
                    </a:lnTo>
                    <a:lnTo>
                      <a:pt x="264" y="76"/>
                    </a:lnTo>
                    <a:lnTo>
                      <a:pt x="267" y="60"/>
                    </a:lnTo>
                    <a:lnTo>
                      <a:pt x="267" y="44"/>
                    </a:lnTo>
                    <a:lnTo>
                      <a:pt x="267" y="29"/>
                    </a:lnTo>
                    <a:lnTo>
                      <a:pt x="259" y="26"/>
                    </a:lnTo>
                    <a:lnTo>
                      <a:pt x="701" y="5"/>
                    </a:lnTo>
                    <a:lnTo>
                      <a:pt x="701" y="10"/>
                    </a:lnTo>
                    <a:lnTo>
                      <a:pt x="701" y="15"/>
                    </a:lnTo>
                    <a:lnTo>
                      <a:pt x="701" y="20"/>
                    </a:lnTo>
                    <a:lnTo>
                      <a:pt x="701" y="29"/>
                    </a:lnTo>
                    <a:lnTo>
                      <a:pt x="703" y="34"/>
                    </a:lnTo>
                    <a:lnTo>
                      <a:pt x="710" y="29"/>
                    </a:lnTo>
                    <a:lnTo>
                      <a:pt x="712" y="20"/>
                    </a:lnTo>
                    <a:lnTo>
                      <a:pt x="715" y="13"/>
                    </a:lnTo>
                    <a:lnTo>
                      <a:pt x="717" y="5"/>
                    </a:lnTo>
                    <a:lnTo>
                      <a:pt x="772" y="0"/>
                    </a:lnTo>
                    <a:lnTo>
                      <a:pt x="780" y="15"/>
                    </a:lnTo>
                    <a:lnTo>
                      <a:pt x="785" y="31"/>
                    </a:lnTo>
                    <a:lnTo>
                      <a:pt x="794" y="47"/>
                    </a:lnTo>
                    <a:lnTo>
                      <a:pt x="799" y="63"/>
                    </a:lnTo>
                    <a:close/>
                    <a:moveTo>
                      <a:pt x="251" y="89"/>
                    </a:moveTo>
                    <a:lnTo>
                      <a:pt x="240" y="89"/>
                    </a:lnTo>
                    <a:lnTo>
                      <a:pt x="240" y="84"/>
                    </a:lnTo>
                    <a:lnTo>
                      <a:pt x="245" y="78"/>
                    </a:lnTo>
                    <a:lnTo>
                      <a:pt x="248" y="73"/>
                    </a:lnTo>
                    <a:lnTo>
                      <a:pt x="248" y="68"/>
                    </a:lnTo>
                    <a:lnTo>
                      <a:pt x="248" y="73"/>
                    </a:lnTo>
                    <a:lnTo>
                      <a:pt x="251" y="78"/>
                    </a:lnTo>
                    <a:lnTo>
                      <a:pt x="251" y="84"/>
                    </a:lnTo>
                    <a:lnTo>
                      <a:pt x="251" y="89"/>
                    </a:lnTo>
                    <a:close/>
                    <a:moveTo>
                      <a:pt x="229" y="89"/>
                    </a:moveTo>
                    <a:lnTo>
                      <a:pt x="0" y="99"/>
                    </a:lnTo>
                    <a:lnTo>
                      <a:pt x="9" y="84"/>
                    </a:lnTo>
                    <a:lnTo>
                      <a:pt x="16" y="65"/>
                    </a:lnTo>
                    <a:lnTo>
                      <a:pt x="22" y="49"/>
                    </a:lnTo>
                    <a:lnTo>
                      <a:pt x="29" y="34"/>
                    </a:lnTo>
                    <a:lnTo>
                      <a:pt x="259" y="26"/>
                    </a:lnTo>
                    <a:lnTo>
                      <a:pt x="251" y="42"/>
                    </a:lnTo>
                    <a:lnTo>
                      <a:pt x="245" y="58"/>
                    </a:lnTo>
                    <a:lnTo>
                      <a:pt x="238" y="73"/>
                    </a:lnTo>
                    <a:lnTo>
                      <a:pt x="229" y="89"/>
                    </a:lnTo>
                    <a:close/>
                  </a:path>
                </a:pathLst>
              </a:custGeom>
              <a:solidFill>
                <a:srgbClr val="E2A57C"/>
              </a:solidFill>
              <a:ln w="9525">
                <a:noFill/>
                <a:round/>
                <a:headEnd/>
                <a:tailEnd/>
              </a:ln>
            </p:spPr>
            <p:txBody>
              <a:bodyPr>
                <a:prstTxWarp prst="textNoShape">
                  <a:avLst/>
                </a:prstTxWarp>
              </a:bodyPr>
              <a:lstStyle/>
              <a:p>
                <a:endParaRPr lang="en-US"/>
              </a:p>
            </p:txBody>
          </p:sp>
          <p:sp>
            <p:nvSpPr>
              <p:cNvPr id="54009" name="Freeform 370"/>
              <p:cNvSpPr>
                <a:spLocks noChangeAspect="1"/>
              </p:cNvSpPr>
              <p:nvPr/>
            </p:nvSpPr>
            <p:spPr bwMode="auto">
              <a:xfrm>
                <a:off x="3171" y="2318"/>
                <a:ext cx="257" cy="34"/>
              </a:xfrm>
              <a:custGeom>
                <a:avLst/>
                <a:gdLst>
                  <a:gd name="T0" fmla="*/ 772 w 772"/>
                  <a:gd name="T1" fmla="*/ 69 h 103"/>
                  <a:gd name="T2" fmla="*/ 251 w 772"/>
                  <a:gd name="T3" fmla="*/ 90 h 103"/>
                  <a:gd name="T4" fmla="*/ 251 w 772"/>
                  <a:gd name="T5" fmla="*/ 84 h 103"/>
                  <a:gd name="T6" fmla="*/ 251 w 772"/>
                  <a:gd name="T7" fmla="*/ 77 h 103"/>
                  <a:gd name="T8" fmla="*/ 251 w 772"/>
                  <a:gd name="T9" fmla="*/ 72 h 103"/>
                  <a:gd name="T10" fmla="*/ 251 w 772"/>
                  <a:gd name="T11" fmla="*/ 64 h 103"/>
                  <a:gd name="T12" fmla="*/ 243 w 772"/>
                  <a:gd name="T13" fmla="*/ 59 h 103"/>
                  <a:gd name="T14" fmla="*/ 240 w 772"/>
                  <a:gd name="T15" fmla="*/ 66 h 103"/>
                  <a:gd name="T16" fmla="*/ 237 w 772"/>
                  <a:gd name="T17" fmla="*/ 74 h 103"/>
                  <a:gd name="T18" fmla="*/ 232 w 772"/>
                  <a:gd name="T19" fmla="*/ 82 h 103"/>
                  <a:gd name="T20" fmla="*/ 229 w 772"/>
                  <a:gd name="T21" fmla="*/ 90 h 103"/>
                  <a:gd name="T22" fmla="*/ 0 w 772"/>
                  <a:gd name="T23" fmla="*/ 103 h 103"/>
                  <a:gd name="T24" fmla="*/ 8 w 772"/>
                  <a:gd name="T25" fmla="*/ 84 h 103"/>
                  <a:gd name="T26" fmla="*/ 16 w 772"/>
                  <a:gd name="T27" fmla="*/ 69 h 103"/>
                  <a:gd name="T28" fmla="*/ 24 w 772"/>
                  <a:gd name="T29" fmla="*/ 53 h 103"/>
                  <a:gd name="T30" fmla="*/ 29 w 772"/>
                  <a:gd name="T31" fmla="*/ 35 h 103"/>
                  <a:gd name="T32" fmla="*/ 680 w 772"/>
                  <a:gd name="T33" fmla="*/ 6 h 103"/>
                  <a:gd name="T34" fmla="*/ 682 w 772"/>
                  <a:gd name="T35" fmla="*/ 19 h 103"/>
                  <a:gd name="T36" fmla="*/ 685 w 772"/>
                  <a:gd name="T37" fmla="*/ 35 h 103"/>
                  <a:gd name="T38" fmla="*/ 685 w 772"/>
                  <a:gd name="T39" fmla="*/ 48 h 103"/>
                  <a:gd name="T40" fmla="*/ 685 w 772"/>
                  <a:gd name="T41" fmla="*/ 64 h 103"/>
                  <a:gd name="T42" fmla="*/ 687 w 772"/>
                  <a:gd name="T43" fmla="*/ 69 h 103"/>
                  <a:gd name="T44" fmla="*/ 696 w 772"/>
                  <a:gd name="T45" fmla="*/ 55 h 103"/>
                  <a:gd name="T46" fmla="*/ 701 w 772"/>
                  <a:gd name="T47" fmla="*/ 40 h 103"/>
                  <a:gd name="T48" fmla="*/ 701 w 772"/>
                  <a:gd name="T49" fmla="*/ 21 h 103"/>
                  <a:gd name="T50" fmla="*/ 704 w 772"/>
                  <a:gd name="T51" fmla="*/ 6 h 103"/>
                  <a:gd name="T52" fmla="*/ 740 w 772"/>
                  <a:gd name="T53" fmla="*/ 0 h 103"/>
                  <a:gd name="T54" fmla="*/ 745 w 772"/>
                  <a:gd name="T55" fmla="*/ 16 h 103"/>
                  <a:gd name="T56" fmla="*/ 754 w 772"/>
                  <a:gd name="T57" fmla="*/ 35 h 103"/>
                  <a:gd name="T58" fmla="*/ 762 w 772"/>
                  <a:gd name="T59" fmla="*/ 50 h 103"/>
                  <a:gd name="T60" fmla="*/ 772 w 772"/>
                  <a:gd name="T61" fmla="*/ 69 h 103"/>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772"/>
                  <a:gd name="T94" fmla="*/ 0 h 103"/>
                  <a:gd name="T95" fmla="*/ 772 w 772"/>
                  <a:gd name="T96" fmla="*/ 103 h 103"/>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772" h="103">
                    <a:moveTo>
                      <a:pt x="772" y="69"/>
                    </a:moveTo>
                    <a:lnTo>
                      <a:pt x="251" y="90"/>
                    </a:lnTo>
                    <a:lnTo>
                      <a:pt x="251" y="84"/>
                    </a:lnTo>
                    <a:lnTo>
                      <a:pt x="251" y="77"/>
                    </a:lnTo>
                    <a:lnTo>
                      <a:pt x="251" y="72"/>
                    </a:lnTo>
                    <a:lnTo>
                      <a:pt x="251" y="64"/>
                    </a:lnTo>
                    <a:lnTo>
                      <a:pt x="243" y="59"/>
                    </a:lnTo>
                    <a:lnTo>
                      <a:pt x="240" y="66"/>
                    </a:lnTo>
                    <a:lnTo>
                      <a:pt x="237" y="74"/>
                    </a:lnTo>
                    <a:lnTo>
                      <a:pt x="232" y="82"/>
                    </a:lnTo>
                    <a:lnTo>
                      <a:pt x="229" y="90"/>
                    </a:lnTo>
                    <a:lnTo>
                      <a:pt x="0" y="103"/>
                    </a:lnTo>
                    <a:lnTo>
                      <a:pt x="8" y="84"/>
                    </a:lnTo>
                    <a:lnTo>
                      <a:pt x="16" y="69"/>
                    </a:lnTo>
                    <a:lnTo>
                      <a:pt x="24" y="53"/>
                    </a:lnTo>
                    <a:lnTo>
                      <a:pt x="29" y="35"/>
                    </a:lnTo>
                    <a:lnTo>
                      <a:pt x="680" y="6"/>
                    </a:lnTo>
                    <a:lnTo>
                      <a:pt x="682" y="19"/>
                    </a:lnTo>
                    <a:lnTo>
                      <a:pt x="685" y="35"/>
                    </a:lnTo>
                    <a:lnTo>
                      <a:pt x="685" y="48"/>
                    </a:lnTo>
                    <a:lnTo>
                      <a:pt x="685" y="64"/>
                    </a:lnTo>
                    <a:lnTo>
                      <a:pt x="687" y="69"/>
                    </a:lnTo>
                    <a:lnTo>
                      <a:pt x="696" y="55"/>
                    </a:lnTo>
                    <a:lnTo>
                      <a:pt x="701" y="40"/>
                    </a:lnTo>
                    <a:lnTo>
                      <a:pt x="701" y="21"/>
                    </a:lnTo>
                    <a:lnTo>
                      <a:pt x="704" y="6"/>
                    </a:lnTo>
                    <a:lnTo>
                      <a:pt x="740" y="0"/>
                    </a:lnTo>
                    <a:lnTo>
                      <a:pt x="745" y="16"/>
                    </a:lnTo>
                    <a:lnTo>
                      <a:pt x="754" y="35"/>
                    </a:lnTo>
                    <a:lnTo>
                      <a:pt x="762" y="50"/>
                    </a:lnTo>
                    <a:lnTo>
                      <a:pt x="772" y="69"/>
                    </a:lnTo>
                    <a:close/>
                  </a:path>
                </a:pathLst>
              </a:custGeom>
              <a:solidFill>
                <a:srgbClr val="E8AF84"/>
              </a:solidFill>
              <a:ln w="9525">
                <a:noFill/>
                <a:round/>
                <a:headEnd/>
                <a:tailEnd/>
              </a:ln>
            </p:spPr>
            <p:txBody>
              <a:bodyPr>
                <a:prstTxWarp prst="textNoShape">
                  <a:avLst/>
                </a:prstTxWarp>
              </a:bodyPr>
              <a:lstStyle/>
              <a:p>
                <a:endParaRPr lang="en-US"/>
              </a:p>
            </p:txBody>
          </p:sp>
          <p:sp>
            <p:nvSpPr>
              <p:cNvPr id="54010" name="Freeform 371"/>
              <p:cNvSpPr>
                <a:spLocks noChangeAspect="1" noEditPoints="1"/>
              </p:cNvSpPr>
              <p:nvPr/>
            </p:nvSpPr>
            <p:spPr bwMode="auto">
              <a:xfrm>
                <a:off x="3175" y="2308"/>
                <a:ext cx="248" cy="33"/>
              </a:xfrm>
              <a:custGeom>
                <a:avLst/>
                <a:gdLst>
                  <a:gd name="T0" fmla="*/ 743 w 743"/>
                  <a:gd name="T1" fmla="*/ 64 h 98"/>
                  <a:gd name="T2" fmla="*/ 688 w 743"/>
                  <a:gd name="T3" fmla="*/ 69 h 98"/>
                  <a:gd name="T4" fmla="*/ 688 w 743"/>
                  <a:gd name="T5" fmla="*/ 50 h 98"/>
                  <a:gd name="T6" fmla="*/ 691 w 743"/>
                  <a:gd name="T7" fmla="*/ 35 h 98"/>
                  <a:gd name="T8" fmla="*/ 691 w 743"/>
                  <a:gd name="T9" fmla="*/ 16 h 98"/>
                  <a:gd name="T10" fmla="*/ 691 w 743"/>
                  <a:gd name="T11" fmla="*/ 0 h 98"/>
                  <a:gd name="T12" fmla="*/ 706 w 743"/>
                  <a:gd name="T13" fmla="*/ 0 h 98"/>
                  <a:gd name="T14" fmla="*/ 715 w 743"/>
                  <a:gd name="T15" fmla="*/ 14 h 98"/>
                  <a:gd name="T16" fmla="*/ 725 w 743"/>
                  <a:gd name="T17" fmla="*/ 29 h 98"/>
                  <a:gd name="T18" fmla="*/ 736 w 743"/>
                  <a:gd name="T19" fmla="*/ 45 h 98"/>
                  <a:gd name="T20" fmla="*/ 743 w 743"/>
                  <a:gd name="T21" fmla="*/ 64 h 98"/>
                  <a:gd name="T22" fmla="*/ 672 w 743"/>
                  <a:gd name="T23" fmla="*/ 69 h 98"/>
                  <a:gd name="T24" fmla="*/ 230 w 743"/>
                  <a:gd name="T25" fmla="*/ 90 h 98"/>
                  <a:gd name="T26" fmla="*/ 230 w 743"/>
                  <a:gd name="T27" fmla="*/ 88 h 98"/>
                  <a:gd name="T28" fmla="*/ 230 w 743"/>
                  <a:gd name="T29" fmla="*/ 90 h 98"/>
                  <a:gd name="T30" fmla="*/ 0 w 743"/>
                  <a:gd name="T31" fmla="*/ 98 h 98"/>
                  <a:gd name="T32" fmla="*/ 9 w 743"/>
                  <a:gd name="T33" fmla="*/ 79 h 98"/>
                  <a:gd name="T34" fmla="*/ 19 w 743"/>
                  <a:gd name="T35" fmla="*/ 64 h 98"/>
                  <a:gd name="T36" fmla="*/ 27 w 743"/>
                  <a:gd name="T37" fmla="*/ 48 h 98"/>
                  <a:gd name="T38" fmla="*/ 35 w 743"/>
                  <a:gd name="T39" fmla="*/ 29 h 98"/>
                  <a:gd name="T40" fmla="*/ 657 w 743"/>
                  <a:gd name="T41" fmla="*/ 0 h 98"/>
                  <a:gd name="T42" fmla="*/ 662 w 743"/>
                  <a:gd name="T43" fmla="*/ 16 h 98"/>
                  <a:gd name="T44" fmla="*/ 667 w 743"/>
                  <a:gd name="T45" fmla="*/ 35 h 98"/>
                  <a:gd name="T46" fmla="*/ 669 w 743"/>
                  <a:gd name="T47" fmla="*/ 50 h 98"/>
                  <a:gd name="T48" fmla="*/ 672 w 743"/>
                  <a:gd name="T49" fmla="*/ 69 h 9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743"/>
                  <a:gd name="T76" fmla="*/ 0 h 98"/>
                  <a:gd name="T77" fmla="*/ 743 w 743"/>
                  <a:gd name="T78" fmla="*/ 98 h 9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743" h="98">
                    <a:moveTo>
                      <a:pt x="743" y="64"/>
                    </a:moveTo>
                    <a:lnTo>
                      <a:pt x="688" y="69"/>
                    </a:lnTo>
                    <a:lnTo>
                      <a:pt x="688" y="50"/>
                    </a:lnTo>
                    <a:lnTo>
                      <a:pt x="691" y="35"/>
                    </a:lnTo>
                    <a:lnTo>
                      <a:pt x="691" y="16"/>
                    </a:lnTo>
                    <a:lnTo>
                      <a:pt x="691" y="0"/>
                    </a:lnTo>
                    <a:lnTo>
                      <a:pt x="706" y="0"/>
                    </a:lnTo>
                    <a:lnTo>
                      <a:pt x="715" y="14"/>
                    </a:lnTo>
                    <a:lnTo>
                      <a:pt x="725" y="29"/>
                    </a:lnTo>
                    <a:lnTo>
                      <a:pt x="736" y="45"/>
                    </a:lnTo>
                    <a:lnTo>
                      <a:pt x="743" y="64"/>
                    </a:lnTo>
                    <a:close/>
                    <a:moveTo>
                      <a:pt x="672" y="69"/>
                    </a:moveTo>
                    <a:lnTo>
                      <a:pt x="230" y="90"/>
                    </a:lnTo>
                    <a:lnTo>
                      <a:pt x="230" y="88"/>
                    </a:lnTo>
                    <a:lnTo>
                      <a:pt x="230" y="90"/>
                    </a:lnTo>
                    <a:lnTo>
                      <a:pt x="0" y="98"/>
                    </a:lnTo>
                    <a:lnTo>
                      <a:pt x="9" y="79"/>
                    </a:lnTo>
                    <a:lnTo>
                      <a:pt x="19" y="64"/>
                    </a:lnTo>
                    <a:lnTo>
                      <a:pt x="27" y="48"/>
                    </a:lnTo>
                    <a:lnTo>
                      <a:pt x="35" y="29"/>
                    </a:lnTo>
                    <a:lnTo>
                      <a:pt x="657" y="0"/>
                    </a:lnTo>
                    <a:lnTo>
                      <a:pt x="662" y="16"/>
                    </a:lnTo>
                    <a:lnTo>
                      <a:pt x="667" y="35"/>
                    </a:lnTo>
                    <a:lnTo>
                      <a:pt x="669" y="50"/>
                    </a:lnTo>
                    <a:lnTo>
                      <a:pt x="672" y="69"/>
                    </a:lnTo>
                    <a:close/>
                  </a:path>
                </a:pathLst>
              </a:custGeom>
              <a:solidFill>
                <a:srgbClr val="E8B58C"/>
              </a:solidFill>
              <a:ln w="9525">
                <a:noFill/>
                <a:round/>
                <a:headEnd/>
                <a:tailEnd/>
              </a:ln>
            </p:spPr>
            <p:txBody>
              <a:bodyPr>
                <a:prstTxWarp prst="textNoShape">
                  <a:avLst/>
                </a:prstTxWarp>
              </a:bodyPr>
              <a:lstStyle/>
              <a:p>
                <a:endParaRPr lang="en-US"/>
              </a:p>
            </p:txBody>
          </p:sp>
          <p:sp>
            <p:nvSpPr>
              <p:cNvPr id="54011" name="Freeform 372"/>
              <p:cNvSpPr>
                <a:spLocks noChangeAspect="1" noEditPoints="1"/>
              </p:cNvSpPr>
              <p:nvPr/>
            </p:nvSpPr>
            <p:spPr bwMode="auto">
              <a:xfrm>
                <a:off x="3180" y="2299"/>
                <a:ext cx="237" cy="31"/>
              </a:xfrm>
              <a:custGeom>
                <a:avLst/>
                <a:gdLst>
                  <a:gd name="T0" fmla="*/ 711 w 711"/>
                  <a:gd name="T1" fmla="*/ 58 h 93"/>
                  <a:gd name="T2" fmla="*/ 675 w 711"/>
                  <a:gd name="T3" fmla="*/ 64 h 93"/>
                  <a:gd name="T4" fmla="*/ 675 w 711"/>
                  <a:gd name="T5" fmla="*/ 50 h 93"/>
                  <a:gd name="T6" fmla="*/ 675 w 711"/>
                  <a:gd name="T7" fmla="*/ 38 h 93"/>
                  <a:gd name="T8" fmla="*/ 675 w 711"/>
                  <a:gd name="T9" fmla="*/ 26 h 93"/>
                  <a:gd name="T10" fmla="*/ 677 w 711"/>
                  <a:gd name="T11" fmla="*/ 14 h 93"/>
                  <a:gd name="T12" fmla="*/ 687 w 711"/>
                  <a:gd name="T13" fmla="*/ 24 h 93"/>
                  <a:gd name="T14" fmla="*/ 696 w 711"/>
                  <a:gd name="T15" fmla="*/ 38 h 93"/>
                  <a:gd name="T16" fmla="*/ 704 w 711"/>
                  <a:gd name="T17" fmla="*/ 48 h 93"/>
                  <a:gd name="T18" fmla="*/ 711 w 711"/>
                  <a:gd name="T19" fmla="*/ 58 h 93"/>
                  <a:gd name="T20" fmla="*/ 651 w 711"/>
                  <a:gd name="T21" fmla="*/ 64 h 93"/>
                  <a:gd name="T22" fmla="*/ 0 w 711"/>
                  <a:gd name="T23" fmla="*/ 93 h 93"/>
                  <a:gd name="T24" fmla="*/ 8 w 711"/>
                  <a:gd name="T25" fmla="*/ 77 h 93"/>
                  <a:gd name="T26" fmla="*/ 17 w 711"/>
                  <a:gd name="T27" fmla="*/ 58 h 93"/>
                  <a:gd name="T28" fmla="*/ 27 w 711"/>
                  <a:gd name="T29" fmla="*/ 43 h 93"/>
                  <a:gd name="T30" fmla="*/ 37 w 711"/>
                  <a:gd name="T31" fmla="*/ 26 h 93"/>
                  <a:gd name="T32" fmla="*/ 42 w 711"/>
                  <a:gd name="T33" fmla="*/ 26 h 93"/>
                  <a:gd name="T34" fmla="*/ 40 w 711"/>
                  <a:gd name="T35" fmla="*/ 35 h 93"/>
                  <a:gd name="T36" fmla="*/ 37 w 711"/>
                  <a:gd name="T37" fmla="*/ 43 h 93"/>
                  <a:gd name="T38" fmla="*/ 40 w 711"/>
                  <a:gd name="T39" fmla="*/ 50 h 93"/>
                  <a:gd name="T40" fmla="*/ 53 w 711"/>
                  <a:gd name="T41" fmla="*/ 55 h 93"/>
                  <a:gd name="T42" fmla="*/ 61 w 711"/>
                  <a:gd name="T43" fmla="*/ 48 h 93"/>
                  <a:gd name="T44" fmla="*/ 71 w 711"/>
                  <a:gd name="T45" fmla="*/ 40 h 93"/>
                  <a:gd name="T46" fmla="*/ 82 w 711"/>
                  <a:gd name="T47" fmla="*/ 33 h 93"/>
                  <a:gd name="T48" fmla="*/ 95 w 711"/>
                  <a:gd name="T49" fmla="*/ 21 h 93"/>
                  <a:gd name="T50" fmla="*/ 627 w 711"/>
                  <a:gd name="T51" fmla="*/ 0 h 93"/>
                  <a:gd name="T52" fmla="*/ 636 w 711"/>
                  <a:gd name="T53" fmla="*/ 16 h 93"/>
                  <a:gd name="T54" fmla="*/ 643 w 711"/>
                  <a:gd name="T55" fmla="*/ 33 h 93"/>
                  <a:gd name="T56" fmla="*/ 648 w 711"/>
                  <a:gd name="T57" fmla="*/ 48 h 93"/>
                  <a:gd name="T58" fmla="*/ 651 w 711"/>
                  <a:gd name="T59" fmla="*/ 64 h 93"/>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711"/>
                  <a:gd name="T91" fmla="*/ 0 h 93"/>
                  <a:gd name="T92" fmla="*/ 711 w 711"/>
                  <a:gd name="T93" fmla="*/ 93 h 93"/>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711" h="93">
                    <a:moveTo>
                      <a:pt x="711" y="58"/>
                    </a:moveTo>
                    <a:lnTo>
                      <a:pt x="675" y="64"/>
                    </a:lnTo>
                    <a:lnTo>
                      <a:pt x="675" y="50"/>
                    </a:lnTo>
                    <a:lnTo>
                      <a:pt x="675" y="38"/>
                    </a:lnTo>
                    <a:lnTo>
                      <a:pt x="675" y="26"/>
                    </a:lnTo>
                    <a:lnTo>
                      <a:pt x="677" y="14"/>
                    </a:lnTo>
                    <a:lnTo>
                      <a:pt x="687" y="24"/>
                    </a:lnTo>
                    <a:lnTo>
                      <a:pt x="696" y="38"/>
                    </a:lnTo>
                    <a:lnTo>
                      <a:pt x="704" y="48"/>
                    </a:lnTo>
                    <a:lnTo>
                      <a:pt x="711" y="58"/>
                    </a:lnTo>
                    <a:close/>
                    <a:moveTo>
                      <a:pt x="651" y="64"/>
                    </a:moveTo>
                    <a:lnTo>
                      <a:pt x="0" y="93"/>
                    </a:lnTo>
                    <a:lnTo>
                      <a:pt x="8" y="77"/>
                    </a:lnTo>
                    <a:lnTo>
                      <a:pt x="17" y="58"/>
                    </a:lnTo>
                    <a:lnTo>
                      <a:pt x="27" y="43"/>
                    </a:lnTo>
                    <a:lnTo>
                      <a:pt x="37" y="26"/>
                    </a:lnTo>
                    <a:lnTo>
                      <a:pt x="42" y="26"/>
                    </a:lnTo>
                    <a:lnTo>
                      <a:pt x="40" y="35"/>
                    </a:lnTo>
                    <a:lnTo>
                      <a:pt x="37" y="43"/>
                    </a:lnTo>
                    <a:lnTo>
                      <a:pt x="40" y="50"/>
                    </a:lnTo>
                    <a:lnTo>
                      <a:pt x="53" y="55"/>
                    </a:lnTo>
                    <a:lnTo>
                      <a:pt x="61" y="48"/>
                    </a:lnTo>
                    <a:lnTo>
                      <a:pt x="71" y="40"/>
                    </a:lnTo>
                    <a:lnTo>
                      <a:pt x="82" y="33"/>
                    </a:lnTo>
                    <a:lnTo>
                      <a:pt x="95" y="21"/>
                    </a:lnTo>
                    <a:lnTo>
                      <a:pt x="627" y="0"/>
                    </a:lnTo>
                    <a:lnTo>
                      <a:pt x="636" y="16"/>
                    </a:lnTo>
                    <a:lnTo>
                      <a:pt x="643" y="33"/>
                    </a:lnTo>
                    <a:lnTo>
                      <a:pt x="648" y="48"/>
                    </a:lnTo>
                    <a:lnTo>
                      <a:pt x="651" y="64"/>
                    </a:lnTo>
                    <a:close/>
                  </a:path>
                </a:pathLst>
              </a:custGeom>
              <a:solidFill>
                <a:srgbClr val="EDC193"/>
              </a:solidFill>
              <a:ln w="9525">
                <a:noFill/>
                <a:round/>
                <a:headEnd/>
                <a:tailEnd/>
              </a:ln>
            </p:spPr>
            <p:txBody>
              <a:bodyPr>
                <a:prstTxWarp prst="textNoShape">
                  <a:avLst/>
                </a:prstTxWarp>
              </a:bodyPr>
              <a:lstStyle/>
              <a:p>
                <a:endParaRPr lang="en-US"/>
              </a:p>
            </p:txBody>
          </p:sp>
          <p:sp>
            <p:nvSpPr>
              <p:cNvPr id="54012" name="Freeform 373"/>
              <p:cNvSpPr>
                <a:spLocks noChangeAspect="1" noEditPoints="1"/>
              </p:cNvSpPr>
              <p:nvPr/>
            </p:nvSpPr>
            <p:spPr bwMode="auto">
              <a:xfrm>
                <a:off x="3187" y="2287"/>
                <a:ext cx="223" cy="31"/>
              </a:xfrm>
              <a:custGeom>
                <a:avLst/>
                <a:gdLst>
                  <a:gd name="T0" fmla="*/ 671 w 671"/>
                  <a:gd name="T1" fmla="*/ 63 h 92"/>
                  <a:gd name="T2" fmla="*/ 656 w 671"/>
                  <a:gd name="T3" fmla="*/ 63 h 92"/>
                  <a:gd name="T4" fmla="*/ 656 w 671"/>
                  <a:gd name="T5" fmla="*/ 60 h 92"/>
                  <a:gd name="T6" fmla="*/ 656 w 671"/>
                  <a:gd name="T7" fmla="*/ 55 h 92"/>
                  <a:gd name="T8" fmla="*/ 656 w 671"/>
                  <a:gd name="T9" fmla="*/ 53 h 92"/>
                  <a:gd name="T10" fmla="*/ 658 w 671"/>
                  <a:gd name="T11" fmla="*/ 48 h 92"/>
                  <a:gd name="T12" fmla="*/ 661 w 671"/>
                  <a:gd name="T13" fmla="*/ 50 h 92"/>
                  <a:gd name="T14" fmla="*/ 666 w 671"/>
                  <a:gd name="T15" fmla="*/ 55 h 92"/>
                  <a:gd name="T16" fmla="*/ 668 w 671"/>
                  <a:gd name="T17" fmla="*/ 58 h 92"/>
                  <a:gd name="T18" fmla="*/ 671 w 671"/>
                  <a:gd name="T19" fmla="*/ 63 h 92"/>
                  <a:gd name="T20" fmla="*/ 622 w 671"/>
                  <a:gd name="T21" fmla="*/ 63 h 92"/>
                  <a:gd name="T22" fmla="*/ 0 w 671"/>
                  <a:gd name="T23" fmla="*/ 92 h 92"/>
                  <a:gd name="T24" fmla="*/ 5 w 671"/>
                  <a:gd name="T25" fmla="*/ 79 h 92"/>
                  <a:gd name="T26" fmla="*/ 13 w 671"/>
                  <a:gd name="T27" fmla="*/ 63 h 92"/>
                  <a:gd name="T28" fmla="*/ 23 w 671"/>
                  <a:gd name="T29" fmla="*/ 48 h 92"/>
                  <a:gd name="T30" fmla="*/ 34 w 671"/>
                  <a:gd name="T31" fmla="*/ 29 h 92"/>
                  <a:gd name="T32" fmla="*/ 29 w 671"/>
                  <a:gd name="T33" fmla="*/ 48 h 92"/>
                  <a:gd name="T34" fmla="*/ 18 w 671"/>
                  <a:gd name="T35" fmla="*/ 63 h 92"/>
                  <a:gd name="T36" fmla="*/ 15 w 671"/>
                  <a:gd name="T37" fmla="*/ 77 h 92"/>
                  <a:gd name="T38" fmla="*/ 34 w 671"/>
                  <a:gd name="T39" fmla="*/ 89 h 92"/>
                  <a:gd name="T40" fmla="*/ 49 w 671"/>
                  <a:gd name="T41" fmla="*/ 74 h 92"/>
                  <a:gd name="T42" fmla="*/ 68 w 671"/>
                  <a:gd name="T43" fmla="*/ 63 h 92"/>
                  <a:gd name="T44" fmla="*/ 84 w 671"/>
                  <a:gd name="T45" fmla="*/ 48 h 92"/>
                  <a:gd name="T46" fmla="*/ 92 w 671"/>
                  <a:gd name="T47" fmla="*/ 21 h 92"/>
                  <a:gd name="T48" fmla="*/ 593 w 671"/>
                  <a:gd name="T49" fmla="*/ 0 h 92"/>
                  <a:gd name="T50" fmla="*/ 593 w 671"/>
                  <a:gd name="T51" fmla="*/ 3 h 92"/>
                  <a:gd name="T52" fmla="*/ 600 w 671"/>
                  <a:gd name="T53" fmla="*/ 19 h 92"/>
                  <a:gd name="T54" fmla="*/ 608 w 671"/>
                  <a:gd name="T55" fmla="*/ 32 h 92"/>
                  <a:gd name="T56" fmla="*/ 613 w 671"/>
                  <a:gd name="T57" fmla="*/ 48 h 92"/>
                  <a:gd name="T58" fmla="*/ 622 w 671"/>
                  <a:gd name="T59" fmla="*/ 63 h 92"/>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671"/>
                  <a:gd name="T91" fmla="*/ 0 h 92"/>
                  <a:gd name="T92" fmla="*/ 671 w 671"/>
                  <a:gd name="T93" fmla="*/ 92 h 92"/>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671" h="92">
                    <a:moveTo>
                      <a:pt x="671" y="63"/>
                    </a:moveTo>
                    <a:lnTo>
                      <a:pt x="656" y="63"/>
                    </a:lnTo>
                    <a:lnTo>
                      <a:pt x="656" y="60"/>
                    </a:lnTo>
                    <a:lnTo>
                      <a:pt x="656" y="55"/>
                    </a:lnTo>
                    <a:lnTo>
                      <a:pt x="656" y="53"/>
                    </a:lnTo>
                    <a:lnTo>
                      <a:pt x="658" y="48"/>
                    </a:lnTo>
                    <a:lnTo>
                      <a:pt x="661" y="50"/>
                    </a:lnTo>
                    <a:lnTo>
                      <a:pt x="666" y="55"/>
                    </a:lnTo>
                    <a:lnTo>
                      <a:pt x="668" y="58"/>
                    </a:lnTo>
                    <a:lnTo>
                      <a:pt x="671" y="63"/>
                    </a:lnTo>
                    <a:close/>
                    <a:moveTo>
                      <a:pt x="622" y="63"/>
                    </a:moveTo>
                    <a:lnTo>
                      <a:pt x="0" y="92"/>
                    </a:lnTo>
                    <a:lnTo>
                      <a:pt x="5" y="79"/>
                    </a:lnTo>
                    <a:lnTo>
                      <a:pt x="13" y="63"/>
                    </a:lnTo>
                    <a:lnTo>
                      <a:pt x="23" y="48"/>
                    </a:lnTo>
                    <a:lnTo>
                      <a:pt x="34" y="29"/>
                    </a:lnTo>
                    <a:lnTo>
                      <a:pt x="29" y="48"/>
                    </a:lnTo>
                    <a:lnTo>
                      <a:pt x="18" y="63"/>
                    </a:lnTo>
                    <a:lnTo>
                      <a:pt x="15" y="77"/>
                    </a:lnTo>
                    <a:lnTo>
                      <a:pt x="34" y="89"/>
                    </a:lnTo>
                    <a:lnTo>
                      <a:pt x="49" y="74"/>
                    </a:lnTo>
                    <a:lnTo>
                      <a:pt x="68" y="63"/>
                    </a:lnTo>
                    <a:lnTo>
                      <a:pt x="84" y="48"/>
                    </a:lnTo>
                    <a:lnTo>
                      <a:pt x="92" y="21"/>
                    </a:lnTo>
                    <a:lnTo>
                      <a:pt x="593" y="0"/>
                    </a:lnTo>
                    <a:lnTo>
                      <a:pt x="593" y="3"/>
                    </a:lnTo>
                    <a:lnTo>
                      <a:pt x="600" y="19"/>
                    </a:lnTo>
                    <a:lnTo>
                      <a:pt x="608" y="32"/>
                    </a:lnTo>
                    <a:lnTo>
                      <a:pt x="613" y="48"/>
                    </a:lnTo>
                    <a:lnTo>
                      <a:pt x="622" y="63"/>
                    </a:lnTo>
                    <a:close/>
                  </a:path>
                </a:pathLst>
              </a:custGeom>
              <a:solidFill>
                <a:srgbClr val="EDC69B"/>
              </a:solidFill>
              <a:ln w="9525">
                <a:noFill/>
                <a:round/>
                <a:headEnd/>
                <a:tailEnd/>
              </a:ln>
            </p:spPr>
            <p:txBody>
              <a:bodyPr>
                <a:prstTxWarp prst="textNoShape">
                  <a:avLst/>
                </a:prstTxWarp>
              </a:bodyPr>
              <a:lstStyle/>
              <a:p>
                <a:endParaRPr lang="en-US"/>
              </a:p>
            </p:txBody>
          </p:sp>
          <p:sp>
            <p:nvSpPr>
              <p:cNvPr id="54013" name="Freeform 374"/>
              <p:cNvSpPr>
                <a:spLocks noChangeAspect="1" noEditPoints="1"/>
              </p:cNvSpPr>
              <p:nvPr/>
            </p:nvSpPr>
            <p:spPr bwMode="auto">
              <a:xfrm>
                <a:off x="3193" y="2277"/>
                <a:ext cx="196" cy="30"/>
              </a:xfrm>
              <a:custGeom>
                <a:avLst/>
                <a:gdLst>
                  <a:gd name="T0" fmla="*/ 590 w 590"/>
                  <a:gd name="T1" fmla="*/ 65 h 91"/>
                  <a:gd name="T2" fmla="*/ 58 w 590"/>
                  <a:gd name="T3" fmla="*/ 86 h 91"/>
                  <a:gd name="T4" fmla="*/ 64 w 590"/>
                  <a:gd name="T5" fmla="*/ 81 h 91"/>
                  <a:gd name="T6" fmla="*/ 69 w 590"/>
                  <a:gd name="T7" fmla="*/ 74 h 91"/>
                  <a:gd name="T8" fmla="*/ 72 w 590"/>
                  <a:gd name="T9" fmla="*/ 63 h 91"/>
                  <a:gd name="T10" fmla="*/ 74 w 590"/>
                  <a:gd name="T11" fmla="*/ 52 h 91"/>
                  <a:gd name="T12" fmla="*/ 74 w 590"/>
                  <a:gd name="T13" fmla="*/ 23 h 91"/>
                  <a:gd name="T14" fmla="*/ 84 w 590"/>
                  <a:gd name="T15" fmla="*/ 23 h 91"/>
                  <a:gd name="T16" fmla="*/ 95 w 590"/>
                  <a:gd name="T17" fmla="*/ 23 h 91"/>
                  <a:gd name="T18" fmla="*/ 106 w 590"/>
                  <a:gd name="T19" fmla="*/ 23 h 91"/>
                  <a:gd name="T20" fmla="*/ 116 w 590"/>
                  <a:gd name="T21" fmla="*/ 21 h 91"/>
                  <a:gd name="T22" fmla="*/ 127 w 590"/>
                  <a:gd name="T23" fmla="*/ 21 h 91"/>
                  <a:gd name="T24" fmla="*/ 137 w 590"/>
                  <a:gd name="T25" fmla="*/ 18 h 91"/>
                  <a:gd name="T26" fmla="*/ 147 w 590"/>
                  <a:gd name="T27" fmla="*/ 18 h 91"/>
                  <a:gd name="T28" fmla="*/ 158 w 590"/>
                  <a:gd name="T29" fmla="*/ 16 h 91"/>
                  <a:gd name="T30" fmla="*/ 548 w 590"/>
                  <a:gd name="T31" fmla="*/ 0 h 91"/>
                  <a:gd name="T32" fmla="*/ 556 w 590"/>
                  <a:gd name="T33" fmla="*/ 5 h 91"/>
                  <a:gd name="T34" fmla="*/ 564 w 590"/>
                  <a:gd name="T35" fmla="*/ 13 h 91"/>
                  <a:gd name="T36" fmla="*/ 569 w 590"/>
                  <a:gd name="T37" fmla="*/ 23 h 91"/>
                  <a:gd name="T38" fmla="*/ 575 w 590"/>
                  <a:gd name="T39" fmla="*/ 34 h 91"/>
                  <a:gd name="T40" fmla="*/ 580 w 590"/>
                  <a:gd name="T41" fmla="*/ 39 h 91"/>
                  <a:gd name="T42" fmla="*/ 582 w 590"/>
                  <a:gd name="T43" fmla="*/ 47 h 91"/>
                  <a:gd name="T44" fmla="*/ 587 w 590"/>
                  <a:gd name="T45" fmla="*/ 55 h 91"/>
                  <a:gd name="T46" fmla="*/ 590 w 590"/>
                  <a:gd name="T47" fmla="*/ 65 h 91"/>
                  <a:gd name="T48" fmla="*/ 5 w 590"/>
                  <a:gd name="T49" fmla="*/ 91 h 91"/>
                  <a:gd name="T50" fmla="*/ 0 w 590"/>
                  <a:gd name="T51" fmla="*/ 91 h 91"/>
                  <a:gd name="T52" fmla="*/ 3 w 590"/>
                  <a:gd name="T53" fmla="*/ 84 h 91"/>
                  <a:gd name="T54" fmla="*/ 9 w 590"/>
                  <a:gd name="T55" fmla="*/ 76 h 91"/>
                  <a:gd name="T56" fmla="*/ 11 w 590"/>
                  <a:gd name="T57" fmla="*/ 69 h 91"/>
                  <a:gd name="T58" fmla="*/ 16 w 590"/>
                  <a:gd name="T59" fmla="*/ 60 h 91"/>
                  <a:gd name="T60" fmla="*/ 16 w 590"/>
                  <a:gd name="T61" fmla="*/ 69 h 91"/>
                  <a:gd name="T62" fmla="*/ 14 w 590"/>
                  <a:gd name="T63" fmla="*/ 76 h 91"/>
                  <a:gd name="T64" fmla="*/ 9 w 590"/>
                  <a:gd name="T65" fmla="*/ 84 h 91"/>
                  <a:gd name="T66" fmla="*/ 5 w 590"/>
                  <a:gd name="T67" fmla="*/ 91 h 91"/>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590"/>
                  <a:gd name="T103" fmla="*/ 0 h 91"/>
                  <a:gd name="T104" fmla="*/ 590 w 590"/>
                  <a:gd name="T105" fmla="*/ 91 h 91"/>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590" h="91">
                    <a:moveTo>
                      <a:pt x="590" y="65"/>
                    </a:moveTo>
                    <a:lnTo>
                      <a:pt x="58" y="86"/>
                    </a:lnTo>
                    <a:lnTo>
                      <a:pt x="64" y="81"/>
                    </a:lnTo>
                    <a:lnTo>
                      <a:pt x="69" y="74"/>
                    </a:lnTo>
                    <a:lnTo>
                      <a:pt x="72" y="63"/>
                    </a:lnTo>
                    <a:lnTo>
                      <a:pt x="74" y="52"/>
                    </a:lnTo>
                    <a:lnTo>
                      <a:pt x="74" y="23"/>
                    </a:lnTo>
                    <a:lnTo>
                      <a:pt x="84" y="23"/>
                    </a:lnTo>
                    <a:lnTo>
                      <a:pt x="95" y="23"/>
                    </a:lnTo>
                    <a:lnTo>
                      <a:pt x="106" y="23"/>
                    </a:lnTo>
                    <a:lnTo>
                      <a:pt x="116" y="21"/>
                    </a:lnTo>
                    <a:lnTo>
                      <a:pt x="127" y="21"/>
                    </a:lnTo>
                    <a:lnTo>
                      <a:pt x="137" y="18"/>
                    </a:lnTo>
                    <a:lnTo>
                      <a:pt x="147" y="18"/>
                    </a:lnTo>
                    <a:lnTo>
                      <a:pt x="158" y="16"/>
                    </a:lnTo>
                    <a:lnTo>
                      <a:pt x="548" y="0"/>
                    </a:lnTo>
                    <a:lnTo>
                      <a:pt x="556" y="5"/>
                    </a:lnTo>
                    <a:lnTo>
                      <a:pt x="564" y="13"/>
                    </a:lnTo>
                    <a:lnTo>
                      <a:pt x="569" y="23"/>
                    </a:lnTo>
                    <a:lnTo>
                      <a:pt x="575" y="34"/>
                    </a:lnTo>
                    <a:lnTo>
                      <a:pt x="580" y="39"/>
                    </a:lnTo>
                    <a:lnTo>
                      <a:pt x="582" y="47"/>
                    </a:lnTo>
                    <a:lnTo>
                      <a:pt x="587" y="55"/>
                    </a:lnTo>
                    <a:lnTo>
                      <a:pt x="590" y="65"/>
                    </a:lnTo>
                    <a:close/>
                    <a:moveTo>
                      <a:pt x="5" y="91"/>
                    </a:moveTo>
                    <a:lnTo>
                      <a:pt x="0" y="91"/>
                    </a:lnTo>
                    <a:lnTo>
                      <a:pt x="3" y="84"/>
                    </a:lnTo>
                    <a:lnTo>
                      <a:pt x="9" y="76"/>
                    </a:lnTo>
                    <a:lnTo>
                      <a:pt x="11" y="69"/>
                    </a:lnTo>
                    <a:lnTo>
                      <a:pt x="16" y="60"/>
                    </a:lnTo>
                    <a:lnTo>
                      <a:pt x="16" y="69"/>
                    </a:lnTo>
                    <a:lnTo>
                      <a:pt x="14" y="76"/>
                    </a:lnTo>
                    <a:lnTo>
                      <a:pt x="9" y="84"/>
                    </a:lnTo>
                    <a:lnTo>
                      <a:pt x="5" y="91"/>
                    </a:lnTo>
                    <a:close/>
                  </a:path>
                </a:pathLst>
              </a:custGeom>
              <a:solidFill>
                <a:srgbClr val="F2D3A5"/>
              </a:solidFill>
              <a:ln w="9525">
                <a:noFill/>
                <a:round/>
                <a:headEnd/>
                <a:tailEnd/>
              </a:ln>
            </p:spPr>
            <p:txBody>
              <a:bodyPr>
                <a:prstTxWarp prst="textNoShape">
                  <a:avLst/>
                </a:prstTxWarp>
              </a:bodyPr>
              <a:lstStyle/>
              <a:p>
                <a:endParaRPr lang="en-US"/>
              </a:p>
            </p:txBody>
          </p:sp>
          <p:sp>
            <p:nvSpPr>
              <p:cNvPr id="54014" name="Freeform 375"/>
              <p:cNvSpPr>
                <a:spLocks noChangeAspect="1"/>
              </p:cNvSpPr>
              <p:nvPr/>
            </p:nvSpPr>
            <p:spPr bwMode="auto">
              <a:xfrm>
                <a:off x="3217" y="2273"/>
                <a:ext cx="167" cy="21"/>
              </a:xfrm>
              <a:custGeom>
                <a:avLst/>
                <a:gdLst>
                  <a:gd name="T0" fmla="*/ 501 w 501"/>
                  <a:gd name="T1" fmla="*/ 44 h 65"/>
                  <a:gd name="T2" fmla="*/ 0 w 501"/>
                  <a:gd name="T3" fmla="*/ 65 h 65"/>
                  <a:gd name="T4" fmla="*/ 0 w 501"/>
                  <a:gd name="T5" fmla="*/ 36 h 65"/>
                  <a:gd name="T6" fmla="*/ 37 w 501"/>
                  <a:gd name="T7" fmla="*/ 34 h 65"/>
                  <a:gd name="T8" fmla="*/ 73 w 501"/>
                  <a:gd name="T9" fmla="*/ 31 h 65"/>
                  <a:gd name="T10" fmla="*/ 108 w 501"/>
                  <a:gd name="T11" fmla="*/ 29 h 65"/>
                  <a:gd name="T12" fmla="*/ 145 w 501"/>
                  <a:gd name="T13" fmla="*/ 26 h 65"/>
                  <a:gd name="T14" fmla="*/ 179 w 501"/>
                  <a:gd name="T15" fmla="*/ 26 h 65"/>
                  <a:gd name="T16" fmla="*/ 216 w 501"/>
                  <a:gd name="T17" fmla="*/ 23 h 65"/>
                  <a:gd name="T18" fmla="*/ 250 w 501"/>
                  <a:gd name="T19" fmla="*/ 20 h 65"/>
                  <a:gd name="T20" fmla="*/ 287 w 501"/>
                  <a:gd name="T21" fmla="*/ 18 h 65"/>
                  <a:gd name="T22" fmla="*/ 308 w 501"/>
                  <a:gd name="T23" fmla="*/ 2 h 65"/>
                  <a:gd name="T24" fmla="*/ 332 w 501"/>
                  <a:gd name="T25" fmla="*/ 5 h 65"/>
                  <a:gd name="T26" fmla="*/ 359 w 501"/>
                  <a:gd name="T27" fmla="*/ 5 h 65"/>
                  <a:gd name="T28" fmla="*/ 387 w 501"/>
                  <a:gd name="T29" fmla="*/ 2 h 65"/>
                  <a:gd name="T30" fmla="*/ 414 w 501"/>
                  <a:gd name="T31" fmla="*/ 0 h 65"/>
                  <a:gd name="T32" fmla="*/ 440 w 501"/>
                  <a:gd name="T33" fmla="*/ 2 h 65"/>
                  <a:gd name="T34" fmla="*/ 463 w 501"/>
                  <a:gd name="T35" fmla="*/ 7 h 65"/>
                  <a:gd name="T36" fmla="*/ 484 w 501"/>
                  <a:gd name="T37" fmla="*/ 20 h 65"/>
                  <a:gd name="T38" fmla="*/ 501 w 501"/>
                  <a:gd name="T39" fmla="*/ 44 h 6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501"/>
                  <a:gd name="T61" fmla="*/ 0 h 65"/>
                  <a:gd name="T62" fmla="*/ 501 w 501"/>
                  <a:gd name="T63" fmla="*/ 65 h 65"/>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501" h="65">
                    <a:moveTo>
                      <a:pt x="501" y="44"/>
                    </a:moveTo>
                    <a:lnTo>
                      <a:pt x="0" y="65"/>
                    </a:lnTo>
                    <a:lnTo>
                      <a:pt x="0" y="36"/>
                    </a:lnTo>
                    <a:lnTo>
                      <a:pt x="37" y="34"/>
                    </a:lnTo>
                    <a:lnTo>
                      <a:pt x="73" y="31"/>
                    </a:lnTo>
                    <a:lnTo>
                      <a:pt x="108" y="29"/>
                    </a:lnTo>
                    <a:lnTo>
                      <a:pt x="145" y="26"/>
                    </a:lnTo>
                    <a:lnTo>
                      <a:pt x="179" y="26"/>
                    </a:lnTo>
                    <a:lnTo>
                      <a:pt x="216" y="23"/>
                    </a:lnTo>
                    <a:lnTo>
                      <a:pt x="250" y="20"/>
                    </a:lnTo>
                    <a:lnTo>
                      <a:pt x="287" y="18"/>
                    </a:lnTo>
                    <a:lnTo>
                      <a:pt x="308" y="2"/>
                    </a:lnTo>
                    <a:lnTo>
                      <a:pt x="332" y="5"/>
                    </a:lnTo>
                    <a:lnTo>
                      <a:pt x="359" y="5"/>
                    </a:lnTo>
                    <a:lnTo>
                      <a:pt x="387" y="2"/>
                    </a:lnTo>
                    <a:lnTo>
                      <a:pt x="414" y="0"/>
                    </a:lnTo>
                    <a:lnTo>
                      <a:pt x="440" y="2"/>
                    </a:lnTo>
                    <a:lnTo>
                      <a:pt x="463" y="7"/>
                    </a:lnTo>
                    <a:lnTo>
                      <a:pt x="484" y="20"/>
                    </a:lnTo>
                    <a:lnTo>
                      <a:pt x="501" y="44"/>
                    </a:lnTo>
                    <a:close/>
                  </a:path>
                </a:pathLst>
              </a:custGeom>
              <a:solidFill>
                <a:srgbClr val="F4E2AF"/>
              </a:solidFill>
              <a:ln w="9525">
                <a:noFill/>
                <a:round/>
                <a:headEnd/>
                <a:tailEnd/>
              </a:ln>
            </p:spPr>
            <p:txBody>
              <a:bodyPr>
                <a:prstTxWarp prst="textNoShape">
                  <a:avLst/>
                </a:prstTxWarp>
              </a:bodyPr>
              <a:lstStyle/>
              <a:p>
                <a:endParaRPr lang="en-US"/>
              </a:p>
            </p:txBody>
          </p:sp>
          <p:sp>
            <p:nvSpPr>
              <p:cNvPr id="54015" name="Freeform 376"/>
              <p:cNvSpPr>
                <a:spLocks noChangeAspect="1"/>
              </p:cNvSpPr>
              <p:nvPr/>
            </p:nvSpPr>
            <p:spPr bwMode="auto">
              <a:xfrm>
                <a:off x="3245" y="2273"/>
                <a:ext cx="130" cy="9"/>
              </a:xfrm>
              <a:custGeom>
                <a:avLst/>
                <a:gdLst>
                  <a:gd name="T0" fmla="*/ 390 w 390"/>
                  <a:gd name="T1" fmla="*/ 13 h 29"/>
                  <a:gd name="T2" fmla="*/ 0 w 390"/>
                  <a:gd name="T3" fmla="*/ 29 h 29"/>
                  <a:gd name="T4" fmla="*/ 27 w 390"/>
                  <a:gd name="T5" fmla="*/ 29 h 29"/>
                  <a:gd name="T6" fmla="*/ 53 w 390"/>
                  <a:gd name="T7" fmla="*/ 29 h 29"/>
                  <a:gd name="T8" fmla="*/ 77 w 390"/>
                  <a:gd name="T9" fmla="*/ 26 h 29"/>
                  <a:gd name="T10" fmla="*/ 103 w 390"/>
                  <a:gd name="T11" fmla="*/ 23 h 29"/>
                  <a:gd name="T12" fmla="*/ 126 w 390"/>
                  <a:gd name="T13" fmla="*/ 23 h 29"/>
                  <a:gd name="T14" fmla="*/ 150 w 390"/>
                  <a:gd name="T15" fmla="*/ 20 h 29"/>
                  <a:gd name="T16" fmla="*/ 177 w 390"/>
                  <a:gd name="T17" fmla="*/ 18 h 29"/>
                  <a:gd name="T18" fmla="*/ 203 w 390"/>
                  <a:gd name="T19" fmla="*/ 18 h 29"/>
                  <a:gd name="T20" fmla="*/ 224 w 390"/>
                  <a:gd name="T21" fmla="*/ 2 h 29"/>
                  <a:gd name="T22" fmla="*/ 242 w 390"/>
                  <a:gd name="T23" fmla="*/ 5 h 29"/>
                  <a:gd name="T24" fmla="*/ 263 w 390"/>
                  <a:gd name="T25" fmla="*/ 5 h 29"/>
                  <a:gd name="T26" fmla="*/ 287 w 390"/>
                  <a:gd name="T27" fmla="*/ 2 h 29"/>
                  <a:gd name="T28" fmla="*/ 309 w 390"/>
                  <a:gd name="T29" fmla="*/ 0 h 29"/>
                  <a:gd name="T30" fmla="*/ 332 w 390"/>
                  <a:gd name="T31" fmla="*/ 0 h 29"/>
                  <a:gd name="T32" fmla="*/ 353 w 390"/>
                  <a:gd name="T33" fmla="*/ 0 h 29"/>
                  <a:gd name="T34" fmla="*/ 372 w 390"/>
                  <a:gd name="T35" fmla="*/ 5 h 29"/>
                  <a:gd name="T36" fmla="*/ 390 w 390"/>
                  <a:gd name="T37" fmla="*/ 13 h 2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390"/>
                  <a:gd name="T58" fmla="*/ 0 h 29"/>
                  <a:gd name="T59" fmla="*/ 390 w 390"/>
                  <a:gd name="T60" fmla="*/ 29 h 2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390" h="29">
                    <a:moveTo>
                      <a:pt x="390" y="13"/>
                    </a:moveTo>
                    <a:lnTo>
                      <a:pt x="0" y="29"/>
                    </a:lnTo>
                    <a:lnTo>
                      <a:pt x="27" y="29"/>
                    </a:lnTo>
                    <a:lnTo>
                      <a:pt x="53" y="29"/>
                    </a:lnTo>
                    <a:lnTo>
                      <a:pt x="77" y="26"/>
                    </a:lnTo>
                    <a:lnTo>
                      <a:pt x="103" y="23"/>
                    </a:lnTo>
                    <a:lnTo>
                      <a:pt x="126" y="23"/>
                    </a:lnTo>
                    <a:lnTo>
                      <a:pt x="150" y="20"/>
                    </a:lnTo>
                    <a:lnTo>
                      <a:pt x="177" y="18"/>
                    </a:lnTo>
                    <a:lnTo>
                      <a:pt x="203" y="18"/>
                    </a:lnTo>
                    <a:lnTo>
                      <a:pt x="224" y="2"/>
                    </a:lnTo>
                    <a:lnTo>
                      <a:pt x="242" y="5"/>
                    </a:lnTo>
                    <a:lnTo>
                      <a:pt x="263" y="5"/>
                    </a:lnTo>
                    <a:lnTo>
                      <a:pt x="287" y="2"/>
                    </a:lnTo>
                    <a:lnTo>
                      <a:pt x="309" y="0"/>
                    </a:lnTo>
                    <a:lnTo>
                      <a:pt x="332" y="0"/>
                    </a:lnTo>
                    <a:lnTo>
                      <a:pt x="353" y="0"/>
                    </a:lnTo>
                    <a:lnTo>
                      <a:pt x="372" y="5"/>
                    </a:lnTo>
                    <a:lnTo>
                      <a:pt x="390" y="13"/>
                    </a:lnTo>
                    <a:close/>
                  </a:path>
                </a:pathLst>
              </a:custGeom>
              <a:solidFill>
                <a:srgbClr val="F9EFBC"/>
              </a:solidFill>
              <a:ln w="9525">
                <a:noFill/>
                <a:round/>
                <a:headEnd/>
                <a:tailEnd/>
              </a:ln>
            </p:spPr>
            <p:txBody>
              <a:bodyPr>
                <a:prstTxWarp prst="textNoShape">
                  <a:avLst/>
                </a:prstTxWarp>
              </a:bodyPr>
              <a:lstStyle/>
              <a:p>
                <a:endParaRPr lang="en-US"/>
              </a:p>
            </p:txBody>
          </p:sp>
          <p:sp>
            <p:nvSpPr>
              <p:cNvPr id="54016" name="Freeform 377"/>
              <p:cNvSpPr>
                <a:spLocks noChangeAspect="1"/>
              </p:cNvSpPr>
              <p:nvPr/>
            </p:nvSpPr>
            <p:spPr bwMode="auto">
              <a:xfrm>
                <a:off x="3140" y="2644"/>
                <a:ext cx="56" cy="20"/>
              </a:xfrm>
              <a:custGeom>
                <a:avLst/>
                <a:gdLst>
                  <a:gd name="T0" fmla="*/ 0 w 166"/>
                  <a:gd name="T1" fmla="*/ 53 h 61"/>
                  <a:gd name="T2" fmla="*/ 17 w 166"/>
                  <a:gd name="T3" fmla="*/ 45 h 61"/>
                  <a:gd name="T4" fmla="*/ 39 w 166"/>
                  <a:gd name="T5" fmla="*/ 32 h 61"/>
                  <a:gd name="T6" fmla="*/ 57 w 166"/>
                  <a:gd name="T7" fmla="*/ 22 h 61"/>
                  <a:gd name="T8" fmla="*/ 78 w 166"/>
                  <a:gd name="T9" fmla="*/ 10 h 61"/>
                  <a:gd name="T10" fmla="*/ 99 w 166"/>
                  <a:gd name="T11" fmla="*/ 3 h 61"/>
                  <a:gd name="T12" fmla="*/ 120 w 166"/>
                  <a:gd name="T13" fmla="*/ 0 h 61"/>
                  <a:gd name="T14" fmla="*/ 142 w 166"/>
                  <a:gd name="T15" fmla="*/ 3 h 61"/>
                  <a:gd name="T16" fmla="*/ 166 w 166"/>
                  <a:gd name="T17" fmla="*/ 16 h 61"/>
                  <a:gd name="T18" fmla="*/ 157 w 166"/>
                  <a:gd name="T19" fmla="*/ 27 h 61"/>
                  <a:gd name="T20" fmla="*/ 147 w 166"/>
                  <a:gd name="T21" fmla="*/ 39 h 61"/>
                  <a:gd name="T22" fmla="*/ 133 w 166"/>
                  <a:gd name="T23" fmla="*/ 51 h 61"/>
                  <a:gd name="T24" fmla="*/ 120 w 166"/>
                  <a:gd name="T25" fmla="*/ 61 h 61"/>
                  <a:gd name="T26" fmla="*/ 104 w 166"/>
                  <a:gd name="T27" fmla="*/ 61 h 61"/>
                  <a:gd name="T28" fmla="*/ 89 w 166"/>
                  <a:gd name="T29" fmla="*/ 58 h 61"/>
                  <a:gd name="T30" fmla="*/ 73 w 166"/>
                  <a:gd name="T31" fmla="*/ 58 h 61"/>
                  <a:gd name="T32" fmla="*/ 60 w 166"/>
                  <a:gd name="T33" fmla="*/ 56 h 61"/>
                  <a:gd name="T34" fmla="*/ 44 w 166"/>
                  <a:gd name="T35" fmla="*/ 56 h 61"/>
                  <a:gd name="T36" fmla="*/ 29 w 166"/>
                  <a:gd name="T37" fmla="*/ 56 h 61"/>
                  <a:gd name="T38" fmla="*/ 15 w 166"/>
                  <a:gd name="T39" fmla="*/ 58 h 61"/>
                  <a:gd name="T40" fmla="*/ 0 w 166"/>
                  <a:gd name="T41" fmla="*/ 61 h 61"/>
                  <a:gd name="T42" fmla="*/ 0 w 166"/>
                  <a:gd name="T43" fmla="*/ 53 h 61"/>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66"/>
                  <a:gd name="T67" fmla="*/ 0 h 61"/>
                  <a:gd name="T68" fmla="*/ 166 w 166"/>
                  <a:gd name="T69" fmla="*/ 61 h 61"/>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66" h="61">
                    <a:moveTo>
                      <a:pt x="0" y="53"/>
                    </a:moveTo>
                    <a:lnTo>
                      <a:pt x="17" y="45"/>
                    </a:lnTo>
                    <a:lnTo>
                      <a:pt x="39" y="32"/>
                    </a:lnTo>
                    <a:lnTo>
                      <a:pt x="57" y="22"/>
                    </a:lnTo>
                    <a:lnTo>
                      <a:pt x="78" y="10"/>
                    </a:lnTo>
                    <a:lnTo>
                      <a:pt x="99" y="3"/>
                    </a:lnTo>
                    <a:lnTo>
                      <a:pt x="120" y="0"/>
                    </a:lnTo>
                    <a:lnTo>
                      <a:pt x="142" y="3"/>
                    </a:lnTo>
                    <a:lnTo>
                      <a:pt x="166" y="16"/>
                    </a:lnTo>
                    <a:lnTo>
                      <a:pt x="157" y="27"/>
                    </a:lnTo>
                    <a:lnTo>
                      <a:pt x="147" y="39"/>
                    </a:lnTo>
                    <a:lnTo>
                      <a:pt x="133" y="51"/>
                    </a:lnTo>
                    <a:lnTo>
                      <a:pt x="120" y="61"/>
                    </a:lnTo>
                    <a:lnTo>
                      <a:pt x="104" y="61"/>
                    </a:lnTo>
                    <a:lnTo>
                      <a:pt x="89" y="58"/>
                    </a:lnTo>
                    <a:lnTo>
                      <a:pt x="73" y="58"/>
                    </a:lnTo>
                    <a:lnTo>
                      <a:pt x="60" y="56"/>
                    </a:lnTo>
                    <a:lnTo>
                      <a:pt x="44" y="56"/>
                    </a:lnTo>
                    <a:lnTo>
                      <a:pt x="29" y="56"/>
                    </a:lnTo>
                    <a:lnTo>
                      <a:pt x="15" y="58"/>
                    </a:lnTo>
                    <a:lnTo>
                      <a:pt x="0" y="61"/>
                    </a:lnTo>
                    <a:lnTo>
                      <a:pt x="0" y="53"/>
                    </a:lnTo>
                    <a:close/>
                  </a:path>
                </a:pathLst>
              </a:custGeom>
              <a:solidFill>
                <a:srgbClr val="774930"/>
              </a:solidFill>
              <a:ln w="9525">
                <a:noFill/>
                <a:round/>
                <a:headEnd/>
                <a:tailEnd/>
              </a:ln>
            </p:spPr>
            <p:txBody>
              <a:bodyPr>
                <a:prstTxWarp prst="textNoShape">
                  <a:avLst/>
                </a:prstTxWarp>
              </a:bodyPr>
              <a:lstStyle/>
              <a:p>
                <a:endParaRPr lang="en-US"/>
              </a:p>
            </p:txBody>
          </p:sp>
          <p:sp>
            <p:nvSpPr>
              <p:cNvPr id="54017" name="Freeform 378"/>
              <p:cNvSpPr>
                <a:spLocks noChangeAspect="1"/>
              </p:cNvSpPr>
              <p:nvPr/>
            </p:nvSpPr>
            <p:spPr bwMode="auto">
              <a:xfrm>
                <a:off x="3183" y="2654"/>
                <a:ext cx="18" cy="39"/>
              </a:xfrm>
              <a:custGeom>
                <a:avLst/>
                <a:gdLst>
                  <a:gd name="T0" fmla="*/ 14 w 55"/>
                  <a:gd name="T1" fmla="*/ 115 h 115"/>
                  <a:gd name="T2" fmla="*/ 5 w 55"/>
                  <a:gd name="T3" fmla="*/ 98 h 115"/>
                  <a:gd name="T4" fmla="*/ 3 w 55"/>
                  <a:gd name="T5" fmla="*/ 76 h 115"/>
                  <a:gd name="T6" fmla="*/ 3 w 55"/>
                  <a:gd name="T7" fmla="*/ 58 h 115"/>
                  <a:gd name="T8" fmla="*/ 0 w 55"/>
                  <a:gd name="T9" fmla="*/ 36 h 115"/>
                  <a:gd name="T10" fmla="*/ 45 w 55"/>
                  <a:gd name="T11" fmla="*/ 0 h 115"/>
                  <a:gd name="T12" fmla="*/ 55 w 55"/>
                  <a:gd name="T13" fmla="*/ 39 h 115"/>
                  <a:gd name="T14" fmla="*/ 50 w 55"/>
                  <a:gd name="T15" fmla="*/ 60 h 115"/>
                  <a:gd name="T16" fmla="*/ 34 w 55"/>
                  <a:gd name="T17" fmla="*/ 81 h 115"/>
                  <a:gd name="T18" fmla="*/ 14 w 55"/>
                  <a:gd name="T19" fmla="*/ 115 h 11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5"/>
                  <a:gd name="T31" fmla="*/ 0 h 115"/>
                  <a:gd name="T32" fmla="*/ 55 w 55"/>
                  <a:gd name="T33" fmla="*/ 115 h 11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5" h="115">
                    <a:moveTo>
                      <a:pt x="14" y="115"/>
                    </a:moveTo>
                    <a:lnTo>
                      <a:pt x="5" y="98"/>
                    </a:lnTo>
                    <a:lnTo>
                      <a:pt x="3" y="76"/>
                    </a:lnTo>
                    <a:lnTo>
                      <a:pt x="3" y="58"/>
                    </a:lnTo>
                    <a:lnTo>
                      <a:pt x="0" y="36"/>
                    </a:lnTo>
                    <a:lnTo>
                      <a:pt x="45" y="0"/>
                    </a:lnTo>
                    <a:lnTo>
                      <a:pt x="55" y="39"/>
                    </a:lnTo>
                    <a:lnTo>
                      <a:pt x="50" y="60"/>
                    </a:lnTo>
                    <a:lnTo>
                      <a:pt x="34" y="81"/>
                    </a:lnTo>
                    <a:lnTo>
                      <a:pt x="14" y="115"/>
                    </a:lnTo>
                    <a:close/>
                  </a:path>
                </a:pathLst>
              </a:custGeom>
              <a:solidFill>
                <a:srgbClr val="593521"/>
              </a:solidFill>
              <a:ln w="9525">
                <a:noFill/>
                <a:round/>
                <a:headEnd/>
                <a:tailEnd/>
              </a:ln>
            </p:spPr>
            <p:txBody>
              <a:bodyPr>
                <a:prstTxWarp prst="textNoShape">
                  <a:avLst/>
                </a:prstTxWarp>
              </a:bodyPr>
              <a:lstStyle/>
              <a:p>
                <a:endParaRPr lang="en-US"/>
              </a:p>
            </p:txBody>
          </p:sp>
          <p:sp>
            <p:nvSpPr>
              <p:cNvPr id="54018" name="Freeform 379"/>
              <p:cNvSpPr>
                <a:spLocks noChangeAspect="1"/>
              </p:cNvSpPr>
              <p:nvPr/>
            </p:nvSpPr>
            <p:spPr bwMode="auto">
              <a:xfrm>
                <a:off x="3196" y="2673"/>
                <a:ext cx="66" cy="44"/>
              </a:xfrm>
              <a:custGeom>
                <a:avLst/>
                <a:gdLst>
                  <a:gd name="T0" fmla="*/ 39 w 200"/>
                  <a:gd name="T1" fmla="*/ 0 h 132"/>
                  <a:gd name="T2" fmla="*/ 51 w 200"/>
                  <a:gd name="T3" fmla="*/ 5 h 132"/>
                  <a:gd name="T4" fmla="*/ 63 w 200"/>
                  <a:gd name="T5" fmla="*/ 16 h 132"/>
                  <a:gd name="T6" fmla="*/ 73 w 200"/>
                  <a:gd name="T7" fmla="*/ 26 h 132"/>
                  <a:gd name="T8" fmla="*/ 86 w 200"/>
                  <a:gd name="T9" fmla="*/ 34 h 132"/>
                  <a:gd name="T10" fmla="*/ 91 w 200"/>
                  <a:gd name="T11" fmla="*/ 19 h 132"/>
                  <a:gd name="T12" fmla="*/ 102 w 200"/>
                  <a:gd name="T13" fmla="*/ 8 h 132"/>
                  <a:gd name="T14" fmla="*/ 115 w 200"/>
                  <a:gd name="T15" fmla="*/ 3 h 132"/>
                  <a:gd name="T16" fmla="*/ 131 w 200"/>
                  <a:gd name="T17" fmla="*/ 3 h 132"/>
                  <a:gd name="T18" fmla="*/ 147 w 200"/>
                  <a:gd name="T19" fmla="*/ 3 h 132"/>
                  <a:gd name="T20" fmla="*/ 162 w 200"/>
                  <a:gd name="T21" fmla="*/ 5 h 132"/>
                  <a:gd name="T22" fmla="*/ 178 w 200"/>
                  <a:gd name="T23" fmla="*/ 8 h 132"/>
                  <a:gd name="T24" fmla="*/ 191 w 200"/>
                  <a:gd name="T25" fmla="*/ 10 h 132"/>
                  <a:gd name="T26" fmla="*/ 197 w 200"/>
                  <a:gd name="T27" fmla="*/ 37 h 132"/>
                  <a:gd name="T28" fmla="*/ 200 w 200"/>
                  <a:gd name="T29" fmla="*/ 60 h 132"/>
                  <a:gd name="T30" fmla="*/ 197 w 200"/>
                  <a:gd name="T31" fmla="*/ 82 h 132"/>
                  <a:gd name="T32" fmla="*/ 188 w 200"/>
                  <a:gd name="T33" fmla="*/ 97 h 132"/>
                  <a:gd name="T34" fmla="*/ 176 w 200"/>
                  <a:gd name="T35" fmla="*/ 113 h 132"/>
                  <a:gd name="T36" fmla="*/ 152 w 200"/>
                  <a:gd name="T37" fmla="*/ 123 h 132"/>
                  <a:gd name="T38" fmla="*/ 120 w 200"/>
                  <a:gd name="T39" fmla="*/ 130 h 132"/>
                  <a:gd name="T40" fmla="*/ 78 w 200"/>
                  <a:gd name="T41" fmla="*/ 132 h 132"/>
                  <a:gd name="T42" fmla="*/ 44 w 200"/>
                  <a:gd name="T43" fmla="*/ 130 h 132"/>
                  <a:gd name="T44" fmla="*/ 20 w 200"/>
                  <a:gd name="T45" fmla="*/ 127 h 132"/>
                  <a:gd name="T46" fmla="*/ 7 w 200"/>
                  <a:gd name="T47" fmla="*/ 118 h 132"/>
                  <a:gd name="T48" fmla="*/ 0 w 200"/>
                  <a:gd name="T49" fmla="*/ 106 h 132"/>
                  <a:gd name="T50" fmla="*/ 0 w 200"/>
                  <a:gd name="T51" fmla="*/ 87 h 132"/>
                  <a:gd name="T52" fmla="*/ 7 w 200"/>
                  <a:gd name="T53" fmla="*/ 66 h 132"/>
                  <a:gd name="T54" fmla="*/ 20 w 200"/>
                  <a:gd name="T55" fmla="*/ 37 h 132"/>
                  <a:gd name="T56" fmla="*/ 39 w 200"/>
                  <a:gd name="T57" fmla="*/ 0 h 13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200"/>
                  <a:gd name="T88" fmla="*/ 0 h 132"/>
                  <a:gd name="T89" fmla="*/ 200 w 200"/>
                  <a:gd name="T90" fmla="*/ 132 h 132"/>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200" h="132">
                    <a:moveTo>
                      <a:pt x="39" y="0"/>
                    </a:moveTo>
                    <a:lnTo>
                      <a:pt x="51" y="5"/>
                    </a:lnTo>
                    <a:lnTo>
                      <a:pt x="63" y="16"/>
                    </a:lnTo>
                    <a:lnTo>
                      <a:pt x="73" y="26"/>
                    </a:lnTo>
                    <a:lnTo>
                      <a:pt x="86" y="34"/>
                    </a:lnTo>
                    <a:lnTo>
                      <a:pt x="91" y="19"/>
                    </a:lnTo>
                    <a:lnTo>
                      <a:pt x="102" y="8"/>
                    </a:lnTo>
                    <a:lnTo>
                      <a:pt x="115" y="3"/>
                    </a:lnTo>
                    <a:lnTo>
                      <a:pt x="131" y="3"/>
                    </a:lnTo>
                    <a:lnTo>
                      <a:pt x="147" y="3"/>
                    </a:lnTo>
                    <a:lnTo>
                      <a:pt x="162" y="5"/>
                    </a:lnTo>
                    <a:lnTo>
                      <a:pt x="178" y="8"/>
                    </a:lnTo>
                    <a:lnTo>
                      <a:pt x="191" y="10"/>
                    </a:lnTo>
                    <a:lnTo>
                      <a:pt x="197" y="37"/>
                    </a:lnTo>
                    <a:lnTo>
                      <a:pt x="200" y="60"/>
                    </a:lnTo>
                    <a:lnTo>
                      <a:pt x="197" y="82"/>
                    </a:lnTo>
                    <a:lnTo>
                      <a:pt x="188" y="97"/>
                    </a:lnTo>
                    <a:lnTo>
                      <a:pt x="176" y="113"/>
                    </a:lnTo>
                    <a:lnTo>
                      <a:pt x="152" y="123"/>
                    </a:lnTo>
                    <a:lnTo>
                      <a:pt x="120" y="130"/>
                    </a:lnTo>
                    <a:lnTo>
                      <a:pt x="78" y="132"/>
                    </a:lnTo>
                    <a:lnTo>
                      <a:pt x="44" y="130"/>
                    </a:lnTo>
                    <a:lnTo>
                      <a:pt x="20" y="127"/>
                    </a:lnTo>
                    <a:lnTo>
                      <a:pt x="7" y="118"/>
                    </a:lnTo>
                    <a:lnTo>
                      <a:pt x="0" y="106"/>
                    </a:lnTo>
                    <a:lnTo>
                      <a:pt x="0" y="87"/>
                    </a:lnTo>
                    <a:lnTo>
                      <a:pt x="7" y="66"/>
                    </a:lnTo>
                    <a:lnTo>
                      <a:pt x="20" y="37"/>
                    </a:lnTo>
                    <a:lnTo>
                      <a:pt x="39" y="0"/>
                    </a:lnTo>
                    <a:close/>
                  </a:path>
                </a:pathLst>
              </a:custGeom>
              <a:solidFill>
                <a:srgbClr val="D8BAA8"/>
              </a:solidFill>
              <a:ln w="9525">
                <a:noFill/>
                <a:round/>
                <a:headEnd/>
                <a:tailEnd/>
              </a:ln>
            </p:spPr>
            <p:txBody>
              <a:bodyPr>
                <a:prstTxWarp prst="textNoShape">
                  <a:avLst/>
                </a:prstTxWarp>
              </a:bodyPr>
              <a:lstStyle/>
              <a:p>
                <a:endParaRPr lang="en-US"/>
              </a:p>
            </p:txBody>
          </p:sp>
          <p:sp>
            <p:nvSpPr>
              <p:cNvPr id="54019" name="Freeform 380"/>
              <p:cNvSpPr>
                <a:spLocks noChangeAspect="1"/>
              </p:cNvSpPr>
              <p:nvPr/>
            </p:nvSpPr>
            <p:spPr bwMode="auto">
              <a:xfrm>
                <a:off x="3215" y="2652"/>
                <a:ext cx="57" cy="26"/>
              </a:xfrm>
              <a:custGeom>
                <a:avLst/>
                <a:gdLst>
                  <a:gd name="T0" fmla="*/ 153 w 172"/>
                  <a:gd name="T1" fmla="*/ 0 h 79"/>
                  <a:gd name="T2" fmla="*/ 158 w 172"/>
                  <a:gd name="T3" fmla="*/ 0 h 79"/>
                  <a:gd name="T4" fmla="*/ 163 w 172"/>
                  <a:gd name="T5" fmla="*/ 3 h 79"/>
                  <a:gd name="T6" fmla="*/ 167 w 172"/>
                  <a:gd name="T7" fmla="*/ 5 h 79"/>
                  <a:gd name="T8" fmla="*/ 172 w 172"/>
                  <a:gd name="T9" fmla="*/ 8 h 79"/>
                  <a:gd name="T10" fmla="*/ 145 w 172"/>
                  <a:gd name="T11" fmla="*/ 53 h 79"/>
                  <a:gd name="T12" fmla="*/ 134 w 172"/>
                  <a:gd name="T13" fmla="*/ 53 h 79"/>
                  <a:gd name="T14" fmla="*/ 124 w 172"/>
                  <a:gd name="T15" fmla="*/ 55 h 79"/>
                  <a:gd name="T16" fmla="*/ 111 w 172"/>
                  <a:gd name="T17" fmla="*/ 55 h 79"/>
                  <a:gd name="T18" fmla="*/ 100 w 172"/>
                  <a:gd name="T19" fmla="*/ 55 h 79"/>
                  <a:gd name="T20" fmla="*/ 90 w 172"/>
                  <a:gd name="T21" fmla="*/ 55 h 79"/>
                  <a:gd name="T22" fmla="*/ 79 w 172"/>
                  <a:gd name="T23" fmla="*/ 55 h 79"/>
                  <a:gd name="T24" fmla="*/ 71 w 172"/>
                  <a:gd name="T25" fmla="*/ 50 h 79"/>
                  <a:gd name="T26" fmla="*/ 63 w 172"/>
                  <a:gd name="T27" fmla="*/ 44 h 79"/>
                  <a:gd name="T28" fmla="*/ 50 w 172"/>
                  <a:gd name="T29" fmla="*/ 47 h 79"/>
                  <a:gd name="T30" fmla="*/ 40 w 172"/>
                  <a:gd name="T31" fmla="*/ 58 h 79"/>
                  <a:gd name="T32" fmla="*/ 29 w 172"/>
                  <a:gd name="T33" fmla="*/ 68 h 79"/>
                  <a:gd name="T34" fmla="*/ 21 w 172"/>
                  <a:gd name="T35" fmla="*/ 79 h 79"/>
                  <a:gd name="T36" fmla="*/ 0 w 172"/>
                  <a:gd name="T37" fmla="*/ 53 h 79"/>
                  <a:gd name="T38" fmla="*/ 16 w 172"/>
                  <a:gd name="T39" fmla="*/ 37 h 79"/>
                  <a:gd name="T40" fmla="*/ 34 w 172"/>
                  <a:gd name="T41" fmla="*/ 27 h 79"/>
                  <a:gd name="T42" fmla="*/ 52 w 172"/>
                  <a:gd name="T43" fmla="*/ 21 h 79"/>
                  <a:gd name="T44" fmla="*/ 74 w 172"/>
                  <a:gd name="T45" fmla="*/ 18 h 79"/>
                  <a:gd name="T46" fmla="*/ 95 w 172"/>
                  <a:gd name="T47" fmla="*/ 18 h 79"/>
                  <a:gd name="T48" fmla="*/ 116 w 172"/>
                  <a:gd name="T49" fmla="*/ 15 h 79"/>
                  <a:gd name="T50" fmla="*/ 134 w 172"/>
                  <a:gd name="T51" fmla="*/ 10 h 79"/>
                  <a:gd name="T52" fmla="*/ 153 w 172"/>
                  <a:gd name="T53" fmla="*/ 0 h 79"/>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72"/>
                  <a:gd name="T82" fmla="*/ 0 h 79"/>
                  <a:gd name="T83" fmla="*/ 172 w 172"/>
                  <a:gd name="T84" fmla="*/ 79 h 79"/>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72" h="79">
                    <a:moveTo>
                      <a:pt x="153" y="0"/>
                    </a:moveTo>
                    <a:lnTo>
                      <a:pt x="158" y="0"/>
                    </a:lnTo>
                    <a:lnTo>
                      <a:pt x="163" y="3"/>
                    </a:lnTo>
                    <a:lnTo>
                      <a:pt x="167" y="5"/>
                    </a:lnTo>
                    <a:lnTo>
                      <a:pt x="172" y="8"/>
                    </a:lnTo>
                    <a:lnTo>
                      <a:pt x="145" y="53"/>
                    </a:lnTo>
                    <a:lnTo>
                      <a:pt x="134" y="53"/>
                    </a:lnTo>
                    <a:lnTo>
                      <a:pt x="124" y="55"/>
                    </a:lnTo>
                    <a:lnTo>
                      <a:pt x="111" y="55"/>
                    </a:lnTo>
                    <a:lnTo>
                      <a:pt x="100" y="55"/>
                    </a:lnTo>
                    <a:lnTo>
                      <a:pt x="90" y="55"/>
                    </a:lnTo>
                    <a:lnTo>
                      <a:pt x="79" y="55"/>
                    </a:lnTo>
                    <a:lnTo>
                      <a:pt x="71" y="50"/>
                    </a:lnTo>
                    <a:lnTo>
                      <a:pt x="63" y="44"/>
                    </a:lnTo>
                    <a:lnTo>
                      <a:pt x="50" y="47"/>
                    </a:lnTo>
                    <a:lnTo>
                      <a:pt x="40" y="58"/>
                    </a:lnTo>
                    <a:lnTo>
                      <a:pt x="29" y="68"/>
                    </a:lnTo>
                    <a:lnTo>
                      <a:pt x="21" y="79"/>
                    </a:lnTo>
                    <a:lnTo>
                      <a:pt x="0" y="53"/>
                    </a:lnTo>
                    <a:lnTo>
                      <a:pt x="16" y="37"/>
                    </a:lnTo>
                    <a:lnTo>
                      <a:pt x="34" y="27"/>
                    </a:lnTo>
                    <a:lnTo>
                      <a:pt x="52" y="21"/>
                    </a:lnTo>
                    <a:lnTo>
                      <a:pt x="74" y="18"/>
                    </a:lnTo>
                    <a:lnTo>
                      <a:pt x="95" y="18"/>
                    </a:lnTo>
                    <a:lnTo>
                      <a:pt x="116" y="15"/>
                    </a:lnTo>
                    <a:lnTo>
                      <a:pt x="134" y="10"/>
                    </a:lnTo>
                    <a:lnTo>
                      <a:pt x="153" y="0"/>
                    </a:lnTo>
                    <a:close/>
                  </a:path>
                </a:pathLst>
              </a:custGeom>
              <a:solidFill>
                <a:srgbClr val="8E6B59"/>
              </a:solidFill>
              <a:ln w="9525">
                <a:noFill/>
                <a:round/>
                <a:headEnd/>
                <a:tailEnd/>
              </a:ln>
            </p:spPr>
            <p:txBody>
              <a:bodyPr>
                <a:prstTxWarp prst="textNoShape">
                  <a:avLst/>
                </a:prstTxWarp>
              </a:bodyPr>
              <a:lstStyle/>
              <a:p>
                <a:endParaRPr lang="en-US"/>
              </a:p>
            </p:txBody>
          </p:sp>
          <p:sp>
            <p:nvSpPr>
              <p:cNvPr id="54020" name="Freeform 381"/>
              <p:cNvSpPr>
                <a:spLocks noChangeAspect="1"/>
              </p:cNvSpPr>
              <p:nvPr/>
            </p:nvSpPr>
            <p:spPr bwMode="auto">
              <a:xfrm>
                <a:off x="3236" y="2739"/>
                <a:ext cx="127" cy="292"/>
              </a:xfrm>
              <a:custGeom>
                <a:avLst/>
                <a:gdLst>
                  <a:gd name="T0" fmla="*/ 0 w 382"/>
                  <a:gd name="T1" fmla="*/ 3 h 874"/>
                  <a:gd name="T2" fmla="*/ 8 w 382"/>
                  <a:gd name="T3" fmla="*/ 0 h 874"/>
                  <a:gd name="T4" fmla="*/ 16 w 382"/>
                  <a:gd name="T5" fmla="*/ 0 h 874"/>
                  <a:gd name="T6" fmla="*/ 22 w 382"/>
                  <a:gd name="T7" fmla="*/ 5 h 874"/>
                  <a:gd name="T8" fmla="*/ 29 w 382"/>
                  <a:gd name="T9" fmla="*/ 10 h 874"/>
                  <a:gd name="T10" fmla="*/ 29 w 382"/>
                  <a:gd name="T11" fmla="*/ 29 h 874"/>
                  <a:gd name="T12" fmla="*/ 40 w 382"/>
                  <a:gd name="T13" fmla="*/ 48 h 874"/>
                  <a:gd name="T14" fmla="*/ 56 w 382"/>
                  <a:gd name="T15" fmla="*/ 66 h 874"/>
                  <a:gd name="T16" fmla="*/ 66 w 382"/>
                  <a:gd name="T17" fmla="*/ 84 h 874"/>
                  <a:gd name="T18" fmla="*/ 77 w 382"/>
                  <a:gd name="T19" fmla="*/ 121 h 874"/>
                  <a:gd name="T20" fmla="*/ 87 w 382"/>
                  <a:gd name="T21" fmla="*/ 158 h 874"/>
                  <a:gd name="T22" fmla="*/ 97 w 382"/>
                  <a:gd name="T23" fmla="*/ 193 h 874"/>
                  <a:gd name="T24" fmla="*/ 111 w 382"/>
                  <a:gd name="T25" fmla="*/ 227 h 874"/>
                  <a:gd name="T26" fmla="*/ 126 w 382"/>
                  <a:gd name="T27" fmla="*/ 261 h 874"/>
                  <a:gd name="T28" fmla="*/ 148 w 382"/>
                  <a:gd name="T29" fmla="*/ 292 h 874"/>
                  <a:gd name="T30" fmla="*/ 169 w 382"/>
                  <a:gd name="T31" fmla="*/ 321 h 874"/>
                  <a:gd name="T32" fmla="*/ 198 w 382"/>
                  <a:gd name="T33" fmla="*/ 350 h 874"/>
                  <a:gd name="T34" fmla="*/ 224 w 382"/>
                  <a:gd name="T35" fmla="*/ 405 h 874"/>
                  <a:gd name="T36" fmla="*/ 248 w 382"/>
                  <a:gd name="T37" fmla="*/ 463 h 874"/>
                  <a:gd name="T38" fmla="*/ 263 w 382"/>
                  <a:gd name="T39" fmla="*/ 525 h 874"/>
                  <a:gd name="T40" fmla="*/ 282 w 382"/>
                  <a:gd name="T41" fmla="*/ 585 h 874"/>
                  <a:gd name="T42" fmla="*/ 301 w 382"/>
                  <a:gd name="T43" fmla="*/ 645 h 874"/>
                  <a:gd name="T44" fmla="*/ 321 w 382"/>
                  <a:gd name="T45" fmla="*/ 703 h 874"/>
                  <a:gd name="T46" fmla="*/ 348 w 382"/>
                  <a:gd name="T47" fmla="*/ 759 h 874"/>
                  <a:gd name="T48" fmla="*/ 382 w 382"/>
                  <a:gd name="T49" fmla="*/ 811 h 874"/>
                  <a:gd name="T50" fmla="*/ 350 w 382"/>
                  <a:gd name="T51" fmla="*/ 874 h 874"/>
                  <a:gd name="T52" fmla="*/ 316 w 382"/>
                  <a:gd name="T53" fmla="*/ 822 h 874"/>
                  <a:gd name="T54" fmla="*/ 292 w 382"/>
                  <a:gd name="T55" fmla="*/ 764 h 874"/>
                  <a:gd name="T56" fmla="*/ 275 w 382"/>
                  <a:gd name="T57" fmla="*/ 703 h 874"/>
                  <a:gd name="T58" fmla="*/ 261 w 382"/>
                  <a:gd name="T59" fmla="*/ 640 h 874"/>
                  <a:gd name="T60" fmla="*/ 248 w 382"/>
                  <a:gd name="T61" fmla="*/ 580 h 874"/>
                  <a:gd name="T62" fmla="*/ 232 w 382"/>
                  <a:gd name="T63" fmla="*/ 516 h 874"/>
                  <a:gd name="T64" fmla="*/ 208 w 382"/>
                  <a:gd name="T65" fmla="*/ 458 h 874"/>
                  <a:gd name="T66" fmla="*/ 177 w 382"/>
                  <a:gd name="T67" fmla="*/ 405 h 874"/>
                  <a:gd name="T68" fmla="*/ 150 w 382"/>
                  <a:gd name="T69" fmla="*/ 369 h 874"/>
                  <a:gd name="T70" fmla="*/ 124 w 382"/>
                  <a:gd name="T71" fmla="*/ 332 h 874"/>
                  <a:gd name="T72" fmla="*/ 104 w 382"/>
                  <a:gd name="T73" fmla="*/ 292 h 874"/>
                  <a:gd name="T74" fmla="*/ 85 w 382"/>
                  <a:gd name="T75" fmla="*/ 255 h 874"/>
                  <a:gd name="T76" fmla="*/ 68 w 382"/>
                  <a:gd name="T77" fmla="*/ 216 h 874"/>
                  <a:gd name="T78" fmla="*/ 53 w 382"/>
                  <a:gd name="T79" fmla="*/ 176 h 874"/>
                  <a:gd name="T80" fmla="*/ 42 w 382"/>
                  <a:gd name="T81" fmla="*/ 135 h 874"/>
                  <a:gd name="T82" fmla="*/ 34 w 382"/>
                  <a:gd name="T83" fmla="*/ 92 h 874"/>
                  <a:gd name="T84" fmla="*/ 27 w 382"/>
                  <a:gd name="T85" fmla="*/ 84 h 874"/>
                  <a:gd name="T86" fmla="*/ 22 w 382"/>
                  <a:gd name="T87" fmla="*/ 74 h 874"/>
                  <a:gd name="T88" fmla="*/ 18 w 382"/>
                  <a:gd name="T89" fmla="*/ 66 h 874"/>
                  <a:gd name="T90" fmla="*/ 18 w 382"/>
                  <a:gd name="T91" fmla="*/ 58 h 874"/>
                  <a:gd name="T92" fmla="*/ 22 w 382"/>
                  <a:gd name="T93" fmla="*/ 53 h 874"/>
                  <a:gd name="T94" fmla="*/ 27 w 382"/>
                  <a:gd name="T95" fmla="*/ 50 h 874"/>
                  <a:gd name="T96" fmla="*/ 29 w 382"/>
                  <a:gd name="T97" fmla="*/ 50 h 874"/>
                  <a:gd name="T98" fmla="*/ 34 w 382"/>
                  <a:gd name="T99" fmla="*/ 48 h 874"/>
                  <a:gd name="T100" fmla="*/ 18 w 382"/>
                  <a:gd name="T101" fmla="*/ 39 h 874"/>
                  <a:gd name="T102" fmla="*/ 6 w 382"/>
                  <a:gd name="T103" fmla="*/ 32 h 874"/>
                  <a:gd name="T104" fmla="*/ 0 w 382"/>
                  <a:gd name="T105" fmla="*/ 19 h 874"/>
                  <a:gd name="T106" fmla="*/ 0 w 382"/>
                  <a:gd name="T107" fmla="*/ 3 h 874"/>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382"/>
                  <a:gd name="T163" fmla="*/ 0 h 874"/>
                  <a:gd name="T164" fmla="*/ 382 w 382"/>
                  <a:gd name="T165" fmla="*/ 874 h 874"/>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382" h="874">
                    <a:moveTo>
                      <a:pt x="0" y="3"/>
                    </a:moveTo>
                    <a:lnTo>
                      <a:pt x="8" y="0"/>
                    </a:lnTo>
                    <a:lnTo>
                      <a:pt x="16" y="0"/>
                    </a:lnTo>
                    <a:lnTo>
                      <a:pt x="22" y="5"/>
                    </a:lnTo>
                    <a:lnTo>
                      <a:pt x="29" y="10"/>
                    </a:lnTo>
                    <a:lnTo>
                      <a:pt x="29" y="29"/>
                    </a:lnTo>
                    <a:lnTo>
                      <a:pt x="40" y="48"/>
                    </a:lnTo>
                    <a:lnTo>
                      <a:pt x="56" y="66"/>
                    </a:lnTo>
                    <a:lnTo>
                      <a:pt x="66" y="84"/>
                    </a:lnTo>
                    <a:lnTo>
                      <a:pt x="77" y="121"/>
                    </a:lnTo>
                    <a:lnTo>
                      <a:pt x="87" y="158"/>
                    </a:lnTo>
                    <a:lnTo>
                      <a:pt x="97" y="193"/>
                    </a:lnTo>
                    <a:lnTo>
                      <a:pt x="111" y="227"/>
                    </a:lnTo>
                    <a:lnTo>
                      <a:pt x="126" y="261"/>
                    </a:lnTo>
                    <a:lnTo>
                      <a:pt x="148" y="292"/>
                    </a:lnTo>
                    <a:lnTo>
                      <a:pt x="169" y="321"/>
                    </a:lnTo>
                    <a:lnTo>
                      <a:pt x="198" y="350"/>
                    </a:lnTo>
                    <a:lnTo>
                      <a:pt x="224" y="405"/>
                    </a:lnTo>
                    <a:lnTo>
                      <a:pt x="248" y="463"/>
                    </a:lnTo>
                    <a:lnTo>
                      <a:pt x="263" y="525"/>
                    </a:lnTo>
                    <a:lnTo>
                      <a:pt x="282" y="585"/>
                    </a:lnTo>
                    <a:lnTo>
                      <a:pt x="301" y="645"/>
                    </a:lnTo>
                    <a:lnTo>
                      <a:pt x="321" y="703"/>
                    </a:lnTo>
                    <a:lnTo>
                      <a:pt x="348" y="759"/>
                    </a:lnTo>
                    <a:lnTo>
                      <a:pt x="382" y="811"/>
                    </a:lnTo>
                    <a:lnTo>
                      <a:pt x="350" y="874"/>
                    </a:lnTo>
                    <a:lnTo>
                      <a:pt x="316" y="822"/>
                    </a:lnTo>
                    <a:lnTo>
                      <a:pt x="292" y="764"/>
                    </a:lnTo>
                    <a:lnTo>
                      <a:pt x="275" y="703"/>
                    </a:lnTo>
                    <a:lnTo>
                      <a:pt x="261" y="640"/>
                    </a:lnTo>
                    <a:lnTo>
                      <a:pt x="248" y="580"/>
                    </a:lnTo>
                    <a:lnTo>
                      <a:pt x="232" y="516"/>
                    </a:lnTo>
                    <a:lnTo>
                      <a:pt x="208" y="458"/>
                    </a:lnTo>
                    <a:lnTo>
                      <a:pt x="177" y="405"/>
                    </a:lnTo>
                    <a:lnTo>
                      <a:pt x="150" y="369"/>
                    </a:lnTo>
                    <a:lnTo>
                      <a:pt x="124" y="332"/>
                    </a:lnTo>
                    <a:lnTo>
                      <a:pt x="104" y="292"/>
                    </a:lnTo>
                    <a:lnTo>
                      <a:pt x="85" y="255"/>
                    </a:lnTo>
                    <a:lnTo>
                      <a:pt x="68" y="216"/>
                    </a:lnTo>
                    <a:lnTo>
                      <a:pt x="53" y="176"/>
                    </a:lnTo>
                    <a:lnTo>
                      <a:pt x="42" y="135"/>
                    </a:lnTo>
                    <a:lnTo>
                      <a:pt x="34" y="92"/>
                    </a:lnTo>
                    <a:lnTo>
                      <a:pt x="27" y="84"/>
                    </a:lnTo>
                    <a:lnTo>
                      <a:pt x="22" y="74"/>
                    </a:lnTo>
                    <a:lnTo>
                      <a:pt x="18" y="66"/>
                    </a:lnTo>
                    <a:lnTo>
                      <a:pt x="18" y="58"/>
                    </a:lnTo>
                    <a:lnTo>
                      <a:pt x="22" y="53"/>
                    </a:lnTo>
                    <a:lnTo>
                      <a:pt x="27" y="50"/>
                    </a:lnTo>
                    <a:lnTo>
                      <a:pt x="29" y="50"/>
                    </a:lnTo>
                    <a:lnTo>
                      <a:pt x="34" y="48"/>
                    </a:lnTo>
                    <a:lnTo>
                      <a:pt x="18" y="39"/>
                    </a:lnTo>
                    <a:lnTo>
                      <a:pt x="6" y="32"/>
                    </a:lnTo>
                    <a:lnTo>
                      <a:pt x="0" y="19"/>
                    </a:lnTo>
                    <a:lnTo>
                      <a:pt x="0" y="3"/>
                    </a:lnTo>
                    <a:close/>
                  </a:path>
                </a:pathLst>
              </a:custGeom>
              <a:solidFill>
                <a:srgbClr val="91662B"/>
              </a:solidFill>
              <a:ln w="9525">
                <a:noFill/>
                <a:round/>
                <a:headEnd/>
                <a:tailEnd/>
              </a:ln>
            </p:spPr>
            <p:txBody>
              <a:bodyPr>
                <a:prstTxWarp prst="textNoShape">
                  <a:avLst/>
                </a:prstTxWarp>
              </a:bodyPr>
              <a:lstStyle/>
              <a:p>
                <a:endParaRPr lang="en-US"/>
              </a:p>
            </p:txBody>
          </p:sp>
          <p:sp>
            <p:nvSpPr>
              <p:cNvPr id="54021" name="Freeform 382"/>
              <p:cNvSpPr>
                <a:spLocks noChangeAspect="1"/>
              </p:cNvSpPr>
              <p:nvPr/>
            </p:nvSpPr>
            <p:spPr bwMode="auto">
              <a:xfrm>
                <a:off x="3265" y="2660"/>
                <a:ext cx="19" cy="38"/>
              </a:xfrm>
              <a:custGeom>
                <a:avLst/>
                <a:gdLst>
                  <a:gd name="T0" fmla="*/ 24 w 58"/>
                  <a:gd name="T1" fmla="*/ 0 h 116"/>
                  <a:gd name="T2" fmla="*/ 37 w 58"/>
                  <a:gd name="T3" fmla="*/ 3 h 116"/>
                  <a:gd name="T4" fmla="*/ 45 w 58"/>
                  <a:gd name="T5" fmla="*/ 13 h 116"/>
                  <a:gd name="T6" fmla="*/ 53 w 58"/>
                  <a:gd name="T7" fmla="*/ 26 h 116"/>
                  <a:gd name="T8" fmla="*/ 58 w 58"/>
                  <a:gd name="T9" fmla="*/ 39 h 116"/>
                  <a:gd name="T10" fmla="*/ 58 w 58"/>
                  <a:gd name="T11" fmla="*/ 55 h 116"/>
                  <a:gd name="T12" fmla="*/ 53 w 58"/>
                  <a:gd name="T13" fmla="*/ 65 h 116"/>
                  <a:gd name="T14" fmla="*/ 45 w 58"/>
                  <a:gd name="T15" fmla="*/ 76 h 116"/>
                  <a:gd name="T16" fmla="*/ 45 w 58"/>
                  <a:gd name="T17" fmla="*/ 92 h 116"/>
                  <a:gd name="T18" fmla="*/ 29 w 58"/>
                  <a:gd name="T19" fmla="*/ 116 h 116"/>
                  <a:gd name="T20" fmla="*/ 19 w 58"/>
                  <a:gd name="T21" fmla="*/ 94 h 116"/>
                  <a:gd name="T22" fmla="*/ 5 w 58"/>
                  <a:gd name="T23" fmla="*/ 68 h 116"/>
                  <a:gd name="T24" fmla="*/ 0 w 58"/>
                  <a:gd name="T25" fmla="*/ 42 h 116"/>
                  <a:gd name="T26" fmla="*/ 13 w 58"/>
                  <a:gd name="T27" fmla="*/ 18 h 116"/>
                  <a:gd name="T28" fmla="*/ 17 w 58"/>
                  <a:gd name="T29" fmla="*/ 13 h 116"/>
                  <a:gd name="T30" fmla="*/ 22 w 58"/>
                  <a:gd name="T31" fmla="*/ 8 h 116"/>
                  <a:gd name="T32" fmla="*/ 24 w 58"/>
                  <a:gd name="T33" fmla="*/ 5 h 116"/>
                  <a:gd name="T34" fmla="*/ 24 w 58"/>
                  <a:gd name="T35" fmla="*/ 0 h 11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58"/>
                  <a:gd name="T55" fmla="*/ 0 h 116"/>
                  <a:gd name="T56" fmla="*/ 58 w 58"/>
                  <a:gd name="T57" fmla="*/ 116 h 11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58" h="116">
                    <a:moveTo>
                      <a:pt x="24" y="0"/>
                    </a:moveTo>
                    <a:lnTo>
                      <a:pt x="37" y="3"/>
                    </a:lnTo>
                    <a:lnTo>
                      <a:pt x="45" y="13"/>
                    </a:lnTo>
                    <a:lnTo>
                      <a:pt x="53" y="26"/>
                    </a:lnTo>
                    <a:lnTo>
                      <a:pt x="58" y="39"/>
                    </a:lnTo>
                    <a:lnTo>
                      <a:pt x="58" y="55"/>
                    </a:lnTo>
                    <a:lnTo>
                      <a:pt x="53" y="65"/>
                    </a:lnTo>
                    <a:lnTo>
                      <a:pt x="45" y="76"/>
                    </a:lnTo>
                    <a:lnTo>
                      <a:pt x="45" y="92"/>
                    </a:lnTo>
                    <a:lnTo>
                      <a:pt x="29" y="116"/>
                    </a:lnTo>
                    <a:lnTo>
                      <a:pt x="19" y="94"/>
                    </a:lnTo>
                    <a:lnTo>
                      <a:pt x="5" y="68"/>
                    </a:lnTo>
                    <a:lnTo>
                      <a:pt x="0" y="42"/>
                    </a:lnTo>
                    <a:lnTo>
                      <a:pt x="13" y="18"/>
                    </a:lnTo>
                    <a:lnTo>
                      <a:pt x="17" y="13"/>
                    </a:lnTo>
                    <a:lnTo>
                      <a:pt x="22" y="8"/>
                    </a:lnTo>
                    <a:lnTo>
                      <a:pt x="24" y="5"/>
                    </a:lnTo>
                    <a:lnTo>
                      <a:pt x="24" y="0"/>
                    </a:lnTo>
                    <a:close/>
                  </a:path>
                </a:pathLst>
              </a:custGeom>
              <a:solidFill>
                <a:srgbClr val="774930"/>
              </a:solidFill>
              <a:ln w="9525">
                <a:noFill/>
                <a:round/>
                <a:headEnd/>
                <a:tailEnd/>
              </a:ln>
            </p:spPr>
            <p:txBody>
              <a:bodyPr>
                <a:prstTxWarp prst="textNoShape">
                  <a:avLst/>
                </a:prstTxWarp>
              </a:bodyPr>
              <a:lstStyle/>
              <a:p>
                <a:endParaRPr lang="en-US"/>
              </a:p>
            </p:txBody>
          </p:sp>
          <p:sp>
            <p:nvSpPr>
              <p:cNvPr id="54022" name="Freeform 383"/>
              <p:cNvSpPr>
                <a:spLocks noChangeAspect="1"/>
              </p:cNvSpPr>
              <p:nvPr/>
            </p:nvSpPr>
            <p:spPr bwMode="auto">
              <a:xfrm>
                <a:off x="3275" y="2670"/>
                <a:ext cx="92" cy="56"/>
              </a:xfrm>
              <a:custGeom>
                <a:avLst/>
                <a:gdLst>
                  <a:gd name="T0" fmla="*/ 60 w 276"/>
                  <a:gd name="T1" fmla="*/ 24 h 169"/>
                  <a:gd name="T2" fmla="*/ 84 w 276"/>
                  <a:gd name="T3" fmla="*/ 18 h 169"/>
                  <a:gd name="T4" fmla="*/ 105 w 276"/>
                  <a:gd name="T5" fmla="*/ 13 h 169"/>
                  <a:gd name="T6" fmla="*/ 129 w 276"/>
                  <a:gd name="T7" fmla="*/ 6 h 169"/>
                  <a:gd name="T8" fmla="*/ 150 w 276"/>
                  <a:gd name="T9" fmla="*/ 0 h 169"/>
                  <a:gd name="T10" fmla="*/ 173 w 276"/>
                  <a:gd name="T11" fmla="*/ 0 h 169"/>
                  <a:gd name="T12" fmla="*/ 192 w 276"/>
                  <a:gd name="T13" fmla="*/ 3 h 169"/>
                  <a:gd name="T14" fmla="*/ 213 w 276"/>
                  <a:gd name="T15" fmla="*/ 13 h 169"/>
                  <a:gd name="T16" fmla="*/ 231 w 276"/>
                  <a:gd name="T17" fmla="*/ 32 h 169"/>
                  <a:gd name="T18" fmla="*/ 248 w 276"/>
                  <a:gd name="T19" fmla="*/ 34 h 169"/>
                  <a:gd name="T20" fmla="*/ 260 w 276"/>
                  <a:gd name="T21" fmla="*/ 45 h 169"/>
                  <a:gd name="T22" fmla="*/ 271 w 276"/>
                  <a:gd name="T23" fmla="*/ 56 h 169"/>
                  <a:gd name="T24" fmla="*/ 276 w 276"/>
                  <a:gd name="T25" fmla="*/ 68 h 169"/>
                  <a:gd name="T26" fmla="*/ 269 w 276"/>
                  <a:gd name="T27" fmla="*/ 87 h 169"/>
                  <a:gd name="T28" fmla="*/ 255 w 276"/>
                  <a:gd name="T29" fmla="*/ 100 h 169"/>
                  <a:gd name="T30" fmla="*/ 242 w 276"/>
                  <a:gd name="T31" fmla="*/ 114 h 169"/>
                  <a:gd name="T32" fmla="*/ 231 w 276"/>
                  <a:gd name="T33" fmla="*/ 131 h 169"/>
                  <a:gd name="T34" fmla="*/ 226 w 276"/>
                  <a:gd name="T35" fmla="*/ 145 h 169"/>
                  <a:gd name="T36" fmla="*/ 219 w 276"/>
                  <a:gd name="T37" fmla="*/ 153 h 169"/>
                  <a:gd name="T38" fmla="*/ 207 w 276"/>
                  <a:gd name="T39" fmla="*/ 160 h 169"/>
                  <a:gd name="T40" fmla="*/ 195 w 276"/>
                  <a:gd name="T41" fmla="*/ 169 h 169"/>
                  <a:gd name="T42" fmla="*/ 168 w 276"/>
                  <a:gd name="T43" fmla="*/ 169 h 169"/>
                  <a:gd name="T44" fmla="*/ 142 w 276"/>
                  <a:gd name="T45" fmla="*/ 166 h 169"/>
                  <a:gd name="T46" fmla="*/ 118 w 276"/>
                  <a:gd name="T47" fmla="*/ 160 h 169"/>
                  <a:gd name="T48" fmla="*/ 94 w 276"/>
                  <a:gd name="T49" fmla="*/ 153 h 169"/>
                  <a:gd name="T50" fmla="*/ 69 w 276"/>
                  <a:gd name="T51" fmla="*/ 145 h 169"/>
                  <a:gd name="T52" fmla="*/ 45 w 276"/>
                  <a:gd name="T53" fmla="*/ 135 h 169"/>
                  <a:gd name="T54" fmla="*/ 24 w 276"/>
                  <a:gd name="T55" fmla="*/ 121 h 169"/>
                  <a:gd name="T56" fmla="*/ 0 w 276"/>
                  <a:gd name="T57" fmla="*/ 105 h 169"/>
                  <a:gd name="T58" fmla="*/ 21 w 276"/>
                  <a:gd name="T59" fmla="*/ 87 h 169"/>
                  <a:gd name="T60" fmla="*/ 31 w 276"/>
                  <a:gd name="T61" fmla="*/ 63 h 169"/>
                  <a:gd name="T62" fmla="*/ 42 w 276"/>
                  <a:gd name="T63" fmla="*/ 40 h 169"/>
                  <a:gd name="T64" fmla="*/ 60 w 276"/>
                  <a:gd name="T65" fmla="*/ 24 h 16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76"/>
                  <a:gd name="T100" fmla="*/ 0 h 169"/>
                  <a:gd name="T101" fmla="*/ 276 w 276"/>
                  <a:gd name="T102" fmla="*/ 169 h 16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76" h="169">
                    <a:moveTo>
                      <a:pt x="60" y="24"/>
                    </a:moveTo>
                    <a:lnTo>
                      <a:pt x="84" y="18"/>
                    </a:lnTo>
                    <a:lnTo>
                      <a:pt x="105" y="13"/>
                    </a:lnTo>
                    <a:lnTo>
                      <a:pt x="129" y="6"/>
                    </a:lnTo>
                    <a:lnTo>
                      <a:pt x="150" y="0"/>
                    </a:lnTo>
                    <a:lnTo>
                      <a:pt x="173" y="0"/>
                    </a:lnTo>
                    <a:lnTo>
                      <a:pt x="192" y="3"/>
                    </a:lnTo>
                    <a:lnTo>
                      <a:pt x="213" y="13"/>
                    </a:lnTo>
                    <a:lnTo>
                      <a:pt x="231" y="32"/>
                    </a:lnTo>
                    <a:lnTo>
                      <a:pt x="248" y="34"/>
                    </a:lnTo>
                    <a:lnTo>
                      <a:pt x="260" y="45"/>
                    </a:lnTo>
                    <a:lnTo>
                      <a:pt x="271" y="56"/>
                    </a:lnTo>
                    <a:lnTo>
                      <a:pt x="276" y="68"/>
                    </a:lnTo>
                    <a:lnTo>
                      <a:pt x="269" y="87"/>
                    </a:lnTo>
                    <a:lnTo>
                      <a:pt x="255" y="100"/>
                    </a:lnTo>
                    <a:lnTo>
                      <a:pt x="242" y="114"/>
                    </a:lnTo>
                    <a:lnTo>
                      <a:pt x="231" y="131"/>
                    </a:lnTo>
                    <a:lnTo>
                      <a:pt x="226" y="145"/>
                    </a:lnTo>
                    <a:lnTo>
                      <a:pt x="219" y="153"/>
                    </a:lnTo>
                    <a:lnTo>
                      <a:pt x="207" y="160"/>
                    </a:lnTo>
                    <a:lnTo>
                      <a:pt x="195" y="169"/>
                    </a:lnTo>
                    <a:lnTo>
                      <a:pt x="168" y="169"/>
                    </a:lnTo>
                    <a:lnTo>
                      <a:pt x="142" y="166"/>
                    </a:lnTo>
                    <a:lnTo>
                      <a:pt x="118" y="160"/>
                    </a:lnTo>
                    <a:lnTo>
                      <a:pt x="94" y="153"/>
                    </a:lnTo>
                    <a:lnTo>
                      <a:pt x="69" y="145"/>
                    </a:lnTo>
                    <a:lnTo>
                      <a:pt x="45" y="135"/>
                    </a:lnTo>
                    <a:lnTo>
                      <a:pt x="24" y="121"/>
                    </a:lnTo>
                    <a:lnTo>
                      <a:pt x="0" y="105"/>
                    </a:lnTo>
                    <a:lnTo>
                      <a:pt x="21" y="87"/>
                    </a:lnTo>
                    <a:lnTo>
                      <a:pt x="31" y="63"/>
                    </a:lnTo>
                    <a:lnTo>
                      <a:pt x="42" y="40"/>
                    </a:lnTo>
                    <a:lnTo>
                      <a:pt x="60" y="24"/>
                    </a:lnTo>
                    <a:close/>
                  </a:path>
                </a:pathLst>
              </a:custGeom>
              <a:solidFill>
                <a:srgbClr val="D8BAA8"/>
              </a:solidFill>
              <a:ln w="9525">
                <a:noFill/>
                <a:round/>
                <a:headEnd/>
                <a:tailEnd/>
              </a:ln>
            </p:spPr>
            <p:txBody>
              <a:bodyPr>
                <a:prstTxWarp prst="textNoShape">
                  <a:avLst/>
                </a:prstTxWarp>
              </a:bodyPr>
              <a:lstStyle/>
              <a:p>
                <a:endParaRPr lang="en-US"/>
              </a:p>
            </p:txBody>
          </p:sp>
          <p:sp>
            <p:nvSpPr>
              <p:cNvPr id="54023" name="Freeform 384"/>
              <p:cNvSpPr>
                <a:spLocks noChangeAspect="1"/>
              </p:cNvSpPr>
              <p:nvPr/>
            </p:nvSpPr>
            <p:spPr bwMode="auto">
              <a:xfrm>
                <a:off x="3375" y="2671"/>
                <a:ext cx="61" cy="43"/>
              </a:xfrm>
              <a:custGeom>
                <a:avLst/>
                <a:gdLst>
                  <a:gd name="T0" fmla="*/ 16 w 182"/>
                  <a:gd name="T1" fmla="*/ 31 h 128"/>
                  <a:gd name="T2" fmla="*/ 27 w 182"/>
                  <a:gd name="T3" fmla="*/ 15 h 128"/>
                  <a:gd name="T4" fmla="*/ 42 w 182"/>
                  <a:gd name="T5" fmla="*/ 5 h 128"/>
                  <a:gd name="T6" fmla="*/ 68 w 182"/>
                  <a:gd name="T7" fmla="*/ 0 h 128"/>
                  <a:gd name="T8" fmla="*/ 95 w 182"/>
                  <a:gd name="T9" fmla="*/ 0 h 128"/>
                  <a:gd name="T10" fmla="*/ 121 w 182"/>
                  <a:gd name="T11" fmla="*/ 5 h 128"/>
                  <a:gd name="T12" fmla="*/ 148 w 182"/>
                  <a:gd name="T13" fmla="*/ 13 h 128"/>
                  <a:gd name="T14" fmla="*/ 166 w 182"/>
                  <a:gd name="T15" fmla="*/ 24 h 128"/>
                  <a:gd name="T16" fmla="*/ 179 w 182"/>
                  <a:gd name="T17" fmla="*/ 34 h 128"/>
                  <a:gd name="T18" fmla="*/ 182 w 182"/>
                  <a:gd name="T19" fmla="*/ 50 h 128"/>
                  <a:gd name="T20" fmla="*/ 179 w 182"/>
                  <a:gd name="T21" fmla="*/ 71 h 128"/>
                  <a:gd name="T22" fmla="*/ 171 w 182"/>
                  <a:gd name="T23" fmla="*/ 89 h 128"/>
                  <a:gd name="T24" fmla="*/ 160 w 182"/>
                  <a:gd name="T25" fmla="*/ 111 h 128"/>
                  <a:gd name="T26" fmla="*/ 148 w 182"/>
                  <a:gd name="T27" fmla="*/ 123 h 128"/>
                  <a:gd name="T28" fmla="*/ 131 w 182"/>
                  <a:gd name="T29" fmla="*/ 128 h 128"/>
                  <a:gd name="T30" fmla="*/ 111 w 182"/>
                  <a:gd name="T31" fmla="*/ 126 h 128"/>
                  <a:gd name="T32" fmla="*/ 90 w 182"/>
                  <a:gd name="T33" fmla="*/ 121 h 128"/>
                  <a:gd name="T34" fmla="*/ 63 w 182"/>
                  <a:gd name="T35" fmla="*/ 113 h 128"/>
                  <a:gd name="T36" fmla="*/ 39 w 182"/>
                  <a:gd name="T37" fmla="*/ 102 h 128"/>
                  <a:gd name="T38" fmla="*/ 18 w 182"/>
                  <a:gd name="T39" fmla="*/ 89 h 128"/>
                  <a:gd name="T40" fmla="*/ 0 w 182"/>
                  <a:gd name="T41" fmla="*/ 77 h 128"/>
                  <a:gd name="T42" fmla="*/ 3 w 182"/>
                  <a:gd name="T43" fmla="*/ 68 h 128"/>
                  <a:gd name="T44" fmla="*/ 5 w 182"/>
                  <a:gd name="T45" fmla="*/ 53 h 128"/>
                  <a:gd name="T46" fmla="*/ 10 w 182"/>
                  <a:gd name="T47" fmla="*/ 39 h 128"/>
                  <a:gd name="T48" fmla="*/ 16 w 182"/>
                  <a:gd name="T49" fmla="*/ 31 h 12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82"/>
                  <a:gd name="T76" fmla="*/ 0 h 128"/>
                  <a:gd name="T77" fmla="*/ 182 w 182"/>
                  <a:gd name="T78" fmla="*/ 128 h 12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82" h="128">
                    <a:moveTo>
                      <a:pt x="16" y="31"/>
                    </a:moveTo>
                    <a:lnTo>
                      <a:pt x="27" y="15"/>
                    </a:lnTo>
                    <a:lnTo>
                      <a:pt x="42" y="5"/>
                    </a:lnTo>
                    <a:lnTo>
                      <a:pt x="68" y="0"/>
                    </a:lnTo>
                    <a:lnTo>
                      <a:pt x="95" y="0"/>
                    </a:lnTo>
                    <a:lnTo>
                      <a:pt x="121" y="5"/>
                    </a:lnTo>
                    <a:lnTo>
                      <a:pt x="148" y="13"/>
                    </a:lnTo>
                    <a:lnTo>
                      <a:pt x="166" y="24"/>
                    </a:lnTo>
                    <a:lnTo>
                      <a:pt x="179" y="34"/>
                    </a:lnTo>
                    <a:lnTo>
                      <a:pt x="182" y="50"/>
                    </a:lnTo>
                    <a:lnTo>
                      <a:pt x="179" y="71"/>
                    </a:lnTo>
                    <a:lnTo>
                      <a:pt x="171" y="89"/>
                    </a:lnTo>
                    <a:lnTo>
                      <a:pt x="160" y="111"/>
                    </a:lnTo>
                    <a:lnTo>
                      <a:pt x="148" y="123"/>
                    </a:lnTo>
                    <a:lnTo>
                      <a:pt x="131" y="128"/>
                    </a:lnTo>
                    <a:lnTo>
                      <a:pt x="111" y="126"/>
                    </a:lnTo>
                    <a:lnTo>
                      <a:pt x="90" y="121"/>
                    </a:lnTo>
                    <a:lnTo>
                      <a:pt x="63" y="113"/>
                    </a:lnTo>
                    <a:lnTo>
                      <a:pt x="39" y="102"/>
                    </a:lnTo>
                    <a:lnTo>
                      <a:pt x="18" y="89"/>
                    </a:lnTo>
                    <a:lnTo>
                      <a:pt x="0" y="77"/>
                    </a:lnTo>
                    <a:lnTo>
                      <a:pt x="3" y="68"/>
                    </a:lnTo>
                    <a:lnTo>
                      <a:pt x="5" y="53"/>
                    </a:lnTo>
                    <a:lnTo>
                      <a:pt x="10" y="39"/>
                    </a:lnTo>
                    <a:lnTo>
                      <a:pt x="16" y="31"/>
                    </a:lnTo>
                    <a:close/>
                  </a:path>
                </a:pathLst>
              </a:custGeom>
              <a:solidFill>
                <a:srgbClr val="8E6B59"/>
              </a:solidFill>
              <a:ln w="9525">
                <a:noFill/>
                <a:round/>
                <a:headEnd/>
                <a:tailEnd/>
              </a:ln>
            </p:spPr>
            <p:txBody>
              <a:bodyPr>
                <a:prstTxWarp prst="textNoShape">
                  <a:avLst/>
                </a:prstTxWarp>
              </a:bodyPr>
              <a:lstStyle/>
              <a:p>
                <a:endParaRPr lang="en-US"/>
              </a:p>
            </p:txBody>
          </p:sp>
          <p:sp>
            <p:nvSpPr>
              <p:cNvPr id="54024" name="Freeform 385"/>
              <p:cNvSpPr>
                <a:spLocks noChangeAspect="1"/>
              </p:cNvSpPr>
              <p:nvPr/>
            </p:nvSpPr>
            <p:spPr bwMode="auto">
              <a:xfrm>
                <a:off x="3420" y="2633"/>
                <a:ext cx="33" cy="40"/>
              </a:xfrm>
              <a:custGeom>
                <a:avLst/>
                <a:gdLst>
                  <a:gd name="T0" fmla="*/ 99 w 99"/>
                  <a:gd name="T1" fmla="*/ 108 h 118"/>
                  <a:gd name="T2" fmla="*/ 70 w 99"/>
                  <a:gd name="T3" fmla="*/ 118 h 118"/>
                  <a:gd name="T4" fmla="*/ 49 w 99"/>
                  <a:gd name="T5" fmla="*/ 89 h 118"/>
                  <a:gd name="T6" fmla="*/ 31 w 99"/>
                  <a:gd name="T7" fmla="*/ 60 h 118"/>
                  <a:gd name="T8" fmla="*/ 18 w 99"/>
                  <a:gd name="T9" fmla="*/ 31 h 118"/>
                  <a:gd name="T10" fmla="*/ 0 w 99"/>
                  <a:gd name="T11" fmla="*/ 2 h 118"/>
                  <a:gd name="T12" fmla="*/ 0 w 99"/>
                  <a:gd name="T13" fmla="*/ 0 h 118"/>
                  <a:gd name="T14" fmla="*/ 20 w 99"/>
                  <a:gd name="T15" fmla="*/ 2 h 118"/>
                  <a:gd name="T16" fmla="*/ 36 w 99"/>
                  <a:gd name="T17" fmla="*/ 10 h 118"/>
                  <a:gd name="T18" fmla="*/ 49 w 99"/>
                  <a:gd name="T19" fmla="*/ 21 h 118"/>
                  <a:gd name="T20" fmla="*/ 63 w 99"/>
                  <a:gd name="T21" fmla="*/ 34 h 118"/>
                  <a:gd name="T22" fmla="*/ 70 w 99"/>
                  <a:gd name="T23" fmla="*/ 50 h 118"/>
                  <a:gd name="T24" fmla="*/ 78 w 99"/>
                  <a:gd name="T25" fmla="*/ 68 h 118"/>
                  <a:gd name="T26" fmla="*/ 89 w 99"/>
                  <a:gd name="T27" fmla="*/ 87 h 118"/>
                  <a:gd name="T28" fmla="*/ 99 w 99"/>
                  <a:gd name="T29" fmla="*/ 108 h 1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99"/>
                  <a:gd name="T46" fmla="*/ 0 h 118"/>
                  <a:gd name="T47" fmla="*/ 99 w 99"/>
                  <a:gd name="T48" fmla="*/ 118 h 1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99" h="118">
                    <a:moveTo>
                      <a:pt x="99" y="108"/>
                    </a:moveTo>
                    <a:lnTo>
                      <a:pt x="70" y="118"/>
                    </a:lnTo>
                    <a:lnTo>
                      <a:pt x="49" y="89"/>
                    </a:lnTo>
                    <a:lnTo>
                      <a:pt x="31" y="60"/>
                    </a:lnTo>
                    <a:lnTo>
                      <a:pt x="18" y="31"/>
                    </a:lnTo>
                    <a:lnTo>
                      <a:pt x="0" y="2"/>
                    </a:lnTo>
                    <a:lnTo>
                      <a:pt x="0" y="0"/>
                    </a:lnTo>
                    <a:lnTo>
                      <a:pt x="20" y="2"/>
                    </a:lnTo>
                    <a:lnTo>
                      <a:pt x="36" y="10"/>
                    </a:lnTo>
                    <a:lnTo>
                      <a:pt x="49" y="21"/>
                    </a:lnTo>
                    <a:lnTo>
                      <a:pt x="63" y="34"/>
                    </a:lnTo>
                    <a:lnTo>
                      <a:pt x="70" y="50"/>
                    </a:lnTo>
                    <a:lnTo>
                      <a:pt x="78" y="68"/>
                    </a:lnTo>
                    <a:lnTo>
                      <a:pt x="89" y="87"/>
                    </a:lnTo>
                    <a:lnTo>
                      <a:pt x="99" y="108"/>
                    </a:lnTo>
                    <a:close/>
                  </a:path>
                </a:pathLst>
              </a:custGeom>
              <a:solidFill>
                <a:srgbClr val="774930"/>
              </a:solidFill>
              <a:ln w="9525">
                <a:noFill/>
                <a:round/>
                <a:headEnd/>
                <a:tailEnd/>
              </a:ln>
            </p:spPr>
            <p:txBody>
              <a:bodyPr>
                <a:prstTxWarp prst="textNoShape">
                  <a:avLst/>
                </a:prstTxWarp>
              </a:bodyPr>
              <a:lstStyle/>
              <a:p>
                <a:endParaRPr lang="en-US"/>
              </a:p>
            </p:txBody>
          </p:sp>
          <p:sp>
            <p:nvSpPr>
              <p:cNvPr id="54025" name="Freeform 386"/>
              <p:cNvSpPr>
                <a:spLocks noChangeAspect="1" noEditPoints="1"/>
              </p:cNvSpPr>
              <p:nvPr/>
            </p:nvSpPr>
            <p:spPr bwMode="auto">
              <a:xfrm>
                <a:off x="3435" y="2279"/>
                <a:ext cx="83" cy="587"/>
              </a:xfrm>
              <a:custGeom>
                <a:avLst/>
                <a:gdLst>
                  <a:gd name="T0" fmla="*/ 243 w 250"/>
                  <a:gd name="T1" fmla="*/ 1762 h 1762"/>
                  <a:gd name="T2" fmla="*/ 240 w 250"/>
                  <a:gd name="T3" fmla="*/ 1724 h 1762"/>
                  <a:gd name="T4" fmla="*/ 245 w 250"/>
                  <a:gd name="T5" fmla="*/ 1729 h 1762"/>
                  <a:gd name="T6" fmla="*/ 250 w 250"/>
                  <a:gd name="T7" fmla="*/ 1738 h 1762"/>
                  <a:gd name="T8" fmla="*/ 250 w 250"/>
                  <a:gd name="T9" fmla="*/ 1748 h 1762"/>
                  <a:gd name="T10" fmla="*/ 243 w 250"/>
                  <a:gd name="T11" fmla="*/ 1762 h 1762"/>
                  <a:gd name="T12" fmla="*/ 203 w 250"/>
                  <a:gd name="T13" fmla="*/ 1490 h 1762"/>
                  <a:gd name="T14" fmla="*/ 0 w 250"/>
                  <a:gd name="T15" fmla="*/ 8 h 1762"/>
                  <a:gd name="T16" fmla="*/ 32 w 250"/>
                  <a:gd name="T17" fmla="*/ 8 h 1762"/>
                  <a:gd name="T18" fmla="*/ 63 w 250"/>
                  <a:gd name="T19" fmla="*/ 8 h 1762"/>
                  <a:gd name="T20" fmla="*/ 94 w 250"/>
                  <a:gd name="T21" fmla="*/ 5 h 1762"/>
                  <a:gd name="T22" fmla="*/ 127 w 250"/>
                  <a:gd name="T23" fmla="*/ 5 h 1762"/>
                  <a:gd name="T24" fmla="*/ 156 w 250"/>
                  <a:gd name="T25" fmla="*/ 2 h 1762"/>
                  <a:gd name="T26" fmla="*/ 179 w 250"/>
                  <a:gd name="T27" fmla="*/ 2 h 1762"/>
                  <a:gd name="T28" fmla="*/ 198 w 250"/>
                  <a:gd name="T29" fmla="*/ 0 h 1762"/>
                  <a:gd name="T30" fmla="*/ 211 w 250"/>
                  <a:gd name="T31" fmla="*/ 0 h 1762"/>
                  <a:gd name="T32" fmla="*/ 205 w 250"/>
                  <a:gd name="T33" fmla="*/ 402 h 1762"/>
                  <a:gd name="T34" fmla="*/ 106 w 250"/>
                  <a:gd name="T35" fmla="*/ 313 h 1762"/>
                  <a:gd name="T36" fmla="*/ 98 w 250"/>
                  <a:gd name="T37" fmla="*/ 329 h 1762"/>
                  <a:gd name="T38" fmla="*/ 92 w 250"/>
                  <a:gd name="T39" fmla="*/ 350 h 1762"/>
                  <a:gd name="T40" fmla="*/ 89 w 250"/>
                  <a:gd name="T41" fmla="*/ 371 h 1762"/>
                  <a:gd name="T42" fmla="*/ 89 w 250"/>
                  <a:gd name="T43" fmla="*/ 390 h 1762"/>
                  <a:gd name="T44" fmla="*/ 198 w 250"/>
                  <a:gd name="T45" fmla="*/ 500 h 1762"/>
                  <a:gd name="T46" fmla="*/ 216 w 250"/>
                  <a:gd name="T47" fmla="*/ 515 h 1762"/>
                  <a:gd name="T48" fmla="*/ 205 w 250"/>
                  <a:gd name="T49" fmla="*/ 756 h 1762"/>
                  <a:gd name="T50" fmla="*/ 203 w 250"/>
                  <a:gd name="T51" fmla="*/ 998 h 1762"/>
                  <a:gd name="T52" fmla="*/ 203 w 250"/>
                  <a:gd name="T53" fmla="*/ 1245 h 1762"/>
                  <a:gd name="T54" fmla="*/ 203 w 250"/>
                  <a:gd name="T55" fmla="*/ 1490 h 1762"/>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250"/>
                  <a:gd name="T85" fmla="*/ 0 h 1762"/>
                  <a:gd name="T86" fmla="*/ 250 w 250"/>
                  <a:gd name="T87" fmla="*/ 1762 h 1762"/>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250" h="1762">
                    <a:moveTo>
                      <a:pt x="243" y="1762"/>
                    </a:moveTo>
                    <a:lnTo>
                      <a:pt x="240" y="1724"/>
                    </a:lnTo>
                    <a:lnTo>
                      <a:pt x="245" y="1729"/>
                    </a:lnTo>
                    <a:lnTo>
                      <a:pt x="250" y="1738"/>
                    </a:lnTo>
                    <a:lnTo>
                      <a:pt x="250" y="1748"/>
                    </a:lnTo>
                    <a:lnTo>
                      <a:pt x="243" y="1762"/>
                    </a:lnTo>
                    <a:close/>
                    <a:moveTo>
                      <a:pt x="203" y="1490"/>
                    </a:moveTo>
                    <a:lnTo>
                      <a:pt x="0" y="8"/>
                    </a:lnTo>
                    <a:lnTo>
                      <a:pt x="32" y="8"/>
                    </a:lnTo>
                    <a:lnTo>
                      <a:pt x="63" y="8"/>
                    </a:lnTo>
                    <a:lnTo>
                      <a:pt x="94" y="5"/>
                    </a:lnTo>
                    <a:lnTo>
                      <a:pt x="127" y="5"/>
                    </a:lnTo>
                    <a:lnTo>
                      <a:pt x="156" y="2"/>
                    </a:lnTo>
                    <a:lnTo>
                      <a:pt x="179" y="2"/>
                    </a:lnTo>
                    <a:lnTo>
                      <a:pt x="198" y="0"/>
                    </a:lnTo>
                    <a:lnTo>
                      <a:pt x="211" y="0"/>
                    </a:lnTo>
                    <a:lnTo>
                      <a:pt x="205" y="402"/>
                    </a:lnTo>
                    <a:lnTo>
                      <a:pt x="106" y="313"/>
                    </a:lnTo>
                    <a:lnTo>
                      <a:pt x="98" y="329"/>
                    </a:lnTo>
                    <a:lnTo>
                      <a:pt x="92" y="350"/>
                    </a:lnTo>
                    <a:lnTo>
                      <a:pt x="89" y="371"/>
                    </a:lnTo>
                    <a:lnTo>
                      <a:pt x="89" y="390"/>
                    </a:lnTo>
                    <a:lnTo>
                      <a:pt x="198" y="500"/>
                    </a:lnTo>
                    <a:lnTo>
                      <a:pt x="216" y="515"/>
                    </a:lnTo>
                    <a:lnTo>
                      <a:pt x="205" y="756"/>
                    </a:lnTo>
                    <a:lnTo>
                      <a:pt x="203" y="998"/>
                    </a:lnTo>
                    <a:lnTo>
                      <a:pt x="203" y="1245"/>
                    </a:lnTo>
                    <a:lnTo>
                      <a:pt x="203" y="1490"/>
                    </a:lnTo>
                    <a:close/>
                  </a:path>
                </a:pathLst>
              </a:custGeom>
              <a:solidFill>
                <a:srgbClr val="494444"/>
              </a:solidFill>
              <a:ln w="9525">
                <a:noFill/>
                <a:round/>
                <a:headEnd/>
                <a:tailEnd/>
              </a:ln>
            </p:spPr>
            <p:txBody>
              <a:bodyPr>
                <a:prstTxWarp prst="textNoShape">
                  <a:avLst/>
                </a:prstTxWarp>
              </a:bodyPr>
              <a:lstStyle/>
              <a:p>
                <a:endParaRPr lang="en-US"/>
              </a:p>
            </p:txBody>
          </p:sp>
          <p:sp>
            <p:nvSpPr>
              <p:cNvPr id="54026" name="Freeform 387"/>
              <p:cNvSpPr>
                <a:spLocks noChangeAspect="1" noEditPoints="1"/>
              </p:cNvSpPr>
              <p:nvPr/>
            </p:nvSpPr>
            <p:spPr bwMode="auto">
              <a:xfrm>
                <a:off x="3430" y="2281"/>
                <a:ext cx="88" cy="591"/>
              </a:xfrm>
              <a:custGeom>
                <a:avLst/>
                <a:gdLst>
                  <a:gd name="T0" fmla="*/ 31 w 265"/>
                  <a:gd name="T1" fmla="*/ 3 h 1772"/>
                  <a:gd name="T2" fmla="*/ 218 w 265"/>
                  <a:gd name="T3" fmla="*/ 1366 h 1772"/>
                  <a:gd name="T4" fmla="*/ 218 w 265"/>
                  <a:gd name="T5" fmla="*/ 1424 h 1772"/>
                  <a:gd name="T6" fmla="*/ 218 w 265"/>
                  <a:gd name="T7" fmla="*/ 1480 h 1772"/>
                  <a:gd name="T8" fmla="*/ 218 w 265"/>
                  <a:gd name="T9" fmla="*/ 1538 h 1772"/>
                  <a:gd name="T10" fmla="*/ 220 w 265"/>
                  <a:gd name="T11" fmla="*/ 1593 h 1772"/>
                  <a:gd name="T12" fmla="*/ 60 w 265"/>
                  <a:gd name="T13" fmla="*/ 437 h 1772"/>
                  <a:gd name="T14" fmla="*/ 60 w 265"/>
                  <a:gd name="T15" fmla="*/ 424 h 1772"/>
                  <a:gd name="T16" fmla="*/ 58 w 265"/>
                  <a:gd name="T17" fmla="*/ 410 h 1772"/>
                  <a:gd name="T18" fmla="*/ 54 w 265"/>
                  <a:gd name="T19" fmla="*/ 400 h 1772"/>
                  <a:gd name="T20" fmla="*/ 52 w 265"/>
                  <a:gd name="T21" fmla="*/ 387 h 1772"/>
                  <a:gd name="T22" fmla="*/ 0 w 265"/>
                  <a:gd name="T23" fmla="*/ 0 h 1772"/>
                  <a:gd name="T24" fmla="*/ 7 w 265"/>
                  <a:gd name="T25" fmla="*/ 0 h 1772"/>
                  <a:gd name="T26" fmla="*/ 15 w 265"/>
                  <a:gd name="T27" fmla="*/ 0 h 1772"/>
                  <a:gd name="T28" fmla="*/ 23 w 265"/>
                  <a:gd name="T29" fmla="*/ 0 h 1772"/>
                  <a:gd name="T30" fmla="*/ 31 w 265"/>
                  <a:gd name="T31" fmla="*/ 3 h 1772"/>
                  <a:gd name="T32" fmla="*/ 247 w 265"/>
                  <a:gd name="T33" fmla="*/ 1772 h 1772"/>
                  <a:gd name="T34" fmla="*/ 236 w 265"/>
                  <a:gd name="T35" fmla="*/ 1709 h 1772"/>
                  <a:gd name="T36" fmla="*/ 249 w 265"/>
                  <a:gd name="T37" fmla="*/ 1716 h 1772"/>
                  <a:gd name="T38" fmla="*/ 263 w 265"/>
                  <a:gd name="T39" fmla="*/ 1727 h 1772"/>
                  <a:gd name="T40" fmla="*/ 265 w 265"/>
                  <a:gd name="T41" fmla="*/ 1740 h 1772"/>
                  <a:gd name="T42" fmla="*/ 255 w 265"/>
                  <a:gd name="T43" fmla="*/ 1761 h 1772"/>
                  <a:gd name="T44" fmla="*/ 253 w 265"/>
                  <a:gd name="T45" fmla="*/ 1764 h 1772"/>
                  <a:gd name="T46" fmla="*/ 249 w 265"/>
                  <a:gd name="T47" fmla="*/ 1767 h 1772"/>
                  <a:gd name="T48" fmla="*/ 247 w 265"/>
                  <a:gd name="T49" fmla="*/ 1769 h 1772"/>
                  <a:gd name="T50" fmla="*/ 247 w 265"/>
                  <a:gd name="T51" fmla="*/ 1772 h 177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65"/>
                  <a:gd name="T79" fmla="*/ 0 h 1772"/>
                  <a:gd name="T80" fmla="*/ 265 w 265"/>
                  <a:gd name="T81" fmla="*/ 1772 h 177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65" h="1772">
                    <a:moveTo>
                      <a:pt x="31" y="3"/>
                    </a:moveTo>
                    <a:lnTo>
                      <a:pt x="218" y="1366"/>
                    </a:lnTo>
                    <a:lnTo>
                      <a:pt x="218" y="1424"/>
                    </a:lnTo>
                    <a:lnTo>
                      <a:pt x="218" y="1480"/>
                    </a:lnTo>
                    <a:lnTo>
                      <a:pt x="218" y="1538"/>
                    </a:lnTo>
                    <a:lnTo>
                      <a:pt x="220" y="1593"/>
                    </a:lnTo>
                    <a:lnTo>
                      <a:pt x="60" y="437"/>
                    </a:lnTo>
                    <a:lnTo>
                      <a:pt x="60" y="424"/>
                    </a:lnTo>
                    <a:lnTo>
                      <a:pt x="58" y="410"/>
                    </a:lnTo>
                    <a:lnTo>
                      <a:pt x="54" y="400"/>
                    </a:lnTo>
                    <a:lnTo>
                      <a:pt x="52" y="387"/>
                    </a:lnTo>
                    <a:lnTo>
                      <a:pt x="0" y="0"/>
                    </a:lnTo>
                    <a:lnTo>
                      <a:pt x="7" y="0"/>
                    </a:lnTo>
                    <a:lnTo>
                      <a:pt x="15" y="0"/>
                    </a:lnTo>
                    <a:lnTo>
                      <a:pt x="23" y="0"/>
                    </a:lnTo>
                    <a:lnTo>
                      <a:pt x="31" y="3"/>
                    </a:lnTo>
                    <a:close/>
                    <a:moveTo>
                      <a:pt x="247" y="1772"/>
                    </a:moveTo>
                    <a:lnTo>
                      <a:pt x="236" y="1709"/>
                    </a:lnTo>
                    <a:lnTo>
                      <a:pt x="249" y="1716"/>
                    </a:lnTo>
                    <a:lnTo>
                      <a:pt x="263" y="1727"/>
                    </a:lnTo>
                    <a:lnTo>
                      <a:pt x="265" y="1740"/>
                    </a:lnTo>
                    <a:lnTo>
                      <a:pt x="255" y="1761"/>
                    </a:lnTo>
                    <a:lnTo>
                      <a:pt x="253" y="1764"/>
                    </a:lnTo>
                    <a:lnTo>
                      <a:pt x="249" y="1767"/>
                    </a:lnTo>
                    <a:lnTo>
                      <a:pt x="247" y="1769"/>
                    </a:lnTo>
                    <a:lnTo>
                      <a:pt x="247" y="1772"/>
                    </a:lnTo>
                    <a:close/>
                  </a:path>
                </a:pathLst>
              </a:custGeom>
              <a:solidFill>
                <a:srgbClr val="494444"/>
              </a:solidFill>
              <a:ln w="9525">
                <a:noFill/>
                <a:round/>
                <a:headEnd/>
                <a:tailEnd/>
              </a:ln>
            </p:spPr>
            <p:txBody>
              <a:bodyPr>
                <a:prstTxWarp prst="textNoShape">
                  <a:avLst/>
                </a:prstTxWarp>
              </a:bodyPr>
              <a:lstStyle/>
              <a:p>
                <a:endParaRPr lang="en-US"/>
              </a:p>
            </p:txBody>
          </p:sp>
          <p:sp>
            <p:nvSpPr>
              <p:cNvPr id="54027" name="Freeform 388"/>
              <p:cNvSpPr>
                <a:spLocks noChangeAspect="1" noEditPoints="1"/>
              </p:cNvSpPr>
              <p:nvPr/>
            </p:nvSpPr>
            <p:spPr bwMode="auto">
              <a:xfrm>
                <a:off x="3425" y="2281"/>
                <a:ext cx="91" cy="599"/>
              </a:xfrm>
              <a:custGeom>
                <a:avLst/>
                <a:gdLst>
                  <a:gd name="T0" fmla="*/ 29 w 272"/>
                  <a:gd name="T1" fmla="*/ 0 h 1795"/>
                  <a:gd name="T2" fmla="*/ 232 w 272"/>
                  <a:gd name="T3" fmla="*/ 1482 h 1795"/>
                  <a:gd name="T4" fmla="*/ 232 w 272"/>
                  <a:gd name="T5" fmla="*/ 1530 h 1795"/>
                  <a:gd name="T6" fmla="*/ 234 w 272"/>
                  <a:gd name="T7" fmla="*/ 1577 h 1795"/>
                  <a:gd name="T8" fmla="*/ 234 w 272"/>
                  <a:gd name="T9" fmla="*/ 1624 h 1795"/>
                  <a:gd name="T10" fmla="*/ 234 w 272"/>
                  <a:gd name="T11" fmla="*/ 1670 h 1795"/>
                  <a:gd name="T12" fmla="*/ 232 w 272"/>
                  <a:gd name="T13" fmla="*/ 1672 h 1795"/>
                  <a:gd name="T14" fmla="*/ 232 w 272"/>
                  <a:gd name="T15" fmla="*/ 1675 h 1795"/>
                  <a:gd name="T16" fmla="*/ 232 w 272"/>
                  <a:gd name="T17" fmla="*/ 1677 h 1795"/>
                  <a:gd name="T18" fmla="*/ 232 w 272"/>
                  <a:gd name="T19" fmla="*/ 1680 h 1795"/>
                  <a:gd name="T20" fmla="*/ 198 w 272"/>
                  <a:gd name="T21" fmla="*/ 1424 h 1795"/>
                  <a:gd name="T22" fmla="*/ 198 w 272"/>
                  <a:gd name="T23" fmla="*/ 1403 h 1795"/>
                  <a:gd name="T24" fmla="*/ 198 w 272"/>
                  <a:gd name="T25" fmla="*/ 1382 h 1795"/>
                  <a:gd name="T26" fmla="*/ 198 w 272"/>
                  <a:gd name="T27" fmla="*/ 1364 h 1795"/>
                  <a:gd name="T28" fmla="*/ 195 w 272"/>
                  <a:gd name="T29" fmla="*/ 1343 h 1795"/>
                  <a:gd name="T30" fmla="*/ 193 w 272"/>
                  <a:gd name="T31" fmla="*/ 1340 h 1795"/>
                  <a:gd name="T32" fmla="*/ 190 w 272"/>
                  <a:gd name="T33" fmla="*/ 1338 h 1795"/>
                  <a:gd name="T34" fmla="*/ 187 w 272"/>
                  <a:gd name="T35" fmla="*/ 1335 h 1795"/>
                  <a:gd name="T36" fmla="*/ 182 w 272"/>
                  <a:gd name="T37" fmla="*/ 1335 h 1795"/>
                  <a:gd name="T38" fmla="*/ 82 w 272"/>
                  <a:gd name="T39" fmla="*/ 598 h 1795"/>
                  <a:gd name="T40" fmla="*/ 79 w 272"/>
                  <a:gd name="T41" fmla="*/ 531 h 1795"/>
                  <a:gd name="T42" fmla="*/ 77 w 272"/>
                  <a:gd name="T43" fmla="*/ 466 h 1795"/>
                  <a:gd name="T44" fmla="*/ 68 w 272"/>
                  <a:gd name="T45" fmla="*/ 403 h 1795"/>
                  <a:gd name="T46" fmla="*/ 58 w 272"/>
                  <a:gd name="T47" fmla="*/ 340 h 1795"/>
                  <a:gd name="T48" fmla="*/ 55 w 272"/>
                  <a:gd name="T49" fmla="*/ 329 h 1795"/>
                  <a:gd name="T50" fmla="*/ 50 w 272"/>
                  <a:gd name="T51" fmla="*/ 307 h 1795"/>
                  <a:gd name="T52" fmla="*/ 43 w 272"/>
                  <a:gd name="T53" fmla="*/ 281 h 1795"/>
                  <a:gd name="T54" fmla="*/ 34 w 272"/>
                  <a:gd name="T55" fmla="*/ 250 h 1795"/>
                  <a:gd name="T56" fmla="*/ 0 w 272"/>
                  <a:gd name="T57" fmla="*/ 0 h 1795"/>
                  <a:gd name="T58" fmla="*/ 8 w 272"/>
                  <a:gd name="T59" fmla="*/ 0 h 1795"/>
                  <a:gd name="T60" fmla="*/ 16 w 272"/>
                  <a:gd name="T61" fmla="*/ 0 h 1795"/>
                  <a:gd name="T62" fmla="*/ 21 w 272"/>
                  <a:gd name="T63" fmla="*/ 0 h 1795"/>
                  <a:gd name="T64" fmla="*/ 29 w 272"/>
                  <a:gd name="T65" fmla="*/ 0 h 1795"/>
                  <a:gd name="T66" fmla="*/ 269 w 272"/>
                  <a:gd name="T67" fmla="*/ 1716 h 1795"/>
                  <a:gd name="T68" fmla="*/ 272 w 272"/>
                  <a:gd name="T69" fmla="*/ 1754 h 1795"/>
                  <a:gd name="T70" fmla="*/ 269 w 272"/>
                  <a:gd name="T71" fmla="*/ 1756 h 1795"/>
                  <a:gd name="T72" fmla="*/ 269 w 272"/>
                  <a:gd name="T73" fmla="*/ 1759 h 1795"/>
                  <a:gd name="T74" fmla="*/ 269 w 272"/>
                  <a:gd name="T75" fmla="*/ 1761 h 1795"/>
                  <a:gd name="T76" fmla="*/ 263 w 272"/>
                  <a:gd name="T77" fmla="*/ 1767 h 1795"/>
                  <a:gd name="T78" fmla="*/ 258 w 272"/>
                  <a:gd name="T79" fmla="*/ 1774 h 1795"/>
                  <a:gd name="T80" fmla="*/ 253 w 272"/>
                  <a:gd name="T81" fmla="*/ 1785 h 1795"/>
                  <a:gd name="T82" fmla="*/ 250 w 272"/>
                  <a:gd name="T83" fmla="*/ 1795 h 1795"/>
                  <a:gd name="T84" fmla="*/ 232 w 272"/>
                  <a:gd name="T85" fmla="*/ 1699 h 1795"/>
                  <a:gd name="T86" fmla="*/ 240 w 272"/>
                  <a:gd name="T87" fmla="*/ 1704 h 1795"/>
                  <a:gd name="T88" fmla="*/ 248 w 272"/>
                  <a:gd name="T89" fmla="*/ 1709 h 1795"/>
                  <a:gd name="T90" fmla="*/ 258 w 272"/>
                  <a:gd name="T91" fmla="*/ 1714 h 1795"/>
                  <a:gd name="T92" fmla="*/ 269 w 272"/>
                  <a:gd name="T93" fmla="*/ 1716 h 179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72"/>
                  <a:gd name="T142" fmla="*/ 0 h 1795"/>
                  <a:gd name="T143" fmla="*/ 272 w 272"/>
                  <a:gd name="T144" fmla="*/ 1795 h 1795"/>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72" h="1795">
                    <a:moveTo>
                      <a:pt x="29" y="0"/>
                    </a:moveTo>
                    <a:lnTo>
                      <a:pt x="232" y="1482"/>
                    </a:lnTo>
                    <a:lnTo>
                      <a:pt x="232" y="1530"/>
                    </a:lnTo>
                    <a:lnTo>
                      <a:pt x="234" y="1577"/>
                    </a:lnTo>
                    <a:lnTo>
                      <a:pt x="234" y="1624"/>
                    </a:lnTo>
                    <a:lnTo>
                      <a:pt x="234" y="1670"/>
                    </a:lnTo>
                    <a:lnTo>
                      <a:pt x="232" y="1672"/>
                    </a:lnTo>
                    <a:lnTo>
                      <a:pt x="232" y="1675"/>
                    </a:lnTo>
                    <a:lnTo>
                      <a:pt x="232" y="1677"/>
                    </a:lnTo>
                    <a:lnTo>
                      <a:pt x="232" y="1680"/>
                    </a:lnTo>
                    <a:lnTo>
                      <a:pt x="198" y="1424"/>
                    </a:lnTo>
                    <a:lnTo>
                      <a:pt x="198" y="1403"/>
                    </a:lnTo>
                    <a:lnTo>
                      <a:pt x="198" y="1382"/>
                    </a:lnTo>
                    <a:lnTo>
                      <a:pt x="198" y="1364"/>
                    </a:lnTo>
                    <a:lnTo>
                      <a:pt x="195" y="1343"/>
                    </a:lnTo>
                    <a:lnTo>
                      <a:pt x="193" y="1340"/>
                    </a:lnTo>
                    <a:lnTo>
                      <a:pt x="190" y="1338"/>
                    </a:lnTo>
                    <a:lnTo>
                      <a:pt x="187" y="1335"/>
                    </a:lnTo>
                    <a:lnTo>
                      <a:pt x="182" y="1335"/>
                    </a:lnTo>
                    <a:lnTo>
                      <a:pt x="82" y="598"/>
                    </a:lnTo>
                    <a:lnTo>
                      <a:pt x="79" y="531"/>
                    </a:lnTo>
                    <a:lnTo>
                      <a:pt x="77" y="466"/>
                    </a:lnTo>
                    <a:lnTo>
                      <a:pt x="68" y="403"/>
                    </a:lnTo>
                    <a:lnTo>
                      <a:pt x="58" y="340"/>
                    </a:lnTo>
                    <a:lnTo>
                      <a:pt x="55" y="329"/>
                    </a:lnTo>
                    <a:lnTo>
                      <a:pt x="50" y="307"/>
                    </a:lnTo>
                    <a:lnTo>
                      <a:pt x="43" y="281"/>
                    </a:lnTo>
                    <a:lnTo>
                      <a:pt x="34" y="250"/>
                    </a:lnTo>
                    <a:lnTo>
                      <a:pt x="0" y="0"/>
                    </a:lnTo>
                    <a:lnTo>
                      <a:pt x="8" y="0"/>
                    </a:lnTo>
                    <a:lnTo>
                      <a:pt x="16" y="0"/>
                    </a:lnTo>
                    <a:lnTo>
                      <a:pt x="21" y="0"/>
                    </a:lnTo>
                    <a:lnTo>
                      <a:pt x="29" y="0"/>
                    </a:lnTo>
                    <a:close/>
                    <a:moveTo>
                      <a:pt x="269" y="1716"/>
                    </a:moveTo>
                    <a:lnTo>
                      <a:pt x="272" y="1754"/>
                    </a:lnTo>
                    <a:lnTo>
                      <a:pt x="269" y="1756"/>
                    </a:lnTo>
                    <a:lnTo>
                      <a:pt x="269" y="1759"/>
                    </a:lnTo>
                    <a:lnTo>
                      <a:pt x="269" y="1761"/>
                    </a:lnTo>
                    <a:lnTo>
                      <a:pt x="263" y="1767"/>
                    </a:lnTo>
                    <a:lnTo>
                      <a:pt x="258" y="1774"/>
                    </a:lnTo>
                    <a:lnTo>
                      <a:pt x="253" y="1785"/>
                    </a:lnTo>
                    <a:lnTo>
                      <a:pt x="250" y="1795"/>
                    </a:lnTo>
                    <a:lnTo>
                      <a:pt x="232" y="1699"/>
                    </a:lnTo>
                    <a:lnTo>
                      <a:pt x="240" y="1704"/>
                    </a:lnTo>
                    <a:lnTo>
                      <a:pt x="248" y="1709"/>
                    </a:lnTo>
                    <a:lnTo>
                      <a:pt x="258" y="1714"/>
                    </a:lnTo>
                    <a:lnTo>
                      <a:pt x="269" y="1716"/>
                    </a:lnTo>
                    <a:close/>
                  </a:path>
                </a:pathLst>
              </a:custGeom>
              <a:solidFill>
                <a:srgbClr val="54514F"/>
              </a:solidFill>
              <a:ln w="9525">
                <a:noFill/>
                <a:round/>
                <a:headEnd/>
                <a:tailEnd/>
              </a:ln>
            </p:spPr>
            <p:txBody>
              <a:bodyPr>
                <a:prstTxWarp prst="textNoShape">
                  <a:avLst/>
                </a:prstTxWarp>
              </a:bodyPr>
              <a:lstStyle/>
              <a:p>
                <a:endParaRPr lang="en-US"/>
              </a:p>
            </p:txBody>
          </p:sp>
          <p:sp>
            <p:nvSpPr>
              <p:cNvPr id="54028" name="Freeform 389"/>
              <p:cNvSpPr>
                <a:spLocks noChangeAspect="1" noEditPoints="1"/>
              </p:cNvSpPr>
              <p:nvPr/>
            </p:nvSpPr>
            <p:spPr bwMode="auto">
              <a:xfrm>
                <a:off x="3420" y="2279"/>
                <a:ext cx="92" cy="608"/>
              </a:xfrm>
              <a:custGeom>
                <a:avLst/>
                <a:gdLst>
                  <a:gd name="T0" fmla="*/ 29 w 276"/>
                  <a:gd name="T1" fmla="*/ 6 h 1823"/>
                  <a:gd name="T2" fmla="*/ 81 w 276"/>
                  <a:gd name="T3" fmla="*/ 393 h 1823"/>
                  <a:gd name="T4" fmla="*/ 78 w 276"/>
                  <a:gd name="T5" fmla="*/ 382 h 1823"/>
                  <a:gd name="T6" fmla="*/ 78 w 276"/>
                  <a:gd name="T7" fmla="*/ 369 h 1823"/>
                  <a:gd name="T8" fmla="*/ 76 w 276"/>
                  <a:gd name="T9" fmla="*/ 359 h 1823"/>
                  <a:gd name="T10" fmla="*/ 73 w 276"/>
                  <a:gd name="T11" fmla="*/ 346 h 1823"/>
                  <a:gd name="T12" fmla="*/ 68 w 276"/>
                  <a:gd name="T13" fmla="*/ 322 h 1823"/>
                  <a:gd name="T14" fmla="*/ 58 w 276"/>
                  <a:gd name="T15" fmla="*/ 282 h 1823"/>
                  <a:gd name="T16" fmla="*/ 44 w 276"/>
                  <a:gd name="T17" fmla="*/ 233 h 1823"/>
                  <a:gd name="T18" fmla="*/ 25 w 276"/>
                  <a:gd name="T19" fmla="*/ 180 h 1823"/>
                  <a:gd name="T20" fmla="*/ 0 w 276"/>
                  <a:gd name="T21" fmla="*/ 0 h 1823"/>
                  <a:gd name="T22" fmla="*/ 5 w 276"/>
                  <a:gd name="T23" fmla="*/ 3 h 1823"/>
                  <a:gd name="T24" fmla="*/ 13 w 276"/>
                  <a:gd name="T25" fmla="*/ 6 h 1823"/>
                  <a:gd name="T26" fmla="*/ 20 w 276"/>
                  <a:gd name="T27" fmla="*/ 6 h 1823"/>
                  <a:gd name="T28" fmla="*/ 29 w 276"/>
                  <a:gd name="T29" fmla="*/ 6 h 1823"/>
                  <a:gd name="T30" fmla="*/ 89 w 276"/>
                  <a:gd name="T31" fmla="*/ 443 h 1823"/>
                  <a:gd name="T32" fmla="*/ 249 w 276"/>
                  <a:gd name="T33" fmla="*/ 1599 h 1823"/>
                  <a:gd name="T34" fmla="*/ 249 w 276"/>
                  <a:gd name="T35" fmla="*/ 1617 h 1823"/>
                  <a:gd name="T36" fmla="*/ 249 w 276"/>
                  <a:gd name="T37" fmla="*/ 1638 h 1823"/>
                  <a:gd name="T38" fmla="*/ 249 w 276"/>
                  <a:gd name="T39" fmla="*/ 1657 h 1823"/>
                  <a:gd name="T40" fmla="*/ 249 w 276"/>
                  <a:gd name="T41" fmla="*/ 1676 h 1823"/>
                  <a:gd name="T42" fmla="*/ 244 w 276"/>
                  <a:gd name="T43" fmla="*/ 1688 h 1823"/>
                  <a:gd name="T44" fmla="*/ 247 w 276"/>
                  <a:gd name="T45" fmla="*/ 1698 h 1823"/>
                  <a:gd name="T46" fmla="*/ 255 w 276"/>
                  <a:gd name="T47" fmla="*/ 1710 h 1823"/>
                  <a:gd name="T48" fmla="*/ 265 w 276"/>
                  <a:gd name="T49" fmla="*/ 1715 h 1823"/>
                  <a:gd name="T50" fmla="*/ 276 w 276"/>
                  <a:gd name="T51" fmla="*/ 1778 h 1823"/>
                  <a:gd name="T52" fmla="*/ 268 w 276"/>
                  <a:gd name="T53" fmla="*/ 1789 h 1823"/>
                  <a:gd name="T54" fmla="*/ 263 w 276"/>
                  <a:gd name="T55" fmla="*/ 1801 h 1823"/>
                  <a:gd name="T56" fmla="*/ 255 w 276"/>
                  <a:gd name="T57" fmla="*/ 1812 h 1823"/>
                  <a:gd name="T58" fmla="*/ 249 w 276"/>
                  <a:gd name="T59" fmla="*/ 1823 h 1823"/>
                  <a:gd name="T60" fmla="*/ 239 w 276"/>
                  <a:gd name="T61" fmla="*/ 1739 h 1823"/>
                  <a:gd name="T62" fmla="*/ 239 w 276"/>
                  <a:gd name="T63" fmla="*/ 1725 h 1823"/>
                  <a:gd name="T64" fmla="*/ 239 w 276"/>
                  <a:gd name="T65" fmla="*/ 1710 h 1823"/>
                  <a:gd name="T66" fmla="*/ 236 w 276"/>
                  <a:gd name="T67" fmla="*/ 1696 h 1823"/>
                  <a:gd name="T68" fmla="*/ 231 w 276"/>
                  <a:gd name="T69" fmla="*/ 1681 h 1823"/>
                  <a:gd name="T70" fmla="*/ 231 w 276"/>
                  <a:gd name="T71" fmla="*/ 1678 h 1823"/>
                  <a:gd name="T72" fmla="*/ 231 w 276"/>
                  <a:gd name="T73" fmla="*/ 1676 h 1823"/>
                  <a:gd name="T74" fmla="*/ 213 w 276"/>
                  <a:gd name="T75" fmla="*/ 1532 h 1823"/>
                  <a:gd name="T76" fmla="*/ 213 w 276"/>
                  <a:gd name="T77" fmla="*/ 1486 h 1823"/>
                  <a:gd name="T78" fmla="*/ 213 w 276"/>
                  <a:gd name="T79" fmla="*/ 1438 h 1823"/>
                  <a:gd name="T80" fmla="*/ 213 w 276"/>
                  <a:gd name="T81" fmla="*/ 1390 h 1823"/>
                  <a:gd name="T82" fmla="*/ 210 w 276"/>
                  <a:gd name="T83" fmla="*/ 1349 h 1823"/>
                  <a:gd name="T84" fmla="*/ 202 w 276"/>
                  <a:gd name="T85" fmla="*/ 1341 h 1823"/>
                  <a:gd name="T86" fmla="*/ 194 w 276"/>
                  <a:gd name="T87" fmla="*/ 1332 h 1823"/>
                  <a:gd name="T88" fmla="*/ 186 w 276"/>
                  <a:gd name="T89" fmla="*/ 1322 h 1823"/>
                  <a:gd name="T90" fmla="*/ 179 w 276"/>
                  <a:gd name="T91" fmla="*/ 1312 h 1823"/>
                  <a:gd name="T92" fmla="*/ 94 w 276"/>
                  <a:gd name="T93" fmla="*/ 677 h 1823"/>
                  <a:gd name="T94" fmla="*/ 97 w 276"/>
                  <a:gd name="T95" fmla="*/ 619 h 1823"/>
                  <a:gd name="T96" fmla="*/ 97 w 276"/>
                  <a:gd name="T97" fmla="*/ 561 h 1823"/>
                  <a:gd name="T98" fmla="*/ 94 w 276"/>
                  <a:gd name="T99" fmla="*/ 501 h 1823"/>
                  <a:gd name="T100" fmla="*/ 89 w 276"/>
                  <a:gd name="T101" fmla="*/ 443 h 1823"/>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276"/>
                  <a:gd name="T154" fmla="*/ 0 h 1823"/>
                  <a:gd name="T155" fmla="*/ 276 w 276"/>
                  <a:gd name="T156" fmla="*/ 1823 h 1823"/>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276" h="1823">
                    <a:moveTo>
                      <a:pt x="29" y="6"/>
                    </a:moveTo>
                    <a:lnTo>
                      <a:pt x="81" y="393"/>
                    </a:lnTo>
                    <a:lnTo>
                      <a:pt x="78" y="382"/>
                    </a:lnTo>
                    <a:lnTo>
                      <a:pt x="78" y="369"/>
                    </a:lnTo>
                    <a:lnTo>
                      <a:pt x="76" y="359"/>
                    </a:lnTo>
                    <a:lnTo>
                      <a:pt x="73" y="346"/>
                    </a:lnTo>
                    <a:lnTo>
                      <a:pt x="68" y="322"/>
                    </a:lnTo>
                    <a:lnTo>
                      <a:pt x="58" y="282"/>
                    </a:lnTo>
                    <a:lnTo>
                      <a:pt x="44" y="233"/>
                    </a:lnTo>
                    <a:lnTo>
                      <a:pt x="25" y="180"/>
                    </a:lnTo>
                    <a:lnTo>
                      <a:pt x="0" y="0"/>
                    </a:lnTo>
                    <a:lnTo>
                      <a:pt x="5" y="3"/>
                    </a:lnTo>
                    <a:lnTo>
                      <a:pt x="13" y="6"/>
                    </a:lnTo>
                    <a:lnTo>
                      <a:pt x="20" y="6"/>
                    </a:lnTo>
                    <a:lnTo>
                      <a:pt x="29" y="6"/>
                    </a:lnTo>
                    <a:close/>
                    <a:moveTo>
                      <a:pt x="89" y="443"/>
                    </a:moveTo>
                    <a:lnTo>
                      <a:pt x="249" y="1599"/>
                    </a:lnTo>
                    <a:lnTo>
                      <a:pt x="249" y="1617"/>
                    </a:lnTo>
                    <a:lnTo>
                      <a:pt x="249" y="1638"/>
                    </a:lnTo>
                    <a:lnTo>
                      <a:pt x="249" y="1657"/>
                    </a:lnTo>
                    <a:lnTo>
                      <a:pt x="249" y="1676"/>
                    </a:lnTo>
                    <a:lnTo>
                      <a:pt x="244" y="1688"/>
                    </a:lnTo>
                    <a:lnTo>
                      <a:pt x="247" y="1698"/>
                    </a:lnTo>
                    <a:lnTo>
                      <a:pt x="255" y="1710"/>
                    </a:lnTo>
                    <a:lnTo>
                      <a:pt x="265" y="1715"/>
                    </a:lnTo>
                    <a:lnTo>
                      <a:pt x="276" y="1778"/>
                    </a:lnTo>
                    <a:lnTo>
                      <a:pt x="268" y="1789"/>
                    </a:lnTo>
                    <a:lnTo>
                      <a:pt x="263" y="1801"/>
                    </a:lnTo>
                    <a:lnTo>
                      <a:pt x="255" y="1812"/>
                    </a:lnTo>
                    <a:lnTo>
                      <a:pt x="249" y="1823"/>
                    </a:lnTo>
                    <a:lnTo>
                      <a:pt x="239" y="1739"/>
                    </a:lnTo>
                    <a:lnTo>
                      <a:pt x="239" y="1725"/>
                    </a:lnTo>
                    <a:lnTo>
                      <a:pt x="239" y="1710"/>
                    </a:lnTo>
                    <a:lnTo>
                      <a:pt x="236" y="1696"/>
                    </a:lnTo>
                    <a:lnTo>
                      <a:pt x="231" y="1681"/>
                    </a:lnTo>
                    <a:lnTo>
                      <a:pt x="231" y="1678"/>
                    </a:lnTo>
                    <a:lnTo>
                      <a:pt x="231" y="1676"/>
                    </a:lnTo>
                    <a:lnTo>
                      <a:pt x="213" y="1532"/>
                    </a:lnTo>
                    <a:lnTo>
                      <a:pt x="213" y="1486"/>
                    </a:lnTo>
                    <a:lnTo>
                      <a:pt x="213" y="1438"/>
                    </a:lnTo>
                    <a:lnTo>
                      <a:pt x="213" y="1390"/>
                    </a:lnTo>
                    <a:lnTo>
                      <a:pt x="210" y="1349"/>
                    </a:lnTo>
                    <a:lnTo>
                      <a:pt x="202" y="1341"/>
                    </a:lnTo>
                    <a:lnTo>
                      <a:pt x="194" y="1332"/>
                    </a:lnTo>
                    <a:lnTo>
                      <a:pt x="186" y="1322"/>
                    </a:lnTo>
                    <a:lnTo>
                      <a:pt x="179" y="1312"/>
                    </a:lnTo>
                    <a:lnTo>
                      <a:pt x="94" y="677"/>
                    </a:lnTo>
                    <a:lnTo>
                      <a:pt x="97" y="619"/>
                    </a:lnTo>
                    <a:lnTo>
                      <a:pt x="97" y="561"/>
                    </a:lnTo>
                    <a:lnTo>
                      <a:pt x="94" y="501"/>
                    </a:lnTo>
                    <a:lnTo>
                      <a:pt x="89" y="443"/>
                    </a:lnTo>
                    <a:close/>
                  </a:path>
                </a:pathLst>
              </a:custGeom>
              <a:solidFill>
                <a:srgbClr val="5E5B59"/>
              </a:solidFill>
              <a:ln w="9525">
                <a:noFill/>
                <a:round/>
                <a:headEnd/>
                <a:tailEnd/>
              </a:ln>
            </p:spPr>
            <p:txBody>
              <a:bodyPr>
                <a:prstTxWarp prst="textNoShape">
                  <a:avLst/>
                </a:prstTxWarp>
              </a:bodyPr>
              <a:lstStyle/>
              <a:p>
                <a:endParaRPr lang="en-US"/>
              </a:p>
            </p:txBody>
          </p:sp>
          <p:sp>
            <p:nvSpPr>
              <p:cNvPr id="54029" name="Freeform 390"/>
              <p:cNvSpPr>
                <a:spLocks noChangeAspect="1" noEditPoints="1"/>
              </p:cNvSpPr>
              <p:nvPr/>
            </p:nvSpPr>
            <p:spPr bwMode="auto">
              <a:xfrm>
                <a:off x="3415" y="2279"/>
                <a:ext cx="94" cy="618"/>
              </a:xfrm>
              <a:custGeom>
                <a:avLst/>
                <a:gdLst>
                  <a:gd name="T0" fmla="*/ 31 w 281"/>
                  <a:gd name="T1" fmla="*/ 6 h 1854"/>
                  <a:gd name="T2" fmla="*/ 65 w 281"/>
                  <a:gd name="T3" fmla="*/ 256 h 1854"/>
                  <a:gd name="T4" fmla="*/ 52 w 281"/>
                  <a:gd name="T5" fmla="*/ 222 h 1854"/>
                  <a:gd name="T6" fmla="*/ 41 w 281"/>
                  <a:gd name="T7" fmla="*/ 188 h 1854"/>
                  <a:gd name="T8" fmla="*/ 29 w 281"/>
                  <a:gd name="T9" fmla="*/ 153 h 1854"/>
                  <a:gd name="T10" fmla="*/ 16 w 281"/>
                  <a:gd name="T11" fmla="*/ 122 h 1854"/>
                  <a:gd name="T12" fmla="*/ 0 w 281"/>
                  <a:gd name="T13" fmla="*/ 0 h 1854"/>
                  <a:gd name="T14" fmla="*/ 5 w 281"/>
                  <a:gd name="T15" fmla="*/ 0 h 1854"/>
                  <a:gd name="T16" fmla="*/ 12 w 281"/>
                  <a:gd name="T17" fmla="*/ 3 h 1854"/>
                  <a:gd name="T18" fmla="*/ 21 w 281"/>
                  <a:gd name="T19" fmla="*/ 6 h 1854"/>
                  <a:gd name="T20" fmla="*/ 31 w 281"/>
                  <a:gd name="T21" fmla="*/ 6 h 1854"/>
                  <a:gd name="T22" fmla="*/ 113 w 281"/>
                  <a:gd name="T23" fmla="*/ 604 h 1854"/>
                  <a:gd name="T24" fmla="*/ 213 w 281"/>
                  <a:gd name="T25" fmla="*/ 1341 h 1854"/>
                  <a:gd name="T26" fmla="*/ 205 w 281"/>
                  <a:gd name="T27" fmla="*/ 1327 h 1854"/>
                  <a:gd name="T28" fmla="*/ 197 w 281"/>
                  <a:gd name="T29" fmla="*/ 1312 h 1854"/>
                  <a:gd name="T30" fmla="*/ 187 w 281"/>
                  <a:gd name="T31" fmla="*/ 1296 h 1854"/>
                  <a:gd name="T32" fmla="*/ 176 w 281"/>
                  <a:gd name="T33" fmla="*/ 1281 h 1854"/>
                  <a:gd name="T34" fmla="*/ 105 w 281"/>
                  <a:gd name="T35" fmla="*/ 737 h 1854"/>
                  <a:gd name="T36" fmla="*/ 108 w 281"/>
                  <a:gd name="T37" fmla="*/ 703 h 1854"/>
                  <a:gd name="T38" fmla="*/ 110 w 281"/>
                  <a:gd name="T39" fmla="*/ 669 h 1854"/>
                  <a:gd name="T40" fmla="*/ 113 w 281"/>
                  <a:gd name="T41" fmla="*/ 638 h 1854"/>
                  <a:gd name="T42" fmla="*/ 113 w 281"/>
                  <a:gd name="T43" fmla="*/ 604 h 1854"/>
                  <a:gd name="T44" fmla="*/ 229 w 281"/>
                  <a:gd name="T45" fmla="*/ 1430 h 1854"/>
                  <a:gd name="T46" fmla="*/ 263 w 281"/>
                  <a:gd name="T47" fmla="*/ 1686 h 1854"/>
                  <a:gd name="T48" fmla="*/ 263 w 281"/>
                  <a:gd name="T49" fmla="*/ 1691 h 1854"/>
                  <a:gd name="T50" fmla="*/ 263 w 281"/>
                  <a:gd name="T51" fmla="*/ 1693 h 1854"/>
                  <a:gd name="T52" fmla="*/ 263 w 281"/>
                  <a:gd name="T53" fmla="*/ 1698 h 1854"/>
                  <a:gd name="T54" fmla="*/ 263 w 281"/>
                  <a:gd name="T55" fmla="*/ 1705 h 1854"/>
                  <a:gd name="T56" fmla="*/ 281 w 281"/>
                  <a:gd name="T57" fmla="*/ 1801 h 1854"/>
                  <a:gd name="T58" fmla="*/ 274 w 281"/>
                  <a:gd name="T59" fmla="*/ 1814 h 1854"/>
                  <a:gd name="T60" fmla="*/ 269 w 281"/>
                  <a:gd name="T61" fmla="*/ 1828 h 1854"/>
                  <a:gd name="T62" fmla="*/ 260 w 281"/>
                  <a:gd name="T63" fmla="*/ 1841 h 1854"/>
                  <a:gd name="T64" fmla="*/ 255 w 281"/>
                  <a:gd name="T65" fmla="*/ 1854 h 1854"/>
                  <a:gd name="T66" fmla="*/ 247 w 281"/>
                  <a:gd name="T67" fmla="*/ 1775 h 1854"/>
                  <a:gd name="T68" fmla="*/ 252 w 281"/>
                  <a:gd name="T69" fmla="*/ 1751 h 1854"/>
                  <a:gd name="T70" fmla="*/ 255 w 281"/>
                  <a:gd name="T71" fmla="*/ 1727 h 1854"/>
                  <a:gd name="T72" fmla="*/ 255 w 281"/>
                  <a:gd name="T73" fmla="*/ 1705 h 1854"/>
                  <a:gd name="T74" fmla="*/ 247 w 281"/>
                  <a:gd name="T75" fmla="*/ 1681 h 1854"/>
                  <a:gd name="T76" fmla="*/ 234 w 281"/>
                  <a:gd name="T77" fmla="*/ 1623 h 1854"/>
                  <a:gd name="T78" fmla="*/ 229 w 281"/>
                  <a:gd name="T79" fmla="*/ 1559 h 1854"/>
                  <a:gd name="T80" fmla="*/ 229 w 281"/>
                  <a:gd name="T81" fmla="*/ 1496 h 1854"/>
                  <a:gd name="T82" fmla="*/ 229 w 281"/>
                  <a:gd name="T83" fmla="*/ 1430 h 185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81"/>
                  <a:gd name="T127" fmla="*/ 0 h 1854"/>
                  <a:gd name="T128" fmla="*/ 281 w 281"/>
                  <a:gd name="T129" fmla="*/ 1854 h 185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81" h="1854">
                    <a:moveTo>
                      <a:pt x="31" y="6"/>
                    </a:moveTo>
                    <a:lnTo>
                      <a:pt x="65" y="256"/>
                    </a:lnTo>
                    <a:lnTo>
                      <a:pt x="52" y="222"/>
                    </a:lnTo>
                    <a:lnTo>
                      <a:pt x="41" y="188"/>
                    </a:lnTo>
                    <a:lnTo>
                      <a:pt x="29" y="153"/>
                    </a:lnTo>
                    <a:lnTo>
                      <a:pt x="16" y="122"/>
                    </a:lnTo>
                    <a:lnTo>
                      <a:pt x="0" y="0"/>
                    </a:lnTo>
                    <a:lnTo>
                      <a:pt x="5" y="0"/>
                    </a:lnTo>
                    <a:lnTo>
                      <a:pt x="12" y="3"/>
                    </a:lnTo>
                    <a:lnTo>
                      <a:pt x="21" y="6"/>
                    </a:lnTo>
                    <a:lnTo>
                      <a:pt x="31" y="6"/>
                    </a:lnTo>
                    <a:close/>
                    <a:moveTo>
                      <a:pt x="113" y="604"/>
                    </a:moveTo>
                    <a:lnTo>
                      <a:pt x="213" y="1341"/>
                    </a:lnTo>
                    <a:lnTo>
                      <a:pt x="205" y="1327"/>
                    </a:lnTo>
                    <a:lnTo>
                      <a:pt x="197" y="1312"/>
                    </a:lnTo>
                    <a:lnTo>
                      <a:pt x="187" y="1296"/>
                    </a:lnTo>
                    <a:lnTo>
                      <a:pt x="176" y="1281"/>
                    </a:lnTo>
                    <a:lnTo>
                      <a:pt x="105" y="737"/>
                    </a:lnTo>
                    <a:lnTo>
                      <a:pt x="108" y="703"/>
                    </a:lnTo>
                    <a:lnTo>
                      <a:pt x="110" y="669"/>
                    </a:lnTo>
                    <a:lnTo>
                      <a:pt x="113" y="638"/>
                    </a:lnTo>
                    <a:lnTo>
                      <a:pt x="113" y="604"/>
                    </a:lnTo>
                    <a:close/>
                    <a:moveTo>
                      <a:pt x="229" y="1430"/>
                    </a:moveTo>
                    <a:lnTo>
                      <a:pt x="263" y="1686"/>
                    </a:lnTo>
                    <a:lnTo>
                      <a:pt x="263" y="1691"/>
                    </a:lnTo>
                    <a:lnTo>
                      <a:pt x="263" y="1693"/>
                    </a:lnTo>
                    <a:lnTo>
                      <a:pt x="263" y="1698"/>
                    </a:lnTo>
                    <a:lnTo>
                      <a:pt x="263" y="1705"/>
                    </a:lnTo>
                    <a:lnTo>
                      <a:pt x="281" y="1801"/>
                    </a:lnTo>
                    <a:lnTo>
                      <a:pt x="274" y="1814"/>
                    </a:lnTo>
                    <a:lnTo>
                      <a:pt x="269" y="1828"/>
                    </a:lnTo>
                    <a:lnTo>
                      <a:pt x="260" y="1841"/>
                    </a:lnTo>
                    <a:lnTo>
                      <a:pt x="255" y="1854"/>
                    </a:lnTo>
                    <a:lnTo>
                      <a:pt x="247" y="1775"/>
                    </a:lnTo>
                    <a:lnTo>
                      <a:pt x="252" y="1751"/>
                    </a:lnTo>
                    <a:lnTo>
                      <a:pt x="255" y="1727"/>
                    </a:lnTo>
                    <a:lnTo>
                      <a:pt x="255" y="1705"/>
                    </a:lnTo>
                    <a:lnTo>
                      <a:pt x="247" y="1681"/>
                    </a:lnTo>
                    <a:lnTo>
                      <a:pt x="234" y="1623"/>
                    </a:lnTo>
                    <a:lnTo>
                      <a:pt x="229" y="1559"/>
                    </a:lnTo>
                    <a:lnTo>
                      <a:pt x="229" y="1496"/>
                    </a:lnTo>
                    <a:lnTo>
                      <a:pt x="229" y="1430"/>
                    </a:lnTo>
                    <a:close/>
                  </a:path>
                </a:pathLst>
              </a:custGeom>
              <a:solidFill>
                <a:srgbClr val="666360"/>
              </a:solidFill>
              <a:ln w="9525">
                <a:noFill/>
                <a:round/>
                <a:headEnd/>
                <a:tailEnd/>
              </a:ln>
            </p:spPr>
            <p:txBody>
              <a:bodyPr>
                <a:prstTxWarp prst="textNoShape">
                  <a:avLst/>
                </a:prstTxWarp>
              </a:bodyPr>
              <a:lstStyle/>
              <a:p>
                <a:endParaRPr lang="en-US"/>
              </a:p>
            </p:txBody>
          </p:sp>
          <p:sp>
            <p:nvSpPr>
              <p:cNvPr id="54030" name="Freeform 391"/>
              <p:cNvSpPr>
                <a:spLocks noChangeAspect="1" noEditPoints="1"/>
              </p:cNvSpPr>
              <p:nvPr/>
            </p:nvSpPr>
            <p:spPr bwMode="auto">
              <a:xfrm>
                <a:off x="3410" y="2279"/>
                <a:ext cx="93" cy="631"/>
              </a:xfrm>
              <a:custGeom>
                <a:avLst/>
                <a:gdLst>
                  <a:gd name="T0" fmla="*/ 30 w 279"/>
                  <a:gd name="T1" fmla="*/ 2 h 1895"/>
                  <a:gd name="T2" fmla="*/ 55 w 279"/>
                  <a:gd name="T3" fmla="*/ 182 h 1895"/>
                  <a:gd name="T4" fmla="*/ 45 w 279"/>
                  <a:gd name="T5" fmla="*/ 153 h 1895"/>
                  <a:gd name="T6" fmla="*/ 35 w 279"/>
                  <a:gd name="T7" fmla="*/ 127 h 1895"/>
                  <a:gd name="T8" fmla="*/ 21 w 279"/>
                  <a:gd name="T9" fmla="*/ 103 h 1895"/>
                  <a:gd name="T10" fmla="*/ 11 w 279"/>
                  <a:gd name="T11" fmla="*/ 81 h 1895"/>
                  <a:gd name="T12" fmla="*/ 0 w 279"/>
                  <a:gd name="T13" fmla="*/ 0 h 1895"/>
                  <a:gd name="T14" fmla="*/ 9 w 279"/>
                  <a:gd name="T15" fmla="*/ 0 h 1895"/>
                  <a:gd name="T16" fmla="*/ 16 w 279"/>
                  <a:gd name="T17" fmla="*/ 0 h 1895"/>
                  <a:gd name="T18" fmla="*/ 21 w 279"/>
                  <a:gd name="T19" fmla="*/ 2 h 1895"/>
                  <a:gd name="T20" fmla="*/ 30 w 279"/>
                  <a:gd name="T21" fmla="*/ 2 h 1895"/>
                  <a:gd name="T22" fmla="*/ 124 w 279"/>
                  <a:gd name="T23" fmla="*/ 679 h 1895"/>
                  <a:gd name="T24" fmla="*/ 209 w 279"/>
                  <a:gd name="T25" fmla="*/ 1314 h 1895"/>
                  <a:gd name="T26" fmla="*/ 203 w 279"/>
                  <a:gd name="T27" fmla="*/ 1303 h 1895"/>
                  <a:gd name="T28" fmla="*/ 197 w 279"/>
                  <a:gd name="T29" fmla="*/ 1290 h 1895"/>
                  <a:gd name="T30" fmla="*/ 190 w 279"/>
                  <a:gd name="T31" fmla="*/ 1279 h 1895"/>
                  <a:gd name="T32" fmla="*/ 180 w 279"/>
                  <a:gd name="T33" fmla="*/ 1269 h 1895"/>
                  <a:gd name="T34" fmla="*/ 182 w 279"/>
                  <a:gd name="T35" fmla="*/ 1248 h 1895"/>
                  <a:gd name="T36" fmla="*/ 182 w 279"/>
                  <a:gd name="T37" fmla="*/ 1225 h 1895"/>
                  <a:gd name="T38" fmla="*/ 180 w 279"/>
                  <a:gd name="T39" fmla="*/ 1203 h 1895"/>
                  <a:gd name="T40" fmla="*/ 168 w 279"/>
                  <a:gd name="T41" fmla="*/ 1182 h 1895"/>
                  <a:gd name="T42" fmla="*/ 163 w 279"/>
                  <a:gd name="T43" fmla="*/ 1180 h 1895"/>
                  <a:gd name="T44" fmla="*/ 108 w 279"/>
                  <a:gd name="T45" fmla="*/ 792 h 1895"/>
                  <a:gd name="T46" fmla="*/ 113 w 279"/>
                  <a:gd name="T47" fmla="*/ 763 h 1895"/>
                  <a:gd name="T48" fmla="*/ 117 w 279"/>
                  <a:gd name="T49" fmla="*/ 737 h 1895"/>
                  <a:gd name="T50" fmla="*/ 122 w 279"/>
                  <a:gd name="T51" fmla="*/ 708 h 1895"/>
                  <a:gd name="T52" fmla="*/ 124 w 279"/>
                  <a:gd name="T53" fmla="*/ 679 h 1895"/>
                  <a:gd name="T54" fmla="*/ 243 w 279"/>
                  <a:gd name="T55" fmla="*/ 1534 h 1895"/>
                  <a:gd name="T56" fmla="*/ 261 w 279"/>
                  <a:gd name="T57" fmla="*/ 1678 h 1895"/>
                  <a:gd name="T58" fmla="*/ 250 w 279"/>
                  <a:gd name="T59" fmla="*/ 1643 h 1895"/>
                  <a:gd name="T60" fmla="*/ 245 w 279"/>
                  <a:gd name="T61" fmla="*/ 1606 h 1895"/>
                  <a:gd name="T62" fmla="*/ 243 w 279"/>
                  <a:gd name="T63" fmla="*/ 1572 h 1895"/>
                  <a:gd name="T64" fmla="*/ 243 w 279"/>
                  <a:gd name="T65" fmla="*/ 1534 h 1895"/>
                  <a:gd name="T66" fmla="*/ 269 w 279"/>
                  <a:gd name="T67" fmla="*/ 1741 h 1895"/>
                  <a:gd name="T68" fmla="*/ 279 w 279"/>
                  <a:gd name="T69" fmla="*/ 1825 h 1895"/>
                  <a:gd name="T70" fmla="*/ 274 w 279"/>
                  <a:gd name="T71" fmla="*/ 1843 h 1895"/>
                  <a:gd name="T72" fmla="*/ 272 w 279"/>
                  <a:gd name="T73" fmla="*/ 1861 h 1895"/>
                  <a:gd name="T74" fmla="*/ 266 w 279"/>
                  <a:gd name="T75" fmla="*/ 1880 h 1895"/>
                  <a:gd name="T76" fmla="*/ 261 w 279"/>
                  <a:gd name="T77" fmla="*/ 1895 h 1895"/>
                  <a:gd name="T78" fmla="*/ 250 w 279"/>
                  <a:gd name="T79" fmla="*/ 1803 h 1895"/>
                  <a:gd name="T80" fmla="*/ 259 w 279"/>
                  <a:gd name="T81" fmla="*/ 1787 h 1895"/>
                  <a:gd name="T82" fmla="*/ 264 w 279"/>
                  <a:gd name="T83" fmla="*/ 1772 h 1895"/>
                  <a:gd name="T84" fmla="*/ 266 w 279"/>
                  <a:gd name="T85" fmla="*/ 1756 h 1895"/>
                  <a:gd name="T86" fmla="*/ 269 w 279"/>
                  <a:gd name="T87" fmla="*/ 1741 h 189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279"/>
                  <a:gd name="T133" fmla="*/ 0 h 1895"/>
                  <a:gd name="T134" fmla="*/ 279 w 279"/>
                  <a:gd name="T135" fmla="*/ 1895 h 1895"/>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279" h="1895">
                    <a:moveTo>
                      <a:pt x="30" y="2"/>
                    </a:moveTo>
                    <a:lnTo>
                      <a:pt x="55" y="182"/>
                    </a:lnTo>
                    <a:lnTo>
                      <a:pt x="45" y="153"/>
                    </a:lnTo>
                    <a:lnTo>
                      <a:pt x="35" y="127"/>
                    </a:lnTo>
                    <a:lnTo>
                      <a:pt x="21" y="103"/>
                    </a:lnTo>
                    <a:lnTo>
                      <a:pt x="11" y="81"/>
                    </a:lnTo>
                    <a:lnTo>
                      <a:pt x="0" y="0"/>
                    </a:lnTo>
                    <a:lnTo>
                      <a:pt x="9" y="0"/>
                    </a:lnTo>
                    <a:lnTo>
                      <a:pt x="16" y="0"/>
                    </a:lnTo>
                    <a:lnTo>
                      <a:pt x="21" y="2"/>
                    </a:lnTo>
                    <a:lnTo>
                      <a:pt x="30" y="2"/>
                    </a:lnTo>
                    <a:close/>
                    <a:moveTo>
                      <a:pt x="124" y="679"/>
                    </a:moveTo>
                    <a:lnTo>
                      <a:pt x="209" y="1314"/>
                    </a:lnTo>
                    <a:lnTo>
                      <a:pt x="203" y="1303"/>
                    </a:lnTo>
                    <a:lnTo>
                      <a:pt x="197" y="1290"/>
                    </a:lnTo>
                    <a:lnTo>
                      <a:pt x="190" y="1279"/>
                    </a:lnTo>
                    <a:lnTo>
                      <a:pt x="180" y="1269"/>
                    </a:lnTo>
                    <a:lnTo>
                      <a:pt x="182" y="1248"/>
                    </a:lnTo>
                    <a:lnTo>
                      <a:pt x="182" y="1225"/>
                    </a:lnTo>
                    <a:lnTo>
                      <a:pt x="180" y="1203"/>
                    </a:lnTo>
                    <a:lnTo>
                      <a:pt x="168" y="1182"/>
                    </a:lnTo>
                    <a:lnTo>
                      <a:pt x="163" y="1180"/>
                    </a:lnTo>
                    <a:lnTo>
                      <a:pt x="108" y="792"/>
                    </a:lnTo>
                    <a:lnTo>
                      <a:pt x="113" y="763"/>
                    </a:lnTo>
                    <a:lnTo>
                      <a:pt x="117" y="737"/>
                    </a:lnTo>
                    <a:lnTo>
                      <a:pt x="122" y="708"/>
                    </a:lnTo>
                    <a:lnTo>
                      <a:pt x="124" y="679"/>
                    </a:lnTo>
                    <a:close/>
                    <a:moveTo>
                      <a:pt x="243" y="1534"/>
                    </a:moveTo>
                    <a:lnTo>
                      <a:pt x="261" y="1678"/>
                    </a:lnTo>
                    <a:lnTo>
                      <a:pt x="250" y="1643"/>
                    </a:lnTo>
                    <a:lnTo>
                      <a:pt x="245" y="1606"/>
                    </a:lnTo>
                    <a:lnTo>
                      <a:pt x="243" y="1572"/>
                    </a:lnTo>
                    <a:lnTo>
                      <a:pt x="243" y="1534"/>
                    </a:lnTo>
                    <a:close/>
                    <a:moveTo>
                      <a:pt x="269" y="1741"/>
                    </a:moveTo>
                    <a:lnTo>
                      <a:pt x="279" y="1825"/>
                    </a:lnTo>
                    <a:lnTo>
                      <a:pt x="274" y="1843"/>
                    </a:lnTo>
                    <a:lnTo>
                      <a:pt x="272" y="1861"/>
                    </a:lnTo>
                    <a:lnTo>
                      <a:pt x="266" y="1880"/>
                    </a:lnTo>
                    <a:lnTo>
                      <a:pt x="261" y="1895"/>
                    </a:lnTo>
                    <a:lnTo>
                      <a:pt x="250" y="1803"/>
                    </a:lnTo>
                    <a:lnTo>
                      <a:pt x="259" y="1787"/>
                    </a:lnTo>
                    <a:lnTo>
                      <a:pt x="264" y="1772"/>
                    </a:lnTo>
                    <a:lnTo>
                      <a:pt x="266" y="1756"/>
                    </a:lnTo>
                    <a:lnTo>
                      <a:pt x="269" y="1741"/>
                    </a:lnTo>
                    <a:close/>
                  </a:path>
                </a:pathLst>
              </a:custGeom>
              <a:solidFill>
                <a:srgbClr val="706D6B"/>
              </a:solidFill>
              <a:ln w="9525">
                <a:noFill/>
                <a:round/>
                <a:headEnd/>
                <a:tailEnd/>
              </a:ln>
            </p:spPr>
            <p:txBody>
              <a:bodyPr>
                <a:prstTxWarp prst="textNoShape">
                  <a:avLst/>
                </a:prstTxWarp>
              </a:bodyPr>
              <a:lstStyle/>
              <a:p>
                <a:endParaRPr lang="en-US"/>
              </a:p>
            </p:txBody>
          </p:sp>
          <p:sp>
            <p:nvSpPr>
              <p:cNvPr id="54031" name="Freeform 392"/>
              <p:cNvSpPr>
                <a:spLocks noChangeAspect="1" noEditPoints="1"/>
              </p:cNvSpPr>
              <p:nvPr/>
            </p:nvSpPr>
            <p:spPr bwMode="auto">
              <a:xfrm>
                <a:off x="3405" y="2277"/>
                <a:ext cx="95" cy="654"/>
              </a:xfrm>
              <a:custGeom>
                <a:avLst/>
                <a:gdLst>
                  <a:gd name="T0" fmla="*/ 29 w 284"/>
                  <a:gd name="T1" fmla="*/ 7 h 1961"/>
                  <a:gd name="T2" fmla="*/ 45 w 284"/>
                  <a:gd name="T3" fmla="*/ 129 h 1961"/>
                  <a:gd name="T4" fmla="*/ 36 w 284"/>
                  <a:gd name="T5" fmla="*/ 108 h 1961"/>
                  <a:gd name="T6" fmla="*/ 26 w 284"/>
                  <a:gd name="T7" fmla="*/ 89 h 1961"/>
                  <a:gd name="T8" fmla="*/ 15 w 284"/>
                  <a:gd name="T9" fmla="*/ 74 h 1961"/>
                  <a:gd name="T10" fmla="*/ 7 w 284"/>
                  <a:gd name="T11" fmla="*/ 60 h 1961"/>
                  <a:gd name="T12" fmla="*/ 0 w 284"/>
                  <a:gd name="T13" fmla="*/ 0 h 1961"/>
                  <a:gd name="T14" fmla="*/ 5 w 284"/>
                  <a:gd name="T15" fmla="*/ 2 h 1961"/>
                  <a:gd name="T16" fmla="*/ 12 w 284"/>
                  <a:gd name="T17" fmla="*/ 5 h 1961"/>
                  <a:gd name="T18" fmla="*/ 21 w 284"/>
                  <a:gd name="T19" fmla="*/ 5 h 1961"/>
                  <a:gd name="T20" fmla="*/ 29 w 284"/>
                  <a:gd name="T21" fmla="*/ 7 h 1961"/>
                  <a:gd name="T22" fmla="*/ 134 w 284"/>
                  <a:gd name="T23" fmla="*/ 744 h 1961"/>
                  <a:gd name="T24" fmla="*/ 205 w 284"/>
                  <a:gd name="T25" fmla="*/ 1288 h 1961"/>
                  <a:gd name="T26" fmla="*/ 205 w 284"/>
                  <a:gd name="T27" fmla="*/ 1284 h 1961"/>
                  <a:gd name="T28" fmla="*/ 202 w 284"/>
                  <a:gd name="T29" fmla="*/ 1281 h 1961"/>
                  <a:gd name="T30" fmla="*/ 200 w 284"/>
                  <a:gd name="T31" fmla="*/ 1279 h 1961"/>
                  <a:gd name="T32" fmla="*/ 195 w 284"/>
                  <a:gd name="T33" fmla="*/ 1274 h 1961"/>
                  <a:gd name="T34" fmla="*/ 197 w 284"/>
                  <a:gd name="T35" fmla="*/ 1253 h 1961"/>
                  <a:gd name="T36" fmla="*/ 197 w 284"/>
                  <a:gd name="T37" fmla="*/ 1230 h 1961"/>
                  <a:gd name="T38" fmla="*/ 195 w 284"/>
                  <a:gd name="T39" fmla="*/ 1208 h 1961"/>
                  <a:gd name="T40" fmla="*/ 183 w 284"/>
                  <a:gd name="T41" fmla="*/ 1187 h 1961"/>
                  <a:gd name="T42" fmla="*/ 161 w 284"/>
                  <a:gd name="T43" fmla="*/ 1168 h 1961"/>
                  <a:gd name="T44" fmla="*/ 115 w 284"/>
                  <a:gd name="T45" fmla="*/ 840 h 1961"/>
                  <a:gd name="T46" fmla="*/ 121 w 284"/>
                  <a:gd name="T47" fmla="*/ 816 h 1961"/>
                  <a:gd name="T48" fmla="*/ 126 w 284"/>
                  <a:gd name="T49" fmla="*/ 792 h 1961"/>
                  <a:gd name="T50" fmla="*/ 128 w 284"/>
                  <a:gd name="T51" fmla="*/ 768 h 1961"/>
                  <a:gd name="T52" fmla="*/ 134 w 284"/>
                  <a:gd name="T53" fmla="*/ 744 h 1961"/>
                  <a:gd name="T54" fmla="*/ 276 w 284"/>
                  <a:gd name="T55" fmla="*/ 1782 h 1961"/>
                  <a:gd name="T56" fmla="*/ 284 w 284"/>
                  <a:gd name="T57" fmla="*/ 1861 h 1961"/>
                  <a:gd name="T58" fmla="*/ 279 w 284"/>
                  <a:gd name="T59" fmla="*/ 1885 h 1961"/>
                  <a:gd name="T60" fmla="*/ 276 w 284"/>
                  <a:gd name="T61" fmla="*/ 1912 h 1961"/>
                  <a:gd name="T62" fmla="*/ 274 w 284"/>
                  <a:gd name="T63" fmla="*/ 1934 h 1961"/>
                  <a:gd name="T64" fmla="*/ 274 w 284"/>
                  <a:gd name="T65" fmla="*/ 1961 h 1961"/>
                  <a:gd name="T66" fmla="*/ 255 w 284"/>
                  <a:gd name="T67" fmla="*/ 1827 h 1961"/>
                  <a:gd name="T68" fmla="*/ 260 w 284"/>
                  <a:gd name="T69" fmla="*/ 1819 h 1961"/>
                  <a:gd name="T70" fmla="*/ 265 w 284"/>
                  <a:gd name="T71" fmla="*/ 1808 h 1961"/>
                  <a:gd name="T72" fmla="*/ 271 w 284"/>
                  <a:gd name="T73" fmla="*/ 1796 h 1961"/>
                  <a:gd name="T74" fmla="*/ 276 w 284"/>
                  <a:gd name="T75" fmla="*/ 1782 h 1961"/>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84"/>
                  <a:gd name="T115" fmla="*/ 0 h 1961"/>
                  <a:gd name="T116" fmla="*/ 284 w 284"/>
                  <a:gd name="T117" fmla="*/ 1961 h 1961"/>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84" h="1961">
                    <a:moveTo>
                      <a:pt x="29" y="7"/>
                    </a:moveTo>
                    <a:lnTo>
                      <a:pt x="45" y="129"/>
                    </a:lnTo>
                    <a:lnTo>
                      <a:pt x="36" y="108"/>
                    </a:lnTo>
                    <a:lnTo>
                      <a:pt x="26" y="89"/>
                    </a:lnTo>
                    <a:lnTo>
                      <a:pt x="15" y="74"/>
                    </a:lnTo>
                    <a:lnTo>
                      <a:pt x="7" y="60"/>
                    </a:lnTo>
                    <a:lnTo>
                      <a:pt x="0" y="0"/>
                    </a:lnTo>
                    <a:lnTo>
                      <a:pt x="5" y="2"/>
                    </a:lnTo>
                    <a:lnTo>
                      <a:pt x="12" y="5"/>
                    </a:lnTo>
                    <a:lnTo>
                      <a:pt x="21" y="5"/>
                    </a:lnTo>
                    <a:lnTo>
                      <a:pt x="29" y="7"/>
                    </a:lnTo>
                    <a:close/>
                    <a:moveTo>
                      <a:pt x="134" y="744"/>
                    </a:moveTo>
                    <a:lnTo>
                      <a:pt x="205" y="1288"/>
                    </a:lnTo>
                    <a:lnTo>
                      <a:pt x="205" y="1284"/>
                    </a:lnTo>
                    <a:lnTo>
                      <a:pt x="202" y="1281"/>
                    </a:lnTo>
                    <a:lnTo>
                      <a:pt x="200" y="1279"/>
                    </a:lnTo>
                    <a:lnTo>
                      <a:pt x="195" y="1274"/>
                    </a:lnTo>
                    <a:lnTo>
                      <a:pt x="197" y="1253"/>
                    </a:lnTo>
                    <a:lnTo>
                      <a:pt x="197" y="1230"/>
                    </a:lnTo>
                    <a:lnTo>
                      <a:pt x="195" y="1208"/>
                    </a:lnTo>
                    <a:lnTo>
                      <a:pt x="183" y="1187"/>
                    </a:lnTo>
                    <a:lnTo>
                      <a:pt x="161" y="1168"/>
                    </a:lnTo>
                    <a:lnTo>
                      <a:pt x="115" y="840"/>
                    </a:lnTo>
                    <a:lnTo>
                      <a:pt x="121" y="816"/>
                    </a:lnTo>
                    <a:lnTo>
                      <a:pt x="126" y="792"/>
                    </a:lnTo>
                    <a:lnTo>
                      <a:pt x="128" y="768"/>
                    </a:lnTo>
                    <a:lnTo>
                      <a:pt x="134" y="744"/>
                    </a:lnTo>
                    <a:close/>
                    <a:moveTo>
                      <a:pt x="276" y="1782"/>
                    </a:moveTo>
                    <a:lnTo>
                      <a:pt x="284" y="1861"/>
                    </a:lnTo>
                    <a:lnTo>
                      <a:pt x="279" y="1885"/>
                    </a:lnTo>
                    <a:lnTo>
                      <a:pt x="276" y="1912"/>
                    </a:lnTo>
                    <a:lnTo>
                      <a:pt x="274" y="1934"/>
                    </a:lnTo>
                    <a:lnTo>
                      <a:pt x="274" y="1961"/>
                    </a:lnTo>
                    <a:lnTo>
                      <a:pt x="255" y="1827"/>
                    </a:lnTo>
                    <a:lnTo>
                      <a:pt x="260" y="1819"/>
                    </a:lnTo>
                    <a:lnTo>
                      <a:pt x="265" y="1808"/>
                    </a:lnTo>
                    <a:lnTo>
                      <a:pt x="271" y="1796"/>
                    </a:lnTo>
                    <a:lnTo>
                      <a:pt x="276" y="1782"/>
                    </a:lnTo>
                    <a:close/>
                  </a:path>
                </a:pathLst>
              </a:custGeom>
              <a:solidFill>
                <a:srgbClr val="777772"/>
              </a:solidFill>
              <a:ln w="9525">
                <a:noFill/>
                <a:round/>
                <a:headEnd/>
                <a:tailEnd/>
              </a:ln>
            </p:spPr>
            <p:txBody>
              <a:bodyPr>
                <a:prstTxWarp prst="textNoShape">
                  <a:avLst/>
                </a:prstTxWarp>
              </a:bodyPr>
              <a:lstStyle/>
              <a:p>
                <a:endParaRPr lang="en-US"/>
              </a:p>
            </p:txBody>
          </p:sp>
          <p:sp>
            <p:nvSpPr>
              <p:cNvPr id="54032" name="Freeform 393"/>
              <p:cNvSpPr>
                <a:spLocks noChangeAspect="1" noEditPoints="1"/>
              </p:cNvSpPr>
              <p:nvPr/>
            </p:nvSpPr>
            <p:spPr bwMode="auto">
              <a:xfrm>
                <a:off x="3400" y="2273"/>
                <a:ext cx="97" cy="693"/>
              </a:xfrm>
              <a:custGeom>
                <a:avLst/>
                <a:gdLst>
                  <a:gd name="T0" fmla="*/ 32 w 293"/>
                  <a:gd name="T1" fmla="*/ 16 h 2077"/>
                  <a:gd name="T2" fmla="*/ 43 w 293"/>
                  <a:gd name="T3" fmla="*/ 97 h 2077"/>
                  <a:gd name="T4" fmla="*/ 35 w 293"/>
                  <a:gd name="T5" fmla="*/ 85 h 2077"/>
                  <a:gd name="T6" fmla="*/ 27 w 293"/>
                  <a:gd name="T7" fmla="*/ 74 h 2077"/>
                  <a:gd name="T8" fmla="*/ 17 w 293"/>
                  <a:gd name="T9" fmla="*/ 68 h 2077"/>
                  <a:gd name="T10" fmla="*/ 9 w 293"/>
                  <a:gd name="T11" fmla="*/ 68 h 2077"/>
                  <a:gd name="T12" fmla="*/ 0 w 293"/>
                  <a:gd name="T13" fmla="*/ 0 h 2077"/>
                  <a:gd name="T14" fmla="*/ 3 w 293"/>
                  <a:gd name="T15" fmla="*/ 0 h 2077"/>
                  <a:gd name="T16" fmla="*/ 7 w 293"/>
                  <a:gd name="T17" fmla="*/ 0 h 2077"/>
                  <a:gd name="T18" fmla="*/ 9 w 293"/>
                  <a:gd name="T19" fmla="*/ 0 h 2077"/>
                  <a:gd name="T20" fmla="*/ 12 w 293"/>
                  <a:gd name="T21" fmla="*/ 5 h 2077"/>
                  <a:gd name="T22" fmla="*/ 14 w 293"/>
                  <a:gd name="T23" fmla="*/ 8 h 2077"/>
                  <a:gd name="T24" fmla="*/ 22 w 293"/>
                  <a:gd name="T25" fmla="*/ 13 h 2077"/>
                  <a:gd name="T26" fmla="*/ 32 w 293"/>
                  <a:gd name="T27" fmla="*/ 16 h 2077"/>
                  <a:gd name="T28" fmla="*/ 140 w 293"/>
                  <a:gd name="T29" fmla="*/ 808 h 2077"/>
                  <a:gd name="T30" fmla="*/ 195 w 293"/>
                  <a:gd name="T31" fmla="*/ 1196 h 2077"/>
                  <a:gd name="T32" fmla="*/ 178 w 293"/>
                  <a:gd name="T33" fmla="*/ 1179 h 2077"/>
                  <a:gd name="T34" fmla="*/ 175 w 293"/>
                  <a:gd name="T35" fmla="*/ 1172 h 2077"/>
                  <a:gd name="T36" fmla="*/ 169 w 293"/>
                  <a:gd name="T37" fmla="*/ 1164 h 2077"/>
                  <a:gd name="T38" fmla="*/ 164 w 293"/>
                  <a:gd name="T39" fmla="*/ 1153 h 2077"/>
                  <a:gd name="T40" fmla="*/ 159 w 293"/>
                  <a:gd name="T41" fmla="*/ 1143 h 2077"/>
                  <a:gd name="T42" fmla="*/ 125 w 293"/>
                  <a:gd name="T43" fmla="*/ 890 h 2077"/>
                  <a:gd name="T44" fmla="*/ 130 w 293"/>
                  <a:gd name="T45" fmla="*/ 869 h 2077"/>
                  <a:gd name="T46" fmla="*/ 132 w 293"/>
                  <a:gd name="T47" fmla="*/ 848 h 2077"/>
                  <a:gd name="T48" fmla="*/ 138 w 293"/>
                  <a:gd name="T49" fmla="*/ 829 h 2077"/>
                  <a:gd name="T50" fmla="*/ 140 w 293"/>
                  <a:gd name="T51" fmla="*/ 808 h 2077"/>
                  <a:gd name="T52" fmla="*/ 282 w 293"/>
                  <a:gd name="T53" fmla="*/ 1819 h 2077"/>
                  <a:gd name="T54" fmla="*/ 293 w 293"/>
                  <a:gd name="T55" fmla="*/ 1911 h 2077"/>
                  <a:gd name="T56" fmla="*/ 288 w 293"/>
                  <a:gd name="T57" fmla="*/ 1951 h 2077"/>
                  <a:gd name="T58" fmla="*/ 288 w 293"/>
                  <a:gd name="T59" fmla="*/ 1993 h 2077"/>
                  <a:gd name="T60" fmla="*/ 288 w 293"/>
                  <a:gd name="T61" fmla="*/ 2036 h 2077"/>
                  <a:gd name="T62" fmla="*/ 291 w 293"/>
                  <a:gd name="T63" fmla="*/ 2077 h 2077"/>
                  <a:gd name="T64" fmla="*/ 267 w 293"/>
                  <a:gd name="T65" fmla="*/ 1935 h 2077"/>
                  <a:gd name="T66" fmla="*/ 270 w 293"/>
                  <a:gd name="T67" fmla="*/ 1911 h 2077"/>
                  <a:gd name="T68" fmla="*/ 272 w 293"/>
                  <a:gd name="T69" fmla="*/ 1888 h 2077"/>
                  <a:gd name="T70" fmla="*/ 270 w 293"/>
                  <a:gd name="T71" fmla="*/ 1865 h 2077"/>
                  <a:gd name="T72" fmla="*/ 267 w 293"/>
                  <a:gd name="T73" fmla="*/ 1841 h 2077"/>
                  <a:gd name="T74" fmla="*/ 272 w 293"/>
                  <a:gd name="T75" fmla="*/ 1836 h 2077"/>
                  <a:gd name="T76" fmla="*/ 275 w 293"/>
                  <a:gd name="T77" fmla="*/ 1830 h 2077"/>
                  <a:gd name="T78" fmla="*/ 280 w 293"/>
                  <a:gd name="T79" fmla="*/ 1825 h 2077"/>
                  <a:gd name="T80" fmla="*/ 282 w 293"/>
                  <a:gd name="T81" fmla="*/ 1819 h 2077"/>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93"/>
                  <a:gd name="T124" fmla="*/ 0 h 2077"/>
                  <a:gd name="T125" fmla="*/ 293 w 293"/>
                  <a:gd name="T126" fmla="*/ 2077 h 2077"/>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93" h="2077">
                    <a:moveTo>
                      <a:pt x="32" y="16"/>
                    </a:moveTo>
                    <a:lnTo>
                      <a:pt x="43" y="97"/>
                    </a:lnTo>
                    <a:lnTo>
                      <a:pt x="35" y="85"/>
                    </a:lnTo>
                    <a:lnTo>
                      <a:pt x="27" y="74"/>
                    </a:lnTo>
                    <a:lnTo>
                      <a:pt x="17" y="68"/>
                    </a:lnTo>
                    <a:lnTo>
                      <a:pt x="9" y="68"/>
                    </a:lnTo>
                    <a:lnTo>
                      <a:pt x="0" y="0"/>
                    </a:lnTo>
                    <a:lnTo>
                      <a:pt x="3" y="0"/>
                    </a:lnTo>
                    <a:lnTo>
                      <a:pt x="7" y="0"/>
                    </a:lnTo>
                    <a:lnTo>
                      <a:pt x="9" y="0"/>
                    </a:lnTo>
                    <a:lnTo>
                      <a:pt x="12" y="5"/>
                    </a:lnTo>
                    <a:lnTo>
                      <a:pt x="14" y="8"/>
                    </a:lnTo>
                    <a:lnTo>
                      <a:pt x="22" y="13"/>
                    </a:lnTo>
                    <a:lnTo>
                      <a:pt x="32" y="16"/>
                    </a:lnTo>
                    <a:close/>
                    <a:moveTo>
                      <a:pt x="140" y="808"/>
                    </a:moveTo>
                    <a:lnTo>
                      <a:pt x="195" y="1196"/>
                    </a:lnTo>
                    <a:lnTo>
                      <a:pt x="178" y="1179"/>
                    </a:lnTo>
                    <a:lnTo>
                      <a:pt x="175" y="1172"/>
                    </a:lnTo>
                    <a:lnTo>
                      <a:pt x="169" y="1164"/>
                    </a:lnTo>
                    <a:lnTo>
                      <a:pt x="164" y="1153"/>
                    </a:lnTo>
                    <a:lnTo>
                      <a:pt x="159" y="1143"/>
                    </a:lnTo>
                    <a:lnTo>
                      <a:pt x="125" y="890"/>
                    </a:lnTo>
                    <a:lnTo>
                      <a:pt x="130" y="869"/>
                    </a:lnTo>
                    <a:lnTo>
                      <a:pt x="132" y="848"/>
                    </a:lnTo>
                    <a:lnTo>
                      <a:pt x="138" y="829"/>
                    </a:lnTo>
                    <a:lnTo>
                      <a:pt x="140" y="808"/>
                    </a:lnTo>
                    <a:close/>
                    <a:moveTo>
                      <a:pt x="282" y="1819"/>
                    </a:moveTo>
                    <a:lnTo>
                      <a:pt x="293" y="1911"/>
                    </a:lnTo>
                    <a:lnTo>
                      <a:pt x="288" y="1951"/>
                    </a:lnTo>
                    <a:lnTo>
                      <a:pt x="288" y="1993"/>
                    </a:lnTo>
                    <a:lnTo>
                      <a:pt x="288" y="2036"/>
                    </a:lnTo>
                    <a:lnTo>
                      <a:pt x="291" y="2077"/>
                    </a:lnTo>
                    <a:lnTo>
                      <a:pt x="267" y="1935"/>
                    </a:lnTo>
                    <a:lnTo>
                      <a:pt x="270" y="1911"/>
                    </a:lnTo>
                    <a:lnTo>
                      <a:pt x="272" y="1888"/>
                    </a:lnTo>
                    <a:lnTo>
                      <a:pt x="270" y="1865"/>
                    </a:lnTo>
                    <a:lnTo>
                      <a:pt x="267" y="1841"/>
                    </a:lnTo>
                    <a:lnTo>
                      <a:pt x="272" y="1836"/>
                    </a:lnTo>
                    <a:lnTo>
                      <a:pt x="275" y="1830"/>
                    </a:lnTo>
                    <a:lnTo>
                      <a:pt x="280" y="1825"/>
                    </a:lnTo>
                    <a:lnTo>
                      <a:pt x="282" y="1819"/>
                    </a:lnTo>
                    <a:close/>
                  </a:path>
                </a:pathLst>
              </a:custGeom>
              <a:solidFill>
                <a:srgbClr val="82827A"/>
              </a:solidFill>
              <a:ln w="9525">
                <a:noFill/>
                <a:round/>
                <a:headEnd/>
                <a:tailEnd/>
              </a:ln>
            </p:spPr>
            <p:txBody>
              <a:bodyPr>
                <a:prstTxWarp prst="textNoShape">
                  <a:avLst/>
                </a:prstTxWarp>
              </a:bodyPr>
              <a:lstStyle/>
              <a:p>
                <a:endParaRPr lang="en-US"/>
              </a:p>
            </p:txBody>
          </p:sp>
          <p:sp>
            <p:nvSpPr>
              <p:cNvPr id="54033" name="Freeform 394"/>
              <p:cNvSpPr>
                <a:spLocks noChangeAspect="1" noEditPoints="1"/>
              </p:cNvSpPr>
              <p:nvPr/>
            </p:nvSpPr>
            <p:spPr bwMode="auto">
              <a:xfrm>
                <a:off x="3396" y="2273"/>
                <a:ext cx="101" cy="738"/>
              </a:xfrm>
              <a:custGeom>
                <a:avLst/>
                <a:gdLst>
                  <a:gd name="T0" fmla="*/ 29 w 305"/>
                  <a:gd name="T1" fmla="*/ 11 h 2212"/>
                  <a:gd name="T2" fmla="*/ 36 w 305"/>
                  <a:gd name="T3" fmla="*/ 71 h 2212"/>
                  <a:gd name="T4" fmla="*/ 31 w 305"/>
                  <a:gd name="T5" fmla="*/ 68 h 2212"/>
                  <a:gd name="T6" fmla="*/ 29 w 305"/>
                  <a:gd name="T7" fmla="*/ 66 h 2212"/>
                  <a:gd name="T8" fmla="*/ 24 w 305"/>
                  <a:gd name="T9" fmla="*/ 68 h 2212"/>
                  <a:gd name="T10" fmla="*/ 21 w 305"/>
                  <a:gd name="T11" fmla="*/ 71 h 2212"/>
                  <a:gd name="T12" fmla="*/ 12 w 305"/>
                  <a:gd name="T13" fmla="*/ 116 h 2212"/>
                  <a:gd name="T14" fmla="*/ 0 w 305"/>
                  <a:gd name="T15" fmla="*/ 0 h 2212"/>
                  <a:gd name="T16" fmla="*/ 5 w 305"/>
                  <a:gd name="T17" fmla="*/ 0 h 2212"/>
                  <a:gd name="T18" fmla="*/ 7 w 305"/>
                  <a:gd name="T19" fmla="*/ 0 h 2212"/>
                  <a:gd name="T20" fmla="*/ 12 w 305"/>
                  <a:gd name="T21" fmla="*/ 0 h 2212"/>
                  <a:gd name="T22" fmla="*/ 21 w 305"/>
                  <a:gd name="T23" fmla="*/ 0 h 2212"/>
                  <a:gd name="T24" fmla="*/ 21 w 305"/>
                  <a:gd name="T25" fmla="*/ 3 h 2212"/>
                  <a:gd name="T26" fmla="*/ 21 w 305"/>
                  <a:gd name="T27" fmla="*/ 5 h 2212"/>
                  <a:gd name="T28" fmla="*/ 24 w 305"/>
                  <a:gd name="T29" fmla="*/ 8 h 2212"/>
                  <a:gd name="T30" fmla="*/ 29 w 305"/>
                  <a:gd name="T31" fmla="*/ 11 h 2212"/>
                  <a:gd name="T32" fmla="*/ 144 w 305"/>
                  <a:gd name="T33" fmla="*/ 851 h 2212"/>
                  <a:gd name="T34" fmla="*/ 190 w 305"/>
                  <a:gd name="T35" fmla="*/ 1179 h 2212"/>
                  <a:gd name="T36" fmla="*/ 184 w 305"/>
                  <a:gd name="T37" fmla="*/ 1164 h 2212"/>
                  <a:gd name="T38" fmla="*/ 176 w 305"/>
                  <a:gd name="T39" fmla="*/ 1148 h 2212"/>
                  <a:gd name="T40" fmla="*/ 166 w 305"/>
                  <a:gd name="T41" fmla="*/ 1127 h 2212"/>
                  <a:gd name="T42" fmla="*/ 152 w 305"/>
                  <a:gd name="T43" fmla="*/ 1109 h 2212"/>
                  <a:gd name="T44" fmla="*/ 126 w 305"/>
                  <a:gd name="T45" fmla="*/ 926 h 2212"/>
                  <a:gd name="T46" fmla="*/ 132 w 305"/>
                  <a:gd name="T47" fmla="*/ 909 h 2212"/>
                  <a:gd name="T48" fmla="*/ 137 w 305"/>
                  <a:gd name="T49" fmla="*/ 887 h 2212"/>
                  <a:gd name="T50" fmla="*/ 142 w 305"/>
                  <a:gd name="T51" fmla="*/ 869 h 2212"/>
                  <a:gd name="T52" fmla="*/ 144 w 305"/>
                  <a:gd name="T53" fmla="*/ 851 h 2212"/>
                  <a:gd name="T54" fmla="*/ 284 w 305"/>
                  <a:gd name="T55" fmla="*/ 1838 h 2212"/>
                  <a:gd name="T56" fmla="*/ 303 w 305"/>
                  <a:gd name="T57" fmla="*/ 1972 h 2212"/>
                  <a:gd name="T58" fmla="*/ 300 w 305"/>
                  <a:gd name="T59" fmla="*/ 2033 h 2212"/>
                  <a:gd name="T60" fmla="*/ 300 w 305"/>
                  <a:gd name="T61" fmla="*/ 2091 h 2212"/>
                  <a:gd name="T62" fmla="*/ 303 w 305"/>
                  <a:gd name="T63" fmla="*/ 2152 h 2212"/>
                  <a:gd name="T64" fmla="*/ 305 w 305"/>
                  <a:gd name="T65" fmla="*/ 2212 h 2212"/>
                  <a:gd name="T66" fmla="*/ 279 w 305"/>
                  <a:gd name="T67" fmla="*/ 2009 h 2212"/>
                  <a:gd name="T68" fmla="*/ 279 w 305"/>
                  <a:gd name="T69" fmla="*/ 1967 h 2212"/>
                  <a:gd name="T70" fmla="*/ 282 w 305"/>
                  <a:gd name="T71" fmla="*/ 1928 h 2212"/>
                  <a:gd name="T72" fmla="*/ 282 w 305"/>
                  <a:gd name="T73" fmla="*/ 1885 h 2212"/>
                  <a:gd name="T74" fmla="*/ 279 w 305"/>
                  <a:gd name="T75" fmla="*/ 1841 h 2212"/>
                  <a:gd name="T76" fmla="*/ 279 w 305"/>
                  <a:gd name="T77" fmla="*/ 1838 h 2212"/>
                  <a:gd name="T78" fmla="*/ 282 w 305"/>
                  <a:gd name="T79" fmla="*/ 1838 h 2212"/>
                  <a:gd name="T80" fmla="*/ 284 w 305"/>
                  <a:gd name="T81" fmla="*/ 1838 h 2212"/>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305"/>
                  <a:gd name="T124" fmla="*/ 0 h 2212"/>
                  <a:gd name="T125" fmla="*/ 305 w 305"/>
                  <a:gd name="T126" fmla="*/ 2212 h 2212"/>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305" h="2212">
                    <a:moveTo>
                      <a:pt x="29" y="11"/>
                    </a:moveTo>
                    <a:lnTo>
                      <a:pt x="36" y="71"/>
                    </a:lnTo>
                    <a:lnTo>
                      <a:pt x="31" y="68"/>
                    </a:lnTo>
                    <a:lnTo>
                      <a:pt x="29" y="66"/>
                    </a:lnTo>
                    <a:lnTo>
                      <a:pt x="24" y="68"/>
                    </a:lnTo>
                    <a:lnTo>
                      <a:pt x="21" y="71"/>
                    </a:lnTo>
                    <a:lnTo>
                      <a:pt x="12" y="116"/>
                    </a:lnTo>
                    <a:lnTo>
                      <a:pt x="0" y="0"/>
                    </a:lnTo>
                    <a:lnTo>
                      <a:pt x="5" y="0"/>
                    </a:lnTo>
                    <a:lnTo>
                      <a:pt x="7" y="0"/>
                    </a:lnTo>
                    <a:lnTo>
                      <a:pt x="12" y="0"/>
                    </a:lnTo>
                    <a:lnTo>
                      <a:pt x="21" y="0"/>
                    </a:lnTo>
                    <a:lnTo>
                      <a:pt x="21" y="3"/>
                    </a:lnTo>
                    <a:lnTo>
                      <a:pt x="21" y="5"/>
                    </a:lnTo>
                    <a:lnTo>
                      <a:pt x="24" y="8"/>
                    </a:lnTo>
                    <a:lnTo>
                      <a:pt x="29" y="11"/>
                    </a:lnTo>
                    <a:close/>
                    <a:moveTo>
                      <a:pt x="144" y="851"/>
                    </a:moveTo>
                    <a:lnTo>
                      <a:pt x="190" y="1179"/>
                    </a:lnTo>
                    <a:lnTo>
                      <a:pt x="184" y="1164"/>
                    </a:lnTo>
                    <a:lnTo>
                      <a:pt x="176" y="1148"/>
                    </a:lnTo>
                    <a:lnTo>
                      <a:pt x="166" y="1127"/>
                    </a:lnTo>
                    <a:lnTo>
                      <a:pt x="152" y="1109"/>
                    </a:lnTo>
                    <a:lnTo>
                      <a:pt x="126" y="926"/>
                    </a:lnTo>
                    <a:lnTo>
                      <a:pt x="132" y="909"/>
                    </a:lnTo>
                    <a:lnTo>
                      <a:pt x="137" y="887"/>
                    </a:lnTo>
                    <a:lnTo>
                      <a:pt x="142" y="869"/>
                    </a:lnTo>
                    <a:lnTo>
                      <a:pt x="144" y="851"/>
                    </a:lnTo>
                    <a:close/>
                    <a:moveTo>
                      <a:pt x="284" y="1838"/>
                    </a:moveTo>
                    <a:lnTo>
                      <a:pt x="303" y="1972"/>
                    </a:lnTo>
                    <a:lnTo>
                      <a:pt x="300" y="2033"/>
                    </a:lnTo>
                    <a:lnTo>
                      <a:pt x="300" y="2091"/>
                    </a:lnTo>
                    <a:lnTo>
                      <a:pt x="303" y="2152"/>
                    </a:lnTo>
                    <a:lnTo>
                      <a:pt x="305" y="2212"/>
                    </a:lnTo>
                    <a:lnTo>
                      <a:pt x="279" y="2009"/>
                    </a:lnTo>
                    <a:lnTo>
                      <a:pt x="279" y="1967"/>
                    </a:lnTo>
                    <a:lnTo>
                      <a:pt x="282" y="1928"/>
                    </a:lnTo>
                    <a:lnTo>
                      <a:pt x="282" y="1885"/>
                    </a:lnTo>
                    <a:lnTo>
                      <a:pt x="279" y="1841"/>
                    </a:lnTo>
                    <a:lnTo>
                      <a:pt x="279" y="1838"/>
                    </a:lnTo>
                    <a:lnTo>
                      <a:pt x="282" y="1838"/>
                    </a:lnTo>
                    <a:lnTo>
                      <a:pt x="284" y="1838"/>
                    </a:lnTo>
                    <a:close/>
                  </a:path>
                </a:pathLst>
              </a:custGeom>
              <a:solidFill>
                <a:srgbClr val="8C8982"/>
              </a:solidFill>
              <a:ln w="9525">
                <a:noFill/>
                <a:round/>
                <a:headEnd/>
                <a:tailEnd/>
              </a:ln>
            </p:spPr>
            <p:txBody>
              <a:bodyPr>
                <a:prstTxWarp prst="textNoShape">
                  <a:avLst/>
                </a:prstTxWarp>
              </a:bodyPr>
              <a:lstStyle/>
              <a:p>
                <a:endParaRPr lang="en-US"/>
              </a:p>
            </p:txBody>
          </p:sp>
          <p:sp>
            <p:nvSpPr>
              <p:cNvPr id="54034" name="Freeform 395"/>
              <p:cNvSpPr>
                <a:spLocks noChangeAspect="1" noEditPoints="1"/>
              </p:cNvSpPr>
              <p:nvPr/>
            </p:nvSpPr>
            <p:spPr bwMode="auto">
              <a:xfrm>
                <a:off x="3390" y="2273"/>
                <a:ext cx="107" cy="746"/>
              </a:xfrm>
              <a:custGeom>
                <a:avLst/>
                <a:gdLst>
                  <a:gd name="T0" fmla="*/ 29 w 322"/>
                  <a:gd name="T1" fmla="*/ 0 h 2238"/>
                  <a:gd name="T2" fmla="*/ 38 w 322"/>
                  <a:gd name="T3" fmla="*/ 68 h 2238"/>
                  <a:gd name="T4" fmla="*/ 38 w 322"/>
                  <a:gd name="T5" fmla="*/ 71 h 2238"/>
                  <a:gd name="T6" fmla="*/ 29 w 322"/>
                  <a:gd name="T7" fmla="*/ 121 h 2238"/>
                  <a:gd name="T8" fmla="*/ 27 w 322"/>
                  <a:gd name="T9" fmla="*/ 109 h 2238"/>
                  <a:gd name="T10" fmla="*/ 22 w 322"/>
                  <a:gd name="T11" fmla="*/ 95 h 2238"/>
                  <a:gd name="T12" fmla="*/ 17 w 322"/>
                  <a:gd name="T13" fmla="*/ 85 h 2238"/>
                  <a:gd name="T14" fmla="*/ 9 w 322"/>
                  <a:gd name="T15" fmla="*/ 76 h 2238"/>
                  <a:gd name="T16" fmla="*/ 0 w 322"/>
                  <a:gd name="T17" fmla="*/ 0 h 2238"/>
                  <a:gd name="T18" fmla="*/ 7 w 322"/>
                  <a:gd name="T19" fmla="*/ 0 h 2238"/>
                  <a:gd name="T20" fmla="*/ 14 w 322"/>
                  <a:gd name="T21" fmla="*/ 3 h 2238"/>
                  <a:gd name="T22" fmla="*/ 22 w 322"/>
                  <a:gd name="T23" fmla="*/ 3 h 2238"/>
                  <a:gd name="T24" fmla="*/ 29 w 322"/>
                  <a:gd name="T25" fmla="*/ 0 h 2238"/>
                  <a:gd name="T26" fmla="*/ 154 w 322"/>
                  <a:gd name="T27" fmla="*/ 890 h 2238"/>
                  <a:gd name="T28" fmla="*/ 188 w 322"/>
                  <a:gd name="T29" fmla="*/ 1143 h 2238"/>
                  <a:gd name="T30" fmla="*/ 180 w 322"/>
                  <a:gd name="T31" fmla="*/ 1127 h 2238"/>
                  <a:gd name="T32" fmla="*/ 172 w 322"/>
                  <a:gd name="T33" fmla="*/ 1111 h 2238"/>
                  <a:gd name="T34" fmla="*/ 161 w 322"/>
                  <a:gd name="T35" fmla="*/ 1095 h 2238"/>
                  <a:gd name="T36" fmla="*/ 154 w 322"/>
                  <a:gd name="T37" fmla="*/ 1082 h 2238"/>
                  <a:gd name="T38" fmla="*/ 135 w 322"/>
                  <a:gd name="T39" fmla="*/ 959 h 2238"/>
                  <a:gd name="T40" fmla="*/ 140 w 322"/>
                  <a:gd name="T41" fmla="*/ 943 h 2238"/>
                  <a:gd name="T42" fmla="*/ 145 w 322"/>
                  <a:gd name="T43" fmla="*/ 926 h 2238"/>
                  <a:gd name="T44" fmla="*/ 149 w 322"/>
                  <a:gd name="T45" fmla="*/ 909 h 2238"/>
                  <a:gd name="T46" fmla="*/ 154 w 322"/>
                  <a:gd name="T47" fmla="*/ 890 h 2238"/>
                  <a:gd name="T48" fmla="*/ 296 w 322"/>
                  <a:gd name="T49" fmla="*/ 1935 h 2238"/>
                  <a:gd name="T50" fmla="*/ 320 w 322"/>
                  <a:gd name="T51" fmla="*/ 2077 h 2238"/>
                  <a:gd name="T52" fmla="*/ 320 w 322"/>
                  <a:gd name="T53" fmla="*/ 2116 h 2238"/>
                  <a:gd name="T54" fmla="*/ 322 w 322"/>
                  <a:gd name="T55" fmla="*/ 2157 h 2238"/>
                  <a:gd name="T56" fmla="*/ 322 w 322"/>
                  <a:gd name="T57" fmla="*/ 2198 h 2238"/>
                  <a:gd name="T58" fmla="*/ 322 w 322"/>
                  <a:gd name="T59" fmla="*/ 2238 h 2238"/>
                  <a:gd name="T60" fmla="*/ 306 w 322"/>
                  <a:gd name="T61" fmla="*/ 2222 h 2238"/>
                  <a:gd name="T62" fmla="*/ 288 w 322"/>
                  <a:gd name="T63" fmla="*/ 2089 h 2238"/>
                  <a:gd name="T64" fmla="*/ 291 w 322"/>
                  <a:gd name="T65" fmla="*/ 2048 h 2238"/>
                  <a:gd name="T66" fmla="*/ 293 w 322"/>
                  <a:gd name="T67" fmla="*/ 2009 h 2238"/>
                  <a:gd name="T68" fmla="*/ 296 w 322"/>
                  <a:gd name="T69" fmla="*/ 1972 h 2238"/>
                  <a:gd name="T70" fmla="*/ 296 w 322"/>
                  <a:gd name="T71" fmla="*/ 1935 h 223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22"/>
                  <a:gd name="T109" fmla="*/ 0 h 2238"/>
                  <a:gd name="T110" fmla="*/ 322 w 322"/>
                  <a:gd name="T111" fmla="*/ 2238 h 223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22" h="2238">
                    <a:moveTo>
                      <a:pt x="29" y="0"/>
                    </a:moveTo>
                    <a:lnTo>
                      <a:pt x="38" y="68"/>
                    </a:lnTo>
                    <a:lnTo>
                      <a:pt x="38" y="71"/>
                    </a:lnTo>
                    <a:lnTo>
                      <a:pt x="29" y="121"/>
                    </a:lnTo>
                    <a:lnTo>
                      <a:pt x="27" y="109"/>
                    </a:lnTo>
                    <a:lnTo>
                      <a:pt x="22" y="95"/>
                    </a:lnTo>
                    <a:lnTo>
                      <a:pt x="17" y="85"/>
                    </a:lnTo>
                    <a:lnTo>
                      <a:pt x="9" y="76"/>
                    </a:lnTo>
                    <a:lnTo>
                      <a:pt x="0" y="0"/>
                    </a:lnTo>
                    <a:lnTo>
                      <a:pt x="7" y="0"/>
                    </a:lnTo>
                    <a:lnTo>
                      <a:pt x="14" y="3"/>
                    </a:lnTo>
                    <a:lnTo>
                      <a:pt x="22" y="3"/>
                    </a:lnTo>
                    <a:lnTo>
                      <a:pt x="29" y="0"/>
                    </a:lnTo>
                    <a:close/>
                    <a:moveTo>
                      <a:pt x="154" y="890"/>
                    </a:moveTo>
                    <a:lnTo>
                      <a:pt x="188" y="1143"/>
                    </a:lnTo>
                    <a:lnTo>
                      <a:pt x="180" y="1127"/>
                    </a:lnTo>
                    <a:lnTo>
                      <a:pt x="172" y="1111"/>
                    </a:lnTo>
                    <a:lnTo>
                      <a:pt x="161" y="1095"/>
                    </a:lnTo>
                    <a:lnTo>
                      <a:pt x="154" y="1082"/>
                    </a:lnTo>
                    <a:lnTo>
                      <a:pt x="135" y="959"/>
                    </a:lnTo>
                    <a:lnTo>
                      <a:pt x="140" y="943"/>
                    </a:lnTo>
                    <a:lnTo>
                      <a:pt x="145" y="926"/>
                    </a:lnTo>
                    <a:lnTo>
                      <a:pt x="149" y="909"/>
                    </a:lnTo>
                    <a:lnTo>
                      <a:pt x="154" y="890"/>
                    </a:lnTo>
                    <a:close/>
                    <a:moveTo>
                      <a:pt x="296" y="1935"/>
                    </a:moveTo>
                    <a:lnTo>
                      <a:pt x="320" y="2077"/>
                    </a:lnTo>
                    <a:lnTo>
                      <a:pt x="320" y="2116"/>
                    </a:lnTo>
                    <a:lnTo>
                      <a:pt x="322" y="2157"/>
                    </a:lnTo>
                    <a:lnTo>
                      <a:pt x="322" y="2198"/>
                    </a:lnTo>
                    <a:lnTo>
                      <a:pt x="322" y="2238"/>
                    </a:lnTo>
                    <a:lnTo>
                      <a:pt x="306" y="2222"/>
                    </a:lnTo>
                    <a:lnTo>
                      <a:pt x="288" y="2089"/>
                    </a:lnTo>
                    <a:lnTo>
                      <a:pt x="291" y="2048"/>
                    </a:lnTo>
                    <a:lnTo>
                      <a:pt x="293" y="2009"/>
                    </a:lnTo>
                    <a:lnTo>
                      <a:pt x="296" y="1972"/>
                    </a:lnTo>
                    <a:lnTo>
                      <a:pt x="296" y="1935"/>
                    </a:lnTo>
                    <a:close/>
                  </a:path>
                </a:pathLst>
              </a:custGeom>
              <a:solidFill>
                <a:srgbClr val="939189"/>
              </a:solidFill>
              <a:ln w="9525">
                <a:noFill/>
                <a:round/>
                <a:headEnd/>
                <a:tailEnd/>
              </a:ln>
            </p:spPr>
            <p:txBody>
              <a:bodyPr>
                <a:prstTxWarp prst="textNoShape">
                  <a:avLst/>
                </a:prstTxWarp>
              </a:bodyPr>
              <a:lstStyle/>
              <a:p>
                <a:endParaRPr lang="en-US"/>
              </a:p>
            </p:txBody>
          </p:sp>
          <p:sp>
            <p:nvSpPr>
              <p:cNvPr id="54035" name="Freeform 396"/>
              <p:cNvSpPr>
                <a:spLocks noChangeAspect="1" noEditPoints="1"/>
              </p:cNvSpPr>
              <p:nvPr/>
            </p:nvSpPr>
            <p:spPr bwMode="auto">
              <a:xfrm>
                <a:off x="3385" y="2273"/>
                <a:ext cx="112" cy="746"/>
              </a:xfrm>
              <a:custGeom>
                <a:avLst/>
                <a:gdLst>
                  <a:gd name="T0" fmla="*/ 32 w 337"/>
                  <a:gd name="T1" fmla="*/ 2 h 2240"/>
                  <a:gd name="T2" fmla="*/ 44 w 337"/>
                  <a:gd name="T3" fmla="*/ 118 h 2240"/>
                  <a:gd name="T4" fmla="*/ 44 w 337"/>
                  <a:gd name="T5" fmla="*/ 123 h 2240"/>
                  <a:gd name="T6" fmla="*/ 39 w 337"/>
                  <a:gd name="T7" fmla="*/ 102 h 2240"/>
                  <a:gd name="T8" fmla="*/ 32 w 337"/>
                  <a:gd name="T9" fmla="*/ 84 h 2240"/>
                  <a:gd name="T10" fmla="*/ 22 w 337"/>
                  <a:gd name="T11" fmla="*/ 65 h 2240"/>
                  <a:gd name="T12" fmla="*/ 8 w 337"/>
                  <a:gd name="T13" fmla="*/ 47 h 2240"/>
                  <a:gd name="T14" fmla="*/ 0 w 337"/>
                  <a:gd name="T15" fmla="*/ 0 h 2240"/>
                  <a:gd name="T16" fmla="*/ 5 w 337"/>
                  <a:gd name="T17" fmla="*/ 0 h 2240"/>
                  <a:gd name="T18" fmla="*/ 13 w 337"/>
                  <a:gd name="T19" fmla="*/ 0 h 2240"/>
                  <a:gd name="T20" fmla="*/ 22 w 337"/>
                  <a:gd name="T21" fmla="*/ 2 h 2240"/>
                  <a:gd name="T22" fmla="*/ 32 w 337"/>
                  <a:gd name="T23" fmla="*/ 2 h 2240"/>
                  <a:gd name="T24" fmla="*/ 158 w 337"/>
                  <a:gd name="T25" fmla="*/ 928 h 2240"/>
                  <a:gd name="T26" fmla="*/ 184 w 337"/>
                  <a:gd name="T27" fmla="*/ 1111 h 2240"/>
                  <a:gd name="T28" fmla="*/ 176 w 337"/>
                  <a:gd name="T29" fmla="*/ 1097 h 2240"/>
                  <a:gd name="T30" fmla="*/ 169 w 337"/>
                  <a:gd name="T31" fmla="*/ 1087 h 2240"/>
                  <a:gd name="T32" fmla="*/ 158 w 337"/>
                  <a:gd name="T33" fmla="*/ 1079 h 2240"/>
                  <a:gd name="T34" fmla="*/ 150 w 337"/>
                  <a:gd name="T35" fmla="*/ 1068 h 2240"/>
                  <a:gd name="T36" fmla="*/ 140 w 337"/>
                  <a:gd name="T37" fmla="*/ 997 h 2240"/>
                  <a:gd name="T38" fmla="*/ 145 w 337"/>
                  <a:gd name="T39" fmla="*/ 979 h 2240"/>
                  <a:gd name="T40" fmla="*/ 150 w 337"/>
                  <a:gd name="T41" fmla="*/ 963 h 2240"/>
                  <a:gd name="T42" fmla="*/ 153 w 337"/>
                  <a:gd name="T43" fmla="*/ 945 h 2240"/>
                  <a:gd name="T44" fmla="*/ 158 w 337"/>
                  <a:gd name="T45" fmla="*/ 928 h 2240"/>
                  <a:gd name="T46" fmla="*/ 311 w 337"/>
                  <a:gd name="T47" fmla="*/ 2011 h 2240"/>
                  <a:gd name="T48" fmla="*/ 337 w 337"/>
                  <a:gd name="T49" fmla="*/ 2214 h 2240"/>
                  <a:gd name="T50" fmla="*/ 337 w 337"/>
                  <a:gd name="T51" fmla="*/ 2219 h 2240"/>
                  <a:gd name="T52" fmla="*/ 337 w 337"/>
                  <a:gd name="T53" fmla="*/ 2227 h 2240"/>
                  <a:gd name="T54" fmla="*/ 337 w 337"/>
                  <a:gd name="T55" fmla="*/ 2235 h 2240"/>
                  <a:gd name="T56" fmla="*/ 337 w 337"/>
                  <a:gd name="T57" fmla="*/ 2240 h 2240"/>
                  <a:gd name="T58" fmla="*/ 308 w 337"/>
                  <a:gd name="T59" fmla="*/ 2203 h 2240"/>
                  <a:gd name="T60" fmla="*/ 303 w 337"/>
                  <a:gd name="T61" fmla="*/ 2195 h 2240"/>
                  <a:gd name="T62" fmla="*/ 303 w 337"/>
                  <a:gd name="T63" fmla="*/ 2148 h 2240"/>
                  <a:gd name="T64" fmla="*/ 303 w 337"/>
                  <a:gd name="T65" fmla="*/ 2103 h 2240"/>
                  <a:gd name="T66" fmla="*/ 306 w 337"/>
                  <a:gd name="T67" fmla="*/ 2056 h 2240"/>
                  <a:gd name="T68" fmla="*/ 311 w 337"/>
                  <a:gd name="T69" fmla="*/ 2011 h 224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37"/>
                  <a:gd name="T106" fmla="*/ 0 h 2240"/>
                  <a:gd name="T107" fmla="*/ 337 w 337"/>
                  <a:gd name="T108" fmla="*/ 2240 h 2240"/>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37" h="2240">
                    <a:moveTo>
                      <a:pt x="32" y="2"/>
                    </a:moveTo>
                    <a:lnTo>
                      <a:pt x="44" y="118"/>
                    </a:lnTo>
                    <a:lnTo>
                      <a:pt x="44" y="123"/>
                    </a:lnTo>
                    <a:lnTo>
                      <a:pt x="39" y="102"/>
                    </a:lnTo>
                    <a:lnTo>
                      <a:pt x="32" y="84"/>
                    </a:lnTo>
                    <a:lnTo>
                      <a:pt x="22" y="65"/>
                    </a:lnTo>
                    <a:lnTo>
                      <a:pt x="8" y="47"/>
                    </a:lnTo>
                    <a:lnTo>
                      <a:pt x="0" y="0"/>
                    </a:lnTo>
                    <a:lnTo>
                      <a:pt x="5" y="0"/>
                    </a:lnTo>
                    <a:lnTo>
                      <a:pt x="13" y="0"/>
                    </a:lnTo>
                    <a:lnTo>
                      <a:pt x="22" y="2"/>
                    </a:lnTo>
                    <a:lnTo>
                      <a:pt x="32" y="2"/>
                    </a:lnTo>
                    <a:close/>
                    <a:moveTo>
                      <a:pt x="158" y="928"/>
                    </a:moveTo>
                    <a:lnTo>
                      <a:pt x="184" y="1111"/>
                    </a:lnTo>
                    <a:lnTo>
                      <a:pt x="176" y="1097"/>
                    </a:lnTo>
                    <a:lnTo>
                      <a:pt x="169" y="1087"/>
                    </a:lnTo>
                    <a:lnTo>
                      <a:pt x="158" y="1079"/>
                    </a:lnTo>
                    <a:lnTo>
                      <a:pt x="150" y="1068"/>
                    </a:lnTo>
                    <a:lnTo>
                      <a:pt x="140" y="997"/>
                    </a:lnTo>
                    <a:lnTo>
                      <a:pt x="145" y="979"/>
                    </a:lnTo>
                    <a:lnTo>
                      <a:pt x="150" y="963"/>
                    </a:lnTo>
                    <a:lnTo>
                      <a:pt x="153" y="945"/>
                    </a:lnTo>
                    <a:lnTo>
                      <a:pt x="158" y="928"/>
                    </a:lnTo>
                    <a:close/>
                    <a:moveTo>
                      <a:pt x="311" y="2011"/>
                    </a:moveTo>
                    <a:lnTo>
                      <a:pt x="337" y="2214"/>
                    </a:lnTo>
                    <a:lnTo>
                      <a:pt x="337" y="2219"/>
                    </a:lnTo>
                    <a:lnTo>
                      <a:pt x="337" y="2227"/>
                    </a:lnTo>
                    <a:lnTo>
                      <a:pt x="337" y="2235"/>
                    </a:lnTo>
                    <a:lnTo>
                      <a:pt x="337" y="2240"/>
                    </a:lnTo>
                    <a:lnTo>
                      <a:pt x="308" y="2203"/>
                    </a:lnTo>
                    <a:lnTo>
                      <a:pt x="303" y="2195"/>
                    </a:lnTo>
                    <a:lnTo>
                      <a:pt x="303" y="2148"/>
                    </a:lnTo>
                    <a:lnTo>
                      <a:pt x="303" y="2103"/>
                    </a:lnTo>
                    <a:lnTo>
                      <a:pt x="306" y="2056"/>
                    </a:lnTo>
                    <a:lnTo>
                      <a:pt x="311" y="2011"/>
                    </a:lnTo>
                    <a:close/>
                  </a:path>
                </a:pathLst>
              </a:custGeom>
              <a:solidFill>
                <a:srgbClr val="9E9E91"/>
              </a:solidFill>
              <a:ln w="9525">
                <a:noFill/>
                <a:round/>
                <a:headEnd/>
                <a:tailEnd/>
              </a:ln>
            </p:spPr>
            <p:txBody>
              <a:bodyPr>
                <a:prstTxWarp prst="textNoShape">
                  <a:avLst/>
                </a:prstTxWarp>
              </a:bodyPr>
              <a:lstStyle/>
              <a:p>
                <a:endParaRPr lang="en-US"/>
              </a:p>
            </p:txBody>
          </p:sp>
          <p:sp>
            <p:nvSpPr>
              <p:cNvPr id="54036" name="Freeform 397"/>
              <p:cNvSpPr>
                <a:spLocks noChangeAspect="1" noEditPoints="1"/>
              </p:cNvSpPr>
              <p:nvPr/>
            </p:nvSpPr>
            <p:spPr bwMode="auto">
              <a:xfrm>
                <a:off x="3381" y="2273"/>
                <a:ext cx="111" cy="741"/>
              </a:xfrm>
              <a:custGeom>
                <a:avLst/>
                <a:gdLst>
                  <a:gd name="T0" fmla="*/ 26 w 332"/>
                  <a:gd name="T1" fmla="*/ 2 h 2224"/>
                  <a:gd name="T2" fmla="*/ 35 w 332"/>
                  <a:gd name="T3" fmla="*/ 78 h 2224"/>
                  <a:gd name="T4" fmla="*/ 26 w 332"/>
                  <a:gd name="T5" fmla="*/ 63 h 2224"/>
                  <a:gd name="T6" fmla="*/ 19 w 332"/>
                  <a:gd name="T7" fmla="*/ 47 h 2224"/>
                  <a:gd name="T8" fmla="*/ 9 w 332"/>
                  <a:gd name="T9" fmla="*/ 31 h 2224"/>
                  <a:gd name="T10" fmla="*/ 0 w 332"/>
                  <a:gd name="T11" fmla="*/ 18 h 2224"/>
                  <a:gd name="T12" fmla="*/ 0 w 332"/>
                  <a:gd name="T13" fmla="*/ 2 h 2224"/>
                  <a:gd name="T14" fmla="*/ 3 w 332"/>
                  <a:gd name="T15" fmla="*/ 0 h 2224"/>
                  <a:gd name="T16" fmla="*/ 11 w 332"/>
                  <a:gd name="T17" fmla="*/ 0 h 2224"/>
                  <a:gd name="T18" fmla="*/ 19 w 332"/>
                  <a:gd name="T19" fmla="*/ 0 h 2224"/>
                  <a:gd name="T20" fmla="*/ 26 w 332"/>
                  <a:gd name="T21" fmla="*/ 2 h 2224"/>
                  <a:gd name="T22" fmla="*/ 161 w 332"/>
                  <a:gd name="T23" fmla="*/ 961 h 2224"/>
                  <a:gd name="T24" fmla="*/ 180 w 332"/>
                  <a:gd name="T25" fmla="*/ 1084 h 2224"/>
                  <a:gd name="T26" fmla="*/ 171 w 332"/>
                  <a:gd name="T27" fmla="*/ 1077 h 2224"/>
                  <a:gd name="T28" fmla="*/ 164 w 332"/>
                  <a:gd name="T29" fmla="*/ 1071 h 2224"/>
                  <a:gd name="T30" fmla="*/ 153 w 332"/>
                  <a:gd name="T31" fmla="*/ 1063 h 2224"/>
                  <a:gd name="T32" fmla="*/ 142 w 332"/>
                  <a:gd name="T33" fmla="*/ 1058 h 2224"/>
                  <a:gd name="T34" fmla="*/ 140 w 332"/>
                  <a:gd name="T35" fmla="*/ 1024 h 2224"/>
                  <a:gd name="T36" fmla="*/ 146 w 332"/>
                  <a:gd name="T37" fmla="*/ 1008 h 2224"/>
                  <a:gd name="T38" fmla="*/ 148 w 332"/>
                  <a:gd name="T39" fmla="*/ 992 h 2224"/>
                  <a:gd name="T40" fmla="*/ 153 w 332"/>
                  <a:gd name="T41" fmla="*/ 976 h 2224"/>
                  <a:gd name="T42" fmla="*/ 161 w 332"/>
                  <a:gd name="T43" fmla="*/ 961 h 2224"/>
                  <a:gd name="T44" fmla="*/ 314 w 332"/>
                  <a:gd name="T45" fmla="*/ 2091 h 2224"/>
                  <a:gd name="T46" fmla="*/ 332 w 332"/>
                  <a:gd name="T47" fmla="*/ 2224 h 2224"/>
                  <a:gd name="T48" fmla="*/ 314 w 332"/>
                  <a:gd name="T49" fmla="*/ 2203 h 2224"/>
                  <a:gd name="T50" fmla="*/ 314 w 332"/>
                  <a:gd name="T51" fmla="*/ 2171 h 2224"/>
                  <a:gd name="T52" fmla="*/ 314 w 332"/>
                  <a:gd name="T53" fmla="*/ 2142 h 2224"/>
                  <a:gd name="T54" fmla="*/ 314 w 332"/>
                  <a:gd name="T55" fmla="*/ 2116 h 2224"/>
                  <a:gd name="T56" fmla="*/ 314 w 332"/>
                  <a:gd name="T57" fmla="*/ 2091 h 22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332"/>
                  <a:gd name="T88" fmla="*/ 0 h 2224"/>
                  <a:gd name="T89" fmla="*/ 332 w 332"/>
                  <a:gd name="T90" fmla="*/ 2224 h 2224"/>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332" h="2224">
                    <a:moveTo>
                      <a:pt x="26" y="2"/>
                    </a:moveTo>
                    <a:lnTo>
                      <a:pt x="35" y="78"/>
                    </a:lnTo>
                    <a:lnTo>
                      <a:pt x="26" y="63"/>
                    </a:lnTo>
                    <a:lnTo>
                      <a:pt x="19" y="47"/>
                    </a:lnTo>
                    <a:lnTo>
                      <a:pt x="9" y="31"/>
                    </a:lnTo>
                    <a:lnTo>
                      <a:pt x="0" y="18"/>
                    </a:lnTo>
                    <a:lnTo>
                      <a:pt x="0" y="2"/>
                    </a:lnTo>
                    <a:lnTo>
                      <a:pt x="3" y="0"/>
                    </a:lnTo>
                    <a:lnTo>
                      <a:pt x="11" y="0"/>
                    </a:lnTo>
                    <a:lnTo>
                      <a:pt x="19" y="0"/>
                    </a:lnTo>
                    <a:lnTo>
                      <a:pt x="26" y="2"/>
                    </a:lnTo>
                    <a:close/>
                    <a:moveTo>
                      <a:pt x="161" y="961"/>
                    </a:moveTo>
                    <a:lnTo>
                      <a:pt x="180" y="1084"/>
                    </a:lnTo>
                    <a:lnTo>
                      <a:pt x="171" y="1077"/>
                    </a:lnTo>
                    <a:lnTo>
                      <a:pt x="164" y="1071"/>
                    </a:lnTo>
                    <a:lnTo>
                      <a:pt x="153" y="1063"/>
                    </a:lnTo>
                    <a:lnTo>
                      <a:pt x="142" y="1058"/>
                    </a:lnTo>
                    <a:lnTo>
                      <a:pt x="140" y="1024"/>
                    </a:lnTo>
                    <a:lnTo>
                      <a:pt x="146" y="1008"/>
                    </a:lnTo>
                    <a:lnTo>
                      <a:pt x="148" y="992"/>
                    </a:lnTo>
                    <a:lnTo>
                      <a:pt x="153" y="976"/>
                    </a:lnTo>
                    <a:lnTo>
                      <a:pt x="161" y="961"/>
                    </a:lnTo>
                    <a:close/>
                    <a:moveTo>
                      <a:pt x="314" y="2091"/>
                    </a:moveTo>
                    <a:lnTo>
                      <a:pt x="332" y="2224"/>
                    </a:lnTo>
                    <a:lnTo>
                      <a:pt x="314" y="2203"/>
                    </a:lnTo>
                    <a:lnTo>
                      <a:pt x="314" y="2171"/>
                    </a:lnTo>
                    <a:lnTo>
                      <a:pt x="314" y="2142"/>
                    </a:lnTo>
                    <a:lnTo>
                      <a:pt x="314" y="2116"/>
                    </a:lnTo>
                    <a:lnTo>
                      <a:pt x="314" y="2091"/>
                    </a:lnTo>
                    <a:close/>
                  </a:path>
                </a:pathLst>
              </a:custGeom>
              <a:solidFill>
                <a:srgbClr val="A8A899"/>
              </a:solidFill>
              <a:ln w="9525">
                <a:noFill/>
                <a:round/>
                <a:headEnd/>
                <a:tailEnd/>
              </a:ln>
            </p:spPr>
            <p:txBody>
              <a:bodyPr>
                <a:prstTxWarp prst="textNoShape">
                  <a:avLst/>
                </a:prstTxWarp>
              </a:bodyPr>
              <a:lstStyle/>
              <a:p>
                <a:endParaRPr lang="en-US"/>
              </a:p>
            </p:txBody>
          </p:sp>
          <p:sp>
            <p:nvSpPr>
              <p:cNvPr id="54037" name="Freeform 398"/>
              <p:cNvSpPr>
                <a:spLocks noChangeAspect="1" noEditPoints="1"/>
              </p:cNvSpPr>
              <p:nvPr/>
            </p:nvSpPr>
            <p:spPr bwMode="auto">
              <a:xfrm>
                <a:off x="3381" y="2273"/>
                <a:ext cx="107" cy="734"/>
              </a:xfrm>
              <a:custGeom>
                <a:avLst/>
                <a:gdLst>
                  <a:gd name="T0" fmla="*/ 13 w 321"/>
                  <a:gd name="T1" fmla="*/ 0 h 2203"/>
                  <a:gd name="T2" fmla="*/ 21 w 321"/>
                  <a:gd name="T3" fmla="*/ 47 h 2203"/>
                  <a:gd name="T4" fmla="*/ 13 w 321"/>
                  <a:gd name="T5" fmla="*/ 39 h 2203"/>
                  <a:gd name="T6" fmla="*/ 8 w 321"/>
                  <a:gd name="T7" fmla="*/ 29 h 2203"/>
                  <a:gd name="T8" fmla="*/ 2 w 321"/>
                  <a:gd name="T9" fmla="*/ 18 h 2203"/>
                  <a:gd name="T10" fmla="*/ 0 w 321"/>
                  <a:gd name="T11" fmla="*/ 7 h 2203"/>
                  <a:gd name="T12" fmla="*/ 2 w 321"/>
                  <a:gd name="T13" fmla="*/ 5 h 2203"/>
                  <a:gd name="T14" fmla="*/ 5 w 321"/>
                  <a:gd name="T15" fmla="*/ 2 h 2203"/>
                  <a:gd name="T16" fmla="*/ 8 w 321"/>
                  <a:gd name="T17" fmla="*/ 2 h 2203"/>
                  <a:gd name="T18" fmla="*/ 13 w 321"/>
                  <a:gd name="T19" fmla="*/ 0 h 2203"/>
                  <a:gd name="T20" fmla="*/ 153 w 321"/>
                  <a:gd name="T21" fmla="*/ 997 h 2203"/>
                  <a:gd name="T22" fmla="*/ 163 w 321"/>
                  <a:gd name="T23" fmla="*/ 1068 h 2203"/>
                  <a:gd name="T24" fmla="*/ 155 w 321"/>
                  <a:gd name="T25" fmla="*/ 1063 h 2203"/>
                  <a:gd name="T26" fmla="*/ 148 w 321"/>
                  <a:gd name="T27" fmla="*/ 1060 h 2203"/>
                  <a:gd name="T28" fmla="*/ 139 w 321"/>
                  <a:gd name="T29" fmla="*/ 1055 h 2203"/>
                  <a:gd name="T30" fmla="*/ 129 w 321"/>
                  <a:gd name="T31" fmla="*/ 1055 h 2203"/>
                  <a:gd name="T32" fmla="*/ 129 w 321"/>
                  <a:gd name="T33" fmla="*/ 1048 h 2203"/>
                  <a:gd name="T34" fmla="*/ 134 w 321"/>
                  <a:gd name="T35" fmla="*/ 1034 h 2203"/>
                  <a:gd name="T36" fmla="*/ 142 w 321"/>
                  <a:gd name="T37" fmla="*/ 1024 h 2203"/>
                  <a:gd name="T38" fmla="*/ 148 w 321"/>
                  <a:gd name="T39" fmla="*/ 1010 h 2203"/>
                  <a:gd name="T40" fmla="*/ 153 w 321"/>
                  <a:gd name="T41" fmla="*/ 997 h 2203"/>
                  <a:gd name="T42" fmla="*/ 316 w 321"/>
                  <a:gd name="T43" fmla="*/ 2195 h 2203"/>
                  <a:gd name="T44" fmla="*/ 321 w 321"/>
                  <a:gd name="T45" fmla="*/ 2203 h 2203"/>
                  <a:gd name="T46" fmla="*/ 316 w 321"/>
                  <a:gd name="T47" fmla="*/ 2203 h 2203"/>
                  <a:gd name="T48" fmla="*/ 316 w 321"/>
                  <a:gd name="T49" fmla="*/ 2200 h 2203"/>
                  <a:gd name="T50" fmla="*/ 316 w 321"/>
                  <a:gd name="T51" fmla="*/ 2198 h 2203"/>
                  <a:gd name="T52" fmla="*/ 316 w 321"/>
                  <a:gd name="T53" fmla="*/ 2195 h 2203"/>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321"/>
                  <a:gd name="T82" fmla="*/ 0 h 2203"/>
                  <a:gd name="T83" fmla="*/ 321 w 321"/>
                  <a:gd name="T84" fmla="*/ 2203 h 2203"/>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321" h="2203">
                    <a:moveTo>
                      <a:pt x="13" y="0"/>
                    </a:moveTo>
                    <a:lnTo>
                      <a:pt x="21" y="47"/>
                    </a:lnTo>
                    <a:lnTo>
                      <a:pt x="13" y="39"/>
                    </a:lnTo>
                    <a:lnTo>
                      <a:pt x="8" y="29"/>
                    </a:lnTo>
                    <a:lnTo>
                      <a:pt x="2" y="18"/>
                    </a:lnTo>
                    <a:lnTo>
                      <a:pt x="0" y="7"/>
                    </a:lnTo>
                    <a:lnTo>
                      <a:pt x="2" y="5"/>
                    </a:lnTo>
                    <a:lnTo>
                      <a:pt x="5" y="2"/>
                    </a:lnTo>
                    <a:lnTo>
                      <a:pt x="8" y="2"/>
                    </a:lnTo>
                    <a:lnTo>
                      <a:pt x="13" y="0"/>
                    </a:lnTo>
                    <a:close/>
                    <a:moveTo>
                      <a:pt x="153" y="997"/>
                    </a:moveTo>
                    <a:lnTo>
                      <a:pt x="163" y="1068"/>
                    </a:lnTo>
                    <a:lnTo>
                      <a:pt x="155" y="1063"/>
                    </a:lnTo>
                    <a:lnTo>
                      <a:pt x="148" y="1060"/>
                    </a:lnTo>
                    <a:lnTo>
                      <a:pt x="139" y="1055"/>
                    </a:lnTo>
                    <a:lnTo>
                      <a:pt x="129" y="1055"/>
                    </a:lnTo>
                    <a:lnTo>
                      <a:pt x="129" y="1048"/>
                    </a:lnTo>
                    <a:lnTo>
                      <a:pt x="134" y="1034"/>
                    </a:lnTo>
                    <a:lnTo>
                      <a:pt x="142" y="1024"/>
                    </a:lnTo>
                    <a:lnTo>
                      <a:pt x="148" y="1010"/>
                    </a:lnTo>
                    <a:lnTo>
                      <a:pt x="153" y="997"/>
                    </a:lnTo>
                    <a:close/>
                    <a:moveTo>
                      <a:pt x="316" y="2195"/>
                    </a:moveTo>
                    <a:lnTo>
                      <a:pt x="321" y="2203"/>
                    </a:lnTo>
                    <a:lnTo>
                      <a:pt x="316" y="2203"/>
                    </a:lnTo>
                    <a:lnTo>
                      <a:pt x="316" y="2200"/>
                    </a:lnTo>
                    <a:lnTo>
                      <a:pt x="316" y="2198"/>
                    </a:lnTo>
                    <a:lnTo>
                      <a:pt x="316" y="2195"/>
                    </a:lnTo>
                    <a:close/>
                  </a:path>
                </a:pathLst>
              </a:custGeom>
              <a:solidFill>
                <a:srgbClr val="B5B5A0"/>
              </a:solidFill>
              <a:ln w="9525">
                <a:noFill/>
                <a:round/>
                <a:headEnd/>
                <a:tailEnd/>
              </a:ln>
            </p:spPr>
            <p:txBody>
              <a:bodyPr>
                <a:prstTxWarp prst="textNoShape">
                  <a:avLst/>
                </a:prstTxWarp>
              </a:bodyPr>
              <a:lstStyle/>
              <a:p>
                <a:endParaRPr lang="en-US"/>
              </a:p>
            </p:txBody>
          </p:sp>
          <p:sp>
            <p:nvSpPr>
              <p:cNvPr id="54038" name="Freeform 399"/>
              <p:cNvSpPr>
                <a:spLocks noChangeAspect="1" noEditPoints="1"/>
              </p:cNvSpPr>
              <p:nvPr/>
            </p:nvSpPr>
            <p:spPr bwMode="auto">
              <a:xfrm>
                <a:off x="3381" y="2273"/>
                <a:ext cx="48" cy="352"/>
              </a:xfrm>
              <a:custGeom>
                <a:avLst/>
                <a:gdLst>
                  <a:gd name="T0" fmla="*/ 2 w 144"/>
                  <a:gd name="T1" fmla="*/ 0 h 1056"/>
                  <a:gd name="T2" fmla="*/ 2 w 144"/>
                  <a:gd name="T3" fmla="*/ 16 h 1056"/>
                  <a:gd name="T4" fmla="*/ 2 w 144"/>
                  <a:gd name="T5" fmla="*/ 13 h 1056"/>
                  <a:gd name="T6" fmla="*/ 2 w 144"/>
                  <a:gd name="T7" fmla="*/ 11 h 1056"/>
                  <a:gd name="T8" fmla="*/ 0 w 144"/>
                  <a:gd name="T9" fmla="*/ 8 h 1056"/>
                  <a:gd name="T10" fmla="*/ 0 w 144"/>
                  <a:gd name="T11" fmla="*/ 5 h 1056"/>
                  <a:gd name="T12" fmla="*/ 0 w 144"/>
                  <a:gd name="T13" fmla="*/ 3 h 1056"/>
                  <a:gd name="T14" fmla="*/ 2 w 144"/>
                  <a:gd name="T15" fmla="*/ 0 h 1056"/>
                  <a:gd name="T16" fmla="*/ 142 w 144"/>
                  <a:gd name="T17" fmla="*/ 1022 h 1056"/>
                  <a:gd name="T18" fmla="*/ 144 w 144"/>
                  <a:gd name="T19" fmla="*/ 1056 h 1056"/>
                  <a:gd name="T20" fmla="*/ 142 w 144"/>
                  <a:gd name="T21" fmla="*/ 1056 h 1056"/>
                  <a:gd name="T22" fmla="*/ 139 w 144"/>
                  <a:gd name="T23" fmla="*/ 1053 h 1056"/>
                  <a:gd name="T24" fmla="*/ 134 w 144"/>
                  <a:gd name="T25" fmla="*/ 1053 h 1056"/>
                  <a:gd name="T26" fmla="*/ 126 w 144"/>
                  <a:gd name="T27" fmla="*/ 1053 h 1056"/>
                  <a:gd name="T28" fmla="*/ 132 w 144"/>
                  <a:gd name="T29" fmla="*/ 1043 h 1056"/>
                  <a:gd name="T30" fmla="*/ 134 w 144"/>
                  <a:gd name="T31" fmla="*/ 1035 h 1056"/>
                  <a:gd name="T32" fmla="*/ 139 w 144"/>
                  <a:gd name="T33" fmla="*/ 1027 h 1056"/>
                  <a:gd name="T34" fmla="*/ 142 w 144"/>
                  <a:gd name="T35" fmla="*/ 1022 h 105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44"/>
                  <a:gd name="T55" fmla="*/ 0 h 1056"/>
                  <a:gd name="T56" fmla="*/ 144 w 144"/>
                  <a:gd name="T57" fmla="*/ 1056 h 105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44" h="1056">
                    <a:moveTo>
                      <a:pt x="2" y="0"/>
                    </a:moveTo>
                    <a:lnTo>
                      <a:pt x="2" y="16"/>
                    </a:lnTo>
                    <a:lnTo>
                      <a:pt x="2" y="13"/>
                    </a:lnTo>
                    <a:lnTo>
                      <a:pt x="2" y="11"/>
                    </a:lnTo>
                    <a:lnTo>
                      <a:pt x="0" y="8"/>
                    </a:lnTo>
                    <a:lnTo>
                      <a:pt x="0" y="5"/>
                    </a:lnTo>
                    <a:lnTo>
                      <a:pt x="0" y="3"/>
                    </a:lnTo>
                    <a:lnTo>
                      <a:pt x="2" y="0"/>
                    </a:lnTo>
                    <a:close/>
                    <a:moveTo>
                      <a:pt x="142" y="1022"/>
                    </a:moveTo>
                    <a:lnTo>
                      <a:pt x="144" y="1056"/>
                    </a:lnTo>
                    <a:lnTo>
                      <a:pt x="142" y="1056"/>
                    </a:lnTo>
                    <a:lnTo>
                      <a:pt x="139" y="1053"/>
                    </a:lnTo>
                    <a:lnTo>
                      <a:pt x="134" y="1053"/>
                    </a:lnTo>
                    <a:lnTo>
                      <a:pt x="126" y="1053"/>
                    </a:lnTo>
                    <a:lnTo>
                      <a:pt x="132" y="1043"/>
                    </a:lnTo>
                    <a:lnTo>
                      <a:pt x="134" y="1035"/>
                    </a:lnTo>
                    <a:lnTo>
                      <a:pt x="139" y="1027"/>
                    </a:lnTo>
                    <a:lnTo>
                      <a:pt x="142" y="1022"/>
                    </a:lnTo>
                    <a:close/>
                  </a:path>
                </a:pathLst>
              </a:custGeom>
              <a:solidFill>
                <a:srgbClr val="BFBFA5"/>
              </a:solidFill>
              <a:ln w="9525">
                <a:noFill/>
                <a:round/>
                <a:headEnd/>
                <a:tailEnd/>
              </a:ln>
            </p:spPr>
            <p:txBody>
              <a:bodyPr>
                <a:prstTxWarp prst="textNoShape">
                  <a:avLst/>
                </a:prstTxWarp>
              </a:bodyPr>
              <a:lstStyle/>
              <a:p>
                <a:endParaRPr lang="en-US"/>
              </a:p>
            </p:txBody>
          </p:sp>
          <p:sp>
            <p:nvSpPr>
              <p:cNvPr id="54039" name="Freeform 400"/>
              <p:cNvSpPr>
                <a:spLocks noChangeAspect="1"/>
              </p:cNvSpPr>
              <p:nvPr/>
            </p:nvSpPr>
            <p:spPr bwMode="auto">
              <a:xfrm>
                <a:off x="3423" y="2622"/>
                <a:ext cx="1" cy="2"/>
              </a:xfrm>
              <a:custGeom>
                <a:avLst/>
                <a:gdLst>
                  <a:gd name="T0" fmla="*/ 3 w 3"/>
                  <a:gd name="T1" fmla="*/ 0 h 7"/>
                  <a:gd name="T2" fmla="*/ 3 w 3"/>
                  <a:gd name="T3" fmla="*/ 7 h 7"/>
                  <a:gd name="T4" fmla="*/ 0 w 3"/>
                  <a:gd name="T5" fmla="*/ 7 h 7"/>
                  <a:gd name="T6" fmla="*/ 3 w 3"/>
                  <a:gd name="T7" fmla="*/ 5 h 7"/>
                  <a:gd name="T8" fmla="*/ 3 w 3"/>
                  <a:gd name="T9" fmla="*/ 2 h 7"/>
                  <a:gd name="T10" fmla="*/ 3 w 3"/>
                  <a:gd name="T11" fmla="*/ 0 h 7"/>
                  <a:gd name="T12" fmla="*/ 0 60000 65536"/>
                  <a:gd name="T13" fmla="*/ 0 60000 65536"/>
                  <a:gd name="T14" fmla="*/ 0 60000 65536"/>
                  <a:gd name="T15" fmla="*/ 0 60000 65536"/>
                  <a:gd name="T16" fmla="*/ 0 60000 65536"/>
                  <a:gd name="T17" fmla="*/ 0 60000 65536"/>
                  <a:gd name="T18" fmla="*/ 0 w 3"/>
                  <a:gd name="T19" fmla="*/ 0 h 7"/>
                  <a:gd name="T20" fmla="*/ 3 w 3"/>
                  <a:gd name="T21" fmla="*/ 7 h 7"/>
                </a:gdLst>
                <a:ahLst/>
                <a:cxnLst>
                  <a:cxn ang="T12">
                    <a:pos x="T0" y="T1"/>
                  </a:cxn>
                  <a:cxn ang="T13">
                    <a:pos x="T2" y="T3"/>
                  </a:cxn>
                  <a:cxn ang="T14">
                    <a:pos x="T4" y="T5"/>
                  </a:cxn>
                  <a:cxn ang="T15">
                    <a:pos x="T6" y="T7"/>
                  </a:cxn>
                  <a:cxn ang="T16">
                    <a:pos x="T8" y="T9"/>
                  </a:cxn>
                  <a:cxn ang="T17">
                    <a:pos x="T10" y="T11"/>
                  </a:cxn>
                </a:cxnLst>
                <a:rect l="T18" t="T19" r="T20" b="T21"/>
                <a:pathLst>
                  <a:path w="3" h="7">
                    <a:moveTo>
                      <a:pt x="3" y="0"/>
                    </a:moveTo>
                    <a:lnTo>
                      <a:pt x="3" y="7"/>
                    </a:lnTo>
                    <a:lnTo>
                      <a:pt x="0" y="7"/>
                    </a:lnTo>
                    <a:lnTo>
                      <a:pt x="3" y="5"/>
                    </a:lnTo>
                    <a:lnTo>
                      <a:pt x="3" y="2"/>
                    </a:lnTo>
                    <a:lnTo>
                      <a:pt x="3" y="0"/>
                    </a:lnTo>
                    <a:close/>
                  </a:path>
                </a:pathLst>
              </a:custGeom>
              <a:solidFill>
                <a:srgbClr val="CCCCAD"/>
              </a:solidFill>
              <a:ln w="9525">
                <a:noFill/>
                <a:round/>
                <a:headEnd/>
                <a:tailEnd/>
              </a:ln>
            </p:spPr>
            <p:txBody>
              <a:bodyPr>
                <a:prstTxWarp prst="textNoShape">
                  <a:avLst/>
                </a:prstTxWarp>
              </a:bodyPr>
              <a:lstStyle/>
              <a:p>
                <a:endParaRPr lang="en-US"/>
              </a:p>
            </p:txBody>
          </p:sp>
          <p:sp>
            <p:nvSpPr>
              <p:cNvPr id="54040" name="Freeform 401"/>
              <p:cNvSpPr>
                <a:spLocks noChangeAspect="1"/>
              </p:cNvSpPr>
              <p:nvPr/>
            </p:nvSpPr>
            <p:spPr bwMode="auto">
              <a:xfrm>
                <a:off x="3399" y="2640"/>
                <a:ext cx="33" cy="24"/>
              </a:xfrm>
              <a:custGeom>
                <a:avLst/>
                <a:gdLst>
                  <a:gd name="T0" fmla="*/ 53 w 98"/>
                  <a:gd name="T1" fmla="*/ 0 h 71"/>
                  <a:gd name="T2" fmla="*/ 60 w 98"/>
                  <a:gd name="T3" fmla="*/ 18 h 71"/>
                  <a:gd name="T4" fmla="*/ 71 w 98"/>
                  <a:gd name="T5" fmla="*/ 34 h 71"/>
                  <a:gd name="T6" fmla="*/ 84 w 98"/>
                  <a:gd name="T7" fmla="*/ 52 h 71"/>
                  <a:gd name="T8" fmla="*/ 98 w 98"/>
                  <a:gd name="T9" fmla="*/ 71 h 71"/>
                  <a:gd name="T10" fmla="*/ 0 w 98"/>
                  <a:gd name="T11" fmla="*/ 71 h 71"/>
                  <a:gd name="T12" fmla="*/ 53 w 98"/>
                  <a:gd name="T13" fmla="*/ 0 h 71"/>
                  <a:gd name="T14" fmla="*/ 0 60000 65536"/>
                  <a:gd name="T15" fmla="*/ 0 60000 65536"/>
                  <a:gd name="T16" fmla="*/ 0 60000 65536"/>
                  <a:gd name="T17" fmla="*/ 0 60000 65536"/>
                  <a:gd name="T18" fmla="*/ 0 60000 65536"/>
                  <a:gd name="T19" fmla="*/ 0 60000 65536"/>
                  <a:gd name="T20" fmla="*/ 0 60000 65536"/>
                  <a:gd name="T21" fmla="*/ 0 w 98"/>
                  <a:gd name="T22" fmla="*/ 0 h 71"/>
                  <a:gd name="T23" fmla="*/ 98 w 98"/>
                  <a:gd name="T24" fmla="*/ 71 h 7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98" h="71">
                    <a:moveTo>
                      <a:pt x="53" y="0"/>
                    </a:moveTo>
                    <a:lnTo>
                      <a:pt x="60" y="18"/>
                    </a:lnTo>
                    <a:lnTo>
                      <a:pt x="71" y="34"/>
                    </a:lnTo>
                    <a:lnTo>
                      <a:pt x="84" y="52"/>
                    </a:lnTo>
                    <a:lnTo>
                      <a:pt x="98" y="71"/>
                    </a:lnTo>
                    <a:lnTo>
                      <a:pt x="0" y="71"/>
                    </a:lnTo>
                    <a:lnTo>
                      <a:pt x="53" y="0"/>
                    </a:lnTo>
                    <a:close/>
                  </a:path>
                </a:pathLst>
              </a:custGeom>
              <a:solidFill>
                <a:srgbClr val="774930"/>
              </a:solidFill>
              <a:ln w="9525">
                <a:noFill/>
                <a:round/>
                <a:headEnd/>
                <a:tailEnd/>
              </a:ln>
            </p:spPr>
            <p:txBody>
              <a:bodyPr>
                <a:prstTxWarp prst="textNoShape">
                  <a:avLst/>
                </a:prstTxWarp>
              </a:bodyPr>
              <a:lstStyle/>
              <a:p>
                <a:endParaRPr lang="en-US"/>
              </a:p>
            </p:txBody>
          </p:sp>
          <p:sp>
            <p:nvSpPr>
              <p:cNvPr id="54041" name="Freeform 402"/>
              <p:cNvSpPr>
                <a:spLocks noChangeAspect="1"/>
              </p:cNvSpPr>
              <p:nvPr/>
            </p:nvSpPr>
            <p:spPr bwMode="auto">
              <a:xfrm>
                <a:off x="3441" y="2678"/>
                <a:ext cx="3" cy="13"/>
              </a:xfrm>
              <a:custGeom>
                <a:avLst/>
                <a:gdLst>
                  <a:gd name="T0" fmla="*/ 5 w 7"/>
                  <a:gd name="T1" fmla="*/ 0 h 39"/>
                  <a:gd name="T2" fmla="*/ 7 w 7"/>
                  <a:gd name="T3" fmla="*/ 8 h 39"/>
                  <a:gd name="T4" fmla="*/ 7 w 7"/>
                  <a:gd name="T5" fmla="*/ 18 h 39"/>
                  <a:gd name="T6" fmla="*/ 5 w 7"/>
                  <a:gd name="T7" fmla="*/ 29 h 39"/>
                  <a:gd name="T8" fmla="*/ 0 w 7"/>
                  <a:gd name="T9" fmla="*/ 39 h 39"/>
                  <a:gd name="T10" fmla="*/ 0 w 7"/>
                  <a:gd name="T11" fmla="*/ 29 h 39"/>
                  <a:gd name="T12" fmla="*/ 0 w 7"/>
                  <a:gd name="T13" fmla="*/ 18 h 39"/>
                  <a:gd name="T14" fmla="*/ 2 w 7"/>
                  <a:gd name="T15" fmla="*/ 8 h 39"/>
                  <a:gd name="T16" fmla="*/ 5 w 7"/>
                  <a:gd name="T17" fmla="*/ 0 h 3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39"/>
                  <a:gd name="T29" fmla="*/ 7 w 7"/>
                  <a:gd name="T30" fmla="*/ 39 h 3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39">
                    <a:moveTo>
                      <a:pt x="5" y="0"/>
                    </a:moveTo>
                    <a:lnTo>
                      <a:pt x="7" y="8"/>
                    </a:lnTo>
                    <a:lnTo>
                      <a:pt x="7" y="18"/>
                    </a:lnTo>
                    <a:lnTo>
                      <a:pt x="5" y="29"/>
                    </a:lnTo>
                    <a:lnTo>
                      <a:pt x="0" y="39"/>
                    </a:lnTo>
                    <a:lnTo>
                      <a:pt x="0" y="29"/>
                    </a:lnTo>
                    <a:lnTo>
                      <a:pt x="0" y="18"/>
                    </a:lnTo>
                    <a:lnTo>
                      <a:pt x="2" y="8"/>
                    </a:lnTo>
                    <a:lnTo>
                      <a:pt x="5" y="0"/>
                    </a:lnTo>
                    <a:close/>
                  </a:path>
                </a:pathLst>
              </a:custGeom>
              <a:solidFill>
                <a:srgbClr val="6B492D"/>
              </a:solidFill>
              <a:ln w="9525">
                <a:noFill/>
                <a:round/>
                <a:headEnd/>
                <a:tailEnd/>
              </a:ln>
            </p:spPr>
            <p:txBody>
              <a:bodyPr>
                <a:prstTxWarp prst="textNoShape">
                  <a:avLst/>
                </a:prstTxWarp>
              </a:bodyPr>
              <a:lstStyle/>
              <a:p>
                <a:endParaRPr lang="en-US"/>
              </a:p>
            </p:txBody>
          </p:sp>
          <p:sp>
            <p:nvSpPr>
              <p:cNvPr id="54042" name="Freeform 403"/>
              <p:cNvSpPr>
                <a:spLocks noChangeAspect="1"/>
              </p:cNvSpPr>
              <p:nvPr/>
            </p:nvSpPr>
            <p:spPr bwMode="auto">
              <a:xfrm>
                <a:off x="3446" y="2674"/>
                <a:ext cx="20" cy="31"/>
              </a:xfrm>
              <a:custGeom>
                <a:avLst/>
                <a:gdLst>
                  <a:gd name="T0" fmla="*/ 23 w 62"/>
                  <a:gd name="T1" fmla="*/ 0 h 92"/>
                  <a:gd name="T2" fmla="*/ 37 w 62"/>
                  <a:gd name="T3" fmla="*/ 0 h 92"/>
                  <a:gd name="T4" fmla="*/ 47 w 62"/>
                  <a:gd name="T5" fmla="*/ 3 h 92"/>
                  <a:gd name="T6" fmla="*/ 57 w 62"/>
                  <a:gd name="T7" fmla="*/ 11 h 92"/>
                  <a:gd name="T8" fmla="*/ 62 w 62"/>
                  <a:gd name="T9" fmla="*/ 21 h 92"/>
                  <a:gd name="T10" fmla="*/ 62 w 62"/>
                  <a:gd name="T11" fmla="*/ 43 h 92"/>
                  <a:gd name="T12" fmla="*/ 60 w 62"/>
                  <a:gd name="T13" fmla="*/ 67 h 92"/>
                  <a:gd name="T14" fmla="*/ 50 w 62"/>
                  <a:gd name="T15" fmla="*/ 84 h 92"/>
                  <a:gd name="T16" fmla="*/ 28 w 62"/>
                  <a:gd name="T17" fmla="*/ 92 h 92"/>
                  <a:gd name="T18" fmla="*/ 11 w 62"/>
                  <a:gd name="T19" fmla="*/ 92 h 92"/>
                  <a:gd name="T20" fmla="*/ 0 w 62"/>
                  <a:gd name="T21" fmla="*/ 79 h 92"/>
                  <a:gd name="T22" fmla="*/ 0 w 62"/>
                  <a:gd name="T23" fmla="*/ 63 h 92"/>
                  <a:gd name="T24" fmla="*/ 2 w 62"/>
                  <a:gd name="T25" fmla="*/ 48 h 92"/>
                  <a:gd name="T26" fmla="*/ 5 w 62"/>
                  <a:gd name="T27" fmla="*/ 34 h 92"/>
                  <a:gd name="T28" fmla="*/ 11 w 62"/>
                  <a:gd name="T29" fmla="*/ 21 h 92"/>
                  <a:gd name="T30" fmla="*/ 16 w 62"/>
                  <a:gd name="T31" fmla="*/ 11 h 92"/>
                  <a:gd name="T32" fmla="*/ 23 w 62"/>
                  <a:gd name="T33" fmla="*/ 0 h 9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2"/>
                  <a:gd name="T52" fmla="*/ 0 h 92"/>
                  <a:gd name="T53" fmla="*/ 62 w 62"/>
                  <a:gd name="T54" fmla="*/ 92 h 9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2" h="92">
                    <a:moveTo>
                      <a:pt x="23" y="0"/>
                    </a:moveTo>
                    <a:lnTo>
                      <a:pt x="37" y="0"/>
                    </a:lnTo>
                    <a:lnTo>
                      <a:pt x="47" y="3"/>
                    </a:lnTo>
                    <a:lnTo>
                      <a:pt x="57" y="11"/>
                    </a:lnTo>
                    <a:lnTo>
                      <a:pt x="62" y="21"/>
                    </a:lnTo>
                    <a:lnTo>
                      <a:pt x="62" y="43"/>
                    </a:lnTo>
                    <a:lnTo>
                      <a:pt x="60" y="67"/>
                    </a:lnTo>
                    <a:lnTo>
                      <a:pt x="50" y="84"/>
                    </a:lnTo>
                    <a:lnTo>
                      <a:pt x="28" y="92"/>
                    </a:lnTo>
                    <a:lnTo>
                      <a:pt x="11" y="92"/>
                    </a:lnTo>
                    <a:lnTo>
                      <a:pt x="0" y="79"/>
                    </a:lnTo>
                    <a:lnTo>
                      <a:pt x="0" y="63"/>
                    </a:lnTo>
                    <a:lnTo>
                      <a:pt x="2" y="48"/>
                    </a:lnTo>
                    <a:lnTo>
                      <a:pt x="5" y="34"/>
                    </a:lnTo>
                    <a:lnTo>
                      <a:pt x="11" y="21"/>
                    </a:lnTo>
                    <a:lnTo>
                      <a:pt x="16" y="11"/>
                    </a:lnTo>
                    <a:lnTo>
                      <a:pt x="23" y="0"/>
                    </a:lnTo>
                    <a:close/>
                  </a:path>
                </a:pathLst>
              </a:custGeom>
              <a:solidFill>
                <a:srgbClr val="BF9682"/>
              </a:solidFill>
              <a:ln w="9525">
                <a:noFill/>
                <a:round/>
                <a:headEnd/>
                <a:tailEnd/>
              </a:ln>
            </p:spPr>
            <p:txBody>
              <a:bodyPr>
                <a:prstTxWarp prst="textNoShape">
                  <a:avLst/>
                </a:prstTxWarp>
              </a:bodyPr>
              <a:lstStyle/>
              <a:p>
                <a:endParaRPr lang="en-US"/>
              </a:p>
            </p:txBody>
          </p:sp>
          <p:sp>
            <p:nvSpPr>
              <p:cNvPr id="54043" name="Freeform 404"/>
              <p:cNvSpPr>
                <a:spLocks noChangeAspect="1"/>
              </p:cNvSpPr>
              <p:nvPr/>
            </p:nvSpPr>
            <p:spPr bwMode="auto">
              <a:xfrm>
                <a:off x="3509" y="2160"/>
                <a:ext cx="528" cy="220"/>
              </a:xfrm>
              <a:custGeom>
                <a:avLst/>
                <a:gdLst>
                  <a:gd name="T0" fmla="*/ 77 w 1585"/>
                  <a:gd name="T1" fmla="*/ 334 h 660"/>
                  <a:gd name="T2" fmla="*/ 195 w 1585"/>
                  <a:gd name="T3" fmla="*/ 331 h 660"/>
                  <a:gd name="T4" fmla="*/ 314 w 1585"/>
                  <a:gd name="T5" fmla="*/ 323 h 660"/>
                  <a:gd name="T6" fmla="*/ 432 w 1585"/>
                  <a:gd name="T7" fmla="*/ 313 h 660"/>
                  <a:gd name="T8" fmla="*/ 554 w 1585"/>
                  <a:gd name="T9" fmla="*/ 299 h 660"/>
                  <a:gd name="T10" fmla="*/ 632 w 1585"/>
                  <a:gd name="T11" fmla="*/ 284 h 660"/>
                  <a:gd name="T12" fmla="*/ 574 w 1585"/>
                  <a:gd name="T13" fmla="*/ 258 h 660"/>
                  <a:gd name="T14" fmla="*/ 516 w 1585"/>
                  <a:gd name="T15" fmla="*/ 229 h 660"/>
                  <a:gd name="T16" fmla="*/ 480 w 1585"/>
                  <a:gd name="T17" fmla="*/ 166 h 660"/>
                  <a:gd name="T18" fmla="*/ 419 w 1585"/>
                  <a:gd name="T19" fmla="*/ 87 h 660"/>
                  <a:gd name="T20" fmla="*/ 327 w 1585"/>
                  <a:gd name="T21" fmla="*/ 24 h 660"/>
                  <a:gd name="T22" fmla="*/ 350 w 1585"/>
                  <a:gd name="T23" fmla="*/ 12 h 660"/>
                  <a:gd name="T24" fmla="*/ 419 w 1585"/>
                  <a:gd name="T25" fmla="*/ 53 h 660"/>
                  <a:gd name="T26" fmla="*/ 487 w 1585"/>
                  <a:gd name="T27" fmla="*/ 97 h 660"/>
                  <a:gd name="T28" fmla="*/ 487 w 1585"/>
                  <a:gd name="T29" fmla="*/ 147 h 660"/>
                  <a:gd name="T30" fmla="*/ 545 w 1585"/>
                  <a:gd name="T31" fmla="*/ 202 h 660"/>
                  <a:gd name="T32" fmla="*/ 638 w 1585"/>
                  <a:gd name="T33" fmla="*/ 250 h 660"/>
                  <a:gd name="T34" fmla="*/ 730 w 1585"/>
                  <a:gd name="T35" fmla="*/ 294 h 660"/>
                  <a:gd name="T36" fmla="*/ 853 w 1585"/>
                  <a:gd name="T37" fmla="*/ 275 h 660"/>
                  <a:gd name="T38" fmla="*/ 1007 w 1585"/>
                  <a:gd name="T39" fmla="*/ 263 h 660"/>
                  <a:gd name="T40" fmla="*/ 1156 w 1585"/>
                  <a:gd name="T41" fmla="*/ 244 h 660"/>
                  <a:gd name="T42" fmla="*/ 1304 w 1585"/>
                  <a:gd name="T43" fmla="*/ 226 h 660"/>
                  <a:gd name="T44" fmla="*/ 1448 w 1585"/>
                  <a:gd name="T45" fmla="*/ 202 h 660"/>
                  <a:gd name="T46" fmla="*/ 1551 w 1585"/>
                  <a:gd name="T47" fmla="*/ 195 h 660"/>
                  <a:gd name="T48" fmla="*/ 1585 w 1585"/>
                  <a:gd name="T49" fmla="*/ 205 h 660"/>
                  <a:gd name="T50" fmla="*/ 1472 w 1585"/>
                  <a:gd name="T51" fmla="*/ 229 h 660"/>
                  <a:gd name="T52" fmla="*/ 1359 w 1585"/>
                  <a:gd name="T53" fmla="*/ 246 h 660"/>
                  <a:gd name="T54" fmla="*/ 1241 w 1585"/>
                  <a:gd name="T55" fmla="*/ 263 h 660"/>
                  <a:gd name="T56" fmla="*/ 1125 w 1585"/>
                  <a:gd name="T57" fmla="*/ 273 h 660"/>
                  <a:gd name="T58" fmla="*/ 1009 w 1585"/>
                  <a:gd name="T59" fmla="*/ 284 h 660"/>
                  <a:gd name="T60" fmla="*/ 935 w 1585"/>
                  <a:gd name="T61" fmla="*/ 310 h 660"/>
                  <a:gd name="T62" fmla="*/ 856 w 1585"/>
                  <a:gd name="T63" fmla="*/ 316 h 660"/>
                  <a:gd name="T64" fmla="*/ 774 w 1585"/>
                  <a:gd name="T65" fmla="*/ 316 h 660"/>
                  <a:gd name="T66" fmla="*/ 778 w 1585"/>
                  <a:gd name="T67" fmla="*/ 419 h 660"/>
                  <a:gd name="T68" fmla="*/ 920 w 1585"/>
                  <a:gd name="T69" fmla="*/ 513 h 660"/>
                  <a:gd name="T70" fmla="*/ 1062 w 1585"/>
                  <a:gd name="T71" fmla="*/ 602 h 660"/>
                  <a:gd name="T72" fmla="*/ 1041 w 1585"/>
                  <a:gd name="T73" fmla="*/ 610 h 660"/>
                  <a:gd name="T74" fmla="*/ 914 w 1585"/>
                  <a:gd name="T75" fmla="*/ 547 h 660"/>
                  <a:gd name="T76" fmla="*/ 785 w 1585"/>
                  <a:gd name="T77" fmla="*/ 482 h 660"/>
                  <a:gd name="T78" fmla="*/ 740 w 1585"/>
                  <a:gd name="T79" fmla="*/ 424 h 660"/>
                  <a:gd name="T80" fmla="*/ 704 w 1585"/>
                  <a:gd name="T81" fmla="*/ 363 h 660"/>
                  <a:gd name="T82" fmla="*/ 636 w 1585"/>
                  <a:gd name="T83" fmla="*/ 323 h 660"/>
                  <a:gd name="T84" fmla="*/ 509 w 1585"/>
                  <a:gd name="T85" fmla="*/ 328 h 660"/>
                  <a:gd name="T86" fmla="*/ 383 w 1585"/>
                  <a:gd name="T87" fmla="*/ 337 h 660"/>
                  <a:gd name="T88" fmla="*/ 256 w 1585"/>
                  <a:gd name="T89" fmla="*/ 344 h 660"/>
                  <a:gd name="T90" fmla="*/ 130 w 1585"/>
                  <a:gd name="T91" fmla="*/ 347 h 660"/>
                  <a:gd name="T92" fmla="*/ 0 w 1585"/>
                  <a:gd name="T93" fmla="*/ 344 h 660"/>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585"/>
                  <a:gd name="T142" fmla="*/ 0 h 660"/>
                  <a:gd name="T143" fmla="*/ 1585 w 1585"/>
                  <a:gd name="T144" fmla="*/ 660 h 660"/>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585" h="660">
                    <a:moveTo>
                      <a:pt x="0" y="331"/>
                    </a:moveTo>
                    <a:lnTo>
                      <a:pt x="39" y="331"/>
                    </a:lnTo>
                    <a:lnTo>
                      <a:pt x="77" y="334"/>
                    </a:lnTo>
                    <a:lnTo>
                      <a:pt x="116" y="334"/>
                    </a:lnTo>
                    <a:lnTo>
                      <a:pt x="155" y="331"/>
                    </a:lnTo>
                    <a:lnTo>
                      <a:pt x="195" y="331"/>
                    </a:lnTo>
                    <a:lnTo>
                      <a:pt x="234" y="328"/>
                    </a:lnTo>
                    <a:lnTo>
                      <a:pt x="275" y="328"/>
                    </a:lnTo>
                    <a:lnTo>
                      <a:pt x="314" y="323"/>
                    </a:lnTo>
                    <a:lnTo>
                      <a:pt x="354" y="321"/>
                    </a:lnTo>
                    <a:lnTo>
                      <a:pt x="393" y="318"/>
                    </a:lnTo>
                    <a:lnTo>
                      <a:pt x="432" y="313"/>
                    </a:lnTo>
                    <a:lnTo>
                      <a:pt x="475" y="310"/>
                    </a:lnTo>
                    <a:lnTo>
                      <a:pt x="514" y="304"/>
                    </a:lnTo>
                    <a:lnTo>
                      <a:pt x="554" y="299"/>
                    </a:lnTo>
                    <a:lnTo>
                      <a:pt x="593" y="292"/>
                    </a:lnTo>
                    <a:lnTo>
                      <a:pt x="632" y="287"/>
                    </a:lnTo>
                    <a:lnTo>
                      <a:pt x="632" y="284"/>
                    </a:lnTo>
                    <a:lnTo>
                      <a:pt x="614" y="273"/>
                    </a:lnTo>
                    <a:lnTo>
                      <a:pt x="593" y="265"/>
                    </a:lnTo>
                    <a:lnTo>
                      <a:pt x="574" y="258"/>
                    </a:lnTo>
                    <a:lnTo>
                      <a:pt x="556" y="246"/>
                    </a:lnTo>
                    <a:lnTo>
                      <a:pt x="535" y="239"/>
                    </a:lnTo>
                    <a:lnTo>
                      <a:pt x="516" y="229"/>
                    </a:lnTo>
                    <a:lnTo>
                      <a:pt x="498" y="218"/>
                    </a:lnTo>
                    <a:lnTo>
                      <a:pt x="480" y="205"/>
                    </a:lnTo>
                    <a:lnTo>
                      <a:pt x="480" y="166"/>
                    </a:lnTo>
                    <a:lnTo>
                      <a:pt x="467" y="133"/>
                    </a:lnTo>
                    <a:lnTo>
                      <a:pt x="446" y="108"/>
                    </a:lnTo>
                    <a:lnTo>
                      <a:pt x="419" y="87"/>
                    </a:lnTo>
                    <a:lnTo>
                      <a:pt x="388" y="65"/>
                    </a:lnTo>
                    <a:lnTo>
                      <a:pt x="356" y="44"/>
                    </a:lnTo>
                    <a:lnTo>
                      <a:pt x="327" y="24"/>
                    </a:lnTo>
                    <a:lnTo>
                      <a:pt x="303" y="0"/>
                    </a:lnTo>
                    <a:lnTo>
                      <a:pt x="327" y="5"/>
                    </a:lnTo>
                    <a:lnTo>
                      <a:pt x="350" y="12"/>
                    </a:lnTo>
                    <a:lnTo>
                      <a:pt x="374" y="26"/>
                    </a:lnTo>
                    <a:lnTo>
                      <a:pt x="395" y="39"/>
                    </a:lnTo>
                    <a:lnTo>
                      <a:pt x="419" y="53"/>
                    </a:lnTo>
                    <a:lnTo>
                      <a:pt x="443" y="68"/>
                    </a:lnTo>
                    <a:lnTo>
                      <a:pt x="463" y="84"/>
                    </a:lnTo>
                    <a:lnTo>
                      <a:pt x="487" y="97"/>
                    </a:lnTo>
                    <a:lnTo>
                      <a:pt x="487" y="110"/>
                    </a:lnTo>
                    <a:lnTo>
                      <a:pt x="487" y="128"/>
                    </a:lnTo>
                    <a:lnTo>
                      <a:pt x="487" y="147"/>
                    </a:lnTo>
                    <a:lnTo>
                      <a:pt x="490" y="162"/>
                    </a:lnTo>
                    <a:lnTo>
                      <a:pt x="516" y="184"/>
                    </a:lnTo>
                    <a:lnTo>
                      <a:pt x="545" y="202"/>
                    </a:lnTo>
                    <a:lnTo>
                      <a:pt x="577" y="221"/>
                    </a:lnTo>
                    <a:lnTo>
                      <a:pt x="606" y="236"/>
                    </a:lnTo>
                    <a:lnTo>
                      <a:pt x="638" y="250"/>
                    </a:lnTo>
                    <a:lnTo>
                      <a:pt x="670" y="265"/>
                    </a:lnTo>
                    <a:lnTo>
                      <a:pt x="701" y="279"/>
                    </a:lnTo>
                    <a:lnTo>
                      <a:pt x="730" y="294"/>
                    </a:lnTo>
                    <a:lnTo>
                      <a:pt x="751" y="284"/>
                    </a:lnTo>
                    <a:lnTo>
                      <a:pt x="801" y="282"/>
                    </a:lnTo>
                    <a:lnTo>
                      <a:pt x="853" y="275"/>
                    </a:lnTo>
                    <a:lnTo>
                      <a:pt x="904" y="273"/>
                    </a:lnTo>
                    <a:lnTo>
                      <a:pt x="954" y="268"/>
                    </a:lnTo>
                    <a:lnTo>
                      <a:pt x="1007" y="263"/>
                    </a:lnTo>
                    <a:lnTo>
                      <a:pt x="1056" y="258"/>
                    </a:lnTo>
                    <a:lnTo>
                      <a:pt x="1106" y="253"/>
                    </a:lnTo>
                    <a:lnTo>
                      <a:pt x="1156" y="244"/>
                    </a:lnTo>
                    <a:lnTo>
                      <a:pt x="1204" y="239"/>
                    </a:lnTo>
                    <a:lnTo>
                      <a:pt x="1253" y="231"/>
                    </a:lnTo>
                    <a:lnTo>
                      <a:pt x="1304" y="226"/>
                    </a:lnTo>
                    <a:lnTo>
                      <a:pt x="1354" y="218"/>
                    </a:lnTo>
                    <a:lnTo>
                      <a:pt x="1402" y="210"/>
                    </a:lnTo>
                    <a:lnTo>
                      <a:pt x="1448" y="202"/>
                    </a:lnTo>
                    <a:lnTo>
                      <a:pt x="1499" y="191"/>
                    </a:lnTo>
                    <a:lnTo>
                      <a:pt x="1546" y="184"/>
                    </a:lnTo>
                    <a:lnTo>
                      <a:pt x="1551" y="195"/>
                    </a:lnTo>
                    <a:lnTo>
                      <a:pt x="1559" y="197"/>
                    </a:lnTo>
                    <a:lnTo>
                      <a:pt x="1573" y="200"/>
                    </a:lnTo>
                    <a:lnTo>
                      <a:pt x="1585" y="205"/>
                    </a:lnTo>
                    <a:lnTo>
                      <a:pt x="1549" y="212"/>
                    </a:lnTo>
                    <a:lnTo>
                      <a:pt x="1512" y="221"/>
                    </a:lnTo>
                    <a:lnTo>
                      <a:pt x="1472" y="229"/>
                    </a:lnTo>
                    <a:lnTo>
                      <a:pt x="1436" y="234"/>
                    </a:lnTo>
                    <a:lnTo>
                      <a:pt x="1397" y="241"/>
                    </a:lnTo>
                    <a:lnTo>
                      <a:pt x="1359" y="246"/>
                    </a:lnTo>
                    <a:lnTo>
                      <a:pt x="1320" y="253"/>
                    </a:lnTo>
                    <a:lnTo>
                      <a:pt x="1280" y="258"/>
                    </a:lnTo>
                    <a:lnTo>
                      <a:pt x="1241" y="263"/>
                    </a:lnTo>
                    <a:lnTo>
                      <a:pt x="1204" y="265"/>
                    </a:lnTo>
                    <a:lnTo>
                      <a:pt x="1164" y="270"/>
                    </a:lnTo>
                    <a:lnTo>
                      <a:pt x="1125" y="273"/>
                    </a:lnTo>
                    <a:lnTo>
                      <a:pt x="1086" y="279"/>
                    </a:lnTo>
                    <a:lnTo>
                      <a:pt x="1046" y="282"/>
                    </a:lnTo>
                    <a:lnTo>
                      <a:pt x="1009" y="284"/>
                    </a:lnTo>
                    <a:lnTo>
                      <a:pt x="969" y="287"/>
                    </a:lnTo>
                    <a:lnTo>
                      <a:pt x="962" y="304"/>
                    </a:lnTo>
                    <a:lnTo>
                      <a:pt x="935" y="310"/>
                    </a:lnTo>
                    <a:lnTo>
                      <a:pt x="909" y="313"/>
                    </a:lnTo>
                    <a:lnTo>
                      <a:pt x="882" y="313"/>
                    </a:lnTo>
                    <a:lnTo>
                      <a:pt x="856" y="316"/>
                    </a:lnTo>
                    <a:lnTo>
                      <a:pt x="830" y="316"/>
                    </a:lnTo>
                    <a:lnTo>
                      <a:pt x="801" y="316"/>
                    </a:lnTo>
                    <a:lnTo>
                      <a:pt x="774" y="316"/>
                    </a:lnTo>
                    <a:lnTo>
                      <a:pt x="749" y="318"/>
                    </a:lnTo>
                    <a:lnTo>
                      <a:pt x="754" y="373"/>
                    </a:lnTo>
                    <a:lnTo>
                      <a:pt x="778" y="419"/>
                    </a:lnTo>
                    <a:lnTo>
                      <a:pt x="817" y="455"/>
                    </a:lnTo>
                    <a:lnTo>
                      <a:pt x="865" y="487"/>
                    </a:lnTo>
                    <a:lnTo>
                      <a:pt x="920" y="513"/>
                    </a:lnTo>
                    <a:lnTo>
                      <a:pt x="973" y="542"/>
                    </a:lnTo>
                    <a:lnTo>
                      <a:pt x="1022" y="571"/>
                    </a:lnTo>
                    <a:lnTo>
                      <a:pt x="1062" y="602"/>
                    </a:lnTo>
                    <a:lnTo>
                      <a:pt x="1122" y="660"/>
                    </a:lnTo>
                    <a:lnTo>
                      <a:pt x="1080" y="634"/>
                    </a:lnTo>
                    <a:lnTo>
                      <a:pt x="1041" y="610"/>
                    </a:lnTo>
                    <a:lnTo>
                      <a:pt x="998" y="590"/>
                    </a:lnTo>
                    <a:lnTo>
                      <a:pt x="956" y="566"/>
                    </a:lnTo>
                    <a:lnTo>
                      <a:pt x="914" y="547"/>
                    </a:lnTo>
                    <a:lnTo>
                      <a:pt x="870" y="526"/>
                    </a:lnTo>
                    <a:lnTo>
                      <a:pt x="827" y="505"/>
                    </a:lnTo>
                    <a:lnTo>
                      <a:pt x="785" y="482"/>
                    </a:lnTo>
                    <a:lnTo>
                      <a:pt x="769" y="463"/>
                    </a:lnTo>
                    <a:lnTo>
                      <a:pt x="754" y="441"/>
                    </a:lnTo>
                    <a:lnTo>
                      <a:pt x="740" y="424"/>
                    </a:lnTo>
                    <a:lnTo>
                      <a:pt x="727" y="405"/>
                    </a:lnTo>
                    <a:lnTo>
                      <a:pt x="714" y="384"/>
                    </a:lnTo>
                    <a:lnTo>
                      <a:pt x="704" y="363"/>
                    </a:lnTo>
                    <a:lnTo>
                      <a:pt x="690" y="342"/>
                    </a:lnTo>
                    <a:lnTo>
                      <a:pt x="677" y="321"/>
                    </a:lnTo>
                    <a:lnTo>
                      <a:pt x="636" y="323"/>
                    </a:lnTo>
                    <a:lnTo>
                      <a:pt x="593" y="323"/>
                    </a:lnTo>
                    <a:lnTo>
                      <a:pt x="551" y="326"/>
                    </a:lnTo>
                    <a:lnTo>
                      <a:pt x="509" y="328"/>
                    </a:lnTo>
                    <a:lnTo>
                      <a:pt x="467" y="331"/>
                    </a:lnTo>
                    <a:lnTo>
                      <a:pt x="424" y="334"/>
                    </a:lnTo>
                    <a:lnTo>
                      <a:pt x="383" y="337"/>
                    </a:lnTo>
                    <a:lnTo>
                      <a:pt x="340" y="339"/>
                    </a:lnTo>
                    <a:lnTo>
                      <a:pt x="298" y="342"/>
                    </a:lnTo>
                    <a:lnTo>
                      <a:pt x="256" y="344"/>
                    </a:lnTo>
                    <a:lnTo>
                      <a:pt x="214" y="344"/>
                    </a:lnTo>
                    <a:lnTo>
                      <a:pt x="171" y="347"/>
                    </a:lnTo>
                    <a:lnTo>
                      <a:pt x="130" y="347"/>
                    </a:lnTo>
                    <a:lnTo>
                      <a:pt x="87" y="347"/>
                    </a:lnTo>
                    <a:lnTo>
                      <a:pt x="42" y="347"/>
                    </a:lnTo>
                    <a:lnTo>
                      <a:pt x="0" y="344"/>
                    </a:lnTo>
                    <a:lnTo>
                      <a:pt x="0" y="331"/>
                    </a:lnTo>
                    <a:close/>
                  </a:path>
                </a:pathLst>
              </a:custGeom>
              <a:solidFill>
                <a:srgbClr val="91662B"/>
              </a:solidFill>
              <a:ln w="9525">
                <a:noFill/>
                <a:round/>
                <a:headEnd/>
                <a:tailEnd/>
              </a:ln>
            </p:spPr>
            <p:txBody>
              <a:bodyPr>
                <a:prstTxWarp prst="textNoShape">
                  <a:avLst/>
                </a:prstTxWarp>
              </a:bodyPr>
              <a:lstStyle/>
              <a:p>
                <a:endParaRPr lang="en-US"/>
              </a:p>
            </p:txBody>
          </p:sp>
          <p:sp>
            <p:nvSpPr>
              <p:cNvPr id="54044" name="Freeform 405"/>
              <p:cNvSpPr>
                <a:spLocks noChangeAspect="1"/>
              </p:cNvSpPr>
              <p:nvPr/>
            </p:nvSpPr>
            <p:spPr bwMode="auto">
              <a:xfrm>
                <a:off x="3656" y="2135"/>
                <a:ext cx="383" cy="115"/>
              </a:xfrm>
              <a:custGeom>
                <a:avLst/>
                <a:gdLst>
                  <a:gd name="T0" fmla="*/ 1142 w 1149"/>
                  <a:gd name="T1" fmla="*/ 0 h 345"/>
                  <a:gd name="T2" fmla="*/ 1149 w 1149"/>
                  <a:gd name="T3" fmla="*/ 58 h 345"/>
                  <a:gd name="T4" fmla="*/ 1149 w 1149"/>
                  <a:gd name="T5" fmla="*/ 113 h 345"/>
                  <a:gd name="T6" fmla="*/ 1149 w 1149"/>
                  <a:gd name="T7" fmla="*/ 169 h 345"/>
                  <a:gd name="T8" fmla="*/ 1149 w 1149"/>
                  <a:gd name="T9" fmla="*/ 221 h 345"/>
                  <a:gd name="T10" fmla="*/ 1096 w 1149"/>
                  <a:gd name="T11" fmla="*/ 234 h 345"/>
                  <a:gd name="T12" fmla="*/ 1043 w 1149"/>
                  <a:gd name="T13" fmla="*/ 245 h 345"/>
                  <a:gd name="T14" fmla="*/ 990 w 1149"/>
                  <a:gd name="T15" fmla="*/ 255 h 345"/>
                  <a:gd name="T16" fmla="*/ 937 w 1149"/>
                  <a:gd name="T17" fmla="*/ 266 h 345"/>
                  <a:gd name="T18" fmla="*/ 885 w 1149"/>
                  <a:gd name="T19" fmla="*/ 277 h 345"/>
                  <a:gd name="T20" fmla="*/ 829 w 1149"/>
                  <a:gd name="T21" fmla="*/ 287 h 345"/>
                  <a:gd name="T22" fmla="*/ 776 w 1149"/>
                  <a:gd name="T23" fmla="*/ 295 h 345"/>
                  <a:gd name="T24" fmla="*/ 724 w 1149"/>
                  <a:gd name="T25" fmla="*/ 303 h 345"/>
                  <a:gd name="T26" fmla="*/ 668 w 1149"/>
                  <a:gd name="T27" fmla="*/ 311 h 345"/>
                  <a:gd name="T28" fmla="*/ 616 w 1149"/>
                  <a:gd name="T29" fmla="*/ 316 h 345"/>
                  <a:gd name="T30" fmla="*/ 561 w 1149"/>
                  <a:gd name="T31" fmla="*/ 323 h 345"/>
                  <a:gd name="T32" fmla="*/ 506 w 1149"/>
                  <a:gd name="T33" fmla="*/ 330 h 345"/>
                  <a:gd name="T34" fmla="*/ 453 w 1149"/>
                  <a:gd name="T35" fmla="*/ 335 h 345"/>
                  <a:gd name="T36" fmla="*/ 398 w 1149"/>
                  <a:gd name="T37" fmla="*/ 337 h 345"/>
                  <a:gd name="T38" fmla="*/ 342 w 1149"/>
                  <a:gd name="T39" fmla="*/ 342 h 345"/>
                  <a:gd name="T40" fmla="*/ 287 w 1149"/>
                  <a:gd name="T41" fmla="*/ 345 h 345"/>
                  <a:gd name="T42" fmla="*/ 261 w 1149"/>
                  <a:gd name="T43" fmla="*/ 335 h 345"/>
                  <a:gd name="T44" fmla="*/ 234 w 1149"/>
                  <a:gd name="T45" fmla="*/ 323 h 345"/>
                  <a:gd name="T46" fmla="*/ 208 w 1149"/>
                  <a:gd name="T47" fmla="*/ 313 h 345"/>
                  <a:gd name="T48" fmla="*/ 181 w 1149"/>
                  <a:gd name="T49" fmla="*/ 301 h 345"/>
                  <a:gd name="T50" fmla="*/ 155 w 1149"/>
                  <a:gd name="T51" fmla="*/ 287 h 345"/>
                  <a:gd name="T52" fmla="*/ 131 w 1149"/>
                  <a:gd name="T53" fmla="*/ 274 h 345"/>
                  <a:gd name="T54" fmla="*/ 105 w 1149"/>
                  <a:gd name="T55" fmla="*/ 261 h 345"/>
                  <a:gd name="T56" fmla="*/ 82 w 1149"/>
                  <a:gd name="T57" fmla="*/ 245 h 345"/>
                  <a:gd name="T58" fmla="*/ 68 w 1149"/>
                  <a:gd name="T59" fmla="*/ 224 h 345"/>
                  <a:gd name="T60" fmla="*/ 61 w 1149"/>
                  <a:gd name="T61" fmla="*/ 208 h 345"/>
                  <a:gd name="T62" fmla="*/ 58 w 1149"/>
                  <a:gd name="T63" fmla="*/ 195 h 345"/>
                  <a:gd name="T64" fmla="*/ 53 w 1149"/>
                  <a:gd name="T65" fmla="*/ 185 h 345"/>
                  <a:gd name="T66" fmla="*/ 47 w 1149"/>
                  <a:gd name="T67" fmla="*/ 174 h 345"/>
                  <a:gd name="T68" fmla="*/ 37 w 1149"/>
                  <a:gd name="T69" fmla="*/ 161 h 345"/>
                  <a:gd name="T70" fmla="*/ 24 w 1149"/>
                  <a:gd name="T71" fmla="*/ 145 h 345"/>
                  <a:gd name="T72" fmla="*/ 0 w 1149"/>
                  <a:gd name="T73" fmla="*/ 123 h 345"/>
                  <a:gd name="T74" fmla="*/ 71 w 1149"/>
                  <a:gd name="T75" fmla="*/ 116 h 345"/>
                  <a:gd name="T76" fmla="*/ 142 w 1149"/>
                  <a:gd name="T77" fmla="*/ 108 h 345"/>
                  <a:gd name="T78" fmla="*/ 213 w 1149"/>
                  <a:gd name="T79" fmla="*/ 101 h 345"/>
                  <a:gd name="T80" fmla="*/ 284 w 1149"/>
                  <a:gd name="T81" fmla="*/ 95 h 345"/>
                  <a:gd name="T82" fmla="*/ 355 w 1149"/>
                  <a:gd name="T83" fmla="*/ 87 h 345"/>
                  <a:gd name="T84" fmla="*/ 427 w 1149"/>
                  <a:gd name="T85" fmla="*/ 82 h 345"/>
                  <a:gd name="T86" fmla="*/ 497 w 1149"/>
                  <a:gd name="T87" fmla="*/ 77 h 345"/>
                  <a:gd name="T88" fmla="*/ 571 w 1149"/>
                  <a:gd name="T89" fmla="*/ 68 h 345"/>
                  <a:gd name="T90" fmla="*/ 643 w 1149"/>
                  <a:gd name="T91" fmla="*/ 63 h 345"/>
                  <a:gd name="T92" fmla="*/ 713 w 1149"/>
                  <a:gd name="T93" fmla="*/ 58 h 345"/>
                  <a:gd name="T94" fmla="*/ 785 w 1149"/>
                  <a:gd name="T95" fmla="*/ 50 h 345"/>
                  <a:gd name="T96" fmla="*/ 856 w 1149"/>
                  <a:gd name="T97" fmla="*/ 43 h 345"/>
                  <a:gd name="T98" fmla="*/ 927 w 1149"/>
                  <a:gd name="T99" fmla="*/ 32 h 345"/>
                  <a:gd name="T100" fmla="*/ 1000 w 1149"/>
                  <a:gd name="T101" fmla="*/ 24 h 345"/>
                  <a:gd name="T102" fmla="*/ 1072 w 1149"/>
                  <a:gd name="T103" fmla="*/ 13 h 345"/>
                  <a:gd name="T104" fmla="*/ 1142 w 1149"/>
                  <a:gd name="T105" fmla="*/ 0 h 345"/>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149"/>
                  <a:gd name="T160" fmla="*/ 0 h 345"/>
                  <a:gd name="T161" fmla="*/ 1149 w 1149"/>
                  <a:gd name="T162" fmla="*/ 345 h 345"/>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149" h="345">
                    <a:moveTo>
                      <a:pt x="1142" y="0"/>
                    </a:moveTo>
                    <a:lnTo>
                      <a:pt x="1149" y="58"/>
                    </a:lnTo>
                    <a:lnTo>
                      <a:pt x="1149" y="113"/>
                    </a:lnTo>
                    <a:lnTo>
                      <a:pt x="1149" y="169"/>
                    </a:lnTo>
                    <a:lnTo>
                      <a:pt x="1149" y="221"/>
                    </a:lnTo>
                    <a:lnTo>
                      <a:pt x="1096" y="234"/>
                    </a:lnTo>
                    <a:lnTo>
                      <a:pt x="1043" y="245"/>
                    </a:lnTo>
                    <a:lnTo>
                      <a:pt x="990" y="255"/>
                    </a:lnTo>
                    <a:lnTo>
                      <a:pt x="937" y="266"/>
                    </a:lnTo>
                    <a:lnTo>
                      <a:pt x="885" y="277"/>
                    </a:lnTo>
                    <a:lnTo>
                      <a:pt x="829" y="287"/>
                    </a:lnTo>
                    <a:lnTo>
                      <a:pt x="776" y="295"/>
                    </a:lnTo>
                    <a:lnTo>
                      <a:pt x="724" y="303"/>
                    </a:lnTo>
                    <a:lnTo>
                      <a:pt x="668" y="311"/>
                    </a:lnTo>
                    <a:lnTo>
                      <a:pt x="616" y="316"/>
                    </a:lnTo>
                    <a:lnTo>
                      <a:pt x="561" y="323"/>
                    </a:lnTo>
                    <a:lnTo>
                      <a:pt x="506" y="330"/>
                    </a:lnTo>
                    <a:lnTo>
                      <a:pt x="453" y="335"/>
                    </a:lnTo>
                    <a:lnTo>
                      <a:pt x="398" y="337"/>
                    </a:lnTo>
                    <a:lnTo>
                      <a:pt x="342" y="342"/>
                    </a:lnTo>
                    <a:lnTo>
                      <a:pt x="287" y="345"/>
                    </a:lnTo>
                    <a:lnTo>
                      <a:pt x="261" y="335"/>
                    </a:lnTo>
                    <a:lnTo>
                      <a:pt x="234" y="323"/>
                    </a:lnTo>
                    <a:lnTo>
                      <a:pt x="208" y="313"/>
                    </a:lnTo>
                    <a:lnTo>
                      <a:pt x="181" y="301"/>
                    </a:lnTo>
                    <a:lnTo>
                      <a:pt x="155" y="287"/>
                    </a:lnTo>
                    <a:lnTo>
                      <a:pt x="131" y="274"/>
                    </a:lnTo>
                    <a:lnTo>
                      <a:pt x="105" y="261"/>
                    </a:lnTo>
                    <a:lnTo>
                      <a:pt x="82" y="245"/>
                    </a:lnTo>
                    <a:lnTo>
                      <a:pt x="68" y="224"/>
                    </a:lnTo>
                    <a:lnTo>
                      <a:pt x="61" y="208"/>
                    </a:lnTo>
                    <a:lnTo>
                      <a:pt x="58" y="195"/>
                    </a:lnTo>
                    <a:lnTo>
                      <a:pt x="53" y="185"/>
                    </a:lnTo>
                    <a:lnTo>
                      <a:pt x="47" y="174"/>
                    </a:lnTo>
                    <a:lnTo>
                      <a:pt x="37" y="161"/>
                    </a:lnTo>
                    <a:lnTo>
                      <a:pt x="24" y="145"/>
                    </a:lnTo>
                    <a:lnTo>
                      <a:pt x="0" y="123"/>
                    </a:lnTo>
                    <a:lnTo>
                      <a:pt x="71" y="116"/>
                    </a:lnTo>
                    <a:lnTo>
                      <a:pt x="142" y="108"/>
                    </a:lnTo>
                    <a:lnTo>
                      <a:pt x="213" y="101"/>
                    </a:lnTo>
                    <a:lnTo>
                      <a:pt x="284" y="95"/>
                    </a:lnTo>
                    <a:lnTo>
                      <a:pt x="355" y="87"/>
                    </a:lnTo>
                    <a:lnTo>
                      <a:pt x="427" y="82"/>
                    </a:lnTo>
                    <a:lnTo>
                      <a:pt x="497" y="77"/>
                    </a:lnTo>
                    <a:lnTo>
                      <a:pt x="571" y="68"/>
                    </a:lnTo>
                    <a:lnTo>
                      <a:pt x="643" y="63"/>
                    </a:lnTo>
                    <a:lnTo>
                      <a:pt x="713" y="58"/>
                    </a:lnTo>
                    <a:lnTo>
                      <a:pt x="785" y="50"/>
                    </a:lnTo>
                    <a:lnTo>
                      <a:pt x="856" y="43"/>
                    </a:lnTo>
                    <a:lnTo>
                      <a:pt x="927" y="32"/>
                    </a:lnTo>
                    <a:lnTo>
                      <a:pt x="1000" y="24"/>
                    </a:lnTo>
                    <a:lnTo>
                      <a:pt x="1072" y="13"/>
                    </a:lnTo>
                    <a:lnTo>
                      <a:pt x="1142" y="0"/>
                    </a:lnTo>
                    <a:close/>
                  </a:path>
                </a:pathLst>
              </a:custGeom>
              <a:solidFill>
                <a:srgbClr val="BF9682"/>
              </a:solidFill>
              <a:ln w="9525">
                <a:noFill/>
                <a:round/>
                <a:headEnd/>
                <a:tailEnd/>
              </a:ln>
            </p:spPr>
            <p:txBody>
              <a:bodyPr>
                <a:prstTxWarp prst="textNoShape">
                  <a:avLst/>
                </a:prstTxWarp>
              </a:bodyPr>
              <a:lstStyle/>
              <a:p>
                <a:endParaRPr lang="en-US"/>
              </a:p>
            </p:txBody>
          </p:sp>
          <p:sp>
            <p:nvSpPr>
              <p:cNvPr id="54045" name="Freeform 406"/>
              <p:cNvSpPr>
                <a:spLocks noChangeAspect="1"/>
              </p:cNvSpPr>
              <p:nvPr/>
            </p:nvSpPr>
            <p:spPr bwMode="auto">
              <a:xfrm>
                <a:off x="3671" y="2654"/>
                <a:ext cx="91" cy="335"/>
              </a:xfrm>
              <a:custGeom>
                <a:avLst/>
                <a:gdLst>
                  <a:gd name="T0" fmla="*/ 180 w 272"/>
                  <a:gd name="T1" fmla="*/ 303 h 1003"/>
                  <a:gd name="T2" fmla="*/ 198 w 272"/>
                  <a:gd name="T3" fmla="*/ 274 h 1003"/>
                  <a:gd name="T4" fmla="*/ 214 w 272"/>
                  <a:gd name="T5" fmla="*/ 242 h 1003"/>
                  <a:gd name="T6" fmla="*/ 227 w 272"/>
                  <a:gd name="T7" fmla="*/ 207 h 1003"/>
                  <a:gd name="T8" fmla="*/ 235 w 272"/>
                  <a:gd name="T9" fmla="*/ 173 h 1003"/>
                  <a:gd name="T10" fmla="*/ 240 w 272"/>
                  <a:gd name="T11" fmla="*/ 139 h 1003"/>
                  <a:gd name="T12" fmla="*/ 240 w 272"/>
                  <a:gd name="T13" fmla="*/ 105 h 1003"/>
                  <a:gd name="T14" fmla="*/ 238 w 272"/>
                  <a:gd name="T15" fmla="*/ 71 h 1003"/>
                  <a:gd name="T16" fmla="*/ 227 w 272"/>
                  <a:gd name="T17" fmla="*/ 36 h 1003"/>
                  <a:gd name="T18" fmla="*/ 233 w 272"/>
                  <a:gd name="T19" fmla="*/ 29 h 1003"/>
                  <a:gd name="T20" fmla="*/ 240 w 272"/>
                  <a:gd name="T21" fmla="*/ 21 h 1003"/>
                  <a:gd name="T22" fmla="*/ 246 w 272"/>
                  <a:gd name="T23" fmla="*/ 10 h 1003"/>
                  <a:gd name="T24" fmla="*/ 251 w 272"/>
                  <a:gd name="T25" fmla="*/ 0 h 1003"/>
                  <a:gd name="T26" fmla="*/ 256 w 272"/>
                  <a:gd name="T27" fmla="*/ 39 h 1003"/>
                  <a:gd name="T28" fmla="*/ 264 w 272"/>
                  <a:gd name="T29" fmla="*/ 79 h 1003"/>
                  <a:gd name="T30" fmla="*/ 269 w 272"/>
                  <a:gd name="T31" fmla="*/ 115 h 1003"/>
                  <a:gd name="T32" fmla="*/ 269 w 272"/>
                  <a:gd name="T33" fmla="*/ 152 h 1003"/>
                  <a:gd name="T34" fmla="*/ 272 w 272"/>
                  <a:gd name="T35" fmla="*/ 185 h 1003"/>
                  <a:gd name="T36" fmla="*/ 269 w 272"/>
                  <a:gd name="T37" fmla="*/ 213 h 1003"/>
                  <a:gd name="T38" fmla="*/ 262 w 272"/>
                  <a:gd name="T39" fmla="*/ 242 h 1003"/>
                  <a:gd name="T40" fmla="*/ 248 w 272"/>
                  <a:gd name="T41" fmla="*/ 265 h 1003"/>
                  <a:gd name="T42" fmla="*/ 235 w 272"/>
                  <a:gd name="T43" fmla="*/ 292 h 1003"/>
                  <a:gd name="T44" fmla="*/ 224 w 272"/>
                  <a:gd name="T45" fmla="*/ 318 h 1003"/>
                  <a:gd name="T46" fmla="*/ 214 w 272"/>
                  <a:gd name="T47" fmla="*/ 344 h 1003"/>
                  <a:gd name="T48" fmla="*/ 209 w 272"/>
                  <a:gd name="T49" fmla="*/ 373 h 1003"/>
                  <a:gd name="T50" fmla="*/ 214 w 272"/>
                  <a:gd name="T51" fmla="*/ 424 h 1003"/>
                  <a:gd name="T52" fmla="*/ 200 w 272"/>
                  <a:gd name="T53" fmla="*/ 495 h 1003"/>
                  <a:gd name="T54" fmla="*/ 180 w 272"/>
                  <a:gd name="T55" fmla="*/ 582 h 1003"/>
                  <a:gd name="T56" fmla="*/ 149 w 272"/>
                  <a:gd name="T57" fmla="*/ 676 h 1003"/>
                  <a:gd name="T58" fmla="*/ 116 w 272"/>
                  <a:gd name="T59" fmla="*/ 773 h 1003"/>
                  <a:gd name="T60" fmla="*/ 85 w 272"/>
                  <a:gd name="T61" fmla="*/ 864 h 1003"/>
                  <a:gd name="T62" fmla="*/ 61 w 272"/>
                  <a:gd name="T63" fmla="*/ 942 h 1003"/>
                  <a:gd name="T64" fmla="*/ 48 w 272"/>
                  <a:gd name="T65" fmla="*/ 1003 h 1003"/>
                  <a:gd name="T66" fmla="*/ 0 w 272"/>
                  <a:gd name="T67" fmla="*/ 924 h 1003"/>
                  <a:gd name="T68" fmla="*/ 27 w 272"/>
                  <a:gd name="T69" fmla="*/ 848 h 1003"/>
                  <a:gd name="T70" fmla="*/ 56 w 272"/>
                  <a:gd name="T71" fmla="*/ 771 h 1003"/>
                  <a:gd name="T72" fmla="*/ 85 w 272"/>
                  <a:gd name="T73" fmla="*/ 698 h 1003"/>
                  <a:gd name="T74" fmla="*/ 111 w 272"/>
                  <a:gd name="T75" fmla="*/ 621 h 1003"/>
                  <a:gd name="T76" fmla="*/ 137 w 272"/>
                  <a:gd name="T77" fmla="*/ 544 h 1003"/>
                  <a:gd name="T78" fmla="*/ 159 w 272"/>
                  <a:gd name="T79" fmla="*/ 469 h 1003"/>
                  <a:gd name="T80" fmla="*/ 171 w 272"/>
                  <a:gd name="T81" fmla="*/ 387 h 1003"/>
                  <a:gd name="T82" fmla="*/ 180 w 272"/>
                  <a:gd name="T83" fmla="*/ 303 h 100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72"/>
                  <a:gd name="T127" fmla="*/ 0 h 1003"/>
                  <a:gd name="T128" fmla="*/ 272 w 272"/>
                  <a:gd name="T129" fmla="*/ 1003 h 1003"/>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72" h="1003">
                    <a:moveTo>
                      <a:pt x="180" y="303"/>
                    </a:moveTo>
                    <a:lnTo>
                      <a:pt x="198" y="274"/>
                    </a:lnTo>
                    <a:lnTo>
                      <a:pt x="214" y="242"/>
                    </a:lnTo>
                    <a:lnTo>
                      <a:pt x="227" y="207"/>
                    </a:lnTo>
                    <a:lnTo>
                      <a:pt x="235" y="173"/>
                    </a:lnTo>
                    <a:lnTo>
                      <a:pt x="240" y="139"/>
                    </a:lnTo>
                    <a:lnTo>
                      <a:pt x="240" y="105"/>
                    </a:lnTo>
                    <a:lnTo>
                      <a:pt x="238" y="71"/>
                    </a:lnTo>
                    <a:lnTo>
                      <a:pt x="227" y="36"/>
                    </a:lnTo>
                    <a:lnTo>
                      <a:pt x="233" y="29"/>
                    </a:lnTo>
                    <a:lnTo>
                      <a:pt x="240" y="21"/>
                    </a:lnTo>
                    <a:lnTo>
                      <a:pt x="246" y="10"/>
                    </a:lnTo>
                    <a:lnTo>
                      <a:pt x="251" y="0"/>
                    </a:lnTo>
                    <a:lnTo>
                      <a:pt x="256" y="39"/>
                    </a:lnTo>
                    <a:lnTo>
                      <a:pt x="264" y="79"/>
                    </a:lnTo>
                    <a:lnTo>
                      <a:pt x="269" y="115"/>
                    </a:lnTo>
                    <a:lnTo>
                      <a:pt x="269" y="152"/>
                    </a:lnTo>
                    <a:lnTo>
                      <a:pt x="272" y="185"/>
                    </a:lnTo>
                    <a:lnTo>
                      <a:pt x="269" y="213"/>
                    </a:lnTo>
                    <a:lnTo>
                      <a:pt x="262" y="242"/>
                    </a:lnTo>
                    <a:lnTo>
                      <a:pt x="248" y="265"/>
                    </a:lnTo>
                    <a:lnTo>
                      <a:pt x="235" y="292"/>
                    </a:lnTo>
                    <a:lnTo>
                      <a:pt x="224" y="318"/>
                    </a:lnTo>
                    <a:lnTo>
                      <a:pt x="214" y="344"/>
                    </a:lnTo>
                    <a:lnTo>
                      <a:pt x="209" y="373"/>
                    </a:lnTo>
                    <a:lnTo>
                      <a:pt x="214" y="424"/>
                    </a:lnTo>
                    <a:lnTo>
                      <a:pt x="200" y="495"/>
                    </a:lnTo>
                    <a:lnTo>
                      <a:pt x="180" y="582"/>
                    </a:lnTo>
                    <a:lnTo>
                      <a:pt x="149" y="676"/>
                    </a:lnTo>
                    <a:lnTo>
                      <a:pt x="116" y="773"/>
                    </a:lnTo>
                    <a:lnTo>
                      <a:pt x="85" y="864"/>
                    </a:lnTo>
                    <a:lnTo>
                      <a:pt x="61" y="942"/>
                    </a:lnTo>
                    <a:lnTo>
                      <a:pt x="48" y="1003"/>
                    </a:lnTo>
                    <a:lnTo>
                      <a:pt x="0" y="924"/>
                    </a:lnTo>
                    <a:lnTo>
                      <a:pt x="27" y="848"/>
                    </a:lnTo>
                    <a:lnTo>
                      <a:pt x="56" y="771"/>
                    </a:lnTo>
                    <a:lnTo>
                      <a:pt x="85" y="698"/>
                    </a:lnTo>
                    <a:lnTo>
                      <a:pt x="111" y="621"/>
                    </a:lnTo>
                    <a:lnTo>
                      <a:pt x="137" y="544"/>
                    </a:lnTo>
                    <a:lnTo>
                      <a:pt x="159" y="469"/>
                    </a:lnTo>
                    <a:lnTo>
                      <a:pt x="171" y="387"/>
                    </a:lnTo>
                    <a:lnTo>
                      <a:pt x="180" y="303"/>
                    </a:lnTo>
                    <a:close/>
                  </a:path>
                </a:pathLst>
              </a:custGeom>
              <a:solidFill>
                <a:srgbClr val="91662B"/>
              </a:solidFill>
              <a:ln w="9525">
                <a:noFill/>
                <a:round/>
                <a:headEnd/>
                <a:tailEnd/>
              </a:ln>
            </p:spPr>
            <p:txBody>
              <a:bodyPr>
                <a:prstTxWarp prst="textNoShape">
                  <a:avLst/>
                </a:prstTxWarp>
              </a:bodyPr>
              <a:lstStyle/>
              <a:p>
                <a:endParaRPr lang="en-US"/>
              </a:p>
            </p:txBody>
          </p:sp>
          <p:sp>
            <p:nvSpPr>
              <p:cNvPr id="54046" name="Freeform 407"/>
              <p:cNvSpPr>
                <a:spLocks noChangeAspect="1" noEditPoints="1"/>
              </p:cNvSpPr>
              <p:nvPr/>
            </p:nvSpPr>
            <p:spPr bwMode="auto">
              <a:xfrm>
                <a:off x="2546" y="2597"/>
                <a:ext cx="1489" cy="378"/>
              </a:xfrm>
              <a:custGeom>
                <a:avLst/>
                <a:gdLst>
                  <a:gd name="T0" fmla="*/ 3603 w 4467"/>
                  <a:gd name="T1" fmla="*/ 518 h 1132"/>
                  <a:gd name="T2" fmla="*/ 3661 w 4467"/>
                  <a:gd name="T3" fmla="*/ 382 h 1132"/>
                  <a:gd name="T4" fmla="*/ 3706 w 4467"/>
                  <a:gd name="T5" fmla="*/ 245 h 1132"/>
                  <a:gd name="T6" fmla="*/ 3885 w 4467"/>
                  <a:gd name="T7" fmla="*/ 200 h 1132"/>
                  <a:gd name="T8" fmla="*/ 4101 w 4467"/>
                  <a:gd name="T9" fmla="*/ 120 h 1132"/>
                  <a:gd name="T10" fmla="*/ 4280 w 4467"/>
                  <a:gd name="T11" fmla="*/ 47 h 1132"/>
                  <a:gd name="T12" fmla="*/ 4259 w 4467"/>
                  <a:gd name="T13" fmla="*/ 63 h 1132"/>
                  <a:gd name="T14" fmla="*/ 4101 w 4467"/>
                  <a:gd name="T15" fmla="*/ 139 h 1132"/>
                  <a:gd name="T16" fmla="*/ 4062 w 4467"/>
                  <a:gd name="T17" fmla="*/ 171 h 1132"/>
                  <a:gd name="T18" fmla="*/ 4169 w 4467"/>
                  <a:gd name="T19" fmla="*/ 127 h 1132"/>
                  <a:gd name="T20" fmla="*/ 4277 w 4467"/>
                  <a:gd name="T21" fmla="*/ 81 h 1132"/>
                  <a:gd name="T22" fmla="*/ 4385 w 4467"/>
                  <a:gd name="T23" fmla="*/ 36 h 1132"/>
                  <a:gd name="T24" fmla="*/ 4467 w 4467"/>
                  <a:gd name="T25" fmla="*/ 12 h 1132"/>
                  <a:gd name="T26" fmla="*/ 2889 w 4467"/>
                  <a:gd name="T27" fmla="*/ 637 h 1132"/>
                  <a:gd name="T28" fmla="*/ 2935 w 4467"/>
                  <a:gd name="T29" fmla="*/ 492 h 1132"/>
                  <a:gd name="T30" fmla="*/ 3111 w 4467"/>
                  <a:gd name="T31" fmla="*/ 429 h 1132"/>
                  <a:gd name="T32" fmla="*/ 3289 w 4467"/>
                  <a:gd name="T33" fmla="*/ 368 h 1132"/>
                  <a:gd name="T34" fmla="*/ 3466 w 4467"/>
                  <a:gd name="T35" fmla="*/ 300 h 1132"/>
                  <a:gd name="T36" fmla="*/ 3600 w 4467"/>
                  <a:gd name="T37" fmla="*/ 242 h 1132"/>
                  <a:gd name="T38" fmla="*/ 3540 w 4467"/>
                  <a:gd name="T39" fmla="*/ 474 h 1132"/>
                  <a:gd name="T40" fmla="*/ 3540 w 4467"/>
                  <a:gd name="T41" fmla="*/ 544 h 1132"/>
                  <a:gd name="T42" fmla="*/ 2258 w 4467"/>
                  <a:gd name="T43" fmla="*/ 742 h 1132"/>
                  <a:gd name="T44" fmla="*/ 2297 w 4467"/>
                  <a:gd name="T45" fmla="*/ 669 h 1132"/>
                  <a:gd name="T46" fmla="*/ 2447 w 4467"/>
                  <a:gd name="T47" fmla="*/ 642 h 1132"/>
                  <a:gd name="T48" fmla="*/ 2594 w 4467"/>
                  <a:gd name="T49" fmla="*/ 611 h 1132"/>
                  <a:gd name="T50" fmla="*/ 2740 w 4467"/>
                  <a:gd name="T51" fmla="*/ 566 h 1132"/>
                  <a:gd name="T52" fmla="*/ 2815 w 4467"/>
                  <a:gd name="T53" fmla="*/ 584 h 1132"/>
                  <a:gd name="T54" fmla="*/ 2213 w 4467"/>
                  <a:gd name="T55" fmla="*/ 819 h 1132"/>
                  <a:gd name="T56" fmla="*/ 1641 w 4467"/>
                  <a:gd name="T57" fmla="*/ 821 h 1132"/>
                  <a:gd name="T58" fmla="*/ 1691 w 4467"/>
                  <a:gd name="T59" fmla="*/ 739 h 1132"/>
                  <a:gd name="T60" fmla="*/ 1813 w 4467"/>
                  <a:gd name="T61" fmla="*/ 744 h 1132"/>
                  <a:gd name="T62" fmla="*/ 1957 w 4467"/>
                  <a:gd name="T63" fmla="*/ 727 h 1132"/>
                  <a:gd name="T64" fmla="*/ 2081 w 4467"/>
                  <a:gd name="T65" fmla="*/ 700 h 1132"/>
                  <a:gd name="T66" fmla="*/ 2147 w 4467"/>
                  <a:gd name="T67" fmla="*/ 722 h 1132"/>
                  <a:gd name="T68" fmla="*/ 2191 w 4467"/>
                  <a:gd name="T69" fmla="*/ 785 h 1132"/>
                  <a:gd name="T70" fmla="*/ 867 w 4467"/>
                  <a:gd name="T71" fmla="*/ 1098 h 1132"/>
                  <a:gd name="T72" fmla="*/ 856 w 4467"/>
                  <a:gd name="T73" fmla="*/ 779 h 1132"/>
                  <a:gd name="T74" fmla="*/ 1038 w 4467"/>
                  <a:gd name="T75" fmla="*/ 768 h 1132"/>
                  <a:gd name="T76" fmla="*/ 1214 w 4467"/>
                  <a:gd name="T77" fmla="*/ 744 h 1132"/>
                  <a:gd name="T78" fmla="*/ 1391 w 4467"/>
                  <a:gd name="T79" fmla="*/ 715 h 1132"/>
                  <a:gd name="T80" fmla="*/ 1565 w 4467"/>
                  <a:gd name="T81" fmla="*/ 681 h 1132"/>
                  <a:gd name="T82" fmla="*/ 1538 w 4467"/>
                  <a:gd name="T83" fmla="*/ 829 h 1132"/>
                  <a:gd name="T84" fmla="*/ 1533 w 4467"/>
                  <a:gd name="T85" fmla="*/ 961 h 1132"/>
                  <a:gd name="T86" fmla="*/ 606 w 4467"/>
                  <a:gd name="T87" fmla="*/ 1119 h 1132"/>
                  <a:gd name="T88" fmla="*/ 426 w 4467"/>
                  <a:gd name="T89" fmla="*/ 1079 h 1132"/>
                  <a:gd name="T90" fmla="*/ 243 w 4467"/>
                  <a:gd name="T91" fmla="*/ 1029 h 1132"/>
                  <a:gd name="T92" fmla="*/ 74 w 4467"/>
                  <a:gd name="T93" fmla="*/ 966 h 1132"/>
                  <a:gd name="T94" fmla="*/ 53 w 4467"/>
                  <a:gd name="T95" fmla="*/ 790 h 1132"/>
                  <a:gd name="T96" fmla="*/ 245 w 4467"/>
                  <a:gd name="T97" fmla="*/ 734 h 1132"/>
                  <a:gd name="T98" fmla="*/ 435 w 4467"/>
                  <a:gd name="T99" fmla="*/ 782 h 1132"/>
                  <a:gd name="T100" fmla="*/ 624 w 4467"/>
                  <a:gd name="T101" fmla="*/ 787 h 1132"/>
                  <a:gd name="T102" fmla="*/ 790 w 4467"/>
                  <a:gd name="T103" fmla="*/ 858 h 1132"/>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4467"/>
                  <a:gd name="T157" fmla="*/ 0 h 1132"/>
                  <a:gd name="T158" fmla="*/ 4467 w 4467"/>
                  <a:gd name="T159" fmla="*/ 1132 h 1132"/>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4467" h="1132">
                    <a:moveTo>
                      <a:pt x="4464" y="353"/>
                    </a:moveTo>
                    <a:lnTo>
                      <a:pt x="3603" y="534"/>
                    </a:lnTo>
                    <a:lnTo>
                      <a:pt x="3603" y="527"/>
                    </a:lnTo>
                    <a:lnTo>
                      <a:pt x="3603" y="518"/>
                    </a:lnTo>
                    <a:lnTo>
                      <a:pt x="3603" y="513"/>
                    </a:lnTo>
                    <a:lnTo>
                      <a:pt x="3603" y="508"/>
                    </a:lnTo>
                    <a:lnTo>
                      <a:pt x="3640" y="450"/>
                    </a:lnTo>
                    <a:lnTo>
                      <a:pt x="3661" y="382"/>
                    </a:lnTo>
                    <a:lnTo>
                      <a:pt x="3663" y="310"/>
                    </a:lnTo>
                    <a:lnTo>
                      <a:pt x="3653" y="242"/>
                    </a:lnTo>
                    <a:lnTo>
                      <a:pt x="3677" y="247"/>
                    </a:lnTo>
                    <a:lnTo>
                      <a:pt x="3706" y="245"/>
                    </a:lnTo>
                    <a:lnTo>
                      <a:pt x="3745" y="240"/>
                    </a:lnTo>
                    <a:lnTo>
                      <a:pt x="3788" y="229"/>
                    </a:lnTo>
                    <a:lnTo>
                      <a:pt x="3835" y="216"/>
                    </a:lnTo>
                    <a:lnTo>
                      <a:pt x="3885" y="200"/>
                    </a:lnTo>
                    <a:lnTo>
                      <a:pt x="3937" y="181"/>
                    </a:lnTo>
                    <a:lnTo>
                      <a:pt x="3993" y="161"/>
                    </a:lnTo>
                    <a:lnTo>
                      <a:pt x="4048" y="142"/>
                    </a:lnTo>
                    <a:lnTo>
                      <a:pt x="4101" y="120"/>
                    </a:lnTo>
                    <a:lnTo>
                      <a:pt x="4151" y="100"/>
                    </a:lnTo>
                    <a:lnTo>
                      <a:pt x="4198" y="81"/>
                    </a:lnTo>
                    <a:lnTo>
                      <a:pt x="4240" y="63"/>
                    </a:lnTo>
                    <a:lnTo>
                      <a:pt x="4280" y="47"/>
                    </a:lnTo>
                    <a:lnTo>
                      <a:pt x="4308" y="34"/>
                    </a:lnTo>
                    <a:lnTo>
                      <a:pt x="4332" y="26"/>
                    </a:lnTo>
                    <a:lnTo>
                      <a:pt x="4296" y="45"/>
                    </a:lnTo>
                    <a:lnTo>
                      <a:pt x="4259" y="63"/>
                    </a:lnTo>
                    <a:lnTo>
                      <a:pt x="4222" y="81"/>
                    </a:lnTo>
                    <a:lnTo>
                      <a:pt x="4180" y="100"/>
                    </a:lnTo>
                    <a:lnTo>
                      <a:pt x="4140" y="120"/>
                    </a:lnTo>
                    <a:lnTo>
                      <a:pt x="4101" y="139"/>
                    </a:lnTo>
                    <a:lnTo>
                      <a:pt x="4059" y="161"/>
                    </a:lnTo>
                    <a:lnTo>
                      <a:pt x="4019" y="181"/>
                    </a:lnTo>
                    <a:lnTo>
                      <a:pt x="4035" y="181"/>
                    </a:lnTo>
                    <a:lnTo>
                      <a:pt x="4062" y="171"/>
                    </a:lnTo>
                    <a:lnTo>
                      <a:pt x="4088" y="158"/>
                    </a:lnTo>
                    <a:lnTo>
                      <a:pt x="4114" y="147"/>
                    </a:lnTo>
                    <a:lnTo>
                      <a:pt x="4142" y="137"/>
                    </a:lnTo>
                    <a:lnTo>
                      <a:pt x="4169" y="127"/>
                    </a:lnTo>
                    <a:lnTo>
                      <a:pt x="4195" y="113"/>
                    </a:lnTo>
                    <a:lnTo>
                      <a:pt x="4222" y="103"/>
                    </a:lnTo>
                    <a:lnTo>
                      <a:pt x="4251" y="92"/>
                    </a:lnTo>
                    <a:lnTo>
                      <a:pt x="4277" y="81"/>
                    </a:lnTo>
                    <a:lnTo>
                      <a:pt x="4303" y="71"/>
                    </a:lnTo>
                    <a:lnTo>
                      <a:pt x="4330" y="60"/>
                    </a:lnTo>
                    <a:lnTo>
                      <a:pt x="4356" y="47"/>
                    </a:lnTo>
                    <a:lnTo>
                      <a:pt x="4385" y="36"/>
                    </a:lnTo>
                    <a:lnTo>
                      <a:pt x="4412" y="23"/>
                    </a:lnTo>
                    <a:lnTo>
                      <a:pt x="4438" y="12"/>
                    </a:lnTo>
                    <a:lnTo>
                      <a:pt x="4464" y="0"/>
                    </a:lnTo>
                    <a:lnTo>
                      <a:pt x="4467" y="12"/>
                    </a:lnTo>
                    <a:lnTo>
                      <a:pt x="4464" y="353"/>
                    </a:lnTo>
                    <a:close/>
                    <a:moveTo>
                      <a:pt x="3540" y="544"/>
                    </a:moveTo>
                    <a:lnTo>
                      <a:pt x="2889" y="679"/>
                    </a:lnTo>
                    <a:lnTo>
                      <a:pt x="2889" y="637"/>
                    </a:lnTo>
                    <a:lnTo>
                      <a:pt x="2889" y="595"/>
                    </a:lnTo>
                    <a:lnTo>
                      <a:pt x="2889" y="549"/>
                    </a:lnTo>
                    <a:lnTo>
                      <a:pt x="2889" y="510"/>
                    </a:lnTo>
                    <a:lnTo>
                      <a:pt x="2935" y="492"/>
                    </a:lnTo>
                    <a:lnTo>
                      <a:pt x="2976" y="476"/>
                    </a:lnTo>
                    <a:lnTo>
                      <a:pt x="3021" y="460"/>
                    </a:lnTo>
                    <a:lnTo>
                      <a:pt x="3066" y="445"/>
                    </a:lnTo>
                    <a:lnTo>
                      <a:pt x="3111" y="429"/>
                    </a:lnTo>
                    <a:lnTo>
                      <a:pt x="3155" y="413"/>
                    </a:lnTo>
                    <a:lnTo>
                      <a:pt x="3200" y="400"/>
                    </a:lnTo>
                    <a:lnTo>
                      <a:pt x="3245" y="384"/>
                    </a:lnTo>
                    <a:lnTo>
                      <a:pt x="3289" y="368"/>
                    </a:lnTo>
                    <a:lnTo>
                      <a:pt x="3335" y="353"/>
                    </a:lnTo>
                    <a:lnTo>
                      <a:pt x="3379" y="334"/>
                    </a:lnTo>
                    <a:lnTo>
                      <a:pt x="3421" y="318"/>
                    </a:lnTo>
                    <a:lnTo>
                      <a:pt x="3466" y="300"/>
                    </a:lnTo>
                    <a:lnTo>
                      <a:pt x="3508" y="279"/>
                    </a:lnTo>
                    <a:lnTo>
                      <a:pt x="3550" y="260"/>
                    </a:lnTo>
                    <a:lnTo>
                      <a:pt x="3593" y="236"/>
                    </a:lnTo>
                    <a:lnTo>
                      <a:pt x="3600" y="242"/>
                    </a:lnTo>
                    <a:lnTo>
                      <a:pt x="3600" y="305"/>
                    </a:lnTo>
                    <a:lnTo>
                      <a:pt x="3590" y="366"/>
                    </a:lnTo>
                    <a:lnTo>
                      <a:pt x="3566" y="421"/>
                    </a:lnTo>
                    <a:lnTo>
                      <a:pt x="3540" y="474"/>
                    </a:lnTo>
                    <a:lnTo>
                      <a:pt x="3540" y="489"/>
                    </a:lnTo>
                    <a:lnTo>
                      <a:pt x="3540" y="508"/>
                    </a:lnTo>
                    <a:lnTo>
                      <a:pt x="3540" y="527"/>
                    </a:lnTo>
                    <a:lnTo>
                      <a:pt x="3540" y="544"/>
                    </a:lnTo>
                    <a:close/>
                    <a:moveTo>
                      <a:pt x="2829" y="689"/>
                    </a:moveTo>
                    <a:lnTo>
                      <a:pt x="2292" y="802"/>
                    </a:lnTo>
                    <a:lnTo>
                      <a:pt x="2276" y="771"/>
                    </a:lnTo>
                    <a:lnTo>
                      <a:pt x="2258" y="742"/>
                    </a:lnTo>
                    <a:lnTo>
                      <a:pt x="2242" y="713"/>
                    </a:lnTo>
                    <a:lnTo>
                      <a:pt x="2223" y="681"/>
                    </a:lnTo>
                    <a:lnTo>
                      <a:pt x="2260" y="674"/>
                    </a:lnTo>
                    <a:lnTo>
                      <a:pt x="2297" y="669"/>
                    </a:lnTo>
                    <a:lnTo>
                      <a:pt x="2333" y="660"/>
                    </a:lnTo>
                    <a:lnTo>
                      <a:pt x="2371" y="655"/>
                    </a:lnTo>
                    <a:lnTo>
                      <a:pt x="2408" y="647"/>
                    </a:lnTo>
                    <a:lnTo>
                      <a:pt x="2447" y="642"/>
                    </a:lnTo>
                    <a:lnTo>
                      <a:pt x="2484" y="634"/>
                    </a:lnTo>
                    <a:lnTo>
                      <a:pt x="2521" y="626"/>
                    </a:lnTo>
                    <a:lnTo>
                      <a:pt x="2557" y="619"/>
                    </a:lnTo>
                    <a:lnTo>
                      <a:pt x="2594" y="611"/>
                    </a:lnTo>
                    <a:lnTo>
                      <a:pt x="2631" y="600"/>
                    </a:lnTo>
                    <a:lnTo>
                      <a:pt x="2668" y="590"/>
                    </a:lnTo>
                    <a:lnTo>
                      <a:pt x="2705" y="578"/>
                    </a:lnTo>
                    <a:lnTo>
                      <a:pt x="2740" y="566"/>
                    </a:lnTo>
                    <a:lnTo>
                      <a:pt x="2776" y="553"/>
                    </a:lnTo>
                    <a:lnTo>
                      <a:pt x="2810" y="537"/>
                    </a:lnTo>
                    <a:lnTo>
                      <a:pt x="2818" y="544"/>
                    </a:lnTo>
                    <a:lnTo>
                      <a:pt x="2815" y="584"/>
                    </a:lnTo>
                    <a:lnTo>
                      <a:pt x="2818" y="621"/>
                    </a:lnTo>
                    <a:lnTo>
                      <a:pt x="2824" y="655"/>
                    </a:lnTo>
                    <a:lnTo>
                      <a:pt x="2829" y="689"/>
                    </a:lnTo>
                    <a:close/>
                    <a:moveTo>
                      <a:pt x="2213" y="819"/>
                    </a:moveTo>
                    <a:lnTo>
                      <a:pt x="1612" y="944"/>
                    </a:lnTo>
                    <a:lnTo>
                      <a:pt x="1623" y="919"/>
                    </a:lnTo>
                    <a:lnTo>
                      <a:pt x="1633" y="879"/>
                    </a:lnTo>
                    <a:lnTo>
                      <a:pt x="1641" y="821"/>
                    </a:lnTo>
                    <a:lnTo>
                      <a:pt x="1646" y="763"/>
                    </a:lnTo>
                    <a:lnTo>
                      <a:pt x="1649" y="722"/>
                    </a:lnTo>
                    <a:lnTo>
                      <a:pt x="1668" y="732"/>
                    </a:lnTo>
                    <a:lnTo>
                      <a:pt x="1691" y="739"/>
                    </a:lnTo>
                    <a:lnTo>
                      <a:pt x="1717" y="744"/>
                    </a:lnTo>
                    <a:lnTo>
                      <a:pt x="1746" y="747"/>
                    </a:lnTo>
                    <a:lnTo>
                      <a:pt x="1777" y="747"/>
                    </a:lnTo>
                    <a:lnTo>
                      <a:pt x="1813" y="744"/>
                    </a:lnTo>
                    <a:lnTo>
                      <a:pt x="1849" y="742"/>
                    </a:lnTo>
                    <a:lnTo>
                      <a:pt x="1883" y="737"/>
                    </a:lnTo>
                    <a:lnTo>
                      <a:pt x="1921" y="732"/>
                    </a:lnTo>
                    <a:lnTo>
                      <a:pt x="1957" y="727"/>
                    </a:lnTo>
                    <a:lnTo>
                      <a:pt x="1991" y="722"/>
                    </a:lnTo>
                    <a:lnTo>
                      <a:pt x="2023" y="713"/>
                    </a:lnTo>
                    <a:lnTo>
                      <a:pt x="2054" y="708"/>
                    </a:lnTo>
                    <a:lnTo>
                      <a:pt x="2081" y="700"/>
                    </a:lnTo>
                    <a:lnTo>
                      <a:pt x="2107" y="695"/>
                    </a:lnTo>
                    <a:lnTo>
                      <a:pt x="2126" y="689"/>
                    </a:lnTo>
                    <a:lnTo>
                      <a:pt x="2136" y="705"/>
                    </a:lnTo>
                    <a:lnTo>
                      <a:pt x="2147" y="722"/>
                    </a:lnTo>
                    <a:lnTo>
                      <a:pt x="2157" y="737"/>
                    </a:lnTo>
                    <a:lnTo>
                      <a:pt x="2170" y="753"/>
                    </a:lnTo>
                    <a:lnTo>
                      <a:pt x="2181" y="768"/>
                    </a:lnTo>
                    <a:lnTo>
                      <a:pt x="2191" y="785"/>
                    </a:lnTo>
                    <a:lnTo>
                      <a:pt x="2202" y="802"/>
                    </a:lnTo>
                    <a:lnTo>
                      <a:pt x="2213" y="819"/>
                    </a:lnTo>
                    <a:close/>
                    <a:moveTo>
                      <a:pt x="1533" y="961"/>
                    </a:moveTo>
                    <a:lnTo>
                      <a:pt x="867" y="1098"/>
                    </a:lnTo>
                    <a:lnTo>
                      <a:pt x="869" y="1016"/>
                    </a:lnTo>
                    <a:lnTo>
                      <a:pt x="869" y="934"/>
                    </a:lnTo>
                    <a:lnTo>
                      <a:pt x="864" y="853"/>
                    </a:lnTo>
                    <a:lnTo>
                      <a:pt x="856" y="779"/>
                    </a:lnTo>
                    <a:lnTo>
                      <a:pt x="901" y="779"/>
                    </a:lnTo>
                    <a:lnTo>
                      <a:pt x="948" y="776"/>
                    </a:lnTo>
                    <a:lnTo>
                      <a:pt x="994" y="773"/>
                    </a:lnTo>
                    <a:lnTo>
                      <a:pt x="1038" y="768"/>
                    </a:lnTo>
                    <a:lnTo>
                      <a:pt x="1083" y="766"/>
                    </a:lnTo>
                    <a:lnTo>
                      <a:pt x="1127" y="761"/>
                    </a:lnTo>
                    <a:lnTo>
                      <a:pt x="1172" y="753"/>
                    </a:lnTo>
                    <a:lnTo>
                      <a:pt x="1214" y="744"/>
                    </a:lnTo>
                    <a:lnTo>
                      <a:pt x="1259" y="739"/>
                    </a:lnTo>
                    <a:lnTo>
                      <a:pt x="1304" y="732"/>
                    </a:lnTo>
                    <a:lnTo>
                      <a:pt x="1346" y="724"/>
                    </a:lnTo>
                    <a:lnTo>
                      <a:pt x="1391" y="715"/>
                    </a:lnTo>
                    <a:lnTo>
                      <a:pt x="1433" y="705"/>
                    </a:lnTo>
                    <a:lnTo>
                      <a:pt x="1478" y="698"/>
                    </a:lnTo>
                    <a:lnTo>
                      <a:pt x="1520" y="689"/>
                    </a:lnTo>
                    <a:lnTo>
                      <a:pt x="1565" y="681"/>
                    </a:lnTo>
                    <a:lnTo>
                      <a:pt x="1570" y="722"/>
                    </a:lnTo>
                    <a:lnTo>
                      <a:pt x="1567" y="758"/>
                    </a:lnTo>
                    <a:lnTo>
                      <a:pt x="1557" y="795"/>
                    </a:lnTo>
                    <a:lnTo>
                      <a:pt x="1538" y="829"/>
                    </a:lnTo>
                    <a:lnTo>
                      <a:pt x="1536" y="860"/>
                    </a:lnTo>
                    <a:lnTo>
                      <a:pt x="1533" y="895"/>
                    </a:lnTo>
                    <a:lnTo>
                      <a:pt x="1533" y="927"/>
                    </a:lnTo>
                    <a:lnTo>
                      <a:pt x="1533" y="961"/>
                    </a:lnTo>
                    <a:close/>
                    <a:moveTo>
                      <a:pt x="782" y="1117"/>
                    </a:moveTo>
                    <a:lnTo>
                      <a:pt x="693" y="1132"/>
                    </a:lnTo>
                    <a:lnTo>
                      <a:pt x="650" y="1124"/>
                    </a:lnTo>
                    <a:lnTo>
                      <a:pt x="606" y="1119"/>
                    </a:lnTo>
                    <a:lnTo>
                      <a:pt x="564" y="1108"/>
                    </a:lnTo>
                    <a:lnTo>
                      <a:pt x="517" y="1100"/>
                    </a:lnTo>
                    <a:lnTo>
                      <a:pt x="472" y="1090"/>
                    </a:lnTo>
                    <a:lnTo>
                      <a:pt x="426" y="1079"/>
                    </a:lnTo>
                    <a:lnTo>
                      <a:pt x="380" y="1069"/>
                    </a:lnTo>
                    <a:lnTo>
                      <a:pt x="335" y="1055"/>
                    </a:lnTo>
                    <a:lnTo>
                      <a:pt x="287" y="1042"/>
                    </a:lnTo>
                    <a:lnTo>
                      <a:pt x="243" y="1029"/>
                    </a:lnTo>
                    <a:lnTo>
                      <a:pt x="200" y="1016"/>
                    </a:lnTo>
                    <a:lnTo>
                      <a:pt x="156" y="1000"/>
                    </a:lnTo>
                    <a:lnTo>
                      <a:pt x="113" y="982"/>
                    </a:lnTo>
                    <a:lnTo>
                      <a:pt x="74" y="966"/>
                    </a:lnTo>
                    <a:lnTo>
                      <a:pt x="38" y="948"/>
                    </a:lnTo>
                    <a:lnTo>
                      <a:pt x="0" y="929"/>
                    </a:lnTo>
                    <a:lnTo>
                      <a:pt x="5" y="802"/>
                    </a:lnTo>
                    <a:lnTo>
                      <a:pt x="53" y="790"/>
                    </a:lnTo>
                    <a:lnTo>
                      <a:pt x="100" y="773"/>
                    </a:lnTo>
                    <a:lnTo>
                      <a:pt x="148" y="758"/>
                    </a:lnTo>
                    <a:lnTo>
                      <a:pt x="197" y="742"/>
                    </a:lnTo>
                    <a:lnTo>
                      <a:pt x="245" y="734"/>
                    </a:lnTo>
                    <a:lnTo>
                      <a:pt x="295" y="732"/>
                    </a:lnTo>
                    <a:lnTo>
                      <a:pt x="342" y="742"/>
                    </a:lnTo>
                    <a:lnTo>
                      <a:pt x="390" y="768"/>
                    </a:lnTo>
                    <a:lnTo>
                      <a:pt x="435" y="782"/>
                    </a:lnTo>
                    <a:lnTo>
                      <a:pt x="482" y="790"/>
                    </a:lnTo>
                    <a:lnTo>
                      <a:pt x="530" y="790"/>
                    </a:lnTo>
                    <a:lnTo>
                      <a:pt x="577" y="790"/>
                    </a:lnTo>
                    <a:lnTo>
                      <a:pt x="624" y="787"/>
                    </a:lnTo>
                    <a:lnTo>
                      <a:pt x="674" y="782"/>
                    </a:lnTo>
                    <a:lnTo>
                      <a:pt x="724" y="779"/>
                    </a:lnTo>
                    <a:lnTo>
                      <a:pt x="772" y="776"/>
                    </a:lnTo>
                    <a:lnTo>
                      <a:pt x="790" y="858"/>
                    </a:lnTo>
                    <a:lnTo>
                      <a:pt x="799" y="942"/>
                    </a:lnTo>
                    <a:lnTo>
                      <a:pt x="793" y="1029"/>
                    </a:lnTo>
                    <a:lnTo>
                      <a:pt x="782" y="1117"/>
                    </a:lnTo>
                    <a:close/>
                  </a:path>
                </a:pathLst>
              </a:custGeom>
              <a:solidFill>
                <a:srgbClr val="F7D170"/>
              </a:solidFill>
              <a:ln w="9525">
                <a:noFill/>
                <a:round/>
                <a:headEnd/>
                <a:tailEnd/>
              </a:ln>
            </p:spPr>
            <p:txBody>
              <a:bodyPr>
                <a:prstTxWarp prst="textNoShape">
                  <a:avLst/>
                </a:prstTxWarp>
              </a:bodyPr>
              <a:lstStyle/>
              <a:p>
                <a:endParaRPr lang="en-US"/>
              </a:p>
            </p:txBody>
          </p:sp>
          <p:sp>
            <p:nvSpPr>
              <p:cNvPr id="54047" name="Freeform 408"/>
              <p:cNvSpPr>
                <a:spLocks noChangeAspect="1" noEditPoints="1"/>
              </p:cNvSpPr>
              <p:nvPr/>
            </p:nvSpPr>
            <p:spPr bwMode="auto">
              <a:xfrm>
                <a:off x="2757" y="2708"/>
                <a:ext cx="1277" cy="270"/>
              </a:xfrm>
              <a:custGeom>
                <a:avLst/>
                <a:gdLst>
                  <a:gd name="T0" fmla="*/ 152 w 3831"/>
                  <a:gd name="T1" fmla="*/ 758 h 810"/>
                  <a:gd name="T2" fmla="*/ 147 w 3831"/>
                  <a:gd name="T3" fmla="*/ 781 h 810"/>
                  <a:gd name="T4" fmla="*/ 142 w 3831"/>
                  <a:gd name="T5" fmla="*/ 802 h 810"/>
                  <a:gd name="T6" fmla="*/ 110 w 3831"/>
                  <a:gd name="T7" fmla="*/ 807 h 810"/>
                  <a:gd name="T8" fmla="*/ 79 w 3831"/>
                  <a:gd name="T9" fmla="*/ 802 h 810"/>
                  <a:gd name="T10" fmla="*/ 50 w 3831"/>
                  <a:gd name="T11" fmla="*/ 800 h 810"/>
                  <a:gd name="T12" fmla="*/ 15 w 3831"/>
                  <a:gd name="T13" fmla="*/ 795 h 810"/>
                  <a:gd name="T14" fmla="*/ 234 w 3831"/>
                  <a:gd name="T15" fmla="*/ 739 h 810"/>
                  <a:gd name="T16" fmla="*/ 900 w 3831"/>
                  <a:gd name="T17" fmla="*/ 616 h 810"/>
                  <a:gd name="T18" fmla="*/ 905 w 3831"/>
                  <a:gd name="T19" fmla="*/ 636 h 810"/>
                  <a:gd name="T20" fmla="*/ 234 w 3831"/>
                  <a:gd name="T21" fmla="*/ 785 h 810"/>
                  <a:gd name="T22" fmla="*/ 234 w 3831"/>
                  <a:gd name="T23" fmla="*/ 763 h 810"/>
                  <a:gd name="T24" fmla="*/ 234 w 3831"/>
                  <a:gd name="T25" fmla="*/ 739 h 810"/>
                  <a:gd name="T26" fmla="*/ 1569 w 3831"/>
                  <a:gd name="T27" fmla="*/ 465 h 810"/>
                  <a:gd name="T28" fmla="*/ 1580 w 3831"/>
                  <a:gd name="T29" fmla="*/ 487 h 810"/>
                  <a:gd name="T30" fmla="*/ 1590 w 3831"/>
                  <a:gd name="T31" fmla="*/ 508 h 810"/>
                  <a:gd name="T32" fmla="*/ 979 w 3831"/>
                  <a:gd name="T33" fmla="*/ 629 h 810"/>
                  <a:gd name="T34" fmla="*/ 979 w 3831"/>
                  <a:gd name="T35" fmla="*/ 619 h 810"/>
                  <a:gd name="T36" fmla="*/ 990 w 3831"/>
                  <a:gd name="T37" fmla="*/ 587 h 810"/>
                  <a:gd name="T38" fmla="*/ 2193 w 3831"/>
                  <a:gd name="T39" fmla="*/ 339 h 810"/>
                  <a:gd name="T40" fmla="*/ 2196 w 3831"/>
                  <a:gd name="T41" fmla="*/ 357 h 810"/>
                  <a:gd name="T42" fmla="*/ 2204 w 3831"/>
                  <a:gd name="T43" fmla="*/ 381 h 810"/>
                  <a:gd name="T44" fmla="*/ 1664 w 3831"/>
                  <a:gd name="T45" fmla="*/ 481 h 810"/>
                  <a:gd name="T46" fmla="*/ 1650 w 3831"/>
                  <a:gd name="T47" fmla="*/ 460 h 810"/>
                  <a:gd name="T48" fmla="*/ 2256 w 3831"/>
                  <a:gd name="T49" fmla="*/ 323 h 810"/>
                  <a:gd name="T50" fmla="*/ 2907 w 3831"/>
                  <a:gd name="T51" fmla="*/ 200 h 810"/>
                  <a:gd name="T52" fmla="*/ 2907 w 3831"/>
                  <a:gd name="T53" fmla="*/ 224 h 810"/>
                  <a:gd name="T54" fmla="*/ 2259 w 3831"/>
                  <a:gd name="T55" fmla="*/ 366 h 810"/>
                  <a:gd name="T56" fmla="*/ 2256 w 3831"/>
                  <a:gd name="T57" fmla="*/ 347 h 810"/>
                  <a:gd name="T58" fmla="*/ 2256 w 3831"/>
                  <a:gd name="T59" fmla="*/ 323 h 810"/>
                  <a:gd name="T60" fmla="*/ 3831 w 3831"/>
                  <a:gd name="T61" fmla="*/ 0 h 810"/>
                  <a:gd name="T62" fmla="*/ 2970 w 3831"/>
                  <a:gd name="T63" fmla="*/ 224 h 810"/>
                  <a:gd name="T64" fmla="*/ 2967 w 3831"/>
                  <a:gd name="T65" fmla="*/ 200 h 810"/>
                  <a:gd name="T66" fmla="*/ 2970 w 3831"/>
                  <a:gd name="T67" fmla="*/ 178 h 81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3831"/>
                  <a:gd name="T103" fmla="*/ 0 h 810"/>
                  <a:gd name="T104" fmla="*/ 3831 w 3831"/>
                  <a:gd name="T105" fmla="*/ 810 h 81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3831" h="810">
                    <a:moveTo>
                      <a:pt x="0" y="792"/>
                    </a:moveTo>
                    <a:lnTo>
                      <a:pt x="152" y="758"/>
                    </a:lnTo>
                    <a:lnTo>
                      <a:pt x="149" y="771"/>
                    </a:lnTo>
                    <a:lnTo>
                      <a:pt x="147" y="781"/>
                    </a:lnTo>
                    <a:lnTo>
                      <a:pt x="144" y="792"/>
                    </a:lnTo>
                    <a:lnTo>
                      <a:pt x="142" y="802"/>
                    </a:lnTo>
                    <a:lnTo>
                      <a:pt x="123" y="810"/>
                    </a:lnTo>
                    <a:lnTo>
                      <a:pt x="110" y="807"/>
                    </a:lnTo>
                    <a:lnTo>
                      <a:pt x="94" y="805"/>
                    </a:lnTo>
                    <a:lnTo>
                      <a:pt x="79" y="802"/>
                    </a:lnTo>
                    <a:lnTo>
                      <a:pt x="65" y="800"/>
                    </a:lnTo>
                    <a:lnTo>
                      <a:pt x="50" y="800"/>
                    </a:lnTo>
                    <a:lnTo>
                      <a:pt x="34" y="797"/>
                    </a:lnTo>
                    <a:lnTo>
                      <a:pt x="15" y="795"/>
                    </a:lnTo>
                    <a:lnTo>
                      <a:pt x="0" y="792"/>
                    </a:lnTo>
                    <a:close/>
                    <a:moveTo>
                      <a:pt x="234" y="739"/>
                    </a:moveTo>
                    <a:lnTo>
                      <a:pt x="900" y="605"/>
                    </a:lnTo>
                    <a:lnTo>
                      <a:pt x="900" y="616"/>
                    </a:lnTo>
                    <a:lnTo>
                      <a:pt x="903" y="626"/>
                    </a:lnTo>
                    <a:lnTo>
                      <a:pt x="905" y="636"/>
                    </a:lnTo>
                    <a:lnTo>
                      <a:pt x="905" y="650"/>
                    </a:lnTo>
                    <a:lnTo>
                      <a:pt x="234" y="785"/>
                    </a:lnTo>
                    <a:lnTo>
                      <a:pt x="234" y="773"/>
                    </a:lnTo>
                    <a:lnTo>
                      <a:pt x="234" y="763"/>
                    </a:lnTo>
                    <a:lnTo>
                      <a:pt x="234" y="752"/>
                    </a:lnTo>
                    <a:lnTo>
                      <a:pt x="234" y="739"/>
                    </a:lnTo>
                    <a:close/>
                    <a:moveTo>
                      <a:pt x="990" y="587"/>
                    </a:moveTo>
                    <a:lnTo>
                      <a:pt x="1569" y="465"/>
                    </a:lnTo>
                    <a:lnTo>
                      <a:pt x="1575" y="476"/>
                    </a:lnTo>
                    <a:lnTo>
                      <a:pt x="1580" y="487"/>
                    </a:lnTo>
                    <a:lnTo>
                      <a:pt x="1585" y="497"/>
                    </a:lnTo>
                    <a:lnTo>
                      <a:pt x="1590" y="508"/>
                    </a:lnTo>
                    <a:lnTo>
                      <a:pt x="979" y="631"/>
                    </a:lnTo>
                    <a:lnTo>
                      <a:pt x="979" y="629"/>
                    </a:lnTo>
                    <a:lnTo>
                      <a:pt x="979" y="624"/>
                    </a:lnTo>
                    <a:lnTo>
                      <a:pt x="979" y="619"/>
                    </a:lnTo>
                    <a:lnTo>
                      <a:pt x="979" y="612"/>
                    </a:lnTo>
                    <a:lnTo>
                      <a:pt x="990" y="587"/>
                    </a:lnTo>
                    <a:close/>
                    <a:moveTo>
                      <a:pt x="1645" y="453"/>
                    </a:moveTo>
                    <a:lnTo>
                      <a:pt x="2193" y="339"/>
                    </a:lnTo>
                    <a:lnTo>
                      <a:pt x="2196" y="347"/>
                    </a:lnTo>
                    <a:lnTo>
                      <a:pt x="2196" y="357"/>
                    </a:lnTo>
                    <a:lnTo>
                      <a:pt x="2199" y="371"/>
                    </a:lnTo>
                    <a:lnTo>
                      <a:pt x="2204" y="381"/>
                    </a:lnTo>
                    <a:lnTo>
                      <a:pt x="1669" y="489"/>
                    </a:lnTo>
                    <a:lnTo>
                      <a:pt x="1664" y="481"/>
                    </a:lnTo>
                    <a:lnTo>
                      <a:pt x="1659" y="470"/>
                    </a:lnTo>
                    <a:lnTo>
                      <a:pt x="1650" y="460"/>
                    </a:lnTo>
                    <a:lnTo>
                      <a:pt x="1645" y="453"/>
                    </a:lnTo>
                    <a:close/>
                    <a:moveTo>
                      <a:pt x="2256" y="323"/>
                    </a:moveTo>
                    <a:lnTo>
                      <a:pt x="2907" y="189"/>
                    </a:lnTo>
                    <a:lnTo>
                      <a:pt x="2907" y="200"/>
                    </a:lnTo>
                    <a:lnTo>
                      <a:pt x="2907" y="212"/>
                    </a:lnTo>
                    <a:lnTo>
                      <a:pt x="2907" y="224"/>
                    </a:lnTo>
                    <a:lnTo>
                      <a:pt x="2907" y="234"/>
                    </a:lnTo>
                    <a:lnTo>
                      <a:pt x="2259" y="366"/>
                    </a:lnTo>
                    <a:lnTo>
                      <a:pt x="2256" y="357"/>
                    </a:lnTo>
                    <a:lnTo>
                      <a:pt x="2256" y="347"/>
                    </a:lnTo>
                    <a:lnTo>
                      <a:pt x="2256" y="334"/>
                    </a:lnTo>
                    <a:lnTo>
                      <a:pt x="2256" y="323"/>
                    </a:lnTo>
                    <a:close/>
                    <a:moveTo>
                      <a:pt x="2970" y="178"/>
                    </a:moveTo>
                    <a:lnTo>
                      <a:pt x="3831" y="0"/>
                    </a:lnTo>
                    <a:lnTo>
                      <a:pt x="3831" y="44"/>
                    </a:lnTo>
                    <a:lnTo>
                      <a:pt x="2970" y="224"/>
                    </a:lnTo>
                    <a:lnTo>
                      <a:pt x="2967" y="210"/>
                    </a:lnTo>
                    <a:lnTo>
                      <a:pt x="2967" y="200"/>
                    </a:lnTo>
                    <a:lnTo>
                      <a:pt x="2967" y="189"/>
                    </a:lnTo>
                    <a:lnTo>
                      <a:pt x="2970" y="178"/>
                    </a:lnTo>
                    <a:close/>
                  </a:path>
                </a:pathLst>
              </a:custGeom>
              <a:solidFill>
                <a:srgbClr val="F7D170"/>
              </a:solidFill>
              <a:ln w="9525">
                <a:noFill/>
                <a:round/>
                <a:headEnd/>
                <a:tailEnd/>
              </a:ln>
            </p:spPr>
            <p:txBody>
              <a:bodyPr>
                <a:prstTxWarp prst="textNoShape">
                  <a:avLst/>
                </a:prstTxWarp>
              </a:bodyPr>
              <a:lstStyle/>
              <a:p>
                <a:endParaRPr lang="en-US"/>
              </a:p>
            </p:txBody>
          </p:sp>
          <p:sp>
            <p:nvSpPr>
              <p:cNvPr id="54048" name="Freeform 409"/>
              <p:cNvSpPr>
                <a:spLocks noChangeAspect="1" noEditPoints="1"/>
              </p:cNvSpPr>
              <p:nvPr/>
            </p:nvSpPr>
            <p:spPr bwMode="auto">
              <a:xfrm>
                <a:off x="2777" y="2715"/>
                <a:ext cx="1257" cy="263"/>
              </a:xfrm>
              <a:custGeom>
                <a:avLst/>
                <a:gdLst>
                  <a:gd name="T0" fmla="*/ 89 w 3771"/>
                  <a:gd name="T1" fmla="*/ 764 h 789"/>
                  <a:gd name="T2" fmla="*/ 84 w 3771"/>
                  <a:gd name="T3" fmla="*/ 776 h 789"/>
                  <a:gd name="T4" fmla="*/ 82 w 3771"/>
                  <a:gd name="T5" fmla="*/ 789 h 789"/>
                  <a:gd name="T6" fmla="*/ 60 w 3771"/>
                  <a:gd name="T7" fmla="*/ 786 h 789"/>
                  <a:gd name="T8" fmla="*/ 42 w 3771"/>
                  <a:gd name="T9" fmla="*/ 784 h 789"/>
                  <a:gd name="T10" fmla="*/ 21 w 3771"/>
                  <a:gd name="T11" fmla="*/ 781 h 789"/>
                  <a:gd name="T12" fmla="*/ 0 w 3771"/>
                  <a:gd name="T13" fmla="*/ 779 h 789"/>
                  <a:gd name="T14" fmla="*/ 840 w 3771"/>
                  <a:gd name="T15" fmla="*/ 608 h 789"/>
                  <a:gd name="T16" fmla="*/ 845 w 3771"/>
                  <a:gd name="T17" fmla="*/ 626 h 789"/>
                  <a:gd name="T18" fmla="*/ 845 w 3771"/>
                  <a:gd name="T19" fmla="*/ 647 h 789"/>
                  <a:gd name="T20" fmla="*/ 174 w 3771"/>
                  <a:gd name="T21" fmla="*/ 776 h 789"/>
                  <a:gd name="T22" fmla="*/ 174 w 3771"/>
                  <a:gd name="T23" fmla="*/ 752 h 789"/>
                  <a:gd name="T24" fmla="*/ 919 w 3771"/>
                  <a:gd name="T25" fmla="*/ 591 h 789"/>
                  <a:gd name="T26" fmla="*/ 1527 w 3771"/>
                  <a:gd name="T27" fmla="*/ 473 h 789"/>
                  <a:gd name="T28" fmla="*/ 1538 w 3771"/>
                  <a:gd name="T29" fmla="*/ 494 h 789"/>
                  <a:gd name="T30" fmla="*/ 919 w 3771"/>
                  <a:gd name="T31" fmla="*/ 632 h 789"/>
                  <a:gd name="T32" fmla="*/ 919 w 3771"/>
                  <a:gd name="T33" fmla="*/ 613 h 789"/>
                  <a:gd name="T34" fmla="*/ 919 w 3771"/>
                  <a:gd name="T35" fmla="*/ 591 h 789"/>
                  <a:gd name="T36" fmla="*/ 2136 w 3771"/>
                  <a:gd name="T37" fmla="*/ 336 h 789"/>
                  <a:gd name="T38" fmla="*/ 2141 w 3771"/>
                  <a:gd name="T39" fmla="*/ 360 h 789"/>
                  <a:gd name="T40" fmla="*/ 2144 w 3771"/>
                  <a:gd name="T41" fmla="*/ 379 h 789"/>
                  <a:gd name="T42" fmla="*/ 1612 w 3771"/>
                  <a:gd name="T43" fmla="*/ 478 h 789"/>
                  <a:gd name="T44" fmla="*/ 1604 w 3771"/>
                  <a:gd name="T45" fmla="*/ 458 h 789"/>
                  <a:gd name="T46" fmla="*/ 2196 w 3771"/>
                  <a:gd name="T47" fmla="*/ 326 h 789"/>
                  <a:gd name="T48" fmla="*/ 2847 w 3771"/>
                  <a:gd name="T49" fmla="*/ 203 h 789"/>
                  <a:gd name="T50" fmla="*/ 2847 w 3771"/>
                  <a:gd name="T51" fmla="*/ 225 h 789"/>
                  <a:gd name="T52" fmla="*/ 2204 w 3771"/>
                  <a:gd name="T53" fmla="*/ 369 h 789"/>
                  <a:gd name="T54" fmla="*/ 2199 w 3771"/>
                  <a:gd name="T55" fmla="*/ 347 h 789"/>
                  <a:gd name="T56" fmla="*/ 2196 w 3771"/>
                  <a:gd name="T57" fmla="*/ 326 h 789"/>
                  <a:gd name="T58" fmla="*/ 3771 w 3771"/>
                  <a:gd name="T59" fmla="*/ 0 h 789"/>
                  <a:gd name="T60" fmla="*/ 2916 w 3771"/>
                  <a:gd name="T61" fmla="*/ 220 h 789"/>
                  <a:gd name="T62" fmla="*/ 2910 w 3771"/>
                  <a:gd name="T63" fmla="*/ 200 h 789"/>
                  <a:gd name="T64" fmla="*/ 2910 w 3771"/>
                  <a:gd name="T65" fmla="*/ 181 h 78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771"/>
                  <a:gd name="T100" fmla="*/ 0 h 789"/>
                  <a:gd name="T101" fmla="*/ 3771 w 3771"/>
                  <a:gd name="T102" fmla="*/ 789 h 78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771" h="789">
                    <a:moveTo>
                      <a:pt x="0" y="779"/>
                    </a:moveTo>
                    <a:lnTo>
                      <a:pt x="89" y="764"/>
                    </a:lnTo>
                    <a:lnTo>
                      <a:pt x="87" y="769"/>
                    </a:lnTo>
                    <a:lnTo>
                      <a:pt x="84" y="776"/>
                    </a:lnTo>
                    <a:lnTo>
                      <a:pt x="82" y="781"/>
                    </a:lnTo>
                    <a:lnTo>
                      <a:pt x="82" y="789"/>
                    </a:lnTo>
                    <a:lnTo>
                      <a:pt x="71" y="789"/>
                    </a:lnTo>
                    <a:lnTo>
                      <a:pt x="60" y="786"/>
                    </a:lnTo>
                    <a:lnTo>
                      <a:pt x="53" y="786"/>
                    </a:lnTo>
                    <a:lnTo>
                      <a:pt x="42" y="784"/>
                    </a:lnTo>
                    <a:lnTo>
                      <a:pt x="31" y="781"/>
                    </a:lnTo>
                    <a:lnTo>
                      <a:pt x="21" y="781"/>
                    </a:lnTo>
                    <a:lnTo>
                      <a:pt x="10" y="779"/>
                    </a:lnTo>
                    <a:lnTo>
                      <a:pt x="0" y="779"/>
                    </a:lnTo>
                    <a:close/>
                    <a:moveTo>
                      <a:pt x="174" y="745"/>
                    </a:moveTo>
                    <a:lnTo>
                      <a:pt x="840" y="608"/>
                    </a:lnTo>
                    <a:lnTo>
                      <a:pt x="843" y="615"/>
                    </a:lnTo>
                    <a:lnTo>
                      <a:pt x="845" y="626"/>
                    </a:lnTo>
                    <a:lnTo>
                      <a:pt x="845" y="639"/>
                    </a:lnTo>
                    <a:lnTo>
                      <a:pt x="845" y="647"/>
                    </a:lnTo>
                    <a:lnTo>
                      <a:pt x="171" y="786"/>
                    </a:lnTo>
                    <a:lnTo>
                      <a:pt x="174" y="776"/>
                    </a:lnTo>
                    <a:lnTo>
                      <a:pt x="174" y="764"/>
                    </a:lnTo>
                    <a:lnTo>
                      <a:pt x="174" y="752"/>
                    </a:lnTo>
                    <a:lnTo>
                      <a:pt x="174" y="745"/>
                    </a:lnTo>
                    <a:close/>
                    <a:moveTo>
                      <a:pt x="919" y="591"/>
                    </a:moveTo>
                    <a:lnTo>
                      <a:pt x="1520" y="466"/>
                    </a:lnTo>
                    <a:lnTo>
                      <a:pt x="1527" y="473"/>
                    </a:lnTo>
                    <a:lnTo>
                      <a:pt x="1532" y="484"/>
                    </a:lnTo>
                    <a:lnTo>
                      <a:pt x="1538" y="494"/>
                    </a:lnTo>
                    <a:lnTo>
                      <a:pt x="1541" y="505"/>
                    </a:lnTo>
                    <a:lnTo>
                      <a:pt x="919" y="632"/>
                    </a:lnTo>
                    <a:lnTo>
                      <a:pt x="919" y="620"/>
                    </a:lnTo>
                    <a:lnTo>
                      <a:pt x="919" y="613"/>
                    </a:lnTo>
                    <a:lnTo>
                      <a:pt x="919" y="603"/>
                    </a:lnTo>
                    <a:lnTo>
                      <a:pt x="919" y="591"/>
                    </a:lnTo>
                    <a:close/>
                    <a:moveTo>
                      <a:pt x="1599" y="449"/>
                    </a:moveTo>
                    <a:lnTo>
                      <a:pt x="2136" y="336"/>
                    </a:lnTo>
                    <a:lnTo>
                      <a:pt x="2139" y="347"/>
                    </a:lnTo>
                    <a:lnTo>
                      <a:pt x="2141" y="360"/>
                    </a:lnTo>
                    <a:lnTo>
                      <a:pt x="2144" y="371"/>
                    </a:lnTo>
                    <a:lnTo>
                      <a:pt x="2144" y="379"/>
                    </a:lnTo>
                    <a:lnTo>
                      <a:pt x="1619" y="487"/>
                    </a:lnTo>
                    <a:lnTo>
                      <a:pt x="1612" y="478"/>
                    </a:lnTo>
                    <a:lnTo>
                      <a:pt x="1606" y="468"/>
                    </a:lnTo>
                    <a:lnTo>
                      <a:pt x="1604" y="458"/>
                    </a:lnTo>
                    <a:lnTo>
                      <a:pt x="1599" y="449"/>
                    </a:lnTo>
                    <a:close/>
                    <a:moveTo>
                      <a:pt x="2196" y="326"/>
                    </a:moveTo>
                    <a:lnTo>
                      <a:pt x="2847" y="191"/>
                    </a:lnTo>
                    <a:lnTo>
                      <a:pt x="2847" y="203"/>
                    </a:lnTo>
                    <a:lnTo>
                      <a:pt x="2847" y="213"/>
                    </a:lnTo>
                    <a:lnTo>
                      <a:pt x="2847" y="225"/>
                    </a:lnTo>
                    <a:lnTo>
                      <a:pt x="2844" y="237"/>
                    </a:lnTo>
                    <a:lnTo>
                      <a:pt x="2204" y="369"/>
                    </a:lnTo>
                    <a:lnTo>
                      <a:pt x="2201" y="357"/>
                    </a:lnTo>
                    <a:lnTo>
                      <a:pt x="2199" y="347"/>
                    </a:lnTo>
                    <a:lnTo>
                      <a:pt x="2199" y="336"/>
                    </a:lnTo>
                    <a:lnTo>
                      <a:pt x="2196" y="326"/>
                    </a:lnTo>
                    <a:close/>
                    <a:moveTo>
                      <a:pt x="2910" y="181"/>
                    </a:moveTo>
                    <a:lnTo>
                      <a:pt x="3771" y="0"/>
                    </a:lnTo>
                    <a:lnTo>
                      <a:pt x="3771" y="44"/>
                    </a:lnTo>
                    <a:lnTo>
                      <a:pt x="2916" y="220"/>
                    </a:lnTo>
                    <a:lnTo>
                      <a:pt x="2912" y="210"/>
                    </a:lnTo>
                    <a:lnTo>
                      <a:pt x="2910" y="200"/>
                    </a:lnTo>
                    <a:lnTo>
                      <a:pt x="2910" y="189"/>
                    </a:lnTo>
                    <a:lnTo>
                      <a:pt x="2910" y="181"/>
                    </a:lnTo>
                    <a:close/>
                  </a:path>
                </a:pathLst>
              </a:custGeom>
              <a:solidFill>
                <a:srgbClr val="F7CE6D"/>
              </a:solidFill>
              <a:ln w="9525">
                <a:noFill/>
                <a:round/>
                <a:headEnd/>
                <a:tailEnd/>
              </a:ln>
            </p:spPr>
            <p:txBody>
              <a:bodyPr>
                <a:prstTxWarp prst="textNoShape">
                  <a:avLst/>
                </a:prstTxWarp>
              </a:bodyPr>
              <a:lstStyle/>
              <a:p>
                <a:endParaRPr lang="en-US"/>
              </a:p>
            </p:txBody>
          </p:sp>
          <p:sp>
            <p:nvSpPr>
              <p:cNvPr id="54049" name="Freeform 410"/>
              <p:cNvSpPr>
                <a:spLocks noChangeAspect="1" noEditPoints="1"/>
              </p:cNvSpPr>
              <p:nvPr/>
            </p:nvSpPr>
            <p:spPr bwMode="auto">
              <a:xfrm>
                <a:off x="2798" y="2723"/>
                <a:ext cx="1236" cy="261"/>
              </a:xfrm>
              <a:custGeom>
                <a:avLst/>
                <a:gdLst>
                  <a:gd name="T0" fmla="*/ 0 w 3708"/>
                  <a:gd name="T1" fmla="*/ 766 h 785"/>
                  <a:gd name="T2" fmla="*/ 19 w 3708"/>
                  <a:gd name="T3" fmla="*/ 758 h 785"/>
                  <a:gd name="T4" fmla="*/ 19 w 3708"/>
                  <a:gd name="T5" fmla="*/ 761 h 785"/>
                  <a:gd name="T6" fmla="*/ 19 w 3708"/>
                  <a:gd name="T7" fmla="*/ 763 h 785"/>
                  <a:gd name="T8" fmla="*/ 19 w 3708"/>
                  <a:gd name="T9" fmla="*/ 766 h 785"/>
                  <a:gd name="T10" fmla="*/ 14 w 3708"/>
                  <a:gd name="T11" fmla="*/ 766 h 785"/>
                  <a:gd name="T12" fmla="*/ 11 w 3708"/>
                  <a:gd name="T13" fmla="*/ 766 h 785"/>
                  <a:gd name="T14" fmla="*/ 5 w 3708"/>
                  <a:gd name="T15" fmla="*/ 766 h 785"/>
                  <a:gd name="T16" fmla="*/ 0 w 3708"/>
                  <a:gd name="T17" fmla="*/ 766 h 785"/>
                  <a:gd name="T18" fmla="*/ 111 w 3708"/>
                  <a:gd name="T19" fmla="*/ 741 h 785"/>
                  <a:gd name="T20" fmla="*/ 782 w 3708"/>
                  <a:gd name="T21" fmla="*/ 606 h 785"/>
                  <a:gd name="T22" fmla="*/ 782 w 3708"/>
                  <a:gd name="T23" fmla="*/ 614 h 785"/>
                  <a:gd name="T24" fmla="*/ 782 w 3708"/>
                  <a:gd name="T25" fmla="*/ 624 h 785"/>
                  <a:gd name="T26" fmla="*/ 782 w 3708"/>
                  <a:gd name="T27" fmla="*/ 637 h 785"/>
                  <a:gd name="T28" fmla="*/ 782 w 3708"/>
                  <a:gd name="T29" fmla="*/ 648 h 785"/>
                  <a:gd name="T30" fmla="*/ 108 w 3708"/>
                  <a:gd name="T31" fmla="*/ 785 h 785"/>
                  <a:gd name="T32" fmla="*/ 108 w 3708"/>
                  <a:gd name="T33" fmla="*/ 775 h 785"/>
                  <a:gd name="T34" fmla="*/ 108 w 3708"/>
                  <a:gd name="T35" fmla="*/ 763 h 785"/>
                  <a:gd name="T36" fmla="*/ 108 w 3708"/>
                  <a:gd name="T37" fmla="*/ 751 h 785"/>
                  <a:gd name="T38" fmla="*/ 111 w 3708"/>
                  <a:gd name="T39" fmla="*/ 741 h 785"/>
                  <a:gd name="T40" fmla="*/ 856 w 3708"/>
                  <a:gd name="T41" fmla="*/ 587 h 785"/>
                  <a:gd name="T42" fmla="*/ 1467 w 3708"/>
                  <a:gd name="T43" fmla="*/ 464 h 785"/>
                  <a:gd name="T44" fmla="*/ 1472 w 3708"/>
                  <a:gd name="T45" fmla="*/ 471 h 785"/>
                  <a:gd name="T46" fmla="*/ 1480 w 3708"/>
                  <a:gd name="T47" fmla="*/ 479 h 785"/>
                  <a:gd name="T48" fmla="*/ 1486 w 3708"/>
                  <a:gd name="T49" fmla="*/ 490 h 785"/>
                  <a:gd name="T50" fmla="*/ 1491 w 3708"/>
                  <a:gd name="T51" fmla="*/ 498 h 785"/>
                  <a:gd name="T52" fmla="*/ 856 w 3708"/>
                  <a:gd name="T53" fmla="*/ 632 h 785"/>
                  <a:gd name="T54" fmla="*/ 856 w 3708"/>
                  <a:gd name="T55" fmla="*/ 621 h 785"/>
                  <a:gd name="T56" fmla="*/ 856 w 3708"/>
                  <a:gd name="T57" fmla="*/ 611 h 785"/>
                  <a:gd name="T58" fmla="*/ 856 w 3708"/>
                  <a:gd name="T59" fmla="*/ 601 h 785"/>
                  <a:gd name="T60" fmla="*/ 856 w 3708"/>
                  <a:gd name="T61" fmla="*/ 587 h 785"/>
                  <a:gd name="T62" fmla="*/ 1546 w 3708"/>
                  <a:gd name="T63" fmla="*/ 445 h 785"/>
                  <a:gd name="T64" fmla="*/ 2081 w 3708"/>
                  <a:gd name="T65" fmla="*/ 337 h 785"/>
                  <a:gd name="T66" fmla="*/ 2081 w 3708"/>
                  <a:gd name="T67" fmla="*/ 346 h 785"/>
                  <a:gd name="T68" fmla="*/ 2083 w 3708"/>
                  <a:gd name="T69" fmla="*/ 356 h 785"/>
                  <a:gd name="T70" fmla="*/ 2086 w 3708"/>
                  <a:gd name="T71" fmla="*/ 368 h 785"/>
                  <a:gd name="T72" fmla="*/ 2088 w 3708"/>
                  <a:gd name="T73" fmla="*/ 377 h 785"/>
                  <a:gd name="T74" fmla="*/ 1565 w 3708"/>
                  <a:gd name="T75" fmla="*/ 488 h 785"/>
                  <a:gd name="T76" fmla="*/ 1560 w 3708"/>
                  <a:gd name="T77" fmla="*/ 477 h 785"/>
                  <a:gd name="T78" fmla="*/ 1554 w 3708"/>
                  <a:gd name="T79" fmla="*/ 466 h 785"/>
                  <a:gd name="T80" fmla="*/ 1549 w 3708"/>
                  <a:gd name="T81" fmla="*/ 455 h 785"/>
                  <a:gd name="T82" fmla="*/ 1546 w 3708"/>
                  <a:gd name="T83" fmla="*/ 445 h 785"/>
                  <a:gd name="T84" fmla="*/ 2136 w 3708"/>
                  <a:gd name="T85" fmla="*/ 322 h 785"/>
                  <a:gd name="T86" fmla="*/ 2784 w 3708"/>
                  <a:gd name="T87" fmla="*/ 190 h 785"/>
                  <a:gd name="T88" fmla="*/ 2781 w 3708"/>
                  <a:gd name="T89" fmla="*/ 200 h 785"/>
                  <a:gd name="T90" fmla="*/ 2781 w 3708"/>
                  <a:gd name="T91" fmla="*/ 214 h 785"/>
                  <a:gd name="T92" fmla="*/ 2779 w 3708"/>
                  <a:gd name="T93" fmla="*/ 224 h 785"/>
                  <a:gd name="T94" fmla="*/ 2776 w 3708"/>
                  <a:gd name="T95" fmla="*/ 235 h 785"/>
                  <a:gd name="T96" fmla="*/ 2144 w 3708"/>
                  <a:gd name="T97" fmla="*/ 366 h 785"/>
                  <a:gd name="T98" fmla="*/ 2141 w 3708"/>
                  <a:gd name="T99" fmla="*/ 356 h 785"/>
                  <a:gd name="T100" fmla="*/ 2141 w 3708"/>
                  <a:gd name="T101" fmla="*/ 346 h 785"/>
                  <a:gd name="T102" fmla="*/ 2138 w 3708"/>
                  <a:gd name="T103" fmla="*/ 334 h 785"/>
                  <a:gd name="T104" fmla="*/ 2136 w 3708"/>
                  <a:gd name="T105" fmla="*/ 322 h 785"/>
                  <a:gd name="T106" fmla="*/ 2847 w 3708"/>
                  <a:gd name="T107" fmla="*/ 180 h 785"/>
                  <a:gd name="T108" fmla="*/ 3708 w 3708"/>
                  <a:gd name="T109" fmla="*/ 0 h 785"/>
                  <a:gd name="T110" fmla="*/ 3708 w 3708"/>
                  <a:gd name="T111" fmla="*/ 45 h 785"/>
                  <a:gd name="T112" fmla="*/ 2855 w 3708"/>
                  <a:gd name="T113" fmla="*/ 221 h 785"/>
                  <a:gd name="T114" fmla="*/ 2853 w 3708"/>
                  <a:gd name="T115" fmla="*/ 211 h 785"/>
                  <a:gd name="T116" fmla="*/ 2849 w 3708"/>
                  <a:gd name="T117" fmla="*/ 197 h 785"/>
                  <a:gd name="T118" fmla="*/ 2847 w 3708"/>
                  <a:gd name="T119" fmla="*/ 187 h 785"/>
                  <a:gd name="T120" fmla="*/ 2847 w 3708"/>
                  <a:gd name="T121" fmla="*/ 180 h 785"/>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3708"/>
                  <a:gd name="T184" fmla="*/ 0 h 785"/>
                  <a:gd name="T185" fmla="*/ 3708 w 3708"/>
                  <a:gd name="T186" fmla="*/ 785 h 785"/>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3708" h="785">
                    <a:moveTo>
                      <a:pt x="0" y="766"/>
                    </a:moveTo>
                    <a:lnTo>
                      <a:pt x="19" y="758"/>
                    </a:lnTo>
                    <a:lnTo>
                      <a:pt x="19" y="761"/>
                    </a:lnTo>
                    <a:lnTo>
                      <a:pt x="19" y="763"/>
                    </a:lnTo>
                    <a:lnTo>
                      <a:pt x="19" y="766"/>
                    </a:lnTo>
                    <a:lnTo>
                      <a:pt x="14" y="766"/>
                    </a:lnTo>
                    <a:lnTo>
                      <a:pt x="11" y="766"/>
                    </a:lnTo>
                    <a:lnTo>
                      <a:pt x="5" y="766"/>
                    </a:lnTo>
                    <a:lnTo>
                      <a:pt x="0" y="766"/>
                    </a:lnTo>
                    <a:close/>
                    <a:moveTo>
                      <a:pt x="111" y="741"/>
                    </a:moveTo>
                    <a:lnTo>
                      <a:pt x="782" y="606"/>
                    </a:lnTo>
                    <a:lnTo>
                      <a:pt x="782" y="614"/>
                    </a:lnTo>
                    <a:lnTo>
                      <a:pt x="782" y="624"/>
                    </a:lnTo>
                    <a:lnTo>
                      <a:pt x="782" y="637"/>
                    </a:lnTo>
                    <a:lnTo>
                      <a:pt x="782" y="648"/>
                    </a:lnTo>
                    <a:lnTo>
                      <a:pt x="108" y="785"/>
                    </a:lnTo>
                    <a:lnTo>
                      <a:pt x="108" y="775"/>
                    </a:lnTo>
                    <a:lnTo>
                      <a:pt x="108" y="763"/>
                    </a:lnTo>
                    <a:lnTo>
                      <a:pt x="108" y="751"/>
                    </a:lnTo>
                    <a:lnTo>
                      <a:pt x="111" y="741"/>
                    </a:lnTo>
                    <a:close/>
                    <a:moveTo>
                      <a:pt x="856" y="587"/>
                    </a:moveTo>
                    <a:lnTo>
                      <a:pt x="1467" y="464"/>
                    </a:lnTo>
                    <a:lnTo>
                      <a:pt x="1472" y="471"/>
                    </a:lnTo>
                    <a:lnTo>
                      <a:pt x="1480" y="479"/>
                    </a:lnTo>
                    <a:lnTo>
                      <a:pt x="1486" y="490"/>
                    </a:lnTo>
                    <a:lnTo>
                      <a:pt x="1491" y="498"/>
                    </a:lnTo>
                    <a:lnTo>
                      <a:pt x="856" y="632"/>
                    </a:lnTo>
                    <a:lnTo>
                      <a:pt x="856" y="621"/>
                    </a:lnTo>
                    <a:lnTo>
                      <a:pt x="856" y="611"/>
                    </a:lnTo>
                    <a:lnTo>
                      <a:pt x="856" y="601"/>
                    </a:lnTo>
                    <a:lnTo>
                      <a:pt x="856" y="587"/>
                    </a:lnTo>
                    <a:close/>
                    <a:moveTo>
                      <a:pt x="1546" y="445"/>
                    </a:moveTo>
                    <a:lnTo>
                      <a:pt x="2081" y="337"/>
                    </a:lnTo>
                    <a:lnTo>
                      <a:pt x="2081" y="346"/>
                    </a:lnTo>
                    <a:lnTo>
                      <a:pt x="2083" y="356"/>
                    </a:lnTo>
                    <a:lnTo>
                      <a:pt x="2086" y="368"/>
                    </a:lnTo>
                    <a:lnTo>
                      <a:pt x="2088" y="377"/>
                    </a:lnTo>
                    <a:lnTo>
                      <a:pt x="1565" y="488"/>
                    </a:lnTo>
                    <a:lnTo>
                      <a:pt x="1560" y="477"/>
                    </a:lnTo>
                    <a:lnTo>
                      <a:pt x="1554" y="466"/>
                    </a:lnTo>
                    <a:lnTo>
                      <a:pt x="1549" y="455"/>
                    </a:lnTo>
                    <a:lnTo>
                      <a:pt x="1546" y="445"/>
                    </a:lnTo>
                    <a:close/>
                    <a:moveTo>
                      <a:pt x="2136" y="322"/>
                    </a:moveTo>
                    <a:lnTo>
                      <a:pt x="2784" y="190"/>
                    </a:lnTo>
                    <a:lnTo>
                      <a:pt x="2781" y="200"/>
                    </a:lnTo>
                    <a:lnTo>
                      <a:pt x="2781" y="214"/>
                    </a:lnTo>
                    <a:lnTo>
                      <a:pt x="2779" y="224"/>
                    </a:lnTo>
                    <a:lnTo>
                      <a:pt x="2776" y="235"/>
                    </a:lnTo>
                    <a:lnTo>
                      <a:pt x="2144" y="366"/>
                    </a:lnTo>
                    <a:lnTo>
                      <a:pt x="2141" y="356"/>
                    </a:lnTo>
                    <a:lnTo>
                      <a:pt x="2141" y="346"/>
                    </a:lnTo>
                    <a:lnTo>
                      <a:pt x="2138" y="334"/>
                    </a:lnTo>
                    <a:lnTo>
                      <a:pt x="2136" y="322"/>
                    </a:lnTo>
                    <a:close/>
                    <a:moveTo>
                      <a:pt x="2847" y="180"/>
                    </a:moveTo>
                    <a:lnTo>
                      <a:pt x="3708" y="0"/>
                    </a:lnTo>
                    <a:lnTo>
                      <a:pt x="3708" y="45"/>
                    </a:lnTo>
                    <a:lnTo>
                      <a:pt x="2855" y="221"/>
                    </a:lnTo>
                    <a:lnTo>
                      <a:pt x="2853" y="211"/>
                    </a:lnTo>
                    <a:lnTo>
                      <a:pt x="2849" y="197"/>
                    </a:lnTo>
                    <a:lnTo>
                      <a:pt x="2847" y="187"/>
                    </a:lnTo>
                    <a:lnTo>
                      <a:pt x="2847" y="180"/>
                    </a:lnTo>
                    <a:close/>
                  </a:path>
                </a:pathLst>
              </a:custGeom>
              <a:solidFill>
                <a:srgbClr val="F7CE6B"/>
              </a:solidFill>
              <a:ln w="9525">
                <a:noFill/>
                <a:round/>
                <a:headEnd/>
                <a:tailEnd/>
              </a:ln>
            </p:spPr>
            <p:txBody>
              <a:bodyPr>
                <a:prstTxWarp prst="textNoShape">
                  <a:avLst/>
                </a:prstTxWarp>
              </a:bodyPr>
              <a:lstStyle/>
              <a:p>
                <a:endParaRPr lang="en-US"/>
              </a:p>
            </p:txBody>
          </p:sp>
          <p:sp>
            <p:nvSpPr>
              <p:cNvPr id="54050" name="Freeform 411"/>
              <p:cNvSpPr>
                <a:spLocks noChangeAspect="1" noEditPoints="1"/>
              </p:cNvSpPr>
              <p:nvPr/>
            </p:nvSpPr>
            <p:spPr bwMode="auto">
              <a:xfrm>
                <a:off x="2834" y="2730"/>
                <a:ext cx="1200" cy="259"/>
              </a:xfrm>
              <a:custGeom>
                <a:avLst/>
                <a:gdLst>
                  <a:gd name="T0" fmla="*/ 0 w 3600"/>
                  <a:gd name="T1" fmla="*/ 742 h 777"/>
                  <a:gd name="T2" fmla="*/ 674 w 3600"/>
                  <a:gd name="T3" fmla="*/ 603 h 777"/>
                  <a:gd name="T4" fmla="*/ 674 w 3600"/>
                  <a:gd name="T5" fmla="*/ 614 h 777"/>
                  <a:gd name="T6" fmla="*/ 674 w 3600"/>
                  <a:gd name="T7" fmla="*/ 627 h 777"/>
                  <a:gd name="T8" fmla="*/ 674 w 3600"/>
                  <a:gd name="T9" fmla="*/ 638 h 777"/>
                  <a:gd name="T10" fmla="*/ 674 w 3600"/>
                  <a:gd name="T11" fmla="*/ 648 h 777"/>
                  <a:gd name="T12" fmla="*/ 55 w 3600"/>
                  <a:gd name="T13" fmla="*/ 777 h 777"/>
                  <a:gd name="T14" fmla="*/ 48 w 3600"/>
                  <a:gd name="T15" fmla="*/ 771 h 777"/>
                  <a:gd name="T16" fmla="*/ 37 w 3600"/>
                  <a:gd name="T17" fmla="*/ 769 h 777"/>
                  <a:gd name="T18" fmla="*/ 24 w 3600"/>
                  <a:gd name="T19" fmla="*/ 764 h 777"/>
                  <a:gd name="T20" fmla="*/ 16 w 3600"/>
                  <a:gd name="T21" fmla="*/ 761 h 777"/>
                  <a:gd name="T22" fmla="*/ 0 w 3600"/>
                  <a:gd name="T23" fmla="*/ 764 h 777"/>
                  <a:gd name="T24" fmla="*/ 0 w 3600"/>
                  <a:gd name="T25" fmla="*/ 759 h 777"/>
                  <a:gd name="T26" fmla="*/ 0 w 3600"/>
                  <a:gd name="T27" fmla="*/ 754 h 777"/>
                  <a:gd name="T28" fmla="*/ 0 w 3600"/>
                  <a:gd name="T29" fmla="*/ 747 h 777"/>
                  <a:gd name="T30" fmla="*/ 0 w 3600"/>
                  <a:gd name="T31" fmla="*/ 742 h 777"/>
                  <a:gd name="T32" fmla="*/ 748 w 3600"/>
                  <a:gd name="T33" fmla="*/ 588 h 777"/>
                  <a:gd name="T34" fmla="*/ 1370 w 3600"/>
                  <a:gd name="T35" fmla="*/ 461 h 777"/>
                  <a:gd name="T36" fmla="*/ 1375 w 3600"/>
                  <a:gd name="T37" fmla="*/ 469 h 777"/>
                  <a:gd name="T38" fmla="*/ 1383 w 3600"/>
                  <a:gd name="T39" fmla="*/ 479 h 777"/>
                  <a:gd name="T40" fmla="*/ 1388 w 3600"/>
                  <a:gd name="T41" fmla="*/ 490 h 777"/>
                  <a:gd name="T42" fmla="*/ 1394 w 3600"/>
                  <a:gd name="T43" fmla="*/ 498 h 777"/>
                  <a:gd name="T44" fmla="*/ 748 w 3600"/>
                  <a:gd name="T45" fmla="*/ 634 h 777"/>
                  <a:gd name="T46" fmla="*/ 748 w 3600"/>
                  <a:gd name="T47" fmla="*/ 622 h 777"/>
                  <a:gd name="T48" fmla="*/ 748 w 3600"/>
                  <a:gd name="T49" fmla="*/ 611 h 777"/>
                  <a:gd name="T50" fmla="*/ 748 w 3600"/>
                  <a:gd name="T51" fmla="*/ 598 h 777"/>
                  <a:gd name="T52" fmla="*/ 748 w 3600"/>
                  <a:gd name="T53" fmla="*/ 588 h 777"/>
                  <a:gd name="T54" fmla="*/ 1448 w 3600"/>
                  <a:gd name="T55" fmla="*/ 443 h 777"/>
                  <a:gd name="T56" fmla="*/ 1973 w 3600"/>
                  <a:gd name="T57" fmla="*/ 335 h 777"/>
                  <a:gd name="T58" fmla="*/ 1975 w 3600"/>
                  <a:gd name="T59" fmla="*/ 345 h 777"/>
                  <a:gd name="T60" fmla="*/ 1978 w 3600"/>
                  <a:gd name="T61" fmla="*/ 356 h 777"/>
                  <a:gd name="T62" fmla="*/ 1980 w 3600"/>
                  <a:gd name="T63" fmla="*/ 366 h 777"/>
                  <a:gd name="T64" fmla="*/ 1980 w 3600"/>
                  <a:gd name="T65" fmla="*/ 379 h 777"/>
                  <a:gd name="T66" fmla="*/ 1464 w 3600"/>
                  <a:gd name="T67" fmla="*/ 485 h 777"/>
                  <a:gd name="T68" fmla="*/ 1459 w 3600"/>
                  <a:gd name="T69" fmla="*/ 474 h 777"/>
                  <a:gd name="T70" fmla="*/ 1457 w 3600"/>
                  <a:gd name="T71" fmla="*/ 463 h 777"/>
                  <a:gd name="T72" fmla="*/ 1452 w 3600"/>
                  <a:gd name="T73" fmla="*/ 453 h 777"/>
                  <a:gd name="T74" fmla="*/ 1448 w 3600"/>
                  <a:gd name="T75" fmla="*/ 443 h 777"/>
                  <a:gd name="T76" fmla="*/ 2033 w 3600"/>
                  <a:gd name="T77" fmla="*/ 325 h 777"/>
                  <a:gd name="T78" fmla="*/ 2673 w 3600"/>
                  <a:gd name="T79" fmla="*/ 193 h 777"/>
                  <a:gd name="T80" fmla="*/ 2671 w 3600"/>
                  <a:gd name="T81" fmla="*/ 203 h 777"/>
                  <a:gd name="T82" fmla="*/ 2668 w 3600"/>
                  <a:gd name="T83" fmla="*/ 214 h 777"/>
                  <a:gd name="T84" fmla="*/ 2666 w 3600"/>
                  <a:gd name="T85" fmla="*/ 227 h 777"/>
                  <a:gd name="T86" fmla="*/ 2666 w 3600"/>
                  <a:gd name="T87" fmla="*/ 237 h 777"/>
                  <a:gd name="T88" fmla="*/ 2054 w 3600"/>
                  <a:gd name="T89" fmla="*/ 361 h 777"/>
                  <a:gd name="T90" fmla="*/ 2052 w 3600"/>
                  <a:gd name="T91" fmla="*/ 359 h 777"/>
                  <a:gd name="T92" fmla="*/ 2049 w 3600"/>
                  <a:gd name="T93" fmla="*/ 356 h 777"/>
                  <a:gd name="T94" fmla="*/ 2044 w 3600"/>
                  <a:gd name="T95" fmla="*/ 354 h 777"/>
                  <a:gd name="T96" fmla="*/ 2036 w 3600"/>
                  <a:gd name="T97" fmla="*/ 350 h 777"/>
                  <a:gd name="T98" fmla="*/ 2036 w 3600"/>
                  <a:gd name="T99" fmla="*/ 345 h 777"/>
                  <a:gd name="T100" fmla="*/ 2036 w 3600"/>
                  <a:gd name="T101" fmla="*/ 337 h 777"/>
                  <a:gd name="T102" fmla="*/ 2036 w 3600"/>
                  <a:gd name="T103" fmla="*/ 332 h 777"/>
                  <a:gd name="T104" fmla="*/ 2033 w 3600"/>
                  <a:gd name="T105" fmla="*/ 325 h 777"/>
                  <a:gd name="T106" fmla="*/ 2745 w 3600"/>
                  <a:gd name="T107" fmla="*/ 176 h 777"/>
                  <a:gd name="T108" fmla="*/ 3600 w 3600"/>
                  <a:gd name="T109" fmla="*/ 0 h 777"/>
                  <a:gd name="T110" fmla="*/ 3600 w 3600"/>
                  <a:gd name="T111" fmla="*/ 43 h 777"/>
                  <a:gd name="T112" fmla="*/ 2747 w 3600"/>
                  <a:gd name="T113" fmla="*/ 219 h 777"/>
                  <a:gd name="T114" fmla="*/ 2747 w 3600"/>
                  <a:gd name="T115" fmla="*/ 211 h 777"/>
                  <a:gd name="T116" fmla="*/ 2747 w 3600"/>
                  <a:gd name="T117" fmla="*/ 200 h 777"/>
                  <a:gd name="T118" fmla="*/ 2747 w 3600"/>
                  <a:gd name="T119" fmla="*/ 187 h 777"/>
                  <a:gd name="T120" fmla="*/ 2745 w 3600"/>
                  <a:gd name="T121" fmla="*/ 176 h 777"/>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3600"/>
                  <a:gd name="T184" fmla="*/ 0 h 777"/>
                  <a:gd name="T185" fmla="*/ 3600 w 3600"/>
                  <a:gd name="T186" fmla="*/ 777 h 777"/>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3600" h="777">
                    <a:moveTo>
                      <a:pt x="0" y="742"/>
                    </a:moveTo>
                    <a:lnTo>
                      <a:pt x="674" y="603"/>
                    </a:lnTo>
                    <a:lnTo>
                      <a:pt x="674" y="614"/>
                    </a:lnTo>
                    <a:lnTo>
                      <a:pt x="674" y="627"/>
                    </a:lnTo>
                    <a:lnTo>
                      <a:pt x="674" y="638"/>
                    </a:lnTo>
                    <a:lnTo>
                      <a:pt x="674" y="648"/>
                    </a:lnTo>
                    <a:lnTo>
                      <a:pt x="55" y="777"/>
                    </a:lnTo>
                    <a:lnTo>
                      <a:pt x="48" y="771"/>
                    </a:lnTo>
                    <a:lnTo>
                      <a:pt x="37" y="769"/>
                    </a:lnTo>
                    <a:lnTo>
                      <a:pt x="24" y="764"/>
                    </a:lnTo>
                    <a:lnTo>
                      <a:pt x="16" y="761"/>
                    </a:lnTo>
                    <a:lnTo>
                      <a:pt x="0" y="764"/>
                    </a:lnTo>
                    <a:lnTo>
                      <a:pt x="0" y="759"/>
                    </a:lnTo>
                    <a:lnTo>
                      <a:pt x="0" y="754"/>
                    </a:lnTo>
                    <a:lnTo>
                      <a:pt x="0" y="747"/>
                    </a:lnTo>
                    <a:lnTo>
                      <a:pt x="0" y="742"/>
                    </a:lnTo>
                    <a:close/>
                    <a:moveTo>
                      <a:pt x="748" y="588"/>
                    </a:moveTo>
                    <a:lnTo>
                      <a:pt x="1370" y="461"/>
                    </a:lnTo>
                    <a:lnTo>
                      <a:pt x="1375" y="469"/>
                    </a:lnTo>
                    <a:lnTo>
                      <a:pt x="1383" y="479"/>
                    </a:lnTo>
                    <a:lnTo>
                      <a:pt x="1388" y="490"/>
                    </a:lnTo>
                    <a:lnTo>
                      <a:pt x="1394" y="498"/>
                    </a:lnTo>
                    <a:lnTo>
                      <a:pt x="748" y="634"/>
                    </a:lnTo>
                    <a:lnTo>
                      <a:pt x="748" y="622"/>
                    </a:lnTo>
                    <a:lnTo>
                      <a:pt x="748" y="611"/>
                    </a:lnTo>
                    <a:lnTo>
                      <a:pt x="748" y="598"/>
                    </a:lnTo>
                    <a:lnTo>
                      <a:pt x="748" y="588"/>
                    </a:lnTo>
                    <a:close/>
                    <a:moveTo>
                      <a:pt x="1448" y="443"/>
                    </a:moveTo>
                    <a:lnTo>
                      <a:pt x="1973" y="335"/>
                    </a:lnTo>
                    <a:lnTo>
                      <a:pt x="1975" y="345"/>
                    </a:lnTo>
                    <a:lnTo>
                      <a:pt x="1978" y="356"/>
                    </a:lnTo>
                    <a:lnTo>
                      <a:pt x="1980" y="366"/>
                    </a:lnTo>
                    <a:lnTo>
                      <a:pt x="1980" y="379"/>
                    </a:lnTo>
                    <a:lnTo>
                      <a:pt x="1464" y="485"/>
                    </a:lnTo>
                    <a:lnTo>
                      <a:pt x="1459" y="474"/>
                    </a:lnTo>
                    <a:lnTo>
                      <a:pt x="1457" y="463"/>
                    </a:lnTo>
                    <a:lnTo>
                      <a:pt x="1452" y="453"/>
                    </a:lnTo>
                    <a:lnTo>
                      <a:pt x="1448" y="443"/>
                    </a:lnTo>
                    <a:close/>
                    <a:moveTo>
                      <a:pt x="2033" y="325"/>
                    </a:moveTo>
                    <a:lnTo>
                      <a:pt x="2673" y="193"/>
                    </a:lnTo>
                    <a:lnTo>
                      <a:pt x="2671" y="203"/>
                    </a:lnTo>
                    <a:lnTo>
                      <a:pt x="2668" y="214"/>
                    </a:lnTo>
                    <a:lnTo>
                      <a:pt x="2666" y="227"/>
                    </a:lnTo>
                    <a:lnTo>
                      <a:pt x="2666" y="237"/>
                    </a:lnTo>
                    <a:lnTo>
                      <a:pt x="2054" y="361"/>
                    </a:lnTo>
                    <a:lnTo>
                      <a:pt x="2052" y="359"/>
                    </a:lnTo>
                    <a:lnTo>
                      <a:pt x="2049" y="356"/>
                    </a:lnTo>
                    <a:lnTo>
                      <a:pt x="2044" y="354"/>
                    </a:lnTo>
                    <a:lnTo>
                      <a:pt x="2036" y="350"/>
                    </a:lnTo>
                    <a:lnTo>
                      <a:pt x="2036" y="345"/>
                    </a:lnTo>
                    <a:lnTo>
                      <a:pt x="2036" y="337"/>
                    </a:lnTo>
                    <a:lnTo>
                      <a:pt x="2036" y="332"/>
                    </a:lnTo>
                    <a:lnTo>
                      <a:pt x="2033" y="325"/>
                    </a:lnTo>
                    <a:close/>
                    <a:moveTo>
                      <a:pt x="2745" y="176"/>
                    </a:moveTo>
                    <a:lnTo>
                      <a:pt x="3600" y="0"/>
                    </a:lnTo>
                    <a:lnTo>
                      <a:pt x="3600" y="43"/>
                    </a:lnTo>
                    <a:lnTo>
                      <a:pt x="2747" y="219"/>
                    </a:lnTo>
                    <a:lnTo>
                      <a:pt x="2747" y="211"/>
                    </a:lnTo>
                    <a:lnTo>
                      <a:pt x="2747" y="200"/>
                    </a:lnTo>
                    <a:lnTo>
                      <a:pt x="2747" y="187"/>
                    </a:lnTo>
                    <a:lnTo>
                      <a:pt x="2745" y="176"/>
                    </a:lnTo>
                    <a:close/>
                  </a:path>
                </a:pathLst>
              </a:custGeom>
              <a:solidFill>
                <a:srgbClr val="F7C968"/>
              </a:solidFill>
              <a:ln w="9525">
                <a:noFill/>
                <a:round/>
                <a:headEnd/>
                <a:tailEnd/>
              </a:ln>
            </p:spPr>
            <p:txBody>
              <a:bodyPr>
                <a:prstTxWarp prst="textNoShape">
                  <a:avLst/>
                </a:prstTxWarp>
              </a:bodyPr>
              <a:lstStyle/>
              <a:p>
                <a:endParaRPr lang="en-US"/>
              </a:p>
            </p:txBody>
          </p:sp>
          <p:sp>
            <p:nvSpPr>
              <p:cNvPr id="54051" name="Freeform 412"/>
              <p:cNvSpPr>
                <a:spLocks noChangeAspect="1" noEditPoints="1"/>
              </p:cNvSpPr>
              <p:nvPr/>
            </p:nvSpPr>
            <p:spPr bwMode="auto">
              <a:xfrm>
                <a:off x="2834" y="2738"/>
                <a:ext cx="1200" cy="255"/>
              </a:xfrm>
              <a:custGeom>
                <a:avLst/>
                <a:gdLst>
                  <a:gd name="T0" fmla="*/ 674 w 3600"/>
                  <a:gd name="T1" fmla="*/ 603 h 766"/>
                  <a:gd name="T2" fmla="*/ 674 w 3600"/>
                  <a:gd name="T3" fmla="*/ 624 h 766"/>
                  <a:gd name="T4" fmla="*/ 674 w 3600"/>
                  <a:gd name="T5" fmla="*/ 648 h 766"/>
                  <a:gd name="T6" fmla="*/ 89 w 3600"/>
                  <a:gd name="T7" fmla="*/ 764 h 766"/>
                  <a:gd name="T8" fmla="*/ 68 w 3600"/>
                  <a:gd name="T9" fmla="*/ 756 h 766"/>
                  <a:gd name="T10" fmla="*/ 48 w 3600"/>
                  <a:gd name="T11" fmla="*/ 747 h 766"/>
                  <a:gd name="T12" fmla="*/ 27 w 3600"/>
                  <a:gd name="T13" fmla="*/ 740 h 766"/>
                  <a:gd name="T14" fmla="*/ 0 w 3600"/>
                  <a:gd name="T15" fmla="*/ 740 h 766"/>
                  <a:gd name="T16" fmla="*/ 1383 w 3600"/>
                  <a:gd name="T17" fmla="*/ 453 h 766"/>
                  <a:gd name="T18" fmla="*/ 1390 w 3600"/>
                  <a:gd name="T19" fmla="*/ 474 h 766"/>
                  <a:gd name="T20" fmla="*/ 1404 w 3600"/>
                  <a:gd name="T21" fmla="*/ 492 h 766"/>
                  <a:gd name="T22" fmla="*/ 748 w 3600"/>
                  <a:gd name="T23" fmla="*/ 621 h 766"/>
                  <a:gd name="T24" fmla="*/ 748 w 3600"/>
                  <a:gd name="T25" fmla="*/ 598 h 766"/>
                  <a:gd name="T26" fmla="*/ 1457 w 3600"/>
                  <a:gd name="T27" fmla="*/ 443 h 766"/>
                  <a:gd name="T28" fmla="*/ 1980 w 3600"/>
                  <a:gd name="T29" fmla="*/ 342 h 766"/>
                  <a:gd name="T30" fmla="*/ 1980 w 3600"/>
                  <a:gd name="T31" fmla="*/ 358 h 766"/>
                  <a:gd name="T32" fmla="*/ 1980 w 3600"/>
                  <a:gd name="T33" fmla="*/ 371 h 766"/>
                  <a:gd name="T34" fmla="*/ 1975 w 3600"/>
                  <a:gd name="T35" fmla="*/ 376 h 766"/>
                  <a:gd name="T36" fmla="*/ 1469 w 3600"/>
                  <a:gd name="T37" fmla="*/ 472 h 766"/>
                  <a:gd name="T38" fmla="*/ 1459 w 3600"/>
                  <a:gd name="T39" fmla="*/ 450 h 766"/>
                  <a:gd name="T40" fmla="*/ 2036 w 3600"/>
                  <a:gd name="T41" fmla="*/ 321 h 766"/>
                  <a:gd name="T42" fmla="*/ 2666 w 3600"/>
                  <a:gd name="T43" fmla="*/ 200 h 766"/>
                  <a:gd name="T44" fmla="*/ 2661 w 3600"/>
                  <a:gd name="T45" fmla="*/ 224 h 766"/>
                  <a:gd name="T46" fmla="*/ 2062 w 3600"/>
                  <a:gd name="T47" fmla="*/ 358 h 766"/>
                  <a:gd name="T48" fmla="*/ 2062 w 3600"/>
                  <a:gd name="T49" fmla="*/ 350 h 766"/>
                  <a:gd name="T50" fmla="*/ 2062 w 3600"/>
                  <a:gd name="T51" fmla="*/ 345 h 766"/>
                  <a:gd name="T52" fmla="*/ 2049 w 3600"/>
                  <a:gd name="T53" fmla="*/ 335 h 766"/>
                  <a:gd name="T54" fmla="*/ 2036 w 3600"/>
                  <a:gd name="T55" fmla="*/ 326 h 766"/>
                  <a:gd name="T56" fmla="*/ 2036 w 3600"/>
                  <a:gd name="T57" fmla="*/ 321 h 766"/>
                  <a:gd name="T58" fmla="*/ 3600 w 3600"/>
                  <a:gd name="T59" fmla="*/ 0 h 766"/>
                  <a:gd name="T60" fmla="*/ 2739 w 3600"/>
                  <a:gd name="T61" fmla="*/ 221 h 766"/>
                  <a:gd name="T62" fmla="*/ 2739 w 3600"/>
                  <a:gd name="T63" fmla="*/ 216 h 766"/>
                  <a:gd name="T64" fmla="*/ 2745 w 3600"/>
                  <a:gd name="T65" fmla="*/ 205 h 766"/>
                  <a:gd name="T66" fmla="*/ 2747 w 3600"/>
                  <a:gd name="T67" fmla="*/ 184 h 76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3600"/>
                  <a:gd name="T103" fmla="*/ 0 h 766"/>
                  <a:gd name="T104" fmla="*/ 3600 w 3600"/>
                  <a:gd name="T105" fmla="*/ 766 h 76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3600" h="766">
                    <a:moveTo>
                      <a:pt x="0" y="740"/>
                    </a:moveTo>
                    <a:lnTo>
                      <a:pt x="674" y="603"/>
                    </a:lnTo>
                    <a:lnTo>
                      <a:pt x="674" y="614"/>
                    </a:lnTo>
                    <a:lnTo>
                      <a:pt x="674" y="624"/>
                    </a:lnTo>
                    <a:lnTo>
                      <a:pt x="674" y="637"/>
                    </a:lnTo>
                    <a:lnTo>
                      <a:pt x="674" y="648"/>
                    </a:lnTo>
                    <a:lnTo>
                      <a:pt x="101" y="766"/>
                    </a:lnTo>
                    <a:lnTo>
                      <a:pt x="89" y="764"/>
                    </a:lnTo>
                    <a:lnTo>
                      <a:pt x="79" y="759"/>
                    </a:lnTo>
                    <a:lnTo>
                      <a:pt x="68" y="756"/>
                    </a:lnTo>
                    <a:lnTo>
                      <a:pt x="58" y="750"/>
                    </a:lnTo>
                    <a:lnTo>
                      <a:pt x="48" y="747"/>
                    </a:lnTo>
                    <a:lnTo>
                      <a:pt x="37" y="745"/>
                    </a:lnTo>
                    <a:lnTo>
                      <a:pt x="27" y="740"/>
                    </a:lnTo>
                    <a:lnTo>
                      <a:pt x="16" y="737"/>
                    </a:lnTo>
                    <a:lnTo>
                      <a:pt x="0" y="740"/>
                    </a:lnTo>
                    <a:close/>
                    <a:moveTo>
                      <a:pt x="748" y="587"/>
                    </a:moveTo>
                    <a:lnTo>
                      <a:pt x="1383" y="453"/>
                    </a:lnTo>
                    <a:lnTo>
                      <a:pt x="1388" y="463"/>
                    </a:lnTo>
                    <a:lnTo>
                      <a:pt x="1390" y="474"/>
                    </a:lnTo>
                    <a:lnTo>
                      <a:pt x="1396" y="482"/>
                    </a:lnTo>
                    <a:lnTo>
                      <a:pt x="1404" y="492"/>
                    </a:lnTo>
                    <a:lnTo>
                      <a:pt x="748" y="632"/>
                    </a:lnTo>
                    <a:lnTo>
                      <a:pt x="748" y="621"/>
                    </a:lnTo>
                    <a:lnTo>
                      <a:pt x="748" y="608"/>
                    </a:lnTo>
                    <a:lnTo>
                      <a:pt x="748" y="598"/>
                    </a:lnTo>
                    <a:lnTo>
                      <a:pt x="748" y="587"/>
                    </a:lnTo>
                    <a:close/>
                    <a:moveTo>
                      <a:pt x="1457" y="443"/>
                    </a:moveTo>
                    <a:lnTo>
                      <a:pt x="1980" y="332"/>
                    </a:lnTo>
                    <a:lnTo>
                      <a:pt x="1980" y="342"/>
                    </a:lnTo>
                    <a:lnTo>
                      <a:pt x="1980" y="350"/>
                    </a:lnTo>
                    <a:lnTo>
                      <a:pt x="1980" y="358"/>
                    </a:lnTo>
                    <a:lnTo>
                      <a:pt x="1980" y="366"/>
                    </a:lnTo>
                    <a:lnTo>
                      <a:pt x="1980" y="371"/>
                    </a:lnTo>
                    <a:lnTo>
                      <a:pt x="1978" y="374"/>
                    </a:lnTo>
                    <a:lnTo>
                      <a:pt x="1975" y="376"/>
                    </a:lnTo>
                    <a:lnTo>
                      <a:pt x="1475" y="479"/>
                    </a:lnTo>
                    <a:lnTo>
                      <a:pt x="1469" y="472"/>
                    </a:lnTo>
                    <a:lnTo>
                      <a:pt x="1464" y="461"/>
                    </a:lnTo>
                    <a:lnTo>
                      <a:pt x="1459" y="450"/>
                    </a:lnTo>
                    <a:lnTo>
                      <a:pt x="1457" y="443"/>
                    </a:lnTo>
                    <a:close/>
                    <a:moveTo>
                      <a:pt x="2036" y="321"/>
                    </a:moveTo>
                    <a:lnTo>
                      <a:pt x="2668" y="190"/>
                    </a:lnTo>
                    <a:lnTo>
                      <a:pt x="2666" y="200"/>
                    </a:lnTo>
                    <a:lnTo>
                      <a:pt x="2663" y="213"/>
                    </a:lnTo>
                    <a:lnTo>
                      <a:pt x="2661" y="224"/>
                    </a:lnTo>
                    <a:lnTo>
                      <a:pt x="2657" y="234"/>
                    </a:lnTo>
                    <a:lnTo>
                      <a:pt x="2062" y="358"/>
                    </a:lnTo>
                    <a:lnTo>
                      <a:pt x="2062" y="355"/>
                    </a:lnTo>
                    <a:lnTo>
                      <a:pt x="2062" y="350"/>
                    </a:lnTo>
                    <a:lnTo>
                      <a:pt x="2062" y="347"/>
                    </a:lnTo>
                    <a:lnTo>
                      <a:pt x="2062" y="345"/>
                    </a:lnTo>
                    <a:lnTo>
                      <a:pt x="2054" y="340"/>
                    </a:lnTo>
                    <a:lnTo>
                      <a:pt x="2049" y="335"/>
                    </a:lnTo>
                    <a:lnTo>
                      <a:pt x="2044" y="330"/>
                    </a:lnTo>
                    <a:lnTo>
                      <a:pt x="2036" y="326"/>
                    </a:lnTo>
                    <a:lnTo>
                      <a:pt x="2036" y="323"/>
                    </a:lnTo>
                    <a:lnTo>
                      <a:pt x="2036" y="321"/>
                    </a:lnTo>
                    <a:close/>
                    <a:moveTo>
                      <a:pt x="2747" y="176"/>
                    </a:moveTo>
                    <a:lnTo>
                      <a:pt x="3600" y="0"/>
                    </a:lnTo>
                    <a:lnTo>
                      <a:pt x="3600" y="44"/>
                    </a:lnTo>
                    <a:lnTo>
                      <a:pt x="2739" y="221"/>
                    </a:lnTo>
                    <a:lnTo>
                      <a:pt x="2739" y="219"/>
                    </a:lnTo>
                    <a:lnTo>
                      <a:pt x="2739" y="216"/>
                    </a:lnTo>
                    <a:lnTo>
                      <a:pt x="2739" y="213"/>
                    </a:lnTo>
                    <a:lnTo>
                      <a:pt x="2745" y="205"/>
                    </a:lnTo>
                    <a:lnTo>
                      <a:pt x="2747" y="195"/>
                    </a:lnTo>
                    <a:lnTo>
                      <a:pt x="2747" y="184"/>
                    </a:lnTo>
                    <a:lnTo>
                      <a:pt x="2747" y="176"/>
                    </a:lnTo>
                    <a:close/>
                  </a:path>
                </a:pathLst>
              </a:custGeom>
              <a:solidFill>
                <a:srgbClr val="F2C666"/>
              </a:solidFill>
              <a:ln w="9525">
                <a:noFill/>
                <a:round/>
                <a:headEnd/>
                <a:tailEnd/>
              </a:ln>
            </p:spPr>
            <p:txBody>
              <a:bodyPr>
                <a:prstTxWarp prst="textNoShape">
                  <a:avLst/>
                </a:prstTxWarp>
              </a:bodyPr>
              <a:lstStyle/>
              <a:p>
                <a:endParaRPr lang="en-US"/>
              </a:p>
            </p:txBody>
          </p:sp>
          <p:sp>
            <p:nvSpPr>
              <p:cNvPr id="54052" name="Freeform 413"/>
              <p:cNvSpPr>
                <a:spLocks noChangeAspect="1" noEditPoints="1"/>
              </p:cNvSpPr>
              <p:nvPr/>
            </p:nvSpPr>
            <p:spPr bwMode="auto">
              <a:xfrm>
                <a:off x="2852" y="2744"/>
                <a:ext cx="1182" cy="252"/>
              </a:xfrm>
              <a:custGeom>
                <a:avLst/>
                <a:gdLst>
                  <a:gd name="T0" fmla="*/ 619 w 3545"/>
                  <a:gd name="T1" fmla="*/ 605 h 755"/>
                  <a:gd name="T2" fmla="*/ 619 w 3545"/>
                  <a:gd name="T3" fmla="*/ 629 h 755"/>
                  <a:gd name="T4" fmla="*/ 619 w 3545"/>
                  <a:gd name="T5" fmla="*/ 647 h 755"/>
                  <a:gd name="T6" fmla="*/ 80 w 3545"/>
                  <a:gd name="T7" fmla="*/ 752 h 755"/>
                  <a:gd name="T8" fmla="*/ 58 w 3545"/>
                  <a:gd name="T9" fmla="*/ 747 h 755"/>
                  <a:gd name="T10" fmla="*/ 34 w 3545"/>
                  <a:gd name="T11" fmla="*/ 742 h 755"/>
                  <a:gd name="T12" fmla="*/ 11 w 3545"/>
                  <a:gd name="T13" fmla="*/ 737 h 755"/>
                  <a:gd name="T14" fmla="*/ 693 w 3545"/>
                  <a:gd name="T15" fmla="*/ 591 h 755"/>
                  <a:gd name="T16" fmla="*/ 1344 w 3545"/>
                  <a:gd name="T17" fmla="*/ 465 h 755"/>
                  <a:gd name="T18" fmla="*/ 1351 w 3545"/>
                  <a:gd name="T19" fmla="*/ 487 h 755"/>
                  <a:gd name="T20" fmla="*/ 693 w 3545"/>
                  <a:gd name="T21" fmla="*/ 631 h 755"/>
                  <a:gd name="T22" fmla="*/ 693 w 3545"/>
                  <a:gd name="T23" fmla="*/ 613 h 755"/>
                  <a:gd name="T24" fmla="*/ 693 w 3545"/>
                  <a:gd name="T25" fmla="*/ 591 h 755"/>
                  <a:gd name="T26" fmla="*/ 1925 w 3545"/>
                  <a:gd name="T27" fmla="*/ 336 h 755"/>
                  <a:gd name="T28" fmla="*/ 1925 w 3545"/>
                  <a:gd name="T29" fmla="*/ 342 h 755"/>
                  <a:gd name="T30" fmla="*/ 1923 w 3545"/>
                  <a:gd name="T31" fmla="*/ 355 h 755"/>
                  <a:gd name="T32" fmla="*/ 1915 w 3545"/>
                  <a:gd name="T33" fmla="*/ 373 h 755"/>
                  <a:gd name="T34" fmla="*/ 1428 w 3545"/>
                  <a:gd name="T35" fmla="*/ 479 h 755"/>
                  <a:gd name="T36" fmla="*/ 1420 w 3545"/>
                  <a:gd name="T37" fmla="*/ 460 h 755"/>
                  <a:gd name="T38" fmla="*/ 1409 w 3545"/>
                  <a:gd name="T39" fmla="*/ 442 h 755"/>
                  <a:gd name="T40" fmla="*/ 2611 w 3545"/>
                  <a:gd name="T41" fmla="*/ 194 h 755"/>
                  <a:gd name="T42" fmla="*/ 2606 w 3545"/>
                  <a:gd name="T43" fmla="*/ 215 h 755"/>
                  <a:gd name="T44" fmla="*/ 2599 w 3545"/>
                  <a:gd name="T45" fmla="*/ 239 h 755"/>
                  <a:gd name="T46" fmla="*/ 2009 w 3545"/>
                  <a:gd name="T47" fmla="*/ 352 h 755"/>
                  <a:gd name="T48" fmla="*/ 2007 w 3545"/>
                  <a:gd name="T49" fmla="*/ 333 h 755"/>
                  <a:gd name="T50" fmla="*/ 2007 w 3545"/>
                  <a:gd name="T51" fmla="*/ 323 h 755"/>
                  <a:gd name="T52" fmla="*/ 2002 w 3545"/>
                  <a:gd name="T53" fmla="*/ 321 h 755"/>
                  <a:gd name="T54" fmla="*/ 2692 w 3545"/>
                  <a:gd name="T55" fmla="*/ 176 h 755"/>
                  <a:gd name="T56" fmla="*/ 3545 w 3545"/>
                  <a:gd name="T57" fmla="*/ 44 h 755"/>
                  <a:gd name="T58" fmla="*/ 2679 w 3545"/>
                  <a:gd name="T59" fmla="*/ 215 h 755"/>
                  <a:gd name="T60" fmla="*/ 2684 w 3545"/>
                  <a:gd name="T61" fmla="*/ 200 h 755"/>
                  <a:gd name="T62" fmla="*/ 2686 w 3545"/>
                  <a:gd name="T63" fmla="*/ 191 h 755"/>
                  <a:gd name="T64" fmla="*/ 2692 w 3545"/>
                  <a:gd name="T65" fmla="*/ 181 h 75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545"/>
                  <a:gd name="T100" fmla="*/ 0 h 755"/>
                  <a:gd name="T101" fmla="*/ 3545 w 3545"/>
                  <a:gd name="T102" fmla="*/ 755 h 75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545" h="755">
                    <a:moveTo>
                      <a:pt x="0" y="734"/>
                    </a:moveTo>
                    <a:lnTo>
                      <a:pt x="619" y="605"/>
                    </a:lnTo>
                    <a:lnTo>
                      <a:pt x="619" y="615"/>
                    </a:lnTo>
                    <a:lnTo>
                      <a:pt x="619" y="629"/>
                    </a:lnTo>
                    <a:lnTo>
                      <a:pt x="619" y="639"/>
                    </a:lnTo>
                    <a:lnTo>
                      <a:pt x="619" y="647"/>
                    </a:lnTo>
                    <a:lnTo>
                      <a:pt x="90" y="755"/>
                    </a:lnTo>
                    <a:lnTo>
                      <a:pt x="80" y="752"/>
                    </a:lnTo>
                    <a:lnTo>
                      <a:pt x="68" y="750"/>
                    </a:lnTo>
                    <a:lnTo>
                      <a:pt x="58" y="747"/>
                    </a:lnTo>
                    <a:lnTo>
                      <a:pt x="46" y="745"/>
                    </a:lnTo>
                    <a:lnTo>
                      <a:pt x="34" y="742"/>
                    </a:lnTo>
                    <a:lnTo>
                      <a:pt x="24" y="740"/>
                    </a:lnTo>
                    <a:lnTo>
                      <a:pt x="11" y="737"/>
                    </a:lnTo>
                    <a:lnTo>
                      <a:pt x="0" y="734"/>
                    </a:lnTo>
                    <a:close/>
                    <a:moveTo>
                      <a:pt x="693" y="591"/>
                    </a:moveTo>
                    <a:lnTo>
                      <a:pt x="1339" y="455"/>
                    </a:lnTo>
                    <a:lnTo>
                      <a:pt x="1344" y="465"/>
                    </a:lnTo>
                    <a:lnTo>
                      <a:pt x="1349" y="476"/>
                    </a:lnTo>
                    <a:lnTo>
                      <a:pt x="1351" y="487"/>
                    </a:lnTo>
                    <a:lnTo>
                      <a:pt x="1357" y="497"/>
                    </a:lnTo>
                    <a:lnTo>
                      <a:pt x="693" y="631"/>
                    </a:lnTo>
                    <a:lnTo>
                      <a:pt x="693" y="624"/>
                    </a:lnTo>
                    <a:lnTo>
                      <a:pt x="693" y="613"/>
                    </a:lnTo>
                    <a:lnTo>
                      <a:pt x="693" y="602"/>
                    </a:lnTo>
                    <a:lnTo>
                      <a:pt x="693" y="591"/>
                    </a:lnTo>
                    <a:close/>
                    <a:moveTo>
                      <a:pt x="1409" y="442"/>
                    </a:moveTo>
                    <a:lnTo>
                      <a:pt x="1925" y="336"/>
                    </a:lnTo>
                    <a:lnTo>
                      <a:pt x="1925" y="339"/>
                    </a:lnTo>
                    <a:lnTo>
                      <a:pt x="1925" y="342"/>
                    </a:lnTo>
                    <a:lnTo>
                      <a:pt x="1925" y="347"/>
                    </a:lnTo>
                    <a:lnTo>
                      <a:pt x="1923" y="355"/>
                    </a:lnTo>
                    <a:lnTo>
                      <a:pt x="1918" y="362"/>
                    </a:lnTo>
                    <a:lnTo>
                      <a:pt x="1915" y="373"/>
                    </a:lnTo>
                    <a:lnTo>
                      <a:pt x="1910" y="381"/>
                    </a:lnTo>
                    <a:lnTo>
                      <a:pt x="1428" y="479"/>
                    </a:lnTo>
                    <a:lnTo>
                      <a:pt x="1422" y="470"/>
                    </a:lnTo>
                    <a:lnTo>
                      <a:pt x="1420" y="460"/>
                    </a:lnTo>
                    <a:lnTo>
                      <a:pt x="1414" y="449"/>
                    </a:lnTo>
                    <a:lnTo>
                      <a:pt x="1409" y="442"/>
                    </a:lnTo>
                    <a:close/>
                    <a:moveTo>
                      <a:pt x="1999" y="318"/>
                    </a:moveTo>
                    <a:lnTo>
                      <a:pt x="2611" y="194"/>
                    </a:lnTo>
                    <a:lnTo>
                      <a:pt x="2608" y="205"/>
                    </a:lnTo>
                    <a:lnTo>
                      <a:pt x="2606" y="215"/>
                    </a:lnTo>
                    <a:lnTo>
                      <a:pt x="2602" y="229"/>
                    </a:lnTo>
                    <a:lnTo>
                      <a:pt x="2599" y="239"/>
                    </a:lnTo>
                    <a:lnTo>
                      <a:pt x="2007" y="362"/>
                    </a:lnTo>
                    <a:lnTo>
                      <a:pt x="2009" y="352"/>
                    </a:lnTo>
                    <a:lnTo>
                      <a:pt x="2009" y="342"/>
                    </a:lnTo>
                    <a:lnTo>
                      <a:pt x="2007" y="333"/>
                    </a:lnTo>
                    <a:lnTo>
                      <a:pt x="2007" y="326"/>
                    </a:lnTo>
                    <a:lnTo>
                      <a:pt x="2007" y="323"/>
                    </a:lnTo>
                    <a:lnTo>
                      <a:pt x="2004" y="321"/>
                    </a:lnTo>
                    <a:lnTo>
                      <a:pt x="2002" y="321"/>
                    </a:lnTo>
                    <a:lnTo>
                      <a:pt x="1999" y="318"/>
                    </a:lnTo>
                    <a:close/>
                    <a:moveTo>
                      <a:pt x="2692" y="176"/>
                    </a:moveTo>
                    <a:lnTo>
                      <a:pt x="3545" y="0"/>
                    </a:lnTo>
                    <a:lnTo>
                      <a:pt x="3545" y="44"/>
                    </a:lnTo>
                    <a:lnTo>
                      <a:pt x="2674" y="223"/>
                    </a:lnTo>
                    <a:lnTo>
                      <a:pt x="2679" y="215"/>
                    </a:lnTo>
                    <a:lnTo>
                      <a:pt x="2681" y="207"/>
                    </a:lnTo>
                    <a:lnTo>
                      <a:pt x="2684" y="200"/>
                    </a:lnTo>
                    <a:lnTo>
                      <a:pt x="2684" y="194"/>
                    </a:lnTo>
                    <a:lnTo>
                      <a:pt x="2686" y="191"/>
                    </a:lnTo>
                    <a:lnTo>
                      <a:pt x="2690" y="186"/>
                    </a:lnTo>
                    <a:lnTo>
                      <a:pt x="2692" y="181"/>
                    </a:lnTo>
                    <a:lnTo>
                      <a:pt x="2692" y="176"/>
                    </a:lnTo>
                    <a:close/>
                  </a:path>
                </a:pathLst>
              </a:custGeom>
              <a:solidFill>
                <a:srgbClr val="F2C466"/>
              </a:solidFill>
              <a:ln w="9525">
                <a:noFill/>
                <a:round/>
                <a:headEnd/>
                <a:tailEnd/>
              </a:ln>
            </p:spPr>
            <p:txBody>
              <a:bodyPr>
                <a:prstTxWarp prst="textNoShape">
                  <a:avLst/>
                </a:prstTxWarp>
              </a:bodyPr>
              <a:lstStyle/>
              <a:p>
                <a:endParaRPr lang="en-US"/>
              </a:p>
            </p:txBody>
          </p:sp>
          <p:sp>
            <p:nvSpPr>
              <p:cNvPr id="54053" name="Freeform 414"/>
              <p:cNvSpPr>
                <a:spLocks noChangeAspect="1" noEditPoints="1"/>
              </p:cNvSpPr>
              <p:nvPr/>
            </p:nvSpPr>
            <p:spPr bwMode="auto">
              <a:xfrm>
                <a:off x="2867" y="2752"/>
                <a:ext cx="1167" cy="249"/>
              </a:xfrm>
              <a:custGeom>
                <a:avLst/>
                <a:gdLst>
                  <a:gd name="T0" fmla="*/ 0 w 3499"/>
                  <a:gd name="T1" fmla="*/ 722 h 746"/>
                  <a:gd name="T2" fmla="*/ 573 w 3499"/>
                  <a:gd name="T3" fmla="*/ 604 h 746"/>
                  <a:gd name="T4" fmla="*/ 573 w 3499"/>
                  <a:gd name="T5" fmla="*/ 611 h 746"/>
                  <a:gd name="T6" fmla="*/ 576 w 3499"/>
                  <a:gd name="T7" fmla="*/ 622 h 746"/>
                  <a:gd name="T8" fmla="*/ 576 w 3499"/>
                  <a:gd name="T9" fmla="*/ 635 h 746"/>
                  <a:gd name="T10" fmla="*/ 576 w 3499"/>
                  <a:gd name="T11" fmla="*/ 643 h 746"/>
                  <a:gd name="T12" fmla="*/ 94 w 3499"/>
                  <a:gd name="T13" fmla="*/ 746 h 746"/>
                  <a:gd name="T14" fmla="*/ 84 w 3499"/>
                  <a:gd name="T15" fmla="*/ 743 h 746"/>
                  <a:gd name="T16" fmla="*/ 73 w 3499"/>
                  <a:gd name="T17" fmla="*/ 741 h 746"/>
                  <a:gd name="T18" fmla="*/ 60 w 3499"/>
                  <a:gd name="T19" fmla="*/ 738 h 746"/>
                  <a:gd name="T20" fmla="*/ 49 w 3499"/>
                  <a:gd name="T21" fmla="*/ 732 h 746"/>
                  <a:gd name="T22" fmla="*/ 36 w 3499"/>
                  <a:gd name="T23" fmla="*/ 730 h 746"/>
                  <a:gd name="T24" fmla="*/ 25 w 3499"/>
                  <a:gd name="T25" fmla="*/ 727 h 746"/>
                  <a:gd name="T26" fmla="*/ 12 w 3499"/>
                  <a:gd name="T27" fmla="*/ 725 h 746"/>
                  <a:gd name="T28" fmla="*/ 0 w 3499"/>
                  <a:gd name="T29" fmla="*/ 722 h 746"/>
                  <a:gd name="T30" fmla="*/ 647 w 3499"/>
                  <a:gd name="T31" fmla="*/ 588 h 746"/>
                  <a:gd name="T32" fmla="*/ 1303 w 3499"/>
                  <a:gd name="T33" fmla="*/ 448 h 746"/>
                  <a:gd name="T34" fmla="*/ 1305 w 3499"/>
                  <a:gd name="T35" fmla="*/ 459 h 746"/>
                  <a:gd name="T36" fmla="*/ 1311 w 3499"/>
                  <a:gd name="T37" fmla="*/ 472 h 746"/>
                  <a:gd name="T38" fmla="*/ 1313 w 3499"/>
                  <a:gd name="T39" fmla="*/ 483 h 746"/>
                  <a:gd name="T40" fmla="*/ 1318 w 3499"/>
                  <a:gd name="T41" fmla="*/ 491 h 746"/>
                  <a:gd name="T42" fmla="*/ 653 w 3499"/>
                  <a:gd name="T43" fmla="*/ 630 h 746"/>
                  <a:gd name="T44" fmla="*/ 653 w 3499"/>
                  <a:gd name="T45" fmla="*/ 619 h 746"/>
                  <a:gd name="T46" fmla="*/ 650 w 3499"/>
                  <a:gd name="T47" fmla="*/ 606 h 746"/>
                  <a:gd name="T48" fmla="*/ 647 w 3499"/>
                  <a:gd name="T49" fmla="*/ 596 h 746"/>
                  <a:gd name="T50" fmla="*/ 647 w 3499"/>
                  <a:gd name="T51" fmla="*/ 588 h 746"/>
                  <a:gd name="T52" fmla="*/ 1374 w 3499"/>
                  <a:gd name="T53" fmla="*/ 435 h 746"/>
                  <a:gd name="T54" fmla="*/ 1874 w 3499"/>
                  <a:gd name="T55" fmla="*/ 332 h 746"/>
                  <a:gd name="T56" fmla="*/ 1869 w 3499"/>
                  <a:gd name="T57" fmla="*/ 343 h 746"/>
                  <a:gd name="T58" fmla="*/ 1867 w 3499"/>
                  <a:gd name="T59" fmla="*/ 356 h 746"/>
                  <a:gd name="T60" fmla="*/ 1861 w 3499"/>
                  <a:gd name="T61" fmla="*/ 366 h 746"/>
                  <a:gd name="T62" fmla="*/ 1856 w 3499"/>
                  <a:gd name="T63" fmla="*/ 380 h 746"/>
                  <a:gd name="T64" fmla="*/ 1390 w 3499"/>
                  <a:gd name="T65" fmla="*/ 474 h 746"/>
                  <a:gd name="T66" fmla="*/ 1385 w 3499"/>
                  <a:gd name="T67" fmla="*/ 467 h 746"/>
                  <a:gd name="T68" fmla="*/ 1382 w 3499"/>
                  <a:gd name="T69" fmla="*/ 457 h 746"/>
                  <a:gd name="T70" fmla="*/ 1376 w 3499"/>
                  <a:gd name="T71" fmla="*/ 445 h 746"/>
                  <a:gd name="T72" fmla="*/ 1374 w 3499"/>
                  <a:gd name="T73" fmla="*/ 435 h 746"/>
                  <a:gd name="T74" fmla="*/ 1961 w 3499"/>
                  <a:gd name="T75" fmla="*/ 314 h 746"/>
                  <a:gd name="T76" fmla="*/ 2556 w 3499"/>
                  <a:gd name="T77" fmla="*/ 190 h 746"/>
                  <a:gd name="T78" fmla="*/ 2556 w 3499"/>
                  <a:gd name="T79" fmla="*/ 204 h 746"/>
                  <a:gd name="T80" fmla="*/ 2551 w 3499"/>
                  <a:gd name="T81" fmla="*/ 214 h 746"/>
                  <a:gd name="T82" fmla="*/ 2548 w 3499"/>
                  <a:gd name="T83" fmla="*/ 228 h 746"/>
                  <a:gd name="T84" fmla="*/ 2546 w 3499"/>
                  <a:gd name="T85" fmla="*/ 240 h 746"/>
                  <a:gd name="T86" fmla="*/ 1961 w 3499"/>
                  <a:gd name="T87" fmla="*/ 359 h 746"/>
                  <a:gd name="T88" fmla="*/ 1961 w 3499"/>
                  <a:gd name="T89" fmla="*/ 348 h 746"/>
                  <a:gd name="T90" fmla="*/ 1963 w 3499"/>
                  <a:gd name="T91" fmla="*/ 337 h 746"/>
                  <a:gd name="T92" fmla="*/ 1963 w 3499"/>
                  <a:gd name="T93" fmla="*/ 325 h 746"/>
                  <a:gd name="T94" fmla="*/ 1961 w 3499"/>
                  <a:gd name="T95" fmla="*/ 314 h 746"/>
                  <a:gd name="T96" fmla="*/ 2638 w 3499"/>
                  <a:gd name="T97" fmla="*/ 177 h 746"/>
                  <a:gd name="T98" fmla="*/ 3499 w 3499"/>
                  <a:gd name="T99" fmla="*/ 0 h 746"/>
                  <a:gd name="T100" fmla="*/ 3499 w 3499"/>
                  <a:gd name="T101" fmla="*/ 43 h 746"/>
                  <a:gd name="T102" fmla="*/ 2620 w 3499"/>
                  <a:gd name="T103" fmla="*/ 222 h 746"/>
                  <a:gd name="T104" fmla="*/ 2625 w 3499"/>
                  <a:gd name="T105" fmla="*/ 211 h 746"/>
                  <a:gd name="T106" fmla="*/ 2630 w 3499"/>
                  <a:gd name="T107" fmla="*/ 198 h 746"/>
                  <a:gd name="T108" fmla="*/ 2633 w 3499"/>
                  <a:gd name="T109" fmla="*/ 188 h 746"/>
                  <a:gd name="T110" fmla="*/ 2638 w 3499"/>
                  <a:gd name="T111" fmla="*/ 177 h 74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3499"/>
                  <a:gd name="T169" fmla="*/ 0 h 746"/>
                  <a:gd name="T170" fmla="*/ 3499 w 3499"/>
                  <a:gd name="T171" fmla="*/ 746 h 74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3499" h="746">
                    <a:moveTo>
                      <a:pt x="0" y="722"/>
                    </a:moveTo>
                    <a:lnTo>
                      <a:pt x="573" y="604"/>
                    </a:lnTo>
                    <a:lnTo>
                      <a:pt x="573" y="611"/>
                    </a:lnTo>
                    <a:lnTo>
                      <a:pt x="576" y="622"/>
                    </a:lnTo>
                    <a:lnTo>
                      <a:pt x="576" y="635"/>
                    </a:lnTo>
                    <a:lnTo>
                      <a:pt x="576" y="643"/>
                    </a:lnTo>
                    <a:lnTo>
                      <a:pt x="94" y="746"/>
                    </a:lnTo>
                    <a:lnTo>
                      <a:pt x="84" y="743"/>
                    </a:lnTo>
                    <a:lnTo>
                      <a:pt x="73" y="741"/>
                    </a:lnTo>
                    <a:lnTo>
                      <a:pt x="60" y="738"/>
                    </a:lnTo>
                    <a:lnTo>
                      <a:pt x="49" y="732"/>
                    </a:lnTo>
                    <a:lnTo>
                      <a:pt x="36" y="730"/>
                    </a:lnTo>
                    <a:lnTo>
                      <a:pt x="25" y="727"/>
                    </a:lnTo>
                    <a:lnTo>
                      <a:pt x="12" y="725"/>
                    </a:lnTo>
                    <a:lnTo>
                      <a:pt x="0" y="722"/>
                    </a:lnTo>
                    <a:close/>
                    <a:moveTo>
                      <a:pt x="647" y="588"/>
                    </a:moveTo>
                    <a:lnTo>
                      <a:pt x="1303" y="448"/>
                    </a:lnTo>
                    <a:lnTo>
                      <a:pt x="1305" y="459"/>
                    </a:lnTo>
                    <a:lnTo>
                      <a:pt x="1311" y="472"/>
                    </a:lnTo>
                    <a:lnTo>
                      <a:pt x="1313" y="483"/>
                    </a:lnTo>
                    <a:lnTo>
                      <a:pt x="1318" y="491"/>
                    </a:lnTo>
                    <a:lnTo>
                      <a:pt x="653" y="630"/>
                    </a:lnTo>
                    <a:lnTo>
                      <a:pt x="653" y="619"/>
                    </a:lnTo>
                    <a:lnTo>
                      <a:pt x="650" y="606"/>
                    </a:lnTo>
                    <a:lnTo>
                      <a:pt x="647" y="596"/>
                    </a:lnTo>
                    <a:lnTo>
                      <a:pt x="647" y="588"/>
                    </a:lnTo>
                    <a:close/>
                    <a:moveTo>
                      <a:pt x="1374" y="435"/>
                    </a:moveTo>
                    <a:lnTo>
                      <a:pt x="1874" y="332"/>
                    </a:lnTo>
                    <a:lnTo>
                      <a:pt x="1869" y="343"/>
                    </a:lnTo>
                    <a:lnTo>
                      <a:pt x="1867" y="356"/>
                    </a:lnTo>
                    <a:lnTo>
                      <a:pt x="1861" y="366"/>
                    </a:lnTo>
                    <a:lnTo>
                      <a:pt x="1856" y="380"/>
                    </a:lnTo>
                    <a:lnTo>
                      <a:pt x="1390" y="474"/>
                    </a:lnTo>
                    <a:lnTo>
                      <a:pt x="1385" y="467"/>
                    </a:lnTo>
                    <a:lnTo>
                      <a:pt x="1382" y="457"/>
                    </a:lnTo>
                    <a:lnTo>
                      <a:pt x="1376" y="445"/>
                    </a:lnTo>
                    <a:lnTo>
                      <a:pt x="1374" y="435"/>
                    </a:lnTo>
                    <a:close/>
                    <a:moveTo>
                      <a:pt x="1961" y="314"/>
                    </a:moveTo>
                    <a:lnTo>
                      <a:pt x="2556" y="190"/>
                    </a:lnTo>
                    <a:lnTo>
                      <a:pt x="2556" y="204"/>
                    </a:lnTo>
                    <a:lnTo>
                      <a:pt x="2551" y="214"/>
                    </a:lnTo>
                    <a:lnTo>
                      <a:pt x="2548" y="228"/>
                    </a:lnTo>
                    <a:lnTo>
                      <a:pt x="2546" y="240"/>
                    </a:lnTo>
                    <a:lnTo>
                      <a:pt x="1961" y="359"/>
                    </a:lnTo>
                    <a:lnTo>
                      <a:pt x="1961" y="348"/>
                    </a:lnTo>
                    <a:lnTo>
                      <a:pt x="1963" y="337"/>
                    </a:lnTo>
                    <a:lnTo>
                      <a:pt x="1963" y="325"/>
                    </a:lnTo>
                    <a:lnTo>
                      <a:pt x="1961" y="314"/>
                    </a:lnTo>
                    <a:close/>
                    <a:moveTo>
                      <a:pt x="2638" y="177"/>
                    </a:moveTo>
                    <a:lnTo>
                      <a:pt x="3499" y="0"/>
                    </a:lnTo>
                    <a:lnTo>
                      <a:pt x="3499" y="43"/>
                    </a:lnTo>
                    <a:lnTo>
                      <a:pt x="2620" y="222"/>
                    </a:lnTo>
                    <a:lnTo>
                      <a:pt x="2625" y="211"/>
                    </a:lnTo>
                    <a:lnTo>
                      <a:pt x="2630" y="198"/>
                    </a:lnTo>
                    <a:lnTo>
                      <a:pt x="2633" y="188"/>
                    </a:lnTo>
                    <a:lnTo>
                      <a:pt x="2638" y="177"/>
                    </a:lnTo>
                    <a:close/>
                  </a:path>
                </a:pathLst>
              </a:custGeom>
              <a:solidFill>
                <a:srgbClr val="F2C160"/>
              </a:solidFill>
              <a:ln w="9525">
                <a:noFill/>
                <a:round/>
                <a:headEnd/>
                <a:tailEnd/>
              </a:ln>
            </p:spPr>
            <p:txBody>
              <a:bodyPr>
                <a:prstTxWarp prst="textNoShape">
                  <a:avLst/>
                </a:prstTxWarp>
              </a:bodyPr>
              <a:lstStyle/>
              <a:p>
                <a:endParaRPr lang="en-US"/>
              </a:p>
            </p:txBody>
          </p:sp>
          <p:sp>
            <p:nvSpPr>
              <p:cNvPr id="54054" name="Freeform 415"/>
              <p:cNvSpPr>
                <a:spLocks noChangeAspect="1" noEditPoints="1"/>
              </p:cNvSpPr>
              <p:nvPr/>
            </p:nvSpPr>
            <p:spPr bwMode="auto">
              <a:xfrm>
                <a:off x="2882" y="2759"/>
                <a:ext cx="1152" cy="245"/>
              </a:xfrm>
              <a:custGeom>
                <a:avLst/>
                <a:gdLst>
                  <a:gd name="T0" fmla="*/ 0 w 3455"/>
                  <a:gd name="T1" fmla="*/ 711 h 737"/>
                  <a:gd name="T2" fmla="*/ 529 w 3455"/>
                  <a:gd name="T3" fmla="*/ 603 h 737"/>
                  <a:gd name="T4" fmla="*/ 532 w 3455"/>
                  <a:gd name="T5" fmla="*/ 614 h 737"/>
                  <a:gd name="T6" fmla="*/ 532 w 3455"/>
                  <a:gd name="T7" fmla="*/ 624 h 737"/>
                  <a:gd name="T8" fmla="*/ 532 w 3455"/>
                  <a:gd name="T9" fmla="*/ 638 h 737"/>
                  <a:gd name="T10" fmla="*/ 532 w 3455"/>
                  <a:gd name="T11" fmla="*/ 648 h 737"/>
                  <a:gd name="T12" fmla="*/ 103 w 3455"/>
                  <a:gd name="T13" fmla="*/ 737 h 737"/>
                  <a:gd name="T14" fmla="*/ 89 w 3455"/>
                  <a:gd name="T15" fmla="*/ 735 h 737"/>
                  <a:gd name="T16" fmla="*/ 76 w 3455"/>
                  <a:gd name="T17" fmla="*/ 732 h 737"/>
                  <a:gd name="T18" fmla="*/ 63 w 3455"/>
                  <a:gd name="T19" fmla="*/ 727 h 737"/>
                  <a:gd name="T20" fmla="*/ 53 w 3455"/>
                  <a:gd name="T21" fmla="*/ 724 h 737"/>
                  <a:gd name="T22" fmla="*/ 40 w 3455"/>
                  <a:gd name="T23" fmla="*/ 722 h 737"/>
                  <a:gd name="T24" fmla="*/ 26 w 3455"/>
                  <a:gd name="T25" fmla="*/ 716 h 737"/>
                  <a:gd name="T26" fmla="*/ 14 w 3455"/>
                  <a:gd name="T27" fmla="*/ 713 h 737"/>
                  <a:gd name="T28" fmla="*/ 0 w 3455"/>
                  <a:gd name="T29" fmla="*/ 711 h 737"/>
                  <a:gd name="T30" fmla="*/ 603 w 3455"/>
                  <a:gd name="T31" fmla="*/ 587 h 737"/>
                  <a:gd name="T32" fmla="*/ 1267 w 3455"/>
                  <a:gd name="T33" fmla="*/ 453 h 737"/>
                  <a:gd name="T34" fmla="*/ 1269 w 3455"/>
                  <a:gd name="T35" fmla="*/ 460 h 737"/>
                  <a:gd name="T36" fmla="*/ 1272 w 3455"/>
                  <a:gd name="T37" fmla="*/ 472 h 737"/>
                  <a:gd name="T38" fmla="*/ 1278 w 3455"/>
                  <a:gd name="T39" fmla="*/ 484 h 737"/>
                  <a:gd name="T40" fmla="*/ 1278 w 3455"/>
                  <a:gd name="T41" fmla="*/ 495 h 737"/>
                  <a:gd name="T42" fmla="*/ 609 w 3455"/>
                  <a:gd name="T43" fmla="*/ 633 h 737"/>
                  <a:gd name="T44" fmla="*/ 609 w 3455"/>
                  <a:gd name="T45" fmla="*/ 621 h 737"/>
                  <a:gd name="T46" fmla="*/ 609 w 3455"/>
                  <a:gd name="T47" fmla="*/ 611 h 737"/>
                  <a:gd name="T48" fmla="*/ 606 w 3455"/>
                  <a:gd name="T49" fmla="*/ 598 h 737"/>
                  <a:gd name="T50" fmla="*/ 603 w 3455"/>
                  <a:gd name="T51" fmla="*/ 587 h 737"/>
                  <a:gd name="T52" fmla="*/ 1338 w 3455"/>
                  <a:gd name="T53" fmla="*/ 435 h 737"/>
                  <a:gd name="T54" fmla="*/ 1820 w 3455"/>
                  <a:gd name="T55" fmla="*/ 337 h 737"/>
                  <a:gd name="T56" fmla="*/ 1817 w 3455"/>
                  <a:gd name="T57" fmla="*/ 347 h 737"/>
                  <a:gd name="T58" fmla="*/ 1815 w 3455"/>
                  <a:gd name="T59" fmla="*/ 358 h 737"/>
                  <a:gd name="T60" fmla="*/ 1809 w 3455"/>
                  <a:gd name="T61" fmla="*/ 371 h 737"/>
                  <a:gd name="T62" fmla="*/ 1809 w 3455"/>
                  <a:gd name="T63" fmla="*/ 382 h 737"/>
                  <a:gd name="T64" fmla="*/ 1356 w 3455"/>
                  <a:gd name="T65" fmla="*/ 479 h 737"/>
                  <a:gd name="T66" fmla="*/ 1351 w 3455"/>
                  <a:gd name="T67" fmla="*/ 469 h 737"/>
                  <a:gd name="T68" fmla="*/ 1346 w 3455"/>
                  <a:gd name="T69" fmla="*/ 458 h 737"/>
                  <a:gd name="T70" fmla="*/ 1341 w 3455"/>
                  <a:gd name="T71" fmla="*/ 448 h 737"/>
                  <a:gd name="T72" fmla="*/ 1338 w 3455"/>
                  <a:gd name="T73" fmla="*/ 435 h 737"/>
                  <a:gd name="T74" fmla="*/ 1917 w 3455"/>
                  <a:gd name="T75" fmla="*/ 318 h 737"/>
                  <a:gd name="T76" fmla="*/ 2509 w 3455"/>
                  <a:gd name="T77" fmla="*/ 195 h 737"/>
                  <a:gd name="T78" fmla="*/ 2507 w 3455"/>
                  <a:gd name="T79" fmla="*/ 209 h 737"/>
                  <a:gd name="T80" fmla="*/ 2502 w 3455"/>
                  <a:gd name="T81" fmla="*/ 221 h 737"/>
                  <a:gd name="T82" fmla="*/ 2499 w 3455"/>
                  <a:gd name="T83" fmla="*/ 231 h 737"/>
                  <a:gd name="T84" fmla="*/ 2494 w 3455"/>
                  <a:gd name="T85" fmla="*/ 240 h 737"/>
                  <a:gd name="T86" fmla="*/ 1902 w 3455"/>
                  <a:gd name="T87" fmla="*/ 363 h 737"/>
                  <a:gd name="T88" fmla="*/ 1904 w 3455"/>
                  <a:gd name="T89" fmla="*/ 363 h 737"/>
                  <a:gd name="T90" fmla="*/ 1907 w 3455"/>
                  <a:gd name="T91" fmla="*/ 358 h 737"/>
                  <a:gd name="T92" fmla="*/ 1907 w 3455"/>
                  <a:gd name="T93" fmla="*/ 356 h 737"/>
                  <a:gd name="T94" fmla="*/ 1909 w 3455"/>
                  <a:gd name="T95" fmla="*/ 356 h 737"/>
                  <a:gd name="T96" fmla="*/ 1914 w 3455"/>
                  <a:gd name="T97" fmla="*/ 347 h 737"/>
                  <a:gd name="T98" fmla="*/ 1917 w 3455"/>
                  <a:gd name="T99" fmla="*/ 337 h 737"/>
                  <a:gd name="T100" fmla="*/ 1917 w 3455"/>
                  <a:gd name="T101" fmla="*/ 327 h 737"/>
                  <a:gd name="T102" fmla="*/ 1917 w 3455"/>
                  <a:gd name="T103" fmla="*/ 318 h 737"/>
                  <a:gd name="T104" fmla="*/ 2584 w 3455"/>
                  <a:gd name="T105" fmla="*/ 179 h 737"/>
                  <a:gd name="T106" fmla="*/ 3455 w 3455"/>
                  <a:gd name="T107" fmla="*/ 0 h 737"/>
                  <a:gd name="T108" fmla="*/ 3450 w 3455"/>
                  <a:gd name="T109" fmla="*/ 45 h 737"/>
                  <a:gd name="T110" fmla="*/ 2567 w 3455"/>
                  <a:gd name="T111" fmla="*/ 229 h 737"/>
                  <a:gd name="T112" fmla="*/ 2573 w 3455"/>
                  <a:gd name="T113" fmla="*/ 216 h 737"/>
                  <a:gd name="T114" fmla="*/ 2579 w 3455"/>
                  <a:gd name="T115" fmla="*/ 203 h 737"/>
                  <a:gd name="T116" fmla="*/ 2581 w 3455"/>
                  <a:gd name="T117" fmla="*/ 192 h 737"/>
                  <a:gd name="T118" fmla="*/ 2584 w 3455"/>
                  <a:gd name="T119" fmla="*/ 179 h 737"/>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3455"/>
                  <a:gd name="T181" fmla="*/ 0 h 737"/>
                  <a:gd name="T182" fmla="*/ 3455 w 3455"/>
                  <a:gd name="T183" fmla="*/ 737 h 737"/>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3455" h="737">
                    <a:moveTo>
                      <a:pt x="0" y="711"/>
                    </a:moveTo>
                    <a:lnTo>
                      <a:pt x="529" y="603"/>
                    </a:lnTo>
                    <a:lnTo>
                      <a:pt x="532" y="614"/>
                    </a:lnTo>
                    <a:lnTo>
                      <a:pt x="532" y="624"/>
                    </a:lnTo>
                    <a:lnTo>
                      <a:pt x="532" y="638"/>
                    </a:lnTo>
                    <a:lnTo>
                      <a:pt x="532" y="648"/>
                    </a:lnTo>
                    <a:lnTo>
                      <a:pt x="103" y="737"/>
                    </a:lnTo>
                    <a:lnTo>
                      <a:pt x="89" y="735"/>
                    </a:lnTo>
                    <a:lnTo>
                      <a:pt x="76" y="732"/>
                    </a:lnTo>
                    <a:lnTo>
                      <a:pt x="63" y="727"/>
                    </a:lnTo>
                    <a:lnTo>
                      <a:pt x="53" y="724"/>
                    </a:lnTo>
                    <a:lnTo>
                      <a:pt x="40" y="722"/>
                    </a:lnTo>
                    <a:lnTo>
                      <a:pt x="26" y="716"/>
                    </a:lnTo>
                    <a:lnTo>
                      <a:pt x="14" y="713"/>
                    </a:lnTo>
                    <a:lnTo>
                      <a:pt x="0" y="711"/>
                    </a:lnTo>
                    <a:close/>
                    <a:moveTo>
                      <a:pt x="603" y="587"/>
                    </a:moveTo>
                    <a:lnTo>
                      <a:pt x="1267" y="453"/>
                    </a:lnTo>
                    <a:lnTo>
                      <a:pt x="1269" y="460"/>
                    </a:lnTo>
                    <a:lnTo>
                      <a:pt x="1272" y="472"/>
                    </a:lnTo>
                    <a:lnTo>
                      <a:pt x="1278" y="484"/>
                    </a:lnTo>
                    <a:lnTo>
                      <a:pt x="1278" y="495"/>
                    </a:lnTo>
                    <a:lnTo>
                      <a:pt x="609" y="633"/>
                    </a:lnTo>
                    <a:lnTo>
                      <a:pt x="609" y="621"/>
                    </a:lnTo>
                    <a:lnTo>
                      <a:pt x="609" y="611"/>
                    </a:lnTo>
                    <a:lnTo>
                      <a:pt x="606" y="598"/>
                    </a:lnTo>
                    <a:lnTo>
                      <a:pt x="603" y="587"/>
                    </a:lnTo>
                    <a:close/>
                    <a:moveTo>
                      <a:pt x="1338" y="435"/>
                    </a:moveTo>
                    <a:lnTo>
                      <a:pt x="1820" y="337"/>
                    </a:lnTo>
                    <a:lnTo>
                      <a:pt x="1817" y="347"/>
                    </a:lnTo>
                    <a:lnTo>
                      <a:pt x="1815" y="358"/>
                    </a:lnTo>
                    <a:lnTo>
                      <a:pt x="1809" y="371"/>
                    </a:lnTo>
                    <a:lnTo>
                      <a:pt x="1809" y="382"/>
                    </a:lnTo>
                    <a:lnTo>
                      <a:pt x="1356" y="479"/>
                    </a:lnTo>
                    <a:lnTo>
                      <a:pt x="1351" y="469"/>
                    </a:lnTo>
                    <a:lnTo>
                      <a:pt x="1346" y="458"/>
                    </a:lnTo>
                    <a:lnTo>
                      <a:pt x="1341" y="448"/>
                    </a:lnTo>
                    <a:lnTo>
                      <a:pt x="1338" y="435"/>
                    </a:lnTo>
                    <a:close/>
                    <a:moveTo>
                      <a:pt x="1917" y="318"/>
                    </a:moveTo>
                    <a:lnTo>
                      <a:pt x="2509" y="195"/>
                    </a:lnTo>
                    <a:lnTo>
                      <a:pt x="2507" y="209"/>
                    </a:lnTo>
                    <a:lnTo>
                      <a:pt x="2502" y="221"/>
                    </a:lnTo>
                    <a:lnTo>
                      <a:pt x="2499" y="231"/>
                    </a:lnTo>
                    <a:lnTo>
                      <a:pt x="2494" y="240"/>
                    </a:lnTo>
                    <a:lnTo>
                      <a:pt x="1902" y="363"/>
                    </a:lnTo>
                    <a:lnTo>
                      <a:pt x="1904" y="363"/>
                    </a:lnTo>
                    <a:lnTo>
                      <a:pt x="1907" y="358"/>
                    </a:lnTo>
                    <a:lnTo>
                      <a:pt x="1907" y="356"/>
                    </a:lnTo>
                    <a:lnTo>
                      <a:pt x="1909" y="356"/>
                    </a:lnTo>
                    <a:lnTo>
                      <a:pt x="1914" y="347"/>
                    </a:lnTo>
                    <a:lnTo>
                      <a:pt x="1917" y="337"/>
                    </a:lnTo>
                    <a:lnTo>
                      <a:pt x="1917" y="327"/>
                    </a:lnTo>
                    <a:lnTo>
                      <a:pt x="1917" y="318"/>
                    </a:lnTo>
                    <a:close/>
                    <a:moveTo>
                      <a:pt x="2584" y="179"/>
                    </a:moveTo>
                    <a:lnTo>
                      <a:pt x="3455" y="0"/>
                    </a:lnTo>
                    <a:lnTo>
                      <a:pt x="3450" y="45"/>
                    </a:lnTo>
                    <a:lnTo>
                      <a:pt x="2567" y="229"/>
                    </a:lnTo>
                    <a:lnTo>
                      <a:pt x="2573" y="216"/>
                    </a:lnTo>
                    <a:lnTo>
                      <a:pt x="2579" y="203"/>
                    </a:lnTo>
                    <a:lnTo>
                      <a:pt x="2581" y="192"/>
                    </a:lnTo>
                    <a:lnTo>
                      <a:pt x="2584" y="179"/>
                    </a:lnTo>
                    <a:close/>
                  </a:path>
                </a:pathLst>
              </a:custGeom>
              <a:solidFill>
                <a:srgbClr val="EFBC60"/>
              </a:solidFill>
              <a:ln w="9525">
                <a:noFill/>
                <a:round/>
                <a:headEnd/>
                <a:tailEnd/>
              </a:ln>
            </p:spPr>
            <p:txBody>
              <a:bodyPr>
                <a:prstTxWarp prst="textNoShape">
                  <a:avLst/>
                </a:prstTxWarp>
              </a:bodyPr>
              <a:lstStyle/>
              <a:p>
                <a:endParaRPr lang="en-US"/>
              </a:p>
            </p:txBody>
          </p:sp>
          <p:sp>
            <p:nvSpPr>
              <p:cNvPr id="54055" name="Freeform 416"/>
              <p:cNvSpPr>
                <a:spLocks noChangeAspect="1" noEditPoints="1"/>
              </p:cNvSpPr>
              <p:nvPr/>
            </p:nvSpPr>
            <p:spPr bwMode="auto">
              <a:xfrm>
                <a:off x="2899" y="2767"/>
                <a:ext cx="1135" cy="240"/>
              </a:xfrm>
              <a:custGeom>
                <a:avLst/>
                <a:gdLst>
                  <a:gd name="T0" fmla="*/ 0 w 3405"/>
                  <a:gd name="T1" fmla="*/ 703 h 721"/>
                  <a:gd name="T2" fmla="*/ 482 w 3405"/>
                  <a:gd name="T3" fmla="*/ 600 h 721"/>
                  <a:gd name="T4" fmla="*/ 482 w 3405"/>
                  <a:gd name="T5" fmla="*/ 611 h 721"/>
                  <a:gd name="T6" fmla="*/ 482 w 3405"/>
                  <a:gd name="T7" fmla="*/ 624 h 721"/>
                  <a:gd name="T8" fmla="*/ 482 w 3405"/>
                  <a:gd name="T9" fmla="*/ 634 h 721"/>
                  <a:gd name="T10" fmla="*/ 482 w 3405"/>
                  <a:gd name="T11" fmla="*/ 645 h 721"/>
                  <a:gd name="T12" fmla="*/ 106 w 3405"/>
                  <a:gd name="T13" fmla="*/ 721 h 721"/>
                  <a:gd name="T14" fmla="*/ 92 w 3405"/>
                  <a:gd name="T15" fmla="*/ 718 h 721"/>
                  <a:gd name="T16" fmla="*/ 79 w 3405"/>
                  <a:gd name="T17" fmla="*/ 716 h 721"/>
                  <a:gd name="T18" fmla="*/ 66 w 3405"/>
                  <a:gd name="T19" fmla="*/ 716 h 721"/>
                  <a:gd name="T20" fmla="*/ 53 w 3405"/>
                  <a:gd name="T21" fmla="*/ 713 h 721"/>
                  <a:gd name="T22" fmla="*/ 39 w 3405"/>
                  <a:gd name="T23" fmla="*/ 711 h 721"/>
                  <a:gd name="T24" fmla="*/ 26 w 3405"/>
                  <a:gd name="T25" fmla="*/ 708 h 721"/>
                  <a:gd name="T26" fmla="*/ 13 w 3405"/>
                  <a:gd name="T27" fmla="*/ 706 h 721"/>
                  <a:gd name="T28" fmla="*/ 0 w 3405"/>
                  <a:gd name="T29" fmla="*/ 703 h 721"/>
                  <a:gd name="T30" fmla="*/ 559 w 3405"/>
                  <a:gd name="T31" fmla="*/ 587 h 721"/>
                  <a:gd name="T32" fmla="*/ 1224 w 3405"/>
                  <a:gd name="T33" fmla="*/ 448 h 721"/>
                  <a:gd name="T34" fmla="*/ 1228 w 3405"/>
                  <a:gd name="T35" fmla="*/ 458 h 721"/>
                  <a:gd name="T36" fmla="*/ 1230 w 3405"/>
                  <a:gd name="T37" fmla="*/ 469 h 721"/>
                  <a:gd name="T38" fmla="*/ 1233 w 3405"/>
                  <a:gd name="T39" fmla="*/ 479 h 721"/>
                  <a:gd name="T40" fmla="*/ 1235 w 3405"/>
                  <a:gd name="T41" fmla="*/ 489 h 721"/>
                  <a:gd name="T42" fmla="*/ 559 w 3405"/>
                  <a:gd name="T43" fmla="*/ 631 h 721"/>
                  <a:gd name="T44" fmla="*/ 559 w 3405"/>
                  <a:gd name="T45" fmla="*/ 621 h 721"/>
                  <a:gd name="T46" fmla="*/ 559 w 3405"/>
                  <a:gd name="T47" fmla="*/ 609 h 721"/>
                  <a:gd name="T48" fmla="*/ 559 w 3405"/>
                  <a:gd name="T49" fmla="*/ 597 h 721"/>
                  <a:gd name="T50" fmla="*/ 559 w 3405"/>
                  <a:gd name="T51" fmla="*/ 587 h 721"/>
                  <a:gd name="T52" fmla="*/ 1296 w 3405"/>
                  <a:gd name="T53" fmla="*/ 431 h 721"/>
                  <a:gd name="T54" fmla="*/ 1762 w 3405"/>
                  <a:gd name="T55" fmla="*/ 337 h 721"/>
                  <a:gd name="T56" fmla="*/ 1759 w 3405"/>
                  <a:gd name="T57" fmla="*/ 347 h 721"/>
                  <a:gd name="T58" fmla="*/ 1756 w 3405"/>
                  <a:gd name="T59" fmla="*/ 358 h 721"/>
                  <a:gd name="T60" fmla="*/ 1754 w 3405"/>
                  <a:gd name="T61" fmla="*/ 371 h 721"/>
                  <a:gd name="T62" fmla="*/ 1751 w 3405"/>
                  <a:gd name="T63" fmla="*/ 385 h 721"/>
                  <a:gd name="T64" fmla="*/ 1315 w 3405"/>
                  <a:gd name="T65" fmla="*/ 474 h 721"/>
                  <a:gd name="T66" fmla="*/ 1308 w 3405"/>
                  <a:gd name="T67" fmla="*/ 463 h 721"/>
                  <a:gd name="T68" fmla="*/ 1306 w 3405"/>
                  <a:gd name="T69" fmla="*/ 453 h 721"/>
                  <a:gd name="T70" fmla="*/ 1301 w 3405"/>
                  <a:gd name="T71" fmla="*/ 443 h 721"/>
                  <a:gd name="T72" fmla="*/ 1296 w 3405"/>
                  <a:gd name="T73" fmla="*/ 431 h 721"/>
                  <a:gd name="T74" fmla="*/ 1867 w 3405"/>
                  <a:gd name="T75" fmla="*/ 316 h 721"/>
                  <a:gd name="T76" fmla="*/ 2452 w 3405"/>
                  <a:gd name="T77" fmla="*/ 197 h 721"/>
                  <a:gd name="T78" fmla="*/ 2449 w 3405"/>
                  <a:gd name="T79" fmla="*/ 207 h 721"/>
                  <a:gd name="T80" fmla="*/ 2444 w 3405"/>
                  <a:gd name="T81" fmla="*/ 219 h 721"/>
                  <a:gd name="T82" fmla="*/ 2442 w 3405"/>
                  <a:gd name="T83" fmla="*/ 229 h 721"/>
                  <a:gd name="T84" fmla="*/ 2436 w 3405"/>
                  <a:gd name="T85" fmla="*/ 243 h 721"/>
                  <a:gd name="T86" fmla="*/ 1838 w 3405"/>
                  <a:gd name="T87" fmla="*/ 366 h 721"/>
                  <a:gd name="T88" fmla="*/ 1843 w 3405"/>
                  <a:gd name="T89" fmla="*/ 358 h 721"/>
                  <a:gd name="T90" fmla="*/ 1849 w 3405"/>
                  <a:gd name="T91" fmla="*/ 347 h 721"/>
                  <a:gd name="T92" fmla="*/ 1852 w 3405"/>
                  <a:gd name="T93" fmla="*/ 339 h 721"/>
                  <a:gd name="T94" fmla="*/ 1859 w 3405"/>
                  <a:gd name="T95" fmla="*/ 332 h 721"/>
                  <a:gd name="T96" fmla="*/ 1859 w 3405"/>
                  <a:gd name="T97" fmla="*/ 327 h 721"/>
                  <a:gd name="T98" fmla="*/ 1862 w 3405"/>
                  <a:gd name="T99" fmla="*/ 323 h 721"/>
                  <a:gd name="T100" fmla="*/ 1864 w 3405"/>
                  <a:gd name="T101" fmla="*/ 318 h 721"/>
                  <a:gd name="T102" fmla="*/ 1867 w 3405"/>
                  <a:gd name="T103" fmla="*/ 316 h 721"/>
                  <a:gd name="T104" fmla="*/ 2526 w 3405"/>
                  <a:gd name="T105" fmla="*/ 179 h 721"/>
                  <a:gd name="T106" fmla="*/ 3405 w 3405"/>
                  <a:gd name="T107" fmla="*/ 0 h 721"/>
                  <a:gd name="T108" fmla="*/ 3400 w 3405"/>
                  <a:gd name="T109" fmla="*/ 45 h 721"/>
                  <a:gd name="T110" fmla="*/ 2510 w 3405"/>
                  <a:gd name="T111" fmla="*/ 226 h 721"/>
                  <a:gd name="T112" fmla="*/ 2515 w 3405"/>
                  <a:gd name="T113" fmla="*/ 216 h 721"/>
                  <a:gd name="T114" fmla="*/ 2517 w 3405"/>
                  <a:gd name="T115" fmla="*/ 205 h 721"/>
                  <a:gd name="T116" fmla="*/ 2523 w 3405"/>
                  <a:gd name="T117" fmla="*/ 192 h 721"/>
                  <a:gd name="T118" fmla="*/ 2526 w 3405"/>
                  <a:gd name="T119" fmla="*/ 179 h 721"/>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3405"/>
                  <a:gd name="T181" fmla="*/ 0 h 721"/>
                  <a:gd name="T182" fmla="*/ 3405 w 3405"/>
                  <a:gd name="T183" fmla="*/ 721 h 721"/>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3405" h="721">
                    <a:moveTo>
                      <a:pt x="0" y="703"/>
                    </a:moveTo>
                    <a:lnTo>
                      <a:pt x="482" y="600"/>
                    </a:lnTo>
                    <a:lnTo>
                      <a:pt x="482" y="611"/>
                    </a:lnTo>
                    <a:lnTo>
                      <a:pt x="482" y="624"/>
                    </a:lnTo>
                    <a:lnTo>
                      <a:pt x="482" y="634"/>
                    </a:lnTo>
                    <a:lnTo>
                      <a:pt x="482" y="645"/>
                    </a:lnTo>
                    <a:lnTo>
                      <a:pt x="106" y="721"/>
                    </a:lnTo>
                    <a:lnTo>
                      <a:pt x="92" y="718"/>
                    </a:lnTo>
                    <a:lnTo>
                      <a:pt x="79" y="716"/>
                    </a:lnTo>
                    <a:lnTo>
                      <a:pt x="66" y="716"/>
                    </a:lnTo>
                    <a:lnTo>
                      <a:pt x="53" y="713"/>
                    </a:lnTo>
                    <a:lnTo>
                      <a:pt x="39" y="711"/>
                    </a:lnTo>
                    <a:lnTo>
                      <a:pt x="26" y="708"/>
                    </a:lnTo>
                    <a:lnTo>
                      <a:pt x="13" y="706"/>
                    </a:lnTo>
                    <a:lnTo>
                      <a:pt x="0" y="703"/>
                    </a:lnTo>
                    <a:close/>
                    <a:moveTo>
                      <a:pt x="559" y="587"/>
                    </a:moveTo>
                    <a:lnTo>
                      <a:pt x="1224" y="448"/>
                    </a:lnTo>
                    <a:lnTo>
                      <a:pt x="1228" y="458"/>
                    </a:lnTo>
                    <a:lnTo>
                      <a:pt x="1230" y="469"/>
                    </a:lnTo>
                    <a:lnTo>
                      <a:pt x="1233" y="479"/>
                    </a:lnTo>
                    <a:lnTo>
                      <a:pt x="1235" y="489"/>
                    </a:lnTo>
                    <a:lnTo>
                      <a:pt x="559" y="631"/>
                    </a:lnTo>
                    <a:lnTo>
                      <a:pt x="559" y="621"/>
                    </a:lnTo>
                    <a:lnTo>
                      <a:pt x="559" y="609"/>
                    </a:lnTo>
                    <a:lnTo>
                      <a:pt x="559" y="597"/>
                    </a:lnTo>
                    <a:lnTo>
                      <a:pt x="559" y="587"/>
                    </a:lnTo>
                    <a:close/>
                    <a:moveTo>
                      <a:pt x="1296" y="431"/>
                    </a:moveTo>
                    <a:lnTo>
                      <a:pt x="1762" y="337"/>
                    </a:lnTo>
                    <a:lnTo>
                      <a:pt x="1759" y="347"/>
                    </a:lnTo>
                    <a:lnTo>
                      <a:pt x="1756" y="358"/>
                    </a:lnTo>
                    <a:lnTo>
                      <a:pt x="1754" y="371"/>
                    </a:lnTo>
                    <a:lnTo>
                      <a:pt x="1751" y="385"/>
                    </a:lnTo>
                    <a:lnTo>
                      <a:pt x="1315" y="474"/>
                    </a:lnTo>
                    <a:lnTo>
                      <a:pt x="1308" y="463"/>
                    </a:lnTo>
                    <a:lnTo>
                      <a:pt x="1306" y="453"/>
                    </a:lnTo>
                    <a:lnTo>
                      <a:pt x="1301" y="443"/>
                    </a:lnTo>
                    <a:lnTo>
                      <a:pt x="1296" y="431"/>
                    </a:lnTo>
                    <a:close/>
                    <a:moveTo>
                      <a:pt x="1867" y="316"/>
                    </a:moveTo>
                    <a:lnTo>
                      <a:pt x="2452" y="197"/>
                    </a:lnTo>
                    <a:lnTo>
                      <a:pt x="2449" y="207"/>
                    </a:lnTo>
                    <a:lnTo>
                      <a:pt x="2444" y="219"/>
                    </a:lnTo>
                    <a:lnTo>
                      <a:pt x="2442" y="229"/>
                    </a:lnTo>
                    <a:lnTo>
                      <a:pt x="2436" y="243"/>
                    </a:lnTo>
                    <a:lnTo>
                      <a:pt x="1838" y="366"/>
                    </a:lnTo>
                    <a:lnTo>
                      <a:pt x="1843" y="358"/>
                    </a:lnTo>
                    <a:lnTo>
                      <a:pt x="1849" y="347"/>
                    </a:lnTo>
                    <a:lnTo>
                      <a:pt x="1852" y="339"/>
                    </a:lnTo>
                    <a:lnTo>
                      <a:pt x="1859" y="332"/>
                    </a:lnTo>
                    <a:lnTo>
                      <a:pt x="1859" y="327"/>
                    </a:lnTo>
                    <a:lnTo>
                      <a:pt x="1862" y="323"/>
                    </a:lnTo>
                    <a:lnTo>
                      <a:pt x="1864" y="318"/>
                    </a:lnTo>
                    <a:lnTo>
                      <a:pt x="1867" y="316"/>
                    </a:lnTo>
                    <a:close/>
                    <a:moveTo>
                      <a:pt x="2526" y="179"/>
                    </a:moveTo>
                    <a:lnTo>
                      <a:pt x="3405" y="0"/>
                    </a:lnTo>
                    <a:lnTo>
                      <a:pt x="3400" y="45"/>
                    </a:lnTo>
                    <a:lnTo>
                      <a:pt x="2510" y="226"/>
                    </a:lnTo>
                    <a:lnTo>
                      <a:pt x="2515" y="216"/>
                    </a:lnTo>
                    <a:lnTo>
                      <a:pt x="2517" y="205"/>
                    </a:lnTo>
                    <a:lnTo>
                      <a:pt x="2523" y="192"/>
                    </a:lnTo>
                    <a:lnTo>
                      <a:pt x="2526" y="179"/>
                    </a:lnTo>
                    <a:close/>
                  </a:path>
                </a:pathLst>
              </a:custGeom>
              <a:solidFill>
                <a:srgbClr val="EFBC5B"/>
              </a:solidFill>
              <a:ln w="9525">
                <a:noFill/>
                <a:round/>
                <a:headEnd/>
                <a:tailEnd/>
              </a:ln>
            </p:spPr>
            <p:txBody>
              <a:bodyPr>
                <a:prstTxWarp prst="textNoShape">
                  <a:avLst/>
                </a:prstTxWarp>
              </a:bodyPr>
              <a:lstStyle/>
              <a:p>
                <a:endParaRPr lang="en-US"/>
              </a:p>
            </p:txBody>
          </p:sp>
          <p:sp>
            <p:nvSpPr>
              <p:cNvPr id="54056" name="Freeform 417"/>
              <p:cNvSpPr>
                <a:spLocks noChangeAspect="1" noEditPoints="1"/>
              </p:cNvSpPr>
              <p:nvPr/>
            </p:nvSpPr>
            <p:spPr bwMode="auto">
              <a:xfrm>
                <a:off x="2916" y="2774"/>
                <a:ext cx="1116" cy="237"/>
              </a:xfrm>
              <a:custGeom>
                <a:avLst/>
                <a:gdLst>
                  <a:gd name="T0" fmla="*/ 0 w 3347"/>
                  <a:gd name="T1" fmla="*/ 692 h 711"/>
                  <a:gd name="T2" fmla="*/ 429 w 3347"/>
                  <a:gd name="T3" fmla="*/ 603 h 711"/>
                  <a:gd name="T4" fmla="*/ 429 w 3347"/>
                  <a:gd name="T5" fmla="*/ 613 h 711"/>
                  <a:gd name="T6" fmla="*/ 429 w 3347"/>
                  <a:gd name="T7" fmla="*/ 624 h 711"/>
                  <a:gd name="T8" fmla="*/ 429 w 3347"/>
                  <a:gd name="T9" fmla="*/ 634 h 711"/>
                  <a:gd name="T10" fmla="*/ 429 w 3347"/>
                  <a:gd name="T11" fmla="*/ 648 h 711"/>
                  <a:gd name="T12" fmla="*/ 108 w 3347"/>
                  <a:gd name="T13" fmla="*/ 711 h 711"/>
                  <a:gd name="T14" fmla="*/ 94 w 3347"/>
                  <a:gd name="T15" fmla="*/ 711 h 711"/>
                  <a:gd name="T16" fmla="*/ 82 w 3347"/>
                  <a:gd name="T17" fmla="*/ 708 h 711"/>
                  <a:gd name="T18" fmla="*/ 68 w 3347"/>
                  <a:gd name="T19" fmla="*/ 706 h 711"/>
                  <a:gd name="T20" fmla="*/ 55 w 3347"/>
                  <a:gd name="T21" fmla="*/ 703 h 711"/>
                  <a:gd name="T22" fmla="*/ 42 w 3347"/>
                  <a:gd name="T23" fmla="*/ 700 h 711"/>
                  <a:gd name="T24" fmla="*/ 26 w 3347"/>
                  <a:gd name="T25" fmla="*/ 697 h 711"/>
                  <a:gd name="T26" fmla="*/ 13 w 3347"/>
                  <a:gd name="T27" fmla="*/ 695 h 711"/>
                  <a:gd name="T28" fmla="*/ 0 w 3347"/>
                  <a:gd name="T29" fmla="*/ 692 h 711"/>
                  <a:gd name="T30" fmla="*/ 506 w 3347"/>
                  <a:gd name="T31" fmla="*/ 588 h 711"/>
                  <a:gd name="T32" fmla="*/ 1175 w 3347"/>
                  <a:gd name="T33" fmla="*/ 450 h 711"/>
                  <a:gd name="T34" fmla="*/ 1180 w 3347"/>
                  <a:gd name="T35" fmla="*/ 458 h 711"/>
                  <a:gd name="T36" fmla="*/ 1182 w 3347"/>
                  <a:gd name="T37" fmla="*/ 468 h 711"/>
                  <a:gd name="T38" fmla="*/ 1182 w 3347"/>
                  <a:gd name="T39" fmla="*/ 479 h 711"/>
                  <a:gd name="T40" fmla="*/ 1185 w 3347"/>
                  <a:gd name="T41" fmla="*/ 487 h 711"/>
                  <a:gd name="T42" fmla="*/ 506 w 3347"/>
                  <a:gd name="T43" fmla="*/ 629 h 711"/>
                  <a:gd name="T44" fmla="*/ 506 w 3347"/>
                  <a:gd name="T45" fmla="*/ 619 h 711"/>
                  <a:gd name="T46" fmla="*/ 506 w 3347"/>
                  <a:gd name="T47" fmla="*/ 608 h 711"/>
                  <a:gd name="T48" fmla="*/ 506 w 3347"/>
                  <a:gd name="T49" fmla="*/ 598 h 711"/>
                  <a:gd name="T50" fmla="*/ 506 w 3347"/>
                  <a:gd name="T51" fmla="*/ 588 h 711"/>
                  <a:gd name="T52" fmla="*/ 1253 w 3347"/>
                  <a:gd name="T53" fmla="*/ 434 h 711"/>
                  <a:gd name="T54" fmla="*/ 1706 w 3347"/>
                  <a:gd name="T55" fmla="*/ 337 h 711"/>
                  <a:gd name="T56" fmla="*/ 1703 w 3347"/>
                  <a:gd name="T57" fmla="*/ 350 h 711"/>
                  <a:gd name="T58" fmla="*/ 1701 w 3347"/>
                  <a:gd name="T59" fmla="*/ 364 h 711"/>
                  <a:gd name="T60" fmla="*/ 1698 w 3347"/>
                  <a:gd name="T61" fmla="*/ 374 h 711"/>
                  <a:gd name="T62" fmla="*/ 1698 w 3347"/>
                  <a:gd name="T63" fmla="*/ 381 h 711"/>
                  <a:gd name="T64" fmla="*/ 1269 w 3347"/>
                  <a:gd name="T65" fmla="*/ 471 h 711"/>
                  <a:gd name="T66" fmla="*/ 1264 w 3347"/>
                  <a:gd name="T67" fmla="*/ 463 h 711"/>
                  <a:gd name="T68" fmla="*/ 1259 w 3347"/>
                  <a:gd name="T69" fmla="*/ 453 h 711"/>
                  <a:gd name="T70" fmla="*/ 1255 w 3347"/>
                  <a:gd name="T71" fmla="*/ 442 h 711"/>
                  <a:gd name="T72" fmla="*/ 1253 w 3347"/>
                  <a:gd name="T73" fmla="*/ 434 h 711"/>
                  <a:gd name="T74" fmla="*/ 1799 w 3347"/>
                  <a:gd name="T75" fmla="*/ 318 h 711"/>
                  <a:gd name="T76" fmla="*/ 2391 w 3347"/>
                  <a:gd name="T77" fmla="*/ 195 h 711"/>
                  <a:gd name="T78" fmla="*/ 2389 w 3347"/>
                  <a:gd name="T79" fmla="*/ 208 h 711"/>
                  <a:gd name="T80" fmla="*/ 2383 w 3347"/>
                  <a:gd name="T81" fmla="*/ 222 h 711"/>
                  <a:gd name="T82" fmla="*/ 2380 w 3347"/>
                  <a:gd name="T83" fmla="*/ 232 h 711"/>
                  <a:gd name="T84" fmla="*/ 2375 w 3347"/>
                  <a:gd name="T85" fmla="*/ 244 h 711"/>
                  <a:gd name="T86" fmla="*/ 1772 w 3347"/>
                  <a:gd name="T87" fmla="*/ 366 h 711"/>
                  <a:gd name="T88" fmla="*/ 1777 w 3347"/>
                  <a:gd name="T89" fmla="*/ 355 h 711"/>
                  <a:gd name="T90" fmla="*/ 1785 w 3347"/>
                  <a:gd name="T91" fmla="*/ 345 h 711"/>
                  <a:gd name="T92" fmla="*/ 1790 w 3347"/>
                  <a:gd name="T93" fmla="*/ 331 h 711"/>
                  <a:gd name="T94" fmla="*/ 1799 w 3347"/>
                  <a:gd name="T95" fmla="*/ 318 h 711"/>
                  <a:gd name="T96" fmla="*/ 2464 w 3347"/>
                  <a:gd name="T97" fmla="*/ 184 h 711"/>
                  <a:gd name="T98" fmla="*/ 3347 w 3347"/>
                  <a:gd name="T99" fmla="*/ 0 h 711"/>
                  <a:gd name="T100" fmla="*/ 3347 w 3347"/>
                  <a:gd name="T101" fmla="*/ 42 h 711"/>
                  <a:gd name="T102" fmla="*/ 2452 w 3347"/>
                  <a:gd name="T103" fmla="*/ 229 h 711"/>
                  <a:gd name="T104" fmla="*/ 2454 w 3347"/>
                  <a:gd name="T105" fmla="*/ 218 h 711"/>
                  <a:gd name="T106" fmla="*/ 2459 w 3347"/>
                  <a:gd name="T107" fmla="*/ 205 h 711"/>
                  <a:gd name="T108" fmla="*/ 2462 w 3347"/>
                  <a:gd name="T109" fmla="*/ 195 h 711"/>
                  <a:gd name="T110" fmla="*/ 2464 w 3347"/>
                  <a:gd name="T111" fmla="*/ 184 h 711"/>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3347"/>
                  <a:gd name="T169" fmla="*/ 0 h 711"/>
                  <a:gd name="T170" fmla="*/ 3347 w 3347"/>
                  <a:gd name="T171" fmla="*/ 711 h 711"/>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3347" h="711">
                    <a:moveTo>
                      <a:pt x="0" y="692"/>
                    </a:moveTo>
                    <a:lnTo>
                      <a:pt x="429" y="603"/>
                    </a:lnTo>
                    <a:lnTo>
                      <a:pt x="429" y="613"/>
                    </a:lnTo>
                    <a:lnTo>
                      <a:pt x="429" y="624"/>
                    </a:lnTo>
                    <a:lnTo>
                      <a:pt x="429" y="634"/>
                    </a:lnTo>
                    <a:lnTo>
                      <a:pt x="429" y="648"/>
                    </a:lnTo>
                    <a:lnTo>
                      <a:pt x="108" y="711"/>
                    </a:lnTo>
                    <a:lnTo>
                      <a:pt x="94" y="711"/>
                    </a:lnTo>
                    <a:lnTo>
                      <a:pt x="82" y="708"/>
                    </a:lnTo>
                    <a:lnTo>
                      <a:pt x="68" y="706"/>
                    </a:lnTo>
                    <a:lnTo>
                      <a:pt x="55" y="703"/>
                    </a:lnTo>
                    <a:lnTo>
                      <a:pt x="42" y="700"/>
                    </a:lnTo>
                    <a:lnTo>
                      <a:pt x="26" y="697"/>
                    </a:lnTo>
                    <a:lnTo>
                      <a:pt x="13" y="695"/>
                    </a:lnTo>
                    <a:lnTo>
                      <a:pt x="0" y="692"/>
                    </a:lnTo>
                    <a:close/>
                    <a:moveTo>
                      <a:pt x="506" y="588"/>
                    </a:moveTo>
                    <a:lnTo>
                      <a:pt x="1175" y="450"/>
                    </a:lnTo>
                    <a:lnTo>
                      <a:pt x="1180" y="458"/>
                    </a:lnTo>
                    <a:lnTo>
                      <a:pt x="1182" y="468"/>
                    </a:lnTo>
                    <a:lnTo>
                      <a:pt x="1182" y="479"/>
                    </a:lnTo>
                    <a:lnTo>
                      <a:pt x="1185" y="487"/>
                    </a:lnTo>
                    <a:lnTo>
                      <a:pt x="506" y="629"/>
                    </a:lnTo>
                    <a:lnTo>
                      <a:pt x="506" y="619"/>
                    </a:lnTo>
                    <a:lnTo>
                      <a:pt x="506" y="608"/>
                    </a:lnTo>
                    <a:lnTo>
                      <a:pt x="506" y="598"/>
                    </a:lnTo>
                    <a:lnTo>
                      <a:pt x="506" y="588"/>
                    </a:lnTo>
                    <a:close/>
                    <a:moveTo>
                      <a:pt x="1253" y="434"/>
                    </a:moveTo>
                    <a:lnTo>
                      <a:pt x="1706" y="337"/>
                    </a:lnTo>
                    <a:lnTo>
                      <a:pt x="1703" y="350"/>
                    </a:lnTo>
                    <a:lnTo>
                      <a:pt x="1701" y="364"/>
                    </a:lnTo>
                    <a:lnTo>
                      <a:pt x="1698" y="374"/>
                    </a:lnTo>
                    <a:lnTo>
                      <a:pt x="1698" y="381"/>
                    </a:lnTo>
                    <a:lnTo>
                      <a:pt x="1269" y="471"/>
                    </a:lnTo>
                    <a:lnTo>
                      <a:pt x="1264" y="463"/>
                    </a:lnTo>
                    <a:lnTo>
                      <a:pt x="1259" y="453"/>
                    </a:lnTo>
                    <a:lnTo>
                      <a:pt x="1255" y="442"/>
                    </a:lnTo>
                    <a:lnTo>
                      <a:pt x="1253" y="434"/>
                    </a:lnTo>
                    <a:close/>
                    <a:moveTo>
                      <a:pt x="1799" y="318"/>
                    </a:moveTo>
                    <a:lnTo>
                      <a:pt x="2391" y="195"/>
                    </a:lnTo>
                    <a:lnTo>
                      <a:pt x="2389" y="208"/>
                    </a:lnTo>
                    <a:lnTo>
                      <a:pt x="2383" y="222"/>
                    </a:lnTo>
                    <a:lnTo>
                      <a:pt x="2380" y="232"/>
                    </a:lnTo>
                    <a:lnTo>
                      <a:pt x="2375" y="244"/>
                    </a:lnTo>
                    <a:lnTo>
                      <a:pt x="1772" y="366"/>
                    </a:lnTo>
                    <a:lnTo>
                      <a:pt x="1777" y="355"/>
                    </a:lnTo>
                    <a:lnTo>
                      <a:pt x="1785" y="345"/>
                    </a:lnTo>
                    <a:lnTo>
                      <a:pt x="1790" y="331"/>
                    </a:lnTo>
                    <a:lnTo>
                      <a:pt x="1799" y="318"/>
                    </a:lnTo>
                    <a:close/>
                    <a:moveTo>
                      <a:pt x="2464" y="184"/>
                    </a:moveTo>
                    <a:lnTo>
                      <a:pt x="3347" y="0"/>
                    </a:lnTo>
                    <a:lnTo>
                      <a:pt x="3347" y="42"/>
                    </a:lnTo>
                    <a:lnTo>
                      <a:pt x="2452" y="229"/>
                    </a:lnTo>
                    <a:lnTo>
                      <a:pt x="2454" y="218"/>
                    </a:lnTo>
                    <a:lnTo>
                      <a:pt x="2459" y="205"/>
                    </a:lnTo>
                    <a:lnTo>
                      <a:pt x="2462" y="195"/>
                    </a:lnTo>
                    <a:lnTo>
                      <a:pt x="2464" y="184"/>
                    </a:lnTo>
                    <a:close/>
                  </a:path>
                </a:pathLst>
              </a:custGeom>
              <a:solidFill>
                <a:srgbClr val="EDB759"/>
              </a:solidFill>
              <a:ln w="9525">
                <a:noFill/>
                <a:round/>
                <a:headEnd/>
                <a:tailEnd/>
              </a:ln>
            </p:spPr>
            <p:txBody>
              <a:bodyPr>
                <a:prstTxWarp prst="textNoShape">
                  <a:avLst/>
                </a:prstTxWarp>
              </a:bodyPr>
              <a:lstStyle/>
              <a:p>
                <a:endParaRPr lang="en-US"/>
              </a:p>
            </p:txBody>
          </p:sp>
          <p:sp>
            <p:nvSpPr>
              <p:cNvPr id="54057" name="Freeform 418"/>
              <p:cNvSpPr>
                <a:spLocks noChangeAspect="1" noEditPoints="1"/>
              </p:cNvSpPr>
              <p:nvPr/>
            </p:nvSpPr>
            <p:spPr bwMode="auto">
              <a:xfrm>
                <a:off x="2934" y="2782"/>
                <a:ext cx="1098" cy="231"/>
              </a:xfrm>
              <a:custGeom>
                <a:avLst/>
                <a:gdLst>
                  <a:gd name="T0" fmla="*/ 0 w 3294"/>
                  <a:gd name="T1" fmla="*/ 676 h 695"/>
                  <a:gd name="T2" fmla="*/ 376 w 3294"/>
                  <a:gd name="T3" fmla="*/ 600 h 695"/>
                  <a:gd name="T4" fmla="*/ 376 w 3294"/>
                  <a:gd name="T5" fmla="*/ 610 h 695"/>
                  <a:gd name="T6" fmla="*/ 376 w 3294"/>
                  <a:gd name="T7" fmla="*/ 624 h 695"/>
                  <a:gd name="T8" fmla="*/ 376 w 3294"/>
                  <a:gd name="T9" fmla="*/ 634 h 695"/>
                  <a:gd name="T10" fmla="*/ 376 w 3294"/>
                  <a:gd name="T11" fmla="*/ 642 h 695"/>
                  <a:gd name="T12" fmla="*/ 118 w 3294"/>
                  <a:gd name="T13" fmla="*/ 695 h 695"/>
                  <a:gd name="T14" fmla="*/ 102 w 3294"/>
                  <a:gd name="T15" fmla="*/ 692 h 695"/>
                  <a:gd name="T16" fmla="*/ 86 w 3294"/>
                  <a:gd name="T17" fmla="*/ 692 h 695"/>
                  <a:gd name="T18" fmla="*/ 70 w 3294"/>
                  <a:gd name="T19" fmla="*/ 689 h 695"/>
                  <a:gd name="T20" fmla="*/ 58 w 3294"/>
                  <a:gd name="T21" fmla="*/ 687 h 695"/>
                  <a:gd name="T22" fmla="*/ 41 w 3294"/>
                  <a:gd name="T23" fmla="*/ 684 h 695"/>
                  <a:gd name="T24" fmla="*/ 29 w 3294"/>
                  <a:gd name="T25" fmla="*/ 682 h 695"/>
                  <a:gd name="T26" fmla="*/ 12 w 3294"/>
                  <a:gd name="T27" fmla="*/ 679 h 695"/>
                  <a:gd name="T28" fmla="*/ 0 w 3294"/>
                  <a:gd name="T29" fmla="*/ 676 h 695"/>
                  <a:gd name="T30" fmla="*/ 453 w 3294"/>
                  <a:gd name="T31" fmla="*/ 586 h 695"/>
                  <a:gd name="T32" fmla="*/ 1129 w 3294"/>
                  <a:gd name="T33" fmla="*/ 444 h 695"/>
                  <a:gd name="T34" fmla="*/ 1129 w 3294"/>
                  <a:gd name="T35" fmla="*/ 455 h 695"/>
                  <a:gd name="T36" fmla="*/ 1132 w 3294"/>
                  <a:gd name="T37" fmla="*/ 466 h 695"/>
                  <a:gd name="T38" fmla="*/ 1134 w 3294"/>
                  <a:gd name="T39" fmla="*/ 476 h 695"/>
                  <a:gd name="T40" fmla="*/ 1137 w 3294"/>
                  <a:gd name="T41" fmla="*/ 484 h 695"/>
                  <a:gd name="T42" fmla="*/ 463 w 3294"/>
                  <a:gd name="T43" fmla="*/ 624 h 695"/>
                  <a:gd name="T44" fmla="*/ 463 w 3294"/>
                  <a:gd name="T45" fmla="*/ 621 h 695"/>
                  <a:gd name="T46" fmla="*/ 463 w 3294"/>
                  <a:gd name="T47" fmla="*/ 618 h 695"/>
                  <a:gd name="T48" fmla="*/ 465 w 3294"/>
                  <a:gd name="T49" fmla="*/ 615 h 695"/>
                  <a:gd name="T50" fmla="*/ 453 w 3294"/>
                  <a:gd name="T51" fmla="*/ 608 h 695"/>
                  <a:gd name="T52" fmla="*/ 455 w 3294"/>
                  <a:gd name="T53" fmla="*/ 603 h 695"/>
                  <a:gd name="T54" fmla="*/ 455 w 3294"/>
                  <a:gd name="T55" fmla="*/ 598 h 695"/>
                  <a:gd name="T56" fmla="*/ 455 w 3294"/>
                  <a:gd name="T57" fmla="*/ 591 h 695"/>
                  <a:gd name="T58" fmla="*/ 453 w 3294"/>
                  <a:gd name="T59" fmla="*/ 586 h 695"/>
                  <a:gd name="T60" fmla="*/ 1209 w 3294"/>
                  <a:gd name="T61" fmla="*/ 429 h 695"/>
                  <a:gd name="T62" fmla="*/ 1645 w 3294"/>
                  <a:gd name="T63" fmla="*/ 340 h 695"/>
                  <a:gd name="T64" fmla="*/ 1645 w 3294"/>
                  <a:gd name="T65" fmla="*/ 347 h 695"/>
                  <a:gd name="T66" fmla="*/ 1645 w 3294"/>
                  <a:gd name="T67" fmla="*/ 357 h 695"/>
                  <a:gd name="T68" fmla="*/ 1643 w 3294"/>
                  <a:gd name="T69" fmla="*/ 371 h 695"/>
                  <a:gd name="T70" fmla="*/ 1643 w 3294"/>
                  <a:gd name="T71" fmla="*/ 384 h 695"/>
                  <a:gd name="T72" fmla="*/ 1224 w 3294"/>
                  <a:gd name="T73" fmla="*/ 471 h 695"/>
                  <a:gd name="T74" fmla="*/ 1219 w 3294"/>
                  <a:gd name="T75" fmla="*/ 460 h 695"/>
                  <a:gd name="T76" fmla="*/ 1216 w 3294"/>
                  <a:gd name="T77" fmla="*/ 447 h 695"/>
                  <a:gd name="T78" fmla="*/ 1211 w 3294"/>
                  <a:gd name="T79" fmla="*/ 437 h 695"/>
                  <a:gd name="T80" fmla="*/ 1209 w 3294"/>
                  <a:gd name="T81" fmla="*/ 429 h 695"/>
                  <a:gd name="T82" fmla="*/ 1732 w 3294"/>
                  <a:gd name="T83" fmla="*/ 321 h 695"/>
                  <a:gd name="T84" fmla="*/ 2330 w 3294"/>
                  <a:gd name="T85" fmla="*/ 198 h 695"/>
                  <a:gd name="T86" fmla="*/ 2327 w 3294"/>
                  <a:gd name="T87" fmla="*/ 208 h 695"/>
                  <a:gd name="T88" fmla="*/ 2325 w 3294"/>
                  <a:gd name="T89" fmla="*/ 218 h 695"/>
                  <a:gd name="T90" fmla="*/ 2319 w 3294"/>
                  <a:gd name="T91" fmla="*/ 232 h 695"/>
                  <a:gd name="T92" fmla="*/ 2314 w 3294"/>
                  <a:gd name="T93" fmla="*/ 242 h 695"/>
                  <a:gd name="T94" fmla="*/ 1714 w 3294"/>
                  <a:gd name="T95" fmla="*/ 366 h 695"/>
                  <a:gd name="T96" fmla="*/ 1717 w 3294"/>
                  <a:gd name="T97" fmla="*/ 355 h 695"/>
                  <a:gd name="T98" fmla="*/ 1722 w 3294"/>
                  <a:gd name="T99" fmla="*/ 342 h 695"/>
                  <a:gd name="T100" fmla="*/ 1727 w 3294"/>
                  <a:gd name="T101" fmla="*/ 331 h 695"/>
                  <a:gd name="T102" fmla="*/ 1732 w 3294"/>
                  <a:gd name="T103" fmla="*/ 321 h 695"/>
                  <a:gd name="T104" fmla="*/ 2404 w 3294"/>
                  <a:gd name="T105" fmla="*/ 181 h 695"/>
                  <a:gd name="T106" fmla="*/ 3294 w 3294"/>
                  <a:gd name="T107" fmla="*/ 0 h 695"/>
                  <a:gd name="T108" fmla="*/ 3294 w 3294"/>
                  <a:gd name="T109" fmla="*/ 44 h 695"/>
                  <a:gd name="T110" fmla="*/ 2391 w 3294"/>
                  <a:gd name="T111" fmla="*/ 226 h 695"/>
                  <a:gd name="T112" fmla="*/ 2394 w 3294"/>
                  <a:gd name="T113" fmla="*/ 215 h 695"/>
                  <a:gd name="T114" fmla="*/ 2399 w 3294"/>
                  <a:gd name="T115" fmla="*/ 205 h 695"/>
                  <a:gd name="T116" fmla="*/ 2401 w 3294"/>
                  <a:gd name="T117" fmla="*/ 191 h 695"/>
                  <a:gd name="T118" fmla="*/ 2404 w 3294"/>
                  <a:gd name="T119" fmla="*/ 181 h 695"/>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3294"/>
                  <a:gd name="T181" fmla="*/ 0 h 695"/>
                  <a:gd name="T182" fmla="*/ 3294 w 3294"/>
                  <a:gd name="T183" fmla="*/ 695 h 695"/>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3294" h="695">
                    <a:moveTo>
                      <a:pt x="0" y="676"/>
                    </a:moveTo>
                    <a:lnTo>
                      <a:pt x="376" y="600"/>
                    </a:lnTo>
                    <a:lnTo>
                      <a:pt x="376" y="610"/>
                    </a:lnTo>
                    <a:lnTo>
                      <a:pt x="376" y="624"/>
                    </a:lnTo>
                    <a:lnTo>
                      <a:pt x="376" y="634"/>
                    </a:lnTo>
                    <a:lnTo>
                      <a:pt x="376" y="642"/>
                    </a:lnTo>
                    <a:lnTo>
                      <a:pt x="118" y="695"/>
                    </a:lnTo>
                    <a:lnTo>
                      <a:pt x="102" y="692"/>
                    </a:lnTo>
                    <a:lnTo>
                      <a:pt x="86" y="692"/>
                    </a:lnTo>
                    <a:lnTo>
                      <a:pt x="70" y="689"/>
                    </a:lnTo>
                    <a:lnTo>
                      <a:pt x="58" y="687"/>
                    </a:lnTo>
                    <a:lnTo>
                      <a:pt x="41" y="684"/>
                    </a:lnTo>
                    <a:lnTo>
                      <a:pt x="29" y="682"/>
                    </a:lnTo>
                    <a:lnTo>
                      <a:pt x="12" y="679"/>
                    </a:lnTo>
                    <a:lnTo>
                      <a:pt x="0" y="676"/>
                    </a:lnTo>
                    <a:close/>
                    <a:moveTo>
                      <a:pt x="453" y="586"/>
                    </a:moveTo>
                    <a:lnTo>
                      <a:pt x="1129" y="444"/>
                    </a:lnTo>
                    <a:lnTo>
                      <a:pt x="1129" y="455"/>
                    </a:lnTo>
                    <a:lnTo>
                      <a:pt x="1132" y="466"/>
                    </a:lnTo>
                    <a:lnTo>
                      <a:pt x="1134" y="476"/>
                    </a:lnTo>
                    <a:lnTo>
                      <a:pt x="1137" y="484"/>
                    </a:lnTo>
                    <a:lnTo>
                      <a:pt x="463" y="624"/>
                    </a:lnTo>
                    <a:lnTo>
                      <a:pt x="463" y="621"/>
                    </a:lnTo>
                    <a:lnTo>
                      <a:pt x="463" y="618"/>
                    </a:lnTo>
                    <a:lnTo>
                      <a:pt x="465" y="615"/>
                    </a:lnTo>
                    <a:lnTo>
                      <a:pt x="453" y="608"/>
                    </a:lnTo>
                    <a:lnTo>
                      <a:pt x="455" y="603"/>
                    </a:lnTo>
                    <a:lnTo>
                      <a:pt x="455" y="598"/>
                    </a:lnTo>
                    <a:lnTo>
                      <a:pt x="455" y="591"/>
                    </a:lnTo>
                    <a:lnTo>
                      <a:pt x="453" y="586"/>
                    </a:lnTo>
                    <a:close/>
                    <a:moveTo>
                      <a:pt x="1209" y="429"/>
                    </a:moveTo>
                    <a:lnTo>
                      <a:pt x="1645" y="340"/>
                    </a:lnTo>
                    <a:lnTo>
                      <a:pt x="1645" y="347"/>
                    </a:lnTo>
                    <a:lnTo>
                      <a:pt x="1645" y="357"/>
                    </a:lnTo>
                    <a:lnTo>
                      <a:pt x="1643" y="371"/>
                    </a:lnTo>
                    <a:lnTo>
                      <a:pt x="1643" y="384"/>
                    </a:lnTo>
                    <a:lnTo>
                      <a:pt x="1224" y="471"/>
                    </a:lnTo>
                    <a:lnTo>
                      <a:pt x="1219" y="460"/>
                    </a:lnTo>
                    <a:lnTo>
                      <a:pt x="1216" y="447"/>
                    </a:lnTo>
                    <a:lnTo>
                      <a:pt x="1211" y="437"/>
                    </a:lnTo>
                    <a:lnTo>
                      <a:pt x="1209" y="429"/>
                    </a:lnTo>
                    <a:close/>
                    <a:moveTo>
                      <a:pt x="1732" y="321"/>
                    </a:moveTo>
                    <a:lnTo>
                      <a:pt x="2330" y="198"/>
                    </a:lnTo>
                    <a:lnTo>
                      <a:pt x="2327" y="208"/>
                    </a:lnTo>
                    <a:lnTo>
                      <a:pt x="2325" y="218"/>
                    </a:lnTo>
                    <a:lnTo>
                      <a:pt x="2319" y="232"/>
                    </a:lnTo>
                    <a:lnTo>
                      <a:pt x="2314" y="242"/>
                    </a:lnTo>
                    <a:lnTo>
                      <a:pt x="1714" y="366"/>
                    </a:lnTo>
                    <a:lnTo>
                      <a:pt x="1717" y="355"/>
                    </a:lnTo>
                    <a:lnTo>
                      <a:pt x="1722" y="342"/>
                    </a:lnTo>
                    <a:lnTo>
                      <a:pt x="1727" y="331"/>
                    </a:lnTo>
                    <a:lnTo>
                      <a:pt x="1732" y="321"/>
                    </a:lnTo>
                    <a:close/>
                    <a:moveTo>
                      <a:pt x="2404" y="181"/>
                    </a:moveTo>
                    <a:lnTo>
                      <a:pt x="3294" y="0"/>
                    </a:lnTo>
                    <a:lnTo>
                      <a:pt x="3294" y="44"/>
                    </a:lnTo>
                    <a:lnTo>
                      <a:pt x="2391" y="226"/>
                    </a:lnTo>
                    <a:lnTo>
                      <a:pt x="2394" y="215"/>
                    </a:lnTo>
                    <a:lnTo>
                      <a:pt x="2399" y="205"/>
                    </a:lnTo>
                    <a:lnTo>
                      <a:pt x="2401" y="191"/>
                    </a:lnTo>
                    <a:lnTo>
                      <a:pt x="2404" y="181"/>
                    </a:lnTo>
                    <a:close/>
                  </a:path>
                </a:pathLst>
              </a:custGeom>
              <a:solidFill>
                <a:srgbClr val="EAB759"/>
              </a:solidFill>
              <a:ln w="9525">
                <a:noFill/>
                <a:round/>
                <a:headEnd/>
                <a:tailEnd/>
              </a:ln>
            </p:spPr>
            <p:txBody>
              <a:bodyPr>
                <a:prstTxWarp prst="textNoShape">
                  <a:avLst/>
                </a:prstTxWarp>
              </a:bodyPr>
              <a:lstStyle/>
              <a:p>
                <a:endParaRPr lang="en-US"/>
              </a:p>
            </p:txBody>
          </p:sp>
          <p:sp>
            <p:nvSpPr>
              <p:cNvPr id="54058" name="Freeform 419"/>
              <p:cNvSpPr>
                <a:spLocks noChangeAspect="1" noEditPoints="1"/>
              </p:cNvSpPr>
              <p:nvPr/>
            </p:nvSpPr>
            <p:spPr bwMode="auto">
              <a:xfrm>
                <a:off x="2952" y="2788"/>
                <a:ext cx="1080" cy="229"/>
              </a:xfrm>
              <a:custGeom>
                <a:avLst/>
                <a:gdLst>
                  <a:gd name="T0" fmla="*/ 0 w 3239"/>
                  <a:gd name="T1" fmla="*/ 669 h 688"/>
                  <a:gd name="T2" fmla="*/ 321 w 3239"/>
                  <a:gd name="T3" fmla="*/ 606 h 688"/>
                  <a:gd name="T4" fmla="*/ 321 w 3239"/>
                  <a:gd name="T5" fmla="*/ 614 h 688"/>
                  <a:gd name="T6" fmla="*/ 321 w 3239"/>
                  <a:gd name="T7" fmla="*/ 624 h 688"/>
                  <a:gd name="T8" fmla="*/ 321 w 3239"/>
                  <a:gd name="T9" fmla="*/ 637 h 688"/>
                  <a:gd name="T10" fmla="*/ 321 w 3239"/>
                  <a:gd name="T11" fmla="*/ 648 h 688"/>
                  <a:gd name="T12" fmla="*/ 134 w 3239"/>
                  <a:gd name="T13" fmla="*/ 688 h 688"/>
                  <a:gd name="T14" fmla="*/ 118 w 3239"/>
                  <a:gd name="T15" fmla="*/ 688 h 688"/>
                  <a:gd name="T16" fmla="*/ 100 w 3239"/>
                  <a:gd name="T17" fmla="*/ 684 h 688"/>
                  <a:gd name="T18" fmla="*/ 84 w 3239"/>
                  <a:gd name="T19" fmla="*/ 682 h 688"/>
                  <a:gd name="T20" fmla="*/ 68 w 3239"/>
                  <a:gd name="T21" fmla="*/ 679 h 688"/>
                  <a:gd name="T22" fmla="*/ 49 w 3239"/>
                  <a:gd name="T23" fmla="*/ 677 h 688"/>
                  <a:gd name="T24" fmla="*/ 34 w 3239"/>
                  <a:gd name="T25" fmla="*/ 674 h 688"/>
                  <a:gd name="T26" fmla="*/ 15 w 3239"/>
                  <a:gd name="T27" fmla="*/ 671 h 688"/>
                  <a:gd name="T28" fmla="*/ 0 w 3239"/>
                  <a:gd name="T29" fmla="*/ 669 h 688"/>
                  <a:gd name="T30" fmla="*/ 398 w 3239"/>
                  <a:gd name="T31" fmla="*/ 587 h 688"/>
                  <a:gd name="T32" fmla="*/ 1077 w 3239"/>
                  <a:gd name="T33" fmla="*/ 445 h 688"/>
                  <a:gd name="T34" fmla="*/ 1079 w 3239"/>
                  <a:gd name="T35" fmla="*/ 458 h 688"/>
                  <a:gd name="T36" fmla="*/ 1082 w 3239"/>
                  <a:gd name="T37" fmla="*/ 469 h 688"/>
                  <a:gd name="T38" fmla="*/ 1082 w 3239"/>
                  <a:gd name="T39" fmla="*/ 479 h 688"/>
                  <a:gd name="T40" fmla="*/ 1082 w 3239"/>
                  <a:gd name="T41" fmla="*/ 490 h 688"/>
                  <a:gd name="T42" fmla="*/ 403 w 3239"/>
                  <a:gd name="T43" fmla="*/ 632 h 688"/>
                  <a:gd name="T44" fmla="*/ 405 w 3239"/>
                  <a:gd name="T45" fmla="*/ 621 h 688"/>
                  <a:gd name="T46" fmla="*/ 408 w 3239"/>
                  <a:gd name="T47" fmla="*/ 611 h 688"/>
                  <a:gd name="T48" fmla="*/ 408 w 3239"/>
                  <a:gd name="T49" fmla="*/ 603 h 688"/>
                  <a:gd name="T50" fmla="*/ 410 w 3239"/>
                  <a:gd name="T51" fmla="*/ 597 h 688"/>
                  <a:gd name="T52" fmla="*/ 398 w 3239"/>
                  <a:gd name="T53" fmla="*/ 590 h 688"/>
                  <a:gd name="T54" fmla="*/ 398 w 3239"/>
                  <a:gd name="T55" fmla="*/ 587 h 688"/>
                  <a:gd name="T56" fmla="*/ 1161 w 3239"/>
                  <a:gd name="T57" fmla="*/ 429 h 688"/>
                  <a:gd name="T58" fmla="*/ 1590 w 3239"/>
                  <a:gd name="T59" fmla="*/ 339 h 688"/>
                  <a:gd name="T60" fmla="*/ 1588 w 3239"/>
                  <a:gd name="T61" fmla="*/ 353 h 688"/>
                  <a:gd name="T62" fmla="*/ 1585 w 3239"/>
                  <a:gd name="T63" fmla="*/ 366 h 688"/>
                  <a:gd name="T64" fmla="*/ 1583 w 3239"/>
                  <a:gd name="T65" fmla="*/ 377 h 688"/>
                  <a:gd name="T66" fmla="*/ 1583 w 3239"/>
                  <a:gd name="T67" fmla="*/ 385 h 688"/>
                  <a:gd name="T68" fmla="*/ 1174 w 3239"/>
                  <a:gd name="T69" fmla="*/ 471 h 688"/>
                  <a:gd name="T70" fmla="*/ 1171 w 3239"/>
                  <a:gd name="T71" fmla="*/ 460 h 688"/>
                  <a:gd name="T72" fmla="*/ 1169 w 3239"/>
                  <a:gd name="T73" fmla="*/ 450 h 688"/>
                  <a:gd name="T74" fmla="*/ 1164 w 3239"/>
                  <a:gd name="T75" fmla="*/ 440 h 688"/>
                  <a:gd name="T76" fmla="*/ 1161 w 3239"/>
                  <a:gd name="T77" fmla="*/ 429 h 688"/>
                  <a:gd name="T78" fmla="*/ 1664 w 3239"/>
                  <a:gd name="T79" fmla="*/ 324 h 688"/>
                  <a:gd name="T80" fmla="*/ 2267 w 3239"/>
                  <a:gd name="T81" fmla="*/ 202 h 688"/>
                  <a:gd name="T82" fmla="*/ 2264 w 3239"/>
                  <a:gd name="T83" fmla="*/ 214 h 688"/>
                  <a:gd name="T84" fmla="*/ 2259 w 3239"/>
                  <a:gd name="T85" fmla="*/ 224 h 688"/>
                  <a:gd name="T86" fmla="*/ 2257 w 3239"/>
                  <a:gd name="T87" fmla="*/ 237 h 688"/>
                  <a:gd name="T88" fmla="*/ 2252 w 3239"/>
                  <a:gd name="T89" fmla="*/ 250 h 688"/>
                  <a:gd name="T90" fmla="*/ 1651 w 3239"/>
                  <a:gd name="T91" fmla="*/ 373 h 688"/>
                  <a:gd name="T92" fmla="*/ 1653 w 3239"/>
                  <a:gd name="T93" fmla="*/ 361 h 688"/>
                  <a:gd name="T94" fmla="*/ 1659 w 3239"/>
                  <a:gd name="T95" fmla="*/ 348 h 688"/>
                  <a:gd name="T96" fmla="*/ 1662 w 3239"/>
                  <a:gd name="T97" fmla="*/ 337 h 688"/>
                  <a:gd name="T98" fmla="*/ 1664 w 3239"/>
                  <a:gd name="T99" fmla="*/ 324 h 688"/>
                  <a:gd name="T100" fmla="*/ 2344 w 3239"/>
                  <a:gd name="T101" fmla="*/ 187 h 688"/>
                  <a:gd name="T102" fmla="*/ 3239 w 3239"/>
                  <a:gd name="T103" fmla="*/ 0 h 688"/>
                  <a:gd name="T104" fmla="*/ 3239 w 3239"/>
                  <a:gd name="T105" fmla="*/ 45 h 688"/>
                  <a:gd name="T106" fmla="*/ 2327 w 3239"/>
                  <a:gd name="T107" fmla="*/ 231 h 688"/>
                  <a:gd name="T108" fmla="*/ 2330 w 3239"/>
                  <a:gd name="T109" fmla="*/ 221 h 688"/>
                  <a:gd name="T110" fmla="*/ 2336 w 3239"/>
                  <a:gd name="T111" fmla="*/ 208 h 688"/>
                  <a:gd name="T112" fmla="*/ 2339 w 3239"/>
                  <a:gd name="T113" fmla="*/ 197 h 688"/>
                  <a:gd name="T114" fmla="*/ 2344 w 3239"/>
                  <a:gd name="T115" fmla="*/ 187 h 688"/>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3239"/>
                  <a:gd name="T175" fmla="*/ 0 h 688"/>
                  <a:gd name="T176" fmla="*/ 3239 w 3239"/>
                  <a:gd name="T177" fmla="*/ 688 h 688"/>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3239" h="688">
                    <a:moveTo>
                      <a:pt x="0" y="669"/>
                    </a:moveTo>
                    <a:lnTo>
                      <a:pt x="321" y="606"/>
                    </a:lnTo>
                    <a:lnTo>
                      <a:pt x="321" y="614"/>
                    </a:lnTo>
                    <a:lnTo>
                      <a:pt x="321" y="624"/>
                    </a:lnTo>
                    <a:lnTo>
                      <a:pt x="321" y="637"/>
                    </a:lnTo>
                    <a:lnTo>
                      <a:pt x="321" y="648"/>
                    </a:lnTo>
                    <a:lnTo>
                      <a:pt x="134" y="688"/>
                    </a:lnTo>
                    <a:lnTo>
                      <a:pt x="118" y="688"/>
                    </a:lnTo>
                    <a:lnTo>
                      <a:pt x="100" y="684"/>
                    </a:lnTo>
                    <a:lnTo>
                      <a:pt x="84" y="682"/>
                    </a:lnTo>
                    <a:lnTo>
                      <a:pt x="68" y="679"/>
                    </a:lnTo>
                    <a:lnTo>
                      <a:pt x="49" y="677"/>
                    </a:lnTo>
                    <a:lnTo>
                      <a:pt x="34" y="674"/>
                    </a:lnTo>
                    <a:lnTo>
                      <a:pt x="15" y="671"/>
                    </a:lnTo>
                    <a:lnTo>
                      <a:pt x="0" y="669"/>
                    </a:lnTo>
                    <a:close/>
                    <a:moveTo>
                      <a:pt x="398" y="587"/>
                    </a:moveTo>
                    <a:lnTo>
                      <a:pt x="1077" y="445"/>
                    </a:lnTo>
                    <a:lnTo>
                      <a:pt x="1079" y="458"/>
                    </a:lnTo>
                    <a:lnTo>
                      <a:pt x="1082" y="469"/>
                    </a:lnTo>
                    <a:lnTo>
                      <a:pt x="1082" y="479"/>
                    </a:lnTo>
                    <a:lnTo>
                      <a:pt x="1082" y="490"/>
                    </a:lnTo>
                    <a:lnTo>
                      <a:pt x="403" y="632"/>
                    </a:lnTo>
                    <a:lnTo>
                      <a:pt x="405" y="621"/>
                    </a:lnTo>
                    <a:lnTo>
                      <a:pt x="408" y="611"/>
                    </a:lnTo>
                    <a:lnTo>
                      <a:pt x="408" y="603"/>
                    </a:lnTo>
                    <a:lnTo>
                      <a:pt x="410" y="597"/>
                    </a:lnTo>
                    <a:lnTo>
                      <a:pt x="398" y="590"/>
                    </a:lnTo>
                    <a:lnTo>
                      <a:pt x="398" y="587"/>
                    </a:lnTo>
                    <a:close/>
                    <a:moveTo>
                      <a:pt x="1161" y="429"/>
                    </a:moveTo>
                    <a:lnTo>
                      <a:pt x="1590" y="339"/>
                    </a:lnTo>
                    <a:lnTo>
                      <a:pt x="1588" y="353"/>
                    </a:lnTo>
                    <a:lnTo>
                      <a:pt x="1585" y="366"/>
                    </a:lnTo>
                    <a:lnTo>
                      <a:pt x="1583" y="377"/>
                    </a:lnTo>
                    <a:lnTo>
                      <a:pt x="1583" y="385"/>
                    </a:lnTo>
                    <a:lnTo>
                      <a:pt x="1174" y="471"/>
                    </a:lnTo>
                    <a:lnTo>
                      <a:pt x="1171" y="460"/>
                    </a:lnTo>
                    <a:lnTo>
                      <a:pt x="1169" y="450"/>
                    </a:lnTo>
                    <a:lnTo>
                      <a:pt x="1164" y="440"/>
                    </a:lnTo>
                    <a:lnTo>
                      <a:pt x="1161" y="429"/>
                    </a:lnTo>
                    <a:close/>
                    <a:moveTo>
                      <a:pt x="1664" y="324"/>
                    </a:moveTo>
                    <a:lnTo>
                      <a:pt x="2267" y="202"/>
                    </a:lnTo>
                    <a:lnTo>
                      <a:pt x="2264" y="214"/>
                    </a:lnTo>
                    <a:lnTo>
                      <a:pt x="2259" y="224"/>
                    </a:lnTo>
                    <a:lnTo>
                      <a:pt x="2257" y="237"/>
                    </a:lnTo>
                    <a:lnTo>
                      <a:pt x="2252" y="250"/>
                    </a:lnTo>
                    <a:lnTo>
                      <a:pt x="1651" y="373"/>
                    </a:lnTo>
                    <a:lnTo>
                      <a:pt x="1653" y="361"/>
                    </a:lnTo>
                    <a:lnTo>
                      <a:pt x="1659" y="348"/>
                    </a:lnTo>
                    <a:lnTo>
                      <a:pt x="1662" y="337"/>
                    </a:lnTo>
                    <a:lnTo>
                      <a:pt x="1664" y="324"/>
                    </a:lnTo>
                    <a:close/>
                    <a:moveTo>
                      <a:pt x="2344" y="187"/>
                    </a:moveTo>
                    <a:lnTo>
                      <a:pt x="3239" y="0"/>
                    </a:lnTo>
                    <a:lnTo>
                      <a:pt x="3239" y="45"/>
                    </a:lnTo>
                    <a:lnTo>
                      <a:pt x="2327" y="231"/>
                    </a:lnTo>
                    <a:lnTo>
                      <a:pt x="2330" y="221"/>
                    </a:lnTo>
                    <a:lnTo>
                      <a:pt x="2336" y="208"/>
                    </a:lnTo>
                    <a:lnTo>
                      <a:pt x="2339" y="197"/>
                    </a:lnTo>
                    <a:lnTo>
                      <a:pt x="2344" y="187"/>
                    </a:lnTo>
                    <a:close/>
                  </a:path>
                </a:pathLst>
              </a:custGeom>
              <a:solidFill>
                <a:srgbClr val="EAB254"/>
              </a:solidFill>
              <a:ln w="9525">
                <a:noFill/>
                <a:round/>
                <a:headEnd/>
                <a:tailEnd/>
              </a:ln>
            </p:spPr>
            <p:txBody>
              <a:bodyPr>
                <a:prstTxWarp prst="textNoShape">
                  <a:avLst/>
                </a:prstTxWarp>
              </a:bodyPr>
              <a:lstStyle/>
              <a:p>
                <a:endParaRPr lang="en-US"/>
              </a:p>
            </p:txBody>
          </p:sp>
          <p:sp>
            <p:nvSpPr>
              <p:cNvPr id="54059" name="Freeform 420"/>
              <p:cNvSpPr>
                <a:spLocks noChangeAspect="1" noEditPoints="1"/>
              </p:cNvSpPr>
              <p:nvPr/>
            </p:nvSpPr>
            <p:spPr bwMode="auto">
              <a:xfrm>
                <a:off x="2973" y="2796"/>
                <a:ext cx="1059" cy="223"/>
              </a:xfrm>
              <a:custGeom>
                <a:avLst/>
                <a:gdLst>
                  <a:gd name="T0" fmla="*/ 0 w 3176"/>
                  <a:gd name="T1" fmla="*/ 651 h 669"/>
                  <a:gd name="T2" fmla="*/ 258 w 3176"/>
                  <a:gd name="T3" fmla="*/ 598 h 669"/>
                  <a:gd name="T4" fmla="*/ 258 w 3176"/>
                  <a:gd name="T5" fmla="*/ 611 h 669"/>
                  <a:gd name="T6" fmla="*/ 260 w 3176"/>
                  <a:gd name="T7" fmla="*/ 622 h 669"/>
                  <a:gd name="T8" fmla="*/ 263 w 3176"/>
                  <a:gd name="T9" fmla="*/ 632 h 669"/>
                  <a:gd name="T10" fmla="*/ 263 w 3176"/>
                  <a:gd name="T11" fmla="*/ 643 h 669"/>
                  <a:gd name="T12" fmla="*/ 147 w 3176"/>
                  <a:gd name="T13" fmla="*/ 669 h 669"/>
                  <a:gd name="T14" fmla="*/ 128 w 3176"/>
                  <a:gd name="T15" fmla="*/ 667 h 669"/>
                  <a:gd name="T16" fmla="*/ 111 w 3176"/>
                  <a:gd name="T17" fmla="*/ 664 h 669"/>
                  <a:gd name="T18" fmla="*/ 92 w 3176"/>
                  <a:gd name="T19" fmla="*/ 664 h 669"/>
                  <a:gd name="T20" fmla="*/ 73 w 3176"/>
                  <a:gd name="T21" fmla="*/ 662 h 669"/>
                  <a:gd name="T22" fmla="*/ 55 w 3176"/>
                  <a:gd name="T23" fmla="*/ 658 h 669"/>
                  <a:gd name="T24" fmla="*/ 37 w 3176"/>
                  <a:gd name="T25" fmla="*/ 656 h 669"/>
                  <a:gd name="T26" fmla="*/ 19 w 3176"/>
                  <a:gd name="T27" fmla="*/ 653 h 669"/>
                  <a:gd name="T28" fmla="*/ 0 w 3176"/>
                  <a:gd name="T29" fmla="*/ 651 h 669"/>
                  <a:gd name="T30" fmla="*/ 345 w 3176"/>
                  <a:gd name="T31" fmla="*/ 580 h 669"/>
                  <a:gd name="T32" fmla="*/ 1019 w 3176"/>
                  <a:gd name="T33" fmla="*/ 440 h 669"/>
                  <a:gd name="T34" fmla="*/ 1019 w 3176"/>
                  <a:gd name="T35" fmla="*/ 451 h 669"/>
                  <a:gd name="T36" fmla="*/ 1019 w 3176"/>
                  <a:gd name="T37" fmla="*/ 458 h 669"/>
                  <a:gd name="T38" fmla="*/ 1019 w 3176"/>
                  <a:gd name="T39" fmla="*/ 467 h 669"/>
                  <a:gd name="T40" fmla="*/ 1019 w 3176"/>
                  <a:gd name="T41" fmla="*/ 474 h 669"/>
                  <a:gd name="T42" fmla="*/ 1019 w 3176"/>
                  <a:gd name="T43" fmla="*/ 477 h 669"/>
                  <a:gd name="T44" fmla="*/ 1022 w 3176"/>
                  <a:gd name="T45" fmla="*/ 479 h 669"/>
                  <a:gd name="T46" fmla="*/ 1022 w 3176"/>
                  <a:gd name="T47" fmla="*/ 482 h 669"/>
                  <a:gd name="T48" fmla="*/ 340 w 3176"/>
                  <a:gd name="T49" fmla="*/ 624 h 669"/>
                  <a:gd name="T50" fmla="*/ 340 w 3176"/>
                  <a:gd name="T51" fmla="*/ 614 h 669"/>
                  <a:gd name="T52" fmla="*/ 340 w 3176"/>
                  <a:gd name="T53" fmla="*/ 603 h 669"/>
                  <a:gd name="T54" fmla="*/ 342 w 3176"/>
                  <a:gd name="T55" fmla="*/ 593 h 669"/>
                  <a:gd name="T56" fmla="*/ 345 w 3176"/>
                  <a:gd name="T57" fmla="*/ 580 h 669"/>
                  <a:gd name="T58" fmla="*/ 1106 w 3176"/>
                  <a:gd name="T59" fmla="*/ 427 h 669"/>
                  <a:gd name="T60" fmla="*/ 1525 w 3176"/>
                  <a:gd name="T61" fmla="*/ 340 h 669"/>
                  <a:gd name="T62" fmla="*/ 1522 w 3176"/>
                  <a:gd name="T63" fmla="*/ 347 h 669"/>
                  <a:gd name="T64" fmla="*/ 1520 w 3176"/>
                  <a:gd name="T65" fmla="*/ 359 h 669"/>
                  <a:gd name="T66" fmla="*/ 1520 w 3176"/>
                  <a:gd name="T67" fmla="*/ 371 h 669"/>
                  <a:gd name="T68" fmla="*/ 1517 w 3176"/>
                  <a:gd name="T69" fmla="*/ 385 h 669"/>
                  <a:gd name="T70" fmla="*/ 1119 w 3176"/>
                  <a:gd name="T71" fmla="*/ 464 h 669"/>
                  <a:gd name="T72" fmla="*/ 1117 w 3176"/>
                  <a:gd name="T73" fmla="*/ 456 h 669"/>
                  <a:gd name="T74" fmla="*/ 1113 w 3176"/>
                  <a:gd name="T75" fmla="*/ 445 h 669"/>
                  <a:gd name="T76" fmla="*/ 1108 w 3176"/>
                  <a:gd name="T77" fmla="*/ 434 h 669"/>
                  <a:gd name="T78" fmla="*/ 1106 w 3176"/>
                  <a:gd name="T79" fmla="*/ 427 h 669"/>
                  <a:gd name="T80" fmla="*/ 1596 w 3176"/>
                  <a:gd name="T81" fmla="*/ 322 h 669"/>
                  <a:gd name="T82" fmla="*/ 2196 w 3176"/>
                  <a:gd name="T83" fmla="*/ 198 h 669"/>
                  <a:gd name="T84" fmla="*/ 2194 w 3176"/>
                  <a:gd name="T85" fmla="*/ 211 h 669"/>
                  <a:gd name="T86" fmla="*/ 2191 w 3176"/>
                  <a:gd name="T87" fmla="*/ 224 h 669"/>
                  <a:gd name="T88" fmla="*/ 2186 w 3176"/>
                  <a:gd name="T89" fmla="*/ 234 h 669"/>
                  <a:gd name="T90" fmla="*/ 2183 w 3176"/>
                  <a:gd name="T91" fmla="*/ 248 h 669"/>
                  <a:gd name="T92" fmla="*/ 1588 w 3176"/>
                  <a:gd name="T93" fmla="*/ 369 h 669"/>
                  <a:gd name="T94" fmla="*/ 1588 w 3176"/>
                  <a:gd name="T95" fmla="*/ 359 h 669"/>
                  <a:gd name="T96" fmla="*/ 1590 w 3176"/>
                  <a:gd name="T97" fmla="*/ 347 h 669"/>
                  <a:gd name="T98" fmla="*/ 1594 w 3176"/>
                  <a:gd name="T99" fmla="*/ 335 h 669"/>
                  <a:gd name="T100" fmla="*/ 1596 w 3176"/>
                  <a:gd name="T101" fmla="*/ 322 h 669"/>
                  <a:gd name="T102" fmla="*/ 2273 w 3176"/>
                  <a:gd name="T103" fmla="*/ 182 h 669"/>
                  <a:gd name="T104" fmla="*/ 3176 w 3176"/>
                  <a:gd name="T105" fmla="*/ 0 h 669"/>
                  <a:gd name="T106" fmla="*/ 3176 w 3176"/>
                  <a:gd name="T107" fmla="*/ 40 h 669"/>
                  <a:gd name="T108" fmla="*/ 2257 w 3176"/>
                  <a:gd name="T109" fmla="*/ 232 h 669"/>
                  <a:gd name="T110" fmla="*/ 2259 w 3176"/>
                  <a:gd name="T111" fmla="*/ 219 h 669"/>
                  <a:gd name="T112" fmla="*/ 2262 w 3176"/>
                  <a:gd name="T113" fmla="*/ 205 h 669"/>
                  <a:gd name="T114" fmla="*/ 2267 w 3176"/>
                  <a:gd name="T115" fmla="*/ 195 h 669"/>
                  <a:gd name="T116" fmla="*/ 2273 w 3176"/>
                  <a:gd name="T117" fmla="*/ 182 h 669"/>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3176"/>
                  <a:gd name="T178" fmla="*/ 0 h 669"/>
                  <a:gd name="T179" fmla="*/ 3176 w 3176"/>
                  <a:gd name="T180" fmla="*/ 669 h 669"/>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3176" h="669">
                    <a:moveTo>
                      <a:pt x="0" y="651"/>
                    </a:moveTo>
                    <a:lnTo>
                      <a:pt x="258" y="598"/>
                    </a:lnTo>
                    <a:lnTo>
                      <a:pt x="258" y="611"/>
                    </a:lnTo>
                    <a:lnTo>
                      <a:pt x="260" y="622"/>
                    </a:lnTo>
                    <a:lnTo>
                      <a:pt x="263" y="632"/>
                    </a:lnTo>
                    <a:lnTo>
                      <a:pt x="263" y="643"/>
                    </a:lnTo>
                    <a:lnTo>
                      <a:pt x="147" y="669"/>
                    </a:lnTo>
                    <a:lnTo>
                      <a:pt x="128" y="667"/>
                    </a:lnTo>
                    <a:lnTo>
                      <a:pt x="111" y="664"/>
                    </a:lnTo>
                    <a:lnTo>
                      <a:pt x="92" y="664"/>
                    </a:lnTo>
                    <a:lnTo>
                      <a:pt x="73" y="662"/>
                    </a:lnTo>
                    <a:lnTo>
                      <a:pt x="55" y="658"/>
                    </a:lnTo>
                    <a:lnTo>
                      <a:pt x="37" y="656"/>
                    </a:lnTo>
                    <a:lnTo>
                      <a:pt x="19" y="653"/>
                    </a:lnTo>
                    <a:lnTo>
                      <a:pt x="0" y="651"/>
                    </a:lnTo>
                    <a:close/>
                    <a:moveTo>
                      <a:pt x="345" y="580"/>
                    </a:moveTo>
                    <a:lnTo>
                      <a:pt x="1019" y="440"/>
                    </a:lnTo>
                    <a:lnTo>
                      <a:pt x="1019" y="451"/>
                    </a:lnTo>
                    <a:lnTo>
                      <a:pt x="1019" y="458"/>
                    </a:lnTo>
                    <a:lnTo>
                      <a:pt x="1019" y="467"/>
                    </a:lnTo>
                    <a:lnTo>
                      <a:pt x="1019" y="474"/>
                    </a:lnTo>
                    <a:lnTo>
                      <a:pt x="1019" y="477"/>
                    </a:lnTo>
                    <a:lnTo>
                      <a:pt x="1022" y="479"/>
                    </a:lnTo>
                    <a:lnTo>
                      <a:pt x="1022" y="482"/>
                    </a:lnTo>
                    <a:lnTo>
                      <a:pt x="340" y="624"/>
                    </a:lnTo>
                    <a:lnTo>
                      <a:pt x="340" y="614"/>
                    </a:lnTo>
                    <a:lnTo>
                      <a:pt x="340" y="603"/>
                    </a:lnTo>
                    <a:lnTo>
                      <a:pt x="342" y="593"/>
                    </a:lnTo>
                    <a:lnTo>
                      <a:pt x="345" y="580"/>
                    </a:lnTo>
                    <a:close/>
                    <a:moveTo>
                      <a:pt x="1106" y="427"/>
                    </a:moveTo>
                    <a:lnTo>
                      <a:pt x="1525" y="340"/>
                    </a:lnTo>
                    <a:lnTo>
                      <a:pt x="1522" y="347"/>
                    </a:lnTo>
                    <a:lnTo>
                      <a:pt x="1520" y="359"/>
                    </a:lnTo>
                    <a:lnTo>
                      <a:pt x="1520" y="371"/>
                    </a:lnTo>
                    <a:lnTo>
                      <a:pt x="1517" y="385"/>
                    </a:lnTo>
                    <a:lnTo>
                      <a:pt x="1119" y="464"/>
                    </a:lnTo>
                    <a:lnTo>
                      <a:pt x="1117" y="456"/>
                    </a:lnTo>
                    <a:lnTo>
                      <a:pt x="1113" y="445"/>
                    </a:lnTo>
                    <a:lnTo>
                      <a:pt x="1108" y="434"/>
                    </a:lnTo>
                    <a:lnTo>
                      <a:pt x="1106" y="427"/>
                    </a:lnTo>
                    <a:close/>
                    <a:moveTo>
                      <a:pt x="1596" y="322"/>
                    </a:moveTo>
                    <a:lnTo>
                      <a:pt x="2196" y="198"/>
                    </a:lnTo>
                    <a:lnTo>
                      <a:pt x="2194" y="211"/>
                    </a:lnTo>
                    <a:lnTo>
                      <a:pt x="2191" y="224"/>
                    </a:lnTo>
                    <a:lnTo>
                      <a:pt x="2186" y="234"/>
                    </a:lnTo>
                    <a:lnTo>
                      <a:pt x="2183" y="248"/>
                    </a:lnTo>
                    <a:lnTo>
                      <a:pt x="1588" y="369"/>
                    </a:lnTo>
                    <a:lnTo>
                      <a:pt x="1588" y="359"/>
                    </a:lnTo>
                    <a:lnTo>
                      <a:pt x="1590" y="347"/>
                    </a:lnTo>
                    <a:lnTo>
                      <a:pt x="1594" y="335"/>
                    </a:lnTo>
                    <a:lnTo>
                      <a:pt x="1596" y="322"/>
                    </a:lnTo>
                    <a:close/>
                    <a:moveTo>
                      <a:pt x="2273" y="182"/>
                    </a:moveTo>
                    <a:lnTo>
                      <a:pt x="3176" y="0"/>
                    </a:lnTo>
                    <a:lnTo>
                      <a:pt x="3176" y="40"/>
                    </a:lnTo>
                    <a:lnTo>
                      <a:pt x="2257" y="232"/>
                    </a:lnTo>
                    <a:lnTo>
                      <a:pt x="2259" y="219"/>
                    </a:lnTo>
                    <a:lnTo>
                      <a:pt x="2262" y="205"/>
                    </a:lnTo>
                    <a:lnTo>
                      <a:pt x="2267" y="195"/>
                    </a:lnTo>
                    <a:lnTo>
                      <a:pt x="2273" y="182"/>
                    </a:lnTo>
                    <a:close/>
                  </a:path>
                </a:pathLst>
              </a:custGeom>
              <a:solidFill>
                <a:srgbClr val="E8AD4F"/>
              </a:solidFill>
              <a:ln w="9525">
                <a:noFill/>
                <a:round/>
                <a:headEnd/>
                <a:tailEnd/>
              </a:ln>
            </p:spPr>
            <p:txBody>
              <a:bodyPr>
                <a:prstTxWarp prst="textNoShape">
                  <a:avLst/>
                </a:prstTxWarp>
              </a:bodyPr>
              <a:lstStyle/>
              <a:p>
                <a:endParaRPr lang="en-US"/>
              </a:p>
            </p:txBody>
          </p:sp>
          <p:sp>
            <p:nvSpPr>
              <p:cNvPr id="54060" name="Freeform 421"/>
              <p:cNvSpPr>
                <a:spLocks noChangeAspect="1" noEditPoints="1"/>
              </p:cNvSpPr>
              <p:nvPr/>
            </p:nvSpPr>
            <p:spPr bwMode="auto">
              <a:xfrm>
                <a:off x="2997" y="2803"/>
                <a:ext cx="1035" cy="216"/>
              </a:xfrm>
              <a:custGeom>
                <a:avLst/>
                <a:gdLst>
                  <a:gd name="T0" fmla="*/ 0 w 3105"/>
                  <a:gd name="T1" fmla="*/ 643 h 650"/>
                  <a:gd name="T2" fmla="*/ 187 w 3105"/>
                  <a:gd name="T3" fmla="*/ 603 h 650"/>
                  <a:gd name="T4" fmla="*/ 189 w 3105"/>
                  <a:gd name="T5" fmla="*/ 613 h 650"/>
                  <a:gd name="T6" fmla="*/ 192 w 3105"/>
                  <a:gd name="T7" fmla="*/ 624 h 650"/>
                  <a:gd name="T8" fmla="*/ 192 w 3105"/>
                  <a:gd name="T9" fmla="*/ 637 h 650"/>
                  <a:gd name="T10" fmla="*/ 192 w 3105"/>
                  <a:gd name="T11" fmla="*/ 648 h 650"/>
                  <a:gd name="T12" fmla="*/ 160 w 3105"/>
                  <a:gd name="T13" fmla="*/ 650 h 650"/>
                  <a:gd name="T14" fmla="*/ 139 w 3105"/>
                  <a:gd name="T15" fmla="*/ 650 h 650"/>
                  <a:gd name="T16" fmla="*/ 119 w 3105"/>
                  <a:gd name="T17" fmla="*/ 650 h 650"/>
                  <a:gd name="T18" fmla="*/ 100 w 3105"/>
                  <a:gd name="T19" fmla="*/ 650 h 650"/>
                  <a:gd name="T20" fmla="*/ 79 w 3105"/>
                  <a:gd name="T21" fmla="*/ 648 h 650"/>
                  <a:gd name="T22" fmla="*/ 61 w 3105"/>
                  <a:gd name="T23" fmla="*/ 648 h 650"/>
                  <a:gd name="T24" fmla="*/ 40 w 3105"/>
                  <a:gd name="T25" fmla="*/ 645 h 650"/>
                  <a:gd name="T26" fmla="*/ 21 w 3105"/>
                  <a:gd name="T27" fmla="*/ 645 h 650"/>
                  <a:gd name="T28" fmla="*/ 0 w 3105"/>
                  <a:gd name="T29" fmla="*/ 643 h 650"/>
                  <a:gd name="T30" fmla="*/ 269 w 3105"/>
                  <a:gd name="T31" fmla="*/ 587 h 650"/>
                  <a:gd name="T32" fmla="*/ 948 w 3105"/>
                  <a:gd name="T33" fmla="*/ 445 h 650"/>
                  <a:gd name="T34" fmla="*/ 948 w 3105"/>
                  <a:gd name="T35" fmla="*/ 448 h 650"/>
                  <a:gd name="T36" fmla="*/ 948 w 3105"/>
                  <a:gd name="T37" fmla="*/ 450 h 650"/>
                  <a:gd name="T38" fmla="*/ 948 w 3105"/>
                  <a:gd name="T39" fmla="*/ 453 h 650"/>
                  <a:gd name="T40" fmla="*/ 948 w 3105"/>
                  <a:gd name="T41" fmla="*/ 455 h 650"/>
                  <a:gd name="T42" fmla="*/ 951 w 3105"/>
                  <a:gd name="T43" fmla="*/ 460 h 650"/>
                  <a:gd name="T44" fmla="*/ 953 w 3105"/>
                  <a:gd name="T45" fmla="*/ 468 h 650"/>
                  <a:gd name="T46" fmla="*/ 958 w 3105"/>
                  <a:gd name="T47" fmla="*/ 477 h 650"/>
                  <a:gd name="T48" fmla="*/ 958 w 3105"/>
                  <a:gd name="T49" fmla="*/ 487 h 650"/>
                  <a:gd name="T50" fmla="*/ 274 w 3105"/>
                  <a:gd name="T51" fmla="*/ 626 h 650"/>
                  <a:gd name="T52" fmla="*/ 271 w 3105"/>
                  <a:gd name="T53" fmla="*/ 616 h 650"/>
                  <a:gd name="T54" fmla="*/ 269 w 3105"/>
                  <a:gd name="T55" fmla="*/ 605 h 650"/>
                  <a:gd name="T56" fmla="*/ 269 w 3105"/>
                  <a:gd name="T57" fmla="*/ 595 h 650"/>
                  <a:gd name="T58" fmla="*/ 269 w 3105"/>
                  <a:gd name="T59" fmla="*/ 587 h 650"/>
                  <a:gd name="T60" fmla="*/ 1040 w 3105"/>
                  <a:gd name="T61" fmla="*/ 426 h 650"/>
                  <a:gd name="T62" fmla="*/ 1449 w 3105"/>
                  <a:gd name="T63" fmla="*/ 340 h 650"/>
                  <a:gd name="T64" fmla="*/ 1449 w 3105"/>
                  <a:gd name="T65" fmla="*/ 350 h 650"/>
                  <a:gd name="T66" fmla="*/ 1449 w 3105"/>
                  <a:gd name="T67" fmla="*/ 361 h 650"/>
                  <a:gd name="T68" fmla="*/ 1446 w 3105"/>
                  <a:gd name="T69" fmla="*/ 374 h 650"/>
                  <a:gd name="T70" fmla="*/ 1446 w 3105"/>
                  <a:gd name="T71" fmla="*/ 384 h 650"/>
                  <a:gd name="T72" fmla="*/ 1056 w 3105"/>
                  <a:gd name="T73" fmla="*/ 463 h 650"/>
                  <a:gd name="T74" fmla="*/ 1054 w 3105"/>
                  <a:gd name="T75" fmla="*/ 455 h 650"/>
                  <a:gd name="T76" fmla="*/ 1048 w 3105"/>
                  <a:gd name="T77" fmla="*/ 445 h 650"/>
                  <a:gd name="T78" fmla="*/ 1046 w 3105"/>
                  <a:gd name="T79" fmla="*/ 434 h 650"/>
                  <a:gd name="T80" fmla="*/ 1040 w 3105"/>
                  <a:gd name="T81" fmla="*/ 426 h 650"/>
                  <a:gd name="T82" fmla="*/ 1517 w 3105"/>
                  <a:gd name="T83" fmla="*/ 328 h 650"/>
                  <a:gd name="T84" fmla="*/ 2118 w 3105"/>
                  <a:gd name="T85" fmla="*/ 205 h 650"/>
                  <a:gd name="T86" fmla="*/ 2115 w 3105"/>
                  <a:gd name="T87" fmla="*/ 215 h 650"/>
                  <a:gd name="T88" fmla="*/ 2109 w 3105"/>
                  <a:gd name="T89" fmla="*/ 226 h 650"/>
                  <a:gd name="T90" fmla="*/ 2104 w 3105"/>
                  <a:gd name="T91" fmla="*/ 239 h 650"/>
                  <a:gd name="T92" fmla="*/ 2099 w 3105"/>
                  <a:gd name="T93" fmla="*/ 250 h 650"/>
                  <a:gd name="T94" fmla="*/ 1512 w 3105"/>
                  <a:gd name="T95" fmla="*/ 374 h 650"/>
                  <a:gd name="T96" fmla="*/ 1512 w 3105"/>
                  <a:gd name="T97" fmla="*/ 361 h 650"/>
                  <a:gd name="T98" fmla="*/ 1514 w 3105"/>
                  <a:gd name="T99" fmla="*/ 350 h 650"/>
                  <a:gd name="T100" fmla="*/ 1517 w 3105"/>
                  <a:gd name="T101" fmla="*/ 340 h 650"/>
                  <a:gd name="T102" fmla="*/ 1517 w 3105"/>
                  <a:gd name="T103" fmla="*/ 328 h 650"/>
                  <a:gd name="T104" fmla="*/ 2193 w 3105"/>
                  <a:gd name="T105" fmla="*/ 186 h 650"/>
                  <a:gd name="T106" fmla="*/ 3105 w 3105"/>
                  <a:gd name="T107" fmla="*/ 0 h 650"/>
                  <a:gd name="T108" fmla="*/ 3105 w 3105"/>
                  <a:gd name="T109" fmla="*/ 44 h 650"/>
                  <a:gd name="T110" fmla="*/ 2176 w 3105"/>
                  <a:gd name="T111" fmla="*/ 234 h 650"/>
                  <a:gd name="T112" fmla="*/ 2181 w 3105"/>
                  <a:gd name="T113" fmla="*/ 224 h 650"/>
                  <a:gd name="T114" fmla="*/ 2186 w 3105"/>
                  <a:gd name="T115" fmla="*/ 213 h 650"/>
                  <a:gd name="T116" fmla="*/ 2188 w 3105"/>
                  <a:gd name="T117" fmla="*/ 200 h 650"/>
                  <a:gd name="T118" fmla="*/ 2193 w 3105"/>
                  <a:gd name="T119" fmla="*/ 186 h 650"/>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3105"/>
                  <a:gd name="T181" fmla="*/ 0 h 650"/>
                  <a:gd name="T182" fmla="*/ 3105 w 3105"/>
                  <a:gd name="T183" fmla="*/ 650 h 650"/>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3105" h="650">
                    <a:moveTo>
                      <a:pt x="0" y="643"/>
                    </a:moveTo>
                    <a:lnTo>
                      <a:pt x="187" y="603"/>
                    </a:lnTo>
                    <a:lnTo>
                      <a:pt x="189" y="613"/>
                    </a:lnTo>
                    <a:lnTo>
                      <a:pt x="192" y="624"/>
                    </a:lnTo>
                    <a:lnTo>
                      <a:pt x="192" y="637"/>
                    </a:lnTo>
                    <a:lnTo>
                      <a:pt x="192" y="648"/>
                    </a:lnTo>
                    <a:lnTo>
                      <a:pt x="160" y="650"/>
                    </a:lnTo>
                    <a:lnTo>
                      <a:pt x="139" y="650"/>
                    </a:lnTo>
                    <a:lnTo>
                      <a:pt x="119" y="650"/>
                    </a:lnTo>
                    <a:lnTo>
                      <a:pt x="100" y="650"/>
                    </a:lnTo>
                    <a:lnTo>
                      <a:pt x="79" y="648"/>
                    </a:lnTo>
                    <a:lnTo>
                      <a:pt x="61" y="648"/>
                    </a:lnTo>
                    <a:lnTo>
                      <a:pt x="40" y="645"/>
                    </a:lnTo>
                    <a:lnTo>
                      <a:pt x="21" y="645"/>
                    </a:lnTo>
                    <a:lnTo>
                      <a:pt x="0" y="643"/>
                    </a:lnTo>
                    <a:close/>
                    <a:moveTo>
                      <a:pt x="269" y="587"/>
                    </a:moveTo>
                    <a:lnTo>
                      <a:pt x="948" y="445"/>
                    </a:lnTo>
                    <a:lnTo>
                      <a:pt x="948" y="448"/>
                    </a:lnTo>
                    <a:lnTo>
                      <a:pt x="948" y="450"/>
                    </a:lnTo>
                    <a:lnTo>
                      <a:pt x="948" y="453"/>
                    </a:lnTo>
                    <a:lnTo>
                      <a:pt x="948" y="455"/>
                    </a:lnTo>
                    <a:lnTo>
                      <a:pt x="951" y="460"/>
                    </a:lnTo>
                    <a:lnTo>
                      <a:pt x="953" y="468"/>
                    </a:lnTo>
                    <a:lnTo>
                      <a:pt x="958" y="477"/>
                    </a:lnTo>
                    <a:lnTo>
                      <a:pt x="958" y="487"/>
                    </a:lnTo>
                    <a:lnTo>
                      <a:pt x="274" y="626"/>
                    </a:lnTo>
                    <a:lnTo>
                      <a:pt x="271" y="616"/>
                    </a:lnTo>
                    <a:lnTo>
                      <a:pt x="269" y="605"/>
                    </a:lnTo>
                    <a:lnTo>
                      <a:pt x="269" y="595"/>
                    </a:lnTo>
                    <a:lnTo>
                      <a:pt x="269" y="587"/>
                    </a:lnTo>
                    <a:close/>
                    <a:moveTo>
                      <a:pt x="1040" y="426"/>
                    </a:moveTo>
                    <a:lnTo>
                      <a:pt x="1449" y="340"/>
                    </a:lnTo>
                    <a:lnTo>
                      <a:pt x="1449" y="350"/>
                    </a:lnTo>
                    <a:lnTo>
                      <a:pt x="1449" y="361"/>
                    </a:lnTo>
                    <a:lnTo>
                      <a:pt x="1446" y="374"/>
                    </a:lnTo>
                    <a:lnTo>
                      <a:pt x="1446" y="384"/>
                    </a:lnTo>
                    <a:lnTo>
                      <a:pt x="1056" y="463"/>
                    </a:lnTo>
                    <a:lnTo>
                      <a:pt x="1054" y="455"/>
                    </a:lnTo>
                    <a:lnTo>
                      <a:pt x="1048" y="445"/>
                    </a:lnTo>
                    <a:lnTo>
                      <a:pt x="1046" y="434"/>
                    </a:lnTo>
                    <a:lnTo>
                      <a:pt x="1040" y="426"/>
                    </a:lnTo>
                    <a:close/>
                    <a:moveTo>
                      <a:pt x="1517" y="328"/>
                    </a:moveTo>
                    <a:lnTo>
                      <a:pt x="2118" y="205"/>
                    </a:lnTo>
                    <a:lnTo>
                      <a:pt x="2115" y="215"/>
                    </a:lnTo>
                    <a:lnTo>
                      <a:pt x="2109" y="226"/>
                    </a:lnTo>
                    <a:lnTo>
                      <a:pt x="2104" y="239"/>
                    </a:lnTo>
                    <a:lnTo>
                      <a:pt x="2099" y="250"/>
                    </a:lnTo>
                    <a:lnTo>
                      <a:pt x="1512" y="374"/>
                    </a:lnTo>
                    <a:lnTo>
                      <a:pt x="1512" y="361"/>
                    </a:lnTo>
                    <a:lnTo>
                      <a:pt x="1514" y="350"/>
                    </a:lnTo>
                    <a:lnTo>
                      <a:pt x="1517" y="340"/>
                    </a:lnTo>
                    <a:lnTo>
                      <a:pt x="1517" y="328"/>
                    </a:lnTo>
                    <a:close/>
                    <a:moveTo>
                      <a:pt x="2193" y="186"/>
                    </a:moveTo>
                    <a:lnTo>
                      <a:pt x="3105" y="0"/>
                    </a:lnTo>
                    <a:lnTo>
                      <a:pt x="3105" y="44"/>
                    </a:lnTo>
                    <a:lnTo>
                      <a:pt x="2176" y="234"/>
                    </a:lnTo>
                    <a:lnTo>
                      <a:pt x="2181" y="224"/>
                    </a:lnTo>
                    <a:lnTo>
                      <a:pt x="2186" y="213"/>
                    </a:lnTo>
                    <a:lnTo>
                      <a:pt x="2188" y="200"/>
                    </a:lnTo>
                    <a:lnTo>
                      <a:pt x="2193" y="186"/>
                    </a:lnTo>
                    <a:close/>
                  </a:path>
                </a:pathLst>
              </a:custGeom>
              <a:solidFill>
                <a:srgbClr val="E8AD51"/>
              </a:solidFill>
              <a:ln w="9525">
                <a:noFill/>
                <a:round/>
                <a:headEnd/>
                <a:tailEnd/>
              </a:ln>
            </p:spPr>
            <p:txBody>
              <a:bodyPr>
                <a:prstTxWarp prst="textNoShape">
                  <a:avLst/>
                </a:prstTxWarp>
              </a:bodyPr>
              <a:lstStyle/>
              <a:p>
                <a:endParaRPr lang="en-US"/>
              </a:p>
            </p:txBody>
          </p:sp>
          <p:sp>
            <p:nvSpPr>
              <p:cNvPr id="54061" name="Freeform 422"/>
              <p:cNvSpPr>
                <a:spLocks noChangeAspect="1" noEditPoints="1"/>
              </p:cNvSpPr>
              <p:nvPr/>
            </p:nvSpPr>
            <p:spPr bwMode="auto">
              <a:xfrm>
                <a:off x="3022" y="2810"/>
                <a:ext cx="1010" cy="209"/>
              </a:xfrm>
              <a:custGeom>
                <a:avLst/>
                <a:gdLst>
                  <a:gd name="T0" fmla="*/ 0 w 3029"/>
                  <a:gd name="T1" fmla="*/ 629 h 629"/>
                  <a:gd name="T2" fmla="*/ 116 w 3029"/>
                  <a:gd name="T3" fmla="*/ 603 h 629"/>
                  <a:gd name="T4" fmla="*/ 116 w 3029"/>
                  <a:gd name="T5" fmla="*/ 608 h 629"/>
                  <a:gd name="T6" fmla="*/ 116 w 3029"/>
                  <a:gd name="T7" fmla="*/ 616 h 629"/>
                  <a:gd name="T8" fmla="*/ 116 w 3029"/>
                  <a:gd name="T9" fmla="*/ 624 h 629"/>
                  <a:gd name="T10" fmla="*/ 119 w 3029"/>
                  <a:gd name="T11" fmla="*/ 629 h 629"/>
                  <a:gd name="T12" fmla="*/ 103 w 3029"/>
                  <a:gd name="T13" fmla="*/ 629 h 629"/>
                  <a:gd name="T14" fmla="*/ 87 w 3029"/>
                  <a:gd name="T15" fmla="*/ 629 h 629"/>
                  <a:gd name="T16" fmla="*/ 72 w 3029"/>
                  <a:gd name="T17" fmla="*/ 629 h 629"/>
                  <a:gd name="T18" fmla="*/ 58 w 3029"/>
                  <a:gd name="T19" fmla="*/ 629 h 629"/>
                  <a:gd name="T20" fmla="*/ 43 w 3029"/>
                  <a:gd name="T21" fmla="*/ 629 h 629"/>
                  <a:gd name="T22" fmla="*/ 29 w 3029"/>
                  <a:gd name="T23" fmla="*/ 629 h 629"/>
                  <a:gd name="T24" fmla="*/ 16 w 3029"/>
                  <a:gd name="T25" fmla="*/ 629 h 629"/>
                  <a:gd name="T26" fmla="*/ 0 w 3029"/>
                  <a:gd name="T27" fmla="*/ 629 h 629"/>
                  <a:gd name="T28" fmla="*/ 193 w 3029"/>
                  <a:gd name="T29" fmla="*/ 584 h 629"/>
                  <a:gd name="T30" fmla="*/ 875 w 3029"/>
                  <a:gd name="T31" fmla="*/ 442 h 629"/>
                  <a:gd name="T32" fmla="*/ 880 w 3029"/>
                  <a:gd name="T33" fmla="*/ 456 h 629"/>
                  <a:gd name="T34" fmla="*/ 886 w 3029"/>
                  <a:gd name="T35" fmla="*/ 466 h 629"/>
                  <a:gd name="T36" fmla="*/ 888 w 3029"/>
                  <a:gd name="T37" fmla="*/ 476 h 629"/>
                  <a:gd name="T38" fmla="*/ 891 w 3029"/>
                  <a:gd name="T39" fmla="*/ 487 h 629"/>
                  <a:gd name="T40" fmla="*/ 198 w 3029"/>
                  <a:gd name="T41" fmla="*/ 629 h 629"/>
                  <a:gd name="T42" fmla="*/ 198 w 3029"/>
                  <a:gd name="T43" fmla="*/ 622 h 629"/>
                  <a:gd name="T44" fmla="*/ 195 w 3029"/>
                  <a:gd name="T45" fmla="*/ 611 h 629"/>
                  <a:gd name="T46" fmla="*/ 193 w 3029"/>
                  <a:gd name="T47" fmla="*/ 598 h 629"/>
                  <a:gd name="T48" fmla="*/ 193 w 3029"/>
                  <a:gd name="T49" fmla="*/ 584 h 629"/>
                  <a:gd name="T50" fmla="*/ 972 w 3029"/>
                  <a:gd name="T51" fmla="*/ 424 h 629"/>
                  <a:gd name="T52" fmla="*/ 1370 w 3029"/>
                  <a:gd name="T53" fmla="*/ 345 h 629"/>
                  <a:gd name="T54" fmla="*/ 1370 w 3029"/>
                  <a:gd name="T55" fmla="*/ 353 h 629"/>
                  <a:gd name="T56" fmla="*/ 1370 w 3029"/>
                  <a:gd name="T57" fmla="*/ 363 h 629"/>
                  <a:gd name="T58" fmla="*/ 1370 w 3029"/>
                  <a:gd name="T59" fmla="*/ 376 h 629"/>
                  <a:gd name="T60" fmla="*/ 1370 w 3029"/>
                  <a:gd name="T61" fmla="*/ 387 h 629"/>
                  <a:gd name="T62" fmla="*/ 990 w 3029"/>
                  <a:gd name="T63" fmla="*/ 466 h 629"/>
                  <a:gd name="T64" fmla="*/ 985 w 3029"/>
                  <a:gd name="T65" fmla="*/ 456 h 629"/>
                  <a:gd name="T66" fmla="*/ 983 w 3029"/>
                  <a:gd name="T67" fmla="*/ 445 h 629"/>
                  <a:gd name="T68" fmla="*/ 978 w 3029"/>
                  <a:gd name="T69" fmla="*/ 434 h 629"/>
                  <a:gd name="T70" fmla="*/ 972 w 3029"/>
                  <a:gd name="T71" fmla="*/ 424 h 629"/>
                  <a:gd name="T72" fmla="*/ 1441 w 3029"/>
                  <a:gd name="T73" fmla="*/ 329 h 629"/>
                  <a:gd name="T74" fmla="*/ 2036 w 3029"/>
                  <a:gd name="T75" fmla="*/ 208 h 629"/>
                  <a:gd name="T76" fmla="*/ 2031 w 3029"/>
                  <a:gd name="T77" fmla="*/ 218 h 629"/>
                  <a:gd name="T78" fmla="*/ 2025 w 3029"/>
                  <a:gd name="T79" fmla="*/ 229 h 629"/>
                  <a:gd name="T80" fmla="*/ 2020 w 3029"/>
                  <a:gd name="T81" fmla="*/ 242 h 629"/>
                  <a:gd name="T82" fmla="*/ 2018 w 3029"/>
                  <a:gd name="T83" fmla="*/ 256 h 629"/>
                  <a:gd name="T84" fmla="*/ 1433 w 3029"/>
                  <a:gd name="T85" fmla="*/ 371 h 629"/>
                  <a:gd name="T86" fmla="*/ 1436 w 3029"/>
                  <a:gd name="T87" fmla="*/ 363 h 629"/>
                  <a:gd name="T88" fmla="*/ 1436 w 3029"/>
                  <a:gd name="T89" fmla="*/ 353 h 629"/>
                  <a:gd name="T90" fmla="*/ 1438 w 3029"/>
                  <a:gd name="T91" fmla="*/ 340 h 629"/>
                  <a:gd name="T92" fmla="*/ 1441 w 3029"/>
                  <a:gd name="T93" fmla="*/ 329 h 629"/>
                  <a:gd name="T94" fmla="*/ 2110 w 3029"/>
                  <a:gd name="T95" fmla="*/ 192 h 629"/>
                  <a:gd name="T96" fmla="*/ 3029 w 3029"/>
                  <a:gd name="T97" fmla="*/ 0 h 629"/>
                  <a:gd name="T98" fmla="*/ 3029 w 3029"/>
                  <a:gd name="T99" fmla="*/ 44 h 629"/>
                  <a:gd name="T100" fmla="*/ 2091 w 3029"/>
                  <a:gd name="T101" fmla="*/ 237 h 629"/>
                  <a:gd name="T102" fmla="*/ 2097 w 3029"/>
                  <a:gd name="T103" fmla="*/ 227 h 629"/>
                  <a:gd name="T104" fmla="*/ 2102 w 3029"/>
                  <a:gd name="T105" fmla="*/ 213 h 629"/>
                  <a:gd name="T106" fmla="*/ 2105 w 3029"/>
                  <a:gd name="T107" fmla="*/ 203 h 629"/>
                  <a:gd name="T108" fmla="*/ 2110 w 3029"/>
                  <a:gd name="T109" fmla="*/ 192 h 629"/>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3029"/>
                  <a:gd name="T166" fmla="*/ 0 h 629"/>
                  <a:gd name="T167" fmla="*/ 3029 w 3029"/>
                  <a:gd name="T168" fmla="*/ 629 h 629"/>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3029" h="629">
                    <a:moveTo>
                      <a:pt x="0" y="629"/>
                    </a:moveTo>
                    <a:lnTo>
                      <a:pt x="116" y="603"/>
                    </a:lnTo>
                    <a:lnTo>
                      <a:pt x="116" y="608"/>
                    </a:lnTo>
                    <a:lnTo>
                      <a:pt x="116" y="616"/>
                    </a:lnTo>
                    <a:lnTo>
                      <a:pt x="116" y="624"/>
                    </a:lnTo>
                    <a:lnTo>
                      <a:pt x="119" y="629"/>
                    </a:lnTo>
                    <a:lnTo>
                      <a:pt x="103" y="629"/>
                    </a:lnTo>
                    <a:lnTo>
                      <a:pt x="87" y="629"/>
                    </a:lnTo>
                    <a:lnTo>
                      <a:pt x="72" y="629"/>
                    </a:lnTo>
                    <a:lnTo>
                      <a:pt x="58" y="629"/>
                    </a:lnTo>
                    <a:lnTo>
                      <a:pt x="43" y="629"/>
                    </a:lnTo>
                    <a:lnTo>
                      <a:pt x="29" y="629"/>
                    </a:lnTo>
                    <a:lnTo>
                      <a:pt x="16" y="629"/>
                    </a:lnTo>
                    <a:lnTo>
                      <a:pt x="0" y="629"/>
                    </a:lnTo>
                    <a:close/>
                    <a:moveTo>
                      <a:pt x="193" y="584"/>
                    </a:moveTo>
                    <a:lnTo>
                      <a:pt x="875" y="442"/>
                    </a:lnTo>
                    <a:lnTo>
                      <a:pt x="880" y="456"/>
                    </a:lnTo>
                    <a:lnTo>
                      <a:pt x="886" y="466"/>
                    </a:lnTo>
                    <a:lnTo>
                      <a:pt x="888" y="476"/>
                    </a:lnTo>
                    <a:lnTo>
                      <a:pt x="891" y="487"/>
                    </a:lnTo>
                    <a:lnTo>
                      <a:pt x="198" y="629"/>
                    </a:lnTo>
                    <a:lnTo>
                      <a:pt x="198" y="622"/>
                    </a:lnTo>
                    <a:lnTo>
                      <a:pt x="195" y="611"/>
                    </a:lnTo>
                    <a:lnTo>
                      <a:pt x="193" y="598"/>
                    </a:lnTo>
                    <a:lnTo>
                      <a:pt x="193" y="584"/>
                    </a:lnTo>
                    <a:close/>
                    <a:moveTo>
                      <a:pt x="972" y="424"/>
                    </a:moveTo>
                    <a:lnTo>
                      <a:pt x="1370" y="345"/>
                    </a:lnTo>
                    <a:lnTo>
                      <a:pt x="1370" y="353"/>
                    </a:lnTo>
                    <a:lnTo>
                      <a:pt x="1370" y="363"/>
                    </a:lnTo>
                    <a:lnTo>
                      <a:pt x="1370" y="376"/>
                    </a:lnTo>
                    <a:lnTo>
                      <a:pt x="1370" y="387"/>
                    </a:lnTo>
                    <a:lnTo>
                      <a:pt x="990" y="466"/>
                    </a:lnTo>
                    <a:lnTo>
                      <a:pt x="985" y="456"/>
                    </a:lnTo>
                    <a:lnTo>
                      <a:pt x="983" y="445"/>
                    </a:lnTo>
                    <a:lnTo>
                      <a:pt x="978" y="434"/>
                    </a:lnTo>
                    <a:lnTo>
                      <a:pt x="972" y="424"/>
                    </a:lnTo>
                    <a:close/>
                    <a:moveTo>
                      <a:pt x="1441" y="329"/>
                    </a:moveTo>
                    <a:lnTo>
                      <a:pt x="2036" y="208"/>
                    </a:lnTo>
                    <a:lnTo>
                      <a:pt x="2031" y="218"/>
                    </a:lnTo>
                    <a:lnTo>
                      <a:pt x="2025" y="229"/>
                    </a:lnTo>
                    <a:lnTo>
                      <a:pt x="2020" y="242"/>
                    </a:lnTo>
                    <a:lnTo>
                      <a:pt x="2018" y="256"/>
                    </a:lnTo>
                    <a:lnTo>
                      <a:pt x="1433" y="371"/>
                    </a:lnTo>
                    <a:lnTo>
                      <a:pt x="1436" y="363"/>
                    </a:lnTo>
                    <a:lnTo>
                      <a:pt x="1436" y="353"/>
                    </a:lnTo>
                    <a:lnTo>
                      <a:pt x="1438" y="340"/>
                    </a:lnTo>
                    <a:lnTo>
                      <a:pt x="1441" y="329"/>
                    </a:lnTo>
                    <a:close/>
                    <a:moveTo>
                      <a:pt x="2110" y="192"/>
                    </a:moveTo>
                    <a:lnTo>
                      <a:pt x="3029" y="0"/>
                    </a:lnTo>
                    <a:lnTo>
                      <a:pt x="3029" y="44"/>
                    </a:lnTo>
                    <a:lnTo>
                      <a:pt x="2091" y="237"/>
                    </a:lnTo>
                    <a:lnTo>
                      <a:pt x="2097" y="227"/>
                    </a:lnTo>
                    <a:lnTo>
                      <a:pt x="2102" y="213"/>
                    </a:lnTo>
                    <a:lnTo>
                      <a:pt x="2105" y="203"/>
                    </a:lnTo>
                    <a:lnTo>
                      <a:pt x="2110" y="192"/>
                    </a:lnTo>
                    <a:close/>
                  </a:path>
                </a:pathLst>
              </a:custGeom>
              <a:solidFill>
                <a:srgbClr val="E8AA4C"/>
              </a:solidFill>
              <a:ln w="9525">
                <a:noFill/>
                <a:round/>
                <a:headEnd/>
                <a:tailEnd/>
              </a:ln>
            </p:spPr>
            <p:txBody>
              <a:bodyPr>
                <a:prstTxWarp prst="textNoShape">
                  <a:avLst/>
                </a:prstTxWarp>
              </a:bodyPr>
              <a:lstStyle/>
              <a:p>
                <a:endParaRPr lang="en-US"/>
              </a:p>
            </p:txBody>
          </p:sp>
          <p:sp>
            <p:nvSpPr>
              <p:cNvPr id="54062" name="Freeform 423"/>
              <p:cNvSpPr>
                <a:spLocks noChangeAspect="1" noEditPoints="1"/>
              </p:cNvSpPr>
              <p:nvPr/>
            </p:nvSpPr>
            <p:spPr bwMode="auto">
              <a:xfrm>
                <a:off x="3050" y="2817"/>
                <a:ext cx="982" cy="206"/>
              </a:xfrm>
              <a:custGeom>
                <a:avLst/>
                <a:gdLst>
                  <a:gd name="T0" fmla="*/ 0 w 2945"/>
                  <a:gd name="T1" fmla="*/ 606 h 616"/>
                  <a:gd name="T2" fmla="*/ 32 w 2945"/>
                  <a:gd name="T3" fmla="*/ 604 h 616"/>
                  <a:gd name="T4" fmla="*/ 32 w 2945"/>
                  <a:gd name="T5" fmla="*/ 606 h 616"/>
                  <a:gd name="T6" fmla="*/ 35 w 2945"/>
                  <a:gd name="T7" fmla="*/ 606 h 616"/>
                  <a:gd name="T8" fmla="*/ 27 w 2945"/>
                  <a:gd name="T9" fmla="*/ 606 h 616"/>
                  <a:gd name="T10" fmla="*/ 19 w 2945"/>
                  <a:gd name="T11" fmla="*/ 606 h 616"/>
                  <a:gd name="T12" fmla="*/ 8 w 2945"/>
                  <a:gd name="T13" fmla="*/ 606 h 616"/>
                  <a:gd name="T14" fmla="*/ 0 w 2945"/>
                  <a:gd name="T15" fmla="*/ 606 h 616"/>
                  <a:gd name="T16" fmla="*/ 114 w 2945"/>
                  <a:gd name="T17" fmla="*/ 582 h 616"/>
                  <a:gd name="T18" fmla="*/ 798 w 2945"/>
                  <a:gd name="T19" fmla="*/ 443 h 616"/>
                  <a:gd name="T20" fmla="*/ 804 w 2945"/>
                  <a:gd name="T21" fmla="*/ 453 h 616"/>
                  <a:gd name="T22" fmla="*/ 807 w 2945"/>
                  <a:gd name="T23" fmla="*/ 462 h 616"/>
                  <a:gd name="T24" fmla="*/ 812 w 2945"/>
                  <a:gd name="T25" fmla="*/ 472 h 616"/>
                  <a:gd name="T26" fmla="*/ 814 w 2945"/>
                  <a:gd name="T27" fmla="*/ 482 h 616"/>
                  <a:gd name="T28" fmla="*/ 167 w 2945"/>
                  <a:gd name="T29" fmla="*/ 616 h 616"/>
                  <a:gd name="T30" fmla="*/ 154 w 2945"/>
                  <a:gd name="T31" fmla="*/ 614 h 616"/>
                  <a:gd name="T32" fmla="*/ 143 w 2945"/>
                  <a:gd name="T33" fmla="*/ 614 h 616"/>
                  <a:gd name="T34" fmla="*/ 130 w 2945"/>
                  <a:gd name="T35" fmla="*/ 611 h 616"/>
                  <a:gd name="T36" fmla="*/ 116 w 2945"/>
                  <a:gd name="T37" fmla="*/ 609 h 616"/>
                  <a:gd name="T38" fmla="*/ 114 w 2945"/>
                  <a:gd name="T39" fmla="*/ 604 h 616"/>
                  <a:gd name="T40" fmla="*/ 114 w 2945"/>
                  <a:gd name="T41" fmla="*/ 599 h 616"/>
                  <a:gd name="T42" fmla="*/ 114 w 2945"/>
                  <a:gd name="T43" fmla="*/ 590 h 616"/>
                  <a:gd name="T44" fmla="*/ 114 w 2945"/>
                  <a:gd name="T45" fmla="*/ 582 h 616"/>
                  <a:gd name="T46" fmla="*/ 896 w 2945"/>
                  <a:gd name="T47" fmla="*/ 419 h 616"/>
                  <a:gd name="T48" fmla="*/ 1286 w 2945"/>
                  <a:gd name="T49" fmla="*/ 340 h 616"/>
                  <a:gd name="T50" fmla="*/ 1286 w 2945"/>
                  <a:gd name="T51" fmla="*/ 351 h 616"/>
                  <a:gd name="T52" fmla="*/ 1286 w 2945"/>
                  <a:gd name="T53" fmla="*/ 364 h 616"/>
                  <a:gd name="T54" fmla="*/ 1286 w 2945"/>
                  <a:gd name="T55" fmla="*/ 375 h 616"/>
                  <a:gd name="T56" fmla="*/ 1286 w 2945"/>
                  <a:gd name="T57" fmla="*/ 385 h 616"/>
                  <a:gd name="T58" fmla="*/ 915 w 2945"/>
                  <a:gd name="T59" fmla="*/ 464 h 616"/>
                  <a:gd name="T60" fmla="*/ 911 w 2945"/>
                  <a:gd name="T61" fmla="*/ 453 h 616"/>
                  <a:gd name="T62" fmla="*/ 906 w 2945"/>
                  <a:gd name="T63" fmla="*/ 443 h 616"/>
                  <a:gd name="T64" fmla="*/ 901 w 2945"/>
                  <a:gd name="T65" fmla="*/ 433 h 616"/>
                  <a:gd name="T66" fmla="*/ 896 w 2945"/>
                  <a:gd name="T67" fmla="*/ 419 h 616"/>
                  <a:gd name="T68" fmla="*/ 1352 w 2945"/>
                  <a:gd name="T69" fmla="*/ 330 h 616"/>
                  <a:gd name="T70" fmla="*/ 1939 w 2945"/>
                  <a:gd name="T71" fmla="*/ 206 h 616"/>
                  <a:gd name="T72" fmla="*/ 1936 w 2945"/>
                  <a:gd name="T73" fmla="*/ 219 h 616"/>
                  <a:gd name="T74" fmla="*/ 1931 w 2945"/>
                  <a:gd name="T75" fmla="*/ 233 h 616"/>
                  <a:gd name="T76" fmla="*/ 1926 w 2945"/>
                  <a:gd name="T77" fmla="*/ 243 h 616"/>
                  <a:gd name="T78" fmla="*/ 1920 w 2945"/>
                  <a:gd name="T79" fmla="*/ 253 h 616"/>
                  <a:gd name="T80" fmla="*/ 1349 w 2945"/>
                  <a:gd name="T81" fmla="*/ 375 h 616"/>
                  <a:gd name="T82" fmla="*/ 1349 w 2945"/>
                  <a:gd name="T83" fmla="*/ 361 h 616"/>
                  <a:gd name="T84" fmla="*/ 1349 w 2945"/>
                  <a:gd name="T85" fmla="*/ 348 h 616"/>
                  <a:gd name="T86" fmla="*/ 1349 w 2945"/>
                  <a:gd name="T87" fmla="*/ 337 h 616"/>
                  <a:gd name="T88" fmla="*/ 1352 w 2945"/>
                  <a:gd name="T89" fmla="*/ 330 h 616"/>
                  <a:gd name="T90" fmla="*/ 2016 w 2945"/>
                  <a:gd name="T91" fmla="*/ 190 h 616"/>
                  <a:gd name="T92" fmla="*/ 2945 w 2945"/>
                  <a:gd name="T93" fmla="*/ 0 h 616"/>
                  <a:gd name="T94" fmla="*/ 2943 w 2945"/>
                  <a:gd name="T95" fmla="*/ 45 h 616"/>
                  <a:gd name="T96" fmla="*/ 2004 w 2945"/>
                  <a:gd name="T97" fmla="*/ 240 h 616"/>
                  <a:gd name="T98" fmla="*/ 2007 w 2945"/>
                  <a:gd name="T99" fmla="*/ 227 h 616"/>
                  <a:gd name="T100" fmla="*/ 2011 w 2945"/>
                  <a:gd name="T101" fmla="*/ 214 h 616"/>
                  <a:gd name="T102" fmla="*/ 2013 w 2945"/>
                  <a:gd name="T103" fmla="*/ 204 h 616"/>
                  <a:gd name="T104" fmla="*/ 2016 w 2945"/>
                  <a:gd name="T105" fmla="*/ 190 h 61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945"/>
                  <a:gd name="T160" fmla="*/ 0 h 616"/>
                  <a:gd name="T161" fmla="*/ 2945 w 2945"/>
                  <a:gd name="T162" fmla="*/ 616 h 61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945" h="616">
                    <a:moveTo>
                      <a:pt x="0" y="606"/>
                    </a:moveTo>
                    <a:lnTo>
                      <a:pt x="32" y="604"/>
                    </a:lnTo>
                    <a:lnTo>
                      <a:pt x="32" y="606"/>
                    </a:lnTo>
                    <a:lnTo>
                      <a:pt x="35" y="606"/>
                    </a:lnTo>
                    <a:lnTo>
                      <a:pt x="27" y="606"/>
                    </a:lnTo>
                    <a:lnTo>
                      <a:pt x="19" y="606"/>
                    </a:lnTo>
                    <a:lnTo>
                      <a:pt x="8" y="606"/>
                    </a:lnTo>
                    <a:lnTo>
                      <a:pt x="0" y="606"/>
                    </a:lnTo>
                    <a:close/>
                    <a:moveTo>
                      <a:pt x="114" y="582"/>
                    </a:moveTo>
                    <a:lnTo>
                      <a:pt x="798" y="443"/>
                    </a:lnTo>
                    <a:lnTo>
                      <a:pt x="804" y="453"/>
                    </a:lnTo>
                    <a:lnTo>
                      <a:pt x="807" y="462"/>
                    </a:lnTo>
                    <a:lnTo>
                      <a:pt x="812" y="472"/>
                    </a:lnTo>
                    <a:lnTo>
                      <a:pt x="814" y="482"/>
                    </a:lnTo>
                    <a:lnTo>
                      <a:pt x="167" y="616"/>
                    </a:lnTo>
                    <a:lnTo>
                      <a:pt x="154" y="614"/>
                    </a:lnTo>
                    <a:lnTo>
                      <a:pt x="143" y="614"/>
                    </a:lnTo>
                    <a:lnTo>
                      <a:pt x="130" y="611"/>
                    </a:lnTo>
                    <a:lnTo>
                      <a:pt x="116" y="609"/>
                    </a:lnTo>
                    <a:lnTo>
                      <a:pt x="114" y="604"/>
                    </a:lnTo>
                    <a:lnTo>
                      <a:pt x="114" y="599"/>
                    </a:lnTo>
                    <a:lnTo>
                      <a:pt x="114" y="590"/>
                    </a:lnTo>
                    <a:lnTo>
                      <a:pt x="114" y="582"/>
                    </a:lnTo>
                    <a:close/>
                    <a:moveTo>
                      <a:pt x="896" y="419"/>
                    </a:moveTo>
                    <a:lnTo>
                      <a:pt x="1286" y="340"/>
                    </a:lnTo>
                    <a:lnTo>
                      <a:pt x="1286" y="351"/>
                    </a:lnTo>
                    <a:lnTo>
                      <a:pt x="1286" y="364"/>
                    </a:lnTo>
                    <a:lnTo>
                      <a:pt x="1286" y="375"/>
                    </a:lnTo>
                    <a:lnTo>
                      <a:pt x="1286" y="385"/>
                    </a:lnTo>
                    <a:lnTo>
                      <a:pt x="915" y="464"/>
                    </a:lnTo>
                    <a:lnTo>
                      <a:pt x="911" y="453"/>
                    </a:lnTo>
                    <a:lnTo>
                      <a:pt x="906" y="443"/>
                    </a:lnTo>
                    <a:lnTo>
                      <a:pt x="901" y="433"/>
                    </a:lnTo>
                    <a:lnTo>
                      <a:pt x="896" y="419"/>
                    </a:lnTo>
                    <a:close/>
                    <a:moveTo>
                      <a:pt x="1352" y="330"/>
                    </a:moveTo>
                    <a:lnTo>
                      <a:pt x="1939" y="206"/>
                    </a:lnTo>
                    <a:lnTo>
                      <a:pt x="1936" y="219"/>
                    </a:lnTo>
                    <a:lnTo>
                      <a:pt x="1931" y="233"/>
                    </a:lnTo>
                    <a:lnTo>
                      <a:pt x="1926" y="243"/>
                    </a:lnTo>
                    <a:lnTo>
                      <a:pt x="1920" y="253"/>
                    </a:lnTo>
                    <a:lnTo>
                      <a:pt x="1349" y="375"/>
                    </a:lnTo>
                    <a:lnTo>
                      <a:pt x="1349" y="361"/>
                    </a:lnTo>
                    <a:lnTo>
                      <a:pt x="1349" y="348"/>
                    </a:lnTo>
                    <a:lnTo>
                      <a:pt x="1349" y="337"/>
                    </a:lnTo>
                    <a:lnTo>
                      <a:pt x="1352" y="330"/>
                    </a:lnTo>
                    <a:close/>
                    <a:moveTo>
                      <a:pt x="2016" y="190"/>
                    </a:moveTo>
                    <a:lnTo>
                      <a:pt x="2945" y="0"/>
                    </a:lnTo>
                    <a:lnTo>
                      <a:pt x="2943" y="45"/>
                    </a:lnTo>
                    <a:lnTo>
                      <a:pt x="2004" y="240"/>
                    </a:lnTo>
                    <a:lnTo>
                      <a:pt x="2007" y="227"/>
                    </a:lnTo>
                    <a:lnTo>
                      <a:pt x="2011" y="214"/>
                    </a:lnTo>
                    <a:lnTo>
                      <a:pt x="2013" y="204"/>
                    </a:lnTo>
                    <a:lnTo>
                      <a:pt x="2016" y="190"/>
                    </a:lnTo>
                    <a:close/>
                  </a:path>
                </a:pathLst>
              </a:custGeom>
              <a:solidFill>
                <a:srgbClr val="E8AA49"/>
              </a:solidFill>
              <a:ln w="9525">
                <a:noFill/>
                <a:round/>
                <a:headEnd/>
                <a:tailEnd/>
              </a:ln>
            </p:spPr>
            <p:txBody>
              <a:bodyPr>
                <a:prstTxWarp prst="textNoShape">
                  <a:avLst/>
                </a:prstTxWarp>
              </a:bodyPr>
              <a:lstStyle/>
              <a:p>
                <a:endParaRPr lang="en-US"/>
              </a:p>
            </p:txBody>
          </p:sp>
          <p:sp>
            <p:nvSpPr>
              <p:cNvPr id="54063" name="Freeform 424"/>
              <p:cNvSpPr>
                <a:spLocks noChangeAspect="1" noEditPoints="1"/>
              </p:cNvSpPr>
              <p:nvPr/>
            </p:nvSpPr>
            <p:spPr bwMode="auto">
              <a:xfrm>
                <a:off x="3088" y="2824"/>
                <a:ext cx="944" cy="201"/>
              </a:xfrm>
              <a:custGeom>
                <a:avLst/>
                <a:gdLst>
                  <a:gd name="T0" fmla="*/ 0 w 2831"/>
                  <a:gd name="T1" fmla="*/ 585 h 603"/>
                  <a:gd name="T2" fmla="*/ 693 w 2831"/>
                  <a:gd name="T3" fmla="*/ 443 h 603"/>
                  <a:gd name="T4" fmla="*/ 698 w 2831"/>
                  <a:gd name="T5" fmla="*/ 451 h 603"/>
                  <a:gd name="T6" fmla="*/ 703 w 2831"/>
                  <a:gd name="T7" fmla="*/ 461 h 603"/>
                  <a:gd name="T8" fmla="*/ 705 w 2831"/>
                  <a:gd name="T9" fmla="*/ 472 h 603"/>
                  <a:gd name="T10" fmla="*/ 711 w 2831"/>
                  <a:gd name="T11" fmla="*/ 480 h 603"/>
                  <a:gd name="T12" fmla="*/ 115 w 2831"/>
                  <a:gd name="T13" fmla="*/ 603 h 603"/>
                  <a:gd name="T14" fmla="*/ 103 w 2831"/>
                  <a:gd name="T15" fmla="*/ 603 h 603"/>
                  <a:gd name="T16" fmla="*/ 87 w 2831"/>
                  <a:gd name="T17" fmla="*/ 601 h 603"/>
                  <a:gd name="T18" fmla="*/ 74 w 2831"/>
                  <a:gd name="T19" fmla="*/ 598 h 603"/>
                  <a:gd name="T20" fmla="*/ 60 w 2831"/>
                  <a:gd name="T21" fmla="*/ 595 h 603"/>
                  <a:gd name="T22" fmla="*/ 45 w 2831"/>
                  <a:gd name="T23" fmla="*/ 595 h 603"/>
                  <a:gd name="T24" fmla="*/ 31 w 2831"/>
                  <a:gd name="T25" fmla="*/ 593 h 603"/>
                  <a:gd name="T26" fmla="*/ 16 w 2831"/>
                  <a:gd name="T27" fmla="*/ 590 h 603"/>
                  <a:gd name="T28" fmla="*/ 2 w 2831"/>
                  <a:gd name="T29" fmla="*/ 588 h 603"/>
                  <a:gd name="T30" fmla="*/ 2 w 2831"/>
                  <a:gd name="T31" fmla="*/ 585 h 603"/>
                  <a:gd name="T32" fmla="*/ 0 w 2831"/>
                  <a:gd name="T33" fmla="*/ 585 h 603"/>
                  <a:gd name="T34" fmla="*/ 792 w 2831"/>
                  <a:gd name="T35" fmla="*/ 422 h 603"/>
                  <a:gd name="T36" fmla="*/ 1172 w 2831"/>
                  <a:gd name="T37" fmla="*/ 343 h 603"/>
                  <a:gd name="T38" fmla="*/ 1172 w 2831"/>
                  <a:gd name="T39" fmla="*/ 354 h 603"/>
                  <a:gd name="T40" fmla="*/ 1172 w 2831"/>
                  <a:gd name="T41" fmla="*/ 364 h 603"/>
                  <a:gd name="T42" fmla="*/ 1172 w 2831"/>
                  <a:gd name="T43" fmla="*/ 377 h 603"/>
                  <a:gd name="T44" fmla="*/ 1172 w 2831"/>
                  <a:gd name="T45" fmla="*/ 388 h 603"/>
                  <a:gd name="T46" fmla="*/ 809 w 2831"/>
                  <a:gd name="T47" fmla="*/ 461 h 603"/>
                  <a:gd name="T48" fmla="*/ 806 w 2831"/>
                  <a:gd name="T49" fmla="*/ 451 h 603"/>
                  <a:gd name="T50" fmla="*/ 803 w 2831"/>
                  <a:gd name="T51" fmla="*/ 441 h 603"/>
                  <a:gd name="T52" fmla="*/ 797 w 2831"/>
                  <a:gd name="T53" fmla="*/ 432 h 603"/>
                  <a:gd name="T54" fmla="*/ 792 w 2831"/>
                  <a:gd name="T55" fmla="*/ 422 h 603"/>
                  <a:gd name="T56" fmla="*/ 1235 w 2831"/>
                  <a:gd name="T57" fmla="*/ 327 h 603"/>
                  <a:gd name="T58" fmla="*/ 1820 w 2831"/>
                  <a:gd name="T59" fmla="*/ 212 h 603"/>
                  <a:gd name="T60" fmla="*/ 1815 w 2831"/>
                  <a:gd name="T61" fmla="*/ 222 h 603"/>
                  <a:gd name="T62" fmla="*/ 1809 w 2831"/>
                  <a:gd name="T63" fmla="*/ 232 h 603"/>
                  <a:gd name="T64" fmla="*/ 1801 w 2831"/>
                  <a:gd name="T65" fmla="*/ 246 h 603"/>
                  <a:gd name="T66" fmla="*/ 1796 w 2831"/>
                  <a:gd name="T67" fmla="*/ 256 h 603"/>
                  <a:gd name="T68" fmla="*/ 1238 w 2831"/>
                  <a:gd name="T69" fmla="*/ 372 h 603"/>
                  <a:gd name="T70" fmla="*/ 1235 w 2831"/>
                  <a:gd name="T71" fmla="*/ 361 h 603"/>
                  <a:gd name="T72" fmla="*/ 1235 w 2831"/>
                  <a:gd name="T73" fmla="*/ 350 h 603"/>
                  <a:gd name="T74" fmla="*/ 1235 w 2831"/>
                  <a:gd name="T75" fmla="*/ 340 h 603"/>
                  <a:gd name="T76" fmla="*/ 1235 w 2831"/>
                  <a:gd name="T77" fmla="*/ 327 h 603"/>
                  <a:gd name="T78" fmla="*/ 1893 w 2831"/>
                  <a:gd name="T79" fmla="*/ 193 h 603"/>
                  <a:gd name="T80" fmla="*/ 2831 w 2831"/>
                  <a:gd name="T81" fmla="*/ 0 h 603"/>
                  <a:gd name="T82" fmla="*/ 2829 w 2831"/>
                  <a:gd name="T83" fmla="*/ 43 h 603"/>
                  <a:gd name="T84" fmla="*/ 1883 w 2831"/>
                  <a:gd name="T85" fmla="*/ 241 h 603"/>
                  <a:gd name="T86" fmla="*/ 1885 w 2831"/>
                  <a:gd name="T87" fmla="*/ 229 h 603"/>
                  <a:gd name="T88" fmla="*/ 1888 w 2831"/>
                  <a:gd name="T89" fmla="*/ 219 h 603"/>
                  <a:gd name="T90" fmla="*/ 1893 w 2831"/>
                  <a:gd name="T91" fmla="*/ 206 h 603"/>
                  <a:gd name="T92" fmla="*/ 1893 w 2831"/>
                  <a:gd name="T93" fmla="*/ 193 h 603"/>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831"/>
                  <a:gd name="T142" fmla="*/ 0 h 603"/>
                  <a:gd name="T143" fmla="*/ 2831 w 2831"/>
                  <a:gd name="T144" fmla="*/ 603 h 603"/>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831" h="603">
                    <a:moveTo>
                      <a:pt x="0" y="585"/>
                    </a:moveTo>
                    <a:lnTo>
                      <a:pt x="693" y="443"/>
                    </a:lnTo>
                    <a:lnTo>
                      <a:pt x="698" y="451"/>
                    </a:lnTo>
                    <a:lnTo>
                      <a:pt x="703" y="461"/>
                    </a:lnTo>
                    <a:lnTo>
                      <a:pt x="705" y="472"/>
                    </a:lnTo>
                    <a:lnTo>
                      <a:pt x="711" y="480"/>
                    </a:lnTo>
                    <a:lnTo>
                      <a:pt x="115" y="603"/>
                    </a:lnTo>
                    <a:lnTo>
                      <a:pt x="103" y="603"/>
                    </a:lnTo>
                    <a:lnTo>
                      <a:pt x="87" y="601"/>
                    </a:lnTo>
                    <a:lnTo>
                      <a:pt x="74" y="598"/>
                    </a:lnTo>
                    <a:lnTo>
                      <a:pt x="60" y="595"/>
                    </a:lnTo>
                    <a:lnTo>
                      <a:pt x="45" y="595"/>
                    </a:lnTo>
                    <a:lnTo>
                      <a:pt x="31" y="593"/>
                    </a:lnTo>
                    <a:lnTo>
                      <a:pt x="16" y="590"/>
                    </a:lnTo>
                    <a:lnTo>
                      <a:pt x="2" y="588"/>
                    </a:lnTo>
                    <a:lnTo>
                      <a:pt x="2" y="585"/>
                    </a:lnTo>
                    <a:lnTo>
                      <a:pt x="0" y="585"/>
                    </a:lnTo>
                    <a:close/>
                    <a:moveTo>
                      <a:pt x="792" y="422"/>
                    </a:moveTo>
                    <a:lnTo>
                      <a:pt x="1172" y="343"/>
                    </a:lnTo>
                    <a:lnTo>
                      <a:pt x="1172" y="354"/>
                    </a:lnTo>
                    <a:lnTo>
                      <a:pt x="1172" y="364"/>
                    </a:lnTo>
                    <a:lnTo>
                      <a:pt x="1172" y="377"/>
                    </a:lnTo>
                    <a:lnTo>
                      <a:pt x="1172" y="388"/>
                    </a:lnTo>
                    <a:lnTo>
                      <a:pt x="809" y="461"/>
                    </a:lnTo>
                    <a:lnTo>
                      <a:pt x="806" y="451"/>
                    </a:lnTo>
                    <a:lnTo>
                      <a:pt x="803" y="441"/>
                    </a:lnTo>
                    <a:lnTo>
                      <a:pt x="797" y="432"/>
                    </a:lnTo>
                    <a:lnTo>
                      <a:pt x="792" y="422"/>
                    </a:lnTo>
                    <a:close/>
                    <a:moveTo>
                      <a:pt x="1235" y="327"/>
                    </a:moveTo>
                    <a:lnTo>
                      <a:pt x="1820" y="212"/>
                    </a:lnTo>
                    <a:lnTo>
                      <a:pt x="1815" y="222"/>
                    </a:lnTo>
                    <a:lnTo>
                      <a:pt x="1809" y="232"/>
                    </a:lnTo>
                    <a:lnTo>
                      <a:pt x="1801" y="246"/>
                    </a:lnTo>
                    <a:lnTo>
                      <a:pt x="1796" y="256"/>
                    </a:lnTo>
                    <a:lnTo>
                      <a:pt x="1238" y="372"/>
                    </a:lnTo>
                    <a:lnTo>
                      <a:pt x="1235" y="361"/>
                    </a:lnTo>
                    <a:lnTo>
                      <a:pt x="1235" y="350"/>
                    </a:lnTo>
                    <a:lnTo>
                      <a:pt x="1235" y="340"/>
                    </a:lnTo>
                    <a:lnTo>
                      <a:pt x="1235" y="327"/>
                    </a:lnTo>
                    <a:close/>
                    <a:moveTo>
                      <a:pt x="1893" y="193"/>
                    </a:moveTo>
                    <a:lnTo>
                      <a:pt x="2831" y="0"/>
                    </a:lnTo>
                    <a:lnTo>
                      <a:pt x="2829" y="43"/>
                    </a:lnTo>
                    <a:lnTo>
                      <a:pt x="1883" y="241"/>
                    </a:lnTo>
                    <a:lnTo>
                      <a:pt x="1885" y="229"/>
                    </a:lnTo>
                    <a:lnTo>
                      <a:pt x="1888" y="219"/>
                    </a:lnTo>
                    <a:lnTo>
                      <a:pt x="1893" y="206"/>
                    </a:lnTo>
                    <a:lnTo>
                      <a:pt x="1893" y="193"/>
                    </a:lnTo>
                    <a:close/>
                  </a:path>
                </a:pathLst>
              </a:custGeom>
              <a:solidFill>
                <a:srgbClr val="E2A544"/>
              </a:solidFill>
              <a:ln w="9525">
                <a:noFill/>
                <a:round/>
                <a:headEnd/>
                <a:tailEnd/>
              </a:ln>
            </p:spPr>
            <p:txBody>
              <a:bodyPr>
                <a:prstTxWarp prst="textNoShape">
                  <a:avLst/>
                </a:prstTxWarp>
              </a:bodyPr>
              <a:lstStyle/>
              <a:p>
                <a:endParaRPr lang="en-US"/>
              </a:p>
            </p:txBody>
          </p:sp>
          <p:sp>
            <p:nvSpPr>
              <p:cNvPr id="54064" name="Freeform 425"/>
              <p:cNvSpPr>
                <a:spLocks noChangeAspect="1" noEditPoints="1"/>
              </p:cNvSpPr>
              <p:nvPr/>
            </p:nvSpPr>
            <p:spPr bwMode="auto">
              <a:xfrm>
                <a:off x="3106" y="2832"/>
                <a:ext cx="925" cy="203"/>
              </a:xfrm>
              <a:custGeom>
                <a:avLst/>
                <a:gdLst>
                  <a:gd name="T0" fmla="*/ 647 w 2776"/>
                  <a:gd name="T1" fmla="*/ 437 h 608"/>
                  <a:gd name="T2" fmla="*/ 664 w 2776"/>
                  <a:gd name="T3" fmla="*/ 482 h 608"/>
                  <a:gd name="T4" fmla="*/ 681 w 2776"/>
                  <a:gd name="T5" fmla="*/ 524 h 608"/>
                  <a:gd name="T6" fmla="*/ 703 w 2776"/>
                  <a:gd name="T7" fmla="*/ 566 h 608"/>
                  <a:gd name="T8" fmla="*/ 729 w 2776"/>
                  <a:gd name="T9" fmla="*/ 606 h 608"/>
                  <a:gd name="T10" fmla="*/ 640 w 2776"/>
                  <a:gd name="T11" fmla="*/ 608 h 608"/>
                  <a:gd name="T12" fmla="*/ 547 w 2776"/>
                  <a:gd name="T13" fmla="*/ 608 h 608"/>
                  <a:gd name="T14" fmla="*/ 455 w 2776"/>
                  <a:gd name="T15" fmla="*/ 608 h 608"/>
                  <a:gd name="T16" fmla="*/ 363 w 2776"/>
                  <a:gd name="T17" fmla="*/ 606 h 608"/>
                  <a:gd name="T18" fmla="*/ 271 w 2776"/>
                  <a:gd name="T19" fmla="*/ 600 h 608"/>
                  <a:gd name="T20" fmla="*/ 178 w 2776"/>
                  <a:gd name="T21" fmla="*/ 593 h 608"/>
                  <a:gd name="T22" fmla="*/ 89 w 2776"/>
                  <a:gd name="T23" fmla="*/ 583 h 608"/>
                  <a:gd name="T24" fmla="*/ 0 w 2776"/>
                  <a:gd name="T25" fmla="*/ 571 h 608"/>
                  <a:gd name="T26" fmla="*/ 1119 w 2776"/>
                  <a:gd name="T27" fmla="*/ 340 h 608"/>
                  <a:gd name="T28" fmla="*/ 1124 w 2776"/>
                  <a:gd name="T29" fmla="*/ 469 h 608"/>
                  <a:gd name="T30" fmla="*/ 1129 w 2776"/>
                  <a:gd name="T31" fmla="*/ 585 h 608"/>
                  <a:gd name="T32" fmla="*/ 1085 w 2776"/>
                  <a:gd name="T33" fmla="*/ 598 h 608"/>
                  <a:gd name="T34" fmla="*/ 1016 w 2776"/>
                  <a:gd name="T35" fmla="*/ 603 h 608"/>
                  <a:gd name="T36" fmla="*/ 948 w 2776"/>
                  <a:gd name="T37" fmla="*/ 603 h 608"/>
                  <a:gd name="T38" fmla="*/ 879 w 2776"/>
                  <a:gd name="T39" fmla="*/ 603 h 608"/>
                  <a:gd name="T40" fmla="*/ 832 w 2776"/>
                  <a:gd name="T41" fmla="*/ 579 h 608"/>
                  <a:gd name="T42" fmla="*/ 806 w 2776"/>
                  <a:gd name="T43" fmla="*/ 535 h 608"/>
                  <a:gd name="T44" fmla="*/ 779 w 2776"/>
                  <a:gd name="T45" fmla="*/ 490 h 608"/>
                  <a:gd name="T46" fmla="*/ 758 w 2776"/>
                  <a:gd name="T47" fmla="*/ 443 h 608"/>
                  <a:gd name="T48" fmla="*/ 1182 w 2776"/>
                  <a:gd name="T49" fmla="*/ 330 h 608"/>
                  <a:gd name="T50" fmla="*/ 1738 w 2776"/>
                  <a:gd name="T51" fmla="*/ 251 h 608"/>
                  <a:gd name="T52" fmla="*/ 1704 w 2776"/>
                  <a:gd name="T53" fmla="*/ 332 h 608"/>
                  <a:gd name="T54" fmla="*/ 1675 w 2776"/>
                  <a:gd name="T55" fmla="*/ 405 h 608"/>
                  <a:gd name="T56" fmla="*/ 1645 w 2776"/>
                  <a:gd name="T57" fmla="*/ 475 h 608"/>
                  <a:gd name="T58" fmla="*/ 1608 w 2776"/>
                  <a:gd name="T59" fmla="*/ 511 h 608"/>
                  <a:gd name="T60" fmla="*/ 1553 w 2776"/>
                  <a:gd name="T61" fmla="*/ 524 h 608"/>
                  <a:gd name="T62" fmla="*/ 1500 w 2776"/>
                  <a:gd name="T63" fmla="*/ 537 h 608"/>
                  <a:gd name="T64" fmla="*/ 1445 w 2776"/>
                  <a:gd name="T65" fmla="*/ 548 h 608"/>
                  <a:gd name="T66" fmla="*/ 1390 w 2776"/>
                  <a:gd name="T67" fmla="*/ 559 h 608"/>
                  <a:gd name="T68" fmla="*/ 1332 w 2776"/>
                  <a:gd name="T69" fmla="*/ 566 h 608"/>
                  <a:gd name="T70" fmla="*/ 1276 w 2776"/>
                  <a:gd name="T71" fmla="*/ 574 h 608"/>
                  <a:gd name="T72" fmla="*/ 1221 w 2776"/>
                  <a:gd name="T73" fmla="*/ 579 h 608"/>
                  <a:gd name="T74" fmla="*/ 1196 w 2776"/>
                  <a:gd name="T75" fmla="*/ 516 h 608"/>
                  <a:gd name="T76" fmla="*/ 1185 w 2776"/>
                  <a:gd name="T77" fmla="*/ 393 h 608"/>
                  <a:gd name="T78" fmla="*/ 1837 w 2776"/>
                  <a:gd name="T79" fmla="*/ 195 h 608"/>
                  <a:gd name="T80" fmla="*/ 2776 w 2776"/>
                  <a:gd name="T81" fmla="*/ 188 h 608"/>
                  <a:gd name="T82" fmla="*/ 2660 w 2776"/>
                  <a:gd name="T83" fmla="*/ 237 h 608"/>
                  <a:gd name="T84" fmla="*/ 2536 w 2776"/>
                  <a:gd name="T85" fmla="*/ 282 h 608"/>
                  <a:gd name="T86" fmla="*/ 2412 w 2776"/>
                  <a:gd name="T87" fmla="*/ 321 h 608"/>
                  <a:gd name="T88" fmla="*/ 2283 w 2776"/>
                  <a:gd name="T89" fmla="*/ 356 h 608"/>
                  <a:gd name="T90" fmla="*/ 2154 w 2776"/>
                  <a:gd name="T91" fmla="*/ 390 h 608"/>
                  <a:gd name="T92" fmla="*/ 2027 w 2776"/>
                  <a:gd name="T93" fmla="*/ 422 h 608"/>
                  <a:gd name="T94" fmla="*/ 1901 w 2776"/>
                  <a:gd name="T95" fmla="*/ 451 h 608"/>
                  <a:gd name="T96" fmla="*/ 1777 w 2776"/>
                  <a:gd name="T97" fmla="*/ 482 h 608"/>
                  <a:gd name="T98" fmla="*/ 1764 w 2776"/>
                  <a:gd name="T99" fmla="*/ 446 h 608"/>
                  <a:gd name="T100" fmla="*/ 1782 w 2776"/>
                  <a:gd name="T101" fmla="*/ 371 h 608"/>
                  <a:gd name="T102" fmla="*/ 1803 w 2776"/>
                  <a:gd name="T103" fmla="*/ 301 h 608"/>
                  <a:gd name="T104" fmla="*/ 1827 w 2776"/>
                  <a:gd name="T105" fmla="*/ 229 h 608"/>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776"/>
                  <a:gd name="T160" fmla="*/ 0 h 608"/>
                  <a:gd name="T161" fmla="*/ 2776 w 2776"/>
                  <a:gd name="T162" fmla="*/ 608 h 608"/>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776" h="608">
                    <a:moveTo>
                      <a:pt x="0" y="571"/>
                    </a:moveTo>
                    <a:lnTo>
                      <a:pt x="647" y="437"/>
                    </a:lnTo>
                    <a:lnTo>
                      <a:pt x="655" y="461"/>
                    </a:lnTo>
                    <a:lnTo>
                      <a:pt x="664" y="482"/>
                    </a:lnTo>
                    <a:lnTo>
                      <a:pt x="674" y="503"/>
                    </a:lnTo>
                    <a:lnTo>
                      <a:pt x="681" y="524"/>
                    </a:lnTo>
                    <a:lnTo>
                      <a:pt x="693" y="545"/>
                    </a:lnTo>
                    <a:lnTo>
                      <a:pt x="703" y="566"/>
                    </a:lnTo>
                    <a:lnTo>
                      <a:pt x="715" y="585"/>
                    </a:lnTo>
                    <a:lnTo>
                      <a:pt x="729" y="606"/>
                    </a:lnTo>
                    <a:lnTo>
                      <a:pt x="684" y="608"/>
                    </a:lnTo>
                    <a:lnTo>
                      <a:pt x="640" y="608"/>
                    </a:lnTo>
                    <a:lnTo>
                      <a:pt x="592" y="608"/>
                    </a:lnTo>
                    <a:lnTo>
                      <a:pt x="547" y="608"/>
                    </a:lnTo>
                    <a:lnTo>
                      <a:pt x="500" y="608"/>
                    </a:lnTo>
                    <a:lnTo>
                      <a:pt x="455" y="608"/>
                    </a:lnTo>
                    <a:lnTo>
                      <a:pt x="407" y="608"/>
                    </a:lnTo>
                    <a:lnTo>
                      <a:pt x="363" y="606"/>
                    </a:lnTo>
                    <a:lnTo>
                      <a:pt x="315" y="603"/>
                    </a:lnTo>
                    <a:lnTo>
                      <a:pt x="271" y="600"/>
                    </a:lnTo>
                    <a:lnTo>
                      <a:pt x="223" y="598"/>
                    </a:lnTo>
                    <a:lnTo>
                      <a:pt x="178" y="593"/>
                    </a:lnTo>
                    <a:lnTo>
                      <a:pt x="134" y="588"/>
                    </a:lnTo>
                    <a:lnTo>
                      <a:pt x="89" y="583"/>
                    </a:lnTo>
                    <a:lnTo>
                      <a:pt x="45" y="577"/>
                    </a:lnTo>
                    <a:lnTo>
                      <a:pt x="0" y="571"/>
                    </a:lnTo>
                    <a:close/>
                    <a:moveTo>
                      <a:pt x="748" y="419"/>
                    </a:moveTo>
                    <a:lnTo>
                      <a:pt x="1119" y="340"/>
                    </a:lnTo>
                    <a:lnTo>
                      <a:pt x="1122" y="405"/>
                    </a:lnTo>
                    <a:lnTo>
                      <a:pt x="1124" y="469"/>
                    </a:lnTo>
                    <a:lnTo>
                      <a:pt x="1127" y="530"/>
                    </a:lnTo>
                    <a:lnTo>
                      <a:pt x="1129" y="585"/>
                    </a:lnTo>
                    <a:lnTo>
                      <a:pt x="1119" y="595"/>
                    </a:lnTo>
                    <a:lnTo>
                      <a:pt x="1085" y="598"/>
                    </a:lnTo>
                    <a:lnTo>
                      <a:pt x="1050" y="600"/>
                    </a:lnTo>
                    <a:lnTo>
                      <a:pt x="1016" y="603"/>
                    </a:lnTo>
                    <a:lnTo>
                      <a:pt x="982" y="603"/>
                    </a:lnTo>
                    <a:lnTo>
                      <a:pt x="948" y="603"/>
                    </a:lnTo>
                    <a:lnTo>
                      <a:pt x="913" y="603"/>
                    </a:lnTo>
                    <a:lnTo>
                      <a:pt x="879" y="603"/>
                    </a:lnTo>
                    <a:lnTo>
                      <a:pt x="845" y="603"/>
                    </a:lnTo>
                    <a:lnTo>
                      <a:pt x="832" y="579"/>
                    </a:lnTo>
                    <a:lnTo>
                      <a:pt x="818" y="559"/>
                    </a:lnTo>
                    <a:lnTo>
                      <a:pt x="806" y="535"/>
                    </a:lnTo>
                    <a:lnTo>
                      <a:pt x="792" y="511"/>
                    </a:lnTo>
                    <a:lnTo>
                      <a:pt x="779" y="490"/>
                    </a:lnTo>
                    <a:lnTo>
                      <a:pt x="768" y="466"/>
                    </a:lnTo>
                    <a:lnTo>
                      <a:pt x="758" y="443"/>
                    </a:lnTo>
                    <a:lnTo>
                      <a:pt x="748" y="419"/>
                    </a:lnTo>
                    <a:close/>
                    <a:moveTo>
                      <a:pt x="1182" y="330"/>
                    </a:moveTo>
                    <a:lnTo>
                      <a:pt x="1753" y="208"/>
                    </a:lnTo>
                    <a:lnTo>
                      <a:pt x="1738" y="251"/>
                    </a:lnTo>
                    <a:lnTo>
                      <a:pt x="1719" y="292"/>
                    </a:lnTo>
                    <a:lnTo>
                      <a:pt x="1704" y="332"/>
                    </a:lnTo>
                    <a:lnTo>
                      <a:pt x="1688" y="369"/>
                    </a:lnTo>
                    <a:lnTo>
                      <a:pt x="1675" y="405"/>
                    </a:lnTo>
                    <a:lnTo>
                      <a:pt x="1659" y="443"/>
                    </a:lnTo>
                    <a:lnTo>
                      <a:pt x="1645" y="475"/>
                    </a:lnTo>
                    <a:lnTo>
                      <a:pt x="1635" y="506"/>
                    </a:lnTo>
                    <a:lnTo>
                      <a:pt x="1608" y="511"/>
                    </a:lnTo>
                    <a:lnTo>
                      <a:pt x="1582" y="519"/>
                    </a:lnTo>
                    <a:lnTo>
                      <a:pt x="1553" y="524"/>
                    </a:lnTo>
                    <a:lnTo>
                      <a:pt x="1527" y="530"/>
                    </a:lnTo>
                    <a:lnTo>
                      <a:pt x="1500" y="537"/>
                    </a:lnTo>
                    <a:lnTo>
                      <a:pt x="1471" y="543"/>
                    </a:lnTo>
                    <a:lnTo>
                      <a:pt x="1445" y="548"/>
                    </a:lnTo>
                    <a:lnTo>
                      <a:pt x="1416" y="554"/>
                    </a:lnTo>
                    <a:lnTo>
                      <a:pt x="1390" y="559"/>
                    </a:lnTo>
                    <a:lnTo>
                      <a:pt x="1361" y="564"/>
                    </a:lnTo>
                    <a:lnTo>
                      <a:pt x="1332" y="566"/>
                    </a:lnTo>
                    <a:lnTo>
                      <a:pt x="1305" y="571"/>
                    </a:lnTo>
                    <a:lnTo>
                      <a:pt x="1276" y="574"/>
                    </a:lnTo>
                    <a:lnTo>
                      <a:pt x="1247" y="577"/>
                    </a:lnTo>
                    <a:lnTo>
                      <a:pt x="1221" y="579"/>
                    </a:lnTo>
                    <a:lnTo>
                      <a:pt x="1192" y="579"/>
                    </a:lnTo>
                    <a:lnTo>
                      <a:pt x="1196" y="516"/>
                    </a:lnTo>
                    <a:lnTo>
                      <a:pt x="1192" y="453"/>
                    </a:lnTo>
                    <a:lnTo>
                      <a:pt x="1185" y="393"/>
                    </a:lnTo>
                    <a:lnTo>
                      <a:pt x="1182" y="330"/>
                    </a:lnTo>
                    <a:close/>
                    <a:moveTo>
                      <a:pt x="1837" y="195"/>
                    </a:moveTo>
                    <a:lnTo>
                      <a:pt x="2776" y="0"/>
                    </a:lnTo>
                    <a:lnTo>
                      <a:pt x="2776" y="188"/>
                    </a:lnTo>
                    <a:lnTo>
                      <a:pt x="2718" y="214"/>
                    </a:lnTo>
                    <a:lnTo>
                      <a:pt x="2660" y="237"/>
                    </a:lnTo>
                    <a:lnTo>
                      <a:pt x="2599" y="261"/>
                    </a:lnTo>
                    <a:lnTo>
                      <a:pt x="2536" y="282"/>
                    </a:lnTo>
                    <a:lnTo>
                      <a:pt x="2475" y="301"/>
                    </a:lnTo>
                    <a:lnTo>
                      <a:pt x="2412" y="321"/>
                    </a:lnTo>
                    <a:lnTo>
                      <a:pt x="2346" y="340"/>
                    </a:lnTo>
                    <a:lnTo>
                      <a:pt x="2283" y="356"/>
                    </a:lnTo>
                    <a:lnTo>
                      <a:pt x="2220" y="374"/>
                    </a:lnTo>
                    <a:lnTo>
                      <a:pt x="2154" y="390"/>
                    </a:lnTo>
                    <a:lnTo>
                      <a:pt x="2090" y="405"/>
                    </a:lnTo>
                    <a:lnTo>
                      <a:pt x="2027" y="422"/>
                    </a:lnTo>
                    <a:lnTo>
                      <a:pt x="1962" y="434"/>
                    </a:lnTo>
                    <a:lnTo>
                      <a:pt x="1901" y="451"/>
                    </a:lnTo>
                    <a:lnTo>
                      <a:pt x="1837" y="466"/>
                    </a:lnTo>
                    <a:lnTo>
                      <a:pt x="1777" y="482"/>
                    </a:lnTo>
                    <a:lnTo>
                      <a:pt x="1753" y="482"/>
                    </a:lnTo>
                    <a:lnTo>
                      <a:pt x="1764" y="446"/>
                    </a:lnTo>
                    <a:lnTo>
                      <a:pt x="1774" y="408"/>
                    </a:lnTo>
                    <a:lnTo>
                      <a:pt x="1782" y="371"/>
                    </a:lnTo>
                    <a:lnTo>
                      <a:pt x="1793" y="337"/>
                    </a:lnTo>
                    <a:lnTo>
                      <a:pt x="1803" y="301"/>
                    </a:lnTo>
                    <a:lnTo>
                      <a:pt x="1814" y="266"/>
                    </a:lnTo>
                    <a:lnTo>
                      <a:pt x="1827" y="229"/>
                    </a:lnTo>
                    <a:lnTo>
                      <a:pt x="1837" y="195"/>
                    </a:lnTo>
                    <a:close/>
                  </a:path>
                </a:pathLst>
              </a:custGeom>
              <a:solidFill>
                <a:srgbClr val="E2A544"/>
              </a:solidFill>
              <a:ln w="9525">
                <a:noFill/>
                <a:round/>
                <a:headEnd/>
                <a:tailEnd/>
              </a:ln>
            </p:spPr>
            <p:txBody>
              <a:bodyPr>
                <a:prstTxWarp prst="textNoShape">
                  <a:avLst/>
                </a:prstTxWarp>
              </a:bodyPr>
              <a:lstStyle/>
              <a:p>
                <a:endParaRPr lang="en-US"/>
              </a:p>
            </p:txBody>
          </p:sp>
          <p:sp>
            <p:nvSpPr>
              <p:cNvPr id="54065" name="Freeform 426"/>
              <p:cNvSpPr>
                <a:spLocks noChangeAspect="1" noEditPoints="1"/>
              </p:cNvSpPr>
              <p:nvPr/>
            </p:nvSpPr>
            <p:spPr bwMode="auto">
              <a:xfrm>
                <a:off x="2547" y="2524"/>
                <a:ext cx="1489" cy="336"/>
              </a:xfrm>
              <a:custGeom>
                <a:avLst/>
                <a:gdLst>
                  <a:gd name="T0" fmla="*/ 685 w 4467"/>
                  <a:gd name="T1" fmla="*/ 132 h 1006"/>
                  <a:gd name="T2" fmla="*/ 688 w 4467"/>
                  <a:gd name="T3" fmla="*/ 235 h 1006"/>
                  <a:gd name="T4" fmla="*/ 751 w 4467"/>
                  <a:gd name="T5" fmla="*/ 534 h 1006"/>
                  <a:gd name="T6" fmla="*/ 791 w 4467"/>
                  <a:gd name="T7" fmla="*/ 782 h 1006"/>
                  <a:gd name="T8" fmla="*/ 756 w 4467"/>
                  <a:gd name="T9" fmla="*/ 943 h 1006"/>
                  <a:gd name="T10" fmla="*/ 672 w 4467"/>
                  <a:gd name="T11" fmla="*/ 992 h 1006"/>
                  <a:gd name="T12" fmla="*/ 527 w 4467"/>
                  <a:gd name="T13" fmla="*/ 998 h 1006"/>
                  <a:gd name="T14" fmla="*/ 385 w 4467"/>
                  <a:gd name="T15" fmla="*/ 980 h 1006"/>
                  <a:gd name="T16" fmla="*/ 233 w 4467"/>
                  <a:gd name="T17" fmla="*/ 946 h 1006"/>
                  <a:gd name="T18" fmla="*/ 45 w 4467"/>
                  <a:gd name="T19" fmla="*/ 995 h 1006"/>
                  <a:gd name="T20" fmla="*/ 21 w 4467"/>
                  <a:gd name="T21" fmla="*/ 248 h 1006"/>
                  <a:gd name="T22" fmla="*/ 1059 w 4467"/>
                  <a:gd name="T23" fmla="*/ 6 h 1006"/>
                  <a:gd name="T24" fmla="*/ 1125 w 4467"/>
                  <a:gd name="T25" fmla="*/ 202 h 1006"/>
                  <a:gd name="T26" fmla="*/ 1267 w 4467"/>
                  <a:gd name="T27" fmla="*/ 542 h 1006"/>
                  <a:gd name="T28" fmla="*/ 1189 w 4467"/>
                  <a:gd name="T29" fmla="*/ 266 h 1006"/>
                  <a:gd name="T30" fmla="*/ 1533 w 4467"/>
                  <a:gd name="T31" fmla="*/ 0 h 1006"/>
                  <a:gd name="T32" fmla="*/ 1552 w 4467"/>
                  <a:gd name="T33" fmla="*/ 890 h 1006"/>
                  <a:gd name="T34" fmla="*/ 1336 w 4467"/>
                  <a:gd name="T35" fmla="*/ 932 h 1006"/>
                  <a:gd name="T36" fmla="*/ 1120 w 4467"/>
                  <a:gd name="T37" fmla="*/ 970 h 1006"/>
                  <a:gd name="T38" fmla="*/ 896 w 4467"/>
                  <a:gd name="T39" fmla="*/ 987 h 1006"/>
                  <a:gd name="T40" fmla="*/ 838 w 4467"/>
                  <a:gd name="T41" fmla="*/ 787 h 1006"/>
                  <a:gd name="T42" fmla="*/ 809 w 4467"/>
                  <a:gd name="T43" fmla="*/ 542 h 1006"/>
                  <a:gd name="T44" fmla="*/ 759 w 4467"/>
                  <a:gd name="T45" fmla="*/ 334 h 1006"/>
                  <a:gd name="T46" fmla="*/ 717 w 4467"/>
                  <a:gd name="T47" fmla="*/ 76 h 1006"/>
                  <a:gd name="T48" fmla="*/ 3725 w 4467"/>
                  <a:gd name="T49" fmla="*/ 108 h 1006"/>
                  <a:gd name="T50" fmla="*/ 3617 w 4467"/>
                  <a:gd name="T51" fmla="*/ 377 h 1006"/>
                  <a:gd name="T52" fmla="*/ 3458 w 4467"/>
                  <a:gd name="T53" fmla="*/ 508 h 1006"/>
                  <a:gd name="T54" fmla="*/ 3240 w 4467"/>
                  <a:gd name="T55" fmla="*/ 590 h 1006"/>
                  <a:gd name="T56" fmla="*/ 3019 w 4467"/>
                  <a:gd name="T57" fmla="*/ 664 h 1006"/>
                  <a:gd name="T58" fmla="*/ 2866 w 4467"/>
                  <a:gd name="T59" fmla="*/ 356 h 1006"/>
                  <a:gd name="T60" fmla="*/ 4462 w 4467"/>
                  <a:gd name="T61" fmla="*/ 110 h 1006"/>
                  <a:gd name="T62" fmla="*/ 4365 w 4467"/>
                  <a:gd name="T63" fmla="*/ 166 h 1006"/>
                  <a:gd name="T64" fmla="*/ 4230 w 4467"/>
                  <a:gd name="T65" fmla="*/ 229 h 1006"/>
                  <a:gd name="T66" fmla="*/ 4033 w 4467"/>
                  <a:gd name="T67" fmla="*/ 308 h 1006"/>
                  <a:gd name="T68" fmla="*/ 3835 w 4467"/>
                  <a:gd name="T69" fmla="*/ 387 h 1006"/>
                  <a:gd name="T70" fmla="*/ 3658 w 4467"/>
                  <a:gd name="T71" fmla="*/ 450 h 1006"/>
                  <a:gd name="T72" fmla="*/ 3648 w 4467"/>
                  <a:gd name="T73" fmla="*/ 361 h 1006"/>
                  <a:gd name="T74" fmla="*/ 3751 w 4467"/>
                  <a:gd name="T75" fmla="*/ 64 h 1006"/>
                  <a:gd name="T76" fmla="*/ 2276 w 4467"/>
                  <a:gd name="T77" fmla="*/ 703 h 1006"/>
                  <a:gd name="T78" fmla="*/ 2397 w 4467"/>
                  <a:gd name="T79" fmla="*/ 737 h 1006"/>
                  <a:gd name="T80" fmla="*/ 2668 w 4467"/>
                  <a:gd name="T81" fmla="*/ 724 h 1006"/>
                  <a:gd name="T82" fmla="*/ 2810 w 4467"/>
                  <a:gd name="T83" fmla="*/ 734 h 1006"/>
                  <a:gd name="T84" fmla="*/ 2708 w 4467"/>
                  <a:gd name="T85" fmla="*/ 780 h 1006"/>
                  <a:gd name="T86" fmla="*/ 2571 w 4467"/>
                  <a:gd name="T87" fmla="*/ 816 h 1006"/>
                  <a:gd name="T88" fmla="*/ 2424 w 4467"/>
                  <a:gd name="T89" fmla="*/ 853 h 1006"/>
                  <a:gd name="T90" fmla="*/ 2271 w 4467"/>
                  <a:gd name="T91" fmla="*/ 882 h 1006"/>
                  <a:gd name="T92" fmla="*/ 2171 w 4467"/>
                  <a:gd name="T93" fmla="*/ 814 h 1006"/>
                  <a:gd name="T94" fmla="*/ 2126 w 4467"/>
                  <a:gd name="T95" fmla="*/ 684 h 1006"/>
                  <a:gd name="T96" fmla="*/ 1647 w 4467"/>
                  <a:gd name="T97" fmla="*/ 688 h 1006"/>
                  <a:gd name="T98" fmla="*/ 1818 w 4467"/>
                  <a:gd name="T99" fmla="*/ 700 h 1006"/>
                  <a:gd name="T100" fmla="*/ 2000 w 4467"/>
                  <a:gd name="T101" fmla="*/ 703 h 1006"/>
                  <a:gd name="T102" fmla="*/ 2097 w 4467"/>
                  <a:gd name="T103" fmla="*/ 795 h 1006"/>
                  <a:gd name="T104" fmla="*/ 2034 w 4467"/>
                  <a:gd name="T105" fmla="*/ 908 h 1006"/>
                  <a:gd name="T106" fmla="*/ 1899 w 4467"/>
                  <a:gd name="T107" fmla="*/ 937 h 1006"/>
                  <a:gd name="T108" fmla="*/ 1762 w 4467"/>
                  <a:gd name="T109" fmla="*/ 948 h 1006"/>
                  <a:gd name="T110" fmla="*/ 1657 w 4467"/>
                  <a:gd name="T111" fmla="*/ 922 h 1006"/>
                  <a:gd name="T112" fmla="*/ 1601 w 4467"/>
                  <a:gd name="T113" fmla="*/ 806 h 100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467"/>
                  <a:gd name="T172" fmla="*/ 0 h 1006"/>
                  <a:gd name="T173" fmla="*/ 4467 w 4467"/>
                  <a:gd name="T174" fmla="*/ 1006 h 100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467" h="1006">
                    <a:moveTo>
                      <a:pt x="33" y="0"/>
                    </a:moveTo>
                    <a:lnTo>
                      <a:pt x="680" y="0"/>
                    </a:lnTo>
                    <a:lnTo>
                      <a:pt x="683" y="45"/>
                    </a:lnTo>
                    <a:lnTo>
                      <a:pt x="685" y="87"/>
                    </a:lnTo>
                    <a:lnTo>
                      <a:pt x="685" y="132"/>
                    </a:lnTo>
                    <a:lnTo>
                      <a:pt x="683" y="173"/>
                    </a:lnTo>
                    <a:lnTo>
                      <a:pt x="678" y="190"/>
                    </a:lnTo>
                    <a:lnTo>
                      <a:pt x="678" y="206"/>
                    </a:lnTo>
                    <a:lnTo>
                      <a:pt x="683" y="221"/>
                    </a:lnTo>
                    <a:lnTo>
                      <a:pt x="688" y="235"/>
                    </a:lnTo>
                    <a:lnTo>
                      <a:pt x="688" y="300"/>
                    </a:lnTo>
                    <a:lnTo>
                      <a:pt x="696" y="363"/>
                    </a:lnTo>
                    <a:lnTo>
                      <a:pt x="712" y="421"/>
                    </a:lnTo>
                    <a:lnTo>
                      <a:pt x="730" y="479"/>
                    </a:lnTo>
                    <a:lnTo>
                      <a:pt x="751" y="534"/>
                    </a:lnTo>
                    <a:lnTo>
                      <a:pt x="770" y="592"/>
                    </a:lnTo>
                    <a:lnTo>
                      <a:pt x="785" y="653"/>
                    </a:lnTo>
                    <a:lnTo>
                      <a:pt x="796" y="714"/>
                    </a:lnTo>
                    <a:lnTo>
                      <a:pt x="796" y="748"/>
                    </a:lnTo>
                    <a:lnTo>
                      <a:pt x="791" y="782"/>
                    </a:lnTo>
                    <a:lnTo>
                      <a:pt x="780" y="814"/>
                    </a:lnTo>
                    <a:lnTo>
                      <a:pt x="770" y="848"/>
                    </a:lnTo>
                    <a:lnTo>
                      <a:pt x="762" y="879"/>
                    </a:lnTo>
                    <a:lnTo>
                      <a:pt x="756" y="912"/>
                    </a:lnTo>
                    <a:lnTo>
                      <a:pt x="756" y="943"/>
                    </a:lnTo>
                    <a:lnTo>
                      <a:pt x="767" y="977"/>
                    </a:lnTo>
                    <a:lnTo>
                      <a:pt x="759" y="987"/>
                    </a:lnTo>
                    <a:lnTo>
                      <a:pt x="730" y="987"/>
                    </a:lnTo>
                    <a:lnTo>
                      <a:pt x="701" y="990"/>
                    </a:lnTo>
                    <a:lnTo>
                      <a:pt x="672" y="992"/>
                    </a:lnTo>
                    <a:lnTo>
                      <a:pt x="643" y="995"/>
                    </a:lnTo>
                    <a:lnTo>
                      <a:pt x="614" y="995"/>
                    </a:lnTo>
                    <a:lnTo>
                      <a:pt x="585" y="998"/>
                    </a:lnTo>
                    <a:lnTo>
                      <a:pt x="556" y="998"/>
                    </a:lnTo>
                    <a:lnTo>
                      <a:pt x="527" y="998"/>
                    </a:lnTo>
                    <a:lnTo>
                      <a:pt x="498" y="998"/>
                    </a:lnTo>
                    <a:lnTo>
                      <a:pt x="469" y="995"/>
                    </a:lnTo>
                    <a:lnTo>
                      <a:pt x="440" y="990"/>
                    </a:lnTo>
                    <a:lnTo>
                      <a:pt x="414" y="985"/>
                    </a:lnTo>
                    <a:lnTo>
                      <a:pt x="385" y="980"/>
                    </a:lnTo>
                    <a:lnTo>
                      <a:pt x="358" y="970"/>
                    </a:lnTo>
                    <a:lnTo>
                      <a:pt x="335" y="958"/>
                    </a:lnTo>
                    <a:lnTo>
                      <a:pt x="308" y="946"/>
                    </a:lnTo>
                    <a:lnTo>
                      <a:pt x="269" y="943"/>
                    </a:lnTo>
                    <a:lnTo>
                      <a:pt x="233" y="946"/>
                    </a:lnTo>
                    <a:lnTo>
                      <a:pt x="192" y="953"/>
                    </a:lnTo>
                    <a:lnTo>
                      <a:pt x="156" y="961"/>
                    </a:lnTo>
                    <a:lnTo>
                      <a:pt x="119" y="972"/>
                    </a:lnTo>
                    <a:lnTo>
                      <a:pt x="82" y="985"/>
                    </a:lnTo>
                    <a:lnTo>
                      <a:pt x="45" y="995"/>
                    </a:lnTo>
                    <a:lnTo>
                      <a:pt x="9" y="1006"/>
                    </a:lnTo>
                    <a:lnTo>
                      <a:pt x="0" y="1006"/>
                    </a:lnTo>
                    <a:lnTo>
                      <a:pt x="6" y="751"/>
                    </a:lnTo>
                    <a:lnTo>
                      <a:pt x="14" y="498"/>
                    </a:lnTo>
                    <a:lnTo>
                      <a:pt x="21" y="248"/>
                    </a:lnTo>
                    <a:lnTo>
                      <a:pt x="33" y="0"/>
                    </a:lnTo>
                    <a:close/>
                    <a:moveTo>
                      <a:pt x="714" y="0"/>
                    </a:moveTo>
                    <a:lnTo>
                      <a:pt x="1057" y="0"/>
                    </a:lnTo>
                    <a:lnTo>
                      <a:pt x="1057" y="2"/>
                    </a:lnTo>
                    <a:lnTo>
                      <a:pt x="1059" y="6"/>
                    </a:lnTo>
                    <a:lnTo>
                      <a:pt x="1062" y="11"/>
                    </a:lnTo>
                    <a:lnTo>
                      <a:pt x="1062" y="14"/>
                    </a:lnTo>
                    <a:lnTo>
                      <a:pt x="1073" y="50"/>
                    </a:lnTo>
                    <a:lnTo>
                      <a:pt x="1096" y="116"/>
                    </a:lnTo>
                    <a:lnTo>
                      <a:pt x="1125" y="202"/>
                    </a:lnTo>
                    <a:lnTo>
                      <a:pt x="1160" y="298"/>
                    </a:lnTo>
                    <a:lnTo>
                      <a:pt x="1194" y="387"/>
                    </a:lnTo>
                    <a:lnTo>
                      <a:pt x="1228" y="466"/>
                    </a:lnTo>
                    <a:lnTo>
                      <a:pt x="1252" y="522"/>
                    </a:lnTo>
                    <a:lnTo>
                      <a:pt x="1267" y="542"/>
                    </a:lnTo>
                    <a:lnTo>
                      <a:pt x="1270" y="532"/>
                    </a:lnTo>
                    <a:lnTo>
                      <a:pt x="1254" y="464"/>
                    </a:lnTo>
                    <a:lnTo>
                      <a:pt x="1233" y="397"/>
                    </a:lnTo>
                    <a:lnTo>
                      <a:pt x="1212" y="332"/>
                    </a:lnTo>
                    <a:lnTo>
                      <a:pt x="1189" y="266"/>
                    </a:lnTo>
                    <a:lnTo>
                      <a:pt x="1165" y="202"/>
                    </a:lnTo>
                    <a:lnTo>
                      <a:pt x="1143" y="137"/>
                    </a:lnTo>
                    <a:lnTo>
                      <a:pt x="1125" y="69"/>
                    </a:lnTo>
                    <a:lnTo>
                      <a:pt x="1109" y="0"/>
                    </a:lnTo>
                    <a:lnTo>
                      <a:pt x="1533" y="0"/>
                    </a:lnTo>
                    <a:lnTo>
                      <a:pt x="1528" y="211"/>
                    </a:lnTo>
                    <a:lnTo>
                      <a:pt x="1523" y="419"/>
                    </a:lnTo>
                    <a:lnTo>
                      <a:pt x="1523" y="626"/>
                    </a:lnTo>
                    <a:lnTo>
                      <a:pt x="1526" y="830"/>
                    </a:lnTo>
                    <a:lnTo>
                      <a:pt x="1552" y="890"/>
                    </a:lnTo>
                    <a:lnTo>
                      <a:pt x="1509" y="898"/>
                    </a:lnTo>
                    <a:lnTo>
                      <a:pt x="1464" y="906"/>
                    </a:lnTo>
                    <a:lnTo>
                      <a:pt x="1423" y="917"/>
                    </a:lnTo>
                    <a:lnTo>
                      <a:pt x="1381" y="924"/>
                    </a:lnTo>
                    <a:lnTo>
                      <a:pt x="1336" y="932"/>
                    </a:lnTo>
                    <a:lnTo>
                      <a:pt x="1293" y="941"/>
                    </a:lnTo>
                    <a:lnTo>
                      <a:pt x="1252" y="948"/>
                    </a:lnTo>
                    <a:lnTo>
                      <a:pt x="1206" y="956"/>
                    </a:lnTo>
                    <a:lnTo>
                      <a:pt x="1165" y="961"/>
                    </a:lnTo>
                    <a:lnTo>
                      <a:pt x="1120" y="970"/>
                    </a:lnTo>
                    <a:lnTo>
                      <a:pt x="1075" y="975"/>
                    </a:lnTo>
                    <a:lnTo>
                      <a:pt x="1033" y="980"/>
                    </a:lnTo>
                    <a:lnTo>
                      <a:pt x="989" y="982"/>
                    </a:lnTo>
                    <a:lnTo>
                      <a:pt x="943" y="985"/>
                    </a:lnTo>
                    <a:lnTo>
                      <a:pt x="896" y="987"/>
                    </a:lnTo>
                    <a:lnTo>
                      <a:pt x="851" y="987"/>
                    </a:lnTo>
                    <a:lnTo>
                      <a:pt x="825" y="937"/>
                    </a:lnTo>
                    <a:lnTo>
                      <a:pt x="820" y="888"/>
                    </a:lnTo>
                    <a:lnTo>
                      <a:pt x="825" y="838"/>
                    </a:lnTo>
                    <a:lnTo>
                      <a:pt x="838" y="787"/>
                    </a:lnTo>
                    <a:lnTo>
                      <a:pt x="851" y="737"/>
                    </a:lnTo>
                    <a:lnTo>
                      <a:pt x="859" y="688"/>
                    </a:lnTo>
                    <a:lnTo>
                      <a:pt x="854" y="635"/>
                    </a:lnTo>
                    <a:lnTo>
                      <a:pt x="830" y="580"/>
                    </a:lnTo>
                    <a:lnTo>
                      <a:pt x="809" y="542"/>
                    </a:lnTo>
                    <a:lnTo>
                      <a:pt x="791" y="505"/>
                    </a:lnTo>
                    <a:lnTo>
                      <a:pt x="777" y="464"/>
                    </a:lnTo>
                    <a:lnTo>
                      <a:pt x="767" y="421"/>
                    </a:lnTo>
                    <a:lnTo>
                      <a:pt x="762" y="380"/>
                    </a:lnTo>
                    <a:lnTo>
                      <a:pt x="759" y="334"/>
                    </a:lnTo>
                    <a:lnTo>
                      <a:pt x="762" y="290"/>
                    </a:lnTo>
                    <a:lnTo>
                      <a:pt x="767" y="245"/>
                    </a:lnTo>
                    <a:lnTo>
                      <a:pt x="743" y="202"/>
                    </a:lnTo>
                    <a:lnTo>
                      <a:pt x="727" y="145"/>
                    </a:lnTo>
                    <a:lnTo>
                      <a:pt x="717" y="76"/>
                    </a:lnTo>
                    <a:lnTo>
                      <a:pt x="714" y="0"/>
                    </a:lnTo>
                    <a:close/>
                    <a:moveTo>
                      <a:pt x="2868" y="0"/>
                    </a:moveTo>
                    <a:lnTo>
                      <a:pt x="3764" y="0"/>
                    </a:lnTo>
                    <a:lnTo>
                      <a:pt x="3742" y="55"/>
                    </a:lnTo>
                    <a:lnTo>
                      <a:pt x="3725" y="108"/>
                    </a:lnTo>
                    <a:lnTo>
                      <a:pt x="3703" y="163"/>
                    </a:lnTo>
                    <a:lnTo>
                      <a:pt x="3685" y="216"/>
                    </a:lnTo>
                    <a:lnTo>
                      <a:pt x="3664" y="271"/>
                    </a:lnTo>
                    <a:lnTo>
                      <a:pt x="3640" y="324"/>
                    </a:lnTo>
                    <a:lnTo>
                      <a:pt x="3617" y="377"/>
                    </a:lnTo>
                    <a:lnTo>
                      <a:pt x="3588" y="426"/>
                    </a:lnTo>
                    <a:lnTo>
                      <a:pt x="3585" y="445"/>
                    </a:lnTo>
                    <a:lnTo>
                      <a:pt x="3542" y="469"/>
                    </a:lnTo>
                    <a:lnTo>
                      <a:pt x="3501" y="488"/>
                    </a:lnTo>
                    <a:lnTo>
                      <a:pt x="3458" y="508"/>
                    </a:lnTo>
                    <a:lnTo>
                      <a:pt x="3416" y="527"/>
                    </a:lnTo>
                    <a:lnTo>
                      <a:pt x="3371" y="542"/>
                    </a:lnTo>
                    <a:lnTo>
                      <a:pt x="3330" y="561"/>
                    </a:lnTo>
                    <a:lnTo>
                      <a:pt x="3284" y="577"/>
                    </a:lnTo>
                    <a:lnTo>
                      <a:pt x="3240" y="590"/>
                    </a:lnTo>
                    <a:lnTo>
                      <a:pt x="3198" y="606"/>
                    </a:lnTo>
                    <a:lnTo>
                      <a:pt x="3152" y="619"/>
                    </a:lnTo>
                    <a:lnTo>
                      <a:pt x="3108" y="635"/>
                    </a:lnTo>
                    <a:lnTo>
                      <a:pt x="3063" y="648"/>
                    </a:lnTo>
                    <a:lnTo>
                      <a:pt x="3019" y="664"/>
                    </a:lnTo>
                    <a:lnTo>
                      <a:pt x="2974" y="679"/>
                    </a:lnTo>
                    <a:lnTo>
                      <a:pt x="2932" y="695"/>
                    </a:lnTo>
                    <a:lnTo>
                      <a:pt x="2887" y="711"/>
                    </a:lnTo>
                    <a:lnTo>
                      <a:pt x="2877" y="532"/>
                    </a:lnTo>
                    <a:lnTo>
                      <a:pt x="2866" y="356"/>
                    </a:lnTo>
                    <a:lnTo>
                      <a:pt x="2861" y="177"/>
                    </a:lnTo>
                    <a:lnTo>
                      <a:pt x="2868" y="0"/>
                    </a:lnTo>
                    <a:close/>
                    <a:moveTo>
                      <a:pt x="3777" y="0"/>
                    </a:moveTo>
                    <a:lnTo>
                      <a:pt x="4467" y="0"/>
                    </a:lnTo>
                    <a:lnTo>
                      <a:pt x="4462" y="110"/>
                    </a:lnTo>
                    <a:lnTo>
                      <a:pt x="4443" y="124"/>
                    </a:lnTo>
                    <a:lnTo>
                      <a:pt x="4425" y="137"/>
                    </a:lnTo>
                    <a:lnTo>
                      <a:pt x="4407" y="148"/>
                    </a:lnTo>
                    <a:lnTo>
                      <a:pt x="4385" y="156"/>
                    </a:lnTo>
                    <a:lnTo>
                      <a:pt x="4365" y="166"/>
                    </a:lnTo>
                    <a:lnTo>
                      <a:pt x="4346" y="173"/>
                    </a:lnTo>
                    <a:lnTo>
                      <a:pt x="4327" y="185"/>
                    </a:lnTo>
                    <a:lnTo>
                      <a:pt x="4310" y="197"/>
                    </a:lnTo>
                    <a:lnTo>
                      <a:pt x="4269" y="214"/>
                    </a:lnTo>
                    <a:lnTo>
                      <a:pt x="4230" y="229"/>
                    </a:lnTo>
                    <a:lnTo>
                      <a:pt x="4190" y="245"/>
                    </a:lnTo>
                    <a:lnTo>
                      <a:pt x="4151" y="261"/>
                    </a:lnTo>
                    <a:lnTo>
                      <a:pt x="4112" y="277"/>
                    </a:lnTo>
                    <a:lnTo>
                      <a:pt x="4072" y="293"/>
                    </a:lnTo>
                    <a:lnTo>
                      <a:pt x="4033" y="308"/>
                    </a:lnTo>
                    <a:lnTo>
                      <a:pt x="3993" y="324"/>
                    </a:lnTo>
                    <a:lnTo>
                      <a:pt x="3954" y="339"/>
                    </a:lnTo>
                    <a:lnTo>
                      <a:pt x="3915" y="356"/>
                    </a:lnTo>
                    <a:lnTo>
                      <a:pt x="3874" y="371"/>
                    </a:lnTo>
                    <a:lnTo>
                      <a:pt x="3835" y="387"/>
                    </a:lnTo>
                    <a:lnTo>
                      <a:pt x="3795" y="403"/>
                    </a:lnTo>
                    <a:lnTo>
                      <a:pt x="3756" y="419"/>
                    </a:lnTo>
                    <a:lnTo>
                      <a:pt x="3717" y="435"/>
                    </a:lnTo>
                    <a:lnTo>
                      <a:pt x="3677" y="450"/>
                    </a:lnTo>
                    <a:lnTo>
                      <a:pt x="3658" y="450"/>
                    </a:lnTo>
                    <a:lnTo>
                      <a:pt x="3656" y="440"/>
                    </a:lnTo>
                    <a:lnTo>
                      <a:pt x="3651" y="432"/>
                    </a:lnTo>
                    <a:lnTo>
                      <a:pt x="3635" y="435"/>
                    </a:lnTo>
                    <a:lnTo>
                      <a:pt x="3638" y="403"/>
                    </a:lnTo>
                    <a:lnTo>
                      <a:pt x="3648" y="361"/>
                    </a:lnTo>
                    <a:lnTo>
                      <a:pt x="3662" y="308"/>
                    </a:lnTo>
                    <a:lnTo>
                      <a:pt x="3679" y="253"/>
                    </a:lnTo>
                    <a:lnTo>
                      <a:pt x="3703" y="190"/>
                    </a:lnTo>
                    <a:lnTo>
                      <a:pt x="3727" y="127"/>
                    </a:lnTo>
                    <a:lnTo>
                      <a:pt x="3751" y="64"/>
                    </a:lnTo>
                    <a:lnTo>
                      <a:pt x="3777" y="0"/>
                    </a:lnTo>
                    <a:close/>
                    <a:moveTo>
                      <a:pt x="2220" y="684"/>
                    </a:moveTo>
                    <a:lnTo>
                      <a:pt x="2229" y="690"/>
                    </a:lnTo>
                    <a:lnTo>
                      <a:pt x="2249" y="695"/>
                    </a:lnTo>
                    <a:lnTo>
                      <a:pt x="2276" y="703"/>
                    </a:lnTo>
                    <a:lnTo>
                      <a:pt x="2307" y="714"/>
                    </a:lnTo>
                    <a:lnTo>
                      <a:pt x="2340" y="722"/>
                    </a:lnTo>
                    <a:lnTo>
                      <a:pt x="2366" y="729"/>
                    </a:lnTo>
                    <a:lnTo>
                      <a:pt x="2386" y="734"/>
                    </a:lnTo>
                    <a:lnTo>
                      <a:pt x="2397" y="737"/>
                    </a:lnTo>
                    <a:lnTo>
                      <a:pt x="2442" y="737"/>
                    </a:lnTo>
                    <a:lnTo>
                      <a:pt x="2494" y="737"/>
                    </a:lnTo>
                    <a:lnTo>
                      <a:pt x="2550" y="734"/>
                    </a:lnTo>
                    <a:lnTo>
                      <a:pt x="2610" y="732"/>
                    </a:lnTo>
                    <a:lnTo>
                      <a:pt x="2668" y="724"/>
                    </a:lnTo>
                    <a:lnTo>
                      <a:pt x="2723" y="717"/>
                    </a:lnTo>
                    <a:lnTo>
                      <a:pt x="2774" y="703"/>
                    </a:lnTo>
                    <a:lnTo>
                      <a:pt x="2813" y="688"/>
                    </a:lnTo>
                    <a:lnTo>
                      <a:pt x="2819" y="717"/>
                    </a:lnTo>
                    <a:lnTo>
                      <a:pt x="2810" y="734"/>
                    </a:lnTo>
                    <a:lnTo>
                      <a:pt x="2798" y="751"/>
                    </a:lnTo>
                    <a:lnTo>
                      <a:pt x="2776" y="758"/>
                    </a:lnTo>
                    <a:lnTo>
                      <a:pt x="2755" y="766"/>
                    </a:lnTo>
                    <a:lnTo>
                      <a:pt x="2732" y="772"/>
                    </a:lnTo>
                    <a:lnTo>
                      <a:pt x="2708" y="780"/>
                    </a:lnTo>
                    <a:lnTo>
                      <a:pt x="2689" y="790"/>
                    </a:lnTo>
                    <a:lnTo>
                      <a:pt x="2660" y="795"/>
                    </a:lnTo>
                    <a:lnTo>
                      <a:pt x="2629" y="803"/>
                    </a:lnTo>
                    <a:lnTo>
                      <a:pt x="2600" y="809"/>
                    </a:lnTo>
                    <a:lnTo>
                      <a:pt x="2571" y="816"/>
                    </a:lnTo>
                    <a:lnTo>
                      <a:pt x="2542" y="821"/>
                    </a:lnTo>
                    <a:lnTo>
                      <a:pt x="2511" y="830"/>
                    </a:lnTo>
                    <a:lnTo>
                      <a:pt x="2482" y="838"/>
                    </a:lnTo>
                    <a:lnTo>
                      <a:pt x="2453" y="845"/>
                    </a:lnTo>
                    <a:lnTo>
                      <a:pt x="2424" y="853"/>
                    </a:lnTo>
                    <a:lnTo>
                      <a:pt x="2391" y="859"/>
                    </a:lnTo>
                    <a:lnTo>
                      <a:pt x="2362" y="866"/>
                    </a:lnTo>
                    <a:lnTo>
                      <a:pt x="2331" y="872"/>
                    </a:lnTo>
                    <a:lnTo>
                      <a:pt x="2302" y="877"/>
                    </a:lnTo>
                    <a:lnTo>
                      <a:pt x="2271" y="882"/>
                    </a:lnTo>
                    <a:lnTo>
                      <a:pt x="2239" y="888"/>
                    </a:lnTo>
                    <a:lnTo>
                      <a:pt x="2208" y="890"/>
                    </a:lnTo>
                    <a:lnTo>
                      <a:pt x="2194" y="866"/>
                    </a:lnTo>
                    <a:lnTo>
                      <a:pt x="2181" y="840"/>
                    </a:lnTo>
                    <a:lnTo>
                      <a:pt x="2171" y="814"/>
                    </a:lnTo>
                    <a:lnTo>
                      <a:pt x="2162" y="787"/>
                    </a:lnTo>
                    <a:lnTo>
                      <a:pt x="2155" y="761"/>
                    </a:lnTo>
                    <a:lnTo>
                      <a:pt x="2147" y="734"/>
                    </a:lnTo>
                    <a:lnTo>
                      <a:pt x="2136" y="708"/>
                    </a:lnTo>
                    <a:lnTo>
                      <a:pt x="2126" y="684"/>
                    </a:lnTo>
                    <a:lnTo>
                      <a:pt x="2220" y="684"/>
                    </a:lnTo>
                    <a:close/>
                    <a:moveTo>
                      <a:pt x="1607" y="666"/>
                    </a:moveTo>
                    <a:lnTo>
                      <a:pt x="1613" y="674"/>
                    </a:lnTo>
                    <a:lnTo>
                      <a:pt x="1628" y="679"/>
                    </a:lnTo>
                    <a:lnTo>
                      <a:pt x="1647" y="688"/>
                    </a:lnTo>
                    <a:lnTo>
                      <a:pt x="1676" y="690"/>
                    </a:lnTo>
                    <a:lnTo>
                      <a:pt x="1704" y="695"/>
                    </a:lnTo>
                    <a:lnTo>
                      <a:pt x="1738" y="698"/>
                    </a:lnTo>
                    <a:lnTo>
                      <a:pt x="1779" y="700"/>
                    </a:lnTo>
                    <a:lnTo>
                      <a:pt x="1818" y="700"/>
                    </a:lnTo>
                    <a:lnTo>
                      <a:pt x="1857" y="703"/>
                    </a:lnTo>
                    <a:lnTo>
                      <a:pt x="1894" y="703"/>
                    </a:lnTo>
                    <a:lnTo>
                      <a:pt x="1933" y="703"/>
                    </a:lnTo>
                    <a:lnTo>
                      <a:pt x="1967" y="703"/>
                    </a:lnTo>
                    <a:lnTo>
                      <a:pt x="2000" y="703"/>
                    </a:lnTo>
                    <a:lnTo>
                      <a:pt x="2029" y="703"/>
                    </a:lnTo>
                    <a:lnTo>
                      <a:pt x="2049" y="703"/>
                    </a:lnTo>
                    <a:lnTo>
                      <a:pt x="2065" y="703"/>
                    </a:lnTo>
                    <a:lnTo>
                      <a:pt x="2083" y="748"/>
                    </a:lnTo>
                    <a:lnTo>
                      <a:pt x="2097" y="795"/>
                    </a:lnTo>
                    <a:lnTo>
                      <a:pt x="2105" y="843"/>
                    </a:lnTo>
                    <a:lnTo>
                      <a:pt x="2118" y="890"/>
                    </a:lnTo>
                    <a:lnTo>
                      <a:pt x="2089" y="895"/>
                    </a:lnTo>
                    <a:lnTo>
                      <a:pt x="2063" y="903"/>
                    </a:lnTo>
                    <a:lnTo>
                      <a:pt x="2034" y="908"/>
                    </a:lnTo>
                    <a:lnTo>
                      <a:pt x="2008" y="917"/>
                    </a:lnTo>
                    <a:lnTo>
                      <a:pt x="1979" y="922"/>
                    </a:lnTo>
                    <a:lnTo>
                      <a:pt x="1952" y="927"/>
                    </a:lnTo>
                    <a:lnTo>
                      <a:pt x="1926" y="932"/>
                    </a:lnTo>
                    <a:lnTo>
                      <a:pt x="1899" y="937"/>
                    </a:lnTo>
                    <a:lnTo>
                      <a:pt x="1870" y="941"/>
                    </a:lnTo>
                    <a:lnTo>
                      <a:pt x="1844" y="943"/>
                    </a:lnTo>
                    <a:lnTo>
                      <a:pt x="1818" y="946"/>
                    </a:lnTo>
                    <a:lnTo>
                      <a:pt x="1789" y="948"/>
                    </a:lnTo>
                    <a:lnTo>
                      <a:pt x="1762" y="948"/>
                    </a:lnTo>
                    <a:lnTo>
                      <a:pt x="1733" y="948"/>
                    </a:lnTo>
                    <a:lnTo>
                      <a:pt x="1707" y="948"/>
                    </a:lnTo>
                    <a:lnTo>
                      <a:pt x="1678" y="946"/>
                    </a:lnTo>
                    <a:lnTo>
                      <a:pt x="1670" y="937"/>
                    </a:lnTo>
                    <a:lnTo>
                      <a:pt x="1657" y="922"/>
                    </a:lnTo>
                    <a:lnTo>
                      <a:pt x="1644" y="898"/>
                    </a:lnTo>
                    <a:lnTo>
                      <a:pt x="1630" y="874"/>
                    </a:lnTo>
                    <a:lnTo>
                      <a:pt x="1620" y="848"/>
                    </a:lnTo>
                    <a:lnTo>
                      <a:pt x="1610" y="824"/>
                    </a:lnTo>
                    <a:lnTo>
                      <a:pt x="1601" y="806"/>
                    </a:lnTo>
                    <a:lnTo>
                      <a:pt x="1599" y="790"/>
                    </a:lnTo>
                    <a:lnTo>
                      <a:pt x="1607" y="666"/>
                    </a:lnTo>
                    <a:close/>
                  </a:path>
                </a:pathLst>
              </a:custGeom>
              <a:solidFill>
                <a:srgbClr val="F9EA91"/>
              </a:solidFill>
              <a:ln w="9525">
                <a:noFill/>
                <a:round/>
                <a:headEnd/>
                <a:tailEnd/>
              </a:ln>
            </p:spPr>
            <p:txBody>
              <a:bodyPr>
                <a:prstTxWarp prst="textNoShape">
                  <a:avLst/>
                </a:prstTxWarp>
              </a:bodyPr>
              <a:lstStyle/>
              <a:p>
                <a:endParaRPr lang="en-US"/>
              </a:p>
            </p:txBody>
          </p:sp>
          <p:sp>
            <p:nvSpPr>
              <p:cNvPr id="54066" name="Freeform 427"/>
              <p:cNvSpPr>
                <a:spLocks noChangeAspect="1" noEditPoints="1"/>
              </p:cNvSpPr>
              <p:nvPr/>
            </p:nvSpPr>
            <p:spPr bwMode="auto">
              <a:xfrm>
                <a:off x="2556" y="2513"/>
                <a:ext cx="1480" cy="24"/>
              </a:xfrm>
              <a:custGeom>
                <a:avLst/>
                <a:gdLst>
                  <a:gd name="T0" fmla="*/ 4441 w 4441"/>
                  <a:gd name="T1" fmla="*/ 71 h 71"/>
                  <a:gd name="T2" fmla="*/ 3738 w 4441"/>
                  <a:gd name="T3" fmla="*/ 71 h 71"/>
                  <a:gd name="T4" fmla="*/ 3745 w 4441"/>
                  <a:gd name="T5" fmla="*/ 53 h 71"/>
                  <a:gd name="T6" fmla="*/ 3754 w 4441"/>
                  <a:gd name="T7" fmla="*/ 31 h 71"/>
                  <a:gd name="T8" fmla="*/ 3759 w 4441"/>
                  <a:gd name="T9" fmla="*/ 16 h 71"/>
                  <a:gd name="T10" fmla="*/ 3767 w 4441"/>
                  <a:gd name="T11" fmla="*/ 0 h 71"/>
                  <a:gd name="T12" fmla="*/ 4441 w 4441"/>
                  <a:gd name="T13" fmla="*/ 0 h 71"/>
                  <a:gd name="T14" fmla="*/ 4441 w 4441"/>
                  <a:gd name="T15" fmla="*/ 71 h 71"/>
                  <a:gd name="T16" fmla="*/ 3723 w 4441"/>
                  <a:gd name="T17" fmla="*/ 71 h 71"/>
                  <a:gd name="T18" fmla="*/ 2840 w 4441"/>
                  <a:gd name="T19" fmla="*/ 71 h 71"/>
                  <a:gd name="T20" fmla="*/ 2842 w 4441"/>
                  <a:gd name="T21" fmla="*/ 53 h 71"/>
                  <a:gd name="T22" fmla="*/ 2842 w 4441"/>
                  <a:gd name="T23" fmla="*/ 34 h 71"/>
                  <a:gd name="T24" fmla="*/ 2846 w 4441"/>
                  <a:gd name="T25" fmla="*/ 16 h 71"/>
                  <a:gd name="T26" fmla="*/ 2848 w 4441"/>
                  <a:gd name="T27" fmla="*/ 0 h 71"/>
                  <a:gd name="T28" fmla="*/ 3751 w 4441"/>
                  <a:gd name="T29" fmla="*/ 0 h 71"/>
                  <a:gd name="T30" fmla="*/ 3743 w 4441"/>
                  <a:gd name="T31" fmla="*/ 16 h 71"/>
                  <a:gd name="T32" fmla="*/ 3735 w 4441"/>
                  <a:gd name="T33" fmla="*/ 34 h 71"/>
                  <a:gd name="T34" fmla="*/ 3728 w 4441"/>
                  <a:gd name="T35" fmla="*/ 53 h 71"/>
                  <a:gd name="T36" fmla="*/ 3723 w 4441"/>
                  <a:gd name="T37" fmla="*/ 71 h 71"/>
                  <a:gd name="T38" fmla="*/ 1507 w 4441"/>
                  <a:gd name="T39" fmla="*/ 71 h 71"/>
                  <a:gd name="T40" fmla="*/ 1091 w 4441"/>
                  <a:gd name="T41" fmla="*/ 71 h 71"/>
                  <a:gd name="T42" fmla="*/ 1086 w 4441"/>
                  <a:gd name="T43" fmla="*/ 53 h 71"/>
                  <a:gd name="T44" fmla="*/ 1083 w 4441"/>
                  <a:gd name="T45" fmla="*/ 34 h 71"/>
                  <a:gd name="T46" fmla="*/ 1078 w 4441"/>
                  <a:gd name="T47" fmla="*/ 16 h 71"/>
                  <a:gd name="T48" fmla="*/ 1072 w 4441"/>
                  <a:gd name="T49" fmla="*/ 0 h 71"/>
                  <a:gd name="T50" fmla="*/ 1507 w 4441"/>
                  <a:gd name="T51" fmla="*/ 0 h 71"/>
                  <a:gd name="T52" fmla="*/ 1507 w 4441"/>
                  <a:gd name="T53" fmla="*/ 16 h 71"/>
                  <a:gd name="T54" fmla="*/ 1507 w 4441"/>
                  <a:gd name="T55" fmla="*/ 34 h 71"/>
                  <a:gd name="T56" fmla="*/ 1507 w 4441"/>
                  <a:gd name="T57" fmla="*/ 53 h 71"/>
                  <a:gd name="T58" fmla="*/ 1507 w 4441"/>
                  <a:gd name="T59" fmla="*/ 71 h 71"/>
                  <a:gd name="T60" fmla="*/ 1043 w 4441"/>
                  <a:gd name="T61" fmla="*/ 71 h 71"/>
                  <a:gd name="T62" fmla="*/ 688 w 4441"/>
                  <a:gd name="T63" fmla="*/ 71 h 71"/>
                  <a:gd name="T64" fmla="*/ 688 w 4441"/>
                  <a:gd name="T65" fmla="*/ 53 h 71"/>
                  <a:gd name="T66" fmla="*/ 686 w 4441"/>
                  <a:gd name="T67" fmla="*/ 34 h 71"/>
                  <a:gd name="T68" fmla="*/ 683 w 4441"/>
                  <a:gd name="T69" fmla="*/ 16 h 71"/>
                  <a:gd name="T70" fmla="*/ 683 w 4441"/>
                  <a:gd name="T71" fmla="*/ 0 h 71"/>
                  <a:gd name="T72" fmla="*/ 1020 w 4441"/>
                  <a:gd name="T73" fmla="*/ 0 h 71"/>
                  <a:gd name="T74" fmla="*/ 1026 w 4441"/>
                  <a:gd name="T75" fmla="*/ 13 h 71"/>
                  <a:gd name="T76" fmla="*/ 1028 w 4441"/>
                  <a:gd name="T77" fmla="*/ 24 h 71"/>
                  <a:gd name="T78" fmla="*/ 1031 w 4441"/>
                  <a:gd name="T79" fmla="*/ 36 h 71"/>
                  <a:gd name="T80" fmla="*/ 1036 w 4441"/>
                  <a:gd name="T81" fmla="*/ 48 h 71"/>
                  <a:gd name="T82" fmla="*/ 1038 w 4441"/>
                  <a:gd name="T83" fmla="*/ 53 h 71"/>
                  <a:gd name="T84" fmla="*/ 1038 w 4441"/>
                  <a:gd name="T85" fmla="*/ 58 h 71"/>
                  <a:gd name="T86" fmla="*/ 1041 w 4441"/>
                  <a:gd name="T87" fmla="*/ 65 h 71"/>
                  <a:gd name="T88" fmla="*/ 1043 w 4441"/>
                  <a:gd name="T89" fmla="*/ 71 h 71"/>
                  <a:gd name="T90" fmla="*/ 657 w 4441"/>
                  <a:gd name="T91" fmla="*/ 71 h 71"/>
                  <a:gd name="T92" fmla="*/ 0 w 4441"/>
                  <a:gd name="T93" fmla="*/ 71 h 71"/>
                  <a:gd name="T94" fmla="*/ 0 w 4441"/>
                  <a:gd name="T95" fmla="*/ 53 h 71"/>
                  <a:gd name="T96" fmla="*/ 4 w 4441"/>
                  <a:gd name="T97" fmla="*/ 34 h 71"/>
                  <a:gd name="T98" fmla="*/ 7 w 4441"/>
                  <a:gd name="T99" fmla="*/ 16 h 71"/>
                  <a:gd name="T100" fmla="*/ 7 w 4441"/>
                  <a:gd name="T101" fmla="*/ 0 h 71"/>
                  <a:gd name="T102" fmla="*/ 654 w 4441"/>
                  <a:gd name="T103" fmla="*/ 0 h 71"/>
                  <a:gd name="T104" fmla="*/ 654 w 4441"/>
                  <a:gd name="T105" fmla="*/ 16 h 71"/>
                  <a:gd name="T106" fmla="*/ 657 w 4441"/>
                  <a:gd name="T107" fmla="*/ 34 h 71"/>
                  <a:gd name="T108" fmla="*/ 657 w 4441"/>
                  <a:gd name="T109" fmla="*/ 53 h 71"/>
                  <a:gd name="T110" fmla="*/ 657 w 4441"/>
                  <a:gd name="T111" fmla="*/ 71 h 71"/>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4441"/>
                  <a:gd name="T169" fmla="*/ 0 h 71"/>
                  <a:gd name="T170" fmla="*/ 4441 w 4441"/>
                  <a:gd name="T171" fmla="*/ 71 h 71"/>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4441" h="71">
                    <a:moveTo>
                      <a:pt x="4441" y="71"/>
                    </a:moveTo>
                    <a:lnTo>
                      <a:pt x="3738" y="71"/>
                    </a:lnTo>
                    <a:lnTo>
                      <a:pt x="3745" y="53"/>
                    </a:lnTo>
                    <a:lnTo>
                      <a:pt x="3754" y="31"/>
                    </a:lnTo>
                    <a:lnTo>
                      <a:pt x="3759" y="16"/>
                    </a:lnTo>
                    <a:lnTo>
                      <a:pt x="3767" y="0"/>
                    </a:lnTo>
                    <a:lnTo>
                      <a:pt x="4441" y="0"/>
                    </a:lnTo>
                    <a:lnTo>
                      <a:pt x="4441" y="71"/>
                    </a:lnTo>
                    <a:close/>
                    <a:moveTo>
                      <a:pt x="3723" y="71"/>
                    </a:moveTo>
                    <a:lnTo>
                      <a:pt x="2840" y="71"/>
                    </a:lnTo>
                    <a:lnTo>
                      <a:pt x="2842" y="53"/>
                    </a:lnTo>
                    <a:lnTo>
                      <a:pt x="2842" y="34"/>
                    </a:lnTo>
                    <a:lnTo>
                      <a:pt x="2846" y="16"/>
                    </a:lnTo>
                    <a:lnTo>
                      <a:pt x="2848" y="0"/>
                    </a:lnTo>
                    <a:lnTo>
                      <a:pt x="3751" y="0"/>
                    </a:lnTo>
                    <a:lnTo>
                      <a:pt x="3743" y="16"/>
                    </a:lnTo>
                    <a:lnTo>
                      <a:pt x="3735" y="34"/>
                    </a:lnTo>
                    <a:lnTo>
                      <a:pt x="3728" y="53"/>
                    </a:lnTo>
                    <a:lnTo>
                      <a:pt x="3723" y="71"/>
                    </a:lnTo>
                    <a:close/>
                    <a:moveTo>
                      <a:pt x="1507" y="71"/>
                    </a:moveTo>
                    <a:lnTo>
                      <a:pt x="1091" y="71"/>
                    </a:lnTo>
                    <a:lnTo>
                      <a:pt x="1086" y="53"/>
                    </a:lnTo>
                    <a:lnTo>
                      <a:pt x="1083" y="34"/>
                    </a:lnTo>
                    <a:lnTo>
                      <a:pt x="1078" y="16"/>
                    </a:lnTo>
                    <a:lnTo>
                      <a:pt x="1072" y="0"/>
                    </a:lnTo>
                    <a:lnTo>
                      <a:pt x="1507" y="0"/>
                    </a:lnTo>
                    <a:lnTo>
                      <a:pt x="1507" y="16"/>
                    </a:lnTo>
                    <a:lnTo>
                      <a:pt x="1507" y="34"/>
                    </a:lnTo>
                    <a:lnTo>
                      <a:pt x="1507" y="53"/>
                    </a:lnTo>
                    <a:lnTo>
                      <a:pt x="1507" y="71"/>
                    </a:lnTo>
                    <a:close/>
                    <a:moveTo>
                      <a:pt x="1043" y="71"/>
                    </a:moveTo>
                    <a:lnTo>
                      <a:pt x="688" y="71"/>
                    </a:lnTo>
                    <a:lnTo>
                      <a:pt x="688" y="53"/>
                    </a:lnTo>
                    <a:lnTo>
                      <a:pt x="686" y="34"/>
                    </a:lnTo>
                    <a:lnTo>
                      <a:pt x="683" y="16"/>
                    </a:lnTo>
                    <a:lnTo>
                      <a:pt x="683" y="0"/>
                    </a:lnTo>
                    <a:lnTo>
                      <a:pt x="1020" y="0"/>
                    </a:lnTo>
                    <a:lnTo>
                      <a:pt x="1026" y="13"/>
                    </a:lnTo>
                    <a:lnTo>
                      <a:pt x="1028" y="24"/>
                    </a:lnTo>
                    <a:lnTo>
                      <a:pt x="1031" y="36"/>
                    </a:lnTo>
                    <a:lnTo>
                      <a:pt x="1036" y="48"/>
                    </a:lnTo>
                    <a:lnTo>
                      <a:pt x="1038" y="53"/>
                    </a:lnTo>
                    <a:lnTo>
                      <a:pt x="1038" y="58"/>
                    </a:lnTo>
                    <a:lnTo>
                      <a:pt x="1041" y="65"/>
                    </a:lnTo>
                    <a:lnTo>
                      <a:pt x="1043" y="71"/>
                    </a:lnTo>
                    <a:close/>
                    <a:moveTo>
                      <a:pt x="657" y="71"/>
                    </a:moveTo>
                    <a:lnTo>
                      <a:pt x="0" y="71"/>
                    </a:lnTo>
                    <a:lnTo>
                      <a:pt x="0" y="53"/>
                    </a:lnTo>
                    <a:lnTo>
                      <a:pt x="4" y="34"/>
                    </a:lnTo>
                    <a:lnTo>
                      <a:pt x="7" y="16"/>
                    </a:lnTo>
                    <a:lnTo>
                      <a:pt x="7" y="0"/>
                    </a:lnTo>
                    <a:lnTo>
                      <a:pt x="654" y="0"/>
                    </a:lnTo>
                    <a:lnTo>
                      <a:pt x="654" y="16"/>
                    </a:lnTo>
                    <a:lnTo>
                      <a:pt x="657" y="34"/>
                    </a:lnTo>
                    <a:lnTo>
                      <a:pt x="657" y="53"/>
                    </a:lnTo>
                    <a:lnTo>
                      <a:pt x="657" y="71"/>
                    </a:lnTo>
                    <a:close/>
                  </a:path>
                </a:pathLst>
              </a:custGeom>
              <a:solidFill>
                <a:srgbClr val="F9EA91"/>
              </a:solidFill>
              <a:ln w="9525">
                <a:noFill/>
                <a:round/>
                <a:headEnd/>
                <a:tailEnd/>
              </a:ln>
            </p:spPr>
            <p:txBody>
              <a:bodyPr>
                <a:prstTxWarp prst="textNoShape">
                  <a:avLst/>
                </a:prstTxWarp>
              </a:bodyPr>
              <a:lstStyle/>
              <a:p>
                <a:endParaRPr lang="en-US"/>
              </a:p>
            </p:txBody>
          </p:sp>
          <p:sp>
            <p:nvSpPr>
              <p:cNvPr id="54067" name="Freeform 428"/>
              <p:cNvSpPr>
                <a:spLocks noChangeAspect="1" noEditPoints="1"/>
              </p:cNvSpPr>
              <p:nvPr/>
            </p:nvSpPr>
            <p:spPr bwMode="auto">
              <a:xfrm>
                <a:off x="2558" y="2501"/>
                <a:ext cx="1478" cy="23"/>
              </a:xfrm>
              <a:custGeom>
                <a:avLst/>
                <a:gdLst>
                  <a:gd name="T0" fmla="*/ 4434 w 4434"/>
                  <a:gd name="T1" fmla="*/ 71 h 71"/>
                  <a:gd name="T2" fmla="*/ 3744 w 4434"/>
                  <a:gd name="T3" fmla="*/ 71 h 71"/>
                  <a:gd name="T4" fmla="*/ 3755 w 4434"/>
                  <a:gd name="T5" fmla="*/ 53 h 71"/>
                  <a:gd name="T6" fmla="*/ 3762 w 4434"/>
                  <a:gd name="T7" fmla="*/ 32 h 71"/>
                  <a:gd name="T8" fmla="*/ 3771 w 4434"/>
                  <a:gd name="T9" fmla="*/ 15 h 71"/>
                  <a:gd name="T10" fmla="*/ 3778 w 4434"/>
                  <a:gd name="T11" fmla="*/ 0 h 71"/>
                  <a:gd name="T12" fmla="*/ 4434 w 4434"/>
                  <a:gd name="T13" fmla="*/ 0 h 71"/>
                  <a:gd name="T14" fmla="*/ 4434 w 4434"/>
                  <a:gd name="T15" fmla="*/ 71 h 71"/>
                  <a:gd name="T16" fmla="*/ 3731 w 4434"/>
                  <a:gd name="T17" fmla="*/ 71 h 71"/>
                  <a:gd name="T18" fmla="*/ 2835 w 4434"/>
                  <a:gd name="T19" fmla="*/ 71 h 71"/>
                  <a:gd name="T20" fmla="*/ 2839 w 4434"/>
                  <a:gd name="T21" fmla="*/ 53 h 71"/>
                  <a:gd name="T22" fmla="*/ 2841 w 4434"/>
                  <a:gd name="T23" fmla="*/ 34 h 71"/>
                  <a:gd name="T24" fmla="*/ 2844 w 4434"/>
                  <a:gd name="T25" fmla="*/ 15 h 71"/>
                  <a:gd name="T26" fmla="*/ 2844 w 4434"/>
                  <a:gd name="T27" fmla="*/ 0 h 71"/>
                  <a:gd name="T28" fmla="*/ 3760 w 4434"/>
                  <a:gd name="T29" fmla="*/ 0 h 71"/>
                  <a:gd name="T30" fmla="*/ 3752 w 4434"/>
                  <a:gd name="T31" fmla="*/ 15 h 71"/>
                  <a:gd name="T32" fmla="*/ 3747 w 4434"/>
                  <a:gd name="T33" fmla="*/ 34 h 71"/>
                  <a:gd name="T34" fmla="*/ 3738 w 4434"/>
                  <a:gd name="T35" fmla="*/ 53 h 71"/>
                  <a:gd name="T36" fmla="*/ 3731 w 4434"/>
                  <a:gd name="T37" fmla="*/ 71 h 71"/>
                  <a:gd name="T38" fmla="*/ 1500 w 4434"/>
                  <a:gd name="T39" fmla="*/ 71 h 71"/>
                  <a:gd name="T40" fmla="*/ 1076 w 4434"/>
                  <a:gd name="T41" fmla="*/ 71 h 71"/>
                  <a:gd name="T42" fmla="*/ 1071 w 4434"/>
                  <a:gd name="T43" fmla="*/ 53 h 71"/>
                  <a:gd name="T44" fmla="*/ 1069 w 4434"/>
                  <a:gd name="T45" fmla="*/ 34 h 71"/>
                  <a:gd name="T46" fmla="*/ 1065 w 4434"/>
                  <a:gd name="T47" fmla="*/ 15 h 71"/>
                  <a:gd name="T48" fmla="*/ 1063 w 4434"/>
                  <a:gd name="T49" fmla="*/ 0 h 71"/>
                  <a:gd name="T50" fmla="*/ 1503 w 4434"/>
                  <a:gd name="T51" fmla="*/ 0 h 71"/>
                  <a:gd name="T52" fmla="*/ 1503 w 4434"/>
                  <a:gd name="T53" fmla="*/ 15 h 71"/>
                  <a:gd name="T54" fmla="*/ 1503 w 4434"/>
                  <a:gd name="T55" fmla="*/ 34 h 71"/>
                  <a:gd name="T56" fmla="*/ 1500 w 4434"/>
                  <a:gd name="T57" fmla="*/ 53 h 71"/>
                  <a:gd name="T58" fmla="*/ 1500 w 4434"/>
                  <a:gd name="T59" fmla="*/ 71 h 71"/>
                  <a:gd name="T60" fmla="*/ 1024 w 4434"/>
                  <a:gd name="T61" fmla="*/ 71 h 71"/>
                  <a:gd name="T62" fmla="*/ 681 w 4434"/>
                  <a:gd name="T63" fmla="*/ 71 h 71"/>
                  <a:gd name="T64" fmla="*/ 679 w 4434"/>
                  <a:gd name="T65" fmla="*/ 53 h 71"/>
                  <a:gd name="T66" fmla="*/ 679 w 4434"/>
                  <a:gd name="T67" fmla="*/ 34 h 71"/>
                  <a:gd name="T68" fmla="*/ 679 w 4434"/>
                  <a:gd name="T69" fmla="*/ 15 h 71"/>
                  <a:gd name="T70" fmla="*/ 681 w 4434"/>
                  <a:gd name="T71" fmla="*/ 0 h 71"/>
                  <a:gd name="T72" fmla="*/ 1011 w 4434"/>
                  <a:gd name="T73" fmla="*/ 0 h 71"/>
                  <a:gd name="T74" fmla="*/ 1013 w 4434"/>
                  <a:gd name="T75" fmla="*/ 15 h 71"/>
                  <a:gd name="T76" fmla="*/ 1016 w 4434"/>
                  <a:gd name="T77" fmla="*/ 34 h 71"/>
                  <a:gd name="T78" fmla="*/ 1019 w 4434"/>
                  <a:gd name="T79" fmla="*/ 53 h 71"/>
                  <a:gd name="T80" fmla="*/ 1024 w 4434"/>
                  <a:gd name="T81" fmla="*/ 71 h 71"/>
                  <a:gd name="T82" fmla="*/ 647 w 4434"/>
                  <a:gd name="T83" fmla="*/ 71 h 71"/>
                  <a:gd name="T84" fmla="*/ 0 w 4434"/>
                  <a:gd name="T85" fmla="*/ 71 h 71"/>
                  <a:gd name="T86" fmla="*/ 0 w 4434"/>
                  <a:gd name="T87" fmla="*/ 53 h 71"/>
                  <a:gd name="T88" fmla="*/ 0 w 4434"/>
                  <a:gd name="T89" fmla="*/ 34 h 71"/>
                  <a:gd name="T90" fmla="*/ 0 w 4434"/>
                  <a:gd name="T91" fmla="*/ 15 h 71"/>
                  <a:gd name="T92" fmla="*/ 0 w 4434"/>
                  <a:gd name="T93" fmla="*/ 0 h 71"/>
                  <a:gd name="T94" fmla="*/ 647 w 4434"/>
                  <a:gd name="T95" fmla="*/ 0 h 71"/>
                  <a:gd name="T96" fmla="*/ 647 w 4434"/>
                  <a:gd name="T97" fmla="*/ 15 h 71"/>
                  <a:gd name="T98" fmla="*/ 647 w 4434"/>
                  <a:gd name="T99" fmla="*/ 34 h 71"/>
                  <a:gd name="T100" fmla="*/ 647 w 4434"/>
                  <a:gd name="T101" fmla="*/ 53 h 71"/>
                  <a:gd name="T102" fmla="*/ 647 w 4434"/>
                  <a:gd name="T103" fmla="*/ 71 h 7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4434"/>
                  <a:gd name="T157" fmla="*/ 0 h 71"/>
                  <a:gd name="T158" fmla="*/ 4434 w 4434"/>
                  <a:gd name="T159" fmla="*/ 71 h 7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4434" h="71">
                    <a:moveTo>
                      <a:pt x="4434" y="71"/>
                    </a:moveTo>
                    <a:lnTo>
                      <a:pt x="3744" y="71"/>
                    </a:lnTo>
                    <a:lnTo>
                      <a:pt x="3755" y="53"/>
                    </a:lnTo>
                    <a:lnTo>
                      <a:pt x="3762" y="32"/>
                    </a:lnTo>
                    <a:lnTo>
                      <a:pt x="3771" y="15"/>
                    </a:lnTo>
                    <a:lnTo>
                      <a:pt x="3778" y="0"/>
                    </a:lnTo>
                    <a:lnTo>
                      <a:pt x="4434" y="0"/>
                    </a:lnTo>
                    <a:lnTo>
                      <a:pt x="4434" y="71"/>
                    </a:lnTo>
                    <a:close/>
                    <a:moveTo>
                      <a:pt x="3731" y="71"/>
                    </a:moveTo>
                    <a:lnTo>
                      <a:pt x="2835" y="71"/>
                    </a:lnTo>
                    <a:lnTo>
                      <a:pt x="2839" y="53"/>
                    </a:lnTo>
                    <a:lnTo>
                      <a:pt x="2841" y="34"/>
                    </a:lnTo>
                    <a:lnTo>
                      <a:pt x="2844" y="15"/>
                    </a:lnTo>
                    <a:lnTo>
                      <a:pt x="2844" y="0"/>
                    </a:lnTo>
                    <a:lnTo>
                      <a:pt x="3760" y="0"/>
                    </a:lnTo>
                    <a:lnTo>
                      <a:pt x="3752" y="15"/>
                    </a:lnTo>
                    <a:lnTo>
                      <a:pt x="3747" y="34"/>
                    </a:lnTo>
                    <a:lnTo>
                      <a:pt x="3738" y="53"/>
                    </a:lnTo>
                    <a:lnTo>
                      <a:pt x="3731" y="71"/>
                    </a:lnTo>
                    <a:close/>
                    <a:moveTo>
                      <a:pt x="1500" y="71"/>
                    </a:moveTo>
                    <a:lnTo>
                      <a:pt x="1076" y="71"/>
                    </a:lnTo>
                    <a:lnTo>
                      <a:pt x="1071" y="53"/>
                    </a:lnTo>
                    <a:lnTo>
                      <a:pt x="1069" y="34"/>
                    </a:lnTo>
                    <a:lnTo>
                      <a:pt x="1065" y="15"/>
                    </a:lnTo>
                    <a:lnTo>
                      <a:pt x="1063" y="0"/>
                    </a:lnTo>
                    <a:lnTo>
                      <a:pt x="1503" y="0"/>
                    </a:lnTo>
                    <a:lnTo>
                      <a:pt x="1503" y="15"/>
                    </a:lnTo>
                    <a:lnTo>
                      <a:pt x="1503" y="34"/>
                    </a:lnTo>
                    <a:lnTo>
                      <a:pt x="1500" y="53"/>
                    </a:lnTo>
                    <a:lnTo>
                      <a:pt x="1500" y="71"/>
                    </a:lnTo>
                    <a:close/>
                    <a:moveTo>
                      <a:pt x="1024" y="71"/>
                    </a:moveTo>
                    <a:lnTo>
                      <a:pt x="681" y="71"/>
                    </a:lnTo>
                    <a:lnTo>
                      <a:pt x="679" y="53"/>
                    </a:lnTo>
                    <a:lnTo>
                      <a:pt x="679" y="34"/>
                    </a:lnTo>
                    <a:lnTo>
                      <a:pt x="679" y="15"/>
                    </a:lnTo>
                    <a:lnTo>
                      <a:pt x="681" y="0"/>
                    </a:lnTo>
                    <a:lnTo>
                      <a:pt x="1011" y="0"/>
                    </a:lnTo>
                    <a:lnTo>
                      <a:pt x="1013" y="15"/>
                    </a:lnTo>
                    <a:lnTo>
                      <a:pt x="1016" y="34"/>
                    </a:lnTo>
                    <a:lnTo>
                      <a:pt x="1019" y="53"/>
                    </a:lnTo>
                    <a:lnTo>
                      <a:pt x="1024" y="71"/>
                    </a:lnTo>
                    <a:close/>
                    <a:moveTo>
                      <a:pt x="647" y="71"/>
                    </a:moveTo>
                    <a:lnTo>
                      <a:pt x="0" y="71"/>
                    </a:lnTo>
                    <a:lnTo>
                      <a:pt x="0" y="53"/>
                    </a:lnTo>
                    <a:lnTo>
                      <a:pt x="0" y="34"/>
                    </a:lnTo>
                    <a:lnTo>
                      <a:pt x="0" y="15"/>
                    </a:lnTo>
                    <a:lnTo>
                      <a:pt x="0" y="0"/>
                    </a:lnTo>
                    <a:lnTo>
                      <a:pt x="647" y="0"/>
                    </a:lnTo>
                    <a:lnTo>
                      <a:pt x="647" y="15"/>
                    </a:lnTo>
                    <a:lnTo>
                      <a:pt x="647" y="34"/>
                    </a:lnTo>
                    <a:lnTo>
                      <a:pt x="647" y="53"/>
                    </a:lnTo>
                    <a:lnTo>
                      <a:pt x="647" y="71"/>
                    </a:lnTo>
                    <a:close/>
                  </a:path>
                </a:pathLst>
              </a:custGeom>
              <a:solidFill>
                <a:srgbClr val="F9EA93"/>
              </a:solidFill>
              <a:ln w="9525">
                <a:noFill/>
                <a:round/>
                <a:headEnd/>
                <a:tailEnd/>
              </a:ln>
            </p:spPr>
            <p:txBody>
              <a:bodyPr>
                <a:prstTxWarp prst="textNoShape">
                  <a:avLst/>
                </a:prstTxWarp>
              </a:bodyPr>
              <a:lstStyle/>
              <a:p>
                <a:endParaRPr lang="en-US"/>
              </a:p>
            </p:txBody>
          </p:sp>
          <p:sp>
            <p:nvSpPr>
              <p:cNvPr id="54068" name="Freeform 429"/>
              <p:cNvSpPr>
                <a:spLocks noChangeAspect="1" noEditPoints="1"/>
              </p:cNvSpPr>
              <p:nvPr/>
            </p:nvSpPr>
            <p:spPr bwMode="auto">
              <a:xfrm>
                <a:off x="2558" y="2487"/>
                <a:ext cx="1479" cy="26"/>
              </a:xfrm>
              <a:custGeom>
                <a:avLst/>
                <a:gdLst>
                  <a:gd name="T0" fmla="*/ 4434 w 4436"/>
                  <a:gd name="T1" fmla="*/ 77 h 77"/>
                  <a:gd name="T2" fmla="*/ 3760 w 4436"/>
                  <a:gd name="T3" fmla="*/ 77 h 77"/>
                  <a:gd name="T4" fmla="*/ 3771 w 4436"/>
                  <a:gd name="T5" fmla="*/ 55 h 77"/>
                  <a:gd name="T6" fmla="*/ 3781 w 4436"/>
                  <a:gd name="T7" fmla="*/ 38 h 77"/>
                  <a:gd name="T8" fmla="*/ 3789 w 4436"/>
                  <a:gd name="T9" fmla="*/ 19 h 77"/>
                  <a:gd name="T10" fmla="*/ 3794 w 4436"/>
                  <a:gd name="T11" fmla="*/ 0 h 77"/>
                  <a:gd name="T12" fmla="*/ 4436 w 4436"/>
                  <a:gd name="T13" fmla="*/ 0 h 77"/>
                  <a:gd name="T14" fmla="*/ 4434 w 4436"/>
                  <a:gd name="T15" fmla="*/ 77 h 77"/>
                  <a:gd name="T16" fmla="*/ 3744 w 4436"/>
                  <a:gd name="T17" fmla="*/ 77 h 77"/>
                  <a:gd name="T18" fmla="*/ 2841 w 4436"/>
                  <a:gd name="T19" fmla="*/ 77 h 77"/>
                  <a:gd name="T20" fmla="*/ 2844 w 4436"/>
                  <a:gd name="T21" fmla="*/ 58 h 77"/>
                  <a:gd name="T22" fmla="*/ 2844 w 4436"/>
                  <a:gd name="T23" fmla="*/ 38 h 77"/>
                  <a:gd name="T24" fmla="*/ 2846 w 4436"/>
                  <a:gd name="T25" fmla="*/ 19 h 77"/>
                  <a:gd name="T26" fmla="*/ 2851 w 4436"/>
                  <a:gd name="T27" fmla="*/ 0 h 77"/>
                  <a:gd name="T28" fmla="*/ 3778 w 4436"/>
                  <a:gd name="T29" fmla="*/ 0 h 77"/>
                  <a:gd name="T30" fmla="*/ 3771 w 4436"/>
                  <a:gd name="T31" fmla="*/ 19 h 77"/>
                  <a:gd name="T32" fmla="*/ 3762 w 4436"/>
                  <a:gd name="T33" fmla="*/ 38 h 77"/>
                  <a:gd name="T34" fmla="*/ 3755 w 4436"/>
                  <a:gd name="T35" fmla="*/ 58 h 77"/>
                  <a:gd name="T36" fmla="*/ 3744 w 4436"/>
                  <a:gd name="T37" fmla="*/ 77 h 77"/>
                  <a:gd name="T38" fmla="*/ 1500 w 4436"/>
                  <a:gd name="T39" fmla="*/ 77 h 77"/>
                  <a:gd name="T40" fmla="*/ 1065 w 4436"/>
                  <a:gd name="T41" fmla="*/ 77 h 77"/>
                  <a:gd name="T42" fmla="*/ 1065 w 4436"/>
                  <a:gd name="T43" fmla="*/ 58 h 77"/>
                  <a:gd name="T44" fmla="*/ 1063 w 4436"/>
                  <a:gd name="T45" fmla="*/ 38 h 77"/>
                  <a:gd name="T46" fmla="*/ 1058 w 4436"/>
                  <a:gd name="T47" fmla="*/ 19 h 77"/>
                  <a:gd name="T48" fmla="*/ 1058 w 4436"/>
                  <a:gd name="T49" fmla="*/ 0 h 77"/>
                  <a:gd name="T50" fmla="*/ 1503 w 4436"/>
                  <a:gd name="T51" fmla="*/ 0 h 77"/>
                  <a:gd name="T52" fmla="*/ 1503 w 4436"/>
                  <a:gd name="T53" fmla="*/ 19 h 77"/>
                  <a:gd name="T54" fmla="*/ 1503 w 4436"/>
                  <a:gd name="T55" fmla="*/ 38 h 77"/>
                  <a:gd name="T56" fmla="*/ 1503 w 4436"/>
                  <a:gd name="T57" fmla="*/ 58 h 77"/>
                  <a:gd name="T58" fmla="*/ 1500 w 4436"/>
                  <a:gd name="T59" fmla="*/ 77 h 77"/>
                  <a:gd name="T60" fmla="*/ 1013 w 4436"/>
                  <a:gd name="T61" fmla="*/ 77 h 77"/>
                  <a:gd name="T62" fmla="*/ 676 w 4436"/>
                  <a:gd name="T63" fmla="*/ 77 h 77"/>
                  <a:gd name="T64" fmla="*/ 676 w 4436"/>
                  <a:gd name="T65" fmla="*/ 58 h 77"/>
                  <a:gd name="T66" fmla="*/ 679 w 4436"/>
                  <a:gd name="T67" fmla="*/ 38 h 77"/>
                  <a:gd name="T68" fmla="*/ 681 w 4436"/>
                  <a:gd name="T69" fmla="*/ 19 h 77"/>
                  <a:gd name="T70" fmla="*/ 681 w 4436"/>
                  <a:gd name="T71" fmla="*/ 0 h 77"/>
                  <a:gd name="T72" fmla="*/ 1005 w 4436"/>
                  <a:gd name="T73" fmla="*/ 0 h 77"/>
                  <a:gd name="T74" fmla="*/ 1005 w 4436"/>
                  <a:gd name="T75" fmla="*/ 19 h 77"/>
                  <a:gd name="T76" fmla="*/ 1011 w 4436"/>
                  <a:gd name="T77" fmla="*/ 38 h 77"/>
                  <a:gd name="T78" fmla="*/ 1013 w 4436"/>
                  <a:gd name="T79" fmla="*/ 58 h 77"/>
                  <a:gd name="T80" fmla="*/ 1013 w 4436"/>
                  <a:gd name="T81" fmla="*/ 77 h 77"/>
                  <a:gd name="T82" fmla="*/ 647 w 4436"/>
                  <a:gd name="T83" fmla="*/ 77 h 77"/>
                  <a:gd name="T84" fmla="*/ 0 w 4436"/>
                  <a:gd name="T85" fmla="*/ 77 h 77"/>
                  <a:gd name="T86" fmla="*/ 0 w 4436"/>
                  <a:gd name="T87" fmla="*/ 58 h 77"/>
                  <a:gd name="T88" fmla="*/ 0 w 4436"/>
                  <a:gd name="T89" fmla="*/ 38 h 77"/>
                  <a:gd name="T90" fmla="*/ 0 w 4436"/>
                  <a:gd name="T91" fmla="*/ 19 h 77"/>
                  <a:gd name="T92" fmla="*/ 0 w 4436"/>
                  <a:gd name="T93" fmla="*/ 0 h 77"/>
                  <a:gd name="T94" fmla="*/ 641 w 4436"/>
                  <a:gd name="T95" fmla="*/ 0 h 77"/>
                  <a:gd name="T96" fmla="*/ 645 w 4436"/>
                  <a:gd name="T97" fmla="*/ 19 h 77"/>
                  <a:gd name="T98" fmla="*/ 647 w 4436"/>
                  <a:gd name="T99" fmla="*/ 38 h 77"/>
                  <a:gd name="T100" fmla="*/ 647 w 4436"/>
                  <a:gd name="T101" fmla="*/ 58 h 77"/>
                  <a:gd name="T102" fmla="*/ 647 w 4436"/>
                  <a:gd name="T103" fmla="*/ 77 h 77"/>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4436"/>
                  <a:gd name="T157" fmla="*/ 0 h 77"/>
                  <a:gd name="T158" fmla="*/ 4436 w 4436"/>
                  <a:gd name="T159" fmla="*/ 77 h 77"/>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4436" h="77">
                    <a:moveTo>
                      <a:pt x="4434" y="77"/>
                    </a:moveTo>
                    <a:lnTo>
                      <a:pt x="3760" y="77"/>
                    </a:lnTo>
                    <a:lnTo>
                      <a:pt x="3771" y="55"/>
                    </a:lnTo>
                    <a:lnTo>
                      <a:pt x="3781" y="38"/>
                    </a:lnTo>
                    <a:lnTo>
                      <a:pt x="3789" y="19"/>
                    </a:lnTo>
                    <a:lnTo>
                      <a:pt x="3794" y="0"/>
                    </a:lnTo>
                    <a:lnTo>
                      <a:pt x="4436" y="0"/>
                    </a:lnTo>
                    <a:lnTo>
                      <a:pt x="4434" y="77"/>
                    </a:lnTo>
                    <a:close/>
                    <a:moveTo>
                      <a:pt x="3744" y="77"/>
                    </a:moveTo>
                    <a:lnTo>
                      <a:pt x="2841" y="77"/>
                    </a:lnTo>
                    <a:lnTo>
                      <a:pt x="2844" y="58"/>
                    </a:lnTo>
                    <a:lnTo>
                      <a:pt x="2844" y="38"/>
                    </a:lnTo>
                    <a:lnTo>
                      <a:pt x="2846" y="19"/>
                    </a:lnTo>
                    <a:lnTo>
                      <a:pt x="2851" y="0"/>
                    </a:lnTo>
                    <a:lnTo>
                      <a:pt x="3778" y="0"/>
                    </a:lnTo>
                    <a:lnTo>
                      <a:pt x="3771" y="19"/>
                    </a:lnTo>
                    <a:lnTo>
                      <a:pt x="3762" y="38"/>
                    </a:lnTo>
                    <a:lnTo>
                      <a:pt x="3755" y="58"/>
                    </a:lnTo>
                    <a:lnTo>
                      <a:pt x="3744" y="77"/>
                    </a:lnTo>
                    <a:close/>
                    <a:moveTo>
                      <a:pt x="1500" y="77"/>
                    </a:moveTo>
                    <a:lnTo>
                      <a:pt x="1065" y="77"/>
                    </a:lnTo>
                    <a:lnTo>
                      <a:pt x="1065" y="58"/>
                    </a:lnTo>
                    <a:lnTo>
                      <a:pt x="1063" y="38"/>
                    </a:lnTo>
                    <a:lnTo>
                      <a:pt x="1058" y="19"/>
                    </a:lnTo>
                    <a:lnTo>
                      <a:pt x="1058" y="0"/>
                    </a:lnTo>
                    <a:lnTo>
                      <a:pt x="1503" y="0"/>
                    </a:lnTo>
                    <a:lnTo>
                      <a:pt x="1503" y="19"/>
                    </a:lnTo>
                    <a:lnTo>
                      <a:pt x="1503" y="38"/>
                    </a:lnTo>
                    <a:lnTo>
                      <a:pt x="1503" y="58"/>
                    </a:lnTo>
                    <a:lnTo>
                      <a:pt x="1500" y="77"/>
                    </a:lnTo>
                    <a:close/>
                    <a:moveTo>
                      <a:pt x="1013" y="77"/>
                    </a:moveTo>
                    <a:lnTo>
                      <a:pt x="676" y="77"/>
                    </a:lnTo>
                    <a:lnTo>
                      <a:pt x="676" y="58"/>
                    </a:lnTo>
                    <a:lnTo>
                      <a:pt x="679" y="38"/>
                    </a:lnTo>
                    <a:lnTo>
                      <a:pt x="681" y="19"/>
                    </a:lnTo>
                    <a:lnTo>
                      <a:pt x="681" y="0"/>
                    </a:lnTo>
                    <a:lnTo>
                      <a:pt x="1005" y="0"/>
                    </a:lnTo>
                    <a:lnTo>
                      <a:pt x="1005" y="19"/>
                    </a:lnTo>
                    <a:lnTo>
                      <a:pt x="1011" y="38"/>
                    </a:lnTo>
                    <a:lnTo>
                      <a:pt x="1013" y="58"/>
                    </a:lnTo>
                    <a:lnTo>
                      <a:pt x="1013" y="77"/>
                    </a:lnTo>
                    <a:close/>
                    <a:moveTo>
                      <a:pt x="647" y="77"/>
                    </a:moveTo>
                    <a:lnTo>
                      <a:pt x="0" y="77"/>
                    </a:lnTo>
                    <a:lnTo>
                      <a:pt x="0" y="58"/>
                    </a:lnTo>
                    <a:lnTo>
                      <a:pt x="0" y="38"/>
                    </a:lnTo>
                    <a:lnTo>
                      <a:pt x="0" y="19"/>
                    </a:lnTo>
                    <a:lnTo>
                      <a:pt x="0" y="0"/>
                    </a:lnTo>
                    <a:lnTo>
                      <a:pt x="641" y="0"/>
                    </a:lnTo>
                    <a:lnTo>
                      <a:pt x="645" y="19"/>
                    </a:lnTo>
                    <a:lnTo>
                      <a:pt x="647" y="38"/>
                    </a:lnTo>
                    <a:lnTo>
                      <a:pt x="647" y="58"/>
                    </a:lnTo>
                    <a:lnTo>
                      <a:pt x="647" y="77"/>
                    </a:lnTo>
                    <a:close/>
                  </a:path>
                </a:pathLst>
              </a:custGeom>
              <a:solidFill>
                <a:srgbClr val="F9EA99"/>
              </a:solidFill>
              <a:ln w="9525">
                <a:noFill/>
                <a:round/>
                <a:headEnd/>
                <a:tailEnd/>
              </a:ln>
            </p:spPr>
            <p:txBody>
              <a:bodyPr>
                <a:prstTxWarp prst="textNoShape">
                  <a:avLst/>
                </a:prstTxWarp>
              </a:bodyPr>
              <a:lstStyle/>
              <a:p>
                <a:endParaRPr lang="en-US"/>
              </a:p>
            </p:txBody>
          </p:sp>
          <p:sp>
            <p:nvSpPr>
              <p:cNvPr id="54069" name="Freeform 430"/>
              <p:cNvSpPr>
                <a:spLocks noChangeAspect="1" noEditPoints="1"/>
              </p:cNvSpPr>
              <p:nvPr/>
            </p:nvSpPr>
            <p:spPr bwMode="auto">
              <a:xfrm>
                <a:off x="2558" y="2475"/>
                <a:ext cx="1479" cy="26"/>
              </a:xfrm>
              <a:custGeom>
                <a:avLst/>
                <a:gdLst>
                  <a:gd name="T0" fmla="*/ 4434 w 4436"/>
                  <a:gd name="T1" fmla="*/ 76 h 76"/>
                  <a:gd name="T2" fmla="*/ 3778 w 4436"/>
                  <a:gd name="T3" fmla="*/ 76 h 76"/>
                  <a:gd name="T4" fmla="*/ 3786 w 4436"/>
                  <a:gd name="T5" fmla="*/ 52 h 76"/>
                  <a:gd name="T6" fmla="*/ 3797 w 4436"/>
                  <a:gd name="T7" fmla="*/ 31 h 76"/>
                  <a:gd name="T8" fmla="*/ 3805 w 4436"/>
                  <a:gd name="T9" fmla="*/ 16 h 76"/>
                  <a:gd name="T10" fmla="*/ 3813 w 4436"/>
                  <a:gd name="T11" fmla="*/ 0 h 76"/>
                  <a:gd name="T12" fmla="*/ 4436 w 4436"/>
                  <a:gd name="T13" fmla="*/ 0 h 76"/>
                  <a:gd name="T14" fmla="*/ 4436 w 4436"/>
                  <a:gd name="T15" fmla="*/ 5 h 76"/>
                  <a:gd name="T16" fmla="*/ 4434 w 4436"/>
                  <a:gd name="T17" fmla="*/ 76 h 76"/>
                  <a:gd name="T18" fmla="*/ 3760 w 4436"/>
                  <a:gd name="T19" fmla="*/ 76 h 76"/>
                  <a:gd name="T20" fmla="*/ 2844 w 4436"/>
                  <a:gd name="T21" fmla="*/ 76 h 76"/>
                  <a:gd name="T22" fmla="*/ 2846 w 4436"/>
                  <a:gd name="T23" fmla="*/ 57 h 76"/>
                  <a:gd name="T24" fmla="*/ 2849 w 4436"/>
                  <a:gd name="T25" fmla="*/ 36 h 76"/>
                  <a:gd name="T26" fmla="*/ 2851 w 4436"/>
                  <a:gd name="T27" fmla="*/ 18 h 76"/>
                  <a:gd name="T28" fmla="*/ 2854 w 4436"/>
                  <a:gd name="T29" fmla="*/ 0 h 76"/>
                  <a:gd name="T30" fmla="*/ 3797 w 4436"/>
                  <a:gd name="T31" fmla="*/ 0 h 76"/>
                  <a:gd name="T32" fmla="*/ 3789 w 4436"/>
                  <a:gd name="T33" fmla="*/ 18 h 76"/>
                  <a:gd name="T34" fmla="*/ 3778 w 4436"/>
                  <a:gd name="T35" fmla="*/ 36 h 76"/>
                  <a:gd name="T36" fmla="*/ 3768 w 4436"/>
                  <a:gd name="T37" fmla="*/ 57 h 76"/>
                  <a:gd name="T38" fmla="*/ 3760 w 4436"/>
                  <a:gd name="T39" fmla="*/ 76 h 76"/>
                  <a:gd name="T40" fmla="*/ 1503 w 4436"/>
                  <a:gd name="T41" fmla="*/ 76 h 76"/>
                  <a:gd name="T42" fmla="*/ 1063 w 4436"/>
                  <a:gd name="T43" fmla="*/ 76 h 76"/>
                  <a:gd name="T44" fmla="*/ 1060 w 4436"/>
                  <a:gd name="T45" fmla="*/ 60 h 76"/>
                  <a:gd name="T46" fmla="*/ 1058 w 4436"/>
                  <a:gd name="T47" fmla="*/ 45 h 76"/>
                  <a:gd name="T48" fmla="*/ 1058 w 4436"/>
                  <a:gd name="T49" fmla="*/ 31 h 76"/>
                  <a:gd name="T50" fmla="*/ 1058 w 4436"/>
                  <a:gd name="T51" fmla="*/ 16 h 76"/>
                  <a:gd name="T52" fmla="*/ 1055 w 4436"/>
                  <a:gd name="T53" fmla="*/ 13 h 76"/>
                  <a:gd name="T54" fmla="*/ 1055 w 4436"/>
                  <a:gd name="T55" fmla="*/ 10 h 76"/>
                  <a:gd name="T56" fmla="*/ 1055 w 4436"/>
                  <a:gd name="T57" fmla="*/ 5 h 76"/>
                  <a:gd name="T58" fmla="*/ 1055 w 4436"/>
                  <a:gd name="T59" fmla="*/ 0 h 76"/>
                  <a:gd name="T60" fmla="*/ 1503 w 4436"/>
                  <a:gd name="T61" fmla="*/ 0 h 76"/>
                  <a:gd name="T62" fmla="*/ 1503 w 4436"/>
                  <a:gd name="T63" fmla="*/ 18 h 76"/>
                  <a:gd name="T64" fmla="*/ 1503 w 4436"/>
                  <a:gd name="T65" fmla="*/ 36 h 76"/>
                  <a:gd name="T66" fmla="*/ 1503 w 4436"/>
                  <a:gd name="T67" fmla="*/ 57 h 76"/>
                  <a:gd name="T68" fmla="*/ 1503 w 4436"/>
                  <a:gd name="T69" fmla="*/ 76 h 76"/>
                  <a:gd name="T70" fmla="*/ 1011 w 4436"/>
                  <a:gd name="T71" fmla="*/ 76 h 76"/>
                  <a:gd name="T72" fmla="*/ 681 w 4436"/>
                  <a:gd name="T73" fmla="*/ 76 h 76"/>
                  <a:gd name="T74" fmla="*/ 681 w 4436"/>
                  <a:gd name="T75" fmla="*/ 57 h 76"/>
                  <a:gd name="T76" fmla="*/ 681 w 4436"/>
                  <a:gd name="T77" fmla="*/ 36 h 76"/>
                  <a:gd name="T78" fmla="*/ 681 w 4436"/>
                  <a:gd name="T79" fmla="*/ 18 h 76"/>
                  <a:gd name="T80" fmla="*/ 684 w 4436"/>
                  <a:gd name="T81" fmla="*/ 0 h 76"/>
                  <a:gd name="T82" fmla="*/ 1002 w 4436"/>
                  <a:gd name="T83" fmla="*/ 0 h 76"/>
                  <a:gd name="T84" fmla="*/ 1005 w 4436"/>
                  <a:gd name="T85" fmla="*/ 18 h 76"/>
                  <a:gd name="T86" fmla="*/ 1005 w 4436"/>
                  <a:gd name="T87" fmla="*/ 36 h 76"/>
                  <a:gd name="T88" fmla="*/ 1007 w 4436"/>
                  <a:gd name="T89" fmla="*/ 57 h 76"/>
                  <a:gd name="T90" fmla="*/ 1011 w 4436"/>
                  <a:gd name="T91" fmla="*/ 76 h 76"/>
                  <a:gd name="T92" fmla="*/ 647 w 4436"/>
                  <a:gd name="T93" fmla="*/ 76 h 76"/>
                  <a:gd name="T94" fmla="*/ 0 w 4436"/>
                  <a:gd name="T95" fmla="*/ 76 h 76"/>
                  <a:gd name="T96" fmla="*/ 0 w 4436"/>
                  <a:gd name="T97" fmla="*/ 57 h 76"/>
                  <a:gd name="T98" fmla="*/ 0 w 4436"/>
                  <a:gd name="T99" fmla="*/ 36 h 76"/>
                  <a:gd name="T100" fmla="*/ 0 w 4436"/>
                  <a:gd name="T101" fmla="*/ 18 h 76"/>
                  <a:gd name="T102" fmla="*/ 0 w 4436"/>
                  <a:gd name="T103" fmla="*/ 0 h 76"/>
                  <a:gd name="T104" fmla="*/ 641 w 4436"/>
                  <a:gd name="T105" fmla="*/ 0 h 76"/>
                  <a:gd name="T106" fmla="*/ 641 w 4436"/>
                  <a:gd name="T107" fmla="*/ 18 h 76"/>
                  <a:gd name="T108" fmla="*/ 641 w 4436"/>
                  <a:gd name="T109" fmla="*/ 36 h 76"/>
                  <a:gd name="T110" fmla="*/ 645 w 4436"/>
                  <a:gd name="T111" fmla="*/ 57 h 76"/>
                  <a:gd name="T112" fmla="*/ 647 w 4436"/>
                  <a:gd name="T113" fmla="*/ 76 h 7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436"/>
                  <a:gd name="T172" fmla="*/ 0 h 76"/>
                  <a:gd name="T173" fmla="*/ 4436 w 4436"/>
                  <a:gd name="T174" fmla="*/ 76 h 7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436" h="76">
                    <a:moveTo>
                      <a:pt x="4434" y="76"/>
                    </a:moveTo>
                    <a:lnTo>
                      <a:pt x="3778" y="76"/>
                    </a:lnTo>
                    <a:lnTo>
                      <a:pt x="3786" y="52"/>
                    </a:lnTo>
                    <a:lnTo>
                      <a:pt x="3797" y="31"/>
                    </a:lnTo>
                    <a:lnTo>
                      <a:pt x="3805" y="16"/>
                    </a:lnTo>
                    <a:lnTo>
                      <a:pt x="3813" y="0"/>
                    </a:lnTo>
                    <a:lnTo>
                      <a:pt x="4436" y="0"/>
                    </a:lnTo>
                    <a:lnTo>
                      <a:pt x="4436" y="5"/>
                    </a:lnTo>
                    <a:lnTo>
                      <a:pt x="4434" y="76"/>
                    </a:lnTo>
                    <a:close/>
                    <a:moveTo>
                      <a:pt x="3760" y="76"/>
                    </a:moveTo>
                    <a:lnTo>
                      <a:pt x="2844" y="76"/>
                    </a:lnTo>
                    <a:lnTo>
                      <a:pt x="2846" y="57"/>
                    </a:lnTo>
                    <a:lnTo>
                      <a:pt x="2849" y="36"/>
                    </a:lnTo>
                    <a:lnTo>
                      <a:pt x="2851" y="18"/>
                    </a:lnTo>
                    <a:lnTo>
                      <a:pt x="2854" y="0"/>
                    </a:lnTo>
                    <a:lnTo>
                      <a:pt x="3797" y="0"/>
                    </a:lnTo>
                    <a:lnTo>
                      <a:pt x="3789" y="18"/>
                    </a:lnTo>
                    <a:lnTo>
                      <a:pt x="3778" y="36"/>
                    </a:lnTo>
                    <a:lnTo>
                      <a:pt x="3768" y="57"/>
                    </a:lnTo>
                    <a:lnTo>
                      <a:pt x="3760" y="76"/>
                    </a:lnTo>
                    <a:close/>
                    <a:moveTo>
                      <a:pt x="1503" y="76"/>
                    </a:moveTo>
                    <a:lnTo>
                      <a:pt x="1063" y="76"/>
                    </a:lnTo>
                    <a:lnTo>
                      <a:pt x="1060" y="60"/>
                    </a:lnTo>
                    <a:lnTo>
                      <a:pt x="1058" y="45"/>
                    </a:lnTo>
                    <a:lnTo>
                      <a:pt x="1058" y="31"/>
                    </a:lnTo>
                    <a:lnTo>
                      <a:pt x="1058" y="16"/>
                    </a:lnTo>
                    <a:lnTo>
                      <a:pt x="1055" y="13"/>
                    </a:lnTo>
                    <a:lnTo>
                      <a:pt x="1055" y="10"/>
                    </a:lnTo>
                    <a:lnTo>
                      <a:pt x="1055" y="5"/>
                    </a:lnTo>
                    <a:lnTo>
                      <a:pt x="1055" y="0"/>
                    </a:lnTo>
                    <a:lnTo>
                      <a:pt x="1503" y="0"/>
                    </a:lnTo>
                    <a:lnTo>
                      <a:pt x="1503" y="18"/>
                    </a:lnTo>
                    <a:lnTo>
                      <a:pt x="1503" y="36"/>
                    </a:lnTo>
                    <a:lnTo>
                      <a:pt x="1503" y="57"/>
                    </a:lnTo>
                    <a:lnTo>
                      <a:pt x="1503" y="76"/>
                    </a:lnTo>
                    <a:close/>
                    <a:moveTo>
                      <a:pt x="1011" y="76"/>
                    </a:moveTo>
                    <a:lnTo>
                      <a:pt x="681" y="76"/>
                    </a:lnTo>
                    <a:lnTo>
                      <a:pt x="681" y="57"/>
                    </a:lnTo>
                    <a:lnTo>
                      <a:pt x="681" y="36"/>
                    </a:lnTo>
                    <a:lnTo>
                      <a:pt x="681" y="18"/>
                    </a:lnTo>
                    <a:lnTo>
                      <a:pt x="684" y="0"/>
                    </a:lnTo>
                    <a:lnTo>
                      <a:pt x="1002" y="0"/>
                    </a:lnTo>
                    <a:lnTo>
                      <a:pt x="1005" y="18"/>
                    </a:lnTo>
                    <a:lnTo>
                      <a:pt x="1005" y="36"/>
                    </a:lnTo>
                    <a:lnTo>
                      <a:pt x="1007" y="57"/>
                    </a:lnTo>
                    <a:lnTo>
                      <a:pt x="1011" y="76"/>
                    </a:lnTo>
                    <a:close/>
                    <a:moveTo>
                      <a:pt x="647" y="76"/>
                    </a:moveTo>
                    <a:lnTo>
                      <a:pt x="0" y="76"/>
                    </a:lnTo>
                    <a:lnTo>
                      <a:pt x="0" y="57"/>
                    </a:lnTo>
                    <a:lnTo>
                      <a:pt x="0" y="36"/>
                    </a:lnTo>
                    <a:lnTo>
                      <a:pt x="0" y="18"/>
                    </a:lnTo>
                    <a:lnTo>
                      <a:pt x="0" y="0"/>
                    </a:lnTo>
                    <a:lnTo>
                      <a:pt x="641" y="0"/>
                    </a:lnTo>
                    <a:lnTo>
                      <a:pt x="641" y="18"/>
                    </a:lnTo>
                    <a:lnTo>
                      <a:pt x="641" y="36"/>
                    </a:lnTo>
                    <a:lnTo>
                      <a:pt x="645" y="57"/>
                    </a:lnTo>
                    <a:lnTo>
                      <a:pt x="647" y="76"/>
                    </a:lnTo>
                    <a:close/>
                  </a:path>
                </a:pathLst>
              </a:custGeom>
              <a:solidFill>
                <a:srgbClr val="F9ED9E"/>
              </a:solidFill>
              <a:ln w="9525">
                <a:noFill/>
                <a:round/>
                <a:headEnd/>
                <a:tailEnd/>
              </a:ln>
            </p:spPr>
            <p:txBody>
              <a:bodyPr>
                <a:prstTxWarp prst="textNoShape">
                  <a:avLst/>
                </a:prstTxWarp>
              </a:bodyPr>
              <a:lstStyle/>
              <a:p>
                <a:endParaRPr lang="en-US"/>
              </a:p>
            </p:txBody>
          </p:sp>
          <p:sp>
            <p:nvSpPr>
              <p:cNvPr id="54070" name="Freeform 431"/>
              <p:cNvSpPr>
                <a:spLocks noChangeAspect="1" noEditPoints="1"/>
              </p:cNvSpPr>
              <p:nvPr/>
            </p:nvSpPr>
            <p:spPr bwMode="auto">
              <a:xfrm>
                <a:off x="2558" y="2463"/>
                <a:ext cx="1479" cy="24"/>
              </a:xfrm>
              <a:custGeom>
                <a:avLst/>
                <a:gdLst>
                  <a:gd name="T0" fmla="*/ 3794 w 4436"/>
                  <a:gd name="T1" fmla="*/ 73 h 73"/>
                  <a:gd name="T2" fmla="*/ 3813 w 4436"/>
                  <a:gd name="T3" fmla="*/ 39 h 73"/>
                  <a:gd name="T4" fmla="*/ 3824 w 4436"/>
                  <a:gd name="T5" fmla="*/ 15 h 73"/>
                  <a:gd name="T6" fmla="*/ 3820 w 4436"/>
                  <a:gd name="T7" fmla="*/ 8 h 73"/>
                  <a:gd name="T8" fmla="*/ 3813 w 4436"/>
                  <a:gd name="T9" fmla="*/ 8 h 73"/>
                  <a:gd name="T10" fmla="*/ 3797 w 4436"/>
                  <a:gd name="T11" fmla="*/ 39 h 73"/>
                  <a:gd name="T12" fmla="*/ 3778 w 4436"/>
                  <a:gd name="T13" fmla="*/ 73 h 73"/>
                  <a:gd name="T14" fmla="*/ 2851 w 4436"/>
                  <a:gd name="T15" fmla="*/ 55 h 73"/>
                  <a:gd name="T16" fmla="*/ 2859 w 4436"/>
                  <a:gd name="T17" fmla="*/ 18 h 73"/>
                  <a:gd name="T18" fmla="*/ 3581 w 4436"/>
                  <a:gd name="T19" fmla="*/ 0 h 73"/>
                  <a:gd name="T20" fmla="*/ 3610 w 4436"/>
                  <a:gd name="T21" fmla="*/ 3 h 73"/>
                  <a:gd name="T22" fmla="*/ 3639 w 4436"/>
                  <a:gd name="T23" fmla="*/ 3 h 73"/>
                  <a:gd name="T24" fmla="*/ 3670 w 4436"/>
                  <a:gd name="T25" fmla="*/ 3 h 73"/>
                  <a:gd name="T26" fmla="*/ 3699 w 4436"/>
                  <a:gd name="T27" fmla="*/ 0 h 73"/>
                  <a:gd name="T28" fmla="*/ 4000 w 4436"/>
                  <a:gd name="T29" fmla="*/ 3 h 73"/>
                  <a:gd name="T30" fmla="*/ 4058 w 4436"/>
                  <a:gd name="T31" fmla="*/ 5 h 73"/>
                  <a:gd name="T32" fmla="*/ 4113 w 4436"/>
                  <a:gd name="T33" fmla="*/ 8 h 73"/>
                  <a:gd name="T34" fmla="*/ 4171 w 4436"/>
                  <a:gd name="T35" fmla="*/ 5 h 73"/>
                  <a:gd name="T36" fmla="*/ 4229 w 4436"/>
                  <a:gd name="T37" fmla="*/ 5 h 73"/>
                  <a:gd name="T38" fmla="*/ 4284 w 4436"/>
                  <a:gd name="T39" fmla="*/ 3 h 73"/>
                  <a:gd name="T40" fmla="*/ 4342 w 4436"/>
                  <a:gd name="T41" fmla="*/ 3 h 73"/>
                  <a:gd name="T42" fmla="*/ 4397 w 4436"/>
                  <a:gd name="T43" fmla="*/ 5 h 73"/>
                  <a:gd name="T44" fmla="*/ 4436 w 4436"/>
                  <a:gd name="T45" fmla="*/ 42 h 73"/>
                  <a:gd name="T46" fmla="*/ 1503 w 4436"/>
                  <a:gd name="T47" fmla="*/ 73 h 73"/>
                  <a:gd name="T48" fmla="*/ 1058 w 4436"/>
                  <a:gd name="T49" fmla="*/ 68 h 73"/>
                  <a:gd name="T50" fmla="*/ 1058 w 4436"/>
                  <a:gd name="T51" fmla="*/ 58 h 73"/>
                  <a:gd name="T52" fmla="*/ 1055 w 4436"/>
                  <a:gd name="T53" fmla="*/ 39 h 73"/>
                  <a:gd name="T54" fmla="*/ 1055 w 4436"/>
                  <a:gd name="T55" fmla="*/ 13 h 73"/>
                  <a:gd name="T56" fmla="*/ 1503 w 4436"/>
                  <a:gd name="T57" fmla="*/ 0 h 73"/>
                  <a:gd name="T58" fmla="*/ 1503 w 4436"/>
                  <a:gd name="T59" fmla="*/ 37 h 73"/>
                  <a:gd name="T60" fmla="*/ 1503 w 4436"/>
                  <a:gd name="T61" fmla="*/ 73 h 73"/>
                  <a:gd name="T62" fmla="*/ 681 w 4436"/>
                  <a:gd name="T63" fmla="*/ 73 h 73"/>
                  <a:gd name="T64" fmla="*/ 684 w 4436"/>
                  <a:gd name="T65" fmla="*/ 37 h 73"/>
                  <a:gd name="T66" fmla="*/ 684 w 4436"/>
                  <a:gd name="T67" fmla="*/ 0 h 73"/>
                  <a:gd name="T68" fmla="*/ 997 w 4436"/>
                  <a:gd name="T69" fmla="*/ 18 h 73"/>
                  <a:gd name="T70" fmla="*/ 1002 w 4436"/>
                  <a:gd name="T71" fmla="*/ 55 h 73"/>
                  <a:gd name="T72" fmla="*/ 641 w 4436"/>
                  <a:gd name="T73" fmla="*/ 73 h 73"/>
                  <a:gd name="T74" fmla="*/ 0 w 4436"/>
                  <a:gd name="T75" fmla="*/ 55 h 73"/>
                  <a:gd name="T76" fmla="*/ 0 w 4436"/>
                  <a:gd name="T77" fmla="*/ 18 h 73"/>
                  <a:gd name="T78" fmla="*/ 639 w 4436"/>
                  <a:gd name="T79" fmla="*/ 0 h 73"/>
                  <a:gd name="T80" fmla="*/ 641 w 4436"/>
                  <a:gd name="T81" fmla="*/ 37 h 73"/>
                  <a:gd name="T82" fmla="*/ 641 w 4436"/>
                  <a:gd name="T83" fmla="*/ 73 h 7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436"/>
                  <a:gd name="T127" fmla="*/ 0 h 73"/>
                  <a:gd name="T128" fmla="*/ 4436 w 4436"/>
                  <a:gd name="T129" fmla="*/ 73 h 73"/>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436" h="73">
                    <a:moveTo>
                      <a:pt x="4436" y="73"/>
                    </a:moveTo>
                    <a:lnTo>
                      <a:pt x="3794" y="73"/>
                    </a:lnTo>
                    <a:lnTo>
                      <a:pt x="3805" y="55"/>
                    </a:lnTo>
                    <a:lnTo>
                      <a:pt x="3813" y="39"/>
                    </a:lnTo>
                    <a:lnTo>
                      <a:pt x="3820" y="26"/>
                    </a:lnTo>
                    <a:lnTo>
                      <a:pt x="3824" y="15"/>
                    </a:lnTo>
                    <a:lnTo>
                      <a:pt x="3824" y="10"/>
                    </a:lnTo>
                    <a:lnTo>
                      <a:pt x="3820" y="8"/>
                    </a:lnTo>
                    <a:lnTo>
                      <a:pt x="3818" y="8"/>
                    </a:lnTo>
                    <a:lnTo>
                      <a:pt x="3813" y="8"/>
                    </a:lnTo>
                    <a:lnTo>
                      <a:pt x="3805" y="24"/>
                    </a:lnTo>
                    <a:lnTo>
                      <a:pt x="3797" y="39"/>
                    </a:lnTo>
                    <a:lnTo>
                      <a:pt x="3786" y="58"/>
                    </a:lnTo>
                    <a:lnTo>
                      <a:pt x="3778" y="73"/>
                    </a:lnTo>
                    <a:lnTo>
                      <a:pt x="2851" y="73"/>
                    </a:lnTo>
                    <a:lnTo>
                      <a:pt x="2851" y="55"/>
                    </a:lnTo>
                    <a:lnTo>
                      <a:pt x="2856" y="37"/>
                    </a:lnTo>
                    <a:lnTo>
                      <a:pt x="2859" y="18"/>
                    </a:lnTo>
                    <a:lnTo>
                      <a:pt x="2862" y="0"/>
                    </a:lnTo>
                    <a:lnTo>
                      <a:pt x="3581" y="0"/>
                    </a:lnTo>
                    <a:lnTo>
                      <a:pt x="3594" y="0"/>
                    </a:lnTo>
                    <a:lnTo>
                      <a:pt x="3610" y="3"/>
                    </a:lnTo>
                    <a:lnTo>
                      <a:pt x="3623" y="3"/>
                    </a:lnTo>
                    <a:lnTo>
                      <a:pt x="3639" y="3"/>
                    </a:lnTo>
                    <a:lnTo>
                      <a:pt x="3654" y="3"/>
                    </a:lnTo>
                    <a:lnTo>
                      <a:pt x="3670" y="3"/>
                    </a:lnTo>
                    <a:lnTo>
                      <a:pt x="3684" y="0"/>
                    </a:lnTo>
                    <a:lnTo>
                      <a:pt x="3699" y="0"/>
                    </a:lnTo>
                    <a:lnTo>
                      <a:pt x="3971" y="0"/>
                    </a:lnTo>
                    <a:lnTo>
                      <a:pt x="4000" y="3"/>
                    </a:lnTo>
                    <a:lnTo>
                      <a:pt x="4029" y="5"/>
                    </a:lnTo>
                    <a:lnTo>
                      <a:pt x="4058" y="5"/>
                    </a:lnTo>
                    <a:lnTo>
                      <a:pt x="4084" y="8"/>
                    </a:lnTo>
                    <a:lnTo>
                      <a:pt x="4113" y="8"/>
                    </a:lnTo>
                    <a:lnTo>
                      <a:pt x="4142" y="5"/>
                    </a:lnTo>
                    <a:lnTo>
                      <a:pt x="4171" y="5"/>
                    </a:lnTo>
                    <a:lnTo>
                      <a:pt x="4200" y="5"/>
                    </a:lnTo>
                    <a:lnTo>
                      <a:pt x="4229" y="5"/>
                    </a:lnTo>
                    <a:lnTo>
                      <a:pt x="4258" y="3"/>
                    </a:lnTo>
                    <a:lnTo>
                      <a:pt x="4284" y="3"/>
                    </a:lnTo>
                    <a:lnTo>
                      <a:pt x="4313" y="3"/>
                    </a:lnTo>
                    <a:lnTo>
                      <a:pt x="4342" y="3"/>
                    </a:lnTo>
                    <a:lnTo>
                      <a:pt x="4371" y="3"/>
                    </a:lnTo>
                    <a:lnTo>
                      <a:pt x="4397" y="5"/>
                    </a:lnTo>
                    <a:lnTo>
                      <a:pt x="4426" y="8"/>
                    </a:lnTo>
                    <a:lnTo>
                      <a:pt x="4436" y="42"/>
                    </a:lnTo>
                    <a:lnTo>
                      <a:pt x="4436" y="73"/>
                    </a:lnTo>
                    <a:close/>
                    <a:moveTo>
                      <a:pt x="1503" y="73"/>
                    </a:moveTo>
                    <a:lnTo>
                      <a:pt x="1058" y="73"/>
                    </a:lnTo>
                    <a:lnTo>
                      <a:pt x="1058" y="68"/>
                    </a:lnTo>
                    <a:lnTo>
                      <a:pt x="1058" y="63"/>
                    </a:lnTo>
                    <a:lnTo>
                      <a:pt x="1058" y="58"/>
                    </a:lnTo>
                    <a:lnTo>
                      <a:pt x="1058" y="53"/>
                    </a:lnTo>
                    <a:lnTo>
                      <a:pt x="1055" y="39"/>
                    </a:lnTo>
                    <a:lnTo>
                      <a:pt x="1055" y="26"/>
                    </a:lnTo>
                    <a:lnTo>
                      <a:pt x="1055" y="13"/>
                    </a:lnTo>
                    <a:lnTo>
                      <a:pt x="1055" y="0"/>
                    </a:lnTo>
                    <a:lnTo>
                      <a:pt x="1503" y="0"/>
                    </a:lnTo>
                    <a:lnTo>
                      <a:pt x="1503" y="18"/>
                    </a:lnTo>
                    <a:lnTo>
                      <a:pt x="1503" y="37"/>
                    </a:lnTo>
                    <a:lnTo>
                      <a:pt x="1503" y="55"/>
                    </a:lnTo>
                    <a:lnTo>
                      <a:pt x="1503" y="73"/>
                    </a:lnTo>
                    <a:close/>
                    <a:moveTo>
                      <a:pt x="1005" y="73"/>
                    </a:moveTo>
                    <a:lnTo>
                      <a:pt x="681" y="73"/>
                    </a:lnTo>
                    <a:lnTo>
                      <a:pt x="681" y="55"/>
                    </a:lnTo>
                    <a:lnTo>
                      <a:pt x="684" y="37"/>
                    </a:lnTo>
                    <a:lnTo>
                      <a:pt x="684" y="18"/>
                    </a:lnTo>
                    <a:lnTo>
                      <a:pt x="684" y="0"/>
                    </a:lnTo>
                    <a:lnTo>
                      <a:pt x="997" y="0"/>
                    </a:lnTo>
                    <a:lnTo>
                      <a:pt x="997" y="18"/>
                    </a:lnTo>
                    <a:lnTo>
                      <a:pt x="1000" y="37"/>
                    </a:lnTo>
                    <a:lnTo>
                      <a:pt x="1002" y="55"/>
                    </a:lnTo>
                    <a:lnTo>
                      <a:pt x="1005" y="73"/>
                    </a:lnTo>
                    <a:close/>
                    <a:moveTo>
                      <a:pt x="641" y="73"/>
                    </a:moveTo>
                    <a:lnTo>
                      <a:pt x="0" y="73"/>
                    </a:lnTo>
                    <a:lnTo>
                      <a:pt x="0" y="55"/>
                    </a:lnTo>
                    <a:lnTo>
                      <a:pt x="0" y="37"/>
                    </a:lnTo>
                    <a:lnTo>
                      <a:pt x="0" y="18"/>
                    </a:lnTo>
                    <a:lnTo>
                      <a:pt x="2" y="0"/>
                    </a:lnTo>
                    <a:lnTo>
                      <a:pt x="639" y="0"/>
                    </a:lnTo>
                    <a:lnTo>
                      <a:pt x="639" y="18"/>
                    </a:lnTo>
                    <a:lnTo>
                      <a:pt x="641" y="37"/>
                    </a:lnTo>
                    <a:lnTo>
                      <a:pt x="641" y="55"/>
                    </a:lnTo>
                    <a:lnTo>
                      <a:pt x="641" y="73"/>
                    </a:lnTo>
                    <a:close/>
                  </a:path>
                </a:pathLst>
              </a:custGeom>
              <a:solidFill>
                <a:srgbClr val="F9EDA3"/>
              </a:solidFill>
              <a:ln w="9525">
                <a:noFill/>
                <a:round/>
                <a:headEnd/>
                <a:tailEnd/>
              </a:ln>
            </p:spPr>
            <p:txBody>
              <a:bodyPr>
                <a:prstTxWarp prst="textNoShape">
                  <a:avLst/>
                </a:prstTxWarp>
              </a:bodyPr>
              <a:lstStyle/>
              <a:p>
                <a:endParaRPr lang="en-US"/>
              </a:p>
            </p:txBody>
          </p:sp>
          <p:sp>
            <p:nvSpPr>
              <p:cNvPr id="54071" name="Freeform 432"/>
              <p:cNvSpPr>
                <a:spLocks noChangeAspect="1" noEditPoints="1"/>
              </p:cNvSpPr>
              <p:nvPr/>
            </p:nvSpPr>
            <p:spPr bwMode="auto">
              <a:xfrm>
                <a:off x="2558" y="2450"/>
                <a:ext cx="1479" cy="25"/>
              </a:xfrm>
              <a:custGeom>
                <a:avLst/>
                <a:gdLst>
                  <a:gd name="T0" fmla="*/ 3813 w 4436"/>
                  <a:gd name="T1" fmla="*/ 75 h 75"/>
                  <a:gd name="T2" fmla="*/ 3818 w 4436"/>
                  <a:gd name="T3" fmla="*/ 62 h 75"/>
                  <a:gd name="T4" fmla="*/ 3824 w 4436"/>
                  <a:gd name="T5" fmla="*/ 53 h 75"/>
                  <a:gd name="T6" fmla="*/ 3820 w 4436"/>
                  <a:gd name="T7" fmla="*/ 46 h 75"/>
                  <a:gd name="T8" fmla="*/ 3813 w 4436"/>
                  <a:gd name="T9" fmla="*/ 46 h 75"/>
                  <a:gd name="T10" fmla="*/ 3807 w 4436"/>
                  <a:gd name="T11" fmla="*/ 59 h 75"/>
                  <a:gd name="T12" fmla="*/ 3797 w 4436"/>
                  <a:gd name="T13" fmla="*/ 75 h 75"/>
                  <a:gd name="T14" fmla="*/ 2856 w 4436"/>
                  <a:gd name="T15" fmla="*/ 64 h 75"/>
                  <a:gd name="T16" fmla="*/ 2862 w 4436"/>
                  <a:gd name="T17" fmla="*/ 41 h 75"/>
                  <a:gd name="T18" fmla="*/ 2870 w 4436"/>
                  <a:gd name="T19" fmla="*/ 0 h 75"/>
                  <a:gd name="T20" fmla="*/ 3054 w 4436"/>
                  <a:gd name="T21" fmla="*/ 7 h 75"/>
                  <a:gd name="T22" fmla="*/ 3068 w 4436"/>
                  <a:gd name="T23" fmla="*/ 19 h 75"/>
                  <a:gd name="T24" fmla="*/ 3107 w 4436"/>
                  <a:gd name="T25" fmla="*/ 30 h 75"/>
                  <a:gd name="T26" fmla="*/ 3175 w 4436"/>
                  <a:gd name="T27" fmla="*/ 27 h 75"/>
                  <a:gd name="T28" fmla="*/ 3241 w 4436"/>
                  <a:gd name="T29" fmla="*/ 19 h 75"/>
                  <a:gd name="T30" fmla="*/ 3309 w 4436"/>
                  <a:gd name="T31" fmla="*/ 9 h 75"/>
                  <a:gd name="T32" fmla="*/ 3509 w 4436"/>
                  <a:gd name="T33" fmla="*/ 0 h 75"/>
                  <a:gd name="T34" fmla="*/ 3528 w 4436"/>
                  <a:gd name="T35" fmla="*/ 14 h 75"/>
                  <a:gd name="T36" fmla="*/ 3536 w 4436"/>
                  <a:gd name="T37" fmla="*/ 30 h 75"/>
                  <a:gd name="T38" fmla="*/ 3629 w 4436"/>
                  <a:gd name="T39" fmla="*/ 41 h 75"/>
                  <a:gd name="T40" fmla="*/ 3733 w 4436"/>
                  <a:gd name="T41" fmla="*/ 35 h 75"/>
                  <a:gd name="T42" fmla="*/ 3839 w 4436"/>
                  <a:gd name="T43" fmla="*/ 22 h 75"/>
                  <a:gd name="T44" fmla="*/ 3931 w 4436"/>
                  <a:gd name="T45" fmla="*/ 12 h 75"/>
                  <a:gd name="T46" fmla="*/ 3986 w 4436"/>
                  <a:gd name="T47" fmla="*/ 41 h 75"/>
                  <a:gd name="T48" fmla="*/ 4047 w 4436"/>
                  <a:gd name="T49" fmla="*/ 43 h 75"/>
                  <a:gd name="T50" fmla="*/ 4104 w 4436"/>
                  <a:gd name="T51" fmla="*/ 46 h 75"/>
                  <a:gd name="T52" fmla="*/ 4166 w 4436"/>
                  <a:gd name="T53" fmla="*/ 43 h 75"/>
                  <a:gd name="T54" fmla="*/ 4224 w 4436"/>
                  <a:gd name="T55" fmla="*/ 43 h 75"/>
                  <a:gd name="T56" fmla="*/ 4284 w 4436"/>
                  <a:gd name="T57" fmla="*/ 41 h 75"/>
                  <a:gd name="T58" fmla="*/ 4342 w 4436"/>
                  <a:gd name="T59" fmla="*/ 41 h 75"/>
                  <a:gd name="T60" fmla="*/ 4397 w 4436"/>
                  <a:gd name="T61" fmla="*/ 43 h 75"/>
                  <a:gd name="T62" fmla="*/ 4436 w 4436"/>
                  <a:gd name="T63" fmla="*/ 75 h 75"/>
                  <a:gd name="T64" fmla="*/ 1055 w 4436"/>
                  <a:gd name="T65" fmla="*/ 75 h 75"/>
                  <a:gd name="T66" fmla="*/ 1055 w 4436"/>
                  <a:gd name="T67" fmla="*/ 41 h 75"/>
                  <a:gd name="T68" fmla="*/ 1055 w 4436"/>
                  <a:gd name="T69" fmla="*/ 0 h 75"/>
                  <a:gd name="T70" fmla="*/ 1505 w 4436"/>
                  <a:gd name="T71" fmla="*/ 19 h 75"/>
                  <a:gd name="T72" fmla="*/ 1503 w 4436"/>
                  <a:gd name="T73" fmla="*/ 56 h 75"/>
                  <a:gd name="T74" fmla="*/ 1002 w 4436"/>
                  <a:gd name="T75" fmla="*/ 75 h 75"/>
                  <a:gd name="T76" fmla="*/ 684 w 4436"/>
                  <a:gd name="T77" fmla="*/ 56 h 75"/>
                  <a:gd name="T78" fmla="*/ 684 w 4436"/>
                  <a:gd name="T79" fmla="*/ 19 h 75"/>
                  <a:gd name="T80" fmla="*/ 995 w 4436"/>
                  <a:gd name="T81" fmla="*/ 0 h 75"/>
                  <a:gd name="T82" fmla="*/ 997 w 4436"/>
                  <a:gd name="T83" fmla="*/ 38 h 75"/>
                  <a:gd name="T84" fmla="*/ 1002 w 4436"/>
                  <a:gd name="T85" fmla="*/ 75 h 75"/>
                  <a:gd name="T86" fmla="*/ 0 w 4436"/>
                  <a:gd name="T87" fmla="*/ 75 h 75"/>
                  <a:gd name="T88" fmla="*/ 2 w 4436"/>
                  <a:gd name="T89" fmla="*/ 38 h 75"/>
                  <a:gd name="T90" fmla="*/ 2 w 4436"/>
                  <a:gd name="T91" fmla="*/ 0 h 75"/>
                  <a:gd name="T92" fmla="*/ 639 w 4436"/>
                  <a:gd name="T93" fmla="*/ 19 h 75"/>
                  <a:gd name="T94" fmla="*/ 639 w 4436"/>
                  <a:gd name="T95" fmla="*/ 56 h 75"/>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436"/>
                  <a:gd name="T145" fmla="*/ 0 h 75"/>
                  <a:gd name="T146" fmla="*/ 4436 w 4436"/>
                  <a:gd name="T147" fmla="*/ 75 h 75"/>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436" h="75">
                    <a:moveTo>
                      <a:pt x="4436" y="75"/>
                    </a:moveTo>
                    <a:lnTo>
                      <a:pt x="3813" y="75"/>
                    </a:lnTo>
                    <a:lnTo>
                      <a:pt x="3815" y="67"/>
                    </a:lnTo>
                    <a:lnTo>
                      <a:pt x="3818" y="62"/>
                    </a:lnTo>
                    <a:lnTo>
                      <a:pt x="3820" y="56"/>
                    </a:lnTo>
                    <a:lnTo>
                      <a:pt x="3824" y="53"/>
                    </a:lnTo>
                    <a:lnTo>
                      <a:pt x="3824" y="48"/>
                    </a:lnTo>
                    <a:lnTo>
                      <a:pt x="3820" y="46"/>
                    </a:lnTo>
                    <a:lnTo>
                      <a:pt x="3818" y="46"/>
                    </a:lnTo>
                    <a:lnTo>
                      <a:pt x="3813" y="46"/>
                    </a:lnTo>
                    <a:lnTo>
                      <a:pt x="3810" y="53"/>
                    </a:lnTo>
                    <a:lnTo>
                      <a:pt x="3807" y="59"/>
                    </a:lnTo>
                    <a:lnTo>
                      <a:pt x="3802" y="67"/>
                    </a:lnTo>
                    <a:lnTo>
                      <a:pt x="3797" y="75"/>
                    </a:lnTo>
                    <a:lnTo>
                      <a:pt x="2854" y="75"/>
                    </a:lnTo>
                    <a:lnTo>
                      <a:pt x="2856" y="64"/>
                    </a:lnTo>
                    <a:lnTo>
                      <a:pt x="2859" y="53"/>
                    </a:lnTo>
                    <a:lnTo>
                      <a:pt x="2862" y="41"/>
                    </a:lnTo>
                    <a:lnTo>
                      <a:pt x="2862" y="27"/>
                    </a:lnTo>
                    <a:lnTo>
                      <a:pt x="2870" y="0"/>
                    </a:lnTo>
                    <a:lnTo>
                      <a:pt x="3049" y="0"/>
                    </a:lnTo>
                    <a:lnTo>
                      <a:pt x="3054" y="7"/>
                    </a:lnTo>
                    <a:lnTo>
                      <a:pt x="3062" y="14"/>
                    </a:lnTo>
                    <a:lnTo>
                      <a:pt x="3068" y="19"/>
                    </a:lnTo>
                    <a:lnTo>
                      <a:pt x="3073" y="27"/>
                    </a:lnTo>
                    <a:lnTo>
                      <a:pt x="3107" y="30"/>
                    </a:lnTo>
                    <a:lnTo>
                      <a:pt x="3141" y="30"/>
                    </a:lnTo>
                    <a:lnTo>
                      <a:pt x="3175" y="27"/>
                    </a:lnTo>
                    <a:lnTo>
                      <a:pt x="3207" y="24"/>
                    </a:lnTo>
                    <a:lnTo>
                      <a:pt x="3241" y="19"/>
                    </a:lnTo>
                    <a:lnTo>
                      <a:pt x="3275" y="14"/>
                    </a:lnTo>
                    <a:lnTo>
                      <a:pt x="3309" y="9"/>
                    </a:lnTo>
                    <a:lnTo>
                      <a:pt x="3341" y="0"/>
                    </a:lnTo>
                    <a:lnTo>
                      <a:pt x="3509" y="0"/>
                    </a:lnTo>
                    <a:lnTo>
                      <a:pt x="3521" y="7"/>
                    </a:lnTo>
                    <a:lnTo>
                      <a:pt x="3528" y="14"/>
                    </a:lnTo>
                    <a:lnTo>
                      <a:pt x="3533" y="22"/>
                    </a:lnTo>
                    <a:lnTo>
                      <a:pt x="3536" y="30"/>
                    </a:lnTo>
                    <a:lnTo>
                      <a:pt x="3578" y="38"/>
                    </a:lnTo>
                    <a:lnTo>
                      <a:pt x="3629" y="41"/>
                    </a:lnTo>
                    <a:lnTo>
                      <a:pt x="3678" y="38"/>
                    </a:lnTo>
                    <a:lnTo>
                      <a:pt x="3733" y="35"/>
                    </a:lnTo>
                    <a:lnTo>
                      <a:pt x="3786" y="30"/>
                    </a:lnTo>
                    <a:lnTo>
                      <a:pt x="3839" y="22"/>
                    </a:lnTo>
                    <a:lnTo>
                      <a:pt x="3887" y="17"/>
                    </a:lnTo>
                    <a:lnTo>
                      <a:pt x="3931" y="12"/>
                    </a:lnTo>
                    <a:lnTo>
                      <a:pt x="3957" y="38"/>
                    </a:lnTo>
                    <a:lnTo>
                      <a:pt x="3986" y="41"/>
                    </a:lnTo>
                    <a:lnTo>
                      <a:pt x="4018" y="43"/>
                    </a:lnTo>
                    <a:lnTo>
                      <a:pt x="4047" y="43"/>
                    </a:lnTo>
                    <a:lnTo>
                      <a:pt x="4076" y="46"/>
                    </a:lnTo>
                    <a:lnTo>
                      <a:pt x="4104" y="46"/>
                    </a:lnTo>
                    <a:lnTo>
                      <a:pt x="4137" y="43"/>
                    </a:lnTo>
                    <a:lnTo>
                      <a:pt x="4166" y="43"/>
                    </a:lnTo>
                    <a:lnTo>
                      <a:pt x="4195" y="43"/>
                    </a:lnTo>
                    <a:lnTo>
                      <a:pt x="4224" y="43"/>
                    </a:lnTo>
                    <a:lnTo>
                      <a:pt x="4253" y="41"/>
                    </a:lnTo>
                    <a:lnTo>
                      <a:pt x="4284" y="41"/>
                    </a:lnTo>
                    <a:lnTo>
                      <a:pt x="4313" y="41"/>
                    </a:lnTo>
                    <a:lnTo>
                      <a:pt x="4342" y="41"/>
                    </a:lnTo>
                    <a:lnTo>
                      <a:pt x="4368" y="41"/>
                    </a:lnTo>
                    <a:lnTo>
                      <a:pt x="4397" y="43"/>
                    </a:lnTo>
                    <a:lnTo>
                      <a:pt x="4426" y="46"/>
                    </a:lnTo>
                    <a:lnTo>
                      <a:pt x="4436" y="75"/>
                    </a:lnTo>
                    <a:close/>
                    <a:moveTo>
                      <a:pt x="1503" y="75"/>
                    </a:moveTo>
                    <a:lnTo>
                      <a:pt x="1055" y="75"/>
                    </a:lnTo>
                    <a:lnTo>
                      <a:pt x="1055" y="59"/>
                    </a:lnTo>
                    <a:lnTo>
                      <a:pt x="1055" y="41"/>
                    </a:lnTo>
                    <a:lnTo>
                      <a:pt x="1055" y="19"/>
                    </a:lnTo>
                    <a:lnTo>
                      <a:pt x="1055" y="0"/>
                    </a:lnTo>
                    <a:lnTo>
                      <a:pt x="1508" y="0"/>
                    </a:lnTo>
                    <a:lnTo>
                      <a:pt x="1505" y="19"/>
                    </a:lnTo>
                    <a:lnTo>
                      <a:pt x="1503" y="38"/>
                    </a:lnTo>
                    <a:lnTo>
                      <a:pt x="1503" y="56"/>
                    </a:lnTo>
                    <a:lnTo>
                      <a:pt x="1503" y="75"/>
                    </a:lnTo>
                    <a:close/>
                    <a:moveTo>
                      <a:pt x="1002" y="75"/>
                    </a:moveTo>
                    <a:lnTo>
                      <a:pt x="684" y="75"/>
                    </a:lnTo>
                    <a:lnTo>
                      <a:pt x="684" y="56"/>
                    </a:lnTo>
                    <a:lnTo>
                      <a:pt x="684" y="38"/>
                    </a:lnTo>
                    <a:lnTo>
                      <a:pt x="684" y="19"/>
                    </a:lnTo>
                    <a:lnTo>
                      <a:pt x="686" y="0"/>
                    </a:lnTo>
                    <a:lnTo>
                      <a:pt x="995" y="0"/>
                    </a:lnTo>
                    <a:lnTo>
                      <a:pt x="997" y="19"/>
                    </a:lnTo>
                    <a:lnTo>
                      <a:pt x="997" y="38"/>
                    </a:lnTo>
                    <a:lnTo>
                      <a:pt x="1000" y="56"/>
                    </a:lnTo>
                    <a:lnTo>
                      <a:pt x="1002" y="75"/>
                    </a:lnTo>
                    <a:close/>
                    <a:moveTo>
                      <a:pt x="641" y="75"/>
                    </a:moveTo>
                    <a:lnTo>
                      <a:pt x="0" y="75"/>
                    </a:lnTo>
                    <a:lnTo>
                      <a:pt x="2" y="56"/>
                    </a:lnTo>
                    <a:lnTo>
                      <a:pt x="2" y="38"/>
                    </a:lnTo>
                    <a:lnTo>
                      <a:pt x="2" y="19"/>
                    </a:lnTo>
                    <a:lnTo>
                      <a:pt x="2" y="0"/>
                    </a:lnTo>
                    <a:lnTo>
                      <a:pt x="639" y="0"/>
                    </a:lnTo>
                    <a:lnTo>
                      <a:pt x="639" y="19"/>
                    </a:lnTo>
                    <a:lnTo>
                      <a:pt x="639" y="38"/>
                    </a:lnTo>
                    <a:lnTo>
                      <a:pt x="639" y="56"/>
                    </a:lnTo>
                    <a:lnTo>
                      <a:pt x="641" y="75"/>
                    </a:lnTo>
                    <a:close/>
                  </a:path>
                </a:pathLst>
              </a:custGeom>
              <a:solidFill>
                <a:srgbClr val="FCF2A8"/>
              </a:solidFill>
              <a:ln w="9525">
                <a:noFill/>
                <a:round/>
                <a:headEnd/>
                <a:tailEnd/>
              </a:ln>
            </p:spPr>
            <p:txBody>
              <a:bodyPr>
                <a:prstTxWarp prst="textNoShape">
                  <a:avLst/>
                </a:prstTxWarp>
              </a:bodyPr>
              <a:lstStyle/>
              <a:p>
                <a:endParaRPr lang="en-US"/>
              </a:p>
            </p:txBody>
          </p:sp>
          <p:sp>
            <p:nvSpPr>
              <p:cNvPr id="54072" name="Freeform 433"/>
              <p:cNvSpPr>
                <a:spLocks noChangeAspect="1" noEditPoints="1"/>
              </p:cNvSpPr>
              <p:nvPr/>
            </p:nvSpPr>
            <p:spPr bwMode="auto">
              <a:xfrm>
                <a:off x="2559" y="2439"/>
                <a:ext cx="1476" cy="24"/>
              </a:xfrm>
              <a:custGeom>
                <a:avLst/>
                <a:gdLst>
                  <a:gd name="T0" fmla="*/ 3697 w 4427"/>
                  <a:gd name="T1" fmla="*/ 72 h 72"/>
                  <a:gd name="T2" fmla="*/ 3760 w 4427"/>
                  <a:gd name="T3" fmla="*/ 67 h 72"/>
                  <a:gd name="T4" fmla="*/ 3822 w 4427"/>
                  <a:gd name="T5" fmla="*/ 61 h 72"/>
                  <a:gd name="T6" fmla="*/ 3876 w 4427"/>
                  <a:gd name="T7" fmla="*/ 53 h 72"/>
                  <a:gd name="T8" fmla="*/ 3929 w 4427"/>
                  <a:gd name="T9" fmla="*/ 46 h 72"/>
                  <a:gd name="T10" fmla="*/ 3958 w 4427"/>
                  <a:gd name="T11" fmla="*/ 72 h 72"/>
                  <a:gd name="T12" fmla="*/ 3966 w 4427"/>
                  <a:gd name="T13" fmla="*/ 72 h 72"/>
                  <a:gd name="T14" fmla="*/ 3579 w 4427"/>
                  <a:gd name="T15" fmla="*/ 72 h 72"/>
                  <a:gd name="T16" fmla="*/ 2860 w 4427"/>
                  <a:gd name="T17" fmla="*/ 69 h 72"/>
                  <a:gd name="T18" fmla="*/ 2860 w 4427"/>
                  <a:gd name="T19" fmla="*/ 64 h 72"/>
                  <a:gd name="T20" fmla="*/ 2868 w 4427"/>
                  <a:gd name="T21" fmla="*/ 27 h 72"/>
                  <a:gd name="T22" fmla="*/ 2920 w 4427"/>
                  <a:gd name="T23" fmla="*/ 22 h 72"/>
                  <a:gd name="T24" fmla="*/ 2975 w 4427"/>
                  <a:gd name="T25" fmla="*/ 17 h 72"/>
                  <a:gd name="T26" fmla="*/ 3028 w 4427"/>
                  <a:gd name="T27" fmla="*/ 22 h 72"/>
                  <a:gd name="T28" fmla="*/ 3071 w 4427"/>
                  <a:gd name="T29" fmla="*/ 61 h 72"/>
                  <a:gd name="T30" fmla="*/ 3152 w 4427"/>
                  <a:gd name="T31" fmla="*/ 61 h 72"/>
                  <a:gd name="T32" fmla="*/ 3237 w 4427"/>
                  <a:gd name="T33" fmla="*/ 51 h 72"/>
                  <a:gd name="T34" fmla="*/ 3321 w 4427"/>
                  <a:gd name="T35" fmla="*/ 38 h 72"/>
                  <a:gd name="T36" fmla="*/ 3403 w 4427"/>
                  <a:gd name="T37" fmla="*/ 27 h 72"/>
                  <a:gd name="T38" fmla="*/ 3434 w 4427"/>
                  <a:gd name="T39" fmla="*/ 27 h 72"/>
                  <a:gd name="T40" fmla="*/ 3478 w 4427"/>
                  <a:gd name="T41" fmla="*/ 29 h 72"/>
                  <a:gd name="T42" fmla="*/ 3519 w 4427"/>
                  <a:gd name="T43" fmla="*/ 41 h 72"/>
                  <a:gd name="T44" fmla="*/ 3534 w 4427"/>
                  <a:gd name="T45" fmla="*/ 64 h 72"/>
                  <a:gd name="T46" fmla="*/ 3555 w 4427"/>
                  <a:gd name="T47" fmla="*/ 69 h 72"/>
                  <a:gd name="T48" fmla="*/ 3579 w 4427"/>
                  <a:gd name="T49" fmla="*/ 72 h 72"/>
                  <a:gd name="T50" fmla="*/ 1053 w 4427"/>
                  <a:gd name="T51" fmla="*/ 72 h 72"/>
                  <a:gd name="T52" fmla="*/ 1053 w 4427"/>
                  <a:gd name="T53" fmla="*/ 38 h 72"/>
                  <a:gd name="T54" fmla="*/ 1053 w 4427"/>
                  <a:gd name="T55" fmla="*/ 0 h 72"/>
                  <a:gd name="T56" fmla="*/ 1506 w 4427"/>
                  <a:gd name="T57" fmla="*/ 19 h 72"/>
                  <a:gd name="T58" fmla="*/ 1501 w 4427"/>
                  <a:gd name="T59" fmla="*/ 56 h 72"/>
                  <a:gd name="T60" fmla="*/ 995 w 4427"/>
                  <a:gd name="T61" fmla="*/ 72 h 72"/>
                  <a:gd name="T62" fmla="*/ 682 w 4427"/>
                  <a:gd name="T63" fmla="*/ 53 h 72"/>
                  <a:gd name="T64" fmla="*/ 687 w 4427"/>
                  <a:gd name="T65" fmla="*/ 19 h 72"/>
                  <a:gd name="T66" fmla="*/ 993 w 4427"/>
                  <a:gd name="T67" fmla="*/ 0 h 72"/>
                  <a:gd name="T68" fmla="*/ 993 w 4427"/>
                  <a:gd name="T69" fmla="*/ 38 h 72"/>
                  <a:gd name="T70" fmla="*/ 995 w 4427"/>
                  <a:gd name="T71" fmla="*/ 72 h 72"/>
                  <a:gd name="T72" fmla="*/ 0 w 4427"/>
                  <a:gd name="T73" fmla="*/ 72 h 72"/>
                  <a:gd name="T74" fmla="*/ 0 w 4427"/>
                  <a:gd name="T75" fmla="*/ 38 h 72"/>
                  <a:gd name="T76" fmla="*/ 5 w 4427"/>
                  <a:gd name="T77" fmla="*/ 0 h 72"/>
                  <a:gd name="T78" fmla="*/ 637 w 4427"/>
                  <a:gd name="T79" fmla="*/ 19 h 72"/>
                  <a:gd name="T80" fmla="*/ 637 w 4427"/>
                  <a:gd name="T81" fmla="*/ 53 h 72"/>
                  <a:gd name="T82" fmla="*/ 3594 w 4427"/>
                  <a:gd name="T83" fmla="*/ 0 h 72"/>
                  <a:gd name="T84" fmla="*/ 3750 w 4427"/>
                  <a:gd name="T85" fmla="*/ 3 h 72"/>
                  <a:gd name="T86" fmla="*/ 3702 w 4427"/>
                  <a:gd name="T87" fmla="*/ 6 h 72"/>
                  <a:gd name="T88" fmla="*/ 3656 w 4427"/>
                  <a:gd name="T89" fmla="*/ 6 h 72"/>
                  <a:gd name="T90" fmla="*/ 3613 w 4427"/>
                  <a:gd name="T91" fmla="*/ 3 h 72"/>
                  <a:gd name="T92" fmla="*/ 3998 w 4427"/>
                  <a:gd name="T93" fmla="*/ 0 h 72"/>
                  <a:gd name="T94" fmla="*/ 4427 w 4427"/>
                  <a:gd name="T95" fmla="*/ 3 h 72"/>
                  <a:gd name="T96" fmla="*/ 4427 w 4427"/>
                  <a:gd name="T97" fmla="*/ 9 h 72"/>
                  <a:gd name="T98" fmla="*/ 4382 w 4427"/>
                  <a:gd name="T99" fmla="*/ 14 h 72"/>
                  <a:gd name="T100" fmla="*/ 4330 w 4427"/>
                  <a:gd name="T101" fmla="*/ 19 h 72"/>
                  <a:gd name="T102" fmla="*/ 4275 w 4427"/>
                  <a:gd name="T103" fmla="*/ 24 h 72"/>
                  <a:gd name="T104" fmla="*/ 4213 w 4427"/>
                  <a:gd name="T105" fmla="*/ 29 h 72"/>
                  <a:gd name="T106" fmla="*/ 4155 w 4427"/>
                  <a:gd name="T107" fmla="*/ 29 h 72"/>
                  <a:gd name="T108" fmla="*/ 4097 w 4427"/>
                  <a:gd name="T109" fmla="*/ 27 h 72"/>
                  <a:gd name="T110" fmla="*/ 4045 w 4427"/>
                  <a:gd name="T111" fmla="*/ 17 h 72"/>
                  <a:gd name="T112" fmla="*/ 3998 w 4427"/>
                  <a:gd name="T113" fmla="*/ 0 h 72"/>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427"/>
                  <a:gd name="T172" fmla="*/ 0 h 72"/>
                  <a:gd name="T173" fmla="*/ 4427 w 4427"/>
                  <a:gd name="T174" fmla="*/ 72 h 72"/>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427" h="72">
                    <a:moveTo>
                      <a:pt x="3969" y="72"/>
                    </a:moveTo>
                    <a:lnTo>
                      <a:pt x="3697" y="72"/>
                    </a:lnTo>
                    <a:lnTo>
                      <a:pt x="3729" y="69"/>
                    </a:lnTo>
                    <a:lnTo>
                      <a:pt x="3760" y="67"/>
                    </a:lnTo>
                    <a:lnTo>
                      <a:pt x="3789" y="64"/>
                    </a:lnTo>
                    <a:lnTo>
                      <a:pt x="3822" y="61"/>
                    </a:lnTo>
                    <a:lnTo>
                      <a:pt x="3851" y="56"/>
                    </a:lnTo>
                    <a:lnTo>
                      <a:pt x="3876" y="53"/>
                    </a:lnTo>
                    <a:lnTo>
                      <a:pt x="3902" y="48"/>
                    </a:lnTo>
                    <a:lnTo>
                      <a:pt x="3929" y="46"/>
                    </a:lnTo>
                    <a:lnTo>
                      <a:pt x="3955" y="72"/>
                    </a:lnTo>
                    <a:lnTo>
                      <a:pt x="3958" y="72"/>
                    </a:lnTo>
                    <a:lnTo>
                      <a:pt x="3964" y="72"/>
                    </a:lnTo>
                    <a:lnTo>
                      <a:pt x="3966" y="72"/>
                    </a:lnTo>
                    <a:lnTo>
                      <a:pt x="3969" y="72"/>
                    </a:lnTo>
                    <a:close/>
                    <a:moveTo>
                      <a:pt x="3579" y="72"/>
                    </a:moveTo>
                    <a:lnTo>
                      <a:pt x="2860" y="72"/>
                    </a:lnTo>
                    <a:lnTo>
                      <a:pt x="2860" y="69"/>
                    </a:lnTo>
                    <a:lnTo>
                      <a:pt x="2860" y="67"/>
                    </a:lnTo>
                    <a:lnTo>
                      <a:pt x="2860" y="64"/>
                    </a:lnTo>
                    <a:lnTo>
                      <a:pt x="2860" y="61"/>
                    </a:lnTo>
                    <a:lnTo>
                      <a:pt x="2868" y="27"/>
                    </a:lnTo>
                    <a:lnTo>
                      <a:pt x="2895" y="27"/>
                    </a:lnTo>
                    <a:lnTo>
                      <a:pt x="2920" y="22"/>
                    </a:lnTo>
                    <a:lnTo>
                      <a:pt x="2946" y="19"/>
                    </a:lnTo>
                    <a:lnTo>
                      <a:pt x="2975" y="17"/>
                    </a:lnTo>
                    <a:lnTo>
                      <a:pt x="3002" y="17"/>
                    </a:lnTo>
                    <a:lnTo>
                      <a:pt x="3028" y="22"/>
                    </a:lnTo>
                    <a:lnTo>
                      <a:pt x="3052" y="38"/>
                    </a:lnTo>
                    <a:lnTo>
                      <a:pt x="3071" y="61"/>
                    </a:lnTo>
                    <a:lnTo>
                      <a:pt x="3112" y="64"/>
                    </a:lnTo>
                    <a:lnTo>
                      <a:pt x="3152" y="61"/>
                    </a:lnTo>
                    <a:lnTo>
                      <a:pt x="3194" y="58"/>
                    </a:lnTo>
                    <a:lnTo>
                      <a:pt x="3237" y="51"/>
                    </a:lnTo>
                    <a:lnTo>
                      <a:pt x="3278" y="46"/>
                    </a:lnTo>
                    <a:lnTo>
                      <a:pt x="3321" y="38"/>
                    </a:lnTo>
                    <a:lnTo>
                      <a:pt x="3360" y="32"/>
                    </a:lnTo>
                    <a:lnTo>
                      <a:pt x="3403" y="27"/>
                    </a:lnTo>
                    <a:lnTo>
                      <a:pt x="3415" y="27"/>
                    </a:lnTo>
                    <a:lnTo>
                      <a:pt x="3434" y="27"/>
                    </a:lnTo>
                    <a:lnTo>
                      <a:pt x="3455" y="27"/>
                    </a:lnTo>
                    <a:lnTo>
                      <a:pt x="3478" y="29"/>
                    </a:lnTo>
                    <a:lnTo>
                      <a:pt x="3500" y="32"/>
                    </a:lnTo>
                    <a:lnTo>
                      <a:pt x="3519" y="41"/>
                    </a:lnTo>
                    <a:lnTo>
                      <a:pt x="3531" y="51"/>
                    </a:lnTo>
                    <a:lnTo>
                      <a:pt x="3534" y="64"/>
                    </a:lnTo>
                    <a:lnTo>
                      <a:pt x="3545" y="67"/>
                    </a:lnTo>
                    <a:lnTo>
                      <a:pt x="3555" y="69"/>
                    </a:lnTo>
                    <a:lnTo>
                      <a:pt x="3565" y="72"/>
                    </a:lnTo>
                    <a:lnTo>
                      <a:pt x="3579" y="72"/>
                    </a:lnTo>
                    <a:close/>
                    <a:moveTo>
                      <a:pt x="1501" y="72"/>
                    </a:moveTo>
                    <a:lnTo>
                      <a:pt x="1053" y="72"/>
                    </a:lnTo>
                    <a:lnTo>
                      <a:pt x="1053" y="56"/>
                    </a:lnTo>
                    <a:lnTo>
                      <a:pt x="1053" y="38"/>
                    </a:lnTo>
                    <a:lnTo>
                      <a:pt x="1053" y="19"/>
                    </a:lnTo>
                    <a:lnTo>
                      <a:pt x="1053" y="0"/>
                    </a:lnTo>
                    <a:lnTo>
                      <a:pt x="1506" y="0"/>
                    </a:lnTo>
                    <a:lnTo>
                      <a:pt x="1506" y="19"/>
                    </a:lnTo>
                    <a:lnTo>
                      <a:pt x="1503" y="38"/>
                    </a:lnTo>
                    <a:lnTo>
                      <a:pt x="1501" y="56"/>
                    </a:lnTo>
                    <a:lnTo>
                      <a:pt x="1501" y="72"/>
                    </a:lnTo>
                    <a:close/>
                    <a:moveTo>
                      <a:pt x="995" y="72"/>
                    </a:moveTo>
                    <a:lnTo>
                      <a:pt x="682" y="72"/>
                    </a:lnTo>
                    <a:lnTo>
                      <a:pt x="682" y="53"/>
                    </a:lnTo>
                    <a:lnTo>
                      <a:pt x="684" y="34"/>
                    </a:lnTo>
                    <a:lnTo>
                      <a:pt x="687" y="19"/>
                    </a:lnTo>
                    <a:lnTo>
                      <a:pt x="690" y="0"/>
                    </a:lnTo>
                    <a:lnTo>
                      <a:pt x="993" y="0"/>
                    </a:lnTo>
                    <a:lnTo>
                      <a:pt x="993" y="19"/>
                    </a:lnTo>
                    <a:lnTo>
                      <a:pt x="993" y="38"/>
                    </a:lnTo>
                    <a:lnTo>
                      <a:pt x="993" y="56"/>
                    </a:lnTo>
                    <a:lnTo>
                      <a:pt x="995" y="72"/>
                    </a:lnTo>
                    <a:close/>
                    <a:moveTo>
                      <a:pt x="637" y="72"/>
                    </a:moveTo>
                    <a:lnTo>
                      <a:pt x="0" y="72"/>
                    </a:lnTo>
                    <a:lnTo>
                      <a:pt x="0" y="56"/>
                    </a:lnTo>
                    <a:lnTo>
                      <a:pt x="0" y="38"/>
                    </a:lnTo>
                    <a:lnTo>
                      <a:pt x="3" y="19"/>
                    </a:lnTo>
                    <a:lnTo>
                      <a:pt x="5" y="0"/>
                    </a:lnTo>
                    <a:lnTo>
                      <a:pt x="637" y="0"/>
                    </a:lnTo>
                    <a:lnTo>
                      <a:pt x="637" y="19"/>
                    </a:lnTo>
                    <a:lnTo>
                      <a:pt x="637" y="34"/>
                    </a:lnTo>
                    <a:lnTo>
                      <a:pt x="637" y="53"/>
                    </a:lnTo>
                    <a:lnTo>
                      <a:pt x="637" y="72"/>
                    </a:lnTo>
                    <a:close/>
                    <a:moveTo>
                      <a:pt x="3594" y="0"/>
                    </a:moveTo>
                    <a:lnTo>
                      <a:pt x="3774" y="0"/>
                    </a:lnTo>
                    <a:lnTo>
                      <a:pt x="3750" y="3"/>
                    </a:lnTo>
                    <a:lnTo>
                      <a:pt x="3726" y="3"/>
                    </a:lnTo>
                    <a:lnTo>
                      <a:pt x="3702" y="6"/>
                    </a:lnTo>
                    <a:lnTo>
                      <a:pt x="3679" y="6"/>
                    </a:lnTo>
                    <a:lnTo>
                      <a:pt x="3656" y="6"/>
                    </a:lnTo>
                    <a:lnTo>
                      <a:pt x="3634" y="6"/>
                    </a:lnTo>
                    <a:lnTo>
                      <a:pt x="3613" y="3"/>
                    </a:lnTo>
                    <a:lnTo>
                      <a:pt x="3594" y="0"/>
                    </a:lnTo>
                    <a:close/>
                    <a:moveTo>
                      <a:pt x="3998" y="0"/>
                    </a:moveTo>
                    <a:lnTo>
                      <a:pt x="4427" y="0"/>
                    </a:lnTo>
                    <a:lnTo>
                      <a:pt x="4427" y="3"/>
                    </a:lnTo>
                    <a:lnTo>
                      <a:pt x="4427" y="6"/>
                    </a:lnTo>
                    <a:lnTo>
                      <a:pt x="4427" y="9"/>
                    </a:lnTo>
                    <a:lnTo>
                      <a:pt x="4406" y="12"/>
                    </a:lnTo>
                    <a:lnTo>
                      <a:pt x="4382" y="14"/>
                    </a:lnTo>
                    <a:lnTo>
                      <a:pt x="4355" y="17"/>
                    </a:lnTo>
                    <a:lnTo>
                      <a:pt x="4330" y="19"/>
                    </a:lnTo>
                    <a:lnTo>
                      <a:pt x="4303" y="22"/>
                    </a:lnTo>
                    <a:lnTo>
                      <a:pt x="4275" y="24"/>
                    </a:lnTo>
                    <a:lnTo>
                      <a:pt x="4246" y="27"/>
                    </a:lnTo>
                    <a:lnTo>
                      <a:pt x="4213" y="29"/>
                    </a:lnTo>
                    <a:lnTo>
                      <a:pt x="4184" y="29"/>
                    </a:lnTo>
                    <a:lnTo>
                      <a:pt x="4155" y="29"/>
                    </a:lnTo>
                    <a:lnTo>
                      <a:pt x="4126" y="29"/>
                    </a:lnTo>
                    <a:lnTo>
                      <a:pt x="4097" y="27"/>
                    </a:lnTo>
                    <a:lnTo>
                      <a:pt x="4068" y="22"/>
                    </a:lnTo>
                    <a:lnTo>
                      <a:pt x="4045" y="17"/>
                    </a:lnTo>
                    <a:lnTo>
                      <a:pt x="4019" y="12"/>
                    </a:lnTo>
                    <a:lnTo>
                      <a:pt x="3998" y="0"/>
                    </a:lnTo>
                    <a:close/>
                  </a:path>
                </a:pathLst>
              </a:custGeom>
              <a:solidFill>
                <a:srgbClr val="FCF2AD"/>
              </a:solidFill>
              <a:ln w="9525">
                <a:noFill/>
                <a:round/>
                <a:headEnd/>
                <a:tailEnd/>
              </a:ln>
            </p:spPr>
            <p:txBody>
              <a:bodyPr>
                <a:prstTxWarp prst="textNoShape">
                  <a:avLst/>
                </a:prstTxWarp>
              </a:bodyPr>
              <a:lstStyle/>
              <a:p>
                <a:endParaRPr lang="en-US"/>
              </a:p>
            </p:txBody>
          </p:sp>
          <p:sp>
            <p:nvSpPr>
              <p:cNvPr id="54073" name="Freeform 434"/>
              <p:cNvSpPr>
                <a:spLocks noChangeAspect="1" noEditPoints="1"/>
              </p:cNvSpPr>
              <p:nvPr/>
            </p:nvSpPr>
            <p:spPr bwMode="auto">
              <a:xfrm>
                <a:off x="2559" y="2427"/>
                <a:ext cx="1477" cy="23"/>
              </a:xfrm>
              <a:custGeom>
                <a:avLst/>
                <a:gdLst>
                  <a:gd name="T0" fmla="*/ 3339 w 4432"/>
                  <a:gd name="T1" fmla="*/ 70 h 70"/>
                  <a:gd name="T2" fmla="*/ 3374 w 4432"/>
                  <a:gd name="T3" fmla="*/ 65 h 70"/>
                  <a:gd name="T4" fmla="*/ 3403 w 4432"/>
                  <a:gd name="T5" fmla="*/ 63 h 70"/>
                  <a:gd name="T6" fmla="*/ 3421 w 4432"/>
                  <a:gd name="T7" fmla="*/ 63 h 70"/>
                  <a:gd name="T8" fmla="*/ 3447 w 4432"/>
                  <a:gd name="T9" fmla="*/ 63 h 70"/>
                  <a:gd name="T10" fmla="*/ 3478 w 4432"/>
                  <a:gd name="T11" fmla="*/ 65 h 70"/>
                  <a:gd name="T12" fmla="*/ 3507 w 4432"/>
                  <a:gd name="T13" fmla="*/ 70 h 70"/>
                  <a:gd name="T14" fmla="*/ 2868 w 4432"/>
                  <a:gd name="T15" fmla="*/ 70 h 70"/>
                  <a:gd name="T16" fmla="*/ 2888 w 4432"/>
                  <a:gd name="T17" fmla="*/ 63 h 70"/>
                  <a:gd name="T18" fmla="*/ 2936 w 4432"/>
                  <a:gd name="T19" fmla="*/ 55 h 70"/>
                  <a:gd name="T20" fmla="*/ 2984 w 4432"/>
                  <a:gd name="T21" fmla="*/ 50 h 70"/>
                  <a:gd name="T22" fmla="*/ 3028 w 4432"/>
                  <a:gd name="T23" fmla="*/ 58 h 70"/>
                  <a:gd name="T24" fmla="*/ 1506 w 4432"/>
                  <a:gd name="T25" fmla="*/ 70 h 70"/>
                  <a:gd name="T26" fmla="*/ 1053 w 4432"/>
                  <a:gd name="T27" fmla="*/ 53 h 70"/>
                  <a:gd name="T28" fmla="*/ 1053 w 4432"/>
                  <a:gd name="T29" fmla="*/ 16 h 70"/>
                  <a:gd name="T30" fmla="*/ 1506 w 4432"/>
                  <a:gd name="T31" fmla="*/ 0 h 70"/>
                  <a:gd name="T32" fmla="*/ 1506 w 4432"/>
                  <a:gd name="T33" fmla="*/ 34 h 70"/>
                  <a:gd name="T34" fmla="*/ 1506 w 4432"/>
                  <a:gd name="T35" fmla="*/ 70 h 70"/>
                  <a:gd name="T36" fmla="*/ 684 w 4432"/>
                  <a:gd name="T37" fmla="*/ 70 h 70"/>
                  <a:gd name="T38" fmla="*/ 690 w 4432"/>
                  <a:gd name="T39" fmla="*/ 34 h 70"/>
                  <a:gd name="T40" fmla="*/ 692 w 4432"/>
                  <a:gd name="T41" fmla="*/ 0 h 70"/>
                  <a:gd name="T42" fmla="*/ 993 w 4432"/>
                  <a:gd name="T43" fmla="*/ 16 h 70"/>
                  <a:gd name="T44" fmla="*/ 993 w 4432"/>
                  <a:gd name="T45" fmla="*/ 53 h 70"/>
                  <a:gd name="T46" fmla="*/ 637 w 4432"/>
                  <a:gd name="T47" fmla="*/ 70 h 70"/>
                  <a:gd name="T48" fmla="*/ 0 w 4432"/>
                  <a:gd name="T49" fmla="*/ 53 h 70"/>
                  <a:gd name="T50" fmla="*/ 5 w 4432"/>
                  <a:gd name="T51" fmla="*/ 16 h 70"/>
                  <a:gd name="T52" fmla="*/ 637 w 4432"/>
                  <a:gd name="T53" fmla="*/ 0 h 70"/>
                  <a:gd name="T54" fmla="*/ 637 w 4432"/>
                  <a:gd name="T55" fmla="*/ 34 h 70"/>
                  <a:gd name="T56" fmla="*/ 637 w 4432"/>
                  <a:gd name="T57" fmla="*/ 70 h 70"/>
                  <a:gd name="T58" fmla="*/ 3358 w 4432"/>
                  <a:gd name="T59" fmla="*/ 0 h 70"/>
                  <a:gd name="T60" fmla="*/ 3268 w 4432"/>
                  <a:gd name="T61" fmla="*/ 16 h 70"/>
                  <a:gd name="T62" fmla="*/ 3176 w 4432"/>
                  <a:gd name="T63" fmla="*/ 24 h 70"/>
                  <a:gd name="T64" fmla="*/ 3092 w 4432"/>
                  <a:gd name="T65" fmla="*/ 21 h 70"/>
                  <a:gd name="T66" fmla="*/ 3026 w 4432"/>
                  <a:gd name="T67" fmla="*/ 0 h 70"/>
                  <a:gd name="T68" fmla="*/ 4432 w 4432"/>
                  <a:gd name="T69" fmla="*/ 0 h 70"/>
                  <a:gd name="T70" fmla="*/ 4432 w 4432"/>
                  <a:gd name="T71" fmla="*/ 21 h 70"/>
                  <a:gd name="T72" fmla="*/ 4427 w 4432"/>
                  <a:gd name="T73" fmla="*/ 45 h 70"/>
                  <a:gd name="T74" fmla="*/ 4374 w 4432"/>
                  <a:gd name="T75" fmla="*/ 53 h 70"/>
                  <a:gd name="T76" fmla="*/ 4316 w 4432"/>
                  <a:gd name="T77" fmla="*/ 58 h 70"/>
                  <a:gd name="T78" fmla="*/ 4251 w 4432"/>
                  <a:gd name="T79" fmla="*/ 63 h 70"/>
                  <a:gd name="T80" fmla="*/ 4184 w 4432"/>
                  <a:gd name="T81" fmla="*/ 65 h 70"/>
                  <a:gd name="T82" fmla="*/ 4119 w 4432"/>
                  <a:gd name="T83" fmla="*/ 65 h 70"/>
                  <a:gd name="T84" fmla="*/ 4058 w 4432"/>
                  <a:gd name="T85" fmla="*/ 55 h 70"/>
                  <a:gd name="T86" fmla="*/ 4005 w 4432"/>
                  <a:gd name="T87" fmla="*/ 39 h 70"/>
                  <a:gd name="T88" fmla="*/ 3964 w 4432"/>
                  <a:gd name="T89" fmla="*/ 10 h 70"/>
                  <a:gd name="T90" fmla="*/ 3929 w 4432"/>
                  <a:gd name="T91" fmla="*/ 16 h 70"/>
                  <a:gd name="T92" fmla="*/ 3873 w 4432"/>
                  <a:gd name="T93" fmla="*/ 24 h 70"/>
                  <a:gd name="T94" fmla="*/ 3808 w 4432"/>
                  <a:gd name="T95" fmla="*/ 31 h 70"/>
                  <a:gd name="T96" fmla="*/ 3734 w 4432"/>
                  <a:gd name="T97" fmla="*/ 39 h 70"/>
                  <a:gd name="T98" fmla="*/ 3663 w 4432"/>
                  <a:gd name="T99" fmla="*/ 42 h 70"/>
                  <a:gd name="T100" fmla="*/ 3598 w 4432"/>
                  <a:gd name="T101" fmla="*/ 36 h 70"/>
                  <a:gd name="T102" fmla="*/ 3548 w 4432"/>
                  <a:gd name="T103" fmla="*/ 24 h 70"/>
                  <a:gd name="T104" fmla="*/ 3519 w 4432"/>
                  <a:gd name="T105" fmla="*/ 0 h 7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4432"/>
                  <a:gd name="T160" fmla="*/ 0 h 70"/>
                  <a:gd name="T161" fmla="*/ 4432 w 4432"/>
                  <a:gd name="T162" fmla="*/ 70 h 70"/>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4432" h="70">
                    <a:moveTo>
                      <a:pt x="3507" y="70"/>
                    </a:moveTo>
                    <a:lnTo>
                      <a:pt x="3339" y="70"/>
                    </a:lnTo>
                    <a:lnTo>
                      <a:pt x="3358" y="70"/>
                    </a:lnTo>
                    <a:lnTo>
                      <a:pt x="3374" y="65"/>
                    </a:lnTo>
                    <a:lnTo>
                      <a:pt x="3389" y="63"/>
                    </a:lnTo>
                    <a:lnTo>
                      <a:pt x="3403" y="63"/>
                    </a:lnTo>
                    <a:lnTo>
                      <a:pt x="3410" y="63"/>
                    </a:lnTo>
                    <a:lnTo>
                      <a:pt x="3421" y="63"/>
                    </a:lnTo>
                    <a:lnTo>
                      <a:pt x="3434" y="63"/>
                    </a:lnTo>
                    <a:lnTo>
                      <a:pt x="3447" y="63"/>
                    </a:lnTo>
                    <a:lnTo>
                      <a:pt x="3463" y="65"/>
                    </a:lnTo>
                    <a:lnTo>
                      <a:pt x="3478" y="65"/>
                    </a:lnTo>
                    <a:lnTo>
                      <a:pt x="3495" y="68"/>
                    </a:lnTo>
                    <a:lnTo>
                      <a:pt x="3507" y="70"/>
                    </a:lnTo>
                    <a:close/>
                    <a:moveTo>
                      <a:pt x="3047" y="70"/>
                    </a:moveTo>
                    <a:lnTo>
                      <a:pt x="2868" y="70"/>
                    </a:lnTo>
                    <a:lnTo>
                      <a:pt x="2868" y="63"/>
                    </a:lnTo>
                    <a:lnTo>
                      <a:pt x="2888" y="63"/>
                    </a:lnTo>
                    <a:lnTo>
                      <a:pt x="2912" y="58"/>
                    </a:lnTo>
                    <a:lnTo>
                      <a:pt x="2936" y="55"/>
                    </a:lnTo>
                    <a:lnTo>
                      <a:pt x="2960" y="50"/>
                    </a:lnTo>
                    <a:lnTo>
                      <a:pt x="2984" y="50"/>
                    </a:lnTo>
                    <a:lnTo>
                      <a:pt x="3008" y="50"/>
                    </a:lnTo>
                    <a:lnTo>
                      <a:pt x="3028" y="58"/>
                    </a:lnTo>
                    <a:lnTo>
                      <a:pt x="3047" y="70"/>
                    </a:lnTo>
                    <a:close/>
                    <a:moveTo>
                      <a:pt x="1506" y="70"/>
                    </a:moveTo>
                    <a:lnTo>
                      <a:pt x="1053" y="70"/>
                    </a:lnTo>
                    <a:lnTo>
                      <a:pt x="1053" y="53"/>
                    </a:lnTo>
                    <a:lnTo>
                      <a:pt x="1053" y="34"/>
                    </a:lnTo>
                    <a:lnTo>
                      <a:pt x="1053" y="16"/>
                    </a:lnTo>
                    <a:lnTo>
                      <a:pt x="1053" y="0"/>
                    </a:lnTo>
                    <a:lnTo>
                      <a:pt x="1506" y="0"/>
                    </a:lnTo>
                    <a:lnTo>
                      <a:pt x="1506" y="16"/>
                    </a:lnTo>
                    <a:lnTo>
                      <a:pt x="1506" y="34"/>
                    </a:lnTo>
                    <a:lnTo>
                      <a:pt x="1506" y="53"/>
                    </a:lnTo>
                    <a:lnTo>
                      <a:pt x="1506" y="70"/>
                    </a:lnTo>
                    <a:close/>
                    <a:moveTo>
                      <a:pt x="993" y="70"/>
                    </a:moveTo>
                    <a:lnTo>
                      <a:pt x="684" y="70"/>
                    </a:lnTo>
                    <a:lnTo>
                      <a:pt x="687" y="53"/>
                    </a:lnTo>
                    <a:lnTo>
                      <a:pt x="690" y="34"/>
                    </a:lnTo>
                    <a:lnTo>
                      <a:pt x="690" y="16"/>
                    </a:lnTo>
                    <a:lnTo>
                      <a:pt x="692" y="0"/>
                    </a:lnTo>
                    <a:lnTo>
                      <a:pt x="993" y="0"/>
                    </a:lnTo>
                    <a:lnTo>
                      <a:pt x="993" y="16"/>
                    </a:lnTo>
                    <a:lnTo>
                      <a:pt x="993" y="34"/>
                    </a:lnTo>
                    <a:lnTo>
                      <a:pt x="993" y="53"/>
                    </a:lnTo>
                    <a:lnTo>
                      <a:pt x="993" y="70"/>
                    </a:lnTo>
                    <a:close/>
                    <a:moveTo>
                      <a:pt x="637" y="70"/>
                    </a:moveTo>
                    <a:lnTo>
                      <a:pt x="0" y="70"/>
                    </a:lnTo>
                    <a:lnTo>
                      <a:pt x="0" y="53"/>
                    </a:lnTo>
                    <a:lnTo>
                      <a:pt x="3" y="34"/>
                    </a:lnTo>
                    <a:lnTo>
                      <a:pt x="5" y="16"/>
                    </a:lnTo>
                    <a:lnTo>
                      <a:pt x="5" y="0"/>
                    </a:lnTo>
                    <a:lnTo>
                      <a:pt x="637" y="0"/>
                    </a:lnTo>
                    <a:lnTo>
                      <a:pt x="637" y="16"/>
                    </a:lnTo>
                    <a:lnTo>
                      <a:pt x="637" y="34"/>
                    </a:lnTo>
                    <a:lnTo>
                      <a:pt x="637" y="53"/>
                    </a:lnTo>
                    <a:lnTo>
                      <a:pt x="637" y="70"/>
                    </a:lnTo>
                    <a:close/>
                    <a:moveTo>
                      <a:pt x="3026" y="0"/>
                    </a:moveTo>
                    <a:lnTo>
                      <a:pt x="3358" y="0"/>
                    </a:lnTo>
                    <a:lnTo>
                      <a:pt x="3312" y="7"/>
                    </a:lnTo>
                    <a:lnTo>
                      <a:pt x="3268" y="16"/>
                    </a:lnTo>
                    <a:lnTo>
                      <a:pt x="3221" y="21"/>
                    </a:lnTo>
                    <a:lnTo>
                      <a:pt x="3176" y="24"/>
                    </a:lnTo>
                    <a:lnTo>
                      <a:pt x="3134" y="26"/>
                    </a:lnTo>
                    <a:lnTo>
                      <a:pt x="3092" y="21"/>
                    </a:lnTo>
                    <a:lnTo>
                      <a:pt x="3057" y="13"/>
                    </a:lnTo>
                    <a:lnTo>
                      <a:pt x="3026" y="0"/>
                    </a:lnTo>
                    <a:close/>
                    <a:moveTo>
                      <a:pt x="3519" y="0"/>
                    </a:moveTo>
                    <a:lnTo>
                      <a:pt x="4432" y="0"/>
                    </a:lnTo>
                    <a:lnTo>
                      <a:pt x="4432" y="10"/>
                    </a:lnTo>
                    <a:lnTo>
                      <a:pt x="4432" y="21"/>
                    </a:lnTo>
                    <a:lnTo>
                      <a:pt x="4429" y="31"/>
                    </a:lnTo>
                    <a:lnTo>
                      <a:pt x="4427" y="45"/>
                    </a:lnTo>
                    <a:lnTo>
                      <a:pt x="4403" y="48"/>
                    </a:lnTo>
                    <a:lnTo>
                      <a:pt x="4374" y="53"/>
                    </a:lnTo>
                    <a:lnTo>
                      <a:pt x="4345" y="55"/>
                    </a:lnTo>
                    <a:lnTo>
                      <a:pt x="4316" y="58"/>
                    </a:lnTo>
                    <a:lnTo>
                      <a:pt x="4285" y="60"/>
                    </a:lnTo>
                    <a:lnTo>
                      <a:pt x="4251" y="63"/>
                    </a:lnTo>
                    <a:lnTo>
                      <a:pt x="4219" y="65"/>
                    </a:lnTo>
                    <a:lnTo>
                      <a:pt x="4184" y="65"/>
                    </a:lnTo>
                    <a:lnTo>
                      <a:pt x="4150" y="65"/>
                    </a:lnTo>
                    <a:lnTo>
                      <a:pt x="4119" y="65"/>
                    </a:lnTo>
                    <a:lnTo>
                      <a:pt x="4087" y="60"/>
                    </a:lnTo>
                    <a:lnTo>
                      <a:pt x="4058" y="55"/>
                    </a:lnTo>
                    <a:lnTo>
                      <a:pt x="4032" y="48"/>
                    </a:lnTo>
                    <a:lnTo>
                      <a:pt x="4005" y="39"/>
                    </a:lnTo>
                    <a:lnTo>
                      <a:pt x="3982" y="26"/>
                    </a:lnTo>
                    <a:lnTo>
                      <a:pt x="3964" y="10"/>
                    </a:lnTo>
                    <a:lnTo>
                      <a:pt x="3948" y="13"/>
                    </a:lnTo>
                    <a:lnTo>
                      <a:pt x="3929" y="16"/>
                    </a:lnTo>
                    <a:lnTo>
                      <a:pt x="3902" y="19"/>
                    </a:lnTo>
                    <a:lnTo>
                      <a:pt x="3873" y="24"/>
                    </a:lnTo>
                    <a:lnTo>
                      <a:pt x="3842" y="29"/>
                    </a:lnTo>
                    <a:lnTo>
                      <a:pt x="3808" y="31"/>
                    </a:lnTo>
                    <a:lnTo>
                      <a:pt x="3771" y="36"/>
                    </a:lnTo>
                    <a:lnTo>
                      <a:pt x="3734" y="39"/>
                    </a:lnTo>
                    <a:lnTo>
                      <a:pt x="3697" y="39"/>
                    </a:lnTo>
                    <a:lnTo>
                      <a:pt x="3663" y="42"/>
                    </a:lnTo>
                    <a:lnTo>
                      <a:pt x="3629" y="39"/>
                    </a:lnTo>
                    <a:lnTo>
                      <a:pt x="3598" y="36"/>
                    </a:lnTo>
                    <a:lnTo>
                      <a:pt x="3571" y="31"/>
                    </a:lnTo>
                    <a:lnTo>
                      <a:pt x="3548" y="24"/>
                    </a:lnTo>
                    <a:lnTo>
                      <a:pt x="3529" y="13"/>
                    </a:lnTo>
                    <a:lnTo>
                      <a:pt x="3519" y="0"/>
                    </a:lnTo>
                    <a:close/>
                  </a:path>
                </a:pathLst>
              </a:custGeom>
              <a:solidFill>
                <a:srgbClr val="FCF4B2"/>
              </a:solidFill>
              <a:ln w="9525">
                <a:noFill/>
                <a:round/>
                <a:headEnd/>
                <a:tailEnd/>
              </a:ln>
            </p:spPr>
            <p:txBody>
              <a:bodyPr>
                <a:prstTxWarp prst="textNoShape">
                  <a:avLst/>
                </a:prstTxWarp>
              </a:bodyPr>
              <a:lstStyle/>
              <a:p>
                <a:endParaRPr lang="en-US"/>
              </a:p>
            </p:txBody>
          </p:sp>
          <p:sp>
            <p:nvSpPr>
              <p:cNvPr id="54074" name="Freeform 435"/>
              <p:cNvSpPr>
                <a:spLocks noChangeAspect="1" noEditPoints="1"/>
              </p:cNvSpPr>
              <p:nvPr/>
            </p:nvSpPr>
            <p:spPr bwMode="auto">
              <a:xfrm>
                <a:off x="2561" y="2415"/>
                <a:ext cx="1475" cy="24"/>
              </a:xfrm>
              <a:custGeom>
                <a:avLst/>
                <a:gdLst>
                  <a:gd name="T0" fmla="*/ 3993 w 4427"/>
                  <a:gd name="T1" fmla="*/ 73 h 73"/>
                  <a:gd name="T2" fmla="*/ 3974 w 4427"/>
                  <a:gd name="T3" fmla="*/ 61 h 73"/>
                  <a:gd name="T4" fmla="*/ 3959 w 4427"/>
                  <a:gd name="T5" fmla="*/ 47 h 73"/>
                  <a:gd name="T6" fmla="*/ 3930 w 4427"/>
                  <a:gd name="T7" fmla="*/ 53 h 73"/>
                  <a:gd name="T8" fmla="*/ 3885 w 4427"/>
                  <a:gd name="T9" fmla="*/ 58 h 73"/>
                  <a:gd name="T10" fmla="*/ 3829 w 4427"/>
                  <a:gd name="T11" fmla="*/ 66 h 73"/>
                  <a:gd name="T12" fmla="*/ 3769 w 4427"/>
                  <a:gd name="T13" fmla="*/ 73 h 73"/>
                  <a:gd name="T14" fmla="*/ 3571 w 4427"/>
                  <a:gd name="T15" fmla="*/ 68 h 73"/>
                  <a:gd name="T16" fmla="*/ 3543 w 4427"/>
                  <a:gd name="T17" fmla="*/ 58 h 73"/>
                  <a:gd name="T18" fmla="*/ 3519 w 4427"/>
                  <a:gd name="T19" fmla="*/ 44 h 73"/>
                  <a:gd name="T20" fmla="*/ 3508 w 4427"/>
                  <a:gd name="T21" fmla="*/ 27 h 73"/>
                  <a:gd name="T22" fmla="*/ 3495 w 4427"/>
                  <a:gd name="T23" fmla="*/ 10 h 73"/>
                  <a:gd name="T24" fmla="*/ 3442 w 4427"/>
                  <a:gd name="T25" fmla="*/ 18 h 73"/>
                  <a:gd name="T26" fmla="*/ 3382 w 4427"/>
                  <a:gd name="T27" fmla="*/ 29 h 73"/>
                  <a:gd name="T28" fmla="*/ 3311 w 4427"/>
                  <a:gd name="T29" fmla="*/ 44 h 73"/>
                  <a:gd name="T30" fmla="*/ 3237 w 4427"/>
                  <a:gd name="T31" fmla="*/ 56 h 73"/>
                  <a:gd name="T32" fmla="*/ 3165 w 4427"/>
                  <a:gd name="T33" fmla="*/ 61 h 73"/>
                  <a:gd name="T34" fmla="*/ 3097 w 4427"/>
                  <a:gd name="T35" fmla="*/ 58 h 73"/>
                  <a:gd name="T36" fmla="*/ 3042 w 4427"/>
                  <a:gd name="T37" fmla="*/ 44 h 73"/>
                  <a:gd name="T38" fmla="*/ 2997 w 4427"/>
                  <a:gd name="T39" fmla="*/ 13 h 73"/>
                  <a:gd name="T40" fmla="*/ 2958 w 4427"/>
                  <a:gd name="T41" fmla="*/ 16 h 73"/>
                  <a:gd name="T42" fmla="*/ 2924 w 4427"/>
                  <a:gd name="T43" fmla="*/ 16 h 73"/>
                  <a:gd name="T44" fmla="*/ 2886 w 4427"/>
                  <a:gd name="T45" fmla="*/ 18 h 73"/>
                  <a:gd name="T46" fmla="*/ 2847 w 4427"/>
                  <a:gd name="T47" fmla="*/ 27 h 73"/>
                  <a:gd name="T48" fmla="*/ 4066 w 4427"/>
                  <a:gd name="T49" fmla="*/ 0 h 73"/>
                  <a:gd name="T50" fmla="*/ 4085 w 4427"/>
                  <a:gd name="T51" fmla="*/ 16 h 73"/>
                  <a:gd name="T52" fmla="*/ 4109 w 4427"/>
                  <a:gd name="T53" fmla="*/ 21 h 73"/>
                  <a:gd name="T54" fmla="*/ 4097 w 4427"/>
                  <a:gd name="T55" fmla="*/ 10 h 73"/>
                  <a:gd name="T56" fmla="*/ 4085 w 4427"/>
                  <a:gd name="T57" fmla="*/ 0 h 73"/>
                  <a:gd name="T58" fmla="*/ 4427 w 4427"/>
                  <a:gd name="T59" fmla="*/ 18 h 73"/>
                  <a:gd name="T60" fmla="*/ 4424 w 4427"/>
                  <a:gd name="T61" fmla="*/ 56 h 73"/>
                  <a:gd name="T62" fmla="*/ 1501 w 4427"/>
                  <a:gd name="T63" fmla="*/ 73 h 73"/>
                  <a:gd name="T64" fmla="*/ 1048 w 4427"/>
                  <a:gd name="T65" fmla="*/ 56 h 73"/>
                  <a:gd name="T66" fmla="*/ 1051 w 4427"/>
                  <a:gd name="T67" fmla="*/ 16 h 73"/>
                  <a:gd name="T68" fmla="*/ 1504 w 4427"/>
                  <a:gd name="T69" fmla="*/ 0 h 73"/>
                  <a:gd name="T70" fmla="*/ 1501 w 4427"/>
                  <a:gd name="T71" fmla="*/ 34 h 73"/>
                  <a:gd name="T72" fmla="*/ 1501 w 4427"/>
                  <a:gd name="T73" fmla="*/ 73 h 73"/>
                  <a:gd name="T74" fmla="*/ 685 w 4427"/>
                  <a:gd name="T75" fmla="*/ 73 h 73"/>
                  <a:gd name="T76" fmla="*/ 687 w 4427"/>
                  <a:gd name="T77" fmla="*/ 34 h 73"/>
                  <a:gd name="T78" fmla="*/ 692 w 4427"/>
                  <a:gd name="T79" fmla="*/ 0 h 73"/>
                  <a:gd name="T80" fmla="*/ 988 w 4427"/>
                  <a:gd name="T81" fmla="*/ 16 h 73"/>
                  <a:gd name="T82" fmla="*/ 988 w 4427"/>
                  <a:gd name="T83" fmla="*/ 56 h 73"/>
                  <a:gd name="T84" fmla="*/ 632 w 4427"/>
                  <a:gd name="T85" fmla="*/ 73 h 73"/>
                  <a:gd name="T86" fmla="*/ 0 w 4427"/>
                  <a:gd name="T87" fmla="*/ 56 h 73"/>
                  <a:gd name="T88" fmla="*/ 0 w 4427"/>
                  <a:gd name="T89" fmla="*/ 16 h 73"/>
                  <a:gd name="T90" fmla="*/ 634 w 4427"/>
                  <a:gd name="T91" fmla="*/ 0 h 73"/>
                  <a:gd name="T92" fmla="*/ 634 w 4427"/>
                  <a:gd name="T93" fmla="*/ 34 h 73"/>
                  <a:gd name="T94" fmla="*/ 632 w 4427"/>
                  <a:gd name="T95" fmla="*/ 73 h 73"/>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427"/>
                  <a:gd name="T145" fmla="*/ 0 h 73"/>
                  <a:gd name="T146" fmla="*/ 4427 w 4427"/>
                  <a:gd name="T147" fmla="*/ 73 h 73"/>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427" h="73">
                    <a:moveTo>
                      <a:pt x="4422" y="73"/>
                    </a:moveTo>
                    <a:lnTo>
                      <a:pt x="3993" y="73"/>
                    </a:lnTo>
                    <a:lnTo>
                      <a:pt x="3984" y="66"/>
                    </a:lnTo>
                    <a:lnTo>
                      <a:pt x="3974" y="61"/>
                    </a:lnTo>
                    <a:lnTo>
                      <a:pt x="3966" y="53"/>
                    </a:lnTo>
                    <a:lnTo>
                      <a:pt x="3959" y="47"/>
                    </a:lnTo>
                    <a:lnTo>
                      <a:pt x="3945" y="50"/>
                    </a:lnTo>
                    <a:lnTo>
                      <a:pt x="3930" y="53"/>
                    </a:lnTo>
                    <a:lnTo>
                      <a:pt x="3909" y="56"/>
                    </a:lnTo>
                    <a:lnTo>
                      <a:pt x="3885" y="58"/>
                    </a:lnTo>
                    <a:lnTo>
                      <a:pt x="3858" y="63"/>
                    </a:lnTo>
                    <a:lnTo>
                      <a:pt x="3829" y="66"/>
                    </a:lnTo>
                    <a:lnTo>
                      <a:pt x="3800" y="71"/>
                    </a:lnTo>
                    <a:lnTo>
                      <a:pt x="3769" y="73"/>
                    </a:lnTo>
                    <a:lnTo>
                      <a:pt x="3589" y="73"/>
                    </a:lnTo>
                    <a:lnTo>
                      <a:pt x="3571" y="68"/>
                    </a:lnTo>
                    <a:lnTo>
                      <a:pt x="3555" y="66"/>
                    </a:lnTo>
                    <a:lnTo>
                      <a:pt x="3543" y="58"/>
                    </a:lnTo>
                    <a:lnTo>
                      <a:pt x="3529" y="53"/>
                    </a:lnTo>
                    <a:lnTo>
                      <a:pt x="3519" y="44"/>
                    </a:lnTo>
                    <a:lnTo>
                      <a:pt x="3511" y="37"/>
                    </a:lnTo>
                    <a:lnTo>
                      <a:pt x="3508" y="27"/>
                    </a:lnTo>
                    <a:lnTo>
                      <a:pt x="3505" y="13"/>
                    </a:lnTo>
                    <a:lnTo>
                      <a:pt x="3495" y="10"/>
                    </a:lnTo>
                    <a:lnTo>
                      <a:pt x="3471" y="13"/>
                    </a:lnTo>
                    <a:lnTo>
                      <a:pt x="3442" y="18"/>
                    </a:lnTo>
                    <a:lnTo>
                      <a:pt x="3413" y="24"/>
                    </a:lnTo>
                    <a:lnTo>
                      <a:pt x="3382" y="29"/>
                    </a:lnTo>
                    <a:lnTo>
                      <a:pt x="3345" y="37"/>
                    </a:lnTo>
                    <a:lnTo>
                      <a:pt x="3311" y="44"/>
                    </a:lnTo>
                    <a:lnTo>
                      <a:pt x="3273" y="50"/>
                    </a:lnTo>
                    <a:lnTo>
                      <a:pt x="3237" y="56"/>
                    </a:lnTo>
                    <a:lnTo>
                      <a:pt x="3200" y="58"/>
                    </a:lnTo>
                    <a:lnTo>
                      <a:pt x="3165" y="61"/>
                    </a:lnTo>
                    <a:lnTo>
                      <a:pt x="3131" y="61"/>
                    </a:lnTo>
                    <a:lnTo>
                      <a:pt x="3097" y="58"/>
                    </a:lnTo>
                    <a:lnTo>
                      <a:pt x="3068" y="53"/>
                    </a:lnTo>
                    <a:lnTo>
                      <a:pt x="3042" y="44"/>
                    </a:lnTo>
                    <a:lnTo>
                      <a:pt x="3018" y="32"/>
                    </a:lnTo>
                    <a:lnTo>
                      <a:pt x="2997" y="13"/>
                    </a:lnTo>
                    <a:lnTo>
                      <a:pt x="2979" y="16"/>
                    </a:lnTo>
                    <a:lnTo>
                      <a:pt x="2958" y="16"/>
                    </a:lnTo>
                    <a:lnTo>
                      <a:pt x="2939" y="16"/>
                    </a:lnTo>
                    <a:lnTo>
                      <a:pt x="2924" y="16"/>
                    </a:lnTo>
                    <a:lnTo>
                      <a:pt x="2905" y="18"/>
                    </a:lnTo>
                    <a:lnTo>
                      <a:pt x="2886" y="18"/>
                    </a:lnTo>
                    <a:lnTo>
                      <a:pt x="2866" y="21"/>
                    </a:lnTo>
                    <a:lnTo>
                      <a:pt x="2847" y="27"/>
                    </a:lnTo>
                    <a:lnTo>
                      <a:pt x="2847" y="0"/>
                    </a:lnTo>
                    <a:lnTo>
                      <a:pt x="4066" y="0"/>
                    </a:lnTo>
                    <a:lnTo>
                      <a:pt x="4077" y="8"/>
                    </a:lnTo>
                    <a:lnTo>
                      <a:pt x="4085" y="16"/>
                    </a:lnTo>
                    <a:lnTo>
                      <a:pt x="4095" y="21"/>
                    </a:lnTo>
                    <a:lnTo>
                      <a:pt x="4109" y="21"/>
                    </a:lnTo>
                    <a:lnTo>
                      <a:pt x="4104" y="13"/>
                    </a:lnTo>
                    <a:lnTo>
                      <a:pt x="4097" y="10"/>
                    </a:lnTo>
                    <a:lnTo>
                      <a:pt x="4090" y="5"/>
                    </a:lnTo>
                    <a:lnTo>
                      <a:pt x="4085" y="0"/>
                    </a:lnTo>
                    <a:lnTo>
                      <a:pt x="4427" y="0"/>
                    </a:lnTo>
                    <a:lnTo>
                      <a:pt x="4427" y="18"/>
                    </a:lnTo>
                    <a:lnTo>
                      <a:pt x="4427" y="37"/>
                    </a:lnTo>
                    <a:lnTo>
                      <a:pt x="4424" y="56"/>
                    </a:lnTo>
                    <a:lnTo>
                      <a:pt x="4422" y="73"/>
                    </a:lnTo>
                    <a:close/>
                    <a:moveTo>
                      <a:pt x="1501" y="73"/>
                    </a:moveTo>
                    <a:lnTo>
                      <a:pt x="1048" y="73"/>
                    </a:lnTo>
                    <a:lnTo>
                      <a:pt x="1048" y="56"/>
                    </a:lnTo>
                    <a:lnTo>
                      <a:pt x="1051" y="34"/>
                    </a:lnTo>
                    <a:lnTo>
                      <a:pt x="1051" y="16"/>
                    </a:lnTo>
                    <a:lnTo>
                      <a:pt x="1051" y="0"/>
                    </a:lnTo>
                    <a:lnTo>
                      <a:pt x="1504" y="0"/>
                    </a:lnTo>
                    <a:lnTo>
                      <a:pt x="1501" y="16"/>
                    </a:lnTo>
                    <a:lnTo>
                      <a:pt x="1501" y="34"/>
                    </a:lnTo>
                    <a:lnTo>
                      <a:pt x="1501" y="56"/>
                    </a:lnTo>
                    <a:lnTo>
                      <a:pt x="1501" y="73"/>
                    </a:lnTo>
                    <a:close/>
                    <a:moveTo>
                      <a:pt x="988" y="73"/>
                    </a:moveTo>
                    <a:lnTo>
                      <a:pt x="685" y="73"/>
                    </a:lnTo>
                    <a:lnTo>
                      <a:pt x="685" y="56"/>
                    </a:lnTo>
                    <a:lnTo>
                      <a:pt x="687" y="34"/>
                    </a:lnTo>
                    <a:lnTo>
                      <a:pt x="690" y="16"/>
                    </a:lnTo>
                    <a:lnTo>
                      <a:pt x="692" y="0"/>
                    </a:lnTo>
                    <a:lnTo>
                      <a:pt x="985" y="0"/>
                    </a:lnTo>
                    <a:lnTo>
                      <a:pt x="988" y="16"/>
                    </a:lnTo>
                    <a:lnTo>
                      <a:pt x="988" y="34"/>
                    </a:lnTo>
                    <a:lnTo>
                      <a:pt x="988" y="56"/>
                    </a:lnTo>
                    <a:lnTo>
                      <a:pt x="988" y="73"/>
                    </a:lnTo>
                    <a:close/>
                    <a:moveTo>
                      <a:pt x="632" y="73"/>
                    </a:moveTo>
                    <a:lnTo>
                      <a:pt x="0" y="73"/>
                    </a:lnTo>
                    <a:lnTo>
                      <a:pt x="0" y="56"/>
                    </a:lnTo>
                    <a:lnTo>
                      <a:pt x="0" y="34"/>
                    </a:lnTo>
                    <a:lnTo>
                      <a:pt x="0" y="16"/>
                    </a:lnTo>
                    <a:lnTo>
                      <a:pt x="0" y="0"/>
                    </a:lnTo>
                    <a:lnTo>
                      <a:pt x="634" y="0"/>
                    </a:lnTo>
                    <a:lnTo>
                      <a:pt x="634" y="16"/>
                    </a:lnTo>
                    <a:lnTo>
                      <a:pt x="634" y="34"/>
                    </a:lnTo>
                    <a:lnTo>
                      <a:pt x="632" y="56"/>
                    </a:lnTo>
                    <a:lnTo>
                      <a:pt x="632" y="73"/>
                    </a:lnTo>
                    <a:close/>
                  </a:path>
                </a:pathLst>
              </a:custGeom>
              <a:solidFill>
                <a:srgbClr val="FCF4B7"/>
              </a:solidFill>
              <a:ln w="9525">
                <a:noFill/>
                <a:round/>
                <a:headEnd/>
                <a:tailEnd/>
              </a:ln>
            </p:spPr>
            <p:txBody>
              <a:bodyPr>
                <a:prstTxWarp prst="textNoShape">
                  <a:avLst/>
                </a:prstTxWarp>
              </a:bodyPr>
              <a:lstStyle/>
              <a:p>
                <a:endParaRPr lang="en-US"/>
              </a:p>
            </p:txBody>
          </p:sp>
          <p:sp>
            <p:nvSpPr>
              <p:cNvPr id="54075" name="Freeform 436"/>
              <p:cNvSpPr>
                <a:spLocks noChangeAspect="1" noEditPoints="1"/>
              </p:cNvSpPr>
              <p:nvPr/>
            </p:nvSpPr>
            <p:spPr bwMode="auto">
              <a:xfrm>
                <a:off x="2561" y="2401"/>
                <a:ext cx="1475" cy="26"/>
              </a:xfrm>
              <a:custGeom>
                <a:avLst/>
                <a:gdLst>
                  <a:gd name="T0" fmla="*/ 3514 w 4427"/>
                  <a:gd name="T1" fmla="*/ 77 h 77"/>
                  <a:gd name="T2" fmla="*/ 3508 w 4427"/>
                  <a:gd name="T3" fmla="*/ 64 h 77"/>
                  <a:gd name="T4" fmla="*/ 3505 w 4427"/>
                  <a:gd name="T5" fmla="*/ 53 h 77"/>
                  <a:gd name="T6" fmla="*/ 3482 w 4427"/>
                  <a:gd name="T7" fmla="*/ 50 h 77"/>
                  <a:gd name="T8" fmla="*/ 3447 w 4427"/>
                  <a:gd name="T9" fmla="*/ 56 h 77"/>
                  <a:gd name="T10" fmla="*/ 3413 w 4427"/>
                  <a:gd name="T11" fmla="*/ 64 h 77"/>
                  <a:gd name="T12" fmla="*/ 3374 w 4427"/>
                  <a:gd name="T13" fmla="*/ 72 h 77"/>
                  <a:gd name="T14" fmla="*/ 3021 w 4427"/>
                  <a:gd name="T15" fmla="*/ 77 h 77"/>
                  <a:gd name="T16" fmla="*/ 3010 w 4427"/>
                  <a:gd name="T17" fmla="*/ 64 h 77"/>
                  <a:gd name="T18" fmla="*/ 2997 w 4427"/>
                  <a:gd name="T19" fmla="*/ 53 h 77"/>
                  <a:gd name="T20" fmla="*/ 2958 w 4427"/>
                  <a:gd name="T21" fmla="*/ 56 h 77"/>
                  <a:gd name="T22" fmla="*/ 2924 w 4427"/>
                  <a:gd name="T23" fmla="*/ 56 h 77"/>
                  <a:gd name="T24" fmla="*/ 2886 w 4427"/>
                  <a:gd name="T25" fmla="*/ 58 h 77"/>
                  <a:gd name="T26" fmla="*/ 2847 w 4427"/>
                  <a:gd name="T27" fmla="*/ 67 h 77"/>
                  <a:gd name="T28" fmla="*/ 4029 w 4427"/>
                  <a:gd name="T29" fmla="*/ 0 h 77"/>
                  <a:gd name="T30" fmla="*/ 4037 w 4427"/>
                  <a:gd name="T31" fmla="*/ 9 h 77"/>
                  <a:gd name="T32" fmla="*/ 4046 w 4427"/>
                  <a:gd name="T33" fmla="*/ 16 h 77"/>
                  <a:gd name="T34" fmla="*/ 4075 w 4427"/>
                  <a:gd name="T35" fmla="*/ 45 h 77"/>
                  <a:gd name="T36" fmla="*/ 4109 w 4427"/>
                  <a:gd name="T37" fmla="*/ 61 h 77"/>
                  <a:gd name="T38" fmla="*/ 4082 w 4427"/>
                  <a:gd name="T39" fmla="*/ 32 h 77"/>
                  <a:gd name="T40" fmla="*/ 4053 w 4427"/>
                  <a:gd name="T41" fmla="*/ 0 h 77"/>
                  <a:gd name="T42" fmla="*/ 4427 w 4427"/>
                  <a:gd name="T43" fmla="*/ 19 h 77"/>
                  <a:gd name="T44" fmla="*/ 4427 w 4427"/>
                  <a:gd name="T45" fmla="*/ 58 h 77"/>
                  <a:gd name="T46" fmla="*/ 1501 w 4427"/>
                  <a:gd name="T47" fmla="*/ 77 h 77"/>
                  <a:gd name="T48" fmla="*/ 1051 w 4427"/>
                  <a:gd name="T49" fmla="*/ 58 h 77"/>
                  <a:gd name="T50" fmla="*/ 1051 w 4427"/>
                  <a:gd name="T51" fmla="*/ 19 h 77"/>
                  <a:gd name="T52" fmla="*/ 1504 w 4427"/>
                  <a:gd name="T53" fmla="*/ 0 h 77"/>
                  <a:gd name="T54" fmla="*/ 1504 w 4427"/>
                  <a:gd name="T55" fmla="*/ 38 h 77"/>
                  <a:gd name="T56" fmla="*/ 1501 w 4427"/>
                  <a:gd name="T57" fmla="*/ 77 h 77"/>
                  <a:gd name="T58" fmla="*/ 687 w 4427"/>
                  <a:gd name="T59" fmla="*/ 77 h 77"/>
                  <a:gd name="T60" fmla="*/ 692 w 4427"/>
                  <a:gd name="T61" fmla="*/ 38 h 77"/>
                  <a:gd name="T62" fmla="*/ 696 w 4427"/>
                  <a:gd name="T63" fmla="*/ 0 h 77"/>
                  <a:gd name="T64" fmla="*/ 983 w 4427"/>
                  <a:gd name="T65" fmla="*/ 19 h 77"/>
                  <a:gd name="T66" fmla="*/ 988 w 4427"/>
                  <a:gd name="T67" fmla="*/ 58 h 77"/>
                  <a:gd name="T68" fmla="*/ 632 w 4427"/>
                  <a:gd name="T69" fmla="*/ 77 h 77"/>
                  <a:gd name="T70" fmla="*/ 0 w 4427"/>
                  <a:gd name="T71" fmla="*/ 58 h 77"/>
                  <a:gd name="T72" fmla="*/ 0 w 4427"/>
                  <a:gd name="T73" fmla="*/ 19 h 77"/>
                  <a:gd name="T74" fmla="*/ 640 w 4427"/>
                  <a:gd name="T75" fmla="*/ 0 h 77"/>
                  <a:gd name="T76" fmla="*/ 638 w 4427"/>
                  <a:gd name="T77" fmla="*/ 38 h 77"/>
                  <a:gd name="T78" fmla="*/ 632 w 4427"/>
                  <a:gd name="T79" fmla="*/ 77 h 7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427"/>
                  <a:gd name="T121" fmla="*/ 0 h 77"/>
                  <a:gd name="T122" fmla="*/ 4427 w 4427"/>
                  <a:gd name="T123" fmla="*/ 77 h 7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427" h="77">
                    <a:moveTo>
                      <a:pt x="4427" y="77"/>
                    </a:moveTo>
                    <a:lnTo>
                      <a:pt x="3514" y="77"/>
                    </a:lnTo>
                    <a:lnTo>
                      <a:pt x="3511" y="72"/>
                    </a:lnTo>
                    <a:lnTo>
                      <a:pt x="3508" y="64"/>
                    </a:lnTo>
                    <a:lnTo>
                      <a:pt x="3505" y="58"/>
                    </a:lnTo>
                    <a:lnTo>
                      <a:pt x="3505" y="53"/>
                    </a:lnTo>
                    <a:lnTo>
                      <a:pt x="3495" y="50"/>
                    </a:lnTo>
                    <a:lnTo>
                      <a:pt x="3482" y="50"/>
                    </a:lnTo>
                    <a:lnTo>
                      <a:pt x="3466" y="53"/>
                    </a:lnTo>
                    <a:lnTo>
                      <a:pt x="3447" y="56"/>
                    </a:lnTo>
                    <a:lnTo>
                      <a:pt x="3432" y="58"/>
                    </a:lnTo>
                    <a:lnTo>
                      <a:pt x="3413" y="64"/>
                    </a:lnTo>
                    <a:lnTo>
                      <a:pt x="3392" y="69"/>
                    </a:lnTo>
                    <a:lnTo>
                      <a:pt x="3374" y="72"/>
                    </a:lnTo>
                    <a:lnTo>
                      <a:pt x="3353" y="77"/>
                    </a:lnTo>
                    <a:lnTo>
                      <a:pt x="3021" y="77"/>
                    </a:lnTo>
                    <a:lnTo>
                      <a:pt x="3015" y="72"/>
                    </a:lnTo>
                    <a:lnTo>
                      <a:pt x="3010" y="64"/>
                    </a:lnTo>
                    <a:lnTo>
                      <a:pt x="3003" y="58"/>
                    </a:lnTo>
                    <a:lnTo>
                      <a:pt x="2997" y="53"/>
                    </a:lnTo>
                    <a:lnTo>
                      <a:pt x="2979" y="56"/>
                    </a:lnTo>
                    <a:lnTo>
                      <a:pt x="2958" y="56"/>
                    </a:lnTo>
                    <a:lnTo>
                      <a:pt x="2939" y="56"/>
                    </a:lnTo>
                    <a:lnTo>
                      <a:pt x="2924" y="56"/>
                    </a:lnTo>
                    <a:lnTo>
                      <a:pt x="2905" y="58"/>
                    </a:lnTo>
                    <a:lnTo>
                      <a:pt x="2886" y="58"/>
                    </a:lnTo>
                    <a:lnTo>
                      <a:pt x="2866" y="61"/>
                    </a:lnTo>
                    <a:lnTo>
                      <a:pt x="2847" y="67"/>
                    </a:lnTo>
                    <a:lnTo>
                      <a:pt x="2852" y="0"/>
                    </a:lnTo>
                    <a:lnTo>
                      <a:pt x="4029" y="0"/>
                    </a:lnTo>
                    <a:lnTo>
                      <a:pt x="4032" y="5"/>
                    </a:lnTo>
                    <a:lnTo>
                      <a:pt x="4037" y="9"/>
                    </a:lnTo>
                    <a:lnTo>
                      <a:pt x="4040" y="14"/>
                    </a:lnTo>
                    <a:lnTo>
                      <a:pt x="4046" y="16"/>
                    </a:lnTo>
                    <a:lnTo>
                      <a:pt x="4058" y="29"/>
                    </a:lnTo>
                    <a:lnTo>
                      <a:pt x="4075" y="45"/>
                    </a:lnTo>
                    <a:lnTo>
                      <a:pt x="4090" y="58"/>
                    </a:lnTo>
                    <a:lnTo>
                      <a:pt x="4109" y="61"/>
                    </a:lnTo>
                    <a:lnTo>
                      <a:pt x="4095" y="48"/>
                    </a:lnTo>
                    <a:lnTo>
                      <a:pt x="4082" y="32"/>
                    </a:lnTo>
                    <a:lnTo>
                      <a:pt x="4066" y="16"/>
                    </a:lnTo>
                    <a:lnTo>
                      <a:pt x="4053" y="0"/>
                    </a:lnTo>
                    <a:lnTo>
                      <a:pt x="4427" y="0"/>
                    </a:lnTo>
                    <a:lnTo>
                      <a:pt x="4427" y="19"/>
                    </a:lnTo>
                    <a:lnTo>
                      <a:pt x="4427" y="38"/>
                    </a:lnTo>
                    <a:lnTo>
                      <a:pt x="4427" y="58"/>
                    </a:lnTo>
                    <a:lnTo>
                      <a:pt x="4427" y="77"/>
                    </a:lnTo>
                    <a:close/>
                    <a:moveTo>
                      <a:pt x="1501" y="77"/>
                    </a:moveTo>
                    <a:lnTo>
                      <a:pt x="1048" y="77"/>
                    </a:lnTo>
                    <a:lnTo>
                      <a:pt x="1051" y="58"/>
                    </a:lnTo>
                    <a:lnTo>
                      <a:pt x="1051" y="38"/>
                    </a:lnTo>
                    <a:lnTo>
                      <a:pt x="1051" y="19"/>
                    </a:lnTo>
                    <a:lnTo>
                      <a:pt x="1048" y="0"/>
                    </a:lnTo>
                    <a:lnTo>
                      <a:pt x="1504" y="0"/>
                    </a:lnTo>
                    <a:lnTo>
                      <a:pt x="1504" y="19"/>
                    </a:lnTo>
                    <a:lnTo>
                      <a:pt x="1504" y="38"/>
                    </a:lnTo>
                    <a:lnTo>
                      <a:pt x="1504" y="58"/>
                    </a:lnTo>
                    <a:lnTo>
                      <a:pt x="1501" y="77"/>
                    </a:lnTo>
                    <a:close/>
                    <a:moveTo>
                      <a:pt x="988" y="77"/>
                    </a:moveTo>
                    <a:lnTo>
                      <a:pt x="687" y="77"/>
                    </a:lnTo>
                    <a:lnTo>
                      <a:pt x="690" y="58"/>
                    </a:lnTo>
                    <a:lnTo>
                      <a:pt x="692" y="38"/>
                    </a:lnTo>
                    <a:lnTo>
                      <a:pt x="696" y="19"/>
                    </a:lnTo>
                    <a:lnTo>
                      <a:pt x="696" y="0"/>
                    </a:lnTo>
                    <a:lnTo>
                      <a:pt x="980" y="0"/>
                    </a:lnTo>
                    <a:lnTo>
                      <a:pt x="983" y="19"/>
                    </a:lnTo>
                    <a:lnTo>
                      <a:pt x="985" y="38"/>
                    </a:lnTo>
                    <a:lnTo>
                      <a:pt x="988" y="58"/>
                    </a:lnTo>
                    <a:lnTo>
                      <a:pt x="988" y="77"/>
                    </a:lnTo>
                    <a:close/>
                    <a:moveTo>
                      <a:pt x="632" y="77"/>
                    </a:moveTo>
                    <a:lnTo>
                      <a:pt x="0" y="77"/>
                    </a:lnTo>
                    <a:lnTo>
                      <a:pt x="0" y="58"/>
                    </a:lnTo>
                    <a:lnTo>
                      <a:pt x="0" y="38"/>
                    </a:lnTo>
                    <a:lnTo>
                      <a:pt x="0" y="19"/>
                    </a:lnTo>
                    <a:lnTo>
                      <a:pt x="0" y="0"/>
                    </a:lnTo>
                    <a:lnTo>
                      <a:pt x="640" y="0"/>
                    </a:lnTo>
                    <a:lnTo>
                      <a:pt x="640" y="19"/>
                    </a:lnTo>
                    <a:lnTo>
                      <a:pt x="638" y="38"/>
                    </a:lnTo>
                    <a:lnTo>
                      <a:pt x="634" y="58"/>
                    </a:lnTo>
                    <a:lnTo>
                      <a:pt x="632" y="77"/>
                    </a:lnTo>
                    <a:close/>
                  </a:path>
                </a:pathLst>
              </a:custGeom>
              <a:solidFill>
                <a:srgbClr val="FCF4BC"/>
              </a:solidFill>
              <a:ln w="9525">
                <a:noFill/>
                <a:round/>
                <a:headEnd/>
                <a:tailEnd/>
              </a:ln>
            </p:spPr>
            <p:txBody>
              <a:bodyPr>
                <a:prstTxWarp prst="textNoShape">
                  <a:avLst/>
                </a:prstTxWarp>
              </a:bodyPr>
              <a:lstStyle/>
              <a:p>
                <a:endParaRPr lang="en-US"/>
              </a:p>
            </p:txBody>
          </p:sp>
          <p:sp>
            <p:nvSpPr>
              <p:cNvPr id="54076" name="Freeform 437"/>
              <p:cNvSpPr>
                <a:spLocks noChangeAspect="1" noEditPoints="1"/>
              </p:cNvSpPr>
              <p:nvPr/>
            </p:nvSpPr>
            <p:spPr bwMode="auto">
              <a:xfrm>
                <a:off x="2561" y="2389"/>
                <a:ext cx="1476" cy="26"/>
              </a:xfrm>
              <a:custGeom>
                <a:avLst/>
                <a:gdLst>
                  <a:gd name="T0" fmla="*/ 4427 w 4429"/>
                  <a:gd name="T1" fmla="*/ 76 h 76"/>
                  <a:gd name="T2" fmla="*/ 4085 w 4429"/>
                  <a:gd name="T3" fmla="*/ 76 h 76"/>
                  <a:gd name="T4" fmla="*/ 4069 w 4429"/>
                  <a:gd name="T5" fmla="*/ 58 h 76"/>
                  <a:gd name="T6" fmla="*/ 4051 w 4429"/>
                  <a:gd name="T7" fmla="*/ 39 h 76"/>
                  <a:gd name="T8" fmla="*/ 4032 w 4429"/>
                  <a:gd name="T9" fmla="*/ 18 h 76"/>
                  <a:gd name="T10" fmla="*/ 4017 w 4429"/>
                  <a:gd name="T11" fmla="*/ 0 h 76"/>
                  <a:gd name="T12" fmla="*/ 4429 w 4429"/>
                  <a:gd name="T13" fmla="*/ 0 h 76"/>
                  <a:gd name="T14" fmla="*/ 4427 w 4429"/>
                  <a:gd name="T15" fmla="*/ 18 h 76"/>
                  <a:gd name="T16" fmla="*/ 4427 w 4429"/>
                  <a:gd name="T17" fmla="*/ 39 h 76"/>
                  <a:gd name="T18" fmla="*/ 4427 w 4429"/>
                  <a:gd name="T19" fmla="*/ 58 h 76"/>
                  <a:gd name="T20" fmla="*/ 4427 w 4429"/>
                  <a:gd name="T21" fmla="*/ 76 h 76"/>
                  <a:gd name="T22" fmla="*/ 4066 w 4429"/>
                  <a:gd name="T23" fmla="*/ 76 h 76"/>
                  <a:gd name="T24" fmla="*/ 2847 w 4429"/>
                  <a:gd name="T25" fmla="*/ 76 h 76"/>
                  <a:gd name="T26" fmla="*/ 2852 w 4429"/>
                  <a:gd name="T27" fmla="*/ 0 h 76"/>
                  <a:gd name="T28" fmla="*/ 3984 w 4429"/>
                  <a:gd name="T29" fmla="*/ 0 h 76"/>
                  <a:gd name="T30" fmla="*/ 4000 w 4429"/>
                  <a:gd name="T31" fmla="*/ 12 h 76"/>
                  <a:gd name="T32" fmla="*/ 4017 w 4429"/>
                  <a:gd name="T33" fmla="*/ 26 h 76"/>
                  <a:gd name="T34" fmla="*/ 4029 w 4429"/>
                  <a:gd name="T35" fmla="*/ 39 h 76"/>
                  <a:gd name="T36" fmla="*/ 4046 w 4429"/>
                  <a:gd name="T37" fmla="*/ 52 h 76"/>
                  <a:gd name="T38" fmla="*/ 4051 w 4429"/>
                  <a:gd name="T39" fmla="*/ 58 h 76"/>
                  <a:gd name="T40" fmla="*/ 4056 w 4429"/>
                  <a:gd name="T41" fmla="*/ 63 h 76"/>
                  <a:gd name="T42" fmla="*/ 4061 w 4429"/>
                  <a:gd name="T43" fmla="*/ 70 h 76"/>
                  <a:gd name="T44" fmla="*/ 4066 w 4429"/>
                  <a:gd name="T45" fmla="*/ 76 h 76"/>
                  <a:gd name="T46" fmla="*/ 1504 w 4429"/>
                  <a:gd name="T47" fmla="*/ 76 h 76"/>
                  <a:gd name="T48" fmla="*/ 1051 w 4429"/>
                  <a:gd name="T49" fmla="*/ 76 h 76"/>
                  <a:gd name="T50" fmla="*/ 1051 w 4429"/>
                  <a:gd name="T51" fmla="*/ 58 h 76"/>
                  <a:gd name="T52" fmla="*/ 1048 w 4429"/>
                  <a:gd name="T53" fmla="*/ 36 h 76"/>
                  <a:gd name="T54" fmla="*/ 1046 w 4429"/>
                  <a:gd name="T55" fmla="*/ 18 h 76"/>
                  <a:gd name="T56" fmla="*/ 1043 w 4429"/>
                  <a:gd name="T57" fmla="*/ 0 h 76"/>
                  <a:gd name="T58" fmla="*/ 1504 w 4429"/>
                  <a:gd name="T59" fmla="*/ 0 h 76"/>
                  <a:gd name="T60" fmla="*/ 1504 w 4429"/>
                  <a:gd name="T61" fmla="*/ 18 h 76"/>
                  <a:gd name="T62" fmla="*/ 1504 w 4429"/>
                  <a:gd name="T63" fmla="*/ 36 h 76"/>
                  <a:gd name="T64" fmla="*/ 1504 w 4429"/>
                  <a:gd name="T65" fmla="*/ 58 h 76"/>
                  <a:gd name="T66" fmla="*/ 1504 w 4429"/>
                  <a:gd name="T67" fmla="*/ 76 h 76"/>
                  <a:gd name="T68" fmla="*/ 985 w 4429"/>
                  <a:gd name="T69" fmla="*/ 76 h 76"/>
                  <a:gd name="T70" fmla="*/ 692 w 4429"/>
                  <a:gd name="T71" fmla="*/ 76 h 76"/>
                  <a:gd name="T72" fmla="*/ 696 w 4429"/>
                  <a:gd name="T73" fmla="*/ 58 h 76"/>
                  <a:gd name="T74" fmla="*/ 698 w 4429"/>
                  <a:gd name="T75" fmla="*/ 36 h 76"/>
                  <a:gd name="T76" fmla="*/ 701 w 4429"/>
                  <a:gd name="T77" fmla="*/ 18 h 76"/>
                  <a:gd name="T78" fmla="*/ 703 w 4429"/>
                  <a:gd name="T79" fmla="*/ 0 h 76"/>
                  <a:gd name="T80" fmla="*/ 980 w 4429"/>
                  <a:gd name="T81" fmla="*/ 0 h 76"/>
                  <a:gd name="T82" fmla="*/ 980 w 4429"/>
                  <a:gd name="T83" fmla="*/ 18 h 76"/>
                  <a:gd name="T84" fmla="*/ 983 w 4429"/>
                  <a:gd name="T85" fmla="*/ 39 h 76"/>
                  <a:gd name="T86" fmla="*/ 985 w 4429"/>
                  <a:gd name="T87" fmla="*/ 58 h 76"/>
                  <a:gd name="T88" fmla="*/ 985 w 4429"/>
                  <a:gd name="T89" fmla="*/ 76 h 76"/>
                  <a:gd name="T90" fmla="*/ 634 w 4429"/>
                  <a:gd name="T91" fmla="*/ 76 h 76"/>
                  <a:gd name="T92" fmla="*/ 0 w 4429"/>
                  <a:gd name="T93" fmla="*/ 76 h 76"/>
                  <a:gd name="T94" fmla="*/ 0 w 4429"/>
                  <a:gd name="T95" fmla="*/ 58 h 76"/>
                  <a:gd name="T96" fmla="*/ 0 w 4429"/>
                  <a:gd name="T97" fmla="*/ 36 h 76"/>
                  <a:gd name="T98" fmla="*/ 0 w 4429"/>
                  <a:gd name="T99" fmla="*/ 18 h 76"/>
                  <a:gd name="T100" fmla="*/ 0 w 4429"/>
                  <a:gd name="T101" fmla="*/ 0 h 76"/>
                  <a:gd name="T102" fmla="*/ 648 w 4429"/>
                  <a:gd name="T103" fmla="*/ 0 h 76"/>
                  <a:gd name="T104" fmla="*/ 643 w 4429"/>
                  <a:gd name="T105" fmla="*/ 18 h 76"/>
                  <a:gd name="T106" fmla="*/ 640 w 4429"/>
                  <a:gd name="T107" fmla="*/ 36 h 76"/>
                  <a:gd name="T108" fmla="*/ 638 w 4429"/>
                  <a:gd name="T109" fmla="*/ 58 h 76"/>
                  <a:gd name="T110" fmla="*/ 634 w 4429"/>
                  <a:gd name="T111" fmla="*/ 76 h 7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4429"/>
                  <a:gd name="T169" fmla="*/ 0 h 76"/>
                  <a:gd name="T170" fmla="*/ 4429 w 4429"/>
                  <a:gd name="T171" fmla="*/ 76 h 7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4429" h="76">
                    <a:moveTo>
                      <a:pt x="4427" y="76"/>
                    </a:moveTo>
                    <a:lnTo>
                      <a:pt x="4085" y="76"/>
                    </a:lnTo>
                    <a:lnTo>
                      <a:pt x="4069" y="58"/>
                    </a:lnTo>
                    <a:lnTo>
                      <a:pt x="4051" y="39"/>
                    </a:lnTo>
                    <a:lnTo>
                      <a:pt x="4032" y="18"/>
                    </a:lnTo>
                    <a:lnTo>
                      <a:pt x="4017" y="0"/>
                    </a:lnTo>
                    <a:lnTo>
                      <a:pt x="4429" y="0"/>
                    </a:lnTo>
                    <a:lnTo>
                      <a:pt x="4427" y="18"/>
                    </a:lnTo>
                    <a:lnTo>
                      <a:pt x="4427" y="39"/>
                    </a:lnTo>
                    <a:lnTo>
                      <a:pt x="4427" y="58"/>
                    </a:lnTo>
                    <a:lnTo>
                      <a:pt x="4427" y="76"/>
                    </a:lnTo>
                    <a:close/>
                    <a:moveTo>
                      <a:pt x="4066" y="76"/>
                    </a:moveTo>
                    <a:lnTo>
                      <a:pt x="2847" y="76"/>
                    </a:lnTo>
                    <a:lnTo>
                      <a:pt x="2852" y="0"/>
                    </a:lnTo>
                    <a:lnTo>
                      <a:pt x="3984" y="0"/>
                    </a:lnTo>
                    <a:lnTo>
                      <a:pt x="4000" y="12"/>
                    </a:lnTo>
                    <a:lnTo>
                      <a:pt x="4017" y="26"/>
                    </a:lnTo>
                    <a:lnTo>
                      <a:pt x="4029" y="39"/>
                    </a:lnTo>
                    <a:lnTo>
                      <a:pt x="4046" y="52"/>
                    </a:lnTo>
                    <a:lnTo>
                      <a:pt x="4051" y="58"/>
                    </a:lnTo>
                    <a:lnTo>
                      <a:pt x="4056" y="63"/>
                    </a:lnTo>
                    <a:lnTo>
                      <a:pt x="4061" y="70"/>
                    </a:lnTo>
                    <a:lnTo>
                      <a:pt x="4066" y="76"/>
                    </a:lnTo>
                    <a:close/>
                    <a:moveTo>
                      <a:pt x="1504" y="76"/>
                    </a:moveTo>
                    <a:lnTo>
                      <a:pt x="1051" y="76"/>
                    </a:lnTo>
                    <a:lnTo>
                      <a:pt x="1051" y="58"/>
                    </a:lnTo>
                    <a:lnTo>
                      <a:pt x="1048" y="36"/>
                    </a:lnTo>
                    <a:lnTo>
                      <a:pt x="1046" y="18"/>
                    </a:lnTo>
                    <a:lnTo>
                      <a:pt x="1043" y="0"/>
                    </a:lnTo>
                    <a:lnTo>
                      <a:pt x="1504" y="0"/>
                    </a:lnTo>
                    <a:lnTo>
                      <a:pt x="1504" y="18"/>
                    </a:lnTo>
                    <a:lnTo>
                      <a:pt x="1504" y="36"/>
                    </a:lnTo>
                    <a:lnTo>
                      <a:pt x="1504" y="58"/>
                    </a:lnTo>
                    <a:lnTo>
                      <a:pt x="1504" y="76"/>
                    </a:lnTo>
                    <a:close/>
                    <a:moveTo>
                      <a:pt x="985" y="76"/>
                    </a:moveTo>
                    <a:lnTo>
                      <a:pt x="692" y="76"/>
                    </a:lnTo>
                    <a:lnTo>
                      <a:pt x="696" y="58"/>
                    </a:lnTo>
                    <a:lnTo>
                      <a:pt x="698" y="36"/>
                    </a:lnTo>
                    <a:lnTo>
                      <a:pt x="701" y="18"/>
                    </a:lnTo>
                    <a:lnTo>
                      <a:pt x="703" y="0"/>
                    </a:lnTo>
                    <a:lnTo>
                      <a:pt x="980" y="0"/>
                    </a:lnTo>
                    <a:lnTo>
                      <a:pt x="980" y="18"/>
                    </a:lnTo>
                    <a:lnTo>
                      <a:pt x="983" y="39"/>
                    </a:lnTo>
                    <a:lnTo>
                      <a:pt x="985" y="58"/>
                    </a:lnTo>
                    <a:lnTo>
                      <a:pt x="985" y="76"/>
                    </a:lnTo>
                    <a:close/>
                    <a:moveTo>
                      <a:pt x="634" y="76"/>
                    </a:moveTo>
                    <a:lnTo>
                      <a:pt x="0" y="76"/>
                    </a:lnTo>
                    <a:lnTo>
                      <a:pt x="0" y="58"/>
                    </a:lnTo>
                    <a:lnTo>
                      <a:pt x="0" y="36"/>
                    </a:lnTo>
                    <a:lnTo>
                      <a:pt x="0" y="18"/>
                    </a:lnTo>
                    <a:lnTo>
                      <a:pt x="0" y="0"/>
                    </a:lnTo>
                    <a:lnTo>
                      <a:pt x="648" y="0"/>
                    </a:lnTo>
                    <a:lnTo>
                      <a:pt x="643" y="18"/>
                    </a:lnTo>
                    <a:lnTo>
                      <a:pt x="640" y="36"/>
                    </a:lnTo>
                    <a:lnTo>
                      <a:pt x="638" y="58"/>
                    </a:lnTo>
                    <a:lnTo>
                      <a:pt x="634" y="76"/>
                    </a:lnTo>
                    <a:close/>
                  </a:path>
                </a:pathLst>
              </a:custGeom>
              <a:solidFill>
                <a:srgbClr val="FCF7C1"/>
              </a:solidFill>
              <a:ln w="9525">
                <a:noFill/>
                <a:round/>
                <a:headEnd/>
                <a:tailEnd/>
              </a:ln>
            </p:spPr>
            <p:txBody>
              <a:bodyPr>
                <a:prstTxWarp prst="textNoShape">
                  <a:avLst/>
                </a:prstTxWarp>
              </a:bodyPr>
              <a:lstStyle/>
              <a:p>
                <a:endParaRPr lang="en-US"/>
              </a:p>
            </p:txBody>
          </p:sp>
          <p:sp>
            <p:nvSpPr>
              <p:cNvPr id="54077" name="Freeform 438"/>
              <p:cNvSpPr>
                <a:spLocks noChangeAspect="1" noEditPoints="1"/>
              </p:cNvSpPr>
              <p:nvPr/>
            </p:nvSpPr>
            <p:spPr bwMode="auto">
              <a:xfrm>
                <a:off x="2561" y="2377"/>
                <a:ext cx="1476" cy="24"/>
              </a:xfrm>
              <a:custGeom>
                <a:avLst/>
                <a:gdLst>
                  <a:gd name="T0" fmla="*/ 4427 w 4429"/>
                  <a:gd name="T1" fmla="*/ 73 h 73"/>
                  <a:gd name="T2" fmla="*/ 4053 w 4429"/>
                  <a:gd name="T3" fmla="*/ 73 h 73"/>
                  <a:gd name="T4" fmla="*/ 4034 w 4429"/>
                  <a:gd name="T5" fmla="*/ 58 h 73"/>
                  <a:gd name="T6" fmla="*/ 4017 w 4429"/>
                  <a:gd name="T7" fmla="*/ 39 h 73"/>
                  <a:gd name="T8" fmla="*/ 3995 w 4429"/>
                  <a:gd name="T9" fmla="*/ 18 h 73"/>
                  <a:gd name="T10" fmla="*/ 3977 w 4429"/>
                  <a:gd name="T11" fmla="*/ 0 h 73"/>
                  <a:gd name="T12" fmla="*/ 4429 w 4429"/>
                  <a:gd name="T13" fmla="*/ 0 h 73"/>
                  <a:gd name="T14" fmla="*/ 4429 w 4429"/>
                  <a:gd name="T15" fmla="*/ 18 h 73"/>
                  <a:gd name="T16" fmla="*/ 4429 w 4429"/>
                  <a:gd name="T17" fmla="*/ 39 h 73"/>
                  <a:gd name="T18" fmla="*/ 4427 w 4429"/>
                  <a:gd name="T19" fmla="*/ 58 h 73"/>
                  <a:gd name="T20" fmla="*/ 4427 w 4429"/>
                  <a:gd name="T21" fmla="*/ 73 h 73"/>
                  <a:gd name="T22" fmla="*/ 4029 w 4429"/>
                  <a:gd name="T23" fmla="*/ 73 h 73"/>
                  <a:gd name="T24" fmla="*/ 2852 w 4429"/>
                  <a:gd name="T25" fmla="*/ 73 h 73"/>
                  <a:gd name="T26" fmla="*/ 2852 w 4429"/>
                  <a:gd name="T27" fmla="*/ 0 h 73"/>
                  <a:gd name="T28" fmla="*/ 3930 w 4429"/>
                  <a:gd name="T29" fmla="*/ 0 h 73"/>
                  <a:gd name="T30" fmla="*/ 3943 w 4429"/>
                  <a:gd name="T31" fmla="*/ 8 h 73"/>
                  <a:gd name="T32" fmla="*/ 3955 w 4429"/>
                  <a:gd name="T33" fmla="*/ 18 h 73"/>
                  <a:gd name="T34" fmla="*/ 3966 w 4429"/>
                  <a:gd name="T35" fmla="*/ 27 h 73"/>
                  <a:gd name="T36" fmla="*/ 3979 w 4429"/>
                  <a:gd name="T37" fmla="*/ 34 h 73"/>
                  <a:gd name="T38" fmla="*/ 3993 w 4429"/>
                  <a:gd name="T39" fmla="*/ 44 h 73"/>
                  <a:gd name="T40" fmla="*/ 4003 w 4429"/>
                  <a:gd name="T41" fmla="*/ 53 h 73"/>
                  <a:gd name="T42" fmla="*/ 4017 w 4429"/>
                  <a:gd name="T43" fmla="*/ 63 h 73"/>
                  <a:gd name="T44" fmla="*/ 4029 w 4429"/>
                  <a:gd name="T45" fmla="*/ 73 h 73"/>
                  <a:gd name="T46" fmla="*/ 1504 w 4429"/>
                  <a:gd name="T47" fmla="*/ 73 h 73"/>
                  <a:gd name="T48" fmla="*/ 1048 w 4429"/>
                  <a:gd name="T49" fmla="*/ 73 h 73"/>
                  <a:gd name="T50" fmla="*/ 1048 w 4429"/>
                  <a:gd name="T51" fmla="*/ 58 h 73"/>
                  <a:gd name="T52" fmla="*/ 1046 w 4429"/>
                  <a:gd name="T53" fmla="*/ 39 h 73"/>
                  <a:gd name="T54" fmla="*/ 1043 w 4429"/>
                  <a:gd name="T55" fmla="*/ 18 h 73"/>
                  <a:gd name="T56" fmla="*/ 1040 w 4429"/>
                  <a:gd name="T57" fmla="*/ 0 h 73"/>
                  <a:gd name="T58" fmla="*/ 1504 w 4429"/>
                  <a:gd name="T59" fmla="*/ 0 h 73"/>
                  <a:gd name="T60" fmla="*/ 1504 w 4429"/>
                  <a:gd name="T61" fmla="*/ 18 h 73"/>
                  <a:gd name="T62" fmla="*/ 1504 w 4429"/>
                  <a:gd name="T63" fmla="*/ 39 h 73"/>
                  <a:gd name="T64" fmla="*/ 1504 w 4429"/>
                  <a:gd name="T65" fmla="*/ 58 h 73"/>
                  <a:gd name="T66" fmla="*/ 1504 w 4429"/>
                  <a:gd name="T67" fmla="*/ 73 h 73"/>
                  <a:gd name="T68" fmla="*/ 980 w 4429"/>
                  <a:gd name="T69" fmla="*/ 73 h 73"/>
                  <a:gd name="T70" fmla="*/ 696 w 4429"/>
                  <a:gd name="T71" fmla="*/ 73 h 73"/>
                  <a:gd name="T72" fmla="*/ 701 w 4429"/>
                  <a:gd name="T73" fmla="*/ 55 h 73"/>
                  <a:gd name="T74" fmla="*/ 703 w 4429"/>
                  <a:gd name="T75" fmla="*/ 37 h 73"/>
                  <a:gd name="T76" fmla="*/ 706 w 4429"/>
                  <a:gd name="T77" fmla="*/ 18 h 73"/>
                  <a:gd name="T78" fmla="*/ 711 w 4429"/>
                  <a:gd name="T79" fmla="*/ 0 h 73"/>
                  <a:gd name="T80" fmla="*/ 971 w 4429"/>
                  <a:gd name="T81" fmla="*/ 0 h 73"/>
                  <a:gd name="T82" fmla="*/ 978 w 4429"/>
                  <a:gd name="T83" fmla="*/ 18 h 73"/>
                  <a:gd name="T84" fmla="*/ 980 w 4429"/>
                  <a:gd name="T85" fmla="*/ 39 h 73"/>
                  <a:gd name="T86" fmla="*/ 980 w 4429"/>
                  <a:gd name="T87" fmla="*/ 58 h 73"/>
                  <a:gd name="T88" fmla="*/ 980 w 4429"/>
                  <a:gd name="T89" fmla="*/ 73 h 73"/>
                  <a:gd name="T90" fmla="*/ 640 w 4429"/>
                  <a:gd name="T91" fmla="*/ 73 h 73"/>
                  <a:gd name="T92" fmla="*/ 0 w 4429"/>
                  <a:gd name="T93" fmla="*/ 73 h 73"/>
                  <a:gd name="T94" fmla="*/ 0 w 4429"/>
                  <a:gd name="T95" fmla="*/ 58 h 73"/>
                  <a:gd name="T96" fmla="*/ 3 w 4429"/>
                  <a:gd name="T97" fmla="*/ 39 h 73"/>
                  <a:gd name="T98" fmla="*/ 5 w 4429"/>
                  <a:gd name="T99" fmla="*/ 18 h 73"/>
                  <a:gd name="T100" fmla="*/ 5 w 4429"/>
                  <a:gd name="T101" fmla="*/ 0 h 73"/>
                  <a:gd name="T102" fmla="*/ 651 w 4429"/>
                  <a:gd name="T103" fmla="*/ 0 h 73"/>
                  <a:gd name="T104" fmla="*/ 648 w 4429"/>
                  <a:gd name="T105" fmla="*/ 18 h 73"/>
                  <a:gd name="T106" fmla="*/ 645 w 4429"/>
                  <a:gd name="T107" fmla="*/ 39 h 73"/>
                  <a:gd name="T108" fmla="*/ 643 w 4429"/>
                  <a:gd name="T109" fmla="*/ 58 h 73"/>
                  <a:gd name="T110" fmla="*/ 640 w 4429"/>
                  <a:gd name="T111" fmla="*/ 73 h 73"/>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4429"/>
                  <a:gd name="T169" fmla="*/ 0 h 73"/>
                  <a:gd name="T170" fmla="*/ 4429 w 4429"/>
                  <a:gd name="T171" fmla="*/ 73 h 73"/>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4429" h="73">
                    <a:moveTo>
                      <a:pt x="4427" y="73"/>
                    </a:moveTo>
                    <a:lnTo>
                      <a:pt x="4053" y="73"/>
                    </a:lnTo>
                    <a:lnTo>
                      <a:pt x="4034" y="58"/>
                    </a:lnTo>
                    <a:lnTo>
                      <a:pt x="4017" y="39"/>
                    </a:lnTo>
                    <a:lnTo>
                      <a:pt x="3995" y="18"/>
                    </a:lnTo>
                    <a:lnTo>
                      <a:pt x="3977" y="0"/>
                    </a:lnTo>
                    <a:lnTo>
                      <a:pt x="4429" y="0"/>
                    </a:lnTo>
                    <a:lnTo>
                      <a:pt x="4429" y="18"/>
                    </a:lnTo>
                    <a:lnTo>
                      <a:pt x="4429" y="39"/>
                    </a:lnTo>
                    <a:lnTo>
                      <a:pt x="4427" y="58"/>
                    </a:lnTo>
                    <a:lnTo>
                      <a:pt x="4427" y="73"/>
                    </a:lnTo>
                    <a:close/>
                    <a:moveTo>
                      <a:pt x="4029" y="73"/>
                    </a:moveTo>
                    <a:lnTo>
                      <a:pt x="2852" y="73"/>
                    </a:lnTo>
                    <a:lnTo>
                      <a:pt x="2852" y="0"/>
                    </a:lnTo>
                    <a:lnTo>
                      <a:pt x="3930" y="0"/>
                    </a:lnTo>
                    <a:lnTo>
                      <a:pt x="3943" y="8"/>
                    </a:lnTo>
                    <a:lnTo>
                      <a:pt x="3955" y="18"/>
                    </a:lnTo>
                    <a:lnTo>
                      <a:pt x="3966" y="27"/>
                    </a:lnTo>
                    <a:lnTo>
                      <a:pt x="3979" y="34"/>
                    </a:lnTo>
                    <a:lnTo>
                      <a:pt x="3993" y="44"/>
                    </a:lnTo>
                    <a:lnTo>
                      <a:pt x="4003" y="53"/>
                    </a:lnTo>
                    <a:lnTo>
                      <a:pt x="4017" y="63"/>
                    </a:lnTo>
                    <a:lnTo>
                      <a:pt x="4029" y="73"/>
                    </a:lnTo>
                    <a:close/>
                    <a:moveTo>
                      <a:pt x="1504" y="73"/>
                    </a:moveTo>
                    <a:lnTo>
                      <a:pt x="1048" y="73"/>
                    </a:lnTo>
                    <a:lnTo>
                      <a:pt x="1048" y="58"/>
                    </a:lnTo>
                    <a:lnTo>
                      <a:pt x="1046" y="39"/>
                    </a:lnTo>
                    <a:lnTo>
                      <a:pt x="1043" y="18"/>
                    </a:lnTo>
                    <a:lnTo>
                      <a:pt x="1040" y="0"/>
                    </a:lnTo>
                    <a:lnTo>
                      <a:pt x="1504" y="0"/>
                    </a:lnTo>
                    <a:lnTo>
                      <a:pt x="1504" y="18"/>
                    </a:lnTo>
                    <a:lnTo>
                      <a:pt x="1504" y="39"/>
                    </a:lnTo>
                    <a:lnTo>
                      <a:pt x="1504" y="58"/>
                    </a:lnTo>
                    <a:lnTo>
                      <a:pt x="1504" y="73"/>
                    </a:lnTo>
                    <a:close/>
                    <a:moveTo>
                      <a:pt x="980" y="73"/>
                    </a:moveTo>
                    <a:lnTo>
                      <a:pt x="696" y="73"/>
                    </a:lnTo>
                    <a:lnTo>
                      <a:pt x="701" y="55"/>
                    </a:lnTo>
                    <a:lnTo>
                      <a:pt x="703" y="37"/>
                    </a:lnTo>
                    <a:lnTo>
                      <a:pt x="706" y="18"/>
                    </a:lnTo>
                    <a:lnTo>
                      <a:pt x="711" y="0"/>
                    </a:lnTo>
                    <a:lnTo>
                      <a:pt x="971" y="0"/>
                    </a:lnTo>
                    <a:lnTo>
                      <a:pt x="978" y="18"/>
                    </a:lnTo>
                    <a:lnTo>
                      <a:pt x="980" y="39"/>
                    </a:lnTo>
                    <a:lnTo>
                      <a:pt x="980" y="58"/>
                    </a:lnTo>
                    <a:lnTo>
                      <a:pt x="980" y="73"/>
                    </a:lnTo>
                    <a:close/>
                    <a:moveTo>
                      <a:pt x="640" y="73"/>
                    </a:moveTo>
                    <a:lnTo>
                      <a:pt x="0" y="73"/>
                    </a:lnTo>
                    <a:lnTo>
                      <a:pt x="0" y="58"/>
                    </a:lnTo>
                    <a:lnTo>
                      <a:pt x="3" y="39"/>
                    </a:lnTo>
                    <a:lnTo>
                      <a:pt x="5" y="18"/>
                    </a:lnTo>
                    <a:lnTo>
                      <a:pt x="5" y="0"/>
                    </a:lnTo>
                    <a:lnTo>
                      <a:pt x="651" y="0"/>
                    </a:lnTo>
                    <a:lnTo>
                      <a:pt x="648" y="18"/>
                    </a:lnTo>
                    <a:lnTo>
                      <a:pt x="645" y="39"/>
                    </a:lnTo>
                    <a:lnTo>
                      <a:pt x="643" y="58"/>
                    </a:lnTo>
                    <a:lnTo>
                      <a:pt x="640" y="73"/>
                    </a:lnTo>
                    <a:close/>
                  </a:path>
                </a:pathLst>
              </a:custGeom>
              <a:solidFill>
                <a:srgbClr val="FCF7C4"/>
              </a:solidFill>
              <a:ln w="9525">
                <a:noFill/>
                <a:round/>
                <a:headEnd/>
                <a:tailEnd/>
              </a:ln>
            </p:spPr>
            <p:txBody>
              <a:bodyPr>
                <a:prstTxWarp prst="textNoShape">
                  <a:avLst/>
                </a:prstTxWarp>
              </a:bodyPr>
              <a:lstStyle/>
              <a:p>
                <a:endParaRPr lang="en-US"/>
              </a:p>
            </p:txBody>
          </p:sp>
          <p:sp>
            <p:nvSpPr>
              <p:cNvPr id="54078" name="Freeform 439"/>
              <p:cNvSpPr>
                <a:spLocks noChangeAspect="1" noEditPoints="1"/>
              </p:cNvSpPr>
              <p:nvPr/>
            </p:nvSpPr>
            <p:spPr bwMode="auto">
              <a:xfrm>
                <a:off x="2561" y="2365"/>
                <a:ext cx="1476" cy="24"/>
              </a:xfrm>
              <a:custGeom>
                <a:avLst/>
                <a:gdLst>
                  <a:gd name="T0" fmla="*/ 4017 w 4429"/>
                  <a:gd name="T1" fmla="*/ 74 h 74"/>
                  <a:gd name="T2" fmla="*/ 3979 w 4429"/>
                  <a:gd name="T3" fmla="*/ 40 h 74"/>
                  <a:gd name="T4" fmla="*/ 3940 w 4429"/>
                  <a:gd name="T5" fmla="*/ 0 h 74"/>
                  <a:gd name="T6" fmla="*/ 4429 w 4429"/>
                  <a:gd name="T7" fmla="*/ 18 h 74"/>
                  <a:gd name="T8" fmla="*/ 4429 w 4429"/>
                  <a:gd name="T9" fmla="*/ 57 h 74"/>
                  <a:gd name="T10" fmla="*/ 3984 w 4429"/>
                  <a:gd name="T11" fmla="*/ 74 h 74"/>
                  <a:gd name="T12" fmla="*/ 2852 w 4429"/>
                  <a:gd name="T13" fmla="*/ 0 h 74"/>
                  <a:gd name="T14" fmla="*/ 3875 w 4429"/>
                  <a:gd name="T15" fmla="*/ 8 h 74"/>
                  <a:gd name="T16" fmla="*/ 3909 w 4429"/>
                  <a:gd name="T17" fmla="*/ 23 h 74"/>
                  <a:gd name="T18" fmla="*/ 3940 w 4429"/>
                  <a:gd name="T19" fmla="*/ 42 h 74"/>
                  <a:gd name="T20" fmla="*/ 3969 w 4429"/>
                  <a:gd name="T21" fmla="*/ 64 h 74"/>
                  <a:gd name="T22" fmla="*/ 1504 w 4429"/>
                  <a:gd name="T23" fmla="*/ 74 h 74"/>
                  <a:gd name="T24" fmla="*/ 1040 w 4429"/>
                  <a:gd name="T25" fmla="*/ 57 h 74"/>
                  <a:gd name="T26" fmla="*/ 1038 w 4429"/>
                  <a:gd name="T27" fmla="*/ 18 h 74"/>
                  <a:gd name="T28" fmla="*/ 1504 w 4429"/>
                  <a:gd name="T29" fmla="*/ 0 h 74"/>
                  <a:gd name="T30" fmla="*/ 1504 w 4429"/>
                  <a:gd name="T31" fmla="*/ 40 h 74"/>
                  <a:gd name="T32" fmla="*/ 1504 w 4429"/>
                  <a:gd name="T33" fmla="*/ 74 h 74"/>
                  <a:gd name="T34" fmla="*/ 703 w 4429"/>
                  <a:gd name="T35" fmla="*/ 74 h 74"/>
                  <a:gd name="T36" fmla="*/ 708 w 4429"/>
                  <a:gd name="T37" fmla="*/ 47 h 74"/>
                  <a:gd name="T38" fmla="*/ 711 w 4429"/>
                  <a:gd name="T39" fmla="*/ 26 h 74"/>
                  <a:gd name="T40" fmla="*/ 719 w 4429"/>
                  <a:gd name="T41" fmla="*/ 13 h 74"/>
                  <a:gd name="T42" fmla="*/ 722 w 4429"/>
                  <a:gd name="T43" fmla="*/ 0 h 74"/>
                  <a:gd name="T44" fmla="*/ 961 w 4429"/>
                  <a:gd name="T45" fmla="*/ 11 h 74"/>
                  <a:gd name="T46" fmla="*/ 969 w 4429"/>
                  <a:gd name="T47" fmla="*/ 28 h 74"/>
                  <a:gd name="T48" fmla="*/ 975 w 4429"/>
                  <a:gd name="T49" fmla="*/ 45 h 74"/>
                  <a:gd name="T50" fmla="*/ 980 w 4429"/>
                  <a:gd name="T51" fmla="*/ 66 h 74"/>
                  <a:gd name="T52" fmla="*/ 648 w 4429"/>
                  <a:gd name="T53" fmla="*/ 74 h 74"/>
                  <a:gd name="T54" fmla="*/ 3 w 4429"/>
                  <a:gd name="T55" fmla="*/ 57 h 74"/>
                  <a:gd name="T56" fmla="*/ 5 w 4429"/>
                  <a:gd name="T57" fmla="*/ 18 h 74"/>
                  <a:gd name="T58" fmla="*/ 624 w 4429"/>
                  <a:gd name="T59" fmla="*/ 0 h 74"/>
                  <a:gd name="T60" fmla="*/ 629 w 4429"/>
                  <a:gd name="T61" fmla="*/ 8 h 74"/>
                  <a:gd name="T62" fmla="*/ 634 w 4429"/>
                  <a:gd name="T63" fmla="*/ 11 h 74"/>
                  <a:gd name="T64" fmla="*/ 648 w 4429"/>
                  <a:gd name="T65" fmla="*/ 11 h 74"/>
                  <a:gd name="T66" fmla="*/ 658 w 4429"/>
                  <a:gd name="T67" fmla="*/ 18 h 74"/>
                  <a:gd name="T68" fmla="*/ 651 w 4429"/>
                  <a:gd name="T69" fmla="*/ 45 h 74"/>
                  <a:gd name="T70" fmla="*/ 648 w 4429"/>
                  <a:gd name="T71" fmla="*/ 74 h 7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429"/>
                  <a:gd name="T109" fmla="*/ 0 h 74"/>
                  <a:gd name="T110" fmla="*/ 4429 w 4429"/>
                  <a:gd name="T111" fmla="*/ 74 h 74"/>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429" h="74">
                    <a:moveTo>
                      <a:pt x="4429" y="74"/>
                    </a:moveTo>
                    <a:lnTo>
                      <a:pt x="4017" y="74"/>
                    </a:lnTo>
                    <a:lnTo>
                      <a:pt x="3998" y="57"/>
                    </a:lnTo>
                    <a:lnTo>
                      <a:pt x="3979" y="40"/>
                    </a:lnTo>
                    <a:lnTo>
                      <a:pt x="3959" y="18"/>
                    </a:lnTo>
                    <a:lnTo>
                      <a:pt x="3940" y="0"/>
                    </a:lnTo>
                    <a:lnTo>
                      <a:pt x="4429" y="0"/>
                    </a:lnTo>
                    <a:lnTo>
                      <a:pt x="4429" y="18"/>
                    </a:lnTo>
                    <a:lnTo>
                      <a:pt x="4429" y="40"/>
                    </a:lnTo>
                    <a:lnTo>
                      <a:pt x="4429" y="57"/>
                    </a:lnTo>
                    <a:lnTo>
                      <a:pt x="4429" y="74"/>
                    </a:lnTo>
                    <a:close/>
                    <a:moveTo>
                      <a:pt x="3984" y="74"/>
                    </a:moveTo>
                    <a:lnTo>
                      <a:pt x="2852" y="74"/>
                    </a:lnTo>
                    <a:lnTo>
                      <a:pt x="2852" y="0"/>
                    </a:lnTo>
                    <a:lnTo>
                      <a:pt x="3858" y="0"/>
                    </a:lnTo>
                    <a:lnTo>
                      <a:pt x="3875" y="8"/>
                    </a:lnTo>
                    <a:lnTo>
                      <a:pt x="3892" y="16"/>
                    </a:lnTo>
                    <a:lnTo>
                      <a:pt x="3909" y="23"/>
                    </a:lnTo>
                    <a:lnTo>
                      <a:pt x="3924" y="35"/>
                    </a:lnTo>
                    <a:lnTo>
                      <a:pt x="3940" y="42"/>
                    </a:lnTo>
                    <a:lnTo>
                      <a:pt x="3955" y="52"/>
                    </a:lnTo>
                    <a:lnTo>
                      <a:pt x="3969" y="64"/>
                    </a:lnTo>
                    <a:lnTo>
                      <a:pt x="3984" y="74"/>
                    </a:lnTo>
                    <a:close/>
                    <a:moveTo>
                      <a:pt x="1504" y="74"/>
                    </a:moveTo>
                    <a:lnTo>
                      <a:pt x="1043" y="74"/>
                    </a:lnTo>
                    <a:lnTo>
                      <a:pt x="1040" y="57"/>
                    </a:lnTo>
                    <a:lnTo>
                      <a:pt x="1040" y="40"/>
                    </a:lnTo>
                    <a:lnTo>
                      <a:pt x="1038" y="18"/>
                    </a:lnTo>
                    <a:lnTo>
                      <a:pt x="1033" y="0"/>
                    </a:lnTo>
                    <a:lnTo>
                      <a:pt x="1504" y="0"/>
                    </a:lnTo>
                    <a:lnTo>
                      <a:pt x="1504" y="18"/>
                    </a:lnTo>
                    <a:lnTo>
                      <a:pt x="1504" y="40"/>
                    </a:lnTo>
                    <a:lnTo>
                      <a:pt x="1504" y="57"/>
                    </a:lnTo>
                    <a:lnTo>
                      <a:pt x="1504" y="74"/>
                    </a:lnTo>
                    <a:close/>
                    <a:moveTo>
                      <a:pt x="980" y="74"/>
                    </a:moveTo>
                    <a:lnTo>
                      <a:pt x="703" y="74"/>
                    </a:lnTo>
                    <a:lnTo>
                      <a:pt x="703" y="61"/>
                    </a:lnTo>
                    <a:lnTo>
                      <a:pt x="708" y="47"/>
                    </a:lnTo>
                    <a:lnTo>
                      <a:pt x="711" y="37"/>
                    </a:lnTo>
                    <a:lnTo>
                      <a:pt x="711" y="26"/>
                    </a:lnTo>
                    <a:lnTo>
                      <a:pt x="716" y="21"/>
                    </a:lnTo>
                    <a:lnTo>
                      <a:pt x="719" y="13"/>
                    </a:lnTo>
                    <a:lnTo>
                      <a:pt x="722" y="8"/>
                    </a:lnTo>
                    <a:lnTo>
                      <a:pt x="722" y="0"/>
                    </a:lnTo>
                    <a:lnTo>
                      <a:pt x="961" y="0"/>
                    </a:lnTo>
                    <a:lnTo>
                      <a:pt x="961" y="11"/>
                    </a:lnTo>
                    <a:lnTo>
                      <a:pt x="966" y="21"/>
                    </a:lnTo>
                    <a:lnTo>
                      <a:pt x="969" y="28"/>
                    </a:lnTo>
                    <a:lnTo>
                      <a:pt x="971" y="37"/>
                    </a:lnTo>
                    <a:lnTo>
                      <a:pt x="975" y="45"/>
                    </a:lnTo>
                    <a:lnTo>
                      <a:pt x="978" y="55"/>
                    </a:lnTo>
                    <a:lnTo>
                      <a:pt x="980" y="66"/>
                    </a:lnTo>
                    <a:lnTo>
                      <a:pt x="980" y="74"/>
                    </a:lnTo>
                    <a:close/>
                    <a:moveTo>
                      <a:pt x="648" y="74"/>
                    </a:moveTo>
                    <a:lnTo>
                      <a:pt x="0" y="74"/>
                    </a:lnTo>
                    <a:lnTo>
                      <a:pt x="3" y="57"/>
                    </a:lnTo>
                    <a:lnTo>
                      <a:pt x="5" y="40"/>
                    </a:lnTo>
                    <a:lnTo>
                      <a:pt x="5" y="18"/>
                    </a:lnTo>
                    <a:lnTo>
                      <a:pt x="5" y="0"/>
                    </a:lnTo>
                    <a:lnTo>
                      <a:pt x="624" y="0"/>
                    </a:lnTo>
                    <a:lnTo>
                      <a:pt x="627" y="6"/>
                    </a:lnTo>
                    <a:lnTo>
                      <a:pt x="629" y="8"/>
                    </a:lnTo>
                    <a:lnTo>
                      <a:pt x="632" y="11"/>
                    </a:lnTo>
                    <a:lnTo>
                      <a:pt x="634" y="11"/>
                    </a:lnTo>
                    <a:lnTo>
                      <a:pt x="640" y="11"/>
                    </a:lnTo>
                    <a:lnTo>
                      <a:pt x="648" y="11"/>
                    </a:lnTo>
                    <a:lnTo>
                      <a:pt x="653" y="13"/>
                    </a:lnTo>
                    <a:lnTo>
                      <a:pt x="658" y="18"/>
                    </a:lnTo>
                    <a:lnTo>
                      <a:pt x="653" y="31"/>
                    </a:lnTo>
                    <a:lnTo>
                      <a:pt x="651" y="45"/>
                    </a:lnTo>
                    <a:lnTo>
                      <a:pt x="651" y="61"/>
                    </a:lnTo>
                    <a:lnTo>
                      <a:pt x="648" y="74"/>
                    </a:lnTo>
                    <a:close/>
                  </a:path>
                </a:pathLst>
              </a:custGeom>
              <a:solidFill>
                <a:srgbClr val="FFF9CC"/>
              </a:solidFill>
              <a:ln w="9525">
                <a:noFill/>
                <a:round/>
                <a:headEnd/>
                <a:tailEnd/>
              </a:ln>
            </p:spPr>
            <p:txBody>
              <a:bodyPr>
                <a:prstTxWarp prst="textNoShape">
                  <a:avLst/>
                </a:prstTxWarp>
              </a:bodyPr>
              <a:lstStyle/>
              <a:p>
                <a:endParaRPr lang="en-US"/>
              </a:p>
            </p:txBody>
          </p:sp>
          <p:sp>
            <p:nvSpPr>
              <p:cNvPr id="54079" name="Freeform 440"/>
              <p:cNvSpPr>
                <a:spLocks noChangeAspect="1" noEditPoints="1"/>
              </p:cNvSpPr>
              <p:nvPr/>
            </p:nvSpPr>
            <p:spPr bwMode="auto">
              <a:xfrm>
                <a:off x="2562" y="2353"/>
                <a:ext cx="1475" cy="24"/>
              </a:xfrm>
              <a:custGeom>
                <a:avLst/>
                <a:gdLst>
                  <a:gd name="T0" fmla="*/ 3972 w 4424"/>
                  <a:gd name="T1" fmla="*/ 71 h 71"/>
                  <a:gd name="T2" fmla="*/ 3938 w 4424"/>
                  <a:gd name="T3" fmla="*/ 36 h 71"/>
                  <a:gd name="T4" fmla="*/ 3898 w 4424"/>
                  <a:gd name="T5" fmla="*/ 0 h 71"/>
                  <a:gd name="T6" fmla="*/ 4424 w 4424"/>
                  <a:gd name="T7" fmla="*/ 18 h 71"/>
                  <a:gd name="T8" fmla="*/ 4424 w 4424"/>
                  <a:gd name="T9" fmla="*/ 55 h 71"/>
                  <a:gd name="T10" fmla="*/ 3925 w 4424"/>
                  <a:gd name="T11" fmla="*/ 71 h 71"/>
                  <a:gd name="T12" fmla="*/ 2847 w 4424"/>
                  <a:gd name="T13" fmla="*/ 0 h 71"/>
                  <a:gd name="T14" fmla="*/ 3793 w 4424"/>
                  <a:gd name="T15" fmla="*/ 7 h 71"/>
                  <a:gd name="T16" fmla="*/ 3832 w 4424"/>
                  <a:gd name="T17" fmla="*/ 26 h 71"/>
                  <a:gd name="T18" fmla="*/ 3870 w 4424"/>
                  <a:gd name="T19" fmla="*/ 42 h 71"/>
                  <a:gd name="T20" fmla="*/ 3906 w 4424"/>
                  <a:gd name="T21" fmla="*/ 60 h 71"/>
                  <a:gd name="T22" fmla="*/ 1499 w 4424"/>
                  <a:gd name="T23" fmla="*/ 71 h 71"/>
                  <a:gd name="T24" fmla="*/ 1030 w 4424"/>
                  <a:gd name="T25" fmla="*/ 55 h 71"/>
                  <a:gd name="T26" fmla="*/ 1022 w 4424"/>
                  <a:gd name="T27" fmla="*/ 23 h 71"/>
                  <a:gd name="T28" fmla="*/ 1014 w 4424"/>
                  <a:gd name="T29" fmla="*/ 7 h 71"/>
                  <a:gd name="T30" fmla="*/ 1009 w 4424"/>
                  <a:gd name="T31" fmla="*/ 2 h 71"/>
                  <a:gd name="T32" fmla="*/ 1499 w 4424"/>
                  <a:gd name="T33" fmla="*/ 0 h 71"/>
                  <a:gd name="T34" fmla="*/ 1499 w 4424"/>
                  <a:gd name="T35" fmla="*/ 36 h 71"/>
                  <a:gd name="T36" fmla="*/ 1499 w 4424"/>
                  <a:gd name="T37" fmla="*/ 71 h 71"/>
                  <a:gd name="T38" fmla="*/ 706 w 4424"/>
                  <a:gd name="T39" fmla="*/ 71 h 71"/>
                  <a:gd name="T40" fmla="*/ 706 w 4424"/>
                  <a:gd name="T41" fmla="*/ 62 h 71"/>
                  <a:gd name="T42" fmla="*/ 711 w 4424"/>
                  <a:gd name="T43" fmla="*/ 52 h 71"/>
                  <a:gd name="T44" fmla="*/ 717 w 4424"/>
                  <a:gd name="T45" fmla="*/ 34 h 71"/>
                  <a:gd name="T46" fmla="*/ 701 w 4424"/>
                  <a:gd name="T47" fmla="*/ 18 h 71"/>
                  <a:gd name="T48" fmla="*/ 682 w 4424"/>
                  <a:gd name="T49" fmla="*/ 7 h 71"/>
                  <a:gd name="T50" fmla="*/ 949 w 4424"/>
                  <a:gd name="T51" fmla="*/ 0 h 71"/>
                  <a:gd name="T52" fmla="*/ 954 w 4424"/>
                  <a:gd name="T53" fmla="*/ 34 h 71"/>
                  <a:gd name="T54" fmla="*/ 966 w 4424"/>
                  <a:gd name="T55" fmla="*/ 71 h 71"/>
                  <a:gd name="T56" fmla="*/ 0 w 4424"/>
                  <a:gd name="T57" fmla="*/ 71 h 71"/>
                  <a:gd name="T58" fmla="*/ 0 w 4424"/>
                  <a:gd name="T59" fmla="*/ 36 h 71"/>
                  <a:gd name="T60" fmla="*/ 0 w 4424"/>
                  <a:gd name="T61" fmla="*/ 0 h 71"/>
                  <a:gd name="T62" fmla="*/ 600 w 4424"/>
                  <a:gd name="T63" fmla="*/ 11 h 71"/>
                  <a:gd name="T64" fmla="*/ 617 w 4424"/>
                  <a:gd name="T65" fmla="*/ 34 h 71"/>
                  <a:gd name="T66" fmla="*/ 635 w 4424"/>
                  <a:gd name="T67" fmla="*/ 45 h 71"/>
                  <a:gd name="T68" fmla="*/ 648 w 4424"/>
                  <a:gd name="T69" fmla="*/ 47 h 71"/>
                  <a:gd name="T70" fmla="*/ 653 w 4424"/>
                  <a:gd name="T71" fmla="*/ 57 h 71"/>
                  <a:gd name="T72" fmla="*/ 648 w 4424"/>
                  <a:gd name="T73" fmla="*/ 69 h 71"/>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424"/>
                  <a:gd name="T112" fmla="*/ 0 h 71"/>
                  <a:gd name="T113" fmla="*/ 4424 w 4424"/>
                  <a:gd name="T114" fmla="*/ 71 h 71"/>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424" h="71">
                    <a:moveTo>
                      <a:pt x="4424" y="71"/>
                    </a:moveTo>
                    <a:lnTo>
                      <a:pt x="3972" y="71"/>
                    </a:lnTo>
                    <a:lnTo>
                      <a:pt x="3956" y="55"/>
                    </a:lnTo>
                    <a:lnTo>
                      <a:pt x="3938" y="36"/>
                    </a:lnTo>
                    <a:lnTo>
                      <a:pt x="3916" y="18"/>
                    </a:lnTo>
                    <a:lnTo>
                      <a:pt x="3898" y="0"/>
                    </a:lnTo>
                    <a:lnTo>
                      <a:pt x="4424" y="0"/>
                    </a:lnTo>
                    <a:lnTo>
                      <a:pt x="4424" y="18"/>
                    </a:lnTo>
                    <a:lnTo>
                      <a:pt x="4424" y="36"/>
                    </a:lnTo>
                    <a:lnTo>
                      <a:pt x="4424" y="55"/>
                    </a:lnTo>
                    <a:lnTo>
                      <a:pt x="4424" y="71"/>
                    </a:lnTo>
                    <a:close/>
                    <a:moveTo>
                      <a:pt x="3925" y="71"/>
                    </a:moveTo>
                    <a:lnTo>
                      <a:pt x="2847" y="71"/>
                    </a:lnTo>
                    <a:lnTo>
                      <a:pt x="2847" y="0"/>
                    </a:lnTo>
                    <a:lnTo>
                      <a:pt x="3774" y="0"/>
                    </a:lnTo>
                    <a:lnTo>
                      <a:pt x="3793" y="7"/>
                    </a:lnTo>
                    <a:lnTo>
                      <a:pt x="3814" y="18"/>
                    </a:lnTo>
                    <a:lnTo>
                      <a:pt x="3832" y="26"/>
                    </a:lnTo>
                    <a:lnTo>
                      <a:pt x="3851" y="34"/>
                    </a:lnTo>
                    <a:lnTo>
                      <a:pt x="3870" y="42"/>
                    </a:lnTo>
                    <a:lnTo>
                      <a:pt x="3887" y="52"/>
                    </a:lnTo>
                    <a:lnTo>
                      <a:pt x="3906" y="60"/>
                    </a:lnTo>
                    <a:lnTo>
                      <a:pt x="3925" y="71"/>
                    </a:lnTo>
                    <a:close/>
                    <a:moveTo>
                      <a:pt x="1499" y="71"/>
                    </a:moveTo>
                    <a:lnTo>
                      <a:pt x="1035" y="71"/>
                    </a:lnTo>
                    <a:lnTo>
                      <a:pt x="1030" y="55"/>
                    </a:lnTo>
                    <a:lnTo>
                      <a:pt x="1028" y="40"/>
                    </a:lnTo>
                    <a:lnTo>
                      <a:pt x="1022" y="23"/>
                    </a:lnTo>
                    <a:lnTo>
                      <a:pt x="1017" y="7"/>
                    </a:lnTo>
                    <a:lnTo>
                      <a:pt x="1014" y="7"/>
                    </a:lnTo>
                    <a:lnTo>
                      <a:pt x="1012" y="5"/>
                    </a:lnTo>
                    <a:lnTo>
                      <a:pt x="1009" y="2"/>
                    </a:lnTo>
                    <a:lnTo>
                      <a:pt x="1009" y="0"/>
                    </a:lnTo>
                    <a:lnTo>
                      <a:pt x="1499" y="0"/>
                    </a:lnTo>
                    <a:lnTo>
                      <a:pt x="1499" y="18"/>
                    </a:lnTo>
                    <a:lnTo>
                      <a:pt x="1499" y="36"/>
                    </a:lnTo>
                    <a:lnTo>
                      <a:pt x="1499" y="55"/>
                    </a:lnTo>
                    <a:lnTo>
                      <a:pt x="1499" y="71"/>
                    </a:lnTo>
                    <a:close/>
                    <a:moveTo>
                      <a:pt x="966" y="71"/>
                    </a:moveTo>
                    <a:lnTo>
                      <a:pt x="706" y="71"/>
                    </a:lnTo>
                    <a:lnTo>
                      <a:pt x="706" y="65"/>
                    </a:lnTo>
                    <a:lnTo>
                      <a:pt x="706" y="62"/>
                    </a:lnTo>
                    <a:lnTo>
                      <a:pt x="706" y="60"/>
                    </a:lnTo>
                    <a:lnTo>
                      <a:pt x="711" y="52"/>
                    </a:lnTo>
                    <a:lnTo>
                      <a:pt x="717" y="45"/>
                    </a:lnTo>
                    <a:lnTo>
                      <a:pt x="717" y="34"/>
                    </a:lnTo>
                    <a:lnTo>
                      <a:pt x="717" y="23"/>
                    </a:lnTo>
                    <a:lnTo>
                      <a:pt x="701" y="18"/>
                    </a:lnTo>
                    <a:lnTo>
                      <a:pt x="687" y="13"/>
                    </a:lnTo>
                    <a:lnTo>
                      <a:pt x="682" y="7"/>
                    </a:lnTo>
                    <a:lnTo>
                      <a:pt x="680" y="0"/>
                    </a:lnTo>
                    <a:lnTo>
                      <a:pt x="949" y="0"/>
                    </a:lnTo>
                    <a:lnTo>
                      <a:pt x="951" y="18"/>
                    </a:lnTo>
                    <a:lnTo>
                      <a:pt x="954" y="34"/>
                    </a:lnTo>
                    <a:lnTo>
                      <a:pt x="959" y="52"/>
                    </a:lnTo>
                    <a:lnTo>
                      <a:pt x="966" y="71"/>
                    </a:lnTo>
                    <a:close/>
                    <a:moveTo>
                      <a:pt x="646" y="71"/>
                    </a:moveTo>
                    <a:lnTo>
                      <a:pt x="0" y="71"/>
                    </a:lnTo>
                    <a:lnTo>
                      <a:pt x="0" y="55"/>
                    </a:lnTo>
                    <a:lnTo>
                      <a:pt x="0" y="36"/>
                    </a:lnTo>
                    <a:lnTo>
                      <a:pt x="0" y="18"/>
                    </a:lnTo>
                    <a:lnTo>
                      <a:pt x="0" y="0"/>
                    </a:lnTo>
                    <a:lnTo>
                      <a:pt x="598" y="0"/>
                    </a:lnTo>
                    <a:lnTo>
                      <a:pt x="600" y="11"/>
                    </a:lnTo>
                    <a:lnTo>
                      <a:pt x="609" y="21"/>
                    </a:lnTo>
                    <a:lnTo>
                      <a:pt x="617" y="34"/>
                    </a:lnTo>
                    <a:lnTo>
                      <a:pt x="629" y="45"/>
                    </a:lnTo>
                    <a:lnTo>
                      <a:pt x="635" y="45"/>
                    </a:lnTo>
                    <a:lnTo>
                      <a:pt x="643" y="45"/>
                    </a:lnTo>
                    <a:lnTo>
                      <a:pt x="648" y="47"/>
                    </a:lnTo>
                    <a:lnTo>
                      <a:pt x="653" y="52"/>
                    </a:lnTo>
                    <a:lnTo>
                      <a:pt x="653" y="57"/>
                    </a:lnTo>
                    <a:lnTo>
                      <a:pt x="651" y="62"/>
                    </a:lnTo>
                    <a:lnTo>
                      <a:pt x="648" y="69"/>
                    </a:lnTo>
                    <a:lnTo>
                      <a:pt x="646" y="71"/>
                    </a:lnTo>
                    <a:close/>
                  </a:path>
                </a:pathLst>
              </a:custGeom>
              <a:solidFill>
                <a:srgbClr val="FFF9D1"/>
              </a:solidFill>
              <a:ln w="9525">
                <a:noFill/>
                <a:round/>
                <a:headEnd/>
                <a:tailEnd/>
              </a:ln>
            </p:spPr>
            <p:txBody>
              <a:bodyPr>
                <a:prstTxWarp prst="textNoShape">
                  <a:avLst/>
                </a:prstTxWarp>
              </a:bodyPr>
              <a:lstStyle/>
              <a:p>
                <a:endParaRPr lang="en-US"/>
              </a:p>
            </p:txBody>
          </p:sp>
          <p:sp>
            <p:nvSpPr>
              <p:cNvPr id="54080" name="Freeform 441"/>
              <p:cNvSpPr>
                <a:spLocks noChangeAspect="1" noEditPoints="1"/>
              </p:cNvSpPr>
              <p:nvPr/>
            </p:nvSpPr>
            <p:spPr bwMode="auto">
              <a:xfrm>
                <a:off x="2562" y="2341"/>
                <a:ext cx="1475" cy="24"/>
              </a:xfrm>
              <a:custGeom>
                <a:avLst/>
                <a:gdLst>
                  <a:gd name="T0" fmla="*/ 3935 w 4424"/>
                  <a:gd name="T1" fmla="*/ 71 h 71"/>
                  <a:gd name="T2" fmla="*/ 3916 w 4424"/>
                  <a:gd name="T3" fmla="*/ 53 h 71"/>
                  <a:gd name="T4" fmla="*/ 3895 w 4424"/>
                  <a:gd name="T5" fmla="*/ 34 h 71"/>
                  <a:gd name="T6" fmla="*/ 3877 w 4424"/>
                  <a:gd name="T7" fmla="*/ 15 h 71"/>
                  <a:gd name="T8" fmla="*/ 3856 w 4424"/>
                  <a:gd name="T9" fmla="*/ 0 h 71"/>
                  <a:gd name="T10" fmla="*/ 4424 w 4424"/>
                  <a:gd name="T11" fmla="*/ 19 h 71"/>
                  <a:gd name="T12" fmla="*/ 4424 w 4424"/>
                  <a:gd name="T13" fmla="*/ 53 h 71"/>
                  <a:gd name="T14" fmla="*/ 3853 w 4424"/>
                  <a:gd name="T15" fmla="*/ 71 h 71"/>
                  <a:gd name="T16" fmla="*/ 2847 w 4424"/>
                  <a:gd name="T17" fmla="*/ 0 h 71"/>
                  <a:gd name="T18" fmla="*/ 3721 w 4424"/>
                  <a:gd name="T19" fmla="*/ 10 h 71"/>
                  <a:gd name="T20" fmla="*/ 3759 w 4424"/>
                  <a:gd name="T21" fmla="*/ 29 h 71"/>
                  <a:gd name="T22" fmla="*/ 3795 w 4424"/>
                  <a:gd name="T23" fmla="*/ 44 h 71"/>
                  <a:gd name="T24" fmla="*/ 3835 w 4424"/>
                  <a:gd name="T25" fmla="*/ 63 h 71"/>
                  <a:gd name="T26" fmla="*/ 1499 w 4424"/>
                  <a:gd name="T27" fmla="*/ 71 h 71"/>
                  <a:gd name="T28" fmla="*/ 1024 w 4424"/>
                  <a:gd name="T29" fmla="*/ 65 h 71"/>
                  <a:gd name="T30" fmla="*/ 1019 w 4424"/>
                  <a:gd name="T31" fmla="*/ 53 h 71"/>
                  <a:gd name="T32" fmla="*/ 1009 w 4424"/>
                  <a:gd name="T33" fmla="*/ 39 h 71"/>
                  <a:gd name="T34" fmla="*/ 1001 w 4424"/>
                  <a:gd name="T35" fmla="*/ 19 h 71"/>
                  <a:gd name="T36" fmla="*/ 1499 w 4424"/>
                  <a:gd name="T37" fmla="*/ 0 h 71"/>
                  <a:gd name="T38" fmla="*/ 1499 w 4424"/>
                  <a:gd name="T39" fmla="*/ 37 h 71"/>
                  <a:gd name="T40" fmla="*/ 1499 w 4424"/>
                  <a:gd name="T41" fmla="*/ 71 h 71"/>
                  <a:gd name="T42" fmla="*/ 717 w 4424"/>
                  <a:gd name="T43" fmla="*/ 71 h 71"/>
                  <a:gd name="T44" fmla="*/ 717 w 4424"/>
                  <a:gd name="T45" fmla="*/ 63 h 71"/>
                  <a:gd name="T46" fmla="*/ 687 w 4424"/>
                  <a:gd name="T47" fmla="*/ 53 h 71"/>
                  <a:gd name="T48" fmla="*/ 680 w 4424"/>
                  <a:gd name="T49" fmla="*/ 19 h 71"/>
                  <a:gd name="T50" fmla="*/ 946 w 4424"/>
                  <a:gd name="T51" fmla="*/ 0 h 71"/>
                  <a:gd name="T52" fmla="*/ 949 w 4424"/>
                  <a:gd name="T53" fmla="*/ 34 h 71"/>
                  <a:gd name="T54" fmla="*/ 956 w 4424"/>
                  <a:gd name="T55" fmla="*/ 71 h 71"/>
                  <a:gd name="T56" fmla="*/ 0 w 4424"/>
                  <a:gd name="T57" fmla="*/ 71 h 71"/>
                  <a:gd name="T58" fmla="*/ 0 w 4424"/>
                  <a:gd name="T59" fmla="*/ 37 h 71"/>
                  <a:gd name="T60" fmla="*/ 0 w 4424"/>
                  <a:gd name="T61" fmla="*/ 0 h 71"/>
                  <a:gd name="T62" fmla="*/ 593 w 4424"/>
                  <a:gd name="T63" fmla="*/ 19 h 71"/>
                  <a:gd name="T64" fmla="*/ 606 w 4424"/>
                  <a:gd name="T65" fmla="*/ 53 h 7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4424"/>
                  <a:gd name="T100" fmla="*/ 0 h 71"/>
                  <a:gd name="T101" fmla="*/ 4424 w 4424"/>
                  <a:gd name="T102" fmla="*/ 71 h 7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4424" h="71">
                    <a:moveTo>
                      <a:pt x="4424" y="71"/>
                    </a:moveTo>
                    <a:lnTo>
                      <a:pt x="3935" y="71"/>
                    </a:lnTo>
                    <a:lnTo>
                      <a:pt x="3925" y="63"/>
                    </a:lnTo>
                    <a:lnTo>
                      <a:pt x="3916" y="53"/>
                    </a:lnTo>
                    <a:lnTo>
                      <a:pt x="3906" y="44"/>
                    </a:lnTo>
                    <a:lnTo>
                      <a:pt x="3895" y="34"/>
                    </a:lnTo>
                    <a:lnTo>
                      <a:pt x="3885" y="26"/>
                    </a:lnTo>
                    <a:lnTo>
                      <a:pt x="3877" y="15"/>
                    </a:lnTo>
                    <a:lnTo>
                      <a:pt x="3866" y="8"/>
                    </a:lnTo>
                    <a:lnTo>
                      <a:pt x="3856" y="0"/>
                    </a:lnTo>
                    <a:lnTo>
                      <a:pt x="4424" y="0"/>
                    </a:lnTo>
                    <a:lnTo>
                      <a:pt x="4424" y="19"/>
                    </a:lnTo>
                    <a:lnTo>
                      <a:pt x="4424" y="37"/>
                    </a:lnTo>
                    <a:lnTo>
                      <a:pt x="4424" y="53"/>
                    </a:lnTo>
                    <a:lnTo>
                      <a:pt x="4424" y="71"/>
                    </a:lnTo>
                    <a:close/>
                    <a:moveTo>
                      <a:pt x="3853" y="71"/>
                    </a:moveTo>
                    <a:lnTo>
                      <a:pt x="2847" y="71"/>
                    </a:lnTo>
                    <a:lnTo>
                      <a:pt x="2847" y="0"/>
                    </a:lnTo>
                    <a:lnTo>
                      <a:pt x="3704" y="0"/>
                    </a:lnTo>
                    <a:lnTo>
                      <a:pt x="3721" y="10"/>
                    </a:lnTo>
                    <a:lnTo>
                      <a:pt x="3740" y="19"/>
                    </a:lnTo>
                    <a:lnTo>
                      <a:pt x="3759" y="29"/>
                    </a:lnTo>
                    <a:lnTo>
                      <a:pt x="3777" y="37"/>
                    </a:lnTo>
                    <a:lnTo>
                      <a:pt x="3795" y="44"/>
                    </a:lnTo>
                    <a:lnTo>
                      <a:pt x="3814" y="53"/>
                    </a:lnTo>
                    <a:lnTo>
                      <a:pt x="3835" y="63"/>
                    </a:lnTo>
                    <a:lnTo>
                      <a:pt x="3853" y="71"/>
                    </a:lnTo>
                    <a:close/>
                    <a:moveTo>
                      <a:pt x="1499" y="71"/>
                    </a:moveTo>
                    <a:lnTo>
                      <a:pt x="1028" y="71"/>
                    </a:lnTo>
                    <a:lnTo>
                      <a:pt x="1024" y="65"/>
                    </a:lnTo>
                    <a:lnTo>
                      <a:pt x="1022" y="58"/>
                    </a:lnTo>
                    <a:lnTo>
                      <a:pt x="1019" y="53"/>
                    </a:lnTo>
                    <a:lnTo>
                      <a:pt x="1017" y="44"/>
                    </a:lnTo>
                    <a:lnTo>
                      <a:pt x="1009" y="39"/>
                    </a:lnTo>
                    <a:lnTo>
                      <a:pt x="1004" y="29"/>
                    </a:lnTo>
                    <a:lnTo>
                      <a:pt x="1001" y="19"/>
                    </a:lnTo>
                    <a:lnTo>
                      <a:pt x="1001" y="0"/>
                    </a:lnTo>
                    <a:lnTo>
                      <a:pt x="1499" y="0"/>
                    </a:lnTo>
                    <a:lnTo>
                      <a:pt x="1499" y="19"/>
                    </a:lnTo>
                    <a:lnTo>
                      <a:pt x="1499" y="37"/>
                    </a:lnTo>
                    <a:lnTo>
                      <a:pt x="1499" y="53"/>
                    </a:lnTo>
                    <a:lnTo>
                      <a:pt x="1499" y="71"/>
                    </a:lnTo>
                    <a:close/>
                    <a:moveTo>
                      <a:pt x="956" y="71"/>
                    </a:moveTo>
                    <a:lnTo>
                      <a:pt x="717" y="71"/>
                    </a:lnTo>
                    <a:lnTo>
                      <a:pt x="717" y="65"/>
                    </a:lnTo>
                    <a:lnTo>
                      <a:pt x="717" y="63"/>
                    </a:lnTo>
                    <a:lnTo>
                      <a:pt x="717" y="60"/>
                    </a:lnTo>
                    <a:lnTo>
                      <a:pt x="687" y="53"/>
                    </a:lnTo>
                    <a:lnTo>
                      <a:pt x="677" y="37"/>
                    </a:lnTo>
                    <a:lnTo>
                      <a:pt x="680" y="19"/>
                    </a:lnTo>
                    <a:lnTo>
                      <a:pt x="691" y="0"/>
                    </a:lnTo>
                    <a:lnTo>
                      <a:pt x="946" y="0"/>
                    </a:lnTo>
                    <a:lnTo>
                      <a:pt x="946" y="15"/>
                    </a:lnTo>
                    <a:lnTo>
                      <a:pt x="949" y="34"/>
                    </a:lnTo>
                    <a:lnTo>
                      <a:pt x="951" y="53"/>
                    </a:lnTo>
                    <a:lnTo>
                      <a:pt x="956" y="71"/>
                    </a:lnTo>
                    <a:close/>
                    <a:moveTo>
                      <a:pt x="619" y="71"/>
                    </a:moveTo>
                    <a:lnTo>
                      <a:pt x="0" y="71"/>
                    </a:lnTo>
                    <a:lnTo>
                      <a:pt x="0" y="53"/>
                    </a:lnTo>
                    <a:lnTo>
                      <a:pt x="0" y="37"/>
                    </a:lnTo>
                    <a:lnTo>
                      <a:pt x="0" y="19"/>
                    </a:lnTo>
                    <a:lnTo>
                      <a:pt x="0" y="0"/>
                    </a:lnTo>
                    <a:lnTo>
                      <a:pt x="590" y="0"/>
                    </a:lnTo>
                    <a:lnTo>
                      <a:pt x="593" y="19"/>
                    </a:lnTo>
                    <a:lnTo>
                      <a:pt x="598" y="37"/>
                    </a:lnTo>
                    <a:lnTo>
                      <a:pt x="606" y="53"/>
                    </a:lnTo>
                    <a:lnTo>
                      <a:pt x="619" y="71"/>
                    </a:lnTo>
                    <a:close/>
                  </a:path>
                </a:pathLst>
              </a:custGeom>
              <a:solidFill>
                <a:srgbClr val="FFFFD8"/>
              </a:solidFill>
              <a:ln w="9525">
                <a:noFill/>
                <a:round/>
                <a:headEnd/>
                <a:tailEnd/>
              </a:ln>
            </p:spPr>
            <p:txBody>
              <a:bodyPr>
                <a:prstTxWarp prst="textNoShape">
                  <a:avLst/>
                </a:prstTxWarp>
              </a:bodyPr>
              <a:lstStyle/>
              <a:p>
                <a:endParaRPr lang="en-US"/>
              </a:p>
            </p:txBody>
          </p:sp>
          <p:sp>
            <p:nvSpPr>
              <p:cNvPr id="54081" name="Freeform 442"/>
              <p:cNvSpPr>
                <a:spLocks noChangeAspect="1" noEditPoints="1"/>
              </p:cNvSpPr>
              <p:nvPr/>
            </p:nvSpPr>
            <p:spPr bwMode="auto">
              <a:xfrm>
                <a:off x="2562" y="2235"/>
                <a:ext cx="1475" cy="118"/>
              </a:xfrm>
              <a:custGeom>
                <a:avLst/>
                <a:gdLst>
                  <a:gd name="T0" fmla="*/ 3885 w 4424"/>
                  <a:gd name="T1" fmla="*/ 342 h 355"/>
                  <a:gd name="T2" fmla="*/ 3843 w 4424"/>
                  <a:gd name="T3" fmla="*/ 302 h 355"/>
                  <a:gd name="T4" fmla="*/ 3745 w 4424"/>
                  <a:gd name="T5" fmla="*/ 265 h 355"/>
                  <a:gd name="T6" fmla="*/ 3658 w 4424"/>
                  <a:gd name="T7" fmla="*/ 212 h 355"/>
                  <a:gd name="T8" fmla="*/ 3606 w 4424"/>
                  <a:gd name="T9" fmla="*/ 147 h 355"/>
                  <a:gd name="T10" fmla="*/ 3603 w 4424"/>
                  <a:gd name="T11" fmla="*/ 104 h 355"/>
                  <a:gd name="T12" fmla="*/ 3680 w 4424"/>
                  <a:gd name="T13" fmla="*/ 104 h 355"/>
                  <a:gd name="T14" fmla="*/ 3756 w 4424"/>
                  <a:gd name="T15" fmla="*/ 99 h 355"/>
                  <a:gd name="T16" fmla="*/ 3817 w 4424"/>
                  <a:gd name="T17" fmla="*/ 86 h 355"/>
                  <a:gd name="T18" fmla="*/ 3856 w 4424"/>
                  <a:gd name="T19" fmla="*/ 73 h 355"/>
                  <a:gd name="T20" fmla="*/ 3904 w 4424"/>
                  <a:gd name="T21" fmla="*/ 70 h 355"/>
                  <a:gd name="T22" fmla="*/ 3979 w 4424"/>
                  <a:gd name="T23" fmla="*/ 65 h 355"/>
                  <a:gd name="T24" fmla="*/ 4075 w 4424"/>
                  <a:gd name="T25" fmla="*/ 51 h 355"/>
                  <a:gd name="T26" fmla="*/ 4169 w 4424"/>
                  <a:gd name="T27" fmla="*/ 39 h 355"/>
                  <a:gd name="T28" fmla="*/ 4265 w 4424"/>
                  <a:gd name="T29" fmla="*/ 22 h 355"/>
                  <a:gd name="T30" fmla="*/ 4356 w 4424"/>
                  <a:gd name="T31" fmla="*/ 10 h 355"/>
                  <a:gd name="T32" fmla="*/ 4424 w 4424"/>
                  <a:gd name="T33" fmla="*/ 22 h 355"/>
                  <a:gd name="T34" fmla="*/ 4424 w 4424"/>
                  <a:gd name="T35" fmla="*/ 268 h 355"/>
                  <a:gd name="T36" fmla="*/ 2847 w 4424"/>
                  <a:gd name="T37" fmla="*/ 355 h 355"/>
                  <a:gd name="T38" fmla="*/ 2916 w 4424"/>
                  <a:gd name="T39" fmla="*/ 136 h 355"/>
                  <a:gd name="T40" fmla="*/ 3029 w 4424"/>
                  <a:gd name="T41" fmla="*/ 131 h 355"/>
                  <a:gd name="T42" fmla="*/ 3140 w 4424"/>
                  <a:gd name="T43" fmla="*/ 131 h 355"/>
                  <a:gd name="T44" fmla="*/ 3280 w 4424"/>
                  <a:gd name="T45" fmla="*/ 123 h 355"/>
                  <a:gd name="T46" fmla="*/ 3422 w 4424"/>
                  <a:gd name="T47" fmla="*/ 118 h 355"/>
                  <a:gd name="T48" fmla="*/ 3538 w 4424"/>
                  <a:gd name="T49" fmla="*/ 165 h 355"/>
                  <a:gd name="T50" fmla="*/ 3624 w 4424"/>
                  <a:gd name="T51" fmla="*/ 265 h 355"/>
                  <a:gd name="T52" fmla="*/ 3735 w 4424"/>
                  <a:gd name="T53" fmla="*/ 333 h 355"/>
                  <a:gd name="T54" fmla="*/ 1009 w 4424"/>
                  <a:gd name="T55" fmla="*/ 355 h 355"/>
                  <a:gd name="T56" fmla="*/ 1007 w 4424"/>
                  <a:gd name="T57" fmla="*/ 186 h 355"/>
                  <a:gd name="T58" fmla="*/ 1069 w 4424"/>
                  <a:gd name="T59" fmla="*/ 147 h 355"/>
                  <a:gd name="T60" fmla="*/ 1159 w 4424"/>
                  <a:gd name="T61" fmla="*/ 154 h 355"/>
                  <a:gd name="T62" fmla="*/ 1254 w 4424"/>
                  <a:gd name="T63" fmla="*/ 165 h 355"/>
                  <a:gd name="T64" fmla="*/ 1346 w 4424"/>
                  <a:gd name="T65" fmla="*/ 171 h 355"/>
                  <a:gd name="T66" fmla="*/ 1441 w 4424"/>
                  <a:gd name="T67" fmla="*/ 173 h 355"/>
                  <a:gd name="T68" fmla="*/ 1501 w 4424"/>
                  <a:gd name="T69" fmla="*/ 215 h 355"/>
                  <a:gd name="T70" fmla="*/ 1499 w 4424"/>
                  <a:gd name="T71" fmla="*/ 355 h 355"/>
                  <a:gd name="T72" fmla="*/ 682 w 4424"/>
                  <a:gd name="T73" fmla="*/ 337 h 355"/>
                  <a:gd name="T74" fmla="*/ 706 w 4424"/>
                  <a:gd name="T75" fmla="*/ 268 h 355"/>
                  <a:gd name="T76" fmla="*/ 677 w 4424"/>
                  <a:gd name="T77" fmla="*/ 147 h 355"/>
                  <a:gd name="T78" fmla="*/ 743 w 4424"/>
                  <a:gd name="T79" fmla="*/ 118 h 355"/>
                  <a:gd name="T80" fmla="*/ 830 w 4424"/>
                  <a:gd name="T81" fmla="*/ 120 h 355"/>
                  <a:gd name="T82" fmla="*/ 930 w 4424"/>
                  <a:gd name="T83" fmla="*/ 126 h 355"/>
                  <a:gd name="T84" fmla="*/ 946 w 4424"/>
                  <a:gd name="T85" fmla="*/ 302 h 355"/>
                  <a:gd name="T86" fmla="*/ 0 w 4424"/>
                  <a:gd name="T87" fmla="*/ 355 h 355"/>
                  <a:gd name="T88" fmla="*/ 10 w 4424"/>
                  <a:gd name="T89" fmla="*/ 86 h 355"/>
                  <a:gd name="T90" fmla="*/ 87 w 4424"/>
                  <a:gd name="T91" fmla="*/ 12 h 355"/>
                  <a:gd name="T92" fmla="*/ 195 w 4424"/>
                  <a:gd name="T93" fmla="*/ 31 h 355"/>
                  <a:gd name="T94" fmla="*/ 303 w 4424"/>
                  <a:gd name="T95" fmla="*/ 46 h 355"/>
                  <a:gd name="T96" fmla="*/ 411 w 4424"/>
                  <a:gd name="T97" fmla="*/ 60 h 355"/>
                  <a:gd name="T98" fmla="*/ 520 w 4424"/>
                  <a:gd name="T99" fmla="*/ 68 h 355"/>
                  <a:gd name="T100" fmla="*/ 612 w 4424"/>
                  <a:gd name="T101" fmla="*/ 118 h 355"/>
                  <a:gd name="T102" fmla="*/ 609 w 4424"/>
                  <a:gd name="T103" fmla="*/ 236 h 355"/>
                  <a:gd name="T104" fmla="*/ 593 w 4424"/>
                  <a:gd name="T105" fmla="*/ 328 h 355"/>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4424"/>
                  <a:gd name="T160" fmla="*/ 0 h 355"/>
                  <a:gd name="T161" fmla="*/ 4424 w 4424"/>
                  <a:gd name="T162" fmla="*/ 355 h 355"/>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4424" h="355">
                    <a:moveTo>
                      <a:pt x="4424" y="355"/>
                    </a:moveTo>
                    <a:lnTo>
                      <a:pt x="3898" y="355"/>
                    </a:lnTo>
                    <a:lnTo>
                      <a:pt x="3885" y="342"/>
                    </a:lnTo>
                    <a:lnTo>
                      <a:pt x="3872" y="328"/>
                    </a:lnTo>
                    <a:lnTo>
                      <a:pt x="3856" y="315"/>
                    </a:lnTo>
                    <a:lnTo>
                      <a:pt x="3843" y="302"/>
                    </a:lnTo>
                    <a:lnTo>
                      <a:pt x="3812" y="292"/>
                    </a:lnTo>
                    <a:lnTo>
                      <a:pt x="3777" y="281"/>
                    </a:lnTo>
                    <a:lnTo>
                      <a:pt x="3745" y="265"/>
                    </a:lnTo>
                    <a:lnTo>
                      <a:pt x="3716" y="249"/>
                    </a:lnTo>
                    <a:lnTo>
                      <a:pt x="3685" y="234"/>
                    </a:lnTo>
                    <a:lnTo>
                      <a:pt x="3658" y="212"/>
                    </a:lnTo>
                    <a:lnTo>
                      <a:pt x="3632" y="189"/>
                    </a:lnTo>
                    <a:lnTo>
                      <a:pt x="3611" y="160"/>
                    </a:lnTo>
                    <a:lnTo>
                      <a:pt x="3606" y="147"/>
                    </a:lnTo>
                    <a:lnTo>
                      <a:pt x="3603" y="133"/>
                    </a:lnTo>
                    <a:lnTo>
                      <a:pt x="3600" y="120"/>
                    </a:lnTo>
                    <a:lnTo>
                      <a:pt x="3603" y="104"/>
                    </a:lnTo>
                    <a:lnTo>
                      <a:pt x="3627" y="104"/>
                    </a:lnTo>
                    <a:lnTo>
                      <a:pt x="3653" y="104"/>
                    </a:lnTo>
                    <a:lnTo>
                      <a:pt x="3680" y="104"/>
                    </a:lnTo>
                    <a:lnTo>
                      <a:pt x="3704" y="102"/>
                    </a:lnTo>
                    <a:lnTo>
                      <a:pt x="3730" y="102"/>
                    </a:lnTo>
                    <a:lnTo>
                      <a:pt x="3756" y="99"/>
                    </a:lnTo>
                    <a:lnTo>
                      <a:pt x="3782" y="97"/>
                    </a:lnTo>
                    <a:lnTo>
                      <a:pt x="3808" y="97"/>
                    </a:lnTo>
                    <a:lnTo>
                      <a:pt x="3817" y="86"/>
                    </a:lnTo>
                    <a:lnTo>
                      <a:pt x="3829" y="80"/>
                    </a:lnTo>
                    <a:lnTo>
                      <a:pt x="3843" y="75"/>
                    </a:lnTo>
                    <a:lnTo>
                      <a:pt x="3856" y="73"/>
                    </a:lnTo>
                    <a:lnTo>
                      <a:pt x="3872" y="70"/>
                    </a:lnTo>
                    <a:lnTo>
                      <a:pt x="3887" y="70"/>
                    </a:lnTo>
                    <a:lnTo>
                      <a:pt x="3904" y="70"/>
                    </a:lnTo>
                    <a:lnTo>
                      <a:pt x="3916" y="70"/>
                    </a:lnTo>
                    <a:lnTo>
                      <a:pt x="3948" y="68"/>
                    </a:lnTo>
                    <a:lnTo>
                      <a:pt x="3979" y="65"/>
                    </a:lnTo>
                    <a:lnTo>
                      <a:pt x="4012" y="60"/>
                    </a:lnTo>
                    <a:lnTo>
                      <a:pt x="4043" y="58"/>
                    </a:lnTo>
                    <a:lnTo>
                      <a:pt x="4075" y="51"/>
                    </a:lnTo>
                    <a:lnTo>
                      <a:pt x="4106" y="46"/>
                    </a:lnTo>
                    <a:lnTo>
                      <a:pt x="4138" y="44"/>
                    </a:lnTo>
                    <a:lnTo>
                      <a:pt x="4169" y="39"/>
                    </a:lnTo>
                    <a:lnTo>
                      <a:pt x="4201" y="34"/>
                    </a:lnTo>
                    <a:lnTo>
                      <a:pt x="4232" y="29"/>
                    </a:lnTo>
                    <a:lnTo>
                      <a:pt x="4265" y="22"/>
                    </a:lnTo>
                    <a:lnTo>
                      <a:pt x="4293" y="20"/>
                    </a:lnTo>
                    <a:lnTo>
                      <a:pt x="4325" y="15"/>
                    </a:lnTo>
                    <a:lnTo>
                      <a:pt x="4356" y="10"/>
                    </a:lnTo>
                    <a:lnTo>
                      <a:pt x="4385" y="5"/>
                    </a:lnTo>
                    <a:lnTo>
                      <a:pt x="4417" y="0"/>
                    </a:lnTo>
                    <a:lnTo>
                      <a:pt x="4424" y="22"/>
                    </a:lnTo>
                    <a:lnTo>
                      <a:pt x="4424" y="102"/>
                    </a:lnTo>
                    <a:lnTo>
                      <a:pt x="4424" y="183"/>
                    </a:lnTo>
                    <a:lnTo>
                      <a:pt x="4424" y="268"/>
                    </a:lnTo>
                    <a:lnTo>
                      <a:pt x="4424" y="355"/>
                    </a:lnTo>
                    <a:close/>
                    <a:moveTo>
                      <a:pt x="3774" y="355"/>
                    </a:moveTo>
                    <a:lnTo>
                      <a:pt x="2847" y="355"/>
                    </a:lnTo>
                    <a:lnTo>
                      <a:pt x="2850" y="147"/>
                    </a:lnTo>
                    <a:lnTo>
                      <a:pt x="2881" y="139"/>
                    </a:lnTo>
                    <a:lnTo>
                      <a:pt x="2916" y="136"/>
                    </a:lnTo>
                    <a:lnTo>
                      <a:pt x="2953" y="133"/>
                    </a:lnTo>
                    <a:lnTo>
                      <a:pt x="2989" y="131"/>
                    </a:lnTo>
                    <a:lnTo>
                      <a:pt x="3029" y="131"/>
                    </a:lnTo>
                    <a:lnTo>
                      <a:pt x="3066" y="131"/>
                    </a:lnTo>
                    <a:lnTo>
                      <a:pt x="3102" y="131"/>
                    </a:lnTo>
                    <a:lnTo>
                      <a:pt x="3140" y="131"/>
                    </a:lnTo>
                    <a:lnTo>
                      <a:pt x="3184" y="131"/>
                    </a:lnTo>
                    <a:lnTo>
                      <a:pt x="3232" y="128"/>
                    </a:lnTo>
                    <a:lnTo>
                      <a:pt x="3280" y="123"/>
                    </a:lnTo>
                    <a:lnTo>
                      <a:pt x="3326" y="120"/>
                    </a:lnTo>
                    <a:lnTo>
                      <a:pt x="3374" y="118"/>
                    </a:lnTo>
                    <a:lnTo>
                      <a:pt x="3422" y="118"/>
                    </a:lnTo>
                    <a:lnTo>
                      <a:pt x="3468" y="118"/>
                    </a:lnTo>
                    <a:lnTo>
                      <a:pt x="3516" y="123"/>
                    </a:lnTo>
                    <a:lnTo>
                      <a:pt x="3538" y="165"/>
                    </a:lnTo>
                    <a:lnTo>
                      <a:pt x="3564" y="205"/>
                    </a:lnTo>
                    <a:lnTo>
                      <a:pt x="3593" y="236"/>
                    </a:lnTo>
                    <a:lnTo>
                      <a:pt x="3624" y="265"/>
                    </a:lnTo>
                    <a:lnTo>
                      <a:pt x="3658" y="292"/>
                    </a:lnTo>
                    <a:lnTo>
                      <a:pt x="3695" y="313"/>
                    </a:lnTo>
                    <a:lnTo>
                      <a:pt x="3735" y="333"/>
                    </a:lnTo>
                    <a:lnTo>
                      <a:pt x="3774" y="355"/>
                    </a:lnTo>
                    <a:close/>
                    <a:moveTo>
                      <a:pt x="1499" y="355"/>
                    </a:moveTo>
                    <a:lnTo>
                      <a:pt x="1009" y="355"/>
                    </a:lnTo>
                    <a:lnTo>
                      <a:pt x="999" y="310"/>
                    </a:lnTo>
                    <a:lnTo>
                      <a:pt x="1001" y="246"/>
                    </a:lnTo>
                    <a:lnTo>
                      <a:pt x="1007" y="186"/>
                    </a:lnTo>
                    <a:lnTo>
                      <a:pt x="1009" y="139"/>
                    </a:lnTo>
                    <a:lnTo>
                      <a:pt x="1038" y="142"/>
                    </a:lnTo>
                    <a:lnTo>
                      <a:pt x="1069" y="147"/>
                    </a:lnTo>
                    <a:lnTo>
                      <a:pt x="1098" y="149"/>
                    </a:lnTo>
                    <a:lnTo>
                      <a:pt x="1130" y="152"/>
                    </a:lnTo>
                    <a:lnTo>
                      <a:pt x="1159" y="154"/>
                    </a:lnTo>
                    <a:lnTo>
                      <a:pt x="1190" y="160"/>
                    </a:lnTo>
                    <a:lnTo>
                      <a:pt x="1222" y="162"/>
                    </a:lnTo>
                    <a:lnTo>
                      <a:pt x="1254" y="165"/>
                    </a:lnTo>
                    <a:lnTo>
                      <a:pt x="1286" y="168"/>
                    </a:lnTo>
                    <a:lnTo>
                      <a:pt x="1315" y="168"/>
                    </a:lnTo>
                    <a:lnTo>
                      <a:pt x="1346" y="171"/>
                    </a:lnTo>
                    <a:lnTo>
                      <a:pt x="1378" y="171"/>
                    </a:lnTo>
                    <a:lnTo>
                      <a:pt x="1409" y="173"/>
                    </a:lnTo>
                    <a:lnTo>
                      <a:pt x="1441" y="173"/>
                    </a:lnTo>
                    <a:lnTo>
                      <a:pt x="1470" y="171"/>
                    </a:lnTo>
                    <a:lnTo>
                      <a:pt x="1501" y="171"/>
                    </a:lnTo>
                    <a:lnTo>
                      <a:pt x="1501" y="215"/>
                    </a:lnTo>
                    <a:lnTo>
                      <a:pt x="1501" y="263"/>
                    </a:lnTo>
                    <a:lnTo>
                      <a:pt x="1501" y="308"/>
                    </a:lnTo>
                    <a:lnTo>
                      <a:pt x="1499" y="355"/>
                    </a:lnTo>
                    <a:close/>
                    <a:moveTo>
                      <a:pt x="949" y="355"/>
                    </a:moveTo>
                    <a:lnTo>
                      <a:pt x="680" y="355"/>
                    </a:lnTo>
                    <a:lnTo>
                      <a:pt x="682" y="337"/>
                    </a:lnTo>
                    <a:lnTo>
                      <a:pt x="693" y="313"/>
                    </a:lnTo>
                    <a:lnTo>
                      <a:pt x="703" y="289"/>
                    </a:lnTo>
                    <a:lnTo>
                      <a:pt x="706" y="268"/>
                    </a:lnTo>
                    <a:lnTo>
                      <a:pt x="706" y="224"/>
                    </a:lnTo>
                    <a:lnTo>
                      <a:pt x="693" y="183"/>
                    </a:lnTo>
                    <a:lnTo>
                      <a:pt x="677" y="147"/>
                    </a:lnTo>
                    <a:lnTo>
                      <a:pt x="664" y="107"/>
                    </a:lnTo>
                    <a:lnTo>
                      <a:pt x="706" y="115"/>
                    </a:lnTo>
                    <a:lnTo>
                      <a:pt x="743" y="118"/>
                    </a:lnTo>
                    <a:lnTo>
                      <a:pt x="775" y="120"/>
                    </a:lnTo>
                    <a:lnTo>
                      <a:pt x="804" y="120"/>
                    </a:lnTo>
                    <a:lnTo>
                      <a:pt x="830" y="120"/>
                    </a:lnTo>
                    <a:lnTo>
                      <a:pt x="862" y="120"/>
                    </a:lnTo>
                    <a:lnTo>
                      <a:pt x="893" y="123"/>
                    </a:lnTo>
                    <a:lnTo>
                      <a:pt x="930" y="126"/>
                    </a:lnTo>
                    <a:lnTo>
                      <a:pt x="946" y="189"/>
                    </a:lnTo>
                    <a:lnTo>
                      <a:pt x="949" y="246"/>
                    </a:lnTo>
                    <a:lnTo>
                      <a:pt x="946" y="302"/>
                    </a:lnTo>
                    <a:lnTo>
                      <a:pt x="949" y="355"/>
                    </a:lnTo>
                    <a:close/>
                    <a:moveTo>
                      <a:pt x="598" y="355"/>
                    </a:moveTo>
                    <a:lnTo>
                      <a:pt x="0" y="355"/>
                    </a:lnTo>
                    <a:lnTo>
                      <a:pt x="3" y="265"/>
                    </a:lnTo>
                    <a:lnTo>
                      <a:pt x="8" y="176"/>
                    </a:lnTo>
                    <a:lnTo>
                      <a:pt x="10" y="86"/>
                    </a:lnTo>
                    <a:lnTo>
                      <a:pt x="14" y="0"/>
                    </a:lnTo>
                    <a:lnTo>
                      <a:pt x="50" y="5"/>
                    </a:lnTo>
                    <a:lnTo>
                      <a:pt x="87" y="12"/>
                    </a:lnTo>
                    <a:lnTo>
                      <a:pt x="121" y="17"/>
                    </a:lnTo>
                    <a:lnTo>
                      <a:pt x="159" y="26"/>
                    </a:lnTo>
                    <a:lnTo>
                      <a:pt x="195" y="31"/>
                    </a:lnTo>
                    <a:lnTo>
                      <a:pt x="229" y="36"/>
                    </a:lnTo>
                    <a:lnTo>
                      <a:pt x="267" y="41"/>
                    </a:lnTo>
                    <a:lnTo>
                      <a:pt x="303" y="46"/>
                    </a:lnTo>
                    <a:lnTo>
                      <a:pt x="337" y="51"/>
                    </a:lnTo>
                    <a:lnTo>
                      <a:pt x="374" y="58"/>
                    </a:lnTo>
                    <a:lnTo>
                      <a:pt x="411" y="60"/>
                    </a:lnTo>
                    <a:lnTo>
                      <a:pt x="445" y="65"/>
                    </a:lnTo>
                    <a:lnTo>
                      <a:pt x="482" y="68"/>
                    </a:lnTo>
                    <a:lnTo>
                      <a:pt x="520" y="68"/>
                    </a:lnTo>
                    <a:lnTo>
                      <a:pt x="556" y="70"/>
                    </a:lnTo>
                    <a:lnTo>
                      <a:pt x="593" y="70"/>
                    </a:lnTo>
                    <a:lnTo>
                      <a:pt x="612" y="118"/>
                    </a:lnTo>
                    <a:lnTo>
                      <a:pt x="617" y="160"/>
                    </a:lnTo>
                    <a:lnTo>
                      <a:pt x="617" y="200"/>
                    </a:lnTo>
                    <a:lnTo>
                      <a:pt x="609" y="236"/>
                    </a:lnTo>
                    <a:lnTo>
                      <a:pt x="600" y="268"/>
                    </a:lnTo>
                    <a:lnTo>
                      <a:pt x="595" y="299"/>
                    </a:lnTo>
                    <a:lnTo>
                      <a:pt x="593" y="328"/>
                    </a:lnTo>
                    <a:lnTo>
                      <a:pt x="598" y="355"/>
                    </a:lnTo>
                    <a:close/>
                  </a:path>
                </a:pathLst>
              </a:custGeom>
              <a:solidFill>
                <a:srgbClr val="FFFFD8"/>
              </a:solidFill>
              <a:ln w="9525">
                <a:noFill/>
                <a:round/>
                <a:headEnd/>
                <a:tailEnd/>
              </a:ln>
            </p:spPr>
            <p:txBody>
              <a:bodyPr>
                <a:prstTxWarp prst="textNoShape">
                  <a:avLst/>
                </a:prstTxWarp>
              </a:bodyPr>
              <a:lstStyle/>
              <a:p>
                <a:endParaRPr lang="en-US"/>
              </a:p>
            </p:txBody>
          </p:sp>
          <p:sp>
            <p:nvSpPr>
              <p:cNvPr id="54082" name="Freeform 443"/>
              <p:cNvSpPr>
                <a:spLocks noChangeAspect="1"/>
              </p:cNvSpPr>
              <p:nvPr/>
            </p:nvSpPr>
            <p:spPr bwMode="auto">
              <a:xfrm>
                <a:off x="3259" y="2466"/>
                <a:ext cx="36" cy="38"/>
              </a:xfrm>
              <a:custGeom>
                <a:avLst/>
                <a:gdLst>
                  <a:gd name="T0" fmla="*/ 106 w 108"/>
                  <a:gd name="T1" fmla="*/ 115 h 115"/>
                  <a:gd name="T2" fmla="*/ 0 w 108"/>
                  <a:gd name="T3" fmla="*/ 98 h 115"/>
                  <a:gd name="T4" fmla="*/ 6 w 108"/>
                  <a:gd name="T5" fmla="*/ 89 h 115"/>
                  <a:gd name="T6" fmla="*/ 11 w 108"/>
                  <a:gd name="T7" fmla="*/ 84 h 115"/>
                  <a:gd name="T8" fmla="*/ 14 w 108"/>
                  <a:gd name="T9" fmla="*/ 76 h 115"/>
                  <a:gd name="T10" fmla="*/ 19 w 108"/>
                  <a:gd name="T11" fmla="*/ 71 h 115"/>
                  <a:gd name="T12" fmla="*/ 33 w 108"/>
                  <a:gd name="T13" fmla="*/ 58 h 115"/>
                  <a:gd name="T14" fmla="*/ 45 w 108"/>
                  <a:gd name="T15" fmla="*/ 47 h 115"/>
                  <a:gd name="T16" fmla="*/ 58 w 108"/>
                  <a:gd name="T17" fmla="*/ 34 h 115"/>
                  <a:gd name="T18" fmla="*/ 74 w 108"/>
                  <a:gd name="T19" fmla="*/ 26 h 115"/>
                  <a:gd name="T20" fmla="*/ 82 w 108"/>
                  <a:gd name="T21" fmla="*/ 21 h 115"/>
                  <a:gd name="T22" fmla="*/ 93 w 108"/>
                  <a:gd name="T23" fmla="*/ 13 h 115"/>
                  <a:gd name="T24" fmla="*/ 101 w 108"/>
                  <a:gd name="T25" fmla="*/ 5 h 115"/>
                  <a:gd name="T26" fmla="*/ 108 w 108"/>
                  <a:gd name="T27" fmla="*/ 0 h 115"/>
                  <a:gd name="T28" fmla="*/ 106 w 108"/>
                  <a:gd name="T29" fmla="*/ 115 h 11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08"/>
                  <a:gd name="T46" fmla="*/ 0 h 115"/>
                  <a:gd name="T47" fmla="*/ 108 w 108"/>
                  <a:gd name="T48" fmla="*/ 115 h 11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08" h="115">
                    <a:moveTo>
                      <a:pt x="106" y="115"/>
                    </a:moveTo>
                    <a:lnTo>
                      <a:pt x="0" y="98"/>
                    </a:lnTo>
                    <a:lnTo>
                      <a:pt x="6" y="89"/>
                    </a:lnTo>
                    <a:lnTo>
                      <a:pt x="11" y="84"/>
                    </a:lnTo>
                    <a:lnTo>
                      <a:pt x="14" y="76"/>
                    </a:lnTo>
                    <a:lnTo>
                      <a:pt x="19" y="71"/>
                    </a:lnTo>
                    <a:lnTo>
                      <a:pt x="33" y="58"/>
                    </a:lnTo>
                    <a:lnTo>
                      <a:pt x="45" y="47"/>
                    </a:lnTo>
                    <a:lnTo>
                      <a:pt x="58" y="34"/>
                    </a:lnTo>
                    <a:lnTo>
                      <a:pt x="74" y="26"/>
                    </a:lnTo>
                    <a:lnTo>
                      <a:pt x="82" y="21"/>
                    </a:lnTo>
                    <a:lnTo>
                      <a:pt x="93" y="13"/>
                    </a:lnTo>
                    <a:lnTo>
                      <a:pt x="101" y="5"/>
                    </a:lnTo>
                    <a:lnTo>
                      <a:pt x="108" y="0"/>
                    </a:lnTo>
                    <a:lnTo>
                      <a:pt x="106" y="115"/>
                    </a:lnTo>
                    <a:close/>
                  </a:path>
                </a:pathLst>
              </a:custGeom>
              <a:solidFill>
                <a:srgbClr val="BF2B1C"/>
              </a:solidFill>
              <a:ln w="9525">
                <a:noFill/>
                <a:round/>
                <a:headEnd/>
                <a:tailEnd/>
              </a:ln>
            </p:spPr>
            <p:txBody>
              <a:bodyPr>
                <a:prstTxWarp prst="textNoShape">
                  <a:avLst/>
                </a:prstTxWarp>
              </a:bodyPr>
              <a:lstStyle/>
              <a:p>
                <a:endParaRPr lang="en-US"/>
              </a:p>
            </p:txBody>
          </p:sp>
          <p:sp>
            <p:nvSpPr>
              <p:cNvPr id="54083" name="Freeform 444"/>
              <p:cNvSpPr>
                <a:spLocks noChangeAspect="1"/>
              </p:cNvSpPr>
              <p:nvPr/>
            </p:nvSpPr>
            <p:spPr bwMode="auto">
              <a:xfrm>
                <a:off x="3256" y="2492"/>
                <a:ext cx="39" cy="19"/>
              </a:xfrm>
              <a:custGeom>
                <a:avLst/>
                <a:gdLst>
                  <a:gd name="T0" fmla="*/ 24 w 116"/>
                  <a:gd name="T1" fmla="*/ 0 h 58"/>
                  <a:gd name="T2" fmla="*/ 116 w 116"/>
                  <a:gd name="T3" fmla="*/ 19 h 58"/>
                  <a:gd name="T4" fmla="*/ 116 w 116"/>
                  <a:gd name="T5" fmla="*/ 58 h 58"/>
                  <a:gd name="T6" fmla="*/ 0 w 116"/>
                  <a:gd name="T7" fmla="*/ 36 h 58"/>
                  <a:gd name="T8" fmla="*/ 5 w 116"/>
                  <a:gd name="T9" fmla="*/ 24 h 58"/>
                  <a:gd name="T10" fmla="*/ 13 w 116"/>
                  <a:gd name="T11" fmla="*/ 13 h 58"/>
                  <a:gd name="T12" fmla="*/ 19 w 116"/>
                  <a:gd name="T13" fmla="*/ 5 h 58"/>
                  <a:gd name="T14" fmla="*/ 24 w 116"/>
                  <a:gd name="T15" fmla="*/ 0 h 58"/>
                  <a:gd name="T16" fmla="*/ 0 60000 65536"/>
                  <a:gd name="T17" fmla="*/ 0 60000 65536"/>
                  <a:gd name="T18" fmla="*/ 0 60000 65536"/>
                  <a:gd name="T19" fmla="*/ 0 60000 65536"/>
                  <a:gd name="T20" fmla="*/ 0 60000 65536"/>
                  <a:gd name="T21" fmla="*/ 0 60000 65536"/>
                  <a:gd name="T22" fmla="*/ 0 60000 65536"/>
                  <a:gd name="T23" fmla="*/ 0 60000 65536"/>
                  <a:gd name="T24" fmla="*/ 0 w 116"/>
                  <a:gd name="T25" fmla="*/ 0 h 58"/>
                  <a:gd name="T26" fmla="*/ 116 w 116"/>
                  <a:gd name="T27" fmla="*/ 58 h 5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16" h="58">
                    <a:moveTo>
                      <a:pt x="24" y="0"/>
                    </a:moveTo>
                    <a:lnTo>
                      <a:pt x="116" y="19"/>
                    </a:lnTo>
                    <a:lnTo>
                      <a:pt x="116" y="58"/>
                    </a:lnTo>
                    <a:lnTo>
                      <a:pt x="0" y="36"/>
                    </a:lnTo>
                    <a:lnTo>
                      <a:pt x="5" y="24"/>
                    </a:lnTo>
                    <a:lnTo>
                      <a:pt x="13" y="13"/>
                    </a:lnTo>
                    <a:lnTo>
                      <a:pt x="19" y="5"/>
                    </a:lnTo>
                    <a:lnTo>
                      <a:pt x="24" y="0"/>
                    </a:lnTo>
                    <a:close/>
                  </a:path>
                </a:pathLst>
              </a:custGeom>
              <a:solidFill>
                <a:srgbClr val="BF2B1C"/>
              </a:solidFill>
              <a:ln w="9525">
                <a:noFill/>
                <a:round/>
                <a:headEnd/>
                <a:tailEnd/>
              </a:ln>
            </p:spPr>
            <p:txBody>
              <a:bodyPr>
                <a:prstTxWarp prst="textNoShape">
                  <a:avLst/>
                </a:prstTxWarp>
              </a:bodyPr>
              <a:lstStyle/>
              <a:p>
                <a:endParaRPr lang="en-US"/>
              </a:p>
            </p:txBody>
          </p:sp>
          <p:sp>
            <p:nvSpPr>
              <p:cNvPr id="54084" name="Freeform 445"/>
              <p:cNvSpPr>
                <a:spLocks noChangeAspect="1"/>
              </p:cNvSpPr>
              <p:nvPr/>
            </p:nvSpPr>
            <p:spPr bwMode="auto">
              <a:xfrm>
                <a:off x="3251" y="2498"/>
                <a:ext cx="44" cy="21"/>
              </a:xfrm>
              <a:custGeom>
                <a:avLst/>
                <a:gdLst>
                  <a:gd name="T0" fmla="*/ 26 w 132"/>
                  <a:gd name="T1" fmla="*/ 0 h 63"/>
                  <a:gd name="T2" fmla="*/ 132 w 132"/>
                  <a:gd name="T3" fmla="*/ 17 h 63"/>
                  <a:gd name="T4" fmla="*/ 132 w 132"/>
                  <a:gd name="T5" fmla="*/ 63 h 63"/>
                  <a:gd name="T6" fmla="*/ 0 w 132"/>
                  <a:gd name="T7" fmla="*/ 36 h 63"/>
                  <a:gd name="T8" fmla="*/ 8 w 132"/>
                  <a:gd name="T9" fmla="*/ 25 h 63"/>
                  <a:gd name="T10" fmla="*/ 13 w 132"/>
                  <a:gd name="T11" fmla="*/ 15 h 63"/>
                  <a:gd name="T12" fmla="*/ 21 w 132"/>
                  <a:gd name="T13" fmla="*/ 7 h 63"/>
                  <a:gd name="T14" fmla="*/ 26 w 132"/>
                  <a:gd name="T15" fmla="*/ 0 h 63"/>
                  <a:gd name="T16" fmla="*/ 0 60000 65536"/>
                  <a:gd name="T17" fmla="*/ 0 60000 65536"/>
                  <a:gd name="T18" fmla="*/ 0 60000 65536"/>
                  <a:gd name="T19" fmla="*/ 0 60000 65536"/>
                  <a:gd name="T20" fmla="*/ 0 60000 65536"/>
                  <a:gd name="T21" fmla="*/ 0 60000 65536"/>
                  <a:gd name="T22" fmla="*/ 0 60000 65536"/>
                  <a:gd name="T23" fmla="*/ 0 60000 65536"/>
                  <a:gd name="T24" fmla="*/ 0 w 132"/>
                  <a:gd name="T25" fmla="*/ 0 h 63"/>
                  <a:gd name="T26" fmla="*/ 132 w 132"/>
                  <a:gd name="T27" fmla="*/ 63 h 6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32" h="63">
                    <a:moveTo>
                      <a:pt x="26" y="0"/>
                    </a:moveTo>
                    <a:lnTo>
                      <a:pt x="132" y="17"/>
                    </a:lnTo>
                    <a:lnTo>
                      <a:pt x="132" y="63"/>
                    </a:lnTo>
                    <a:lnTo>
                      <a:pt x="0" y="36"/>
                    </a:lnTo>
                    <a:lnTo>
                      <a:pt x="8" y="25"/>
                    </a:lnTo>
                    <a:lnTo>
                      <a:pt x="13" y="15"/>
                    </a:lnTo>
                    <a:lnTo>
                      <a:pt x="21" y="7"/>
                    </a:lnTo>
                    <a:lnTo>
                      <a:pt x="26" y="0"/>
                    </a:lnTo>
                    <a:close/>
                  </a:path>
                </a:pathLst>
              </a:custGeom>
              <a:solidFill>
                <a:srgbClr val="BF3521"/>
              </a:solidFill>
              <a:ln w="9525">
                <a:noFill/>
                <a:round/>
                <a:headEnd/>
                <a:tailEnd/>
              </a:ln>
            </p:spPr>
            <p:txBody>
              <a:bodyPr>
                <a:prstTxWarp prst="textNoShape">
                  <a:avLst/>
                </a:prstTxWarp>
              </a:bodyPr>
              <a:lstStyle/>
              <a:p>
                <a:endParaRPr lang="en-US"/>
              </a:p>
            </p:txBody>
          </p:sp>
          <p:sp>
            <p:nvSpPr>
              <p:cNvPr id="54085" name="Freeform 446"/>
              <p:cNvSpPr>
                <a:spLocks noChangeAspect="1"/>
              </p:cNvSpPr>
              <p:nvPr/>
            </p:nvSpPr>
            <p:spPr bwMode="auto">
              <a:xfrm>
                <a:off x="3248" y="2504"/>
                <a:ext cx="47" cy="23"/>
              </a:xfrm>
              <a:custGeom>
                <a:avLst/>
                <a:gdLst>
                  <a:gd name="T0" fmla="*/ 24 w 140"/>
                  <a:gd name="T1" fmla="*/ 0 h 69"/>
                  <a:gd name="T2" fmla="*/ 140 w 140"/>
                  <a:gd name="T3" fmla="*/ 22 h 69"/>
                  <a:gd name="T4" fmla="*/ 140 w 140"/>
                  <a:gd name="T5" fmla="*/ 69 h 69"/>
                  <a:gd name="T6" fmla="*/ 0 w 140"/>
                  <a:gd name="T7" fmla="*/ 37 h 69"/>
                  <a:gd name="T8" fmla="*/ 5 w 140"/>
                  <a:gd name="T9" fmla="*/ 29 h 69"/>
                  <a:gd name="T10" fmla="*/ 14 w 140"/>
                  <a:gd name="T11" fmla="*/ 19 h 69"/>
                  <a:gd name="T12" fmla="*/ 19 w 140"/>
                  <a:gd name="T13" fmla="*/ 8 h 69"/>
                  <a:gd name="T14" fmla="*/ 24 w 140"/>
                  <a:gd name="T15" fmla="*/ 0 h 69"/>
                  <a:gd name="T16" fmla="*/ 0 60000 65536"/>
                  <a:gd name="T17" fmla="*/ 0 60000 65536"/>
                  <a:gd name="T18" fmla="*/ 0 60000 65536"/>
                  <a:gd name="T19" fmla="*/ 0 60000 65536"/>
                  <a:gd name="T20" fmla="*/ 0 60000 65536"/>
                  <a:gd name="T21" fmla="*/ 0 60000 65536"/>
                  <a:gd name="T22" fmla="*/ 0 60000 65536"/>
                  <a:gd name="T23" fmla="*/ 0 60000 65536"/>
                  <a:gd name="T24" fmla="*/ 0 w 140"/>
                  <a:gd name="T25" fmla="*/ 0 h 69"/>
                  <a:gd name="T26" fmla="*/ 140 w 140"/>
                  <a:gd name="T27" fmla="*/ 69 h 6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40" h="69">
                    <a:moveTo>
                      <a:pt x="24" y="0"/>
                    </a:moveTo>
                    <a:lnTo>
                      <a:pt x="140" y="22"/>
                    </a:lnTo>
                    <a:lnTo>
                      <a:pt x="140" y="69"/>
                    </a:lnTo>
                    <a:lnTo>
                      <a:pt x="0" y="37"/>
                    </a:lnTo>
                    <a:lnTo>
                      <a:pt x="5" y="29"/>
                    </a:lnTo>
                    <a:lnTo>
                      <a:pt x="14" y="19"/>
                    </a:lnTo>
                    <a:lnTo>
                      <a:pt x="19" y="8"/>
                    </a:lnTo>
                    <a:lnTo>
                      <a:pt x="24" y="0"/>
                    </a:lnTo>
                    <a:close/>
                  </a:path>
                </a:pathLst>
              </a:custGeom>
              <a:solidFill>
                <a:srgbClr val="C13F28"/>
              </a:solidFill>
              <a:ln w="9525">
                <a:noFill/>
                <a:round/>
                <a:headEnd/>
                <a:tailEnd/>
              </a:ln>
            </p:spPr>
            <p:txBody>
              <a:bodyPr>
                <a:prstTxWarp prst="textNoShape">
                  <a:avLst/>
                </a:prstTxWarp>
              </a:bodyPr>
              <a:lstStyle/>
              <a:p>
                <a:endParaRPr lang="en-US"/>
              </a:p>
            </p:txBody>
          </p:sp>
          <p:sp>
            <p:nvSpPr>
              <p:cNvPr id="54086" name="Freeform 447"/>
              <p:cNvSpPr>
                <a:spLocks noChangeAspect="1" noEditPoints="1"/>
              </p:cNvSpPr>
              <p:nvPr/>
            </p:nvSpPr>
            <p:spPr bwMode="auto">
              <a:xfrm>
                <a:off x="3243" y="2510"/>
                <a:ext cx="56" cy="24"/>
              </a:xfrm>
              <a:custGeom>
                <a:avLst/>
                <a:gdLst>
                  <a:gd name="T0" fmla="*/ 23 w 168"/>
                  <a:gd name="T1" fmla="*/ 0 h 71"/>
                  <a:gd name="T2" fmla="*/ 155 w 168"/>
                  <a:gd name="T3" fmla="*/ 27 h 71"/>
                  <a:gd name="T4" fmla="*/ 155 w 168"/>
                  <a:gd name="T5" fmla="*/ 71 h 71"/>
                  <a:gd name="T6" fmla="*/ 0 w 168"/>
                  <a:gd name="T7" fmla="*/ 37 h 71"/>
                  <a:gd name="T8" fmla="*/ 5 w 168"/>
                  <a:gd name="T9" fmla="*/ 29 h 71"/>
                  <a:gd name="T10" fmla="*/ 12 w 168"/>
                  <a:gd name="T11" fmla="*/ 18 h 71"/>
                  <a:gd name="T12" fmla="*/ 18 w 168"/>
                  <a:gd name="T13" fmla="*/ 8 h 71"/>
                  <a:gd name="T14" fmla="*/ 23 w 168"/>
                  <a:gd name="T15" fmla="*/ 0 h 71"/>
                  <a:gd name="T16" fmla="*/ 166 w 168"/>
                  <a:gd name="T17" fmla="*/ 71 h 71"/>
                  <a:gd name="T18" fmla="*/ 157 w 168"/>
                  <a:gd name="T19" fmla="*/ 71 h 71"/>
                  <a:gd name="T20" fmla="*/ 157 w 168"/>
                  <a:gd name="T21" fmla="*/ 66 h 71"/>
                  <a:gd name="T22" fmla="*/ 162 w 168"/>
                  <a:gd name="T23" fmla="*/ 61 h 71"/>
                  <a:gd name="T24" fmla="*/ 166 w 168"/>
                  <a:gd name="T25" fmla="*/ 58 h 71"/>
                  <a:gd name="T26" fmla="*/ 168 w 168"/>
                  <a:gd name="T27" fmla="*/ 53 h 71"/>
                  <a:gd name="T28" fmla="*/ 166 w 168"/>
                  <a:gd name="T29" fmla="*/ 58 h 71"/>
                  <a:gd name="T30" fmla="*/ 166 w 168"/>
                  <a:gd name="T31" fmla="*/ 63 h 71"/>
                  <a:gd name="T32" fmla="*/ 166 w 168"/>
                  <a:gd name="T33" fmla="*/ 68 h 71"/>
                  <a:gd name="T34" fmla="*/ 166 w 168"/>
                  <a:gd name="T35" fmla="*/ 71 h 7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68"/>
                  <a:gd name="T55" fmla="*/ 0 h 71"/>
                  <a:gd name="T56" fmla="*/ 168 w 168"/>
                  <a:gd name="T57" fmla="*/ 71 h 71"/>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68" h="71">
                    <a:moveTo>
                      <a:pt x="23" y="0"/>
                    </a:moveTo>
                    <a:lnTo>
                      <a:pt x="155" y="27"/>
                    </a:lnTo>
                    <a:lnTo>
                      <a:pt x="155" y="71"/>
                    </a:lnTo>
                    <a:lnTo>
                      <a:pt x="0" y="37"/>
                    </a:lnTo>
                    <a:lnTo>
                      <a:pt x="5" y="29"/>
                    </a:lnTo>
                    <a:lnTo>
                      <a:pt x="12" y="18"/>
                    </a:lnTo>
                    <a:lnTo>
                      <a:pt x="18" y="8"/>
                    </a:lnTo>
                    <a:lnTo>
                      <a:pt x="23" y="0"/>
                    </a:lnTo>
                    <a:close/>
                    <a:moveTo>
                      <a:pt x="166" y="71"/>
                    </a:moveTo>
                    <a:lnTo>
                      <a:pt x="157" y="71"/>
                    </a:lnTo>
                    <a:lnTo>
                      <a:pt x="157" y="66"/>
                    </a:lnTo>
                    <a:lnTo>
                      <a:pt x="162" y="61"/>
                    </a:lnTo>
                    <a:lnTo>
                      <a:pt x="166" y="58"/>
                    </a:lnTo>
                    <a:lnTo>
                      <a:pt x="168" y="53"/>
                    </a:lnTo>
                    <a:lnTo>
                      <a:pt x="166" y="58"/>
                    </a:lnTo>
                    <a:lnTo>
                      <a:pt x="166" y="63"/>
                    </a:lnTo>
                    <a:lnTo>
                      <a:pt x="166" y="68"/>
                    </a:lnTo>
                    <a:lnTo>
                      <a:pt x="166" y="71"/>
                    </a:lnTo>
                    <a:close/>
                  </a:path>
                </a:pathLst>
              </a:custGeom>
              <a:solidFill>
                <a:srgbClr val="C64C30"/>
              </a:solidFill>
              <a:ln w="9525">
                <a:noFill/>
                <a:round/>
                <a:headEnd/>
                <a:tailEnd/>
              </a:ln>
            </p:spPr>
            <p:txBody>
              <a:bodyPr>
                <a:prstTxWarp prst="textNoShape">
                  <a:avLst/>
                </a:prstTxWarp>
              </a:bodyPr>
              <a:lstStyle/>
              <a:p>
                <a:endParaRPr lang="en-US"/>
              </a:p>
            </p:txBody>
          </p:sp>
          <p:sp>
            <p:nvSpPr>
              <p:cNvPr id="54087" name="Freeform 448"/>
              <p:cNvSpPr>
                <a:spLocks noChangeAspect="1"/>
              </p:cNvSpPr>
              <p:nvPr/>
            </p:nvSpPr>
            <p:spPr bwMode="auto">
              <a:xfrm>
                <a:off x="3239" y="2516"/>
                <a:ext cx="60" cy="27"/>
              </a:xfrm>
              <a:custGeom>
                <a:avLst/>
                <a:gdLst>
                  <a:gd name="T0" fmla="*/ 26 w 179"/>
                  <a:gd name="T1" fmla="*/ 0 h 79"/>
                  <a:gd name="T2" fmla="*/ 166 w 179"/>
                  <a:gd name="T3" fmla="*/ 32 h 79"/>
                  <a:gd name="T4" fmla="*/ 166 w 179"/>
                  <a:gd name="T5" fmla="*/ 61 h 79"/>
                  <a:gd name="T6" fmla="*/ 166 w 179"/>
                  <a:gd name="T7" fmla="*/ 55 h 79"/>
                  <a:gd name="T8" fmla="*/ 168 w 179"/>
                  <a:gd name="T9" fmla="*/ 48 h 79"/>
                  <a:gd name="T10" fmla="*/ 173 w 179"/>
                  <a:gd name="T11" fmla="*/ 43 h 79"/>
                  <a:gd name="T12" fmla="*/ 179 w 179"/>
                  <a:gd name="T13" fmla="*/ 35 h 79"/>
                  <a:gd name="T14" fmla="*/ 177 w 179"/>
                  <a:gd name="T15" fmla="*/ 45 h 79"/>
                  <a:gd name="T16" fmla="*/ 177 w 179"/>
                  <a:gd name="T17" fmla="*/ 55 h 79"/>
                  <a:gd name="T18" fmla="*/ 177 w 179"/>
                  <a:gd name="T19" fmla="*/ 66 h 79"/>
                  <a:gd name="T20" fmla="*/ 177 w 179"/>
                  <a:gd name="T21" fmla="*/ 79 h 79"/>
                  <a:gd name="T22" fmla="*/ 0 w 179"/>
                  <a:gd name="T23" fmla="*/ 43 h 79"/>
                  <a:gd name="T24" fmla="*/ 5 w 179"/>
                  <a:gd name="T25" fmla="*/ 32 h 79"/>
                  <a:gd name="T26" fmla="*/ 13 w 179"/>
                  <a:gd name="T27" fmla="*/ 21 h 79"/>
                  <a:gd name="T28" fmla="*/ 18 w 179"/>
                  <a:gd name="T29" fmla="*/ 11 h 79"/>
                  <a:gd name="T30" fmla="*/ 26 w 179"/>
                  <a:gd name="T31" fmla="*/ 0 h 79"/>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79"/>
                  <a:gd name="T49" fmla="*/ 0 h 79"/>
                  <a:gd name="T50" fmla="*/ 179 w 179"/>
                  <a:gd name="T51" fmla="*/ 79 h 79"/>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79" h="79">
                    <a:moveTo>
                      <a:pt x="26" y="0"/>
                    </a:moveTo>
                    <a:lnTo>
                      <a:pt x="166" y="32"/>
                    </a:lnTo>
                    <a:lnTo>
                      <a:pt x="166" y="61"/>
                    </a:lnTo>
                    <a:lnTo>
                      <a:pt x="166" y="55"/>
                    </a:lnTo>
                    <a:lnTo>
                      <a:pt x="168" y="48"/>
                    </a:lnTo>
                    <a:lnTo>
                      <a:pt x="173" y="43"/>
                    </a:lnTo>
                    <a:lnTo>
                      <a:pt x="179" y="35"/>
                    </a:lnTo>
                    <a:lnTo>
                      <a:pt x="177" y="45"/>
                    </a:lnTo>
                    <a:lnTo>
                      <a:pt x="177" y="55"/>
                    </a:lnTo>
                    <a:lnTo>
                      <a:pt x="177" y="66"/>
                    </a:lnTo>
                    <a:lnTo>
                      <a:pt x="177" y="79"/>
                    </a:lnTo>
                    <a:lnTo>
                      <a:pt x="0" y="43"/>
                    </a:lnTo>
                    <a:lnTo>
                      <a:pt x="5" y="32"/>
                    </a:lnTo>
                    <a:lnTo>
                      <a:pt x="13" y="21"/>
                    </a:lnTo>
                    <a:lnTo>
                      <a:pt x="18" y="11"/>
                    </a:lnTo>
                    <a:lnTo>
                      <a:pt x="26" y="0"/>
                    </a:lnTo>
                    <a:close/>
                  </a:path>
                </a:pathLst>
              </a:custGeom>
              <a:solidFill>
                <a:srgbClr val="C65435"/>
              </a:solidFill>
              <a:ln w="9525">
                <a:noFill/>
                <a:round/>
                <a:headEnd/>
                <a:tailEnd/>
              </a:ln>
            </p:spPr>
            <p:txBody>
              <a:bodyPr>
                <a:prstTxWarp prst="textNoShape">
                  <a:avLst/>
                </a:prstTxWarp>
              </a:bodyPr>
              <a:lstStyle/>
              <a:p>
                <a:endParaRPr lang="en-US"/>
              </a:p>
            </p:txBody>
          </p:sp>
          <p:sp>
            <p:nvSpPr>
              <p:cNvPr id="54088" name="Freeform 449"/>
              <p:cNvSpPr>
                <a:spLocks noChangeAspect="1" noEditPoints="1"/>
              </p:cNvSpPr>
              <p:nvPr/>
            </p:nvSpPr>
            <p:spPr bwMode="auto">
              <a:xfrm>
                <a:off x="3236" y="2523"/>
                <a:ext cx="82" cy="31"/>
              </a:xfrm>
              <a:custGeom>
                <a:avLst/>
                <a:gdLst>
                  <a:gd name="T0" fmla="*/ 22 w 248"/>
                  <a:gd name="T1" fmla="*/ 0 h 94"/>
                  <a:gd name="T2" fmla="*/ 177 w 248"/>
                  <a:gd name="T3" fmla="*/ 34 h 94"/>
                  <a:gd name="T4" fmla="*/ 177 w 248"/>
                  <a:gd name="T5" fmla="*/ 42 h 94"/>
                  <a:gd name="T6" fmla="*/ 177 w 248"/>
                  <a:gd name="T7" fmla="*/ 40 h 94"/>
                  <a:gd name="T8" fmla="*/ 177 w 248"/>
                  <a:gd name="T9" fmla="*/ 36 h 94"/>
                  <a:gd name="T10" fmla="*/ 179 w 248"/>
                  <a:gd name="T11" fmla="*/ 34 h 94"/>
                  <a:gd name="T12" fmla="*/ 188 w 248"/>
                  <a:gd name="T13" fmla="*/ 34 h 94"/>
                  <a:gd name="T14" fmla="*/ 188 w 248"/>
                  <a:gd name="T15" fmla="*/ 47 h 94"/>
                  <a:gd name="T16" fmla="*/ 188 w 248"/>
                  <a:gd name="T17" fmla="*/ 60 h 94"/>
                  <a:gd name="T18" fmla="*/ 190 w 248"/>
                  <a:gd name="T19" fmla="*/ 71 h 94"/>
                  <a:gd name="T20" fmla="*/ 195 w 248"/>
                  <a:gd name="T21" fmla="*/ 84 h 94"/>
                  <a:gd name="T22" fmla="*/ 0 w 248"/>
                  <a:gd name="T23" fmla="*/ 42 h 94"/>
                  <a:gd name="T24" fmla="*/ 6 w 248"/>
                  <a:gd name="T25" fmla="*/ 34 h 94"/>
                  <a:gd name="T26" fmla="*/ 11 w 248"/>
                  <a:gd name="T27" fmla="*/ 24 h 94"/>
                  <a:gd name="T28" fmla="*/ 16 w 248"/>
                  <a:gd name="T29" fmla="*/ 11 h 94"/>
                  <a:gd name="T30" fmla="*/ 22 w 248"/>
                  <a:gd name="T31" fmla="*/ 0 h 94"/>
                  <a:gd name="T32" fmla="*/ 248 w 248"/>
                  <a:gd name="T33" fmla="*/ 94 h 94"/>
                  <a:gd name="T34" fmla="*/ 240 w 248"/>
                  <a:gd name="T35" fmla="*/ 89 h 94"/>
                  <a:gd name="T36" fmla="*/ 242 w 248"/>
                  <a:gd name="T37" fmla="*/ 79 h 94"/>
                  <a:gd name="T38" fmla="*/ 248 w 248"/>
                  <a:gd name="T39" fmla="*/ 94 h 94"/>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248"/>
                  <a:gd name="T61" fmla="*/ 0 h 94"/>
                  <a:gd name="T62" fmla="*/ 248 w 248"/>
                  <a:gd name="T63" fmla="*/ 94 h 94"/>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248" h="94">
                    <a:moveTo>
                      <a:pt x="22" y="0"/>
                    </a:moveTo>
                    <a:lnTo>
                      <a:pt x="177" y="34"/>
                    </a:lnTo>
                    <a:lnTo>
                      <a:pt x="177" y="42"/>
                    </a:lnTo>
                    <a:lnTo>
                      <a:pt x="177" y="40"/>
                    </a:lnTo>
                    <a:lnTo>
                      <a:pt x="177" y="36"/>
                    </a:lnTo>
                    <a:lnTo>
                      <a:pt x="179" y="34"/>
                    </a:lnTo>
                    <a:lnTo>
                      <a:pt x="188" y="34"/>
                    </a:lnTo>
                    <a:lnTo>
                      <a:pt x="188" y="47"/>
                    </a:lnTo>
                    <a:lnTo>
                      <a:pt x="188" y="60"/>
                    </a:lnTo>
                    <a:lnTo>
                      <a:pt x="190" y="71"/>
                    </a:lnTo>
                    <a:lnTo>
                      <a:pt x="195" y="84"/>
                    </a:lnTo>
                    <a:lnTo>
                      <a:pt x="0" y="42"/>
                    </a:lnTo>
                    <a:lnTo>
                      <a:pt x="6" y="34"/>
                    </a:lnTo>
                    <a:lnTo>
                      <a:pt x="11" y="24"/>
                    </a:lnTo>
                    <a:lnTo>
                      <a:pt x="16" y="11"/>
                    </a:lnTo>
                    <a:lnTo>
                      <a:pt x="22" y="0"/>
                    </a:lnTo>
                    <a:close/>
                    <a:moveTo>
                      <a:pt x="248" y="94"/>
                    </a:moveTo>
                    <a:lnTo>
                      <a:pt x="240" y="89"/>
                    </a:lnTo>
                    <a:lnTo>
                      <a:pt x="242" y="79"/>
                    </a:lnTo>
                    <a:lnTo>
                      <a:pt x="248" y="94"/>
                    </a:lnTo>
                    <a:close/>
                  </a:path>
                </a:pathLst>
              </a:custGeom>
              <a:solidFill>
                <a:srgbClr val="CC5E3D"/>
              </a:solidFill>
              <a:ln w="9525">
                <a:noFill/>
                <a:round/>
                <a:headEnd/>
                <a:tailEnd/>
              </a:ln>
            </p:spPr>
            <p:txBody>
              <a:bodyPr>
                <a:prstTxWarp prst="textNoShape">
                  <a:avLst/>
                </a:prstTxWarp>
              </a:bodyPr>
              <a:lstStyle/>
              <a:p>
                <a:endParaRPr lang="en-US"/>
              </a:p>
            </p:txBody>
          </p:sp>
          <p:sp>
            <p:nvSpPr>
              <p:cNvPr id="54089" name="Freeform 450"/>
              <p:cNvSpPr>
                <a:spLocks noChangeAspect="1" noEditPoints="1"/>
              </p:cNvSpPr>
              <p:nvPr/>
            </p:nvSpPr>
            <p:spPr bwMode="auto">
              <a:xfrm>
                <a:off x="3230" y="2531"/>
                <a:ext cx="89" cy="29"/>
              </a:xfrm>
              <a:custGeom>
                <a:avLst/>
                <a:gdLst>
                  <a:gd name="T0" fmla="*/ 27 w 267"/>
                  <a:gd name="T1" fmla="*/ 0 h 89"/>
                  <a:gd name="T2" fmla="*/ 204 w 267"/>
                  <a:gd name="T3" fmla="*/ 36 h 89"/>
                  <a:gd name="T4" fmla="*/ 206 w 267"/>
                  <a:gd name="T5" fmla="*/ 50 h 89"/>
                  <a:gd name="T6" fmla="*/ 211 w 267"/>
                  <a:gd name="T7" fmla="*/ 63 h 89"/>
                  <a:gd name="T8" fmla="*/ 216 w 267"/>
                  <a:gd name="T9" fmla="*/ 74 h 89"/>
                  <a:gd name="T10" fmla="*/ 222 w 267"/>
                  <a:gd name="T11" fmla="*/ 81 h 89"/>
                  <a:gd name="T12" fmla="*/ 0 w 267"/>
                  <a:gd name="T13" fmla="*/ 36 h 89"/>
                  <a:gd name="T14" fmla="*/ 5 w 267"/>
                  <a:gd name="T15" fmla="*/ 29 h 89"/>
                  <a:gd name="T16" fmla="*/ 14 w 267"/>
                  <a:gd name="T17" fmla="*/ 21 h 89"/>
                  <a:gd name="T18" fmla="*/ 19 w 267"/>
                  <a:gd name="T19" fmla="*/ 10 h 89"/>
                  <a:gd name="T20" fmla="*/ 27 w 267"/>
                  <a:gd name="T21" fmla="*/ 0 h 89"/>
                  <a:gd name="T22" fmla="*/ 267 w 267"/>
                  <a:gd name="T23" fmla="*/ 89 h 89"/>
                  <a:gd name="T24" fmla="*/ 248 w 267"/>
                  <a:gd name="T25" fmla="*/ 89 h 89"/>
                  <a:gd name="T26" fmla="*/ 258 w 267"/>
                  <a:gd name="T27" fmla="*/ 55 h 89"/>
                  <a:gd name="T28" fmla="*/ 267 w 267"/>
                  <a:gd name="T29" fmla="*/ 89 h 8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67"/>
                  <a:gd name="T46" fmla="*/ 0 h 89"/>
                  <a:gd name="T47" fmla="*/ 267 w 267"/>
                  <a:gd name="T48" fmla="*/ 89 h 89"/>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67" h="89">
                    <a:moveTo>
                      <a:pt x="27" y="0"/>
                    </a:moveTo>
                    <a:lnTo>
                      <a:pt x="204" y="36"/>
                    </a:lnTo>
                    <a:lnTo>
                      <a:pt x="206" y="50"/>
                    </a:lnTo>
                    <a:lnTo>
                      <a:pt x="211" y="63"/>
                    </a:lnTo>
                    <a:lnTo>
                      <a:pt x="216" y="74"/>
                    </a:lnTo>
                    <a:lnTo>
                      <a:pt x="222" y="81"/>
                    </a:lnTo>
                    <a:lnTo>
                      <a:pt x="0" y="36"/>
                    </a:lnTo>
                    <a:lnTo>
                      <a:pt x="5" y="29"/>
                    </a:lnTo>
                    <a:lnTo>
                      <a:pt x="14" y="21"/>
                    </a:lnTo>
                    <a:lnTo>
                      <a:pt x="19" y="10"/>
                    </a:lnTo>
                    <a:lnTo>
                      <a:pt x="27" y="0"/>
                    </a:lnTo>
                    <a:close/>
                    <a:moveTo>
                      <a:pt x="267" y="89"/>
                    </a:moveTo>
                    <a:lnTo>
                      <a:pt x="248" y="89"/>
                    </a:lnTo>
                    <a:lnTo>
                      <a:pt x="258" y="55"/>
                    </a:lnTo>
                    <a:lnTo>
                      <a:pt x="267" y="89"/>
                    </a:lnTo>
                    <a:close/>
                  </a:path>
                </a:pathLst>
              </a:custGeom>
              <a:solidFill>
                <a:srgbClr val="CE6844"/>
              </a:solidFill>
              <a:ln w="9525">
                <a:noFill/>
                <a:round/>
                <a:headEnd/>
                <a:tailEnd/>
              </a:ln>
            </p:spPr>
            <p:txBody>
              <a:bodyPr>
                <a:prstTxWarp prst="textNoShape">
                  <a:avLst/>
                </a:prstTxWarp>
              </a:bodyPr>
              <a:lstStyle/>
              <a:p>
                <a:endParaRPr lang="en-US"/>
              </a:p>
            </p:txBody>
          </p:sp>
          <p:sp>
            <p:nvSpPr>
              <p:cNvPr id="54090" name="Freeform 451"/>
              <p:cNvSpPr>
                <a:spLocks noChangeAspect="1"/>
              </p:cNvSpPr>
              <p:nvPr/>
            </p:nvSpPr>
            <p:spPr bwMode="auto">
              <a:xfrm>
                <a:off x="3224" y="2537"/>
                <a:ext cx="96" cy="32"/>
              </a:xfrm>
              <a:custGeom>
                <a:avLst/>
                <a:gdLst>
                  <a:gd name="T0" fmla="*/ 34 w 287"/>
                  <a:gd name="T1" fmla="*/ 0 h 97"/>
                  <a:gd name="T2" fmla="*/ 229 w 287"/>
                  <a:gd name="T3" fmla="*/ 42 h 97"/>
                  <a:gd name="T4" fmla="*/ 234 w 287"/>
                  <a:gd name="T5" fmla="*/ 56 h 97"/>
                  <a:gd name="T6" fmla="*/ 242 w 287"/>
                  <a:gd name="T7" fmla="*/ 66 h 97"/>
                  <a:gd name="T8" fmla="*/ 253 w 287"/>
                  <a:gd name="T9" fmla="*/ 73 h 97"/>
                  <a:gd name="T10" fmla="*/ 266 w 287"/>
                  <a:gd name="T11" fmla="*/ 81 h 97"/>
                  <a:gd name="T12" fmla="*/ 274 w 287"/>
                  <a:gd name="T13" fmla="*/ 47 h 97"/>
                  <a:gd name="T14" fmla="*/ 282 w 287"/>
                  <a:gd name="T15" fmla="*/ 52 h 97"/>
                  <a:gd name="T16" fmla="*/ 287 w 287"/>
                  <a:gd name="T17" fmla="*/ 97 h 97"/>
                  <a:gd name="T18" fmla="*/ 0 w 287"/>
                  <a:gd name="T19" fmla="*/ 37 h 97"/>
                  <a:gd name="T20" fmla="*/ 8 w 287"/>
                  <a:gd name="T21" fmla="*/ 27 h 97"/>
                  <a:gd name="T22" fmla="*/ 13 w 287"/>
                  <a:gd name="T23" fmla="*/ 21 h 97"/>
                  <a:gd name="T24" fmla="*/ 21 w 287"/>
                  <a:gd name="T25" fmla="*/ 16 h 97"/>
                  <a:gd name="T26" fmla="*/ 27 w 287"/>
                  <a:gd name="T27" fmla="*/ 8 h 97"/>
                  <a:gd name="T28" fmla="*/ 34 w 287"/>
                  <a:gd name="T29" fmla="*/ 0 h 9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87"/>
                  <a:gd name="T46" fmla="*/ 0 h 97"/>
                  <a:gd name="T47" fmla="*/ 287 w 287"/>
                  <a:gd name="T48" fmla="*/ 97 h 9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87" h="97">
                    <a:moveTo>
                      <a:pt x="34" y="0"/>
                    </a:moveTo>
                    <a:lnTo>
                      <a:pt x="229" y="42"/>
                    </a:lnTo>
                    <a:lnTo>
                      <a:pt x="234" y="56"/>
                    </a:lnTo>
                    <a:lnTo>
                      <a:pt x="242" y="66"/>
                    </a:lnTo>
                    <a:lnTo>
                      <a:pt x="253" y="73"/>
                    </a:lnTo>
                    <a:lnTo>
                      <a:pt x="266" y="81"/>
                    </a:lnTo>
                    <a:lnTo>
                      <a:pt x="274" y="47"/>
                    </a:lnTo>
                    <a:lnTo>
                      <a:pt x="282" y="52"/>
                    </a:lnTo>
                    <a:lnTo>
                      <a:pt x="287" y="97"/>
                    </a:lnTo>
                    <a:lnTo>
                      <a:pt x="0" y="37"/>
                    </a:lnTo>
                    <a:lnTo>
                      <a:pt x="8" y="27"/>
                    </a:lnTo>
                    <a:lnTo>
                      <a:pt x="13" y="21"/>
                    </a:lnTo>
                    <a:lnTo>
                      <a:pt x="21" y="16"/>
                    </a:lnTo>
                    <a:lnTo>
                      <a:pt x="27" y="8"/>
                    </a:lnTo>
                    <a:lnTo>
                      <a:pt x="34" y="0"/>
                    </a:lnTo>
                    <a:close/>
                  </a:path>
                </a:pathLst>
              </a:custGeom>
              <a:solidFill>
                <a:srgbClr val="D3704C"/>
              </a:solidFill>
              <a:ln w="9525">
                <a:noFill/>
                <a:round/>
                <a:headEnd/>
                <a:tailEnd/>
              </a:ln>
            </p:spPr>
            <p:txBody>
              <a:bodyPr>
                <a:prstTxWarp prst="textNoShape">
                  <a:avLst/>
                </a:prstTxWarp>
              </a:bodyPr>
              <a:lstStyle/>
              <a:p>
                <a:endParaRPr lang="en-US"/>
              </a:p>
            </p:txBody>
          </p:sp>
          <p:sp>
            <p:nvSpPr>
              <p:cNvPr id="54091" name="Freeform 452"/>
              <p:cNvSpPr>
                <a:spLocks noChangeAspect="1"/>
              </p:cNvSpPr>
              <p:nvPr/>
            </p:nvSpPr>
            <p:spPr bwMode="auto">
              <a:xfrm>
                <a:off x="3222" y="2543"/>
                <a:ext cx="100" cy="33"/>
              </a:xfrm>
              <a:custGeom>
                <a:avLst/>
                <a:gdLst>
                  <a:gd name="T0" fmla="*/ 26 w 300"/>
                  <a:gd name="T1" fmla="*/ 0 h 101"/>
                  <a:gd name="T2" fmla="*/ 248 w 300"/>
                  <a:gd name="T3" fmla="*/ 45 h 101"/>
                  <a:gd name="T4" fmla="*/ 253 w 300"/>
                  <a:gd name="T5" fmla="*/ 50 h 101"/>
                  <a:gd name="T6" fmla="*/ 261 w 300"/>
                  <a:gd name="T7" fmla="*/ 55 h 101"/>
                  <a:gd name="T8" fmla="*/ 266 w 300"/>
                  <a:gd name="T9" fmla="*/ 61 h 101"/>
                  <a:gd name="T10" fmla="*/ 274 w 300"/>
                  <a:gd name="T11" fmla="*/ 63 h 101"/>
                  <a:gd name="T12" fmla="*/ 274 w 300"/>
                  <a:gd name="T13" fmla="*/ 53 h 101"/>
                  <a:gd name="T14" fmla="*/ 293 w 300"/>
                  <a:gd name="T15" fmla="*/ 53 h 101"/>
                  <a:gd name="T16" fmla="*/ 300 w 300"/>
                  <a:gd name="T17" fmla="*/ 101 h 101"/>
                  <a:gd name="T18" fmla="*/ 0 w 300"/>
                  <a:gd name="T19" fmla="*/ 38 h 101"/>
                  <a:gd name="T20" fmla="*/ 16 w 300"/>
                  <a:gd name="T21" fmla="*/ 9 h 101"/>
                  <a:gd name="T22" fmla="*/ 16 w 300"/>
                  <a:gd name="T23" fmla="*/ 5 h 101"/>
                  <a:gd name="T24" fmla="*/ 19 w 300"/>
                  <a:gd name="T25" fmla="*/ 3 h 101"/>
                  <a:gd name="T26" fmla="*/ 21 w 300"/>
                  <a:gd name="T27" fmla="*/ 3 h 101"/>
                  <a:gd name="T28" fmla="*/ 26 w 300"/>
                  <a:gd name="T29" fmla="*/ 0 h 10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00"/>
                  <a:gd name="T46" fmla="*/ 0 h 101"/>
                  <a:gd name="T47" fmla="*/ 300 w 300"/>
                  <a:gd name="T48" fmla="*/ 101 h 101"/>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00" h="101">
                    <a:moveTo>
                      <a:pt x="26" y="0"/>
                    </a:moveTo>
                    <a:lnTo>
                      <a:pt x="248" y="45"/>
                    </a:lnTo>
                    <a:lnTo>
                      <a:pt x="253" y="50"/>
                    </a:lnTo>
                    <a:lnTo>
                      <a:pt x="261" y="55"/>
                    </a:lnTo>
                    <a:lnTo>
                      <a:pt x="266" y="61"/>
                    </a:lnTo>
                    <a:lnTo>
                      <a:pt x="274" y="63"/>
                    </a:lnTo>
                    <a:lnTo>
                      <a:pt x="274" y="53"/>
                    </a:lnTo>
                    <a:lnTo>
                      <a:pt x="293" y="53"/>
                    </a:lnTo>
                    <a:lnTo>
                      <a:pt x="300" y="101"/>
                    </a:lnTo>
                    <a:lnTo>
                      <a:pt x="0" y="38"/>
                    </a:lnTo>
                    <a:lnTo>
                      <a:pt x="16" y="9"/>
                    </a:lnTo>
                    <a:lnTo>
                      <a:pt x="16" y="5"/>
                    </a:lnTo>
                    <a:lnTo>
                      <a:pt x="19" y="3"/>
                    </a:lnTo>
                    <a:lnTo>
                      <a:pt x="21" y="3"/>
                    </a:lnTo>
                    <a:lnTo>
                      <a:pt x="26" y="0"/>
                    </a:lnTo>
                    <a:close/>
                  </a:path>
                </a:pathLst>
              </a:custGeom>
              <a:solidFill>
                <a:srgbClr val="D67A59"/>
              </a:solidFill>
              <a:ln w="9525">
                <a:noFill/>
                <a:round/>
                <a:headEnd/>
                <a:tailEnd/>
              </a:ln>
            </p:spPr>
            <p:txBody>
              <a:bodyPr>
                <a:prstTxWarp prst="textNoShape">
                  <a:avLst/>
                </a:prstTxWarp>
              </a:bodyPr>
              <a:lstStyle/>
              <a:p>
                <a:endParaRPr lang="en-US"/>
              </a:p>
            </p:txBody>
          </p:sp>
          <p:sp>
            <p:nvSpPr>
              <p:cNvPr id="54092" name="Freeform 453"/>
              <p:cNvSpPr>
                <a:spLocks noChangeAspect="1"/>
              </p:cNvSpPr>
              <p:nvPr/>
            </p:nvSpPr>
            <p:spPr bwMode="auto">
              <a:xfrm>
                <a:off x="3218" y="2549"/>
                <a:ext cx="105" cy="35"/>
              </a:xfrm>
              <a:custGeom>
                <a:avLst/>
                <a:gdLst>
                  <a:gd name="T0" fmla="*/ 18 w 313"/>
                  <a:gd name="T1" fmla="*/ 0 h 106"/>
                  <a:gd name="T2" fmla="*/ 305 w 313"/>
                  <a:gd name="T3" fmla="*/ 60 h 106"/>
                  <a:gd name="T4" fmla="*/ 313 w 313"/>
                  <a:gd name="T5" fmla="*/ 106 h 106"/>
                  <a:gd name="T6" fmla="*/ 0 w 313"/>
                  <a:gd name="T7" fmla="*/ 42 h 106"/>
                  <a:gd name="T8" fmla="*/ 18 w 313"/>
                  <a:gd name="T9" fmla="*/ 0 h 106"/>
                  <a:gd name="T10" fmla="*/ 0 60000 65536"/>
                  <a:gd name="T11" fmla="*/ 0 60000 65536"/>
                  <a:gd name="T12" fmla="*/ 0 60000 65536"/>
                  <a:gd name="T13" fmla="*/ 0 60000 65536"/>
                  <a:gd name="T14" fmla="*/ 0 60000 65536"/>
                  <a:gd name="T15" fmla="*/ 0 w 313"/>
                  <a:gd name="T16" fmla="*/ 0 h 106"/>
                  <a:gd name="T17" fmla="*/ 313 w 313"/>
                  <a:gd name="T18" fmla="*/ 106 h 106"/>
                </a:gdLst>
                <a:ahLst/>
                <a:cxnLst>
                  <a:cxn ang="T10">
                    <a:pos x="T0" y="T1"/>
                  </a:cxn>
                  <a:cxn ang="T11">
                    <a:pos x="T2" y="T3"/>
                  </a:cxn>
                  <a:cxn ang="T12">
                    <a:pos x="T4" y="T5"/>
                  </a:cxn>
                  <a:cxn ang="T13">
                    <a:pos x="T6" y="T7"/>
                  </a:cxn>
                  <a:cxn ang="T14">
                    <a:pos x="T8" y="T9"/>
                  </a:cxn>
                </a:cxnLst>
                <a:rect l="T15" t="T16" r="T17" b="T18"/>
                <a:pathLst>
                  <a:path w="313" h="106">
                    <a:moveTo>
                      <a:pt x="18" y="0"/>
                    </a:moveTo>
                    <a:lnTo>
                      <a:pt x="305" y="60"/>
                    </a:lnTo>
                    <a:lnTo>
                      <a:pt x="313" y="106"/>
                    </a:lnTo>
                    <a:lnTo>
                      <a:pt x="0" y="42"/>
                    </a:lnTo>
                    <a:lnTo>
                      <a:pt x="18" y="0"/>
                    </a:lnTo>
                    <a:close/>
                  </a:path>
                </a:pathLst>
              </a:custGeom>
              <a:solidFill>
                <a:srgbClr val="D8845E"/>
              </a:solidFill>
              <a:ln w="9525">
                <a:noFill/>
                <a:round/>
                <a:headEnd/>
                <a:tailEnd/>
              </a:ln>
            </p:spPr>
            <p:txBody>
              <a:bodyPr>
                <a:prstTxWarp prst="textNoShape">
                  <a:avLst/>
                </a:prstTxWarp>
              </a:bodyPr>
              <a:lstStyle/>
              <a:p>
                <a:endParaRPr lang="en-US"/>
              </a:p>
            </p:txBody>
          </p:sp>
          <p:sp>
            <p:nvSpPr>
              <p:cNvPr id="54093" name="Freeform 454"/>
              <p:cNvSpPr>
                <a:spLocks noChangeAspect="1"/>
              </p:cNvSpPr>
              <p:nvPr/>
            </p:nvSpPr>
            <p:spPr bwMode="auto">
              <a:xfrm>
                <a:off x="3216" y="2555"/>
                <a:ext cx="109" cy="36"/>
              </a:xfrm>
              <a:custGeom>
                <a:avLst/>
                <a:gdLst>
                  <a:gd name="T0" fmla="*/ 18 w 329"/>
                  <a:gd name="T1" fmla="*/ 0 h 107"/>
                  <a:gd name="T2" fmla="*/ 318 w 329"/>
                  <a:gd name="T3" fmla="*/ 63 h 107"/>
                  <a:gd name="T4" fmla="*/ 329 w 329"/>
                  <a:gd name="T5" fmla="*/ 107 h 107"/>
                  <a:gd name="T6" fmla="*/ 0 w 329"/>
                  <a:gd name="T7" fmla="*/ 41 h 107"/>
                  <a:gd name="T8" fmla="*/ 18 w 329"/>
                  <a:gd name="T9" fmla="*/ 0 h 107"/>
                  <a:gd name="T10" fmla="*/ 0 60000 65536"/>
                  <a:gd name="T11" fmla="*/ 0 60000 65536"/>
                  <a:gd name="T12" fmla="*/ 0 60000 65536"/>
                  <a:gd name="T13" fmla="*/ 0 60000 65536"/>
                  <a:gd name="T14" fmla="*/ 0 60000 65536"/>
                  <a:gd name="T15" fmla="*/ 0 w 329"/>
                  <a:gd name="T16" fmla="*/ 0 h 107"/>
                  <a:gd name="T17" fmla="*/ 329 w 329"/>
                  <a:gd name="T18" fmla="*/ 107 h 107"/>
                </a:gdLst>
                <a:ahLst/>
                <a:cxnLst>
                  <a:cxn ang="T10">
                    <a:pos x="T0" y="T1"/>
                  </a:cxn>
                  <a:cxn ang="T11">
                    <a:pos x="T2" y="T3"/>
                  </a:cxn>
                  <a:cxn ang="T12">
                    <a:pos x="T4" y="T5"/>
                  </a:cxn>
                  <a:cxn ang="T13">
                    <a:pos x="T6" y="T7"/>
                  </a:cxn>
                  <a:cxn ang="T14">
                    <a:pos x="T8" y="T9"/>
                  </a:cxn>
                </a:cxnLst>
                <a:rect l="T15" t="T16" r="T17" b="T18"/>
                <a:pathLst>
                  <a:path w="329" h="107">
                    <a:moveTo>
                      <a:pt x="18" y="0"/>
                    </a:moveTo>
                    <a:lnTo>
                      <a:pt x="318" y="63"/>
                    </a:lnTo>
                    <a:lnTo>
                      <a:pt x="329" y="107"/>
                    </a:lnTo>
                    <a:lnTo>
                      <a:pt x="0" y="41"/>
                    </a:lnTo>
                    <a:lnTo>
                      <a:pt x="18" y="0"/>
                    </a:lnTo>
                    <a:close/>
                  </a:path>
                </a:pathLst>
              </a:custGeom>
              <a:solidFill>
                <a:srgbClr val="DD8C6B"/>
              </a:solidFill>
              <a:ln w="9525">
                <a:noFill/>
                <a:round/>
                <a:headEnd/>
                <a:tailEnd/>
              </a:ln>
            </p:spPr>
            <p:txBody>
              <a:bodyPr>
                <a:prstTxWarp prst="textNoShape">
                  <a:avLst/>
                </a:prstTxWarp>
              </a:bodyPr>
              <a:lstStyle/>
              <a:p>
                <a:endParaRPr lang="en-US"/>
              </a:p>
            </p:txBody>
          </p:sp>
          <p:sp>
            <p:nvSpPr>
              <p:cNvPr id="54094" name="Freeform 455"/>
              <p:cNvSpPr>
                <a:spLocks noChangeAspect="1"/>
              </p:cNvSpPr>
              <p:nvPr/>
            </p:nvSpPr>
            <p:spPr bwMode="auto">
              <a:xfrm>
                <a:off x="3212" y="2563"/>
                <a:ext cx="115" cy="36"/>
              </a:xfrm>
              <a:custGeom>
                <a:avLst/>
                <a:gdLst>
                  <a:gd name="T0" fmla="*/ 19 w 346"/>
                  <a:gd name="T1" fmla="*/ 0 h 108"/>
                  <a:gd name="T2" fmla="*/ 332 w 346"/>
                  <a:gd name="T3" fmla="*/ 64 h 108"/>
                  <a:gd name="T4" fmla="*/ 346 w 346"/>
                  <a:gd name="T5" fmla="*/ 108 h 108"/>
                  <a:gd name="T6" fmla="*/ 0 w 346"/>
                  <a:gd name="T7" fmla="*/ 37 h 108"/>
                  <a:gd name="T8" fmla="*/ 19 w 346"/>
                  <a:gd name="T9" fmla="*/ 0 h 108"/>
                  <a:gd name="T10" fmla="*/ 0 60000 65536"/>
                  <a:gd name="T11" fmla="*/ 0 60000 65536"/>
                  <a:gd name="T12" fmla="*/ 0 60000 65536"/>
                  <a:gd name="T13" fmla="*/ 0 60000 65536"/>
                  <a:gd name="T14" fmla="*/ 0 60000 65536"/>
                  <a:gd name="T15" fmla="*/ 0 w 346"/>
                  <a:gd name="T16" fmla="*/ 0 h 108"/>
                  <a:gd name="T17" fmla="*/ 346 w 346"/>
                  <a:gd name="T18" fmla="*/ 108 h 108"/>
                </a:gdLst>
                <a:ahLst/>
                <a:cxnLst>
                  <a:cxn ang="T10">
                    <a:pos x="T0" y="T1"/>
                  </a:cxn>
                  <a:cxn ang="T11">
                    <a:pos x="T2" y="T3"/>
                  </a:cxn>
                  <a:cxn ang="T12">
                    <a:pos x="T4" y="T5"/>
                  </a:cxn>
                  <a:cxn ang="T13">
                    <a:pos x="T6" y="T7"/>
                  </a:cxn>
                  <a:cxn ang="T14">
                    <a:pos x="T8" y="T9"/>
                  </a:cxn>
                </a:cxnLst>
                <a:rect l="T15" t="T16" r="T17" b="T18"/>
                <a:pathLst>
                  <a:path w="346" h="108">
                    <a:moveTo>
                      <a:pt x="19" y="0"/>
                    </a:moveTo>
                    <a:lnTo>
                      <a:pt x="332" y="64"/>
                    </a:lnTo>
                    <a:lnTo>
                      <a:pt x="346" y="108"/>
                    </a:lnTo>
                    <a:lnTo>
                      <a:pt x="0" y="37"/>
                    </a:lnTo>
                    <a:lnTo>
                      <a:pt x="19" y="0"/>
                    </a:lnTo>
                    <a:close/>
                  </a:path>
                </a:pathLst>
              </a:custGeom>
              <a:solidFill>
                <a:srgbClr val="DD9670"/>
              </a:solidFill>
              <a:ln w="9525">
                <a:noFill/>
                <a:round/>
                <a:headEnd/>
                <a:tailEnd/>
              </a:ln>
            </p:spPr>
            <p:txBody>
              <a:bodyPr>
                <a:prstTxWarp prst="textNoShape">
                  <a:avLst/>
                </a:prstTxWarp>
              </a:bodyPr>
              <a:lstStyle/>
              <a:p>
                <a:endParaRPr lang="en-US"/>
              </a:p>
            </p:txBody>
          </p:sp>
          <p:sp>
            <p:nvSpPr>
              <p:cNvPr id="54095" name="Freeform 456"/>
              <p:cNvSpPr>
                <a:spLocks noChangeAspect="1" noEditPoints="1"/>
              </p:cNvSpPr>
              <p:nvPr/>
            </p:nvSpPr>
            <p:spPr bwMode="auto">
              <a:xfrm>
                <a:off x="3209" y="2569"/>
                <a:ext cx="134" cy="41"/>
              </a:xfrm>
              <a:custGeom>
                <a:avLst/>
                <a:gdLst>
                  <a:gd name="T0" fmla="*/ 19 w 400"/>
                  <a:gd name="T1" fmla="*/ 0 h 124"/>
                  <a:gd name="T2" fmla="*/ 348 w 400"/>
                  <a:gd name="T3" fmla="*/ 66 h 124"/>
                  <a:gd name="T4" fmla="*/ 356 w 400"/>
                  <a:gd name="T5" fmla="*/ 116 h 124"/>
                  <a:gd name="T6" fmla="*/ 0 w 400"/>
                  <a:gd name="T7" fmla="*/ 39 h 124"/>
                  <a:gd name="T8" fmla="*/ 19 w 400"/>
                  <a:gd name="T9" fmla="*/ 0 h 124"/>
                  <a:gd name="T10" fmla="*/ 400 w 400"/>
                  <a:gd name="T11" fmla="*/ 124 h 124"/>
                  <a:gd name="T12" fmla="*/ 0 60000 65536"/>
                  <a:gd name="T13" fmla="*/ 0 60000 65536"/>
                  <a:gd name="T14" fmla="*/ 0 60000 65536"/>
                  <a:gd name="T15" fmla="*/ 0 60000 65536"/>
                  <a:gd name="T16" fmla="*/ 0 60000 65536"/>
                  <a:gd name="T17" fmla="*/ 0 60000 65536"/>
                  <a:gd name="T18" fmla="*/ 0 w 400"/>
                  <a:gd name="T19" fmla="*/ 0 h 124"/>
                  <a:gd name="T20" fmla="*/ 400 w 400"/>
                  <a:gd name="T21" fmla="*/ 124 h 124"/>
                </a:gdLst>
                <a:ahLst/>
                <a:cxnLst>
                  <a:cxn ang="T12">
                    <a:pos x="T0" y="T1"/>
                  </a:cxn>
                  <a:cxn ang="T13">
                    <a:pos x="T2" y="T3"/>
                  </a:cxn>
                  <a:cxn ang="T14">
                    <a:pos x="T4" y="T5"/>
                  </a:cxn>
                  <a:cxn ang="T15">
                    <a:pos x="T6" y="T7"/>
                  </a:cxn>
                  <a:cxn ang="T16">
                    <a:pos x="T8" y="T9"/>
                  </a:cxn>
                  <a:cxn ang="T17">
                    <a:pos x="T10" y="T11"/>
                  </a:cxn>
                </a:cxnLst>
                <a:rect l="T18" t="T19" r="T20" b="T21"/>
                <a:pathLst>
                  <a:path w="400" h="124">
                    <a:moveTo>
                      <a:pt x="19" y="0"/>
                    </a:moveTo>
                    <a:lnTo>
                      <a:pt x="348" y="66"/>
                    </a:lnTo>
                    <a:lnTo>
                      <a:pt x="356" y="116"/>
                    </a:lnTo>
                    <a:lnTo>
                      <a:pt x="0" y="39"/>
                    </a:lnTo>
                    <a:lnTo>
                      <a:pt x="19" y="0"/>
                    </a:lnTo>
                    <a:close/>
                    <a:moveTo>
                      <a:pt x="400" y="124"/>
                    </a:moveTo>
                    <a:close/>
                  </a:path>
                </a:pathLst>
              </a:custGeom>
              <a:solidFill>
                <a:srgbClr val="E2A07A"/>
              </a:solidFill>
              <a:ln w="9525">
                <a:noFill/>
                <a:round/>
                <a:headEnd/>
                <a:tailEnd/>
              </a:ln>
            </p:spPr>
            <p:txBody>
              <a:bodyPr>
                <a:prstTxWarp prst="textNoShape">
                  <a:avLst/>
                </a:prstTxWarp>
              </a:bodyPr>
              <a:lstStyle/>
              <a:p>
                <a:endParaRPr lang="en-US"/>
              </a:p>
            </p:txBody>
          </p:sp>
          <p:sp>
            <p:nvSpPr>
              <p:cNvPr id="54096" name="Freeform 457"/>
              <p:cNvSpPr>
                <a:spLocks noChangeAspect="1" noEditPoints="1"/>
              </p:cNvSpPr>
              <p:nvPr/>
            </p:nvSpPr>
            <p:spPr bwMode="auto">
              <a:xfrm>
                <a:off x="3207" y="2575"/>
                <a:ext cx="136" cy="42"/>
              </a:xfrm>
              <a:custGeom>
                <a:avLst/>
                <a:gdLst>
                  <a:gd name="T0" fmla="*/ 15 w 407"/>
                  <a:gd name="T1" fmla="*/ 0 h 124"/>
                  <a:gd name="T2" fmla="*/ 361 w 407"/>
                  <a:gd name="T3" fmla="*/ 71 h 124"/>
                  <a:gd name="T4" fmla="*/ 366 w 407"/>
                  <a:gd name="T5" fmla="*/ 116 h 124"/>
                  <a:gd name="T6" fmla="*/ 0 w 407"/>
                  <a:gd name="T7" fmla="*/ 42 h 124"/>
                  <a:gd name="T8" fmla="*/ 15 w 407"/>
                  <a:gd name="T9" fmla="*/ 0 h 124"/>
                  <a:gd name="T10" fmla="*/ 407 w 407"/>
                  <a:gd name="T11" fmla="*/ 124 h 124"/>
                  <a:gd name="T12" fmla="*/ 381 w 407"/>
                  <a:gd name="T13" fmla="*/ 124 h 124"/>
                  <a:gd name="T14" fmla="*/ 387 w 407"/>
                  <a:gd name="T15" fmla="*/ 118 h 124"/>
                  <a:gd name="T16" fmla="*/ 395 w 407"/>
                  <a:gd name="T17" fmla="*/ 113 h 124"/>
                  <a:gd name="T18" fmla="*/ 402 w 407"/>
                  <a:gd name="T19" fmla="*/ 108 h 124"/>
                  <a:gd name="T20" fmla="*/ 407 w 407"/>
                  <a:gd name="T21" fmla="*/ 105 h 124"/>
                  <a:gd name="T22" fmla="*/ 407 w 407"/>
                  <a:gd name="T23" fmla="*/ 111 h 124"/>
                  <a:gd name="T24" fmla="*/ 407 w 407"/>
                  <a:gd name="T25" fmla="*/ 116 h 124"/>
                  <a:gd name="T26" fmla="*/ 407 w 407"/>
                  <a:gd name="T27" fmla="*/ 118 h 124"/>
                  <a:gd name="T28" fmla="*/ 407 w 407"/>
                  <a:gd name="T29" fmla="*/ 124 h 12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07"/>
                  <a:gd name="T46" fmla="*/ 0 h 124"/>
                  <a:gd name="T47" fmla="*/ 407 w 407"/>
                  <a:gd name="T48" fmla="*/ 124 h 12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07" h="124">
                    <a:moveTo>
                      <a:pt x="15" y="0"/>
                    </a:moveTo>
                    <a:lnTo>
                      <a:pt x="361" y="71"/>
                    </a:lnTo>
                    <a:lnTo>
                      <a:pt x="366" y="116"/>
                    </a:lnTo>
                    <a:lnTo>
                      <a:pt x="0" y="42"/>
                    </a:lnTo>
                    <a:lnTo>
                      <a:pt x="15" y="0"/>
                    </a:lnTo>
                    <a:close/>
                    <a:moveTo>
                      <a:pt x="407" y="124"/>
                    </a:moveTo>
                    <a:lnTo>
                      <a:pt x="381" y="124"/>
                    </a:lnTo>
                    <a:lnTo>
                      <a:pt x="387" y="118"/>
                    </a:lnTo>
                    <a:lnTo>
                      <a:pt x="395" y="113"/>
                    </a:lnTo>
                    <a:lnTo>
                      <a:pt x="402" y="108"/>
                    </a:lnTo>
                    <a:lnTo>
                      <a:pt x="407" y="105"/>
                    </a:lnTo>
                    <a:lnTo>
                      <a:pt x="407" y="111"/>
                    </a:lnTo>
                    <a:lnTo>
                      <a:pt x="407" y="116"/>
                    </a:lnTo>
                    <a:lnTo>
                      <a:pt x="407" y="118"/>
                    </a:lnTo>
                    <a:lnTo>
                      <a:pt x="407" y="124"/>
                    </a:lnTo>
                    <a:close/>
                  </a:path>
                </a:pathLst>
              </a:custGeom>
              <a:solidFill>
                <a:srgbClr val="E8AF84"/>
              </a:solidFill>
              <a:ln w="9525">
                <a:noFill/>
                <a:round/>
                <a:headEnd/>
                <a:tailEnd/>
              </a:ln>
            </p:spPr>
            <p:txBody>
              <a:bodyPr>
                <a:prstTxWarp prst="textNoShape">
                  <a:avLst/>
                </a:prstTxWarp>
              </a:bodyPr>
              <a:lstStyle/>
              <a:p>
                <a:endParaRPr lang="en-US"/>
              </a:p>
            </p:txBody>
          </p:sp>
          <p:sp>
            <p:nvSpPr>
              <p:cNvPr id="54097" name="Freeform 458"/>
              <p:cNvSpPr>
                <a:spLocks noChangeAspect="1"/>
              </p:cNvSpPr>
              <p:nvPr/>
            </p:nvSpPr>
            <p:spPr bwMode="auto">
              <a:xfrm>
                <a:off x="3203" y="2582"/>
                <a:ext cx="140" cy="41"/>
              </a:xfrm>
              <a:custGeom>
                <a:avLst/>
                <a:gdLst>
                  <a:gd name="T0" fmla="*/ 19 w 419"/>
                  <a:gd name="T1" fmla="*/ 0 h 122"/>
                  <a:gd name="T2" fmla="*/ 375 w 419"/>
                  <a:gd name="T3" fmla="*/ 77 h 122"/>
                  <a:gd name="T4" fmla="*/ 378 w 419"/>
                  <a:gd name="T5" fmla="*/ 104 h 122"/>
                  <a:gd name="T6" fmla="*/ 388 w 419"/>
                  <a:gd name="T7" fmla="*/ 101 h 122"/>
                  <a:gd name="T8" fmla="*/ 402 w 419"/>
                  <a:gd name="T9" fmla="*/ 96 h 122"/>
                  <a:gd name="T10" fmla="*/ 412 w 419"/>
                  <a:gd name="T11" fmla="*/ 91 h 122"/>
                  <a:gd name="T12" fmla="*/ 419 w 419"/>
                  <a:gd name="T13" fmla="*/ 85 h 122"/>
                  <a:gd name="T14" fmla="*/ 419 w 419"/>
                  <a:gd name="T15" fmla="*/ 96 h 122"/>
                  <a:gd name="T16" fmla="*/ 419 w 419"/>
                  <a:gd name="T17" fmla="*/ 104 h 122"/>
                  <a:gd name="T18" fmla="*/ 419 w 419"/>
                  <a:gd name="T19" fmla="*/ 111 h 122"/>
                  <a:gd name="T20" fmla="*/ 419 w 419"/>
                  <a:gd name="T21" fmla="*/ 122 h 122"/>
                  <a:gd name="T22" fmla="*/ 0 w 419"/>
                  <a:gd name="T23" fmla="*/ 43 h 122"/>
                  <a:gd name="T24" fmla="*/ 19 w 419"/>
                  <a:gd name="T25" fmla="*/ 0 h 12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19"/>
                  <a:gd name="T40" fmla="*/ 0 h 122"/>
                  <a:gd name="T41" fmla="*/ 419 w 419"/>
                  <a:gd name="T42" fmla="*/ 122 h 12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19" h="122">
                    <a:moveTo>
                      <a:pt x="19" y="0"/>
                    </a:moveTo>
                    <a:lnTo>
                      <a:pt x="375" y="77"/>
                    </a:lnTo>
                    <a:lnTo>
                      <a:pt x="378" y="104"/>
                    </a:lnTo>
                    <a:lnTo>
                      <a:pt x="388" y="101"/>
                    </a:lnTo>
                    <a:lnTo>
                      <a:pt x="402" y="96"/>
                    </a:lnTo>
                    <a:lnTo>
                      <a:pt x="412" y="91"/>
                    </a:lnTo>
                    <a:lnTo>
                      <a:pt x="419" y="85"/>
                    </a:lnTo>
                    <a:lnTo>
                      <a:pt x="419" y="96"/>
                    </a:lnTo>
                    <a:lnTo>
                      <a:pt x="419" y="104"/>
                    </a:lnTo>
                    <a:lnTo>
                      <a:pt x="419" y="111"/>
                    </a:lnTo>
                    <a:lnTo>
                      <a:pt x="419" y="122"/>
                    </a:lnTo>
                    <a:lnTo>
                      <a:pt x="0" y="43"/>
                    </a:lnTo>
                    <a:lnTo>
                      <a:pt x="19" y="0"/>
                    </a:lnTo>
                    <a:close/>
                  </a:path>
                </a:pathLst>
              </a:custGeom>
              <a:solidFill>
                <a:srgbClr val="EABA91"/>
              </a:solidFill>
              <a:ln w="9525">
                <a:noFill/>
                <a:round/>
                <a:headEnd/>
                <a:tailEnd/>
              </a:ln>
            </p:spPr>
            <p:txBody>
              <a:bodyPr>
                <a:prstTxWarp prst="textNoShape">
                  <a:avLst/>
                </a:prstTxWarp>
              </a:bodyPr>
              <a:lstStyle/>
              <a:p>
                <a:endParaRPr lang="en-US"/>
              </a:p>
            </p:txBody>
          </p:sp>
          <p:sp>
            <p:nvSpPr>
              <p:cNvPr id="54098" name="Freeform 459"/>
              <p:cNvSpPr>
                <a:spLocks noChangeAspect="1" noEditPoints="1"/>
              </p:cNvSpPr>
              <p:nvPr/>
            </p:nvSpPr>
            <p:spPr bwMode="auto">
              <a:xfrm>
                <a:off x="3196" y="2589"/>
                <a:ext cx="171" cy="47"/>
              </a:xfrm>
              <a:custGeom>
                <a:avLst/>
                <a:gdLst>
                  <a:gd name="T0" fmla="*/ 34 w 513"/>
                  <a:gd name="T1" fmla="*/ 0 h 139"/>
                  <a:gd name="T2" fmla="*/ 400 w 513"/>
                  <a:gd name="T3" fmla="*/ 74 h 139"/>
                  <a:gd name="T4" fmla="*/ 400 w 513"/>
                  <a:gd name="T5" fmla="*/ 82 h 139"/>
                  <a:gd name="T6" fmla="*/ 405 w 513"/>
                  <a:gd name="T7" fmla="*/ 82 h 139"/>
                  <a:gd name="T8" fmla="*/ 407 w 513"/>
                  <a:gd name="T9" fmla="*/ 82 h 139"/>
                  <a:gd name="T10" fmla="*/ 410 w 513"/>
                  <a:gd name="T11" fmla="*/ 82 h 139"/>
                  <a:gd name="T12" fmla="*/ 415 w 513"/>
                  <a:gd name="T13" fmla="*/ 82 h 139"/>
                  <a:gd name="T14" fmla="*/ 441 w 513"/>
                  <a:gd name="T15" fmla="*/ 82 h 139"/>
                  <a:gd name="T16" fmla="*/ 441 w 513"/>
                  <a:gd name="T17" fmla="*/ 89 h 139"/>
                  <a:gd name="T18" fmla="*/ 444 w 513"/>
                  <a:gd name="T19" fmla="*/ 100 h 139"/>
                  <a:gd name="T20" fmla="*/ 446 w 513"/>
                  <a:gd name="T21" fmla="*/ 113 h 139"/>
                  <a:gd name="T22" fmla="*/ 450 w 513"/>
                  <a:gd name="T23" fmla="*/ 124 h 139"/>
                  <a:gd name="T24" fmla="*/ 15 w 513"/>
                  <a:gd name="T25" fmla="*/ 40 h 139"/>
                  <a:gd name="T26" fmla="*/ 34 w 513"/>
                  <a:gd name="T27" fmla="*/ 0 h 139"/>
                  <a:gd name="T28" fmla="*/ 513 w 513"/>
                  <a:gd name="T29" fmla="*/ 139 h 139"/>
                  <a:gd name="T30" fmla="*/ 479 w 513"/>
                  <a:gd name="T31" fmla="*/ 134 h 139"/>
                  <a:gd name="T32" fmla="*/ 484 w 513"/>
                  <a:gd name="T33" fmla="*/ 121 h 139"/>
                  <a:gd name="T34" fmla="*/ 489 w 513"/>
                  <a:gd name="T35" fmla="*/ 116 h 139"/>
                  <a:gd name="T36" fmla="*/ 497 w 513"/>
                  <a:gd name="T37" fmla="*/ 121 h 139"/>
                  <a:gd name="T38" fmla="*/ 513 w 513"/>
                  <a:gd name="T39" fmla="*/ 139 h 139"/>
                  <a:gd name="T40" fmla="*/ 12 w 513"/>
                  <a:gd name="T41" fmla="*/ 40 h 139"/>
                  <a:gd name="T42" fmla="*/ 0 w 513"/>
                  <a:gd name="T43" fmla="*/ 36 h 139"/>
                  <a:gd name="T44" fmla="*/ 0 w 513"/>
                  <a:gd name="T45" fmla="*/ 34 h 139"/>
                  <a:gd name="T46" fmla="*/ 0 w 513"/>
                  <a:gd name="T47" fmla="*/ 31 h 139"/>
                  <a:gd name="T48" fmla="*/ 0 w 513"/>
                  <a:gd name="T49" fmla="*/ 29 h 139"/>
                  <a:gd name="T50" fmla="*/ 2 w 513"/>
                  <a:gd name="T51" fmla="*/ 26 h 139"/>
                  <a:gd name="T52" fmla="*/ 2 w 513"/>
                  <a:gd name="T53" fmla="*/ 24 h 139"/>
                  <a:gd name="T54" fmla="*/ 2 w 513"/>
                  <a:gd name="T55" fmla="*/ 21 h 139"/>
                  <a:gd name="T56" fmla="*/ 5 w 513"/>
                  <a:gd name="T57" fmla="*/ 26 h 139"/>
                  <a:gd name="T58" fmla="*/ 7 w 513"/>
                  <a:gd name="T59" fmla="*/ 31 h 139"/>
                  <a:gd name="T60" fmla="*/ 10 w 513"/>
                  <a:gd name="T61" fmla="*/ 36 h 139"/>
                  <a:gd name="T62" fmla="*/ 12 w 513"/>
                  <a:gd name="T63" fmla="*/ 40 h 13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13"/>
                  <a:gd name="T97" fmla="*/ 0 h 139"/>
                  <a:gd name="T98" fmla="*/ 513 w 513"/>
                  <a:gd name="T99" fmla="*/ 139 h 13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13" h="139">
                    <a:moveTo>
                      <a:pt x="34" y="0"/>
                    </a:moveTo>
                    <a:lnTo>
                      <a:pt x="400" y="74"/>
                    </a:lnTo>
                    <a:lnTo>
                      <a:pt x="400" y="82"/>
                    </a:lnTo>
                    <a:lnTo>
                      <a:pt x="405" y="82"/>
                    </a:lnTo>
                    <a:lnTo>
                      <a:pt x="407" y="82"/>
                    </a:lnTo>
                    <a:lnTo>
                      <a:pt x="410" y="82"/>
                    </a:lnTo>
                    <a:lnTo>
                      <a:pt x="415" y="82"/>
                    </a:lnTo>
                    <a:lnTo>
                      <a:pt x="441" y="82"/>
                    </a:lnTo>
                    <a:lnTo>
                      <a:pt x="441" y="89"/>
                    </a:lnTo>
                    <a:lnTo>
                      <a:pt x="444" y="100"/>
                    </a:lnTo>
                    <a:lnTo>
                      <a:pt x="446" y="113"/>
                    </a:lnTo>
                    <a:lnTo>
                      <a:pt x="450" y="124"/>
                    </a:lnTo>
                    <a:lnTo>
                      <a:pt x="15" y="40"/>
                    </a:lnTo>
                    <a:lnTo>
                      <a:pt x="34" y="0"/>
                    </a:lnTo>
                    <a:close/>
                    <a:moveTo>
                      <a:pt x="513" y="139"/>
                    </a:moveTo>
                    <a:lnTo>
                      <a:pt x="479" y="134"/>
                    </a:lnTo>
                    <a:lnTo>
                      <a:pt x="484" y="121"/>
                    </a:lnTo>
                    <a:lnTo>
                      <a:pt x="489" y="116"/>
                    </a:lnTo>
                    <a:lnTo>
                      <a:pt x="497" y="121"/>
                    </a:lnTo>
                    <a:lnTo>
                      <a:pt x="513" y="139"/>
                    </a:lnTo>
                    <a:close/>
                    <a:moveTo>
                      <a:pt x="12" y="40"/>
                    </a:moveTo>
                    <a:lnTo>
                      <a:pt x="0" y="36"/>
                    </a:lnTo>
                    <a:lnTo>
                      <a:pt x="0" y="34"/>
                    </a:lnTo>
                    <a:lnTo>
                      <a:pt x="0" y="31"/>
                    </a:lnTo>
                    <a:lnTo>
                      <a:pt x="0" y="29"/>
                    </a:lnTo>
                    <a:lnTo>
                      <a:pt x="2" y="26"/>
                    </a:lnTo>
                    <a:lnTo>
                      <a:pt x="2" y="24"/>
                    </a:lnTo>
                    <a:lnTo>
                      <a:pt x="2" y="21"/>
                    </a:lnTo>
                    <a:lnTo>
                      <a:pt x="5" y="26"/>
                    </a:lnTo>
                    <a:lnTo>
                      <a:pt x="7" y="31"/>
                    </a:lnTo>
                    <a:lnTo>
                      <a:pt x="10" y="36"/>
                    </a:lnTo>
                    <a:lnTo>
                      <a:pt x="12" y="40"/>
                    </a:lnTo>
                    <a:close/>
                  </a:path>
                </a:pathLst>
              </a:custGeom>
              <a:solidFill>
                <a:srgbClr val="EDC699"/>
              </a:solidFill>
              <a:ln w="9525">
                <a:noFill/>
                <a:round/>
                <a:headEnd/>
                <a:tailEnd/>
              </a:ln>
            </p:spPr>
            <p:txBody>
              <a:bodyPr>
                <a:prstTxWarp prst="textNoShape">
                  <a:avLst/>
                </a:prstTxWarp>
              </a:bodyPr>
              <a:lstStyle/>
              <a:p>
                <a:endParaRPr lang="en-US"/>
              </a:p>
            </p:txBody>
          </p:sp>
          <p:sp>
            <p:nvSpPr>
              <p:cNvPr id="54099" name="Freeform 460"/>
              <p:cNvSpPr>
                <a:spLocks noChangeAspect="1" noEditPoints="1"/>
              </p:cNvSpPr>
              <p:nvPr/>
            </p:nvSpPr>
            <p:spPr bwMode="auto">
              <a:xfrm>
                <a:off x="3193" y="2596"/>
                <a:ext cx="180" cy="48"/>
              </a:xfrm>
              <a:custGeom>
                <a:avLst/>
                <a:gdLst>
                  <a:gd name="T0" fmla="*/ 31 w 540"/>
                  <a:gd name="T1" fmla="*/ 0 h 142"/>
                  <a:gd name="T2" fmla="*/ 450 w 540"/>
                  <a:gd name="T3" fmla="*/ 79 h 142"/>
                  <a:gd name="T4" fmla="*/ 453 w 540"/>
                  <a:gd name="T5" fmla="*/ 84 h 142"/>
                  <a:gd name="T6" fmla="*/ 453 w 540"/>
                  <a:gd name="T7" fmla="*/ 92 h 142"/>
                  <a:gd name="T8" fmla="*/ 455 w 540"/>
                  <a:gd name="T9" fmla="*/ 100 h 142"/>
                  <a:gd name="T10" fmla="*/ 459 w 540"/>
                  <a:gd name="T11" fmla="*/ 106 h 142"/>
                  <a:gd name="T12" fmla="*/ 459 w 540"/>
                  <a:gd name="T13" fmla="*/ 111 h 142"/>
                  <a:gd name="T14" fmla="*/ 455 w 540"/>
                  <a:gd name="T15" fmla="*/ 116 h 142"/>
                  <a:gd name="T16" fmla="*/ 453 w 540"/>
                  <a:gd name="T17" fmla="*/ 121 h 142"/>
                  <a:gd name="T18" fmla="*/ 453 w 540"/>
                  <a:gd name="T19" fmla="*/ 123 h 142"/>
                  <a:gd name="T20" fmla="*/ 9 w 540"/>
                  <a:gd name="T21" fmla="*/ 37 h 142"/>
                  <a:gd name="T22" fmla="*/ 9 w 540"/>
                  <a:gd name="T23" fmla="*/ 29 h 142"/>
                  <a:gd name="T24" fmla="*/ 9 w 540"/>
                  <a:gd name="T25" fmla="*/ 21 h 142"/>
                  <a:gd name="T26" fmla="*/ 9 w 540"/>
                  <a:gd name="T27" fmla="*/ 15 h 142"/>
                  <a:gd name="T28" fmla="*/ 9 w 540"/>
                  <a:gd name="T29" fmla="*/ 8 h 142"/>
                  <a:gd name="T30" fmla="*/ 11 w 540"/>
                  <a:gd name="T31" fmla="*/ 5 h 142"/>
                  <a:gd name="T32" fmla="*/ 11 w 540"/>
                  <a:gd name="T33" fmla="*/ 3 h 142"/>
                  <a:gd name="T34" fmla="*/ 11 w 540"/>
                  <a:gd name="T35" fmla="*/ 0 h 142"/>
                  <a:gd name="T36" fmla="*/ 14 w 540"/>
                  <a:gd name="T37" fmla="*/ 5 h 142"/>
                  <a:gd name="T38" fmla="*/ 16 w 540"/>
                  <a:gd name="T39" fmla="*/ 13 h 142"/>
                  <a:gd name="T40" fmla="*/ 19 w 540"/>
                  <a:gd name="T41" fmla="*/ 15 h 142"/>
                  <a:gd name="T42" fmla="*/ 24 w 540"/>
                  <a:gd name="T43" fmla="*/ 19 h 142"/>
                  <a:gd name="T44" fmla="*/ 31 w 540"/>
                  <a:gd name="T45" fmla="*/ 0 h 142"/>
                  <a:gd name="T46" fmla="*/ 540 w 540"/>
                  <a:gd name="T47" fmla="*/ 142 h 142"/>
                  <a:gd name="T48" fmla="*/ 488 w 540"/>
                  <a:gd name="T49" fmla="*/ 132 h 142"/>
                  <a:gd name="T50" fmla="*/ 493 w 540"/>
                  <a:gd name="T51" fmla="*/ 111 h 142"/>
                  <a:gd name="T52" fmla="*/ 498 w 540"/>
                  <a:gd name="T53" fmla="*/ 95 h 142"/>
                  <a:gd name="T54" fmla="*/ 508 w 540"/>
                  <a:gd name="T55" fmla="*/ 100 h 142"/>
                  <a:gd name="T56" fmla="*/ 537 w 540"/>
                  <a:gd name="T57" fmla="*/ 132 h 142"/>
                  <a:gd name="T58" fmla="*/ 540 w 540"/>
                  <a:gd name="T59" fmla="*/ 135 h 142"/>
                  <a:gd name="T60" fmla="*/ 540 w 540"/>
                  <a:gd name="T61" fmla="*/ 137 h 142"/>
                  <a:gd name="T62" fmla="*/ 540 w 540"/>
                  <a:gd name="T63" fmla="*/ 140 h 142"/>
                  <a:gd name="T64" fmla="*/ 540 w 540"/>
                  <a:gd name="T65" fmla="*/ 142 h 142"/>
                  <a:gd name="T66" fmla="*/ 0 w 540"/>
                  <a:gd name="T67" fmla="*/ 34 h 142"/>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540"/>
                  <a:gd name="T103" fmla="*/ 0 h 142"/>
                  <a:gd name="T104" fmla="*/ 540 w 540"/>
                  <a:gd name="T105" fmla="*/ 142 h 142"/>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540" h="142">
                    <a:moveTo>
                      <a:pt x="31" y="0"/>
                    </a:moveTo>
                    <a:lnTo>
                      <a:pt x="450" y="79"/>
                    </a:lnTo>
                    <a:lnTo>
                      <a:pt x="453" y="84"/>
                    </a:lnTo>
                    <a:lnTo>
                      <a:pt x="453" y="92"/>
                    </a:lnTo>
                    <a:lnTo>
                      <a:pt x="455" y="100"/>
                    </a:lnTo>
                    <a:lnTo>
                      <a:pt x="459" y="106"/>
                    </a:lnTo>
                    <a:lnTo>
                      <a:pt x="459" y="111"/>
                    </a:lnTo>
                    <a:lnTo>
                      <a:pt x="455" y="116"/>
                    </a:lnTo>
                    <a:lnTo>
                      <a:pt x="453" y="121"/>
                    </a:lnTo>
                    <a:lnTo>
                      <a:pt x="453" y="123"/>
                    </a:lnTo>
                    <a:lnTo>
                      <a:pt x="9" y="37"/>
                    </a:lnTo>
                    <a:lnTo>
                      <a:pt x="9" y="29"/>
                    </a:lnTo>
                    <a:lnTo>
                      <a:pt x="9" y="21"/>
                    </a:lnTo>
                    <a:lnTo>
                      <a:pt x="9" y="15"/>
                    </a:lnTo>
                    <a:lnTo>
                      <a:pt x="9" y="8"/>
                    </a:lnTo>
                    <a:lnTo>
                      <a:pt x="11" y="5"/>
                    </a:lnTo>
                    <a:lnTo>
                      <a:pt x="11" y="3"/>
                    </a:lnTo>
                    <a:lnTo>
                      <a:pt x="11" y="0"/>
                    </a:lnTo>
                    <a:lnTo>
                      <a:pt x="14" y="5"/>
                    </a:lnTo>
                    <a:lnTo>
                      <a:pt x="16" y="13"/>
                    </a:lnTo>
                    <a:lnTo>
                      <a:pt x="19" y="15"/>
                    </a:lnTo>
                    <a:lnTo>
                      <a:pt x="24" y="19"/>
                    </a:lnTo>
                    <a:lnTo>
                      <a:pt x="31" y="0"/>
                    </a:lnTo>
                    <a:close/>
                    <a:moveTo>
                      <a:pt x="540" y="142"/>
                    </a:moveTo>
                    <a:lnTo>
                      <a:pt x="488" y="132"/>
                    </a:lnTo>
                    <a:lnTo>
                      <a:pt x="493" y="111"/>
                    </a:lnTo>
                    <a:lnTo>
                      <a:pt x="498" y="95"/>
                    </a:lnTo>
                    <a:lnTo>
                      <a:pt x="508" y="100"/>
                    </a:lnTo>
                    <a:lnTo>
                      <a:pt x="537" y="132"/>
                    </a:lnTo>
                    <a:lnTo>
                      <a:pt x="540" y="135"/>
                    </a:lnTo>
                    <a:lnTo>
                      <a:pt x="540" y="137"/>
                    </a:lnTo>
                    <a:lnTo>
                      <a:pt x="540" y="140"/>
                    </a:lnTo>
                    <a:lnTo>
                      <a:pt x="540" y="142"/>
                    </a:lnTo>
                    <a:close/>
                    <a:moveTo>
                      <a:pt x="0" y="34"/>
                    </a:moveTo>
                    <a:close/>
                  </a:path>
                </a:pathLst>
              </a:custGeom>
              <a:solidFill>
                <a:srgbClr val="F2D3A8"/>
              </a:solidFill>
              <a:ln w="9525">
                <a:noFill/>
                <a:round/>
                <a:headEnd/>
                <a:tailEnd/>
              </a:ln>
            </p:spPr>
            <p:txBody>
              <a:bodyPr>
                <a:prstTxWarp prst="textNoShape">
                  <a:avLst/>
                </a:prstTxWarp>
              </a:bodyPr>
              <a:lstStyle/>
              <a:p>
                <a:endParaRPr lang="en-US"/>
              </a:p>
            </p:txBody>
          </p:sp>
          <p:sp>
            <p:nvSpPr>
              <p:cNvPr id="54100" name="Freeform 461"/>
              <p:cNvSpPr>
                <a:spLocks noChangeAspect="1" noEditPoints="1"/>
              </p:cNvSpPr>
              <p:nvPr/>
            </p:nvSpPr>
            <p:spPr bwMode="auto">
              <a:xfrm>
                <a:off x="3189" y="2601"/>
                <a:ext cx="184" cy="51"/>
              </a:xfrm>
              <a:custGeom>
                <a:avLst/>
                <a:gdLst>
                  <a:gd name="T0" fmla="*/ 19 w 550"/>
                  <a:gd name="T1" fmla="*/ 0 h 151"/>
                  <a:gd name="T2" fmla="*/ 31 w 550"/>
                  <a:gd name="T3" fmla="*/ 4 h 151"/>
                  <a:gd name="T4" fmla="*/ 34 w 550"/>
                  <a:gd name="T5" fmla="*/ 4 h 151"/>
                  <a:gd name="T6" fmla="*/ 469 w 550"/>
                  <a:gd name="T7" fmla="*/ 88 h 151"/>
                  <a:gd name="T8" fmla="*/ 469 w 550"/>
                  <a:gd name="T9" fmla="*/ 91 h 151"/>
                  <a:gd name="T10" fmla="*/ 465 w 550"/>
                  <a:gd name="T11" fmla="*/ 101 h 151"/>
                  <a:gd name="T12" fmla="*/ 463 w 550"/>
                  <a:gd name="T13" fmla="*/ 111 h 151"/>
                  <a:gd name="T14" fmla="*/ 460 w 550"/>
                  <a:gd name="T15" fmla="*/ 122 h 151"/>
                  <a:gd name="T16" fmla="*/ 460 w 550"/>
                  <a:gd name="T17" fmla="*/ 132 h 151"/>
                  <a:gd name="T18" fmla="*/ 21 w 550"/>
                  <a:gd name="T19" fmla="*/ 46 h 151"/>
                  <a:gd name="T20" fmla="*/ 21 w 550"/>
                  <a:gd name="T21" fmla="*/ 35 h 151"/>
                  <a:gd name="T22" fmla="*/ 21 w 550"/>
                  <a:gd name="T23" fmla="*/ 22 h 151"/>
                  <a:gd name="T24" fmla="*/ 19 w 550"/>
                  <a:gd name="T25" fmla="*/ 11 h 151"/>
                  <a:gd name="T26" fmla="*/ 19 w 550"/>
                  <a:gd name="T27" fmla="*/ 0 h 151"/>
                  <a:gd name="T28" fmla="*/ 498 w 550"/>
                  <a:gd name="T29" fmla="*/ 98 h 151"/>
                  <a:gd name="T30" fmla="*/ 532 w 550"/>
                  <a:gd name="T31" fmla="*/ 103 h 151"/>
                  <a:gd name="T32" fmla="*/ 537 w 550"/>
                  <a:gd name="T33" fmla="*/ 106 h 151"/>
                  <a:gd name="T34" fmla="*/ 540 w 550"/>
                  <a:gd name="T35" fmla="*/ 108 h 151"/>
                  <a:gd name="T36" fmla="*/ 542 w 550"/>
                  <a:gd name="T37" fmla="*/ 115 h 151"/>
                  <a:gd name="T38" fmla="*/ 547 w 550"/>
                  <a:gd name="T39" fmla="*/ 117 h 151"/>
                  <a:gd name="T40" fmla="*/ 550 w 550"/>
                  <a:gd name="T41" fmla="*/ 122 h 151"/>
                  <a:gd name="T42" fmla="*/ 550 w 550"/>
                  <a:gd name="T43" fmla="*/ 130 h 151"/>
                  <a:gd name="T44" fmla="*/ 550 w 550"/>
                  <a:gd name="T45" fmla="*/ 140 h 151"/>
                  <a:gd name="T46" fmla="*/ 550 w 550"/>
                  <a:gd name="T47" fmla="*/ 151 h 151"/>
                  <a:gd name="T48" fmla="*/ 484 w 550"/>
                  <a:gd name="T49" fmla="*/ 135 h 151"/>
                  <a:gd name="T50" fmla="*/ 489 w 550"/>
                  <a:gd name="T51" fmla="*/ 127 h 151"/>
                  <a:gd name="T52" fmla="*/ 494 w 550"/>
                  <a:gd name="T53" fmla="*/ 117 h 151"/>
                  <a:gd name="T54" fmla="*/ 498 w 550"/>
                  <a:gd name="T55" fmla="*/ 106 h 151"/>
                  <a:gd name="T56" fmla="*/ 498 w 550"/>
                  <a:gd name="T57" fmla="*/ 98 h 151"/>
                  <a:gd name="T58" fmla="*/ 471 w 550"/>
                  <a:gd name="T59" fmla="*/ 132 h 151"/>
                  <a:gd name="T60" fmla="*/ 474 w 550"/>
                  <a:gd name="T61" fmla="*/ 132 h 151"/>
                  <a:gd name="T62" fmla="*/ 477 w 550"/>
                  <a:gd name="T63" fmla="*/ 132 h 151"/>
                  <a:gd name="T64" fmla="*/ 474 w 550"/>
                  <a:gd name="T65" fmla="*/ 132 h 151"/>
                  <a:gd name="T66" fmla="*/ 471 w 550"/>
                  <a:gd name="T67" fmla="*/ 132 h 151"/>
                  <a:gd name="T68" fmla="*/ 10 w 550"/>
                  <a:gd name="T69" fmla="*/ 40 h 151"/>
                  <a:gd name="T70" fmla="*/ 0 w 550"/>
                  <a:gd name="T71" fmla="*/ 40 h 151"/>
                  <a:gd name="T72" fmla="*/ 2 w 550"/>
                  <a:gd name="T73" fmla="*/ 35 h 151"/>
                  <a:gd name="T74" fmla="*/ 5 w 550"/>
                  <a:gd name="T75" fmla="*/ 30 h 151"/>
                  <a:gd name="T76" fmla="*/ 7 w 550"/>
                  <a:gd name="T77" fmla="*/ 24 h 151"/>
                  <a:gd name="T78" fmla="*/ 10 w 550"/>
                  <a:gd name="T79" fmla="*/ 19 h 151"/>
                  <a:gd name="T80" fmla="*/ 10 w 550"/>
                  <a:gd name="T81" fmla="*/ 24 h 151"/>
                  <a:gd name="T82" fmla="*/ 10 w 550"/>
                  <a:gd name="T83" fmla="*/ 30 h 151"/>
                  <a:gd name="T84" fmla="*/ 10 w 550"/>
                  <a:gd name="T85" fmla="*/ 35 h 151"/>
                  <a:gd name="T86" fmla="*/ 10 w 550"/>
                  <a:gd name="T87" fmla="*/ 40 h 151"/>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550"/>
                  <a:gd name="T133" fmla="*/ 0 h 151"/>
                  <a:gd name="T134" fmla="*/ 550 w 550"/>
                  <a:gd name="T135" fmla="*/ 151 h 151"/>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550" h="151">
                    <a:moveTo>
                      <a:pt x="19" y="0"/>
                    </a:moveTo>
                    <a:lnTo>
                      <a:pt x="31" y="4"/>
                    </a:lnTo>
                    <a:lnTo>
                      <a:pt x="34" y="4"/>
                    </a:lnTo>
                    <a:lnTo>
                      <a:pt x="469" y="88"/>
                    </a:lnTo>
                    <a:lnTo>
                      <a:pt x="469" y="91"/>
                    </a:lnTo>
                    <a:lnTo>
                      <a:pt x="465" y="101"/>
                    </a:lnTo>
                    <a:lnTo>
                      <a:pt x="463" y="111"/>
                    </a:lnTo>
                    <a:lnTo>
                      <a:pt x="460" y="122"/>
                    </a:lnTo>
                    <a:lnTo>
                      <a:pt x="460" y="132"/>
                    </a:lnTo>
                    <a:lnTo>
                      <a:pt x="21" y="46"/>
                    </a:lnTo>
                    <a:lnTo>
                      <a:pt x="21" y="35"/>
                    </a:lnTo>
                    <a:lnTo>
                      <a:pt x="21" y="22"/>
                    </a:lnTo>
                    <a:lnTo>
                      <a:pt x="19" y="11"/>
                    </a:lnTo>
                    <a:lnTo>
                      <a:pt x="19" y="0"/>
                    </a:lnTo>
                    <a:close/>
                    <a:moveTo>
                      <a:pt x="498" y="98"/>
                    </a:moveTo>
                    <a:lnTo>
                      <a:pt x="532" y="103"/>
                    </a:lnTo>
                    <a:lnTo>
                      <a:pt x="537" y="106"/>
                    </a:lnTo>
                    <a:lnTo>
                      <a:pt x="540" y="108"/>
                    </a:lnTo>
                    <a:lnTo>
                      <a:pt x="542" y="115"/>
                    </a:lnTo>
                    <a:lnTo>
                      <a:pt x="547" y="117"/>
                    </a:lnTo>
                    <a:lnTo>
                      <a:pt x="550" y="122"/>
                    </a:lnTo>
                    <a:lnTo>
                      <a:pt x="550" y="130"/>
                    </a:lnTo>
                    <a:lnTo>
                      <a:pt x="550" y="140"/>
                    </a:lnTo>
                    <a:lnTo>
                      <a:pt x="550" y="151"/>
                    </a:lnTo>
                    <a:lnTo>
                      <a:pt x="484" y="135"/>
                    </a:lnTo>
                    <a:lnTo>
                      <a:pt x="489" y="127"/>
                    </a:lnTo>
                    <a:lnTo>
                      <a:pt x="494" y="117"/>
                    </a:lnTo>
                    <a:lnTo>
                      <a:pt x="498" y="106"/>
                    </a:lnTo>
                    <a:lnTo>
                      <a:pt x="498" y="98"/>
                    </a:lnTo>
                    <a:close/>
                    <a:moveTo>
                      <a:pt x="471" y="132"/>
                    </a:moveTo>
                    <a:lnTo>
                      <a:pt x="474" y="132"/>
                    </a:lnTo>
                    <a:lnTo>
                      <a:pt x="477" y="132"/>
                    </a:lnTo>
                    <a:lnTo>
                      <a:pt x="474" y="132"/>
                    </a:lnTo>
                    <a:lnTo>
                      <a:pt x="471" y="132"/>
                    </a:lnTo>
                    <a:close/>
                    <a:moveTo>
                      <a:pt x="10" y="40"/>
                    </a:moveTo>
                    <a:lnTo>
                      <a:pt x="0" y="40"/>
                    </a:lnTo>
                    <a:lnTo>
                      <a:pt x="2" y="35"/>
                    </a:lnTo>
                    <a:lnTo>
                      <a:pt x="5" y="30"/>
                    </a:lnTo>
                    <a:lnTo>
                      <a:pt x="7" y="24"/>
                    </a:lnTo>
                    <a:lnTo>
                      <a:pt x="10" y="19"/>
                    </a:lnTo>
                    <a:lnTo>
                      <a:pt x="10" y="24"/>
                    </a:lnTo>
                    <a:lnTo>
                      <a:pt x="10" y="30"/>
                    </a:lnTo>
                    <a:lnTo>
                      <a:pt x="10" y="35"/>
                    </a:lnTo>
                    <a:lnTo>
                      <a:pt x="10" y="40"/>
                    </a:lnTo>
                    <a:close/>
                  </a:path>
                </a:pathLst>
              </a:custGeom>
              <a:solidFill>
                <a:srgbClr val="F7EAB7"/>
              </a:solidFill>
              <a:ln w="9525">
                <a:noFill/>
                <a:round/>
                <a:headEnd/>
                <a:tailEnd/>
              </a:ln>
            </p:spPr>
            <p:txBody>
              <a:bodyPr>
                <a:prstTxWarp prst="textNoShape">
                  <a:avLst/>
                </a:prstTxWarp>
              </a:bodyPr>
              <a:lstStyle/>
              <a:p>
                <a:endParaRPr lang="en-US"/>
              </a:p>
            </p:txBody>
          </p:sp>
          <p:sp>
            <p:nvSpPr>
              <p:cNvPr id="54101" name="Freeform 462"/>
              <p:cNvSpPr>
                <a:spLocks noChangeAspect="1" noEditPoints="1"/>
              </p:cNvSpPr>
              <p:nvPr/>
            </p:nvSpPr>
            <p:spPr bwMode="auto">
              <a:xfrm>
                <a:off x="3188" y="2608"/>
                <a:ext cx="196" cy="53"/>
              </a:xfrm>
              <a:custGeom>
                <a:avLst/>
                <a:gdLst>
                  <a:gd name="T0" fmla="*/ 15 w 590"/>
                  <a:gd name="T1" fmla="*/ 0 h 159"/>
                  <a:gd name="T2" fmla="*/ 15 w 590"/>
                  <a:gd name="T3" fmla="*/ 14 h 159"/>
                  <a:gd name="T4" fmla="*/ 15 w 590"/>
                  <a:gd name="T5" fmla="*/ 21 h 159"/>
                  <a:gd name="T6" fmla="*/ 15 w 590"/>
                  <a:gd name="T7" fmla="*/ 32 h 159"/>
                  <a:gd name="T8" fmla="*/ 15 w 590"/>
                  <a:gd name="T9" fmla="*/ 43 h 159"/>
                  <a:gd name="T10" fmla="*/ 0 w 590"/>
                  <a:gd name="T11" fmla="*/ 34 h 159"/>
                  <a:gd name="T12" fmla="*/ 2 w 590"/>
                  <a:gd name="T13" fmla="*/ 29 h 159"/>
                  <a:gd name="T14" fmla="*/ 7 w 590"/>
                  <a:gd name="T15" fmla="*/ 21 h 159"/>
                  <a:gd name="T16" fmla="*/ 10 w 590"/>
                  <a:gd name="T17" fmla="*/ 11 h 159"/>
                  <a:gd name="T18" fmla="*/ 15 w 590"/>
                  <a:gd name="T19" fmla="*/ 0 h 159"/>
                  <a:gd name="T20" fmla="*/ 24 w 590"/>
                  <a:gd name="T21" fmla="*/ 3 h 159"/>
                  <a:gd name="T22" fmla="*/ 468 w 590"/>
                  <a:gd name="T23" fmla="*/ 89 h 159"/>
                  <a:gd name="T24" fmla="*/ 465 w 590"/>
                  <a:gd name="T25" fmla="*/ 101 h 159"/>
                  <a:gd name="T26" fmla="*/ 463 w 590"/>
                  <a:gd name="T27" fmla="*/ 113 h 159"/>
                  <a:gd name="T28" fmla="*/ 460 w 590"/>
                  <a:gd name="T29" fmla="*/ 124 h 159"/>
                  <a:gd name="T30" fmla="*/ 458 w 590"/>
                  <a:gd name="T31" fmla="*/ 132 h 159"/>
                  <a:gd name="T32" fmla="*/ 31 w 590"/>
                  <a:gd name="T33" fmla="*/ 43 h 159"/>
                  <a:gd name="T34" fmla="*/ 29 w 590"/>
                  <a:gd name="T35" fmla="*/ 32 h 159"/>
                  <a:gd name="T36" fmla="*/ 26 w 590"/>
                  <a:gd name="T37" fmla="*/ 21 h 159"/>
                  <a:gd name="T38" fmla="*/ 26 w 590"/>
                  <a:gd name="T39" fmla="*/ 14 h 159"/>
                  <a:gd name="T40" fmla="*/ 24 w 590"/>
                  <a:gd name="T41" fmla="*/ 3 h 159"/>
                  <a:gd name="T42" fmla="*/ 503 w 590"/>
                  <a:gd name="T43" fmla="*/ 98 h 159"/>
                  <a:gd name="T44" fmla="*/ 555 w 590"/>
                  <a:gd name="T45" fmla="*/ 108 h 159"/>
                  <a:gd name="T46" fmla="*/ 555 w 590"/>
                  <a:gd name="T47" fmla="*/ 118 h 159"/>
                  <a:gd name="T48" fmla="*/ 555 w 590"/>
                  <a:gd name="T49" fmla="*/ 130 h 159"/>
                  <a:gd name="T50" fmla="*/ 555 w 590"/>
                  <a:gd name="T51" fmla="*/ 140 h 159"/>
                  <a:gd name="T52" fmla="*/ 555 w 590"/>
                  <a:gd name="T53" fmla="*/ 150 h 159"/>
                  <a:gd name="T54" fmla="*/ 474 w 590"/>
                  <a:gd name="T55" fmla="*/ 135 h 159"/>
                  <a:gd name="T56" fmla="*/ 474 w 590"/>
                  <a:gd name="T57" fmla="*/ 130 h 159"/>
                  <a:gd name="T58" fmla="*/ 476 w 590"/>
                  <a:gd name="T59" fmla="*/ 124 h 159"/>
                  <a:gd name="T60" fmla="*/ 479 w 590"/>
                  <a:gd name="T61" fmla="*/ 118 h 159"/>
                  <a:gd name="T62" fmla="*/ 482 w 590"/>
                  <a:gd name="T63" fmla="*/ 113 h 159"/>
                  <a:gd name="T64" fmla="*/ 479 w 590"/>
                  <a:gd name="T65" fmla="*/ 116 h 159"/>
                  <a:gd name="T66" fmla="*/ 476 w 590"/>
                  <a:gd name="T67" fmla="*/ 118 h 159"/>
                  <a:gd name="T68" fmla="*/ 476 w 590"/>
                  <a:gd name="T69" fmla="*/ 121 h 159"/>
                  <a:gd name="T70" fmla="*/ 476 w 590"/>
                  <a:gd name="T71" fmla="*/ 124 h 159"/>
                  <a:gd name="T72" fmla="*/ 487 w 590"/>
                  <a:gd name="T73" fmla="*/ 121 h 159"/>
                  <a:gd name="T74" fmla="*/ 492 w 590"/>
                  <a:gd name="T75" fmla="*/ 113 h 159"/>
                  <a:gd name="T76" fmla="*/ 497 w 590"/>
                  <a:gd name="T77" fmla="*/ 106 h 159"/>
                  <a:gd name="T78" fmla="*/ 503 w 590"/>
                  <a:gd name="T79" fmla="*/ 98 h 159"/>
                  <a:gd name="T80" fmla="*/ 590 w 590"/>
                  <a:gd name="T81" fmla="*/ 150 h 159"/>
                  <a:gd name="T82" fmla="*/ 587 w 590"/>
                  <a:gd name="T83" fmla="*/ 153 h 159"/>
                  <a:gd name="T84" fmla="*/ 584 w 590"/>
                  <a:gd name="T85" fmla="*/ 159 h 159"/>
                  <a:gd name="T86" fmla="*/ 566 w 590"/>
                  <a:gd name="T87" fmla="*/ 159 h 159"/>
                  <a:gd name="T88" fmla="*/ 571 w 590"/>
                  <a:gd name="T89" fmla="*/ 153 h 159"/>
                  <a:gd name="T90" fmla="*/ 576 w 590"/>
                  <a:gd name="T91" fmla="*/ 150 h 159"/>
                  <a:gd name="T92" fmla="*/ 581 w 590"/>
                  <a:gd name="T93" fmla="*/ 150 h 159"/>
                  <a:gd name="T94" fmla="*/ 590 w 590"/>
                  <a:gd name="T95" fmla="*/ 150 h 15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590"/>
                  <a:gd name="T145" fmla="*/ 0 h 159"/>
                  <a:gd name="T146" fmla="*/ 590 w 590"/>
                  <a:gd name="T147" fmla="*/ 159 h 15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590" h="159">
                    <a:moveTo>
                      <a:pt x="15" y="0"/>
                    </a:moveTo>
                    <a:lnTo>
                      <a:pt x="15" y="14"/>
                    </a:lnTo>
                    <a:lnTo>
                      <a:pt x="15" y="21"/>
                    </a:lnTo>
                    <a:lnTo>
                      <a:pt x="15" y="32"/>
                    </a:lnTo>
                    <a:lnTo>
                      <a:pt x="15" y="43"/>
                    </a:lnTo>
                    <a:lnTo>
                      <a:pt x="0" y="34"/>
                    </a:lnTo>
                    <a:lnTo>
                      <a:pt x="2" y="29"/>
                    </a:lnTo>
                    <a:lnTo>
                      <a:pt x="7" y="21"/>
                    </a:lnTo>
                    <a:lnTo>
                      <a:pt x="10" y="11"/>
                    </a:lnTo>
                    <a:lnTo>
                      <a:pt x="15" y="0"/>
                    </a:lnTo>
                    <a:close/>
                    <a:moveTo>
                      <a:pt x="24" y="3"/>
                    </a:moveTo>
                    <a:lnTo>
                      <a:pt x="468" y="89"/>
                    </a:lnTo>
                    <a:lnTo>
                      <a:pt x="465" y="101"/>
                    </a:lnTo>
                    <a:lnTo>
                      <a:pt x="463" y="113"/>
                    </a:lnTo>
                    <a:lnTo>
                      <a:pt x="460" y="124"/>
                    </a:lnTo>
                    <a:lnTo>
                      <a:pt x="458" y="132"/>
                    </a:lnTo>
                    <a:lnTo>
                      <a:pt x="31" y="43"/>
                    </a:lnTo>
                    <a:lnTo>
                      <a:pt x="29" y="32"/>
                    </a:lnTo>
                    <a:lnTo>
                      <a:pt x="26" y="21"/>
                    </a:lnTo>
                    <a:lnTo>
                      <a:pt x="26" y="14"/>
                    </a:lnTo>
                    <a:lnTo>
                      <a:pt x="24" y="3"/>
                    </a:lnTo>
                    <a:close/>
                    <a:moveTo>
                      <a:pt x="503" y="98"/>
                    </a:moveTo>
                    <a:lnTo>
                      <a:pt x="555" y="108"/>
                    </a:lnTo>
                    <a:lnTo>
                      <a:pt x="555" y="118"/>
                    </a:lnTo>
                    <a:lnTo>
                      <a:pt x="555" y="130"/>
                    </a:lnTo>
                    <a:lnTo>
                      <a:pt x="555" y="140"/>
                    </a:lnTo>
                    <a:lnTo>
                      <a:pt x="555" y="150"/>
                    </a:lnTo>
                    <a:lnTo>
                      <a:pt x="474" y="135"/>
                    </a:lnTo>
                    <a:lnTo>
                      <a:pt x="474" y="130"/>
                    </a:lnTo>
                    <a:lnTo>
                      <a:pt x="476" y="124"/>
                    </a:lnTo>
                    <a:lnTo>
                      <a:pt x="479" y="118"/>
                    </a:lnTo>
                    <a:lnTo>
                      <a:pt x="482" y="113"/>
                    </a:lnTo>
                    <a:lnTo>
                      <a:pt x="479" y="116"/>
                    </a:lnTo>
                    <a:lnTo>
                      <a:pt x="476" y="118"/>
                    </a:lnTo>
                    <a:lnTo>
                      <a:pt x="476" y="121"/>
                    </a:lnTo>
                    <a:lnTo>
                      <a:pt x="476" y="124"/>
                    </a:lnTo>
                    <a:lnTo>
                      <a:pt x="487" y="121"/>
                    </a:lnTo>
                    <a:lnTo>
                      <a:pt x="492" y="113"/>
                    </a:lnTo>
                    <a:lnTo>
                      <a:pt x="497" y="106"/>
                    </a:lnTo>
                    <a:lnTo>
                      <a:pt x="503" y="98"/>
                    </a:lnTo>
                    <a:close/>
                    <a:moveTo>
                      <a:pt x="590" y="150"/>
                    </a:moveTo>
                    <a:lnTo>
                      <a:pt x="587" y="153"/>
                    </a:lnTo>
                    <a:lnTo>
                      <a:pt x="584" y="159"/>
                    </a:lnTo>
                    <a:lnTo>
                      <a:pt x="566" y="159"/>
                    </a:lnTo>
                    <a:lnTo>
                      <a:pt x="571" y="153"/>
                    </a:lnTo>
                    <a:lnTo>
                      <a:pt x="576" y="150"/>
                    </a:lnTo>
                    <a:lnTo>
                      <a:pt x="581" y="150"/>
                    </a:lnTo>
                    <a:lnTo>
                      <a:pt x="590" y="150"/>
                    </a:lnTo>
                    <a:close/>
                  </a:path>
                </a:pathLst>
              </a:custGeom>
              <a:solidFill>
                <a:srgbClr val="FFFFCC"/>
              </a:solidFill>
              <a:ln w="9525">
                <a:noFill/>
                <a:round/>
                <a:headEnd/>
                <a:tailEnd/>
              </a:ln>
            </p:spPr>
            <p:txBody>
              <a:bodyPr>
                <a:prstTxWarp prst="textNoShape">
                  <a:avLst/>
                </a:prstTxWarp>
              </a:bodyPr>
              <a:lstStyle/>
              <a:p>
                <a:endParaRPr lang="en-US"/>
              </a:p>
            </p:txBody>
          </p:sp>
          <p:sp>
            <p:nvSpPr>
              <p:cNvPr id="54102" name="Freeform 463"/>
              <p:cNvSpPr>
                <a:spLocks noChangeAspect="1" noEditPoints="1"/>
              </p:cNvSpPr>
              <p:nvPr/>
            </p:nvSpPr>
            <p:spPr bwMode="auto">
              <a:xfrm>
                <a:off x="3184" y="2615"/>
                <a:ext cx="200" cy="69"/>
              </a:xfrm>
              <a:custGeom>
                <a:avLst/>
                <a:gdLst>
                  <a:gd name="T0" fmla="*/ 26 w 601"/>
                  <a:gd name="T1" fmla="*/ 0 h 208"/>
                  <a:gd name="T2" fmla="*/ 31 w 601"/>
                  <a:gd name="T3" fmla="*/ 42 h 208"/>
                  <a:gd name="T4" fmla="*/ 35 w 601"/>
                  <a:gd name="T5" fmla="*/ 85 h 208"/>
                  <a:gd name="T6" fmla="*/ 18 w 601"/>
                  <a:gd name="T7" fmla="*/ 80 h 208"/>
                  <a:gd name="T8" fmla="*/ 0 w 601"/>
                  <a:gd name="T9" fmla="*/ 77 h 208"/>
                  <a:gd name="T10" fmla="*/ 8 w 601"/>
                  <a:gd name="T11" fmla="*/ 34 h 208"/>
                  <a:gd name="T12" fmla="*/ 16 w 601"/>
                  <a:gd name="T13" fmla="*/ 0 h 208"/>
                  <a:gd name="T14" fmla="*/ 476 w 601"/>
                  <a:gd name="T15" fmla="*/ 92 h 208"/>
                  <a:gd name="T16" fmla="*/ 469 w 601"/>
                  <a:gd name="T17" fmla="*/ 119 h 208"/>
                  <a:gd name="T18" fmla="*/ 459 w 601"/>
                  <a:gd name="T19" fmla="*/ 145 h 208"/>
                  <a:gd name="T20" fmla="*/ 469 w 601"/>
                  <a:gd name="T21" fmla="*/ 153 h 208"/>
                  <a:gd name="T22" fmla="*/ 479 w 601"/>
                  <a:gd name="T23" fmla="*/ 148 h 208"/>
                  <a:gd name="T24" fmla="*/ 485 w 601"/>
                  <a:gd name="T25" fmla="*/ 119 h 208"/>
                  <a:gd name="T26" fmla="*/ 487 w 601"/>
                  <a:gd name="T27" fmla="*/ 92 h 208"/>
                  <a:gd name="T28" fmla="*/ 487 w 601"/>
                  <a:gd name="T29" fmla="*/ 97 h 208"/>
                  <a:gd name="T30" fmla="*/ 487 w 601"/>
                  <a:gd name="T31" fmla="*/ 103 h 208"/>
                  <a:gd name="T32" fmla="*/ 495 w 601"/>
                  <a:gd name="T33" fmla="*/ 100 h 208"/>
                  <a:gd name="T34" fmla="*/ 500 w 601"/>
                  <a:gd name="T35" fmla="*/ 95 h 208"/>
                  <a:gd name="T36" fmla="*/ 566 w 601"/>
                  <a:gd name="T37" fmla="*/ 124 h 208"/>
                  <a:gd name="T38" fmla="*/ 566 w 601"/>
                  <a:gd name="T39" fmla="*/ 155 h 208"/>
                  <a:gd name="T40" fmla="*/ 572 w 601"/>
                  <a:gd name="T41" fmla="*/ 169 h 208"/>
                  <a:gd name="T42" fmla="*/ 579 w 601"/>
                  <a:gd name="T43" fmla="*/ 161 h 208"/>
                  <a:gd name="T44" fmla="*/ 584 w 601"/>
                  <a:gd name="T45" fmla="*/ 155 h 208"/>
                  <a:gd name="T46" fmla="*/ 590 w 601"/>
                  <a:gd name="T47" fmla="*/ 155 h 208"/>
                  <a:gd name="T48" fmla="*/ 595 w 601"/>
                  <a:gd name="T49" fmla="*/ 143 h 208"/>
                  <a:gd name="T50" fmla="*/ 601 w 601"/>
                  <a:gd name="T51" fmla="*/ 129 h 208"/>
                  <a:gd name="T52" fmla="*/ 572 w 601"/>
                  <a:gd name="T53" fmla="*/ 148 h 208"/>
                  <a:gd name="T54" fmla="*/ 566 w 601"/>
                  <a:gd name="T55" fmla="*/ 174 h 208"/>
                  <a:gd name="T56" fmla="*/ 561 w 601"/>
                  <a:gd name="T57" fmla="*/ 182 h 208"/>
                  <a:gd name="T58" fmla="*/ 556 w 601"/>
                  <a:gd name="T59" fmla="*/ 190 h 208"/>
                  <a:gd name="T60" fmla="*/ 556 w 601"/>
                  <a:gd name="T61" fmla="*/ 200 h 208"/>
                  <a:gd name="T62" fmla="*/ 556 w 601"/>
                  <a:gd name="T63" fmla="*/ 208 h 208"/>
                  <a:gd name="T64" fmla="*/ 503 w 601"/>
                  <a:gd name="T65" fmla="*/ 164 h 208"/>
                  <a:gd name="T66" fmla="*/ 445 w 601"/>
                  <a:gd name="T67" fmla="*/ 155 h 208"/>
                  <a:gd name="T68" fmla="*/ 384 w 601"/>
                  <a:gd name="T69" fmla="*/ 166 h 208"/>
                  <a:gd name="T70" fmla="*/ 327 w 601"/>
                  <a:gd name="T71" fmla="*/ 179 h 208"/>
                  <a:gd name="T72" fmla="*/ 298 w 601"/>
                  <a:gd name="T73" fmla="*/ 126 h 208"/>
                  <a:gd name="T74" fmla="*/ 261 w 601"/>
                  <a:gd name="T75" fmla="*/ 95 h 208"/>
                  <a:gd name="T76" fmla="*/ 213 w 601"/>
                  <a:gd name="T77" fmla="*/ 109 h 208"/>
                  <a:gd name="T78" fmla="*/ 168 w 601"/>
                  <a:gd name="T79" fmla="*/ 116 h 208"/>
                  <a:gd name="T80" fmla="*/ 124 w 601"/>
                  <a:gd name="T81" fmla="*/ 124 h 208"/>
                  <a:gd name="T82" fmla="*/ 84 w 601"/>
                  <a:gd name="T83" fmla="*/ 140 h 208"/>
                  <a:gd name="T84" fmla="*/ 52 w 601"/>
                  <a:gd name="T85" fmla="*/ 100 h 208"/>
                  <a:gd name="T86" fmla="*/ 42 w 601"/>
                  <a:gd name="T87" fmla="*/ 48 h 208"/>
                  <a:gd name="T88" fmla="*/ 42 w 601"/>
                  <a:gd name="T89" fmla="*/ 24 h 208"/>
                  <a:gd name="T90" fmla="*/ 37 w 601"/>
                  <a:gd name="T91" fmla="*/ 6 h 208"/>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601"/>
                  <a:gd name="T139" fmla="*/ 0 h 208"/>
                  <a:gd name="T140" fmla="*/ 601 w 601"/>
                  <a:gd name="T141" fmla="*/ 208 h 208"/>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601" h="208">
                    <a:moveTo>
                      <a:pt x="16" y="0"/>
                    </a:moveTo>
                    <a:lnTo>
                      <a:pt x="26" y="0"/>
                    </a:lnTo>
                    <a:lnTo>
                      <a:pt x="29" y="22"/>
                    </a:lnTo>
                    <a:lnTo>
                      <a:pt x="31" y="42"/>
                    </a:lnTo>
                    <a:lnTo>
                      <a:pt x="35" y="63"/>
                    </a:lnTo>
                    <a:lnTo>
                      <a:pt x="35" y="85"/>
                    </a:lnTo>
                    <a:lnTo>
                      <a:pt x="26" y="82"/>
                    </a:lnTo>
                    <a:lnTo>
                      <a:pt x="18" y="80"/>
                    </a:lnTo>
                    <a:lnTo>
                      <a:pt x="8" y="77"/>
                    </a:lnTo>
                    <a:lnTo>
                      <a:pt x="0" y="77"/>
                    </a:lnTo>
                    <a:lnTo>
                      <a:pt x="2" y="56"/>
                    </a:lnTo>
                    <a:lnTo>
                      <a:pt x="8" y="34"/>
                    </a:lnTo>
                    <a:lnTo>
                      <a:pt x="11" y="16"/>
                    </a:lnTo>
                    <a:lnTo>
                      <a:pt x="16" y="0"/>
                    </a:lnTo>
                    <a:close/>
                    <a:moveTo>
                      <a:pt x="37" y="6"/>
                    </a:moveTo>
                    <a:lnTo>
                      <a:pt x="476" y="92"/>
                    </a:lnTo>
                    <a:lnTo>
                      <a:pt x="471" y="106"/>
                    </a:lnTo>
                    <a:lnTo>
                      <a:pt x="469" y="119"/>
                    </a:lnTo>
                    <a:lnTo>
                      <a:pt x="464" y="132"/>
                    </a:lnTo>
                    <a:lnTo>
                      <a:pt x="459" y="145"/>
                    </a:lnTo>
                    <a:lnTo>
                      <a:pt x="464" y="150"/>
                    </a:lnTo>
                    <a:lnTo>
                      <a:pt x="469" y="153"/>
                    </a:lnTo>
                    <a:lnTo>
                      <a:pt x="471" y="153"/>
                    </a:lnTo>
                    <a:lnTo>
                      <a:pt x="479" y="148"/>
                    </a:lnTo>
                    <a:lnTo>
                      <a:pt x="481" y="135"/>
                    </a:lnTo>
                    <a:lnTo>
                      <a:pt x="485" y="119"/>
                    </a:lnTo>
                    <a:lnTo>
                      <a:pt x="485" y="106"/>
                    </a:lnTo>
                    <a:lnTo>
                      <a:pt x="487" y="92"/>
                    </a:lnTo>
                    <a:lnTo>
                      <a:pt x="487" y="95"/>
                    </a:lnTo>
                    <a:lnTo>
                      <a:pt x="487" y="97"/>
                    </a:lnTo>
                    <a:lnTo>
                      <a:pt x="487" y="100"/>
                    </a:lnTo>
                    <a:lnTo>
                      <a:pt x="487" y="103"/>
                    </a:lnTo>
                    <a:lnTo>
                      <a:pt x="493" y="103"/>
                    </a:lnTo>
                    <a:lnTo>
                      <a:pt x="495" y="100"/>
                    </a:lnTo>
                    <a:lnTo>
                      <a:pt x="498" y="97"/>
                    </a:lnTo>
                    <a:lnTo>
                      <a:pt x="500" y="95"/>
                    </a:lnTo>
                    <a:lnTo>
                      <a:pt x="566" y="111"/>
                    </a:lnTo>
                    <a:lnTo>
                      <a:pt x="566" y="124"/>
                    </a:lnTo>
                    <a:lnTo>
                      <a:pt x="566" y="140"/>
                    </a:lnTo>
                    <a:lnTo>
                      <a:pt x="566" y="155"/>
                    </a:lnTo>
                    <a:lnTo>
                      <a:pt x="566" y="172"/>
                    </a:lnTo>
                    <a:lnTo>
                      <a:pt x="572" y="169"/>
                    </a:lnTo>
                    <a:lnTo>
                      <a:pt x="574" y="164"/>
                    </a:lnTo>
                    <a:lnTo>
                      <a:pt x="579" y="161"/>
                    </a:lnTo>
                    <a:lnTo>
                      <a:pt x="582" y="155"/>
                    </a:lnTo>
                    <a:lnTo>
                      <a:pt x="584" y="155"/>
                    </a:lnTo>
                    <a:lnTo>
                      <a:pt x="587" y="155"/>
                    </a:lnTo>
                    <a:lnTo>
                      <a:pt x="590" y="155"/>
                    </a:lnTo>
                    <a:lnTo>
                      <a:pt x="592" y="150"/>
                    </a:lnTo>
                    <a:lnTo>
                      <a:pt x="595" y="143"/>
                    </a:lnTo>
                    <a:lnTo>
                      <a:pt x="598" y="135"/>
                    </a:lnTo>
                    <a:lnTo>
                      <a:pt x="601" y="129"/>
                    </a:lnTo>
                    <a:lnTo>
                      <a:pt x="579" y="135"/>
                    </a:lnTo>
                    <a:lnTo>
                      <a:pt x="572" y="148"/>
                    </a:lnTo>
                    <a:lnTo>
                      <a:pt x="566" y="164"/>
                    </a:lnTo>
                    <a:lnTo>
                      <a:pt x="566" y="174"/>
                    </a:lnTo>
                    <a:lnTo>
                      <a:pt x="563" y="177"/>
                    </a:lnTo>
                    <a:lnTo>
                      <a:pt x="561" y="182"/>
                    </a:lnTo>
                    <a:lnTo>
                      <a:pt x="556" y="184"/>
                    </a:lnTo>
                    <a:lnTo>
                      <a:pt x="556" y="190"/>
                    </a:lnTo>
                    <a:lnTo>
                      <a:pt x="556" y="195"/>
                    </a:lnTo>
                    <a:lnTo>
                      <a:pt x="556" y="200"/>
                    </a:lnTo>
                    <a:lnTo>
                      <a:pt x="556" y="203"/>
                    </a:lnTo>
                    <a:lnTo>
                      <a:pt x="556" y="208"/>
                    </a:lnTo>
                    <a:lnTo>
                      <a:pt x="532" y="182"/>
                    </a:lnTo>
                    <a:lnTo>
                      <a:pt x="503" y="164"/>
                    </a:lnTo>
                    <a:lnTo>
                      <a:pt x="476" y="155"/>
                    </a:lnTo>
                    <a:lnTo>
                      <a:pt x="445" y="155"/>
                    </a:lnTo>
                    <a:lnTo>
                      <a:pt x="416" y="158"/>
                    </a:lnTo>
                    <a:lnTo>
                      <a:pt x="384" y="166"/>
                    </a:lnTo>
                    <a:lnTo>
                      <a:pt x="355" y="174"/>
                    </a:lnTo>
                    <a:lnTo>
                      <a:pt x="327" y="179"/>
                    </a:lnTo>
                    <a:lnTo>
                      <a:pt x="321" y="150"/>
                    </a:lnTo>
                    <a:lnTo>
                      <a:pt x="298" y="126"/>
                    </a:lnTo>
                    <a:lnTo>
                      <a:pt x="274" y="109"/>
                    </a:lnTo>
                    <a:lnTo>
                      <a:pt x="261" y="95"/>
                    </a:lnTo>
                    <a:lnTo>
                      <a:pt x="237" y="103"/>
                    </a:lnTo>
                    <a:lnTo>
                      <a:pt x="213" y="109"/>
                    </a:lnTo>
                    <a:lnTo>
                      <a:pt x="189" y="111"/>
                    </a:lnTo>
                    <a:lnTo>
                      <a:pt x="168" y="116"/>
                    </a:lnTo>
                    <a:lnTo>
                      <a:pt x="144" y="119"/>
                    </a:lnTo>
                    <a:lnTo>
                      <a:pt x="124" y="124"/>
                    </a:lnTo>
                    <a:lnTo>
                      <a:pt x="103" y="129"/>
                    </a:lnTo>
                    <a:lnTo>
                      <a:pt x="84" y="140"/>
                    </a:lnTo>
                    <a:lnTo>
                      <a:pt x="64" y="124"/>
                    </a:lnTo>
                    <a:lnTo>
                      <a:pt x="52" y="100"/>
                    </a:lnTo>
                    <a:lnTo>
                      <a:pt x="45" y="75"/>
                    </a:lnTo>
                    <a:lnTo>
                      <a:pt x="42" y="48"/>
                    </a:lnTo>
                    <a:lnTo>
                      <a:pt x="42" y="37"/>
                    </a:lnTo>
                    <a:lnTo>
                      <a:pt x="42" y="24"/>
                    </a:lnTo>
                    <a:lnTo>
                      <a:pt x="40" y="13"/>
                    </a:lnTo>
                    <a:lnTo>
                      <a:pt x="37" y="6"/>
                    </a:lnTo>
                    <a:close/>
                  </a:path>
                </a:pathLst>
              </a:custGeom>
              <a:solidFill>
                <a:srgbClr val="FFFFCC"/>
              </a:solidFill>
              <a:ln w="9525">
                <a:noFill/>
                <a:round/>
                <a:headEnd/>
                <a:tailEnd/>
              </a:ln>
            </p:spPr>
            <p:txBody>
              <a:bodyPr>
                <a:prstTxWarp prst="textNoShape">
                  <a:avLst/>
                </a:prstTxWarp>
              </a:bodyPr>
              <a:lstStyle/>
              <a:p>
                <a:endParaRPr lang="en-US"/>
              </a:p>
            </p:txBody>
          </p:sp>
          <p:sp>
            <p:nvSpPr>
              <p:cNvPr id="54103" name="Freeform 464"/>
              <p:cNvSpPr>
                <a:spLocks noChangeAspect="1" noEditPoints="1"/>
              </p:cNvSpPr>
              <p:nvPr/>
            </p:nvSpPr>
            <p:spPr bwMode="auto">
              <a:xfrm>
                <a:off x="2564" y="2235"/>
                <a:ext cx="187" cy="88"/>
              </a:xfrm>
              <a:custGeom>
                <a:avLst/>
                <a:gdLst>
                  <a:gd name="T0" fmla="*/ 9 w 561"/>
                  <a:gd name="T1" fmla="*/ 0 h 265"/>
                  <a:gd name="T2" fmla="*/ 43 w 561"/>
                  <a:gd name="T3" fmla="*/ 12 h 265"/>
                  <a:gd name="T4" fmla="*/ 80 w 561"/>
                  <a:gd name="T5" fmla="*/ 26 h 265"/>
                  <a:gd name="T6" fmla="*/ 114 w 561"/>
                  <a:gd name="T7" fmla="*/ 39 h 265"/>
                  <a:gd name="T8" fmla="*/ 151 w 561"/>
                  <a:gd name="T9" fmla="*/ 55 h 265"/>
                  <a:gd name="T10" fmla="*/ 185 w 561"/>
                  <a:gd name="T11" fmla="*/ 68 h 265"/>
                  <a:gd name="T12" fmla="*/ 222 w 561"/>
                  <a:gd name="T13" fmla="*/ 80 h 265"/>
                  <a:gd name="T14" fmla="*/ 256 w 561"/>
                  <a:gd name="T15" fmla="*/ 97 h 265"/>
                  <a:gd name="T16" fmla="*/ 291 w 561"/>
                  <a:gd name="T17" fmla="*/ 110 h 265"/>
                  <a:gd name="T18" fmla="*/ 325 w 561"/>
                  <a:gd name="T19" fmla="*/ 126 h 265"/>
                  <a:gd name="T20" fmla="*/ 361 w 561"/>
                  <a:gd name="T21" fmla="*/ 139 h 265"/>
                  <a:gd name="T22" fmla="*/ 395 w 561"/>
                  <a:gd name="T23" fmla="*/ 154 h 265"/>
                  <a:gd name="T24" fmla="*/ 427 w 561"/>
                  <a:gd name="T25" fmla="*/ 171 h 265"/>
                  <a:gd name="T26" fmla="*/ 462 w 561"/>
                  <a:gd name="T27" fmla="*/ 183 h 265"/>
                  <a:gd name="T28" fmla="*/ 496 w 561"/>
                  <a:gd name="T29" fmla="*/ 200 h 265"/>
                  <a:gd name="T30" fmla="*/ 530 w 561"/>
                  <a:gd name="T31" fmla="*/ 215 h 265"/>
                  <a:gd name="T32" fmla="*/ 561 w 561"/>
                  <a:gd name="T33" fmla="*/ 231 h 265"/>
                  <a:gd name="T34" fmla="*/ 530 w 561"/>
                  <a:gd name="T35" fmla="*/ 236 h 265"/>
                  <a:gd name="T36" fmla="*/ 496 w 561"/>
                  <a:gd name="T37" fmla="*/ 239 h 265"/>
                  <a:gd name="T38" fmla="*/ 464 w 561"/>
                  <a:gd name="T39" fmla="*/ 241 h 265"/>
                  <a:gd name="T40" fmla="*/ 429 w 561"/>
                  <a:gd name="T41" fmla="*/ 244 h 265"/>
                  <a:gd name="T42" fmla="*/ 395 w 561"/>
                  <a:gd name="T43" fmla="*/ 246 h 265"/>
                  <a:gd name="T44" fmla="*/ 361 w 561"/>
                  <a:gd name="T45" fmla="*/ 246 h 265"/>
                  <a:gd name="T46" fmla="*/ 325 w 561"/>
                  <a:gd name="T47" fmla="*/ 249 h 265"/>
                  <a:gd name="T48" fmla="*/ 291 w 561"/>
                  <a:gd name="T49" fmla="*/ 249 h 265"/>
                  <a:gd name="T50" fmla="*/ 253 w 561"/>
                  <a:gd name="T51" fmla="*/ 249 h 265"/>
                  <a:gd name="T52" fmla="*/ 219 w 561"/>
                  <a:gd name="T53" fmla="*/ 249 h 265"/>
                  <a:gd name="T54" fmla="*/ 183 w 561"/>
                  <a:gd name="T55" fmla="*/ 246 h 265"/>
                  <a:gd name="T56" fmla="*/ 145 w 561"/>
                  <a:gd name="T57" fmla="*/ 246 h 265"/>
                  <a:gd name="T58" fmla="*/ 111 w 561"/>
                  <a:gd name="T59" fmla="*/ 246 h 265"/>
                  <a:gd name="T60" fmla="*/ 74 w 561"/>
                  <a:gd name="T61" fmla="*/ 244 h 265"/>
                  <a:gd name="T62" fmla="*/ 38 w 561"/>
                  <a:gd name="T63" fmla="*/ 244 h 265"/>
                  <a:gd name="T64" fmla="*/ 0 w 561"/>
                  <a:gd name="T65" fmla="*/ 241 h 265"/>
                  <a:gd name="T66" fmla="*/ 3 w 561"/>
                  <a:gd name="T67" fmla="*/ 181 h 265"/>
                  <a:gd name="T68" fmla="*/ 3 w 561"/>
                  <a:gd name="T69" fmla="*/ 120 h 265"/>
                  <a:gd name="T70" fmla="*/ 5 w 561"/>
                  <a:gd name="T71" fmla="*/ 60 h 265"/>
                  <a:gd name="T72" fmla="*/ 9 w 561"/>
                  <a:gd name="T73" fmla="*/ 0 h 265"/>
                  <a:gd name="T74" fmla="*/ 0 w 561"/>
                  <a:gd name="T75" fmla="*/ 246 h 265"/>
                  <a:gd name="T76" fmla="*/ 116 w 561"/>
                  <a:gd name="T77" fmla="*/ 252 h 265"/>
                  <a:gd name="T78" fmla="*/ 188 w 561"/>
                  <a:gd name="T79" fmla="*/ 258 h 265"/>
                  <a:gd name="T80" fmla="*/ 222 w 561"/>
                  <a:gd name="T81" fmla="*/ 260 h 265"/>
                  <a:gd name="T82" fmla="*/ 222 w 561"/>
                  <a:gd name="T83" fmla="*/ 263 h 265"/>
                  <a:gd name="T84" fmla="*/ 195 w 561"/>
                  <a:gd name="T85" fmla="*/ 265 h 265"/>
                  <a:gd name="T86" fmla="*/ 145 w 561"/>
                  <a:gd name="T87" fmla="*/ 265 h 265"/>
                  <a:gd name="T88" fmla="*/ 80 w 561"/>
                  <a:gd name="T89" fmla="*/ 265 h 265"/>
                  <a:gd name="T90" fmla="*/ 0 w 561"/>
                  <a:gd name="T91" fmla="*/ 265 h 265"/>
                  <a:gd name="T92" fmla="*/ 0 w 561"/>
                  <a:gd name="T93" fmla="*/ 260 h 265"/>
                  <a:gd name="T94" fmla="*/ 0 w 561"/>
                  <a:gd name="T95" fmla="*/ 255 h 265"/>
                  <a:gd name="T96" fmla="*/ 0 w 561"/>
                  <a:gd name="T97" fmla="*/ 249 h 265"/>
                  <a:gd name="T98" fmla="*/ 0 w 561"/>
                  <a:gd name="T99" fmla="*/ 246 h 265"/>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561"/>
                  <a:gd name="T151" fmla="*/ 0 h 265"/>
                  <a:gd name="T152" fmla="*/ 561 w 561"/>
                  <a:gd name="T153" fmla="*/ 265 h 265"/>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561" h="265">
                    <a:moveTo>
                      <a:pt x="9" y="0"/>
                    </a:moveTo>
                    <a:lnTo>
                      <a:pt x="43" y="12"/>
                    </a:lnTo>
                    <a:lnTo>
                      <a:pt x="80" y="26"/>
                    </a:lnTo>
                    <a:lnTo>
                      <a:pt x="114" y="39"/>
                    </a:lnTo>
                    <a:lnTo>
                      <a:pt x="151" y="55"/>
                    </a:lnTo>
                    <a:lnTo>
                      <a:pt x="185" y="68"/>
                    </a:lnTo>
                    <a:lnTo>
                      <a:pt x="222" y="80"/>
                    </a:lnTo>
                    <a:lnTo>
                      <a:pt x="256" y="97"/>
                    </a:lnTo>
                    <a:lnTo>
                      <a:pt x="291" y="110"/>
                    </a:lnTo>
                    <a:lnTo>
                      <a:pt x="325" y="126"/>
                    </a:lnTo>
                    <a:lnTo>
                      <a:pt x="361" y="139"/>
                    </a:lnTo>
                    <a:lnTo>
                      <a:pt x="395" y="154"/>
                    </a:lnTo>
                    <a:lnTo>
                      <a:pt x="427" y="171"/>
                    </a:lnTo>
                    <a:lnTo>
                      <a:pt x="462" y="183"/>
                    </a:lnTo>
                    <a:lnTo>
                      <a:pt x="496" y="200"/>
                    </a:lnTo>
                    <a:lnTo>
                      <a:pt x="530" y="215"/>
                    </a:lnTo>
                    <a:lnTo>
                      <a:pt x="561" y="231"/>
                    </a:lnTo>
                    <a:lnTo>
                      <a:pt x="530" y="236"/>
                    </a:lnTo>
                    <a:lnTo>
                      <a:pt x="496" y="239"/>
                    </a:lnTo>
                    <a:lnTo>
                      <a:pt x="464" y="241"/>
                    </a:lnTo>
                    <a:lnTo>
                      <a:pt x="429" y="244"/>
                    </a:lnTo>
                    <a:lnTo>
                      <a:pt x="395" y="246"/>
                    </a:lnTo>
                    <a:lnTo>
                      <a:pt x="361" y="246"/>
                    </a:lnTo>
                    <a:lnTo>
                      <a:pt x="325" y="249"/>
                    </a:lnTo>
                    <a:lnTo>
                      <a:pt x="291" y="249"/>
                    </a:lnTo>
                    <a:lnTo>
                      <a:pt x="253" y="249"/>
                    </a:lnTo>
                    <a:lnTo>
                      <a:pt x="219" y="249"/>
                    </a:lnTo>
                    <a:lnTo>
                      <a:pt x="183" y="246"/>
                    </a:lnTo>
                    <a:lnTo>
                      <a:pt x="145" y="246"/>
                    </a:lnTo>
                    <a:lnTo>
                      <a:pt x="111" y="246"/>
                    </a:lnTo>
                    <a:lnTo>
                      <a:pt x="74" y="244"/>
                    </a:lnTo>
                    <a:lnTo>
                      <a:pt x="38" y="244"/>
                    </a:lnTo>
                    <a:lnTo>
                      <a:pt x="0" y="241"/>
                    </a:lnTo>
                    <a:lnTo>
                      <a:pt x="3" y="181"/>
                    </a:lnTo>
                    <a:lnTo>
                      <a:pt x="3" y="120"/>
                    </a:lnTo>
                    <a:lnTo>
                      <a:pt x="5" y="60"/>
                    </a:lnTo>
                    <a:lnTo>
                      <a:pt x="9" y="0"/>
                    </a:lnTo>
                    <a:close/>
                    <a:moveTo>
                      <a:pt x="0" y="246"/>
                    </a:moveTo>
                    <a:lnTo>
                      <a:pt x="116" y="252"/>
                    </a:lnTo>
                    <a:lnTo>
                      <a:pt x="188" y="258"/>
                    </a:lnTo>
                    <a:lnTo>
                      <a:pt x="222" y="260"/>
                    </a:lnTo>
                    <a:lnTo>
                      <a:pt x="222" y="263"/>
                    </a:lnTo>
                    <a:lnTo>
                      <a:pt x="195" y="265"/>
                    </a:lnTo>
                    <a:lnTo>
                      <a:pt x="145" y="265"/>
                    </a:lnTo>
                    <a:lnTo>
                      <a:pt x="80" y="265"/>
                    </a:lnTo>
                    <a:lnTo>
                      <a:pt x="0" y="265"/>
                    </a:lnTo>
                    <a:lnTo>
                      <a:pt x="0" y="260"/>
                    </a:lnTo>
                    <a:lnTo>
                      <a:pt x="0" y="255"/>
                    </a:lnTo>
                    <a:lnTo>
                      <a:pt x="0" y="249"/>
                    </a:lnTo>
                    <a:lnTo>
                      <a:pt x="0" y="246"/>
                    </a:lnTo>
                    <a:close/>
                  </a:path>
                </a:pathLst>
              </a:custGeom>
              <a:solidFill>
                <a:srgbClr val="F9EA91"/>
              </a:solidFill>
              <a:ln w="9525">
                <a:noFill/>
                <a:round/>
                <a:headEnd/>
                <a:tailEnd/>
              </a:ln>
            </p:spPr>
            <p:txBody>
              <a:bodyPr>
                <a:prstTxWarp prst="textNoShape">
                  <a:avLst/>
                </a:prstTxWarp>
              </a:bodyPr>
              <a:lstStyle/>
              <a:p>
                <a:endParaRPr lang="en-US"/>
              </a:p>
            </p:txBody>
          </p:sp>
          <p:sp>
            <p:nvSpPr>
              <p:cNvPr id="54104" name="Freeform 465"/>
              <p:cNvSpPr>
                <a:spLocks noChangeAspect="1" noEditPoints="1"/>
              </p:cNvSpPr>
              <p:nvPr/>
            </p:nvSpPr>
            <p:spPr bwMode="auto">
              <a:xfrm>
                <a:off x="2564" y="2308"/>
                <a:ext cx="74" cy="15"/>
              </a:xfrm>
              <a:custGeom>
                <a:avLst/>
                <a:gdLst>
                  <a:gd name="T0" fmla="*/ 0 w 222"/>
                  <a:gd name="T1" fmla="*/ 0 h 45"/>
                  <a:gd name="T2" fmla="*/ 177 w 222"/>
                  <a:gd name="T3" fmla="*/ 26 h 45"/>
                  <a:gd name="T4" fmla="*/ 154 w 222"/>
                  <a:gd name="T5" fmla="*/ 26 h 45"/>
                  <a:gd name="T6" fmla="*/ 132 w 222"/>
                  <a:gd name="T7" fmla="*/ 26 h 45"/>
                  <a:gd name="T8" fmla="*/ 111 w 222"/>
                  <a:gd name="T9" fmla="*/ 26 h 45"/>
                  <a:gd name="T10" fmla="*/ 90 w 222"/>
                  <a:gd name="T11" fmla="*/ 26 h 45"/>
                  <a:gd name="T12" fmla="*/ 67 w 222"/>
                  <a:gd name="T13" fmla="*/ 26 h 45"/>
                  <a:gd name="T14" fmla="*/ 45 w 222"/>
                  <a:gd name="T15" fmla="*/ 24 h 45"/>
                  <a:gd name="T16" fmla="*/ 24 w 222"/>
                  <a:gd name="T17" fmla="*/ 24 h 45"/>
                  <a:gd name="T18" fmla="*/ 0 w 222"/>
                  <a:gd name="T19" fmla="*/ 21 h 45"/>
                  <a:gd name="T20" fmla="*/ 0 w 222"/>
                  <a:gd name="T21" fmla="*/ 16 h 45"/>
                  <a:gd name="T22" fmla="*/ 0 w 222"/>
                  <a:gd name="T23" fmla="*/ 14 h 45"/>
                  <a:gd name="T24" fmla="*/ 0 w 222"/>
                  <a:gd name="T25" fmla="*/ 9 h 45"/>
                  <a:gd name="T26" fmla="*/ 0 w 222"/>
                  <a:gd name="T27" fmla="*/ 0 h 45"/>
                  <a:gd name="T28" fmla="*/ 0 w 222"/>
                  <a:gd name="T29" fmla="*/ 26 h 45"/>
                  <a:gd name="T30" fmla="*/ 116 w 222"/>
                  <a:gd name="T31" fmla="*/ 32 h 45"/>
                  <a:gd name="T32" fmla="*/ 188 w 222"/>
                  <a:gd name="T33" fmla="*/ 38 h 45"/>
                  <a:gd name="T34" fmla="*/ 222 w 222"/>
                  <a:gd name="T35" fmla="*/ 40 h 45"/>
                  <a:gd name="T36" fmla="*/ 222 w 222"/>
                  <a:gd name="T37" fmla="*/ 43 h 45"/>
                  <a:gd name="T38" fmla="*/ 195 w 222"/>
                  <a:gd name="T39" fmla="*/ 45 h 45"/>
                  <a:gd name="T40" fmla="*/ 145 w 222"/>
                  <a:gd name="T41" fmla="*/ 45 h 45"/>
                  <a:gd name="T42" fmla="*/ 80 w 222"/>
                  <a:gd name="T43" fmla="*/ 45 h 45"/>
                  <a:gd name="T44" fmla="*/ 0 w 222"/>
                  <a:gd name="T45" fmla="*/ 45 h 45"/>
                  <a:gd name="T46" fmla="*/ 0 w 222"/>
                  <a:gd name="T47" fmla="*/ 40 h 45"/>
                  <a:gd name="T48" fmla="*/ 0 w 222"/>
                  <a:gd name="T49" fmla="*/ 35 h 45"/>
                  <a:gd name="T50" fmla="*/ 0 w 222"/>
                  <a:gd name="T51" fmla="*/ 29 h 45"/>
                  <a:gd name="T52" fmla="*/ 0 w 222"/>
                  <a:gd name="T53" fmla="*/ 26 h 4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222"/>
                  <a:gd name="T82" fmla="*/ 0 h 45"/>
                  <a:gd name="T83" fmla="*/ 222 w 222"/>
                  <a:gd name="T84" fmla="*/ 45 h 45"/>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222" h="45">
                    <a:moveTo>
                      <a:pt x="0" y="0"/>
                    </a:moveTo>
                    <a:lnTo>
                      <a:pt x="177" y="26"/>
                    </a:lnTo>
                    <a:lnTo>
                      <a:pt x="154" y="26"/>
                    </a:lnTo>
                    <a:lnTo>
                      <a:pt x="132" y="26"/>
                    </a:lnTo>
                    <a:lnTo>
                      <a:pt x="111" y="26"/>
                    </a:lnTo>
                    <a:lnTo>
                      <a:pt x="90" y="26"/>
                    </a:lnTo>
                    <a:lnTo>
                      <a:pt x="67" y="26"/>
                    </a:lnTo>
                    <a:lnTo>
                      <a:pt x="45" y="24"/>
                    </a:lnTo>
                    <a:lnTo>
                      <a:pt x="24" y="24"/>
                    </a:lnTo>
                    <a:lnTo>
                      <a:pt x="0" y="21"/>
                    </a:lnTo>
                    <a:lnTo>
                      <a:pt x="0" y="16"/>
                    </a:lnTo>
                    <a:lnTo>
                      <a:pt x="0" y="14"/>
                    </a:lnTo>
                    <a:lnTo>
                      <a:pt x="0" y="9"/>
                    </a:lnTo>
                    <a:lnTo>
                      <a:pt x="0" y="0"/>
                    </a:lnTo>
                    <a:close/>
                    <a:moveTo>
                      <a:pt x="0" y="26"/>
                    </a:moveTo>
                    <a:lnTo>
                      <a:pt x="116" y="32"/>
                    </a:lnTo>
                    <a:lnTo>
                      <a:pt x="188" y="38"/>
                    </a:lnTo>
                    <a:lnTo>
                      <a:pt x="222" y="40"/>
                    </a:lnTo>
                    <a:lnTo>
                      <a:pt x="222" y="43"/>
                    </a:lnTo>
                    <a:lnTo>
                      <a:pt x="195" y="45"/>
                    </a:lnTo>
                    <a:lnTo>
                      <a:pt x="145" y="45"/>
                    </a:lnTo>
                    <a:lnTo>
                      <a:pt x="80" y="45"/>
                    </a:lnTo>
                    <a:lnTo>
                      <a:pt x="0" y="45"/>
                    </a:lnTo>
                    <a:lnTo>
                      <a:pt x="0" y="40"/>
                    </a:lnTo>
                    <a:lnTo>
                      <a:pt x="0" y="35"/>
                    </a:lnTo>
                    <a:lnTo>
                      <a:pt x="0" y="29"/>
                    </a:lnTo>
                    <a:lnTo>
                      <a:pt x="0" y="26"/>
                    </a:lnTo>
                    <a:close/>
                  </a:path>
                </a:pathLst>
              </a:custGeom>
              <a:solidFill>
                <a:srgbClr val="F9EA91"/>
              </a:solidFill>
              <a:ln w="9525">
                <a:noFill/>
                <a:round/>
                <a:headEnd/>
                <a:tailEnd/>
              </a:ln>
            </p:spPr>
            <p:txBody>
              <a:bodyPr>
                <a:prstTxWarp prst="textNoShape">
                  <a:avLst/>
                </a:prstTxWarp>
              </a:bodyPr>
              <a:lstStyle/>
              <a:p>
                <a:endParaRPr lang="en-US"/>
              </a:p>
            </p:txBody>
          </p:sp>
          <p:sp>
            <p:nvSpPr>
              <p:cNvPr id="54105" name="Freeform 466"/>
              <p:cNvSpPr>
                <a:spLocks noChangeAspect="1"/>
              </p:cNvSpPr>
              <p:nvPr/>
            </p:nvSpPr>
            <p:spPr bwMode="auto">
              <a:xfrm>
                <a:off x="2562" y="2365"/>
                <a:ext cx="52" cy="13"/>
              </a:xfrm>
              <a:custGeom>
                <a:avLst/>
                <a:gdLst>
                  <a:gd name="T0" fmla="*/ 154 w 154"/>
                  <a:gd name="T1" fmla="*/ 40 h 40"/>
                  <a:gd name="T2" fmla="*/ 0 w 154"/>
                  <a:gd name="T3" fmla="*/ 18 h 40"/>
                  <a:gd name="T4" fmla="*/ 0 w 154"/>
                  <a:gd name="T5" fmla="*/ 13 h 40"/>
                  <a:gd name="T6" fmla="*/ 0 w 154"/>
                  <a:gd name="T7" fmla="*/ 8 h 40"/>
                  <a:gd name="T8" fmla="*/ 0 w 154"/>
                  <a:gd name="T9" fmla="*/ 2 h 40"/>
                  <a:gd name="T10" fmla="*/ 0 w 154"/>
                  <a:gd name="T11" fmla="*/ 0 h 40"/>
                  <a:gd name="T12" fmla="*/ 19 w 154"/>
                  <a:gd name="T13" fmla="*/ 6 h 40"/>
                  <a:gd name="T14" fmla="*/ 37 w 154"/>
                  <a:gd name="T15" fmla="*/ 8 h 40"/>
                  <a:gd name="T16" fmla="*/ 56 w 154"/>
                  <a:gd name="T17" fmla="*/ 13 h 40"/>
                  <a:gd name="T18" fmla="*/ 74 w 154"/>
                  <a:gd name="T19" fmla="*/ 18 h 40"/>
                  <a:gd name="T20" fmla="*/ 95 w 154"/>
                  <a:gd name="T21" fmla="*/ 23 h 40"/>
                  <a:gd name="T22" fmla="*/ 113 w 154"/>
                  <a:gd name="T23" fmla="*/ 28 h 40"/>
                  <a:gd name="T24" fmla="*/ 135 w 154"/>
                  <a:gd name="T25" fmla="*/ 35 h 40"/>
                  <a:gd name="T26" fmla="*/ 154 w 154"/>
                  <a:gd name="T27" fmla="*/ 40 h 40"/>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4"/>
                  <a:gd name="T43" fmla="*/ 0 h 40"/>
                  <a:gd name="T44" fmla="*/ 154 w 154"/>
                  <a:gd name="T45" fmla="*/ 40 h 40"/>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4" h="40">
                    <a:moveTo>
                      <a:pt x="154" y="40"/>
                    </a:moveTo>
                    <a:lnTo>
                      <a:pt x="0" y="18"/>
                    </a:lnTo>
                    <a:lnTo>
                      <a:pt x="0" y="13"/>
                    </a:lnTo>
                    <a:lnTo>
                      <a:pt x="0" y="8"/>
                    </a:lnTo>
                    <a:lnTo>
                      <a:pt x="0" y="2"/>
                    </a:lnTo>
                    <a:lnTo>
                      <a:pt x="0" y="0"/>
                    </a:lnTo>
                    <a:lnTo>
                      <a:pt x="19" y="6"/>
                    </a:lnTo>
                    <a:lnTo>
                      <a:pt x="37" y="8"/>
                    </a:lnTo>
                    <a:lnTo>
                      <a:pt x="56" y="13"/>
                    </a:lnTo>
                    <a:lnTo>
                      <a:pt x="74" y="18"/>
                    </a:lnTo>
                    <a:lnTo>
                      <a:pt x="95" y="23"/>
                    </a:lnTo>
                    <a:lnTo>
                      <a:pt x="113" y="28"/>
                    </a:lnTo>
                    <a:lnTo>
                      <a:pt x="135" y="35"/>
                    </a:lnTo>
                    <a:lnTo>
                      <a:pt x="154" y="40"/>
                    </a:lnTo>
                    <a:close/>
                  </a:path>
                </a:pathLst>
              </a:custGeom>
              <a:solidFill>
                <a:srgbClr val="F9E88E"/>
              </a:solidFill>
              <a:ln w="9525">
                <a:noFill/>
                <a:round/>
                <a:headEnd/>
                <a:tailEnd/>
              </a:ln>
            </p:spPr>
            <p:txBody>
              <a:bodyPr>
                <a:prstTxWarp prst="textNoShape">
                  <a:avLst/>
                </a:prstTxWarp>
              </a:bodyPr>
              <a:lstStyle/>
              <a:p>
                <a:endParaRPr lang="en-US"/>
              </a:p>
            </p:txBody>
          </p:sp>
          <p:sp>
            <p:nvSpPr>
              <p:cNvPr id="54106" name="Freeform 467"/>
              <p:cNvSpPr>
                <a:spLocks noChangeAspect="1"/>
              </p:cNvSpPr>
              <p:nvPr/>
            </p:nvSpPr>
            <p:spPr bwMode="auto">
              <a:xfrm>
                <a:off x="2562" y="2365"/>
                <a:ext cx="210" cy="53"/>
              </a:xfrm>
              <a:custGeom>
                <a:avLst/>
                <a:gdLst>
                  <a:gd name="T0" fmla="*/ 629 w 629"/>
                  <a:gd name="T1" fmla="*/ 160 h 160"/>
                  <a:gd name="T2" fmla="*/ 0 w 629"/>
                  <a:gd name="T3" fmla="*/ 64 h 160"/>
                  <a:gd name="T4" fmla="*/ 0 w 629"/>
                  <a:gd name="T5" fmla="*/ 45 h 160"/>
                  <a:gd name="T6" fmla="*/ 0 w 629"/>
                  <a:gd name="T7" fmla="*/ 28 h 160"/>
                  <a:gd name="T8" fmla="*/ 0 w 629"/>
                  <a:gd name="T9" fmla="*/ 13 h 160"/>
                  <a:gd name="T10" fmla="*/ 0 w 629"/>
                  <a:gd name="T11" fmla="*/ 0 h 160"/>
                  <a:gd name="T12" fmla="*/ 34 w 629"/>
                  <a:gd name="T13" fmla="*/ 11 h 160"/>
                  <a:gd name="T14" fmla="*/ 72 w 629"/>
                  <a:gd name="T15" fmla="*/ 21 h 160"/>
                  <a:gd name="T16" fmla="*/ 106 w 629"/>
                  <a:gd name="T17" fmla="*/ 28 h 160"/>
                  <a:gd name="T18" fmla="*/ 145 w 629"/>
                  <a:gd name="T19" fmla="*/ 40 h 160"/>
                  <a:gd name="T20" fmla="*/ 182 w 629"/>
                  <a:gd name="T21" fmla="*/ 50 h 160"/>
                  <a:gd name="T22" fmla="*/ 222 w 629"/>
                  <a:gd name="T23" fmla="*/ 61 h 160"/>
                  <a:gd name="T24" fmla="*/ 258 w 629"/>
                  <a:gd name="T25" fmla="*/ 71 h 160"/>
                  <a:gd name="T26" fmla="*/ 301 w 629"/>
                  <a:gd name="T27" fmla="*/ 79 h 160"/>
                  <a:gd name="T28" fmla="*/ 340 w 629"/>
                  <a:gd name="T29" fmla="*/ 90 h 160"/>
                  <a:gd name="T30" fmla="*/ 380 w 629"/>
                  <a:gd name="T31" fmla="*/ 100 h 160"/>
                  <a:gd name="T32" fmla="*/ 422 w 629"/>
                  <a:gd name="T33" fmla="*/ 110 h 160"/>
                  <a:gd name="T34" fmla="*/ 464 w 629"/>
                  <a:gd name="T35" fmla="*/ 121 h 160"/>
                  <a:gd name="T36" fmla="*/ 503 w 629"/>
                  <a:gd name="T37" fmla="*/ 132 h 160"/>
                  <a:gd name="T38" fmla="*/ 545 w 629"/>
                  <a:gd name="T39" fmla="*/ 139 h 160"/>
                  <a:gd name="T40" fmla="*/ 588 w 629"/>
                  <a:gd name="T41" fmla="*/ 150 h 160"/>
                  <a:gd name="T42" fmla="*/ 629 w 629"/>
                  <a:gd name="T43" fmla="*/ 160 h 160"/>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629"/>
                  <a:gd name="T67" fmla="*/ 0 h 160"/>
                  <a:gd name="T68" fmla="*/ 629 w 629"/>
                  <a:gd name="T69" fmla="*/ 160 h 160"/>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629" h="160">
                    <a:moveTo>
                      <a:pt x="629" y="160"/>
                    </a:moveTo>
                    <a:lnTo>
                      <a:pt x="0" y="64"/>
                    </a:lnTo>
                    <a:lnTo>
                      <a:pt x="0" y="45"/>
                    </a:lnTo>
                    <a:lnTo>
                      <a:pt x="0" y="28"/>
                    </a:lnTo>
                    <a:lnTo>
                      <a:pt x="0" y="13"/>
                    </a:lnTo>
                    <a:lnTo>
                      <a:pt x="0" y="0"/>
                    </a:lnTo>
                    <a:lnTo>
                      <a:pt x="34" y="11"/>
                    </a:lnTo>
                    <a:lnTo>
                      <a:pt x="72" y="21"/>
                    </a:lnTo>
                    <a:lnTo>
                      <a:pt x="106" y="28"/>
                    </a:lnTo>
                    <a:lnTo>
                      <a:pt x="145" y="40"/>
                    </a:lnTo>
                    <a:lnTo>
                      <a:pt x="182" y="50"/>
                    </a:lnTo>
                    <a:lnTo>
                      <a:pt x="222" y="61"/>
                    </a:lnTo>
                    <a:lnTo>
                      <a:pt x="258" y="71"/>
                    </a:lnTo>
                    <a:lnTo>
                      <a:pt x="301" y="79"/>
                    </a:lnTo>
                    <a:lnTo>
                      <a:pt x="340" y="90"/>
                    </a:lnTo>
                    <a:lnTo>
                      <a:pt x="380" y="100"/>
                    </a:lnTo>
                    <a:lnTo>
                      <a:pt x="422" y="110"/>
                    </a:lnTo>
                    <a:lnTo>
                      <a:pt x="464" y="121"/>
                    </a:lnTo>
                    <a:lnTo>
                      <a:pt x="503" y="132"/>
                    </a:lnTo>
                    <a:lnTo>
                      <a:pt x="545" y="139"/>
                    </a:lnTo>
                    <a:lnTo>
                      <a:pt x="588" y="150"/>
                    </a:lnTo>
                    <a:lnTo>
                      <a:pt x="629" y="160"/>
                    </a:lnTo>
                    <a:close/>
                  </a:path>
                </a:pathLst>
              </a:custGeom>
              <a:solidFill>
                <a:srgbClr val="F9E88C"/>
              </a:solidFill>
              <a:ln w="9525">
                <a:noFill/>
                <a:round/>
                <a:headEnd/>
                <a:tailEnd/>
              </a:ln>
            </p:spPr>
            <p:txBody>
              <a:bodyPr>
                <a:prstTxWarp prst="textNoShape">
                  <a:avLst/>
                </a:prstTxWarp>
              </a:bodyPr>
              <a:lstStyle/>
              <a:p>
                <a:endParaRPr lang="en-US"/>
              </a:p>
            </p:txBody>
          </p:sp>
          <p:sp>
            <p:nvSpPr>
              <p:cNvPr id="54107" name="Freeform 468"/>
              <p:cNvSpPr>
                <a:spLocks noChangeAspect="1" noEditPoints="1"/>
              </p:cNvSpPr>
              <p:nvPr/>
            </p:nvSpPr>
            <p:spPr bwMode="auto">
              <a:xfrm>
                <a:off x="2561" y="2371"/>
                <a:ext cx="498" cy="107"/>
              </a:xfrm>
              <a:custGeom>
                <a:avLst/>
                <a:gdLst>
                  <a:gd name="T0" fmla="*/ 159 w 1496"/>
                  <a:gd name="T1" fmla="*/ 22 h 321"/>
                  <a:gd name="T2" fmla="*/ 213 w 1496"/>
                  <a:gd name="T3" fmla="*/ 37 h 321"/>
                  <a:gd name="T4" fmla="*/ 272 w 1496"/>
                  <a:gd name="T5" fmla="*/ 53 h 321"/>
                  <a:gd name="T6" fmla="*/ 332 w 1496"/>
                  <a:gd name="T7" fmla="*/ 68 h 321"/>
                  <a:gd name="T8" fmla="*/ 390 w 1496"/>
                  <a:gd name="T9" fmla="*/ 85 h 321"/>
                  <a:gd name="T10" fmla="*/ 450 w 1496"/>
                  <a:gd name="T11" fmla="*/ 101 h 321"/>
                  <a:gd name="T12" fmla="*/ 511 w 1496"/>
                  <a:gd name="T13" fmla="*/ 114 h 321"/>
                  <a:gd name="T14" fmla="*/ 574 w 1496"/>
                  <a:gd name="T15" fmla="*/ 130 h 321"/>
                  <a:gd name="T16" fmla="*/ 634 w 1496"/>
                  <a:gd name="T17" fmla="*/ 142 h 321"/>
                  <a:gd name="T18" fmla="*/ 634 w 1496"/>
                  <a:gd name="T19" fmla="*/ 164 h 321"/>
                  <a:gd name="T20" fmla="*/ 632 w 1496"/>
                  <a:gd name="T21" fmla="*/ 188 h 321"/>
                  <a:gd name="T22" fmla="*/ 0 w 1496"/>
                  <a:gd name="T23" fmla="*/ 68 h 321"/>
                  <a:gd name="T24" fmla="*/ 5 w 1496"/>
                  <a:gd name="T25" fmla="*/ 24 h 321"/>
                  <a:gd name="T26" fmla="*/ 1496 w 1496"/>
                  <a:gd name="T27" fmla="*/ 321 h 321"/>
                  <a:gd name="T28" fmla="*/ 1048 w 1496"/>
                  <a:gd name="T29" fmla="*/ 246 h 321"/>
                  <a:gd name="T30" fmla="*/ 1048 w 1496"/>
                  <a:gd name="T31" fmla="*/ 234 h 321"/>
                  <a:gd name="T32" fmla="*/ 1080 w 1496"/>
                  <a:gd name="T33" fmla="*/ 234 h 321"/>
                  <a:gd name="T34" fmla="*/ 1144 w 1496"/>
                  <a:gd name="T35" fmla="*/ 248 h 321"/>
                  <a:gd name="T36" fmla="*/ 1204 w 1496"/>
                  <a:gd name="T37" fmla="*/ 258 h 321"/>
                  <a:gd name="T38" fmla="*/ 1264 w 1496"/>
                  <a:gd name="T39" fmla="*/ 269 h 321"/>
                  <a:gd name="T40" fmla="*/ 1322 w 1496"/>
                  <a:gd name="T41" fmla="*/ 282 h 321"/>
                  <a:gd name="T42" fmla="*/ 1375 w 1496"/>
                  <a:gd name="T43" fmla="*/ 290 h 321"/>
                  <a:gd name="T44" fmla="*/ 1428 w 1496"/>
                  <a:gd name="T45" fmla="*/ 301 h 321"/>
                  <a:gd name="T46" fmla="*/ 1475 w 1496"/>
                  <a:gd name="T47" fmla="*/ 308 h 321"/>
                  <a:gd name="T48" fmla="*/ 1496 w 1496"/>
                  <a:gd name="T49" fmla="*/ 316 h 321"/>
                  <a:gd name="T50" fmla="*/ 1496 w 1496"/>
                  <a:gd name="T51" fmla="*/ 321 h 321"/>
                  <a:gd name="T52" fmla="*/ 685 w 1496"/>
                  <a:gd name="T53" fmla="*/ 195 h 321"/>
                  <a:gd name="T54" fmla="*/ 687 w 1496"/>
                  <a:gd name="T55" fmla="*/ 174 h 321"/>
                  <a:gd name="T56" fmla="*/ 687 w 1496"/>
                  <a:gd name="T57" fmla="*/ 153 h 321"/>
                  <a:gd name="T58" fmla="*/ 764 w 1496"/>
                  <a:gd name="T59" fmla="*/ 169 h 321"/>
                  <a:gd name="T60" fmla="*/ 840 w 1496"/>
                  <a:gd name="T61" fmla="*/ 185 h 321"/>
                  <a:gd name="T62" fmla="*/ 914 w 1496"/>
                  <a:gd name="T63" fmla="*/ 200 h 321"/>
                  <a:gd name="T64" fmla="*/ 988 w 1496"/>
                  <a:gd name="T65" fmla="*/ 214 h 321"/>
                  <a:gd name="T66" fmla="*/ 988 w 1496"/>
                  <a:gd name="T67" fmla="*/ 229 h 321"/>
                  <a:gd name="T68" fmla="*/ 988 w 1496"/>
                  <a:gd name="T69" fmla="*/ 243 h 32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496"/>
                  <a:gd name="T106" fmla="*/ 0 h 321"/>
                  <a:gd name="T107" fmla="*/ 1496 w 1496"/>
                  <a:gd name="T108" fmla="*/ 321 h 32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496" h="321">
                    <a:moveTo>
                      <a:pt x="5" y="0"/>
                    </a:moveTo>
                    <a:lnTo>
                      <a:pt x="159" y="22"/>
                    </a:lnTo>
                    <a:lnTo>
                      <a:pt x="187" y="29"/>
                    </a:lnTo>
                    <a:lnTo>
                      <a:pt x="213" y="37"/>
                    </a:lnTo>
                    <a:lnTo>
                      <a:pt x="242" y="46"/>
                    </a:lnTo>
                    <a:lnTo>
                      <a:pt x="272" y="53"/>
                    </a:lnTo>
                    <a:lnTo>
                      <a:pt x="301" y="61"/>
                    </a:lnTo>
                    <a:lnTo>
                      <a:pt x="332" y="68"/>
                    </a:lnTo>
                    <a:lnTo>
                      <a:pt x="361" y="77"/>
                    </a:lnTo>
                    <a:lnTo>
                      <a:pt x="390" y="85"/>
                    </a:lnTo>
                    <a:lnTo>
                      <a:pt x="422" y="92"/>
                    </a:lnTo>
                    <a:lnTo>
                      <a:pt x="450" y="101"/>
                    </a:lnTo>
                    <a:lnTo>
                      <a:pt x="482" y="106"/>
                    </a:lnTo>
                    <a:lnTo>
                      <a:pt x="511" y="114"/>
                    </a:lnTo>
                    <a:lnTo>
                      <a:pt x="542" y="121"/>
                    </a:lnTo>
                    <a:lnTo>
                      <a:pt x="574" y="130"/>
                    </a:lnTo>
                    <a:lnTo>
                      <a:pt x="603" y="135"/>
                    </a:lnTo>
                    <a:lnTo>
                      <a:pt x="634" y="142"/>
                    </a:lnTo>
                    <a:lnTo>
                      <a:pt x="634" y="153"/>
                    </a:lnTo>
                    <a:lnTo>
                      <a:pt x="634" y="164"/>
                    </a:lnTo>
                    <a:lnTo>
                      <a:pt x="632" y="176"/>
                    </a:lnTo>
                    <a:lnTo>
                      <a:pt x="632" y="188"/>
                    </a:lnTo>
                    <a:lnTo>
                      <a:pt x="0" y="90"/>
                    </a:lnTo>
                    <a:lnTo>
                      <a:pt x="0" y="68"/>
                    </a:lnTo>
                    <a:lnTo>
                      <a:pt x="3" y="46"/>
                    </a:lnTo>
                    <a:lnTo>
                      <a:pt x="5" y="24"/>
                    </a:lnTo>
                    <a:lnTo>
                      <a:pt x="5" y="0"/>
                    </a:lnTo>
                    <a:close/>
                    <a:moveTo>
                      <a:pt x="1496" y="321"/>
                    </a:moveTo>
                    <a:lnTo>
                      <a:pt x="1048" y="251"/>
                    </a:lnTo>
                    <a:lnTo>
                      <a:pt x="1048" y="246"/>
                    </a:lnTo>
                    <a:lnTo>
                      <a:pt x="1048" y="239"/>
                    </a:lnTo>
                    <a:lnTo>
                      <a:pt x="1048" y="234"/>
                    </a:lnTo>
                    <a:lnTo>
                      <a:pt x="1048" y="229"/>
                    </a:lnTo>
                    <a:lnTo>
                      <a:pt x="1080" y="234"/>
                    </a:lnTo>
                    <a:lnTo>
                      <a:pt x="1111" y="239"/>
                    </a:lnTo>
                    <a:lnTo>
                      <a:pt x="1144" y="248"/>
                    </a:lnTo>
                    <a:lnTo>
                      <a:pt x="1175" y="253"/>
                    </a:lnTo>
                    <a:lnTo>
                      <a:pt x="1204" y="258"/>
                    </a:lnTo>
                    <a:lnTo>
                      <a:pt x="1235" y="263"/>
                    </a:lnTo>
                    <a:lnTo>
                      <a:pt x="1264" y="269"/>
                    </a:lnTo>
                    <a:lnTo>
                      <a:pt x="1293" y="274"/>
                    </a:lnTo>
                    <a:lnTo>
                      <a:pt x="1322" y="282"/>
                    </a:lnTo>
                    <a:lnTo>
                      <a:pt x="1349" y="287"/>
                    </a:lnTo>
                    <a:lnTo>
                      <a:pt x="1375" y="290"/>
                    </a:lnTo>
                    <a:lnTo>
                      <a:pt x="1401" y="295"/>
                    </a:lnTo>
                    <a:lnTo>
                      <a:pt x="1428" y="301"/>
                    </a:lnTo>
                    <a:lnTo>
                      <a:pt x="1451" y="306"/>
                    </a:lnTo>
                    <a:lnTo>
                      <a:pt x="1475" y="308"/>
                    </a:lnTo>
                    <a:lnTo>
                      <a:pt x="1496" y="314"/>
                    </a:lnTo>
                    <a:lnTo>
                      <a:pt x="1496" y="316"/>
                    </a:lnTo>
                    <a:lnTo>
                      <a:pt x="1496" y="319"/>
                    </a:lnTo>
                    <a:lnTo>
                      <a:pt x="1496" y="321"/>
                    </a:lnTo>
                    <a:close/>
                    <a:moveTo>
                      <a:pt x="988" y="243"/>
                    </a:moveTo>
                    <a:lnTo>
                      <a:pt x="685" y="195"/>
                    </a:lnTo>
                    <a:lnTo>
                      <a:pt x="685" y="185"/>
                    </a:lnTo>
                    <a:lnTo>
                      <a:pt x="687" y="174"/>
                    </a:lnTo>
                    <a:lnTo>
                      <a:pt x="687" y="164"/>
                    </a:lnTo>
                    <a:lnTo>
                      <a:pt x="687" y="153"/>
                    </a:lnTo>
                    <a:lnTo>
                      <a:pt x="727" y="161"/>
                    </a:lnTo>
                    <a:lnTo>
                      <a:pt x="764" y="169"/>
                    </a:lnTo>
                    <a:lnTo>
                      <a:pt x="803" y="176"/>
                    </a:lnTo>
                    <a:lnTo>
                      <a:pt x="840" y="185"/>
                    </a:lnTo>
                    <a:lnTo>
                      <a:pt x="877" y="193"/>
                    </a:lnTo>
                    <a:lnTo>
                      <a:pt x="914" y="200"/>
                    </a:lnTo>
                    <a:lnTo>
                      <a:pt x="951" y="205"/>
                    </a:lnTo>
                    <a:lnTo>
                      <a:pt x="988" y="214"/>
                    </a:lnTo>
                    <a:lnTo>
                      <a:pt x="988" y="222"/>
                    </a:lnTo>
                    <a:lnTo>
                      <a:pt x="988" y="229"/>
                    </a:lnTo>
                    <a:lnTo>
                      <a:pt x="988" y="237"/>
                    </a:lnTo>
                    <a:lnTo>
                      <a:pt x="988" y="243"/>
                    </a:lnTo>
                    <a:close/>
                  </a:path>
                </a:pathLst>
              </a:custGeom>
              <a:solidFill>
                <a:srgbClr val="F9E589"/>
              </a:solidFill>
              <a:ln w="9525">
                <a:noFill/>
                <a:round/>
                <a:headEnd/>
                <a:tailEnd/>
              </a:ln>
            </p:spPr>
            <p:txBody>
              <a:bodyPr>
                <a:prstTxWarp prst="textNoShape">
                  <a:avLst/>
                </a:prstTxWarp>
              </a:bodyPr>
              <a:lstStyle/>
              <a:p>
                <a:endParaRPr lang="en-US"/>
              </a:p>
            </p:txBody>
          </p:sp>
          <p:sp>
            <p:nvSpPr>
              <p:cNvPr id="54108" name="Freeform 469"/>
              <p:cNvSpPr>
                <a:spLocks noChangeAspect="1" noEditPoints="1"/>
              </p:cNvSpPr>
              <p:nvPr/>
            </p:nvSpPr>
            <p:spPr bwMode="auto">
              <a:xfrm>
                <a:off x="2561" y="2386"/>
                <a:ext cx="498" cy="103"/>
              </a:xfrm>
              <a:custGeom>
                <a:avLst/>
                <a:gdLst>
                  <a:gd name="T0" fmla="*/ 5 w 1496"/>
                  <a:gd name="T1" fmla="*/ 0 h 310"/>
                  <a:gd name="T2" fmla="*/ 634 w 1496"/>
                  <a:gd name="T3" fmla="*/ 96 h 310"/>
                  <a:gd name="T4" fmla="*/ 632 w 1496"/>
                  <a:gd name="T5" fmla="*/ 120 h 310"/>
                  <a:gd name="T6" fmla="*/ 632 w 1496"/>
                  <a:gd name="T7" fmla="*/ 142 h 310"/>
                  <a:gd name="T8" fmla="*/ 632 w 1496"/>
                  <a:gd name="T9" fmla="*/ 165 h 310"/>
                  <a:gd name="T10" fmla="*/ 632 w 1496"/>
                  <a:gd name="T11" fmla="*/ 188 h 310"/>
                  <a:gd name="T12" fmla="*/ 0 w 1496"/>
                  <a:gd name="T13" fmla="*/ 94 h 310"/>
                  <a:gd name="T14" fmla="*/ 0 w 1496"/>
                  <a:gd name="T15" fmla="*/ 70 h 310"/>
                  <a:gd name="T16" fmla="*/ 0 w 1496"/>
                  <a:gd name="T17" fmla="*/ 46 h 310"/>
                  <a:gd name="T18" fmla="*/ 3 w 1496"/>
                  <a:gd name="T19" fmla="*/ 22 h 310"/>
                  <a:gd name="T20" fmla="*/ 5 w 1496"/>
                  <a:gd name="T21" fmla="*/ 0 h 310"/>
                  <a:gd name="T22" fmla="*/ 1414 w 1496"/>
                  <a:gd name="T23" fmla="*/ 310 h 310"/>
                  <a:gd name="T24" fmla="*/ 1048 w 1496"/>
                  <a:gd name="T25" fmla="*/ 255 h 310"/>
                  <a:gd name="T26" fmla="*/ 1048 w 1496"/>
                  <a:gd name="T27" fmla="*/ 236 h 310"/>
                  <a:gd name="T28" fmla="*/ 1048 w 1496"/>
                  <a:gd name="T29" fmla="*/ 217 h 310"/>
                  <a:gd name="T30" fmla="*/ 1048 w 1496"/>
                  <a:gd name="T31" fmla="*/ 200 h 310"/>
                  <a:gd name="T32" fmla="*/ 1048 w 1496"/>
                  <a:gd name="T33" fmla="*/ 183 h 310"/>
                  <a:gd name="T34" fmla="*/ 1080 w 1496"/>
                  <a:gd name="T35" fmla="*/ 188 h 310"/>
                  <a:gd name="T36" fmla="*/ 1111 w 1496"/>
                  <a:gd name="T37" fmla="*/ 193 h 310"/>
                  <a:gd name="T38" fmla="*/ 1144 w 1496"/>
                  <a:gd name="T39" fmla="*/ 202 h 310"/>
                  <a:gd name="T40" fmla="*/ 1175 w 1496"/>
                  <a:gd name="T41" fmla="*/ 207 h 310"/>
                  <a:gd name="T42" fmla="*/ 1204 w 1496"/>
                  <a:gd name="T43" fmla="*/ 212 h 310"/>
                  <a:gd name="T44" fmla="*/ 1235 w 1496"/>
                  <a:gd name="T45" fmla="*/ 217 h 310"/>
                  <a:gd name="T46" fmla="*/ 1264 w 1496"/>
                  <a:gd name="T47" fmla="*/ 223 h 310"/>
                  <a:gd name="T48" fmla="*/ 1293 w 1496"/>
                  <a:gd name="T49" fmla="*/ 228 h 310"/>
                  <a:gd name="T50" fmla="*/ 1322 w 1496"/>
                  <a:gd name="T51" fmla="*/ 236 h 310"/>
                  <a:gd name="T52" fmla="*/ 1349 w 1496"/>
                  <a:gd name="T53" fmla="*/ 241 h 310"/>
                  <a:gd name="T54" fmla="*/ 1375 w 1496"/>
                  <a:gd name="T55" fmla="*/ 244 h 310"/>
                  <a:gd name="T56" fmla="*/ 1401 w 1496"/>
                  <a:gd name="T57" fmla="*/ 249 h 310"/>
                  <a:gd name="T58" fmla="*/ 1428 w 1496"/>
                  <a:gd name="T59" fmla="*/ 255 h 310"/>
                  <a:gd name="T60" fmla="*/ 1451 w 1496"/>
                  <a:gd name="T61" fmla="*/ 260 h 310"/>
                  <a:gd name="T62" fmla="*/ 1475 w 1496"/>
                  <a:gd name="T63" fmla="*/ 262 h 310"/>
                  <a:gd name="T64" fmla="*/ 1496 w 1496"/>
                  <a:gd name="T65" fmla="*/ 268 h 310"/>
                  <a:gd name="T66" fmla="*/ 1496 w 1496"/>
                  <a:gd name="T67" fmla="*/ 278 h 310"/>
                  <a:gd name="T68" fmla="*/ 1496 w 1496"/>
                  <a:gd name="T69" fmla="*/ 286 h 310"/>
                  <a:gd name="T70" fmla="*/ 1496 w 1496"/>
                  <a:gd name="T71" fmla="*/ 294 h 310"/>
                  <a:gd name="T72" fmla="*/ 1496 w 1496"/>
                  <a:gd name="T73" fmla="*/ 302 h 310"/>
                  <a:gd name="T74" fmla="*/ 1414 w 1496"/>
                  <a:gd name="T75" fmla="*/ 310 h 310"/>
                  <a:gd name="T76" fmla="*/ 990 w 1496"/>
                  <a:gd name="T77" fmla="*/ 246 h 310"/>
                  <a:gd name="T78" fmla="*/ 679 w 1496"/>
                  <a:gd name="T79" fmla="*/ 197 h 310"/>
                  <a:gd name="T80" fmla="*/ 682 w 1496"/>
                  <a:gd name="T81" fmla="*/ 173 h 310"/>
                  <a:gd name="T82" fmla="*/ 685 w 1496"/>
                  <a:gd name="T83" fmla="*/ 152 h 310"/>
                  <a:gd name="T84" fmla="*/ 685 w 1496"/>
                  <a:gd name="T85" fmla="*/ 128 h 310"/>
                  <a:gd name="T86" fmla="*/ 687 w 1496"/>
                  <a:gd name="T87" fmla="*/ 107 h 310"/>
                  <a:gd name="T88" fmla="*/ 727 w 1496"/>
                  <a:gd name="T89" fmla="*/ 115 h 310"/>
                  <a:gd name="T90" fmla="*/ 764 w 1496"/>
                  <a:gd name="T91" fmla="*/ 123 h 310"/>
                  <a:gd name="T92" fmla="*/ 803 w 1496"/>
                  <a:gd name="T93" fmla="*/ 130 h 310"/>
                  <a:gd name="T94" fmla="*/ 840 w 1496"/>
                  <a:gd name="T95" fmla="*/ 139 h 310"/>
                  <a:gd name="T96" fmla="*/ 877 w 1496"/>
                  <a:gd name="T97" fmla="*/ 147 h 310"/>
                  <a:gd name="T98" fmla="*/ 914 w 1496"/>
                  <a:gd name="T99" fmla="*/ 154 h 310"/>
                  <a:gd name="T100" fmla="*/ 951 w 1496"/>
                  <a:gd name="T101" fmla="*/ 159 h 310"/>
                  <a:gd name="T102" fmla="*/ 988 w 1496"/>
                  <a:gd name="T103" fmla="*/ 168 h 310"/>
                  <a:gd name="T104" fmla="*/ 988 w 1496"/>
                  <a:gd name="T105" fmla="*/ 186 h 310"/>
                  <a:gd name="T106" fmla="*/ 990 w 1496"/>
                  <a:gd name="T107" fmla="*/ 207 h 310"/>
                  <a:gd name="T108" fmla="*/ 990 w 1496"/>
                  <a:gd name="T109" fmla="*/ 226 h 310"/>
                  <a:gd name="T110" fmla="*/ 990 w 1496"/>
                  <a:gd name="T111" fmla="*/ 246 h 31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496"/>
                  <a:gd name="T169" fmla="*/ 0 h 310"/>
                  <a:gd name="T170" fmla="*/ 1496 w 1496"/>
                  <a:gd name="T171" fmla="*/ 310 h 31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496" h="310">
                    <a:moveTo>
                      <a:pt x="5" y="0"/>
                    </a:moveTo>
                    <a:lnTo>
                      <a:pt x="634" y="96"/>
                    </a:lnTo>
                    <a:lnTo>
                      <a:pt x="632" y="120"/>
                    </a:lnTo>
                    <a:lnTo>
                      <a:pt x="632" y="142"/>
                    </a:lnTo>
                    <a:lnTo>
                      <a:pt x="632" y="165"/>
                    </a:lnTo>
                    <a:lnTo>
                      <a:pt x="632" y="188"/>
                    </a:lnTo>
                    <a:lnTo>
                      <a:pt x="0" y="94"/>
                    </a:lnTo>
                    <a:lnTo>
                      <a:pt x="0" y="70"/>
                    </a:lnTo>
                    <a:lnTo>
                      <a:pt x="0" y="46"/>
                    </a:lnTo>
                    <a:lnTo>
                      <a:pt x="3" y="22"/>
                    </a:lnTo>
                    <a:lnTo>
                      <a:pt x="5" y="0"/>
                    </a:lnTo>
                    <a:close/>
                    <a:moveTo>
                      <a:pt x="1414" y="310"/>
                    </a:moveTo>
                    <a:lnTo>
                      <a:pt x="1048" y="255"/>
                    </a:lnTo>
                    <a:lnTo>
                      <a:pt x="1048" y="236"/>
                    </a:lnTo>
                    <a:lnTo>
                      <a:pt x="1048" y="217"/>
                    </a:lnTo>
                    <a:lnTo>
                      <a:pt x="1048" y="200"/>
                    </a:lnTo>
                    <a:lnTo>
                      <a:pt x="1048" y="183"/>
                    </a:lnTo>
                    <a:lnTo>
                      <a:pt x="1080" y="188"/>
                    </a:lnTo>
                    <a:lnTo>
                      <a:pt x="1111" y="193"/>
                    </a:lnTo>
                    <a:lnTo>
                      <a:pt x="1144" y="202"/>
                    </a:lnTo>
                    <a:lnTo>
                      <a:pt x="1175" y="207"/>
                    </a:lnTo>
                    <a:lnTo>
                      <a:pt x="1204" y="212"/>
                    </a:lnTo>
                    <a:lnTo>
                      <a:pt x="1235" y="217"/>
                    </a:lnTo>
                    <a:lnTo>
                      <a:pt x="1264" y="223"/>
                    </a:lnTo>
                    <a:lnTo>
                      <a:pt x="1293" y="228"/>
                    </a:lnTo>
                    <a:lnTo>
                      <a:pt x="1322" y="236"/>
                    </a:lnTo>
                    <a:lnTo>
                      <a:pt x="1349" y="241"/>
                    </a:lnTo>
                    <a:lnTo>
                      <a:pt x="1375" y="244"/>
                    </a:lnTo>
                    <a:lnTo>
                      <a:pt x="1401" y="249"/>
                    </a:lnTo>
                    <a:lnTo>
                      <a:pt x="1428" y="255"/>
                    </a:lnTo>
                    <a:lnTo>
                      <a:pt x="1451" y="260"/>
                    </a:lnTo>
                    <a:lnTo>
                      <a:pt x="1475" y="262"/>
                    </a:lnTo>
                    <a:lnTo>
                      <a:pt x="1496" y="268"/>
                    </a:lnTo>
                    <a:lnTo>
                      <a:pt x="1496" y="278"/>
                    </a:lnTo>
                    <a:lnTo>
                      <a:pt x="1496" y="286"/>
                    </a:lnTo>
                    <a:lnTo>
                      <a:pt x="1496" y="294"/>
                    </a:lnTo>
                    <a:lnTo>
                      <a:pt x="1496" y="302"/>
                    </a:lnTo>
                    <a:lnTo>
                      <a:pt x="1414" y="310"/>
                    </a:lnTo>
                    <a:close/>
                    <a:moveTo>
                      <a:pt x="990" y="246"/>
                    </a:moveTo>
                    <a:lnTo>
                      <a:pt x="679" y="197"/>
                    </a:lnTo>
                    <a:lnTo>
                      <a:pt x="682" y="173"/>
                    </a:lnTo>
                    <a:lnTo>
                      <a:pt x="685" y="152"/>
                    </a:lnTo>
                    <a:lnTo>
                      <a:pt x="685" y="128"/>
                    </a:lnTo>
                    <a:lnTo>
                      <a:pt x="687" y="107"/>
                    </a:lnTo>
                    <a:lnTo>
                      <a:pt x="727" y="115"/>
                    </a:lnTo>
                    <a:lnTo>
                      <a:pt x="764" y="123"/>
                    </a:lnTo>
                    <a:lnTo>
                      <a:pt x="803" y="130"/>
                    </a:lnTo>
                    <a:lnTo>
                      <a:pt x="840" y="139"/>
                    </a:lnTo>
                    <a:lnTo>
                      <a:pt x="877" y="147"/>
                    </a:lnTo>
                    <a:lnTo>
                      <a:pt x="914" y="154"/>
                    </a:lnTo>
                    <a:lnTo>
                      <a:pt x="951" y="159"/>
                    </a:lnTo>
                    <a:lnTo>
                      <a:pt x="988" y="168"/>
                    </a:lnTo>
                    <a:lnTo>
                      <a:pt x="988" y="186"/>
                    </a:lnTo>
                    <a:lnTo>
                      <a:pt x="990" y="207"/>
                    </a:lnTo>
                    <a:lnTo>
                      <a:pt x="990" y="226"/>
                    </a:lnTo>
                    <a:lnTo>
                      <a:pt x="990" y="246"/>
                    </a:lnTo>
                    <a:close/>
                  </a:path>
                </a:pathLst>
              </a:custGeom>
              <a:solidFill>
                <a:srgbClr val="F9E589"/>
              </a:solidFill>
              <a:ln w="9525">
                <a:noFill/>
                <a:round/>
                <a:headEnd/>
                <a:tailEnd/>
              </a:ln>
            </p:spPr>
            <p:txBody>
              <a:bodyPr>
                <a:prstTxWarp prst="textNoShape">
                  <a:avLst/>
                </a:prstTxWarp>
              </a:bodyPr>
              <a:lstStyle/>
              <a:p>
                <a:endParaRPr lang="en-US"/>
              </a:p>
            </p:txBody>
          </p:sp>
          <p:sp>
            <p:nvSpPr>
              <p:cNvPr id="54109" name="Freeform 470"/>
              <p:cNvSpPr>
                <a:spLocks noChangeAspect="1" noEditPoints="1"/>
              </p:cNvSpPr>
              <p:nvPr/>
            </p:nvSpPr>
            <p:spPr bwMode="auto">
              <a:xfrm>
                <a:off x="2561" y="2401"/>
                <a:ext cx="498" cy="94"/>
              </a:xfrm>
              <a:custGeom>
                <a:avLst/>
                <a:gdLst>
                  <a:gd name="T0" fmla="*/ 0 w 1496"/>
                  <a:gd name="T1" fmla="*/ 0 h 284"/>
                  <a:gd name="T2" fmla="*/ 632 w 1496"/>
                  <a:gd name="T3" fmla="*/ 98 h 284"/>
                  <a:gd name="T4" fmla="*/ 632 w 1496"/>
                  <a:gd name="T5" fmla="*/ 121 h 284"/>
                  <a:gd name="T6" fmla="*/ 632 w 1496"/>
                  <a:gd name="T7" fmla="*/ 144 h 284"/>
                  <a:gd name="T8" fmla="*/ 632 w 1496"/>
                  <a:gd name="T9" fmla="*/ 171 h 284"/>
                  <a:gd name="T10" fmla="*/ 632 w 1496"/>
                  <a:gd name="T11" fmla="*/ 195 h 284"/>
                  <a:gd name="T12" fmla="*/ 0 w 1496"/>
                  <a:gd name="T13" fmla="*/ 98 h 284"/>
                  <a:gd name="T14" fmla="*/ 0 w 1496"/>
                  <a:gd name="T15" fmla="*/ 74 h 284"/>
                  <a:gd name="T16" fmla="*/ 0 w 1496"/>
                  <a:gd name="T17" fmla="*/ 47 h 284"/>
                  <a:gd name="T18" fmla="*/ 0 w 1496"/>
                  <a:gd name="T19" fmla="*/ 24 h 284"/>
                  <a:gd name="T20" fmla="*/ 0 w 1496"/>
                  <a:gd name="T21" fmla="*/ 0 h 284"/>
                  <a:gd name="T22" fmla="*/ 685 w 1496"/>
                  <a:gd name="T23" fmla="*/ 105 h 284"/>
                  <a:gd name="T24" fmla="*/ 988 w 1496"/>
                  <a:gd name="T25" fmla="*/ 153 h 284"/>
                  <a:gd name="T26" fmla="*/ 990 w 1496"/>
                  <a:gd name="T27" fmla="*/ 176 h 284"/>
                  <a:gd name="T28" fmla="*/ 990 w 1496"/>
                  <a:gd name="T29" fmla="*/ 200 h 284"/>
                  <a:gd name="T30" fmla="*/ 993 w 1496"/>
                  <a:gd name="T31" fmla="*/ 224 h 284"/>
                  <a:gd name="T32" fmla="*/ 998 w 1496"/>
                  <a:gd name="T33" fmla="*/ 247 h 284"/>
                  <a:gd name="T34" fmla="*/ 677 w 1496"/>
                  <a:gd name="T35" fmla="*/ 197 h 284"/>
                  <a:gd name="T36" fmla="*/ 677 w 1496"/>
                  <a:gd name="T37" fmla="*/ 176 h 284"/>
                  <a:gd name="T38" fmla="*/ 679 w 1496"/>
                  <a:gd name="T39" fmla="*/ 153 h 284"/>
                  <a:gd name="T40" fmla="*/ 682 w 1496"/>
                  <a:gd name="T41" fmla="*/ 129 h 284"/>
                  <a:gd name="T42" fmla="*/ 685 w 1496"/>
                  <a:gd name="T43" fmla="*/ 105 h 284"/>
                  <a:gd name="T44" fmla="*/ 1048 w 1496"/>
                  <a:gd name="T45" fmla="*/ 161 h 284"/>
                  <a:gd name="T46" fmla="*/ 1496 w 1496"/>
                  <a:gd name="T47" fmla="*/ 231 h 284"/>
                  <a:gd name="T48" fmla="*/ 1496 w 1496"/>
                  <a:gd name="T49" fmla="*/ 237 h 284"/>
                  <a:gd name="T50" fmla="*/ 1496 w 1496"/>
                  <a:gd name="T51" fmla="*/ 245 h 284"/>
                  <a:gd name="T52" fmla="*/ 1496 w 1496"/>
                  <a:gd name="T53" fmla="*/ 250 h 284"/>
                  <a:gd name="T54" fmla="*/ 1496 w 1496"/>
                  <a:gd name="T55" fmla="*/ 258 h 284"/>
                  <a:gd name="T56" fmla="*/ 1227 w 1496"/>
                  <a:gd name="T57" fmla="*/ 284 h 284"/>
                  <a:gd name="T58" fmla="*/ 1051 w 1496"/>
                  <a:gd name="T59" fmla="*/ 258 h 284"/>
                  <a:gd name="T60" fmla="*/ 1051 w 1496"/>
                  <a:gd name="T61" fmla="*/ 253 h 284"/>
                  <a:gd name="T62" fmla="*/ 1051 w 1496"/>
                  <a:gd name="T63" fmla="*/ 247 h 284"/>
                  <a:gd name="T64" fmla="*/ 1051 w 1496"/>
                  <a:gd name="T65" fmla="*/ 245 h 284"/>
                  <a:gd name="T66" fmla="*/ 1051 w 1496"/>
                  <a:gd name="T67" fmla="*/ 240 h 284"/>
                  <a:gd name="T68" fmla="*/ 1048 w 1496"/>
                  <a:gd name="T69" fmla="*/ 221 h 284"/>
                  <a:gd name="T70" fmla="*/ 1048 w 1496"/>
                  <a:gd name="T71" fmla="*/ 200 h 284"/>
                  <a:gd name="T72" fmla="*/ 1048 w 1496"/>
                  <a:gd name="T73" fmla="*/ 182 h 284"/>
                  <a:gd name="T74" fmla="*/ 1048 w 1496"/>
                  <a:gd name="T75" fmla="*/ 161 h 28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496"/>
                  <a:gd name="T115" fmla="*/ 0 h 284"/>
                  <a:gd name="T116" fmla="*/ 1496 w 1496"/>
                  <a:gd name="T117" fmla="*/ 284 h 284"/>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496" h="284">
                    <a:moveTo>
                      <a:pt x="0" y="0"/>
                    </a:moveTo>
                    <a:lnTo>
                      <a:pt x="632" y="98"/>
                    </a:lnTo>
                    <a:lnTo>
                      <a:pt x="632" y="121"/>
                    </a:lnTo>
                    <a:lnTo>
                      <a:pt x="632" y="144"/>
                    </a:lnTo>
                    <a:lnTo>
                      <a:pt x="632" y="171"/>
                    </a:lnTo>
                    <a:lnTo>
                      <a:pt x="632" y="195"/>
                    </a:lnTo>
                    <a:lnTo>
                      <a:pt x="0" y="98"/>
                    </a:lnTo>
                    <a:lnTo>
                      <a:pt x="0" y="74"/>
                    </a:lnTo>
                    <a:lnTo>
                      <a:pt x="0" y="47"/>
                    </a:lnTo>
                    <a:lnTo>
                      <a:pt x="0" y="24"/>
                    </a:lnTo>
                    <a:lnTo>
                      <a:pt x="0" y="0"/>
                    </a:lnTo>
                    <a:close/>
                    <a:moveTo>
                      <a:pt x="685" y="105"/>
                    </a:moveTo>
                    <a:lnTo>
                      <a:pt x="988" y="153"/>
                    </a:lnTo>
                    <a:lnTo>
                      <a:pt x="990" y="176"/>
                    </a:lnTo>
                    <a:lnTo>
                      <a:pt x="990" y="200"/>
                    </a:lnTo>
                    <a:lnTo>
                      <a:pt x="993" y="224"/>
                    </a:lnTo>
                    <a:lnTo>
                      <a:pt x="998" y="247"/>
                    </a:lnTo>
                    <a:lnTo>
                      <a:pt x="677" y="197"/>
                    </a:lnTo>
                    <a:lnTo>
                      <a:pt x="677" y="176"/>
                    </a:lnTo>
                    <a:lnTo>
                      <a:pt x="679" y="153"/>
                    </a:lnTo>
                    <a:lnTo>
                      <a:pt x="682" y="129"/>
                    </a:lnTo>
                    <a:lnTo>
                      <a:pt x="685" y="105"/>
                    </a:lnTo>
                    <a:close/>
                    <a:moveTo>
                      <a:pt x="1048" y="161"/>
                    </a:moveTo>
                    <a:lnTo>
                      <a:pt x="1496" y="231"/>
                    </a:lnTo>
                    <a:lnTo>
                      <a:pt x="1496" y="237"/>
                    </a:lnTo>
                    <a:lnTo>
                      <a:pt x="1496" y="245"/>
                    </a:lnTo>
                    <a:lnTo>
                      <a:pt x="1496" y="250"/>
                    </a:lnTo>
                    <a:lnTo>
                      <a:pt x="1496" y="258"/>
                    </a:lnTo>
                    <a:lnTo>
                      <a:pt x="1227" y="284"/>
                    </a:lnTo>
                    <a:lnTo>
                      <a:pt x="1051" y="258"/>
                    </a:lnTo>
                    <a:lnTo>
                      <a:pt x="1051" y="253"/>
                    </a:lnTo>
                    <a:lnTo>
                      <a:pt x="1051" y="247"/>
                    </a:lnTo>
                    <a:lnTo>
                      <a:pt x="1051" y="245"/>
                    </a:lnTo>
                    <a:lnTo>
                      <a:pt x="1051" y="240"/>
                    </a:lnTo>
                    <a:lnTo>
                      <a:pt x="1048" y="221"/>
                    </a:lnTo>
                    <a:lnTo>
                      <a:pt x="1048" y="200"/>
                    </a:lnTo>
                    <a:lnTo>
                      <a:pt x="1048" y="182"/>
                    </a:lnTo>
                    <a:lnTo>
                      <a:pt x="1048" y="161"/>
                    </a:lnTo>
                    <a:close/>
                  </a:path>
                </a:pathLst>
              </a:custGeom>
              <a:solidFill>
                <a:srgbClr val="F9E287"/>
              </a:solidFill>
              <a:ln w="9525">
                <a:noFill/>
                <a:round/>
                <a:headEnd/>
                <a:tailEnd/>
              </a:ln>
            </p:spPr>
            <p:txBody>
              <a:bodyPr>
                <a:prstTxWarp prst="textNoShape">
                  <a:avLst/>
                </a:prstTxWarp>
              </a:bodyPr>
              <a:lstStyle/>
              <a:p>
                <a:endParaRPr lang="en-US"/>
              </a:p>
            </p:txBody>
          </p:sp>
          <p:sp>
            <p:nvSpPr>
              <p:cNvPr id="54110" name="Freeform 471"/>
              <p:cNvSpPr>
                <a:spLocks noChangeAspect="1" noEditPoints="1"/>
              </p:cNvSpPr>
              <p:nvPr/>
            </p:nvSpPr>
            <p:spPr bwMode="auto">
              <a:xfrm>
                <a:off x="2559" y="2417"/>
                <a:ext cx="473" cy="85"/>
              </a:xfrm>
              <a:custGeom>
                <a:avLst/>
                <a:gdLst>
                  <a:gd name="T0" fmla="*/ 5 w 1419"/>
                  <a:gd name="T1" fmla="*/ 0 h 253"/>
                  <a:gd name="T2" fmla="*/ 637 w 1419"/>
                  <a:gd name="T3" fmla="*/ 94 h 253"/>
                  <a:gd name="T4" fmla="*/ 637 w 1419"/>
                  <a:gd name="T5" fmla="*/ 118 h 253"/>
                  <a:gd name="T6" fmla="*/ 637 w 1419"/>
                  <a:gd name="T7" fmla="*/ 142 h 253"/>
                  <a:gd name="T8" fmla="*/ 637 w 1419"/>
                  <a:gd name="T9" fmla="*/ 166 h 253"/>
                  <a:gd name="T10" fmla="*/ 639 w 1419"/>
                  <a:gd name="T11" fmla="*/ 190 h 253"/>
                  <a:gd name="T12" fmla="*/ 0 w 1419"/>
                  <a:gd name="T13" fmla="*/ 92 h 253"/>
                  <a:gd name="T14" fmla="*/ 3 w 1419"/>
                  <a:gd name="T15" fmla="*/ 68 h 253"/>
                  <a:gd name="T16" fmla="*/ 5 w 1419"/>
                  <a:gd name="T17" fmla="*/ 45 h 253"/>
                  <a:gd name="T18" fmla="*/ 5 w 1419"/>
                  <a:gd name="T19" fmla="*/ 21 h 253"/>
                  <a:gd name="T20" fmla="*/ 5 w 1419"/>
                  <a:gd name="T21" fmla="*/ 0 h 253"/>
                  <a:gd name="T22" fmla="*/ 684 w 1419"/>
                  <a:gd name="T23" fmla="*/ 103 h 253"/>
                  <a:gd name="T24" fmla="*/ 995 w 1419"/>
                  <a:gd name="T25" fmla="*/ 152 h 253"/>
                  <a:gd name="T26" fmla="*/ 998 w 1419"/>
                  <a:gd name="T27" fmla="*/ 176 h 253"/>
                  <a:gd name="T28" fmla="*/ 1003 w 1419"/>
                  <a:gd name="T29" fmla="*/ 197 h 253"/>
                  <a:gd name="T30" fmla="*/ 1005 w 1419"/>
                  <a:gd name="T31" fmla="*/ 221 h 253"/>
                  <a:gd name="T32" fmla="*/ 1009 w 1419"/>
                  <a:gd name="T33" fmla="*/ 245 h 253"/>
                  <a:gd name="T34" fmla="*/ 679 w 1419"/>
                  <a:gd name="T35" fmla="*/ 197 h 253"/>
                  <a:gd name="T36" fmla="*/ 682 w 1419"/>
                  <a:gd name="T37" fmla="*/ 174 h 253"/>
                  <a:gd name="T38" fmla="*/ 682 w 1419"/>
                  <a:gd name="T39" fmla="*/ 150 h 253"/>
                  <a:gd name="T40" fmla="*/ 682 w 1419"/>
                  <a:gd name="T41" fmla="*/ 126 h 253"/>
                  <a:gd name="T42" fmla="*/ 684 w 1419"/>
                  <a:gd name="T43" fmla="*/ 103 h 253"/>
                  <a:gd name="T44" fmla="*/ 1053 w 1419"/>
                  <a:gd name="T45" fmla="*/ 161 h 253"/>
                  <a:gd name="T46" fmla="*/ 1419 w 1419"/>
                  <a:gd name="T47" fmla="*/ 216 h 253"/>
                  <a:gd name="T48" fmla="*/ 1061 w 1419"/>
                  <a:gd name="T49" fmla="*/ 253 h 253"/>
                  <a:gd name="T50" fmla="*/ 1058 w 1419"/>
                  <a:gd name="T51" fmla="*/ 237 h 253"/>
                  <a:gd name="T52" fmla="*/ 1056 w 1419"/>
                  <a:gd name="T53" fmla="*/ 221 h 253"/>
                  <a:gd name="T54" fmla="*/ 1056 w 1419"/>
                  <a:gd name="T55" fmla="*/ 205 h 253"/>
                  <a:gd name="T56" fmla="*/ 1056 w 1419"/>
                  <a:gd name="T57" fmla="*/ 190 h 253"/>
                  <a:gd name="T58" fmla="*/ 1053 w 1419"/>
                  <a:gd name="T59" fmla="*/ 184 h 253"/>
                  <a:gd name="T60" fmla="*/ 1053 w 1419"/>
                  <a:gd name="T61" fmla="*/ 176 h 253"/>
                  <a:gd name="T62" fmla="*/ 1053 w 1419"/>
                  <a:gd name="T63" fmla="*/ 168 h 253"/>
                  <a:gd name="T64" fmla="*/ 1053 w 1419"/>
                  <a:gd name="T65" fmla="*/ 161 h 25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19"/>
                  <a:gd name="T100" fmla="*/ 0 h 253"/>
                  <a:gd name="T101" fmla="*/ 1419 w 1419"/>
                  <a:gd name="T102" fmla="*/ 253 h 25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19" h="253">
                    <a:moveTo>
                      <a:pt x="5" y="0"/>
                    </a:moveTo>
                    <a:lnTo>
                      <a:pt x="637" y="94"/>
                    </a:lnTo>
                    <a:lnTo>
                      <a:pt x="637" y="118"/>
                    </a:lnTo>
                    <a:lnTo>
                      <a:pt x="637" y="142"/>
                    </a:lnTo>
                    <a:lnTo>
                      <a:pt x="637" y="166"/>
                    </a:lnTo>
                    <a:lnTo>
                      <a:pt x="639" y="190"/>
                    </a:lnTo>
                    <a:lnTo>
                      <a:pt x="0" y="92"/>
                    </a:lnTo>
                    <a:lnTo>
                      <a:pt x="3" y="68"/>
                    </a:lnTo>
                    <a:lnTo>
                      <a:pt x="5" y="45"/>
                    </a:lnTo>
                    <a:lnTo>
                      <a:pt x="5" y="21"/>
                    </a:lnTo>
                    <a:lnTo>
                      <a:pt x="5" y="0"/>
                    </a:lnTo>
                    <a:close/>
                    <a:moveTo>
                      <a:pt x="684" y="103"/>
                    </a:moveTo>
                    <a:lnTo>
                      <a:pt x="995" y="152"/>
                    </a:lnTo>
                    <a:lnTo>
                      <a:pt x="998" y="176"/>
                    </a:lnTo>
                    <a:lnTo>
                      <a:pt x="1003" y="197"/>
                    </a:lnTo>
                    <a:lnTo>
                      <a:pt x="1005" y="221"/>
                    </a:lnTo>
                    <a:lnTo>
                      <a:pt x="1009" y="245"/>
                    </a:lnTo>
                    <a:lnTo>
                      <a:pt x="679" y="197"/>
                    </a:lnTo>
                    <a:lnTo>
                      <a:pt x="682" y="174"/>
                    </a:lnTo>
                    <a:lnTo>
                      <a:pt x="682" y="150"/>
                    </a:lnTo>
                    <a:lnTo>
                      <a:pt x="682" y="126"/>
                    </a:lnTo>
                    <a:lnTo>
                      <a:pt x="684" y="103"/>
                    </a:lnTo>
                    <a:close/>
                    <a:moveTo>
                      <a:pt x="1053" y="161"/>
                    </a:moveTo>
                    <a:lnTo>
                      <a:pt x="1419" y="216"/>
                    </a:lnTo>
                    <a:lnTo>
                      <a:pt x="1061" y="253"/>
                    </a:lnTo>
                    <a:lnTo>
                      <a:pt x="1058" y="237"/>
                    </a:lnTo>
                    <a:lnTo>
                      <a:pt x="1056" y="221"/>
                    </a:lnTo>
                    <a:lnTo>
                      <a:pt x="1056" y="205"/>
                    </a:lnTo>
                    <a:lnTo>
                      <a:pt x="1056" y="190"/>
                    </a:lnTo>
                    <a:lnTo>
                      <a:pt x="1053" y="184"/>
                    </a:lnTo>
                    <a:lnTo>
                      <a:pt x="1053" y="176"/>
                    </a:lnTo>
                    <a:lnTo>
                      <a:pt x="1053" y="168"/>
                    </a:lnTo>
                    <a:lnTo>
                      <a:pt x="1053" y="161"/>
                    </a:lnTo>
                    <a:close/>
                  </a:path>
                </a:pathLst>
              </a:custGeom>
              <a:solidFill>
                <a:srgbClr val="F9E284"/>
              </a:solidFill>
              <a:ln w="9525">
                <a:noFill/>
                <a:round/>
                <a:headEnd/>
                <a:tailEnd/>
              </a:ln>
            </p:spPr>
            <p:txBody>
              <a:bodyPr>
                <a:prstTxWarp prst="textNoShape">
                  <a:avLst/>
                </a:prstTxWarp>
              </a:bodyPr>
              <a:lstStyle/>
              <a:p>
                <a:endParaRPr lang="en-US"/>
              </a:p>
            </p:txBody>
          </p:sp>
          <p:sp>
            <p:nvSpPr>
              <p:cNvPr id="54111" name="Freeform 472"/>
              <p:cNvSpPr>
                <a:spLocks noChangeAspect="1" noEditPoints="1"/>
              </p:cNvSpPr>
              <p:nvPr/>
            </p:nvSpPr>
            <p:spPr bwMode="auto">
              <a:xfrm>
                <a:off x="2559" y="2433"/>
                <a:ext cx="456" cy="89"/>
              </a:xfrm>
              <a:custGeom>
                <a:avLst/>
                <a:gdLst>
                  <a:gd name="T0" fmla="*/ 5 w 1369"/>
                  <a:gd name="T1" fmla="*/ 0 h 265"/>
                  <a:gd name="T2" fmla="*/ 637 w 1369"/>
                  <a:gd name="T3" fmla="*/ 97 h 265"/>
                  <a:gd name="T4" fmla="*/ 639 w 1369"/>
                  <a:gd name="T5" fmla="*/ 118 h 265"/>
                  <a:gd name="T6" fmla="*/ 639 w 1369"/>
                  <a:gd name="T7" fmla="*/ 142 h 265"/>
                  <a:gd name="T8" fmla="*/ 643 w 1369"/>
                  <a:gd name="T9" fmla="*/ 166 h 265"/>
                  <a:gd name="T10" fmla="*/ 645 w 1369"/>
                  <a:gd name="T11" fmla="*/ 186 h 265"/>
                  <a:gd name="T12" fmla="*/ 0 w 1369"/>
                  <a:gd name="T13" fmla="*/ 89 h 265"/>
                  <a:gd name="T14" fmla="*/ 0 w 1369"/>
                  <a:gd name="T15" fmla="*/ 65 h 265"/>
                  <a:gd name="T16" fmla="*/ 0 w 1369"/>
                  <a:gd name="T17" fmla="*/ 44 h 265"/>
                  <a:gd name="T18" fmla="*/ 3 w 1369"/>
                  <a:gd name="T19" fmla="*/ 20 h 265"/>
                  <a:gd name="T20" fmla="*/ 5 w 1369"/>
                  <a:gd name="T21" fmla="*/ 0 h 265"/>
                  <a:gd name="T22" fmla="*/ 682 w 1369"/>
                  <a:gd name="T23" fmla="*/ 99 h 265"/>
                  <a:gd name="T24" fmla="*/ 1003 w 1369"/>
                  <a:gd name="T25" fmla="*/ 149 h 265"/>
                  <a:gd name="T26" fmla="*/ 1003 w 1369"/>
                  <a:gd name="T27" fmla="*/ 173 h 265"/>
                  <a:gd name="T28" fmla="*/ 1009 w 1369"/>
                  <a:gd name="T29" fmla="*/ 197 h 265"/>
                  <a:gd name="T30" fmla="*/ 1011 w 1369"/>
                  <a:gd name="T31" fmla="*/ 224 h 265"/>
                  <a:gd name="T32" fmla="*/ 1014 w 1369"/>
                  <a:gd name="T33" fmla="*/ 246 h 265"/>
                  <a:gd name="T34" fmla="*/ 679 w 1369"/>
                  <a:gd name="T35" fmla="*/ 195 h 265"/>
                  <a:gd name="T36" fmla="*/ 679 w 1369"/>
                  <a:gd name="T37" fmla="*/ 171 h 265"/>
                  <a:gd name="T38" fmla="*/ 682 w 1369"/>
                  <a:gd name="T39" fmla="*/ 147 h 265"/>
                  <a:gd name="T40" fmla="*/ 682 w 1369"/>
                  <a:gd name="T41" fmla="*/ 123 h 265"/>
                  <a:gd name="T42" fmla="*/ 682 w 1369"/>
                  <a:gd name="T43" fmla="*/ 99 h 265"/>
                  <a:gd name="T44" fmla="*/ 1056 w 1369"/>
                  <a:gd name="T45" fmla="*/ 160 h 265"/>
                  <a:gd name="T46" fmla="*/ 1232 w 1369"/>
                  <a:gd name="T47" fmla="*/ 186 h 265"/>
                  <a:gd name="T48" fmla="*/ 1061 w 1369"/>
                  <a:gd name="T49" fmla="*/ 205 h 265"/>
                  <a:gd name="T50" fmla="*/ 1058 w 1369"/>
                  <a:gd name="T51" fmla="*/ 191 h 265"/>
                  <a:gd name="T52" fmla="*/ 1056 w 1369"/>
                  <a:gd name="T53" fmla="*/ 181 h 265"/>
                  <a:gd name="T54" fmla="*/ 1056 w 1369"/>
                  <a:gd name="T55" fmla="*/ 171 h 265"/>
                  <a:gd name="T56" fmla="*/ 1056 w 1369"/>
                  <a:gd name="T57" fmla="*/ 160 h 265"/>
                  <a:gd name="T58" fmla="*/ 1151 w 1369"/>
                  <a:gd name="T59" fmla="*/ 265 h 265"/>
                  <a:gd name="T60" fmla="*/ 1072 w 1369"/>
                  <a:gd name="T61" fmla="*/ 255 h 265"/>
                  <a:gd name="T62" fmla="*/ 1067 w 1369"/>
                  <a:gd name="T63" fmla="*/ 244 h 265"/>
                  <a:gd name="T64" fmla="*/ 1063 w 1369"/>
                  <a:gd name="T65" fmla="*/ 231 h 265"/>
                  <a:gd name="T66" fmla="*/ 1063 w 1369"/>
                  <a:gd name="T67" fmla="*/ 220 h 265"/>
                  <a:gd name="T68" fmla="*/ 1063 w 1369"/>
                  <a:gd name="T69" fmla="*/ 210 h 265"/>
                  <a:gd name="T70" fmla="*/ 1369 w 1369"/>
                  <a:gd name="T71" fmla="*/ 260 h 265"/>
                  <a:gd name="T72" fmla="*/ 1151 w 1369"/>
                  <a:gd name="T73" fmla="*/ 265 h 26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369"/>
                  <a:gd name="T112" fmla="*/ 0 h 265"/>
                  <a:gd name="T113" fmla="*/ 1369 w 1369"/>
                  <a:gd name="T114" fmla="*/ 265 h 26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369" h="265">
                    <a:moveTo>
                      <a:pt x="5" y="0"/>
                    </a:moveTo>
                    <a:lnTo>
                      <a:pt x="637" y="97"/>
                    </a:lnTo>
                    <a:lnTo>
                      <a:pt x="639" y="118"/>
                    </a:lnTo>
                    <a:lnTo>
                      <a:pt x="639" y="142"/>
                    </a:lnTo>
                    <a:lnTo>
                      <a:pt x="643" y="166"/>
                    </a:lnTo>
                    <a:lnTo>
                      <a:pt x="645" y="186"/>
                    </a:lnTo>
                    <a:lnTo>
                      <a:pt x="0" y="89"/>
                    </a:lnTo>
                    <a:lnTo>
                      <a:pt x="0" y="65"/>
                    </a:lnTo>
                    <a:lnTo>
                      <a:pt x="0" y="44"/>
                    </a:lnTo>
                    <a:lnTo>
                      <a:pt x="3" y="20"/>
                    </a:lnTo>
                    <a:lnTo>
                      <a:pt x="5" y="0"/>
                    </a:lnTo>
                    <a:close/>
                    <a:moveTo>
                      <a:pt x="682" y="99"/>
                    </a:moveTo>
                    <a:lnTo>
                      <a:pt x="1003" y="149"/>
                    </a:lnTo>
                    <a:lnTo>
                      <a:pt x="1003" y="173"/>
                    </a:lnTo>
                    <a:lnTo>
                      <a:pt x="1009" y="197"/>
                    </a:lnTo>
                    <a:lnTo>
                      <a:pt x="1011" y="224"/>
                    </a:lnTo>
                    <a:lnTo>
                      <a:pt x="1014" y="246"/>
                    </a:lnTo>
                    <a:lnTo>
                      <a:pt x="679" y="195"/>
                    </a:lnTo>
                    <a:lnTo>
                      <a:pt x="679" y="171"/>
                    </a:lnTo>
                    <a:lnTo>
                      <a:pt x="682" y="147"/>
                    </a:lnTo>
                    <a:lnTo>
                      <a:pt x="682" y="123"/>
                    </a:lnTo>
                    <a:lnTo>
                      <a:pt x="682" y="99"/>
                    </a:lnTo>
                    <a:close/>
                    <a:moveTo>
                      <a:pt x="1056" y="160"/>
                    </a:moveTo>
                    <a:lnTo>
                      <a:pt x="1232" y="186"/>
                    </a:lnTo>
                    <a:lnTo>
                      <a:pt x="1061" y="205"/>
                    </a:lnTo>
                    <a:lnTo>
                      <a:pt x="1058" y="191"/>
                    </a:lnTo>
                    <a:lnTo>
                      <a:pt x="1056" y="181"/>
                    </a:lnTo>
                    <a:lnTo>
                      <a:pt x="1056" y="171"/>
                    </a:lnTo>
                    <a:lnTo>
                      <a:pt x="1056" y="160"/>
                    </a:lnTo>
                    <a:close/>
                    <a:moveTo>
                      <a:pt x="1151" y="265"/>
                    </a:moveTo>
                    <a:lnTo>
                      <a:pt x="1072" y="255"/>
                    </a:lnTo>
                    <a:lnTo>
                      <a:pt x="1067" y="244"/>
                    </a:lnTo>
                    <a:lnTo>
                      <a:pt x="1063" y="231"/>
                    </a:lnTo>
                    <a:lnTo>
                      <a:pt x="1063" y="220"/>
                    </a:lnTo>
                    <a:lnTo>
                      <a:pt x="1063" y="210"/>
                    </a:lnTo>
                    <a:lnTo>
                      <a:pt x="1369" y="260"/>
                    </a:lnTo>
                    <a:lnTo>
                      <a:pt x="1151" y="265"/>
                    </a:lnTo>
                    <a:close/>
                  </a:path>
                </a:pathLst>
              </a:custGeom>
              <a:solidFill>
                <a:srgbClr val="F9E082"/>
              </a:solidFill>
              <a:ln w="9525">
                <a:noFill/>
                <a:round/>
                <a:headEnd/>
                <a:tailEnd/>
              </a:ln>
            </p:spPr>
            <p:txBody>
              <a:bodyPr>
                <a:prstTxWarp prst="textNoShape">
                  <a:avLst/>
                </a:prstTxWarp>
              </a:bodyPr>
              <a:lstStyle/>
              <a:p>
                <a:endParaRPr lang="en-US"/>
              </a:p>
            </p:txBody>
          </p:sp>
          <p:sp>
            <p:nvSpPr>
              <p:cNvPr id="54112" name="Freeform 473"/>
              <p:cNvSpPr>
                <a:spLocks noChangeAspect="1" noEditPoints="1"/>
              </p:cNvSpPr>
              <p:nvPr/>
            </p:nvSpPr>
            <p:spPr bwMode="auto">
              <a:xfrm>
                <a:off x="2558" y="2448"/>
                <a:ext cx="457" cy="76"/>
              </a:xfrm>
              <a:custGeom>
                <a:avLst/>
                <a:gdLst>
                  <a:gd name="T0" fmla="*/ 2 w 1371"/>
                  <a:gd name="T1" fmla="*/ 0 h 229"/>
                  <a:gd name="T2" fmla="*/ 641 w 1371"/>
                  <a:gd name="T3" fmla="*/ 98 h 229"/>
                  <a:gd name="T4" fmla="*/ 641 w 1371"/>
                  <a:gd name="T5" fmla="*/ 122 h 229"/>
                  <a:gd name="T6" fmla="*/ 645 w 1371"/>
                  <a:gd name="T7" fmla="*/ 142 h 229"/>
                  <a:gd name="T8" fmla="*/ 647 w 1371"/>
                  <a:gd name="T9" fmla="*/ 166 h 229"/>
                  <a:gd name="T10" fmla="*/ 647 w 1371"/>
                  <a:gd name="T11" fmla="*/ 190 h 229"/>
                  <a:gd name="T12" fmla="*/ 0 w 1371"/>
                  <a:gd name="T13" fmla="*/ 89 h 229"/>
                  <a:gd name="T14" fmla="*/ 2 w 1371"/>
                  <a:gd name="T15" fmla="*/ 69 h 229"/>
                  <a:gd name="T16" fmla="*/ 2 w 1371"/>
                  <a:gd name="T17" fmla="*/ 45 h 229"/>
                  <a:gd name="T18" fmla="*/ 2 w 1371"/>
                  <a:gd name="T19" fmla="*/ 24 h 229"/>
                  <a:gd name="T20" fmla="*/ 2 w 1371"/>
                  <a:gd name="T21" fmla="*/ 0 h 229"/>
                  <a:gd name="T22" fmla="*/ 681 w 1371"/>
                  <a:gd name="T23" fmla="*/ 105 h 229"/>
                  <a:gd name="T24" fmla="*/ 1011 w 1371"/>
                  <a:gd name="T25" fmla="*/ 153 h 229"/>
                  <a:gd name="T26" fmla="*/ 1013 w 1371"/>
                  <a:gd name="T27" fmla="*/ 171 h 229"/>
                  <a:gd name="T28" fmla="*/ 1016 w 1371"/>
                  <a:gd name="T29" fmla="*/ 190 h 229"/>
                  <a:gd name="T30" fmla="*/ 1019 w 1371"/>
                  <a:gd name="T31" fmla="*/ 208 h 229"/>
                  <a:gd name="T32" fmla="*/ 1021 w 1371"/>
                  <a:gd name="T33" fmla="*/ 224 h 229"/>
                  <a:gd name="T34" fmla="*/ 889 w 1371"/>
                  <a:gd name="T35" fmla="*/ 229 h 229"/>
                  <a:gd name="T36" fmla="*/ 676 w 1371"/>
                  <a:gd name="T37" fmla="*/ 195 h 229"/>
                  <a:gd name="T38" fmla="*/ 676 w 1371"/>
                  <a:gd name="T39" fmla="*/ 173 h 229"/>
                  <a:gd name="T40" fmla="*/ 679 w 1371"/>
                  <a:gd name="T41" fmla="*/ 151 h 229"/>
                  <a:gd name="T42" fmla="*/ 681 w 1371"/>
                  <a:gd name="T43" fmla="*/ 127 h 229"/>
                  <a:gd name="T44" fmla="*/ 681 w 1371"/>
                  <a:gd name="T45" fmla="*/ 105 h 229"/>
                  <a:gd name="T46" fmla="*/ 1065 w 1371"/>
                  <a:gd name="T47" fmla="*/ 166 h 229"/>
                  <a:gd name="T48" fmla="*/ 1371 w 1371"/>
                  <a:gd name="T49" fmla="*/ 216 h 229"/>
                  <a:gd name="T50" fmla="*/ 1076 w 1371"/>
                  <a:gd name="T51" fmla="*/ 224 h 229"/>
                  <a:gd name="T52" fmla="*/ 1071 w 1371"/>
                  <a:gd name="T53" fmla="*/ 211 h 229"/>
                  <a:gd name="T54" fmla="*/ 1069 w 1371"/>
                  <a:gd name="T55" fmla="*/ 195 h 229"/>
                  <a:gd name="T56" fmla="*/ 1065 w 1371"/>
                  <a:gd name="T57" fmla="*/ 180 h 229"/>
                  <a:gd name="T58" fmla="*/ 1065 w 1371"/>
                  <a:gd name="T59" fmla="*/ 166 h 22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371"/>
                  <a:gd name="T91" fmla="*/ 0 h 229"/>
                  <a:gd name="T92" fmla="*/ 1371 w 1371"/>
                  <a:gd name="T93" fmla="*/ 229 h 229"/>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371" h="229">
                    <a:moveTo>
                      <a:pt x="2" y="0"/>
                    </a:moveTo>
                    <a:lnTo>
                      <a:pt x="641" y="98"/>
                    </a:lnTo>
                    <a:lnTo>
                      <a:pt x="641" y="122"/>
                    </a:lnTo>
                    <a:lnTo>
                      <a:pt x="645" y="142"/>
                    </a:lnTo>
                    <a:lnTo>
                      <a:pt x="647" y="166"/>
                    </a:lnTo>
                    <a:lnTo>
                      <a:pt x="647" y="190"/>
                    </a:lnTo>
                    <a:lnTo>
                      <a:pt x="0" y="89"/>
                    </a:lnTo>
                    <a:lnTo>
                      <a:pt x="2" y="69"/>
                    </a:lnTo>
                    <a:lnTo>
                      <a:pt x="2" y="45"/>
                    </a:lnTo>
                    <a:lnTo>
                      <a:pt x="2" y="24"/>
                    </a:lnTo>
                    <a:lnTo>
                      <a:pt x="2" y="0"/>
                    </a:lnTo>
                    <a:close/>
                    <a:moveTo>
                      <a:pt x="681" y="105"/>
                    </a:moveTo>
                    <a:lnTo>
                      <a:pt x="1011" y="153"/>
                    </a:lnTo>
                    <a:lnTo>
                      <a:pt x="1013" y="171"/>
                    </a:lnTo>
                    <a:lnTo>
                      <a:pt x="1016" y="190"/>
                    </a:lnTo>
                    <a:lnTo>
                      <a:pt x="1019" y="208"/>
                    </a:lnTo>
                    <a:lnTo>
                      <a:pt x="1021" y="224"/>
                    </a:lnTo>
                    <a:lnTo>
                      <a:pt x="889" y="229"/>
                    </a:lnTo>
                    <a:lnTo>
                      <a:pt x="676" y="195"/>
                    </a:lnTo>
                    <a:lnTo>
                      <a:pt x="676" y="173"/>
                    </a:lnTo>
                    <a:lnTo>
                      <a:pt x="679" y="151"/>
                    </a:lnTo>
                    <a:lnTo>
                      <a:pt x="681" y="127"/>
                    </a:lnTo>
                    <a:lnTo>
                      <a:pt x="681" y="105"/>
                    </a:lnTo>
                    <a:close/>
                    <a:moveTo>
                      <a:pt x="1065" y="166"/>
                    </a:moveTo>
                    <a:lnTo>
                      <a:pt x="1371" y="216"/>
                    </a:lnTo>
                    <a:lnTo>
                      <a:pt x="1076" y="224"/>
                    </a:lnTo>
                    <a:lnTo>
                      <a:pt x="1071" y="211"/>
                    </a:lnTo>
                    <a:lnTo>
                      <a:pt x="1069" y="195"/>
                    </a:lnTo>
                    <a:lnTo>
                      <a:pt x="1065" y="180"/>
                    </a:lnTo>
                    <a:lnTo>
                      <a:pt x="1065" y="166"/>
                    </a:lnTo>
                    <a:close/>
                  </a:path>
                </a:pathLst>
              </a:custGeom>
              <a:solidFill>
                <a:srgbClr val="F9DD82"/>
              </a:solidFill>
              <a:ln w="9525">
                <a:noFill/>
                <a:round/>
                <a:headEnd/>
                <a:tailEnd/>
              </a:ln>
            </p:spPr>
            <p:txBody>
              <a:bodyPr>
                <a:prstTxWarp prst="textNoShape">
                  <a:avLst/>
                </a:prstTxWarp>
              </a:bodyPr>
              <a:lstStyle/>
              <a:p>
                <a:endParaRPr lang="en-US"/>
              </a:p>
            </p:txBody>
          </p:sp>
          <p:sp>
            <p:nvSpPr>
              <p:cNvPr id="54113" name="Freeform 474"/>
              <p:cNvSpPr>
                <a:spLocks noChangeAspect="1" noEditPoints="1"/>
              </p:cNvSpPr>
              <p:nvPr/>
            </p:nvSpPr>
            <p:spPr bwMode="auto">
              <a:xfrm>
                <a:off x="2558" y="2463"/>
                <a:ext cx="385" cy="64"/>
              </a:xfrm>
              <a:custGeom>
                <a:avLst/>
                <a:gdLst>
                  <a:gd name="T0" fmla="*/ 2 w 1153"/>
                  <a:gd name="T1" fmla="*/ 0 h 192"/>
                  <a:gd name="T2" fmla="*/ 647 w 1153"/>
                  <a:gd name="T3" fmla="*/ 97 h 192"/>
                  <a:gd name="T4" fmla="*/ 647 w 1153"/>
                  <a:gd name="T5" fmla="*/ 121 h 192"/>
                  <a:gd name="T6" fmla="*/ 647 w 1153"/>
                  <a:gd name="T7" fmla="*/ 145 h 192"/>
                  <a:gd name="T8" fmla="*/ 647 w 1153"/>
                  <a:gd name="T9" fmla="*/ 169 h 192"/>
                  <a:gd name="T10" fmla="*/ 647 w 1153"/>
                  <a:gd name="T11" fmla="*/ 192 h 192"/>
                  <a:gd name="T12" fmla="*/ 629 w 1153"/>
                  <a:gd name="T13" fmla="*/ 192 h 192"/>
                  <a:gd name="T14" fmla="*/ 0 w 1153"/>
                  <a:gd name="T15" fmla="*/ 94 h 192"/>
                  <a:gd name="T16" fmla="*/ 0 w 1153"/>
                  <a:gd name="T17" fmla="*/ 71 h 192"/>
                  <a:gd name="T18" fmla="*/ 0 w 1153"/>
                  <a:gd name="T19" fmla="*/ 47 h 192"/>
                  <a:gd name="T20" fmla="*/ 0 w 1153"/>
                  <a:gd name="T21" fmla="*/ 24 h 192"/>
                  <a:gd name="T22" fmla="*/ 2 w 1153"/>
                  <a:gd name="T23" fmla="*/ 0 h 192"/>
                  <a:gd name="T24" fmla="*/ 681 w 1153"/>
                  <a:gd name="T25" fmla="*/ 106 h 192"/>
                  <a:gd name="T26" fmla="*/ 1016 w 1153"/>
                  <a:gd name="T27" fmla="*/ 157 h 192"/>
                  <a:gd name="T28" fmla="*/ 1019 w 1153"/>
                  <a:gd name="T29" fmla="*/ 163 h 192"/>
                  <a:gd name="T30" fmla="*/ 1021 w 1153"/>
                  <a:gd name="T31" fmla="*/ 169 h 192"/>
                  <a:gd name="T32" fmla="*/ 1021 w 1153"/>
                  <a:gd name="T33" fmla="*/ 174 h 192"/>
                  <a:gd name="T34" fmla="*/ 1021 w 1153"/>
                  <a:gd name="T35" fmla="*/ 179 h 192"/>
                  <a:gd name="T36" fmla="*/ 681 w 1153"/>
                  <a:gd name="T37" fmla="*/ 186 h 192"/>
                  <a:gd name="T38" fmla="*/ 679 w 1153"/>
                  <a:gd name="T39" fmla="*/ 166 h 192"/>
                  <a:gd name="T40" fmla="*/ 679 w 1153"/>
                  <a:gd name="T41" fmla="*/ 145 h 192"/>
                  <a:gd name="T42" fmla="*/ 679 w 1153"/>
                  <a:gd name="T43" fmla="*/ 126 h 192"/>
                  <a:gd name="T44" fmla="*/ 681 w 1153"/>
                  <a:gd name="T45" fmla="*/ 106 h 192"/>
                  <a:gd name="T46" fmla="*/ 1074 w 1153"/>
                  <a:gd name="T47" fmla="*/ 166 h 192"/>
                  <a:gd name="T48" fmla="*/ 1153 w 1153"/>
                  <a:gd name="T49" fmla="*/ 176 h 192"/>
                  <a:gd name="T50" fmla="*/ 1076 w 1153"/>
                  <a:gd name="T51" fmla="*/ 179 h 192"/>
                  <a:gd name="T52" fmla="*/ 1074 w 1153"/>
                  <a:gd name="T53" fmla="*/ 176 h 192"/>
                  <a:gd name="T54" fmla="*/ 1074 w 1153"/>
                  <a:gd name="T55" fmla="*/ 171 h 192"/>
                  <a:gd name="T56" fmla="*/ 1074 w 1153"/>
                  <a:gd name="T57" fmla="*/ 169 h 192"/>
                  <a:gd name="T58" fmla="*/ 1074 w 1153"/>
                  <a:gd name="T59" fmla="*/ 166 h 192"/>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153"/>
                  <a:gd name="T91" fmla="*/ 0 h 192"/>
                  <a:gd name="T92" fmla="*/ 1153 w 1153"/>
                  <a:gd name="T93" fmla="*/ 192 h 192"/>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153" h="192">
                    <a:moveTo>
                      <a:pt x="2" y="0"/>
                    </a:moveTo>
                    <a:lnTo>
                      <a:pt x="647" y="97"/>
                    </a:lnTo>
                    <a:lnTo>
                      <a:pt x="647" y="121"/>
                    </a:lnTo>
                    <a:lnTo>
                      <a:pt x="647" y="145"/>
                    </a:lnTo>
                    <a:lnTo>
                      <a:pt x="647" y="169"/>
                    </a:lnTo>
                    <a:lnTo>
                      <a:pt x="647" y="192"/>
                    </a:lnTo>
                    <a:lnTo>
                      <a:pt x="629" y="192"/>
                    </a:lnTo>
                    <a:lnTo>
                      <a:pt x="0" y="94"/>
                    </a:lnTo>
                    <a:lnTo>
                      <a:pt x="0" y="71"/>
                    </a:lnTo>
                    <a:lnTo>
                      <a:pt x="0" y="47"/>
                    </a:lnTo>
                    <a:lnTo>
                      <a:pt x="0" y="24"/>
                    </a:lnTo>
                    <a:lnTo>
                      <a:pt x="2" y="0"/>
                    </a:lnTo>
                    <a:close/>
                    <a:moveTo>
                      <a:pt x="681" y="106"/>
                    </a:moveTo>
                    <a:lnTo>
                      <a:pt x="1016" y="157"/>
                    </a:lnTo>
                    <a:lnTo>
                      <a:pt x="1019" y="163"/>
                    </a:lnTo>
                    <a:lnTo>
                      <a:pt x="1021" y="169"/>
                    </a:lnTo>
                    <a:lnTo>
                      <a:pt x="1021" y="174"/>
                    </a:lnTo>
                    <a:lnTo>
                      <a:pt x="1021" y="179"/>
                    </a:lnTo>
                    <a:lnTo>
                      <a:pt x="681" y="186"/>
                    </a:lnTo>
                    <a:lnTo>
                      <a:pt x="679" y="166"/>
                    </a:lnTo>
                    <a:lnTo>
                      <a:pt x="679" y="145"/>
                    </a:lnTo>
                    <a:lnTo>
                      <a:pt x="679" y="126"/>
                    </a:lnTo>
                    <a:lnTo>
                      <a:pt x="681" y="106"/>
                    </a:lnTo>
                    <a:close/>
                    <a:moveTo>
                      <a:pt x="1074" y="166"/>
                    </a:moveTo>
                    <a:lnTo>
                      <a:pt x="1153" y="176"/>
                    </a:lnTo>
                    <a:lnTo>
                      <a:pt x="1076" y="179"/>
                    </a:lnTo>
                    <a:lnTo>
                      <a:pt x="1074" y="176"/>
                    </a:lnTo>
                    <a:lnTo>
                      <a:pt x="1074" y="171"/>
                    </a:lnTo>
                    <a:lnTo>
                      <a:pt x="1074" y="169"/>
                    </a:lnTo>
                    <a:lnTo>
                      <a:pt x="1074" y="166"/>
                    </a:lnTo>
                    <a:close/>
                  </a:path>
                </a:pathLst>
              </a:custGeom>
              <a:solidFill>
                <a:srgbClr val="F9DD7F"/>
              </a:solidFill>
              <a:ln w="9525">
                <a:noFill/>
                <a:round/>
                <a:headEnd/>
                <a:tailEnd/>
              </a:ln>
            </p:spPr>
            <p:txBody>
              <a:bodyPr>
                <a:prstTxWarp prst="textNoShape">
                  <a:avLst/>
                </a:prstTxWarp>
              </a:bodyPr>
              <a:lstStyle/>
              <a:p>
                <a:endParaRPr lang="en-US"/>
              </a:p>
            </p:txBody>
          </p:sp>
          <p:sp>
            <p:nvSpPr>
              <p:cNvPr id="54114" name="Freeform 475"/>
              <p:cNvSpPr>
                <a:spLocks noChangeAspect="1" noEditPoints="1"/>
              </p:cNvSpPr>
              <p:nvPr/>
            </p:nvSpPr>
            <p:spPr bwMode="auto">
              <a:xfrm>
                <a:off x="2558" y="2478"/>
                <a:ext cx="332" cy="76"/>
              </a:xfrm>
              <a:custGeom>
                <a:avLst/>
                <a:gdLst>
                  <a:gd name="T0" fmla="*/ 0 w 995"/>
                  <a:gd name="T1" fmla="*/ 0 h 229"/>
                  <a:gd name="T2" fmla="*/ 647 w 995"/>
                  <a:gd name="T3" fmla="*/ 101 h 229"/>
                  <a:gd name="T4" fmla="*/ 647 w 995"/>
                  <a:gd name="T5" fmla="*/ 111 h 229"/>
                  <a:gd name="T6" fmla="*/ 647 w 995"/>
                  <a:gd name="T7" fmla="*/ 125 h 229"/>
                  <a:gd name="T8" fmla="*/ 647 w 995"/>
                  <a:gd name="T9" fmla="*/ 135 h 229"/>
                  <a:gd name="T10" fmla="*/ 647 w 995"/>
                  <a:gd name="T11" fmla="*/ 148 h 229"/>
                  <a:gd name="T12" fmla="*/ 592 w 995"/>
                  <a:gd name="T13" fmla="*/ 148 h 229"/>
                  <a:gd name="T14" fmla="*/ 650 w 995"/>
                  <a:gd name="T15" fmla="*/ 159 h 229"/>
                  <a:gd name="T16" fmla="*/ 650 w 995"/>
                  <a:gd name="T17" fmla="*/ 166 h 229"/>
                  <a:gd name="T18" fmla="*/ 650 w 995"/>
                  <a:gd name="T19" fmla="*/ 177 h 229"/>
                  <a:gd name="T20" fmla="*/ 650 w 995"/>
                  <a:gd name="T21" fmla="*/ 188 h 229"/>
                  <a:gd name="T22" fmla="*/ 650 w 995"/>
                  <a:gd name="T23" fmla="*/ 195 h 229"/>
                  <a:gd name="T24" fmla="*/ 0 w 995"/>
                  <a:gd name="T25" fmla="*/ 98 h 229"/>
                  <a:gd name="T26" fmla="*/ 0 w 995"/>
                  <a:gd name="T27" fmla="*/ 74 h 229"/>
                  <a:gd name="T28" fmla="*/ 0 w 995"/>
                  <a:gd name="T29" fmla="*/ 48 h 229"/>
                  <a:gd name="T30" fmla="*/ 0 w 995"/>
                  <a:gd name="T31" fmla="*/ 24 h 229"/>
                  <a:gd name="T32" fmla="*/ 0 w 995"/>
                  <a:gd name="T33" fmla="*/ 0 h 229"/>
                  <a:gd name="T34" fmla="*/ 676 w 995"/>
                  <a:gd name="T35" fmla="*/ 106 h 229"/>
                  <a:gd name="T36" fmla="*/ 889 w 995"/>
                  <a:gd name="T37" fmla="*/ 140 h 229"/>
                  <a:gd name="T38" fmla="*/ 681 w 995"/>
                  <a:gd name="T39" fmla="*/ 142 h 229"/>
                  <a:gd name="T40" fmla="*/ 681 w 995"/>
                  <a:gd name="T41" fmla="*/ 135 h 229"/>
                  <a:gd name="T42" fmla="*/ 679 w 995"/>
                  <a:gd name="T43" fmla="*/ 127 h 229"/>
                  <a:gd name="T44" fmla="*/ 676 w 995"/>
                  <a:gd name="T45" fmla="*/ 116 h 229"/>
                  <a:gd name="T46" fmla="*/ 676 w 995"/>
                  <a:gd name="T47" fmla="*/ 106 h 229"/>
                  <a:gd name="T48" fmla="*/ 855 w 995"/>
                  <a:gd name="T49" fmla="*/ 229 h 229"/>
                  <a:gd name="T50" fmla="*/ 684 w 995"/>
                  <a:gd name="T51" fmla="*/ 204 h 229"/>
                  <a:gd name="T52" fmla="*/ 681 w 995"/>
                  <a:gd name="T53" fmla="*/ 193 h 229"/>
                  <a:gd name="T54" fmla="*/ 681 w 995"/>
                  <a:gd name="T55" fmla="*/ 182 h 229"/>
                  <a:gd name="T56" fmla="*/ 681 w 995"/>
                  <a:gd name="T57" fmla="*/ 171 h 229"/>
                  <a:gd name="T58" fmla="*/ 681 w 995"/>
                  <a:gd name="T59" fmla="*/ 161 h 229"/>
                  <a:gd name="T60" fmla="*/ 995 w 995"/>
                  <a:gd name="T61" fmla="*/ 214 h 229"/>
                  <a:gd name="T62" fmla="*/ 855 w 995"/>
                  <a:gd name="T63" fmla="*/ 229 h 22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995"/>
                  <a:gd name="T97" fmla="*/ 0 h 229"/>
                  <a:gd name="T98" fmla="*/ 995 w 995"/>
                  <a:gd name="T99" fmla="*/ 229 h 22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995" h="229">
                    <a:moveTo>
                      <a:pt x="0" y="0"/>
                    </a:moveTo>
                    <a:lnTo>
                      <a:pt x="647" y="101"/>
                    </a:lnTo>
                    <a:lnTo>
                      <a:pt x="647" y="111"/>
                    </a:lnTo>
                    <a:lnTo>
                      <a:pt x="647" y="125"/>
                    </a:lnTo>
                    <a:lnTo>
                      <a:pt x="647" y="135"/>
                    </a:lnTo>
                    <a:lnTo>
                      <a:pt x="647" y="148"/>
                    </a:lnTo>
                    <a:lnTo>
                      <a:pt x="592" y="148"/>
                    </a:lnTo>
                    <a:lnTo>
                      <a:pt x="650" y="159"/>
                    </a:lnTo>
                    <a:lnTo>
                      <a:pt x="650" y="166"/>
                    </a:lnTo>
                    <a:lnTo>
                      <a:pt x="650" y="177"/>
                    </a:lnTo>
                    <a:lnTo>
                      <a:pt x="650" y="188"/>
                    </a:lnTo>
                    <a:lnTo>
                      <a:pt x="650" y="195"/>
                    </a:lnTo>
                    <a:lnTo>
                      <a:pt x="0" y="98"/>
                    </a:lnTo>
                    <a:lnTo>
                      <a:pt x="0" y="74"/>
                    </a:lnTo>
                    <a:lnTo>
                      <a:pt x="0" y="48"/>
                    </a:lnTo>
                    <a:lnTo>
                      <a:pt x="0" y="24"/>
                    </a:lnTo>
                    <a:lnTo>
                      <a:pt x="0" y="0"/>
                    </a:lnTo>
                    <a:close/>
                    <a:moveTo>
                      <a:pt x="676" y="106"/>
                    </a:moveTo>
                    <a:lnTo>
                      <a:pt x="889" y="140"/>
                    </a:lnTo>
                    <a:lnTo>
                      <a:pt x="681" y="142"/>
                    </a:lnTo>
                    <a:lnTo>
                      <a:pt x="681" y="135"/>
                    </a:lnTo>
                    <a:lnTo>
                      <a:pt x="679" y="127"/>
                    </a:lnTo>
                    <a:lnTo>
                      <a:pt x="676" y="116"/>
                    </a:lnTo>
                    <a:lnTo>
                      <a:pt x="676" y="106"/>
                    </a:lnTo>
                    <a:close/>
                    <a:moveTo>
                      <a:pt x="855" y="229"/>
                    </a:moveTo>
                    <a:lnTo>
                      <a:pt x="684" y="204"/>
                    </a:lnTo>
                    <a:lnTo>
                      <a:pt x="681" y="193"/>
                    </a:lnTo>
                    <a:lnTo>
                      <a:pt x="681" y="182"/>
                    </a:lnTo>
                    <a:lnTo>
                      <a:pt x="681" y="171"/>
                    </a:lnTo>
                    <a:lnTo>
                      <a:pt x="681" y="161"/>
                    </a:lnTo>
                    <a:lnTo>
                      <a:pt x="995" y="214"/>
                    </a:lnTo>
                    <a:lnTo>
                      <a:pt x="855" y="229"/>
                    </a:lnTo>
                    <a:close/>
                  </a:path>
                </a:pathLst>
              </a:custGeom>
              <a:solidFill>
                <a:srgbClr val="F9D87C"/>
              </a:solidFill>
              <a:ln w="9525">
                <a:noFill/>
                <a:round/>
                <a:headEnd/>
                <a:tailEnd/>
              </a:ln>
            </p:spPr>
            <p:txBody>
              <a:bodyPr>
                <a:prstTxWarp prst="textNoShape">
                  <a:avLst/>
                </a:prstTxWarp>
              </a:bodyPr>
              <a:lstStyle/>
              <a:p>
                <a:endParaRPr lang="en-US"/>
              </a:p>
            </p:txBody>
          </p:sp>
          <p:sp>
            <p:nvSpPr>
              <p:cNvPr id="54115" name="Freeform 476"/>
              <p:cNvSpPr>
                <a:spLocks noChangeAspect="1" noEditPoints="1"/>
              </p:cNvSpPr>
              <p:nvPr/>
            </p:nvSpPr>
            <p:spPr bwMode="auto">
              <a:xfrm>
                <a:off x="2558" y="2494"/>
                <a:ext cx="332" cy="67"/>
              </a:xfrm>
              <a:custGeom>
                <a:avLst/>
                <a:gdLst>
                  <a:gd name="T0" fmla="*/ 0 w 995"/>
                  <a:gd name="T1" fmla="*/ 0 h 200"/>
                  <a:gd name="T2" fmla="*/ 629 w 995"/>
                  <a:gd name="T3" fmla="*/ 98 h 200"/>
                  <a:gd name="T4" fmla="*/ 592 w 995"/>
                  <a:gd name="T5" fmla="*/ 98 h 200"/>
                  <a:gd name="T6" fmla="*/ 650 w 995"/>
                  <a:gd name="T7" fmla="*/ 109 h 200"/>
                  <a:gd name="T8" fmla="*/ 650 w 995"/>
                  <a:gd name="T9" fmla="*/ 130 h 200"/>
                  <a:gd name="T10" fmla="*/ 650 w 995"/>
                  <a:gd name="T11" fmla="*/ 150 h 200"/>
                  <a:gd name="T12" fmla="*/ 650 w 995"/>
                  <a:gd name="T13" fmla="*/ 169 h 200"/>
                  <a:gd name="T14" fmla="*/ 650 w 995"/>
                  <a:gd name="T15" fmla="*/ 190 h 200"/>
                  <a:gd name="T16" fmla="*/ 0 w 995"/>
                  <a:gd name="T17" fmla="*/ 92 h 200"/>
                  <a:gd name="T18" fmla="*/ 0 w 995"/>
                  <a:gd name="T19" fmla="*/ 69 h 200"/>
                  <a:gd name="T20" fmla="*/ 0 w 995"/>
                  <a:gd name="T21" fmla="*/ 46 h 200"/>
                  <a:gd name="T22" fmla="*/ 0 w 995"/>
                  <a:gd name="T23" fmla="*/ 22 h 200"/>
                  <a:gd name="T24" fmla="*/ 0 w 995"/>
                  <a:gd name="T25" fmla="*/ 0 h 200"/>
                  <a:gd name="T26" fmla="*/ 718 w 995"/>
                  <a:gd name="T27" fmla="*/ 200 h 200"/>
                  <a:gd name="T28" fmla="*/ 686 w 995"/>
                  <a:gd name="T29" fmla="*/ 198 h 200"/>
                  <a:gd name="T30" fmla="*/ 684 w 995"/>
                  <a:gd name="T31" fmla="*/ 177 h 200"/>
                  <a:gd name="T32" fmla="*/ 684 w 995"/>
                  <a:gd name="T33" fmla="*/ 156 h 200"/>
                  <a:gd name="T34" fmla="*/ 681 w 995"/>
                  <a:gd name="T35" fmla="*/ 135 h 200"/>
                  <a:gd name="T36" fmla="*/ 681 w 995"/>
                  <a:gd name="T37" fmla="*/ 111 h 200"/>
                  <a:gd name="T38" fmla="*/ 995 w 995"/>
                  <a:gd name="T39" fmla="*/ 164 h 200"/>
                  <a:gd name="T40" fmla="*/ 720 w 995"/>
                  <a:gd name="T41" fmla="*/ 190 h 200"/>
                  <a:gd name="T42" fmla="*/ 720 w 995"/>
                  <a:gd name="T43" fmla="*/ 193 h 200"/>
                  <a:gd name="T44" fmla="*/ 720 w 995"/>
                  <a:gd name="T45" fmla="*/ 195 h 200"/>
                  <a:gd name="T46" fmla="*/ 720 w 995"/>
                  <a:gd name="T47" fmla="*/ 198 h 200"/>
                  <a:gd name="T48" fmla="*/ 718 w 995"/>
                  <a:gd name="T49" fmla="*/ 200 h 200"/>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995"/>
                  <a:gd name="T76" fmla="*/ 0 h 200"/>
                  <a:gd name="T77" fmla="*/ 995 w 995"/>
                  <a:gd name="T78" fmla="*/ 200 h 200"/>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995" h="200">
                    <a:moveTo>
                      <a:pt x="0" y="0"/>
                    </a:moveTo>
                    <a:lnTo>
                      <a:pt x="629" y="98"/>
                    </a:lnTo>
                    <a:lnTo>
                      <a:pt x="592" y="98"/>
                    </a:lnTo>
                    <a:lnTo>
                      <a:pt x="650" y="109"/>
                    </a:lnTo>
                    <a:lnTo>
                      <a:pt x="650" y="130"/>
                    </a:lnTo>
                    <a:lnTo>
                      <a:pt x="650" y="150"/>
                    </a:lnTo>
                    <a:lnTo>
                      <a:pt x="650" y="169"/>
                    </a:lnTo>
                    <a:lnTo>
                      <a:pt x="650" y="190"/>
                    </a:lnTo>
                    <a:lnTo>
                      <a:pt x="0" y="92"/>
                    </a:lnTo>
                    <a:lnTo>
                      <a:pt x="0" y="69"/>
                    </a:lnTo>
                    <a:lnTo>
                      <a:pt x="0" y="46"/>
                    </a:lnTo>
                    <a:lnTo>
                      <a:pt x="0" y="22"/>
                    </a:lnTo>
                    <a:lnTo>
                      <a:pt x="0" y="0"/>
                    </a:lnTo>
                    <a:close/>
                    <a:moveTo>
                      <a:pt x="718" y="200"/>
                    </a:moveTo>
                    <a:lnTo>
                      <a:pt x="686" y="198"/>
                    </a:lnTo>
                    <a:lnTo>
                      <a:pt x="684" y="177"/>
                    </a:lnTo>
                    <a:lnTo>
                      <a:pt x="684" y="156"/>
                    </a:lnTo>
                    <a:lnTo>
                      <a:pt x="681" y="135"/>
                    </a:lnTo>
                    <a:lnTo>
                      <a:pt x="681" y="111"/>
                    </a:lnTo>
                    <a:lnTo>
                      <a:pt x="995" y="164"/>
                    </a:lnTo>
                    <a:lnTo>
                      <a:pt x="720" y="190"/>
                    </a:lnTo>
                    <a:lnTo>
                      <a:pt x="720" y="193"/>
                    </a:lnTo>
                    <a:lnTo>
                      <a:pt x="720" y="195"/>
                    </a:lnTo>
                    <a:lnTo>
                      <a:pt x="720" y="198"/>
                    </a:lnTo>
                    <a:lnTo>
                      <a:pt x="718" y="200"/>
                    </a:lnTo>
                    <a:close/>
                  </a:path>
                </a:pathLst>
              </a:custGeom>
              <a:solidFill>
                <a:srgbClr val="F9D87C"/>
              </a:solidFill>
              <a:ln w="9525">
                <a:noFill/>
                <a:round/>
                <a:headEnd/>
                <a:tailEnd/>
              </a:ln>
            </p:spPr>
            <p:txBody>
              <a:bodyPr>
                <a:prstTxWarp prst="textNoShape">
                  <a:avLst/>
                </a:prstTxWarp>
              </a:bodyPr>
              <a:lstStyle/>
              <a:p>
                <a:endParaRPr lang="en-US"/>
              </a:p>
            </p:txBody>
          </p:sp>
          <p:sp>
            <p:nvSpPr>
              <p:cNvPr id="54116" name="Freeform 477"/>
              <p:cNvSpPr>
                <a:spLocks noChangeAspect="1" noEditPoints="1"/>
              </p:cNvSpPr>
              <p:nvPr/>
            </p:nvSpPr>
            <p:spPr bwMode="auto">
              <a:xfrm>
                <a:off x="2556" y="2510"/>
                <a:ext cx="287" cy="64"/>
              </a:xfrm>
              <a:custGeom>
                <a:avLst/>
                <a:gdLst>
                  <a:gd name="T0" fmla="*/ 7 w 862"/>
                  <a:gd name="T1" fmla="*/ 0 h 190"/>
                  <a:gd name="T2" fmla="*/ 657 w 862"/>
                  <a:gd name="T3" fmla="*/ 97 h 190"/>
                  <a:gd name="T4" fmla="*/ 657 w 862"/>
                  <a:gd name="T5" fmla="*/ 121 h 190"/>
                  <a:gd name="T6" fmla="*/ 657 w 862"/>
                  <a:gd name="T7" fmla="*/ 145 h 190"/>
                  <a:gd name="T8" fmla="*/ 657 w 862"/>
                  <a:gd name="T9" fmla="*/ 169 h 190"/>
                  <a:gd name="T10" fmla="*/ 657 w 862"/>
                  <a:gd name="T11" fmla="*/ 190 h 190"/>
                  <a:gd name="T12" fmla="*/ 0 w 862"/>
                  <a:gd name="T13" fmla="*/ 90 h 190"/>
                  <a:gd name="T14" fmla="*/ 0 w 862"/>
                  <a:gd name="T15" fmla="*/ 66 h 190"/>
                  <a:gd name="T16" fmla="*/ 4 w 862"/>
                  <a:gd name="T17" fmla="*/ 44 h 190"/>
                  <a:gd name="T18" fmla="*/ 7 w 862"/>
                  <a:gd name="T19" fmla="*/ 21 h 190"/>
                  <a:gd name="T20" fmla="*/ 7 w 862"/>
                  <a:gd name="T21" fmla="*/ 0 h 190"/>
                  <a:gd name="T22" fmla="*/ 691 w 862"/>
                  <a:gd name="T23" fmla="*/ 106 h 190"/>
                  <a:gd name="T24" fmla="*/ 862 w 862"/>
                  <a:gd name="T25" fmla="*/ 131 h 190"/>
                  <a:gd name="T26" fmla="*/ 727 w 862"/>
                  <a:gd name="T27" fmla="*/ 142 h 190"/>
                  <a:gd name="T28" fmla="*/ 725 w 862"/>
                  <a:gd name="T29" fmla="*/ 155 h 190"/>
                  <a:gd name="T30" fmla="*/ 720 w 862"/>
                  <a:gd name="T31" fmla="*/ 166 h 190"/>
                  <a:gd name="T32" fmla="*/ 712 w 862"/>
                  <a:gd name="T33" fmla="*/ 176 h 190"/>
                  <a:gd name="T34" fmla="*/ 699 w 862"/>
                  <a:gd name="T35" fmla="*/ 187 h 190"/>
                  <a:gd name="T36" fmla="*/ 696 w 862"/>
                  <a:gd name="T37" fmla="*/ 166 h 190"/>
                  <a:gd name="T38" fmla="*/ 693 w 862"/>
                  <a:gd name="T39" fmla="*/ 147 h 190"/>
                  <a:gd name="T40" fmla="*/ 691 w 862"/>
                  <a:gd name="T41" fmla="*/ 126 h 190"/>
                  <a:gd name="T42" fmla="*/ 691 w 862"/>
                  <a:gd name="T43" fmla="*/ 106 h 190"/>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862"/>
                  <a:gd name="T67" fmla="*/ 0 h 190"/>
                  <a:gd name="T68" fmla="*/ 862 w 862"/>
                  <a:gd name="T69" fmla="*/ 190 h 190"/>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862" h="190">
                    <a:moveTo>
                      <a:pt x="7" y="0"/>
                    </a:moveTo>
                    <a:lnTo>
                      <a:pt x="657" y="97"/>
                    </a:lnTo>
                    <a:lnTo>
                      <a:pt x="657" y="121"/>
                    </a:lnTo>
                    <a:lnTo>
                      <a:pt x="657" y="145"/>
                    </a:lnTo>
                    <a:lnTo>
                      <a:pt x="657" y="169"/>
                    </a:lnTo>
                    <a:lnTo>
                      <a:pt x="657" y="190"/>
                    </a:lnTo>
                    <a:lnTo>
                      <a:pt x="0" y="90"/>
                    </a:lnTo>
                    <a:lnTo>
                      <a:pt x="0" y="66"/>
                    </a:lnTo>
                    <a:lnTo>
                      <a:pt x="4" y="44"/>
                    </a:lnTo>
                    <a:lnTo>
                      <a:pt x="7" y="21"/>
                    </a:lnTo>
                    <a:lnTo>
                      <a:pt x="7" y="0"/>
                    </a:lnTo>
                    <a:close/>
                    <a:moveTo>
                      <a:pt x="691" y="106"/>
                    </a:moveTo>
                    <a:lnTo>
                      <a:pt x="862" y="131"/>
                    </a:lnTo>
                    <a:lnTo>
                      <a:pt x="727" y="142"/>
                    </a:lnTo>
                    <a:lnTo>
                      <a:pt x="725" y="155"/>
                    </a:lnTo>
                    <a:lnTo>
                      <a:pt x="720" y="166"/>
                    </a:lnTo>
                    <a:lnTo>
                      <a:pt x="712" y="176"/>
                    </a:lnTo>
                    <a:lnTo>
                      <a:pt x="699" y="187"/>
                    </a:lnTo>
                    <a:lnTo>
                      <a:pt x="696" y="166"/>
                    </a:lnTo>
                    <a:lnTo>
                      <a:pt x="693" y="147"/>
                    </a:lnTo>
                    <a:lnTo>
                      <a:pt x="691" y="126"/>
                    </a:lnTo>
                    <a:lnTo>
                      <a:pt x="691" y="106"/>
                    </a:lnTo>
                    <a:close/>
                  </a:path>
                </a:pathLst>
              </a:custGeom>
              <a:solidFill>
                <a:srgbClr val="F7D677"/>
              </a:solidFill>
              <a:ln w="9525">
                <a:noFill/>
                <a:round/>
                <a:headEnd/>
                <a:tailEnd/>
              </a:ln>
            </p:spPr>
            <p:txBody>
              <a:bodyPr>
                <a:prstTxWarp prst="textNoShape">
                  <a:avLst/>
                </a:prstTxWarp>
              </a:bodyPr>
              <a:lstStyle/>
              <a:p>
                <a:endParaRPr lang="en-US"/>
              </a:p>
            </p:txBody>
          </p:sp>
          <p:sp>
            <p:nvSpPr>
              <p:cNvPr id="54117" name="Freeform 478"/>
              <p:cNvSpPr>
                <a:spLocks noChangeAspect="1" noEditPoints="1"/>
              </p:cNvSpPr>
              <p:nvPr/>
            </p:nvSpPr>
            <p:spPr bwMode="auto">
              <a:xfrm>
                <a:off x="2556" y="2525"/>
                <a:ext cx="242" cy="53"/>
              </a:xfrm>
              <a:custGeom>
                <a:avLst/>
                <a:gdLst>
                  <a:gd name="T0" fmla="*/ 7 w 725"/>
                  <a:gd name="T1" fmla="*/ 0 h 159"/>
                  <a:gd name="T2" fmla="*/ 657 w 725"/>
                  <a:gd name="T3" fmla="*/ 98 h 159"/>
                  <a:gd name="T4" fmla="*/ 657 w 725"/>
                  <a:gd name="T5" fmla="*/ 111 h 159"/>
                  <a:gd name="T6" fmla="*/ 657 w 725"/>
                  <a:gd name="T7" fmla="*/ 125 h 159"/>
                  <a:gd name="T8" fmla="*/ 657 w 725"/>
                  <a:gd name="T9" fmla="*/ 140 h 159"/>
                  <a:gd name="T10" fmla="*/ 657 w 725"/>
                  <a:gd name="T11" fmla="*/ 154 h 159"/>
                  <a:gd name="T12" fmla="*/ 430 w 725"/>
                  <a:gd name="T13" fmla="*/ 159 h 159"/>
                  <a:gd name="T14" fmla="*/ 0 w 725"/>
                  <a:gd name="T15" fmla="*/ 91 h 159"/>
                  <a:gd name="T16" fmla="*/ 0 w 725"/>
                  <a:gd name="T17" fmla="*/ 69 h 159"/>
                  <a:gd name="T18" fmla="*/ 0 w 725"/>
                  <a:gd name="T19" fmla="*/ 46 h 159"/>
                  <a:gd name="T20" fmla="*/ 4 w 725"/>
                  <a:gd name="T21" fmla="*/ 22 h 159"/>
                  <a:gd name="T22" fmla="*/ 7 w 725"/>
                  <a:gd name="T23" fmla="*/ 0 h 159"/>
                  <a:gd name="T24" fmla="*/ 693 w 725"/>
                  <a:gd name="T25" fmla="*/ 106 h 159"/>
                  <a:gd name="T26" fmla="*/ 725 w 725"/>
                  <a:gd name="T27" fmla="*/ 108 h 159"/>
                  <a:gd name="T28" fmla="*/ 720 w 725"/>
                  <a:gd name="T29" fmla="*/ 120 h 159"/>
                  <a:gd name="T30" fmla="*/ 717 w 725"/>
                  <a:gd name="T31" fmla="*/ 130 h 159"/>
                  <a:gd name="T32" fmla="*/ 710 w 725"/>
                  <a:gd name="T33" fmla="*/ 137 h 159"/>
                  <a:gd name="T34" fmla="*/ 699 w 725"/>
                  <a:gd name="T35" fmla="*/ 143 h 159"/>
                  <a:gd name="T36" fmla="*/ 699 w 725"/>
                  <a:gd name="T37" fmla="*/ 135 h 159"/>
                  <a:gd name="T38" fmla="*/ 696 w 725"/>
                  <a:gd name="T39" fmla="*/ 127 h 159"/>
                  <a:gd name="T40" fmla="*/ 693 w 725"/>
                  <a:gd name="T41" fmla="*/ 116 h 159"/>
                  <a:gd name="T42" fmla="*/ 693 w 725"/>
                  <a:gd name="T43" fmla="*/ 106 h 15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725"/>
                  <a:gd name="T67" fmla="*/ 0 h 159"/>
                  <a:gd name="T68" fmla="*/ 725 w 725"/>
                  <a:gd name="T69" fmla="*/ 159 h 15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725" h="159">
                    <a:moveTo>
                      <a:pt x="7" y="0"/>
                    </a:moveTo>
                    <a:lnTo>
                      <a:pt x="657" y="98"/>
                    </a:lnTo>
                    <a:lnTo>
                      <a:pt x="657" y="111"/>
                    </a:lnTo>
                    <a:lnTo>
                      <a:pt x="657" y="125"/>
                    </a:lnTo>
                    <a:lnTo>
                      <a:pt x="657" y="140"/>
                    </a:lnTo>
                    <a:lnTo>
                      <a:pt x="657" y="154"/>
                    </a:lnTo>
                    <a:lnTo>
                      <a:pt x="430" y="159"/>
                    </a:lnTo>
                    <a:lnTo>
                      <a:pt x="0" y="91"/>
                    </a:lnTo>
                    <a:lnTo>
                      <a:pt x="0" y="69"/>
                    </a:lnTo>
                    <a:lnTo>
                      <a:pt x="0" y="46"/>
                    </a:lnTo>
                    <a:lnTo>
                      <a:pt x="4" y="22"/>
                    </a:lnTo>
                    <a:lnTo>
                      <a:pt x="7" y="0"/>
                    </a:lnTo>
                    <a:close/>
                    <a:moveTo>
                      <a:pt x="693" y="106"/>
                    </a:moveTo>
                    <a:lnTo>
                      <a:pt x="725" y="108"/>
                    </a:lnTo>
                    <a:lnTo>
                      <a:pt x="720" y="120"/>
                    </a:lnTo>
                    <a:lnTo>
                      <a:pt x="717" y="130"/>
                    </a:lnTo>
                    <a:lnTo>
                      <a:pt x="710" y="137"/>
                    </a:lnTo>
                    <a:lnTo>
                      <a:pt x="699" y="143"/>
                    </a:lnTo>
                    <a:lnTo>
                      <a:pt x="699" y="135"/>
                    </a:lnTo>
                    <a:lnTo>
                      <a:pt x="696" y="127"/>
                    </a:lnTo>
                    <a:lnTo>
                      <a:pt x="693" y="116"/>
                    </a:lnTo>
                    <a:lnTo>
                      <a:pt x="693" y="106"/>
                    </a:lnTo>
                    <a:close/>
                  </a:path>
                </a:pathLst>
              </a:custGeom>
              <a:solidFill>
                <a:srgbClr val="F7D675"/>
              </a:solidFill>
              <a:ln w="9525">
                <a:noFill/>
                <a:round/>
                <a:headEnd/>
                <a:tailEnd/>
              </a:ln>
            </p:spPr>
            <p:txBody>
              <a:bodyPr>
                <a:prstTxWarp prst="textNoShape">
                  <a:avLst/>
                </a:prstTxWarp>
              </a:bodyPr>
              <a:lstStyle/>
              <a:p>
                <a:endParaRPr lang="en-US"/>
              </a:p>
            </p:txBody>
          </p:sp>
          <p:sp>
            <p:nvSpPr>
              <p:cNvPr id="54118" name="Freeform 479"/>
              <p:cNvSpPr>
                <a:spLocks noChangeAspect="1"/>
              </p:cNvSpPr>
              <p:nvPr/>
            </p:nvSpPr>
            <p:spPr bwMode="auto">
              <a:xfrm>
                <a:off x="2556" y="2540"/>
                <a:ext cx="219" cy="39"/>
              </a:xfrm>
              <a:custGeom>
                <a:avLst/>
                <a:gdLst>
                  <a:gd name="T0" fmla="*/ 0 w 657"/>
                  <a:gd name="T1" fmla="*/ 0 h 115"/>
                  <a:gd name="T2" fmla="*/ 657 w 657"/>
                  <a:gd name="T3" fmla="*/ 100 h 115"/>
                  <a:gd name="T4" fmla="*/ 657 w 657"/>
                  <a:gd name="T5" fmla="*/ 103 h 115"/>
                  <a:gd name="T6" fmla="*/ 657 w 657"/>
                  <a:gd name="T7" fmla="*/ 105 h 115"/>
                  <a:gd name="T8" fmla="*/ 657 w 657"/>
                  <a:gd name="T9" fmla="*/ 108 h 115"/>
                  <a:gd name="T10" fmla="*/ 146 w 657"/>
                  <a:gd name="T11" fmla="*/ 115 h 115"/>
                  <a:gd name="T12" fmla="*/ 0 w 657"/>
                  <a:gd name="T13" fmla="*/ 94 h 115"/>
                  <a:gd name="T14" fmla="*/ 0 w 657"/>
                  <a:gd name="T15" fmla="*/ 70 h 115"/>
                  <a:gd name="T16" fmla="*/ 0 w 657"/>
                  <a:gd name="T17" fmla="*/ 47 h 115"/>
                  <a:gd name="T18" fmla="*/ 0 w 657"/>
                  <a:gd name="T19" fmla="*/ 23 h 115"/>
                  <a:gd name="T20" fmla="*/ 0 w 657"/>
                  <a:gd name="T21" fmla="*/ 0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657"/>
                  <a:gd name="T34" fmla="*/ 0 h 115"/>
                  <a:gd name="T35" fmla="*/ 657 w 657"/>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657" h="115">
                    <a:moveTo>
                      <a:pt x="0" y="0"/>
                    </a:moveTo>
                    <a:lnTo>
                      <a:pt x="657" y="100"/>
                    </a:lnTo>
                    <a:lnTo>
                      <a:pt x="657" y="103"/>
                    </a:lnTo>
                    <a:lnTo>
                      <a:pt x="657" y="105"/>
                    </a:lnTo>
                    <a:lnTo>
                      <a:pt x="657" y="108"/>
                    </a:lnTo>
                    <a:lnTo>
                      <a:pt x="146" y="115"/>
                    </a:lnTo>
                    <a:lnTo>
                      <a:pt x="0" y="94"/>
                    </a:lnTo>
                    <a:lnTo>
                      <a:pt x="0" y="70"/>
                    </a:lnTo>
                    <a:lnTo>
                      <a:pt x="0" y="47"/>
                    </a:lnTo>
                    <a:lnTo>
                      <a:pt x="0" y="23"/>
                    </a:lnTo>
                    <a:lnTo>
                      <a:pt x="0" y="0"/>
                    </a:lnTo>
                    <a:close/>
                  </a:path>
                </a:pathLst>
              </a:custGeom>
              <a:solidFill>
                <a:srgbClr val="F7D372"/>
              </a:solidFill>
              <a:ln w="9525">
                <a:noFill/>
                <a:round/>
                <a:headEnd/>
                <a:tailEnd/>
              </a:ln>
            </p:spPr>
            <p:txBody>
              <a:bodyPr>
                <a:prstTxWarp prst="textNoShape">
                  <a:avLst/>
                </a:prstTxWarp>
              </a:bodyPr>
              <a:lstStyle/>
              <a:p>
                <a:endParaRPr lang="en-US"/>
              </a:p>
            </p:txBody>
          </p:sp>
          <p:sp>
            <p:nvSpPr>
              <p:cNvPr id="54119" name="Freeform 480"/>
              <p:cNvSpPr>
                <a:spLocks noChangeAspect="1" noEditPoints="1"/>
              </p:cNvSpPr>
              <p:nvPr/>
            </p:nvSpPr>
            <p:spPr bwMode="auto">
              <a:xfrm>
                <a:off x="2554" y="2555"/>
                <a:ext cx="169" cy="55"/>
              </a:xfrm>
              <a:custGeom>
                <a:avLst/>
                <a:gdLst>
                  <a:gd name="T0" fmla="*/ 5 w 506"/>
                  <a:gd name="T1" fmla="*/ 0 h 165"/>
                  <a:gd name="T2" fmla="*/ 435 w 506"/>
                  <a:gd name="T3" fmla="*/ 68 h 165"/>
                  <a:gd name="T4" fmla="*/ 5 w 506"/>
                  <a:gd name="T5" fmla="*/ 70 h 165"/>
                  <a:gd name="T6" fmla="*/ 5 w 506"/>
                  <a:gd name="T7" fmla="*/ 55 h 165"/>
                  <a:gd name="T8" fmla="*/ 5 w 506"/>
                  <a:gd name="T9" fmla="*/ 36 h 165"/>
                  <a:gd name="T10" fmla="*/ 5 w 506"/>
                  <a:gd name="T11" fmla="*/ 17 h 165"/>
                  <a:gd name="T12" fmla="*/ 5 w 506"/>
                  <a:gd name="T13" fmla="*/ 0 h 165"/>
                  <a:gd name="T14" fmla="*/ 456 w 506"/>
                  <a:gd name="T15" fmla="*/ 165 h 165"/>
                  <a:gd name="T16" fmla="*/ 0 w 506"/>
                  <a:gd name="T17" fmla="*/ 97 h 165"/>
                  <a:gd name="T18" fmla="*/ 0 w 506"/>
                  <a:gd name="T19" fmla="*/ 94 h 165"/>
                  <a:gd name="T20" fmla="*/ 27 w 506"/>
                  <a:gd name="T21" fmla="*/ 94 h 165"/>
                  <a:gd name="T22" fmla="*/ 63 w 506"/>
                  <a:gd name="T23" fmla="*/ 97 h 165"/>
                  <a:gd name="T24" fmla="*/ 106 w 506"/>
                  <a:gd name="T25" fmla="*/ 99 h 165"/>
                  <a:gd name="T26" fmla="*/ 154 w 506"/>
                  <a:gd name="T27" fmla="*/ 102 h 165"/>
                  <a:gd name="T28" fmla="*/ 203 w 506"/>
                  <a:gd name="T29" fmla="*/ 104 h 165"/>
                  <a:gd name="T30" fmla="*/ 253 w 506"/>
                  <a:gd name="T31" fmla="*/ 109 h 165"/>
                  <a:gd name="T32" fmla="*/ 306 w 506"/>
                  <a:gd name="T33" fmla="*/ 115 h 165"/>
                  <a:gd name="T34" fmla="*/ 356 w 506"/>
                  <a:gd name="T35" fmla="*/ 118 h 165"/>
                  <a:gd name="T36" fmla="*/ 400 w 506"/>
                  <a:gd name="T37" fmla="*/ 123 h 165"/>
                  <a:gd name="T38" fmla="*/ 441 w 506"/>
                  <a:gd name="T39" fmla="*/ 128 h 165"/>
                  <a:gd name="T40" fmla="*/ 472 w 506"/>
                  <a:gd name="T41" fmla="*/ 136 h 165"/>
                  <a:gd name="T42" fmla="*/ 496 w 506"/>
                  <a:gd name="T43" fmla="*/ 142 h 165"/>
                  <a:gd name="T44" fmla="*/ 506 w 506"/>
                  <a:gd name="T45" fmla="*/ 147 h 165"/>
                  <a:gd name="T46" fmla="*/ 506 w 506"/>
                  <a:gd name="T47" fmla="*/ 152 h 165"/>
                  <a:gd name="T48" fmla="*/ 491 w 506"/>
                  <a:gd name="T49" fmla="*/ 160 h 165"/>
                  <a:gd name="T50" fmla="*/ 456 w 506"/>
                  <a:gd name="T51" fmla="*/ 165 h 16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06"/>
                  <a:gd name="T79" fmla="*/ 0 h 165"/>
                  <a:gd name="T80" fmla="*/ 506 w 506"/>
                  <a:gd name="T81" fmla="*/ 165 h 16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06" h="165">
                    <a:moveTo>
                      <a:pt x="5" y="0"/>
                    </a:moveTo>
                    <a:lnTo>
                      <a:pt x="435" y="68"/>
                    </a:lnTo>
                    <a:lnTo>
                      <a:pt x="5" y="70"/>
                    </a:lnTo>
                    <a:lnTo>
                      <a:pt x="5" y="55"/>
                    </a:lnTo>
                    <a:lnTo>
                      <a:pt x="5" y="36"/>
                    </a:lnTo>
                    <a:lnTo>
                      <a:pt x="5" y="17"/>
                    </a:lnTo>
                    <a:lnTo>
                      <a:pt x="5" y="0"/>
                    </a:lnTo>
                    <a:close/>
                    <a:moveTo>
                      <a:pt x="456" y="165"/>
                    </a:moveTo>
                    <a:lnTo>
                      <a:pt x="0" y="97"/>
                    </a:lnTo>
                    <a:lnTo>
                      <a:pt x="0" y="94"/>
                    </a:lnTo>
                    <a:lnTo>
                      <a:pt x="27" y="94"/>
                    </a:lnTo>
                    <a:lnTo>
                      <a:pt x="63" y="97"/>
                    </a:lnTo>
                    <a:lnTo>
                      <a:pt x="106" y="99"/>
                    </a:lnTo>
                    <a:lnTo>
                      <a:pt x="154" y="102"/>
                    </a:lnTo>
                    <a:lnTo>
                      <a:pt x="203" y="104"/>
                    </a:lnTo>
                    <a:lnTo>
                      <a:pt x="253" y="109"/>
                    </a:lnTo>
                    <a:lnTo>
                      <a:pt x="306" y="115"/>
                    </a:lnTo>
                    <a:lnTo>
                      <a:pt x="356" y="118"/>
                    </a:lnTo>
                    <a:lnTo>
                      <a:pt x="400" y="123"/>
                    </a:lnTo>
                    <a:lnTo>
                      <a:pt x="441" y="128"/>
                    </a:lnTo>
                    <a:lnTo>
                      <a:pt x="472" y="136"/>
                    </a:lnTo>
                    <a:lnTo>
                      <a:pt x="496" y="142"/>
                    </a:lnTo>
                    <a:lnTo>
                      <a:pt x="506" y="147"/>
                    </a:lnTo>
                    <a:lnTo>
                      <a:pt x="506" y="152"/>
                    </a:lnTo>
                    <a:lnTo>
                      <a:pt x="491" y="160"/>
                    </a:lnTo>
                    <a:lnTo>
                      <a:pt x="456" y="165"/>
                    </a:lnTo>
                    <a:close/>
                  </a:path>
                </a:pathLst>
              </a:custGeom>
              <a:solidFill>
                <a:srgbClr val="F7D170"/>
              </a:solidFill>
              <a:ln w="9525">
                <a:noFill/>
                <a:round/>
                <a:headEnd/>
                <a:tailEnd/>
              </a:ln>
            </p:spPr>
            <p:txBody>
              <a:bodyPr>
                <a:prstTxWarp prst="textNoShape">
                  <a:avLst/>
                </a:prstTxWarp>
              </a:bodyPr>
              <a:lstStyle/>
              <a:p>
                <a:endParaRPr lang="en-US"/>
              </a:p>
            </p:txBody>
          </p:sp>
          <p:sp>
            <p:nvSpPr>
              <p:cNvPr id="54120" name="Freeform 481"/>
              <p:cNvSpPr>
                <a:spLocks noChangeAspect="1" noEditPoints="1"/>
              </p:cNvSpPr>
              <p:nvPr/>
            </p:nvSpPr>
            <p:spPr bwMode="auto">
              <a:xfrm>
                <a:off x="2550" y="2572"/>
                <a:ext cx="173" cy="178"/>
              </a:xfrm>
              <a:custGeom>
                <a:avLst/>
                <a:gdLst>
                  <a:gd name="T0" fmla="*/ 163 w 518"/>
                  <a:gd name="T1" fmla="*/ 21 h 535"/>
                  <a:gd name="T2" fmla="*/ 17 w 518"/>
                  <a:gd name="T3" fmla="*/ 16 h 535"/>
                  <a:gd name="T4" fmla="*/ 17 w 518"/>
                  <a:gd name="T5" fmla="*/ 6 h 535"/>
                  <a:gd name="T6" fmla="*/ 12 w 518"/>
                  <a:gd name="T7" fmla="*/ 45 h 535"/>
                  <a:gd name="T8" fmla="*/ 92 w 518"/>
                  <a:gd name="T9" fmla="*/ 48 h 535"/>
                  <a:gd name="T10" fmla="*/ 205 w 518"/>
                  <a:gd name="T11" fmla="*/ 55 h 535"/>
                  <a:gd name="T12" fmla="*/ 326 w 518"/>
                  <a:gd name="T13" fmla="*/ 66 h 535"/>
                  <a:gd name="T14" fmla="*/ 436 w 518"/>
                  <a:gd name="T15" fmla="*/ 77 h 535"/>
                  <a:gd name="T16" fmla="*/ 505 w 518"/>
                  <a:gd name="T17" fmla="*/ 89 h 535"/>
                  <a:gd name="T18" fmla="*/ 513 w 518"/>
                  <a:gd name="T19" fmla="*/ 103 h 535"/>
                  <a:gd name="T20" fmla="*/ 434 w 518"/>
                  <a:gd name="T21" fmla="*/ 116 h 535"/>
                  <a:gd name="T22" fmla="*/ 244 w 518"/>
                  <a:gd name="T23" fmla="*/ 127 h 535"/>
                  <a:gd name="T24" fmla="*/ 12 w 518"/>
                  <a:gd name="T25" fmla="*/ 111 h 535"/>
                  <a:gd name="T26" fmla="*/ 12 w 518"/>
                  <a:gd name="T27" fmla="*/ 66 h 535"/>
                  <a:gd name="T28" fmla="*/ 10 w 518"/>
                  <a:gd name="T29" fmla="*/ 195 h 535"/>
                  <a:gd name="T30" fmla="*/ 113 w 518"/>
                  <a:gd name="T31" fmla="*/ 216 h 535"/>
                  <a:gd name="T32" fmla="*/ 212 w 518"/>
                  <a:gd name="T33" fmla="*/ 235 h 535"/>
                  <a:gd name="T34" fmla="*/ 310 w 518"/>
                  <a:gd name="T35" fmla="*/ 258 h 535"/>
                  <a:gd name="T36" fmla="*/ 405 w 518"/>
                  <a:gd name="T37" fmla="*/ 284 h 535"/>
                  <a:gd name="T38" fmla="*/ 426 w 518"/>
                  <a:gd name="T39" fmla="*/ 293 h 535"/>
                  <a:gd name="T40" fmla="*/ 412 w 518"/>
                  <a:gd name="T41" fmla="*/ 301 h 535"/>
                  <a:gd name="T42" fmla="*/ 373 w 518"/>
                  <a:gd name="T43" fmla="*/ 306 h 535"/>
                  <a:gd name="T44" fmla="*/ 318 w 518"/>
                  <a:gd name="T45" fmla="*/ 308 h 535"/>
                  <a:gd name="T46" fmla="*/ 253 w 518"/>
                  <a:gd name="T47" fmla="*/ 311 h 535"/>
                  <a:gd name="T48" fmla="*/ 183 w 518"/>
                  <a:gd name="T49" fmla="*/ 317 h 535"/>
                  <a:gd name="T50" fmla="*/ 118 w 518"/>
                  <a:gd name="T51" fmla="*/ 319 h 535"/>
                  <a:gd name="T52" fmla="*/ 68 w 518"/>
                  <a:gd name="T53" fmla="*/ 322 h 535"/>
                  <a:gd name="T54" fmla="*/ 7 w 518"/>
                  <a:gd name="T55" fmla="*/ 295 h 535"/>
                  <a:gd name="T56" fmla="*/ 10 w 518"/>
                  <a:gd name="T57" fmla="*/ 229 h 535"/>
                  <a:gd name="T58" fmla="*/ 5 w 518"/>
                  <a:gd name="T59" fmla="*/ 469 h 535"/>
                  <a:gd name="T60" fmla="*/ 73 w 518"/>
                  <a:gd name="T61" fmla="*/ 477 h 535"/>
                  <a:gd name="T62" fmla="*/ 142 w 518"/>
                  <a:gd name="T63" fmla="*/ 484 h 535"/>
                  <a:gd name="T64" fmla="*/ 207 w 518"/>
                  <a:gd name="T65" fmla="*/ 493 h 535"/>
                  <a:gd name="T66" fmla="*/ 273 w 518"/>
                  <a:gd name="T67" fmla="*/ 501 h 535"/>
                  <a:gd name="T68" fmla="*/ 205 w 518"/>
                  <a:gd name="T69" fmla="*/ 511 h 535"/>
                  <a:gd name="T70" fmla="*/ 139 w 518"/>
                  <a:gd name="T71" fmla="*/ 519 h 535"/>
                  <a:gd name="T72" fmla="*/ 70 w 518"/>
                  <a:gd name="T73" fmla="*/ 527 h 535"/>
                  <a:gd name="T74" fmla="*/ 0 w 518"/>
                  <a:gd name="T75" fmla="*/ 535 h 535"/>
                  <a:gd name="T76" fmla="*/ 0 w 518"/>
                  <a:gd name="T77" fmla="*/ 501 h 535"/>
                  <a:gd name="T78" fmla="*/ 5 w 518"/>
                  <a:gd name="T79" fmla="*/ 469 h 535"/>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518"/>
                  <a:gd name="T121" fmla="*/ 0 h 535"/>
                  <a:gd name="T122" fmla="*/ 518 w 518"/>
                  <a:gd name="T123" fmla="*/ 535 h 535"/>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518" h="535">
                    <a:moveTo>
                      <a:pt x="17" y="0"/>
                    </a:moveTo>
                    <a:lnTo>
                      <a:pt x="163" y="21"/>
                    </a:lnTo>
                    <a:lnTo>
                      <a:pt x="17" y="21"/>
                    </a:lnTo>
                    <a:lnTo>
                      <a:pt x="17" y="16"/>
                    </a:lnTo>
                    <a:lnTo>
                      <a:pt x="17" y="11"/>
                    </a:lnTo>
                    <a:lnTo>
                      <a:pt x="17" y="6"/>
                    </a:lnTo>
                    <a:lnTo>
                      <a:pt x="17" y="0"/>
                    </a:lnTo>
                    <a:close/>
                    <a:moveTo>
                      <a:pt x="12" y="45"/>
                    </a:moveTo>
                    <a:lnTo>
                      <a:pt x="46" y="45"/>
                    </a:lnTo>
                    <a:lnTo>
                      <a:pt x="92" y="48"/>
                    </a:lnTo>
                    <a:lnTo>
                      <a:pt x="144" y="50"/>
                    </a:lnTo>
                    <a:lnTo>
                      <a:pt x="205" y="55"/>
                    </a:lnTo>
                    <a:lnTo>
                      <a:pt x="265" y="60"/>
                    </a:lnTo>
                    <a:lnTo>
                      <a:pt x="326" y="66"/>
                    </a:lnTo>
                    <a:lnTo>
                      <a:pt x="384" y="72"/>
                    </a:lnTo>
                    <a:lnTo>
                      <a:pt x="436" y="77"/>
                    </a:lnTo>
                    <a:lnTo>
                      <a:pt x="476" y="84"/>
                    </a:lnTo>
                    <a:lnTo>
                      <a:pt x="505" y="89"/>
                    </a:lnTo>
                    <a:lnTo>
                      <a:pt x="518" y="98"/>
                    </a:lnTo>
                    <a:lnTo>
                      <a:pt x="513" y="103"/>
                    </a:lnTo>
                    <a:lnTo>
                      <a:pt x="487" y="111"/>
                    </a:lnTo>
                    <a:lnTo>
                      <a:pt x="434" y="116"/>
                    </a:lnTo>
                    <a:lnTo>
                      <a:pt x="355" y="122"/>
                    </a:lnTo>
                    <a:lnTo>
                      <a:pt x="244" y="127"/>
                    </a:lnTo>
                    <a:lnTo>
                      <a:pt x="10" y="135"/>
                    </a:lnTo>
                    <a:lnTo>
                      <a:pt x="12" y="111"/>
                    </a:lnTo>
                    <a:lnTo>
                      <a:pt x="12" y="89"/>
                    </a:lnTo>
                    <a:lnTo>
                      <a:pt x="12" y="66"/>
                    </a:lnTo>
                    <a:lnTo>
                      <a:pt x="12" y="45"/>
                    </a:lnTo>
                    <a:close/>
                    <a:moveTo>
                      <a:pt x="10" y="195"/>
                    </a:moveTo>
                    <a:lnTo>
                      <a:pt x="60" y="206"/>
                    </a:lnTo>
                    <a:lnTo>
                      <a:pt x="113" y="216"/>
                    </a:lnTo>
                    <a:lnTo>
                      <a:pt x="163" y="224"/>
                    </a:lnTo>
                    <a:lnTo>
                      <a:pt x="212" y="235"/>
                    </a:lnTo>
                    <a:lnTo>
                      <a:pt x="263" y="248"/>
                    </a:lnTo>
                    <a:lnTo>
                      <a:pt x="310" y="258"/>
                    </a:lnTo>
                    <a:lnTo>
                      <a:pt x="357" y="272"/>
                    </a:lnTo>
                    <a:lnTo>
                      <a:pt x="405" y="284"/>
                    </a:lnTo>
                    <a:lnTo>
                      <a:pt x="421" y="290"/>
                    </a:lnTo>
                    <a:lnTo>
                      <a:pt x="426" y="293"/>
                    </a:lnTo>
                    <a:lnTo>
                      <a:pt x="424" y="298"/>
                    </a:lnTo>
                    <a:lnTo>
                      <a:pt x="412" y="301"/>
                    </a:lnTo>
                    <a:lnTo>
                      <a:pt x="397" y="303"/>
                    </a:lnTo>
                    <a:lnTo>
                      <a:pt x="373" y="306"/>
                    </a:lnTo>
                    <a:lnTo>
                      <a:pt x="347" y="308"/>
                    </a:lnTo>
                    <a:lnTo>
                      <a:pt x="318" y="308"/>
                    </a:lnTo>
                    <a:lnTo>
                      <a:pt x="287" y="311"/>
                    </a:lnTo>
                    <a:lnTo>
                      <a:pt x="253" y="311"/>
                    </a:lnTo>
                    <a:lnTo>
                      <a:pt x="218" y="313"/>
                    </a:lnTo>
                    <a:lnTo>
                      <a:pt x="183" y="317"/>
                    </a:lnTo>
                    <a:lnTo>
                      <a:pt x="149" y="317"/>
                    </a:lnTo>
                    <a:lnTo>
                      <a:pt x="118" y="319"/>
                    </a:lnTo>
                    <a:lnTo>
                      <a:pt x="92" y="319"/>
                    </a:lnTo>
                    <a:lnTo>
                      <a:pt x="68" y="322"/>
                    </a:lnTo>
                    <a:lnTo>
                      <a:pt x="5" y="329"/>
                    </a:lnTo>
                    <a:lnTo>
                      <a:pt x="7" y="295"/>
                    </a:lnTo>
                    <a:lnTo>
                      <a:pt x="10" y="261"/>
                    </a:lnTo>
                    <a:lnTo>
                      <a:pt x="10" y="229"/>
                    </a:lnTo>
                    <a:lnTo>
                      <a:pt x="10" y="195"/>
                    </a:lnTo>
                    <a:close/>
                    <a:moveTo>
                      <a:pt x="5" y="469"/>
                    </a:moveTo>
                    <a:lnTo>
                      <a:pt x="39" y="472"/>
                    </a:lnTo>
                    <a:lnTo>
                      <a:pt x="73" y="477"/>
                    </a:lnTo>
                    <a:lnTo>
                      <a:pt x="108" y="479"/>
                    </a:lnTo>
                    <a:lnTo>
                      <a:pt x="142" y="484"/>
                    </a:lnTo>
                    <a:lnTo>
                      <a:pt x="176" y="488"/>
                    </a:lnTo>
                    <a:lnTo>
                      <a:pt x="207" y="493"/>
                    </a:lnTo>
                    <a:lnTo>
                      <a:pt x="241" y="495"/>
                    </a:lnTo>
                    <a:lnTo>
                      <a:pt x="273" y="501"/>
                    </a:lnTo>
                    <a:lnTo>
                      <a:pt x="239" y="506"/>
                    </a:lnTo>
                    <a:lnTo>
                      <a:pt x="205" y="511"/>
                    </a:lnTo>
                    <a:lnTo>
                      <a:pt x="173" y="517"/>
                    </a:lnTo>
                    <a:lnTo>
                      <a:pt x="139" y="519"/>
                    </a:lnTo>
                    <a:lnTo>
                      <a:pt x="104" y="524"/>
                    </a:lnTo>
                    <a:lnTo>
                      <a:pt x="70" y="527"/>
                    </a:lnTo>
                    <a:lnTo>
                      <a:pt x="34" y="532"/>
                    </a:lnTo>
                    <a:lnTo>
                      <a:pt x="0" y="535"/>
                    </a:lnTo>
                    <a:lnTo>
                      <a:pt x="0" y="519"/>
                    </a:lnTo>
                    <a:lnTo>
                      <a:pt x="0" y="501"/>
                    </a:lnTo>
                    <a:lnTo>
                      <a:pt x="2" y="484"/>
                    </a:lnTo>
                    <a:lnTo>
                      <a:pt x="5" y="469"/>
                    </a:lnTo>
                    <a:close/>
                  </a:path>
                </a:pathLst>
              </a:custGeom>
              <a:solidFill>
                <a:srgbClr val="F7D170"/>
              </a:solidFill>
              <a:ln w="9525">
                <a:noFill/>
                <a:round/>
                <a:headEnd/>
                <a:tailEnd/>
              </a:ln>
            </p:spPr>
            <p:txBody>
              <a:bodyPr>
                <a:prstTxWarp prst="textNoShape">
                  <a:avLst/>
                </a:prstTxWarp>
              </a:bodyPr>
              <a:lstStyle/>
              <a:p>
                <a:endParaRPr lang="en-US"/>
              </a:p>
            </p:txBody>
          </p:sp>
          <p:sp>
            <p:nvSpPr>
              <p:cNvPr id="54121" name="Rectangle 482"/>
              <p:cNvSpPr>
                <a:spLocks noChangeAspect="1" noChangeArrowheads="1"/>
              </p:cNvSpPr>
              <p:nvPr/>
            </p:nvSpPr>
            <p:spPr bwMode="auto">
              <a:xfrm>
                <a:off x="1406" y="974"/>
                <a:ext cx="1093" cy="1296"/>
              </a:xfrm>
              <a:prstGeom prst="rect">
                <a:avLst/>
              </a:prstGeom>
              <a:solidFill>
                <a:srgbClr val="F9ED9E"/>
              </a:solidFill>
              <a:ln w="9525">
                <a:noFill/>
                <a:miter lim="800000"/>
                <a:headEnd/>
                <a:tailEnd/>
              </a:ln>
            </p:spPr>
            <p:txBody>
              <a:bodyPr>
                <a:prstTxWarp prst="textNoShape">
                  <a:avLst/>
                </a:prstTxWarp>
              </a:bodyPr>
              <a:lstStyle/>
              <a:p>
                <a:endParaRPr lang="en-US"/>
              </a:p>
            </p:txBody>
          </p:sp>
          <p:sp>
            <p:nvSpPr>
              <p:cNvPr id="54122" name="Rectangle 483"/>
              <p:cNvSpPr>
                <a:spLocks noChangeAspect="1" noChangeArrowheads="1"/>
              </p:cNvSpPr>
              <p:nvPr/>
            </p:nvSpPr>
            <p:spPr bwMode="auto">
              <a:xfrm>
                <a:off x="1304" y="1982"/>
                <a:ext cx="1144" cy="779"/>
              </a:xfrm>
              <a:prstGeom prst="rect">
                <a:avLst/>
              </a:prstGeom>
              <a:solidFill>
                <a:srgbClr val="F9ED9E"/>
              </a:solidFill>
              <a:ln w="9525">
                <a:noFill/>
                <a:miter lim="800000"/>
                <a:headEnd/>
                <a:tailEnd/>
              </a:ln>
            </p:spPr>
            <p:txBody>
              <a:bodyPr>
                <a:prstTxWarp prst="textNoShape">
                  <a:avLst/>
                </a:prstTxWarp>
              </a:bodyPr>
              <a:lstStyle/>
              <a:p>
                <a:endParaRPr lang="en-US"/>
              </a:p>
            </p:txBody>
          </p:sp>
          <p:sp>
            <p:nvSpPr>
              <p:cNvPr id="54123" name="AutoShape 484"/>
              <p:cNvSpPr>
                <a:spLocks noChangeAspect="1" noChangeArrowheads="1"/>
              </p:cNvSpPr>
              <p:nvPr/>
            </p:nvSpPr>
            <p:spPr bwMode="auto">
              <a:xfrm rot="-5400000">
                <a:off x="915" y="2474"/>
                <a:ext cx="331" cy="424"/>
              </a:xfrm>
              <a:prstGeom prst="rtTriangle">
                <a:avLst/>
              </a:prstGeom>
              <a:solidFill>
                <a:srgbClr val="F9ED9E"/>
              </a:solidFill>
              <a:ln w="9525">
                <a:noFill/>
                <a:miter lim="800000"/>
                <a:headEnd/>
                <a:tailEnd/>
              </a:ln>
            </p:spPr>
            <p:txBody>
              <a:bodyPr>
                <a:prstTxWarp prst="textNoShape">
                  <a:avLst/>
                </a:prstTxWarp>
              </a:bodyPr>
              <a:lstStyle/>
              <a:p>
                <a:endParaRPr lang="en-US"/>
              </a:p>
            </p:txBody>
          </p:sp>
          <p:sp>
            <p:nvSpPr>
              <p:cNvPr id="54124" name="AutoShape 485"/>
              <p:cNvSpPr>
                <a:spLocks noChangeAspect="1" noChangeArrowheads="1"/>
              </p:cNvSpPr>
              <p:nvPr/>
            </p:nvSpPr>
            <p:spPr bwMode="auto">
              <a:xfrm rot="-8094562">
                <a:off x="927" y="2949"/>
                <a:ext cx="225" cy="201"/>
              </a:xfrm>
              <a:prstGeom prst="rtTriangle">
                <a:avLst/>
              </a:prstGeom>
              <a:solidFill>
                <a:srgbClr val="F9ED9E"/>
              </a:solidFill>
              <a:ln w="9525">
                <a:noFill/>
                <a:miter lim="800000"/>
                <a:headEnd/>
                <a:tailEnd/>
              </a:ln>
            </p:spPr>
            <p:txBody>
              <a:bodyPr>
                <a:prstTxWarp prst="textNoShape">
                  <a:avLst/>
                </a:prstTxWarp>
              </a:bodyPr>
              <a:lstStyle/>
              <a:p>
                <a:endParaRPr lang="en-US"/>
              </a:p>
            </p:txBody>
          </p:sp>
          <p:sp>
            <p:nvSpPr>
              <p:cNvPr id="54125" name="AutoShape 486"/>
              <p:cNvSpPr>
                <a:spLocks noChangeAspect="1" noChangeArrowheads="1"/>
              </p:cNvSpPr>
              <p:nvPr/>
            </p:nvSpPr>
            <p:spPr bwMode="auto">
              <a:xfrm rot="-2675698">
                <a:off x="1007" y="2728"/>
                <a:ext cx="249" cy="227"/>
              </a:xfrm>
              <a:prstGeom prst="rtTriangle">
                <a:avLst/>
              </a:prstGeom>
              <a:solidFill>
                <a:srgbClr val="F9ED9E"/>
              </a:solidFill>
              <a:ln w="9525">
                <a:noFill/>
                <a:miter lim="800000"/>
                <a:headEnd/>
                <a:tailEnd/>
              </a:ln>
            </p:spPr>
            <p:txBody>
              <a:bodyPr>
                <a:prstTxWarp prst="textNoShape">
                  <a:avLst/>
                </a:prstTxWarp>
              </a:bodyPr>
              <a:lstStyle/>
              <a:p>
                <a:endParaRPr lang="en-US"/>
              </a:p>
            </p:txBody>
          </p:sp>
          <p:sp>
            <p:nvSpPr>
              <p:cNvPr id="54126" name="Freeform 487" descr="wood2"/>
              <p:cNvSpPr>
                <a:spLocks noChangeAspect="1"/>
              </p:cNvSpPr>
              <p:nvPr/>
            </p:nvSpPr>
            <p:spPr bwMode="auto">
              <a:xfrm>
                <a:off x="716" y="610"/>
                <a:ext cx="325" cy="2964"/>
              </a:xfrm>
              <a:custGeom>
                <a:avLst/>
                <a:gdLst>
                  <a:gd name="T0" fmla="*/ 1420 w 1622"/>
                  <a:gd name="T1" fmla="*/ 7223 h 14821"/>
                  <a:gd name="T2" fmla="*/ 1372 w 1622"/>
                  <a:gd name="T3" fmla="*/ 8662 h 14821"/>
                  <a:gd name="T4" fmla="*/ 1439 w 1622"/>
                  <a:gd name="T5" fmla="*/ 9554 h 14821"/>
                  <a:gd name="T6" fmla="*/ 1392 w 1622"/>
                  <a:gd name="T7" fmla="*/ 9621 h 14821"/>
                  <a:gd name="T8" fmla="*/ 1439 w 1622"/>
                  <a:gd name="T9" fmla="*/ 9737 h 14821"/>
                  <a:gd name="T10" fmla="*/ 1487 w 1622"/>
                  <a:gd name="T11" fmla="*/ 10294 h 14821"/>
                  <a:gd name="T12" fmla="*/ 1439 w 1622"/>
                  <a:gd name="T13" fmla="*/ 10705 h 14821"/>
                  <a:gd name="T14" fmla="*/ 1411 w 1622"/>
                  <a:gd name="T15" fmla="*/ 10773 h 14821"/>
                  <a:gd name="T16" fmla="*/ 1459 w 1622"/>
                  <a:gd name="T17" fmla="*/ 10840 h 14821"/>
                  <a:gd name="T18" fmla="*/ 1487 w 1622"/>
                  <a:gd name="T19" fmla="*/ 11224 h 14821"/>
                  <a:gd name="T20" fmla="*/ 1536 w 1622"/>
                  <a:gd name="T21" fmla="*/ 11320 h 14821"/>
                  <a:gd name="T22" fmla="*/ 1622 w 1622"/>
                  <a:gd name="T23" fmla="*/ 12077 h 14821"/>
                  <a:gd name="T24" fmla="*/ 1622 w 1622"/>
                  <a:gd name="T25" fmla="*/ 12806 h 14821"/>
                  <a:gd name="T26" fmla="*/ 1603 w 1622"/>
                  <a:gd name="T27" fmla="*/ 13065 h 14821"/>
                  <a:gd name="T28" fmla="*/ 0 w 1622"/>
                  <a:gd name="T29" fmla="*/ 14821 h 14821"/>
                  <a:gd name="T30" fmla="*/ 0 w 1622"/>
                  <a:gd name="T31" fmla="*/ 672 h 14821"/>
                  <a:gd name="T32" fmla="*/ 87 w 1622"/>
                  <a:gd name="T33" fmla="*/ 672 h 14821"/>
                  <a:gd name="T34" fmla="*/ 87 w 1622"/>
                  <a:gd name="T35" fmla="*/ 1286 h 14821"/>
                  <a:gd name="T36" fmla="*/ 182 w 1622"/>
                  <a:gd name="T37" fmla="*/ 1401 h 14821"/>
                  <a:gd name="T38" fmla="*/ 153 w 1622"/>
                  <a:gd name="T39" fmla="*/ 2063 h 14821"/>
                  <a:gd name="T40" fmla="*/ 134 w 1622"/>
                  <a:gd name="T41" fmla="*/ 2274 h 14821"/>
                  <a:gd name="T42" fmla="*/ 134 w 1622"/>
                  <a:gd name="T43" fmla="*/ 2341 h 14821"/>
                  <a:gd name="T44" fmla="*/ 182 w 1622"/>
                  <a:gd name="T45" fmla="*/ 2389 h 14821"/>
                  <a:gd name="T46" fmla="*/ 317 w 1622"/>
                  <a:gd name="T47" fmla="*/ 2226 h 14821"/>
                  <a:gd name="T48" fmla="*/ 364 w 1622"/>
                  <a:gd name="T49" fmla="*/ 2091 h 14821"/>
                  <a:gd name="T50" fmla="*/ 384 w 1622"/>
                  <a:gd name="T51" fmla="*/ 2063 h 14821"/>
                  <a:gd name="T52" fmla="*/ 384 w 1622"/>
                  <a:gd name="T53" fmla="*/ 2955 h 14821"/>
                  <a:gd name="T54" fmla="*/ 412 w 1622"/>
                  <a:gd name="T55" fmla="*/ 2984 h 14821"/>
                  <a:gd name="T56" fmla="*/ 431 w 1622"/>
                  <a:gd name="T57" fmla="*/ 2984 h 14821"/>
                  <a:gd name="T58" fmla="*/ 480 w 1622"/>
                  <a:gd name="T59" fmla="*/ 2245 h 14821"/>
                  <a:gd name="T60" fmla="*/ 431 w 1622"/>
                  <a:gd name="T61" fmla="*/ 1957 h 14821"/>
                  <a:gd name="T62" fmla="*/ 412 w 1622"/>
                  <a:gd name="T63" fmla="*/ 1929 h 14821"/>
                  <a:gd name="T64" fmla="*/ 317 w 1622"/>
                  <a:gd name="T65" fmla="*/ 2044 h 14821"/>
                  <a:gd name="T66" fmla="*/ 220 w 1622"/>
                  <a:gd name="T67" fmla="*/ 2245 h 14821"/>
                  <a:gd name="T68" fmla="*/ 201 w 1622"/>
                  <a:gd name="T69" fmla="*/ 2274 h 14821"/>
                  <a:gd name="T70" fmla="*/ 250 w 1622"/>
                  <a:gd name="T71" fmla="*/ 1430 h 14821"/>
                  <a:gd name="T72" fmla="*/ 153 w 1622"/>
                  <a:gd name="T73" fmla="*/ 1219 h 14821"/>
                  <a:gd name="T74" fmla="*/ 182 w 1622"/>
                  <a:gd name="T75" fmla="*/ 672 h 14821"/>
                  <a:gd name="T76" fmla="*/ 115 w 1622"/>
                  <a:gd name="T77" fmla="*/ 605 h 14821"/>
                  <a:gd name="T78" fmla="*/ 0 w 1622"/>
                  <a:gd name="T79" fmla="*/ 605 h 14821"/>
                  <a:gd name="T80" fmla="*/ 0 w 1622"/>
                  <a:gd name="T81" fmla="*/ 0 h 14821"/>
                  <a:gd name="T82" fmla="*/ 893 w 1622"/>
                  <a:gd name="T83" fmla="*/ 441 h 14821"/>
                  <a:gd name="T84" fmla="*/ 960 w 1622"/>
                  <a:gd name="T85" fmla="*/ 461 h 14821"/>
                  <a:gd name="T86" fmla="*/ 1007 w 1622"/>
                  <a:gd name="T87" fmla="*/ 509 h 14821"/>
                  <a:gd name="T88" fmla="*/ 979 w 1622"/>
                  <a:gd name="T89" fmla="*/ 826 h 14821"/>
                  <a:gd name="T90" fmla="*/ 979 w 1622"/>
                  <a:gd name="T91" fmla="*/ 1171 h 14821"/>
                  <a:gd name="T92" fmla="*/ 1046 w 1622"/>
                  <a:gd name="T93" fmla="*/ 1497 h 14821"/>
                  <a:gd name="T94" fmla="*/ 1027 w 1622"/>
                  <a:gd name="T95" fmla="*/ 2063 h 14821"/>
                  <a:gd name="T96" fmla="*/ 960 w 1622"/>
                  <a:gd name="T97" fmla="*/ 2734 h 14821"/>
                  <a:gd name="T98" fmla="*/ 960 w 1622"/>
                  <a:gd name="T99" fmla="*/ 3511 h 14821"/>
                  <a:gd name="T100" fmla="*/ 1094 w 1622"/>
                  <a:gd name="T101" fmla="*/ 3828 h 14821"/>
                  <a:gd name="T102" fmla="*/ 1209 w 1622"/>
                  <a:gd name="T103" fmla="*/ 4173 h 14821"/>
                  <a:gd name="T104" fmla="*/ 1324 w 1622"/>
                  <a:gd name="T105" fmla="*/ 4749 h 14821"/>
                  <a:gd name="T106" fmla="*/ 1324 w 1622"/>
                  <a:gd name="T107" fmla="*/ 4932 h 14821"/>
                  <a:gd name="T108" fmla="*/ 1372 w 1622"/>
                  <a:gd name="T109" fmla="*/ 5018 h 14821"/>
                  <a:gd name="T110" fmla="*/ 1392 w 1622"/>
                  <a:gd name="T111" fmla="*/ 5872 h 14821"/>
                  <a:gd name="T112" fmla="*/ 1411 w 1622"/>
                  <a:gd name="T113" fmla="*/ 6371 h 14821"/>
                  <a:gd name="T114" fmla="*/ 1429 w 1622"/>
                  <a:gd name="T115" fmla="*/ 6907 h 14821"/>
                  <a:gd name="T116" fmla="*/ 1420 w 1622"/>
                  <a:gd name="T117" fmla="*/ 7223 h 14821"/>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622"/>
                  <a:gd name="T178" fmla="*/ 0 h 14821"/>
                  <a:gd name="T179" fmla="*/ 1622 w 1622"/>
                  <a:gd name="T180" fmla="*/ 14821 h 14821"/>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622" h="14821">
                    <a:moveTo>
                      <a:pt x="1420" y="7223"/>
                    </a:moveTo>
                    <a:lnTo>
                      <a:pt x="1372" y="8662"/>
                    </a:lnTo>
                    <a:lnTo>
                      <a:pt x="1439" y="9554"/>
                    </a:lnTo>
                    <a:lnTo>
                      <a:pt x="1392" y="9621"/>
                    </a:lnTo>
                    <a:lnTo>
                      <a:pt x="1439" y="9737"/>
                    </a:lnTo>
                    <a:lnTo>
                      <a:pt x="1487" y="10294"/>
                    </a:lnTo>
                    <a:lnTo>
                      <a:pt x="1439" y="10705"/>
                    </a:lnTo>
                    <a:lnTo>
                      <a:pt x="1411" y="10773"/>
                    </a:lnTo>
                    <a:lnTo>
                      <a:pt x="1459" y="10840"/>
                    </a:lnTo>
                    <a:lnTo>
                      <a:pt x="1487" y="11224"/>
                    </a:lnTo>
                    <a:lnTo>
                      <a:pt x="1536" y="11320"/>
                    </a:lnTo>
                    <a:lnTo>
                      <a:pt x="1622" y="12077"/>
                    </a:lnTo>
                    <a:lnTo>
                      <a:pt x="1622" y="12806"/>
                    </a:lnTo>
                    <a:lnTo>
                      <a:pt x="1603" y="13065"/>
                    </a:lnTo>
                    <a:lnTo>
                      <a:pt x="0" y="14821"/>
                    </a:lnTo>
                    <a:lnTo>
                      <a:pt x="0" y="672"/>
                    </a:lnTo>
                    <a:lnTo>
                      <a:pt x="87" y="672"/>
                    </a:lnTo>
                    <a:lnTo>
                      <a:pt x="87" y="1286"/>
                    </a:lnTo>
                    <a:lnTo>
                      <a:pt x="182" y="1401"/>
                    </a:lnTo>
                    <a:lnTo>
                      <a:pt x="153" y="2063"/>
                    </a:lnTo>
                    <a:lnTo>
                      <a:pt x="134" y="2274"/>
                    </a:lnTo>
                    <a:lnTo>
                      <a:pt x="134" y="2341"/>
                    </a:lnTo>
                    <a:lnTo>
                      <a:pt x="182" y="2389"/>
                    </a:lnTo>
                    <a:lnTo>
                      <a:pt x="317" y="2226"/>
                    </a:lnTo>
                    <a:lnTo>
                      <a:pt x="364" y="2091"/>
                    </a:lnTo>
                    <a:lnTo>
                      <a:pt x="384" y="2063"/>
                    </a:lnTo>
                    <a:lnTo>
                      <a:pt x="384" y="2955"/>
                    </a:lnTo>
                    <a:lnTo>
                      <a:pt x="412" y="2984"/>
                    </a:lnTo>
                    <a:lnTo>
                      <a:pt x="431" y="2984"/>
                    </a:lnTo>
                    <a:lnTo>
                      <a:pt x="480" y="2245"/>
                    </a:lnTo>
                    <a:lnTo>
                      <a:pt x="431" y="1957"/>
                    </a:lnTo>
                    <a:lnTo>
                      <a:pt x="412" y="1929"/>
                    </a:lnTo>
                    <a:lnTo>
                      <a:pt x="317" y="2044"/>
                    </a:lnTo>
                    <a:lnTo>
                      <a:pt x="220" y="2245"/>
                    </a:lnTo>
                    <a:lnTo>
                      <a:pt x="201" y="2274"/>
                    </a:lnTo>
                    <a:lnTo>
                      <a:pt x="250" y="1430"/>
                    </a:lnTo>
                    <a:lnTo>
                      <a:pt x="153" y="1219"/>
                    </a:lnTo>
                    <a:lnTo>
                      <a:pt x="182" y="672"/>
                    </a:lnTo>
                    <a:lnTo>
                      <a:pt x="115" y="605"/>
                    </a:lnTo>
                    <a:lnTo>
                      <a:pt x="0" y="605"/>
                    </a:lnTo>
                    <a:lnTo>
                      <a:pt x="0" y="0"/>
                    </a:lnTo>
                    <a:lnTo>
                      <a:pt x="893" y="441"/>
                    </a:lnTo>
                    <a:lnTo>
                      <a:pt x="960" y="461"/>
                    </a:lnTo>
                    <a:lnTo>
                      <a:pt x="1007" y="509"/>
                    </a:lnTo>
                    <a:lnTo>
                      <a:pt x="979" y="826"/>
                    </a:lnTo>
                    <a:lnTo>
                      <a:pt x="979" y="1171"/>
                    </a:lnTo>
                    <a:lnTo>
                      <a:pt x="1046" y="1497"/>
                    </a:lnTo>
                    <a:lnTo>
                      <a:pt x="1027" y="2063"/>
                    </a:lnTo>
                    <a:lnTo>
                      <a:pt x="960" y="2734"/>
                    </a:lnTo>
                    <a:lnTo>
                      <a:pt x="960" y="3511"/>
                    </a:lnTo>
                    <a:lnTo>
                      <a:pt x="1094" y="3828"/>
                    </a:lnTo>
                    <a:lnTo>
                      <a:pt x="1209" y="4173"/>
                    </a:lnTo>
                    <a:lnTo>
                      <a:pt x="1324" y="4749"/>
                    </a:lnTo>
                    <a:lnTo>
                      <a:pt x="1324" y="4932"/>
                    </a:lnTo>
                    <a:lnTo>
                      <a:pt x="1372" y="5018"/>
                    </a:lnTo>
                    <a:lnTo>
                      <a:pt x="1392" y="5872"/>
                    </a:lnTo>
                    <a:lnTo>
                      <a:pt x="1411" y="6371"/>
                    </a:lnTo>
                    <a:lnTo>
                      <a:pt x="1429" y="6907"/>
                    </a:lnTo>
                    <a:lnTo>
                      <a:pt x="1420" y="7223"/>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54127" name="AutoShape 488"/>
              <p:cNvSpPr>
                <a:spLocks noChangeAspect="1" noChangeArrowheads="1"/>
              </p:cNvSpPr>
              <p:nvPr/>
            </p:nvSpPr>
            <p:spPr bwMode="auto">
              <a:xfrm rot="2258115">
                <a:off x="1149" y="2833"/>
                <a:ext cx="137" cy="252"/>
              </a:xfrm>
              <a:prstGeom prst="parallelogram">
                <a:avLst>
                  <a:gd name="adj" fmla="val 25000"/>
                </a:avLst>
              </a:prstGeom>
              <a:solidFill>
                <a:srgbClr val="F9ED9E"/>
              </a:solidFill>
              <a:ln w="9525">
                <a:noFill/>
                <a:miter lim="800000"/>
                <a:headEnd/>
                <a:tailEnd/>
              </a:ln>
            </p:spPr>
            <p:txBody>
              <a:bodyPr>
                <a:prstTxWarp prst="textNoShape">
                  <a:avLst/>
                </a:prstTxWarp>
              </a:bodyPr>
              <a:lstStyle/>
              <a:p>
                <a:endParaRPr lang="en-US"/>
              </a:p>
            </p:txBody>
          </p:sp>
          <p:sp>
            <p:nvSpPr>
              <p:cNvPr id="54128" name="Rectangle 489" descr="wood2"/>
              <p:cNvSpPr>
                <a:spLocks noChangeAspect="1" noChangeArrowheads="1"/>
              </p:cNvSpPr>
              <p:nvPr/>
            </p:nvSpPr>
            <p:spPr bwMode="auto">
              <a:xfrm>
                <a:off x="1302" y="2763"/>
                <a:ext cx="321" cy="60"/>
              </a:xfrm>
              <a:prstGeom prst="rect">
                <a:avLst/>
              </a:prstGeom>
              <a:blipFill dpi="0" rotWithShape="1">
                <a:blip r:embed="rId3"/>
                <a:srcRect/>
                <a:tile tx="0" ty="0" sx="100000" sy="100000" flip="none" algn="tl"/>
              </a:blipFill>
              <a:ln w="9525">
                <a:noFill/>
                <a:miter lim="800000"/>
                <a:headEnd/>
                <a:tailEnd/>
              </a:ln>
            </p:spPr>
            <p:txBody>
              <a:bodyPr>
                <a:prstTxWarp prst="textNoShape">
                  <a:avLst/>
                </a:prstTxWarp>
              </a:bodyPr>
              <a:lstStyle/>
              <a:p>
                <a:endParaRPr lang="en-US"/>
              </a:p>
            </p:txBody>
          </p:sp>
          <p:sp>
            <p:nvSpPr>
              <p:cNvPr id="54129" name="Rectangle 490" descr="wood2"/>
              <p:cNvSpPr>
                <a:spLocks noChangeAspect="1" noChangeArrowheads="1"/>
              </p:cNvSpPr>
              <p:nvPr/>
            </p:nvSpPr>
            <p:spPr bwMode="auto">
              <a:xfrm>
                <a:off x="1302" y="2895"/>
                <a:ext cx="966" cy="36"/>
              </a:xfrm>
              <a:prstGeom prst="rect">
                <a:avLst/>
              </a:prstGeom>
              <a:blipFill dpi="0" rotWithShape="1">
                <a:blip r:embed="rId3"/>
                <a:srcRect/>
                <a:tile tx="0" ty="0" sx="100000" sy="100000" flip="none" algn="tl"/>
              </a:blipFill>
              <a:ln w="9525">
                <a:noFill/>
                <a:miter lim="800000"/>
                <a:headEnd/>
                <a:tailEnd/>
              </a:ln>
            </p:spPr>
            <p:txBody>
              <a:bodyPr>
                <a:prstTxWarp prst="textNoShape">
                  <a:avLst/>
                </a:prstTxWarp>
              </a:bodyPr>
              <a:lstStyle/>
              <a:p>
                <a:endParaRPr lang="en-US"/>
              </a:p>
            </p:txBody>
          </p:sp>
          <p:sp>
            <p:nvSpPr>
              <p:cNvPr id="54130" name="AutoShape 491" descr="wood2"/>
              <p:cNvSpPr>
                <a:spLocks noChangeAspect="1" noChangeArrowheads="1"/>
              </p:cNvSpPr>
              <p:nvPr/>
            </p:nvSpPr>
            <p:spPr bwMode="auto">
              <a:xfrm flipV="1">
                <a:off x="668" y="2953"/>
                <a:ext cx="4100" cy="788"/>
              </a:xfrm>
              <a:custGeom>
                <a:avLst/>
                <a:gdLst>
                  <a:gd name="T0" fmla="*/ 3770 w 21600"/>
                  <a:gd name="T1" fmla="*/ 394 h 21600"/>
                  <a:gd name="T2" fmla="*/ 2050 w 21600"/>
                  <a:gd name="T3" fmla="*/ 788 h 21600"/>
                  <a:gd name="T4" fmla="*/ 330 w 21600"/>
                  <a:gd name="T5" fmla="*/ 394 h 21600"/>
                  <a:gd name="T6" fmla="*/ 2050 w 21600"/>
                  <a:gd name="T7" fmla="*/ 0 h 21600"/>
                  <a:gd name="T8" fmla="*/ 0 60000 65536"/>
                  <a:gd name="T9" fmla="*/ 0 60000 65536"/>
                  <a:gd name="T10" fmla="*/ 0 60000 65536"/>
                  <a:gd name="T11" fmla="*/ 0 60000 65536"/>
                  <a:gd name="T12" fmla="*/ 3540 w 21600"/>
                  <a:gd name="T13" fmla="*/ 3536 h 21600"/>
                  <a:gd name="T14" fmla="*/ 18060 w 21600"/>
                  <a:gd name="T15" fmla="*/ 18064 h 21600"/>
                </a:gdLst>
                <a:ahLst/>
                <a:cxnLst>
                  <a:cxn ang="T8">
                    <a:pos x="T0" y="T1"/>
                  </a:cxn>
                  <a:cxn ang="T9">
                    <a:pos x="T2" y="T3"/>
                  </a:cxn>
                  <a:cxn ang="T10">
                    <a:pos x="T4" y="T5"/>
                  </a:cxn>
                  <a:cxn ang="T11">
                    <a:pos x="T6" y="T7"/>
                  </a:cxn>
                </a:cxnLst>
                <a:rect l="T12" t="T13" r="T14" b="T15"/>
                <a:pathLst>
                  <a:path w="21600" h="21600">
                    <a:moveTo>
                      <a:pt x="0" y="0"/>
                    </a:moveTo>
                    <a:lnTo>
                      <a:pt x="3482" y="21600"/>
                    </a:lnTo>
                    <a:lnTo>
                      <a:pt x="18118" y="21600"/>
                    </a:lnTo>
                    <a:lnTo>
                      <a:pt x="21600" y="0"/>
                    </a:lnTo>
                    <a:close/>
                  </a:path>
                </a:pathLst>
              </a:custGeom>
              <a:blipFill dpi="0" rotWithShape="1">
                <a:blip r:embed="rId3"/>
                <a:srcRect/>
                <a:tile tx="0" ty="0" sx="100000" sy="100000" flip="none" algn="tl"/>
              </a:blipFill>
              <a:ln w="9525">
                <a:noFill/>
                <a:miter lim="800000"/>
                <a:headEnd/>
                <a:tailEnd/>
              </a:ln>
            </p:spPr>
            <p:txBody>
              <a:bodyPr>
                <a:prstTxWarp prst="textNoShape">
                  <a:avLst/>
                </a:prstTxWarp>
              </a:bodyPr>
              <a:lstStyle/>
              <a:p>
                <a:endParaRPr lang="en-US"/>
              </a:p>
            </p:txBody>
          </p:sp>
        </p:grpSp>
        <p:grpSp>
          <p:nvGrpSpPr>
            <p:cNvPr id="53611" name="Group 492"/>
            <p:cNvGrpSpPr>
              <a:grpSpLocks noChangeAspect="1"/>
            </p:cNvGrpSpPr>
            <p:nvPr/>
          </p:nvGrpSpPr>
          <p:grpSpPr bwMode="auto">
            <a:xfrm>
              <a:off x="4807" y="1827"/>
              <a:ext cx="392" cy="408"/>
              <a:chOff x="4393" y="1890"/>
              <a:chExt cx="788" cy="820"/>
            </a:xfrm>
          </p:grpSpPr>
          <p:grpSp>
            <p:nvGrpSpPr>
              <p:cNvPr id="53624" name="Group 493"/>
              <p:cNvGrpSpPr>
                <a:grpSpLocks noChangeAspect="1"/>
              </p:cNvGrpSpPr>
              <p:nvPr/>
            </p:nvGrpSpPr>
            <p:grpSpPr bwMode="auto">
              <a:xfrm>
                <a:off x="4393" y="2025"/>
                <a:ext cx="464" cy="685"/>
                <a:chOff x="4393" y="2025"/>
                <a:chExt cx="464" cy="685"/>
              </a:xfrm>
            </p:grpSpPr>
            <p:sp>
              <p:nvSpPr>
                <p:cNvPr id="53626" name="Freeform 494"/>
                <p:cNvSpPr>
                  <a:spLocks noChangeAspect="1"/>
                </p:cNvSpPr>
                <p:nvPr/>
              </p:nvSpPr>
              <p:spPr bwMode="auto">
                <a:xfrm>
                  <a:off x="4393" y="2025"/>
                  <a:ext cx="464" cy="685"/>
                </a:xfrm>
                <a:custGeom>
                  <a:avLst/>
                  <a:gdLst>
                    <a:gd name="T0" fmla="*/ 279 w 464"/>
                    <a:gd name="T1" fmla="*/ 67 h 685"/>
                    <a:gd name="T2" fmla="*/ 355 w 464"/>
                    <a:gd name="T3" fmla="*/ 175 h 685"/>
                    <a:gd name="T4" fmla="*/ 427 w 464"/>
                    <a:gd name="T5" fmla="*/ 231 h 685"/>
                    <a:gd name="T6" fmla="*/ 459 w 464"/>
                    <a:gd name="T7" fmla="*/ 263 h 685"/>
                    <a:gd name="T8" fmla="*/ 459 w 464"/>
                    <a:gd name="T9" fmla="*/ 291 h 685"/>
                    <a:gd name="T10" fmla="*/ 427 w 464"/>
                    <a:gd name="T11" fmla="*/ 291 h 685"/>
                    <a:gd name="T12" fmla="*/ 399 w 464"/>
                    <a:gd name="T13" fmla="*/ 439 h 685"/>
                    <a:gd name="T14" fmla="*/ 367 w 464"/>
                    <a:gd name="T15" fmla="*/ 567 h 685"/>
                    <a:gd name="T16" fmla="*/ 359 w 464"/>
                    <a:gd name="T17" fmla="*/ 611 h 685"/>
                    <a:gd name="T18" fmla="*/ 371 w 464"/>
                    <a:gd name="T19" fmla="*/ 655 h 685"/>
                    <a:gd name="T20" fmla="*/ 331 w 464"/>
                    <a:gd name="T21" fmla="*/ 651 h 685"/>
                    <a:gd name="T22" fmla="*/ 307 w 464"/>
                    <a:gd name="T23" fmla="*/ 651 h 685"/>
                    <a:gd name="T24" fmla="*/ 267 w 464"/>
                    <a:gd name="T25" fmla="*/ 679 h 685"/>
                    <a:gd name="T26" fmla="*/ 223 w 464"/>
                    <a:gd name="T27" fmla="*/ 679 h 685"/>
                    <a:gd name="T28" fmla="*/ 179 w 464"/>
                    <a:gd name="T29" fmla="*/ 679 h 685"/>
                    <a:gd name="T30" fmla="*/ 123 w 464"/>
                    <a:gd name="T31" fmla="*/ 683 h 685"/>
                    <a:gd name="T32" fmla="*/ 103 w 464"/>
                    <a:gd name="T33" fmla="*/ 667 h 685"/>
                    <a:gd name="T34" fmla="*/ 155 w 464"/>
                    <a:gd name="T35" fmla="*/ 639 h 685"/>
                    <a:gd name="T36" fmla="*/ 127 w 464"/>
                    <a:gd name="T37" fmla="*/ 559 h 685"/>
                    <a:gd name="T38" fmla="*/ 95 w 464"/>
                    <a:gd name="T39" fmla="*/ 483 h 685"/>
                    <a:gd name="T40" fmla="*/ 75 w 464"/>
                    <a:gd name="T41" fmla="*/ 395 h 685"/>
                    <a:gd name="T42" fmla="*/ 55 w 464"/>
                    <a:gd name="T43" fmla="*/ 335 h 685"/>
                    <a:gd name="T44" fmla="*/ 51 w 464"/>
                    <a:gd name="T45" fmla="*/ 303 h 685"/>
                    <a:gd name="T46" fmla="*/ 15 w 464"/>
                    <a:gd name="T47" fmla="*/ 303 h 685"/>
                    <a:gd name="T48" fmla="*/ 11 w 464"/>
                    <a:gd name="T49" fmla="*/ 279 h 685"/>
                    <a:gd name="T50" fmla="*/ 83 w 464"/>
                    <a:gd name="T51" fmla="*/ 211 h 685"/>
                    <a:gd name="T52" fmla="*/ 167 w 464"/>
                    <a:gd name="T53" fmla="*/ 147 h 685"/>
                    <a:gd name="T54" fmla="*/ 211 w 464"/>
                    <a:gd name="T55" fmla="*/ 79 h 685"/>
                    <a:gd name="T56" fmla="*/ 223 w 464"/>
                    <a:gd name="T57" fmla="*/ 47 h 685"/>
                    <a:gd name="T58" fmla="*/ 223 w 464"/>
                    <a:gd name="T59" fmla="*/ 7 h 685"/>
                    <a:gd name="T60" fmla="*/ 247 w 464"/>
                    <a:gd name="T61" fmla="*/ 7 h 685"/>
                    <a:gd name="T62" fmla="*/ 287 w 464"/>
                    <a:gd name="T63" fmla="*/ 7 h 685"/>
                    <a:gd name="T64" fmla="*/ 287 w 464"/>
                    <a:gd name="T65" fmla="*/ 35 h 685"/>
                    <a:gd name="T66" fmla="*/ 279 w 464"/>
                    <a:gd name="T67" fmla="*/ 67 h 685"/>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64"/>
                    <a:gd name="T103" fmla="*/ 0 h 685"/>
                    <a:gd name="T104" fmla="*/ 464 w 464"/>
                    <a:gd name="T105" fmla="*/ 685 h 685"/>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64" h="685">
                      <a:moveTo>
                        <a:pt x="279" y="67"/>
                      </a:moveTo>
                      <a:cubicBezTo>
                        <a:pt x="290" y="90"/>
                        <a:pt x="330" y="148"/>
                        <a:pt x="355" y="175"/>
                      </a:cubicBezTo>
                      <a:cubicBezTo>
                        <a:pt x="380" y="202"/>
                        <a:pt x="410" y="216"/>
                        <a:pt x="427" y="231"/>
                      </a:cubicBezTo>
                      <a:cubicBezTo>
                        <a:pt x="444" y="246"/>
                        <a:pt x="454" y="253"/>
                        <a:pt x="459" y="263"/>
                      </a:cubicBezTo>
                      <a:cubicBezTo>
                        <a:pt x="464" y="273"/>
                        <a:pt x="464" y="286"/>
                        <a:pt x="459" y="291"/>
                      </a:cubicBezTo>
                      <a:cubicBezTo>
                        <a:pt x="454" y="296"/>
                        <a:pt x="437" y="266"/>
                        <a:pt x="427" y="291"/>
                      </a:cubicBezTo>
                      <a:cubicBezTo>
                        <a:pt x="417" y="316"/>
                        <a:pt x="409" y="393"/>
                        <a:pt x="399" y="439"/>
                      </a:cubicBezTo>
                      <a:cubicBezTo>
                        <a:pt x="389" y="485"/>
                        <a:pt x="374" y="538"/>
                        <a:pt x="367" y="567"/>
                      </a:cubicBezTo>
                      <a:cubicBezTo>
                        <a:pt x="360" y="596"/>
                        <a:pt x="358" y="596"/>
                        <a:pt x="359" y="611"/>
                      </a:cubicBezTo>
                      <a:cubicBezTo>
                        <a:pt x="360" y="626"/>
                        <a:pt x="376" y="648"/>
                        <a:pt x="371" y="655"/>
                      </a:cubicBezTo>
                      <a:cubicBezTo>
                        <a:pt x="366" y="662"/>
                        <a:pt x="342" y="652"/>
                        <a:pt x="331" y="651"/>
                      </a:cubicBezTo>
                      <a:cubicBezTo>
                        <a:pt x="320" y="650"/>
                        <a:pt x="318" y="646"/>
                        <a:pt x="307" y="651"/>
                      </a:cubicBezTo>
                      <a:cubicBezTo>
                        <a:pt x="296" y="656"/>
                        <a:pt x="281" y="674"/>
                        <a:pt x="267" y="679"/>
                      </a:cubicBezTo>
                      <a:cubicBezTo>
                        <a:pt x="253" y="684"/>
                        <a:pt x="238" y="679"/>
                        <a:pt x="223" y="679"/>
                      </a:cubicBezTo>
                      <a:cubicBezTo>
                        <a:pt x="208" y="679"/>
                        <a:pt x="196" y="678"/>
                        <a:pt x="179" y="679"/>
                      </a:cubicBezTo>
                      <a:cubicBezTo>
                        <a:pt x="162" y="680"/>
                        <a:pt x="136" y="685"/>
                        <a:pt x="123" y="683"/>
                      </a:cubicBezTo>
                      <a:cubicBezTo>
                        <a:pt x="110" y="681"/>
                        <a:pt x="98" y="674"/>
                        <a:pt x="103" y="667"/>
                      </a:cubicBezTo>
                      <a:cubicBezTo>
                        <a:pt x="108" y="660"/>
                        <a:pt x="151" y="657"/>
                        <a:pt x="155" y="639"/>
                      </a:cubicBezTo>
                      <a:cubicBezTo>
                        <a:pt x="159" y="621"/>
                        <a:pt x="137" y="585"/>
                        <a:pt x="127" y="559"/>
                      </a:cubicBezTo>
                      <a:cubicBezTo>
                        <a:pt x="117" y="533"/>
                        <a:pt x="104" y="510"/>
                        <a:pt x="95" y="483"/>
                      </a:cubicBezTo>
                      <a:cubicBezTo>
                        <a:pt x="86" y="456"/>
                        <a:pt x="82" y="420"/>
                        <a:pt x="75" y="395"/>
                      </a:cubicBezTo>
                      <a:cubicBezTo>
                        <a:pt x="68" y="370"/>
                        <a:pt x="59" y="350"/>
                        <a:pt x="55" y="335"/>
                      </a:cubicBezTo>
                      <a:cubicBezTo>
                        <a:pt x="51" y="320"/>
                        <a:pt x="58" y="308"/>
                        <a:pt x="51" y="303"/>
                      </a:cubicBezTo>
                      <a:cubicBezTo>
                        <a:pt x="44" y="298"/>
                        <a:pt x="22" y="307"/>
                        <a:pt x="15" y="303"/>
                      </a:cubicBezTo>
                      <a:cubicBezTo>
                        <a:pt x="8" y="299"/>
                        <a:pt x="0" y="294"/>
                        <a:pt x="11" y="279"/>
                      </a:cubicBezTo>
                      <a:cubicBezTo>
                        <a:pt x="22" y="264"/>
                        <a:pt x="57" y="233"/>
                        <a:pt x="83" y="211"/>
                      </a:cubicBezTo>
                      <a:cubicBezTo>
                        <a:pt x="109" y="189"/>
                        <a:pt x="146" y="169"/>
                        <a:pt x="167" y="147"/>
                      </a:cubicBezTo>
                      <a:cubicBezTo>
                        <a:pt x="188" y="125"/>
                        <a:pt x="202" y="96"/>
                        <a:pt x="211" y="79"/>
                      </a:cubicBezTo>
                      <a:cubicBezTo>
                        <a:pt x="220" y="62"/>
                        <a:pt x="221" y="59"/>
                        <a:pt x="223" y="47"/>
                      </a:cubicBezTo>
                      <a:cubicBezTo>
                        <a:pt x="225" y="35"/>
                        <a:pt x="219" y="14"/>
                        <a:pt x="223" y="7"/>
                      </a:cubicBezTo>
                      <a:cubicBezTo>
                        <a:pt x="227" y="0"/>
                        <a:pt x="236" y="7"/>
                        <a:pt x="247" y="7"/>
                      </a:cubicBezTo>
                      <a:cubicBezTo>
                        <a:pt x="258" y="7"/>
                        <a:pt x="280" y="2"/>
                        <a:pt x="287" y="7"/>
                      </a:cubicBezTo>
                      <a:cubicBezTo>
                        <a:pt x="294" y="12"/>
                        <a:pt x="290" y="24"/>
                        <a:pt x="287" y="35"/>
                      </a:cubicBezTo>
                      <a:cubicBezTo>
                        <a:pt x="284" y="46"/>
                        <a:pt x="268" y="44"/>
                        <a:pt x="279" y="67"/>
                      </a:cubicBezTo>
                      <a:close/>
                    </a:path>
                  </a:pathLst>
                </a:custGeom>
                <a:solidFill>
                  <a:srgbClr val="000000"/>
                </a:solidFill>
                <a:ln w="9525">
                  <a:solidFill>
                    <a:schemeClr val="tx1"/>
                  </a:solidFill>
                  <a:round/>
                  <a:headEnd/>
                  <a:tailEnd/>
                </a:ln>
              </p:spPr>
              <p:txBody>
                <a:bodyPr>
                  <a:prstTxWarp prst="textNoShape">
                    <a:avLst/>
                  </a:prstTxWarp>
                </a:bodyPr>
                <a:lstStyle/>
                <a:p>
                  <a:endParaRPr lang="en-US"/>
                </a:p>
              </p:txBody>
            </p:sp>
            <p:sp>
              <p:nvSpPr>
                <p:cNvPr id="53627" name="Freeform 495"/>
                <p:cNvSpPr>
                  <a:spLocks noChangeAspect="1"/>
                </p:cNvSpPr>
                <p:nvPr/>
              </p:nvSpPr>
              <p:spPr bwMode="auto">
                <a:xfrm>
                  <a:off x="4651" y="2101"/>
                  <a:ext cx="126" cy="149"/>
                </a:xfrm>
                <a:custGeom>
                  <a:avLst/>
                  <a:gdLst>
                    <a:gd name="T0" fmla="*/ 0 w 504"/>
                    <a:gd name="T1" fmla="*/ 42 h 594"/>
                    <a:gd name="T2" fmla="*/ 17 w 504"/>
                    <a:gd name="T3" fmla="*/ 0 h 594"/>
                    <a:gd name="T4" fmla="*/ 36 w 504"/>
                    <a:gd name="T5" fmla="*/ 42 h 594"/>
                    <a:gd name="T6" fmla="*/ 61 w 504"/>
                    <a:gd name="T7" fmla="*/ 79 h 594"/>
                    <a:gd name="T8" fmla="*/ 86 w 504"/>
                    <a:gd name="T9" fmla="*/ 118 h 594"/>
                    <a:gd name="T10" fmla="*/ 113 w 504"/>
                    <a:gd name="T11" fmla="*/ 156 h 594"/>
                    <a:gd name="T12" fmla="*/ 143 w 504"/>
                    <a:gd name="T13" fmla="*/ 195 h 594"/>
                    <a:gd name="T14" fmla="*/ 174 w 504"/>
                    <a:gd name="T15" fmla="*/ 231 h 594"/>
                    <a:gd name="T16" fmla="*/ 204 w 504"/>
                    <a:gd name="T17" fmla="*/ 270 h 594"/>
                    <a:gd name="T18" fmla="*/ 238 w 504"/>
                    <a:gd name="T19" fmla="*/ 306 h 594"/>
                    <a:gd name="T20" fmla="*/ 270 w 504"/>
                    <a:gd name="T21" fmla="*/ 342 h 594"/>
                    <a:gd name="T22" fmla="*/ 306 w 504"/>
                    <a:gd name="T23" fmla="*/ 377 h 594"/>
                    <a:gd name="T24" fmla="*/ 338 w 504"/>
                    <a:gd name="T25" fmla="*/ 413 h 594"/>
                    <a:gd name="T26" fmla="*/ 374 w 504"/>
                    <a:gd name="T27" fmla="*/ 449 h 594"/>
                    <a:gd name="T28" fmla="*/ 408 w 504"/>
                    <a:gd name="T29" fmla="*/ 485 h 594"/>
                    <a:gd name="T30" fmla="*/ 440 w 504"/>
                    <a:gd name="T31" fmla="*/ 522 h 594"/>
                    <a:gd name="T32" fmla="*/ 474 w 504"/>
                    <a:gd name="T33" fmla="*/ 558 h 594"/>
                    <a:gd name="T34" fmla="*/ 504 w 504"/>
                    <a:gd name="T35" fmla="*/ 594 h 594"/>
                    <a:gd name="T36" fmla="*/ 452 w 504"/>
                    <a:gd name="T37" fmla="*/ 586 h 594"/>
                    <a:gd name="T38" fmla="*/ 399 w 504"/>
                    <a:gd name="T39" fmla="*/ 578 h 594"/>
                    <a:gd name="T40" fmla="*/ 350 w 504"/>
                    <a:gd name="T41" fmla="*/ 567 h 594"/>
                    <a:gd name="T42" fmla="*/ 297 w 504"/>
                    <a:gd name="T43" fmla="*/ 556 h 594"/>
                    <a:gd name="T44" fmla="*/ 245 w 504"/>
                    <a:gd name="T45" fmla="*/ 545 h 594"/>
                    <a:gd name="T46" fmla="*/ 190 w 504"/>
                    <a:gd name="T47" fmla="*/ 533 h 594"/>
                    <a:gd name="T48" fmla="*/ 138 w 504"/>
                    <a:gd name="T49" fmla="*/ 526 h 594"/>
                    <a:gd name="T50" fmla="*/ 83 w 504"/>
                    <a:gd name="T51" fmla="*/ 520 h 594"/>
                    <a:gd name="T52" fmla="*/ 61 w 504"/>
                    <a:gd name="T53" fmla="*/ 465 h 594"/>
                    <a:gd name="T54" fmla="*/ 45 w 504"/>
                    <a:gd name="T55" fmla="*/ 408 h 594"/>
                    <a:gd name="T56" fmla="*/ 31 w 504"/>
                    <a:gd name="T57" fmla="*/ 347 h 594"/>
                    <a:gd name="T58" fmla="*/ 22 w 504"/>
                    <a:gd name="T59" fmla="*/ 288 h 594"/>
                    <a:gd name="T60" fmla="*/ 14 w 504"/>
                    <a:gd name="T61" fmla="*/ 226 h 594"/>
                    <a:gd name="T62" fmla="*/ 6 w 504"/>
                    <a:gd name="T63" fmla="*/ 165 h 594"/>
                    <a:gd name="T64" fmla="*/ 4 w 504"/>
                    <a:gd name="T65" fmla="*/ 104 h 594"/>
                    <a:gd name="T66" fmla="*/ 0 w 504"/>
                    <a:gd name="T67" fmla="*/ 42 h 594"/>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504"/>
                    <a:gd name="T103" fmla="*/ 0 h 594"/>
                    <a:gd name="T104" fmla="*/ 504 w 504"/>
                    <a:gd name="T105" fmla="*/ 594 h 594"/>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504" h="594">
                      <a:moveTo>
                        <a:pt x="0" y="42"/>
                      </a:moveTo>
                      <a:lnTo>
                        <a:pt x="17" y="0"/>
                      </a:lnTo>
                      <a:lnTo>
                        <a:pt x="36" y="42"/>
                      </a:lnTo>
                      <a:lnTo>
                        <a:pt x="61" y="79"/>
                      </a:lnTo>
                      <a:lnTo>
                        <a:pt x="86" y="118"/>
                      </a:lnTo>
                      <a:lnTo>
                        <a:pt x="113" y="156"/>
                      </a:lnTo>
                      <a:lnTo>
                        <a:pt x="143" y="195"/>
                      </a:lnTo>
                      <a:lnTo>
                        <a:pt x="174" y="231"/>
                      </a:lnTo>
                      <a:lnTo>
                        <a:pt x="204" y="270"/>
                      </a:lnTo>
                      <a:lnTo>
                        <a:pt x="238" y="306"/>
                      </a:lnTo>
                      <a:lnTo>
                        <a:pt x="270" y="342"/>
                      </a:lnTo>
                      <a:lnTo>
                        <a:pt x="306" y="377"/>
                      </a:lnTo>
                      <a:lnTo>
                        <a:pt x="338" y="413"/>
                      </a:lnTo>
                      <a:lnTo>
                        <a:pt x="374" y="449"/>
                      </a:lnTo>
                      <a:lnTo>
                        <a:pt x="408" y="485"/>
                      </a:lnTo>
                      <a:lnTo>
                        <a:pt x="440" y="522"/>
                      </a:lnTo>
                      <a:lnTo>
                        <a:pt x="474" y="558"/>
                      </a:lnTo>
                      <a:lnTo>
                        <a:pt x="504" y="594"/>
                      </a:lnTo>
                      <a:lnTo>
                        <a:pt x="452" y="586"/>
                      </a:lnTo>
                      <a:lnTo>
                        <a:pt x="399" y="578"/>
                      </a:lnTo>
                      <a:lnTo>
                        <a:pt x="350" y="567"/>
                      </a:lnTo>
                      <a:lnTo>
                        <a:pt x="297" y="556"/>
                      </a:lnTo>
                      <a:lnTo>
                        <a:pt x="245" y="545"/>
                      </a:lnTo>
                      <a:lnTo>
                        <a:pt x="190" y="533"/>
                      </a:lnTo>
                      <a:lnTo>
                        <a:pt x="138" y="526"/>
                      </a:lnTo>
                      <a:lnTo>
                        <a:pt x="83" y="520"/>
                      </a:lnTo>
                      <a:lnTo>
                        <a:pt x="61" y="465"/>
                      </a:lnTo>
                      <a:lnTo>
                        <a:pt x="45" y="408"/>
                      </a:lnTo>
                      <a:lnTo>
                        <a:pt x="31" y="347"/>
                      </a:lnTo>
                      <a:lnTo>
                        <a:pt x="22" y="288"/>
                      </a:lnTo>
                      <a:lnTo>
                        <a:pt x="14" y="226"/>
                      </a:lnTo>
                      <a:lnTo>
                        <a:pt x="6" y="165"/>
                      </a:lnTo>
                      <a:lnTo>
                        <a:pt x="4" y="104"/>
                      </a:lnTo>
                      <a:lnTo>
                        <a:pt x="0" y="42"/>
                      </a:lnTo>
                      <a:close/>
                    </a:path>
                  </a:pathLst>
                </a:custGeom>
                <a:solidFill>
                  <a:srgbClr val="7FB5BF"/>
                </a:solidFill>
                <a:ln w="9525">
                  <a:noFill/>
                  <a:round/>
                  <a:headEnd/>
                  <a:tailEnd/>
                </a:ln>
              </p:spPr>
              <p:txBody>
                <a:bodyPr>
                  <a:prstTxWarp prst="textNoShape">
                    <a:avLst/>
                  </a:prstTxWarp>
                </a:bodyPr>
                <a:lstStyle/>
                <a:p>
                  <a:endParaRPr lang="en-US"/>
                </a:p>
              </p:txBody>
            </p:sp>
            <p:sp>
              <p:nvSpPr>
                <p:cNvPr id="53628" name="Freeform 496"/>
                <p:cNvSpPr>
                  <a:spLocks noChangeAspect="1"/>
                </p:cNvSpPr>
                <p:nvPr/>
              </p:nvSpPr>
              <p:spPr bwMode="auto">
                <a:xfrm>
                  <a:off x="4607" y="2105"/>
                  <a:ext cx="23" cy="33"/>
                </a:xfrm>
                <a:custGeom>
                  <a:avLst/>
                  <a:gdLst>
                    <a:gd name="T0" fmla="*/ 90 w 90"/>
                    <a:gd name="T1" fmla="*/ 120 h 133"/>
                    <a:gd name="T2" fmla="*/ 79 w 90"/>
                    <a:gd name="T3" fmla="*/ 122 h 133"/>
                    <a:gd name="T4" fmla="*/ 68 w 90"/>
                    <a:gd name="T5" fmla="*/ 125 h 133"/>
                    <a:gd name="T6" fmla="*/ 57 w 90"/>
                    <a:gd name="T7" fmla="*/ 125 h 133"/>
                    <a:gd name="T8" fmla="*/ 46 w 90"/>
                    <a:gd name="T9" fmla="*/ 127 h 133"/>
                    <a:gd name="T10" fmla="*/ 32 w 90"/>
                    <a:gd name="T11" fmla="*/ 127 h 133"/>
                    <a:gd name="T12" fmla="*/ 22 w 90"/>
                    <a:gd name="T13" fmla="*/ 130 h 133"/>
                    <a:gd name="T14" fmla="*/ 11 w 90"/>
                    <a:gd name="T15" fmla="*/ 130 h 133"/>
                    <a:gd name="T16" fmla="*/ 0 w 90"/>
                    <a:gd name="T17" fmla="*/ 133 h 133"/>
                    <a:gd name="T18" fmla="*/ 11 w 90"/>
                    <a:gd name="T19" fmla="*/ 116 h 133"/>
                    <a:gd name="T20" fmla="*/ 22 w 90"/>
                    <a:gd name="T21" fmla="*/ 97 h 133"/>
                    <a:gd name="T22" fmla="*/ 32 w 90"/>
                    <a:gd name="T23" fmla="*/ 81 h 133"/>
                    <a:gd name="T24" fmla="*/ 43 w 90"/>
                    <a:gd name="T25" fmla="*/ 64 h 133"/>
                    <a:gd name="T26" fmla="*/ 54 w 90"/>
                    <a:gd name="T27" fmla="*/ 48 h 133"/>
                    <a:gd name="T28" fmla="*/ 63 w 90"/>
                    <a:gd name="T29" fmla="*/ 31 h 133"/>
                    <a:gd name="T30" fmla="*/ 74 w 90"/>
                    <a:gd name="T31" fmla="*/ 18 h 133"/>
                    <a:gd name="T32" fmla="*/ 82 w 90"/>
                    <a:gd name="T33" fmla="*/ 0 h 133"/>
                    <a:gd name="T34" fmla="*/ 77 w 90"/>
                    <a:gd name="T35" fmla="*/ 31 h 133"/>
                    <a:gd name="T36" fmla="*/ 82 w 90"/>
                    <a:gd name="T37" fmla="*/ 59 h 133"/>
                    <a:gd name="T38" fmla="*/ 90 w 90"/>
                    <a:gd name="T39" fmla="*/ 89 h 133"/>
                    <a:gd name="T40" fmla="*/ 90 w 90"/>
                    <a:gd name="T41" fmla="*/ 120 h 13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90"/>
                    <a:gd name="T64" fmla="*/ 0 h 133"/>
                    <a:gd name="T65" fmla="*/ 90 w 90"/>
                    <a:gd name="T66" fmla="*/ 133 h 133"/>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90" h="133">
                      <a:moveTo>
                        <a:pt x="90" y="120"/>
                      </a:moveTo>
                      <a:lnTo>
                        <a:pt x="79" y="122"/>
                      </a:lnTo>
                      <a:lnTo>
                        <a:pt x="68" y="125"/>
                      </a:lnTo>
                      <a:lnTo>
                        <a:pt x="57" y="125"/>
                      </a:lnTo>
                      <a:lnTo>
                        <a:pt x="46" y="127"/>
                      </a:lnTo>
                      <a:lnTo>
                        <a:pt x="32" y="127"/>
                      </a:lnTo>
                      <a:lnTo>
                        <a:pt x="22" y="130"/>
                      </a:lnTo>
                      <a:lnTo>
                        <a:pt x="11" y="130"/>
                      </a:lnTo>
                      <a:lnTo>
                        <a:pt x="0" y="133"/>
                      </a:lnTo>
                      <a:lnTo>
                        <a:pt x="11" y="116"/>
                      </a:lnTo>
                      <a:lnTo>
                        <a:pt x="22" y="97"/>
                      </a:lnTo>
                      <a:lnTo>
                        <a:pt x="32" y="81"/>
                      </a:lnTo>
                      <a:lnTo>
                        <a:pt x="43" y="64"/>
                      </a:lnTo>
                      <a:lnTo>
                        <a:pt x="54" y="48"/>
                      </a:lnTo>
                      <a:lnTo>
                        <a:pt x="63" y="31"/>
                      </a:lnTo>
                      <a:lnTo>
                        <a:pt x="74" y="18"/>
                      </a:lnTo>
                      <a:lnTo>
                        <a:pt x="82" y="0"/>
                      </a:lnTo>
                      <a:lnTo>
                        <a:pt x="77" y="31"/>
                      </a:lnTo>
                      <a:lnTo>
                        <a:pt x="82" y="59"/>
                      </a:lnTo>
                      <a:lnTo>
                        <a:pt x="90" y="89"/>
                      </a:lnTo>
                      <a:lnTo>
                        <a:pt x="90" y="120"/>
                      </a:lnTo>
                      <a:close/>
                    </a:path>
                  </a:pathLst>
                </a:custGeom>
                <a:solidFill>
                  <a:srgbClr val="006D7C"/>
                </a:solidFill>
                <a:ln w="9525">
                  <a:noFill/>
                  <a:round/>
                  <a:headEnd/>
                  <a:tailEnd/>
                </a:ln>
              </p:spPr>
              <p:txBody>
                <a:bodyPr>
                  <a:prstTxWarp prst="textNoShape">
                    <a:avLst/>
                  </a:prstTxWarp>
                </a:bodyPr>
                <a:lstStyle/>
                <a:p>
                  <a:endParaRPr lang="en-US"/>
                </a:p>
              </p:txBody>
            </p:sp>
            <p:sp>
              <p:nvSpPr>
                <p:cNvPr id="53629" name="Freeform 497"/>
                <p:cNvSpPr>
                  <a:spLocks noChangeAspect="1"/>
                </p:cNvSpPr>
                <p:nvPr/>
              </p:nvSpPr>
              <p:spPr bwMode="auto">
                <a:xfrm>
                  <a:off x="4594" y="2144"/>
                  <a:ext cx="36" cy="12"/>
                </a:xfrm>
                <a:custGeom>
                  <a:avLst/>
                  <a:gdLst>
                    <a:gd name="T0" fmla="*/ 145 w 145"/>
                    <a:gd name="T1" fmla="*/ 36 h 47"/>
                    <a:gd name="T2" fmla="*/ 0 w 145"/>
                    <a:gd name="T3" fmla="*/ 47 h 47"/>
                    <a:gd name="T4" fmla="*/ 7 w 145"/>
                    <a:gd name="T5" fmla="*/ 36 h 47"/>
                    <a:gd name="T6" fmla="*/ 18 w 145"/>
                    <a:gd name="T7" fmla="*/ 31 h 47"/>
                    <a:gd name="T8" fmla="*/ 38 w 145"/>
                    <a:gd name="T9" fmla="*/ 22 h 47"/>
                    <a:gd name="T10" fmla="*/ 57 w 145"/>
                    <a:gd name="T11" fmla="*/ 20 h 47"/>
                    <a:gd name="T12" fmla="*/ 79 w 145"/>
                    <a:gd name="T13" fmla="*/ 15 h 47"/>
                    <a:gd name="T14" fmla="*/ 104 w 145"/>
                    <a:gd name="T15" fmla="*/ 11 h 47"/>
                    <a:gd name="T16" fmla="*/ 126 w 145"/>
                    <a:gd name="T17" fmla="*/ 6 h 47"/>
                    <a:gd name="T18" fmla="*/ 145 w 145"/>
                    <a:gd name="T19" fmla="*/ 0 h 47"/>
                    <a:gd name="T20" fmla="*/ 145 w 145"/>
                    <a:gd name="T21" fmla="*/ 36 h 4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45"/>
                    <a:gd name="T34" fmla="*/ 0 h 47"/>
                    <a:gd name="T35" fmla="*/ 145 w 145"/>
                    <a:gd name="T36" fmla="*/ 47 h 4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45" h="47">
                      <a:moveTo>
                        <a:pt x="145" y="36"/>
                      </a:moveTo>
                      <a:lnTo>
                        <a:pt x="0" y="47"/>
                      </a:lnTo>
                      <a:lnTo>
                        <a:pt x="7" y="36"/>
                      </a:lnTo>
                      <a:lnTo>
                        <a:pt x="18" y="31"/>
                      </a:lnTo>
                      <a:lnTo>
                        <a:pt x="38" y="22"/>
                      </a:lnTo>
                      <a:lnTo>
                        <a:pt x="57" y="20"/>
                      </a:lnTo>
                      <a:lnTo>
                        <a:pt x="79" y="15"/>
                      </a:lnTo>
                      <a:lnTo>
                        <a:pt x="104" y="11"/>
                      </a:lnTo>
                      <a:lnTo>
                        <a:pt x="126" y="6"/>
                      </a:lnTo>
                      <a:lnTo>
                        <a:pt x="145" y="0"/>
                      </a:lnTo>
                      <a:lnTo>
                        <a:pt x="145" y="36"/>
                      </a:lnTo>
                      <a:close/>
                    </a:path>
                  </a:pathLst>
                </a:custGeom>
                <a:solidFill>
                  <a:srgbClr val="0093B5"/>
                </a:solidFill>
                <a:ln w="9525">
                  <a:noFill/>
                  <a:round/>
                  <a:headEnd/>
                  <a:tailEnd/>
                </a:ln>
              </p:spPr>
              <p:txBody>
                <a:bodyPr>
                  <a:prstTxWarp prst="textNoShape">
                    <a:avLst/>
                  </a:prstTxWarp>
                </a:bodyPr>
                <a:lstStyle/>
                <a:p>
                  <a:endParaRPr lang="en-US"/>
                </a:p>
              </p:txBody>
            </p:sp>
            <p:sp>
              <p:nvSpPr>
                <p:cNvPr id="53630" name="Freeform 498"/>
                <p:cNvSpPr>
                  <a:spLocks noChangeAspect="1"/>
                </p:cNvSpPr>
                <p:nvPr/>
              </p:nvSpPr>
              <p:spPr bwMode="auto">
                <a:xfrm>
                  <a:off x="4492" y="2164"/>
                  <a:ext cx="147" cy="97"/>
                </a:xfrm>
                <a:custGeom>
                  <a:avLst/>
                  <a:gdLst>
                    <a:gd name="T0" fmla="*/ 581 w 586"/>
                    <a:gd name="T1" fmla="*/ 305 h 388"/>
                    <a:gd name="T2" fmla="*/ 526 w 586"/>
                    <a:gd name="T3" fmla="*/ 305 h 388"/>
                    <a:gd name="T4" fmla="*/ 477 w 586"/>
                    <a:gd name="T5" fmla="*/ 319 h 388"/>
                    <a:gd name="T6" fmla="*/ 427 w 586"/>
                    <a:gd name="T7" fmla="*/ 330 h 388"/>
                    <a:gd name="T8" fmla="*/ 375 w 586"/>
                    <a:gd name="T9" fmla="*/ 339 h 388"/>
                    <a:gd name="T10" fmla="*/ 323 w 586"/>
                    <a:gd name="T11" fmla="*/ 350 h 388"/>
                    <a:gd name="T12" fmla="*/ 270 w 586"/>
                    <a:gd name="T13" fmla="*/ 358 h 388"/>
                    <a:gd name="T14" fmla="*/ 221 w 586"/>
                    <a:gd name="T15" fmla="*/ 366 h 388"/>
                    <a:gd name="T16" fmla="*/ 168 w 586"/>
                    <a:gd name="T17" fmla="*/ 377 h 388"/>
                    <a:gd name="T18" fmla="*/ 116 w 586"/>
                    <a:gd name="T19" fmla="*/ 388 h 388"/>
                    <a:gd name="T20" fmla="*/ 168 w 586"/>
                    <a:gd name="T21" fmla="*/ 377 h 388"/>
                    <a:gd name="T22" fmla="*/ 221 w 586"/>
                    <a:gd name="T23" fmla="*/ 364 h 388"/>
                    <a:gd name="T24" fmla="*/ 270 w 586"/>
                    <a:gd name="T25" fmla="*/ 352 h 388"/>
                    <a:gd name="T26" fmla="*/ 323 w 586"/>
                    <a:gd name="T27" fmla="*/ 339 h 388"/>
                    <a:gd name="T28" fmla="*/ 372 w 586"/>
                    <a:gd name="T29" fmla="*/ 328 h 388"/>
                    <a:gd name="T30" fmla="*/ 424 w 586"/>
                    <a:gd name="T31" fmla="*/ 314 h 388"/>
                    <a:gd name="T32" fmla="*/ 474 w 586"/>
                    <a:gd name="T33" fmla="*/ 300 h 388"/>
                    <a:gd name="T34" fmla="*/ 520 w 586"/>
                    <a:gd name="T35" fmla="*/ 284 h 388"/>
                    <a:gd name="T36" fmla="*/ 520 w 586"/>
                    <a:gd name="T37" fmla="*/ 278 h 388"/>
                    <a:gd name="T38" fmla="*/ 520 w 586"/>
                    <a:gd name="T39" fmla="*/ 273 h 388"/>
                    <a:gd name="T40" fmla="*/ 518 w 586"/>
                    <a:gd name="T41" fmla="*/ 269 h 388"/>
                    <a:gd name="T42" fmla="*/ 513 w 586"/>
                    <a:gd name="T43" fmla="*/ 267 h 388"/>
                    <a:gd name="T44" fmla="*/ 479 w 586"/>
                    <a:gd name="T45" fmla="*/ 273 h 388"/>
                    <a:gd name="T46" fmla="*/ 447 w 586"/>
                    <a:gd name="T47" fmla="*/ 275 h 388"/>
                    <a:gd name="T48" fmla="*/ 416 w 586"/>
                    <a:gd name="T49" fmla="*/ 280 h 388"/>
                    <a:gd name="T50" fmla="*/ 383 w 586"/>
                    <a:gd name="T51" fmla="*/ 286 h 388"/>
                    <a:gd name="T52" fmla="*/ 350 w 586"/>
                    <a:gd name="T53" fmla="*/ 292 h 388"/>
                    <a:gd name="T54" fmla="*/ 320 w 586"/>
                    <a:gd name="T55" fmla="*/ 298 h 388"/>
                    <a:gd name="T56" fmla="*/ 286 w 586"/>
                    <a:gd name="T57" fmla="*/ 303 h 388"/>
                    <a:gd name="T58" fmla="*/ 257 w 586"/>
                    <a:gd name="T59" fmla="*/ 308 h 388"/>
                    <a:gd name="T60" fmla="*/ 224 w 586"/>
                    <a:gd name="T61" fmla="*/ 316 h 388"/>
                    <a:gd name="T62" fmla="*/ 191 w 586"/>
                    <a:gd name="T63" fmla="*/ 321 h 388"/>
                    <a:gd name="T64" fmla="*/ 161 w 586"/>
                    <a:gd name="T65" fmla="*/ 328 h 388"/>
                    <a:gd name="T66" fmla="*/ 127 w 586"/>
                    <a:gd name="T67" fmla="*/ 336 h 388"/>
                    <a:gd name="T68" fmla="*/ 97 w 586"/>
                    <a:gd name="T69" fmla="*/ 341 h 388"/>
                    <a:gd name="T70" fmla="*/ 64 w 586"/>
                    <a:gd name="T71" fmla="*/ 346 h 388"/>
                    <a:gd name="T72" fmla="*/ 34 w 586"/>
                    <a:gd name="T73" fmla="*/ 355 h 388"/>
                    <a:gd name="T74" fmla="*/ 0 w 586"/>
                    <a:gd name="T75" fmla="*/ 360 h 388"/>
                    <a:gd name="T76" fmla="*/ 39 w 586"/>
                    <a:gd name="T77" fmla="*/ 339 h 388"/>
                    <a:gd name="T78" fmla="*/ 77 w 586"/>
                    <a:gd name="T79" fmla="*/ 298 h 388"/>
                    <a:gd name="T80" fmla="*/ 120 w 586"/>
                    <a:gd name="T81" fmla="*/ 256 h 388"/>
                    <a:gd name="T82" fmla="*/ 161 w 586"/>
                    <a:gd name="T83" fmla="*/ 217 h 388"/>
                    <a:gd name="T84" fmla="*/ 202 w 586"/>
                    <a:gd name="T85" fmla="*/ 178 h 388"/>
                    <a:gd name="T86" fmla="*/ 243 w 586"/>
                    <a:gd name="T87" fmla="*/ 141 h 388"/>
                    <a:gd name="T88" fmla="*/ 281 w 586"/>
                    <a:gd name="T89" fmla="*/ 102 h 388"/>
                    <a:gd name="T90" fmla="*/ 320 w 586"/>
                    <a:gd name="T91" fmla="*/ 64 h 388"/>
                    <a:gd name="T92" fmla="*/ 353 w 586"/>
                    <a:gd name="T93" fmla="*/ 25 h 388"/>
                    <a:gd name="T94" fmla="*/ 377 w 586"/>
                    <a:gd name="T95" fmla="*/ 19 h 388"/>
                    <a:gd name="T96" fmla="*/ 400 w 586"/>
                    <a:gd name="T97" fmla="*/ 14 h 388"/>
                    <a:gd name="T98" fmla="*/ 424 w 586"/>
                    <a:gd name="T99" fmla="*/ 11 h 388"/>
                    <a:gd name="T100" fmla="*/ 449 w 586"/>
                    <a:gd name="T101" fmla="*/ 8 h 388"/>
                    <a:gd name="T102" fmla="*/ 474 w 586"/>
                    <a:gd name="T103" fmla="*/ 8 h 388"/>
                    <a:gd name="T104" fmla="*/ 499 w 586"/>
                    <a:gd name="T105" fmla="*/ 5 h 388"/>
                    <a:gd name="T106" fmla="*/ 526 w 586"/>
                    <a:gd name="T107" fmla="*/ 3 h 388"/>
                    <a:gd name="T108" fmla="*/ 551 w 586"/>
                    <a:gd name="T109" fmla="*/ 0 h 388"/>
                    <a:gd name="T110" fmla="*/ 556 w 586"/>
                    <a:gd name="T111" fmla="*/ 69 h 388"/>
                    <a:gd name="T112" fmla="*/ 559 w 586"/>
                    <a:gd name="T113" fmla="*/ 141 h 388"/>
                    <a:gd name="T114" fmla="*/ 565 w 586"/>
                    <a:gd name="T115" fmla="*/ 209 h 388"/>
                    <a:gd name="T116" fmla="*/ 586 w 586"/>
                    <a:gd name="T117" fmla="*/ 267 h 388"/>
                    <a:gd name="T118" fmla="*/ 581 w 586"/>
                    <a:gd name="T119" fmla="*/ 305 h 388"/>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586"/>
                    <a:gd name="T181" fmla="*/ 0 h 388"/>
                    <a:gd name="T182" fmla="*/ 586 w 586"/>
                    <a:gd name="T183" fmla="*/ 388 h 388"/>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586" h="388">
                      <a:moveTo>
                        <a:pt x="581" y="305"/>
                      </a:moveTo>
                      <a:lnTo>
                        <a:pt x="526" y="305"/>
                      </a:lnTo>
                      <a:lnTo>
                        <a:pt x="477" y="319"/>
                      </a:lnTo>
                      <a:lnTo>
                        <a:pt x="427" y="330"/>
                      </a:lnTo>
                      <a:lnTo>
                        <a:pt x="375" y="339"/>
                      </a:lnTo>
                      <a:lnTo>
                        <a:pt x="323" y="350"/>
                      </a:lnTo>
                      <a:lnTo>
                        <a:pt x="270" y="358"/>
                      </a:lnTo>
                      <a:lnTo>
                        <a:pt x="221" y="366"/>
                      </a:lnTo>
                      <a:lnTo>
                        <a:pt x="168" y="377"/>
                      </a:lnTo>
                      <a:lnTo>
                        <a:pt x="116" y="388"/>
                      </a:lnTo>
                      <a:lnTo>
                        <a:pt x="168" y="377"/>
                      </a:lnTo>
                      <a:lnTo>
                        <a:pt x="221" y="364"/>
                      </a:lnTo>
                      <a:lnTo>
                        <a:pt x="270" y="352"/>
                      </a:lnTo>
                      <a:lnTo>
                        <a:pt x="323" y="339"/>
                      </a:lnTo>
                      <a:lnTo>
                        <a:pt x="372" y="328"/>
                      </a:lnTo>
                      <a:lnTo>
                        <a:pt x="424" y="314"/>
                      </a:lnTo>
                      <a:lnTo>
                        <a:pt x="474" y="300"/>
                      </a:lnTo>
                      <a:lnTo>
                        <a:pt x="520" y="284"/>
                      </a:lnTo>
                      <a:lnTo>
                        <a:pt x="520" y="278"/>
                      </a:lnTo>
                      <a:lnTo>
                        <a:pt x="520" y="273"/>
                      </a:lnTo>
                      <a:lnTo>
                        <a:pt x="518" y="269"/>
                      </a:lnTo>
                      <a:lnTo>
                        <a:pt x="513" y="267"/>
                      </a:lnTo>
                      <a:lnTo>
                        <a:pt x="479" y="273"/>
                      </a:lnTo>
                      <a:lnTo>
                        <a:pt x="447" y="275"/>
                      </a:lnTo>
                      <a:lnTo>
                        <a:pt x="416" y="280"/>
                      </a:lnTo>
                      <a:lnTo>
                        <a:pt x="383" y="286"/>
                      </a:lnTo>
                      <a:lnTo>
                        <a:pt x="350" y="292"/>
                      </a:lnTo>
                      <a:lnTo>
                        <a:pt x="320" y="298"/>
                      </a:lnTo>
                      <a:lnTo>
                        <a:pt x="286" y="303"/>
                      </a:lnTo>
                      <a:lnTo>
                        <a:pt x="257" y="308"/>
                      </a:lnTo>
                      <a:lnTo>
                        <a:pt x="224" y="316"/>
                      </a:lnTo>
                      <a:lnTo>
                        <a:pt x="191" y="321"/>
                      </a:lnTo>
                      <a:lnTo>
                        <a:pt x="161" y="328"/>
                      </a:lnTo>
                      <a:lnTo>
                        <a:pt x="127" y="336"/>
                      </a:lnTo>
                      <a:lnTo>
                        <a:pt x="97" y="341"/>
                      </a:lnTo>
                      <a:lnTo>
                        <a:pt x="64" y="346"/>
                      </a:lnTo>
                      <a:lnTo>
                        <a:pt x="34" y="355"/>
                      </a:lnTo>
                      <a:lnTo>
                        <a:pt x="0" y="360"/>
                      </a:lnTo>
                      <a:lnTo>
                        <a:pt x="39" y="339"/>
                      </a:lnTo>
                      <a:lnTo>
                        <a:pt x="77" y="298"/>
                      </a:lnTo>
                      <a:lnTo>
                        <a:pt x="120" y="256"/>
                      </a:lnTo>
                      <a:lnTo>
                        <a:pt x="161" y="217"/>
                      </a:lnTo>
                      <a:lnTo>
                        <a:pt x="202" y="178"/>
                      </a:lnTo>
                      <a:lnTo>
                        <a:pt x="243" y="141"/>
                      </a:lnTo>
                      <a:lnTo>
                        <a:pt x="281" y="102"/>
                      </a:lnTo>
                      <a:lnTo>
                        <a:pt x="320" y="64"/>
                      </a:lnTo>
                      <a:lnTo>
                        <a:pt x="353" y="25"/>
                      </a:lnTo>
                      <a:lnTo>
                        <a:pt x="377" y="19"/>
                      </a:lnTo>
                      <a:lnTo>
                        <a:pt x="400" y="14"/>
                      </a:lnTo>
                      <a:lnTo>
                        <a:pt x="424" y="11"/>
                      </a:lnTo>
                      <a:lnTo>
                        <a:pt x="449" y="8"/>
                      </a:lnTo>
                      <a:lnTo>
                        <a:pt x="474" y="8"/>
                      </a:lnTo>
                      <a:lnTo>
                        <a:pt x="499" y="5"/>
                      </a:lnTo>
                      <a:lnTo>
                        <a:pt x="526" y="3"/>
                      </a:lnTo>
                      <a:lnTo>
                        <a:pt x="551" y="0"/>
                      </a:lnTo>
                      <a:lnTo>
                        <a:pt x="556" y="69"/>
                      </a:lnTo>
                      <a:lnTo>
                        <a:pt x="559" y="141"/>
                      </a:lnTo>
                      <a:lnTo>
                        <a:pt x="565" y="209"/>
                      </a:lnTo>
                      <a:lnTo>
                        <a:pt x="586" y="267"/>
                      </a:lnTo>
                      <a:lnTo>
                        <a:pt x="581" y="305"/>
                      </a:lnTo>
                      <a:close/>
                    </a:path>
                  </a:pathLst>
                </a:custGeom>
                <a:solidFill>
                  <a:srgbClr val="006D7C"/>
                </a:solidFill>
                <a:ln w="9525">
                  <a:noFill/>
                  <a:round/>
                  <a:headEnd/>
                  <a:tailEnd/>
                </a:ln>
              </p:spPr>
              <p:txBody>
                <a:bodyPr>
                  <a:prstTxWarp prst="textNoShape">
                    <a:avLst/>
                  </a:prstTxWarp>
                </a:bodyPr>
                <a:lstStyle/>
                <a:p>
                  <a:endParaRPr lang="en-US"/>
                </a:p>
              </p:txBody>
            </p:sp>
            <p:sp>
              <p:nvSpPr>
                <p:cNvPr id="53631" name="Freeform 499"/>
                <p:cNvSpPr>
                  <a:spLocks noChangeAspect="1"/>
                </p:cNvSpPr>
                <p:nvPr/>
              </p:nvSpPr>
              <p:spPr bwMode="auto">
                <a:xfrm>
                  <a:off x="4675" y="2242"/>
                  <a:ext cx="120" cy="24"/>
                </a:xfrm>
                <a:custGeom>
                  <a:avLst/>
                  <a:gdLst>
                    <a:gd name="T0" fmla="*/ 478 w 478"/>
                    <a:gd name="T1" fmla="*/ 99 h 99"/>
                    <a:gd name="T2" fmla="*/ 451 w 478"/>
                    <a:gd name="T3" fmla="*/ 94 h 99"/>
                    <a:gd name="T4" fmla="*/ 423 w 478"/>
                    <a:gd name="T5" fmla="*/ 88 h 99"/>
                    <a:gd name="T6" fmla="*/ 396 w 478"/>
                    <a:gd name="T7" fmla="*/ 86 h 99"/>
                    <a:gd name="T8" fmla="*/ 366 w 478"/>
                    <a:gd name="T9" fmla="*/ 80 h 99"/>
                    <a:gd name="T10" fmla="*/ 338 w 478"/>
                    <a:gd name="T11" fmla="*/ 74 h 99"/>
                    <a:gd name="T12" fmla="*/ 307 w 478"/>
                    <a:gd name="T13" fmla="*/ 69 h 99"/>
                    <a:gd name="T14" fmla="*/ 280 w 478"/>
                    <a:gd name="T15" fmla="*/ 63 h 99"/>
                    <a:gd name="T16" fmla="*/ 250 w 478"/>
                    <a:gd name="T17" fmla="*/ 58 h 99"/>
                    <a:gd name="T18" fmla="*/ 220 w 478"/>
                    <a:gd name="T19" fmla="*/ 52 h 99"/>
                    <a:gd name="T20" fmla="*/ 189 w 478"/>
                    <a:gd name="T21" fmla="*/ 47 h 99"/>
                    <a:gd name="T22" fmla="*/ 159 w 478"/>
                    <a:gd name="T23" fmla="*/ 42 h 99"/>
                    <a:gd name="T24" fmla="*/ 126 w 478"/>
                    <a:gd name="T25" fmla="*/ 36 h 99"/>
                    <a:gd name="T26" fmla="*/ 96 w 478"/>
                    <a:gd name="T27" fmla="*/ 31 h 99"/>
                    <a:gd name="T28" fmla="*/ 66 w 478"/>
                    <a:gd name="T29" fmla="*/ 28 h 99"/>
                    <a:gd name="T30" fmla="*/ 35 w 478"/>
                    <a:gd name="T31" fmla="*/ 22 h 99"/>
                    <a:gd name="T32" fmla="*/ 5 w 478"/>
                    <a:gd name="T33" fmla="*/ 17 h 99"/>
                    <a:gd name="T34" fmla="*/ 0 w 478"/>
                    <a:gd name="T35" fmla="*/ 0 h 99"/>
                    <a:gd name="T36" fmla="*/ 30 w 478"/>
                    <a:gd name="T37" fmla="*/ 6 h 99"/>
                    <a:gd name="T38" fmla="*/ 60 w 478"/>
                    <a:gd name="T39" fmla="*/ 11 h 99"/>
                    <a:gd name="T40" fmla="*/ 91 w 478"/>
                    <a:gd name="T41" fmla="*/ 17 h 99"/>
                    <a:gd name="T42" fmla="*/ 121 w 478"/>
                    <a:gd name="T43" fmla="*/ 22 h 99"/>
                    <a:gd name="T44" fmla="*/ 154 w 478"/>
                    <a:gd name="T45" fmla="*/ 28 h 99"/>
                    <a:gd name="T46" fmla="*/ 184 w 478"/>
                    <a:gd name="T47" fmla="*/ 33 h 99"/>
                    <a:gd name="T48" fmla="*/ 214 w 478"/>
                    <a:gd name="T49" fmla="*/ 38 h 99"/>
                    <a:gd name="T50" fmla="*/ 245 w 478"/>
                    <a:gd name="T51" fmla="*/ 44 h 99"/>
                    <a:gd name="T52" fmla="*/ 275 w 478"/>
                    <a:gd name="T53" fmla="*/ 50 h 99"/>
                    <a:gd name="T54" fmla="*/ 305 w 478"/>
                    <a:gd name="T55" fmla="*/ 56 h 99"/>
                    <a:gd name="T56" fmla="*/ 336 w 478"/>
                    <a:gd name="T57" fmla="*/ 63 h 99"/>
                    <a:gd name="T58" fmla="*/ 363 w 478"/>
                    <a:gd name="T59" fmla="*/ 69 h 99"/>
                    <a:gd name="T60" fmla="*/ 393 w 478"/>
                    <a:gd name="T61" fmla="*/ 74 h 99"/>
                    <a:gd name="T62" fmla="*/ 421 w 478"/>
                    <a:gd name="T63" fmla="*/ 83 h 99"/>
                    <a:gd name="T64" fmla="*/ 451 w 478"/>
                    <a:gd name="T65" fmla="*/ 91 h 99"/>
                    <a:gd name="T66" fmla="*/ 478 w 478"/>
                    <a:gd name="T67" fmla="*/ 99 h 99"/>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78"/>
                    <a:gd name="T103" fmla="*/ 0 h 99"/>
                    <a:gd name="T104" fmla="*/ 478 w 478"/>
                    <a:gd name="T105" fmla="*/ 99 h 99"/>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78" h="99">
                      <a:moveTo>
                        <a:pt x="478" y="99"/>
                      </a:moveTo>
                      <a:lnTo>
                        <a:pt x="451" y="94"/>
                      </a:lnTo>
                      <a:lnTo>
                        <a:pt x="423" y="88"/>
                      </a:lnTo>
                      <a:lnTo>
                        <a:pt x="396" y="86"/>
                      </a:lnTo>
                      <a:lnTo>
                        <a:pt x="366" y="80"/>
                      </a:lnTo>
                      <a:lnTo>
                        <a:pt x="338" y="74"/>
                      </a:lnTo>
                      <a:lnTo>
                        <a:pt x="307" y="69"/>
                      </a:lnTo>
                      <a:lnTo>
                        <a:pt x="280" y="63"/>
                      </a:lnTo>
                      <a:lnTo>
                        <a:pt x="250" y="58"/>
                      </a:lnTo>
                      <a:lnTo>
                        <a:pt x="220" y="52"/>
                      </a:lnTo>
                      <a:lnTo>
                        <a:pt x="189" y="47"/>
                      </a:lnTo>
                      <a:lnTo>
                        <a:pt x="159" y="42"/>
                      </a:lnTo>
                      <a:lnTo>
                        <a:pt x="126" y="36"/>
                      </a:lnTo>
                      <a:lnTo>
                        <a:pt x="96" y="31"/>
                      </a:lnTo>
                      <a:lnTo>
                        <a:pt x="66" y="28"/>
                      </a:lnTo>
                      <a:lnTo>
                        <a:pt x="35" y="22"/>
                      </a:lnTo>
                      <a:lnTo>
                        <a:pt x="5" y="17"/>
                      </a:lnTo>
                      <a:lnTo>
                        <a:pt x="0" y="0"/>
                      </a:lnTo>
                      <a:lnTo>
                        <a:pt x="30" y="6"/>
                      </a:lnTo>
                      <a:lnTo>
                        <a:pt x="60" y="11"/>
                      </a:lnTo>
                      <a:lnTo>
                        <a:pt x="91" y="17"/>
                      </a:lnTo>
                      <a:lnTo>
                        <a:pt x="121" y="22"/>
                      </a:lnTo>
                      <a:lnTo>
                        <a:pt x="154" y="28"/>
                      </a:lnTo>
                      <a:lnTo>
                        <a:pt x="184" y="33"/>
                      </a:lnTo>
                      <a:lnTo>
                        <a:pt x="214" y="38"/>
                      </a:lnTo>
                      <a:lnTo>
                        <a:pt x="245" y="44"/>
                      </a:lnTo>
                      <a:lnTo>
                        <a:pt x="275" y="50"/>
                      </a:lnTo>
                      <a:lnTo>
                        <a:pt x="305" y="56"/>
                      </a:lnTo>
                      <a:lnTo>
                        <a:pt x="336" y="63"/>
                      </a:lnTo>
                      <a:lnTo>
                        <a:pt x="363" y="69"/>
                      </a:lnTo>
                      <a:lnTo>
                        <a:pt x="393" y="74"/>
                      </a:lnTo>
                      <a:lnTo>
                        <a:pt x="421" y="83"/>
                      </a:lnTo>
                      <a:lnTo>
                        <a:pt x="451" y="91"/>
                      </a:lnTo>
                      <a:lnTo>
                        <a:pt x="478" y="99"/>
                      </a:lnTo>
                      <a:close/>
                    </a:path>
                  </a:pathLst>
                </a:custGeom>
                <a:solidFill>
                  <a:srgbClr val="0093B5"/>
                </a:solidFill>
                <a:ln w="9525">
                  <a:noFill/>
                  <a:round/>
                  <a:headEnd/>
                  <a:tailEnd/>
                </a:ln>
              </p:spPr>
              <p:txBody>
                <a:bodyPr>
                  <a:prstTxWarp prst="textNoShape">
                    <a:avLst/>
                  </a:prstTxWarp>
                </a:bodyPr>
                <a:lstStyle/>
                <a:p>
                  <a:endParaRPr lang="en-US"/>
                </a:p>
              </p:txBody>
            </p:sp>
            <p:sp>
              <p:nvSpPr>
                <p:cNvPr id="53632" name="Freeform 500"/>
                <p:cNvSpPr>
                  <a:spLocks noChangeAspect="1"/>
                </p:cNvSpPr>
                <p:nvPr/>
              </p:nvSpPr>
              <p:spPr bwMode="auto">
                <a:xfrm>
                  <a:off x="4659" y="2274"/>
                  <a:ext cx="155" cy="357"/>
                </a:xfrm>
                <a:custGeom>
                  <a:avLst/>
                  <a:gdLst>
                    <a:gd name="T0" fmla="*/ 192 w 621"/>
                    <a:gd name="T1" fmla="*/ 1123 h 1428"/>
                    <a:gd name="T2" fmla="*/ 225 w 621"/>
                    <a:gd name="T3" fmla="*/ 1035 h 1428"/>
                    <a:gd name="T4" fmla="*/ 223 w 621"/>
                    <a:gd name="T5" fmla="*/ 988 h 1428"/>
                    <a:gd name="T6" fmla="*/ 230 w 621"/>
                    <a:gd name="T7" fmla="*/ 949 h 1428"/>
                    <a:gd name="T8" fmla="*/ 259 w 621"/>
                    <a:gd name="T9" fmla="*/ 886 h 1428"/>
                    <a:gd name="T10" fmla="*/ 300 w 621"/>
                    <a:gd name="T11" fmla="*/ 733 h 1428"/>
                    <a:gd name="T12" fmla="*/ 325 w 621"/>
                    <a:gd name="T13" fmla="*/ 548 h 1428"/>
                    <a:gd name="T14" fmla="*/ 316 w 621"/>
                    <a:gd name="T15" fmla="*/ 402 h 1428"/>
                    <a:gd name="T16" fmla="*/ 278 w 621"/>
                    <a:gd name="T17" fmla="*/ 377 h 1428"/>
                    <a:gd name="T18" fmla="*/ 269 w 621"/>
                    <a:gd name="T19" fmla="*/ 515 h 1428"/>
                    <a:gd name="T20" fmla="*/ 255 w 621"/>
                    <a:gd name="T21" fmla="*/ 652 h 1428"/>
                    <a:gd name="T22" fmla="*/ 230 w 621"/>
                    <a:gd name="T23" fmla="*/ 785 h 1428"/>
                    <a:gd name="T24" fmla="*/ 184 w 621"/>
                    <a:gd name="T25" fmla="*/ 911 h 1428"/>
                    <a:gd name="T26" fmla="*/ 203 w 621"/>
                    <a:gd name="T27" fmla="*/ 551 h 1428"/>
                    <a:gd name="T28" fmla="*/ 187 w 621"/>
                    <a:gd name="T29" fmla="*/ 193 h 1428"/>
                    <a:gd name="T30" fmla="*/ 146 w 621"/>
                    <a:gd name="T31" fmla="*/ 166 h 1428"/>
                    <a:gd name="T32" fmla="*/ 143 w 621"/>
                    <a:gd name="T33" fmla="*/ 118 h 1428"/>
                    <a:gd name="T34" fmla="*/ 151 w 621"/>
                    <a:gd name="T35" fmla="*/ 66 h 1428"/>
                    <a:gd name="T36" fmla="*/ 153 w 621"/>
                    <a:gd name="T37" fmla="*/ 20 h 1428"/>
                    <a:gd name="T38" fmla="*/ 212 w 621"/>
                    <a:gd name="T39" fmla="*/ 34 h 1428"/>
                    <a:gd name="T40" fmla="*/ 269 w 621"/>
                    <a:gd name="T41" fmla="*/ 45 h 1428"/>
                    <a:gd name="T42" fmla="*/ 327 w 621"/>
                    <a:gd name="T43" fmla="*/ 59 h 1428"/>
                    <a:gd name="T44" fmla="*/ 385 w 621"/>
                    <a:gd name="T45" fmla="*/ 72 h 1428"/>
                    <a:gd name="T46" fmla="*/ 443 w 621"/>
                    <a:gd name="T47" fmla="*/ 86 h 1428"/>
                    <a:gd name="T48" fmla="*/ 503 w 621"/>
                    <a:gd name="T49" fmla="*/ 100 h 1428"/>
                    <a:gd name="T50" fmla="*/ 561 w 621"/>
                    <a:gd name="T51" fmla="*/ 113 h 1428"/>
                    <a:gd name="T52" fmla="*/ 621 w 621"/>
                    <a:gd name="T53" fmla="*/ 124 h 1428"/>
                    <a:gd name="T54" fmla="*/ 534 w 621"/>
                    <a:gd name="T55" fmla="*/ 449 h 1428"/>
                    <a:gd name="T56" fmla="*/ 451 w 621"/>
                    <a:gd name="T57" fmla="*/ 776 h 1428"/>
                    <a:gd name="T58" fmla="*/ 366 w 621"/>
                    <a:gd name="T59" fmla="*/ 1101 h 1428"/>
                    <a:gd name="T60" fmla="*/ 269 w 621"/>
                    <a:gd name="T61" fmla="*/ 1426 h 1428"/>
                    <a:gd name="T62" fmla="*/ 214 w 621"/>
                    <a:gd name="T63" fmla="*/ 1426 h 1428"/>
                    <a:gd name="T64" fmla="*/ 159 w 621"/>
                    <a:gd name="T65" fmla="*/ 1417 h 1428"/>
                    <a:gd name="T66" fmla="*/ 105 w 621"/>
                    <a:gd name="T67" fmla="*/ 1406 h 1428"/>
                    <a:gd name="T68" fmla="*/ 46 w 621"/>
                    <a:gd name="T69" fmla="*/ 1401 h 1428"/>
                    <a:gd name="T70" fmla="*/ 39 w 621"/>
                    <a:gd name="T71" fmla="*/ 1110 h 1428"/>
                    <a:gd name="T72" fmla="*/ 30 w 621"/>
                    <a:gd name="T73" fmla="*/ 818 h 1428"/>
                    <a:gd name="T74" fmla="*/ 27 w 621"/>
                    <a:gd name="T75" fmla="*/ 513 h 1428"/>
                    <a:gd name="T76" fmla="*/ 0 w 621"/>
                    <a:gd name="T77" fmla="*/ 215 h 1428"/>
                    <a:gd name="T78" fmla="*/ 3 w 621"/>
                    <a:gd name="T79" fmla="*/ 105 h 1428"/>
                    <a:gd name="T80" fmla="*/ 16 w 621"/>
                    <a:gd name="T81" fmla="*/ 0 h 1428"/>
                    <a:gd name="T82" fmla="*/ 60 w 621"/>
                    <a:gd name="T83" fmla="*/ 17 h 1428"/>
                    <a:gd name="T84" fmla="*/ 77 w 621"/>
                    <a:gd name="T85" fmla="*/ 70 h 1428"/>
                    <a:gd name="T86" fmla="*/ 69 w 621"/>
                    <a:gd name="T87" fmla="*/ 130 h 1428"/>
                    <a:gd name="T88" fmla="*/ 52 w 621"/>
                    <a:gd name="T89" fmla="*/ 171 h 1428"/>
                    <a:gd name="T90" fmla="*/ 41 w 621"/>
                    <a:gd name="T91" fmla="*/ 265 h 1428"/>
                    <a:gd name="T92" fmla="*/ 35 w 621"/>
                    <a:gd name="T93" fmla="*/ 358 h 1428"/>
                    <a:gd name="T94" fmla="*/ 49 w 621"/>
                    <a:gd name="T95" fmla="*/ 683 h 1428"/>
                    <a:gd name="T96" fmla="*/ 66 w 621"/>
                    <a:gd name="T97" fmla="*/ 1002 h 1428"/>
                    <a:gd name="T98" fmla="*/ 66 w 621"/>
                    <a:gd name="T99" fmla="*/ 1049 h 1428"/>
                    <a:gd name="T100" fmla="*/ 71 w 621"/>
                    <a:gd name="T101" fmla="*/ 1126 h 1428"/>
                    <a:gd name="T102" fmla="*/ 101 w 621"/>
                    <a:gd name="T103" fmla="*/ 1178 h 1428"/>
                    <a:gd name="T104" fmla="*/ 178 w 621"/>
                    <a:gd name="T105" fmla="*/ 1147 h 1428"/>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621"/>
                    <a:gd name="T160" fmla="*/ 0 h 1428"/>
                    <a:gd name="T161" fmla="*/ 621 w 621"/>
                    <a:gd name="T162" fmla="*/ 1428 h 1428"/>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621" h="1428">
                      <a:moveTo>
                        <a:pt x="178" y="1147"/>
                      </a:moveTo>
                      <a:lnTo>
                        <a:pt x="192" y="1123"/>
                      </a:lnTo>
                      <a:lnTo>
                        <a:pt x="212" y="1079"/>
                      </a:lnTo>
                      <a:lnTo>
                        <a:pt x="225" y="1035"/>
                      </a:lnTo>
                      <a:lnTo>
                        <a:pt x="228" y="1004"/>
                      </a:lnTo>
                      <a:lnTo>
                        <a:pt x="223" y="988"/>
                      </a:lnTo>
                      <a:lnTo>
                        <a:pt x="225" y="969"/>
                      </a:lnTo>
                      <a:lnTo>
                        <a:pt x="230" y="949"/>
                      </a:lnTo>
                      <a:lnTo>
                        <a:pt x="239" y="933"/>
                      </a:lnTo>
                      <a:lnTo>
                        <a:pt x="259" y="886"/>
                      </a:lnTo>
                      <a:lnTo>
                        <a:pt x="280" y="818"/>
                      </a:lnTo>
                      <a:lnTo>
                        <a:pt x="300" y="733"/>
                      </a:lnTo>
                      <a:lnTo>
                        <a:pt x="316" y="638"/>
                      </a:lnTo>
                      <a:lnTo>
                        <a:pt x="325" y="548"/>
                      </a:lnTo>
                      <a:lnTo>
                        <a:pt x="327" y="465"/>
                      </a:lnTo>
                      <a:lnTo>
                        <a:pt x="316" y="402"/>
                      </a:lnTo>
                      <a:lnTo>
                        <a:pt x="294" y="363"/>
                      </a:lnTo>
                      <a:lnTo>
                        <a:pt x="278" y="377"/>
                      </a:lnTo>
                      <a:lnTo>
                        <a:pt x="272" y="447"/>
                      </a:lnTo>
                      <a:lnTo>
                        <a:pt x="269" y="515"/>
                      </a:lnTo>
                      <a:lnTo>
                        <a:pt x="264" y="584"/>
                      </a:lnTo>
                      <a:lnTo>
                        <a:pt x="255" y="652"/>
                      </a:lnTo>
                      <a:lnTo>
                        <a:pt x="244" y="722"/>
                      </a:lnTo>
                      <a:lnTo>
                        <a:pt x="230" y="785"/>
                      </a:lnTo>
                      <a:lnTo>
                        <a:pt x="212" y="851"/>
                      </a:lnTo>
                      <a:lnTo>
                        <a:pt x="184" y="911"/>
                      </a:lnTo>
                      <a:lnTo>
                        <a:pt x="192" y="733"/>
                      </a:lnTo>
                      <a:lnTo>
                        <a:pt x="203" y="551"/>
                      </a:lnTo>
                      <a:lnTo>
                        <a:pt x="207" y="372"/>
                      </a:lnTo>
                      <a:lnTo>
                        <a:pt x="187" y="193"/>
                      </a:lnTo>
                      <a:lnTo>
                        <a:pt x="162" y="182"/>
                      </a:lnTo>
                      <a:lnTo>
                        <a:pt x="146" y="166"/>
                      </a:lnTo>
                      <a:lnTo>
                        <a:pt x="140" y="143"/>
                      </a:lnTo>
                      <a:lnTo>
                        <a:pt x="143" y="118"/>
                      </a:lnTo>
                      <a:lnTo>
                        <a:pt x="146" y="95"/>
                      </a:lnTo>
                      <a:lnTo>
                        <a:pt x="151" y="66"/>
                      </a:lnTo>
                      <a:lnTo>
                        <a:pt x="153" y="42"/>
                      </a:lnTo>
                      <a:lnTo>
                        <a:pt x="153" y="20"/>
                      </a:lnTo>
                      <a:lnTo>
                        <a:pt x="184" y="25"/>
                      </a:lnTo>
                      <a:lnTo>
                        <a:pt x="212" y="34"/>
                      </a:lnTo>
                      <a:lnTo>
                        <a:pt x="242" y="39"/>
                      </a:lnTo>
                      <a:lnTo>
                        <a:pt x="269" y="45"/>
                      </a:lnTo>
                      <a:lnTo>
                        <a:pt x="300" y="52"/>
                      </a:lnTo>
                      <a:lnTo>
                        <a:pt x="327" y="59"/>
                      </a:lnTo>
                      <a:lnTo>
                        <a:pt x="357" y="66"/>
                      </a:lnTo>
                      <a:lnTo>
                        <a:pt x="385" y="72"/>
                      </a:lnTo>
                      <a:lnTo>
                        <a:pt x="416" y="81"/>
                      </a:lnTo>
                      <a:lnTo>
                        <a:pt x="443" y="86"/>
                      </a:lnTo>
                      <a:lnTo>
                        <a:pt x="473" y="95"/>
                      </a:lnTo>
                      <a:lnTo>
                        <a:pt x="503" y="100"/>
                      </a:lnTo>
                      <a:lnTo>
                        <a:pt x="530" y="105"/>
                      </a:lnTo>
                      <a:lnTo>
                        <a:pt x="561" y="113"/>
                      </a:lnTo>
                      <a:lnTo>
                        <a:pt x="591" y="118"/>
                      </a:lnTo>
                      <a:lnTo>
                        <a:pt x="621" y="124"/>
                      </a:lnTo>
                      <a:lnTo>
                        <a:pt x="577" y="286"/>
                      </a:lnTo>
                      <a:lnTo>
                        <a:pt x="534" y="449"/>
                      </a:lnTo>
                      <a:lnTo>
                        <a:pt x="493" y="615"/>
                      </a:lnTo>
                      <a:lnTo>
                        <a:pt x="451" y="776"/>
                      </a:lnTo>
                      <a:lnTo>
                        <a:pt x="409" y="938"/>
                      </a:lnTo>
                      <a:lnTo>
                        <a:pt x="366" y="1101"/>
                      </a:lnTo>
                      <a:lnTo>
                        <a:pt x="319" y="1263"/>
                      </a:lnTo>
                      <a:lnTo>
                        <a:pt x="269" y="1426"/>
                      </a:lnTo>
                      <a:lnTo>
                        <a:pt x="242" y="1428"/>
                      </a:lnTo>
                      <a:lnTo>
                        <a:pt x="214" y="1426"/>
                      </a:lnTo>
                      <a:lnTo>
                        <a:pt x="187" y="1423"/>
                      </a:lnTo>
                      <a:lnTo>
                        <a:pt x="159" y="1417"/>
                      </a:lnTo>
                      <a:lnTo>
                        <a:pt x="132" y="1410"/>
                      </a:lnTo>
                      <a:lnTo>
                        <a:pt x="105" y="1406"/>
                      </a:lnTo>
                      <a:lnTo>
                        <a:pt x="74" y="1401"/>
                      </a:lnTo>
                      <a:lnTo>
                        <a:pt x="46" y="1401"/>
                      </a:lnTo>
                      <a:lnTo>
                        <a:pt x="41" y="1258"/>
                      </a:lnTo>
                      <a:lnTo>
                        <a:pt x="39" y="1110"/>
                      </a:lnTo>
                      <a:lnTo>
                        <a:pt x="35" y="961"/>
                      </a:lnTo>
                      <a:lnTo>
                        <a:pt x="30" y="818"/>
                      </a:lnTo>
                      <a:lnTo>
                        <a:pt x="27" y="663"/>
                      </a:lnTo>
                      <a:lnTo>
                        <a:pt x="27" y="513"/>
                      </a:lnTo>
                      <a:lnTo>
                        <a:pt x="21" y="363"/>
                      </a:lnTo>
                      <a:lnTo>
                        <a:pt x="0" y="215"/>
                      </a:lnTo>
                      <a:lnTo>
                        <a:pt x="3" y="160"/>
                      </a:lnTo>
                      <a:lnTo>
                        <a:pt x="3" y="105"/>
                      </a:lnTo>
                      <a:lnTo>
                        <a:pt x="5" y="50"/>
                      </a:lnTo>
                      <a:lnTo>
                        <a:pt x="16" y="0"/>
                      </a:lnTo>
                      <a:lnTo>
                        <a:pt x="44" y="0"/>
                      </a:lnTo>
                      <a:lnTo>
                        <a:pt x="60" y="17"/>
                      </a:lnTo>
                      <a:lnTo>
                        <a:pt x="71" y="39"/>
                      </a:lnTo>
                      <a:lnTo>
                        <a:pt x="77" y="70"/>
                      </a:lnTo>
                      <a:lnTo>
                        <a:pt x="74" y="100"/>
                      </a:lnTo>
                      <a:lnTo>
                        <a:pt x="69" y="130"/>
                      </a:lnTo>
                      <a:lnTo>
                        <a:pt x="60" y="154"/>
                      </a:lnTo>
                      <a:lnTo>
                        <a:pt x="52" y="171"/>
                      </a:lnTo>
                      <a:lnTo>
                        <a:pt x="49" y="218"/>
                      </a:lnTo>
                      <a:lnTo>
                        <a:pt x="41" y="265"/>
                      </a:lnTo>
                      <a:lnTo>
                        <a:pt x="35" y="311"/>
                      </a:lnTo>
                      <a:lnTo>
                        <a:pt x="35" y="358"/>
                      </a:lnTo>
                      <a:lnTo>
                        <a:pt x="44" y="518"/>
                      </a:lnTo>
                      <a:lnTo>
                        <a:pt x="49" y="683"/>
                      </a:lnTo>
                      <a:lnTo>
                        <a:pt x="55" y="845"/>
                      </a:lnTo>
                      <a:lnTo>
                        <a:pt x="66" y="1002"/>
                      </a:lnTo>
                      <a:lnTo>
                        <a:pt x="66" y="1019"/>
                      </a:lnTo>
                      <a:lnTo>
                        <a:pt x="66" y="1049"/>
                      </a:lnTo>
                      <a:lnTo>
                        <a:pt x="66" y="1087"/>
                      </a:lnTo>
                      <a:lnTo>
                        <a:pt x="71" y="1126"/>
                      </a:lnTo>
                      <a:lnTo>
                        <a:pt x="82" y="1158"/>
                      </a:lnTo>
                      <a:lnTo>
                        <a:pt x="101" y="1178"/>
                      </a:lnTo>
                      <a:lnTo>
                        <a:pt x="132" y="1178"/>
                      </a:lnTo>
                      <a:lnTo>
                        <a:pt x="178" y="1147"/>
                      </a:lnTo>
                      <a:close/>
                    </a:path>
                  </a:pathLst>
                </a:custGeom>
                <a:solidFill>
                  <a:srgbClr val="F9D600"/>
                </a:solidFill>
                <a:ln w="9525">
                  <a:noFill/>
                  <a:round/>
                  <a:headEnd/>
                  <a:tailEnd/>
                </a:ln>
              </p:spPr>
              <p:txBody>
                <a:bodyPr>
                  <a:prstTxWarp prst="textNoShape">
                    <a:avLst/>
                  </a:prstTxWarp>
                </a:bodyPr>
                <a:lstStyle/>
                <a:p>
                  <a:endParaRPr lang="en-US"/>
                </a:p>
              </p:txBody>
            </p:sp>
            <p:sp>
              <p:nvSpPr>
                <p:cNvPr id="53633" name="Freeform 501"/>
                <p:cNvSpPr>
                  <a:spLocks noChangeAspect="1"/>
                </p:cNvSpPr>
                <p:nvPr/>
              </p:nvSpPr>
              <p:spPr bwMode="auto">
                <a:xfrm>
                  <a:off x="4471" y="2277"/>
                  <a:ext cx="177" cy="380"/>
                </a:xfrm>
                <a:custGeom>
                  <a:avLst/>
                  <a:gdLst>
                    <a:gd name="T0" fmla="*/ 679 w 706"/>
                    <a:gd name="T1" fmla="*/ 1387 h 1522"/>
                    <a:gd name="T2" fmla="*/ 627 w 706"/>
                    <a:gd name="T3" fmla="*/ 1417 h 1522"/>
                    <a:gd name="T4" fmla="*/ 531 w 706"/>
                    <a:gd name="T5" fmla="*/ 1470 h 1522"/>
                    <a:gd name="T6" fmla="*/ 424 w 706"/>
                    <a:gd name="T7" fmla="*/ 1511 h 1522"/>
                    <a:gd name="T8" fmla="*/ 347 w 706"/>
                    <a:gd name="T9" fmla="*/ 1422 h 1522"/>
                    <a:gd name="T10" fmla="*/ 299 w 706"/>
                    <a:gd name="T11" fmla="*/ 1272 h 1522"/>
                    <a:gd name="T12" fmla="*/ 256 w 706"/>
                    <a:gd name="T13" fmla="*/ 1123 h 1522"/>
                    <a:gd name="T14" fmla="*/ 283 w 706"/>
                    <a:gd name="T15" fmla="*/ 1109 h 1522"/>
                    <a:gd name="T16" fmla="*/ 270 w 706"/>
                    <a:gd name="T17" fmla="*/ 991 h 1522"/>
                    <a:gd name="T18" fmla="*/ 275 w 706"/>
                    <a:gd name="T19" fmla="*/ 950 h 1522"/>
                    <a:gd name="T20" fmla="*/ 341 w 706"/>
                    <a:gd name="T21" fmla="*/ 1147 h 1522"/>
                    <a:gd name="T22" fmla="*/ 395 w 706"/>
                    <a:gd name="T23" fmla="*/ 1349 h 1522"/>
                    <a:gd name="T24" fmla="*/ 437 w 706"/>
                    <a:gd name="T25" fmla="*/ 1434 h 1522"/>
                    <a:gd name="T26" fmla="*/ 484 w 706"/>
                    <a:gd name="T27" fmla="*/ 1399 h 1522"/>
                    <a:gd name="T28" fmla="*/ 465 w 706"/>
                    <a:gd name="T29" fmla="*/ 1297 h 1522"/>
                    <a:gd name="T30" fmla="*/ 445 w 706"/>
                    <a:gd name="T31" fmla="*/ 1186 h 1522"/>
                    <a:gd name="T32" fmla="*/ 459 w 706"/>
                    <a:gd name="T33" fmla="*/ 1159 h 1522"/>
                    <a:gd name="T34" fmla="*/ 459 w 706"/>
                    <a:gd name="T35" fmla="*/ 1211 h 1522"/>
                    <a:gd name="T36" fmla="*/ 472 w 706"/>
                    <a:gd name="T37" fmla="*/ 1318 h 1522"/>
                    <a:gd name="T38" fmla="*/ 511 w 706"/>
                    <a:gd name="T39" fmla="*/ 1370 h 1522"/>
                    <a:gd name="T40" fmla="*/ 556 w 706"/>
                    <a:gd name="T41" fmla="*/ 1360 h 1522"/>
                    <a:gd name="T42" fmla="*/ 567 w 706"/>
                    <a:gd name="T43" fmla="*/ 1335 h 1522"/>
                    <a:gd name="T44" fmla="*/ 454 w 706"/>
                    <a:gd name="T45" fmla="*/ 909 h 1522"/>
                    <a:gd name="T46" fmla="*/ 354 w 706"/>
                    <a:gd name="T47" fmla="*/ 479 h 1522"/>
                    <a:gd name="T48" fmla="*/ 302 w 706"/>
                    <a:gd name="T49" fmla="*/ 179 h 1522"/>
                    <a:gd name="T50" fmla="*/ 272 w 706"/>
                    <a:gd name="T51" fmla="*/ 136 h 1522"/>
                    <a:gd name="T52" fmla="*/ 225 w 706"/>
                    <a:gd name="T53" fmla="*/ 113 h 1522"/>
                    <a:gd name="T54" fmla="*/ 175 w 706"/>
                    <a:gd name="T55" fmla="*/ 163 h 1522"/>
                    <a:gd name="T56" fmla="*/ 168 w 706"/>
                    <a:gd name="T57" fmla="*/ 234 h 1522"/>
                    <a:gd name="T58" fmla="*/ 151 w 706"/>
                    <a:gd name="T59" fmla="*/ 295 h 1522"/>
                    <a:gd name="T60" fmla="*/ 195 w 706"/>
                    <a:gd name="T61" fmla="*/ 331 h 1522"/>
                    <a:gd name="T62" fmla="*/ 272 w 706"/>
                    <a:gd name="T63" fmla="*/ 545 h 1522"/>
                    <a:gd name="T64" fmla="*/ 283 w 706"/>
                    <a:gd name="T65" fmla="*/ 722 h 1522"/>
                    <a:gd name="T66" fmla="*/ 250 w 706"/>
                    <a:gd name="T67" fmla="*/ 568 h 1522"/>
                    <a:gd name="T68" fmla="*/ 217 w 706"/>
                    <a:gd name="T69" fmla="*/ 416 h 1522"/>
                    <a:gd name="T70" fmla="*/ 181 w 706"/>
                    <a:gd name="T71" fmla="*/ 352 h 1522"/>
                    <a:gd name="T72" fmla="*/ 120 w 706"/>
                    <a:gd name="T73" fmla="*/ 375 h 1522"/>
                    <a:gd name="T74" fmla="*/ 165 w 706"/>
                    <a:gd name="T75" fmla="*/ 627 h 1522"/>
                    <a:gd name="T76" fmla="*/ 138 w 706"/>
                    <a:gd name="T77" fmla="*/ 561 h 1522"/>
                    <a:gd name="T78" fmla="*/ 63 w 706"/>
                    <a:gd name="T79" fmla="*/ 341 h 1522"/>
                    <a:gd name="T80" fmla="*/ 0 w 706"/>
                    <a:gd name="T81" fmla="*/ 113 h 1522"/>
                    <a:gd name="T82" fmla="*/ 126 w 706"/>
                    <a:gd name="T83" fmla="*/ 94 h 1522"/>
                    <a:gd name="T84" fmla="*/ 250 w 706"/>
                    <a:gd name="T85" fmla="*/ 70 h 1522"/>
                    <a:gd name="T86" fmla="*/ 374 w 706"/>
                    <a:gd name="T87" fmla="*/ 45 h 1522"/>
                    <a:gd name="T88" fmla="*/ 497 w 706"/>
                    <a:gd name="T89" fmla="*/ 23 h 1522"/>
                    <a:gd name="T90" fmla="*/ 624 w 706"/>
                    <a:gd name="T91" fmla="*/ 6 h 1522"/>
                    <a:gd name="T92" fmla="*/ 685 w 706"/>
                    <a:gd name="T93" fmla="*/ 416 h 1522"/>
                    <a:gd name="T94" fmla="*/ 693 w 706"/>
                    <a:gd name="T95" fmla="*/ 972 h 1522"/>
                    <a:gd name="T96" fmla="*/ 701 w 706"/>
                    <a:gd name="T97" fmla="*/ 1376 h 152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706"/>
                    <a:gd name="T148" fmla="*/ 0 h 1522"/>
                    <a:gd name="T149" fmla="*/ 706 w 706"/>
                    <a:gd name="T150" fmla="*/ 1522 h 152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706" h="1522">
                      <a:moveTo>
                        <a:pt x="701" y="1376"/>
                      </a:moveTo>
                      <a:lnTo>
                        <a:pt x="688" y="1379"/>
                      </a:lnTo>
                      <a:lnTo>
                        <a:pt x="679" y="1387"/>
                      </a:lnTo>
                      <a:lnTo>
                        <a:pt x="670" y="1399"/>
                      </a:lnTo>
                      <a:lnTo>
                        <a:pt x="660" y="1401"/>
                      </a:lnTo>
                      <a:lnTo>
                        <a:pt x="627" y="1417"/>
                      </a:lnTo>
                      <a:lnTo>
                        <a:pt x="594" y="1434"/>
                      </a:lnTo>
                      <a:lnTo>
                        <a:pt x="561" y="1453"/>
                      </a:lnTo>
                      <a:lnTo>
                        <a:pt x="531" y="1470"/>
                      </a:lnTo>
                      <a:lnTo>
                        <a:pt x="497" y="1483"/>
                      </a:lnTo>
                      <a:lnTo>
                        <a:pt x="461" y="1500"/>
                      </a:lnTo>
                      <a:lnTo>
                        <a:pt x="424" y="1511"/>
                      </a:lnTo>
                      <a:lnTo>
                        <a:pt x="382" y="1522"/>
                      </a:lnTo>
                      <a:lnTo>
                        <a:pt x="363" y="1472"/>
                      </a:lnTo>
                      <a:lnTo>
                        <a:pt x="347" y="1422"/>
                      </a:lnTo>
                      <a:lnTo>
                        <a:pt x="329" y="1374"/>
                      </a:lnTo>
                      <a:lnTo>
                        <a:pt x="316" y="1322"/>
                      </a:lnTo>
                      <a:lnTo>
                        <a:pt x="299" y="1272"/>
                      </a:lnTo>
                      <a:lnTo>
                        <a:pt x="286" y="1222"/>
                      </a:lnTo>
                      <a:lnTo>
                        <a:pt x="272" y="1172"/>
                      </a:lnTo>
                      <a:lnTo>
                        <a:pt x="256" y="1123"/>
                      </a:lnTo>
                      <a:lnTo>
                        <a:pt x="270" y="1120"/>
                      </a:lnTo>
                      <a:lnTo>
                        <a:pt x="277" y="1115"/>
                      </a:lnTo>
                      <a:lnTo>
                        <a:pt x="283" y="1109"/>
                      </a:lnTo>
                      <a:lnTo>
                        <a:pt x="291" y="1104"/>
                      </a:lnTo>
                      <a:lnTo>
                        <a:pt x="281" y="1049"/>
                      </a:lnTo>
                      <a:lnTo>
                        <a:pt x="270" y="991"/>
                      </a:lnTo>
                      <a:lnTo>
                        <a:pt x="261" y="936"/>
                      </a:lnTo>
                      <a:lnTo>
                        <a:pt x="256" y="881"/>
                      </a:lnTo>
                      <a:lnTo>
                        <a:pt x="275" y="950"/>
                      </a:lnTo>
                      <a:lnTo>
                        <a:pt x="297" y="1016"/>
                      </a:lnTo>
                      <a:lnTo>
                        <a:pt x="318" y="1082"/>
                      </a:lnTo>
                      <a:lnTo>
                        <a:pt x="341" y="1147"/>
                      </a:lnTo>
                      <a:lnTo>
                        <a:pt x="360" y="1217"/>
                      </a:lnTo>
                      <a:lnTo>
                        <a:pt x="379" y="1283"/>
                      </a:lnTo>
                      <a:lnTo>
                        <a:pt x="395" y="1349"/>
                      </a:lnTo>
                      <a:lnTo>
                        <a:pt x="407" y="1417"/>
                      </a:lnTo>
                      <a:lnTo>
                        <a:pt x="420" y="1429"/>
                      </a:lnTo>
                      <a:lnTo>
                        <a:pt x="437" y="1434"/>
                      </a:lnTo>
                      <a:lnTo>
                        <a:pt x="454" y="1434"/>
                      </a:lnTo>
                      <a:lnTo>
                        <a:pt x="472" y="1429"/>
                      </a:lnTo>
                      <a:lnTo>
                        <a:pt x="484" y="1399"/>
                      </a:lnTo>
                      <a:lnTo>
                        <a:pt x="479" y="1365"/>
                      </a:lnTo>
                      <a:lnTo>
                        <a:pt x="467" y="1333"/>
                      </a:lnTo>
                      <a:lnTo>
                        <a:pt x="465" y="1297"/>
                      </a:lnTo>
                      <a:lnTo>
                        <a:pt x="456" y="1258"/>
                      </a:lnTo>
                      <a:lnTo>
                        <a:pt x="451" y="1222"/>
                      </a:lnTo>
                      <a:lnTo>
                        <a:pt x="445" y="1186"/>
                      </a:lnTo>
                      <a:lnTo>
                        <a:pt x="437" y="1151"/>
                      </a:lnTo>
                      <a:lnTo>
                        <a:pt x="448" y="1145"/>
                      </a:lnTo>
                      <a:lnTo>
                        <a:pt x="459" y="1159"/>
                      </a:lnTo>
                      <a:lnTo>
                        <a:pt x="456" y="1175"/>
                      </a:lnTo>
                      <a:lnTo>
                        <a:pt x="451" y="1192"/>
                      </a:lnTo>
                      <a:lnTo>
                        <a:pt x="459" y="1211"/>
                      </a:lnTo>
                      <a:lnTo>
                        <a:pt x="461" y="1244"/>
                      </a:lnTo>
                      <a:lnTo>
                        <a:pt x="465" y="1279"/>
                      </a:lnTo>
                      <a:lnTo>
                        <a:pt x="472" y="1318"/>
                      </a:lnTo>
                      <a:lnTo>
                        <a:pt x="484" y="1354"/>
                      </a:lnTo>
                      <a:lnTo>
                        <a:pt x="495" y="1365"/>
                      </a:lnTo>
                      <a:lnTo>
                        <a:pt x="511" y="1370"/>
                      </a:lnTo>
                      <a:lnTo>
                        <a:pt x="528" y="1370"/>
                      </a:lnTo>
                      <a:lnTo>
                        <a:pt x="545" y="1365"/>
                      </a:lnTo>
                      <a:lnTo>
                        <a:pt x="556" y="1360"/>
                      </a:lnTo>
                      <a:lnTo>
                        <a:pt x="561" y="1351"/>
                      </a:lnTo>
                      <a:lnTo>
                        <a:pt x="567" y="1343"/>
                      </a:lnTo>
                      <a:lnTo>
                        <a:pt x="567" y="1335"/>
                      </a:lnTo>
                      <a:lnTo>
                        <a:pt x="531" y="1192"/>
                      </a:lnTo>
                      <a:lnTo>
                        <a:pt x="492" y="1052"/>
                      </a:lnTo>
                      <a:lnTo>
                        <a:pt x="454" y="909"/>
                      </a:lnTo>
                      <a:lnTo>
                        <a:pt x="418" y="765"/>
                      </a:lnTo>
                      <a:lnTo>
                        <a:pt x="382" y="622"/>
                      </a:lnTo>
                      <a:lnTo>
                        <a:pt x="354" y="479"/>
                      </a:lnTo>
                      <a:lnTo>
                        <a:pt x="329" y="336"/>
                      </a:lnTo>
                      <a:lnTo>
                        <a:pt x="316" y="191"/>
                      </a:lnTo>
                      <a:lnTo>
                        <a:pt x="302" y="179"/>
                      </a:lnTo>
                      <a:lnTo>
                        <a:pt x="291" y="166"/>
                      </a:lnTo>
                      <a:lnTo>
                        <a:pt x="281" y="149"/>
                      </a:lnTo>
                      <a:lnTo>
                        <a:pt x="272" y="136"/>
                      </a:lnTo>
                      <a:lnTo>
                        <a:pt x="258" y="122"/>
                      </a:lnTo>
                      <a:lnTo>
                        <a:pt x="245" y="113"/>
                      </a:lnTo>
                      <a:lnTo>
                        <a:pt x="225" y="113"/>
                      </a:lnTo>
                      <a:lnTo>
                        <a:pt x="200" y="122"/>
                      </a:lnTo>
                      <a:lnTo>
                        <a:pt x="179" y="138"/>
                      </a:lnTo>
                      <a:lnTo>
                        <a:pt x="175" y="163"/>
                      </a:lnTo>
                      <a:lnTo>
                        <a:pt x="179" y="188"/>
                      </a:lnTo>
                      <a:lnTo>
                        <a:pt x="175" y="212"/>
                      </a:lnTo>
                      <a:lnTo>
                        <a:pt x="168" y="234"/>
                      </a:lnTo>
                      <a:lnTo>
                        <a:pt x="156" y="254"/>
                      </a:lnTo>
                      <a:lnTo>
                        <a:pt x="151" y="275"/>
                      </a:lnTo>
                      <a:lnTo>
                        <a:pt x="151" y="295"/>
                      </a:lnTo>
                      <a:lnTo>
                        <a:pt x="156" y="311"/>
                      </a:lnTo>
                      <a:lnTo>
                        <a:pt x="170" y="325"/>
                      </a:lnTo>
                      <a:lnTo>
                        <a:pt x="195" y="331"/>
                      </a:lnTo>
                      <a:lnTo>
                        <a:pt x="231" y="328"/>
                      </a:lnTo>
                      <a:lnTo>
                        <a:pt x="258" y="436"/>
                      </a:lnTo>
                      <a:lnTo>
                        <a:pt x="272" y="545"/>
                      </a:lnTo>
                      <a:lnTo>
                        <a:pt x="283" y="658"/>
                      </a:lnTo>
                      <a:lnTo>
                        <a:pt x="297" y="771"/>
                      </a:lnTo>
                      <a:lnTo>
                        <a:pt x="283" y="722"/>
                      </a:lnTo>
                      <a:lnTo>
                        <a:pt x="272" y="672"/>
                      </a:lnTo>
                      <a:lnTo>
                        <a:pt x="261" y="620"/>
                      </a:lnTo>
                      <a:lnTo>
                        <a:pt x="250" y="568"/>
                      </a:lnTo>
                      <a:lnTo>
                        <a:pt x="239" y="518"/>
                      </a:lnTo>
                      <a:lnTo>
                        <a:pt x="227" y="466"/>
                      </a:lnTo>
                      <a:lnTo>
                        <a:pt x="217" y="416"/>
                      </a:lnTo>
                      <a:lnTo>
                        <a:pt x="206" y="366"/>
                      </a:lnTo>
                      <a:lnTo>
                        <a:pt x="195" y="355"/>
                      </a:lnTo>
                      <a:lnTo>
                        <a:pt x="181" y="352"/>
                      </a:lnTo>
                      <a:lnTo>
                        <a:pt x="165" y="352"/>
                      </a:lnTo>
                      <a:lnTo>
                        <a:pt x="145" y="352"/>
                      </a:lnTo>
                      <a:lnTo>
                        <a:pt x="120" y="375"/>
                      </a:lnTo>
                      <a:lnTo>
                        <a:pt x="140" y="457"/>
                      </a:lnTo>
                      <a:lnTo>
                        <a:pt x="154" y="543"/>
                      </a:lnTo>
                      <a:lnTo>
                        <a:pt x="165" y="627"/>
                      </a:lnTo>
                      <a:lnTo>
                        <a:pt x="170" y="713"/>
                      </a:lnTo>
                      <a:lnTo>
                        <a:pt x="156" y="636"/>
                      </a:lnTo>
                      <a:lnTo>
                        <a:pt x="138" y="561"/>
                      </a:lnTo>
                      <a:lnTo>
                        <a:pt x="115" y="488"/>
                      </a:lnTo>
                      <a:lnTo>
                        <a:pt x="88" y="413"/>
                      </a:lnTo>
                      <a:lnTo>
                        <a:pt x="63" y="341"/>
                      </a:lnTo>
                      <a:lnTo>
                        <a:pt x="36" y="268"/>
                      </a:lnTo>
                      <a:lnTo>
                        <a:pt x="16" y="191"/>
                      </a:lnTo>
                      <a:lnTo>
                        <a:pt x="0" y="113"/>
                      </a:lnTo>
                      <a:lnTo>
                        <a:pt x="41" y="107"/>
                      </a:lnTo>
                      <a:lnTo>
                        <a:pt x="84" y="100"/>
                      </a:lnTo>
                      <a:lnTo>
                        <a:pt x="126" y="94"/>
                      </a:lnTo>
                      <a:lnTo>
                        <a:pt x="168" y="86"/>
                      </a:lnTo>
                      <a:lnTo>
                        <a:pt x="209" y="77"/>
                      </a:lnTo>
                      <a:lnTo>
                        <a:pt x="250" y="70"/>
                      </a:lnTo>
                      <a:lnTo>
                        <a:pt x="291" y="61"/>
                      </a:lnTo>
                      <a:lnTo>
                        <a:pt x="333" y="53"/>
                      </a:lnTo>
                      <a:lnTo>
                        <a:pt x="374" y="45"/>
                      </a:lnTo>
                      <a:lnTo>
                        <a:pt x="415" y="39"/>
                      </a:lnTo>
                      <a:lnTo>
                        <a:pt x="456" y="31"/>
                      </a:lnTo>
                      <a:lnTo>
                        <a:pt x="497" y="23"/>
                      </a:lnTo>
                      <a:lnTo>
                        <a:pt x="538" y="18"/>
                      </a:lnTo>
                      <a:lnTo>
                        <a:pt x="581" y="11"/>
                      </a:lnTo>
                      <a:lnTo>
                        <a:pt x="624" y="6"/>
                      </a:lnTo>
                      <a:lnTo>
                        <a:pt x="665" y="0"/>
                      </a:lnTo>
                      <a:lnTo>
                        <a:pt x="670" y="207"/>
                      </a:lnTo>
                      <a:lnTo>
                        <a:pt x="685" y="416"/>
                      </a:lnTo>
                      <a:lnTo>
                        <a:pt x="699" y="627"/>
                      </a:lnTo>
                      <a:lnTo>
                        <a:pt x="695" y="840"/>
                      </a:lnTo>
                      <a:lnTo>
                        <a:pt x="693" y="972"/>
                      </a:lnTo>
                      <a:lnTo>
                        <a:pt x="701" y="1109"/>
                      </a:lnTo>
                      <a:lnTo>
                        <a:pt x="706" y="1244"/>
                      </a:lnTo>
                      <a:lnTo>
                        <a:pt x="701" y="1376"/>
                      </a:lnTo>
                      <a:close/>
                    </a:path>
                  </a:pathLst>
                </a:custGeom>
                <a:solidFill>
                  <a:srgbClr val="EFA011"/>
                </a:solidFill>
                <a:ln w="9525">
                  <a:noFill/>
                  <a:round/>
                  <a:headEnd/>
                  <a:tailEnd/>
                </a:ln>
              </p:spPr>
              <p:txBody>
                <a:bodyPr>
                  <a:prstTxWarp prst="textNoShape">
                    <a:avLst/>
                  </a:prstTxWarp>
                </a:bodyPr>
                <a:lstStyle/>
                <a:p>
                  <a:endParaRPr lang="en-US"/>
                </a:p>
              </p:txBody>
            </p:sp>
            <p:sp>
              <p:nvSpPr>
                <p:cNvPr id="53634" name="Freeform 502"/>
                <p:cNvSpPr>
                  <a:spLocks noChangeAspect="1"/>
                </p:cNvSpPr>
                <p:nvPr/>
              </p:nvSpPr>
              <p:spPr bwMode="auto">
                <a:xfrm>
                  <a:off x="4591" y="2653"/>
                  <a:ext cx="88" cy="24"/>
                </a:xfrm>
                <a:custGeom>
                  <a:avLst/>
                  <a:gdLst>
                    <a:gd name="T0" fmla="*/ 354 w 354"/>
                    <a:gd name="T1" fmla="*/ 0 h 94"/>
                    <a:gd name="T2" fmla="*/ 313 w 354"/>
                    <a:gd name="T3" fmla="*/ 14 h 94"/>
                    <a:gd name="T4" fmla="*/ 268 w 354"/>
                    <a:gd name="T5" fmla="*/ 34 h 94"/>
                    <a:gd name="T6" fmla="*/ 227 w 354"/>
                    <a:gd name="T7" fmla="*/ 55 h 94"/>
                    <a:gd name="T8" fmla="*/ 184 w 354"/>
                    <a:gd name="T9" fmla="*/ 75 h 94"/>
                    <a:gd name="T10" fmla="*/ 140 w 354"/>
                    <a:gd name="T11" fmla="*/ 89 h 94"/>
                    <a:gd name="T12" fmla="*/ 95 w 354"/>
                    <a:gd name="T13" fmla="*/ 94 h 94"/>
                    <a:gd name="T14" fmla="*/ 49 w 354"/>
                    <a:gd name="T15" fmla="*/ 89 h 94"/>
                    <a:gd name="T16" fmla="*/ 0 w 354"/>
                    <a:gd name="T17" fmla="*/ 69 h 94"/>
                    <a:gd name="T18" fmla="*/ 148 w 354"/>
                    <a:gd name="T19" fmla="*/ 0 h 94"/>
                    <a:gd name="T20" fmla="*/ 167 w 354"/>
                    <a:gd name="T21" fmla="*/ 5 h 94"/>
                    <a:gd name="T22" fmla="*/ 191 w 354"/>
                    <a:gd name="T23" fmla="*/ 9 h 94"/>
                    <a:gd name="T24" fmla="*/ 220 w 354"/>
                    <a:gd name="T25" fmla="*/ 11 h 94"/>
                    <a:gd name="T26" fmla="*/ 247 w 354"/>
                    <a:gd name="T27" fmla="*/ 9 h 94"/>
                    <a:gd name="T28" fmla="*/ 275 w 354"/>
                    <a:gd name="T29" fmla="*/ 5 h 94"/>
                    <a:gd name="T30" fmla="*/ 304 w 354"/>
                    <a:gd name="T31" fmla="*/ 3 h 94"/>
                    <a:gd name="T32" fmla="*/ 329 w 354"/>
                    <a:gd name="T33" fmla="*/ 0 h 94"/>
                    <a:gd name="T34" fmla="*/ 354 w 354"/>
                    <a:gd name="T35" fmla="*/ 0 h 9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54"/>
                    <a:gd name="T55" fmla="*/ 0 h 94"/>
                    <a:gd name="T56" fmla="*/ 354 w 354"/>
                    <a:gd name="T57" fmla="*/ 94 h 9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54" h="94">
                      <a:moveTo>
                        <a:pt x="354" y="0"/>
                      </a:moveTo>
                      <a:lnTo>
                        <a:pt x="313" y="14"/>
                      </a:lnTo>
                      <a:lnTo>
                        <a:pt x="268" y="34"/>
                      </a:lnTo>
                      <a:lnTo>
                        <a:pt x="227" y="55"/>
                      </a:lnTo>
                      <a:lnTo>
                        <a:pt x="184" y="75"/>
                      </a:lnTo>
                      <a:lnTo>
                        <a:pt x="140" y="89"/>
                      </a:lnTo>
                      <a:lnTo>
                        <a:pt x="95" y="94"/>
                      </a:lnTo>
                      <a:lnTo>
                        <a:pt x="49" y="89"/>
                      </a:lnTo>
                      <a:lnTo>
                        <a:pt x="0" y="69"/>
                      </a:lnTo>
                      <a:lnTo>
                        <a:pt x="148" y="0"/>
                      </a:lnTo>
                      <a:lnTo>
                        <a:pt x="167" y="5"/>
                      </a:lnTo>
                      <a:lnTo>
                        <a:pt x="191" y="9"/>
                      </a:lnTo>
                      <a:lnTo>
                        <a:pt x="220" y="11"/>
                      </a:lnTo>
                      <a:lnTo>
                        <a:pt x="247" y="9"/>
                      </a:lnTo>
                      <a:lnTo>
                        <a:pt x="275" y="5"/>
                      </a:lnTo>
                      <a:lnTo>
                        <a:pt x="304" y="3"/>
                      </a:lnTo>
                      <a:lnTo>
                        <a:pt x="329" y="0"/>
                      </a:lnTo>
                      <a:lnTo>
                        <a:pt x="354" y="0"/>
                      </a:lnTo>
                      <a:close/>
                    </a:path>
                  </a:pathLst>
                </a:custGeom>
                <a:solidFill>
                  <a:srgbClr val="A52819"/>
                </a:solidFill>
                <a:ln w="9525">
                  <a:noFill/>
                  <a:round/>
                  <a:headEnd/>
                  <a:tailEnd/>
                </a:ln>
              </p:spPr>
              <p:txBody>
                <a:bodyPr>
                  <a:prstTxWarp prst="textNoShape">
                    <a:avLst/>
                  </a:prstTxWarp>
                </a:bodyPr>
                <a:lstStyle/>
                <a:p>
                  <a:endParaRPr lang="en-US"/>
                </a:p>
              </p:txBody>
            </p:sp>
            <p:sp>
              <p:nvSpPr>
                <p:cNvPr id="53635" name="Freeform 503"/>
                <p:cNvSpPr>
                  <a:spLocks noChangeAspect="1" noEditPoints="1"/>
                </p:cNvSpPr>
                <p:nvPr/>
              </p:nvSpPr>
              <p:spPr bwMode="auto">
                <a:xfrm>
                  <a:off x="4537" y="2345"/>
                  <a:ext cx="83" cy="287"/>
                </a:xfrm>
                <a:custGeom>
                  <a:avLst/>
                  <a:gdLst>
                    <a:gd name="T0" fmla="*/ 193 w 336"/>
                    <a:gd name="T1" fmla="*/ 876 h 1145"/>
                    <a:gd name="T2" fmla="*/ 195 w 336"/>
                    <a:gd name="T3" fmla="*/ 879 h 1145"/>
                    <a:gd name="T4" fmla="*/ 198 w 336"/>
                    <a:gd name="T5" fmla="*/ 884 h 1145"/>
                    <a:gd name="T6" fmla="*/ 198 w 336"/>
                    <a:gd name="T7" fmla="*/ 890 h 1145"/>
                    <a:gd name="T8" fmla="*/ 198 w 336"/>
                    <a:gd name="T9" fmla="*/ 892 h 1145"/>
                    <a:gd name="T10" fmla="*/ 193 w 336"/>
                    <a:gd name="T11" fmla="*/ 881 h 1145"/>
                    <a:gd name="T12" fmla="*/ 193 w 336"/>
                    <a:gd name="T13" fmla="*/ 876 h 1145"/>
                    <a:gd name="T14" fmla="*/ 193 w 336"/>
                    <a:gd name="T15" fmla="*/ 634 h 1145"/>
                    <a:gd name="T16" fmla="*/ 206 w 336"/>
                    <a:gd name="T17" fmla="*/ 686 h 1145"/>
                    <a:gd name="T18" fmla="*/ 220 w 336"/>
                    <a:gd name="T19" fmla="*/ 741 h 1145"/>
                    <a:gd name="T20" fmla="*/ 234 w 336"/>
                    <a:gd name="T21" fmla="*/ 793 h 1145"/>
                    <a:gd name="T22" fmla="*/ 250 w 336"/>
                    <a:gd name="T23" fmla="*/ 845 h 1145"/>
                    <a:gd name="T24" fmla="*/ 264 w 336"/>
                    <a:gd name="T25" fmla="*/ 900 h 1145"/>
                    <a:gd name="T26" fmla="*/ 277 w 336"/>
                    <a:gd name="T27" fmla="*/ 952 h 1145"/>
                    <a:gd name="T28" fmla="*/ 291 w 336"/>
                    <a:gd name="T29" fmla="*/ 1008 h 1145"/>
                    <a:gd name="T30" fmla="*/ 306 w 336"/>
                    <a:gd name="T31" fmla="*/ 1060 h 1145"/>
                    <a:gd name="T32" fmla="*/ 306 w 336"/>
                    <a:gd name="T33" fmla="*/ 1065 h 1145"/>
                    <a:gd name="T34" fmla="*/ 302 w 336"/>
                    <a:gd name="T35" fmla="*/ 1074 h 1145"/>
                    <a:gd name="T36" fmla="*/ 300 w 336"/>
                    <a:gd name="T37" fmla="*/ 1079 h 1145"/>
                    <a:gd name="T38" fmla="*/ 295 w 336"/>
                    <a:gd name="T39" fmla="*/ 1082 h 1145"/>
                    <a:gd name="T40" fmla="*/ 325 w 336"/>
                    <a:gd name="T41" fmla="*/ 1145 h 1145"/>
                    <a:gd name="T42" fmla="*/ 336 w 336"/>
                    <a:gd name="T43" fmla="*/ 0 h 1145"/>
                    <a:gd name="T44" fmla="*/ 193 w 336"/>
                    <a:gd name="T45" fmla="*/ 70 h 1145"/>
                    <a:gd name="T46" fmla="*/ 193 w 336"/>
                    <a:gd name="T47" fmla="*/ 634 h 1145"/>
                    <a:gd name="T48" fmla="*/ 187 w 336"/>
                    <a:gd name="T49" fmla="*/ 870 h 1145"/>
                    <a:gd name="T50" fmla="*/ 190 w 336"/>
                    <a:gd name="T51" fmla="*/ 870 h 1145"/>
                    <a:gd name="T52" fmla="*/ 193 w 336"/>
                    <a:gd name="T53" fmla="*/ 872 h 1145"/>
                    <a:gd name="T54" fmla="*/ 193 w 336"/>
                    <a:gd name="T55" fmla="*/ 876 h 1145"/>
                    <a:gd name="T56" fmla="*/ 193 w 336"/>
                    <a:gd name="T57" fmla="*/ 881 h 1145"/>
                    <a:gd name="T58" fmla="*/ 187 w 336"/>
                    <a:gd name="T59" fmla="*/ 870 h 1145"/>
                    <a:gd name="T60" fmla="*/ 193 w 336"/>
                    <a:gd name="T61" fmla="*/ 70 h 1145"/>
                    <a:gd name="T62" fmla="*/ 193 w 336"/>
                    <a:gd name="T63" fmla="*/ 634 h 1145"/>
                    <a:gd name="T64" fmla="*/ 176 w 336"/>
                    <a:gd name="T65" fmla="*/ 570 h 1145"/>
                    <a:gd name="T66" fmla="*/ 159 w 336"/>
                    <a:gd name="T67" fmla="*/ 504 h 1145"/>
                    <a:gd name="T68" fmla="*/ 143 w 336"/>
                    <a:gd name="T69" fmla="*/ 441 h 1145"/>
                    <a:gd name="T70" fmla="*/ 129 w 336"/>
                    <a:gd name="T71" fmla="*/ 377 h 1145"/>
                    <a:gd name="T72" fmla="*/ 116 w 336"/>
                    <a:gd name="T73" fmla="*/ 314 h 1145"/>
                    <a:gd name="T74" fmla="*/ 104 w 336"/>
                    <a:gd name="T75" fmla="*/ 248 h 1145"/>
                    <a:gd name="T76" fmla="*/ 93 w 336"/>
                    <a:gd name="T77" fmla="*/ 186 h 1145"/>
                    <a:gd name="T78" fmla="*/ 82 w 336"/>
                    <a:gd name="T79" fmla="*/ 122 h 1145"/>
                    <a:gd name="T80" fmla="*/ 193 w 336"/>
                    <a:gd name="T81" fmla="*/ 70 h 1145"/>
                    <a:gd name="T82" fmla="*/ 5 w 336"/>
                    <a:gd name="T83" fmla="*/ 213 h 1145"/>
                    <a:gd name="T84" fmla="*/ 14 w 336"/>
                    <a:gd name="T85" fmla="*/ 281 h 1145"/>
                    <a:gd name="T86" fmla="*/ 20 w 336"/>
                    <a:gd name="T87" fmla="*/ 352 h 1145"/>
                    <a:gd name="T88" fmla="*/ 27 w 336"/>
                    <a:gd name="T89" fmla="*/ 424 h 1145"/>
                    <a:gd name="T90" fmla="*/ 36 w 336"/>
                    <a:gd name="T91" fmla="*/ 496 h 1145"/>
                    <a:gd name="T92" fmla="*/ 27 w 336"/>
                    <a:gd name="T93" fmla="*/ 457 h 1145"/>
                    <a:gd name="T94" fmla="*/ 20 w 336"/>
                    <a:gd name="T95" fmla="*/ 422 h 1145"/>
                    <a:gd name="T96" fmla="*/ 9 w 336"/>
                    <a:gd name="T97" fmla="*/ 383 h 1145"/>
                    <a:gd name="T98" fmla="*/ 0 w 336"/>
                    <a:gd name="T99" fmla="*/ 347 h 1145"/>
                    <a:gd name="T100" fmla="*/ 5 w 336"/>
                    <a:gd name="T101" fmla="*/ 213 h 1145"/>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336"/>
                    <a:gd name="T154" fmla="*/ 0 h 1145"/>
                    <a:gd name="T155" fmla="*/ 336 w 336"/>
                    <a:gd name="T156" fmla="*/ 1145 h 1145"/>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336" h="1145">
                      <a:moveTo>
                        <a:pt x="193" y="876"/>
                      </a:moveTo>
                      <a:lnTo>
                        <a:pt x="195" y="879"/>
                      </a:lnTo>
                      <a:lnTo>
                        <a:pt x="198" y="884"/>
                      </a:lnTo>
                      <a:lnTo>
                        <a:pt x="198" y="890"/>
                      </a:lnTo>
                      <a:lnTo>
                        <a:pt x="198" y="892"/>
                      </a:lnTo>
                      <a:lnTo>
                        <a:pt x="193" y="881"/>
                      </a:lnTo>
                      <a:lnTo>
                        <a:pt x="193" y="876"/>
                      </a:lnTo>
                      <a:close/>
                      <a:moveTo>
                        <a:pt x="193" y="634"/>
                      </a:moveTo>
                      <a:lnTo>
                        <a:pt x="206" y="686"/>
                      </a:lnTo>
                      <a:lnTo>
                        <a:pt x="220" y="741"/>
                      </a:lnTo>
                      <a:lnTo>
                        <a:pt x="234" y="793"/>
                      </a:lnTo>
                      <a:lnTo>
                        <a:pt x="250" y="845"/>
                      </a:lnTo>
                      <a:lnTo>
                        <a:pt x="264" y="900"/>
                      </a:lnTo>
                      <a:lnTo>
                        <a:pt x="277" y="952"/>
                      </a:lnTo>
                      <a:lnTo>
                        <a:pt x="291" y="1008"/>
                      </a:lnTo>
                      <a:lnTo>
                        <a:pt x="306" y="1060"/>
                      </a:lnTo>
                      <a:lnTo>
                        <a:pt x="306" y="1065"/>
                      </a:lnTo>
                      <a:lnTo>
                        <a:pt x="302" y="1074"/>
                      </a:lnTo>
                      <a:lnTo>
                        <a:pt x="300" y="1079"/>
                      </a:lnTo>
                      <a:lnTo>
                        <a:pt x="295" y="1082"/>
                      </a:lnTo>
                      <a:lnTo>
                        <a:pt x="325" y="1145"/>
                      </a:lnTo>
                      <a:lnTo>
                        <a:pt x="336" y="0"/>
                      </a:lnTo>
                      <a:lnTo>
                        <a:pt x="193" y="70"/>
                      </a:lnTo>
                      <a:lnTo>
                        <a:pt x="193" y="634"/>
                      </a:lnTo>
                      <a:close/>
                      <a:moveTo>
                        <a:pt x="187" y="870"/>
                      </a:moveTo>
                      <a:lnTo>
                        <a:pt x="190" y="870"/>
                      </a:lnTo>
                      <a:lnTo>
                        <a:pt x="193" y="872"/>
                      </a:lnTo>
                      <a:lnTo>
                        <a:pt x="193" y="876"/>
                      </a:lnTo>
                      <a:lnTo>
                        <a:pt x="193" y="881"/>
                      </a:lnTo>
                      <a:lnTo>
                        <a:pt x="187" y="870"/>
                      </a:lnTo>
                      <a:close/>
                      <a:moveTo>
                        <a:pt x="193" y="70"/>
                      </a:moveTo>
                      <a:lnTo>
                        <a:pt x="193" y="634"/>
                      </a:lnTo>
                      <a:lnTo>
                        <a:pt x="176" y="570"/>
                      </a:lnTo>
                      <a:lnTo>
                        <a:pt x="159" y="504"/>
                      </a:lnTo>
                      <a:lnTo>
                        <a:pt x="143" y="441"/>
                      </a:lnTo>
                      <a:lnTo>
                        <a:pt x="129" y="377"/>
                      </a:lnTo>
                      <a:lnTo>
                        <a:pt x="116" y="314"/>
                      </a:lnTo>
                      <a:lnTo>
                        <a:pt x="104" y="248"/>
                      </a:lnTo>
                      <a:lnTo>
                        <a:pt x="93" y="186"/>
                      </a:lnTo>
                      <a:lnTo>
                        <a:pt x="82" y="122"/>
                      </a:lnTo>
                      <a:lnTo>
                        <a:pt x="193" y="70"/>
                      </a:lnTo>
                      <a:close/>
                      <a:moveTo>
                        <a:pt x="5" y="213"/>
                      </a:moveTo>
                      <a:lnTo>
                        <a:pt x="14" y="281"/>
                      </a:lnTo>
                      <a:lnTo>
                        <a:pt x="20" y="352"/>
                      </a:lnTo>
                      <a:lnTo>
                        <a:pt x="27" y="424"/>
                      </a:lnTo>
                      <a:lnTo>
                        <a:pt x="36" y="496"/>
                      </a:lnTo>
                      <a:lnTo>
                        <a:pt x="27" y="457"/>
                      </a:lnTo>
                      <a:lnTo>
                        <a:pt x="20" y="422"/>
                      </a:lnTo>
                      <a:lnTo>
                        <a:pt x="9" y="383"/>
                      </a:lnTo>
                      <a:lnTo>
                        <a:pt x="0" y="347"/>
                      </a:lnTo>
                      <a:lnTo>
                        <a:pt x="5" y="213"/>
                      </a:lnTo>
                      <a:close/>
                    </a:path>
                  </a:pathLst>
                </a:custGeom>
                <a:solidFill>
                  <a:srgbClr val="DD7A16"/>
                </a:solidFill>
                <a:ln w="9525">
                  <a:noFill/>
                  <a:round/>
                  <a:headEnd/>
                  <a:tailEnd/>
                </a:ln>
              </p:spPr>
              <p:txBody>
                <a:bodyPr>
                  <a:prstTxWarp prst="textNoShape">
                    <a:avLst/>
                  </a:prstTxWarp>
                </a:bodyPr>
                <a:lstStyle/>
                <a:p>
                  <a:endParaRPr lang="en-US"/>
                </a:p>
              </p:txBody>
            </p:sp>
            <p:sp>
              <p:nvSpPr>
                <p:cNvPr id="53636" name="Freeform 504"/>
                <p:cNvSpPr>
                  <a:spLocks noChangeAspect="1"/>
                </p:cNvSpPr>
                <p:nvPr/>
              </p:nvSpPr>
              <p:spPr bwMode="auto">
                <a:xfrm>
                  <a:off x="4713" y="2317"/>
                  <a:ext cx="74" cy="225"/>
                </a:xfrm>
                <a:custGeom>
                  <a:avLst/>
                  <a:gdLst>
                    <a:gd name="T0" fmla="*/ 245 w 297"/>
                    <a:gd name="T1" fmla="*/ 0 h 900"/>
                    <a:gd name="T2" fmla="*/ 0 w 297"/>
                    <a:gd name="T3" fmla="*/ 900 h 900"/>
                    <a:gd name="T4" fmla="*/ 297 w 297"/>
                    <a:gd name="T5" fmla="*/ 294 h 900"/>
                    <a:gd name="T6" fmla="*/ 286 w 297"/>
                    <a:gd name="T7" fmla="*/ 248 h 900"/>
                    <a:gd name="T8" fmla="*/ 267 w 297"/>
                    <a:gd name="T9" fmla="*/ 146 h 900"/>
                    <a:gd name="T10" fmla="*/ 248 w 297"/>
                    <a:gd name="T11" fmla="*/ 46 h 900"/>
                    <a:gd name="T12" fmla="*/ 245 w 297"/>
                    <a:gd name="T13" fmla="*/ 0 h 900"/>
                    <a:gd name="T14" fmla="*/ 0 60000 65536"/>
                    <a:gd name="T15" fmla="*/ 0 60000 65536"/>
                    <a:gd name="T16" fmla="*/ 0 60000 65536"/>
                    <a:gd name="T17" fmla="*/ 0 60000 65536"/>
                    <a:gd name="T18" fmla="*/ 0 60000 65536"/>
                    <a:gd name="T19" fmla="*/ 0 60000 65536"/>
                    <a:gd name="T20" fmla="*/ 0 60000 65536"/>
                    <a:gd name="T21" fmla="*/ 0 w 297"/>
                    <a:gd name="T22" fmla="*/ 0 h 900"/>
                    <a:gd name="T23" fmla="*/ 297 w 297"/>
                    <a:gd name="T24" fmla="*/ 900 h 90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97" h="900">
                      <a:moveTo>
                        <a:pt x="245" y="0"/>
                      </a:moveTo>
                      <a:lnTo>
                        <a:pt x="0" y="900"/>
                      </a:lnTo>
                      <a:lnTo>
                        <a:pt x="297" y="294"/>
                      </a:lnTo>
                      <a:lnTo>
                        <a:pt x="286" y="248"/>
                      </a:lnTo>
                      <a:lnTo>
                        <a:pt x="267" y="146"/>
                      </a:lnTo>
                      <a:lnTo>
                        <a:pt x="248" y="46"/>
                      </a:lnTo>
                      <a:lnTo>
                        <a:pt x="245" y="0"/>
                      </a:lnTo>
                      <a:close/>
                    </a:path>
                  </a:pathLst>
                </a:custGeom>
                <a:solidFill>
                  <a:srgbClr val="FFFFBC"/>
                </a:solidFill>
                <a:ln w="9525">
                  <a:noFill/>
                  <a:round/>
                  <a:headEnd/>
                  <a:tailEnd/>
                </a:ln>
              </p:spPr>
              <p:txBody>
                <a:bodyPr>
                  <a:prstTxWarp prst="textNoShape">
                    <a:avLst/>
                  </a:prstTxWarp>
                </a:bodyPr>
                <a:lstStyle/>
                <a:p>
                  <a:endParaRPr lang="en-US"/>
                </a:p>
              </p:txBody>
            </p:sp>
            <p:sp>
              <p:nvSpPr>
                <p:cNvPr id="53637" name="Freeform 505"/>
                <p:cNvSpPr>
                  <a:spLocks noChangeAspect="1"/>
                </p:cNvSpPr>
                <p:nvPr/>
              </p:nvSpPr>
              <p:spPr bwMode="auto">
                <a:xfrm>
                  <a:off x="4535" y="2497"/>
                  <a:ext cx="95" cy="160"/>
                </a:xfrm>
                <a:custGeom>
                  <a:avLst/>
                  <a:gdLst>
                    <a:gd name="T0" fmla="*/ 354 w 379"/>
                    <a:gd name="T1" fmla="*/ 550 h 641"/>
                    <a:gd name="T2" fmla="*/ 300 w 379"/>
                    <a:gd name="T3" fmla="*/ 578 h 641"/>
                    <a:gd name="T4" fmla="*/ 236 w 379"/>
                    <a:gd name="T5" fmla="*/ 607 h 641"/>
                    <a:gd name="T6" fmla="*/ 164 w 379"/>
                    <a:gd name="T7" fmla="*/ 632 h 641"/>
                    <a:gd name="T8" fmla="*/ 107 w 379"/>
                    <a:gd name="T9" fmla="*/ 591 h 641"/>
                    <a:gd name="T10" fmla="*/ 73 w 379"/>
                    <a:gd name="T11" fmla="*/ 493 h 641"/>
                    <a:gd name="T12" fmla="*/ 43 w 379"/>
                    <a:gd name="T13" fmla="*/ 391 h 641"/>
                    <a:gd name="T14" fmla="*/ 16 w 379"/>
                    <a:gd name="T15" fmla="*/ 291 h 641"/>
                    <a:gd name="T16" fmla="*/ 14 w 379"/>
                    <a:gd name="T17" fmla="*/ 239 h 641"/>
                    <a:gd name="T18" fmla="*/ 27 w 379"/>
                    <a:gd name="T19" fmla="*/ 228 h 641"/>
                    <a:gd name="T20" fmla="*/ 25 w 379"/>
                    <a:gd name="T21" fmla="*/ 168 h 641"/>
                    <a:gd name="T22" fmla="*/ 5 w 379"/>
                    <a:gd name="T23" fmla="*/ 55 h 641"/>
                    <a:gd name="T24" fmla="*/ 19 w 379"/>
                    <a:gd name="T25" fmla="*/ 69 h 641"/>
                    <a:gd name="T26" fmla="*/ 62 w 379"/>
                    <a:gd name="T27" fmla="*/ 201 h 641"/>
                    <a:gd name="T28" fmla="*/ 104 w 379"/>
                    <a:gd name="T29" fmla="*/ 336 h 641"/>
                    <a:gd name="T30" fmla="*/ 139 w 379"/>
                    <a:gd name="T31" fmla="*/ 468 h 641"/>
                    <a:gd name="T32" fmla="*/ 164 w 379"/>
                    <a:gd name="T33" fmla="*/ 548 h 641"/>
                    <a:gd name="T34" fmla="*/ 198 w 379"/>
                    <a:gd name="T35" fmla="*/ 553 h 641"/>
                    <a:gd name="T36" fmla="*/ 228 w 379"/>
                    <a:gd name="T37" fmla="*/ 518 h 641"/>
                    <a:gd name="T38" fmla="*/ 211 w 379"/>
                    <a:gd name="T39" fmla="*/ 452 h 641"/>
                    <a:gd name="T40" fmla="*/ 200 w 379"/>
                    <a:gd name="T41" fmla="*/ 377 h 641"/>
                    <a:gd name="T42" fmla="*/ 189 w 379"/>
                    <a:gd name="T43" fmla="*/ 305 h 641"/>
                    <a:gd name="T44" fmla="*/ 192 w 379"/>
                    <a:gd name="T45" fmla="*/ 264 h 641"/>
                    <a:gd name="T46" fmla="*/ 200 w 379"/>
                    <a:gd name="T47" fmla="*/ 294 h 641"/>
                    <a:gd name="T48" fmla="*/ 203 w 379"/>
                    <a:gd name="T49" fmla="*/ 330 h 641"/>
                    <a:gd name="T50" fmla="*/ 209 w 379"/>
                    <a:gd name="T51" fmla="*/ 398 h 641"/>
                    <a:gd name="T52" fmla="*/ 228 w 379"/>
                    <a:gd name="T53" fmla="*/ 473 h 641"/>
                    <a:gd name="T54" fmla="*/ 255 w 379"/>
                    <a:gd name="T55" fmla="*/ 489 h 641"/>
                    <a:gd name="T56" fmla="*/ 289 w 379"/>
                    <a:gd name="T57" fmla="*/ 484 h 641"/>
                    <a:gd name="T58" fmla="*/ 305 w 379"/>
                    <a:gd name="T59" fmla="*/ 470 h 641"/>
                    <a:gd name="T60" fmla="*/ 311 w 379"/>
                    <a:gd name="T61" fmla="*/ 454 h 641"/>
                    <a:gd name="T62" fmla="*/ 307 w 379"/>
                    <a:gd name="T63" fmla="*/ 423 h 641"/>
                    <a:gd name="T64" fmla="*/ 300 w 379"/>
                    <a:gd name="T65" fmla="*/ 396 h 64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79"/>
                    <a:gd name="T100" fmla="*/ 0 h 641"/>
                    <a:gd name="T101" fmla="*/ 379 w 379"/>
                    <a:gd name="T102" fmla="*/ 641 h 64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79" h="641">
                      <a:moveTo>
                        <a:pt x="379" y="536"/>
                      </a:moveTo>
                      <a:lnTo>
                        <a:pt x="354" y="550"/>
                      </a:lnTo>
                      <a:lnTo>
                        <a:pt x="330" y="564"/>
                      </a:lnTo>
                      <a:lnTo>
                        <a:pt x="300" y="578"/>
                      </a:lnTo>
                      <a:lnTo>
                        <a:pt x="269" y="594"/>
                      </a:lnTo>
                      <a:lnTo>
                        <a:pt x="236" y="607"/>
                      </a:lnTo>
                      <a:lnTo>
                        <a:pt x="200" y="622"/>
                      </a:lnTo>
                      <a:lnTo>
                        <a:pt x="164" y="632"/>
                      </a:lnTo>
                      <a:lnTo>
                        <a:pt x="126" y="641"/>
                      </a:lnTo>
                      <a:lnTo>
                        <a:pt x="107" y="591"/>
                      </a:lnTo>
                      <a:lnTo>
                        <a:pt x="91" y="541"/>
                      </a:lnTo>
                      <a:lnTo>
                        <a:pt x="73" y="493"/>
                      </a:lnTo>
                      <a:lnTo>
                        <a:pt x="60" y="441"/>
                      </a:lnTo>
                      <a:lnTo>
                        <a:pt x="43" y="391"/>
                      </a:lnTo>
                      <a:lnTo>
                        <a:pt x="30" y="341"/>
                      </a:lnTo>
                      <a:lnTo>
                        <a:pt x="16" y="291"/>
                      </a:lnTo>
                      <a:lnTo>
                        <a:pt x="0" y="242"/>
                      </a:lnTo>
                      <a:lnTo>
                        <a:pt x="14" y="239"/>
                      </a:lnTo>
                      <a:lnTo>
                        <a:pt x="21" y="234"/>
                      </a:lnTo>
                      <a:lnTo>
                        <a:pt x="27" y="228"/>
                      </a:lnTo>
                      <a:lnTo>
                        <a:pt x="35" y="223"/>
                      </a:lnTo>
                      <a:lnTo>
                        <a:pt x="25" y="168"/>
                      </a:lnTo>
                      <a:lnTo>
                        <a:pt x="14" y="110"/>
                      </a:lnTo>
                      <a:lnTo>
                        <a:pt x="5" y="55"/>
                      </a:lnTo>
                      <a:lnTo>
                        <a:pt x="0" y="0"/>
                      </a:lnTo>
                      <a:lnTo>
                        <a:pt x="19" y="69"/>
                      </a:lnTo>
                      <a:lnTo>
                        <a:pt x="41" y="135"/>
                      </a:lnTo>
                      <a:lnTo>
                        <a:pt x="62" y="201"/>
                      </a:lnTo>
                      <a:lnTo>
                        <a:pt x="85" y="266"/>
                      </a:lnTo>
                      <a:lnTo>
                        <a:pt x="104" y="336"/>
                      </a:lnTo>
                      <a:lnTo>
                        <a:pt x="123" y="402"/>
                      </a:lnTo>
                      <a:lnTo>
                        <a:pt x="139" y="468"/>
                      </a:lnTo>
                      <a:lnTo>
                        <a:pt x="151" y="536"/>
                      </a:lnTo>
                      <a:lnTo>
                        <a:pt x="164" y="548"/>
                      </a:lnTo>
                      <a:lnTo>
                        <a:pt x="181" y="553"/>
                      </a:lnTo>
                      <a:lnTo>
                        <a:pt x="198" y="553"/>
                      </a:lnTo>
                      <a:lnTo>
                        <a:pt x="216" y="548"/>
                      </a:lnTo>
                      <a:lnTo>
                        <a:pt x="228" y="518"/>
                      </a:lnTo>
                      <a:lnTo>
                        <a:pt x="223" y="484"/>
                      </a:lnTo>
                      <a:lnTo>
                        <a:pt x="211" y="452"/>
                      </a:lnTo>
                      <a:lnTo>
                        <a:pt x="209" y="416"/>
                      </a:lnTo>
                      <a:lnTo>
                        <a:pt x="200" y="377"/>
                      </a:lnTo>
                      <a:lnTo>
                        <a:pt x="195" y="341"/>
                      </a:lnTo>
                      <a:lnTo>
                        <a:pt x="189" y="305"/>
                      </a:lnTo>
                      <a:lnTo>
                        <a:pt x="181" y="270"/>
                      </a:lnTo>
                      <a:lnTo>
                        <a:pt x="192" y="264"/>
                      </a:lnTo>
                      <a:lnTo>
                        <a:pt x="203" y="278"/>
                      </a:lnTo>
                      <a:lnTo>
                        <a:pt x="200" y="294"/>
                      </a:lnTo>
                      <a:lnTo>
                        <a:pt x="195" y="311"/>
                      </a:lnTo>
                      <a:lnTo>
                        <a:pt x="203" y="330"/>
                      </a:lnTo>
                      <a:lnTo>
                        <a:pt x="205" y="363"/>
                      </a:lnTo>
                      <a:lnTo>
                        <a:pt x="209" y="398"/>
                      </a:lnTo>
                      <a:lnTo>
                        <a:pt x="216" y="437"/>
                      </a:lnTo>
                      <a:lnTo>
                        <a:pt x="228" y="473"/>
                      </a:lnTo>
                      <a:lnTo>
                        <a:pt x="239" y="484"/>
                      </a:lnTo>
                      <a:lnTo>
                        <a:pt x="255" y="489"/>
                      </a:lnTo>
                      <a:lnTo>
                        <a:pt x="272" y="489"/>
                      </a:lnTo>
                      <a:lnTo>
                        <a:pt x="289" y="484"/>
                      </a:lnTo>
                      <a:lnTo>
                        <a:pt x="300" y="479"/>
                      </a:lnTo>
                      <a:lnTo>
                        <a:pt x="305" y="470"/>
                      </a:lnTo>
                      <a:lnTo>
                        <a:pt x="311" y="462"/>
                      </a:lnTo>
                      <a:lnTo>
                        <a:pt x="311" y="454"/>
                      </a:lnTo>
                      <a:lnTo>
                        <a:pt x="311" y="441"/>
                      </a:lnTo>
                      <a:lnTo>
                        <a:pt x="307" y="423"/>
                      </a:lnTo>
                      <a:lnTo>
                        <a:pt x="302" y="410"/>
                      </a:lnTo>
                      <a:lnTo>
                        <a:pt x="300" y="396"/>
                      </a:lnTo>
                      <a:lnTo>
                        <a:pt x="379" y="536"/>
                      </a:lnTo>
                      <a:close/>
                    </a:path>
                  </a:pathLst>
                </a:custGeom>
                <a:solidFill>
                  <a:srgbClr val="B5441C"/>
                </a:solidFill>
                <a:ln w="9525">
                  <a:noFill/>
                  <a:round/>
                  <a:headEnd/>
                  <a:tailEnd/>
                </a:ln>
              </p:spPr>
              <p:txBody>
                <a:bodyPr>
                  <a:prstTxWarp prst="textNoShape">
                    <a:avLst/>
                  </a:prstTxWarp>
                </a:bodyPr>
                <a:lstStyle/>
                <a:p>
                  <a:endParaRPr lang="en-US"/>
                </a:p>
              </p:txBody>
            </p:sp>
            <p:sp>
              <p:nvSpPr>
                <p:cNvPr id="53638" name="Freeform 506"/>
                <p:cNvSpPr>
                  <a:spLocks noChangeAspect="1"/>
                </p:cNvSpPr>
                <p:nvPr/>
              </p:nvSpPr>
              <p:spPr bwMode="auto">
                <a:xfrm>
                  <a:off x="4471" y="2277"/>
                  <a:ext cx="167" cy="49"/>
                </a:xfrm>
                <a:custGeom>
                  <a:avLst/>
                  <a:gdLst>
                    <a:gd name="T0" fmla="*/ 286 w 665"/>
                    <a:gd name="T1" fmla="*/ 152 h 196"/>
                    <a:gd name="T2" fmla="*/ 277 w 665"/>
                    <a:gd name="T3" fmla="*/ 141 h 196"/>
                    <a:gd name="T4" fmla="*/ 272 w 665"/>
                    <a:gd name="T5" fmla="*/ 132 h 196"/>
                    <a:gd name="T6" fmla="*/ 263 w 665"/>
                    <a:gd name="T7" fmla="*/ 125 h 196"/>
                    <a:gd name="T8" fmla="*/ 256 w 665"/>
                    <a:gd name="T9" fmla="*/ 119 h 196"/>
                    <a:gd name="T10" fmla="*/ 245 w 665"/>
                    <a:gd name="T11" fmla="*/ 113 h 196"/>
                    <a:gd name="T12" fmla="*/ 233 w 665"/>
                    <a:gd name="T13" fmla="*/ 113 h 196"/>
                    <a:gd name="T14" fmla="*/ 220 w 665"/>
                    <a:gd name="T15" fmla="*/ 116 h 196"/>
                    <a:gd name="T16" fmla="*/ 200 w 665"/>
                    <a:gd name="T17" fmla="*/ 122 h 196"/>
                    <a:gd name="T18" fmla="*/ 184 w 665"/>
                    <a:gd name="T19" fmla="*/ 132 h 196"/>
                    <a:gd name="T20" fmla="*/ 175 w 665"/>
                    <a:gd name="T21" fmla="*/ 143 h 196"/>
                    <a:gd name="T22" fmla="*/ 175 w 665"/>
                    <a:gd name="T23" fmla="*/ 157 h 196"/>
                    <a:gd name="T24" fmla="*/ 175 w 665"/>
                    <a:gd name="T25" fmla="*/ 171 h 196"/>
                    <a:gd name="T26" fmla="*/ 18 w 665"/>
                    <a:gd name="T27" fmla="*/ 196 h 196"/>
                    <a:gd name="T28" fmla="*/ 13 w 665"/>
                    <a:gd name="T29" fmla="*/ 177 h 196"/>
                    <a:gd name="T30" fmla="*/ 11 w 665"/>
                    <a:gd name="T31" fmla="*/ 157 h 196"/>
                    <a:gd name="T32" fmla="*/ 5 w 665"/>
                    <a:gd name="T33" fmla="*/ 136 h 196"/>
                    <a:gd name="T34" fmla="*/ 0 w 665"/>
                    <a:gd name="T35" fmla="*/ 113 h 196"/>
                    <a:gd name="T36" fmla="*/ 41 w 665"/>
                    <a:gd name="T37" fmla="*/ 107 h 196"/>
                    <a:gd name="T38" fmla="*/ 84 w 665"/>
                    <a:gd name="T39" fmla="*/ 100 h 196"/>
                    <a:gd name="T40" fmla="*/ 126 w 665"/>
                    <a:gd name="T41" fmla="*/ 94 h 196"/>
                    <a:gd name="T42" fmla="*/ 168 w 665"/>
                    <a:gd name="T43" fmla="*/ 86 h 196"/>
                    <a:gd name="T44" fmla="*/ 209 w 665"/>
                    <a:gd name="T45" fmla="*/ 77 h 196"/>
                    <a:gd name="T46" fmla="*/ 250 w 665"/>
                    <a:gd name="T47" fmla="*/ 70 h 196"/>
                    <a:gd name="T48" fmla="*/ 291 w 665"/>
                    <a:gd name="T49" fmla="*/ 61 h 196"/>
                    <a:gd name="T50" fmla="*/ 333 w 665"/>
                    <a:gd name="T51" fmla="*/ 53 h 196"/>
                    <a:gd name="T52" fmla="*/ 374 w 665"/>
                    <a:gd name="T53" fmla="*/ 45 h 196"/>
                    <a:gd name="T54" fmla="*/ 415 w 665"/>
                    <a:gd name="T55" fmla="*/ 39 h 196"/>
                    <a:gd name="T56" fmla="*/ 456 w 665"/>
                    <a:gd name="T57" fmla="*/ 31 h 196"/>
                    <a:gd name="T58" fmla="*/ 497 w 665"/>
                    <a:gd name="T59" fmla="*/ 23 h 196"/>
                    <a:gd name="T60" fmla="*/ 538 w 665"/>
                    <a:gd name="T61" fmla="*/ 18 h 196"/>
                    <a:gd name="T62" fmla="*/ 581 w 665"/>
                    <a:gd name="T63" fmla="*/ 11 h 196"/>
                    <a:gd name="T64" fmla="*/ 624 w 665"/>
                    <a:gd name="T65" fmla="*/ 6 h 196"/>
                    <a:gd name="T66" fmla="*/ 665 w 665"/>
                    <a:gd name="T67" fmla="*/ 0 h 196"/>
                    <a:gd name="T68" fmla="*/ 665 w 665"/>
                    <a:gd name="T69" fmla="*/ 23 h 196"/>
                    <a:gd name="T70" fmla="*/ 665 w 665"/>
                    <a:gd name="T71" fmla="*/ 45 h 196"/>
                    <a:gd name="T72" fmla="*/ 665 w 665"/>
                    <a:gd name="T73" fmla="*/ 70 h 196"/>
                    <a:gd name="T74" fmla="*/ 665 w 665"/>
                    <a:gd name="T75" fmla="*/ 91 h 196"/>
                    <a:gd name="T76" fmla="*/ 286 w 665"/>
                    <a:gd name="T77" fmla="*/ 152 h 19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665"/>
                    <a:gd name="T118" fmla="*/ 0 h 196"/>
                    <a:gd name="T119" fmla="*/ 665 w 665"/>
                    <a:gd name="T120" fmla="*/ 196 h 19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665" h="196">
                      <a:moveTo>
                        <a:pt x="286" y="152"/>
                      </a:moveTo>
                      <a:lnTo>
                        <a:pt x="277" y="141"/>
                      </a:lnTo>
                      <a:lnTo>
                        <a:pt x="272" y="132"/>
                      </a:lnTo>
                      <a:lnTo>
                        <a:pt x="263" y="125"/>
                      </a:lnTo>
                      <a:lnTo>
                        <a:pt x="256" y="119"/>
                      </a:lnTo>
                      <a:lnTo>
                        <a:pt x="245" y="113"/>
                      </a:lnTo>
                      <a:lnTo>
                        <a:pt x="233" y="113"/>
                      </a:lnTo>
                      <a:lnTo>
                        <a:pt x="220" y="116"/>
                      </a:lnTo>
                      <a:lnTo>
                        <a:pt x="200" y="122"/>
                      </a:lnTo>
                      <a:lnTo>
                        <a:pt x="184" y="132"/>
                      </a:lnTo>
                      <a:lnTo>
                        <a:pt x="175" y="143"/>
                      </a:lnTo>
                      <a:lnTo>
                        <a:pt x="175" y="157"/>
                      </a:lnTo>
                      <a:lnTo>
                        <a:pt x="175" y="171"/>
                      </a:lnTo>
                      <a:lnTo>
                        <a:pt x="18" y="196"/>
                      </a:lnTo>
                      <a:lnTo>
                        <a:pt x="13" y="177"/>
                      </a:lnTo>
                      <a:lnTo>
                        <a:pt x="11" y="157"/>
                      </a:lnTo>
                      <a:lnTo>
                        <a:pt x="5" y="136"/>
                      </a:lnTo>
                      <a:lnTo>
                        <a:pt x="0" y="113"/>
                      </a:lnTo>
                      <a:lnTo>
                        <a:pt x="41" y="107"/>
                      </a:lnTo>
                      <a:lnTo>
                        <a:pt x="84" y="100"/>
                      </a:lnTo>
                      <a:lnTo>
                        <a:pt x="126" y="94"/>
                      </a:lnTo>
                      <a:lnTo>
                        <a:pt x="168" y="86"/>
                      </a:lnTo>
                      <a:lnTo>
                        <a:pt x="209" y="77"/>
                      </a:lnTo>
                      <a:lnTo>
                        <a:pt x="250" y="70"/>
                      </a:lnTo>
                      <a:lnTo>
                        <a:pt x="291" y="61"/>
                      </a:lnTo>
                      <a:lnTo>
                        <a:pt x="333" y="53"/>
                      </a:lnTo>
                      <a:lnTo>
                        <a:pt x="374" y="45"/>
                      </a:lnTo>
                      <a:lnTo>
                        <a:pt x="415" y="39"/>
                      </a:lnTo>
                      <a:lnTo>
                        <a:pt x="456" y="31"/>
                      </a:lnTo>
                      <a:lnTo>
                        <a:pt x="497" y="23"/>
                      </a:lnTo>
                      <a:lnTo>
                        <a:pt x="538" y="18"/>
                      </a:lnTo>
                      <a:lnTo>
                        <a:pt x="581" y="11"/>
                      </a:lnTo>
                      <a:lnTo>
                        <a:pt x="624" y="6"/>
                      </a:lnTo>
                      <a:lnTo>
                        <a:pt x="665" y="0"/>
                      </a:lnTo>
                      <a:lnTo>
                        <a:pt x="665" y="23"/>
                      </a:lnTo>
                      <a:lnTo>
                        <a:pt x="665" y="45"/>
                      </a:lnTo>
                      <a:lnTo>
                        <a:pt x="665" y="70"/>
                      </a:lnTo>
                      <a:lnTo>
                        <a:pt x="665" y="91"/>
                      </a:lnTo>
                      <a:lnTo>
                        <a:pt x="286" y="152"/>
                      </a:lnTo>
                      <a:close/>
                    </a:path>
                  </a:pathLst>
                </a:custGeom>
                <a:solidFill>
                  <a:srgbClr val="D67C16"/>
                </a:solidFill>
                <a:ln w="9525">
                  <a:noFill/>
                  <a:round/>
                  <a:headEnd/>
                  <a:tailEnd/>
                </a:ln>
              </p:spPr>
              <p:txBody>
                <a:bodyPr>
                  <a:prstTxWarp prst="textNoShape">
                    <a:avLst/>
                  </a:prstTxWarp>
                </a:bodyPr>
                <a:lstStyle/>
                <a:p>
                  <a:endParaRPr lang="en-US"/>
                </a:p>
              </p:txBody>
            </p:sp>
            <p:sp>
              <p:nvSpPr>
                <p:cNvPr id="53639" name="Freeform 507"/>
                <p:cNvSpPr>
                  <a:spLocks noChangeAspect="1" noEditPoints="1"/>
                </p:cNvSpPr>
                <p:nvPr/>
              </p:nvSpPr>
              <p:spPr bwMode="auto">
                <a:xfrm>
                  <a:off x="4660" y="2274"/>
                  <a:ext cx="154" cy="62"/>
                </a:xfrm>
                <a:custGeom>
                  <a:avLst/>
                  <a:gdLst>
                    <a:gd name="T0" fmla="*/ 140 w 618"/>
                    <a:gd name="T1" fmla="*/ 122 h 248"/>
                    <a:gd name="T2" fmla="*/ 143 w 618"/>
                    <a:gd name="T3" fmla="*/ 95 h 248"/>
                    <a:gd name="T4" fmla="*/ 148 w 618"/>
                    <a:gd name="T5" fmla="*/ 66 h 248"/>
                    <a:gd name="T6" fmla="*/ 150 w 618"/>
                    <a:gd name="T7" fmla="*/ 42 h 248"/>
                    <a:gd name="T8" fmla="*/ 150 w 618"/>
                    <a:gd name="T9" fmla="*/ 20 h 248"/>
                    <a:gd name="T10" fmla="*/ 181 w 618"/>
                    <a:gd name="T11" fmla="*/ 25 h 248"/>
                    <a:gd name="T12" fmla="*/ 209 w 618"/>
                    <a:gd name="T13" fmla="*/ 34 h 248"/>
                    <a:gd name="T14" fmla="*/ 239 w 618"/>
                    <a:gd name="T15" fmla="*/ 39 h 248"/>
                    <a:gd name="T16" fmla="*/ 266 w 618"/>
                    <a:gd name="T17" fmla="*/ 45 h 248"/>
                    <a:gd name="T18" fmla="*/ 297 w 618"/>
                    <a:gd name="T19" fmla="*/ 52 h 248"/>
                    <a:gd name="T20" fmla="*/ 324 w 618"/>
                    <a:gd name="T21" fmla="*/ 59 h 248"/>
                    <a:gd name="T22" fmla="*/ 354 w 618"/>
                    <a:gd name="T23" fmla="*/ 66 h 248"/>
                    <a:gd name="T24" fmla="*/ 382 w 618"/>
                    <a:gd name="T25" fmla="*/ 72 h 248"/>
                    <a:gd name="T26" fmla="*/ 413 w 618"/>
                    <a:gd name="T27" fmla="*/ 81 h 248"/>
                    <a:gd name="T28" fmla="*/ 440 w 618"/>
                    <a:gd name="T29" fmla="*/ 86 h 248"/>
                    <a:gd name="T30" fmla="*/ 470 w 618"/>
                    <a:gd name="T31" fmla="*/ 95 h 248"/>
                    <a:gd name="T32" fmla="*/ 500 w 618"/>
                    <a:gd name="T33" fmla="*/ 100 h 248"/>
                    <a:gd name="T34" fmla="*/ 527 w 618"/>
                    <a:gd name="T35" fmla="*/ 105 h 248"/>
                    <a:gd name="T36" fmla="*/ 558 w 618"/>
                    <a:gd name="T37" fmla="*/ 113 h 248"/>
                    <a:gd name="T38" fmla="*/ 588 w 618"/>
                    <a:gd name="T39" fmla="*/ 118 h 248"/>
                    <a:gd name="T40" fmla="*/ 618 w 618"/>
                    <a:gd name="T41" fmla="*/ 124 h 248"/>
                    <a:gd name="T42" fmla="*/ 610 w 618"/>
                    <a:gd name="T43" fmla="*/ 154 h 248"/>
                    <a:gd name="T44" fmla="*/ 599 w 618"/>
                    <a:gd name="T45" fmla="*/ 184 h 248"/>
                    <a:gd name="T46" fmla="*/ 591 w 618"/>
                    <a:gd name="T47" fmla="*/ 218 h 248"/>
                    <a:gd name="T48" fmla="*/ 579 w 618"/>
                    <a:gd name="T49" fmla="*/ 248 h 248"/>
                    <a:gd name="T50" fmla="*/ 140 w 618"/>
                    <a:gd name="T51" fmla="*/ 122 h 248"/>
                    <a:gd name="T52" fmla="*/ 0 w 618"/>
                    <a:gd name="T53" fmla="*/ 81 h 248"/>
                    <a:gd name="T54" fmla="*/ 2 w 618"/>
                    <a:gd name="T55" fmla="*/ 59 h 248"/>
                    <a:gd name="T56" fmla="*/ 5 w 618"/>
                    <a:gd name="T57" fmla="*/ 39 h 248"/>
                    <a:gd name="T58" fmla="*/ 11 w 618"/>
                    <a:gd name="T59" fmla="*/ 17 h 248"/>
                    <a:gd name="T60" fmla="*/ 13 w 618"/>
                    <a:gd name="T61" fmla="*/ 0 h 248"/>
                    <a:gd name="T62" fmla="*/ 46 w 618"/>
                    <a:gd name="T63" fmla="*/ 4 h 248"/>
                    <a:gd name="T64" fmla="*/ 66 w 618"/>
                    <a:gd name="T65" fmla="*/ 29 h 248"/>
                    <a:gd name="T66" fmla="*/ 71 w 618"/>
                    <a:gd name="T67" fmla="*/ 64 h 248"/>
                    <a:gd name="T68" fmla="*/ 68 w 618"/>
                    <a:gd name="T69" fmla="*/ 102 h 248"/>
                    <a:gd name="T70" fmla="*/ 0 w 618"/>
                    <a:gd name="T71" fmla="*/ 81 h 24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618"/>
                    <a:gd name="T109" fmla="*/ 0 h 248"/>
                    <a:gd name="T110" fmla="*/ 618 w 618"/>
                    <a:gd name="T111" fmla="*/ 248 h 24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618" h="248">
                      <a:moveTo>
                        <a:pt x="140" y="122"/>
                      </a:moveTo>
                      <a:lnTo>
                        <a:pt x="143" y="95"/>
                      </a:lnTo>
                      <a:lnTo>
                        <a:pt x="148" y="66"/>
                      </a:lnTo>
                      <a:lnTo>
                        <a:pt x="150" y="42"/>
                      </a:lnTo>
                      <a:lnTo>
                        <a:pt x="150" y="20"/>
                      </a:lnTo>
                      <a:lnTo>
                        <a:pt x="181" y="25"/>
                      </a:lnTo>
                      <a:lnTo>
                        <a:pt x="209" y="34"/>
                      </a:lnTo>
                      <a:lnTo>
                        <a:pt x="239" y="39"/>
                      </a:lnTo>
                      <a:lnTo>
                        <a:pt x="266" y="45"/>
                      </a:lnTo>
                      <a:lnTo>
                        <a:pt x="297" y="52"/>
                      </a:lnTo>
                      <a:lnTo>
                        <a:pt x="324" y="59"/>
                      </a:lnTo>
                      <a:lnTo>
                        <a:pt x="354" y="66"/>
                      </a:lnTo>
                      <a:lnTo>
                        <a:pt x="382" y="72"/>
                      </a:lnTo>
                      <a:lnTo>
                        <a:pt x="413" y="81"/>
                      </a:lnTo>
                      <a:lnTo>
                        <a:pt x="440" y="86"/>
                      </a:lnTo>
                      <a:lnTo>
                        <a:pt x="470" y="95"/>
                      </a:lnTo>
                      <a:lnTo>
                        <a:pt x="500" y="100"/>
                      </a:lnTo>
                      <a:lnTo>
                        <a:pt x="527" y="105"/>
                      </a:lnTo>
                      <a:lnTo>
                        <a:pt x="558" y="113"/>
                      </a:lnTo>
                      <a:lnTo>
                        <a:pt x="588" y="118"/>
                      </a:lnTo>
                      <a:lnTo>
                        <a:pt x="618" y="124"/>
                      </a:lnTo>
                      <a:lnTo>
                        <a:pt x="610" y="154"/>
                      </a:lnTo>
                      <a:lnTo>
                        <a:pt x="599" y="184"/>
                      </a:lnTo>
                      <a:lnTo>
                        <a:pt x="591" y="218"/>
                      </a:lnTo>
                      <a:lnTo>
                        <a:pt x="579" y="248"/>
                      </a:lnTo>
                      <a:lnTo>
                        <a:pt x="140" y="122"/>
                      </a:lnTo>
                      <a:close/>
                      <a:moveTo>
                        <a:pt x="0" y="81"/>
                      </a:moveTo>
                      <a:lnTo>
                        <a:pt x="2" y="59"/>
                      </a:lnTo>
                      <a:lnTo>
                        <a:pt x="5" y="39"/>
                      </a:lnTo>
                      <a:lnTo>
                        <a:pt x="11" y="17"/>
                      </a:lnTo>
                      <a:lnTo>
                        <a:pt x="13" y="0"/>
                      </a:lnTo>
                      <a:lnTo>
                        <a:pt x="46" y="4"/>
                      </a:lnTo>
                      <a:lnTo>
                        <a:pt x="66" y="29"/>
                      </a:lnTo>
                      <a:lnTo>
                        <a:pt x="71" y="64"/>
                      </a:lnTo>
                      <a:lnTo>
                        <a:pt x="68" y="102"/>
                      </a:lnTo>
                      <a:lnTo>
                        <a:pt x="0" y="81"/>
                      </a:lnTo>
                      <a:close/>
                    </a:path>
                  </a:pathLst>
                </a:custGeom>
                <a:solidFill>
                  <a:srgbClr val="BA9B47"/>
                </a:solidFill>
                <a:ln w="9525">
                  <a:noFill/>
                  <a:round/>
                  <a:headEnd/>
                  <a:tailEnd/>
                </a:ln>
              </p:spPr>
              <p:txBody>
                <a:bodyPr>
                  <a:prstTxWarp prst="textNoShape">
                    <a:avLst/>
                  </a:prstTxWarp>
                </a:bodyPr>
                <a:lstStyle/>
                <a:p>
                  <a:endParaRPr lang="en-US"/>
                </a:p>
              </p:txBody>
            </p:sp>
            <p:sp>
              <p:nvSpPr>
                <p:cNvPr id="53640" name="Freeform 508"/>
                <p:cNvSpPr>
                  <a:spLocks noChangeAspect="1"/>
                </p:cNvSpPr>
                <p:nvPr/>
              </p:nvSpPr>
              <p:spPr bwMode="auto">
                <a:xfrm>
                  <a:off x="4658" y="2292"/>
                  <a:ext cx="32" cy="334"/>
                </a:xfrm>
                <a:custGeom>
                  <a:avLst/>
                  <a:gdLst>
                    <a:gd name="T0" fmla="*/ 122 w 127"/>
                    <a:gd name="T1" fmla="*/ 1106 h 1338"/>
                    <a:gd name="T2" fmla="*/ 127 w 127"/>
                    <a:gd name="T3" fmla="*/ 1338 h 1338"/>
                    <a:gd name="T4" fmla="*/ 120 w 127"/>
                    <a:gd name="T5" fmla="*/ 1338 h 1338"/>
                    <a:gd name="T6" fmla="*/ 109 w 127"/>
                    <a:gd name="T7" fmla="*/ 1334 h 1338"/>
                    <a:gd name="T8" fmla="*/ 100 w 127"/>
                    <a:gd name="T9" fmla="*/ 1334 h 1338"/>
                    <a:gd name="T10" fmla="*/ 89 w 127"/>
                    <a:gd name="T11" fmla="*/ 1334 h 1338"/>
                    <a:gd name="T12" fmla="*/ 78 w 127"/>
                    <a:gd name="T13" fmla="*/ 1334 h 1338"/>
                    <a:gd name="T14" fmla="*/ 66 w 127"/>
                    <a:gd name="T15" fmla="*/ 1334 h 1338"/>
                    <a:gd name="T16" fmla="*/ 56 w 127"/>
                    <a:gd name="T17" fmla="*/ 1334 h 1338"/>
                    <a:gd name="T18" fmla="*/ 45 w 127"/>
                    <a:gd name="T19" fmla="*/ 1334 h 1338"/>
                    <a:gd name="T20" fmla="*/ 39 w 127"/>
                    <a:gd name="T21" fmla="*/ 1191 h 1338"/>
                    <a:gd name="T22" fmla="*/ 39 w 127"/>
                    <a:gd name="T23" fmla="*/ 1040 h 1338"/>
                    <a:gd name="T24" fmla="*/ 39 w 127"/>
                    <a:gd name="T25" fmla="*/ 891 h 1338"/>
                    <a:gd name="T26" fmla="*/ 34 w 127"/>
                    <a:gd name="T27" fmla="*/ 746 h 1338"/>
                    <a:gd name="T28" fmla="*/ 20 w 127"/>
                    <a:gd name="T29" fmla="*/ 556 h 1338"/>
                    <a:gd name="T30" fmla="*/ 9 w 127"/>
                    <a:gd name="T31" fmla="*/ 363 h 1338"/>
                    <a:gd name="T32" fmla="*/ 0 w 127"/>
                    <a:gd name="T33" fmla="*/ 176 h 1338"/>
                    <a:gd name="T34" fmla="*/ 7 w 127"/>
                    <a:gd name="T35" fmla="*/ 0 h 1338"/>
                    <a:gd name="T36" fmla="*/ 81 w 127"/>
                    <a:gd name="T37" fmla="*/ 23 h 1338"/>
                    <a:gd name="T38" fmla="*/ 70 w 127"/>
                    <a:gd name="T39" fmla="*/ 88 h 1338"/>
                    <a:gd name="T40" fmla="*/ 53 w 127"/>
                    <a:gd name="T41" fmla="*/ 154 h 1338"/>
                    <a:gd name="T42" fmla="*/ 43 w 127"/>
                    <a:gd name="T43" fmla="*/ 220 h 1338"/>
                    <a:gd name="T44" fmla="*/ 39 w 127"/>
                    <a:gd name="T45" fmla="*/ 286 h 1338"/>
                    <a:gd name="T46" fmla="*/ 48 w 127"/>
                    <a:gd name="T47" fmla="*/ 446 h 1338"/>
                    <a:gd name="T48" fmla="*/ 53 w 127"/>
                    <a:gd name="T49" fmla="*/ 611 h 1338"/>
                    <a:gd name="T50" fmla="*/ 59 w 127"/>
                    <a:gd name="T51" fmla="*/ 773 h 1338"/>
                    <a:gd name="T52" fmla="*/ 70 w 127"/>
                    <a:gd name="T53" fmla="*/ 930 h 1338"/>
                    <a:gd name="T54" fmla="*/ 81 w 127"/>
                    <a:gd name="T55" fmla="*/ 971 h 1338"/>
                    <a:gd name="T56" fmla="*/ 81 w 127"/>
                    <a:gd name="T57" fmla="*/ 1034 h 1338"/>
                    <a:gd name="T58" fmla="*/ 86 w 127"/>
                    <a:gd name="T59" fmla="*/ 1086 h 1338"/>
                    <a:gd name="T60" fmla="*/ 122 w 127"/>
                    <a:gd name="T61" fmla="*/ 1106 h 133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27"/>
                    <a:gd name="T94" fmla="*/ 0 h 1338"/>
                    <a:gd name="T95" fmla="*/ 127 w 127"/>
                    <a:gd name="T96" fmla="*/ 1338 h 133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27" h="1338">
                      <a:moveTo>
                        <a:pt x="122" y="1106"/>
                      </a:moveTo>
                      <a:lnTo>
                        <a:pt x="127" y="1338"/>
                      </a:lnTo>
                      <a:lnTo>
                        <a:pt x="120" y="1338"/>
                      </a:lnTo>
                      <a:lnTo>
                        <a:pt x="109" y="1334"/>
                      </a:lnTo>
                      <a:lnTo>
                        <a:pt x="100" y="1334"/>
                      </a:lnTo>
                      <a:lnTo>
                        <a:pt x="89" y="1334"/>
                      </a:lnTo>
                      <a:lnTo>
                        <a:pt x="78" y="1334"/>
                      </a:lnTo>
                      <a:lnTo>
                        <a:pt x="66" y="1334"/>
                      </a:lnTo>
                      <a:lnTo>
                        <a:pt x="56" y="1334"/>
                      </a:lnTo>
                      <a:lnTo>
                        <a:pt x="45" y="1334"/>
                      </a:lnTo>
                      <a:lnTo>
                        <a:pt x="39" y="1191"/>
                      </a:lnTo>
                      <a:lnTo>
                        <a:pt x="39" y="1040"/>
                      </a:lnTo>
                      <a:lnTo>
                        <a:pt x="39" y="891"/>
                      </a:lnTo>
                      <a:lnTo>
                        <a:pt x="34" y="746"/>
                      </a:lnTo>
                      <a:lnTo>
                        <a:pt x="20" y="556"/>
                      </a:lnTo>
                      <a:lnTo>
                        <a:pt x="9" y="363"/>
                      </a:lnTo>
                      <a:lnTo>
                        <a:pt x="0" y="176"/>
                      </a:lnTo>
                      <a:lnTo>
                        <a:pt x="7" y="0"/>
                      </a:lnTo>
                      <a:lnTo>
                        <a:pt x="81" y="23"/>
                      </a:lnTo>
                      <a:lnTo>
                        <a:pt x="70" y="88"/>
                      </a:lnTo>
                      <a:lnTo>
                        <a:pt x="53" y="154"/>
                      </a:lnTo>
                      <a:lnTo>
                        <a:pt x="43" y="220"/>
                      </a:lnTo>
                      <a:lnTo>
                        <a:pt x="39" y="286"/>
                      </a:lnTo>
                      <a:lnTo>
                        <a:pt x="48" y="446"/>
                      </a:lnTo>
                      <a:lnTo>
                        <a:pt x="53" y="611"/>
                      </a:lnTo>
                      <a:lnTo>
                        <a:pt x="59" y="773"/>
                      </a:lnTo>
                      <a:lnTo>
                        <a:pt x="70" y="930"/>
                      </a:lnTo>
                      <a:lnTo>
                        <a:pt x="81" y="971"/>
                      </a:lnTo>
                      <a:lnTo>
                        <a:pt x="81" y="1034"/>
                      </a:lnTo>
                      <a:lnTo>
                        <a:pt x="86" y="1086"/>
                      </a:lnTo>
                      <a:lnTo>
                        <a:pt x="122" y="1106"/>
                      </a:lnTo>
                      <a:close/>
                    </a:path>
                  </a:pathLst>
                </a:custGeom>
                <a:solidFill>
                  <a:srgbClr val="BA5E19"/>
                </a:solidFill>
                <a:ln w="9525">
                  <a:noFill/>
                  <a:round/>
                  <a:headEnd/>
                  <a:tailEnd/>
                </a:ln>
              </p:spPr>
              <p:txBody>
                <a:bodyPr>
                  <a:prstTxWarp prst="textNoShape">
                    <a:avLst/>
                  </a:prstTxWarp>
                </a:bodyPr>
                <a:lstStyle/>
                <a:p>
                  <a:endParaRPr lang="en-US"/>
                </a:p>
              </p:txBody>
            </p:sp>
            <p:sp>
              <p:nvSpPr>
                <p:cNvPr id="53641" name="Freeform 509"/>
                <p:cNvSpPr>
                  <a:spLocks noChangeAspect="1"/>
                </p:cNvSpPr>
                <p:nvPr/>
              </p:nvSpPr>
              <p:spPr bwMode="auto">
                <a:xfrm>
                  <a:off x="4671" y="2145"/>
                  <a:ext cx="92" cy="101"/>
                </a:xfrm>
                <a:custGeom>
                  <a:avLst/>
                  <a:gdLst>
                    <a:gd name="T0" fmla="*/ 47 w 370"/>
                    <a:gd name="T1" fmla="*/ 0 h 402"/>
                    <a:gd name="T2" fmla="*/ 77 w 370"/>
                    <a:gd name="T3" fmla="*/ 39 h 402"/>
                    <a:gd name="T4" fmla="*/ 111 w 370"/>
                    <a:gd name="T5" fmla="*/ 75 h 402"/>
                    <a:gd name="T6" fmla="*/ 143 w 370"/>
                    <a:gd name="T7" fmla="*/ 112 h 402"/>
                    <a:gd name="T8" fmla="*/ 177 w 370"/>
                    <a:gd name="T9" fmla="*/ 148 h 402"/>
                    <a:gd name="T10" fmla="*/ 213 w 370"/>
                    <a:gd name="T11" fmla="*/ 187 h 402"/>
                    <a:gd name="T12" fmla="*/ 248 w 370"/>
                    <a:gd name="T13" fmla="*/ 223 h 402"/>
                    <a:gd name="T14" fmla="*/ 284 w 370"/>
                    <a:gd name="T15" fmla="*/ 259 h 402"/>
                    <a:gd name="T16" fmla="*/ 320 w 370"/>
                    <a:gd name="T17" fmla="*/ 294 h 402"/>
                    <a:gd name="T18" fmla="*/ 370 w 370"/>
                    <a:gd name="T19" fmla="*/ 402 h 402"/>
                    <a:gd name="T20" fmla="*/ 132 w 370"/>
                    <a:gd name="T21" fmla="*/ 305 h 402"/>
                    <a:gd name="T22" fmla="*/ 0 w 370"/>
                    <a:gd name="T23" fmla="*/ 16 h 402"/>
                    <a:gd name="T24" fmla="*/ 47 w 370"/>
                    <a:gd name="T25" fmla="*/ 0 h 40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70"/>
                    <a:gd name="T40" fmla="*/ 0 h 402"/>
                    <a:gd name="T41" fmla="*/ 370 w 370"/>
                    <a:gd name="T42" fmla="*/ 402 h 40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70" h="402">
                      <a:moveTo>
                        <a:pt x="47" y="0"/>
                      </a:moveTo>
                      <a:lnTo>
                        <a:pt x="77" y="39"/>
                      </a:lnTo>
                      <a:lnTo>
                        <a:pt x="111" y="75"/>
                      </a:lnTo>
                      <a:lnTo>
                        <a:pt x="143" y="112"/>
                      </a:lnTo>
                      <a:lnTo>
                        <a:pt x="177" y="148"/>
                      </a:lnTo>
                      <a:lnTo>
                        <a:pt x="213" y="187"/>
                      </a:lnTo>
                      <a:lnTo>
                        <a:pt x="248" y="223"/>
                      </a:lnTo>
                      <a:lnTo>
                        <a:pt x="284" y="259"/>
                      </a:lnTo>
                      <a:lnTo>
                        <a:pt x="320" y="294"/>
                      </a:lnTo>
                      <a:lnTo>
                        <a:pt x="370" y="402"/>
                      </a:lnTo>
                      <a:lnTo>
                        <a:pt x="132" y="305"/>
                      </a:lnTo>
                      <a:lnTo>
                        <a:pt x="0" y="16"/>
                      </a:lnTo>
                      <a:lnTo>
                        <a:pt x="47" y="0"/>
                      </a:lnTo>
                      <a:close/>
                    </a:path>
                  </a:pathLst>
                </a:custGeom>
                <a:solidFill>
                  <a:srgbClr val="C9E5F9"/>
                </a:solidFill>
                <a:ln w="9525">
                  <a:noFill/>
                  <a:round/>
                  <a:headEnd/>
                  <a:tailEnd/>
                </a:ln>
              </p:spPr>
              <p:txBody>
                <a:bodyPr>
                  <a:prstTxWarp prst="textNoShape">
                    <a:avLst/>
                  </a:prstTxWarp>
                </a:bodyPr>
                <a:lstStyle/>
                <a:p>
                  <a:endParaRPr lang="en-US"/>
                </a:p>
              </p:txBody>
            </p:sp>
            <p:sp>
              <p:nvSpPr>
                <p:cNvPr id="53642" name="Freeform 510"/>
                <p:cNvSpPr>
                  <a:spLocks noChangeAspect="1"/>
                </p:cNvSpPr>
                <p:nvPr/>
              </p:nvSpPr>
              <p:spPr bwMode="auto">
                <a:xfrm>
                  <a:off x="4492" y="2167"/>
                  <a:ext cx="111" cy="88"/>
                </a:xfrm>
                <a:custGeom>
                  <a:avLst/>
                  <a:gdLst>
                    <a:gd name="T0" fmla="*/ 218 w 441"/>
                    <a:gd name="T1" fmla="*/ 308 h 352"/>
                    <a:gd name="T2" fmla="*/ 191 w 441"/>
                    <a:gd name="T3" fmla="*/ 313 h 352"/>
                    <a:gd name="T4" fmla="*/ 163 w 441"/>
                    <a:gd name="T5" fmla="*/ 320 h 352"/>
                    <a:gd name="T6" fmla="*/ 136 w 441"/>
                    <a:gd name="T7" fmla="*/ 325 h 352"/>
                    <a:gd name="T8" fmla="*/ 111 w 441"/>
                    <a:gd name="T9" fmla="*/ 331 h 352"/>
                    <a:gd name="T10" fmla="*/ 84 w 441"/>
                    <a:gd name="T11" fmla="*/ 336 h 352"/>
                    <a:gd name="T12" fmla="*/ 56 w 441"/>
                    <a:gd name="T13" fmla="*/ 344 h 352"/>
                    <a:gd name="T14" fmla="*/ 29 w 441"/>
                    <a:gd name="T15" fmla="*/ 347 h 352"/>
                    <a:gd name="T16" fmla="*/ 0 w 441"/>
                    <a:gd name="T17" fmla="*/ 352 h 352"/>
                    <a:gd name="T18" fmla="*/ 39 w 441"/>
                    <a:gd name="T19" fmla="*/ 331 h 352"/>
                    <a:gd name="T20" fmla="*/ 77 w 441"/>
                    <a:gd name="T21" fmla="*/ 290 h 352"/>
                    <a:gd name="T22" fmla="*/ 120 w 441"/>
                    <a:gd name="T23" fmla="*/ 248 h 352"/>
                    <a:gd name="T24" fmla="*/ 161 w 441"/>
                    <a:gd name="T25" fmla="*/ 209 h 352"/>
                    <a:gd name="T26" fmla="*/ 202 w 441"/>
                    <a:gd name="T27" fmla="*/ 170 h 352"/>
                    <a:gd name="T28" fmla="*/ 243 w 441"/>
                    <a:gd name="T29" fmla="*/ 133 h 352"/>
                    <a:gd name="T30" fmla="*/ 281 w 441"/>
                    <a:gd name="T31" fmla="*/ 94 h 352"/>
                    <a:gd name="T32" fmla="*/ 320 w 441"/>
                    <a:gd name="T33" fmla="*/ 56 h 352"/>
                    <a:gd name="T34" fmla="*/ 353 w 441"/>
                    <a:gd name="T35" fmla="*/ 17 h 352"/>
                    <a:gd name="T36" fmla="*/ 364 w 441"/>
                    <a:gd name="T37" fmla="*/ 14 h 352"/>
                    <a:gd name="T38" fmla="*/ 375 w 441"/>
                    <a:gd name="T39" fmla="*/ 11 h 352"/>
                    <a:gd name="T40" fmla="*/ 386 w 441"/>
                    <a:gd name="T41" fmla="*/ 11 h 352"/>
                    <a:gd name="T42" fmla="*/ 397 w 441"/>
                    <a:gd name="T43" fmla="*/ 9 h 352"/>
                    <a:gd name="T44" fmla="*/ 408 w 441"/>
                    <a:gd name="T45" fmla="*/ 6 h 352"/>
                    <a:gd name="T46" fmla="*/ 419 w 441"/>
                    <a:gd name="T47" fmla="*/ 3 h 352"/>
                    <a:gd name="T48" fmla="*/ 431 w 441"/>
                    <a:gd name="T49" fmla="*/ 3 h 352"/>
                    <a:gd name="T50" fmla="*/ 441 w 441"/>
                    <a:gd name="T51" fmla="*/ 0 h 352"/>
                    <a:gd name="T52" fmla="*/ 218 w 441"/>
                    <a:gd name="T53" fmla="*/ 308 h 352"/>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441"/>
                    <a:gd name="T82" fmla="*/ 0 h 352"/>
                    <a:gd name="T83" fmla="*/ 441 w 441"/>
                    <a:gd name="T84" fmla="*/ 352 h 352"/>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441" h="352">
                      <a:moveTo>
                        <a:pt x="218" y="308"/>
                      </a:moveTo>
                      <a:lnTo>
                        <a:pt x="191" y="313"/>
                      </a:lnTo>
                      <a:lnTo>
                        <a:pt x="163" y="320"/>
                      </a:lnTo>
                      <a:lnTo>
                        <a:pt x="136" y="325"/>
                      </a:lnTo>
                      <a:lnTo>
                        <a:pt x="111" y="331"/>
                      </a:lnTo>
                      <a:lnTo>
                        <a:pt x="84" y="336"/>
                      </a:lnTo>
                      <a:lnTo>
                        <a:pt x="56" y="344"/>
                      </a:lnTo>
                      <a:lnTo>
                        <a:pt x="29" y="347"/>
                      </a:lnTo>
                      <a:lnTo>
                        <a:pt x="0" y="352"/>
                      </a:lnTo>
                      <a:lnTo>
                        <a:pt x="39" y="331"/>
                      </a:lnTo>
                      <a:lnTo>
                        <a:pt x="77" y="290"/>
                      </a:lnTo>
                      <a:lnTo>
                        <a:pt x="120" y="248"/>
                      </a:lnTo>
                      <a:lnTo>
                        <a:pt x="161" y="209"/>
                      </a:lnTo>
                      <a:lnTo>
                        <a:pt x="202" y="170"/>
                      </a:lnTo>
                      <a:lnTo>
                        <a:pt x="243" y="133"/>
                      </a:lnTo>
                      <a:lnTo>
                        <a:pt x="281" y="94"/>
                      </a:lnTo>
                      <a:lnTo>
                        <a:pt x="320" y="56"/>
                      </a:lnTo>
                      <a:lnTo>
                        <a:pt x="353" y="17"/>
                      </a:lnTo>
                      <a:lnTo>
                        <a:pt x="364" y="14"/>
                      </a:lnTo>
                      <a:lnTo>
                        <a:pt x="375" y="11"/>
                      </a:lnTo>
                      <a:lnTo>
                        <a:pt x="386" y="11"/>
                      </a:lnTo>
                      <a:lnTo>
                        <a:pt x="397" y="9"/>
                      </a:lnTo>
                      <a:lnTo>
                        <a:pt x="408" y="6"/>
                      </a:lnTo>
                      <a:lnTo>
                        <a:pt x="419" y="3"/>
                      </a:lnTo>
                      <a:lnTo>
                        <a:pt x="431" y="3"/>
                      </a:lnTo>
                      <a:lnTo>
                        <a:pt x="441" y="0"/>
                      </a:lnTo>
                      <a:lnTo>
                        <a:pt x="218" y="308"/>
                      </a:lnTo>
                      <a:close/>
                    </a:path>
                  </a:pathLst>
                </a:custGeom>
                <a:solidFill>
                  <a:srgbClr val="0F3D8C"/>
                </a:solidFill>
                <a:ln w="9525">
                  <a:noFill/>
                  <a:round/>
                  <a:headEnd/>
                  <a:tailEnd/>
                </a:ln>
              </p:spPr>
              <p:txBody>
                <a:bodyPr>
                  <a:prstTxWarp prst="textNoShape">
                    <a:avLst/>
                  </a:prstTxWarp>
                </a:bodyPr>
                <a:lstStyle/>
                <a:p>
                  <a:endParaRPr lang="en-US"/>
                </a:p>
              </p:txBody>
            </p:sp>
            <p:sp>
              <p:nvSpPr>
                <p:cNvPr id="53643" name="Freeform 511"/>
                <p:cNvSpPr>
                  <a:spLocks noChangeAspect="1"/>
                </p:cNvSpPr>
                <p:nvPr/>
              </p:nvSpPr>
              <p:spPr bwMode="auto">
                <a:xfrm>
                  <a:off x="4572" y="2327"/>
                  <a:ext cx="29" cy="139"/>
                </a:xfrm>
                <a:custGeom>
                  <a:avLst/>
                  <a:gdLst>
                    <a:gd name="T0" fmla="*/ 0 w 116"/>
                    <a:gd name="T1" fmla="*/ 0 h 556"/>
                    <a:gd name="T2" fmla="*/ 68 w 116"/>
                    <a:gd name="T3" fmla="*/ 556 h 556"/>
                    <a:gd name="T4" fmla="*/ 116 w 116"/>
                    <a:gd name="T5" fmla="*/ 466 h 556"/>
                    <a:gd name="T6" fmla="*/ 111 w 116"/>
                    <a:gd name="T7" fmla="*/ 19 h 556"/>
                    <a:gd name="T8" fmla="*/ 0 w 116"/>
                    <a:gd name="T9" fmla="*/ 0 h 556"/>
                    <a:gd name="T10" fmla="*/ 0 60000 65536"/>
                    <a:gd name="T11" fmla="*/ 0 60000 65536"/>
                    <a:gd name="T12" fmla="*/ 0 60000 65536"/>
                    <a:gd name="T13" fmla="*/ 0 60000 65536"/>
                    <a:gd name="T14" fmla="*/ 0 60000 65536"/>
                    <a:gd name="T15" fmla="*/ 0 w 116"/>
                    <a:gd name="T16" fmla="*/ 0 h 556"/>
                    <a:gd name="T17" fmla="*/ 116 w 116"/>
                    <a:gd name="T18" fmla="*/ 556 h 556"/>
                  </a:gdLst>
                  <a:ahLst/>
                  <a:cxnLst>
                    <a:cxn ang="T10">
                      <a:pos x="T0" y="T1"/>
                    </a:cxn>
                    <a:cxn ang="T11">
                      <a:pos x="T2" y="T3"/>
                    </a:cxn>
                    <a:cxn ang="T12">
                      <a:pos x="T4" y="T5"/>
                    </a:cxn>
                    <a:cxn ang="T13">
                      <a:pos x="T6" y="T7"/>
                    </a:cxn>
                    <a:cxn ang="T14">
                      <a:pos x="T8" y="T9"/>
                    </a:cxn>
                  </a:cxnLst>
                  <a:rect l="T15" t="T16" r="T17" b="T18"/>
                  <a:pathLst>
                    <a:path w="116" h="556">
                      <a:moveTo>
                        <a:pt x="0" y="0"/>
                      </a:moveTo>
                      <a:lnTo>
                        <a:pt x="68" y="556"/>
                      </a:lnTo>
                      <a:lnTo>
                        <a:pt x="116" y="466"/>
                      </a:lnTo>
                      <a:lnTo>
                        <a:pt x="111" y="19"/>
                      </a:lnTo>
                      <a:lnTo>
                        <a:pt x="0" y="0"/>
                      </a:lnTo>
                      <a:close/>
                    </a:path>
                  </a:pathLst>
                </a:custGeom>
                <a:solidFill>
                  <a:srgbClr val="FCFCAD"/>
                </a:solidFill>
                <a:ln w="9525">
                  <a:noFill/>
                  <a:round/>
                  <a:headEnd/>
                  <a:tailEnd/>
                </a:ln>
              </p:spPr>
              <p:txBody>
                <a:bodyPr>
                  <a:prstTxWarp prst="textNoShape">
                    <a:avLst/>
                  </a:prstTxWarp>
                </a:bodyPr>
                <a:lstStyle/>
                <a:p>
                  <a:endParaRPr lang="en-US"/>
                </a:p>
              </p:txBody>
            </p:sp>
          </p:grpSp>
          <p:sp>
            <p:nvSpPr>
              <p:cNvPr id="53625" name="Freeform 512"/>
              <p:cNvSpPr>
                <a:spLocks noChangeAspect="1"/>
              </p:cNvSpPr>
              <p:nvPr/>
            </p:nvSpPr>
            <p:spPr bwMode="auto">
              <a:xfrm>
                <a:off x="4623" y="1890"/>
                <a:ext cx="558" cy="401"/>
              </a:xfrm>
              <a:custGeom>
                <a:avLst/>
                <a:gdLst>
                  <a:gd name="T0" fmla="*/ 37 w 558"/>
                  <a:gd name="T1" fmla="*/ 162 h 401"/>
                  <a:gd name="T2" fmla="*/ 5 w 558"/>
                  <a:gd name="T3" fmla="*/ 138 h 401"/>
                  <a:gd name="T4" fmla="*/ 65 w 558"/>
                  <a:gd name="T5" fmla="*/ 78 h 401"/>
                  <a:gd name="T6" fmla="*/ 177 w 558"/>
                  <a:gd name="T7" fmla="*/ 94 h 401"/>
                  <a:gd name="T8" fmla="*/ 233 w 558"/>
                  <a:gd name="T9" fmla="*/ 130 h 401"/>
                  <a:gd name="T10" fmla="*/ 333 w 558"/>
                  <a:gd name="T11" fmla="*/ 158 h 401"/>
                  <a:gd name="T12" fmla="*/ 453 w 558"/>
                  <a:gd name="T13" fmla="*/ 150 h 401"/>
                  <a:gd name="T14" fmla="*/ 521 w 558"/>
                  <a:gd name="T15" fmla="*/ 114 h 401"/>
                  <a:gd name="T16" fmla="*/ 525 w 558"/>
                  <a:gd name="T17" fmla="*/ 18 h 401"/>
                  <a:gd name="T18" fmla="*/ 553 w 558"/>
                  <a:gd name="T19" fmla="*/ 18 h 401"/>
                  <a:gd name="T20" fmla="*/ 557 w 558"/>
                  <a:gd name="T21" fmla="*/ 126 h 401"/>
                  <a:gd name="T22" fmla="*/ 549 w 558"/>
                  <a:gd name="T23" fmla="*/ 298 h 401"/>
                  <a:gd name="T24" fmla="*/ 549 w 558"/>
                  <a:gd name="T25" fmla="*/ 374 h 401"/>
                  <a:gd name="T26" fmla="*/ 521 w 558"/>
                  <a:gd name="T27" fmla="*/ 394 h 401"/>
                  <a:gd name="T28" fmla="*/ 521 w 558"/>
                  <a:gd name="T29" fmla="*/ 330 h 401"/>
                  <a:gd name="T30" fmla="*/ 521 w 558"/>
                  <a:gd name="T31" fmla="*/ 250 h 401"/>
                  <a:gd name="T32" fmla="*/ 521 w 558"/>
                  <a:gd name="T33" fmla="*/ 178 h 401"/>
                  <a:gd name="T34" fmla="*/ 461 w 558"/>
                  <a:gd name="T35" fmla="*/ 198 h 401"/>
                  <a:gd name="T36" fmla="*/ 373 w 558"/>
                  <a:gd name="T37" fmla="*/ 206 h 401"/>
                  <a:gd name="T38" fmla="*/ 293 w 558"/>
                  <a:gd name="T39" fmla="*/ 198 h 401"/>
                  <a:gd name="T40" fmla="*/ 221 w 558"/>
                  <a:gd name="T41" fmla="*/ 174 h 401"/>
                  <a:gd name="T42" fmla="*/ 169 w 558"/>
                  <a:gd name="T43" fmla="*/ 130 h 401"/>
                  <a:gd name="T44" fmla="*/ 105 w 558"/>
                  <a:gd name="T45" fmla="*/ 114 h 401"/>
                  <a:gd name="T46" fmla="*/ 69 w 558"/>
                  <a:gd name="T47" fmla="*/ 114 h 401"/>
                  <a:gd name="T48" fmla="*/ 33 w 558"/>
                  <a:gd name="T49" fmla="*/ 118 h 401"/>
                  <a:gd name="T50" fmla="*/ 37 w 558"/>
                  <a:gd name="T51" fmla="*/ 162 h 401"/>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58"/>
                  <a:gd name="T79" fmla="*/ 0 h 401"/>
                  <a:gd name="T80" fmla="*/ 558 w 558"/>
                  <a:gd name="T81" fmla="*/ 401 h 401"/>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58" h="401">
                    <a:moveTo>
                      <a:pt x="37" y="162"/>
                    </a:moveTo>
                    <a:cubicBezTo>
                      <a:pt x="32" y="165"/>
                      <a:pt x="0" y="152"/>
                      <a:pt x="5" y="138"/>
                    </a:cubicBezTo>
                    <a:cubicBezTo>
                      <a:pt x="10" y="124"/>
                      <a:pt x="36" y="85"/>
                      <a:pt x="65" y="78"/>
                    </a:cubicBezTo>
                    <a:cubicBezTo>
                      <a:pt x="94" y="71"/>
                      <a:pt x="149" y="85"/>
                      <a:pt x="177" y="94"/>
                    </a:cubicBezTo>
                    <a:cubicBezTo>
                      <a:pt x="205" y="103"/>
                      <a:pt x="207" y="119"/>
                      <a:pt x="233" y="130"/>
                    </a:cubicBezTo>
                    <a:cubicBezTo>
                      <a:pt x="259" y="141"/>
                      <a:pt x="296" y="155"/>
                      <a:pt x="333" y="158"/>
                    </a:cubicBezTo>
                    <a:cubicBezTo>
                      <a:pt x="370" y="161"/>
                      <a:pt x="422" y="157"/>
                      <a:pt x="453" y="150"/>
                    </a:cubicBezTo>
                    <a:cubicBezTo>
                      <a:pt x="484" y="143"/>
                      <a:pt x="509" y="136"/>
                      <a:pt x="521" y="114"/>
                    </a:cubicBezTo>
                    <a:cubicBezTo>
                      <a:pt x="533" y="92"/>
                      <a:pt x="520" y="34"/>
                      <a:pt x="525" y="18"/>
                    </a:cubicBezTo>
                    <a:cubicBezTo>
                      <a:pt x="530" y="2"/>
                      <a:pt x="548" y="0"/>
                      <a:pt x="553" y="18"/>
                    </a:cubicBezTo>
                    <a:cubicBezTo>
                      <a:pt x="558" y="36"/>
                      <a:pt x="558" y="79"/>
                      <a:pt x="557" y="126"/>
                    </a:cubicBezTo>
                    <a:cubicBezTo>
                      <a:pt x="556" y="173"/>
                      <a:pt x="550" y="257"/>
                      <a:pt x="549" y="298"/>
                    </a:cubicBezTo>
                    <a:cubicBezTo>
                      <a:pt x="548" y="339"/>
                      <a:pt x="554" y="358"/>
                      <a:pt x="549" y="374"/>
                    </a:cubicBezTo>
                    <a:cubicBezTo>
                      <a:pt x="544" y="390"/>
                      <a:pt x="526" y="401"/>
                      <a:pt x="521" y="394"/>
                    </a:cubicBezTo>
                    <a:cubicBezTo>
                      <a:pt x="516" y="387"/>
                      <a:pt x="521" y="354"/>
                      <a:pt x="521" y="330"/>
                    </a:cubicBezTo>
                    <a:cubicBezTo>
                      <a:pt x="521" y="306"/>
                      <a:pt x="521" y="275"/>
                      <a:pt x="521" y="250"/>
                    </a:cubicBezTo>
                    <a:cubicBezTo>
                      <a:pt x="521" y="225"/>
                      <a:pt x="531" y="187"/>
                      <a:pt x="521" y="178"/>
                    </a:cubicBezTo>
                    <a:cubicBezTo>
                      <a:pt x="511" y="169"/>
                      <a:pt x="486" y="193"/>
                      <a:pt x="461" y="198"/>
                    </a:cubicBezTo>
                    <a:cubicBezTo>
                      <a:pt x="436" y="203"/>
                      <a:pt x="401" y="206"/>
                      <a:pt x="373" y="206"/>
                    </a:cubicBezTo>
                    <a:cubicBezTo>
                      <a:pt x="345" y="206"/>
                      <a:pt x="318" y="203"/>
                      <a:pt x="293" y="198"/>
                    </a:cubicBezTo>
                    <a:cubicBezTo>
                      <a:pt x="268" y="193"/>
                      <a:pt x="242" y="185"/>
                      <a:pt x="221" y="174"/>
                    </a:cubicBezTo>
                    <a:cubicBezTo>
                      <a:pt x="200" y="163"/>
                      <a:pt x="188" y="140"/>
                      <a:pt x="169" y="130"/>
                    </a:cubicBezTo>
                    <a:cubicBezTo>
                      <a:pt x="150" y="120"/>
                      <a:pt x="122" y="117"/>
                      <a:pt x="105" y="114"/>
                    </a:cubicBezTo>
                    <a:cubicBezTo>
                      <a:pt x="88" y="111"/>
                      <a:pt x="81" y="113"/>
                      <a:pt x="69" y="114"/>
                    </a:cubicBezTo>
                    <a:cubicBezTo>
                      <a:pt x="57" y="115"/>
                      <a:pt x="39" y="111"/>
                      <a:pt x="33" y="118"/>
                    </a:cubicBezTo>
                    <a:cubicBezTo>
                      <a:pt x="27" y="125"/>
                      <a:pt x="42" y="159"/>
                      <a:pt x="37" y="162"/>
                    </a:cubicBezTo>
                    <a:close/>
                  </a:path>
                </a:pathLst>
              </a:custGeom>
              <a:solidFill>
                <a:srgbClr val="000000"/>
              </a:solidFill>
              <a:ln w="9525">
                <a:solidFill>
                  <a:schemeClr val="tx1"/>
                </a:solidFill>
                <a:round/>
                <a:headEnd/>
                <a:tailEnd/>
              </a:ln>
            </p:spPr>
            <p:txBody>
              <a:bodyPr>
                <a:prstTxWarp prst="textNoShape">
                  <a:avLst/>
                </a:prstTxWarp>
              </a:bodyPr>
              <a:lstStyle/>
              <a:p>
                <a:endParaRPr lang="en-US"/>
              </a:p>
            </p:txBody>
          </p:sp>
        </p:grpSp>
        <p:sp>
          <p:nvSpPr>
            <p:cNvPr id="53612" name="Line 513"/>
            <p:cNvSpPr>
              <a:spLocks noChangeAspect="1" noChangeShapeType="1"/>
            </p:cNvSpPr>
            <p:nvPr/>
          </p:nvSpPr>
          <p:spPr bwMode="auto">
            <a:xfrm>
              <a:off x="4697" y="3342"/>
              <a:ext cx="187" cy="706"/>
            </a:xfrm>
            <a:prstGeom prst="line">
              <a:avLst/>
            </a:prstGeom>
            <a:noFill/>
            <a:ln w="28575">
              <a:solidFill>
                <a:schemeClr val="tx1"/>
              </a:solidFill>
              <a:round/>
              <a:headEnd/>
              <a:tailEnd/>
            </a:ln>
          </p:spPr>
          <p:txBody>
            <a:bodyPr>
              <a:prstTxWarp prst="textNoShape">
                <a:avLst/>
              </a:prstTxWarp>
            </a:bodyPr>
            <a:lstStyle/>
            <a:p>
              <a:endParaRPr lang="en-US"/>
            </a:p>
          </p:txBody>
        </p:sp>
        <p:sp>
          <p:nvSpPr>
            <p:cNvPr id="53613" name="Line 514"/>
            <p:cNvSpPr>
              <a:spLocks noChangeAspect="1" noChangeShapeType="1"/>
            </p:cNvSpPr>
            <p:nvPr/>
          </p:nvSpPr>
          <p:spPr bwMode="auto">
            <a:xfrm>
              <a:off x="4899" y="3357"/>
              <a:ext cx="203" cy="706"/>
            </a:xfrm>
            <a:prstGeom prst="line">
              <a:avLst/>
            </a:prstGeom>
            <a:noFill/>
            <a:ln w="28575">
              <a:solidFill>
                <a:schemeClr val="tx1"/>
              </a:solidFill>
              <a:round/>
              <a:headEnd/>
              <a:tailEnd/>
            </a:ln>
          </p:spPr>
          <p:txBody>
            <a:bodyPr>
              <a:prstTxWarp prst="textNoShape">
                <a:avLst/>
              </a:prstTxWarp>
            </a:bodyPr>
            <a:lstStyle/>
            <a:p>
              <a:endParaRPr lang="en-US"/>
            </a:p>
          </p:txBody>
        </p:sp>
        <p:sp>
          <p:nvSpPr>
            <p:cNvPr id="53614" name="Line 515"/>
            <p:cNvSpPr>
              <a:spLocks noChangeAspect="1" noChangeShapeType="1"/>
            </p:cNvSpPr>
            <p:nvPr/>
          </p:nvSpPr>
          <p:spPr bwMode="auto">
            <a:xfrm>
              <a:off x="4111" y="3358"/>
              <a:ext cx="147" cy="691"/>
            </a:xfrm>
            <a:prstGeom prst="line">
              <a:avLst/>
            </a:prstGeom>
            <a:noFill/>
            <a:ln w="28575">
              <a:solidFill>
                <a:schemeClr val="tx1"/>
              </a:solidFill>
              <a:round/>
              <a:headEnd/>
              <a:tailEnd/>
            </a:ln>
          </p:spPr>
          <p:txBody>
            <a:bodyPr>
              <a:prstTxWarp prst="textNoShape">
                <a:avLst/>
              </a:prstTxWarp>
            </a:bodyPr>
            <a:lstStyle/>
            <a:p>
              <a:endParaRPr lang="en-US"/>
            </a:p>
          </p:txBody>
        </p:sp>
        <p:sp>
          <p:nvSpPr>
            <p:cNvPr id="53615" name="Line 516"/>
            <p:cNvSpPr>
              <a:spLocks noChangeAspect="1" noChangeShapeType="1"/>
            </p:cNvSpPr>
            <p:nvPr/>
          </p:nvSpPr>
          <p:spPr bwMode="auto">
            <a:xfrm>
              <a:off x="4305" y="3356"/>
              <a:ext cx="187" cy="706"/>
            </a:xfrm>
            <a:prstGeom prst="line">
              <a:avLst/>
            </a:prstGeom>
            <a:noFill/>
            <a:ln w="28575">
              <a:solidFill>
                <a:schemeClr val="tx1"/>
              </a:solidFill>
              <a:round/>
              <a:headEnd/>
              <a:tailEnd/>
            </a:ln>
          </p:spPr>
          <p:txBody>
            <a:bodyPr>
              <a:prstTxWarp prst="textNoShape">
                <a:avLst/>
              </a:prstTxWarp>
            </a:bodyPr>
            <a:lstStyle/>
            <a:p>
              <a:endParaRPr lang="en-US"/>
            </a:p>
          </p:txBody>
        </p:sp>
        <p:sp>
          <p:nvSpPr>
            <p:cNvPr id="53616" name="Line 517"/>
            <p:cNvSpPr>
              <a:spLocks noChangeAspect="1" noChangeShapeType="1"/>
            </p:cNvSpPr>
            <p:nvPr/>
          </p:nvSpPr>
          <p:spPr bwMode="auto">
            <a:xfrm>
              <a:off x="4523" y="3362"/>
              <a:ext cx="187" cy="706"/>
            </a:xfrm>
            <a:prstGeom prst="line">
              <a:avLst/>
            </a:prstGeom>
            <a:noFill/>
            <a:ln w="28575">
              <a:solidFill>
                <a:schemeClr val="tx1"/>
              </a:solidFill>
              <a:round/>
              <a:headEnd/>
              <a:tailEnd/>
            </a:ln>
          </p:spPr>
          <p:txBody>
            <a:bodyPr>
              <a:prstTxWarp prst="textNoShape">
                <a:avLst/>
              </a:prstTxWarp>
            </a:bodyPr>
            <a:lstStyle/>
            <a:p>
              <a:endParaRPr lang="en-US"/>
            </a:p>
          </p:txBody>
        </p:sp>
        <p:sp>
          <p:nvSpPr>
            <p:cNvPr id="53617" name="Line 518"/>
            <p:cNvSpPr>
              <a:spLocks noChangeAspect="1" noChangeShapeType="1"/>
            </p:cNvSpPr>
            <p:nvPr/>
          </p:nvSpPr>
          <p:spPr bwMode="auto">
            <a:xfrm>
              <a:off x="3436" y="3373"/>
              <a:ext cx="115" cy="665"/>
            </a:xfrm>
            <a:prstGeom prst="line">
              <a:avLst/>
            </a:prstGeom>
            <a:noFill/>
            <a:ln w="28575">
              <a:solidFill>
                <a:schemeClr val="tx1"/>
              </a:solidFill>
              <a:round/>
              <a:headEnd/>
              <a:tailEnd/>
            </a:ln>
          </p:spPr>
          <p:txBody>
            <a:bodyPr>
              <a:prstTxWarp prst="textNoShape">
                <a:avLst/>
              </a:prstTxWarp>
            </a:bodyPr>
            <a:lstStyle/>
            <a:p>
              <a:endParaRPr lang="en-US"/>
            </a:p>
          </p:txBody>
        </p:sp>
        <p:sp>
          <p:nvSpPr>
            <p:cNvPr id="53618" name="Line 519"/>
            <p:cNvSpPr>
              <a:spLocks noChangeAspect="1" noChangeShapeType="1"/>
            </p:cNvSpPr>
            <p:nvPr/>
          </p:nvSpPr>
          <p:spPr bwMode="auto">
            <a:xfrm>
              <a:off x="3662" y="3373"/>
              <a:ext cx="139" cy="673"/>
            </a:xfrm>
            <a:prstGeom prst="line">
              <a:avLst/>
            </a:prstGeom>
            <a:noFill/>
            <a:ln w="28575">
              <a:solidFill>
                <a:schemeClr val="tx1"/>
              </a:solidFill>
              <a:round/>
              <a:headEnd/>
              <a:tailEnd/>
            </a:ln>
          </p:spPr>
          <p:txBody>
            <a:bodyPr>
              <a:prstTxWarp prst="textNoShape">
                <a:avLst/>
              </a:prstTxWarp>
            </a:bodyPr>
            <a:lstStyle/>
            <a:p>
              <a:endParaRPr lang="en-US"/>
            </a:p>
          </p:txBody>
        </p:sp>
        <p:sp>
          <p:nvSpPr>
            <p:cNvPr id="53619" name="Line 520"/>
            <p:cNvSpPr>
              <a:spLocks noChangeAspect="1" noChangeShapeType="1"/>
            </p:cNvSpPr>
            <p:nvPr/>
          </p:nvSpPr>
          <p:spPr bwMode="auto">
            <a:xfrm>
              <a:off x="3888" y="3362"/>
              <a:ext cx="147" cy="697"/>
            </a:xfrm>
            <a:prstGeom prst="line">
              <a:avLst/>
            </a:prstGeom>
            <a:noFill/>
            <a:ln w="28575">
              <a:solidFill>
                <a:schemeClr val="tx1"/>
              </a:solidFill>
              <a:round/>
              <a:headEnd/>
              <a:tailEnd/>
            </a:ln>
          </p:spPr>
          <p:txBody>
            <a:bodyPr>
              <a:prstTxWarp prst="textNoShape">
                <a:avLst/>
              </a:prstTxWarp>
            </a:bodyPr>
            <a:lstStyle/>
            <a:p>
              <a:endParaRPr lang="en-US"/>
            </a:p>
          </p:txBody>
        </p:sp>
        <p:sp>
          <p:nvSpPr>
            <p:cNvPr id="53620" name="Line 521"/>
            <p:cNvSpPr>
              <a:spLocks noChangeAspect="1" noChangeShapeType="1"/>
            </p:cNvSpPr>
            <p:nvPr/>
          </p:nvSpPr>
          <p:spPr bwMode="auto">
            <a:xfrm flipH="1">
              <a:off x="2569" y="3341"/>
              <a:ext cx="48" cy="689"/>
            </a:xfrm>
            <a:prstGeom prst="line">
              <a:avLst/>
            </a:prstGeom>
            <a:noFill/>
            <a:ln w="28575">
              <a:solidFill>
                <a:schemeClr val="tx1"/>
              </a:solidFill>
              <a:round/>
              <a:headEnd/>
              <a:tailEnd/>
            </a:ln>
          </p:spPr>
          <p:txBody>
            <a:bodyPr>
              <a:prstTxWarp prst="textNoShape">
                <a:avLst/>
              </a:prstTxWarp>
            </a:bodyPr>
            <a:lstStyle/>
            <a:p>
              <a:endParaRPr lang="en-US"/>
            </a:p>
          </p:txBody>
        </p:sp>
        <p:sp>
          <p:nvSpPr>
            <p:cNvPr id="53621" name="Line 522"/>
            <p:cNvSpPr>
              <a:spLocks noChangeAspect="1" noChangeShapeType="1"/>
            </p:cNvSpPr>
            <p:nvPr/>
          </p:nvSpPr>
          <p:spPr bwMode="auto">
            <a:xfrm>
              <a:off x="2904" y="3355"/>
              <a:ext cx="0" cy="714"/>
            </a:xfrm>
            <a:prstGeom prst="line">
              <a:avLst/>
            </a:prstGeom>
            <a:noFill/>
            <a:ln w="28575">
              <a:solidFill>
                <a:schemeClr val="tx1"/>
              </a:solidFill>
              <a:round/>
              <a:headEnd/>
              <a:tailEnd/>
            </a:ln>
          </p:spPr>
          <p:txBody>
            <a:bodyPr>
              <a:prstTxWarp prst="textNoShape">
                <a:avLst/>
              </a:prstTxWarp>
            </a:bodyPr>
            <a:lstStyle/>
            <a:p>
              <a:endParaRPr lang="en-US"/>
            </a:p>
          </p:txBody>
        </p:sp>
        <p:sp>
          <p:nvSpPr>
            <p:cNvPr id="53622" name="Line 523"/>
            <p:cNvSpPr>
              <a:spLocks noChangeAspect="1" noChangeShapeType="1"/>
            </p:cNvSpPr>
            <p:nvPr/>
          </p:nvSpPr>
          <p:spPr bwMode="auto">
            <a:xfrm>
              <a:off x="3174" y="3346"/>
              <a:ext cx="99" cy="702"/>
            </a:xfrm>
            <a:prstGeom prst="line">
              <a:avLst/>
            </a:prstGeom>
            <a:noFill/>
            <a:ln w="28575">
              <a:solidFill>
                <a:schemeClr val="tx1"/>
              </a:solidFill>
              <a:round/>
              <a:headEnd/>
              <a:tailEnd/>
            </a:ln>
          </p:spPr>
          <p:txBody>
            <a:bodyPr>
              <a:prstTxWarp prst="textNoShape">
                <a:avLst/>
              </a:prstTxWarp>
            </a:bodyPr>
            <a:lstStyle/>
            <a:p>
              <a:endParaRPr lang="en-US"/>
            </a:p>
          </p:txBody>
        </p:sp>
        <p:sp>
          <p:nvSpPr>
            <p:cNvPr id="53623" name="Line 524"/>
            <p:cNvSpPr>
              <a:spLocks noChangeAspect="1" noChangeShapeType="1"/>
            </p:cNvSpPr>
            <p:nvPr/>
          </p:nvSpPr>
          <p:spPr bwMode="auto">
            <a:xfrm flipH="1">
              <a:off x="2154" y="3364"/>
              <a:ext cx="226" cy="691"/>
            </a:xfrm>
            <a:prstGeom prst="line">
              <a:avLst/>
            </a:prstGeom>
            <a:noFill/>
            <a:ln w="28575">
              <a:solidFill>
                <a:schemeClr val="tx1"/>
              </a:solidFill>
              <a:round/>
              <a:headEnd/>
              <a:tailEnd/>
            </a:ln>
          </p:spPr>
          <p:txBody>
            <a:bodyPr>
              <a:prstTxWarp prst="textNoShape">
                <a:avLst/>
              </a:prstTxWarp>
            </a:bodyPr>
            <a:lstStyle/>
            <a:p>
              <a:endParaRPr lang="en-US"/>
            </a:p>
          </p:txBody>
        </p:sp>
      </p:grpSp>
      <p:grpSp>
        <p:nvGrpSpPr>
          <p:cNvPr id="53252" name="Group 525"/>
          <p:cNvGrpSpPr>
            <a:grpSpLocks noChangeAspect="1"/>
          </p:cNvGrpSpPr>
          <p:nvPr/>
        </p:nvGrpSpPr>
        <p:grpSpPr bwMode="auto">
          <a:xfrm>
            <a:off x="4403725" y="5305425"/>
            <a:ext cx="855663" cy="625475"/>
            <a:chOff x="2627" y="3386"/>
            <a:chExt cx="635" cy="466"/>
          </a:xfrm>
        </p:grpSpPr>
        <p:sp>
          <p:nvSpPr>
            <p:cNvPr id="53599" name="Freeform 526"/>
            <p:cNvSpPr>
              <a:spLocks noChangeAspect="1"/>
            </p:cNvSpPr>
            <p:nvPr/>
          </p:nvSpPr>
          <p:spPr bwMode="auto">
            <a:xfrm>
              <a:off x="2627" y="3386"/>
              <a:ext cx="635" cy="466"/>
            </a:xfrm>
            <a:custGeom>
              <a:avLst/>
              <a:gdLst>
                <a:gd name="T0" fmla="*/ 54 w 1271"/>
                <a:gd name="T1" fmla="*/ 331 h 931"/>
                <a:gd name="T2" fmla="*/ 46 w 1271"/>
                <a:gd name="T3" fmla="*/ 306 h 931"/>
                <a:gd name="T4" fmla="*/ 67 w 1271"/>
                <a:gd name="T5" fmla="*/ 114 h 931"/>
                <a:gd name="T6" fmla="*/ 147 w 1271"/>
                <a:gd name="T7" fmla="*/ 42 h 931"/>
                <a:gd name="T8" fmla="*/ 183 w 1271"/>
                <a:gd name="T9" fmla="*/ 24 h 931"/>
                <a:gd name="T10" fmla="*/ 286 w 1271"/>
                <a:gd name="T11" fmla="*/ 0 h 931"/>
                <a:gd name="T12" fmla="*/ 367 w 1271"/>
                <a:gd name="T13" fmla="*/ 10 h 931"/>
                <a:gd name="T14" fmla="*/ 405 w 1271"/>
                <a:gd name="T15" fmla="*/ 8 h 931"/>
                <a:gd name="T16" fmla="*/ 441 w 1271"/>
                <a:gd name="T17" fmla="*/ 5 h 931"/>
                <a:gd name="T18" fmla="*/ 481 w 1271"/>
                <a:gd name="T19" fmla="*/ 3 h 931"/>
                <a:gd name="T20" fmla="*/ 516 w 1271"/>
                <a:gd name="T21" fmla="*/ 3 h 931"/>
                <a:gd name="T22" fmla="*/ 550 w 1271"/>
                <a:gd name="T23" fmla="*/ 3 h 931"/>
                <a:gd name="T24" fmla="*/ 586 w 1271"/>
                <a:gd name="T25" fmla="*/ 3 h 931"/>
                <a:gd name="T26" fmla="*/ 622 w 1271"/>
                <a:gd name="T27" fmla="*/ 5 h 931"/>
                <a:gd name="T28" fmla="*/ 656 w 1271"/>
                <a:gd name="T29" fmla="*/ 5 h 931"/>
                <a:gd name="T30" fmla="*/ 692 w 1271"/>
                <a:gd name="T31" fmla="*/ 8 h 931"/>
                <a:gd name="T32" fmla="*/ 726 w 1271"/>
                <a:gd name="T33" fmla="*/ 10 h 931"/>
                <a:gd name="T34" fmla="*/ 761 w 1271"/>
                <a:gd name="T35" fmla="*/ 17 h 931"/>
                <a:gd name="T36" fmla="*/ 798 w 1271"/>
                <a:gd name="T37" fmla="*/ 22 h 931"/>
                <a:gd name="T38" fmla="*/ 832 w 1271"/>
                <a:gd name="T39" fmla="*/ 27 h 931"/>
                <a:gd name="T40" fmla="*/ 868 w 1271"/>
                <a:gd name="T41" fmla="*/ 32 h 931"/>
                <a:gd name="T42" fmla="*/ 907 w 1271"/>
                <a:gd name="T43" fmla="*/ 37 h 931"/>
                <a:gd name="T44" fmla="*/ 942 w 1271"/>
                <a:gd name="T45" fmla="*/ 45 h 931"/>
                <a:gd name="T46" fmla="*/ 989 w 1271"/>
                <a:gd name="T47" fmla="*/ 138 h 931"/>
                <a:gd name="T48" fmla="*/ 989 w 1271"/>
                <a:gd name="T49" fmla="*/ 156 h 931"/>
                <a:gd name="T50" fmla="*/ 1080 w 1271"/>
                <a:gd name="T51" fmla="*/ 409 h 931"/>
                <a:gd name="T52" fmla="*/ 1105 w 1271"/>
                <a:gd name="T53" fmla="*/ 460 h 931"/>
                <a:gd name="T54" fmla="*/ 1242 w 1271"/>
                <a:gd name="T55" fmla="*/ 592 h 931"/>
                <a:gd name="T56" fmla="*/ 1266 w 1271"/>
                <a:gd name="T57" fmla="*/ 663 h 931"/>
                <a:gd name="T58" fmla="*/ 1271 w 1271"/>
                <a:gd name="T59" fmla="*/ 794 h 931"/>
                <a:gd name="T60" fmla="*/ 1253 w 1271"/>
                <a:gd name="T61" fmla="*/ 838 h 931"/>
                <a:gd name="T62" fmla="*/ 922 w 1271"/>
                <a:gd name="T63" fmla="*/ 861 h 931"/>
                <a:gd name="T64" fmla="*/ 885 w 1271"/>
                <a:gd name="T65" fmla="*/ 876 h 931"/>
                <a:gd name="T66" fmla="*/ 850 w 1271"/>
                <a:gd name="T67" fmla="*/ 890 h 931"/>
                <a:gd name="T68" fmla="*/ 813 w 1271"/>
                <a:gd name="T69" fmla="*/ 903 h 931"/>
                <a:gd name="T70" fmla="*/ 778 w 1271"/>
                <a:gd name="T71" fmla="*/ 911 h 931"/>
                <a:gd name="T72" fmla="*/ 741 w 1271"/>
                <a:gd name="T73" fmla="*/ 918 h 931"/>
                <a:gd name="T74" fmla="*/ 704 w 1271"/>
                <a:gd name="T75" fmla="*/ 926 h 931"/>
                <a:gd name="T76" fmla="*/ 669 w 1271"/>
                <a:gd name="T77" fmla="*/ 928 h 931"/>
                <a:gd name="T78" fmla="*/ 632 w 1271"/>
                <a:gd name="T79" fmla="*/ 931 h 931"/>
                <a:gd name="T80" fmla="*/ 597 w 1271"/>
                <a:gd name="T81" fmla="*/ 931 h 931"/>
                <a:gd name="T82" fmla="*/ 560 w 1271"/>
                <a:gd name="T83" fmla="*/ 931 h 931"/>
                <a:gd name="T84" fmla="*/ 521 w 1271"/>
                <a:gd name="T85" fmla="*/ 931 h 931"/>
                <a:gd name="T86" fmla="*/ 486 w 1271"/>
                <a:gd name="T87" fmla="*/ 928 h 931"/>
                <a:gd name="T88" fmla="*/ 447 w 1271"/>
                <a:gd name="T89" fmla="*/ 923 h 931"/>
                <a:gd name="T90" fmla="*/ 407 w 1271"/>
                <a:gd name="T91" fmla="*/ 918 h 931"/>
                <a:gd name="T92" fmla="*/ 369 w 1271"/>
                <a:gd name="T93" fmla="*/ 913 h 931"/>
                <a:gd name="T94" fmla="*/ 330 w 1271"/>
                <a:gd name="T95" fmla="*/ 908 h 931"/>
                <a:gd name="T96" fmla="*/ 297 w 1271"/>
                <a:gd name="T97" fmla="*/ 923 h 931"/>
                <a:gd name="T98" fmla="*/ 147 w 1271"/>
                <a:gd name="T99" fmla="*/ 900 h 931"/>
                <a:gd name="T100" fmla="*/ 67 w 1271"/>
                <a:gd name="T101" fmla="*/ 874 h 931"/>
                <a:gd name="T102" fmla="*/ 8 w 1271"/>
                <a:gd name="T103" fmla="*/ 747 h 931"/>
                <a:gd name="T104" fmla="*/ 0 w 1271"/>
                <a:gd name="T105" fmla="*/ 698 h 931"/>
                <a:gd name="T106" fmla="*/ 54 w 1271"/>
                <a:gd name="T107" fmla="*/ 331 h 93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1271"/>
                <a:gd name="T163" fmla="*/ 0 h 931"/>
                <a:gd name="T164" fmla="*/ 1271 w 1271"/>
                <a:gd name="T165" fmla="*/ 931 h 931"/>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1271" h="931">
                  <a:moveTo>
                    <a:pt x="54" y="331"/>
                  </a:moveTo>
                  <a:lnTo>
                    <a:pt x="46" y="306"/>
                  </a:lnTo>
                  <a:lnTo>
                    <a:pt x="67" y="114"/>
                  </a:lnTo>
                  <a:lnTo>
                    <a:pt x="147" y="42"/>
                  </a:lnTo>
                  <a:lnTo>
                    <a:pt x="183" y="24"/>
                  </a:lnTo>
                  <a:lnTo>
                    <a:pt x="286" y="0"/>
                  </a:lnTo>
                  <a:lnTo>
                    <a:pt x="367" y="10"/>
                  </a:lnTo>
                  <a:lnTo>
                    <a:pt x="405" y="8"/>
                  </a:lnTo>
                  <a:lnTo>
                    <a:pt x="441" y="5"/>
                  </a:lnTo>
                  <a:lnTo>
                    <a:pt x="481" y="3"/>
                  </a:lnTo>
                  <a:lnTo>
                    <a:pt x="516" y="3"/>
                  </a:lnTo>
                  <a:lnTo>
                    <a:pt x="550" y="3"/>
                  </a:lnTo>
                  <a:lnTo>
                    <a:pt x="586" y="3"/>
                  </a:lnTo>
                  <a:lnTo>
                    <a:pt x="622" y="5"/>
                  </a:lnTo>
                  <a:lnTo>
                    <a:pt x="656" y="5"/>
                  </a:lnTo>
                  <a:lnTo>
                    <a:pt x="692" y="8"/>
                  </a:lnTo>
                  <a:lnTo>
                    <a:pt x="726" y="10"/>
                  </a:lnTo>
                  <a:lnTo>
                    <a:pt x="761" y="17"/>
                  </a:lnTo>
                  <a:lnTo>
                    <a:pt x="798" y="22"/>
                  </a:lnTo>
                  <a:lnTo>
                    <a:pt x="832" y="27"/>
                  </a:lnTo>
                  <a:lnTo>
                    <a:pt x="868" y="32"/>
                  </a:lnTo>
                  <a:lnTo>
                    <a:pt x="907" y="37"/>
                  </a:lnTo>
                  <a:lnTo>
                    <a:pt x="942" y="45"/>
                  </a:lnTo>
                  <a:lnTo>
                    <a:pt x="989" y="138"/>
                  </a:lnTo>
                  <a:lnTo>
                    <a:pt x="989" y="156"/>
                  </a:lnTo>
                  <a:lnTo>
                    <a:pt x="1080" y="409"/>
                  </a:lnTo>
                  <a:lnTo>
                    <a:pt x="1105" y="460"/>
                  </a:lnTo>
                  <a:lnTo>
                    <a:pt x="1242" y="592"/>
                  </a:lnTo>
                  <a:lnTo>
                    <a:pt x="1266" y="663"/>
                  </a:lnTo>
                  <a:lnTo>
                    <a:pt x="1271" y="794"/>
                  </a:lnTo>
                  <a:lnTo>
                    <a:pt x="1253" y="838"/>
                  </a:lnTo>
                  <a:lnTo>
                    <a:pt x="922" y="861"/>
                  </a:lnTo>
                  <a:lnTo>
                    <a:pt x="885" y="876"/>
                  </a:lnTo>
                  <a:lnTo>
                    <a:pt x="850" y="890"/>
                  </a:lnTo>
                  <a:lnTo>
                    <a:pt x="813" y="903"/>
                  </a:lnTo>
                  <a:lnTo>
                    <a:pt x="778" y="911"/>
                  </a:lnTo>
                  <a:lnTo>
                    <a:pt x="741" y="918"/>
                  </a:lnTo>
                  <a:lnTo>
                    <a:pt x="704" y="926"/>
                  </a:lnTo>
                  <a:lnTo>
                    <a:pt x="669" y="928"/>
                  </a:lnTo>
                  <a:lnTo>
                    <a:pt x="632" y="931"/>
                  </a:lnTo>
                  <a:lnTo>
                    <a:pt x="597" y="931"/>
                  </a:lnTo>
                  <a:lnTo>
                    <a:pt x="560" y="931"/>
                  </a:lnTo>
                  <a:lnTo>
                    <a:pt x="521" y="931"/>
                  </a:lnTo>
                  <a:lnTo>
                    <a:pt x="486" y="928"/>
                  </a:lnTo>
                  <a:lnTo>
                    <a:pt x="447" y="923"/>
                  </a:lnTo>
                  <a:lnTo>
                    <a:pt x="407" y="918"/>
                  </a:lnTo>
                  <a:lnTo>
                    <a:pt x="369" y="913"/>
                  </a:lnTo>
                  <a:lnTo>
                    <a:pt x="330" y="908"/>
                  </a:lnTo>
                  <a:lnTo>
                    <a:pt x="297" y="923"/>
                  </a:lnTo>
                  <a:lnTo>
                    <a:pt x="147" y="900"/>
                  </a:lnTo>
                  <a:lnTo>
                    <a:pt x="67" y="874"/>
                  </a:lnTo>
                  <a:lnTo>
                    <a:pt x="8" y="747"/>
                  </a:lnTo>
                  <a:lnTo>
                    <a:pt x="0" y="698"/>
                  </a:lnTo>
                  <a:lnTo>
                    <a:pt x="54" y="331"/>
                  </a:lnTo>
                  <a:close/>
                </a:path>
              </a:pathLst>
            </a:custGeom>
            <a:solidFill>
              <a:srgbClr val="1E1916"/>
            </a:solidFill>
            <a:ln w="9525">
              <a:noFill/>
              <a:round/>
              <a:headEnd/>
              <a:tailEnd/>
            </a:ln>
          </p:spPr>
          <p:txBody>
            <a:bodyPr>
              <a:prstTxWarp prst="textNoShape">
                <a:avLst/>
              </a:prstTxWarp>
            </a:bodyPr>
            <a:lstStyle/>
            <a:p>
              <a:endParaRPr lang="en-US"/>
            </a:p>
          </p:txBody>
        </p:sp>
        <p:sp>
          <p:nvSpPr>
            <p:cNvPr id="53600" name="Freeform 527"/>
            <p:cNvSpPr>
              <a:spLocks noChangeAspect="1"/>
            </p:cNvSpPr>
            <p:nvPr/>
          </p:nvSpPr>
          <p:spPr bwMode="auto">
            <a:xfrm>
              <a:off x="2644" y="3478"/>
              <a:ext cx="262" cy="353"/>
            </a:xfrm>
            <a:custGeom>
              <a:avLst/>
              <a:gdLst>
                <a:gd name="T0" fmla="*/ 65 w 525"/>
                <a:gd name="T1" fmla="*/ 8 h 706"/>
                <a:gd name="T2" fmla="*/ 65 w 525"/>
                <a:gd name="T3" fmla="*/ 0 h 706"/>
                <a:gd name="T4" fmla="*/ 183 w 525"/>
                <a:gd name="T5" fmla="*/ 51 h 706"/>
                <a:gd name="T6" fmla="*/ 292 w 525"/>
                <a:gd name="T7" fmla="*/ 44 h 706"/>
                <a:gd name="T8" fmla="*/ 305 w 525"/>
                <a:gd name="T9" fmla="*/ 44 h 706"/>
                <a:gd name="T10" fmla="*/ 248 w 525"/>
                <a:gd name="T11" fmla="*/ 113 h 706"/>
                <a:gd name="T12" fmla="*/ 248 w 525"/>
                <a:gd name="T13" fmla="*/ 140 h 706"/>
                <a:gd name="T14" fmla="*/ 253 w 525"/>
                <a:gd name="T15" fmla="*/ 235 h 706"/>
                <a:gd name="T16" fmla="*/ 287 w 525"/>
                <a:gd name="T17" fmla="*/ 140 h 706"/>
                <a:gd name="T18" fmla="*/ 292 w 525"/>
                <a:gd name="T19" fmla="*/ 119 h 706"/>
                <a:gd name="T20" fmla="*/ 334 w 525"/>
                <a:gd name="T21" fmla="*/ 75 h 706"/>
                <a:gd name="T22" fmla="*/ 324 w 525"/>
                <a:gd name="T23" fmla="*/ 235 h 706"/>
                <a:gd name="T24" fmla="*/ 458 w 525"/>
                <a:gd name="T25" fmla="*/ 533 h 706"/>
                <a:gd name="T26" fmla="*/ 499 w 525"/>
                <a:gd name="T27" fmla="*/ 628 h 706"/>
                <a:gd name="T28" fmla="*/ 525 w 525"/>
                <a:gd name="T29" fmla="*/ 677 h 706"/>
                <a:gd name="T30" fmla="*/ 522 w 525"/>
                <a:gd name="T31" fmla="*/ 698 h 706"/>
                <a:gd name="T32" fmla="*/ 315 w 525"/>
                <a:gd name="T33" fmla="*/ 687 h 706"/>
                <a:gd name="T34" fmla="*/ 307 w 525"/>
                <a:gd name="T35" fmla="*/ 687 h 706"/>
                <a:gd name="T36" fmla="*/ 290 w 525"/>
                <a:gd name="T37" fmla="*/ 644 h 706"/>
                <a:gd name="T38" fmla="*/ 267 w 525"/>
                <a:gd name="T39" fmla="*/ 603 h 706"/>
                <a:gd name="T40" fmla="*/ 272 w 525"/>
                <a:gd name="T41" fmla="*/ 695 h 706"/>
                <a:gd name="T42" fmla="*/ 248 w 525"/>
                <a:gd name="T43" fmla="*/ 706 h 706"/>
                <a:gd name="T44" fmla="*/ 62 w 525"/>
                <a:gd name="T45" fmla="*/ 662 h 706"/>
                <a:gd name="T46" fmla="*/ 0 w 525"/>
                <a:gd name="T47" fmla="*/ 517 h 706"/>
                <a:gd name="T48" fmla="*/ 0 w 525"/>
                <a:gd name="T49" fmla="*/ 390 h 706"/>
                <a:gd name="T50" fmla="*/ 27 w 525"/>
                <a:gd name="T51" fmla="*/ 292 h 706"/>
                <a:gd name="T52" fmla="*/ 39 w 525"/>
                <a:gd name="T53" fmla="*/ 199 h 706"/>
                <a:gd name="T54" fmla="*/ 49 w 525"/>
                <a:gd name="T55" fmla="*/ 106 h 706"/>
                <a:gd name="T56" fmla="*/ 65 w 525"/>
                <a:gd name="T57" fmla="*/ 8 h 70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525"/>
                <a:gd name="T88" fmla="*/ 0 h 706"/>
                <a:gd name="T89" fmla="*/ 525 w 525"/>
                <a:gd name="T90" fmla="*/ 706 h 70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525" h="706">
                  <a:moveTo>
                    <a:pt x="65" y="8"/>
                  </a:moveTo>
                  <a:lnTo>
                    <a:pt x="65" y="0"/>
                  </a:lnTo>
                  <a:lnTo>
                    <a:pt x="183" y="51"/>
                  </a:lnTo>
                  <a:lnTo>
                    <a:pt x="292" y="44"/>
                  </a:lnTo>
                  <a:lnTo>
                    <a:pt x="305" y="44"/>
                  </a:lnTo>
                  <a:lnTo>
                    <a:pt x="248" y="113"/>
                  </a:lnTo>
                  <a:lnTo>
                    <a:pt x="248" y="140"/>
                  </a:lnTo>
                  <a:lnTo>
                    <a:pt x="253" y="235"/>
                  </a:lnTo>
                  <a:lnTo>
                    <a:pt x="287" y="140"/>
                  </a:lnTo>
                  <a:lnTo>
                    <a:pt x="292" y="119"/>
                  </a:lnTo>
                  <a:lnTo>
                    <a:pt x="334" y="75"/>
                  </a:lnTo>
                  <a:lnTo>
                    <a:pt x="324" y="235"/>
                  </a:lnTo>
                  <a:lnTo>
                    <a:pt x="458" y="533"/>
                  </a:lnTo>
                  <a:lnTo>
                    <a:pt x="499" y="628"/>
                  </a:lnTo>
                  <a:lnTo>
                    <a:pt x="525" y="677"/>
                  </a:lnTo>
                  <a:lnTo>
                    <a:pt x="522" y="698"/>
                  </a:lnTo>
                  <a:lnTo>
                    <a:pt x="315" y="687"/>
                  </a:lnTo>
                  <a:lnTo>
                    <a:pt x="307" y="687"/>
                  </a:lnTo>
                  <a:lnTo>
                    <a:pt x="290" y="644"/>
                  </a:lnTo>
                  <a:lnTo>
                    <a:pt x="267" y="603"/>
                  </a:lnTo>
                  <a:lnTo>
                    <a:pt x="272" y="695"/>
                  </a:lnTo>
                  <a:lnTo>
                    <a:pt x="248" y="706"/>
                  </a:lnTo>
                  <a:lnTo>
                    <a:pt x="62" y="662"/>
                  </a:lnTo>
                  <a:lnTo>
                    <a:pt x="0" y="517"/>
                  </a:lnTo>
                  <a:lnTo>
                    <a:pt x="0" y="390"/>
                  </a:lnTo>
                  <a:lnTo>
                    <a:pt x="27" y="292"/>
                  </a:lnTo>
                  <a:lnTo>
                    <a:pt x="39" y="199"/>
                  </a:lnTo>
                  <a:lnTo>
                    <a:pt x="49" y="106"/>
                  </a:lnTo>
                  <a:lnTo>
                    <a:pt x="65" y="8"/>
                  </a:lnTo>
                  <a:close/>
                </a:path>
              </a:pathLst>
            </a:custGeom>
            <a:solidFill>
              <a:srgbClr val="AA8472"/>
            </a:solidFill>
            <a:ln w="9525">
              <a:noFill/>
              <a:round/>
              <a:headEnd/>
              <a:tailEnd/>
            </a:ln>
          </p:spPr>
          <p:txBody>
            <a:bodyPr>
              <a:prstTxWarp prst="textNoShape">
                <a:avLst/>
              </a:prstTxWarp>
            </a:bodyPr>
            <a:lstStyle/>
            <a:p>
              <a:endParaRPr lang="en-US"/>
            </a:p>
          </p:txBody>
        </p:sp>
        <p:sp>
          <p:nvSpPr>
            <p:cNvPr id="53601" name="Freeform 528"/>
            <p:cNvSpPr>
              <a:spLocks noChangeAspect="1"/>
            </p:cNvSpPr>
            <p:nvPr/>
          </p:nvSpPr>
          <p:spPr bwMode="auto">
            <a:xfrm>
              <a:off x="2649" y="3515"/>
              <a:ext cx="257" cy="316"/>
            </a:xfrm>
            <a:custGeom>
              <a:avLst/>
              <a:gdLst>
                <a:gd name="T0" fmla="*/ 0 w 515"/>
                <a:gd name="T1" fmla="*/ 468 h 631"/>
                <a:gd name="T2" fmla="*/ 156 w 515"/>
                <a:gd name="T3" fmla="*/ 528 h 631"/>
                <a:gd name="T4" fmla="*/ 257 w 515"/>
                <a:gd name="T5" fmla="*/ 447 h 631"/>
                <a:gd name="T6" fmla="*/ 148 w 515"/>
                <a:gd name="T7" fmla="*/ 194 h 631"/>
                <a:gd name="T8" fmla="*/ 277 w 515"/>
                <a:gd name="T9" fmla="*/ 300 h 631"/>
                <a:gd name="T10" fmla="*/ 218 w 515"/>
                <a:gd name="T11" fmla="*/ 134 h 631"/>
                <a:gd name="T12" fmla="*/ 243 w 515"/>
                <a:gd name="T13" fmla="*/ 90 h 631"/>
                <a:gd name="T14" fmla="*/ 243 w 515"/>
                <a:gd name="T15" fmla="*/ 160 h 631"/>
                <a:gd name="T16" fmla="*/ 277 w 515"/>
                <a:gd name="T17" fmla="*/ 65 h 631"/>
                <a:gd name="T18" fmla="*/ 282 w 515"/>
                <a:gd name="T19" fmla="*/ 44 h 631"/>
                <a:gd name="T20" fmla="*/ 324 w 515"/>
                <a:gd name="T21" fmla="*/ 0 h 631"/>
                <a:gd name="T22" fmla="*/ 314 w 515"/>
                <a:gd name="T23" fmla="*/ 160 h 631"/>
                <a:gd name="T24" fmla="*/ 448 w 515"/>
                <a:gd name="T25" fmla="*/ 458 h 631"/>
                <a:gd name="T26" fmla="*/ 489 w 515"/>
                <a:gd name="T27" fmla="*/ 553 h 631"/>
                <a:gd name="T28" fmla="*/ 515 w 515"/>
                <a:gd name="T29" fmla="*/ 602 h 631"/>
                <a:gd name="T30" fmla="*/ 512 w 515"/>
                <a:gd name="T31" fmla="*/ 623 h 631"/>
                <a:gd name="T32" fmla="*/ 305 w 515"/>
                <a:gd name="T33" fmla="*/ 612 h 631"/>
                <a:gd name="T34" fmla="*/ 297 w 515"/>
                <a:gd name="T35" fmla="*/ 612 h 631"/>
                <a:gd name="T36" fmla="*/ 280 w 515"/>
                <a:gd name="T37" fmla="*/ 569 h 631"/>
                <a:gd name="T38" fmla="*/ 257 w 515"/>
                <a:gd name="T39" fmla="*/ 528 h 631"/>
                <a:gd name="T40" fmla="*/ 262 w 515"/>
                <a:gd name="T41" fmla="*/ 620 h 631"/>
                <a:gd name="T42" fmla="*/ 238 w 515"/>
                <a:gd name="T43" fmla="*/ 631 h 631"/>
                <a:gd name="T44" fmla="*/ 52 w 515"/>
                <a:gd name="T45" fmla="*/ 587 h 631"/>
                <a:gd name="T46" fmla="*/ 0 w 515"/>
                <a:gd name="T47" fmla="*/ 468 h 63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15"/>
                <a:gd name="T73" fmla="*/ 0 h 631"/>
                <a:gd name="T74" fmla="*/ 515 w 515"/>
                <a:gd name="T75" fmla="*/ 631 h 63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15" h="631">
                  <a:moveTo>
                    <a:pt x="0" y="468"/>
                  </a:moveTo>
                  <a:lnTo>
                    <a:pt x="156" y="528"/>
                  </a:lnTo>
                  <a:lnTo>
                    <a:pt x="257" y="447"/>
                  </a:lnTo>
                  <a:lnTo>
                    <a:pt x="148" y="194"/>
                  </a:lnTo>
                  <a:lnTo>
                    <a:pt x="277" y="300"/>
                  </a:lnTo>
                  <a:lnTo>
                    <a:pt x="218" y="134"/>
                  </a:lnTo>
                  <a:lnTo>
                    <a:pt x="243" y="90"/>
                  </a:lnTo>
                  <a:lnTo>
                    <a:pt x="243" y="160"/>
                  </a:lnTo>
                  <a:lnTo>
                    <a:pt x="277" y="65"/>
                  </a:lnTo>
                  <a:lnTo>
                    <a:pt x="282" y="44"/>
                  </a:lnTo>
                  <a:lnTo>
                    <a:pt x="324" y="0"/>
                  </a:lnTo>
                  <a:lnTo>
                    <a:pt x="314" y="160"/>
                  </a:lnTo>
                  <a:lnTo>
                    <a:pt x="448" y="458"/>
                  </a:lnTo>
                  <a:lnTo>
                    <a:pt x="489" y="553"/>
                  </a:lnTo>
                  <a:lnTo>
                    <a:pt x="515" y="602"/>
                  </a:lnTo>
                  <a:lnTo>
                    <a:pt x="512" y="623"/>
                  </a:lnTo>
                  <a:lnTo>
                    <a:pt x="305" y="612"/>
                  </a:lnTo>
                  <a:lnTo>
                    <a:pt x="297" y="612"/>
                  </a:lnTo>
                  <a:lnTo>
                    <a:pt x="280" y="569"/>
                  </a:lnTo>
                  <a:lnTo>
                    <a:pt x="257" y="528"/>
                  </a:lnTo>
                  <a:lnTo>
                    <a:pt x="262" y="620"/>
                  </a:lnTo>
                  <a:lnTo>
                    <a:pt x="238" y="631"/>
                  </a:lnTo>
                  <a:lnTo>
                    <a:pt x="52" y="587"/>
                  </a:lnTo>
                  <a:lnTo>
                    <a:pt x="0" y="468"/>
                  </a:lnTo>
                  <a:close/>
                </a:path>
              </a:pathLst>
            </a:custGeom>
            <a:solidFill>
              <a:srgbClr val="91662B"/>
            </a:solidFill>
            <a:ln w="9525">
              <a:noFill/>
              <a:round/>
              <a:headEnd/>
              <a:tailEnd/>
            </a:ln>
          </p:spPr>
          <p:txBody>
            <a:bodyPr>
              <a:prstTxWarp prst="textNoShape">
                <a:avLst/>
              </a:prstTxWarp>
            </a:bodyPr>
            <a:lstStyle/>
            <a:p>
              <a:endParaRPr lang="en-US"/>
            </a:p>
          </p:txBody>
        </p:sp>
        <p:sp>
          <p:nvSpPr>
            <p:cNvPr id="53602" name="Freeform 529"/>
            <p:cNvSpPr>
              <a:spLocks noChangeAspect="1"/>
            </p:cNvSpPr>
            <p:nvPr/>
          </p:nvSpPr>
          <p:spPr bwMode="auto">
            <a:xfrm>
              <a:off x="2684" y="3403"/>
              <a:ext cx="416" cy="97"/>
            </a:xfrm>
            <a:custGeom>
              <a:avLst/>
              <a:gdLst>
                <a:gd name="T0" fmla="*/ 226 w 831"/>
                <a:gd name="T1" fmla="*/ 8 h 194"/>
                <a:gd name="T2" fmla="*/ 238 w 831"/>
                <a:gd name="T3" fmla="*/ 18 h 194"/>
                <a:gd name="T4" fmla="*/ 273 w 831"/>
                <a:gd name="T5" fmla="*/ 13 h 194"/>
                <a:gd name="T6" fmla="*/ 310 w 831"/>
                <a:gd name="T7" fmla="*/ 8 h 194"/>
                <a:gd name="T8" fmla="*/ 345 w 831"/>
                <a:gd name="T9" fmla="*/ 5 h 194"/>
                <a:gd name="T10" fmla="*/ 382 w 831"/>
                <a:gd name="T11" fmla="*/ 3 h 194"/>
                <a:gd name="T12" fmla="*/ 418 w 831"/>
                <a:gd name="T13" fmla="*/ 0 h 194"/>
                <a:gd name="T14" fmla="*/ 451 w 831"/>
                <a:gd name="T15" fmla="*/ 0 h 194"/>
                <a:gd name="T16" fmla="*/ 488 w 831"/>
                <a:gd name="T17" fmla="*/ 0 h 194"/>
                <a:gd name="T18" fmla="*/ 521 w 831"/>
                <a:gd name="T19" fmla="*/ 0 h 194"/>
                <a:gd name="T20" fmla="*/ 557 w 831"/>
                <a:gd name="T21" fmla="*/ 3 h 194"/>
                <a:gd name="T22" fmla="*/ 590 w 831"/>
                <a:gd name="T23" fmla="*/ 5 h 194"/>
                <a:gd name="T24" fmla="*/ 627 w 831"/>
                <a:gd name="T25" fmla="*/ 11 h 194"/>
                <a:gd name="T26" fmla="*/ 661 w 831"/>
                <a:gd name="T27" fmla="*/ 13 h 194"/>
                <a:gd name="T28" fmla="*/ 697 w 831"/>
                <a:gd name="T29" fmla="*/ 18 h 194"/>
                <a:gd name="T30" fmla="*/ 733 w 831"/>
                <a:gd name="T31" fmla="*/ 23 h 194"/>
                <a:gd name="T32" fmla="*/ 769 w 831"/>
                <a:gd name="T33" fmla="*/ 28 h 194"/>
                <a:gd name="T34" fmla="*/ 805 w 831"/>
                <a:gd name="T35" fmla="*/ 36 h 194"/>
                <a:gd name="T36" fmla="*/ 826 w 831"/>
                <a:gd name="T37" fmla="*/ 70 h 194"/>
                <a:gd name="T38" fmla="*/ 831 w 831"/>
                <a:gd name="T39" fmla="*/ 99 h 194"/>
                <a:gd name="T40" fmla="*/ 823 w 831"/>
                <a:gd name="T41" fmla="*/ 119 h 194"/>
                <a:gd name="T42" fmla="*/ 810 w 831"/>
                <a:gd name="T43" fmla="*/ 134 h 194"/>
                <a:gd name="T44" fmla="*/ 790 w 831"/>
                <a:gd name="T45" fmla="*/ 150 h 194"/>
                <a:gd name="T46" fmla="*/ 774 w 831"/>
                <a:gd name="T47" fmla="*/ 150 h 194"/>
                <a:gd name="T48" fmla="*/ 756 w 831"/>
                <a:gd name="T49" fmla="*/ 166 h 194"/>
                <a:gd name="T50" fmla="*/ 731 w 831"/>
                <a:gd name="T51" fmla="*/ 181 h 194"/>
                <a:gd name="T52" fmla="*/ 410 w 831"/>
                <a:gd name="T53" fmla="*/ 194 h 194"/>
                <a:gd name="T54" fmla="*/ 281 w 831"/>
                <a:gd name="T55" fmla="*/ 147 h 194"/>
                <a:gd name="T56" fmla="*/ 124 w 831"/>
                <a:gd name="T57" fmla="*/ 161 h 194"/>
                <a:gd name="T58" fmla="*/ 18 w 831"/>
                <a:gd name="T59" fmla="*/ 132 h 194"/>
                <a:gd name="T60" fmla="*/ 0 w 831"/>
                <a:gd name="T61" fmla="*/ 95 h 194"/>
                <a:gd name="T62" fmla="*/ 8 w 831"/>
                <a:gd name="T63" fmla="*/ 70 h 194"/>
                <a:gd name="T64" fmla="*/ 33 w 831"/>
                <a:gd name="T65" fmla="*/ 52 h 194"/>
                <a:gd name="T66" fmla="*/ 59 w 831"/>
                <a:gd name="T67" fmla="*/ 36 h 194"/>
                <a:gd name="T68" fmla="*/ 85 w 831"/>
                <a:gd name="T69" fmla="*/ 23 h 194"/>
                <a:gd name="T70" fmla="*/ 113 w 831"/>
                <a:gd name="T71" fmla="*/ 13 h 194"/>
                <a:gd name="T72" fmla="*/ 139 w 831"/>
                <a:gd name="T73" fmla="*/ 5 h 194"/>
                <a:gd name="T74" fmla="*/ 167 w 831"/>
                <a:gd name="T75" fmla="*/ 3 h 194"/>
                <a:gd name="T76" fmla="*/ 196 w 831"/>
                <a:gd name="T77" fmla="*/ 3 h 194"/>
                <a:gd name="T78" fmla="*/ 226 w 831"/>
                <a:gd name="T79" fmla="*/ 8 h 194"/>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831"/>
                <a:gd name="T121" fmla="*/ 0 h 194"/>
                <a:gd name="T122" fmla="*/ 831 w 831"/>
                <a:gd name="T123" fmla="*/ 194 h 194"/>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831" h="194">
                  <a:moveTo>
                    <a:pt x="226" y="8"/>
                  </a:moveTo>
                  <a:lnTo>
                    <a:pt x="238" y="18"/>
                  </a:lnTo>
                  <a:lnTo>
                    <a:pt x="273" y="13"/>
                  </a:lnTo>
                  <a:lnTo>
                    <a:pt x="310" y="8"/>
                  </a:lnTo>
                  <a:lnTo>
                    <a:pt x="345" y="5"/>
                  </a:lnTo>
                  <a:lnTo>
                    <a:pt x="382" y="3"/>
                  </a:lnTo>
                  <a:lnTo>
                    <a:pt x="418" y="0"/>
                  </a:lnTo>
                  <a:lnTo>
                    <a:pt x="451" y="0"/>
                  </a:lnTo>
                  <a:lnTo>
                    <a:pt x="488" y="0"/>
                  </a:lnTo>
                  <a:lnTo>
                    <a:pt x="521" y="0"/>
                  </a:lnTo>
                  <a:lnTo>
                    <a:pt x="557" y="3"/>
                  </a:lnTo>
                  <a:lnTo>
                    <a:pt x="590" y="5"/>
                  </a:lnTo>
                  <a:lnTo>
                    <a:pt x="627" y="11"/>
                  </a:lnTo>
                  <a:lnTo>
                    <a:pt x="661" y="13"/>
                  </a:lnTo>
                  <a:lnTo>
                    <a:pt x="697" y="18"/>
                  </a:lnTo>
                  <a:lnTo>
                    <a:pt x="733" y="23"/>
                  </a:lnTo>
                  <a:lnTo>
                    <a:pt x="769" y="28"/>
                  </a:lnTo>
                  <a:lnTo>
                    <a:pt x="805" y="36"/>
                  </a:lnTo>
                  <a:lnTo>
                    <a:pt x="826" y="70"/>
                  </a:lnTo>
                  <a:lnTo>
                    <a:pt x="831" y="99"/>
                  </a:lnTo>
                  <a:lnTo>
                    <a:pt x="823" y="119"/>
                  </a:lnTo>
                  <a:lnTo>
                    <a:pt x="810" y="134"/>
                  </a:lnTo>
                  <a:lnTo>
                    <a:pt x="790" y="150"/>
                  </a:lnTo>
                  <a:lnTo>
                    <a:pt x="774" y="150"/>
                  </a:lnTo>
                  <a:lnTo>
                    <a:pt x="756" y="166"/>
                  </a:lnTo>
                  <a:lnTo>
                    <a:pt x="731" y="181"/>
                  </a:lnTo>
                  <a:lnTo>
                    <a:pt x="410" y="194"/>
                  </a:lnTo>
                  <a:lnTo>
                    <a:pt x="281" y="147"/>
                  </a:lnTo>
                  <a:lnTo>
                    <a:pt x="124" y="161"/>
                  </a:lnTo>
                  <a:lnTo>
                    <a:pt x="18" y="132"/>
                  </a:lnTo>
                  <a:lnTo>
                    <a:pt x="0" y="95"/>
                  </a:lnTo>
                  <a:lnTo>
                    <a:pt x="8" y="70"/>
                  </a:lnTo>
                  <a:lnTo>
                    <a:pt x="33" y="52"/>
                  </a:lnTo>
                  <a:lnTo>
                    <a:pt x="59" y="36"/>
                  </a:lnTo>
                  <a:lnTo>
                    <a:pt x="85" y="23"/>
                  </a:lnTo>
                  <a:lnTo>
                    <a:pt x="113" y="13"/>
                  </a:lnTo>
                  <a:lnTo>
                    <a:pt x="139" y="5"/>
                  </a:lnTo>
                  <a:lnTo>
                    <a:pt x="167" y="3"/>
                  </a:lnTo>
                  <a:lnTo>
                    <a:pt x="196" y="3"/>
                  </a:lnTo>
                  <a:lnTo>
                    <a:pt x="226" y="8"/>
                  </a:lnTo>
                  <a:close/>
                </a:path>
              </a:pathLst>
            </a:custGeom>
            <a:solidFill>
              <a:srgbClr val="E0BF6D"/>
            </a:solidFill>
            <a:ln w="9525">
              <a:noFill/>
              <a:round/>
              <a:headEnd/>
              <a:tailEnd/>
            </a:ln>
          </p:spPr>
          <p:txBody>
            <a:bodyPr>
              <a:prstTxWarp prst="textNoShape">
                <a:avLst/>
              </a:prstTxWarp>
            </a:bodyPr>
            <a:lstStyle/>
            <a:p>
              <a:endParaRPr lang="en-US"/>
            </a:p>
          </p:txBody>
        </p:sp>
        <p:sp>
          <p:nvSpPr>
            <p:cNvPr id="53603" name="Freeform 530"/>
            <p:cNvSpPr>
              <a:spLocks noChangeAspect="1"/>
            </p:cNvSpPr>
            <p:nvPr/>
          </p:nvSpPr>
          <p:spPr bwMode="auto">
            <a:xfrm>
              <a:off x="2755" y="3420"/>
              <a:ext cx="272" cy="63"/>
            </a:xfrm>
            <a:custGeom>
              <a:avLst/>
              <a:gdLst>
                <a:gd name="T0" fmla="*/ 155 w 544"/>
                <a:gd name="T1" fmla="*/ 9 h 128"/>
                <a:gd name="T2" fmla="*/ 160 w 544"/>
                <a:gd name="T3" fmla="*/ 12 h 128"/>
                <a:gd name="T4" fmla="*/ 206 w 544"/>
                <a:gd name="T5" fmla="*/ 5 h 128"/>
                <a:gd name="T6" fmla="*/ 252 w 544"/>
                <a:gd name="T7" fmla="*/ 3 h 128"/>
                <a:gd name="T8" fmla="*/ 299 w 544"/>
                <a:gd name="T9" fmla="*/ 0 h 128"/>
                <a:gd name="T10" fmla="*/ 343 w 544"/>
                <a:gd name="T11" fmla="*/ 3 h 128"/>
                <a:gd name="T12" fmla="*/ 387 w 544"/>
                <a:gd name="T13" fmla="*/ 5 h 128"/>
                <a:gd name="T14" fmla="*/ 433 w 544"/>
                <a:gd name="T15" fmla="*/ 12 h 128"/>
                <a:gd name="T16" fmla="*/ 480 w 544"/>
                <a:gd name="T17" fmla="*/ 19 h 128"/>
                <a:gd name="T18" fmla="*/ 527 w 544"/>
                <a:gd name="T19" fmla="*/ 27 h 128"/>
                <a:gd name="T20" fmla="*/ 542 w 544"/>
                <a:gd name="T21" fmla="*/ 47 h 128"/>
                <a:gd name="T22" fmla="*/ 544 w 544"/>
                <a:gd name="T23" fmla="*/ 66 h 128"/>
                <a:gd name="T24" fmla="*/ 539 w 544"/>
                <a:gd name="T25" fmla="*/ 79 h 128"/>
                <a:gd name="T26" fmla="*/ 529 w 544"/>
                <a:gd name="T27" fmla="*/ 91 h 128"/>
                <a:gd name="T28" fmla="*/ 517 w 544"/>
                <a:gd name="T29" fmla="*/ 99 h 128"/>
                <a:gd name="T30" fmla="*/ 503 w 544"/>
                <a:gd name="T31" fmla="*/ 99 h 128"/>
                <a:gd name="T32" fmla="*/ 493 w 544"/>
                <a:gd name="T33" fmla="*/ 107 h 128"/>
                <a:gd name="T34" fmla="*/ 485 w 544"/>
                <a:gd name="T35" fmla="*/ 117 h 128"/>
                <a:gd name="T36" fmla="*/ 268 w 544"/>
                <a:gd name="T37" fmla="*/ 128 h 128"/>
                <a:gd name="T38" fmla="*/ 188 w 544"/>
                <a:gd name="T39" fmla="*/ 99 h 128"/>
                <a:gd name="T40" fmla="*/ 84 w 544"/>
                <a:gd name="T41" fmla="*/ 107 h 128"/>
                <a:gd name="T42" fmla="*/ 15 w 544"/>
                <a:gd name="T43" fmla="*/ 89 h 128"/>
                <a:gd name="T44" fmla="*/ 0 w 544"/>
                <a:gd name="T45" fmla="*/ 62 h 128"/>
                <a:gd name="T46" fmla="*/ 7 w 544"/>
                <a:gd name="T47" fmla="*/ 47 h 128"/>
                <a:gd name="T48" fmla="*/ 25 w 544"/>
                <a:gd name="T49" fmla="*/ 34 h 128"/>
                <a:gd name="T50" fmla="*/ 44 w 544"/>
                <a:gd name="T51" fmla="*/ 24 h 128"/>
                <a:gd name="T52" fmla="*/ 59 w 544"/>
                <a:gd name="T53" fmla="*/ 17 h 128"/>
                <a:gd name="T54" fmla="*/ 77 w 544"/>
                <a:gd name="T55" fmla="*/ 9 h 128"/>
                <a:gd name="T56" fmla="*/ 96 w 544"/>
                <a:gd name="T57" fmla="*/ 5 h 128"/>
                <a:gd name="T58" fmla="*/ 113 w 544"/>
                <a:gd name="T59" fmla="*/ 3 h 128"/>
                <a:gd name="T60" fmla="*/ 134 w 544"/>
                <a:gd name="T61" fmla="*/ 5 h 128"/>
                <a:gd name="T62" fmla="*/ 155 w 544"/>
                <a:gd name="T63" fmla="*/ 9 h 12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44"/>
                <a:gd name="T97" fmla="*/ 0 h 128"/>
                <a:gd name="T98" fmla="*/ 544 w 544"/>
                <a:gd name="T99" fmla="*/ 128 h 12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44" h="128">
                  <a:moveTo>
                    <a:pt x="155" y="9"/>
                  </a:moveTo>
                  <a:lnTo>
                    <a:pt x="160" y="12"/>
                  </a:lnTo>
                  <a:lnTo>
                    <a:pt x="206" y="5"/>
                  </a:lnTo>
                  <a:lnTo>
                    <a:pt x="252" y="3"/>
                  </a:lnTo>
                  <a:lnTo>
                    <a:pt x="299" y="0"/>
                  </a:lnTo>
                  <a:lnTo>
                    <a:pt x="343" y="3"/>
                  </a:lnTo>
                  <a:lnTo>
                    <a:pt x="387" y="5"/>
                  </a:lnTo>
                  <a:lnTo>
                    <a:pt x="433" y="12"/>
                  </a:lnTo>
                  <a:lnTo>
                    <a:pt x="480" y="19"/>
                  </a:lnTo>
                  <a:lnTo>
                    <a:pt x="527" y="27"/>
                  </a:lnTo>
                  <a:lnTo>
                    <a:pt x="542" y="47"/>
                  </a:lnTo>
                  <a:lnTo>
                    <a:pt x="544" y="66"/>
                  </a:lnTo>
                  <a:lnTo>
                    <a:pt x="539" y="79"/>
                  </a:lnTo>
                  <a:lnTo>
                    <a:pt x="529" y="91"/>
                  </a:lnTo>
                  <a:lnTo>
                    <a:pt x="517" y="99"/>
                  </a:lnTo>
                  <a:lnTo>
                    <a:pt x="503" y="99"/>
                  </a:lnTo>
                  <a:lnTo>
                    <a:pt x="493" y="107"/>
                  </a:lnTo>
                  <a:lnTo>
                    <a:pt x="485" y="117"/>
                  </a:lnTo>
                  <a:lnTo>
                    <a:pt x="268" y="128"/>
                  </a:lnTo>
                  <a:lnTo>
                    <a:pt x="188" y="99"/>
                  </a:lnTo>
                  <a:lnTo>
                    <a:pt x="84" y="107"/>
                  </a:lnTo>
                  <a:lnTo>
                    <a:pt x="15" y="89"/>
                  </a:lnTo>
                  <a:lnTo>
                    <a:pt x="0" y="62"/>
                  </a:lnTo>
                  <a:lnTo>
                    <a:pt x="7" y="47"/>
                  </a:lnTo>
                  <a:lnTo>
                    <a:pt x="25" y="34"/>
                  </a:lnTo>
                  <a:lnTo>
                    <a:pt x="44" y="24"/>
                  </a:lnTo>
                  <a:lnTo>
                    <a:pt x="59" y="17"/>
                  </a:lnTo>
                  <a:lnTo>
                    <a:pt x="77" y="9"/>
                  </a:lnTo>
                  <a:lnTo>
                    <a:pt x="96" y="5"/>
                  </a:lnTo>
                  <a:lnTo>
                    <a:pt x="113" y="3"/>
                  </a:lnTo>
                  <a:lnTo>
                    <a:pt x="134" y="5"/>
                  </a:lnTo>
                  <a:lnTo>
                    <a:pt x="155" y="9"/>
                  </a:lnTo>
                  <a:close/>
                </a:path>
              </a:pathLst>
            </a:custGeom>
            <a:solidFill>
              <a:srgbClr val="BC935B"/>
            </a:solidFill>
            <a:ln w="9525">
              <a:noFill/>
              <a:round/>
              <a:headEnd/>
              <a:tailEnd/>
            </a:ln>
          </p:spPr>
          <p:txBody>
            <a:bodyPr>
              <a:prstTxWarp prst="textNoShape">
                <a:avLst/>
              </a:prstTxWarp>
            </a:bodyPr>
            <a:lstStyle/>
            <a:p>
              <a:endParaRPr lang="en-US"/>
            </a:p>
          </p:txBody>
        </p:sp>
        <p:sp>
          <p:nvSpPr>
            <p:cNvPr id="53604" name="Freeform 531"/>
            <p:cNvSpPr>
              <a:spLocks noChangeAspect="1"/>
            </p:cNvSpPr>
            <p:nvPr/>
          </p:nvSpPr>
          <p:spPr bwMode="auto">
            <a:xfrm>
              <a:off x="2823" y="3504"/>
              <a:ext cx="231" cy="327"/>
            </a:xfrm>
            <a:custGeom>
              <a:avLst/>
              <a:gdLst>
                <a:gd name="T0" fmla="*/ 34 w 463"/>
                <a:gd name="T1" fmla="*/ 3 h 655"/>
                <a:gd name="T2" fmla="*/ 140 w 463"/>
                <a:gd name="T3" fmla="*/ 35 h 655"/>
                <a:gd name="T4" fmla="*/ 202 w 463"/>
                <a:gd name="T5" fmla="*/ 45 h 655"/>
                <a:gd name="T6" fmla="*/ 463 w 463"/>
                <a:gd name="T7" fmla="*/ 19 h 655"/>
                <a:gd name="T8" fmla="*/ 460 w 463"/>
                <a:gd name="T9" fmla="*/ 94 h 655"/>
                <a:gd name="T10" fmla="*/ 431 w 463"/>
                <a:gd name="T11" fmla="*/ 156 h 655"/>
                <a:gd name="T12" fmla="*/ 414 w 463"/>
                <a:gd name="T13" fmla="*/ 176 h 655"/>
                <a:gd name="T14" fmla="*/ 362 w 463"/>
                <a:gd name="T15" fmla="*/ 593 h 655"/>
                <a:gd name="T16" fmla="*/ 352 w 463"/>
                <a:gd name="T17" fmla="*/ 611 h 655"/>
                <a:gd name="T18" fmla="*/ 352 w 463"/>
                <a:gd name="T19" fmla="*/ 631 h 655"/>
                <a:gd name="T20" fmla="*/ 364 w 463"/>
                <a:gd name="T21" fmla="*/ 649 h 655"/>
                <a:gd name="T22" fmla="*/ 331 w 463"/>
                <a:gd name="T23" fmla="*/ 655 h 655"/>
                <a:gd name="T24" fmla="*/ 315 w 463"/>
                <a:gd name="T25" fmla="*/ 290 h 655"/>
                <a:gd name="T26" fmla="*/ 279 w 463"/>
                <a:gd name="T27" fmla="*/ 438 h 655"/>
                <a:gd name="T28" fmla="*/ 225 w 463"/>
                <a:gd name="T29" fmla="*/ 174 h 655"/>
                <a:gd name="T30" fmla="*/ 243 w 463"/>
                <a:gd name="T31" fmla="*/ 443 h 655"/>
                <a:gd name="T32" fmla="*/ 140 w 463"/>
                <a:gd name="T33" fmla="*/ 158 h 655"/>
                <a:gd name="T34" fmla="*/ 176 w 463"/>
                <a:gd name="T35" fmla="*/ 428 h 655"/>
                <a:gd name="T36" fmla="*/ 245 w 463"/>
                <a:gd name="T37" fmla="*/ 587 h 655"/>
                <a:gd name="T38" fmla="*/ 253 w 463"/>
                <a:gd name="T39" fmla="*/ 601 h 655"/>
                <a:gd name="T40" fmla="*/ 253 w 463"/>
                <a:gd name="T41" fmla="*/ 621 h 655"/>
                <a:gd name="T42" fmla="*/ 264 w 463"/>
                <a:gd name="T43" fmla="*/ 631 h 655"/>
                <a:gd name="T44" fmla="*/ 287 w 463"/>
                <a:gd name="T45" fmla="*/ 629 h 655"/>
                <a:gd name="T46" fmla="*/ 287 w 463"/>
                <a:gd name="T47" fmla="*/ 647 h 655"/>
                <a:gd name="T48" fmla="*/ 210 w 463"/>
                <a:gd name="T49" fmla="*/ 649 h 655"/>
                <a:gd name="T50" fmla="*/ 207 w 463"/>
                <a:gd name="T51" fmla="*/ 626 h 655"/>
                <a:gd name="T52" fmla="*/ 140 w 463"/>
                <a:gd name="T53" fmla="*/ 507 h 655"/>
                <a:gd name="T54" fmla="*/ 122 w 463"/>
                <a:gd name="T55" fmla="*/ 468 h 655"/>
                <a:gd name="T56" fmla="*/ 106 w 463"/>
                <a:gd name="T57" fmla="*/ 430 h 655"/>
                <a:gd name="T58" fmla="*/ 89 w 463"/>
                <a:gd name="T59" fmla="*/ 394 h 655"/>
                <a:gd name="T60" fmla="*/ 70 w 463"/>
                <a:gd name="T61" fmla="*/ 355 h 655"/>
                <a:gd name="T62" fmla="*/ 52 w 463"/>
                <a:gd name="T63" fmla="*/ 316 h 655"/>
                <a:gd name="T64" fmla="*/ 37 w 463"/>
                <a:gd name="T65" fmla="*/ 277 h 655"/>
                <a:gd name="T66" fmla="*/ 19 w 463"/>
                <a:gd name="T67" fmla="*/ 238 h 655"/>
                <a:gd name="T68" fmla="*/ 3 w 463"/>
                <a:gd name="T69" fmla="*/ 200 h 655"/>
                <a:gd name="T70" fmla="*/ 0 w 463"/>
                <a:gd name="T71" fmla="*/ 184 h 655"/>
                <a:gd name="T72" fmla="*/ 10 w 463"/>
                <a:gd name="T73" fmla="*/ 0 h 655"/>
                <a:gd name="T74" fmla="*/ 34 w 463"/>
                <a:gd name="T75" fmla="*/ 3 h 65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463"/>
                <a:gd name="T115" fmla="*/ 0 h 655"/>
                <a:gd name="T116" fmla="*/ 463 w 463"/>
                <a:gd name="T117" fmla="*/ 655 h 65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463" h="655">
                  <a:moveTo>
                    <a:pt x="34" y="3"/>
                  </a:moveTo>
                  <a:lnTo>
                    <a:pt x="140" y="35"/>
                  </a:lnTo>
                  <a:lnTo>
                    <a:pt x="202" y="45"/>
                  </a:lnTo>
                  <a:lnTo>
                    <a:pt x="463" y="19"/>
                  </a:lnTo>
                  <a:lnTo>
                    <a:pt x="460" y="94"/>
                  </a:lnTo>
                  <a:lnTo>
                    <a:pt x="431" y="156"/>
                  </a:lnTo>
                  <a:lnTo>
                    <a:pt x="414" y="176"/>
                  </a:lnTo>
                  <a:lnTo>
                    <a:pt x="362" y="593"/>
                  </a:lnTo>
                  <a:lnTo>
                    <a:pt x="352" y="611"/>
                  </a:lnTo>
                  <a:lnTo>
                    <a:pt x="352" y="631"/>
                  </a:lnTo>
                  <a:lnTo>
                    <a:pt x="364" y="649"/>
                  </a:lnTo>
                  <a:lnTo>
                    <a:pt x="331" y="655"/>
                  </a:lnTo>
                  <a:lnTo>
                    <a:pt x="315" y="290"/>
                  </a:lnTo>
                  <a:lnTo>
                    <a:pt x="279" y="438"/>
                  </a:lnTo>
                  <a:lnTo>
                    <a:pt x="225" y="174"/>
                  </a:lnTo>
                  <a:lnTo>
                    <a:pt x="243" y="443"/>
                  </a:lnTo>
                  <a:lnTo>
                    <a:pt x="140" y="158"/>
                  </a:lnTo>
                  <a:lnTo>
                    <a:pt x="176" y="428"/>
                  </a:lnTo>
                  <a:lnTo>
                    <a:pt x="245" y="587"/>
                  </a:lnTo>
                  <a:lnTo>
                    <a:pt x="253" y="601"/>
                  </a:lnTo>
                  <a:lnTo>
                    <a:pt x="253" y="621"/>
                  </a:lnTo>
                  <a:lnTo>
                    <a:pt x="264" y="631"/>
                  </a:lnTo>
                  <a:lnTo>
                    <a:pt x="287" y="629"/>
                  </a:lnTo>
                  <a:lnTo>
                    <a:pt x="287" y="647"/>
                  </a:lnTo>
                  <a:lnTo>
                    <a:pt x="210" y="649"/>
                  </a:lnTo>
                  <a:lnTo>
                    <a:pt x="207" y="626"/>
                  </a:lnTo>
                  <a:lnTo>
                    <a:pt x="140" y="507"/>
                  </a:lnTo>
                  <a:lnTo>
                    <a:pt x="122" y="468"/>
                  </a:lnTo>
                  <a:lnTo>
                    <a:pt x="106" y="430"/>
                  </a:lnTo>
                  <a:lnTo>
                    <a:pt x="89" y="394"/>
                  </a:lnTo>
                  <a:lnTo>
                    <a:pt x="70" y="355"/>
                  </a:lnTo>
                  <a:lnTo>
                    <a:pt x="52" y="316"/>
                  </a:lnTo>
                  <a:lnTo>
                    <a:pt x="37" y="277"/>
                  </a:lnTo>
                  <a:lnTo>
                    <a:pt x="19" y="238"/>
                  </a:lnTo>
                  <a:lnTo>
                    <a:pt x="3" y="200"/>
                  </a:lnTo>
                  <a:lnTo>
                    <a:pt x="0" y="184"/>
                  </a:lnTo>
                  <a:lnTo>
                    <a:pt x="10" y="0"/>
                  </a:lnTo>
                  <a:lnTo>
                    <a:pt x="34" y="3"/>
                  </a:lnTo>
                  <a:close/>
                </a:path>
              </a:pathLst>
            </a:custGeom>
            <a:solidFill>
              <a:srgbClr val="877A70"/>
            </a:solidFill>
            <a:ln w="9525">
              <a:noFill/>
              <a:round/>
              <a:headEnd/>
              <a:tailEnd/>
            </a:ln>
          </p:spPr>
          <p:txBody>
            <a:bodyPr>
              <a:prstTxWarp prst="textNoShape">
                <a:avLst/>
              </a:prstTxWarp>
            </a:bodyPr>
            <a:lstStyle/>
            <a:p>
              <a:endParaRPr lang="en-US"/>
            </a:p>
          </p:txBody>
        </p:sp>
        <p:sp>
          <p:nvSpPr>
            <p:cNvPr id="53605" name="Freeform 532"/>
            <p:cNvSpPr>
              <a:spLocks noChangeAspect="1"/>
            </p:cNvSpPr>
            <p:nvPr/>
          </p:nvSpPr>
          <p:spPr bwMode="auto">
            <a:xfrm>
              <a:off x="2859" y="3421"/>
              <a:ext cx="98" cy="34"/>
            </a:xfrm>
            <a:custGeom>
              <a:avLst/>
              <a:gdLst>
                <a:gd name="T0" fmla="*/ 71 w 197"/>
                <a:gd name="T1" fmla="*/ 9 h 68"/>
                <a:gd name="T2" fmla="*/ 135 w 197"/>
                <a:gd name="T3" fmla="*/ 0 h 68"/>
                <a:gd name="T4" fmla="*/ 156 w 197"/>
                <a:gd name="T5" fmla="*/ 0 h 68"/>
                <a:gd name="T6" fmla="*/ 163 w 197"/>
                <a:gd name="T7" fmla="*/ 16 h 68"/>
                <a:gd name="T8" fmla="*/ 158 w 197"/>
                <a:gd name="T9" fmla="*/ 19 h 68"/>
                <a:gd name="T10" fmla="*/ 158 w 197"/>
                <a:gd name="T11" fmla="*/ 24 h 68"/>
                <a:gd name="T12" fmla="*/ 192 w 197"/>
                <a:gd name="T13" fmla="*/ 36 h 68"/>
                <a:gd name="T14" fmla="*/ 197 w 197"/>
                <a:gd name="T15" fmla="*/ 49 h 68"/>
                <a:gd name="T16" fmla="*/ 197 w 197"/>
                <a:gd name="T17" fmla="*/ 59 h 68"/>
                <a:gd name="T18" fmla="*/ 184 w 197"/>
                <a:gd name="T19" fmla="*/ 68 h 68"/>
                <a:gd name="T20" fmla="*/ 9 w 197"/>
                <a:gd name="T21" fmla="*/ 68 h 68"/>
                <a:gd name="T22" fmla="*/ 0 w 197"/>
                <a:gd name="T23" fmla="*/ 52 h 68"/>
                <a:gd name="T24" fmla="*/ 0 w 197"/>
                <a:gd name="T25" fmla="*/ 36 h 68"/>
                <a:gd name="T26" fmla="*/ 71 w 197"/>
                <a:gd name="T27" fmla="*/ 9 h 6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97"/>
                <a:gd name="T43" fmla="*/ 0 h 68"/>
                <a:gd name="T44" fmla="*/ 197 w 197"/>
                <a:gd name="T45" fmla="*/ 68 h 6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97" h="68">
                  <a:moveTo>
                    <a:pt x="71" y="9"/>
                  </a:moveTo>
                  <a:lnTo>
                    <a:pt x="135" y="0"/>
                  </a:lnTo>
                  <a:lnTo>
                    <a:pt x="156" y="0"/>
                  </a:lnTo>
                  <a:lnTo>
                    <a:pt x="163" y="16"/>
                  </a:lnTo>
                  <a:lnTo>
                    <a:pt x="158" y="19"/>
                  </a:lnTo>
                  <a:lnTo>
                    <a:pt x="158" y="24"/>
                  </a:lnTo>
                  <a:lnTo>
                    <a:pt x="192" y="36"/>
                  </a:lnTo>
                  <a:lnTo>
                    <a:pt x="197" y="49"/>
                  </a:lnTo>
                  <a:lnTo>
                    <a:pt x="197" y="59"/>
                  </a:lnTo>
                  <a:lnTo>
                    <a:pt x="184" y="68"/>
                  </a:lnTo>
                  <a:lnTo>
                    <a:pt x="9" y="68"/>
                  </a:lnTo>
                  <a:lnTo>
                    <a:pt x="0" y="52"/>
                  </a:lnTo>
                  <a:lnTo>
                    <a:pt x="0" y="36"/>
                  </a:lnTo>
                  <a:lnTo>
                    <a:pt x="71" y="9"/>
                  </a:lnTo>
                  <a:close/>
                </a:path>
              </a:pathLst>
            </a:custGeom>
            <a:solidFill>
              <a:srgbClr val="1E1916"/>
            </a:solidFill>
            <a:ln w="9525">
              <a:noFill/>
              <a:round/>
              <a:headEnd/>
              <a:tailEnd/>
            </a:ln>
          </p:spPr>
          <p:txBody>
            <a:bodyPr>
              <a:prstTxWarp prst="textNoShape">
                <a:avLst/>
              </a:prstTxWarp>
            </a:bodyPr>
            <a:lstStyle/>
            <a:p>
              <a:endParaRPr lang="en-US"/>
            </a:p>
          </p:txBody>
        </p:sp>
        <p:sp>
          <p:nvSpPr>
            <p:cNvPr id="53606" name="Freeform 533"/>
            <p:cNvSpPr>
              <a:spLocks noChangeAspect="1"/>
            </p:cNvSpPr>
            <p:nvPr/>
          </p:nvSpPr>
          <p:spPr bwMode="auto">
            <a:xfrm>
              <a:off x="2946" y="3429"/>
              <a:ext cx="98" cy="53"/>
            </a:xfrm>
            <a:custGeom>
              <a:avLst/>
              <a:gdLst>
                <a:gd name="T0" fmla="*/ 148 w 197"/>
                <a:gd name="T1" fmla="*/ 28 h 106"/>
                <a:gd name="T2" fmla="*/ 169 w 197"/>
                <a:gd name="T3" fmla="*/ 10 h 106"/>
                <a:gd name="T4" fmla="*/ 174 w 197"/>
                <a:gd name="T5" fmla="*/ 0 h 106"/>
                <a:gd name="T6" fmla="*/ 189 w 197"/>
                <a:gd name="T7" fmla="*/ 8 h 106"/>
                <a:gd name="T8" fmla="*/ 197 w 197"/>
                <a:gd name="T9" fmla="*/ 26 h 106"/>
                <a:gd name="T10" fmla="*/ 181 w 197"/>
                <a:gd name="T11" fmla="*/ 47 h 106"/>
                <a:gd name="T12" fmla="*/ 122 w 197"/>
                <a:gd name="T13" fmla="*/ 80 h 106"/>
                <a:gd name="T14" fmla="*/ 17 w 197"/>
                <a:gd name="T15" fmla="*/ 106 h 106"/>
                <a:gd name="T16" fmla="*/ 0 w 197"/>
                <a:gd name="T17" fmla="*/ 88 h 106"/>
                <a:gd name="T18" fmla="*/ 0 w 197"/>
                <a:gd name="T19" fmla="*/ 80 h 106"/>
                <a:gd name="T20" fmla="*/ 11 w 197"/>
                <a:gd name="T21" fmla="*/ 72 h 106"/>
                <a:gd name="T22" fmla="*/ 27 w 197"/>
                <a:gd name="T23" fmla="*/ 67 h 106"/>
                <a:gd name="T24" fmla="*/ 45 w 197"/>
                <a:gd name="T25" fmla="*/ 60 h 106"/>
                <a:gd name="T26" fmla="*/ 67 w 197"/>
                <a:gd name="T27" fmla="*/ 54 h 106"/>
                <a:gd name="T28" fmla="*/ 91 w 197"/>
                <a:gd name="T29" fmla="*/ 47 h 106"/>
                <a:gd name="T30" fmla="*/ 112 w 197"/>
                <a:gd name="T31" fmla="*/ 41 h 106"/>
                <a:gd name="T32" fmla="*/ 133 w 197"/>
                <a:gd name="T33" fmla="*/ 33 h 106"/>
                <a:gd name="T34" fmla="*/ 148 w 197"/>
                <a:gd name="T35" fmla="*/ 28 h 10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97"/>
                <a:gd name="T55" fmla="*/ 0 h 106"/>
                <a:gd name="T56" fmla="*/ 197 w 197"/>
                <a:gd name="T57" fmla="*/ 106 h 10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97" h="106">
                  <a:moveTo>
                    <a:pt x="148" y="28"/>
                  </a:moveTo>
                  <a:lnTo>
                    <a:pt x="169" y="10"/>
                  </a:lnTo>
                  <a:lnTo>
                    <a:pt x="174" y="0"/>
                  </a:lnTo>
                  <a:lnTo>
                    <a:pt x="189" y="8"/>
                  </a:lnTo>
                  <a:lnTo>
                    <a:pt x="197" y="26"/>
                  </a:lnTo>
                  <a:lnTo>
                    <a:pt x="181" y="47"/>
                  </a:lnTo>
                  <a:lnTo>
                    <a:pt x="122" y="80"/>
                  </a:lnTo>
                  <a:lnTo>
                    <a:pt x="17" y="106"/>
                  </a:lnTo>
                  <a:lnTo>
                    <a:pt x="0" y="88"/>
                  </a:lnTo>
                  <a:lnTo>
                    <a:pt x="0" y="80"/>
                  </a:lnTo>
                  <a:lnTo>
                    <a:pt x="11" y="72"/>
                  </a:lnTo>
                  <a:lnTo>
                    <a:pt x="27" y="67"/>
                  </a:lnTo>
                  <a:lnTo>
                    <a:pt x="45" y="60"/>
                  </a:lnTo>
                  <a:lnTo>
                    <a:pt x="67" y="54"/>
                  </a:lnTo>
                  <a:lnTo>
                    <a:pt x="91" y="47"/>
                  </a:lnTo>
                  <a:lnTo>
                    <a:pt x="112" y="41"/>
                  </a:lnTo>
                  <a:lnTo>
                    <a:pt x="133" y="33"/>
                  </a:lnTo>
                  <a:lnTo>
                    <a:pt x="148" y="28"/>
                  </a:lnTo>
                  <a:close/>
                </a:path>
              </a:pathLst>
            </a:custGeom>
            <a:solidFill>
              <a:srgbClr val="1E1916"/>
            </a:solidFill>
            <a:ln w="9525">
              <a:noFill/>
              <a:round/>
              <a:headEnd/>
              <a:tailEnd/>
            </a:ln>
          </p:spPr>
          <p:txBody>
            <a:bodyPr>
              <a:prstTxWarp prst="textNoShape">
                <a:avLst/>
              </a:prstTxWarp>
            </a:bodyPr>
            <a:lstStyle/>
            <a:p>
              <a:endParaRPr lang="en-US"/>
            </a:p>
          </p:txBody>
        </p:sp>
        <p:sp>
          <p:nvSpPr>
            <p:cNvPr id="53607" name="Freeform 534"/>
            <p:cNvSpPr>
              <a:spLocks noChangeAspect="1"/>
            </p:cNvSpPr>
            <p:nvPr/>
          </p:nvSpPr>
          <p:spPr bwMode="auto">
            <a:xfrm>
              <a:off x="3019" y="3667"/>
              <a:ext cx="65" cy="155"/>
            </a:xfrm>
            <a:custGeom>
              <a:avLst/>
              <a:gdLst>
                <a:gd name="T0" fmla="*/ 75 w 129"/>
                <a:gd name="T1" fmla="*/ 155 h 309"/>
                <a:gd name="T2" fmla="*/ 129 w 129"/>
                <a:gd name="T3" fmla="*/ 258 h 309"/>
                <a:gd name="T4" fmla="*/ 103 w 129"/>
                <a:gd name="T5" fmla="*/ 276 h 309"/>
                <a:gd name="T6" fmla="*/ 23 w 129"/>
                <a:gd name="T7" fmla="*/ 309 h 309"/>
                <a:gd name="T8" fmla="*/ 0 w 129"/>
                <a:gd name="T9" fmla="*/ 276 h 309"/>
                <a:gd name="T10" fmla="*/ 41 w 129"/>
                <a:gd name="T11" fmla="*/ 0 h 309"/>
                <a:gd name="T12" fmla="*/ 75 w 129"/>
                <a:gd name="T13" fmla="*/ 155 h 309"/>
                <a:gd name="T14" fmla="*/ 0 60000 65536"/>
                <a:gd name="T15" fmla="*/ 0 60000 65536"/>
                <a:gd name="T16" fmla="*/ 0 60000 65536"/>
                <a:gd name="T17" fmla="*/ 0 60000 65536"/>
                <a:gd name="T18" fmla="*/ 0 60000 65536"/>
                <a:gd name="T19" fmla="*/ 0 60000 65536"/>
                <a:gd name="T20" fmla="*/ 0 60000 65536"/>
                <a:gd name="T21" fmla="*/ 0 w 129"/>
                <a:gd name="T22" fmla="*/ 0 h 309"/>
                <a:gd name="T23" fmla="*/ 129 w 129"/>
                <a:gd name="T24" fmla="*/ 309 h 30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9" h="309">
                  <a:moveTo>
                    <a:pt x="75" y="155"/>
                  </a:moveTo>
                  <a:lnTo>
                    <a:pt x="129" y="258"/>
                  </a:lnTo>
                  <a:lnTo>
                    <a:pt x="103" y="276"/>
                  </a:lnTo>
                  <a:lnTo>
                    <a:pt x="23" y="309"/>
                  </a:lnTo>
                  <a:lnTo>
                    <a:pt x="0" y="276"/>
                  </a:lnTo>
                  <a:lnTo>
                    <a:pt x="41" y="0"/>
                  </a:lnTo>
                  <a:lnTo>
                    <a:pt x="75" y="155"/>
                  </a:lnTo>
                  <a:close/>
                </a:path>
              </a:pathLst>
            </a:custGeom>
            <a:solidFill>
              <a:srgbClr val="8E6B59"/>
            </a:solidFill>
            <a:ln w="9525">
              <a:noFill/>
              <a:round/>
              <a:headEnd/>
              <a:tailEnd/>
            </a:ln>
          </p:spPr>
          <p:txBody>
            <a:bodyPr>
              <a:prstTxWarp prst="textNoShape">
                <a:avLst/>
              </a:prstTxWarp>
            </a:bodyPr>
            <a:lstStyle/>
            <a:p>
              <a:endParaRPr lang="en-US"/>
            </a:p>
          </p:txBody>
        </p:sp>
        <p:sp>
          <p:nvSpPr>
            <p:cNvPr id="53608" name="Freeform 535"/>
            <p:cNvSpPr>
              <a:spLocks noChangeAspect="1"/>
            </p:cNvSpPr>
            <p:nvPr/>
          </p:nvSpPr>
          <p:spPr bwMode="auto">
            <a:xfrm>
              <a:off x="3057" y="3653"/>
              <a:ext cx="88" cy="143"/>
            </a:xfrm>
            <a:custGeom>
              <a:avLst/>
              <a:gdLst>
                <a:gd name="T0" fmla="*/ 62 w 176"/>
                <a:gd name="T1" fmla="*/ 113 h 287"/>
                <a:gd name="T2" fmla="*/ 131 w 176"/>
                <a:gd name="T3" fmla="*/ 207 h 287"/>
                <a:gd name="T4" fmla="*/ 176 w 176"/>
                <a:gd name="T5" fmla="*/ 284 h 287"/>
                <a:gd name="T6" fmla="*/ 98 w 176"/>
                <a:gd name="T7" fmla="*/ 287 h 287"/>
                <a:gd name="T8" fmla="*/ 87 w 176"/>
                <a:gd name="T9" fmla="*/ 259 h 287"/>
                <a:gd name="T10" fmla="*/ 54 w 176"/>
                <a:gd name="T11" fmla="*/ 220 h 287"/>
                <a:gd name="T12" fmla="*/ 20 w 176"/>
                <a:gd name="T13" fmla="*/ 132 h 287"/>
                <a:gd name="T14" fmla="*/ 0 w 176"/>
                <a:gd name="T15" fmla="*/ 0 h 287"/>
                <a:gd name="T16" fmla="*/ 18 w 176"/>
                <a:gd name="T17" fmla="*/ 36 h 287"/>
                <a:gd name="T18" fmla="*/ 62 w 176"/>
                <a:gd name="T19" fmla="*/ 113 h 28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76"/>
                <a:gd name="T31" fmla="*/ 0 h 287"/>
                <a:gd name="T32" fmla="*/ 176 w 176"/>
                <a:gd name="T33" fmla="*/ 287 h 28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76" h="287">
                  <a:moveTo>
                    <a:pt x="62" y="113"/>
                  </a:moveTo>
                  <a:lnTo>
                    <a:pt x="131" y="207"/>
                  </a:lnTo>
                  <a:lnTo>
                    <a:pt x="176" y="284"/>
                  </a:lnTo>
                  <a:lnTo>
                    <a:pt x="98" y="287"/>
                  </a:lnTo>
                  <a:lnTo>
                    <a:pt x="87" y="259"/>
                  </a:lnTo>
                  <a:lnTo>
                    <a:pt x="54" y="220"/>
                  </a:lnTo>
                  <a:lnTo>
                    <a:pt x="20" y="132"/>
                  </a:lnTo>
                  <a:lnTo>
                    <a:pt x="0" y="0"/>
                  </a:lnTo>
                  <a:lnTo>
                    <a:pt x="18" y="36"/>
                  </a:lnTo>
                  <a:lnTo>
                    <a:pt x="62" y="113"/>
                  </a:lnTo>
                  <a:close/>
                </a:path>
              </a:pathLst>
            </a:custGeom>
            <a:solidFill>
              <a:srgbClr val="774930"/>
            </a:solidFill>
            <a:ln w="9525">
              <a:noFill/>
              <a:round/>
              <a:headEnd/>
              <a:tailEnd/>
            </a:ln>
          </p:spPr>
          <p:txBody>
            <a:bodyPr>
              <a:prstTxWarp prst="textNoShape">
                <a:avLst/>
              </a:prstTxWarp>
            </a:bodyPr>
            <a:lstStyle/>
            <a:p>
              <a:endParaRPr lang="en-US"/>
            </a:p>
          </p:txBody>
        </p:sp>
        <p:sp>
          <p:nvSpPr>
            <p:cNvPr id="53609" name="Freeform 536"/>
            <p:cNvSpPr>
              <a:spLocks noChangeAspect="1"/>
            </p:cNvSpPr>
            <p:nvPr/>
          </p:nvSpPr>
          <p:spPr bwMode="auto">
            <a:xfrm>
              <a:off x="3054" y="3482"/>
              <a:ext cx="190" cy="310"/>
            </a:xfrm>
            <a:custGeom>
              <a:avLst/>
              <a:gdLst>
                <a:gd name="T0" fmla="*/ 30 w 379"/>
                <a:gd name="T1" fmla="*/ 122 h 620"/>
                <a:gd name="T2" fmla="*/ 52 w 379"/>
                <a:gd name="T3" fmla="*/ 33 h 620"/>
                <a:gd name="T4" fmla="*/ 64 w 379"/>
                <a:gd name="T5" fmla="*/ 26 h 620"/>
                <a:gd name="T6" fmla="*/ 59 w 379"/>
                <a:gd name="T7" fmla="*/ 16 h 620"/>
                <a:gd name="T8" fmla="*/ 92 w 379"/>
                <a:gd name="T9" fmla="*/ 16 h 620"/>
                <a:gd name="T10" fmla="*/ 103 w 379"/>
                <a:gd name="T11" fmla="*/ 0 h 620"/>
                <a:gd name="T12" fmla="*/ 119 w 379"/>
                <a:gd name="T13" fmla="*/ 95 h 620"/>
                <a:gd name="T14" fmla="*/ 188 w 379"/>
                <a:gd name="T15" fmla="*/ 224 h 620"/>
                <a:gd name="T16" fmla="*/ 217 w 379"/>
                <a:gd name="T17" fmla="*/ 276 h 620"/>
                <a:gd name="T18" fmla="*/ 354 w 379"/>
                <a:gd name="T19" fmla="*/ 416 h 620"/>
                <a:gd name="T20" fmla="*/ 369 w 379"/>
                <a:gd name="T21" fmla="*/ 459 h 620"/>
                <a:gd name="T22" fmla="*/ 379 w 379"/>
                <a:gd name="T23" fmla="*/ 496 h 620"/>
                <a:gd name="T24" fmla="*/ 379 w 379"/>
                <a:gd name="T25" fmla="*/ 535 h 620"/>
                <a:gd name="T26" fmla="*/ 379 w 379"/>
                <a:gd name="T27" fmla="*/ 584 h 620"/>
                <a:gd name="T28" fmla="*/ 327 w 379"/>
                <a:gd name="T29" fmla="*/ 595 h 620"/>
                <a:gd name="T30" fmla="*/ 320 w 379"/>
                <a:gd name="T31" fmla="*/ 595 h 620"/>
                <a:gd name="T32" fmla="*/ 317 w 379"/>
                <a:gd name="T33" fmla="*/ 600 h 620"/>
                <a:gd name="T34" fmla="*/ 327 w 379"/>
                <a:gd name="T35" fmla="*/ 617 h 620"/>
                <a:gd name="T36" fmla="*/ 225 w 379"/>
                <a:gd name="T37" fmla="*/ 620 h 620"/>
                <a:gd name="T38" fmla="*/ 225 w 379"/>
                <a:gd name="T39" fmla="*/ 610 h 620"/>
                <a:gd name="T40" fmla="*/ 198 w 379"/>
                <a:gd name="T41" fmla="*/ 576 h 620"/>
                <a:gd name="T42" fmla="*/ 170 w 379"/>
                <a:gd name="T43" fmla="*/ 543 h 620"/>
                <a:gd name="T44" fmla="*/ 144 w 379"/>
                <a:gd name="T45" fmla="*/ 506 h 620"/>
                <a:gd name="T46" fmla="*/ 119 w 379"/>
                <a:gd name="T47" fmla="*/ 468 h 620"/>
                <a:gd name="T48" fmla="*/ 92 w 379"/>
                <a:gd name="T49" fmla="*/ 429 h 620"/>
                <a:gd name="T50" fmla="*/ 72 w 379"/>
                <a:gd name="T51" fmla="*/ 390 h 620"/>
                <a:gd name="T52" fmla="*/ 52 w 379"/>
                <a:gd name="T53" fmla="*/ 352 h 620"/>
                <a:gd name="T54" fmla="*/ 33 w 379"/>
                <a:gd name="T55" fmla="*/ 313 h 620"/>
                <a:gd name="T56" fmla="*/ 15 w 379"/>
                <a:gd name="T57" fmla="*/ 279 h 620"/>
                <a:gd name="T58" fmla="*/ 0 w 379"/>
                <a:gd name="T59" fmla="*/ 243 h 620"/>
                <a:gd name="T60" fmla="*/ 5 w 379"/>
                <a:gd name="T61" fmla="*/ 199 h 620"/>
                <a:gd name="T62" fmla="*/ 30 w 379"/>
                <a:gd name="T63" fmla="*/ 122 h 62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79"/>
                <a:gd name="T97" fmla="*/ 0 h 620"/>
                <a:gd name="T98" fmla="*/ 379 w 379"/>
                <a:gd name="T99" fmla="*/ 620 h 62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79" h="620">
                  <a:moveTo>
                    <a:pt x="30" y="122"/>
                  </a:moveTo>
                  <a:lnTo>
                    <a:pt x="52" y="33"/>
                  </a:lnTo>
                  <a:lnTo>
                    <a:pt x="64" y="26"/>
                  </a:lnTo>
                  <a:lnTo>
                    <a:pt x="59" y="16"/>
                  </a:lnTo>
                  <a:lnTo>
                    <a:pt x="92" y="16"/>
                  </a:lnTo>
                  <a:lnTo>
                    <a:pt x="103" y="0"/>
                  </a:lnTo>
                  <a:lnTo>
                    <a:pt x="119" y="95"/>
                  </a:lnTo>
                  <a:lnTo>
                    <a:pt x="188" y="224"/>
                  </a:lnTo>
                  <a:lnTo>
                    <a:pt x="217" y="276"/>
                  </a:lnTo>
                  <a:lnTo>
                    <a:pt x="354" y="416"/>
                  </a:lnTo>
                  <a:lnTo>
                    <a:pt x="369" y="459"/>
                  </a:lnTo>
                  <a:lnTo>
                    <a:pt x="379" y="496"/>
                  </a:lnTo>
                  <a:lnTo>
                    <a:pt x="379" y="535"/>
                  </a:lnTo>
                  <a:lnTo>
                    <a:pt x="379" y="584"/>
                  </a:lnTo>
                  <a:lnTo>
                    <a:pt x="327" y="595"/>
                  </a:lnTo>
                  <a:lnTo>
                    <a:pt x="320" y="595"/>
                  </a:lnTo>
                  <a:lnTo>
                    <a:pt x="317" y="600"/>
                  </a:lnTo>
                  <a:lnTo>
                    <a:pt x="327" y="617"/>
                  </a:lnTo>
                  <a:lnTo>
                    <a:pt x="225" y="620"/>
                  </a:lnTo>
                  <a:lnTo>
                    <a:pt x="225" y="610"/>
                  </a:lnTo>
                  <a:lnTo>
                    <a:pt x="198" y="576"/>
                  </a:lnTo>
                  <a:lnTo>
                    <a:pt x="170" y="543"/>
                  </a:lnTo>
                  <a:lnTo>
                    <a:pt x="144" y="506"/>
                  </a:lnTo>
                  <a:lnTo>
                    <a:pt x="119" y="468"/>
                  </a:lnTo>
                  <a:lnTo>
                    <a:pt x="92" y="429"/>
                  </a:lnTo>
                  <a:lnTo>
                    <a:pt x="72" y="390"/>
                  </a:lnTo>
                  <a:lnTo>
                    <a:pt x="52" y="352"/>
                  </a:lnTo>
                  <a:lnTo>
                    <a:pt x="33" y="313"/>
                  </a:lnTo>
                  <a:lnTo>
                    <a:pt x="15" y="279"/>
                  </a:lnTo>
                  <a:lnTo>
                    <a:pt x="0" y="243"/>
                  </a:lnTo>
                  <a:lnTo>
                    <a:pt x="5" y="199"/>
                  </a:lnTo>
                  <a:lnTo>
                    <a:pt x="30" y="122"/>
                  </a:lnTo>
                  <a:close/>
                </a:path>
              </a:pathLst>
            </a:custGeom>
            <a:solidFill>
              <a:srgbClr val="AA8472"/>
            </a:solidFill>
            <a:ln w="9525">
              <a:noFill/>
              <a:round/>
              <a:headEnd/>
              <a:tailEnd/>
            </a:ln>
          </p:spPr>
          <p:txBody>
            <a:bodyPr>
              <a:prstTxWarp prst="textNoShape">
                <a:avLst/>
              </a:prstTxWarp>
            </a:bodyPr>
            <a:lstStyle/>
            <a:p>
              <a:endParaRPr lang="en-US"/>
            </a:p>
          </p:txBody>
        </p:sp>
      </p:grpSp>
      <p:grpSp>
        <p:nvGrpSpPr>
          <p:cNvPr id="7" name="Group 537"/>
          <p:cNvGrpSpPr>
            <a:grpSpLocks/>
          </p:cNvGrpSpPr>
          <p:nvPr/>
        </p:nvGrpSpPr>
        <p:grpSpPr bwMode="auto">
          <a:xfrm>
            <a:off x="2292350" y="2578100"/>
            <a:ext cx="1711325" cy="1624013"/>
            <a:chOff x="1444" y="1624"/>
            <a:chExt cx="1078" cy="1023"/>
          </a:xfrm>
        </p:grpSpPr>
        <p:sp>
          <p:nvSpPr>
            <p:cNvPr id="53514" name="AutoShape 538"/>
            <p:cNvSpPr>
              <a:spLocks noChangeArrowheads="1"/>
            </p:cNvSpPr>
            <p:nvPr/>
          </p:nvSpPr>
          <p:spPr bwMode="auto">
            <a:xfrm>
              <a:off x="1444" y="1624"/>
              <a:ext cx="1078" cy="1023"/>
            </a:xfrm>
            <a:prstGeom prst="cloudCallout">
              <a:avLst>
                <a:gd name="adj1" fmla="val 62338"/>
                <a:gd name="adj2" fmla="val 24880"/>
              </a:avLst>
            </a:prstGeom>
            <a:noFill/>
            <a:ln w="9525">
              <a:solidFill>
                <a:schemeClr val="tx1"/>
              </a:solidFill>
              <a:round/>
              <a:headEnd/>
              <a:tailEnd/>
            </a:ln>
          </p:spPr>
          <p:txBody>
            <a:bodyPr>
              <a:prstTxWarp prst="textNoShape">
                <a:avLst/>
              </a:prstTxWarp>
            </a:bodyPr>
            <a:lstStyle/>
            <a:p>
              <a:pPr algn="ctr"/>
              <a:endParaRPr lang="en-US"/>
            </a:p>
          </p:txBody>
        </p:sp>
        <p:grpSp>
          <p:nvGrpSpPr>
            <p:cNvPr id="53515" name="Group 539"/>
            <p:cNvGrpSpPr>
              <a:grpSpLocks noChangeAspect="1"/>
            </p:cNvGrpSpPr>
            <p:nvPr/>
          </p:nvGrpSpPr>
          <p:grpSpPr bwMode="auto">
            <a:xfrm flipH="1">
              <a:off x="1801" y="1726"/>
              <a:ext cx="521" cy="762"/>
              <a:chOff x="1472" y="1864"/>
              <a:chExt cx="1498" cy="2194"/>
            </a:xfrm>
          </p:grpSpPr>
          <p:sp>
            <p:nvSpPr>
              <p:cNvPr id="53516" name="Freeform 540"/>
              <p:cNvSpPr>
                <a:spLocks noChangeAspect="1" noEditPoints="1"/>
              </p:cNvSpPr>
              <p:nvPr/>
            </p:nvSpPr>
            <p:spPr bwMode="auto">
              <a:xfrm>
                <a:off x="1472" y="1864"/>
                <a:ext cx="1417" cy="2145"/>
              </a:xfrm>
              <a:custGeom>
                <a:avLst/>
                <a:gdLst>
                  <a:gd name="T0" fmla="*/ 704 w 1417"/>
                  <a:gd name="T1" fmla="*/ 70 h 2145"/>
                  <a:gd name="T2" fmla="*/ 779 w 1417"/>
                  <a:gd name="T3" fmla="*/ 141 h 2145"/>
                  <a:gd name="T4" fmla="*/ 868 w 1417"/>
                  <a:gd name="T5" fmla="*/ 190 h 2145"/>
                  <a:gd name="T6" fmla="*/ 969 w 1417"/>
                  <a:gd name="T7" fmla="*/ 202 h 2145"/>
                  <a:gd name="T8" fmla="*/ 1107 w 1417"/>
                  <a:gd name="T9" fmla="*/ 224 h 2145"/>
                  <a:gd name="T10" fmla="*/ 1300 w 1417"/>
                  <a:gd name="T11" fmla="*/ 340 h 2145"/>
                  <a:gd name="T12" fmla="*/ 1341 w 1417"/>
                  <a:gd name="T13" fmla="*/ 578 h 2145"/>
                  <a:gd name="T14" fmla="*/ 1369 w 1417"/>
                  <a:gd name="T15" fmla="*/ 765 h 2145"/>
                  <a:gd name="T16" fmla="*/ 1391 w 1417"/>
                  <a:gd name="T17" fmla="*/ 826 h 2145"/>
                  <a:gd name="T18" fmla="*/ 1417 w 1417"/>
                  <a:gd name="T19" fmla="*/ 1051 h 2145"/>
                  <a:gd name="T20" fmla="*/ 1409 w 1417"/>
                  <a:gd name="T21" fmla="*/ 1357 h 2145"/>
                  <a:gd name="T22" fmla="*/ 1395 w 1417"/>
                  <a:gd name="T23" fmla="*/ 1566 h 2145"/>
                  <a:gd name="T24" fmla="*/ 1379 w 1417"/>
                  <a:gd name="T25" fmla="*/ 1702 h 2145"/>
                  <a:gd name="T26" fmla="*/ 1381 w 1417"/>
                  <a:gd name="T27" fmla="*/ 1785 h 2145"/>
                  <a:gd name="T28" fmla="*/ 1184 w 1417"/>
                  <a:gd name="T29" fmla="*/ 1834 h 2145"/>
                  <a:gd name="T30" fmla="*/ 1012 w 1417"/>
                  <a:gd name="T31" fmla="*/ 1840 h 2145"/>
                  <a:gd name="T32" fmla="*/ 1025 w 1417"/>
                  <a:gd name="T33" fmla="*/ 1906 h 2145"/>
                  <a:gd name="T34" fmla="*/ 1174 w 1417"/>
                  <a:gd name="T35" fmla="*/ 2039 h 2145"/>
                  <a:gd name="T36" fmla="*/ 1193 w 1417"/>
                  <a:gd name="T37" fmla="*/ 2120 h 2145"/>
                  <a:gd name="T38" fmla="*/ 1133 w 1417"/>
                  <a:gd name="T39" fmla="*/ 2145 h 2145"/>
                  <a:gd name="T40" fmla="*/ 1034 w 1417"/>
                  <a:gd name="T41" fmla="*/ 2117 h 2145"/>
                  <a:gd name="T42" fmla="*/ 914 w 1417"/>
                  <a:gd name="T43" fmla="*/ 1974 h 2145"/>
                  <a:gd name="T44" fmla="*/ 941 w 1417"/>
                  <a:gd name="T45" fmla="*/ 1850 h 2145"/>
                  <a:gd name="T46" fmla="*/ 821 w 1417"/>
                  <a:gd name="T47" fmla="*/ 1835 h 2145"/>
                  <a:gd name="T48" fmla="*/ 712 w 1417"/>
                  <a:gd name="T49" fmla="*/ 1852 h 2145"/>
                  <a:gd name="T50" fmla="*/ 754 w 1417"/>
                  <a:gd name="T51" fmla="*/ 1911 h 2145"/>
                  <a:gd name="T52" fmla="*/ 669 w 1417"/>
                  <a:gd name="T53" fmla="*/ 1992 h 2145"/>
                  <a:gd name="T54" fmla="*/ 548 w 1417"/>
                  <a:gd name="T55" fmla="*/ 2048 h 2145"/>
                  <a:gd name="T56" fmla="*/ 402 w 1417"/>
                  <a:gd name="T57" fmla="*/ 2041 h 2145"/>
                  <a:gd name="T58" fmla="*/ 412 w 1417"/>
                  <a:gd name="T59" fmla="*/ 1983 h 2145"/>
                  <a:gd name="T60" fmla="*/ 601 w 1417"/>
                  <a:gd name="T61" fmla="*/ 1879 h 2145"/>
                  <a:gd name="T62" fmla="*/ 627 w 1417"/>
                  <a:gd name="T63" fmla="*/ 1807 h 2145"/>
                  <a:gd name="T64" fmla="*/ 501 w 1417"/>
                  <a:gd name="T65" fmla="*/ 1697 h 2145"/>
                  <a:gd name="T66" fmla="*/ 479 w 1417"/>
                  <a:gd name="T67" fmla="*/ 1622 h 2145"/>
                  <a:gd name="T68" fmla="*/ 450 w 1417"/>
                  <a:gd name="T69" fmla="*/ 1439 h 2145"/>
                  <a:gd name="T70" fmla="*/ 525 w 1417"/>
                  <a:gd name="T71" fmla="*/ 1201 h 2145"/>
                  <a:gd name="T72" fmla="*/ 583 w 1417"/>
                  <a:gd name="T73" fmla="*/ 1003 h 2145"/>
                  <a:gd name="T74" fmla="*/ 495 w 1417"/>
                  <a:gd name="T75" fmla="*/ 987 h 2145"/>
                  <a:gd name="T76" fmla="*/ 469 w 1417"/>
                  <a:gd name="T77" fmla="*/ 1073 h 2145"/>
                  <a:gd name="T78" fmla="*/ 426 w 1417"/>
                  <a:gd name="T79" fmla="*/ 1144 h 2145"/>
                  <a:gd name="T80" fmla="*/ 375 w 1417"/>
                  <a:gd name="T81" fmla="*/ 1161 h 2145"/>
                  <a:gd name="T82" fmla="*/ 333 w 1417"/>
                  <a:gd name="T83" fmla="*/ 1001 h 2145"/>
                  <a:gd name="T84" fmla="*/ 282 w 1417"/>
                  <a:gd name="T85" fmla="*/ 1024 h 2145"/>
                  <a:gd name="T86" fmla="*/ 173 w 1417"/>
                  <a:gd name="T87" fmla="*/ 1069 h 2145"/>
                  <a:gd name="T88" fmla="*/ 130 w 1417"/>
                  <a:gd name="T89" fmla="*/ 965 h 2145"/>
                  <a:gd name="T90" fmla="*/ 142 w 1417"/>
                  <a:gd name="T91" fmla="*/ 628 h 2145"/>
                  <a:gd name="T92" fmla="*/ 186 w 1417"/>
                  <a:gd name="T93" fmla="*/ 494 h 2145"/>
                  <a:gd name="T94" fmla="*/ 83 w 1417"/>
                  <a:gd name="T95" fmla="*/ 498 h 2145"/>
                  <a:gd name="T96" fmla="*/ 30 w 1417"/>
                  <a:gd name="T97" fmla="*/ 501 h 2145"/>
                  <a:gd name="T98" fmla="*/ 4 w 1417"/>
                  <a:gd name="T99" fmla="*/ 493 h 2145"/>
                  <a:gd name="T100" fmla="*/ 2 w 1417"/>
                  <a:gd name="T101" fmla="*/ 437 h 2145"/>
                  <a:gd name="T102" fmla="*/ 97 w 1417"/>
                  <a:gd name="T103" fmla="*/ 425 h 2145"/>
                  <a:gd name="T104" fmla="*/ 245 w 1417"/>
                  <a:gd name="T105" fmla="*/ 446 h 2145"/>
                  <a:gd name="T106" fmla="*/ 278 w 1417"/>
                  <a:gd name="T107" fmla="*/ 463 h 2145"/>
                  <a:gd name="T108" fmla="*/ 343 w 1417"/>
                  <a:gd name="T109" fmla="*/ 458 h 2145"/>
                  <a:gd name="T110" fmla="*/ 423 w 1417"/>
                  <a:gd name="T111" fmla="*/ 429 h 2145"/>
                  <a:gd name="T112" fmla="*/ 363 w 1417"/>
                  <a:gd name="T113" fmla="*/ 258 h 2145"/>
                  <a:gd name="T114" fmla="*/ 396 w 1417"/>
                  <a:gd name="T115" fmla="*/ 65 h 2145"/>
                  <a:gd name="T116" fmla="*/ 477 w 1417"/>
                  <a:gd name="T117" fmla="*/ 30 h 2145"/>
                  <a:gd name="T118" fmla="*/ 552 w 1417"/>
                  <a:gd name="T119" fmla="*/ 5 h 2145"/>
                  <a:gd name="T120" fmla="*/ 111 w 1417"/>
                  <a:gd name="T121" fmla="*/ 463 h 2145"/>
                  <a:gd name="T122" fmla="*/ 124 w 1417"/>
                  <a:gd name="T123" fmla="*/ 458 h 2145"/>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417"/>
                  <a:gd name="T187" fmla="*/ 0 h 2145"/>
                  <a:gd name="T188" fmla="*/ 1417 w 1417"/>
                  <a:gd name="T189" fmla="*/ 2145 h 2145"/>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417" h="2145">
                    <a:moveTo>
                      <a:pt x="641" y="12"/>
                    </a:moveTo>
                    <a:lnTo>
                      <a:pt x="656" y="24"/>
                    </a:lnTo>
                    <a:lnTo>
                      <a:pt x="678" y="36"/>
                    </a:lnTo>
                    <a:lnTo>
                      <a:pt x="694" y="49"/>
                    </a:lnTo>
                    <a:lnTo>
                      <a:pt x="701" y="58"/>
                    </a:lnTo>
                    <a:lnTo>
                      <a:pt x="704" y="70"/>
                    </a:lnTo>
                    <a:lnTo>
                      <a:pt x="704" y="95"/>
                    </a:lnTo>
                    <a:lnTo>
                      <a:pt x="716" y="119"/>
                    </a:lnTo>
                    <a:lnTo>
                      <a:pt x="718" y="121"/>
                    </a:lnTo>
                    <a:lnTo>
                      <a:pt x="742" y="123"/>
                    </a:lnTo>
                    <a:lnTo>
                      <a:pt x="763" y="130"/>
                    </a:lnTo>
                    <a:lnTo>
                      <a:pt x="779" y="141"/>
                    </a:lnTo>
                    <a:lnTo>
                      <a:pt x="785" y="148"/>
                    </a:lnTo>
                    <a:lnTo>
                      <a:pt x="788" y="157"/>
                    </a:lnTo>
                    <a:lnTo>
                      <a:pt x="805" y="176"/>
                    </a:lnTo>
                    <a:lnTo>
                      <a:pt x="815" y="182"/>
                    </a:lnTo>
                    <a:lnTo>
                      <a:pt x="835" y="189"/>
                    </a:lnTo>
                    <a:lnTo>
                      <a:pt x="868" y="190"/>
                    </a:lnTo>
                    <a:lnTo>
                      <a:pt x="878" y="195"/>
                    </a:lnTo>
                    <a:lnTo>
                      <a:pt x="884" y="194"/>
                    </a:lnTo>
                    <a:lnTo>
                      <a:pt x="901" y="208"/>
                    </a:lnTo>
                    <a:lnTo>
                      <a:pt x="915" y="212"/>
                    </a:lnTo>
                    <a:lnTo>
                      <a:pt x="941" y="211"/>
                    </a:lnTo>
                    <a:lnTo>
                      <a:pt x="969" y="202"/>
                    </a:lnTo>
                    <a:lnTo>
                      <a:pt x="1011" y="202"/>
                    </a:lnTo>
                    <a:lnTo>
                      <a:pt x="1042" y="208"/>
                    </a:lnTo>
                    <a:lnTo>
                      <a:pt x="1064" y="209"/>
                    </a:lnTo>
                    <a:lnTo>
                      <a:pt x="1090" y="219"/>
                    </a:lnTo>
                    <a:lnTo>
                      <a:pt x="1094" y="221"/>
                    </a:lnTo>
                    <a:lnTo>
                      <a:pt x="1107" y="224"/>
                    </a:lnTo>
                    <a:lnTo>
                      <a:pt x="1110" y="226"/>
                    </a:lnTo>
                    <a:lnTo>
                      <a:pt x="1142" y="228"/>
                    </a:lnTo>
                    <a:lnTo>
                      <a:pt x="1206" y="243"/>
                    </a:lnTo>
                    <a:lnTo>
                      <a:pt x="1240" y="261"/>
                    </a:lnTo>
                    <a:lnTo>
                      <a:pt x="1275" y="296"/>
                    </a:lnTo>
                    <a:lnTo>
                      <a:pt x="1300" y="340"/>
                    </a:lnTo>
                    <a:lnTo>
                      <a:pt x="1328" y="376"/>
                    </a:lnTo>
                    <a:lnTo>
                      <a:pt x="1337" y="392"/>
                    </a:lnTo>
                    <a:lnTo>
                      <a:pt x="1338" y="442"/>
                    </a:lnTo>
                    <a:lnTo>
                      <a:pt x="1335" y="462"/>
                    </a:lnTo>
                    <a:lnTo>
                      <a:pt x="1337" y="550"/>
                    </a:lnTo>
                    <a:lnTo>
                      <a:pt x="1341" y="578"/>
                    </a:lnTo>
                    <a:lnTo>
                      <a:pt x="1346" y="594"/>
                    </a:lnTo>
                    <a:lnTo>
                      <a:pt x="1383" y="687"/>
                    </a:lnTo>
                    <a:lnTo>
                      <a:pt x="1387" y="714"/>
                    </a:lnTo>
                    <a:lnTo>
                      <a:pt x="1381" y="742"/>
                    </a:lnTo>
                    <a:lnTo>
                      <a:pt x="1370" y="764"/>
                    </a:lnTo>
                    <a:lnTo>
                      <a:pt x="1369" y="765"/>
                    </a:lnTo>
                    <a:lnTo>
                      <a:pt x="1372" y="772"/>
                    </a:lnTo>
                    <a:lnTo>
                      <a:pt x="1372" y="778"/>
                    </a:lnTo>
                    <a:lnTo>
                      <a:pt x="1374" y="780"/>
                    </a:lnTo>
                    <a:lnTo>
                      <a:pt x="1377" y="780"/>
                    </a:lnTo>
                    <a:lnTo>
                      <a:pt x="1381" y="789"/>
                    </a:lnTo>
                    <a:lnTo>
                      <a:pt x="1391" y="826"/>
                    </a:lnTo>
                    <a:lnTo>
                      <a:pt x="1405" y="860"/>
                    </a:lnTo>
                    <a:lnTo>
                      <a:pt x="1411" y="892"/>
                    </a:lnTo>
                    <a:lnTo>
                      <a:pt x="1412" y="922"/>
                    </a:lnTo>
                    <a:lnTo>
                      <a:pt x="1414" y="966"/>
                    </a:lnTo>
                    <a:lnTo>
                      <a:pt x="1416" y="1031"/>
                    </a:lnTo>
                    <a:lnTo>
                      <a:pt x="1417" y="1051"/>
                    </a:lnTo>
                    <a:lnTo>
                      <a:pt x="1414" y="1187"/>
                    </a:lnTo>
                    <a:lnTo>
                      <a:pt x="1413" y="1269"/>
                    </a:lnTo>
                    <a:lnTo>
                      <a:pt x="1412" y="1306"/>
                    </a:lnTo>
                    <a:lnTo>
                      <a:pt x="1411" y="1314"/>
                    </a:lnTo>
                    <a:lnTo>
                      <a:pt x="1411" y="1334"/>
                    </a:lnTo>
                    <a:lnTo>
                      <a:pt x="1409" y="1357"/>
                    </a:lnTo>
                    <a:lnTo>
                      <a:pt x="1408" y="1413"/>
                    </a:lnTo>
                    <a:lnTo>
                      <a:pt x="1405" y="1427"/>
                    </a:lnTo>
                    <a:lnTo>
                      <a:pt x="1404" y="1458"/>
                    </a:lnTo>
                    <a:lnTo>
                      <a:pt x="1402" y="1469"/>
                    </a:lnTo>
                    <a:lnTo>
                      <a:pt x="1398" y="1522"/>
                    </a:lnTo>
                    <a:lnTo>
                      <a:pt x="1395" y="1566"/>
                    </a:lnTo>
                    <a:lnTo>
                      <a:pt x="1393" y="1577"/>
                    </a:lnTo>
                    <a:lnTo>
                      <a:pt x="1393" y="1591"/>
                    </a:lnTo>
                    <a:lnTo>
                      <a:pt x="1388" y="1630"/>
                    </a:lnTo>
                    <a:lnTo>
                      <a:pt x="1388" y="1646"/>
                    </a:lnTo>
                    <a:lnTo>
                      <a:pt x="1382" y="1680"/>
                    </a:lnTo>
                    <a:lnTo>
                      <a:pt x="1379" y="1702"/>
                    </a:lnTo>
                    <a:lnTo>
                      <a:pt x="1380" y="1751"/>
                    </a:lnTo>
                    <a:lnTo>
                      <a:pt x="1383" y="1762"/>
                    </a:lnTo>
                    <a:lnTo>
                      <a:pt x="1386" y="1765"/>
                    </a:lnTo>
                    <a:lnTo>
                      <a:pt x="1382" y="1779"/>
                    </a:lnTo>
                    <a:lnTo>
                      <a:pt x="1381" y="1779"/>
                    </a:lnTo>
                    <a:lnTo>
                      <a:pt x="1381" y="1785"/>
                    </a:lnTo>
                    <a:lnTo>
                      <a:pt x="1377" y="1786"/>
                    </a:lnTo>
                    <a:lnTo>
                      <a:pt x="1366" y="1787"/>
                    </a:lnTo>
                    <a:lnTo>
                      <a:pt x="1342" y="1797"/>
                    </a:lnTo>
                    <a:lnTo>
                      <a:pt x="1288" y="1816"/>
                    </a:lnTo>
                    <a:lnTo>
                      <a:pt x="1223" y="1830"/>
                    </a:lnTo>
                    <a:lnTo>
                      <a:pt x="1184" y="1834"/>
                    </a:lnTo>
                    <a:lnTo>
                      <a:pt x="1150" y="1834"/>
                    </a:lnTo>
                    <a:lnTo>
                      <a:pt x="1094" y="1828"/>
                    </a:lnTo>
                    <a:lnTo>
                      <a:pt x="1082" y="1826"/>
                    </a:lnTo>
                    <a:lnTo>
                      <a:pt x="1062" y="1830"/>
                    </a:lnTo>
                    <a:lnTo>
                      <a:pt x="1047" y="1833"/>
                    </a:lnTo>
                    <a:lnTo>
                      <a:pt x="1012" y="1840"/>
                    </a:lnTo>
                    <a:lnTo>
                      <a:pt x="1010" y="1842"/>
                    </a:lnTo>
                    <a:lnTo>
                      <a:pt x="1018" y="1872"/>
                    </a:lnTo>
                    <a:lnTo>
                      <a:pt x="1024" y="1883"/>
                    </a:lnTo>
                    <a:lnTo>
                      <a:pt x="1027" y="1896"/>
                    </a:lnTo>
                    <a:lnTo>
                      <a:pt x="1025" y="1902"/>
                    </a:lnTo>
                    <a:lnTo>
                      <a:pt x="1025" y="1906"/>
                    </a:lnTo>
                    <a:lnTo>
                      <a:pt x="1036" y="1915"/>
                    </a:lnTo>
                    <a:lnTo>
                      <a:pt x="1042" y="1915"/>
                    </a:lnTo>
                    <a:lnTo>
                      <a:pt x="1085" y="1949"/>
                    </a:lnTo>
                    <a:lnTo>
                      <a:pt x="1121" y="1973"/>
                    </a:lnTo>
                    <a:lnTo>
                      <a:pt x="1152" y="1999"/>
                    </a:lnTo>
                    <a:lnTo>
                      <a:pt x="1174" y="2039"/>
                    </a:lnTo>
                    <a:lnTo>
                      <a:pt x="1187" y="2066"/>
                    </a:lnTo>
                    <a:lnTo>
                      <a:pt x="1197" y="2082"/>
                    </a:lnTo>
                    <a:lnTo>
                      <a:pt x="1199" y="2100"/>
                    </a:lnTo>
                    <a:lnTo>
                      <a:pt x="1201" y="2102"/>
                    </a:lnTo>
                    <a:lnTo>
                      <a:pt x="1200" y="2111"/>
                    </a:lnTo>
                    <a:lnTo>
                      <a:pt x="1193" y="2120"/>
                    </a:lnTo>
                    <a:lnTo>
                      <a:pt x="1178" y="2131"/>
                    </a:lnTo>
                    <a:lnTo>
                      <a:pt x="1166" y="2135"/>
                    </a:lnTo>
                    <a:lnTo>
                      <a:pt x="1164" y="2137"/>
                    </a:lnTo>
                    <a:lnTo>
                      <a:pt x="1162" y="2136"/>
                    </a:lnTo>
                    <a:lnTo>
                      <a:pt x="1156" y="2140"/>
                    </a:lnTo>
                    <a:lnTo>
                      <a:pt x="1133" y="2145"/>
                    </a:lnTo>
                    <a:lnTo>
                      <a:pt x="1120" y="2145"/>
                    </a:lnTo>
                    <a:lnTo>
                      <a:pt x="1116" y="2143"/>
                    </a:lnTo>
                    <a:lnTo>
                      <a:pt x="1107" y="2143"/>
                    </a:lnTo>
                    <a:lnTo>
                      <a:pt x="1079" y="2137"/>
                    </a:lnTo>
                    <a:lnTo>
                      <a:pt x="1048" y="2126"/>
                    </a:lnTo>
                    <a:lnTo>
                      <a:pt x="1034" y="2117"/>
                    </a:lnTo>
                    <a:lnTo>
                      <a:pt x="1000" y="2084"/>
                    </a:lnTo>
                    <a:lnTo>
                      <a:pt x="951" y="2020"/>
                    </a:lnTo>
                    <a:lnTo>
                      <a:pt x="949" y="2015"/>
                    </a:lnTo>
                    <a:lnTo>
                      <a:pt x="920" y="1990"/>
                    </a:lnTo>
                    <a:lnTo>
                      <a:pt x="916" y="1983"/>
                    </a:lnTo>
                    <a:lnTo>
                      <a:pt x="914" y="1974"/>
                    </a:lnTo>
                    <a:lnTo>
                      <a:pt x="917" y="1945"/>
                    </a:lnTo>
                    <a:lnTo>
                      <a:pt x="921" y="1929"/>
                    </a:lnTo>
                    <a:lnTo>
                      <a:pt x="931" y="1905"/>
                    </a:lnTo>
                    <a:lnTo>
                      <a:pt x="931" y="1887"/>
                    </a:lnTo>
                    <a:lnTo>
                      <a:pt x="941" y="1868"/>
                    </a:lnTo>
                    <a:lnTo>
                      <a:pt x="941" y="1850"/>
                    </a:lnTo>
                    <a:lnTo>
                      <a:pt x="939" y="1843"/>
                    </a:lnTo>
                    <a:lnTo>
                      <a:pt x="892" y="1833"/>
                    </a:lnTo>
                    <a:lnTo>
                      <a:pt x="864" y="1822"/>
                    </a:lnTo>
                    <a:lnTo>
                      <a:pt x="856" y="1819"/>
                    </a:lnTo>
                    <a:lnTo>
                      <a:pt x="853" y="1819"/>
                    </a:lnTo>
                    <a:lnTo>
                      <a:pt x="821" y="1835"/>
                    </a:lnTo>
                    <a:lnTo>
                      <a:pt x="770" y="1841"/>
                    </a:lnTo>
                    <a:lnTo>
                      <a:pt x="738" y="1839"/>
                    </a:lnTo>
                    <a:lnTo>
                      <a:pt x="712" y="1833"/>
                    </a:lnTo>
                    <a:lnTo>
                      <a:pt x="709" y="1847"/>
                    </a:lnTo>
                    <a:lnTo>
                      <a:pt x="709" y="1850"/>
                    </a:lnTo>
                    <a:lnTo>
                      <a:pt x="712" y="1852"/>
                    </a:lnTo>
                    <a:lnTo>
                      <a:pt x="734" y="1889"/>
                    </a:lnTo>
                    <a:lnTo>
                      <a:pt x="746" y="1906"/>
                    </a:lnTo>
                    <a:lnTo>
                      <a:pt x="747" y="1910"/>
                    </a:lnTo>
                    <a:lnTo>
                      <a:pt x="748" y="1912"/>
                    </a:lnTo>
                    <a:lnTo>
                      <a:pt x="751" y="1911"/>
                    </a:lnTo>
                    <a:lnTo>
                      <a:pt x="754" y="1911"/>
                    </a:lnTo>
                    <a:lnTo>
                      <a:pt x="761" y="1945"/>
                    </a:lnTo>
                    <a:lnTo>
                      <a:pt x="751" y="1962"/>
                    </a:lnTo>
                    <a:lnTo>
                      <a:pt x="740" y="1973"/>
                    </a:lnTo>
                    <a:lnTo>
                      <a:pt x="699" y="1990"/>
                    </a:lnTo>
                    <a:lnTo>
                      <a:pt x="676" y="1992"/>
                    </a:lnTo>
                    <a:lnTo>
                      <a:pt x="669" y="1992"/>
                    </a:lnTo>
                    <a:lnTo>
                      <a:pt x="662" y="1995"/>
                    </a:lnTo>
                    <a:lnTo>
                      <a:pt x="644" y="2016"/>
                    </a:lnTo>
                    <a:lnTo>
                      <a:pt x="630" y="2029"/>
                    </a:lnTo>
                    <a:lnTo>
                      <a:pt x="590" y="2038"/>
                    </a:lnTo>
                    <a:lnTo>
                      <a:pt x="572" y="2041"/>
                    </a:lnTo>
                    <a:lnTo>
                      <a:pt x="548" y="2048"/>
                    </a:lnTo>
                    <a:lnTo>
                      <a:pt x="513" y="2052"/>
                    </a:lnTo>
                    <a:lnTo>
                      <a:pt x="474" y="2052"/>
                    </a:lnTo>
                    <a:lnTo>
                      <a:pt x="430" y="2050"/>
                    </a:lnTo>
                    <a:lnTo>
                      <a:pt x="418" y="2048"/>
                    </a:lnTo>
                    <a:lnTo>
                      <a:pt x="409" y="2047"/>
                    </a:lnTo>
                    <a:lnTo>
                      <a:pt x="402" y="2041"/>
                    </a:lnTo>
                    <a:lnTo>
                      <a:pt x="398" y="2034"/>
                    </a:lnTo>
                    <a:lnTo>
                      <a:pt x="398" y="2025"/>
                    </a:lnTo>
                    <a:lnTo>
                      <a:pt x="399" y="2023"/>
                    </a:lnTo>
                    <a:lnTo>
                      <a:pt x="396" y="2010"/>
                    </a:lnTo>
                    <a:lnTo>
                      <a:pt x="401" y="1994"/>
                    </a:lnTo>
                    <a:lnTo>
                      <a:pt x="412" y="1983"/>
                    </a:lnTo>
                    <a:lnTo>
                      <a:pt x="450" y="1968"/>
                    </a:lnTo>
                    <a:lnTo>
                      <a:pt x="495" y="1954"/>
                    </a:lnTo>
                    <a:lnTo>
                      <a:pt x="510" y="1949"/>
                    </a:lnTo>
                    <a:lnTo>
                      <a:pt x="527" y="1930"/>
                    </a:lnTo>
                    <a:lnTo>
                      <a:pt x="565" y="1902"/>
                    </a:lnTo>
                    <a:lnTo>
                      <a:pt x="601" y="1879"/>
                    </a:lnTo>
                    <a:lnTo>
                      <a:pt x="610" y="1873"/>
                    </a:lnTo>
                    <a:lnTo>
                      <a:pt x="622" y="1865"/>
                    </a:lnTo>
                    <a:lnTo>
                      <a:pt x="632" y="1854"/>
                    </a:lnTo>
                    <a:lnTo>
                      <a:pt x="635" y="1849"/>
                    </a:lnTo>
                    <a:lnTo>
                      <a:pt x="627" y="1809"/>
                    </a:lnTo>
                    <a:lnTo>
                      <a:pt x="627" y="1807"/>
                    </a:lnTo>
                    <a:lnTo>
                      <a:pt x="586" y="1786"/>
                    </a:lnTo>
                    <a:lnTo>
                      <a:pt x="556" y="1769"/>
                    </a:lnTo>
                    <a:lnTo>
                      <a:pt x="529" y="1749"/>
                    </a:lnTo>
                    <a:lnTo>
                      <a:pt x="503" y="1718"/>
                    </a:lnTo>
                    <a:lnTo>
                      <a:pt x="498" y="1709"/>
                    </a:lnTo>
                    <a:lnTo>
                      <a:pt x="501" y="1697"/>
                    </a:lnTo>
                    <a:lnTo>
                      <a:pt x="507" y="1680"/>
                    </a:lnTo>
                    <a:lnTo>
                      <a:pt x="511" y="1665"/>
                    </a:lnTo>
                    <a:lnTo>
                      <a:pt x="509" y="1658"/>
                    </a:lnTo>
                    <a:lnTo>
                      <a:pt x="511" y="1654"/>
                    </a:lnTo>
                    <a:lnTo>
                      <a:pt x="506" y="1644"/>
                    </a:lnTo>
                    <a:lnTo>
                      <a:pt x="479" y="1622"/>
                    </a:lnTo>
                    <a:lnTo>
                      <a:pt x="440" y="1602"/>
                    </a:lnTo>
                    <a:lnTo>
                      <a:pt x="420" y="1582"/>
                    </a:lnTo>
                    <a:lnTo>
                      <a:pt x="415" y="1574"/>
                    </a:lnTo>
                    <a:lnTo>
                      <a:pt x="426" y="1515"/>
                    </a:lnTo>
                    <a:lnTo>
                      <a:pt x="441" y="1469"/>
                    </a:lnTo>
                    <a:lnTo>
                      <a:pt x="450" y="1439"/>
                    </a:lnTo>
                    <a:lnTo>
                      <a:pt x="479" y="1344"/>
                    </a:lnTo>
                    <a:lnTo>
                      <a:pt x="488" y="1317"/>
                    </a:lnTo>
                    <a:lnTo>
                      <a:pt x="491" y="1306"/>
                    </a:lnTo>
                    <a:lnTo>
                      <a:pt x="494" y="1302"/>
                    </a:lnTo>
                    <a:lnTo>
                      <a:pt x="496" y="1289"/>
                    </a:lnTo>
                    <a:lnTo>
                      <a:pt x="525" y="1201"/>
                    </a:lnTo>
                    <a:lnTo>
                      <a:pt x="536" y="1170"/>
                    </a:lnTo>
                    <a:lnTo>
                      <a:pt x="542" y="1158"/>
                    </a:lnTo>
                    <a:lnTo>
                      <a:pt x="552" y="1119"/>
                    </a:lnTo>
                    <a:lnTo>
                      <a:pt x="577" y="1026"/>
                    </a:lnTo>
                    <a:lnTo>
                      <a:pt x="583" y="1005"/>
                    </a:lnTo>
                    <a:lnTo>
                      <a:pt x="583" y="1003"/>
                    </a:lnTo>
                    <a:lnTo>
                      <a:pt x="580" y="1004"/>
                    </a:lnTo>
                    <a:lnTo>
                      <a:pt x="539" y="1013"/>
                    </a:lnTo>
                    <a:lnTo>
                      <a:pt x="536" y="1015"/>
                    </a:lnTo>
                    <a:lnTo>
                      <a:pt x="523" y="1008"/>
                    </a:lnTo>
                    <a:lnTo>
                      <a:pt x="515" y="995"/>
                    </a:lnTo>
                    <a:lnTo>
                      <a:pt x="495" y="987"/>
                    </a:lnTo>
                    <a:lnTo>
                      <a:pt x="485" y="988"/>
                    </a:lnTo>
                    <a:lnTo>
                      <a:pt x="482" y="995"/>
                    </a:lnTo>
                    <a:lnTo>
                      <a:pt x="482" y="1008"/>
                    </a:lnTo>
                    <a:lnTo>
                      <a:pt x="477" y="1036"/>
                    </a:lnTo>
                    <a:lnTo>
                      <a:pt x="472" y="1064"/>
                    </a:lnTo>
                    <a:lnTo>
                      <a:pt x="469" y="1073"/>
                    </a:lnTo>
                    <a:lnTo>
                      <a:pt x="469" y="1078"/>
                    </a:lnTo>
                    <a:lnTo>
                      <a:pt x="464" y="1081"/>
                    </a:lnTo>
                    <a:lnTo>
                      <a:pt x="455" y="1083"/>
                    </a:lnTo>
                    <a:lnTo>
                      <a:pt x="440" y="1099"/>
                    </a:lnTo>
                    <a:lnTo>
                      <a:pt x="434" y="1118"/>
                    </a:lnTo>
                    <a:lnTo>
                      <a:pt x="426" y="1144"/>
                    </a:lnTo>
                    <a:lnTo>
                      <a:pt x="414" y="1168"/>
                    </a:lnTo>
                    <a:lnTo>
                      <a:pt x="410" y="1175"/>
                    </a:lnTo>
                    <a:lnTo>
                      <a:pt x="406" y="1177"/>
                    </a:lnTo>
                    <a:lnTo>
                      <a:pt x="393" y="1179"/>
                    </a:lnTo>
                    <a:lnTo>
                      <a:pt x="381" y="1171"/>
                    </a:lnTo>
                    <a:lnTo>
                      <a:pt x="375" y="1161"/>
                    </a:lnTo>
                    <a:lnTo>
                      <a:pt x="355" y="1100"/>
                    </a:lnTo>
                    <a:lnTo>
                      <a:pt x="352" y="1055"/>
                    </a:lnTo>
                    <a:lnTo>
                      <a:pt x="349" y="1026"/>
                    </a:lnTo>
                    <a:lnTo>
                      <a:pt x="341" y="1011"/>
                    </a:lnTo>
                    <a:lnTo>
                      <a:pt x="333" y="1002"/>
                    </a:lnTo>
                    <a:lnTo>
                      <a:pt x="333" y="1001"/>
                    </a:lnTo>
                    <a:lnTo>
                      <a:pt x="327" y="999"/>
                    </a:lnTo>
                    <a:lnTo>
                      <a:pt x="310" y="996"/>
                    </a:lnTo>
                    <a:lnTo>
                      <a:pt x="304" y="996"/>
                    </a:lnTo>
                    <a:lnTo>
                      <a:pt x="292" y="1004"/>
                    </a:lnTo>
                    <a:lnTo>
                      <a:pt x="283" y="1019"/>
                    </a:lnTo>
                    <a:lnTo>
                      <a:pt x="282" y="1024"/>
                    </a:lnTo>
                    <a:lnTo>
                      <a:pt x="269" y="1029"/>
                    </a:lnTo>
                    <a:lnTo>
                      <a:pt x="247" y="1034"/>
                    </a:lnTo>
                    <a:lnTo>
                      <a:pt x="230" y="1034"/>
                    </a:lnTo>
                    <a:lnTo>
                      <a:pt x="204" y="1052"/>
                    </a:lnTo>
                    <a:lnTo>
                      <a:pt x="190" y="1057"/>
                    </a:lnTo>
                    <a:lnTo>
                      <a:pt x="173" y="1069"/>
                    </a:lnTo>
                    <a:lnTo>
                      <a:pt x="163" y="1072"/>
                    </a:lnTo>
                    <a:lnTo>
                      <a:pt x="162" y="1072"/>
                    </a:lnTo>
                    <a:lnTo>
                      <a:pt x="156" y="1071"/>
                    </a:lnTo>
                    <a:lnTo>
                      <a:pt x="150" y="1063"/>
                    </a:lnTo>
                    <a:lnTo>
                      <a:pt x="138" y="1023"/>
                    </a:lnTo>
                    <a:lnTo>
                      <a:pt x="130" y="965"/>
                    </a:lnTo>
                    <a:lnTo>
                      <a:pt x="131" y="932"/>
                    </a:lnTo>
                    <a:lnTo>
                      <a:pt x="146" y="869"/>
                    </a:lnTo>
                    <a:lnTo>
                      <a:pt x="150" y="838"/>
                    </a:lnTo>
                    <a:lnTo>
                      <a:pt x="149" y="798"/>
                    </a:lnTo>
                    <a:lnTo>
                      <a:pt x="141" y="722"/>
                    </a:lnTo>
                    <a:lnTo>
                      <a:pt x="142" y="628"/>
                    </a:lnTo>
                    <a:lnTo>
                      <a:pt x="158" y="577"/>
                    </a:lnTo>
                    <a:lnTo>
                      <a:pt x="170" y="556"/>
                    </a:lnTo>
                    <a:lnTo>
                      <a:pt x="176" y="541"/>
                    </a:lnTo>
                    <a:lnTo>
                      <a:pt x="180" y="528"/>
                    </a:lnTo>
                    <a:lnTo>
                      <a:pt x="182" y="514"/>
                    </a:lnTo>
                    <a:lnTo>
                      <a:pt x="186" y="494"/>
                    </a:lnTo>
                    <a:lnTo>
                      <a:pt x="186" y="490"/>
                    </a:lnTo>
                    <a:lnTo>
                      <a:pt x="152" y="486"/>
                    </a:lnTo>
                    <a:lnTo>
                      <a:pt x="127" y="487"/>
                    </a:lnTo>
                    <a:lnTo>
                      <a:pt x="118" y="490"/>
                    </a:lnTo>
                    <a:lnTo>
                      <a:pt x="96" y="499"/>
                    </a:lnTo>
                    <a:lnTo>
                      <a:pt x="83" y="498"/>
                    </a:lnTo>
                    <a:lnTo>
                      <a:pt x="77" y="491"/>
                    </a:lnTo>
                    <a:lnTo>
                      <a:pt x="78" y="483"/>
                    </a:lnTo>
                    <a:lnTo>
                      <a:pt x="73" y="483"/>
                    </a:lnTo>
                    <a:lnTo>
                      <a:pt x="46" y="497"/>
                    </a:lnTo>
                    <a:lnTo>
                      <a:pt x="33" y="501"/>
                    </a:lnTo>
                    <a:lnTo>
                      <a:pt x="30" y="501"/>
                    </a:lnTo>
                    <a:lnTo>
                      <a:pt x="28" y="498"/>
                    </a:lnTo>
                    <a:lnTo>
                      <a:pt x="9" y="505"/>
                    </a:lnTo>
                    <a:lnTo>
                      <a:pt x="8" y="506"/>
                    </a:lnTo>
                    <a:lnTo>
                      <a:pt x="5" y="506"/>
                    </a:lnTo>
                    <a:lnTo>
                      <a:pt x="0" y="501"/>
                    </a:lnTo>
                    <a:lnTo>
                      <a:pt x="4" y="493"/>
                    </a:lnTo>
                    <a:lnTo>
                      <a:pt x="23" y="475"/>
                    </a:lnTo>
                    <a:lnTo>
                      <a:pt x="47" y="461"/>
                    </a:lnTo>
                    <a:lnTo>
                      <a:pt x="48" y="459"/>
                    </a:lnTo>
                    <a:lnTo>
                      <a:pt x="18" y="454"/>
                    </a:lnTo>
                    <a:lnTo>
                      <a:pt x="4" y="439"/>
                    </a:lnTo>
                    <a:lnTo>
                      <a:pt x="2" y="437"/>
                    </a:lnTo>
                    <a:lnTo>
                      <a:pt x="2" y="434"/>
                    </a:lnTo>
                    <a:lnTo>
                      <a:pt x="6" y="432"/>
                    </a:lnTo>
                    <a:lnTo>
                      <a:pt x="12" y="437"/>
                    </a:lnTo>
                    <a:lnTo>
                      <a:pt x="43" y="437"/>
                    </a:lnTo>
                    <a:lnTo>
                      <a:pt x="69" y="433"/>
                    </a:lnTo>
                    <a:lnTo>
                      <a:pt x="97" y="425"/>
                    </a:lnTo>
                    <a:lnTo>
                      <a:pt x="116" y="417"/>
                    </a:lnTo>
                    <a:lnTo>
                      <a:pt x="178" y="418"/>
                    </a:lnTo>
                    <a:lnTo>
                      <a:pt x="220" y="435"/>
                    </a:lnTo>
                    <a:lnTo>
                      <a:pt x="237" y="445"/>
                    </a:lnTo>
                    <a:lnTo>
                      <a:pt x="242" y="445"/>
                    </a:lnTo>
                    <a:lnTo>
                      <a:pt x="245" y="446"/>
                    </a:lnTo>
                    <a:lnTo>
                      <a:pt x="252" y="446"/>
                    </a:lnTo>
                    <a:lnTo>
                      <a:pt x="256" y="454"/>
                    </a:lnTo>
                    <a:lnTo>
                      <a:pt x="261" y="457"/>
                    </a:lnTo>
                    <a:lnTo>
                      <a:pt x="265" y="463"/>
                    </a:lnTo>
                    <a:lnTo>
                      <a:pt x="273" y="465"/>
                    </a:lnTo>
                    <a:lnTo>
                      <a:pt x="278" y="463"/>
                    </a:lnTo>
                    <a:lnTo>
                      <a:pt x="284" y="463"/>
                    </a:lnTo>
                    <a:lnTo>
                      <a:pt x="294" y="459"/>
                    </a:lnTo>
                    <a:lnTo>
                      <a:pt x="304" y="459"/>
                    </a:lnTo>
                    <a:lnTo>
                      <a:pt x="316" y="455"/>
                    </a:lnTo>
                    <a:lnTo>
                      <a:pt x="332" y="455"/>
                    </a:lnTo>
                    <a:lnTo>
                      <a:pt x="343" y="458"/>
                    </a:lnTo>
                    <a:lnTo>
                      <a:pt x="347" y="454"/>
                    </a:lnTo>
                    <a:lnTo>
                      <a:pt x="351" y="440"/>
                    </a:lnTo>
                    <a:lnTo>
                      <a:pt x="362" y="433"/>
                    </a:lnTo>
                    <a:lnTo>
                      <a:pt x="387" y="432"/>
                    </a:lnTo>
                    <a:lnTo>
                      <a:pt x="393" y="430"/>
                    </a:lnTo>
                    <a:lnTo>
                      <a:pt x="423" y="429"/>
                    </a:lnTo>
                    <a:lnTo>
                      <a:pt x="427" y="426"/>
                    </a:lnTo>
                    <a:lnTo>
                      <a:pt x="410" y="388"/>
                    </a:lnTo>
                    <a:lnTo>
                      <a:pt x="381" y="338"/>
                    </a:lnTo>
                    <a:lnTo>
                      <a:pt x="376" y="313"/>
                    </a:lnTo>
                    <a:lnTo>
                      <a:pt x="370" y="282"/>
                    </a:lnTo>
                    <a:lnTo>
                      <a:pt x="363" y="258"/>
                    </a:lnTo>
                    <a:lnTo>
                      <a:pt x="356" y="196"/>
                    </a:lnTo>
                    <a:lnTo>
                      <a:pt x="361" y="164"/>
                    </a:lnTo>
                    <a:lnTo>
                      <a:pt x="375" y="124"/>
                    </a:lnTo>
                    <a:lnTo>
                      <a:pt x="388" y="94"/>
                    </a:lnTo>
                    <a:lnTo>
                      <a:pt x="391" y="75"/>
                    </a:lnTo>
                    <a:lnTo>
                      <a:pt x="396" y="65"/>
                    </a:lnTo>
                    <a:lnTo>
                      <a:pt x="415" y="47"/>
                    </a:lnTo>
                    <a:lnTo>
                      <a:pt x="433" y="50"/>
                    </a:lnTo>
                    <a:lnTo>
                      <a:pt x="449" y="39"/>
                    </a:lnTo>
                    <a:lnTo>
                      <a:pt x="456" y="45"/>
                    </a:lnTo>
                    <a:lnTo>
                      <a:pt x="470" y="39"/>
                    </a:lnTo>
                    <a:lnTo>
                      <a:pt x="477" y="30"/>
                    </a:lnTo>
                    <a:lnTo>
                      <a:pt x="489" y="22"/>
                    </a:lnTo>
                    <a:lnTo>
                      <a:pt x="507" y="28"/>
                    </a:lnTo>
                    <a:lnTo>
                      <a:pt x="513" y="24"/>
                    </a:lnTo>
                    <a:lnTo>
                      <a:pt x="521" y="13"/>
                    </a:lnTo>
                    <a:lnTo>
                      <a:pt x="529" y="7"/>
                    </a:lnTo>
                    <a:lnTo>
                      <a:pt x="552" y="5"/>
                    </a:lnTo>
                    <a:lnTo>
                      <a:pt x="568" y="5"/>
                    </a:lnTo>
                    <a:lnTo>
                      <a:pt x="599" y="0"/>
                    </a:lnTo>
                    <a:lnTo>
                      <a:pt x="619" y="3"/>
                    </a:lnTo>
                    <a:lnTo>
                      <a:pt x="641" y="12"/>
                    </a:lnTo>
                    <a:close/>
                    <a:moveTo>
                      <a:pt x="124" y="458"/>
                    </a:moveTo>
                    <a:lnTo>
                      <a:pt x="111" y="463"/>
                    </a:lnTo>
                    <a:lnTo>
                      <a:pt x="101" y="465"/>
                    </a:lnTo>
                    <a:lnTo>
                      <a:pt x="96" y="469"/>
                    </a:lnTo>
                    <a:lnTo>
                      <a:pt x="109" y="459"/>
                    </a:lnTo>
                    <a:lnTo>
                      <a:pt x="114" y="454"/>
                    </a:lnTo>
                    <a:lnTo>
                      <a:pt x="124" y="456"/>
                    </a:lnTo>
                    <a:lnTo>
                      <a:pt x="124" y="458"/>
                    </a:lnTo>
                    <a:close/>
                  </a:path>
                </a:pathLst>
              </a:custGeom>
              <a:solidFill>
                <a:srgbClr val="D98559"/>
              </a:solidFill>
              <a:ln w="9525">
                <a:noFill/>
                <a:round/>
                <a:headEnd/>
                <a:tailEnd/>
              </a:ln>
            </p:spPr>
            <p:txBody>
              <a:bodyPr>
                <a:prstTxWarp prst="textNoShape">
                  <a:avLst/>
                </a:prstTxWarp>
              </a:bodyPr>
              <a:lstStyle/>
              <a:p>
                <a:endParaRPr lang="en-US"/>
              </a:p>
            </p:txBody>
          </p:sp>
          <p:sp>
            <p:nvSpPr>
              <p:cNvPr id="53517" name="Freeform 541"/>
              <p:cNvSpPr>
                <a:spLocks noChangeAspect="1" noEditPoints="1"/>
              </p:cNvSpPr>
              <p:nvPr/>
            </p:nvSpPr>
            <p:spPr bwMode="auto">
              <a:xfrm>
                <a:off x="1555" y="1914"/>
                <a:ext cx="1415" cy="2144"/>
              </a:xfrm>
              <a:custGeom>
                <a:avLst/>
                <a:gdLst>
                  <a:gd name="T0" fmla="*/ 703 w 1415"/>
                  <a:gd name="T1" fmla="*/ 69 h 2144"/>
                  <a:gd name="T2" fmla="*/ 778 w 1415"/>
                  <a:gd name="T3" fmla="*/ 140 h 2144"/>
                  <a:gd name="T4" fmla="*/ 868 w 1415"/>
                  <a:gd name="T5" fmla="*/ 189 h 2144"/>
                  <a:gd name="T6" fmla="*/ 969 w 1415"/>
                  <a:gd name="T7" fmla="*/ 201 h 2144"/>
                  <a:gd name="T8" fmla="*/ 1106 w 1415"/>
                  <a:gd name="T9" fmla="*/ 222 h 2144"/>
                  <a:gd name="T10" fmla="*/ 1298 w 1415"/>
                  <a:gd name="T11" fmla="*/ 340 h 2144"/>
                  <a:gd name="T12" fmla="*/ 1341 w 1415"/>
                  <a:gd name="T13" fmla="*/ 578 h 2144"/>
                  <a:gd name="T14" fmla="*/ 1368 w 1415"/>
                  <a:gd name="T15" fmla="*/ 764 h 2144"/>
                  <a:gd name="T16" fmla="*/ 1391 w 1415"/>
                  <a:gd name="T17" fmla="*/ 825 h 2144"/>
                  <a:gd name="T18" fmla="*/ 1415 w 1415"/>
                  <a:gd name="T19" fmla="*/ 1049 h 2144"/>
                  <a:gd name="T20" fmla="*/ 1408 w 1415"/>
                  <a:gd name="T21" fmla="*/ 1356 h 2144"/>
                  <a:gd name="T22" fmla="*/ 1394 w 1415"/>
                  <a:gd name="T23" fmla="*/ 1565 h 2144"/>
                  <a:gd name="T24" fmla="*/ 1378 w 1415"/>
                  <a:gd name="T25" fmla="*/ 1702 h 2144"/>
                  <a:gd name="T26" fmla="*/ 1380 w 1415"/>
                  <a:gd name="T27" fmla="*/ 1783 h 2144"/>
                  <a:gd name="T28" fmla="*/ 1184 w 1415"/>
                  <a:gd name="T29" fmla="*/ 1833 h 2144"/>
                  <a:gd name="T30" fmla="*/ 1011 w 1415"/>
                  <a:gd name="T31" fmla="*/ 1839 h 2144"/>
                  <a:gd name="T32" fmla="*/ 1025 w 1415"/>
                  <a:gd name="T33" fmla="*/ 1905 h 2144"/>
                  <a:gd name="T34" fmla="*/ 1173 w 1415"/>
                  <a:gd name="T35" fmla="*/ 2037 h 2144"/>
                  <a:gd name="T36" fmla="*/ 1193 w 1415"/>
                  <a:gd name="T37" fmla="*/ 2119 h 2144"/>
                  <a:gd name="T38" fmla="*/ 1132 w 1415"/>
                  <a:gd name="T39" fmla="*/ 2144 h 2144"/>
                  <a:gd name="T40" fmla="*/ 1034 w 1415"/>
                  <a:gd name="T41" fmla="*/ 2116 h 2144"/>
                  <a:gd name="T42" fmla="*/ 912 w 1415"/>
                  <a:gd name="T43" fmla="*/ 1973 h 2144"/>
                  <a:gd name="T44" fmla="*/ 940 w 1415"/>
                  <a:gd name="T45" fmla="*/ 1849 h 2144"/>
                  <a:gd name="T46" fmla="*/ 821 w 1415"/>
                  <a:gd name="T47" fmla="*/ 1834 h 2144"/>
                  <a:gd name="T48" fmla="*/ 711 w 1415"/>
                  <a:gd name="T49" fmla="*/ 1852 h 2144"/>
                  <a:gd name="T50" fmla="*/ 753 w 1415"/>
                  <a:gd name="T51" fmla="*/ 1910 h 2144"/>
                  <a:gd name="T52" fmla="*/ 667 w 1415"/>
                  <a:gd name="T53" fmla="*/ 1991 h 2144"/>
                  <a:gd name="T54" fmla="*/ 547 w 1415"/>
                  <a:gd name="T55" fmla="*/ 2046 h 2144"/>
                  <a:gd name="T56" fmla="*/ 402 w 1415"/>
                  <a:gd name="T57" fmla="*/ 2039 h 2144"/>
                  <a:gd name="T58" fmla="*/ 411 w 1415"/>
                  <a:gd name="T59" fmla="*/ 1982 h 2144"/>
                  <a:gd name="T60" fmla="*/ 601 w 1415"/>
                  <a:gd name="T61" fmla="*/ 1878 h 2144"/>
                  <a:gd name="T62" fmla="*/ 626 w 1415"/>
                  <a:gd name="T63" fmla="*/ 1806 h 2144"/>
                  <a:gd name="T64" fmla="*/ 499 w 1415"/>
                  <a:gd name="T65" fmla="*/ 1695 h 2144"/>
                  <a:gd name="T66" fmla="*/ 478 w 1415"/>
                  <a:gd name="T67" fmla="*/ 1622 h 2144"/>
                  <a:gd name="T68" fmla="*/ 449 w 1415"/>
                  <a:gd name="T69" fmla="*/ 1437 h 2144"/>
                  <a:gd name="T70" fmla="*/ 524 w 1415"/>
                  <a:gd name="T71" fmla="*/ 1199 h 2144"/>
                  <a:gd name="T72" fmla="*/ 583 w 1415"/>
                  <a:gd name="T73" fmla="*/ 1002 h 2144"/>
                  <a:gd name="T74" fmla="*/ 494 w 1415"/>
                  <a:gd name="T75" fmla="*/ 986 h 2144"/>
                  <a:gd name="T76" fmla="*/ 468 w 1415"/>
                  <a:gd name="T77" fmla="*/ 1072 h 2144"/>
                  <a:gd name="T78" fmla="*/ 426 w 1415"/>
                  <a:gd name="T79" fmla="*/ 1143 h 2144"/>
                  <a:gd name="T80" fmla="*/ 374 w 1415"/>
                  <a:gd name="T81" fmla="*/ 1160 h 2144"/>
                  <a:gd name="T82" fmla="*/ 332 w 1415"/>
                  <a:gd name="T83" fmla="*/ 999 h 2144"/>
                  <a:gd name="T84" fmla="*/ 280 w 1415"/>
                  <a:gd name="T85" fmla="*/ 1023 h 2144"/>
                  <a:gd name="T86" fmla="*/ 173 w 1415"/>
                  <a:gd name="T87" fmla="*/ 1068 h 2144"/>
                  <a:gd name="T88" fmla="*/ 129 w 1415"/>
                  <a:gd name="T89" fmla="*/ 963 h 2144"/>
                  <a:gd name="T90" fmla="*/ 142 w 1415"/>
                  <a:gd name="T91" fmla="*/ 627 h 2144"/>
                  <a:gd name="T92" fmla="*/ 185 w 1415"/>
                  <a:gd name="T93" fmla="*/ 493 h 2144"/>
                  <a:gd name="T94" fmla="*/ 82 w 1415"/>
                  <a:gd name="T95" fmla="*/ 496 h 2144"/>
                  <a:gd name="T96" fmla="*/ 29 w 1415"/>
                  <a:gd name="T97" fmla="*/ 500 h 2144"/>
                  <a:gd name="T98" fmla="*/ 3 w 1415"/>
                  <a:gd name="T99" fmla="*/ 492 h 2144"/>
                  <a:gd name="T100" fmla="*/ 2 w 1415"/>
                  <a:gd name="T101" fmla="*/ 435 h 2144"/>
                  <a:gd name="T102" fmla="*/ 96 w 1415"/>
                  <a:gd name="T103" fmla="*/ 423 h 2144"/>
                  <a:gd name="T104" fmla="*/ 244 w 1415"/>
                  <a:gd name="T105" fmla="*/ 445 h 2144"/>
                  <a:gd name="T106" fmla="*/ 278 w 1415"/>
                  <a:gd name="T107" fmla="*/ 462 h 2144"/>
                  <a:gd name="T108" fmla="*/ 341 w 1415"/>
                  <a:gd name="T109" fmla="*/ 457 h 2144"/>
                  <a:gd name="T110" fmla="*/ 421 w 1415"/>
                  <a:gd name="T111" fmla="*/ 428 h 2144"/>
                  <a:gd name="T112" fmla="*/ 363 w 1415"/>
                  <a:gd name="T113" fmla="*/ 256 h 2144"/>
                  <a:gd name="T114" fmla="*/ 395 w 1415"/>
                  <a:gd name="T115" fmla="*/ 63 h 2144"/>
                  <a:gd name="T116" fmla="*/ 476 w 1415"/>
                  <a:gd name="T117" fmla="*/ 28 h 2144"/>
                  <a:gd name="T118" fmla="*/ 552 w 1415"/>
                  <a:gd name="T119" fmla="*/ 3 h 2144"/>
                  <a:gd name="T120" fmla="*/ 111 w 1415"/>
                  <a:gd name="T121" fmla="*/ 462 h 2144"/>
                  <a:gd name="T122" fmla="*/ 123 w 1415"/>
                  <a:gd name="T123" fmla="*/ 457 h 2144"/>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415"/>
                  <a:gd name="T187" fmla="*/ 0 h 2144"/>
                  <a:gd name="T188" fmla="*/ 1415 w 1415"/>
                  <a:gd name="T189" fmla="*/ 2144 h 2144"/>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415" h="2144">
                    <a:moveTo>
                      <a:pt x="640" y="10"/>
                    </a:moveTo>
                    <a:lnTo>
                      <a:pt x="656" y="24"/>
                    </a:lnTo>
                    <a:lnTo>
                      <a:pt x="678" y="35"/>
                    </a:lnTo>
                    <a:lnTo>
                      <a:pt x="693" y="47"/>
                    </a:lnTo>
                    <a:lnTo>
                      <a:pt x="701" y="57"/>
                    </a:lnTo>
                    <a:lnTo>
                      <a:pt x="703" y="69"/>
                    </a:lnTo>
                    <a:lnTo>
                      <a:pt x="703" y="95"/>
                    </a:lnTo>
                    <a:lnTo>
                      <a:pt x="715" y="118"/>
                    </a:lnTo>
                    <a:lnTo>
                      <a:pt x="718" y="120"/>
                    </a:lnTo>
                    <a:lnTo>
                      <a:pt x="742" y="122"/>
                    </a:lnTo>
                    <a:lnTo>
                      <a:pt x="762" y="129"/>
                    </a:lnTo>
                    <a:lnTo>
                      <a:pt x="778" y="140"/>
                    </a:lnTo>
                    <a:lnTo>
                      <a:pt x="783" y="147"/>
                    </a:lnTo>
                    <a:lnTo>
                      <a:pt x="788" y="156"/>
                    </a:lnTo>
                    <a:lnTo>
                      <a:pt x="805" y="175"/>
                    </a:lnTo>
                    <a:lnTo>
                      <a:pt x="815" y="182"/>
                    </a:lnTo>
                    <a:lnTo>
                      <a:pt x="833" y="187"/>
                    </a:lnTo>
                    <a:lnTo>
                      <a:pt x="868" y="189"/>
                    </a:lnTo>
                    <a:lnTo>
                      <a:pt x="877" y="194"/>
                    </a:lnTo>
                    <a:lnTo>
                      <a:pt x="884" y="193"/>
                    </a:lnTo>
                    <a:lnTo>
                      <a:pt x="901" y="206"/>
                    </a:lnTo>
                    <a:lnTo>
                      <a:pt x="914" y="211"/>
                    </a:lnTo>
                    <a:lnTo>
                      <a:pt x="941" y="210"/>
                    </a:lnTo>
                    <a:lnTo>
                      <a:pt x="969" y="201"/>
                    </a:lnTo>
                    <a:lnTo>
                      <a:pt x="1010" y="201"/>
                    </a:lnTo>
                    <a:lnTo>
                      <a:pt x="1042" y="206"/>
                    </a:lnTo>
                    <a:lnTo>
                      <a:pt x="1062" y="208"/>
                    </a:lnTo>
                    <a:lnTo>
                      <a:pt x="1090" y="218"/>
                    </a:lnTo>
                    <a:lnTo>
                      <a:pt x="1093" y="221"/>
                    </a:lnTo>
                    <a:lnTo>
                      <a:pt x="1106" y="222"/>
                    </a:lnTo>
                    <a:lnTo>
                      <a:pt x="1109" y="224"/>
                    </a:lnTo>
                    <a:lnTo>
                      <a:pt x="1141" y="227"/>
                    </a:lnTo>
                    <a:lnTo>
                      <a:pt x="1204" y="241"/>
                    </a:lnTo>
                    <a:lnTo>
                      <a:pt x="1240" y="261"/>
                    </a:lnTo>
                    <a:lnTo>
                      <a:pt x="1273" y="295"/>
                    </a:lnTo>
                    <a:lnTo>
                      <a:pt x="1298" y="340"/>
                    </a:lnTo>
                    <a:lnTo>
                      <a:pt x="1328" y="375"/>
                    </a:lnTo>
                    <a:lnTo>
                      <a:pt x="1335" y="390"/>
                    </a:lnTo>
                    <a:lnTo>
                      <a:pt x="1336" y="441"/>
                    </a:lnTo>
                    <a:lnTo>
                      <a:pt x="1334" y="460"/>
                    </a:lnTo>
                    <a:lnTo>
                      <a:pt x="1335" y="548"/>
                    </a:lnTo>
                    <a:lnTo>
                      <a:pt x="1341" y="578"/>
                    </a:lnTo>
                    <a:lnTo>
                      <a:pt x="1344" y="593"/>
                    </a:lnTo>
                    <a:lnTo>
                      <a:pt x="1383" y="686"/>
                    </a:lnTo>
                    <a:lnTo>
                      <a:pt x="1386" y="713"/>
                    </a:lnTo>
                    <a:lnTo>
                      <a:pt x="1381" y="741"/>
                    </a:lnTo>
                    <a:lnTo>
                      <a:pt x="1369" y="763"/>
                    </a:lnTo>
                    <a:lnTo>
                      <a:pt x="1368" y="764"/>
                    </a:lnTo>
                    <a:lnTo>
                      <a:pt x="1370" y="770"/>
                    </a:lnTo>
                    <a:lnTo>
                      <a:pt x="1370" y="777"/>
                    </a:lnTo>
                    <a:lnTo>
                      <a:pt x="1374" y="778"/>
                    </a:lnTo>
                    <a:lnTo>
                      <a:pt x="1376" y="778"/>
                    </a:lnTo>
                    <a:lnTo>
                      <a:pt x="1380" y="788"/>
                    </a:lnTo>
                    <a:lnTo>
                      <a:pt x="1391" y="825"/>
                    </a:lnTo>
                    <a:lnTo>
                      <a:pt x="1405" y="859"/>
                    </a:lnTo>
                    <a:lnTo>
                      <a:pt x="1411" y="891"/>
                    </a:lnTo>
                    <a:lnTo>
                      <a:pt x="1412" y="920"/>
                    </a:lnTo>
                    <a:lnTo>
                      <a:pt x="1414" y="965"/>
                    </a:lnTo>
                    <a:lnTo>
                      <a:pt x="1414" y="1030"/>
                    </a:lnTo>
                    <a:lnTo>
                      <a:pt x="1415" y="1049"/>
                    </a:lnTo>
                    <a:lnTo>
                      <a:pt x="1414" y="1187"/>
                    </a:lnTo>
                    <a:lnTo>
                      <a:pt x="1413" y="1268"/>
                    </a:lnTo>
                    <a:lnTo>
                      <a:pt x="1412" y="1305"/>
                    </a:lnTo>
                    <a:lnTo>
                      <a:pt x="1411" y="1314"/>
                    </a:lnTo>
                    <a:lnTo>
                      <a:pt x="1411" y="1332"/>
                    </a:lnTo>
                    <a:lnTo>
                      <a:pt x="1408" y="1356"/>
                    </a:lnTo>
                    <a:lnTo>
                      <a:pt x="1407" y="1412"/>
                    </a:lnTo>
                    <a:lnTo>
                      <a:pt x="1405" y="1426"/>
                    </a:lnTo>
                    <a:lnTo>
                      <a:pt x="1404" y="1456"/>
                    </a:lnTo>
                    <a:lnTo>
                      <a:pt x="1401" y="1468"/>
                    </a:lnTo>
                    <a:lnTo>
                      <a:pt x="1397" y="1520"/>
                    </a:lnTo>
                    <a:lnTo>
                      <a:pt x="1394" y="1565"/>
                    </a:lnTo>
                    <a:lnTo>
                      <a:pt x="1392" y="1576"/>
                    </a:lnTo>
                    <a:lnTo>
                      <a:pt x="1392" y="1591"/>
                    </a:lnTo>
                    <a:lnTo>
                      <a:pt x="1386" y="1630"/>
                    </a:lnTo>
                    <a:lnTo>
                      <a:pt x="1386" y="1646"/>
                    </a:lnTo>
                    <a:lnTo>
                      <a:pt x="1382" y="1679"/>
                    </a:lnTo>
                    <a:lnTo>
                      <a:pt x="1378" y="1702"/>
                    </a:lnTo>
                    <a:lnTo>
                      <a:pt x="1378" y="1749"/>
                    </a:lnTo>
                    <a:lnTo>
                      <a:pt x="1383" y="1761"/>
                    </a:lnTo>
                    <a:lnTo>
                      <a:pt x="1385" y="1765"/>
                    </a:lnTo>
                    <a:lnTo>
                      <a:pt x="1382" y="1778"/>
                    </a:lnTo>
                    <a:lnTo>
                      <a:pt x="1381" y="1778"/>
                    </a:lnTo>
                    <a:lnTo>
                      <a:pt x="1380" y="1783"/>
                    </a:lnTo>
                    <a:lnTo>
                      <a:pt x="1376" y="1785"/>
                    </a:lnTo>
                    <a:lnTo>
                      <a:pt x="1366" y="1786"/>
                    </a:lnTo>
                    <a:lnTo>
                      <a:pt x="1342" y="1797"/>
                    </a:lnTo>
                    <a:lnTo>
                      <a:pt x="1288" y="1815"/>
                    </a:lnTo>
                    <a:lnTo>
                      <a:pt x="1222" y="1829"/>
                    </a:lnTo>
                    <a:lnTo>
                      <a:pt x="1184" y="1833"/>
                    </a:lnTo>
                    <a:lnTo>
                      <a:pt x="1149" y="1833"/>
                    </a:lnTo>
                    <a:lnTo>
                      <a:pt x="1093" y="1826"/>
                    </a:lnTo>
                    <a:lnTo>
                      <a:pt x="1081" y="1825"/>
                    </a:lnTo>
                    <a:lnTo>
                      <a:pt x="1061" y="1828"/>
                    </a:lnTo>
                    <a:lnTo>
                      <a:pt x="1045" y="1832"/>
                    </a:lnTo>
                    <a:lnTo>
                      <a:pt x="1011" y="1839"/>
                    </a:lnTo>
                    <a:lnTo>
                      <a:pt x="1009" y="1841"/>
                    </a:lnTo>
                    <a:lnTo>
                      <a:pt x="1017" y="1870"/>
                    </a:lnTo>
                    <a:lnTo>
                      <a:pt x="1023" y="1883"/>
                    </a:lnTo>
                    <a:lnTo>
                      <a:pt x="1027" y="1895"/>
                    </a:lnTo>
                    <a:lnTo>
                      <a:pt x="1025" y="1901"/>
                    </a:lnTo>
                    <a:lnTo>
                      <a:pt x="1025" y="1905"/>
                    </a:lnTo>
                    <a:lnTo>
                      <a:pt x="1036" y="1915"/>
                    </a:lnTo>
                    <a:lnTo>
                      <a:pt x="1042" y="1915"/>
                    </a:lnTo>
                    <a:lnTo>
                      <a:pt x="1084" y="1948"/>
                    </a:lnTo>
                    <a:lnTo>
                      <a:pt x="1121" y="1972"/>
                    </a:lnTo>
                    <a:lnTo>
                      <a:pt x="1151" y="1998"/>
                    </a:lnTo>
                    <a:lnTo>
                      <a:pt x="1173" y="2037"/>
                    </a:lnTo>
                    <a:lnTo>
                      <a:pt x="1185" y="2065"/>
                    </a:lnTo>
                    <a:lnTo>
                      <a:pt x="1195" y="2081"/>
                    </a:lnTo>
                    <a:lnTo>
                      <a:pt x="1199" y="2099"/>
                    </a:lnTo>
                    <a:lnTo>
                      <a:pt x="1201" y="2100"/>
                    </a:lnTo>
                    <a:lnTo>
                      <a:pt x="1200" y="2109"/>
                    </a:lnTo>
                    <a:lnTo>
                      <a:pt x="1193" y="2119"/>
                    </a:lnTo>
                    <a:lnTo>
                      <a:pt x="1178" y="2130"/>
                    </a:lnTo>
                    <a:lnTo>
                      <a:pt x="1165" y="2133"/>
                    </a:lnTo>
                    <a:lnTo>
                      <a:pt x="1163" y="2135"/>
                    </a:lnTo>
                    <a:lnTo>
                      <a:pt x="1162" y="2134"/>
                    </a:lnTo>
                    <a:lnTo>
                      <a:pt x="1155" y="2139"/>
                    </a:lnTo>
                    <a:lnTo>
                      <a:pt x="1132" y="2144"/>
                    </a:lnTo>
                    <a:lnTo>
                      <a:pt x="1120" y="2144"/>
                    </a:lnTo>
                    <a:lnTo>
                      <a:pt x="1114" y="2142"/>
                    </a:lnTo>
                    <a:lnTo>
                      <a:pt x="1106" y="2142"/>
                    </a:lnTo>
                    <a:lnTo>
                      <a:pt x="1078" y="2135"/>
                    </a:lnTo>
                    <a:lnTo>
                      <a:pt x="1048" y="2125"/>
                    </a:lnTo>
                    <a:lnTo>
                      <a:pt x="1034" y="2116"/>
                    </a:lnTo>
                    <a:lnTo>
                      <a:pt x="999" y="2082"/>
                    </a:lnTo>
                    <a:lnTo>
                      <a:pt x="950" y="2019"/>
                    </a:lnTo>
                    <a:lnTo>
                      <a:pt x="948" y="2013"/>
                    </a:lnTo>
                    <a:lnTo>
                      <a:pt x="919" y="1988"/>
                    </a:lnTo>
                    <a:lnTo>
                      <a:pt x="915" y="1982"/>
                    </a:lnTo>
                    <a:lnTo>
                      <a:pt x="912" y="1973"/>
                    </a:lnTo>
                    <a:lnTo>
                      <a:pt x="917" y="1944"/>
                    </a:lnTo>
                    <a:lnTo>
                      <a:pt x="920" y="1928"/>
                    </a:lnTo>
                    <a:lnTo>
                      <a:pt x="930" y="1904"/>
                    </a:lnTo>
                    <a:lnTo>
                      <a:pt x="930" y="1886"/>
                    </a:lnTo>
                    <a:lnTo>
                      <a:pt x="940" y="1868"/>
                    </a:lnTo>
                    <a:lnTo>
                      <a:pt x="940" y="1849"/>
                    </a:lnTo>
                    <a:lnTo>
                      <a:pt x="939" y="1842"/>
                    </a:lnTo>
                    <a:lnTo>
                      <a:pt x="892" y="1832"/>
                    </a:lnTo>
                    <a:lnTo>
                      <a:pt x="863" y="1821"/>
                    </a:lnTo>
                    <a:lnTo>
                      <a:pt x="855" y="1817"/>
                    </a:lnTo>
                    <a:lnTo>
                      <a:pt x="852" y="1817"/>
                    </a:lnTo>
                    <a:lnTo>
                      <a:pt x="821" y="1834"/>
                    </a:lnTo>
                    <a:lnTo>
                      <a:pt x="769" y="1840"/>
                    </a:lnTo>
                    <a:lnTo>
                      <a:pt x="736" y="1837"/>
                    </a:lnTo>
                    <a:lnTo>
                      <a:pt x="711" y="1832"/>
                    </a:lnTo>
                    <a:lnTo>
                      <a:pt x="709" y="1845"/>
                    </a:lnTo>
                    <a:lnTo>
                      <a:pt x="709" y="1849"/>
                    </a:lnTo>
                    <a:lnTo>
                      <a:pt x="711" y="1852"/>
                    </a:lnTo>
                    <a:lnTo>
                      <a:pt x="734" y="1887"/>
                    </a:lnTo>
                    <a:lnTo>
                      <a:pt x="745" y="1905"/>
                    </a:lnTo>
                    <a:lnTo>
                      <a:pt x="745" y="1909"/>
                    </a:lnTo>
                    <a:lnTo>
                      <a:pt x="747" y="1911"/>
                    </a:lnTo>
                    <a:lnTo>
                      <a:pt x="751" y="1910"/>
                    </a:lnTo>
                    <a:lnTo>
                      <a:pt x="753" y="1910"/>
                    </a:lnTo>
                    <a:lnTo>
                      <a:pt x="760" y="1943"/>
                    </a:lnTo>
                    <a:lnTo>
                      <a:pt x="751" y="1962"/>
                    </a:lnTo>
                    <a:lnTo>
                      <a:pt x="738" y="1972"/>
                    </a:lnTo>
                    <a:lnTo>
                      <a:pt x="698" y="1988"/>
                    </a:lnTo>
                    <a:lnTo>
                      <a:pt x="674" y="1991"/>
                    </a:lnTo>
                    <a:lnTo>
                      <a:pt x="667" y="1991"/>
                    </a:lnTo>
                    <a:lnTo>
                      <a:pt x="662" y="1994"/>
                    </a:lnTo>
                    <a:lnTo>
                      <a:pt x="642" y="2015"/>
                    </a:lnTo>
                    <a:lnTo>
                      <a:pt x="630" y="2028"/>
                    </a:lnTo>
                    <a:lnTo>
                      <a:pt x="588" y="2036"/>
                    </a:lnTo>
                    <a:lnTo>
                      <a:pt x="571" y="2039"/>
                    </a:lnTo>
                    <a:lnTo>
                      <a:pt x="547" y="2046"/>
                    </a:lnTo>
                    <a:lnTo>
                      <a:pt x="513" y="2051"/>
                    </a:lnTo>
                    <a:lnTo>
                      <a:pt x="473" y="2051"/>
                    </a:lnTo>
                    <a:lnTo>
                      <a:pt x="429" y="2050"/>
                    </a:lnTo>
                    <a:lnTo>
                      <a:pt x="418" y="2046"/>
                    </a:lnTo>
                    <a:lnTo>
                      <a:pt x="409" y="2046"/>
                    </a:lnTo>
                    <a:lnTo>
                      <a:pt x="402" y="2039"/>
                    </a:lnTo>
                    <a:lnTo>
                      <a:pt x="397" y="2034"/>
                    </a:lnTo>
                    <a:lnTo>
                      <a:pt x="396" y="2024"/>
                    </a:lnTo>
                    <a:lnTo>
                      <a:pt x="398" y="2022"/>
                    </a:lnTo>
                    <a:lnTo>
                      <a:pt x="395" y="2010"/>
                    </a:lnTo>
                    <a:lnTo>
                      <a:pt x="401" y="1992"/>
                    </a:lnTo>
                    <a:lnTo>
                      <a:pt x="411" y="1982"/>
                    </a:lnTo>
                    <a:lnTo>
                      <a:pt x="449" y="1967"/>
                    </a:lnTo>
                    <a:lnTo>
                      <a:pt x="494" y="1952"/>
                    </a:lnTo>
                    <a:lnTo>
                      <a:pt x="508" y="1948"/>
                    </a:lnTo>
                    <a:lnTo>
                      <a:pt x="525" y="1929"/>
                    </a:lnTo>
                    <a:lnTo>
                      <a:pt x="564" y="1901"/>
                    </a:lnTo>
                    <a:lnTo>
                      <a:pt x="601" y="1878"/>
                    </a:lnTo>
                    <a:lnTo>
                      <a:pt x="610" y="1871"/>
                    </a:lnTo>
                    <a:lnTo>
                      <a:pt x="622" y="1864"/>
                    </a:lnTo>
                    <a:lnTo>
                      <a:pt x="631" y="1853"/>
                    </a:lnTo>
                    <a:lnTo>
                      <a:pt x="633" y="1848"/>
                    </a:lnTo>
                    <a:lnTo>
                      <a:pt x="626" y="1808"/>
                    </a:lnTo>
                    <a:lnTo>
                      <a:pt x="626" y="1806"/>
                    </a:lnTo>
                    <a:lnTo>
                      <a:pt x="586" y="1785"/>
                    </a:lnTo>
                    <a:lnTo>
                      <a:pt x="555" y="1768"/>
                    </a:lnTo>
                    <a:lnTo>
                      <a:pt x="529" y="1747"/>
                    </a:lnTo>
                    <a:lnTo>
                      <a:pt x="501" y="1718"/>
                    </a:lnTo>
                    <a:lnTo>
                      <a:pt x="498" y="1709"/>
                    </a:lnTo>
                    <a:lnTo>
                      <a:pt x="499" y="1695"/>
                    </a:lnTo>
                    <a:lnTo>
                      <a:pt x="507" y="1678"/>
                    </a:lnTo>
                    <a:lnTo>
                      <a:pt x="509" y="1664"/>
                    </a:lnTo>
                    <a:lnTo>
                      <a:pt x="508" y="1657"/>
                    </a:lnTo>
                    <a:lnTo>
                      <a:pt x="509" y="1652"/>
                    </a:lnTo>
                    <a:lnTo>
                      <a:pt x="506" y="1642"/>
                    </a:lnTo>
                    <a:lnTo>
                      <a:pt x="478" y="1622"/>
                    </a:lnTo>
                    <a:lnTo>
                      <a:pt x="438" y="1600"/>
                    </a:lnTo>
                    <a:lnTo>
                      <a:pt x="420" y="1582"/>
                    </a:lnTo>
                    <a:lnTo>
                      <a:pt x="414" y="1572"/>
                    </a:lnTo>
                    <a:lnTo>
                      <a:pt x="426" y="1514"/>
                    </a:lnTo>
                    <a:lnTo>
                      <a:pt x="441" y="1467"/>
                    </a:lnTo>
                    <a:lnTo>
                      <a:pt x="449" y="1437"/>
                    </a:lnTo>
                    <a:lnTo>
                      <a:pt x="478" y="1342"/>
                    </a:lnTo>
                    <a:lnTo>
                      <a:pt x="488" y="1315"/>
                    </a:lnTo>
                    <a:lnTo>
                      <a:pt x="490" y="1305"/>
                    </a:lnTo>
                    <a:lnTo>
                      <a:pt x="493" y="1300"/>
                    </a:lnTo>
                    <a:lnTo>
                      <a:pt x="496" y="1287"/>
                    </a:lnTo>
                    <a:lnTo>
                      <a:pt x="524" y="1199"/>
                    </a:lnTo>
                    <a:lnTo>
                      <a:pt x="534" y="1169"/>
                    </a:lnTo>
                    <a:lnTo>
                      <a:pt x="541" y="1156"/>
                    </a:lnTo>
                    <a:lnTo>
                      <a:pt x="552" y="1118"/>
                    </a:lnTo>
                    <a:lnTo>
                      <a:pt x="577" y="1024"/>
                    </a:lnTo>
                    <a:lnTo>
                      <a:pt x="583" y="1005"/>
                    </a:lnTo>
                    <a:lnTo>
                      <a:pt x="583" y="1002"/>
                    </a:lnTo>
                    <a:lnTo>
                      <a:pt x="578" y="1003"/>
                    </a:lnTo>
                    <a:lnTo>
                      <a:pt x="539" y="1013"/>
                    </a:lnTo>
                    <a:lnTo>
                      <a:pt x="534" y="1014"/>
                    </a:lnTo>
                    <a:lnTo>
                      <a:pt x="523" y="1006"/>
                    </a:lnTo>
                    <a:lnTo>
                      <a:pt x="515" y="994"/>
                    </a:lnTo>
                    <a:lnTo>
                      <a:pt x="494" y="986"/>
                    </a:lnTo>
                    <a:lnTo>
                      <a:pt x="483" y="987"/>
                    </a:lnTo>
                    <a:lnTo>
                      <a:pt x="482" y="994"/>
                    </a:lnTo>
                    <a:lnTo>
                      <a:pt x="482" y="1006"/>
                    </a:lnTo>
                    <a:lnTo>
                      <a:pt x="476" y="1034"/>
                    </a:lnTo>
                    <a:lnTo>
                      <a:pt x="472" y="1063"/>
                    </a:lnTo>
                    <a:lnTo>
                      <a:pt x="468" y="1072"/>
                    </a:lnTo>
                    <a:lnTo>
                      <a:pt x="468" y="1077"/>
                    </a:lnTo>
                    <a:lnTo>
                      <a:pt x="463" y="1080"/>
                    </a:lnTo>
                    <a:lnTo>
                      <a:pt x="454" y="1082"/>
                    </a:lnTo>
                    <a:lnTo>
                      <a:pt x="438" y="1098"/>
                    </a:lnTo>
                    <a:lnTo>
                      <a:pt x="434" y="1117"/>
                    </a:lnTo>
                    <a:lnTo>
                      <a:pt x="426" y="1143"/>
                    </a:lnTo>
                    <a:lnTo>
                      <a:pt x="412" y="1166"/>
                    </a:lnTo>
                    <a:lnTo>
                      <a:pt x="410" y="1174"/>
                    </a:lnTo>
                    <a:lnTo>
                      <a:pt x="405" y="1176"/>
                    </a:lnTo>
                    <a:lnTo>
                      <a:pt x="392" y="1179"/>
                    </a:lnTo>
                    <a:lnTo>
                      <a:pt x="381" y="1171"/>
                    </a:lnTo>
                    <a:lnTo>
                      <a:pt x="374" y="1160"/>
                    </a:lnTo>
                    <a:lnTo>
                      <a:pt x="355" y="1100"/>
                    </a:lnTo>
                    <a:lnTo>
                      <a:pt x="350" y="1053"/>
                    </a:lnTo>
                    <a:lnTo>
                      <a:pt x="349" y="1024"/>
                    </a:lnTo>
                    <a:lnTo>
                      <a:pt x="341" y="1010"/>
                    </a:lnTo>
                    <a:lnTo>
                      <a:pt x="332" y="1001"/>
                    </a:lnTo>
                    <a:lnTo>
                      <a:pt x="332" y="999"/>
                    </a:lnTo>
                    <a:lnTo>
                      <a:pt x="326" y="997"/>
                    </a:lnTo>
                    <a:lnTo>
                      <a:pt x="310" y="995"/>
                    </a:lnTo>
                    <a:lnTo>
                      <a:pt x="303" y="995"/>
                    </a:lnTo>
                    <a:lnTo>
                      <a:pt x="292" y="1003"/>
                    </a:lnTo>
                    <a:lnTo>
                      <a:pt x="283" y="1017"/>
                    </a:lnTo>
                    <a:lnTo>
                      <a:pt x="280" y="1023"/>
                    </a:lnTo>
                    <a:lnTo>
                      <a:pt x="269" y="1029"/>
                    </a:lnTo>
                    <a:lnTo>
                      <a:pt x="247" y="1032"/>
                    </a:lnTo>
                    <a:lnTo>
                      <a:pt x="230" y="1032"/>
                    </a:lnTo>
                    <a:lnTo>
                      <a:pt x="202" y="1050"/>
                    </a:lnTo>
                    <a:lnTo>
                      <a:pt x="190" y="1056"/>
                    </a:lnTo>
                    <a:lnTo>
                      <a:pt x="173" y="1068"/>
                    </a:lnTo>
                    <a:lnTo>
                      <a:pt x="162" y="1070"/>
                    </a:lnTo>
                    <a:lnTo>
                      <a:pt x="161" y="1071"/>
                    </a:lnTo>
                    <a:lnTo>
                      <a:pt x="155" y="1069"/>
                    </a:lnTo>
                    <a:lnTo>
                      <a:pt x="149" y="1061"/>
                    </a:lnTo>
                    <a:lnTo>
                      <a:pt x="137" y="1022"/>
                    </a:lnTo>
                    <a:lnTo>
                      <a:pt x="129" y="963"/>
                    </a:lnTo>
                    <a:lnTo>
                      <a:pt x="130" y="931"/>
                    </a:lnTo>
                    <a:lnTo>
                      <a:pt x="145" y="868"/>
                    </a:lnTo>
                    <a:lnTo>
                      <a:pt x="150" y="838"/>
                    </a:lnTo>
                    <a:lnTo>
                      <a:pt x="147" y="797"/>
                    </a:lnTo>
                    <a:lnTo>
                      <a:pt x="141" y="721"/>
                    </a:lnTo>
                    <a:lnTo>
                      <a:pt x="142" y="627"/>
                    </a:lnTo>
                    <a:lnTo>
                      <a:pt x="157" y="575"/>
                    </a:lnTo>
                    <a:lnTo>
                      <a:pt x="169" y="555"/>
                    </a:lnTo>
                    <a:lnTo>
                      <a:pt x="175" y="539"/>
                    </a:lnTo>
                    <a:lnTo>
                      <a:pt x="180" y="527"/>
                    </a:lnTo>
                    <a:lnTo>
                      <a:pt x="182" y="512"/>
                    </a:lnTo>
                    <a:lnTo>
                      <a:pt x="185" y="493"/>
                    </a:lnTo>
                    <a:lnTo>
                      <a:pt x="185" y="490"/>
                    </a:lnTo>
                    <a:lnTo>
                      <a:pt x="152" y="485"/>
                    </a:lnTo>
                    <a:lnTo>
                      <a:pt x="127" y="486"/>
                    </a:lnTo>
                    <a:lnTo>
                      <a:pt x="118" y="488"/>
                    </a:lnTo>
                    <a:lnTo>
                      <a:pt x="95" y="499"/>
                    </a:lnTo>
                    <a:lnTo>
                      <a:pt x="82" y="496"/>
                    </a:lnTo>
                    <a:lnTo>
                      <a:pt x="76" y="491"/>
                    </a:lnTo>
                    <a:lnTo>
                      <a:pt x="76" y="483"/>
                    </a:lnTo>
                    <a:lnTo>
                      <a:pt x="73" y="483"/>
                    </a:lnTo>
                    <a:lnTo>
                      <a:pt x="46" y="495"/>
                    </a:lnTo>
                    <a:lnTo>
                      <a:pt x="33" y="500"/>
                    </a:lnTo>
                    <a:lnTo>
                      <a:pt x="29" y="500"/>
                    </a:lnTo>
                    <a:lnTo>
                      <a:pt x="27" y="496"/>
                    </a:lnTo>
                    <a:lnTo>
                      <a:pt x="8" y="503"/>
                    </a:lnTo>
                    <a:lnTo>
                      <a:pt x="7" y="504"/>
                    </a:lnTo>
                    <a:lnTo>
                      <a:pt x="4" y="504"/>
                    </a:lnTo>
                    <a:lnTo>
                      <a:pt x="0" y="500"/>
                    </a:lnTo>
                    <a:lnTo>
                      <a:pt x="3" y="492"/>
                    </a:lnTo>
                    <a:lnTo>
                      <a:pt x="23" y="475"/>
                    </a:lnTo>
                    <a:lnTo>
                      <a:pt x="47" y="459"/>
                    </a:lnTo>
                    <a:lnTo>
                      <a:pt x="48" y="459"/>
                    </a:lnTo>
                    <a:lnTo>
                      <a:pt x="17" y="452"/>
                    </a:lnTo>
                    <a:lnTo>
                      <a:pt x="3" y="438"/>
                    </a:lnTo>
                    <a:lnTo>
                      <a:pt x="2" y="435"/>
                    </a:lnTo>
                    <a:lnTo>
                      <a:pt x="2" y="433"/>
                    </a:lnTo>
                    <a:lnTo>
                      <a:pt x="5" y="431"/>
                    </a:lnTo>
                    <a:lnTo>
                      <a:pt x="11" y="435"/>
                    </a:lnTo>
                    <a:lnTo>
                      <a:pt x="42" y="435"/>
                    </a:lnTo>
                    <a:lnTo>
                      <a:pt x="67" y="432"/>
                    </a:lnTo>
                    <a:lnTo>
                      <a:pt x="96" y="423"/>
                    </a:lnTo>
                    <a:lnTo>
                      <a:pt x="114" y="415"/>
                    </a:lnTo>
                    <a:lnTo>
                      <a:pt x="177" y="416"/>
                    </a:lnTo>
                    <a:lnTo>
                      <a:pt x="218" y="433"/>
                    </a:lnTo>
                    <a:lnTo>
                      <a:pt x="236" y="443"/>
                    </a:lnTo>
                    <a:lnTo>
                      <a:pt x="241" y="443"/>
                    </a:lnTo>
                    <a:lnTo>
                      <a:pt x="244" y="445"/>
                    </a:lnTo>
                    <a:lnTo>
                      <a:pt x="252" y="444"/>
                    </a:lnTo>
                    <a:lnTo>
                      <a:pt x="254" y="452"/>
                    </a:lnTo>
                    <a:lnTo>
                      <a:pt x="261" y="456"/>
                    </a:lnTo>
                    <a:lnTo>
                      <a:pt x="263" y="461"/>
                    </a:lnTo>
                    <a:lnTo>
                      <a:pt x="271" y="464"/>
                    </a:lnTo>
                    <a:lnTo>
                      <a:pt x="278" y="462"/>
                    </a:lnTo>
                    <a:lnTo>
                      <a:pt x="284" y="462"/>
                    </a:lnTo>
                    <a:lnTo>
                      <a:pt x="294" y="459"/>
                    </a:lnTo>
                    <a:lnTo>
                      <a:pt x="303" y="459"/>
                    </a:lnTo>
                    <a:lnTo>
                      <a:pt x="315" y="454"/>
                    </a:lnTo>
                    <a:lnTo>
                      <a:pt x="332" y="454"/>
                    </a:lnTo>
                    <a:lnTo>
                      <a:pt x="341" y="457"/>
                    </a:lnTo>
                    <a:lnTo>
                      <a:pt x="347" y="452"/>
                    </a:lnTo>
                    <a:lnTo>
                      <a:pt x="349" y="439"/>
                    </a:lnTo>
                    <a:lnTo>
                      <a:pt x="360" y="432"/>
                    </a:lnTo>
                    <a:lnTo>
                      <a:pt x="386" y="431"/>
                    </a:lnTo>
                    <a:lnTo>
                      <a:pt x="392" y="429"/>
                    </a:lnTo>
                    <a:lnTo>
                      <a:pt x="421" y="428"/>
                    </a:lnTo>
                    <a:lnTo>
                      <a:pt x="427" y="424"/>
                    </a:lnTo>
                    <a:lnTo>
                      <a:pt x="410" y="388"/>
                    </a:lnTo>
                    <a:lnTo>
                      <a:pt x="381" y="336"/>
                    </a:lnTo>
                    <a:lnTo>
                      <a:pt x="375" y="311"/>
                    </a:lnTo>
                    <a:lnTo>
                      <a:pt x="370" y="281"/>
                    </a:lnTo>
                    <a:lnTo>
                      <a:pt x="363" y="256"/>
                    </a:lnTo>
                    <a:lnTo>
                      <a:pt x="356" y="195"/>
                    </a:lnTo>
                    <a:lnTo>
                      <a:pt x="359" y="163"/>
                    </a:lnTo>
                    <a:lnTo>
                      <a:pt x="374" y="123"/>
                    </a:lnTo>
                    <a:lnTo>
                      <a:pt x="388" y="94"/>
                    </a:lnTo>
                    <a:lnTo>
                      <a:pt x="390" y="73"/>
                    </a:lnTo>
                    <a:lnTo>
                      <a:pt x="395" y="63"/>
                    </a:lnTo>
                    <a:lnTo>
                      <a:pt x="413" y="45"/>
                    </a:lnTo>
                    <a:lnTo>
                      <a:pt x="433" y="48"/>
                    </a:lnTo>
                    <a:lnTo>
                      <a:pt x="447" y="37"/>
                    </a:lnTo>
                    <a:lnTo>
                      <a:pt x="454" y="44"/>
                    </a:lnTo>
                    <a:lnTo>
                      <a:pt x="469" y="37"/>
                    </a:lnTo>
                    <a:lnTo>
                      <a:pt x="476" y="28"/>
                    </a:lnTo>
                    <a:lnTo>
                      <a:pt x="489" y="21"/>
                    </a:lnTo>
                    <a:lnTo>
                      <a:pt x="507" y="26"/>
                    </a:lnTo>
                    <a:lnTo>
                      <a:pt x="513" y="24"/>
                    </a:lnTo>
                    <a:lnTo>
                      <a:pt x="521" y="12"/>
                    </a:lnTo>
                    <a:lnTo>
                      <a:pt x="529" y="7"/>
                    </a:lnTo>
                    <a:lnTo>
                      <a:pt x="552" y="3"/>
                    </a:lnTo>
                    <a:lnTo>
                      <a:pt x="568" y="3"/>
                    </a:lnTo>
                    <a:lnTo>
                      <a:pt x="599" y="0"/>
                    </a:lnTo>
                    <a:lnTo>
                      <a:pt x="618" y="1"/>
                    </a:lnTo>
                    <a:lnTo>
                      <a:pt x="640" y="10"/>
                    </a:lnTo>
                    <a:close/>
                    <a:moveTo>
                      <a:pt x="123" y="457"/>
                    </a:moveTo>
                    <a:lnTo>
                      <a:pt x="111" y="462"/>
                    </a:lnTo>
                    <a:lnTo>
                      <a:pt x="100" y="464"/>
                    </a:lnTo>
                    <a:lnTo>
                      <a:pt x="95" y="467"/>
                    </a:lnTo>
                    <a:lnTo>
                      <a:pt x="109" y="459"/>
                    </a:lnTo>
                    <a:lnTo>
                      <a:pt x="112" y="452"/>
                    </a:lnTo>
                    <a:lnTo>
                      <a:pt x="123" y="455"/>
                    </a:lnTo>
                    <a:lnTo>
                      <a:pt x="123" y="457"/>
                    </a:lnTo>
                    <a:close/>
                  </a:path>
                </a:pathLst>
              </a:custGeom>
              <a:solidFill>
                <a:srgbClr val="000000"/>
              </a:solidFill>
              <a:ln w="9525">
                <a:noFill/>
                <a:round/>
                <a:headEnd/>
                <a:tailEnd/>
              </a:ln>
            </p:spPr>
            <p:txBody>
              <a:bodyPr>
                <a:prstTxWarp prst="textNoShape">
                  <a:avLst/>
                </a:prstTxWarp>
              </a:bodyPr>
              <a:lstStyle/>
              <a:p>
                <a:endParaRPr lang="en-US"/>
              </a:p>
            </p:txBody>
          </p:sp>
          <p:sp>
            <p:nvSpPr>
              <p:cNvPr id="53518" name="Freeform 542"/>
              <p:cNvSpPr>
                <a:spLocks noChangeAspect="1"/>
              </p:cNvSpPr>
              <p:nvPr/>
            </p:nvSpPr>
            <p:spPr bwMode="auto">
              <a:xfrm>
                <a:off x="2124" y="1922"/>
                <a:ext cx="211" cy="757"/>
              </a:xfrm>
              <a:custGeom>
                <a:avLst/>
                <a:gdLst>
                  <a:gd name="T0" fmla="*/ 83 w 211"/>
                  <a:gd name="T1" fmla="*/ 23 h 757"/>
                  <a:gd name="T2" fmla="*/ 124 w 211"/>
                  <a:gd name="T3" fmla="*/ 51 h 757"/>
                  <a:gd name="T4" fmla="*/ 128 w 211"/>
                  <a:gd name="T5" fmla="*/ 94 h 757"/>
                  <a:gd name="T6" fmla="*/ 130 w 211"/>
                  <a:gd name="T7" fmla="*/ 170 h 757"/>
                  <a:gd name="T8" fmla="*/ 97 w 211"/>
                  <a:gd name="T9" fmla="*/ 233 h 757"/>
                  <a:gd name="T10" fmla="*/ 71 w 211"/>
                  <a:gd name="T11" fmla="*/ 334 h 757"/>
                  <a:gd name="T12" fmla="*/ 70 w 211"/>
                  <a:gd name="T13" fmla="*/ 383 h 757"/>
                  <a:gd name="T14" fmla="*/ 88 w 211"/>
                  <a:gd name="T15" fmla="*/ 433 h 757"/>
                  <a:gd name="T16" fmla="*/ 93 w 211"/>
                  <a:gd name="T17" fmla="*/ 479 h 757"/>
                  <a:gd name="T18" fmla="*/ 104 w 211"/>
                  <a:gd name="T19" fmla="*/ 520 h 757"/>
                  <a:gd name="T20" fmla="*/ 112 w 211"/>
                  <a:gd name="T21" fmla="*/ 532 h 757"/>
                  <a:gd name="T22" fmla="*/ 132 w 211"/>
                  <a:gd name="T23" fmla="*/ 539 h 757"/>
                  <a:gd name="T24" fmla="*/ 156 w 211"/>
                  <a:gd name="T25" fmla="*/ 520 h 757"/>
                  <a:gd name="T26" fmla="*/ 169 w 211"/>
                  <a:gd name="T27" fmla="*/ 484 h 757"/>
                  <a:gd name="T28" fmla="*/ 165 w 211"/>
                  <a:gd name="T29" fmla="*/ 456 h 757"/>
                  <a:gd name="T30" fmla="*/ 166 w 211"/>
                  <a:gd name="T31" fmla="*/ 444 h 757"/>
                  <a:gd name="T32" fmla="*/ 159 w 211"/>
                  <a:gd name="T33" fmla="*/ 408 h 757"/>
                  <a:gd name="T34" fmla="*/ 144 w 211"/>
                  <a:gd name="T35" fmla="*/ 376 h 757"/>
                  <a:gd name="T36" fmla="*/ 121 w 211"/>
                  <a:gd name="T37" fmla="*/ 368 h 757"/>
                  <a:gd name="T38" fmla="*/ 106 w 211"/>
                  <a:gd name="T39" fmla="*/ 393 h 757"/>
                  <a:gd name="T40" fmla="*/ 98 w 211"/>
                  <a:gd name="T41" fmla="*/ 388 h 757"/>
                  <a:gd name="T42" fmla="*/ 95 w 211"/>
                  <a:gd name="T43" fmla="*/ 379 h 757"/>
                  <a:gd name="T44" fmla="*/ 104 w 211"/>
                  <a:gd name="T45" fmla="*/ 316 h 757"/>
                  <a:gd name="T46" fmla="*/ 122 w 211"/>
                  <a:gd name="T47" fmla="*/ 345 h 757"/>
                  <a:gd name="T48" fmla="*/ 173 w 211"/>
                  <a:gd name="T49" fmla="*/ 375 h 757"/>
                  <a:gd name="T50" fmla="*/ 193 w 211"/>
                  <a:gd name="T51" fmla="*/ 415 h 757"/>
                  <a:gd name="T52" fmla="*/ 204 w 211"/>
                  <a:gd name="T53" fmla="*/ 440 h 757"/>
                  <a:gd name="T54" fmla="*/ 211 w 211"/>
                  <a:gd name="T55" fmla="*/ 444 h 757"/>
                  <a:gd name="T56" fmla="*/ 198 w 211"/>
                  <a:gd name="T57" fmla="*/ 507 h 757"/>
                  <a:gd name="T58" fmla="*/ 165 w 211"/>
                  <a:gd name="T59" fmla="*/ 571 h 757"/>
                  <a:gd name="T60" fmla="*/ 157 w 211"/>
                  <a:gd name="T61" fmla="*/ 615 h 757"/>
                  <a:gd name="T62" fmla="*/ 188 w 211"/>
                  <a:gd name="T63" fmla="*/ 696 h 757"/>
                  <a:gd name="T64" fmla="*/ 196 w 211"/>
                  <a:gd name="T65" fmla="*/ 723 h 757"/>
                  <a:gd name="T66" fmla="*/ 185 w 211"/>
                  <a:gd name="T67" fmla="*/ 733 h 757"/>
                  <a:gd name="T68" fmla="*/ 141 w 211"/>
                  <a:gd name="T69" fmla="*/ 741 h 757"/>
                  <a:gd name="T70" fmla="*/ 116 w 211"/>
                  <a:gd name="T71" fmla="*/ 757 h 757"/>
                  <a:gd name="T72" fmla="*/ 102 w 211"/>
                  <a:gd name="T73" fmla="*/ 709 h 757"/>
                  <a:gd name="T74" fmla="*/ 91 w 211"/>
                  <a:gd name="T75" fmla="*/ 645 h 757"/>
                  <a:gd name="T76" fmla="*/ 87 w 211"/>
                  <a:gd name="T77" fmla="*/ 638 h 757"/>
                  <a:gd name="T78" fmla="*/ 71 w 211"/>
                  <a:gd name="T79" fmla="*/ 646 h 757"/>
                  <a:gd name="T80" fmla="*/ 64 w 211"/>
                  <a:gd name="T81" fmla="*/ 619 h 757"/>
                  <a:gd name="T82" fmla="*/ 66 w 211"/>
                  <a:gd name="T83" fmla="*/ 520 h 757"/>
                  <a:gd name="T84" fmla="*/ 67 w 211"/>
                  <a:gd name="T85" fmla="*/ 503 h 757"/>
                  <a:gd name="T86" fmla="*/ 63 w 211"/>
                  <a:gd name="T87" fmla="*/ 491 h 757"/>
                  <a:gd name="T88" fmla="*/ 48 w 211"/>
                  <a:gd name="T89" fmla="*/ 495 h 757"/>
                  <a:gd name="T90" fmla="*/ 33 w 211"/>
                  <a:gd name="T91" fmla="*/ 408 h 757"/>
                  <a:gd name="T92" fmla="*/ 12 w 211"/>
                  <a:gd name="T93" fmla="*/ 343 h 757"/>
                  <a:gd name="T94" fmla="*/ 33 w 211"/>
                  <a:gd name="T95" fmla="*/ 311 h 757"/>
                  <a:gd name="T96" fmla="*/ 59 w 211"/>
                  <a:gd name="T97" fmla="*/ 281 h 757"/>
                  <a:gd name="T98" fmla="*/ 79 w 211"/>
                  <a:gd name="T99" fmla="*/ 240 h 757"/>
                  <a:gd name="T100" fmla="*/ 82 w 211"/>
                  <a:gd name="T101" fmla="*/ 211 h 757"/>
                  <a:gd name="T102" fmla="*/ 85 w 211"/>
                  <a:gd name="T103" fmla="*/ 194 h 757"/>
                  <a:gd name="T104" fmla="*/ 88 w 211"/>
                  <a:gd name="T105" fmla="*/ 118 h 757"/>
                  <a:gd name="T106" fmla="*/ 80 w 211"/>
                  <a:gd name="T107" fmla="*/ 90 h 757"/>
                  <a:gd name="T108" fmla="*/ 53 w 211"/>
                  <a:gd name="T109" fmla="*/ 55 h 757"/>
                  <a:gd name="T110" fmla="*/ 19 w 211"/>
                  <a:gd name="T111" fmla="*/ 16 h 757"/>
                  <a:gd name="T112" fmla="*/ 0 w 211"/>
                  <a:gd name="T113" fmla="*/ 3 h 757"/>
                  <a:gd name="T114" fmla="*/ 45 w 211"/>
                  <a:gd name="T115" fmla="*/ 1 h 757"/>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211"/>
                  <a:gd name="T175" fmla="*/ 0 h 757"/>
                  <a:gd name="T176" fmla="*/ 211 w 211"/>
                  <a:gd name="T177" fmla="*/ 757 h 757"/>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211" h="757">
                    <a:moveTo>
                      <a:pt x="65" y="9"/>
                    </a:moveTo>
                    <a:lnTo>
                      <a:pt x="83" y="23"/>
                    </a:lnTo>
                    <a:lnTo>
                      <a:pt x="109" y="37"/>
                    </a:lnTo>
                    <a:lnTo>
                      <a:pt x="124" y="51"/>
                    </a:lnTo>
                    <a:lnTo>
                      <a:pt x="126" y="64"/>
                    </a:lnTo>
                    <a:lnTo>
                      <a:pt x="128" y="94"/>
                    </a:lnTo>
                    <a:lnTo>
                      <a:pt x="135" y="107"/>
                    </a:lnTo>
                    <a:lnTo>
                      <a:pt x="130" y="170"/>
                    </a:lnTo>
                    <a:lnTo>
                      <a:pt x="125" y="187"/>
                    </a:lnTo>
                    <a:lnTo>
                      <a:pt x="97" y="233"/>
                    </a:lnTo>
                    <a:lnTo>
                      <a:pt x="81" y="274"/>
                    </a:lnTo>
                    <a:lnTo>
                      <a:pt x="71" y="334"/>
                    </a:lnTo>
                    <a:lnTo>
                      <a:pt x="67" y="353"/>
                    </a:lnTo>
                    <a:lnTo>
                      <a:pt x="70" y="383"/>
                    </a:lnTo>
                    <a:lnTo>
                      <a:pt x="80" y="419"/>
                    </a:lnTo>
                    <a:lnTo>
                      <a:pt x="88" y="433"/>
                    </a:lnTo>
                    <a:lnTo>
                      <a:pt x="93" y="470"/>
                    </a:lnTo>
                    <a:lnTo>
                      <a:pt x="93" y="479"/>
                    </a:lnTo>
                    <a:lnTo>
                      <a:pt x="97" y="503"/>
                    </a:lnTo>
                    <a:lnTo>
                      <a:pt x="104" y="520"/>
                    </a:lnTo>
                    <a:lnTo>
                      <a:pt x="110" y="527"/>
                    </a:lnTo>
                    <a:lnTo>
                      <a:pt x="112" y="532"/>
                    </a:lnTo>
                    <a:lnTo>
                      <a:pt x="120" y="539"/>
                    </a:lnTo>
                    <a:lnTo>
                      <a:pt x="132" y="539"/>
                    </a:lnTo>
                    <a:lnTo>
                      <a:pt x="142" y="533"/>
                    </a:lnTo>
                    <a:lnTo>
                      <a:pt x="156" y="520"/>
                    </a:lnTo>
                    <a:lnTo>
                      <a:pt x="164" y="506"/>
                    </a:lnTo>
                    <a:lnTo>
                      <a:pt x="169" y="484"/>
                    </a:lnTo>
                    <a:lnTo>
                      <a:pt x="167" y="464"/>
                    </a:lnTo>
                    <a:lnTo>
                      <a:pt x="165" y="456"/>
                    </a:lnTo>
                    <a:lnTo>
                      <a:pt x="164" y="446"/>
                    </a:lnTo>
                    <a:lnTo>
                      <a:pt x="166" y="444"/>
                    </a:lnTo>
                    <a:lnTo>
                      <a:pt x="161" y="431"/>
                    </a:lnTo>
                    <a:lnTo>
                      <a:pt x="159" y="408"/>
                    </a:lnTo>
                    <a:lnTo>
                      <a:pt x="159" y="401"/>
                    </a:lnTo>
                    <a:lnTo>
                      <a:pt x="144" y="376"/>
                    </a:lnTo>
                    <a:lnTo>
                      <a:pt x="130" y="363"/>
                    </a:lnTo>
                    <a:lnTo>
                      <a:pt x="121" y="368"/>
                    </a:lnTo>
                    <a:lnTo>
                      <a:pt x="112" y="381"/>
                    </a:lnTo>
                    <a:lnTo>
                      <a:pt x="106" y="393"/>
                    </a:lnTo>
                    <a:lnTo>
                      <a:pt x="105" y="407"/>
                    </a:lnTo>
                    <a:lnTo>
                      <a:pt x="98" y="388"/>
                    </a:lnTo>
                    <a:lnTo>
                      <a:pt x="97" y="385"/>
                    </a:lnTo>
                    <a:lnTo>
                      <a:pt x="95" y="379"/>
                    </a:lnTo>
                    <a:lnTo>
                      <a:pt x="96" y="345"/>
                    </a:lnTo>
                    <a:lnTo>
                      <a:pt x="104" y="316"/>
                    </a:lnTo>
                    <a:lnTo>
                      <a:pt x="119" y="336"/>
                    </a:lnTo>
                    <a:lnTo>
                      <a:pt x="122" y="345"/>
                    </a:lnTo>
                    <a:lnTo>
                      <a:pt x="133" y="353"/>
                    </a:lnTo>
                    <a:lnTo>
                      <a:pt x="173" y="375"/>
                    </a:lnTo>
                    <a:lnTo>
                      <a:pt x="189" y="399"/>
                    </a:lnTo>
                    <a:lnTo>
                      <a:pt x="193" y="415"/>
                    </a:lnTo>
                    <a:lnTo>
                      <a:pt x="201" y="425"/>
                    </a:lnTo>
                    <a:lnTo>
                      <a:pt x="204" y="440"/>
                    </a:lnTo>
                    <a:lnTo>
                      <a:pt x="208" y="444"/>
                    </a:lnTo>
                    <a:lnTo>
                      <a:pt x="211" y="444"/>
                    </a:lnTo>
                    <a:lnTo>
                      <a:pt x="201" y="486"/>
                    </a:lnTo>
                    <a:lnTo>
                      <a:pt x="198" y="507"/>
                    </a:lnTo>
                    <a:lnTo>
                      <a:pt x="197" y="515"/>
                    </a:lnTo>
                    <a:lnTo>
                      <a:pt x="165" y="571"/>
                    </a:lnTo>
                    <a:lnTo>
                      <a:pt x="154" y="605"/>
                    </a:lnTo>
                    <a:lnTo>
                      <a:pt x="157" y="615"/>
                    </a:lnTo>
                    <a:lnTo>
                      <a:pt x="167" y="641"/>
                    </a:lnTo>
                    <a:lnTo>
                      <a:pt x="188" y="696"/>
                    </a:lnTo>
                    <a:lnTo>
                      <a:pt x="199" y="708"/>
                    </a:lnTo>
                    <a:lnTo>
                      <a:pt x="196" y="723"/>
                    </a:lnTo>
                    <a:lnTo>
                      <a:pt x="191" y="730"/>
                    </a:lnTo>
                    <a:lnTo>
                      <a:pt x="185" y="733"/>
                    </a:lnTo>
                    <a:lnTo>
                      <a:pt x="160" y="736"/>
                    </a:lnTo>
                    <a:lnTo>
                      <a:pt x="141" y="741"/>
                    </a:lnTo>
                    <a:lnTo>
                      <a:pt x="118" y="757"/>
                    </a:lnTo>
                    <a:lnTo>
                      <a:pt x="116" y="757"/>
                    </a:lnTo>
                    <a:lnTo>
                      <a:pt x="109" y="743"/>
                    </a:lnTo>
                    <a:lnTo>
                      <a:pt x="102" y="709"/>
                    </a:lnTo>
                    <a:lnTo>
                      <a:pt x="95" y="652"/>
                    </a:lnTo>
                    <a:lnTo>
                      <a:pt x="91" y="645"/>
                    </a:lnTo>
                    <a:lnTo>
                      <a:pt x="89" y="642"/>
                    </a:lnTo>
                    <a:lnTo>
                      <a:pt x="87" y="638"/>
                    </a:lnTo>
                    <a:lnTo>
                      <a:pt x="80" y="640"/>
                    </a:lnTo>
                    <a:lnTo>
                      <a:pt x="71" y="646"/>
                    </a:lnTo>
                    <a:lnTo>
                      <a:pt x="69" y="644"/>
                    </a:lnTo>
                    <a:lnTo>
                      <a:pt x="64" y="619"/>
                    </a:lnTo>
                    <a:lnTo>
                      <a:pt x="64" y="532"/>
                    </a:lnTo>
                    <a:lnTo>
                      <a:pt x="66" y="520"/>
                    </a:lnTo>
                    <a:lnTo>
                      <a:pt x="66" y="506"/>
                    </a:lnTo>
                    <a:lnTo>
                      <a:pt x="67" y="503"/>
                    </a:lnTo>
                    <a:lnTo>
                      <a:pt x="64" y="492"/>
                    </a:lnTo>
                    <a:lnTo>
                      <a:pt x="63" y="491"/>
                    </a:lnTo>
                    <a:lnTo>
                      <a:pt x="51" y="512"/>
                    </a:lnTo>
                    <a:lnTo>
                      <a:pt x="48" y="495"/>
                    </a:lnTo>
                    <a:lnTo>
                      <a:pt x="45" y="443"/>
                    </a:lnTo>
                    <a:lnTo>
                      <a:pt x="33" y="408"/>
                    </a:lnTo>
                    <a:lnTo>
                      <a:pt x="17" y="353"/>
                    </a:lnTo>
                    <a:lnTo>
                      <a:pt x="12" y="343"/>
                    </a:lnTo>
                    <a:lnTo>
                      <a:pt x="15" y="336"/>
                    </a:lnTo>
                    <a:lnTo>
                      <a:pt x="33" y="311"/>
                    </a:lnTo>
                    <a:lnTo>
                      <a:pt x="59" y="284"/>
                    </a:lnTo>
                    <a:lnTo>
                      <a:pt x="59" y="281"/>
                    </a:lnTo>
                    <a:lnTo>
                      <a:pt x="73" y="263"/>
                    </a:lnTo>
                    <a:lnTo>
                      <a:pt x="79" y="240"/>
                    </a:lnTo>
                    <a:lnTo>
                      <a:pt x="82" y="225"/>
                    </a:lnTo>
                    <a:lnTo>
                      <a:pt x="82" y="211"/>
                    </a:lnTo>
                    <a:lnTo>
                      <a:pt x="85" y="207"/>
                    </a:lnTo>
                    <a:lnTo>
                      <a:pt x="85" y="194"/>
                    </a:lnTo>
                    <a:lnTo>
                      <a:pt x="88" y="164"/>
                    </a:lnTo>
                    <a:lnTo>
                      <a:pt x="88" y="118"/>
                    </a:lnTo>
                    <a:lnTo>
                      <a:pt x="83" y="99"/>
                    </a:lnTo>
                    <a:lnTo>
                      <a:pt x="80" y="90"/>
                    </a:lnTo>
                    <a:lnTo>
                      <a:pt x="61" y="69"/>
                    </a:lnTo>
                    <a:lnTo>
                      <a:pt x="53" y="55"/>
                    </a:lnTo>
                    <a:lnTo>
                      <a:pt x="39" y="32"/>
                    </a:lnTo>
                    <a:lnTo>
                      <a:pt x="19" y="16"/>
                    </a:lnTo>
                    <a:lnTo>
                      <a:pt x="1" y="4"/>
                    </a:lnTo>
                    <a:lnTo>
                      <a:pt x="0" y="3"/>
                    </a:lnTo>
                    <a:lnTo>
                      <a:pt x="26" y="0"/>
                    </a:lnTo>
                    <a:lnTo>
                      <a:pt x="45" y="1"/>
                    </a:lnTo>
                    <a:lnTo>
                      <a:pt x="65" y="9"/>
                    </a:lnTo>
                    <a:close/>
                  </a:path>
                </a:pathLst>
              </a:custGeom>
              <a:solidFill>
                <a:srgbClr val="990000"/>
              </a:solidFill>
              <a:ln w="9525">
                <a:noFill/>
                <a:round/>
                <a:headEnd/>
                <a:tailEnd/>
              </a:ln>
            </p:spPr>
            <p:txBody>
              <a:bodyPr>
                <a:prstTxWarp prst="textNoShape">
                  <a:avLst/>
                </a:prstTxWarp>
              </a:bodyPr>
              <a:lstStyle/>
              <a:p>
                <a:endParaRPr lang="en-US"/>
              </a:p>
            </p:txBody>
          </p:sp>
          <p:sp>
            <p:nvSpPr>
              <p:cNvPr id="53519" name="Freeform 543"/>
              <p:cNvSpPr>
                <a:spLocks noChangeAspect="1"/>
              </p:cNvSpPr>
              <p:nvPr/>
            </p:nvSpPr>
            <p:spPr bwMode="auto">
              <a:xfrm>
                <a:off x="2030" y="1926"/>
                <a:ext cx="175" cy="328"/>
              </a:xfrm>
              <a:custGeom>
                <a:avLst/>
                <a:gdLst>
                  <a:gd name="T0" fmla="*/ 84 w 175"/>
                  <a:gd name="T1" fmla="*/ 6 h 328"/>
                  <a:gd name="T2" fmla="*/ 87 w 175"/>
                  <a:gd name="T3" fmla="*/ 5 h 328"/>
                  <a:gd name="T4" fmla="*/ 119 w 175"/>
                  <a:gd name="T5" fmla="*/ 23 h 328"/>
                  <a:gd name="T6" fmla="*/ 130 w 175"/>
                  <a:gd name="T7" fmla="*/ 36 h 328"/>
                  <a:gd name="T8" fmla="*/ 139 w 175"/>
                  <a:gd name="T9" fmla="*/ 52 h 328"/>
                  <a:gd name="T10" fmla="*/ 153 w 175"/>
                  <a:gd name="T11" fmla="*/ 76 h 328"/>
                  <a:gd name="T12" fmla="*/ 168 w 175"/>
                  <a:gd name="T13" fmla="*/ 94 h 328"/>
                  <a:gd name="T14" fmla="*/ 173 w 175"/>
                  <a:gd name="T15" fmla="*/ 109 h 328"/>
                  <a:gd name="T16" fmla="*/ 175 w 175"/>
                  <a:gd name="T17" fmla="*/ 127 h 328"/>
                  <a:gd name="T18" fmla="*/ 174 w 175"/>
                  <a:gd name="T19" fmla="*/ 186 h 328"/>
                  <a:gd name="T20" fmla="*/ 165 w 175"/>
                  <a:gd name="T21" fmla="*/ 236 h 328"/>
                  <a:gd name="T22" fmla="*/ 159 w 175"/>
                  <a:gd name="T23" fmla="*/ 253 h 328"/>
                  <a:gd name="T24" fmla="*/ 159 w 175"/>
                  <a:gd name="T25" fmla="*/ 259 h 328"/>
                  <a:gd name="T26" fmla="*/ 139 w 175"/>
                  <a:gd name="T27" fmla="*/ 288 h 328"/>
                  <a:gd name="T28" fmla="*/ 111 w 175"/>
                  <a:gd name="T29" fmla="*/ 317 h 328"/>
                  <a:gd name="T30" fmla="*/ 105 w 175"/>
                  <a:gd name="T31" fmla="*/ 325 h 328"/>
                  <a:gd name="T32" fmla="*/ 104 w 175"/>
                  <a:gd name="T33" fmla="*/ 326 h 328"/>
                  <a:gd name="T34" fmla="*/ 104 w 175"/>
                  <a:gd name="T35" fmla="*/ 328 h 328"/>
                  <a:gd name="T36" fmla="*/ 102 w 175"/>
                  <a:gd name="T37" fmla="*/ 322 h 328"/>
                  <a:gd name="T38" fmla="*/ 101 w 175"/>
                  <a:gd name="T39" fmla="*/ 280 h 328"/>
                  <a:gd name="T40" fmla="*/ 106 w 175"/>
                  <a:gd name="T41" fmla="*/ 242 h 328"/>
                  <a:gd name="T42" fmla="*/ 110 w 175"/>
                  <a:gd name="T43" fmla="*/ 193 h 328"/>
                  <a:gd name="T44" fmla="*/ 105 w 175"/>
                  <a:gd name="T45" fmla="*/ 144 h 328"/>
                  <a:gd name="T46" fmla="*/ 96 w 175"/>
                  <a:gd name="T47" fmla="*/ 111 h 328"/>
                  <a:gd name="T48" fmla="*/ 77 w 175"/>
                  <a:gd name="T49" fmla="*/ 77 h 328"/>
                  <a:gd name="T50" fmla="*/ 45 w 175"/>
                  <a:gd name="T51" fmla="*/ 41 h 328"/>
                  <a:gd name="T52" fmla="*/ 15 w 175"/>
                  <a:gd name="T53" fmla="*/ 31 h 328"/>
                  <a:gd name="T54" fmla="*/ 0 w 175"/>
                  <a:gd name="T55" fmla="*/ 33 h 328"/>
                  <a:gd name="T56" fmla="*/ 6 w 175"/>
                  <a:gd name="T57" fmla="*/ 23 h 328"/>
                  <a:gd name="T58" fmla="*/ 9 w 175"/>
                  <a:gd name="T59" fmla="*/ 21 h 328"/>
                  <a:gd name="T60" fmla="*/ 22 w 175"/>
                  <a:gd name="T61" fmla="*/ 21 h 328"/>
                  <a:gd name="T62" fmla="*/ 27 w 175"/>
                  <a:gd name="T63" fmla="*/ 23 h 328"/>
                  <a:gd name="T64" fmla="*/ 42 w 175"/>
                  <a:gd name="T65" fmla="*/ 17 h 328"/>
                  <a:gd name="T66" fmla="*/ 95 w 175"/>
                  <a:gd name="T67" fmla="*/ 49 h 328"/>
                  <a:gd name="T68" fmla="*/ 105 w 175"/>
                  <a:gd name="T69" fmla="*/ 62 h 328"/>
                  <a:gd name="T70" fmla="*/ 110 w 175"/>
                  <a:gd name="T71" fmla="*/ 83 h 328"/>
                  <a:gd name="T72" fmla="*/ 116 w 175"/>
                  <a:gd name="T73" fmla="*/ 138 h 328"/>
                  <a:gd name="T74" fmla="*/ 121 w 175"/>
                  <a:gd name="T75" fmla="*/ 166 h 328"/>
                  <a:gd name="T76" fmla="*/ 124 w 175"/>
                  <a:gd name="T77" fmla="*/ 169 h 328"/>
                  <a:gd name="T78" fmla="*/ 126 w 175"/>
                  <a:gd name="T79" fmla="*/ 164 h 328"/>
                  <a:gd name="T80" fmla="*/ 120 w 175"/>
                  <a:gd name="T81" fmla="*/ 130 h 328"/>
                  <a:gd name="T82" fmla="*/ 118 w 175"/>
                  <a:gd name="T83" fmla="*/ 108 h 328"/>
                  <a:gd name="T84" fmla="*/ 116 w 175"/>
                  <a:gd name="T85" fmla="*/ 64 h 328"/>
                  <a:gd name="T86" fmla="*/ 109 w 175"/>
                  <a:gd name="T87" fmla="*/ 51 h 328"/>
                  <a:gd name="T88" fmla="*/ 86 w 175"/>
                  <a:gd name="T89" fmla="*/ 33 h 328"/>
                  <a:gd name="T90" fmla="*/ 49 w 175"/>
                  <a:gd name="T91" fmla="*/ 11 h 328"/>
                  <a:gd name="T92" fmla="*/ 51 w 175"/>
                  <a:gd name="T93" fmla="*/ 6 h 328"/>
                  <a:gd name="T94" fmla="*/ 63 w 175"/>
                  <a:gd name="T95" fmla="*/ 0 h 328"/>
                  <a:gd name="T96" fmla="*/ 78 w 175"/>
                  <a:gd name="T97" fmla="*/ 1 h 328"/>
                  <a:gd name="T98" fmla="*/ 84 w 175"/>
                  <a:gd name="T99" fmla="*/ 6 h 328"/>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75"/>
                  <a:gd name="T151" fmla="*/ 0 h 328"/>
                  <a:gd name="T152" fmla="*/ 175 w 175"/>
                  <a:gd name="T153" fmla="*/ 328 h 328"/>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75" h="328">
                    <a:moveTo>
                      <a:pt x="84" y="6"/>
                    </a:moveTo>
                    <a:lnTo>
                      <a:pt x="87" y="5"/>
                    </a:lnTo>
                    <a:lnTo>
                      <a:pt x="119" y="23"/>
                    </a:lnTo>
                    <a:lnTo>
                      <a:pt x="130" y="36"/>
                    </a:lnTo>
                    <a:lnTo>
                      <a:pt x="139" y="52"/>
                    </a:lnTo>
                    <a:lnTo>
                      <a:pt x="153" y="76"/>
                    </a:lnTo>
                    <a:lnTo>
                      <a:pt x="168" y="94"/>
                    </a:lnTo>
                    <a:lnTo>
                      <a:pt x="173" y="109"/>
                    </a:lnTo>
                    <a:lnTo>
                      <a:pt x="175" y="127"/>
                    </a:lnTo>
                    <a:lnTo>
                      <a:pt x="174" y="186"/>
                    </a:lnTo>
                    <a:lnTo>
                      <a:pt x="165" y="236"/>
                    </a:lnTo>
                    <a:lnTo>
                      <a:pt x="159" y="253"/>
                    </a:lnTo>
                    <a:lnTo>
                      <a:pt x="159" y="259"/>
                    </a:lnTo>
                    <a:lnTo>
                      <a:pt x="139" y="288"/>
                    </a:lnTo>
                    <a:lnTo>
                      <a:pt x="111" y="317"/>
                    </a:lnTo>
                    <a:lnTo>
                      <a:pt x="105" y="325"/>
                    </a:lnTo>
                    <a:lnTo>
                      <a:pt x="104" y="326"/>
                    </a:lnTo>
                    <a:lnTo>
                      <a:pt x="104" y="328"/>
                    </a:lnTo>
                    <a:lnTo>
                      <a:pt x="102" y="322"/>
                    </a:lnTo>
                    <a:lnTo>
                      <a:pt x="101" y="280"/>
                    </a:lnTo>
                    <a:lnTo>
                      <a:pt x="106" y="242"/>
                    </a:lnTo>
                    <a:lnTo>
                      <a:pt x="110" y="193"/>
                    </a:lnTo>
                    <a:lnTo>
                      <a:pt x="105" y="144"/>
                    </a:lnTo>
                    <a:lnTo>
                      <a:pt x="96" y="111"/>
                    </a:lnTo>
                    <a:lnTo>
                      <a:pt x="77" y="77"/>
                    </a:lnTo>
                    <a:lnTo>
                      <a:pt x="45" y="41"/>
                    </a:lnTo>
                    <a:lnTo>
                      <a:pt x="15" y="31"/>
                    </a:lnTo>
                    <a:lnTo>
                      <a:pt x="0" y="33"/>
                    </a:lnTo>
                    <a:lnTo>
                      <a:pt x="6" y="23"/>
                    </a:lnTo>
                    <a:lnTo>
                      <a:pt x="9" y="21"/>
                    </a:lnTo>
                    <a:lnTo>
                      <a:pt x="22" y="21"/>
                    </a:lnTo>
                    <a:lnTo>
                      <a:pt x="27" y="23"/>
                    </a:lnTo>
                    <a:lnTo>
                      <a:pt x="42" y="17"/>
                    </a:lnTo>
                    <a:lnTo>
                      <a:pt x="95" y="49"/>
                    </a:lnTo>
                    <a:lnTo>
                      <a:pt x="105" y="62"/>
                    </a:lnTo>
                    <a:lnTo>
                      <a:pt x="110" y="83"/>
                    </a:lnTo>
                    <a:lnTo>
                      <a:pt x="116" y="138"/>
                    </a:lnTo>
                    <a:lnTo>
                      <a:pt x="121" y="166"/>
                    </a:lnTo>
                    <a:lnTo>
                      <a:pt x="124" y="169"/>
                    </a:lnTo>
                    <a:lnTo>
                      <a:pt x="126" y="164"/>
                    </a:lnTo>
                    <a:lnTo>
                      <a:pt x="120" y="130"/>
                    </a:lnTo>
                    <a:lnTo>
                      <a:pt x="118" y="108"/>
                    </a:lnTo>
                    <a:lnTo>
                      <a:pt x="116" y="64"/>
                    </a:lnTo>
                    <a:lnTo>
                      <a:pt x="109" y="51"/>
                    </a:lnTo>
                    <a:lnTo>
                      <a:pt x="86" y="33"/>
                    </a:lnTo>
                    <a:lnTo>
                      <a:pt x="49" y="11"/>
                    </a:lnTo>
                    <a:lnTo>
                      <a:pt x="51" y="6"/>
                    </a:lnTo>
                    <a:lnTo>
                      <a:pt x="63" y="0"/>
                    </a:lnTo>
                    <a:lnTo>
                      <a:pt x="78" y="1"/>
                    </a:lnTo>
                    <a:lnTo>
                      <a:pt x="84" y="6"/>
                    </a:lnTo>
                    <a:close/>
                  </a:path>
                </a:pathLst>
              </a:custGeom>
              <a:solidFill>
                <a:srgbClr val="BA3D1C"/>
              </a:solidFill>
              <a:ln w="9525">
                <a:noFill/>
                <a:round/>
                <a:headEnd/>
                <a:tailEnd/>
              </a:ln>
            </p:spPr>
            <p:txBody>
              <a:bodyPr>
                <a:prstTxWarp prst="textNoShape">
                  <a:avLst/>
                </a:prstTxWarp>
              </a:bodyPr>
              <a:lstStyle/>
              <a:p>
                <a:endParaRPr lang="en-US"/>
              </a:p>
            </p:txBody>
          </p:sp>
          <p:sp>
            <p:nvSpPr>
              <p:cNvPr id="53520" name="Freeform 544"/>
              <p:cNvSpPr>
                <a:spLocks noChangeAspect="1"/>
              </p:cNvSpPr>
              <p:nvPr/>
            </p:nvSpPr>
            <p:spPr bwMode="auto">
              <a:xfrm>
                <a:off x="1917" y="1961"/>
                <a:ext cx="407" cy="903"/>
              </a:xfrm>
              <a:custGeom>
                <a:avLst/>
                <a:gdLst>
                  <a:gd name="T0" fmla="*/ 163 w 407"/>
                  <a:gd name="T1" fmla="*/ 27 h 903"/>
                  <a:gd name="T2" fmla="*/ 214 w 407"/>
                  <a:gd name="T3" fmla="*/ 130 h 903"/>
                  <a:gd name="T4" fmla="*/ 206 w 407"/>
                  <a:gd name="T5" fmla="*/ 256 h 903"/>
                  <a:gd name="T6" fmla="*/ 240 w 407"/>
                  <a:gd name="T7" fmla="*/ 394 h 903"/>
                  <a:gd name="T8" fmla="*/ 252 w 407"/>
                  <a:gd name="T9" fmla="*/ 483 h 903"/>
                  <a:gd name="T10" fmla="*/ 265 w 407"/>
                  <a:gd name="T11" fmla="*/ 477 h 903"/>
                  <a:gd name="T12" fmla="*/ 273 w 407"/>
                  <a:gd name="T13" fmla="*/ 615 h 903"/>
                  <a:gd name="T14" fmla="*/ 279 w 407"/>
                  <a:gd name="T15" fmla="*/ 618 h 903"/>
                  <a:gd name="T16" fmla="*/ 296 w 407"/>
                  <a:gd name="T17" fmla="*/ 626 h 903"/>
                  <a:gd name="T18" fmla="*/ 321 w 407"/>
                  <a:gd name="T19" fmla="*/ 730 h 903"/>
                  <a:gd name="T20" fmla="*/ 380 w 407"/>
                  <a:gd name="T21" fmla="*/ 704 h 903"/>
                  <a:gd name="T22" fmla="*/ 400 w 407"/>
                  <a:gd name="T23" fmla="*/ 747 h 903"/>
                  <a:gd name="T24" fmla="*/ 403 w 407"/>
                  <a:gd name="T25" fmla="*/ 895 h 903"/>
                  <a:gd name="T26" fmla="*/ 367 w 407"/>
                  <a:gd name="T27" fmla="*/ 900 h 903"/>
                  <a:gd name="T28" fmla="*/ 296 w 407"/>
                  <a:gd name="T29" fmla="*/ 861 h 903"/>
                  <a:gd name="T30" fmla="*/ 224 w 407"/>
                  <a:gd name="T31" fmla="*/ 812 h 903"/>
                  <a:gd name="T32" fmla="*/ 207 w 407"/>
                  <a:gd name="T33" fmla="*/ 746 h 903"/>
                  <a:gd name="T34" fmla="*/ 272 w 407"/>
                  <a:gd name="T35" fmla="*/ 742 h 903"/>
                  <a:gd name="T36" fmla="*/ 286 w 407"/>
                  <a:gd name="T37" fmla="*/ 808 h 903"/>
                  <a:gd name="T38" fmla="*/ 335 w 407"/>
                  <a:gd name="T39" fmla="*/ 768 h 903"/>
                  <a:gd name="T40" fmla="*/ 366 w 407"/>
                  <a:gd name="T41" fmla="*/ 781 h 903"/>
                  <a:gd name="T42" fmla="*/ 399 w 407"/>
                  <a:gd name="T43" fmla="*/ 769 h 903"/>
                  <a:gd name="T44" fmla="*/ 382 w 407"/>
                  <a:gd name="T45" fmla="*/ 772 h 903"/>
                  <a:gd name="T46" fmla="*/ 343 w 407"/>
                  <a:gd name="T47" fmla="*/ 757 h 903"/>
                  <a:gd name="T48" fmla="*/ 290 w 407"/>
                  <a:gd name="T49" fmla="*/ 794 h 903"/>
                  <a:gd name="T50" fmla="*/ 279 w 407"/>
                  <a:gd name="T51" fmla="*/ 736 h 903"/>
                  <a:gd name="T52" fmla="*/ 256 w 407"/>
                  <a:gd name="T53" fmla="*/ 650 h 903"/>
                  <a:gd name="T54" fmla="*/ 221 w 407"/>
                  <a:gd name="T55" fmla="*/ 540 h 903"/>
                  <a:gd name="T56" fmla="*/ 203 w 407"/>
                  <a:gd name="T57" fmla="*/ 396 h 903"/>
                  <a:gd name="T58" fmla="*/ 181 w 407"/>
                  <a:gd name="T59" fmla="*/ 282 h 903"/>
                  <a:gd name="T60" fmla="*/ 176 w 407"/>
                  <a:gd name="T61" fmla="*/ 277 h 903"/>
                  <a:gd name="T62" fmla="*/ 187 w 407"/>
                  <a:gd name="T63" fmla="*/ 172 h 903"/>
                  <a:gd name="T64" fmla="*/ 168 w 407"/>
                  <a:gd name="T65" fmla="*/ 67 h 903"/>
                  <a:gd name="T66" fmla="*/ 92 w 407"/>
                  <a:gd name="T67" fmla="*/ 28 h 903"/>
                  <a:gd name="T68" fmla="*/ 60 w 407"/>
                  <a:gd name="T69" fmla="*/ 16 h 903"/>
                  <a:gd name="T70" fmla="*/ 30 w 407"/>
                  <a:gd name="T71" fmla="*/ 91 h 903"/>
                  <a:gd name="T72" fmla="*/ 9 w 407"/>
                  <a:gd name="T73" fmla="*/ 154 h 903"/>
                  <a:gd name="T74" fmla="*/ 29 w 407"/>
                  <a:gd name="T75" fmla="*/ 243 h 903"/>
                  <a:gd name="T76" fmla="*/ 61 w 407"/>
                  <a:gd name="T77" fmla="*/ 351 h 903"/>
                  <a:gd name="T78" fmla="*/ 22 w 407"/>
                  <a:gd name="T79" fmla="*/ 274 h 903"/>
                  <a:gd name="T80" fmla="*/ 0 w 407"/>
                  <a:gd name="T81" fmla="*/ 152 h 903"/>
                  <a:gd name="T82" fmla="*/ 11 w 407"/>
                  <a:gd name="T83" fmla="*/ 96 h 903"/>
                  <a:gd name="T84" fmla="*/ 34 w 407"/>
                  <a:gd name="T85" fmla="*/ 35 h 903"/>
                  <a:gd name="T86" fmla="*/ 49 w 407"/>
                  <a:gd name="T87" fmla="*/ 8 h 903"/>
                  <a:gd name="T88" fmla="*/ 92 w 407"/>
                  <a:gd name="T89" fmla="*/ 5 h 90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407"/>
                  <a:gd name="T136" fmla="*/ 0 h 903"/>
                  <a:gd name="T137" fmla="*/ 407 w 407"/>
                  <a:gd name="T138" fmla="*/ 903 h 903"/>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407" h="903">
                    <a:moveTo>
                      <a:pt x="129" y="5"/>
                    </a:moveTo>
                    <a:lnTo>
                      <a:pt x="152" y="14"/>
                    </a:lnTo>
                    <a:lnTo>
                      <a:pt x="163" y="27"/>
                    </a:lnTo>
                    <a:lnTo>
                      <a:pt x="191" y="59"/>
                    </a:lnTo>
                    <a:lnTo>
                      <a:pt x="205" y="85"/>
                    </a:lnTo>
                    <a:lnTo>
                      <a:pt x="214" y="130"/>
                    </a:lnTo>
                    <a:lnTo>
                      <a:pt x="216" y="171"/>
                    </a:lnTo>
                    <a:lnTo>
                      <a:pt x="209" y="232"/>
                    </a:lnTo>
                    <a:lnTo>
                      <a:pt x="206" y="256"/>
                    </a:lnTo>
                    <a:lnTo>
                      <a:pt x="207" y="286"/>
                    </a:lnTo>
                    <a:lnTo>
                      <a:pt x="224" y="338"/>
                    </a:lnTo>
                    <a:lnTo>
                      <a:pt x="240" y="394"/>
                    </a:lnTo>
                    <a:lnTo>
                      <a:pt x="241" y="400"/>
                    </a:lnTo>
                    <a:lnTo>
                      <a:pt x="245" y="406"/>
                    </a:lnTo>
                    <a:lnTo>
                      <a:pt x="252" y="483"/>
                    </a:lnTo>
                    <a:lnTo>
                      <a:pt x="254" y="485"/>
                    </a:lnTo>
                    <a:lnTo>
                      <a:pt x="260" y="484"/>
                    </a:lnTo>
                    <a:lnTo>
                      <a:pt x="265" y="477"/>
                    </a:lnTo>
                    <a:lnTo>
                      <a:pt x="265" y="575"/>
                    </a:lnTo>
                    <a:lnTo>
                      <a:pt x="269" y="605"/>
                    </a:lnTo>
                    <a:lnTo>
                      <a:pt x="273" y="615"/>
                    </a:lnTo>
                    <a:lnTo>
                      <a:pt x="273" y="617"/>
                    </a:lnTo>
                    <a:lnTo>
                      <a:pt x="277" y="618"/>
                    </a:lnTo>
                    <a:lnTo>
                      <a:pt x="279" y="618"/>
                    </a:lnTo>
                    <a:lnTo>
                      <a:pt x="287" y="610"/>
                    </a:lnTo>
                    <a:lnTo>
                      <a:pt x="290" y="610"/>
                    </a:lnTo>
                    <a:lnTo>
                      <a:pt x="296" y="626"/>
                    </a:lnTo>
                    <a:lnTo>
                      <a:pt x="305" y="694"/>
                    </a:lnTo>
                    <a:lnTo>
                      <a:pt x="318" y="728"/>
                    </a:lnTo>
                    <a:lnTo>
                      <a:pt x="321" y="730"/>
                    </a:lnTo>
                    <a:lnTo>
                      <a:pt x="327" y="726"/>
                    </a:lnTo>
                    <a:lnTo>
                      <a:pt x="355" y="708"/>
                    </a:lnTo>
                    <a:lnTo>
                      <a:pt x="380" y="704"/>
                    </a:lnTo>
                    <a:lnTo>
                      <a:pt x="398" y="702"/>
                    </a:lnTo>
                    <a:lnTo>
                      <a:pt x="402" y="697"/>
                    </a:lnTo>
                    <a:lnTo>
                      <a:pt x="400" y="747"/>
                    </a:lnTo>
                    <a:lnTo>
                      <a:pt x="404" y="817"/>
                    </a:lnTo>
                    <a:lnTo>
                      <a:pt x="400" y="882"/>
                    </a:lnTo>
                    <a:lnTo>
                      <a:pt x="403" y="895"/>
                    </a:lnTo>
                    <a:lnTo>
                      <a:pt x="407" y="899"/>
                    </a:lnTo>
                    <a:lnTo>
                      <a:pt x="397" y="903"/>
                    </a:lnTo>
                    <a:lnTo>
                      <a:pt x="367" y="900"/>
                    </a:lnTo>
                    <a:lnTo>
                      <a:pt x="343" y="891"/>
                    </a:lnTo>
                    <a:lnTo>
                      <a:pt x="317" y="877"/>
                    </a:lnTo>
                    <a:lnTo>
                      <a:pt x="296" y="861"/>
                    </a:lnTo>
                    <a:lnTo>
                      <a:pt x="270" y="861"/>
                    </a:lnTo>
                    <a:lnTo>
                      <a:pt x="241" y="836"/>
                    </a:lnTo>
                    <a:lnTo>
                      <a:pt x="224" y="812"/>
                    </a:lnTo>
                    <a:lnTo>
                      <a:pt x="208" y="765"/>
                    </a:lnTo>
                    <a:lnTo>
                      <a:pt x="206" y="754"/>
                    </a:lnTo>
                    <a:lnTo>
                      <a:pt x="207" y="746"/>
                    </a:lnTo>
                    <a:lnTo>
                      <a:pt x="227" y="748"/>
                    </a:lnTo>
                    <a:lnTo>
                      <a:pt x="237" y="750"/>
                    </a:lnTo>
                    <a:lnTo>
                      <a:pt x="272" y="742"/>
                    </a:lnTo>
                    <a:lnTo>
                      <a:pt x="281" y="791"/>
                    </a:lnTo>
                    <a:lnTo>
                      <a:pt x="282" y="804"/>
                    </a:lnTo>
                    <a:lnTo>
                      <a:pt x="286" y="808"/>
                    </a:lnTo>
                    <a:lnTo>
                      <a:pt x="302" y="796"/>
                    </a:lnTo>
                    <a:lnTo>
                      <a:pt x="312" y="782"/>
                    </a:lnTo>
                    <a:lnTo>
                      <a:pt x="335" y="768"/>
                    </a:lnTo>
                    <a:lnTo>
                      <a:pt x="342" y="768"/>
                    </a:lnTo>
                    <a:lnTo>
                      <a:pt x="356" y="777"/>
                    </a:lnTo>
                    <a:lnTo>
                      <a:pt x="366" y="781"/>
                    </a:lnTo>
                    <a:lnTo>
                      <a:pt x="383" y="781"/>
                    </a:lnTo>
                    <a:lnTo>
                      <a:pt x="392" y="777"/>
                    </a:lnTo>
                    <a:lnTo>
                      <a:pt x="399" y="769"/>
                    </a:lnTo>
                    <a:lnTo>
                      <a:pt x="399" y="765"/>
                    </a:lnTo>
                    <a:lnTo>
                      <a:pt x="396" y="763"/>
                    </a:lnTo>
                    <a:lnTo>
                      <a:pt x="382" y="772"/>
                    </a:lnTo>
                    <a:lnTo>
                      <a:pt x="368" y="772"/>
                    </a:lnTo>
                    <a:lnTo>
                      <a:pt x="353" y="764"/>
                    </a:lnTo>
                    <a:lnTo>
                      <a:pt x="343" y="757"/>
                    </a:lnTo>
                    <a:lnTo>
                      <a:pt x="331" y="760"/>
                    </a:lnTo>
                    <a:lnTo>
                      <a:pt x="309" y="776"/>
                    </a:lnTo>
                    <a:lnTo>
                      <a:pt x="290" y="794"/>
                    </a:lnTo>
                    <a:lnTo>
                      <a:pt x="285" y="761"/>
                    </a:lnTo>
                    <a:lnTo>
                      <a:pt x="278" y="737"/>
                    </a:lnTo>
                    <a:lnTo>
                      <a:pt x="279" y="736"/>
                    </a:lnTo>
                    <a:lnTo>
                      <a:pt x="274" y="721"/>
                    </a:lnTo>
                    <a:lnTo>
                      <a:pt x="262" y="673"/>
                    </a:lnTo>
                    <a:lnTo>
                      <a:pt x="256" y="650"/>
                    </a:lnTo>
                    <a:lnTo>
                      <a:pt x="248" y="615"/>
                    </a:lnTo>
                    <a:lnTo>
                      <a:pt x="234" y="576"/>
                    </a:lnTo>
                    <a:lnTo>
                      <a:pt x="221" y="540"/>
                    </a:lnTo>
                    <a:lnTo>
                      <a:pt x="218" y="517"/>
                    </a:lnTo>
                    <a:lnTo>
                      <a:pt x="217" y="470"/>
                    </a:lnTo>
                    <a:lnTo>
                      <a:pt x="203" y="396"/>
                    </a:lnTo>
                    <a:lnTo>
                      <a:pt x="175" y="314"/>
                    </a:lnTo>
                    <a:lnTo>
                      <a:pt x="175" y="283"/>
                    </a:lnTo>
                    <a:lnTo>
                      <a:pt x="181" y="282"/>
                    </a:lnTo>
                    <a:lnTo>
                      <a:pt x="183" y="279"/>
                    </a:lnTo>
                    <a:lnTo>
                      <a:pt x="181" y="277"/>
                    </a:lnTo>
                    <a:lnTo>
                      <a:pt x="176" y="277"/>
                    </a:lnTo>
                    <a:lnTo>
                      <a:pt x="175" y="278"/>
                    </a:lnTo>
                    <a:lnTo>
                      <a:pt x="182" y="202"/>
                    </a:lnTo>
                    <a:lnTo>
                      <a:pt x="187" y="172"/>
                    </a:lnTo>
                    <a:lnTo>
                      <a:pt x="190" y="100"/>
                    </a:lnTo>
                    <a:lnTo>
                      <a:pt x="184" y="82"/>
                    </a:lnTo>
                    <a:lnTo>
                      <a:pt x="168" y="67"/>
                    </a:lnTo>
                    <a:lnTo>
                      <a:pt x="142" y="47"/>
                    </a:lnTo>
                    <a:lnTo>
                      <a:pt x="128" y="41"/>
                    </a:lnTo>
                    <a:lnTo>
                      <a:pt x="92" y="28"/>
                    </a:lnTo>
                    <a:lnTo>
                      <a:pt x="73" y="18"/>
                    </a:lnTo>
                    <a:lnTo>
                      <a:pt x="66" y="13"/>
                    </a:lnTo>
                    <a:lnTo>
                      <a:pt x="60" y="16"/>
                    </a:lnTo>
                    <a:lnTo>
                      <a:pt x="52" y="25"/>
                    </a:lnTo>
                    <a:lnTo>
                      <a:pt x="36" y="73"/>
                    </a:lnTo>
                    <a:lnTo>
                      <a:pt x="30" y="91"/>
                    </a:lnTo>
                    <a:lnTo>
                      <a:pt x="20" y="109"/>
                    </a:lnTo>
                    <a:lnTo>
                      <a:pt x="12" y="128"/>
                    </a:lnTo>
                    <a:lnTo>
                      <a:pt x="9" y="154"/>
                    </a:lnTo>
                    <a:lnTo>
                      <a:pt x="6" y="166"/>
                    </a:lnTo>
                    <a:lnTo>
                      <a:pt x="14" y="202"/>
                    </a:lnTo>
                    <a:lnTo>
                      <a:pt x="29" y="243"/>
                    </a:lnTo>
                    <a:lnTo>
                      <a:pt x="57" y="330"/>
                    </a:lnTo>
                    <a:lnTo>
                      <a:pt x="59" y="338"/>
                    </a:lnTo>
                    <a:lnTo>
                      <a:pt x="61" y="351"/>
                    </a:lnTo>
                    <a:lnTo>
                      <a:pt x="56" y="337"/>
                    </a:lnTo>
                    <a:lnTo>
                      <a:pt x="30" y="295"/>
                    </a:lnTo>
                    <a:lnTo>
                      <a:pt x="22" y="274"/>
                    </a:lnTo>
                    <a:lnTo>
                      <a:pt x="14" y="235"/>
                    </a:lnTo>
                    <a:lnTo>
                      <a:pt x="8" y="207"/>
                    </a:lnTo>
                    <a:lnTo>
                      <a:pt x="0" y="152"/>
                    </a:lnTo>
                    <a:lnTo>
                      <a:pt x="4" y="116"/>
                    </a:lnTo>
                    <a:lnTo>
                      <a:pt x="8" y="109"/>
                    </a:lnTo>
                    <a:lnTo>
                      <a:pt x="11" y="96"/>
                    </a:lnTo>
                    <a:lnTo>
                      <a:pt x="19" y="74"/>
                    </a:lnTo>
                    <a:lnTo>
                      <a:pt x="27" y="60"/>
                    </a:lnTo>
                    <a:lnTo>
                      <a:pt x="34" y="35"/>
                    </a:lnTo>
                    <a:lnTo>
                      <a:pt x="35" y="24"/>
                    </a:lnTo>
                    <a:lnTo>
                      <a:pt x="45" y="11"/>
                    </a:lnTo>
                    <a:lnTo>
                      <a:pt x="49" y="8"/>
                    </a:lnTo>
                    <a:lnTo>
                      <a:pt x="73" y="8"/>
                    </a:lnTo>
                    <a:lnTo>
                      <a:pt x="83" y="0"/>
                    </a:lnTo>
                    <a:lnTo>
                      <a:pt x="92" y="5"/>
                    </a:lnTo>
                    <a:lnTo>
                      <a:pt x="129" y="5"/>
                    </a:lnTo>
                    <a:close/>
                  </a:path>
                </a:pathLst>
              </a:custGeom>
              <a:solidFill>
                <a:srgbClr val="BA3D1C"/>
              </a:solidFill>
              <a:ln w="9525">
                <a:noFill/>
                <a:round/>
                <a:headEnd/>
                <a:tailEnd/>
              </a:ln>
            </p:spPr>
            <p:txBody>
              <a:bodyPr>
                <a:prstTxWarp prst="textNoShape">
                  <a:avLst/>
                </a:prstTxWarp>
              </a:bodyPr>
              <a:lstStyle/>
              <a:p>
                <a:endParaRPr lang="en-US"/>
              </a:p>
            </p:txBody>
          </p:sp>
          <p:sp>
            <p:nvSpPr>
              <p:cNvPr id="53521" name="Freeform 545"/>
              <p:cNvSpPr>
                <a:spLocks noChangeAspect="1"/>
              </p:cNvSpPr>
              <p:nvPr/>
            </p:nvSpPr>
            <p:spPr bwMode="auto">
              <a:xfrm>
                <a:off x="1975" y="1985"/>
                <a:ext cx="45" cy="52"/>
              </a:xfrm>
              <a:custGeom>
                <a:avLst/>
                <a:gdLst>
                  <a:gd name="T0" fmla="*/ 39 w 45"/>
                  <a:gd name="T1" fmla="*/ 19 h 52"/>
                  <a:gd name="T2" fmla="*/ 27 w 45"/>
                  <a:gd name="T3" fmla="*/ 29 h 52"/>
                  <a:gd name="T4" fmla="*/ 11 w 45"/>
                  <a:gd name="T5" fmla="*/ 52 h 52"/>
                  <a:gd name="T6" fmla="*/ 7 w 45"/>
                  <a:gd name="T7" fmla="*/ 44 h 52"/>
                  <a:gd name="T8" fmla="*/ 3 w 45"/>
                  <a:gd name="T9" fmla="*/ 21 h 52"/>
                  <a:gd name="T10" fmla="*/ 2 w 45"/>
                  <a:gd name="T11" fmla="*/ 9 h 52"/>
                  <a:gd name="T12" fmla="*/ 0 w 45"/>
                  <a:gd name="T13" fmla="*/ 8 h 52"/>
                  <a:gd name="T14" fmla="*/ 5 w 45"/>
                  <a:gd name="T15" fmla="*/ 0 h 52"/>
                  <a:gd name="T16" fmla="*/ 45 w 45"/>
                  <a:gd name="T17" fmla="*/ 18 h 52"/>
                  <a:gd name="T18" fmla="*/ 39 w 45"/>
                  <a:gd name="T19" fmla="*/ 19 h 5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5"/>
                  <a:gd name="T31" fmla="*/ 0 h 52"/>
                  <a:gd name="T32" fmla="*/ 45 w 45"/>
                  <a:gd name="T33" fmla="*/ 52 h 5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5" h="52">
                    <a:moveTo>
                      <a:pt x="39" y="19"/>
                    </a:moveTo>
                    <a:lnTo>
                      <a:pt x="27" y="29"/>
                    </a:lnTo>
                    <a:lnTo>
                      <a:pt x="11" y="52"/>
                    </a:lnTo>
                    <a:lnTo>
                      <a:pt x="7" y="44"/>
                    </a:lnTo>
                    <a:lnTo>
                      <a:pt x="3" y="21"/>
                    </a:lnTo>
                    <a:lnTo>
                      <a:pt x="2" y="9"/>
                    </a:lnTo>
                    <a:lnTo>
                      <a:pt x="0" y="8"/>
                    </a:lnTo>
                    <a:lnTo>
                      <a:pt x="5" y="0"/>
                    </a:lnTo>
                    <a:lnTo>
                      <a:pt x="45" y="18"/>
                    </a:lnTo>
                    <a:lnTo>
                      <a:pt x="39" y="19"/>
                    </a:lnTo>
                    <a:close/>
                  </a:path>
                </a:pathLst>
              </a:custGeom>
              <a:solidFill>
                <a:srgbClr val="CC9933"/>
              </a:solidFill>
              <a:ln w="9525">
                <a:noFill/>
                <a:round/>
                <a:headEnd/>
                <a:tailEnd/>
              </a:ln>
            </p:spPr>
            <p:txBody>
              <a:bodyPr>
                <a:prstTxWarp prst="textNoShape">
                  <a:avLst/>
                </a:prstTxWarp>
              </a:bodyPr>
              <a:lstStyle/>
              <a:p>
                <a:endParaRPr lang="en-US"/>
              </a:p>
            </p:txBody>
          </p:sp>
          <p:sp>
            <p:nvSpPr>
              <p:cNvPr id="53522" name="Freeform 546"/>
              <p:cNvSpPr>
                <a:spLocks noChangeAspect="1"/>
              </p:cNvSpPr>
              <p:nvPr/>
            </p:nvSpPr>
            <p:spPr bwMode="auto">
              <a:xfrm>
                <a:off x="1931" y="1996"/>
                <a:ext cx="229" cy="659"/>
              </a:xfrm>
              <a:custGeom>
                <a:avLst/>
                <a:gdLst>
                  <a:gd name="T0" fmla="*/ 60 w 229"/>
                  <a:gd name="T1" fmla="*/ 60 h 659"/>
                  <a:gd name="T2" fmla="*/ 49 w 229"/>
                  <a:gd name="T3" fmla="*/ 86 h 659"/>
                  <a:gd name="T4" fmla="*/ 44 w 229"/>
                  <a:gd name="T5" fmla="*/ 135 h 659"/>
                  <a:gd name="T6" fmla="*/ 39 w 229"/>
                  <a:gd name="T7" fmla="*/ 168 h 659"/>
                  <a:gd name="T8" fmla="*/ 53 w 229"/>
                  <a:gd name="T9" fmla="*/ 174 h 659"/>
                  <a:gd name="T10" fmla="*/ 65 w 229"/>
                  <a:gd name="T11" fmla="*/ 165 h 659"/>
                  <a:gd name="T12" fmla="*/ 69 w 229"/>
                  <a:gd name="T13" fmla="*/ 166 h 659"/>
                  <a:gd name="T14" fmla="*/ 81 w 229"/>
                  <a:gd name="T15" fmla="*/ 165 h 659"/>
                  <a:gd name="T16" fmla="*/ 82 w 229"/>
                  <a:gd name="T17" fmla="*/ 181 h 659"/>
                  <a:gd name="T18" fmla="*/ 81 w 229"/>
                  <a:gd name="T19" fmla="*/ 183 h 659"/>
                  <a:gd name="T20" fmla="*/ 109 w 229"/>
                  <a:gd name="T21" fmla="*/ 182 h 659"/>
                  <a:gd name="T22" fmla="*/ 116 w 229"/>
                  <a:gd name="T23" fmla="*/ 181 h 659"/>
                  <a:gd name="T24" fmla="*/ 107 w 229"/>
                  <a:gd name="T25" fmla="*/ 203 h 659"/>
                  <a:gd name="T26" fmla="*/ 97 w 229"/>
                  <a:gd name="T27" fmla="*/ 213 h 659"/>
                  <a:gd name="T28" fmla="*/ 106 w 229"/>
                  <a:gd name="T29" fmla="*/ 224 h 659"/>
                  <a:gd name="T30" fmla="*/ 106 w 229"/>
                  <a:gd name="T31" fmla="*/ 238 h 659"/>
                  <a:gd name="T32" fmla="*/ 86 w 229"/>
                  <a:gd name="T33" fmla="*/ 262 h 659"/>
                  <a:gd name="T34" fmla="*/ 78 w 229"/>
                  <a:gd name="T35" fmla="*/ 309 h 659"/>
                  <a:gd name="T36" fmla="*/ 82 w 229"/>
                  <a:gd name="T37" fmla="*/ 316 h 659"/>
                  <a:gd name="T38" fmla="*/ 87 w 229"/>
                  <a:gd name="T39" fmla="*/ 300 h 659"/>
                  <a:gd name="T40" fmla="*/ 114 w 229"/>
                  <a:gd name="T41" fmla="*/ 269 h 659"/>
                  <a:gd name="T42" fmla="*/ 153 w 229"/>
                  <a:gd name="T43" fmla="*/ 253 h 659"/>
                  <a:gd name="T44" fmla="*/ 185 w 229"/>
                  <a:gd name="T45" fmla="*/ 372 h 659"/>
                  <a:gd name="T46" fmla="*/ 200 w 229"/>
                  <a:gd name="T47" fmla="*/ 509 h 659"/>
                  <a:gd name="T48" fmla="*/ 229 w 229"/>
                  <a:gd name="T49" fmla="*/ 595 h 659"/>
                  <a:gd name="T50" fmla="*/ 220 w 229"/>
                  <a:gd name="T51" fmla="*/ 610 h 659"/>
                  <a:gd name="T52" fmla="*/ 195 w 229"/>
                  <a:gd name="T53" fmla="*/ 620 h 659"/>
                  <a:gd name="T54" fmla="*/ 141 w 229"/>
                  <a:gd name="T55" fmla="*/ 624 h 659"/>
                  <a:gd name="T56" fmla="*/ 132 w 229"/>
                  <a:gd name="T57" fmla="*/ 538 h 659"/>
                  <a:gd name="T58" fmla="*/ 148 w 229"/>
                  <a:gd name="T59" fmla="*/ 417 h 659"/>
                  <a:gd name="T60" fmla="*/ 141 w 229"/>
                  <a:gd name="T61" fmla="*/ 385 h 659"/>
                  <a:gd name="T62" fmla="*/ 108 w 229"/>
                  <a:gd name="T63" fmla="*/ 338 h 659"/>
                  <a:gd name="T64" fmla="*/ 97 w 229"/>
                  <a:gd name="T65" fmla="*/ 333 h 659"/>
                  <a:gd name="T66" fmla="*/ 91 w 229"/>
                  <a:gd name="T67" fmla="*/ 365 h 659"/>
                  <a:gd name="T68" fmla="*/ 87 w 229"/>
                  <a:gd name="T69" fmla="*/ 381 h 659"/>
                  <a:gd name="T70" fmla="*/ 81 w 229"/>
                  <a:gd name="T71" fmla="*/ 380 h 659"/>
                  <a:gd name="T72" fmla="*/ 79 w 229"/>
                  <a:gd name="T73" fmla="*/ 392 h 659"/>
                  <a:gd name="T74" fmla="*/ 70 w 229"/>
                  <a:gd name="T75" fmla="*/ 363 h 659"/>
                  <a:gd name="T76" fmla="*/ 53 w 229"/>
                  <a:gd name="T77" fmla="*/ 297 h 659"/>
                  <a:gd name="T78" fmla="*/ 25 w 229"/>
                  <a:gd name="T79" fmla="*/ 210 h 659"/>
                  <a:gd name="T80" fmla="*/ 5 w 229"/>
                  <a:gd name="T81" fmla="*/ 158 h 659"/>
                  <a:gd name="T82" fmla="*/ 5 w 229"/>
                  <a:gd name="T83" fmla="*/ 99 h 659"/>
                  <a:gd name="T84" fmla="*/ 26 w 229"/>
                  <a:gd name="T85" fmla="*/ 50 h 659"/>
                  <a:gd name="T86" fmla="*/ 44 w 229"/>
                  <a:gd name="T87" fmla="*/ 33 h 659"/>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229"/>
                  <a:gd name="T133" fmla="*/ 0 h 659"/>
                  <a:gd name="T134" fmla="*/ 229 w 229"/>
                  <a:gd name="T135" fmla="*/ 659 h 659"/>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229" h="659">
                    <a:moveTo>
                      <a:pt x="51" y="50"/>
                    </a:moveTo>
                    <a:lnTo>
                      <a:pt x="60" y="60"/>
                    </a:lnTo>
                    <a:lnTo>
                      <a:pt x="60" y="69"/>
                    </a:lnTo>
                    <a:lnTo>
                      <a:pt x="49" y="86"/>
                    </a:lnTo>
                    <a:lnTo>
                      <a:pt x="45" y="104"/>
                    </a:lnTo>
                    <a:lnTo>
                      <a:pt x="44" y="135"/>
                    </a:lnTo>
                    <a:lnTo>
                      <a:pt x="38" y="157"/>
                    </a:lnTo>
                    <a:lnTo>
                      <a:pt x="39" y="168"/>
                    </a:lnTo>
                    <a:lnTo>
                      <a:pt x="45" y="174"/>
                    </a:lnTo>
                    <a:lnTo>
                      <a:pt x="53" y="174"/>
                    </a:lnTo>
                    <a:lnTo>
                      <a:pt x="63" y="167"/>
                    </a:lnTo>
                    <a:lnTo>
                      <a:pt x="65" y="165"/>
                    </a:lnTo>
                    <a:lnTo>
                      <a:pt x="68" y="161"/>
                    </a:lnTo>
                    <a:lnTo>
                      <a:pt x="69" y="166"/>
                    </a:lnTo>
                    <a:lnTo>
                      <a:pt x="79" y="166"/>
                    </a:lnTo>
                    <a:lnTo>
                      <a:pt x="81" y="165"/>
                    </a:lnTo>
                    <a:lnTo>
                      <a:pt x="83" y="165"/>
                    </a:lnTo>
                    <a:lnTo>
                      <a:pt x="82" y="181"/>
                    </a:lnTo>
                    <a:lnTo>
                      <a:pt x="82" y="182"/>
                    </a:lnTo>
                    <a:lnTo>
                      <a:pt x="81" y="183"/>
                    </a:lnTo>
                    <a:lnTo>
                      <a:pt x="85" y="188"/>
                    </a:lnTo>
                    <a:lnTo>
                      <a:pt x="109" y="182"/>
                    </a:lnTo>
                    <a:lnTo>
                      <a:pt x="113" y="179"/>
                    </a:lnTo>
                    <a:lnTo>
                      <a:pt x="116" y="181"/>
                    </a:lnTo>
                    <a:lnTo>
                      <a:pt x="120" y="198"/>
                    </a:lnTo>
                    <a:lnTo>
                      <a:pt x="107" y="203"/>
                    </a:lnTo>
                    <a:lnTo>
                      <a:pt x="99" y="210"/>
                    </a:lnTo>
                    <a:lnTo>
                      <a:pt x="97" y="213"/>
                    </a:lnTo>
                    <a:lnTo>
                      <a:pt x="97" y="219"/>
                    </a:lnTo>
                    <a:lnTo>
                      <a:pt x="106" y="224"/>
                    </a:lnTo>
                    <a:lnTo>
                      <a:pt x="108" y="231"/>
                    </a:lnTo>
                    <a:lnTo>
                      <a:pt x="106" y="238"/>
                    </a:lnTo>
                    <a:lnTo>
                      <a:pt x="94" y="250"/>
                    </a:lnTo>
                    <a:lnTo>
                      <a:pt x="86" y="262"/>
                    </a:lnTo>
                    <a:lnTo>
                      <a:pt x="78" y="291"/>
                    </a:lnTo>
                    <a:lnTo>
                      <a:pt x="78" y="309"/>
                    </a:lnTo>
                    <a:lnTo>
                      <a:pt x="79" y="314"/>
                    </a:lnTo>
                    <a:lnTo>
                      <a:pt x="82" y="316"/>
                    </a:lnTo>
                    <a:lnTo>
                      <a:pt x="85" y="315"/>
                    </a:lnTo>
                    <a:lnTo>
                      <a:pt x="87" y="300"/>
                    </a:lnTo>
                    <a:lnTo>
                      <a:pt x="106" y="274"/>
                    </a:lnTo>
                    <a:lnTo>
                      <a:pt x="114" y="269"/>
                    </a:lnTo>
                    <a:lnTo>
                      <a:pt x="149" y="255"/>
                    </a:lnTo>
                    <a:lnTo>
                      <a:pt x="153" y="253"/>
                    </a:lnTo>
                    <a:lnTo>
                      <a:pt x="155" y="291"/>
                    </a:lnTo>
                    <a:lnTo>
                      <a:pt x="185" y="372"/>
                    </a:lnTo>
                    <a:lnTo>
                      <a:pt x="199" y="454"/>
                    </a:lnTo>
                    <a:lnTo>
                      <a:pt x="200" y="509"/>
                    </a:lnTo>
                    <a:lnTo>
                      <a:pt x="221" y="568"/>
                    </a:lnTo>
                    <a:lnTo>
                      <a:pt x="229" y="595"/>
                    </a:lnTo>
                    <a:lnTo>
                      <a:pt x="225" y="601"/>
                    </a:lnTo>
                    <a:lnTo>
                      <a:pt x="220" y="610"/>
                    </a:lnTo>
                    <a:lnTo>
                      <a:pt x="213" y="615"/>
                    </a:lnTo>
                    <a:lnTo>
                      <a:pt x="195" y="620"/>
                    </a:lnTo>
                    <a:lnTo>
                      <a:pt x="146" y="659"/>
                    </a:lnTo>
                    <a:lnTo>
                      <a:pt x="141" y="624"/>
                    </a:lnTo>
                    <a:lnTo>
                      <a:pt x="141" y="571"/>
                    </a:lnTo>
                    <a:lnTo>
                      <a:pt x="132" y="538"/>
                    </a:lnTo>
                    <a:lnTo>
                      <a:pt x="134" y="507"/>
                    </a:lnTo>
                    <a:lnTo>
                      <a:pt x="148" y="417"/>
                    </a:lnTo>
                    <a:lnTo>
                      <a:pt x="147" y="401"/>
                    </a:lnTo>
                    <a:lnTo>
                      <a:pt x="141" y="385"/>
                    </a:lnTo>
                    <a:lnTo>
                      <a:pt x="121" y="359"/>
                    </a:lnTo>
                    <a:lnTo>
                      <a:pt x="108" y="338"/>
                    </a:lnTo>
                    <a:lnTo>
                      <a:pt x="101" y="332"/>
                    </a:lnTo>
                    <a:lnTo>
                      <a:pt x="97" y="333"/>
                    </a:lnTo>
                    <a:lnTo>
                      <a:pt x="92" y="343"/>
                    </a:lnTo>
                    <a:lnTo>
                      <a:pt x="91" y="365"/>
                    </a:lnTo>
                    <a:lnTo>
                      <a:pt x="94" y="374"/>
                    </a:lnTo>
                    <a:lnTo>
                      <a:pt x="87" y="381"/>
                    </a:lnTo>
                    <a:lnTo>
                      <a:pt x="84" y="379"/>
                    </a:lnTo>
                    <a:lnTo>
                      <a:pt x="81" y="380"/>
                    </a:lnTo>
                    <a:lnTo>
                      <a:pt x="78" y="385"/>
                    </a:lnTo>
                    <a:lnTo>
                      <a:pt x="79" y="392"/>
                    </a:lnTo>
                    <a:lnTo>
                      <a:pt x="71" y="377"/>
                    </a:lnTo>
                    <a:lnTo>
                      <a:pt x="70" y="363"/>
                    </a:lnTo>
                    <a:lnTo>
                      <a:pt x="61" y="345"/>
                    </a:lnTo>
                    <a:lnTo>
                      <a:pt x="53" y="297"/>
                    </a:lnTo>
                    <a:lnTo>
                      <a:pt x="44" y="271"/>
                    </a:lnTo>
                    <a:lnTo>
                      <a:pt x="25" y="210"/>
                    </a:lnTo>
                    <a:lnTo>
                      <a:pt x="11" y="173"/>
                    </a:lnTo>
                    <a:lnTo>
                      <a:pt x="5" y="158"/>
                    </a:lnTo>
                    <a:lnTo>
                      <a:pt x="0" y="129"/>
                    </a:lnTo>
                    <a:lnTo>
                      <a:pt x="5" y="99"/>
                    </a:lnTo>
                    <a:lnTo>
                      <a:pt x="7" y="88"/>
                    </a:lnTo>
                    <a:lnTo>
                      <a:pt x="26" y="50"/>
                    </a:lnTo>
                    <a:lnTo>
                      <a:pt x="42" y="0"/>
                    </a:lnTo>
                    <a:lnTo>
                      <a:pt x="44" y="33"/>
                    </a:lnTo>
                    <a:lnTo>
                      <a:pt x="51" y="50"/>
                    </a:lnTo>
                    <a:close/>
                  </a:path>
                </a:pathLst>
              </a:custGeom>
              <a:solidFill>
                <a:srgbClr val="630202"/>
              </a:solidFill>
              <a:ln w="9525">
                <a:noFill/>
                <a:round/>
                <a:headEnd/>
                <a:tailEnd/>
              </a:ln>
            </p:spPr>
            <p:txBody>
              <a:bodyPr>
                <a:prstTxWarp prst="textNoShape">
                  <a:avLst/>
                </a:prstTxWarp>
              </a:bodyPr>
              <a:lstStyle/>
              <a:p>
                <a:endParaRPr lang="en-US"/>
              </a:p>
            </p:txBody>
          </p:sp>
          <p:sp>
            <p:nvSpPr>
              <p:cNvPr id="53523" name="Freeform 547"/>
              <p:cNvSpPr>
                <a:spLocks noChangeAspect="1"/>
              </p:cNvSpPr>
              <p:nvPr/>
            </p:nvSpPr>
            <p:spPr bwMode="auto">
              <a:xfrm>
                <a:off x="2012" y="2010"/>
                <a:ext cx="86" cy="51"/>
              </a:xfrm>
              <a:custGeom>
                <a:avLst/>
                <a:gdLst>
                  <a:gd name="T0" fmla="*/ 77 w 86"/>
                  <a:gd name="T1" fmla="*/ 33 h 51"/>
                  <a:gd name="T2" fmla="*/ 84 w 86"/>
                  <a:gd name="T3" fmla="*/ 42 h 51"/>
                  <a:gd name="T4" fmla="*/ 86 w 86"/>
                  <a:gd name="T5" fmla="*/ 49 h 51"/>
                  <a:gd name="T6" fmla="*/ 79 w 86"/>
                  <a:gd name="T7" fmla="*/ 51 h 51"/>
                  <a:gd name="T8" fmla="*/ 76 w 86"/>
                  <a:gd name="T9" fmla="*/ 40 h 51"/>
                  <a:gd name="T10" fmla="*/ 68 w 86"/>
                  <a:gd name="T11" fmla="*/ 32 h 51"/>
                  <a:gd name="T12" fmla="*/ 59 w 86"/>
                  <a:gd name="T13" fmla="*/ 27 h 51"/>
                  <a:gd name="T14" fmla="*/ 29 w 86"/>
                  <a:gd name="T15" fmla="*/ 24 h 51"/>
                  <a:gd name="T16" fmla="*/ 21 w 86"/>
                  <a:gd name="T17" fmla="*/ 26 h 51"/>
                  <a:gd name="T18" fmla="*/ 3 w 86"/>
                  <a:gd name="T19" fmla="*/ 38 h 51"/>
                  <a:gd name="T20" fmla="*/ 2 w 86"/>
                  <a:gd name="T21" fmla="*/ 38 h 51"/>
                  <a:gd name="T22" fmla="*/ 0 w 86"/>
                  <a:gd name="T23" fmla="*/ 36 h 51"/>
                  <a:gd name="T24" fmla="*/ 1 w 86"/>
                  <a:gd name="T25" fmla="*/ 26 h 51"/>
                  <a:gd name="T26" fmla="*/ 10 w 86"/>
                  <a:gd name="T27" fmla="*/ 12 h 51"/>
                  <a:gd name="T28" fmla="*/ 25 w 86"/>
                  <a:gd name="T29" fmla="*/ 4 h 51"/>
                  <a:gd name="T30" fmla="*/ 27 w 86"/>
                  <a:gd name="T31" fmla="*/ 0 h 51"/>
                  <a:gd name="T32" fmla="*/ 43 w 86"/>
                  <a:gd name="T33" fmla="*/ 7 h 51"/>
                  <a:gd name="T34" fmla="*/ 77 w 86"/>
                  <a:gd name="T35" fmla="*/ 33 h 5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86"/>
                  <a:gd name="T55" fmla="*/ 0 h 51"/>
                  <a:gd name="T56" fmla="*/ 86 w 86"/>
                  <a:gd name="T57" fmla="*/ 51 h 51"/>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86" h="51">
                    <a:moveTo>
                      <a:pt x="77" y="33"/>
                    </a:moveTo>
                    <a:lnTo>
                      <a:pt x="84" y="42"/>
                    </a:lnTo>
                    <a:lnTo>
                      <a:pt x="86" y="49"/>
                    </a:lnTo>
                    <a:lnTo>
                      <a:pt x="79" y="51"/>
                    </a:lnTo>
                    <a:lnTo>
                      <a:pt x="76" y="40"/>
                    </a:lnTo>
                    <a:lnTo>
                      <a:pt x="68" y="32"/>
                    </a:lnTo>
                    <a:lnTo>
                      <a:pt x="59" y="27"/>
                    </a:lnTo>
                    <a:lnTo>
                      <a:pt x="29" y="24"/>
                    </a:lnTo>
                    <a:lnTo>
                      <a:pt x="21" y="26"/>
                    </a:lnTo>
                    <a:lnTo>
                      <a:pt x="3" y="38"/>
                    </a:lnTo>
                    <a:lnTo>
                      <a:pt x="2" y="38"/>
                    </a:lnTo>
                    <a:lnTo>
                      <a:pt x="0" y="36"/>
                    </a:lnTo>
                    <a:lnTo>
                      <a:pt x="1" y="26"/>
                    </a:lnTo>
                    <a:lnTo>
                      <a:pt x="10" y="12"/>
                    </a:lnTo>
                    <a:lnTo>
                      <a:pt x="25" y="4"/>
                    </a:lnTo>
                    <a:lnTo>
                      <a:pt x="27" y="0"/>
                    </a:lnTo>
                    <a:lnTo>
                      <a:pt x="43" y="7"/>
                    </a:lnTo>
                    <a:lnTo>
                      <a:pt x="77" y="33"/>
                    </a:lnTo>
                    <a:close/>
                  </a:path>
                </a:pathLst>
              </a:custGeom>
              <a:solidFill>
                <a:srgbClr val="CC9933"/>
              </a:solidFill>
              <a:ln w="9525">
                <a:noFill/>
                <a:round/>
                <a:headEnd/>
                <a:tailEnd/>
              </a:ln>
            </p:spPr>
            <p:txBody>
              <a:bodyPr>
                <a:prstTxWarp prst="textNoShape">
                  <a:avLst/>
                </a:prstTxWarp>
              </a:bodyPr>
              <a:lstStyle/>
              <a:p>
                <a:endParaRPr lang="en-US"/>
              </a:p>
            </p:txBody>
          </p:sp>
          <p:sp>
            <p:nvSpPr>
              <p:cNvPr id="53524" name="Freeform 548"/>
              <p:cNvSpPr>
                <a:spLocks noChangeAspect="1"/>
              </p:cNvSpPr>
              <p:nvPr/>
            </p:nvSpPr>
            <p:spPr bwMode="auto">
              <a:xfrm>
                <a:off x="2198" y="2040"/>
                <a:ext cx="91" cy="413"/>
              </a:xfrm>
              <a:custGeom>
                <a:avLst/>
                <a:gdLst>
                  <a:gd name="T0" fmla="*/ 76 w 91"/>
                  <a:gd name="T1" fmla="*/ 29 h 413"/>
                  <a:gd name="T2" fmla="*/ 84 w 91"/>
                  <a:gd name="T3" fmla="*/ 67 h 413"/>
                  <a:gd name="T4" fmla="*/ 84 w 91"/>
                  <a:gd name="T5" fmla="*/ 79 h 413"/>
                  <a:gd name="T6" fmla="*/ 56 w 91"/>
                  <a:gd name="T7" fmla="*/ 120 h 413"/>
                  <a:gd name="T8" fmla="*/ 35 w 91"/>
                  <a:gd name="T9" fmla="*/ 156 h 413"/>
                  <a:gd name="T10" fmla="*/ 27 w 91"/>
                  <a:gd name="T11" fmla="*/ 178 h 413"/>
                  <a:gd name="T12" fmla="*/ 13 w 91"/>
                  <a:gd name="T13" fmla="*/ 246 h 413"/>
                  <a:gd name="T14" fmla="*/ 17 w 91"/>
                  <a:gd name="T15" fmla="*/ 272 h 413"/>
                  <a:gd name="T16" fmla="*/ 39 w 91"/>
                  <a:gd name="T17" fmla="*/ 322 h 413"/>
                  <a:gd name="T18" fmla="*/ 48 w 91"/>
                  <a:gd name="T19" fmla="*/ 356 h 413"/>
                  <a:gd name="T20" fmla="*/ 50 w 91"/>
                  <a:gd name="T21" fmla="*/ 359 h 413"/>
                  <a:gd name="T22" fmla="*/ 52 w 91"/>
                  <a:gd name="T23" fmla="*/ 359 h 413"/>
                  <a:gd name="T24" fmla="*/ 54 w 91"/>
                  <a:gd name="T25" fmla="*/ 356 h 413"/>
                  <a:gd name="T26" fmla="*/ 47 w 91"/>
                  <a:gd name="T27" fmla="*/ 333 h 413"/>
                  <a:gd name="T28" fmla="*/ 59 w 91"/>
                  <a:gd name="T29" fmla="*/ 366 h 413"/>
                  <a:gd name="T30" fmla="*/ 59 w 91"/>
                  <a:gd name="T31" fmla="*/ 369 h 413"/>
                  <a:gd name="T32" fmla="*/ 61 w 91"/>
                  <a:gd name="T33" fmla="*/ 372 h 413"/>
                  <a:gd name="T34" fmla="*/ 63 w 91"/>
                  <a:gd name="T35" fmla="*/ 368 h 413"/>
                  <a:gd name="T36" fmla="*/ 60 w 91"/>
                  <a:gd name="T37" fmla="*/ 354 h 413"/>
                  <a:gd name="T38" fmla="*/ 52 w 91"/>
                  <a:gd name="T39" fmla="*/ 333 h 413"/>
                  <a:gd name="T40" fmla="*/ 46 w 91"/>
                  <a:gd name="T41" fmla="*/ 315 h 413"/>
                  <a:gd name="T42" fmla="*/ 42 w 91"/>
                  <a:gd name="T43" fmla="*/ 293 h 413"/>
                  <a:gd name="T44" fmla="*/ 40 w 91"/>
                  <a:gd name="T45" fmla="*/ 290 h 413"/>
                  <a:gd name="T46" fmla="*/ 40 w 91"/>
                  <a:gd name="T47" fmla="*/ 267 h 413"/>
                  <a:gd name="T48" fmla="*/ 50 w 91"/>
                  <a:gd name="T49" fmla="*/ 254 h 413"/>
                  <a:gd name="T50" fmla="*/ 52 w 91"/>
                  <a:gd name="T51" fmla="*/ 253 h 413"/>
                  <a:gd name="T52" fmla="*/ 53 w 91"/>
                  <a:gd name="T53" fmla="*/ 253 h 413"/>
                  <a:gd name="T54" fmla="*/ 58 w 91"/>
                  <a:gd name="T55" fmla="*/ 256 h 413"/>
                  <a:gd name="T56" fmla="*/ 55 w 91"/>
                  <a:gd name="T57" fmla="*/ 261 h 413"/>
                  <a:gd name="T58" fmla="*/ 67 w 91"/>
                  <a:gd name="T59" fmla="*/ 285 h 413"/>
                  <a:gd name="T60" fmla="*/ 68 w 91"/>
                  <a:gd name="T61" fmla="*/ 291 h 413"/>
                  <a:gd name="T62" fmla="*/ 74 w 91"/>
                  <a:gd name="T63" fmla="*/ 306 h 413"/>
                  <a:gd name="T64" fmla="*/ 77 w 91"/>
                  <a:gd name="T65" fmla="*/ 321 h 413"/>
                  <a:gd name="T66" fmla="*/ 83 w 91"/>
                  <a:gd name="T67" fmla="*/ 344 h 413"/>
                  <a:gd name="T68" fmla="*/ 85 w 91"/>
                  <a:gd name="T69" fmla="*/ 351 h 413"/>
                  <a:gd name="T70" fmla="*/ 86 w 91"/>
                  <a:gd name="T71" fmla="*/ 360 h 413"/>
                  <a:gd name="T72" fmla="*/ 86 w 91"/>
                  <a:gd name="T73" fmla="*/ 362 h 413"/>
                  <a:gd name="T74" fmla="*/ 87 w 91"/>
                  <a:gd name="T75" fmla="*/ 364 h 413"/>
                  <a:gd name="T76" fmla="*/ 91 w 91"/>
                  <a:gd name="T77" fmla="*/ 360 h 413"/>
                  <a:gd name="T78" fmla="*/ 86 w 91"/>
                  <a:gd name="T79" fmla="*/ 378 h 413"/>
                  <a:gd name="T80" fmla="*/ 77 w 91"/>
                  <a:gd name="T81" fmla="*/ 398 h 413"/>
                  <a:gd name="T82" fmla="*/ 59 w 91"/>
                  <a:gd name="T83" fmla="*/ 413 h 413"/>
                  <a:gd name="T84" fmla="*/ 50 w 91"/>
                  <a:gd name="T85" fmla="*/ 413 h 413"/>
                  <a:gd name="T86" fmla="*/ 42 w 91"/>
                  <a:gd name="T87" fmla="*/ 406 h 413"/>
                  <a:gd name="T88" fmla="*/ 40 w 91"/>
                  <a:gd name="T89" fmla="*/ 404 h 413"/>
                  <a:gd name="T90" fmla="*/ 37 w 91"/>
                  <a:gd name="T91" fmla="*/ 400 h 413"/>
                  <a:gd name="T92" fmla="*/ 32 w 91"/>
                  <a:gd name="T93" fmla="*/ 394 h 413"/>
                  <a:gd name="T94" fmla="*/ 23 w 91"/>
                  <a:gd name="T95" fmla="*/ 357 h 413"/>
                  <a:gd name="T96" fmla="*/ 21 w 91"/>
                  <a:gd name="T97" fmla="*/ 321 h 413"/>
                  <a:gd name="T98" fmla="*/ 15 w 91"/>
                  <a:gd name="T99" fmla="*/ 303 h 413"/>
                  <a:gd name="T100" fmla="*/ 6 w 91"/>
                  <a:gd name="T101" fmla="*/ 285 h 413"/>
                  <a:gd name="T102" fmla="*/ 0 w 91"/>
                  <a:gd name="T103" fmla="*/ 259 h 413"/>
                  <a:gd name="T104" fmla="*/ 1 w 91"/>
                  <a:gd name="T105" fmla="*/ 218 h 413"/>
                  <a:gd name="T106" fmla="*/ 7 w 91"/>
                  <a:gd name="T107" fmla="*/ 191 h 413"/>
                  <a:gd name="T108" fmla="*/ 14 w 91"/>
                  <a:gd name="T109" fmla="*/ 153 h 413"/>
                  <a:gd name="T110" fmla="*/ 29 w 91"/>
                  <a:gd name="T111" fmla="*/ 113 h 413"/>
                  <a:gd name="T112" fmla="*/ 44 w 91"/>
                  <a:gd name="T113" fmla="*/ 90 h 413"/>
                  <a:gd name="T114" fmla="*/ 61 w 91"/>
                  <a:gd name="T115" fmla="*/ 64 h 413"/>
                  <a:gd name="T116" fmla="*/ 67 w 91"/>
                  <a:gd name="T117" fmla="*/ 17 h 413"/>
                  <a:gd name="T118" fmla="*/ 67 w 91"/>
                  <a:gd name="T119" fmla="*/ 0 h 413"/>
                  <a:gd name="T120" fmla="*/ 69 w 91"/>
                  <a:gd name="T121" fmla="*/ 3 h 413"/>
                  <a:gd name="T122" fmla="*/ 76 w 91"/>
                  <a:gd name="T123" fmla="*/ 29 h 413"/>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91"/>
                  <a:gd name="T187" fmla="*/ 0 h 413"/>
                  <a:gd name="T188" fmla="*/ 91 w 91"/>
                  <a:gd name="T189" fmla="*/ 413 h 413"/>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91" h="413">
                    <a:moveTo>
                      <a:pt x="76" y="29"/>
                    </a:moveTo>
                    <a:lnTo>
                      <a:pt x="84" y="67"/>
                    </a:lnTo>
                    <a:lnTo>
                      <a:pt x="84" y="79"/>
                    </a:lnTo>
                    <a:lnTo>
                      <a:pt x="56" y="120"/>
                    </a:lnTo>
                    <a:lnTo>
                      <a:pt x="35" y="156"/>
                    </a:lnTo>
                    <a:lnTo>
                      <a:pt x="27" y="178"/>
                    </a:lnTo>
                    <a:lnTo>
                      <a:pt x="13" y="246"/>
                    </a:lnTo>
                    <a:lnTo>
                      <a:pt x="17" y="272"/>
                    </a:lnTo>
                    <a:lnTo>
                      <a:pt x="39" y="322"/>
                    </a:lnTo>
                    <a:lnTo>
                      <a:pt x="48" y="356"/>
                    </a:lnTo>
                    <a:lnTo>
                      <a:pt x="50" y="359"/>
                    </a:lnTo>
                    <a:lnTo>
                      <a:pt x="52" y="359"/>
                    </a:lnTo>
                    <a:lnTo>
                      <a:pt x="54" y="356"/>
                    </a:lnTo>
                    <a:lnTo>
                      <a:pt x="47" y="333"/>
                    </a:lnTo>
                    <a:lnTo>
                      <a:pt x="59" y="366"/>
                    </a:lnTo>
                    <a:lnTo>
                      <a:pt x="59" y="369"/>
                    </a:lnTo>
                    <a:lnTo>
                      <a:pt x="61" y="372"/>
                    </a:lnTo>
                    <a:lnTo>
                      <a:pt x="63" y="368"/>
                    </a:lnTo>
                    <a:lnTo>
                      <a:pt x="60" y="354"/>
                    </a:lnTo>
                    <a:lnTo>
                      <a:pt x="52" y="333"/>
                    </a:lnTo>
                    <a:lnTo>
                      <a:pt x="46" y="315"/>
                    </a:lnTo>
                    <a:lnTo>
                      <a:pt x="42" y="293"/>
                    </a:lnTo>
                    <a:lnTo>
                      <a:pt x="40" y="290"/>
                    </a:lnTo>
                    <a:lnTo>
                      <a:pt x="40" y="267"/>
                    </a:lnTo>
                    <a:lnTo>
                      <a:pt x="50" y="254"/>
                    </a:lnTo>
                    <a:lnTo>
                      <a:pt x="52" y="253"/>
                    </a:lnTo>
                    <a:lnTo>
                      <a:pt x="53" y="253"/>
                    </a:lnTo>
                    <a:lnTo>
                      <a:pt x="58" y="256"/>
                    </a:lnTo>
                    <a:lnTo>
                      <a:pt x="55" y="261"/>
                    </a:lnTo>
                    <a:lnTo>
                      <a:pt x="67" y="285"/>
                    </a:lnTo>
                    <a:lnTo>
                      <a:pt x="68" y="291"/>
                    </a:lnTo>
                    <a:lnTo>
                      <a:pt x="74" y="306"/>
                    </a:lnTo>
                    <a:lnTo>
                      <a:pt x="77" y="321"/>
                    </a:lnTo>
                    <a:lnTo>
                      <a:pt x="83" y="344"/>
                    </a:lnTo>
                    <a:lnTo>
                      <a:pt x="85" y="351"/>
                    </a:lnTo>
                    <a:lnTo>
                      <a:pt x="86" y="360"/>
                    </a:lnTo>
                    <a:lnTo>
                      <a:pt x="86" y="362"/>
                    </a:lnTo>
                    <a:lnTo>
                      <a:pt x="87" y="364"/>
                    </a:lnTo>
                    <a:lnTo>
                      <a:pt x="91" y="360"/>
                    </a:lnTo>
                    <a:lnTo>
                      <a:pt x="86" y="378"/>
                    </a:lnTo>
                    <a:lnTo>
                      <a:pt x="77" y="398"/>
                    </a:lnTo>
                    <a:lnTo>
                      <a:pt x="59" y="413"/>
                    </a:lnTo>
                    <a:lnTo>
                      <a:pt x="50" y="413"/>
                    </a:lnTo>
                    <a:lnTo>
                      <a:pt x="42" y="406"/>
                    </a:lnTo>
                    <a:lnTo>
                      <a:pt x="40" y="404"/>
                    </a:lnTo>
                    <a:lnTo>
                      <a:pt x="37" y="400"/>
                    </a:lnTo>
                    <a:lnTo>
                      <a:pt x="32" y="394"/>
                    </a:lnTo>
                    <a:lnTo>
                      <a:pt x="23" y="357"/>
                    </a:lnTo>
                    <a:lnTo>
                      <a:pt x="21" y="321"/>
                    </a:lnTo>
                    <a:lnTo>
                      <a:pt x="15" y="303"/>
                    </a:lnTo>
                    <a:lnTo>
                      <a:pt x="6" y="285"/>
                    </a:lnTo>
                    <a:lnTo>
                      <a:pt x="0" y="259"/>
                    </a:lnTo>
                    <a:lnTo>
                      <a:pt x="1" y="218"/>
                    </a:lnTo>
                    <a:lnTo>
                      <a:pt x="7" y="191"/>
                    </a:lnTo>
                    <a:lnTo>
                      <a:pt x="14" y="153"/>
                    </a:lnTo>
                    <a:lnTo>
                      <a:pt x="29" y="113"/>
                    </a:lnTo>
                    <a:lnTo>
                      <a:pt x="44" y="90"/>
                    </a:lnTo>
                    <a:lnTo>
                      <a:pt x="61" y="64"/>
                    </a:lnTo>
                    <a:lnTo>
                      <a:pt x="67" y="17"/>
                    </a:lnTo>
                    <a:lnTo>
                      <a:pt x="67" y="0"/>
                    </a:lnTo>
                    <a:lnTo>
                      <a:pt x="69" y="3"/>
                    </a:lnTo>
                    <a:lnTo>
                      <a:pt x="76" y="29"/>
                    </a:lnTo>
                    <a:close/>
                  </a:path>
                </a:pathLst>
              </a:custGeom>
              <a:solidFill>
                <a:srgbClr val="8C2E12"/>
              </a:solidFill>
              <a:ln w="9525">
                <a:noFill/>
                <a:round/>
                <a:headEnd/>
                <a:tailEnd/>
              </a:ln>
            </p:spPr>
            <p:txBody>
              <a:bodyPr>
                <a:prstTxWarp prst="textNoShape">
                  <a:avLst/>
                </a:prstTxWarp>
              </a:bodyPr>
              <a:lstStyle/>
              <a:p>
                <a:endParaRPr lang="en-US"/>
              </a:p>
            </p:txBody>
          </p:sp>
          <p:sp>
            <p:nvSpPr>
              <p:cNvPr id="53525" name="Freeform 549"/>
              <p:cNvSpPr>
                <a:spLocks noChangeAspect="1"/>
              </p:cNvSpPr>
              <p:nvPr/>
            </p:nvSpPr>
            <p:spPr bwMode="auto">
              <a:xfrm>
                <a:off x="2018" y="2041"/>
                <a:ext cx="62" cy="18"/>
              </a:xfrm>
              <a:custGeom>
                <a:avLst/>
                <a:gdLst>
                  <a:gd name="T0" fmla="*/ 61 w 62"/>
                  <a:gd name="T1" fmla="*/ 10 h 18"/>
                  <a:gd name="T2" fmla="*/ 62 w 62"/>
                  <a:gd name="T3" fmla="*/ 12 h 18"/>
                  <a:gd name="T4" fmla="*/ 53 w 62"/>
                  <a:gd name="T5" fmla="*/ 12 h 18"/>
                  <a:gd name="T6" fmla="*/ 35 w 62"/>
                  <a:gd name="T7" fmla="*/ 5 h 18"/>
                  <a:gd name="T8" fmla="*/ 20 w 62"/>
                  <a:gd name="T9" fmla="*/ 5 h 18"/>
                  <a:gd name="T10" fmla="*/ 9 w 62"/>
                  <a:gd name="T11" fmla="*/ 10 h 18"/>
                  <a:gd name="T12" fmla="*/ 2 w 62"/>
                  <a:gd name="T13" fmla="*/ 18 h 18"/>
                  <a:gd name="T14" fmla="*/ 0 w 62"/>
                  <a:gd name="T15" fmla="*/ 13 h 18"/>
                  <a:gd name="T16" fmla="*/ 5 w 62"/>
                  <a:gd name="T17" fmla="*/ 9 h 18"/>
                  <a:gd name="T18" fmla="*/ 12 w 62"/>
                  <a:gd name="T19" fmla="*/ 4 h 18"/>
                  <a:gd name="T20" fmla="*/ 19 w 62"/>
                  <a:gd name="T21" fmla="*/ 0 h 18"/>
                  <a:gd name="T22" fmla="*/ 54 w 62"/>
                  <a:gd name="T23" fmla="*/ 5 h 18"/>
                  <a:gd name="T24" fmla="*/ 61 w 62"/>
                  <a:gd name="T25" fmla="*/ 10 h 1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62"/>
                  <a:gd name="T40" fmla="*/ 0 h 18"/>
                  <a:gd name="T41" fmla="*/ 62 w 62"/>
                  <a:gd name="T42" fmla="*/ 18 h 1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62" h="18">
                    <a:moveTo>
                      <a:pt x="61" y="10"/>
                    </a:moveTo>
                    <a:lnTo>
                      <a:pt x="62" y="12"/>
                    </a:lnTo>
                    <a:lnTo>
                      <a:pt x="53" y="12"/>
                    </a:lnTo>
                    <a:lnTo>
                      <a:pt x="35" y="5"/>
                    </a:lnTo>
                    <a:lnTo>
                      <a:pt x="20" y="5"/>
                    </a:lnTo>
                    <a:lnTo>
                      <a:pt x="9" y="10"/>
                    </a:lnTo>
                    <a:lnTo>
                      <a:pt x="2" y="18"/>
                    </a:lnTo>
                    <a:lnTo>
                      <a:pt x="0" y="13"/>
                    </a:lnTo>
                    <a:lnTo>
                      <a:pt x="5" y="9"/>
                    </a:lnTo>
                    <a:lnTo>
                      <a:pt x="12" y="4"/>
                    </a:lnTo>
                    <a:lnTo>
                      <a:pt x="19" y="0"/>
                    </a:lnTo>
                    <a:lnTo>
                      <a:pt x="54" y="5"/>
                    </a:lnTo>
                    <a:lnTo>
                      <a:pt x="61" y="10"/>
                    </a:lnTo>
                    <a:close/>
                  </a:path>
                </a:pathLst>
              </a:custGeom>
              <a:solidFill>
                <a:srgbClr val="CC9933"/>
              </a:solidFill>
              <a:ln w="9525">
                <a:noFill/>
                <a:round/>
                <a:headEnd/>
                <a:tailEnd/>
              </a:ln>
            </p:spPr>
            <p:txBody>
              <a:bodyPr>
                <a:prstTxWarp prst="textNoShape">
                  <a:avLst/>
                </a:prstTxWarp>
              </a:bodyPr>
              <a:lstStyle/>
              <a:p>
                <a:endParaRPr lang="en-US"/>
              </a:p>
            </p:txBody>
          </p:sp>
          <p:sp>
            <p:nvSpPr>
              <p:cNvPr id="53526" name="Freeform 550"/>
              <p:cNvSpPr>
                <a:spLocks noChangeAspect="1"/>
              </p:cNvSpPr>
              <p:nvPr/>
            </p:nvSpPr>
            <p:spPr bwMode="auto">
              <a:xfrm>
                <a:off x="2234" y="2042"/>
                <a:ext cx="127" cy="313"/>
              </a:xfrm>
              <a:custGeom>
                <a:avLst/>
                <a:gdLst>
                  <a:gd name="T0" fmla="*/ 77 w 127"/>
                  <a:gd name="T1" fmla="*/ 8 h 313"/>
                  <a:gd name="T2" fmla="*/ 95 w 127"/>
                  <a:gd name="T3" fmla="*/ 22 h 313"/>
                  <a:gd name="T4" fmla="*/ 101 w 127"/>
                  <a:gd name="T5" fmla="*/ 32 h 313"/>
                  <a:gd name="T6" fmla="*/ 105 w 127"/>
                  <a:gd name="T7" fmla="*/ 38 h 313"/>
                  <a:gd name="T8" fmla="*/ 103 w 127"/>
                  <a:gd name="T9" fmla="*/ 42 h 313"/>
                  <a:gd name="T10" fmla="*/ 117 w 127"/>
                  <a:gd name="T11" fmla="*/ 73 h 313"/>
                  <a:gd name="T12" fmla="*/ 114 w 127"/>
                  <a:gd name="T13" fmla="*/ 90 h 313"/>
                  <a:gd name="T14" fmla="*/ 103 w 127"/>
                  <a:gd name="T15" fmla="*/ 128 h 313"/>
                  <a:gd name="T16" fmla="*/ 75 w 127"/>
                  <a:gd name="T17" fmla="*/ 142 h 313"/>
                  <a:gd name="T18" fmla="*/ 52 w 127"/>
                  <a:gd name="T19" fmla="*/ 152 h 313"/>
                  <a:gd name="T20" fmla="*/ 31 w 127"/>
                  <a:gd name="T21" fmla="*/ 158 h 313"/>
                  <a:gd name="T22" fmla="*/ 27 w 127"/>
                  <a:gd name="T23" fmla="*/ 161 h 313"/>
                  <a:gd name="T24" fmla="*/ 27 w 127"/>
                  <a:gd name="T25" fmla="*/ 164 h 313"/>
                  <a:gd name="T26" fmla="*/ 34 w 127"/>
                  <a:gd name="T27" fmla="*/ 168 h 313"/>
                  <a:gd name="T28" fmla="*/ 33 w 127"/>
                  <a:gd name="T29" fmla="*/ 173 h 313"/>
                  <a:gd name="T30" fmla="*/ 40 w 127"/>
                  <a:gd name="T31" fmla="*/ 175 h 313"/>
                  <a:gd name="T32" fmla="*/ 57 w 127"/>
                  <a:gd name="T33" fmla="*/ 172 h 313"/>
                  <a:gd name="T34" fmla="*/ 66 w 127"/>
                  <a:gd name="T35" fmla="*/ 170 h 313"/>
                  <a:gd name="T36" fmla="*/ 74 w 127"/>
                  <a:gd name="T37" fmla="*/ 166 h 313"/>
                  <a:gd name="T38" fmla="*/ 96 w 127"/>
                  <a:gd name="T39" fmla="*/ 159 h 313"/>
                  <a:gd name="T40" fmla="*/ 119 w 127"/>
                  <a:gd name="T41" fmla="*/ 161 h 313"/>
                  <a:gd name="T42" fmla="*/ 105 w 127"/>
                  <a:gd name="T43" fmla="*/ 176 h 313"/>
                  <a:gd name="T44" fmla="*/ 82 w 127"/>
                  <a:gd name="T45" fmla="*/ 218 h 313"/>
                  <a:gd name="T46" fmla="*/ 79 w 127"/>
                  <a:gd name="T47" fmla="*/ 232 h 313"/>
                  <a:gd name="T48" fmla="*/ 79 w 127"/>
                  <a:gd name="T49" fmla="*/ 236 h 313"/>
                  <a:gd name="T50" fmla="*/ 87 w 127"/>
                  <a:gd name="T51" fmla="*/ 241 h 313"/>
                  <a:gd name="T52" fmla="*/ 93 w 127"/>
                  <a:gd name="T53" fmla="*/ 238 h 313"/>
                  <a:gd name="T54" fmla="*/ 103 w 127"/>
                  <a:gd name="T55" fmla="*/ 226 h 313"/>
                  <a:gd name="T56" fmla="*/ 105 w 127"/>
                  <a:gd name="T57" fmla="*/ 237 h 313"/>
                  <a:gd name="T58" fmla="*/ 110 w 127"/>
                  <a:gd name="T59" fmla="*/ 243 h 313"/>
                  <a:gd name="T60" fmla="*/ 115 w 127"/>
                  <a:gd name="T61" fmla="*/ 243 h 313"/>
                  <a:gd name="T62" fmla="*/ 119 w 127"/>
                  <a:gd name="T63" fmla="*/ 238 h 313"/>
                  <a:gd name="T64" fmla="*/ 126 w 127"/>
                  <a:gd name="T65" fmla="*/ 232 h 313"/>
                  <a:gd name="T66" fmla="*/ 127 w 127"/>
                  <a:gd name="T67" fmla="*/ 238 h 313"/>
                  <a:gd name="T68" fmla="*/ 127 w 127"/>
                  <a:gd name="T69" fmla="*/ 245 h 313"/>
                  <a:gd name="T70" fmla="*/ 117 w 127"/>
                  <a:gd name="T71" fmla="*/ 277 h 313"/>
                  <a:gd name="T72" fmla="*/ 102 w 127"/>
                  <a:gd name="T73" fmla="*/ 313 h 313"/>
                  <a:gd name="T74" fmla="*/ 91 w 127"/>
                  <a:gd name="T75" fmla="*/ 289 h 313"/>
                  <a:gd name="T76" fmla="*/ 79 w 127"/>
                  <a:gd name="T77" fmla="*/ 263 h 313"/>
                  <a:gd name="T78" fmla="*/ 66 w 127"/>
                  <a:gd name="T79" fmla="*/ 249 h 313"/>
                  <a:gd name="T80" fmla="*/ 22 w 127"/>
                  <a:gd name="T81" fmla="*/ 222 h 313"/>
                  <a:gd name="T82" fmla="*/ 14 w 127"/>
                  <a:gd name="T83" fmla="*/ 205 h 313"/>
                  <a:gd name="T84" fmla="*/ 2 w 127"/>
                  <a:gd name="T85" fmla="*/ 190 h 313"/>
                  <a:gd name="T86" fmla="*/ 1 w 127"/>
                  <a:gd name="T87" fmla="*/ 173 h 313"/>
                  <a:gd name="T88" fmla="*/ 0 w 127"/>
                  <a:gd name="T89" fmla="*/ 172 h 313"/>
                  <a:gd name="T90" fmla="*/ 2 w 127"/>
                  <a:gd name="T91" fmla="*/ 161 h 313"/>
                  <a:gd name="T92" fmla="*/ 18 w 127"/>
                  <a:gd name="T93" fmla="*/ 129 h 313"/>
                  <a:gd name="T94" fmla="*/ 52 w 127"/>
                  <a:gd name="T95" fmla="*/ 83 h 313"/>
                  <a:gd name="T96" fmla="*/ 56 w 127"/>
                  <a:gd name="T97" fmla="*/ 80 h 313"/>
                  <a:gd name="T98" fmla="*/ 54 w 127"/>
                  <a:gd name="T99" fmla="*/ 49 h 313"/>
                  <a:gd name="T100" fmla="*/ 41 w 127"/>
                  <a:gd name="T101" fmla="*/ 3 h 313"/>
                  <a:gd name="T102" fmla="*/ 41 w 127"/>
                  <a:gd name="T103" fmla="*/ 1 h 313"/>
                  <a:gd name="T104" fmla="*/ 48 w 127"/>
                  <a:gd name="T105" fmla="*/ 0 h 313"/>
                  <a:gd name="T106" fmla="*/ 70 w 127"/>
                  <a:gd name="T107" fmla="*/ 4 h 313"/>
                  <a:gd name="T108" fmla="*/ 77 w 127"/>
                  <a:gd name="T109" fmla="*/ 8 h 3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127"/>
                  <a:gd name="T166" fmla="*/ 0 h 313"/>
                  <a:gd name="T167" fmla="*/ 127 w 127"/>
                  <a:gd name="T168" fmla="*/ 313 h 313"/>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127" h="313">
                    <a:moveTo>
                      <a:pt x="77" y="8"/>
                    </a:moveTo>
                    <a:lnTo>
                      <a:pt x="95" y="22"/>
                    </a:lnTo>
                    <a:lnTo>
                      <a:pt x="101" y="32"/>
                    </a:lnTo>
                    <a:lnTo>
                      <a:pt x="105" y="38"/>
                    </a:lnTo>
                    <a:lnTo>
                      <a:pt x="103" y="42"/>
                    </a:lnTo>
                    <a:lnTo>
                      <a:pt x="117" y="73"/>
                    </a:lnTo>
                    <a:lnTo>
                      <a:pt x="114" y="90"/>
                    </a:lnTo>
                    <a:lnTo>
                      <a:pt x="103" y="128"/>
                    </a:lnTo>
                    <a:lnTo>
                      <a:pt x="75" y="142"/>
                    </a:lnTo>
                    <a:lnTo>
                      <a:pt x="52" y="152"/>
                    </a:lnTo>
                    <a:lnTo>
                      <a:pt x="31" y="158"/>
                    </a:lnTo>
                    <a:lnTo>
                      <a:pt x="27" y="161"/>
                    </a:lnTo>
                    <a:lnTo>
                      <a:pt x="27" y="164"/>
                    </a:lnTo>
                    <a:lnTo>
                      <a:pt x="34" y="168"/>
                    </a:lnTo>
                    <a:lnTo>
                      <a:pt x="33" y="173"/>
                    </a:lnTo>
                    <a:lnTo>
                      <a:pt x="40" y="175"/>
                    </a:lnTo>
                    <a:lnTo>
                      <a:pt x="57" y="172"/>
                    </a:lnTo>
                    <a:lnTo>
                      <a:pt x="66" y="170"/>
                    </a:lnTo>
                    <a:lnTo>
                      <a:pt x="74" y="166"/>
                    </a:lnTo>
                    <a:lnTo>
                      <a:pt x="96" y="159"/>
                    </a:lnTo>
                    <a:lnTo>
                      <a:pt x="119" y="161"/>
                    </a:lnTo>
                    <a:lnTo>
                      <a:pt x="105" y="176"/>
                    </a:lnTo>
                    <a:lnTo>
                      <a:pt x="82" y="218"/>
                    </a:lnTo>
                    <a:lnTo>
                      <a:pt x="79" y="232"/>
                    </a:lnTo>
                    <a:lnTo>
                      <a:pt x="79" y="236"/>
                    </a:lnTo>
                    <a:lnTo>
                      <a:pt x="87" y="241"/>
                    </a:lnTo>
                    <a:lnTo>
                      <a:pt x="93" y="238"/>
                    </a:lnTo>
                    <a:lnTo>
                      <a:pt x="103" y="226"/>
                    </a:lnTo>
                    <a:lnTo>
                      <a:pt x="105" y="237"/>
                    </a:lnTo>
                    <a:lnTo>
                      <a:pt x="110" y="243"/>
                    </a:lnTo>
                    <a:lnTo>
                      <a:pt x="115" y="243"/>
                    </a:lnTo>
                    <a:lnTo>
                      <a:pt x="119" y="238"/>
                    </a:lnTo>
                    <a:lnTo>
                      <a:pt x="126" y="232"/>
                    </a:lnTo>
                    <a:lnTo>
                      <a:pt x="127" y="238"/>
                    </a:lnTo>
                    <a:lnTo>
                      <a:pt x="127" y="245"/>
                    </a:lnTo>
                    <a:lnTo>
                      <a:pt x="117" y="277"/>
                    </a:lnTo>
                    <a:lnTo>
                      <a:pt x="102" y="313"/>
                    </a:lnTo>
                    <a:lnTo>
                      <a:pt x="91" y="289"/>
                    </a:lnTo>
                    <a:lnTo>
                      <a:pt x="79" y="263"/>
                    </a:lnTo>
                    <a:lnTo>
                      <a:pt x="66" y="249"/>
                    </a:lnTo>
                    <a:lnTo>
                      <a:pt x="22" y="222"/>
                    </a:lnTo>
                    <a:lnTo>
                      <a:pt x="14" y="205"/>
                    </a:lnTo>
                    <a:lnTo>
                      <a:pt x="2" y="190"/>
                    </a:lnTo>
                    <a:lnTo>
                      <a:pt x="1" y="173"/>
                    </a:lnTo>
                    <a:lnTo>
                      <a:pt x="0" y="172"/>
                    </a:lnTo>
                    <a:lnTo>
                      <a:pt x="2" y="161"/>
                    </a:lnTo>
                    <a:lnTo>
                      <a:pt x="18" y="129"/>
                    </a:lnTo>
                    <a:lnTo>
                      <a:pt x="52" y="83"/>
                    </a:lnTo>
                    <a:lnTo>
                      <a:pt x="56" y="80"/>
                    </a:lnTo>
                    <a:lnTo>
                      <a:pt x="54" y="49"/>
                    </a:lnTo>
                    <a:lnTo>
                      <a:pt x="41" y="3"/>
                    </a:lnTo>
                    <a:lnTo>
                      <a:pt x="41" y="1"/>
                    </a:lnTo>
                    <a:lnTo>
                      <a:pt x="48" y="0"/>
                    </a:lnTo>
                    <a:lnTo>
                      <a:pt x="70" y="4"/>
                    </a:lnTo>
                    <a:lnTo>
                      <a:pt x="77" y="8"/>
                    </a:lnTo>
                    <a:close/>
                  </a:path>
                </a:pathLst>
              </a:custGeom>
              <a:solidFill>
                <a:srgbClr val="630202"/>
              </a:solidFill>
              <a:ln w="9525">
                <a:noFill/>
                <a:round/>
                <a:headEnd/>
                <a:tailEnd/>
              </a:ln>
            </p:spPr>
            <p:txBody>
              <a:bodyPr>
                <a:prstTxWarp prst="textNoShape">
                  <a:avLst/>
                </a:prstTxWarp>
              </a:bodyPr>
              <a:lstStyle/>
              <a:p>
                <a:endParaRPr lang="en-US"/>
              </a:p>
            </p:txBody>
          </p:sp>
          <p:sp>
            <p:nvSpPr>
              <p:cNvPr id="53527" name="Freeform 551"/>
              <p:cNvSpPr>
                <a:spLocks noChangeAspect="1"/>
              </p:cNvSpPr>
              <p:nvPr/>
            </p:nvSpPr>
            <p:spPr bwMode="auto">
              <a:xfrm>
                <a:off x="2049" y="2057"/>
                <a:ext cx="29" cy="33"/>
              </a:xfrm>
              <a:custGeom>
                <a:avLst/>
                <a:gdLst>
                  <a:gd name="T0" fmla="*/ 29 w 29"/>
                  <a:gd name="T1" fmla="*/ 8 h 33"/>
                  <a:gd name="T2" fmla="*/ 26 w 29"/>
                  <a:gd name="T3" fmla="*/ 17 h 33"/>
                  <a:gd name="T4" fmla="*/ 20 w 29"/>
                  <a:gd name="T5" fmla="*/ 25 h 33"/>
                  <a:gd name="T6" fmla="*/ 10 w 29"/>
                  <a:gd name="T7" fmla="*/ 33 h 33"/>
                  <a:gd name="T8" fmla="*/ 10 w 29"/>
                  <a:gd name="T9" fmla="*/ 20 h 33"/>
                  <a:gd name="T10" fmla="*/ 3 w 29"/>
                  <a:gd name="T11" fmla="*/ 1 h 33"/>
                  <a:gd name="T12" fmla="*/ 0 w 29"/>
                  <a:gd name="T13" fmla="*/ 0 h 33"/>
                  <a:gd name="T14" fmla="*/ 21 w 29"/>
                  <a:gd name="T15" fmla="*/ 5 h 33"/>
                  <a:gd name="T16" fmla="*/ 29 w 29"/>
                  <a:gd name="T17" fmla="*/ 8 h 3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9"/>
                  <a:gd name="T28" fmla="*/ 0 h 33"/>
                  <a:gd name="T29" fmla="*/ 29 w 29"/>
                  <a:gd name="T30" fmla="*/ 33 h 3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9" h="33">
                    <a:moveTo>
                      <a:pt x="29" y="8"/>
                    </a:moveTo>
                    <a:lnTo>
                      <a:pt x="26" y="17"/>
                    </a:lnTo>
                    <a:lnTo>
                      <a:pt x="20" y="25"/>
                    </a:lnTo>
                    <a:lnTo>
                      <a:pt x="10" y="33"/>
                    </a:lnTo>
                    <a:lnTo>
                      <a:pt x="10" y="20"/>
                    </a:lnTo>
                    <a:lnTo>
                      <a:pt x="3" y="1"/>
                    </a:lnTo>
                    <a:lnTo>
                      <a:pt x="0" y="0"/>
                    </a:lnTo>
                    <a:lnTo>
                      <a:pt x="21" y="5"/>
                    </a:lnTo>
                    <a:lnTo>
                      <a:pt x="29" y="8"/>
                    </a:lnTo>
                    <a:close/>
                  </a:path>
                </a:pathLst>
              </a:custGeom>
              <a:solidFill>
                <a:srgbClr val="CCCCFF"/>
              </a:solidFill>
              <a:ln w="9525">
                <a:noFill/>
                <a:round/>
                <a:headEnd/>
                <a:tailEnd/>
              </a:ln>
            </p:spPr>
            <p:txBody>
              <a:bodyPr>
                <a:prstTxWarp prst="textNoShape">
                  <a:avLst/>
                </a:prstTxWarp>
              </a:bodyPr>
              <a:lstStyle/>
              <a:p>
                <a:endParaRPr lang="en-US"/>
              </a:p>
            </p:txBody>
          </p:sp>
          <p:sp>
            <p:nvSpPr>
              <p:cNvPr id="53528" name="Freeform 552"/>
              <p:cNvSpPr>
                <a:spLocks noChangeAspect="1"/>
              </p:cNvSpPr>
              <p:nvPr/>
            </p:nvSpPr>
            <p:spPr bwMode="auto">
              <a:xfrm>
                <a:off x="1977" y="2059"/>
                <a:ext cx="53" cy="103"/>
              </a:xfrm>
              <a:custGeom>
                <a:avLst/>
                <a:gdLst>
                  <a:gd name="T0" fmla="*/ 32 w 53"/>
                  <a:gd name="T1" fmla="*/ 18 h 103"/>
                  <a:gd name="T2" fmla="*/ 31 w 53"/>
                  <a:gd name="T3" fmla="*/ 24 h 103"/>
                  <a:gd name="T4" fmla="*/ 23 w 53"/>
                  <a:gd name="T5" fmla="*/ 34 h 103"/>
                  <a:gd name="T6" fmla="*/ 19 w 53"/>
                  <a:gd name="T7" fmla="*/ 68 h 103"/>
                  <a:gd name="T8" fmla="*/ 19 w 53"/>
                  <a:gd name="T9" fmla="*/ 70 h 103"/>
                  <a:gd name="T10" fmla="*/ 21 w 53"/>
                  <a:gd name="T11" fmla="*/ 72 h 103"/>
                  <a:gd name="T12" fmla="*/ 23 w 53"/>
                  <a:gd name="T13" fmla="*/ 72 h 103"/>
                  <a:gd name="T14" fmla="*/ 29 w 53"/>
                  <a:gd name="T15" fmla="*/ 60 h 103"/>
                  <a:gd name="T16" fmla="*/ 30 w 53"/>
                  <a:gd name="T17" fmla="*/ 58 h 103"/>
                  <a:gd name="T18" fmla="*/ 30 w 53"/>
                  <a:gd name="T19" fmla="*/ 60 h 103"/>
                  <a:gd name="T20" fmla="*/ 35 w 53"/>
                  <a:gd name="T21" fmla="*/ 60 h 103"/>
                  <a:gd name="T22" fmla="*/ 43 w 53"/>
                  <a:gd name="T23" fmla="*/ 58 h 103"/>
                  <a:gd name="T24" fmla="*/ 46 w 53"/>
                  <a:gd name="T25" fmla="*/ 58 h 103"/>
                  <a:gd name="T26" fmla="*/ 53 w 53"/>
                  <a:gd name="T27" fmla="*/ 72 h 103"/>
                  <a:gd name="T28" fmla="*/ 48 w 53"/>
                  <a:gd name="T29" fmla="*/ 85 h 103"/>
                  <a:gd name="T30" fmla="*/ 45 w 53"/>
                  <a:gd name="T31" fmla="*/ 87 h 103"/>
                  <a:gd name="T32" fmla="*/ 46 w 53"/>
                  <a:gd name="T33" fmla="*/ 79 h 103"/>
                  <a:gd name="T34" fmla="*/ 46 w 53"/>
                  <a:gd name="T35" fmla="*/ 76 h 103"/>
                  <a:gd name="T36" fmla="*/ 43 w 53"/>
                  <a:gd name="T37" fmla="*/ 73 h 103"/>
                  <a:gd name="T38" fmla="*/ 35 w 53"/>
                  <a:gd name="T39" fmla="*/ 73 h 103"/>
                  <a:gd name="T40" fmla="*/ 25 w 53"/>
                  <a:gd name="T41" fmla="*/ 78 h 103"/>
                  <a:gd name="T42" fmla="*/ 19 w 53"/>
                  <a:gd name="T43" fmla="*/ 88 h 103"/>
                  <a:gd name="T44" fmla="*/ 12 w 53"/>
                  <a:gd name="T45" fmla="*/ 101 h 103"/>
                  <a:gd name="T46" fmla="*/ 8 w 53"/>
                  <a:gd name="T47" fmla="*/ 103 h 103"/>
                  <a:gd name="T48" fmla="*/ 0 w 53"/>
                  <a:gd name="T49" fmla="*/ 103 h 103"/>
                  <a:gd name="T50" fmla="*/ 0 w 53"/>
                  <a:gd name="T51" fmla="*/ 88 h 103"/>
                  <a:gd name="T52" fmla="*/ 4 w 53"/>
                  <a:gd name="T53" fmla="*/ 81 h 103"/>
                  <a:gd name="T54" fmla="*/ 7 w 53"/>
                  <a:gd name="T55" fmla="*/ 45 h 103"/>
                  <a:gd name="T56" fmla="*/ 7 w 53"/>
                  <a:gd name="T57" fmla="*/ 27 h 103"/>
                  <a:gd name="T58" fmla="*/ 16 w 53"/>
                  <a:gd name="T59" fmla="*/ 11 h 103"/>
                  <a:gd name="T60" fmla="*/ 22 w 53"/>
                  <a:gd name="T61" fmla="*/ 0 h 103"/>
                  <a:gd name="T62" fmla="*/ 27 w 53"/>
                  <a:gd name="T63" fmla="*/ 2 h 103"/>
                  <a:gd name="T64" fmla="*/ 32 w 53"/>
                  <a:gd name="T65" fmla="*/ 18 h 10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53"/>
                  <a:gd name="T100" fmla="*/ 0 h 103"/>
                  <a:gd name="T101" fmla="*/ 53 w 53"/>
                  <a:gd name="T102" fmla="*/ 103 h 10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53" h="103">
                    <a:moveTo>
                      <a:pt x="32" y="18"/>
                    </a:moveTo>
                    <a:lnTo>
                      <a:pt x="31" y="24"/>
                    </a:lnTo>
                    <a:lnTo>
                      <a:pt x="23" y="34"/>
                    </a:lnTo>
                    <a:lnTo>
                      <a:pt x="19" y="68"/>
                    </a:lnTo>
                    <a:lnTo>
                      <a:pt x="19" y="70"/>
                    </a:lnTo>
                    <a:lnTo>
                      <a:pt x="21" y="72"/>
                    </a:lnTo>
                    <a:lnTo>
                      <a:pt x="23" y="72"/>
                    </a:lnTo>
                    <a:lnTo>
                      <a:pt x="29" y="60"/>
                    </a:lnTo>
                    <a:lnTo>
                      <a:pt x="30" y="58"/>
                    </a:lnTo>
                    <a:lnTo>
                      <a:pt x="30" y="60"/>
                    </a:lnTo>
                    <a:lnTo>
                      <a:pt x="35" y="60"/>
                    </a:lnTo>
                    <a:lnTo>
                      <a:pt x="43" y="58"/>
                    </a:lnTo>
                    <a:lnTo>
                      <a:pt x="46" y="58"/>
                    </a:lnTo>
                    <a:lnTo>
                      <a:pt x="53" y="72"/>
                    </a:lnTo>
                    <a:lnTo>
                      <a:pt x="48" y="85"/>
                    </a:lnTo>
                    <a:lnTo>
                      <a:pt x="45" y="87"/>
                    </a:lnTo>
                    <a:lnTo>
                      <a:pt x="46" y="79"/>
                    </a:lnTo>
                    <a:lnTo>
                      <a:pt x="46" y="76"/>
                    </a:lnTo>
                    <a:lnTo>
                      <a:pt x="43" y="73"/>
                    </a:lnTo>
                    <a:lnTo>
                      <a:pt x="35" y="73"/>
                    </a:lnTo>
                    <a:lnTo>
                      <a:pt x="25" y="78"/>
                    </a:lnTo>
                    <a:lnTo>
                      <a:pt x="19" y="88"/>
                    </a:lnTo>
                    <a:lnTo>
                      <a:pt x="12" y="101"/>
                    </a:lnTo>
                    <a:lnTo>
                      <a:pt x="8" y="103"/>
                    </a:lnTo>
                    <a:lnTo>
                      <a:pt x="0" y="103"/>
                    </a:lnTo>
                    <a:lnTo>
                      <a:pt x="0" y="88"/>
                    </a:lnTo>
                    <a:lnTo>
                      <a:pt x="4" y="81"/>
                    </a:lnTo>
                    <a:lnTo>
                      <a:pt x="7" y="45"/>
                    </a:lnTo>
                    <a:lnTo>
                      <a:pt x="7" y="27"/>
                    </a:lnTo>
                    <a:lnTo>
                      <a:pt x="16" y="11"/>
                    </a:lnTo>
                    <a:lnTo>
                      <a:pt x="22" y="0"/>
                    </a:lnTo>
                    <a:lnTo>
                      <a:pt x="27" y="2"/>
                    </a:lnTo>
                    <a:lnTo>
                      <a:pt x="32" y="18"/>
                    </a:lnTo>
                    <a:close/>
                  </a:path>
                </a:pathLst>
              </a:custGeom>
              <a:solidFill>
                <a:srgbClr val="CC9933"/>
              </a:solidFill>
              <a:ln w="9525">
                <a:noFill/>
                <a:round/>
                <a:headEnd/>
                <a:tailEnd/>
              </a:ln>
            </p:spPr>
            <p:txBody>
              <a:bodyPr>
                <a:prstTxWarp prst="textNoShape">
                  <a:avLst/>
                </a:prstTxWarp>
              </a:bodyPr>
              <a:lstStyle/>
              <a:p>
                <a:endParaRPr lang="en-US"/>
              </a:p>
            </p:txBody>
          </p:sp>
          <p:sp>
            <p:nvSpPr>
              <p:cNvPr id="53529" name="Freeform 553"/>
              <p:cNvSpPr>
                <a:spLocks noChangeAspect="1"/>
              </p:cNvSpPr>
              <p:nvPr/>
            </p:nvSpPr>
            <p:spPr bwMode="auto">
              <a:xfrm>
                <a:off x="2025" y="2059"/>
                <a:ext cx="26" cy="33"/>
              </a:xfrm>
              <a:custGeom>
                <a:avLst/>
                <a:gdLst>
                  <a:gd name="T0" fmla="*/ 22 w 26"/>
                  <a:gd name="T1" fmla="*/ 11 h 33"/>
                  <a:gd name="T2" fmla="*/ 26 w 26"/>
                  <a:gd name="T3" fmla="*/ 22 h 33"/>
                  <a:gd name="T4" fmla="*/ 24 w 26"/>
                  <a:gd name="T5" fmla="*/ 32 h 33"/>
                  <a:gd name="T6" fmla="*/ 21 w 26"/>
                  <a:gd name="T7" fmla="*/ 33 h 33"/>
                  <a:gd name="T8" fmla="*/ 18 w 26"/>
                  <a:gd name="T9" fmla="*/ 18 h 33"/>
                  <a:gd name="T10" fmla="*/ 12 w 26"/>
                  <a:gd name="T11" fmla="*/ 9 h 33"/>
                  <a:gd name="T12" fmla="*/ 4 w 26"/>
                  <a:gd name="T13" fmla="*/ 5 h 33"/>
                  <a:gd name="T14" fmla="*/ 0 w 26"/>
                  <a:gd name="T15" fmla="*/ 6 h 33"/>
                  <a:gd name="T16" fmla="*/ 5 w 26"/>
                  <a:gd name="T17" fmla="*/ 0 h 33"/>
                  <a:gd name="T18" fmla="*/ 13 w 26"/>
                  <a:gd name="T19" fmla="*/ 1 h 33"/>
                  <a:gd name="T20" fmla="*/ 22 w 26"/>
                  <a:gd name="T21" fmla="*/ 11 h 3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6"/>
                  <a:gd name="T34" fmla="*/ 0 h 33"/>
                  <a:gd name="T35" fmla="*/ 26 w 26"/>
                  <a:gd name="T36" fmla="*/ 33 h 3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6" h="33">
                    <a:moveTo>
                      <a:pt x="22" y="11"/>
                    </a:moveTo>
                    <a:lnTo>
                      <a:pt x="26" y="22"/>
                    </a:lnTo>
                    <a:lnTo>
                      <a:pt x="24" y="32"/>
                    </a:lnTo>
                    <a:lnTo>
                      <a:pt x="21" y="33"/>
                    </a:lnTo>
                    <a:lnTo>
                      <a:pt x="18" y="18"/>
                    </a:lnTo>
                    <a:lnTo>
                      <a:pt x="12" y="9"/>
                    </a:lnTo>
                    <a:lnTo>
                      <a:pt x="4" y="5"/>
                    </a:lnTo>
                    <a:lnTo>
                      <a:pt x="0" y="6"/>
                    </a:lnTo>
                    <a:lnTo>
                      <a:pt x="5" y="0"/>
                    </a:lnTo>
                    <a:lnTo>
                      <a:pt x="13" y="1"/>
                    </a:lnTo>
                    <a:lnTo>
                      <a:pt x="22" y="11"/>
                    </a:lnTo>
                    <a:close/>
                  </a:path>
                </a:pathLst>
              </a:custGeom>
              <a:solidFill>
                <a:srgbClr val="666633"/>
              </a:solidFill>
              <a:ln w="9525">
                <a:noFill/>
                <a:round/>
                <a:headEnd/>
                <a:tailEnd/>
              </a:ln>
            </p:spPr>
            <p:txBody>
              <a:bodyPr>
                <a:prstTxWarp prst="textNoShape">
                  <a:avLst/>
                </a:prstTxWarp>
              </a:bodyPr>
              <a:lstStyle/>
              <a:p>
                <a:endParaRPr lang="en-US"/>
              </a:p>
            </p:txBody>
          </p:sp>
          <p:sp>
            <p:nvSpPr>
              <p:cNvPr id="53530" name="Freeform 554"/>
              <p:cNvSpPr>
                <a:spLocks noChangeAspect="1"/>
              </p:cNvSpPr>
              <p:nvPr/>
            </p:nvSpPr>
            <p:spPr bwMode="auto">
              <a:xfrm>
                <a:off x="2081" y="2067"/>
                <a:ext cx="17" cy="14"/>
              </a:xfrm>
              <a:custGeom>
                <a:avLst/>
                <a:gdLst>
                  <a:gd name="T0" fmla="*/ 17 w 17"/>
                  <a:gd name="T1" fmla="*/ 13 h 14"/>
                  <a:gd name="T2" fmla="*/ 10 w 17"/>
                  <a:gd name="T3" fmla="*/ 13 h 14"/>
                  <a:gd name="T4" fmla="*/ 7 w 17"/>
                  <a:gd name="T5" fmla="*/ 9 h 14"/>
                  <a:gd name="T6" fmla="*/ 0 w 17"/>
                  <a:gd name="T7" fmla="*/ 14 h 14"/>
                  <a:gd name="T8" fmla="*/ 4 w 17"/>
                  <a:gd name="T9" fmla="*/ 8 h 14"/>
                  <a:gd name="T10" fmla="*/ 4 w 17"/>
                  <a:gd name="T11" fmla="*/ 6 h 14"/>
                  <a:gd name="T12" fmla="*/ 13 w 17"/>
                  <a:gd name="T13" fmla="*/ 0 h 14"/>
                  <a:gd name="T14" fmla="*/ 17 w 17"/>
                  <a:gd name="T15" fmla="*/ 0 h 14"/>
                  <a:gd name="T16" fmla="*/ 17 w 17"/>
                  <a:gd name="T17" fmla="*/ 13 h 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7"/>
                  <a:gd name="T28" fmla="*/ 0 h 14"/>
                  <a:gd name="T29" fmla="*/ 17 w 17"/>
                  <a:gd name="T30" fmla="*/ 14 h 1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7" h="14">
                    <a:moveTo>
                      <a:pt x="17" y="13"/>
                    </a:moveTo>
                    <a:lnTo>
                      <a:pt x="10" y="13"/>
                    </a:lnTo>
                    <a:lnTo>
                      <a:pt x="7" y="9"/>
                    </a:lnTo>
                    <a:lnTo>
                      <a:pt x="0" y="14"/>
                    </a:lnTo>
                    <a:lnTo>
                      <a:pt x="4" y="8"/>
                    </a:lnTo>
                    <a:lnTo>
                      <a:pt x="4" y="6"/>
                    </a:lnTo>
                    <a:lnTo>
                      <a:pt x="13" y="0"/>
                    </a:lnTo>
                    <a:lnTo>
                      <a:pt x="17" y="0"/>
                    </a:lnTo>
                    <a:lnTo>
                      <a:pt x="17" y="13"/>
                    </a:lnTo>
                    <a:close/>
                  </a:path>
                </a:pathLst>
              </a:custGeom>
              <a:solidFill>
                <a:srgbClr val="CC9933"/>
              </a:solidFill>
              <a:ln w="9525">
                <a:noFill/>
                <a:round/>
                <a:headEnd/>
                <a:tailEnd/>
              </a:ln>
            </p:spPr>
            <p:txBody>
              <a:bodyPr>
                <a:prstTxWarp prst="textNoShape">
                  <a:avLst/>
                </a:prstTxWarp>
              </a:bodyPr>
              <a:lstStyle/>
              <a:p>
                <a:endParaRPr lang="en-US"/>
              </a:p>
            </p:txBody>
          </p:sp>
          <p:sp>
            <p:nvSpPr>
              <p:cNvPr id="53531" name="Freeform 555"/>
              <p:cNvSpPr>
                <a:spLocks noChangeAspect="1"/>
              </p:cNvSpPr>
              <p:nvPr/>
            </p:nvSpPr>
            <p:spPr bwMode="auto">
              <a:xfrm>
                <a:off x="2002" y="2084"/>
                <a:ext cx="59" cy="89"/>
              </a:xfrm>
              <a:custGeom>
                <a:avLst/>
                <a:gdLst>
                  <a:gd name="T0" fmla="*/ 26 w 59"/>
                  <a:gd name="T1" fmla="*/ 25 h 89"/>
                  <a:gd name="T2" fmla="*/ 31 w 59"/>
                  <a:gd name="T3" fmla="*/ 29 h 89"/>
                  <a:gd name="T4" fmla="*/ 42 w 59"/>
                  <a:gd name="T5" fmla="*/ 29 h 89"/>
                  <a:gd name="T6" fmla="*/ 43 w 59"/>
                  <a:gd name="T7" fmla="*/ 30 h 89"/>
                  <a:gd name="T8" fmla="*/ 39 w 59"/>
                  <a:gd name="T9" fmla="*/ 39 h 89"/>
                  <a:gd name="T10" fmla="*/ 43 w 59"/>
                  <a:gd name="T11" fmla="*/ 51 h 89"/>
                  <a:gd name="T12" fmla="*/ 59 w 59"/>
                  <a:gd name="T13" fmla="*/ 70 h 89"/>
                  <a:gd name="T14" fmla="*/ 49 w 59"/>
                  <a:gd name="T15" fmla="*/ 80 h 89"/>
                  <a:gd name="T16" fmla="*/ 26 w 59"/>
                  <a:gd name="T17" fmla="*/ 89 h 89"/>
                  <a:gd name="T18" fmla="*/ 18 w 59"/>
                  <a:gd name="T19" fmla="*/ 89 h 89"/>
                  <a:gd name="T20" fmla="*/ 19 w 59"/>
                  <a:gd name="T21" fmla="*/ 83 h 89"/>
                  <a:gd name="T22" fmla="*/ 36 w 59"/>
                  <a:gd name="T23" fmla="*/ 78 h 89"/>
                  <a:gd name="T24" fmla="*/ 42 w 59"/>
                  <a:gd name="T25" fmla="*/ 75 h 89"/>
                  <a:gd name="T26" fmla="*/ 43 w 59"/>
                  <a:gd name="T27" fmla="*/ 73 h 89"/>
                  <a:gd name="T28" fmla="*/ 43 w 59"/>
                  <a:gd name="T29" fmla="*/ 71 h 89"/>
                  <a:gd name="T30" fmla="*/ 35 w 59"/>
                  <a:gd name="T31" fmla="*/ 71 h 89"/>
                  <a:gd name="T32" fmla="*/ 25 w 59"/>
                  <a:gd name="T33" fmla="*/ 75 h 89"/>
                  <a:gd name="T34" fmla="*/ 20 w 59"/>
                  <a:gd name="T35" fmla="*/ 75 h 89"/>
                  <a:gd name="T36" fmla="*/ 22 w 59"/>
                  <a:gd name="T37" fmla="*/ 69 h 89"/>
                  <a:gd name="T38" fmla="*/ 34 w 59"/>
                  <a:gd name="T39" fmla="*/ 56 h 89"/>
                  <a:gd name="T40" fmla="*/ 36 w 59"/>
                  <a:gd name="T41" fmla="*/ 47 h 89"/>
                  <a:gd name="T42" fmla="*/ 29 w 59"/>
                  <a:gd name="T43" fmla="*/ 29 h 89"/>
                  <a:gd name="T44" fmla="*/ 22 w 59"/>
                  <a:gd name="T45" fmla="*/ 25 h 89"/>
                  <a:gd name="T46" fmla="*/ 12 w 59"/>
                  <a:gd name="T47" fmla="*/ 28 h 89"/>
                  <a:gd name="T48" fmla="*/ 11 w 59"/>
                  <a:gd name="T49" fmla="*/ 25 h 89"/>
                  <a:gd name="T50" fmla="*/ 8 w 59"/>
                  <a:gd name="T51" fmla="*/ 23 h 89"/>
                  <a:gd name="T52" fmla="*/ 0 w 59"/>
                  <a:gd name="T53" fmla="*/ 29 h 89"/>
                  <a:gd name="T54" fmla="*/ 5 w 59"/>
                  <a:gd name="T55" fmla="*/ 9 h 89"/>
                  <a:gd name="T56" fmla="*/ 12 w 59"/>
                  <a:gd name="T57" fmla="*/ 0 h 89"/>
                  <a:gd name="T58" fmla="*/ 18 w 59"/>
                  <a:gd name="T59" fmla="*/ 8 h 89"/>
                  <a:gd name="T60" fmla="*/ 26 w 59"/>
                  <a:gd name="T61" fmla="*/ 25 h 89"/>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59"/>
                  <a:gd name="T94" fmla="*/ 0 h 89"/>
                  <a:gd name="T95" fmla="*/ 59 w 59"/>
                  <a:gd name="T96" fmla="*/ 89 h 89"/>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59" h="89">
                    <a:moveTo>
                      <a:pt x="26" y="25"/>
                    </a:moveTo>
                    <a:lnTo>
                      <a:pt x="31" y="29"/>
                    </a:lnTo>
                    <a:lnTo>
                      <a:pt x="42" y="29"/>
                    </a:lnTo>
                    <a:lnTo>
                      <a:pt x="43" y="30"/>
                    </a:lnTo>
                    <a:lnTo>
                      <a:pt x="39" y="39"/>
                    </a:lnTo>
                    <a:lnTo>
                      <a:pt x="43" y="51"/>
                    </a:lnTo>
                    <a:lnTo>
                      <a:pt x="59" y="70"/>
                    </a:lnTo>
                    <a:lnTo>
                      <a:pt x="49" y="80"/>
                    </a:lnTo>
                    <a:lnTo>
                      <a:pt x="26" y="89"/>
                    </a:lnTo>
                    <a:lnTo>
                      <a:pt x="18" y="89"/>
                    </a:lnTo>
                    <a:lnTo>
                      <a:pt x="19" y="83"/>
                    </a:lnTo>
                    <a:lnTo>
                      <a:pt x="36" y="78"/>
                    </a:lnTo>
                    <a:lnTo>
                      <a:pt x="42" y="75"/>
                    </a:lnTo>
                    <a:lnTo>
                      <a:pt x="43" y="73"/>
                    </a:lnTo>
                    <a:lnTo>
                      <a:pt x="43" y="71"/>
                    </a:lnTo>
                    <a:lnTo>
                      <a:pt x="35" y="71"/>
                    </a:lnTo>
                    <a:lnTo>
                      <a:pt x="25" y="75"/>
                    </a:lnTo>
                    <a:lnTo>
                      <a:pt x="20" y="75"/>
                    </a:lnTo>
                    <a:lnTo>
                      <a:pt x="22" y="69"/>
                    </a:lnTo>
                    <a:lnTo>
                      <a:pt x="34" y="56"/>
                    </a:lnTo>
                    <a:lnTo>
                      <a:pt x="36" y="47"/>
                    </a:lnTo>
                    <a:lnTo>
                      <a:pt x="29" y="29"/>
                    </a:lnTo>
                    <a:lnTo>
                      <a:pt x="22" y="25"/>
                    </a:lnTo>
                    <a:lnTo>
                      <a:pt x="12" y="28"/>
                    </a:lnTo>
                    <a:lnTo>
                      <a:pt x="11" y="25"/>
                    </a:lnTo>
                    <a:lnTo>
                      <a:pt x="8" y="23"/>
                    </a:lnTo>
                    <a:lnTo>
                      <a:pt x="0" y="29"/>
                    </a:lnTo>
                    <a:lnTo>
                      <a:pt x="5" y="9"/>
                    </a:lnTo>
                    <a:lnTo>
                      <a:pt x="12" y="0"/>
                    </a:lnTo>
                    <a:lnTo>
                      <a:pt x="18" y="8"/>
                    </a:lnTo>
                    <a:lnTo>
                      <a:pt x="26" y="25"/>
                    </a:lnTo>
                    <a:close/>
                  </a:path>
                </a:pathLst>
              </a:custGeom>
              <a:solidFill>
                <a:srgbClr val="CC9933"/>
              </a:solidFill>
              <a:ln w="9525">
                <a:noFill/>
                <a:round/>
                <a:headEnd/>
                <a:tailEnd/>
              </a:ln>
            </p:spPr>
            <p:txBody>
              <a:bodyPr>
                <a:prstTxWarp prst="textNoShape">
                  <a:avLst/>
                </a:prstTxWarp>
              </a:bodyPr>
              <a:lstStyle/>
              <a:p>
                <a:endParaRPr lang="en-US"/>
              </a:p>
            </p:txBody>
          </p:sp>
          <p:sp>
            <p:nvSpPr>
              <p:cNvPr id="53532" name="Freeform 556"/>
              <p:cNvSpPr>
                <a:spLocks noChangeAspect="1"/>
              </p:cNvSpPr>
              <p:nvPr/>
            </p:nvSpPr>
            <p:spPr bwMode="auto">
              <a:xfrm>
                <a:off x="2052" y="2088"/>
                <a:ext cx="46" cy="65"/>
              </a:xfrm>
              <a:custGeom>
                <a:avLst/>
                <a:gdLst>
                  <a:gd name="T0" fmla="*/ 46 w 46"/>
                  <a:gd name="T1" fmla="*/ 15 h 65"/>
                  <a:gd name="T2" fmla="*/ 39 w 46"/>
                  <a:gd name="T3" fmla="*/ 24 h 65"/>
                  <a:gd name="T4" fmla="*/ 33 w 46"/>
                  <a:gd name="T5" fmla="*/ 34 h 65"/>
                  <a:gd name="T6" fmla="*/ 33 w 46"/>
                  <a:gd name="T7" fmla="*/ 37 h 65"/>
                  <a:gd name="T8" fmla="*/ 43 w 46"/>
                  <a:gd name="T9" fmla="*/ 45 h 65"/>
                  <a:gd name="T10" fmla="*/ 42 w 46"/>
                  <a:gd name="T11" fmla="*/ 59 h 65"/>
                  <a:gd name="T12" fmla="*/ 42 w 46"/>
                  <a:gd name="T13" fmla="*/ 63 h 65"/>
                  <a:gd name="T14" fmla="*/ 33 w 46"/>
                  <a:gd name="T15" fmla="*/ 65 h 65"/>
                  <a:gd name="T16" fmla="*/ 26 w 46"/>
                  <a:gd name="T17" fmla="*/ 63 h 65"/>
                  <a:gd name="T18" fmla="*/ 24 w 46"/>
                  <a:gd name="T19" fmla="*/ 63 h 65"/>
                  <a:gd name="T20" fmla="*/ 23 w 46"/>
                  <a:gd name="T21" fmla="*/ 56 h 65"/>
                  <a:gd name="T22" fmla="*/ 20 w 46"/>
                  <a:gd name="T23" fmla="*/ 53 h 65"/>
                  <a:gd name="T24" fmla="*/ 16 w 46"/>
                  <a:gd name="T25" fmla="*/ 56 h 65"/>
                  <a:gd name="T26" fmla="*/ 15 w 46"/>
                  <a:gd name="T27" fmla="*/ 56 h 65"/>
                  <a:gd name="T28" fmla="*/ 9 w 46"/>
                  <a:gd name="T29" fmla="*/ 52 h 65"/>
                  <a:gd name="T30" fmla="*/ 0 w 46"/>
                  <a:gd name="T31" fmla="*/ 37 h 65"/>
                  <a:gd name="T32" fmla="*/ 0 w 46"/>
                  <a:gd name="T33" fmla="*/ 23 h 65"/>
                  <a:gd name="T34" fmla="*/ 11 w 46"/>
                  <a:gd name="T35" fmla="*/ 17 h 65"/>
                  <a:gd name="T36" fmla="*/ 21 w 46"/>
                  <a:gd name="T37" fmla="*/ 7 h 65"/>
                  <a:gd name="T38" fmla="*/ 21 w 46"/>
                  <a:gd name="T39" fmla="*/ 4 h 65"/>
                  <a:gd name="T40" fmla="*/ 26 w 46"/>
                  <a:gd name="T41" fmla="*/ 4 h 65"/>
                  <a:gd name="T42" fmla="*/ 31 w 46"/>
                  <a:gd name="T43" fmla="*/ 0 h 65"/>
                  <a:gd name="T44" fmla="*/ 46 w 46"/>
                  <a:gd name="T45" fmla="*/ 0 h 65"/>
                  <a:gd name="T46" fmla="*/ 46 w 46"/>
                  <a:gd name="T47" fmla="*/ 15 h 6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6"/>
                  <a:gd name="T73" fmla="*/ 0 h 65"/>
                  <a:gd name="T74" fmla="*/ 46 w 46"/>
                  <a:gd name="T75" fmla="*/ 65 h 6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6" h="65">
                    <a:moveTo>
                      <a:pt x="46" y="15"/>
                    </a:moveTo>
                    <a:lnTo>
                      <a:pt x="39" y="24"/>
                    </a:lnTo>
                    <a:lnTo>
                      <a:pt x="33" y="34"/>
                    </a:lnTo>
                    <a:lnTo>
                      <a:pt x="33" y="37"/>
                    </a:lnTo>
                    <a:lnTo>
                      <a:pt x="43" y="45"/>
                    </a:lnTo>
                    <a:lnTo>
                      <a:pt x="42" y="59"/>
                    </a:lnTo>
                    <a:lnTo>
                      <a:pt x="42" y="63"/>
                    </a:lnTo>
                    <a:lnTo>
                      <a:pt x="33" y="65"/>
                    </a:lnTo>
                    <a:lnTo>
                      <a:pt x="26" y="63"/>
                    </a:lnTo>
                    <a:lnTo>
                      <a:pt x="24" y="63"/>
                    </a:lnTo>
                    <a:lnTo>
                      <a:pt x="23" y="56"/>
                    </a:lnTo>
                    <a:lnTo>
                      <a:pt x="20" y="53"/>
                    </a:lnTo>
                    <a:lnTo>
                      <a:pt x="16" y="56"/>
                    </a:lnTo>
                    <a:lnTo>
                      <a:pt x="15" y="56"/>
                    </a:lnTo>
                    <a:lnTo>
                      <a:pt x="9" y="52"/>
                    </a:lnTo>
                    <a:lnTo>
                      <a:pt x="0" y="37"/>
                    </a:lnTo>
                    <a:lnTo>
                      <a:pt x="0" y="23"/>
                    </a:lnTo>
                    <a:lnTo>
                      <a:pt x="11" y="17"/>
                    </a:lnTo>
                    <a:lnTo>
                      <a:pt x="21" y="7"/>
                    </a:lnTo>
                    <a:lnTo>
                      <a:pt x="21" y="4"/>
                    </a:lnTo>
                    <a:lnTo>
                      <a:pt x="26" y="4"/>
                    </a:lnTo>
                    <a:lnTo>
                      <a:pt x="31" y="0"/>
                    </a:lnTo>
                    <a:lnTo>
                      <a:pt x="46" y="0"/>
                    </a:lnTo>
                    <a:lnTo>
                      <a:pt x="46" y="15"/>
                    </a:lnTo>
                    <a:close/>
                  </a:path>
                </a:pathLst>
              </a:custGeom>
              <a:solidFill>
                <a:srgbClr val="CC9933"/>
              </a:solidFill>
              <a:ln w="9525">
                <a:noFill/>
                <a:round/>
                <a:headEnd/>
                <a:tailEnd/>
              </a:ln>
            </p:spPr>
            <p:txBody>
              <a:bodyPr>
                <a:prstTxWarp prst="textNoShape">
                  <a:avLst/>
                </a:prstTxWarp>
              </a:bodyPr>
              <a:lstStyle/>
              <a:p>
                <a:endParaRPr lang="en-US"/>
              </a:p>
            </p:txBody>
          </p:sp>
          <p:sp>
            <p:nvSpPr>
              <p:cNvPr id="53533" name="Freeform 557"/>
              <p:cNvSpPr>
                <a:spLocks noChangeAspect="1"/>
              </p:cNvSpPr>
              <p:nvPr/>
            </p:nvSpPr>
            <p:spPr bwMode="auto">
              <a:xfrm>
                <a:off x="2029" y="2092"/>
                <a:ext cx="38" cy="13"/>
              </a:xfrm>
              <a:custGeom>
                <a:avLst/>
                <a:gdLst>
                  <a:gd name="T0" fmla="*/ 17 w 38"/>
                  <a:gd name="T1" fmla="*/ 13 h 13"/>
                  <a:gd name="T2" fmla="*/ 8 w 38"/>
                  <a:gd name="T3" fmla="*/ 13 h 13"/>
                  <a:gd name="T4" fmla="*/ 0 w 38"/>
                  <a:gd name="T5" fmla="*/ 5 h 13"/>
                  <a:gd name="T6" fmla="*/ 12 w 38"/>
                  <a:gd name="T7" fmla="*/ 8 h 13"/>
                  <a:gd name="T8" fmla="*/ 20 w 38"/>
                  <a:gd name="T9" fmla="*/ 8 h 13"/>
                  <a:gd name="T10" fmla="*/ 38 w 38"/>
                  <a:gd name="T11" fmla="*/ 0 h 13"/>
                  <a:gd name="T12" fmla="*/ 28 w 38"/>
                  <a:gd name="T13" fmla="*/ 8 h 13"/>
                  <a:gd name="T14" fmla="*/ 17 w 38"/>
                  <a:gd name="T15" fmla="*/ 13 h 13"/>
                  <a:gd name="T16" fmla="*/ 0 60000 65536"/>
                  <a:gd name="T17" fmla="*/ 0 60000 65536"/>
                  <a:gd name="T18" fmla="*/ 0 60000 65536"/>
                  <a:gd name="T19" fmla="*/ 0 60000 65536"/>
                  <a:gd name="T20" fmla="*/ 0 60000 65536"/>
                  <a:gd name="T21" fmla="*/ 0 60000 65536"/>
                  <a:gd name="T22" fmla="*/ 0 60000 65536"/>
                  <a:gd name="T23" fmla="*/ 0 60000 65536"/>
                  <a:gd name="T24" fmla="*/ 0 w 38"/>
                  <a:gd name="T25" fmla="*/ 0 h 13"/>
                  <a:gd name="T26" fmla="*/ 38 w 38"/>
                  <a:gd name="T27" fmla="*/ 13 h 1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8" h="13">
                    <a:moveTo>
                      <a:pt x="17" y="13"/>
                    </a:moveTo>
                    <a:lnTo>
                      <a:pt x="8" y="13"/>
                    </a:lnTo>
                    <a:lnTo>
                      <a:pt x="0" y="5"/>
                    </a:lnTo>
                    <a:lnTo>
                      <a:pt x="12" y="8"/>
                    </a:lnTo>
                    <a:lnTo>
                      <a:pt x="20" y="8"/>
                    </a:lnTo>
                    <a:lnTo>
                      <a:pt x="38" y="0"/>
                    </a:lnTo>
                    <a:lnTo>
                      <a:pt x="28" y="8"/>
                    </a:lnTo>
                    <a:lnTo>
                      <a:pt x="17" y="13"/>
                    </a:lnTo>
                    <a:close/>
                  </a:path>
                </a:pathLst>
              </a:custGeom>
              <a:solidFill>
                <a:srgbClr val="CC9933"/>
              </a:solidFill>
              <a:ln w="9525">
                <a:noFill/>
                <a:round/>
                <a:headEnd/>
                <a:tailEnd/>
              </a:ln>
            </p:spPr>
            <p:txBody>
              <a:bodyPr>
                <a:prstTxWarp prst="textNoShape">
                  <a:avLst/>
                </a:prstTxWarp>
              </a:bodyPr>
              <a:lstStyle/>
              <a:p>
                <a:endParaRPr lang="en-US"/>
              </a:p>
            </p:txBody>
          </p:sp>
          <p:sp>
            <p:nvSpPr>
              <p:cNvPr id="53534" name="Freeform 558"/>
              <p:cNvSpPr>
                <a:spLocks noChangeAspect="1"/>
              </p:cNvSpPr>
              <p:nvPr/>
            </p:nvSpPr>
            <p:spPr bwMode="auto">
              <a:xfrm>
                <a:off x="2347" y="2093"/>
                <a:ext cx="283" cy="85"/>
              </a:xfrm>
              <a:custGeom>
                <a:avLst/>
                <a:gdLst>
                  <a:gd name="T0" fmla="*/ 32 w 283"/>
                  <a:gd name="T1" fmla="*/ 16 h 85"/>
                  <a:gd name="T2" fmla="*/ 36 w 283"/>
                  <a:gd name="T3" fmla="*/ 19 h 85"/>
                  <a:gd name="T4" fmla="*/ 61 w 283"/>
                  <a:gd name="T5" fmla="*/ 16 h 85"/>
                  <a:gd name="T6" fmla="*/ 76 w 283"/>
                  <a:gd name="T7" fmla="*/ 19 h 85"/>
                  <a:gd name="T8" fmla="*/ 88 w 283"/>
                  <a:gd name="T9" fmla="*/ 26 h 85"/>
                  <a:gd name="T10" fmla="*/ 103 w 283"/>
                  <a:gd name="T11" fmla="*/ 32 h 85"/>
                  <a:gd name="T12" fmla="*/ 116 w 283"/>
                  <a:gd name="T13" fmla="*/ 38 h 85"/>
                  <a:gd name="T14" fmla="*/ 139 w 283"/>
                  <a:gd name="T15" fmla="*/ 40 h 85"/>
                  <a:gd name="T16" fmla="*/ 152 w 283"/>
                  <a:gd name="T17" fmla="*/ 37 h 85"/>
                  <a:gd name="T18" fmla="*/ 175 w 283"/>
                  <a:gd name="T19" fmla="*/ 29 h 85"/>
                  <a:gd name="T20" fmla="*/ 187 w 283"/>
                  <a:gd name="T21" fmla="*/ 28 h 85"/>
                  <a:gd name="T22" fmla="*/ 191 w 283"/>
                  <a:gd name="T23" fmla="*/ 28 h 85"/>
                  <a:gd name="T24" fmla="*/ 220 w 283"/>
                  <a:gd name="T25" fmla="*/ 29 h 85"/>
                  <a:gd name="T26" fmla="*/ 266 w 283"/>
                  <a:gd name="T27" fmla="*/ 35 h 85"/>
                  <a:gd name="T28" fmla="*/ 283 w 283"/>
                  <a:gd name="T29" fmla="*/ 42 h 85"/>
                  <a:gd name="T30" fmla="*/ 254 w 283"/>
                  <a:gd name="T31" fmla="*/ 48 h 85"/>
                  <a:gd name="T32" fmla="*/ 198 w 283"/>
                  <a:gd name="T33" fmla="*/ 66 h 85"/>
                  <a:gd name="T34" fmla="*/ 193 w 283"/>
                  <a:gd name="T35" fmla="*/ 70 h 85"/>
                  <a:gd name="T36" fmla="*/ 156 w 283"/>
                  <a:gd name="T37" fmla="*/ 77 h 85"/>
                  <a:gd name="T38" fmla="*/ 116 w 283"/>
                  <a:gd name="T39" fmla="*/ 83 h 85"/>
                  <a:gd name="T40" fmla="*/ 65 w 283"/>
                  <a:gd name="T41" fmla="*/ 82 h 85"/>
                  <a:gd name="T42" fmla="*/ 54 w 283"/>
                  <a:gd name="T43" fmla="*/ 85 h 85"/>
                  <a:gd name="T44" fmla="*/ 49 w 283"/>
                  <a:gd name="T45" fmla="*/ 85 h 85"/>
                  <a:gd name="T46" fmla="*/ 30 w 283"/>
                  <a:gd name="T47" fmla="*/ 72 h 85"/>
                  <a:gd name="T48" fmla="*/ 12 w 283"/>
                  <a:gd name="T49" fmla="*/ 70 h 85"/>
                  <a:gd name="T50" fmla="*/ 4 w 283"/>
                  <a:gd name="T51" fmla="*/ 72 h 85"/>
                  <a:gd name="T52" fmla="*/ 0 w 283"/>
                  <a:gd name="T53" fmla="*/ 72 h 85"/>
                  <a:gd name="T54" fmla="*/ 13 w 283"/>
                  <a:gd name="T55" fmla="*/ 24 h 85"/>
                  <a:gd name="T56" fmla="*/ 8 w 283"/>
                  <a:gd name="T57" fmla="*/ 11 h 85"/>
                  <a:gd name="T58" fmla="*/ 5 w 283"/>
                  <a:gd name="T59" fmla="*/ 0 h 85"/>
                  <a:gd name="T60" fmla="*/ 21 w 283"/>
                  <a:gd name="T61" fmla="*/ 13 h 85"/>
                  <a:gd name="T62" fmla="*/ 32 w 283"/>
                  <a:gd name="T63" fmla="*/ 16 h 8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283"/>
                  <a:gd name="T97" fmla="*/ 0 h 85"/>
                  <a:gd name="T98" fmla="*/ 283 w 283"/>
                  <a:gd name="T99" fmla="*/ 85 h 85"/>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283" h="85">
                    <a:moveTo>
                      <a:pt x="32" y="16"/>
                    </a:moveTo>
                    <a:lnTo>
                      <a:pt x="36" y="19"/>
                    </a:lnTo>
                    <a:lnTo>
                      <a:pt x="61" y="16"/>
                    </a:lnTo>
                    <a:lnTo>
                      <a:pt x="76" y="19"/>
                    </a:lnTo>
                    <a:lnTo>
                      <a:pt x="88" y="26"/>
                    </a:lnTo>
                    <a:lnTo>
                      <a:pt x="103" y="32"/>
                    </a:lnTo>
                    <a:lnTo>
                      <a:pt x="116" y="38"/>
                    </a:lnTo>
                    <a:lnTo>
                      <a:pt x="139" y="40"/>
                    </a:lnTo>
                    <a:lnTo>
                      <a:pt x="152" y="37"/>
                    </a:lnTo>
                    <a:lnTo>
                      <a:pt x="175" y="29"/>
                    </a:lnTo>
                    <a:lnTo>
                      <a:pt x="187" y="28"/>
                    </a:lnTo>
                    <a:lnTo>
                      <a:pt x="191" y="28"/>
                    </a:lnTo>
                    <a:lnTo>
                      <a:pt x="220" y="29"/>
                    </a:lnTo>
                    <a:lnTo>
                      <a:pt x="266" y="35"/>
                    </a:lnTo>
                    <a:lnTo>
                      <a:pt x="283" y="42"/>
                    </a:lnTo>
                    <a:lnTo>
                      <a:pt x="254" y="48"/>
                    </a:lnTo>
                    <a:lnTo>
                      <a:pt x="198" y="66"/>
                    </a:lnTo>
                    <a:lnTo>
                      <a:pt x="193" y="70"/>
                    </a:lnTo>
                    <a:lnTo>
                      <a:pt x="156" y="77"/>
                    </a:lnTo>
                    <a:lnTo>
                      <a:pt x="116" y="83"/>
                    </a:lnTo>
                    <a:lnTo>
                      <a:pt x="65" y="82"/>
                    </a:lnTo>
                    <a:lnTo>
                      <a:pt x="54" y="85"/>
                    </a:lnTo>
                    <a:lnTo>
                      <a:pt x="49" y="85"/>
                    </a:lnTo>
                    <a:lnTo>
                      <a:pt x="30" y="72"/>
                    </a:lnTo>
                    <a:lnTo>
                      <a:pt x="12" y="70"/>
                    </a:lnTo>
                    <a:lnTo>
                      <a:pt x="4" y="72"/>
                    </a:lnTo>
                    <a:lnTo>
                      <a:pt x="0" y="72"/>
                    </a:lnTo>
                    <a:lnTo>
                      <a:pt x="13" y="24"/>
                    </a:lnTo>
                    <a:lnTo>
                      <a:pt x="8" y="11"/>
                    </a:lnTo>
                    <a:lnTo>
                      <a:pt x="5" y="0"/>
                    </a:lnTo>
                    <a:lnTo>
                      <a:pt x="21" y="13"/>
                    </a:lnTo>
                    <a:lnTo>
                      <a:pt x="32" y="16"/>
                    </a:lnTo>
                    <a:close/>
                  </a:path>
                </a:pathLst>
              </a:custGeom>
              <a:solidFill>
                <a:srgbClr val="750A0A"/>
              </a:solidFill>
              <a:ln w="9525">
                <a:noFill/>
                <a:round/>
                <a:headEnd/>
                <a:tailEnd/>
              </a:ln>
            </p:spPr>
            <p:txBody>
              <a:bodyPr>
                <a:prstTxWarp prst="textNoShape">
                  <a:avLst/>
                </a:prstTxWarp>
              </a:bodyPr>
              <a:lstStyle/>
              <a:p>
                <a:endParaRPr lang="en-US"/>
              </a:p>
            </p:txBody>
          </p:sp>
          <p:sp>
            <p:nvSpPr>
              <p:cNvPr id="53535" name="Freeform 559"/>
              <p:cNvSpPr>
                <a:spLocks noChangeAspect="1"/>
              </p:cNvSpPr>
              <p:nvPr/>
            </p:nvSpPr>
            <p:spPr bwMode="auto">
              <a:xfrm>
                <a:off x="2379" y="2143"/>
                <a:ext cx="420" cy="961"/>
              </a:xfrm>
              <a:custGeom>
                <a:avLst/>
                <a:gdLst>
                  <a:gd name="T0" fmla="*/ 362 w 420"/>
                  <a:gd name="T1" fmla="*/ 111 h 961"/>
                  <a:gd name="T2" fmla="*/ 386 w 420"/>
                  <a:gd name="T3" fmla="*/ 320 h 961"/>
                  <a:gd name="T4" fmla="*/ 418 w 420"/>
                  <a:gd name="T5" fmla="*/ 494 h 961"/>
                  <a:gd name="T6" fmla="*/ 404 w 420"/>
                  <a:gd name="T7" fmla="*/ 658 h 961"/>
                  <a:gd name="T8" fmla="*/ 391 w 420"/>
                  <a:gd name="T9" fmla="*/ 740 h 961"/>
                  <a:gd name="T10" fmla="*/ 261 w 420"/>
                  <a:gd name="T11" fmla="*/ 845 h 961"/>
                  <a:gd name="T12" fmla="*/ 170 w 420"/>
                  <a:gd name="T13" fmla="*/ 923 h 961"/>
                  <a:gd name="T14" fmla="*/ 167 w 420"/>
                  <a:gd name="T15" fmla="*/ 939 h 961"/>
                  <a:gd name="T16" fmla="*/ 98 w 420"/>
                  <a:gd name="T17" fmla="*/ 951 h 961"/>
                  <a:gd name="T18" fmla="*/ 0 w 420"/>
                  <a:gd name="T19" fmla="*/ 961 h 961"/>
                  <a:gd name="T20" fmla="*/ 31 w 420"/>
                  <a:gd name="T21" fmla="*/ 900 h 961"/>
                  <a:gd name="T22" fmla="*/ 133 w 420"/>
                  <a:gd name="T23" fmla="*/ 668 h 961"/>
                  <a:gd name="T24" fmla="*/ 154 w 420"/>
                  <a:gd name="T25" fmla="*/ 472 h 961"/>
                  <a:gd name="T26" fmla="*/ 173 w 420"/>
                  <a:gd name="T27" fmla="*/ 232 h 961"/>
                  <a:gd name="T28" fmla="*/ 167 w 420"/>
                  <a:gd name="T29" fmla="*/ 107 h 961"/>
                  <a:gd name="T30" fmla="*/ 177 w 420"/>
                  <a:gd name="T31" fmla="*/ 43 h 961"/>
                  <a:gd name="T32" fmla="*/ 234 w 420"/>
                  <a:gd name="T33" fmla="*/ 167 h 961"/>
                  <a:gd name="T34" fmla="*/ 242 w 420"/>
                  <a:gd name="T35" fmla="*/ 328 h 961"/>
                  <a:gd name="T36" fmla="*/ 228 w 420"/>
                  <a:gd name="T37" fmla="*/ 469 h 961"/>
                  <a:gd name="T38" fmla="*/ 194 w 420"/>
                  <a:gd name="T39" fmla="*/ 602 h 961"/>
                  <a:gd name="T40" fmla="*/ 115 w 420"/>
                  <a:gd name="T41" fmla="*/ 748 h 961"/>
                  <a:gd name="T42" fmla="*/ 67 w 420"/>
                  <a:gd name="T43" fmla="*/ 912 h 961"/>
                  <a:gd name="T44" fmla="*/ 132 w 420"/>
                  <a:gd name="T45" fmla="*/ 937 h 961"/>
                  <a:gd name="T46" fmla="*/ 165 w 420"/>
                  <a:gd name="T47" fmla="*/ 869 h 961"/>
                  <a:gd name="T48" fmla="*/ 193 w 420"/>
                  <a:gd name="T49" fmla="*/ 745 h 961"/>
                  <a:gd name="T50" fmla="*/ 215 w 420"/>
                  <a:gd name="T51" fmla="*/ 637 h 961"/>
                  <a:gd name="T52" fmla="*/ 193 w 420"/>
                  <a:gd name="T53" fmla="*/ 647 h 961"/>
                  <a:gd name="T54" fmla="*/ 159 w 420"/>
                  <a:gd name="T55" fmla="*/ 699 h 961"/>
                  <a:gd name="T56" fmla="*/ 158 w 420"/>
                  <a:gd name="T57" fmla="*/ 679 h 961"/>
                  <a:gd name="T58" fmla="*/ 230 w 420"/>
                  <a:gd name="T59" fmla="*/ 480 h 961"/>
                  <a:gd name="T60" fmla="*/ 269 w 420"/>
                  <a:gd name="T61" fmla="*/ 451 h 961"/>
                  <a:gd name="T62" fmla="*/ 244 w 420"/>
                  <a:gd name="T63" fmla="*/ 609 h 961"/>
                  <a:gd name="T64" fmla="*/ 237 w 420"/>
                  <a:gd name="T65" fmla="*/ 762 h 961"/>
                  <a:gd name="T66" fmla="*/ 292 w 420"/>
                  <a:gd name="T67" fmla="*/ 761 h 961"/>
                  <a:gd name="T68" fmla="*/ 305 w 420"/>
                  <a:gd name="T69" fmla="*/ 708 h 961"/>
                  <a:gd name="T70" fmla="*/ 345 w 420"/>
                  <a:gd name="T71" fmla="*/ 421 h 961"/>
                  <a:gd name="T72" fmla="*/ 299 w 420"/>
                  <a:gd name="T73" fmla="*/ 261 h 961"/>
                  <a:gd name="T74" fmla="*/ 224 w 420"/>
                  <a:gd name="T75" fmla="*/ 107 h 961"/>
                  <a:gd name="T76" fmla="*/ 206 w 420"/>
                  <a:gd name="T77" fmla="*/ 73 h 961"/>
                  <a:gd name="T78" fmla="*/ 248 w 420"/>
                  <a:gd name="T79" fmla="*/ 47 h 961"/>
                  <a:gd name="T80" fmla="*/ 352 w 420"/>
                  <a:gd name="T81" fmla="*/ 178 h 961"/>
                  <a:gd name="T82" fmla="*/ 346 w 420"/>
                  <a:gd name="T83" fmla="*/ 293 h 961"/>
                  <a:gd name="T84" fmla="*/ 353 w 420"/>
                  <a:gd name="T85" fmla="*/ 265 h 961"/>
                  <a:gd name="T86" fmla="*/ 359 w 420"/>
                  <a:gd name="T87" fmla="*/ 177 h 961"/>
                  <a:gd name="T88" fmla="*/ 249 w 420"/>
                  <a:gd name="T89" fmla="*/ 36 h 961"/>
                  <a:gd name="T90" fmla="*/ 199 w 420"/>
                  <a:gd name="T91" fmla="*/ 65 h 961"/>
                  <a:gd name="T92" fmla="*/ 182 w 420"/>
                  <a:gd name="T93" fmla="*/ 33 h 961"/>
                  <a:gd name="T94" fmla="*/ 217 w 420"/>
                  <a:gd name="T95" fmla="*/ 9 h 961"/>
                  <a:gd name="T96" fmla="*/ 299 w 420"/>
                  <a:gd name="T97" fmla="*/ 40 h 961"/>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420"/>
                  <a:gd name="T148" fmla="*/ 0 h 961"/>
                  <a:gd name="T149" fmla="*/ 420 w 420"/>
                  <a:gd name="T150" fmla="*/ 961 h 961"/>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420" h="961">
                    <a:moveTo>
                      <a:pt x="299" y="40"/>
                    </a:moveTo>
                    <a:lnTo>
                      <a:pt x="329" y="64"/>
                    </a:lnTo>
                    <a:lnTo>
                      <a:pt x="356" y="96"/>
                    </a:lnTo>
                    <a:lnTo>
                      <a:pt x="362" y="111"/>
                    </a:lnTo>
                    <a:lnTo>
                      <a:pt x="364" y="133"/>
                    </a:lnTo>
                    <a:lnTo>
                      <a:pt x="366" y="174"/>
                    </a:lnTo>
                    <a:lnTo>
                      <a:pt x="378" y="242"/>
                    </a:lnTo>
                    <a:lnTo>
                      <a:pt x="386" y="320"/>
                    </a:lnTo>
                    <a:lnTo>
                      <a:pt x="386" y="372"/>
                    </a:lnTo>
                    <a:lnTo>
                      <a:pt x="395" y="404"/>
                    </a:lnTo>
                    <a:lnTo>
                      <a:pt x="407" y="439"/>
                    </a:lnTo>
                    <a:lnTo>
                      <a:pt x="418" y="494"/>
                    </a:lnTo>
                    <a:lnTo>
                      <a:pt x="420" y="539"/>
                    </a:lnTo>
                    <a:lnTo>
                      <a:pt x="418" y="557"/>
                    </a:lnTo>
                    <a:lnTo>
                      <a:pt x="404" y="631"/>
                    </a:lnTo>
                    <a:lnTo>
                      <a:pt x="404" y="658"/>
                    </a:lnTo>
                    <a:lnTo>
                      <a:pt x="400" y="665"/>
                    </a:lnTo>
                    <a:lnTo>
                      <a:pt x="396" y="683"/>
                    </a:lnTo>
                    <a:lnTo>
                      <a:pt x="393" y="692"/>
                    </a:lnTo>
                    <a:lnTo>
                      <a:pt x="391" y="740"/>
                    </a:lnTo>
                    <a:lnTo>
                      <a:pt x="383" y="757"/>
                    </a:lnTo>
                    <a:lnTo>
                      <a:pt x="351" y="792"/>
                    </a:lnTo>
                    <a:lnTo>
                      <a:pt x="339" y="802"/>
                    </a:lnTo>
                    <a:lnTo>
                      <a:pt x="261" y="845"/>
                    </a:lnTo>
                    <a:lnTo>
                      <a:pt x="211" y="871"/>
                    </a:lnTo>
                    <a:lnTo>
                      <a:pt x="193" y="881"/>
                    </a:lnTo>
                    <a:lnTo>
                      <a:pt x="182" y="897"/>
                    </a:lnTo>
                    <a:lnTo>
                      <a:pt x="170" y="923"/>
                    </a:lnTo>
                    <a:lnTo>
                      <a:pt x="169" y="930"/>
                    </a:lnTo>
                    <a:lnTo>
                      <a:pt x="166" y="935"/>
                    </a:lnTo>
                    <a:lnTo>
                      <a:pt x="167" y="938"/>
                    </a:lnTo>
                    <a:lnTo>
                      <a:pt x="167" y="939"/>
                    </a:lnTo>
                    <a:lnTo>
                      <a:pt x="162" y="945"/>
                    </a:lnTo>
                    <a:lnTo>
                      <a:pt x="136" y="953"/>
                    </a:lnTo>
                    <a:lnTo>
                      <a:pt x="116" y="954"/>
                    </a:lnTo>
                    <a:lnTo>
                      <a:pt x="98" y="951"/>
                    </a:lnTo>
                    <a:lnTo>
                      <a:pt x="71" y="945"/>
                    </a:lnTo>
                    <a:lnTo>
                      <a:pt x="45" y="947"/>
                    </a:lnTo>
                    <a:lnTo>
                      <a:pt x="23" y="956"/>
                    </a:lnTo>
                    <a:lnTo>
                      <a:pt x="0" y="961"/>
                    </a:lnTo>
                    <a:lnTo>
                      <a:pt x="1" y="954"/>
                    </a:lnTo>
                    <a:lnTo>
                      <a:pt x="16" y="932"/>
                    </a:lnTo>
                    <a:lnTo>
                      <a:pt x="31" y="900"/>
                    </a:lnTo>
                    <a:lnTo>
                      <a:pt x="39" y="868"/>
                    </a:lnTo>
                    <a:lnTo>
                      <a:pt x="54" y="827"/>
                    </a:lnTo>
                    <a:lnTo>
                      <a:pt x="118" y="698"/>
                    </a:lnTo>
                    <a:lnTo>
                      <a:pt x="133" y="668"/>
                    </a:lnTo>
                    <a:lnTo>
                      <a:pt x="146" y="630"/>
                    </a:lnTo>
                    <a:lnTo>
                      <a:pt x="150" y="597"/>
                    </a:lnTo>
                    <a:lnTo>
                      <a:pt x="151" y="491"/>
                    </a:lnTo>
                    <a:lnTo>
                      <a:pt x="154" y="472"/>
                    </a:lnTo>
                    <a:lnTo>
                      <a:pt x="154" y="463"/>
                    </a:lnTo>
                    <a:lnTo>
                      <a:pt x="157" y="432"/>
                    </a:lnTo>
                    <a:lnTo>
                      <a:pt x="167" y="325"/>
                    </a:lnTo>
                    <a:lnTo>
                      <a:pt x="173" y="232"/>
                    </a:lnTo>
                    <a:lnTo>
                      <a:pt x="178" y="180"/>
                    </a:lnTo>
                    <a:lnTo>
                      <a:pt x="178" y="144"/>
                    </a:lnTo>
                    <a:lnTo>
                      <a:pt x="173" y="116"/>
                    </a:lnTo>
                    <a:lnTo>
                      <a:pt x="167" y="107"/>
                    </a:lnTo>
                    <a:lnTo>
                      <a:pt x="124" y="56"/>
                    </a:lnTo>
                    <a:lnTo>
                      <a:pt x="115" y="35"/>
                    </a:lnTo>
                    <a:lnTo>
                      <a:pt x="158" y="27"/>
                    </a:lnTo>
                    <a:lnTo>
                      <a:pt x="177" y="43"/>
                    </a:lnTo>
                    <a:lnTo>
                      <a:pt x="179" y="43"/>
                    </a:lnTo>
                    <a:lnTo>
                      <a:pt x="212" y="112"/>
                    </a:lnTo>
                    <a:lnTo>
                      <a:pt x="227" y="143"/>
                    </a:lnTo>
                    <a:lnTo>
                      <a:pt x="234" y="167"/>
                    </a:lnTo>
                    <a:lnTo>
                      <a:pt x="240" y="210"/>
                    </a:lnTo>
                    <a:lnTo>
                      <a:pt x="242" y="248"/>
                    </a:lnTo>
                    <a:lnTo>
                      <a:pt x="243" y="301"/>
                    </a:lnTo>
                    <a:lnTo>
                      <a:pt x="242" y="328"/>
                    </a:lnTo>
                    <a:lnTo>
                      <a:pt x="240" y="335"/>
                    </a:lnTo>
                    <a:lnTo>
                      <a:pt x="238" y="367"/>
                    </a:lnTo>
                    <a:lnTo>
                      <a:pt x="237" y="393"/>
                    </a:lnTo>
                    <a:lnTo>
                      <a:pt x="228" y="469"/>
                    </a:lnTo>
                    <a:lnTo>
                      <a:pt x="215" y="525"/>
                    </a:lnTo>
                    <a:lnTo>
                      <a:pt x="215" y="530"/>
                    </a:lnTo>
                    <a:lnTo>
                      <a:pt x="202" y="586"/>
                    </a:lnTo>
                    <a:lnTo>
                      <a:pt x="194" y="602"/>
                    </a:lnTo>
                    <a:lnTo>
                      <a:pt x="185" y="620"/>
                    </a:lnTo>
                    <a:lnTo>
                      <a:pt x="169" y="653"/>
                    </a:lnTo>
                    <a:lnTo>
                      <a:pt x="134" y="705"/>
                    </a:lnTo>
                    <a:lnTo>
                      <a:pt x="115" y="748"/>
                    </a:lnTo>
                    <a:lnTo>
                      <a:pt x="96" y="800"/>
                    </a:lnTo>
                    <a:lnTo>
                      <a:pt x="70" y="866"/>
                    </a:lnTo>
                    <a:lnTo>
                      <a:pt x="61" y="904"/>
                    </a:lnTo>
                    <a:lnTo>
                      <a:pt x="67" y="912"/>
                    </a:lnTo>
                    <a:lnTo>
                      <a:pt x="79" y="919"/>
                    </a:lnTo>
                    <a:lnTo>
                      <a:pt x="93" y="929"/>
                    </a:lnTo>
                    <a:lnTo>
                      <a:pt x="111" y="937"/>
                    </a:lnTo>
                    <a:lnTo>
                      <a:pt x="132" y="937"/>
                    </a:lnTo>
                    <a:lnTo>
                      <a:pt x="146" y="924"/>
                    </a:lnTo>
                    <a:lnTo>
                      <a:pt x="157" y="908"/>
                    </a:lnTo>
                    <a:lnTo>
                      <a:pt x="165" y="892"/>
                    </a:lnTo>
                    <a:lnTo>
                      <a:pt x="165" y="869"/>
                    </a:lnTo>
                    <a:lnTo>
                      <a:pt x="185" y="847"/>
                    </a:lnTo>
                    <a:lnTo>
                      <a:pt x="188" y="833"/>
                    </a:lnTo>
                    <a:lnTo>
                      <a:pt x="193" y="782"/>
                    </a:lnTo>
                    <a:lnTo>
                      <a:pt x="193" y="745"/>
                    </a:lnTo>
                    <a:lnTo>
                      <a:pt x="201" y="715"/>
                    </a:lnTo>
                    <a:lnTo>
                      <a:pt x="212" y="692"/>
                    </a:lnTo>
                    <a:lnTo>
                      <a:pt x="218" y="653"/>
                    </a:lnTo>
                    <a:lnTo>
                      <a:pt x="215" y="637"/>
                    </a:lnTo>
                    <a:lnTo>
                      <a:pt x="212" y="629"/>
                    </a:lnTo>
                    <a:lnTo>
                      <a:pt x="210" y="627"/>
                    </a:lnTo>
                    <a:lnTo>
                      <a:pt x="203" y="633"/>
                    </a:lnTo>
                    <a:lnTo>
                      <a:pt x="193" y="647"/>
                    </a:lnTo>
                    <a:lnTo>
                      <a:pt x="178" y="690"/>
                    </a:lnTo>
                    <a:lnTo>
                      <a:pt x="167" y="720"/>
                    </a:lnTo>
                    <a:lnTo>
                      <a:pt x="158" y="737"/>
                    </a:lnTo>
                    <a:lnTo>
                      <a:pt x="159" y="699"/>
                    </a:lnTo>
                    <a:lnTo>
                      <a:pt x="163" y="685"/>
                    </a:lnTo>
                    <a:lnTo>
                      <a:pt x="159" y="681"/>
                    </a:lnTo>
                    <a:lnTo>
                      <a:pt x="158" y="682"/>
                    </a:lnTo>
                    <a:lnTo>
                      <a:pt x="158" y="679"/>
                    </a:lnTo>
                    <a:lnTo>
                      <a:pt x="178" y="649"/>
                    </a:lnTo>
                    <a:lnTo>
                      <a:pt x="198" y="604"/>
                    </a:lnTo>
                    <a:lnTo>
                      <a:pt x="207" y="588"/>
                    </a:lnTo>
                    <a:lnTo>
                      <a:pt x="230" y="480"/>
                    </a:lnTo>
                    <a:lnTo>
                      <a:pt x="246" y="354"/>
                    </a:lnTo>
                    <a:lnTo>
                      <a:pt x="246" y="350"/>
                    </a:lnTo>
                    <a:lnTo>
                      <a:pt x="260" y="390"/>
                    </a:lnTo>
                    <a:lnTo>
                      <a:pt x="269" y="451"/>
                    </a:lnTo>
                    <a:lnTo>
                      <a:pt x="267" y="479"/>
                    </a:lnTo>
                    <a:lnTo>
                      <a:pt x="256" y="525"/>
                    </a:lnTo>
                    <a:lnTo>
                      <a:pt x="244" y="567"/>
                    </a:lnTo>
                    <a:lnTo>
                      <a:pt x="244" y="609"/>
                    </a:lnTo>
                    <a:lnTo>
                      <a:pt x="237" y="686"/>
                    </a:lnTo>
                    <a:lnTo>
                      <a:pt x="234" y="723"/>
                    </a:lnTo>
                    <a:lnTo>
                      <a:pt x="235" y="748"/>
                    </a:lnTo>
                    <a:lnTo>
                      <a:pt x="237" y="762"/>
                    </a:lnTo>
                    <a:lnTo>
                      <a:pt x="242" y="768"/>
                    </a:lnTo>
                    <a:lnTo>
                      <a:pt x="260" y="777"/>
                    </a:lnTo>
                    <a:lnTo>
                      <a:pt x="270" y="777"/>
                    </a:lnTo>
                    <a:lnTo>
                      <a:pt x="292" y="761"/>
                    </a:lnTo>
                    <a:lnTo>
                      <a:pt x="297" y="756"/>
                    </a:lnTo>
                    <a:lnTo>
                      <a:pt x="297" y="753"/>
                    </a:lnTo>
                    <a:lnTo>
                      <a:pt x="299" y="750"/>
                    </a:lnTo>
                    <a:lnTo>
                      <a:pt x="305" y="708"/>
                    </a:lnTo>
                    <a:lnTo>
                      <a:pt x="312" y="639"/>
                    </a:lnTo>
                    <a:lnTo>
                      <a:pt x="319" y="568"/>
                    </a:lnTo>
                    <a:lnTo>
                      <a:pt x="327" y="500"/>
                    </a:lnTo>
                    <a:lnTo>
                      <a:pt x="345" y="421"/>
                    </a:lnTo>
                    <a:lnTo>
                      <a:pt x="346" y="397"/>
                    </a:lnTo>
                    <a:lnTo>
                      <a:pt x="338" y="360"/>
                    </a:lnTo>
                    <a:lnTo>
                      <a:pt x="314" y="296"/>
                    </a:lnTo>
                    <a:lnTo>
                      <a:pt x="299" y="261"/>
                    </a:lnTo>
                    <a:lnTo>
                      <a:pt x="273" y="204"/>
                    </a:lnTo>
                    <a:lnTo>
                      <a:pt x="264" y="185"/>
                    </a:lnTo>
                    <a:lnTo>
                      <a:pt x="238" y="139"/>
                    </a:lnTo>
                    <a:lnTo>
                      <a:pt x="224" y="107"/>
                    </a:lnTo>
                    <a:lnTo>
                      <a:pt x="220" y="89"/>
                    </a:lnTo>
                    <a:lnTo>
                      <a:pt x="214" y="77"/>
                    </a:lnTo>
                    <a:lnTo>
                      <a:pt x="210" y="71"/>
                    </a:lnTo>
                    <a:lnTo>
                      <a:pt x="206" y="73"/>
                    </a:lnTo>
                    <a:lnTo>
                      <a:pt x="207" y="63"/>
                    </a:lnTo>
                    <a:lnTo>
                      <a:pt x="232" y="47"/>
                    </a:lnTo>
                    <a:lnTo>
                      <a:pt x="241" y="44"/>
                    </a:lnTo>
                    <a:lnTo>
                      <a:pt x="248" y="47"/>
                    </a:lnTo>
                    <a:lnTo>
                      <a:pt x="264" y="57"/>
                    </a:lnTo>
                    <a:lnTo>
                      <a:pt x="303" y="103"/>
                    </a:lnTo>
                    <a:lnTo>
                      <a:pt x="333" y="145"/>
                    </a:lnTo>
                    <a:lnTo>
                      <a:pt x="352" y="178"/>
                    </a:lnTo>
                    <a:lnTo>
                      <a:pt x="353" y="194"/>
                    </a:lnTo>
                    <a:lnTo>
                      <a:pt x="347" y="273"/>
                    </a:lnTo>
                    <a:lnTo>
                      <a:pt x="345" y="283"/>
                    </a:lnTo>
                    <a:lnTo>
                      <a:pt x="346" y="293"/>
                    </a:lnTo>
                    <a:lnTo>
                      <a:pt x="348" y="295"/>
                    </a:lnTo>
                    <a:lnTo>
                      <a:pt x="351" y="295"/>
                    </a:lnTo>
                    <a:lnTo>
                      <a:pt x="353" y="293"/>
                    </a:lnTo>
                    <a:lnTo>
                      <a:pt x="353" y="265"/>
                    </a:lnTo>
                    <a:lnTo>
                      <a:pt x="356" y="238"/>
                    </a:lnTo>
                    <a:lnTo>
                      <a:pt x="356" y="228"/>
                    </a:lnTo>
                    <a:lnTo>
                      <a:pt x="360" y="207"/>
                    </a:lnTo>
                    <a:lnTo>
                      <a:pt x="359" y="177"/>
                    </a:lnTo>
                    <a:lnTo>
                      <a:pt x="339" y="142"/>
                    </a:lnTo>
                    <a:lnTo>
                      <a:pt x="303" y="91"/>
                    </a:lnTo>
                    <a:lnTo>
                      <a:pt x="266" y="48"/>
                    </a:lnTo>
                    <a:lnTo>
                      <a:pt x="249" y="36"/>
                    </a:lnTo>
                    <a:lnTo>
                      <a:pt x="236" y="36"/>
                    </a:lnTo>
                    <a:lnTo>
                      <a:pt x="205" y="53"/>
                    </a:lnTo>
                    <a:lnTo>
                      <a:pt x="199" y="59"/>
                    </a:lnTo>
                    <a:lnTo>
                      <a:pt x="199" y="65"/>
                    </a:lnTo>
                    <a:lnTo>
                      <a:pt x="191" y="50"/>
                    </a:lnTo>
                    <a:lnTo>
                      <a:pt x="189" y="44"/>
                    </a:lnTo>
                    <a:lnTo>
                      <a:pt x="183" y="36"/>
                    </a:lnTo>
                    <a:lnTo>
                      <a:pt x="182" y="33"/>
                    </a:lnTo>
                    <a:lnTo>
                      <a:pt x="177" y="28"/>
                    </a:lnTo>
                    <a:lnTo>
                      <a:pt x="177" y="25"/>
                    </a:lnTo>
                    <a:lnTo>
                      <a:pt x="197" y="16"/>
                    </a:lnTo>
                    <a:lnTo>
                      <a:pt x="217" y="9"/>
                    </a:lnTo>
                    <a:lnTo>
                      <a:pt x="240" y="2"/>
                    </a:lnTo>
                    <a:lnTo>
                      <a:pt x="252" y="0"/>
                    </a:lnTo>
                    <a:lnTo>
                      <a:pt x="260" y="1"/>
                    </a:lnTo>
                    <a:lnTo>
                      <a:pt x="299" y="40"/>
                    </a:lnTo>
                    <a:close/>
                  </a:path>
                </a:pathLst>
              </a:custGeom>
              <a:solidFill>
                <a:srgbClr val="8C2E12"/>
              </a:solidFill>
              <a:ln w="9525">
                <a:noFill/>
                <a:round/>
                <a:headEnd/>
                <a:tailEnd/>
              </a:ln>
            </p:spPr>
            <p:txBody>
              <a:bodyPr>
                <a:prstTxWarp prst="textNoShape">
                  <a:avLst/>
                </a:prstTxWarp>
              </a:bodyPr>
              <a:lstStyle/>
              <a:p>
                <a:endParaRPr lang="en-US"/>
              </a:p>
            </p:txBody>
          </p:sp>
          <p:sp>
            <p:nvSpPr>
              <p:cNvPr id="53536" name="Freeform 560"/>
              <p:cNvSpPr>
                <a:spLocks noChangeAspect="1"/>
              </p:cNvSpPr>
              <p:nvPr/>
            </p:nvSpPr>
            <p:spPr bwMode="auto">
              <a:xfrm>
                <a:off x="2655" y="2146"/>
                <a:ext cx="202" cy="647"/>
              </a:xfrm>
              <a:custGeom>
                <a:avLst/>
                <a:gdLst>
                  <a:gd name="T0" fmla="*/ 49 w 202"/>
                  <a:gd name="T1" fmla="*/ 5 h 647"/>
                  <a:gd name="T2" fmla="*/ 136 w 202"/>
                  <a:gd name="T3" fmla="*/ 35 h 647"/>
                  <a:gd name="T4" fmla="*/ 173 w 202"/>
                  <a:gd name="T5" fmla="*/ 82 h 647"/>
                  <a:gd name="T6" fmla="*/ 186 w 202"/>
                  <a:gd name="T7" fmla="*/ 142 h 647"/>
                  <a:gd name="T8" fmla="*/ 202 w 202"/>
                  <a:gd name="T9" fmla="*/ 244 h 647"/>
                  <a:gd name="T10" fmla="*/ 191 w 202"/>
                  <a:gd name="T11" fmla="*/ 337 h 647"/>
                  <a:gd name="T12" fmla="*/ 172 w 202"/>
                  <a:gd name="T13" fmla="*/ 425 h 647"/>
                  <a:gd name="T14" fmla="*/ 175 w 202"/>
                  <a:gd name="T15" fmla="*/ 478 h 647"/>
                  <a:gd name="T16" fmla="*/ 199 w 202"/>
                  <a:gd name="T17" fmla="*/ 579 h 647"/>
                  <a:gd name="T18" fmla="*/ 199 w 202"/>
                  <a:gd name="T19" fmla="*/ 591 h 647"/>
                  <a:gd name="T20" fmla="*/ 188 w 202"/>
                  <a:gd name="T21" fmla="*/ 602 h 647"/>
                  <a:gd name="T22" fmla="*/ 161 w 202"/>
                  <a:gd name="T23" fmla="*/ 631 h 647"/>
                  <a:gd name="T24" fmla="*/ 136 w 202"/>
                  <a:gd name="T25" fmla="*/ 647 h 647"/>
                  <a:gd name="T26" fmla="*/ 146 w 202"/>
                  <a:gd name="T27" fmla="*/ 565 h 647"/>
                  <a:gd name="T28" fmla="*/ 150 w 202"/>
                  <a:gd name="T29" fmla="*/ 496 h 647"/>
                  <a:gd name="T30" fmla="*/ 125 w 202"/>
                  <a:gd name="T31" fmla="*/ 395 h 647"/>
                  <a:gd name="T32" fmla="*/ 114 w 202"/>
                  <a:gd name="T33" fmla="*/ 279 h 647"/>
                  <a:gd name="T34" fmla="*/ 95 w 202"/>
                  <a:gd name="T35" fmla="*/ 145 h 647"/>
                  <a:gd name="T36" fmla="*/ 93 w 202"/>
                  <a:gd name="T37" fmla="*/ 98 h 647"/>
                  <a:gd name="T38" fmla="*/ 40 w 202"/>
                  <a:gd name="T39" fmla="*/ 40 h 647"/>
                  <a:gd name="T40" fmla="*/ 38 w 202"/>
                  <a:gd name="T41" fmla="*/ 32 h 647"/>
                  <a:gd name="T42" fmla="*/ 103 w 202"/>
                  <a:gd name="T43" fmla="*/ 81 h 647"/>
                  <a:gd name="T44" fmla="*/ 141 w 202"/>
                  <a:gd name="T45" fmla="*/ 157 h 647"/>
                  <a:gd name="T46" fmla="*/ 163 w 202"/>
                  <a:gd name="T47" fmla="*/ 330 h 647"/>
                  <a:gd name="T48" fmla="*/ 169 w 202"/>
                  <a:gd name="T49" fmla="*/ 341 h 647"/>
                  <a:gd name="T50" fmla="*/ 166 w 202"/>
                  <a:gd name="T51" fmla="*/ 320 h 647"/>
                  <a:gd name="T52" fmla="*/ 158 w 202"/>
                  <a:gd name="T53" fmla="*/ 211 h 647"/>
                  <a:gd name="T54" fmla="*/ 144 w 202"/>
                  <a:gd name="T55" fmla="*/ 137 h 647"/>
                  <a:gd name="T56" fmla="*/ 102 w 202"/>
                  <a:gd name="T57" fmla="*/ 68 h 647"/>
                  <a:gd name="T58" fmla="*/ 41 w 202"/>
                  <a:gd name="T59" fmla="*/ 25 h 647"/>
                  <a:gd name="T60" fmla="*/ 31 w 202"/>
                  <a:gd name="T61" fmla="*/ 22 h 647"/>
                  <a:gd name="T62" fmla="*/ 2 w 202"/>
                  <a:gd name="T63" fmla="*/ 5 h 647"/>
                  <a:gd name="T64" fmla="*/ 6 w 202"/>
                  <a:gd name="T65" fmla="*/ 2 h 64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02"/>
                  <a:gd name="T100" fmla="*/ 0 h 647"/>
                  <a:gd name="T101" fmla="*/ 202 w 202"/>
                  <a:gd name="T102" fmla="*/ 647 h 647"/>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02" h="647">
                    <a:moveTo>
                      <a:pt x="12" y="0"/>
                    </a:moveTo>
                    <a:lnTo>
                      <a:pt x="49" y="5"/>
                    </a:lnTo>
                    <a:lnTo>
                      <a:pt x="98" y="15"/>
                    </a:lnTo>
                    <a:lnTo>
                      <a:pt x="136" y="35"/>
                    </a:lnTo>
                    <a:lnTo>
                      <a:pt x="167" y="69"/>
                    </a:lnTo>
                    <a:lnTo>
                      <a:pt x="173" y="82"/>
                    </a:lnTo>
                    <a:lnTo>
                      <a:pt x="177" y="97"/>
                    </a:lnTo>
                    <a:lnTo>
                      <a:pt x="186" y="142"/>
                    </a:lnTo>
                    <a:lnTo>
                      <a:pt x="199" y="201"/>
                    </a:lnTo>
                    <a:lnTo>
                      <a:pt x="202" y="244"/>
                    </a:lnTo>
                    <a:lnTo>
                      <a:pt x="196" y="300"/>
                    </a:lnTo>
                    <a:lnTo>
                      <a:pt x="191" y="337"/>
                    </a:lnTo>
                    <a:lnTo>
                      <a:pt x="179" y="391"/>
                    </a:lnTo>
                    <a:lnTo>
                      <a:pt x="172" y="425"/>
                    </a:lnTo>
                    <a:lnTo>
                      <a:pt x="173" y="454"/>
                    </a:lnTo>
                    <a:lnTo>
                      <a:pt x="175" y="478"/>
                    </a:lnTo>
                    <a:lnTo>
                      <a:pt x="190" y="528"/>
                    </a:lnTo>
                    <a:lnTo>
                      <a:pt x="199" y="579"/>
                    </a:lnTo>
                    <a:lnTo>
                      <a:pt x="202" y="584"/>
                    </a:lnTo>
                    <a:lnTo>
                      <a:pt x="199" y="591"/>
                    </a:lnTo>
                    <a:lnTo>
                      <a:pt x="193" y="594"/>
                    </a:lnTo>
                    <a:lnTo>
                      <a:pt x="188" y="602"/>
                    </a:lnTo>
                    <a:lnTo>
                      <a:pt x="173" y="616"/>
                    </a:lnTo>
                    <a:lnTo>
                      <a:pt x="161" y="631"/>
                    </a:lnTo>
                    <a:lnTo>
                      <a:pt x="140" y="642"/>
                    </a:lnTo>
                    <a:lnTo>
                      <a:pt x="136" y="647"/>
                    </a:lnTo>
                    <a:lnTo>
                      <a:pt x="138" y="609"/>
                    </a:lnTo>
                    <a:lnTo>
                      <a:pt x="146" y="565"/>
                    </a:lnTo>
                    <a:lnTo>
                      <a:pt x="151" y="535"/>
                    </a:lnTo>
                    <a:lnTo>
                      <a:pt x="150" y="496"/>
                    </a:lnTo>
                    <a:lnTo>
                      <a:pt x="141" y="448"/>
                    </a:lnTo>
                    <a:lnTo>
                      <a:pt x="125" y="395"/>
                    </a:lnTo>
                    <a:lnTo>
                      <a:pt x="117" y="365"/>
                    </a:lnTo>
                    <a:lnTo>
                      <a:pt x="114" y="279"/>
                    </a:lnTo>
                    <a:lnTo>
                      <a:pt x="102" y="195"/>
                    </a:lnTo>
                    <a:lnTo>
                      <a:pt x="95" y="145"/>
                    </a:lnTo>
                    <a:lnTo>
                      <a:pt x="98" y="116"/>
                    </a:lnTo>
                    <a:lnTo>
                      <a:pt x="93" y="98"/>
                    </a:lnTo>
                    <a:lnTo>
                      <a:pt x="80" y="80"/>
                    </a:lnTo>
                    <a:lnTo>
                      <a:pt x="40" y="40"/>
                    </a:lnTo>
                    <a:lnTo>
                      <a:pt x="29" y="31"/>
                    </a:lnTo>
                    <a:lnTo>
                      <a:pt x="38" y="32"/>
                    </a:lnTo>
                    <a:lnTo>
                      <a:pt x="72" y="53"/>
                    </a:lnTo>
                    <a:lnTo>
                      <a:pt x="103" y="81"/>
                    </a:lnTo>
                    <a:lnTo>
                      <a:pt x="127" y="114"/>
                    </a:lnTo>
                    <a:lnTo>
                      <a:pt x="141" y="157"/>
                    </a:lnTo>
                    <a:lnTo>
                      <a:pt x="152" y="215"/>
                    </a:lnTo>
                    <a:lnTo>
                      <a:pt x="163" y="330"/>
                    </a:lnTo>
                    <a:lnTo>
                      <a:pt x="166" y="343"/>
                    </a:lnTo>
                    <a:lnTo>
                      <a:pt x="169" y="341"/>
                    </a:lnTo>
                    <a:lnTo>
                      <a:pt x="166" y="330"/>
                    </a:lnTo>
                    <a:lnTo>
                      <a:pt x="166" y="320"/>
                    </a:lnTo>
                    <a:lnTo>
                      <a:pt x="164" y="271"/>
                    </a:lnTo>
                    <a:lnTo>
                      <a:pt x="158" y="211"/>
                    </a:lnTo>
                    <a:lnTo>
                      <a:pt x="150" y="167"/>
                    </a:lnTo>
                    <a:lnTo>
                      <a:pt x="144" y="137"/>
                    </a:lnTo>
                    <a:lnTo>
                      <a:pt x="131" y="104"/>
                    </a:lnTo>
                    <a:lnTo>
                      <a:pt x="102" y="68"/>
                    </a:lnTo>
                    <a:lnTo>
                      <a:pt x="68" y="41"/>
                    </a:lnTo>
                    <a:lnTo>
                      <a:pt x="41" y="25"/>
                    </a:lnTo>
                    <a:lnTo>
                      <a:pt x="35" y="19"/>
                    </a:lnTo>
                    <a:lnTo>
                      <a:pt x="31" y="22"/>
                    </a:lnTo>
                    <a:lnTo>
                      <a:pt x="20" y="23"/>
                    </a:lnTo>
                    <a:lnTo>
                      <a:pt x="2" y="5"/>
                    </a:lnTo>
                    <a:lnTo>
                      <a:pt x="0" y="0"/>
                    </a:lnTo>
                    <a:lnTo>
                      <a:pt x="6" y="2"/>
                    </a:lnTo>
                    <a:lnTo>
                      <a:pt x="12" y="0"/>
                    </a:lnTo>
                    <a:close/>
                  </a:path>
                </a:pathLst>
              </a:custGeom>
              <a:solidFill>
                <a:srgbClr val="8C2E12"/>
              </a:solidFill>
              <a:ln w="9525">
                <a:noFill/>
                <a:round/>
                <a:headEnd/>
                <a:tailEnd/>
              </a:ln>
            </p:spPr>
            <p:txBody>
              <a:bodyPr>
                <a:prstTxWarp prst="textNoShape">
                  <a:avLst/>
                </a:prstTxWarp>
              </a:bodyPr>
              <a:lstStyle/>
              <a:p>
                <a:endParaRPr lang="en-US"/>
              </a:p>
            </p:txBody>
          </p:sp>
          <p:sp>
            <p:nvSpPr>
              <p:cNvPr id="53537" name="Freeform 561"/>
              <p:cNvSpPr>
                <a:spLocks noChangeAspect="1"/>
              </p:cNvSpPr>
              <p:nvPr/>
            </p:nvSpPr>
            <p:spPr bwMode="auto">
              <a:xfrm>
                <a:off x="2037" y="2162"/>
                <a:ext cx="50" cy="52"/>
              </a:xfrm>
              <a:custGeom>
                <a:avLst/>
                <a:gdLst>
                  <a:gd name="T0" fmla="*/ 49 w 50"/>
                  <a:gd name="T1" fmla="*/ 8 h 52"/>
                  <a:gd name="T2" fmla="*/ 43 w 50"/>
                  <a:gd name="T3" fmla="*/ 19 h 52"/>
                  <a:gd name="T4" fmla="*/ 40 w 50"/>
                  <a:gd name="T5" fmla="*/ 21 h 52"/>
                  <a:gd name="T6" fmla="*/ 22 w 50"/>
                  <a:gd name="T7" fmla="*/ 44 h 52"/>
                  <a:gd name="T8" fmla="*/ 8 w 50"/>
                  <a:gd name="T9" fmla="*/ 52 h 52"/>
                  <a:gd name="T10" fmla="*/ 0 w 50"/>
                  <a:gd name="T11" fmla="*/ 48 h 52"/>
                  <a:gd name="T12" fmla="*/ 0 w 50"/>
                  <a:gd name="T13" fmla="*/ 44 h 52"/>
                  <a:gd name="T14" fmla="*/ 19 w 50"/>
                  <a:gd name="T15" fmla="*/ 36 h 52"/>
                  <a:gd name="T16" fmla="*/ 35 w 50"/>
                  <a:gd name="T17" fmla="*/ 18 h 52"/>
                  <a:gd name="T18" fmla="*/ 40 w 50"/>
                  <a:gd name="T19" fmla="*/ 5 h 52"/>
                  <a:gd name="T20" fmla="*/ 40 w 50"/>
                  <a:gd name="T21" fmla="*/ 0 h 52"/>
                  <a:gd name="T22" fmla="*/ 43 w 50"/>
                  <a:gd name="T23" fmla="*/ 0 h 52"/>
                  <a:gd name="T24" fmla="*/ 50 w 50"/>
                  <a:gd name="T25" fmla="*/ 0 h 52"/>
                  <a:gd name="T26" fmla="*/ 49 w 50"/>
                  <a:gd name="T27" fmla="*/ 8 h 5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50"/>
                  <a:gd name="T43" fmla="*/ 0 h 52"/>
                  <a:gd name="T44" fmla="*/ 50 w 50"/>
                  <a:gd name="T45" fmla="*/ 52 h 52"/>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50" h="52">
                    <a:moveTo>
                      <a:pt x="49" y="8"/>
                    </a:moveTo>
                    <a:lnTo>
                      <a:pt x="43" y="19"/>
                    </a:lnTo>
                    <a:lnTo>
                      <a:pt x="40" y="21"/>
                    </a:lnTo>
                    <a:lnTo>
                      <a:pt x="22" y="44"/>
                    </a:lnTo>
                    <a:lnTo>
                      <a:pt x="8" y="52"/>
                    </a:lnTo>
                    <a:lnTo>
                      <a:pt x="0" y="48"/>
                    </a:lnTo>
                    <a:lnTo>
                      <a:pt x="0" y="44"/>
                    </a:lnTo>
                    <a:lnTo>
                      <a:pt x="19" y="36"/>
                    </a:lnTo>
                    <a:lnTo>
                      <a:pt x="35" y="18"/>
                    </a:lnTo>
                    <a:lnTo>
                      <a:pt x="40" y="5"/>
                    </a:lnTo>
                    <a:lnTo>
                      <a:pt x="40" y="0"/>
                    </a:lnTo>
                    <a:lnTo>
                      <a:pt x="43" y="0"/>
                    </a:lnTo>
                    <a:lnTo>
                      <a:pt x="50" y="0"/>
                    </a:lnTo>
                    <a:lnTo>
                      <a:pt x="49" y="8"/>
                    </a:lnTo>
                    <a:close/>
                  </a:path>
                </a:pathLst>
              </a:custGeom>
              <a:solidFill>
                <a:srgbClr val="CC6633"/>
              </a:solidFill>
              <a:ln w="9525">
                <a:noFill/>
                <a:round/>
                <a:headEnd/>
                <a:tailEnd/>
              </a:ln>
            </p:spPr>
            <p:txBody>
              <a:bodyPr>
                <a:prstTxWarp prst="textNoShape">
                  <a:avLst/>
                </a:prstTxWarp>
              </a:bodyPr>
              <a:lstStyle/>
              <a:p>
                <a:endParaRPr lang="en-US"/>
              </a:p>
            </p:txBody>
          </p:sp>
          <p:sp>
            <p:nvSpPr>
              <p:cNvPr id="53538" name="Freeform 562"/>
              <p:cNvSpPr>
                <a:spLocks noChangeAspect="1"/>
              </p:cNvSpPr>
              <p:nvPr/>
            </p:nvSpPr>
            <p:spPr bwMode="auto">
              <a:xfrm>
                <a:off x="2275" y="2171"/>
                <a:ext cx="199" cy="107"/>
              </a:xfrm>
              <a:custGeom>
                <a:avLst/>
                <a:gdLst>
                  <a:gd name="T0" fmla="*/ 118 w 199"/>
                  <a:gd name="T1" fmla="*/ 16 h 107"/>
                  <a:gd name="T2" fmla="*/ 144 w 199"/>
                  <a:gd name="T3" fmla="*/ 21 h 107"/>
                  <a:gd name="T4" fmla="*/ 175 w 199"/>
                  <a:gd name="T5" fmla="*/ 25 h 107"/>
                  <a:gd name="T6" fmla="*/ 199 w 199"/>
                  <a:gd name="T7" fmla="*/ 44 h 107"/>
                  <a:gd name="T8" fmla="*/ 182 w 199"/>
                  <a:gd name="T9" fmla="*/ 76 h 107"/>
                  <a:gd name="T10" fmla="*/ 155 w 199"/>
                  <a:gd name="T11" fmla="*/ 70 h 107"/>
                  <a:gd name="T12" fmla="*/ 153 w 199"/>
                  <a:gd name="T13" fmla="*/ 67 h 107"/>
                  <a:gd name="T14" fmla="*/ 164 w 199"/>
                  <a:gd name="T15" fmla="*/ 56 h 107"/>
                  <a:gd name="T16" fmla="*/ 166 w 199"/>
                  <a:gd name="T17" fmla="*/ 56 h 107"/>
                  <a:gd name="T18" fmla="*/ 169 w 199"/>
                  <a:gd name="T19" fmla="*/ 44 h 107"/>
                  <a:gd name="T20" fmla="*/ 164 w 199"/>
                  <a:gd name="T21" fmla="*/ 44 h 107"/>
                  <a:gd name="T22" fmla="*/ 155 w 199"/>
                  <a:gd name="T23" fmla="*/ 57 h 107"/>
                  <a:gd name="T24" fmla="*/ 144 w 199"/>
                  <a:gd name="T25" fmla="*/ 68 h 107"/>
                  <a:gd name="T26" fmla="*/ 118 w 199"/>
                  <a:gd name="T27" fmla="*/ 85 h 107"/>
                  <a:gd name="T28" fmla="*/ 119 w 199"/>
                  <a:gd name="T29" fmla="*/ 91 h 107"/>
                  <a:gd name="T30" fmla="*/ 101 w 199"/>
                  <a:gd name="T31" fmla="*/ 104 h 107"/>
                  <a:gd name="T32" fmla="*/ 95 w 199"/>
                  <a:gd name="T33" fmla="*/ 105 h 107"/>
                  <a:gd name="T34" fmla="*/ 93 w 199"/>
                  <a:gd name="T35" fmla="*/ 99 h 107"/>
                  <a:gd name="T36" fmla="*/ 141 w 199"/>
                  <a:gd name="T37" fmla="*/ 44 h 107"/>
                  <a:gd name="T38" fmla="*/ 136 w 199"/>
                  <a:gd name="T39" fmla="*/ 40 h 107"/>
                  <a:gd name="T40" fmla="*/ 118 w 199"/>
                  <a:gd name="T41" fmla="*/ 53 h 107"/>
                  <a:gd name="T42" fmla="*/ 93 w 199"/>
                  <a:gd name="T43" fmla="*/ 76 h 107"/>
                  <a:gd name="T44" fmla="*/ 95 w 199"/>
                  <a:gd name="T45" fmla="*/ 84 h 107"/>
                  <a:gd name="T46" fmla="*/ 72 w 199"/>
                  <a:gd name="T47" fmla="*/ 104 h 107"/>
                  <a:gd name="T48" fmla="*/ 71 w 199"/>
                  <a:gd name="T49" fmla="*/ 88 h 107"/>
                  <a:gd name="T50" fmla="*/ 105 w 199"/>
                  <a:gd name="T51" fmla="*/ 45 h 107"/>
                  <a:gd name="T52" fmla="*/ 120 w 199"/>
                  <a:gd name="T53" fmla="*/ 33 h 107"/>
                  <a:gd name="T54" fmla="*/ 107 w 199"/>
                  <a:gd name="T55" fmla="*/ 38 h 107"/>
                  <a:gd name="T56" fmla="*/ 97 w 199"/>
                  <a:gd name="T57" fmla="*/ 43 h 107"/>
                  <a:gd name="T58" fmla="*/ 79 w 199"/>
                  <a:gd name="T59" fmla="*/ 59 h 107"/>
                  <a:gd name="T60" fmla="*/ 73 w 199"/>
                  <a:gd name="T61" fmla="*/ 71 h 107"/>
                  <a:gd name="T62" fmla="*/ 74 w 199"/>
                  <a:gd name="T63" fmla="*/ 76 h 107"/>
                  <a:gd name="T64" fmla="*/ 46 w 199"/>
                  <a:gd name="T65" fmla="*/ 104 h 107"/>
                  <a:gd name="T66" fmla="*/ 71 w 199"/>
                  <a:gd name="T67" fmla="*/ 51 h 107"/>
                  <a:gd name="T68" fmla="*/ 92 w 199"/>
                  <a:gd name="T69" fmla="*/ 30 h 107"/>
                  <a:gd name="T70" fmla="*/ 104 w 199"/>
                  <a:gd name="T71" fmla="*/ 23 h 107"/>
                  <a:gd name="T72" fmla="*/ 87 w 199"/>
                  <a:gd name="T73" fmla="*/ 19 h 107"/>
                  <a:gd name="T74" fmla="*/ 60 w 199"/>
                  <a:gd name="T75" fmla="*/ 22 h 107"/>
                  <a:gd name="T76" fmla="*/ 22 w 199"/>
                  <a:gd name="T77" fmla="*/ 35 h 107"/>
                  <a:gd name="T78" fmla="*/ 0 w 199"/>
                  <a:gd name="T79" fmla="*/ 35 h 107"/>
                  <a:gd name="T80" fmla="*/ 52 w 199"/>
                  <a:gd name="T81" fmla="*/ 10 h 107"/>
                  <a:gd name="T82" fmla="*/ 81 w 199"/>
                  <a:gd name="T83" fmla="*/ 0 h 107"/>
                  <a:gd name="T84" fmla="*/ 110 w 199"/>
                  <a:gd name="T85" fmla="*/ 9 h 107"/>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99"/>
                  <a:gd name="T130" fmla="*/ 0 h 107"/>
                  <a:gd name="T131" fmla="*/ 199 w 199"/>
                  <a:gd name="T132" fmla="*/ 107 h 107"/>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99" h="107">
                    <a:moveTo>
                      <a:pt x="110" y="9"/>
                    </a:moveTo>
                    <a:lnTo>
                      <a:pt x="118" y="16"/>
                    </a:lnTo>
                    <a:lnTo>
                      <a:pt x="140" y="19"/>
                    </a:lnTo>
                    <a:lnTo>
                      <a:pt x="144" y="21"/>
                    </a:lnTo>
                    <a:lnTo>
                      <a:pt x="148" y="17"/>
                    </a:lnTo>
                    <a:lnTo>
                      <a:pt x="175" y="25"/>
                    </a:lnTo>
                    <a:lnTo>
                      <a:pt x="189" y="35"/>
                    </a:lnTo>
                    <a:lnTo>
                      <a:pt x="199" y="44"/>
                    </a:lnTo>
                    <a:lnTo>
                      <a:pt x="197" y="77"/>
                    </a:lnTo>
                    <a:lnTo>
                      <a:pt x="182" y="76"/>
                    </a:lnTo>
                    <a:lnTo>
                      <a:pt x="175" y="71"/>
                    </a:lnTo>
                    <a:lnTo>
                      <a:pt x="155" y="70"/>
                    </a:lnTo>
                    <a:lnTo>
                      <a:pt x="153" y="69"/>
                    </a:lnTo>
                    <a:lnTo>
                      <a:pt x="153" y="67"/>
                    </a:lnTo>
                    <a:lnTo>
                      <a:pt x="164" y="55"/>
                    </a:lnTo>
                    <a:lnTo>
                      <a:pt x="164" y="56"/>
                    </a:lnTo>
                    <a:lnTo>
                      <a:pt x="165" y="57"/>
                    </a:lnTo>
                    <a:lnTo>
                      <a:pt x="166" y="56"/>
                    </a:lnTo>
                    <a:lnTo>
                      <a:pt x="169" y="53"/>
                    </a:lnTo>
                    <a:lnTo>
                      <a:pt x="169" y="44"/>
                    </a:lnTo>
                    <a:lnTo>
                      <a:pt x="167" y="43"/>
                    </a:lnTo>
                    <a:lnTo>
                      <a:pt x="164" y="44"/>
                    </a:lnTo>
                    <a:lnTo>
                      <a:pt x="161" y="52"/>
                    </a:lnTo>
                    <a:lnTo>
                      <a:pt x="155" y="57"/>
                    </a:lnTo>
                    <a:lnTo>
                      <a:pt x="144" y="69"/>
                    </a:lnTo>
                    <a:lnTo>
                      <a:pt x="144" y="68"/>
                    </a:lnTo>
                    <a:lnTo>
                      <a:pt x="139" y="65"/>
                    </a:lnTo>
                    <a:lnTo>
                      <a:pt x="118" y="85"/>
                    </a:lnTo>
                    <a:lnTo>
                      <a:pt x="117" y="88"/>
                    </a:lnTo>
                    <a:lnTo>
                      <a:pt x="119" y="91"/>
                    </a:lnTo>
                    <a:lnTo>
                      <a:pt x="112" y="96"/>
                    </a:lnTo>
                    <a:lnTo>
                      <a:pt x="101" y="104"/>
                    </a:lnTo>
                    <a:lnTo>
                      <a:pt x="97" y="107"/>
                    </a:lnTo>
                    <a:lnTo>
                      <a:pt x="95" y="105"/>
                    </a:lnTo>
                    <a:lnTo>
                      <a:pt x="93" y="105"/>
                    </a:lnTo>
                    <a:lnTo>
                      <a:pt x="93" y="99"/>
                    </a:lnTo>
                    <a:lnTo>
                      <a:pt x="119" y="63"/>
                    </a:lnTo>
                    <a:lnTo>
                      <a:pt x="141" y="44"/>
                    </a:lnTo>
                    <a:lnTo>
                      <a:pt x="141" y="40"/>
                    </a:lnTo>
                    <a:lnTo>
                      <a:pt x="136" y="40"/>
                    </a:lnTo>
                    <a:lnTo>
                      <a:pt x="120" y="55"/>
                    </a:lnTo>
                    <a:lnTo>
                      <a:pt x="118" y="53"/>
                    </a:lnTo>
                    <a:lnTo>
                      <a:pt x="113" y="53"/>
                    </a:lnTo>
                    <a:lnTo>
                      <a:pt x="93" y="76"/>
                    </a:lnTo>
                    <a:lnTo>
                      <a:pt x="93" y="81"/>
                    </a:lnTo>
                    <a:lnTo>
                      <a:pt x="95" y="84"/>
                    </a:lnTo>
                    <a:lnTo>
                      <a:pt x="85" y="95"/>
                    </a:lnTo>
                    <a:lnTo>
                      <a:pt x="72" y="104"/>
                    </a:lnTo>
                    <a:lnTo>
                      <a:pt x="70" y="100"/>
                    </a:lnTo>
                    <a:lnTo>
                      <a:pt x="71" y="88"/>
                    </a:lnTo>
                    <a:lnTo>
                      <a:pt x="80" y="77"/>
                    </a:lnTo>
                    <a:lnTo>
                      <a:pt x="105" y="45"/>
                    </a:lnTo>
                    <a:lnTo>
                      <a:pt x="115" y="39"/>
                    </a:lnTo>
                    <a:lnTo>
                      <a:pt x="120" y="33"/>
                    </a:lnTo>
                    <a:lnTo>
                      <a:pt x="113" y="33"/>
                    </a:lnTo>
                    <a:lnTo>
                      <a:pt x="107" y="38"/>
                    </a:lnTo>
                    <a:lnTo>
                      <a:pt x="102" y="38"/>
                    </a:lnTo>
                    <a:lnTo>
                      <a:pt x="97" y="43"/>
                    </a:lnTo>
                    <a:lnTo>
                      <a:pt x="93" y="44"/>
                    </a:lnTo>
                    <a:lnTo>
                      <a:pt x="79" y="59"/>
                    </a:lnTo>
                    <a:lnTo>
                      <a:pt x="73" y="69"/>
                    </a:lnTo>
                    <a:lnTo>
                      <a:pt x="73" y="71"/>
                    </a:lnTo>
                    <a:lnTo>
                      <a:pt x="74" y="72"/>
                    </a:lnTo>
                    <a:lnTo>
                      <a:pt x="74" y="76"/>
                    </a:lnTo>
                    <a:lnTo>
                      <a:pt x="48" y="104"/>
                    </a:lnTo>
                    <a:lnTo>
                      <a:pt x="46" y="104"/>
                    </a:lnTo>
                    <a:lnTo>
                      <a:pt x="48" y="88"/>
                    </a:lnTo>
                    <a:lnTo>
                      <a:pt x="71" y="51"/>
                    </a:lnTo>
                    <a:lnTo>
                      <a:pt x="79" y="39"/>
                    </a:lnTo>
                    <a:lnTo>
                      <a:pt x="92" y="30"/>
                    </a:lnTo>
                    <a:lnTo>
                      <a:pt x="103" y="25"/>
                    </a:lnTo>
                    <a:lnTo>
                      <a:pt x="104" y="23"/>
                    </a:lnTo>
                    <a:lnTo>
                      <a:pt x="104" y="19"/>
                    </a:lnTo>
                    <a:lnTo>
                      <a:pt x="87" y="19"/>
                    </a:lnTo>
                    <a:lnTo>
                      <a:pt x="62" y="20"/>
                    </a:lnTo>
                    <a:lnTo>
                      <a:pt x="60" y="22"/>
                    </a:lnTo>
                    <a:lnTo>
                      <a:pt x="52" y="23"/>
                    </a:lnTo>
                    <a:lnTo>
                      <a:pt x="22" y="35"/>
                    </a:lnTo>
                    <a:lnTo>
                      <a:pt x="3" y="38"/>
                    </a:lnTo>
                    <a:lnTo>
                      <a:pt x="0" y="35"/>
                    </a:lnTo>
                    <a:lnTo>
                      <a:pt x="45" y="16"/>
                    </a:lnTo>
                    <a:lnTo>
                      <a:pt x="52" y="10"/>
                    </a:lnTo>
                    <a:lnTo>
                      <a:pt x="74" y="2"/>
                    </a:lnTo>
                    <a:lnTo>
                      <a:pt x="81" y="0"/>
                    </a:lnTo>
                    <a:lnTo>
                      <a:pt x="95" y="1"/>
                    </a:lnTo>
                    <a:lnTo>
                      <a:pt x="110" y="9"/>
                    </a:lnTo>
                    <a:close/>
                  </a:path>
                </a:pathLst>
              </a:custGeom>
              <a:solidFill>
                <a:srgbClr val="CC9933"/>
              </a:solidFill>
              <a:ln w="9525">
                <a:noFill/>
                <a:round/>
                <a:headEnd/>
                <a:tailEnd/>
              </a:ln>
            </p:spPr>
            <p:txBody>
              <a:bodyPr>
                <a:prstTxWarp prst="textNoShape">
                  <a:avLst/>
                </a:prstTxWarp>
              </a:bodyPr>
              <a:lstStyle/>
              <a:p>
                <a:endParaRPr lang="en-US"/>
              </a:p>
            </p:txBody>
          </p:sp>
          <p:sp>
            <p:nvSpPr>
              <p:cNvPr id="53539" name="Freeform 563"/>
              <p:cNvSpPr>
                <a:spLocks noChangeAspect="1"/>
              </p:cNvSpPr>
              <p:nvPr/>
            </p:nvSpPr>
            <p:spPr bwMode="auto">
              <a:xfrm>
                <a:off x="2054" y="2178"/>
                <a:ext cx="35" cy="65"/>
              </a:xfrm>
              <a:custGeom>
                <a:avLst/>
                <a:gdLst>
                  <a:gd name="T0" fmla="*/ 22 w 35"/>
                  <a:gd name="T1" fmla="*/ 64 h 65"/>
                  <a:gd name="T2" fmla="*/ 22 w 35"/>
                  <a:gd name="T3" fmla="*/ 63 h 65"/>
                  <a:gd name="T4" fmla="*/ 15 w 35"/>
                  <a:gd name="T5" fmla="*/ 63 h 65"/>
                  <a:gd name="T6" fmla="*/ 9 w 35"/>
                  <a:gd name="T7" fmla="*/ 65 h 65"/>
                  <a:gd name="T8" fmla="*/ 3 w 35"/>
                  <a:gd name="T9" fmla="*/ 64 h 65"/>
                  <a:gd name="T10" fmla="*/ 0 w 35"/>
                  <a:gd name="T11" fmla="*/ 64 h 65"/>
                  <a:gd name="T12" fmla="*/ 0 w 35"/>
                  <a:gd name="T13" fmla="*/ 47 h 65"/>
                  <a:gd name="T14" fmla="*/ 5 w 35"/>
                  <a:gd name="T15" fmla="*/ 42 h 65"/>
                  <a:gd name="T16" fmla="*/ 9 w 35"/>
                  <a:gd name="T17" fmla="*/ 42 h 65"/>
                  <a:gd name="T18" fmla="*/ 10 w 35"/>
                  <a:gd name="T19" fmla="*/ 39 h 65"/>
                  <a:gd name="T20" fmla="*/ 10 w 35"/>
                  <a:gd name="T21" fmla="*/ 37 h 65"/>
                  <a:gd name="T22" fmla="*/ 9 w 35"/>
                  <a:gd name="T23" fmla="*/ 34 h 65"/>
                  <a:gd name="T24" fmla="*/ 29 w 35"/>
                  <a:gd name="T25" fmla="*/ 8 h 65"/>
                  <a:gd name="T26" fmla="*/ 35 w 35"/>
                  <a:gd name="T27" fmla="*/ 0 h 65"/>
                  <a:gd name="T28" fmla="*/ 31 w 35"/>
                  <a:gd name="T29" fmla="*/ 62 h 65"/>
                  <a:gd name="T30" fmla="*/ 22 w 35"/>
                  <a:gd name="T31" fmla="*/ 64 h 65"/>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5"/>
                  <a:gd name="T49" fmla="*/ 0 h 65"/>
                  <a:gd name="T50" fmla="*/ 35 w 35"/>
                  <a:gd name="T51" fmla="*/ 65 h 65"/>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5" h="65">
                    <a:moveTo>
                      <a:pt x="22" y="64"/>
                    </a:moveTo>
                    <a:lnTo>
                      <a:pt x="22" y="63"/>
                    </a:lnTo>
                    <a:lnTo>
                      <a:pt x="15" y="63"/>
                    </a:lnTo>
                    <a:lnTo>
                      <a:pt x="9" y="65"/>
                    </a:lnTo>
                    <a:lnTo>
                      <a:pt x="3" y="64"/>
                    </a:lnTo>
                    <a:lnTo>
                      <a:pt x="0" y="64"/>
                    </a:lnTo>
                    <a:lnTo>
                      <a:pt x="0" y="47"/>
                    </a:lnTo>
                    <a:lnTo>
                      <a:pt x="5" y="42"/>
                    </a:lnTo>
                    <a:lnTo>
                      <a:pt x="9" y="42"/>
                    </a:lnTo>
                    <a:lnTo>
                      <a:pt x="10" y="39"/>
                    </a:lnTo>
                    <a:lnTo>
                      <a:pt x="10" y="37"/>
                    </a:lnTo>
                    <a:lnTo>
                      <a:pt x="9" y="34"/>
                    </a:lnTo>
                    <a:lnTo>
                      <a:pt x="29" y="8"/>
                    </a:lnTo>
                    <a:lnTo>
                      <a:pt x="35" y="0"/>
                    </a:lnTo>
                    <a:lnTo>
                      <a:pt x="31" y="62"/>
                    </a:lnTo>
                    <a:lnTo>
                      <a:pt x="22" y="64"/>
                    </a:lnTo>
                    <a:close/>
                  </a:path>
                </a:pathLst>
              </a:custGeom>
              <a:solidFill>
                <a:srgbClr val="CC9933"/>
              </a:solidFill>
              <a:ln w="9525">
                <a:noFill/>
                <a:round/>
                <a:headEnd/>
                <a:tailEnd/>
              </a:ln>
            </p:spPr>
            <p:txBody>
              <a:bodyPr>
                <a:prstTxWarp prst="textNoShape">
                  <a:avLst/>
                </a:prstTxWarp>
              </a:bodyPr>
              <a:lstStyle/>
              <a:p>
                <a:endParaRPr lang="en-US"/>
              </a:p>
            </p:txBody>
          </p:sp>
          <p:sp>
            <p:nvSpPr>
              <p:cNvPr id="53540" name="Freeform 564"/>
              <p:cNvSpPr>
                <a:spLocks noChangeAspect="1"/>
              </p:cNvSpPr>
              <p:nvPr/>
            </p:nvSpPr>
            <p:spPr bwMode="auto">
              <a:xfrm>
                <a:off x="2353" y="2181"/>
                <a:ext cx="152" cy="671"/>
              </a:xfrm>
              <a:custGeom>
                <a:avLst/>
                <a:gdLst>
                  <a:gd name="T0" fmla="*/ 105 w 152"/>
                  <a:gd name="T1" fmla="*/ 3 h 671"/>
                  <a:gd name="T2" fmla="*/ 108 w 152"/>
                  <a:gd name="T3" fmla="*/ 6 h 671"/>
                  <a:gd name="T4" fmla="*/ 114 w 152"/>
                  <a:gd name="T5" fmla="*/ 2 h 671"/>
                  <a:gd name="T6" fmla="*/ 133 w 152"/>
                  <a:gd name="T7" fmla="*/ 3 h 671"/>
                  <a:gd name="T8" fmla="*/ 136 w 152"/>
                  <a:gd name="T9" fmla="*/ 9 h 671"/>
                  <a:gd name="T10" fmla="*/ 134 w 152"/>
                  <a:gd name="T11" fmla="*/ 9 h 671"/>
                  <a:gd name="T12" fmla="*/ 132 w 152"/>
                  <a:gd name="T13" fmla="*/ 11 h 671"/>
                  <a:gd name="T14" fmla="*/ 144 w 152"/>
                  <a:gd name="T15" fmla="*/ 27 h 671"/>
                  <a:gd name="T16" fmla="*/ 152 w 152"/>
                  <a:gd name="T17" fmla="*/ 50 h 671"/>
                  <a:gd name="T18" fmla="*/ 148 w 152"/>
                  <a:gd name="T19" fmla="*/ 97 h 671"/>
                  <a:gd name="T20" fmla="*/ 140 w 152"/>
                  <a:gd name="T21" fmla="*/ 121 h 671"/>
                  <a:gd name="T22" fmla="*/ 122 w 152"/>
                  <a:gd name="T23" fmla="*/ 155 h 671"/>
                  <a:gd name="T24" fmla="*/ 112 w 152"/>
                  <a:gd name="T25" fmla="*/ 189 h 671"/>
                  <a:gd name="T26" fmla="*/ 88 w 152"/>
                  <a:gd name="T27" fmla="*/ 245 h 671"/>
                  <a:gd name="T28" fmla="*/ 79 w 152"/>
                  <a:gd name="T29" fmla="*/ 287 h 671"/>
                  <a:gd name="T30" fmla="*/ 77 w 152"/>
                  <a:gd name="T31" fmla="*/ 323 h 671"/>
                  <a:gd name="T32" fmla="*/ 70 w 152"/>
                  <a:gd name="T33" fmla="*/ 399 h 671"/>
                  <a:gd name="T34" fmla="*/ 55 w 152"/>
                  <a:gd name="T35" fmla="*/ 492 h 671"/>
                  <a:gd name="T36" fmla="*/ 43 w 152"/>
                  <a:gd name="T37" fmla="*/ 536 h 671"/>
                  <a:gd name="T38" fmla="*/ 38 w 152"/>
                  <a:gd name="T39" fmla="*/ 590 h 671"/>
                  <a:gd name="T40" fmla="*/ 31 w 152"/>
                  <a:gd name="T41" fmla="*/ 622 h 671"/>
                  <a:gd name="T42" fmla="*/ 26 w 152"/>
                  <a:gd name="T43" fmla="*/ 637 h 671"/>
                  <a:gd name="T44" fmla="*/ 25 w 152"/>
                  <a:gd name="T45" fmla="*/ 645 h 671"/>
                  <a:gd name="T46" fmla="*/ 12 w 152"/>
                  <a:gd name="T47" fmla="*/ 668 h 671"/>
                  <a:gd name="T48" fmla="*/ 4 w 152"/>
                  <a:gd name="T49" fmla="*/ 671 h 671"/>
                  <a:gd name="T50" fmla="*/ 0 w 152"/>
                  <a:gd name="T51" fmla="*/ 670 h 671"/>
                  <a:gd name="T52" fmla="*/ 0 w 152"/>
                  <a:gd name="T53" fmla="*/ 659 h 671"/>
                  <a:gd name="T54" fmla="*/ 19 w 152"/>
                  <a:gd name="T55" fmla="*/ 592 h 671"/>
                  <a:gd name="T56" fmla="*/ 31 w 152"/>
                  <a:gd name="T57" fmla="*/ 544 h 671"/>
                  <a:gd name="T58" fmla="*/ 37 w 152"/>
                  <a:gd name="T59" fmla="*/ 522 h 671"/>
                  <a:gd name="T60" fmla="*/ 42 w 152"/>
                  <a:gd name="T61" fmla="*/ 482 h 671"/>
                  <a:gd name="T62" fmla="*/ 45 w 152"/>
                  <a:gd name="T63" fmla="*/ 478 h 671"/>
                  <a:gd name="T64" fmla="*/ 43 w 152"/>
                  <a:gd name="T65" fmla="*/ 476 h 671"/>
                  <a:gd name="T66" fmla="*/ 49 w 152"/>
                  <a:gd name="T67" fmla="*/ 423 h 671"/>
                  <a:gd name="T68" fmla="*/ 53 w 152"/>
                  <a:gd name="T69" fmla="*/ 366 h 671"/>
                  <a:gd name="T70" fmla="*/ 53 w 152"/>
                  <a:gd name="T71" fmla="*/ 297 h 671"/>
                  <a:gd name="T72" fmla="*/ 58 w 152"/>
                  <a:gd name="T73" fmla="*/ 263 h 671"/>
                  <a:gd name="T74" fmla="*/ 77 w 152"/>
                  <a:gd name="T75" fmla="*/ 201 h 671"/>
                  <a:gd name="T76" fmla="*/ 85 w 152"/>
                  <a:gd name="T77" fmla="*/ 164 h 671"/>
                  <a:gd name="T78" fmla="*/ 100 w 152"/>
                  <a:gd name="T79" fmla="*/ 126 h 671"/>
                  <a:gd name="T80" fmla="*/ 108 w 152"/>
                  <a:gd name="T81" fmla="*/ 112 h 671"/>
                  <a:gd name="T82" fmla="*/ 114 w 152"/>
                  <a:gd name="T83" fmla="*/ 99 h 671"/>
                  <a:gd name="T84" fmla="*/ 121 w 152"/>
                  <a:gd name="T85" fmla="*/ 92 h 671"/>
                  <a:gd name="T86" fmla="*/ 128 w 152"/>
                  <a:gd name="T87" fmla="*/ 52 h 671"/>
                  <a:gd name="T88" fmla="*/ 132 w 152"/>
                  <a:gd name="T89" fmla="*/ 28 h 671"/>
                  <a:gd name="T90" fmla="*/ 134 w 152"/>
                  <a:gd name="T91" fmla="*/ 17 h 671"/>
                  <a:gd name="T92" fmla="*/ 128 w 152"/>
                  <a:gd name="T93" fmla="*/ 12 h 671"/>
                  <a:gd name="T94" fmla="*/ 114 w 152"/>
                  <a:gd name="T95" fmla="*/ 7 h 671"/>
                  <a:gd name="T96" fmla="*/ 111 w 152"/>
                  <a:gd name="T97" fmla="*/ 7 h 671"/>
                  <a:gd name="T98" fmla="*/ 94 w 152"/>
                  <a:gd name="T99" fmla="*/ 3 h 671"/>
                  <a:gd name="T100" fmla="*/ 85 w 152"/>
                  <a:gd name="T101" fmla="*/ 2 h 671"/>
                  <a:gd name="T102" fmla="*/ 79 w 152"/>
                  <a:gd name="T103" fmla="*/ 0 h 671"/>
                  <a:gd name="T104" fmla="*/ 105 w 152"/>
                  <a:gd name="T105" fmla="*/ 2 h 671"/>
                  <a:gd name="T106" fmla="*/ 105 w 152"/>
                  <a:gd name="T107" fmla="*/ 3 h 67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152"/>
                  <a:gd name="T163" fmla="*/ 0 h 671"/>
                  <a:gd name="T164" fmla="*/ 152 w 152"/>
                  <a:gd name="T165" fmla="*/ 671 h 671"/>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152" h="671">
                    <a:moveTo>
                      <a:pt x="105" y="3"/>
                    </a:moveTo>
                    <a:lnTo>
                      <a:pt x="108" y="6"/>
                    </a:lnTo>
                    <a:lnTo>
                      <a:pt x="114" y="2"/>
                    </a:lnTo>
                    <a:lnTo>
                      <a:pt x="133" y="3"/>
                    </a:lnTo>
                    <a:lnTo>
                      <a:pt x="136" y="9"/>
                    </a:lnTo>
                    <a:lnTo>
                      <a:pt x="134" y="9"/>
                    </a:lnTo>
                    <a:lnTo>
                      <a:pt x="132" y="11"/>
                    </a:lnTo>
                    <a:lnTo>
                      <a:pt x="144" y="27"/>
                    </a:lnTo>
                    <a:lnTo>
                      <a:pt x="152" y="50"/>
                    </a:lnTo>
                    <a:lnTo>
                      <a:pt x="148" y="97"/>
                    </a:lnTo>
                    <a:lnTo>
                      <a:pt x="140" y="121"/>
                    </a:lnTo>
                    <a:lnTo>
                      <a:pt x="122" y="155"/>
                    </a:lnTo>
                    <a:lnTo>
                      <a:pt x="112" y="189"/>
                    </a:lnTo>
                    <a:lnTo>
                      <a:pt x="88" y="245"/>
                    </a:lnTo>
                    <a:lnTo>
                      <a:pt x="79" y="287"/>
                    </a:lnTo>
                    <a:lnTo>
                      <a:pt x="77" y="323"/>
                    </a:lnTo>
                    <a:lnTo>
                      <a:pt x="70" y="399"/>
                    </a:lnTo>
                    <a:lnTo>
                      <a:pt x="55" y="492"/>
                    </a:lnTo>
                    <a:lnTo>
                      <a:pt x="43" y="536"/>
                    </a:lnTo>
                    <a:lnTo>
                      <a:pt x="38" y="590"/>
                    </a:lnTo>
                    <a:lnTo>
                      <a:pt x="31" y="622"/>
                    </a:lnTo>
                    <a:lnTo>
                      <a:pt x="26" y="637"/>
                    </a:lnTo>
                    <a:lnTo>
                      <a:pt x="25" y="645"/>
                    </a:lnTo>
                    <a:lnTo>
                      <a:pt x="12" y="668"/>
                    </a:lnTo>
                    <a:lnTo>
                      <a:pt x="4" y="671"/>
                    </a:lnTo>
                    <a:lnTo>
                      <a:pt x="0" y="670"/>
                    </a:lnTo>
                    <a:lnTo>
                      <a:pt x="0" y="659"/>
                    </a:lnTo>
                    <a:lnTo>
                      <a:pt x="19" y="592"/>
                    </a:lnTo>
                    <a:lnTo>
                      <a:pt x="31" y="544"/>
                    </a:lnTo>
                    <a:lnTo>
                      <a:pt x="37" y="522"/>
                    </a:lnTo>
                    <a:lnTo>
                      <a:pt x="42" y="482"/>
                    </a:lnTo>
                    <a:lnTo>
                      <a:pt x="45" y="478"/>
                    </a:lnTo>
                    <a:lnTo>
                      <a:pt x="43" y="476"/>
                    </a:lnTo>
                    <a:lnTo>
                      <a:pt x="49" y="423"/>
                    </a:lnTo>
                    <a:lnTo>
                      <a:pt x="53" y="366"/>
                    </a:lnTo>
                    <a:lnTo>
                      <a:pt x="53" y="297"/>
                    </a:lnTo>
                    <a:lnTo>
                      <a:pt x="58" y="263"/>
                    </a:lnTo>
                    <a:lnTo>
                      <a:pt x="77" y="201"/>
                    </a:lnTo>
                    <a:lnTo>
                      <a:pt x="85" y="164"/>
                    </a:lnTo>
                    <a:lnTo>
                      <a:pt x="100" y="126"/>
                    </a:lnTo>
                    <a:lnTo>
                      <a:pt x="108" y="112"/>
                    </a:lnTo>
                    <a:lnTo>
                      <a:pt x="114" y="99"/>
                    </a:lnTo>
                    <a:lnTo>
                      <a:pt x="121" y="92"/>
                    </a:lnTo>
                    <a:lnTo>
                      <a:pt x="128" y="52"/>
                    </a:lnTo>
                    <a:lnTo>
                      <a:pt x="132" y="28"/>
                    </a:lnTo>
                    <a:lnTo>
                      <a:pt x="134" y="17"/>
                    </a:lnTo>
                    <a:lnTo>
                      <a:pt x="128" y="12"/>
                    </a:lnTo>
                    <a:lnTo>
                      <a:pt x="114" y="7"/>
                    </a:lnTo>
                    <a:lnTo>
                      <a:pt x="111" y="7"/>
                    </a:lnTo>
                    <a:lnTo>
                      <a:pt x="94" y="3"/>
                    </a:lnTo>
                    <a:lnTo>
                      <a:pt x="85" y="2"/>
                    </a:lnTo>
                    <a:lnTo>
                      <a:pt x="79" y="0"/>
                    </a:lnTo>
                    <a:lnTo>
                      <a:pt x="105" y="2"/>
                    </a:lnTo>
                    <a:lnTo>
                      <a:pt x="105" y="3"/>
                    </a:lnTo>
                    <a:close/>
                  </a:path>
                </a:pathLst>
              </a:custGeom>
              <a:solidFill>
                <a:srgbClr val="D1400D"/>
              </a:solidFill>
              <a:ln w="9525">
                <a:noFill/>
                <a:round/>
                <a:headEnd/>
                <a:tailEnd/>
              </a:ln>
            </p:spPr>
            <p:txBody>
              <a:bodyPr>
                <a:prstTxWarp prst="textNoShape">
                  <a:avLst/>
                </a:prstTxWarp>
              </a:bodyPr>
              <a:lstStyle/>
              <a:p>
                <a:endParaRPr lang="en-US"/>
              </a:p>
            </p:txBody>
          </p:sp>
          <p:sp>
            <p:nvSpPr>
              <p:cNvPr id="53541" name="Freeform 565"/>
              <p:cNvSpPr>
                <a:spLocks noChangeAspect="1"/>
              </p:cNvSpPr>
              <p:nvPr/>
            </p:nvSpPr>
            <p:spPr bwMode="auto">
              <a:xfrm>
                <a:off x="2423" y="2199"/>
                <a:ext cx="11" cy="8"/>
              </a:xfrm>
              <a:custGeom>
                <a:avLst/>
                <a:gdLst>
                  <a:gd name="T0" fmla="*/ 11 w 11"/>
                  <a:gd name="T1" fmla="*/ 7 h 8"/>
                  <a:gd name="T2" fmla="*/ 11 w 11"/>
                  <a:gd name="T3" fmla="*/ 8 h 8"/>
                  <a:gd name="T4" fmla="*/ 7 w 11"/>
                  <a:gd name="T5" fmla="*/ 8 h 8"/>
                  <a:gd name="T6" fmla="*/ 3 w 11"/>
                  <a:gd name="T7" fmla="*/ 7 h 8"/>
                  <a:gd name="T8" fmla="*/ 0 w 11"/>
                  <a:gd name="T9" fmla="*/ 3 h 8"/>
                  <a:gd name="T10" fmla="*/ 4 w 11"/>
                  <a:gd name="T11" fmla="*/ 0 h 8"/>
                  <a:gd name="T12" fmla="*/ 8 w 11"/>
                  <a:gd name="T13" fmla="*/ 3 h 8"/>
                  <a:gd name="T14" fmla="*/ 11 w 11"/>
                  <a:gd name="T15" fmla="*/ 7 h 8"/>
                  <a:gd name="T16" fmla="*/ 0 60000 65536"/>
                  <a:gd name="T17" fmla="*/ 0 60000 65536"/>
                  <a:gd name="T18" fmla="*/ 0 60000 65536"/>
                  <a:gd name="T19" fmla="*/ 0 60000 65536"/>
                  <a:gd name="T20" fmla="*/ 0 60000 65536"/>
                  <a:gd name="T21" fmla="*/ 0 60000 65536"/>
                  <a:gd name="T22" fmla="*/ 0 60000 65536"/>
                  <a:gd name="T23" fmla="*/ 0 60000 65536"/>
                  <a:gd name="T24" fmla="*/ 0 w 11"/>
                  <a:gd name="T25" fmla="*/ 0 h 8"/>
                  <a:gd name="T26" fmla="*/ 11 w 11"/>
                  <a:gd name="T27" fmla="*/ 8 h 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1" h="8">
                    <a:moveTo>
                      <a:pt x="11" y="7"/>
                    </a:moveTo>
                    <a:lnTo>
                      <a:pt x="11" y="8"/>
                    </a:lnTo>
                    <a:lnTo>
                      <a:pt x="7" y="8"/>
                    </a:lnTo>
                    <a:lnTo>
                      <a:pt x="3" y="7"/>
                    </a:lnTo>
                    <a:lnTo>
                      <a:pt x="0" y="3"/>
                    </a:lnTo>
                    <a:lnTo>
                      <a:pt x="4" y="0"/>
                    </a:lnTo>
                    <a:lnTo>
                      <a:pt x="8" y="3"/>
                    </a:lnTo>
                    <a:lnTo>
                      <a:pt x="11" y="7"/>
                    </a:lnTo>
                    <a:close/>
                  </a:path>
                </a:pathLst>
              </a:custGeom>
              <a:solidFill>
                <a:srgbClr val="000000"/>
              </a:solidFill>
              <a:ln w="9525">
                <a:noFill/>
                <a:round/>
                <a:headEnd/>
                <a:tailEnd/>
              </a:ln>
            </p:spPr>
            <p:txBody>
              <a:bodyPr>
                <a:prstTxWarp prst="textNoShape">
                  <a:avLst/>
                </a:prstTxWarp>
              </a:bodyPr>
              <a:lstStyle/>
              <a:p>
                <a:endParaRPr lang="en-US"/>
              </a:p>
            </p:txBody>
          </p:sp>
          <p:sp>
            <p:nvSpPr>
              <p:cNvPr id="53542" name="Freeform 566"/>
              <p:cNvSpPr>
                <a:spLocks noChangeAspect="1"/>
              </p:cNvSpPr>
              <p:nvPr/>
            </p:nvSpPr>
            <p:spPr bwMode="auto">
              <a:xfrm>
                <a:off x="2586" y="2220"/>
                <a:ext cx="11" cy="28"/>
              </a:xfrm>
              <a:custGeom>
                <a:avLst/>
                <a:gdLst>
                  <a:gd name="T0" fmla="*/ 11 w 11"/>
                  <a:gd name="T1" fmla="*/ 28 h 28"/>
                  <a:gd name="T2" fmla="*/ 6 w 11"/>
                  <a:gd name="T3" fmla="*/ 20 h 28"/>
                  <a:gd name="T4" fmla="*/ 5 w 11"/>
                  <a:gd name="T5" fmla="*/ 12 h 28"/>
                  <a:gd name="T6" fmla="*/ 0 w 11"/>
                  <a:gd name="T7" fmla="*/ 0 h 28"/>
                  <a:gd name="T8" fmla="*/ 8 w 11"/>
                  <a:gd name="T9" fmla="*/ 19 h 28"/>
                  <a:gd name="T10" fmla="*/ 11 w 11"/>
                  <a:gd name="T11" fmla="*/ 28 h 28"/>
                  <a:gd name="T12" fmla="*/ 0 60000 65536"/>
                  <a:gd name="T13" fmla="*/ 0 60000 65536"/>
                  <a:gd name="T14" fmla="*/ 0 60000 65536"/>
                  <a:gd name="T15" fmla="*/ 0 60000 65536"/>
                  <a:gd name="T16" fmla="*/ 0 60000 65536"/>
                  <a:gd name="T17" fmla="*/ 0 60000 65536"/>
                  <a:gd name="T18" fmla="*/ 0 w 11"/>
                  <a:gd name="T19" fmla="*/ 0 h 28"/>
                  <a:gd name="T20" fmla="*/ 11 w 11"/>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11" h="28">
                    <a:moveTo>
                      <a:pt x="11" y="28"/>
                    </a:moveTo>
                    <a:lnTo>
                      <a:pt x="6" y="20"/>
                    </a:lnTo>
                    <a:lnTo>
                      <a:pt x="5" y="12"/>
                    </a:lnTo>
                    <a:lnTo>
                      <a:pt x="0" y="0"/>
                    </a:lnTo>
                    <a:lnTo>
                      <a:pt x="8" y="19"/>
                    </a:lnTo>
                    <a:lnTo>
                      <a:pt x="11" y="28"/>
                    </a:lnTo>
                    <a:close/>
                  </a:path>
                </a:pathLst>
              </a:custGeom>
              <a:solidFill>
                <a:srgbClr val="750A0A"/>
              </a:solidFill>
              <a:ln w="9525">
                <a:noFill/>
                <a:round/>
                <a:headEnd/>
                <a:tailEnd/>
              </a:ln>
            </p:spPr>
            <p:txBody>
              <a:bodyPr>
                <a:prstTxWarp prst="textNoShape">
                  <a:avLst/>
                </a:prstTxWarp>
              </a:bodyPr>
              <a:lstStyle/>
              <a:p>
                <a:endParaRPr lang="en-US"/>
              </a:p>
            </p:txBody>
          </p:sp>
          <p:sp>
            <p:nvSpPr>
              <p:cNvPr id="53543" name="Freeform 567"/>
              <p:cNvSpPr>
                <a:spLocks noChangeAspect="1"/>
              </p:cNvSpPr>
              <p:nvPr/>
            </p:nvSpPr>
            <p:spPr bwMode="auto">
              <a:xfrm>
                <a:off x="2469" y="2231"/>
                <a:ext cx="81" cy="516"/>
              </a:xfrm>
              <a:custGeom>
                <a:avLst/>
                <a:gdLst>
                  <a:gd name="T0" fmla="*/ 77 w 81"/>
                  <a:gd name="T1" fmla="*/ 44 h 516"/>
                  <a:gd name="T2" fmla="*/ 81 w 81"/>
                  <a:gd name="T3" fmla="*/ 81 h 516"/>
                  <a:gd name="T4" fmla="*/ 79 w 81"/>
                  <a:gd name="T5" fmla="*/ 116 h 516"/>
                  <a:gd name="T6" fmla="*/ 75 w 81"/>
                  <a:gd name="T7" fmla="*/ 165 h 516"/>
                  <a:gd name="T8" fmla="*/ 74 w 81"/>
                  <a:gd name="T9" fmla="*/ 214 h 516"/>
                  <a:gd name="T10" fmla="*/ 72 w 81"/>
                  <a:gd name="T11" fmla="*/ 238 h 516"/>
                  <a:gd name="T12" fmla="*/ 71 w 81"/>
                  <a:gd name="T13" fmla="*/ 266 h 516"/>
                  <a:gd name="T14" fmla="*/ 67 w 81"/>
                  <a:gd name="T15" fmla="*/ 300 h 516"/>
                  <a:gd name="T16" fmla="*/ 58 w 81"/>
                  <a:gd name="T17" fmla="*/ 380 h 516"/>
                  <a:gd name="T18" fmla="*/ 56 w 81"/>
                  <a:gd name="T19" fmla="*/ 406 h 516"/>
                  <a:gd name="T20" fmla="*/ 56 w 81"/>
                  <a:gd name="T21" fmla="*/ 420 h 516"/>
                  <a:gd name="T22" fmla="*/ 53 w 81"/>
                  <a:gd name="T23" fmla="*/ 432 h 516"/>
                  <a:gd name="T24" fmla="*/ 53 w 81"/>
                  <a:gd name="T25" fmla="*/ 480 h 516"/>
                  <a:gd name="T26" fmla="*/ 24 w 81"/>
                  <a:gd name="T27" fmla="*/ 504 h 516"/>
                  <a:gd name="T28" fmla="*/ 10 w 81"/>
                  <a:gd name="T29" fmla="*/ 516 h 516"/>
                  <a:gd name="T30" fmla="*/ 3 w 81"/>
                  <a:gd name="T31" fmla="*/ 485 h 516"/>
                  <a:gd name="T32" fmla="*/ 0 w 81"/>
                  <a:gd name="T33" fmla="*/ 447 h 516"/>
                  <a:gd name="T34" fmla="*/ 4 w 81"/>
                  <a:gd name="T35" fmla="*/ 389 h 516"/>
                  <a:gd name="T36" fmla="*/ 6 w 81"/>
                  <a:gd name="T37" fmla="*/ 372 h 516"/>
                  <a:gd name="T38" fmla="*/ 6 w 81"/>
                  <a:gd name="T39" fmla="*/ 364 h 516"/>
                  <a:gd name="T40" fmla="*/ 21 w 81"/>
                  <a:gd name="T41" fmla="*/ 281 h 516"/>
                  <a:gd name="T42" fmla="*/ 26 w 81"/>
                  <a:gd name="T43" fmla="*/ 256 h 516"/>
                  <a:gd name="T44" fmla="*/ 42 w 81"/>
                  <a:gd name="T45" fmla="*/ 191 h 516"/>
                  <a:gd name="T46" fmla="*/ 57 w 81"/>
                  <a:gd name="T47" fmla="*/ 144 h 516"/>
                  <a:gd name="T48" fmla="*/ 63 w 81"/>
                  <a:gd name="T49" fmla="*/ 98 h 516"/>
                  <a:gd name="T50" fmla="*/ 60 w 81"/>
                  <a:gd name="T51" fmla="*/ 66 h 516"/>
                  <a:gd name="T52" fmla="*/ 57 w 81"/>
                  <a:gd name="T53" fmla="*/ 32 h 516"/>
                  <a:gd name="T54" fmla="*/ 50 w 81"/>
                  <a:gd name="T55" fmla="*/ 0 h 516"/>
                  <a:gd name="T56" fmla="*/ 71 w 81"/>
                  <a:gd name="T57" fmla="*/ 25 h 516"/>
                  <a:gd name="T58" fmla="*/ 77 w 81"/>
                  <a:gd name="T59" fmla="*/ 44 h 51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81"/>
                  <a:gd name="T91" fmla="*/ 0 h 516"/>
                  <a:gd name="T92" fmla="*/ 81 w 81"/>
                  <a:gd name="T93" fmla="*/ 516 h 51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81" h="516">
                    <a:moveTo>
                      <a:pt x="77" y="44"/>
                    </a:moveTo>
                    <a:lnTo>
                      <a:pt x="81" y="81"/>
                    </a:lnTo>
                    <a:lnTo>
                      <a:pt x="79" y="116"/>
                    </a:lnTo>
                    <a:lnTo>
                      <a:pt x="75" y="165"/>
                    </a:lnTo>
                    <a:lnTo>
                      <a:pt x="74" y="214"/>
                    </a:lnTo>
                    <a:lnTo>
                      <a:pt x="72" y="238"/>
                    </a:lnTo>
                    <a:lnTo>
                      <a:pt x="71" y="266"/>
                    </a:lnTo>
                    <a:lnTo>
                      <a:pt x="67" y="300"/>
                    </a:lnTo>
                    <a:lnTo>
                      <a:pt x="58" y="380"/>
                    </a:lnTo>
                    <a:lnTo>
                      <a:pt x="56" y="406"/>
                    </a:lnTo>
                    <a:lnTo>
                      <a:pt x="56" y="420"/>
                    </a:lnTo>
                    <a:lnTo>
                      <a:pt x="53" y="432"/>
                    </a:lnTo>
                    <a:lnTo>
                      <a:pt x="53" y="480"/>
                    </a:lnTo>
                    <a:lnTo>
                      <a:pt x="24" y="504"/>
                    </a:lnTo>
                    <a:lnTo>
                      <a:pt x="10" y="516"/>
                    </a:lnTo>
                    <a:lnTo>
                      <a:pt x="3" y="485"/>
                    </a:lnTo>
                    <a:lnTo>
                      <a:pt x="0" y="447"/>
                    </a:lnTo>
                    <a:lnTo>
                      <a:pt x="4" y="389"/>
                    </a:lnTo>
                    <a:lnTo>
                      <a:pt x="6" y="372"/>
                    </a:lnTo>
                    <a:lnTo>
                      <a:pt x="6" y="364"/>
                    </a:lnTo>
                    <a:lnTo>
                      <a:pt x="21" y="281"/>
                    </a:lnTo>
                    <a:lnTo>
                      <a:pt x="26" y="256"/>
                    </a:lnTo>
                    <a:lnTo>
                      <a:pt x="42" y="191"/>
                    </a:lnTo>
                    <a:lnTo>
                      <a:pt x="57" y="144"/>
                    </a:lnTo>
                    <a:lnTo>
                      <a:pt x="63" y="98"/>
                    </a:lnTo>
                    <a:lnTo>
                      <a:pt x="60" y="66"/>
                    </a:lnTo>
                    <a:lnTo>
                      <a:pt x="57" y="32"/>
                    </a:lnTo>
                    <a:lnTo>
                      <a:pt x="50" y="0"/>
                    </a:lnTo>
                    <a:lnTo>
                      <a:pt x="71" y="25"/>
                    </a:lnTo>
                    <a:lnTo>
                      <a:pt x="77" y="44"/>
                    </a:lnTo>
                    <a:close/>
                  </a:path>
                </a:pathLst>
              </a:custGeom>
              <a:solidFill>
                <a:srgbClr val="8C2E12"/>
              </a:solidFill>
              <a:ln w="9525">
                <a:noFill/>
                <a:round/>
                <a:headEnd/>
                <a:tailEnd/>
              </a:ln>
            </p:spPr>
            <p:txBody>
              <a:bodyPr>
                <a:prstTxWarp prst="textNoShape">
                  <a:avLst/>
                </a:prstTxWarp>
              </a:bodyPr>
              <a:lstStyle/>
              <a:p>
                <a:endParaRPr lang="en-US"/>
              </a:p>
            </p:txBody>
          </p:sp>
          <p:sp>
            <p:nvSpPr>
              <p:cNvPr id="53544" name="Freeform 568"/>
              <p:cNvSpPr>
                <a:spLocks noChangeAspect="1"/>
              </p:cNvSpPr>
              <p:nvPr/>
            </p:nvSpPr>
            <p:spPr bwMode="auto">
              <a:xfrm>
                <a:off x="2377" y="2240"/>
                <a:ext cx="147" cy="603"/>
              </a:xfrm>
              <a:custGeom>
                <a:avLst/>
                <a:gdLst>
                  <a:gd name="T0" fmla="*/ 147 w 147"/>
                  <a:gd name="T1" fmla="*/ 56 h 603"/>
                  <a:gd name="T2" fmla="*/ 145 w 147"/>
                  <a:gd name="T3" fmla="*/ 115 h 603"/>
                  <a:gd name="T4" fmla="*/ 138 w 147"/>
                  <a:gd name="T5" fmla="*/ 149 h 603"/>
                  <a:gd name="T6" fmla="*/ 121 w 147"/>
                  <a:gd name="T7" fmla="*/ 207 h 603"/>
                  <a:gd name="T8" fmla="*/ 118 w 147"/>
                  <a:gd name="T9" fmla="*/ 224 h 603"/>
                  <a:gd name="T10" fmla="*/ 101 w 147"/>
                  <a:gd name="T11" fmla="*/ 311 h 603"/>
                  <a:gd name="T12" fmla="*/ 92 w 147"/>
                  <a:gd name="T13" fmla="*/ 374 h 603"/>
                  <a:gd name="T14" fmla="*/ 86 w 147"/>
                  <a:gd name="T15" fmla="*/ 452 h 603"/>
                  <a:gd name="T16" fmla="*/ 89 w 147"/>
                  <a:gd name="T17" fmla="*/ 486 h 603"/>
                  <a:gd name="T18" fmla="*/ 96 w 147"/>
                  <a:gd name="T19" fmla="*/ 514 h 603"/>
                  <a:gd name="T20" fmla="*/ 98 w 147"/>
                  <a:gd name="T21" fmla="*/ 516 h 603"/>
                  <a:gd name="T22" fmla="*/ 108 w 147"/>
                  <a:gd name="T23" fmla="*/ 513 h 603"/>
                  <a:gd name="T24" fmla="*/ 136 w 147"/>
                  <a:gd name="T25" fmla="*/ 485 h 603"/>
                  <a:gd name="T26" fmla="*/ 144 w 147"/>
                  <a:gd name="T27" fmla="*/ 481 h 603"/>
                  <a:gd name="T28" fmla="*/ 143 w 147"/>
                  <a:gd name="T29" fmla="*/ 516 h 603"/>
                  <a:gd name="T30" fmla="*/ 136 w 147"/>
                  <a:gd name="T31" fmla="*/ 548 h 603"/>
                  <a:gd name="T32" fmla="*/ 126 w 147"/>
                  <a:gd name="T33" fmla="*/ 564 h 603"/>
                  <a:gd name="T34" fmla="*/ 96 w 147"/>
                  <a:gd name="T35" fmla="*/ 578 h 603"/>
                  <a:gd name="T36" fmla="*/ 80 w 147"/>
                  <a:gd name="T37" fmla="*/ 589 h 603"/>
                  <a:gd name="T38" fmla="*/ 62 w 147"/>
                  <a:gd name="T39" fmla="*/ 596 h 603"/>
                  <a:gd name="T40" fmla="*/ 39 w 147"/>
                  <a:gd name="T41" fmla="*/ 589 h 603"/>
                  <a:gd name="T42" fmla="*/ 23 w 147"/>
                  <a:gd name="T43" fmla="*/ 581 h 603"/>
                  <a:gd name="T44" fmla="*/ 16 w 147"/>
                  <a:gd name="T45" fmla="*/ 586 h 603"/>
                  <a:gd name="T46" fmla="*/ 3 w 147"/>
                  <a:gd name="T47" fmla="*/ 601 h 603"/>
                  <a:gd name="T48" fmla="*/ 2 w 147"/>
                  <a:gd name="T49" fmla="*/ 601 h 603"/>
                  <a:gd name="T50" fmla="*/ 0 w 147"/>
                  <a:gd name="T51" fmla="*/ 603 h 603"/>
                  <a:gd name="T52" fmla="*/ 9 w 147"/>
                  <a:gd name="T53" fmla="*/ 580 h 603"/>
                  <a:gd name="T54" fmla="*/ 13 w 147"/>
                  <a:gd name="T55" fmla="*/ 563 h 603"/>
                  <a:gd name="T56" fmla="*/ 21 w 147"/>
                  <a:gd name="T57" fmla="*/ 539 h 603"/>
                  <a:gd name="T58" fmla="*/ 27 w 147"/>
                  <a:gd name="T59" fmla="*/ 469 h 603"/>
                  <a:gd name="T60" fmla="*/ 41 w 147"/>
                  <a:gd name="T61" fmla="*/ 410 h 603"/>
                  <a:gd name="T62" fmla="*/ 49 w 147"/>
                  <a:gd name="T63" fmla="*/ 356 h 603"/>
                  <a:gd name="T64" fmla="*/ 55 w 147"/>
                  <a:gd name="T65" fmla="*/ 303 h 603"/>
                  <a:gd name="T66" fmla="*/ 59 w 147"/>
                  <a:gd name="T67" fmla="*/ 257 h 603"/>
                  <a:gd name="T68" fmla="*/ 64 w 147"/>
                  <a:gd name="T69" fmla="*/ 210 h 603"/>
                  <a:gd name="T70" fmla="*/ 79 w 147"/>
                  <a:gd name="T71" fmla="*/ 168 h 603"/>
                  <a:gd name="T72" fmla="*/ 101 w 147"/>
                  <a:gd name="T73" fmla="*/ 112 h 603"/>
                  <a:gd name="T74" fmla="*/ 110 w 147"/>
                  <a:gd name="T75" fmla="*/ 83 h 603"/>
                  <a:gd name="T76" fmla="*/ 126 w 147"/>
                  <a:gd name="T77" fmla="*/ 54 h 603"/>
                  <a:gd name="T78" fmla="*/ 134 w 147"/>
                  <a:gd name="T79" fmla="*/ 18 h 603"/>
                  <a:gd name="T80" fmla="*/ 135 w 147"/>
                  <a:gd name="T81" fmla="*/ 0 h 603"/>
                  <a:gd name="T82" fmla="*/ 140 w 147"/>
                  <a:gd name="T83" fmla="*/ 15 h 603"/>
                  <a:gd name="T84" fmla="*/ 147 w 147"/>
                  <a:gd name="T85" fmla="*/ 56 h 603"/>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47"/>
                  <a:gd name="T130" fmla="*/ 0 h 603"/>
                  <a:gd name="T131" fmla="*/ 147 w 147"/>
                  <a:gd name="T132" fmla="*/ 603 h 603"/>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47" h="603">
                    <a:moveTo>
                      <a:pt x="147" y="56"/>
                    </a:moveTo>
                    <a:lnTo>
                      <a:pt x="145" y="115"/>
                    </a:lnTo>
                    <a:lnTo>
                      <a:pt x="138" y="149"/>
                    </a:lnTo>
                    <a:lnTo>
                      <a:pt x="121" y="207"/>
                    </a:lnTo>
                    <a:lnTo>
                      <a:pt x="118" y="224"/>
                    </a:lnTo>
                    <a:lnTo>
                      <a:pt x="101" y="311"/>
                    </a:lnTo>
                    <a:lnTo>
                      <a:pt x="92" y="374"/>
                    </a:lnTo>
                    <a:lnTo>
                      <a:pt x="86" y="452"/>
                    </a:lnTo>
                    <a:lnTo>
                      <a:pt x="89" y="486"/>
                    </a:lnTo>
                    <a:lnTo>
                      <a:pt x="96" y="514"/>
                    </a:lnTo>
                    <a:lnTo>
                      <a:pt x="98" y="516"/>
                    </a:lnTo>
                    <a:lnTo>
                      <a:pt x="108" y="513"/>
                    </a:lnTo>
                    <a:lnTo>
                      <a:pt x="136" y="485"/>
                    </a:lnTo>
                    <a:lnTo>
                      <a:pt x="144" y="481"/>
                    </a:lnTo>
                    <a:lnTo>
                      <a:pt x="143" y="516"/>
                    </a:lnTo>
                    <a:lnTo>
                      <a:pt x="136" y="548"/>
                    </a:lnTo>
                    <a:lnTo>
                      <a:pt x="126" y="564"/>
                    </a:lnTo>
                    <a:lnTo>
                      <a:pt x="96" y="578"/>
                    </a:lnTo>
                    <a:lnTo>
                      <a:pt x="80" y="589"/>
                    </a:lnTo>
                    <a:lnTo>
                      <a:pt x="62" y="596"/>
                    </a:lnTo>
                    <a:lnTo>
                      <a:pt x="39" y="589"/>
                    </a:lnTo>
                    <a:lnTo>
                      <a:pt x="23" y="581"/>
                    </a:lnTo>
                    <a:lnTo>
                      <a:pt x="16" y="586"/>
                    </a:lnTo>
                    <a:lnTo>
                      <a:pt x="3" y="601"/>
                    </a:lnTo>
                    <a:lnTo>
                      <a:pt x="2" y="601"/>
                    </a:lnTo>
                    <a:lnTo>
                      <a:pt x="0" y="603"/>
                    </a:lnTo>
                    <a:lnTo>
                      <a:pt x="9" y="580"/>
                    </a:lnTo>
                    <a:lnTo>
                      <a:pt x="13" y="563"/>
                    </a:lnTo>
                    <a:lnTo>
                      <a:pt x="21" y="539"/>
                    </a:lnTo>
                    <a:lnTo>
                      <a:pt x="27" y="469"/>
                    </a:lnTo>
                    <a:lnTo>
                      <a:pt x="41" y="410"/>
                    </a:lnTo>
                    <a:lnTo>
                      <a:pt x="49" y="356"/>
                    </a:lnTo>
                    <a:lnTo>
                      <a:pt x="55" y="303"/>
                    </a:lnTo>
                    <a:lnTo>
                      <a:pt x="59" y="257"/>
                    </a:lnTo>
                    <a:lnTo>
                      <a:pt x="64" y="210"/>
                    </a:lnTo>
                    <a:lnTo>
                      <a:pt x="79" y="168"/>
                    </a:lnTo>
                    <a:lnTo>
                      <a:pt x="101" y="112"/>
                    </a:lnTo>
                    <a:lnTo>
                      <a:pt x="110" y="83"/>
                    </a:lnTo>
                    <a:lnTo>
                      <a:pt x="126" y="54"/>
                    </a:lnTo>
                    <a:lnTo>
                      <a:pt x="134" y="18"/>
                    </a:lnTo>
                    <a:lnTo>
                      <a:pt x="135" y="0"/>
                    </a:lnTo>
                    <a:lnTo>
                      <a:pt x="140" y="15"/>
                    </a:lnTo>
                    <a:lnTo>
                      <a:pt x="147" y="56"/>
                    </a:lnTo>
                    <a:close/>
                  </a:path>
                </a:pathLst>
              </a:custGeom>
              <a:solidFill>
                <a:srgbClr val="B0300D"/>
              </a:solidFill>
              <a:ln w="9525">
                <a:noFill/>
                <a:round/>
                <a:headEnd/>
                <a:tailEnd/>
              </a:ln>
            </p:spPr>
            <p:txBody>
              <a:bodyPr>
                <a:prstTxWarp prst="textNoShape">
                  <a:avLst/>
                </a:prstTxWarp>
              </a:bodyPr>
              <a:lstStyle/>
              <a:p>
                <a:endParaRPr lang="en-US"/>
              </a:p>
            </p:txBody>
          </p:sp>
          <p:sp>
            <p:nvSpPr>
              <p:cNvPr id="53545" name="Freeform 569"/>
              <p:cNvSpPr>
                <a:spLocks noChangeAspect="1"/>
              </p:cNvSpPr>
              <p:nvPr/>
            </p:nvSpPr>
            <p:spPr bwMode="auto">
              <a:xfrm>
                <a:off x="2833" y="2248"/>
                <a:ext cx="65" cy="481"/>
              </a:xfrm>
              <a:custGeom>
                <a:avLst/>
                <a:gdLst>
                  <a:gd name="T0" fmla="*/ 43 w 65"/>
                  <a:gd name="T1" fmla="*/ 47 h 481"/>
                  <a:gd name="T2" fmla="*/ 49 w 65"/>
                  <a:gd name="T3" fmla="*/ 61 h 481"/>
                  <a:gd name="T4" fmla="*/ 50 w 65"/>
                  <a:gd name="T5" fmla="*/ 99 h 481"/>
                  <a:gd name="T6" fmla="*/ 51 w 65"/>
                  <a:gd name="T7" fmla="*/ 218 h 481"/>
                  <a:gd name="T8" fmla="*/ 49 w 65"/>
                  <a:gd name="T9" fmla="*/ 222 h 481"/>
                  <a:gd name="T10" fmla="*/ 47 w 65"/>
                  <a:gd name="T11" fmla="*/ 252 h 481"/>
                  <a:gd name="T12" fmla="*/ 43 w 65"/>
                  <a:gd name="T13" fmla="*/ 310 h 481"/>
                  <a:gd name="T14" fmla="*/ 44 w 65"/>
                  <a:gd name="T15" fmla="*/ 347 h 481"/>
                  <a:gd name="T16" fmla="*/ 48 w 65"/>
                  <a:gd name="T17" fmla="*/ 395 h 481"/>
                  <a:gd name="T18" fmla="*/ 56 w 65"/>
                  <a:gd name="T19" fmla="*/ 431 h 481"/>
                  <a:gd name="T20" fmla="*/ 64 w 65"/>
                  <a:gd name="T21" fmla="*/ 451 h 481"/>
                  <a:gd name="T22" fmla="*/ 65 w 65"/>
                  <a:gd name="T23" fmla="*/ 452 h 481"/>
                  <a:gd name="T24" fmla="*/ 33 w 65"/>
                  <a:gd name="T25" fmla="*/ 481 h 481"/>
                  <a:gd name="T26" fmla="*/ 27 w 65"/>
                  <a:gd name="T27" fmla="*/ 468 h 481"/>
                  <a:gd name="T28" fmla="*/ 16 w 65"/>
                  <a:gd name="T29" fmla="*/ 407 h 481"/>
                  <a:gd name="T30" fmla="*/ 12 w 65"/>
                  <a:gd name="T31" fmla="*/ 396 h 481"/>
                  <a:gd name="T32" fmla="*/ 3 w 65"/>
                  <a:gd name="T33" fmla="*/ 367 h 481"/>
                  <a:gd name="T34" fmla="*/ 0 w 65"/>
                  <a:gd name="T35" fmla="*/ 320 h 481"/>
                  <a:gd name="T36" fmla="*/ 11 w 65"/>
                  <a:gd name="T37" fmla="*/ 272 h 481"/>
                  <a:gd name="T38" fmla="*/ 16 w 65"/>
                  <a:gd name="T39" fmla="*/ 257 h 481"/>
                  <a:gd name="T40" fmla="*/ 17 w 65"/>
                  <a:gd name="T41" fmla="*/ 246 h 481"/>
                  <a:gd name="T42" fmla="*/ 20 w 65"/>
                  <a:gd name="T43" fmla="*/ 239 h 481"/>
                  <a:gd name="T44" fmla="*/ 29 w 65"/>
                  <a:gd name="T45" fmla="*/ 156 h 481"/>
                  <a:gd name="T46" fmla="*/ 33 w 65"/>
                  <a:gd name="T47" fmla="*/ 122 h 481"/>
                  <a:gd name="T48" fmla="*/ 24 w 65"/>
                  <a:gd name="T49" fmla="*/ 73 h 481"/>
                  <a:gd name="T50" fmla="*/ 8 w 65"/>
                  <a:gd name="T51" fmla="*/ 8 h 481"/>
                  <a:gd name="T52" fmla="*/ 7 w 65"/>
                  <a:gd name="T53" fmla="*/ 0 h 481"/>
                  <a:gd name="T54" fmla="*/ 21 w 65"/>
                  <a:gd name="T55" fmla="*/ 20 h 481"/>
                  <a:gd name="T56" fmla="*/ 43 w 65"/>
                  <a:gd name="T57" fmla="*/ 47 h 481"/>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65"/>
                  <a:gd name="T88" fmla="*/ 0 h 481"/>
                  <a:gd name="T89" fmla="*/ 65 w 65"/>
                  <a:gd name="T90" fmla="*/ 481 h 481"/>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65" h="481">
                    <a:moveTo>
                      <a:pt x="43" y="47"/>
                    </a:moveTo>
                    <a:lnTo>
                      <a:pt x="49" y="61"/>
                    </a:lnTo>
                    <a:lnTo>
                      <a:pt x="50" y="99"/>
                    </a:lnTo>
                    <a:lnTo>
                      <a:pt x="51" y="218"/>
                    </a:lnTo>
                    <a:lnTo>
                      <a:pt x="49" y="222"/>
                    </a:lnTo>
                    <a:lnTo>
                      <a:pt x="47" y="252"/>
                    </a:lnTo>
                    <a:lnTo>
                      <a:pt x="43" y="310"/>
                    </a:lnTo>
                    <a:lnTo>
                      <a:pt x="44" y="347"/>
                    </a:lnTo>
                    <a:lnTo>
                      <a:pt x="48" y="395"/>
                    </a:lnTo>
                    <a:lnTo>
                      <a:pt x="56" y="431"/>
                    </a:lnTo>
                    <a:lnTo>
                      <a:pt x="64" y="451"/>
                    </a:lnTo>
                    <a:lnTo>
                      <a:pt x="65" y="452"/>
                    </a:lnTo>
                    <a:lnTo>
                      <a:pt x="33" y="481"/>
                    </a:lnTo>
                    <a:lnTo>
                      <a:pt x="27" y="468"/>
                    </a:lnTo>
                    <a:lnTo>
                      <a:pt x="16" y="407"/>
                    </a:lnTo>
                    <a:lnTo>
                      <a:pt x="12" y="396"/>
                    </a:lnTo>
                    <a:lnTo>
                      <a:pt x="3" y="367"/>
                    </a:lnTo>
                    <a:lnTo>
                      <a:pt x="0" y="320"/>
                    </a:lnTo>
                    <a:lnTo>
                      <a:pt x="11" y="272"/>
                    </a:lnTo>
                    <a:lnTo>
                      <a:pt x="16" y="257"/>
                    </a:lnTo>
                    <a:lnTo>
                      <a:pt x="17" y="246"/>
                    </a:lnTo>
                    <a:lnTo>
                      <a:pt x="20" y="239"/>
                    </a:lnTo>
                    <a:lnTo>
                      <a:pt x="29" y="156"/>
                    </a:lnTo>
                    <a:lnTo>
                      <a:pt x="33" y="122"/>
                    </a:lnTo>
                    <a:lnTo>
                      <a:pt x="24" y="73"/>
                    </a:lnTo>
                    <a:lnTo>
                      <a:pt x="8" y="8"/>
                    </a:lnTo>
                    <a:lnTo>
                      <a:pt x="7" y="0"/>
                    </a:lnTo>
                    <a:lnTo>
                      <a:pt x="21" y="20"/>
                    </a:lnTo>
                    <a:lnTo>
                      <a:pt x="43" y="47"/>
                    </a:lnTo>
                    <a:close/>
                  </a:path>
                </a:pathLst>
              </a:custGeom>
              <a:solidFill>
                <a:srgbClr val="AB5C26"/>
              </a:solidFill>
              <a:ln w="9525">
                <a:noFill/>
                <a:round/>
                <a:headEnd/>
                <a:tailEnd/>
              </a:ln>
            </p:spPr>
            <p:txBody>
              <a:bodyPr>
                <a:prstTxWarp prst="textNoShape">
                  <a:avLst/>
                </a:prstTxWarp>
              </a:bodyPr>
              <a:lstStyle/>
              <a:p>
                <a:endParaRPr lang="en-US"/>
              </a:p>
            </p:txBody>
          </p:sp>
          <p:sp>
            <p:nvSpPr>
              <p:cNvPr id="53546" name="Freeform 570"/>
              <p:cNvSpPr>
                <a:spLocks noChangeAspect="1"/>
              </p:cNvSpPr>
              <p:nvPr/>
            </p:nvSpPr>
            <p:spPr bwMode="auto">
              <a:xfrm>
                <a:off x="2324" y="2255"/>
                <a:ext cx="94" cy="602"/>
              </a:xfrm>
              <a:custGeom>
                <a:avLst/>
                <a:gdLst>
                  <a:gd name="T0" fmla="*/ 88 w 94"/>
                  <a:gd name="T1" fmla="*/ 10 h 602"/>
                  <a:gd name="T2" fmla="*/ 72 w 94"/>
                  <a:gd name="T3" fmla="*/ 21 h 602"/>
                  <a:gd name="T4" fmla="*/ 67 w 94"/>
                  <a:gd name="T5" fmla="*/ 32 h 602"/>
                  <a:gd name="T6" fmla="*/ 51 w 94"/>
                  <a:gd name="T7" fmla="*/ 105 h 602"/>
                  <a:gd name="T8" fmla="*/ 47 w 94"/>
                  <a:gd name="T9" fmla="*/ 129 h 602"/>
                  <a:gd name="T10" fmla="*/ 33 w 94"/>
                  <a:gd name="T11" fmla="*/ 149 h 602"/>
                  <a:gd name="T12" fmla="*/ 23 w 94"/>
                  <a:gd name="T13" fmla="*/ 193 h 602"/>
                  <a:gd name="T14" fmla="*/ 23 w 94"/>
                  <a:gd name="T15" fmla="*/ 223 h 602"/>
                  <a:gd name="T16" fmla="*/ 25 w 94"/>
                  <a:gd name="T17" fmla="*/ 246 h 602"/>
                  <a:gd name="T18" fmla="*/ 29 w 94"/>
                  <a:gd name="T19" fmla="*/ 365 h 602"/>
                  <a:gd name="T20" fmla="*/ 25 w 94"/>
                  <a:gd name="T21" fmla="*/ 392 h 602"/>
                  <a:gd name="T22" fmla="*/ 20 w 94"/>
                  <a:gd name="T23" fmla="*/ 427 h 602"/>
                  <a:gd name="T24" fmla="*/ 20 w 94"/>
                  <a:gd name="T25" fmla="*/ 438 h 602"/>
                  <a:gd name="T26" fmla="*/ 22 w 94"/>
                  <a:gd name="T27" fmla="*/ 443 h 602"/>
                  <a:gd name="T28" fmla="*/ 22 w 94"/>
                  <a:gd name="T29" fmla="*/ 447 h 602"/>
                  <a:gd name="T30" fmla="*/ 24 w 94"/>
                  <a:gd name="T31" fmla="*/ 450 h 602"/>
                  <a:gd name="T32" fmla="*/ 30 w 94"/>
                  <a:gd name="T33" fmla="*/ 443 h 602"/>
                  <a:gd name="T34" fmla="*/ 46 w 94"/>
                  <a:gd name="T35" fmla="*/ 404 h 602"/>
                  <a:gd name="T36" fmla="*/ 52 w 94"/>
                  <a:gd name="T37" fmla="*/ 399 h 602"/>
                  <a:gd name="T38" fmla="*/ 58 w 94"/>
                  <a:gd name="T39" fmla="*/ 400 h 602"/>
                  <a:gd name="T40" fmla="*/ 63 w 94"/>
                  <a:gd name="T41" fmla="*/ 405 h 602"/>
                  <a:gd name="T42" fmla="*/ 56 w 94"/>
                  <a:gd name="T43" fmla="*/ 460 h 602"/>
                  <a:gd name="T44" fmla="*/ 49 w 94"/>
                  <a:gd name="T45" fmla="*/ 479 h 602"/>
                  <a:gd name="T46" fmla="*/ 37 w 94"/>
                  <a:gd name="T47" fmla="*/ 539 h 602"/>
                  <a:gd name="T48" fmla="*/ 20 w 94"/>
                  <a:gd name="T49" fmla="*/ 589 h 602"/>
                  <a:gd name="T50" fmla="*/ 19 w 94"/>
                  <a:gd name="T51" fmla="*/ 600 h 602"/>
                  <a:gd name="T52" fmla="*/ 8 w 94"/>
                  <a:gd name="T53" fmla="*/ 602 h 602"/>
                  <a:gd name="T54" fmla="*/ 1 w 94"/>
                  <a:gd name="T55" fmla="*/ 592 h 602"/>
                  <a:gd name="T56" fmla="*/ 3 w 94"/>
                  <a:gd name="T57" fmla="*/ 543 h 602"/>
                  <a:gd name="T58" fmla="*/ 5 w 94"/>
                  <a:gd name="T59" fmla="*/ 506 h 602"/>
                  <a:gd name="T60" fmla="*/ 0 w 94"/>
                  <a:gd name="T61" fmla="*/ 428 h 602"/>
                  <a:gd name="T62" fmla="*/ 5 w 94"/>
                  <a:gd name="T63" fmla="*/ 377 h 602"/>
                  <a:gd name="T64" fmla="*/ 7 w 94"/>
                  <a:gd name="T65" fmla="*/ 356 h 602"/>
                  <a:gd name="T66" fmla="*/ 4 w 94"/>
                  <a:gd name="T67" fmla="*/ 255 h 602"/>
                  <a:gd name="T68" fmla="*/ 4 w 94"/>
                  <a:gd name="T69" fmla="*/ 203 h 602"/>
                  <a:gd name="T70" fmla="*/ 6 w 94"/>
                  <a:gd name="T71" fmla="*/ 177 h 602"/>
                  <a:gd name="T72" fmla="*/ 15 w 94"/>
                  <a:gd name="T73" fmla="*/ 165 h 602"/>
                  <a:gd name="T74" fmla="*/ 15 w 94"/>
                  <a:gd name="T75" fmla="*/ 136 h 602"/>
                  <a:gd name="T76" fmla="*/ 16 w 94"/>
                  <a:gd name="T77" fmla="*/ 111 h 602"/>
                  <a:gd name="T78" fmla="*/ 32 w 94"/>
                  <a:gd name="T79" fmla="*/ 63 h 602"/>
                  <a:gd name="T80" fmla="*/ 45 w 94"/>
                  <a:gd name="T81" fmla="*/ 31 h 602"/>
                  <a:gd name="T82" fmla="*/ 49 w 94"/>
                  <a:gd name="T83" fmla="*/ 30 h 602"/>
                  <a:gd name="T84" fmla="*/ 66 w 94"/>
                  <a:gd name="T85" fmla="*/ 17 h 602"/>
                  <a:gd name="T86" fmla="*/ 77 w 94"/>
                  <a:gd name="T87" fmla="*/ 11 h 602"/>
                  <a:gd name="T88" fmla="*/ 90 w 94"/>
                  <a:gd name="T89" fmla="*/ 0 h 602"/>
                  <a:gd name="T90" fmla="*/ 94 w 94"/>
                  <a:gd name="T91" fmla="*/ 2 h 602"/>
                  <a:gd name="T92" fmla="*/ 88 w 94"/>
                  <a:gd name="T93" fmla="*/ 10 h 602"/>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94"/>
                  <a:gd name="T142" fmla="*/ 0 h 602"/>
                  <a:gd name="T143" fmla="*/ 94 w 94"/>
                  <a:gd name="T144" fmla="*/ 602 h 602"/>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94" h="602">
                    <a:moveTo>
                      <a:pt x="88" y="10"/>
                    </a:moveTo>
                    <a:lnTo>
                      <a:pt x="72" y="21"/>
                    </a:lnTo>
                    <a:lnTo>
                      <a:pt x="67" y="32"/>
                    </a:lnTo>
                    <a:lnTo>
                      <a:pt x="51" y="105"/>
                    </a:lnTo>
                    <a:lnTo>
                      <a:pt x="47" y="129"/>
                    </a:lnTo>
                    <a:lnTo>
                      <a:pt x="33" y="149"/>
                    </a:lnTo>
                    <a:lnTo>
                      <a:pt x="23" y="193"/>
                    </a:lnTo>
                    <a:lnTo>
                      <a:pt x="23" y="223"/>
                    </a:lnTo>
                    <a:lnTo>
                      <a:pt x="25" y="246"/>
                    </a:lnTo>
                    <a:lnTo>
                      <a:pt x="29" y="365"/>
                    </a:lnTo>
                    <a:lnTo>
                      <a:pt x="25" y="392"/>
                    </a:lnTo>
                    <a:lnTo>
                      <a:pt x="20" y="427"/>
                    </a:lnTo>
                    <a:lnTo>
                      <a:pt x="20" y="438"/>
                    </a:lnTo>
                    <a:lnTo>
                      <a:pt x="22" y="443"/>
                    </a:lnTo>
                    <a:lnTo>
                      <a:pt x="22" y="447"/>
                    </a:lnTo>
                    <a:lnTo>
                      <a:pt x="24" y="450"/>
                    </a:lnTo>
                    <a:lnTo>
                      <a:pt x="30" y="443"/>
                    </a:lnTo>
                    <a:lnTo>
                      <a:pt x="46" y="404"/>
                    </a:lnTo>
                    <a:lnTo>
                      <a:pt x="52" y="399"/>
                    </a:lnTo>
                    <a:lnTo>
                      <a:pt x="58" y="400"/>
                    </a:lnTo>
                    <a:lnTo>
                      <a:pt x="63" y="405"/>
                    </a:lnTo>
                    <a:lnTo>
                      <a:pt x="56" y="460"/>
                    </a:lnTo>
                    <a:lnTo>
                      <a:pt x="49" y="479"/>
                    </a:lnTo>
                    <a:lnTo>
                      <a:pt x="37" y="539"/>
                    </a:lnTo>
                    <a:lnTo>
                      <a:pt x="20" y="589"/>
                    </a:lnTo>
                    <a:lnTo>
                      <a:pt x="19" y="600"/>
                    </a:lnTo>
                    <a:lnTo>
                      <a:pt x="8" y="602"/>
                    </a:lnTo>
                    <a:lnTo>
                      <a:pt x="1" y="592"/>
                    </a:lnTo>
                    <a:lnTo>
                      <a:pt x="3" y="543"/>
                    </a:lnTo>
                    <a:lnTo>
                      <a:pt x="5" y="506"/>
                    </a:lnTo>
                    <a:lnTo>
                      <a:pt x="0" y="428"/>
                    </a:lnTo>
                    <a:lnTo>
                      <a:pt x="5" y="377"/>
                    </a:lnTo>
                    <a:lnTo>
                      <a:pt x="7" y="356"/>
                    </a:lnTo>
                    <a:lnTo>
                      <a:pt x="4" y="255"/>
                    </a:lnTo>
                    <a:lnTo>
                      <a:pt x="4" y="203"/>
                    </a:lnTo>
                    <a:lnTo>
                      <a:pt x="6" y="177"/>
                    </a:lnTo>
                    <a:lnTo>
                      <a:pt x="15" y="165"/>
                    </a:lnTo>
                    <a:lnTo>
                      <a:pt x="15" y="136"/>
                    </a:lnTo>
                    <a:lnTo>
                      <a:pt x="16" y="111"/>
                    </a:lnTo>
                    <a:lnTo>
                      <a:pt x="32" y="63"/>
                    </a:lnTo>
                    <a:lnTo>
                      <a:pt x="45" y="31"/>
                    </a:lnTo>
                    <a:lnTo>
                      <a:pt x="49" y="30"/>
                    </a:lnTo>
                    <a:lnTo>
                      <a:pt x="66" y="17"/>
                    </a:lnTo>
                    <a:lnTo>
                      <a:pt x="77" y="11"/>
                    </a:lnTo>
                    <a:lnTo>
                      <a:pt x="90" y="0"/>
                    </a:lnTo>
                    <a:lnTo>
                      <a:pt x="94" y="2"/>
                    </a:lnTo>
                    <a:lnTo>
                      <a:pt x="88" y="10"/>
                    </a:lnTo>
                    <a:close/>
                  </a:path>
                </a:pathLst>
              </a:custGeom>
              <a:solidFill>
                <a:srgbClr val="D1400D"/>
              </a:solidFill>
              <a:ln w="9525">
                <a:noFill/>
                <a:round/>
                <a:headEnd/>
                <a:tailEnd/>
              </a:ln>
            </p:spPr>
            <p:txBody>
              <a:bodyPr>
                <a:prstTxWarp prst="textNoShape">
                  <a:avLst/>
                </a:prstTxWarp>
              </a:bodyPr>
              <a:lstStyle/>
              <a:p>
                <a:endParaRPr lang="en-US"/>
              </a:p>
            </p:txBody>
          </p:sp>
          <p:sp>
            <p:nvSpPr>
              <p:cNvPr id="53547" name="Freeform 571"/>
              <p:cNvSpPr>
                <a:spLocks noChangeAspect="1"/>
              </p:cNvSpPr>
              <p:nvPr/>
            </p:nvSpPr>
            <p:spPr bwMode="auto">
              <a:xfrm>
                <a:off x="2349" y="2256"/>
                <a:ext cx="120" cy="441"/>
              </a:xfrm>
              <a:custGeom>
                <a:avLst/>
                <a:gdLst>
                  <a:gd name="T0" fmla="*/ 97 w 120"/>
                  <a:gd name="T1" fmla="*/ 50 h 441"/>
                  <a:gd name="T2" fmla="*/ 81 w 120"/>
                  <a:gd name="T3" fmla="*/ 91 h 441"/>
                  <a:gd name="T4" fmla="*/ 68 w 120"/>
                  <a:gd name="T5" fmla="*/ 146 h 441"/>
                  <a:gd name="T6" fmla="*/ 57 w 120"/>
                  <a:gd name="T7" fmla="*/ 181 h 441"/>
                  <a:gd name="T8" fmla="*/ 49 w 120"/>
                  <a:gd name="T9" fmla="*/ 228 h 441"/>
                  <a:gd name="T10" fmla="*/ 47 w 120"/>
                  <a:gd name="T11" fmla="*/ 319 h 441"/>
                  <a:gd name="T12" fmla="*/ 46 w 120"/>
                  <a:gd name="T13" fmla="*/ 320 h 441"/>
                  <a:gd name="T14" fmla="*/ 47 w 120"/>
                  <a:gd name="T15" fmla="*/ 322 h 441"/>
                  <a:gd name="T16" fmla="*/ 46 w 120"/>
                  <a:gd name="T17" fmla="*/ 347 h 441"/>
                  <a:gd name="T18" fmla="*/ 42 w 120"/>
                  <a:gd name="T19" fmla="*/ 391 h 441"/>
                  <a:gd name="T20" fmla="*/ 41 w 120"/>
                  <a:gd name="T21" fmla="*/ 391 h 441"/>
                  <a:gd name="T22" fmla="*/ 41 w 120"/>
                  <a:gd name="T23" fmla="*/ 395 h 441"/>
                  <a:gd name="T24" fmla="*/ 34 w 120"/>
                  <a:gd name="T25" fmla="*/ 389 h 441"/>
                  <a:gd name="T26" fmla="*/ 28 w 120"/>
                  <a:gd name="T27" fmla="*/ 389 h 441"/>
                  <a:gd name="T28" fmla="*/ 16 w 120"/>
                  <a:gd name="T29" fmla="*/ 399 h 441"/>
                  <a:gd name="T30" fmla="*/ 2 w 120"/>
                  <a:gd name="T31" fmla="*/ 439 h 441"/>
                  <a:gd name="T32" fmla="*/ 0 w 120"/>
                  <a:gd name="T33" fmla="*/ 441 h 441"/>
                  <a:gd name="T34" fmla="*/ 2 w 120"/>
                  <a:gd name="T35" fmla="*/ 411 h 441"/>
                  <a:gd name="T36" fmla="*/ 5 w 120"/>
                  <a:gd name="T37" fmla="*/ 404 h 441"/>
                  <a:gd name="T38" fmla="*/ 10 w 120"/>
                  <a:gd name="T39" fmla="*/ 366 h 441"/>
                  <a:gd name="T40" fmla="*/ 11 w 120"/>
                  <a:gd name="T41" fmla="*/ 341 h 441"/>
                  <a:gd name="T42" fmla="*/ 10 w 120"/>
                  <a:gd name="T43" fmla="*/ 340 h 441"/>
                  <a:gd name="T44" fmla="*/ 7 w 120"/>
                  <a:gd name="T45" fmla="*/ 312 h 441"/>
                  <a:gd name="T46" fmla="*/ 5 w 120"/>
                  <a:gd name="T47" fmla="*/ 223 h 441"/>
                  <a:gd name="T48" fmla="*/ 4 w 120"/>
                  <a:gd name="T49" fmla="*/ 199 h 441"/>
                  <a:gd name="T50" fmla="*/ 12 w 120"/>
                  <a:gd name="T51" fmla="*/ 156 h 441"/>
                  <a:gd name="T52" fmla="*/ 18 w 120"/>
                  <a:gd name="T53" fmla="*/ 143 h 441"/>
                  <a:gd name="T54" fmla="*/ 30 w 120"/>
                  <a:gd name="T55" fmla="*/ 129 h 441"/>
                  <a:gd name="T56" fmla="*/ 31 w 120"/>
                  <a:gd name="T57" fmla="*/ 102 h 441"/>
                  <a:gd name="T58" fmla="*/ 49 w 120"/>
                  <a:gd name="T59" fmla="*/ 31 h 441"/>
                  <a:gd name="T60" fmla="*/ 52 w 120"/>
                  <a:gd name="T61" fmla="*/ 24 h 441"/>
                  <a:gd name="T62" fmla="*/ 75 w 120"/>
                  <a:gd name="T63" fmla="*/ 3 h 441"/>
                  <a:gd name="T64" fmla="*/ 81 w 120"/>
                  <a:gd name="T65" fmla="*/ 4 h 441"/>
                  <a:gd name="T66" fmla="*/ 118 w 120"/>
                  <a:gd name="T67" fmla="*/ 4 h 441"/>
                  <a:gd name="T68" fmla="*/ 120 w 120"/>
                  <a:gd name="T69" fmla="*/ 2 h 441"/>
                  <a:gd name="T70" fmla="*/ 118 w 120"/>
                  <a:gd name="T71" fmla="*/ 0 h 441"/>
                  <a:gd name="T72" fmla="*/ 118 w 120"/>
                  <a:gd name="T73" fmla="*/ 7 h 441"/>
                  <a:gd name="T74" fmla="*/ 97 w 120"/>
                  <a:gd name="T75" fmla="*/ 50 h 441"/>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20"/>
                  <a:gd name="T115" fmla="*/ 0 h 441"/>
                  <a:gd name="T116" fmla="*/ 120 w 120"/>
                  <a:gd name="T117" fmla="*/ 441 h 441"/>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20" h="441">
                    <a:moveTo>
                      <a:pt x="97" y="50"/>
                    </a:moveTo>
                    <a:lnTo>
                      <a:pt x="81" y="91"/>
                    </a:lnTo>
                    <a:lnTo>
                      <a:pt x="68" y="146"/>
                    </a:lnTo>
                    <a:lnTo>
                      <a:pt x="57" y="181"/>
                    </a:lnTo>
                    <a:lnTo>
                      <a:pt x="49" y="228"/>
                    </a:lnTo>
                    <a:lnTo>
                      <a:pt x="47" y="319"/>
                    </a:lnTo>
                    <a:lnTo>
                      <a:pt x="46" y="320"/>
                    </a:lnTo>
                    <a:lnTo>
                      <a:pt x="47" y="322"/>
                    </a:lnTo>
                    <a:lnTo>
                      <a:pt x="46" y="347"/>
                    </a:lnTo>
                    <a:lnTo>
                      <a:pt x="42" y="391"/>
                    </a:lnTo>
                    <a:lnTo>
                      <a:pt x="41" y="391"/>
                    </a:lnTo>
                    <a:lnTo>
                      <a:pt x="41" y="395"/>
                    </a:lnTo>
                    <a:lnTo>
                      <a:pt x="34" y="389"/>
                    </a:lnTo>
                    <a:lnTo>
                      <a:pt x="28" y="389"/>
                    </a:lnTo>
                    <a:lnTo>
                      <a:pt x="16" y="399"/>
                    </a:lnTo>
                    <a:lnTo>
                      <a:pt x="2" y="439"/>
                    </a:lnTo>
                    <a:lnTo>
                      <a:pt x="0" y="441"/>
                    </a:lnTo>
                    <a:lnTo>
                      <a:pt x="2" y="411"/>
                    </a:lnTo>
                    <a:lnTo>
                      <a:pt x="5" y="404"/>
                    </a:lnTo>
                    <a:lnTo>
                      <a:pt x="10" y="366"/>
                    </a:lnTo>
                    <a:lnTo>
                      <a:pt x="11" y="341"/>
                    </a:lnTo>
                    <a:lnTo>
                      <a:pt x="10" y="340"/>
                    </a:lnTo>
                    <a:lnTo>
                      <a:pt x="7" y="312"/>
                    </a:lnTo>
                    <a:lnTo>
                      <a:pt x="5" y="223"/>
                    </a:lnTo>
                    <a:lnTo>
                      <a:pt x="4" y="199"/>
                    </a:lnTo>
                    <a:lnTo>
                      <a:pt x="12" y="156"/>
                    </a:lnTo>
                    <a:lnTo>
                      <a:pt x="18" y="143"/>
                    </a:lnTo>
                    <a:lnTo>
                      <a:pt x="30" y="129"/>
                    </a:lnTo>
                    <a:lnTo>
                      <a:pt x="31" y="102"/>
                    </a:lnTo>
                    <a:lnTo>
                      <a:pt x="49" y="31"/>
                    </a:lnTo>
                    <a:lnTo>
                      <a:pt x="52" y="24"/>
                    </a:lnTo>
                    <a:lnTo>
                      <a:pt x="75" y="3"/>
                    </a:lnTo>
                    <a:lnTo>
                      <a:pt x="81" y="4"/>
                    </a:lnTo>
                    <a:lnTo>
                      <a:pt x="118" y="4"/>
                    </a:lnTo>
                    <a:lnTo>
                      <a:pt x="120" y="2"/>
                    </a:lnTo>
                    <a:lnTo>
                      <a:pt x="118" y="0"/>
                    </a:lnTo>
                    <a:lnTo>
                      <a:pt x="118" y="7"/>
                    </a:lnTo>
                    <a:lnTo>
                      <a:pt x="97" y="50"/>
                    </a:lnTo>
                    <a:close/>
                  </a:path>
                </a:pathLst>
              </a:custGeom>
              <a:solidFill>
                <a:srgbClr val="990000"/>
              </a:solidFill>
              <a:ln w="9525">
                <a:noFill/>
                <a:round/>
                <a:headEnd/>
                <a:tailEnd/>
              </a:ln>
            </p:spPr>
            <p:txBody>
              <a:bodyPr>
                <a:prstTxWarp prst="textNoShape">
                  <a:avLst/>
                </a:prstTxWarp>
              </a:bodyPr>
              <a:lstStyle/>
              <a:p>
                <a:endParaRPr lang="en-US"/>
              </a:p>
            </p:txBody>
          </p:sp>
          <p:sp>
            <p:nvSpPr>
              <p:cNvPr id="53548" name="Freeform 572"/>
              <p:cNvSpPr>
                <a:spLocks noChangeAspect="1"/>
              </p:cNvSpPr>
              <p:nvPr/>
            </p:nvSpPr>
            <p:spPr bwMode="auto">
              <a:xfrm>
                <a:off x="2616" y="2293"/>
                <a:ext cx="102" cy="620"/>
              </a:xfrm>
              <a:custGeom>
                <a:avLst/>
                <a:gdLst>
                  <a:gd name="T0" fmla="*/ 53 w 102"/>
                  <a:gd name="T1" fmla="*/ 107 h 620"/>
                  <a:gd name="T2" fmla="*/ 88 w 102"/>
                  <a:gd name="T3" fmla="*/ 194 h 620"/>
                  <a:gd name="T4" fmla="*/ 100 w 102"/>
                  <a:gd name="T5" fmla="*/ 238 h 620"/>
                  <a:gd name="T6" fmla="*/ 102 w 102"/>
                  <a:gd name="T7" fmla="*/ 260 h 620"/>
                  <a:gd name="T8" fmla="*/ 98 w 102"/>
                  <a:gd name="T9" fmla="*/ 296 h 620"/>
                  <a:gd name="T10" fmla="*/ 86 w 102"/>
                  <a:gd name="T11" fmla="*/ 342 h 620"/>
                  <a:gd name="T12" fmla="*/ 74 w 102"/>
                  <a:gd name="T13" fmla="*/ 439 h 620"/>
                  <a:gd name="T14" fmla="*/ 69 w 102"/>
                  <a:gd name="T15" fmla="*/ 485 h 620"/>
                  <a:gd name="T16" fmla="*/ 69 w 102"/>
                  <a:gd name="T17" fmla="*/ 492 h 620"/>
                  <a:gd name="T18" fmla="*/ 64 w 102"/>
                  <a:gd name="T19" fmla="*/ 529 h 620"/>
                  <a:gd name="T20" fmla="*/ 56 w 102"/>
                  <a:gd name="T21" fmla="*/ 595 h 620"/>
                  <a:gd name="T22" fmla="*/ 52 w 102"/>
                  <a:gd name="T23" fmla="*/ 605 h 620"/>
                  <a:gd name="T24" fmla="*/ 32 w 102"/>
                  <a:gd name="T25" fmla="*/ 620 h 620"/>
                  <a:gd name="T26" fmla="*/ 21 w 102"/>
                  <a:gd name="T27" fmla="*/ 619 h 620"/>
                  <a:gd name="T28" fmla="*/ 12 w 102"/>
                  <a:gd name="T29" fmla="*/ 614 h 620"/>
                  <a:gd name="T30" fmla="*/ 6 w 102"/>
                  <a:gd name="T31" fmla="*/ 604 h 620"/>
                  <a:gd name="T32" fmla="*/ 3 w 102"/>
                  <a:gd name="T33" fmla="*/ 571 h 620"/>
                  <a:gd name="T34" fmla="*/ 13 w 102"/>
                  <a:gd name="T35" fmla="*/ 442 h 620"/>
                  <a:gd name="T36" fmla="*/ 13 w 102"/>
                  <a:gd name="T37" fmla="*/ 425 h 620"/>
                  <a:gd name="T38" fmla="*/ 20 w 102"/>
                  <a:gd name="T39" fmla="*/ 388 h 620"/>
                  <a:gd name="T40" fmla="*/ 32 w 102"/>
                  <a:gd name="T41" fmla="*/ 349 h 620"/>
                  <a:gd name="T42" fmla="*/ 38 w 102"/>
                  <a:gd name="T43" fmla="*/ 322 h 620"/>
                  <a:gd name="T44" fmla="*/ 40 w 102"/>
                  <a:gd name="T45" fmla="*/ 309 h 620"/>
                  <a:gd name="T46" fmla="*/ 38 w 102"/>
                  <a:gd name="T47" fmla="*/ 280 h 620"/>
                  <a:gd name="T48" fmla="*/ 35 w 102"/>
                  <a:gd name="T49" fmla="*/ 266 h 620"/>
                  <a:gd name="T50" fmla="*/ 29 w 102"/>
                  <a:gd name="T51" fmla="*/ 235 h 620"/>
                  <a:gd name="T52" fmla="*/ 16 w 102"/>
                  <a:gd name="T53" fmla="*/ 194 h 620"/>
                  <a:gd name="T54" fmla="*/ 12 w 102"/>
                  <a:gd name="T55" fmla="*/ 183 h 620"/>
                  <a:gd name="T56" fmla="*/ 9 w 102"/>
                  <a:gd name="T57" fmla="*/ 180 h 620"/>
                  <a:gd name="T58" fmla="*/ 13 w 102"/>
                  <a:gd name="T59" fmla="*/ 127 h 620"/>
                  <a:gd name="T60" fmla="*/ 9 w 102"/>
                  <a:gd name="T61" fmla="*/ 46 h 620"/>
                  <a:gd name="T62" fmla="*/ 1 w 102"/>
                  <a:gd name="T63" fmla="*/ 4 h 620"/>
                  <a:gd name="T64" fmla="*/ 0 w 102"/>
                  <a:gd name="T65" fmla="*/ 0 h 620"/>
                  <a:gd name="T66" fmla="*/ 14 w 102"/>
                  <a:gd name="T67" fmla="*/ 25 h 620"/>
                  <a:gd name="T68" fmla="*/ 53 w 102"/>
                  <a:gd name="T69" fmla="*/ 107 h 62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02"/>
                  <a:gd name="T106" fmla="*/ 0 h 620"/>
                  <a:gd name="T107" fmla="*/ 102 w 102"/>
                  <a:gd name="T108" fmla="*/ 620 h 620"/>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02" h="620">
                    <a:moveTo>
                      <a:pt x="53" y="107"/>
                    </a:moveTo>
                    <a:lnTo>
                      <a:pt x="88" y="194"/>
                    </a:lnTo>
                    <a:lnTo>
                      <a:pt x="100" y="238"/>
                    </a:lnTo>
                    <a:lnTo>
                      <a:pt x="102" y="260"/>
                    </a:lnTo>
                    <a:lnTo>
                      <a:pt x="98" y="296"/>
                    </a:lnTo>
                    <a:lnTo>
                      <a:pt x="86" y="342"/>
                    </a:lnTo>
                    <a:lnTo>
                      <a:pt x="74" y="439"/>
                    </a:lnTo>
                    <a:lnTo>
                      <a:pt x="69" y="485"/>
                    </a:lnTo>
                    <a:lnTo>
                      <a:pt x="69" y="492"/>
                    </a:lnTo>
                    <a:lnTo>
                      <a:pt x="64" y="529"/>
                    </a:lnTo>
                    <a:lnTo>
                      <a:pt x="56" y="595"/>
                    </a:lnTo>
                    <a:lnTo>
                      <a:pt x="52" y="605"/>
                    </a:lnTo>
                    <a:lnTo>
                      <a:pt x="32" y="620"/>
                    </a:lnTo>
                    <a:lnTo>
                      <a:pt x="21" y="619"/>
                    </a:lnTo>
                    <a:lnTo>
                      <a:pt x="12" y="614"/>
                    </a:lnTo>
                    <a:lnTo>
                      <a:pt x="6" y="604"/>
                    </a:lnTo>
                    <a:lnTo>
                      <a:pt x="3" y="571"/>
                    </a:lnTo>
                    <a:lnTo>
                      <a:pt x="13" y="442"/>
                    </a:lnTo>
                    <a:lnTo>
                      <a:pt x="13" y="425"/>
                    </a:lnTo>
                    <a:lnTo>
                      <a:pt x="20" y="388"/>
                    </a:lnTo>
                    <a:lnTo>
                      <a:pt x="32" y="349"/>
                    </a:lnTo>
                    <a:lnTo>
                      <a:pt x="38" y="322"/>
                    </a:lnTo>
                    <a:lnTo>
                      <a:pt x="40" y="309"/>
                    </a:lnTo>
                    <a:lnTo>
                      <a:pt x="38" y="280"/>
                    </a:lnTo>
                    <a:lnTo>
                      <a:pt x="35" y="266"/>
                    </a:lnTo>
                    <a:lnTo>
                      <a:pt x="29" y="235"/>
                    </a:lnTo>
                    <a:lnTo>
                      <a:pt x="16" y="194"/>
                    </a:lnTo>
                    <a:lnTo>
                      <a:pt x="12" y="183"/>
                    </a:lnTo>
                    <a:lnTo>
                      <a:pt x="9" y="180"/>
                    </a:lnTo>
                    <a:lnTo>
                      <a:pt x="13" y="127"/>
                    </a:lnTo>
                    <a:lnTo>
                      <a:pt x="9" y="46"/>
                    </a:lnTo>
                    <a:lnTo>
                      <a:pt x="1" y="4"/>
                    </a:lnTo>
                    <a:lnTo>
                      <a:pt x="0" y="0"/>
                    </a:lnTo>
                    <a:lnTo>
                      <a:pt x="14" y="25"/>
                    </a:lnTo>
                    <a:lnTo>
                      <a:pt x="53" y="107"/>
                    </a:lnTo>
                    <a:close/>
                  </a:path>
                </a:pathLst>
              </a:custGeom>
              <a:solidFill>
                <a:srgbClr val="8C2E12"/>
              </a:solidFill>
              <a:ln w="9525">
                <a:noFill/>
                <a:round/>
                <a:headEnd/>
                <a:tailEnd/>
              </a:ln>
            </p:spPr>
            <p:txBody>
              <a:bodyPr>
                <a:prstTxWarp prst="textNoShape">
                  <a:avLst/>
                </a:prstTxWarp>
              </a:bodyPr>
              <a:lstStyle/>
              <a:p>
                <a:endParaRPr lang="en-US"/>
              </a:p>
            </p:txBody>
          </p:sp>
          <p:sp>
            <p:nvSpPr>
              <p:cNvPr id="53549" name="Freeform 573"/>
              <p:cNvSpPr>
                <a:spLocks noChangeAspect="1"/>
              </p:cNvSpPr>
              <p:nvPr/>
            </p:nvSpPr>
            <p:spPr bwMode="auto">
              <a:xfrm>
                <a:off x="2272" y="2326"/>
                <a:ext cx="2" cy="4"/>
              </a:xfrm>
              <a:custGeom>
                <a:avLst/>
                <a:gdLst>
                  <a:gd name="T0" fmla="*/ 0 w 2"/>
                  <a:gd name="T1" fmla="*/ 0 h 4"/>
                  <a:gd name="T2" fmla="*/ 2 w 2"/>
                  <a:gd name="T3" fmla="*/ 4 h 4"/>
                  <a:gd name="T4" fmla="*/ 0 w 2"/>
                  <a:gd name="T5" fmla="*/ 0 h 4"/>
                  <a:gd name="T6" fmla="*/ 0 60000 65536"/>
                  <a:gd name="T7" fmla="*/ 0 60000 65536"/>
                  <a:gd name="T8" fmla="*/ 0 60000 65536"/>
                  <a:gd name="T9" fmla="*/ 0 w 2"/>
                  <a:gd name="T10" fmla="*/ 0 h 4"/>
                  <a:gd name="T11" fmla="*/ 2 w 2"/>
                  <a:gd name="T12" fmla="*/ 4 h 4"/>
                </a:gdLst>
                <a:ahLst/>
                <a:cxnLst>
                  <a:cxn ang="T6">
                    <a:pos x="T0" y="T1"/>
                  </a:cxn>
                  <a:cxn ang="T7">
                    <a:pos x="T2" y="T3"/>
                  </a:cxn>
                  <a:cxn ang="T8">
                    <a:pos x="T4" y="T5"/>
                  </a:cxn>
                </a:cxnLst>
                <a:rect l="T9" t="T10" r="T11" b="T12"/>
                <a:pathLst>
                  <a:path w="2" h="4">
                    <a:moveTo>
                      <a:pt x="0" y="0"/>
                    </a:moveTo>
                    <a:lnTo>
                      <a:pt x="2" y="4"/>
                    </a:lnTo>
                    <a:lnTo>
                      <a:pt x="0" y="0"/>
                    </a:lnTo>
                    <a:close/>
                  </a:path>
                </a:pathLst>
              </a:custGeom>
              <a:solidFill>
                <a:srgbClr val="FFFFFF"/>
              </a:solidFill>
              <a:ln w="9525">
                <a:noFill/>
                <a:round/>
                <a:headEnd/>
                <a:tailEnd/>
              </a:ln>
            </p:spPr>
            <p:txBody>
              <a:bodyPr>
                <a:prstTxWarp prst="textNoShape">
                  <a:avLst/>
                </a:prstTxWarp>
              </a:bodyPr>
              <a:lstStyle/>
              <a:p>
                <a:endParaRPr lang="en-US"/>
              </a:p>
            </p:txBody>
          </p:sp>
          <p:sp>
            <p:nvSpPr>
              <p:cNvPr id="53550" name="Freeform 574"/>
              <p:cNvSpPr>
                <a:spLocks noChangeAspect="1"/>
              </p:cNvSpPr>
              <p:nvPr/>
            </p:nvSpPr>
            <p:spPr bwMode="auto">
              <a:xfrm>
                <a:off x="1574" y="2337"/>
                <a:ext cx="213" cy="71"/>
              </a:xfrm>
              <a:custGeom>
                <a:avLst/>
                <a:gdLst>
                  <a:gd name="T0" fmla="*/ 194 w 213"/>
                  <a:gd name="T1" fmla="*/ 16 h 71"/>
                  <a:gd name="T2" fmla="*/ 211 w 213"/>
                  <a:gd name="T3" fmla="*/ 25 h 71"/>
                  <a:gd name="T4" fmla="*/ 213 w 213"/>
                  <a:gd name="T5" fmla="*/ 28 h 71"/>
                  <a:gd name="T6" fmla="*/ 211 w 213"/>
                  <a:gd name="T7" fmla="*/ 71 h 71"/>
                  <a:gd name="T8" fmla="*/ 190 w 213"/>
                  <a:gd name="T9" fmla="*/ 60 h 71"/>
                  <a:gd name="T10" fmla="*/ 189 w 213"/>
                  <a:gd name="T11" fmla="*/ 59 h 71"/>
                  <a:gd name="T12" fmla="*/ 189 w 213"/>
                  <a:gd name="T13" fmla="*/ 55 h 71"/>
                  <a:gd name="T14" fmla="*/ 196 w 213"/>
                  <a:gd name="T15" fmla="*/ 48 h 71"/>
                  <a:gd name="T16" fmla="*/ 195 w 213"/>
                  <a:gd name="T17" fmla="*/ 45 h 71"/>
                  <a:gd name="T18" fmla="*/ 193 w 213"/>
                  <a:gd name="T19" fmla="*/ 44 h 71"/>
                  <a:gd name="T20" fmla="*/ 188 w 213"/>
                  <a:gd name="T21" fmla="*/ 44 h 71"/>
                  <a:gd name="T22" fmla="*/ 181 w 213"/>
                  <a:gd name="T23" fmla="*/ 55 h 71"/>
                  <a:gd name="T24" fmla="*/ 177 w 213"/>
                  <a:gd name="T25" fmla="*/ 59 h 71"/>
                  <a:gd name="T26" fmla="*/ 147 w 213"/>
                  <a:gd name="T27" fmla="*/ 57 h 71"/>
                  <a:gd name="T28" fmla="*/ 131 w 213"/>
                  <a:gd name="T29" fmla="*/ 54 h 71"/>
                  <a:gd name="T30" fmla="*/ 107 w 213"/>
                  <a:gd name="T31" fmla="*/ 55 h 71"/>
                  <a:gd name="T32" fmla="*/ 86 w 213"/>
                  <a:gd name="T33" fmla="*/ 65 h 71"/>
                  <a:gd name="T34" fmla="*/ 86 w 213"/>
                  <a:gd name="T35" fmla="*/ 64 h 71"/>
                  <a:gd name="T36" fmla="*/ 84 w 213"/>
                  <a:gd name="T37" fmla="*/ 62 h 71"/>
                  <a:gd name="T38" fmla="*/ 70 w 213"/>
                  <a:gd name="T39" fmla="*/ 65 h 71"/>
                  <a:gd name="T40" fmla="*/ 70 w 213"/>
                  <a:gd name="T41" fmla="*/ 68 h 71"/>
                  <a:gd name="T42" fmla="*/ 68 w 213"/>
                  <a:gd name="T43" fmla="*/ 67 h 71"/>
                  <a:gd name="T44" fmla="*/ 65 w 213"/>
                  <a:gd name="T45" fmla="*/ 64 h 71"/>
                  <a:gd name="T46" fmla="*/ 68 w 213"/>
                  <a:gd name="T47" fmla="*/ 59 h 71"/>
                  <a:gd name="T48" fmla="*/ 76 w 213"/>
                  <a:gd name="T49" fmla="*/ 52 h 71"/>
                  <a:gd name="T50" fmla="*/ 91 w 213"/>
                  <a:gd name="T51" fmla="*/ 46 h 71"/>
                  <a:gd name="T52" fmla="*/ 99 w 213"/>
                  <a:gd name="T53" fmla="*/ 44 h 71"/>
                  <a:gd name="T54" fmla="*/ 124 w 213"/>
                  <a:gd name="T55" fmla="*/ 32 h 71"/>
                  <a:gd name="T56" fmla="*/ 126 w 213"/>
                  <a:gd name="T57" fmla="*/ 29 h 71"/>
                  <a:gd name="T58" fmla="*/ 155 w 213"/>
                  <a:gd name="T59" fmla="*/ 31 h 71"/>
                  <a:gd name="T60" fmla="*/ 158 w 213"/>
                  <a:gd name="T61" fmla="*/ 33 h 71"/>
                  <a:gd name="T62" fmla="*/ 163 w 213"/>
                  <a:gd name="T63" fmla="*/ 29 h 71"/>
                  <a:gd name="T64" fmla="*/ 161 w 213"/>
                  <a:gd name="T65" fmla="*/ 25 h 71"/>
                  <a:gd name="T66" fmla="*/ 148 w 213"/>
                  <a:gd name="T67" fmla="*/ 24 h 71"/>
                  <a:gd name="T68" fmla="*/ 144 w 213"/>
                  <a:gd name="T69" fmla="*/ 24 h 71"/>
                  <a:gd name="T70" fmla="*/ 148 w 213"/>
                  <a:gd name="T71" fmla="*/ 21 h 71"/>
                  <a:gd name="T72" fmla="*/ 162 w 213"/>
                  <a:gd name="T73" fmla="*/ 18 h 71"/>
                  <a:gd name="T74" fmla="*/ 164 w 213"/>
                  <a:gd name="T75" fmla="*/ 18 h 71"/>
                  <a:gd name="T76" fmla="*/ 165 w 213"/>
                  <a:gd name="T77" fmla="*/ 16 h 71"/>
                  <a:gd name="T78" fmla="*/ 165 w 213"/>
                  <a:gd name="T79" fmla="*/ 14 h 71"/>
                  <a:gd name="T80" fmla="*/ 151 w 213"/>
                  <a:gd name="T81" fmla="*/ 14 h 71"/>
                  <a:gd name="T82" fmla="*/ 132 w 213"/>
                  <a:gd name="T83" fmla="*/ 22 h 71"/>
                  <a:gd name="T84" fmla="*/ 116 w 213"/>
                  <a:gd name="T85" fmla="*/ 25 h 71"/>
                  <a:gd name="T86" fmla="*/ 78 w 213"/>
                  <a:gd name="T87" fmla="*/ 21 h 71"/>
                  <a:gd name="T88" fmla="*/ 71 w 213"/>
                  <a:gd name="T89" fmla="*/ 18 h 71"/>
                  <a:gd name="T90" fmla="*/ 35 w 213"/>
                  <a:gd name="T91" fmla="*/ 28 h 71"/>
                  <a:gd name="T92" fmla="*/ 8 w 213"/>
                  <a:gd name="T93" fmla="*/ 25 h 71"/>
                  <a:gd name="T94" fmla="*/ 4 w 213"/>
                  <a:gd name="T95" fmla="*/ 23 h 71"/>
                  <a:gd name="T96" fmla="*/ 2 w 213"/>
                  <a:gd name="T97" fmla="*/ 23 h 71"/>
                  <a:gd name="T98" fmla="*/ 0 w 213"/>
                  <a:gd name="T99" fmla="*/ 21 h 71"/>
                  <a:gd name="T100" fmla="*/ 12 w 213"/>
                  <a:gd name="T101" fmla="*/ 18 h 71"/>
                  <a:gd name="T102" fmla="*/ 20 w 213"/>
                  <a:gd name="T103" fmla="*/ 18 h 71"/>
                  <a:gd name="T104" fmla="*/ 57 w 213"/>
                  <a:gd name="T105" fmla="*/ 14 h 71"/>
                  <a:gd name="T106" fmla="*/ 76 w 213"/>
                  <a:gd name="T107" fmla="*/ 8 h 71"/>
                  <a:gd name="T108" fmla="*/ 93 w 213"/>
                  <a:gd name="T109" fmla="*/ 0 h 71"/>
                  <a:gd name="T110" fmla="*/ 155 w 213"/>
                  <a:gd name="T111" fmla="*/ 0 h 71"/>
                  <a:gd name="T112" fmla="*/ 194 w 213"/>
                  <a:gd name="T113" fmla="*/ 16 h 71"/>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213"/>
                  <a:gd name="T172" fmla="*/ 0 h 71"/>
                  <a:gd name="T173" fmla="*/ 213 w 213"/>
                  <a:gd name="T174" fmla="*/ 71 h 71"/>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213" h="71">
                    <a:moveTo>
                      <a:pt x="194" y="16"/>
                    </a:moveTo>
                    <a:lnTo>
                      <a:pt x="211" y="25"/>
                    </a:lnTo>
                    <a:lnTo>
                      <a:pt x="213" y="28"/>
                    </a:lnTo>
                    <a:lnTo>
                      <a:pt x="211" y="71"/>
                    </a:lnTo>
                    <a:lnTo>
                      <a:pt x="190" y="60"/>
                    </a:lnTo>
                    <a:lnTo>
                      <a:pt x="189" y="59"/>
                    </a:lnTo>
                    <a:lnTo>
                      <a:pt x="189" y="55"/>
                    </a:lnTo>
                    <a:lnTo>
                      <a:pt x="196" y="48"/>
                    </a:lnTo>
                    <a:lnTo>
                      <a:pt x="195" y="45"/>
                    </a:lnTo>
                    <a:lnTo>
                      <a:pt x="193" y="44"/>
                    </a:lnTo>
                    <a:lnTo>
                      <a:pt x="188" y="44"/>
                    </a:lnTo>
                    <a:lnTo>
                      <a:pt x="181" y="55"/>
                    </a:lnTo>
                    <a:lnTo>
                      <a:pt x="177" y="59"/>
                    </a:lnTo>
                    <a:lnTo>
                      <a:pt x="147" y="57"/>
                    </a:lnTo>
                    <a:lnTo>
                      <a:pt x="131" y="54"/>
                    </a:lnTo>
                    <a:lnTo>
                      <a:pt x="107" y="55"/>
                    </a:lnTo>
                    <a:lnTo>
                      <a:pt x="86" y="65"/>
                    </a:lnTo>
                    <a:lnTo>
                      <a:pt x="86" y="64"/>
                    </a:lnTo>
                    <a:lnTo>
                      <a:pt x="84" y="62"/>
                    </a:lnTo>
                    <a:lnTo>
                      <a:pt x="70" y="65"/>
                    </a:lnTo>
                    <a:lnTo>
                      <a:pt x="70" y="68"/>
                    </a:lnTo>
                    <a:lnTo>
                      <a:pt x="68" y="67"/>
                    </a:lnTo>
                    <a:lnTo>
                      <a:pt x="65" y="64"/>
                    </a:lnTo>
                    <a:lnTo>
                      <a:pt x="68" y="59"/>
                    </a:lnTo>
                    <a:lnTo>
                      <a:pt x="76" y="52"/>
                    </a:lnTo>
                    <a:lnTo>
                      <a:pt x="91" y="46"/>
                    </a:lnTo>
                    <a:lnTo>
                      <a:pt x="99" y="44"/>
                    </a:lnTo>
                    <a:lnTo>
                      <a:pt x="124" y="32"/>
                    </a:lnTo>
                    <a:lnTo>
                      <a:pt x="126" y="29"/>
                    </a:lnTo>
                    <a:lnTo>
                      <a:pt x="155" y="31"/>
                    </a:lnTo>
                    <a:lnTo>
                      <a:pt x="158" y="33"/>
                    </a:lnTo>
                    <a:lnTo>
                      <a:pt x="163" y="29"/>
                    </a:lnTo>
                    <a:lnTo>
                      <a:pt x="161" y="25"/>
                    </a:lnTo>
                    <a:lnTo>
                      <a:pt x="148" y="24"/>
                    </a:lnTo>
                    <a:lnTo>
                      <a:pt x="144" y="24"/>
                    </a:lnTo>
                    <a:lnTo>
                      <a:pt x="148" y="21"/>
                    </a:lnTo>
                    <a:lnTo>
                      <a:pt x="162" y="18"/>
                    </a:lnTo>
                    <a:lnTo>
                      <a:pt x="164" y="18"/>
                    </a:lnTo>
                    <a:lnTo>
                      <a:pt x="165" y="16"/>
                    </a:lnTo>
                    <a:lnTo>
                      <a:pt x="165" y="14"/>
                    </a:lnTo>
                    <a:lnTo>
                      <a:pt x="151" y="14"/>
                    </a:lnTo>
                    <a:lnTo>
                      <a:pt x="132" y="22"/>
                    </a:lnTo>
                    <a:lnTo>
                      <a:pt x="116" y="25"/>
                    </a:lnTo>
                    <a:lnTo>
                      <a:pt x="78" y="21"/>
                    </a:lnTo>
                    <a:lnTo>
                      <a:pt x="71" y="18"/>
                    </a:lnTo>
                    <a:lnTo>
                      <a:pt x="35" y="28"/>
                    </a:lnTo>
                    <a:lnTo>
                      <a:pt x="8" y="25"/>
                    </a:lnTo>
                    <a:lnTo>
                      <a:pt x="4" y="23"/>
                    </a:lnTo>
                    <a:lnTo>
                      <a:pt x="2" y="23"/>
                    </a:lnTo>
                    <a:lnTo>
                      <a:pt x="0" y="21"/>
                    </a:lnTo>
                    <a:lnTo>
                      <a:pt x="12" y="18"/>
                    </a:lnTo>
                    <a:lnTo>
                      <a:pt x="20" y="18"/>
                    </a:lnTo>
                    <a:lnTo>
                      <a:pt x="57" y="14"/>
                    </a:lnTo>
                    <a:lnTo>
                      <a:pt x="76" y="8"/>
                    </a:lnTo>
                    <a:lnTo>
                      <a:pt x="93" y="0"/>
                    </a:lnTo>
                    <a:lnTo>
                      <a:pt x="155" y="0"/>
                    </a:lnTo>
                    <a:lnTo>
                      <a:pt x="194" y="16"/>
                    </a:lnTo>
                    <a:close/>
                  </a:path>
                </a:pathLst>
              </a:custGeom>
              <a:solidFill>
                <a:srgbClr val="CC9933"/>
              </a:solidFill>
              <a:ln w="9525">
                <a:noFill/>
                <a:round/>
                <a:headEnd/>
                <a:tailEnd/>
              </a:ln>
            </p:spPr>
            <p:txBody>
              <a:bodyPr>
                <a:prstTxWarp prst="textNoShape">
                  <a:avLst/>
                </a:prstTxWarp>
              </a:bodyPr>
              <a:lstStyle/>
              <a:p>
                <a:endParaRPr lang="en-US"/>
              </a:p>
            </p:txBody>
          </p:sp>
          <p:sp>
            <p:nvSpPr>
              <p:cNvPr id="53551" name="Freeform 575"/>
              <p:cNvSpPr>
                <a:spLocks noChangeAspect="1"/>
              </p:cNvSpPr>
              <p:nvPr/>
            </p:nvSpPr>
            <p:spPr bwMode="auto">
              <a:xfrm>
                <a:off x="2020" y="2338"/>
                <a:ext cx="167" cy="379"/>
              </a:xfrm>
              <a:custGeom>
                <a:avLst/>
                <a:gdLst>
                  <a:gd name="T0" fmla="*/ 50 w 167"/>
                  <a:gd name="T1" fmla="*/ 53 h 379"/>
                  <a:gd name="T2" fmla="*/ 52 w 167"/>
                  <a:gd name="T3" fmla="*/ 75 h 379"/>
                  <a:gd name="T4" fmla="*/ 43 w 167"/>
                  <a:gd name="T5" fmla="*/ 149 h 379"/>
                  <a:gd name="T6" fmla="*/ 37 w 167"/>
                  <a:gd name="T7" fmla="*/ 187 h 379"/>
                  <a:gd name="T8" fmla="*/ 37 w 167"/>
                  <a:gd name="T9" fmla="*/ 206 h 379"/>
                  <a:gd name="T10" fmla="*/ 45 w 167"/>
                  <a:gd name="T11" fmla="*/ 229 h 379"/>
                  <a:gd name="T12" fmla="*/ 49 w 167"/>
                  <a:gd name="T13" fmla="*/ 314 h 379"/>
                  <a:gd name="T14" fmla="*/ 51 w 167"/>
                  <a:gd name="T15" fmla="*/ 321 h 379"/>
                  <a:gd name="T16" fmla="*/ 51 w 167"/>
                  <a:gd name="T17" fmla="*/ 323 h 379"/>
                  <a:gd name="T18" fmla="*/ 55 w 167"/>
                  <a:gd name="T19" fmla="*/ 325 h 379"/>
                  <a:gd name="T20" fmla="*/ 68 w 167"/>
                  <a:gd name="T21" fmla="*/ 319 h 379"/>
                  <a:gd name="T22" fmla="*/ 105 w 167"/>
                  <a:gd name="T23" fmla="*/ 288 h 379"/>
                  <a:gd name="T24" fmla="*/ 120 w 167"/>
                  <a:gd name="T25" fmla="*/ 282 h 379"/>
                  <a:gd name="T26" fmla="*/ 129 w 167"/>
                  <a:gd name="T27" fmla="*/ 280 h 379"/>
                  <a:gd name="T28" fmla="*/ 140 w 167"/>
                  <a:gd name="T29" fmla="*/ 267 h 379"/>
                  <a:gd name="T30" fmla="*/ 142 w 167"/>
                  <a:gd name="T31" fmla="*/ 261 h 379"/>
                  <a:gd name="T32" fmla="*/ 142 w 167"/>
                  <a:gd name="T33" fmla="*/ 260 h 379"/>
                  <a:gd name="T34" fmla="*/ 143 w 167"/>
                  <a:gd name="T35" fmla="*/ 259 h 379"/>
                  <a:gd name="T36" fmla="*/ 157 w 167"/>
                  <a:gd name="T37" fmla="*/ 317 h 379"/>
                  <a:gd name="T38" fmla="*/ 166 w 167"/>
                  <a:gd name="T39" fmla="*/ 349 h 379"/>
                  <a:gd name="T40" fmla="*/ 167 w 167"/>
                  <a:gd name="T41" fmla="*/ 355 h 379"/>
                  <a:gd name="T42" fmla="*/ 144 w 167"/>
                  <a:gd name="T43" fmla="*/ 363 h 379"/>
                  <a:gd name="T44" fmla="*/ 129 w 167"/>
                  <a:gd name="T45" fmla="*/ 363 h 379"/>
                  <a:gd name="T46" fmla="*/ 96 w 167"/>
                  <a:gd name="T47" fmla="*/ 361 h 379"/>
                  <a:gd name="T48" fmla="*/ 67 w 167"/>
                  <a:gd name="T49" fmla="*/ 359 h 379"/>
                  <a:gd name="T50" fmla="*/ 50 w 167"/>
                  <a:gd name="T51" fmla="*/ 362 h 379"/>
                  <a:gd name="T52" fmla="*/ 24 w 167"/>
                  <a:gd name="T53" fmla="*/ 377 h 379"/>
                  <a:gd name="T54" fmla="*/ 20 w 167"/>
                  <a:gd name="T55" fmla="*/ 379 h 379"/>
                  <a:gd name="T56" fmla="*/ 24 w 167"/>
                  <a:gd name="T57" fmla="*/ 335 h 379"/>
                  <a:gd name="T58" fmla="*/ 24 w 167"/>
                  <a:gd name="T59" fmla="*/ 296 h 379"/>
                  <a:gd name="T60" fmla="*/ 20 w 167"/>
                  <a:gd name="T61" fmla="*/ 264 h 379"/>
                  <a:gd name="T62" fmla="*/ 16 w 167"/>
                  <a:gd name="T63" fmla="*/ 235 h 379"/>
                  <a:gd name="T64" fmla="*/ 10 w 167"/>
                  <a:gd name="T65" fmla="*/ 196 h 379"/>
                  <a:gd name="T66" fmla="*/ 11 w 167"/>
                  <a:gd name="T67" fmla="*/ 150 h 379"/>
                  <a:gd name="T68" fmla="*/ 16 w 167"/>
                  <a:gd name="T69" fmla="*/ 115 h 379"/>
                  <a:gd name="T70" fmla="*/ 13 w 167"/>
                  <a:gd name="T71" fmla="*/ 95 h 379"/>
                  <a:gd name="T72" fmla="*/ 0 w 167"/>
                  <a:gd name="T73" fmla="*/ 63 h 379"/>
                  <a:gd name="T74" fmla="*/ 0 w 167"/>
                  <a:gd name="T75" fmla="*/ 45 h 379"/>
                  <a:gd name="T76" fmla="*/ 11 w 167"/>
                  <a:gd name="T77" fmla="*/ 35 h 379"/>
                  <a:gd name="T78" fmla="*/ 11 w 167"/>
                  <a:gd name="T79" fmla="*/ 25 h 379"/>
                  <a:gd name="T80" fmla="*/ 9 w 167"/>
                  <a:gd name="T81" fmla="*/ 15 h 379"/>
                  <a:gd name="T82" fmla="*/ 10 w 167"/>
                  <a:gd name="T83" fmla="*/ 4 h 379"/>
                  <a:gd name="T84" fmla="*/ 12 w 167"/>
                  <a:gd name="T85" fmla="*/ 0 h 379"/>
                  <a:gd name="T86" fmla="*/ 16 w 167"/>
                  <a:gd name="T87" fmla="*/ 1 h 379"/>
                  <a:gd name="T88" fmla="*/ 50 w 167"/>
                  <a:gd name="T89" fmla="*/ 53 h 379"/>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67"/>
                  <a:gd name="T136" fmla="*/ 0 h 379"/>
                  <a:gd name="T137" fmla="*/ 167 w 167"/>
                  <a:gd name="T138" fmla="*/ 379 h 379"/>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67" h="379">
                    <a:moveTo>
                      <a:pt x="50" y="53"/>
                    </a:moveTo>
                    <a:lnTo>
                      <a:pt x="52" y="75"/>
                    </a:lnTo>
                    <a:lnTo>
                      <a:pt x="43" y="149"/>
                    </a:lnTo>
                    <a:lnTo>
                      <a:pt x="37" y="187"/>
                    </a:lnTo>
                    <a:lnTo>
                      <a:pt x="37" y="206"/>
                    </a:lnTo>
                    <a:lnTo>
                      <a:pt x="45" y="229"/>
                    </a:lnTo>
                    <a:lnTo>
                      <a:pt x="49" y="314"/>
                    </a:lnTo>
                    <a:lnTo>
                      <a:pt x="51" y="321"/>
                    </a:lnTo>
                    <a:lnTo>
                      <a:pt x="51" y="323"/>
                    </a:lnTo>
                    <a:lnTo>
                      <a:pt x="55" y="325"/>
                    </a:lnTo>
                    <a:lnTo>
                      <a:pt x="68" y="319"/>
                    </a:lnTo>
                    <a:lnTo>
                      <a:pt x="105" y="288"/>
                    </a:lnTo>
                    <a:lnTo>
                      <a:pt x="120" y="282"/>
                    </a:lnTo>
                    <a:lnTo>
                      <a:pt x="129" y="280"/>
                    </a:lnTo>
                    <a:lnTo>
                      <a:pt x="140" y="267"/>
                    </a:lnTo>
                    <a:lnTo>
                      <a:pt x="142" y="261"/>
                    </a:lnTo>
                    <a:lnTo>
                      <a:pt x="142" y="260"/>
                    </a:lnTo>
                    <a:lnTo>
                      <a:pt x="143" y="259"/>
                    </a:lnTo>
                    <a:lnTo>
                      <a:pt x="157" y="317"/>
                    </a:lnTo>
                    <a:lnTo>
                      <a:pt x="166" y="349"/>
                    </a:lnTo>
                    <a:lnTo>
                      <a:pt x="167" y="355"/>
                    </a:lnTo>
                    <a:lnTo>
                      <a:pt x="144" y="363"/>
                    </a:lnTo>
                    <a:lnTo>
                      <a:pt x="129" y="363"/>
                    </a:lnTo>
                    <a:lnTo>
                      <a:pt x="96" y="361"/>
                    </a:lnTo>
                    <a:lnTo>
                      <a:pt x="67" y="359"/>
                    </a:lnTo>
                    <a:lnTo>
                      <a:pt x="50" y="362"/>
                    </a:lnTo>
                    <a:lnTo>
                      <a:pt x="24" y="377"/>
                    </a:lnTo>
                    <a:lnTo>
                      <a:pt x="20" y="379"/>
                    </a:lnTo>
                    <a:lnTo>
                      <a:pt x="24" y="335"/>
                    </a:lnTo>
                    <a:lnTo>
                      <a:pt x="24" y="296"/>
                    </a:lnTo>
                    <a:lnTo>
                      <a:pt x="20" y="264"/>
                    </a:lnTo>
                    <a:lnTo>
                      <a:pt x="16" y="235"/>
                    </a:lnTo>
                    <a:lnTo>
                      <a:pt x="10" y="196"/>
                    </a:lnTo>
                    <a:lnTo>
                      <a:pt x="11" y="150"/>
                    </a:lnTo>
                    <a:lnTo>
                      <a:pt x="16" y="115"/>
                    </a:lnTo>
                    <a:lnTo>
                      <a:pt x="13" y="95"/>
                    </a:lnTo>
                    <a:lnTo>
                      <a:pt x="0" y="63"/>
                    </a:lnTo>
                    <a:lnTo>
                      <a:pt x="0" y="45"/>
                    </a:lnTo>
                    <a:lnTo>
                      <a:pt x="11" y="35"/>
                    </a:lnTo>
                    <a:lnTo>
                      <a:pt x="11" y="25"/>
                    </a:lnTo>
                    <a:lnTo>
                      <a:pt x="9" y="15"/>
                    </a:lnTo>
                    <a:lnTo>
                      <a:pt x="10" y="4"/>
                    </a:lnTo>
                    <a:lnTo>
                      <a:pt x="12" y="0"/>
                    </a:lnTo>
                    <a:lnTo>
                      <a:pt x="16" y="1"/>
                    </a:lnTo>
                    <a:lnTo>
                      <a:pt x="50" y="53"/>
                    </a:lnTo>
                    <a:close/>
                  </a:path>
                </a:pathLst>
              </a:custGeom>
              <a:solidFill>
                <a:srgbClr val="8C2E12"/>
              </a:solidFill>
              <a:ln w="9525">
                <a:noFill/>
                <a:round/>
                <a:headEnd/>
                <a:tailEnd/>
              </a:ln>
            </p:spPr>
            <p:txBody>
              <a:bodyPr>
                <a:prstTxWarp prst="textNoShape">
                  <a:avLst/>
                </a:prstTxWarp>
              </a:bodyPr>
              <a:lstStyle/>
              <a:p>
                <a:endParaRPr lang="en-US"/>
              </a:p>
            </p:txBody>
          </p:sp>
          <p:sp>
            <p:nvSpPr>
              <p:cNvPr id="53552" name="Freeform 576"/>
              <p:cNvSpPr>
                <a:spLocks noChangeAspect="1"/>
              </p:cNvSpPr>
              <p:nvPr/>
            </p:nvSpPr>
            <p:spPr bwMode="auto">
              <a:xfrm>
                <a:off x="1947" y="2347"/>
                <a:ext cx="146" cy="646"/>
              </a:xfrm>
              <a:custGeom>
                <a:avLst/>
                <a:gdLst>
                  <a:gd name="T0" fmla="*/ 67 w 146"/>
                  <a:gd name="T1" fmla="*/ 61 h 646"/>
                  <a:gd name="T2" fmla="*/ 66 w 146"/>
                  <a:gd name="T3" fmla="*/ 70 h 646"/>
                  <a:gd name="T4" fmla="*/ 70 w 146"/>
                  <a:gd name="T5" fmla="*/ 71 h 646"/>
                  <a:gd name="T6" fmla="*/ 80 w 146"/>
                  <a:gd name="T7" fmla="*/ 94 h 646"/>
                  <a:gd name="T8" fmla="*/ 75 w 146"/>
                  <a:gd name="T9" fmla="*/ 160 h 646"/>
                  <a:gd name="T10" fmla="*/ 84 w 146"/>
                  <a:gd name="T11" fmla="*/ 251 h 646"/>
                  <a:gd name="T12" fmla="*/ 89 w 146"/>
                  <a:gd name="T13" fmla="*/ 337 h 646"/>
                  <a:gd name="T14" fmla="*/ 88 w 146"/>
                  <a:gd name="T15" fmla="*/ 382 h 646"/>
                  <a:gd name="T16" fmla="*/ 91 w 146"/>
                  <a:gd name="T17" fmla="*/ 383 h 646"/>
                  <a:gd name="T18" fmla="*/ 130 w 146"/>
                  <a:gd name="T19" fmla="*/ 359 h 646"/>
                  <a:gd name="T20" fmla="*/ 145 w 146"/>
                  <a:gd name="T21" fmla="*/ 380 h 646"/>
                  <a:gd name="T22" fmla="*/ 146 w 146"/>
                  <a:gd name="T23" fmla="*/ 421 h 646"/>
                  <a:gd name="T24" fmla="*/ 114 w 146"/>
                  <a:gd name="T25" fmla="*/ 467 h 646"/>
                  <a:gd name="T26" fmla="*/ 105 w 146"/>
                  <a:gd name="T27" fmla="*/ 487 h 646"/>
                  <a:gd name="T28" fmla="*/ 86 w 146"/>
                  <a:gd name="T29" fmla="*/ 537 h 646"/>
                  <a:gd name="T30" fmla="*/ 80 w 146"/>
                  <a:gd name="T31" fmla="*/ 582 h 646"/>
                  <a:gd name="T32" fmla="*/ 67 w 146"/>
                  <a:gd name="T33" fmla="*/ 638 h 646"/>
                  <a:gd name="T34" fmla="*/ 51 w 146"/>
                  <a:gd name="T35" fmla="*/ 646 h 646"/>
                  <a:gd name="T36" fmla="*/ 62 w 146"/>
                  <a:gd name="T37" fmla="*/ 625 h 646"/>
                  <a:gd name="T38" fmla="*/ 63 w 146"/>
                  <a:gd name="T39" fmla="*/ 608 h 646"/>
                  <a:gd name="T40" fmla="*/ 61 w 146"/>
                  <a:gd name="T41" fmla="*/ 534 h 646"/>
                  <a:gd name="T42" fmla="*/ 82 w 146"/>
                  <a:gd name="T43" fmla="*/ 463 h 646"/>
                  <a:gd name="T44" fmla="*/ 88 w 146"/>
                  <a:gd name="T45" fmla="*/ 423 h 646"/>
                  <a:gd name="T46" fmla="*/ 91 w 146"/>
                  <a:gd name="T47" fmla="*/ 413 h 646"/>
                  <a:gd name="T48" fmla="*/ 81 w 146"/>
                  <a:gd name="T49" fmla="*/ 413 h 646"/>
                  <a:gd name="T50" fmla="*/ 68 w 146"/>
                  <a:gd name="T51" fmla="*/ 392 h 646"/>
                  <a:gd name="T52" fmla="*/ 67 w 146"/>
                  <a:gd name="T53" fmla="*/ 369 h 646"/>
                  <a:gd name="T54" fmla="*/ 61 w 146"/>
                  <a:gd name="T55" fmla="*/ 368 h 646"/>
                  <a:gd name="T56" fmla="*/ 49 w 146"/>
                  <a:gd name="T57" fmla="*/ 393 h 646"/>
                  <a:gd name="T58" fmla="*/ 44 w 146"/>
                  <a:gd name="T59" fmla="*/ 390 h 646"/>
                  <a:gd name="T60" fmla="*/ 45 w 146"/>
                  <a:gd name="T61" fmla="*/ 316 h 646"/>
                  <a:gd name="T62" fmla="*/ 22 w 146"/>
                  <a:gd name="T63" fmla="*/ 142 h 646"/>
                  <a:gd name="T64" fmla="*/ 25 w 146"/>
                  <a:gd name="T65" fmla="*/ 70 h 646"/>
                  <a:gd name="T66" fmla="*/ 17 w 146"/>
                  <a:gd name="T67" fmla="*/ 33 h 646"/>
                  <a:gd name="T68" fmla="*/ 0 w 146"/>
                  <a:gd name="T69" fmla="*/ 3 h 646"/>
                  <a:gd name="T70" fmla="*/ 36 w 146"/>
                  <a:gd name="T71" fmla="*/ 0 h 646"/>
                  <a:gd name="T72" fmla="*/ 53 w 146"/>
                  <a:gd name="T73" fmla="*/ 38 h 64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46"/>
                  <a:gd name="T112" fmla="*/ 0 h 646"/>
                  <a:gd name="T113" fmla="*/ 146 w 146"/>
                  <a:gd name="T114" fmla="*/ 646 h 64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46" h="646">
                    <a:moveTo>
                      <a:pt x="53" y="38"/>
                    </a:moveTo>
                    <a:lnTo>
                      <a:pt x="67" y="61"/>
                    </a:lnTo>
                    <a:lnTo>
                      <a:pt x="66" y="69"/>
                    </a:lnTo>
                    <a:lnTo>
                      <a:pt x="66" y="70"/>
                    </a:lnTo>
                    <a:lnTo>
                      <a:pt x="68" y="71"/>
                    </a:lnTo>
                    <a:lnTo>
                      <a:pt x="70" y="71"/>
                    </a:lnTo>
                    <a:lnTo>
                      <a:pt x="71" y="70"/>
                    </a:lnTo>
                    <a:lnTo>
                      <a:pt x="80" y="94"/>
                    </a:lnTo>
                    <a:lnTo>
                      <a:pt x="81" y="126"/>
                    </a:lnTo>
                    <a:lnTo>
                      <a:pt x="75" y="160"/>
                    </a:lnTo>
                    <a:lnTo>
                      <a:pt x="76" y="198"/>
                    </a:lnTo>
                    <a:lnTo>
                      <a:pt x="84" y="251"/>
                    </a:lnTo>
                    <a:lnTo>
                      <a:pt x="89" y="279"/>
                    </a:lnTo>
                    <a:lnTo>
                      <a:pt x="89" y="337"/>
                    </a:lnTo>
                    <a:lnTo>
                      <a:pt x="84" y="375"/>
                    </a:lnTo>
                    <a:lnTo>
                      <a:pt x="88" y="382"/>
                    </a:lnTo>
                    <a:lnTo>
                      <a:pt x="89" y="383"/>
                    </a:lnTo>
                    <a:lnTo>
                      <a:pt x="91" y="383"/>
                    </a:lnTo>
                    <a:lnTo>
                      <a:pt x="107" y="369"/>
                    </a:lnTo>
                    <a:lnTo>
                      <a:pt x="130" y="359"/>
                    </a:lnTo>
                    <a:lnTo>
                      <a:pt x="145" y="359"/>
                    </a:lnTo>
                    <a:lnTo>
                      <a:pt x="145" y="380"/>
                    </a:lnTo>
                    <a:lnTo>
                      <a:pt x="142" y="399"/>
                    </a:lnTo>
                    <a:lnTo>
                      <a:pt x="146" y="421"/>
                    </a:lnTo>
                    <a:lnTo>
                      <a:pt x="142" y="429"/>
                    </a:lnTo>
                    <a:lnTo>
                      <a:pt x="114" y="467"/>
                    </a:lnTo>
                    <a:lnTo>
                      <a:pt x="110" y="479"/>
                    </a:lnTo>
                    <a:lnTo>
                      <a:pt x="105" y="487"/>
                    </a:lnTo>
                    <a:lnTo>
                      <a:pt x="96" y="520"/>
                    </a:lnTo>
                    <a:lnTo>
                      <a:pt x="86" y="537"/>
                    </a:lnTo>
                    <a:lnTo>
                      <a:pt x="81" y="554"/>
                    </a:lnTo>
                    <a:lnTo>
                      <a:pt x="80" y="582"/>
                    </a:lnTo>
                    <a:lnTo>
                      <a:pt x="73" y="619"/>
                    </a:lnTo>
                    <a:lnTo>
                      <a:pt x="67" y="638"/>
                    </a:lnTo>
                    <a:lnTo>
                      <a:pt x="52" y="645"/>
                    </a:lnTo>
                    <a:lnTo>
                      <a:pt x="51" y="646"/>
                    </a:lnTo>
                    <a:lnTo>
                      <a:pt x="55" y="637"/>
                    </a:lnTo>
                    <a:lnTo>
                      <a:pt x="62" y="625"/>
                    </a:lnTo>
                    <a:lnTo>
                      <a:pt x="62" y="615"/>
                    </a:lnTo>
                    <a:lnTo>
                      <a:pt x="63" y="608"/>
                    </a:lnTo>
                    <a:lnTo>
                      <a:pt x="62" y="596"/>
                    </a:lnTo>
                    <a:lnTo>
                      <a:pt x="61" y="534"/>
                    </a:lnTo>
                    <a:lnTo>
                      <a:pt x="73" y="494"/>
                    </a:lnTo>
                    <a:lnTo>
                      <a:pt x="82" y="463"/>
                    </a:lnTo>
                    <a:lnTo>
                      <a:pt x="83" y="454"/>
                    </a:lnTo>
                    <a:lnTo>
                      <a:pt x="88" y="423"/>
                    </a:lnTo>
                    <a:lnTo>
                      <a:pt x="92" y="416"/>
                    </a:lnTo>
                    <a:lnTo>
                      <a:pt x="91" y="413"/>
                    </a:lnTo>
                    <a:lnTo>
                      <a:pt x="90" y="410"/>
                    </a:lnTo>
                    <a:lnTo>
                      <a:pt x="81" y="413"/>
                    </a:lnTo>
                    <a:lnTo>
                      <a:pt x="71" y="402"/>
                    </a:lnTo>
                    <a:lnTo>
                      <a:pt x="68" y="392"/>
                    </a:lnTo>
                    <a:lnTo>
                      <a:pt x="68" y="377"/>
                    </a:lnTo>
                    <a:lnTo>
                      <a:pt x="67" y="369"/>
                    </a:lnTo>
                    <a:lnTo>
                      <a:pt x="63" y="368"/>
                    </a:lnTo>
                    <a:lnTo>
                      <a:pt x="61" y="368"/>
                    </a:lnTo>
                    <a:lnTo>
                      <a:pt x="54" y="375"/>
                    </a:lnTo>
                    <a:lnTo>
                      <a:pt x="49" y="393"/>
                    </a:lnTo>
                    <a:lnTo>
                      <a:pt x="42" y="409"/>
                    </a:lnTo>
                    <a:lnTo>
                      <a:pt x="44" y="390"/>
                    </a:lnTo>
                    <a:lnTo>
                      <a:pt x="46" y="382"/>
                    </a:lnTo>
                    <a:lnTo>
                      <a:pt x="45" y="316"/>
                    </a:lnTo>
                    <a:lnTo>
                      <a:pt x="31" y="225"/>
                    </a:lnTo>
                    <a:lnTo>
                      <a:pt x="22" y="142"/>
                    </a:lnTo>
                    <a:lnTo>
                      <a:pt x="20" y="114"/>
                    </a:lnTo>
                    <a:lnTo>
                      <a:pt x="25" y="70"/>
                    </a:lnTo>
                    <a:lnTo>
                      <a:pt x="25" y="52"/>
                    </a:lnTo>
                    <a:lnTo>
                      <a:pt x="17" y="33"/>
                    </a:lnTo>
                    <a:lnTo>
                      <a:pt x="5" y="14"/>
                    </a:lnTo>
                    <a:lnTo>
                      <a:pt x="0" y="3"/>
                    </a:lnTo>
                    <a:lnTo>
                      <a:pt x="21" y="3"/>
                    </a:lnTo>
                    <a:lnTo>
                      <a:pt x="36" y="0"/>
                    </a:lnTo>
                    <a:lnTo>
                      <a:pt x="38" y="0"/>
                    </a:lnTo>
                    <a:lnTo>
                      <a:pt x="53" y="38"/>
                    </a:lnTo>
                    <a:close/>
                  </a:path>
                </a:pathLst>
              </a:custGeom>
              <a:solidFill>
                <a:srgbClr val="BA3D1C"/>
              </a:solidFill>
              <a:ln w="9525">
                <a:noFill/>
                <a:round/>
                <a:headEnd/>
                <a:tailEnd/>
              </a:ln>
            </p:spPr>
            <p:txBody>
              <a:bodyPr>
                <a:prstTxWarp prst="textNoShape">
                  <a:avLst/>
                </a:prstTxWarp>
              </a:bodyPr>
              <a:lstStyle/>
              <a:p>
                <a:endParaRPr lang="en-US"/>
              </a:p>
            </p:txBody>
          </p:sp>
          <p:sp>
            <p:nvSpPr>
              <p:cNvPr id="53553" name="Freeform 577"/>
              <p:cNvSpPr>
                <a:spLocks noChangeAspect="1"/>
              </p:cNvSpPr>
              <p:nvPr/>
            </p:nvSpPr>
            <p:spPr bwMode="auto">
              <a:xfrm>
                <a:off x="1910" y="2351"/>
                <a:ext cx="118" cy="735"/>
              </a:xfrm>
              <a:custGeom>
                <a:avLst/>
                <a:gdLst>
                  <a:gd name="T0" fmla="*/ 25 w 118"/>
                  <a:gd name="T1" fmla="*/ 1 h 735"/>
                  <a:gd name="T2" fmla="*/ 28 w 118"/>
                  <a:gd name="T3" fmla="*/ 1 h 735"/>
                  <a:gd name="T4" fmla="*/ 51 w 118"/>
                  <a:gd name="T5" fmla="*/ 41 h 735"/>
                  <a:gd name="T6" fmla="*/ 56 w 118"/>
                  <a:gd name="T7" fmla="*/ 57 h 735"/>
                  <a:gd name="T8" fmla="*/ 51 w 118"/>
                  <a:gd name="T9" fmla="*/ 114 h 735"/>
                  <a:gd name="T10" fmla="*/ 56 w 118"/>
                  <a:gd name="T11" fmla="*/ 175 h 735"/>
                  <a:gd name="T12" fmla="*/ 65 w 118"/>
                  <a:gd name="T13" fmla="*/ 233 h 735"/>
                  <a:gd name="T14" fmla="*/ 78 w 118"/>
                  <a:gd name="T15" fmla="*/ 339 h 735"/>
                  <a:gd name="T16" fmla="*/ 76 w 118"/>
                  <a:gd name="T17" fmla="*/ 374 h 735"/>
                  <a:gd name="T18" fmla="*/ 71 w 118"/>
                  <a:gd name="T19" fmla="*/ 413 h 735"/>
                  <a:gd name="T20" fmla="*/ 72 w 118"/>
                  <a:gd name="T21" fmla="*/ 419 h 735"/>
                  <a:gd name="T22" fmla="*/ 72 w 118"/>
                  <a:gd name="T23" fmla="*/ 422 h 735"/>
                  <a:gd name="T24" fmla="*/ 74 w 118"/>
                  <a:gd name="T25" fmla="*/ 425 h 735"/>
                  <a:gd name="T26" fmla="*/ 76 w 118"/>
                  <a:gd name="T27" fmla="*/ 423 h 735"/>
                  <a:gd name="T28" fmla="*/ 88 w 118"/>
                  <a:gd name="T29" fmla="*/ 398 h 735"/>
                  <a:gd name="T30" fmla="*/ 96 w 118"/>
                  <a:gd name="T31" fmla="*/ 382 h 735"/>
                  <a:gd name="T32" fmla="*/ 97 w 118"/>
                  <a:gd name="T33" fmla="*/ 381 h 735"/>
                  <a:gd name="T34" fmla="*/ 98 w 118"/>
                  <a:gd name="T35" fmla="*/ 395 h 735"/>
                  <a:gd name="T36" fmla="*/ 103 w 118"/>
                  <a:gd name="T37" fmla="*/ 405 h 735"/>
                  <a:gd name="T38" fmla="*/ 115 w 118"/>
                  <a:gd name="T39" fmla="*/ 417 h 735"/>
                  <a:gd name="T40" fmla="*/ 118 w 118"/>
                  <a:gd name="T41" fmla="*/ 417 h 735"/>
                  <a:gd name="T42" fmla="*/ 115 w 118"/>
                  <a:gd name="T43" fmla="*/ 427 h 735"/>
                  <a:gd name="T44" fmla="*/ 110 w 118"/>
                  <a:gd name="T45" fmla="*/ 470 h 735"/>
                  <a:gd name="T46" fmla="*/ 92 w 118"/>
                  <a:gd name="T47" fmla="*/ 524 h 735"/>
                  <a:gd name="T48" fmla="*/ 92 w 118"/>
                  <a:gd name="T49" fmla="*/ 546 h 735"/>
                  <a:gd name="T50" fmla="*/ 94 w 118"/>
                  <a:gd name="T51" fmla="*/ 595 h 735"/>
                  <a:gd name="T52" fmla="*/ 90 w 118"/>
                  <a:gd name="T53" fmla="*/ 624 h 735"/>
                  <a:gd name="T54" fmla="*/ 82 w 118"/>
                  <a:gd name="T55" fmla="*/ 639 h 735"/>
                  <a:gd name="T56" fmla="*/ 74 w 118"/>
                  <a:gd name="T57" fmla="*/ 661 h 735"/>
                  <a:gd name="T58" fmla="*/ 68 w 118"/>
                  <a:gd name="T59" fmla="*/ 684 h 735"/>
                  <a:gd name="T60" fmla="*/ 66 w 118"/>
                  <a:gd name="T61" fmla="*/ 697 h 735"/>
                  <a:gd name="T62" fmla="*/ 50 w 118"/>
                  <a:gd name="T63" fmla="*/ 726 h 735"/>
                  <a:gd name="T64" fmla="*/ 47 w 118"/>
                  <a:gd name="T65" fmla="*/ 732 h 735"/>
                  <a:gd name="T66" fmla="*/ 43 w 118"/>
                  <a:gd name="T67" fmla="*/ 735 h 735"/>
                  <a:gd name="T68" fmla="*/ 37 w 118"/>
                  <a:gd name="T69" fmla="*/ 732 h 735"/>
                  <a:gd name="T70" fmla="*/ 27 w 118"/>
                  <a:gd name="T71" fmla="*/ 721 h 735"/>
                  <a:gd name="T72" fmla="*/ 27 w 118"/>
                  <a:gd name="T73" fmla="*/ 712 h 735"/>
                  <a:gd name="T74" fmla="*/ 34 w 118"/>
                  <a:gd name="T75" fmla="*/ 696 h 735"/>
                  <a:gd name="T76" fmla="*/ 34 w 118"/>
                  <a:gd name="T77" fmla="*/ 688 h 735"/>
                  <a:gd name="T78" fmla="*/ 51 w 118"/>
                  <a:gd name="T79" fmla="*/ 629 h 735"/>
                  <a:gd name="T80" fmla="*/ 59 w 118"/>
                  <a:gd name="T81" fmla="*/ 544 h 735"/>
                  <a:gd name="T82" fmla="*/ 58 w 118"/>
                  <a:gd name="T83" fmla="*/ 494 h 735"/>
                  <a:gd name="T84" fmla="*/ 50 w 118"/>
                  <a:gd name="T85" fmla="*/ 471 h 735"/>
                  <a:gd name="T86" fmla="*/ 37 w 118"/>
                  <a:gd name="T87" fmla="*/ 389 h 735"/>
                  <a:gd name="T88" fmla="*/ 28 w 118"/>
                  <a:gd name="T89" fmla="*/ 347 h 735"/>
                  <a:gd name="T90" fmla="*/ 31 w 118"/>
                  <a:gd name="T91" fmla="*/ 312 h 735"/>
                  <a:gd name="T92" fmla="*/ 33 w 118"/>
                  <a:gd name="T93" fmla="*/ 271 h 735"/>
                  <a:gd name="T94" fmla="*/ 35 w 118"/>
                  <a:gd name="T95" fmla="*/ 265 h 735"/>
                  <a:gd name="T96" fmla="*/ 37 w 118"/>
                  <a:gd name="T97" fmla="*/ 217 h 735"/>
                  <a:gd name="T98" fmla="*/ 40 w 118"/>
                  <a:gd name="T99" fmla="*/ 205 h 735"/>
                  <a:gd name="T100" fmla="*/ 37 w 118"/>
                  <a:gd name="T101" fmla="*/ 146 h 735"/>
                  <a:gd name="T102" fmla="*/ 35 w 118"/>
                  <a:gd name="T103" fmla="*/ 129 h 735"/>
                  <a:gd name="T104" fmla="*/ 26 w 118"/>
                  <a:gd name="T105" fmla="*/ 94 h 735"/>
                  <a:gd name="T106" fmla="*/ 24 w 118"/>
                  <a:gd name="T107" fmla="*/ 91 h 735"/>
                  <a:gd name="T108" fmla="*/ 24 w 118"/>
                  <a:gd name="T109" fmla="*/ 83 h 735"/>
                  <a:gd name="T110" fmla="*/ 20 w 118"/>
                  <a:gd name="T111" fmla="*/ 62 h 735"/>
                  <a:gd name="T112" fmla="*/ 12 w 118"/>
                  <a:gd name="T113" fmla="*/ 34 h 735"/>
                  <a:gd name="T114" fmla="*/ 3 w 118"/>
                  <a:gd name="T115" fmla="*/ 23 h 735"/>
                  <a:gd name="T116" fmla="*/ 0 w 118"/>
                  <a:gd name="T117" fmla="*/ 19 h 735"/>
                  <a:gd name="T118" fmla="*/ 2 w 118"/>
                  <a:gd name="T119" fmla="*/ 4 h 735"/>
                  <a:gd name="T120" fmla="*/ 10 w 118"/>
                  <a:gd name="T121" fmla="*/ 0 h 735"/>
                  <a:gd name="T122" fmla="*/ 18 w 118"/>
                  <a:gd name="T123" fmla="*/ 2 h 735"/>
                  <a:gd name="T124" fmla="*/ 25 w 118"/>
                  <a:gd name="T125" fmla="*/ 1 h 735"/>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18"/>
                  <a:gd name="T190" fmla="*/ 0 h 735"/>
                  <a:gd name="T191" fmla="*/ 118 w 118"/>
                  <a:gd name="T192" fmla="*/ 735 h 735"/>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18" h="735">
                    <a:moveTo>
                      <a:pt x="25" y="1"/>
                    </a:moveTo>
                    <a:lnTo>
                      <a:pt x="28" y="1"/>
                    </a:lnTo>
                    <a:lnTo>
                      <a:pt x="51" y="41"/>
                    </a:lnTo>
                    <a:lnTo>
                      <a:pt x="56" y="57"/>
                    </a:lnTo>
                    <a:lnTo>
                      <a:pt x="51" y="114"/>
                    </a:lnTo>
                    <a:lnTo>
                      <a:pt x="56" y="175"/>
                    </a:lnTo>
                    <a:lnTo>
                      <a:pt x="65" y="233"/>
                    </a:lnTo>
                    <a:lnTo>
                      <a:pt x="78" y="339"/>
                    </a:lnTo>
                    <a:lnTo>
                      <a:pt x="76" y="374"/>
                    </a:lnTo>
                    <a:lnTo>
                      <a:pt x="71" y="413"/>
                    </a:lnTo>
                    <a:lnTo>
                      <a:pt x="72" y="419"/>
                    </a:lnTo>
                    <a:lnTo>
                      <a:pt x="72" y="422"/>
                    </a:lnTo>
                    <a:lnTo>
                      <a:pt x="74" y="425"/>
                    </a:lnTo>
                    <a:lnTo>
                      <a:pt x="76" y="423"/>
                    </a:lnTo>
                    <a:lnTo>
                      <a:pt x="88" y="398"/>
                    </a:lnTo>
                    <a:lnTo>
                      <a:pt x="96" y="382"/>
                    </a:lnTo>
                    <a:lnTo>
                      <a:pt x="97" y="381"/>
                    </a:lnTo>
                    <a:lnTo>
                      <a:pt x="98" y="395"/>
                    </a:lnTo>
                    <a:lnTo>
                      <a:pt x="103" y="405"/>
                    </a:lnTo>
                    <a:lnTo>
                      <a:pt x="115" y="417"/>
                    </a:lnTo>
                    <a:lnTo>
                      <a:pt x="118" y="417"/>
                    </a:lnTo>
                    <a:lnTo>
                      <a:pt x="115" y="427"/>
                    </a:lnTo>
                    <a:lnTo>
                      <a:pt x="110" y="470"/>
                    </a:lnTo>
                    <a:lnTo>
                      <a:pt x="92" y="524"/>
                    </a:lnTo>
                    <a:lnTo>
                      <a:pt x="92" y="546"/>
                    </a:lnTo>
                    <a:lnTo>
                      <a:pt x="94" y="595"/>
                    </a:lnTo>
                    <a:lnTo>
                      <a:pt x="90" y="624"/>
                    </a:lnTo>
                    <a:lnTo>
                      <a:pt x="82" y="639"/>
                    </a:lnTo>
                    <a:lnTo>
                      <a:pt x="74" y="661"/>
                    </a:lnTo>
                    <a:lnTo>
                      <a:pt x="68" y="684"/>
                    </a:lnTo>
                    <a:lnTo>
                      <a:pt x="66" y="697"/>
                    </a:lnTo>
                    <a:lnTo>
                      <a:pt x="50" y="726"/>
                    </a:lnTo>
                    <a:lnTo>
                      <a:pt x="47" y="732"/>
                    </a:lnTo>
                    <a:lnTo>
                      <a:pt x="43" y="735"/>
                    </a:lnTo>
                    <a:lnTo>
                      <a:pt x="37" y="732"/>
                    </a:lnTo>
                    <a:lnTo>
                      <a:pt x="27" y="721"/>
                    </a:lnTo>
                    <a:lnTo>
                      <a:pt x="27" y="712"/>
                    </a:lnTo>
                    <a:lnTo>
                      <a:pt x="34" y="696"/>
                    </a:lnTo>
                    <a:lnTo>
                      <a:pt x="34" y="688"/>
                    </a:lnTo>
                    <a:lnTo>
                      <a:pt x="51" y="629"/>
                    </a:lnTo>
                    <a:lnTo>
                      <a:pt x="59" y="544"/>
                    </a:lnTo>
                    <a:lnTo>
                      <a:pt x="58" y="494"/>
                    </a:lnTo>
                    <a:lnTo>
                      <a:pt x="50" y="471"/>
                    </a:lnTo>
                    <a:lnTo>
                      <a:pt x="37" y="389"/>
                    </a:lnTo>
                    <a:lnTo>
                      <a:pt x="28" y="347"/>
                    </a:lnTo>
                    <a:lnTo>
                      <a:pt x="31" y="312"/>
                    </a:lnTo>
                    <a:lnTo>
                      <a:pt x="33" y="271"/>
                    </a:lnTo>
                    <a:lnTo>
                      <a:pt x="35" y="265"/>
                    </a:lnTo>
                    <a:lnTo>
                      <a:pt x="37" y="217"/>
                    </a:lnTo>
                    <a:lnTo>
                      <a:pt x="40" y="205"/>
                    </a:lnTo>
                    <a:lnTo>
                      <a:pt x="37" y="146"/>
                    </a:lnTo>
                    <a:lnTo>
                      <a:pt x="35" y="129"/>
                    </a:lnTo>
                    <a:lnTo>
                      <a:pt x="26" y="94"/>
                    </a:lnTo>
                    <a:lnTo>
                      <a:pt x="24" y="91"/>
                    </a:lnTo>
                    <a:lnTo>
                      <a:pt x="24" y="83"/>
                    </a:lnTo>
                    <a:lnTo>
                      <a:pt x="20" y="62"/>
                    </a:lnTo>
                    <a:lnTo>
                      <a:pt x="12" y="34"/>
                    </a:lnTo>
                    <a:lnTo>
                      <a:pt x="3" y="23"/>
                    </a:lnTo>
                    <a:lnTo>
                      <a:pt x="0" y="19"/>
                    </a:lnTo>
                    <a:lnTo>
                      <a:pt x="2" y="4"/>
                    </a:lnTo>
                    <a:lnTo>
                      <a:pt x="10" y="0"/>
                    </a:lnTo>
                    <a:lnTo>
                      <a:pt x="18" y="2"/>
                    </a:lnTo>
                    <a:lnTo>
                      <a:pt x="25" y="1"/>
                    </a:lnTo>
                    <a:close/>
                  </a:path>
                </a:pathLst>
              </a:custGeom>
              <a:solidFill>
                <a:srgbClr val="BA3D1C"/>
              </a:solidFill>
              <a:ln w="9525">
                <a:noFill/>
                <a:round/>
                <a:headEnd/>
                <a:tailEnd/>
              </a:ln>
            </p:spPr>
            <p:txBody>
              <a:bodyPr>
                <a:prstTxWarp prst="textNoShape">
                  <a:avLst/>
                </a:prstTxWarp>
              </a:bodyPr>
              <a:lstStyle/>
              <a:p>
                <a:endParaRPr lang="en-US"/>
              </a:p>
            </p:txBody>
          </p:sp>
          <p:sp>
            <p:nvSpPr>
              <p:cNvPr id="53554" name="Freeform 578"/>
              <p:cNvSpPr>
                <a:spLocks noChangeAspect="1"/>
              </p:cNvSpPr>
              <p:nvPr/>
            </p:nvSpPr>
            <p:spPr bwMode="auto">
              <a:xfrm>
                <a:off x="1597" y="2365"/>
                <a:ext cx="62" cy="41"/>
              </a:xfrm>
              <a:custGeom>
                <a:avLst/>
                <a:gdLst>
                  <a:gd name="T0" fmla="*/ 62 w 62"/>
                  <a:gd name="T1" fmla="*/ 1 h 41"/>
                  <a:gd name="T2" fmla="*/ 18 w 62"/>
                  <a:gd name="T3" fmla="*/ 33 h 41"/>
                  <a:gd name="T4" fmla="*/ 0 w 62"/>
                  <a:gd name="T5" fmla="*/ 41 h 41"/>
                  <a:gd name="T6" fmla="*/ 8 w 62"/>
                  <a:gd name="T7" fmla="*/ 35 h 41"/>
                  <a:gd name="T8" fmla="*/ 17 w 62"/>
                  <a:gd name="T9" fmla="*/ 28 h 41"/>
                  <a:gd name="T10" fmla="*/ 44 w 62"/>
                  <a:gd name="T11" fmla="*/ 4 h 41"/>
                  <a:gd name="T12" fmla="*/ 45 w 62"/>
                  <a:gd name="T13" fmla="*/ 0 h 41"/>
                  <a:gd name="T14" fmla="*/ 58 w 62"/>
                  <a:gd name="T15" fmla="*/ 1 h 41"/>
                  <a:gd name="T16" fmla="*/ 62 w 62"/>
                  <a:gd name="T17" fmla="*/ 1 h 4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2"/>
                  <a:gd name="T28" fmla="*/ 0 h 41"/>
                  <a:gd name="T29" fmla="*/ 62 w 62"/>
                  <a:gd name="T30" fmla="*/ 41 h 4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2" h="41">
                    <a:moveTo>
                      <a:pt x="62" y="1"/>
                    </a:moveTo>
                    <a:lnTo>
                      <a:pt x="18" y="33"/>
                    </a:lnTo>
                    <a:lnTo>
                      <a:pt x="0" y="41"/>
                    </a:lnTo>
                    <a:lnTo>
                      <a:pt x="8" y="35"/>
                    </a:lnTo>
                    <a:lnTo>
                      <a:pt x="17" y="28"/>
                    </a:lnTo>
                    <a:lnTo>
                      <a:pt x="44" y="4"/>
                    </a:lnTo>
                    <a:lnTo>
                      <a:pt x="45" y="0"/>
                    </a:lnTo>
                    <a:lnTo>
                      <a:pt x="58" y="1"/>
                    </a:lnTo>
                    <a:lnTo>
                      <a:pt x="62" y="1"/>
                    </a:lnTo>
                    <a:close/>
                  </a:path>
                </a:pathLst>
              </a:custGeom>
              <a:solidFill>
                <a:srgbClr val="CC9933"/>
              </a:solidFill>
              <a:ln w="9525">
                <a:noFill/>
                <a:round/>
                <a:headEnd/>
                <a:tailEnd/>
              </a:ln>
            </p:spPr>
            <p:txBody>
              <a:bodyPr>
                <a:prstTxWarp prst="textNoShape">
                  <a:avLst/>
                </a:prstTxWarp>
              </a:bodyPr>
              <a:lstStyle/>
              <a:p>
                <a:endParaRPr lang="en-US"/>
              </a:p>
            </p:txBody>
          </p:sp>
          <p:sp>
            <p:nvSpPr>
              <p:cNvPr id="53555" name="Freeform 579"/>
              <p:cNvSpPr>
                <a:spLocks noChangeAspect="1"/>
              </p:cNvSpPr>
              <p:nvPr/>
            </p:nvSpPr>
            <p:spPr bwMode="auto">
              <a:xfrm>
                <a:off x="1564" y="2365"/>
                <a:ext cx="70" cy="45"/>
              </a:xfrm>
              <a:custGeom>
                <a:avLst/>
                <a:gdLst>
                  <a:gd name="T0" fmla="*/ 57 w 70"/>
                  <a:gd name="T1" fmla="*/ 15 h 45"/>
                  <a:gd name="T2" fmla="*/ 31 w 70"/>
                  <a:gd name="T3" fmla="*/ 35 h 45"/>
                  <a:gd name="T4" fmla="*/ 14 w 70"/>
                  <a:gd name="T5" fmla="*/ 43 h 45"/>
                  <a:gd name="T6" fmla="*/ 0 w 70"/>
                  <a:gd name="T7" fmla="*/ 45 h 45"/>
                  <a:gd name="T8" fmla="*/ 2 w 70"/>
                  <a:gd name="T9" fmla="*/ 40 h 45"/>
                  <a:gd name="T10" fmla="*/ 22 w 70"/>
                  <a:gd name="T11" fmla="*/ 23 h 45"/>
                  <a:gd name="T12" fmla="*/ 41 w 70"/>
                  <a:gd name="T13" fmla="*/ 10 h 45"/>
                  <a:gd name="T14" fmla="*/ 55 w 70"/>
                  <a:gd name="T15" fmla="*/ 6 h 45"/>
                  <a:gd name="T16" fmla="*/ 59 w 70"/>
                  <a:gd name="T17" fmla="*/ 2 h 45"/>
                  <a:gd name="T18" fmla="*/ 64 w 70"/>
                  <a:gd name="T19" fmla="*/ 2 h 45"/>
                  <a:gd name="T20" fmla="*/ 65 w 70"/>
                  <a:gd name="T21" fmla="*/ 0 h 45"/>
                  <a:gd name="T22" fmla="*/ 70 w 70"/>
                  <a:gd name="T23" fmla="*/ 0 h 45"/>
                  <a:gd name="T24" fmla="*/ 57 w 70"/>
                  <a:gd name="T25" fmla="*/ 15 h 4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70"/>
                  <a:gd name="T40" fmla="*/ 0 h 45"/>
                  <a:gd name="T41" fmla="*/ 70 w 70"/>
                  <a:gd name="T42" fmla="*/ 45 h 4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70" h="45">
                    <a:moveTo>
                      <a:pt x="57" y="15"/>
                    </a:moveTo>
                    <a:lnTo>
                      <a:pt x="31" y="35"/>
                    </a:lnTo>
                    <a:lnTo>
                      <a:pt x="14" y="43"/>
                    </a:lnTo>
                    <a:lnTo>
                      <a:pt x="0" y="45"/>
                    </a:lnTo>
                    <a:lnTo>
                      <a:pt x="2" y="40"/>
                    </a:lnTo>
                    <a:lnTo>
                      <a:pt x="22" y="23"/>
                    </a:lnTo>
                    <a:lnTo>
                      <a:pt x="41" y="10"/>
                    </a:lnTo>
                    <a:lnTo>
                      <a:pt x="55" y="6"/>
                    </a:lnTo>
                    <a:lnTo>
                      <a:pt x="59" y="2"/>
                    </a:lnTo>
                    <a:lnTo>
                      <a:pt x="64" y="2"/>
                    </a:lnTo>
                    <a:lnTo>
                      <a:pt x="65" y="0"/>
                    </a:lnTo>
                    <a:lnTo>
                      <a:pt x="70" y="0"/>
                    </a:lnTo>
                    <a:lnTo>
                      <a:pt x="57" y="15"/>
                    </a:lnTo>
                    <a:close/>
                  </a:path>
                </a:pathLst>
              </a:custGeom>
              <a:solidFill>
                <a:srgbClr val="CC9933"/>
              </a:solidFill>
              <a:ln w="9525">
                <a:noFill/>
                <a:round/>
                <a:headEnd/>
                <a:tailEnd/>
              </a:ln>
            </p:spPr>
            <p:txBody>
              <a:bodyPr>
                <a:prstTxWarp prst="textNoShape">
                  <a:avLst/>
                </a:prstTxWarp>
              </a:bodyPr>
              <a:lstStyle/>
              <a:p>
                <a:endParaRPr lang="en-US"/>
              </a:p>
            </p:txBody>
          </p:sp>
          <p:sp>
            <p:nvSpPr>
              <p:cNvPr id="53556" name="Freeform 580"/>
              <p:cNvSpPr>
                <a:spLocks noChangeAspect="1"/>
              </p:cNvSpPr>
              <p:nvPr/>
            </p:nvSpPr>
            <p:spPr bwMode="auto">
              <a:xfrm>
                <a:off x="1743" y="2367"/>
                <a:ext cx="61" cy="588"/>
              </a:xfrm>
              <a:custGeom>
                <a:avLst/>
                <a:gdLst>
                  <a:gd name="T0" fmla="*/ 61 w 61"/>
                  <a:gd name="T1" fmla="*/ 21 h 588"/>
                  <a:gd name="T2" fmla="*/ 60 w 61"/>
                  <a:gd name="T3" fmla="*/ 34 h 588"/>
                  <a:gd name="T4" fmla="*/ 56 w 61"/>
                  <a:gd name="T5" fmla="*/ 56 h 588"/>
                  <a:gd name="T6" fmla="*/ 53 w 61"/>
                  <a:gd name="T7" fmla="*/ 88 h 588"/>
                  <a:gd name="T8" fmla="*/ 50 w 61"/>
                  <a:gd name="T9" fmla="*/ 145 h 588"/>
                  <a:gd name="T10" fmla="*/ 38 w 61"/>
                  <a:gd name="T11" fmla="*/ 185 h 588"/>
                  <a:gd name="T12" fmla="*/ 35 w 61"/>
                  <a:gd name="T13" fmla="*/ 197 h 588"/>
                  <a:gd name="T14" fmla="*/ 35 w 61"/>
                  <a:gd name="T15" fmla="*/ 212 h 588"/>
                  <a:gd name="T16" fmla="*/ 27 w 61"/>
                  <a:gd name="T17" fmla="*/ 296 h 588"/>
                  <a:gd name="T18" fmla="*/ 29 w 61"/>
                  <a:gd name="T19" fmla="*/ 364 h 588"/>
                  <a:gd name="T20" fmla="*/ 34 w 61"/>
                  <a:gd name="T21" fmla="*/ 410 h 588"/>
                  <a:gd name="T22" fmla="*/ 29 w 61"/>
                  <a:gd name="T23" fmla="*/ 491 h 588"/>
                  <a:gd name="T24" fmla="*/ 25 w 61"/>
                  <a:gd name="T25" fmla="*/ 531 h 588"/>
                  <a:gd name="T26" fmla="*/ 17 w 61"/>
                  <a:gd name="T27" fmla="*/ 561 h 588"/>
                  <a:gd name="T28" fmla="*/ 3 w 61"/>
                  <a:gd name="T29" fmla="*/ 587 h 588"/>
                  <a:gd name="T30" fmla="*/ 1 w 61"/>
                  <a:gd name="T31" fmla="*/ 587 h 588"/>
                  <a:gd name="T32" fmla="*/ 0 w 61"/>
                  <a:gd name="T33" fmla="*/ 588 h 588"/>
                  <a:gd name="T34" fmla="*/ 4 w 61"/>
                  <a:gd name="T35" fmla="*/ 548 h 588"/>
                  <a:gd name="T36" fmla="*/ 22 w 61"/>
                  <a:gd name="T37" fmla="*/ 471 h 588"/>
                  <a:gd name="T38" fmla="*/ 25 w 61"/>
                  <a:gd name="T39" fmla="*/ 431 h 588"/>
                  <a:gd name="T40" fmla="*/ 18 w 61"/>
                  <a:gd name="T41" fmla="*/ 341 h 588"/>
                  <a:gd name="T42" fmla="*/ 17 w 61"/>
                  <a:gd name="T43" fmla="*/ 308 h 588"/>
                  <a:gd name="T44" fmla="*/ 22 w 61"/>
                  <a:gd name="T45" fmla="*/ 231 h 588"/>
                  <a:gd name="T46" fmla="*/ 29 w 61"/>
                  <a:gd name="T47" fmla="*/ 191 h 588"/>
                  <a:gd name="T48" fmla="*/ 30 w 61"/>
                  <a:gd name="T49" fmla="*/ 170 h 588"/>
                  <a:gd name="T50" fmla="*/ 41 w 61"/>
                  <a:gd name="T51" fmla="*/ 152 h 588"/>
                  <a:gd name="T52" fmla="*/ 45 w 61"/>
                  <a:gd name="T53" fmla="*/ 137 h 588"/>
                  <a:gd name="T54" fmla="*/ 46 w 61"/>
                  <a:gd name="T55" fmla="*/ 108 h 588"/>
                  <a:gd name="T56" fmla="*/ 50 w 61"/>
                  <a:gd name="T57" fmla="*/ 94 h 588"/>
                  <a:gd name="T58" fmla="*/ 51 w 61"/>
                  <a:gd name="T59" fmla="*/ 22 h 588"/>
                  <a:gd name="T60" fmla="*/ 53 w 61"/>
                  <a:gd name="T61" fmla="*/ 3 h 588"/>
                  <a:gd name="T62" fmla="*/ 54 w 61"/>
                  <a:gd name="T63" fmla="*/ 0 h 588"/>
                  <a:gd name="T64" fmla="*/ 59 w 61"/>
                  <a:gd name="T65" fmla="*/ 2 h 588"/>
                  <a:gd name="T66" fmla="*/ 61 w 61"/>
                  <a:gd name="T67" fmla="*/ 21 h 58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61"/>
                  <a:gd name="T103" fmla="*/ 0 h 588"/>
                  <a:gd name="T104" fmla="*/ 61 w 61"/>
                  <a:gd name="T105" fmla="*/ 588 h 58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61" h="588">
                    <a:moveTo>
                      <a:pt x="61" y="21"/>
                    </a:moveTo>
                    <a:lnTo>
                      <a:pt x="60" y="34"/>
                    </a:lnTo>
                    <a:lnTo>
                      <a:pt x="56" y="56"/>
                    </a:lnTo>
                    <a:lnTo>
                      <a:pt x="53" y="88"/>
                    </a:lnTo>
                    <a:lnTo>
                      <a:pt x="50" y="145"/>
                    </a:lnTo>
                    <a:lnTo>
                      <a:pt x="38" y="185"/>
                    </a:lnTo>
                    <a:lnTo>
                      <a:pt x="35" y="197"/>
                    </a:lnTo>
                    <a:lnTo>
                      <a:pt x="35" y="212"/>
                    </a:lnTo>
                    <a:lnTo>
                      <a:pt x="27" y="296"/>
                    </a:lnTo>
                    <a:lnTo>
                      <a:pt x="29" y="364"/>
                    </a:lnTo>
                    <a:lnTo>
                      <a:pt x="34" y="410"/>
                    </a:lnTo>
                    <a:lnTo>
                      <a:pt x="29" y="491"/>
                    </a:lnTo>
                    <a:lnTo>
                      <a:pt x="25" y="531"/>
                    </a:lnTo>
                    <a:lnTo>
                      <a:pt x="17" y="561"/>
                    </a:lnTo>
                    <a:lnTo>
                      <a:pt x="3" y="587"/>
                    </a:lnTo>
                    <a:lnTo>
                      <a:pt x="1" y="587"/>
                    </a:lnTo>
                    <a:lnTo>
                      <a:pt x="0" y="588"/>
                    </a:lnTo>
                    <a:lnTo>
                      <a:pt x="4" y="548"/>
                    </a:lnTo>
                    <a:lnTo>
                      <a:pt x="22" y="471"/>
                    </a:lnTo>
                    <a:lnTo>
                      <a:pt x="25" y="431"/>
                    </a:lnTo>
                    <a:lnTo>
                      <a:pt x="18" y="341"/>
                    </a:lnTo>
                    <a:lnTo>
                      <a:pt x="17" y="308"/>
                    </a:lnTo>
                    <a:lnTo>
                      <a:pt x="22" y="231"/>
                    </a:lnTo>
                    <a:lnTo>
                      <a:pt x="29" y="191"/>
                    </a:lnTo>
                    <a:lnTo>
                      <a:pt x="30" y="170"/>
                    </a:lnTo>
                    <a:lnTo>
                      <a:pt x="41" y="152"/>
                    </a:lnTo>
                    <a:lnTo>
                      <a:pt x="45" y="137"/>
                    </a:lnTo>
                    <a:lnTo>
                      <a:pt x="46" y="108"/>
                    </a:lnTo>
                    <a:lnTo>
                      <a:pt x="50" y="94"/>
                    </a:lnTo>
                    <a:lnTo>
                      <a:pt x="51" y="22"/>
                    </a:lnTo>
                    <a:lnTo>
                      <a:pt x="53" y="3"/>
                    </a:lnTo>
                    <a:lnTo>
                      <a:pt x="54" y="0"/>
                    </a:lnTo>
                    <a:lnTo>
                      <a:pt x="59" y="2"/>
                    </a:lnTo>
                    <a:lnTo>
                      <a:pt x="61" y="21"/>
                    </a:lnTo>
                    <a:close/>
                  </a:path>
                </a:pathLst>
              </a:custGeom>
              <a:solidFill>
                <a:srgbClr val="8C2E12"/>
              </a:solidFill>
              <a:ln w="9525">
                <a:noFill/>
                <a:round/>
                <a:headEnd/>
                <a:tailEnd/>
              </a:ln>
            </p:spPr>
            <p:txBody>
              <a:bodyPr>
                <a:prstTxWarp prst="textNoShape">
                  <a:avLst/>
                </a:prstTxWarp>
              </a:bodyPr>
              <a:lstStyle/>
              <a:p>
                <a:endParaRPr lang="en-US"/>
              </a:p>
            </p:txBody>
          </p:sp>
          <p:sp>
            <p:nvSpPr>
              <p:cNvPr id="53557" name="Freeform 581"/>
              <p:cNvSpPr>
                <a:spLocks noChangeAspect="1"/>
              </p:cNvSpPr>
              <p:nvPr/>
            </p:nvSpPr>
            <p:spPr bwMode="auto">
              <a:xfrm>
                <a:off x="1812" y="2374"/>
                <a:ext cx="116" cy="561"/>
              </a:xfrm>
              <a:custGeom>
                <a:avLst/>
                <a:gdLst>
                  <a:gd name="T0" fmla="*/ 78 w 116"/>
                  <a:gd name="T1" fmla="*/ 2 h 561"/>
                  <a:gd name="T2" fmla="*/ 75 w 116"/>
                  <a:gd name="T3" fmla="*/ 11 h 561"/>
                  <a:gd name="T4" fmla="*/ 87 w 116"/>
                  <a:gd name="T5" fmla="*/ 58 h 561"/>
                  <a:gd name="T6" fmla="*/ 90 w 116"/>
                  <a:gd name="T7" fmla="*/ 68 h 561"/>
                  <a:gd name="T8" fmla="*/ 93 w 116"/>
                  <a:gd name="T9" fmla="*/ 101 h 561"/>
                  <a:gd name="T10" fmla="*/ 100 w 116"/>
                  <a:gd name="T11" fmla="*/ 214 h 561"/>
                  <a:gd name="T12" fmla="*/ 89 w 116"/>
                  <a:gd name="T13" fmla="*/ 281 h 561"/>
                  <a:gd name="T14" fmla="*/ 77 w 116"/>
                  <a:gd name="T15" fmla="*/ 345 h 561"/>
                  <a:gd name="T16" fmla="*/ 38 w 116"/>
                  <a:gd name="T17" fmla="*/ 427 h 561"/>
                  <a:gd name="T18" fmla="*/ 26 w 116"/>
                  <a:gd name="T19" fmla="*/ 464 h 561"/>
                  <a:gd name="T20" fmla="*/ 32 w 116"/>
                  <a:gd name="T21" fmla="*/ 487 h 561"/>
                  <a:gd name="T22" fmla="*/ 50 w 116"/>
                  <a:gd name="T23" fmla="*/ 492 h 561"/>
                  <a:gd name="T24" fmla="*/ 71 w 116"/>
                  <a:gd name="T25" fmla="*/ 468 h 561"/>
                  <a:gd name="T26" fmla="*/ 76 w 116"/>
                  <a:gd name="T27" fmla="*/ 461 h 561"/>
                  <a:gd name="T28" fmla="*/ 109 w 116"/>
                  <a:gd name="T29" fmla="*/ 400 h 561"/>
                  <a:gd name="T30" fmla="*/ 116 w 116"/>
                  <a:gd name="T31" fmla="*/ 395 h 561"/>
                  <a:gd name="T32" fmla="*/ 101 w 116"/>
                  <a:gd name="T33" fmla="*/ 484 h 561"/>
                  <a:gd name="T34" fmla="*/ 61 w 116"/>
                  <a:gd name="T35" fmla="*/ 525 h 561"/>
                  <a:gd name="T36" fmla="*/ 50 w 116"/>
                  <a:gd name="T37" fmla="*/ 525 h 561"/>
                  <a:gd name="T38" fmla="*/ 21 w 116"/>
                  <a:gd name="T39" fmla="*/ 551 h 561"/>
                  <a:gd name="T40" fmla="*/ 14 w 116"/>
                  <a:gd name="T41" fmla="*/ 561 h 561"/>
                  <a:gd name="T42" fmla="*/ 13 w 116"/>
                  <a:gd name="T43" fmla="*/ 549 h 561"/>
                  <a:gd name="T44" fmla="*/ 8 w 116"/>
                  <a:gd name="T45" fmla="*/ 551 h 561"/>
                  <a:gd name="T46" fmla="*/ 2 w 116"/>
                  <a:gd name="T47" fmla="*/ 511 h 561"/>
                  <a:gd name="T48" fmla="*/ 0 w 116"/>
                  <a:gd name="T49" fmla="*/ 497 h 561"/>
                  <a:gd name="T50" fmla="*/ 3 w 116"/>
                  <a:gd name="T51" fmla="*/ 448 h 561"/>
                  <a:gd name="T52" fmla="*/ 11 w 116"/>
                  <a:gd name="T53" fmla="*/ 389 h 561"/>
                  <a:gd name="T54" fmla="*/ 22 w 116"/>
                  <a:gd name="T55" fmla="*/ 242 h 561"/>
                  <a:gd name="T56" fmla="*/ 30 w 116"/>
                  <a:gd name="T57" fmla="*/ 136 h 561"/>
                  <a:gd name="T58" fmla="*/ 28 w 116"/>
                  <a:gd name="T59" fmla="*/ 99 h 561"/>
                  <a:gd name="T60" fmla="*/ 18 w 116"/>
                  <a:gd name="T61" fmla="*/ 27 h 561"/>
                  <a:gd name="T62" fmla="*/ 42 w 116"/>
                  <a:gd name="T63" fmla="*/ 51 h 561"/>
                  <a:gd name="T64" fmla="*/ 62 w 116"/>
                  <a:gd name="T65" fmla="*/ 118 h 561"/>
                  <a:gd name="T66" fmla="*/ 73 w 116"/>
                  <a:gd name="T67" fmla="*/ 178 h 561"/>
                  <a:gd name="T68" fmla="*/ 82 w 116"/>
                  <a:gd name="T69" fmla="*/ 246 h 561"/>
                  <a:gd name="T70" fmla="*/ 82 w 116"/>
                  <a:gd name="T71" fmla="*/ 205 h 561"/>
                  <a:gd name="T72" fmla="*/ 79 w 116"/>
                  <a:gd name="T73" fmla="*/ 193 h 561"/>
                  <a:gd name="T74" fmla="*/ 69 w 116"/>
                  <a:gd name="T75" fmla="*/ 123 h 561"/>
                  <a:gd name="T76" fmla="*/ 52 w 116"/>
                  <a:gd name="T77" fmla="*/ 51 h 561"/>
                  <a:gd name="T78" fmla="*/ 35 w 116"/>
                  <a:gd name="T79" fmla="*/ 27 h 561"/>
                  <a:gd name="T80" fmla="*/ 15 w 116"/>
                  <a:gd name="T81" fmla="*/ 9 h 561"/>
                  <a:gd name="T82" fmla="*/ 32 w 116"/>
                  <a:gd name="T83" fmla="*/ 7 h 561"/>
                  <a:gd name="T84" fmla="*/ 62 w 116"/>
                  <a:gd name="T85" fmla="*/ 1 h 561"/>
                  <a:gd name="T86" fmla="*/ 75 w 116"/>
                  <a:gd name="T87" fmla="*/ 1 h 561"/>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16"/>
                  <a:gd name="T133" fmla="*/ 0 h 561"/>
                  <a:gd name="T134" fmla="*/ 116 w 116"/>
                  <a:gd name="T135" fmla="*/ 561 h 561"/>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16" h="561">
                    <a:moveTo>
                      <a:pt x="75" y="2"/>
                    </a:moveTo>
                    <a:lnTo>
                      <a:pt x="78" y="2"/>
                    </a:lnTo>
                    <a:lnTo>
                      <a:pt x="75" y="4"/>
                    </a:lnTo>
                    <a:lnTo>
                      <a:pt x="75" y="11"/>
                    </a:lnTo>
                    <a:lnTo>
                      <a:pt x="83" y="34"/>
                    </a:lnTo>
                    <a:lnTo>
                      <a:pt x="87" y="58"/>
                    </a:lnTo>
                    <a:lnTo>
                      <a:pt x="90" y="60"/>
                    </a:lnTo>
                    <a:lnTo>
                      <a:pt x="90" y="68"/>
                    </a:lnTo>
                    <a:lnTo>
                      <a:pt x="92" y="89"/>
                    </a:lnTo>
                    <a:lnTo>
                      <a:pt x="93" y="101"/>
                    </a:lnTo>
                    <a:lnTo>
                      <a:pt x="98" y="150"/>
                    </a:lnTo>
                    <a:lnTo>
                      <a:pt x="100" y="214"/>
                    </a:lnTo>
                    <a:lnTo>
                      <a:pt x="95" y="245"/>
                    </a:lnTo>
                    <a:lnTo>
                      <a:pt x="89" y="281"/>
                    </a:lnTo>
                    <a:lnTo>
                      <a:pt x="86" y="309"/>
                    </a:lnTo>
                    <a:lnTo>
                      <a:pt x="77" y="345"/>
                    </a:lnTo>
                    <a:lnTo>
                      <a:pt x="50" y="402"/>
                    </a:lnTo>
                    <a:lnTo>
                      <a:pt x="38" y="427"/>
                    </a:lnTo>
                    <a:lnTo>
                      <a:pt x="30" y="455"/>
                    </a:lnTo>
                    <a:lnTo>
                      <a:pt x="26" y="464"/>
                    </a:lnTo>
                    <a:lnTo>
                      <a:pt x="28" y="481"/>
                    </a:lnTo>
                    <a:lnTo>
                      <a:pt x="32" y="487"/>
                    </a:lnTo>
                    <a:lnTo>
                      <a:pt x="39" y="492"/>
                    </a:lnTo>
                    <a:lnTo>
                      <a:pt x="50" y="492"/>
                    </a:lnTo>
                    <a:lnTo>
                      <a:pt x="62" y="484"/>
                    </a:lnTo>
                    <a:lnTo>
                      <a:pt x="71" y="468"/>
                    </a:lnTo>
                    <a:lnTo>
                      <a:pt x="71" y="466"/>
                    </a:lnTo>
                    <a:lnTo>
                      <a:pt x="76" y="461"/>
                    </a:lnTo>
                    <a:lnTo>
                      <a:pt x="103" y="415"/>
                    </a:lnTo>
                    <a:lnTo>
                      <a:pt x="109" y="400"/>
                    </a:lnTo>
                    <a:lnTo>
                      <a:pt x="114" y="387"/>
                    </a:lnTo>
                    <a:lnTo>
                      <a:pt x="116" y="395"/>
                    </a:lnTo>
                    <a:lnTo>
                      <a:pt x="113" y="437"/>
                    </a:lnTo>
                    <a:lnTo>
                      <a:pt x="101" y="484"/>
                    </a:lnTo>
                    <a:lnTo>
                      <a:pt x="87" y="519"/>
                    </a:lnTo>
                    <a:lnTo>
                      <a:pt x="61" y="525"/>
                    </a:lnTo>
                    <a:lnTo>
                      <a:pt x="58" y="527"/>
                    </a:lnTo>
                    <a:lnTo>
                      <a:pt x="50" y="525"/>
                    </a:lnTo>
                    <a:lnTo>
                      <a:pt x="29" y="542"/>
                    </a:lnTo>
                    <a:lnTo>
                      <a:pt x="21" y="551"/>
                    </a:lnTo>
                    <a:lnTo>
                      <a:pt x="18" y="558"/>
                    </a:lnTo>
                    <a:lnTo>
                      <a:pt x="14" y="561"/>
                    </a:lnTo>
                    <a:lnTo>
                      <a:pt x="14" y="550"/>
                    </a:lnTo>
                    <a:lnTo>
                      <a:pt x="13" y="549"/>
                    </a:lnTo>
                    <a:lnTo>
                      <a:pt x="11" y="549"/>
                    </a:lnTo>
                    <a:lnTo>
                      <a:pt x="8" y="551"/>
                    </a:lnTo>
                    <a:lnTo>
                      <a:pt x="4" y="542"/>
                    </a:lnTo>
                    <a:lnTo>
                      <a:pt x="2" y="511"/>
                    </a:lnTo>
                    <a:lnTo>
                      <a:pt x="3" y="505"/>
                    </a:lnTo>
                    <a:lnTo>
                      <a:pt x="0" y="497"/>
                    </a:lnTo>
                    <a:lnTo>
                      <a:pt x="3" y="467"/>
                    </a:lnTo>
                    <a:lnTo>
                      <a:pt x="3" y="448"/>
                    </a:lnTo>
                    <a:lnTo>
                      <a:pt x="7" y="415"/>
                    </a:lnTo>
                    <a:lnTo>
                      <a:pt x="11" y="389"/>
                    </a:lnTo>
                    <a:lnTo>
                      <a:pt x="16" y="342"/>
                    </a:lnTo>
                    <a:lnTo>
                      <a:pt x="22" y="242"/>
                    </a:lnTo>
                    <a:lnTo>
                      <a:pt x="27" y="167"/>
                    </a:lnTo>
                    <a:lnTo>
                      <a:pt x="30" y="136"/>
                    </a:lnTo>
                    <a:lnTo>
                      <a:pt x="30" y="123"/>
                    </a:lnTo>
                    <a:lnTo>
                      <a:pt x="28" y="99"/>
                    </a:lnTo>
                    <a:lnTo>
                      <a:pt x="24" y="67"/>
                    </a:lnTo>
                    <a:lnTo>
                      <a:pt x="18" y="27"/>
                    </a:lnTo>
                    <a:lnTo>
                      <a:pt x="37" y="41"/>
                    </a:lnTo>
                    <a:lnTo>
                      <a:pt x="42" y="51"/>
                    </a:lnTo>
                    <a:lnTo>
                      <a:pt x="52" y="80"/>
                    </a:lnTo>
                    <a:lnTo>
                      <a:pt x="62" y="118"/>
                    </a:lnTo>
                    <a:lnTo>
                      <a:pt x="71" y="167"/>
                    </a:lnTo>
                    <a:lnTo>
                      <a:pt x="73" y="178"/>
                    </a:lnTo>
                    <a:lnTo>
                      <a:pt x="82" y="245"/>
                    </a:lnTo>
                    <a:lnTo>
                      <a:pt x="82" y="246"/>
                    </a:lnTo>
                    <a:lnTo>
                      <a:pt x="83" y="246"/>
                    </a:lnTo>
                    <a:lnTo>
                      <a:pt x="82" y="205"/>
                    </a:lnTo>
                    <a:lnTo>
                      <a:pt x="79" y="197"/>
                    </a:lnTo>
                    <a:lnTo>
                      <a:pt x="79" y="193"/>
                    </a:lnTo>
                    <a:lnTo>
                      <a:pt x="75" y="153"/>
                    </a:lnTo>
                    <a:lnTo>
                      <a:pt x="69" y="123"/>
                    </a:lnTo>
                    <a:lnTo>
                      <a:pt x="64" y="98"/>
                    </a:lnTo>
                    <a:lnTo>
                      <a:pt x="52" y="51"/>
                    </a:lnTo>
                    <a:lnTo>
                      <a:pt x="47" y="38"/>
                    </a:lnTo>
                    <a:lnTo>
                      <a:pt x="35" y="27"/>
                    </a:lnTo>
                    <a:lnTo>
                      <a:pt x="15" y="14"/>
                    </a:lnTo>
                    <a:lnTo>
                      <a:pt x="15" y="9"/>
                    </a:lnTo>
                    <a:lnTo>
                      <a:pt x="28" y="9"/>
                    </a:lnTo>
                    <a:lnTo>
                      <a:pt x="32" y="7"/>
                    </a:lnTo>
                    <a:lnTo>
                      <a:pt x="39" y="7"/>
                    </a:lnTo>
                    <a:lnTo>
                      <a:pt x="62" y="1"/>
                    </a:lnTo>
                    <a:lnTo>
                      <a:pt x="66" y="0"/>
                    </a:lnTo>
                    <a:lnTo>
                      <a:pt x="75" y="1"/>
                    </a:lnTo>
                    <a:lnTo>
                      <a:pt x="75" y="2"/>
                    </a:lnTo>
                    <a:close/>
                  </a:path>
                </a:pathLst>
              </a:custGeom>
              <a:solidFill>
                <a:srgbClr val="8C2E12"/>
              </a:solidFill>
              <a:ln w="9525">
                <a:noFill/>
                <a:round/>
                <a:headEnd/>
                <a:tailEnd/>
              </a:ln>
            </p:spPr>
            <p:txBody>
              <a:bodyPr>
                <a:prstTxWarp prst="textNoShape">
                  <a:avLst/>
                </a:prstTxWarp>
              </a:bodyPr>
              <a:lstStyle/>
              <a:p>
                <a:endParaRPr lang="en-US"/>
              </a:p>
            </p:txBody>
          </p:sp>
          <p:sp>
            <p:nvSpPr>
              <p:cNvPr id="53558" name="Freeform 582"/>
              <p:cNvSpPr>
                <a:spLocks noChangeAspect="1"/>
              </p:cNvSpPr>
              <p:nvPr/>
            </p:nvSpPr>
            <p:spPr bwMode="auto">
              <a:xfrm>
                <a:off x="1749" y="2376"/>
                <a:ext cx="85" cy="585"/>
              </a:xfrm>
              <a:custGeom>
                <a:avLst/>
                <a:gdLst>
                  <a:gd name="T0" fmla="*/ 83 w 85"/>
                  <a:gd name="T1" fmla="*/ 77 h 585"/>
                  <a:gd name="T2" fmla="*/ 85 w 85"/>
                  <a:gd name="T3" fmla="*/ 125 h 585"/>
                  <a:gd name="T4" fmla="*/ 76 w 85"/>
                  <a:gd name="T5" fmla="*/ 317 h 585"/>
                  <a:gd name="T6" fmla="*/ 71 w 85"/>
                  <a:gd name="T7" fmla="*/ 367 h 585"/>
                  <a:gd name="T8" fmla="*/ 59 w 85"/>
                  <a:gd name="T9" fmla="*/ 457 h 585"/>
                  <a:gd name="T10" fmla="*/ 58 w 85"/>
                  <a:gd name="T11" fmla="*/ 508 h 585"/>
                  <a:gd name="T12" fmla="*/ 62 w 85"/>
                  <a:gd name="T13" fmla="*/ 547 h 585"/>
                  <a:gd name="T14" fmla="*/ 67 w 85"/>
                  <a:gd name="T15" fmla="*/ 559 h 585"/>
                  <a:gd name="T16" fmla="*/ 68 w 85"/>
                  <a:gd name="T17" fmla="*/ 560 h 585"/>
                  <a:gd name="T18" fmla="*/ 70 w 85"/>
                  <a:gd name="T19" fmla="*/ 560 h 585"/>
                  <a:gd name="T20" fmla="*/ 61 w 85"/>
                  <a:gd name="T21" fmla="*/ 562 h 585"/>
                  <a:gd name="T22" fmla="*/ 40 w 85"/>
                  <a:gd name="T23" fmla="*/ 561 h 585"/>
                  <a:gd name="T24" fmla="*/ 34 w 85"/>
                  <a:gd name="T25" fmla="*/ 562 h 585"/>
                  <a:gd name="T26" fmla="*/ 16 w 85"/>
                  <a:gd name="T27" fmla="*/ 578 h 585"/>
                  <a:gd name="T28" fmla="*/ 0 w 85"/>
                  <a:gd name="T29" fmla="*/ 585 h 585"/>
                  <a:gd name="T30" fmla="*/ 6 w 85"/>
                  <a:gd name="T31" fmla="*/ 570 h 585"/>
                  <a:gd name="T32" fmla="*/ 21 w 85"/>
                  <a:gd name="T33" fmla="*/ 543 h 585"/>
                  <a:gd name="T34" fmla="*/ 29 w 85"/>
                  <a:gd name="T35" fmla="*/ 490 h 585"/>
                  <a:gd name="T36" fmla="*/ 34 w 85"/>
                  <a:gd name="T37" fmla="*/ 430 h 585"/>
                  <a:gd name="T38" fmla="*/ 34 w 85"/>
                  <a:gd name="T39" fmla="*/ 379 h 585"/>
                  <a:gd name="T40" fmla="*/ 28 w 85"/>
                  <a:gd name="T41" fmla="*/ 315 h 585"/>
                  <a:gd name="T42" fmla="*/ 29 w 85"/>
                  <a:gd name="T43" fmla="*/ 256 h 585"/>
                  <a:gd name="T44" fmla="*/ 36 w 85"/>
                  <a:gd name="T45" fmla="*/ 191 h 585"/>
                  <a:gd name="T46" fmla="*/ 39 w 85"/>
                  <a:gd name="T47" fmla="*/ 173 h 585"/>
                  <a:gd name="T48" fmla="*/ 47 w 85"/>
                  <a:gd name="T49" fmla="*/ 149 h 585"/>
                  <a:gd name="T50" fmla="*/ 53 w 85"/>
                  <a:gd name="T51" fmla="*/ 111 h 585"/>
                  <a:gd name="T52" fmla="*/ 55 w 85"/>
                  <a:gd name="T53" fmla="*/ 55 h 585"/>
                  <a:gd name="T54" fmla="*/ 62 w 85"/>
                  <a:gd name="T55" fmla="*/ 5 h 585"/>
                  <a:gd name="T56" fmla="*/ 61 w 85"/>
                  <a:gd name="T57" fmla="*/ 0 h 585"/>
                  <a:gd name="T58" fmla="*/ 70 w 85"/>
                  <a:gd name="T59" fmla="*/ 10 h 585"/>
                  <a:gd name="T60" fmla="*/ 83 w 85"/>
                  <a:gd name="T61" fmla="*/ 77 h 585"/>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85"/>
                  <a:gd name="T94" fmla="*/ 0 h 585"/>
                  <a:gd name="T95" fmla="*/ 85 w 85"/>
                  <a:gd name="T96" fmla="*/ 585 h 585"/>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85" h="585">
                    <a:moveTo>
                      <a:pt x="83" y="77"/>
                    </a:moveTo>
                    <a:lnTo>
                      <a:pt x="85" y="125"/>
                    </a:lnTo>
                    <a:lnTo>
                      <a:pt x="76" y="317"/>
                    </a:lnTo>
                    <a:lnTo>
                      <a:pt x="71" y="367"/>
                    </a:lnTo>
                    <a:lnTo>
                      <a:pt x="59" y="457"/>
                    </a:lnTo>
                    <a:lnTo>
                      <a:pt x="58" y="508"/>
                    </a:lnTo>
                    <a:lnTo>
                      <a:pt x="62" y="547"/>
                    </a:lnTo>
                    <a:lnTo>
                      <a:pt x="67" y="559"/>
                    </a:lnTo>
                    <a:lnTo>
                      <a:pt x="68" y="560"/>
                    </a:lnTo>
                    <a:lnTo>
                      <a:pt x="70" y="560"/>
                    </a:lnTo>
                    <a:lnTo>
                      <a:pt x="61" y="562"/>
                    </a:lnTo>
                    <a:lnTo>
                      <a:pt x="40" y="561"/>
                    </a:lnTo>
                    <a:lnTo>
                      <a:pt x="34" y="562"/>
                    </a:lnTo>
                    <a:lnTo>
                      <a:pt x="16" y="578"/>
                    </a:lnTo>
                    <a:lnTo>
                      <a:pt x="0" y="585"/>
                    </a:lnTo>
                    <a:lnTo>
                      <a:pt x="6" y="570"/>
                    </a:lnTo>
                    <a:lnTo>
                      <a:pt x="21" y="543"/>
                    </a:lnTo>
                    <a:lnTo>
                      <a:pt x="29" y="490"/>
                    </a:lnTo>
                    <a:lnTo>
                      <a:pt x="34" y="430"/>
                    </a:lnTo>
                    <a:lnTo>
                      <a:pt x="34" y="379"/>
                    </a:lnTo>
                    <a:lnTo>
                      <a:pt x="28" y="315"/>
                    </a:lnTo>
                    <a:lnTo>
                      <a:pt x="29" y="256"/>
                    </a:lnTo>
                    <a:lnTo>
                      <a:pt x="36" y="191"/>
                    </a:lnTo>
                    <a:lnTo>
                      <a:pt x="39" y="173"/>
                    </a:lnTo>
                    <a:lnTo>
                      <a:pt x="47" y="149"/>
                    </a:lnTo>
                    <a:lnTo>
                      <a:pt x="53" y="111"/>
                    </a:lnTo>
                    <a:lnTo>
                      <a:pt x="55" y="55"/>
                    </a:lnTo>
                    <a:lnTo>
                      <a:pt x="62" y="5"/>
                    </a:lnTo>
                    <a:lnTo>
                      <a:pt x="61" y="0"/>
                    </a:lnTo>
                    <a:lnTo>
                      <a:pt x="70" y="10"/>
                    </a:lnTo>
                    <a:lnTo>
                      <a:pt x="83" y="77"/>
                    </a:lnTo>
                    <a:close/>
                  </a:path>
                </a:pathLst>
              </a:custGeom>
              <a:solidFill>
                <a:srgbClr val="D1400D"/>
              </a:solidFill>
              <a:ln w="9525">
                <a:noFill/>
                <a:round/>
                <a:headEnd/>
                <a:tailEnd/>
              </a:ln>
            </p:spPr>
            <p:txBody>
              <a:bodyPr>
                <a:prstTxWarp prst="textNoShape">
                  <a:avLst/>
                </a:prstTxWarp>
              </a:bodyPr>
              <a:lstStyle/>
              <a:p>
                <a:endParaRPr lang="en-US"/>
              </a:p>
            </p:txBody>
          </p:sp>
          <p:sp>
            <p:nvSpPr>
              <p:cNvPr id="53559" name="Freeform 583"/>
              <p:cNvSpPr>
                <a:spLocks noChangeAspect="1"/>
              </p:cNvSpPr>
              <p:nvPr/>
            </p:nvSpPr>
            <p:spPr bwMode="auto">
              <a:xfrm>
                <a:off x="1846" y="2380"/>
                <a:ext cx="97" cy="477"/>
              </a:xfrm>
              <a:custGeom>
                <a:avLst/>
                <a:gdLst>
                  <a:gd name="T0" fmla="*/ 71 w 97"/>
                  <a:gd name="T1" fmla="*/ 16 h 477"/>
                  <a:gd name="T2" fmla="*/ 76 w 97"/>
                  <a:gd name="T3" fmla="*/ 35 h 477"/>
                  <a:gd name="T4" fmla="*/ 79 w 97"/>
                  <a:gd name="T5" fmla="*/ 45 h 477"/>
                  <a:gd name="T6" fmla="*/ 85 w 97"/>
                  <a:gd name="T7" fmla="*/ 76 h 477"/>
                  <a:gd name="T8" fmla="*/ 95 w 97"/>
                  <a:gd name="T9" fmla="*/ 124 h 477"/>
                  <a:gd name="T10" fmla="*/ 97 w 97"/>
                  <a:gd name="T11" fmla="*/ 159 h 477"/>
                  <a:gd name="T12" fmla="*/ 96 w 97"/>
                  <a:gd name="T13" fmla="*/ 195 h 477"/>
                  <a:gd name="T14" fmla="*/ 93 w 97"/>
                  <a:gd name="T15" fmla="*/ 226 h 477"/>
                  <a:gd name="T16" fmla="*/ 90 w 97"/>
                  <a:gd name="T17" fmla="*/ 277 h 477"/>
                  <a:gd name="T18" fmla="*/ 85 w 97"/>
                  <a:gd name="T19" fmla="*/ 312 h 477"/>
                  <a:gd name="T20" fmla="*/ 82 w 97"/>
                  <a:gd name="T21" fmla="*/ 317 h 477"/>
                  <a:gd name="T22" fmla="*/ 84 w 97"/>
                  <a:gd name="T23" fmla="*/ 328 h 477"/>
                  <a:gd name="T24" fmla="*/ 82 w 97"/>
                  <a:gd name="T25" fmla="*/ 343 h 477"/>
                  <a:gd name="T26" fmla="*/ 82 w 97"/>
                  <a:gd name="T27" fmla="*/ 358 h 477"/>
                  <a:gd name="T28" fmla="*/ 74 w 97"/>
                  <a:gd name="T29" fmla="*/ 378 h 477"/>
                  <a:gd name="T30" fmla="*/ 56 w 97"/>
                  <a:gd name="T31" fmla="*/ 421 h 477"/>
                  <a:gd name="T32" fmla="*/ 30 w 97"/>
                  <a:gd name="T33" fmla="*/ 457 h 477"/>
                  <a:gd name="T34" fmla="*/ 24 w 97"/>
                  <a:gd name="T35" fmla="*/ 471 h 477"/>
                  <a:gd name="T36" fmla="*/ 16 w 97"/>
                  <a:gd name="T37" fmla="*/ 477 h 477"/>
                  <a:gd name="T38" fmla="*/ 5 w 97"/>
                  <a:gd name="T39" fmla="*/ 476 h 477"/>
                  <a:gd name="T40" fmla="*/ 0 w 97"/>
                  <a:gd name="T41" fmla="*/ 468 h 477"/>
                  <a:gd name="T42" fmla="*/ 0 w 97"/>
                  <a:gd name="T43" fmla="*/ 454 h 477"/>
                  <a:gd name="T44" fmla="*/ 4 w 97"/>
                  <a:gd name="T45" fmla="*/ 446 h 477"/>
                  <a:gd name="T46" fmla="*/ 4 w 97"/>
                  <a:gd name="T47" fmla="*/ 440 h 477"/>
                  <a:gd name="T48" fmla="*/ 6 w 97"/>
                  <a:gd name="T49" fmla="*/ 434 h 477"/>
                  <a:gd name="T50" fmla="*/ 10 w 97"/>
                  <a:gd name="T51" fmla="*/ 421 h 477"/>
                  <a:gd name="T52" fmla="*/ 17 w 97"/>
                  <a:gd name="T53" fmla="*/ 405 h 477"/>
                  <a:gd name="T54" fmla="*/ 36 w 97"/>
                  <a:gd name="T55" fmla="*/ 370 h 477"/>
                  <a:gd name="T56" fmla="*/ 43 w 97"/>
                  <a:gd name="T57" fmla="*/ 354 h 477"/>
                  <a:gd name="T58" fmla="*/ 56 w 97"/>
                  <a:gd name="T59" fmla="*/ 320 h 477"/>
                  <a:gd name="T60" fmla="*/ 60 w 97"/>
                  <a:gd name="T61" fmla="*/ 291 h 477"/>
                  <a:gd name="T62" fmla="*/ 63 w 97"/>
                  <a:gd name="T63" fmla="*/ 260 h 477"/>
                  <a:gd name="T64" fmla="*/ 72 w 97"/>
                  <a:gd name="T65" fmla="*/ 214 h 477"/>
                  <a:gd name="T66" fmla="*/ 72 w 97"/>
                  <a:gd name="T67" fmla="*/ 161 h 477"/>
                  <a:gd name="T68" fmla="*/ 68 w 97"/>
                  <a:gd name="T69" fmla="*/ 129 h 477"/>
                  <a:gd name="T70" fmla="*/ 66 w 97"/>
                  <a:gd name="T71" fmla="*/ 81 h 477"/>
                  <a:gd name="T72" fmla="*/ 63 w 97"/>
                  <a:gd name="T73" fmla="*/ 57 h 477"/>
                  <a:gd name="T74" fmla="*/ 57 w 97"/>
                  <a:gd name="T75" fmla="*/ 37 h 477"/>
                  <a:gd name="T76" fmla="*/ 51 w 97"/>
                  <a:gd name="T77" fmla="*/ 6 h 477"/>
                  <a:gd name="T78" fmla="*/ 50 w 97"/>
                  <a:gd name="T79" fmla="*/ 1 h 477"/>
                  <a:gd name="T80" fmla="*/ 58 w 97"/>
                  <a:gd name="T81" fmla="*/ 1 h 477"/>
                  <a:gd name="T82" fmla="*/ 59 w 97"/>
                  <a:gd name="T83" fmla="*/ 0 h 477"/>
                  <a:gd name="T84" fmla="*/ 67 w 97"/>
                  <a:gd name="T85" fmla="*/ 5 h 477"/>
                  <a:gd name="T86" fmla="*/ 71 w 97"/>
                  <a:gd name="T87" fmla="*/ 16 h 4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97"/>
                  <a:gd name="T133" fmla="*/ 0 h 477"/>
                  <a:gd name="T134" fmla="*/ 97 w 97"/>
                  <a:gd name="T135" fmla="*/ 477 h 477"/>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97" h="477">
                    <a:moveTo>
                      <a:pt x="71" y="16"/>
                    </a:moveTo>
                    <a:lnTo>
                      <a:pt x="76" y="35"/>
                    </a:lnTo>
                    <a:lnTo>
                      <a:pt x="79" y="45"/>
                    </a:lnTo>
                    <a:lnTo>
                      <a:pt x="85" y="76"/>
                    </a:lnTo>
                    <a:lnTo>
                      <a:pt x="95" y="124"/>
                    </a:lnTo>
                    <a:lnTo>
                      <a:pt x="97" y="159"/>
                    </a:lnTo>
                    <a:lnTo>
                      <a:pt x="96" y="195"/>
                    </a:lnTo>
                    <a:lnTo>
                      <a:pt x="93" y="226"/>
                    </a:lnTo>
                    <a:lnTo>
                      <a:pt x="90" y="277"/>
                    </a:lnTo>
                    <a:lnTo>
                      <a:pt x="85" y="312"/>
                    </a:lnTo>
                    <a:lnTo>
                      <a:pt x="82" y="317"/>
                    </a:lnTo>
                    <a:lnTo>
                      <a:pt x="84" y="328"/>
                    </a:lnTo>
                    <a:lnTo>
                      <a:pt x="82" y="343"/>
                    </a:lnTo>
                    <a:lnTo>
                      <a:pt x="82" y="358"/>
                    </a:lnTo>
                    <a:lnTo>
                      <a:pt x="74" y="378"/>
                    </a:lnTo>
                    <a:lnTo>
                      <a:pt x="56" y="421"/>
                    </a:lnTo>
                    <a:lnTo>
                      <a:pt x="30" y="457"/>
                    </a:lnTo>
                    <a:lnTo>
                      <a:pt x="24" y="471"/>
                    </a:lnTo>
                    <a:lnTo>
                      <a:pt x="16" y="477"/>
                    </a:lnTo>
                    <a:lnTo>
                      <a:pt x="5" y="476"/>
                    </a:lnTo>
                    <a:lnTo>
                      <a:pt x="0" y="468"/>
                    </a:lnTo>
                    <a:lnTo>
                      <a:pt x="0" y="454"/>
                    </a:lnTo>
                    <a:lnTo>
                      <a:pt x="4" y="446"/>
                    </a:lnTo>
                    <a:lnTo>
                      <a:pt x="4" y="440"/>
                    </a:lnTo>
                    <a:lnTo>
                      <a:pt x="6" y="434"/>
                    </a:lnTo>
                    <a:lnTo>
                      <a:pt x="10" y="421"/>
                    </a:lnTo>
                    <a:lnTo>
                      <a:pt x="17" y="405"/>
                    </a:lnTo>
                    <a:lnTo>
                      <a:pt x="36" y="370"/>
                    </a:lnTo>
                    <a:lnTo>
                      <a:pt x="43" y="354"/>
                    </a:lnTo>
                    <a:lnTo>
                      <a:pt x="56" y="320"/>
                    </a:lnTo>
                    <a:lnTo>
                      <a:pt x="60" y="291"/>
                    </a:lnTo>
                    <a:lnTo>
                      <a:pt x="63" y="260"/>
                    </a:lnTo>
                    <a:lnTo>
                      <a:pt x="72" y="214"/>
                    </a:lnTo>
                    <a:lnTo>
                      <a:pt x="72" y="161"/>
                    </a:lnTo>
                    <a:lnTo>
                      <a:pt x="68" y="129"/>
                    </a:lnTo>
                    <a:lnTo>
                      <a:pt x="66" y="81"/>
                    </a:lnTo>
                    <a:lnTo>
                      <a:pt x="63" y="57"/>
                    </a:lnTo>
                    <a:lnTo>
                      <a:pt x="57" y="37"/>
                    </a:lnTo>
                    <a:lnTo>
                      <a:pt x="51" y="6"/>
                    </a:lnTo>
                    <a:lnTo>
                      <a:pt x="50" y="1"/>
                    </a:lnTo>
                    <a:lnTo>
                      <a:pt x="58" y="1"/>
                    </a:lnTo>
                    <a:lnTo>
                      <a:pt x="59" y="0"/>
                    </a:lnTo>
                    <a:lnTo>
                      <a:pt x="67" y="5"/>
                    </a:lnTo>
                    <a:lnTo>
                      <a:pt x="71" y="16"/>
                    </a:lnTo>
                    <a:close/>
                  </a:path>
                </a:pathLst>
              </a:custGeom>
              <a:solidFill>
                <a:srgbClr val="BA3D1C"/>
              </a:solidFill>
              <a:ln w="9525">
                <a:noFill/>
                <a:round/>
                <a:headEnd/>
                <a:tailEnd/>
              </a:ln>
            </p:spPr>
            <p:txBody>
              <a:bodyPr>
                <a:prstTxWarp prst="textNoShape">
                  <a:avLst/>
                </a:prstTxWarp>
              </a:bodyPr>
              <a:lstStyle/>
              <a:p>
                <a:endParaRPr lang="en-US"/>
              </a:p>
            </p:txBody>
          </p:sp>
          <p:sp>
            <p:nvSpPr>
              <p:cNvPr id="53560" name="Freeform 584"/>
              <p:cNvSpPr>
                <a:spLocks noChangeAspect="1"/>
              </p:cNvSpPr>
              <p:nvPr/>
            </p:nvSpPr>
            <p:spPr bwMode="auto">
              <a:xfrm>
                <a:off x="2330" y="2404"/>
                <a:ext cx="2" cy="17"/>
              </a:xfrm>
              <a:custGeom>
                <a:avLst/>
                <a:gdLst>
                  <a:gd name="T0" fmla="*/ 0 w 2"/>
                  <a:gd name="T1" fmla="*/ 17 h 17"/>
                  <a:gd name="T2" fmla="*/ 2 w 2"/>
                  <a:gd name="T3" fmla="*/ 0 h 17"/>
                  <a:gd name="T4" fmla="*/ 1 w 2"/>
                  <a:gd name="T5" fmla="*/ 16 h 17"/>
                  <a:gd name="T6" fmla="*/ 0 w 2"/>
                  <a:gd name="T7" fmla="*/ 17 h 17"/>
                  <a:gd name="T8" fmla="*/ 0 60000 65536"/>
                  <a:gd name="T9" fmla="*/ 0 60000 65536"/>
                  <a:gd name="T10" fmla="*/ 0 60000 65536"/>
                  <a:gd name="T11" fmla="*/ 0 60000 65536"/>
                  <a:gd name="T12" fmla="*/ 0 w 2"/>
                  <a:gd name="T13" fmla="*/ 0 h 17"/>
                  <a:gd name="T14" fmla="*/ 2 w 2"/>
                  <a:gd name="T15" fmla="*/ 17 h 17"/>
                </a:gdLst>
                <a:ahLst/>
                <a:cxnLst>
                  <a:cxn ang="T8">
                    <a:pos x="T0" y="T1"/>
                  </a:cxn>
                  <a:cxn ang="T9">
                    <a:pos x="T2" y="T3"/>
                  </a:cxn>
                  <a:cxn ang="T10">
                    <a:pos x="T4" y="T5"/>
                  </a:cxn>
                  <a:cxn ang="T11">
                    <a:pos x="T6" y="T7"/>
                  </a:cxn>
                </a:cxnLst>
                <a:rect l="T12" t="T13" r="T14" b="T15"/>
                <a:pathLst>
                  <a:path w="2" h="17">
                    <a:moveTo>
                      <a:pt x="0" y="17"/>
                    </a:moveTo>
                    <a:lnTo>
                      <a:pt x="2" y="0"/>
                    </a:lnTo>
                    <a:lnTo>
                      <a:pt x="1" y="16"/>
                    </a:lnTo>
                    <a:lnTo>
                      <a:pt x="0" y="17"/>
                    </a:lnTo>
                    <a:close/>
                  </a:path>
                </a:pathLst>
              </a:custGeom>
              <a:solidFill>
                <a:srgbClr val="FFFFFF"/>
              </a:solidFill>
              <a:ln w="9525">
                <a:noFill/>
                <a:round/>
                <a:headEnd/>
                <a:tailEnd/>
              </a:ln>
            </p:spPr>
            <p:txBody>
              <a:bodyPr>
                <a:prstTxWarp prst="textNoShape">
                  <a:avLst/>
                </a:prstTxWarp>
              </a:bodyPr>
              <a:lstStyle/>
              <a:p>
                <a:endParaRPr lang="en-US"/>
              </a:p>
            </p:txBody>
          </p:sp>
          <p:sp>
            <p:nvSpPr>
              <p:cNvPr id="53561" name="Freeform 585"/>
              <p:cNvSpPr>
                <a:spLocks noChangeAspect="1"/>
              </p:cNvSpPr>
              <p:nvPr/>
            </p:nvSpPr>
            <p:spPr bwMode="auto">
              <a:xfrm>
                <a:off x="1690" y="2406"/>
                <a:ext cx="82" cy="571"/>
              </a:xfrm>
              <a:custGeom>
                <a:avLst/>
                <a:gdLst>
                  <a:gd name="T0" fmla="*/ 73 w 82"/>
                  <a:gd name="T1" fmla="*/ 30 h 571"/>
                  <a:gd name="T2" fmla="*/ 82 w 82"/>
                  <a:gd name="T3" fmla="*/ 67 h 571"/>
                  <a:gd name="T4" fmla="*/ 82 w 82"/>
                  <a:gd name="T5" fmla="*/ 102 h 571"/>
                  <a:gd name="T6" fmla="*/ 75 w 82"/>
                  <a:gd name="T7" fmla="*/ 136 h 571"/>
                  <a:gd name="T8" fmla="*/ 71 w 82"/>
                  <a:gd name="T9" fmla="*/ 168 h 571"/>
                  <a:gd name="T10" fmla="*/ 71 w 82"/>
                  <a:gd name="T11" fmla="*/ 182 h 571"/>
                  <a:gd name="T12" fmla="*/ 66 w 82"/>
                  <a:gd name="T13" fmla="*/ 200 h 571"/>
                  <a:gd name="T14" fmla="*/ 64 w 82"/>
                  <a:gd name="T15" fmla="*/ 255 h 571"/>
                  <a:gd name="T16" fmla="*/ 62 w 82"/>
                  <a:gd name="T17" fmla="*/ 284 h 571"/>
                  <a:gd name="T18" fmla="*/ 65 w 82"/>
                  <a:gd name="T19" fmla="*/ 352 h 571"/>
                  <a:gd name="T20" fmla="*/ 70 w 82"/>
                  <a:gd name="T21" fmla="*/ 390 h 571"/>
                  <a:gd name="T22" fmla="*/ 69 w 82"/>
                  <a:gd name="T23" fmla="*/ 429 h 571"/>
                  <a:gd name="T24" fmla="*/ 63 w 82"/>
                  <a:gd name="T25" fmla="*/ 461 h 571"/>
                  <a:gd name="T26" fmla="*/ 48 w 82"/>
                  <a:gd name="T27" fmla="*/ 525 h 571"/>
                  <a:gd name="T28" fmla="*/ 47 w 82"/>
                  <a:gd name="T29" fmla="*/ 537 h 571"/>
                  <a:gd name="T30" fmla="*/ 42 w 82"/>
                  <a:gd name="T31" fmla="*/ 556 h 571"/>
                  <a:gd name="T32" fmla="*/ 43 w 82"/>
                  <a:gd name="T33" fmla="*/ 557 h 571"/>
                  <a:gd name="T34" fmla="*/ 28 w 82"/>
                  <a:gd name="T35" fmla="*/ 571 h 571"/>
                  <a:gd name="T36" fmla="*/ 23 w 82"/>
                  <a:gd name="T37" fmla="*/ 570 h 571"/>
                  <a:gd name="T38" fmla="*/ 14 w 82"/>
                  <a:gd name="T39" fmla="*/ 548 h 571"/>
                  <a:gd name="T40" fmla="*/ 2 w 82"/>
                  <a:gd name="T41" fmla="*/ 493 h 571"/>
                  <a:gd name="T42" fmla="*/ 0 w 82"/>
                  <a:gd name="T43" fmla="*/ 453 h 571"/>
                  <a:gd name="T44" fmla="*/ 8 w 82"/>
                  <a:gd name="T45" fmla="*/ 406 h 571"/>
                  <a:gd name="T46" fmla="*/ 19 w 82"/>
                  <a:gd name="T47" fmla="*/ 358 h 571"/>
                  <a:gd name="T48" fmla="*/ 20 w 82"/>
                  <a:gd name="T49" fmla="*/ 343 h 571"/>
                  <a:gd name="T50" fmla="*/ 17 w 82"/>
                  <a:gd name="T51" fmla="*/ 280 h 571"/>
                  <a:gd name="T52" fmla="*/ 15 w 82"/>
                  <a:gd name="T53" fmla="*/ 249 h 571"/>
                  <a:gd name="T54" fmla="*/ 12 w 82"/>
                  <a:gd name="T55" fmla="*/ 249 h 571"/>
                  <a:gd name="T56" fmla="*/ 12 w 82"/>
                  <a:gd name="T57" fmla="*/ 196 h 571"/>
                  <a:gd name="T58" fmla="*/ 12 w 82"/>
                  <a:gd name="T59" fmla="*/ 144 h 571"/>
                  <a:gd name="T60" fmla="*/ 20 w 82"/>
                  <a:gd name="T61" fmla="*/ 103 h 571"/>
                  <a:gd name="T62" fmla="*/ 30 w 82"/>
                  <a:gd name="T63" fmla="*/ 79 h 571"/>
                  <a:gd name="T64" fmla="*/ 48 w 82"/>
                  <a:gd name="T65" fmla="*/ 44 h 571"/>
                  <a:gd name="T66" fmla="*/ 58 w 82"/>
                  <a:gd name="T67" fmla="*/ 0 h 571"/>
                  <a:gd name="T68" fmla="*/ 66 w 82"/>
                  <a:gd name="T69" fmla="*/ 11 h 571"/>
                  <a:gd name="T70" fmla="*/ 73 w 82"/>
                  <a:gd name="T71" fmla="*/ 30 h 57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82"/>
                  <a:gd name="T109" fmla="*/ 0 h 571"/>
                  <a:gd name="T110" fmla="*/ 82 w 82"/>
                  <a:gd name="T111" fmla="*/ 571 h 571"/>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82" h="571">
                    <a:moveTo>
                      <a:pt x="73" y="30"/>
                    </a:moveTo>
                    <a:lnTo>
                      <a:pt x="82" y="67"/>
                    </a:lnTo>
                    <a:lnTo>
                      <a:pt x="82" y="102"/>
                    </a:lnTo>
                    <a:lnTo>
                      <a:pt x="75" y="136"/>
                    </a:lnTo>
                    <a:lnTo>
                      <a:pt x="71" y="168"/>
                    </a:lnTo>
                    <a:lnTo>
                      <a:pt x="71" y="182"/>
                    </a:lnTo>
                    <a:lnTo>
                      <a:pt x="66" y="200"/>
                    </a:lnTo>
                    <a:lnTo>
                      <a:pt x="64" y="255"/>
                    </a:lnTo>
                    <a:lnTo>
                      <a:pt x="62" y="284"/>
                    </a:lnTo>
                    <a:lnTo>
                      <a:pt x="65" y="352"/>
                    </a:lnTo>
                    <a:lnTo>
                      <a:pt x="70" y="390"/>
                    </a:lnTo>
                    <a:lnTo>
                      <a:pt x="69" y="429"/>
                    </a:lnTo>
                    <a:lnTo>
                      <a:pt x="63" y="461"/>
                    </a:lnTo>
                    <a:lnTo>
                      <a:pt x="48" y="525"/>
                    </a:lnTo>
                    <a:lnTo>
                      <a:pt x="47" y="537"/>
                    </a:lnTo>
                    <a:lnTo>
                      <a:pt x="42" y="556"/>
                    </a:lnTo>
                    <a:lnTo>
                      <a:pt x="43" y="557"/>
                    </a:lnTo>
                    <a:lnTo>
                      <a:pt x="28" y="571"/>
                    </a:lnTo>
                    <a:lnTo>
                      <a:pt x="23" y="570"/>
                    </a:lnTo>
                    <a:lnTo>
                      <a:pt x="14" y="548"/>
                    </a:lnTo>
                    <a:lnTo>
                      <a:pt x="2" y="493"/>
                    </a:lnTo>
                    <a:lnTo>
                      <a:pt x="0" y="453"/>
                    </a:lnTo>
                    <a:lnTo>
                      <a:pt x="8" y="406"/>
                    </a:lnTo>
                    <a:lnTo>
                      <a:pt x="19" y="358"/>
                    </a:lnTo>
                    <a:lnTo>
                      <a:pt x="20" y="343"/>
                    </a:lnTo>
                    <a:lnTo>
                      <a:pt x="17" y="280"/>
                    </a:lnTo>
                    <a:lnTo>
                      <a:pt x="15" y="249"/>
                    </a:lnTo>
                    <a:lnTo>
                      <a:pt x="12" y="249"/>
                    </a:lnTo>
                    <a:lnTo>
                      <a:pt x="12" y="196"/>
                    </a:lnTo>
                    <a:lnTo>
                      <a:pt x="12" y="144"/>
                    </a:lnTo>
                    <a:lnTo>
                      <a:pt x="20" y="103"/>
                    </a:lnTo>
                    <a:lnTo>
                      <a:pt x="30" y="79"/>
                    </a:lnTo>
                    <a:lnTo>
                      <a:pt x="48" y="44"/>
                    </a:lnTo>
                    <a:lnTo>
                      <a:pt x="58" y="0"/>
                    </a:lnTo>
                    <a:lnTo>
                      <a:pt x="66" y="11"/>
                    </a:lnTo>
                    <a:lnTo>
                      <a:pt x="73" y="30"/>
                    </a:lnTo>
                    <a:close/>
                  </a:path>
                </a:pathLst>
              </a:custGeom>
              <a:solidFill>
                <a:srgbClr val="8C2E12"/>
              </a:solidFill>
              <a:ln w="9525">
                <a:noFill/>
                <a:round/>
                <a:headEnd/>
                <a:tailEnd/>
              </a:ln>
            </p:spPr>
            <p:txBody>
              <a:bodyPr>
                <a:prstTxWarp prst="textNoShape">
                  <a:avLst/>
                </a:prstTxWarp>
              </a:bodyPr>
              <a:lstStyle/>
              <a:p>
                <a:endParaRPr lang="en-US"/>
              </a:p>
            </p:txBody>
          </p:sp>
          <p:sp>
            <p:nvSpPr>
              <p:cNvPr id="53562" name="Freeform 586"/>
              <p:cNvSpPr>
                <a:spLocks noChangeAspect="1"/>
              </p:cNvSpPr>
              <p:nvPr/>
            </p:nvSpPr>
            <p:spPr bwMode="auto">
              <a:xfrm>
                <a:off x="2285" y="2446"/>
                <a:ext cx="39" cy="174"/>
              </a:xfrm>
              <a:custGeom>
                <a:avLst/>
                <a:gdLst>
                  <a:gd name="T0" fmla="*/ 39 w 39"/>
                  <a:gd name="T1" fmla="*/ 167 h 174"/>
                  <a:gd name="T2" fmla="*/ 38 w 39"/>
                  <a:gd name="T3" fmla="*/ 172 h 174"/>
                  <a:gd name="T4" fmla="*/ 38 w 39"/>
                  <a:gd name="T5" fmla="*/ 174 h 174"/>
                  <a:gd name="T6" fmla="*/ 30 w 39"/>
                  <a:gd name="T7" fmla="*/ 164 h 174"/>
                  <a:gd name="T8" fmla="*/ 0 w 39"/>
                  <a:gd name="T9" fmla="*/ 79 h 174"/>
                  <a:gd name="T10" fmla="*/ 7 w 39"/>
                  <a:gd name="T11" fmla="*/ 51 h 174"/>
                  <a:gd name="T12" fmla="*/ 19 w 39"/>
                  <a:gd name="T13" fmla="*/ 27 h 174"/>
                  <a:gd name="T14" fmla="*/ 37 w 39"/>
                  <a:gd name="T15" fmla="*/ 0 h 174"/>
                  <a:gd name="T16" fmla="*/ 35 w 39"/>
                  <a:gd name="T17" fmla="*/ 56 h 174"/>
                  <a:gd name="T18" fmla="*/ 39 w 39"/>
                  <a:gd name="T19" fmla="*/ 167 h 17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9"/>
                  <a:gd name="T31" fmla="*/ 0 h 174"/>
                  <a:gd name="T32" fmla="*/ 39 w 39"/>
                  <a:gd name="T33" fmla="*/ 174 h 17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9" h="174">
                    <a:moveTo>
                      <a:pt x="39" y="167"/>
                    </a:moveTo>
                    <a:lnTo>
                      <a:pt x="38" y="172"/>
                    </a:lnTo>
                    <a:lnTo>
                      <a:pt x="38" y="174"/>
                    </a:lnTo>
                    <a:lnTo>
                      <a:pt x="30" y="164"/>
                    </a:lnTo>
                    <a:lnTo>
                      <a:pt x="0" y="79"/>
                    </a:lnTo>
                    <a:lnTo>
                      <a:pt x="7" y="51"/>
                    </a:lnTo>
                    <a:lnTo>
                      <a:pt x="19" y="27"/>
                    </a:lnTo>
                    <a:lnTo>
                      <a:pt x="37" y="0"/>
                    </a:lnTo>
                    <a:lnTo>
                      <a:pt x="35" y="56"/>
                    </a:lnTo>
                    <a:lnTo>
                      <a:pt x="39" y="167"/>
                    </a:lnTo>
                    <a:close/>
                  </a:path>
                </a:pathLst>
              </a:custGeom>
              <a:solidFill>
                <a:srgbClr val="750A0A"/>
              </a:solidFill>
              <a:ln w="9525">
                <a:noFill/>
                <a:round/>
                <a:headEnd/>
                <a:tailEnd/>
              </a:ln>
            </p:spPr>
            <p:txBody>
              <a:bodyPr>
                <a:prstTxWarp prst="textNoShape">
                  <a:avLst/>
                </a:prstTxWarp>
              </a:bodyPr>
              <a:lstStyle/>
              <a:p>
                <a:endParaRPr lang="en-US"/>
              </a:p>
            </p:txBody>
          </p:sp>
          <p:sp>
            <p:nvSpPr>
              <p:cNvPr id="53563" name="Freeform 587"/>
              <p:cNvSpPr>
                <a:spLocks noChangeAspect="1"/>
              </p:cNvSpPr>
              <p:nvPr/>
            </p:nvSpPr>
            <p:spPr bwMode="auto">
              <a:xfrm>
                <a:off x="2883" y="2487"/>
                <a:ext cx="50" cy="207"/>
              </a:xfrm>
              <a:custGeom>
                <a:avLst/>
                <a:gdLst>
                  <a:gd name="T0" fmla="*/ 44 w 50"/>
                  <a:gd name="T1" fmla="*/ 107 h 207"/>
                  <a:gd name="T2" fmla="*/ 47 w 50"/>
                  <a:gd name="T3" fmla="*/ 123 h 207"/>
                  <a:gd name="T4" fmla="*/ 50 w 50"/>
                  <a:gd name="T5" fmla="*/ 140 h 207"/>
                  <a:gd name="T6" fmla="*/ 45 w 50"/>
                  <a:gd name="T7" fmla="*/ 168 h 207"/>
                  <a:gd name="T8" fmla="*/ 28 w 50"/>
                  <a:gd name="T9" fmla="*/ 198 h 207"/>
                  <a:gd name="T10" fmla="*/ 22 w 50"/>
                  <a:gd name="T11" fmla="*/ 207 h 207"/>
                  <a:gd name="T12" fmla="*/ 17 w 50"/>
                  <a:gd name="T13" fmla="*/ 204 h 207"/>
                  <a:gd name="T14" fmla="*/ 6 w 50"/>
                  <a:gd name="T15" fmla="*/ 161 h 207"/>
                  <a:gd name="T16" fmla="*/ 0 w 50"/>
                  <a:gd name="T17" fmla="*/ 112 h 207"/>
                  <a:gd name="T18" fmla="*/ 0 w 50"/>
                  <a:gd name="T19" fmla="*/ 40 h 207"/>
                  <a:gd name="T20" fmla="*/ 5 w 50"/>
                  <a:gd name="T21" fmla="*/ 0 h 207"/>
                  <a:gd name="T22" fmla="*/ 10 w 50"/>
                  <a:gd name="T23" fmla="*/ 26 h 207"/>
                  <a:gd name="T24" fmla="*/ 44 w 50"/>
                  <a:gd name="T25" fmla="*/ 107 h 20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50"/>
                  <a:gd name="T40" fmla="*/ 0 h 207"/>
                  <a:gd name="T41" fmla="*/ 50 w 50"/>
                  <a:gd name="T42" fmla="*/ 207 h 20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50" h="207">
                    <a:moveTo>
                      <a:pt x="44" y="107"/>
                    </a:moveTo>
                    <a:lnTo>
                      <a:pt x="47" y="123"/>
                    </a:lnTo>
                    <a:lnTo>
                      <a:pt x="50" y="140"/>
                    </a:lnTo>
                    <a:lnTo>
                      <a:pt x="45" y="168"/>
                    </a:lnTo>
                    <a:lnTo>
                      <a:pt x="28" y="198"/>
                    </a:lnTo>
                    <a:lnTo>
                      <a:pt x="22" y="207"/>
                    </a:lnTo>
                    <a:lnTo>
                      <a:pt x="17" y="204"/>
                    </a:lnTo>
                    <a:lnTo>
                      <a:pt x="6" y="161"/>
                    </a:lnTo>
                    <a:lnTo>
                      <a:pt x="0" y="112"/>
                    </a:lnTo>
                    <a:lnTo>
                      <a:pt x="0" y="40"/>
                    </a:lnTo>
                    <a:lnTo>
                      <a:pt x="5" y="0"/>
                    </a:lnTo>
                    <a:lnTo>
                      <a:pt x="10" y="26"/>
                    </a:lnTo>
                    <a:lnTo>
                      <a:pt x="44" y="107"/>
                    </a:lnTo>
                    <a:close/>
                  </a:path>
                </a:pathLst>
              </a:custGeom>
              <a:solidFill>
                <a:srgbClr val="BA3D1C"/>
              </a:solidFill>
              <a:ln w="9525">
                <a:noFill/>
                <a:round/>
                <a:headEnd/>
                <a:tailEnd/>
              </a:ln>
            </p:spPr>
            <p:txBody>
              <a:bodyPr>
                <a:prstTxWarp prst="textNoShape">
                  <a:avLst/>
                </a:prstTxWarp>
              </a:bodyPr>
              <a:lstStyle/>
              <a:p>
                <a:endParaRPr lang="en-US"/>
              </a:p>
            </p:txBody>
          </p:sp>
          <p:sp>
            <p:nvSpPr>
              <p:cNvPr id="53564" name="Freeform 588"/>
              <p:cNvSpPr>
                <a:spLocks noChangeAspect="1"/>
              </p:cNvSpPr>
              <p:nvPr/>
            </p:nvSpPr>
            <p:spPr bwMode="auto">
              <a:xfrm>
                <a:off x="2037" y="2706"/>
                <a:ext cx="148" cy="210"/>
              </a:xfrm>
              <a:custGeom>
                <a:avLst/>
                <a:gdLst>
                  <a:gd name="T0" fmla="*/ 78 w 148"/>
                  <a:gd name="T1" fmla="*/ 19 h 210"/>
                  <a:gd name="T2" fmla="*/ 101 w 148"/>
                  <a:gd name="T3" fmla="*/ 76 h 210"/>
                  <a:gd name="T4" fmla="*/ 120 w 148"/>
                  <a:gd name="T5" fmla="*/ 102 h 210"/>
                  <a:gd name="T6" fmla="*/ 137 w 148"/>
                  <a:gd name="T7" fmla="*/ 118 h 210"/>
                  <a:gd name="T8" fmla="*/ 146 w 148"/>
                  <a:gd name="T9" fmla="*/ 123 h 210"/>
                  <a:gd name="T10" fmla="*/ 148 w 148"/>
                  <a:gd name="T11" fmla="*/ 124 h 210"/>
                  <a:gd name="T12" fmla="*/ 140 w 148"/>
                  <a:gd name="T13" fmla="*/ 136 h 210"/>
                  <a:gd name="T14" fmla="*/ 105 w 148"/>
                  <a:gd name="T15" fmla="*/ 198 h 210"/>
                  <a:gd name="T16" fmla="*/ 104 w 148"/>
                  <a:gd name="T17" fmla="*/ 197 h 210"/>
                  <a:gd name="T18" fmla="*/ 101 w 148"/>
                  <a:gd name="T19" fmla="*/ 197 h 210"/>
                  <a:gd name="T20" fmla="*/ 96 w 148"/>
                  <a:gd name="T21" fmla="*/ 202 h 210"/>
                  <a:gd name="T22" fmla="*/ 88 w 148"/>
                  <a:gd name="T23" fmla="*/ 207 h 210"/>
                  <a:gd name="T24" fmla="*/ 67 w 148"/>
                  <a:gd name="T25" fmla="*/ 210 h 210"/>
                  <a:gd name="T26" fmla="*/ 50 w 148"/>
                  <a:gd name="T27" fmla="*/ 210 h 210"/>
                  <a:gd name="T28" fmla="*/ 42 w 148"/>
                  <a:gd name="T29" fmla="*/ 201 h 210"/>
                  <a:gd name="T30" fmla="*/ 35 w 148"/>
                  <a:gd name="T31" fmla="*/ 193 h 210"/>
                  <a:gd name="T32" fmla="*/ 27 w 148"/>
                  <a:gd name="T33" fmla="*/ 187 h 210"/>
                  <a:gd name="T34" fmla="*/ 16 w 148"/>
                  <a:gd name="T35" fmla="*/ 183 h 210"/>
                  <a:gd name="T36" fmla="*/ 4 w 148"/>
                  <a:gd name="T37" fmla="*/ 184 h 210"/>
                  <a:gd name="T38" fmla="*/ 0 w 148"/>
                  <a:gd name="T39" fmla="*/ 184 h 210"/>
                  <a:gd name="T40" fmla="*/ 8 w 148"/>
                  <a:gd name="T41" fmla="*/ 169 h 210"/>
                  <a:gd name="T42" fmla="*/ 17 w 148"/>
                  <a:gd name="T43" fmla="*/ 154 h 210"/>
                  <a:gd name="T44" fmla="*/ 17 w 148"/>
                  <a:gd name="T45" fmla="*/ 142 h 210"/>
                  <a:gd name="T46" fmla="*/ 23 w 148"/>
                  <a:gd name="T47" fmla="*/ 130 h 210"/>
                  <a:gd name="T48" fmla="*/ 28 w 148"/>
                  <a:gd name="T49" fmla="*/ 122 h 210"/>
                  <a:gd name="T50" fmla="*/ 28 w 148"/>
                  <a:gd name="T51" fmla="*/ 118 h 210"/>
                  <a:gd name="T52" fmla="*/ 35 w 148"/>
                  <a:gd name="T53" fmla="*/ 110 h 210"/>
                  <a:gd name="T54" fmla="*/ 36 w 148"/>
                  <a:gd name="T55" fmla="*/ 103 h 210"/>
                  <a:gd name="T56" fmla="*/ 61 w 148"/>
                  <a:gd name="T57" fmla="*/ 70 h 210"/>
                  <a:gd name="T58" fmla="*/ 63 w 148"/>
                  <a:gd name="T59" fmla="*/ 59 h 210"/>
                  <a:gd name="T60" fmla="*/ 61 w 148"/>
                  <a:gd name="T61" fmla="*/ 33 h 210"/>
                  <a:gd name="T62" fmla="*/ 64 w 148"/>
                  <a:gd name="T63" fmla="*/ 9 h 210"/>
                  <a:gd name="T64" fmla="*/ 65 w 148"/>
                  <a:gd name="T65" fmla="*/ 0 h 210"/>
                  <a:gd name="T66" fmla="*/ 78 w 148"/>
                  <a:gd name="T67" fmla="*/ 2 h 210"/>
                  <a:gd name="T68" fmla="*/ 78 w 148"/>
                  <a:gd name="T69" fmla="*/ 19 h 21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48"/>
                  <a:gd name="T106" fmla="*/ 0 h 210"/>
                  <a:gd name="T107" fmla="*/ 148 w 148"/>
                  <a:gd name="T108" fmla="*/ 210 h 210"/>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48" h="210">
                    <a:moveTo>
                      <a:pt x="78" y="19"/>
                    </a:moveTo>
                    <a:lnTo>
                      <a:pt x="101" y="76"/>
                    </a:lnTo>
                    <a:lnTo>
                      <a:pt x="120" y="102"/>
                    </a:lnTo>
                    <a:lnTo>
                      <a:pt x="137" y="118"/>
                    </a:lnTo>
                    <a:lnTo>
                      <a:pt x="146" y="123"/>
                    </a:lnTo>
                    <a:lnTo>
                      <a:pt x="148" y="124"/>
                    </a:lnTo>
                    <a:lnTo>
                      <a:pt x="140" y="136"/>
                    </a:lnTo>
                    <a:lnTo>
                      <a:pt x="105" y="198"/>
                    </a:lnTo>
                    <a:lnTo>
                      <a:pt x="104" y="197"/>
                    </a:lnTo>
                    <a:lnTo>
                      <a:pt x="101" y="197"/>
                    </a:lnTo>
                    <a:lnTo>
                      <a:pt x="96" y="202"/>
                    </a:lnTo>
                    <a:lnTo>
                      <a:pt x="88" y="207"/>
                    </a:lnTo>
                    <a:lnTo>
                      <a:pt x="67" y="210"/>
                    </a:lnTo>
                    <a:lnTo>
                      <a:pt x="50" y="210"/>
                    </a:lnTo>
                    <a:lnTo>
                      <a:pt x="42" y="201"/>
                    </a:lnTo>
                    <a:lnTo>
                      <a:pt x="35" y="193"/>
                    </a:lnTo>
                    <a:lnTo>
                      <a:pt x="27" y="187"/>
                    </a:lnTo>
                    <a:lnTo>
                      <a:pt x="16" y="183"/>
                    </a:lnTo>
                    <a:lnTo>
                      <a:pt x="4" y="184"/>
                    </a:lnTo>
                    <a:lnTo>
                      <a:pt x="0" y="184"/>
                    </a:lnTo>
                    <a:lnTo>
                      <a:pt x="8" y="169"/>
                    </a:lnTo>
                    <a:lnTo>
                      <a:pt x="17" y="154"/>
                    </a:lnTo>
                    <a:lnTo>
                      <a:pt x="17" y="142"/>
                    </a:lnTo>
                    <a:lnTo>
                      <a:pt x="23" y="130"/>
                    </a:lnTo>
                    <a:lnTo>
                      <a:pt x="28" y="122"/>
                    </a:lnTo>
                    <a:lnTo>
                      <a:pt x="28" y="118"/>
                    </a:lnTo>
                    <a:lnTo>
                      <a:pt x="35" y="110"/>
                    </a:lnTo>
                    <a:lnTo>
                      <a:pt x="36" y="103"/>
                    </a:lnTo>
                    <a:lnTo>
                      <a:pt x="61" y="70"/>
                    </a:lnTo>
                    <a:lnTo>
                      <a:pt x="63" y="59"/>
                    </a:lnTo>
                    <a:lnTo>
                      <a:pt x="61" y="33"/>
                    </a:lnTo>
                    <a:lnTo>
                      <a:pt x="64" y="9"/>
                    </a:lnTo>
                    <a:lnTo>
                      <a:pt x="65" y="0"/>
                    </a:lnTo>
                    <a:lnTo>
                      <a:pt x="78" y="2"/>
                    </a:lnTo>
                    <a:lnTo>
                      <a:pt x="78" y="19"/>
                    </a:lnTo>
                    <a:close/>
                  </a:path>
                </a:pathLst>
              </a:custGeom>
              <a:solidFill>
                <a:srgbClr val="750A0A"/>
              </a:solidFill>
              <a:ln w="9525">
                <a:noFill/>
                <a:round/>
                <a:headEnd/>
                <a:tailEnd/>
              </a:ln>
            </p:spPr>
            <p:txBody>
              <a:bodyPr>
                <a:prstTxWarp prst="textNoShape">
                  <a:avLst/>
                </a:prstTxWarp>
              </a:bodyPr>
              <a:lstStyle/>
              <a:p>
                <a:endParaRPr lang="en-US"/>
              </a:p>
            </p:txBody>
          </p:sp>
          <p:sp>
            <p:nvSpPr>
              <p:cNvPr id="53565" name="Freeform 589"/>
              <p:cNvSpPr>
                <a:spLocks noChangeAspect="1"/>
              </p:cNvSpPr>
              <p:nvPr/>
            </p:nvSpPr>
            <p:spPr bwMode="auto">
              <a:xfrm>
                <a:off x="2895" y="2716"/>
                <a:ext cx="68" cy="988"/>
              </a:xfrm>
              <a:custGeom>
                <a:avLst/>
                <a:gdLst>
                  <a:gd name="T0" fmla="*/ 30 w 68"/>
                  <a:gd name="T1" fmla="*/ 0 h 988"/>
                  <a:gd name="T2" fmla="*/ 50 w 68"/>
                  <a:gd name="T3" fmla="*/ 45 h 988"/>
                  <a:gd name="T4" fmla="*/ 60 w 68"/>
                  <a:gd name="T5" fmla="*/ 82 h 988"/>
                  <a:gd name="T6" fmla="*/ 68 w 68"/>
                  <a:gd name="T7" fmla="*/ 282 h 988"/>
                  <a:gd name="T8" fmla="*/ 67 w 68"/>
                  <a:gd name="T9" fmla="*/ 369 h 988"/>
                  <a:gd name="T10" fmla="*/ 65 w 68"/>
                  <a:gd name="T11" fmla="*/ 477 h 988"/>
                  <a:gd name="T12" fmla="*/ 65 w 68"/>
                  <a:gd name="T13" fmla="*/ 521 h 988"/>
                  <a:gd name="T14" fmla="*/ 61 w 68"/>
                  <a:gd name="T15" fmla="*/ 588 h 988"/>
                  <a:gd name="T16" fmla="*/ 58 w 68"/>
                  <a:gd name="T17" fmla="*/ 643 h 988"/>
                  <a:gd name="T18" fmla="*/ 54 w 68"/>
                  <a:gd name="T19" fmla="*/ 670 h 988"/>
                  <a:gd name="T20" fmla="*/ 46 w 68"/>
                  <a:gd name="T21" fmla="*/ 769 h 988"/>
                  <a:gd name="T22" fmla="*/ 35 w 68"/>
                  <a:gd name="T23" fmla="*/ 883 h 988"/>
                  <a:gd name="T24" fmla="*/ 29 w 68"/>
                  <a:gd name="T25" fmla="*/ 918 h 988"/>
                  <a:gd name="T26" fmla="*/ 30 w 68"/>
                  <a:gd name="T27" fmla="*/ 959 h 988"/>
                  <a:gd name="T28" fmla="*/ 29 w 68"/>
                  <a:gd name="T29" fmla="*/ 963 h 988"/>
                  <a:gd name="T30" fmla="*/ 37 w 68"/>
                  <a:gd name="T31" fmla="*/ 978 h 988"/>
                  <a:gd name="T32" fmla="*/ 25 w 68"/>
                  <a:gd name="T33" fmla="*/ 979 h 988"/>
                  <a:gd name="T34" fmla="*/ 4 w 68"/>
                  <a:gd name="T35" fmla="*/ 988 h 988"/>
                  <a:gd name="T36" fmla="*/ 1 w 68"/>
                  <a:gd name="T37" fmla="*/ 986 h 988"/>
                  <a:gd name="T38" fmla="*/ 0 w 68"/>
                  <a:gd name="T39" fmla="*/ 929 h 988"/>
                  <a:gd name="T40" fmla="*/ 4 w 68"/>
                  <a:gd name="T41" fmla="*/ 850 h 988"/>
                  <a:gd name="T42" fmla="*/ 8 w 68"/>
                  <a:gd name="T43" fmla="*/ 830 h 988"/>
                  <a:gd name="T44" fmla="*/ 8 w 68"/>
                  <a:gd name="T45" fmla="*/ 821 h 988"/>
                  <a:gd name="T46" fmla="*/ 11 w 68"/>
                  <a:gd name="T47" fmla="*/ 793 h 988"/>
                  <a:gd name="T48" fmla="*/ 21 w 68"/>
                  <a:gd name="T49" fmla="*/ 750 h 988"/>
                  <a:gd name="T50" fmla="*/ 25 w 68"/>
                  <a:gd name="T51" fmla="*/ 710 h 988"/>
                  <a:gd name="T52" fmla="*/ 28 w 68"/>
                  <a:gd name="T53" fmla="*/ 680 h 988"/>
                  <a:gd name="T54" fmla="*/ 37 w 68"/>
                  <a:gd name="T55" fmla="*/ 600 h 988"/>
                  <a:gd name="T56" fmla="*/ 43 w 68"/>
                  <a:gd name="T57" fmla="*/ 538 h 988"/>
                  <a:gd name="T58" fmla="*/ 45 w 68"/>
                  <a:gd name="T59" fmla="*/ 523 h 988"/>
                  <a:gd name="T60" fmla="*/ 51 w 68"/>
                  <a:gd name="T61" fmla="*/ 444 h 988"/>
                  <a:gd name="T62" fmla="*/ 53 w 68"/>
                  <a:gd name="T63" fmla="*/ 379 h 988"/>
                  <a:gd name="T64" fmla="*/ 53 w 68"/>
                  <a:gd name="T65" fmla="*/ 254 h 988"/>
                  <a:gd name="T66" fmla="*/ 51 w 68"/>
                  <a:gd name="T67" fmla="*/ 239 h 988"/>
                  <a:gd name="T68" fmla="*/ 48 w 68"/>
                  <a:gd name="T69" fmla="*/ 129 h 988"/>
                  <a:gd name="T70" fmla="*/ 45 w 68"/>
                  <a:gd name="T71" fmla="*/ 110 h 988"/>
                  <a:gd name="T72" fmla="*/ 27 w 68"/>
                  <a:gd name="T73" fmla="*/ 42 h 988"/>
                  <a:gd name="T74" fmla="*/ 14 w 68"/>
                  <a:gd name="T75" fmla="*/ 6 h 988"/>
                  <a:gd name="T76" fmla="*/ 28 w 68"/>
                  <a:gd name="T77" fmla="*/ 10 h 988"/>
                  <a:gd name="T78" fmla="*/ 29 w 68"/>
                  <a:gd name="T79" fmla="*/ 9 h 988"/>
                  <a:gd name="T80" fmla="*/ 24 w 68"/>
                  <a:gd name="T81" fmla="*/ 6 h 988"/>
                  <a:gd name="T82" fmla="*/ 22 w 68"/>
                  <a:gd name="T83" fmla="*/ 6 h 988"/>
                  <a:gd name="T84" fmla="*/ 20 w 68"/>
                  <a:gd name="T85" fmla="*/ 2 h 988"/>
                  <a:gd name="T86" fmla="*/ 22 w 68"/>
                  <a:gd name="T87" fmla="*/ 0 h 988"/>
                  <a:gd name="T88" fmla="*/ 28 w 68"/>
                  <a:gd name="T89" fmla="*/ 1 h 988"/>
                  <a:gd name="T90" fmla="*/ 30 w 68"/>
                  <a:gd name="T91" fmla="*/ 0 h 988"/>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68"/>
                  <a:gd name="T139" fmla="*/ 0 h 988"/>
                  <a:gd name="T140" fmla="*/ 68 w 68"/>
                  <a:gd name="T141" fmla="*/ 988 h 988"/>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68" h="988">
                    <a:moveTo>
                      <a:pt x="30" y="0"/>
                    </a:moveTo>
                    <a:lnTo>
                      <a:pt x="50" y="45"/>
                    </a:lnTo>
                    <a:lnTo>
                      <a:pt x="60" y="82"/>
                    </a:lnTo>
                    <a:lnTo>
                      <a:pt x="68" y="282"/>
                    </a:lnTo>
                    <a:lnTo>
                      <a:pt x="67" y="369"/>
                    </a:lnTo>
                    <a:lnTo>
                      <a:pt x="65" y="477"/>
                    </a:lnTo>
                    <a:lnTo>
                      <a:pt x="65" y="521"/>
                    </a:lnTo>
                    <a:lnTo>
                      <a:pt x="61" y="588"/>
                    </a:lnTo>
                    <a:lnTo>
                      <a:pt x="58" y="643"/>
                    </a:lnTo>
                    <a:lnTo>
                      <a:pt x="54" y="670"/>
                    </a:lnTo>
                    <a:lnTo>
                      <a:pt x="46" y="769"/>
                    </a:lnTo>
                    <a:lnTo>
                      <a:pt x="35" y="883"/>
                    </a:lnTo>
                    <a:lnTo>
                      <a:pt x="29" y="918"/>
                    </a:lnTo>
                    <a:lnTo>
                      <a:pt x="30" y="959"/>
                    </a:lnTo>
                    <a:lnTo>
                      <a:pt x="29" y="963"/>
                    </a:lnTo>
                    <a:lnTo>
                      <a:pt x="37" y="978"/>
                    </a:lnTo>
                    <a:lnTo>
                      <a:pt x="25" y="979"/>
                    </a:lnTo>
                    <a:lnTo>
                      <a:pt x="4" y="988"/>
                    </a:lnTo>
                    <a:lnTo>
                      <a:pt x="1" y="986"/>
                    </a:lnTo>
                    <a:lnTo>
                      <a:pt x="0" y="929"/>
                    </a:lnTo>
                    <a:lnTo>
                      <a:pt x="4" y="850"/>
                    </a:lnTo>
                    <a:lnTo>
                      <a:pt x="8" y="830"/>
                    </a:lnTo>
                    <a:lnTo>
                      <a:pt x="8" y="821"/>
                    </a:lnTo>
                    <a:lnTo>
                      <a:pt x="11" y="793"/>
                    </a:lnTo>
                    <a:lnTo>
                      <a:pt x="21" y="750"/>
                    </a:lnTo>
                    <a:lnTo>
                      <a:pt x="25" y="710"/>
                    </a:lnTo>
                    <a:lnTo>
                      <a:pt x="28" y="680"/>
                    </a:lnTo>
                    <a:lnTo>
                      <a:pt x="37" y="600"/>
                    </a:lnTo>
                    <a:lnTo>
                      <a:pt x="43" y="538"/>
                    </a:lnTo>
                    <a:lnTo>
                      <a:pt x="45" y="523"/>
                    </a:lnTo>
                    <a:lnTo>
                      <a:pt x="51" y="444"/>
                    </a:lnTo>
                    <a:lnTo>
                      <a:pt x="53" y="379"/>
                    </a:lnTo>
                    <a:lnTo>
                      <a:pt x="53" y="254"/>
                    </a:lnTo>
                    <a:lnTo>
                      <a:pt x="51" y="239"/>
                    </a:lnTo>
                    <a:lnTo>
                      <a:pt x="48" y="129"/>
                    </a:lnTo>
                    <a:lnTo>
                      <a:pt x="45" y="110"/>
                    </a:lnTo>
                    <a:lnTo>
                      <a:pt x="27" y="42"/>
                    </a:lnTo>
                    <a:lnTo>
                      <a:pt x="14" y="6"/>
                    </a:lnTo>
                    <a:lnTo>
                      <a:pt x="28" y="10"/>
                    </a:lnTo>
                    <a:lnTo>
                      <a:pt x="29" y="9"/>
                    </a:lnTo>
                    <a:lnTo>
                      <a:pt x="24" y="6"/>
                    </a:lnTo>
                    <a:lnTo>
                      <a:pt x="22" y="6"/>
                    </a:lnTo>
                    <a:lnTo>
                      <a:pt x="20" y="2"/>
                    </a:lnTo>
                    <a:lnTo>
                      <a:pt x="22" y="0"/>
                    </a:lnTo>
                    <a:lnTo>
                      <a:pt x="28" y="1"/>
                    </a:lnTo>
                    <a:lnTo>
                      <a:pt x="30" y="0"/>
                    </a:lnTo>
                    <a:close/>
                  </a:path>
                </a:pathLst>
              </a:custGeom>
              <a:solidFill>
                <a:srgbClr val="BA3D1C"/>
              </a:solidFill>
              <a:ln w="9525">
                <a:noFill/>
                <a:round/>
                <a:headEnd/>
                <a:tailEnd/>
              </a:ln>
            </p:spPr>
            <p:txBody>
              <a:bodyPr>
                <a:prstTxWarp prst="textNoShape">
                  <a:avLst/>
                </a:prstTxWarp>
              </a:bodyPr>
              <a:lstStyle/>
              <a:p>
                <a:endParaRPr lang="en-US"/>
              </a:p>
            </p:txBody>
          </p:sp>
          <p:sp>
            <p:nvSpPr>
              <p:cNvPr id="53566" name="Freeform 590"/>
              <p:cNvSpPr>
                <a:spLocks noChangeAspect="1"/>
              </p:cNvSpPr>
              <p:nvPr/>
            </p:nvSpPr>
            <p:spPr bwMode="auto">
              <a:xfrm>
                <a:off x="2829" y="2725"/>
                <a:ext cx="112" cy="998"/>
              </a:xfrm>
              <a:custGeom>
                <a:avLst/>
                <a:gdLst>
                  <a:gd name="T0" fmla="*/ 87 w 112"/>
                  <a:gd name="T1" fmla="*/ 48 h 998"/>
                  <a:gd name="T2" fmla="*/ 96 w 112"/>
                  <a:gd name="T3" fmla="*/ 81 h 998"/>
                  <a:gd name="T4" fmla="*/ 104 w 112"/>
                  <a:gd name="T5" fmla="*/ 107 h 998"/>
                  <a:gd name="T6" fmla="*/ 107 w 112"/>
                  <a:gd name="T7" fmla="*/ 133 h 998"/>
                  <a:gd name="T8" fmla="*/ 107 w 112"/>
                  <a:gd name="T9" fmla="*/ 188 h 998"/>
                  <a:gd name="T10" fmla="*/ 112 w 112"/>
                  <a:gd name="T11" fmla="*/ 278 h 998"/>
                  <a:gd name="T12" fmla="*/ 112 w 112"/>
                  <a:gd name="T13" fmla="*/ 371 h 998"/>
                  <a:gd name="T14" fmla="*/ 108 w 112"/>
                  <a:gd name="T15" fmla="*/ 472 h 998"/>
                  <a:gd name="T16" fmla="*/ 104 w 112"/>
                  <a:gd name="T17" fmla="*/ 519 h 998"/>
                  <a:gd name="T18" fmla="*/ 98 w 112"/>
                  <a:gd name="T19" fmla="*/ 578 h 998"/>
                  <a:gd name="T20" fmla="*/ 91 w 112"/>
                  <a:gd name="T21" fmla="*/ 654 h 998"/>
                  <a:gd name="T22" fmla="*/ 87 w 112"/>
                  <a:gd name="T23" fmla="*/ 684 h 998"/>
                  <a:gd name="T24" fmla="*/ 78 w 112"/>
                  <a:gd name="T25" fmla="*/ 756 h 998"/>
                  <a:gd name="T26" fmla="*/ 70 w 112"/>
                  <a:gd name="T27" fmla="*/ 791 h 998"/>
                  <a:gd name="T28" fmla="*/ 69 w 112"/>
                  <a:gd name="T29" fmla="*/ 805 h 998"/>
                  <a:gd name="T30" fmla="*/ 63 w 112"/>
                  <a:gd name="T31" fmla="*/ 856 h 998"/>
                  <a:gd name="T32" fmla="*/ 60 w 112"/>
                  <a:gd name="T33" fmla="*/ 970 h 998"/>
                  <a:gd name="T34" fmla="*/ 60 w 112"/>
                  <a:gd name="T35" fmla="*/ 979 h 998"/>
                  <a:gd name="T36" fmla="*/ 62 w 112"/>
                  <a:gd name="T37" fmla="*/ 982 h 998"/>
                  <a:gd name="T38" fmla="*/ 14 w 112"/>
                  <a:gd name="T39" fmla="*/ 998 h 998"/>
                  <a:gd name="T40" fmla="*/ 13 w 112"/>
                  <a:gd name="T41" fmla="*/ 998 h 998"/>
                  <a:gd name="T42" fmla="*/ 13 w 112"/>
                  <a:gd name="T43" fmla="*/ 997 h 998"/>
                  <a:gd name="T44" fmla="*/ 17 w 112"/>
                  <a:gd name="T45" fmla="*/ 996 h 998"/>
                  <a:gd name="T46" fmla="*/ 20 w 112"/>
                  <a:gd name="T47" fmla="*/ 991 h 998"/>
                  <a:gd name="T48" fmla="*/ 16 w 112"/>
                  <a:gd name="T49" fmla="*/ 987 h 998"/>
                  <a:gd name="T50" fmla="*/ 14 w 112"/>
                  <a:gd name="T51" fmla="*/ 985 h 998"/>
                  <a:gd name="T52" fmla="*/ 8 w 112"/>
                  <a:gd name="T53" fmla="*/ 986 h 998"/>
                  <a:gd name="T54" fmla="*/ 0 w 112"/>
                  <a:gd name="T55" fmla="*/ 950 h 998"/>
                  <a:gd name="T56" fmla="*/ 1 w 112"/>
                  <a:gd name="T57" fmla="*/ 899 h 998"/>
                  <a:gd name="T58" fmla="*/ 5 w 112"/>
                  <a:gd name="T59" fmla="*/ 854 h 998"/>
                  <a:gd name="T60" fmla="*/ 8 w 112"/>
                  <a:gd name="T61" fmla="*/ 815 h 998"/>
                  <a:gd name="T62" fmla="*/ 12 w 112"/>
                  <a:gd name="T63" fmla="*/ 795 h 998"/>
                  <a:gd name="T64" fmla="*/ 12 w 112"/>
                  <a:gd name="T65" fmla="*/ 789 h 998"/>
                  <a:gd name="T66" fmla="*/ 22 w 112"/>
                  <a:gd name="T67" fmla="*/ 735 h 998"/>
                  <a:gd name="T68" fmla="*/ 33 w 112"/>
                  <a:gd name="T69" fmla="*/ 669 h 998"/>
                  <a:gd name="T70" fmla="*/ 33 w 112"/>
                  <a:gd name="T71" fmla="*/ 659 h 998"/>
                  <a:gd name="T72" fmla="*/ 62 w 112"/>
                  <a:gd name="T73" fmla="*/ 507 h 998"/>
                  <a:gd name="T74" fmla="*/ 74 w 112"/>
                  <a:gd name="T75" fmla="*/ 416 h 998"/>
                  <a:gd name="T76" fmla="*/ 77 w 112"/>
                  <a:gd name="T77" fmla="*/ 363 h 998"/>
                  <a:gd name="T78" fmla="*/ 78 w 112"/>
                  <a:gd name="T79" fmla="*/ 357 h 998"/>
                  <a:gd name="T80" fmla="*/ 80 w 112"/>
                  <a:gd name="T81" fmla="*/ 294 h 998"/>
                  <a:gd name="T82" fmla="*/ 80 w 112"/>
                  <a:gd name="T83" fmla="*/ 252 h 998"/>
                  <a:gd name="T84" fmla="*/ 78 w 112"/>
                  <a:gd name="T85" fmla="*/ 239 h 998"/>
                  <a:gd name="T86" fmla="*/ 78 w 112"/>
                  <a:gd name="T87" fmla="*/ 120 h 998"/>
                  <a:gd name="T88" fmla="*/ 77 w 112"/>
                  <a:gd name="T89" fmla="*/ 88 h 998"/>
                  <a:gd name="T90" fmla="*/ 75 w 112"/>
                  <a:gd name="T91" fmla="*/ 81 h 998"/>
                  <a:gd name="T92" fmla="*/ 75 w 112"/>
                  <a:gd name="T93" fmla="*/ 63 h 998"/>
                  <a:gd name="T94" fmla="*/ 69 w 112"/>
                  <a:gd name="T95" fmla="*/ 44 h 998"/>
                  <a:gd name="T96" fmla="*/ 64 w 112"/>
                  <a:gd name="T97" fmla="*/ 27 h 998"/>
                  <a:gd name="T98" fmla="*/ 58 w 112"/>
                  <a:gd name="T99" fmla="*/ 12 h 998"/>
                  <a:gd name="T100" fmla="*/ 59 w 112"/>
                  <a:gd name="T101" fmla="*/ 8 h 998"/>
                  <a:gd name="T102" fmla="*/ 68 w 112"/>
                  <a:gd name="T103" fmla="*/ 0 h 998"/>
                  <a:gd name="T104" fmla="*/ 83 w 112"/>
                  <a:gd name="T105" fmla="*/ 29 h 998"/>
                  <a:gd name="T106" fmla="*/ 87 w 112"/>
                  <a:gd name="T107" fmla="*/ 48 h 99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112"/>
                  <a:gd name="T163" fmla="*/ 0 h 998"/>
                  <a:gd name="T164" fmla="*/ 112 w 112"/>
                  <a:gd name="T165" fmla="*/ 998 h 998"/>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112" h="998">
                    <a:moveTo>
                      <a:pt x="87" y="48"/>
                    </a:moveTo>
                    <a:lnTo>
                      <a:pt x="96" y="81"/>
                    </a:lnTo>
                    <a:lnTo>
                      <a:pt x="104" y="107"/>
                    </a:lnTo>
                    <a:lnTo>
                      <a:pt x="107" y="133"/>
                    </a:lnTo>
                    <a:lnTo>
                      <a:pt x="107" y="188"/>
                    </a:lnTo>
                    <a:lnTo>
                      <a:pt x="112" y="278"/>
                    </a:lnTo>
                    <a:lnTo>
                      <a:pt x="112" y="371"/>
                    </a:lnTo>
                    <a:lnTo>
                      <a:pt x="108" y="472"/>
                    </a:lnTo>
                    <a:lnTo>
                      <a:pt x="104" y="519"/>
                    </a:lnTo>
                    <a:lnTo>
                      <a:pt x="98" y="578"/>
                    </a:lnTo>
                    <a:lnTo>
                      <a:pt x="91" y="654"/>
                    </a:lnTo>
                    <a:lnTo>
                      <a:pt x="87" y="684"/>
                    </a:lnTo>
                    <a:lnTo>
                      <a:pt x="78" y="756"/>
                    </a:lnTo>
                    <a:lnTo>
                      <a:pt x="70" y="791"/>
                    </a:lnTo>
                    <a:lnTo>
                      <a:pt x="69" y="805"/>
                    </a:lnTo>
                    <a:lnTo>
                      <a:pt x="63" y="856"/>
                    </a:lnTo>
                    <a:lnTo>
                      <a:pt x="60" y="970"/>
                    </a:lnTo>
                    <a:lnTo>
                      <a:pt x="60" y="979"/>
                    </a:lnTo>
                    <a:lnTo>
                      <a:pt x="62" y="982"/>
                    </a:lnTo>
                    <a:lnTo>
                      <a:pt x="14" y="998"/>
                    </a:lnTo>
                    <a:lnTo>
                      <a:pt x="13" y="998"/>
                    </a:lnTo>
                    <a:lnTo>
                      <a:pt x="13" y="997"/>
                    </a:lnTo>
                    <a:lnTo>
                      <a:pt x="17" y="996"/>
                    </a:lnTo>
                    <a:lnTo>
                      <a:pt x="20" y="991"/>
                    </a:lnTo>
                    <a:lnTo>
                      <a:pt x="16" y="987"/>
                    </a:lnTo>
                    <a:lnTo>
                      <a:pt x="14" y="985"/>
                    </a:lnTo>
                    <a:lnTo>
                      <a:pt x="8" y="986"/>
                    </a:lnTo>
                    <a:lnTo>
                      <a:pt x="0" y="950"/>
                    </a:lnTo>
                    <a:lnTo>
                      <a:pt x="1" y="899"/>
                    </a:lnTo>
                    <a:lnTo>
                      <a:pt x="5" y="854"/>
                    </a:lnTo>
                    <a:lnTo>
                      <a:pt x="8" y="815"/>
                    </a:lnTo>
                    <a:lnTo>
                      <a:pt x="12" y="795"/>
                    </a:lnTo>
                    <a:lnTo>
                      <a:pt x="12" y="789"/>
                    </a:lnTo>
                    <a:lnTo>
                      <a:pt x="22" y="735"/>
                    </a:lnTo>
                    <a:lnTo>
                      <a:pt x="33" y="669"/>
                    </a:lnTo>
                    <a:lnTo>
                      <a:pt x="33" y="659"/>
                    </a:lnTo>
                    <a:lnTo>
                      <a:pt x="62" y="507"/>
                    </a:lnTo>
                    <a:lnTo>
                      <a:pt x="74" y="416"/>
                    </a:lnTo>
                    <a:lnTo>
                      <a:pt x="77" y="363"/>
                    </a:lnTo>
                    <a:lnTo>
                      <a:pt x="78" y="357"/>
                    </a:lnTo>
                    <a:lnTo>
                      <a:pt x="80" y="294"/>
                    </a:lnTo>
                    <a:lnTo>
                      <a:pt x="80" y="252"/>
                    </a:lnTo>
                    <a:lnTo>
                      <a:pt x="78" y="239"/>
                    </a:lnTo>
                    <a:lnTo>
                      <a:pt x="78" y="120"/>
                    </a:lnTo>
                    <a:lnTo>
                      <a:pt x="77" y="88"/>
                    </a:lnTo>
                    <a:lnTo>
                      <a:pt x="75" y="81"/>
                    </a:lnTo>
                    <a:lnTo>
                      <a:pt x="75" y="63"/>
                    </a:lnTo>
                    <a:lnTo>
                      <a:pt x="69" y="44"/>
                    </a:lnTo>
                    <a:lnTo>
                      <a:pt x="64" y="27"/>
                    </a:lnTo>
                    <a:lnTo>
                      <a:pt x="58" y="12"/>
                    </a:lnTo>
                    <a:lnTo>
                      <a:pt x="59" y="8"/>
                    </a:lnTo>
                    <a:lnTo>
                      <a:pt x="68" y="0"/>
                    </a:lnTo>
                    <a:lnTo>
                      <a:pt x="83" y="29"/>
                    </a:lnTo>
                    <a:lnTo>
                      <a:pt x="87" y="48"/>
                    </a:lnTo>
                    <a:close/>
                  </a:path>
                </a:pathLst>
              </a:custGeom>
              <a:solidFill>
                <a:srgbClr val="BA3D1C"/>
              </a:solidFill>
              <a:ln w="9525">
                <a:noFill/>
                <a:round/>
                <a:headEnd/>
                <a:tailEnd/>
              </a:ln>
            </p:spPr>
            <p:txBody>
              <a:bodyPr>
                <a:prstTxWarp prst="textNoShape">
                  <a:avLst/>
                </a:prstTxWarp>
              </a:bodyPr>
              <a:lstStyle/>
              <a:p>
                <a:endParaRPr lang="en-US"/>
              </a:p>
            </p:txBody>
          </p:sp>
          <p:sp>
            <p:nvSpPr>
              <p:cNvPr id="53567" name="Freeform 591"/>
              <p:cNvSpPr>
                <a:spLocks noChangeAspect="1"/>
              </p:cNvSpPr>
              <p:nvPr/>
            </p:nvSpPr>
            <p:spPr bwMode="auto">
              <a:xfrm>
                <a:off x="1893" y="2731"/>
                <a:ext cx="69" cy="325"/>
              </a:xfrm>
              <a:custGeom>
                <a:avLst/>
                <a:gdLst>
                  <a:gd name="T0" fmla="*/ 51 w 69"/>
                  <a:gd name="T1" fmla="*/ 19 h 325"/>
                  <a:gd name="T2" fmla="*/ 52 w 69"/>
                  <a:gd name="T3" fmla="*/ 30 h 325"/>
                  <a:gd name="T4" fmla="*/ 54 w 69"/>
                  <a:gd name="T5" fmla="*/ 41 h 325"/>
                  <a:gd name="T6" fmla="*/ 61 w 69"/>
                  <a:gd name="T7" fmla="*/ 101 h 325"/>
                  <a:gd name="T8" fmla="*/ 67 w 69"/>
                  <a:gd name="T9" fmla="*/ 114 h 325"/>
                  <a:gd name="T10" fmla="*/ 69 w 69"/>
                  <a:gd name="T11" fmla="*/ 168 h 325"/>
                  <a:gd name="T12" fmla="*/ 64 w 69"/>
                  <a:gd name="T13" fmla="*/ 236 h 325"/>
                  <a:gd name="T14" fmla="*/ 57 w 69"/>
                  <a:gd name="T15" fmla="*/ 270 h 325"/>
                  <a:gd name="T16" fmla="*/ 43 w 69"/>
                  <a:gd name="T17" fmla="*/ 311 h 325"/>
                  <a:gd name="T18" fmla="*/ 40 w 69"/>
                  <a:gd name="T19" fmla="*/ 323 h 325"/>
                  <a:gd name="T20" fmla="*/ 38 w 69"/>
                  <a:gd name="T21" fmla="*/ 325 h 325"/>
                  <a:gd name="T22" fmla="*/ 24 w 69"/>
                  <a:gd name="T23" fmla="*/ 291 h 325"/>
                  <a:gd name="T24" fmla="*/ 19 w 69"/>
                  <a:gd name="T25" fmla="*/ 252 h 325"/>
                  <a:gd name="T26" fmla="*/ 19 w 69"/>
                  <a:gd name="T27" fmla="*/ 212 h 325"/>
                  <a:gd name="T28" fmla="*/ 14 w 69"/>
                  <a:gd name="T29" fmla="*/ 198 h 325"/>
                  <a:gd name="T30" fmla="*/ 5 w 69"/>
                  <a:gd name="T31" fmla="*/ 184 h 325"/>
                  <a:gd name="T32" fmla="*/ 1 w 69"/>
                  <a:gd name="T33" fmla="*/ 180 h 325"/>
                  <a:gd name="T34" fmla="*/ 1 w 69"/>
                  <a:gd name="T35" fmla="*/ 175 h 325"/>
                  <a:gd name="T36" fmla="*/ 0 w 69"/>
                  <a:gd name="T37" fmla="*/ 174 h 325"/>
                  <a:gd name="T38" fmla="*/ 12 w 69"/>
                  <a:gd name="T39" fmla="*/ 170 h 325"/>
                  <a:gd name="T40" fmla="*/ 16 w 69"/>
                  <a:gd name="T41" fmla="*/ 167 h 325"/>
                  <a:gd name="T42" fmla="*/ 16 w 69"/>
                  <a:gd name="T43" fmla="*/ 158 h 325"/>
                  <a:gd name="T44" fmla="*/ 21 w 69"/>
                  <a:gd name="T45" fmla="*/ 144 h 325"/>
                  <a:gd name="T46" fmla="*/ 29 w 69"/>
                  <a:gd name="T47" fmla="*/ 116 h 325"/>
                  <a:gd name="T48" fmla="*/ 37 w 69"/>
                  <a:gd name="T49" fmla="*/ 81 h 325"/>
                  <a:gd name="T50" fmla="*/ 38 w 69"/>
                  <a:gd name="T51" fmla="*/ 65 h 325"/>
                  <a:gd name="T52" fmla="*/ 38 w 69"/>
                  <a:gd name="T53" fmla="*/ 56 h 325"/>
                  <a:gd name="T54" fmla="*/ 41 w 69"/>
                  <a:gd name="T55" fmla="*/ 32 h 325"/>
                  <a:gd name="T56" fmla="*/ 42 w 69"/>
                  <a:gd name="T57" fmla="*/ 3 h 325"/>
                  <a:gd name="T58" fmla="*/ 44 w 69"/>
                  <a:gd name="T59" fmla="*/ 0 h 325"/>
                  <a:gd name="T60" fmla="*/ 45 w 69"/>
                  <a:gd name="T61" fmla="*/ 0 h 325"/>
                  <a:gd name="T62" fmla="*/ 51 w 69"/>
                  <a:gd name="T63" fmla="*/ 19 h 32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69"/>
                  <a:gd name="T97" fmla="*/ 0 h 325"/>
                  <a:gd name="T98" fmla="*/ 69 w 69"/>
                  <a:gd name="T99" fmla="*/ 325 h 325"/>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69" h="325">
                    <a:moveTo>
                      <a:pt x="51" y="19"/>
                    </a:moveTo>
                    <a:lnTo>
                      <a:pt x="52" y="30"/>
                    </a:lnTo>
                    <a:lnTo>
                      <a:pt x="54" y="41"/>
                    </a:lnTo>
                    <a:lnTo>
                      <a:pt x="61" y="101"/>
                    </a:lnTo>
                    <a:lnTo>
                      <a:pt x="67" y="114"/>
                    </a:lnTo>
                    <a:lnTo>
                      <a:pt x="69" y="168"/>
                    </a:lnTo>
                    <a:lnTo>
                      <a:pt x="64" y="236"/>
                    </a:lnTo>
                    <a:lnTo>
                      <a:pt x="57" y="270"/>
                    </a:lnTo>
                    <a:lnTo>
                      <a:pt x="43" y="311"/>
                    </a:lnTo>
                    <a:lnTo>
                      <a:pt x="40" y="323"/>
                    </a:lnTo>
                    <a:lnTo>
                      <a:pt x="38" y="325"/>
                    </a:lnTo>
                    <a:lnTo>
                      <a:pt x="24" y="291"/>
                    </a:lnTo>
                    <a:lnTo>
                      <a:pt x="19" y="252"/>
                    </a:lnTo>
                    <a:lnTo>
                      <a:pt x="19" y="212"/>
                    </a:lnTo>
                    <a:lnTo>
                      <a:pt x="14" y="198"/>
                    </a:lnTo>
                    <a:lnTo>
                      <a:pt x="5" y="184"/>
                    </a:lnTo>
                    <a:lnTo>
                      <a:pt x="1" y="180"/>
                    </a:lnTo>
                    <a:lnTo>
                      <a:pt x="1" y="175"/>
                    </a:lnTo>
                    <a:lnTo>
                      <a:pt x="0" y="174"/>
                    </a:lnTo>
                    <a:lnTo>
                      <a:pt x="12" y="170"/>
                    </a:lnTo>
                    <a:lnTo>
                      <a:pt x="16" y="167"/>
                    </a:lnTo>
                    <a:lnTo>
                      <a:pt x="16" y="158"/>
                    </a:lnTo>
                    <a:lnTo>
                      <a:pt x="21" y="144"/>
                    </a:lnTo>
                    <a:lnTo>
                      <a:pt x="29" y="116"/>
                    </a:lnTo>
                    <a:lnTo>
                      <a:pt x="37" y="81"/>
                    </a:lnTo>
                    <a:lnTo>
                      <a:pt x="38" y="65"/>
                    </a:lnTo>
                    <a:lnTo>
                      <a:pt x="38" y="56"/>
                    </a:lnTo>
                    <a:lnTo>
                      <a:pt x="41" y="32"/>
                    </a:lnTo>
                    <a:lnTo>
                      <a:pt x="42" y="3"/>
                    </a:lnTo>
                    <a:lnTo>
                      <a:pt x="44" y="0"/>
                    </a:lnTo>
                    <a:lnTo>
                      <a:pt x="45" y="0"/>
                    </a:lnTo>
                    <a:lnTo>
                      <a:pt x="51" y="19"/>
                    </a:lnTo>
                    <a:close/>
                  </a:path>
                </a:pathLst>
              </a:custGeom>
              <a:solidFill>
                <a:srgbClr val="B0300D"/>
              </a:solidFill>
              <a:ln w="9525">
                <a:noFill/>
                <a:round/>
                <a:headEnd/>
                <a:tailEnd/>
              </a:ln>
            </p:spPr>
            <p:txBody>
              <a:bodyPr>
                <a:prstTxWarp prst="textNoShape">
                  <a:avLst/>
                </a:prstTxWarp>
              </a:bodyPr>
              <a:lstStyle/>
              <a:p>
                <a:endParaRPr lang="en-US"/>
              </a:p>
            </p:txBody>
          </p:sp>
          <p:sp>
            <p:nvSpPr>
              <p:cNvPr id="53568" name="Freeform 592"/>
              <p:cNvSpPr>
                <a:spLocks noChangeAspect="1"/>
              </p:cNvSpPr>
              <p:nvPr/>
            </p:nvSpPr>
            <p:spPr bwMode="auto">
              <a:xfrm>
                <a:off x="2751" y="2743"/>
                <a:ext cx="153" cy="996"/>
              </a:xfrm>
              <a:custGeom>
                <a:avLst/>
                <a:gdLst>
                  <a:gd name="T0" fmla="*/ 147 w 153"/>
                  <a:gd name="T1" fmla="*/ 67 h 996"/>
                  <a:gd name="T2" fmla="*/ 148 w 153"/>
                  <a:gd name="T3" fmla="*/ 109 h 996"/>
                  <a:gd name="T4" fmla="*/ 150 w 153"/>
                  <a:gd name="T5" fmla="*/ 177 h 996"/>
                  <a:gd name="T6" fmla="*/ 150 w 153"/>
                  <a:gd name="T7" fmla="*/ 229 h 996"/>
                  <a:gd name="T8" fmla="*/ 153 w 153"/>
                  <a:gd name="T9" fmla="*/ 275 h 996"/>
                  <a:gd name="T10" fmla="*/ 147 w 153"/>
                  <a:gd name="T11" fmla="*/ 363 h 996"/>
                  <a:gd name="T12" fmla="*/ 141 w 153"/>
                  <a:gd name="T13" fmla="*/ 435 h 996"/>
                  <a:gd name="T14" fmla="*/ 129 w 153"/>
                  <a:gd name="T15" fmla="*/ 529 h 996"/>
                  <a:gd name="T16" fmla="*/ 111 w 153"/>
                  <a:gd name="T17" fmla="*/ 616 h 996"/>
                  <a:gd name="T18" fmla="*/ 108 w 153"/>
                  <a:gd name="T19" fmla="*/ 630 h 996"/>
                  <a:gd name="T20" fmla="*/ 107 w 153"/>
                  <a:gd name="T21" fmla="*/ 640 h 996"/>
                  <a:gd name="T22" fmla="*/ 85 w 153"/>
                  <a:gd name="T23" fmla="*/ 758 h 996"/>
                  <a:gd name="T24" fmla="*/ 75 w 153"/>
                  <a:gd name="T25" fmla="*/ 838 h 996"/>
                  <a:gd name="T26" fmla="*/ 71 w 153"/>
                  <a:gd name="T27" fmla="*/ 890 h 996"/>
                  <a:gd name="T28" fmla="*/ 73 w 153"/>
                  <a:gd name="T29" fmla="*/ 952 h 996"/>
                  <a:gd name="T30" fmla="*/ 76 w 153"/>
                  <a:gd name="T31" fmla="*/ 960 h 996"/>
                  <a:gd name="T32" fmla="*/ 78 w 153"/>
                  <a:gd name="T33" fmla="*/ 977 h 996"/>
                  <a:gd name="T34" fmla="*/ 83 w 153"/>
                  <a:gd name="T35" fmla="*/ 980 h 996"/>
                  <a:gd name="T36" fmla="*/ 86 w 153"/>
                  <a:gd name="T37" fmla="*/ 980 h 996"/>
                  <a:gd name="T38" fmla="*/ 87 w 153"/>
                  <a:gd name="T39" fmla="*/ 981 h 996"/>
                  <a:gd name="T40" fmla="*/ 24 w 153"/>
                  <a:gd name="T41" fmla="*/ 995 h 996"/>
                  <a:gd name="T42" fmla="*/ 12 w 153"/>
                  <a:gd name="T43" fmla="*/ 996 h 996"/>
                  <a:gd name="T44" fmla="*/ 6 w 153"/>
                  <a:gd name="T45" fmla="*/ 985 h 996"/>
                  <a:gd name="T46" fmla="*/ 6 w 153"/>
                  <a:gd name="T47" fmla="*/ 979 h 996"/>
                  <a:gd name="T48" fmla="*/ 0 w 153"/>
                  <a:gd name="T49" fmla="*/ 969 h 996"/>
                  <a:gd name="T50" fmla="*/ 4 w 153"/>
                  <a:gd name="T51" fmla="*/ 926 h 996"/>
                  <a:gd name="T52" fmla="*/ 14 w 153"/>
                  <a:gd name="T53" fmla="*/ 839 h 996"/>
                  <a:gd name="T54" fmla="*/ 16 w 153"/>
                  <a:gd name="T55" fmla="*/ 836 h 996"/>
                  <a:gd name="T56" fmla="*/ 16 w 153"/>
                  <a:gd name="T57" fmla="*/ 829 h 996"/>
                  <a:gd name="T58" fmla="*/ 29 w 153"/>
                  <a:gd name="T59" fmla="*/ 761 h 996"/>
                  <a:gd name="T60" fmla="*/ 39 w 153"/>
                  <a:gd name="T61" fmla="*/ 718 h 996"/>
                  <a:gd name="T62" fmla="*/ 50 w 153"/>
                  <a:gd name="T63" fmla="*/ 680 h 996"/>
                  <a:gd name="T64" fmla="*/ 56 w 153"/>
                  <a:gd name="T65" fmla="*/ 664 h 996"/>
                  <a:gd name="T66" fmla="*/ 60 w 153"/>
                  <a:gd name="T67" fmla="*/ 647 h 996"/>
                  <a:gd name="T68" fmla="*/ 65 w 153"/>
                  <a:gd name="T69" fmla="*/ 636 h 996"/>
                  <a:gd name="T70" fmla="*/ 75 w 153"/>
                  <a:gd name="T71" fmla="*/ 588 h 996"/>
                  <a:gd name="T72" fmla="*/ 90 w 153"/>
                  <a:gd name="T73" fmla="*/ 501 h 996"/>
                  <a:gd name="T74" fmla="*/ 110 w 153"/>
                  <a:gd name="T75" fmla="*/ 374 h 996"/>
                  <a:gd name="T76" fmla="*/ 113 w 153"/>
                  <a:gd name="T77" fmla="*/ 315 h 996"/>
                  <a:gd name="T78" fmla="*/ 116 w 153"/>
                  <a:gd name="T79" fmla="*/ 239 h 996"/>
                  <a:gd name="T80" fmla="*/ 125 w 153"/>
                  <a:gd name="T81" fmla="*/ 139 h 996"/>
                  <a:gd name="T82" fmla="*/ 124 w 153"/>
                  <a:gd name="T83" fmla="*/ 112 h 996"/>
                  <a:gd name="T84" fmla="*/ 121 w 153"/>
                  <a:gd name="T85" fmla="*/ 100 h 996"/>
                  <a:gd name="T86" fmla="*/ 119 w 153"/>
                  <a:gd name="T87" fmla="*/ 81 h 996"/>
                  <a:gd name="T88" fmla="*/ 110 w 153"/>
                  <a:gd name="T89" fmla="*/ 45 h 996"/>
                  <a:gd name="T90" fmla="*/ 102 w 153"/>
                  <a:gd name="T91" fmla="*/ 23 h 996"/>
                  <a:gd name="T92" fmla="*/ 102 w 153"/>
                  <a:gd name="T93" fmla="*/ 19 h 996"/>
                  <a:gd name="T94" fmla="*/ 125 w 153"/>
                  <a:gd name="T95" fmla="*/ 0 h 996"/>
                  <a:gd name="T96" fmla="*/ 137 w 153"/>
                  <a:gd name="T97" fmla="*/ 20 h 996"/>
                  <a:gd name="T98" fmla="*/ 147 w 153"/>
                  <a:gd name="T99" fmla="*/ 67 h 99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53"/>
                  <a:gd name="T151" fmla="*/ 0 h 996"/>
                  <a:gd name="T152" fmla="*/ 153 w 153"/>
                  <a:gd name="T153" fmla="*/ 996 h 99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53" h="996">
                    <a:moveTo>
                      <a:pt x="147" y="67"/>
                    </a:moveTo>
                    <a:lnTo>
                      <a:pt x="148" y="109"/>
                    </a:lnTo>
                    <a:lnTo>
                      <a:pt x="150" y="177"/>
                    </a:lnTo>
                    <a:lnTo>
                      <a:pt x="150" y="229"/>
                    </a:lnTo>
                    <a:lnTo>
                      <a:pt x="153" y="275"/>
                    </a:lnTo>
                    <a:lnTo>
                      <a:pt x="147" y="363"/>
                    </a:lnTo>
                    <a:lnTo>
                      <a:pt x="141" y="435"/>
                    </a:lnTo>
                    <a:lnTo>
                      <a:pt x="129" y="529"/>
                    </a:lnTo>
                    <a:lnTo>
                      <a:pt x="111" y="616"/>
                    </a:lnTo>
                    <a:lnTo>
                      <a:pt x="108" y="630"/>
                    </a:lnTo>
                    <a:lnTo>
                      <a:pt x="107" y="640"/>
                    </a:lnTo>
                    <a:lnTo>
                      <a:pt x="85" y="758"/>
                    </a:lnTo>
                    <a:lnTo>
                      <a:pt x="75" y="838"/>
                    </a:lnTo>
                    <a:lnTo>
                      <a:pt x="71" y="890"/>
                    </a:lnTo>
                    <a:lnTo>
                      <a:pt x="73" y="952"/>
                    </a:lnTo>
                    <a:lnTo>
                      <a:pt x="76" y="960"/>
                    </a:lnTo>
                    <a:lnTo>
                      <a:pt x="78" y="977"/>
                    </a:lnTo>
                    <a:lnTo>
                      <a:pt x="83" y="980"/>
                    </a:lnTo>
                    <a:lnTo>
                      <a:pt x="86" y="980"/>
                    </a:lnTo>
                    <a:lnTo>
                      <a:pt x="87" y="981"/>
                    </a:lnTo>
                    <a:lnTo>
                      <a:pt x="24" y="995"/>
                    </a:lnTo>
                    <a:lnTo>
                      <a:pt x="12" y="996"/>
                    </a:lnTo>
                    <a:lnTo>
                      <a:pt x="6" y="985"/>
                    </a:lnTo>
                    <a:lnTo>
                      <a:pt x="6" y="979"/>
                    </a:lnTo>
                    <a:lnTo>
                      <a:pt x="0" y="969"/>
                    </a:lnTo>
                    <a:lnTo>
                      <a:pt x="4" y="926"/>
                    </a:lnTo>
                    <a:lnTo>
                      <a:pt x="14" y="839"/>
                    </a:lnTo>
                    <a:lnTo>
                      <a:pt x="16" y="836"/>
                    </a:lnTo>
                    <a:lnTo>
                      <a:pt x="16" y="829"/>
                    </a:lnTo>
                    <a:lnTo>
                      <a:pt x="29" y="761"/>
                    </a:lnTo>
                    <a:lnTo>
                      <a:pt x="39" y="718"/>
                    </a:lnTo>
                    <a:lnTo>
                      <a:pt x="50" y="680"/>
                    </a:lnTo>
                    <a:lnTo>
                      <a:pt x="56" y="664"/>
                    </a:lnTo>
                    <a:lnTo>
                      <a:pt x="60" y="647"/>
                    </a:lnTo>
                    <a:lnTo>
                      <a:pt x="65" y="636"/>
                    </a:lnTo>
                    <a:lnTo>
                      <a:pt x="75" y="588"/>
                    </a:lnTo>
                    <a:lnTo>
                      <a:pt x="90" y="501"/>
                    </a:lnTo>
                    <a:lnTo>
                      <a:pt x="110" y="374"/>
                    </a:lnTo>
                    <a:lnTo>
                      <a:pt x="113" y="315"/>
                    </a:lnTo>
                    <a:lnTo>
                      <a:pt x="116" y="239"/>
                    </a:lnTo>
                    <a:lnTo>
                      <a:pt x="125" y="139"/>
                    </a:lnTo>
                    <a:lnTo>
                      <a:pt x="124" y="112"/>
                    </a:lnTo>
                    <a:lnTo>
                      <a:pt x="121" y="100"/>
                    </a:lnTo>
                    <a:lnTo>
                      <a:pt x="119" y="81"/>
                    </a:lnTo>
                    <a:lnTo>
                      <a:pt x="110" y="45"/>
                    </a:lnTo>
                    <a:lnTo>
                      <a:pt x="102" y="23"/>
                    </a:lnTo>
                    <a:lnTo>
                      <a:pt x="102" y="19"/>
                    </a:lnTo>
                    <a:lnTo>
                      <a:pt x="125" y="0"/>
                    </a:lnTo>
                    <a:lnTo>
                      <a:pt x="137" y="20"/>
                    </a:lnTo>
                    <a:lnTo>
                      <a:pt x="147" y="67"/>
                    </a:lnTo>
                    <a:close/>
                  </a:path>
                </a:pathLst>
              </a:custGeom>
              <a:solidFill>
                <a:srgbClr val="8C2E12"/>
              </a:solidFill>
              <a:ln w="9525">
                <a:noFill/>
                <a:round/>
                <a:headEnd/>
                <a:tailEnd/>
              </a:ln>
            </p:spPr>
            <p:txBody>
              <a:bodyPr>
                <a:prstTxWarp prst="textNoShape">
                  <a:avLst/>
                </a:prstTxWarp>
              </a:bodyPr>
              <a:lstStyle/>
              <a:p>
                <a:endParaRPr lang="en-US"/>
              </a:p>
            </p:txBody>
          </p:sp>
          <p:sp>
            <p:nvSpPr>
              <p:cNvPr id="53569" name="Freeform 593"/>
              <p:cNvSpPr>
                <a:spLocks noChangeAspect="1"/>
              </p:cNvSpPr>
              <p:nvPr/>
            </p:nvSpPr>
            <p:spPr bwMode="auto">
              <a:xfrm>
                <a:off x="2848" y="2747"/>
                <a:ext cx="14" cy="14"/>
              </a:xfrm>
              <a:custGeom>
                <a:avLst/>
                <a:gdLst>
                  <a:gd name="T0" fmla="*/ 14 w 14"/>
                  <a:gd name="T1" fmla="*/ 0 h 14"/>
                  <a:gd name="T2" fmla="*/ 0 w 14"/>
                  <a:gd name="T3" fmla="*/ 14 h 14"/>
                  <a:gd name="T4" fmla="*/ 14 w 14"/>
                  <a:gd name="T5" fmla="*/ 0 h 14"/>
                  <a:gd name="T6" fmla="*/ 0 60000 65536"/>
                  <a:gd name="T7" fmla="*/ 0 60000 65536"/>
                  <a:gd name="T8" fmla="*/ 0 60000 65536"/>
                  <a:gd name="T9" fmla="*/ 0 w 14"/>
                  <a:gd name="T10" fmla="*/ 0 h 14"/>
                  <a:gd name="T11" fmla="*/ 14 w 14"/>
                  <a:gd name="T12" fmla="*/ 14 h 14"/>
                </a:gdLst>
                <a:ahLst/>
                <a:cxnLst>
                  <a:cxn ang="T6">
                    <a:pos x="T0" y="T1"/>
                  </a:cxn>
                  <a:cxn ang="T7">
                    <a:pos x="T2" y="T3"/>
                  </a:cxn>
                  <a:cxn ang="T8">
                    <a:pos x="T4" y="T5"/>
                  </a:cxn>
                </a:cxnLst>
                <a:rect l="T9" t="T10" r="T11" b="T12"/>
                <a:pathLst>
                  <a:path w="14" h="14">
                    <a:moveTo>
                      <a:pt x="14" y="0"/>
                    </a:moveTo>
                    <a:lnTo>
                      <a:pt x="0" y="14"/>
                    </a:lnTo>
                    <a:lnTo>
                      <a:pt x="14" y="0"/>
                    </a:lnTo>
                    <a:close/>
                  </a:path>
                </a:pathLst>
              </a:custGeom>
              <a:solidFill>
                <a:srgbClr val="FFFFFF"/>
              </a:solidFill>
              <a:ln w="9525">
                <a:noFill/>
                <a:round/>
                <a:headEnd/>
                <a:tailEnd/>
              </a:ln>
            </p:spPr>
            <p:txBody>
              <a:bodyPr>
                <a:prstTxWarp prst="textNoShape">
                  <a:avLst/>
                </a:prstTxWarp>
              </a:bodyPr>
              <a:lstStyle/>
              <a:p>
                <a:endParaRPr lang="en-US"/>
              </a:p>
            </p:txBody>
          </p:sp>
          <p:sp>
            <p:nvSpPr>
              <p:cNvPr id="53570" name="Freeform 594"/>
              <p:cNvSpPr>
                <a:spLocks noChangeAspect="1"/>
              </p:cNvSpPr>
              <p:nvPr/>
            </p:nvSpPr>
            <p:spPr bwMode="auto">
              <a:xfrm>
                <a:off x="2696" y="2770"/>
                <a:ext cx="173" cy="972"/>
              </a:xfrm>
              <a:custGeom>
                <a:avLst/>
                <a:gdLst>
                  <a:gd name="T0" fmla="*/ 169 w 173"/>
                  <a:gd name="T1" fmla="*/ 68 h 972"/>
                  <a:gd name="T2" fmla="*/ 173 w 173"/>
                  <a:gd name="T3" fmla="*/ 109 h 972"/>
                  <a:gd name="T4" fmla="*/ 171 w 173"/>
                  <a:gd name="T5" fmla="*/ 151 h 972"/>
                  <a:gd name="T6" fmla="*/ 162 w 173"/>
                  <a:gd name="T7" fmla="*/ 242 h 972"/>
                  <a:gd name="T8" fmla="*/ 161 w 173"/>
                  <a:gd name="T9" fmla="*/ 309 h 972"/>
                  <a:gd name="T10" fmla="*/ 156 w 173"/>
                  <a:gd name="T11" fmla="*/ 368 h 972"/>
                  <a:gd name="T12" fmla="*/ 121 w 173"/>
                  <a:gd name="T13" fmla="*/ 566 h 972"/>
                  <a:gd name="T14" fmla="*/ 103 w 173"/>
                  <a:gd name="T15" fmla="*/ 637 h 972"/>
                  <a:gd name="T16" fmla="*/ 83 w 173"/>
                  <a:gd name="T17" fmla="*/ 705 h 972"/>
                  <a:gd name="T18" fmla="*/ 69 w 173"/>
                  <a:gd name="T19" fmla="*/ 779 h 972"/>
                  <a:gd name="T20" fmla="*/ 55 w 173"/>
                  <a:gd name="T21" fmla="*/ 864 h 972"/>
                  <a:gd name="T22" fmla="*/ 52 w 173"/>
                  <a:gd name="T23" fmla="*/ 899 h 972"/>
                  <a:gd name="T24" fmla="*/ 49 w 173"/>
                  <a:gd name="T25" fmla="*/ 916 h 972"/>
                  <a:gd name="T26" fmla="*/ 50 w 173"/>
                  <a:gd name="T27" fmla="*/ 954 h 972"/>
                  <a:gd name="T28" fmla="*/ 55 w 173"/>
                  <a:gd name="T29" fmla="*/ 969 h 972"/>
                  <a:gd name="T30" fmla="*/ 40 w 173"/>
                  <a:gd name="T31" fmla="*/ 972 h 972"/>
                  <a:gd name="T32" fmla="*/ 15 w 173"/>
                  <a:gd name="T33" fmla="*/ 970 h 972"/>
                  <a:gd name="T34" fmla="*/ 13 w 173"/>
                  <a:gd name="T35" fmla="*/ 970 h 972"/>
                  <a:gd name="T36" fmla="*/ 5 w 173"/>
                  <a:gd name="T37" fmla="*/ 934 h 972"/>
                  <a:gd name="T38" fmla="*/ 0 w 173"/>
                  <a:gd name="T39" fmla="*/ 874 h 972"/>
                  <a:gd name="T40" fmla="*/ 6 w 173"/>
                  <a:gd name="T41" fmla="*/ 812 h 972"/>
                  <a:gd name="T42" fmla="*/ 8 w 173"/>
                  <a:gd name="T43" fmla="*/ 794 h 972"/>
                  <a:gd name="T44" fmla="*/ 20 w 173"/>
                  <a:gd name="T45" fmla="*/ 700 h 972"/>
                  <a:gd name="T46" fmla="*/ 39 w 173"/>
                  <a:gd name="T47" fmla="*/ 602 h 972"/>
                  <a:gd name="T48" fmla="*/ 51 w 173"/>
                  <a:gd name="T49" fmla="*/ 529 h 972"/>
                  <a:gd name="T50" fmla="*/ 57 w 173"/>
                  <a:gd name="T51" fmla="*/ 467 h 972"/>
                  <a:gd name="T52" fmla="*/ 61 w 173"/>
                  <a:gd name="T53" fmla="*/ 415 h 972"/>
                  <a:gd name="T54" fmla="*/ 62 w 173"/>
                  <a:gd name="T55" fmla="*/ 380 h 972"/>
                  <a:gd name="T56" fmla="*/ 61 w 173"/>
                  <a:gd name="T57" fmla="*/ 242 h 972"/>
                  <a:gd name="T58" fmla="*/ 61 w 173"/>
                  <a:gd name="T59" fmla="*/ 177 h 972"/>
                  <a:gd name="T60" fmla="*/ 59 w 173"/>
                  <a:gd name="T61" fmla="*/ 157 h 972"/>
                  <a:gd name="T62" fmla="*/ 60 w 173"/>
                  <a:gd name="T63" fmla="*/ 147 h 972"/>
                  <a:gd name="T64" fmla="*/ 77 w 173"/>
                  <a:gd name="T65" fmla="*/ 127 h 972"/>
                  <a:gd name="T66" fmla="*/ 82 w 173"/>
                  <a:gd name="T67" fmla="*/ 118 h 972"/>
                  <a:gd name="T68" fmla="*/ 85 w 173"/>
                  <a:gd name="T69" fmla="*/ 88 h 972"/>
                  <a:gd name="T70" fmla="*/ 85 w 173"/>
                  <a:gd name="T71" fmla="*/ 71 h 972"/>
                  <a:gd name="T72" fmla="*/ 87 w 173"/>
                  <a:gd name="T73" fmla="*/ 62 h 972"/>
                  <a:gd name="T74" fmla="*/ 91 w 173"/>
                  <a:gd name="T75" fmla="*/ 62 h 972"/>
                  <a:gd name="T76" fmla="*/ 95 w 173"/>
                  <a:gd name="T77" fmla="*/ 57 h 972"/>
                  <a:gd name="T78" fmla="*/ 94 w 173"/>
                  <a:gd name="T79" fmla="*/ 36 h 972"/>
                  <a:gd name="T80" fmla="*/ 107 w 173"/>
                  <a:gd name="T81" fmla="*/ 24 h 972"/>
                  <a:gd name="T82" fmla="*/ 125 w 173"/>
                  <a:gd name="T83" fmla="*/ 16 h 972"/>
                  <a:gd name="T84" fmla="*/ 147 w 173"/>
                  <a:gd name="T85" fmla="*/ 0 h 972"/>
                  <a:gd name="T86" fmla="*/ 152 w 173"/>
                  <a:gd name="T87" fmla="*/ 10 h 972"/>
                  <a:gd name="T88" fmla="*/ 169 w 173"/>
                  <a:gd name="T89" fmla="*/ 68 h 97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73"/>
                  <a:gd name="T136" fmla="*/ 0 h 972"/>
                  <a:gd name="T137" fmla="*/ 173 w 173"/>
                  <a:gd name="T138" fmla="*/ 972 h 97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73" h="972">
                    <a:moveTo>
                      <a:pt x="169" y="68"/>
                    </a:moveTo>
                    <a:lnTo>
                      <a:pt x="173" y="109"/>
                    </a:lnTo>
                    <a:lnTo>
                      <a:pt x="171" y="151"/>
                    </a:lnTo>
                    <a:lnTo>
                      <a:pt x="162" y="242"/>
                    </a:lnTo>
                    <a:lnTo>
                      <a:pt x="161" y="309"/>
                    </a:lnTo>
                    <a:lnTo>
                      <a:pt x="156" y="368"/>
                    </a:lnTo>
                    <a:lnTo>
                      <a:pt x="121" y="566"/>
                    </a:lnTo>
                    <a:lnTo>
                      <a:pt x="103" y="637"/>
                    </a:lnTo>
                    <a:lnTo>
                      <a:pt x="83" y="705"/>
                    </a:lnTo>
                    <a:lnTo>
                      <a:pt x="69" y="779"/>
                    </a:lnTo>
                    <a:lnTo>
                      <a:pt x="55" y="864"/>
                    </a:lnTo>
                    <a:lnTo>
                      <a:pt x="52" y="899"/>
                    </a:lnTo>
                    <a:lnTo>
                      <a:pt x="49" y="916"/>
                    </a:lnTo>
                    <a:lnTo>
                      <a:pt x="50" y="954"/>
                    </a:lnTo>
                    <a:lnTo>
                      <a:pt x="55" y="969"/>
                    </a:lnTo>
                    <a:lnTo>
                      <a:pt x="40" y="972"/>
                    </a:lnTo>
                    <a:lnTo>
                      <a:pt x="15" y="970"/>
                    </a:lnTo>
                    <a:lnTo>
                      <a:pt x="13" y="970"/>
                    </a:lnTo>
                    <a:lnTo>
                      <a:pt x="5" y="934"/>
                    </a:lnTo>
                    <a:lnTo>
                      <a:pt x="0" y="874"/>
                    </a:lnTo>
                    <a:lnTo>
                      <a:pt x="6" y="812"/>
                    </a:lnTo>
                    <a:lnTo>
                      <a:pt x="8" y="794"/>
                    </a:lnTo>
                    <a:lnTo>
                      <a:pt x="20" y="700"/>
                    </a:lnTo>
                    <a:lnTo>
                      <a:pt x="39" y="602"/>
                    </a:lnTo>
                    <a:lnTo>
                      <a:pt x="51" y="529"/>
                    </a:lnTo>
                    <a:lnTo>
                      <a:pt x="57" y="467"/>
                    </a:lnTo>
                    <a:lnTo>
                      <a:pt x="61" y="415"/>
                    </a:lnTo>
                    <a:lnTo>
                      <a:pt x="62" y="380"/>
                    </a:lnTo>
                    <a:lnTo>
                      <a:pt x="61" y="242"/>
                    </a:lnTo>
                    <a:lnTo>
                      <a:pt x="61" y="177"/>
                    </a:lnTo>
                    <a:lnTo>
                      <a:pt x="59" y="157"/>
                    </a:lnTo>
                    <a:lnTo>
                      <a:pt x="60" y="147"/>
                    </a:lnTo>
                    <a:lnTo>
                      <a:pt x="77" y="127"/>
                    </a:lnTo>
                    <a:lnTo>
                      <a:pt x="82" y="118"/>
                    </a:lnTo>
                    <a:lnTo>
                      <a:pt x="85" y="88"/>
                    </a:lnTo>
                    <a:lnTo>
                      <a:pt x="85" y="71"/>
                    </a:lnTo>
                    <a:lnTo>
                      <a:pt x="87" y="62"/>
                    </a:lnTo>
                    <a:lnTo>
                      <a:pt x="91" y="62"/>
                    </a:lnTo>
                    <a:lnTo>
                      <a:pt x="95" y="57"/>
                    </a:lnTo>
                    <a:lnTo>
                      <a:pt x="94" y="36"/>
                    </a:lnTo>
                    <a:lnTo>
                      <a:pt x="107" y="24"/>
                    </a:lnTo>
                    <a:lnTo>
                      <a:pt x="125" y="16"/>
                    </a:lnTo>
                    <a:lnTo>
                      <a:pt x="147" y="0"/>
                    </a:lnTo>
                    <a:lnTo>
                      <a:pt x="152" y="10"/>
                    </a:lnTo>
                    <a:lnTo>
                      <a:pt x="169" y="68"/>
                    </a:lnTo>
                    <a:close/>
                  </a:path>
                </a:pathLst>
              </a:custGeom>
              <a:solidFill>
                <a:srgbClr val="8C2E12"/>
              </a:solidFill>
              <a:ln w="9525">
                <a:noFill/>
                <a:round/>
                <a:headEnd/>
                <a:tailEnd/>
              </a:ln>
            </p:spPr>
            <p:txBody>
              <a:bodyPr>
                <a:prstTxWarp prst="textNoShape">
                  <a:avLst/>
                </a:prstTxWarp>
              </a:bodyPr>
              <a:lstStyle/>
              <a:p>
                <a:endParaRPr lang="en-US"/>
              </a:p>
            </p:txBody>
          </p:sp>
          <p:sp>
            <p:nvSpPr>
              <p:cNvPr id="53571" name="Freeform 595"/>
              <p:cNvSpPr>
                <a:spLocks noChangeAspect="1"/>
              </p:cNvSpPr>
              <p:nvPr/>
            </p:nvSpPr>
            <p:spPr bwMode="auto">
              <a:xfrm>
                <a:off x="2448" y="2779"/>
                <a:ext cx="142" cy="294"/>
              </a:xfrm>
              <a:custGeom>
                <a:avLst/>
                <a:gdLst>
                  <a:gd name="T0" fmla="*/ 142 w 142"/>
                  <a:gd name="T1" fmla="*/ 26 h 294"/>
                  <a:gd name="T2" fmla="*/ 134 w 142"/>
                  <a:gd name="T3" fmla="*/ 63 h 294"/>
                  <a:gd name="T4" fmla="*/ 124 w 142"/>
                  <a:gd name="T5" fmla="*/ 86 h 294"/>
                  <a:gd name="T6" fmla="*/ 121 w 142"/>
                  <a:gd name="T7" fmla="*/ 96 h 294"/>
                  <a:gd name="T8" fmla="*/ 121 w 142"/>
                  <a:gd name="T9" fmla="*/ 97 h 294"/>
                  <a:gd name="T10" fmla="*/ 120 w 142"/>
                  <a:gd name="T11" fmla="*/ 98 h 294"/>
                  <a:gd name="T12" fmla="*/ 120 w 142"/>
                  <a:gd name="T13" fmla="*/ 86 h 294"/>
                  <a:gd name="T14" fmla="*/ 119 w 142"/>
                  <a:gd name="T15" fmla="*/ 85 h 294"/>
                  <a:gd name="T16" fmla="*/ 118 w 142"/>
                  <a:gd name="T17" fmla="*/ 105 h 294"/>
                  <a:gd name="T18" fmla="*/ 116 w 142"/>
                  <a:gd name="T19" fmla="*/ 110 h 294"/>
                  <a:gd name="T20" fmla="*/ 119 w 142"/>
                  <a:gd name="T21" fmla="*/ 119 h 294"/>
                  <a:gd name="T22" fmla="*/ 114 w 142"/>
                  <a:gd name="T23" fmla="*/ 176 h 294"/>
                  <a:gd name="T24" fmla="*/ 111 w 142"/>
                  <a:gd name="T25" fmla="*/ 193 h 294"/>
                  <a:gd name="T26" fmla="*/ 111 w 142"/>
                  <a:gd name="T27" fmla="*/ 201 h 294"/>
                  <a:gd name="T28" fmla="*/ 105 w 142"/>
                  <a:gd name="T29" fmla="*/ 216 h 294"/>
                  <a:gd name="T30" fmla="*/ 89 w 142"/>
                  <a:gd name="T31" fmla="*/ 232 h 294"/>
                  <a:gd name="T32" fmla="*/ 88 w 142"/>
                  <a:gd name="T33" fmla="*/ 261 h 294"/>
                  <a:gd name="T34" fmla="*/ 72 w 142"/>
                  <a:gd name="T35" fmla="*/ 285 h 294"/>
                  <a:gd name="T36" fmla="*/ 63 w 142"/>
                  <a:gd name="T37" fmla="*/ 294 h 294"/>
                  <a:gd name="T38" fmla="*/ 46 w 142"/>
                  <a:gd name="T39" fmla="*/ 294 h 294"/>
                  <a:gd name="T40" fmla="*/ 34 w 142"/>
                  <a:gd name="T41" fmla="*/ 290 h 294"/>
                  <a:gd name="T42" fmla="*/ 0 w 142"/>
                  <a:gd name="T43" fmla="*/ 266 h 294"/>
                  <a:gd name="T44" fmla="*/ 0 w 142"/>
                  <a:gd name="T45" fmla="*/ 254 h 294"/>
                  <a:gd name="T46" fmla="*/ 11 w 142"/>
                  <a:gd name="T47" fmla="*/ 217 h 294"/>
                  <a:gd name="T48" fmla="*/ 22 w 142"/>
                  <a:gd name="T49" fmla="*/ 193 h 294"/>
                  <a:gd name="T50" fmla="*/ 51 w 142"/>
                  <a:gd name="T51" fmla="*/ 118 h 294"/>
                  <a:gd name="T52" fmla="*/ 66 w 142"/>
                  <a:gd name="T53" fmla="*/ 79 h 294"/>
                  <a:gd name="T54" fmla="*/ 82 w 142"/>
                  <a:gd name="T55" fmla="*/ 51 h 294"/>
                  <a:gd name="T56" fmla="*/ 84 w 142"/>
                  <a:gd name="T57" fmla="*/ 50 h 294"/>
                  <a:gd name="T58" fmla="*/ 84 w 142"/>
                  <a:gd name="T59" fmla="*/ 66 h 294"/>
                  <a:gd name="T60" fmla="*/ 81 w 142"/>
                  <a:gd name="T61" fmla="*/ 89 h 294"/>
                  <a:gd name="T62" fmla="*/ 82 w 142"/>
                  <a:gd name="T63" fmla="*/ 109 h 294"/>
                  <a:gd name="T64" fmla="*/ 86 w 142"/>
                  <a:gd name="T65" fmla="*/ 114 h 294"/>
                  <a:gd name="T66" fmla="*/ 89 w 142"/>
                  <a:gd name="T67" fmla="*/ 114 h 294"/>
                  <a:gd name="T68" fmla="*/ 92 w 142"/>
                  <a:gd name="T69" fmla="*/ 111 h 294"/>
                  <a:gd name="T70" fmla="*/ 93 w 142"/>
                  <a:gd name="T71" fmla="*/ 102 h 294"/>
                  <a:gd name="T72" fmla="*/ 108 w 142"/>
                  <a:gd name="T73" fmla="*/ 71 h 294"/>
                  <a:gd name="T74" fmla="*/ 116 w 142"/>
                  <a:gd name="T75" fmla="*/ 48 h 294"/>
                  <a:gd name="T76" fmla="*/ 125 w 142"/>
                  <a:gd name="T77" fmla="*/ 21 h 294"/>
                  <a:gd name="T78" fmla="*/ 137 w 142"/>
                  <a:gd name="T79" fmla="*/ 0 h 294"/>
                  <a:gd name="T80" fmla="*/ 142 w 142"/>
                  <a:gd name="T81" fmla="*/ 9 h 294"/>
                  <a:gd name="T82" fmla="*/ 142 w 142"/>
                  <a:gd name="T83" fmla="*/ 26 h 29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42"/>
                  <a:gd name="T127" fmla="*/ 0 h 294"/>
                  <a:gd name="T128" fmla="*/ 142 w 142"/>
                  <a:gd name="T129" fmla="*/ 294 h 29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42" h="294">
                    <a:moveTo>
                      <a:pt x="142" y="26"/>
                    </a:moveTo>
                    <a:lnTo>
                      <a:pt x="134" y="63"/>
                    </a:lnTo>
                    <a:lnTo>
                      <a:pt x="124" y="86"/>
                    </a:lnTo>
                    <a:lnTo>
                      <a:pt x="121" y="96"/>
                    </a:lnTo>
                    <a:lnTo>
                      <a:pt x="121" y="97"/>
                    </a:lnTo>
                    <a:lnTo>
                      <a:pt x="120" y="98"/>
                    </a:lnTo>
                    <a:lnTo>
                      <a:pt x="120" y="86"/>
                    </a:lnTo>
                    <a:lnTo>
                      <a:pt x="119" y="85"/>
                    </a:lnTo>
                    <a:lnTo>
                      <a:pt x="118" y="105"/>
                    </a:lnTo>
                    <a:lnTo>
                      <a:pt x="116" y="110"/>
                    </a:lnTo>
                    <a:lnTo>
                      <a:pt x="119" y="119"/>
                    </a:lnTo>
                    <a:lnTo>
                      <a:pt x="114" y="176"/>
                    </a:lnTo>
                    <a:lnTo>
                      <a:pt x="111" y="193"/>
                    </a:lnTo>
                    <a:lnTo>
                      <a:pt x="111" y="201"/>
                    </a:lnTo>
                    <a:lnTo>
                      <a:pt x="105" y="216"/>
                    </a:lnTo>
                    <a:lnTo>
                      <a:pt x="89" y="232"/>
                    </a:lnTo>
                    <a:lnTo>
                      <a:pt x="88" y="261"/>
                    </a:lnTo>
                    <a:lnTo>
                      <a:pt x="72" y="285"/>
                    </a:lnTo>
                    <a:lnTo>
                      <a:pt x="63" y="294"/>
                    </a:lnTo>
                    <a:lnTo>
                      <a:pt x="46" y="294"/>
                    </a:lnTo>
                    <a:lnTo>
                      <a:pt x="34" y="290"/>
                    </a:lnTo>
                    <a:lnTo>
                      <a:pt x="0" y="266"/>
                    </a:lnTo>
                    <a:lnTo>
                      <a:pt x="0" y="254"/>
                    </a:lnTo>
                    <a:lnTo>
                      <a:pt x="11" y="217"/>
                    </a:lnTo>
                    <a:lnTo>
                      <a:pt x="22" y="193"/>
                    </a:lnTo>
                    <a:lnTo>
                      <a:pt x="51" y="118"/>
                    </a:lnTo>
                    <a:lnTo>
                      <a:pt x="66" y="79"/>
                    </a:lnTo>
                    <a:lnTo>
                      <a:pt x="82" y="51"/>
                    </a:lnTo>
                    <a:lnTo>
                      <a:pt x="84" y="50"/>
                    </a:lnTo>
                    <a:lnTo>
                      <a:pt x="84" y="66"/>
                    </a:lnTo>
                    <a:lnTo>
                      <a:pt x="81" y="89"/>
                    </a:lnTo>
                    <a:lnTo>
                      <a:pt x="82" y="109"/>
                    </a:lnTo>
                    <a:lnTo>
                      <a:pt x="86" y="114"/>
                    </a:lnTo>
                    <a:lnTo>
                      <a:pt x="89" y="114"/>
                    </a:lnTo>
                    <a:lnTo>
                      <a:pt x="92" y="111"/>
                    </a:lnTo>
                    <a:lnTo>
                      <a:pt x="93" y="102"/>
                    </a:lnTo>
                    <a:lnTo>
                      <a:pt x="108" y="71"/>
                    </a:lnTo>
                    <a:lnTo>
                      <a:pt x="116" y="48"/>
                    </a:lnTo>
                    <a:lnTo>
                      <a:pt x="125" y="21"/>
                    </a:lnTo>
                    <a:lnTo>
                      <a:pt x="137" y="0"/>
                    </a:lnTo>
                    <a:lnTo>
                      <a:pt x="142" y="9"/>
                    </a:lnTo>
                    <a:lnTo>
                      <a:pt x="142" y="26"/>
                    </a:lnTo>
                    <a:close/>
                  </a:path>
                </a:pathLst>
              </a:custGeom>
              <a:solidFill>
                <a:srgbClr val="8C2E12"/>
              </a:solidFill>
              <a:ln w="9525">
                <a:noFill/>
                <a:round/>
                <a:headEnd/>
                <a:tailEnd/>
              </a:ln>
            </p:spPr>
            <p:txBody>
              <a:bodyPr>
                <a:prstTxWarp prst="textNoShape">
                  <a:avLst/>
                </a:prstTxWarp>
              </a:bodyPr>
              <a:lstStyle/>
              <a:p>
                <a:endParaRPr lang="en-US"/>
              </a:p>
            </p:txBody>
          </p:sp>
          <p:sp>
            <p:nvSpPr>
              <p:cNvPr id="53572" name="Freeform 596"/>
              <p:cNvSpPr>
                <a:spLocks noChangeAspect="1"/>
              </p:cNvSpPr>
              <p:nvPr/>
            </p:nvSpPr>
            <p:spPr bwMode="auto">
              <a:xfrm>
                <a:off x="2357" y="2812"/>
                <a:ext cx="146" cy="278"/>
              </a:xfrm>
              <a:custGeom>
                <a:avLst/>
                <a:gdLst>
                  <a:gd name="T0" fmla="*/ 110 w 146"/>
                  <a:gd name="T1" fmla="*/ 73 h 278"/>
                  <a:gd name="T2" fmla="*/ 84 w 146"/>
                  <a:gd name="T3" fmla="*/ 126 h 278"/>
                  <a:gd name="T4" fmla="*/ 61 w 146"/>
                  <a:gd name="T5" fmla="*/ 178 h 278"/>
                  <a:gd name="T6" fmla="*/ 49 w 146"/>
                  <a:gd name="T7" fmla="*/ 218 h 278"/>
                  <a:gd name="T8" fmla="*/ 39 w 146"/>
                  <a:gd name="T9" fmla="*/ 247 h 278"/>
                  <a:gd name="T10" fmla="*/ 21 w 146"/>
                  <a:gd name="T11" fmla="*/ 278 h 278"/>
                  <a:gd name="T12" fmla="*/ 23 w 146"/>
                  <a:gd name="T13" fmla="*/ 275 h 278"/>
                  <a:gd name="T14" fmla="*/ 21 w 146"/>
                  <a:gd name="T15" fmla="*/ 269 h 278"/>
                  <a:gd name="T16" fmla="*/ 23 w 146"/>
                  <a:gd name="T17" fmla="*/ 247 h 278"/>
                  <a:gd name="T18" fmla="*/ 7 w 146"/>
                  <a:gd name="T19" fmla="*/ 180 h 278"/>
                  <a:gd name="T20" fmla="*/ 0 w 146"/>
                  <a:gd name="T21" fmla="*/ 75 h 278"/>
                  <a:gd name="T22" fmla="*/ 0 w 146"/>
                  <a:gd name="T23" fmla="*/ 48 h 278"/>
                  <a:gd name="T24" fmla="*/ 21 w 146"/>
                  <a:gd name="T25" fmla="*/ 38 h 278"/>
                  <a:gd name="T26" fmla="*/ 41 w 146"/>
                  <a:gd name="T27" fmla="*/ 20 h 278"/>
                  <a:gd name="T28" fmla="*/ 81 w 146"/>
                  <a:gd name="T29" fmla="*/ 33 h 278"/>
                  <a:gd name="T30" fmla="*/ 108 w 146"/>
                  <a:gd name="T31" fmla="*/ 20 h 278"/>
                  <a:gd name="T32" fmla="*/ 121 w 146"/>
                  <a:gd name="T33" fmla="*/ 10 h 278"/>
                  <a:gd name="T34" fmla="*/ 134 w 146"/>
                  <a:gd name="T35" fmla="*/ 6 h 278"/>
                  <a:gd name="T36" fmla="*/ 146 w 146"/>
                  <a:gd name="T37" fmla="*/ 0 h 278"/>
                  <a:gd name="T38" fmla="*/ 145 w 146"/>
                  <a:gd name="T39" fmla="*/ 7 h 278"/>
                  <a:gd name="T40" fmla="*/ 110 w 146"/>
                  <a:gd name="T41" fmla="*/ 73 h 278"/>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46"/>
                  <a:gd name="T64" fmla="*/ 0 h 278"/>
                  <a:gd name="T65" fmla="*/ 146 w 146"/>
                  <a:gd name="T66" fmla="*/ 278 h 278"/>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46" h="278">
                    <a:moveTo>
                      <a:pt x="110" y="73"/>
                    </a:moveTo>
                    <a:lnTo>
                      <a:pt x="84" y="126"/>
                    </a:lnTo>
                    <a:lnTo>
                      <a:pt x="61" y="178"/>
                    </a:lnTo>
                    <a:lnTo>
                      <a:pt x="49" y="218"/>
                    </a:lnTo>
                    <a:lnTo>
                      <a:pt x="39" y="247"/>
                    </a:lnTo>
                    <a:lnTo>
                      <a:pt x="21" y="278"/>
                    </a:lnTo>
                    <a:lnTo>
                      <a:pt x="23" y="275"/>
                    </a:lnTo>
                    <a:lnTo>
                      <a:pt x="21" y="269"/>
                    </a:lnTo>
                    <a:lnTo>
                      <a:pt x="23" y="247"/>
                    </a:lnTo>
                    <a:lnTo>
                      <a:pt x="7" y="180"/>
                    </a:lnTo>
                    <a:lnTo>
                      <a:pt x="0" y="75"/>
                    </a:lnTo>
                    <a:lnTo>
                      <a:pt x="0" y="48"/>
                    </a:lnTo>
                    <a:lnTo>
                      <a:pt x="21" y="38"/>
                    </a:lnTo>
                    <a:lnTo>
                      <a:pt x="41" y="20"/>
                    </a:lnTo>
                    <a:lnTo>
                      <a:pt x="81" y="33"/>
                    </a:lnTo>
                    <a:lnTo>
                      <a:pt x="108" y="20"/>
                    </a:lnTo>
                    <a:lnTo>
                      <a:pt x="121" y="10"/>
                    </a:lnTo>
                    <a:lnTo>
                      <a:pt x="134" y="6"/>
                    </a:lnTo>
                    <a:lnTo>
                      <a:pt x="146" y="0"/>
                    </a:lnTo>
                    <a:lnTo>
                      <a:pt x="145" y="7"/>
                    </a:lnTo>
                    <a:lnTo>
                      <a:pt x="110" y="73"/>
                    </a:lnTo>
                    <a:close/>
                  </a:path>
                </a:pathLst>
              </a:custGeom>
              <a:solidFill>
                <a:srgbClr val="630202"/>
              </a:solidFill>
              <a:ln w="9525">
                <a:noFill/>
                <a:round/>
                <a:headEnd/>
                <a:tailEnd/>
              </a:ln>
            </p:spPr>
            <p:txBody>
              <a:bodyPr>
                <a:prstTxWarp prst="textNoShape">
                  <a:avLst/>
                </a:prstTxWarp>
              </a:bodyPr>
              <a:lstStyle/>
              <a:p>
                <a:endParaRPr lang="en-US"/>
              </a:p>
            </p:txBody>
          </p:sp>
          <p:sp>
            <p:nvSpPr>
              <p:cNvPr id="53573" name="Freeform 597"/>
              <p:cNvSpPr>
                <a:spLocks noChangeAspect="1"/>
              </p:cNvSpPr>
              <p:nvPr/>
            </p:nvSpPr>
            <p:spPr bwMode="auto">
              <a:xfrm>
                <a:off x="2061" y="2832"/>
                <a:ext cx="692" cy="919"/>
              </a:xfrm>
              <a:custGeom>
                <a:avLst/>
                <a:gdLst>
                  <a:gd name="T0" fmla="*/ 124 w 692"/>
                  <a:gd name="T1" fmla="*/ 208 h 919"/>
                  <a:gd name="T2" fmla="*/ 146 w 692"/>
                  <a:gd name="T3" fmla="*/ 549 h 919"/>
                  <a:gd name="T4" fmla="*/ 280 w 692"/>
                  <a:gd name="T5" fmla="*/ 831 h 919"/>
                  <a:gd name="T6" fmla="*/ 390 w 692"/>
                  <a:gd name="T7" fmla="*/ 863 h 919"/>
                  <a:gd name="T8" fmla="*/ 253 w 692"/>
                  <a:gd name="T9" fmla="*/ 792 h 919"/>
                  <a:gd name="T10" fmla="*/ 142 w 692"/>
                  <a:gd name="T11" fmla="*/ 470 h 919"/>
                  <a:gd name="T12" fmla="*/ 154 w 692"/>
                  <a:gd name="T13" fmla="*/ 60 h 919"/>
                  <a:gd name="T14" fmla="*/ 191 w 692"/>
                  <a:gd name="T15" fmla="*/ 29 h 919"/>
                  <a:gd name="T16" fmla="*/ 188 w 692"/>
                  <a:gd name="T17" fmla="*/ 340 h 919"/>
                  <a:gd name="T18" fmla="*/ 248 w 692"/>
                  <a:gd name="T19" fmla="*/ 686 h 919"/>
                  <a:gd name="T20" fmla="*/ 372 w 692"/>
                  <a:gd name="T21" fmla="*/ 841 h 919"/>
                  <a:gd name="T22" fmla="*/ 278 w 692"/>
                  <a:gd name="T23" fmla="*/ 722 h 919"/>
                  <a:gd name="T24" fmla="*/ 213 w 692"/>
                  <a:gd name="T25" fmla="*/ 523 h 919"/>
                  <a:gd name="T26" fmla="*/ 204 w 692"/>
                  <a:gd name="T27" fmla="*/ 186 h 919"/>
                  <a:gd name="T28" fmla="*/ 230 w 692"/>
                  <a:gd name="T29" fmla="*/ 322 h 919"/>
                  <a:gd name="T30" fmla="*/ 303 w 692"/>
                  <a:gd name="T31" fmla="*/ 716 h 919"/>
                  <a:gd name="T32" fmla="*/ 356 w 692"/>
                  <a:gd name="T33" fmla="*/ 873 h 919"/>
                  <a:gd name="T34" fmla="*/ 252 w 692"/>
                  <a:gd name="T35" fmla="*/ 851 h 919"/>
                  <a:gd name="T36" fmla="*/ 188 w 692"/>
                  <a:gd name="T37" fmla="*/ 769 h 919"/>
                  <a:gd name="T38" fmla="*/ 94 w 692"/>
                  <a:gd name="T39" fmla="*/ 564 h 919"/>
                  <a:gd name="T40" fmla="*/ 64 w 692"/>
                  <a:gd name="T41" fmla="*/ 643 h 919"/>
                  <a:gd name="T42" fmla="*/ 55 w 692"/>
                  <a:gd name="T43" fmla="*/ 740 h 919"/>
                  <a:gd name="T44" fmla="*/ 49 w 692"/>
                  <a:gd name="T45" fmla="*/ 740 h 919"/>
                  <a:gd name="T46" fmla="*/ 64 w 692"/>
                  <a:gd name="T47" fmla="*/ 805 h 919"/>
                  <a:gd name="T48" fmla="*/ 66 w 692"/>
                  <a:gd name="T49" fmla="*/ 775 h 919"/>
                  <a:gd name="T50" fmla="*/ 69 w 692"/>
                  <a:gd name="T51" fmla="*/ 714 h 919"/>
                  <a:gd name="T52" fmla="*/ 71 w 692"/>
                  <a:gd name="T53" fmla="*/ 613 h 919"/>
                  <a:gd name="T54" fmla="*/ 99 w 692"/>
                  <a:gd name="T55" fmla="*/ 583 h 919"/>
                  <a:gd name="T56" fmla="*/ 196 w 692"/>
                  <a:gd name="T57" fmla="*/ 802 h 919"/>
                  <a:gd name="T58" fmla="*/ 283 w 692"/>
                  <a:gd name="T59" fmla="*/ 888 h 919"/>
                  <a:gd name="T60" fmla="*/ 316 w 692"/>
                  <a:gd name="T61" fmla="*/ 871 h 919"/>
                  <a:gd name="T62" fmla="*/ 400 w 692"/>
                  <a:gd name="T63" fmla="*/ 904 h 919"/>
                  <a:gd name="T64" fmla="*/ 412 w 692"/>
                  <a:gd name="T65" fmla="*/ 894 h 919"/>
                  <a:gd name="T66" fmla="*/ 397 w 692"/>
                  <a:gd name="T67" fmla="*/ 678 h 919"/>
                  <a:gd name="T68" fmla="*/ 362 w 692"/>
                  <a:gd name="T69" fmla="*/ 382 h 919"/>
                  <a:gd name="T70" fmla="*/ 435 w 692"/>
                  <a:gd name="T71" fmla="*/ 273 h 919"/>
                  <a:gd name="T72" fmla="*/ 495 w 692"/>
                  <a:gd name="T73" fmla="*/ 292 h 919"/>
                  <a:gd name="T74" fmla="*/ 466 w 692"/>
                  <a:gd name="T75" fmla="*/ 438 h 919"/>
                  <a:gd name="T76" fmla="*/ 448 w 692"/>
                  <a:gd name="T77" fmla="*/ 314 h 919"/>
                  <a:gd name="T78" fmla="*/ 457 w 692"/>
                  <a:gd name="T79" fmla="*/ 685 h 919"/>
                  <a:gd name="T80" fmla="*/ 532 w 692"/>
                  <a:gd name="T81" fmla="*/ 823 h 919"/>
                  <a:gd name="T82" fmla="*/ 592 w 692"/>
                  <a:gd name="T83" fmla="*/ 786 h 919"/>
                  <a:gd name="T84" fmla="*/ 564 w 692"/>
                  <a:gd name="T85" fmla="*/ 818 h 919"/>
                  <a:gd name="T86" fmla="*/ 476 w 692"/>
                  <a:gd name="T87" fmla="*/ 740 h 919"/>
                  <a:gd name="T88" fmla="*/ 446 w 692"/>
                  <a:gd name="T89" fmla="*/ 334 h 919"/>
                  <a:gd name="T90" fmla="*/ 467 w 692"/>
                  <a:gd name="T91" fmla="*/ 390 h 919"/>
                  <a:gd name="T92" fmla="*/ 464 w 692"/>
                  <a:gd name="T93" fmla="*/ 493 h 919"/>
                  <a:gd name="T94" fmla="*/ 496 w 692"/>
                  <a:gd name="T95" fmla="*/ 369 h 919"/>
                  <a:gd name="T96" fmla="*/ 511 w 692"/>
                  <a:gd name="T97" fmla="*/ 209 h 919"/>
                  <a:gd name="T98" fmla="*/ 686 w 692"/>
                  <a:gd name="T99" fmla="*/ 96 h 919"/>
                  <a:gd name="T100" fmla="*/ 678 w 692"/>
                  <a:gd name="T101" fmla="*/ 484 h 919"/>
                  <a:gd name="T102" fmla="*/ 637 w 692"/>
                  <a:gd name="T103" fmla="*/ 907 h 919"/>
                  <a:gd name="T104" fmla="*/ 464 w 692"/>
                  <a:gd name="T105" fmla="*/ 919 h 919"/>
                  <a:gd name="T106" fmla="*/ 263 w 692"/>
                  <a:gd name="T107" fmla="*/ 916 h 919"/>
                  <a:gd name="T108" fmla="*/ 67 w 692"/>
                  <a:gd name="T109" fmla="*/ 852 h 919"/>
                  <a:gd name="T110" fmla="*/ 10 w 692"/>
                  <a:gd name="T111" fmla="*/ 754 h 919"/>
                  <a:gd name="T112" fmla="*/ 22 w 692"/>
                  <a:gd name="T113" fmla="*/ 718 h 919"/>
                  <a:gd name="T114" fmla="*/ 66 w 692"/>
                  <a:gd name="T115" fmla="*/ 400 h 919"/>
                  <a:gd name="T116" fmla="*/ 105 w 692"/>
                  <a:gd name="T117" fmla="*/ 96 h 919"/>
                  <a:gd name="T118" fmla="*/ 160 w 692"/>
                  <a:gd name="T119" fmla="*/ 9 h 919"/>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692"/>
                  <a:gd name="T181" fmla="*/ 0 h 919"/>
                  <a:gd name="T182" fmla="*/ 692 w 692"/>
                  <a:gd name="T183" fmla="*/ 919 h 919"/>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692" h="919">
                    <a:moveTo>
                      <a:pt x="160" y="9"/>
                    </a:moveTo>
                    <a:lnTo>
                      <a:pt x="159" y="17"/>
                    </a:lnTo>
                    <a:lnTo>
                      <a:pt x="149" y="55"/>
                    </a:lnTo>
                    <a:lnTo>
                      <a:pt x="136" y="127"/>
                    </a:lnTo>
                    <a:lnTo>
                      <a:pt x="124" y="208"/>
                    </a:lnTo>
                    <a:lnTo>
                      <a:pt x="125" y="290"/>
                    </a:lnTo>
                    <a:lnTo>
                      <a:pt x="128" y="364"/>
                    </a:lnTo>
                    <a:lnTo>
                      <a:pt x="132" y="407"/>
                    </a:lnTo>
                    <a:lnTo>
                      <a:pt x="136" y="483"/>
                    </a:lnTo>
                    <a:lnTo>
                      <a:pt x="146" y="549"/>
                    </a:lnTo>
                    <a:lnTo>
                      <a:pt x="158" y="601"/>
                    </a:lnTo>
                    <a:lnTo>
                      <a:pt x="183" y="677"/>
                    </a:lnTo>
                    <a:lnTo>
                      <a:pt x="213" y="744"/>
                    </a:lnTo>
                    <a:lnTo>
                      <a:pt x="252" y="803"/>
                    </a:lnTo>
                    <a:lnTo>
                      <a:pt x="280" y="831"/>
                    </a:lnTo>
                    <a:lnTo>
                      <a:pt x="311" y="848"/>
                    </a:lnTo>
                    <a:lnTo>
                      <a:pt x="351" y="859"/>
                    </a:lnTo>
                    <a:lnTo>
                      <a:pt x="387" y="864"/>
                    </a:lnTo>
                    <a:lnTo>
                      <a:pt x="389" y="864"/>
                    </a:lnTo>
                    <a:lnTo>
                      <a:pt x="390" y="863"/>
                    </a:lnTo>
                    <a:lnTo>
                      <a:pt x="388" y="860"/>
                    </a:lnTo>
                    <a:lnTo>
                      <a:pt x="358" y="856"/>
                    </a:lnTo>
                    <a:lnTo>
                      <a:pt x="301" y="835"/>
                    </a:lnTo>
                    <a:lnTo>
                      <a:pt x="279" y="819"/>
                    </a:lnTo>
                    <a:lnTo>
                      <a:pt x="253" y="792"/>
                    </a:lnTo>
                    <a:lnTo>
                      <a:pt x="221" y="741"/>
                    </a:lnTo>
                    <a:lnTo>
                      <a:pt x="188" y="672"/>
                    </a:lnTo>
                    <a:lnTo>
                      <a:pt x="162" y="594"/>
                    </a:lnTo>
                    <a:lnTo>
                      <a:pt x="150" y="528"/>
                    </a:lnTo>
                    <a:lnTo>
                      <a:pt x="142" y="470"/>
                    </a:lnTo>
                    <a:lnTo>
                      <a:pt x="130" y="269"/>
                    </a:lnTo>
                    <a:lnTo>
                      <a:pt x="130" y="211"/>
                    </a:lnTo>
                    <a:lnTo>
                      <a:pt x="134" y="176"/>
                    </a:lnTo>
                    <a:lnTo>
                      <a:pt x="142" y="131"/>
                    </a:lnTo>
                    <a:lnTo>
                      <a:pt x="154" y="60"/>
                    </a:lnTo>
                    <a:lnTo>
                      <a:pt x="164" y="26"/>
                    </a:lnTo>
                    <a:lnTo>
                      <a:pt x="168" y="16"/>
                    </a:lnTo>
                    <a:lnTo>
                      <a:pt x="173" y="17"/>
                    </a:lnTo>
                    <a:lnTo>
                      <a:pt x="189" y="25"/>
                    </a:lnTo>
                    <a:lnTo>
                      <a:pt x="191" y="29"/>
                    </a:lnTo>
                    <a:lnTo>
                      <a:pt x="187" y="59"/>
                    </a:lnTo>
                    <a:lnTo>
                      <a:pt x="196" y="158"/>
                    </a:lnTo>
                    <a:lnTo>
                      <a:pt x="198" y="178"/>
                    </a:lnTo>
                    <a:lnTo>
                      <a:pt x="196" y="226"/>
                    </a:lnTo>
                    <a:lnTo>
                      <a:pt x="188" y="340"/>
                    </a:lnTo>
                    <a:lnTo>
                      <a:pt x="189" y="408"/>
                    </a:lnTo>
                    <a:lnTo>
                      <a:pt x="200" y="492"/>
                    </a:lnTo>
                    <a:lnTo>
                      <a:pt x="216" y="582"/>
                    </a:lnTo>
                    <a:lnTo>
                      <a:pt x="230" y="635"/>
                    </a:lnTo>
                    <a:lnTo>
                      <a:pt x="248" y="686"/>
                    </a:lnTo>
                    <a:lnTo>
                      <a:pt x="264" y="717"/>
                    </a:lnTo>
                    <a:lnTo>
                      <a:pt x="312" y="784"/>
                    </a:lnTo>
                    <a:lnTo>
                      <a:pt x="358" y="833"/>
                    </a:lnTo>
                    <a:lnTo>
                      <a:pt x="370" y="841"/>
                    </a:lnTo>
                    <a:lnTo>
                      <a:pt x="372" y="841"/>
                    </a:lnTo>
                    <a:lnTo>
                      <a:pt x="375" y="837"/>
                    </a:lnTo>
                    <a:lnTo>
                      <a:pt x="354" y="816"/>
                    </a:lnTo>
                    <a:lnTo>
                      <a:pt x="306" y="762"/>
                    </a:lnTo>
                    <a:lnTo>
                      <a:pt x="286" y="737"/>
                    </a:lnTo>
                    <a:lnTo>
                      <a:pt x="278" y="722"/>
                    </a:lnTo>
                    <a:lnTo>
                      <a:pt x="264" y="705"/>
                    </a:lnTo>
                    <a:lnTo>
                      <a:pt x="240" y="646"/>
                    </a:lnTo>
                    <a:lnTo>
                      <a:pt x="230" y="613"/>
                    </a:lnTo>
                    <a:lnTo>
                      <a:pt x="214" y="539"/>
                    </a:lnTo>
                    <a:lnTo>
                      <a:pt x="213" y="523"/>
                    </a:lnTo>
                    <a:lnTo>
                      <a:pt x="199" y="444"/>
                    </a:lnTo>
                    <a:lnTo>
                      <a:pt x="199" y="437"/>
                    </a:lnTo>
                    <a:lnTo>
                      <a:pt x="192" y="368"/>
                    </a:lnTo>
                    <a:lnTo>
                      <a:pt x="196" y="272"/>
                    </a:lnTo>
                    <a:lnTo>
                      <a:pt x="204" y="186"/>
                    </a:lnTo>
                    <a:lnTo>
                      <a:pt x="213" y="209"/>
                    </a:lnTo>
                    <a:lnTo>
                      <a:pt x="216" y="216"/>
                    </a:lnTo>
                    <a:lnTo>
                      <a:pt x="217" y="226"/>
                    </a:lnTo>
                    <a:lnTo>
                      <a:pt x="223" y="248"/>
                    </a:lnTo>
                    <a:lnTo>
                      <a:pt x="230" y="322"/>
                    </a:lnTo>
                    <a:lnTo>
                      <a:pt x="230" y="416"/>
                    </a:lnTo>
                    <a:lnTo>
                      <a:pt x="237" y="494"/>
                    </a:lnTo>
                    <a:lnTo>
                      <a:pt x="256" y="594"/>
                    </a:lnTo>
                    <a:lnTo>
                      <a:pt x="282" y="676"/>
                    </a:lnTo>
                    <a:lnTo>
                      <a:pt x="303" y="716"/>
                    </a:lnTo>
                    <a:lnTo>
                      <a:pt x="361" y="794"/>
                    </a:lnTo>
                    <a:lnTo>
                      <a:pt x="380" y="828"/>
                    </a:lnTo>
                    <a:lnTo>
                      <a:pt x="395" y="870"/>
                    </a:lnTo>
                    <a:lnTo>
                      <a:pt x="396" y="879"/>
                    </a:lnTo>
                    <a:lnTo>
                      <a:pt x="356" y="873"/>
                    </a:lnTo>
                    <a:lnTo>
                      <a:pt x="308" y="863"/>
                    </a:lnTo>
                    <a:lnTo>
                      <a:pt x="293" y="866"/>
                    </a:lnTo>
                    <a:lnTo>
                      <a:pt x="284" y="875"/>
                    </a:lnTo>
                    <a:lnTo>
                      <a:pt x="270" y="865"/>
                    </a:lnTo>
                    <a:lnTo>
                      <a:pt x="252" y="851"/>
                    </a:lnTo>
                    <a:lnTo>
                      <a:pt x="213" y="810"/>
                    </a:lnTo>
                    <a:lnTo>
                      <a:pt x="201" y="794"/>
                    </a:lnTo>
                    <a:lnTo>
                      <a:pt x="198" y="789"/>
                    </a:lnTo>
                    <a:lnTo>
                      <a:pt x="196" y="783"/>
                    </a:lnTo>
                    <a:lnTo>
                      <a:pt x="188" y="769"/>
                    </a:lnTo>
                    <a:lnTo>
                      <a:pt x="181" y="745"/>
                    </a:lnTo>
                    <a:lnTo>
                      <a:pt x="157" y="670"/>
                    </a:lnTo>
                    <a:lnTo>
                      <a:pt x="140" y="627"/>
                    </a:lnTo>
                    <a:lnTo>
                      <a:pt x="118" y="596"/>
                    </a:lnTo>
                    <a:lnTo>
                      <a:pt x="94" y="564"/>
                    </a:lnTo>
                    <a:lnTo>
                      <a:pt x="88" y="562"/>
                    </a:lnTo>
                    <a:lnTo>
                      <a:pt x="81" y="564"/>
                    </a:lnTo>
                    <a:lnTo>
                      <a:pt x="73" y="577"/>
                    </a:lnTo>
                    <a:lnTo>
                      <a:pt x="69" y="599"/>
                    </a:lnTo>
                    <a:lnTo>
                      <a:pt x="64" y="643"/>
                    </a:lnTo>
                    <a:lnTo>
                      <a:pt x="64" y="688"/>
                    </a:lnTo>
                    <a:lnTo>
                      <a:pt x="62" y="697"/>
                    </a:lnTo>
                    <a:lnTo>
                      <a:pt x="64" y="752"/>
                    </a:lnTo>
                    <a:lnTo>
                      <a:pt x="61" y="769"/>
                    </a:lnTo>
                    <a:lnTo>
                      <a:pt x="55" y="740"/>
                    </a:lnTo>
                    <a:lnTo>
                      <a:pt x="43" y="714"/>
                    </a:lnTo>
                    <a:lnTo>
                      <a:pt x="38" y="712"/>
                    </a:lnTo>
                    <a:lnTo>
                      <a:pt x="35" y="715"/>
                    </a:lnTo>
                    <a:lnTo>
                      <a:pt x="41" y="724"/>
                    </a:lnTo>
                    <a:lnTo>
                      <a:pt x="49" y="740"/>
                    </a:lnTo>
                    <a:lnTo>
                      <a:pt x="55" y="771"/>
                    </a:lnTo>
                    <a:lnTo>
                      <a:pt x="57" y="807"/>
                    </a:lnTo>
                    <a:lnTo>
                      <a:pt x="59" y="809"/>
                    </a:lnTo>
                    <a:lnTo>
                      <a:pt x="62" y="809"/>
                    </a:lnTo>
                    <a:lnTo>
                      <a:pt x="64" y="805"/>
                    </a:lnTo>
                    <a:lnTo>
                      <a:pt x="62" y="783"/>
                    </a:lnTo>
                    <a:lnTo>
                      <a:pt x="63" y="784"/>
                    </a:lnTo>
                    <a:lnTo>
                      <a:pt x="64" y="784"/>
                    </a:lnTo>
                    <a:lnTo>
                      <a:pt x="69" y="777"/>
                    </a:lnTo>
                    <a:lnTo>
                      <a:pt x="66" y="775"/>
                    </a:lnTo>
                    <a:lnTo>
                      <a:pt x="70" y="760"/>
                    </a:lnTo>
                    <a:lnTo>
                      <a:pt x="69" y="720"/>
                    </a:lnTo>
                    <a:lnTo>
                      <a:pt x="67" y="720"/>
                    </a:lnTo>
                    <a:lnTo>
                      <a:pt x="67" y="714"/>
                    </a:lnTo>
                    <a:lnTo>
                      <a:pt x="69" y="714"/>
                    </a:lnTo>
                    <a:lnTo>
                      <a:pt x="69" y="717"/>
                    </a:lnTo>
                    <a:lnTo>
                      <a:pt x="70" y="718"/>
                    </a:lnTo>
                    <a:lnTo>
                      <a:pt x="72" y="716"/>
                    </a:lnTo>
                    <a:lnTo>
                      <a:pt x="69" y="662"/>
                    </a:lnTo>
                    <a:lnTo>
                      <a:pt x="71" y="613"/>
                    </a:lnTo>
                    <a:lnTo>
                      <a:pt x="78" y="581"/>
                    </a:lnTo>
                    <a:lnTo>
                      <a:pt x="81" y="572"/>
                    </a:lnTo>
                    <a:lnTo>
                      <a:pt x="85" y="571"/>
                    </a:lnTo>
                    <a:lnTo>
                      <a:pt x="86" y="570"/>
                    </a:lnTo>
                    <a:lnTo>
                      <a:pt x="99" y="583"/>
                    </a:lnTo>
                    <a:lnTo>
                      <a:pt x="128" y="623"/>
                    </a:lnTo>
                    <a:lnTo>
                      <a:pt x="140" y="643"/>
                    </a:lnTo>
                    <a:lnTo>
                      <a:pt x="164" y="713"/>
                    </a:lnTo>
                    <a:lnTo>
                      <a:pt x="182" y="771"/>
                    </a:lnTo>
                    <a:lnTo>
                      <a:pt x="196" y="802"/>
                    </a:lnTo>
                    <a:lnTo>
                      <a:pt x="220" y="832"/>
                    </a:lnTo>
                    <a:lnTo>
                      <a:pt x="256" y="868"/>
                    </a:lnTo>
                    <a:lnTo>
                      <a:pt x="275" y="881"/>
                    </a:lnTo>
                    <a:lnTo>
                      <a:pt x="276" y="886"/>
                    </a:lnTo>
                    <a:lnTo>
                      <a:pt x="283" y="888"/>
                    </a:lnTo>
                    <a:lnTo>
                      <a:pt x="285" y="888"/>
                    </a:lnTo>
                    <a:lnTo>
                      <a:pt x="287" y="886"/>
                    </a:lnTo>
                    <a:lnTo>
                      <a:pt x="286" y="881"/>
                    </a:lnTo>
                    <a:lnTo>
                      <a:pt x="300" y="871"/>
                    </a:lnTo>
                    <a:lnTo>
                      <a:pt x="316" y="871"/>
                    </a:lnTo>
                    <a:lnTo>
                      <a:pt x="332" y="875"/>
                    </a:lnTo>
                    <a:lnTo>
                      <a:pt x="363" y="881"/>
                    </a:lnTo>
                    <a:lnTo>
                      <a:pt x="396" y="887"/>
                    </a:lnTo>
                    <a:lnTo>
                      <a:pt x="397" y="889"/>
                    </a:lnTo>
                    <a:lnTo>
                      <a:pt x="400" y="904"/>
                    </a:lnTo>
                    <a:lnTo>
                      <a:pt x="403" y="910"/>
                    </a:lnTo>
                    <a:lnTo>
                      <a:pt x="406" y="912"/>
                    </a:lnTo>
                    <a:lnTo>
                      <a:pt x="409" y="912"/>
                    </a:lnTo>
                    <a:lnTo>
                      <a:pt x="412" y="908"/>
                    </a:lnTo>
                    <a:lnTo>
                      <a:pt x="412" y="894"/>
                    </a:lnTo>
                    <a:lnTo>
                      <a:pt x="409" y="865"/>
                    </a:lnTo>
                    <a:lnTo>
                      <a:pt x="410" y="835"/>
                    </a:lnTo>
                    <a:lnTo>
                      <a:pt x="408" y="786"/>
                    </a:lnTo>
                    <a:lnTo>
                      <a:pt x="406" y="714"/>
                    </a:lnTo>
                    <a:lnTo>
                      <a:pt x="397" y="678"/>
                    </a:lnTo>
                    <a:lnTo>
                      <a:pt x="381" y="623"/>
                    </a:lnTo>
                    <a:lnTo>
                      <a:pt x="370" y="558"/>
                    </a:lnTo>
                    <a:lnTo>
                      <a:pt x="366" y="487"/>
                    </a:lnTo>
                    <a:lnTo>
                      <a:pt x="361" y="415"/>
                    </a:lnTo>
                    <a:lnTo>
                      <a:pt x="362" y="382"/>
                    </a:lnTo>
                    <a:lnTo>
                      <a:pt x="364" y="345"/>
                    </a:lnTo>
                    <a:lnTo>
                      <a:pt x="380" y="264"/>
                    </a:lnTo>
                    <a:lnTo>
                      <a:pt x="396" y="264"/>
                    </a:lnTo>
                    <a:lnTo>
                      <a:pt x="413" y="271"/>
                    </a:lnTo>
                    <a:lnTo>
                      <a:pt x="435" y="273"/>
                    </a:lnTo>
                    <a:lnTo>
                      <a:pt x="454" y="271"/>
                    </a:lnTo>
                    <a:lnTo>
                      <a:pt x="488" y="261"/>
                    </a:lnTo>
                    <a:lnTo>
                      <a:pt x="489" y="259"/>
                    </a:lnTo>
                    <a:lnTo>
                      <a:pt x="493" y="269"/>
                    </a:lnTo>
                    <a:lnTo>
                      <a:pt x="495" y="292"/>
                    </a:lnTo>
                    <a:lnTo>
                      <a:pt x="495" y="348"/>
                    </a:lnTo>
                    <a:lnTo>
                      <a:pt x="482" y="422"/>
                    </a:lnTo>
                    <a:lnTo>
                      <a:pt x="466" y="473"/>
                    </a:lnTo>
                    <a:lnTo>
                      <a:pt x="465" y="473"/>
                    </a:lnTo>
                    <a:lnTo>
                      <a:pt x="466" y="438"/>
                    </a:lnTo>
                    <a:lnTo>
                      <a:pt x="473" y="381"/>
                    </a:lnTo>
                    <a:lnTo>
                      <a:pt x="469" y="356"/>
                    </a:lnTo>
                    <a:lnTo>
                      <a:pt x="460" y="329"/>
                    </a:lnTo>
                    <a:lnTo>
                      <a:pt x="453" y="318"/>
                    </a:lnTo>
                    <a:lnTo>
                      <a:pt x="448" y="314"/>
                    </a:lnTo>
                    <a:lnTo>
                      <a:pt x="443" y="320"/>
                    </a:lnTo>
                    <a:lnTo>
                      <a:pt x="435" y="385"/>
                    </a:lnTo>
                    <a:lnTo>
                      <a:pt x="433" y="444"/>
                    </a:lnTo>
                    <a:lnTo>
                      <a:pt x="436" y="509"/>
                    </a:lnTo>
                    <a:lnTo>
                      <a:pt x="457" y="685"/>
                    </a:lnTo>
                    <a:lnTo>
                      <a:pt x="466" y="730"/>
                    </a:lnTo>
                    <a:lnTo>
                      <a:pt x="479" y="769"/>
                    </a:lnTo>
                    <a:lnTo>
                      <a:pt x="495" y="794"/>
                    </a:lnTo>
                    <a:lnTo>
                      <a:pt x="516" y="815"/>
                    </a:lnTo>
                    <a:lnTo>
                      <a:pt x="532" y="823"/>
                    </a:lnTo>
                    <a:lnTo>
                      <a:pt x="550" y="826"/>
                    </a:lnTo>
                    <a:lnTo>
                      <a:pt x="564" y="824"/>
                    </a:lnTo>
                    <a:lnTo>
                      <a:pt x="575" y="819"/>
                    </a:lnTo>
                    <a:lnTo>
                      <a:pt x="582" y="811"/>
                    </a:lnTo>
                    <a:lnTo>
                      <a:pt x="592" y="786"/>
                    </a:lnTo>
                    <a:lnTo>
                      <a:pt x="592" y="784"/>
                    </a:lnTo>
                    <a:lnTo>
                      <a:pt x="591" y="783"/>
                    </a:lnTo>
                    <a:lnTo>
                      <a:pt x="576" y="802"/>
                    </a:lnTo>
                    <a:lnTo>
                      <a:pt x="574" y="811"/>
                    </a:lnTo>
                    <a:lnTo>
                      <a:pt x="564" y="818"/>
                    </a:lnTo>
                    <a:lnTo>
                      <a:pt x="537" y="817"/>
                    </a:lnTo>
                    <a:lnTo>
                      <a:pt x="516" y="804"/>
                    </a:lnTo>
                    <a:lnTo>
                      <a:pt x="498" y="785"/>
                    </a:lnTo>
                    <a:lnTo>
                      <a:pt x="485" y="763"/>
                    </a:lnTo>
                    <a:lnTo>
                      <a:pt x="476" y="740"/>
                    </a:lnTo>
                    <a:lnTo>
                      <a:pt x="464" y="685"/>
                    </a:lnTo>
                    <a:lnTo>
                      <a:pt x="442" y="491"/>
                    </a:lnTo>
                    <a:lnTo>
                      <a:pt x="440" y="425"/>
                    </a:lnTo>
                    <a:lnTo>
                      <a:pt x="441" y="375"/>
                    </a:lnTo>
                    <a:lnTo>
                      <a:pt x="446" y="334"/>
                    </a:lnTo>
                    <a:lnTo>
                      <a:pt x="449" y="327"/>
                    </a:lnTo>
                    <a:lnTo>
                      <a:pt x="449" y="326"/>
                    </a:lnTo>
                    <a:lnTo>
                      <a:pt x="454" y="333"/>
                    </a:lnTo>
                    <a:lnTo>
                      <a:pt x="466" y="365"/>
                    </a:lnTo>
                    <a:lnTo>
                      <a:pt x="467" y="390"/>
                    </a:lnTo>
                    <a:lnTo>
                      <a:pt x="458" y="470"/>
                    </a:lnTo>
                    <a:lnTo>
                      <a:pt x="459" y="483"/>
                    </a:lnTo>
                    <a:lnTo>
                      <a:pt x="461" y="484"/>
                    </a:lnTo>
                    <a:lnTo>
                      <a:pt x="460" y="490"/>
                    </a:lnTo>
                    <a:lnTo>
                      <a:pt x="464" y="493"/>
                    </a:lnTo>
                    <a:lnTo>
                      <a:pt x="466" y="493"/>
                    </a:lnTo>
                    <a:lnTo>
                      <a:pt x="468" y="488"/>
                    </a:lnTo>
                    <a:lnTo>
                      <a:pt x="471" y="471"/>
                    </a:lnTo>
                    <a:lnTo>
                      <a:pt x="485" y="427"/>
                    </a:lnTo>
                    <a:lnTo>
                      <a:pt x="496" y="369"/>
                    </a:lnTo>
                    <a:lnTo>
                      <a:pt x="501" y="318"/>
                    </a:lnTo>
                    <a:lnTo>
                      <a:pt x="498" y="262"/>
                    </a:lnTo>
                    <a:lnTo>
                      <a:pt x="495" y="255"/>
                    </a:lnTo>
                    <a:lnTo>
                      <a:pt x="497" y="237"/>
                    </a:lnTo>
                    <a:lnTo>
                      <a:pt x="511" y="209"/>
                    </a:lnTo>
                    <a:lnTo>
                      <a:pt x="520" y="197"/>
                    </a:lnTo>
                    <a:lnTo>
                      <a:pt x="551" y="178"/>
                    </a:lnTo>
                    <a:lnTo>
                      <a:pt x="627" y="138"/>
                    </a:lnTo>
                    <a:lnTo>
                      <a:pt x="669" y="114"/>
                    </a:lnTo>
                    <a:lnTo>
                      <a:pt x="686" y="96"/>
                    </a:lnTo>
                    <a:lnTo>
                      <a:pt x="689" y="140"/>
                    </a:lnTo>
                    <a:lnTo>
                      <a:pt x="689" y="182"/>
                    </a:lnTo>
                    <a:lnTo>
                      <a:pt x="692" y="224"/>
                    </a:lnTo>
                    <a:lnTo>
                      <a:pt x="690" y="343"/>
                    </a:lnTo>
                    <a:lnTo>
                      <a:pt x="678" y="484"/>
                    </a:lnTo>
                    <a:lnTo>
                      <a:pt x="662" y="572"/>
                    </a:lnTo>
                    <a:lnTo>
                      <a:pt x="648" y="641"/>
                    </a:lnTo>
                    <a:lnTo>
                      <a:pt x="627" y="817"/>
                    </a:lnTo>
                    <a:lnTo>
                      <a:pt x="631" y="891"/>
                    </a:lnTo>
                    <a:lnTo>
                      <a:pt x="637" y="907"/>
                    </a:lnTo>
                    <a:lnTo>
                      <a:pt x="614" y="906"/>
                    </a:lnTo>
                    <a:lnTo>
                      <a:pt x="592" y="903"/>
                    </a:lnTo>
                    <a:lnTo>
                      <a:pt x="555" y="904"/>
                    </a:lnTo>
                    <a:lnTo>
                      <a:pt x="507" y="915"/>
                    </a:lnTo>
                    <a:lnTo>
                      <a:pt x="464" y="919"/>
                    </a:lnTo>
                    <a:lnTo>
                      <a:pt x="424" y="916"/>
                    </a:lnTo>
                    <a:lnTo>
                      <a:pt x="378" y="903"/>
                    </a:lnTo>
                    <a:lnTo>
                      <a:pt x="351" y="891"/>
                    </a:lnTo>
                    <a:lnTo>
                      <a:pt x="311" y="910"/>
                    </a:lnTo>
                    <a:lnTo>
                      <a:pt x="263" y="916"/>
                    </a:lnTo>
                    <a:lnTo>
                      <a:pt x="217" y="910"/>
                    </a:lnTo>
                    <a:lnTo>
                      <a:pt x="160" y="895"/>
                    </a:lnTo>
                    <a:lnTo>
                      <a:pt x="125" y="881"/>
                    </a:lnTo>
                    <a:lnTo>
                      <a:pt x="106" y="873"/>
                    </a:lnTo>
                    <a:lnTo>
                      <a:pt x="67" y="852"/>
                    </a:lnTo>
                    <a:lnTo>
                      <a:pt x="39" y="833"/>
                    </a:lnTo>
                    <a:lnTo>
                      <a:pt x="4" y="797"/>
                    </a:lnTo>
                    <a:lnTo>
                      <a:pt x="0" y="789"/>
                    </a:lnTo>
                    <a:lnTo>
                      <a:pt x="1" y="778"/>
                    </a:lnTo>
                    <a:lnTo>
                      <a:pt x="10" y="754"/>
                    </a:lnTo>
                    <a:lnTo>
                      <a:pt x="12" y="738"/>
                    </a:lnTo>
                    <a:lnTo>
                      <a:pt x="12" y="731"/>
                    </a:lnTo>
                    <a:lnTo>
                      <a:pt x="15" y="726"/>
                    </a:lnTo>
                    <a:lnTo>
                      <a:pt x="19" y="725"/>
                    </a:lnTo>
                    <a:lnTo>
                      <a:pt x="22" y="718"/>
                    </a:lnTo>
                    <a:lnTo>
                      <a:pt x="26" y="681"/>
                    </a:lnTo>
                    <a:lnTo>
                      <a:pt x="41" y="606"/>
                    </a:lnTo>
                    <a:lnTo>
                      <a:pt x="57" y="512"/>
                    </a:lnTo>
                    <a:lnTo>
                      <a:pt x="62" y="479"/>
                    </a:lnTo>
                    <a:lnTo>
                      <a:pt x="66" y="400"/>
                    </a:lnTo>
                    <a:lnTo>
                      <a:pt x="70" y="334"/>
                    </a:lnTo>
                    <a:lnTo>
                      <a:pt x="77" y="261"/>
                    </a:lnTo>
                    <a:lnTo>
                      <a:pt x="89" y="183"/>
                    </a:lnTo>
                    <a:lnTo>
                      <a:pt x="102" y="121"/>
                    </a:lnTo>
                    <a:lnTo>
                      <a:pt x="105" y="96"/>
                    </a:lnTo>
                    <a:lnTo>
                      <a:pt x="125" y="27"/>
                    </a:lnTo>
                    <a:lnTo>
                      <a:pt x="135" y="4"/>
                    </a:lnTo>
                    <a:lnTo>
                      <a:pt x="137" y="0"/>
                    </a:lnTo>
                    <a:lnTo>
                      <a:pt x="153" y="4"/>
                    </a:lnTo>
                    <a:lnTo>
                      <a:pt x="160" y="9"/>
                    </a:lnTo>
                    <a:close/>
                  </a:path>
                </a:pathLst>
              </a:custGeom>
              <a:solidFill>
                <a:srgbClr val="99451F"/>
              </a:solidFill>
              <a:ln w="9525">
                <a:noFill/>
                <a:round/>
                <a:headEnd/>
                <a:tailEnd/>
              </a:ln>
            </p:spPr>
            <p:txBody>
              <a:bodyPr>
                <a:prstTxWarp prst="textNoShape">
                  <a:avLst/>
                </a:prstTxWarp>
              </a:bodyPr>
              <a:lstStyle/>
              <a:p>
                <a:endParaRPr lang="en-US"/>
              </a:p>
            </p:txBody>
          </p:sp>
          <p:sp>
            <p:nvSpPr>
              <p:cNvPr id="53574" name="Freeform 598"/>
              <p:cNvSpPr>
                <a:spLocks noChangeAspect="1"/>
              </p:cNvSpPr>
              <p:nvPr/>
            </p:nvSpPr>
            <p:spPr bwMode="auto">
              <a:xfrm>
                <a:off x="1980" y="2838"/>
                <a:ext cx="208" cy="717"/>
              </a:xfrm>
              <a:custGeom>
                <a:avLst/>
                <a:gdLst>
                  <a:gd name="T0" fmla="*/ 182 w 208"/>
                  <a:gd name="T1" fmla="*/ 77 h 717"/>
                  <a:gd name="T2" fmla="*/ 176 w 208"/>
                  <a:gd name="T3" fmla="*/ 108 h 717"/>
                  <a:gd name="T4" fmla="*/ 167 w 208"/>
                  <a:gd name="T5" fmla="*/ 164 h 717"/>
                  <a:gd name="T6" fmla="*/ 153 w 208"/>
                  <a:gd name="T7" fmla="*/ 239 h 717"/>
                  <a:gd name="T8" fmla="*/ 140 w 208"/>
                  <a:gd name="T9" fmla="*/ 372 h 717"/>
                  <a:gd name="T10" fmla="*/ 138 w 208"/>
                  <a:gd name="T11" fmla="*/ 417 h 717"/>
                  <a:gd name="T12" fmla="*/ 134 w 208"/>
                  <a:gd name="T13" fmla="*/ 485 h 717"/>
                  <a:gd name="T14" fmla="*/ 118 w 208"/>
                  <a:gd name="T15" fmla="*/ 574 h 717"/>
                  <a:gd name="T16" fmla="*/ 104 w 208"/>
                  <a:gd name="T17" fmla="*/ 651 h 717"/>
                  <a:gd name="T18" fmla="*/ 95 w 208"/>
                  <a:gd name="T19" fmla="*/ 699 h 717"/>
                  <a:gd name="T20" fmla="*/ 96 w 208"/>
                  <a:gd name="T21" fmla="*/ 704 h 717"/>
                  <a:gd name="T22" fmla="*/ 91 w 208"/>
                  <a:gd name="T23" fmla="*/ 717 h 717"/>
                  <a:gd name="T24" fmla="*/ 71 w 208"/>
                  <a:gd name="T25" fmla="*/ 699 h 717"/>
                  <a:gd name="T26" fmla="*/ 42 w 208"/>
                  <a:gd name="T27" fmla="*/ 682 h 717"/>
                  <a:gd name="T28" fmla="*/ 21 w 208"/>
                  <a:gd name="T29" fmla="*/ 671 h 717"/>
                  <a:gd name="T30" fmla="*/ 3 w 208"/>
                  <a:gd name="T31" fmla="*/ 654 h 717"/>
                  <a:gd name="T32" fmla="*/ 0 w 208"/>
                  <a:gd name="T33" fmla="*/ 648 h 717"/>
                  <a:gd name="T34" fmla="*/ 0 w 208"/>
                  <a:gd name="T35" fmla="*/ 629 h 717"/>
                  <a:gd name="T36" fmla="*/ 12 w 208"/>
                  <a:gd name="T37" fmla="*/ 576 h 717"/>
                  <a:gd name="T38" fmla="*/ 53 w 208"/>
                  <a:gd name="T39" fmla="*/ 440 h 717"/>
                  <a:gd name="T40" fmla="*/ 112 w 208"/>
                  <a:gd name="T41" fmla="*/ 258 h 717"/>
                  <a:gd name="T42" fmla="*/ 123 w 208"/>
                  <a:gd name="T43" fmla="*/ 232 h 717"/>
                  <a:gd name="T44" fmla="*/ 144 w 208"/>
                  <a:gd name="T45" fmla="*/ 155 h 717"/>
                  <a:gd name="T46" fmla="*/ 160 w 208"/>
                  <a:gd name="T47" fmla="*/ 100 h 717"/>
                  <a:gd name="T48" fmla="*/ 164 w 208"/>
                  <a:gd name="T49" fmla="*/ 97 h 717"/>
                  <a:gd name="T50" fmla="*/ 162 w 208"/>
                  <a:gd name="T51" fmla="*/ 90 h 717"/>
                  <a:gd name="T52" fmla="*/ 168 w 208"/>
                  <a:gd name="T53" fmla="*/ 75 h 717"/>
                  <a:gd name="T54" fmla="*/ 169 w 208"/>
                  <a:gd name="T55" fmla="*/ 67 h 717"/>
                  <a:gd name="T56" fmla="*/ 206 w 208"/>
                  <a:gd name="T57" fmla="*/ 3 h 717"/>
                  <a:gd name="T58" fmla="*/ 208 w 208"/>
                  <a:gd name="T59" fmla="*/ 0 h 717"/>
                  <a:gd name="T60" fmla="*/ 199 w 208"/>
                  <a:gd name="T61" fmla="*/ 20 h 717"/>
                  <a:gd name="T62" fmla="*/ 182 w 208"/>
                  <a:gd name="T63" fmla="*/ 77 h 717"/>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208"/>
                  <a:gd name="T97" fmla="*/ 0 h 717"/>
                  <a:gd name="T98" fmla="*/ 208 w 208"/>
                  <a:gd name="T99" fmla="*/ 717 h 717"/>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208" h="717">
                    <a:moveTo>
                      <a:pt x="182" y="77"/>
                    </a:moveTo>
                    <a:lnTo>
                      <a:pt x="176" y="108"/>
                    </a:lnTo>
                    <a:lnTo>
                      <a:pt x="167" y="164"/>
                    </a:lnTo>
                    <a:lnTo>
                      <a:pt x="153" y="239"/>
                    </a:lnTo>
                    <a:lnTo>
                      <a:pt x="140" y="372"/>
                    </a:lnTo>
                    <a:lnTo>
                      <a:pt x="138" y="417"/>
                    </a:lnTo>
                    <a:lnTo>
                      <a:pt x="134" y="485"/>
                    </a:lnTo>
                    <a:lnTo>
                      <a:pt x="118" y="574"/>
                    </a:lnTo>
                    <a:lnTo>
                      <a:pt x="104" y="651"/>
                    </a:lnTo>
                    <a:lnTo>
                      <a:pt x="95" y="699"/>
                    </a:lnTo>
                    <a:lnTo>
                      <a:pt x="96" y="704"/>
                    </a:lnTo>
                    <a:lnTo>
                      <a:pt x="91" y="717"/>
                    </a:lnTo>
                    <a:lnTo>
                      <a:pt x="71" y="699"/>
                    </a:lnTo>
                    <a:lnTo>
                      <a:pt x="42" y="682"/>
                    </a:lnTo>
                    <a:lnTo>
                      <a:pt x="21" y="671"/>
                    </a:lnTo>
                    <a:lnTo>
                      <a:pt x="3" y="654"/>
                    </a:lnTo>
                    <a:lnTo>
                      <a:pt x="0" y="648"/>
                    </a:lnTo>
                    <a:lnTo>
                      <a:pt x="0" y="629"/>
                    </a:lnTo>
                    <a:lnTo>
                      <a:pt x="12" y="576"/>
                    </a:lnTo>
                    <a:lnTo>
                      <a:pt x="53" y="440"/>
                    </a:lnTo>
                    <a:lnTo>
                      <a:pt x="112" y="258"/>
                    </a:lnTo>
                    <a:lnTo>
                      <a:pt x="123" y="232"/>
                    </a:lnTo>
                    <a:lnTo>
                      <a:pt x="144" y="155"/>
                    </a:lnTo>
                    <a:lnTo>
                      <a:pt x="160" y="100"/>
                    </a:lnTo>
                    <a:lnTo>
                      <a:pt x="164" y="97"/>
                    </a:lnTo>
                    <a:lnTo>
                      <a:pt x="162" y="90"/>
                    </a:lnTo>
                    <a:lnTo>
                      <a:pt x="168" y="75"/>
                    </a:lnTo>
                    <a:lnTo>
                      <a:pt x="169" y="67"/>
                    </a:lnTo>
                    <a:lnTo>
                      <a:pt x="206" y="3"/>
                    </a:lnTo>
                    <a:lnTo>
                      <a:pt x="208" y="0"/>
                    </a:lnTo>
                    <a:lnTo>
                      <a:pt x="199" y="20"/>
                    </a:lnTo>
                    <a:lnTo>
                      <a:pt x="182" y="77"/>
                    </a:lnTo>
                    <a:close/>
                  </a:path>
                </a:pathLst>
              </a:custGeom>
              <a:solidFill>
                <a:srgbClr val="99451F"/>
              </a:solidFill>
              <a:ln w="9525">
                <a:noFill/>
                <a:round/>
                <a:headEnd/>
                <a:tailEnd/>
              </a:ln>
            </p:spPr>
            <p:txBody>
              <a:bodyPr>
                <a:prstTxWarp prst="textNoShape">
                  <a:avLst/>
                </a:prstTxWarp>
              </a:bodyPr>
              <a:lstStyle/>
              <a:p>
                <a:endParaRPr lang="en-US"/>
              </a:p>
            </p:txBody>
          </p:sp>
          <p:sp>
            <p:nvSpPr>
              <p:cNvPr id="53575" name="Freeform 599"/>
              <p:cNvSpPr>
                <a:spLocks noChangeAspect="1"/>
              </p:cNvSpPr>
              <p:nvPr/>
            </p:nvSpPr>
            <p:spPr bwMode="auto">
              <a:xfrm>
                <a:off x="2256" y="2860"/>
                <a:ext cx="206" cy="830"/>
              </a:xfrm>
              <a:custGeom>
                <a:avLst/>
                <a:gdLst>
                  <a:gd name="T0" fmla="*/ 98 w 206"/>
                  <a:gd name="T1" fmla="*/ 99 h 830"/>
                  <a:gd name="T2" fmla="*/ 99 w 206"/>
                  <a:gd name="T3" fmla="*/ 125 h 830"/>
                  <a:gd name="T4" fmla="*/ 116 w 206"/>
                  <a:gd name="T5" fmla="*/ 207 h 830"/>
                  <a:gd name="T6" fmla="*/ 114 w 206"/>
                  <a:gd name="T7" fmla="*/ 226 h 830"/>
                  <a:gd name="T8" fmla="*/ 114 w 206"/>
                  <a:gd name="T9" fmla="*/ 235 h 830"/>
                  <a:gd name="T10" fmla="*/ 111 w 206"/>
                  <a:gd name="T11" fmla="*/ 247 h 830"/>
                  <a:gd name="T12" fmla="*/ 114 w 206"/>
                  <a:gd name="T13" fmla="*/ 253 h 830"/>
                  <a:gd name="T14" fmla="*/ 158 w 206"/>
                  <a:gd name="T15" fmla="*/ 243 h 830"/>
                  <a:gd name="T16" fmla="*/ 178 w 206"/>
                  <a:gd name="T17" fmla="*/ 236 h 830"/>
                  <a:gd name="T18" fmla="*/ 167 w 206"/>
                  <a:gd name="T19" fmla="*/ 298 h 830"/>
                  <a:gd name="T20" fmla="*/ 159 w 206"/>
                  <a:gd name="T21" fmla="*/ 388 h 830"/>
                  <a:gd name="T22" fmla="*/ 167 w 206"/>
                  <a:gd name="T23" fmla="*/ 510 h 830"/>
                  <a:gd name="T24" fmla="*/ 183 w 206"/>
                  <a:gd name="T25" fmla="*/ 610 h 830"/>
                  <a:gd name="T26" fmla="*/ 206 w 206"/>
                  <a:gd name="T27" fmla="*/ 732 h 830"/>
                  <a:gd name="T28" fmla="*/ 202 w 206"/>
                  <a:gd name="T29" fmla="*/ 820 h 830"/>
                  <a:gd name="T30" fmla="*/ 184 w 206"/>
                  <a:gd name="T31" fmla="*/ 776 h 830"/>
                  <a:gd name="T32" fmla="*/ 151 w 206"/>
                  <a:gd name="T33" fmla="*/ 729 h 830"/>
                  <a:gd name="T34" fmla="*/ 106 w 206"/>
                  <a:gd name="T35" fmla="*/ 669 h 830"/>
                  <a:gd name="T36" fmla="*/ 67 w 206"/>
                  <a:gd name="T37" fmla="*/ 555 h 830"/>
                  <a:gd name="T38" fmla="*/ 48 w 206"/>
                  <a:gd name="T39" fmla="*/ 460 h 830"/>
                  <a:gd name="T40" fmla="*/ 42 w 206"/>
                  <a:gd name="T41" fmla="*/ 359 h 830"/>
                  <a:gd name="T42" fmla="*/ 35 w 206"/>
                  <a:gd name="T43" fmla="*/ 212 h 830"/>
                  <a:gd name="T44" fmla="*/ 27 w 206"/>
                  <a:gd name="T45" fmla="*/ 180 h 830"/>
                  <a:gd name="T46" fmla="*/ 9 w 206"/>
                  <a:gd name="T47" fmla="*/ 135 h 830"/>
                  <a:gd name="T48" fmla="*/ 8 w 206"/>
                  <a:gd name="T49" fmla="*/ 125 h 830"/>
                  <a:gd name="T50" fmla="*/ 3 w 206"/>
                  <a:gd name="T51" fmla="*/ 5 h 830"/>
                  <a:gd name="T52" fmla="*/ 4 w 206"/>
                  <a:gd name="T53" fmla="*/ 1 h 830"/>
                  <a:gd name="T54" fmla="*/ 44 w 206"/>
                  <a:gd name="T55" fmla="*/ 12 h 830"/>
                  <a:gd name="T56" fmla="*/ 72 w 206"/>
                  <a:gd name="T57" fmla="*/ 9 h 830"/>
                  <a:gd name="T58" fmla="*/ 79 w 206"/>
                  <a:gd name="T59" fmla="*/ 7 h 830"/>
                  <a:gd name="T60" fmla="*/ 89 w 206"/>
                  <a:gd name="T61" fmla="*/ 0 h 830"/>
                  <a:gd name="T62" fmla="*/ 96 w 206"/>
                  <a:gd name="T63" fmla="*/ 54 h 83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206"/>
                  <a:gd name="T97" fmla="*/ 0 h 830"/>
                  <a:gd name="T98" fmla="*/ 206 w 206"/>
                  <a:gd name="T99" fmla="*/ 830 h 83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206" h="830">
                    <a:moveTo>
                      <a:pt x="96" y="54"/>
                    </a:moveTo>
                    <a:lnTo>
                      <a:pt x="98" y="99"/>
                    </a:lnTo>
                    <a:lnTo>
                      <a:pt x="99" y="110"/>
                    </a:lnTo>
                    <a:lnTo>
                      <a:pt x="99" y="125"/>
                    </a:lnTo>
                    <a:lnTo>
                      <a:pt x="105" y="152"/>
                    </a:lnTo>
                    <a:lnTo>
                      <a:pt x="116" y="207"/>
                    </a:lnTo>
                    <a:lnTo>
                      <a:pt x="114" y="220"/>
                    </a:lnTo>
                    <a:lnTo>
                      <a:pt x="114" y="226"/>
                    </a:lnTo>
                    <a:lnTo>
                      <a:pt x="115" y="228"/>
                    </a:lnTo>
                    <a:lnTo>
                      <a:pt x="114" y="235"/>
                    </a:lnTo>
                    <a:lnTo>
                      <a:pt x="114" y="244"/>
                    </a:lnTo>
                    <a:lnTo>
                      <a:pt x="111" y="247"/>
                    </a:lnTo>
                    <a:lnTo>
                      <a:pt x="113" y="252"/>
                    </a:lnTo>
                    <a:lnTo>
                      <a:pt x="114" y="253"/>
                    </a:lnTo>
                    <a:lnTo>
                      <a:pt x="124" y="253"/>
                    </a:lnTo>
                    <a:lnTo>
                      <a:pt x="158" y="243"/>
                    </a:lnTo>
                    <a:lnTo>
                      <a:pt x="172" y="236"/>
                    </a:lnTo>
                    <a:lnTo>
                      <a:pt x="178" y="236"/>
                    </a:lnTo>
                    <a:lnTo>
                      <a:pt x="176" y="239"/>
                    </a:lnTo>
                    <a:lnTo>
                      <a:pt x="167" y="298"/>
                    </a:lnTo>
                    <a:lnTo>
                      <a:pt x="161" y="338"/>
                    </a:lnTo>
                    <a:lnTo>
                      <a:pt x="159" y="388"/>
                    </a:lnTo>
                    <a:lnTo>
                      <a:pt x="160" y="424"/>
                    </a:lnTo>
                    <a:lnTo>
                      <a:pt x="167" y="510"/>
                    </a:lnTo>
                    <a:lnTo>
                      <a:pt x="171" y="557"/>
                    </a:lnTo>
                    <a:lnTo>
                      <a:pt x="183" y="610"/>
                    </a:lnTo>
                    <a:lnTo>
                      <a:pt x="203" y="684"/>
                    </a:lnTo>
                    <a:lnTo>
                      <a:pt x="206" y="732"/>
                    </a:lnTo>
                    <a:lnTo>
                      <a:pt x="206" y="830"/>
                    </a:lnTo>
                    <a:lnTo>
                      <a:pt x="202" y="820"/>
                    </a:lnTo>
                    <a:lnTo>
                      <a:pt x="191" y="790"/>
                    </a:lnTo>
                    <a:lnTo>
                      <a:pt x="184" y="776"/>
                    </a:lnTo>
                    <a:lnTo>
                      <a:pt x="170" y="756"/>
                    </a:lnTo>
                    <a:lnTo>
                      <a:pt x="151" y="729"/>
                    </a:lnTo>
                    <a:lnTo>
                      <a:pt x="142" y="718"/>
                    </a:lnTo>
                    <a:lnTo>
                      <a:pt x="106" y="669"/>
                    </a:lnTo>
                    <a:lnTo>
                      <a:pt x="88" y="634"/>
                    </a:lnTo>
                    <a:lnTo>
                      <a:pt x="67" y="555"/>
                    </a:lnTo>
                    <a:lnTo>
                      <a:pt x="58" y="515"/>
                    </a:lnTo>
                    <a:lnTo>
                      <a:pt x="48" y="460"/>
                    </a:lnTo>
                    <a:lnTo>
                      <a:pt x="44" y="421"/>
                    </a:lnTo>
                    <a:lnTo>
                      <a:pt x="42" y="359"/>
                    </a:lnTo>
                    <a:lnTo>
                      <a:pt x="41" y="253"/>
                    </a:lnTo>
                    <a:lnTo>
                      <a:pt x="35" y="212"/>
                    </a:lnTo>
                    <a:lnTo>
                      <a:pt x="34" y="202"/>
                    </a:lnTo>
                    <a:lnTo>
                      <a:pt x="27" y="180"/>
                    </a:lnTo>
                    <a:lnTo>
                      <a:pt x="19" y="165"/>
                    </a:lnTo>
                    <a:lnTo>
                      <a:pt x="9" y="135"/>
                    </a:lnTo>
                    <a:lnTo>
                      <a:pt x="11" y="133"/>
                    </a:lnTo>
                    <a:lnTo>
                      <a:pt x="8" y="125"/>
                    </a:lnTo>
                    <a:lnTo>
                      <a:pt x="0" y="31"/>
                    </a:lnTo>
                    <a:lnTo>
                      <a:pt x="3" y="5"/>
                    </a:lnTo>
                    <a:lnTo>
                      <a:pt x="4" y="4"/>
                    </a:lnTo>
                    <a:lnTo>
                      <a:pt x="4" y="1"/>
                    </a:lnTo>
                    <a:lnTo>
                      <a:pt x="33" y="9"/>
                    </a:lnTo>
                    <a:lnTo>
                      <a:pt x="44" y="12"/>
                    </a:lnTo>
                    <a:lnTo>
                      <a:pt x="71" y="9"/>
                    </a:lnTo>
                    <a:lnTo>
                      <a:pt x="72" y="9"/>
                    </a:lnTo>
                    <a:lnTo>
                      <a:pt x="75" y="6"/>
                    </a:lnTo>
                    <a:lnTo>
                      <a:pt x="79" y="7"/>
                    </a:lnTo>
                    <a:lnTo>
                      <a:pt x="83" y="7"/>
                    </a:lnTo>
                    <a:lnTo>
                      <a:pt x="89" y="0"/>
                    </a:lnTo>
                    <a:lnTo>
                      <a:pt x="92" y="0"/>
                    </a:lnTo>
                    <a:lnTo>
                      <a:pt x="96" y="54"/>
                    </a:lnTo>
                    <a:close/>
                  </a:path>
                </a:pathLst>
              </a:custGeom>
              <a:solidFill>
                <a:srgbClr val="BA3D1C"/>
              </a:solidFill>
              <a:ln w="9525">
                <a:noFill/>
                <a:round/>
                <a:headEnd/>
                <a:tailEnd/>
              </a:ln>
            </p:spPr>
            <p:txBody>
              <a:bodyPr>
                <a:prstTxWarp prst="textNoShape">
                  <a:avLst/>
                </a:prstTxWarp>
              </a:bodyPr>
              <a:lstStyle/>
              <a:p>
                <a:endParaRPr lang="en-US"/>
              </a:p>
            </p:txBody>
          </p:sp>
          <p:sp>
            <p:nvSpPr>
              <p:cNvPr id="53576" name="Freeform 600"/>
              <p:cNvSpPr>
                <a:spLocks noChangeAspect="1"/>
              </p:cNvSpPr>
              <p:nvPr/>
            </p:nvSpPr>
            <p:spPr bwMode="auto">
              <a:xfrm>
                <a:off x="2576" y="2975"/>
                <a:ext cx="120" cy="667"/>
              </a:xfrm>
              <a:custGeom>
                <a:avLst/>
                <a:gdLst>
                  <a:gd name="T0" fmla="*/ 115 w 120"/>
                  <a:gd name="T1" fmla="*/ 33 h 667"/>
                  <a:gd name="T2" fmla="*/ 119 w 120"/>
                  <a:gd name="T3" fmla="*/ 178 h 667"/>
                  <a:gd name="T4" fmla="*/ 120 w 120"/>
                  <a:gd name="T5" fmla="*/ 308 h 667"/>
                  <a:gd name="T6" fmla="*/ 120 w 120"/>
                  <a:gd name="T7" fmla="*/ 339 h 667"/>
                  <a:gd name="T8" fmla="*/ 120 w 120"/>
                  <a:gd name="T9" fmla="*/ 365 h 667"/>
                  <a:gd name="T10" fmla="*/ 115 w 120"/>
                  <a:gd name="T11" fmla="*/ 408 h 667"/>
                  <a:gd name="T12" fmla="*/ 111 w 120"/>
                  <a:gd name="T13" fmla="*/ 421 h 667"/>
                  <a:gd name="T14" fmla="*/ 108 w 120"/>
                  <a:gd name="T15" fmla="*/ 442 h 667"/>
                  <a:gd name="T16" fmla="*/ 96 w 120"/>
                  <a:gd name="T17" fmla="*/ 475 h 667"/>
                  <a:gd name="T18" fmla="*/ 80 w 120"/>
                  <a:gd name="T19" fmla="*/ 508 h 667"/>
                  <a:gd name="T20" fmla="*/ 61 w 120"/>
                  <a:gd name="T21" fmla="*/ 534 h 667"/>
                  <a:gd name="T22" fmla="*/ 29 w 120"/>
                  <a:gd name="T23" fmla="*/ 570 h 667"/>
                  <a:gd name="T24" fmla="*/ 20 w 120"/>
                  <a:gd name="T25" fmla="*/ 575 h 667"/>
                  <a:gd name="T26" fmla="*/ 14 w 120"/>
                  <a:gd name="T27" fmla="*/ 578 h 667"/>
                  <a:gd name="T28" fmla="*/ 8 w 120"/>
                  <a:gd name="T29" fmla="*/ 582 h 667"/>
                  <a:gd name="T30" fmla="*/ 6 w 120"/>
                  <a:gd name="T31" fmla="*/ 597 h 667"/>
                  <a:gd name="T32" fmla="*/ 7 w 120"/>
                  <a:gd name="T33" fmla="*/ 626 h 667"/>
                  <a:gd name="T34" fmla="*/ 14 w 120"/>
                  <a:gd name="T35" fmla="*/ 649 h 667"/>
                  <a:gd name="T36" fmla="*/ 23 w 120"/>
                  <a:gd name="T37" fmla="*/ 657 h 667"/>
                  <a:gd name="T38" fmla="*/ 40 w 120"/>
                  <a:gd name="T39" fmla="*/ 661 h 667"/>
                  <a:gd name="T40" fmla="*/ 49 w 120"/>
                  <a:gd name="T41" fmla="*/ 659 h 667"/>
                  <a:gd name="T42" fmla="*/ 54 w 120"/>
                  <a:gd name="T43" fmla="*/ 656 h 667"/>
                  <a:gd name="T44" fmla="*/ 59 w 120"/>
                  <a:gd name="T45" fmla="*/ 658 h 667"/>
                  <a:gd name="T46" fmla="*/ 59 w 120"/>
                  <a:gd name="T47" fmla="*/ 661 h 667"/>
                  <a:gd name="T48" fmla="*/ 46 w 120"/>
                  <a:gd name="T49" fmla="*/ 667 h 667"/>
                  <a:gd name="T50" fmla="*/ 28 w 120"/>
                  <a:gd name="T51" fmla="*/ 666 h 667"/>
                  <a:gd name="T52" fmla="*/ 13 w 120"/>
                  <a:gd name="T53" fmla="*/ 657 h 667"/>
                  <a:gd name="T54" fmla="*/ 6 w 120"/>
                  <a:gd name="T55" fmla="*/ 643 h 667"/>
                  <a:gd name="T56" fmla="*/ 2 w 120"/>
                  <a:gd name="T57" fmla="*/ 625 h 667"/>
                  <a:gd name="T58" fmla="*/ 0 w 120"/>
                  <a:gd name="T59" fmla="*/ 617 h 667"/>
                  <a:gd name="T60" fmla="*/ 1 w 120"/>
                  <a:gd name="T61" fmla="*/ 591 h 667"/>
                  <a:gd name="T62" fmla="*/ 2 w 120"/>
                  <a:gd name="T63" fmla="*/ 577 h 667"/>
                  <a:gd name="T64" fmla="*/ 8 w 120"/>
                  <a:gd name="T65" fmla="*/ 573 h 667"/>
                  <a:gd name="T66" fmla="*/ 16 w 120"/>
                  <a:gd name="T67" fmla="*/ 572 h 667"/>
                  <a:gd name="T68" fmla="*/ 31 w 120"/>
                  <a:gd name="T69" fmla="*/ 562 h 667"/>
                  <a:gd name="T70" fmla="*/ 70 w 120"/>
                  <a:gd name="T71" fmla="*/ 516 h 667"/>
                  <a:gd name="T72" fmla="*/ 91 w 120"/>
                  <a:gd name="T73" fmla="*/ 478 h 667"/>
                  <a:gd name="T74" fmla="*/ 104 w 120"/>
                  <a:gd name="T75" fmla="*/ 437 h 667"/>
                  <a:gd name="T76" fmla="*/ 112 w 120"/>
                  <a:gd name="T77" fmla="*/ 391 h 667"/>
                  <a:gd name="T78" fmla="*/ 116 w 120"/>
                  <a:gd name="T79" fmla="*/ 341 h 667"/>
                  <a:gd name="T80" fmla="*/ 114 w 120"/>
                  <a:gd name="T81" fmla="*/ 232 h 667"/>
                  <a:gd name="T82" fmla="*/ 112 w 120"/>
                  <a:gd name="T83" fmla="*/ 132 h 667"/>
                  <a:gd name="T84" fmla="*/ 111 w 120"/>
                  <a:gd name="T85" fmla="*/ 60 h 667"/>
                  <a:gd name="T86" fmla="*/ 109 w 120"/>
                  <a:gd name="T87" fmla="*/ 19 h 667"/>
                  <a:gd name="T88" fmla="*/ 107 w 120"/>
                  <a:gd name="T89" fmla="*/ 12 h 667"/>
                  <a:gd name="T90" fmla="*/ 106 w 120"/>
                  <a:gd name="T91" fmla="*/ 4 h 667"/>
                  <a:gd name="T92" fmla="*/ 110 w 120"/>
                  <a:gd name="T93" fmla="*/ 0 h 667"/>
                  <a:gd name="T94" fmla="*/ 111 w 120"/>
                  <a:gd name="T95" fmla="*/ 0 h 667"/>
                  <a:gd name="T96" fmla="*/ 115 w 120"/>
                  <a:gd name="T97" fmla="*/ 33 h 66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20"/>
                  <a:gd name="T148" fmla="*/ 0 h 667"/>
                  <a:gd name="T149" fmla="*/ 120 w 120"/>
                  <a:gd name="T150" fmla="*/ 667 h 66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20" h="667">
                    <a:moveTo>
                      <a:pt x="115" y="33"/>
                    </a:moveTo>
                    <a:lnTo>
                      <a:pt x="119" y="178"/>
                    </a:lnTo>
                    <a:lnTo>
                      <a:pt x="120" y="308"/>
                    </a:lnTo>
                    <a:lnTo>
                      <a:pt x="120" y="339"/>
                    </a:lnTo>
                    <a:lnTo>
                      <a:pt x="120" y="365"/>
                    </a:lnTo>
                    <a:lnTo>
                      <a:pt x="115" y="408"/>
                    </a:lnTo>
                    <a:lnTo>
                      <a:pt x="111" y="421"/>
                    </a:lnTo>
                    <a:lnTo>
                      <a:pt x="108" y="442"/>
                    </a:lnTo>
                    <a:lnTo>
                      <a:pt x="96" y="475"/>
                    </a:lnTo>
                    <a:lnTo>
                      <a:pt x="80" y="508"/>
                    </a:lnTo>
                    <a:lnTo>
                      <a:pt x="61" y="534"/>
                    </a:lnTo>
                    <a:lnTo>
                      <a:pt x="29" y="570"/>
                    </a:lnTo>
                    <a:lnTo>
                      <a:pt x="20" y="575"/>
                    </a:lnTo>
                    <a:lnTo>
                      <a:pt x="14" y="578"/>
                    </a:lnTo>
                    <a:lnTo>
                      <a:pt x="8" y="582"/>
                    </a:lnTo>
                    <a:lnTo>
                      <a:pt x="6" y="597"/>
                    </a:lnTo>
                    <a:lnTo>
                      <a:pt x="7" y="626"/>
                    </a:lnTo>
                    <a:lnTo>
                      <a:pt x="14" y="649"/>
                    </a:lnTo>
                    <a:lnTo>
                      <a:pt x="23" y="657"/>
                    </a:lnTo>
                    <a:lnTo>
                      <a:pt x="40" y="661"/>
                    </a:lnTo>
                    <a:lnTo>
                      <a:pt x="49" y="659"/>
                    </a:lnTo>
                    <a:lnTo>
                      <a:pt x="54" y="656"/>
                    </a:lnTo>
                    <a:lnTo>
                      <a:pt x="59" y="658"/>
                    </a:lnTo>
                    <a:lnTo>
                      <a:pt x="59" y="661"/>
                    </a:lnTo>
                    <a:lnTo>
                      <a:pt x="46" y="667"/>
                    </a:lnTo>
                    <a:lnTo>
                      <a:pt x="28" y="666"/>
                    </a:lnTo>
                    <a:lnTo>
                      <a:pt x="13" y="657"/>
                    </a:lnTo>
                    <a:lnTo>
                      <a:pt x="6" y="643"/>
                    </a:lnTo>
                    <a:lnTo>
                      <a:pt x="2" y="625"/>
                    </a:lnTo>
                    <a:lnTo>
                      <a:pt x="0" y="617"/>
                    </a:lnTo>
                    <a:lnTo>
                      <a:pt x="1" y="591"/>
                    </a:lnTo>
                    <a:lnTo>
                      <a:pt x="2" y="577"/>
                    </a:lnTo>
                    <a:lnTo>
                      <a:pt x="8" y="573"/>
                    </a:lnTo>
                    <a:lnTo>
                      <a:pt x="16" y="572"/>
                    </a:lnTo>
                    <a:lnTo>
                      <a:pt x="31" y="562"/>
                    </a:lnTo>
                    <a:lnTo>
                      <a:pt x="70" y="516"/>
                    </a:lnTo>
                    <a:lnTo>
                      <a:pt x="91" y="478"/>
                    </a:lnTo>
                    <a:lnTo>
                      <a:pt x="104" y="437"/>
                    </a:lnTo>
                    <a:lnTo>
                      <a:pt x="112" y="391"/>
                    </a:lnTo>
                    <a:lnTo>
                      <a:pt x="116" y="341"/>
                    </a:lnTo>
                    <a:lnTo>
                      <a:pt x="114" y="232"/>
                    </a:lnTo>
                    <a:lnTo>
                      <a:pt x="112" y="132"/>
                    </a:lnTo>
                    <a:lnTo>
                      <a:pt x="111" y="60"/>
                    </a:lnTo>
                    <a:lnTo>
                      <a:pt x="109" y="19"/>
                    </a:lnTo>
                    <a:lnTo>
                      <a:pt x="107" y="12"/>
                    </a:lnTo>
                    <a:lnTo>
                      <a:pt x="106" y="4"/>
                    </a:lnTo>
                    <a:lnTo>
                      <a:pt x="110" y="0"/>
                    </a:lnTo>
                    <a:lnTo>
                      <a:pt x="111" y="0"/>
                    </a:lnTo>
                    <a:lnTo>
                      <a:pt x="115" y="33"/>
                    </a:lnTo>
                    <a:close/>
                  </a:path>
                </a:pathLst>
              </a:custGeom>
              <a:solidFill>
                <a:srgbClr val="000000"/>
              </a:solidFill>
              <a:ln w="9525">
                <a:noFill/>
                <a:round/>
                <a:headEnd/>
                <a:tailEnd/>
              </a:ln>
            </p:spPr>
            <p:txBody>
              <a:bodyPr>
                <a:prstTxWarp prst="textNoShape">
                  <a:avLst/>
                </a:prstTxWarp>
              </a:bodyPr>
              <a:lstStyle/>
              <a:p>
                <a:endParaRPr lang="en-US"/>
              </a:p>
            </p:txBody>
          </p:sp>
          <p:sp>
            <p:nvSpPr>
              <p:cNvPr id="53577" name="Freeform 601"/>
              <p:cNvSpPr>
                <a:spLocks noChangeAspect="1"/>
              </p:cNvSpPr>
              <p:nvPr/>
            </p:nvSpPr>
            <p:spPr bwMode="auto">
              <a:xfrm>
                <a:off x="2188" y="3723"/>
                <a:ext cx="43" cy="22"/>
              </a:xfrm>
              <a:custGeom>
                <a:avLst/>
                <a:gdLst>
                  <a:gd name="T0" fmla="*/ 25 w 43"/>
                  <a:gd name="T1" fmla="*/ 16 h 22"/>
                  <a:gd name="T2" fmla="*/ 5 w 43"/>
                  <a:gd name="T3" fmla="*/ 22 h 22"/>
                  <a:gd name="T4" fmla="*/ 0 w 43"/>
                  <a:gd name="T5" fmla="*/ 0 h 22"/>
                  <a:gd name="T6" fmla="*/ 43 w 43"/>
                  <a:gd name="T7" fmla="*/ 16 h 22"/>
                  <a:gd name="T8" fmla="*/ 25 w 43"/>
                  <a:gd name="T9" fmla="*/ 16 h 22"/>
                  <a:gd name="T10" fmla="*/ 0 60000 65536"/>
                  <a:gd name="T11" fmla="*/ 0 60000 65536"/>
                  <a:gd name="T12" fmla="*/ 0 60000 65536"/>
                  <a:gd name="T13" fmla="*/ 0 60000 65536"/>
                  <a:gd name="T14" fmla="*/ 0 60000 65536"/>
                  <a:gd name="T15" fmla="*/ 0 w 43"/>
                  <a:gd name="T16" fmla="*/ 0 h 22"/>
                  <a:gd name="T17" fmla="*/ 43 w 43"/>
                  <a:gd name="T18" fmla="*/ 22 h 22"/>
                </a:gdLst>
                <a:ahLst/>
                <a:cxnLst>
                  <a:cxn ang="T10">
                    <a:pos x="T0" y="T1"/>
                  </a:cxn>
                  <a:cxn ang="T11">
                    <a:pos x="T2" y="T3"/>
                  </a:cxn>
                  <a:cxn ang="T12">
                    <a:pos x="T4" y="T5"/>
                  </a:cxn>
                  <a:cxn ang="T13">
                    <a:pos x="T6" y="T7"/>
                  </a:cxn>
                  <a:cxn ang="T14">
                    <a:pos x="T8" y="T9"/>
                  </a:cxn>
                </a:cxnLst>
                <a:rect l="T15" t="T16" r="T17" b="T18"/>
                <a:pathLst>
                  <a:path w="43" h="22">
                    <a:moveTo>
                      <a:pt x="25" y="16"/>
                    </a:moveTo>
                    <a:lnTo>
                      <a:pt x="5" y="22"/>
                    </a:lnTo>
                    <a:lnTo>
                      <a:pt x="0" y="0"/>
                    </a:lnTo>
                    <a:lnTo>
                      <a:pt x="43" y="16"/>
                    </a:lnTo>
                    <a:lnTo>
                      <a:pt x="25" y="16"/>
                    </a:lnTo>
                    <a:close/>
                  </a:path>
                </a:pathLst>
              </a:custGeom>
              <a:solidFill>
                <a:srgbClr val="CC9933"/>
              </a:solidFill>
              <a:ln w="9525">
                <a:noFill/>
                <a:round/>
                <a:headEnd/>
                <a:tailEnd/>
              </a:ln>
            </p:spPr>
            <p:txBody>
              <a:bodyPr>
                <a:prstTxWarp prst="textNoShape">
                  <a:avLst/>
                </a:prstTxWarp>
              </a:bodyPr>
              <a:lstStyle/>
              <a:p>
                <a:endParaRPr lang="en-US"/>
              </a:p>
            </p:txBody>
          </p:sp>
          <p:sp>
            <p:nvSpPr>
              <p:cNvPr id="53578" name="Freeform 602"/>
              <p:cNvSpPr>
                <a:spLocks noChangeAspect="1"/>
              </p:cNvSpPr>
              <p:nvPr/>
            </p:nvSpPr>
            <p:spPr bwMode="auto">
              <a:xfrm>
                <a:off x="2143" y="3739"/>
                <a:ext cx="114" cy="111"/>
              </a:xfrm>
              <a:custGeom>
                <a:avLst/>
                <a:gdLst>
                  <a:gd name="T0" fmla="*/ 111 w 114"/>
                  <a:gd name="T1" fmla="*/ 52 h 111"/>
                  <a:gd name="T2" fmla="*/ 114 w 114"/>
                  <a:gd name="T3" fmla="*/ 54 h 111"/>
                  <a:gd name="T4" fmla="*/ 108 w 114"/>
                  <a:gd name="T5" fmla="*/ 77 h 111"/>
                  <a:gd name="T6" fmla="*/ 68 w 114"/>
                  <a:gd name="T7" fmla="*/ 101 h 111"/>
                  <a:gd name="T8" fmla="*/ 43 w 114"/>
                  <a:gd name="T9" fmla="*/ 110 h 111"/>
                  <a:gd name="T10" fmla="*/ 35 w 114"/>
                  <a:gd name="T11" fmla="*/ 111 h 111"/>
                  <a:gd name="T12" fmla="*/ 7 w 114"/>
                  <a:gd name="T13" fmla="*/ 109 h 111"/>
                  <a:gd name="T14" fmla="*/ 0 w 114"/>
                  <a:gd name="T15" fmla="*/ 101 h 111"/>
                  <a:gd name="T16" fmla="*/ 0 w 114"/>
                  <a:gd name="T17" fmla="*/ 92 h 111"/>
                  <a:gd name="T18" fmla="*/ 5 w 114"/>
                  <a:gd name="T19" fmla="*/ 84 h 111"/>
                  <a:gd name="T20" fmla="*/ 31 w 114"/>
                  <a:gd name="T21" fmla="*/ 63 h 111"/>
                  <a:gd name="T22" fmla="*/ 46 w 114"/>
                  <a:gd name="T23" fmla="*/ 47 h 111"/>
                  <a:gd name="T24" fmla="*/ 46 w 114"/>
                  <a:gd name="T25" fmla="*/ 45 h 111"/>
                  <a:gd name="T26" fmla="*/ 51 w 114"/>
                  <a:gd name="T27" fmla="*/ 43 h 111"/>
                  <a:gd name="T28" fmla="*/ 59 w 114"/>
                  <a:gd name="T29" fmla="*/ 43 h 111"/>
                  <a:gd name="T30" fmla="*/ 76 w 114"/>
                  <a:gd name="T31" fmla="*/ 52 h 111"/>
                  <a:gd name="T32" fmla="*/ 78 w 114"/>
                  <a:gd name="T33" fmla="*/ 52 h 111"/>
                  <a:gd name="T34" fmla="*/ 78 w 114"/>
                  <a:gd name="T35" fmla="*/ 51 h 111"/>
                  <a:gd name="T36" fmla="*/ 78 w 114"/>
                  <a:gd name="T37" fmla="*/ 47 h 111"/>
                  <a:gd name="T38" fmla="*/ 64 w 114"/>
                  <a:gd name="T39" fmla="*/ 37 h 111"/>
                  <a:gd name="T40" fmla="*/ 53 w 114"/>
                  <a:gd name="T41" fmla="*/ 35 h 111"/>
                  <a:gd name="T42" fmla="*/ 51 w 114"/>
                  <a:gd name="T43" fmla="*/ 12 h 111"/>
                  <a:gd name="T44" fmla="*/ 71 w 114"/>
                  <a:gd name="T45" fmla="*/ 5 h 111"/>
                  <a:gd name="T46" fmla="*/ 87 w 114"/>
                  <a:gd name="T47" fmla="*/ 5 h 111"/>
                  <a:gd name="T48" fmla="*/ 95 w 114"/>
                  <a:gd name="T49" fmla="*/ 8 h 111"/>
                  <a:gd name="T50" fmla="*/ 97 w 114"/>
                  <a:gd name="T51" fmla="*/ 8 h 111"/>
                  <a:gd name="T52" fmla="*/ 99 w 114"/>
                  <a:gd name="T53" fmla="*/ 6 h 111"/>
                  <a:gd name="T54" fmla="*/ 94 w 114"/>
                  <a:gd name="T55" fmla="*/ 0 h 111"/>
                  <a:gd name="T56" fmla="*/ 114 w 114"/>
                  <a:gd name="T57" fmla="*/ 6 h 111"/>
                  <a:gd name="T58" fmla="*/ 111 w 114"/>
                  <a:gd name="T59" fmla="*/ 52 h 11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14"/>
                  <a:gd name="T91" fmla="*/ 0 h 111"/>
                  <a:gd name="T92" fmla="*/ 114 w 114"/>
                  <a:gd name="T93" fmla="*/ 111 h 111"/>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14" h="111">
                    <a:moveTo>
                      <a:pt x="111" y="52"/>
                    </a:moveTo>
                    <a:lnTo>
                      <a:pt x="114" y="54"/>
                    </a:lnTo>
                    <a:lnTo>
                      <a:pt x="108" y="77"/>
                    </a:lnTo>
                    <a:lnTo>
                      <a:pt x="68" y="101"/>
                    </a:lnTo>
                    <a:lnTo>
                      <a:pt x="43" y="110"/>
                    </a:lnTo>
                    <a:lnTo>
                      <a:pt x="35" y="111"/>
                    </a:lnTo>
                    <a:lnTo>
                      <a:pt x="7" y="109"/>
                    </a:lnTo>
                    <a:lnTo>
                      <a:pt x="0" y="101"/>
                    </a:lnTo>
                    <a:lnTo>
                      <a:pt x="0" y="92"/>
                    </a:lnTo>
                    <a:lnTo>
                      <a:pt x="5" y="84"/>
                    </a:lnTo>
                    <a:lnTo>
                      <a:pt x="31" y="63"/>
                    </a:lnTo>
                    <a:lnTo>
                      <a:pt x="46" y="47"/>
                    </a:lnTo>
                    <a:lnTo>
                      <a:pt x="46" y="45"/>
                    </a:lnTo>
                    <a:lnTo>
                      <a:pt x="51" y="43"/>
                    </a:lnTo>
                    <a:lnTo>
                      <a:pt x="59" y="43"/>
                    </a:lnTo>
                    <a:lnTo>
                      <a:pt x="76" y="52"/>
                    </a:lnTo>
                    <a:lnTo>
                      <a:pt x="78" y="52"/>
                    </a:lnTo>
                    <a:lnTo>
                      <a:pt x="78" y="51"/>
                    </a:lnTo>
                    <a:lnTo>
                      <a:pt x="78" y="47"/>
                    </a:lnTo>
                    <a:lnTo>
                      <a:pt x="64" y="37"/>
                    </a:lnTo>
                    <a:lnTo>
                      <a:pt x="53" y="35"/>
                    </a:lnTo>
                    <a:lnTo>
                      <a:pt x="51" y="12"/>
                    </a:lnTo>
                    <a:lnTo>
                      <a:pt x="71" y="5"/>
                    </a:lnTo>
                    <a:lnTo>
                      <a:pt x="87" y="5"/>
                    </a:lnTo>
                    <a:lnTo>
                      <a:pt x="95" y="8"/>
                    </a:lnTo>
                    <a:lnTo>
                      <a:pt x="97" y="8"/>
                    </a:lnTo>
                    <a:lnTo>
                      <a:pt x="99" y="6"/>
                    </a:lnTo>
                    <a:lnTo>
                      <a:pt x="94" y="0"/>
                    </a:lnTo>
                    <a:lnTo>
                      <a:pt x="114" y="6"/>
                    </a:lnTo>
                    <a:lnTo>
                      <a:pt x="111" y="52"/>
                    </a:lnTo>
                    <a:close/>
                  </a:path>
                </a:pathLst>
              </a:custGeom>
              <a:solidFill>
                <a:srgbClr val="CC9933"/>
              </a:solidFill>
              <a:ln w="9525">
                <a:noFill/>
                <a:round/>
                <a:headEnd/>
                <a:tailEnd/>
              </a:ln>
            </p:spPr>
            <p:txBody>
              <a:bodyPr>
                <a:prstTxWarp prst="textNoShape">
                  <a:avLst/>
                </a:prstTxWarp>
              </a:bodyPr>
              <a:lstStyle/>
              <a:p>
                <a:endParaRPr lang="en-US"/>
              </a:p>
            </p:txBody>
          </p:sp>
          <p:sp>
            <p:nvSpPr>
              <p:cNvPr id="53579" name="Freeform 603"/>
              <p:cNvSpPr>
                <a:spLocks noChangeAspect="1"/>
              </p:cNvSpPr>
              <p:nvPr/>
            </p:nvSpPr>
            <p:spPr bwMode="auto">
              <a:xfrm>
                <a:off x="2491" y="3758"/>
                <a:ext cx="129" cy="168"/>
              </a:xfrm>
              <a:custGeom>
                <a:avLst/>
                <a:gdLst>
                  <a:gd name="T0" fmla="*/ 76 w 129"/>
                  <a:gd name="T1" fmla="*/ 31 h 168"/>
                  <a:gd name="T2" fmla="*/ 77 w 129"/>
                  <a:gd name="T3" fmla="*/ 32 h 168"/>
                  <a:gd name="T4" fmla="*/ 63 w 129"/>
                  <a:gd name="T5" fmla="*/ 32 h 168"/>
                  <a:gd name="T6" fmla="*/ 45 w 129"/>
                  <a:gd name="T7" fmla="*/ 40 h 168"/>
                  <a:gd name="T8" fmla="*/ 43 w 129"/>
                  <a:gd name="T9" fmla="*/ 42 h 168"/>
                  <a:gd name="T10" fmla="*/ 43 w 129"/>
                  <a:gd name="T11" fmla="*/ 43 h 168"/>
                  <a:gd name="T12" fmla="*/ 50 w 129"/>
                  <a:gd name="T13" fmla="*/ 43 h 168"/>
                  <a:gd name="T14" fmla="*/ 62 w 129"/>
                  <a:gd name="T15" fmla="*/ 39 h 168"/>
                  <a:gd name="T16" fmla="*/ 79 w 129"/>
                  <a:gd name="T17" fmla="*/ 41 h 168"/>
                  <a:gd name="T18" fmla="*/ 81 w 129"/>
                  <a:gd name="T19" fmla="*/ 48 h 168"/>
                  <a:gd name="T20" fmla="*/ 81 w 129"/>
                  <a:gd name="T21" fmla="*/ 74 h 168"/>
                  <a:gd name="T22" fmla="*/ 87 w 129"/>
                  <a:gd name="T23" fmla="*/ 79 h 168"/>
                  <a:gd name="T24" fmla="*/ 90 w 129"/>
                  <a:gd name="T25" fmla="*/ 79 h 168"/>
                  <a:gd name="T26" fmla="*/ 92 w 129"/>
                  <a:gd name="T27" fmla="*/ 76 h 168"/>
                  <a:gd name="T28" fmla="*/ 112 w 129"/>
                  <a:gd name="T29" fmla="*/ 97 h 168"/>
                  <a:gd name="T30" fmla="*/ 124 w 129"/>
                  <a:gd name="T31" fmla="*/ 115 h 168"/>
                  <a:gd name="T32" fmla="*/ 129 w 129"/>
                  <a:gd name="T33" fmla="*/ 137 h 168"/>
                  <a:gd name="T34" fmla="*/ 128 w 129"/>
                  <a:gd name="T35" fmla="*/ 148 h 168"/>
                  <a:gd name="T36" fmla="*/ 114 w 129"/>
                  <a:gd name="T37" fmla="*/ 162 h 168"/>
                  <a:gd name="T38" fmla="*/ 100 w 129"/>
                  <a:gd name="T39" fmla="*/ 168 h 168"/>
                  <a:gd name="T40" fmla="*/ 71 w 129"/>
                  <a:gd name="T41" fmla="*/ 161 h 168"/>
                  <a:gd name="T42" fmla="*/ 47 w 129"/>
                  <a:gd name="T43" fmla="*/ 153 h 168"/>
                  <a:gd name="T44" fmla="*/ 15 w 129"/>
                  <a:gd name="T45" fmla="*/ 132 h 168"/>
                  <a:gd name="T46" fmla="*/ 3 w 129"/>
                  <a:gd name="T47" fmla="*/ 119 h 168"/>
                  <a:gd name="T48" fmla="*/ 3 w 129"/>
                  <a:gd name="T49" fmla="*/ 88 h 168"/>
                  <a:gd name="T50" fmla="*/ 8 w 129"/>
                  <a:gd name="T51" fmla="*/ 72 h 168"/>
                  <a:gd name="T52" fmla="*/ 20 w 129"/>
                  <a:gd name="T53" fmla="*/ 60 h 168"/>
                  <a:gd name="T54" fmla="*/ 38 w 129"/>
                  <a:gd name="T55" fmla="*/ 61 h 168"/>
                  <a:gd name="T56" fmla="*/ 41 w 129"/>
                  <a:gd name="T57" fmla="*/ 59 h 168"/>
                  <a:gd name="T58" fmla="*/ 39 w 129"/>
                  <a:gd name="T59" fmla="*/ 57 h 168"/>
                  <a:gd name="T60" fmla="*/ 29 w 129"/>
                  <a:gd name="T61" fmla="*/ 52 h 168"/>
                  <a:gd name="T62" fmla="*/ 22 w 129"/>
                  <a:gd name="T63" fmla="*/ 51 h 168"/>
                  <a:gd name="T64" fmla="*/ 16 w 129"/>
                  <a:gd name="T65" fmla="*/ 52 h 168"/>
                  <a:gd name="T66" fmla="*/ 7 w 129"/>
                  <a:gd name="T67" fmla="*/ 63 h 168"/>
                  <a:gd name="T68" fmla="*/ 0 w 129"/>
                  <a:gd name="T69" fmla="*/ 56 h 168"/>
                  <a:gd name="T70" fmla="*/ 3 w 129"/>
                  <a:gd name="T71" fmla="*/ 41 h 168"/>
                  <a:gd name="T72" fmla="*/ 10 w 129"/>
                  <a:gd name="T73" fmla="*/ 29 h 168"/>
                  <a:gd name="T74" fmla="*/ 12 w 129"/>
                  <a:gd name="T75" fmla="*/ 19 h 168"/>
                  <a:gd name="T76" fmla="*/ 12 w 129"/>
                  <a:gd name="T77" fmla="*/ 5 h 168"/>
                  <a:gd name="T78" fmla="*/ 45 w 129"/>
                  <a:gd name="T79" fmla="*/ 4 h 168"/>
                  <a:gd name="T80" fmla="*/ 61 w 129"/>
                  <a:gd name="T81" fmla="*/ 0 h 168"/>
                  <a:gd name="T82" fmla="*/ 67 w 129"/>
                  <a:gd name="T83" fmla="*/ 3 h 168"/>
                  <a:gd name="T84" fmla="*/ 76 w 129"/>
                  <a:gd name="T85" fmla="*/ 31 h 168"/>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29"/>
                  <a:gd name="T130" fmla="*/ 0 h 168"/>
                  <a:gd name="T131" fmla="*/ 129 w 129"/>
                  <a:gd name="T132" fmla="*/ 168 h 168"/>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29" h="168">
                    <a:moveTo>
                      <a:pt x="76" y="31"/>
                    </a:moveTo>
                    <a:lnTo>
                      <a:pt x="77" y="32"/>
                    </a:lnTo>
                    <a:lnTo>
                      <a:pt x="63" y="32"/>
                    </a:lnTo>
                    <a:lnTo>
                      <a:pt x="45" y="40"/>
                    </a:lnTo>
                    <a:lnTo>
                      <a:pt x="43" y="42"/>
                    </a:lnTo>
                    <a:lnTo>
                      <a:pt x="43" y="43"/>
                    </a:lnTo>
                    <a:lnTo>
                      <a:pt x="50" y="43"/>
                    </a:lnTo>
                    <a:lnTo>
                      <a:pt x="62" y="39"/>
                    </a:lnTo>
                    <a:lnTo>
                      <a:pt x="79" y="41"/>
                    </a:lnTo>
                    <a:lnTo>
                      <a:pt x="81" y="48"/>
                    </a:lnTo>
                    <a:lnTo>
                      <a:pt x="81" y="74"/>
                    </a:lnTo>
                    <a:lnTo>
                      <a:pt x="87" y="79"/>
                    </a:lnTo>
                    <a:lnTo>
                      <a:pt x="90" y="79"/>
                    </a:lnTo>
                    <a:lnTo>
                      <a:pt x="92" y="76"/>
                    </a:lnTo>
                    <a:lnTo>
                      <a:pt x="112" y="97"/>
                    </a:lnTo>
                    <a:lnTo>
                      <a:pt x="124" y="115"/>
                    </a:lnTo>
                    <a:lnTo>
                      <a:pt x="129" y="137"/>
                    </a:lnTo>
                    <a:lnTo>
                      <a:pt x="128" y="148"/>
                    </a:lnTo>
                    <a:lnTo>
                      <a:pt x="114" y="162"/>
                    </a:lnTo>
                    <a:lnTo>
                      <a:pt x="100" y="168"/>
                    </a:lnTo>
                    <a:lnTo>
                      <a:pt x="71" y="161"/>
                    </a:lnTo>
                    <a:lnTo>
                      <a:pt x="47" y="153"/>
                    </a:lnTo>
                    <a:lnTo>
                      <a:pt x="15" y="132"/>
                    </a:lnTo>
                    <a:lnTo>
                      <a:pt x="3" y="119"/>
                    </a:lnTo>
                    <a:lnTo>
                      <a:pt x="3" y="88"/>
                    </a:lnTo>
                    <a:lnTo>
                      <a:pt x="8" y="72"/>
                    </a:lnTo>
                    <a:lnTo>
                      <a:pt x="20" y="60"/>
                    </a:lnTo>
                    <a:lnTo>
                      <a:pt x="38" y="61"/>
                    </a:lnTo>
                    <a:lnTo>
                      <a:pt x="41" y="59"/>
                    </a:lnTo>
                    <a:lnTo>
                      <a:pt x="39" y="57"/>
                    </a:lnTo>
                    <a:lnTo>
                      <a:pt x="29" y="52"/>
                    </a:lnTo>
                    <a:lnTo>
                      <a:pt x="22" y="51"/>
                    </a:lnTo>
                    <a:lnTo>
                      <a:pt x="16" y="52"/>
                    </a:lnTo>
                    <a:lnTo>
                      <a:pt x="7" y="63"/>
                    </a:lnTo>
                    <a:lnTo>
                      <a:pt x="0" y="56"/>
                    </a:lnTo>
                    <a:lnTo>
                      <a:pt x="3" y="41"/>
                    </a:lnTo>
                    <a:lnTo>
                      <a:pt x="10" y="29"/>
                    </a:lnTo>
                    <a:lnTo>
                      <a:pt x="12" y="19"/>
                    </a:lnTo>
                    <a:lnTo>
                      <a:pt x="12" y="5"/>
                    </a:lnTo>
                    <a:lnTo>
                      <a:pt x="45" y="4"/>
                    </a:lnTo>
                    <a:lnTo>
                      <a:pt x="61" y="0"/>
                    </a:lnTo>
                    <a:lnTo>
                      <a:pt x="67" y="3"/>
                    </a:lnTo>
                    <a:lnTo>
                      <a:pt x="76" y="31"/>
                    </a:lnTo>
                    <a:close/>
                  </a:path>
                </a:pathLst>
              </a:custGeom>
              <a:solidFill>
                <a:srgbClr val="CC9933"/>
              </a:solidFill>
              <a:ln w="9525">
                <a:noFill/>
                <a:round/>
                <a:headEnd/>
                <a:tailEnd/>
              </a:ln>
            </p:spPr>
            <p:txBody>
              <a:bodyPr>
                <a:prstTxWarp prst="textNoShape">
                  <a:avLst/>
                </a:prstTxWarp>
              </a:bodyPr>
              <a:lstStyle/>
              <a:p>
                <a:endParaRPr lang="en-US"/>
              </a:p>
            </p:txBody>
          </p:sp>
          <p:sp>
            <p:nvSpPr>
              <p:cNvPr id="53580" name="Freeform 604"/>
              <p:cNvSpPr>
                <a:spLocks noChangeAspect="1"/>
              </p:cNvSpPr>
              <p:nvPr/>
            </p:nvSpPr>
            <p:spPr bwMode="auto">
              <a:xfrm>
                <a:off x="2122" y="3777"/>
                <a:ext cx="147" cy="88"/>
              </a:xfrm>
              <a:custGeom>
                <a:avLst/>
                <a:gdLst>
                  <a:gd name="T0" fmla="*/ 29 w 147"/>
                  <a:gd name="T1" fmla="*/ 36 h 88"/>
                  <a:gd name="T2" fmla="*/ 21 w 147"/>
                  <a:gd name="T3" fmla="*/ 41 h 88"/>
                  <a:gd name="T4" fmla="*/ 14 w 147"/>
                  <a:gd name="T5" fmla="*/ 52 h 88"/>
                  <a:gd name="T6" fmla="*/ 12 w 147"/>
                  <a:gd name="T7" fmla="*/ 62 h 88"/>
                  <a:gd name="T8" fmla="*/ 14 w 147"/>
                  <a:gd name="T9" fmla="*/ 69 h 88"/>
                  <a:gd name="T10" fmla="*/ 19 w 147"/>
                  <a:gd name="T11" fmla="*/ 77 h 88"/>
                  <a:gd name="T12" fmla="*/ 26 w 147"/>
                  <a:gd name="T13" fmla="*/ 80 h 88"/>
                  <a:gd name="T14" fmla="*/ 57 w 147"/>
                  <a:gd name="T15" fmla="*/ 82 h 88"/>
                  <a:gd name="T16" fmla="*/ 92 w 147"/>
                  <a:gd name="T17" fmla="*/ 69 h 88"/>
                  <a:gd name="T18" fmla="*/ 135 w 147"/>
                  <a:gd name="T19" fmla="*/ 44 h 88"/>
                  <a:gd name="T20" fmla="*/ 139 w 147"/>
                  <a:gd name="T21" fmla="*/ 38 h 88"/>
                  <a:gd name="T22" fmla="*/ 140 w 147"/>
                  <a:gd name="T23" fmla="*/ 28 h 88"/>
                  <a:gd name="T24" fmla="*/ 144 w 147"/>
                  <a:gd name="T25" fmla="*/ 20 h 88"/>
                  <a:gd name="T26" fmla="*/ 142 w 147"/>
                  <a:gd name="T27" fmla="*/ 5 h 88"/>
                  <a:gd name="T28" fmla="*/ 142 w 147"/>
                  <a:gd name="T29" fmla="*/ 0 h 88"/>
                  <a:gd name="T30" fmla="*/ 147 w 147"/>
                  <a:gd name="T31" fmla="*/ 9 h 88"/>
                  <a:gd name="T32" fmla="*/ 146 w 147"/>
                  <a:gd name="T33" fmla="*/ 34 h 88"/>
                  <a:gd name="T34" fmla="*/ 136 w 147"/>
                  <a:gd name="T35" fmla="*/ 52 h 88"/>
                  <a:gd name="T36" fmla="*/ 115 w 147"/>
                  <a:gd name="T37" fmla="*/ 71 h 88"/>
                  <a:gd name="T38" fmla="*/ 99 w 147"/>
                  <a:gd name="T39" fmla="*/ 77 h 88"/>
                  <a:gd name="T40" fmla="*/ 83 w 147"/>
                  <a:gd name="T41" fmla="*/ 79 h 88"/>
                  <a:gd name="T42" fmla="*/ 58 w 147"/>
                  <a:gd name="T43" fmla="*/ 88 h 88"/>
                  <a:gd name="T44" fmla="*/ 22 w 147"/>
                  <a:gd name="T45" fmla="*/ 88 h 88"/>
                  <a:gd name="T46" fmla="*/ 10 w 147"/>
                  <a:gd name="T47" fmla="*/ 84 h 88"/>
                  <a:gd name="T48" fmla="*/ 0 w 147"/>
                  <a:gd name="T49" fmla="*/ 70 h 88"/>
                  <a:gd name="T50" fmla="*/ 1 w 147"/>
                  <a:gd name="T51" fmla="*/ 61 h 88"/>
                  <a:gd name="T52" fmla="*/ 12 w 147"/>
                  <a:gd name="T53" fmla="*/ 45 h 88"/>
                  <a:gd name="T54" fmla="*/ 63 w 147"/>
                  <a:gd name="T55" fmla="*/ 0 h 88"/>
                  <a:gd name="T56" fmla="*/ 59 w 147"/>
                  <a:gd name="T57" fmla="*/ 7 h 88"/>
                  <a:gd name="T58" fmla="*/ 29 w 147"/>
                  <a:gd name="T59" fmla="*/ 36 h 88"/>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47"/>
                  <a:gd name="T91" fmla="*/ 0 h 88"/>
                  <a:gd name="T92" fmla="*/ 147 w 147"/>
                  <a:gd name="T93" fmla="*/ 88 h 88"/>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47" h="88">
                    <a:moveTo>
                      <a:pt x="29" y="36"/>
                    </a:moveTo>
                    <a:lnTo>
                      <a:pt x="21" y="41"/>
                    </a:lnTo>
                    <a:lnTo>
                      <a:pt x="14" y="52"/>
                    </a:lnTo>
                    <a:lnTo>
                      <a:pt x="12" y="62"/>
                    </a:lnTo>
                    <a:lnTo>
                      <a:pt x="14" y="69"/>
                    </a:lnTo>
                    <a:lnTo>
                      <a:pt x="19" y="77"/>
                    </a:lnTo>
                    <a:lnTo>
                      <a:pt x="26" y="80"/>
                    </a:lnTo>
                    <a:lnTo>
                      <a:pt x="57" y="82"/>
                    </a:lnTo>
                    <a:lnTo>
                      <a:pt x="92" y="69"/>
                    </a:lnTo>
                    <a:lnTo>
                      <a:pt x="135" y="44"/>
                    </a:lnTo>
                    <a:lnTo>
                      <a:pt x="139" y="38"/>
                    </a:lnTo>
                    <a:lnTo>
                      <a:pt x="140" y="28"/>
                    </a:lnTo>
                    <a:lnTo>
                      <a:pt x="144" y="20"/>
                    </a:lnTo>
                    <a:lnTo>
                      <a:pt x="142" y="5"/>
                    </a:lnTo>
                    <a:lnTo>
                      <a:pt x="142" y="0"/>
                    </a:lnTo>
                    <a:lnTo>
                      <a:pt x="147" y="9"/>
                    </a:lnTo>
                    <a:lnTo>
                      <a:pt x="146" y="34"/>
                    </a:lnTo>
                    <a:lnTo>
                      <a:pt x="136" y="52"/>
                    </a:lnTo>
                    <a:lnTo>
                      <a:pt x="115" y="71"/>
                    </a:lnTo>
                    <a:lnTo>
                      <a:pt x="99" y="77"/>
                    </a:lnTo>
                    <a:lnTo>
                      <a:pt x="83" y="79"/>
                    </a:lnTo>
                    <a:lnTo>
                      <a:pt x="58" y="88"/>
                    </a:lnTo>
                    <a:lnTo>
                      <a:pt x="22" y="88"/>
                    </a:lnTo>
                    <a:lnTo>
                      <a:pt x="10" y="84"/>
                    </a:lnTo>
                    <a:lnTo>
                      <a:pt x="0" y="70"/>
                    </a:lnTo>
                    <a:lnTo>
                      <a:pt x="1" y="61"/>
                    </a:lnTo>
                    <a:lnTo>
                      <a:pt x="12" y="45"/>
                    </a:lnTo>
                    <a:lnTo>
                      <a:pt x="63" y="0"/>
                    </a:lnTo>
                    <a:lnTo>
                      <a:pt x="59" y="7"/>
                    </a:lnTo>
                    <a:lnTo>
                      <a:pt x="29" y="36"/>
                    </a:lnTo>
                    <a:close/>
                  </a:path>
                </a:pathLst>
              </a:custGeom>
              <a:solidFill>
                <a:srgbClr val="664C0D"/>
              </a:solidFill>
              <a:ln w="9525">
                <a:noFill/>
                <a:round/>
                <a:headEnd/>
                <a:tailEnd/>
              </a:ln>
            </p:spPr>
            <p:txBody>
              <a:bodyPr>
                <a:prstTxWarp prst="textNoShape">
                  <a:avLst/>
                </a:prstTxWarp>
              </a:bodyPr>
              <a:lstStyle/>
              <a:p>
                <a:endParaRPr lang="en-US"/>
              </a:p>
            </p:txBody>
          </p:sp>
          <p:sp>
            <p:nvSpPr>
              <p:cNvPr id="53581" name="Freeform 605"/>
              <p:cNvSpPr>
                <a:spLocks noChangeAspect="1"/>
              </p:cNvSpPr>
              <p:nvPr/>
            </p:nvSpPr>
            <p:spPr bwMode="auto">
              <a:xfrm>
                <a:off x="2001" y="3800"/>
                <a:ext cx="300" cy="145"/>
              </a:xfrm>
              <a:custGeom>
                <a:avLst/>
                <a:gdLst>
                  <a:gd name="T0" fmla="*/ 300 w 300"/>
                  <a:gd name="T1" fmla="*/ 45 h 145"/>
                  <a:gd name="T2" fmla="*/ 300 w 300"/>
                  <a:gd name="T3" fmla="*/ 50 h 145"/>
                  <a:gd name="T4" fmla="*/ 290 w 300"/>
                  <a:gd name="T5" fmla="*/ 64 h 145"/>
                  <a:gd name="T6" fmla="*/ 277 w 300"/>
                  <a:gd name="T7" fmla="*/ 71 h 145"/>
                  <a:gd name="T8" fmla="*/ 268 w 300"/>
                  <a:gd name="T9" fmla="*/ 71 h 145"/>
                  <a:gd name="T10" fmla="*/ 239 w 300"/>
                  <a:gd name="T11" fmla="*/ 82 h 145"/>
                  <a:gd name="T12" fmla="*/ 200 w 300"/>
                  <a:gd name="T13" fmla="*/ 88 h 145"/>
                  <a:gd name="T14" fmla="*/ 176 w 300"/>
                  <a:gd name="T15" fmla="*/ 93 h 145"/>
                  <a:gd name="T16" fmla="*/ 166 w 300"/>
                  <a:gd name="T17" fmla="*/ 93 h 145"/>
                  <a:gd name="T18" fmla="*/ 162 w 300"/>
                  <a:gd name="T19" fmla="*/ 97 h 145"/>
                  <a:gd name="T20" fmla="*/ 164 w 300"/>
                  <a:gd name="T21" fmla="*/ 100 h 145"/>
                  <a:gd name="T22" fmla="*/ 187 w 300"/>
                  <a:gd name="T23" fmla="*/ 97 h 145"/>
                  <a:gd name="T24" fmla="*/ 176 w 300"/>
                  <a:gd name="T25" fmla="*/ 114 h 145"/>
                  <a:gd name="T26" fmla="*/ 166 w 300"/>
                  <a:gd name="T27" fmla="*/ 122 h 145"/>
                  <a:gd name="T28" fmla="*/ 156 w 300"/>
                  <a:gd name="T29" fmla="*/ 125 h 145"/>
                  <a:gd name="T30" fmla="*/ 118 w 300"/>
                  <a:gd name="T31" fmla="*/ 140 h 145"/>
                  <a:gd name="T32" fmla="*/ 70 w 300"/>
                  <a:gd name="T33" fmla="*/ 142 h 145"/>
                  <a:gd name="T34" fmla="*/ 55 w 300"/>
                  <a:gd name="T35" fmla="*/ 144 h 145"/>
                  <a:gd name="T36" fmla="*/ 45 w 300"/>
                  <a:gd name="T37" fmla="*/ 145 h 145"/>
                  <a:gd name="T38" fmla="*/ 43 w 300"/>
                  <a:gd name="T39" fmla="*/ 145 h 145"/>
                  <a:gd name="T40" fmla="*/ 39 w 300"/>
                  <a:gd name="T41" fmla="*/ 138 h 145"/>
                  <a:gd name="T42" fmla="*/ 34 w 300"/>
                  <a:gd name="T43" fmla="*/ 118 h 145"/>
                  <a:gd name="T44" fmla="*/ 1 w 300"/>
                  <a:gd name="T45" fmla="*/ 88 h 145"/>
                  <a:gd name="T46" fmla="*/ 0 w 300"/>
                  <a:gd name="T47" fmla="*/ 88 h 145"/>
                  <a:gd name="T48" fmla="*/ 20 w 300"/>
                  <a:gd name="T49" fmla="*/ 81 h 145"/>
                  <a:gd name="T50" fmla="*/ 60 w 300"/>
                  <a:gd name="T51" fmla="*/ 69 h 145"/>
                  <a:gd name="T52" fmla="*/ 64 w 300"/>
                  <a:gd name="T53" fmla="*/ 69 h 145"/>
                  <a:gd name="T54" fmla="*/ 76 w 300"/>
                  <a:gd name="T55" fmla="*/ 54 h 145"/>
                  <a:gd name="T56" fmla="*/ 118 w 300"/>
                  <a:gd name="T57" fmla="*/ 19 h 145"/>
                  <a:gd name="T58" fmla="*/ 141 w 300"/>
                  <a:gd name="T59" fmla="*/ 7 h 145"/>
                  <a:gd name="T60" fmla="*/ 142 w 300"/>
                  <a:gd name="T61" fmla="*/ 6 h 145"/>
                  <a:gd name="T62" fmla="*/ 121 w 300"/>
                  <a:gd name="T63" fmla="*/ 30 h 145"/>
                  <a:gd name="T64" fmla="*/ 113 w 300"/>
                  <a:gd name="T65" fmla="*/ 42 h 145"/>
                  <a:gd name="T66" fmla="*/ 115 w 300"/>
                  <a:gd name="T67" fmla="*/ 54 h 145"/>
                  <a:gd name="T68" fmla="*/ 118 w 300"/>
                  <a:gd name="T69" fmla="*/ 59 h 145"/>
                  <a:gd name="T70" fmla="*/ 79 w 300"/>
                  <a:gd name="T71" fmla="*/ 86 h 145"/>
                  <a:gd name="T72" fmla="*/ 62 w 300"/>
                  <a:gd name="T73" fmla="*/ 95 h 145"/>
                  <a:gd name="T74" fmla="*/ 53 w 300"/>
                  <a:gd name="T75" fmla="*/ 89 h 145"/>
                  <a:gd name="T76" fmla="*/ 50 w 300"/>
                  <a:gd name="T77" fmla="*/ 89 h 145"/>
                  <a:gd name="T78" fmla="*/ 44 w 300"/>
                  <a:gd name="T79" fmla="*/ 95 h 145"/>
                  <a:gd name="T80" fmla="*/ 44 w 300"/>
                  <a:gd name="T81" fmla="*/ 104 h 145"/>
                  <a:gd name="T82" fmla="*/ 46 w 300"/>
                  <a:gd name="T83" fmla="*/ 108 h 145"/>
                  <a:gd name="T84" fmla="*/ 52 w 300"/>
                  <a:gd name="T85" fmla="*/ 112 h 145"/>
                  <a:gd name="T86" fmla="*/ 62 w 300"/>
                  <a:gd name="T87" fmla="*/ 112 h 145"/>
                  <a:gd name="T88" fmla="*/ 64 w 300"/>
                  <a:gd name="T89" fmla="*/ 109 h 145"/>
                  <a:gd name="T90" fmla="*/ 63 w 300"/>
                  <a:gd name="T91" fmla="*/ 103 h 145"/>
                  <a:gd name="T92" fmla="*/ 62 w 300"/>
                  <a:gd name="T93" fmla="*/ 102 h 145"/>
                  <a:gd name="T94" fmla="*/ 74 w 300"/>
                  <a:gd name="T95" fmla="*/ 95 h 145"/>
                  <a:gd name="T96" fmla="*/ 123 w 300"/>
                  <a:gd name="T97" fmla="*/ 67 h 145"/>
                  <a:gd name="T98" fmla="*/ 149 w 300"/>
                  <a:gd name="T99" fmla="*/ 74 h 145"/>
                  <a:gd name="T100" fmla="*/ 180 w 300"/>
                  <a:gd name="T101" fmla="*/ 72 h 145"/>
                  <a:gd name="T102" fmla="*/ 197 w 300"/>
                  <a:gd name="T103" fmla="*/ 65 h 145"/>
                  <a:gd name="T104" fmla="*/ 211 w 300"/>
                  <a:gd name="T105" fmla="*/ 63 h 145"/>
                  <a:gd name="T106" fmla="*/ 229 w 300"/>
                  <a:gd name="T107" fmla="*/ 58 h 145"/>
                  <a:gd name="T108" fmla="*/ 243 w 300"/>
                  <a:gd name="T109" fmla="*/ 51 h 145"/>
                  <a:gd name="T110" fmla="*/ 267 w 300"/>
                  <a:gd name="T111" fmla="*/ 25 h 145"/>
                  <a:gd name="T112" fmla="*/ 273 w 300"/>
                  <a:gd name="T113" fmla="*/ 17 h 145"/>
                  <a:gd name="T114" fmla="*/ 276 w 300"/>
                  <a:gd name="T115" fmla="*/ 0 h 145"/>
                  <a:gd name="T116" fmla="*/ 291 w 300"/>
                  <a:gd name="T117" fmla="*/ 21 h 145"/>
                  <a:gd name="T118" fmla="*/ 300 w 300"/>
                  <a:gd name="T119" fmla="*/ 45 h 145"/>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300"/>
                  <a:gd name="T181" fmla="*/ 0 h 145"/>
                  <a:gd name="T182" fmla="*/ 300 w 300"/>
                  <a:gd name="T183" fmla="*/ 145 h 145"/>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300" h="145">
                    <a:moveTo>
                      <a:pt x="300" y="45"/>
                    </a:moveTo>
                    <a:lnTo>
                      <a:pt x="300" y="50"/>
                    </a:lnTo>
                    <a:lnTo>
                      <a:pt x="290" y="64"/>
                    </a:lnTo>
                    <a:lnTo>
                      <a:pt x="277" y="71"/>
                    </a:lnTo>
                    <a:lnTo>
                      <a:pt x="268" y="71"/>
                    </a:lnTo>
                    <a:lnTo>
                      <a:pt x="239" y="82"/>
                    </a:lnTo>
                    <a:lnTo>
                      <a:pt x="200" y="88"/>
                    </a:lnTo>
                    <a:lnTo>
                      <a:pt x="176" y="93"/>
                    </a:lnTo>
                    <a:lnTo>
                      <a:pt x="166" y="93"/>
                    </a:lnTo>
                    <a:lnTo>
                      <a:pt x="162" y="97"/>
                    </a:lnTo>
                    <a:lnTo>
                      <a:pt x="164" y="100"/>
                    </a:lnTo>
                    <a:lnTo>
                      <a:pt x="187" y="97"/>
                    </a:lnTo>
                    <a:lnTo>
                      <a:pt x="176" y="114"/>
                    </a:lnTo>
                    <a:lnTo>
                      <a:pt x="166" y="122"/>
                    </a:lnTo>
                    <a:lnTo>
                      <a:pt x="156" y="125"/>
                    </a:lnTo>
                    <a:lnTo>
                      <a:pt x="118" y="140"/>
                    </a:lnTo>
                    <a:lnTo>
                      <a:pt x="70" y="142"/>
                    </a:lnTo>
                    <a:lnTo>
                      <a:pt x="55" y="144"/>
                    </a:lnTo>
                    <a:lnTo>
                      <a:pt x="45" y="145"/>
                    </a:lnTo>
                    <a:lnTo>
                      <a:pt x="43" y="145"/>
                    </a:lnTo>
                    <a:lnTo>
                      <a:pt x="39" y="138"/>
                    </a:lnTo>
                    <a:lnTo>
                      <a:pt x="34" y="118"/>
                    </a:lnTo>
                    <a:lnTo>
                      <a:pt x="1" y="88"/>
                    </a:lnTo>
                    <a:lnTo>
                      <a:pt x="0" y="88"/>
                    </a:lnTo>
                    <a:lnTo>
                      <a:pt x="20" y="81"/>
                    </a:lnTo>
                    <a:lnTo>
                      <a:pt x="60" y="69"/>
                    </a:lnTo>
                    <a:lnTo>
                      <a:pt x="64" y="69"/>
                    </a:lnTo>
                    <a:lnTo>
                      <a:pt x="76" y="54"/>
                    </a:lnTo>
                    <a:lnTo>
                      <a:pt x="118" y="19"/>
                    </a:lnTo>
                    <a:lnTo>
                      <a:pt x="141" y="7"/>
                    </a:lnTo>
                    <a:lnTo>
                      <a:pt x="142" y="6"/>
                    </a:lnTo>
                    <a:lnTo>
                      <a:pt x="121" y="30"/>
                    </a:lnTo>
                    <a:lnTo>
                      <a:pt x="113" y="42"/>
                    </a:lnTo>
                    <a:lnTo>
                      <a:pt x="115" y="54"/>
                    </a:lnTo>
                    <a:lnTo>
                      <a:pt x="118" y="59"/>
                    </a:lnTo>
                    <a:lnTo>
                      <a:pt x="79" y="86"/>
                    </a:lnTo>
                    <a:lnTo>
                      <a:pt x="62" y="95"/>
                    </a:lnTo>
                    <a:lnTo>
                      <a:pt x="53" y="89"/>
                    </a:lnTo>
                    <a:lnTo>
                      <a:pt x="50" y="89"/>
                    </a:lnTo>
                    <a:lnTo>
                      <a:pt x="44" y="95"/>
                    </a:lnTo>
                    <a:lnTo>
                      <a:pt x="44" y="104"/>
                    </a:lnTo>
                    <a:lnTo>
                      <a:pt x="46" y="108"/>
                    </a:lnTo>
                    <a:lnTo>
                      <a:pt x="52" y="112"/>
                    </a:lnTo>
                    <a:lnTo>
                      <a:pt x="62" y="112"/>
                    </a:lnTo>
                    <a:lnTo>
                      <a:pt x="64" y="109"/>
                    </a:lnTo>
                    <a:lnTo>
                      <a:pt x="63" y="103"/>
                    </a:lnTo>
                    <a:lnTo>
                      <a:pt x="62" y="102"/>
                    </a:lnTo>
                    <a:lnTo>
                      <a:pt x="74" y="95"/>
                    </a:lnTo>
                    <a:lnTo>
                      <a:pt x="123" y="67"/>
                    </a:lnTo>
                    <a:lnTo>
                      <a:pt x="149" y="74"/>
                    </a:lnTo>
                    <a:lnTo>
                      <a:pt x="180" y="72"/>
                    </a:lnTo>
                    <a:lnTo>
                      <a:pt x="197" y="65"/>
                    </a:lnTo>
                    <a:lnTo>
                      <a:pt x="211" y="63"/>
                    </a:lnTo>
                    <a:lnTo>
                      <a:pt x="229" y="58"/>
                    </a:lnTo>
                    <a:lnTo>
                      <a:pt x="243" y="51"/>
                    </a:lnTo>
                    <a:lnTo>
                      <a:pt x="267" y="25"/>
                    </a:lnTo>
                    <a:lnTo>
                      <a:pt x="273" y="17"/>
                    </a:lnTo>
                    <a:lnTo>
                      <a:pt x="276" y="0"/>
                    </a:lnTo>
                    <a:lnTo>
                      <a:pt x="291" y="21"/>
                    </a:lnTo>
                    <a:lnTo>
                      <a:pt x="300" y="45"/>
                    </a:lnTo>
                    <a:close/>
                  </a:path>
                </a:pathLst>
              </a:custGeom>
              <a:solidFill>
                <a:srgbClr val="664C0D"/>
              </a:solidFill>
              <a:ln w="9525">
                <a:noFill/>
                <a:round/>
                <a:headEnd/>
                <a:tailEnd/>
              </a:ln>
            </p:spPr>
            <p:txBody>
              <a:bodyPr>
                <a:prstTxWarp prst="textNoShape">
                  <a:avLst/>
                </a:prstTxWarp>
              </a:bodyPr>
              <a:lstStyle/>
              <a:p>
                <a:endParaRPr lang="en-US"/>
              </a:p>
            </p:txBody>
          </p:sp>
          <p:sp>
            <p:nvSpPr>
              <p:cNvPr id="53582" name="Freeform 606"/>
              <p:cNvSpPr>
                <a:spLocks noChangeAspect="1"/>
              </p:cNvSpPr>
              <p:nvPr/>
            </p:nvSpPr>
            <p:spPr bwMode="auto">
              <a:xfrm>
                <a:off x="2475" y="3830"/>
                <a:ext cx="173" cy="122"/>
              </a:xfrm>
              <a:custGeom>
                <a:avLst/>
                <a:gdLst>
                  <a:gd name="T0" fmla="*/ 12 w 173"/>
                  <a:gd name="T1" fmla="*/ 15 h 122"/>
                  <a:gd name="T2" fmla="*/ 10 w 173"/>
                  <a:gd name="T3" fmla="*/ 29 h 122"/>
                  <a:gd name="T4" fmla="*/ 11 w 173"/>
                  <a:gd name="T5" fmla="*/ 51 h 122"/>
                  <a:gd name="T6" fmla="*/ 16 w 173"/>
                  <a:gd name="T7" fmla="*/ 58 h 122"/>
                  <a:gd name="T8" fmla="*/ 44 w 173"/>
                  <a:gd name="T9" fmla="*/ 79 h 122"/>
                  <a:gd name="T10" fmla="*/ 71 w 173"/>
                  <a:gd name="T11" fmla="*/ 92 h 122"/>
                  <a:gd name="T12" fmla="*/ 89 w 173"/>
                  <a:gd name="T13" fmla="*/ 96 h 122"/>
                  <a:gd name="T14" fmla="*/ 109 w 173"/>
                  <a:gd name="T15" fmla="*/ 103 h 122"/>
                  <a:gd name="T16" fmla="*/ 124 w 173"/>
                  <a:gd name="T17" fmla="*/ 100 h 122"/>
                  <a:gd name="T18" fmla="*/ 137 w 173"/>
                  <a:gd name="T19" fmla="*/ 95 h 122"/>
                  <a:gd name="T20" fmla="*/ 150 w 173"/>
                  <a:gd name="T21" fmla="*/ 81 h 122"/>
                  <a:gd name="T22" fmla="*/ 153 w 173"/>
                  <a:gd name="T23" fmla="*/ 75 h 122"/>
                  <a:gd name="T24" fmla="*/ 150 w 173"/>
                  <a:gd name="T25" fmla="*/ 49 h 122"/>
                  <a:gd name="T26" fmla="*/ 141 w 173"/>
                  <a:gd name="T27" fmla="*/ 32 h 122"/>
                  <a:gd name="T28" fmla="*/ 131 w 173"/>
                  <a:gd name="T29" fmla="*/ 17 h 122"/>
                  <a:gd name="T30" fmla="*/ 141 w 173"/>
                  <a:gd name="T31" fmla="*/ 24 h 122"/>
                  <a:gd name="T32" fmla="*/ 157 w 173"/>
                  <a:gd name="T33" fmla="*/ 42 h 122"/>
                  <a:gd name="T34" fmla="*/ 170 w 173"/>
                  <a:gd name="T35" fmla="*/ 67 h 122"/>
                  <a:gd name="T36" fmla="*/ 173 w 173"/>
                  <a:gd name="T37" fmla="*/ 88 h 122"/>
                  <a:gd name="T38" fmla="*/ 169 w 173"/>
                  <a:gd name="T39" fmla="*/ 97 h 122"/>
                  <a:gd name="T40" fmla="*/ 160 w 173"/>
                  <a:gd name="T41" fmla="*/ 105 h 122"/>
                  <a:gd name="T42" fmla="*/ 152 w 173"/>
                  <a:gd name="T43" fmla="*/ 105 h 122"/>
                  <a:gd name="T44" fmla="*/ 150 w 173"/>
                  <a:gd name="T45" fmla="*/ 108 h 122"/>
                  <a:gd name="T46" fmla="*/ 150 w 173"/>
                  <a:gd name="T47" fmla="*/ 112 h 122"/>
                  <a:gd name="T48" fmla="*/ 129 w 173"/>
                  <a:gd name="T49" fmla="*/ 120 h 122"/>
                  <a:gd name="T50" fmla="*/ 108 w 173"/>
                  <a:gd name="T51" fmla="*/ 122 h 122"/>
                  <a:gd name="T52" fmla="*/ 82 w 173"/>
                  <a:gd name="T53" fmla="*/ 119 h 122"/>
                  <a:gd name="T54" fmla="*/ 52 w 173"/>
                  <a:gd name="T55" fmla="*/ 106 h 122"/>
                  <a:gd name="T56" fmla="*/ 7 w 173"/>
                  <a:gd name="T57" fmla="*/ 71 h 122"/>
                  <a:gd name="T58" fmla="*/ 0 w 173"/>
                  <a:gd name="T59" fmla="*/ 60 h 122"/>
                  <a:gd name="T60" fmla="*/ 0 w 173"/>
                  <a:gd name="T61" fmla="*/ 41 h 122"/>
                  <a:gd name="T62" fmla="*/ 8 w 173"/>
                  <a:gd name="T63" fmla="*/ 7 h 122"/>
                  <a:gd name="T64" fmla="*/ 12 w 173"/>
                  <a:gd name="T65" fmla="*/ 0 h 122"/>
                  <a:gd name="T66" fmla="*/ 13 w 173"/>
                  <a:gd name="T67" fmla="*/ 0 h 122"/>
                  <a:gd name="T68" fmla="*/ 12 w 173"/>
                  <a:gd name="T69" fmla="*/ 15 h 12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73"/>
                  <a:gd name="T106" fmla="*/ 0 h 122"/>
                  <a:gd name="T107" fmla="*/ 173 w 173"/>
                  <a:gd name="T108" fmla="*/ 122 h 122"/>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73" h="122">
                    <a:moveTo>
                      <a:pt x="12" y="15"/>
                    </a:moveTo>
                    <a:lnTo>
                      <a:pt x="10" y="29"/>
                    </a:lnTo>
                    <a:lnTo>
                      <a:pt x="11" y="51"/>
                    </a:lnTo>
                    <a:lnTo>
                      <a:pt x="16" y="58"/>
                    </a:lnTo>
                    <a:lnTo>
                      <a:pt x="44" y="79"/>
                    </a:lnTo>
                    <a:lnTo>
                      <a:pt x="71" y="92"/>
                    </a:lnTo>
                    <a:lnTo>
                      <a:pt x="89" y="96"/>
                    </a:lnTo>
                    <a:lnTo>
                      <a:pt x="109" y="103"/>
                    </a:lnTo>
                    <a:lnTo>
                      <a:pt x="124" y="100"/>
                    </a:lnTo>
                    <a:lnTo>
                      <a:pt x="137" y="95"/>
                    </a:lnTo>
                    <a:lnTo>
                      <a:pt x="150" y="81"/>
                    </a:lnTo>
                    <a:lnTo>
                      <a:pt x="153" y="75"/>
                    </a:lnTo>
                    <a:lnTo>
                      <a:pt x="150" y="49"/>
                    </a:lnTo>
                    <a:lnTo>
                      <a:pt x="141" y="32"/>
                    </a:lnTo>
                    <a:lnTo>
                      <a:pt x="131" y="17"/>
                    </a:lnTo>
                    <a:lnTo>
                      <a:pt x="141" y="24"/>
                    </a:lnTo>
                    <a:lnTo>
                      <a:pt x="157" y="42"/>
                    </a:lnTo>
                    <a:lnTo>
                      <a:pt x="170" y="67"/>
                    </a:lnTo>
                    <a:lnTo>
                      <a:pt x="173" y="88"/>
                    </a:lnTo>
                    <a:lnTo>
                      <a:pt x="169" y="97"/>
                    </a:lnTo>
                    <a:lnTo>
                      <a:pt x="160" y="105"/>
                    </a:lnTo>
                    <a:lnTo>
                      <a:pt x="152" y="105"/>
                    </a:lnTo>
                    <a:lnTo>
                      <a:pt x="150" y="108"/>
                    </a:lnTo>
                    <a:lnTo>
                      <a:pt x="150" y="112"/>
                    </a:lnTo>
                    <a:lnTo>
                      <a:pt x="129" y="120"/>
                    </a:lnTo>
                    <a:lnTo>
                      <a:pt x="108" y="122"/>
                    </a:lnTo>
                    <a:lnTo>
                      <a:pt x="82" y="119"/>
                    </a:lnTo>
                    <a:lnTo>
                      <a:pt x="52" y="106"/>
                    </a:lnTo>
                    <a:lnTo>
                      <a:pt x="7" y="71"/>
                    </a:lnTo>
                    <a:lnTo>
                      <a:pt x="0" y="60"/>
                    </a:lnTo>
                    <a:lnTo>
                      <a:pt x="0" y="41"/>
                    </a:lnTo>
                    <a:lnTo>
                      <a:pt x="8" y="7"/>
                    </a:lnTo>
                    <a:lnTo>
                      <a:pt x="12" y="0"/>
                    </a:lnTo>
                    <a:lnTo>
                      <a:pt x="13" y="0"/>
                    </a:lnTo>
                    <a:lnTo>
                      <a:pt x="12" y="15"/>
                    </a:lnTo>
                    <a:close/>
                  </a:path>
                </a:pathLst>
              </a:custGeom>
              <a:solidFill>
                <a:srgbClr val="664C0D"/>
              </a:solidFill>
              <a:ln w="9525">
                <a:noFill/>
                <a:round/>
                <a:headEnd/>
                <a:tailEnd/>
              </a:ln>
            </p:spPr>
            <p:txBody>
              <a:bodyPr>
                <a:prstTxWarp prst="textNoShape">
                  <a:avLst/>
                </a:prstTxWarp>
              </a:bodyPr>
              <a:lstStyle/>
              <a:p>
                <a:endParaRPr lang="en-US"/>
              </a:p>
            </p:txBody>
          </p:sp>
          <p:sp>
            <p:nvSpPr>
              <p:cNvPr id="53583" name="Freeform 607"/>
              <p:cNvSpPr>
                <a:spLocks noChangeAspect="1"/>
              </p:cNvSpPr>
              <p:nvPr/>
            </p:nvSpPr>
            <p:spPr bwMode="auto">
              <a:xfrm>
                <a:off x="1962" y="3854"/>
                <a:ext cx="345" cy="106"/>
              </a:xfrm>
              <a:custGeom>
                <a:avLst/>
                <a:gdLst>
                  <a:gd name="T0" fmla="*/ 335 w 345"/>
                  <a:gd name="T1" fmla="*/ 24 h 106"/>
                  <a:gd name="T2" fmla="*/ 324 w 345"/>
                  <a:gd name="T3" fmla="*/ 30 h 106"/>
                  <a:gd name="T4" fmla="*/ 286 w 345"/>
                  <a:gd name="T5" fmla="*/ 43 h 106"/>
                  <a:gd name="T6" fmla="*/ 260 w 345"/>
                  <a:gd name="T7" fmla="*/ 46 h 106"/>
                  <a:gd name="T8" fmla="*/ 251 w 345"/>
                  <a:gd name="T9" fmla="*/ 49 h 106"/>
                  <a:gd name="T10" fmla="*/ 223 w 345"/>
                  <a:gd name="T11" fmla="*/ 81 h 106"/>
                  <a:gd name="T12" fmla="*/ 185 w 345"/>
                  <a:gd name="T13" fmla="*/ 90 h 106"/>
                  <a:gd name="T14" fmla="*/ 165 w 345"/>
                  <a:gd name="T15" fmla="*/ 94 h 106"/>
                  <a:gd name="T16" fmla="*/ 152 w 345"/>
                  <a:gd name="T17" fmla="*/ 98 h 106"/>
                  <a:gd name="T18" fmla="*/ 116 w 345"/>
                  <a:gd name="T19" fmla="*/ 104 h 106"/>
                  <a:gd name="T20" fmla="*/ 86 w 345"/>
                  <a:gd name="T21" fmla="*/ 106 h 106"/>
                  <a:gd name="T22" fmla="*/ 27 w 345"/>
                  <a:gd name="T23" fmla="*/ 105 h 106"/>
                  <a:gd name="T24" fmla="*/ 15 w 345"/>
                  <a:gd name="T25" fmla="*/ 100 h 106"/>
                  <a:gd name="T26" fmla="*/ 4 w 345"/>
                  <a:gd name="T27" fmla="*/ 99 h 106"/>
                  <a:gd name="T28" fmla="*/ 0 w 345"/>
                  <a:gd name="T29" fmla="*/ 96 h 106"/>
                  <a:gd name="T30" fmla="*/ 12 w 345"/>
                  <a:gd name="T31" fmla="*/ 100 h 106"/>
                  <a:gd name="T32" fmla="*/ 32 w 345"/>
                  <a:gd name="T33" fmla="*/ 99 h 106"/>
                  <a:gd name="T34" fmla="*/ 36 w 345"/>
                  <a:gd name="T35" fmla="*/ 96 h 106"/>
                  <a:gd name="T36" fmla="*/ 70 w 345"/>
                  <a:gd name="T37" fmla="*/ 99 h 106"/>
                  <a:gd name="T38" fmla="*/ 106 w 345"/>
                  <a:gd name="T39" fmla="*/ 96 h 106"/>
                  <a:gd name="T40" fmla="*/ 154 w 345"/>
                  <a:gd name="T41" fmla="*/ 94 h 106"/>
                  <a:gd name="T42" fmla="*/ 168 w 345"/>
                  <a:gd name="T43" fmla="*/ 89 h 106"/>
                  <a:gd name="T44" fmla="*/ 198 w 345"/>
                  <a:gd name="T45" fmla="*/ 78 h 106"/>
                  <a:gd name="T46" fmla="*/ 201 w 345"/>
                  <a:gd name="T47" fmla="*/ 76 h 106"/>
                  <a:gd name="T48" fmla="*/ 211 w 345"/>
                  <a:gd name="T49" fmla="*/ 73 h 106"/>
                  <a:gd name="T50" fmla="*/ 232 w 345"/>
                  <a:gd name="T51" fmla="*/ 50 h 106"/>
                  <a:gd name="T52" fmla="*/ 233 w 345"/>
                  <a:gd name="T53" fmla="*/ 46 h 106"/>
                  <a:gd name="T54" fmla="*/ 235 w 345"/>
                  <a:gd name="T55" fmla="*/ 43 h 106"/>
                  <a:gd name="T56" fmla="*/ 241 w 345"/>
                  <a:gd name="T57" fmla="*/ 44 h 106"/>
                  <a:gd name="T58" fmla="*/ 242 w 345"/>
                  <a:gd name="T59" fmla="*/ 44 h 106"/>
                  <a:gd name="T60" fmla="*/ 245 w 345"/>
                  <a:gd name="T61" fmla="*/ 40 h 106"/>
                  <a:gd name="T62" fmla="*/ 283 w 345"/>
                  <a:gd name="T63" fmla="*/ 35 h 106"/>
                  <a:gd name="T64" fmla="*/ 308 w 345"/>
                  <a:gd name="T65" fmla="*/ 25 h 106"/>
                  <a:gd name="T66" fmla="*/ 322 w 345"/>
                  <a:gd name="T67" fmla="*/ 23 h 106"/>
                  <a:gd name="T68" fmla="*/ 335 w 345"/>
                  <a:gd name="T69" fmla="*/ 16 h 106"/>
                  <a:gd name="T70" fmla="*/ 345 w 345"/>
                  <a:gd name="T71" fmla="*/ 0 h 106"/>
                  <a:gd name="T72" fmla="*/ 345 w 345"/>
                  <a:gd name="T73" fmla="*/ 9 h 106"/>
                  <a:gd name="T74" fmla="*/ 335 w 345"/>
                  <a:gd name="T75" fmla="*/ 24 h 10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345"/>
                  <a:gd name="T115" fmla="*/ 0 h 106"/>
                  <a:gd name="T116" fmla="*/ 345 w 345"/>
                  <a:gd name="T117" fmla="*/ 106 h 10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345" h="106">
                    <a:moveTo>
                      <a:pt x="335" y="24"/>
                    </a:moveTo>
                    <a:lnTo>
                      <a:pt x="324" y="30"/>
                    </a:lnTo>
                    <a:lnTo>
                      <a:pt x="286" y="43"/>
                    </a:lnTo>
                    <a:lnTo>
                      <a:pt x="260" y="46"/>
                    </a:lnTo>
                    <a:lnTo>
                      <a:pt x="251" y="49"/>
                    </a:lnTo>
                    <a:lnTo>
                      <a:pt x="223" y="81"/>
                    </a:lnTo>
                    <a:lnTo>
                      <a:pt x="185" y="90"/>
                    </a:lnTo>
                    <a:lnTo>
                      <a:pt x="165" y="94"/>
                    </a:lnTo>
                    <a:lnTo>
                      <a:pt x="152" y="98"/>
                    </a:lnTo>
                    <a:lnTo>
                      <a:pt x="116" y="104"/>
                    </a:lnTo>
                    <a:lnTo>
                      <a:pt x="86" y="106"/>
                    </a:lnTo>
                    <a:lnTo>
                      <a:pt x="27" y="105"/>
                    </a:lnTo>
                    <a:lnTo>
                      <a:pt x="15" y="100"/>
                    </a:lnTo>
                    <a:lnTo>
                      <a:pt x="4" y="99"/>
                    </a:lnTo>
                    <a:lnTo>
                      <a:pt x="0" y="96"/>
                    </a:lnTo>
                    <a:lnTo>
                      <a:pt x="12" y="100"/>
                    </a:lnTo>
                    <a:lnTo>
                      <a:pt x="32" y="99"/>
                    </a:lnTo>
                    <a:lnTo>
                      <a:pt x="36" y="96"/>
                    </a:lnTo>
                    <a:lnTo>
                      <a:pt x="70" y="99"/>
                    </a:lnTo>
                    <a:lnTo>
                      <a:pt x="106" y="96"/>
                    </a:lnTo>
                    <a:lnTo>
                      <a:pt x="154" y="94"/>
                    </a:lnTo>
                    <a:lnTo>
                      <a:pt x="168" y="89"/>
                    </a:lnTo>
                    <a:lnTo>
                      <a:pt x="198" y="78"/>
                    </a:lnTo>
                    <a:lnTo>
                      <a:pt x="201" y="76"/>
                    </a:lnTo>
                    <a:lnTo>
                      <a:pt x="211" y="73"/>
                    </a:lnTo>
                    <a:lnTo>
                      <a:pt x="232" y="50"/>
                    </a:lnTo>
                    <a:lnTo>
                      <a:pt x="233" y="46"/>
                    </a:lnTo>
                    <a:lnTo>
                      <a:pt x="235" y="43"/>
                    </a:lnTo>
                    <a:lnTo>
                      <a:pt x="241" y="44"/>
                    </a:lnTo>
                    <a:lnTo>
                      <a:pt x="242" y="44"/>
                    </a:lnTo>
                    <a:lnTo>
                      <a:pt x="245" y="40"/>
                    </a:lnTo>
                    <a:lnTo>
                      <a:pt x="283" y="35"/>
                    </a:lnTo>
                    <a:lnTo>
                      <a:pt x="308" y="25"/>
                    </a:lnTo>
                    <a:lnTo>
                      <a:pt x="322" y="23"/>
                    </a:lnTo>
                    <a:lnTo>
                      <a:pt x="335" y="16"/>
                    </a:lnTo>
                    <a:lnTo>
                      <a:pt x="345" y="0"/>
                    </a:lnTo>
                    <a:lnTo>
                      <a:pt x="345" y="9"/>
                    </a:lnTo>
                    <a:lnTo>
                      <a:pt x="335" y="24"/>
                    </a:lnTo>
                    <a:close/>
                  </a:path>
                </a:pathLst>
              </a:custGeom>
              <a:solidFill>
                <a:srgbClr val="261900"/>
              </a:solidFill>
              <a:ln w="9525">
                <a:noFill/>
                <a:round/>
                <a:headEnd/>
                <a:tailEnd/>
              </a:ln>
            </p:spPr>
            <p:txBody>
              <a:bodyPr>
                <a:prstTxWarp prst="textNoShape">
                  <a:avLst/>
                </a:prstTxWarp>
              </a:bodyPr>
              <a:lstStyle/>
              <a:p>
                <a:endParaRPr lang="en-US"/>
              </a:p>
            </p:txBody>
          </p:sp>
          <p:sp>
            <p:nvSpPr>
              <p:cNvPr id="53584" name="Freeform 608"/>
              <p:cNvSpPr>
                <a:spLocks noChangeAspect="1"/>
              </p:cNvSpPr>
              <p:nvPr/>
            </p:nvSpPr>
            <p:spPr bwMode="auto">
              <a:xfrm>
                <a:off x="2535" y="3872"/>
                <a:ext cx="184" cy="140"/>
              </a:xfrm>
              <a:custGeom>
                <a:avLst/>
                <a:gdLst>
                  <a:gd name="T0" fmla="*/ 142 w 184"/>
                  <a:gd name="T1" fmla="*/ 24 h 140"/>
                  <a:gd name="T2" fmla="*/ 166 w 184"/>
                  <a:gd name="T3" fmla="*/ 46 h 140"/>
                  <a:gd name="T4" fmla="*/ 184 w 184"/>
                  <a:gd name="T5" fmla="*/ 78 h 140"/>
                  <a:gd name="T6" fmla="*/ 184 w 184"/>
                  <a:gd name="T7" fmla="*/ 79 h 140"/>
                  <a:gd name="T8" fmla="*/ 177 w 184"/>
                  <a:gd name="T9" fmla="*/ 84 h 140"/>
                  <a:gd name="T10" fmla="*/ 148 w 184"/>
                  <a:gd name="T11" fmla="*/ 110 h 140"/>
                  <a:gd name="T12" fmla="*/ 122 w 184"/>
                  <a:gd name="T13" fmla="*/ 125 h 140"/>
                  <a:gd name="T14" fmla="*/ 86 w 184"/>
                  <a:gd name="T15" fmla="*/ 135 h 140"/>
                  <a:gd name="T16" fmla="*/ 76 w 184"/>
                  <a:gd name="T17" fmla="*/ 140 h 140"/>
                  <a:gd name="T18" fmla="*/ 64 w 184"/>
                  <a:gd name="T19" fmla="*/ 140 h 140"/>
                  <a:gd name="T20" fmla="*/ 35 w 184"/>
                  <a:gd name="T21" fmla="*/ 108 h 140"/>
                  <a:gd name="T22" fmla="*/ 21 w 184"/>
                  <a:gd name="T23" fmla="*/ 97 h 140"/>
                  <a:gd name="T24" fmla="*/ 0 w 184"/>
                  <a:gd name="T25" fmla="*/ 74 h 140"/>
                  <a:gd name="T26" fmla="*/ 29 w 184"/>
                  <a:gd name="T27" fmla="*/ 85 h 140"/>
                  <a:gd name="T28" fmla="*/ 43 w 184"/>
                  <a:gd name="T29" fmla="*/ 86 h 140"/>
                  <a:gd name="T30" fmla="*/ 74 w 184"/>
                  <a:gd name="T31" fmla="*/ 82 h 140"/>
                  <a:gd name="T32" fmla="*/ 90 w 184"/>
                  <a:gd name="T33" fmla="*/ 77 h 140"/>
                  <a:gd name="T34" fmla="*/ 93 w 184"/>
                  <a:gd name="T35" fmla="*/ 74 h 140"/>
                  <a:gd name="T36" fmla="*/ 97 w 184"/>
                  <a:gd name="T37" fmla="*/ 76 h 140"/>
                  <a:gd name="T38" fmla="*/ 104 w 184"/>
                  <a:gd name="T39" fmla="*/ 85 h 140"/>
                  <a:gd name="T40" fmla="*/ 103 w 184"/>
                  <a:gd name="T41" fmla="*/ 88 h 140"/>
                  <a:gd name="T42" fmla="*/ 100 w 184"/>
                  <a:gd name="T43" fmla="*/ 96 h 140"/>
                  <a:gd name="T44" fmla="*/ 102 w 184"/>
                  <a:gd name="T45" fmla="*/ 101 h 140"/>
                  <a:gd name="T46" fmla="*/ 106 w 184"/>
                  <a:gd name="T47" fmla="*/ 104 h 140"/>
                  <a:gd name="T48" fmla="*/ 118 w 184"/>
                  <a:gd name="T49" fmla="*/ 101 h 140"/>
                  <a:gd name="T50" fmla="*/ 125 w 184"/>
                  <a:gd name="T51" fmla="*/ 94 h 140"/>
                  <a:gd name="T52" fmla="*/ 122 w 184"/>
                  <a:gd name="T53" fmla="*/ 88 h 140"/>
                  <a:gd name="T54" fmla="*/ 112 w 184"/>
                  <a:gd name="T55" fmla="*/ 80 h 140"/>
                  <a:gd name="T56" fmla="*/ 103 w 184"/>
                  <a:gd name="T57" fmla="*/ 68 h 140"/>
                  <a:gd name="T58" fmla="*/ 120 w 184"/>
                  <a:gd name="T59" fmla="*/ 50 h 140"/>
                  <a:gd name="T60" fmla="*/ 120 w 184"/>
                  <a:gd name="T61" fmla="*/ 34 h 140"/>
                  <a:gd name="T62" fmla="*/ 116 w 184"/>
                  <a:gd name="T63" fmla="*/ 17 h 140"/>
                  <a:gd name="T64" fmla="*/ 105 w 184"/>
                  <a:gd name="T65" fmla="*/ 0 h 140"/>
                  <a:gd name="T66" fmla="*/ 116 w 184"/>
                  <a:gd name="T67" fmla="*/ 4 h 140"/>
                  <a:gd name="T68" fmla="*/ 142 w 184"/>
                  <a:gd name="T69" fmla="*/ 24 h 14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84"/>
                  <a:gd name="T106" fmla="*/ 0 h 140"/>
                  <a:gd name="T107" fmla="*/ 184 w 184"/>
                  <a:gd name="T108" fmla="*/ 140 h 140"/>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84" h="140">
                    <a:moveTo>
                      <a:pt x="142" y="24"/>
                    </a:moveTo>
                    <a:lnTo>
                      <a:pt x="166" y="46"/>
                    </a:lnTo>
                    <a:lnTo>
                      <a:pt x="184" y="78"/>
                    </a:lnTo>
                    <a:lnTo>
                      <a:pt x="184" y="79"/>
                    </a:lnTo>
                    <a:lnTo>
                      <a:pt x="177" y="84"/>
                    </a:lnTo>
                    <a:lnTo>
                      <a:pt x="148" y="110"/>
                    </a:lnTo>
                    <a:lnTo>
                      <a:pt x="122" y="125"/>
                    </a:lnTo>
                    <a:lnTo>
                      <a:pt x="86" y="135"/>
                    </a:lnTo>
                    <a:lnTo>
                      <a:pt x="76" y="140"/>
                    </a:lnTo>
                    <a:lnTo>
                      <a:pt x="64" y="140"/>
                    </a:lnTo>
                    <a:lnTo>
                      <a:pt x="35" y="108"/>
                    </a:lnTo>
                    <a:lnTo>
                      <a:pt x="21" y="97"/>
                    </a:lnTo>
                    <a:lnTo>
                      <a:pt x="0" y="74"/>
                    </a:lnTo>
                    <a:lnTo>
                      <a:pt x="29" y="85"/>
                    </a:lnTo>
                    <a:lnTo>
                      <a:pt x="43" y="86"/>
                    </a:lnTo>
                    <a:lnTo>
                      <a:pt x="74" y="82"/>
                    </a:lnTo>
                    <a:lnTo>
                      <a:pt x="90" y="77"/>
                    </a:lnTo>
                    <a:lnTo>
                      <a:pt x="93" y="74"/>
                    </a:lnTo>
                    <a:lnTo>
                      <a:pt x="97" y="76"/>
                    </a:lnTo>
                    <a:lnTo>
                      <a:pt x="104" y="85"/>
                    </a:lnTo>
                    <a:lnTo>
                      <a:pt x="103" y="88"/>
                    </a:lnTo>
                    <a:lnTo>
                      <a:pt x="100" y="96"/>
                    </a:lnTo>
                    <a:lnTo>
                      <a:pt x="102" y="101"/>
                    </a:lnTo>
                    <a:lnTo>
                      <a:pt x="106" y="104"/>
                    </a:lnTo>
                    <a:lnTo>
                      <a:pt x="118" y="101"/>
                    </a:lnTo>
                    <a:lnTo>
                      <a:pt x="125" y="94"/>
                    </a:lnTo>
                    <a:lnTo>
                      <a:pt x="122" y="88"/>
                    </a:lnTo>
                    <a:lnTo>
                      <a:pt x="112" y="80"/>
                    </a:lnTo>
                    <a:lnTo>
                      <a:pt x="103" y="68"/>
                    </a:lnTo>
                    <a:lnTo>
                      <a:pt x="120" y="50"/>
                    </a:lnTo>
                    <a:lnTo>
                      <a:pt x="120" y="34"/>
                    </a:lnTo>
                    <a:lnTo>
                      <a:pt x="116" y="17"/>
                    </a:lnTo>
                    <a:lnTo>
                      <a:pt x="105" y="0"/>
                    </a:lnTo>
                    <a:lnTo>
                      <a:pt x="116" y="4"/>
                    </a:lnTo>
                    <a:lnTo>
                      <a:pt x="142" y="24"/>
                    </a:lnTo>
                    <a:close/>
                  </a:path>
                </a:pathLst>
              </a:custGeom>
              <a:solidFill>
                <a:srgbClr val="664C0D"/>
              </a:solidFill>
              <a:ln w="9525">
                <a:noFill/>
                <a:round/>
                <a:headEnd/>
                <a:tailEnd/>
              </a:ln>
            </p:spPr>
            <p:txBody>
              <a:bodyPr>
                <a:prstTxWarp prst="textNoShape">
                  <a:avLst/>
                </a:prstTxWarp>
              </a:bodyPr>
              <a:lstStyle/>
              <a:p>
                <a:endParaRPr lang="en-US"/>
              </a:p>
            </p:txBody>
          </p:sp>
          <p:sp>
            <p:nvSpPr>
              <p:cNvPr id="53585" name="Freeform 609"/>
              <p:cNvSpPr>
                <a:spLocks noChangeAspect="1"/>
              </p:cNvSpPr>
              <p:nvPr/>
            </p:nvSpPr>
            <p:spPr bwMode="auto">
              <a:xfrm>
                <a:off x="1958" y="3889"/>
                <a:ext cx="75" cy="57"/>
              </a:xfrm>
              <a:custGeom>
                <a:avLst/>
                <a:gdLst>
                  <a:gd name="T0" fmla="*/ 65 w 75"/>
                  <a:gd name="T1" fmla="*/ 29 h 57"/>
                  <a:gd name="T2" fmla="*/ 73 w 75"/>
                  <a:gd name="T3" fmla="*/ 45 h 57"/>
                  <a:gd name="T4" fmla="*/ 75 w 75"/>
                  <a:gd name="T5" fmla="*/ 57 h 57"/>
                  <a:gd name="T6" fmla="*/ 25 w 75"/>
                  <a:gd name="T7" fmla="*/ 53 h 57"/>
                  <a:gd name="T8" fmla="*/ 22 w 75"/>
                  <a:gd name="T9" fmla="*/ 56 h 57"/>
                  <a:gd name="T10" fmla="*/ 22 w 75"/>
                  <a:gd name="T11" fmla="*/ 57 h 57"/>
                  <a:gd name="T12" fmla="*/ 17 w 75"/>
                  <a:gd name="T13" fmla="*/ 54 h 57"/>
                  <a:gd name="T14" fmla="*/ 10 w 75"/>
                  <a:gd name="T15" fmla="*/ 54 h 57"/>
                  <a:gd name="T16" fmla="*/ 2 w 75"/>
                  <a:gd name="T17" fmla="*/ 45 h 57"/>
                  <a:gd name="T18" fmla="*/ 0 w 75"/>
                  <a:gd name="T19" fmla="*/ 30 h 57"/>
                  <a:gd name="T20" fmla="*/ 4 w 75"/>
                  <a:gd name="T21" fmla="*/ 17 h 57"/>
                  <a:gd name="T22" fmla="*/ 18 w 75"/>
                  <a:gd name="T23" fmla="*/ 7 h 57"/>
                  <a:gd name="T24" fmla="*/ 34 w 75"/>
                  <a:gd name="T25" fmla="*/ 0 h 57"/>
                  <a:gd name="T26" fmla="*/ 46 w 75"/>
                  <a:gd name="T27" fmla="*/ 12 h 57"/>
                  <a:gd name="T28" fmla="*/ 65 w 75"/>
                  <a:gd name="T29" fmla="*/ 29 h 5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75"/>
                  <a:gd name="T46" fmla="*/ 0 h 57"/>
                  <a:gd name="T47" fmla="*/ 75 w 75"/>
                  <a:gd name="T48" fmla="*/ 57 h 5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75" h="57">
                    <a:moveTo>
                      <a:pt x="65" y="29"/>
                    </a:moveTo>
                    <a:lnTo>
                      <a:pt x="73" y="45"/>
                    </a:lnTo>
                    <a:lnTo>
                      <a:pt x="75" y="57"/>
                    </a:lnTo>
                    <a:lnTo>
                      <a:pt x="25" y="53"/>
                    </a:lnTo>
                    <a:lnTo>
                      <a:pt x="22" y="56"/>
                    </a:lnTo>
                    <a:lnTo>
                      <a:pt x="22" y="57"/>
                    </a:lnTo>
                    <a:lnTo>
                      <a:pt x="17" y="54"/>
                    </a:lnTo>
                    <a:lnTo>
                      <a:pt x="10" y="54"/>
                    </a:lnTo>
                    <a:lnTo>
                      <a:pt x="2" y="45"/>
                    </a:lnTo>
                    <a:lnTo>
                      <a:pt x="0" y="30"/>
                    </a:lnTo>
                    <a:lnTo>
                      <a:pt x="4" y="17"/>
                    </a:lnTo>
                    <a:lnTo>
                      <a:pt x="18" y="7"/>
                    </a:lnTo>
                    <a:lnTo>
                      <a:pt x="34" y="0"/>
                    </a:lnTo>
                    <a:lnTo>
                      <a:pt x="46" y="12"/>
                    </a:lnTo>
                    <a:lnTo>
                      <a:pt x="65" y="29"/>
                    </a:lnTo>
                    <a:close/>
                  </a:path>
                </a:pathLst>
              </a:custGeom>
              <a:solidFill>
                <a:srgbClr val="99703B"/>
              </a:solidFill>
              <a:ln w="9525">
                <a:noFill/>
                <a:round/>
                <a:headEnd/>
                <a:tailEnd/>
              </a:ln>
            </p:spPr>
            <p:txBody>
              <a:bodyPr>
                <a:prstTxWarp prst="textNoShape">
                  <a:avLst/>
                </a:prstTxWarp>
              </a:bodyPr>
              <a:lstStyle/>
              <a:p>
                <a:endParaRPr lang="en-US"/>
              </a:p>
            </p:txBody>
          </p:sp>
          <p:sp>
            <p:nvSpPr>
              <p:cNvPr id="53586" name="Freeform 610"/>
              <p:cNvSpPr>
                <a:spLocks noChangeAspect="1"/>
              </p:cNvSpPr>
              <p:nvPr/>
            </p:nvSpPr>
            <p:spPr bwMode="auto">
              <a:xfrm>
                <a:off x="2534" y="3957"/>
                <a:ext cx="184" cy="96"/>
              </a:xfrm>
              <a:custGeom>
                <a:avLst/>
                <a:gdLst>
                  <a:gd name="T0" fmla="*/ 33 w 184"/>
                  <a:gd name="T1" fmla="*/ 31 h 96"/>
                  <a:gd name="T2" fmla="*/ 44 w 184"/>
                  <a:gd name="T3" fmla="*/ 42 h 96"/>
                  <a:gd name="T4" fmla="*/ 71 w 184"/>
                  <a:gd name="T5" fmla="*/ 70 h 96"/>
                  <a:gd name="T6" fmla="*/ 88 w 184"/>
                  <a:gd name="T7" fmla="*/ 78 h 96"/>
                  <a:gd name="T8" fmla="*/ 128 w 184"/>
                  <a:gd name="T9" fmla="*/ 87 h 96"/>
                  <a:gd name="T10" fmla="*/ 150 w 184"/>
                  <a:gd name="T11" fmla="*/ 89 h 96"/>
                  <a:gd name="T12" fmla="*/ 177 w 184"/>
                  <a:gd name="T13" fmla="*/ 88 h 96"/>
                  <a:gd name="T14" fmla="*/ 184 w 184"/>
                  <a:gd name="T15" fmla="*/ 86 h 96"/>
                  <a:gd name="T16" fmla="*/ 169 w 184"/>
                  <a:gd name="T17" fmla="*/ 92 h 96"/>
                  <a:gd name="T18" fmla="*/ 146 w 184"/>
                  <a:gd name="T19" fmla="*/ 96 h 96"/>
                  <a:gd name="T20" fmla="*/ 103 w 184"/>
                  <a:gd name="T21" fmla="*/ 87 h 96"/>
                  <a:gd name="T22" fmla="*/ 81 w 184"/>
                  <a:gd name="T23" fmla="*/ 80 h 96"/>
                  <a:gd name="T24" fmla="*/ 58 w 184"/>
                  <a:gd name="T25" fmla="*/ 66 h 96"/>
                  <a:gd name="T26" fmla="*/ 30 w 184"/>
                  <a:gd name="T27" fmla="*/ 38 h 96"/>
                  <a:gd name="T28" fmla="*/ 0 w 184"/>
                  <a:gd name="T29" fmla="*/ 0 h 96"/>
                  <a:gd name="T30" fmla="*/ 19 w 184"/>
                  <a:gd name="T31" fmla="*/ 20 h 96"/>
                  <a:gd name="T32" fmla="*/ 33 w 184"/>
                  <a:gd name="T33" fmla="*/ 31 h 9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84"/>
                  <a:gd name="T52" fmla="*/ 0 h 96"/>
                  <a:gd name="T53" fmla="*/ 184 w 184"/>
                  <a:gd name="T54" fmla="*/ 96 h 9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84" h="96">
                    <a:moveTo>
                      <a:pt x="33" y="31"/>
                    </a:moveTo>
                    <a:lnTo>
                      <a:pt x="44" y="42"/>
                    </a:lnTo>
                    <a:lnTo>
                      <a:pt x="71" y="70"/>
                    </a:lnTo>
                    <a:lnTo>
                      <a:pt x="88" y="78"/>
                    </a:lnTo>
                    <a:lnTo>
                      <a:pt x="128" y="87"/>
                    </a:lnTo>
                    <a:lnTo>
                      <a:pt x="150" y="89"/>
                    </a:lnTo>
                    <a:lnTo>
                      <a:pt x="177" y="88"/>
                    </a:lnTo>
                    <a:lnTo>
                      <a:pt x="184" y="86"/>
                    </a:lnTo>
                    <a:lnTo>
                      <a:pt x="169" y="92"/>
                    </a:lnTo>
                    <a:lnTo>
                      <a:pt x="146" y="96"/>
                    </a:lnTo>
                    <a:lnTo>
                      <a:pt x="103" y="87"/>
                    </a:lnTo>
                    <a:lnTo>
                      <a:pt x="81" y="80"/>
                    </a:lnTo>
                    <a:lnTo>
                      <a:pt x="58" y="66"/>
                    </a:lnTo>
                    <a:lnTo>
                      <a:pt x="30" y="38"/>
                    </a:lnTo>
                    <a:lnTo>
                      <a:pt x="0" y="0"/>
                    </a:lnTo>
                    <a:lnTo>
                      <a:pt x="19" y="20"/>
                    </a:lnTo>
                    <a:lnTo>
                      <a:pt x="33" y="31"/>
                    </a:lnTo>
                    <a:close/>
                  </a:path>
                </a:pathLst>
              </a:custGeom>
              <a:solidFill>
                <a:srgbClr val="261900"/>
              </a:solidFill>
              <a:ln w="9525">
                <a:noFill/>
                <a:round/>
                <a:headEnd/>
                <a:tailEnd/>
              </a:ln>
            </p:spPr>
            <p:txBody>
              <a:bodyPr>
                <a:prstTxWarp prst="textNoShape">
                  <a:avLst/>
                </a:prstTxWarp>
              </a:bodyPr>
              <a:lstStyle/>
              <a:p>
                <a:endParaRPr lang="en-US"/>
              </a:p>
            </p:txBody>
          </p:sp>
          <p:sp>
            <p:nvSpPr>
              <p:cNvPr id="53587" name="Freeform 611"/>
              <p:cNvSpPr>
                <a:spLocks noChangeAspect="1"/>
              </p:cNvSpPr>
              <p:nvPr/>
            </p:nvSpPr>
            <p:spPr bwMode="auto">
              <a:xfrm>
                <a:off x="2608" y="3959"/>
                <a:ext cx="137" cy="79"/>
              </a:xfrm>
              <a:custGeom>
                <a:avLst/>
                <a:gdLst>
                  <a:gd name="T0" fmla="*/ 135 w 137"/>
                  <a:gd name="T1" fmla="*/ 55 h 79"/>
                  <a:gd name="T2" fmla="*/ 125 w 137"/>
                  <a:gd name="T3" fmla="*/ 70 h 79"/>
                  <a:gd name="T4" fmla="*/ 118 w 137"/>
                  <a:gd name="T5" fmla="*/ 74 h 79"/>
                  <a:gd name="T6" fmla="*/ 93 w 137"/>
                  <a:gd name="T7" fmla="*/ 79 h 79"/>
                  <a:gd name="T8" fmla="*/ 59 w 137"/>
                  <a:gd name="T9" fmla="*/ 78 h 79"/>
                  <a:gd name="T10" fmla="*/ 29 w 137"/>
                  <a:gd name="T11" fmla="*/ 71 h 79"/>
                  <a:gd name="T12" fmla="*/ 7 w 137"/>
                  <a:gd name="T13" fmla="*/ 64 h 79"/>
                  <a:gd name="T14" fmla="*/ 1 w 137"/>
                  <a:gd name="T15" fmla="*/ 61 h 79"/>
                  <a:gd name="T16" fmla="*/ 0 w 137"/>
                  <a:gd name="T17" fmla="*/ 61 h 79"/>
                  <a:gd name="T18" fmla="*/ 27 w 137"/>
                  <a:gd name="T19" fmla="*/ 50 h 79"/>
                  <a:gd name="T20" fmla="*/ 35 w 137"/>
                  <a:gd name="T21" fmla="*/ 49 h 79"/>
                  <a:gd name="T22" fmla="*/ 57 w 137"/>
                  <a:gd name="T23" fmla="*/ 40 h 79"/>
                  <a:gd name="T24" fmla="*/ 88 w 137"/>
                  <a:gd name="T25" fmla="*/ 20 h 79"/>
                  <a:gd name="T26" fmla="*/ 94 w 137"/>
                  <a:gd name="T27" fmla="*/ 14 h 79"/>
                  <a:gd name="T28" fmla="*/ 96 w 137"/>
                  <a:gd name="T29" fmla="*/ 14 h 79"/>
                  <a:gd name="T30" fmla="*/ 114 w 137"/>
                  <a:gd name="T31" fmla="*/ 0 h 79"/>
                  <a:gd name="T32" fmla="*/ 137 w 137"/>
                  <a:gd name="T33" fmla="*/ 42 h 79"/>
                  <a:gd name="T34" fmla="*/ 135 w 137"/>
                  <a:gd name="T35" fmla="*/ 55 h 79"/>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37"/>
                  <a:gd name="T55" fmla="*/ 0 h 79"/>
                  <a:gd name="T56" fmla="*/ 137 w 137"/>
                  <a:gd name="T57" fmla="*/ 79 h 79"/>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37" h="79">
                    <a:moveTo>
                      <a:pt x="135" y="55"/>
                    </a:moveTo>
                    <a:lnTo>
                      <a:pt x="125" y="70"/>
                    </a:lnTo>
                    <a:lnTo>
                      <a:pt x="118" y="74"/>
                    </a:lnTo>
                    <a:lnTo>
                      <a:pt x="93" y="79"/>
                    </a:lnTo>
                    <a:lnTo>
                      <a:pt x="59" y="78"/>
                    </a:lnTo>
                    <a:lnTo>
                      <a:pt x="29" y="71"/>
                    </a:lnTo>
                    <a:lnTo>
                      <a:pt x="7" y="64"/>
                    </a:lnTo>
                    <a:lnTo>
                      <a:pt x="1" y="61"/>
                    </a:lnTo>
                    <a:lnTo>
                      <a:pt x="0" y="61"/>
                    </a:lnTo>
                    <a:lnTo>
                      <a:pt x="27" y="50"/>
                    </a:lnTo>
                    <a:lnTo>
                      <a:pt x="35" y="49"/>
                    </a:lnTo>
                    <a:lnTo>
                      <a:pt x="57" y="40"/>
                    </a:lnTo>
                    <a:lnTo>
                      <a:pt x="88" y="20"/>
                    </a:lnTo>
                    <a:lnTo>
                      <a:pt x="94" y="14"/>
                    </a:lnTo>
                    <a:lnTo>
                      <a:pt x="96" y="14"/>
                    </a:lnTo>
                    <a:lnTo>
                      <a:pt x="114" y="0"/>
                    </a:lnTo>
                    <a:lnTo>
                      <a:pt x="137" y="42"/>
                    </a:lnTo>
                    <a:lnTo>
                      <a:pt x="135" y="55"/>
                    </a:lnTo>
                    <a:close/>
                  </a:path>
                </a:pathLst>
              </a:custGeom>
              <a:solidFill>
                <a:srgbClr val="99703B"/>
              </a:solidFill>
              <a:ln w="9525">
                <a:noFill/>
                <a:round/>
                <a:headEnd/>
                <a:tailEnd/>
              </a:ln>
            </p:spPr>
            <p:txBody>
              <a:bodyPr>
                <a:prstTxWarp prst="textNoShape">
                  <a:avLst/>
                </a:prstTxWarp>
              </a:bodyPr>
              <a:lstStyle/>
              <a:p>
                <a:endParaRPr lang="en-US"/>
              </a:p>
            </p:txBody>
          </p:sp>
          <p:sp>
            <p:nvSpPr>
              <p:cNvPr id="53588" name="Freeform 612"/>
              <p:cNvSpPr>
                <a:spLocks noChangeAspect="1"/>
              </p:cNvSpPr>
              <p:nvPr/>
            </p:nvSpPr>
            <p:spPr bwMode="auto">
              <a:xfrm>
                <a:off x="2049" y="2057"/>
                <a:ext cx="11" cy="33"/>
              </a:xfrm>
              <a:custGeom>
                <a:avLst/>
                <a:gdLst>
                  <a:gd name="T0" fmla="*/ 11 w 11"/>
                  <a:gd name="T1" fmla="*/ 2 h 33"/>
                  <a:gd name="T2" fmla="*/ 11 w 11"/>
                  <a:gd name="T3" fmla="*/ 7 h 33"/>
                  <a:gd name="T4" fmla="*/ 11 w 11"/>
                  <a:gd name="T5" fmla="*/ 10 h 33"/>
                  <a:gd name="T6" fmla="*/ 11 w 11"/>
                  <a:gd name="T7" fmla="*/ 13 h 33"/>
                  <a:gd name="T8" fmla="*/ 11 w 11"/>
                  <a:gd name="T9" fmla="*/ 18 h 33"/>
                  <a:gd name="T10" fmla="*/ 11 w 11"/>
                  <a:gd name="T11" fmla="*/ 21 h 33"/>
                  <a:gd name="T12" fmla="*/ 11 w 11"/>
                  <a:gd name="T13" fmla="*/ 25 h 33"/>
                  <a:gd name="T14" fmla="*/ 11 w 11"/>
                  <a:gd name="T15" fmla="*/ 28 h 33"/>
                  <a:gd name="T16" fmla="*/ 10 w 11"/>
                  <a:gd name="T17" fmla="*/ 32 h 33"/>
                  <a:gd name="T18" fmla="*/ 10 w 11"/>
                  <a:gd name="T19" fmla="*/ 33 h 33"/>
                  <a:gd name="T20" fmla="*/ 10 w 11"/>
                  <a:gd name="T21" fmla="*/ 20 h 33"/>
                  <a:gd name="T22" fmla="*/ 3 w 11"/>
                  <a:gd name="T23" fmla="*/ 1 h 33"/>
                  <a:gd name="T24" fmla="*/ 0 w 11"/>
                  <a:gd name="T25" fmla="*/ 0 h 33"/>
                  <a:gd name="T26" fmla="*/ 11 w 11"/>
                  <a:gd name="T27" fmla="*/ 2 h 3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1"/>
                  <a:gd name="T43" fmla="*/ 0 h 33"/>
                  <a:gd name="T44" fmla="*/ 11 w 11"/>
                  <a:gd name="T45" fmla="*/ 33 h 3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1" h="33">
                    <a:moveTo>
                      <a:pt x="11" y="2"/>
                    </a:moveTo>
                    <a:lnTo>
                      <a:pt x="11" y="7"/>
                    </a:lnTo>
                    <a:lnTo>
                      <a:pt x="11" y="10"/>
                    </a:lnTo>
                    <a:lnTo>
                      <a:pt x="11" y="13"/>
                    </a:lnTo>
                    <a:lnTo>
                      <a:pt x="11" y="18"/>
                    </a:lnTo>
                    <a:lnTo>
                      <a:pt x="11" y="21"/>
                    </a:lnTo>
                    <a:lnTo>
                      <a:pt x="11" y="25"/>
                    </a:lnTo>
                    <a:lnTo>
                      <a:pt x="11" y="28"/>
                    </a:lnTo>
                    <a:lnTo>
                      <a:pt x="10" y="32"/>
                    </a:lnTo>
                    <a:lnTo>
                      <a:pt x="10" y="33"/>
                    </a:lnTo>
                    <a:lnTo>
                      <a:pt x="10" y="20"/>
                    </a:lnTo>
                    <a:lnTo>
                      <a:pt x="3" y="1"/>
                    </a:lnTo>
                    <a:lnTo>
                      <a:pt x="0" y="0"/>
                    </a:lnTo>
                    <a:lnTo>
                      <a:pt x="11" y="2"/>
                    </a:lnTo>
                    <a:close/>
                  </a:path>
                </a:pathLst>
              </a:custGeom>
              <a:solidFill>
                <a:srgbClr val="FFFFFF"/>
              </a:solidFill>
              <a:ln w="9525">
                <a:noFill/>
                <a:round/>
                <a:headEnd/>
                <a:tailEnd/>
              </a:ln>
            </p:spPr>
            <p:txBody>
              <a:bodyPr>
                <a:prstTxWarp prst="textNoShape">
                  <a:avLst/>
                </a:prstTxWarp>
              </a:bodyPr>
              <a:lstStyle/>
              <a:p>
                <a:endParaRPr lang="en-US"/>
              </a:p>
            </p:txBody>
          </p:sp>
          <p:sp>
            <p:nvSpPr>
              <p:cNvPr id="53589" name="Freeform 613"/>
              <p:cNvSpPr>
                <a:spLocks noChangeAspect="1"/>
              </p:cNvSpPr>
              <p:nvPr/>
            </p:nvSpPr>
            <p:spPr bwMode="auto">
              <a:xfrm>
                <a:off x="1977" y="2064"/>
                <a:ext cx="27" cy="98"/>
              </a:xfrm>
              <a:custGeom>
                <a:avLst/>
                <a:gdLst>
                  <a:gd name="T0" fmla="*/ 20 w 27"/>
                  <a:gd name="T1" fmla="*/ 0 h 98"/>
                  <a:gd name="T2" fmla="*/ 19 w 27"/>
                  <a:gd name="T3" fmla="*/ 9 h 98"/>
                  <a:gd name="T4" fmla="*/ 17 w 27"/>
                  <a:gd name="T5" fmla="*/ 18 h 98"/>
                  <a:gd name="T6" fmla="*/ 15 w 27"/>
                  <a:gd name="T7" fmla="*/ 28 h 98"/>
                  <a:gd name="T8" fmla="*/ 13 w 27"/>
                  <a:gd name="T9" fmla="*/ 37 h 98"/>
                  <a:gd name="T10" fmla="*/ 12 w 27"/>
                  <a:gd name="T11" fmla="*/ 47 h 98"/>
                  <a:gd name="T12" fmla="*/ 11 w 27"/>
                  <a:gd name="T13" fmla="*/ 56 h 98"/>
                  <a:gd name="T14" fmla="*/ 9 w 27"/>
                  <a:gd name="T15" fmla="*/ 65 h 98"/>
                  <a:gd name="T16" fmla="*/ 11 w 27"/>
                  <a:gd name="T17" fmla="*/ 75 h 98"/>
                  <a:gd name="T18" fmla="*/ 11 w 27"/>
                  <a:gd name="T19" fmla="*/ 75 h 98"/>
                  <a:gd name="T20" fmla="*/ 17 w 27"/>
                  <a:gd name="T21" fmla="*/ 68 h 98"/>
                  <a:gd name="T22" fmla="*/ 20 w 27"/>
                  <a:gd name="T23" fmla="*/ 68 h 98"/>
                  <a:gd name="T24" fmla="*/ 21 w 27"/>
                  <a:gd name="T25" fmla="*/ 69 h 98"/>
                  <a:gd name="T26" fmla="*/ 22 w 27"/>
                  <a:gd name="T27" fmla="*/ 69 h 98"/>
                  <a:gd name="T28" fmla="*/ 23 w 27"/>
                  <a:gd name="T29" fmla="*/ 71 h 98"/>
                  <a:gd name="T30" fmla="*/ 24 w 27"/>
                  <a:gd name="T31" fmla="*/ 71 h 98"/>
                  <a:gd name="T32" fmla="*/ 25 w 27"/>
                  <a:gd name="T33" fmla="*/ 72 h 98"/>
                  <a:gd name="T34" fmla="*/ 27 w 27"/>
                  <a:gd name="T35" fmla="*/ 72 h 98"/>
                  <a:gd name="T36" fmla="*/ 27 w 27"/>
                  <a:gd name="T37" fmla="*/ 73 h 98"/>
                  <a:gd name="T38" fmla="*/ 25 w 27"/>
                  <a:gd name="T39" fmla="*/ 73 h 98"/>
                  <a:gd name="T40" fmla="*/ 19 w 27"/>
                  <a:gd name="T41" fmla="*/ 83 h 98"/>
                  <a:gd name="T42" fmla="*/ 12 w 27"/>
                  <a:gd name="T43" fmla="*/ 96 h 98"/>
                  <a:gd name="T44" fmla="*/ 8 w 27"/>
                  <a:gd name="T45" fmla="*/ 98 h 98"/>
                  <a:gd name="T46" fmla="*/ 0 w 27"/>
                  <a:gd name="T47" fmla="*/ 98 h 98"/>
                  <a:gd name="T48" fmla="*/ 0 w 27"/>
                  <a:gd name="T49" fmla="*/ 83 h 98"/>
                  <a:gd name="T50" fmla="*/ 4 w 27"/>
                  <a:gd name="T51" fmla="*/ 76 h 98"/>
                  <a:gd name="T52" fmla="*/ 7 w 27"/>
                  <a:gd name="T53" fmla="*/ 40 h 98"/>
                  <a:gd name="T54" fmla="*/ 7 w 27"/>
                  <a:gd name="T55" fmla="*/ 22 h 98"/>
                  <a:gd name="T56" fmla="*/ 16 w 27"/>
                  <a:gd name="T57" fmla="*/ 6 h 98"/>
                  <a:gd name="T58" fmla="*/ 20 w 27"/>
                  <a:gd name="T59" fmla="*/ 0 h 98"/>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7"/>
                  <a:gd name="T91" fmla="*/ 0 h 98"/>
                  <a:gd name="T92" fmla="*/ 27 w 27"/>
                  <a:gd name="T93" fmla="*/ 98 h 98"/>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7" h="98">
                    <a:moveTo>
                      <a:pt x="20" y="0"/>
                    </a:moveTo>
                    <a:lnTo>
                      <a:pt x="19" y="9"/>
                    </a:lnTo>
                    <a:lnTo>
                      <a:pt x="17" y="18"/>
                    </a:lnTo>
                    <a:lnTo>
                      <a:pt x="15" y="28"/>
                    </a:lnTo>
                    <a:lnTo>
                      <a:pt x="13" y="37"/>
                    </a:lnTo>
                    <a:lnTo>
                      <a:pt x="12" y="47"/>
                    </a:lnTo>
                    <a:lnTo>
                      <a:pt x="11" y="56"/>
                    </a:lnTo>
                    <a:lnTo>
                      <a:pt x="9" y="65"/>
                    </a:lnTo>
                    <a:lnTo>
                      <a:pt x="11" y="75"/>
                    </a:lnTo>
                    <a:lnTo>
                      <a:pt x="17" y="68"/>
                    </a:lnTo>
                    <a:lnTo>
                      <a:pt x="20" y="68"/>
                    </a:lnTo>
                    <a:lnTo>
                      <a:pt x="21" y="69"/>
                    </a:lnTo>
                    <a:lnTo>
                      <a:pt x="22" y="69"/>
                    </a:lnTo>
                    <a:lnTo>
                      <a:pt x="23" y="71"/>
                    </a:lnTo>
                    <a:lnTo>
                      <a:pt x="24" y="71"/>
                    </a:lnTo>
                    <a:lnTo>
                      <a:pt x="25" y="72"/>
                    </a:lnTo>
                    <a:lnTo>
                      <a:pt x="27" y="72"/>
                    </a:lnTo>
                    <a:lnTo>
                      <a:pt x="27" y="73"/>
                    </a:lnTo>
                    <a:lnTo>
                      <a:pt x="25" y="73"/>
                    </a:lnTo>
                    <a:lnTo>
                      <a:pt x="19" y="83"/>
                    </a:lnTo>
                    <a:lnTo>
                      <a:pt x="12" y="96"/>
                    </a:lnTo>
                    <a:lnTo>
                      <a:pt x="8" y="98"/>
                    </a:lnTo>
                    <a:lnTo>
                      <a:pt x="0" y="98"/>
                    </a:lnTo>
                    <a:lnTo>
                      <a:pt x="0" y="83"/>
                    </a:lnTo>
                    <a:lnTo>
                      <a:pt x="4" y="76"/>
                    </a:lnTo>
                    <a:lnTo>
                      <a:pt x="7" y="40"/>
                    </a:lnTo>
                    <a:lnTo>
                      <a:pt x="7" y="22"/>
                    </a:lnTo>
                    <a:lnTo>
                      <a:pt x="16" y="6"/>
                    </a:lnTo>
                    <a:lnTo>
                      <a:pt x="20" y="0"/>
                    </a:lnTo>
                    <a:close/>
                  </a:path>
                </a:pathLst>
              </a:custGeom>
              <a:solidFill>
                <a:srgbClr val="FFCC99"/>
              </a:solidFill>
              <a:ln w="9525">
                <a:noFill/>
                <a:round/>
                <a:headEnd/>
                <a:tailEnd/>
              </a:ln>
            </p:spPr>
            <p:txBody>
              <a:bodyPr>
                <a:prstTxWarp prst="textNoShape">
                  <a:avLst/>
                </a:prstTxWarp>
              </a:bodyPr>
              <a:lstStyle/>
              <a:p>
                <a:endParaRPr lang="en-US"/>
              </a:p>
            </p:txBody>
          </p:sp>
          <p:sp>
            <p:nvSpPr>
              <p:cNvPr id="53590" name="Freeform 614"/>
              <p:cNvSpPr>
                <a:spLocks noChangeAspect="1" noEditPoints="1"/>
              </p:cNvSpPr>
              <p:nvPr/>
            </p:nvSpPr>
            <p:spPr bwMode="auto">
              <a:xfrm>
                <a:off x="2052" y="2092"/>
                <a:ext cx="23" cy="52"/>
              </a:xfrm>
              <a:custGeom>
                <a:avLst/>
                <a:gdLst>
                  <a:gd name="T0" fmla="*/ 23 w 23"/>
                  <a:gd name="T1" fmla="*/ 0 h 52"/>
                  <a:gd name="T2" fmla="*/ 23 w 23"/>
                  <a:gd name="T3" fmla="*/ 0 h 52"/>
                  <a:gd name="T4" fmla="*/ 23 w 23"/>
                  <a:gd name="T5" fmla="*/ 1 h 52"/>
                  <a:gd name="T6" fmla="*/ 23 w 23"/>
                  <a:gd name="T7" fmla="*/ 1 h 52"/>
                  <a:gd name="T8" fmla="*/ 23 w 23"/>
                  <a:gd name="T9" fmla="*/ 1 h 52"/>
                  <a:gd name="T10" fmla="*/ 23 w 23"/>
                  <a:gd name="T11" fmla="*/ 1 h 52"/>
                  <a:gd name="T12" fmla="*/ 21 w 23"/>
                  <a:gd name="T13" fmla="*/ 1 h 52"/>
                  <a:gd name="T14" fmla="*/ 21 w 23"/>
                  <a:gd name="T15" fmla="*/ 1 h 52"/>
                  <a:gd name="T16" fmla="*/ 21 w 23"/>
                  <a:gd name="T17" fmla="*/ 1 h 52"/>
                  <a:gd name="T18" fmla="*/ 21 w 23"/>
                  <a:gd name="T19" fmla="*/ 0 h 52"/>
                  <a:gd name="T20" fmla="*/ 23 w 23"/>
                  <a:gd name="T21" fmla="*/ 0 h 52"/>
                  <a:gd name="T22" fmla="*/ 16 w 23"/>
                  <a:gd name="T23" fmla="*/ 8 h 52"/>
                  <a:gd name="T24" fmla="*/ 16 w 23"/>
                  <a:gd name="T25" fmla="*/ 9 h 52"/>
                  <a:gd name="T26" fmla="*/ 16 w 23"/>
                  <a:gd name="T27" fmla="*/ 9 h 52"/>
                  <a:gd name="T28" fmla="*/ 15 w 23"/>
                  <a:gd name="T29" fmla="*/ 9 h 52"/>
                  <a:gd name="T30" fmla="*/ 15 w 23"/>
                  <a:gd name="T31" fmla="*/ 11 h 52"/>
                  <a:gd name="T32" fmla="*/ 15 w 23"/>
                  <a:gd name="T33" fmla="*/ 11 h 52"/>
                  <a:gd name="T34" fmla="*/ 15 w 23"/>
                  <a:gd name="T35" fmla="*/ 12 h 52"/>
                  <a:gd name="T36" fmla="*/ 15 w 23"/>
                  <a:gd name="T37" fmla="*/ 12 h 52"/>
                  <a:gd name="T38" fmla="*/ 15 w 23"/>
                  <a:gd name="T39" fmla="*/ 13 h 52"/>
                  <a:gd name="T40" fmla="*/ 13 w 23"/>
                  <a:gd name="T41" fmla="*/ 16 h 52"/>
                  <a:gd name="T42" fmla="*/ 12 w 23"/>
                  <a:gd name="T43" fmla="*/ 21 h 52"/>
                  <a:gd name="T44" fmla="*/ 12 w 23"/>
                  <a:gd name="T45" fmla="*/ 25 h 52"/>
                  <a:gd name="T46" fmla="*/ 12 w 23"/>
                  <a:gd name="T47" fmla="*/ 30 h 52"/>
                  <a:gd name="T48" fmla="*/ 12 w 23"/>
                  <a:gd name="T49" fmla="*/ 35 h 52"/>
                  <a:gd name="T50" fmla="*/ 12 w 23"/>
                  <a:gd name="T51" fmla="*/ 39 h 52"/>
                  <a:gd name="T52" fmla="*/ 15 w 23"/>
                  <a:gd name="T53" fmla="*/ 44 h 52"/>
                  <a:gd name="T54" fmla="*/ 16 w 23"/>
                  <a:gd name="T55" fmla="*/ 47 h 52"/>
                  <a:gd name="T56" fmla="*/ 16 w 23"/>
                  <a:gd name="T57" fmla="*/ 48 h 52"/>
                  <a:gd name="T58" fmla="*/ 16 w 23"/>
                  <a:gd name="T59" fmla="*/ 48 h 52"/>
                  <a:gd name="T60" fmla="*/ 17 w 23"/>
                  <a:gd name="T61" fmla="*/ 48 h 52"/>
                  <a:gd name="T62" fmla="*/ 17 w 23"/>
                  <a:gd name="T63" fmla="*/ 49 h 52"/>
                  <a:gd name="T64" fmla="*/ 17 w 23"/>
                  <a:gd name="T65" fmla="*/ 49 h 52"/>
                  <a:gd name="T66" fmla="*/ 17 w 23"/>
                  <a:gd name="T67" fmla="*/ 49 h 52"/>
                  <a:gd name="T68" fmla="*/ 17 w 23"/>
                  <a:gd name="T69" fmla="*/ 51 h 52"/>
                  <a:gd name="T70" fmla="*/ 17 w 23"/>
                  <a:gd name="T71" fmla="*/ 51 h 52"/>
                  <a:gd name="T72" fmla="*/ 16 w 23"/>
                  <a:gd name="T73" fmla="*/ 52 h 52"/>
                  <a:gd name="T74" fmla="*/ 15 w 23"/>
                  <a:gd name="T75" fmla="*/ 52 h 52"/>
                  <a:gd name="T76" fmla="*/ 9 w 23"/>
                  <a:gd name="T77" fmla="*/ 48 h 52"/>
                  <a:gd name="T78" fmla="*/ 0 w 23"/>
                  <a:gd name="T79" fmla="*/ 33 h 52"/>
                  <a:gd name="T80" fmla="*/ 0 w 23"/>
                  <a:gd name="T81" fmla="*/ 19 h 52"/>
                  <a:gd name="T82" fmla="*/ 11 w 23"/>
                  <a:gd name="T83" fmla="*/ 13 h 52"/>
                  <a:gd name="T84" fmla="*/ 16 w 23"/>
                  <a:gd name="T85" fmla="*/ 8 h 52"/>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23"/>
                  <a:gd name="T130" fmla="*/ 0 h 52"/>
                  <a:gd name="T131" fmla="*/ 23 w 23"/>
                  <a:gd name="T132" fmla="*/ 52 h 52"/>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23" h="52">
                    <a:moveTo>
                      <a:pt x="23" y="0"/>
                    </a:moveTo>
                    <a:lnTo>
                      <a:pt x="23" y="0"/>
                    </a:lnTo>
                    <a:lnTo>
                      <a:pt x="23" y="1"/>
                    </a:lnTo>
                    <a:lnTo>
                      <a:pt x="21" y="1"/>
                    </a:lnTo>
                    <a:lnTo>
                      <a:pt x="21" y="0"/>
                    </a:lnTo>
                    <a:lnTo>
                      <a:pt x="23" y="0"/>
                    </a:lnTo>
                    <a:close/>
                    <a:moveTo>
                      <a:pt x="16" y="8"/>
                    </a:moveTo>
                    <a:lnTo>
                      <a:pt x="16" y="9"/>
                    </a:lnTo>
                    <a:lnTo>
                      <a:pt x="15" y="9"/>
                    </a:lnTo>
                    <a:lnTo>
                      <a:pt x="15" y="11"/>
                    </a:lnTo>
                    <a:lnTo>
                      <a:pt x="15" y="12"/>
                    </a:lnTo>
                    <a:lnTo>
                      <a:pt x="15" y="13"/>
                    </a:lnTo>
                    <a:lnTo>
                      <a:pt x="13" y="16"/>
                    </a:lnTo>
                    <a:lnTo>
                      <a:pt x="12" y="21"/>
                    </a:lnTo>
                    <a:lnTo>
                      <a:pt x="12" y="25"/>
                    </a:lnTo>
                    <a:lnTo>
                      <a:pt x="12" y="30"/>
                    </a:lnTo>
                    <a:lnTo>
                      <a:pt x="12" y="35"/>
                    </a:lnTo>
                    <a:lnTo>
                      <a:pt x="12" y="39"/>
                    </a:lnTo>
                    <a:lnTo>
                      <a:pt x="15" y="44"/>
                    </a:lnTo>
                    <a:lnTo>
                      <a:pt x="16" y="47"/>
                    </a:lnTo>
                    <a:lnTo>
                      <a:pt x="16" y="48"/>
                    </a:lnTo>
                    <a:lnTo>
                      <a:pt x="17" y="48"/>
                    </a:lnTo>
                    <a:lnTo>
                      <a:pt x="17" y="49"/>
                    </a:lnTo>
                    <a:lnTo>
                      <a:pt x="17" y="51"/>
                    </a:lnTo>
                    <a:lnTo>
                      <a:pt x="16" y="52"/>
                    </a:lnTo>
                    <a:lnTo>
                      <a:pt x="15" y="52"/>
                    </a:lnTo>
                    <a:lnTo>
                      <a:pt x="9" y="48"/>
                    </a:lnTo>
                    <a:lnTo>
                      <a:pt x="0" y="33"/>
                    </a:lnTo>
                    <a:lnTo>
                      <a:pt x="0" y="19"/>
                    </a:lnTo>
                    <a:lnTo>
                      <a:pt x="11" y="13"/>
                    </a:lnTo>
                    <a:lnTo>
                      <a:pt x="16" y="8"/>
                    </a:lnTo>
                    <a:close/>
                  </a:path>
                </a:pathLst>
              </a:custGeom>
              <a:solidFill>
                <a:srgbClr val="FFCC99"/>
              </a:solidFill>
              <a:ln w="9525">
                <a:noFill/>
                <a:round/>
                <a:headEnd/>
                <a:tailEnd/>
              </a:ln>
            </p:spPr>
            <p:txBody>
              <a:bodyPr>
                <a:prstTxWarp prst="textNoShape">
                  <a:avLst/>
                </a:prstTxWarp>
              </a:bodyPr>
              <a:lstStyle/>
              <a:p>
                <a:endParaRPr lang="en-US"/>
              </a:p>
            </p:txBody>
          </p:sp>
          <p:sp>
            <p:nvSpPr>
              <p:cNvPr id="53591" name="Freeform 615"/>
              <p:cNvSpPr>
                <a:spLocks noChangeAspect="1"/>
              </p:cNvSpPr>
              <p:nvPr/>
            </p:nvSpPr>
            <p:spPr bwMode="auto">
              <a:xfrm>
                <a:off x="1574" y="2337"/>
                <a:ext cx="213" cy="38"/>
              </a:xfrm>
              <a:custGeom>
                <a:avLst/>
                <a:gdLst>
                  <a:gd name="T0" fmla="*/ 212 w 213"/>
                  <a:gd name="T1" fmla="*/ 38 h 38"/>
                  <a:gd name="T2" fmla="*/ 207 w 213"/>
                  <a:gd name="T3" fmla="*/ 37 h 38"/>
                  <a:gd name="T4" fmla="*/ 203 w 213"/>
                  <a:gd name="T5" fmla="*/ 36 h 38"/>
                  <a:gd name="T6" fmla="*/ 198 w 213"/>
                  <a:gd name="T7" fmla="*/ 34 h 38"/>
                  <a:gd name="T8" fmla="*/ 193 w 213"/>
                  <a:gd name="T9" fmla="*/ 32 h 38"/>
                  <a:gd name="T10" fmla="*/ 188 w 213"/>
                  <a:gd name="T11" fmla="*/ 31 h 38"/>
                  <a:gd name="T12" fmla="*/ 183 w 213"/>
                  <a:gd name="T13" fmla="*/ 30 h 38"/>
                  <a:gd name="T14" fmla="*/ 179 w 213"/>
                  <a:gd name="T15" fmla="*/ 28 h 38"/>
                  <a:gd name="T16" fmla="*/ 175 w 213"/>
                  <a:gd name="T17" fmla="*/ 25 h 38"/>
                  <a:gd name="T18" fmla="*/ 173 w 213"/>
                  <a:gd name="T19" fmla="*/ 24 h 38"/>
                  <a:gd name="T20" fmla="*/ 172 w 213"/>
                  <a:gd name="T21" fmla="*/ 23 h 38"/>
                  <a:gd name="T22" fmla="*/ 170 w 213"/>
                  <a:gd name="T23" fmla="*/ 23 h 38"/>
                  <a:gd name="T24" fmla="*/ 167 w 213"/>
                  <a:gd name="T25" fmla="*/ 22 h 38"/>
                  <a:gd name="T26" fmla="*/ 166 w 213"/>
                  <a:gd name="T27" fmla="*/ 21 h 38"/>
                  <a:gd name="T28" fmla="*/ 164 w 213"/>
                  <a:gd name="T29" fmla="*/ 21 h 38"/>
                  <a:gd name="T30" fmla="*/ 162 w 213"/>
                  <a:gd name="T31" fmla="*/ 20 h 38"/>
                  <a:gd name="T32" fmla="*/ 159 w 213"/>
                  <a:gd name="T33" fmla="*/ 20 h 38"/>
                  <a:gd name="T34" fmla="*/ 162 w 213"/>
                  <a:gd name="T35" fmla="*/ 18 h 38"/>
                  <a:gd name="T36" fmla="*/ 164 w 213"/>
                  <a:gd name="T37" fmla="*/ 18 h 38"/>
                  <a:gd name="T38" fmla="*/ 165 w 213"/>
                  <a:gd name="T39" fmla="*/ 16 h 38"/>
                  <a:gd name="T40" fmla="*/ 165 w 213"/>
                  <a:gd name="T41" fmla="*/ 14 h 38"/>
                  <a:gd name="T42" fmla="*/ 151 w 213"/>
                  <a:gd name="T43" fmla="*/ 14 h 38"/>
                  <a:gd name="T44" fmla="*/ 144 w 213"/>
                  <a:gd name="T45" fmla="*/ 16 h 38"/>
                  <a:gd name="T46" fmla="*/ 139 w 213"/>
                  <a:gd name="T47" fmla="*/ 16 h 38"/>
                  <a:gd name="T48" fmla="*/ 132 w 213"/>
                  <a:gd name="T49" fmla="*/ 16 h 38"/>
                  <a:gd name="T50" fmla="*/ 125 w 213"/>
                  <a:gd name="T51" fmla="*/ 15 h 38"/>
                  <a:gd name="T52" fmla="*/ 118 w 213"/>
                  <a:gd name="T53" fmla="*/ 16 h 38"/>
                  <a:gd name="T54" fmla="*/ 111 w 213"/>
                  <a:gd name="T55" fmla="*/ 16 h 38"/>
                  <a:gd name="T56" fmla="*/ 106 w 213"/>
                  <a:gd name="T57" fmla="*/ 16 h 38"/>
                  <a:gd name="T58" fmla="*/ 99 w 213"/>
                  <a:gd name="T59" fmla="*/ 16 h 38"/>
                  <a:gd name="T60" fmla="*/ 92 w 213"/>
                  <a:gd name="T61" fmla="*/ 17 h 38"/>
                  <a:gd name="T62" fmla="*/ 90 w 213"/>
                  <a:gd name="T63" fmla="*/ 17 h 38"/>
                  <a:gd name="T64" fmla="*/ 87 w 213"/>
                  <a:gd name="T65" fmla="*/ 17 h 38"/>
                  <a:gd name="T66" fmla="*/ 85 w 213"/>
                  <a:gd name="T67" fmla="*/ 17 h 38"/>
                  <a:gd name="T68" fmla="*/ 83 w 213"/>
                  <a:gd name="T69" fmla="*/ 18 h 38"/>
                  <a:gd name="T70" fmla="*/ 80 w 213"/>
                  <a:gd name="T71" fmla="*/ 18 h 38"/>
                  <a:gd name="T72" fmla="*/ 78 w 213"/>
                  <a:gd name="T73" fmla="*/ 18 h 38"/>
                  <a:gd name="T74" fmla="*/ 76 w 213"/>
                  <a:gd name="T75" fmla="*/ 20 h 38"/>
                  <a:gd name="T76" fmla="*/ 73 w 213"/>
                  <a:gd name="T77" fmla="*/ 20 h 38"/>
                  <a:gd name="T78" fmla="*/ 71 w 213"/>
                  <a:gd name="T79" fmla="*/ 18 h 38"/>
                  <a:gd name="T80" fmla="*/ 35 w 213"/>
                  <a:gd name="T81" fmla="*/ 28 h 38"/>
                  <a:gd name="T82" fmla="*/ 8 w 213"/>
                  <a:gd name="T83" fmla="*/ 25 h 38"/>
                  <a:gd name="T84" fmla="*/ 4 w 213"/>
                  <a:gd name="T85" fmla="*/ 23 h 38"/>
                  <a:gd name="T86" fmla="*/ 2 w 213"/>
                  <a:gd name="T87" fmla="*/ 23 h 38"/>
                  <a:gd name="T88" fmla="*/ 0 w 213"/>
                  <a:gd name="T89" fmla="*/ 21 h 38"/>
                  <a:gd name="T90" fmla="*/ 12 w 213"/>
                  <a:gd name="T91" fmla="*/ 18 h 38"/>
                  <a:gd name="T92" fmla="*/ 20 w 213"/>
                  <a:gd name="T93" fmla="*/ 18 h 38"/>
                  <a:gd name="T94" fmla="*/ 57 w 213"/>
                  <a:gd name="T95" fmla="*/ 14 h 38"/>
                  <a:gd name="T96" fmla="*/ 76 w 213"/>
                  <a:gd name="T97" fmla="*/ 8 h 38"/>
                  <a:gd name="T98" fmla="*/ 93 w 213"/>
                  <a:gd name="T99" fmla="*/ 0 h 38"/>
                  <a:gd name="T100" fmla="*/ 155 w 213"/>
                  <a:gd name="T101" fmla="*/ 0 h 38"/>
                  <a:gd name="T102" fmla="*/ 194 w 213"/>
                  <a:gd name="T103" fmla="*/ 16 h 38"/>
                  <a:gd name="T104" fmla="*/ 211 w 213"/>
                  <a:gd name="T105" fmla="*/ 25 h 38"/>
                  <a:gd name="T106" fmla="*/ 213 w 213"/>
                  <a:gd name="T107" fmla="*/ 28 h 38"/>
                  <a:gd name="T108" fmla="*/ 212 w 213"/>
                  <a:gd name="T109" fmla="*/ 38 h 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213"/>
                  <a:gd name="T166" fmla="*/ 0 h 38"/>
                  <a:gd name="T167" fmla="*/ 213 w 213"/>
                  <a:gd name="T168" fmla="*/ 38 h 38"/>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213" h="38">
                    <a:moveTo>
                      <a:pt x="212" y="38"/>
                    </a:moveTo>
                    <a:lnTo>
                      <a:pt x="207" y="37"/>
                    </a:lnTo>
                    <a:lnTo>
                      <a:pt x="203" y="36"/>
                    </a:lnTo>
                    <a:lnTo>
                      <a:pt x="198" y="34"/>
                    </a:lnTo>
                    <a:lnTo>
                      <a:pt x="193" y="32"/>
                    </a:lnTo>
                    <a:lnTo>
                      <a:pt x="188" y="31"/>
                    </a:lnTo>
                    <a:lnTo>
                      <a:pt x="183" y="30"/>
                    </a:lnTo>
                    <a:lnTo>
                      <a:pt x="179" y="28"/>
                    </a:lnTo>
                    <a:lnTo>
                      <a:pt x="175" y="25"/>
                    </a:lnTo>
                    <a:lnTo>
                      <a:pt x="173" y="24"/>
                    </a:lnTo>
                    <a:lnTo>
                      <a:pt x="172" y="23"/>
                    </a:lnTo>
                    <a:lnTo>
                      <a:pt x="170" y="23"/>
                    </a:lnTo>
                    <a:lnTo>
                      <a:pt x="167" y="22"/>
                    </a:lnTo>
                    <a:lnTo>
                      <a:pt x="166" y="21"/>
                    </a:lnTo>
                    <a:lnTo>
                      <a:pt x="164" y="21"/>
                    </a:lnTo>
                    <a:lnTo>
                      <a:pt x="162" y="20"/>
                    </a:lnTo>
                    <a:lnTo>
                      <a:pt x="159" y="20"/>
                    </a:lnTo>
                    <a:lnTo>
                      <a:pt x="162" y="18"/>
                    </a:lnTo>
                    <a:lnTo>
                      <a:pt x="164" y="18"/>
                    </a:lnTo>
                    <a:lnTo>
                      <a:pt x="165" y="16"/>
                    </a:lnTo>
                    <a:lnTo>
                      <a:pt x="165" y="14"/>
                    </a:lnTo>
                    <a:lnTo>
                      <a:pt x="151" y="14"/>
                    </a:lnTo>
                    <a:lnTo>
                      <a:pt x="144" y="16"/>
                    </a:lnTo>
                    <a:lnTo>
                      <a:pt x="139" y="16"/>
                    </a:lnTo>
                    <a:lnTo>
                      <a:pt x="132" y="16"/>
                    </a:lnTo>
                    <a:lnTo>
                      <a:pt x="125" y="15"/>
                    </a:lnTo>
                    <a:lnTo>
                      <a:pt x="118" y="16"/>
                    </a:lnTo>
                    <a:lnTo>
                      <a:pt x="111" y="16"/>
                    </a:lnTo>
                    <a:lnTo>
                      <a:pt x="106" y="16"/>
                    </a:lnTo>
                    <a:lnTo>
                      <a:pt x="99" y="16"/>
                    </a:lnTo>
                    <a:lnTo>
                      <a:pt x="92" y="17"/>
                    </a:lnTo>
                    <a:lnTo>
                      <a:pt x="90" y="17"/>
                    </a:lnTo>
                    <a:lnTo>
                      <a:pt x="87" y="17"/>
                    </a:lnTo>
                    <a:lnTo>
                      <a:pt x="85" y="17"/>
                    </a:lnTo>
                    <a:lnTo>
                      <a:pt x="83" y="18"/>
                    </a:lnTo>
                    <a:lnTo>
                      <a:pt x="80" y="18"/>
                    </a:lnTo>
                    <a:lnTo>
                      <a:pt x="78" y="18"/>
                    </a:lnTo>
                    <a:lnTo>
                      <a:pt x="76" y="20"/>
                    </a:lnTo>
                    <a:lnTo>
                      <a:pt x="73" y="20"/>
                    </a:lnTo>
                    <a:lnTo>
                      <a:pt x="71" y="18"/>
                    </a:lnTo>
                    <a:lnTo>
                      <a:pt x="35" y="28"/>
                    </a:lnTo>
                    <a:lnTo>
                      <a:pt x="8" y="25"/>
                    </a:lnTo>
                    <a:lnTo>
                      <a:pt x="4" y="23"/>
                    </a:lnTo>
                    <a:lnTo>
                      <a:pt x="2" y="23"/>
                    </a:lnTo>
                    <a:lnTo>
                      <a:pt x="0" y="21"/>
                    </a:lnTo>
                    <a:lnTo>
                      <a:pt x="12" y="18"/>
                    </a:lnTo>
                    <a:lnTo>
                      <a:pt x="20" y="18"/>
                    </a:lnTo>
                    <a:lnTo>
                      <a:pt x="57" y="14"/>
                    </a:lnTo>
                    <a:lnTo>
                      <a:pt x="76" y="8"/>
                    </a:lnTo>
                    <a:lnTo>
                      <a:pt x="93" y="0"/>
                    </a:lnTo>
                    <a:lnTo>
                      <a:pt x="155" y="0"/>
                    </a:lnTo>
                    <a:lnTo>
                      <a:pt x="194" y="16"/>
                    </a:lnTo>
                    <a:lnTo>
                      <a:pt x="211" y="25"/>
                    </a:lnTo>
                    <a:lnTo>
                      <a:pt x="213" y="28"/>
                    </a:lnTo>
                    <a:lnTo>
                      <a:pt x="212" y="38"/>
                    </a:lnTo>
                    <a:close/>
                  </a:path>
                </a:pathLst>
              </a:custGeom>
              <a:solidFill>
                <a:srgbClr val="FFCC99"/>
              </a:solidFill>
              <a:ln w="9525">
                <a:noFill/>
                <a:round/>
                <a:headEnd/>
                <a:tailEnd/>
              </a:ln>
            </p:spPr>
            <p:txBody>
              <a:bodyPr>
                <a:prstTxWarp prst="textNoShape">
                  <a:avLst/>
                </a:prstTxWarp>
              </a:bodyPr>
              <a:lstStyle/>
              <a:p>
                <a:endParaRPr lang="en-US"/>
              </a:p>
            </p:txBody>
          </p:sp>
          <p:sp>
            <p:nvSpPr>
              <p:cNvPr id="53592" name="Freeform 616"/>
              <p:cNvSpPr>
                <a:spLocks noChangeAspect="1" noEditPoints="1"/>
              </p:cNvSpPr>
              <p:nvPr/>
            </p:nvSpPr>
            <p:spPr bwMode="auto">
              <a:xfrm>
                <a:off x="1639" y="2353"/>
                <a:ext cx="94" cy="52"/>
              </a:xfrm>
              <a:custGeom>
                <a:avLst/>
                <a:gdLst>
                  <a:gd name="T0" fmla="*/ 94 w 94"/>
                  <a:gd name="T1" fmla="*/ 16 h 52"/>
                  <a:gd name="T2" fmla="*/ 94 w 94"/>
                  <a:gd name="T3" fmla="*/ 16 h 52"/>
                  <a:gd name="T4" fmla="*/ 94 w 94"/>
                  <a:gd name="T5" fmla="*/ 16 h 52"/>
                  <a:gd name="T6" fmla="*/ 94 w 94"/>
                  <a:gd name="T7" fmla="*/ 16 h 52"/>
                  <a:gd name="T8" fmla="*/ 94 w 94"/>
                  <a:gd name="T9" fmla="*/ 16 h 52"/>
                  <a:gd name="T10" fmla="*/ 94 w 94"/>
                  <a:gd name="T11" fmla="*/ 16 h 52"/>
                  <a:gd name="T12" fmla="*/ 94 w 94"/>
                  <a:gd name="T13" fmla="*/ 16 h 52"/>
                  <a:gd name="T14" fmla="*/ 94 w 94"/>
                  <a:gd name="T15" fmla="*/ 16 h 52"/>
                  <a:gd name="T16" fmla="*/ 94 w 94"/>
                  <a:gd name="T17" fmla="*/ 16 h 52"/>
                  <a:gd name="T18" fmla="*/ 85 w 94"/>
                  <a:gd name="T19" fmla="*/ 17 h 52"/>
                  <a:gd name="T20" fmla="*/ 73 w 94"/>
                  <a:gd name="T21" fmla="*/ 20 h 52"/>
                  <a:gd name="T22" fmla="*/ 61 w 94"/>
                  <a:gd name="T23" fmla="*/ 23 h 52"/>
                  <a:gd name="T24" fmla="*/ 50 w 94"/>
                  <a:gd name="T25" fmla="*/ 30 h 52"/>
                  <a:gd name="T26" fmla="*/ 42 w 94"/>
                  <a:gd name="T27" fmla="*/ 35 h 52"/>
                  <a:gd name="T28" fmla="*/ 36 w 94"/>
                  <a:gd name="T29" fmla="*/ 36 h 52"/>
                  <a:gd name="T30" fmla="*/ 30 w 94"/>
                  <a:gd name="T31" fmla="*/ 37 h 52"/>
                  <a:gd name="T32" fmla="*/ 25 w 94"/>
                  <a:gd name="T33" fmla="*/ 38 h 52"/>
                  <a:gd name="T34" fmla="*/ 22 w 94"/>
                  <a:gd name="T35" fmla="*/ 40 h 52"/>
                  <a:gd name="T36" fmla="*/ 21 w 94"/>
                  <a:gd name="T37" fmla="*/ 43 h 52"/>
                  <a:gd name="T38" fmla="*/ 20 w 94"/>
                  <a:gd name="T39" fmla="*/ 44 h 52"/>
                  <a:gd name="T40" fmla="*/ 20 w 94"/>
                  <a:gd name="T41" fmla="*/ 46 h 52"/>
                  <a:gd name="T42" fmla="*/ 19 w 94"/>
                  <a:gd name="T43" fmla="*/ 46 h 52"/>
                  <a:gd name="T44" fmla="*/ 5 w 94"/>
                  <a:gd name="T45" fmla="*/ 52 h 52"/>
                  <a:gd name="T46" fmla="*/ 0 w 94"/>
                  <a:gd name="T47" fmla="*/ 48 h 52"/>
                  <a:gd name="T48" fmla="*/ 11 w 94"/>
                  <a:gd name="T49" fmla="*/ 36 h 52"/>
                  <a:gd name="T50" fmla="*/ 34 w 94"/>
                  <a:gd name="T51" fmla="*/ 28 h 52"/>
                  <a:gd name="T52" fmla="*/ 61 w 94"/>
                  <a:gd name="T53" fmla="*/ 13 h 52"/>
                  <a:gd name="T54" fmla="*/ 92 w 94"/>
                  <a:gd name="T55" fmla="*/ 16 h 52"/>
                  <a:gd name="T56" fmla="*/ 33 w 94"/>
                  <a:gd name="T57" fmla="*/ 5 h 52"/>
                  <a:gd name="T58" fmla="*/ 44 w 94"/>
                  <a:gd name="T59" fmla="*/ 1 h 52"/>
                  <a:gd name="T60" fmla="*/ 57 w 94"/>
                  <a:gd name="T61" fmla="*/ 0 h 52"/>
                  <a:gd name="T62" fmla="*/ 69 w 94"/>
                  <a:gd name="T63" fmla="*/ 1 h 52"/>
                  <a:gd name="T64" fmla="*/ 67 w 94"/>
                  <a:gd name="T65" fmla="*/ 6 h 52"/>
                  <a:gd name="T66" fmla="*/ 27 w 94"/>
                  <a:gd name="T67" fmla="*/ 6 h 52"/>
                  <a:gd name="T68" fmla="*/ 83 w 94"/>
                  <a:gd name="T69" fmla="*/ 6 h 52"/>
                  <a:gd name="T70" fmla="*/ 85 w 94"/>
                  <a:gd name="T71" fmla="*/ 7 h 52"/>
                  <a:gd name="T72" fmla="*/ 86 w 94"/>
                  <a:gd name="T73" fmla="*/ 7 h 52"/>
                  <a:gd name="T74" fmla="*/ 87 w 94"/>
                  <a:gd name="T75" fmla="*/ 8 h 52"/>
                  <a:gd name="T76" fmla="*/ 83 w 94"/>
                  <a:gd name="T77" fmla="*/ 8 h 52"/>
                  <a:gd name="T78" fmla="*/ 83 w 94"/>
                  <a:gd name="T79" fmla="*/ 6 h 52"/>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94"/>
                  <a:gd name="T121" fmla="*/ 0 h 52"/>
                  <a:gd name="T122" fmla="*/ 94 w 94"/>
                  <a:gd name="T123" fmla="*/ 52 h 52"/>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94" h="52">
                    <a:moveTo>
                      <a:pt x="94" y="16"/>
                    </a:moveTo>
                    <a:lnTo>
                      <a:pt x="94" y="16"/>
                    </a:lnTo>
                    <a:close/>
                    <a:moveTo>
                      <a:pt x="92" y="16"/>
                    </a:moveTo>
                    <a:lnTo>
                      <a:pt x="85" y="17"/>
                    </a:lnTo>
                    <a:lnTo>
                      <a:pt x="78" y="17"/>
                    </a:lnTo>
                    <a:lnTo>
                      <a:pt x="73" y="20"/>
                    </a:lnTo>
                    <a:lnTo>
                      <a:pt x="67" y="21"/>
                    </a:lnTo>
                    <a:lnTo>
                      <a:pt x="61" y="23"/>
                    </a:lnTo>
                    <a:lnTo>
                      <a:pt x="55" y="27"/>
                    </a:lnTo>
                    <a:lnTo>
                      <a:pt x="50" y="30"/>
                    </a:lnTo>
                    <a:lnTo>
                      <a:pt x="44" y="33"/>
                    </a:lnTo>
                    <a:lnTo>
                      <a:pt x="42" y="35"/>
                    </a:lnTo>
                    <a:lnTo>
                      <a:pt x="38" y="35"/>
                    </a:lnTo>
                    <a:lnTo>
                      <a:pt x="36" y="36"/>
                    </a:lnTo>
                    <a:lnTo>
                      <a:pt x="33" y="36"/>
                    </a:lnTo>
                    <a:lnTo>
                      <a:pt x="30" y="37"/>
                    </a:lnTo>
                    <a:lnTo>
                      <a:pt x="28" y="37"/>
                    </a:lnTo>
                    <a:lnTo>
                      <a:pt x="25" y="38"/>
                    </a:lnTo>
                    <a:lnTo>
                      <a:pt x="22" y="40"/>
                    </a:lnTo>
                    <a:lnTo>
                      <a:pt x="21" y="41"/>
                    </a:lnTo>
                    <a:lnTo>
                      <a:pt x="21" y="43"/>
                    </a:lnTo>
                    <a:lnTo>
                      <a:pt x="20" y="44"/>
                    </a:lnTo>
                    <a:lnTo>
                      <a:pt x="20" y="45"/>
                    </a:lnTo>
                    <a:lnTo>
                      <a:pt x="20" y="46"/>
                    </a:lnTo>
                    <a:lnTo>
                      <a:pt x="19" y="46"/>
                    </a:lnTo>
                    <a:lnTo>
                      <a:pt x="5" y="49"/>
                    </a:lnTo>
                    <a:lnTo>
                      <a:pt x="5" y="52"/>
                    </a:lnTo>
                    <a:lnTo>
                      <a:pt x="3" y="51"/>
                    </a:lnTo>
                    <a:lnTo>
                      <a:pt x="0" y="48"/>
                    </a:lnTo>
                    <a:lnTo>
                      <a:pt x="3" y="43"/>
                    </a:lnTo>
                    <a:lnTo>
                      <a:pt x="11" y="36"/>
                    </a:lnTo>
                    <a:lnTo>
                      <a:pt x="26" y="30"/>
                    </a:lnTo>
                    <a:lnTo>
                      <a:pt x="34" y="28"/>
                    </a:lnTo>
                    <a:lnTo>
                      <a:pt x="59" y="16"/>
                    </a:lnTo>
                    <a:lnTo>
                      <a:pt x="61" y="13"/>
                    </a:lnTo>
                    <a:lnTo>
                      <a:pt x="90" y="15"/>
                    </a:lnTo>
                    <a:lnTo>
                      <a:pt x="92" y="16"/>
                    </a:lnTo>
                    <a:close/>
                    <a:moveTo>
                      <a:pt x="27" y="6"/>
                    </a:moveTo>
                    <a:lnTo>
                      <a:pt x="33" y="5"/>
                    </a:lnTo>
                    <a:lnTo>
                      <a:pt x="38" y="2"/>
                    </a:lnTo>
                    <a:lnTo>
                      <a:pt x="44" y="1"/>
                    </a:lnTo>
                    <a:lnTo>
                      <a:pt x="51" y="1"/>
                    </a:lnTo>
                    <a:lnTo>
                      <a:pt x="57" y="0"/>
                    </a:lnTo>
                    <a:lnTo>
                      <a:pt x="63" y="1"/>
                    </a:lnTo>
                    <a:lnTo>
                      <a:pt x="69" y="1"/>
                    </a:lnTo>
                    <a:lnTo>
                      <a:pt x="75" y="2"/>
                    </a:lnTo>
                    <a:lnTo>
                      <a:pt x="67" y="6"/>
                    </a:lnTo>
                    <a:lnTo>
                      <a:pt x="51" y="9"/>
                    </a:lnTo>
                    <a:lnTo>
                      <a:pt x="27" y="6"/>
                    </a:lnTo>
                    <a:close/>
                    <a:moveTo>
                      <a:pt x="83" y="6"/>
                    </a:moveTo>
                    <a:lnTo>
                      <a:pt x="83" y="6"/>
                    </a:lnTo>
                    <a:lnTo>
                      <a:pt x="84" y="6"/>
                    </a:lnTo>
                    <a:lnTo>
                      <a:pt x="85" y="7"/>
                    </a:lnTo>
                    <a:lnTo>
                      <a:pt x="86" y="7"/>
                    </a:lnTo>
                    <a:lnTo>
                      <a:pt x="86" y="8"/>
                    </a:lnTo>
                    <a:lnTo>
                      <a:pt x="87" y="8"/>
                    </a:lnTo>
                    <a:lnTo>
                      <a:pt x="83" y="8"/>
                    </a:lnTo>
                    <a:lnTo>
                      <a:pt x="79" y="8"/>
                    </a:lnTo>
                    <a:lnTo>
                      <a:pt x="83" y="6"/>
                    </a:lnTo>
                    <a:close/>
                  </a:path>
                </a:pathLst>
              </a:custGeom>
              <a:solidFill>
                <a:srgbClr val="FFCC99"/>
              </a:solidFill>
              <a:ln w="9525">
                <a:noFill/>
                <a:round/>
                <a:headEnd/>
                <a:tailEnd/>
              </a:ln>
            </p:spPr>
            <p:txBody>
              <a:bodyPr>
                <a:prstTxWarp prst="textNoShape">
                  <a:avLst/>
                </a:prstTxWarp>
              </a:bodyPr>
              <a:lstStyle/>
              <a:p>
                <a:endParaRPr lang="en-US"/>
              </a:p>
            </p:txBody>
          </p:sp>
          <p:sp>
            <p:nvSpPr>
              <p:cNvPr id="53593" name="Freeform 617"/>
              <p:cNvSpPr>
                <a:spLocks noChangeAspect="1"/>
              </p:cNvSpPr>
              <p:nvPr/>
            </p:nvSpPr>
            <p:spPr bwMode="auto">
              <a:xfrm>
                <a:off x="1564" y="2388"/>
                <a:ext cx="20" cy="22"/>
              </a:xfrm>
              <a:custGeom>
                <a:avLst/>
                <a:gdLst>
                  <a:gd name="T0" fmla="*/ 20 w 20"/>
                  <a:gd name="T1" fmla="*/ 0 h 22"/>
                  <a:gd name="T2" fmla="*/ 20 w 20"/>
                  <a:gd name="T3" fmla="*/ 1 h 22"/>
                  <a:gd name="T4" fmla="*/ 20 w 20"/>
                  <a:gd name="T5" fmla="*/ 1 h 22"/>
                  <a:gd name="T6" fmla="*/ 19 w 20"/>
                  <a:gd name="T7" fmla="*/ 2 h 22"/>
                  <a:gd name="T8" fmla="*/ 19 w 20"/>
                  <a:gd name="T9" fmla="*/ 2 h 22"/>
                  <a:gd name="T10" fmla="*/ 18 w 20"/>
                  <a:gd name="T11" fmla="*/ 3 h 22"/>
                  <a:gd name="T12" fmla="*/ 18 w 20"/>
                  <a:gd name="T13" fmla="*/ 3 h 22"/>
                  <a:gd name="T14" fmla="*/ 18 w 20"/>
                  <a:gd name="T15" fmla="*/ 4 h 22"/>
                  <a:gd name="T16" fmla="*/ 17 w 20"/>
                  <a:gd name="T17" fmla="*/ 4 h 22"/>
                  <a:gd name="T18" fmla="*/ 17 w 20"/>
                  <a:gd name="T19" fmla="*/ 4 h 22"/>
                  <a:gd name="T20" fmla="*/ 17 w 20"/>
                  <a:gd name="T21" fmla="*/ 5 h 22"/>
                  <a:gd name="T22" fmla="*/ 17 w 20"/>
                  <a:gd name="T23" fmla="*/ 5 h 22"/>
                  <a:gd name="T24" fmla="*/ 17 w 20"/>
                  <a:gd name="T25" fmla="*/ 5 h 22"/>
                  <a:gd name="T26" fmla="*/ 17 w 20"/>
                  <a:gd name="T27" fmla="*/ 5 h 22"/>
                  <a:gd name="T28" fmla="*/ 16 w 20"/>
                  <a:gd name="T29" fmla="*/ 5 h 22"/>
                  <a:gd name="T30" fmla="*/ 16 w 20"/>
                  <a:gd name="T31" fmla="*/ 5 h 22"/>
                  <a:gd name="T32" fmla="*/ 16 w 20"/>
                  <a:gd name="T33" fmla="*/ 6 h 22"/>
                  <a:gd name="T34" fmla="*/ 16 w 20"/>
                  <a:gd name="T35" fmla="*/ 8 h 22"/>
                  <a:gd name="T36" fmla="*/ 16 w 20"/>
                  <a:gd name="T37" fmla="*/ 9 h 22"/>
                  <a:gd name="T38" fmla="*/ 16 w 20"/>
                  <a:gd name="T39" fmla="*/ 11 h 22"/>
                  <a:gd name="T40" fmla="*/ 16 w 20"/>
                  <a:gd name="T41" fmla="*/ 12 h 22"/>
                  <a:gd name="T42" fmla="*/ 16 w 20"/>
                  <a:gd name="T43" fmla="*/ 13 h 22"/>
                  <a:gd name="T44" fmla="*/ 16 w 20"/>
                  <a:gd name="T45" fmla="*/ 16 h 22"/>
                  <a:gd name="T46" fmla="*/ 16 w 20"/>
                  <a:gd name="T47" fmla="*/ 17 h 22"/>
                  <a:gd name="T48" fmla="*/ 16 w 20"/>
                  <a:gd name="T49" fmla="*/ 18 h 22"/>
                  <a:gd name="T50" fmla="*/ 14 w 20"/>
                  <a:gd name="T51" fmla="*/ 20 h 22"/>
                  <a:gd name="T52" fmla="*/ 0 w 20"/>
                  <a:gd name="T53" fmla="*/ 22 h 22"/>
                  <a:gd name="T54" fmla="*/ 2 w 20"/>
                  <a:gd name="T55" fmla="*/ 17 h 22"/>
                  <a:gd name="T56" fmla="*/ 20 w 20"/>
                  <a:gd name="T57" fmla="*/ 0 h 2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20"/>
                  <a:gd name="T88" fmla="*/ 0 h 22"/>
                  <a:gd name="T89" fmla="*/ 20 w 20"/>
                  <a:gd name="T90" fmla="*/ 22 h 22"/>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20" h="22">
                    <a:moveTo>
                      <a:pt x="20" y="0"/>
                    </a:moveTo>
                    <a:lnTo>
                      <a:pt x="20" y="1"/>
                    </a:lnTo>
                    <a:lnTo>
                      <a:pt x="19" y="2"/>
                    </a:lnTo>
                    <a:lnTo>
                      <a:pt x="18" y="3"/>
                    </a:lnTo>
                    <a:lnTo>
                      <a:pt x="18" y="4"/>
                    </a:lnTo>
                    <a:lnTo>
                      <a:pt x="17" y="4"/>
                    </a:lnTo>
                    <a:lnTo>
                      <a:pt x="17" y="5"/>
                    </a:lnTo>
                    <a:lnTo>
                      <a:pt x="16" y="5"/>
                    </a:lnTo>
                    <a:lnTo>
                      <a:pt x="16" y="6"/>
                    </a:lnTo>
                    <a:lnTo>
                      <a:pt x="16" y="8"/>
                    </a:lnTo>
                    <a:lnTo>
                      <a:pt x="16" y="9"/>
                    </a:lnTo>
                    <a:lnTo>
                      <a:pt x="16" y="11"/>
                    </a:lnTo>
                    <a:lnTo>
                      <a:pt x="16" y="12"/>
                    </a:lnTo>
                    <a:lnTo>
                      <a:pt x="16" y="13"/>
                    </a:lnTo>
                    <a:lnTo>
                      <a:pt x="16" y="16"/>
                    </a:lnTo>
                    <a:lnTo>
                      <a:pt x="16" y="17"/>
                    </a:lnTo>
                    <a:lnTo>
                      <a:pt x="16" y="18"/>
                    </a:lnTo>
                    <a:lnTo>
                      <a:pt x="14" y="20"/>
                    </a:lnTo>
                    <a:lnTo>
                      <a:pt x="0" y="22"/>
                    </a:lnTo>
                    <a:lnTo>
                      <a:pt x="2" y="17"/>
                    </a:lnTo>
                    <a:lnTo>
                      <a:pt x="20" y="0"/>
                    </a:lnTo>
                    <a:close/>
                  </a:path>
                </a:pathLst>
              </a:custGeom>
              <a:solidFill>
                <a:srgbClr val="FFCC99"/>
              </a:solidFill>
              <a:ln w="9525">
                <a:noFill/>
                <a:round/>
                <a:headEnd/>
                <a:tailEnd/>
              </a:ln>
            </p:spPr>
            <p:txBody>
              <a:bodyPr>
                <a:prstTxWarp prst="textNoShape">
                  <a:avLst/>
                </a:prstTxWarp>
              </a:bodyPr>
              <a:lstStyle/>
              <a:p>
                <a:endParaRPr lang="en-US"/>
              </a:p>
            </p:txBody>
          </p:sp>
          <p:sp>
            <p:nvSpPr>
              <p:cNvPr id="53594" name="Freeform 618"/>
              <p:cNvSpPr>
                <a:spLocks noChangeAspect="1"/>
              </p:cNvSpPr>
              <p:nvPr/>
            </p:nvSpPr>
            <p:spPr bwMode="auto">
              <a:xfrm>
                <a:off x="2275" y="2171"/>
                <a:ext cx="171" cy="105"/>
              </a:xfrm>
              <a:custGeom>
                <a:avLst/>
                <a:gdLst>
                  <a:gd name="T0" fmla="*/ 9 w 171"/>
                  <a:gd name="T1" fmla="*/ 36 h 105"/>
                  <a:gd name="T2" fmla="*/ 19 w 171"/>
                  <a:gd name="T3" fmla="*/ 33 h 105"/>
                  <a:gd name="T4" fmla="*/ 29 w 171"/>
                  <a:gd name="T5" fmla="*/ 30 h 105"/>
                  <a:gd name="T6" fmla="*/ 40 w 171"/>
                  <a:gd name="T7" fmla="*/ 23 h 105"/>
                  <a:gd name="T8" fmla="*/ 50 w 171"/>
                  <a:gd name="T9" fmla="*/ 17 h 105"/>
                  <a:gd name="T10" fmla="*/ 64 w 171"/>
                  <a:gd name="T11" fmla="*/ 13 h 105"/>
                  <a:gd name="T12" fmla="*/ 81 w 171"/>
                  <a:gd name="T13" fmla="*/ 10 h 105"/>
                  <a:gd name="T14" fmla="*/ 98 w 171"/>
                  <a:gd name="T15" fmla="*/ 14 h 105"/>
                  <a:gd name="T16" fmla="*/ 103 w 171"/>
                  <a:gd name="T17" fmla="*/ 17 h 105"/>
                  <a:gd name="T18" fmla="*/ 102 w 171"/>
                  <a:gd name="T19" fmla="*/ 19 h 105"/>
                  <a:gd name="T20" fmla="*/ 102 w 171"/>
                  <a:gd name="T21" fmla="*/ 19 h 105"/>
                  <a:gd name="T22" fmla="*/ 103 w 171"/>
                  <a:gd name="T23" fmla="*/ 25 h 105"/>
                  <a:gd name="T24" fmla="*/ 71 w 171"/>
                  <a:gd name="T25" fmla="*/ 51 h 105"/>
                  <a:gd name="T26" fmla="*/ 48 w 171"/>
                  <a:gd name="T27" fmla="*/ 104 h 105"/>
                  <a:gd name="T28" fmla="*/ 55 w 171"/>
                  <a:gd name="T29" fmla="*/ 91 h 105"/>
                  <a:gd name="T30" fmla="*/ 61 w 171"/>
                  <a:gd name="T31" fmla="*/ 73 h 105"/>
                  <a:gd name="T32" fmla="*/ 70 w 171"/>
                  <a:gd name="T33" fmla="*/ 59 h 105"/>
                  <a:gd name="T34" fmla="*/ 85 w 171"/>
                  <a:gd name="T35" fmla="*/ 43 h 105"/>
                  <a:gd name="T36" fmla="*/ 101 w 171"/>
                  <a:gd name="T37" fmla="*/ 32 h 105"/>
                  <a:gd name="T38" fmla="*/ 115 w 171"/>
                  <a:gd name="T39" fmla="*/ 31 h 105"/>
                  <a:gd name="T40" fmla="*/ 113 w 171"/>
                  <a:gd name="T41" fmla="*/ 32 h 105"/>
                  <a:gd name="T42" fmla="*/ 111 w 171"/>
                  <a:gd name="T43" fmla="*/ 33 h 105"/>
                  <a:gd name="T44" fmla="*/ 110 w 171"/>
                  <a:gd name="T45" fmla="*/ 35 h 105"/>
                  <a:gd name="T46" fmla="*/ 108 w 171"/>
                  <a:gd name="T47" fmla="*/ 37 h 105"/>
                  <a:gd name="T48" fmla="*/ 107 w 171"/>
                  <a:gd name="T49" fmla="*/ 38 h 105"/>
                  <a:gd name="T50" fmla="*/ 120 w 171"/>
                  <a:gd name="T51" fmla="*/ 33 h 105"/>
                  <a:gd name="T52" fmla="*/ 80 w 171"/>
                  <a:gd name="T53" fmla="*/ 77 h 105"/>
                  <a:gd name="T54" fmla="*/ 72 w 171"/>
                  <a:gd name="T55" fmla="*/ 103 h 105"/>
                  <a:gd name="T56" fmla="*/ 73 w 171"/>
                  <a:gd name="T57" fmla="*/ 95 h 105"/>
                  <a:gd name="T58" fmla="*/ 77 w 171"/>
                  <a:gd name="T59" fmla="*/ 89 h 105"/>
                  <a:gd name="T60" fmla="*/ 82 w 171"/>
                  <a:gd name="T61" fmla="*/ 81 h 105"/>
                  <a:gd name="T62" fmla="*/ 94 w 171"/>
                  <a:gd name="T63" fmla="*/ 69 h 105"/>
                  <a:gd name="T64" fmla="*/ 108 w 171"/>
                  <a:gd name="T65" fmla="*/ 57 h 105"/>
                  <a:gd name="T66" fmla="*/ 115 w 171"/>
                  <a:gd name="T67" fmla="*/ 53 h 105"/>
                  <a:gd name="T68" fmla="*/ 120 w 171"/>
                  <a:gd name="T69" fmla="*/ 49 h 105"/>
                  <a:gd name="T70" fmla="*/ 127 w 171"/>
                  <a:gd name="T71" fmla="*/ 46 h 105"/>
                  <a:gd name="T72" fmla="*/ 136 w 171"/>
                  <a:gd name="T73" fmla="*/ 40 h 105"/>
                  <a:gd name="T74" fmla="*/ 119 w 171"/>
                  <a:gd name="T75" fmla="*/ 63 h 105"/>
                  <a:gd name="T76" fmla="*/ 95 w 171"/>
                  <a:gd name="T77" fmla="*/ 105 h 105"/>
                  <a:gd name="T78" fmla="*/ 98 w 171"/>
                  <a:gd name="T79" fmla="*/ 103 h 105"/>
                  <a:gd name="T80" fmla="*/ 102 w 171"/>
                  <a:gd name="T81" fmla="*/ 102 h 105"/>
                  <a:gd name="T82" fmla="*/ 105 w 171"/>
                  <a:gd name="T83" fmla="*/ 96 h 105"/>
                  <a:gd name="T84" fmla="*/ 112 w 171"/>
                  <a:gd name="T85" fmla="*/ 88 h 105"/>
                  <a:gd name="T86" fmla="*/ 120 w 171"/>
                  <a:gd name="T87" fmla="*/ 80 h 105"/>
                  <a:gd name="T88" fmla="*/ 126 w 171"/>
                  <a:gd name="T89" fmla="*/ 73 h 105"/>
                  <a:gd name="T90" fmla="*/ 131 w 171"/>
                  <a:gd name="T91" fmla="*/ 67 h 105"/>
                  <a:gd name="T92" fmla="*/ 135 w 171"/>
                  <a:gd name="T93" fmla="*/ 61 h 105"/>
                  <a:gd name="T94" fmla="*/ 143 w 171"/>
                  <a:gd name="T95" fmla="*/ 57 h 105"/>
                  <a:gd name="T96" fmla="*/ 151 w 171"/>
                  <a:gd name="T97" fmla="*/ 56 h 105"/>
                  <a:gd name="T98" fmla="*/ 161 w 171"/>
                  <a:gd name="T99" fmla="*/ 52 h 105"/>
                  <a:gd name="T100" fmla="*/ 169 w 171"/>
                  <a:gd name="T101" fmla="*/ 44 h 105"/>
                  <a:gd name="T102" fmla="*/ 171 w 171"/>
                  <a:gd name="T103" fmla="*/ 47 h 105"/>
                  <a:gd name="T104" fmla="*/ 171 w 171"/>
                  <a:gd name="T105" fmla="*/ 46 h 105"/>
                  <a:gd name="T106" fmla="*/ 171 w 171"/>
                  <a:gd name="T107" fmla="*/ 44 h 105"/>
                  <a:gd name="T108" fmla="*/ 164 w 171"/>
                  <a:gd name="T109" fmla="*/ 37 h 105"/>
                  <a:gd name="T110" fmla="*/ 157 w 171"/>
                  <a:gd name="T111" fmla="*/ 32 h 105"/>
                  <a:gd name="T112" fmla="*/ 150 w 171"/>
                  <a:gd name="T113" fmla="*/ 29 h 105"/>
                  <a:gd name="T114" fmla="*/ 150 w 171"/>
                  <a:gd name="T115" fmla="*/ 24 h 105"/>
                  <a:gd name="T116" fmla="*/ 150 w 171"/>
                  <a:gd name="T117" fmla="*/ 20 h 105"/>
                  <a:gd name="T118" fmla="*/ 144 w 171"/>
                  <a:gd name="T119" fmla="*/ 21 h 105"/>
                  <a:gd name="T120" fmla="*/ 110 w 171"/>
                  <a:gd name="T121" fmla="*/ 9 h 105"/>
                  <a:gd name="T122" fmla="*/ 74 w 171"/>
                  <a:gd name="T123" fmla="*/ 2 h 105"/>
                  <a:gd name="T124" fmla="*/ 0 w 171"/>
                  <a:gd name="T125" fmla="*/ 35 h 105"/>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71"/>
                  <a:gd name="T190" fmla="*/ 0 h 105"/>
                  <a:gd name="T191" fmla="*/ 171 w 171"/>
                  <a:gd name="T192" fmla="*/ 105 h 105"/>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71" h="105">
                    <a:moveTo>
                      <a:pt x="2" y="37"/>
                    </a:moveTo>
                    <a:lnTo>
                      <a:pt x="6" y="37"/>
                    </a:lnTo>
                    <a:lnTo>
                      <a:pt x="9" y="36"/>
                    </a:lnTo>
                    <a:lnTo>
                      <a:pt x="13" y="36"/>
                    </a:lnTo>
                    <a:lnTo>
                      <a:pt x="16" y="35"/>
                    </a:lnTo>
                    <a:lnTo>
                      <a:pt x="19" y="33"/>
                    </a:lnTo>
                    <a:lnTo>
                      <a:pt x="23" y="32"/>
                    </a:lnTo>
                    <a:lnTo>
                      <a:pt x="26" y="31"/>
                    </a:lnTo>
                    <a:lnTo>
                      <a:pt x="29" y="30"/>
                    </a:lnTo>
                    <a:lnTo>
                      <a:pt x="33" y="28"/>
                    </a:lnTo>
                    <a:lnTo>
                      <a:pt x="37" y="25"/>
                    </a:lnTo>
                    <a:lnTo>
                      <a:pt x="40" y="23"/>
                    </a:lnTo>
                    <a:lnTo>
                      <a:pt x="44" y="21"/>
                    </a:lnTo>
                    <a:lnTo>
                      <a:pt x="47" y="20"/>
                    </a:lnTo>
                    <a:lnTo>
                      <a:pt x="50" y="17"/>
                    </a:lnTo>
                    <a:lnTo>
                      <a:pt x="55" y="16"/>
                    </a:lnTo>
                    <a:lnTo>
                      <a:pt x="60" y="14"/>
                    </a:lnTo>
                    <a:lnTo>
                      <a:pt x="64" y="13"/>
                    </a:lnTo>
                    <a:lnTo>
                      <a:pt x="70" y="12"/>
                    </a:lnTo>
                    <a:lnTo>
                      <a:pt x="76" y="10"/>
                    </a:lnTo>
                    <a:lnTo>
                      <a:pt x="81" y="10"/>
                    </a:lnTo>
                    <a:lnTo>
                      <a:pt x="87" y="10"/>
                    </a:lnTo>
                    <a:lnTo>
                      <a:pt x="93" y="12"/>
                    </a:lnTo>
                    <a:lnTo>
                      <a:pt x="98" y="14"/>
                    </a:lnTo>
                    <a:lnTo>
                      <a:pt x="103" y="16"/>
                    </a:lnTo>
                    <a:lnTo>
                      <a:pt x="103" y="17"/>
                    </a:lnTo>
                    <a:lnTo>
                      <a:pt x="102" y="17"/>
                    </a:lnTo>
                    <a:lnTo>
                      <a:pt x="102" y="19"/>
                    </a:lnTo>
                    <a:lnTo>
                      <a:pt x="104" y="19"/>
                    </a:lnTo>
                    <a:lnTo>
                      <a:pt x="104" y="23"/>
                    </a:lnTo>
                    <a:lnTo>
                      <a:pt x="103" y="25"/>
                    </a:lnTo>
                    <a:lnTo>
                      <a:pt x="92" y="30"/>
                    </a:lnTo>
                    <a:lnTo>
                      <a:pt x="79" y="39"/>
                    </a:lnTo>
                    <a:lnTo>
                      <a:pt x="71" y="51"/>
                    </a:lnTo>
                    <a:lnTo>
                      <a:pt x="48" y="88"/>
                    </a:lnTo>
                    <a:lnTo>
                      <a:pt x="46" y="104"/>
                    </a:lnTo>
                    <a:lnTo>
                      <a:pt x="48" y="104"/>
                    </a:lnTo>
                    <a:lnTo>
                      <a:pt x="50" y="101"/>
                    </a:lnTo>
                    <a:lnTo>
                      <a:pt x="53" y="96"/>
                    </a:lnTo>
                    <a:lnTo>
                      <a:pt x="55" y="91"/>
                    </a:lnTo>
                    <a:lnTo>
                      <a:pt x="56" y="85"/>
                    </a:lnTo>
                    <a:lnTo>
                      <a:pt x="58" y="79"/>
                    </a:lnTo>
                    <a:lnTo>
                      <a:pt x="61" y="73"/>
                    </a:lnTo>
                    <a:lnTo>
                      <a:pt x="63" y="68"/>
                    </a:lnTo>
                    <a:lnTo>
                      <a:pt x="66" y="63"/>
                    </a:lnTo>
                    <a:lnTo>
                      <a:pt x="70" y="59"/>
                    </a:lnTo>
                    <a:lnTo>
                      <a:pt x="76" y="53"/>
                    </a:lnTo>
                    <a:lnTo>
                      <a:pt x="80" y="47"/>
                    </a:lnTo>
                    <a:lnTo>
                      <a:pt x="85" y="43"/>
                    </a:lnTo>
                    <a:lnTo>
                      <a:pt x="89" y="39"/>
                    </a:lnTo>
                    <a:lnTo>
                      <a:pt x="95" y="36"/>
                    </a:lnTo>
                    <a:lnTo>
                      <a:pt x="101" y="32"/>
                    </a:lnTo>
                    <a:lnTo>
                      <a:pt x="108" y="31"/>
                    </a:lnTo>
                    <a:lnTo>
                      <a:pt x="116" y="30"/>
                    </a:lnTo>
                    <a:lnTo>
                      <a:pt x="115" y="31"/>
                    </a:lnTo>
                    <a:lnTo>
                      <a:pt x="113" y="32"/>
                    </a:lnTo>
                    <a:lnTo>
                      <a:pt x="112" y="33"/>
                    </a:lnTo>
                    <a:lnTo>
                      <a:pt x="111" y="33"/>
                    </a:lnTo>
                    <a:lnTo>
                      <a:pt x="111" y="35"/>
                    </a:lnTo>
                    <a:lnTo>
                      <a:pt x="110" y="35"/>
                    </a:lnTo>
                    <a:lnTo>
                      <a:pt x="109" y="36"/>
                    </a:lnTo>
                    <a:lnTo>
                      <a:pt x="108" y="37"/>
                    </a:lnTo>
                    <a:lnTo>
                      <a:pt x="107" y="38"/>
                    </a:lnTo>
                    <a:lnTo>
                      <a:pt x="113" y="33"/>
                    </a:lnTo>
                    <a:lnTo>
                      <a:pt x="120" y="33"/>
                    </a:lnTo>
                    <a:lnTo>
                      <a:pt x="115" y="39"/>
                    </a:lnTo>
                    <a:lnTo>
                      <a:pt x="105" y="45"/>
                    </a:lnTo>
                    <a:lnTo>
                      <a:pt x="80" y="77"/>
                    </a:lnTo>
                    <a:lnTo>
                      <a:pt x="71" y="88"/>
                    </a:lnTo>
                    <a:lnTo>
                      <a:pt x="70" y="100"/>
                    </a:lnTo>
                    <a:lnTo>
                      <a:pt x="72" y="103"/>
                    </a:lnTo>
                    <a:lnTo>
                      <a:pt x="72" y="101"/>
                    </a:lnTo>
                    <a:lnTo>
                      <a:pt x="73" y="97"/>
                    </a:lnTo>
                    <a:lnTo>
                      <a:pt x="73" y="95"/>
                    </a:lnTo>
                    <a:lnTo>
                      <a:pt x="74" y="93"/>
                    </a:lnTo>
                    <a:lnTo>
                      <a:pt x="76" y="91"/>
                    </a:lnTo>
                    <a:lnTo>
                      <a:pt x="77" y="89"/>
                    </a:lnTo>
                    <a:lnTo>
                      <a:pt x="78" y="87"/>
                    </a:lnTo>
                    <a:lnTo>
                      <a:pt x="79" y="85"/>
                    </a:lnTo>
                    <a:lnTo>
                      <a:pt x="82" y="81"/>
                    </a:lnTo>
                    <a:lnTo>
                      <a:pt x="86" y="77"/>
                    </a:lnTo>
                    <a:lnTo>
                      <a:pt x="89" y="72"/>
                    </a:lnTo>
                    <a:lnTo>
                      <a:pt x="94" y="69"/>
                    </a:lnTo>
                    <a:lnTo>
                      <a:pt x="98" y="64"/>
                    </a:lnTo>
                    <a:lnTo>
                      <a:pt x="103" y="61"/>
                    </a:lnTo>
                    <a:lnTo>
                      <a:pt x="108" y="57"/>
                    </a:lnTo>
                    <a:lnTo>
                      <a:pt x="113" y="54"/>
                    </a:lnTo>
                    <a:lnTo>
                      <a:pt x="113" y="53"/>
                    </a:lnTo>
                    <a:lnTo>
                      <a:pt x="115" y="53"/>
                    </a:lnTo>
                    <a:lnTo>
                      <a:pt x="117" y="52"/>
                    </a:lnTo>
                    <a:lnTo>
                      <a:pt x="119" y="51"/>
                    </a:lnTo>
                    <a:lnTo>
                      <a:pt x="120" y="49"/>
                    </a:lnTo>
                    <a:lnTo>
                      <a:pt x="123" y="48"/>
                    </a:lnTo>
                    <a:lnTo>
                      <a:pt x="125" y="47"/>
                    </a:lnTo>
                    <a:lnTo>
                      <a:pt x="127" y="46"/>
                    </a:lnTo>
                    <a:lnTo>
                      <a:pt x="129" y="46"/>
                    </a:lnTo>
                    <a:lnTo>
                      <a:pt x="132" y="45"/>
                    </a:lnTo>
                    <a:lnTo>
                      <a:pt x="136" y="40"/>
                    </a:lnTo>
                    <a:lnTo>
                      <a:pt x="141" y="40"/>
                    </a:lnTo>
                    <a:lnTo>
                      <a:pt x="141" y="44"/>
                    </a:lnTo>
                    <a:lnTo>
                      <a:pt x="119" y="63"/>
                    </a:lnTo>
                    <a:lnTo>
                      <a:pt x="93" y="99"/>
                    </a:lnTo>
                    <a:lnTo>
                      <a:pt x="93" y="105"/>
                    </a:lnTo>
                    <a:lnTo>
                      <a:pt x="95" y="105"/>
                    </a:lnTo>
                    <a:lnTo>
                      <a:pt x="96" y="105"/>
                    </a:lnTo>
                    <a:lnTo>
                      <a:pt x="97" y="104"/>
                    </a:lnTo>
                    <a:lnTo>
                      <a:pt x="98" y="103"/>
                    </a:lnTo>
                    <a:lnTo>
                      <a:pt x="100" y="103"/>
                    </a:lnTo>
                    <a:lnTo>
                      <a:pt x="101" y="102"/>
                    </a:lnTo>
                    <a:lnTo>
                      <a:pt x="102" y="102"/>
                    </a:lnTo>
                    <a:lnTo>
                      <a:pt x="103" y="101"/>
                    </a:lnTo>
                    <a:lnTo>
                      <a:pt x="105" y="96"/>
                    </a:lnTo>
                    <a:lnTo>
                      <a:pt x="108" y="94"/>
                    </a:lnTo>
                    <a:lnTo>
                      <a:pt x="110" y="91"/>
                    </a:lnTo>
                    <a:lnTo>
                      <a:pt x="112" y="88"/>
                    </a:lnTo>
                    <a:lnTo>
                      <a:pt x="115" y="86"/>
                    </a:lnTo>
                    <a:lnTo>
                      <a:pt x="118" y="83"/>
                    </a:lnTo>
                    <a:lnTo>
                      <a:pt x="120" y="80"/>
                    </a:lnTo>
                    <a:lnTo>
                      <a:pt x="124" y="78"/>
                    </a:lnTo>
                    <a:lnTo>
                      <a:pt x="125" y="76"/>
                    </a:lnTo>
                    <a:lnTo>
                      <a:pt x="126" y="73"/>
                    </a:lnTo>
                    <a:lnTo>
                      <a:pt x="127" y="71"/>
                    </a:lnTo>
                    <a:lnTo>
                      <a:pt x="129" y="69"/>
                    </a:lnTo>
                    <a:lnTo>
                      <a:pt x="131" y="67"/>
                    </a:lnTo>
                    <a:lnTo>
                      <a:pt x="132" y="64"/>
                    </a:lnTo>
                    <a:lnTo>
                      <a:pt x="134" y="63"/>
                    </a:lnTo>
                    <a:lnTo>
                      <a:pt x="135" y="61"/>
                    </a:lnTo>
                    <a:lnTo>
                      <a:pt x="137" y="60"/>
                    </a:lnTo>
                    <a:lnTo>
                      <a:pt x="140" y="59"/>
                    </a:lnTo>
                    <a:lnTo>
                      <a:pt x="143" y="57"/>
                    </a:lnTo>
                    <a:lnTo>
                      <a:pt x="145" y="57"/>
                    </a:lnTo>
                    <a:lnTo>
                      <a:pt x="149" y="56"/>
                    </a:lnTo>
                    <a:lnTo>
                      <a:pt x="151" y="56"/>
                    </a:lnTo>
                    <a:lnTo>
                      <a:pt x="155" y="55"/>
                    </a:lnTo>
                    <a:lnTo>
                      <a:pt x="158" y="55"/>
                    </a:lnTo>
                    <a:lnTo>
                      <a:pt x="161" y="52"/>
                    </a:lnTo>
                    <a:lnTo>
                      <a:pt x="164" y="44"/>
                    </a:lnTo>
                    <a:lnTo>
                      <a:pt x="167" y="43"/>
                    </a:lnTo>
                    <a:lnTo>
                      <a:pt x="169" y="44"/>
                    </a:lnTo>
                    <a:lnTo>
                      <a:pt x="169" y="48"/>
                    </a:lnTo>
                    <a:lnTo>
                      <a:pt x="169" y="47"/>
                    </a:lnTo>
                    <a:lnTo>
                      <a:pt x="171" y="47"/>
                    </a:lnTo>
                    <a:lnTo>
                      <a:pt x="171" y="46"/>
                    </a:lnTo>
                    <a:lnTo>
                      <a:pt x="171" y="45"/>
                    </a:lnTo>
                    <a:lnTo>
                      <a:pt x="171" y="44"/>
                    </a:lnTo>
                    <a:lnTo>
                      <a:pt x="168" y="40"/>
                    </a:lnTo>
                    <a:lnTo>
                      <a:pt x="166" y="38"/>
                    </a:lnTo>
                    <a:lnTo>
                      <a:pt x="164" y="37"/>
                    </a:lnTo>
                    <a:lnTo>
                      <a:pt x="161" y="35"/>
                    </a:lnTo>
                    <a:lnTo>
                      <a:pt x="159" y="33"/>
                    </a:lnTo>
                    <a:lnTo>
                      <a:pt x="157" y="32"/>
                    </a:lnTo>
                    <a:lnTo>
                      <a:pt x="153" y="31"/>
                    </a:lnTo>
                    <a:lnTo>
                      <a:pt x="150" y="30"/>
                    </a:lnTo>
                    <a:lnTo>
                      <a:pt x="150" y="29"/>
                    </a:lnTo>
                    <a:lnTo>
                      <a:pt x="150" y="27"/>
                    </a:lnTo>
                    <a:lnTo>
                      <a:pt x="150" y="25"/>
                    </a:lnTo>
                    <a:lnTo>
                      <a:pt x="150" y="24"/>
                    </a:lnTo>
                    <a:lnTo>
                      <a:pt x="150" y="23"/>
                    </a:lnTo>
                    <a:lnTo>
                      <a:pt x="150" y="21"/>
                    </a:lnTo>
                    <a:lnTo>
                      <a:pt x="150" y="20"/>
                    </a:lnTo>
                    <a:lnTo>
                      <a:pt x="150" y="19"/>
                    </a:lnTo>
                    <a:lnTo>
                      <a:pt x="148" y="17"/>
                    </a:lnTo>
                    <a:lnTo>
                      <a:pt x="144" y="21"/>
                    </a:lnTo>
                    <a:lnTo>
                      <a:pt x="140" y="19"/>
                    </a:lnTo>
                    <a:lnTo>
                      <a:pt x="118" y="16"/>
                    </a:lnTo>
                    <a:lnTo>
                      <a:pt x="110" y="9"/>
                    </a:lnTo>
                    <a:lnTo>
                      <a:pt x="95" y="1"/>
                    </a:lnTo>
                    <a:lnTo>
                      <a:pt x="81" y="0"/>
                    </a:lnTo>
                    <a:lnTo>
                      <a:pt x="74" y="2"/>
                    </a:lnTo>
                    <a:lnTo>
                      <a:pt x="52" y="10"/>
                    </a:lnTo>
                    <a:lnTo>
                      <a:pt x="45" y="16"/>
                    </a:lnTo>
                    <a:lnTo>
                      <a:pt x="0" y="35"/>
                    </a:lnTo>
                    <a:lnTo>
                      <a:pt x="2" y="37"/>
                    </a:lnTo>
                    <a:close/>
                  </a:path>
                </a:pathLst>
              </a:custGeom>
              <a:solidFill>
                <a:srgbClr val="FFCC99"/>
              </a:solidFill>
              <a:ln w="9525">
                <a:noFill/>
                <a:round/>
                <a:headEnd/>
                <a:tailEnd/>
              </a:ln>
            </p:spPr>
            <p:txBody>
              <a:bodyPr>
                <a:prstTxWarp prst="textNoShape">
                  <a:avLst/>
                </a:prstTxWarp>
              </a:bodyPr>
              <a:lstStyle/>
              <a:p>
                <a:endParaRPr lang="en-US"/>
              </a:p>
            </p:txBody>
          </p:sp>
          <p:sp>
            <p:nvSpPr>
              <p:cNvPr id="53595" name="Freeform 619"/>
              <p:cNvSpPr>
                <a:spLocks noChangeAspect="1" noEditPoints="1"/>
              </p:cNvSpPr>
              <p:nvPr/>
            </p:nvSpPr>
            <p:spPr bwMode="auto">
              <a:xfrm>
                <a:off x="2143" y="3745"/>
                <a:ext cx="72" cy="105"/>
              </a:xfrm>
              <a:custGeom>
                <a:avLst/>
                <a:gdLst>
                  <a:gd name="T0" fmla="*/ 67 w 72"/>
                  <a:gd name="T1" fmla="*/ 0 h 105"/>
                  <a:gd name="T2" fmla="*/ 68 w 72"/>
                  <a:gd name="T3" fmla="*/ 1 h 105"/>
                  <a:gd name="T4" fmla="*/ 69 w 72"/>
                  <a:gd name="T5" fmla="*/ 2 h 105"/>
                  <a:gd name="T6" fmla="*/ 69 w 72"/>
                  <a:gd name="T7" fmla="*/ 2 h 105"/>
                  <a:gd name="T8" fmla="*/ 70 w 72"/>
                  <a:gd name="T9" fmla="*/ 3 h 105"/>
                  <a:gd name="T10" fmla="*/ 70 w 72"/>
                  <a:gd name="T11" fmla="*/ 3 h 105"/>
                  <a:gd name="T12" fmla="*/ 71 w 72"/>
                  <a:gd name="T13" fmla="*/ 5 h 105"/>
                  <a:gd name="T14" fmla="*/ 72 w 72"/>
                  <a:gd name="T15" fmla="*/ 5 h 105"/>
                  <a:gd name="T16" fmla="*/ 72 w 72"/>
                  <a:gd name="T17" fmla="*/ 6 h 105"/>
                  <a:gd name="T18" fmla="*/ 71 w 72"/>
                  <a:gd name="T19" fmla="*/ 9 h 105"/>
                  <a:gd name="T20" fmla="*/ 70 w 72"/>
                  <a:gd name="T21" fmla="*/ 13 h 105"/>
                  <a:gd name="T22" fmla="*/ 69 w 72"/>
                  <a:gd name="T23" fmla="*/ 16 h 105"/>
                  <a:gd name="T24" fmla="*/ 68 w 72"/>
                  <a:gd name="T25" fmla="*/ 18 h 105"/>
                  <a:gd name="T26" fmla="*/ 68 w 72"/>
                  <a:gd name="T27" fmla="*/ 23 h 105"/>
                  <a:gd name="T28" fmla="*/ 68 w 72"/>
                  <a:gd name="T29" fmla="*/ 26 h 105"/>
                  <a:gd name="T30" fmla="*/ 69 w 72"/>
                  <a:gd name="T31" fmla="*/ 31 h 105"/>
                  <a:gd name="T32" fmla="*/ 70 w 72"/>
                  <a:gd name="T33" fmla="*/ 36 h 105"/>
                  <a:gd name="T34" fmla="*/ 64 w 72"/>
                  <a:gd name="T35" fmla="*/ 31 h 105"/>
                  <a:gd name="T36" fmla="*/ 53 w 72"/>
                  <a:gd name="T37" fmla="*/ 29 h 105"/>
                  <a:gd name="T38" fmla="*/ 51 w 72"/>
                  <a:gd name="T39" fmla="*/ 6 h 105"/>
                  <a:gd name="T40" fmla="*/ 67 w 72"/>
                  <a:gd name="T41" fmla="*/ 0 h 105"/>
                  <a:gd name="T42" fmla="*/ 64 w 72"/>
                  <a:gd name="T43" fmla="*/ 40 h 105"/>
                  <a:gd name="T44" fmla="*/ 62 w 72"/>
                  <a:gd name="T45" fmla="*/ 40 h 105"/>
                  <a:gd name="T46" fmla="*/ 60 w 72"/>
                  <a:gd name="T47" fmla="*/ 44 h 105"/>
                  <a:gd name="T48" fmla="*/ 58 w 72"/>
                  <a:gd name="T49" fmla="*/ 47 h 105"/>
                  <a:gd name="T50" fmla="*/ 54 w 72"/>
                  <a:gd name="T51" fmla="*/ 50 h 105"/>
                  <a:gd name="T52" fmla="*/ 51 w 72"/>
                  <a:gd name="T53" fmla="*/ 54 h 105"/>
                  <a:gd name="T54" fmla="*/ 47 w 72"/>
                  <a:gd name="T55" fmla="*/ 57 h 105"/>
                  <a:gd name="T56" fmla="*/ 44 w 72"/>
                  <a:gd name="T57" fmla="*/ 61 h 105"/>
                  <a:gd name="T58" fmla="*/ 40 w 72"/>
                  <a:gd name="T59" fmla="*/ 64 h 105"/>
                  <a:gd name="T60" fmla="*/ 38 w 72"/>
                  <a:gd name="T61" fmla="*/ 68 h 105"/>
                  <a:gd name="T62" fmla="*/ 38 w 72"/>
                  <a:gd name="T63" fmla="*/ 72 h 105"/>
                  <a:gd name="T64" fmla="*/ 38 w 72"/>
                  <a:gd name="T65" fmla="*/ 77 h 105"/>
                  <a:gd name="T66" fmla="*/ 39 w 72"/>
                  <a:gd name="T67" fmla="*/ 82 h 105"/>
                  <a:gd name="T68" fmla="*/ 39 w 72"/>
                  <a:gd name="T69" fmla="*/ 87 h 105"/>
                  <a:gd name="T70" fmla="*/ 39 w 72"/>
                  <a:gd name="T71" fmla="*/ 90 h 105"/>
                  <a:gd name="T72" fmla="*/ 40 w 72"/>
                  <a:gd name="T73" fmla="*/ 95 h 105"/>
                  <a:gd name="T74" fmla="*/ 40 w 72"/>
                  <a:gd name="T75" fmla="*/ 100 h 105"/>
                  <a:gd name="T76" fmla="*/ 42 w 72"/>
                  <a:gd name="T77" fmla="*/ 104 h 105"/>
                  <a:gd name="T78" fmla="*/ 35 w 72"/>
                  <a:gd name="T79" fmla="*/ 105 h 105"/>
                  <a:gd name="T80" fmla="*/ 7 w 72"/>
                  <a:gd name="T81" fmla="*/ 103 h 105"/>
                  <a:gd name="T82" fmla="*/ 0 w 72"/>
                  <a:gd name="T83" fmla="*/ 95 h 105"/>
                  <a:gd name="T84" fmla="*/ 0 w 72"/>
                  <a:gd name="T85" fmla="*/ 86 h 105"/>
                  <a:gd name="T86" fmla="*/ 5 w 72"/>
                  <a:gd name="T87" fmla="*/ 78 h 105"/>
                  <a:gd name="T88" fmla="*/ 31 w 72"/>
                  <a:gd name="T89" fmla="*/ 57 h 105"/>
                  <a:gd name="T90" fmla="*/ 46 w 72"/>
                  <a:gd name="T91" fmla="*/ 41 h 105"/>
                  <a:gd name="T92" fmla="*/ 46 w 72"/>
                  <a:gd name="T93" fmla="*/ 39 h 105"/>
                  <a:gd name="T94" fmla="*/ 51 w 72"/>
                  <a:gd name="T95" fmla="*/ 37 h 105"/>
                  <a:gd name="T96" fmla="*/ 59 w 72"/>
                  <a:gd name="T97" fmla="*/ 37 h 105"/>
                  <a:gd name="T98" fmla="*/ 64 w 72"/>
                  <a:gd name="T99" fmla="*/ 40 h 105"/>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72"/>
                  <a:gd name="T151" fmla="*/ 0 h 105"/>
                  <a:gd name="T152" fmla="*/ 72 w 72"/>
                  <a:gd name="T153" fmla="*/ 105 h 105"/>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72" h="105">
                    <a:moveTo>
                      <a:pt x="67" y="0"/>
                    </a:moveTo>
                    <a:lnTo>
                      <a:pt x="68" y="1"/>
                    </a:lnTo>
                    <a:lnTo>
                      <a:pt x="69" y="2"/>
                    </a:lnTo>
                    <a:lnTo>
                      <a:pt x="70" y="3"/>
                    </a:lnTo>
                    <a:lnTo>
                      <a:pt x="71" y="5"/>
                    </a:lnTo>
                    <a:lnTo>
                      <a:pt x="72" y="5"/>
                    </a:lnTo>
                    <a:lnTo>
                      <a:pt x="72" y="6"/>
                    </a:lnTo>
                    <a:lnTo>
                      <a:pt x="71" y="9"/>
                    </a:lnTo>
                    <a:lnTo>
                      <a:pt x="70" y="13"/>
                    </a:lnTo>
                    <a:lnTo>
                      <a:pt x="69" y="16"/>
                    </a:lnTo>
                    <a:lnTo>
                      <a:pt x="68" y="18"/>
                    </a:lnTo>
                    <a:lnTo>
                      <a:pt x="68" y="23"/>
                    </a:lnTo>
                    <a:lnTo>
                      <a:pt x="68" y="26"/>
                    </a:lnTo>
                    <a:lnTo>
                      <a:pt x="69" y="31"/>
                    </a:lnTo>
                    <a:lnTo>
                      <a:pt x="70" y="36"/>
                    </a:lnTo>
                    <a:lnTo>
                      <a:pt x="64" y="31"/>
                    </a:lnTo>
                    <a:lnTo>
                      <a:pt x="53" y="29"/>
                    </a:lnTo>
                    <a:lnTo>
                      <a:pt x="51" y="6"/>
                    </a:lnTo>
                    <a:lnTo>
                      <a:pt x="67" y="0"/>
                    </a:lnTo>
                    <a:close/>
                    <a:moveTo>
                      <a:pt x="64" y="40"/>
                    </a:moveTo>
                    <a:lnTo>
                      <a:pt x="62" y="40"/>
                    </a:lnTo>
                    <a:lnTo>
                      <a:pt x="60" y="44"/>
                    </a:lnTo>
                    <a:lnTo>
                      <a:pt x="58" y="47"/>
                    </a:lnTo>
                    <a:lnTo>
                      <a:pt x="54" y="50"/>
                    </a:lnTo>
                    <a:lnTo>
                      <a:pt x="51" y="54"/>
                    </a:lnTo>
                    <a:lnTo>
                      <a:pt x="47" y="57"/>
                    </a:lnTo>
                    <a:lnTo>
                      <a:pt x="44" y="61"/>
                    </a:lnTo>
                    <a:lnTo>
                      <a:pt x="40" y="64"/>
                    </a:lnTo>
                    <a:lnTo>
                      <a:pt x="38" y="68"/>
                    </a:lnTo>
                    <a:lnTo>
                      <a:pt x="38" y="72"/>
                    </a:lnTo>
                    <a:lnTo>
                      <a:pt x="38" y="77"/>
                    </a:lnTo>
                    <a:lnTo>
                      <a:pt x="39" y="82"/>
                    </a:lnTo>
                    <a:lnTo>
                      <a:pt x="39" y="87"/>
                    </a:lnTo>
                    <a:lnTo>
                      <a:pt x="39" y="90"/>
                    </a:lnTo>
                    <a:lnTo>
                      <a:pt x="40" y="95"/>
                    </a:lnTo>
                    <a:lnTo>
                      <a:pt x="40" y="100"/>
                    </a:lnTo>
                    <a:lnTo>
                      <a:pt x="42" y="104"/>
                    </a:lnTo>
                    <a:lnTo>
                      <a:pt x="35" y="105"/>
                    </a:lnTo>
                    <a:lnTo>
                      <a:pt x="7" y="103"/>
                    </a:lnTo>
                    <a:lnTo>
                      <a:pt x="0" y="95"/>
                    </a:lnTo>
                    <a:lnTo>
                      <a:pt x="0" y="86"/>
                    </a:lnTo>
                    <a:lnTo>
                      <a:pt x="5" y="78"/>
                    </a:lnTo>
                    <a:lnTo>
                      <a:pt x="31" y="57"/>
                    </a:lnTo>
                    <a:lnTo>
                      <a:pt x="46" y="41"/>
                    </a:lnTo>
                    <a:lnTo>
                      <a:pt x="46" y="39"/>
                    </a:lnTo>
                    <a:lnTo>
                      <a:pt x="51" y="37"/>
                    </a:lnTo>
                    <a:lnTo>
                      <a:pt x="59" y="37"/>
                    </a:lnTo>
                    <a:lnTo>
                      <a:pt x="64" y="40"/>
                    </a:lnTo>
                    <a:close/>
                  </a:path>
                </a:pathLst>
              </a:custGeom>
              <a:solidFill>
                <a:srgbClr val="FFCC99"/>
              </a:solidFill>
              <a:ln w="9525">
                <a:noFill/>
                <a:round/>
                <a:headEnd/>
                <a:tailEnd/>
              </a:ln>
            </p:spPr>
            <p:txBody>
              <a:bodyPr>
                <a:prstTxWarp prst="textNoShape">
                  <a:avLst/>
                </a:prstTxWarp>
              </a:bodyPr>
              <a:lstStyle/>
              <a:p>
                <a:endParaRPr lang="en-US"/>
              </a:p>
            </p:txBody>
          </p:sp>
          <p:sp>
            <p:nvSpPr>
              <p:cNvPr id="53596" name="Freeform 620"/>
              <p:cNvSpPr>
                <a:spLocks noChangeAspect="1"/>
              </p:cNvSpPr>
              <p:nvPr/>
            </p:nvSpPr>
            <p:spPr bwMode="auto">
              <a:xfrm>
                <a:off x="2491" y="3760"/>
                <a:ext cx="108" cy="166"/>
              </a:xfrm>
              <a:custGeom>
                <a:avLst/>
                <a:gdLst>
                  <a:gd name="T0" fmla="*/ 53 w 108"/>
                  <a:gd name="T1" fmla="*/ 0 h 166"/>
                  <a:gd name="T2" fmla="*/ 53 w 108"/>
                  <a:gd name="T3" fmla="*/ 1 h 166"/>
                  <a:gd name="T4" fmla="*/ 53 w 108"/>
                  <a:gd name="T5" fmla="*/ 1 h 166"/>
                  <a:gd name="T6" fmla="*/ 53 w 108"/>
                  <a:gd name="T7" fmla="*/ 1 h 166"/>
                  <a:gd name="T8" fmla="*/ 53 w 108"/>
                  <a:gd name="T9" fmla="*/ 2 h 166"/>
                  <a:gd name="T10" fmla="*/ 53 w 108"/>
                  <a:gd name="T11" fmla="*/ 2 h 166"/>
                  <a:gd name="T12" fmla="*/ 54 w 108"/>
                  <a:gd name="T13" fmla="*/ 2 h 166"/>
                  <a:gd name="T14" fmla="*/ 54 w 108"/>
                  <a:gd name="T15" fmla="*/ 3 h 166"/>
                  <a:gd name="T16" fmla="*/ 54 w 108"/>
                  <a:gd name="T17" fmla="*/ 3 h 166"/>
                  <a:gd name="T18" fmla="*/ 52 w 108"/>
                  <a:gd name="T19" fmla="*/ 3 h 166"/>
                  <a:gd name="T20" fmla="*/ 50 w 108"/>
                  <a:gd name="T21" fmla="*/ 4 h 166"/>
                  <a:gd name="T22" fmla="*/ 46 w 108"/>
                  <a:gd name="T23" fmla="*/ 6 h 166"/>
                  <a:gd name="T24" fmla="*/ 44 w 108"/>
                  <a:gd name="T25" fmla="*/ 8 h 166"/>
                  <a:gd name="T26" fmla="*/ 41 w 108"/>
                  <a:gd name="T27" fmla="*/ 9 h 166"/>
                  <a:gd name="T28" fmla="*/ 38 w 108"/>
                  <a:gd name="T29" fmla="*/ 10 h 166"/>
                  <a:gd name="T30" fmla="*/ 36 w 108"/>
                  <a:gd name="T31" fmla="*/ 11 h 166"/>
                  <a:gd name="T32" fmla="*/ 35 w 108"/>
                  <a:gd name="T33" fmla="*/ 12 h 166"/>
                  <a:gd name="T34" fmla="*/ 45 w 108"/>
                  <a:gd name="T35" fmla="*/ 59 h 166"/>
                  <a:gd name="T36" fmla="*/ 51 w 108"/>
                  <a:gd name="T37" fmla="*/ 74 h 166"/>
                  <a:gd name="T38" fmla="*/ 58 w 108"/>
                  <a:gd name="T39" fmla="*/ 88 h 166"/>
                  <a:gd name="T40" fmla="*/ 66 w 108"/>
                  <a:gd name="T41" fmla="*/ 101 h 166"/>
                  <a:gd name="T42" fmla="*/ 74 w 108"/>
                  <a:gd name="T43" fmla="*/ 113 h 166"/>
                  <a:gd name="T44" fmla="*/ 82 w 108"/>
                  <a:gd name="T45" fmla="*/ 126 h 166"/>
                  <a:gd name="T46" fmla="*/ 91 w 108"/>
                  <a:gd name="T47" fmla="*/ 138 h 166"/>
                  <a:gd name="T48" fmla="*/ 100 w 108"/>
                  <a:gd name="T49" fmla="*/ 150 h 166"/>
                  <a:gd name="T50" fmla="*/ 108 w 108"/>
                  <a:gd name="T51" fmla="*/ 162 h 166"/>
                  <a:gd name="T52" fmla="*/ 100 w 108"/>
                  <a:gd name="T53" fmla="*/ 166 h 166"/>
                  <a:gd name="T54" fmla="*/ 71 w 108"/>
                  <a:gd name="T55" fmla="*/ 159 h 166"/>
                  <a:gd name="T56" fmla="*/ 47 w 108"/>
                  <a:gd name="T57" fmla="*/ 151 h 166"/>
                  <a:gd name="T58" fmla="*/ 15 w 108"/>
                  <a:gd name="T59" fmla="*/ 130 h 166"/>
                  <a:gd name="T60" fmla="*/ 3 w 108"/>
                  <a:gd name="T61" fmla="*/ 117 h 166"/>
                  <a:gd name="T62" fmla="*/ 3 w 108"/>
                  <a:gd name="T63" fmla="*/ 86 h 166"/>
                  <a:gd name="T64" fmla="*/ 8 w 108"/>
                  <a:gd name="T65" fmla="*/ 70 h 166"/>
                  <a:gd name="T66" fmla="*/ 20 w 108"/>
                  <a:gd name="T67" fmla="*/ 58 h 166"/>
                  <a:gd name="T68" fmla="*/ 38 w 108"/>
                  <a:gd name="T69" fmla="*/ 59 h 166"/>
                  <a:gd name="T70" fmla="*/ 41 w 108"/>
                  <a:gd name="T71" fmla="*/ 57 h 166"/>
                  <a:gd name="T72" fmla="*/ 39 w 108"/>
                  <a:gd name="T73" fmla="*/ 55 h 166"/>
                  <a:gd name="T74" fmla="*/ 29 w 108"/>
                  <a:gd name="T75" fmla="*/ 50 h 166"/>
                  <a:gd name="T76" fmla="*/ 22 w 108"/>
                  <a:gd name="T77" fmla="*/ 49 h 166"/>
                  <a:gd name="T78" fmla="*/ 16 w 108"/>
                  <a:gd name="T79" fmla="*/ 50 h 166"/>
                  <a:gd name="T80" fmla="*/ 7 w 108"/>
                  <a:gd name="T81" fmla="*/ 61 h 166"/>
                  <a:gd name="T82" fmla="*/ 0 w 108"/>
                  <a:gd name="T83" fmla="*/ 54 h 166"/>
                  <a:gd name="T84" fmla="*/ 3 w 108"/>
                  <a:gd name="T85" fmla="*/ 39 h 166"/>
                  <a:gd name="T86" fmla="*/ 10 w 108"/>
                  <a:gd name="T87" fmla="*/ 27 h 166"/>
                  <a:gd name="T88" fmla="*/ 12 w 108"/>
                  <a:gd name="T89" fmla="*/ 17 h 166"/>
                  <a:gd name="T90" fmla="*/ 12 w 108"/>
                  <a:gd name="T91" fmla="*/ 3 h 166"/>
                  <a:gd name="T92" fmla="*/ 45 w 108"/>
                  <a:gd name="T93" fmla="*/ 2 h 166"/>
                  <a:gd name="T94" fmla="*/ 53 w 108"/>
                  <a:gd name="T95" fmla="*/ 0 h 16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08"/>
                  <a:gd name="T145" fmla="*/ 0 h 166"/>
                  <a:gd name="T146" fmla="*/ 108 w 108"/>
                  <a:gd name="T147" fmla="*/ 166 h 16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08" h="166">
                    <a:moveTo>
                      <a:pt x="53" y="0"/>
                    </a:moveTo>
                    <a:lnTo>
                      <a:pt x="53" y="1"/>
                    </a:lnTo>
                    <a:lnTo>
                      <a:pt x="53" y="2"/>
                    </a:lnTo>
                    <a:lnTo>
                      <a:pt x="54" y="2"/>
                    </a:lnTo>
                    <a:lnTo>
                      <a:pt x="54" y="3"/>
                    </a:lnTo>
                    <a:lnTo>
                      <a:pt x="52" y="3"/>
                    </a:lnTo>
                    <a:lnTo>
                      <a:pt x="50" y="4"/>
                    </a:lnTo>
                    <a:lnTo>
                      <a:pt x="46" y="6"/>
                    </a:lnTo>
                    <a:lnTo>
                      <a:pt x="44" y="8"/>
                    </a:lnTo>
                    <a:lnTo>
                      <a:pt x="41" y="9"/>
                    </a:lnTo>
                    <a:lnTo>
                      <a:pt x="38" y="10"/>
                    </a:lnTo>
                    <a:lnTo>
                      <a:pt x="36" y="11"/>
                    </a:lnTo>
                    <a:lnTo>
                      <a:pt x="35" y="12"/>
                    </a:lnTo>
                    <a:lnTo>
                      <a:pt x="45" y="59"/>
                    </a:lnTo>
                    <a:lnTo>
                      <a:pt x="51" y="74"/>
                    </a:lnTo>
                    <a:lnTo>
                      <a:pt x="58" y="88"/>
                    </a:lnTo>
                    <a:lnTo>
                      <a:pt x="66" y="101"/>
                    </a:lnTo>
                    <a:lnTo>
                      <a:pt x="74" y="113"/>
                    </a:lnTo>
                    <a:lnTo>
                      <a:pt x="82" y="126"/>
                    </a:lnTo>
                    <a:lnTo>
                      <a:pt x="91" y="138"/>
                    </a:lnTo>
                    <a:lnTo>
                      <a:pt x="100" y="150"/>
                    </a:lnTo>
                    <a:lnTo>
                      <a:pt x="108" y="162"/>
                    </a:lnTo>
                    <a:lnTo>
                      <a:pt x="100" y="166"/>
                    </a:lnTo>
                    <a:lnTo>
                      <a:pt x="71" y="159"/>
                    </a:lnTo>
                    <a:lnTo>
                      <a:pt x="47" y="151"/>
                    </a:lnTo>
                    <a:lnTo>
                      <a:pt x="15" y="130"/>
                    </a:lnTo>
                    <a:lnTo>
                      <a:pt x="3" y="117"/>
                    </a:lnTo>
                    <a:lnTo>
                      <a:pt x="3" y="86"/>
                    </a:lnTo>
                    <a:lnTo>
                      <a:pt x="8" y="70"/>
                    </a:lnTo>
                    <a:lnTo>
                      <a:pt x="20" y="58"/>
                    </a:lnTo>
                    <a:lnTo>
                      <a:pt x="38" y="59"/>
                    </a:lnTo>
                    <a:lnTo>
                      <a:pt x="41" y="57"/>
                    </a:lnTo>
                    <a:lnTo>
                      <a:pt x="39" y="55"/>
                    </a:lnTo>
                    <a:lnTo>
                      <a:pt x="29" y="50"/>
                    </a:lnTo>
                    <a:lnTo>
                      <a:pt x="22" y="49"/>
                    </a:lnTo>
                    <a:lnTo>
                      <a:pt x="16" y="50"/>
                    </a:lnTo>
                    <a:lnTo>
                      <a:pt x="7" y="61"/>
                    </a:lnTo>
                    <a:lnTo>
                      <a:pt x="0" y="54"/>
                    </a:lnTo>
                    <a:lnTo>
                      <a:pt x="3" y="39"/>
                    </a:lnTo>
                    <a:lnTo>
                      <a:pt x="10" y="27"/>
                    </a:lnTo>
                    <a:lnTo>
                      <a:pt x="12" y="17"/>
                    </a:lnTo>
                    <a:lnTo>
                      <a:pt x="12" y="3"/>
                    </a:lnTo>
                    <a:lnTo>
                      <a:pt x="45" y="2"/>
                    </a:lnTo>
                    <a:lnTo>
                      <a:pt x="53" y="0"/>
                    </a:lnTo>
                    <a:close/>
                  </a:path>
                </a:pathLst>
              </a:custGeom>
              <a:solidFill>
                <a:srgbClr val="FFCC99"/>
              </a:solidFill>
              <a:ln w="9525">
                <a:noFill/>
                <a:round/>
                <a:headEnd/>
                <a:tailEnd/>
              </a:ln>
            </p:spPr>
            <p:txBody>
              <a:bodyPr>
                <a:prstTxWarp prst="textNoShape">
                  <a:avLst/>
                </a:prstTxWarp>
              </a:bodyPr>
              <a:lstStyle/>
              <a:p>
                <a:endParaRPr lang="en-US"/>
              </a:p>
            </p:txBody>
          </p:sp>
          <p:sp>
            <p:nvSpPr>
              <p:cNvPr id="53597" name="Freeform 621"/>
              <p:cNvSpPr>
                <a:spLocks noChangeAspect="1" noEditPoints="1"/>
              </p:cNvSpPr>
              <p:nvPr/>
            </p:nvSpPr>
            <p:spPr bwMode="auto">
              <a:xfrm>
                <a:off x="2001" y="3806"/>
                <a:ext cx="145" cy="139"/>
              </a:xfrm>
              <a:custGeom>
                <a:avLst/>
                <a:gdLst>
                  <a:gd name="T0" fmla="*/ 145 w 145"/>
                  <a:gd name="T1" fmla="*/ 67 h 139"/>
                  <a:gd name="T2" fmla="*/ 142 w 145"/>
                  <a:gd name="T3" fmla="*/ 68 h 139"/>
                  <a:gd name="T4" fmla="*/ 140 w 145"/>
                  <a:gd name="T5" fmla="*/ 70 h 139"/>
                  <a:gd name="T6" fmla="*/ 139 w 145"/>
                  <a:gd name="T7" fmla="*/ 70 h 139"/>
                  <a:gd name="T8" fmla="*/ 137 w 145"/>
                  <a:gd name="T9" fmla="*/ 71 h 139"/>
                  <a:gd name="T10" fmla="*/ 134 w 145"/>
                  <a:gd name="T11" fmla="*/ 71 h 139"/>
                  <a:gd name="T12" fmla="*/ 132 w 145"/>
                  <a:gd name="T13" fmla="*/ 71 h 139"/>
                  <a:gd name="T14" fmla="*/ 131 w 145"/>
                  <a:gd name="T15" fmla="*/ 72 h 139"/>
                  <a:gd name="T16" fmla="*/ 129 w 145"/>
                  <a:gd name="T17" fmla="*/ 72 h 139"/>
                  <a:gd name="T18" fmla="*/ 125 w 145"/>
                  <a:gd name="T19" fmla="*/ 76 h 139"/>
                  <a:gd name="T20" fmla="*/ 121 w 145"/>
                  <a:gd name="T21" fmla="*/ 81 h 139"/>
                  <a:gd name="T22" fmla="*/ 114 w 145"/>
                  <a:gd name="T23" fmla="*/ 84 h 139"/>
                  <a:gd name="T24" fmla="*/ 107 w 145"/>
                  <a:gd name="T25" fmla="*/ 87 h 139"/>
                  <a:gd name="T26" fmla="*/ 99 w 145"/>
                  <a:gd name="T27" fmla="*/ 88 h 139"/>
                  <a:gd name="T28" fmla="*/ 90 w 145"/>
                  <a:gd name="T29" fmla="*/ 89 h 139"/>
                  <a:gd name="T30" fmla="*/ 82 w 145"/>
                  <a:gd name="T31" fmla="*/ 89 h 139"/>
                  <a:gd name="T32" fmla="*/ 74 w 145"/>
                  <a:gd name="T33" fmla="*/ 89 h 139"/>
                  <a:gd name="T34" fmla="*/ 74 w 145"/>
                  <a:gd name="T35" fmla="*/ 89 h 139"/>
                  <a:gd name="T36" fmla="*/ 123 w 145"/>
                  <a:gd name="T37" fmla="*/ 61 h 139"/>
                  <a:gd name="T38" fmla="*/ 145 w 145"/>
                  <a:gd name="T39" fmla="*/ 67 h 139"/>
                  <a:gd name="T40" fmla="*/ 63 w 145"/>
                  <a:gd name="T41" fmla="*/ 89 h 139"/>
                  <a:gd name="T42" fmla="*/ 63 w 145"/>
                  <a:gd name="T43" fmla="*/ 89 h 139"/>
                  <a:gd name="T44" fmla="*/ 62 w 145"/>
                  <a:gd name="T45" fmla="*/ 89 h 139"/>
                  <a:gd name="T46" fmla="*/ 62 w 145"/>
                  <a:gd name="T47" fmla="*/ 89 h 139"/>
                  <a:gd name="T48" fmla="*/ 62 w 145"/>
                  <a:gd name="T49" fmla="*/ 89 h 139"/>
                  <a:gd name="T50" fmla="*/ 62 w 145"/>
                  <a:gd name="T51" fmla="*/ 89 h 139"/>
                  <a:gd name="T52" fmla="*/ 62 w 145"/>
                  <a:gd name="T53" fmla="*/ 89 h 139"/>
                  <a:gd name="T54" fmla="*/ 62 w 145"/>
                  <a:gd name="T55" fmla="*/ 89 h 139"/>
                  <a:gd name="T56" fmla="*/ 62 w 145"/>
                  <a:gd name="T57" fmla="*/ 89 h 139"/>
                  <a:gd name="T58" fmla="*/ 53 w 145"/>
                  <a:gd name="T59" fmla="*/ 83 h 139"/>
                  <a:gd name="T60" fmla="*/ 50 w 145"/>
                  <a:gd name="T61" fmla="*/ 83 h 139"/>
                  <a:gd name="T62" fmla="*/ 44 w 145"/>
                  <a:gd name="T63" fmla="*/ 89 h 139"/>
                  <a:gd name="T64" fmla="*/ 44 w 145"/>
                  <a:gd name="T65" fmla="*/ 98 h 139"/>
                  <a:gd name="T66" fmla="*/ 46 w 145"/>
                  <a:gd name="T67" fmla="*/ 102 h 139"/>
                  <a:gd name="T68" fmla="*/ 52 w 145"/>
                  <a:gd name="T69" fmla="*/ 106 h 139"/>
                  <a:gd name="T70" fmla="*/ 58 w 145"/>
                  <a:gd name="T71" fmla="*/ 106 h 139"/>
                  <a:gd name="T72" fmla="*/ 58 w 145"/>
                  <a:gd name="T73" fmla="*/ 110 h 139"/>
                  <a:gd name="T74" fmla="*/ 56 w 145"/>
                  <a:gd name="T75" fmla="*/ 114 h 139"/>
                  <a:gd name="T76" fmla="*/ 56 w 145"/>
                  <a:gd name="T77" fmla="*/ 118 h 139"/>
                  <a:gd name="T78" fmla="*/ 56 w 145"/>
                  <a:gd name="T79" fmla="*/ 122 h 139"/>
                  <a:gd name="T80" fmla="*/ 56 w 145"/>
                  <a:gd name="T81" fmla="*/ 127 h 139"/>
                  <a:gd name="T82" fmla="*/ 55 w 145"/>
                  <a:gd name="T83" fmla="*/ 130 h 139"/>
                  <a:gd name="T84" fmla="*/ 55 w 145"/>
                  <a:gd name="T85" fmla="*/ 135 h 139"/>
                  <a:gd name="T86" fmla="*/ 55 w 145"/>
                  <a:gd name="T87" fmla="*/ 138 h 139"/>
                  <a:gd name="T88" fmla="*/ 45 w 145"/>
                  <a:gd name="T89" fmla="*/ 139 h 139"/>
                  <a:gd name="T90" fmla="*/ 43 w 145"/>
                  <a:gd name="T91" fmla="*/ 139 h 139"/>
                  <a:gd name="T92" fmla="*/ 39 w 145"/>
                  <a:gd name="T93" fmla="*/ 132 h 139"/>
                  <a:gd name="T94" fmla="*/ 34 w 145"/>
                  <a:gd name="T95" fmla="*/ 112 h 139"/>
                  <a:gd name="T96" fmla="*/ 1 w 145"/>
                  <a:gd name="T97" fmla="*/ 82 h 139"/>
                  <a:gd name="T98" fmla="*/ 0 w 145"/>
                  <a:gd name="T99" fmla="*/ 82 h 139"/>
                  <a:gd name="T100" fmla="*/ 20 w 145"/>
                  <a:gd name="T101" fmla="*/ 75 h 139"/>
                  <a:gd name="T102" fmla="*/ 60 w 145"/>
                  <a:gd name="T103" fmla="*/ 63 h 139"/>
                  <a:gd name="T104" fmla="*/ 64 w 145"/>
                  <a:gd name="T105" fmla="*/ 63 h 139"/>
                  <a:gd name="T106" fmla="*/ 76 w 145"/>
                  <a:gd name="T107" fmla="*/ 48 h 139"/>
                  <a:gd name="T108" fmla="*/ 118 w 145"/>
                  <a:gd name="T109" fmla="*/ 13 h 139"/>
                  <a:gd name="T110" fmla="*/ 141 w 145"/>
                  <a:gd name="T111" fmla="*/ 1 h 139"/>
                  <a:gd name="T112" fmla="*/ 142 w 145"/>
                  <a:gd name="T113" fmla="*/ 0 h 139"/>
                  <a:gd name="T114" fmla="*/ 121 w 145"/>
                  <a:gd name="T115" fmla="*/ 24 h 139"/>
                  <a:gd name="T116" fmla="*/ 113 w 145"/>
                  <a:gd name="T117" fmla="*/ 36 h 139"/>
                  <a:gd name="T118" fmla="*/ 115 w 145"/>
                  <a:gd name="T119" fmla="*/ 48 h 139"/>
                  <a:gd name="T120" fmla="*/ 118 w 145"/>
                  <a:gd name="T121" fmla="*/ 53 h 139"/>
                  <a:gd name="T122" fmla="*/ 79 w 145"/>
                  <a:gd name="T123" fmla="*/ 80 h 139"/>
                  <a:gd name="T124" fmla="*/ 63 w 145"/>
                  <a:gd name="T125" fmla="*/ 89 h 13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45"/>
                  <a:gd name="T190" fmla="*/ 0 h 139"/>
                  <a:gd name="T191" fmla="*/ 145 w 145"/>
                  <a:gd name="T192" fmla="*/ 139 h 13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45" h="139">
                    <a:moveTo>
                      <a:pt x="145" y="67"/>
                    </a:moveTo>
                    <a:lnTo>
                      <a:pt x="142" y="68"/>
                    </a:lnTo>
                    <a:lnTo>
                      <a:pt x="140" y="70"/>
                    </a:lnTo>
                    <a:lnTo>
                      <a:pt x="139" y="70"/>
                    </a:lnTo>
                    <a:lnTo>
                      <a:pt x="137" y="71"/>
                    </a:lnTo>
                    <a:lnTo>
                      <a:pt x="134" y="71"/>
                    </a:lnTo>
                    <a:lnTo>
                      <a:pt x="132" y="71"/>
                    </a:lnTo>
                    <a:lnTo>
                      <a:pt x="131" y="72"/>
                    </a:lnTo>
                    <a:lnTo>
                      <a:pt x="129" y="72"/>
                    </a:lnTo>
                    <a:lnTo>
                      <a:pt x="125" y="76"/>
                    </a:lnTo>
                    <a:lnTo>
                      <a:pt x="121" y="81"/>
                    </a:lnTo>
                    <a:lnTo>
                      <a:pt x="114" y="84"/>
                    </a:lnTo>
                    <a:lnTo>
                      <a:pt x="107" y="87"/>
                    </a:lnTo>
                    <a:lnTo>
                      <a:pt x="99" y="88"/>
                    </a:lnTo>
                    <a:lnTo>
                      <a:pt x="90" y="89"/>
                    </a:lnTo>
                    <a:lnTo>
                      <a:pt x="82" y="89"/>
                    </a:lnTo>
                    <a:lnTo>
                      <a:pt x="74" y="89"/>
                    </a:lnTo>
                    <a:lnTo>
                      <a:pt x="123" y="61"/>
                    </a:lnTo>
                    <a:lnTo>
                      <a:pt x="145" y="67"/>
                    </a:lnTo>
                    <a:close/>
                    <a:moveTo>
                      <a:pt x="63" y="89"/>
                    </a:moveTo>
                    <a:lnTo>
                      <a:pt x="63" y="89"/>
                    </a:lnTo>
                    <a:lnTo>
                      <a:pt x="62" y="89"/>
                    </a:lnTo>
                    <a:lnTo>
                      <a:pt x="53" y="83"/>
                    </a:lnTo>
                    <a:lnTo>
                      <a:pt x="50" y="83"/>
                    </a:lnTo>
                    <a:lnTo>
                      <a:pt x="44" y="89"/>
                    </a:lnTo>
                    <a:lnTo>
                      <a:pt x="44" y="98"/>
                    </a:lnTo>
                    <a:lnTo>
                      <a:pt x="46" y="102"/>
                    </a:lnTo>
                    <a:lnTo>
                      <a:pt x="52" y="106"/>
                    </a:lnTo>
                    <a:lnTo>
                      <a:pt x="58" y="106"/>
                    </a:lnTo>
                    <a:lnTo>
                      <a:pt x="58" y="110"/>
                    </a:lnTo>
                    <a:lnTo>
                      <a:pt x="56" y="114"/>
                    </a:lnTo>
                    <a:lnTo>
                      <a:pt x="56" y="118"/>
                    </a:lnTo>
                    <a:lnTo>
                      <a:pt x="56" y="122"/>
                    </a:lnTo>
                    <a:lnTo>
                      <a:pt x="56" y="127"/>
                    </a:lnTo>
                    <a:lnTo>
                      <a:pt x="55" y="130"/>
                    </a:lnTo>
                    <a:lnTo>
                      <a:pt x="55" y="135"/>
                    </a:lnTo>
                    <a:lnTo>
                      <a:pt x="55" y="138"/>
                    </a:lnTo>
                    <a:lnTo>
                      <a:pt x="45" y="139"/>
                    </a:lnTo>
                    <a:lnTo>
                      <a:pt x="43" y="139"/>
                    </a:lnTo>
                    <a:lnTo>
                      <a:pt x="39" y="132"/>
                    </a:lnTo>
                    <a:lnTo>
                      <a:pt x="34" y="112"/>
                    </a:lnTo>
                    <a:lnTo>
                      <a:pt x="1" y="82"/>
                    </a:lnTo>
                    <a:lnTo>
                      <a:pt x="0" y="82"/>
                    </a:lnTo>
                    <a:lnTo>
                      <a:pt x="20" y="75"/>
                    </a:lnTo>
                    <a:lnTo>
                      <a:pt x="60" y="63"/>
                    </a:lnTo>
                    <a:lnTo>
                      <a:pt x="64" y="63"/>
                    </a:lnTo>
                    <a:lnTo>
                      <a:pt x="76" y="48"/>
                    </a:lnTo>
                    <a:lnTo>
                      <a:pt x="118" y="13"/>
                    </a:lnTo>
                    <a:lnTo>
                      <a:pt x="141" y="1"/>
                    </a:lnTo>
                    <a:lnTo>
                      <a:pt x="142" y="0"/>
                    </a:lnTo>
                    <a:lnTo>
                      <a:pt x="121" y="24"/>
                    </a:lnTo>
                    <a:lnTo>
                      <a:pt x="113" y="36"/>
                    </a:lnTo>
                    <a:lnTo>
                      <a:pt x="115" y="48"/>
                    </a:lnTo>
                    <a:lnTo>
                      <a:pt x="118" y="53"/>
                    </a:lnTo>
                    <a:lnTo>
                      <a:pt x="79" y="80"/>
                    </a:lnTo>
                    <a:lnTo>
                      <a:pt x="63" y="89"/>
                    </a:lnTo>
                    <a:close/>
                  </a:path>
                </a:pathLst>
              </a:custGeom>
              <a:solidFill>
                <a:srgbClr val="99703B"/>
              </a:solidFill>
              <a:ln w="9525">
                <a:noFill/>
                <a:round/>
                <a:headEnd/>
                <a:tailEnd/>
              </a:ln>
            </p:spPr>
            <p:txBody>
              <a:bodyPr>
                <a:prstTxWarp prst="textNoShape">
                  <a:avLst/>
                </a:prstTxWarp>
              </a:bodyPr>
              <a:lstStyle/>
              <a:p>
                <a:endParaRPr lang="en-US"/>
              </a:p>
            </p:txBody>
          </p:sp>
          <p:sp>
            <p:nvSpPr>
              <p:cNvPr id="53598" name="Freeform 622"/>
              <p:cNvSpPr>
                <a:spLocks noChangeAspect="1" noEditPoints="1"/>
              </p:cNvSpPr>
              <p:nvPr/>
            </p:nvSpPr>
            <p:spPr bwMode="auto">
              <a:xfrm>
                <a:off x="2535" y="3938"/>
                <a:ext cx="112" cy="74"/>
              </a:xfrm>
              <a:custGeom>
                <a:avLst/>
                <a:gdLst>
                  <a:gd name="T0" fmla="*/ 104 w 112"/>
                  <a:gd name="T1" fmla="*/ 0 h 74"/>
                  <a:gd name="T2" fmla="*/ 104 w 112"/>
                  <a:gd name="T3" fmla="*/ 0 h 74"/>
                  <a:gd name="T4" fmla="*/ 104 w 112"/>
                  <a:gd name="T5" fmla="*/ 0 h 74"/>
                  <a:gd name="T6" fmla="*/ 104 w 112"/>
                  <a:gd name="T7" fmla="*/ 2 h 74"/>
                  <a:gd name="T8" fmla="*/ 104 w 112"/>
                  <a:gd name="T9" fmla="*/ 2 h 74"/>
                  <a:gd name="T10" fmla="*/ 104 w 112"/>
                  <a:gd name="T11" fmla="*/ 2 h 74"/>
                  <a:gd name="T12" fmla="*/ 104 w 112"/>
                  <a:gd name="T13" fmla="*/ 3 h 74"/>
                  <a:gd name="T14" fmla="*/ 104 w 112"/>
                  <a:gd name="T15" fmla="*/ 3 h 74"/>
                  <a:gd name="T16" fmla="*/ 104 w 112"/>
                  <a:gd name="T17" fmla="*/ 3 h 74"/>
                  <a:gd name="T18" fmla="*/ 103 w 112"/>
                  <a:gd name="T19" fmla="*/ 2 h 74"/>
                  <a:gd name="T20" fmla="*/ 104 w 112"/>
                  <a:gd name="T21" fmla="*/ 0 h 74"/>
                  <a:gd name="T22" fmla="*/ 103 w 112"/>
                  <a:gd name="T23" fmla="*/ 16 h 74"/>
                  <a:gd name="T24" fmla="*/ 102 w 112"/>
                  <a:gd name="T25" fmla="*/ 18 h 74"/>
                  <a:gd name="T26" fmla="*/ 102 w 112"/>
                  <a:gd name="T27" fmla="*/ 19 h 74"/>
                  <a:gd name="T28" fmla="*/ 102 w 112"/>
                  <a:gd name="T29" fmla="*/ 20 h 74"/>
                  <a:gd name="T30" fmla="*/ 102 w 112"/>
                  <a:gd name="T31" fmla="*/ 21 h 74"/>
                  <a:gd name="T32" fmla="*/ 101 w 112"/>
                  <a:gd name="T33" fmla="*/ 22 h 74"/>
                  <a:gd name="T34" fmla="*/ 101 w 112"/>
                  <a:gd name="T35" fmla="*/ 23 h 74"/>
                  <a:gd name="T36" fmla="*/ 101 w 112"/>
                  <a:gd name="T37" fmla="*/ 25 h 74"/>
                  <a:gd name="T38" fmla="*/ 101 w 112"/>
                  <a:gd name="T39" fmla="*/ 26 h 74"/>
                  <a:gd name="T40" fmla="*/ 101 w 112"/>
                  <a:gd name="T41" fmla="*/ 26 h 74"/>
                  <a:gd name="T42" fmla="*/ 101 w 112"/>
                  <a:gd name="T43" fmla="*/ 26 h 74"/>
                  <a:gd name="T44" fmla="*/ 101 w 112"/>
                  <a:gd name="T45" fmla="*/ 26 h 74"/>
                  <a:gd name="T46" fmla="*/ 101 w 112"/>
                  <a:gd name="T47" fmla="*/ 26 h 74"/>
                  <a:gd name="T48" fmla="*/ 101 w 112"/>
                  <a:gd name="T49" fmla="*/ 26 h 74"/>
                  <a:gd name="T50" fmla="*/ 101 w 112"/>
                  <a:gd name="T51" fmla="*/ 26 h 74"/>
                  <a:gd name="T52" fmla="*/ 102 w 112"/>
                  <a:gd name="T53" fmla="*/ 26 h 74"/>
                  <a:gd name="T54" fmla="*/ 102 w 112"/>
                  <a:gd name="T55" fmla="*/ 26 h 74"/>
                  <a:gd name="T56" fmla="*/ 100 w 112"/>
                  <a:gd name="T57" fmla="*/ 30 h 74"/>
                  <a:gd name="T58" fmla="*/ 102 w 112"/>
                  <a:gd name="T59" fmla="*/ 35 h 74"/>
                  <a:gd name="T60" fmla="*/ 106 w 112"/>
                  <a:gd name="T61" fmla="*/ 38 h 74"/>
                  <a:gd name="T62" fmla="*/ 111 w 112"/>
                  <a:gd name="T63" fmla="*/ 37 h 74"/>
                  <a:gd name="T64" fmla="*/ 111 w 112"/>
                  <a:gd name="T65" fmla="*/ 39 h 74"/>
                  <a:gd name="T66" fmla="*/ 111 w 112"/>
                  <a:gd name="T67" fmla="*/ 42 h 74"/>
                  <a:gd name="T68" fmla="*/ 111 w 112"/>
                  <a:gd name="T69" fmla="*/ 45 h 74"/>
                  <a:gd name="T70" fmla="*/ 111 w 112"/>
                  <a:gd name="T71" fmla="*/ 49 h 74"/>
                  <a:gd name="T72" fmla="*/ 112 w 112"/>
                  <a:gd name="T73" fmla="*/ 52 h 74"/>
                  <a:gd name="T74" fmla="*/ 112 w 112"/>
                  <a:gd name="T75" fmla="*/ 55 h 74"/>
                  <a:gd name="T76" fmla="*/ 112 w 112"/>
                  <a:gd name="T77" fmla="*/ 59 h 74"/>
                  <a:gd name="T78" fmla="*/ 112 w 112"/>
                  <a:gd name="T79" fmla="*/ 62 h 74"/>
                  <a:gd name="T80" fmla="*/ 86 w 112"/>
                  <a:gd name="T81" fmla="*/ 69 h 74"/>
                  <a:gd name="T82" fmla="*/ 76 w 112"/>
                  <a:gd name="T83" fmla="*/ 74 h 74"/>
                  <a:gd name="T84" fmla="*/ 64 w 112"/>
                  <a:gd name="T85" fmla="*/ 74 h 74"/>
                  <a:gd name="T86" fmla="*/ 35 w 112"/>
                  <a:gd name="T87" fmla="*/ 42 h 74"/>
                  <a:gd name="T88" fmla="*/ 21 w 112"/>
                  <a:gd name="T89" fmla="*/ 31 h 74"/>
                  <a:gd name="T90" fmla="*/ 0 w 112"/>
                  <a:gd name="T91" fmla="*/ 8 h 74"/>
                  <a:gd name="T92" fmla="*/ 29 w 112"/>
                  <a:gd name="T93" fmla="*/ 19 h 74"/>
                  <a:gd name="T94" fmla="*/ 43 w 112"/>
                  <a:gd name="T95" fmla="*/ 20 h 74"/>
                  <a:gd name="T96" fmla="*/ 74 w 112"/>
                  <a:gd name="T97" fmla="*/ 16 h 74"/>
                  <a:gd name="T98" fmla="*/ 90 w 112"/>
                  <a:gd name="T99" fmla="*/ 11 h 74"/>
                  <a:gd name="T100" fmla="*/ 93 w 112"/>
                  <a:gd name="T101" fmla="*/ 8 h 74"/>
                  <a:gd name="T102" fmla="*/ 97 w 112"/>
                  <a:gd name="T103" fmla="*/ 10 h 74"/>
                  <a:gd name="T104" fmla="*/ 103 w 112"/>
                  <a:gd name="T105" fmla="*/ 16 h 74"/>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12"/>
                  <a:gd name="T160" fmla="*/ 0 h 74"/>
                  <a:gd name="T161" fmla="*/ 112 w 112"/>
                  <a:gd name="T162" fmla="*/ 74 h 74"/>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12" h="74">
                    <a:moveTo>
                      <a:pt x="104" y="0"/>
                    </a:moveTo>
                    <a:lnTo>
                      <a:pt x="104" y="0"/>
                    </a:lnTo>
                    <a:lnTo>
                      <a:pt x="104" y="2"/>
                    </a:lnTo>
                    <a:lnTo>
                      <a:pt x="104" y="3"/>
                    </a:lnTo>
                    <a:lnTo>
                      <a:pt x="103" y="2"/>
                    </a:lnTo>
                    <a:lnTo>
                      <a:pt x="104" y="0"/>
                    </a:lnTo>
                    <a:close/>
                    <a:moveTo>
                      <a:pt x="103" y="16"/>
                    </a:moveTo>
                    <a:lnTo>
                      <a:pt x="102" y="18"/>
                    </a:lnTo>
                    <a:lnTo>
                      <a:pt x="102" y="19"/>
                    </a:lnTo>
                    <a:lnTo>
                      <a:pt x="102" y="20"/>
                    </a:lnTo>
                    <a:lnTo>
                      <a:pt x="102" y="21"/>
                    </a:lnTo>
                    <a:lnTo>
                      <a:pt x="101" y="22"/>
                    </a:lnTo>
                    <a:lnTo>
                      <a:pt x="101" y="23"/>
                    </a:lnTo>
                    <a:lnTo>
                      <a:pt x="101" y="25"/>
                    </a:lnTo>
                    <a:lnTo>
                      <a:pt x="101" y="26"/>
                    </a:lnTo>
                    <a:lnTo>
                      <a:pt x="102" y="26"/>
                    </a:lnTo>
                    <a:lnTo>
                      <a:pt x="100" y="30"/>
                    </a:lnTo>
                    <a:lnTo>
                      <a:pt x="102" y="35"/>
                    </a:lnTo>
                    <a:lnTo>
                      <a:pt x="106" y="38"/>
                    </a:lnTo>
                    <a:lnTo>
                      <a:pt x="111" y="37"/>
                    </a:lnTo>
                    <a:lnTo>
                      <a:pt x="111" y="39"/>
                    </a:lnTo>
                    <a:lnTo>
                      <a:pt x="111" y="42"/>
                    </a:lnTo>
                    <a:lnTo>
                      <a:pt x="111" y="45"/>
                    </a:lnTo>
                    <a:lnTo>
                      <a:pt x="111" y="49"/>
                    </a:lnTo>
                    <a:lnTo>
                      <a:pt x="112" y="52"/>
                    </a:lnTo>
                    <a:lnTo>
                      <a:pt x="112" y="55"/>
                    </a:lnTo>
                    <a:lnTo>
                      <a:pt x="112" y="59"/>
                    </a:lnTo>
                    <a:lnTo>
                      <a:pt x="112" y="62"/>
                    </a:lnTo>
                    <a:lnTo>
                      <a:pt x="86" y="69"/>
                    </a:lnTo>
                    <a:lnTo>
                      <a:pt x="76" y="74"/>
                    </a:lnTo>
                    <a:lnTo>
                      <a:pt x="64" y="74"/>
                    </a:lnTo>
                    <a:lnTo>
                      <a:pt x="35" y="42"/>
                    </a:lnTo>
                    <a:lnTo>
                      <a:pt x="21" y="31"/>
                    </a:lnTo>
                    <a:lnTo>
                      <a:pt x="0" y="8"/>
                    </a:lnTo>
                    <a:lnTo>
                      <a:pt x="29" y="19"/>
                    </a:lnTo>
                    <a:lnTo>
                      <a:pt x="43" y="20"/>
                    </a:lnTo>
                    <a:lnTo>
                      <a:pt x="74" y="16"/>
                    </a:lnTo>
                    <a:lnTo>
                      <a:pt x="90" y="11"/>
                    </a:lnTo>
                    <a:lnTo>
                      <a:pt x="93" y="8"/>
                    </a:lnTo>
                    <a:lnTo>
                      <a:pt x="97" y="10"/>
                    </a:lnTo>
                    <a:lnTo>
                      <a:pt x="103" y="16"/>
                    </a:lnTo>
                    <a:close/>
                  </a:path>
                </a:pathLst>
              </a:custGeom>
              <a:solidFill>
                <a:srgbClr val="99703B"/>
              </a:solidFill>
              <a:ln w="9525">
                <a:noFill/>
                <a:round/>
                <a:headEnd/>
                <a:tailEnd/>
              </a:ln>
            </p:spPr>
            <p:txBody>
              <a:bodyPr>
                <a:prstTxWarp prst="textNoShape">
                  <a:avLst/>
                </a:prstTxWarp>
              </a:bodyPr>
              <a:lstStyle/>
              <a:p>
                <a:endParaRPr lang="en-US"/>
              </a:p>
            </p:txBody>
          </p:sp>
        </p:grpSp>
      </p:grpSp>
      <p:grpSp>
        <p:nvGrpSpPr>
          <p:cNvPr id="9" name="Group 623"/>
          <p:cNvGrpSpPr>
            <a:grpSpLocks noChangeAspect="1"/>
          </p:cNvGrpSpPr>
          <p:nvPr/>
        </p:nvGrpSpPr>
        <p:grpSpPr bwMode="auto">
          <a:xfrm>
            <a:off x="5410200" y="3086100"/>
            <a:ext cx="1060450" cy="2679700"/>
            <a:chOff x="519" y="1791"/>
            <a:chExt cx="744" cy="1881"/>
          </a:xfrm>
        </p:grpSpPr>
        <p:sp>
          <p:nvSpPr>
            <p:cNvPr id="53502" name="Freeform 624"/>
            <p:cNvSpPr>
              <a:spLocks noChangeAspect="1"/>
            </p:cNvSpPr>
            <p:nvPr/>
          </p:nvSpPr>
          <p:spPr bwMode="auto">
            <a:xfrm>
              <a:off x="519" y="1791"/>
              <a:ext cx="744" cy="1881"/>
            </a:xfrm>
            <a:custGeom>
              <a:avLst/>
              <a:gdLst>
                <a:gd name="T0" fmla="*/ 5243 w 7442"/>
                <a:gd name="T1" fmla="*/ 469 h 16929"/>
                <a:gd name="T2" fmla="*/ 5356 w 7442"/>
                <a:gd name="T3" fmla="*/ 1272 h 16929"/>
                <a:gd name="T4" fmla="*/ 5187 w 7442"/>
                <a:gd name="T5" fmla="*/ 2219 h 16929"/>
                <a:gd name="T6" fmla="*/ 5337 w 7442"/>
                <a:gd name="T7" fmla="*/ 2363 h 16929"/>
                <a:gd name="T8" fmla="*/ 5853 w 7442"/>
                <a:gd name="T9" fmla="*/ 3138 h 16929"/>
                <a:gd name="T10" fmla="*/ 6907 w 7442"/>
                <a:gd name="T11" fmla="*/ 4428 h 16929"/>
                <a:gd name="T12" fmla="*/ 7432 w 7442"/>
                <a:gd name="T13" fmla="*/ 5763 h 16929"/>
                <a:gd name="T14" fmla="*/ 6662 w 7442"/>
                <a:gd name="T15" fmla="*/ 6674 h 16929"/>
                <a:gd name="T16" fmla="*/ 6756 w 7442"/>
                <a:gd name="T17" fmla="*/ 7675 h 16929"/>
                <a:gd name="T18" fmla="*/ 7394 w 7442"/>
                <a:gd name="T19" fmla="*/ 10462 h 16929"/>
                <a:gd name="T20" fmla="*/ 7103 w 7442"/>
                <a:gd name="T21" fmla="*/ 10606 h 16929"/>
                <a:gd name="T22" fmla="*/ 6408 w 7442"/>
                <a:gd name="T23" fmla="*/ 11338 h 16929"/>
                <a:gd name="T24" fmla="*/ 6268 w 7442"/>
                <a:gd name="T25" fmla="*/ 12754 h 16929"/>
                <a:gd name="T26" fmla="*/ 6117 w 7442"/>
                <a:gd name="T27" fmla="*/ 14196 h 16929"/>
                <a:gd name="T28" fmla="*/ 6089 w 7442"/>
                <a:gd name="T29" fmla="*/ 15404 h 16929"/>
                <a:gd name="T30" fmla="*/ 6540 w 7442"/>
                <a:gd name="T31" fmla="*/ 15847 h 16929"/>
                <a:gd name="T32" fmla="*/ 6747 w 7442"/>
                <a:gd name="T33" fmla="*/ 16460 h 16929"/>
                <a:gd name="T34" fmla="*/ 6408 w 7442"/>
                <a:gd name="T35" fmla="*/ 16757 h 16929"/>
                <a:gd name="T36" fmla="*/ 5713 w 7442"/>
                <a:gd name="T37" fmla="*/ 16640 h 16929"/>
                <a:gd name="T38" fmla="*/ 5178 w 7442"/>
                <a:gd name="T39" fmla="*/ 16118 h 16929"/>
                <a:gd name="T40" fmla="*/ 4904 w 7442"/>
                <a:gd name="T41" fmla="*/ 15558 h 16929"/>
                <a:gd name="T42" fmla="*/ 4952 w 7442"/>
                <a:gd name="T43" fmla="*/ 15197 h 16929"/>
                <a:gd name="T44" fmla="*/ 4849 w 7442"/>
                <a:gd name="T45" fmla="*/ 14638 h 16929"/>
                <a:gd name="T46" fmla="*/ 4679 w 7442"/>
                <a:gd name="T47" fmla="*/ 12708 h 16929"/>
                <a:gd name="T48" fmla="*/ 4773 w 7442"/>
                <a:gd name="T49" fmla="*/ 12384 h 16929"/>
                <a:gd name="T50" fmla="*/ 4679 w 7442"/>
                <a:gd name="T51" fmla="*/ 12014 h 16929"/>
                <a:gd name="T52" fmla="*/ 4444 w 7442"/>
                <a:gd name="T53" fmla="*/ 10661 h 16929"/>
                <a:gd name="T54" fmla="*/ 4284 w 7442"/>
                <a:gd name="T55" fmla="*/ 11301 h 16929"/>
                <a:gd name="T56" fmla="*/ 4181 w 7442"/>
                <a:gd name="T57" fmla="*/ 12347 h 16929"/>
                <a:gd name="T58" fmla="*/ 4088 w 7442"/>
                <a:gd name="T59" fmla="*/ 12942 h 16929"/>
                <a:gd name="T60" fmla="*/ 3956 w 7442"/>
                <a:gd name="T61" fmla="*/ 14918 h 16929"/>
                <a:gd name="T62" fmla="*/ 3966 w 7442"/>
                <a:gd name="T63" fmla="*/ 15594 h 16929"/>
                <a:gd name="T64" fmla="*/ 4257 w 7442"/>
                <a:gd name="T65" fmla="*/ 16361 h 16929"/>
                <a:gd name="T66" fmla="*/ 4181 w 7442"/>
                <a:gd name="T67" fmla="*/ 16749 h 16929"/>
                <a:gd name="T68" fmla="*/ 3740 w 7442"/>
                <a:gd name="T69" fmla="*/ 16893 h 16929"/>
                <a:gd name="T70" fmla="*/ 2969 w 7442"/>
                <a:gd name="T71" fmla="*/ 16686 h 16929"/>
                <a:gd name="T72" fmla="*/ 2819 w 7442"/>
                <a:gd name="T73" fmla="*/ 16180 h 16929"/>
                <a:gd name="T74" fmla="*/ 2791 w 7442"/>
                <a:gd name="T75" fmla="*/ 15504 h 16929"/>
                <a:gd name="T76" fmla="*/ 2566 w 7442"/>
                <a:gd name="T77" fmla="*/ 14449 h 16929"/>
                <a:gd name="T78" fmla="*/ 2612 w 7442"/>
                <a:gd name="T79" fmla="*/ 12744 h 16929"/>
                <a:gd name="T80" fmla="*/ 2537 w 7442"/>
                <a:gd name="T81" fmla="*/ 11914 h 16929"/>
                <a:gd name="T82" fmla="*/ 2359 w 7442"/>
                <a:gd name="T83" fmla="*/ 10751 h 16929"/>
                <a:gd name="T84" fmla="*/ 1447 w 7442"/>
                <a:gd name="T85" fmla="*/ 10580 h 16929"/>
                <a:gd name="T86" fmla="*/ 818 w 7442"/>
                <a:gd name="T87" fmla="*/ 10300 h 16929"/>
                <a:gd name="T88" fmla="*/ 28 w 7442"/>
                <a:gd name="T89" fmla="*/ 9669 h 16929"/>
                <a:gd name="T90" fmla="*/ 911 w 7442"/>
                <a:gd name="T91" fmla="*/ 8154 h 16929"/>
                <a:gd name="T92" fmla="*/ 799 w 7442"/>
                <a:gd name="T93" fmla="*/ 7522 h 16929"/>
                <a:gd name="T94" fmla="*/ 376 w 7442"/>
                <a:gd name="T95" fmla="*/ 6801 h 16929"/>
                <a:gd name="T96" fmla="*/ 291 w 7442"/>
                <a:gd name="T97" fmla="*/ 5781 h 16929"/>
                <a:gd name="T98" fmla="*/ 217 w 7442"/>
                <a:gd name="T99" fmla="*/ 5258 h 16929"/>
                <a:gd name="T100" fmla="*/ 441 w 7442"/>
                <a:gd name="T101" fmla="*/ 4798 h 16929"/>
                <a:gd name="T102" fmla="*/ 977 w 7442"/>
                <a:gd name="T103" fmla="*/ 3671 h 16929"/>
                <a:gd name="T104" fmla="*/ 1052 w 7442"/>
                <a:gd name="T105" fmla="*/ 3202 h 16929"/>
                <a:gd name="T106" fmla="*/ 1634 w 7442"/>
                <a:gd name="T107" fmla="*/ 2472 h 16929"/>
                <a:gd name="T108" fmla="*/ 2743 w 7442"/>
                <a:gd name="T109" fmla="*/ 1957 h 16929"/>
                <a:gd name="T110" fmla="*/ 3223 w 7442"/>
                <a:gd name="T111" fmla="*/ 2011 h 16929"/>
                <a:gd name="T112" fmla="*/ 3317 w 7442"/>
                <a:gd name="T113" fmla="*/ 1552 h 16929"/>
                <a:gd name="T114" fmla="*/ 3072 w 7442"/>
                <a:gd name="T115" fmla="*/ 983 h 16929"/>
                <a:gd name="T116" fmla="*/ 3674 w 7442"/>
                <a:gd name="T117" fmla="*/ 189 h 16929"/>
                <a:gd name="T118" fmla="*/ 4548 w 7442"/>
                <a:gd name="T119" fmla="*/ 45 h 16929"/>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7442"/>
                <a:gd name="T181" fmla="*/ 0 h 16929"/>
                <a:gd name="T182" fmla="*/ 7442 w 7442"/>
                <a:gd name="T183" fmla="*/ 16929 h 16929"/>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7442" h="16929">
                  <a:moveTo>
                    <a:pt x="4811" y="253"/>
                  </a:moveTo>
                  <a:lnTo>
                    <a:pt x="4839" y="261"/>
                  </a:lnTo>
                  <a:lnTo>
                    <a:pt x="4858" y="280"/>
                  </a:lnTo>
                  <a:lnTo>
                    <a:pt x="4886" y="298"/>
                  </a:lnTo>
                  <a:lnTo>
                    <a:pt x="4904" y="306"/>
                  </a:lnTo>
                  <a:lnTo>
                    <a:pt x="4923" y="324"/>
                  </a:lnTo>
                  <a:lnTo>
                    <a:pt x="4952" y="343"/>
                  </a:lnTo>
                  <a:lnTo>
                    <a:pt x="4971" y="361"/>
                  </a:lnTo>
                  <a:lnTo>
                    <a:pt x="4989" y="379"/>
                  </a:lnTo>
                  <a:lnTo>
                    <a:pt x="5027" y="388"/>
                  </a:lnTo>
                  <a:lnTo>
                    <a:pt x="5064" y="397"/>
                  </a:lnTo>
                  <a:lnTo>
                    <a:pt x="5102" y="405"/>
                  </a:lnTo>
                  <a:lnTo>
                    <a:pt x="5140" y="424"/>
                  </a:lnTo>
                  <a:lnTo>
                    <a:pt x="5178" y="433"/>
                  </a:lnTo>
                  <a:lnTo>
                    <a:pt x="5214" y="451"/>
                  </a:lnTo>
                  <a:lnTo>
                    <a:pt x="5243" y="469"/>
                  </a:lnTo>
                  <a:lnTo>
                    <a:pt x="5281" y="496"/>
                  </a:lnTo>
                  <a:lnTo>
                    <a:pt x="5300" y="550"/>
                  </a:lnTo>
                  <a:lnTo>
                    <a:pt x="5328" y="613"/>
                  </a:lnTo>
                  <a:lnTo>
                    <a:pt x="5356" y="686"/>
                  </a:lnTo>
                  <a:lnTo>
                    <a:pt x="5384" y="749"/>
                  </a:lnTo>
                  <a:lnTo>
                    <a:pt x="5393" y="812"/>
                  </a:lnTo>
                  <a:lnTo>
                    <a:pt x="5393" y="875"/>
                  </a:lnTo>
                  <a:lnTo>
                    <a:pt x="5384" y="911"/>
                  </a:lnTo>
                  <a:lnTo>
                    <a:pt x="5366" y="939"/>
                  </a:lnTo>
                  <a:lnTo>
                    <a:pt x="5347" y="965"/>
                  </a:lnTo>
                  <a:lnTo>
                    <a:pt x="5318" y="992"/>
                  </a:lnTo>
                  <a:lnTo>
                    <a:pt x="5337" y="1038"/>
                  </a:lnTo>
                  <a:lnTo>
                    <a:pt x="5356" y="1091"/>
                  </a:lnTo>
                  <a:lnTo>
                    <a:pt x="5356" y="1155"/>
                  </a:lnTo>
                  <a:lnTo>
                    <a:pt x="5356" y="1208"/>
                  </a:lnTo>
                  <a:lnTo>
                    <a:pt x="5356" y="1272"/>
                  </a:lnTo>
                  <a:lnTo>
                    <a:pt x="5356" y="1326"/>
                  </a:lnTo>
                  <a:lnTo>
                    <a:pt x="5347" y="1389"/>
                  </a:lnTo>
                  <a:lnTo>
                    <a:pt x="5347" y="1443"/>
                  </a:lnTo>
                  <a:lnTo>
                    <a:pt x="5252" y="1677"/>
                  </a:lnTo>
                  <a:lnTo>
                    <a:pt x="5271" y="1732"/>
                  </a:lnTo>
                  <a:lnTo>
                    <a:pt x="5281" y="1786"/>
                  </a:lnTo>
                  <a:lnTo>
                    <a:pt x="5300" y="1840"/>
                  </a:lnTo>
                  <a:lnTo>
                    <a:pt x="5309" y="1894"/>
                  </a:lnTo>
                  <a:lnTo>
                    <a:pt x="5318" y="1948"/>
                  </a:lnTo>
                  <a:lnTo>
                    <a:pt x="5318" y="2003"/>
                  </a:lnTo>
                  <a:lnTo>
                    <a:pt x="5309" y="2066"/>
                  </a:lnTo>
                  <a:lnTo>
                    <a:pt x="5290" y="2120"/>
                  </a:lnTo>
                  <a:lnTo>
                    <a:pt x="5271" y="2138"/>
                  </a:lnTo>
                  <a:lnTo>
                    <a:pt x="5243" y="2165"/>
                  </a:lnTo>
                  <a:lnTo>
                    <a:pt x="5214" y="2191"/>
                  </a:lnTo>
                  <a:lnTo>
                    <a:pt x="5187" y="2219"/>
                  </a:lnTo>
                  <a:lnTo>
                    <a:pt x="5149" y="2237"/>
                  </a:lnTo>
                  <a:lnTo>
                    <a:pt x="5121" y="2255"/>
                  </a:lnTo>
                  <a:lnTo>
                    <a:pt x="5092" y="2272"/>
                  </a:lnTo>
                  <a:lnTo>
                    <a:pt x="5056" y="2282"/>
                  </a:lnTo>
                  <a:lnTo>
                    <a:pt x="5064" y="2291"/>
                  </a:lnTo>
                  <a:lnTo>
                    <a:pt x="5074" y="2300"/>
                  </a:lnTo>
                  <a:lnTo>
                    <a:pt x="5092" y="2309"/>
                  </a:lnTo>
                  <a:lnTo>
                    <a:pt x="5102" y="2309"/>
                  </a:lnTo>
                  <a:lnTo>
                    <a:pt x="5121" y="2318"/>
                  </a:lnTo>
                  <a:lnTo>
                    <a:pt x="5130" y="2318"/>
                  </a:lnTo>
                  <a:lnTo>
                    <a:pt x="5149" y="2318"/>
                  </a:lnTo>
                  <a:lnTo>
                    <a:pt x="5168" y="2309"/>
                  </a:lnTo>
                  <a:lnTo>
                    <a:pt x="5206" y="2318"/>
                  </a:lnTo>
                  <a:lnTo>
                    <a:pt x="5252" y="2336"/>
                  </a:lnTo>
                  <a:lnTo>
                    <a:pt x="5300" y="2345"/>
                  </a:lnTo>
                  <a:lnTo>
                    <a:pt x="5337" y="2363"/>
                  </a:lnTo>
                  <a:lnTo>
                    <a:pt x="5384" y="2381"/>
                  </a:lnTo>
                  <a:lnTo>
                    <a:pt x="5421" y="2408"/>
                  </a:lnTo>
                  <a:lnTo>
                    <a:pt x="5469" y="2426"/>
                  </a:lnTo>
                  <a:lnTo>
                    <a:pt x="5507" y="2462"/>
                  </a:lnTo>
                  <a:lnTo>
                    <a:pt x="5534" y="2525"/>
                  </a:lnTo>
                  <a:lnTo>
                    <a:pt x="5581" y="2598"/>
                  </a:lnTo>
                  <a:lnTo>
                    <a:pt x="5629" y="2661"/>
                  </a:lnTo>
                  <a:lnTo>
                    <a:pt x="5676" y="2733"/>
                  </a:lnTo>
                  <a:lnTo>
                    <a:pt x="5713" y="2796"/>
                  </a:lnTo>
                  <a:lnTo>
                    <a:pt x="5732" y="2868"/>
                  </a:lnTo>
                  <a:lnTo>
                    <a:pt x="5732" y="2905"/>
                  </a:lnTo>
                  <a:lnTo>
                    <a:pt x="5722" y="2940"/>
                  </a:lnTo>
                  <a:lnTo>
                    <a:pt x="5703" y="2976"/>
                  </a:lnTo>
                  <a:lnTo>
                    <a:pt x="5684" y="3022"/>
                  </a:lnTo>
                  <a:lnTo>
                    <a:pt x="5769" y="3067"/>
                  </a:lnTo>
                  <a:lnTo>
                    <a:pt x="5853" y="3138"/>
                  </a:lnTo>
                  <a:lnTo>
                    <a:pt x="5929" y="3202"/>
                  </a:lnTo>
                  <a:lnTo>
                    <a:pt x="6004" y="3283"/>
                  </a:lnTo>
                  <a:lnTo>
                    <a:pt x="6079" y="3356"/>
                  </a:lnTo>
                  <a:lnTo>
                    <a:pt x="6164" y="3419"/>
                  </a:lnTo>
                  <a:lnTo>
                    <a:pt x="6249" y="3472"/>
                  </a:lnTo>
                  <a:lnTo>
                    <a:pt x="6342" y="3518"/>
                  </a:lnTo>
                  <a:lnTo>
                    <a:pt x="6399" y="3599"/>
                  </a:lnTo>
                  <a:lnTo>
                    <a:pt x="6456" y="3688"/>
                  </a:lnTo>
                  <a:lnTo>
                    <a:pt x="6521" y="3770"/>
                  </a:lnTo>
                  <a:lnTo>
                    <a:pt x="6578" y="3852"/>
                  </a:lnTo>
                  <a:lnTo>
                    <a:pt x="6643" y="3933"/>
                  </a:lnTo>
                  <a:lnTo>
                    <a:pt x="6700" y="4014"/>
                  </a:lnTo>
                  <a:lnTo>
                    <a:pt x="6747" y="4104"/>
                  </a:lnTo>
                  <a:lnTo>
                    <a:pt x="6774" y="4194"/>
                  </a:lnTo>
                  <a:lnTo>
                    <a:pt x="6831" y="4321"/>
                  </a:lnTo>
                  <a:lnTo>
                    <a:pt x="6907" y="4428"/>
                  </a:lnTo>
                  <a:lnTo>
                    <a:pt x="6981" y="4546"/>
                  </a:lnTo>
                  <a:lnTo>
                    <a:pt x="7057" y="4654"/>
                  </a:lnTo>
                  <a:lnTo>
                    <a:pt x="7132" y="4762"/>
                  </a:lnTo>
                  <a:lnTo>
                    <a:pt x="7207" y="4871"/>
                  </a:lnTo>
                  <a:lnTo>
                    <a:pt x="7272" y="4988"/>
                  </a:lnTo>
                  <a:lnTo>
                    <a:pt x="7320" y="5114"/>
                  </a:lnTo>
                  <a:lnTo>
                    <a:pt x="7367" y="5168"/>
                  </a:lnTo>
                  <a:lnTo>
                    <a:pt x="7386" y="5231"/>
                  </a:lnTo>
                  <a:lnTo>
                    <a:pt x="7404" y="5294"/>
                  </a:lnTo>
                  <a:lnTo>
                    <a:pt x="7413" y="5357"/>
                  </a:lnTo>
                  <a:lnTo>
                    <a:pt x="7413" y="5430"/>
                  </a:lnTo>
                  <a:lnTo>
                    <a:pt x="7413" y="5502"/>
                  </a:lnTo>
                  <a:lnTo>
                    <a:pt x="7413" y="5574"/>
                  </a:lnTo>
                  <a:lnTo>
                    <a:pt x="7432" y="5637"/>
                  </a:lnTo>
                  <a:lnTo>
                    <a:pt x="7432" y="5700"/>
                  </a:lnTo>
                  <a:lnTo>
                    <a:pt x="7432" y="5763"/>
                  </a:lnTo>
                  <a:lnTo>
                    <a:pt x="7423" y="5818"/>
                  </a:lnTo>
                  <a:lnTo>
                    <a:pt x="7404" y="5872"/>
                  </a:lnTo>
                  <a:lnTo>
                    <a:pt x="7367" y="5988"/>
                  </a:lnTo>
                  <a:lnTo>
                    <a:pt x="7310" y="6089"/>
                  </a:lnTo>
                  <a:lnTo>
                    <a:pt x="7253" y="6196"/>
                  </a:lnTo>
                  <a:lnTo>
                    <a:pt x="7188" y="6295"/>
                  </a:lnTo>
                  <a:lnTo>
                    <a:pt x="7132" y="6404"/>
                  </a:lnTo>
                  <a:lnTo>
                    <a:pt x="7084" y="6512"/>
                  </a:lnTo>
                  <a:lnTo>
                    <a:pt x="6709" y="6584"/>
                  </a:lnTo>
                  <a:lnTo>
                    <a:pt x="6709" y="6602"/>
                  </a:lnTo>
                  <a:lnTo>
                    <a:pt x="6700" y="6611"/>
                  </a:lnTo>
                  <a:lnTo>
                    <a:pt x="6700" y="6629"/>
                  </a:lnTo>
                  <a:lnTo>
                    <a:pt x="6690" y="6639"/>
                  </a:lnTo>
                  <a:lnTo>
                    <a:pt x="6681" y="6656"/>
                  </a:lnTo>
                  <a:lnTo>
                    <a:pt x="6671" y="6665"/>
                  </a:lnTo>
                  <a:lnTo>
                    <a:pt x="6662" y="6674"/>
                  </a:lnTo>
                  <a:lnTo>
                    <a:pt x="6662" y="6692"/>
                  </a:lnTo>
                  <a:lnTo>
                    <a:pt x="6662" y="6801"/>
                  </a:lnTo>
                  <a:lnTo>
                    <a:pt x="6671" y="6908"/>
                  </a:lnTo>
                  <a:lnTo>
                    <a:pt x="6681" y="7017"/>
                  </a:lnTo>
                  <a:lnTo>
                    <a:pt x="6690" y="7134"/>
                  </a:lnTo>
                  <a:lnTo>
                    <a:pt x="6700" y="7242"/>
                  </a:lnTo>
                  <a:lnTo>
                    <a:pt x="6709" y="7351"/>
                  </a:lnTo>
                  <a:lnTo>
                    <a:pt x="6728" y="7459"/>
                  </a:lnTo>
                  <a:lnTo>
                    <a:pt x="6737" y="7576"/>
                  </a:lnTo>
                  <a:lnTo>
                    <a:pt x="6747" y="7586"/>
                  </a:lnTo>
                  <a:lnTo>
                    <a:pt x="6756" y="7594"/>
                  </a:lnTo>
                  <a:lnTo>
                    <a:pt x="6756" y="7612"/>
                  </a:lnTo>
                  <a:lnTo>
                    <a:pt x="6756" y="7630"/>
                  </a:lnTo>
                  <a:lnTo>
                    <a:pt x="6756" y="7639"/>
                  </a:lnTo>
                  <a:lnTo>
                    <a:pt x="6756" y="7657"/>
                  </a:lnTo>
                  <a:lnTo>
                    <a:pt x="6756" y="7675"/>
                  </a:lnTo>
                  <a:lnTo>
                    <a:pt x="6766" y="7685"/>
                  </a:lnTo>
                  <a:lnTo>
                    <a:pt x="6991" y="8262"/>
                  </a:lnTo>
                  <a:lnTo>
                    <a:pt x="6991" y="8316"/>
                  </a:lnTo>
                  <a:lnTo>
                    <a:pt x="7057" y="8569"/>
                  </a:lnTo>
                  <a:lnTo>
                    <a:pt x="7122" y="8812"/>
                  </a:lnTo>
                  <a:lnTo>
                    <a:pt x="7198" y="9064"/>
                  </a:lnTo>
                  <a:lnTo>
                    <a:pt x="7263" y="9307"/>
                  </a:lnTo>
                  <a:lnTo>
                    <a:pt x="7329" y="9560"/>
                  </a:lnTo>
                  <a:lnTo>
                    <a:pt x="7376" y="9813"/>
                  </a:lnTo>
                  <a:lnTo>
                    <a:pt x="7413" y="10074"/>
                  </a:lnTo>
                  <a:lnTo>
                    <a:pt x="7442" y="10336"/>
                  </a:lnTo>
                  <a:lnTo>
                    <a:pt x="7423" y="10355"/>
                  </a:lnTo>
                  <a:lnTo>
                    <a:pt x="7413" y="10381"/>
                  </a:lnTo>
                  <a:lnTo>
                    <a:pt x="7404" y="10408"/>
                  </a:lnTo>
                  <a:lnTo>
                    <a:pt x="7404" y="10436"/>
                  </a:lnTo>
                  <a:lnTo>
                    <a:pt x="7394" y="10462"/>
                  </a:lnTo>
                  <a:lnTo>
                    <a:pt x="7394" y="10480"/>
                  </a:lnTo>
                  <a:lnTo>
                    <a:pt x="7376" y="10498"/>
                  </a:lnTo>
                  <a:lnTo>
                    <a:pt x="7348" y="10498"/>
                  </a:lnTo>
                  <a:lnTo>
                    <a:pt x="7348" y="10517"/>
                  </a:lnTo>
                  <a:lnTo>
                    <a:pt x="7339" y="10525"/>
                  </a:lnTo>
                  <a:lnTo>
                    <a:pt x="7329" y="10535"/>
                  </a:lnTo>
                  <a:lnTo>
                    <a:pt x="7310" y="10535"/>
                  </a:lnTo>
                  <a:lnTo>
                    <a:pt x="7301" y="10543"/>
                  </a:lnTo>
                  <a:lnTo>
                    <a:pt x="7291" y="10543"/>
                  </a:lnTo>
                  <a:lnTo>
                    <a:pt x="7272" y="10543"/>
                  </a:lnTo>
                  <a:lnTo>
                    <a:pt x="7263" y="10543"/>
                  </a:lnTo>
                  <a:lnTo>
                    <a:pt x="7236" y="10553"/>
                  </a:lnTo>
                  <a:lnTo>
                    <a:pt x="7207" y="10571"/>
                  </a:lnTo>
                  <a:lnTo>
                    <a:pt x="7169" y="10580"/>
                  </a:lnTo>
                  <a:lnTo>
                    <a:pt x="7141" y="10598"/>
                  </a:lnTo>
                  <a:lnTo>
                    <a:pt x="7103" y="10606"/>
                  </a:lnTo>
                  <a:lnTo>
                    <a:pt x="7066" y="10616"/>
                  </a:lnTo>
                  <a:lnTo>
                    <a:pt x="7029" y="10616"/>
                  </a:lnTo>
                  <a:lnTo>
                    <a:pt x="6991" y="10616"/>
                  </a:lnTo>
                  <a:lnTo>
                    <a:pt x="6926" y="10642"/>
                  </a:lnTo>
                  <a:lnTo>
                    <a:pt x="6859" y="10661"/>
                  </a:lnTo>
                  <a:lnTo>
                    <a:pt x="6793" y="10688"/>
                  </a:lnTo>
                  <a:lnTo>
                    <a:pt x="6728" y="10715"/>
                  </a:lnTo>
                  <a:lnTo>
                    <a:pt x="6662" y="10733"/>
                  </a:lnTo>
                  <a:lnTo>
                    <a:pt x="6597" y="10751"/>
                  </a:lnTo>
                  <a:lnTo>
                    <a:pt x="6521" y="10760"/>
                  </a:lnTo>
                  <a:lnTo>
                    <a:pt x="6446" y="10760"/>
                  </a:lnTo>
                  <a:lnTo>
                    <a:pt x="6437" y="10868"/>
                  </a:lnTo>
                  <a:lnTo>
                    <a:pt x="6427" y="10986"/>
                  </a:lnTo>
                  <a:lnTo>
                    <a:pt x="6427" y="11103"/>
                  </a:lnTo>
                  <a:lnTo>
                    <a:pt x="6418" y="11220"/>
                  </a:lnTo>
                  <a:lnTo>
                    <a:pt x="6408" y="11338"/>
                  </a:lnTo>
                  <a:lnTo>
                    <a:pt x="6399" y="11445"/>
                  </a:lnTo>
                  <a:lnTo>
                    <a:pt x="6389" y="11563"/>
                  </a:lnTo>
                  <a:lnTo>
                    <a:pt x="6380" y="11671"/>
                  </a:lnTo>
                  <a:lnTo>
                    <a:pt x="6352" y="11707"/>
                  </a:lnTo>
                  <a:lnTo>
                    <a:pt x="6342" y="11815"/>
                  </a:lnTo>
                  <a:lnTo>
                    <a:pt x="6333" y="11905"/>
                  </a:lnTo>
                  <a:lnTo>
                    <a:pt x="6333" y="12004"/>
                  </a:lnTo>
                  <a:lnTo>
                    <a:pt x="6333" y="12095"/>
                  </a:lnTo>
                  <a:lnTo>
                    <a:pt x="6323" y="12185"/>
                  </a:lnTo>
                  <a:lnTo>
                    <a:pt x="6323" y="12275"/>
                  </a:lnTo>
                  <a:lnTo>
                    <a:pt x="6314" y="12374"/>
                  </a:lnTo>
                  <a:lnTo>
                    <a:pt x="6296" y="12465"/>
                  </a:lnTo>
                  <a:lnTo>
                    <a:pt x="6304" y="12537"/>
                  </a:lnTo>
                  <a:lnTo>
                    <a:pt x="6296" y="12609"/>
                  </a:lnTo>
                  <a:lnTo>
                    <a:pt x="6286" y="12681"/>
                  </a:lnTo>
                  <a:lnTo>
                    <a:pt x="6268" y="12754"/>
                  </a:lnTo>
                  <a:lnTo>
                    <a:pt x="6249" y="12825"/>
                  </a:lnTo>
                  <a:lnTo>
                    <a:pt x="6230" y="12888"/>
                  </a:lnTo>
                  <a:lnTo>
                    <a:pt x="6230" y="12970"/>
                  </a:lnTo>
                  <a:lnTo>
                    <a:pt x="6239" y="13041"/>
                  </a:lnTo>
                  <a:lnTo>
                    <a:pt x="6239" y="13150"/>
                  </a:lnTo>
                  <a:lnTo>
                    <a:pt x="6230" y="13258"/>
                  </a:lnTo>
                  <a:lnTo>
                    <a:pt x="6201" y="13357"/>
                  </a:lnTo>
                  <a:lnTo>
                    <a:pt x="6173" y="13456"/>
                  </a:lnTo>
                  <a:lnTo>
                    <a:pt x="6146" y="13565"/>
                  </a:lnTo>
                  <a:lnTo>
                    <a:pt x="6117" y="13664"/>
                  </a:lnTo>
                  <a:lnTo>
                    <a:pt x="6117" y="13719"/>
                  </a:lnTo>
                  <a:lnTo>
                    <a:pt x="6108" y="13772"/>
                  </a:lnTo>
                  <a:lnTo>
                    <a:pt x="6117" y="13826"/>
                  </a:lnTo>
                  <a:lnTo>
                    <a:pt x="6127" y="13881"/>
                  </a:lnTo>
                  <a:lnTo>
                    <a:pt x="6127" y="14034"/>
                  </a:lnTo>
                  <a:lnTo>
                    <a:pt x="6117" y="14196"/>
                  </a:lnTo>
                  <a:lnTo>
                    <a:pt x="6108" y="14350"/>
                  </a:lnTo>
                  <a:lnTo>
                    <a:pt x="6089" y="14503"/>
                  </a:lnTo>
                  <a:lnTo>
                    <a:pt x="6079" y="14656"/>
                  </a:lnTo>
                  <a:lnTo>
                    <a:pt x="6079" y="14809"/>
                  </a:lnTo>
                  <a:lnTo>
                    <a:pt x="6089" y="14963"/>
                  </a:lnTo>
                  <a:lnTo>
                    <a:pt x="6108" y="15107"/>
                  </a:lnTo>
                  <a:lnTo>
                    <a:pt x="6108" y="15143"/>
                  </a:lnTo>
                  <a:lnTo>
                    <a:pt x="6117" y="15179"/>
                  </a:lnTo>
                  <a:lnTo>
                    <a:pt x="6127" y="15224"/>
                  </a:lnTo>
                  <a:lnTo>
                    <a:pt x="6136" y="15260"/>
                  </a:lnTo>
                  <a:lnTo>
                    <a:pt x="6136" y="15297"/>
                  </a:lnTo>
                  <a:lnTo>
                    <a:pt x="6136" y="15333"/>
                  </a:lnTo>
                  <a:lnTo>
                    <a:pt x="6108" y="15359"/>
                  </a:lnTo>
                  <a:lnTo>
                    <a:pt x="6070" y="15387"/>
                  </a:lnTo>
                  <a:lnTo>
                    <a:pt x="6079" y="15396"/>
                  </a:lnTo>
                  <a:lnTo>
                    <a:pt x="6089" y="15404"/>
                  </a:lnTo>
                  <a:lnTo>
                    <a:pt x="6098" y="15404"/>
                  </a:lnTo>
                  <a:lnTo>
                    <a:pt x="6108" y="15414"/>
                  </a:lnTo>
                  <a:lnTo>
                    <a:pt x="6117" y="15414"/>
                  </a:lnTo>
                  <a:lnTo>
                    <a:pt x="6127" y="15414"/>
                  </a:lnTo>
                  <a:lnTo>
                    <a:pt x="6146" y="15414"/>
                  </a:lnTo>
                  <a:lnTo>
                    <a:pt x="6154" y="15414"/>
                  </a:lnTo>
                  <a:lnTo>
                    <a:pt x="6201" y="15459"/>
                  </a:lnTo>
                  <a:lnTo>
                    <a:pt x="6230" y="15504"/>
                  </a:lnTo>
                  <a:lnTo>
                    <a:pt x="6258" y="15558"/>
                  </a:lnTo>
                  <a:lnTo>
                    <a:pt x="6277" y="15612"/>
                  </a:lnTo>
                  <a:lnTo>
                    <a:pt x="6304" y="15657"/>
                  </a:lnTo>
                  <a:lnTo>
                    <a:pt x="6342" y="15703"/>
                  </a:lnTo>
                  <a:lnTo>
                    <a:pt x="6380" y="15738"/>
                  </a:lnTo>
                  <a:lnTo>
                    <a:pt x="6437" y="15774"/>
                  </a:lnTo>
                  <a:lnTo>
                    <a:pt x="6483" y="15811"/>
                  </a:lnTo>
                  <a:lnTo>
                    <a:pt x="6540" y="15847"/>
                  </a:lnTo>
                  <a:lnTo>
                    <a:pt x="6597" y="15883"/>
                  </a:lnTo>
                  <a:lnTo>
                    <a:pt x="6652" y="15919"/>
                  </a:lnTo>
                  <a:lnTo>
                    <a:pt x="6700" y="15954"/>
                  </a:lnTo>
                  <a:lnTo>
                    <a:pt x="6747" y="16000"/>
                  </a:lnTo>
                  <a:lnTo>
                    <a:pt x="6784" y="16045"/>
                  </a:lnTo>
                  <a:lnTo>
                    <a:pt x="6803" y="16108"/>
                  </a:lnTo>
                  <a:lnTo>
                    <a:pt x="6812" y="16154"/>
                  </a:lnTo>
                  <a:lnTo>
                    <a:pt x="6812" y="16189"/>
                  </a:lnTo>
                  <a:lnTo>
                    <a:pt x="6812" y="16235"/>
                  </a:lnTo>
                  <a:lnTo>
                    <a:pt x="6821" y="16280"/>
                  </a:lnTo>
                  <a:lnTo>
                    <a:pt x="6812" y="16324"/>
                  </a:lnTo>
                  <a:lnTo>
                    <a:pt x="6812" y="16370"/>
                  </a:lnTo>
                  <a:lnTo>
                    <a:pt x="6803" y="16405"/>
                  </a:lnTo>
                  <a:lnTo>
                    <a:pt x="6793" y="16442"/>
                  </a:lnTo>
                  <a:lnTo>
                    <a:pt x="6766" y="16433"/>
                  </a:lnTo>
                  <a:lnTo>
                    <a:pt x="6747" y="16460"/>
                  </a:lnTo>
                  <a:lnTo>
                    <a:pt x="6728" y="16496"/>
                  </a:lnTo>
                  <a:lnTo>
                    <a:pt x="6709" y="16532"/>
                  </a:lnTo>
                  <a:lnTo>
                    <a:pt x="6700" y="16559"/>
                  </a:lnTo>
                  <a:lnTo>
                    <a:pt x="6681" y="16595"/>
                  </a:lnTo>
                  <a:lnTo>
                    <a:pt x="6671" y="16632"/>
                  </a:lnTo>
                  <a:lnTo>
                    <a:pt x="6652" y="16668"/>
                  </a:lnTo>
                  <a:lnTo>
                    <a:pt x="6643" y="16694"/>
                  </a:lnTo>
                  <a:lnTo>
                    <a:pt x="6614" y="16704"/>
                  </a:lnTo>
                  <a:lnTo>
                    <a:pt x="6587" y="16704"/>
                  </a:lnTo>
                  <a:lnTo>
                    <a:pt x="6549" y="16704"/>
                  </a:lnTo>
                  <a:lnTo>
                    <a:pt x="6530" y="16704"/>
                  </a:lnTo>
                  <a:lnTo>
                    <a:pt x="6502" y="16704"/>
                  </a:lnTo>
                  <a:lnTo>
                    <a:pt x="6474" y="16713"/>
                  </a:lnTo>
                  <a:lnTo>
                    <a:pt x="6456" y="16721"/>
                  </a:lnTo>
                  <a:lnTo>
                    <a:pt x="6446" y="16749"/>
                  </a:lnTo>
                  <a:lnTo>
                    <a:pt x="6408" y="16757"/>
                  </a:lnTo>
                  <a:lnTo>
                    <a:pt x="6371" y="16767"/>
                  </a:lnTo>
                  <a:lnTo>
                    <a:pt x="6333" y="16767"/>
                  </a:lnTo>
                  <a:lnTo>
                    <a:pt x="6296" y="16757"/>
                  </a:lnTo>
                  <a:lnTo>
                    <a:pt x="6249" y="16749"/>
                  </a:lnTo>
                  <a:lnTo>
                    <a:pt x="6220" y="16739"/>
                  </a:lnTo>
                  <a:lnTo>
                    <a:pt x="6182" y="16731"/>
                  </a:lnTo>
                  <a:lnTo>
                    <a:pt x="6146" y="16731"/>
                  </a:lnTo>
                  <a:lnTo>
                    <a:pt x="6089" y="16739"/>
                  </a:lnTo>
                  <a:lnTo>
                    <a:pt x="6042" y="16731"/>
                  </a:lnTo>
                  <a:lnTo>
                    <a:pt x="5994" y="16721"/>
                  </a:lnTo>
                  <a:lnTo>
                    <a:pt x="5939" y="16704"/>
                  </a:lnTo>
                  <a:lnTo>
                    <a:pt x="5891" y="16686"/>
                  </a:lnTo>
                  <a:lnTo>
                    <a:pt x="5836" y="16668"/>
                  </a:lnTo>
                  <a:lnTo>
                    <a:pt x="5788" y="16658"/>
                  </a:lnTo>
                  <a:lnTo>
                    <a:pt x="5732" y="16658"/>
                  </a:lnTo>
                  <a:lnTo>
                    <a:pt x="5713" y="16640"/>
                  </a:lnTo>
                  <a:lnTo>
                    <a:pt x="5694" y="16632"/>
                  </a:lnTo>
                  <a:lnTo>
                    <a:pt x="5684" y="16613"/>
                  </a:lnTo>
                  <a:lnTo>
                    <a:pt x="5676" y="16587"/>
                  </a:lnTo>
                  <a:lnTo>
                    <a:pt x="5657" y="16569"/>
                  </a:lnTo>
                  <a:lnTo>
                    <a:pt x="5647" y="16550"/>
                  </a:lnTo>
                  <a:lnTo>
                    <a:pt x="5638" y="16523"/>
                  </a:lnTo>
                  <a:lnTo>
                    <a:pt x="5629" y="16505"/>
                  </a:lnTo>
                  <a:lnTo>
                    <a:pt x="5581" y="16451"/>
                  </a:lnTo>
                  <a:lnTo>
                    <a:pt x="5534" y="16405"/>
                  </a:lnTo>
                  <a:lnTo>
                    <a:pt x="5488" y="16352"/>
                  </a:lnTo>
                  <a:lnTo>
                    <a:pt x="5440" y="16298"/>
                  </a:lnTo>
                  <a:lnTo>
                    <a:pt x="5393" y="16243"/>
                  </a:lnTo>
                  <a:lnTo>
                    <a:pt x="5337" y="16207"/>
                  </a:lnTo>
                  <a:lnTo>
                    <a:pt x="5281" y="16171"/>
                  </a:lnTo>
                  <a:lnTo>
                    <a:pt x="5214" y="16154"/>
                  </a:lnTo>
                  <a:lnTo>
                    <a:pt x="5178" y="16118"/>
                  </a:lnTo>
                  <a:lnTo>
                    <a:pt x="5140" y="16090"/>
                  </a:lnTo>
                  <a:lnTo>
                    <a:pt x="5092" y="16063"/>
                  </a:lnTo>
                  <a:lnTo>
                    <a:pt x="5046" y="16045"/>
                  </a:lnTo>
                  <a:lnTo>
                    <a:pt x="5008" y="16018"/>
                  </a:lnTo>
                  <a:lnTo>
                    <a:pt x="4961" y="15991"/>
                  </a:lnTo>
                  <a:lnTo>
                    <a:pt x="4933" y="15954"/>
                  </a:lnTo>
                  <a:lnTo>
                    <a:pt x="4904" y="15910"/>
                  </a:lnTo>
                  <a:lnTo>
                    <a:pt x="4904" y="15873"/>
                  </a:lnTo>
                  <a:lnTo>
                    <a:pt x="4904" y="15837"/>
                  </a:lnTo>
                  <a:lnTo>
                    <a:pt x="4896" y="15792"/>
                  </a:lnTo>
                  <a:lnTo>
                    <a:pt x="4896" y="15756"/>
                  </a:lnTo>
                  <a:lnTo>
                    <a:pt x="4886" y="15711"/>
                  </a:lnTo>
                  <a:lnTo>
                    <a:pt x="4886" y="15667"/>
                  </a:lnTo>
                  <a:lnTo>
                    <a:pt x="4896" y="15630"/>
                  </a:lnTo>
                  <a:lnTo>
                    <a:pt x="4896" y="15594"/>
                  </a:lnTo>
                  <a:lnTo>
                    <a:pt x="4904" y="15558"/>
                  </a:lnTo>
                  <a:lnTo>
                    <a:pt x="4914" y="15522"/>
                  </a:lnTo>
                  <a:lnTo>
                    <a:pt x="4923" y="15486"/>
                  </a:lnTo>
                  <a:lnTo>
                    <a:pt x="4942" y="15450"/>
                  </a:lnTo>
                  <a:lnTo>
                    <a:pt x="4952" y="15414"/>
                  </a:lnTo>
                  <a:lnTo>
                    <a:pt x="4971" y="15378"/>
                  </a:lnTo>
                  <a:lnTo>
                    <a:pt x="4971" y="15341"/>
                  </a:lnTo>
                  <a:lnTo>
                    <a:pt x="4980" y="15305"/>
                  </a:lnTo>
                  <a:lnTo>
                    <a:pt x="4961" y="15297"/>
                  </a:lnTo>
                  <a:lnTo>
                    <a:pt x="4952" y="15287"/>
                  </a:lnTo>
                  <a:lnTo>
                    <a:pt x="4942" y="15278"/>
                  </a:lnTo>
                  <a:lnTo>
                    <a:pt x="4933" y="15270"/>
                  </a:lnTo>
                  <a:lnTo>
                    <a:pt x="4933" y="15252"/>
                  </a:lnTo>
                  <a:lnTo>
                    <a:pt x="4923" y="15242"/>
                  </a:lnTo>
                  <a:lnTo>
                    <a:pt x="4933" y="15224"/>
                  </a:lnTo>
                  <a:lnTo>
                    <a:pt x="4933" y="15216"/>
                  </a:lnTo>
                  <a:lnTo>
                    <a:pt x="4952" y="15197"/>
                  </a:lnTo>
                  <a:lnTo>
                    <a:pt x="4961" y="15179"/>
                  </a:lnTo>
                  <a:lnTo>
                    <a:pt x="4961" y="15171"/>
                  </a:lnTo>
                  <a:lnTo>
                    <a:pt x="4961" y="15153"/>
                  </a:lnTo>
                  <a:lnTo>
                    <a:pt x="4961" y="15135"/>
                  </a:lnTo>
                  <a:lnTo>
                    <a:pt x="4961" y="15116"/>
                  </a:lnTo>
                  <a:lnTo>
                    <a:pt x="4961" y="15098"/>
                  </a:lnTo>
                  <a:lnTo>
                    <a:pt x="4961" y="15080"/>
                  </a:lnTo>
                  <a:lnTo>
                    <a:pt x="4923" y="15053"/>
                  </a:lnTo>
                  <a:lnTo>
                    <a:pt x="4896" y="15017"/>
                  </a:lnTo>
                  <a:lnTo>
                    <a:pt x="4886" y="14981"/>
                  </a:lnTo>
                  <a:lnTo>
                    <a:pt x="4886" y="14936"/>
                  </a:lnTo>
                  <a:lnTo>
                    <a:pt x="4886" y="14890"/>
                  </a:lnTo>
                  <a:lnTo>
                    <a:pt x="4886" y="14846"/>
                  </a:lnTo>
                  <a:lnTo>
                    <a:pt x="4886" y="14801"/>
                  </a:lnTo>
                  <a:lnTo>
                    <a:pt x="4877" y="14755"/>
                  </a:lnTo>
                  <a:lnTo>
                    <a:pt x="4849" y="14638"/>
                  </a:lnTo>
                  <a:lnTo>
                    <a:pt x="4820" y="14530"/>
                  </a:lnTo>
                  <a:lnTo>
                    <a:pt x="4782" y="14421"/>
                  </a:lnTo>
                  <a:lnTo>
                    <a:pt x="4746" y="14314"/>
                  </a:lnTo>
                  <a:lnTo>
                    <a:pt x="4717" y="14205"/>
                  </a:lnTo>
                  <a:lnTo>
                    <a:pt x="4689" y="14097"/>
                  </a:lnTo>
                  <a:lnTo>
                    <a:pt x="4679" y="13980"/>
                  </a:lnTo>
                  <a:lnTo>
                    <a:pt x="4679" y="13862"/>
                  </a:lnTo>
                  <a:lnTo>
                    <a:pt x="4660" y="13844"/>
                  </a:lnTo>
                  <a:lnTo>
                    <a:pt x="4670" y="13700"/>
                  </a:lnTo>
                  <a:lnTo>
                    <a:pt x="4660" y="13555"/>
                  </a:lnTo>
                  <a:lnTo>
                    <a:pt x="4651" y="13411"/>
                  </a:lnTo>
                  <a:lnTo>
                    <a:pt x="4651" y="13268"/>
                  </a:lnTo>
                  <a:lnTo>
                    <a:pt x="4642" y="13123"/>
                  </a:lnTo>
                  <a:lnTo>
                    <a:pt x="4642" y="12979"/>
                  </a:lnTo>
                  <a:lnTo>
                    <a:pt x="4660" y="12843"/>
                  </a:lnTo>
                  <a:lnTo>
                    <a:pt x="4679" y="12708"/>
                  </a:lnTo>
                  <a:lnTo>
                    <a:pt x="4698" y="12681"/>
                  </a:lnTo>
                  <a:lnTo>
                    <a:pt x="4708" y="12645"/>
                  </a:lnTo>
                  <a:lnTo>
                    <a:pt x="4717" y="12618"/>
                  </a:lnTo>
                  <a:lnTo>
                    <a:pt x="4727" y="12582"/>
                  </a:lnTo>
                  <a:lnTo>
                    <a:pt x="4736" y="12554"/>
                  </a:lnTo>
                  <a:lnTo>
                    <a:pt x="4746" y="12519"/>
                  </a:lnTo>
                  <a:lnTo>
                    <a:pt x="4754" y="12491"/>
                  </a:lnTo>
                  <a:lnTo>
                    <a:pt x="4763" y="12465"/>
                  </a:lnTo>
                  <a:lnTo>
                    <a:pt x="4763" y="12455"/>
                  </a:lnTo>
                  <a:lnTo>
                    <a:pt x="4754" y="12438"/>
                  </a:lnTo>
                  <a:lnTo>
                    <a:pt x="4754" y="12428"/>
                  </a:lnTo>
                  <a:lnTo>
                    <a:pt x="4763" y="12420"/>
                  </a:lnTo>
                  <a:lnTo>
                    <a:pt x="4763" y="12410"/>
                  </a:lnTo>
                  <a:lnTo>
                    <a:pt x="4763" y="12402"/>
                  </a:lnTo>
                  <a:lnTo>
                    <a:pt x="4773" y="12392"/>
                  </a:lnTo>
                  <a:lnTo>
                    <a:pt x="4773" y="12384"/>
                  </a:lnTo>
                  <a:lnTo>
                    <a:pt x="4754" y="12365"/>
                  </a:lnTo>
                  <a:lnTo>
                    <a:pt x="4727" y="12347"/>
                  </a:lnTo>
                  <a:lnTo>
                    <a:pt x="4708" y="12329"/>
                  </a:lnTo>
                  <a:lnTo>
                    <a:pt x="4689" y="12303"/>
                  </a:lnTo>
                  <a:lnTo>
                    <a:pt x="4670" y="12284"/>
                  </a:lnTo>
                  <a:lnTo>
                    <a:pt x="4660" y="12266"/>
                  </a:lnTo>
                  <a:lnTo>
                    <a:pt x="4651" y="12239"/>
                  </a:lnTo>
                  <a:lnTo>
                    <a:pt x="4651" y="12212"/>
                  </a:lnTo>
                  <a:lnTo>
                    <a:pt x="4651" y="12185"/>
                  </a:lnTo>
                  <a:lnTo>
                    <a:pt x="4660" y="12158"/>
                  </a:lnTo>
                  <a:lnTo>
                    <a:pt x="4670" y="12139"/>
                  </a:lnTo>
                  <a:lnTo>
                    <a:pt x="4670" y="12113"/>
                  </a:lnTo>
                  <a:lnTo>
                    <a:pt x="4679" y="12086"/>
                  </a:lnTo>
                  <a:lnTo>
                    <a:pt x="4679" y="12058"/>
                  </a:lnTo>
                  <a:lnTo>
                    <a:pt x="4679" y="12040"/>
                  </a:lnTo>
                  <a:lnTo>
                    <a:pt x="4679" y="12014"/>
                  </a:lnTo>
                  <a:lnTo>
                    <a:pt x="4642" y="11959"/>
                  </a:lnTo>
                  <a:lnTo>
                    <a:pt x="4613" y="11914"/>
                  </a:lnTo>
                  <a:lnTo>
                    <a:pt x="4586" y="11860"/>
                  </a:lnTo>
                  <a:lnTo>
                    <a:pt x="4567" y="11806"/>
                  </a:lnTo>
                  <a:lnTo>
                    <a:pt x="4548" y="11761"/>
                  </a:lnTo>
                  <a:lnTo>
                    <a:pt x="4529" y="11707"/>
                  </a:lnTo>
                  <a:lnTo>
                    <a:pt x="4510" y="11653"/>
                  </a:lnTo>
                  <a:lnTo>
                    <a:pt x="4491" y="11599"/>
                  </a:lnTo>
                  <a:lnTo>
                    <a:pt x="4501" y="11518"/>
                  </a:lnTo>
                  <a:lnTo>
                    <a:pt x="4510" y="11437"/>
                  </a:lnTo>
                  <a:lnTo>
                    <a:pt x="4520" y="11355"/>
                  </a:lnTo>
                  <a:lnTo>
                    <a:pt x="4520" y="11283"/>
                  </a:lnTo>
                  <a:lnTo>
                    <a:pt x="4501" y="11121"/>
                  </a:lnTo>
                  <a:lnTo>
                    <a:pt x="4482" y="10968"/>
                  </a:lnTo>
                  <a:lnTo>
                    <a:pt x="4463" y="10814"/>
                  </a:lnTo>
                  <a:lnTo>
                    <a:pt x="4444" y="10661"/>
                  </a:lnTo>
                  <a:lnTo>
                    <a:pt x="4436" y="10507"/>
                  </a:lnTo>
                  <a:lnTo>
                    <a:pt x="4444" y="10355"/>
                  </a:lnTo>
                  <a:lnTo>
                    <a:pt x="4444" y="10345"/>
                  </a:lnTo>
                  <a:lnTo>
                    <a:pt x="4444" y="10336"/>
                  </a:lnTo>
                  <a:lnTo>
                    <a:pt x="4444" y="10327"/>
                  </a:lnTo>
                  <a:lnTo>
                    <a:pt x="4436" y="10318"/>
                  </a:lnTo>
                  <a:lnTo>
                    <a:pt x="4436" y="10309"/>
                  </a:lnTo>
                  <a:lnTo>
                    <a:pt x="4426" y="10309"/>
                  </a:lnTo>
                  <a:lnTo>
                    <a:pt x="4426" y="10300"/>
                  </a:lnTo>
                  <a:lnTo>
                    <a:pt x="4417" y="10291"/>
                  </a:lnTo>
                  <a:lnTo>
                    <a:pt x="4398" y="10318"/>
                  </a:lnTo>
                  <a:lnTo>
                    <a:pt x="4369" y="10507"/>
                  </a:lnTo>
                  <a:lnTo>
                    <a:pt x="4350" y="10705"/>
                  </a:lnTo>
                  <a:lnTo>
                    <a:pt x="4322" y="10905"/>
                  </a:lnTo>
                  <a:lnTo>
                    <a:pt x="4303" y="11103"/>
                  </a:lnTo>
                  <a:lnTo>
                    <a:pt x="4284" y="11301"/>
                  </a:lnTo>
                  <a:lnTo>
                    <a:pt x="4266" y="11500"/>
                  </a:lnTo>
                  <a:lnTo>
                    <a:pt x="4257" y="11698"/>
                  </a:lnTo>
                  <a:lnTo>
                    <a:pt x="4247" y="11888"/>
                  </a:lnTo>
                  <a:lnTo>
                    <a:pt x="4257" y="11878"/>
                  </a:lnTo>
                  <a:lnTo>
                    <a:pt x="4266" y="11878"/>
                  </a:lnTo>
                  <a:lnTo>
                    <a:pt x="4276" y="11878"/>
                  </a:lnTo>
                  <a:lnTo>
                    <a:pt x="4284" y="11878"/>
                  </a:lnTo>
                  <a:lnTo>
                    <a:pt x="4294" y="11878"/>
                  </a:lnTo>
                  <a:lnTo>
                    <a:pt x="4303" y="11878"/>
                  </a:lnTo>
                  <a:lnTo>
                    <a:pt x="4303" y="11951"/>
                  </a:lnTo>
                  <a:lnTo>
                    <a:pt x="4313" y="12022"/>
                  </a:lnTo>
                  <a:lnTo>
                    <a:pt x="4303" y="12095"/>
                  </a:lnTo>
                  <a:lnTo>
                    <a:pt x="4294" y="12167"/>
                  </a:lnTo>
                  <a:lnTo>
                    <a:pt x="4266" y="12230"/>
                  </a:lnTo>
                  <a:lnTo>
                    <a:pt x="4228" y="12293"/>
                  </a:lnTo>
                  <a:lnTo>
                    <a:pt x="4181" y="12347"/>
                  </a:lnTo>
                  <a:lnTo>
                    <a:pt x="4124" y="12402"/>
                  </a:lnTo>
                  <a:lnTo>
                    <a:pt x="4107" y="12447"/>
                  </a:lnTo>
                  <a:lnTo>
                    <a:pt x="4088" y="12491"/>
                  </a:lnTo>
                  <a:lnTo>
                    <a:pt x="4069" y="12546"/>
                  </a:lnTo>
                  <a:lnTo>
                    <a:pt x="4059" y="12600"/>
                  </a:lnTo>
                  <a:lnTo>
                    <a:pt x="4050" y="12645"/>
                  </a:lnTo>
                  <a:lnTo>
                    <a:pt x="4050" y="12699"/>
                  </a:lnTo>
                  <a:lnTo>
                    <a:pt x="4059" y="12744"/>
                  </a:lnTo>
                  <a:lnTo>
                    <a:pt x="4088" y="12798"/>
                  </a:lnTo>
                  <a:lnTo>
                    <a:pt x="4069" y="12816"/>
                  </a:lnTo>
                  <a:lnTo>
                    <a:pt x="4069" y="12843"/>
                  </a:lnTo>
                  <a:lnTo>
                    <a:pt x="4069" y="12861"/>
                  </a:lnTo>
                  <a:lnTo>
                    <a:pt x="4078" y="12879"/>
                  </a:lnTo>
                  <a:lnTo>
                    <a:pt x="4088" y="12898"/>
                  </a:lnTo>
                  <a:lnTo>
                    <a:pt x="4088" y="12924"/>
                  </a:lnTo>
                  <a:lnTo>
                    <a:pt x="4088" y="12942"/>
                  </a:lnTo>
                  <a:lnTo>
                    <a:pt x="4069" y="12960"/>
                  </a:lnTo>
                  <a:lnTo>
                    <a:pt x="4040" y="13096"/>
                  </a:lnTo>
                  <a:lnTo>
                    <a:pt x="4012" y="13240"/>
                  </a:lnTo>
                  <a:lnTo>
                    <a:pt x="3984" y="13375"/>
                  </a:lnTo>
                  <a:lnTo>
                    <a:pt x="3956" y="13520"/>
                  </a:lnTo>
                  <a:lnTo>
                    <a:pt x="3937" y="13664"/>
                  </a:lnTo>
                  <a:lnTo>
                    <a:pt x="3928" y="13808"/>
                  </a:lnTo>
                  <a:lnTo>
                    <a:pt x="3928" y="13953"/>
                  </a:lnTo>
                  <a:lnTo>
                    <a:pt x="3937" y="14097"/>
                  </a:lnTo>
                  <a:lnTo>
                    <a:pt x="3956" y="14647"/>
                  </a:lnTo>
                  <a:lnTo>
                    <a:pt x="3947" y="14674"/>
                  </a:lnTo>
                  <a:lnTo>
                    <a:pt x="3937" y="14710"/>
                  </a:lnTo>
                  <a:lnTo>
                    <a:pt x="3937" y="14746"/>
                  </a:lnTo>
                  <a:lnTo>
                    <a:pt x="3937" y="14783"/>
                  </a:lnTo>
                  <a:lnTo>
                    <a:pt x="3947" y="14846"/>
                  </a:lnTo>
                  <a:lnTo>
                    <a:pt x="3956" y="14918"/>
                  </a:lnTo>
                  <a:lnTo>
                    <a:pt x="3966" y="14990"/>
                  </a:lnTo>
                  <a:lnTo>
                    <a:pt x="3966" y="15053"/>
                  </a:lnTo>
                  <a:lnTo>
                    <a:pt x="3956" y="15089"/>
                  </a:lnTo>
                  <a:lnTo>
                    <a:pt x="3947" y="15116"/>
                  </a:lnTo>
                  <a:lnTo>
                    <a:pt x="3928" y="15153"/>
                  </a:lnTo>
                  <a:lnTo>
                    <a:pt x="3899" y="15179"/>
                  </a:lnTo>
                  <a:lnTo>
                    <a:pt x="3890" y="15224"/>
                  </a:lnTo>
                  <a:lnTo>
                    <a:pt x="3899" y="15260"/>
                  </a:lnTo>
                  <a:lnTo>
                    <a:pt x="3909" y="15305"/>
                  </a:lnTo>
                  <a:lnTo>
                    <a:pt x="3918" y="15341"/>
                  </a:lnTo>
                  <a:lnTo>
                    <a:pt x="3928" y="15387"/>
                  </a:lnTo>
                  <a:lnTo>
                    <a:pt x="3947" y="15422"/>
                  </a:lnTo>
                  <a:lnTo>
                    <a:pt x="3956" y="15459"/>
                  </a:lnTo>
                  <a:lnTo>
                    <a:pt x="3966" y="15504"/>
                  </a:lnTo>
                  <a:lnTo>
                    <a:pt x="3966" y="15549"/>
                  </a:lnTo>
                  <a:lnTo>
                    <a:pt x="3966" y="15594"/>
                  </a:lnTo>
                  <a:lnTo>
                    <a:pt x="3956" y="15630"/>
                  </a:lnTo>
                  <a:lnTo>
                    <a:pt x="3947" y="15675"/>
                  </a:lnTo>
                  <a:lnTo>
                    <a:pt x="3947" y="15711"/>
                  </a:lnTo>
                  <a:lnTo>
                    <a:pt x="3947" y="15756"/>
                  </a:lnTo>
                  <a:lnTo>
                    <a:pt x="3947" y="15802"/>
                  </a:lnTo>
                  <a:lnTo>
                    <a:pt x="3956" y="15837"/>
                  </a:lnTo>
                  <a:lnTo>
                    <a:pt x="3993" y="15892"/>
                  </a:lnTo>
                  <a:lnTo>
                    <a:pt x="4021" y="15946"/>
                  </a:lnTo>
                  <a:lnTo>
                    <a:pt x="4040" y="16000"/>
                  </a:lnTo>
                  <a:lnTo>
                    <a:pt x="4059" y="16054"/>
                  </a:lnTo>
                  <a:lnTo>
                    <a:pt x="4088" y="16108"/>
                  </a:lnTo>
                  <a:lnTo>
                    <a:pt x="4116" y="16162"/>
                  </a:lnTo>
                  <a:lnTo>
                    <a:pt x="4153" y="16217"/>
                  </a:lnTo>
                  <a:lnTo>
                    <a:pt x="4200" y="16262"/>
                  </a:lnTo>
                  <a:lnTo>
                    <a:pt x="4238" y="16306"/>
                  </a:lnTo>
                  <a:lnTo>
                    <a:pt x="4257" y="16361"/>
                  </a:lnTo>
                  <a:lnTo>
                    <a:pt x="4266" y="16415"/>
                  </a:lnTo>
                  <a:lnTo>
                    <a:pt x="4276" y="16478"/>
                  </a:lnTo>
                  <a:lnTo>
                    <a:pt x="4266" y="16532"/>
                  </a:lnTo>
                  <a:lnTo>
                    <a:pt x="4266" y="16595"/>
                  </a:lnTo>
                  <a:lnTo>
                    <a:pt x="4257" y="16658"/>
                  </a:lnTo>
                  <a:lnTo>
                    <a:pt x="4257" y="16713"/>
                  </a:lnTo>
                  <a:lnTo>
                    <a:pt x="4238" y="16721"/>
                  </a:lnTo>
                  <a:lnTo>
                    <a:pt x="4228" y="16721"/>
                  </a:lnTo>
                  <a:lnTo>
                    <a:pt x="4219" y="16721"/>
                  </a:lnTo>
                  <a:lnTo>
                    <a:pt x="4210" y="16721"/>
                  </a:lnTo>
                  <a:lnTo>
                    <a:pt x="4200" y="16721"/>
                  </a:lnTo>
                  <a:lnTo>
                    <a:pt x="4181" y="16721"/>
                  </a:lnTo>
                  <a:lnTo>
                    <a:pt x="4172" y="16731"/>
                  </a:lnTo>
                  <a:lnTo>
                    <a:pt x="4162" y="16739"/>
                  </a:lnTo>
                  <a:lnTo>
                    <a:pt x="4172" y="16749"/>
                  </a:lnTo>
                  <a:lnTo>
                    <a:pt x="4181" y="16749"/>
                  </a:lnTo>
                  <a:lnTo>
                    <a:pt x="4181" y="16757"/>
                  </a:lnTo>
                  <a:lnTo>
                    <a:pt x="4191" y="16757"/>
                  </a:lnTo>
                  <a:lnTo>
                    <a:pt x="4191" y="16767"/>
                  </a:lnTo>
                  <a:lnTo>
                    <a:pt x="4191" y="16775"/>
                  </a:lnTo>
                  <a:lnTo>
                    <a:pt x="4181" y="16785"/>
                  </a:lnTo>
                  <a:lnTo>
                    <a:pt x="4143" y="16803"/>
                  </a:lnTo>
                  <a:lnTo>
                    <a:pt x="4107" y="16812"/>
                  </a:lnTo>
                  <a:lnTo>
                    <a:pt x="4069" y="16820"/>
                  </a:lnTo>
                  <a:lnTo>
                    <a:pt x="4021" y="16838"/>
                  </a:lnTo>
                  <a:lnTo>
                    <a:pt x="3984" y="16856"/>
                  </a:lnTo>
                  <a:lnTo>
                    <a:pt x="3956" y="16875"/>
                  </a:lnTo>
                  <a:lnTo>
                    <a:pt x="3918" y="16902"/>
                  </a:lnTo>
                  <a:lnTo>
                    <a:pt x="3890" y="16929"/>
                  </a:lnTo>
                  <a:lnTo>
                    <a:pt x="3833" y="16911"/>
                  </a:lnTo>
                  <a:lnTo>
                    <a:pt x="3787" y="16893"/>
                  </a:lnTo>
                  <a:lnTo>
                    <a:pt x="3740" y="16893"/>
                  </a:lnTo>
                  <a:lnTo>
                    <a:pt x="3683" y="16884"/>
                  </a:lnTo>
                  <a:lnTo>
                    <a:pt x="3637" y="16884"/>
                  </a:lnTo>
                  <a:lnTo>
                    <a:pt x="3580" y="16884"/>
                  </a:lnTo>
                  <a:lnTo>
                    <a:pt x="3533" y="16875"/>
                  </a:lnTo>
                  <a:lnTo>
                    <a:pt x="3477" y="16856"/>
                  </a:lnTo>
                  <a:lnTo>
                    <a:pt x="3420" y="16875"/>
                  </a:lnTo>
                  <a:lnTo>
                    <a:pt x="3373" y="16866"/>
                  </a:lnTo>
                  <a:lnTo>
                    <a:pt x="3317" y="16856"/>
                  </a:lnTo>
                  <a:lnTo>
                    <a:pt x="3260" y="16838"/>
                  </a:lnTo>
                  <a:lnTo>
                    <a:pt x="3204" y="16820"/>
                  </a:lnTo>
                  <a:lnTo>
                    <a:pt x="3148" y="16803"/>
                  </a:lnTo>
                  <a:lnTo>
                    <a:pt x="3091" y="16775"/>
                  </a:lnTo>
                  <a:lnTo>
                    <a:pt x="3044" y="16767"/>
                  </a:lnTo>
                  <a:lnTo>
                    <a:pt x="3017" y="16731"/>
                  </a:lnTo>
                  <a:lnTo>
                    <a:pt x="2998" y="16713"/>
                  </a:lnTo>
                  <a:lnTo>
                    <a:pt x="2969" y="16686"/>
                  </a:lnTo>
                  <a:lnTo>
                    <a:pt x="2931" y="16668"/>
                  </a:lnTo>
                  <a:lnTo>
                    <a:pt x="2903" y="16650"/>
                  </a:lnTo>
                  <a:lnTo>
                    <a:pt x="2876" y="16632"/>
                  </a:lnTo>
                  <a:lnTo>
                    <a:pt x="2847" y="16613"/>
                  </a:lnTo>
                  <a:lnTo>
                    <a:pt x="2828" y="16587"/>
                  </a:lnTo>
                  <a:lnTo>
                    <a:pt x="2828" y="16550"/>
                  </a:lnTo>
                  <a:lnTo>
                    <a:pt x="2828" y="16505"/>
                  </a:lnTo>
                  <a:lnTo>
                    <a:pt x="2838" y="16469"/>
                  </a:lnTo>
                  <a:lnTo>
                    <a:pt x="2838" y="16433"/>
                  </a:lnTo>
                  <a:lnTo>
                    <a:pt x="2838" y="16387"/>
                  </a:lnTo>
                  <a:lnTo>
                    <a:pt x="2838" y="16352"/>
                  </a:lnTo>
                  <a:lnTo>
                    <a:pt x="2838" y="16316"/>
                  </a:lnTo>
                  <a:lnTo>
                    <a:pt x="2838" y="16280"/>
                  </a:lnTo>
                  <a:lnTo>
                    <a:pt x="2828" y="16253"/>
                  </a:lnTo>
                  <a:lnTo>
                    <a:pt x="2819" y="16217"/>
                  </a:lnTo>
                  <a:lnTo>
                    <a:pt x="2819" y="16180"/>
                  </a:lnTo>
                  <a:lnTo>
                    <a:pt x="2819" y="16144"/>
                  </a:lnTo>
                  <a:lnTo>
                    <a:pt x="2819" y="16108"/>
                  </a:lnTo>
                  <a:lnTo>
                    <a:pt x="2828" y="16072"/>
                  </a:lnTo>
                  <a:lnTo>
                    <a:pt x="2838" y="16037"/>
                  </a:lnTo>
                  <a:lnTo>
                    <a:pt x="2838" y="16000"/>
                  </a:lnTo>
                  <a:lnTo>
                    <a:pt x="2857" y="15946"/>
                  </a:lnTo>
                  <a:lnTo>
                    <a:pt x="2866" y="15883"/>
                  </a:lnTo>
                  <a:lnTo>
                    <a:pt x="2876" y="15829"/>
                  </a:lnTo>
                  <a:lnTo>
                    <a:pt x="2884" y="15766"/>
                  </a:lnTo>
                  <a:lnTo>
                    <a:pt x="2884" y="15703"/>
                  </a:lnTo>
                  <a:lnTo>
                    <a:pt x="2884" y="15648"/>
                  </a:lnTo>
                  <a:lnTo>
                    <a:pt x="2884" y="15586"/>
                  </a:lnTo>
                  <a:lnTo>
                    <a:pt x="2876" y="15522"/>
                  </a:lnTo>
                  <a:lnTo>
                    <a:pt x="2847" y="15513"/>
                  </a:lnTo>
                  <a:lnTo>
                    <a:pt x="2819" y="15513"/>
                  </a:lnTo>
                  <a:lnTo>
                    <a:pt x="2791" y="15504"/>
                  </a:lnTo>
                  <a:lnTo>
                    <a:pt x="2762" y="15495"/>
                  </a:lnTo>
                  <a:lnTo>
                    <a:pt x="2734" y="15477"/>
                  </a:lnTo>
                  <a:lnTo>
                    <a:pt x="2716" y="15468"/>
                  </a:lnTo>
                  <a:lnTo>
                    <a:pt x="2697" y="15441"/>
                  </a:lnTo>
                  <a:lnTo>
                    <a:pt x="2688" y="15414"/>
                  </a:lnTo>
                  <a:lnTo>
                    <a:pt x="2678" y="15369"/>
                  </a:lnTo>
                  <a:lnTo>
                    <a:pt x="2669" y="15333"/>
                  </a:lnTo>
                  <a:lnTo>
                    <a:pt x="2669" y="15287"/>
                  </a:lnTo>
                  <a:lnTo>
                    <a:pt x="2669" y="15242"/>
                  </a:lnTo>
                  <a:lnTo>
                    <a:pt x="2678" y="15197"/>
                  </a:lnTo>
                  <a:lnTo>
                    <a:pt x="2678" y="15153"/>
                  </a:lnTo>
                  <a:lnTo>
                    <a:pt x="2678" y="15107"/>
                  </a:lnTo>
                  <a:lnTo>
                    <a:pt x="2678" y="15062"/>
                  </a:lnTo>
                  <a:lnTo>
                    <a:pt x="2640" y="14864"/>
                  </a:lnTo>
                  <a:lnTo>
                    <a:pt x="2602" y="14656"/>
                  </a:lnTo>
                  <a:lnTo>
                    <a:pt x="2566" y="14449"/>
                  </a:lnTo>
                  <a:lnTo>
                    <a:pt x="2528" y="14251"/>
                  </a:lnTo>
                  <a:lnTo>
                    <a:pt x="2499" y="14043"/>
                  </a:lnTo>
                  <a:lnTo>
                    <a:pt x="2481" y="13836"/>
                  </a:lnTo>
                  <a:lnTo>
                    <a:pt x="2490" y="13737"/>
                  </a:lnTo>
                  <a:lnTo>
                    <a:pt x="2490" y="13638"/>
                  </a:lnTo>
                  <a:lnTo>
                    <a:pt x="2499" y="13529"/>
                  </a:lnTo>
                  <a:lnTo>
                    <a:pt x="2528" y="13430"/>
                  </a:lnTo>
                  <a:lnTo>
                    <a:pt x="2518" y="13349"/>
                  </a:lnTo>
                  <a:lnTo>
                    <a:pt x="2528" y="13276"/>
                  </a:lnTo>
                  <a:lnTo>
                    <a:pt x="2528" y="13186"/>
                  </a:lnTo>
                  <a:lnTo>
                    <a:pt x="2547" y="13104"/>
                  </a:lnTo>
                  <a:lnTo>
                    <a:pt x="2556" y="13023"/>
                  </a:lnTo>
                  <a:lnTo>
                    <a:pt x="2574" y="12942"/>
                  </a:lnTo>
                  <a:lnTo>
                    <a:pt x="2593" y="12871"/>
                  </a:lnTo>
                  <a:lnTo>
                    <a:pt x="2612" y="12789"/>
                  </a:lnTo>
                  <a:lnTo>
                    <a:pt x="2612" y="12744"/>
                  </a:lnTo>
                  <a:lnTo>
                    <a:pt x="2602" y="12708"/>
                  </a:lnTo>
                  <a:lnTo>
                    <a:pt x="2593" y="12671"/>
                  </a:lnTo>
                  <a:lnTo>
                    <a:pt x="2584" y="12636"/>
                  </a:lnTo>
                  <a:lnTo>
                    <a:pt x="2574" y="12600"/>
                  </a:lnTo>
                  <a:lnTo>
                    <a:pt x="2556" y="12564"/>
                  </a:lnTo>
                  <a:lnTo>
                    <a:pt x="2537" y="12528"/>
                  </a:lnTo>
                  <a:lnTo>
                    <a:pt x="2528" y="12483"/>
                  </a:lnTo>
                  <a:lnTo>
                    <a:pt x="2537" y="12428"/>
                  </a:lnTo>
                  <a:lnTo>
                    <a:pt x="2537" y="12374"/>
                  </a:lnTo>
                  <a:lnTo>
                    <a:pt x="2537" y="12311"/>
                  </a:lnTo>
                  <a:lnTo>
                    <a:pt x="2537" y="12248"/>
                  </a:lnTo>
                  <a:lnTo>
                    <a:pt x="2537" y="12185"/>
                  </a:lnTo>
                  <a:lnTo>
                    <a:pt x="2537" y="12121"/>
                  </a:lnTo>
                  <a:lnTo>
                    <a:pt x="2547" y="12068"/>
                  </a:lnTo>
                  <a:lnTo>
                    <a:pt x="2566" y="12014"/>
                  </a:lnTo>
                  <a:lnTo>
                    <a:pt x="2537" y="11914"/>
                  </a:lnTo>
                  <a:lnTo>
                    <a:pt x="2509" y="11815"/>
                  </a:lnTo>
                  <a:lnTo>
                    <a:pt x="2481" y="11725"/>
                  </a:lnTo>
                  <a:lnTo>
                    <a:pt x="2462" y="11626"/>
                  </a:lnTo>
                  <a:lnTo>
                    <a:pt x="2433" y="11526"/>
                  </a:lnTo>
                  <a:lnTo>
                    <a:pt x="2414" y="11427"/>
                  </a:lnTo>
                  <a:lnTo>
                    <a:pt x="2406" y="11328"/>
                  </a:lnTo>
                  <a:lnTo>
                    <a:pt x="2387" y="11229"/>
                  </a:lnTo>
                  <a:lnTo>
                    <a:pt x="2406" y="11202"/>
                  </a:lnTo>
                  <a:lnTo>
                    <a:pt x="2406" y="11148"/>
                  </a:lnTo>
                  <a:lnTo>
                    <a:pt x="2396" y="11085"/>
                  </a:lnTo>
                  <a:lnTo>
                    <a:pt x="2387" y="11031"/>
                  </a:lnTo>
                  <a:lnTo>
                    <a:pt x="2378" y="10968"/>
                  </a:lnTo>
                  <a:lnTo>
                    <a:pt x="2378" y="10913"/>
                  </a:lnTo>
                  <a:lnTo>
                    <a:pt x="2368" y="10859"/>
                  </a:lnTo>
                  <a:lnTo>
                    <a:pt x="2359" y="10804"/>
                  </a:lnTo>
                  <a:lnTo>
                    <a:pt x="2359" y="10751"/>
                  </a:lnTo>
                  <a:lnTo>
                    <a:pt x="2349" y="10742"/>
                  </a:lnTo>
                  <a:lnTo>
                    <a:pt x="2349" y="10733"/>
                  </a:lnTo>
                  <a:lnTo>
                    <a:pt x="2340" y="10733"/>
                  </a:lnTo>
                  <a:lnTo>
                    <a:pt x="2330" y="10733"/>
                  </a:lnTo>
                  <a:lnTo>
                    <a:pt x="2321" y="10742"/>
                  </a:lnTo>
                  <a:lnTo>
                    <a:pt x="2311" y="10742"/>
                  </a:lnTo>
                  <a:lnTo>
                    <a:pt x="2302" y="10742"/>
                  </a:lnTo>
                  <a:lnTo>
                    <a:pt x="2292" y="10733"/>
                  </a:lnTo>
                  <a:lnTo>
                    <a:pt x="2256" y="10697"/>
                  </a:lnTo>
                  <a:lnTo>
                    <a:pt x="2133" y="10688"/>
                  </a:lnTo>
                  <a:lnTo>
                    <a:pt x="2020" y="10670"/>
                  </a:lnTo>
                  <a:lnTo>
                    <a:pt x="1898" y="10661"/>
                  </a:lnTo>
                  <a:lnTo>
                    <a:pt x="1786" y="10642"/>
                  </a:lnTo>
                  <a:lnTo>
                    <a:pt x="1672" y="10624"/>
                  </a:lnTo>
                  <a:lnTo>
                    <a:pt x="1560" y="10606"/>
                  </a:lnTo>
                  <a:lnTo>
                    <a:pt x="1447" y="10580"/>
                  </a:lnTo>
                  <a:lnTo>
                    <a:pt x="1343" y="10553"/>
                  </a:lnTo>
                  <a:lnTo>
                    <a:pt x="1324" y="10543"/>
                  </a:lnTo>
                  <a:lnTo>
                    <a:pt x="1306" y="10535"/>
                  </a:lnTo>
                  <a:lnTo>
                    <a:pt x="1278" y="10525"/>
                  </a:lnTo>
                  <a:lnTo>
                    <a:pt x="1250" y="10525"/>
                  </a:lnTo>
                  <a:lnTo>
                    <a:pt x="1231" y="10517"/>
                  </a:lnTo>
                  <a:lnTo>
                    <a:pt x="1212" y="10507"/>
                  </a:lnTo>
                  <a:lnTo>
                    <a:pt x="1193" y="10498"/>
                  </a:lnTo>
                  <a:lnTo>
                    <a:pt x="1184" y="10472"/>
                  </a:lnTo>
                  <a:lnTo>
                    <a:pt x="1137" y="10444"/>
                  </a:lnTo>
                  <a:lnTo>
                    <a:pt x="1081" y="10426"/>
                  </a:lnTo>
                  <a:lnTo>
                    <a:pt x="1024" y="10399"/>
                  </a:lnTo>
                  <a:lnTo>
                    <a:pt x="968" y="10381"/>
                  </a:lnTo>
                  <a:lnTo>
                    <a:pt x="921" y="10355"/>
                  </a:lnTo>
                  <a:lnTo>
                    <a:pt x="864" y="10327"/>
                  </a:lnTo>
                  <a:lnTo>
                    <a:pt x="818" y="10300"/>
                  </a:lnTo>
                  <a:lnTo>
                    <a:pt x="780" y="10254"/>
                  </a:lnTo>
                  <a:lnTo>
                    <a:pt x="696" y="10219"/>
                  </a:lnTo>
                  <a:lnTo>
                    <a:pt x="620" y="10173"/>
                  </a:lnTo>
                  <a:lnTo>
                    <a:pt x="544" y="10128"/>
                  </a:lnTo>
                  <a:lnTo>
                    <a:pt x="479" y="10074"/>
                  </a:lnTo>
                  <a:lnTo>
                    <a:pt x="404" y="10029"/>
                  </a:lnTo>
                  <a:lnTo>
                    <a:pt x="329" y="9985"/>
                  </a:lnTo>
                  <a:lnTo>
                    <a:pt x="244" y="9948"/>
                  </a:lnTo>
                  <a:lnTo>
                    <a:pt x="169" y="9912"/>
                  </a:lnTo>
                  <a:lnTo>
                    <a:pt x="150" y="9876"/>
                  </a:lnTo>
                  <a:lnTo>
                    <a:pt x="131" y="9840"/>
                  </a:lnTo>
                  <a:lnTo>
                    <a:pt x="112" y="9804"/>
                  </a:lnTo>
                  <a:lnTo>
                    <a:pt x="94" y="9768"/>
                  </a:lnTo>
                  <a:lnTo>
                    <a:pt x="76" y="9732"/>
                  </a:lnTo>
                  <a:lnTo>
                    <a:pt x="57" y="9696"/>
                  </a:lnTo>
                  <a:lnTo>
                    <a:pt x="28" y="9669"/>
                  </a:lnTo>
                  <a:lnTo>
                    <a:pt x="0" y="9641"/>
                  </a:lnTo>
                  <a:lnTo>
                    <a:pt x="76" y="9488"/>
                  </a:lnTo>
                  <a:lnTo>
                    <a:pt x="160" y="9335"/>
                  </a:lnTo>
                  <a:lnTo>
                    <a:pt x="253" y="9182"/>
                  </a:lnTo>
                  <a:lnTo>
                    <a:pt x="338" y="9028"/>
                  </a:lnTo>
                  <a:lnTo>
                    <a:pt x="432" y="8884"/>
                  </a:lnTo>
                  <a:lnTo>
                    <a:pt x="527" y="8731"/>
                  </a:lnTo>
                  <a:lnTo>
                    <a:pt x="620" y="8587"/>
                  </a:lnTo>
                  <a:lnTo>
                    <a:pt x="704" y="8433"/>
                  </a:lnTo>
                  <a:lnTo>
                    <a:pt x="733" y="8388"/>
                  </a:lnTo>
                  <a:lnTo>
                    <a:pt x="761" y="8343"/>
                  </a:lnTo>
                  <a:lnTo>
                    <a:pt x="808" y="8298"/>
                  </a:lnTo>
                  <a:lnTo>
                    <a:pt x="846" y="8262"/>
                  </a:lnTo>
                  <a:lnTo>
                    <a:pt x="883" y="8217"/>
                  </a:lnTo>
                  <a:lnTo>
                    <a:pt x="902" y="8172"/>
                  </a:lnTo>
                  <a:lnTo>
                    <a:pt x="911" y="8154"/>
                  </a:lnTo>
                  <a:lnTo>
                    <a:pt x="911" y="8126"/>
                  </a:lnTo>
                  <a:lnTo>
                    <a:pt x="902" y="8099"/>
                  </a:lnTo>
                  <a:lnTo>
                    <a:pt x="892" y="8072"/>
                  </a:lnTo>
                  <a:lnTo>
                    <a:pt x="911" y="8009"/>
                  </a:lnTo>
                  <a:lnTo>
                    <a:pt x="921" y="7954"/>
                  </a:lnTo>
                  <a:lnTo>
                    <a:pt x="940" y="7892"/>
                  </a:lnTo>
                  <a:lnTo>
                    <a:pt x="959" y="7829"/>
                  </a:lnTo>
                  <a:lnTo>
                    <a:pt x="977" y="7766"/>
                  </a:lnTo>
                  <a:lnTo>
                    <a:pt x="996" y="7711"/>
                  </a:lnTo>
                  <a:lnTo>
                    <a:pt x="1006" y="7648"/>
                  </a:lnTo>
                  <a:lnTo>
                    <a:pt x="1014" y="7576"/>
                  </a:lnTo>
                  <a:lnTo>
                    <a:pt x="977" y="7558"/>
                  </a:lnTo>
                  <a:lnTo>
                    <a:pt x="930" y="7549"/>
                  </a:lnTo>
                  <a:lnTo>
                    <a:pt x="883" y="7540"/>
                  </a:lnTo>
                  <a:lnTo>
                    <a:pt x="846" y="7531"/>
                  </a:lnTo>
                  <a:lnTo>
                    <a:pt x="799" y="7522"/>
                  </a:lnTo>
                  <a:lnTo>
                    <a:pt x="761" y="7504"/>
                  </a:lnTo>
                  <a:lnTo>
                    <a:pt x="723" y="7477"/>
                  </a:lnTo>
                  <a:lnTo>
                    <a:pt x="696" y="7440"/>
                  </a:lnTo>
                  <a:lnTo>
                    <a:pt x="639" y="7396"/>
                  </a:lnTo>
                  <a:lnTo>
                    <a:pt x="592" y="7341"/>
                  </a:lnTo>
                  <a:lnTo>
                    <a:pt x="554" y="7288"/>
                  </a:lnTo>
                  <a:lnTo>
                    <a:pt x="517" y="7234"/>
                  </a:lnTo>
                  <a:lnTo>
                    <a:pt x="489" y="7171"/>
                  </a:lnTo>
                  <a:lnTo>
                    <a:pt x="470" y="7107"/>
                  </a:lnTo>
                  <a:lnTo>
                    <a:pt x="451" y="7044"/>
                  </a:lnTo>
                  <a:lnTo>
                    <a:pt x="451" y="6971"/>
                  </a:lnTo>
                  <a:lnTo>
                    <a:pt x="441" y="6936"/>
                  </a:lnTo>
                  <a:lnTo>
                    <a:pt x="432" y="6900"/>
                  </a:lnTo>
                  <a:lnTo>
                    <a:pt x="413" y="6864"/>
                  </a:lnTo>
                  <a:lnTo>
                    <a:pt x="394" y="6837"/>
                  </a:lnTo>
                  <a:lnTo>
                    <a:pt x="376" y="6801"/>
                  </a:lnTo>
                  <a:lnTo>
                    <a:pt x="357" y="6765"/>
                  </a:lnTo>
                  <a:lnTo>
                    <a:pt x="338" y="6738"/>
                  </a:lnTo>
                  <a:lnTo>
                    <a:pt x="320" y="6702"/>
                  </a:lnTo>
                  <a:lnTo>
                    <a:pt x="357" y="6593"/>
                  </a:lnTo>
                  <a:lnTo>
                    <a:pt x="367" y="6494"/>
                  </a:lnTo>
                  <a:lnTo>
                    <a:pt x="376" y="6386"/>
                  </a:lnTo>
                  <a:lnTo>
                    <a:pt x="376" y="6277"/>
                  </a:lnTo>
                  <a:lnTo>
                    <a:pt x="376" y="6170"/>
                  </a:lnTo>
                  <a:lnTo>
                    <a:pt x="367" y="6070"/>
                  </a:lnTo>
                  <a:lnTo>
                    <a:pt x="367" y="5962"/>
                  </a:lnTo>
                  <a:lnTo>
                    <a:pt x="367" y="5862"/>
                  </a:lnTo>
                  <a:lnTo>
                    <a:pt x="338" y="5854"/>
                  </a:lnTo>
                  <a:lnTo>
                    <a:pt x="320" y="5836"/>
                  </a:lnTo>
                  <a:lnTo>
                    <a:pt x="301" y="5826"/>
                  </a:lnTo>
                  <a:lnTo>
                    <a:pt x="301" y="5808"/>
                  </a:lnTo>
                  <a:lnTo>
                    <a:pt x="291" y="5781"/>
                  </a:lnTo>
                  <a:lnTo>
                    <a:pt x="282" y="5763"/>
                  </a:lnTo>
                  <a:lnTo>
                    <a:pt x="272" y="5745"/>
                  </a:lnTo>
                  <a:lnTo>
                    <a:pt x="263" y="5727"/>
                  </a:lnTo>
                  <a:lnTo>
                    <a:pt x="244" y="5565"/>
                  </a:lnTo>
                  <a:lnTo>
                    <a:pt x="217" y="5565"/>
                  </a:lnTo>
                  <a:lnTo>
                    <a:pt x="234" y="5529"/>
                  </a:lnTo>
                  <a:lnTo>
                    <a:pt x="234" y="5484"/>
                  </a:lnTo>
                  <a:lnTo>
                    <a:pt x="234" y="5448"/>
                  </a:lnTo>
                  <a:lnTo>
                    <a:pt x="234" y="5411"/>
                  </a:lnTo>
                  <a:lnTo>
                    <a:pt x="234" y="5367"/>
                  </a:lnTo>
                  <a:lnTo>
                    <a:pt x="226" y="5330"/>
                  </a:lnTo>
                  <a:lnTo>
                    <a:pt x="234" y="5286"/>
                  </a:lnTo>
                  <a:lnTo>
                    <a:pt x="234" y="5249"/>
                  </a:lnTo>
                  <a:lnTo>
                    <a:pt x="226" y="5249"/>
                  </a:lnTo>
                  <a:lnTo>
                    <a:pt x="226" y="5258"/>
                  </a:lnTo>
                  <a:lnTo>
                    <a:pt x="217" y="5258"/>
                  </a:lnTo>
                  <a:lnTo>
                    <a:pt x="217" y="5267"/>
                  </a:lnTo>
                  <a:lnTo>
                    <a:pt x="226" y="5231"/>
                  </a:lnTo>
                  <a:lnTo>
                    <a:pt x="234" y="5205"/>
                  </a:lnTo>
                  <a:lnTo>
                    <a:pt x="253" y="5168"/>
                  </a:lnTo>
                  <a:lnTo>
                    <a:pt x="263" y="5141"/>
                  </a:lnTo>
                  <a:lnTo>
                    <a:pt x="272" y="5105"/>
                  </a:lnTo>
                  <a:lnTo>
                    <a:pt x="291" y="5078"/>
                  </a:lnTo>
                  <a:lnTo>
                    <a:pt x="301" y="5041"/>
                  </a:lnTo>
                  <a:lnTo>
                    <a:pt x="310" y="5005"/>
                  </a:lnTo>
                  <a:lnTo>
                    <a:pt x="253" y="5005"/>
                  </a:lnTo>
                  <a:lnTo>
                    <a:pt x="301" y="4988"/>
                  </a:lnTo>
                  <a:lnTo>
                    <a:pt x="338" y="4960"/>
                  </a:lnTo>
                  <a:lnTo>
                    <a:pt x="376" y="4924"/>
                  </a:lnTo>
                  <a:lnTo>
                    <a:pt x="404" y="4879"/>
                  </a:lnTo>
                  <a:lnTo>
                    <a:pt x="423" y="4843"/>
                  </a:lnTo>
                  <a:lnTo>
                    <a:pt x="441" y="4798"/>
                  </a:lnTo>
                  <a:lnTo>
                    <a:pt x="470" y="4754"/>
                  </a:lnTo>
                  <a:lnTo>
                    <a:pt x="498" y="4717"/>
                  </a:lnTo>
                  <a:lnTo>
                    <a:pt x="536" y="4618"/>
                  </a:lnTo>
                  <a:lnTo>
                    <a:pt x="582" y="4528"/>
                  </a:lnTo>
                  <a:lnTo>
                    <a:pt x="630" y="4428"/>
                  </a:lnTo>
                  <a:lnTo>
                    <a:pt x="677" y="4329"/>
                  </a:lnTo>
                  <a:lnTo>
                    <a:pt x="723" y="4239"/>
                  </a:lnTo>
                  <a:lnTo>
                    <a:pt x="780" y="4149"/>
                  </a:lnTo>
                  <a:lnTo>
                    <a:pt x="846" y="4058"/>
                  </a:lnTo>
                  <a:lnTo>
                    <a:pt x="911" y="3977"/>
                  </a:lnTo>
                  <a:lnTo>
                    <a:pt x="930" y="3923"/>
                  </a:lnTo>
                  <a:lnTo>
                    <a:pt x="949" y="3878"/>
                  </a:lnTo>
                  <a:lnTo>
                    <a:pt x="959" y="3824"/>
                  </a:lnTo>
                  <a:lnTo>
                    <a:pt x="968" y="3779"/>
                  </a:lnTo>
                  <a:lnTo>
                    <a:pt x="977" y="3725"/>
                  </a:lnTo>
                  <a:lnTo>
                    <a:pt x="977" y="3671"/>
                  </a:lnTo>
                  <a:lnTo>
                    <a:pt x="987" y="3617"/>
                  </a:lnTo>
                  <a:lnTo>
                    <a:pt x="987" y="3563"/>
                  </a:lnTo>
                  <a:lnTo>
                    <a:pt x="996" y="3563"/>
                  </a:lnTo>
                  <a:lnTo>
                    <a:pt x="1006" y="3554"/>
                  </a:lnTo>
                  <a:lnTo>
                    <a:pt x="1006" y="3544"/>
                  </a:lnTo>
                  <a:lnTo>
                    <a:pt x="1006" y="3536"/>
                  </a:lnTo>
                  <a:lnTo>
                    <a:pt x="1014" y="3508"/>
                  </a:lnTo>
                  <a:lnTo>
                    <a:pt x="1014" y="3472"/>
                  </a:lnTo>
                  <a:lnTo>
                    <a:pt x="1014" y="3437"/>
                  </a:lnTo>
                  <a:lnTo>
                    <a:pt x="1014" y="3409"/>
                  </a:lnTo>
                  <a:lnTo>
                    <a:pt x="1014" y="3373"/>
                  </a:lnTo>
                  <a:lnTo>
                    <a:pt x="1014" y="3346"/>
                  </a:lnTo>
                  <a:lnTo>
                    <a:pt x="1014" y="3310"/>
                  </a:lnTo>
                  <a:lnTo>
                    <a:pt x="1014" y="3274"/>
                  </a:lnTo>
                  <a:lnTo>
                    <a:pt x="1033" y="3238"/>
                  </a:lnTo>
                  <a:lnTo>
                    <a:pt x="1052" y="3202"/>
                  </a:lnTo>
                  <a:lnTo>
                    <a:pt x="1081" y="3156"/>
                  </a:lnTo>
                  <a:lnTo>
                    <a:pt x="1099" y="3121"/>
                  </a:lnTo>
                  <a:lnTo>
                    <a:pt x="1128" y="3085"/>
                  </a:lnTo>
                  <a:lnTo>
                    <a:pt x="1147" y="3049"/>
                  </a:lnTo>
                  <a:lnTo>
                    <a:pt x="1156" y="3004"/>
                  </a:lnTo>
                  <a:lnTo>
                    <a:pt x="1166" y="2958"/>
                  </a:lnTo>
                  <a:lnTo>
                    <a:pt x="1193" y="2905"/>
                  </a:lnTo>
                  <a:lnTo>
                    <a:pt x="1221" y="2850"/>
                  </a:lnTo>
                  <a:lnTo>
                    <a:pt x="1259" y="2796"/>
                  </a:lnTo>
                  <a:lnTo>
                    <a:pt x="1297" y="2742"/>
                  </a:lnTo>
                  <a:lnTo>
                    <a:pt x="1343" y="2697"/>
                  </a:lnTo>
                  <a:lnTo>
                    <a:pt x="1391" y="2652"/>
                  </a:lnTo>
                  <a:lnTo>
                    <a:pt x="1447" y="2616"/>
                  </a:lnTo>
                  <a:lnTo>
                    <a:pt x="1503" y="2589"/>
                  </a:lnTo>
                  <a:lnTo>
                    <a:pt x="1569" y="2525"/>
                  </a:lnTo>
                  <a:lnTo>
                    <a:pt x="1634" y="2472"/>
                  </a:lnTo>
                  <a:lnTo>
                    <a:pt x="1701" y="2417"/>
                  </a:lnTo>
                  <a:lnTo>
                    <a:pt x="1776" y="2372"/>
                  </a:lnTo>
                  <a:lnTo>
                    <a:pt x="1851" y="2327"/>
                  </a:lnTo>
                  <a:lnTo>
                    <a:pt x="1927" y="2282"/>
                  </a:lnTo>
                  <a:lnTo>
                    <a:pt x="2001" y="2246"/>
                  </a:lnTo>
                  <a:lnTo>
                    <a:pt x="2077" y="2210"/>
                  </a:lnTo>
                  <a:lnTo>
                    <a:pt x="2152" y="2173"/>
                  </a:lnTo>
                  <a:lnTo>
                    <a:pt x="2227" y="2138"/>
                  </a:lnTo>
                  <a:lnTo>
                    <a:pt x="2302" y="2102"/>
                  </a:lnTo>
                  <a:lnTo>
                    <a:pt x="2378" y="2074"/>
                  </a:lnTo>
                  <a:lnTo>
                    <a:pt x="2452" y="2039"/>
                  </a:lnTo>
                  <a:lnTo>
                    <a:pt x="2528" y="2021"/>
                  </a:lnTo>
                  <a:lnTo>
                    <a:pt x="2612" y="1993"/>
                  </a:lnTo>
                  <a:lnTo>
                    <a:pt x="2688" y="1975"/>
                  </a:lnTo>
                  <a:lnTo>
                    <a:pt x="2724" y="1948"/>
                  </a:lnTo>
                  <a:lnTo>
                    <a:pt x="2743" y="1957"/>
                  </a:lnTo>
                  <a:lnTo>
                    <a:pt x="2762" y="1966"/>
                  </a:lnTo>
                  <a:lnTo>
                    <a:pt x="2781" y="1966"/>
                  </a:lnTo>
                  <a:lnTo>
                    <a:pt x="2810" y="1966"/>
                  </a:lnTo>
                  <a:lnTo>
                    <a:pt x="2838" y="1957"/>
                  </a:lnTo>
                  <a:lnTo>
                    <a:pt x="2866" y="1957"/>
                  </a:lnTo>
                  <a:lnTo>
                    <a:pt x="2894" y="1957"/>
                  </a:lnTo>
                  <a:lnTo>
                    <a:pt x="2922" y="1957"/>
                  </a:lnTo>
                  <a:lnTo>
                    <a:pt x="2950" y="1985"/>
                  </a:lnTo>
                  <a:lnTo>
                    <a:pt x="2988" y="1993"/>
                  </a:lnTo>
                  <a:lnTo>
                    <a:pt x="3017" y="2011"/>
                  </a:lnTo>
                  <a:lnTo>
                    <a:pt x="3053" y="2021"/>
                  </a:lnTo>
                  <a:lnTo>
                    <a:pt x="3091" y="2021"/>
                  </a:lnTo>
                  <a:lnTo>
                    <a:pt x="3129" y="2029"/>
                  </a:lnTo>
                  <a:lnTo>
                    <a:pt x="3167" y="2029"/>
                  </a:lnTo>
                  <a:lnTo>
                    <a:pt x="3204" y="2039"/>
                  </a:lnTo>
                  <a:lnTo>
                    <a:pt x="3223" y="2011"/>
                  </a:lnTo>
                  <a:lnTo>
                    <a:pt x="3223" y="1993"/>
                  </a:lnTo>
                  <a:lnTo>
                    <a:pt x="3232" y="1966"/>
                  </a:lnTo>
                  <a:lnTo>
                    <a:pt x="3232" y="1948"/>
                  </a:lnTo>
                  <a:lnTo>
                    <a:pt x="3232" y="1922"/>
                  </a:lnTo>
                  <a:lnTo>
                    <a:pt x="3232" y="1894"/>
                  </a:lnTo>
                  <a:lnTo>
                    <a:pt x="3232" y="1876"/>
                  </a:lnTo>
                  <a:lnTo>
                    <a:pt x="3232" y="1849"/>
                  </a:lnTo>
                  <a:lnTo>
                    <a:pt x="3260" y="1822"/>
                  </a:lnTo>
                  <a:lnTo>
                    <a:pt x="3289" y="1795"/>
                  </a:lnTo>
                  <a:lnTo>
                    <a:pt x="3317" y="1758"/>
                  </a:lnTo>
                  <a:lnTo>
                    <a:pt x="3336" y="1732"/>
                  </a:lnTo>
                  <a:lnTo>
                    <a:pt x="3354" y="1696"/>
                  </a:lnTo>
                  <a:lnTo>
                    <a:pt x="3363" y="1659"/>
                  </a:lnTo>
                  <a:lnTo>
                    <a:pt x="3373" y="1615"/>
                  </a:lnTo>
                  <a:lnTo>
                    <a:pt x="3363" y="1570"/>
                  </a:lnTo>
                  <a:lnTo>
                    <a:pt x="3317" y="1552"/>
                  </a:lnTo>
                  <a:lnTo>
                    <a:pt x="3270" y="1515"/>
                  </a:lnTo>
                  <a:lnTo>
                    <a:pt x="3232" y="1479"/>
                  </a:lnTo>
                  <a:lnTo>
                    <a:pt x="3204" y="1434"/>
                  </a:lnTo>
                  <a:lnTo>
                    <a:pt x="3176" y="1380"/>
                  </a:lnTo>
                  <a:lnTo>
                    <a:pt x="3157" y="1335"/>
                  </a:lnTo>
                  <a:lnTo>
                    <a:pt x="3139" y="1281"/>
                  </a:lnTo>
                  <a:lnTo>
                    <a:pt x="3139" y="1218"/>
                  </a:lnTo>
                  <a:lnTo>
                    <a:pt x="3148" y="1200"/>
                  </a:lnTo>
                  <a:lnTo>
                    <a:pt x="3148" y="1172"/>
                  </a:lnTo>
                  <a:lnTo>
                    <a:pt x="3139" y="1145"/>
                  </a:lnTo>
                  <a:lnTo>
                    <a:pt x="3129" y="1127"/>
                  </a:lnTo>
                  <a:lnTo>
                    <a:pt x="3110" y="1101"/>
                  </a:lnTo>
                  <a:lnTo>
                    <a:pt x="3101" y="1082"/>
                  </a:lnTo>
                  <a:lnTo>
                    <a:pt x="3091" y="1056"/>
                  </a:lnTo>
                  <a:lnTo>
                    <a:pt x="3091" y="1028"/>
                  </a:lnTo>
                  <a:lnTo>
                    <a:pt x="3072" y="983"/>
                  </a:lnTo>
                  <a:lnTo>
                    <a:pt x="3072" y="929"/>
                  </a:lnTo>
                  <a:lnTo>
                    <a:pt x="3063" y="875"/>
                  </a:lnTo>
                  <a:lnTo>
                    <a:pt x="3063" y="821"/>
                  </a:lnTo>
                  <a:lnTo>
                    <a:pt x="3082" y="767"/>
                  </a:lnTo>
                  <a:lnTo>
                    <a:pt x="3091" y="722"/>
                  </a:lnTo>
                  <a:lnTo>
                    <a:pt x="3120" y="676"/>
                  </a:lnTo>
                  <a:lnTo>
                    <a:pt x="3157" y="631"/>
                  </a:lnTo>
                  <a:lnTo>
                    <a:pt x="3223" y="587"/>
                  </a:lnTo>
                  <a:lnTo>
                    <a:pt x="3270" y="532"/>
                  </a:lnTo>
                  <a:lnTo>
                    <a:pt x="3317" y="469"/>
                  </a:lnTo>
                  <a:lnTo>
                    <a:pt x="3363" y="405"/>
                  </a:lnTo>
                  <a:lnTo>
                    <a:pt x="3420" y="352"/>
                  </a:lnTo>
                  <a:lnTo>
                    <a:pt x="3467" y="298"/>
                  </a:lnTo>
                  <a:lnTo>
                    <a:pt x="3533" y="253"/>
                  </a:lnTo>
                  <a:lnTo>
                    <a:pt x="3608" y="225"/>
                  </a:lnTo>
                  <a:lnTo>
                    <a:pt x="3674" y="189"/>
                  </a:lnTo>
                  <a:lnTo>
                    <a:pt x="3749" y="162"/>
                  </a:lnTo>
                  <a:lnTo>
                    <a:pt x="3814" y="144"/>
                  </a:lnTo>
                  <a:lnTo>
                    <a:pt x="3890" y="136"/>
                  </a:lnTo>
                  <a:lnTo>
                    <a:pt x="3956" y="118"/>
                  </a:lnTo>
                  <a:lnTo>
                    <a:pt x="4031" y="99"/>
                  </a:lnTo>
                  <a:lnTo>
                    <a:pt x="4097" y="73"/>
                  </a:lnTo>
                  <a:lnTo>
                    <a:pt x="4162" y="37"/>
                  </a:lnTo>
                  <a:lnTo>
                    <a:pt x="4200" y="18"/>
                  </a:lnTo>
                  <a:lnTo>
                    <a:pt x="4238" y="0"/>
                  </a:lnTo>
                  <a:lnTo>
                    <a:pt x="4284" y="0"/>
                  </a:lnTo>
                  <a:lnTo>
                    <a:pt x="4331" y="0"/>
                  </a:lnTo>
                  <a:lnTo>
                    <a:pt x="4369" y="9"/>
                  </a:lnTo>
                  <a:lnTo>
                    <a:pt x="4417" y="9"/>
                  </a:lnTo>
                  <a:lnTo>
                    <a:pt x="4463" y="18"/>
                  </a:lnTo>
                  <a:lnTo>
                    <a:pt x="4501" y="27"/>
                  </a:lnTo>
                  <a:lnTo>
                    <a:pt x="4548" y="45"/>
                  </a:lnTo>
                  <a:lnTo>
                    <a:pt x="4594" y="63"/>
                  </a:lnTo>
                  <a:lnTo>
                    <a:pt x="4632" y="90"/>
                  </a:lnTo>
                  <a:lnTo>
                    <a:pt x="4679" y="118"/>
                  </a:lnTo>
                  <a:lnTo>
                    <a:pt x="4717" y="144"/>
                  </a:lnTo>
                  <a:lnTo>
                    <a:pt x="4754" y="180"/>
                  </a:lnTo>
                  <a:lnTo>
                    <a:pt x="4782" y="217"/>
                  </a:lnTo>
                  <a:lnTo>
                    <a:pt x="4811" y="253"/>
                  </a:lnTo>
                  <a:close/>
                </a:path>
              </a:pathLst>
            </a:custGeom>
            <a:solidFill>
              <a:srgbClr val="000000"/>
            </a:solidFill>
            <a:ln w="9525">
              <a:noFill/>
              <a:round/>
              <a:headEnd/>
              <a:tailEnd/>
            </a:ln>
          </p:spPr>
          <p:txBody>
            <a:bodyPr>
              <a:prstTxWarp prst="textNoShape">
                <a:avLst/>
              </a:prstTxWarp>
            </a:bodyPr>
            <a:lstStyle/>
            <a:p>
              <a:endParaRPr lang="en-US"/>
            </a:p>
          </p:txBody>
        </p:sp>
        <p:sp>
          <p:nvSpPr>
            <p:cNvPr id="53503" name="Freeform 625"/>
            <p:cNvSpPr>
              <a:spLocks noChangeAspect="1" noEditPoints="1"/>
            </p:cNvSpPr>
            <p:nvPr/>
          </p:nvSpPr>
          <p:spPr bwMode="auto">
            <a:xfrm>
              <a:off x="846" y="1900"/>
              <a:ext cx="203" cy="143"/>
            </a:xfrm>
            <a:custGeom>
              <a:avLst/>
              <a:gdLst>
                <a:gd name="T0" fmla="*/ 2030 w 2030"/>
                <a:gd name="T1" fmla="*/ 207 h 1281"/>
                <a:gd name="T2" fmla="*/ 2020 w 2030"/>
                <a:gd name="T3" fmla="*/ 433 h 1281"/>
                <a:gd name="T4" fmla="*/ 1944 w 2030"/>
                <a:gd name="T5" fmla="*/ 632 h 1281"/>
                <a:gd name="T6" fmla="*/ 1963 w 2030"/>
                <a:gd name="T7" fmla="*/ 839 h 1281"/>
                <a:gd name="T8" fmla="*/ 1982 w 2030"/>
                <a:gd name="T9" fmla="*/ 1038 h 1281"/>
                <a:gd name="T10" fmla="*/ 1944 w 2030"/>
                <a:gd name="T11" fmla="*/ 1137 h 1281"/>
                <a:gd name="T12" fmla="*/ 1889 w 2030"/>
                <a:gd name="T13" fmla="*/ 1190 h 1281"/>
                <a:gd name="T14" fmla="*/ 1832 w 2030"/>
                <a:gd name="T15" fmla="*/ 1218 h 1281"/>
                <a:gd name="T16" fmla="*/ 1776 w 2030"/>
                <a:gd name="T17" fmla="*/ 1227 h 1281"/>
                <a:gd name="T18" fmla="*/ 1776 w 2030"/>
                <a:gd name="T19" fmla="*/ 1172 h 1281"/>
                <a:gd name="T20" fmla="*/ 1776 w 2030"/>
                <a:gd name="T21" fmla="*/ 1119 h 1281"/>
                <a:gd name="T22" fmla="*/ 1748 w 2030"/>
                <a:gd name="T23" fmla="*/ 1073 h 1281"/>
                <a:gd name="T24" fmla="*/ 1767 w 2030"/>
                <a:gd name="T25" fmla="*/ 1010 h 1281"/>
                <a:gd name="T26" fmla="*/ 1794 w 2030"/>
                <a:gd name="T27" fmla="*/ 956 h 1281"/>
                <a:gd name="T28" fmla="*/ 1851 w 2030"/>
                <a:gd name="T29" fmla="*/ 893 h 1281"/>
                <a:gd name="T30" fmla="*/ 1870 w 2030"/>
                <a:gd name="T31" fmla="*/ 803 h 1281"/>
                <a:gd name="T32" fmla="*/ 1879 w 2030"/>
                <a:gd name="T33" fmla="*/ 704 h 1281"/>
                <a:gd name="T34" fmla="*/ 1841 w 2030"/>
                <a:gd name="T35" fmla="*/ 632 h 1281"/>
                <a:gd name="T36" fmla="*/ 1841 w 2030"/>
                <a:gd name="T37" fmla="*/ 551 h 1281"/>
                <a:gd name="T38" fmla="*/ 1870 w 2030"/>
                <a:gd name="T39" fmla="*/ 433 h 1281"/>
                <a:gd name="T40" fmla="*/ 1898 w 2030"/>
                <a:gd name="T41" fmla="*/ 253 h 1281"/>
                <a:gd name="T42" fmla="*/ 1870 w 2030"/>
                <a:gd name="T43" fmla="*/ 63 h 1281"/>
                <a:gd name="T44" fmla="*/ 1898 w 2030"/>
                <a:gd name="T45" fmla="*/ 27 h 1281"/>
                <a:gd name="T46" fmla="*/ 1954 w 2030"/>
                <a:gd name="T47" fmla="*/ 37 h 1281"/>
                <a:gd name="T48" fmla="*/ 2011 w 2030"/>
                <a:gd name="T49" fmla="*/ 73 h 1281"/>
                <a:gd name="T50" fmla="*/ 517 w 2030"/>
                <a:gd name="T51" fmla="*/ 704 h 1281"/>
                <a:gd name="T52" fmla="*/ 498 w 2030"/>
                <a:gd name="T53" fmla="*/ 929 h 1281"/>
                <a:gd name="T54" fmla="*/ 544 w 2030"/>
                <a:gd name="T55" fmla="*/ 1145 h 1281"/>
                <a:gd name="T56" fmla="*/ 554 w 2030"/>
                <a:gd name="T57" fmla="*/ 1200 h 1281"/>
                <a:gd name="T58" fmla="*/ 554 w 2030"/>
                <a:gd name="T59" fmla="*/ 1245 h 1281"/>
                <a:gd name="T60" fmla="*/ 536 w 2030"/>
                <a:gd name="T61" fmla="*/ 1281 h 1281"/>
                <a:gd name="T62" fmla="*/ 460 w 2030"/>
                <a:gd name="T63" fmla="*/ 1254 h 1281"/>
                <a:gd name="T64" fmla="*/ 386 w 2030"/>
                <a:gd name="T65" fmla="*/ 1263 h 1281"/>
                <a:gd name="T66" fmla="*/ 310 w 2030"/>
                <a:gd name="T67" fmla="*/ 1236 h 1281"/>
                <a:gd name="T68" fmla="*/ 197 w 2030"/>
                <a:gd name="T69" fmla="*/ 1182 h 1281"/>
                <a:gd name="T70" fmla="*/ 141 w 2030"/>
                <a:gd name="T71" fmla="*/ 1091 h 1281"/>
                <a:gd name="T72" fmla="*/ 160 w 2030"/>
                <a:gd name="T73" fmla="*/ 1028 h 1281"/>
                <a:gd name="T74" fmla="*/ 169 w 2030"/>
                <a:gd name="T75" fmla="*/ 965 h 1281"/>
                <a:gd name="T76" fmla="*/ 141 w 2030"/>
                <a:gd name="T77" fmla="*/ 939 h 1281"/>
                <a:gd name="T78" fmla="*/ 84 w 2030"/>
                <a:gd name="T79" fmla="*/ 983 h 1281"/>
                <a:gd name="T80" fmla="*/ 57 w 2030"/>
                <a:gd name="T81" fmla="*/ 1046 h 1281"/>
                <a:gd name="T82" fmla="*/ 47 w 2030"/>
                <a:gd name="T83" fmla="*/ 1046 h 1281"/>
                <a:gd name="T84" fmla="*/ 19 w 2030"/>
                <a:gd name="T85" fmla="*/ 974 h 1281"/>
                <a:gd name="T86" fmla="*/ 0 w 2030"/>
                <a:gd name="T87" fmla="*/ 902 h 1281"/>
                <a:gd name="T88" fmla="*/ 84 w 2030"/>
                <a:gd name="T89" fmla="*/ 821 h 1281"/>
                <a:gd name="T90" fmla="*/ 141 w 2030"/>
                <a:gd name="T91" fmla="*/ 713 h 1281"/>
                <a:gd name="T92" fmla="*/ 160 w 2030"/>
                <a:gd name="T93" fmla="*/ 577 h 1281"/>
                <a:gd name="T94" fmla="*/ 291 w 2030"/>
                <a:gd name="T95" fmla="*/ 469 h 1281"/>
                <a:gd name="T96" fmla="*/ 422 w 2030"/>
                <a:gd name="T97" fmla="*/ 352 h 1281"/>
                <a:gd name="T98" fmla="*/ 498 w 2030"/>
                <a:gd name="T99" fmla="*/ 306 h 1281"/>
                <a:gd name="T100" fmla="*/ 498 w 2030"/>
                <a:gd name="T101" fmla="*/ 415 h 1281"/>
                <a:gd name="T102" fmla="*/ 526 w 2030"/>
                <a:gd name="T103" fmla="*/ 523 h 128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2030"/>
                <a:gd name="T157" fmla="*/ 0 h 1281"/>
                <a:gd name="T158" fmla="*/ 2030 w 2030"/>
                <a:gd name="T159" fmla="*/ 1281 h 128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2030" h="1281">
                  <a:moveTo>
                    <a:pt x="2011" y="73"/>
                  </a:moveTo>
                  <a:lnTo>
                    <a:pt x="2020" y="136"/>
                  </a:lnTo>
                  <a:lnTo>
                    <a:pt x="2030" y="207"/>
                  </a:lnTo>
                  <a:lnTo>
                    <a:pt x="2030" y="280"/>
                  </a:lnTo>
                  <a:lnTo>
                    <a:pt x="2030" y="361"/>
                  </a:lnTo>
                  <a:lnTo>
                    <a:pt x="2020" y="433"/>
                  </a:lnTo>
                  <a:lnTo>
                    <a:pt x="2001" y="506"/>
                  </a:lnTo>
                  <a:lnTo>
                    <a:pt x="1982" y="569"/>
                  </a:lnTo>
                  <a:lnTo>
                    <a:pt x="1944" y="632"/>
                  </a:lnTo>
                  <a:lnTo>
                    <a:pt x="1944" y="694"/>
                  </a:lnTo>
                  <a:lnTo>
                    <a:pt x="1954" y="767"/>
                  </a:lnTo>
                  <a:lnTo>
                    <a:pt x="1963" y="839"/>
                  </a:lnTo>
                  <a:lnTo>
                    <a:pt x="1982" y="902"/>
                  </a:lnTo>
                  <a:lnTo>
                    <a:pt x="1992" y="974"/>
                  </a:lnTo>
                  <a:lnTo>
                    <a:pt x="1982" y="1038"/>
                  </a:lnTo>
                  <a:lnTo>
                    <a:pt x="1973" y="1073"/>
                  </a:lnTo>
                  <a:lnTo>
                    <a:pt x="1963" y="1109"/>
                  </a:lnTo>
                  <a:lnTo>
                    <a:pt x="1944" y="1137"/>
                  </a:lnTo>
                  <a:lnTo>
                    <a:pt x="1917" y="1164"/>
                  </a:lnTo>
                  <a:lnTo>
                    <a:pt x="1898" y="1172"/>
                  </a:lnTo>
                  <a:lnTo>
                    <a:pt x="1889" y="1190"/>
                  </a:lnTo>
                  <a:lnTo>
                    <a:pt x="1870" y="1200"/>
                  </a:lnTo>
                  <a:lnTo>
                    <a:pt x="1851" y="1208"/>
                  </a:lnTo>
                  <a:lnTo>
                    <a:pt x="1832" y="1218"/>
                  </a:lnTo>
                  <a:lnTo>
                    <a:pt x="1813" y="1227"/>
                  </a:lnTo>
                  <a:lnTo>
                    <a:pt x="1794" y="1227"/>
                  </a:lnTo>
                  <a:lnTo>
                    <a:pt x="1776" y="1227"/>
                  </a:lnTo>
                  <a:lnTo>
                    <a:pt x="1776" y="1208"/>
                  </a:lnTo>
                  <a:lnTo>
                    <a:pt x="1776" y="1190"/>
                  </a:lnTo>
                  <a:lnTo>
                    <a:pt x="1776" y="1172"/>
                  </a:lnTo>
                  <a:lnTo>
                    <a:pt x="1776" y="1155"/>
                  </a:lnTo>
                  <a:lnTo>
                    <a:pt x="1776" y="1137"/>
                  </a:lnTo>
                  <a:lnTo>
                    <a:pt x="1776" y="1119"/>
                  </a:lnTo>
                  <a:lnTo>
                    <a:pt x="1757" y="1109"/>
                  </a:lnTo>
                  <a:lnTo>
                    <a:pt x="1748" y="1101"/>
                  </a:lnTo>
                  <a:lnTo>
                    <a:pt x="1748" y="1073"/>
                  </a:lnTo>
                  <a:lnTo>
                    <a:pt x="1757" y="1056"/>
                  </a:lnTo>
                  <a:lnTo>
                    <a:pt x="1767" y="1028"/>
                  </a:lnTo>
                  <a:lnTo>
                    <a:pt x="1767" y="1010"/>
                  </a:lnTo>
                  <a:lnTo>
                    <a:pt x="1776" y="992"/>
                  </a:lnTo>
                  <a:lnTo>
                    <a:pt x="1786" y="974"/>
                  </a:lnTo>
                  <a:lnTo>
                    <a:pt x="1794" y="956"/>
                  </a:lnTo>
                  <a:lnTo>
                    <a:pt x="1813" y="947"/>
                  </a:lnTo>
                  <a:lnTo>
                    <a:pt x="1841" y="920"/>
                  </a:lnTo>
                  <a:lnTo>
                    <a:pt x="1851" y="893"/>
                  </a:lnTo>
                  <a:lnTo>
                    <a:pt x="1860" y="866"/>
                  </a:lnTo>
                  <a:lnTo>
                    <a:pt x="1870" y="839"/>
                  </a:lnTo>
                  <a:lnTo>
                    <a:pt x="1870" y="803"/>
                  </a:lnTo>
                  <a:lnTo>
                    <a:pt x="1870" y="775"/>
                  </a:lnTo>
                  <a:lnTo>
                    <a:pt x="1879" y="739"/>
                  </a:lnTo>
                  <a:lnTo>
                    <a:pt x="1879" y="704"/>
                  </a:lnTo>
                  <a:lnTo>
                    <a:pt x="1860" y="686"/>
                  </a:lnTo>
                  <a:lnTo>
                    <a:pt x="1851" y="658"/>
                  </a:lnTo>
                  <a:lnTo>
                    <a:pt x="1841" y="632"/>
                  </a:lnTo>
                  <a:lnTo>
                    <a:pt x="1841" y="605"/>
                  </a:lnTo>
                  <a:lnTo>
                    <a:pt x="1841" y="577"/>
                  </a:lnTo>
                  <a:lnTo>
                    <a:pt x="1841" y="551"/>
                  </a:lnTo>
                  <a:lnTo>
                    <a:pt x="1841" y="523"/>
                  </a:lnTo>
                  <a:lnTo>
                    <a:pt x="1841" y="496"/>
                  </a:lnTo>
                  <a:lnTo>
                    <a:pt x="1870" y="433"/>
                  </a:lnTo>
                  <a:lnTo>
                    <a:pt x="1889" y="379"/>
                  </a:lnTo>
                  <a:lnTo>
                    <a:pt x="1898" y="316"/>
                  </a:lnTo>
                  <a:lnTo>
                    <a:pt x="1898" y="253"/>
                  </a:lnTo>
                  <a:lnTo>
                    <a:pt x="1889" y="189"/>
                  </a:lnTo>
                  <a:lnTo>
                    <a:pt x="1879" y="126"/>
                  </a:lnTo>
                  <a:lnTo>
                    <a:pt x="1870" y="63"/>
                  </a:lnTo>
                  <a:lnTo>
                    <a:pt x="1860" y="0"/>
                  </a:lnTo>
                  <a:lnTo>
                    <a:pt x="1879" y="18"/>
                  </a:lnTo>
                  <a:lnTo>
                    <a:pt x="1898" y="27"/>
                  </a:lnTo>
                  <a:lnTo>
                    <a:pt x="1917" y="37"/>
                  </a:lnTo>
                  <a:lnTo>
                    <a:pt x="1936" y="37"/>
                  </a:lnTo>
                  <a:lnTo>
                    <a:pt x="1954" y="37"/>
                  </a:lnTo>
                  <a:lnTo>
                    <a:pt x="1973" y="45"/>
                  </a:lnTo>
                  <a:lnTo>
                    <a:pt x="1992" y="55"/>
                  </a:lnTo>
                  <a:lnTo>
                    <a:pt x="2011" y="73"/>
                  </a:lnTo>
                  <a:close/>
                  <a:moveTo>
                    <a:pt x="544" y="551"/>
                  </a:moveTo>
                  <a:lnTo>
                    <a:pt x="526" y="623"/>
                  </a:lnTo>
                  <a:lnTo>
                    <a:pt x="517" y="704"/>
                  </a:lnTo>
                  <a:lnTo>
                    <a:pt x="508" y="775"/>
                  </a:lnTo>
                  <a:lnTo>
                    <a:pt x="498" y="857"/>
                  </a:lnTo>
                  <a:lnTo>
                    <a:pt x="498" y="929"/>
                  </a:lnTo>
                  <a:lnTo>
                    <a:pt x="508" y="1002"/>
                  </a:lnTo>
                  <a:lnTo>
                    <a:pt x="526" y="1073"/>
                  </a:lnTo>
                  <a:lnTo>
                    <a:pt x="544" y="1145"/>
                  </a:lnTo>
                  <a:lnTo>
                    <a:pt x="554" y="1164"/>
                  </a:lnTo>
                  <a:lnTo>
                    <a:pt x="554" y="1182"/>
                  </a:lnTo>
                  <a:lnTo>
                    <a:pt x="554" y="1200"/>
                  </a:lnTo>
                  <a:lnTo>
                    <a:pt x="554" y="1218"/>
                  </a:lnTo>
                  <a:lnTo>
                    <a:pt x="554" y="1236"/>
                  </a:lnTo>
                  <a:lnTo>
                    <a:pt x="554" y="1245"/>
                  </a:lnTo>
                  <a:lnTo>
                    <a:pt x="554" y="1263"/>
                  </a:lnTo>
                  <a:lnTo>
                    <a:pt x="554" y="1281"/>
                  </a:lnTo>
                  <a:lnTo>
                    <a:pt x="536" y="1281"/>
                  </a:lnTo>
                  <a:lnTo>
                    <a:pt x="508" y="1272"/>
                  </a:lnTo>
                  <a:lnTo>
                    <a:pt x="479" y="1263"/>
                  </a:lnTo>
                  <a:lnTo>
                    <a:pt x="460" y="1254"/>
                  </a:lnTo>
                  <a:lnTo>
                    <a:pt x="432" y="1254"/>
                  </a:lnTo>
                  <a:lnTo>
                    <a:pt x="413" y="1254"/>
                  </a:lnTo>
                  <a:lnTo>
                    <a:pt x="386" y="1263"/>
                  </a:lnTo>
                  <a:lnTo>
                    <a:pt x="367" y="1281"/>
                  </a:lnTo>
                  <a:lnTo>
                    <a:pt x="348" y="1254"/>
                  </a:lnTo>
                  <a:lnTo>
                    <a:pt x="310" y="1236"/>
                  </a:lnTo>
                  <a:lnTo>
                    <a:pt x="272" y="1218"/>
                  </a:lnTo>
                  <a:lnTo>
                    <a:pt x="234" y="1200"/>
                  </a:lnTo>
                  <a:lnTo>
                    <a:pt x="197" y="1182"/>
                  </a:lnTo>
                  <a:lnTo>
                    <a:pt x="169" y="1164"/>
                  </a:lnTo>
                  <a:lnTo>
                    <a:pt x="150" y="1137"/>
                  </a:lnTo>
                  <a:lnTo>
                    <a:pt x="141" y="1091"/>
                  </a:lnTo>
                  <a:lnTo>
                    <a:pt x="150" y="1073"/>
                  </a:lnTo>
                  <a:lnTo>
                    <a:pt x="160" y="1056"/>
                  </a:lnTo>
                  <a:lnTo>
                    <a:pt x="160" y="1028"/>
                  </a:lnTo>
                  <a:lnTo>
                    <a:pt x="169" y="1010"/>
                  </a:lnTo>
                  <a:lnTo>
                    <a:pt x="169" y="983"/>
                  </a:lnTo>
                  <a:lnTo>
                    <a:pt x="169" y="965"/>
                  </a:lnTo>
                  <a:lnTo>
                    <a:pt x="169" y="947"/>
                  </a:lnTo>
                  <a:lnTo>
                    <a:pt x="169" y="929"/>
                  </a:lnTo>
                  <a:lnTo>
                    <a:pt x="141" y="939"/>
                  </a:lnTo>
                  <a:lnTo>
                    <a:pt x="122" y="947"/>
                  </a:lnTo>
                  <a:lnTo>
                    <a:pt x="103" y="965"/>
                  </a:lnTo>
                  <a:lnTo>
                    <a:pt x="84" y="983"/>
                  </a:lnTo>
                  <a:lnTo>
                    <a:pt x="76" y="1002"/>
                  </a:lnTo>
                  <a:lnTo>
                    <a:pt x="66" y="1028"/>
                  </a:lnTo>
                  <a:lnTo>
                    <a:pt x="57" y="1046"/>
                  </a:lnTo>
                  <a:lnTo>
                    <a:pt x="57" y="1073"/>
                  </a:lnTo>
                  <a:lnTo>
                    <a:pt x="47" y="1073"/>
                  </a:lnTo>
                  <a:lnTo>
                    <a:pt x="47" y="1046"/>
                  </a:lnTo>
                  <a:lnTo>
                    <a:pt x="47" y="1020"/>
                  </a:lnTo>
                  <a:lnTo>
                    <a:pt x="28" y="992"/>
                  </a:lnTo>
                  <a:lnTo>
                    <a:pt x="19" y="974"/>
                  </a:lnTo>
                  <a:lnTo>
                    <a:pt x="9" y="956"/>
                  </a:lnTo>
                  <a:lnTo>
                    <a:pt x="0" y="929"/>
                  </a:lnTo>
                  <a:lnTo>
                    <a:pt x="0" y="902"/>
                  </a:lnTo>
                  <a:lnTo>
                    <a:pt x="9" y="875"/>
                  </a:lnTo>
                  <a:lnTo>
                    <a:pt x="57" y="848"/>
                  </a:lnTo>
                  <a:lnTo>
                    <a:pt x="84" y="821"/>
                  </a:lnTo>
                  <a:lnTo>
                    <a:pt x="112" y="785"/>
                  </a:lnTo>
                  <a:lnTo>
                    <a:pt x="131" y="749"/>
                  </a:lnTo>
                  <a:lnTo>
                    <a:pt x="141" y="713"/>
                  </a:lnTo>
                  <a:lnTo>
                    <a:pt x="150" y="668"/>
                  </a:lnTo>
                  <a:lnTo>
                    <a:pt x="150" y="623"/>
                  </a:lnTo>
                  <a:lnTo>
                    <a:pt x="160" y="577"/>
                  </a:lnTo>
                  <a:lnTo>
                    <a:pt x="197" y="541"/>
                  </a:lnTo>
                  <a:lnTo>
                    <a:pt x="244" y="506"/>
                  </a:lnTo>
                  <a:lnTo>
                    <a:pt x="291" y="469"/>
                  </a:lnTo>
                  <a:lnTo>
                    <a:pt x="338" y="433"/>
                  </a:lnTo>
                  <a:lnTo>
                    <a:pt x="376" y="397"/>
                  </a:lnTo>
                  <a:lnTo>
                    <a:pt x="422" y="352"/>
                  </a:lnTo>
                  <a:lnTo>
                    <a:pt x="460" y="316"/>
                  </a:lnTo>
                  <a:lnTo>
                    <a:pt x="498" y="271"/>
                  </a:lnTo>
                  <a:lnTo>
                    <a:pt x="498" y="306"/>
                  </a:lnTo>
                  <a:lnTo>
                    <a:pt x="498" y="343"/>
                  </a:lnTo>
                  <a:lnTo>
                    <a:pt x="498" y="379"/>
                  </a:lnTo>
                  <a:lnTo>
                    <a:pt x="498" y="415"/>
                  </a:lnTo>
                  <a:lnTo>
                    <a:pt x="508" y="451"/>
                  </a:lnTo>
                  <a:lnTo>
                    <a:pt x="517" y="488"/>
                  </a:lnTo>
                  <a:lnTo>
                    <a:pt x="526" y="523"/>
                  </a:lnTo>
                  <a:lnTo>
                    <a:pt x="544" y="551"/>
                  </a:lnTo>
                  <a:close/>
                </a:path>
              </a:pathLst>
            </a:custGeom>
            <a:solidFill>
              <a:srgbClr val="B26532"/>
            </a:solidFill>
            <a:ln w="9525">
              <a:noFill/>
              <a:round/>
              <a:headEnd/>
              <a:tailEnd/>
            </a:ln>
          </p:spPr>
          <p:txBody>
            <a:bodyPr>
              <a:prstTxWarp prst="textNoShape">
                <a:avLst/>
              </a:prstTxWarp>
            </a:bodyPr>
            <a:lstStyle/>
            <a:p>
              <a:endParaRPr lang="en-US"/>
            </a:p>
          </p:txBody>
        </p:sp>
        <p:sp>
          <p:nvSpPr>
            <p:cNvPr id="53504" name="Freeform 626"/>
            <p:cNvSpPr>
              <a:spLocks noChangeAspect="1" noEditPoints="1"/>
            </p:cNvSpPr>
            <p:nvPr/>
          </p:nvSpPr>
          <p:spPr bwMode="auto">
            <a:xfrm>
              <a:off x="946" y="2113"/>
              <a:ext cx="80" cy="104"/>
            </a:xfrm>
            <a:custGeom>
              <a:avLst/>
              <a:gdLst>
                <a:gd name="T0" fmla="*/ 648 w 808"/>
                <a:gd name="T1" fmla="*/ 461 h 938"/>
                <a:gd name="T2" fmla="*/ 592 w 808"/>
                <a:gd name="T3" fmla="*/ 343 h 938"/>
                <a:gd name="T4" fmla="*/ 480 w 808"/>
                <a:gd name="T5" fmla="*/ 261 h 938"/>
                <a:gd name="T6" fmla="*/ 451 w 808"/>
                <a:gd name="T7" fmla="*/ 172 h 938"/>
                <a:gd name="T8" fmla="*/ 602 w 808"/>
                <a:gd name="T9" fmla="*/ 109 h 938"/>
                <a:gd name="T10" fmla="*/ 723 w 808"/>
                <a:gd name="T11" fmla="*/ 0 h 938"/>
                <a:gd name="T12" fmla="*/ 798 w 808"/>
                <a:gd name="T13" fmla="*/ 99 h 938"/>
                <a:gd name="T14" fmla="*/ 790 w 808"/>
                <a:gd name="T15" fmla="*/ 271 h 938"/>
                <a:gd name="T16" fmla="*/ 686 w 808"/>
                <a:gd name="T17" fmla="*/ 478 h 938"/>
                <a:gd name="T18" fmla="*/ 507 w 808"/>
                <a:gd name="T19" fmla="*/ 397 h 938"/>
                <a:gd name="T20" fmla="*/ 526 w 808"/>
                <a:gd name="T21" fmla="*/ 424 h 938"/>
                <a:gd name="T22" fmla="*/ 545 w 808"/>
                <a:gd name="T23" fmla="*/ 443 h 938"/>
                <a:gd name="T24" fmla="*/ 516 w 808"/>
                <a:gd name="T25" fmla="*/ 478 h 938"/>
                <a:gd name="T26" fmla="*/ 488 w 808"/>
                <a:gd name="T27" fmla="*/ 560 h 938"/>
                <a:gd name="T28" fmla="*/ 461 w 808"/>
                <a:gd name="T29" fmla="*/ 649 h 938"/>
                <a:gd name="T30" fmla="*/ 442 w 808"/>
                <a:gd name="T31" fmla="*/ 740 h 938"/>
                <a:gd name="T32" fmla="*/ 423 w 808"/>
                <a:gd name="T33" fmla="*/ 839 h 938"/>
                <a:gd name="T34" fmla="*/ 394 w 808"/>
                <a:gd name="T35" fmla="*/ 938 h 938"/>
                <a:gd name="T36" fmla="*/ 282 w 808"/>
                <a:gd name="T37" fmla="*/ 866 h 938"/>
                <a:gd name="T38" fmla="*/ 160 w 808"/>
                <a:gd name="T39" fmla="*/ 803 h 938"/>
                <a:gd name="T40" fmla="*/ 65 w 808"/>
                <a:gd name="T41" fmla="*/ 767 h 938"/>
                <a:gd name="T42" fmla="*/ 37 w 808"/>
                <a:gd name="T43" fmla="*/ 730 h 938"/>
                <a:gd name="T44" fmla="*/ 10 w 808"/>
                <a:gd name="T45" fmla="*/ 712 h 938"/>
                <a:gd name="T46" fmla="*/ 37 w 808"/>
                <a:gd name="T47" fmla="*/ 677 h 938"/>
                <a:gd name="T48" fmla="*/ 47 w 808"/>
                <a:gd name="T49" fmla="*/ 623 h 938"/>
                <a:gd name="T50" fmla="*/ 56 w 808"/>
                <a:gd name="T51" fmla="*/ 560 h 938"/>
                <a:gd name="T52" fmla="*/ 84 w 808"/>
                <a:gd name="T53" fmla="*/ 514 h 938"/>
                <a:gd name="T54" fmla="*/ 122 w 808"/>
                <a:gd name="T55" fmla="*/ 478 h 938"/>
                <a:gd name="T56" fmla="*/ 141 w 808"/>
                <a:gd name="T57" fmla="*/ 469 h 938"/>
                <a:gd name="T58" fmla="*/ 113 w 808"/>
                <a:gd name="T59" fmla="*/ 560 h 938"/>
                <a:gd name="T60" fmla="*/ 122 w 808"/>
                <a:gd name="T61" fmla="*/ 631 h 938"/>
                <a:gd name="T62" fmla="*/ 141 w 808"/>
                <a:gd name="T63" fmla="*/ 677 h 938"/>
                <a:gd name="T64" fmla="*/ 141 w 808"/>
                <a:gd name="T65" fmla="*/ 704 h 938"/>
                <a:gd name="T66" fmla="*/ 170 w 808"/>
                <a:gd name="T67" fmla="*/ 712 h 938"/>
                <a:gd name="T68" fmla="*/ 206 w 808"/>
                <a:gd name="T69" fmla="*/ 649 h 938"/>
                <a:gd name="T70" fmla="*/ 206 w 808"/>
                <a:gd name="T71" fmla="*/ 542 h 938"/>
                <a:gd name="T72" fmla="*/ 244 w 808"/>
                <a:gd name="T73" fmla="*/ 433 h 938"/>
                <a:gd name="T74" fmla="*/ 273 w 808"/>
                <a:gd name="T75" fmla="*/ 397 h 938"/>
                <a:gd name="T76" fmla="*/ 282 w 808"/>
                <a:gd name="T77" fmla="*/ 343 h 938"/>
                <a:gd name="T78" fmla="*/ 328 w 808"/>
                <a:gd name="T79" fmla="*/ 307 h 938"/>
                <a:gd name="T80" fmla="*/ 413 w 808"/>
                <a:gd name="T81" fmla="*/ 325 h 938"/>
                <a:gd name="T82" fmla="*/ 488 w 808"/>
                <a:gd name="T83" fmla="*/ 360 h 938"/>
                <a:gd name="T84" fmla="*/ 56 w 808"/>
                <a:gd name="T85" fmla="*/ 397 h 938"/>
                <a:gd name="T86" fmla="*/ 37 w 808"/>
                <a:gd name="T87" fmla="*/ 388 h 938"/>
                <a:gd name="T88" fmla="*/ 47 w 808"/>
                <a:gd name="T89" fmla="*/ 388 h 938"/>
                <a:gd name="T90" fmla="*/ 602 w 808"/>
                <a:gd name="T91" fmla="*/ 605 h 938"/>
                <a:gd name="T92" fmla="*/ 583 w 808"/>
                <a:gd name="T93" fmla="*/ 668 h 938"/>
                <a:gd name="T94" fmla="*/ 564 w 808"/>
                <a:gd name="T95" fmla="*/ 740 h 938"/>
                <a:gd name="T96" fmla="*/ 554 w 808"/>
                <a:gd name="T97" fmla="*/ 722 h 938"/>
                <a:gd name="T98" fmla="*/ 573 w 808"/>
                <a:gd name="T99" fmla="*/ 641 h 938"/>
                <a:gd name="T100" fmla="*/ 611 w 808"/>
                <a:gd name="T101" fmla="*/ 568 h 938"/>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808"/>
                <a:gd name="T154" fmla="*/ 0 h 938"/>
                <a:gd name="T155" fmla="*/ 808 w 808"/>
                <a:gd name="T156" fmla="*/ 938 h 938"/>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808" h="938">
                  <a:moveTo>
                    <a:pt x="667" y="550"/>
                  </a:moveTo>
                  <a:lnTo>
                    <a:pt x="657" y="506"/>
                  </a:lnTo>
                  <a:lnTo>
                    <a:pt x="648" y="461"/>
                  </a:lnTo>
                  <a:lnTo>
                    <a:pt x="630" y="424"/>
                  </a:lnTo>
                  <a:lnTo>
                    <a:pt x="611" y="379"/>
                  </a:lnTo>
                  <a:lnTo>
                    <a:pt x="592" y="343"/>
                  </a:lnTo>
                  <a:lnTo>
                    <a:pt x="564" y="316"/>
                  </a:lnTo>
                  <a:lnTo>
                    <a:pt x="526" y="279"/>
                  </a:lnTo>
                  <a:lnTo>
                    <a:pt x="480" y="261"/>
                  </a:lnTo>
                  <a:lnTo>
                    <a:pt x="376" y="243"/>
                  </a:lnTo>
                  <a:lnTo>
                    <a:pt x="413" y="198"/>
                  </a:lnTo>
                  <a:lnTo>
                    <a:pt x="451" y="172"/>
                  </a:lnTo>
                  <a:lnTo>
                    <a:pt x="507" y="144"/>
                  </a:lnTo>
                  <a:lnTo>
                    <a:pt x="554" y="127"/>
                  </a:lnTo>
                  <a:lnTo>
                    <a:pt x="602" y="109"/>
                  </a:lnTo>
                  <a:lnTo>
                    <a:pt x="657" y="81"/>
                  </a:lnTo>
                  <a:lnTo>
                    <a:pt x="695" y="54"/>
                  </a:lnTo>
                  <a:lnTo>
                    <a:pt x="723" y="0"/>
                  </a:lnTo>
                  <a:lnTo>
                    <a:pt x="761" y="36"/>
                  </a:lnTo>
                  <a:lnTo>
                    <a:pt x="790" y="73"/>
                  </a:lnTo>
                  <a:lnTo>
                    <a:pt x="798" y="99"/>
                  </a:lnTo>
                  <a:lnTo>
                    <a:pt x="808" y="136"/>
                  </a:lnTo>
                  <a:lnTo>
                    <a:pt x="808" y="208"/>
                  </a:lnTo>
                  <a:lnTo>
                    <a:pt x="790" y="271"/>
                  </a:lnTo>
                  <a:lnTo>
                    <a:pt x="761" y="343"/>
                  </a:lnTo>
                  <a:lnTo>
                    <a:pt x="723" y="415"/>
                  </a:lnTo>
                  <a:lnTo>
                    <a:pt x="686" y="478"/>
                  </a:lnTo>
                  <a:lnTo>
                    <a:pt x="667" y="550"/>
                  </a:lnTo>
                  <a:close/>
                  <a:moveTo>
                    <a:pt x="507" y="379"/>
                  </a:moveTo>
                  <a:lnTo>
                    <a:pt x="507" y="397"/>
                  </a:lnTo>
                  <a:lnTo>
                    <a:pt x="507" y="406"/>
                  </a:lnTo>
                  <a:lnTo>
                    <a:pt x="516" y="415"/>
                  </a:lnTo>
                  <a:lnTo>
                    <a:pt x="526" y="424"/>
                  </a:lnTo>
                  <a:lnTo>
                    <a:pt x="535" y="424"/>
                  </a:lnTo>
                  <a:lnTo>
                    <a:pt x="545" y="433"/>
                  </a:lnTo>
                  <a:lnTo>
                    <a:pt x="545" y="443"/>
                  </a:lnTo>
                  <a:lnTo>
                    <a:pt x="545" y="451"/>
                  </a:lnTo>
                  <a:lnTo>
                    <a:pt x="535" y="451"/>
                  </a:lnTo>
                  <a:lnTo>
                    <a:pt x="516" y="478"/>
                  </a:lnTo>
                  <a:lnTo>
                    <a:pt x="507" y="506"/>
                  </a:lnTo>
                  <a:lnTo>
                    <a:pt x="497" y="532"/>
                  </a:lnTo>
                  <a:lnTo>
                    <a:pt x="488" y="560"/>
                  </a:lnTo>
                  <a:lnTo>
                    <a:pt x="488" y="595"/>
                  </a:lnTo>
                  <a:lnTo>
                    <a:pt x="480" y="623"/>
                  </a:lnTo>
                  <a:lnTo>
                    <a:pt x="461" y="649"/>
                  </a:lnTo>
                  <a:lnTo>
                    <a:pt x="442" y="668"/>
                  </a:lnTo>
                  <a:lnTo>
                    <a:pt x="442" y="704"/>
                  </a:lnTo>
                  <a:lnTo>
                    <a:pt x="442" y="740"/>
                  </a:lnTo>
                  <a:lnTo>
                    <a:pt x="442" y="776"/>
                  </a:lnTo>
                  <a:lnTo>
                    <a:pt x="432" y="812"/>
                  </a:lnTo>
                  <a:lnTo>
                    <a:pt x="423" y="839"/>
                  </a:lnTo>
                  <a:lnTo>
                    <a:pt x="413" y="875"/>
                  </a:lnTo>
                  <a:lnTo>
                    <a:pt x="404" y="911"/>
                  </a:lnTo>
                  <a:lnTo>
                    <a:pt x="394" y="938"/>
                  </a:lnTo>
                  <a:lnTo>
                    <a:pt x="357" y="911"/>
                  </a:lnTo>
                  <a:lnTo>
                    <a:pt x="320" y="884"/>
                  </a:lnTo>
                  <a:lnTo>
                    <a:pt x="282" y="866"/>
                  </a:lnTo>
                  <a:lnTo>
                    <a:pt x="244" y="839"/>
                  </a:lnTo>
                  <a:lnTo>
                    <a:pt x="197" y="821"/>
                  </a:lnTo>
                  <a:lnTo>
                    <a:pt x="160" y="803"/>
                  </a:lnTo>
                  <a:lnTo>
                    <a:pt x="113" y="793"/>
                  </a:lnTo>
                  <a:lnTo>
                    <a:pt x="75" y="785"/>
                  </a:lnTo>
                  <a:lnTo>
                    <a:pt x="65" y="767"/>
                  </a:lnTo>
                  <a:lnTo>
                    <a:pt x="65" y="758"/>
                  </a:lnTo>
                  <a:lnTo>
                    <a:pt x="47" y="740"/>
                  </a:lnTo>
                  <a:lnTo>
                    <a:pt x="37" y="730"/>
                  </a:lnTo>
                  <a:lnTo>
                    <a:pt x="28" y="730"/>
                  </a:lnTo>
                  <a:lnTo>
                    <a:pt x="18" y="722"/>
                  </a:lnTo>
                  <a:lnTo>
                    <a:pt x="10" y="712"/>
                  </a:lnTo>
                  <a:lnTo>
                    <a:pt x="0" y="694"/>
                  </a:lnTo>
                  <a:lnTo>
                    <a:pt x="28" y="694"/>
                  </a:lnTo>
                  <a:lnTo>
                    <a:pt x="37" y="677"/>
                  </a:lnTo>
                  <a:lnTo>
                    <a:pt x="47" y="659"/>
                  </a:lnTo>
                  <a:lnTo>
                    <a:pt x="47" y="641"/>
                  </a:lnTo>
                  <a:lnTo>
                    <a:pt x="47" y="623"/>
                  </a:lnTo>
                  <a:lnTo>
                    <a:pt x="47" y="595"/>
                  </a:lnTo>
                  <a:lnTo>
                    <a:pt x="47" y="577"/>
                  </a:lnTo>
                  <a:lnTo>
                    <a:pt x="56" y="560"/>
                  </a:lnTo>
                  <a:lnTo>
                    <a:pt x="65" y="550"/>
                  </a:lnTo>
                  <a:lnTo>
                    <a:pt x="75" y="532"/>
                  </a:lnTo>
                  <a:lnTo>
                    <a:pt x="84" y="514"/>
                  </a:lnTo>
                  <a:lnTo>
                    <a:pt x="103" y="506"/>
                  </a:lnTo>
                  <a:lnTo>
                    <a:pt x="113" y="487"/>
                  </a:lnTo>
                  <a:lnTo>
                    <a:pt x="122" y="478"/>
                  </a:lnTo>
                  <a:lnTo>
                    <a:pt x="132" y="461"/>
                  </a:lnTo>
                  <a:lnTo>
                    <a:pt x="141" y="443"/>
                  </a:lnTo>
                  <a:lnTo>
                    <a:pt x="141" y="469"/>
                  </a:lnTo>
                  <a:lnTo>
                    <a:pt x="132" y="496"/>
                  </a:lnTo>
                  <a:lnTo>
                    <a:pt x="122" y="532"/>
                  </a:lnTo>
                  <a:lnTo>
                    <a:pt x="113" y="560"/>
                  </a:lnTo>
                  <a:lnTo>
                    <a:pt x="113" y="587"/>
                  </a:lnTo>
                  <a:lnTo>
                    <a:pt x="113" y="613"/>
                  </a:lnTo>
                  <a:lnTo>
                    <a:pt x="122" y="631"/>
                  </a:lnTo>
                  <a:lnTo>
                    <a:pt x="141" y="659"/>
                  </a:lnTo>
                  <a:lnTo>
                    <a:pt x="141" y="668"/>
                  </a:lnTo>
                  <a:lnTo>
                    <a:pt x="141" y="677"/>
                  </a:lnTo>
                  <a:lnTo>
                    <a:pt x="132" y="686"/>
                  </a:lnTo>
                  <a:lnTo>
                    <a:pt x="132" y="694"/>
                  </a:lnTo>
                  <a:lnTo>
                    <a:pt x="141" y="704"/>
                  </a:lnTo>
                  <a:lnTo>
                    <a:pt x="151" y="712"/>
                  </a:lnTo>
                  <a:lnTo>
                    <a:pt x="160" y="712"/>
                  </a:lnTo>
                  <a:lnTo>
                    <a:pt x="170" y="712"/>
                  </a:lnTo>
                  <a:lnTo>
                    <a:pt x="178" y="712"/>
                  </a:lnTo>
                  <a:lnTo>
                    <a:pt x="197" y="677"/>
                  </a:lnTo>
                  <a:lnTo>
                    <a:pt x="206" y="649"/>
                  </a:lnTo>
                  <a:lnTo>
                    <a:pt x="216" y="613"/>
                  </a:lnTo>
                  <a:lnTo>
                    <a:pt x="206" y="577"/>
                  </a:lnTo>
                  <a:lnTo>
                    <a:pt x="206" y="542"/>
                  </a:lnTo>
                  <a:lnTo>
                    <a:pt x="216" y="506"/>
                  </a:lnTo>
                  <a:lnTo>
                    <a:pt x="225" y="469"/>
                  </a:lnTo>
                  <a:lnTo>
                    <a:pt x="244" y="433"/>
                  </a:lnTo>
                  <a:lnTo>
                    <a:pt x="263" y="424"/>
                  </a:lnTo>
                  <a:lnTo>
                    <a:pt x="273" y="406"/>
                  </a:lnTo>
                  <a:lnTo>
                    <a:pt x="273" y="397"/>
                  </a:lnTo>
                  <a:lnTo>
                    <a:pt x="282" y="379"/>
                  </a:lnTo>
                  <a:lnTo>
                    <a:pt x="282" y="360"/>
                  </a:lnTo>
                  <a:lnTo>
                    <a:pt x="282" y="343"/>
                  </a:lnTo>
                  <a:lnTo>
                    <a:pt x="291" y="325"/>
                  </a:lnTo>
                  <a:lnTo>
                    <a:pt x="301" y="307"/>
                  </a:lnTo>
                  <a:lnTo>
                    <a:pt x="328" y="307"/>
                  </a:lnTo>
                  <a:lnTo>
                    <a:pt x="357" y="307"/>
                  </a:lnTo>
                  <a:lnTo>
                    <a:pt x="385" y="316"/>
                  </a:lnTo>
                  <a:lnTo>
                    <a:pt x="413" y="325"/>
                  </a:lnTo>
                  <a:lnTo>
                    <a:pt x="442" y="334"/>
                  </a:lnTo>
                  <a:lnTo>
                    <a:pt x="461" y="352"/>
                  </a:lnTo>
                  <a:lnTo>
                    <a:pt x="488" y="360"/>
                  </a:lnTo>
                  <a:lnTo>
                    <a:pt x="507" y="379"/>
                  </a:lnTo>
                  <a:close/>
                  <a:moveTo>
                    <a:pt x="56" y="388"/>
                  </a:moveTo>
                  <a:lnTo>
                    <a:pt x="56" y="397"/>
                  </a:lnTo>
                  <a:lnTo>
                    <a:pt x="47" y="397"/>
                  </a:lnTo>
                  <a:lnTo>
                    <a:pt x="47" y="388"/>
                  </a:lnTo>
                  <a:lnTo>
                    <a:pt x="37" y="388"/>
                  </a:lnTo>
                  <a:lnTo>
                    <a:pt x="37" y="379"/>
                  </a:lnTo>
                  <a:lnTo>
                    <a:pt x="47" y="379"/>
                  </a:lnTo>
                  <a:lnTo>
                    <a:pt x="47" y="388"/>
                  </a:lnTo>
                  <a:lnTo>
                    <a:pt x="56" y="388"/>
                  </a:lnTo>
                  <a:close/>
                  <a:moveTo>
                    <a:pt x="620" y="577"/>
                  </a:moveTo>
                  <a:lnTo>
                    <a:pt x="602" y="605"/>
                  </a:lnTo>
                  <a:lnTo>
                    <a:pt x="592" y="623"/>
                  </a:lnTo>
                  <a:lnTo>
                    <a:pt x="592" y="649"/>
                  </a:lnTo>
                  <a:lnTo>
                    <a:pt x="583" y="668"/>
                  </a:lnTo>
                  <a:lnTo>
                    <a:pt x="583" y="694"/>
                  </a:lnTo>
                  <a:lnTo>
                    <a:pt x="573" y="722"/>
                  </a:lnTo>
                  <a:lnTo>
                    <a:pt x="564" y="740"/>
                  </a:lnTo>
                  <a:lnTo>
                    <a:pt x="545" y="767"/>
                  </a:lnTo>
                  <a:lnTo>
                    <a:pt x="545" y="740"/>
                  </a:lnTo>
                  <a:lnTo>
                    <a:pt x="554" y="722"/>
                  </a:lnTo>
                  <a:lnTo>
                    <a:pt x="564" y="694"/>
                  </a:lnTo>
                  <a:lnTo>
                    <a:pt x="564" y="668"/>
                  </a:lnTo>
                  <a:lnTo>
                    <a:pt x="573" y="641"/>
                  </a:lnTo>
                  <a:lnTo>
                    <a:pt x="592" y="623"/>
                  </a:lnTo>
                  <a:lnTo>
                    <a:pt x="602" y="595"/>
                  </a:lnTo>
                  <a:lnTo>
                    <a:pt x="611" y="568"/>
                  </a:lnTo>
                  <a:lnTo>
                    <a:pt x="620" y="577"/>
                  </a:lnTo>
                  <a:close/>
                </a:path>
              </a:pathLst>
            </a:custGeom>
            <a:solidFill>
              <a:srgbClr val="FF994C"/>
            </a:solidFill>
            <a:ln w="9525">
              <a:noFill/>
              <a:round/>
              <a:headEnd/>
              <a:tailEnd/>
            </a:ln>
          </p:spPr>
          <p:txBody>
            <a:bodyPr>
              <a:prstTxWarp prst="textNoShape">
                <a:avLst/>
              </a:prstTxWarp>
            </a:bodyPr>
            <a:lstStyle/>
            <a:p>
              <a:endParaRPr lang="en-US"/>
            </a:p>
          </p:txBody>
        </p:sp>
        <p:sp>
          <p:nvSpPr>
            <p:cNvPr id="53505" name="Freeform 627"/>
            <p:cNvSpPr>
              <a:spLocks noChangeAspect="1" noEditPoints="1"/>
            </p:cNvSpPr>
            <p:nvPr/>
          </p:nvSpPr>
          <p:spPr bwMode="auto">
            <a:xfrm>
              <a:off x="831" y="2145"/>
              <a:ext cx="265" cy="468"/>
            </a:xfrm>
            <a:custGeom>
              <a:avLst/>
              <a:gdLst>
                <a:gd name="T0" fmla="*/ 2442 w 2649"/>
                <a:gd name="T1" fmla="*/ 2733 h 4212"/>
                <a:gd name="T2" fmla="*/ 2630 w 2649"/>
                <a:gd name="T3" fmla="*/ 3166 h 4212"/>
                <a:gd name="T4" fmla="*/ 2349 w 2649"/>
                <a:gd name="T5" fmla="*/ 3283 h 4212"/>
                <a:gd name="T6" fmla="*/ 2640 w 2649"/>
                <a:gd name="T7" fmla="*/ 3499 h 4212"/>
                <a:gd name="T8" fmla="*/ 2358 w 2649"/>
                <a:gd name="T9" fmla="*/ 3905 h 4212"/>
                <a:gd name="T10" fmla="*/ 1569 w 2649"/>
                <a:gd name="T11" fmla="*/ 4094 h 4212"/>
                <a:gd name="T12" fmla="*/ 1052 w 2649"/>
                <a:gd name="T13" fmla="*/ 3779 h 4212"/>
                <a:gd name="T14" fmla="*/ 958 w 2649"/>
                <a:gd name="T15" fmla="*/ 2642 h 4212"/>
                <a:gd name="T16" fmla="*/ 1249 w 2649"/>
                <a:gd name="T17" fmla="*/ 2336 h 4212"/>
                <a:gd name="T18" fmla="*/ 1569 w 2649"/>
                <a:gd name="T19" fmla="*/ 2435 h 4212"/>
                <a:gd name="T20" fmla="*/ 1888 w 2649"/>
                <a:gd name="T21" fmla="*/ 1813 h 4212"/>
                <a:gd name="T22" fmla="*/ 1240 w 2649"/>
                <a:gd name="T23" fmla="*/ 3085 h 4212"/>
                <a:gd name="T24" fmla="*/ 1137 w 2649"/>
                <a:gd name="T25" fmla="*/ 3184 h 4212"/>
                <a:gd name="T26" fmla="*/ 1193 w 2649"/>
                <a:gd name="T27" fmla="*/ 3004 h 4212"/>
                <a:gd name="T28" fmla="*/ 1156 w 2649"/>
                <a:gd name="T29" fmla="*/ 2769 h 4212"/>
                <a:gd name="T30" fmla="*/ 1108 w 2649"/>
                <a:gd name="T31" fmla="*/ 2606 h 4212"/>
                <a:gd name="T32" fmla="*/ 1230 w 2649"/>
                <a:gd name="T33" fmla="*/ 2597 h 4212"/>
                <a:gd name="T34" fmla="*/ 1926 w 2649"/>
                <a:gd name="T35" fmla="*/ 2688 h 4212"/>
                <a:gd name="T36" fmla="*/ 1917 w 2649"/>
                <a:gd name="T37" fmla="*/ 2516 h 4212"/>
                <a:gd name="T38" fmla="*/ 2029 w 2649"/>
                <a:gd name="T39" fmla="*/ 3103 h 4212"/>
                <a:gd name="T40" fmla="*/ 1936 w 2649"/>
                <a:gd name="T41" fmla="*/ 3184 h 4212"/>
                <a:gd name="T42" fmla="*/ 2001 w 2649"/>
                <a:gd name="T43" fmla="*/ 3004 h 4212"/>
                <a:gd name="T44" fmla="*/ 1963 w 2649"/>
                <a:gd name="T45" fmla="*/ 3463 h 4212"/>
                <a:gd name="T46" fmla="*/ 1917 w 2649"/>
                <a:gd name="T47" fmla="*/ 3292 h 4212"/>
                <a:gd name="T48" fmla="*/ 2077 w 2649"/>
                <a:gd name="T49" fmla="*/ 3797 h 4212"/>
                <a:gd name="T50" fmla="*/ 1954 w 2649"/>
                <a:gd name="T51" fmla="*/ 3833 h 4212"/>
                <a:gd name="T52" fmla="*/ 2029 w 2649"/>
                <a:gd name="T53" fmla="*/ 3724 h 4212"/>
                <a:gd name="T54" fmla="*/ 1127 w 2649"/>
                <a:gd name="T55" fmla="*/ 3706 h 4212"/>
                <a:gd name="T56" fmla="*/ 1174 w 2649"/>
                <a:gd name="T57" fmla="*/ 3518 h 4212"/>
                <a:gd name="T58" fmla="*/ 526 w 2649"/>
                <a:gd name="T59" fmla="*/ 3923 h 4212"/>
                <a:gd name="T60" fmla="*/ 47 w 2649"/>
                <a:gd name="T61" fmla="*/ 3969 h 4212"/>
                <a:gd name="T62" fmla="*/ 159 w 2649"/>
                <a:gd name="T63" fmla="*/ 3815 h 4212"/>
                <a:gd name="T64" fmla="*/ 56 w 2649"/>
                <a:gd name="T65" fmla="*/ 3698 h 4212"/>
                <a:gd name="T66" fmla="*/ 207 w 2649"/>
                <a:gd name="T67" fmla="*/ 3328 h 4212"/>
                <a:gd name="T68" fmla="*/ 188 w 2649"/>
                <a:gd name="T69" fmla="*/ 3220 h 4212"/>
                <a:gd name="T70" fmla="*/ 216 w 2649"/>
                <a:gd name="T71" fmla="*/ 3093 h 4212"/>
                <a:gd name="T72" fmla="*/ 610 w 2649"/>
                <a:gd name="T73" fmla="*/ 1109 h 4212"/>
                <a:gd name="T74" fmla="*/ 873 w 2649"/>
                <a:gd name="T75" fmla="*/ 1506 h 4212"/>
                <a:gd name="T76" fmla="*/ 864 w 2649"/>
                <a:gd name="T77" fmla="*/ 1614 h 4212"/>
                <a:gd name="T78" fmla="*/ 658 w 2649"/>
                <a:gd name="T79" fmla="*/ 1938 h 4212"/>
                <a:gd name="T80" fmla="*/ 704 w 2649"/>
                <a:gd name="T81" fmla="*/ 3354 h 4212"/>
                <a:gd name="T82" fmla="*/ 676 w 2649"/>
                <a:gd name="T83" fmla="*/ 2905 h 4212"/>
                <a:gd name="T84" fmla="*/ 572 w 2649"/>
                <a:gd name="T85" fmla="*/ 2417 h 4212"/>
                <a:gd name="T86" fmla="*/ 507 w 2649"/>
                <a:gd name="T87" fmla="*/ 2038 h 4212"/>
                <a:gd name="T88" fmla="*/ 526 w 2649"/>
                <a:gd name="T89" fmla="*/ 1867 h 4212"/>
                <a:gd name="T90" fmla="*/ 479 w 2649"/>
                <a:gd name="T91" fmla="*/ 1677 h 4212"/>
                <a:gd name="T92" fmla="*/ 319 w 2649"/>
                <a:gd name="T93" fmla="*/ 1578 h 4212"/>
                <a:gd name="T94" fmla="*/ 413 w 2649"/>
                <a:gd name="T95" fmla="*/ 757 h 4212"/>
                <a:gd name="T96" fmla="*/ 384 w 2649"/>
                <a:gd name="T97" fmla="*/ 649 h 4212"/>
                <a:gd name="T98" fmla="*/ 441 w 2649"/>
                <a:gd name="T99" fmla="*/ 1487 h 4212"/>
                <a:gd name="T100" fmla="*/ 460 w 2649"/>
                <a:gd name="T101" fmla="*/ 1470 h 4212"/>
                <a:gd name="T102" fmla="*/ 2151 w 2649"/>
                <a:gd name="T103" fmla="*/ 775 h 4212"/>
                <a:gd name="T104" fmla="*/ 1662 w 2649"/>
                <a:gd name="T105" fmla="*/ 712 h 4212"/>
                <a:gd name="T106" fmla="*/ 1729 w 2649"/>
                <a:gd name="T107" fmla="*/ 631 h 4212"/>
                <a:gd name="T108" fmla="*/ 1813 w 2649"/>
                <a:gd name="T109" fmla="*/ 370 h 4212"/>
                <a:gd name="T110" fmla="*/ 2039 w 2649"/>
                <a:gd name="T111" fmla="*/ 180 h 4212"/>
                <a:gd name="T112" fmla="*/ 1127 w 2649"/>
                <a:gd name="T113" fmla="*/ 3617 h 4212"/>
                <a:gd name="T114" fmla="*/ 394 w 2649"/>
                <a:gd name="T115" fmla="*/ 3969 h 4212"/>
                <a:gd name="T116" fmla="*/ 1042 w 2649"/>
                <a:gd name="T117" fmla="*/ 4185 h 4212"/>
                <a:gd name="T118" fmla="*/ 920 w 2649"/>
                <a:gd name="T119" fmla="*/ 3995 h 4212"/>
                <a:gd name="T120" fmla="*/ 1108 w 2649"/>
                <a:gd name="T121" fmla="*/ 4068 h 4212"/>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649"/>
                <a:gd name="T184" fmla="*/ 0 h 4212"/>
                <a:gd name="T185" fmla="*/ 2649 w 2649"/>
                <a:gd name="T186" fmla="*/ 4212 h 4212"/>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649" h="4212">
                  <a:moveTo>
                    <a:pt x="2029" y="1768"/>
                  </a:moveTo>
                  <a:lnTo>
                    <a:pt x="2039" y="1821"/>
                  </a:lnTo>
                  <a:lnTo>
                    <a:pt x="2048" y="1867"/>
                  </a:lnTo>
                  <a:lnTo>
                    <a:pt x="2058" y="1912"/>
                  </a:lnTo>
                  <a:lnTo>
                    <a:pt x="2086" y="1957"/>
                  </a:lnTo>
                  <a:lnTo>
                    <a:pt x="2104" y="1993"/>
                  </a:lnTo>
                  <a:lnTo>
                    <a:pt x="2123" y="2038"/>
                  </a:lnTo>
                  <a:lnTo>
                    <a:pt x="2142" y="2083"/>
                  </a:lnTo>
                  <a:lnTo>
                    <a:pt x="2161" y="2120"/>
                  </a:lnTo>
                  <a:lnTo>
                    <a:pt x="2414" y="2697"/>
                  </a:lnTo>
                  <a:lnTo>
                    <a:pt x="2423" y="2705"/>
                  </a:lnTo>
                  <a:lnTo>
                    <a:pt x="2442" y="2715"/>
                  </a:lnTo>
                  <a:lnTo>
                    <a:pt x="2442" y="2733"/>
                  </a:lnTo>
                  <a:lnTo>
                    <a:pt x="2452" y="2741"/>
                  </a:lnTo>
                  <a:lnTo>
                    <a:pt x="2461" y="2751"/>
                  </a:lnTo>
                  <a:lnTo>
                    <a:pt x="2471" y="2759"/>
                  </a:lnTo>
                  <a:lnTo>
                    <a:pt x="2490" y="2759"/>
                  </a:lnTo>
                  <a:lnTo>
                    <a:pt x="2509" y="2759"/>
                  </a:lnTo>
                  <a:lnTo>
                    <a:pt x="2537" y="2733"/>
                  </a:lnTo>
                  <a:lnTo>
                    <a:pt x="2574" y="2769"/>
                  </a:lnTo>
                  <a:lnTo>
                    <a:pt x="2583" y="2832"/>
                  </a:lnTo>
                  <a:lnTo>
                    <a:pt x="2593" y="2895"/>
                  </a:lnTo>
                  <a:lnTo>
                    <a:pt x="2602" y="2967"/>
                  </a:lnTo>
                  <a:lnTo>
                    <a:pt x="2612" y="3030"/>
                  </a:lnTo>
                  <a:lnTo>
                    <a:pt x="2621" y="3103"/>
                  </a:lnTo>
                  <a:lnTo>
                    <a:pt x="2630" y="3166"/>
                  </a:lnTo>
                  <a:lnTo>
                    <a:pt x="2640" y="3237"/>
                  </a:lnTo>
                  <a:lnTo>
                    <a:pt x="2649" y="3301"/>
                  </a:lnTo>
                  <a:lnTo>
                    <a:pt x="2612" y="3292"/>
                  </a:lnTo>
                  <a:lnTo>
                    <a:pt x="2564" y="3273"/>
                  </a:lnTo>
                  <a:lnTo>
                    <a:pt x="2527" y="3265"/>
                  </a:lnTo>
                  <a:lnTo>
                    <a:pt x="2490" y="3247"/>
                  </a:lnTo>
                  <a:lnTo>
                    <a:pt x="2452" y="3229"/>
                  </a:lnTo>
                  <a:lnTo>
                    <a:pt x="2414" y="3220"/>
                  </a:lnTo>
                  <a:lnTo>
                    <a:pt x="2368" y="3220"/>
                  </a:lnTo>
                  <a:lnTo>
                    <a:pt x="2330" y="3237"/>
                  </a:lnTo>
                  <a:lnTo>
                    <a:pt x="2330" y="3255"/>
                  </a:lnTo>
                  <a:lnTo>
                    <a:pt x="2339" y="3265"/>
                  </a:lnTo>
                  <a:lnTo>
                    <a:pt x="2349" y="3283"/>
                  </a:lnTo>
                  <a:lnTo>
                    <a:pt x="2349" y="3292"/>
                  </a:lnTo>
                  <a:lnTo>
                    <a:pt x="2358" y="3310"/>
                  </a:lnTo>
                  <a:lnTo>
                    <a:pt x="2368" y="3328"/>
                  </a:lnTo>
                  <a:lnTo>
                    <a:pt x="2368" y="3346"/>
                  </a:lnTo>
                  <a:lnTo>
                    <a:pt x="2368" y="3364"/>
                  </a:lnTo>
                  <a:lnTo>
                    <a:pt x="2396" y="3382"/>
                  </a:lnTo>
                  <a:lnTo>
                    <a:pt x="2433" y="3400"/>
                  </a:lnTo>
                  <a:lnTo>
                    <a:pt x="2471" y="3418"/>
                  </a:lnTo>
                  <a:lnTo>
                    <a:pt x="2499" y="3437"/>
                  </a:lnTo>
                  <a:lnTo>
                    <a:pt x="2537" y="3455"/>
                  </a:lnTo>
                  <a:lnTo>
                    <a:pt x="2574" y="3472"/>
                  </a:lnTo>
                  <a:lnTo>
                    <a:pt x="2602" y="3481"/>
                  </a:lnTo>
                  <a:lnTo>
                    <a:pt x="2640" y="3499"/>
                  </a:lnTo>
                  <a:lnTo>
                    <a:pt x="2630" y="3562"/>
                  </a:lnTo>
                  <a:lnTo>
                    <a:pt x="2630" y="3625"/>
                  </a:lnTo>
                  <a:lnTo>
                    <a:pt x="2630" y="3688"/>
                  </a:lnTo>
                  <a:lnTo>
                    <a:pt x="2630" y="3752"/>
                  </a:lnTo>
                  <a:lnTo>
                    <a:pt x="2640" y="3815"/>
                  </a:lnTo>
                  <a:lnTo>
                    <a:pt x="2640" y="3888"/>
                  </a:lnTo>
                  <a:lnTo>
                    <a:pt x="2640" y="3950"/>
                  </a:lnTo>
                  <a:lnTo>
                    <a:pt x="2640" y="4004"/>
                  </a:lnTo>
                  <a:lnTo>
                    <a:pt x="2593" y="3977"/>
                  </a:lnTo>
                  <a:lnTo>
                    <a:pt x="2546" y="3950"/>
                  </a:lnTo>
                  <a:lnTo>
                    <a:pt x="2509" y="3932"/>
                  </a:lnTo>
                  <a:lnTo>
                    <a:pt x="2461" y="3914"/>
                  </a:lnTo>
                  <a:lnTo>
                    <a:pt x="2358" y="3905"/>
                  </a:lnTo>
                  <a:lnTo>
                    <a:pt x="2254" y="3905"/>
                  </a:lnTo>
                  <a:lnTo>
                    <a:pt x="2161" y="3923"/>
                  </a:lnTo>
                  <a:lnTo>
                    <a:pt x="2058" y="3941"/>
                  </a:lnTo>
                  <a:lnTo>
                    <a:pt x="1954" y="3977"/>
                  </a:lnTo>
                  <a:lnTo>
                    <a:pt x="1860" y="4004"/>
                  </a:lnTo>
                  <a:lnTo>
                    <a:pt x="1832" y="4022"/>
                  </a:lnTo>
                  <a:lnTo>
                    <a:pt x="1794" y="4040"/>
                  </a:lnTo>
                  <a:lnTo>
                    <a:pt x="1757" y="4058"/>
                  </a:lnTo>
                  <a:lnTo>
                    <a:pt x="1719" y="4076"/>
                  </a:lnTo>
                  <a:lnTo>
                    <a:pt x="1681" y="4086"/>
                  </a:lnTo>
                  <a:lnTo>
                    <a:pt x="1643" y="4094"/>
                  </a:lnTo>
                  <a:lnTo>
                    <a:pt x="1607" y="4094"/>
                  </a:lnTo>
                  <a:lnTo>
                    <a:pt x="1569" y="4094"/>
                  </a:lnTo>
                  <a:lnTo>
                    <a:pt x="1531" y="4068"/>
                  </a:lnTo>
                  <a:lnTo>
                    <a:pt x="1493" y="4050"/>
                  </a:lnTo>
                  <a:lnTo>
                    <a:pt x="1456" y="4022"/>
                  </a:lnTo>
                  <a:lnTo>
                    <a:pt x="1409" y="3995"/>
                  </a:lnTo>
                  <a:lnTo>
                    <a:pt x="1371" y="3977"/>
                  </a:lnTo>
                  <a:lnTo>
                    <a:pt x="1333" y="3950"/>
                  </a:lnTo>
                  <a:lnTo>
                    <a:pt x="1297" y="3932"/>
                  </a:lnTo>
                  <a:lnTo>
                    <a:pt x="1259" y="3905"/>
                  </a:lnTo>
                  <a:lnTo>
                    <a:pt x="1211" y="3888"/>
                  </a:lnTo>
                  <a:lnTo>
                    <a:pt x="1174" y="3860"/>
                  </a:lnTo>
                  <a:lnTo>
                    <a:pt x="1137" y="3833"/>
                  </a:lnTo>
                  <a:lnTo>
                    <a:pt x="1090" y="3805"/>
                  </a:lnTo>
                  <a:lnTo>
                    <a:pt x="1052" y="3779"/>
                  </a:lnTo>
                  <a:lnTo>
                    <a:pt x="1014" y="3752"/>
                  </a:lnTo>
                  <a:lnTo>
                    <a:pt x="977" y="3724"/>
                  </a:lnTo>
                  <a:lnTo>
                    <a:pt x="930" y="3698"/>
                  </a:lnTo>
                  <a:lnTo>
                    <a:pt x="930" y="3571"/>
                  </a:lnTo>
                  <a:lnTo>
                    <a:pt x="930" y="3455"/>
                  </a:lnTo>
                  <a:lnTo>
                    <a:pt x="939" y="3337"/>
                  </a:lnTo>
                  <a:lnTo>
                    <a:pt x="949" y="3220"/>
                  </a:lnTo>
                  <a:lnTo>
                    <a:pt x="958" y="3111"/>
                  </a:lnTo>
                  <a:lnTo>
                    <a:pt x="968" y="2994"/>
                  </a:lnTo>
                  <a:lnTo>
                    <a:pt x="968" y="2868"/>
                  </a:lnTo>
                  <a:lnTo>
                    <a:pt x="958" y="2751"/>
                  </a:lnTo>
                  <a:lnTo>
                    <a:pt x="958" y="2697"/>
                  </a:lnTo>
                  <a:lnTo>
                    <a:pt x="958" y="2642"/>
                  </a:lnTo>
                  <a:lnTo>
                    <a:pt x="968" y="2588"/>
                  </a:lnTo>
                  <a:lnTo>
                    <a:pt x="968" y="2535"/>
                  </a:lnTo>
                  <a:lnTo>
                    <a:pt x="968" y="2480"/>
                  </a:lnTo>
                  <a:lnTo>
                    <a:pt x="968" y="2426"/>
                  </a:lnTo>
                  <a:lnTo>
                    <a:pt x="968" y="2363"/>
                  </a:lnTo>
                  <a:lnTo>
                    <a:pt x="958" y="2308"/>
                  </a:lnTo>
                  <a:lnTo>
                    <a:pt x="1004" y="2308"/>
                  </a:lnTo>
                  <a:lnTo>
                    <a:pt x="1042" y="2318"/>
                  </a:lnTo>
                  <a:lnTo>
                    <a:pt x="1090" y="2327"/>
                  </a:lnTo>
                  <a:lnTo>
                    <a:pt x="1127" y="2336"/>
                  </a:lnTo>
                  <a:lnTo>
                    <a:pt x="1174" y="2345"/>
                  </a:lnTo>
                  <a:lnTo>
                    <a:pt x="1211" y="2345"/>
                  </a:lnTo>
                  <a:lnTo>
                    <a:pt x="1249" y="2336"/>
                  </a:lnTo>
                  <a:lnTo>
                    <a:pt x="1297" y="2318"/>
                  </a:lnTo>
                  <a:lnTo>
                    <a:pt x="1316" y="2318"/>
                  </a:lnTo>
                  <a:lnTo>
                    <a:pt x="1343" y="2318"/>
                  </a:lnTo>
                  <a:lnTo>
                    <a:pt x="1371" y="2318"/>
                  </a:lnTo>
                  <a:lnTo>
                    <a:pt x="1400" y="2318"/>
                  </a:lnTo>
                  <a:lnTo>
                    <a:pt x="1428" y="2318"/>
                  </a:lnTo>
                  <a:lnTo>
                    <a:pt x="1447" y="2327"/>
                  </a:lnTo>
                  <a:lnTo>
                    <a:pt x="1447" y="2354"/>
                  </a:lnTo>
                  <a:lnTo>
                    <a:pt x="1447" y="2381"/>
                  </a:lnTo>
                  <a:lnTo>
                    <a:pt x="1474" y="2408"/>
                  </a:lnTo>
                  <a:lnTo>
                    <a:pt x="1503" y="2417"/>
                  </a:lnTo>
                  <a:lnTo>
                    <a:pt x="1540" y="2426"/>
                  </a:lnTo>
                  <a:lnTo>
                    <a:pt x="1569" y="2435"/>
                  </a:lnTo>
                  <a:lnTo>
                    <a:pt x="1634" y="2435"/>
                  </a:lnTo>
                  <a:lnTo>
                    <a:pt x="1691" y="2417"/>
                  </a:lnTo>
                  <a:lnTo>
                    <a:pt x="1757" y="2399"/>
                  </a:lnTo>
                  <a:lnTo>
                    <a:pt x="1822" y="2381"/>
                  </a:lnTo>
                  <a:lnTo>
                    <a:pt x="1888" y="2371"/>
                  </a:lnTo>
                  <a:lnTo>
                    <a:pt x="1954" y="2381"/>
                  </a:lnTo>
                  <a:lnTo>
                    <a:pt x="1991" y="2327"/>
                  </a:lnTo>
                  <a:lnTo>
                    <a:pt x="1982" y="2237"/>
                  </a:lnTo>
                  <a:lnTo>
                    <a:pt x="1972" y="2155"/>
                  </a:lnTo>
                  <a:lnTo>
                    <a:pt x="1963" y="2065"/>
                  </a:lnTo>
                  <a:lnTo>
                    <a:pt x="1944" y="1984"/>
                  </a:lnTo>
                  <a:lnTo>
                    <a:pt x="1917" y="1894"/>
                  </a:lnTo>
                  <a:lnTo>
                    <a:pt x="1888" y="1813"/>
                  </a:lnTo>
                  <a:lnTo>
                    <a:pt x="1851" y="1740"/>
                  </a:lnTo>
                  <a:lnTo>
                    <a:pt x="1794" y="1669"/>
                  </a:lnTo>
                  <a:lnTo>
                    <a:pt x="1832" y="1677"/>
                  </a:lnTo>
                  <a:lnTo>
                    <a:pt x="1869" y="1677"/>
                  </a:lnTo>
                  <a:lnTo>
                    <a:pt x="1907" y="1677"/>
                  </a:lnTo>
                  <a:lnTo>
                    <a:pt x="1936" y="1677"/>
                  </a:lnTo>
                  <a:lnTo>
                    <a:pt x="1972" y="1687"/>
                  </a:lnTo>
                  <a:lnTo>
                    <a:pt x="2001" y="1705"/>
                  </a:lnTo>
                  <a:lnTo>
                    <a:pt x="2020" y="1732"/>
                  </a:lnTo>
                  <a:lnTo>
                    <a:pt x="2029" y="1768"/>
                  </a:lnTo>
                  <a:close/>
                  <a:moveTo>
                    <a:pt x="1230" y="3057"/>
                  </a:moveTo>
                  <a:lnTo>
                    <a:pt x="1240" y="3067"/>
                  </a:lnTo>
                  <a:lnTo>
                    <a:pt x="1240" y="3085"/>
                  </a:lnTo>
                  <a:lnTo>
                    <a:pt x="1240" y="3103"/>
                  </a:lnTo>
                  <a:lnTo>
                    <a:pt x="1240" y="3121"/>
                  </a:lnTo>
                  <a:lnTo>
                    <a:pt x="1240" y="3129"/>
                  </a:lnTo>
                  <a:lnTo>
                    <a:pt x="1230" y="3148"/>
                  </a:lnTo>
                  <a:lnTo>
                    <a:pt x="1221" y="3166"/>
                  </a:lnTo>
                  <a:lnTo>
                    <a:pt x="1211" y="3174"/>
                  </a:lnTo>
                  <a:lnTo>
                    <a:pt x="1202" y="3174"/>
                  </a:lnTo>
                  <a:lnTo>
                    <a:pt x="1193" y="3184"/>
                  </a:lnTo>
                  <a:lnTo>
                    <a:pt x="1174" y="3184"/>
                  </a:lnTo>
                  <a:lnTo>
                    <a:pt x="1164" y="3192"/>
                  </a:lnTo>
                  <a:lnTo>
                    <a:pt x="1156" y="3192"/>
                  </a:lnTo>
                  <a:lnTo>
                    <a:pt x="1146" y="3184"/>
                  </a:lnTo>
                  <a:lnTo>
                    <a:pt x="1137" y="3184"/>
                  </a:lnTo>
                  <a:lnTo>
                    <a:pt x="1127" y="3166"/>
                  </a:lnTo>
                  <a:lnTo>
                    <a:pt x="1118" y="3148"/>
                  </a:lnTo>
                  <a:lnTo>
                    <a:pt x="1108" y="3129"/>
                  </a:lnTo>
                  <a:lnTo>
                    <a:pt x="1099" y="3111"/>
                  </a:lnTo>
                  <a:lnTo>
                    <a:pt x="1099" y="3093"/>
                  </a:lnTo>
                  <a:lnTo>
                    <a:pt x="1099" y="3075"/>
                  </a:lnTo>
                  <a:lnTo>
                    <a:pt x="1099" y="3057"/>
                  </a:lnTo>
                  <a:lnTo>
                    <a:pt x="1099" y="3039"/>
                  </a:lnTo>
                  <a:lnTo>
                    <a:pt x="1118" y="3021"/>
                  </a:lnTo>
                  <a:lnTo>
                    <a:pt x="1137" y="3012"/>
                  </a:lnTo>
                  <a:lnTo>
                    <a:pt x="1156" y="3004"/>
                  </a:lnTo>
                  <a:lnTo>
                    <a:pt x="1174" y="3004"/>
                  </a:lnTo>
                  <a:lnTo>
                    <a:pt x="1193" y="3004"/>
                  </a:lnTo>
                  <a:lnTo>
                    <a:pt x="1211" y="3012"/>
                  </a:lnTo>
                  <a:lnTo>
                    <a:pt x="1230" y="3030"/>
                  </a:lnTo>
                  <a:lnTo>
                    <a:pt x="1230" y="3057"/>
                  </a:lnTo>
                  <a:close/>
                  <a:moveTo>
                    <a:pt x="1230" y="2624"/>
                  </a:moveTo>
                  <a:lnTo>
                    <a:pt x="1230" y="2642"/>
                  </a:lnTo>
                  <a:lnTo>
                    <a:pt x="1230" y="2670"/>
                  </a:lnTo>
                  <a:lnTo>
                    <a:pt x="1230" y="2688"/>
                  </a:lnTo>
                  <a:lnTo>
                    <a:pt x="1230" y="2715"/>
                  </a:lnTo>
                  <a:lnTo>
                    <a:pt x="1230" y="2733"/>
                  </a:lnTo>
                  <a:lnTo>
                    <a:pt x="1211" y="2751"/>
                  </a:lnTo>
                  <a:lnTo>
                    <a:pt x="1202" y="2759"/>
                  </a:lnTo>
                  <a:lnTo>
                    <a:pt x="1174" y="2769"/>
                  </a:lnTo>
                  <a:lnTo>
                    <a:pt x="1156" y="2769"/>
                  </a:lnTo>
                  <a:lnTo>
                    <a:pt x="1146" y="2769"/>
                  </a:lnTo>
                  <a:lnTo>
                    <a:pt x="1127" y="2759"/>
                  </a:lnTo>
                  <a:lnTo>
                    <a:pt x="1118" y="2751"/>
                  </a:lnTo>
                  <a:lnTo>
                    <a:pt x="1108" y="2741"/>
                  </a:lnTo>
                  <a:lnTo>
                    <a:pt x="1099" y="2723"/>
                  </a:lnTo>
                  <a:lnTo>
                    <a:pt x="1090" y="2715"/>
                  </a:lnTo>
                  <a:lnTo>
                    <a:pt x="1090" y="2705"/>
                  </a:lnTo>
                  <a:lnTo>
                    <a:pt x="1090" y="2688"/>
                  </a:lnTo>
                  <a:lnTo>
                    <a:pt x="1090" y="2670"/>
                  </a:lnTo>
                  <a:lnTo>
                    <a:pt x="1090" y="2652"/>
                  </a:lnTo>
                  <a:lnTo>
                    <a:pt x="1090" y="2634"/>
                  </a:lnTo>
                  <a:lnTo>
                    <a:pt x="1099" y="2616"/>
                  </a:lnTo>
                  <a:lnTo>
                    <a:pt x="1108" y="2606"/>
                  </a:lnTo>
                  <a:lnTo>
                    <a:pt x="1127" y="2597"/>
                  </a:lnTo>
                  <a:lnTo>
                    <a:pt x="1137" y="2588"/>
                  </a:lnTo>
                  <a:lnTo>
                    <a:pt x="1137" y="2579"/>
                  </a:lnTo>
                  <a:lnTo>
                    <a:pt x="1137" y="2571"/>
                  </a:lnTo>
                  <a:lnTo>
                    <a:pt x="1137" y="2561"/>
                  </a:lnTo>
                  <a:lnTo>
                    <a:pt x="1146" y="2561"/>
                  </a:lnTo>
                  <a:lnTo>
                    <a:pt x="1146" y="2553"/>
                  </a:lnTo>
                  <a:lnTo>
                    <a:pt x="1164" y="2553"/>
                  </a:lnTo>
                  <a:lnTo>
                    <a:pt x="1183" y="2561"/>
                  </a:lnTo>
                  <a:lnTo>
                    <a:pt x="1193" y="2561"/>
                  </a:lnTo>
                  <a:lnTo>
                    <a:pt x="1211" y="2571"/>
                  </a:lnTo>
                  <a:lnTo>
                    <a:pt x="1221" y="2579"/>
                  </a:lnTo>
                  <a:lnTo>
                    <a:pt x="1230" y="2597"/>
                  </a:lnTo>
                  <a:lnTo>
                    <a:pt x="1230" y="2606"/>
                  </a:lnTo>
                  <a:lnTo>
                    <a:pt x="1230" y="2624"/>
                  </a:lnTo>
                  <a:close/>
                  <a:moveTo>
                    <a:pt x="2010" y="2543"/>
                  </a:moveTo>
                  <a:lnTo>
                    <a:pt x="2010" y="2561"/>
                  </a:lnTo>
                  <a:lnTo>
                    <a:pt x="2020" y="2588"/>
                  </a:lnTo>
                  <a:lnTo>
                    <a:pt x="2020" y="2606"/>
                  </a:lnTo>
                  <a:lnTo>
                    <a:pt x="2020" y="2634"/>
                  </a:lnTo>
                  <a:lnTo>
                    <a:pt x="2010" y="2652"/>
                  </a:lnTo>
                  <a:lnTo>
                    <a:pt x="2001" y="2670"/>
                  </a:lnTo>
                  <a:lnTo>
                    <a:pt x="1982" y="2688"/>
                  </a:lnTo>
                  <a:lnTo>
                    <a:pt x="1954" y="2697"/>
                  </a:lnTo>
                  <a:lnTo>
                    <a:pt x="1944" y="2697"/>
                  </a:lnTo>
                  <a:lnTo>
                    <a:pt x="1926" y="2688"/>
                  </a:lnTo>
                  <a:lnTo>
                    <a:pt x="1917" y="2678"/>
                  </a:lnTo>
                  <a:lnTo>
                    <a:pt x="1907" y="2670"/>
                  </a:lnTo>
                  <a:lnTo>
                    <a:pt x="1898" y="2660"/>
                  </a:lnTo>
                  <a:lnTo>
                    <a:pt x="1888" y="2652"/>
                  </a:lnTo>
                  <a:lnTo>
                    <a:pt x="1879" y="2634"/>
                  </a:lnTo>
                  <a:lnTo>
                    <a:pt x="1869" y="2624"/>
                  </a:lnTo>
                  <a:lnTo>
                    <a:pt x="1879" y="2606"/>
                  </a:lnTo>
                  <a:lnTo>
                    <a:pt x="1879" y="2588"/>
                  </a:lnTo>
                  <a:lnTo>
                    <a:pt x="1879" y="2579"/>
                  </a:lnTo>
                  <a:lnTo>
                    <a:pt x="1888" y="2561"/>
                  </a:lnTo>
                  <a:lnTo>
                    <a:pt x="1888" y="2543"/>
                  </a:lnTo>
                  <a:lnTo>
                    <a:pt x="1898" y="2535"/>
                  </a:lnTo>
                  <a:lnTo>
                    <a:pt x="1917" y="2516"/>
                  </a:lnTo>
                  <a:lnTo>
                    <a:pt x="1926" y="2507"/>
                  </a:lnTo>
                  <a:lnTo>
                    <a:pt x="1936" y="2507"/>
                  </a:lnTo>
                  <a:lnTo>
                    <a:pt x="1954" y="2507"/>
                  </a:lnTo>
                  <a:lnTo>
                    <a:pt x="1963" y="2507"/>
                  </a:lnTo>
                  <a:lnTo>
                    <a:pt x="1972" y="2516"/>
                  </a:lnTo>
                  <a:lnTo>
                    <a:pt x="1982" y="2516"/>
                  </a:lnTo>
                  <a:lnTo>
                    <a:pt x="1991" y="2525"/>
                  </a:lnTo>
                  <a:lnTo>
                    <a:pt x="2001" y="2535"/>
                  </a:lnTo>
                  <a:lnTo>
                    <a:pt x="2010" y="2543"/>
                  </a:lnTo>
                  <a:close/>
                  <a:moveTo>
                    <a:pt x="2029" y="3048"/>
                  </a:moveTo>
                  <a:lnTo>
                    <a:pt x="2029" y="3067"/>
                  </a:lnTo>
                  <a:lnTo>
                    <a:pt x="2029" y="3085"/>
                  </a:lnTo>
                  <a:lnTo>
                    <a:pt x="2029" y="3103"/>
                  </a:lnTo>
                  <a:lnTo>
                    <a:pt x="2029" y="3111"/>
                  </a:lnTo>
                  <a:lnTo>
                    <a:pt x="2029" y="3129"/>
                  </a:lnTo>
                  <a:lnTo>
                    <a:pt x="2020" y="3148"/>
                  </a:lnTo>
                  <a:lnTo>
                    <a:pt x="2020" y="3156"/>
                  </a:lnTo>
                  <a:lnTo>
                    <a:pt x="2001" y="3174"/>
                  </a:lnTo>
                  <a:lnTo>
                    <a:pt x="1991" y="3174"/>
                  </a:lnTo>
                  <a:lnTo>
                    <a:pt x="1991" y="3184"/>
                  </a:lnTo>
                  <a:lnTo>
                    <a:pt x="1982" y="3184"/>
                  </a:lnTo>
                  <a:lnTo>
                    <a:pt x="1972" y="3184"/>
                  </a:lnTo>
                  <a:lnTo>
                    <a:pt x="1963" y="3192"/>
                  </a:lnTo>
                  <a:lnTo>
                    <a:pt x="1954" y="3192"/>
                  </a:lnTo>
                  <a:lnTo>
                    <a:pt x="1944" y="3184"/>
                  </a:lnTo>
                  <a:lnTo>
                    <a:pt x="1936" y="3184"/>
                  </a:lnTo>
                  <a:lnTo>
                    <a:pt x="1926" y="3166"/>
                  </a:lnTo>
                  <a:lnTo>
                    <a:pt x="1907" y="3148"/>
                  </a:lnTo>
                  <a:lnTo>
                    <a:pt x="1898" y="3129"/>
                  </a:lnTo>
                  <a:lnTo>
                    <a:pt x="1898" y="3111"/>
                  </a:lnTo>
                  <a:lnTo>
                    <a:pt x="1898" y="3093"/>
                  </a:lnTo>
                  <a:lnTo>
                    <a:pt x="1898" y="3067"/>
                  </a:lnTo>
                  <a:lnTo>
                    <a:pt x="1898" y="3048"/>
                  </a:lnTo>
                  <a:lnTo>
                    <a:pt x="1907" y="3030"/>
                  </a:lnTo>
                  <a:lnTo>
                    <a:pt x="1926" y="3021"/>
                  </a:lnTo>
                  <a:lnTo>
                    <a:pt x="1944" y="3004"/>
                  </a:lnTo>
                  <a:lnTo>
                    <a:pt x="1963" y="3004"/>
                  </a:lnTo>
                  <a:lnTo>
                    <a:pt x="1982" y="2994"/>
                  </a:lnTo>
                  <a:lnTo>
                    <a:pt x="2001" y="3004"/>
                  </a:lnTo>
                  <a:lnTo>
                    <a:pt x="2020" y="3012"/>
                  </a:lnTo>
                  <a:lnTo>
                    <a:pt x="2029" y="3021"/>
                  </a:lnTo>
                  <a:lnTo>
                    <a:pt x="2029" y="3048"/>
                  </a:lnTo>
                  <a:close/>
                  <a:moveTo>
                    <a:pt x="2029" y="3364"/>
                  </a:moveTo>
                  <a:lnTo>
                    <a:pt x="2029" y="3373"/>
                  </a:lnTo>
                  <a:lnTo>
                    <a:pt x="2029" y="3391"/>
                  </a:lnTo>
                  <a:lnTo>
                    <a:pt x="2029" y="3409"/>
                  </a:lnTo>
                  <a:lnTo>
                    <a:pt x="2029" y="3427"/>
                  </a:lnTo>
                  <a:lnTo>
                    <a:pt x="2020" y="3445"/>
                  </a:lnTo>
                  <a:lnTo>
                    <a:pt x="2010" y="3455"/>
                  </a:lnTo>
                  <a:lnTo>
                    <a:pt x="2001" y="3463"/>
                  </a:lnTo>
                  <a:lnTo>
                    <a:pt x="1982" y="3463"/>
                  </a:lnTo>
                  <a:lnTo>
                    <a:pt x="1963" y="3463"/>
                  </a:lnTo>
                  <a:lnTo>
                    <a:pt x="1954" y="3455"/>
                  </a:lnTo>
                  <a:lnTo>
                    <a:pt x="1944" y="3455"/>
                  </a:lnTo>
                  <a:lnTo>
                    <a:pt x="1936" y="3445"/>
                  </a:lnTo>
                  <a:lnTo>
                    <a:pt x="1936" y="3437"/>
                  </a:lnTo>
                  <a:lnTo>
                    <a:pt x="1926" y="3427"/>
                  </a:lnTo>
                  <a:lnTo>
                    <a:pt x="1917" y="3418"/>
                  </a:lnTo>
                  <a:lnTo>
                    <a:pt x="1907" y="3409"/>
                  </a:lnTo>
                  <a:lnTo>
                    <a:pt x="1917" y="3391"/>
                  </a:lnTo>
                  <a:lnTo>
                    <a:pt x="1917" y="3364"/>
                  </a:lnTo>
                  <a:lnTo>
                    <a:pt x="1907" y="3346"/>
                  </a:lnTo>
                  <a:lnTo>
                    <a:pt x="1907" y="3328"/>
                  </a:lnTo>
                  <a:lnTo>
                    <a:pt x="1907" y="3310"/>
                  </a:lnTo>
                  <a:lnTo>
                    <a:pt x="1917" y="3292"/>
                  </a:lnTo>
                  <a:lnTo>
                    <a:pt x="1926" y="3283"/>
                  </a:lnTo>
                  <a:lnTo>
                    <a:pt x="1954" y="3273"/>
                  </a:lnTo>
                  <a:lnTo>
                    <a:pt x="1972" y="3273"/>
                  </a:lnTo>
                  <a:lnTo>
                    <a:pt x="1982" y="3283"/>
                  </a:lnTo>
                  <a:lnTo>
                    <a:pt x="2001" y="3292"/>
                  </a:lnTo>
                  <a:lnTo>
                    <a:pt x="2010" y="3301"/>
                  </a:lnTo>
                  <a:lnTo>
                    <a:pt x="2020" y="3310"/>
                  </a:lnTo>
                  <a:lnTo>
                    <a:pt x="2020" y="3328"/>
                  </a:lnTo>
                  <a:lnTo>
                    <a:pt x="2029" y="3346"/>
                  </a:lnTo>
                  <a:lnTo>
                    <a:pt x="2029" y="3364"/>
                  </a:lnTo>
                  <a:close/>
                  <a:moveTo>
                    <a:pt x="2086" y="3770"/>
                  </a:moveTo>
                  <a:lnTo>
                    <a:pt x="2077" y="3787"/>
                  </a:lnTo>
                  <a:lnTo>
                    <a:pt x="2077" y="3797"/>
                  </a:lnTo>
                  <a:lnTo>
                    <a:pt x="2067" y="3815"/>
                  </a:lnTo>
                  <a:lnTo>
                    <a:pt x="2067" y="3824"/>
                  </a:lnTo>
                  <a:lnTo>
                    <a:pt x="2058" y="3842"/>
                  </a:lnTo>
                  <a:lnTo>
                    <a:pt x="2048" y="3851"/>
                  </a:lnTo>
                  <a:lnTo>
                    <a:pt x="2029" y="3860"/>
                  </a:lnTo>
                  <a:lnTo>
                    <a:pt x="2020" y="3869"/>
                  </a:lnTo>
                  <a:lnTo>
                    <a:pt x="2001" y="3869"/>
                  </a:lnTo>
                  <a:lnTo>
                    <a:pt x="1991" y="3869"/>
                  </a:lnTo>
                  <a:lnTo>
                    <a:pt x="1982" y="3860"/>
                  </a:lnTo>
                  <a:lnTo>
                    <a:pt x="1972" y="3860"/>
                  </a:lnTo>
                  <a:lnTo>
                    <a:pt x="1972" y="3851"/>
                  </a:lnTo>
                  <a:lnTo>
                    <a:pt x="1963" y="3842"/>
                  </a:lnTo>
                  <a:lnTo>
                    <a:pt x="1954" y="3833"/>
                  </a:lnTo>
                  <a:lnTo>
                    <a:pt x="1954" y="3824"/>
                  </a:lnTo>
                  <a:lnTo>
                    <a:pt x="1944" y="3815"/>
                  </a:lnTo>
                  <a:lnTo>
                    <a:pt x="1944" y="3805"/>
                  </a:lnTo>
                  <a:lnTo>
                    <a:pt x="1944" y="3787"/>
                  </a:lnTo>
                  <a:lnTo>
                    <a:pt x="1936" y="3779"/>
                  </a:lnTo>
                  <a:lnTo>
                    <a:pt x="1944" y="3770"/>
                  </a:lnTo>
                  <a:lnTo>
                    <a:pt x="1944" y="3761"/>
                  </a:lnTo>
                  <a:lnTo>
                    <a:pt x="1944" y="3752"/>
                  </a:lnTo>
                  <a:lnTo>
                    <a:pt x="1954" y="3743"/>
                  </a:lnTo>
                  <a:lnTo>
                    <a:pt x="1972" y="3734"/>
                  </a:lnTo>
                  <a:lnTo>
                    <a:pt x="1991" y="3724"/>
                  </a:lnTo>
                  <a:lnTo>
                    <a:pt x="2010" y="3724"/>
                  </a:lnTo>
                  <a:lnTo>
                    <a:pt x="2029" y="3724"/>
                  </a:lnTo>
                  <a:lnTo>
                    <a:pt x="2048" y="3734"/>
                  </a:lnTo>
                  <a:lnTo>
                    <a:pt x="2067" y="3743"/>
                  </a:lnTo>
                  <a:lnTo>
                    <a:pt x="2077" y="3752"/>
                  </a:lnTo>
                  <a:lnTo>
                    <a:pt x="2086" y="3770"/>
                  </a:lnTo>
                  <a:close/>
                  <a:moveTo>
                    <a:pt x="1202" y="3589"/>
                  </a:moveTo>
                  <a:lnTo>
                    <a:pt x="1202" y="3698"/>
                  </a:lnTo>
                  <a:lnTo>
                    <a:pt x="1193" y="3698"/>
                  </a:lnTo>
                  <a:lnTo>
                    <a:pt x="1183" y="3706"/>
                  </a:lnTo>
                  <a:lnTo>
                    <a:pt x="1174" y="3706"/>
                  </a:lnTo>
                  <a:lnTo>
                    <a:pt x="1164" y="3706"/>
                  </a:lnTo>
                  <a:lnTo>
                    <a:pt x="1156" y="3706"/>
                  </a:lnTo>
                  <a:lnTo>
                    <a:pt x="1137" y="3706"/>
                  </a:lnTo>
                  <a:lnTo>
                    <a:pt x="1127" y="3706"/>
                  </a:lnTo>
                  <a:lnTo>
                    <a:pt x="1118" y="3706"/>
                  </a:lnTo>
                  <a:lnTo>
                    <a:pt x="1099" y="3688"/>
                  </a:lnTo>
                  <a:lnTo>
                    <a:pt x="1090" y="3671"/>
                  </a:lnTo>
                  <a:lnTo>
                    <a:pt x="1080" y="3653"/>
                  </a:lnTo>
                  <a:lnTo>
                    <a:pt x="1080" y="3635"/>
                  </a:lnTo>
                  <a:lnTo>
                    <a:pt x="1080" y="3617"/>
                  </a:lnTo>
                  <a:lnTo>
                    <a:pt x="1080" y="3599"/>
                  </a:lnTo>
                  <a:lnTo>
                    <a:pt x="1080" y="3581"/>
                  </a:lnTo>
                  <a:lnTo>
                    <a:pt x="1090" y="3562"/>
                  </a:lnTo>
                  <a:lnTo>
                    <a:pt x="1099" y="3536"/>
                  </a:lnTo>
                  <a:lnTo>
                    <a:pt x="1118" y="3518"/>
                  </a:lnTo>
                  <a:lnTo>
                    <a:pt x="1146" y="3518"/>
                  </a:lnTo>
                  <a:lnTo>
                    <a:pt x="1174" y="3518"/>
                  </a:lnTo>
                  <a:lnTo>
                    <a:pt x="1193" y="3518"/>
                  </a:lnTo>
                  <a:lnTo>
                    <a:pt x="1211" y="3536"/>
                  </a:lnTo>
                  <a:lnTo>
                    <a:pt x="1211" y="3554"/>
                  </a:lnTo>
                  <a:lnTo>
                    <a:pt x="1202" y="3589"/>
                  </a:lnTo>
                  <a:close/>
                  <a:moveTo>
                    <a:pt x="281" y="3103"/>
                  </a:moveTo>
                  <a:lnTo>
                    <a:pt x="300" y="3211"/>
                  </a:lnTo>
                  <a:lnTo>
                    <a:pt x="329" y="3310"/>
                  </a:lnTo>
                  <a:lnTo>
                    <a:pt x="366" y="3418"/>
                  </a:lnTo>
                  <a:lnTo>
                    <a:pt x="403" y="3518"/>
                  </a:lnTo>
                  <a:lnTo>
                    <a:pt x="451" y="3617"/>
                  </a:lnTo>
                  <a:lnTo>
                    <a:pt x="479" y="3716"/>
                  </a:lnTo>
                  <a:lnTo>
                    <a:pt x="517" y="3815"/>
                  </a:lnTo>
                  <a:lnTo>
                    <a:pt x="526" y="3923"/>
                  </a:lnTo>
                  <a:lnTo>
                    <a:pt x="479" y="3932"/>
                  </a:lnTo>
                  <a:lnTo>
                    <a:pt x="422" y="3941"/>
                  </a:lnTo>
                  <a:lnTo>
                    <a:pt x="366" y="3941"/>
                  </a:lnTo>
                  <a:lnTo>
                    <a:pt x="310" y="3941"/>
                  </a:lnTo>
                  <a:lnTo>
                    <a:pt x="253" y="3941"/>
                  </a:lnTo>
                  <a:lnTo>
                    <a:pt x="197" y="3941"/>
                  </a:lnTo>
                  <a:lnTo>
                    <a:pt x="140" y="3941"/>
                  </a:lnTo>
                  <a:lnTo>
                    <a:pt x="93" y="3950"/>
                  </a:lnTo>
                  <a:lnTo>
                    <a:pt x="84" y="3959"/>
                  </a:lnTo>
                  <a:lnTo>
                    <a:pt x="74" y="3959"/>
                  </a:lnTo>
                  <a:lnTo>
                    <a:pt x="66" y="3969"/>
                  </a:lnTo>
                  <a:lnTo>
                    <a:pt x="56" y="3969"/>
                  </a:lnTo>
                  <a:lnTo>
                    <a:pt x="47" y="3969"/>
                  </a:lnTo>
                  <a:lnTo>
                    <a:pt x="37" y="3977"/>
                  </a:lnTo>
                  <a:lnTo>
                    <a:pt x="28" y="3977"/>
                  </a:lnTo>
                  <a:lnTo>
                    <a:pt x="19" y="3977"/>
                  </a:lnTo>
                  <a:lnTo>
                    <a:pt x="9" y="3950"/>
                  </a:lnTo>
                  <a:lnTo>
                    <a:pt x="0" y="3923"/>
                  </a:lnTo>
                  <a:lnTo>
                    <a:pt x="0" y="3905"/>
                  </a:lnTo>
                  <a:lnTo>
                    <a:pt x="9" y="3888"/>
                  </a:lnTo>
                  <a:lnTo>
                    <a:pt x="37" y="3869"/>
                  </a:lnTo>
                  <a:lnTo>
                    <a:pt x="66" y="3860"/>
                  </a:lnTo>
                  <a:lnTo>
                    <a:pt x="103" y="3851"/>
                  </a:lnTo>
                  <a:lnTo>
                    <a:pt x="131" y="3833"/>
                  </a:lnTo>
                  <a:lnTo>
                    <a:pt x="150" y="3824"/>
                  </a:lnTo>
                  <a:lnTo>
                    <a:pt x="159" y="3815"/>
                  </a:lnTo>
                  <a:lnTo>
                    <a:pt x="178" y="3797"/>
                  </a:lnTo>
                  <a:lnTo>
                    <a:pt x="178" y="3770"/>
                  </a:lnTo>
                  <a:lnTo>
                    <a:pt x="169" y="3761"/>
                  </a:lnTo>
                  <a:lnTo>
                    <a:pt x="150" y="3761"/>
                  </a:lnTo>
                  <a:lnTo>
                    <a:pt x="131" y="3761"/>
                  </a:lnTo>
                  <a:lnTo>
                    <a:pt x="112" y="3761"/>
                  </a:lnTo>
                  <a:lnTo>
                    <a:pt x="103" y="3761"/>
                  </a:lnTo>
                  <a:lnTo>
                    <a:pt x="84" y="3770"/>
                  </a:lnTo>
                  <a:lnTo>
                    <a:pt x="66" y="3770"/>
                  </a:lnTo>
                  <a:lnTo>
                    <a:pt x="47" y="3770"/>
                  </a:lnTo>
                  <a:lnTo>
                    <a:pt x="47" y="3743"/>
                  </a:lnTo>
                  <a:lnTo>
                    <a:pt x="56" y="3716"/>
                  </a:lnTo>
                  <a:lnTo>
                    <a:pt x="56" y="3698"/>
                  </a:lnTo>
                  <a:lnTo>
                    <a:pt x="66" y="3671"/>
                  </a:lnTo>
                  <a:lnTo>
                    <a:pt x="74" y="3653"/>
                  </a:lnTo>
                  <a:lnTo>
                    <a:pt x="84" y="3625"/>
                  </a:lnTo>
                  <a:lnTo>
                    <a:pt x="84" y="3607"/>
                  </a:lnTo>
                  <a:lnTo>
                    <a:pt x="74" y="3589"/>
                  </a:lnTo>
                  <a:lnTo>
                    <a:pt x="84" y="3544"/>
                  </a:lnTo>
                  <a:lnTo>
                    <a:pt x="93" y="3508"/>
                  </a:lnTo>
                  <a:lnTo>
                    <a:pt x="93" y="3463"/>
                  </a:lnTo>
                  <a:lnTo>
                    <a:pt x="103" y="3418"/>
                  </a:lnTo>
                  <a:lnTo>
                    <a:pt x="112" y="3382"/>
                  </a:lnTo>
                  <a:lnTo>
                    <a:pt x="131" y="3354"/>
                  </a:lnTo>
                  <a:lnTo>
                    <a:pt x="159" y="3337"/>
                  </a:lnTo>
                  <a:lnTo>
                    <a:pt x="207" y="3328"/>
                  </a:lnTo>
                  <a:lnTo>
                    <a:pt x="216" y="3328"/>
                  </a:lnTo>
                  <a:lnTo>
                    <a:pt x="216" y="3319"/>
                  </a:lnTo>
                  <a:lnTo>
                    <a:pt x="226" y="3319"/>
                  </a:lnTo>
                  <a:lnTo>
                    <a:pt x="226" y="3310"/>
                  </a:lnTo>
                  <a:lnTo>
                    <a:pt x="226" y="3301"/>
                  </a:lnTo>
                  <a:lnTo>
                    <a:pt x="226" y="3292"/>
                  </a:lnTo>
                  <a:lnTo>
                    <a:pt x="226" y="3283"/>
                  </a:lnTo>
                  <a:lnTo>
                    <a:pt x="216" y="3283"/>
                  </a:lnTo>
                  <a:lnTo>
                    <a:pt x="207" y="3265"/>
                  </a:lnTo>
                  <a:lnTo>
                    <a:pt x="197" y="3255"/>
                  </a:lnTo>
                  <a:lnTo>
                    <a:pt x="197" y="3247"/>
                  </a:lnTo>
                  <a:lnTo>
                    <a:pt x="188" y="3229"/>
                  </a:lnTo>
                  <a:lnTo>
                    <a:pt x="188" y="3220"/>
                  </a:lnTo>
                  <a:lnTo>
                    <a:pt x="169" y="3211"/>
                  </a:lnTo>
                  <a:lnTo>
                    <a:pt x="150" y="3211"/>
                  </a:lnTo>
                  <a:lnTo>
                    <a:pt x="150" y="3202"/>
                  </a:lnTo>
                  <a:lnTo>
                    <a:pt x="150" y="3184"/>
                  </a:lnTo>
                  <a:lnTo>
                    <a:pt x="159" y="3174"/>
                  </a:lnTo>
                  <a:lnTo>
                    <a:pt x="159" y="3156"/>
                  </a:lnTo>
                  <a:lnTo>
                    <a:pt x="159" y="3148"/>
                  </a:lnTo>
                  <a:lnTo>
                    <a:pt x="169" y="3129"/>
                  </a:lnTo>
                  <a:lnTo>
                    <a:pt x="169" y="3121"/>
                  </a:lnTo>
                  <a:lnTo>
                    <a:pt x="169" y="3111"/>
                  </a:lnTo>
                  <a:lnTo>
                    <a:pt x="188" y="3103"/>
                  </a:lnTo>
                  <a:lnTo>
                    <a:pt x="197" y="3103"/>
                  </a:lnTo>
                  <a:lnTo>
                    <a:pt x="216" y="3093"/>
                  </a:lnTo>
                  <a:lnTo>
                    <a:pt x="226" y="3093"/>
                  </a:lnTo>
                  <a:lnTo>
                    <a:pt x="234" y="3093"/>
                  </a:lnTo>
                  <a:lnTo>
                    <a:pt x="253" y="3093"/>
                  </a:lnTo>
                  <a:lnTo>
                    <a:pt x="262" y="3093"/>
                  </a:lnTo>
                  <a:lnTo>
                    <a:pt x="281" y="3103"/>
                  </a:lnTo>
                  <a:close/>
                  <a:moveTo>
                    <a:pt x="732" y="856"/>
                  </a:moveTo>
                  <a:lnTo>
                    <a:pt x="704" y="874"/>
                  </a:lnTo>
                  <a:lnTo>
                    <a:pt x="676" y="893"/>
                  </a:lnTo>
                  <a:lnTo>
                    <a:pt x="648" y="911"/>
                  </a:lnTo>
                  <a:lnTo>
                    <a:pt x="639" y="938"/>
                  </a:lnTo>
                  <a:lnTo>
                    <a:pt x="620" y="983"/>
                  </a:lnTo>
                  <a:lnTo>
                    <a:pt x="610" y="1046"/>
                  </a:lnTo>
                  <a:lnTo>
                    <a:pt x="610" y="1109"/>
                  </a:lnTo>
                  <a:lnTo>
                    <a:pt x="620" y="1172"/>
                  </a:lnTo>
                  <a:lnTo>
                    <a:pt x="620" y="1226"/>
                  </a:lnTo>
                  <a:lnTo>
                    <a:pt x="610" y="1289"/>
                  </a:lnTo>
                  <a:lnTo>
                    <a:pt x="686" y="1380"/>
                  </a:lnTo>
                  <a:lnTo>
                    <a:pt x="704" y="1380"/>
                  </a:lnTo>
                  <a:lnTo>
                    <a:pt x="732" y="1380"/>
                  </a:lnTo>
                  <a:lnTo>
                    <a:pt x="761" y="1388"/>
                  </a:lnTo>
                  <a:lnTo>
                    <a:pt x="789" y="1388"/>
                  </a:lnTo>
                  <a:lnTo>
                    <a:pt x="817" y="1398"/>
                  </a:lnTo>
                  <a:lnTo>
                    <a:pt x="836" y="1406"/>
                  </a:lnTo>
                  <a:lnTo>
                    <a:pt x="864" y="1425"/>
                  </a:lnTo>
                  <a:lnTo>
                    <a:pt x="883" y="1452"/>
                  </a:lnTo>
                  <a:lnTo>
                    <a:pt x="873" y="1506"/>
                  </a:lnTo>
                  <a:lnTo>
                    <a:pt x="864" y="1506"/>
                  </a:lnTo>
                  <a:lnTo>
                    <a:pt x="854" y="1506"/>
                  </a:lnTo>
                  <a:lnTo>
                    <a:pt x="846" y="1506"/>
                  </a:lnTo>
                  <a:lnTo>
                    <a:pt x="836" y="1506"/>
                  </a:lnTo>
                  <a:lnTo>
                    <a:pt x="827" y="1506"/>
                  </a:lnTo>
                  <a:lnTo>
                    <a:pt x="817" y="1506"/>
                  </a:lnTo>
                  <a:lnTo>
                    <a:pt x="817" y="1515"/>
                  </a:lnTo>
                  <a:lnTo>
                    <a:pt x="808" y="1524"/>
                  </a:lnTo>
                  <a:lnTo>
                    <a:pt x="836" y="1533"/>
                  </a:lnTo>
                  <a:lnTo>
                    <a:pt x="854" y="1551"/>
                  </a:lnTo>
                  <a:lnTo>
                    <a:pt x="864" y="1570"/>
                  </a:lnTo>
                  <a:lnTo>
                    <a:pt x="864" y="1588"/>
                  </a:lnTo>
                  <a:lnTo>
                    <a:pt x="864" y="1614"/>
                  </a:lnTo>
                  <a:lnTo>
                    <a:pt x="864" y="1641"/>
                  </a:lnTo>
                  <a:lnTo>
                    <a:pt x="873" y="1659"/>
                  </a:lnTo>
                  <a:lnTo>
                    <a:pt x="892" y="1677"/>
                  </a:lnTo>
                  <a:lnTo>
                    <a:pt x="864" y="1695"/>
                  </a:lnTo>
                  <a:lnTo>
                    <a:pt x="846" y="1722"/>
                  </a:lnTo>
                  <a:lnTo>
                    <a:pt x="817" y="1740"/>
                  </a:lnTo>
                  <a:lnTo>
                    <a:pt x="798" y="1768"/>
                  </a:lnTo>
                  <a:lnTo>
                    <a:pt x="779" y="1795"/>
                  </a:lnTo>
                  <a:lnTo>
                    <a:pt x="751" y="1813"/>
                  </a:lnTo>
                  <a:lnTo>
                    <a:pt x="723" y="1831"/>
                  </a:lnTo>
                  <a:lnTo>
                    <a:pt x="694" y="1849"/>
                  </a:lnTo>
                  <a:lnTo>
                    <a:pt x="667" y="1894"/>
                  </a:lnTo>
                  <a:lnTo>
                    <a:pt x="658" y="1938"/>
                  </a:lnTo>
                  <a:lnTo>
                    <a:pt x="648" y="1993"/>
                  </a:lnTo>
                  <a:lnTo>
                    <a:pt x="658" y="2038"/>
                  </a:lnTo>
                  <a:lnTo>
                    <a:pt x="667" y="2092"/>
                  </a:lnTo>
                  <a:lnTo>
                    <a:pt x="686" y="2138"/>
                  </a:lnTo>
                  <a:lnTo>
                    <a:pt x="713" y="2183"/>
                  </a:lnTo>
                  <a:lnTo>
                    <a:pt x="732" y="2227"/>
                  </a:lnTo>
                  <a:lnTo>
                    <a:pt x="789" y="2264"/>
                  </a:lnTo>
                  <a:lnTo>
                    <a:pt x="779" y="3518"/>
                  </a:lnTo>
                  <a:lnTo>
                    <a:pt x="761" y="3589"/>
                  </a:lnTo>
                  <a:lnTo>
                    <a:pt x="742" y="3536"/>
                  </a:lnTo>
                  <a:lnTo>
                    <a:pt x="732" y="3472"/>
                  </a:lnTo>
                  <a:lnTo>
                    <a:pt x="713" y="3418"/>
                  </a:lnTo>
                  <a:lnTo>
                    <a:pt x="704" y="3354"/>
                  </a:lnTo>
                  <a:lnTo>
                    <a:pt x="694" y="3283"/>
                  </a:lnTo>
                  <a:lnTo>
                    <a:pt x="686" y="3220"/>
                  </a:lnTo>
                  <a:lnTo>
                    <a:pt x="667" y="3156"/>
                  </a:lnTo>
                  <a:lnTo>
                    <a:pt x="648" y="3103"/>
                  </a:lnTo>
                  <a:lnTo>
                    <a:pt x="658" y="3075"/>
                  </a:lnTo>
                  <a:lnTo>
                    <a:pt x="658" y="3048"/>
                  </a:lnTo>
                  <a:lnTo>
                    <a:pt x="648" y="3021"/>
                  </a:lnTo>
                  <a:lnTo>
                    <a:pt x="639" y="3004"/>
                  </a:lnTo>
                  <a:lnTo>
                    <a:pt x="639" y="2976"/>
                  </a:lnTo>
                  <a:lnTo>
                    <a:pt x="639" y="2958"/>
                  </a:lnTo>
                  <a:lnTo>
                    <a:pt x="648" y="2949"/>
                  </a:lnTo>
                  <a:lnTo>
                    <a:pt x="676" y="2940"/>
                  </a:lnTo>
                  <a:lnTo>
                    <a:pt x="676" y="2905"/>
                  </a:lnTo>
                  <a:lnTo>
                    <a:pt x="676" y="2877"/>
                  </a:lnTo>
                  <a:lnTo>
                    <a:pt x="676" y="2841"/>
                  </a:lnTo>
                  <a:lnTo>
                    <a:pt x="676" y="2804"/>
                  </a:lnTo>
                  <a:lnTo>
                    <a:pt x="667" y="2778"/>
                  </a:lnTo>
                  <a:lnTo>
                    <a:pt x="658" y="2751"/>
                  </a:lnTo>
                  <a:lnTo>
                    <a:pt x="629" y="2733"/>
                  </a:lnTo>
                  <a:lnTo>
                    <a:pt x="591" y="2715"/>
                  </a:lnTo>
                  <a:lnTo>
                    <a:pt x="620" y="2670"/>
                  </a:lnTo>
                  <a:lnTo>
                    <a:pt x="629" y="2616"/>
                  </a:lnTo>
                  <a:lnTo>
                    <a:pt x="629" y="2571"/>
                  </a:lnTo>
                  <a:lnTo>
                    <a:pt x="620" y="2516"/>
                  </a:lnTo>
                  <a:lnTo>
                    <a:pt x="601" y="2472"/>
                  </a:lnTo>
                  <a:lnTo>
                    <a:pt x="572" y="2417"/>
                  </a:lnTo>
                  <a:lnTo>
                    <a:pt x="554" y="2371"/>
                  </a:lnTo>
                  <a:lnTo>
                    <a:pt x="536" y="2327"/>
                  </a:lnTo>
                  <a:lnTo>
                    <a:pt x="507" y="2308"/>
                  </a:lnTo>
                  <a:lnTo>
                    <a:pt x="488" y="2282"/>
                  </a:lnTo>
                  <a:lnTo>
                    <a:pt x="479" y="2264"/>
                  </a:lnTo>
                  <a:lnTo>
                    <a:pt x="469" y="2246"/>
                  </a:lnTo>
                  <a:lnTo>
                    <a:pt x="479" y="2209"/>
                  </a:lnTo>
                  <a:lnTo>
                    <a:pt x="488" y="2173"/>
                  </a:lnTo>
                  <a:lnTo>
                    <a:pt x="507" y="2138"/>
                  </a:lnTo>
                  <a:lnTo>
                    <a:pt x="526" y="2102"/>
                  </a:lnTo>
                  <a:lnTo>
                    <a:pt x="526" y="2074"/>
                  </a:lnTo>
                  <a:lnTo>
                    <a:pt x="517" y="2056"/>
                  </a:lnTo>
                  <a:lnTo>
                    <a:pt x="507" y="2038"/>
                  </a:lnTo>
                  <a:lnTo>
                    <a:pt x="488" y="2011"/>
                  </a:lnTo>
                  <a:lnTo>
                    <a:pt x="498" y="2002"/>
                  </a:lnTo>
                  <a:lnTo>
                    <a:pt x="507" y="1984"/>
                  </a:lnTo>
                  <a:lnTo>
                    <a:pt x="507" y="1975"/>
                  </a:lnTo>
                  <a:lnTo>
                    <a:pt x="498" y="1957"/>
                  </a:lnTo>
                  <a:lnTo>
                    <a:pt x="498" y="1948"/>
                  </a:lnTo>
                  <a:lnTo>
                    <a:pt x="488" y="1930"/>
                  </a:lnTo>
                  <a:lnTo>
                    <a:pt x="479" y="1921"/>
                  </a:lnTo>
                  <a:lnTo>
                    <a:pt x="460" y="1912"/>
                  </a:lnTo>
                  <a:lnTo>
                    <a:pt x="479" y="1912"/>
                  </a:lnTo>
                  <a:lnTo>
                    <a:pt x="498" y="1894"/>
                  </a:lnTo>
                  <a:lnTo>
                    <a:pt x="507" y="1885"/>
                  </a:lnTo>
                  <a:lnTo>
                    <a:pt x="526" y="1867"/>
                  </a:lnTo>
                  <a:lnTo>
                    <a:pt x="526" y="1857"/>
                  </a:lnTo>
                  <a:lnTo>
                    <a:pt x="536" y="1839"/>
                  </a:lnTo>
                  <a:lnTo>
                    <a:pt x="544" y="1821"/>
                  </a:lnTo>
                  <a:lnTo>
                    <a:pt x="554" y="1813"/>
                  </a:lnTo>
                  <a:lnTo>
                    <a:pt x="554" y="1795"/>
                  </a:lnTo>
                  <a:lnTo>
                    <a:pt x="554" y="1768"/>
                  </a:lnTo>
                  <a:lnTo>
                    <a:pt x="554" y="1758"/>
                  </a:lnTo>
                  <a:lnTo>
                    <a:pt x="544" y="1740"/>
                  </a:lnTo>
                  <a:lnTo>
                    <a:pt x="544" y="1722"/>
                  </a:lnTo>
                  <a:lnTo>
                    <a:pt x="536" y="1705"/>
                  </a:lnTo>
                  <a:lnTo>
                    <a:pt x="526" y="1687"/>
                  </a:lnTo>
                  <a:lnTo>
                    <a:pt x="517" y="1677"/>
                  </a:lnTo>
                  <a:lnTo>
                    <a:pt x="479" y="1677"/>
                  </a:lnTo>
                  <a:lnTo>
                    <a:pt x="441" y="1677"/>
                  </a:lnTo>
                  <a:lnTo>
                    <a:pt x="413" y="1687"/>
                  </a:lnTo>
                  <a:lnTo>
                    <a:pt x="376" y="1687"/>
                  </a:lnTo>
                  <a:lnTo>
                    <a:pt x="338" y="1687"/>
                  </a:lnTo>
                  <a:lnTo>
                    <a:pt x="310" y="1695"/>
                  </a:lnTo>
                  <a:lnTo>
                    <a:pt x="272" y="1687"/>
                  </a:lnTo>
                  <a:lnTo>
                    <a:pt x="243" y="1687"/>
                  </a:lnTo>
                  <a:lnTo>
                    <a:pt x="281" y="1687"/>
                  </a:lnTo>
                  <a:lnTo>
                    <a:pt x="300" y="1687"/>
                  </a:lnTo>
                  <a:lnTo>
                    <a:pt x="310" y="1669"/>
                  </a:lnTo>
                  <a:lnTo>
                    <a:pt x="319" y="1641"/>
                  </a:lnTo>
                  <a:lnTo>
                    <a:pt x="319" y="1614"/>
                  </a:lnTo>
                  <a:lnTo>
                    <a:pt x="319" y="1578"/>
                  </a:lnTo>
                  <a:lnTo>
                    <a:pt x="329" y="1551"/>
                  </a:lnTo>
                  <a:lnTo>
                    <a:pt x="338" y="1533"/>
                  </a:lnTo>
                  <a:lnTo>
                    <a:pt x="347" y="1443"/>
                  </a:lnTo>
                  <a:lnTo>
                    <a:pt x="357" y="1353"/>
                  </a:lnTo>
                  <a:lnTo>
                    <a:pt x="357" y="1262"/>
                  </a:lnTo>
                  <a:lnTo>
                    <a:pt x="357" y="1172"/>
                  </a:lnTo>
                  <a:lnTo>
                    <a:pt x="357" y="1082"/>
                  </a:lnTo>
                  <a:lnTo>
                    <a:pt x="357" y="992"/>
                  </a:lnTo>
                  <a:lnTo>
                    <a:pt x="366" y="902"/>
                  </a:lnTo>
                  <a:lnTo>
                    <a:pt x="376" y="821"/>
                  </a:lnTo>
                  <a:lnTo>
                    <a:pt x="384" y="793"/>
                  </a:lnTo>
                  <a:lnTo>
                    <a:pt x="394" y="775"/>
                  </a:lnTo>
                  <a:lnTo>
                    <a:pt x="413" y="757"/>
                  </a:lnTo>
                  <a:lnTo>
                    <a:pt x="422" y="739"/>
                  </a:lnTo>
                  <a:lnTo>
                    <a:pt x="441" y="721"/>
                  </a:lnTo>
                  <a:lnTo>
                    <a:pt x="451" y="694"/>
                  </a:lnTo>
                  <a:lnTo>
                    <a:pt x="460" y="676"/>
                  </a:lnTo>
                  <a:lnTo>
                    <a:pt x="460" y="649"/>
                  </a:lnTo>
                  <a:lnTo>
                    <a:pt x="451" y="640"/>
                  </a:lnTo>
                  <a:lnTo>
                    <a:pt x="441" y="640"/>
                  </a:lnTo>
                  <a:lnTo>
                    <a:pt x="432" y="631"/>
                  </a:lnTo>
                  <a:lnTo>
                    <a:pt x="422" y="631"/>
                  </a:lnTo>
                  <a:lnTo>
                    <a:pt x="413" y="640"/>
                  </a:lnTo>
                  <a:lnTo>
                    <a:pt x="403" y="649"/>
                  </a:lnTo>
                  <a:lnTo>
                    <a:pt x="394" y="649"/>
                  </a:lnTo>
                  <a:lnTo>
                    <a:pt x="384" y="649"/>
                  </a:lnTo>
                  <a:lnTo>
                    <a:pt x="384" y="640"/>
                  </a:lnTo>
                  <a:lnTo>
                    <a:pt x="384" y="631"/>
                  </a:lnTo>
                  <a:lnTo>
                    <a:pt x="384" y="622"/>
                  </a:lnTo>
                  <a:lnTo>
                    <a:pt x="384" y="605"/>
                  </a:lnTo>
                  <a:lnTo>
                    <a:pt x="384" y="595"/>
                  </a:lnTo>
                  <a:lnTo>
                    <a:pt x="384" y="586"/>
                  </a:lnTo>
                  <a:lnTo>
                    <a:pt x="376" y="568"/>
                  </a:lnTo>
                  <a:lnTo>
                    <a:pt x="376" y="559"/>
                  </a:lnTo>
                  <a:lnTo>
                    <a:pt x="694" y="856"/>
                  </a:lnTo>
                  <a:lnTo>
                    <a:pt x="732" y="856"/>
                  </a:lnTo>
                  <a:close/>
                  <a:moveTo>
                    <a:pt x="460" y="1578"/>
                  </a:moveTo>
                  <a:lnTo>
                    <a:pt x="460" y="1533"/>
                  </a:lnTo>
                  <a:lnTo>
                    <a:pt x="441" y="1487"/>
                  </a:lnTo>
                  <a:lnTo>
                    <a:pt x="432" y="1443"/>
                  </a:lnTo>
                  <a:lnTo>
                    <a:pt x="413" y="1398"/>
                  </a:lnTo>
                  <a:lnTo>
                    <a:pt x="403" y="1344"/>
                  </a:lnTo>
                  <a:lnTo>
                    <a:pt x="403" y="1299"/>
                  </a:lnTo>
                  <a:lnTo>
                    <a:pt x="403" y="1254"/>
                  </a:lnTo>
                  <a:lnTo>
                    <a:pt x="422" y="1208"/>
                  </a:lnTo>
                  <a:lnTo>
                    <a:pt x="422" y="1127"/>
                  </a:lnTo>
                  <a:lnTo>
                    <a:pt x="451" y="1181"/>
                  </a:lnTo>
                  <a:lnTo>
                    <a:pt x="460" y="1236"/>
                  </a:lnTo>
                  <a:lnTo>
                    <a:pt x="469" y="1299"/>
                  </a:lnTo>
                  <a:lnTo>
                    <a:pt x="469" y="1353"/>
                  </a:lnTo>
                  <a:lnTo>
                    <a:pt x="469" y="1416"/>
                  </a:lnTo>
                  <a:lnTo>
                    <a:pt x="460" y="1470"/>
                  </a:lnTo>
                  <a:lnTo>
                    <a:pt x="460" y="1524"/>
                  </a:lnTo>
                  <a:lnTo>
                    <a:pt x="460" y="1578"/>
                  </a:lnTo>
                  <a:close/>
                  <a:moveTo>
                    <a:pt x="2086" y="379"/>
                  </a:moveTo>
                  <a:lnTo>
                    <a:pt x="2086" y="423"/>
                  </a:lnTo>
                  <a:lnTo>
                    <a:pt x="2094" y="469"/>
                  </a:lnTo>
                  <a:lnTo>
                    <a:pt x="2094" y="514"/>
                  </a:lnTo>
                  <a:lnTo>
                    <a:pt x="2104" y="559"/>
                  </a:lnTo>
                  <a:lnTo>
                    <a:pt x="2113" y="605"/>
                  </a:lnTo>
                  <a:lnTo>
                    <a:pt x="2123" y="658"/>
                  </a:lnTo>
                  <a:lnTo>
                    <a:pt x="2123" y="704"/>
                  </a:lnTo>
                  <a:lnTo>
                    <a:pt x="2123" y="749"/>
                  </a:lnTo>
                  <a:lnTo>
                    <a:pt x="2142" y="767"/>
                  </a:lnTo>
                  <a:lnTo>
                    <a:pt x="2151" y="775"/>
                  </a:lnTo>
                  <a:lnTo>
                    <a:pt x="2161" y="793"/>
                  </a:lnTo>
                  <a:lnTo>
                    <a:pt x="2161" y="811"/>
                  </a:lnTo>
                  <a:lnTo>
                    <a:pt x="2161" y="830"/>
                  </a:lnTo>
                  <a:lnTo>
                    <a:pt x="2170" y="848"/>
                  </a:lnTo>
                  <a:lnTo>
                    <a:pt x="2170" y="866"/>
                  </a:lnTo>
                  <a:lnTo>
                    <a:pt x="2170" y="884"/>
                  </a:lnTo>
                  <a:lnTo>
                    <a:pt x="2104" y="848"/>
                  </a:lnTo>
                  <a:lnTo>
                    <a:pt x="2029" y="811"/>
                  </a:lnTo>
                  <a:lnTo>
                    <a:pt x="1954" y="793"/>
                  </a:lnTo>
                  <a:lnTo>
                    <a:pt x="1879" y="775"/>
                  </a:lnTo>
                  <a:lnTo>
                    <a:pt x="1803" y="757"/>
                  </a:lnTo>
                  <a:lnTo>
                    <a:pt x="1729" y="739"/>
                  </a:lnTo>
                  <a:lnTo>
                    <a:pt x="1662" y="712"/>
                  </a:lnTo>
                  <a:lnTo>
                    <a:pt x="1588" y="676"/>
                  </a:lnTo>
                  <a:lnTo>
                    <a:pt x="1634" y="586"/>
                  </a:lnTo>
                  <a:lnTo>
                    <a:pt x="1634" y="595"/>
                  </a:lnTo>
                  <a:lnTo>
                    <a:pt x="1634" y="605"/>
                  </a:lnTo>
                  <a:lnTo>
                    <a:pt x="1626" y="622"/>
                  </a:lnTo>
                  <a:lnTo>
                    <a:pt x="1626" y="640"/>
                  </a:lnTo>
                  <a:lnTo>
                    <a:pt x="1626" y="649"/>
                  </a:lnTo>
                  <a:lnTo>
                    <a:pt x="1626" y="668"/>
                  </a:lnTo>
                  <a:lnTo>
                    <a:pt x="1626" y="676"/>
                  </a:lnTo>
                  <a:lnTo>
                    <a:pt x="1634" y="694"/>
                  </a:lnTo>
                  <a:lnTo>
                    <a:pt x="1681" y="676"/>
                  </a:lnTo>
                  <a:lnTo>
                    <a:pt x="1710" y="658"/>
                  </a:lnTo>
                  <a:lnTo>
                    <a:pt x="1729" y="631"/>
                  </a:lnTo>
                  <a:lnTo>
                    <a:pt x="1738" y="595"/>
                  </a:lnTo>
                  <a:lnTo>
                    <a:pt x="1748" y="559"/>
                  </a:lnTo>
                  <a:lnTo>
                    <a:pt x="1766" y="523"/>
                  </a:lnTo>
                  <a:lnTo>
                    <a:pt x="1776" y="496"/>
                  </a:lnTo>
                  <a:lnTo>
                    <a:pt x="1794" y="460"/>
                  </a:lnTo>
                  <a:lnTo>
                    <a:pt x="1794" y="451"/>
                  </a:lnTo>
                  <a:lnTo>
                    <a:pt x="1794" y="441"/>
                  </a:lnTo>
                  <a:lnTo>
                    <a:pt x="1794" y="433"/>
                  </a:lnTo>
                  <a:lnTo>
                    <a:pt x="1803" y="415"/>
                  </a:lnTo>
                  <a:lnTo>
                    <a:pt x="1803" y="405"/>
                  </a:lnTo>
                  <a:lnTo>
                    <a:pt x="1803" y="397"/>
                  </a:lnTo>
                  <a:lnTo>
                    <a:pt x="1813" y="388"/>
                  </a:lnTo>
                  <a:lnTo>
                    <a:pt x="1813" y="370"/>
                  </a:lnTo>
                  <a:lnTo>
                    <a:pt x="1832" y="370"/>
                  </a:lnTo>
                  <a:lnTo>
                    <a:pt x="1841" y="360"/>
                  </a:lnTo>
                  <a:lnTo>
                    <a:pt x="1860" y="352"/>
                  </a:lnTo>
                  <a:lnTo>
                    <a:pt x="1869" y="342"/>
                  </a:lnTo>
                  <a:lnTo>
                    <a:pt x="1879" y="324"/>
                  </a:lnTo>
                  <a:lnTo>
                    <a:pt x="1888" y="316"/>
                  </a:lnTo>
                  <a:lnTo>
                    <a:pt x="1898" y="298"/>
                  </a:lnTo>
                  <a:lnTo>
                    <a:pt x="1898" y="279"/>
                  </a:lnTo>
                  <a:lnTo>
                    <a:pt x="1991" y="0"/>
                  </a:lnTo>
                  <a:lnTo>
                    <a:pt x="2010" y="36"/>
                  </a:lnTo>
                  <a:lnTo>
                    <a:pt x="2029" y="81"/>
                  </a:lnTo>
                  <a:lnTo>
                    <a:pt x="2039" y="135"/>
                  </a:lnTo>
                  <a:lnTo>
                    <a:pt x="2039" y="180"/>
                  </a:lnTo>
                  <a:lnTo>
                    <a:pt x="2048" y="235"/>
                  </a:lnTo>
                  <a:lnTo>
                    <a:pt x="2058" y="288"/>
                  </a:lnTo>
                  <a:lnTo>
                    <a:pt x="2067" y="334"/>
                  </a:lnTo>
                  <a:lnTo>
                    <a:pt x="2086" y="379"/>
                  </a:lnTo>
                  <a:close/>
                  <a:moveTo>
                    <a:pt x="1164" y="3121"/>
                  </a:moveTo>
                  <a:lnTo>
                    <a:pt x="1146" y="3075"/>
                  </a:lnTo>
                  <a:lnTo>
                    <a:pt x="1164" y="3111"/>
                  </a:lnTo>
                  <a:lnTo>
                    <a:pt x="1164" y="3121"/>
                  </a:lnTo>
                  <a:close/>
                  <a:moveTo>
                    <a:pt x="1137" y="3643"/>
                  </a:moveTo>
                  <a:lnTo>
                    <a:pt x="1137" y="3635"/>
                  </a:lnTo>
                  <a:lnTo>
                    <a:pt x="1127" y="3635"/>
                  </a:lnTo>
                  <a:lnTo>
                    <a:pt x="1127" y="3625"/>
                  </a:lnTo>
                  <a:lnTo>
                    <a:pt x="1127" y="3617"/>
                  </a:lnTo>
                  <a:lnTo>
                    <a:pt x="1127" y="3607"/>
                  </a:lnTo>
                  <a:lnTo>
                    <a:pt x="1137" y="3607"/>
                  </a:lnTo>
                  <a:lnTo>
                    <a:pt x="1137" y="3643"/>
                  </a:lnTo>
                  <a:close/>
                  <a:moveTo>
                    <a:pt x="582" y="4094"/>
                  </a:moveTo>
                  <a:lnTo>
                    <a:pt x="554" y="4076"/>
                  </a:lnTo>
                  <a:lnTo>
                    <a:pt x="536" y="4058"/>
                  </a:lnTo>
                  <a:lnTo>
                    <a:pt x="507" y="4040"/>
                  </a:lnTo>
                  <a:lnTo>
                    <a:pt x="479" y="4022"/>
                  </a:lnTo>
                  <a:lnTo>
                    <a:pt x="460" y="4004"/>
                  </a:lnTo>
                  <a:lnTo>
                    <a:pt x="432" y="3987"/>
                  </a:lnTo>
                  <a:lnTo>
                    <a:pt x="403" y="3977"/>
                  </a:lnTo>
                  <a:lnTo>
                    <a:pt x="376" y="3969"/>
                  </a:lnTo>
                  <a:lnTo>
                    <a:pt x="394" y="3969"/>
                  </a:lnTo>
                  <a:lnTo>
                    <a:pt x="413" y="3969"/>
                  </a:lnTo>
                  <a:lnTo>
                    <a:pt x="432" y="3959"/>
                  </a:lnTo>
                  <a:lnTo>
                    <a:pt x="451" y="3959"/>
                  </a:lnTo>
                  <a:lnTo>
                    <a:pt x="479" y="3959"/>
                  </a:lnTo>
                  <a:lnTo>
                    <a:pt x="498" y="3950"/>
                  </a:lnTo>
                  <a:lnTo>
                    <a:pt x="517" y="3950"/>
                  </a:lnTo>
                  <a:lnTo>
                    <a:pt x="536" y="3941"/>
                  </a:lnTo>
                  <a:lnTo>
                    <a:pt x="582" y="4094"/>
                  </a:lnTo>
                  <a:close/>
                  <a:moveTo>
                    <a:pt x="1108" y="4131"/>
                  </a:moveTo>
                  <a:lnTo>
                    <a:pt x="1090" y="4139"/>
                  </a:lnTo>
                  <a:lnTo>
                    <a:pt x="1080" y="4149"/>
                  </a:lnTo>
                  <a:lnTo>
                    <a:pt x="1061" y="4167"/>
                  </a:lnTo>
                  <a:lnTo>
                    <a:pt x="1042" y="4185"/>
                  </a:lnTo>
                  <a:lnTo>
                    <a:pt x="1023" y="4203"/>
                  </a:lnTo>
                  <a:lnTo>
                    <a:pt x="1014" y="4212"/>
                  </a:lnTo>
                  <a:lnTo>
                    <a:pt x="996" y="4203"/>
                  </a:lnTo>
                  <a:lnTo>
                    <a:pt x="977" y="4194"/>
                  </a:lnTo>
                  <a:lnTo>
                    <a:pt x="958" y="4175"/>
                  </a:lnTo>
                  <a:lnTo>
                    <a:pt x="939" y="4149"/>
                  </a:lnTo>
                  <a:lnTo>
                    <a:pt x="930" y="4121"/>
                  </a:lnTo>
                  <a:lnTo>
                    <a:pt x="920" y="4094"/>
                  </a:lnTo>
                  <a:lnTo>
                    <a:pt x="911" y="4068"/>
                  </a:lnTo>
                  <a:lnTo>
                    <a:pt x="901" y="4040"/>
                  </a:lnTo>
                  <a:lnTo>
                    <a:pt x="901" y="4004"/>
                  </a:lnTo>
                  <a:lnTo>
                    <a:pt x="892" y="3977"/>
                  </a:lnTo>
                  <a:lnTo>
                    <a:pt x="920" y="3995"/>
                  </a:lnTo>
                  <a:lnTo>
                    <a:pt x="949" y="4013"/>
                  </a:lnTo>
                  <a:lnTo>
                    <a:pt x="977" y="4032"/>
                  </a:lnTo>
                  <a:lnTo>
                    <a:pt x="1004" y="4050"/>
                  </a:lnTo>
                  <a:lnTo>
                    <a:pt x="1033" y="4068"/>
                  </a:lnTo>
                  <a:lnTo>
                    <a:pt x="1061" y="4094"/>
                  </a:lnTo>
                  <a:lnTo>
                    <a:pt x="1090" y="4113"/>
                  </a:lnTo>
                  <a:lnTo>
                    <a:pt x="1108" y="4131"/>
                  </a:lnTo>
                  <a:close/>
                  <a:moveTo>
                    <a:pt x="1137" y="4086"/>
                  </a:moveTo>
                  <a:lnTo>
                    <a:pt x="1127" y="4086"/>
                  </a:lnTo>
                  <a:lnTo>
                    <a:pt x="1127" y="4094"/>
                  </a:lnTo>
                  <a:lnTo>
                    <a:pt x="1118" y="4094"/>
                  </a:lnTo>
                  <a:lnTo>
                    <a:pt x="1108" y="4094"/>
                  </a:lnTo>
                  <a:lnTo>
                    <a:pt x="1108" y="4068"/>
                  </a:lnTo>
                  <a:lnTo>
                    <a:pt x="1118" y="4068"/>
                  </a:lnTo>
                  <a:lnTo>
                    <a:pt x="1127" y="4076"/>
                  </a:lnTo>
                  <a:lnTo>
                    <a:pt x="1137" y="4086"/>
                  </a:lnTo>
                  <a:close/>
                </a:path>
              </a:pathLst>
            </a:custGeom>
            <a:solidFill>
              <a:srgbClr val="72590C"/>
            </a:solidFill>
            <a:ln w="9525">
              <a:noFill/>
              <a:round/>
              <a:headEnd/>
              <a:tailEnd/>
            </a:ln>
          </p:spPr>
          <p:txBody>
            <a:bodyPr>
              <a:prstTxWarp prst="textNoShape">
                <a:avLst/>
              </a:prstTxWarp>
            </a:bodyPr>
            <a:lstStyle/>
            <a:p>
              <a:endParaRPr lang="en-US"/>
            </a:p>
          </p:txBody>
        </p:sp>
        <p:sp>
          <p:nvSpPr>
            <p:cNvPr id="53506" name="Freeform 628"/>
            <p:cNvSpPr>
              <a:spLocks noChangeAspect="1" noEditPoints="1"/>
            </p:cNvSpPr>
            <p:nvPr/>
          </p:nvSpPr>
          <p:spPr bwMode="auto">
            <a:xfrm>
              <a:off x="696" y="1887"/>
              <a:ext cx="394" cy="595"/>
            </a:xfrm>
            <a:custGeom>
              <a:avLst/>
              <a:gdLst>
                <a:gd name="T0" fmla="*/ 1775 w 3946"/>
                <a:gd name="T1" fmla="*/ 4339 h 5357"/>
                <a:gd name="T2" fmla="*/ 1775 w 3946"/>
                <a:gd name="T3" fmla="*/ 4608 h 5357"/>
                <a:gd name="T4" fmla="*/ 1700 w 3946"/>
                <a:gd name="T5" fmla="*/ 4861 h 5357"/>
                <a:gd name="T6" fmla="*/ 1944 w 3946"/>
                <a:gd name="T7" fmla="*/ 5204 h 5357"/>
                <a:gd name="T8" fmla="*/ 337 w 3946"/>
                <a:gd name="T9" fmla="*/ 5276 h 5357"/>
                <a:gd name="T10" fmla="*/ 563 w 3946"/>
                <a:gd name="T11" fmla="*/ 4555 h 5357"/>
                <a:gd name="T12" fmla="*/ 967 w 3946"/>
                <a:gd name="T13" fmla="*/ 4401 h 5357"/>
                <a:gd name="T14" fmla="*/ 647 w 3946"/>
                <a:gd name="T15" fmla="*/ 4753 h 5357"/>
                <a:gd name="T16" fmla="*/ 714 w 3946"/>
                <a:gd name="T17" fmla="*/ 4672 h 5357"/>
                <a:gd name="T18" fmla="*/ 911 w 3946"/>
                <a:gd name="T19" fmla="*/ 4626 h 5357"/>
                <a:gd name="T20" fmla="*/ 3833 w 3946"/>
                <a:gd name="T21" fmla="*/ 4013 h 5357"/>
                <a:gd name="T22" fmla="*/ 3447 w 3946"/>
                <a:gd name="T23" fmla="*/ 3995 h 5357"/>
                <a:gd name="T24" fmla="*/ 3673 w 3946"/>
                <a:gd name="T25" fmla="*/ 3969 h 5357"/>
                <a:gd name="T26" fmla="*/ 3354 w 3946"/>
                <a:gd name="T27" fmla="*/ 3923 h 5357"/>
                <a:gd name="T28" fmla="*/ 2893 w 3946"/>
                <a:gd name="T29" fmla="*/ 3851 h 5357"/>
                <a:gd name="T30" fmla="*/ 2555 w 3946"/>
                <a:gd name="T31" fmla="*/ 4023 h 5357"/>
                <a:gd name="T32" fmla="*/ 2705 w 3946"/>
                <a:gd name="T33" fmla="*/ 3625 h 5357"/>
                <a:gd name="T34" fmla="*/ 2405 w 3946"/>
                <a:gd name="T35" fmla="*/ 3607 h 5357"/>
                <a:gd name="T36" fmla="*/ 2330 w 3946"/>
                <a:gd name="T37" fmla="*/ 3761 h 5357"/>
                <a:gd name="T38" fmla="*/ 2340 w 3946"/>
                <a:gd name="T39" fmla="*/ 3364 h 5357"/>
                <a:gd name="T40" fmla="*/ 2123 w 3946"/>
                <a:gd name="T41" fmla="*/ 3635 h 5357"/>
                <a:gd name="T42" fmla="*/ 2207 w 3946"/>
                <a:gd name="T43" fmla="*/ 3156 h 5357"/>
                <a:gd name="T44" fmla="*/ 2827 w 3946"/>
                <a:gd name="T45" fmla="*/ 2994 h 5357"/>
                <a:gd name="T46" fmla="*/ 1644 w 3946"/>
                <a:gd name="T47" fmla="*/ 4122 h 5357"/>
                <a:gd name="T48" fmla="*/ 3270 w 3946"/>
                <a:gd name="T49" fmla="*/ 334 h 5357"/>
                <a:gd name="T50" fmla="*/ 2809 w 3946"/>
                <a:gd name="T51" fmla="*/ 803 h 5357"/>
                <a:gd name="T52" fmla="*/ 2922 w 3946"/>
                <a:gd name="T53" fmla="*/ 460 h 5357"/>
                <a:gd name="T54" fmla="*/ 2960 w 3946"/>
                <a:gd name="T55" fmla="*/ 613 h 5357"/>
                <a:gd name="T56" fmla="*/ 3044 w 3946"/>
                <a:gd name="T57" fmla="*/ 658 h 5357"/>
                <a:gd name="T58" fmla="*/ 3251 w 3946"/>
                <a:gd name="T59" fmla="*/ 532 h 5357"/>
                <a:gd name="T60" fmla="*/ 3307 w 3946"/>
                <a:gd name="T61" fmla="*/ 469 h 5357"/>
                <a:gd name="T62" fmla="*/ 2979 w 3946"/>
                <a:gd name="T63" fmla="*/ 1578 h 5357"/>
                <a:gd name="T64" fmla="*/ 2292 w 3946"/>
                <a:gd name="T65" fmla="*/ 1452 h 5357"/>
                <a:gd name="T66" fmla="*/ 2114 w 3946"/>
                <a:gd name="T67" fmla="*/ 775 h 5357"/>
                <a:gd name="T68" fmla="*/ 2461 w 3946"/>
                <a:gd name="T69" fmla="*/ 63 h 5357"/>
                <a:gd name="T70" fmla="*/ 2686 w 3946"/>
                <a:gd name="T71" fmla="*/ 983 h 5357"/>
                <a:gd name="T72" fmla="*/ 2922 w 3946"/>
                <a:gd name="T73" fmla="*/ 856 h 5357"/>
                <a:gd name="T74" fmla="*/ 2593 w 3946"/>
                <a:gd name="T75" fmla="*/ 1082 h 5357"/>
                <a:gd name="T76" fmla="*/ 2781 w 3946"/>
                <a:gd name="T77" fmla="*/ 1190 h 5357"/>
                <a:gd name="T78" fmla="*/ 2321 w 3946"/>
                <a:gd name="T79" fmla="*/ 1109 h 5357"/>
                <a:gd name="T80" fmla="*/ 2376 w 3946"/>
                <a:gd name="T81" fmla="*/ 1082 h 5357"/>
                <a:gd name="T82" fmla="*/ 2490 w 3946"/>
                <a:gd name="T83" fmla="*/ 884 h 5357"/>
                <a:gd name="T84" fmla="*/ 2612 w 3946"/>
                <a:gd name="T85" fmla="*/ 577 h 5357"/>
                <a:gd name="T86" fmla="*/ 2461 w 3946"/>
                <a:gd name="T87" fmla="*/ 676 h 5357"/>
                <a:gd name="T88" fmla="*/ 2273 w 3946"/>
                <a:gd name="T89" fmla="*/ 568 h 5357"/>
                <a:gd name="T90" fmla="*/ 2461 w 3946"/>
                <a:gd name="T91" fmla="*/ 487 h 5357"/>
                <a:gd name="T92" fmla="*/ 2659 w 3946"/>
                <a:gd name="T93" fmla="*/ 623 h 5357"/>
                <a:gd name="T94" fmla="*/ 2321 w 3946"/>
                <a:gd name="T95" fmla="*/ 388 h 5357"/>
                <a:gd name="T96" fmla="*/ 2340 w 3946"/>
                <a:gd name="T97" fmla="*/ 316 h 5357"/>
                <a:gd name="T98" fmla="*/ 3082 w 3946"/>
                <a:gd name="T99" fmla="*/ 1145 h 5357"/>
                <a:gd name="T100" fmla="*/ 2800 w 3946"/>
                <a:gd name="T101" fmla="*/ 1046 h 5357"/>
                <a:gd name="T102" fmla="*/ 2471 w 3946"/>
                <a:gd name="T103" fmla="*/ 1119 h 5357"/>
                <a:gd name="T104" fmla="*/ 2264 w 3946"/>
                <a:gd name="T105" fmla="*/ 1181 h 5357"/>
                <a:gd name="T106" fmla="*/ 2884 w 3946"/>
                <a:gd name="T107" fmla="*/ 1353 h 5357"/>
                <a:gd name="T108" fmla="*/ 2527 w 3946"/>
                <a:gd name="T109" fmla="*/ 1218 h 5357"/>
                <a:gd name="T110" fmla="*/ 2405 w 3946"/>
                <a:gd name="T111" fmla="*/ 1443 h 5357"/>
                <a:gd name="T112" fmla="*/ 2321 w 3946"/>
                <a:gd name="T113" fmla="*/ 1677 h 5357"/>
                <a:gd name="T114" fmla="*/ 2517 w 3946"/>
                <a:gd name="T115" fmla="*/ 1940 h 5357"/>
                <a:gd name="T116" fmla="*/ 2941 w 3946"/>
                <a:gd name="T117" fmla="*/ 1677 h 5357"/>
                <a:gd name="T118" fmla="*/ 3119 w 3946"/>
                <a:gd name="T119" fmla="*/ 1839 h 5357"/>
                <a:gd name="T120" fmla="*/ 2724 w 3946"/>
                <a:gd name="T121" fmla="*/ 2290 h 5357"/>
                <a:gd name="T122" fmla="*/ 2170 w 3946"/>
                <a:gd name="T123" fmla="*/ 1515 h 5357"/>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3946"/>
                <a:gd name="T187" fmla="*/ 0 h 5357"/>
                <a:gd name="T188" fmla="*/ 3946 w 3946"/>
                <a:gd name="T189" fmla="*/ 5357 h 5357"/>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3946" h="5357">
                  <a:moveTo>
                    <a:pt x="1381" y="4248"/>
                  </a:moveTo>
                  <a:lnTo>
                    <a:pt x="1362" y="4266"/>
                  </a:lnTo>
                  <a:lnTo>
                    <a:pt x="1381" y="4311"/>
                  </a:lnTo>
                  <a:lnTo>
                    <a:pt x="1409" y="4339"/>
                  </a:lnTo>
                  <a:lnTo>
                    <a:pt x="1446" y="4356"/>
                  </a:lnTo>
                  <a:lnTo>
                    <a:pt x="1493" y="4356"/>
                  </a:lnTo>
                  <a:lnTo>
                    <a:pt x="1541" y="4356"/>
                  </a:lnTo>
                  <a:lnTo>
                    <a:pt x="1587" y="4347"/>
                  </a:lnTo>
                  <a:lnTo>
                    <a:pt x="1625" y="4347"/>
                  </a:lnTo>
                  <a:lnTo>
                    <a:pt x="1672" y="4347"/>
                  </a:lnTo>
                  <a:lnTo>
                    <a:pt x="1682" y="4347"/>
                  </a:lnTo>
                  <a:lnTo>
                    <a:pt x="1691" y="4339"/>
                  </a:lnTo>
                  <a:lnTo>
                    <a:pt x="1700" y="4329"/>
                  </a:lnTo>
                  <a:lnTo>
                    <a:pt x="1710" y="4329"/>
                  </a:lnTo>
                  <a:lnTo>
                    <a:pt x="1719" y="4320"/>
                  </a:lnTo>
                  <a:lnTo>
                    <a:pt x="1719" y="4311"/>
                  </a:lnTo>
                  <a:lnTo>
                    <a:pt x="1729" y="4302"/>
                  </a:lnTo>
                  <a:lnTo>
                    <a:pt x="1729" y="4293"/>
                  </a:lnTo>
                  <a:lnTo>
                    <a:pt x="1747" y="4302"/>
                  </a:lnTo>
                  <a:lnTo>
                    <a:pt x="1766" y="4311"/>
                  </a:lnTo>
                  <a:lnTo>
                    <a:pt x="1775" y="4339"/>
                  </a:lnTo>
                  <a:lnTo>
                    <a:pt x="1785" y="4356"/>
                  </a:lnTo>
                  <a:lnTo>
                    <a:pt x="1785" y="4383"/>
                  </a:lnTo>
                  <a:lnTo>
                    <a:pt x="1794" y="4401"/>
                  </a:lnTo>
                  <a:lnTo>
                    <a:pt x="1804" y="4428"/>
                  </a:lnTo>
                  <a:lnTo>
                    <a:pt x="1813" y="4446"/>
                  </a:lnTo>
                  <a:lnTo>
                    <a:pt x="1804" y="4491"/>
                  </a:lnTo>
                  <a:lnTo>
                    <a:pt x="1775" y="4509"/>
                  </a:lnTo>
                  <a:lnTo>
                    <a:pt x="1747" y="4527"/>
                  </a:lnTo>
                  <a:lnTo>
                    <a:pt x="1710" y="4537"/>
                  </a:lnTo>
                  <a:lnTo>
                    <a:pt x="1672" y="4545"/>
                  </a:lnTo>
                  <a:lnTo>
                    <a:pt x="1634" y="4564"/>
                  </a:lnTo>
                  <a:lnTo>
                    <a:pt x="1606" y="4582"/>
                  </a:lnTo>
                  <a:lnTo>
                    <a:pt x="1596" y="4608"/>
                  </a:lnTo>
                  <a:lnTo>
                    <a:pt x="1615" y="4618"/>
                  </a:lnTo>
                  <a:lnTo>
                    <a:pt x="1644" y="4626"/>
                  </a:lnTo>
                  <a:lnTo>
                    <a:pt x="1663" y="4626"/>
                  </a:lnTo>
                  <a:lnTo>
                    <a:pt x="1691" y="4626"/>
                  </a:lnTo>
                  <a:lnTo>
                    <a:pt x="1710" y="4618"/>
                  </a:lnTo>
                  <a:lnTo>
                    <a:pt x="1737" y="4618"/>
                  </a:lnTo>
                  <a:lnTo>
                    <a:pt x="1756" y="4608"/>
                  </a:lnTo>
                  <a:lnTo>
                    <a:pt x="1775" y="4608"/>
                  </a:lnTo>
                  <a:lnTo>
                    <a:pt x="1794" y="4618"/>
                  </a:lnTo>
                  <a:lnTo>
                    <a:pt x="1813" y="4636"/>
                  </a:lnTo>
                  <a:lnTo>
                    <a:pt x="1822" y="4654"/>
                  </a:lnTo>
                  <a:lnTo>
                    <a:pt x="1832" y="4672"/>
                  </a:lnTo>
                  <a:lnTo>
                    <a:pt x="1832" y="4699"/>
                  </a:lnTo>
                  <a:lnTo>
                    <a:pt x="1841" y="4717"/>
                  </a:lnTo>
                  <a:lnTo>
                    <a:pt x="1841" y="4744"/>
                  </a:lnTo>
                  <a:lnTo>
                    <a:pt x="1832" y="4762"/>
                  </a:lnTo>
                  <a:lnTo>
                    <a:pt x="1813" y="4762"/>
                  </a:lnTo>
                  <a:lnTo>
                    <a:pt x="1794" y="4762"/>
                  </a:lnTo>
                  <a:lnTo>
                    <a:pt x="1775" y="4771"/>
                  </a:lnTo>
                  <a:lnTo>
                    <a:pt x="1756" y="4771"/>
                  </a:lnTo>
                  <a:lnTo>
                    <a:pt x="1737" y="4780"/>
                  </a:lnTo>
                  <a:lnTo>
                    <a:pt x="1719" y="4790"/>
                  </a:lnTo>
                  <a:lnTo>
                    <a:pt x="1700" y="4798"/>
                  </a:lnTo>
                  <a:lnTo>
                    <a:pt x="1691" y="4816"/>
                  </a:lnTo>
                  <a:lnTo>
                    <a:pt x="1691" y="4825"/>
                  </a:lnTo>
                  <a:lnTo>
                    <a:pt x="1691" y="4834"/>
                  </a:lnTo>
                  <a:lnTo>
                    <a:pt x="1691" y="4843"/>
                  </a:lnTo>
                  <a:lnTo>
                    <a:pt x="1691" y="4853"/>
                  </a:lnTo>
                  <a:lnTo>
                    <a:pt x="1700" y="4861"/>
                  </a:lnTo>
                  <a:lnTo>
                    <a:pt x="1870" y="4816"/>
                  </a:lnTo>
                  <a:lnTo>
                    <a:pt x="1841" y="5015"/>
                  </a:lnTo>
                  <a:lnTo>
                    <a:pt x="1822" y="5023"/>
                  </a:lnTo>
                  <a:lnTo>
                    <a:pt x="1794" y="5033"/>
                  </a:lnTo>
                  <a:lnTo>
                    <a:pt x="1766" y="5041"/>
                  </a:lnTo>
                  <a:lnTo>
                    <a:pt x="1737" y="5051"/>
                  </a:lnTo>
                  <a:lnTo>
                    <a:pt x="1719" y="5059"/>
                  </a:lnTo>
                  <a:lnTo>
                    <a:pt x="1700" y="5077"/>
                  </a:lnTo>
                  <a:lnTo>
                    <a:pt x="1691" y="5105"/>
                  </a:lnTo>
                  <a:lnTo>
                    <a:pt x="1691" y="5122"/>
                  </a:lnTo>
                  <a:lnTo>
                    <a:pt x="1729" y="5132"/>
                  </a:lnTo>
                  <a:lnTo>
                    <a:pt x="1766" y="5132"/>
                  </a:lnTo>
                  <a:lnTo>
                    <a:pt x="1794" y="5114"/>
                  </a:lnTo>
                  <a:lnTo>
                    <a:pt x="1832" y="5096"/>
                  </a:lnTo>
                  <a:lnTo>
                    <a:pt x="1860" y="5087"/>
                  </a:lnTo>
                  <a:lnTo>
                    <a:pt x="1897" y="5077"/>
                  </a:lnTo>
                  <a:lnTo>
                    <a:pt x="1925" y="5096"/>
                  </a:lnTo>
                  <a:lnTo>
                    <a:pt x="1954" y="5122"/>
                  </a:lnTo>
                  <a:lnTo>
                    <a:pt x="1963" y="5159"/>
                  </a:lnTo>
                  <a:lnTo>
                    <a:pt x="1954" y="5186"/>
                  </a:lnTo>
                  <a:lnTo>
                    <a:pt x="1944" y="5204"/>
                  </a:lnTo>
                  <a:lnTo>
                    <a:pt x="1916" y="5223"/>
                  </a:lnTo>
                  <a:lnTo>
                    <a:pt x="1889" y="5231"/>
                  </a:lnTo>
                  <a:lnTo>
                    <a:pt x="1860" y="5240"/>
                  </a:lnTo>
                  <a:lnTo>
                    <a:pt x="1832" y="5249"/>
                  </a:lnTo>
                  <a:lnTo>
                    <a:pt x="1804" y="5258"/>
                  </a:lnTo>
                  <a:lnTo>
                    <a:pt x="1719" y="5285"/>
                  </a:lnTo>
                  <a:lnTo>
                    <a:pt x="1625" y="5304"/>
                  </a:lnTo>
                  <a:lnTo>
                    <a:pt x="1531" y="5330"/>
                  </a:lnTo>
                  <a:lnTo>
                    <a:pt x="1437" y="5348"/>
                  </a:lnTo>
                  <a:lnTo>
                    <a:pt x="1343" y="5357"/>
                  </a:lnTo>
                  <a:lnTo>
                    <a:pt x="1240" y="5357"/>
                  </a:lnTo>
                  <a:lnTo>
                    <a:pt x="1146" y="5357"/>
                  </a:lnTo>
                  <a:lnTo>
                    <a:pt x="1061" y="5348"/>
                  </a:lnTo>
                  <a:lnTo>
                    <a:pt x="967" y="5339"/>
                  </a:lnTo>
                  <a:lnTo>
                    <a:pt x="883" y="5312"/>
                  </a:lnTo>
                  <a:lnTo>
                    <a:pt x="789" y="5294"/>
                  </a:lnTo>
                  <a:lnTo>
                    <a:pt x="704" y="5276"/>
                  </a:lnTo>
                  <a:lnTo>
                    <a:pt x="611" y="5267"/>
                  </a:lnTo>
                  <a:lnTo>
                    <a:pt x="516" y="5258"/>
                  </a:lnTo>
                  <a:lnTo>
                    <a:pt x="432" y="5258"/>
                  </a:lnTo>
                  <a:lnTo>
                    <a:pt x="337" y="5276"/>
                  </a:lnTo>
                  <a:lnTo>
                    <a:pt x="291" y="5267"/>
                  </a:lnTo>
                  <a:lnTo>
                    <a:pt x="253" y="5258"/>
                  </a:lnTo>
                  <a:lnTo>
                    <a:pt x="206" y="5249"/>
                  </a:lnTo>
                  <a:lnTo>
                    <a:pt x="169" y="5249"/>
                  </a:lnTo>
                  <a:lnTo>
                    <a:pt x="122" y="5231"/>
                  </a:lnTo>
                  <a:lnTo>
                    <a:pt x="84" y="5223"/>
                  </a:lnTo>
                  <a:lnTo>
                    <a:pt x="46" y="5213"/>
                  </a:lnTo>
                  <a:lnTo>
                    <a:pt x="0" y="5195"/>
                  </a:lnTo>
                  <a:lnTo>
                    <a:pt x="19" y="5122"/>
                  </a:lnTo>
                  <a:lnTo>
                    <a:pt x="46" y="5059"/>
                  </a:lnTo>
                  <a:lnTo>
                    <a:pt x="74" y="4988"/>
                  </a:lnTo>
                  <a:lnTo>
                    <a:pt x="112" y="4924"/>
                  </a:lnTo>
                  <a:lnTo>
                    <a:pt x="150" y="4861"/>
                  </a:lnTo>
                  <a:lnTo>
                    <a:pt x="187" y="4798"/>
                  </a:lnTo>
                  <a:lnTo>
                    <a:pt x="234" y="4735"/>
                  </a:lnTo>
                  <a:lnTo>
                    <a:pt x="282" y="4681"/>
                  </a:lnTo>
                  <a:lnTo>
                    <a:pt x="451" y="4537"/>
                  </a:lnTo>
                  <a:lnTo>
                    <a:pt x="451" y="4509"/>
                  </a:lnTo>
                  <a:lnTo>
                    <a:pt x="489" y="4519"/>
                  </a:lnTo>
                  <a:lnTo>
                    <a:pt x="525" y="4537"/>
                  </a:lnTo>
                  <a:lnTo>
                    <a:pt x="563" y="4555"/>
                  </a:lnTo>
                  <a:lnTo>
                    <a:pt x="611" y="4572"/>
                  </a:lnTo>
                  <a:lnTo>
                    <a:pt x="647" y="4582"/>
                  </a:lnTo>
                  <a:lnTo>
                    <a:pt x="695" y="4600"/>
                  </a:lnTo>
                  <a:lnTo>
                    <a:pt x="732" y="4600"/>
                  </a:lnTo>
                  <a:lnTo>
                    <a:pt x="780" y="4590"/>
                  </a:lnTo>
                  <a:lnTo>
                    <a:pt x="799" y="4600"/>
                  </a:lnTo>
                  <a:lnTo>
                    <a:pt x="807" y="4600"/>
                  </a:lnTo>
                  <a:lnTo>
                    <a:pt x="817" y="4590"/>
                  </a:lnTo>
                  <a:lnTo>
                    <a:pt x="835" y="4572"/>
                  </a:lnTo>
                  <a:lnTo>
                    <a:pt x="845" y="4564"/>
                  </a:lnTo>
                  <a:lnTo>
                    <a:pt x="854" y="4555"/>
                  </a:lnTo>
                  <a:lnTo>
                    <a:pt x="873" y="4555"/>
                  </a:lnTo>
                  <a:lnTo>
                    <a:pt x="883" y="4564"/>
                  </a:lnTo>
                  <a:lnTo>
                    <a:pt x="892" y="4537"/>
                  </a:lnTo>
                  <a:lnTo>
                    <a:pt x="902" y="4519"/>
                  </a:lnTo>
                  <a:lnTo>
                    <a:pt x="921" y="4501"/>
                  </a:lnTo>
                  <a:lnTo>
                    <a:pt x="940" y="4483"/>
                  </a:lnTo>
                  <a:lnTo>
                    <a:pt x="949" y="4464"/>
                  </a:lnTo>
                  <a:lnTo>
                    <a:pt x="967" y="4446"/>
                  </a:lnTo>
                  <a:lnTo>
                    <a:pt x="967" y="4420"/>
                  </a:lnTo>
                  <a:lnTo>
                    <a:pt x="967" y="4401"/>
                  </a:lnTo>
                  <a:lnTo>
                    <a:pt x="1005" y="4356"/>
                  </a:lnTo>
                  <a:lnTo>
                    <a:pt x="1043" y="4320"/>
                  </a:lnTo>
                  <a:lnTo>
                    <a:pt x="1090" y="4284"/>
                  </a:lnTo>
                  <a:lnTo>
                    <a:pt x="1136" y="4248"/>
                  </a:lnTo>
                  <a:lnTo>
                    <a:pt x="1183" y="4221"/>
                  </a:lnTo>
                  <a:lnTo>
                    <a:pt x="1240" y="4194"/>
                  </a:lnTo>
                  <a:lnTo>
                    <a:pt x="1296" y="4167"/>
                  </a:lnTo>
                  <a:lnTo>
                    <a:pt x="1343" y="4149"/>
                  </a:lnTo>
                  <a:lnTo>
                    <a:pt x="1381" y="4248"/>
                  </a:lnTo>
                  <a:close/>
                  <a:moveTo>
                    <a:pt x="864" y="4645"/>
                  </a:moveTo>
                  <a:lnTo>
                    <a:pt x="845" y="4654"/>
                  </a:lnTo>
                  <a:lnTo>
                    <a:pt x="854" y="4663"/>
                  </a:lnTo>
                  <a:lnTo>
                    <a:pt x="864" y="4672"/>
                  </a:lnTo>
                  <a:lnTo>
                    <a:pt x="864" y="4681"/>
                  </a:lnTo>
                  <a:lnTo>
                    <a:pt x="864" y="4689"/>
                  </a:lnTo>
                  <a:lnTo>
                    <a:pt x="854" y="4699"/>
                  </a:lnTo>
                  <a:lnTo>
                    <a:pt x="817" y="4708"/>
                  </a:lnTo>
                  <a:lnTo>
                    <a:pt x="780" y="4726"/>
                  </a:lnTo>
                  <a:lnTo>
                    <a:pt x="732" y="4744"/>
                  </a:lnTo>
                  <a:lnTo>
                    <a:pt x="685" y="4753"/>
                  </a:lnTo>
                  <a:lnTo>
                    <a:pt x="647" y="4753"/>
                  </a:lnTo>
                  <a:lnTo>
                    <a:pt x="601" y="4753"/>
                  </a:lnTo>
                  <a:lnTo>
                    <a:pt x="563" y="4735"/>
                  </a:lnTo>
                  <a:lnTo>
                    <a:pt x="525" y="4717"/>
                  </a:lnTo>
                  <a:lnTo>
                    <a:pt x="516" y="4717"/>
                  </a:lnTo>
                  <a:lnTo>
                    <a:pt x="516" y="4708"/>
                  </a:lnTo>
                  <a:lnTo>
                    <a:pt x="506" y="4708"/>
                  </a:lnTo>
                  <a:lnTo>
                    <a:pt x="506" y="4699"/>
                  </a:lnTo>
                  <a:lnTo>
                    <a:pt x="506" y="4689"/>
                  </a:lnTo>
                  <a:lnTo>
                    <a:pt x="506" y="4681"/>
                  </a:lnTo>
                  <a:lnTo>
                    <a:pt x="525" y="4663"/>
                  </a:lnTo>
                  <a:lnTo>
                    <a:pt x="554" y="4654"/>
                  </a:lnTo>
                  <a:lnTo>
                    <a:pt x="573" y="4663"/>
                  </a:lnTo>
                  <a:lnTo>
                    <a:pt x="592" y="4672"/>
                  </a:lnTo>
                  <a:lnTo>
                    <a:pt x="611" y="4681"/>
                  </a:lnTo>
                  <a:lnTo>
                    <a:pt x="639" y="4689"/>
                  </a:lnTo>
                  <a:lnTo>
                    <a:pt x="657" y="4681"/>
                  </a:lnTo>
                  <a:lnTo>
                    <a:pt x="676" y="4663"/>
                  </a:lnTo>
                  <a:lnTo>
                    <a:pt x="685" y="4672"/>
                  </a:lnTo>
                  <a:lnTo>
                    <a:pt x="695" y="4672"/>
                  </a:lnTo>
                  <a:lnTo>
                    <a:pt x="704" y="4672"/>
                  </a:lnTo>
                  <a:lnTo>
                    <a:pt x="714" y="4672"/>
                  </a:lnTo>
                  <a:lnTo>
                    <a:pt x="723" y="4663"/>
                  </a:lnTo>
                  <a:lnTo>
                    <a:pt x="732" y="4654"/>
                  </a:lnTo>
                  <a:lnTo>
                    <a:pt x="742" y="4645"/>
                  </a:lnTo>
                  <a:lnTo>
                    <a:pt x="751" y="4654"/>
                  </a:lnTo>
                  <a:lnTo>
                    <a:pt x="685" y="4699"/>
                  </a:lnTo>
                  <a:lnTo>
                    <a:pt x="761" y="4699"/>
                  </a:lnTo>
                  <a:lnTo>
                    <a:pt x="761" y="4672"/>
                  </a:lnTo>
                  <a:lnTo>
                    <a:pt x="770" y="4654"/>
                  </a:lnTo>
                  <a:lnTo>
                    <a:pt x="780" y="4636"/>
                  </a:lnTo>
                  <a:lnTo>
                    <a:pt x="799" y="4626"/>
                  </a:lnTo>
                  <a:lnTo>
                    <a:pt x="826" y="4608"/>
                  </a:lnTo>
                  <a:lnTo>
                    <a:pt x="845" y="4600"/>
                  </a:lnTo>
                  <a:lnTo>
                    <a:pt x="864" y="4582"/>
                  </a:lnTo>
                  <a:lnTo>
                    <a:pt x="883" y="4564"/>
                  </a:lnTo>
                  <a:lnTo>
                    <a:pt x="976" y="4509"/>
                  </a:lnTo>
                  <a:lnTo>
                    <a:pt x="967" y="4527"/>
                  </a:lnTo>
                  <a:lnTo>
                    <a:pt x="957" y="4545"/>
                  </a:lnTo>
                  <a:lnTo>
                    <a:pt x="949" y="4572"/>
                  </a:lnTo>
                  <a:lnTo>
                    <a:pt x="940" y="4590"/>
                  </a:lnTo>
                  <a:lnTo>
                    <a:pt x="930" y="4608"/>
                  </a:lnTo>
                  <a:lnTo>
                    <a:pt x="911" y="4626"/>
                  </a:lnTo>
                  <a:lnTo>
                    <a:pt x="892" y="4636"/>
                  </a:lnTo>
                  <a:lnTo>
                    <a:pt x="864" y="4645"/>
                  </a:lnTo>
                  <a:close/>
                  <a:moveTo>
                    <a:pt x="3289" y="3166"/>
                  </a:moveTo>
                  <a:lnTo>
                    <a:pt x="3382" y="3202"/>
                  </a:lnTo>
                  <a:lnTo>
                    <a:pt x="3466" y="3256"/>
                  </a:lnTo>
                  <a:lnTo>
                    <a:pt x="3542" y="3310"/>
                  </a:lnTo>
                  <a:lnTo>
                    <a:pt x="3617" y="3373"/>
                  </a:lnTo>
                  <a:lnTo>
                    <a:pt x="3692" y="3445"/>
                  </a:lnTo>
                  <a:lnTo>
                    <a:pt x="3767" y="3508"/>
                  </a:lnTo>
                  <a:lnTo>
                    <a:pt x="3843" y="3572"/>
                  </a:lnTo>
                  <a:lnTo>
                    <a:pt x="3927" y="3617"/>
                  </a:lnTo>
                  <a:lnTo>
                    <a:pt x="3946" y="3662"/>
                  </a:lnTo>
                  <a:lnTo>
                    <a:pt x="3946" y="3698"/>
                  </a:lnTo>
                  <a:lnTo>
                    <a:pt x="3946" y="3734"/>
                  </a:lnTo>
                  <a:lnTo>
                    <a:pt x="3936" y="3770"/>
                  </a:lnTo>
                  <a:lnTo>
                    <a:pt x="3927" y="3805"/>
                  </a:lnTo>
                  <a:lnTo>
                    <a:pt x="3917" y="3842"/>
                  </a:lnTo>
                  <a:lnTo>
                    <a:pt x="3909" y="3878"/>
                  </a:lnTo>
                  <a:lnTo>
                    <a:pt x="3899" y="3914"/>
                  </a:lnTo>
                  <a:lnTo>
                    <a:pt x="3862" y="3959"/>
                  </a:lnTo>
                  <a:lnTo>
                    <a:pt x="3833" y="4013"/>
                  </a:lnTo>
                  <a:lnTo>
                    <a:pt x="3786" y="4058"/>
                  </a:lnTo>
                  <a:lnTo>
                    <a:pt x="3749" y="4104"/>
                  </a:lnTo>
                  <a:lnTo>
                    <a:pt x="3702" y="4149"/>
                  </a:lnTo>
                  <a:lnTo>
                    <a:pt x="3645" y="4175"/>
                  </a:lnTo>
                  <a:lnTo>
                    <a:pt x="3589" y="4194"/>
                  </a:lnTo>
                  <a:lnTo>
                    <a:pt x="3523" y="4203"/>
                  </a:lnTo>
                  <a:lnTo>
                    <a:pt x="3514" y="4194"/>
                  </a:lnTo>
                  <a:lnTo>
                    <a:pt x="3514" y="4185"/>
                  </a:lnTo>
                  <a:lnTo>
                    <a:pt x="3514" y="4175"/>
                  </a:lnTo>
                  <a:lnTo>
                    <a:pt x="3514" y="4167"/>
                  </a:lnTo>
                  <a:lnTo>
                    <a:pt x="3514" y="4157"/>
                  </a:lnTo>
                  <a:lnTo>
                    <a:pt x="3514" y="4149"/>
                  </a:lnTo>
                  <a:lnTo>
                    <a:pt x="3514" y="4139"/>
                  </a:lnTo>
                  <a:lnTo>
                    <a:pt x="3514" y="4131"/>
                  </a:lnTo>
                  <a:lnTo>
                    <a:pt x="3504" y="4104"/>
                  </a:lnTo>
                  <a:lnTo>
                    <a:pt x="3485" y="4086"/>
                  </a:lnTo>
                  <a:lnTo>
                    <a:pt x="3476" y="4068"/>
                  </a:lnTo>
                  <a:lnTo>
                    <a:pt x="3466" y="4050"/>
                  </a:lnTo>
                  <a:lnTo>
                    <a:pt x="3457" y="4032"/>
                  </a:lnTo>
                  <a:lnTo>
                    <a:pt x="3447" y="4013"/>
                  </a:lnTo>
                  <a:lnTo>
                    <a:pt x="3447" y="3995"/>
                  </a:lnTo>
                  <a:lnTo>
                    <a:pt x="3447" y="3969"/>
                  </a:lnTo>
                  <a:lnTo>
                    <a:pt x="3457" y="3987"/>
                  </a:lnTo>
                  <a:lnTo>
                    <a:pt x="3466" y="3987"/>
                  </a:lnTo>
                  <a:lnTo>
                    <a:pt x="3476" y="3987"/>
                  </a:lnTo>
                  <a:lnTo>
                    <a:pt x="3485" y="3977"/>
                  </a:lnTo>
                  <a:lnTo>
                    <a:pt x="3504" y="3969"/>
                  </a:lnTo>
                  <a:lnTo>
                    <a:pt x="3514" y="3969"/>
                  </a:lnTo>
                  <a:lnTo>
                    <a:pt x="3523" y="3959"/>
                  </a:lnTo>
                  <a:lnTo>
                    <a:pt x="3533" y="3959"/>
                  </a:lnTo>
                  <a:lnTo>
                    <a:pt x="3542" y="3977"/>
                  </a:lnTo>
                  <a:lnTo>
                    <a:pt x="3551" y="3995"/>
                  </a:lnTo>
                  <a:lnTo>
                    <a:pt x="3561" y="3995"/>
                  </a:lnTo>
                  <a:lnTo>
                    <a:pt x="3580" y="3995"/>
                  </a:lnTo>
                  <a:lnTo>
                    <a:pt x="3599" y="3987"/>
                  </a:lnTo>
                  <a:lnTo>
                    <a:pt x="3617" y="3987"/>
                  </a:lnTo>
                  <a:lnTo>
                    <a:pt x="3636" y="3987"/>
                  </a:lnTo>
                  <a:lnTo>
                    <a:pt x="3654" y="3995"/>
                  </a:lnTo>
                  <a:lnTo>
                    <a:pt x="3654" y="3987"/>
                  </a:lnTo>
                  <a:lnTo>
                    <a:pt x="3664" y="3987"/>
                  </a:lnTo>
                  <a:lnTo>
                    <a:pt x="3664" y="3977"/>
                  </a:lnTo>
                  <a:lnTo>
                    <a:pt x="3673" y="3969"/>
                  </a:lnTo>
                  <a:lnTo>
                    <a:pt x="3673" y="3959"/>
                  </a:lnTo>
                  <a:lnTo>
                    <a:pt x="3673" y="3950"/>
                  </a:lnTo>
                  <a:lnTo>
                    <a:pt x="3664" y="3941"/>
                  </a:lnTo>
                  <a:lnTo>
                    <a:pt x="3645" y="3923"/>
                  </a:lnTo>
                  <a:lnTo>
                    <a:pt x="3617" y="3914"/>
                  </a:lnTo>
                  <a:lnTo>
                    <a:pt x="3599" y="3906"/>
                  </a:lnTo>
                  <a:lnTo>
                    <a:pt x="3570" y="3896"/>
                  </a:lnTo>
                  <a:lnTo>
                    <a:pt x="3542" y="3888"/>
                  </a:lnTo>
                  <a:lnTo>
                    <a:pt x="3523" y="3888"/>
                  </a:lnTo>
                  <a:lnTo>
                    <a:pt x="3495" y="3896"/>
                  </a:lnTo>
                  <a:lnTo>
                    <a:pt x="3466" y="3906"/>
                  </a:lnTo>
                  <a:lnTo>
                    <a:pt x="3457" y="3906"/>
                  </a:lnTo>
                  <a:lnTo>
                    <a:pt x="3439" y="3914"/>
                  </a:lnTo>
                  <a:lnTo>
                    <a:pt x="3430" y="3923"/>
                  </a:lnTo>
                  <a:lnTo>
                    <a:pt x="3411" y="3923"/>
                  </a:lnTo>
                  <a:lnTo>
                    <a:pt x="3401" y="3923"/>
                  </a:lnTo>
                  <a:lnTo>
                    <a:pt x="3392" y="3932"/>
                  </a:lnTo>
                  <a:lnTo>
                    <a:pt x="3373" y="3932"/>
                  </a:lnTo>
                  <a:lnTo>
                    <a:pt x="3363" y="3932"/>
                  </a:lnTo>
                  <a:lnTo>
                    <a:pt x="3363" y="3923"/>
                  </a:lnTo>
                  <a:lnTo>
                    <a:pt x="3354" y="3923"/>
                  </a:lnTo>
                  <a:lnTo>
                    <a:pt x="3354" y="3914"/>
                  </a:lnTo>
                  <a:lnTo>
                    <a:pt x="3354" y="3906"/>
                  </a:lnTo>
                  <a:lnTo>
                    <a:pt x="3354" y="3896"/>
                  </a:lnTo>
                  <a:lnTo>
                    <a:pt x="3344" y="3896"/>
                  </a:lnTo>
                  <a:lnTo>
                    <a:pt x="3335" y="3896"/>
                  </a:lnTo>
                  <a:lnTo>
                    <a:pt x="3335" y="3914"/>
                  </a:lnTo>
                  <a:lnTo>
                    <a:pt x="3325" y="3923"/>
                  </a:lnTo>
                  <a:lnTo>
                    <a:pt x="3316" y="3932"/>
                  </a:lnTo>
                  <a:lnTo>
                    <a:pt x="3297" y="3932"/>
                  </a:lnTo>
                  <a:lnTo>
                    <a:pt x="3279" y="3932"/>
                  </a:lnTo>
                  <a:lnTo>
                    <a:pt x="3260" y="3932"/>
                  </a:lnTo>
                  <a:lnTo>
                    <a:pt x="3241" y="3932"/>
                  </a:lnTo>
                  <a:lnTo>
                    <a:pt x="3232" y="3932"/>
                  </a:lnTo>
                  <a:lnTo>
                    <a:pt x="3194" y="3906"/>
                  </a:lnTo>
                  <a:lnTo>
                    <a:pt x="3156" y="3896"/>
                  </a:lnTo>
                  <a:lnTo>
                    <a:pt x="3110" y="3888"/>
                  </a:lnTo>
                  <a:lnTo>
                    <a:pt x="3063" y="3888"/>
                  </a:lnTo>
                  <a:lnTo>
                    <a:pt x="3015" y="3888"/>
                  </a:lnTo>
                  <a:lnTo>
                    <a:pt x="2979" y="3878"/>
                  </a:lnTo>
                  <a:lnTo>
                    <a:pt x="2931" y="3869"/>
                  </a:lnTo>
                  <a:lnTo>
                    <a:pt x="2893" y="3851"/>
                  </a:lnTo>
                  <a:lnTo>
                    <a:pt x="2865" y="3860"/>
                  </a:lnTo>
                  <a:lnTo>
                    <a:pt x="2827" y="3869"/>
                  </a:lnTo>
                  <a:lnTo>
                    <a:pt x="2790" y="3888"/>
                  </a:lnTo>
                  <a:lnTo>
                    <a:pt x="2753" y="3896"/>
                  </a:lnTo>
                  <a:lnTo>
                    <a:pt x="2724" y="3914"/>
                  </a:lnTo>
                  <a:lnTo>
                    <a:pt x="2686" y="3932"/>
                  </a:lnTo>
                  <a:lnTo>
                    <a:pt x="2669" y="3959"/>
                  </a:lnTo>
                  <a:lnTo>
                    <a:pt x="2650" y="3995"/>
                  </a:lnTo>
                  <a:lnTo>
                    <a:pt x="2640" y="4005"/>
                  </a:lnTo>
                  <a:lnTo>
                    <a:pt x="2631" y="4013"/>
                  </a:lnTo>
                  <a:lnTo>
                    <a:pt x="2612" y="4013"/>
                  </a:lnTo>
                  <a:lnTo>
                    <a:pt x="2602" y="4023"/>
                  </a:lnTo>
                  <a:lnTo>
                    <a:pt x="2593" y="4032"/>
                  </a:lnTo>
                  <a:lnTo>
                    <a:pt x="2583" y="4040"/>
                  </a:lnTo>
                  <a:lnTo>
                    <a:pt x="2583" y="4050"/>
                  </a:lnTo>
                  <a:lnTo>
                    <a:pt x="2583" y="4068"/>
                  </a:lnTo>
                  <a:lnTo>
                    <a:pt x="2574" y="4068"/>
                  </a:lnTo>
                  <a:lnTo>
                    <a:pt x="2564" y="4058"/>
                  </a:lnTo>
                  <a:lnTo>
                    <a:pt x="2564" y="4050"/>
                  </a:lnTo>
                  <a:lnTo>
                    <a:pt x="2555" y="4032"/>
                  </a:lnTo>
                  <a:lnTo>
                    <a:pt x="2555" y="4023"/>
                  </a:lnTo>
                  <a:lnTo>
                    <a:pt x="2555" y="4013"/>
                  </a:lnTo>
                  <a:lnTo>
                    <a:pt x="2555" y="3995"/>
                  </a:lnTo>
                  <a:lnTo>
                    <a:pt x="2546" y="3987"/>
                  </a:lnTo>
                  <a:lnTo>
                    <a:pt x="2555" y="3932"/>
                  </a:lnTo>
                  <a:lnTo>
                    <a:pt x="2583" y="3896"/>
                  </a:lnTo>
                  <a:lnTo>
                    <a:pt x="2612" y="3860"/>
                  </a:lnTo>
                  <a:lnTo>
                    <a:pt x="2650" y="3833"/>
                  </a:lnTo>
                  <a:lnTo>
                    <a:pt x="2686" y="3805"/>
                  </a:lnTo>
                  <a:lnTo>
                    <a:pt x="2724" y="3770"/>
                  </a:lnTo>
                  <a:lnTo>
                    <a:pt x="2762" y="3743"/>
                  </a:lnTo>
                  <a:lnTo>
                    <a:pt x="2790" y="3706"/>
                  </a:lnTo>
                  <a:lnTo>
                    <a:pt x="2790" y="3689"/>
                  </a:lnTo>
                  <a:lnTo>
                    <a:pt x="2790" y="3671"/>
                  </a:lnTo>
                  <a:lnTo>
                    <a:pt x="2790" y="3662"/>
                  </a:lnTo>
                  <a:lnTo>
                    <a:pt x="2781" y="3653"/>
                  </a:lnTo>
                  <a:lnTo>
                    <a:pt x="2781" y="3643"/>
                  </a:lnTo>
                  <a:lnTo>
                    <a:pt x="2772" y="3625"/>
                  </a:lnTo>
                  <a:lnTo>
                    <a:pt x="2762" y="3617"/>
                  </a:lnTo>
                  <a:lnTo>
                    <a:pt x="2762" y="3607"/>
                  </a:lnTo>
                  <a:lnTo>
                    <a:pt x="2734" y="3617"/>
                  </a:lnTo>
                  <a:lnTo>
                    <a:pt x="2705" y="3625"/>
                  </a:lnTo>
                  <a:lnTo>
                    <a:pt x="2669" y="3625"/>
                  </a:lnTo>
                  <a:lnTo>
                    <a:pt x="2640" y="3635"/>
                  </a:lnTo>
                  <a:lnTo>
                    <a:pt x="2602" y="3635"/>
                  </a:lnTo>
                  <a:lnTo>
                    <a:pt x="2574" y="3643"/>
                  </a:lnTo>
                  <a:lnTo>
                    <a:pt x="2555" y="3653"/>
                  </a:lnTo>
                  <a:lnTo>
                    <a:pt x="2536" y="3680"/>
                  </a:lnTo>
                  <a:lnTo>
                    <a:pt x="2527" y="3706"/>
                  </a:lnTo>
                  <a:lnTo>
                    <a:pt x="2527" y="3734"/>
                  </a:lnTo>
                  <a:lnTo>
                    <a:pt x="2527" y="3761"/>
                  </a:lnTo>
                  <a:lnTo>
                    <a:pt x="2517" y="3788"/>
                  </a:lnTo>
                  <a:lnTo>
                    <a:pt x="2509" y="3815"/>
                  </a:lnTo>
                  <a:lnTo>
                    <a:pt x="2499" y="3833"/>
                  </a:lnTo>
                  <a:lnTo>
                    <a:pt x="2490" y="3860"/>
                  </a:lnTo>
                  <a:lnTo>
                    <a:pt x="2471" y="3878"/>
                  </a:lnTo>
                  <a:lnTo>
                    <a:pt x="2433" y="3851"/>
                  </a:lnTo>
                  <a:lnTo>
                    <a:pt x="2405" y="3824"/>
                  </a:lnTo>
                  <a:lnTo>
                    <a:pt x="2395" y="3788"/>
                  </a:lnTo>
                  <a:lnTo>
                    <a:pt x="2395" y="3743"/>
                  </a:lnTo>
                  <a:lnTo>
                    <a:pt x="2395" y="3698"/>
                  </a:lnTo>
                  <a:lnTo>
                    <a:pt x="2405" y="3653"/>
                  </a:lnTo>
                  <a:lnTo>
                    <a:pt x="2405" y="3607"/>
                  </a:lnTo>
                  <a:lnTo>
                    <a:pt x="2395" y="3572"/>
                  </a:lnTo>
                  <a:lnTo>
                    <a:pt x="2424" y="3554"/>
                  </a:lnTo>
                  <a:lnTo>
                    <a:pt x="2452" y="3544"/>
                  </a:lnTo>
                  <a:lnTo>
                    <a:pt x="2480" y="3526"/>
                  </a:lnTo>
                  <a:lnTo>
                    <a:pt x="2509" y="3518"/>
                  </a:lnTo>
                  <a:lnTo>
                    <a:pt x="2527" y="3499"/>
                  </a:lnTo>
                  <a:lnTo>
                    <a:pt x="2555" y="3490"/>
                  </a:lnTo>
                  <a:lnTo>
                    <a:pt x="2583" y="3473"/>
                  </a:lnTo>
                  <a:lnTo>
                    <a:pt x="2602" y="3445"/>
                  </a:lnTo>
                  <a:lnTo>
                    <a:pt x="2593" y="3437"/>
                  </a:lnTo>
                  <a:lnTo>
                    <a:pt x="2593" y="3427"/>
                  </a:lnTo>
                  <a:lnTo>
                    <a:pt x="2593" y="3418"/>
                  </a:lnTo>
                  <a:lnTo>
                    <a:pt x="2583" y="3409"/>
                  </a:lnTo>
                  <a:lnTo>
                    <a:pt x="2349" y="3536"/>
                  </a:lnTo>
                  <a:lnTo>
                    <a:pt x="2349" y="3572"/>
                  </a:lnTo>
                  <a:lnTo>
                    <a:pt x="2349" y="3599"/>
                  </a:lnTo>
                  <a:lnTo>
                    <a:pt x="2349" y="3635"/>
                  </a:lnTo>
                  <a:lnTo>
                    <a:pt x="2340" y="3671"/>
                  </a:lnTo>
                  <a:lnTo>
                    <a:pt x="2330" y="3698"/>
                  </a:lnTo>
                  <a:lnTo>
                    <a:pt x="2330" y="3724"/>
                  </a:lnTo>
                  <a:lnTo>
                    <a:pt x="2330" y="3761"/>
                  </a:lnTo>
                  <a:lnTo>
                    <a:pt x="2330" y="3788"/>
                  </a:lnTo>
                  <a:lnTo>
                    <a:pt x="2321" y="3761"/>
                  </a:lnTo>
                  <a:lnTo>
                    <a:pt x="2302" y="3743"/>
                  </a:lnTo>
                  <a:lnTo>
                    <a:pt x="2283" y="3724"/>
                  </a:lnTo>
                  <a:lnTo>
                    <a:pt x="2264" y="3706"/>
                  </a:lnTo>
                  <a:lnTo>
                    <a:pt x="2245" y="3698"/>
                  </a:lnTo>
                  <a:lnTo>
                    <a:pt x="2226" y="3680"/>
                  </a:lnTo>
                  <a:lnTo>
                    <a:pt x="2207" y="3662"/>
                  </a:lnTo>
                  <a:lnTo>
                    <a:pt x="2199" y="3643"/>
                  </a:lnTo>
                  <a:lnTo>
                    <a:pt x="2199" y="3617"/>
                  </a:lnTo>
                  <a:lnTo>
                    <a:pt x="2199" y="3580"/>
                  </a:lnTo>
                  <a:lnTo>
                    <a:pt x="2199" y="3554"/>
                  </a:lnTo>
                  <a:lnTo>
                    <a:pt x="2207" y="3526"/>
                  </a:lnTo>
                  <a:lnTo>
                    <a:pt x="2217" y="3490"/>
                  </a:lnTo>
                  <a:lnTo>
                    <a:pt x="2226" y="3463"/>
                  </a:lnTo>
                  <a:lnTo>
                    <a:pt x="2245" y="3445"/>
                  </a:lnTo>
                  <a:lnTo>
                    <a:pt x="2273" y="3418"/>
                  </a:lnTo>
                  <a:lnTo>
                    <a:pt x="2292" y="3409"/>
                  </a:lnTo>
                  <a:lnTo>
                    <a:pt x="2311" y="3391"/>
                  </a:lnTo>
                  <a:lnTo>
                    <a:pt x="2321" y="3382"/>
                  </a:lnTo>
                  <a:lnTo>
                    <a:pt x="2340" y="3364"/>
                  </a:lnTo>
                  <a:lnTo>
                    <a:pt x="2357" y="3346"/>
                  </a:lnTo>
                  <a:lnTo>
                    <a:pt x="2367" y="3328"/>
                  </a:lnTo>
                  <a:lnTo>
                    <a:pt x="2376" y="3310"/>
                  </a:lnTo>
                  <a:lnTo>
                    <a:pt x="2376" y="3283"/>
                  </a:lnTo>
                  <a:lnTo>
                    <a:pt x="2357" y="3265"/>
                  </a:lnTo>
                  <a:lnTo>
                    <a:pt x="2349" y="3265"/>
                  </a:lnTo>
                  <a:lnTo>
                    <a:pt x="2330" y="3265"/>
                  </a:lnTo>
                  <a:lnTo>
                    <a:pt x="2321" y="3283"/>
                  </a:lnTo>
                  <a:lnTo>
                    <a:pt x="2302" y="3292"/>
                  </a:lnTo>
                  <a:lnTo>
                    <a:pt x="2292" y="3310"/>
                  </a:lnTo>
                  <a:lnTo>
                    <a:pt x="2273" y="3328"/>
                  </a:lnTo>
                  <a:lnTo>
                    <a:pt x="2254" y="3328"/>
                  </a:lnTo>
                  <a:lnTo>
                    <a:pt x="2207" y="3356"/>
                  </a:lnTo>
                  <a:lnTo>
                    <a:pt x="2180" y="3382"/>
                  </a:lnTo>
                  <a:lnTo>
                    <a:pt x="2161" y="3418"/>
                  </a:lnTo>
                  <a:lnTo>
                    <a:pt x="2151" y="3463"/>
                  </a:lnTo>
                  <a:lnTo>
                    <a:pt x="2151" y="3508"/>
                  </a:lnTo>
                  <a:lnTo>
                    <a:pt x="2142" y="3554"/>
                  </a:lnTo>
                  <a:lnTo>
                    <a:pt x="2142" y="3599"/>
                  </a:lnTo>
                  <a:lnTo>
                    <a:pt x="2142" y="3635"/>
                  </a:lnTo>
                  <a:lnTo>
                    <a:pt x="2123" y="3635"/>
                  </a:lnTo>
                  <a:lnTo>
                    <a:pt x="2104" y="3635"/>
                  </a:lnTo>
                  <a:lnTo>
                    <a:pt x="2095" y="3635"/>
                  </a:lnTo>
                  <a:lnTo>
                    <a:pt x="2076" y="3625"/>
                  </a:lnTo>
                  <a:lnTo>
                    <a:pt x="2057" y="3617"/>
                  </a:lnTo>
                  <a:lnTo>
                    <a:pt x="2047" y="3599"/>
                  </a:lnTo>
                  <a:lnTo>
                    <a:pt x="2029" y="3589"/>
                  </a:lnTo>
                  <a:lnTo>
                    <a:pt x="2020" y="3580"/>
                  </a:lnTo>
                  <a:lnTo>
                    <a:pt x="2039" y="3536"/>
                  </a:lnTo>
                  <a:lnTo>
                    <a:pt x="2039" y="3499"/>
                  </a:lnTo>
                  <a:lnTo>
                    <a:pt x="2039" y="3455"/>
                  </a:lnTo>
                  <a:lnTo>
                    <a:pt x="2029" y="3409"/>
                  </a:lnTo>
                  <a:lnTo>
                    <a:pt x="2029" y="3373"/>
                  </a:lnTo>
                  <a:lnTo>
                    <a:pt x="2029" y="3328"/>
                  </a:lnTo>
                  <a:lnTo>
                    <a:pt x="2047" y="3292"/>
                  </a:lnTo>
                  <a:lnTo>
                    <a:pt x="2085" y="3265"/>
                  </a:lnTo>
                  <a:lnTo>
                    <a:pt x="2104" y="3247"/>
                  </a:lnTo>
                  <a:lnTo>
                    <a:pt x="2123" y="3229"/>
                  </a:lnTo>
                  <a:lnTo>
                    <a:pt x="2151" y="3211"/>
                  </a:lnTo>
                  <a:lnTo>
                    <a:pt x="2170" y="3192"/>
                  </a:lnTo>
                  <a:lnTo>
                    <a:pt x="2189" y="3174"/>
                  </a:lnTo>
                  <a:lnTo>
                    <a:pt x="2207" y="3156"/>
                  </a:lnTo>
                  <a:lnTo>
                    <a:pt x="2217" y="3129"/>
                  </a:lnTo>
                  <a:lnTo>
                    <a:pt x="2236" y="3111"/>
                  </a:lnTo>
                  <a:lnTo>
                    <a:pt x="2273" y="3093"/>
                  </a:lnTo>
                  <a:lnTo>
                    <a:pt x="2311" y="3075"/>
                  </a:lnTo>
                  <a:lnTo>
                    <a:pt x="2349" y="3067"/>
                  </a:lnTo>
                  <a:lnTo>
                    <a:pt x="2395" y="3048"/>
                  </a:lnTo>
                  <a:lnTo>
                    <a:pt x="2433" y="3030"/>
                  </a:lnTo>
                  <a:lnTo>
                    <a:pt x="2471" y="3012"/>
                  </a:lnTo>
                  <a:lnTo>
                    <a:pt x="2517" y="2994"/>
                  </a:lnTo>
                  <a:lnTo>
                    <a:pt x="2555" y="2976"/>
                  </a:lnTo>
                  <a:lnTo>
                    <a:pt x="2555" y="2967"/>
                  </a:lnTo>
                  <a:lnTo>
                    <a:pt x="2555" y="2949"/>
                  </a:lnTo>
                  <a:lnTo>
                    <a:pt x="2546" y="2940"/>
                  </a:lnTo>
                  <a:lnTo>
                    <a:pt x="2546" y="2923"/>
                  </a:lnTo>
                  <a:lnTo>
                    <a:pt x="2536" y="2913"/>
                  </a:lnTo>
                  <a:lnTo>
                    <a:pt x="2536" y="2904"/>
                  </a:lnTo>
                  <a:lnTo>
                    <a:pt x="2536" y="2886"/>
                  </a:lnTo>
                  <a:lnTo>
                    <a:pt x="2555" y="2868"/>
                  </a:lnTo>
                  <a:lnTo>
                    <a:pt x="2650" y="2904"/>
                  </a:lnTo>
                  <a:lnTo>
                    <a:pt x="2734" y="2949"/>
                  </a:lnTo>
                  <a:lnTo>
                    <a:pt x="2827" y="2994"/>
                  </a:lnTo>
                  <a:lnTo>
                    <a:pt x="2912" y="3039"/>
                  </a:lnTo>
                  <a:lnTo>
                    <a:pt x="3006" y="3075"/>
                  </a:lnTo>
                  <a:lnTo>
                    <a:pt x="3091" y="3121"/>
                  </a:lnTo>
                  <a:lnTo>
                    <a:pt x="3185" y="3148"/>
                  </a:lnTo>
                  <a:lnTo>
                    <a:pt x="3289" y="3166"/>
                  </a:lnTo>
                  <a:close/>
                  <a:moveTo>
                    <a:pt x="1851" y="4113"/>
                  </a:moveTo>
                  <a:lnTo>
                    <a:pt x="1841" y="4131"/>
                  </a:lnTo>
                  <a:lnTo>
                    <a:pt x="1832" y="4149"/>
                  </a:lnTo>
                  <a:lnTo>
                    <a:pt x="1822" y="4157"/>
                  </a:lnTo>
                  <a:lnTo>
                    <a:pt x="1804" y="4167"/>
                  </a:lnTo>
                  <a:lnTo>
                    <a:pt x="1785" y="4175"/>
                  </a:lnTo>
                  <a:lnTo>
                    <a:pt x="1766" y="4185"/>
                  </a:lnTo>
                  <a:lnTo>
                    <a:pt x="1747" y="4194"/>
                  </a:lnTo>
                  <a:lnTo>
                    <a:pt x="1737" y="4194"/>
                  </a:lnTo>
                  <a:lnTo>
                    <a:pt x="1710" y="4203"/>
                  </a:lnTo>
                  <a:lnTo>
                    <a:pt x="1691" y="4203"/>
                  </a:lnTo>
                  <a:lnTo>
                    <a:pt x="1682" y="4185"/>
                  </a:lnTo>
                  <a:lnTo>
                    <a:pt x="1672" y="4175"/>
                  </a:lnTo>
                  <a:lnTo>
                    <a:pt x="1663" y="4157"/>
                  </a:lnTo>
                  <a:lnTo>
                    <a:pt x="1653" y="4139"/>
                  </a:lnTo>
                  <a:lnTo>
                    <a:pt x="1644" y="4122"/>
                  </a:lnTo>
                  <a:lnTo>
                    <a:pt x="1634" y="4104"/>
                  </a:lnTo>
                  <a:lnTo>
                    <a:pt x="1644" y="4086"/>
                  </a:lnTo>
                  <a:lnTo>
                    <a:pt x="1663" y="4076"/>
                  </a:lnTo>
                  <a:lnTo>
                    <a:pt x="1682" y="4076"/>
                  </a:lnTo>
                  <a:lnTo>
                    <a:pt x="1700" y="4068"/>
                  </a:lnTo>
                  <a:lnTo>
                    <a:pt x="1729" y="4068"/>
                  </a:lnTo>
                  <a:lnTo>
                    <a:pt x="1747" y="4068"/>
                  </a:lnTo>
                  <a:lnTo>
                    <a:pt x="1766" y="4058"/>
                  </a:lnTo>
                  <a:lnTo>
                    <a:pt x="1785" y="4050"/>
                  </a:lnTo>
                  <a:lnTo>
                    <a:pt x="1804" y="4050"/>
                  </a:lnTo>
                  <a:lnTo>
                    <a:pt x="1822" y="4050"/>
                  </a:lnTo>
                  <a:lnTo>
                    <a:pt x="1822" y="4058"/>
                  </a:lnTo>
                  <a:lnTo>
                    <a:pt x="1832" y="4068"/>
                  </a:lnTo>
                  <a:lnTo>
                    <a:pt x="1832" y="4076"/>
                  </a:lnTo>
                  <a:lnTo>
                    <a:pt x="1841" y="4094"/>
                  </a:lnTo>
                  <a:lnTo>
                    <a:pt x="1841" y="4104"/>
                  </a:lnTo>
                  <a:lnTo>
                    <a:pt x="1851" y="4113"/>
                  </a:lnTo>
                  <a:close/>
                  <a:moveTo>
                    <a:pt x="3241" y="73"/>
                  </a:moveTo>
                  <a:lnTo>
                    <a:pt x="3335" y="370"/>
                  </a:lnTo>
                  <a:lnTo>
                    <a:pt x="3307" y="342"/>
                  </a:lnTo>
                  <a:lnTo>
                    <a:pt x="3270" y="334"/>
                  </a:lnTo>
                  <a:lnTo>
                    <a:pt x="3232" y="334"/>
                  </a:lnTo>
                  <a:lnTo>
                    <a:pt x="3194" y="342"/>
                  </a:lnTo>
                  <a:lnTo>
                    <a:pt x="3156" y="342"/>
                  </a:lnTo>
                  <a:lnTo>
                    <a:pt x="3119" y="352"/>
                  </a:lnTo>
                  <a:lnTo>
                    <a:pt x="3082" y="342"/>
                  </a:lnTo>
                  <a:lnTo>
                    <a:pt x="3044" y="324"/>
                  </a:lnTo>
                  <a:lnTo>
                    <a:pt x="3015" y="334"/>
                  </a:lnTo>
                  <a:lnTo>
                    <a:pt x="2987" y="342"/>
                  </a:lnTo>
                  <a:lnTo>
                    <a:pt x="2950" y="352"/>
                  </a:lnTo>
                  <a:lnTo>
                    <a:pt x="2912" y="352"/>
                  </a:lnTo>
                  <a:lnTo>
                    <a:pt x="2884" y="360"/>
                  </a:lnTo>
                  <a:lnTo>
                    <a:pt x="2856" y="370"/>
                  </a:lnTo>
                  <a:lnTo>
                    <a:pt x="2837" y="397"/>
                  </a:lnTo>
                  <a:lnTo>
                    <a:pt x="2819" y="433"/>
                  </a:lnTo>
                  <a:lnTo>
                    <a:pt x="2819" y="478"/>
                  </a:lnTo>
                  <a:lnTo>
                    <a:pt x="2819" y="532"/>
                  </a:lnTo>
                  <a:lnTo>
                    <a:pt x="2819" y="586"/>
                  </a:lnTo>
                  <a:lnTo>
                    <a:pt x="2819" y="640"/>
                  </a:lnTo>
                  <a:lnTo>
                    <a:pt x="2819" y="694"/>
                  </a:lnTo>
                  <a:lnTo>
                    <a:pt x="2809" y="749"/>
                  </a:lnTo>
                  <a:lnTo>
                    <a:pt x="2809" y="803"/>
                  </a:lnTo>
                  <a:lnTo>
                    <a:pt x="2800" y="848"/>
                  </a:lnTo>
                  <a:lnTo>
                    <a:pt x="2800" y="856"/>
                  </a:lnTo>
                  <a:lnTo>
                    <a:pt x="2809" y="866"/>
                  </a:lnTo>
                  <a:lnTo>
                    <a:pt x="2819" y="874"/>
                  </a:lnTo>
                  <a:lnTo>
                    <a:pt x="2827" y="874"/>
                  </a:lnTo>
                  <a:lnTo>
                    <a:pt x="2837" y="874"/>
                  </a:lnTo>
                  <a:lnTo>
                    <a:pt x="2846" y="866"/>
                  </a:lnTo>
                  <a:lnTo>
                    <a:pt x="2856" y="866"/>
                  </a:lnTo>
                  <a:lnTo>
                    <a:pt x="2865" y="866"/>
                  </a:lnTo>
                  <a:lnTo>
                    <a:pt x="2884" y="848"/>
                  </a:lnTo>
                  <a:lnTo>
                    <a:pt x="2875" y="793"/>
                  </a:lnTo>
                  <a:lnTo>
                    <a:pt x="2875" y="749"/>
                  </a:lnTo>
                  <a:lnTo>
                    <a:pt x="2875" y="694"/>
                  </a:lnTo>
                  <a:lnTo>
                    <a:pt x="2875" y="640"/>
                  </a:lnTo>
                  <a:lnTo>
                    <a:pt x="2875" y="586"/>
                  </a:lnTo>
                  <a:lnTo>
                    <a:pt x="2875" y="541"/>
                  </a:lnTo>
                  <a:lnTo>
                    <a:pt x="2875" y="487"/>
                  </a:lnTo>
                  <a:lnTo>
                    <a:pt x="2875" y="433"/>
                  </a:lnTo>
                  <a:lnTo>
                    <a:pt x="2884" y="451"/>
                  </a:lnTo>
                  <a:lnTo>
                    <a:pt x="2903" y="460"/>
                  </a:lnTo>
                  <a:lnTo>
                    <a:pt x="2922" y="460"/>
                  </a:lnTo>
                  <a:lnTo>
                    <a:pt x="2941" y="460"/>
                  </a:lnTo>
                  <a:lnTo>
                    <a:pt x="2960" y="451"/>
                  </a:lnTo>
                  <a:lnTo>
                    <a:pt x="2987" y="451"/>
                  </a:lnTo>
                  <a:lnTo>
                    <a:pt x="3006" y="451"/>
                  </a:lnTo>
                  <a:lnTo>
                    <a:pt x="3034" y="451"/>
                  </a:lnTo>
                  <a:lnTo>
                    <a:pt x="3015" y="460"/>
                  </a:lnTo>
                  <a:lnTo>
                    <a:pt x="3006" y="469"/>
                  </a:lnTo>
                  <a:lnTo>
                    <a:pt x="2996" y="469"/>
                  </a:lnTo>
                  <a:lnTo>
                    <a:pt x="2979" y="469"/>
                  </a:lnTo>
                  <a:lnTo>
                    <a:pt x="2969" y="478"/>
                  </a:lnTo>
                  <a:lnTo>
                    <a:pt x="2960" y="478"/>
                  </a:lnTo>
                  <a:lnTo>
                    <a:pt x="2950" y="487"/>
                  </a:lnTo>
                  <a:lnTo>
                    <a:pt x="2941" y="496"/>
                  </a:lnTo>
                  <a:lnTo>
                    <a:pt x="2941" y="514"/>
                  </a:lnTo>
                  <a:lnTo>
                    <a:pt x="2941" y="532"/>
                  </a:lnTo>
                  <a:lnTo>
                    <a:pt x="2941" y="541"/>
                  </a:lnTo>
                  <a:lnTo>
                    <a:pt x="2941" y="559"/>
                  </a:lnTo>
                  <a:lnTo>
                    <a:pt x="2941" y="568"/>
                  </a:lnTo>
                  <a:lnTo>
                    <a:pt x="2950" y="586"/>
                  </a:lnTo>
                  <a:lnTo>
                    <a:pt x="2950" y="595"/>
                  </a:lnTo>
                  <a:lnTo>
                    <a:pt x="2960" y="613"/>
                  </a:lnTo>
                  <a:lnTo>
                    <a:pt x="2979" y="623"/>
                  </a:lnTo>
                  <a:lnTo>
                    <a:pt x="2987" y="623"/>
                  </a:lnTo>
                  <a:lnTo>
                    <a:pt x="2996" y="613"/>
                  </a:lnTo>
                  <a:lnTo>
                    <a:pt x="3015" y="605"/>
                  </a:lnTo>
                  <a:lnTo>
                    <a:pt x="3025" y="595"/>
                  </a:lnTo>
                  <a:lnTo>
                    <a:pt x="3034" y="586"/>
                  </a:lnTo>
                  <a:lnTo>
                    <a:pt x="3044" y="577"/>
                  </a:lnTo>
                  <a:lnTo>
                    <a:pt x="3063" y="577"/>
                  </a:lnTo>
                  <a:lnTo>
                    <a:pt x="3063" y="568"/>
                  </a:lnTo>
                  <a:lnTo>
                    <a:pt x="3072" y="559"/>
                  </a:lnTo>
                  <a:lnTo>
                    <a:pt x="3082" y="559"/>
                  </a:lnTo>
                  <a:lnTo>
                    <a:pt x="3091" y="559"/>
                  </a:lnTo>
                  <a:lnTo>
                    <a:pt x="3101" y="559"/>
                  </a:lnTo>
                  <a:lnTo>
                    <a:pt x="3110" y="559"/>
                  </a:lnTo>
                  <a:lnTo>
                    <a:pt x="3110" y="577"/>
                  </a:lnTo>
                  <a:lnTo>
                    <a:pt x="3091" y="595"/>
                  </a:lnTo>
                  <a:lnTo>
                    <a:pt x="3082" y="605"/>
                  </a:lnTo>
                  <a:lnTo>
                    <a:pt x="3063" y="613"/>
                  </a:lnTo>
                  <a:lnTo>
                    <a:pt x="3044" y="631"/>
                  </a:lnTo>
                  <a:lnTo>
                    <a:pt x="3044" y="640"/>
                  </a:lnTo>
                  <a:lnTo>
                    <a:pt x="3044" y="658"/>
                  </a:lnTo>
                  <a:lnTo>
                    <a:pt x="3063" y="668"/>
                  </a:lnTo>
                  <a:lnTo>
                    <a:pt x="3082" y="668"/>
                  </a:lnTo>
                  <a:lnTo>
                    <a:pt x="3101" y="668"/>
                  </a:lnTo>
                  <a:lnTo>
                    <a:pt x="3119" y="668"/>
                  </a:lnTo>
                  <a:lnTo>
                    <a:pt x="3137" y="676"/>
                  </a:lnTo>
                  <a:lnTo>
                    <a:pt x="3156" y="668"/>
                  </a:lnTo>
                  <a:lnTo>
                    <a:pt x="3175" y="668"/>
                  </a:lnTo>
                  <a:lnTo>
                    <a:pt x="3185" y="649"/>
                  </a:lnTo>
                  <a:lnTo>
                    <a:pt x="3194" y="631"/>
                  </a:lnTo>
                  <a:lnTo>
                    <a:pt x="3156" y="613"/>
                  </a:lnTo>
                  <a:lnTo>
                    <a:pt x="3156" y="595"/>
                  </a:lnTo>
                  <a:lnTo>
                    <a:pt x="3166" y="586"/>
                  </a:lnTo>
                  <a:lnTo>
                    <a:pt x="3185" y="586"/>
                  </a:lnTo>
                  <a:lnTo>
                    <a:pt x="3194" y="586"/>
                  </a:lnTo>
                  <a:lnTo>
                    <a:pt x="3213" y="586"/>
                  </a:lnTo>
                  <a:lnTo>
                    <a:pt x="3232" y="586"/>
                  </a:lnTo>
                  <a:lnTo>
                    <a:pt x="3241" y="577"/>
                  </a:lnTo>
                  <a:lnTo>
                    <a:pt x="3251" y="568"/>
                  </a:lnTo>
                  <a:lnTo>
                    <a:pt x="3251" y="550"/>
                  </a:lnTo>
                  <a:lnTo>
                    <a:pt x="3251" y="541"/>
                  </a:lnTo>
                  <a:lnTo>
                    <a:pt x="3251" y="532"/>
                  </a:lnTo>
                  <a:lnTo>
                    <a:pt x="3241" y="523"/>
                  </a:lnTo>
                  <a:lnTo>
                    <a:pt x="3241" y="514"/>
                  </a:lnTo>
                  <a:lnTo>
                    <a:pt x="3241" y="505"/>
                  </a:lnTo>
                  <a:lnTo>
                    <a:pt x="3251" y="496"/>
                  </a:lnTo>
                  <a:lnTo>
                    <a:pt x="3251" y="487"/>
                  </a:lnTo>
                  <a:lnTo>
                    <a:pt x="3232" y="469"/>
                  </a:lnTo>
                  <a:lnTo>
                    <a:pt x="3213" y="460"/>
                  </a:lnTo>
                  <a:lnTo>
                    <a:pt x="3194" y="451"/>
                  </a:lnTo>
                  <a:lnTo>
                    <a:pt x="3166" y="451"/>
                  </a:lnTo>
                  <a:lnTo>
                    <a:pt x="3137" y="441"/>
                  </a:lnTo>
                  <a:lnTo>
                    <a:pt x="3119" y="441"/>
                  </a:lnTo>
                  <a:lnTo>
                    <a:pt x="3091" y="441"/>
                  </a:lnTo>
                  <a:lnTo>
                    <a:pt x="3072" y="433"/>
                  </a:lnTo>
                  <a:lnTo>
                    <a:pt x="3101" y="423"/>
                  </a:lnTo>
                  <a:lnTo>
                    <a:pt x="3129" y="415"/>
                  </a:lnTo>
                  <a:lnTo>
                    <a:pt x="3166" y="423"/>
                  </a:lnTo>
                  <a:lnTo>
                    <a:pt x="3194" y="423"/>
                  </a:lnTo>
                  <a:lnTo>
                    <a:pt x="3222" y="433"/>
                  </a:lnTo>
                  <a:lnTo>
                    <a:pt x="3251" y="441"/>
                  </a:lnTo>
                  <a:lnTo>
                    <a:pt x="3279" y="460"/>
                  </a:lnTo>
                  <a:lnTo>
                    <a:pt x="3307" y="469"/>
                  </a:lnTo>
                  <a:lnTo>
                    <a:pt x="3279" y="559"/>
                  </a:lnTo>
                  <a:lnTo>
                    <a:pt x="3270" y="658"/>
                  </a:lnTo>
                  <a:lnTo>
                    <a:pt x="3260" y="757"/>
                  </a:lnTo>
                  <a:lnTo>
                    <a:pt x="3260" y="848"/>
                  </a:lnTo>
                  <a:lnTo>
                    <a:pt x="3251" y="947"/>
                  </a:lnTo>
                  <a:lnTo>
                    <a:pt x="3241" y="1046"/>
                  </a:lnTo>
                  <a:lnTo>
                    <a:pt x="3213" y="1137"/>
                  </a:lnTo>
                  <a:lnTo>
                    <a:pt x="3166" y="1226"/>
                  </a:lnTo>
                  <a:lnTo>
                    <a:pt x="3156" y="1236"/>
                  </a:lnTo>
                  <a:lnTo>
                    <a:pt x="3156" y="1244"/>
                  </a:lnTo>
                  <a:lnTo>
                    <a:pt x="3156" y="1254"/>
                  </a:lnTo>
                  <a:lnTo>
                    <a:pt x="3156" y="1262"/>
                  </a:lnTo>
                  <a:lnTo>
                    <a:pt x="3156" y="1281"/>
                  </a:lnTo>
                  <a:lnTo>
                    <a:pt x="3156" y="1289"/>
                  </a:lnTo>
                  <a:lnTo>
                    <a:pt x="3129" y="1335"/>
                  </a:lnTo>
                  <a:lnTo>
                    <a:pt x="3101" y="1371"/>
                  </a:lnTo>
                  <a:lnTo>
                    <a:pt x="3072" y="1416"/>
                  </a:lnTo>
                  <a:lnTo>
                    <a:pt x="3053" y="1452"/>
                  </a:lnTo>
                  <a:lnTo>
                    <a:pt x="3034" y="1497"/>
                  </a:lnTo>
                  <a:lnTo>
                    <a:pt x="3006" y="1542"/>
                  </a:lnTo>
                  <a:lnTo>
                    <a:pt x="2979" y="1578"/>
                  </a:lnTo>
                  <a:lnTo>
                    <a:pt x="2950" y="1614"/>
                  </a:lnTo>
                  <a:lnTo>
                    <a:pt x="2922" y="1632"/>
                  </a:lnTo>
                  <a:lnTo>
                    <a:pt x="2893" y="1641"/>
                  </a:lnTo>
                  <a:lnTo>
                    <a:pt x="2865" y="1651"/>
                  </a:lnTo>
                  <a:lnTo>
                    <a:pt x="2837" y="1641"/>
                  </a:lnTo>
                  <a:lnTo>
                    <a:pt x="2809" y="1641"/>
                  </a:lnTo>
                  <a:lnTo>
                    <a:pt x="2781" y="1632"/>
                  </a:lnTo>
                  <a:lnTo>
                    <a:pt x="2753" y="1641"/>
                  </a:lnTo>
                  <a:lnTo>
                    <a:pt x="2724" y="1641"/>
                  </a:lnTo>
                  <a:lnTo>
                    <a:pt x="2696" y="1623"/>
                  </a:lnTo>
                  <a:lnTo>
                    <a:pt x="2677" y="1623"/>
                  </a:lnTo>
                  <a:lnTo>
                    <a:pt x="2659" y="1623"/>
                  </a:lnTo>
                  <a:lnTo>
                    <a:pt x="2640" y="1623"/>
                  </a:lnTo>
                  <a:lnTo>
                    <a:pt x="2621" y="1632"/>
                  </a:lnTo>
                  <a:lnTo>
                    <a:pt x="2602" y="1641"/>
                  </a:lnTo>
                  <a:lnTo>
                    <a:pt x="2583" y="1651"/>
                  </a:lnTo>
                  <a:lnTo>
                    <a:pt x="2564" y="1659"/>
                  </a:lnTo>
                  <a:lnTo>
                    <a:pt x="2480" y="1623"/>
                  </a:lnTo>
                  <a:lnTo>
                    <a:pt x="2405" y="1578"/>
                  </a:lnTo>
                  <a:lnTo>
                    <a:pt x="2349" y="1524"/>
                  </a:lnTo>
                  <a:lnTo>
                    <a:pt x="2292" y="1452"/>
                  </a:lnTo>
                  <a:lnTo>
                    <a:pt x="2254" y="1380"/>
                  </a:lnTo>
                  <a:lnTo>
                    <a:pt x="2217" y="1299"/>
                  </a:lnTo>
                  <a:lnTo>
                    <a:pt x="2189" y="1218"/>
                  </a:lnTo>
                  <a:lnTo>
                    <a:pt x="2170" y="1137"/>
                  </a:lnTo>
                  <a:lnTo>
                    <a:pt x="2151" y="1109"/>
                  </a:lnTo>
                  <a:lnTo>
                    <a:pt x="2132" y="1082"/>
                  </a:lnTo>
                  <a:lnTo>
                    <a:pt x="2114" y="1056"/>
                  </a:lnTo>
                  <a:lnTo>
                    <a:pt x="2095" y="1028"/>
                  </a:lnTo>
                  <a:lnTo>
                    <a:pt x="2076" y="1001"/>
                  </a:lnTo>
                  <a:lnTo>
                    <a:pt x="2066" y="965"/>
                  </a:lnTo>
                  <a:lnTo>
                    <a:pt x="2066" y="938"/>
                  </a:lnTo>
                  <a:lnTo>
                    <a:pt x="2085" y="902"/>
                  </a:lnTo>
                  <a:lnTo>
                    <a:pt x="2085" y="892"/>
                  </a:lnTo>
                  <a:lnTo>
                    <a:pt x="2095" y="892"/>
                  </a:lnTo>
                  <a:lnTo>
                    <a:pt x="2104" y="892"/>
                  </a:lnTo>
                  <a:lnTo>
                    <a:pt x="2114" y="884"/>
                  </a:lnTo>
                  <a:lnTo>
                    <a:pt x="2123" y="874"/>
                  </a:lnTo>
                  <a:lnTo>
                    <a:pt x="2114" y="848"/>
                  </a:lnTo>
                  <a:lnTo>
                    <a:pt x="2114" y="821"/>
                  </a:lnTo>
                  <a:lnTo>
                    <a:pt x="2114" y="803"/>
                  </a:lnTo>
                  <a:lnTo>
                    <a:pt x="2114" y="775"/>
                  </a:lnTo>
                  <a:lnTo>
                    <a:pt x="2123" y="757"/>
                  </a:lnTo>
                  <a:lnTo>
                    <a:pt x="2123" y="740"/>
                  </a:lnTo>
                  <a:lnTo>
                    <a:pt x="2132" y="712"/>
                  </a:lnTo>
                  <a:lnTo>
                    <a:pt x="2142" y="694"/>
                  </a:lnTo>
                  <a:lnTo>
                    <a:pt x="2123" y="640"/>
                  </a:lnTo>
                  <a:lnTo>
                    <a:pt x="2104" y="595"/>
                  </a:lnTo>
                  <a:lnTo>
                    <a:pt x="2095" y="541"/>
                  </a:lnTo>
                  <a:lnTo>
                    <a:pt x="2085" y="487"/>
                  </a:lnTo>
                  <a:lnTo>
                    <a:pt x="2085" y="441"/>
                  </a:lnTo>
                  <a:lnTo>
                    <a:pt x="2085" y="388"/>
                  </a:lnTo>
                  <a:lnTo>
                    <a:pt x="2104" y="334"/>
                  </a:lnTo>
                  <a:lnTo>
                    <a:pt x="2132" y="289"/>
                  </a:lnTo>
                  <a:lnTo>
                    <a:pt x="2161" y="261"/>
                  </a:lnTo>
                  <a:lnTo>
                    <a:pt x="2189" y="235"/>
                  </a:lnTo>
                  <a:lnTo>
                    <a:pt x="2217" y="216"/>
                  </a:lnTo>
                  <a:lnTo>
                    <a:pt x="2254" y="198"/>
                  </a:lnTo>
                  <a:lnTo>
                    <a:pt x="2283" y="180"/>
                  </a:lnTo>
                  <a:lnTo>
                    <a:pt x="2311" y="162"/>
                  </a:lnTo>
                  <a:lnTo>
                    <a:pt x="2340" y="135"/>
                  </a:lnTo>
                  <a:lnTo>
                    <a:pt x="2357" y="99"/>
                  </a:lnTo>
                  <a:lnTo>
                    <a:pt x="2461" y="63"/>
                  </a:lnTo>
                  <a:lnTo>
                    <a:pt x="2564" y="36"/>
                  </a:lnTo>
                  <a:lnTo>
                    <a:pt x="2686" y="18"/>
                  </a:lnTo>
                  <a:lnTo>
                    <a:pt x="2800" y="0"/>
                  </a:lnTo>
                  <a:lnTo>
                    <a:pt x="2922" y="0"/>
                  </a:lnTo>
                  <a:lnTo>
                    <a:pt x="3034" y="18"/>
                  </a:lnTo>
                  <a:lnTo>
                    <a:pt x="3137" y="36"/>
                  </a:lnTo>
                  <a:lnTo>
                    <a:pt x="3241" y="73"/>
                  </a:lnTo>
                  <a:close/>
                  <a:moveTo>
                    <a:pt x="2490" y="938"/>
                  </a:moveTo>
                  <a:lnTo>
                    <a:pt x="2509" y="929"/>
                  </a:lnTo>
                  <a:lnTo>
                    <a:pt x="2517" y="929"/>
                  </a:lnTo>
                  <a:lnTo>
                    <a:pt x="2536" y="920"/>
                  </a:lnTo>
                  <a:lnTo>
                    <a:pt x="2555" y="911"/>
                  </a:lnTo>
                  <a:lnTo>
                    <a:pt x="2574" y="911"/>
                  </a:lnTo>
                  <a:lnTo>
                    <a:pt x="2593" y="911"/>
                  </a:lnTo>
                  <a:lnTo>
                    <a:pt x="2612" y="920"/>
                  </a:lnTo>
                  <a:lnTo>
                    <a:pt x="2631" y="929"/>
                  </a:lnTo>
                  <a:lnTo>
                    <a:pt x="2631" y="947"/>
                  </a:lnTo>
                  <a:lnTo>
                    <a:pt x="2640" y="965"/>
                  </a:lnTo>
                  <a:lnTo>
                    <a:pt x="2650" y="974"/>
                  </a:lnTo>
                  <a:lnTo>
                    <a:pt x="2669" y="974"/>
                  </a:lnTo>
                  <a:lnTo>
                    <a:pt x="2686" y="983"/>
                  </a:lnTo>
                  <a:lnTo>
                    <a:pt x="2696" y="983"/>
                  </a:lnTo>
                  <a:lnTo>
                    <a:pt x="2715" y="992"/>
                  </a:lnTo>
                  <a:lnTo>
                    <a:pt x="2724" y="1001"/>
                  </a:lnTo>
                  <a:lnTo>
                    <a:pt x="2743" y="983"/>
                  </a:lnTo>
                  <a:lnTo>
                    <a:pt x="2762" y="974"/>
                  </a:lnTo>
                  <a:lnTo>
                    <a:pt x="2781" y="956"/>
                  </a:lnTo>
                  <a:lnTo>
                    <a:pt x="2800" y="947"/>
                  </a:lnTo>
                  <a:lnTo>
                    <a:pt x="2827" y="938"/>
                  </a:lnTo>
                  <a:lnTo>
                    <a:pt x="2846" y="938"/>
                  </a:lnTo>
                  <a:lnTo>
                    <a:pt x="2875" y="929"/>
                  </a:lnTo>
                  <a:lnTo>
                    <a:pt x="2893" y="920"/>
                  </a:lnTo>
                  <a:lnTo>
                    <a:pt x="2903" y="911"/>
                  </a:lnTo>
                  <a:lnTo>
                    <a:pt x="2903" y="902"/>
                  </a:lnTo>
                  <a:lnTo>
                    <a:pt x="2893" y="892"/>
                  </a:lnTo>
                  <a:lnTo>
                    <a:pt x="2893" y="884"/>
                  </a:lnTo>
                  <a:lnTo>
                    <a:pt x="2893" y="874"/>
                  </a:lnTo>
                  <a:lnTo>
                    <a:pt x="2893" y="866"/>
                  </a:lnTo>
                  <a:lnTo>
                    <a:pt x="2893" y="856"/>
                  </a:lnTo>
                  <a:lnTo>
                    <a:pt x="2893" y="848"/>
                  </a:lnTo>
                  <a:lnTo>
                    <a:pt x="2912" y="848"/>
                  </a:lnTo>
                  <a:lnTo>
                    <a:pt x="2922" y="856"/>
                  </a:lnTo>
                  <a:lnTo>
                    <a:pt x="2931" y="866"/>
                  </a:lnTo>
                  <a:lnTo>
                    <a:pt x="2931" y="874"/>
                  </a:lnTo>
                  <a:lnTo>
                    <a:pt x="2941" y="884"/>
                  </a:lnTo>
                  <a:lnTo>
                    <a:pt x="2941" y="902"/>
                  </a:lnTo>
                  <a:lnTo>
                    <a:pt x="2941" y="911"/>
                  </a:lnTo>
                  <a:lnTo>
                    <a:pt x="2931" y="938"/>
                  </a:lnTo>
                  <a:lnTo>
                    <a:pt x="2912" y="965"/>
                  </a:lnTo>
                  <a:lnTo>
                    <a:pt x="2884" y="983"/>
                  </a:lnTo>
                  <a:lnTo>
                    <a:pt x="2856" y="992"/>
                  </a:lnTo>
                  <a:lnTo>
                    <a:pt x="2827" y="1010"/>
                  </a:lnTo>
                  <a:lnTo>
                    <a:pt x="2790" y="1019"/>
                  </a:lnTo>
                  <a:lnTo>
                    <a:pt x="2762" y="1037"/>
                  </a:lnTo>
                  <a:lnTo>
                    <a:pt x="2734" y="1056"/>
                  </a:lnTo>
                  <a:lnTo>
                    <a:pt x="2715" y="1056"/>
                  </a:lnTo>
                  <a:lnTo>
                    <a:pt x="2696" y="1056"/>
                  </a:lnTo>
                  <a:lnTo>
                    <a:pt x="2669" y="1046"/>
                  </a:lnTo>
                  <a:lnTo>
                    <a:pt x="2650" y="1037"/>
                  </a:lnTo>
                  <a:lnTo>
                    <a:pt x="2631" y="1028"/>
                  </a:lnTo>
                  <a:lnTo>
                    <a:pt x="2612" y="1037"/>
                  </a:lnTo>
                  <a:lnTo>
                    <a:pt x="2602" y="1046"/>
                  </a:lnTo>
                  <a:lnTo>
                    <a:pt x="2593" y="1082"/>
                  </a:lnTo>
                  <a:lnTo>
                    <a:pt x="2583" y="1082"/>
                  </a:lnTo>
                  <a:lnTo>
                    <a:pt x="2574" y="1082"/>
                  </a:lnTo>
                  <a:lnTo>
                    <a:pt x="2574" y="1091"/>
                  </a:lnTo>
                  <a:lnTo>
                    <a:pt x="2564" y="1091"/>
                  </a:lnTo>
                  <a:lnTo>
                    <a:pt x="2555" y="1100"/>
                  </a:lnTo>
                  <a:lnTo>
                    <a:pt x="2583" y="1119"/>
                  </a:lnTo>
                  <a:lnTo>
                    <a:pt x="2612" y="1127"/>
                  </a:lnTo>
                  <a:lnTo>
                    <a:pt x="2640" y="1137"/>
                  </a:lnTo>
                  <a:lnTo>
                    <a:pt x="2669" y="1145"/>
                  </a:lnTo>
                  <a:lnTo>
                    <a:pt x="2705" y="1155"/>
                  </a:lnTo>
                  <a:lnTo>
                    <a:pt x="2734" y="1155"/>
                  </a:lnTo>
                  <a:lnTo>
                    <a:pt x="2762" y="1145"/>
                  </a:lnTo>
                  <a:lnTo>
                    <a:pt x="2800" y="1137"/>
                  </a:lnTo>
                  <a:lnTo>
                    <a:pt x="2800" y="1145"/>
                  </a:lnTo>
                  <a:lnTo>
                    <a:pt x="2809" y="1145"/>
                  </a:lnTo>
                  <a:lnTo>
                    <a:pt x="2809" y="1155"/>
                  </a:lnTo>
                  <a:lnTo>
                    <a:pt x="2809" y="1163"/>
                  </a:lnTo>
                  <a:lnTo>
                    <a:pt x="2819" y="1173"/>
                  </a:lnTo>
                  <a:lnTo>
                    <a:pt x="2809" y="1190"/>
                  </a:lnTo>
                  <a:lnTo>
                    <a:pt x="2800" y="1190"/>
                  </a:lnTo>
                  <a:lnTo>
                    <a:pt x="2781" y="1190"/>
                  </a:lnTo>
                  <a:lnTo>
                    <a:pt x="2772" y="1190"/>
                  </a:lnTo>
                  <a:lnTo>
                    <a:pt x="2762" y="1181"/>
                  </a:lnTo>
                  <a:lnTo>
                    <a:pt x="2753" y="1181"/>
                  </a:lnTo>
                  <a:lnTo>
                    <a:pt x="2743" y="1181"/>
                  </a:lnTo>
                  <a:lnTo>
                    <a:pt x="2734" y="1190"/>
                  </a:lnTo>
                  <a:lnTo>
                    <a:pt x="2705" y="1208"/>
                  </a:lnTo>
                  <a:lnTo>
                    <a:pt x="2669" y="1200"/>
                  </a:lnTo>
                  <a:lnTo>
                    <a:pt x="2640" y="1190"/>
                  </a:lnTo>
                  <a:lnTo>
                    <a:pt x="2612" y="1181"/>
                  </a:lnTo>
                  <a:lnTo>
                    <a:pt x="2583" y="1173"/>
                  </a:lnTo>
                  <a:lnTo>
                    <a:pt x="2546" y="1163"/>
                  </a:lnTo>
                  <a:lnTo>
                    <a:pt x="2517" y="1173"/>
                  </a:lnTo>
                  <a:lnTo>
                    <a:pt x="2490" y="1200"/>
                  </a:lnTo>
                  <a:lnTo>
                    <a:pt x="2461" y="1190"/>
                  </a:lnTo>
                  <a:lnTo>
                    <a:pt x="2433" y="1190"/>
                  </a:lnTo>
                  <a:lnTo>
                    <a:pt x="2405" y="1181"/>
                  </a:lnTo>
                  <a:lnTo>
                    <a:pt x="2376" y="1181"/>
                  </a:lnTo>
                  <a:lnTo>
                    <a:pt x="2349" y="1173"/>
                  </a:lnTo>
                  <a:lnTo>
                    <a:pt x="2330" y="1155"/>
                  </a:lnTo>
                  <a:lnTo>
                    <a:pt x="2321" y="1137"/>
                  </a:lnTo>
                  <a:lnTo>
                    <a:pt x="2321" y="1109"/>
                  </a:lnTo>
                  <a:lnTo>
                    <a:pt x="2302" y="1109"/>
                  </a:lnTo>
                  <a:lnTo>
                    <a:pt x="2292" y="1119"/>
                  </a:lnTo>
                  <a:lnTo>
                    <a:pt x="2283" y="1119"/>
                  </a:lnTo>
                  <a:lnTo>
                    <a:pt x="2273" y="1127"/>
                  </a:lnTo>
                  <a:lnTo>
                    <a:pt x="2264" y="1127"/>
                  </a:lnTo>
                  <a:lnTo>
                    <a:pt x="2254" y="1127"/>
                  </a:lnTo>
                  <a:lnTo>
                    <a:pt x="2245" y="1127"/>
                  </a:lnTo>
                  <a:lnTo>
                    <a:pt x="2236" y="1119"/>
                  </a:lnTo>
                  <a:lnTo>
                    <a:pt x="2245" y="1091"/>
                  </a:lnTo>
                  <a:lnTo>
                    <a:pt x="2254" y="1082"/>
                  </a:lnTo>
                  <a:lnTo>
                    <a:pt x="2283" y="1073"/>
                  </a:lnTo>
                  <a:lnTo>
                    <a:pt x="2302" y="1064"/>
                  </a:lnTo>
                  <a:lnTo>
                    <a:pt x="2330" y="1056"/>
                  </a:lnTo>
                  <a:lnTo>
                    <a:pt x="2349" y="1056"/>
                  </a:lnTo>
                  <a:lnTo>
                    <a:pt x="2376" y="1046"/>
                  </a:lnTo>
                  <a:lnTo>
                    <a:pt x="2395" y="1046"/>
                  </a:lnTo>
                  <a:lnTo>
                    <a:pt x="2395" y="1056"/>
                  </a:lnTo>
                  <a:lnTo>
                    <a:pt x="2386" y="1064"/>
                  </a:lnTo>
                  <a:lnTo>
                    <a:pt x="2386" y="1073"/>
                  </a:lnTo>
                  <a:lnTo>
                    <a:pt x="2376" y="1073"/>
                  </a:lnTo>
                  <a:lnTo>
                    <a:pt x="2376" y="1082"/>
                  </a:lnTo>
                  <a:lnTo>
                    <a:pt x="2405" y="1073"/>
                  </a:lnTo>
                  <a:lnTo>
                    <a:pt x="2433" y="1064"/>
                  </a:lnTo>
                  <a:lnTo>
                    <a:pt x="2461" y="1064"/>
                  </a:lnTo>
                  <a:lnTo>
                    <a:pt x="2490" y="1056"/>
                  </a:lnTo>
                  <a:lnTo>
                    <a:pt x="2527" y="1056"/>
                  </a:lnTo>
                  <a:lnTo>
                    <a:pt x="2555" y="1046"/>
                  </a:lnTo>
                  <a:lnTo>
                    <a:pt x="2583" y="1037"/>
                  </a:lnTo>
                  <a:lnTo>
                    <a:pt x="2612" y="1019"/>
                  </a:lnTo>
                  <a:lnTo>
                    <a:pt x="2593" y="992"/>
                  </a:lnTo>
                  <a:lnTo>
                    <a:pt x="2564" y="974"/>
                  </a:lnTo>
                  <a:lnTo>
                    <a:pt x="2527" y="974"/>
                  </a:lnTo>
                  <a:lnTo>
                    <a:pt x="2499" y="974"/>
                  </a:lnTo>
                  <a:lnTo>
                    <a:pt x="2461" y="974"/>
                  </a:lnTo>
                  <a:lnTo>
                    <a:pt x="2443" y="956"/>
                  </a:lnTo>
                  <a:lnTo>
                    <a:pt x="2433" y="929"/>
                  </a:lnTo>
                  <a:lnTo>
                    <a:pt x="2443" y="884"/>
                  </a:lnTo>
                  <a:lnTo>
                    <a:pt x="2490" y="839"/>
                  </a:lnTo>
                  <a:lnTo>
                    <a:pt x="2499" y="848"/>
                  </a:lnTo>
                  <a:lnTo>
                    <a:pt x="2509" y="866"/>
                  </a:lnTo>
                  <a:lnTo>
                    <a:pt x="2499" y="874"/>
                  </a:lnTo>
                  <a:lnTo>
                    <a:pt x="2490" y="884"/>
                  </a:lnTo>
                  <a:lnTo>
                    <a:pt x="2490" y="902"/>
                  </a:lnTo>
                  <a:lnTo>
                    <a:pt x="2480" y="911"/>
                  </a:lnTo>
                  <a:lnTo>
                    <a:pt x="2480" y="920"/>
                  </a:lnTo>
                  <a:lnTo>
                    <a:pt x="2490" y="938"/>
                  </a:lnTo>
                  <a:close/>
                  <a:moveTo>
                    <a:pt x="2461" y="487"/>
                  </a:moveTo>
                  <a:lnTo>
                    <a:pt x="2480" y="478"/>
                  </a:lnTo>
                  <a:lnTo>
                    <a:pt x="2499" y="469"/>
                  </a:lnTo>
                  <a:lnTo>
                    <a:pt x="2509" y="469"/>
                  </a:lnTo>
                  <a:lnTo>
                    <a:pt x="2536" y="460"/>
                  </a:lnTo>
                  <a:lnTo>
                    <a:pt x="2555" y="460"/>
                  </a:lnTo>
                  <a:lnTo>
                    <a:pt x="2564" y="469"/>
                  </a:lnTo>
                  <a:lnTo>
                    <a:pt x="2583" y="478"/>
                  </a:lnTo>
                  <a:lnTo>
                    <a:pt x="2583" y="505"/>
                  </a:lnTo>
                  <a:lnTo>
                    <a:pt x="2593" y="514"/>
                  </a:lnTo>
                  <a:lnTo>
                    <a:pt x="2602" y="523"/>
                  </a:lnTo>
                  <a:lnTo>
                    <a:pt x="2612" y="532"/>
                  </a:lnTo>
                  <a:lnTo>
                    <a:pt x="2621" y="541"/>
                  </a:lnTo>
                  <a:lnTo>
                    <a:pt x="2631" y="541"/>
                  </a:lnTo>
                  <a:lnTo>
                    <a:pt x="2631" y="550"/>
                  </a:lnTo>
                  <a:lnTo>
                    <a:pt x="2621" y="559"/>
                  </a:lnTo>
                  <a:lnTo>
                    <a:pt x="2612" y="577"/>
                  </a:lnTo>
                  <a:lnTo>
                    <a:pt x="2602" y="586"/>
                  </a:lnTo>
                  <a:lnTo>
                    <a:pt x="2593" y="586"/>
                  </a:lnTo>
                  <a:lnTo>
                    <a:pt x="2574" y="586"/>
                  </a:lnTo>
                  <a:lnTo>
                    <a:pt x="2564" y="586"/>
                  </a:lnTo>
                  <a:lnTo>
                    <a:pt x="2555" y="577"/>
                  </a:lnTo>
                  <a:lnTo>
                    <a:pt x="2536" y="577"/>
                  </a:lnTo>
                  <a:lnTo>
                    <a:pt x="2527" y="577"/>
                  </a:lnTo>
                  <a:lnTo>
                    <a:pt x="2517" y="577"/>
                  </a:lnTo>
                  <a:lnTo>
                    <a:pt x="2509" y="577"/>
                  </a:lnTo>
                  <a:lnTo>
                    <a:pt x="2517" y="586"/>
                  </a:lnTo>
                  <a:lnTo>
                    <a:pt x="2527" y="586"/>
                  </a:lnTo>
                  <a:lnTo>
                    <a:pt x="2536" y="595"/>
                  </a:lnTo>
                  <a:lnTo>
                    <a:pt x="2536" y="613"/>
                  </a:lnTo>
                  <a:lnTo>
                    <a:pt x="2536" y="623"/>
                  </a:lnTo>
                  <a:lnTo>
                    <a:pt x="2536" y="631"/>
                  </a:lnTo>
                  <a:lnTo>
                    <a:pt x="2527" y="640"/>
                  </a:lnTo>
                  <a:lnTo>
                    <a:pt x="2517" y="649"/>
                  </a:lnTo>
                  <a:lnTo>
                    <a:pt x="2509" y="658"/>
                  </a:lnTo>
                  <a:lnTo>
                    <a:pt x="2490" y="668"/>
                  </a:lnTo>
                  <a:lnTo>
                    <a:pt x="2480" y="668"/>
                  </a:lnTo>
                  <a:lnTo>
                    <a:pt x="2461" y="676"/>
                  </a:lnTo>
                  <a:lnTo>
                    <a:pt x="2452" y="676"/>
                  </a:lnTo>
                  <a:lnTo>
                    <a:pt x="2433" y="676"/>
                  </a:lnTo>
                  <a:lnTo>
                    <a:pt x="2424" y="676"/>
                  </a:lnTo>
                  <a:lnTo>
                    <a:pt x="2405" y="676"/>
                  </a:lnTo>
                  <a:lnTo>
                    <a:pt x="2395" y="658"/>
                  </a:lnTo>
                  <a:lnTo>
                    <a:pt x="2452" y="623"/>
                  </a:lnTo>
                  <a:lnTo>
                    <a:pt x="2452" y="613"/>
                  </a:lnTo>
                  <a:lnTo>
                    <a:pt x="2443" y="613"/>
                  </a:lnTo>
                  <a:lnTo>
                    <a:pt x="2433" y="605"/>
                  </a:lnTo>
                  <a:lnTo>
                    <a:pt x="2424" y="605"/>
                  </a:lnTo>
                  <a:lnTo>
                    <a:pt x="2414" y="595"/>
                  </a:lnTo>
                  <a:lnTo>
                    <a:pt x="2414" y="586"/>
                  </a:lnTo>
                  <a:lnTo>
                    <a:pt x="2414" y="577"/>
                  </a:lnTo>
                  <a:lnTo>
                    <a:pt x="2424" y="568"/>
                  </a:lnTo>
                  <a:lnTo>
                    <a:pt x="2405" y="559"/>
                  </a:lnTo>
                  <a:lnTo>
                    <a:pt x="2376" y="559"/>
                  </a:lnTo>
                  <a:lnTo>
                    <a:pt x="2357" y="568"/>
                  </a:lnTo>
                  <a:lnTo>
                    <a:pt x="2330" y="577"/>
                  </a:lnTo>
                  <a:lnTo>
                    <a:pt x="2311" y="577"/>
                  </a:lnTo>
                  <a:lnTo>
                    <a:pt x="2292" y="577"/>
                  </a:lnTo>
                  <a:lnTo>
                    <a:pt x="2273" y="568"/>
                  </a:lnTo>
                  <a:lnTo>
                    <a:pt x="2273" y="532"/>
                  </a:lnTo>
                  <a:lnTo>
                    <a:pt x="2264" y="541"/>
                  </a:lnTo>
                  <a:lnTo>
                    <a:pt x="2254" y="541"/>
                  </a:lnTo>
                  <a:lnTo>
                    <a:pt x="2245" y="550"/>
                  </a:lnTo>
                  <a:lnTo>
                    <a:pt x="2236" y="550"/>
                  </a:lnTo>
                  <a:lnTo>
                    <a:pt x="2226" y="550"/>
                  </a:lnTo>
                  <a:lnTo>
                    <a:pt x="2217" y="541"/>
                  </a:lnTo>
                  <a:lnTo>
                    <a:pt x="2217" y="532"/>
                  </a:lnTo>
                  <a:lnTo>
                    <a:pt x="2217" y="523"/>
                  </a:lnTo>
                  <a:lnTo>
                    <a:pt x="2217" y="514"/>
                  </a:lnTo>
                  <a:lnTo>
                    <a:pt x="2217" y="505"/>
                  </a:lnTo>
                  <a:lnTo>
                    <a:pt x="2217" y="496"/>
                  </a:lnTo>
                  <a:lnTo>
                    <a:pt x="2245" y="487"/>
                  </a:lnTo>
                  <a:lnTo>
                    <a:pt x="2273" y="478"/>
                  </a:lnTo>
                  <a:lnTo>
                    <a:pt x="2302" y="478"/>
                  </a:lnTo>
                  <a:lnTo>
                    <a:pt x="2330" y="469"/>
                  </a:lnTo>
                  <a:lnTo>
                    <a:pt x="2357" y="460"/>
                  </a:lnTo>
                  <a:lnTo>
                    <a:pt x="2395" y="451"/>
                  </a:lnTo>
                  <a:lnTo>
                    <a:pt x="2424" y="451"/>
                  </a:lnTo>
                  <a:lnTo>
                    <a:pt x="2452" y="441"/>
                  </a:lnTo>
                  <a:lnTo>
                    <a:pt x="2461" y="487"/>
                  </a:lnTo>
                  <a:close/>
                  <a:moveTo>
                    <a:pt x="2715" y="324"/>
                  </a:moveTo>
                  <a:lnTo>
                    <a:pt x="2724" y="316"/>
                  </a:lnTo>
                  <a:lnTo>
                    <a:pt x="2724" y="334"/>
                  </a:lnTo>
                  <a:lnTo>
                    <a:pt x="2734" y="342"/>
                  </a:lnTo>
                  <a:lnTo>
                    <a:pt x="2724" y="360"/>
                  </a:lnTo>
                  <a:lnTo>
                    <a:pt x="2724" y="379"/>
                  </a:lnTo>
                  <a:lnTo>
                    <a:pt x="2715" y="397"/>
                  </a:lnTo>
                  <a:lnTo>
                    <a:pt x="2705" y="406"/>
                  </a:lnTo>
                  <a:lnTo>
                    <a:pt x="2696" y="423"/>
                  </a:lnTo>
                  <a:lnTo>
                    <a:pt x="2686" y="433"/>
                  </a:lnTo>
                  <a:lnTo>
                    <a:pt x="2696" y="469"/>
                  </a:lnTo>
                  <a:lnTo>
                    <a:pt x="2705" y="496"/>
                  </a:lnTo>
                  <a:lnTo>
                    <a:pt x="2705" y="523"/>
                  </a:lnTo>
                  <a:lnTo>
                    <a:pt x="2705" y="559"/>
                  </a:lnTo>
                  <a:lnTo>
                    <a:pt x="2705" y="586"/>
                  </a:lnTo>
                  <a:lnTo>
                    <a:pt x="2696" y="613"/>
                  </a:lnTo>
                  <a:lnTo>
                    <a:pt x="2696" y="649"/>
                  </a:lnTo>
                  <a:lnTo>
                    <a:pt x="2686" y="676"/>
                  </a:lnTo>
                  <a:lnTo>
                    <a:pt x="2659" y="676"/>
                  </a:lnTo>
                  <a:lnTo>
                    <a:pt x="2659" y="649"/>
                  </a:lnTo>
                  <a:lnTo>
                    <a:pt x="2659" y="623"/>
                  </a:lnTo>
                  <a:lnTo>
                    <a:pt x="2669" y="586"/>
                  </a:lnTo>
                  <a:lnTo>
                    <a:pt x="2669" y="559"/>
                  </a:lnTo>
                  <a:lnTo>
                    <a:pt x="2669" y="523"/>
                  </a:lnTo>
                  <a:lnTo>
                    <a:pt x="2659" y="496"/>
                  </a:lnTo>
                  <a:lnTo>
                    <a:pt x="2659" y="460"/>
                  </a:lnTo>
                  <a:lnTo>
                    <a:pt x="2640" y="433"/>
                  </a:lnTo>
                  <a:lnTo>
                    <a:pt x="2631" y="433"/>
                  </a:lnTo>
                  <a:lnTo>
                    <a:pt x="2621" y="423"/>
                  </a:lnTo>
                  <a:lnTo>
                    <a:pt x="2602" y="423"/>
                  </a:lnTo>
                  <a:lnTo>
                    <a:pt x="2593" y="415"/>
                  </a:lnTo>
                  <a:lnTo>
                    <a:pt x="2574" y="415"/>
                  </a:lnTo>
                  <a:lnTo>
                    <a:pt x="2564" y="415"/>
                  </a:lnTo>
                  <a:lnTo>
                    <a:pt x="2546" y="423"/>
                  </a:lnTo>
                  <a:lnTo>
                    <a:pt x="2536" y="423"/>
                  </a:lnTo>
                  <a:lnTo>
                    <a:pt x="2499" y="423"/>
                  </a:lnTo>
                  <a:lnTo>
                    <a:pt x="2471" y="415"/>
                  </a:lnTo>
                  <a:lnTo>
                    <a:pt x="2443" y="406"/>
                  </a:lnTo>
                  <a:lnTo>
                    <a:pt x="2414" y="397"/>
                  </a:lnTo>
                  <a:lnTo>
                    <a:pt x="2376" y="388"/>
                  </a:lnTo>
                  <a:lnTo>
                    <a:pt x="2349" y="388"/>
                  </a:lnTo>
                  <a:lnTo>
                    <a:pt x="2321" y="388"/>
                  </a:lnTo>
                  <a:lnTo>
                    <a:pt x="2292" y="397"/>
                  </a:lnTo>
                  <a:lnTo>
                    <a:pt x="2273" y="388"/>
                  </a:lnTo>
                  <a:lnTo>
                    <a:pt x="2264" y="388"/>
                  </a:lnTo>
                  <a:lnTo>
                    <a:pt x="2245" y="388"/>
                  </a:lnTo>
                  <a:lnTo>
                    <a:pt x="2226" y="397"/>
                  </a:lnTo>
                  <a:lnTo>
                    <a:pt x="2217" y="406"/>
                  </a:lnTo>
                  <a:lnTo>
                    <a:pt x="2199" y="415"/>
                  </a:lnTo>
                  <a:lnTo>
                    <a:pt x="2189" y="423"/>
                  </a:lnTo>
                  <a:lnTo>
                    <a:pt x="2170" y="423"/>
                  </a:lnTo>
                  <a:lnTo>
                    <a:pt x="2170" y="415"/>
                  </a:lnTo>
                  <a:lnTo>
                    <a:pt x="2161" y="415"/>
                  </a:lnTo>
                  <a:lnTo>
                    <a:pt x="2161" y="406"/>
                  </a:lnTo>
                  <a:lnTo>
                    <a:pt x="2151" y="406"/>
                  </a:lnTo>
                  <a:lnTo>
                    <a:pt x="2151" y="397"/>
                  </a:lnTo>
                  <a:lnTo>
                    <a:pt x="2170" y="379"/>
                  </a:lnTo>
                  <a:lnTo>
                    <a:pt x="2189" y="360"/>
                  </a:lnTo>
                  <a:lnTo>
                    <a:pt x="2217" y="352"/>
                  </a:lnTo>
                  <a:lnTo>
                    <a:pt x="2245" y="342"/>
                  </a:lnTo>
                  <a:lnTo>
                    <a:pt x="2283" y="334"/>
                  </a:lnTo>
                  <a:lnTo>
                    <a:pt x="2311" y="324"/>
                  </a:lnTo>
                  <a:lnTo>
                    <a:pt x="2340" y="316"/>
                  </a:lnTo>
                  <a:lnTo>
                    <a:pt x="2367" y="298"/>
                  </a:lnTo>
                  <a:lnTo>
                    <a:pt x="2414" y="306"/>
                  </a:lnTo>
                  <a:lnTo>
                    <a:pt x="2461" y="306"/>
                  </a:lnTo>
                  <a:lnTo>
                    <a:pt x="2499" y="316"/>
                  </a:lnTo>
                  <a:lnTo>
                    <a:pt x="2546" y="306"/>
                  </a:lnTo>
                  <a:lnTo>
                    <a:pt x="2583" y="306"/>
                  </a:lnTo>
                  <a:lnTo>
                    <a:pt x="2631" y="316"/>
                  </a:lnTo>
                  <a:lnTo>
                    <a:pt x="2669" y="316"/>
                  </a:lnTo>
                  <a:lnTo>
                    <a:pt x="2715" y="324"/>
                  </a:lnTo>
                  <a:close/>
                  <a:moveTo>
                    <a:pt x="2969" y="1109"/>
                  </a:moveTo>
                  <a:lnTo>
                    <a:pt x="2979" y="1056"/>
                  </a:lnTo>
                  <a:lnTo>
                    <a:pt x="2996" y="1064"/>
                  </a:lnTo>
                  <a:lnTo>
                    <a:pt x="3006" y="1064"/>
                  </a:lnTo>
                  <a:lnTo>
                    <a:pt x="3025" y="1073"/>
                  </a:lnTo>
                  <a:lnTo>
                    <a:pt x="3034" y="1082"/>
                  </a:lnTo>
                  <a:lnTo>
                    <a:pt x="3053" y="1082"/>
                  </a:lnTo>
                  <a:lnTo>
                    <a:pt x="3063" y="1091"/>
                  </a:lnTo>
                  <a:lnTo>
                    <a:pt x="3072" y="1100"/>
                  </a:lnTo>
                  <a:lnTo>
                    <a:pt x="3072" y="1119"/>
                  </a:lnTo>
                  <a:lnTo>
                    <a:pt x="3082" y="1127"/>
                  </a:lnTo>
                  <a:lnTo>
                    <a:pt x="3082" y="1145"/>
                  </a:lnTo>
                  <a:lnTo>
                    <a:pt x="3082" y="1155"/>
                  </a:lnTo>
                  <a:lnTo>
                    <a:pt x="3072" y="1163"/>
                  </a:lnTo>
                  <a:lnTo>
                    <a:pt x="3063" y="1181"/>
                  </a:lnTo>
                  <a:lnTo>
                    <a:pt x="3053" y="1190"/>
                  </a:lnTo>
                  <a:lnTo>
                    <a:pt x="3053" y="1200"/>
                  </a:lnTo>
                  <a:lnTo>
                    <a:pt x="3044" y="1218"/>
                  </a:lnTo>
                  <a:lnTo>
                    <a:pt x="3015" y="1226"/>
                  </a:lnTo>
                  <a:lnTo>
                    <a:pt x="2996" y="1226"/>
                  </a:lnTo>
                  <a:lnTo>
                    <a:pt x="2969" y="1226"/>
                  </a:lnTo>
                  <a:lnTo>
                    <a:pt x="2941" y="1218"/>
                  </a:lnTo>
                  <a:lnTo>
                    <a:pt x="2912" y="1208"/>
                  </a:lnTo>
                  <a:lnTo>
                    <a:pt x="2893" y="1200"/>
                  </a:lnTo>
                  <a:lnTo>
                    <a:pt x="2865" y="1190"/>
                  </a:lnTo>
                  <a:lnTo>
                    <a:pt x="2846" y="1173"/>
                  </a:lnTo>
                  <a:lnTo>
                    <a:pt x="2846" y="1155"/>
                  </a:lnTo>
                  <a:lnTo>
                    <a:pt x="2837" y="1137"/>
                  </a:lnTo>
                  <a:lnTo>
                    <a:pt x="2827" y="1119"/>
                  </a:lnTo>
                  <a:lnTo>
                    <a:pt x="2809" y="1100"/>
                  </a:lnTo>
                  <a:lnTo>
                    <a:pt x="2800" y="1082"/>
                  </a:lnTo>
                  <a:lnTo>
                    <a:pt x="2800" y="1064"/>
                  </a:lnTo>
                  <a:lnTo>
                    <a:pt x="2800" y="1046"/>
                  </a:lnTo>
                  <a:lnTo>
                    <a:pt x="2827" y="1037"/>
                  </a:lnTo>
                  <a:lnTo>
                    <a:pt x="2846" y="1037"/>
                  </a:lnTo>
                  <a:lnTo>
                    <a:pt x="2865" y="1046"/>
                  </a:lnTo>
                  <a:lnTo>
                    <a:pt x="2884" y="1056"/>
                  </a:lnTo>
                  <a:lnTo>
                    <a:pt x="2893" y="1073"/>
                  </a:lnTo>
                  <a:lnTo>
                    <a:pt x="2912" y="1091"/>
                  </a:lnTo>
                  <a:lnTo>
                    <a:pt x="2931" y="1100"/>
                  </a:lnTo>
                  <a:lnTo>
                    <a:pt x="2950" y="1109"/>
                  </a:lnTo>
                  <a:lnTo>
                    <a:pt x="2969" y="1109"/>
                  </a:lnTo>
                  <a:close/>
                  <a:moveTo>
                    <a:pt x="2536" y="1109"/>
                  </a:moveTo>
                  <a:lnTo>
                    <a:pt x="2517" y="1119"/>
                  </a:lnTo>
                  <a:lnTo>
                    <a:pt x="2509" y="1127"/>
                  </a:lnTo>
                  <a:lnTo>
                    <a:pt x="2499" y="1137"/>
                  </a:lnTo>
                  <a:lnTo>
                    <a:pt x="2480" y="1137"/>
                  </a:lnTo>
                  <a:lnTo>
                    <a:pt x="2471" y="1127"/>
                  </a:lnTo>
                  <a:lnTo>
                    <a:pt x="2452" y="1127"/>
                  </a:lnTo>
                  <a:lnTo>
                    <a:pt x="2443" y="1127"/>
                  </a:lnTo>
                  <a:lnTo>
                    <a:pt x="2424" y="1127"/>
                  </a:lnTo>
                  <a:lnTo>
                    <a:pt x="2443" y="1127"/>
                  </a:lnTo>
                  <a:lnTo>
                    <a:pt x="2452" y="1127"/>
                  </a:lnTo>
                  <a:lnTo>
                    <a:pt x="2471" y="1119"/>
                  </a:lnTo>
                  <a:lnTo>
                    <a:pt x="2480" y="1119"/>
                  </a:lnTo>
                  <a:lnTo>
                    <a:pt x="2490" y="1109"/>
                  </a:lnTo>
                  <a:lnTo>
                    <a:pt x="2499" y="1109"/>
                  </a:lnTo>
                  <a:lnTo>
                    <a:pt x="2517" y="1100"/>
                  </a:lnTo>
                  <a:lnTo>
                    <a:pt x="2536" y="1109"/>
                  </a:lnTo>
                  <a:close/>
                  <a:moveTo>
                    <a:pt x="2357" y="1236"/>
                  </a:moveTo>
                  <a:lnTo>
                    <a:pt x="2357" y="1244"/>
                  </a:lnTo>
                  <a:lnTo>
                    <a:pt x="2357" y="1254"/>
                  </a:lnTo>
                  <a:lnTo>
                    <a:pt x="2357" y="1262"/>
                  </a:lnTo>
                  <a:lnTo>
                    <a:pt x="2349" y="1262"/>
                  </a:lnTo>
                  <a:lnTo>
                    <a:pt x="2340" y="1262"/>
                  </a:lnTo>
                  <a:lnTo>
                    <a:pt x="2321" y="1262"/>
                  </a:lnTo>
                  <a:lnTo>
                    <a:pt x="2311" y="1254"/>
                  </a:lnTo>
                  <a:lnTo>
                    <a:pt x="2302" y="1244"/>
                  </a:lnTo>
                  <a:lnTo>
                    <a:pt x="2292" y="1236"/>
                  </a:lnTo>
                  <a:lnTo>
                    <a:pt x="2283" y="1226"/>
                  </a:lnTo>
                  <a:lnTo>
                    <a:pt x="2273" y="1218"/>
                  </a:lnTo>
                  <a:lnTo>
                    <a:pt x="2264" y="1208"/>
                  </a:lnTo>
                  <a:lnTo>
                    <a:pt x="2264" y="1200"/>
                  </a:lnTo>
                  <a:lnTo>
                    <a:pt x="2264" y="1190"/>
                  </a:lnTo>
                  <a:lnTo>
                    <a:pt x="2264" y="1181"/>
                  </a:lnTo>
                  <a:lnTo>
                    <a:pt x="2273" y="1173"/>
                  </a:lnTo>
                  <a:lnTo>
                    <a:pt x="2273" y="1163"/>
                  </a:lnTo>
                  <a:lnTo>
                    <a:pt x="2283" y="1163"/>
                  </a:lnTo>
                  <a:lnTo>
                    <a:pt x="2302" y="1163"/>
                  </a:lnTo>
                  <a:lnTo>
                    <a:pt x="2311" y="1173"/>
                  </a:lnTo>
                  <a:lnTo>
                    <a:pt x="2321" y="1181"/>
                  </a:lnTo>
                  <a:lnTo>
                    <a:pt x="2330" y="1190"/>
                  </a:lnTo>
                  <a:lnTo>
                    <a:pt x="2340" y="1200"/>
                  </a:lnTo>
                  <a:lnTo>
                    <a:pt x="2349" y="1208"/>
                  </a:lnTo>
                  <a:lnTo>
                    <a:pt x="2349" y="1226"/>
                  </a:lnTo>
                  <a:lnTo>
                    <a:pt x="2357" y="1236"/>
                  </a:lnTo>
                  <a:close/>
                  <a:moveTo>
                    <a:pt x="2837" y="1272"/>
                  </a:moveTo>
                  <a:lnTo>
                    <a:pt x="2846" y="1272"/>
                  </a:lnTo>
                  <a:lnTo>
                    <a:pt x="2856" y="1272"/>
                  </a:lnTo>
                  <a:lnTo>
                    <a:pt x="2865" y="1272"/>
                  </a:lnTo>
                  <a:lnTo>
                    <a:pt x="2875" y="1272"/>
                  </a:lnTo>
                  <a:lnTo>
                    <a:pt x="2884" y="1281"/>
                  </a:lnTo>
                  <a:lnTo>
                    <a:pt x="2884" y="1289"/>
                  </a:lnTo>
                  <a:lnTo>
                    <a:pt x="2893" y="1289"/>
                  </a:lnTo>
                  <a:lnTo>
                    <a:pt x="2893" y="1307"/>
                  </a:lnTo>
                  <a:lnTo>
                    <a:pt x="2884" y="1353"/>
                  </a:lnTo>
                  <a:lnTo>
                    <a:pt x="2865" y="1362"/>
                  </a:lnTo>
                  <a:lnTo>
                    <a:pt x="2846" y="1362"/>
                  </a:lnTo>
                  <a:lnTo>
                    <a:pt x="2837" y="1353"/>
                  </a:lnTo>
                  <a:lnTo>
                    <a:pt x="2819" y="1344"/>
                  </a:lnTo>
                  <a:lnTo>
                    <a:pt x="2809" y="1335"/>
                  </a:lnTo>
                  <a:lnTo>
                    <a:pt x="2790" y="1335"/>
                  </a:lnTo>
                  <a:lnTo>
                    <a:pt x="2772" y="1325"/>
                  </a:lnTo>
                  <a:lnTo>
                    <a:pt x="2762" y="1325"/>
                  </a:lnTo>
                  <a:lnTo>
                    <a:pt x="2724" y="1317"/>
                  </a:lnTo>
                  <a:lnTo>
                    <a:pt x="2686" y="1317"/>
                  </a:lnTo>
                  <a:lnTo>
                    <a:pt x="2650" y="1317"/>
                  </a:lnTo>
                  <a:lnTo>
                    <a:pt x="2621" y="1317"/>
                  </a:lnTo>
                  <a:lnTo>
                    <a:pt x="2583" y="1307"/>
                  </a:lnTo>
                  <a:lnTo>
                    <a:pt x="2555" y="1299"/>
                  </a:lnTo>
                  <a:lnTo>
                    <a:pt x="2527" y="1281"/>
                  </a:lnTo>
                  <a:lnTo>
                    <a:pt x="2499" y="1254"/>
                  </a:lnTo>
                  <a:lnTo>
                    <a:pt x="2509" y="1254"/>
                  </a:lnTo>
                  <a:lnTo>
                    <a:pt x="2509" y="1244"/>
                  </a:lnTo>
                  <a:lnTo>
                    <a:pt x="2517" y="1236"/>
                  </a:lnTo>
                  <a:lnTo>
                    <a:pt x="2517" y="1226"/>
                  </a:lnTo>
                  <a:lnTo>
                    <a:pt x="2527" y="1218"/>
                  </a:lnTo>
                  <a:lnTo>
                    <a:pt x="2536" y="1218"/>
                  </a:lnTo>
                  <a:lnTo>
                    <a:pt x="2555" y="1236"/>
                  </a:lnTo>
                  <a:lnTo>
                    <a:pt x="2574" y="1254"/>
                  </a:lnTo>
                  <a:lnTo>
                    <a:pt x="2593" y="1254"/>
                  </a:lnTo>
                  <a:lnTo>
                    <a:pt x="2621" y="1254"/>
                  </a:lnTo>
                  <a:lnTo>
                    <a:pt x="2640" y="1254"/>
                  </a:lnTo>
                  <a:lnTo>
                    <a:pt x="2669" y="1244"/>
                  </a:lnTo>
                  <a:lnTo>
                    <a:pt x="2696" y="1244"/>
                  </a:lnTo>
                  <a:lnTo>
                    <a:pt x="2724" y="1254"/>
                  </a:lnTo>
                  <a:lnTo>
                    <a:pt x="2734" y="1244"/>
                  </a:lnTo>
                  <a:lnTo>
                    <a:pt x="2753" y="1236"/>
                  </a:lnTo>
                  <a:lnTo>
                    <a:pt x="2762" y="1226"/>
                  </a:lnTo>
                  <a:lnTo>
                    <a:pt x="2772" y="1218"/>
                  </a:lnTo>
                  <a:lnTo>
                    <a:pt x="2790" y="1218"/>
                  </a:lnTo>
                  <a:lnTo>
                    <a:pt x="2800" y="1208"/>
                  </a:lnTo>
                  <a:lnTo>
                    <a:pt x="2819" y="1208"/>
                  </a:lnTo>
                  <a:lnTo>
                    <a:pt x="2837" y="1208"/>
                  </a:lnTo>
                  <a:lnTo>
                    <a:pt x="2837" y="1272"/>
                  </a:lnTo>
                  <a:close/>
                  <a:moveTo>
                    <a:pt x="2414" y="1398"/>
                  </a:moveTo>
                  <a:lnTo>
                    <a:pt x="2414" y="1443"/>
                  </a:lnTo>
                  <a:lnTo>
                    <a:pt x="2405" y="1443"/>
                  </a:lnTo>
                  <a:lnTo>
                    <a:pt x="2395" y="1443"/>
                  </a:lnTo>
                  <a:lnTo>
                    <a:pt x="2376" y="1443"/>
                  </a:lnTo>
                  <a:lnTo>
                    <a:pt x="2367" y="1434"/>
                  </a:lnTo>
                  <a:lnTo>
                    <a:pt x="2357" y="1425"/>
                  </a:lnTo>
                  <a:lnTo>
                    <a:pt x="2349" y="1416"/>
                  </a:lnTo>
                  <a:lnTo>
                    <a:pt x="2340" y="1406"/>
                  </a:lnTo>
                  <a:lnTo>
                    <a:pt x="2340" y="1389"/>
                  </a:lnTo>
                  <a:lnTo>
                    <a:pt x="2340" y="1325"/>
                  </a:lnTo>
                  <a:lnTo>
                    <a:pt x="2357" y="1325"/>
                  </a:lnTo>
                  <a:lnTo>
                    <a:pt x="2367" y="1325"/>
                  </a:lnTo>
                  <a:lnTo>
                    <a:pt x="2376" y="1335"/>
                  </a:lnTo>
                  <a:lnTo>
                    <a:pt x="2386" y="1353"/>
                  </a:lnTo>
                  <a:lnTo>
                    <a:pt x="2395" y="1362"/>
                  </a:lnTo>
                  <a:lnTo>
                    <a:pt x="2405" y="1380"/>
                  </a:lnTo>
                  <a:lnTo>
                    <a:pt x="2405" y="1389"/>
                  </a:lnTo>
                  <a:lnTo>
                    <a:pt x="2414" y="1398"/>
                  </a:lnTo>
                  <a:close/>
                  <a:moveTo>
                    <a:pt x="2236" y="1533"/>
                  </a:moveTo>
                  <a:lnTo>
                    <a:pt x="2245" y="1570"/>
                  </a:lnTo>
                  <a:lnTo>
                    <a:pt x="2264" y="1606"/>
                  </a:lnTo>
                  <a:lnTo>
                    <a:pt x="2292" y="1641"/>
                  </a:lnTo>
                  <a:lnTo>
                    <a:pt x="2321" y="1677"/>
                  </a:lnTo>
                  <a:lnTo>
                    <a:pt x="2349" y="1713"/>
                  </a:lnTo>
                  <a:lnTo>
                    <a:pt x="2376" y="1750"/>
                  </a:lnTo>
                  <a:lnTo>
                    <a:pt x="2405" y="1795"/>
                  </a:lnTo>
                  <a:lnTo>
                    <a:pt x="2414" y="1831"/>
                  </a:lnTo>
                  <a:lnTo>
                    <a:pt x="2405" y="1831"/>
                  </a:lnTo>
                  <a:lnTo>
                    <a:pt x="2395" y="1831"/>
                  </a:lnTo>
                  <a:lnTo>
                    <a:pt x="2386" y="1831"/>
                  </a:lnTo>
                  <a:lnTo>
                    <a:pt x="2376" y="1839"/>
                  </a:lnTo>
                  <a:lnTo>
                    <a:pt x="2367" y="1849"/>
                  </a:lnTo>
                  <a:lnTo>
                    <a:pt x="2405" y="1867"/>
                  </a:lnTo>
                  <a:lnTo>
                    <a:pt x="2424" y="1903"/>
                  </a:lnTo>
                  <a:lnTo>
                    <a:pt x="2433" y="1930"/>
                  </a:lnTo>
                  <a:lnTo>
                    <a:pt x="2452" y="1966"/>
                  </a:lnTo>
                  <a:lnTo>
                    <a:pt x="2461" y="2002"/>
                  </a:lnTo>
                  <a:lnTo>
                    <a:pt x="2480" y="2029"/>
                  </a:lnTo>
                  <a:lnTo>
                    <a:pt x="2499" y="2056"/>
                  </a:lnTo>
                  <a:lnTo>
                    <a:pt x="2536" y="2074"/>
                  </a:lnTo>
                  <a:lnTo>
                    <a:pt x="2546" y="2065"/>
                  </a:lnTo>
                  <a:lnTo>
                    <a:pt x="2546" y="2021"/>
                  </a:lnTo>
                  <a:lnTo>
                    <a:pt x="2536" y="1984"/>
                  </a:lnTo>
                  <a:lnTo>
                    <a:pt x="2517" y="1940"/>
                  </a:lnTo>
                  <a:lnTo>
                    <a:pt x="2509" y="1903"/>
                  </a:lnTo>
                  <a:lnTo>
                    <a:pt x="2499" y="1867"/>
                  </a:lnTo>
                  <a:lnTo>
                    <a:pt x="2490" y="1831"/>
                  </a:lnTo>
                  <a:lnTo>
                    <a:pt x="2471" y="1786"/>
                  </a:lnTo>
                  <a:lnTo>
                    <a:pt x="2461" y="1750"/>
                  </a:lnTo>
                  <a:lnTo>
                    <a:pt x="2471" y="1732"/>
                  </a:lnTo>
                  <a:lnTo>
                    <a:pt x="2490" y="1723"/>
                  </a:lnTo>
                  <a:lnTo>
                    <a:pt x="2509" y="1732"/>
                  </a:lnTo>
                  <a:lnTo>
                    <a:pt x="2527" y="1740"/>
                  </a:lnTo>
                  <a:lnTo>
                    <a:pt x="2546" y="1750"/>
                  </a:lnTo>
                  <a:lnTo>
                    <a:pt x="2564" y="1750"/>
                  </a:lnTo>
                  <a:lnTo>
                    <a:pt x="2593" y="1750"/>
                  </a:lnTo>
                  <a:lnTo>
                    <a:pt x="2612" y="1740"/>
                  </a:lnTo>
                  <a:lnTo>
                    <a:pt x="2650" y="1723"/>
                  </a:lnTo>
                  <a:lnTo>
                    <a:pt x="2696" y="1713"/>
                  </a:lnTo>
                  <a:lnTo>
                    <a:pt x="2734" y="1713"/>
                  </a:lnTo>
                  <a:lnTo>
                    <a:pt x="2781" y="1705"/>
                  </a:lnTo>
                  <a:lnTo>
                    <a:pt x="2819" y="1705"/>
                  </a:lnTo>
                  <a:lnTo>
                    <a:pt x="2865" y="1705"/>
                  </a:lnTo>
                  <a:lnTo>
                    <a:pt x="2903" y="1695"/>
                  </a:lnTo>
                  <a:lnTo>
                    <a:pt x="2941" y="1677"/>
                  </a:lnTo>
                  <a:lnTo>
                    <a:pt x="2950" y="1786"/>
                  </a:lnTo>
                  <a:lnTo>
                    <a:pt x="2960" y="1786"/>
                  </a:lnTo>
                  <a:lnTo>
                    <a:pt x="2969" y="1786"/>
                  </a:lnTo>
                  <a:lnTo>
                    <a:pt x="2979" y="1786"/>
                  </a:lnTo>
                  <a:lnTo>
                    <a:pt x="2987" y="1786"/>
                  </a:lnTo>
                  <a:lnTo>
                    <a:pt x="2996" y="1786"/>
                  </a:lnTo>
                  <a:lnTo>
                    <a:pt x="3006" y="1776"/>
                  </a:lnTo>
                  <a:lnTo>
                    <a:pt x="3006" y="1750"/>
                  </a:lnTo>
                  <a:lnTo>
                    <a:pt x="3006" y="1732"/>
                  </a:lnTo>
                  <a:lnTo>
                    <a:pt x="3015" y="1713"/>
                  </a:lnTo>
                  <a:lnTo>
                    <a:pt x="3025" y="1695"/>
                  </a:lnTo>
                  <a:lnTo>
                    <a:pt x="3034" y="1677"/>
                  </a:lnTo>
                  <a:lnTo>
                    <a:pt x="3053" y="1659"/>
                  </a:lnTo>
                  <a:lnTo>
                    <a:pt x="3063" y="1641"/>
                  </a:lnTo>
                  <a:lnTo>
                    <a:pt x="3072" y="1623"/>
                  </a:lnTo>
                  <a:lnTo>
                    <a:pt x="3082" y="1659"/>
                  </a:lnTo>
                  <a:lnTo>
                    <a:pt x="3091" y="1695"/>
                  </a:lnTo>
                  <a:lnTo>
                    <a:pt x="3091" y="1732"/>
                  </a:lnTo>
                  <a:lnTo>
                    <a:pt x="3101" y="1768"/>
                  </a:lnTo>
                  <a:lnTo>
                    <a:pt x="3110" y="1804"/>
                  </a:lnTo>
                  <a:lnTo>
                    <a:pt x="3119" y="1839"/>
                  </a:lnTo>
                  <a:lnTo>
                    <a:pt x="3129" y="1867"/>
                  </a:lnTo>
                  <a:lnTo>
                    <a:pt x="3137" y="1903"/>
                  </a:lnTo>
                  <a:lnTo>
                    <a:pt x="3147" y="1921"/>
                  </a:lnTo>
                  <a:lnTo>
                    <a:pt x="3156" y="1940"/>
                  </a:lnTo>
                  <a:lnTo>
                    <a:pt x="3156" y="1948"/>
                  </a:lnTo>
                  <a:lnTo>
                    <a:pt x="3156" y="1966"/>
                  </a:lnTo>
                  <a:lnTo>
                    <a:pt x="3147" y="1984"/>
                  </a:lnTo>
                  <a:lnTo>
                    <a:pt x="3147" y="2002"/>
                  </a:lnTo>
                  <a:lnTo>
                    <a:pt x="3147" y="2011"/>
                  </a:lnTo>
                  <a:lnTo>
                    <a:pt x="3156" y="2029"/>
                  </a:lnTo>
                  <a:lnTo>
                    <a:pt x="3110" y="2056"/>
                  </a:lnTo>
                  <a:lnTo>
                    <a:pt x="3053" y="2083"/>
                  </a:lnTo>
                  <a:lnTo>
                    <a:pt x="3006" y="2110"/>
                  </a:lnTo>
                  <a:lnTo>
                    <a:pt x="2950" y="2138"/>
                  </a:lnTo>
                  <a:lnTo>
                    <a:pt x="2903" y="2173"/>
                  </a:lnTo>
                  <a:lnTo>
                    <a:pt x="2856" y="2201"/>
                  </a:lnTo>
                  <a:lnTo>
                    <a:pt x="2809" y="2246"/>
                  </a:lnTo>
                  <a:lnTo>
                    <a:pt x="2762" y="2290"/>
                  </a:lnTo>
                  <a:lnTo>
                    <a:pt x="2743" y="2282"/>
                  </a:lnTo>
                  <a:lnTo>
                    <a:pt x="2734" y="2282"/>
                  </a:lnTo>
                  <a:lnTo>
                    <a:pt x="2724" y="2290"/>
                  </a:lnTo>
                  <a:lnTo>
                    <a:pt x="2715" y="2300"/>
                  </a:lnTo>
                  <a:lnTo>
                    <a:pt x="2705" y="2308"/>
                  </a:lnTo>
                  <a:lnTo>
                    <a:pt x="2696" y="2318"/>
                  </a:lnTo>
                  <a:lnTo>
                    <a:pt x="2686" y="2327"/>
                  </a:lnTo>
                  <a:lnTo>
                    <a:pt x="2677" y="2336"/>
                  </a:lnTo>
                  <a:lnTo>
                    <a:pt x="2640" y="2327"/>
                  </a:lnTo>
                  <a:lnTo>
                    <a:pt x="2593" y="2308"/>
                  </a:lnTo>
                  <a:lnTo>
                    <a:pt x="2555" y="2282"/>
                  </a:lnTo>
                  <a:lnTo>
                    <a:pt x="2527" y="2255"/>
                  </a:lnTo>
                  <a:lnTo>
                    <a:pt x="2471" y="2201"/>
                  </a:lnTo>
                  <a:lnTo>
                    <a:pt x="2414" y="2128"/>
                  </a:lnTo>
                  <a:lnTo>
                    <a:pt x="2367" y="2056"/>
                  </a:lnTo>
                  <a:lnTo>
                    <a:pt x="2321" y="1984"/>
                  </a:lnTo>
                  <a:lnTo>
                    <a:pt x="2264" y="1921"/>
                  </a:lnTo>
                  <a:lnTo>
                    <a:pt x="2199" y="1857"/>
                  </a:lnTo>
                  <a:lnTo>
                    <a:pt x="2189" y="1804"/>
                  </a:lnTo>
                  <a:lnTo>
                    <a:pt x="2180" y="1750"/>
                  </a:lnTo>
                  <a:lnTo>
                    <a:pt x="2170" y="1687"/>
                  </a:lnTo>
                  <a:lnTo>
                    <a:pt x="2170" y="1632"/>
                  </a:lnTo>
                  <a:lnTo>
                    <a:pt x="2170" y="1570"/>
                  </a:lnTo>
                  <a:lnTo>
                    <a:pt x="2170" y="1515"/>
                  </a:lnTo>
                  <a:lnTo>
                    <a:pt x="2170" y="1452"/>
                  </a:lnTo>
                  <a:lnTo>
                    <a:pt x="2170" y="1398"/>
                  </a:lnTo>
                  <a:lnTo>
                    <a:pt x="2180" y="1416"/>
                  </a:lnTo>
                  <a:lnTo>
                    <a:pt x="2189" y="1425"/>
                  </a:lnTo>
                  <a:lnTo>
                    <a:pt x="2207" y="1443"/>
                  </a:lnTo>
                  <a:lnTo>
                    <a:pt x="2217" y="1461"/>
                  </a:lnTo>
                  <a:lnTo>
                    <a:pt x="2226" y="1479"/>
                  </a:lnTo>
                  <a:lnTo>
                    <a:pt x="2236" y="1497"/>
                  </a:lnTo>
                  <a:lnTo>
                    <a:pt x="2236" y="1515"/>
                  </a:lnTo>
                  <a:lnTo>
                    <a:pt x="2236" y="1533"/>
                  </a:lnTo>
                  <a:close/>
                </a:path>
              </a:pathLst>
            </a:custGeom>
            <a:solidFill>
              <a:srgbClr val="F2BF8C"/>
            </a:solidFill>
            <a:ln w="9525">
              <a:noFill/>
              <a:round/>
              <a:headEnd/>
              <a:tailEnd/>
            </a:ln>
          </p:spPr>
          <p:txBody>
            <a:bodyPr>
              <a:prstTxWarp prst="textNoShape">
                <a:avLst/>
              </a:prstTxWarp>
            </a:bodyPr>
            <a:lstStyle/>
            <a:p>
              <a:endParaRPr lang="en-US"/>
            </a:p>
          </p:txBody>
        </p:sp>
        <p:sp>
          <p:nvSpPr>
            <p:cNvPr id="53507" name="Freeform 629"/>
            <p:cNvSpPr>
              <a:spLocks noChangeAspect="1" noEditPoints="1"/>
            </p:cNvSpPr>
            <p:nvPr/>
          </p:nvSpPr>
          <p:spPr bwMode="auto">
            <a:xfrm>
              <a:off x="566" y="2021"/>
              <a:ext cx="459" cy="587"/>
            </a:xfrm>
            <a:custGeom>
              <a:avLst/>
              <a:gdLst>
                <a:gd name="T0" fmla="*/ 489 w 4586"/>
                <a:gd name="T1" fmla="*/ 4247 h 5285"/>
                <a:gd name="T2" fmla="*/ 498 w 4586"/>
                <a:gd name="T3" fmla="*/ 4185 h 5285"/>
                <a:gd name="T4" fmla="*/ 507 w 4586"/>
                <a:gd name="T5" fmla="*/ 4383 h 5285"/>
                <a:gd name="T6" fmla="*/ 403 w 4586"/>
                <a:gd name="T7" fmla="*/ 4509 h 5285"/>
                <a:gd name="T8" fmla="*/ 592 w 4586"/>
                <a:gd name="T9" fmla="*/ 4555 h 5285"/>
                <a:gd name="T10" fmla="*/ 704 w 4586"/>
                <a:gd name="T11" fmla="*/ 4302 h 5285"/>
                <a:gd name="T12" fmla="*/ 818 w 4586"/>
                <a:gd name="T13" fmla="*/ 4689 h 5285"/>
                <a:gd name="T14" fmla="*/ 498 w 4586"/>
                <a:gd name="T15" fmla="*/ 5105 h 5285"/>
                <a:gd name="T16" fmla="*/ 216 w 4586"/>
                <a:gd name="T17" fmla="*/ 5150 h 5285"/>
                <a:gd name="T18" fmla="*/ 188 w 4586"/>
                <a:gd name="T19" fmla="*/ 5222 h 5285"/>
                <a:gd name="T20" fmla="*/ 38 w 4586"/>
                <a:gd name="T21" fmla="*/ 4581 h 5285"/>
                <a:gd name="T22" fmla="*/ 57 w 4586"/>
                <a:gd name="T23" fmla="*/ 4410 h 5285"/>
                <a:gd name="T24" fmla="*/ 2387 w 4586"/>
                <a:gd name="T25" fmla="*/ 54 h 5285"/>
                <a:gd name="T26" fmla="*/ 3129 w 4586"/>
                <a:gd name="T27" fmla="*/ 469 h 5285"/>
                <a:gd name="T28" fmla="*/ 3467 w 4586"/>
                <a:gd name="T29" fmla="*/ 1290 h 5285"/>
                <a:gd name="T30" fmla="*/ 3420 w 4586"/>
                <a:gd name="T31" fmla="*/ 766 h 5285"/>
                <a:gd name="T32" fmla="*/ 3589 w 4586"/>
                <a:gd name="T33" fmla="*/ 1596 h 5285"/>
                <a:gd name="T34" fmla="*/ 3551 w 4586"/>
                <a:gd name="T35" fmla="*/ 983 h 5285"/>
                <a:gd name="T36" fmla="*/ 3749 w 4586"/>
                <a:gd name="T37" fmla="*/ 1361 h 5285"/>
                <a:gd name="T38" fmla="*/ 3711 w 4586"/>
                <a:gd name="T39" fmla="*/ 1776 h 5285"/>
                <a:gd name="T40" fmla="*/ 3382 w 4586"/>
                <a:gd name="T41" fmla="*/ 1559 h 5285"/>
                <a:gd name="T42" fmla="*/ 2893 w 4586"/>
                <a:gd name="T43" fmla="*/ 991 h 5285"/>
                <a:gd name="T44" fmla="*/ 2396 w 4586"/>
                <a:gd name="T45" fmla="*/ 523 h 5285"/>
                <a:gd name="T46" fmla="*/ 1954 w 4586"/>
                <a:gd name="T47" fmla="*/ 396 h 5285"/>
                <a:gd name="T48" fmla="*/ 2377 w 4586"/>
                <a:gd name="T49" fmla="*/ 604 h 5285"/>
                <a:gd name="T50" fmla="*/ 2556 w 4586"/>
                <a:gd name="T51" fmla="*/ 829 h 5285"/>
                <a:gd name="T52" fmla="*/ 3138 w 4586"/>
                <a:gd name="T53" fmla="*/ 1523 h 5285"/>
                <a:gd name="T54" fmla="*/ 2564 w 4586"/>
                <a:gd name="T55" fmla="*/ 1189 h 5285"/>
                <a:gd name="T56" fmla="*/ 2273 w 4586"/>
                <a:gd name="T57" fmla="*/ 1046 h 5285"/>
                <a:gd name="T58" fmla="*/ 1944 w 4586"/>
                <a:gd name="T59" fmla="*/ 576 h 5285"/>
                <a:gd name="T60" fmla="*/ 1672 w 4586"/>
                <a:gd name="T61" fmla="*/ 586 h 5285"/>
                <a:gd name="T62" fmla="*/ 1634 w 4586"/>
                <a:gd name="T63" fmla="*/ 793 h 5285"/>
                <a:gd name="T64" fmla="*/ 1626 w 4586"/>
                <a:gd name="T65" fmla="*/ 829 h 5285"/>
                <a:gd name="T66" fmla="*/ 1268 w 4586"/>
                <a:gd name="T67" fmla="*/ 983 h 5285"/>
                <a:gd name="T68" fmla="*/ 1043 w 4586"/>
                <a:gd name="T69" fmla="*/ 1019 h 5285"/>
                <a:gd name="T70" fmla="*/ 949 w 4586"/>
                <a:gd name="T71" fmla="*/ 983 h 5285"/>
                <a:gd name="T72" fmla="*/ 854 w 4586"/>
                <a:gd name="T73" fmla="*/ 1470 h 5285"/>
                <a:gd name="T74" fmla="*/ 836 w 4586"/>
                <a:gd name="T75" fmla="*/ 793 h 5285"/>
                <a:gd name="T76" fmla="*/ 1259 w 4586"/>
                <a:gd name="T77" fmla="*/ 432 h 5285"/>
                <a:gd name="T78" fmla="*/ 2132 w 4586"/>
                <a:gd name="T79" fmla="*/ 0 h 5285"/>
                <a:gd name="T80" fmla="*/ 2979 w 4586"/>
                <a:gd name="T81" fmla="*/ 712 h 5285"/>
                <a:gd name="T82" fmla="*/ 2612 w 4586"/>
                <a:gd name="T83" fmla="*/ 297 h 5285"/>
                <a:gd name="T84" fmla="*/ 4341 w 4586"/>
                <a:gd name="T85" fmla="*/ 2832 h 5285"/>
                <a:gd name="T86" fmla="*/ 4548 w 4586"/>
                <a:gd name="T87" fmla="*/ 3192 h 5285"/>
                <a:gd name="T88" fmla="*/ 4567 w 4586"/>
                <a:gd name="T89" fmla="*/ 3408 h 5285"/>
                <a:gd name="T90" fmla="*/ 4124 w 4586"/>
                <a:gd name="T91" fmla="*/ 3210 h 5285"/>
                <a:gd name="T92" fmla="*/ 4266 w 4586"/>
                <a:gd name="T93" fmla="*/ 3228 h 5285"/>
                <a:gd name="T94" fmla="*/ 4293 w 4586"/>
                <a:gd name="T95" fmla="*/ 3111 h 5285"/>
                <a:gd name="T96" fmla="*/ 4172 w 4586"/>
                <a:gd name="T97" fmla="*/ 2850 h 5285"/>
                <a:gd name="T98" fmla="*/ 4312 w 4586"/>
                <a:gd name="T99" fmla="*/ 2769 h 5285"/>
                <a:gd name="T100" fmla="*/ 3880 w 4586"/>
                <a:gd name="T101" fmla="*/ 3003 h 5285"/>
                <a:gd name="T102" fmla="*/ 4002 w 4586"/>
                <a:gd name="T103" fmla="*/ 3165 h 5285"/>
                <a:gd name="T104" fmla="*/ 3787 w 4586"/>
                <a:gd name="T105" fmla="*/ 3327 h 5285"/>
                <a:gd name="T106" fmla="*/ 3580 w 4586"/>
                <a:gd name="T107" fmla="*/ 2994 h 5285"/>
                <a:gd name="T108" fmla="*/ 3477 w 4586"/>
                <a:gd name="T109" fmla="*/ 1867 h 5285"/>
                <a:gd name="T110" fmla="*/ 3966 w 4586"/>
                <a:gd name="T111" fmla="*/ 2543 h 5285"/>
                <a:gd name="T112" fmla="*/ 3956 w 4586"/>
                <a:gd name="T113" fmla="*/ 2498 h 5285"/>
                <a:gd name="T114" fmla="*/ 4040 w 4586"/>
                <a:gd name="T115" fmla="*/ 2813 h 5285"/>
                <a:gd name="T116" fmla="*/ 3983 w 4586"/>
                <a:gd name="T117" fmla="*/ 2913 h 5285"/>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4586"/>
                <a:gd name="T178" fmla="*/ 0 h 5285"/>
                <a:gd name="T179" fmla="*/ 4586 w 4586"/>
                <a:gd name="T180" fmla="*/ 5285 h 5285"/>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4586" h="5285">
                  <a:moveTo>
                    <a:pt x="272" y="4148"/>
                  </a:moveTo>
                  <a:lnTo>
                    <a:pt x="282" y="4139"/>
                  </a:lnTo>
                  <a:lnTo>
                    <a:pt x="300" y="4139"/>
                  </a:lnTo>
                  <a:lnTo>
                    <a:pt x="319" y="4148"/>
                  </a:lnTo>
                  <a:lnTo>
                    <a:pt x="338" y="4148"/>
                  </a:lnTo>
                  <a:lnTo>
                    <a:pt x="348" y="4157"/>
                  </a:lnTo>
                  <a:lnTo>
                    <a:pt x="367" y="4175"/>
                  </a:lnTo>
                  <a:lnTo>
                    <a:pt x="386" y="4185"/>
                  </a:lnTo>
                  <a:lnTo>
                    <a:pt x="394" y="4193"/>
                  </a:lnTo>
                  <a:lnTo>
                    <a:pt x="403" y="4211"/>
                  </a:lnTo>
                  <a:lnTo>
                    <a:pt x="422" y="4221"/>
                  </a:lnTo>
                  <a:lnTo>
                    <a:pt x="432" y="4229"/>
                  </a:lnTo>
                  <a:lnTo>
                    <a:pt x="451" y="4239"/>
                  </a:lnTo>
                  <a:lnTo>
                    <a:pt x="470" y="4239"/>
                  </a:lnTo>
                  <a:lnTo>
                    <a:pt x="489" y="4247"/>
                  </a:lnTo>
                  <a:lnTo>
                    <a:pt x="507" y="4247"/>
                  </a:lnTo>
                  <a:lnTo>
                    <a:pt x="526" y="4256"/>
                  </a:lnTo>
                  <a:lnTo>
                    <a:pt x="517" y="4229"/>
                  </a:lnTo>
                  <a:lnTo>
                    <a:pt x="498" y="4211"/>
                  </a:lnTo>
                  <a:lnTo>
                    <a:pt x="479" y="4193"/>
                  </a:lnTo>
                  <a:lnTo>
                    <a:pt x="451" y="4185"/>
                  </a:lnTo>
                  <a:lnTo>
                    <a:pt x="432" y="4166"/>
                  </a:lnTo>
                  <a:lnTo>
                    <a:pt x="403" y="4157"/>
                  </a:lnTo>
                  <a:lnTo>
                    <a:pt x="386" y="4139"/>
                  </a:lnTo>
                  <a:lnTo>
                    <a:pt x="367" y="4122"/>
                  </a:lnTo>
                  <a:lnTo>
                    <a:pt x="394" y="4130"/>
                  </a:lnTo>
                  <a:lnTo>
                    <a:pt x="422" y="4139"/>
                  </a:lnTo>
                  <a:lnTo>
                    <a:pt x="451" y="4157"/>
                  </a:lnTo>
                  <a:lnTo>
                    <a:pt x="470" y="4166"/>
                  </a:lnTo>
                  <a:lnTo>
                    <a:pt x="498" y="4185"/>
                  </a:lnTo>
                  <a:lnTo>
                    <a:pt x="517" y="4203"/>
                  </a:lnTo>
                  <a:lnTo>
                    <a:pt x="544" y="4221"/>
                  </a:lnTo>
                  <a:lnTo>
                    <a:pt x="573" y="4239"/>
                  </a:lnTo>
                  <a:lnTo>
                    <a:pt x="554" y="4247"/>
                  </a:lnTo>
                  <a:lnTo>
                    <a:pt x="544" y="4256"/>
                  </a:lnTo>
                  <a:lnTo>
                    <a:pt x="536" y="4274"/>
                  </a:lnTo>
                  <a:lnTo>
                    <a:pt x="536" y="4284"/>
                  </a:lnTo>
                  <a:lnTo>
                    <a:pt x="526" y="4302"/>
                  </a:lnTo>
                  <a:lnTo>
                    <a:pt x="517" y="4320"/>
                  </a:lnTo>
                  <a:lnTo>
                    <a:pt x="507" y="4329"/>
                  </a:lnTo>
                  <a:lnTo>
                    <a:pt x="489" y="4347"/>
                  </a:lnTo>
                  <a:lnTo>
                    <a:pt x="489" y="4355"/>
                  </a:lnTo>
                  <a:lnTo>
                    <a:pt x="489" y="4365"/>
                  </a:lnTo>
                  <a:lnTo>
                    <a:pt x="498" y="4373"/>
                  </a:lnTo>
                  <a:lnTo>
                    <a:pt x="507" y="4383"/>
                  </a:lnTo>
                  <a:lnTo>
                    <a:pt x="517" y="4391"/>
                  </a:lnTo>
                  <a:lnTo>
                    <a:pt x="573" y="4355"/>
                  </a:lnTo>
                  <a:lnTo>
                    <a:pt x="563" y="4383"/>
                  </a:lnTo>
                  <a:lnTo>
                    <a:pt x="554" y="4401"/>
                  </a:lnTo>
                  <a:lnTo>
                    <a:pt x="544" y="4419"/>
                  </a:lnTo>
                  <a:lnTo>
                    <a:pt x="526" y="4428"/>
                  </a:lnTo>
                  <a:lnTo>
                    <a:pt x="507" y="4446"/>
                  </a:lnTo>
                  <a:lnTo>
                    <a:pt x="489" y="4455"/>
                  </a:lnTo>
                  <a:lnTo>
                    <a:pt x="470" y="4472"/>
                  </a:lnTo>
                  <a:lnTo>
                    <a:pt x="460" y="4482"/>
                  </a:lnTo>
                  <a:lnTo>
                    <a:pt x="451" y="4491"/>
                  </a:lnTo>
                  <a:lnTo>
                    <a:pt x="441" y="4500"/>
                  </a:lnTo>
                  <a:lnTo>
                    <a:pt x="432" y="4500"/>
                  </a:lnTo>
                  <a:lnTo>
                    <a:pt x="413" y="4509"/>
                  </a:lnTo>
                  <a:lnTo>
                    <a:pt x="403" y="4509"/>
                  </a:lnTo>
                  <a:lnTo>
                    <a:pt x="394" y="4518"/>
                  </a:lnTo>
                  <a:lnTo>
                    <a:pt x="394" y="4527"/>
                  </a:lnTo>
                  <a:lnTo>
                    <a:pt x="394" y="4536"/>
                  </a:lnTo>
                  <a:lnTo>
                    <a:pt x="394" y="4555"/>
                  </a:lnTo>
                  <a:lnTo>
                    <a:pt x="403" y="4573"/>
                  </a:lnTo>
                  <a:lnTo>
                    <a:pt x="422" y="4573"/>
                  </a:lnTo>
                  <a:lnTo>
                    <a:pt x="432" y="4581"/>
                  </a:lnTo>
                  <a:lnTo>
                    <a:pt x="451" y="4590"/>
                  </a:lnTo>
                  <a:lnTo>
                    <a:pt x="470" y="4590"/>
                  </a:lnTo>
                  <a:lnTo>
                    <a:pt x="489" y="4599"/>
                  </a:lnTo>
                  <a:lnTo>
                    <a:pt x="498" y="4617"/>
                  </a:lnTo>
                  <a:lnTo>
                    <a:pt x="526" y="4599"/>
                  </a:lnTo>
                  <a:lnTo>
                    <a:pt x="544" y="4590"/>
                  </a:lnTo>
                  <a:lnTo>
                    <a:pt x="573" y="4573"/>
                  </a:lnTo>
                  <a:lnTo>
                    <a:pt x="592" y="4555"/>
                  </a:lnTo>
                  <a:lnTo>
                    <a:pt x="611" y="4536"/>
                  </a:lnTo>
                  <a:lnTo>
                    <a:pt x="629" y="4518"/>
                  </a:lnTo>
                  <a:lnTo>
                    <a:pt x="658" y="4500"/>
                  </a:lnTo>
                  <a:lnTo>
                    <a:pt x="677" y="4482"/>
                  </a:lnTo>
                  <a:lnTo>
                    <a:pt x="667" y="4455"/>
                  </a:lnTo>
                  <a:lnTo>
                    <a:pt x="667" y="4428"/>
                  </a:lnTo>
                  <a:lnTo>
                    <a:pt x="658" y="4410"/>
                  </a:lnTo>
                  <a:lnTo>
                    <a:pt x="658" y="4383"/>
                  </a:lnTo>
                  <a:lnTo>
                    <a:pt x="658" y="4355"/>
                  </a:lnTo>
                  <a:lnTo>
                    <a:pt x="658" y="4338"/>
                  </a:lnTo>
                  <a:lnTo>
                    <a:pt x="658" y="4310"/>
                  </a:lnTo>
                  <a:lnTo>
                    <a:pt x="667" y="4284"/>
                  </a:lnTo>
                  <a:lnTo>
                    <a:pt x="677" y="4292"/>
                  </a:lnTo>
                  <a:lnTo>
                    <a:pt x="686" y="4302"/>
                  </a:lnTo>
                  <a:lnTo>
                    <a:pt x="704" y="4302"/>
                  </a:lnTo>
                  <a:lnTo>
                    <a:pt x="714" y="4310"/>
                  </a:lnTo>
                  <a:lnTo>
                    <a:pt x="723" y="4320"/>
                  </a:lnTo>
                  <a:lnTo>
                    <a:pt x="742" y="4329"/>
                  </a:lnTo>
                  <a:lnTo>
                    <a:pt x="751" y="4338"/>
                  </a:lnTo>
                  <a:lnTo>
                    <a:pt x="761" y="4347"/>
                  </a:lnTo>
                  <a:lnTo>
                    <a:pt x="751" y="4373"/>
                  </a:lnTo>
                  <a:lnTo>
                    <a:pt x="742" y="4410"/>
                  </a:lnTo>
                  <a:lnTo>
                    <a:pt x="751" y="4446"/>
                  </a:lnTo>
                  <a:lnTo>
                    <a:pt x="761" y="4482"/>
                  </a:lnTo>
                  <a:lnTo>
                    <a:pt x="770" y="4518"/>
                  </a:lnTo>
                  <a:lnTo>
                    <a:pt x="780" y="4545"/>
                  </a:lnTo>
                  <a:lnTo>
                    <a:pt x="789" y="4581"/>
                  </a:lnTo>
                  <a:lnTo>
                    <a:pt x="799" y="4617"/>
                  </a:lnTo>
                  <a:lnTo>
                    <a:pt x="808" y="4654"/>
                  </a:lnTo>
                  <a:lnTo>
                    <a:pt x="818" y="4689"/>
                  </a:lnTo>
                  <a:lnTo>
                    <a:pt x="827" y="4725"/>
                  </a:lnTo>
                  <a:lnTo>
                    <a:pt x="827" y="4771"/>
                  </a:lnTo>
                  <a:lnTo>
                    <a:pt x="827" y="4806"/>
                  </a:lnTo>
                  <a:lnTo>
                    <a:pt x="818" y="4852"/>
                  </a:lnTo>
                  <a:lnTo>
                    <a:pt x="808" y="4888"/>
                  </a:lnTo>
                  <a:lnTo>
                    <a:pt x="799" y="4923"/>
                  </a:lnTo>
                  <a:lnTo>
                    <a:pt x="770" y="4960"/>
                  </a:lnTo>
                  <a:lnTo>
                    <a:pt x="742" y="4996"/>
                  </a:lnTo>
                  <a:lnTo>
                    <a:pt x="714" y="5023"/>
                  </a:lnTo>
                  <a:lnTo>
                    <a:pt x="686" y="5050"/>
                  </a:lnTo>
                  <a:lnTo>
                    <a:pt x="658" y="5077"/>
                  </a:lnTo>
                  <a:lnTo>
                    <a:pt x="620" y="5095"/>
                  </a:lnTo>
                  <a:lnTo>
                    <a:pt x="573" y="5105"/>
                  </a:lnTo>
                  <a:lnTo>
                    <a:pt x="526" y="5105"/>
                  </a:lnTo>
                  <a:lnTo>
                    <a:pt x="498" y="5105"/>
                  </a:lnTo>
                  <a:lnTo>
                    <a:pt x="460" y="5095"/>
                  </a:lnTo>
                  <a:lnTo>
                    <a:pt x="422" y="5087"/>
                  </a:lnTo>
                  <a:lnTo>
                    <a:pt x="394" y="5077"/>
                  </a:lnTo>
                  <a:lnTo>
                    <a:pt x="357" y="5077"/>
                  </a:lnTo>
                  <a:lnTo>
                    <a:pt x="319" y="5068"/>
                  </a:lnTo>
                  <a:lnTo>
                    <a:pt x="291" y="5077"/>
                  </a:lnTo>
                  <a:lnTo>
                    <a:pt x="253" y="5087"/>
                  </a:lnTo>
                  <a:lnTo>
                    <a:pt x="253" y="5095"/>
                  </a:lnTo>
                  <a:lnTo>
                    <a:pt x="253" y="5105"/>
                  </a:lnTo>
                  <a:lnTo>
                    <a:pt x="244" y="5113"/>
                  </a:lnTo>
                  <a:lnTo>
                    <a:pt x="234" y="5113"/>
                  </a:lnTo>
                  <a:lnTo>
                    <a:pt x="226" y="5122"/>
                  </a:lnTo>
                  <a:lnTo>
                    <a:pt x="216" y="5131"/>
                  </a:lnTo>
                  <a:lnTo>
                    <a:pt x="216" y="5140"/>
                  </a:lnTo>
                  <a:lnTo>
                    <a:pt x="216" y="5150"/>
                  </a:lnTo>
                  <a:lnTo>
                    <a:pt x="244" y="5176"/>
                  </a:lnTo>
                  <a:lnTo>
                    <a:pt x="282" y="5194"/>
                  </a:lnTo>
                  <a:lnTo>
                    <a:pt x="310" y="5204"/>
                  </a:lnTo>
                  <a:lnTo>
                    <a:pt x="348" y="5222"/>
                  </a:lnTo>
                  <a:lnTo>
                    <a:pt x="376" y="5231"/>
                  </a:lnTo>
                  <a:lnTo>
                    <a:pt x="413" y="5239"/>
                  </a:lnTo>
                  <a:lnTo>
                    <a:pt x="451" y="5249"/>
                  </a:lnTo>
                  <a:lnTo>
                    <a:pt x="489" y="5249"/>
                  </a:lnTo>
                  <a:lnTo>
                    <a:pt x="479" y="5285"/>
                  </a:lnTo>
                  <a:lnTo>
                    <a:pt x="432" y="5275"/>
                  </a:lnTo>
                  <a:lnTo>
                    <a:pt x="376" y="5267"/>
                  </a:lnTo>
                  <a:lnTo>
                    <a:pt x="329" y="5257"/>
                  </a:lnTo>
                  <a:lnTo>
                    <a:pt x="282" y="5249"/>
                  </a:lnTo>
                  <a:lnTo>
                    <a:pt x="234" y="5239"/>
                  </a:lnTo>
                  <a:lnTo>
                    <a:pt x="188" y="5222"/>
                  </a:lnTo>
                  <a:lnTo>
                    <a:pt x="150" y="5186"/>
                  </a:lnTo>
                  <a:lnTo>
                    <a:pt x="122" y="5131"/>
                  </a:lnTo>
                  <a:lnTo>
                    <a:pt x="93" y="5068"/>
                  </a:lnTo>
                  <a:lnTo>
                    <a:pt x="66" y="4987"/>
                  </a:lnTo>
                  <a:lnTo>
                    <a:pt x="47" y="4915"/>
                  </a:lnTo>
                  <a:lnTo>
                    <a:pt x="38" y="4834"/>
                  </a:lnTo>
                  <a:lnTo>
                    <a:pt x="28" y="4753"/>
                  </a:lnTo>
                  <a:lnTo>
                    <a:pt x="19" y="4672"/>
                  </a:lnTo>
                  <a:lnTo>
                    <a:pt x="9" y="4599"/>
                  </a:lnTo>
                  <a:lnTo>
                    <a:pt x="0" y="4527"/>
                  </a:lnTo>
                  <a:lnTo>
                    <a:pt x="9" y="4536"/>
                  </a:lnTo>
                  <a:lnTo>
                    <a:pt x="19" y="4545"/>
                  </a:lnTo>
                  <a:lnTo>
                    <a:pt x="19" y="4555"/>
                  </a:lnTo>
                  <a:lnTo>
                    <a:pt x="28" y="4573"/>
                  </a:lnTo>
                  <a:lnTo>
                    <a:pt x="38" y="4581"/>
                  </a:lnTo>
                  <a:lnTo>
                    <a:pt x="38" y="4590"/>
                  </a:lnTo>
                  <a:lnTo>
                    <a:pt x="47" y="4599"/>
                  </a:lnTo>
                  <a:lnTo>
                    <a:pt x="66" y="4608"/>
                  </a:lnTo>
                  <a:lnTo>
                    <a:pt x="74" y="4608"/>
                  </a:lnTo>
                  <a:lnTo>
                    <a:pt x="93" y="4599"/>
                  </a:lnTo>
                  <a:lnTo>
                    <a:pt x="103" y="4590"/>
                  </a:lnTo>
                  <a:lnTo>
                    <a:pt x="103" y="4581"/>
                  </a:lnTo>
                  <a:lnTo>
                    <a:pt x="112" y="4573"/>
                  </a:lnTo>
                  <a:lnTo>
                    <a:pt x="112" y="4563"/>
                  </a:lnTo>
                  <a:lnTo>
                    <a:pt x="112" y="4545"/>
                  </a:lnTo>
                  <a:lnTo>
                    <a:pt x="103" y="4536"/>
                  </a:lnTo>
                  <a:lnTo>
                    <a:pt x="93" y="4509"/>
                  </a:lnTo>
                  <a:lnTo>
                    <a:pt x="84" y="4472"/>
                  </a:lnTo>
                  <a:lnTo>
                    <a:pt x="66" y="4437"/>
                  </a:lnTo>
                  <a:lnTo>
                    <a:pt x="57" y="4410"/>
                  </a:lnTo>
                  <a:lnTo>
                    <a:pt x="47" y="4373"/>
                  </a:lnTo>
                  <a:lnTo>
                    <a:pt x="38" y="4338"/>
                  </a:lnTo>
                  <a:lnTo>
                    <a:pt x="38" y="4310"/>
                  </a:lnTo>
                  <a:lnTo>
                    <a:pt x="38" y="4274"/>
                  </a:lnTo>
                  <a:lnTo>
                    <a:pt x="160" y="4031"/>
                  </a:lnTo>
                  <a:lnTo>
                    <a:pt x="160" y="4049"/>
                  </a:lnTo>
                  <a:lnTo>
                    <a:pt x="169" y="4067"/>
                  </a:lnTo>
                  <a:lnTo>
                    <a:pt x="188" y="4076"/>
                  </a:lnTo>
                  <a:lnTo>
                    <a:pt x="197" y="4094"/>
                  </a:lnTo>
                  <a:lnTo>
                    <a:pt x="216" y="4104"/>
                  </a:lnTo>
                  <a:lnTo>
                    <a:pt x="234" y="4122"/>
                  </a:lnTo>
                  <a:lnTo>
                    <a:pt x="253" y="4130"/>
                  </a:lnTo>
                  <a:lnTo>
                    <a:pt x="272" y="4148"/>
                  </a:lnTo>
                  <a:close/>
                  <a:moveTo>
                    <a:pt x="2321" y="44"/>
                  </a:moveTo>
                  <a:lnTo>
                    <a:pt x="2387" y="54"/>
                  </a:lnTo>
                  <a:lnTo>
                    <a:pt x="2443" y="62"/>
                  </a:lnTo>
                  <a:lnTo>
                    <a:pt x="2509" y="72"/>
                  </a:lnTo>
                  <a:lnTo>
                    <a:pt x="2574" y="81"/>
                  </a:lnTo>
                  <a:lnTo>
                    <a:pt x="2640" y="89"/>
                  </a:lnTo>
                  <a:lnTo>
                    <a:pt x="2706" y="99"/>
                  </a:lnTo>
                  <a:lnTo>
                    <a:pt x="2772" y="107"/>
                  </a:lnTo>
                  <a:lnTo>
                    <a:pt x="2838" y="125"/>
                  </a:lnTo>
                  <a:lnTo>
                    <a:pt x="2866" y="171"/>
                  </a:lnTo>
                  <a:lnTo>
                    <a:pt x="2903" y="216"/>
                  </a:lnTo>
                  <a:lnTo>
                    <a:pt x="2931" y="261"/>
                  </a:lnTo>
                  <a:lnTo>
                    <a:pt x="2969" y="306"/>
                  </a:lnTo>
                  <a:lnTo>
                    <a:pt x="2997" y="351"/>
                  </a:lnTo>
                  <a:lnTo>
                    <a:pt x="3034" y="396"/>
                  </a:lnTo>
                  <a:lnTo>
                    <a:pt x="3072" y="432"/>
                  </a:lnTo>
                  <a:lnTo>
                    <a:pt x="3129" y="469"/>
                  </a:lnTo>
                  <a:lnTo>
                    <a:pt x="3138" y="459"/>
                  </a:lnTo>
                  <a:lnTo>
                    <a:pt x="3148" y="459"/>
                  </a:lnTo>
                  <a:lnTo>
                    <a:pt x="3157" y="451"/>
                  </a:lnTo>
                  <a:lnTo>
                    <a:pt x="3167" y="441"/>
                  </a:lnTo>
                  <a:lnTo>
                    <a:pt x="3222" y="540"/>
                  </a:lnTo>
                  <a:lnTo>
                    <a:pt x="3270" y="639"/>
                  </a:lnTo>
                  <a:lnTo>
                    <a:pt x="3308" y="740"/>
                  </a:lnTo>
                  <a:lnTo>
                    <a:pt x="3336" y="856"/>
                  </a:lnTo>
                  <a:lnTo>
                    <a:pt x="3354" y="965"/>
                  </a:lnTo>
                  <a:lnTo>
                    <a:pt x="3382" y="1072"/>
                  </a:lnTo>
                  <a:lnTo>
                    <a:pt x="3401" y="1189"/>
                  </a:lnTo>
                  <a:lnTo>
                    <a:pt x="3439" y="1298"/>
                  </a:lnTo>
                  <a:lnTo>
                    <a:pt x="3448" y="1298"/>
                  </a:lnTo>
                  <a:lnTo>
                    <a:pt x="3458" y="1290"/>
                  </a:lnTo>
                  <a:lnTo>
                    <a:pt x="3467" y="1290"/>
                  </a:lnTo>
                  <a:lnTo>
                    <a:pt x="3477" y="1280"/>
                  </a:lnTo>
                  <a:lnTo>
                    <a:pt x="3477" y="1272"/>
                  </a:lnTo>
                  <a:lnTo>
                    <a:pt x="3486" y="1262"/>
                  </a:lnTo>
                  <a:lnTo>
                    <a:pt x="3486" y="1253"/>
                  </a:lnTo>
                  <a:lnTo>
                    <a:pt x="3486" y="1244"/>
                  </a:lnTo>
                  <a:lnTo>
                    <a:pt x="3486" y="1226"/>
                  </a:lnTo>
                  <a:lnTo>
                    <a:pt x="3477" y="1199"/>
                  </a:lnTo>
                  <a:lnTo>
                    <a:pt x="3477" y="1181"/>
                  </a:lnTo>
                  <a:lnTo>
                    <a:pt x="3467" y="1163"/>
                  </a:lnTo>
                  <a:lnTo>
                    <a:pt x="3467" y="1136"/>
                  </a:lnTo>
                  <a:lnTo>
                    <a:pt x="3467" y="1118"/>
                  </a:lnTo>
                  <a:lnTo>
                    <a:pt x="3467" y="1100"/>
                  </a:lnTo>
                  <a:lnTo>
                    <a:pt x="3477" y="1082"/>
                  </a:lnTo>
                  <a:lnTo>
                    <a:pt x="3401" y="766"/>
                  </a:lnTo>
                  <a:lnTo>
                    <a:pt x="3420" y="766"/>
                  </a:lnTo>
                  <a:lnTo>
                    <a:pt x="3429" y="775"/>
                  </a:lnTo>
                  <a:lnTo>
                    <a:pt x="3439" y="784"/>
                  </a:lnTo>
                  <a:lnTo>
                    <a:pt x="3448" y="793"/>
                  </a:lnTo>
                  <a:lnTo>
                    <a:pt x="3448" y="811"/>
                  </a:lnTo>
                  <a:lnTo>
                    <a:pt x="3448" y="821"/>
                  </a:lnTo>
                  <a:lnTo>
                    <a:pt x="3448" y="839"/>
                  </a:lnTo>
                  <a:lnTo>
                    <a:pt x="3448" y="856"/>
                  </a:lnTo>
                  <a:lnTo>
                    <a:pt x="3608" y="1335"/>
                  </a:lnTo>
                  <a:lnTo>
                    <a:pt x="3599" y="1371"/>
                  </a:lnTo>
                  <a:lnTo>
                    <a:pt x="3589" y="1406"/>
                  </a:lnTo>
                  <a:lnTo>
                    <a:pt x="3580" y="1442"/>
                  </a:lnTo>
                  <a:lnTo>
                    <a:pt x="3570" y="1488"/>
                  </a:lnTo>
                  <a:lnTo>
                    <a:pt x="3570" y="1523"/>
                  </a:lnTo>
                  <a:lnTo>
                    <a:pt x="3580" y="1559"/>
                  </a:lnTo>
                  <a:lnTo>
                    <a:pt x="3589" y="1596"/>
                  </a:lnTo>
                  <a:lnTo>
                    <a:pt x="3608" y="1632"/>
                  </a:lnTo>
                  <a:lnTo>
                    <a:pt x="3618" y="1632"/>
                  </a:lnTo>
                  <a:lnTo>
                    <a:pt x="3627" y="1632"/>
                  </a:lnTo>
                  <a:lnTo>
                    <a:pt x="3637" y="1632"/>
                  </a:lnTo>
                  <a:lnTo>
                    <a:pt x="3637" y="1622"/>
                  </a:lnTo>
                  <a:lnTo>
                    <a:pt x="3646" y="1622"/>
                  </a:lnTo>
                  <a:lnTo>
                    <a:pt x="3654" y="1614"/>
                  </a:lnTo>
                  <a:lnTo>
                    <a:pt x="3654" y="1605"/>
                  </a:lnTo>
                  <a:lnTo>
                    <a:pt x="3664" y="1298"/>
                  </a:lnTo>
                  <a:lnTo>
                    <a:pt x="3646" y="1253"/>
                  </a:lnTo>
                  <a:lnTo>
                    <a:pt x="3627" y="1199"/>
                  </a:lnTo>
                  <a:lnTo>
                    <a:pt x="3608" y="1145"/>
                  </a:lnTo>
                  <a:lnTo>
                    <a:pt x="3589" y="1090"/>
                  </a:lnTo>
                  <a:lnTo>
                    <a:pt x="3570" y="1037"/>
                  </a:lnTo>
                  <a:lnTo>
                    <a:pt x="3551" y="983"/>
                  </a:lnTo>
                  <a:lnTo>
                    <a:pt x="3533" y="928"/>
                  </a:lnTo>
                  <a:lnTo>
                    <a:pt x="3523" y="874"/>
                  </a:lnTo>
                  <a:lnTo>
                    <a:pt x="3570" y="902"/>
                  </a:lnTo>
                  <a:lnTo>
                    <a:pt x="3599" y="928"/>
                  </a:lnTo>
                  <a:lnTo>
                    <a:pt x="3618" y="965"/>
                  </a:lnTo>
                  <a:lnTo>
                    <a:pt x="3637" y="1009"/>
                  </a:lnTo>
                  <a:lnTo>
                    <a:pt x="3646" y="1046"/>
                  </a:lnTo>
                  <a:lnTo>
                    <a:pt x="3654" y="1090"/>
                  </a:lnTo>
                  <a:lnTo>
                    <a:pt x="3673" y="1127"/>
                  </a:lnTo>
                  <a:lnTo>
                    <a:pt x="3692" y="1172"/>
                  </a:lnTo>
                  <a:lnTo>
                    <a:pt x="3711" y="1199"/>
                  </a:lnTo>
                  <a:lnTo>
                    <a:pt x="3721" y="1244"/>
                  </a:lnTo>
                  <a:lnTo>
                    <a:pt x="3730" y="1280"/>
                  </a:lnTo>
                  <a:lnTo>
                    <a:pt x="3740" y="1316"/>
                  </a:lnTo>
                  <a:lnTo>
                    <a:pt x="3749" y="1361"/>
                  </a:lnTo>
                  <a:lnTo>
                    <a:pt x="3740" y="1397"/>
                  </a:lnTo>
                  <a:lnTo>
                    <a:pt x="3730" y="1434"/>
                  </a:lnTo>
                  <a:lnTo>
                    <a:pt x="3702" y="1460"/>
                  </a:lnTo>
                  <a:lnTo>
                    <a:pt x="3721" y="1506"/>
                  </a:lnTo>
                  <a:lnTo>
                    <a:pt x="3711" y="1541"/>
                  </a:lnTo>
                  <a:lnTo>
                    <a:pt x="3702" y="1587"/>
                  </a:lnTo>
                  <a:lnTo>
                    <a:pt x="3692" y="1632"/>
                  </a:lnTo>
                  <a:lnTo>
                    <a:pt x="3683" y="1668"/>
                  </a:lnTo>
                  <a:lnTo>
                    <a:pt x="3683" y="1704"/>
                  </a:lnTo>
                  <a:lnTo>
                    <a:pt x="3692" y="1713"/>
                  </a:lnTo>
                  <a:lnTo>
                    <a:pt x="3702" y="1731"/>
                  </a:lnTo>
                  <a:lnTo>
                    <a:pt x="3721" y="1740"/>
                  </a:lnTo>
                  <a:lnTo>
                    <a:pt x="3749" y="1749"/>
                  </a:lnTo>
                  <a:lnTo>
                    <a:pt x="3730" y="1758"/>
                  </a:lnTo>
                  <a:lnTo>
                    <a:pt x="3711" y="1776"/>
                  </a:lnTo>
                  <a:lnTo>
                    <a:pt x="3692" y="1786"/>
                  </a:lnTo>
                  <a:lnTo>
                    <a:pt x="3673" y="1786"/>
                  </a:lnTo>
                  <a:lnTo>
                    <a:pt x="3654" y="1794"/>
                  </a:lnTo>
                  <a:lnTo>
                    <a:pt x="3637" y="1804"/>
                  </a:lnTo>
                  <a:lnTo>
                    <a:pt x="3618" y="1804"/>
                  </a:lnTo>
                  <a:lnTo>
                    <a:pt x="3599" y="1812"/>
                  </a:lnTo>
                  <a:lnTo>
                    <a:pt x="3580" y="1776"/>
                  </a:lnTo>
                  <a:lnTo>
                    <a:pt x="3561" y="1740"/>
                  </a:lnTo>
                  <a:lnTo>
                    <a:pt x="3542" y="1713"/>
                  </a:lnTo>
                  <a:lnTo>
                    <a:pt x="3514" y="1677"/>
                  </a:lnTo>
                  <a:lnTo>
                    <a:pt x="3486" y="1650"/>
                  </a:lnTo>
                  <a:lnTo>
                    <a:pt x="3458" y="1622"/>
                  </a:lnTo>
                  <a:lnTo>
                    <a:pt x="3429" y="1596"/>
                  </a:lnTo>
                  <a:lnTo>
                    <a:pt x="3401" y="1559"/>
                  </a:lnTo>
                  <a:lnTo>
                    <a:pt x="3382" y="1559"/>
                  </a:lnTo>
                  <a:lnTo>
                    <a:pt x="3373" y="1559"/>
                  </a:lnTo>
                  <a:lnTo>
                    <a:pt x="3363" y="1569"/>
                  </a:lnTo>
                  <a:lnTo>
                    <a:pt x="3354" y="1569"/>
                  </a:lnTo>
                  <a:lnTo>
                    <a:pt x="3344" y="1578"/>
                  </a:lnTo>
                  <a:lnTo>
                    <a:pt x="3336" y="1587"/>
                  </a:lnTo>
                  <a:lnTo>
                    <a:pt x="3326" y="1605"/>
                  </a:lnTo>
                  <a:lnTo>
                    <a:pt x="3317" y="1614"/>
                  </a:lnTo>
                  <a:lnTo>
                    <a:pt x="3344" y="1668"/>
                  </a:lnTo>
                  <a:lnTo>
                    <a:pt x="3270" y="1569"/>
                  </a:lnTo>
                  <a:lnTo>
                    <a:pt x="3213" y="1470"/>
                  </a:lnTo>
                  <a:lnTo>
                    <a:pt x="3148" y="1371"/>
                  </a:lnTo>
                  <a:lnTo>
                    <a:pt x="3091" y="1280"/>
                  </a:lnTo>
                  <a:lnTo>
                    <a:pt x="3026" y="1181"/>
                  </a:lnTo>
                  <a:lnTo>
                    <a:pt x="2960" y="1082"/>
                  </a:lnTo>
                  <a:lnTo>
                    <a:pt x="2893" y="991"/>
                  </a:lnTo>
                  <a:lnTo>
                    <a:pt x="2819" y="902"/>
                  </a:lnTo>
                  <a:lnTo>
                    <a:pt x="2734" y="910"/>
                  </a:lnTo>
                  <a:lnTo>
                    <a:pt x="2743" y="920"/>
                  </a:lnTo>
                  <a:lnTo>
                    <a:pt x="2743" y="938"/>
                  </a:lnTo>
                  <a:lnTo>
                    <a:pt x="2753" y="946"/>
                  </a:lnTo>
                  <a:lnTo>
                    <a:pt x="2762" y="965"/>
                  </a:lnTo>
                  <a:lnTo>
                    <a:pt x="2781" y="973"/>
                  </a:lnTo>
                  <a:lnTo>
                    <a:pt x="2790" y="983"/>
                  </a:lnTo>
                  <a:lnTo>
                    <a:pt x="2800" y="1001"/>
                  </a:lnTo>
                  <a:lnTo>
                    <a:pt x="2809" y="1009"/>
                  </a:lnTo>
                  <a:lnTo>
                    <a:pt x="2734" y="920"/>
                  </a:lnTo>
                  <a:lnTo>
                    <a:pt x="2659" y="821"/>
                  </a:lnTo>
                  <a:lnTo>
                    <a:pt x="2574" y="712"/>
                  </a:lnTo>
                  <a:lnTo>
                    <a:pt x="2490" y="613"/>
                  </a:lnTo>
                  <a:lnTo>
                    <a:pt x="2396" y="523"/>
                  </a:lnTo>
                  <a:lnTo>
                    <a:pt x="2302" y="441"/>
                  </a:lnTo>
                  <a:lnTo>
                    <a:pt x="2246" y="406"/>
                  </a:lnTo>
                  <a:lnTo>
                    <a:pt x="2189" y="378"/>
                  </a:lnTo>
                  <a:lnTo>
                    <a:pt x="2123" y="360"/>
                  </a:lnTo>
                  <a:lnTo>
                    <a:pt x="2058" y="342"/>
                  </a:lnTo>
                  <a:lnTo>
                    <a:pt x="2039" y="342"/>
                  </a:lnTo>
                  <a:lnTo>
                    <a:pt x="2020" y="342"/>
                  </a:lnTo>
                  <a:lnTo>
                    <a:pt x="2001" y="351"/>
                  </a:lnTo>
                  <a:lnTo>
                    <a:pt x="1982" y="351"/>
                  </a:lnTo>
                  <a:lnTo>
                    <a:pt x="1963" y="360"/>
                  </a:lnTo>
                  <a:lnTo>
                    <a:pt x="1944" y="370"/>
                  </a:lnTo>
                  <a:lnTo>
                    <a:pt x="1936" y="378"/>
                  </a:lnTo>
                  <a:lnTo>
                    <a:pt x="1917" y="396"/>
                  </a:lnTo>
                  <a:lnTo>
                    <a:pt x="1936" y="396"/>
                  </a:lnTo>
                  <a:lnTo>
                    <a:pt x="1954" y="396"/>
                  </a:lnTo>
                  <a:lnTo>
                    <a:pt x="1973" y="406"/>
                  </a:lnTo>
                  <a:lnTo>
                    <a:pt x="2001" y="406"/>
                  </a:lnTo>
                  <a:lnTo>
                    <a:pt x="2020" y="406"/>
                  </a:lnTo>
                  <a:lnTo>
                    <a:pt x="2039" y="406"/>
                  </a:lnTo>
                  <a:lnTo>
                    <a:pt x="2067" y="406"/>
                  </a:lnTo>
                  <a:lnTo>
                    <a:pt x="2086" y="406"/>
                  </a:lnTo>
                  <a:lnTo>
                    <a:pt x="2123" y="414"/>
                  </a:lnTo>
                  <a:lnTo>
                    <a:pt x="2161" y="432"/>
                  </a:lnTo>
                  <a:lnTo>
                    <a:pt x="2199" y="451"/>
                  </a:lnTo>
                  <a:lnTo>
                    <a:pt x="2237" y="477"/>
                  </a:lnTo>
                  <a:lnTo>
                    <a:pt x="2273" y="505"/>
                  </a:lnTo>
                  <a:lnTo>
                    <a:pt x="2311" y="532"/>
                  </a:lnTo>
                  <a:lnTo>
                    <a:pt x="2340" y="558"/>
                  </a:lnTo>
                  <a:lnTo>
                    <a:pt x="2377" y="576"/>
                  </a:lnTo>
                  <a:lnTo>
                    <a:pt x="2377" y="604"/>
                  </a:lnTo>
                  <a:lnTo>
                    <a:pt x="2387" y="613"/>
                  </a:lnTo>
                  <a:lnTo>
                    <a:pt x="2396" y="631"/>
                  </a:lnTo>
                  <a:lnTo>
                    <a:pt x="2414" y="639"/>
                  </a:lnTo>
                  <a:lnTo>
                    <a:pt x="2433" y="649"/>
                  </a:lnTo>
                  <a:lnTo>
                    <a:pt x="2443" y="657"/>
                  </a:lnTo>
                  <a:lnTo>
                    <a:pt x="2461" y="676"/>
                  </a:lnTo>
                  <a:lnTo>
                    <a:pt x="2471" y="694"/>
                  </a:lnTo>
                  <a:lnTo>
                    <a:pt x="2602" y="865"/>
                  </a:lnTo>
                  <a:lnTo>
                    <a:pt x="2593" y="865"/>
                  </a:lnTo>
                  <a:lnTo>
                    <a:pt x="2583" y="856"/>
                  </a:lnTo>
                  <a:lnTo>
                    <a:pt x="2583" y="847"/>
                  </a:lnTo>
                  <a:lnTo>
                    <a:pt x="2574" y="847"/>
                  </a:lnTo>
                  <a:lnTo>
                    <a:pt x="2574" y="839"/>
                  </a:lnTo>
                  <a:lnTo>
                    <a:pt x="2564" y="829"/>
                  </a:lnTo>
                  <a:lnTo>
                    <a:pt x="2556" y="829"/>
                  </a:lnTo>
                  <a:lnTo>
                    <a:pt x="2547" y="829"/>
                  </a:lnTo>
                  <a:lnTo>
                    <a:pt x="2537" y="829"/>
                  </a:lnTo>
                  <a:lnTo>
                    <a:pt x="2537" y="839"/>
                  </a:lnTo>
                  <a:lnTo>
                    <a:pt x="2537" y="847"/>
                  </a:lnTo>
                  <a:lnTo>
                    <a:pt x="2537" y="856"/>
                  </a:lnTo>
                  <a:lnTo>
                    <a:pt x="2537" y="865"/>
                  </a:lnTo>
                  <a:lnTo>
                    <a:pt x="2547" y="865"/>
                  </a:lnTo>
                  <a:lnTo>
                    <a:pt x="2547" y="874"/>
                  </a:lnTo>
                  <a:lnTo>
                    <a:pt x="2547" y="883"/>
                  </a:lnTo>
                  <a:lnTo>
                    <a:pt x="2659" y="983"/>
                  </a:lnTo>
                  <a:lnTo>
                    <a:pt x="2762" y="1082"/>
                  </a:lnTo>
                  <a:lnTo>
                    <a:pt x="2876" y="1189"/>
                  </a:lnTo>
                  <a:lnTo>
                    <a:pt x="2969" y="1298"/>
                  </a:lnTo>
                  <a:lnTo>
                    <a:pt x="3063" y="1406"/>
                  </a:lnTo>
                  <a:lnTo>
                    <a:pt x="3138" y="1523"/>
                  </a:lnTo>
                  <a:lnTo>
                    <a:pt x="3204" y="1641"/>
                  </a:lnTo>
                  <a:lnTo>
                    <a:pt x="3260" y="1767"/>
                  </a:lnTo>
                  <a:lnTo>
                    <a:pt x="3204" y="1713"/>
                  </a:lnTo>
                  <a:lnTo>
                    <a:pt x="3148" y="1659"/>
                  </a:lnTo>
                  <a:lnTo>
                    <a:pt x="3091" y="1605"/>
                  </a:lnTo>
                  <a:lnTo>
                    <a:pt x="3034" y="1559"/>
                  </a:lnTo>
                  <a:lnTo>
                    <a:pt x="2969" y="1506"/>
                  </a:lnTo>
                  <a:lnTo>
                    <a:pt x="2903" y="1460"/>
                  </a:lnTo>
                  <a:lnTo>
                    <a:pt x="2828" y="1416"/>
                  </a:lnTo>
                  <a:lnTo>
                    <a:pt x="2762" y="1371"/>
                  </a:lnTo>
                  <a:lnTo>
                    <a:pt x="2724" y="1335"/>
                  </a:lnTo>
                  <a:lnTo>
                    <a:pt x="2687" y="1298"/>
                  </a:lnTo>
                  <a:lnTo>
                    <a:pt x="2650" y="1262"/>
                  </a:lnTo>
                  <a:lnTo>
                    <a:pt x="2602" y="1226"/>
                  </a:lnTo>
                  <a:lnTo>
                    <a:pt x="2564" y="1189"/>
                  </a:lnTo>
                  <a:lnTo>
                    <a:pt x="2528" y="1154"/>
                  </a:lnTo>
                  <a:lnTo>
                    <a:pt x="2490" y="1108"/>
                  </a:lnTo>
                  <a:lnTo>
                    <a:pt x="2461" y="1064"/>
                  </a:lnTo>
                  <a:lnTo>
                    <a:pt x="2433" y="1046"/>
                  </a:lnTo>
                  <a:lnTo>
                    <a:pt x="2406" y="1027"/>
                  </a:lnTo>
                  <a:lnTo>
                    <a:pt x="2368" y="1009"/>
                  </a:lnTo>
                  <a:lnTo>
                    <a:pt x="2340" y="983"/>
                  </a:lnTo>
                  <a:lnTo>
                    <a:pt x="2311" y="973"/>
                  </a:lnTo>
                  <a:lnTo>
                    <a:pt x="2273" y="965"/>
                  </a:lnTo>
                  <a:lnTo>
                    <a:pt x="2246" y="965"/>
                  </a:lnTo>
                  <a:lnTo>
                    <a:pt x="2208" y="983"/>
                  </a:lnTo>
                  <a:lnTo>
                    <a:pt x="2218" y="1001"/>
                  </a:lnTo>
                  <a:lnTo>
                    <a:pt x="2237" y="1019"/>
                  </a:lnTo>
                  <a:lnTo>
                    <a:pt x="2254" y="1027"/>
                  </a:lnTo>
                  <a:lnTo>
                    <a:pt x="2273" y="1046"/>
                  </a:lnTo>
                  <a:lnTo>
                    <a:pt x="2283" y="1055"/>
                  </a:lnTo>
                  <a:lnTo>
                    <a:pt x="2302" y="1072"/>
                  </a:lnTo>
                  <a:lnTo>
                    <a:pt x="2321" y="1090"/>
                  </a:lnTo>
                  <a:lnTo>
                    <a:pt x="2321" y="1108"/>
                  </a:lnTo>
                  <a:lnTo>
                    <a:pt x="2349" y="1136"/>
                  </a:lnTo>
                  <a:lnTo>
                    <a:pt x="2302" y="1118"/>
                  </a:lnTo>
                  <a:lnTo>
                    <a:pt x="2264" y="1100"/>
                  </a:lnTo>
                  <a:lnTo>
                    <a:pt x="2227" y="1072"/>
                  </a:lnTo>
                  <a:lnTo>
                    <a:pt x="2189" y="1046"/>
                  </a:lnTo>
                  <a:lnTo>
                    <a:pt x="2132" y="983"/>
                  </a:lnTo>
                  <a:lnTo>
                    <a:pt x="2096" y="902"/>
                  </a:lnTo>
                  <a:lnTo>
                    <a:pt x="2058" y="821"/>
                  </a:lnTo>
                  <a:lnTo>
                    <a:pt x="2020" y="740"/>
                  </a:lnTo>
                  <a:lnTo>
                    <a:pt x="1982" y="657"/>
                  </a:lnTo>
                  <a:lnTo>
                    <a:pt x="1944" y="576"/>
                  </a:lnTo>
                  <a:lnTo>
                    <a:pt x="1926" y="568"/>
                  </a:lnTo>
                  <a:lnTo>
                    <a:pt x="1898" y="558"/>
                  </a:lnTo>
                  <a:lnTo>
                    <a:pt x="1879" y="550"/>
                  </a:lnTo>
                  <a:lnTo>
                    <a:pt x="1860" y="540"/>
                  </a:lnTo>
                  <a:lnTo>
                    <a:pt x="1832" y="532"/>
                  </a:lnTo>
                  <a:lnTo>
                    <a:pt x="1803" y="532"/>
                  </a:lnTo>
                  <a:lnTo>
                    <a:pt x="1786" y="532"/>
                  </a:lnTo>
                  <a:lnTo>
                    <a:pt x="1757" y="540"/>
                  </a:lnTo>
                  <a:lnTo>
                    <a:pt x="1748" y="550"/>
                  </a:lnTo>
                  <a:lnTo>
                    <a:pt x="1729" y="550"/>
                  </a:lnTo>
                  <a:lnTo>
                    <a:pt x="1719" y="558"/>
                  </a:lnTo>
                  <a:lnTo>
                    <a:pt x="1700" y="568"/>
                  </a:lnTo>
                  <a:lnTo>
                    <a:pt x="1691" y="568"/>
                  </a:lnTo>
                  <a:lnTo>
                    <a:pt x="1682" y="576"/>
                  </a:lnTo>
                  <a:lnTo>
                    <a:pt x="1672" y="586"/>
                  </a:lnTo>
                  <a:lnTo>
                    <a:pt x="1663" y="604"/>
                  </a:lnTo>
                  <a:lnTo>
                    <a:pt x="1663" y="631"/>
                  </a:lnTo>
                  <a:lnTo>
                    <a:pt x="1653" y="667"/>
                  </a:lnTo>
                  <a:lnTo>
                    <a:pt x="1653" y="694"/>
                  </a:lnTo>
                  <a:lnTo>
                    <a:pt x="1663" y="730"/>
                  </a:lnTo>
                  <a:lnTo>
                    <a:pt x="1672" y="757"/>
                  </a:lnTo>
                  <a:lnTo>
                    <a:pt x="1682" y="793"/>
                  </a:lnTo>
                  <a:lnTo>
                    <a:pt x="1691" y="821"/>
                  </a:lnTo>
                  <a:lnTo>
                    <a:pt x="1700" y="847"/>
                  </a:lnTo>
                  <a:lnTo>
                    <a:pt x="1682" y="856"/>
                  </a:lnTo>
                  <a:lnTo>
                    <a:pt x="1663" y="856"/>
                  </a:lnTo>
                  <a:lnTo>
                    <a:pt x="1653" y="847"/>
                  </a:lnTo>
                  <a:lnTo>
                    <a:pt x="1644" y="829"/>
                  </a:lnTo>
                  <a:lnTo>
                    <a:pt x="1644" y="811"/>
                  </a:lnTo>
                  <a:lnTo>
                    <a:pt x="1634" y="793"/>
                  </a:lnTo>
                  <a:lnTo>
                    <a:pt x="1634" y="775"/>
                  </a:lnTo>
                  <a:lnTo>
                    <a:pt x="1626" y="766"/>
                  </a:lnTo>
                  <a:lnTo>
                    <a:pt x="1626" y="757"/>
                  </a:lnTo>
                  <a:lnTo>
                    <a:pt x="1634" y="757"/>
                  </a:lnTo>
                  <a:lnTo>
                    <a:pt x="1634" y="748"/>
                  </a:lnTo>
                  <a:lnTo>
                    <a:pt x="1626" y="748"/>
                  </a:lnTo>
                  <a:lnTo>
                    <a:pt x="1626" y="740"/>
                  </a:lnTo>
                  <a:lnTo>
                    <a:pt x="1616" y="730"/>
                  </a:lnTo>
                  <a:lnTo>
                    <a:pt x="1616" y="740"/>
                  </a:lnTo>
                  <a:lnTo>
                    <a:pt x="1607" y="757"/>
                  </a:lnTo>
                  <a:lnTo>
                    <a:pt x="1607" y="766"/>
                  </a:lnTo>
                  <a:lnTo>
                    <a:pt x="1616" y="784"/>
                  </a:lnTo>
                  <a:lnTo>
                    <a:pt x="1616" y="802"/>
                  </a:lnTo>
                  <a:lnTo>
                    <a:pt x="1626" y="821"/>
                  </a:lnTo>
                  <a:lnTo>
                    <a:pt x="1626" y="829"/>
                  </a:lnTo>
                  <a:lnTo>
                    <a:pt x="1626" y="847"/>
                  </a:lnTo>
                  <a:lnTo>
                    <a:pt x="1597" y="856"/>
                  </a:lnTo>
                  <a:lnTo>
                    <a:pt x="1569" y="856"/>
                  </a:lnTo>
                  <a:lnTo>
                    <a:pt x="1531" y="856"/>
                  </a:lnTo>
                  <a:lnTo>
                    <a:pt x="1503" y="856"/>
                  </a:lnTo>
                  <a:lnTo>
                    <a:pt x="1466" y="865"/>
                  </a:lnTo>
                  <a:lnTo>
                    <a:pt x="1438" y="874"/>
                  </a:lnTo>
                  <a:lnTo>
                    <a:pt x="1409" y="892"/>
                  </a:lnTo>
                  <a:lnTo>
                    <a:pt x="1381" y="910"/>
                  </a:lnTo>
                  <a:lnTo>
                    <a:pt x="1362" y="920"/>
                  </a:lnTo>
                  <a:lnTo>
                    <a:pt x="1343" y="928"/>
                  </a:lnTo>
                  <a:lnTo>
                    <a:pt x="1324" y="938"/>
                  </a:lnTo>
                  <a:lnTo>
                    <a:pt x="1306" y="946"/>
                  </a:lnTo>
                  <a:lnTo>
                    <a:pt x="1287" y="965"/>
                  </a:lnTo>
                  <a:lnTo>
                    <a:pt x="1268" y="983"/>
                  </a:lnTo>
                  <a:lnTo>
                    <a:pt x="1259" y="991"/>
                  </a:lnTo>
                  <a:lnTo>
                    <a:pt x="1240" y="1009"/>
                  </a:lnTo>
                  <a:lnTo>
                    <a:pt x="1212" y="1055"/>
                  </a:lnTo>
                  <a:lnTo>
                    <a:pt x="1183" y="1090"/>
                  </a:lnTo>
                  <a:lnTo>
                    <a:pt x="1156" y="1127"/>
                  </a:lnTo>
                  <a:lnTo>
                    <a:pt x="1128" y="1172"/>
                  </a:lnTo>
                  <a:lnTo>
                    <a:pt x="1109" y="1208"/>
                  </a:lnTo>
                  <a:lnTo>
                    <a:pt x="1080" y="1244"/>
                  </a:lnTo>
                  <a:lnTo>
                    <a:pt x="1052" y="1290"/>
                  </a:lnTo>
                  <a:lnTo>
                    <a:pt x="1014" y="1325"/>
                  </a:lnTo>
                  <a:lnTo>
                    <a:pt x="1006" y="1262"/>
                  </a:lnTo>
                  <a:lnTo>
                    <a:pt x="1006" y="1199"/>
                  </a:lnTo>
                  <a:lnTo>
                    <a:pt x="1014" y="1136"/>
                  </a:lnTo>
                  <a:lnTo>
                    <a:pt x="1024" y="1082"/>
                  </a:lnTo>
                  <a:lnTo>
                    <a:pt x="1043" y="1019"/>
                  </a:lnTo>
                  <a:lnTo>
                    <a:pt x="1071" y="956"/>
                  </a:lnTo>
                  <a:lnTo>
                    <a:pt x="1090" y="902"/>
                  </a:lnTo>
                  <a:lnTo>
                    <a:pt x="1118" y="847"/>
                  </a:lnTo>
                  <a:lnTo>
                    <a:pt x="1118" y="839"/>
                  </a:lnTo>
                  <a:lnTo>
                    <a:pt x="1118" y="829"/>
                  </a:lnTo>
                  <a:lnTo>
                    <a:pt x="1118" y="821"/>
                  </a:lnTo>
                  <a:lnTo>
                    <a:pt x="1118" y="811"/>
                  </a:lnTo>
                  <a:lnTo>
                    <a:pt x="1118" y="793"/>
                  </a:lnTo>
                  <a:lnTo>
                    <a:pt x="1109" y="784"/>
                  </a:lnTo>
                  <a:lnTo>
                    <a:pt x="1099" y="784"/>
                  </a:lnTo>
                  <a:lnTo>
                    <a:pt x="1071" y="784"/>
                  </a:lnTo>
                  <a:lnTo>
                    <a:pt x="1043" y="839"/>
                  </a:lnTo>
                  <a:lnTo>
                    <a:pt x="1014" y="883"/>
                  </a:lnTo>
                  <a:lnTo>
                    <a:pt x="987" y="938"/>
                  </a:lnTo>
                  <a:lnTo>
                    <a:pt x="949" y="983"/>
                  </a:lnTo>
                  <a:lnTo>
                    <a:pt x="921" y="1037"/>
                  </a:lnTo>
                  <a:lnTo>
                    <a:pt x="902" y="1090"/>
                  </a:lnTo>
                  <a:lnTo>
                    <a:pt x="892" y="1145"/>
                  </a:lnTo>
                  <a:lnTo>
                    <a:pt x="892" y="1208"/>
                  </a:lnTo>
                  <a:lnTo>
                    <a:pt x="902" y="1244"/>
                  </a:lnTo>
                  <a:lnTo>
                    <a:pt x="911" y="1272"/>
                  </a:lnTo>
                  <a:lnTo>
                    <a:pt x="911" y="1307"/>
                  </a:lnTo>
                  <a:lnTo>
                    <a:pt x="911" y="1335"/>
                  </a:lnTo>
                  <a:lnTo>
                    <a:pt x="902" y="1371"/>
                  </a:lnTo>
                  <a:lnTo>
                    <a:pt x="892" y="1397"/>
                  </a:lnTo>
                  <a:lnTo>
                    <a:pt x="873" y="1424"/>
                  </a:lnTo>
                  <a:lnTo>
                    <a:pt x="846" y="1442"/>
                  </a:lnTo>
                  <a:lnTo>
                    <a:pt x="854" y="1452"/>
                  </a:lnTo>
                  <a:lnTo>
                    <a:pt x="854" y="1460"/>
                  </a:lnTo>
                  <a:lnTo>
                    <a:pt x="854" y="1470"/>
                  </a:lnTo>
                  <a:lnTo>
                    <a:pt x="854" y="1478"/>
                  </a:lnTo>
                  <a:lnTo>
                    <a:pt x="864" y="1488"/>
                  </a:lnTo>
                  <a:lnTo>
                    <a:pt x="864" y="1497"/>
                  </a:lnTo>
                  <a:lnTo>
                    <a:pt x="873" y="1497"/>
                  </a:lnTo>
                  <a:lnTo>
                    <a:pt x="611" y="1731"/>
                  </a:lnTo>
                  <a:lnTo>
                    <a:pt x="592" y="1668"/>
                  </a:lnTo>
                  <a:lnTo>
                    <a:pt x="582" y="1605"/>
                  </a:lnTo>
                  <a:lnTo>
                    <a:pt x="582" y="1541"/>
                  </a:lnTo>
                  <a:lnTo>
                    <a:pt x="592" y="1478"/>
                  </a:lnTo>
                  <a:lnTo>
                    <a:pt x="620" y="1361"/>
                  </a:lnTo>
                  <a:lnTo>
                    <a:pt x="667" y="1244"/>
                  </a:lnTo>
                  <a:lnTo>
                    <a:pt x="714" y="1136"/>
                  </a:lnTo>
                  <a:lnTo>
                    <a:pt x="770" y="1019"/>
                  </a:lnTo>
                  <a:lnTo>
                    <a:pt x="808" y="910"/>
                  </a:lnTo>
                  <a:lnTo>
                    <a:pt x="836" y="793"/>
                  </a:lnTo>
                  <a:lnTo>
                    <a:pt x="873" y="757"/>
                  </a:lnTo>
                  <a:lnTo>
                    <a:pt x="911" y="721"/>
                  </a:lnTo>
                  <a:lnTo>
                    <a:pt x="939" y="694"/>
                  </a:lnTo>
                  <a:lnTo>
                    <a:pt x="977" y="657"/>
                  </a:lnTo>
                  <a:lnTo>
                    <a:pt x="1024" y="631"/>
                  </a:lnTo>
                  <a:lnTo>
                    <a:pt x="1061" y="604"/>
                  </a:lnTo>
                  <a:lnTo>
                    <a:pt x="1099" y="576"/>
                  </a:lnTo>
                  <a:lnTo>
                    <a:pt x="1137" y="558"/>
                  </a:lnTo>
                  <a:lnTo>
                    <a:pt x="1164" y="568"/>
                  </a:lnTo>
                  <a:lnTo>
                    <a:pt x="1193" y="558"/>
                  </a:lnTo>
                  <a:lnTo>
                    <a:pt x="1212" y="540"/>
                  </a:lnTo>
                  <a:lnTo>
                    <a:pt x="1221" y="513"/>
                  </a:lnTo>
                  <a:lnTo>
                    <a:pt x="1231" y="487"/>
                  </a:lnTo>
                  <a:lnTo>
                    <a:pt x="1250" y="459"/>
                  </a:lnTo>
                  <a:lnTo>
                    <a:pt x="1259" y="432"/>
                  </a:lnTo>
                  <a:lnTo>
                    <a:pt x="1278" y="406"/>
                  </a:lnTo>
                  <a:lnTo>
                    <a:pt x="1343" y="370"/>
                  </a:lnTo>
                  <a:lnTo>
                    <a:pt x="1409" y="324"/>
                  </a:lnTo>
                  <a:lnTo>
                    <a:pt x="1476" y="289"/>
                  </a:lnTo>
                  <a:lnTo>
                    <a:pt x="1550" y="252"/>
                  </a:lnTo>
                  <a:lnTo>
                    <a:pt x="1616" y="216"/>
                  </a:lnTo>
                  <a:lnTo>
                    <a:pt x="1682" y="180"/>
                  </a:lnTo>
                  <a:lnTo>
                    <a:pt x="1757" y="144"/>
                  </a:lnTo>
                  <a:lnTo>
                    <a:pt x="1822" y="107"/>
                  </a:lnTo>
                  <a:lnTo>
                    <a:pt x="1879" y="99"/>
                  </a:lnTo>
                  <a:lnTo>
                    <a:pt x="1926" y="81"/>
                  </a:lnTo>
                  <a:lnTo>
                    <a:pt x="1982" y="62"/>
                  </a:lnTo>
                  <a:lnTo>
                    <a:pt x="2029" y="36"/>
                  </a:lnTo>
                  <a:lnTo>
                    <a:pt x="2077" y="18"/>
                  </a:lnTo>
                  <a:lnTo>
                    <a:pt x="2132" y="0"/>
                  </a:lnTo>
                  <a:lnTo>
                    <a:pt x="2180" y="0"/>
                  </a:lnTo>
                  <a:lnTo>
                    <a:pt x="2237" y="18"/>
                  </a:lnTo>
                  <a:lnTo>
                    <a:pt x="2254" y="8"/>
                  </a:lnTo>
                  <a:lnTo>
                    <a:pt x="2264" y="8"/>
                  </a:lnTo>
                  <a:lnTo>
                    <a:pt x="2273" y="18"/>
                  </a:lnTo>
                  <a:lnTo>
                    <a:pt x="2283" y="18"/>
                  </a:lnTo>
                  <a:lnTo>
                    <a:pt x="2292" y="26"/>
                  </a:lnTo>
                  <a:lnTo>
                    <a:pt x="2302" y="36"/>
                  </a:lnTo>
                  <a:lnTo>
                    <a:pt x="2311" y="36"/>
                  </a:lnTo>
                  <a:lnTo>
                    <a:pt x="2321" y="44"/>
                  </a:lnTo>
                  <a:close/>
                  <a:moveTo>
                    <a:pt x="2997" y="694"/>
                  </a:moveTo>
                  <a:lnTo>
                    <a:pt x="2997" y="703"/>
                  </a:lnTo>
                  <a:lnTo>
                    <a:pt x="2988" y="703"/>
                  </a:lnTo>
                  <a:lnTo>
                    <a:pt x="2988" y="712"/>
                  </a:lnTo>
                  <a:lnTo>
                    <a:pt x="2979" y="712"/>
                  </a:lnTo>
                  <a:lnTo>
                    <a:pt x="2969" y="712"/>
                  </a:lnTo>
                  <a:lnTo>
                    <a:pt x="2950" y="694"/>
                  </a:lnTo>
                  <a:lnTo>
                    <a:pt x="2931" y="676"/>
                  </a:lnTo>
                  <a:lnTo>
                    <a:pt x="2912" y="649"/>
                  </a:lnTo>
                  <a:lnTo>
                    <a:pt x="2903" y="631"/>
                  </a:lnTo>
                  <a:lnTo>
                    <a:pt x="2893" y="604"/>
                  </a:lnTo>
                  <a:lnTo>
                    <a:pt x="2884" y="586"/>
                  </a:lnTo>
                  <a:lnTo>
                    <a:pt x="2876" y="558"/>
                  </a:lnTo>
                  <a:lnTo>
                    <a:pt x="2866" y="532"/>
                  </a:lnTo>
                  <a:lnTo>
                    <a:pt x="2838" y="487"/>
                  </a:lnTo>
                  <a:lnTo>
                    <a:pt x="2790" y="441"/>
                  </a:lnTo>
                  <a:lnTo>
                    <a:pt x="2753" y="406"/>
                  </a:lnTo>
                  <a:lnTo>
                    <a:pt x="2706" y="360"/>
                  </a:lnTo>
                  <a:lnTo>
                    <a:pt x="2659" y="324"/>
                  </a:lnTo>
                  <a:lnTo>
                    <a:pt x="2612" y="297"/>
                  </a:lnTo>
                  <a:lnTo>
                    <a:pt x="2556" y="270"/>
                  </a:lnTo>
                  <a:lnTo>
                    <a:pt x="2499" y="252"/>
                  </a:lnTo>
                  <a:lnTo>
                    <a:pt x="2499" y="225"/>
                  </a:lnTo>
                  <a:lnTo>
                    <a:pt x="2583" y="252"/>
                  </a:lnTo>
                  <a:lnTo>
                    <a:pt x="2669" y="289"/>
                  </a:lnTo>
                  <a:lnTo>
                    <a:pt x="2743" y="342"/>
                  </a:lnTo>
                  <a:lnTo>
                    <a:pt x="2809" y="396"/>
                  </a:lnTo>
                  <a:lnTo>
                    <a:pt x="2866" y="469"/>
                  </a:lnTo>
                  <a:lnTo>
                    <a:pt x="2912" y="540"/>
                  </a:lnTo>
                  <a:lnTo>
                    <a:pt x="2960" y="613"/>
                  </a:lnTo>
                  <a:lnTo>
                    <a:pt x="2997" y="694"/>
                  </a:lnTo>
                  <a:close/>
                  <a:moveTo>
                    <a:pt x="4350" y="2769"/>
                  </a:moveTo>
                  <a:lnTo>
                    <a:pt x="4331" y="2787"/>
                  </a:lnTo>
                  <a:lnTo>
                    <a:pt x="4331" y="2813"/>
                  </a:lnTo>
                  <a:lnTo>
                    <a:pt x="4341" y="2832"/>
                  </a:lnTo>
                  <a:lnTo>
                    <a:pt x="4360" y="2850"/>
                  </a:lnTo>
                  <a:lnTo>
                    <a:pt x="4388" y="2868"/>
                  </a:lnTo>
                  <a:lnTo>
                    <a:pt x="4407" y="2886"/>
                  </a:lnTo>
                  <a:lnTo>
                    <a:pt x="4426" y="2904"/>
                  </a:lnTo>
                  <a:lnTo>
                    <a:pt x="4434" y="2931"/>
                  </a:lnTo>
                  <a:lnTo>
                    <a:pt x="4444" y="2957"/>
                  </a:lnTo>
                  <a:lnTo>
                    <a:pt x="4463" y="2985"/>
                  </a:lnTo>
                  <a:lnTo>
                    <a:pt x="4472" y="3012"/>
                  </a:lnTo>
                  <a:lnTo>
                    <a:pt x="4482" y="3039"/>
                  </a:lnTo>
                  <a:lnTo>
                    <a:pt x="4491" y="3075"/>
                  </a:lnTo>
                  <a:lnTo>
                    <a:pt x="4501" y="3102"/>
                  </a:lnTo>
                  <a:lnTo>
                    <a:pt x="4510" y="3139"/>
                  </a:lnTo>
                  <a:lnTo>
                    <a:pt x="4510" y="3165"/>
                  </a:lnTo>
                  <a:lnTo>
                    <a:pt x="4529" y="3183"/>
                  </a:lnTo>
                  <a:lnTo>
                    <a:pt x="4548" y="3192"/>
                  </a:lnTo>
                  <a:lnTo>
                    <a:pt x="4557" y="3220"/>
                  </a:lnTo>
                  <a:lnTo>
                    <a:pt x="4557" y="3238"/>
                  </a:lnTo>
                  <a:lnTo>
                    <a:pt x="4557" y="3264"/>
                  </a:lnTo>
                  <a:lnTo>
                    <a:pt x="4557" y="3291"/>
                  </a:lnTo>
                  <a:lnTo>
                    <a:pt x="4567" y="3319"/>
                  </a:lnTo>
                  <a:lnTo>
                    <a:pt x="4567" y="3337"/>
                  </a:lnTo>
                  <a:lnTo>
                    <a:pt x="4576" y="3345"/>
                  </a:lnTo>
                  <a:lnTo>
                    <a:pt x="4576" y="3355"/>
                  </a:lnTo>
                  <a:lnTo>
                    <a:pt x="4576" y="3364"/>
                  </a:lnTo>
                  <a:lnTo>
                    <a:pt x="4576" y="3372"/>
                  </a:lnTo>
                  <a:lnTo>
                    <a:pt x="4576" y="3382"/>
                  </a:lnTo>
                  <a:lnTo>
                    <a:pt x="4576" y="3390"/>
                  </a:lnTo>
                  <a:lnTo>
                    <a:pt x="4576" y="3400"/>
                  </a:lnTo>
                  <a:lnTo>
                    <a:pt x="4586" y="3408"/>
                  </a:lnTo>
                  <a:lnTo>
                    <a:pt x="4567" y="3408"/>
                  </a:lnTo>
                  <a:lnTo>
                    <a:pt x="4548" y="3400"/>
                  </a:lnTo>
                  <a:lnTo>
                    <a:pt x="4538" y="3400"/>
                  </a:lnTo>
                  <a:lnTo>
                    <a:pt x="4519" y="3400"/>
                  </a:lnTo>
                  <a:lnTo>
                    <a:pt x="4501" y="3400"/>
                  </a:lnTo>
                  <a:lnTo>
                    <a:pt x="4491" y="3400"/>
                  </a:lnTo>
                  <a:lnTo>
                    <a:pt x="4472" y="3400"/>
                  </a:lnTo>
                  <a:lnTo>
                    <a:pt x="4463" y="3400"/>
                  </a:lnTo>
                  <a:lnTo>
                    <a:pt x="4434" y="3445"/>
                  </a:lnTo>
                  <a:lnTo>
                    <a:pt x="4181" y="3436"/>
                  </a:lnTo>
                  <a:lnTo>
                    <a:pt x="4172" y="3400"/>
                  </a:lnTo>
                  <a:lnTo>
                    <a:pt x="4162" y="3355"/>
                  </a:lnTo>
                  <a:lnTo>
                    <a:pt x="4153" y="3319"/>
                  </a:lnTo>
                  <a:lnTo>
                    <a:pt x="4143" y="3283"/>
                  </a:lnTo>
                  <a:lnTo>
                    <a:pt x="4134" y="3246"/>
                  </a:lnTo>
                  <a:lnTo>
                    <a:pt x="4124" y="3210"/>
                  </a:lnTo>
                  <a:lnTo>
                    <a:pt x="4116" y="3174"/>
                  </a:lnTo>
                  <a:lnTo>
                    <a:pt x="4116" y="3139"/>
                  </a:lnTo>
                  <a:lnTo>
                    <a:pt x="4116" y="3129"/>
                  </a:lnTo>
                  <a:lnTo>
                    <a:pt x="4134" y="3129"/>
                  </a:lnTo>
                  <a:lnTo>
                    <a:pt x="4143" y="3120"/>
                  </a:lnTo>
                  <a:lnTo>
                    <a:pt x="4153" y="3120"/>
                  </a:lnTo>
                  <a:lnTo>
                    <a:pt x="4162" y="3111"/>
                  </a:lnTo>
                  <a:lnTo>
                    <a:pt x="4172" y="3111"/>
                  </a:lnTo>
                  <a:lnTo>
                    <a:pt x="4181" y="3111"/>
                  </a:lnTo>
                  <a:lnTo>
                    <a:pt x="4190" y="3111"/>
                  </a:lnTo>
                  <a:lnTo>
                    <a:pt x="4209" y="3129"/>
                  </a:lnTo>
                  <a:lnTo>
                    <a:pt x="4228" y="3156"/>
                  </a:lnTo>
                  <a:lnTo>
                    <a:pt x="4238" y="3183"/>
                  </a:lnTo>
                  <a:lnTo>
                    <a:pt x="4257" y="3201"/>
                  </a:lnTo>
                  <a:lnTo>
                    <a:pt x="4266" y="3228"/>
                  </a:lnTo>
                  <a:lnTo>
                    <a:pt x="4284" y="3256"/>
                  </a:lnTo>
                  <a:lnTo>
                    <a:pt x="4293" y="3273"/>
                  </a:lnTo>
                  <a:lnTo>
                    <a:pt x="4312" y="3301"/>
                  </a:lnTo>
                  <a:lnTo>
                    <a:pt x="4322" y="3301"/>
                  </a:lnTo>
                  <a:lnTo>
                    <a:pt x="4331" y="3301"/>
                  </a:lnTo>
                  <a:lnTo>
                    <a:pt x="4341" y="3301"/>
                  </a:lnTo>
                  <a:lnTo>
                    <a:pt x="4341" y="3291"/>
                  </a:lnTo>
                  <a:lnTo>
                    <a:pt x="4350" y="3291"/>
                  </a:lnTo>
                  <a:lnTo>
                    <a:pt x="4350" y="3283"/>
                  </a:lnTo>
                  <a:lnTo>
                    <a:pt x="4350" y="3256"/>
                  </a:lnTo>
                  <a:lnTo>
                    <a:pt x="4341" y="3228"/>
                  </a:lnTo>
                  <a:lnTo>
                    <a:pt x="4331" y="3192"/>
                  </a:lnTo>
                  <a:lnTo>
                    <a:pt x="4322" y="3165"/>
                  </a:lnTo>
                  <a:lnTo>
                    <a:pt x="4303" y="3139"/>
                  </a:lnTo>
                  <a:lnTo>
                    <a:pt x="4293" y="3111"/>
                  </a:lnTo>
                  <a:lnTo>
                    <a:pt x="4276" y="3084"/>
                  </a:lnTo>
                  <a:lnTo>
                    <a:pt x="4276" y="3056"/>
                  </a:lnTo>
                  <a:lnTo>
                    <a:pt x="4247" y="3030"/>
                  </a:lnTo>
                  <a:lnTo>
                    <a:pt x="4228" y="3003"/>
                  </a:lnTo>
                  <a:lnTo>
                    <a:pt x="4209" y="2975"/>
                  </a:lnTo>
                  <a:lnTo>
                    <a:pt x="4190" y="2949"/>
                  </a:lnTo>
                  <a:lnTo>
                    <a:pt x="4172" y="2931"/>
                  </a:lnTo>
                  <a:lnTo>
                    <a:pt x="4153" y="2904"/>
                  </a:lnTo>
                  <a:lnTo>
                    <a:pt x="4124" y="2876"/>
                  </a:lnTo>
                  <a:lnTo>
                    <a:pt x="4106" y="2858"/>
                  </a:lnTo>
                  <a:lnTo>
                    <a:pt x="4106" y="2832"/>
                  </a:lnTo>
                  <a:lnTo>
                    <a:pt x="4116" y="2823"/>
                  </a:lnTo>
                  <a:lnTo>
                    <a:pt x="4134" y="2823"/>
                  </a:lnTo>
                  <a:lnTo>
                    <a:pt x="4153" y="2832"/>
                  </a:lnTo>
                  <a:lnTo>
                    <a:pt x="4172" y="2850"/>
                  </a:lnTo>
                  <a:lnTo>
                    <a:pt x="4190" y="2858"/>
                  </a:lnTo>
                  <a:lnTo>
                    <a:pt x="4209" y="2858"/>
                  </a:lnTo>
                  <a:lnTo>
                    <a:pt x="4228" y="2858"/>
                  </a:lnTo>
                  <a:lnTo>
                    <a:pt x="4238" y="2858"/>
                  </a:lnTo>
                  <a:lnTo>
                    <a:pt x="4257" y="2858"/>
                  </a:lnTo>
                  <a:lnTo>
                    <a:pt x="4266" y="2850"/>
                  </a:lnTo>
                  <a:lnTo>
                    <a:pt x="4284" y="2850"/>
                  </a:lnTo>
                  <a:lnTo>
                    <a:pt x="4293" y="2840"/>
                  </a:lnTo>
                  <a:lnTo>
                    <a:pt x="4303" y="2832"/>
                  </a:lnTo>
                  <a:lnTo>
                    <a:pt x="4312" y="2823"/>
                  </a:lnTo>
                  <a:lnTo>
                    <a:pt x="4322" y="2805"/>
                  </a:lnTo>
                  <a:lnTo>
                    <a:pt x="4322" y="2795"/>
                  </a:lnTo>
                  <a:lnTo>
                    <a:pt x="4312" y="2787"/>
                  </a:lnTo>
                  <a:lnTo>
                    <a:pt x="4312" y="2777"/>
                  </a:lnTo>
                  <a:lnTo>
                    <a:pt x="4312" y="2769"/>
                  </a:lnTo>
                  <a:lnTo>
                    <a:pt x="4312" y="2759"/>
                  </a:lnTo>
                  <a:lnTo>
                    <a:pt x="4322" y="2759"/>
                  </a:lnTo>
                  <a:lnTo>
                    <a:pt x="4331" y="2759"/>
                  </a:lnTo>
                  <a:lnTo>
                    <a:pt x="4350" y="2769"/>
                  </a:lnTo>
                  <a:close/>
                  <a:moveTo>
                    <a:pt x="3787" y="2813"/>
                  </a:moveTo>
                  <a:lnTo>
                    <a:pt x="3787" y="2832"/>
                  </a:lnTo>
                  <a:lnTo>
                    <a:pt x="3796" y="2850"/>
                  </a:lnTo>
                  <a:lnTo>
                    <a:pt x="3806" y="2876"/>
                  </a:lnTo>
                  <a:lnTo>
                    <a:pt x="3806" y="2894"/>
                  </a:lnTo>
                  <a:lnTo>
                    <a:pt x="3824" y="2913"/>
                  </a:lnTo>
                  <a:lnTo>
                    <a:pt x="3833" y="2931"/>
                  </a:lnTo>
                  <a:lnTo>
                    <a:pt x="3843" y="2939"/>
                  </a:lnTo>
                  <a:lnTo>
                    <a:pt x="3861" y="2949"/>
                  </a:lnTo>
                  <a:lnTo>
                    <a:pt x="3861" y="2985"/>
                  </a:lnTo>
                  <a:lnTo>
                    <a:pt x="3880" y="3003"/>
                  </a:lnTo>
                  <a:lnTo>
                    <a:pt x="3899" y="3003"/>
                  </a:lnTo>
                  <a:lnTo>
                    <a:pt x="3918" y="3003"/>
                  </a:lnTo>
                  <a:lnTo>
                    <a:pt x="3947" y="2994"/>
                  </a:lnTo>
                  <a:lnTo>
                    <a:pt x="3974" y="2994"/>
                  </a:lnTo>
                  <a:lnTo>
                    <a:pt x="3993" y="2985"/>
                  </a:lnTo>
                  <a:lnTo>
                    <a:pt x="4021" y="2985"/>
                  </a:lnTo>
                  <a:lnTo>
                    <a:pt x="4012" y="3012"/>
                  </a:lnTo>
                  <a:lnTo>
                    <a:pt x="4002" y="3030"/>
                  </a:lnTo>
                  <a:lnTo>
                    <a:pt x="3993" y="3048"/>
                  </a:lnTo>
                  <a:lnTo>
                    <a:pt x="3983" y="3066"/>
                  </a:lnTo>
                  <a:lnTo>
                    <a:pt x="3974" y="3084"/>
                  </a:lnTo>
                  <a:lnTo>
                    <a:pt x="3974" y="3111"/>
                  </a:lnTo>
                  <a:lnTo>
                    <a:pt x="3983" y="3129"/>
                  </a:lnTo>
                  <a:lnTo>
                    <a:pt x="3993" y="3147"/>
                  </a:lnTo>
                  <a:lnTo>
                    <a:pt x="4002" y="3165"/>
                  </a:lnTo>
                  <a:lnTo>
                    <a:pt x="4002" y="3183"/>
                  </a:lnTo>
                  <a:lnTo>
                    <a:pt x="4012" y="3201"/>
                  </a:lnTo>
                  <a:lnTo>
                    <a:pt x="4021" y="3220"/>
                  </a:lnTo>
                  <a:lnTo>
                    <a:pt x="4031" y="3238"/>
                  </a:lnTo>
                  <a:lnTo>
                    <a:pt x="4040" y="3256"/>
                  </a:lnTo>
                  <a:lnTo>
                    <a:pt x="4040" y="3273"/>
                  </a:lnTo>
                  <a:lnTo>
                    <a:pt x="4050" y="3291"/>
                  </a:lnTo>
                  <a:lnTo>
                    <a:pt x="4012" y="3301"/>
                  </a:lnTo>
                  <a:lnTo>
                    <a:pt x="3983" y="3309"/>
                  </a:lnTo>
                  <a:lnTo>
                    <a:pt x="3947" y="3309"/>
                  </a:lnTo>
                  <a:lnTo>
                    <a:pt x="3918" y="3309"/>
                  </a:lnTo>
                  <a:lnTo>
                    <a:pt x="3890" y="3319"/>
                  </a:lnTo>
                  <a:lnTo>
                    <a:pt x="3852" y="3319"/>
                  </a:lnTo>
                  <a:lnTo>
                    <a:pt x="3824" y="3319"/>
                  </a:lnTo>
                  <a:lnTo>
                    <a:pt x="3787" y="3327"/>
                  </a:lnTo>
                  <a:lnTo>
                    <a:pt x="3777" y="3301"/>
                  </a:lnTo>
                  <a:lnTo>
                    <a:pt x="3768" y="3283"/>
                  </a:lnTo>
                  <a:lnTo>
                    <a:pt x="3749" y="3264"/>
                  </a:lnTo>
                  <a:lnTo>
                    <a:pt x="3730" y="3256"/>
                  </a:lnTo>
                  <a:lnTo>
                    <a:pt x="3683" y="3238"/>
                  </a:lnTo>
                  <a:lnTo>
                    <a:pt x="3637" y="3228"/>
                  </a:lnTo>
                  <a:lnTo>
                    <a:pt x="3589" y="3220"/>
                  </a:lnTo>
                  <a:lnTo>
                    <a:pt x="3551" y="3201"/>
                  </a:lnTo>
                  <a:lnTo>
                    <a:pt x="3542" y="3183"/>
                  </a:lnTo>
                  <a:lnTo>
                    <a:pt x="3523" y="3165"/>
                  </a:lnTo>
                  <a:lnTo>
                    <a:pt x="3514" y="3147"/>
                  </a:lnTo>
                  <a:lnTo>
                    <a:pt x="3514" y="3111"/>
                  </a:lnTo>
                  <a:lnTo>
                    <a:pt x="3542" y="3102"/>
                  </a:lnTo>
                  <a:lnTo>
                    <a:pt x="3561" y="3048"/>
                  </a:lnTo>
                  <a:lnTo>
                    <a:pt x="3580" y="2994"/>
                  </a:lnTo>
                  <a:lnTo>
                    <a:pt x="3608" y="2939"/>
                  </a:lnTo>
                  <a:lnTo>
                    <a:pt x="3627" y="2886"/>
                  </a:lnTo>
                  <a:lnTo>
                    <a:pt x="3637" y="2832"/>
                  </a:lnTo>
                  <a:lnTo>
                    <a:pt x="3646" y="2777"/>
                  </a:lnTo>
                  <a:lnTo>
                    <a:pt x="3646" y="2714"/>
                  </a:lnTo>
                  <a:lnTo>
                    <a:pt x="3637" y="2660"/>
                  </a:lnTo>
                  <a:lnTo>
                    <a:pt x="3654" y="2678"/>
                  </a:lnTo>
                  <a:lnTo>
                    <a:pt x="3673" y="2706"/>
                  </a:lnTo>
                  <a:lnTo>
                    <a:pt x="3683" y="2723"/>
                  </a:lnTo>
                  <a:lnTo>
                    <a:pt x="3702" y="2750"/>
                  </a:lnTo>
                  <a:lnTo>
                    <a:pt x="3711" y="2777"/>
                  </a:lnTo>
                  <a:lnTo>
                    <a:pt x="3730" y="2795"/>
                  </a:lnTo>
                  <a:lnTo>
                    <a:pt x="3749" y="2805"/>
                  </a:lnTo>
                  <a:lnTo>
                    <a:pt x="3787" y="2813"/>
                  </a:lnTo>
                  <a:close/>
                  <a:moveTo>
                    <a:pt x="3477" y="1867"/>
                  </a:moveTo>
                  <a:lnTo>
                    <a:pt x="3467" y="1885"/>
                  </a:lnTo>
                  <a:lnTo>
                    <a:pt x="3354" y="1686"/>
                  </a:lnTo>
                  <a:lnTo>
                    <a:pt x="3373" y="1713"/>
                  </a:lnTo>
                  <a:lnTo>
                    <a:pt x="3392" y="1731"/>
                  </a:lnTo>
                  <a:lnTo>
                    <a:pt x="3411" y="1758"/>
                  </a:lnTo>
                  <a:lnTo>
                    <a:pt x="3420" y="1776"/>
                  </a:lnTo>
                  <a:lnTo>
                    <a:pt x="3439" y="1804"/>
                  </a:lnTo>
                  <a:lnTo>
                    <a:pt x="3458" y="1822"/>
                  </a:lnTo>
                  <a:lnTo>
                    <a:pt x="3467" y="1848"/>
                  </a:lnTo>
                  <a:lnTo>
                    <a:pt x="3477" y="1867"/>
                  </a:lnTo>
                  <a:close/>
                  <a:moveTo>
                    <a:pt x="4031" y="2471"/>
                  </a:moveTo>
                  <a:lnTo>
                    <a:pt x="4031" y="2498"/>
                  </a:lnTo>
                  <a:lnTo>
                    <a:pt x="4012" y="2516"/>
                  </a:lnTo>
                  <a:lnTo>
                    <a:pt x="3993" y="2534"/>
                  </a:lnTo>
                  <a:lnTo>
                    <a:pt x="3966" y="2543"/>
                  </a:lnTo>
                  <a:lnTo>
                    <a:pt x="3947" y="2552"/>
                  </a:lnTo>
                  <a:lnTo>
                    <a:pt x="3918" y="2561"/>
                  </a:lnTo>
                  <a:lnTo>
                    <a:pt x="3899" y="2570"/>
                  </a:lnTo>
                  <a:lnTo>
                    <a:pt x="3880" y="2588"/>
                  </a:lnTo>
                  <a:lnTo>
                    <a:pt x="3880" y="2579"/>
                  </a:lnTo>
                  <a:lnTo>
                    <a:pt x="3880" y="2561"/>
                  </a:lnTo>
                  <a:lnTo>
                    <a:pt x="3871" y="2552"/>
                  </a:lnTo>
                  <a:lnTo>
                    <a:pt x="3871" y="2534"/>
                  </a:lnTo>
                  <a:lnTo>
                    <a:pt x="3880" y="2524"/>
                  </a:lnTo>
                  <a:lnTo>
                    <a:pt x="3880" y="2506"/>
                  </a:lnTo>
                  <a:lnTo>
                    <a:pt x="3890" y="2498"/>
                  </a:lnTo>
                  <a:lnTo>
                    <a:pt x="3899" y="2489"/>
                  </a:lnTo>
                  <a:lnTo>
                    <a:pt x="3918" y="2489"/>
                  </a:lnTo>
                  <a:lnTo>
                    <a:pt x="3937" y="2498"/>
                  </a:lnTo>
                  <a:lnTo>
                    <a:pt x="3956" y="2498"/>
                  </a:lnTo>
                  <a:lnTo>
                    <a:pt x="3966" y="2489"/>
                  </a:lnTo>
                  <a:lnTo>
                    <a:pt x="3983" y="2489"/>
                  </a:lnTo>
                  <a:lnTo>
                    <a:pt x="4002" y="2489"/>
                  </a:lnTo>
                  <a:lnTo>
                    <a:pt x="4021" y="2480"/>
                  </a:lnTo>
                  <a:lnTo>
                    <a:pt x="4031" y="2471"/>
                  </a:lnTo>
                  <a:close/>
                  <a:moveTo>
                    <a:pt x="4238" y="2795"/>
                  </a:moveTo>
                  <a:lnTo>
                    <a:pt x="4228" y="2795"/>
                  </a:lnTo>
                  <a:lnTo>
                    <a:pt x="4209" y="2787"/>
                  </a:lnTo>
                  <a:lnTo>
                    <a:pt x="4190" y="2777"/>
                  </a:lnTo>
                  <a:lnTo>
                    <a:pt x="4172" y="2759"/>
                  </a:lnTo>
                  <a:lnTo>
                    <a:pt x="4153" y="2750"/>
                  </a:lnTo>
                  <a:lnTo>
                    <a:pt x="4134" y="2750"/>
                  </a:lnTo>
                  <a:lnTo>
                    <a:pt x="4106" y="2750"/>
                  </a:lnTo>
                  <a:lnTo>
                    <a:pt x="4087" y="2769"/>
                  </a:lnTo>
                  <a:lnTo>
                    <a:pt x="4040" y="2813"/>
                  </a:lnTo>
                  <a:lnTo>
                    <a:pt x="4031" y="2813"/>
                  </a:lnTo>
                  <a:lnTo>
                    <a:pt x="4031" y="2805"/>
                  </a:lnTo>
                  <a:lnTo>
                    <a:pt x="4031" y="2795"/>
                  </a:lnTo>
                  <a:lnTo>
                    <a:pt x="4031" y="2787"/>
                  </a:lnTo>
                  <a:lnTo>
                    <a:pt x="4059" y="2777"/>
                  </a:lnTo>
                  <a:lnTo>
                    <a:pt x="4078" y="2759"/>
                  </a:lnTo>
                  <a:lnTo>
                    <a:pt x="4106" y="2741"/>
                  </a:lnTo>
                  <a:lnTo>
                    <a:pt x="4134" y="2732"/>
                  </a:lnTo>
                  <a:lnTo>
                    <a:pt x="4153" y="2723"/>
                  </a:lnTo>
                  <a:lnTo>
                    <a:pt x="4181" y="2723"/>
                  </a:lnTo>
                  <a:lnTo>
                    <a:pt x="4200" y="2741"/>
                  </a:lnTo>
                  <a:lnTo>
                    <a:pt x="4219" y="2769"/>
                  </a:lnTo>
                  <a:lnTo>
                    <a:pt x="4238" y="2795"/>
                  </a:lnTo>
                  <a:close/>
                  <a:moveTo>
                    <a:pt x="3983" y="2894"/>
                  </a:moveTo>
                  <a:lnTo>
                    <a:pt x="3983" y="2913"/>
                  </a:lnTo>
                  <a:lnTo>
                    <a:pt x="3928" y="2886"/>
                  </a:lnTo>
                  <a:lnTo>
                    <a:pt x="3928" y="2876"/>
                  </a:lnTo>
                  <a:lnTo>
                    <a:pt x="3937" y="2876"/>
                  </a:lnTo>
                  <a:lnTo>
                    <a:pt x="3947" y="2876"/>
                  </a:lnTo>
                  <a:lnTo>
                    <a:pt x="3956" y="2876"/>
                  </a:lnTo>
                  <a:lnTo>
                    <a:pt x="3966" y="2876"/>
                  </a:lnTo>
                  <a:lnTo>
                    <a:pt x="3974" y="2876"/>
                  </a:lnTo>
                  <a:lnTo>
                    <a:pt x="3983" y="2886"/>
                  </a:lnTo>
                  <a:lnTo>
                    <a:pt x="3983" y="2894"/>
                  </a:lnTo>
                  <a:close/>
                  <a:moveTo>
                    <a:pt x="4059" y="2975"/>
                  </a:moveTo>
                  <a:lnTo>
                    <a:pt x="4040" y="2975"/>
                  </a:lnTo>
                  <a:lnTo>
                    <a:pt x="4050" y="2967"/>
                  </a:lnTo>
                  <a:lnTo>
                    <a:pt x="4059" y="2957"/>
                  </a:lnTo>
                  <a:lnTo>
                    <a:pt x="4059" y="2975"/>
                  </a:lnTo>
                  <a:close/>
                </a:path>
              </a:pathLst>
            </a:custGeom>
            <a:solidFill>
              <a:srgbClr val="996633"/>
            </a:solidFill>
            <a:ln w="9525">
              <a:noFill/>
              <a:round/>
              <a:headEnd/>
              <a:tailEnd/>
            </a:ln>
          </p:spPr>
          <p:txBody>
            <a:bodyPr>
              <a:prstTxWarp prst="textNoShape">
                <a:avLst/>
              </a:prstTxWarp>
            </a:bodyPr>
            <a:lstStyle/>
            <a:p>
              <a:endParaRPr lang="en-US"/>
            </a:p>
          </p:txBody>
        </p:sp>
        <p:sp>
          <p:nvSpPr>
            <p:cNvPr id="53508" name="Freeform 630"/>
            <p:cNvSpPr>
              <a:spLocks noChangeAspect="1" noEditPoints="1"/>
            </p:cNvSpPr>
            <p:nvPr/>
          </p:nvSpPr>
          <p:spPr bwMode="auto">
            <a:xfrm>
              <a:off x="745" y="2103"/>
              <a:ext cx="214" cy="656"/>
            </a:xfrm>
            <a:custGeom>
              <a:avLst/>
              <a:gdLst>
                <a:gd name="T0" fmla="*/ 1373 w 2134"/>
                <a:gd name="T1" fmla="*/ 3463 h 5907"/>
                <a:gd name="T2" fmla="*/ 1400 w 2134"/>
                <a:gd name="T3" fmla="*/ 3570 h 5907"/>
                <a:gd name="T4" fmla="*/ 1438 w 2134"/>
                <a:gd name="T5" fmla="*/ 3679 h 5907"/>
                <a:gd name="T6" fmla="*/ 1476 w 2134"/>
                <a:gd name="T7" fmla="*/ 3796 h 5907"/>
                <a:gd name="T8" fmla="*/ 1542 w 2134"/>
                <a:gd name="T9" fmla="*/ 4049 h 5907"/>
                <a:gd name="T10" fmla="*/ 1654 w 2134"/>
                <a:gd name="T11" fmla="*/ 4454 h 5907"/>
                <a:gd name="T12" fmla="*/ 1757 w 2134"/>
                <a:gd name="T13" fmla="*/ 4851 h 5907"/>
                <a:gd name="T14" fmla="*/ 1898 w 2134"/>
                <a:gd name="T15" fmla="*/ 5239 h 5907"/>
                <a:gd name="T16" fmla="*/ 2134 w 2134"/>
                <a:gd name="T17" fmla="*/ 5816 h 5907"/>
                <a:gd name="T18" fmla="*/ 2096 w 2134"/>
                <a:gd name="T19" fmla="*/ 5834 h 5907"/>
                <a:gd name="T20" fmla="*/ 2049 w 2134"/>
                <a:gd name="T21" fmla="*/ 5852 h 5907"/>
                <a:gd name="T22" fmla="*/ 2012 w 2134"/>
                <a:gd name="T23" fmla="*/ 5870 h 5907"/>
                <a:gd name="T24" fmla="*/ 1993 w 2134"/>
                <a:gd name="T25" fmla="*/ 5907 h 5907"/>
                <a:gd name="T26" fmla="*/ 1824 w 2134"/>
                <a:gd name="T27" fmla="*/ 5348 h 5907"/>
                <a:gd name="T28" fmla="*/ 1635 w 2134"/>
                <a:gd name="T29" fmla="*/ 4788 h 5907"/>
                <a:gd name="T30" fmla="*/ 1457 w 2134"/>
                <a:gd name="T31" fmla="*/ 4229 h 5907"/>
                <a:gd name="T32" fmla="*/ 1278 w 2134"/>
                <a:gd name="T33" fmla="*/ 3661 h 5907"/>
                <a:gd name="T34" fmla="*/ 1297 w 2134"/>
                <a:gd name="T35" fmla="*/ 3615 h 5907"/>
                <a:gd name="T36" fmla="*/ 1278 w 2134"/>
                <a:gd name="T37" fmla="*/ 3580 h 5907"/>
                <a:gd name="T38" fmla="*/ 1259 w 2134"/>
                <a:gd name="T39" fmla="*/ 3544 h 5907"/>
                <a:gd name="T40" fmla="*/ 1250 w 2134"/>
                <a:gd name="T41" fmla="*/ 3499 h 5907"/>
                <a:gd name="T42" fmla="*/ 1240 w 2134"/>
                <a:gd name="T43" fmla="*/ 3489 h 5907"/>
                <a:gd name="T44" fmla="*/ 1222 w 2134"/>
                <a:gd name="T45" fmla="*/ 3481 h 5907"/>
                <a:gd name="T46" fmla="*/ 1213 w 2134"/>
                <a:gd name="T47" fmla="*/ 3471 h 5907"/>
                <a:gd name="T48" fmla="*/ 1232 w 2134"/>
                <a:gd name="T49" fmla="*/ 3445 h 5907"/>
                <a:gd name="T50" fmla="*/ 1269 w 2134"/>
                <a:gd name="T51" fmla="*/ 3435 h 5907"/>
                <a:gd name="T52" fmla="*/ 1307 w 2134"/>
                <a:gd name="T53" fmla="*/ 3426 h 5907"/>
                <a:gd name="T54" fmla="*/ 1354 w 2134"/>
                <a:gd name="T55" fmla="*/ 3417 h 5907"/>
                <a:gd name="T56" fmla="*/ 245 w 2134"/>
                <a:gd name="T57" fmla="*/ 269 h 5907"/>
                <a:gd name="T58" fmla="*/ 292 w 2134"/>
                <a:gd name="T59" fmla="*/ 350 h 5907"/>
                <a:gd name="T60" fmla="*/ 329 w 2134"/>
                <a:gd name="T61" fmla="*/ 432 h 5907"/>
                <a:gd name="T62" fmla="*/ 367 w 2134"/>
                <a:gd name="T63" fmla="*/ 513 h 5907"/>
                <a:gd name="T64" fmla="*/ 395 w 2134"/>
                <a:gd name="T65" fmla="*/ 595 h 5907"/>
                <a:gd name="T66" fmla="*/ 602 w 2134"/>
                <a:gd name="T67" fmla="*/ 1018 h 5907"/>
                <a:gd name="T68" fmla="*/ 780 w 2134"/>
                <a:gd name="T69" fmla="*/ 1460 h 5907"/>
                <a:gd name="T70" fmla="*/ 949 w 2134"/>
                <a:gd name="T71" fmla="*/ 1893 h 5907"/>
                <a:gd name="T72" fmla="*/ 1118 w 2134"/>
                <a:gd name="T73" fmla="*/ 2335 h 5907"/>
                <a:gd name="T74" fmla="*/ 996 w 2134"/>
                <a:gd name="T75" fmla="*/ 2316 h 5907"/>
                <a:gd name="T76" fmla="*/ 734 w 2134"/>
                <a:gd name="T77" fmla="*/ 1622 h 5907"/>
                <a:gd name="T78" fmla="*/ 686 w 2134"/>
                <a:gd name="T79" fmla="*/ 1541 h 5907"/>
                <a:gd name="T80" fmla="*/ 639 w 2134"/>
                <a:gd name="T81" fmla="*/ 1451 h 5907"/>
                <a:gd name="T82" fmla="*/ 593 w 2134"/>
                <a:gd name="T83" fmla="*/ 1361 h 5907"/>
                <a:gd name="T84" fmla="*/ 0 w 2134"/>
                <a:gd name="T85" fmla="*/ 0 h 5907"/>
                <a:gd name="T86" fmla="*/ 57 w 2134"/>
                <a:gd name="T87" fmla="*/ 0 h 5907"/>
                <a:gd name="T88" fmla="*/ 104 w 2134"/>
                <a:gd name="T89" fmla="*/ 17 h 5907"/>
                <a:gd name="T90" fmla="*/ 160 w 2134"/>
                <a:gd name="T91" fmla="*/ 89 h 5907"/>
                <a:gd name="T92" fmla="*/ 198 w 2134"/>
                <a:gd name="T93" fmla="*/ 188 h 5907"/>
                <a:gd name="T94" fmla="*/ 245 w 2134"/>
                <a:gd name="T95" fmla="*/ 269 h 5907"/>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2134"/>
                <a:gd name="T145" fmla="*/ 0 h 5907"/>
                <a:gd name="T146" fmla="*/ 2134 w 2134"/>
                <a:gd name="T147" fmla="*/ 5907 h 5907"/>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2134" h="5907">
                  <a:moveTo>
                    <a:pt x="1373" y="3408"/>
                  </a:moveTo>
                  <a:lnTo>
                    <a:pt x="1373" y="3463"/>
                  </a:lnTo>
                  <a:lnTo>
                    <a:pt x="1382" y="3516"/>
                  </a:lnTo>
                  <a:lnTo>
                    <a:pt x="1400" y="3570"/>
                  </a:lnTo>
                  <a:lnTo>
                    <a:pt x="1419" y="3625"/>
                  </a:lnTo>
                  <a:lnTo>
                    <a:pt x="1438" y="3679"/>
                  </a:lnTo>
                  <a:lnTo>
                    <a:pt x="1457" y="3742"/>
                  </a:lnTo>
                  <a:lnTo>
                    <a:pt x="1476" y="3796"/>
                  </a:lnTo>
                  <a:lnTo>
                    <a:pt x="1495" y="3850"/>
                  </a:lnTo>
                  <a:lnTo>
                    <a:pt x="1542" y="4049"/>
                  </a:lnTo>
                  <a:lnTo>
                    <a:pt x="1598" y="4256"/>
                  </a:lnTo>
                  <a:lnTo>
                    <a:pt x="1654" y="4454"/>
                  </a:lnTo>
                  <a:lnTo>
                    <a:pt x="1702" y="4653"/>
                  </a:lnTo>
                  <a:lnTo>
                    <a:pt x="1757" y="4851"/>
                  </a:lnTo>
                  <a:lnTo>
                    <a:pt x="1824" y="5049"/>
                  </a:lnTo>
                  <a:lnTo>
                    <a:pt x="1898" y="5239"/>
                  </a:lnTo>
                  <a:lnTo>
                    <a:pt x="1983" y="5429"/>
                  </a:lnTo>
                  <a:lnTo>
                    <a:pt x="2134" y="5816"/>
                  </a:lnTo>
                  <a:lnTo>
                    <a:pt x="2115" y="5825"/>
                  </a:lnTo>
                  <a:lnTo>
                    <a:pt x="2096" y="5834"/>
                  </a:lnTo>
                  <a:lnTo>
                    <a:pt x="2067" y="5844"/>
                  </a:lnTo>
                  <a:lnTo>
                    <a:pt x="2049" y="5852"/>
                  </a:lnTo>
                  <a:lnTo>
                    <a:pt x="2030" y="5862"/>
                  </a:lnTo>
                  <a:lnTo>
                    <a:pt x="2012" y="5870"/>
                  </a:lnTo>
                  <a:lnTo>
                    <a:pt x="2002" y="5888"/>
                  </a:lnTo>
                  <a:lnTo>
                    <a:pt x="1993" y="5907"/>
                  </a:lnTo>
                  <a:lnTo>
                    <a:pt x="1908" y="5627"/>
                  </a:lnTo>
                  <a:lnTo>
                    <a:pt x="1824" y="5348"/>
                  </a:lnTo>
                  <a:lnTo>
                    <a:pt x="1729" y="5067"/>
                  </a:lnTo>
                  <a:lnTo>
                    <a:pt x="1635" y="4788"/>
                  </a:lnTo>
                  <a:lnTo>
                    <a:pt x="1550" y="4509"/>
                  </a:lnTo>
                  <a:lnTo>
                    <a:pt x="1457" y="4229"/>
                  </a:lnTo>
                  <a:lnTo>
                    <a:pt x="1373" y="3949"/>
                  </a:lnTo>
                  <a:lnTo>
                    <a:pt x="1278" y="3661"/>
                  </a:lnTo>
                  <a:lnTo>
                    <a:pt x="1288" y="3643"/>
                  </a:lnTo>
                  <a:lnTo>
                    <a:pt x="1297" y="3615"/>
                  </a:lnTo>
                  <a:lnTo>
                    <a:pt x="1288" y="3598"/>
                  </a:lnTo>
                  <a:lnTo>
                    <a:pt x="1278" y="3580"/>
                  </a:lnTo>
                  <a:lnTo>
                    <a:pt x="1269" y="3562"/>
                  </a:lnTo>
                  <a:lnTo>
                    <a:pt x="1259" y="3544"/>
                  </a:lnTo>
                  <a:lnTo>
                    <a:pt x="1259" y="3516"/>
                  </a:lnTo>
                  <a:lnTo>
                    <a:pt x="1250" y="3499"/>
                  </a:lnTo>
                  <a:lnTo>
                    <a:pt x="1250" y="3489"/>
                  </a:lnTo>
                  <a:lnTo>
                    <a:pt x="1240" y="3489"/>
                  </a:lnTo>
                  <a:lnTo>
                    <a:pt x="1232" y="3481"/>
                  </a:lnTo>
                  <a:lnTo>
                    <a:pt x="1222" y="3481"/>
                  </a:lnTo>
                  <a:lnTo>
                    <a:pt x="1213" y="3481"/>
                  </a:lnTo>
                  <a:lnTo>
                    <a:pt x="1213" y="3471"/>
                  </a:lnTo>
                  <a:lnTo>
                    <a:pt x="1213" y="3453"/>
                  </a:lnTo>
                  <a:lnTo>
                    <a:pt x="1232" y="3445"/>
                  </a:lnTo>
                  <a:lnTo>
                    <a:pt x="1250" y="3435"/>
                  </a:lnTo>
                  <a:lnTo>
                    <a:pt x="1269" y="3435"/>
                  </a:lnTo>
                  <a:lnTo>
                    <a:pt x="1288" y="3426"/>
                  </a:lnTo>
                  <a:lnTo>
                    <a:pt x="1307" y="3426"/>
                  </a:lnTo>
                  <a:lnTo>
                    <a:pt x="1335" y="3426"/>
                  </a:lnTo>
                  <a:lnTo>
                    <a:pt x="1354" y="3417"/>
                  </a:lnTo>
                  <a:lnTo>
                    <a:pt x="1373" y="3408"/>
                  </a:lnTo>
                  <a:close/>
                  <a:moveTo>
                    <a:pt x="245" y="269"/>
                  </a:moveTo>
                  <a:lnTo>
                    <a:pt x="273" y="306"/>
                  </a:lnTo>
                  <a:lnTo>
                    <a:pt x="292" y="350"/>
                  </a:lnTo>
                  <a:lnTo>
                    <a:pt x="320" y="387"/>
                  </a:lnTo>
                  <a:lnTo>
                    <a:pt x="329" y="432"/>
                  </a:lnTo>
                  <a:lnTo>
                    <a:pt x="348" y="468"/>
                  </a:lnTo>
                  <a:lnTo>
                    <a:pt x="367" y="513"/>
                  </a:lnTo>
                  <a:lnTo>
                    <a:pt x="376" y="550"/>
                  </a:lnTo>
                  <a:lnTo>
                    <a:pt x="395" y="595"/>
                  </a:lnTo>
                  <a:lnTo>
                    <a:pt x="508" y="801"/>
                  </a:lnTo>
                  <a:lnTo>
                    <a:pt x="602" y="1018"/>
                  </a:lnTo>
                  <a:lnTo>
                    <a:pt x="696" y="1234"/>
                  </a:lnTo>
                  <a:lnTo>
                    <a:pt x="780" y="1460"/>
                  </a:lnTo>
                  <a:lnTo>
                    <a:pt x="865" y="1677"/>
                  </a:lnTo>
                  <a:lnTo>
                    <a:pt x="949" y="1893"/>
                  </a:lnTo>
                  <a:lnTo>
                    <a:pt x="1034" y="2118"/>
                  </a:lnTo>
                  <a:lnTo>
                    <a:pt x="1118" y="2335"/>
                  </a:lnTo>
                  <a:lnTo>
                    <a:pt x="968" y="2335"/>
                  </a:lnTo>
                  <a:lnTo>
                    <a:pt x="996" y="2316"/>
                  </a:lnTo>
                  <a:lnTo>
                    <a:pt x="753" y="1667"/>
                  </a:lnTo>
                  <a:lnTo>
                    <a:pt x="734" y="1622"/>
                  </a:lnTo>
                  <a:lnTo>
                    <a:pt x="705" y="1586"/>
                  </a:lnTo>
                  <a:lnTo>
                    <a:pt x="686" y="1541"/>
                  </a:lnTo>
                  <a:lnTo>
                    <a:pt x="658" y="1497"/>
                  </a:lnTo>
                  <a:lnTo>
                    <a:pt x="639" y="1451"/>
                  </a:lnTo>
                  <a:lnTo>
                    <a:pt x="620" y="1406"/>
                  </a:lnTo>
                  <a:lnTo>
                    <a:pt x="593" y="1361"/>
                  </a:lnTo>
                  <a:lnTo>
                    <a:pt x="574" y="1316"/>
                  </a:lnTo>
                  <a:lnTo>
                    <a:pt x="0" y="0"/>
                  </a:lnTo>
                  <a:lnTo>
                    <a:pt x="28" y="0"/>
                  </a:lnTo>
                  <a:lnTo>
                    <a:pt x="57" y="0"/>
                  </a:lnTo>
                  <a:lnTo>
                    <a:pt x="85" y="8"/>
                  </a:lnTo>
                  <a:lnTo>
                    <a:pt x="104" y="17"/>
                  </a:lnTo>
                  <a:lnTo>
                    <a:pt x="132" y="53"/>
                  </a:lnTo>
                  <a:lnTo>
                    <a:pt x="160" y="89"/>
                  </a:lnTo>
                  <a:lnTo>
                    <a:pt x="179" y="143"/>
                  </a:lnTo>
                  <a:lnTo>
                    <a:pt x="198" y="188"/>
                  </a:lnTo>
                  <a:lnTo>
                    <a:pt x="217" y="233"/>
                  </a:lnTo>
                  <a:lnTo>
                    <a:pt x="245" y="269"/>
                  </a:lnTo>
                  <a:close/>
                </a:path>
              </a:pathLst>
            </a:custGeom>
            <a:solidFill>
              <a:srgbClr val="8C5900"/>
            </a:solidFill>
            <a:ln w="9525">
              <a:noFill/>
              <a:round/>
              <a:headEnd/>
              <a:tailEnd/>
            </a:ln>
          </p:spPr>
          <p:txBody>
            <a:bodyPr>
              <a:prstTxWarp prst="textNoShape">
                <a:avLst/>
              </a:prstTxWarp>
            </a:bodyPr>
            <a:lstStyle/>
            <a:p>
              <a:endParaRPr lang="en-US"/>
            </a:p>
          </p:txBody>
        </p:sp>
        <p:sp>
          <p:nvSpPr>
            <p:cNvPr id="53509" name="Freeform 631"/>
            <p:cNvSpPr>
              <a:spLocks noChangeAspect="1" noEditPoints="1"/>
            </p:cNvSpPr>
            <p:nvPr/>
          </p:nvSpPr>
          <p:spPr bwMode="auto">
            <a:xfrm>
              <a:off x="529" y="2123"/>
              <a:ext cx="727" cy="819"/>
            </a:xfrm>
            <a:custGeom>
              <a:avLst/>
              <a:gdLst>
                <a:gd name="T0" fmla="*/ 2866 w 7264"/>
                <a:gd name="T1" fmla="*/ 4365 h 7369"/>
                <a:gd name="T2" fmla="*/ 1099 w 7264"/>
                <a:gd name="T3" fmla="*/ 7088 h 7369"/>
                <a:gd name="T4" fmla="*/ 903 w 7264"/>
                <a:gd name="T5" fmla="*/ 5953 h 7369"/>
                <a:gd name="T6" fmla="*/ 2303 w 7264"/>
                <a:gd name="T7" fmla="*/ 4834 h 7369"/>
                <a:gd name="T8" fmla="*/ 1560 w 7264"/>
                <a:gd name="T9" fmla="*/ 4392 h 7369"/>
                <a:gd name="T10" fmla="*/ 1879 w 7264"/>
                <a:gd name="T11" fmla="*/ 3409 h 7369"/>
                <a:gd name="T12" fmla="*/ 2293 w 7264"/>
                <a:gd name="T13" fmla="*/ 3255 h 7369"/>
                <a:gd name="T14" fmla="*/ 2161 w 7264"/>
                <a:gd name="T15" fmla="*/ 4003 h 7369"/>
                <a:gd name="T16" fmla="*/ 2754 w 7264"/>
                <a:gd name="T17" fmla="*/ 3860 h 7369"/>
                <a:gd name="T18" fmla="*/ 2754 w 7264"/>
                <a:gd name="T19" fmla="*/ 4554 h 7369"/>
                <a:gd name="T20" fmla="*/ 2895 w 7264"/>
                <a:gd name="T21" fmla="*/ 3481 h 7369"/>
                <a:gd name="T22" fmla="*/ 6108 w 7264"/>
                <a:gd name="T23" fmla="*/ 3390 h 7369"/>
                <a:gd name="T24" fmla="*/ 6174 w 7264"/>
                <a:gd name="T25" fmla="*/ 3724 h 7369"/>
                <a:gd name="T26" fmla="*/ 6098 w 7264"/>
                <a:gd name="T27" fmla="*/ 4834 h 7369"/>
                <a:gd name="T28" fmla="*/ 6098 w 7264"/>
                <a:gd name="T29" fmla="*/ 6240 h 7369"/>
                <a:gd name="T30" fmla="*/ 5948 w 7264"/>
                <a:gd name="T31" fmla="*/ 7088 h 7369"/>
                <a:gd name="T32" fmla="*/ 5807 w 7264"/>
                <a:gd name="T33" fmla="*/ 3481 h 7369"/>
                <a:gd name="T34" fmla="*/ 7029 w 7264"/>
                <a:gd name="T35" fmla="*/ 6196 h 7369"/>
                <a:gd name="T36" fmla="*/ 6690 w 7264"/>
                <a:gd name="T37" fmla="*/ 6655 h 7369"/>
                <a:gd name="T38" fmla="*/ 6859 w 7264"/>
                <a:gd name="T39" fmla="*/ 5961 h 7369"/>
                <a:gd name="T40" fmla="*/ 6511 w 7264"/>
                <a:gd name="T41" fmla="*/ 4482 h 7369"/>
                <a:gd name="T42" fmla="*/ 1175 w 7264"/>
                <a:gd name="T43" fmla="*/ 4383 h 7369"/>
                <a:gd name="T44" fmla="*/ 1504 w 7264"/>
                <a:gd name="T45" fmla="*/ 4022 h 7369"/>
                <a:gd name="T46" fmla="*/ 601 w 7264"/>
                <a:gd name="T47" fmla="*/ 5953 h 7369"/>
                <a:gd name="T48" fmla="*/ 217 w 7264"/>
                <a:gd name="T49" fmla="*/ 6629 h 7369"/>
                <a:gd name="T50" fmla="*/ 1034 w 7264"/>
                <a:gd name="T51" fmla="*/ 5239 h 7369"/>
                <a:gd name="T52" fmla="*/ 6916 w 7264"/>
                <a:gd name="T53" fmla="*/ 1794 h 7369"/>
                <a:gd name="T54" fmla="*/ 5976 w 7264"/>
                <a:gd name="T55" fmla="*/ 1452 h 7369"/>
                <a:gd name="T56" fmla="*/ 5535 w 7264"/>
                <a:gd name="T57" fmla="*/ 207 h 7369"/>
                <a:gd name="T58" fmla="*/ 2359 w 7264"/>
                <a:gd name="T59" fmla="*/ 1632 h 7369"/>
                <a:gd name="T60" fmla="*/ 2030 w 7264"/>
                <a:gd name="T61" fmla="*/ 2047 h 7369"/>
                <a:gd name="T62" fmla="*/ 1541 w 7264"/>
                <a:gd name="T63" fmla="*/ 1452 h 7369"/>
                <a:gd name="T64" fmla="*/ 1683 w 7264"/>
                <a:gd name="T65" fmla="*/ 1839 h 7369"/>
                <a:gd name="T66" fmla="*/ 1203 w 7264"/>
                <a:gd name="T67" fmla="*/ 2101 h 7369"/>
                <a:gd name="T68" fmla="*/ 658 w 7264"/>
                <a:gd name="T69" fmla="*/ 2444 h 7369"/>
                <a:gd name="T70" fmla="*/ 489 w 7264"/>
                <a:gd name="T71" fmla="*/ 2886 h 7369"/>
                <a:gd name="T72" fmla="*/ 283 w 7264"/>
                <a:gd name="T73" fmla="*/ 2714 h 7369"/>
                <a:gd name="T74" fmla="*/ 593 w 7264"/>
                <a:gd name="T75" fmla="*/ 1578 h 7369"/>
                <a:gd name="T76" fmla="*/ 1843 w 7264"/>
                <a:gd name="T77" fmla="*/ 63 h 7369"/>
                <a:gd name="T78" fmla="*/ 2086 w 7264"/>
                <a:gd name="T79" fmla="*/ 8 h 7369"/>
                <a:gd name="T80" fmla="*/ 865 w 7264"/>
                <a:gd name="T81" fmla="*/ 1153 h 7369"/>
                <a:gd name="T82" fmla="*/ 1044 w 7264"/>
                <a:gd name="T83" fmla="*/ 2868 h 7369"/>
                <a:gd name="T84" fmla="*/ 1203 w 7264"/>
                <a:gd name="T85" fmla="*/ 2939 h 7369"/>
                <a:gd name="T86" fmla="*/ 1495 w 7264"/>
                <a:gd name="T87" fmla="*/ 3129 h 7369"/>
                <a:gd name="T88" fmla="*/ 1523 w 7264"/>
                <a:gd name="T89" fmla="*/ 3390 h 7369"/>
                <a:gd name="T90" fmla="*/ 611 w 7264"/>
                <a:gd name="T91" fmla="*/ 3048 h 7369"/>
                <a:gd name="T92" fmla="*/ 1400 w 7264"/>
                <a:gd name="T93" fmla="*/ 3283 h 7369"/>
                <a:gd name="T94" fmla="*/ 1194 w 7264"/>
                <a:gd name="T95" fmla="*/ 2363 h 7369"/>
                <a:gd name="T96" fmla="*/ 5619 w 7264"/>
                <a:gd name="T97" fmla="*/ 2281 h 7369"/>
                <a:gd name="T98" fmla="*/ 6079 w 7264"/>
                <a:gd name="T99" fmla="*/ 1731 h 7369"/>
                <a:gd name="T100" fmla="*/ 6033 w 7264"/>
                <a:gd name="T101" fmla="*/ 2769 h 7369"/>
                <a:gd name="T102" fmla="*/ 5629 w 7264"/>
                <a:gd name="T103" fmla="*/ 1812 h 7369"/>
                <a:gd name="T104" fmla="*/ 6014 w 7264"/>
                <a:gd name="T105" fmla="*/ 2615 h 7369"/>
                <a:gd name="T106" fmla="*/ 5883 w 7264"/>
                <a:gd name="T107" fmla="*/ 2488 h 7369"/>
                <a:gd name="T108" fmla="*/ 6981 w 7264"/>
                <a:gd name="T109" fmla="*/ 2074 h 7369"/>
                <a:gd name="T110" fmla="*/ 6775 w 7264"/>
                <a:gd name="T111" fmla="*/ 3471 h 7369"/>
                <a:gd name="T112" fmla="*/ 6108 w 7264"/>
                <a:gd name="T113" fmla="*/ 3066 h 7369"/>
                <a:gd name="T114" fmla="*/ 6165 w 7264"/>
                <a:gd name="T115" fmla="*/ 2651 h 7369"/>
                <a:gd name="T116" fmla="*/ 2481 w 7264"/>
                <a:gd name="T117" fmla="*/ 2371 h 7369"/>
                <a:gd name="T118" fmla="*/ 2688 w 7264"/>
                <a:gd name="T119" fmla="*/ 1885 h 7369"/>
                <a:gd name="T120" fmla="*/ 2237 w 7264"/>
                <a:gd name="T121" fmla="*/ 2119 h 7369"/>
                <a:gd name="T122" fmla="*/ 2086 w 7264"/>
                <a:gd name="T123" fmla="*/ 2092 h 7369"/>
                <a:gd name="T124" fmla="*/ 2650 w 7264"/>
                <a:gd name="T125" fmla="*/ 1749 h 736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7264"/>
                <a:gd name="T190" fmla="*/ 0 h 7369"/>
                <a:gd name="T191" fmla="*/ 7264 w 7264"/>
                <a:gd name="T192" fmla="*/ 7369 h 736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7264" h="7369">
                  <a:moveTo>
                    <a:pt x="2499" y="3283"/>
                  </a:moveTo>
                  <a:lnTo>
                    <a:pt x="2556" y="3283"/>
                  </a:lnTo>
                  <a:lnTo>
                    <a:pt x="2613" y="3291"/>
                  </a:lnTo>
                  <a:lnTo>
                    <a:pt x="2659" y="3301"/>
                  </a:lnTo>
                  <a:lnTo>
                    <a:pt x="2716" y="3319"/>
                  </a:lnTo>
                  <a:lnTo>
                    <a:pt x="2763" y="3327"/>
                  </a:lnTo>
                  <a:lnTo>
                    <a:pt x="2819" y="3336"/>
                  </a:lnTo>
                  <a:lnTo>
                    <a:pt x="2876" y="3336"/>
                  </a:lnTo>
                  <a:lnTo>
                    <a:pt x="2931" y="3319"/>
                  </a:lnTo>
                  <a:lnTo>
                    <a:pt x="2941" y="3346"/>
                  </a:lnTo>
                  <a:lnTo>
                    <a:pt x="2941" y="3382"/>
                  </a:lnTo>
                  <a:lnTo>
                    <a:pt x="2941" y="3409"/>
                  </a:lnTo>
                  <a:lnTo>
                    <a:pt x="2931" y="3435"/>
                  </a:lnTo>
                  <a:lnTo>
                    <a:pt x="2931" y="3463"/>
                  </a:lnTo>
                  <a:lnTo>
                    <a:pt x="2931" y="3481"/>
                  </a:lnTo>
                  <a:lnTo>
                    <a:pt x="2941" y="3508"/>
                  </a:lnTo>
                  <a:lnTo>
                    <a:pt x="2969" y="3526"/>
                  </a:lnTo>
                  <a:lnTo>
                    <a:pt x="2950" y="3616"/>
                  </a:lnTo>
                  <a:lnTo>
                    <a:pt x="2941" y="3697"/>
                  </a:lnTo>
                  <a:lnTo>
                    <a:pt x="2931" y="3787"/>
                  </a:lnTo>
                  <a:lnTo>
                    <a:pt x="2914" y="3878"/>
                  </a:lnTo>
                  <a:lnTo>
                    <a:pt x="2904" y="3959"/>
                  </a:lnTo>
                  <a:lnTo>
                    <a:pt x="2895" y="4049"/>
                  </a:lnTo>
                  <a:lnTo>
                    <a:pt x="2885" y="4139"/>
                  </a:lnTo>
                  <a:lnTo>
                    <a:pt x="2876" y="4220"/>
                  </a:lnTo>
                  <a:lnTo>
                    <a:pt x="2857" y="4248"/>
                  </a:lnTo>
                  <a:lnTo>
                    <a:pt x="2857" y="4266"/>
                  </a:lnTo>
                  <a:lnTo>
                    <a:pt x="2857" y="4292"/>
                  </a:lnTo>
                  <a:lnTo>
                    <a:pt x="2857" y="4319"/>
                  </a:lnTo>
                  <a:lnTo>
                    <a:pt x="2857" y="4337"/>
                  </a:lnTo>
                  <a:lnTo>
                    <a:pt x="2866" y="4365"/>
                  </a:lnTo>
                  <a:lnTo>
                    <a:pt x="2866" y="4392"/>
                  </a:lnTo>
                  <a:lnTo>
                    <a:pt x="2857" y="4419"/>
                  </a:lnTo>
                  <a:lnTo>
                    <a:pt x="2819" y="4699"/>
                  </a:lnTo>
                  <a:lnTo>
                    <a:pt x="2781" y="4978"/>
                  </a:lnTo>
                  <a:lnTo>
                    <a:pt x="2754" y="5257"/>
                  </a:lnTo>
                  <a:lnTo>
                    <a:pt x="2716" y="5528"/>
                  </a:lnTo>
                  <a:lnTo>
                    <a:pt x="2688" y="5808"/>
                  </a:lnTo>
                  <a:lnTo>
                    <a:pt x="2669" y="6087"/>
                  </a:lnTo>
                  <a:lnTo>
                    <a:pt x="2640" y="6367"/>
                  </a:lnTo>
                  <a:lnTo>
                    <a:pt x="2631" y="6655"/>
                  </a:lnTo>
                  <a:lnTo>
                    <a:pt x="2621" y="6655"/>
                  </a:lnTo>
                  <a:lnTo>
                    <a:pt x="2613" y="6746"/>
                  </a:lnTo>
                  <a:lnTo>
                    <a:pt x="2613" y="6827"/>
                  </a:lnTo>
                  <a:lnTo>
                    <a:pt x="2604" y="6918"/>
                  </a:lnTo>
                  <a:lnTo>
                    <a:pt x="2594" y="7007"/>
                  </a:lnTo>
                  <a:lnTo>
                    <a:pt x="2585" y="7088"/>
                  </a:lnTo>
                  <a:lnTo>
                    <a:pt x="2575" y="7179"/>
                  </a:lnTo>
                  <a:lnTo>
                    <a:pt x="2566" y="7268"/>
                  </a:lnTo>
                  <a:lnTo>
                    <a:pt x="2556" y="7350"/>
                  </a:lnTo>
                  <a:lnTo>
                    <a:pt x="2434" y="7359"/>
                  </a:lnTo>
                  <a:lnTo>
                    <a:pt x="2311" y="7369"/>
                  </a:lnTo>
                  <a:lnTo>
                    <a:pt x="2189" y="7359"/>
                  </a:lnTo>
                  <a:lnTo>
                    <a:pt x="2058" y="7341"/>
                  </a:lnTo>
                  <a:lnTo>
                    <a:pt x="1936" y="7323"/>
                  </a:lnTo>
                  <a:lnTo>
                    <a:pt x="1814" y="7296"/>
                  </a:lnTo>
                  <a:lnTo>
                    <a:pt x="1691" y="7260"/>
                  </a:lnTo>
                  <a:lnTo>
                    <a:pt x="1579" y="7224"/>
                  </a:lnTo>
                  <a:lnTo>
                    <a:pt x="1457" y="7187"/>
                  </a:lnTo>
                  <a:lnTo>
                    <a:pt x="1344" y="7161"/>
                  </a:lnTo>
                  <a:lnTo>
                    <a:pt x="1221" y="7124"/>
                  </a:lnTo>
                  <a:lnTo>
                    <a:pt x="1099" y="7088"/>
                  </a:lnTo>
                  <a:lnTo>
                    <a:pt x="978" y="7061"/>
                  </a:lnTo>
                  <a:lnTo>
                    <a:pt x="865" y="7025"/>
                  </a:lnTo>
                  <a:lnTo>
                    <a:pt x="743" y="6999"/>
                  </a:lnTo>
                  <a:lnTo>
                    <a:pt x="620" y="6962"/>
                  </a:lnTo>
                  <a:lnTo>
                    <a:pt x="601" y="6953"/>
                  </a:lnTo>
                  <a:lnTo>
                    <a:pt x="583" y="6936"/>
                  </a:lnTo>
                  <a:lnTo>
                    <a:pt x="574" y="6926"/>
                  </a:lnTo>
                  <a:lnTo>
                    <a:pt x="555" y="6918"/>
                  </a:lnTo>
                  <a:lnTo>
                    <a:pt x="536" y="6908"/>
                  </a:lnTo>
                  <a:lnTo>
                    <a:pt x="517" y="6899"/>
                  </a:lnTo>
                  <a:lnTo>
                    <a:pt x="489" y="6899"/>
                  </a:lnTo>
                  <a:lnTo>
                    <a:pt x="470" y="6899"/>
                  </a:lnTo>
                  <a:lnTo>
                    <a:pt x="451" y="6918"/>
                  </a:lnTo>
                  <a:lnTo>
                    <a:pt x="451" y="6854"/>
                  </a:lnTo>
                  <a:lnTo>
                    <a:pt x="451" y="6800"/>
                  </a:lnTo>
                  <a:lnTo>
                    <a:pt x="460" y="6736"/>
                  </a:lnTo>
                  <a:lnTo>
                    <a:pt x="470" y="6683"/>
                  </a:lnTo>
                  <a:lnTo>
                    <a:pt x="508" y="6574"/>
                  </a:lnTo>
                  <a:lnTo>
                    <a:pt x="555" y="6475"/>
                  </a:lnTo>
                  <a:lnTo>
                    <a:pt x="611" y="6367"/>
                  </a:lnTo>
                  <a:lnTo>
                    <a:pt x="667" y="6268"/>
                  </a:lnTo>
                  <a:lnTo>
                    <a:pt x="715" y="6159"/>
                  </a:lnTo>
                  <a:lnTo>
                    <a:pt x="761" y="6060"/>
                  </a:lnTo>
                  <a:lnTo>
                    <a:pt x="780" y="6042"/>
                  </a:lnTo>
                  <a:lnTo>
                    <a:pt x="799" y="6024"/>
                  </a:lnTo>
                  <a:lnTo>
                    <a:pt x="808" y="5997"/>
                  </a:lnTo>
                  <a:lnTo>
                    <a:pt x="818" y="5979"/>
                  </a:lnTo>
                  <a:lnTo>
                    <a:pt x="827" y="5961"/>
                  </a:lnTo>
                  <a:lnTo>
                    <a:pt x="846" y="5943"/>
                  </a:lnTo>
                  <a:lnTo>
                    <a:pt x="865" y="5943"/>
                  </a:lnTo>
                  <a:lnTo>
                    <a:pt x="903" y="5953"/>
                  </a:lnTo>
                  <a:lnTo>
                    <a:pt x="921" y="5934"/>
                  </a:lnTo>
                  <a:lnTo>
                    <a:pt x="949" y="5925"/>
                  </a:lnTo>
                  <a:lnTo>
                    <a:pt x="968" y="5916"/>
                  </a:lnTo>
                  <a:lnTo>
                    <a:pt x="987" y="5907"/>
                  </a:lnTo>
                  <a:lnTo>
                    <a:pt x="1015" y="5898"/>
                  </a:lnTo>
                  <a:lnTo>
                    <a:pt x="1034" y="5889"/>
                  </a:lnTo>
                  <a:lnTo>
                    <a:pt x="1063" y="5898"/>
                  </a:lnTo>
                  <a:lnTo>
                    <a:pt x="1081" y="5898"/>
                  </a:lnTo>
                  <a:lnTo>
                    <a:pt x="1156" y="5934"/>
                  </a:lnTo>
                  <a:lnTo>
                    <a:pt x="1221" y="5961"/>
                  </a:lnTo>
                  <a:lnTo>
                    <a:pt x="1297" y="5988"/>
                  </a:lnTo>
                  <a:lnTo>
                    <a:pt x="1363" y="6015"/>
                  </a:lnTo>
                  <a:lnTo>
                    <a:pt x="1438" y="6042"/>
                  </a:lnTo>
                  <a:lnTo>
                    <a:pt x="1514" y="6069"/>
                  </a:lnTo>
                  <a:lnTo>
                    <a:pt x="1579" y="6087"/>
                  </a:lnTo>
                  <a:lnTo>
                    <a:pt x="1654" y="6105"/>
                  </a:lnTo>
                  <a:lnTo>
                    <a:pt x="1683" y="6133"/>
                  </a:lnTo>
                  <a:lnTo>
                    <a:pt x="1710" y="6141"/>
                  </a:lnTo>
                  <a:lnTo>
                    <a:pt x="1729" y="6141"/>
                  </a:lnTo>
                  <a:lnTo>
                    <a:pt x="1757" y="6141"/>
                  </a:lnTo>
                  <a:lnTo>
                    <a:pt x="1786" y="6133"/>
                  </a:lnTo>
                  <a:lnTo>
                    <a:pt x="1814" y="6123"/>
                  </a:lnTo>
                  <a:lnTo>
                    <a:pt x="1843" y="6123"/>
                  </a:lnTo>
                  <a:lnTo>
                    <a:pt x="1870" y="6133"/>
                  </a:lnTo>
                  <a:lnTo>
                    <a:pt x="1936" y="5943"/>
                  </a:lnTo>
                  <a:lnTo>
                    <a:pt x="1993" y="5763"/>
                  </a:lnTo>
                  <a:lnTo>
                    <a:pt x="2049" y="5573"/>
                  </a:lnTo>
                  <a:lnTo>
                    <a:pt x="2115" y="5384"/>
                  </a:lnTo>
                  <a:lnTo>
                    <a:pt x="2170" y="5203"/>
                  </a:lnTo>
                  <a:lnTo>
                    <a:pt x="2237" y="5014"/>
                  </a:lnTo>
                  <a:lnTo>
                    <a:pt x="2303" y="4834"/>
                  </a:lnTo>
                  <a:lnTo>
                    <a:pt x="2378" y="4653"/>
                  </a:lnTo>
                  <a:lnTo>
                    <a:pt x="2359" y="4644"/>
                  </a:lnTo>
                  <a:lnTo>
                    <a:pt x="2349" y="4636"/>
                  </a:lnTo>
                  <a:lnTo>
                    <a:pt x="2340" y="4618"/>
                  </a:lnTo>
                  <a:lnTo>
                    <a:pt x="2340" y="4608"/>
                  </a:lnTo>
                  <a:lnTo>
                    <a:pt x="2330" y="4590"/>
                  </a:lnTo>
                  <a:lnTo>
                    <a:pt x="2321" y="4581"/>
                  </a:lnTo>
                  <a:lnTo>
                    <a:pt x="2303" y="4572"/>
                  </a:lnTo>
                  <a:lnTo>
                    <a:pt x="2284" y="4563"/>
                  </a:lnTo>
                  <a:lnTo>
                    <a:pt x="2227" y="4563"/>
                  </a:lnTo>
                  <a:lnTo>
                    <a:pt x="2180" y="4563"/>
                  </a:lnTo>
                  <a:lnTo>
                    <a:pt x="2124" y="4545"/>
                  </a:lnTo>
                  <a:lnTo>
                    <a:pt x="2077" y="4527"/>
                  </a:lnTo>
                  <a:lnTo>
                    <a:pt x="2030" y="4509"/>
                  </a:lnTo>
                  <a:lnTo>
                    <a:pt x="1983" y="4491"/>
                  </a:lnTo>
                  <a:lnTo>
                    <a:pt x="1936" y="4482"/>
                  </a:lnTo>
                  <a:lnTo>
                    <a:pt x="1879" y="4464"/>
                  </a:lnTo>
                  <a:lnTo>
                    <a:pt x="1860" y="4454"/>
                  </a:lnTo>
                  <a:lnTo>
                    <a:pt x="1833" y="4446"/>
                  </a:lnTo>
                  <a:lnTo>
                    <a:pt x="1805" y="4446"/>
                  </a:lnTo>
                  <a:lnTo>
                    <a:pt x="1776" y="4436"/>
                  </a:lnTo>
                  <a:lnTo>
                    <a:pt x="1748" y="4428"/>
                  </a:lnTo>
                  <a:lnTo>
                    <a:pt x="1710" y="4428"/>
                  </a:lnTo>
                  <a:lnTo>
                    <a:pt x="1683" y="4419"/>
                  </a:lnTo>
                  <a:lnTo>
                    <a:pt x="1654" y="4401"/>
                  </a:lnTo>
                  <a:lnTo>
                    <a:pt x="1645" y="4410"/>
                  </a:lnTo>
                  <a:lnTo>
                    <a:pt x="1626" y="4410"/>
                  </a:lnTo>
                  <a:lnTo>
                    <a:pt x="1607" y="4410"/>
                  </a:lnTo>
                  <a:lnTo>
                    <a:pt x="1588" y="4401"/>
                  </a:lnTo>
                  <a:lnTo>
                    <a:pt x="1579" y="4401"/>
                  </a:lnTo>
                  <a:lnTo>
                    <a:pt x="1560" y="4392"/>
                  </a:lnTo>
                  <a:lnTo>
                    <a:pt x="1550" y="4383"/>
                  </a:lnTo>
                  <a:lnTo>
                    <a:pt x="1531" y="4373"/>
                  </a:lnTo>
                  <a:lnTo>
                    <a:pt x="1569" y="4248"/>
                  </a:lnTo>
                  <a:lnTo>
                    <a:pt x="1617" y="4139"/>
                  </a:lnTo>
                  <a:lnTo>
                    <a:pt x="1673" y="4031"/>
                  </a:lnTo>
                  <a:lnTo>
                    <a:pt x="1729" y="3922"/>
                  </a:lnTo>
                  <a:lnTo>
                    <a:pt x="1795" y="3815"/>
                  </a:lnTo>
                  <a:lnTo>
                    <a:pt x="1851" y="3697"/>
                  </a:lnTo>
                  <a:lnTo>
                    <a:pt x="1898" y="3589"/>
                  </a:lnTo>
                  <a:lnTo>
                    <a:pt x="1936" y="3471"/>
                  </a:lnTo>
                  <a:lnTo>
                    <a:pt x="1936" y="3463"/>
                  </a:lnTo>
                  <a:lnTo>
                    <a:pt x="1927" y="3463"/>
                  </a:lnTo>
                  <a:lnTo>
                    <a:pt x="1927" y="3453"/>
                  </a:lnTo>
                  <a:lnTo>
                    <a:pt x="1917" y="3453"/>
                  </a:lnTo>
                  <a:lnTo>
                    <a:pt x="1908" y="3445"/>
                  </a:lnTo>
                  <a:lnTo>
                    <a:pt x="1898" y="3445"/>
                  </a:lnTo>
                  <a:lnTo>
                    <a:pt x="1889" y="3445"/>
                  </a:lnTo>
                  <a:lnTo>
                    <a:pt x="1843" y="3517"/>
                  </a:lnTo>
                  <a:lnTo>
                    <a:pt x="1833" y="3499"/>
                  </a:lnTo>
                  <a:lnTo>
                    <a:pt x="1833" y="3490"/>
                  </a:lnTo>
                  <a:lnTo>
                    <a:pt x="1833" y="3481"/>
                  </a:lnTo>
                  <a:lnTo>
                    <a:pt x="1833" y="3463"/>
                  </a:lnTo>
                  <a:lnTo>
                    <a:pt x="1833" y="3453"/>
                  </a:lnTo>
                  <a:lnTo>
                    <a:pt x="1843" y="3445"/>
                  </a:lnTo>
                  <a:lnTo>
                    <a:pt x="1851" y="3435"/>
                  </a:lnTo>
                  <a:lnTo>
                    <a:pt x="1851" y="3427"/>
                  </a:lnTo>
                  <a:lnTo>
                    <a:pt x="1860" y="3427"/>
                  </a:lnTo>
                  <a:lnTo>
                    <a:pt x="1870" y="3427"/>
                  </a:lnTo>
                  <a:lnTo>
                    <a:pt x="1870" y="3418"/>
                  </a:lnTo>
                  <a:lnTo>
                    <a:pt x="1879" y="3418"/>
                  </a:lnTo>
                  <a:lnTo>
                    <a:pt x="1879" y="3409"/>
                  </a:lnTo>
                  <a:lnTo>
                    <a:pt x="1879" y="3400"/>
                  </a:lnTo>
                  <a:lnTo>
                    <a:pt x="1870" y="3400"/>
                  </a:lnTo>
                  <a:lnTo>
                    <a:pt x="1860" y="3390"/>
                  </a:lnTo>
                  <a:lnTo>
                    <a:pt x="1851" y="3390"/>
                  </a:lnTo>
                  <a:lnTo>
                    <a:pt x="1879" y="3372"/>
                  </a:lnTo>
                  <a:lnTo>
                    <a:pt x="1917" y="3346"/>
                  </a:lnTo>
                  <a:lnTo>
                    <a:pt x="1946" y="3309"/>
                  </a:lnTo>
                  <a:lnTo>
                    <a:pt x="1974" y="3283"/>
                  </a:lnTo>
                  <a:lnTo>
                    <a:pt x="2011" y="3255"/>
                  </a:lnTo>
                  <a:lnTo>
                    <a:pt x="2049" y="3246"/>
                  </a:lnTo>
                  <a:lnTo>
                    <a:pt x="2096" y="3237"/>
                  </a:lnTo>
                  <a:lnTo>
                    <a:pt x="2143" y="3255"/>
                  </a:lnTo>
                  <a:lnTo>
                    <a:pt x="2153" y="3246"/>
                  </a:lnTo>
                  <a:lnTo>
                    <a:pt x="2161" y="3246"/>
                  </a:lnTo>
                  <a:lnTo>
                    <a:pt x="2161" y="3255"/>
                  </a:lnTo>
                  <a:lnTo>
                    <a:pt x="2161" y="3265"/>
                  </a:lnTo>
                  <a:lnTo>
                    <a:pt x="2170" y="3273"/>
                  </a:lnTo>
                  <a:lnTo>
                    <a:pt x="2170" y="3283"/>
                  </a:lnTo>
                  <a:lnTo>
                    <a:pt x="2180" y="3291"/>
                  </a:lnTo>
                  <a:lnTo>
                    <a:pt x="2189" y="3291"/>
                  </a:lnTo>
                  <a:lnTo>
                    <a:pt x="2208" y="3291"/>
                  </a:lnTo>
                  <a:lnTo>
                    <a:pt x="2227" y="3301"/>
                  </a:lnTo>
                  <a:lnTo>
                    <a:pt x="2246" y="3309"/>
                  </a:lnTo>
                  <a:lnTo>
                    <a:pt x="2256" y="3309"/>
                  </a:lnTo>
                  <a:lnTo>
                    <a:pt x="2275" y="3309"/>
                  </a:lnTo>
                  <a:lnTo>
                    <a:pt x="2284" y="3309"/>
                  </a:lnTo>
                  <a:lnTo>
                    <a:pt x="2293" y="3291"/>
                  </a:lnTo>
                  <a:lnTo>
                    <a:pt x="2293" y="3283"/>
                  </a:lnTo>
                  <a:lnTo>
                    <a:pt x="2293" y="3273"/>
                  </a:lnTo>
                  <a:lnTo>
                    <a:pt x="2293" y="3265"/>
                  </a:lnTo>
                  <a:lnTo>
                    <a:pt x="2293" y="3255"/>
                  </a:lnTo>
                  <a:lnTo>
                    <a:pt x="2284" y="3255"/>
                  </a:lnTo>
                  <a:lnTo>
                    <a:pt x="2311" y="3255"/>
                  </a:lnTo>
                  <a:lnTo>
                    <a:pt x="2330" y="3255"/>
                  </a:lnTo>
                  <a:lnTo>
                    <a:pt x="2359" y="3255"/>
                  </a:lnTo>
                  <a:lnTo>
                    <a:pt x="2378" y="3246"/>
                  </a:lnTo>
                  <a:lnTo>
                    <a:pt x="2396" y="3246"/>
                  </a:lnTo>
                  <a:lnTo>
                    <a:pt x="2425" y="3246"/>
                  </a:lnTo>
                  <a:lnTo>
                    <a:pt x="2444" y="3246"/>
                  </a:lnTo>
                  <a:lnTo>
                    <a:pt x="2463" y="3255"/>
                  </a:lnTo>
                  <a:lnTo>
                    <a:pt x="2471" y="3255"/>
                  </a:lnTo>
                  <a:lnTo>
                    <a:pt x="2471" y="3265"/>
                  </a:lnTo>
                  <a:lnTo>
                    <a:pt x="2481" y="3273"/>
                  </a:lnTo>
                  <a:lnTo>
                    <a:pt x="2490" y="3283"/>
                  </a:lnTo>
                  <a:lnTo>
                    <a:pt x="2499" y="3283"/>
                  </a:lnTo>
                  <a:close/>
                  <a:moveTo>
                    <a:pt x="2237" y="3319"/>
                  </a:moveTo>
                  <a:lnTo>
                    <a:pt x="2208" y="3435"/>
                  </a:lnTo>
                  <a:lnTo>
                    <a:pt x="2189" y="3552"/>
                  </a:lnTo>
                  <a:lnTo>
                    <a:pt x="2180" y="3670"/>
                  </a:lnTo>
                  <a:lnTo>
                    <a:pt x="2180" y="3787"/>
                  </a:lnTo>
                  <a:lnTo>
                    <a:pt x="2180" y="3914"/>
                  </a:lnTo>
                  <a:lnTo>
                    <a:pt x="2189" y="4031"/>
                  </a:lnTo>
                  <a:lnTo>
                    <a:pt x="2189" y="4157"/>
                  </a:lnTo>
                  <a:lnTo>
                    <a:pt x="2189" y="4274"/>
                  </a:lnTo>
                  <a:lnTo>
                    <a:pt x="2180" y="4274"/>
                  </a:lnTo>
                  <a:lnTo>
                    <a:pt x="2170" y="4274"/>
                  </a:lnTo>
                  <a:lnTo>
                    <a:pt x="2161" y="4266"/>
                  </a:lnTo>
                  <a:lnTo>
                    <a:pt x="2153" y="4256"/>
                  </a:lnTo>
                  <a:lnTo>
                    <a:pt x="2153" y="4248"/>
                  </a:lnTo>
                  <a:lnTo>
                    <a:pt x="2153" y="4238"/>
                  </a:lnTo>
                  <a:lnTo>
                    <a:pt x="2161" y="4121"/>
                  </a:lnTo>
                  <a:lnTo>
                    <a:pt x="2161" y="4003"/>
                  </a:lnTo>
                  <a:lnTo>
                    <a:pt x="2153" y="3886"/>
                  </a:lnTo>
                  <a:lnTo>
                    <a:pt x="2153" y="3769"/>
                  </a:lnTo>
                  <a:lnTo>
                    <a:pt x="2143" y="3653"/>
                  </a:lnTo>
                  <a:lnTo>
                    <a:pt x="2153" y="3544"/>
                  </a:lnTo>
                  <a:lnTo>
                    <a:pt x="2170" y="3427"/>
                  </a:lnTo>
                  <a:lnTo>
                    <a:pt x="2208" y="3319"/>
                  </a:lnTo>
                  <a:lnTo>
                    <a:pt x="2237" y="3319"/>
                  </a:lnTo>
                  <a:close/>
                  <a:moveTo>
                    <a:pt x="2931" y="3562"/>
                  </a:moveTo>
                  <a:lnTo>
                    <a:pt x="2941" y="3589"/>
                  </a:lnTo>
                  <a:lnTo>
                    <a:pt x="2941" y="3616"/>
                  </a:lnTo>
                  <a:lnTo>
                    <a:pt x="2941" y="3643"/>
                  </a:lnTo>
                  <a:lnTo>
                    <a:pt x="2931" y="3670"/>
                  </a:lnTo>
                  <a:lnTo>
                    <a:pt x="2923" y="3697"/>
                  </a:lnTo>
                  <a:lnTo>
                    <a:pt x="2914" y="3716"/>
                  </a:lnTo>
                  <a:lnTo>
                    <a:pt x="2904" y="3734"/>
                  </a:lnTo>
                  <a:lnTo>
                    <a:pt x="2885" y="3752"/>
                  </a:lnTo>
                  <a:lnTo>
                    <a:pt x="2810" y="3752"/>
                  </a:lnTo>
                  <a:lnTo>
                    <a:pt x="2810" y="3769"/>
                  </a:lnTo>
                  <a:lnTo>
                    <a:pt x="2810" y="3787"/>
                  </a:lnTo>
                  <a:lnTo>
                    <a:pt x="2819" y="3815"/>
                  </a:lnTo>
                  <a:lnTo>
                    <a:pt x="2828" y="3833"/>
                  </a:lnTo>
                  <a:lnTo>
                    <a:pt x="2828" y="3860"/>
                  </a:lnTo>
                  <a:lnTo>
                    <a:pt x="2828" y="3878"/>
                  </a:lnTo>
                  <a:lnTo>
                    <a:pt x="2828" y="3896"/>
                  </a:lnTo>
                  <a:lnTo>
                    <a:pt x="2810" y="3904"/>
                  </a:lnTo>
                  <a:lnTo>
                    <a:pt x="2791" y="3904"/>
                  </a:lnTo>
                  <a:lnTo>
                    <a:pt x="2781" y="3904"/>
                  </a:lnTo>
                  <a:lnTo>
                    <a:pt x="2773" y="3896"/>
                  </a:lnTo>
                  <a:lnTo>
                    <a:pt x="2763" y="3886"/>
                  </a:lnTo>
                  <a:lnTo>
                    <a:pt x="2763" y="3878"/>
                  </a:lnTo>
                  <a:lnTo>
                    <a:pt x="2754" y="3860"/>
                  </a:lnTo>
                  <a:lnTo>
                    <a:pt x="2744" y="3851"/>
                  </a:lnTo>
                  <a:lnTo>
                    <a:pt x="2735" y="3841"/>
                  </a:lnTo>
                  <a:lnTo>
                    <a:pt x="2735" y="3823"/>
                  </a:lnTo>
                  <a:lnTo>
                    <a:pt x="2725" y="3805"/>
                  </a:lnTo>
                  <a:lnTo>
                    <a:pt x="2735" y="3787"/>
                  </a:lnTo>
                  <a:lnTo>
                    <a:pt x="2735" y="3779"/>
                  </a:lnTo>
                  <a:lnTo>
                    <a:pt x="2735" y="3760"/>
                  </a:lnTo>
                  <a:lnTo>
                    <a:pt x="2744" y="3742"/>
                  </a:lnTo>
                  <a:lnTo>
                    <a:pt x="2744" y="3734"/>
                  </a:lnTo>
                  <a:lnTo>
                    <a:pt x="2744" y="3706"/>
                  </a:lnTo>
                  <a:lnTo>
                    <a:pt x="2707" y="3562"/>
                  </a:lnTo>
                  <a:lnTo>
                    <a:pt x="2688" y="3589"/>
                  </a:lnTo>
                  <a:lnTo>
                    <a:pt x="2621" y="4248"/>
                  </a:lnTo>
                  <a:lnTo>
                    <a:pt x="2631" y="4248"/>
                  </a:lnTo>
                  <a:lnTo>
                    <a:pt x="2650" y="4238"/>
                  </a:lnTo>
                  <a:lnTo>
                    <a:pt x="2669" y="4230"/>
                  </a:lnTo>
                  <a:lnTo>
                    <a:pt x="2688" y="4230"/>
                  </a:lnTo>
                  <a:lnTo>
                    <a:pt x="2707" y="4220"/>
                  </a:lnTo>
                  <a:lnTo>
                    <a:pt x="2716" y="4220"/>
                  </a:lnTo>
                  <a:lnTo>
                    <a:pt x="2735" y="4230"/>
                  </a:lnTo>
                  <a:lnTo>
                    <a:pt x="2754" y="4238"/>
                  </a:lnTo>
                  <a:lnTo>
                    <a:pt x="2773" y="4274"/>
                  </a:lnTo>
                  <a:lnTo>
                    <a:pt x="2781" y="4311"/>
                  </a:lnTo>
                  <a:lnTo>
                    <a:pt x="2791" y="4347"/>
                  </a:lnTo>
                  <a:lnTo>
                    <a:pt x="2800" y="4383"/>
                  </a:lnTo>
                  <a:lnTo>
                    <a:pt x="2810" y="4419"/>
                  </a:lnTo>
                  <a:lnTo>
                    <a:pt x="2810" y="4464"/>
                  </a:lnTo>
                  <a:lnTo>
                    <a:pt x="2800" y="4500"/>
                  </a:lnTo>
                  <a:lnTo>
                    <a:pt x="2781" y="4536"/>
                  </a:lnTo>
                  <a:lnTo>
                    <a:pt x="2773" y="4545"/>
                  </a:lnTo>
                  <a:lnTo>
                    <a:pt x="2754" y="4554"/>
                  </a:lnTo>
                  <a:lnTo>
                    <a:pt x="2735" y="4563"/>
                  </a:lnTo>
                  <a:lnTo>
                    <a:pt x="2716" y="4572"/>
                  </a:lnTo>
                  <a:lnTo>
                    <a:pt x="2697" y="4581"/>
                  </a:lnTo>
                  <a:lnTo>
                    <a:pt x="2678" y="4581"/>
                  </a:lnTo>
                  <a:lnTo>
                    <a:pt x="2659" y="4581"/>
                  </a:lnTo>
                  <a:lnTo>
                    <a:pt x="2640" y="4572"/>
                  </a:lnTo>
                  <a:lnTo>
                    <a:pt x="2621" y="4536"/>
                  </a:lnTo>
                  <a:lnTo>
                    <a:pt x="2604" y="4500"/>
                  </a:lnTo>
                  <a:lnTo>
                    <a:pt x="2594" y="4464"/>
                  </a:lnTo>
                  <a:lnTo>
                    <a:pt x="2585" y="4419"/>
                  </a:lnTo>
                  <a:lnTo>
                    <a:pt x="2575" y="4383"/>
                  </a:lnTo>
                  <a:lnTo>
                    <a:pt x="2575" y="4337"/>
                  </a:lnTo>
                  <a:lnTo>
                    <a:pt x="2566" y="4292"/>
                  </a:lnTo>
                  <a:lnTo>
                    <a:pt x="2566" y="4256"/>
                  </a:lnTo>
                  <a:lnTo>
                    <a:pt x="2575" y="4130"/>
                  </a:lnTo>
                  <a:lnTo>
                    <a:pt x="2575" y="4139"/>
                  </a:lnTo>
                  <a:lnTo>
                    <a:pt x="2585" y="4139"/>
                  </a:lnTo>
                  <a:lnTo>
                    <a:pt x="2659" y="3508"/>
                  </a:lnTo>
                  <a:lnTo>
                    <a:pt x="2678" y="3490"/>
                  </a:lnTo>
                  <a:lnTo>
                    <a:pt x="2688" y="3481"/>
                  </a:lnTo>
                  <a:lnTo>
                    <a:pt x="2707" y="3471"/>
                  </a:lnTo>
                  <a:lnTo>
                    <a:pt x="2716" y="3463"/>
                  </a:lnTo>
                  <a:lnTo>
                    <a:pt x="2735" y="3463"/>
                  </a:lnTo>
                  <a:lnTo>
                    <a:pt x="2744" y="3463"/>
                  </a:lnTo>
                  <a:lnTo>
                    <a:pt x="2763" y="3471"/>
                  </a:lnTo>
                  <a:lnTo>
                    <a:pt x="2773" y="3490"/>
                  </a:lnTo>
                  <a:lnTo>
                    <a:pt x="2800" y="3463"/>
                  </a:lnTo>
                  <a:lnTo>
                    <a:pt x="2819" y="3445"/>
                  </a:lnTo>
                  <a:lnTo>
                    <a:pt x="2847" y="3445"/>
                  </a:lnTo>
                  <a:lnTo>
                    <a:pt x="2866" y="3463"/>
                  </a:lnTo>
                  <a:lnTo>
                    <a:pt x="2895" y="3481"/>
                  </a:lnTo>
                  <a:lnTo>
                    <a:pt x="2914" y="3508"/>
                  </a:lnTo>
                  <a:lnTo>
                    <a:pt x="2923" y="3535"/>
                  </a:lnTo>
                  <a:lnTo>
                    <a:pt x="2931" y="3562"/>
                  </a:lnTo>
                  <a:close/>
                  <a:moveTo>
                    <a:pt x="6024" y="3012"/>
                  </a:moveTo>
                  <a:lnTo>
                    <a:pt x="6024" y="3030"/>
                  </a:lnTo>
                  <a:lnTo>
                    <a:pt x="6014" y="3030"/>
                  </a:lnTo>
                  <a:lnTo>
                    <a:pt x="6005" y="3030"/>
                  </a:lnTo>
                  <a:lnTo>
                    <a:pt x="5995" y="3030"/>
                  </a:lnTo>
                  <a:lnTo>
                    <a:pt x="5986" y="3039"/>
                  </a:lnTo>
                  <a:lnTo>
                    <a:pt x="5976" y="3039"/>
                  </a:lnTo>
                  <a:lnTo>
                    <a:pt x="5976" y="3048"/>
                  </a:lnTo>
                  <a:lnTo>
                    <a:pt x="5967" y="3048"/>
                  </a:lnTo>
                  <a:lnTo>
                    <a:pt x="5967" y="3057"/>
                  </a:lnTo>
                  <a:lnTo>
                    <a:pt x="5967" y="3066"/>
                  </a:lnTo>
                  <a:lnTo>
                    <a:pt x="5967" y="3075"/>
                  </a:lnTo>
                  <a:lnTo>
                    <a:pt x="5967" y="3084"/>
                  </a:lnTo>
                  <a:lnTo>
                    <a:pt x="5967" y="3093"/>
                  </a:lnTo>
                  <a:lnTo>
                    <a:pt x="5976" y="3103"/>
                  </a:lnTo>
                  <a:lnTo>
                    <a:pt x="5986" y="3103"/>
                  </a:lnTo>
                  <a:lnTo>
                    <a:pt x="6043" y="3075"/>
                  </a:lnTo>
                  <a:lnTo>
                    <a:pt x="6061" y="3111"/>
                  </a:lnTo>
                  <a:lnTo>
                    <a:pt x="6070" y="3147"/>
                  </a:lnTo>
                  <a:lnTo>
                    <a:pt x="6070" y="3184"/>
                  </a:lnTo>
                  <a:lnTo>
                    <a:pt x="6079" y="3219"/>
                  </a:lnTo>
                  <a:lnTo>
                    <a:pt x="6079" y="3255"/>
                  </a:lnTo>
                  <a:lnTo>
                    <a:pt x="6089" y="3291"/>
                  </a:lnTo>
                  <a:lnTo>
                    <a:pt x="6089" y="3327"/>
                  </a:lnTo>
                  <a:lnTo>
                    <a:pt x="6089" y="3364"/>
                  </a:lnTo>
                  <a:lnTo>
                    <a:pt x="6098" y="3372"/>
                  </a:lnTo>
                  <a:lnTo>
                    <a:pt x="6098" y="3382"/>
                  </a:lnTo>
                  <a:lnTo>
                    <a:pt x="6108" y="3390"/>
                  </a:lnTo>
                  <a:lnTo>
                    <a:pt x="6117" y="3400"/>
                  </a:lnTo>
                  <a:lnTo>
                    <a:pt x="6127" y="3409"/>
                  </a:lnTo>
                  <a:lnTo>
                    <a:pt x="6136" y="3418"/>
                  </a:lnTo>
                  <a:lnTo>
                    <a:pt x="6146" y="3427"/>
                  </a:lnTo>
                  <a:lnTo>
                    <a:pt x="6155" y="3435"/>
                  </a:lnTo>
                  <a:lnTo>
                    <a:pt x="6146" y="3445"/>
                  </a:lnTo>
                  <a:lnTo>
                    <a:pt x="6146" y="3453"/>
                  </a:lnTo>
                  <a:lnTo>
                    <a:pt x="6136" y="3463"/>
                  </a:lnTo>
                  <a:lnTo>
                    <a:pt x="6127" y="3481"/>
                  </a:lnTo>
                  <a:lnTo>
                    <a:pt x="6127" y="3490"/>
                  </a:lnTo>
                  <a:lnTo>
                    <a:pt x="6127" y="3499"/>
                  </a:lnTo>
                  <a:lnTo>
                    <a:pt x="6136" y="3508"/>
                  </a:lnTo>
                  <a:lnTo>
                    <a:pt x="6146" y="3526"/>
                  </a:lnTo>
                  <a:lnTo>
                    <a:pt x="6136" y="3552"/>
                  </a:lnTo>
                  <a:lnTo>
                    <a:pt x="6136" y="3580"/>
                  </a:lnTo>
                  <a:lnTo>
                    <a:pt x="6127" y="3607"/>
                  </a:lnTo>
                  <a:lnTo>
                    <a:pt x="6127" y="3635"/>
                  </a:lnTo>
                  <a:lnTo>
                    <a:pt x="6117" y="3661"/>
                  </a:lnTo>
                  <a:lnTo>
                    <a:pt x="6108" y="3688"/>
                  </a:lnTo>
                  <a:lnTo>
                    <a:pt x="6089" y="3716"/>
                  </a:lnTo>
                  <a:lnTo>
                    <a:pt x="6070" y="3734"/>
                  </a:lnTo>
                  <a:lnTo>
                    <a:pt x="6079" y="3742"/>
                  </a:lnTo>
                  <a:lnTo>
                    <a:pt x="6089" y="3752"/>
                  </a:lnTo>
                  <a:lnTo>
                    <a:pt x="6089" y="3769"/>
                  </a:lnTo>
                  <a:lnTo>
                    <a:pt x="6098" y="3779"/>
                  </a:lnTo>
                  <a:lnTo>
                    <a:pt x="6098" y="3787"/>
                  </a:lnTo>
                  <a:lnTo>
                    <a:pt x="6108" y="3797"/>
                  </a:lnTo>
                  <a:lnTo>
                    <a:pt x="6117" y="3805"/>
                  </a:lnTo>
                  <a:lnTo>
                    <a:pt x="6136" y="3797"/>
                  </a:lnTo>
                  <a:lnTo>
                    <a:pt x="6155" y="3760"/>
                  </a:lnTo>
                  <a:lnTo>
                    <a:pt x="6174" y="3724"/>
                  </a:lnTo>
                  <a:lnTo>
                    <a:pt x="6183" y="3688"/>
                  </a:lnTo>
                  <a:lnTo>
                    <a:pt x="6201" y="3653"/>
                  </a:lnTo>
                  <a:lnTo>
                    <a:pt x="6211" y="3616"/>
                  </a:lnTo>
                  <a:lnTo>
                    <a:pt x="6220" y="3580"/>
                  </a:lnTo>
                  <a:lnTo>
                    <a:pt x="6239" y="3544"/>
                  </a:lnTo>
                  <a:lnTo>
                    <a:pt x="6249" y="3508"/>
                  </a:lnTo>
                  <a:lnTo>
                    <a:pt x="6353" y="3535"/>
                  </a:lnTo>
                  <a:lnTo>
                    <a:pt x="6343" y="3688"/>
                  </a:lnTo>
                  <a:lnTo>
                    <a:pt x="6353" y="3833"/>
                  </a:lnTo>
                  <a:lnTo>
                    <a:pt x="6361" y="3985"/>
                  </a:lnTo>
                  <a:lnTo>
                    <a:pt x="6371" y="4130"/>
                  </a:lnTo>
                  <a:lnTo>
                    <a:pt x="6380" y="4274"/>
                  </a:lnTo>
                  <a:lnTo>
                    <a:pt x="6390" y="4419"/>
                  </a:lnTo>
                  <a:lnTo>
                    <a:pt x="6390" y="4563"/>
                  </a:lnTo>
                  <a:lnTo>
                    <a:pt x="6371" y="4707"/>
                  </a:lnTo>
                  <a:lnTo>
                    <a:pt x="6361" y="4699"/>
                  </a:lnTo>
                  <a:lnTo>
                    <a:pt x="6353" y="4707"/>
                  </a:lnTo>
                  <a:lnTo>
                    <a:pt x="6353" y="4717"/>
                  </a:lnTo>
                  <a:lnTo>
                    <a:pt x="6353" y="4725"/>
                  </a:lnTo>
                  <a:lnTo>
                    <a:pt x="6353" y="4735"/>
                  </a:lnTo>
                  <a:lnTo>
                    <a:pt x="6353" y="4752"/>
                  </a:lnTo>
                  <a:lnTo>
                    <a:pt x="6353" y="4762"/>
                  </a:lnTo>
                  <a:lnTo>
                    <a:pt x="6353" y="4770"/>
                  </a:lnTo>
                  <a:lnTo>
                    <a:pt x="6353" y="4780"/>
                  </a:lnTo>
                  <a:lnTo>
                    <a:pt x="6315" y="4798"/>
                  </a:lnTo>
                  <a:lnTo>
                    <a:pt x="6286" y="4816"/>
                  </a:lnTo>
                  <a:lnTo>
                    <a:pt x="6249" y="4824"/>
                  </a:lnTo>
                  <a:lnTo>
                    <a:pt x="6211" y="4834"/>
                  </a:lnTo>
                  <a:lnTo>
                    <a:pt x="6174" y="4834"/>
                  </a:lnTo>
                  <a:lnTo>
                    <a:pt x="6136" y="4834"/>
                  </a:lnTo>
                  <a:lnTo>
                    <a:pt x="6098" y="4834"/>
                  </a:lnTo>
                  <a:lnTo>
                    <a:pt x="6061" y="4834"/>
                  </a:lnTo>
                  <a:lnTo>
                    <a:pt x="6043" y="4843"/>
                  </a:lnTo>
                  <a:lnTo>
                    <a:pt x="6033" y="4861"/>
                  </a:lnTo>
                  <a:lnTo>
                    <a:pt x="6033" y="4879"/>
                  </a:lnTo>
                  <a:lnTo>
                    <a:pt x="6024" y="4897"/>
                  </a:lnTo>
                  <a:lnTo>
                    <a:pt x="6024" y="4915"/>
                  </a:lnTo>
                  <a:lnTo>
                    <a:pt x="6024" y="4933"/>
                  </a:lnTo>
                  <a:lnTo>
                    <a:pt x="6014" y="4951"/>
                  </a:lnTo>
                  <a:lnTo>
                    <a:pt x="5995" y="4960"/>
                  </a:lnTo>
                  <a:lnTo>
                    <a:pt x="5995" y="4996"/>
                  </a:lnTo>
                  <a:lnTo>
                    <a:pt x="5986" y="5032"/>
                  </a:lnTo>
                  <a:lnTo>
                    <a:pt x="5995" y="5069"/>
                  </a:lnTo>
                  <a:lnTo>
                    <a:pt x="5995" y="5104"/>
                  </a:lnTo>
                  <a:lnTo>
                    <a:pt x="6005" y="5140"/>
                  </a:lnTo>
                  <a:lnTo>
                    <a:pt x="6005" y="5176"/>
                  </a:lnTo>
                  <a:lnTo>
                    <a:pt x="5995" y="5203"/>
                  </a:lnTo>
                  <a:lnTo>
                    <a:pt x="5986" y="5239"/>
                  </a:lnTo>
                  <a:lnTo>
                    <a:pt x="5986" y="5276"/>
                  </a:lnTo>
                  <a:lnTo>
                    <a:pt x="5995" y="5302"/>
                  </a:lnTo>
                  <a:lnTo>
                    <a:pt x="5986" y="5338"/>
                  </a:lnTo>
                  <a:lnTo>
                    <a:pt x="5986" y="5366"/>
                  </a:lnTo>
                  <a:lnTo>
                    <a:pt x="5986" y="5393"/>
                  </a:lnTo>
                  <a:lnTo>
                    <a:pt x="5995" y="5419"/>
                  </a:lnTo>
                  <a:lnTo>
                    <a:pt x="6014" y="5447"/>
                  </a:lnTo>
                  <a:lnTo>
                    <a:pt x="6033" y="5465"/>
                  </a:lnTo>
                  <a:lnTo>
                    <a:pt x="6061" y="5591"/>
                  </a:lnTo>
                  <a:lnTo>
                    <a:pt x="6079" y="5718"/>
                  </a:lnTo>
                  <a:lnTo>
                    <a:pt x="6089" y="5844"/>
                  </a:lnTo>
                  <a:lnTo>
                    <a:pt x="6089" y="5979"/>
                  </a:lnTo>
                  <a:lnTo>
                    <a:pt x="6098" y="6115"/>
                  </a:lnTo>
                  <a:lnTo>
                    <a:pt x="6098" y="6240"/>
                  </a:lnTo>
                  <a:lnTo>
                    <a:pt x="6108" y="6376"/>
                  </a:lnTo>
                  <a:lnTo>
                    <a:pt x="6117" y="6502"/>
                  </a:lnTo>
                  <a:lnTo>
                    <a:pt x="6136" y="6529"/>
                  </a:lnTo>
                  <a:lnTo>
                    <a:pt x="6165" y="6548"/>
                  </a:lnTo>
                  <a:lnTo>
                    <a:pt x="6193" y="6566"/>
                  </a:lnTo>
                  <a:lnTo>
                    <a:pt x="6230" y="6574"/>
                  </a:lnTo>
                  <a:lnTo>
                    <a:pt x="6286" y="6584"/>
                  </a:lnTo>
                  <a:lnTo>
                    <a:pt x="6361" y="6574"/>
                  </a:lnTo>
                  <a:lnTo>
                    <a:pt x="6427" y="6574"/>
                  </a:lnTo>
                  <a:lnTo>
                    <a:pt x="6494" y="6584"/>
                  </a:lnTo>
                  <a:lnTo>
                    <a:pt x="6530" y="6592"/>
                  </a:lnTo>
                  <a:lnTo>
                    <a:pt x="6559" y="6610"/>
                  </a:lnTo>
                  <a:lnTo>
                    <a:pt x="6587" y="6629"/>
                  </a:lnTo>
                  <a:lnTo>
                    <a:pt x="6615" y="6655"/>
                  </a:lnTo>
                  <a:lnTo>
                    <a:pt x="6615" y="6719"/>
                  </a:lnTo>
                  <a:lnTo>
                    <a:pt x="6625" y="6782"/>
                  </a:lnTo>
                  <a:lnTo>
                    <a:pt x="6615" y="6835"/>
                  </a:lnTo>
                  <a:lnTo>
                    <a:pt x="6615" y="6899"/>
                  </a:lnTo>
                  <a:lnTo>
                    <a:pt x="6615" y="6953"/>
                  </a:lnTo>
                  <a:lnTo>
                    <a:pt x="6606" y="7017"/>
                  </a:lnTo>
                  <a:lnTo>
                    <a:pt x="6606" y="7080"/>
                  </a:lnTo>
                  <a:lnTo>
                    <a:pt x="6606" y="7142"/>
                  </a:lnTo>
                  <a:lnTo>
                    <a:pt x="6521" y="7142"/>
                  </a:lnTo>
                  <a:lnTo>
                    <a:pt x="6446" y="7142"/>
                  </a:lnTo>
                  <a:lnTo>
                    <a:pt x="6361" y="7134"/>
                  </a:lnTo>
                  <a:lnTo>
                    <a:pt x="6277" y="7124"/>
                  </a:lnTo>
                  <a:lnTo>
                    <a:pt x="6193" y="7116"/>
                  </a:lnTo>
                  <a:lnTo>
                    <a:pt x="6108" y="7106"/>
                  </a:lnTo>
                  <a:lnTo>
                    <a:pt x="6033" y="7106"/>
                  </a:lnTo>
                  <a:lnTo>
                    <a:pt x="5958" y="7098"/>
                  </a:lnTo>
                  <a:lnTo>
                    <a:pt x="5948" y="7088"/>
                  </a:lnTo>
                  <a:lnTo>
                    <a:pt x="5939" y="7080"/>
                  </a:lnTo>
                  <a:lnTo>
                    <a:pt x="5939" y="7070"/>
                  </a:lnTo>
                  <a:lnTo>
                    <a:pt x="5939" y="7052"/>
                  </a:lnTo>
                  <a:lnTo>
                    <a:pt x="5929" y="7043"/>
                  </a:lnTo>
                  <a:lnTo>
                    <a:pt x="5920" y="7035"/>
                  </a:lnTo>
                  <a:lnTo>
                    <a:pt x="5910" y="7035"/>
                  </a:lnTo>
                  <a:lnTo>
                    <a:pt x="5901" y="7035"/>
                  </a:lnTo>
                  <a:lnTo>
                    <a:pt x="5883" y="7043"/>
                  </a:lnTo>
                  <a:lnTo>
                    <a:pt x="5873" y="7052"/>
                  </a:lnTo>
                  <a:lnTo>
                    <a:pt x="5873" y="7061"/>
                  </a:lnTo>
                  <a:lnTo>
                    <a:pt x="5873" y="7070"/>
                  </a:lnTo>
                  <a:lnTo>
                    <a:pt x="5873" y="7080"/>
                  </a:lnTo>
                  <a:lnTo>
                    <a:pt x="5873" y="7098"/>
                  </a:lnTo>
                  <a:lnTo>
                    <a:pt x="5883" y="7106"/>
                  </a:lnTo>
                  <a:lnTo>
                    <a:pt x="5883" y="7116"/>
                  </a:lnTo>
                  <a:lnTo>
                    <a:pt x="5779" y="7124"/>
                  </a:lnTo>
                  <a:lnTo>
                    <a:pt x="5779" y="6701"/>
                  </a:lnTo>
                  <a:lnTo>
                    <a:pt x="5779" y="6277"/>
                  </a:lnTo>
                  <a:lnTo>
                    <a:pt x="5788" y="5844"/>
                  </a:lnTo>
                  <a:lnTo>
                    <a:pt x="5807" y="5419"/>
                  </a:lnTo>
                  <a:lnTo>
                    <a:pt x="5807" y="4987"/>
                  </a:lnTo>
                  <a:lnTo>
                    <a:pt x="5817" y="4563"/>
                  </a:lnTo>
                  <a:lnTo>
                    <a:pt x="5807" y="4148"/>
                  </a:lnTo>
                  <a:lnTo>
                    <a:pt x="5779" y="3734"/>
                  </a:lnTo>
                  <a:lnTo>
                    <a:pt x="5788" y="3688"/>
                  </a:lnTo>
                  <a:lnTo>
                    <a:pt x="5788" y="3653"/>
                  </a:lnTo>
                  <a:lnTo>
                    <a:pt x="5788" y="3616"/>
                  </a:lnTo>
                  <a:lnTo>
                    <a:pt x="5779" y="3580"/>
                  </a:lnTo>
                  <a:lnTo>
                    <a:pt x="5788" y="3544"/>
                  </a:lnTo>
                  <a:lnTo>
                    <a:pt x="5788" y="3508"/>
                  </a:lnTo>
                  <a:lnTo>
                    <a:pt x="5807" y="3481"/>
                  </a:lnTo>
                  <a:lnTo>
                    <a:pt x="5836" y="3445"/>
                  </a:lnTo>
                  <a:lnTo>
                    <a:pt x="5854" y="3390"/>
                  </a:lnTo>
                  <a:lnTo>
                    <a:pt x="5864" y="3336"/>
                  </a:lnTo>
                  <a:lnTo>
                    <a:pt x="5873" y="3273"/>
                  </a:lnTo>
                  <a:lnTo>
                    <a:pt x="5883" y="3219"/>
                  </a:lnTo>
                  <a:lnTo>
                    <a:pt x="5883" y="3165"/>
                  </a:lnTo>
                  <a:lnTo>
                    <a:pt x="5891" y="3103"/>
                  </a:lnTo>
                  <a:lnTo>
                    <a:pt x="5910" y="3048"/>
                  </a:lnTo>
                  <a:lnTo>
                    <a:pt x="5929" y="2994"/>
                  </a:lnTo>
                  <a:lnTo>
                    <a:pt x="5929" y="2949"/>
                  </a:lnTo>
                  <a:lnTo>
                    <a:pt x="5939" y="2949"/>
                  </a:lnTo>
                  <a:lnTo>
                    <a:pt x="5958" y="2949"/>
                  </a:lnTo>
                  <a:lnTo>
                    <a:pt x="5976" y="2957"/>
                  </a:lnTo>
                  <a:lnTo>
                    <a:pt x="5986" y="2967"/>
                  </a:lnTo>
                  <a:lnTo>
                    <a:pt x="6005" y="2976"/>
                  </a:lnTo>
                  <a:lnTo>
                    <a:pt x="6014" y="2985"/>
                  </a:lnTo>
                  <a:lnTo>
                    <a:pt x="6024" y="2994"/>
                  </a:lnTo>
                  <a:lnTo>
                    <a:pt x="6024" y="3012"/>
                  </a:lnTo>
                  <a:close/>
                  <a:moveTo>
                    <a:pt x="6568" y="4762"/>
                  </a:moveTo>
                  <a:lnTo>
                    <a:pt x="6606" y="4788"/>
                  </a:lnTo>
                  <a:lnTo>
                    <a:pt x="6634" y="4834"/>
                  </a:lnTo>
                  <a:lnTo>
                    <a:pt x="6653" y="4879"/>
                  </a:lnTo>
                  <a:lnTo>
                    <a:pt x="6671" y="4933"/>
                  </a:lnTo>
                  <a:lnTo>
                    <a:pt x="6681" y="4987"/>
                  </a:lnTo>
                  <a:lnTo>
                    <a:pt x="6690" y="5041"/>
                  </a:lnTo>
                  <a:lnTo>
                    <a:pt x="6700" y="5086"/>
                  </a:lnTo>
                  <a:lnTo>
                    <a:pt x="6718" y="5140"/>
                  </a:lnTo>
                  <a:lnTo>
                    <a:pt x="6813" y="5393"/>
                  </a:lnTo>
                  <a:lnTo>
                    <a:pt x="6888" y="5664"/>
                  </a:lnTo>
                  <a:lnTo>
                    <a:pt x="6963" y="5925"/>
                  </a:lnTo>
                  <a:lnTo>
                    <a:pt x="7029" y="6196"/>
                  </a:lnTo>
                  <a:lnTo>
                    <a:pt x="7085" y="6467"/>
                  </a:lnTo>
                  <a:lnTo>
                    <a:pt x="7133" y="6736"/>
                  </a:lnTo>
                  <a:lnTo>
                    <a:pt x="7188" y="7017"/>
                  </a:lnTo>
                  <a:lnTo>
                    <a:pt x="7236" y="7286"/>
                  </a:lnTo>
                  <a:lnTo>
                    <a:pt x="7169" y="7268"/>
                  </a:lnTo>
                  <a:lnTo>
                    <a:pt x="7133" y="7286"/>
                  </a:lnTo>
                  <a:lnTo>
                    <a:pt x="7085" y="7305"/>
                  </a:lnTo>
                  <a:lnTo>
                    <a:pt x="7047" y="7323"/>
                  </a:lnTo>
                  <a:lnTo>
                    <a:pt x="7000" y="7341"/>
                  </a:lnTo>
                  <a:lnTo>
                    <a:pt x="6963" y="7359"/>
                  </a:lnTo>
                  <a:lnTo>
                    <a:pt x="6916" y="7369"/>
                  </a:lnTo>
                  <a:lnTo>
                    <a:pt x="6878" y="7359"/>
                  </a:lnTo>
                  <a:lnTo>
                    <a:pt x="6840" y="7341"/>
                  </a:lnTo>
                  <a:lnTo>
                    <a:pt x="6823" y="7332"/>
                  </a:lnTo>
                  <a:lnTo>
                    <a:pt x="6804" y="7332"/>
                  </a:lnTo>
                  <a:lnTo>
                    <a:pt x="6794" y="7332"/>
                  </a:lnTo>
                  <a:lnTo>
                    <a:pt x="6775" y="7332"/>
                  </a:lnTo>
                  <a:lnTo>
                    <a:pt x="6756" y="7332"/>
                  </a:lnTo>
                  <a:lnTo>
                    <a:pt x="6737" y="7332"/>
                  </a:lnTo>
                  <a:lnTo>
                    <a:pt x="6718" y="7332"/>
                  </a:lnTo>
                  <a:lnTo>
                    <a:pt x="6700" y="7332"/>
                  </a:lnTo>
                  <a:lnTo>
                    <a:pt x="6728" y="7305"/>
                  </a:lnTo>
                  <a:lnTo>
                    <a:pt x="6728" y="7278"/>
                  </a:lnTo>
                  <a:lnTo>
                    <a:pt x="6728" y="7242"/>
                  </a:lnTo>
                  <a:lnTo>
                    <a:pt x="6709" y="7215"/>
                  </a:lnTo>
                  <a:lnTo>
                    <a:pt x="6690" y="7187"/>
                  </a:lnTo>
                  <a:lnTo>
                    <a:pt x="6681" y="7161"/>
                  </a:lnTo>
                  <a:lnTo>
                    <a:pt x="6681" y="7134"/>
                  </a:lnTo>
                  <a:lnTo>
                    <a:pt x="6700" y="7098"/>
                  </a:lnTo>
                  <a:lnTo>
                    <a:pt x="6663" y="6655"/>
                  </a:lnTo>
                  <a:lnTo>
                    <a:pt x="6690" y="6655"/>
                  </a:lnTo>
                  <a:lnTo>
                    <a:pt x="6718" y="6647"/>
                  </a:lnTo>
                  <a:lnTo>
                    <a:pt x="6756" y="6637"/>
                  </a:lnTo>
                  <a:lnTo>
                    <a:pt x="6785" y="6629"/>
                  </a:lnTo>
                  <a:lnTo>
                    <a:pt x="6813" y="6619"/>
                  </a:lnTo>
                  <a:lnTo>
                    <a:pt x="6840" y="6619"/>
                  </a:lnTo>
                  <a:lnTo>
                    <a:pt x="6869" y="6637"/>
                  </a:lnTo>
                  <a:lnTo>
                    <a:pt x="6888" y="6665"/>
                  </a:lnTo>
                  <a:lnTo>
                    <a:pt x="6916" y="6701"/>
                  </a:lnTo>
                  <a:lnTo>
                    <a:pt x="6991" y="7233"/>
                  </a:lnTo>
                  <a:lnTo>
                    <a:pt x="7000" y="7242"/>
                  </a:lnTo>
                  <a:lnTo>
                    <a:pt x="7010" y="7251"/>
                  </a:lnTo>
                  <a:lnTo>
                    <a:pt x="7019" y="7251"/>
                  </a:lnTo>
                  <a:lnTo>
                    <a:pt x="7029" y="7260"/>
                  </a:lnTo>
                  <a:lnTo>
                    <a:pt x="7038" y="7260"/>
                  </a:lnTo>
                  <a:lnTo>
                    <a:pt x="7047" y="7260"/>
                  </a:lnTo>
                  <a:lnTo>
                    <a:pt x="7047" y="7215"/>
                  </a:lnTo>
                  <a:lnTo>
                    <a:pt x="7038" y="7169"/>
                  </a:lnTo>
                  <a:lnTo>
                    <a:pt x="7038" y="7116"/>
                  </a:lnTo>
                  <a:lnTo>
                    <a:pt x="7029" y="7070"/>
                  </a:lnTo>
                  <a:lnTo>
                    <a:pt x="7029" y="7025"/>
                  </a:lnTo>
                  <a:lnTo>
                    <a:pt x="7019" y="6980"/>
                  </a:lnTo>
                  <a:lnTo>
                    <a:pt x="7019" y="6936"/>
                  </a:lnTo>
                  <a:lnTo>
                    <a:pt x="7029" y="6890"/>
                  </a:lnTo>
                  <a:lnTo>
                    <a:pt x="7000" y="6773"/>
                  </a:lnTo>
                  <a:lnTo>
                    <a:pt x="6981" y="6655"/>
                  </a:lnTo>
                  <a:lnTo>
                    <a:pt x="6963" y="6538"/>
                  </a:lnTo>
                  <a:lnTo>
                    <a:pt x="6944" y="6421"/>
                  </a:lnTo>
                  <a:lnTo>
                    <a:pt x="6926" y="6303"/>
                  </a:lnTo>
                  <a:lnTo>
                    <a:pt x="6907" y="6186"/>
                  </a:lnTo>
                  <a:lnTo>
                    <a:pt x="6888" y="6069"/>
                  </a:lnTo>
                  <a:lnTo>
                    <a:pt x="6859" y="5961"/>
                  </a:lnTo>
                  <a:lnTo>
                    <a:pt x="6850" y="5870"/>
                  </a:lnTo>
                  <a:lnTo>
                    <a:pt x="6840" y="5781"/>
                  </a:lnTo>
                  <a:lnTo>
                    <a:pt x="6823" y="5700"/>
                  </a:lnTo>
                  <a:lnTo>
                    <a:pt x="6804" y="5619"/>
                  </a:lnTo>
                  <a:lnTo>
                    <a:pt x="6785" y="5528"/>
                  </a:lnTo>
                  <a:lnTo>
                    <a:pt x="6766" y="5447"/>
                  </a:lnTo>
                  <a:lnTo>
                    <a:pt x="6747" y="5366"/>
                  </a:lnTo>
                  <a:lnTo>
                    <a:pt x="6728" y="5285"/>
                  </a:lnTo>
                  <a:lnTo>
                    <a:pt x="6718" y="5239"/>
                  </a:lnTo>
                  <a:lnTo>
                    <a:pt x="6709" y="5203"/>
                  </a:lnTo>
                  <a:lnTo>
                    <a:pt x="6700" y="5168"/>
                  </a:lnTo>
                  <a:lnTo>
                    <a:pt x="6690" y="5132"/>
                  </a:lnTo>
                  <a:lnTo>
                    <a:pt x="6681" y="5095"/>
                  </a:lnTo>
                  <a:lnTo>
                    <a:pt x="6671" y="5059"/>
                  </a:lnTo>
                  <a:lnTo>
                    <a:pt x="6663" y="5023"/>
                  </a:lnTo>
                  <a:lnTo>
                    <a:pt x="6653" y="4987"/>
                  </a:lnTo>
                  <a:lnTo>
                    <a:pt x="6511" y="4942"/>
                  </a:lnTo>
                  <a:lnTo>
                    <a:pt x="6503" y="4770"/>
                  </a:lnTo>
                  <a:lnTo>
                    <a:pt x="6484" y="4600"/>
                  </a:lnTo>
                  <a:lnTo>
                    <a:pt x="6475" y="4428"/>
                  </a:lnTo>
                  <a:lnTo>
                    <a:pt x="6465" y="4266"/>
                  </a:lnTo>
                  <a:lnTo>
                    <a:pt x="6456" y="4103"/>
                  </a:lnTo>
                  <a:lnTo>
                    <a:pt x="6437" y="3932"/>
                  </a:lnTo>
                  <a:lnTo>
                    <a:pt x="6427" y="3769"/>
                  </a:lnTo>
                  <a:lnTo>
                    <a:pt x="6408" y="3607"/>
                  </a:lnTo>
                  <a:lnTo>
                    <a:pt x="6437" y="3734"/>
                  </a:lnTo>
                  <a:lnTo>
                    <a:pt x="6465" y="3878"/>
                  </a:lnTo>
                  <a:lnTo>
                    <a:pt x="6475" y="4031"/>
                  </a:lnTo>
                  <a:lnTo>
                    <a:pt x="6484" y="4175"/>
                  </a:lnTo>
                  <a:lnTo>
                    <a:pt x="6503" y="4329"/>
                  </a:lnTo>
                  <a:lnTo>
                    <a:pt x="6511" y="4482"/>
                  </a:lnTo>
                  <a:lnTo>
                    <a:pt x="6530" y="4626"/>
                  </a:lnTo>
                  <a:lnTo>
                    <a:pt x="6568" y="4762"/>
                  </a:lnTo>
                  <a:close/>
                  <a:moveTo>
                    <a:pt x="1757" y="3508"/>
                  </a:moveTo>
                  <a:lnTo>
                    <a:pt x="1729" y="3607"/>
                  </a:lnTo>
                  <a:lnTo>
                    <a:pt x="1710" y="3697"/>
                  </a:lnTo>
                  <a:lnTo>
                    <a:pt x="1683" y="3787"/>
                  </a:lnTo>
                  <a:lnTo>
                    <a:pt x="1654" y="3878"/>
                  </a:lnTo>
                  <a:lnTo>
                    <a:pt x="1626" y="3968"/>
                  </a:lnTo>
                  <a:lnTo>
                    <a:pt x="1598" y="4058"/>
                  </a:lnTo>
                  <a:lnTo>
                    <a:pt x="1569" y="4148"/>
                  </a:lnTo>
                  <a:lnTo>
                    <a:pt x="1531" y="4238"/>
                  </a:lnTo>
                  <a:lnTo>
                    <a:pt x="1504" y="4248"/>
                  </a:lnTo>
                  <a:lnTo>
                    <a:pt x="1485" y="4266"/>
                  </a:lnTo>
                  <a:lnTo>
                    <a:pt x="1476" y="4284"/>
                  </a:lnTo>
                  <a:lnTo>
                    <a:pt x="1466" y="4311"/>
                  </a:lnTo>
                  <a:lnTo>
                    <a:pt x="1457" y="4329"/>
                  </a:lnTo>
                  <a:lnTo>
                    <a:pt x="1447" y="4355"/>
                  </a:lnTo>
                  <a:lnTo>
                    <a:pt x="1447" y="4373"/>
                  </a:lnTo>
                  <a:lnTo>
                    <a:pt x="1438" y="4392"/>
                  </a:lnTo>
                  <a:lnTo>
                    <a:pt x="1400" y="4392"/>
                  </a:lnTo>
                  <a:lnTo>
                    <a:pt x="1373" y="4392"/>
                  </a:lnTo>
                  <a:lnTo>
                    <a:pt x="1354" y="4392"/>
                  </a:lnTo>
                  <a:lnTo>
                    <a:pt x="1325" y="4392"/>
                  </a:lnTo>
                  <a:lnTo>
                    <a:pt x="1297" y="4383"/>
                  </a:lnTo>
                  <a:lnTo>
                    <a:pt x="1269" y="4383"/>
                  </a:lnTo>
                  <a:lnTo>
                    <a:pt x="1240" y="4392"/>
                  </a:lnTo>
                  <a:lnTo>
                    <a:pt x="1213" y="4401"/>
                  </a:lnTo>
                  <a:lnTo>
                    <a:pt x="1203" y="4392"/>
                  </a:lnTo>
                  <a:lnTo>
                    <a:pt x="1194" y="4383"/>
                  </a:lnTo>
                  <a:lnTo>
                    <a:pt x="1185" y="4383"/>
                  </a:lnTo>
                  <a:lnTo>
                    <a:pt x="1175" y="4383"/>
                  </a:lnTo>
                  <a:lnTo>
                    <a:pt x="1166" y="4373"/>
                  </a:lnTo>
                  <a:lnTo>
                    <a:pt x="1156" y="4373"/>
                  </a:lnTo>
                  <a:lnTo>
                    <a:pt x="1147" y="4383"/>
                  </a:lnTo>
                  <a:lnTo>
                    <a:pt x="1185" y="4274"/>
                  </a:lnTo>
                  <a:lnTo>
                    <a:pt x="1221" y="4175"/>
                  </a:lnTo>
                  <a:lnTo>
                    <a:pt x="1259" y="4067"/>
                  </a:lnTo>
                  <a:lnTo>
                    <a:pt x="1297" y="3968"/>
                  </a:lnTo>
                  <a:lnTo>
                    <a:pt x="1335" y="3869"/>
                  </a:lnTo>
                  <a:lnTo>
                    <a:pt x="1381" y="3760"/>
                  </a:lnTo>
                  <a:lnTo>
                    <a:pt x="1419" y="3661"/>
                  </a:lnTo>
                  <a:lnTo>
                    <a:pt x="1466" y="3562"/>
                  </a:lnTo>
                  <a:lnTo>
                    <a:pt x="1476" y="3544"/>
                  </a:lnTo>
                  <a:lnTo>
                    <a:pt x="1495" y="3535"/>
                  </a:lnTo>
                  <a:lnTo>
                    <a:pt x="1523" y="3526"/>
                  </a:lnTo>
                  <a:lnTo>
                    <a:pt x="1541" y="3526"/>
                  </a:lnTo>
                  <a:lnTo>
                    <a:pt x="1560" y="3526"/>
                  </a:lnTo>
                  <a:lnTo>
                    <a:pt x="1588" y="3526"/>
                  </a:lnTo>
                  <a:lnTo>
                    <a:pt x="1607" y="3526"/>
                  </a:lnTo>
                  <a:lnTo>
                    <a:pt x="1626" y="3526"/>
                  </a:lnTo>
                  <a:lnTo>
                    <a:pt x="1607" y="3580"/>
                  </a:lnTo>
                  <a:lnTo>
                    <a:pt x="1579" y="3643"/>
                  </a:lnTo>
                  <a:lnTo>
                    <a:pt x="1560" y="3706"/>
                  </a:lnTo>
                  <a:lnTo>
                    <a:pt x="1531" y="3760"/>
                  </a:lnTo>
                  <a:lnTo>
                    <a:pt x="1514" y="3823"/>
                  </a:lnTo>
                  <a:lnTo>
                    <a:pt x="1495" y="3886"/>
                  </a:lnTo>
                  <a:lnTo>
                    <a:pt x="1476" y="3950"/>
                  </a:lnTo>
                  <a:lnTo>
                    <a:pt x="1466" y="4003"/>
                  </a:lnTo>
                  <a:lnTo>
                    <a:pt x="1476" y="4022"/>
                  </a:lnTo>
                  <a:lnTo>
                    <a:pt x="1485" y="4031"/>
                  </a:lnTo>
                  <a:lnTo>
                    <a:pt x="1495" y="4031"/>
                  </a:lnTo>
                  <a:lnTo>
                    <a:pt x="1504" y="4022"/>
                  </a:lnTo>
                  <a:lnTo>
                    <a:pt x="1514" y="4022"/>
                  </a:lnTo>
                  <a:lnTo>
                    <a:pt x="1523" y="4013"/>
                  </a:lnTo>
                  <a:lnTo>
                    <a:pt x="1531" y="4003"/>
                  </a:lnTo>
                  <a:lnTo>
                    <a:pt x="1541" y="3995"/>
                  </a:lnTo>
                  <a:lnTo>
                    <a:pt x="1550" y="3985"/>
                  </a:lnTo>
                  <a:lnTo>
                    <a:pt x="1560" y="3968"/>
                  </a:lnTo>
                  <a:lnTo>
                    <a:pt x="1560" y="3959"/>
                  </a:lnTo>
                  <a:lnTo>
                    <a:pt x="1569" y="3950"/>
                  </a:lnTo>
                  <a:lnTo>
                    <a:pt x="1569" y="3941"/>
                  </a:lnTo>
                  <a:lnTo>
                    <a:pt x="1560" y="3932"/>
                  </a:lnTo>
                  <a:lnTo>
                    <a:pt x="1550" y="3922"/>
                  </a:lnTo>
                  <a:lnTo>
                    <a:pt x="1541" y="3914"/>
                  </a:lnTo>
                  <a:lnTo>
                    <a:pt x="1560" y="3860"/>
                  </a:lnTo>
                  <a:lnTo>
                    <a:pt x="1579" y="3805"/>
                  </a:lnTo>
                  <a:lnTo>
                    <a:pt x="1598" y="3752"/>
                  </a:lnTo>
                  <a:lnTo>
                    <a:pt x="1617" y="3697"/>
                  </a:lnTo>
                  <a:lnTo>
                    <a:pt x="1635" y="3653"/>
                  </a:lnTo>
                  <a:lnTo>
                    <a:pt x="1664" y="3598"/>
                  </a:lnTo>
                  <a:lnTo>
                    <a:pt x="1691" y="3544"/>
                  </a:lnTo>
                  <a:lnTo>
                    <a:pt x="1720" y="3499"/>
                  </a:lnTo>
                  <a:lnTo>
                    <a:pt x="1757" y="3508"/>
                  </a:lnTo>
                  <a:close/>
                  <a:moveTo>
                    <a:pt x="1015" y="5312"/>
                  </a:moveTo>
                  <a:lnTo>
                    <a:pt x="930" y="5510"/>
                  </a:lnTo>
                  <a:lnTo>
                    <a:pt x="893" y="5510"/>
                  </a:lnTo>
                  <a:lnTo>
                    <a:pt x="846" y="5573"/>
                  </a:lnTo>
                  <a:lnTo>
                    <a:pt x="799" y="5636"/>
                  </a:lnTo>
                  <a:lnTo>
                    <a:pt x="761" y="5690"/>
                  </a:lnTo>
                  <a:lnTo>
                    <a:pt x="715" y="5753"/>
                  </a:lnTo>
                  <a:lnTo>
                    <a:pt x="677" y="5826"/>
                  </a:lnTo>
                  <a:lnTo>
                    <a:pt x="639" y="5889"/>
                  </a:lnTo>
                  <a:lnTo>
                    <a:pt x="601" y="5953"/>
                  </a:lnTo>
                  <a:lnTo>
                    <a:pt x="574" y="6015"/>
                  </a:lnTo>
                  <a:lnTo>
                    <a:pt x="574" y="6024"/>
                  </a:lnTo>
                  <a:lnTo>
                    <a:pt x="574" y="6034"/>
                  </a:lnTo>
                  <a:lnTo>
                    <a:pt x="583" y="6042"/>
                  </a:lnTo>
                  <a:lnTo>
                    <a:pt x="593" y="6042"/>
                  </a:lnTo>
                  <a:lnTo>
                    <a:pt x="601" y="6042"/>
                  </a:lnTo>
                  <a:lnTo>
                    <a:pt x="601" y="6052"/>
                  </a:lnTo>
                  <a:lnTo>
                    <a:pt x="611" y="6052"/>
                  </a:lnTo>
                  <a:lnTo>
                    <a:pt x="620" y="6052"/>
                  </a:lnTo>
                  <a:lnTo>
                    <a:pt x="761" y="5889"/>
                  </a:lnTo>
                  <a:lnTo>
                    <a:pt x="715" y="5997"/>
                  </a:lnTo>
                  <a:lnTo>
                    <a:pt x="667" y="6105"/>
                  </a:lnTo>
                  <a:lnTo>
                    <a:pt x="620" y="6214"/>
                  </a:lnTo>
                  <a:lnTo>
                    <a:pt x="574" y="6313"/>
                  </a:lnTo>
                  <a:lnTo>
                    <a:pt x="527" y="6421"/>
                  </a:lnTo>
                  <a:lnTo>
                    <a:pt x="470" y="6529"/>
                  </a:lnTo>
                  <a:lnTo>
                    <a:pt x="424" y="6629"/>
                  </a:lnTo>
                  <a:lnTo>
                    <a:pt x="367" y="6736"/>
                  </a:lnTo>
                  <a:lnTo>
                    <a:pt x="367" y="6746"/>
                  </a:lnTo>
                  <a:lnTo>
                    <a:pt x="367" y="6754"/>
                  </a:lnTo>
                  <a:lnTo>
                    <a:pt x="367" y="6764"/>
                  </a:lnTo>
                  <a:lnTo>
                    <a:pt x="357" y="6773"/>
                  </a:lnTo>
                  <a:lnTo>
                    <a:pt x="348" y="6782"/>
                  </a:lnTo>
                  <a:lnTo>
                    <a:pt x="338" y="6791"/>
                  </a:lnTo>
                  <a:lnTo>
                    <a:pt x="310" y="6773"/>
                  </a:lnTo>
                  <a:lnTo>
                    <a:pt x="291" y="6754"/>
                  </a:lnTo>
                  <a:lnTo>
                    <a:pt x="283" y="6728"/>
                  </a:lnTo>
                  <a:lnTo>
                    <a:pt x="264" y="6701"/>
                  </a:lnTo>
                  <a:lnTo>
                    <a:pt x="254" y="6673"/>
                  </a:lnTo>
                  <a:lnTo>
                    <a:pt x="235" y="6655"/>
                  </a:lnTo>
                  <a:lnTo>
                    <a:pt x="217" y="6629"/>
                  </a:lnTo>
                  <a:lnTo>
                    <a:pt x="188" y="6619"/>
                  </a:lnTo>
                  <a:lnTo>
                    <a:pt x="169" y="6610"/>
                  </a:lnTo>
                  <a:lnTo>
                    <a:pt x="150" y="6602"/>
                  </a:lnTo>
                  <a:lnTo>
                    <a:pt x="123" y="6602"/>
                  </a:lnTo>
                  <a:lnTo>
                    <a:pt x="104" y="6602"/>
                  </a:lnTo>
                  <a:lnTo>
                    <a:pt x="76" y="6602"/>
                  </a:lnTo>
                  <a:lnTo>
                    <a:pt x="47" y="6602"/>
                  </a:lnTo>
                  <a:lnTo>
                    <a:pt x="28" y="6592"/>
                  </a:lnTo>
                  <a:lnTo>
                    <a:pt x="0" y="6592"/>
                  </a:lnTo>
                  <a:lnTo>
                    <a:pt x="85" y="6439"/>
                  </a:lnTo>
                  <a:lnTo>
                    <a:pt x="160" y="6285"/>
                  </a:lnTo>
                  <a:lnTo>
                    <a:pt x="245" y="6141"/>
                  </a:lnTo>
                  <a:lnTo>
                    <a:pt x="338" y="5997"/>
                  </a:lnTo>
                  <a:lnTo>
                    <a:pt x="424" y="5844"/>
                  </a:lnTo>
                  <a:lnTo>
                    <a:pt x="517" y="5700"/>
                  </a:lnTo>
                  <a:lnTo>
                    <a:pt x="611" y="5555"/>
                  </a:lnTo>
                  <a:lnTo>
                    <a:pt x="696" y="5411"/>
                  </a:lnTo>
                  <a:lnTo>
                    <a:pt x="743" y="5357"/>
                  </a:lnTo>
                  <a:lnTo>
                    <a:pt x="780" y="5312"/>
                  </a:lnTo>
                  <a:lnTo>
                    <a:pt x="827" y="5267"/>
                  </a:lnTo>
                  <a:lnTo>
                    <a:pt x="865" y="5221"/>
                  </a:lnTo>
                  <a:lnTo>
                    <a:pt x="903" y="5168"/>
                  </a:lnTo>
                  <a:lnTo>
                    <a:pt x="940" y="5122"/>
                  </a:lnTo>
                  <a:lnTo>
                    <a:pt x="968" y="5069"/>
                  </a:lnTo>
                  <a:lnTo>
                    <a:pt x="996" y="5023"/>
                  </a:lnTo>
                  <a:lnTo>
                    <a:pt x="1034" y="5051"/>
                  </a:lnTo>
                  <a:lnTo>
                    <a:pt x="1053" y="5077"/>
                  </a:lnTo>
                  <a:lnTo>
                    <a:pt x="1063" y="5113"/>
                  </a:lnTo>
                  <a:lnTo>
                    <a:pt x="1063" y="5158"/>
                  </a:lnTo>
                  <a:lnTo>
                    <a:pt x="1053" y="5194"/>
                  </a:lnTo>
                  <a:lnTo>
                    <a:pt x="1034" y="5239"/>
                  </a:lnTo>
                  <a:lnTo>
                    <a:pt x="1025" y="5276"/>
                  </a:lnTo>
                  <a:lnTo>
                    <a:pt x="1015" y="5312"/>
                  </a:lnTo>
                  <a:close/>
                  <a:moveTo>
                    <a:pt x="5948" y="522"/>
                  </a:moveTo>
                  <a:lnTo>
                    <a:pt x="5958" y="540"/>
                  </a:lnTo>
                  <a:lnTo>
                    <a:pt x="5976" y="550"/>
                  </a:lnTo>
                  <a:lnTo>
                    <a:pt x="5995" y="550"/>
                  </a:lnTo>
                  <a:lnTo>
                    <a:pt x="6024" y="550"/>
                  </a:lnTo>
                  <a:lnTo>
                    <a:pt x="6043" y="550"/>
                  </a:lnTo>
                  <a:lnTo>
                    <a:pt x="6061" y="558"/>
                  </a:lnTo>
                  <a:lnTo>
                    <a:pt x="6079" y="568"/>
                  </a:lnTo>
                  <a:lnTo>
                    <a:pt x="6089" y="586"/>
                  </a:lnTo>
                  <a:lnTo>
                    <a:pt x="6155" y="613"/>
                  </a:lnTo>
                  <a:lnTo>
                    <a:pt x="6201" y="658"/>
                  </a:lnTo>
                  <a:lnTo>
                    <a:pt x="6239" y="702"/>
                  </a:lnTo>
                  <a:lnTo>
                    <a:pt x="6277" y="757"/>
                  </a:lnTo>
                  <a:lnTo>
                    <a:pt x="6315" y="803"/>
                  </a:lnTo>
                  <a:lnTo>
                    <a:pt x="6353" y="856"/>
                  </a:lnTo>
                  <a:lnTo>
                    <a:pt x="6390" y="910"/>
                  </a:lnTo>
                  <a:lnTo>
                    <a:pt x="6427" y="955"/>
                  </a:lnTo>
                  <a:lnTo>
                    <a:pt x="6465" y="1028"/>
                  </a:lnTo>
                  <a:lnTo>
                    <a:pt x="6503" y="1100"/>
                  </a:lnTo>
                  <a:lnTo>
                    <a:pt x="6540" y="1172"/>
                  </a:lnTo>
                  <a:lnTo>
                    <a:pt x="6578" y="1236"/>
                  </a:lnTo>
                  <a:lnTo>
                    <a:pt x="6615" y="1307"/>
                  </a:lnTo>
                  <a:lnTo>
                    <a:pt x="6653" y="1379"/>
                  </a:lnTo>
                  <a:lnTo>
                    <a:pt x="6690" y="1452"/>
                  </a:lnTo>
                  <a:lnTo>
                    <a:pt x="6718" y="1523"/>
                  </a:lnTo>
                  <a:lnTo>
                    <a:pt x="6766" y="1586"/>
                  </a:lnTo>
                  <a:lnTo>
                    <a:pt x="6823" y="1659"/>
                  </a:lnTo>
                  <a:lnTo>
                    <a:pt x="6869" y="1722"/>
                  </a:lnTo>
                  <a:lnTo>
                    <a:pt x="6916" y="1794"/>
                  </a:lnTo>
                  <a:lnTo>
                    <a:pt x="6963" y="1867"/>
                  </a:lnTo>
                  <a:lnTo>
                    <a:pt x="7010" y="1930"/>
                  </a:lnTo>
                  <a:lnTo>
                    <a:pt x="7047" y="2011"/>
                  </a:lnTo>
                  <a:lnTo>
                    <a:pt x="7085" y="2083"/>
                  </a:lnTo>
                  <a:lnTo>
                    <a:pt x="7029" y="2047"/>
                  </a:lnTo>
                  <a:lnTo>
                    <a:pt x="6981" y="2002"/>
                  </a:lnTo>
                  <a:lnTo>
                    <a:pt x="6935" y="1948"/>
                  </a:lnTo>
                  <a:lnTo>
                    <a:pt x="6888" y="1893"/>
                  </a:lnTo>
                  <a:lnTo>
                    <a:pt x="6831" y="1849"/>
                  </a:lnTo>
                  <a:lnTo>
                    <a:pt x="6775" y="1821"/>
                  </a:lnTo>
                  <a:lnTo>
                    <a:pt x="6747" y="1803"/>
                  </a:lnTo>
                  <a:lnTo>
                    <a:pt x="6709" y="1803"/>
                  </a:lnTo>
                  <a:lnTo>
                    <a:pt x="6671" y="1803"/>
                  </a:lnTo>
                  <a:lnTo>
                    <a:pt x="6634" y="1812"/>
                  </a:lnTo>
                  <a:lnTo>
                    <a:pt x="6597" y="1794"/>
                  </a:lnTo>
                  <a:lnTo>
                    <a:pt x="6549" y="1776"/>
                  </a:lnTo>
                  <a:lnTo>
                    <a:pt x="6511" y="1758"/>
                  </a:lnTo>
                  <a:lnTo>
                    <a:pt x="6475" y="1731"/>
                  </a:lnTo>
                  <a:lnTo>
                    <a:pt x="6437" y="1704"/>
                  </a:lnTo>
                  <a:lnTo>
                    <a:pt x="6399" y="1685"/>
                  </a:lnTo>
                  <a:lnTo>
                    <a:pt x="6353" y="1677"/>
                  </a:lnTo>
                  <a:lnTo>
                    <a:pt x="6305" y="1668"/>
                  </a:lnTo>
                  <a:lnTo>
                    <a:pt x="6268" y="1641"/>
                  </a:lnTo>
                  <a:lnTo>
                    <a:pt x="6230" y="1623"/>
                  </a:lnTo>
                  <a:lnTo>
                    <a:pt x="6183" y="1596"/>
                  </a:lnTo>
                  <a:lnTo>
                    <a:pt x="6146" y="1578"/>
                  </a:lnTo>
                  <a:lnTo>
                    <a:pt x="6098" y="1560"/>
                  </a:lnTo>
                  <a:lnTo>
                    <a:pt x="6061" y="1533"/>
                  </a:lnTo>
                  <a:lnTo>
                    <a:pt x="6033" y="1505"/>
                  </a:lnTo>
                  <a:lnTo>
                    <a:pt x="5995" y="1460"/>
                  </a:lnTo>
                  <a:lnTo>
                    <a:pt x="5976" y="1452"/>
                  </a:lnTo>
                  <a:lnTo>
                    <a:pt x="5948" y="1442"/>
                  </a:lnTo>
                  <a:lnTo>
                    <a:pt x="5929" y="1434"/>
                  </a:lnTo>
                  <a:lnTo>
                    <a:pt x="5901" y="1416"/>
                  </a:lnTo>
                  <a:lnTo>
                    <a:pt x="5883" y="1406"/>
                  </a:lnTo>
                  <a:lnTo>
                    <a:pt x="5854" y="1398"/>
                  </a:lnTo>
                  <a:lnTo>
                    <a:pt x="5836" y="1379"/>
                  </a:lnTo>
                  <a:lnTo>
                    <a:pt x="5807" y="1370"/>
                  </a:lnTo>
                  <a:lnTo>
                    <a:pt x="5817" y="1335"/>
                  </a:lnTo>
                  <a:lnTo>
                    <a:pt x="5826" y="1307"/>
                  </a:lnTo>
                  <a:lnTo>
                    <a:pt x="5836" y="1280"/>
                  </a:lnTo>
                  <a:lnTo>
                    <a:pt x="5845" y="1244"/>
                  </a:lnTo>
                  <a:lnTo>
                    <a:pt x="5854" y="1217"/>
                  </a:lnTo>
                  <a:lnTo>
                    <a:pt x="5864" y="1190"/>
                  </a:lnTo>
                  <a:lnTo>
                    <a:pt x="5883" y="1163"/>
                  </a:lnTo>
                  <a:lnTo>
                    <a:pt x="5901" y="1136"/>
                  </a:lnTo>
                  <a:lnTo>
                    <a:pt x="5920" y="1082"/>
                  </a:lnTo>
                  <a:lnTo>
                    <a:pt x="5939" y="1028"/>
                  </a:lnTo>
                  <a:lnTo>
                    <a:pt x="5948" y="983"/>
                  </a:lnTo>
                  <a:lnTo>
                    <a:pt x="5948" y="928"/>
                  </a:lnTo>
                  <a:lnTo>
                    <a:pt x="5939" y="829"/>
                  </a:lnTo>
                  <a:lnTo>
                    <a:pt x="5910" y="739"/>
                  </a:lnTo>
                  <a:lnTo>
                    <a:pt x="5873" y="639"/>
                  </a:lnTo>
                  <a:lnTo>
                    <a:pt x="5826" y="550"/>
                  </a:lnTo>
                  <a:lnTo>
                    <a:pt x="5769" y="459"/>
                  </a:lnTo>
                  <a:lnTo>
                    <a:pt x="5723" y="378"/>
                  </a:lnTo>
                  <a:lnTo>
                    <a:pt x="5685" y="352"/>
                  </a:lnTo>
                  <a:lnTo>
                    <a:pt x="5647" y="333"/>
                  </a:lnTo>
                  <a:lnTo>
                    <a:pt x="5610" y="306"/>
                  </a:lnTo>
                  <a:lnTo>
                    <a:pt x="5581" y="269"/>
                  </a:lnTo>
                  <a:lnTo>
                    <a:pt x="5563" y="243"/>
                  </a:lnTo>
                  <a:lnTo>
                    <a:pt x="5535" y="207"/>
                  </a:lnTo>
                  <a:lnTo>
                    <a:pt x="5516" y="170"/>
                  </a:lnTo>
                  <a:lnTo>
                    <a:pt x="5497" y="135"/>
                  </a:lnTo>
                  <a:lnTo>
                    <a:pt x="5563" y="170"/>
                  </a:lnTo>
                  <a:lnTo>
                    <a:pt x="5629" y="216"/>
                  </a:lnTo>
                  <a:lnTo>
                    <a:pt x="5695" y="252"/>
                  </a:lnTo>
                  <a:lnTo>
                    <a:pt x="5760" y="297"/>
                  </a:lnTo>
                  <a:lnTo>
                    <a:pt x="5817" y="342"/>
                  </a:lnTo>
                  <a:lnTo>
                    <a:pt x="5873" y="396"/>
                  </a:lnTo>
                  <a:lnTo>
                    <a:pt x="5910" y="459"/>
                  </a:lnTo>
                  <a:lnTo>
                    <a:pt x="5948" y="522"/>
                  </a:lnTo>
                  <a:close/>
                  <a:moveTo>
                    <a:pt x="2359" y="603"/>
                  </a:moveTo>
                  <a:lnTo>
                    <a:pt x="2349" y="621"/>
                  </a:lnTo>
                  <a:lnTo>
                    <a:pt x="2349" y="631"/>
                  </a:lnTo>
                  <a:lnTo>
                    <a:pt x="2349" y="649"/>
                  </a:lnTo>
                  <a:lnTo>
                    <a:pt x="2349" y="667"/>
                  </a:lnTo>
                  <a:lnTo>
                    <a:pt x="2359" y="685"/>
                  </a:lnTo>
                  <a:lnTo>
                    <a:pt x="2359" y="702"/>
                  </a:lnTo>
                  <a:lnTo>
                    <a:pt x="2349" y="712"/>
                  </a:lnTo>
                  <a:lnTo>
                    <a:pt x="2330" y="730"/>
                  </a:lnTo>
                  <a:lnTo>
                    <a:pt x="2368" y="766"/>
                  </a:lnTo>
                  <a:lnTo>
                    <a:pt x="2368" y="874"/>
                  </a:lnTo>
                  <a:lnTo>
                    <a:pt x="2387" y="973"/>
                  </a:lnTo>
                  <a:lnTo>
                    <a:pt x="2406" y="1082"/>
                  </a:lnTo>
                  <a:lnTo>
                    <a:pt x="2415" y="1181"/>
                  </a:lnTo>
                  <a:lnTo>
                    <a:pt x="2425" y="1289"/>
                  </a:lnTo>
                  <a:lnTo>
                    <a:pt x="2434" y="1388"/>
                  </a:lnTo>
                  <a:lnTo>
                    <a:pt x="2425" y="1442"/>
                  </a:lnTo>
                  <a:lnTo>
                    <a:pt x="2415" y="1487"/>
                  </a:lnTo>
                  <a:lnTo>
                    <a:pt x="2406" y="1542"/>
                  </a:lnTo>
                  <a:lnTo>
                    <a:pt x="2378" y="1586"/>
                  </a:lnTo>
                  <a:lnTo>
                    <a:pt x="2359" y="1632"/>
                  </a:lnTo>
                  <a:lnTo>
                    <a:pt x="2340" y="1668"/>
                  </a:lnTo>
                  <a:lnTo>
                    <a:pt x="2311" y="1713"/>
                  </a:lnTo>
                  <a:lnTo>
                    <a:pt x="2293" y="1749"/>
                  </a:lnTo>
                  <a:lnTo>
                    <a:pt x="2256" y="1786"/>
                  </a:lnTo>
                  <a:lnTo>
                    <a:pt x="2227" y="1812"/>
                  </a:lnTo>
                  <a:lnTo>
                    <a:pt x="2189" y="1849"/>
                  </a:lnTo>
                  <a:lnTo>
                    <a:pt x="2153" y="1875"/>
                  </a:lnTo>
                  <a:lnTo>
                    <a:pt x="2143" y="1857"/>
                  </a:lnTo>
                  <a:lnTo>
                    <a:pt x="2134" y="1830"/>
                  </a:lnTo>
                  <a:lnTo>
                    <a:pt x="2124" y="1812"/>
                  </a:lnTo>
                  <a:lnTo>
                    <a:pt x="2115" y="1786"/>
                  </a:lnTo>
                  <a:lnTo>
                    <a:pt x="2105" y="1768"/>
                  </a:lnTo>
                  <a:lnTo>
                    <a:pt x="2096" y="1749"/>
                  </a:lnTo>
                  <a:lnTo>
                    <a:pt x="2077" y="1740"/>
                  </a:lnTo>
                  <a:lnTo>
                    <a:pt x="2058" y="1731"/>
                  </a:lnTo>
                  <a:lnTo>
                    <a:pt x="2049" y="1758"/>
                  </a:lnTo>
                  <a:lnTo>
                    <a:pt x="2039" y="1776"/>
                  </a:lnTo>
                  <a:lnTo>
                    <a:pt x="2049" y="1803"/>
                  </a:lnTo>
                  <a:lnTo>
                    <a:pt x="2058" y="1830"/>
                  </a:lnTo>
                  <a:lnTo>
                    <a:pt x="2067" y="1857"/>
                  </a:lnTo>
                  <a:lnTo>
                    <a:pt x="2077" y="1885"/>
                  </a:lnTo>
                  <a:lnTo>
                    <a:pt x="2086" y="1912"/>
                  </a:lnTo>
                  <a:lnTo>
                    <a:pt x="2096" y="1930"/>
                  </a:lnTo>
                  <a:lnTo>
                    <a:pt x="2105" y="1956"/>
                  </a:lnTo>
                  <a:lnTo>
                    <a:pt x="2105" y="1974"/>
                  </a:lnTo>
                  <a:lnTo>
                    <a:pt x="2096" y="1984"/>
                  </a:lnTo>
                  <a:lnTo>
                    <a:pt x="2086" y="2002"/>
                  </a:lnTo>
                  <a:lnTo>
                    <a:pt x="2077" y="2019"/>
                  </a:lnTo>
                  <a:lnTo>
                    <a:pt x="2058" y="2029"/>
                  </a:lnTo>
                  <a:lnTo>
                    <a:pt x="2049" y="2037"/>
                  </a:lnTo>
                  <a:lnTo>
                    <a:pt x="2030" y="2047"/>
                  </a:lnTo>
                  <a:lnTo>
                    <a:pt x="2011" y="2011"/>
                  </a:lnTo>
                  <a:lnTo>
                    <a:pt x="1974" y="1993"/>
                  </a:lnTo>
                  <a:lnTo>
                    <a:pt x="1936" y="1984"/>
                  </a:lnTo>
                  <a:lnTo>
                    <a:pt x="1908" y="1974"/>
                  </a:lnTo>
                  <a:lnTo>
                    <a:pt x="1870" y="1966"/>
                  </a:lnTo>
                  <a:lnTo>
                    <a:pt x="1843" y="1948"/>
                  </a:lnTo>
                  <a:lnTo>
                    <a:pt x="1814" y="1920"/>
                  </a:lnTo>
                  <a:lnTo>
                    <a:pt x="1805" y="1875"/>
                  </a:lnTo>
                  <a:lnTo>
                    <a:pt x="1805" y="1821"/>
                  </a:lnTo>
                  <a:lnTo>
                    <a:pt x="1786" y="1776"/>
                  </a:lnTo>
                  <a:lnTo>
                    <a:pt x="1767" y="1731"/>
                  </a:lnTo>
                  <a:lnTo>
                    <a:pt x="1748" y="1685"/>
                  </a:lnTo>
                  <a:lnTo>
                    <a:pt x="1720" y="1641"/>
                  </a:lnTo>
                  <a:lnTo>
                    <a:pt x="1691" y="1596"/>
                  </a:lnTo>
                  <a:lnTo>
                    <a:pt x="1673" y="1551"/>
                  </a:lnTo>
                  <a:lnTo>
                    <a:pt x="1654" y="1497"/>
                  </a:lnTo>
                  <a:lnTo>
                    <a:pt x="1645" y="1479"/>
                  </a:lnTo>
                  <a:lnTo>
                    <a:pt x="1635" y="1460"/>
                  </a:lnTo>
                  <a:lnTo>
                    <a:pt x="1626" y="1442"/>
                  </a:lnTo>
                  <a:lnTo>
                    <a:pt x="1607" y="1424"/>
                  </a:lnTo>
                  <a:lnTo>
                    <a:pt x="1598" y="1406"/>
                  </a:lnTo>
                  <a:lnTo>
                    <a:pt x="1579" y="1398"/>
                  </a:lnTo>
                  <a:lnTo>
                    <a:pt x="1560" y="1379"/>
                  </a:lnTo>
                  <a:lnTo>
                    <a:pt x="1541" y="1370"/>
                  </a:lnTo>
                  <a:lnTo>
                    <a:pt x="1531" y="1388"/>
                  </a:lnTo>
                  <a:lnTo>
                    <a:pt x="1523" y="1398"/>
                  </a:lnTo>
                  <a:lnTo>
                    <a:pt x="1523" y="1406"/>
                  </a:lnTo>
                  <a:lnTo>
                    <a:pt x="1531" y="1416"/>
                  </a:lnTo>
                  <a:lnTo>
                    <a:pt x="1531" y="1434"/>
                  </a:lnTo>
                  <a:lnTo>
                    <a:pt x="1541" y="1442"/>
                  </a:lnTo>
                  <a:lnTo>
                    <a:pt x="1541" y="1452"/>
                  </a:lnTo>
                  <a:lnTo>
                    <a:pt x="1550" y="1460"/>
                  </a:lnTo>
                  <a:lnTo>
                    <a:pt x="1569" y="1487"/>
                  </a:lnTo>
                  <a:lnTo>
                    <a:pt x="1588" y="1523"/>
                  </a:lnTo>
                  <a:lnTo>
                    <a:pt x="1598" y="1551"/>
                  </a:lnTo>
                  <a:lnTo>
                    <a:pt x="1617" y="1578"/>
                  </a:lnTo>
                  <a:lnTo>
                    <a:pt x="1626" y="1614"/>
                  </a:lnTo>
                  <a:lnTo>
                    <a:pt x="1645" y="1641"/>
                  </a:lnTo>
                  <a:lnTo>
                    <a:pt x="1654" y="1668"/>
                  </a:lnTo>
                  <a:lnTo>
                    <a:pt x="1664" y="1704"/>
                  </a:lnTo>
                  <a:lnTo>
                    <a:pt x="1635" y="1685"/>
                  </a:lnTo>
                  <a:lnTo>
                    <a:pt x="1598" y="1668"/>
                  </a:lnTo>
                  <a:lnTo>
                    <a:pt x="1560" y="1650"/>
                  </a:lnTo>
                  <a:lnTo>
                    <a:pt x="1531" y="1632"/>
                  </a:lnTo>
                  <a:lnTo>
                    <a:pt x="1495" y="1614"/>
                  </a:lnTo>
                  <a:lnTo>
                    <a:pt x="1457" y="1604"/>
                  </a:lnTo>
                  <a:lnTo>
                    <a:pt x="1419" y="1596"/>
                  </a:lnTo>
                  <a:lnTo>
                    <a:pt x="1381" y="1586"/>
                  </a:lnTo>
                  <a:lnTo>
                    <a:pt x="1373" y="1596"/>
                  </a:lnTo>
                  <a:lnTo>
                    <a:pt x="1373" y="1604"/>
                  </a:lnTo>
                  <a:lnTo>
                    <a:pt x="1363" y="1614"/>
                  </a:lnTo>
                  <a:lnTo>
                    <a:pt x="1363" y="1623"/>
                  </a:lnTo>
                  <a:lnTo>
                    <a:pt x="1363" y="1632"/>
                  </a:lnTo>
                  <a:lnTo>
                    <a:pt x="1373" y="1641"/>
                  </a:lnTo>
                  <a:lnTo>
                    <a:pt x="1373" y="1650"/>
                  </a:lnTo>
                  <a:lnTo>
                    <a:pt x="1419" y="1668"/>
                  </a:lnTo>
                  <a:lnTo>
                    <a:pt x="1476" y="1685"/>
                  </a:lnTo>
                  <a:lnTo>
                    <a:pt x="1523" y="1704"/>
                  </a:lnTo>
                  <a:lnTo>
                    <a:pt x="1569" y="1722"/>
                  </a:lnTo>
                  <a:lnTo>
                    <a:pt x="1617" y="1758"/>
                  </a:lnTo>
                  <a:lnTo>
                    <a:pt x="1654" y="1794"/>
                  </a:lnTo>
                  <a:lnTo>
                    <a:pt x="1683" y="1839"/>
                  </a:lnTo>
                  <a:lnTo>
                    <a:pt x="1691" y="1885"/>
                  </a:lnTo>
                  <a:lnTo>
                    <a:pt x="1776" y="1966"/>
                  </a:lnTo>
                  <a:lnTo>
                    <a:pt x="1748" y="1984"/>
                  </a:lnTo>
                  <a:lnTo>
                    <a:pt x="1729" y="1984"/>
                  </a:lnTo>
                  <a:lnTo>
                    <a:pt x="1701" y="1984"/>
                  </a:lnTo>
                  <a:lnTo>
                    <a:pt x="1673" y="1974"/>
                  </a:lnTo>
                  <a:lnTo>
                    <a:pt x="1654" y="1974"/>
                  </a:lnTo>
                  <a:lnTo>
                    <a:pt x="1635" y="1974"/>
                  </a:lnTo>
                  <a:lnTo>
                    <a:pt x="1617" y="1974"/>
                  </a:lnTo>
                  <a:lnTo>
                    <a:pt x="1598" y="2002"/>
                  </a:lnTo>
                  <a:lnTo>
                    <a:pt x="1569" y="2019"/>
                  </a:lnTo>
                  <a:lnTo>
                    <a:pt x="1531" y="2037"/>
                  </a:lnTo>
                  <a:lnTo>
                    <a:pt x="1495" y="2055"/>
                  </a:lnTo>
                  <a:lnTo>
                    <a:pt x="1466" y="2065"/>
                  </a:lnTo>
                  <a:lnTo>
                    <a:pt x="1428" y="2083"/>
                  </a:lnTo>
                  <a:lnTo>
                    <a:pt x="1400" y="2101"/>
                  </a:lnTo>
                  <a:lnTo>
                    <a:pt x="1373" y="2128"/>
                  </a:lnTo>
                  <a:lnTo>
                    <a:pt x="1354" y="2155"/>
                  </a:lnTo>
                  <a:lnTo>
                    <a:pt x="1269" y="2191"/>
                  </a:lnTo>
                  <a:lnTo>
                    <a:pt x="1259" y="2182"/>
                  </a:lnTo>
                  <a:lnTo>
                    <a:pt x="1259" y="2164"/>
                  </a:lnTo>
                  <a:lnTo>
                    <a:pt x="1269" y="2146"/>
                  </a:lnTo>
                  <a:lnTo>
                    <a:pt x="1269" y="2136"/>
                  </a:lnTo>
                  <a:lnTo>
                    <a:pt x="1269" y="2119"/>
                  </a:lnTo>
                  <a:lnTo>
                    <a:pt x="1269" y="2101"/>
                  </a:lnTo>
                  <a:lnTo>
                    <a:pt x="1269" y="2092"/>
                  </a:lnTo>
                  <a:lnTo>
                    <a:pt x="1259" y="2074"/>
                  </a:lnTo>
                  <a:lnTo>
                    <a:pt x="1240" y="2083"/>
                  </a:lnTo>
                  <a:lnTo>
                    <a:pt x="1221" y="2083"/>
                  </a:lnTo>
                  <a:lnTo>
                    <a:pt x="1213" y="2092"/>
                  </a:lnTo>
                  <a:lnTo>
                    <a:pt x="1203" y="2101"/>
                  </a:lnTo>
                  <a:lnTo>
                    <a:pt x="1185" y="2119"/>
                  </a:lnTo>
                  <a:lnTo>
                    <a:pt x="1175" y="2128"/>
                  </a:lnTo>
                  <a:lnTo>
                    <a:pt x="1175" y="2136"/>
                  </a:lnTo>
                  <a:lnTo>
                    <a:pt x="1166" y="2146"/>
                  </a:lnTo>
                  <a:lnTo>
                    <a:pt x="1156" y="2200"/>
                  </a:lnTo>
                  <a:lnTo>
                    <a:pt x="1137" y="2254"/>
                  </a:lnTo>
                  <a:lnTo>
                    <a:pt x="1118" y="2300"/>
                  </a:lnTo>
                  <a:lnTo>
                    <a:pt x="1090" y="2336"/>
                  </a:lnTo>
                  <a:lnTo>
                    <a:pt x="1053" y="2381"/>
                  </a:lnTo>
                  <a:lnTo>
                    <a:pt x="1025" y="2417"/>
                  </a:lnTo>
                  <a:lnTo>
                    <a:pt x="996" y="2462"/>
                  </a:lnTo>
                  <a:lnTo>
                    <a:pt x="968" y="2506"/>
                  </a:lnTo>
                  <a:lnTo>
                    <a:pt x="874" y="2615"/>
                  </a:lnTo>
                  <a:lnTo>
                    <a:pt x="856" y="2606"/>
                  </a:lnTo>
                  <a:lnTo>
                    <a:pt x="837" y="2588"/>
                  </a:lnTo>
                  <a:lnTo>
                    <a:pt x="827" y="2561"/>
                  </a:lnTo>
                  <a:lnTo>
                    <a:pt x="818" y="2543"/>
                  </a:lnTo>
                  <a:lnTo>
                    <a:pt x="799" y="2525"/>
                  </a:lnTo>
                  <a:lnTo>
                    <a:pt x="789" y="2506"/>
                  </a:lnTo>
                  <a:lnTo>
                    <a:pt x="770" y="2498"/>
                  </a:lnTo>
                  <a:lnTo>
                    <a:pt x="743" y="2488"/>
                  </a:lnTo>
                  <a:lnTo>
                    <a:pt x="696" y="2318"/>
                  </a:lnTo>
                  <a:lnTo>
                    <a:pt x="686" y="2318"/>
                  </a:lnTo>
                  <a:lnTo>
                    <a:pt x="677" y="2318"/>
                  </a:lnTo>
                  <a:lnTo>
                    <a:pt x="667" y="2318"/>
                  </a:lnTo>
                  <a:lnTo>
                    <a:pt x="658" y="2318"/>
                  </a:lnTo>
                  <a:lnTo>
                    <a:pt x="649" y="2326"/>
                  </a:lnTo>
                  <a:lnTo>
                    <a:pt x="639" y="2326"/>
                  </a:lnTo>
                  <a:lnTo>
                    <a:pt x="639" y="2336"/>
                  </a:lnTo>
                  <a:lnTo>
                    <a:pt x="649" y="2389"/>
                  </a:lnTo>
                  <a:lnTo>
                    <a:pt x="658" y="2444"/>
                  </a:lnTo>
                  <a:lnTo>
                    <a:pt x="677" y="2488"/>
                  </a:lnTo>
                  <a:lnTo>
                    <a:pt x="705" y="2534"/>
                  </a:lnTo>
                  <a:lnTo>
                    <a:pt x="734" y="2579"/>
                  </a:lnTo>
                  <a:lnTo>
                    <a:pt x="761" y="2615"/>
                  </a:lnTo>
                  <a:lnTo>
                    <a:pt x="799" y="2651"/>
                  </a:lnTo>
                  <a:lnTo>
                    <a:pt x="837" y="2687"/>
                  </a:lnTo>
                  <a:lnTo>
                    <a:pt x="818" y="2714"/>
                  </a:lnTo>
                  <a:lnTo>
                    <a:pt x="799" y="2741"/>
                  </a:lnTo>
                  <a:lnTo>
                    <a:pt x="770" y="2769"/>
                  </a:lnTo>
                  <a:lnTo>
                    <a:pt x="743" y="2786"/>
                  </a:lnTo>
                  <a:lnTo>
                    <a:pt x="705" y="2804"/>
                  </a:lnTo>
                  <a:lnTo>
                    <a:pt x="667" y="2822"/>
                  </a:lnTo>
                  <a:lnTo>
                    <a:pt x="639" y="2850"/>
                  </a:lnTo>
                  <a:lnTo>
                    <a:pt x="611" y="2876"/>
                  </a:lnTo>
                  <a:lnTo>
                    <a:pt x="583" y="2858"/>
                  </a:lnTo>
                  <a:lnTo>
                    <a:pt x="564" y="2832"/>
                  </a:lnTo>
                  <a:lnTo>
                    <a:pt x="546" y="2804"/>
                  </a:lnTo>
                  <a:lnTo>
                    <a:pt x="527" y="2777"/>
                  </a:lnTo>
                  <a:lnTo>
                    <a:pt x="498" y="2759"/>
                  </a:lnTo>
                  <a:lnTo>
                    <a:pt x="479" y="2751"/>
                  </a:lnTo>
                  <a:lnTo>
                    <a:pt x="451" y="2751"/>
                  </a:lnTo>
                  <a:lnTo>
                    <a:pt x="424" y="2759"/>
                  </a:lnTo>
                  <a:lnTo>
                    <a:pt x="424" y="2777"/>
                  </a:lnTo>
                  <a:lnTo>
                    <a:pt x="433" y="2795"/>
                  </a:lnTo>
                  <a:lnTo>
                    <a:pt x="441" y="2804"/>
                  </a:lnTo>
                  <a:lnTo>
                    <a:pt x="451" y="2822"/>
                  </a:lnTo>
                  <a:lnTo>
                    <a:pt x="470" y="2832"/>
                  </a:lnTo>
                  <a:lnTo>
                    <a:pt x="479" y="2850"/>
                  </a:lnTo>
                  <a:lnTo>
                    <a:pt x="489" y="2858"/>
                  </a:lnTo>
                  <a:lnTo>
                    <a:pt x="498" y="2876"/>
                  </a:lnTo>
                  <a:lnTo>
                    <a:pt x="489" y="2886"/>
                  </a:lnTo>
                  <a:lnTo>
                    <a:pt x="517" y="2913"/>
                  </a:lnTo>
                  <a:lnTo>
                    <a:pt x="498" y="2921"/>
                  </a:lnTo>
                  <a:lnTo>
                    <a:pt x="479" y="2913"/>
                  </a:lnTo>
                  <a:lnTo>
                    <a:pt x="460" y="2895"/>
                  </a:lnTo>
                  <a:lnTo>
                    <a:pt x="441" y="2886"/>
                  </a:lnTo>
                  <a:lnTo>
                    <a:pt x="414" y="2868"/>
                  </a:lnTo>
                  <a:lnTo>
                    <a:pt x="395" y="2858"/>
                  </a:lnTo>
                  <a:lnTo>
                    <a:pt x="376" y="2840"/>
                  </a:lnTo>
                  <a:lnTo>
                    <a:pt x="357" y="2822"/>
                  </a:lnTo>
                  <a:lnTo>
                    <a:pt x="348" y="2795"/>
                  </a:lnTo>
                  <a:lnTo>
                    <a:pt x="357" y="2795"/>
                  </a:lnTo>
                  <a:lnTo>
                    <a:pt x="357" y="2804"/>
                  </a:lnTo>
                  <a:lnTo>
                    <a:pt x="367" y="2804"/>
                  </a:lnTo>
                  <a:lnTo>
                    <a:pt x="367" y="2795"/>
                  </a:lnTo>
                  <a:lnTo>
                    <a:pt x="367" y="2786"/>
                  </a:lnTo>
                  <a:lnTo>
                    <a:pt x="357" y="2777"/>
                  </a:lnTo>
                  <a:lnTo>
                    <a:pt x="348" y="2769"/>
                  </a:lnTo>
                  <a:lnTo>
                    <a:pt x="338" y="2759"/>
                  </a:lnTo>
                  <a:lnTo>
                    <a:pt x="329" y="2759"/>
                  </a:lnTo>
                  <a:lnTo>
                    <a:pt x="320" y="2751"/>
                  </a:lnTo>
                  <a:lnTo>
                    <a:pt x="310" y="2751"/>
                  </a:lnTo>
                  <a:lnTo>
                    <a:pt x="301" y="2751"/>
                  </a:lnTo>
                  <a:lnTo>
                    <a:pt x="291" y="2741"/>
                  </a:lnTo>
                  <a:lnTo>
                    <a:pt x="283" y="2741"/>
                  </a:lnTo>
                  <a:lnTo>
                    <a:pt x="273" y="2733"/>
                  </a:lnTo>
                  <a:lnTo>
                    <a:pt x="264" y="2733"/>
                  </a:lnTo>
                  <a:lnTo>
                    <a:pt x="264" y="2723"/>
                  </a:lnTo>
                  <a:lnTo>
                    <a:pt x="264" y="2705"/>
                  </a:lnTo>
                  <a:lnTo>
                    <a:pt x="264" y="2714"/>
                  </a:lnTo>
                  <a:lnTo>
                    <a:pt x="273" y="2714"/>
                  </a:lnTo>
                  <a:lnTo>
                    <a:pt x="283" y="2714"/>
                  </a:lnTo>
                  <a:lnTo>
                    <a:pt x="291" y="2723"/>
                  </a:lnTo>
                  <a:lnTo>
                    <a:pt x="301" y="2723"/>
                  </a:lnTo>
                  <a:lnTo>
                    <a:pt x="310" y="2714"/>
                  </a:lnTo>
                  <a:lnTo>
                    <a:pt x="310" y="2705"/>
                  </a:lnTo>
                  <a:lnTo>
                    <a:pt x="273" y="2651"/>
                  </a:lnTo>
                  <a:lnTo>
                    <a:pt x="254" y="2579"/>
                  </a:lnTo>
                  <a:lnTo>
                    <a:pt x="245" y="2506"/>
                  </a:lnTo>
                  <a:lnTo>
                    <a:pt x="245" y="2435"/>
                  </a:lnTo>
                  <a:lnTo>
                    <a:pt x="245" y="2363"/>
                  </a:lnTo>
                  <a:lnTo>
                    <a:pt x="245" y="2281"/>
                  </a:lnTo>
                  <a:lnTo>
                    <a:pt x="245" y="2209"/>
                  </a:lnTo>
                  <a:lnTo>
                    <a:pt x="235" y="2146"/>
                  </a:lnTo>
                  <a:lnTo>
                    <a:pt x="273" y="2101"/>
                  </a:lnTo>
                  <a:lnTo>
                    <a:pt x="301" y="2055"/>
                  </a:lnTo>
                  <a:lnTo>
                    <a:pt x="338" y="2002"/>
                  </a:lnTo>
                  <a:lnTo>
                    <a:pt x="367" y="1956"/>
                  </a:lnTo>
                  <a:lnTo>
                    <a:pt x="395" y="1920"/>
                  </a:lnTo>
                  <a:lnTo>
                    <a:pt x="433" y="1875"/>
                  </a:lnTo>
                  <a:lnTo>
                    <a:pt x="470" y="1830"/>
                  </a:lnTo>
                  <a:lnTo>
                    <a:pt x="517" y="1794"/>
                  </a:lnTo>
                  <a:lnTo>
                    <a:pt x="527" y="1768"/>
                  </a:lnTo>
                  <a:lnTo>
                    <a:pt x="546" y="1740"/>
                  </a:lnTo>
                  <a:lnTo>
                    <a:pt x="574" y="1713"/>
                  </a:lnTo>
                  <a:lnTo>
                    <a:pt x="593" y="1685"/>
                  </a:lnTo>
                  <a:lnTo>
                    <a:pt x="620" y="1668"/>
                  </a:lnTo>
                  <a:lnTo>
                    <a:pt x="639" y="1641"/>
                  </a:lnTo>
                  <a:lnTo>
                    <a:pt x="649" y="1604"/>
                  </a:lnTo>
                  <a:lnTo>
                    <a:pt x="649" y="1578"/>
                  </a:lnTo>
                  <a:lnTo>
                    <a:pt x="630" y="1569"/>
                  </a:lnTo>
                  <a:lnTo>
                    <a:pt x="611" y="1569"/>
                  </a:lnTo>
                  <a:lnTo>
                    <a:pt x="593" y="1578"/>
                  </a:lnTo>
                  <a:lnTo>
                    <a:pt x="583" y="1586"/>
                  </a:lnTo>
                  <a:lnTo>
                    <a:pt x="564" y="1604"/>
                  </a:lnTo>
                  <a:lnTo>
                    <a:pt x="555" y="1614"/>
                  </a:lnTo>
                  <a:lnTo>
                    <a:pt x="536" y="1632"/>
                  </a:lnTo>
                  <a:lnTo>
                    <a:pt x="527" y="1641"/>
                  </a:lnTo>
                  <a:lnTo>
                    <a:pt x="593" y="1487"/>
                  </a:lnTo>
                  <a:lnTo>
                    <a:pt x="686" y="1343"/>
                  </a:lnTo>
                  <a:lnTo>
                    <a:pt x="780" y="1199"/>
                  </a:lnTo>
                  <a:lnTo>
                    <a:pt x="893" y="1064"/>
                  </a:lnTo>
                  <a:lnTo>
                    <a:pt x="1015" y="937"/>
                  </a:lnTo>
                  <a:lnTo>
                    <a:pt x="1137" y="803"/>
                  </a:lnTo>
                  <a:lnTo>
                    <a:pt x="1259" y="676"/>
                  </a:lnTo>
                  <a:lnTo>
                    <a:pt x="1381" y="550"/>
                  </a:lnTo>
                  <a:lnTo>
                    <a:pt x="1428" y="522"/>
                  </a:lnTo>
                  <a:lnTo>
                    <a:pt x="1476" y="477"/>
                  </a:lnTo>
                  <a:lnTo>
                    <a:pt x="1523" y="433"/>
                  </a:lnTo>
                  <a:lnTo>
                    <a:pt x="1569" y="378"/>
                  </a:lnTo>
                  <a:lnTo>
                    <a:pt x="1617" y="333"/>
                  </a:lnTo>
                  <a:lnTo>
                    <a:pt x="1664" y="279"/>
                  </a:lnTo>
                  <a:lnTo>
                    <a:pt x="1710" y="243"/>
                  </a:lnTo>
                  <a:lnTo>
                    <a:pt x="1776" y="207"/>
                  </a:lnTo>
                  <a:lnTo>
                    <a:pt x="1776" y="198"/>
                  </a:lnTo>
                  <a:lnTo>
                    <a:pt x="1767" y="188"/>
                  </a:lnTo>
                  <a:lnTo>
                    <a:pt x="1757" y="180"/>
                  </a:lnTo>
                  <a:lnTo>
                    <a:pt x="1748" y="180"/>
                  </a:lnTo>
                  <a:lnTo>
                    <a:pt x="1748" y="170"/>
                  </a:lnTo>
                  <a:lnTo>
                    <a:pt x="1691" y="170"/>
                  </a:lnTo>
                  <a:lnTo>
                    <a:pt x="1720" y="135"/>
                  </a:lnTo>
                  <a:lnTo>
                    <a:pt x="1757" y="99"/>
                  </a:lnTo>
                  <a:lnTo>
                    <a:pt x="1795" y="81"/>
                  </a:lnTo>
                  <a:lnTo>
                    <a:pt x="1843" y="63"/>
                  </a:lnTo>
                  <a:lnTo>
                    <a:pt x="1889" y="53"/>
                  </a:lnTo>
                  <a:lnTo>
                    <a:pt x="1927" y="45"/>
                  </a:lnTo>
                  <a:lnTo>
                    <a:pt x="1974" y="26"/>
                  </a:lnTo>
                  <a:lnTo>
                    <a:pt x="2020" y="18"/>
                  </a:lnTo>
                  <a:lnTo>
                    <a:pt x="2030" y="26"/>
                  </a:lnTo>
                  <a:lnTo>
                    <a:pt x="2030" y="36"/>
                  </a:lnTo>
                  <a:lnTo>
                    <a:pt x="2039" y="53"/>
                  </a:lnTo>
                  <a:lnTo>
                    <a:pt x="2049" y="63"/>
                  </a:lnTo>
                  <a:lnTo>
                    <a:pt x="2049" y="71"/>
                  </a:lnTo>
                  <a:lnTo>
                    <a:pt x="2058" y="81"/>
                  </a:lnTo>
                  <a:lnTo>
                    <a:pt x="2077" y="81"/>
                  </a:lnTo>
                  <a:lnTo>
                    <a:pt x="2096" y="71"/>
                  </a:lnTo>
                  <a:lnTo>
                    <a:pt x="2096" y="81"/>
                  </a:lnTo>
                  <a:lnTo>
                    <a:pt x="2096" y="89"/>
                  </a:lnTo>
                  <a:lnTo>
                    <a:pt x="2096" y="107"/>
                  </a:lnTo>
                  <a:lnTo>
                    <a:pt x="2105" y="126"/>
                  </a:lnTo>
                  <a:lnTo>
                    <a:pt x="2105" y="135"/>
                  </a:lnTo>
                  <a:lnTo>
                    <a:pt x="2105" y="144"/>
                  </a:lnTo>
                  <a:lnTo>
                    <a:pt x="2124" y="144"/>
                  </a:lnTo>
                  <a:lnTo>
                    <a:pt x="2143" y="135"/>
                  </a:lnTo>
                  <a:lnTo>
                    <a:pt x="2134" y="117"/>
                  </a:lnTo>
                  <a:lnTo>
                    <a:pt x="2124" y="99"/>
                  </a:lnTo>
                  <a:lnTo>
                    <a:pt x="2124" y="81"/>
                  </a:lnTo>
                  <a:lnTo>
                    <a:pt x="2124" y="63"/>
                  </a:lnTo>
                  <a:lnTo>
                    <a:pt x="2115" y="45"/>
                  </a:lnTo>
                  <a:lnTo>
                    <a:pt x="2105" y="36"/>
                  </a:lnTo>
                  <a:lnTo>
                    <a:pt x="2096" y="26"/>
                  </a:lnTo>
                  <a:lnTo>
                    <a:pt x="2067" y="36"/>
                  </a:lnTo>
                  <a:lnTo>
                    <a:pt x="2077" y="26"/>
                  </a:lnTo>
                  <a:lnTo>
                    <a:pt x="2077" y="18"/>
                  </a:lnTo>
                  <a:lnTo>
                    <a:pt x="2086" y="8"/>
                  </a:lnTo>
                  <a:lnTo>
                    <a:pt x="2096" y="0"/>
                  </a:lnTo>
                  <a:lnTo>
                    <a:pt x="2115" y="0"/>
                  </a:lnTo>
                  <a:lnTo>
                    <a:pt x="2359" y="603"/>
                  </a:lnTo>
                  <a:close/>
                  <a:moveTo>
                    <a:pt x="667" y="1416"/>
                  </a:moveTo>
                  <a:lnTo>
                    <a:pt x="677" y="1406"/>
                  </a:lnTo>
                  <a:lnTo>
                    <a:pt x="686" y="1398"/>
                  </a:lnTo>
                  <a:lnTo>
                    <a:pt x="696" y="1379"/>
                  </a:lnTo>
                  <a:lnTo>
                    <a:pt x="715" y="1361"/>
                  </a:lnTo>
                  <a:lnTo>
                    <a:pt x="724" y="1343"/>
                  </a:lnTo>
                  <a:lnTo>
                    <a:pt x="734" y="1325"/>
                  </a:lnTo>
                  <a:lnTo>
                    <a:pt x="753" y="1317"/>
                  </a:lnTo>
                  <a:lnTo>
                    <a:pt x="770" y="1307"/>
                  </a:lnTo>
                  <a:lnTo>
                    <a:pt x="799" y="1280"/>
                  </a:lnTo>
                  <a:lnTo>
                    <a:pt x="827" y="1253"/>
                  </a:lnTo>
                  <a:lnTo>
                    <a:pt x="856" y="1226"/>
                  </a:lnTo>
                  <a:lnTo>
                    <a:pt x="874" y="1199"/>
                  </a:lnTo>
                  <a:lnTo>
                    <a:pt x="903" y="1172"/>
                  </a:lnTo>
                  <a:lnTo>
                    <a:pt x="930" y="1145"/>
                  </a:lnTo>
                  <a:lnTo>
                    <a:pt x="959" y="1118"/>
                  </a:lnTo>
                  <a:lnTo>
                    <a:pt x="996" y="1100"/>
                  </a:lnTo>
                  <a:lnTo>
                    <a:pt x="968" y="1145"/>
                  </a:lnTo>
                  <a:lnTo>
                    <a:pt x="930" y="1181"/>
                  </a:lnTo>
                  <a:lnTo>
                    <a:pt x="893" y="1226"/>
                  </a:lnTo>
                  <a:lnTo>
                    <a:pt x="856" y="1262"/>
                  </a:lnTo>
                  <a:lnTo>
                    <a:pt x="808" y="1307"/>
                  </a:lnTo>
                  <a:lnTo>
                    <a:pt x="761" y="1343"/>
                  </a:lnTo>
                  <a:lnTo>
                    <a:pt x="715" y="1379"/>
                  </a:lnTo>
                  <a:lnTo>
                    <a:pt x="667" y="1416"/>
                  </a:lnTo>
                  <a:close/>
                  <a:moveTo>
                    <a:pt x="856" y="1163"/>
                  </a:moveTo>
                  <a:lnTo>
                    <a:pt x="865" y="1127"/>
                  </a:lnTo>
                  <a:lnTo>
                    <a:pt x="865" y="1153"/>
                  </a:lnTo>
                  <a:lnTo>
                    <a:pt x="856" y="1163"/>
                  </a:lnTo>
                  <a:close/>
                  <a:moveTo>
                    <a:pt x="1974" y="2092"/>
                  </a:moveTo>
                  <a:lnTo>
                    <a:pt x="1955" y="2146"/>
                  </a:lnTo>
                  <a:lnTo>
                    <a:pt x="1927" y="2136"/>
                  </a:lnTo>
                  <a:lnTo>
                    <a:pt x="1898" y="2136"/>
                  </a:lnTo>
                  <a:lnTo>
                    <a:pt x="1870" y="2146"/>
                  </a:lnTo>
                  <a:lnTo>
                    <a:pt x="1843" y="2155"/>
                  </a:lnTo>
                  <a:lnTo>
                    <a:pt x="1814" y="2173"/>
                  </a:lnTo>
                  <a:lnTo>
                    <a:pt x="1786" y="2182"/>
                  </a:lnTo>
                  <a:lnTo>
                    <a:pt x="1767" y="2182"/>
                  </a:lnTo>
                  <a:lnTo>
                    <a:pt x="1738" y="2173"/>
                  </a:lnTo>
                  <a:lnTo>
                    <a:pt x="1729" y="2191"/>
                  </a:lnTo>
                  <a:lnTo>
                    <a:pt x="1710" y="2209"/>
                  </a:lnTo>
                  <a:lnTo>
                    <a:pt x="1683" y="2219"/>
                  </a:lnTo>
                  <a:lnTo>
                    <a:pt x="1664" y="2236"/>
                  </a:lnTo>
                  <a:lnTo>
                    <a:pt x="1635" y="2245"/>
                  </a:lnTo>
                  <a:lnTo>
                    <a:pt x="1607" y="2254"/>
                  </a:lnTo>
                  <a:lnTo>
                    <a:pt x="1579" y="2272"/>
                  </a:lnTo>
                  <a:lnTo>
                    <a:pt x="1560" y="2290"/>
                  </a:lnTo>
                  <a:lnTo>
                    <a:pt x="1485" y="2344"/>
                  </a:lnTo>
                  <a:lnTo>
                    <a:pt x="1410" y="2399"/>
                  </a:lnTo>
                  <a:lnTo>
                    <a:pt x="1344" y="2452"/>
                  </a:lnTo>
                  <a:lnTo>
                    <a:pt x="1278" y="2516"/>
                  </a:lnTo>
                  <a:lnTo>
                    <a:pt x="1221" y="2588"/>
                  </a:lnTo>
                  <a:lnTo>
                    <a:pt x="1175" y="2651"/>
                  </a:lnTo>
                  <a:lnTo>
                    <a:pt x="1128" y="2723"/>
                  </a:lnTo>
                  <a:lnTo>
                    <a:pt x="1090" y="2804"/>
                  </a:lnTo>
                  <a:lnTo>
                    <a:pt x="1109" y="2858"/>
                  </a:lnTo>
                  <a:lnTo>
                    <a:pt x="1090" y="2858"/>
                  </a:lnTo>
                  <a:lnTo>
                    <a:pt x="1063" y="2858"/>
                  </a:lnTo>
                  <a:lnTo>
                    <a:pt x="1044" y="2868"/>
                  </a:lnTo>
                  <a:lnTo>
                    <a:pt x="1025" y="2876"/>
                  </a:lnTo>
                  <a:lnTo>
                    <a:pt x="1006" y="2886"/>
                  </a:lnTo>
                  <a:lnTo>
                    <a:pt x="987" y="2895"/>
                  </a:lnTo>
                  <a:lnTo>
                    <a:pt x="978" y="2913"/>
                  </a:lnTo>
                  <a:lnTo>
                    <a:pt x="968" y="2931"/>
                  </a:lnTo>
                  <a:lnTo>
                    <a:pt x="968" y="2939"/>
                  </a:lnTo>
                  <a:lnTo>
                    <a:pt x="968" y="2957"/>
                  </a:lnTo>
                  <a:lnTo>
                    <a:pt x="968" y="2967"/>
                  </a:lnTo>
                  <a:lnTo>
                    <a:pt x="968" y="2976"/>
                  </a:lnTo>
                  <a:lnTo>
                    <a:pt x="978" y="2985"/>
                  </a:lnTo>
                  <a:lnTo>
                    <a:pt x="978" y="2994"/>
                  </a:lnTo>
                  <a:lnTo>
                    <a:pt x="987" y="3002"/>
                  </a:lnTo>
                  <a:lnTo>
                    <a:pt x="987" y="3012"/>
                  </a:lnTo>
                  <a:lnTo>
                    <a:pt x="987" y="3020"/>
                  </a:lnTo>
                  <a:lnTo>
                    <a:pt x="987" y="3030"/>
                  </a:lnTo>
                  <a:lnTo>
                    <a:pt x="987" y="3039"/>
                  </a:lnTo>
                  <a:lnTo>
                    <a:pt x="987" y="3048"/>
                  </a:lnTo>
                  <a:lnTo>
                    <a:pt x="1034" y="3084"/>
                  </a:lnTo>
                  <a:lnTo>
                    <a:pt x="1053" y="3066"/>
                  </a:lnTo>
                  <a:lnTo>
                    <a:pt x="1071" y="3057"/>
                  </a:lnTo>
                  <a:lnTo>
                    <a:pt x="1099" y="3057"/>
                  </a:lnTo>
                  <a:lnTo>
                    <a:pt x="1128" y="3057"/>
                  </a:lnTo>
                  <a:lnTo>
                    <a:pt x="1156" y="3057"/>
                  </a:lnTo>
                  <a:lnTo>
                    <a:pt x="1175" y="3048"/>
                  </a:lnTo>
                  <a:lnTo>
                    <a:pt x="1194" y="3020"/>
                  </a:lnTo>
                  <a:lnTo>
                    <a:pt x="1203" y="2994"/>
                  </a:lnTo>
                  <a:lnTo>
                    <a:pt x="1213" y="2976"/>
                  </a:lnTo>
                  <a:lnTo>
                    <a:pt x="1213" y="2967"/>
                  </a:lnTo>
                  <a:lnTo>
                    <a:pt x="1203" y="2957"/>
                  </a:lnTo>
                  <a:lnTo>
                    <a:pt x="1203" y="2949"/>
                  </a:lnTo>
                  <a:lnTo>
                    <a:pt x="1203" y="2939"/>
                  </a:lnTo>
                  <a:lnTo>
                    <a:pt x="1194" y="2931"/>
                  </a:lnTo>
                  <a:lnTo>
                    <a:pt x="1194" y="2921"/>
                  </a:lnTo>
                  <a:lnTo>
                    <a:pt x="1185" y="2913"/>
                  </a:lnTo>
                  <a:lnTo>
                    <a:pt x="1213" y="2921"/>
                  </a:lnTo>
                  <a:lnTo>
                    <a:pt x="1231" y="2931"/>
                  </a:lnTo>
                  <a:lnTo>
                    <a:pt x="1259" y="2939"/>
                  </a:lnTo>
                  <a:lnTo>
                    <a:pt x="1288" y="2957"/>
                  </a:lnTo>
                  <a:lnTo>
                    <a:pt x="1325" y="2967"/>
                  </a:lnTo>
                  <a:lnTo>
                    <a:pt x="1354" y="2976"/>
                  </a:lnTo>
                  <a:lnTo>
                    <a:pt x="1381" y="2994"/>
                  </a:lnTo>
                  <a:lnTo>
                    <a:pt x="1410" y="3002"/>
                  </a:lnTo>
                  <a:lnTo>
                    <a:pt x="1466" y="2921"/>
                  </a:lnTo>
                  <a:lnTo>
                    <a:pt x="1523" y="2832"/>
                  </a:lnTo>
                  <a:lnTo>
                    <a:pt x="1579" y="2751"/>
                  </a:lnTo>
                  <a:lnTo>
                    <a:pt x="1645" y="2670"/>
                  </a:lnTo>
                  <a:lnTo>
                    <a:pt x="1710" y="2588"/>
                  </a:lnTo>
                  <a:lnTo>
                    <a:pt x="1786" y="2506"/>
                  </a:lnTo>
                  <a:lnTo>
                    <a:pt x="1860" y="2444"/>
                  </a:lnTo>
                  <a:lnTo>
                    <a:pt x="1946" y="2381"/>
                  </a:lnTo>
                  <a:lnTo>
                    <a:pt x="1879" y="2452"/>
                  </a:lnTo>
                  <a:lnTo>
                    <a:pt x="1824" y="2534"/>
                  </a:lnTo>
                  <a:lnTo>
                    <a:pt x="1767" y="2606"/>
                  </a:lnTo>
                  <a:lnTo>
                    <a:pt x="1720" y="2687"/>
                  </a:lnTo>
                  <a:lnTo>
                    <a:pt x="1673" y="2777"/>
                  </a:lnTo>
                  <a:lnTo>
                    <a:pt x="1635" y="2858"/>
                  </a:lnTo>
                  <a:lnTo>
                    <a:pt x="1598" y="2949"/>
                  </a:lnTo>
                  <a:lnTo>
                    <a:pt x="1569" y="3039"/>
                  </a:lnTo>
                  <a:lnTo>
                    <a:pt x="1531" y="3057"/>
                  </a:lnTo>
                  <a:lnTo>
                    <a:pt x="1514" y="3075"/>
                  </a:lnTo>
                  <a:lnTo>
                    <a:pt x="1504" y="3103"/>
                  </a:lnTo>
                  <a:lnTo>
                    <a:pt x="1495" y="3129"/>
                  </a:lnTo>
                  <a:lnTo>
                    <a:pt x="1495" y="3165"/>
                  </a:lnTo>
                  <a:lnTo>
                    <a:pt x="1495" y="3202"/>
                  </a:lnTo>
                  <a:lnTo>
                    <a:pt x="1485" y="3228"/>
                  </a:lnTo>
                  <a:lnTo>
                    <a:pt x="1466" y="3255"/>
                  </a:lnTo>
                  <a:lnTo>
                    <a:pt x="1466" y="3273"/>
                  </a:lnTo>
                  <a:lnTo>
                    <a:pt x="1466" y="3291"/>
                  </a:lnTo>
                  <a:lnTo>
                    <a:pt x="1476" y="3309"/>
                  </a:lnTo>
                  <a:lnTo>
                    <a:pt x="1495" y="3327"/>
                  </a:lnTo>
                  <a:lnTo>
                    <a:pt x="1504" y="3336"/>
                  </a:lnTo>
                  <a:lnTo>
                    <a:pt x="1523" y="3354"/>
                  </a:lnTo>
                  <a:lnTo>
                    <a:pt x="1541" y="3364"/>
                  </a:lnTo>
                  <a:lnTo>
                    <a:pt x="1560" y="3382"/>
                  </a:lnTo>
                  <a:lnTo>
                    <a:pt x="1569" y="3382"/>
                  </a:lnTo>
                  <a:lnTo>
                    <a:pt x="1579" y="3382"/>
                  </a:lnTo>
                  <a:lnTo>
                    <a:pt x="1588" y="3390"/>
                  </a:lnTo>
                  <a:lnTo>
                    <a:pt x="1598" y="3390"/>
                  </a:lnTo>
                  <a:lnTo>
                    <a:pt x="1617" y="3390"/>
                  </a:lnTo>
                  <a:lnTo>
                    <a:pt x="1626" y="3390"/>
                  </a:lnTo>
                  <a:lnTo>
                    <a:pt x="1635" y="3382"/>
                  </a:lnTo>
                  <a:lnTo>
                    <a:pt x="1654" y="3382"/>
                  </a:lnTo>
                  <a:lnTo>
                    <a:pt x="1635" y="3400"/>
                  </a:lnTo>
                  <a:lnTo>
                    <a:pt x="1626" y="3409"/>
                  </a:lnTo>
                  <a:lnTo>
                    <a:pt x="1607" y="3409"/>
                  </a:lnTo>
                  <a:lnTo>
                    <a:pt x="1588" y="3418"/>
                  </a:lnTo>
                  <a:lnTo>
                    <a:pt x="1569" y="3418"/>
                  </a:lnTo>
                  <a:lnTo>
                    <a:pt x="1550" y="3418"/>
                  </a:lnTo>
                  <a:lnTo>
                    <a:pt x="1531" y="3418"/>
                  </a:lnTo>
                  <a:lnTo>
                    <a:pt x="1514" y="3427"/>
                  </a:lnTo>
                  <a:lnTo>
                    <a:pt x="1514" y="3409"/>
                  </a:lnTo>
                  <a:lnTo>
                    <a:pt x="1514" y="3400"/>
                  </a:lnTo>
                  <a:lnTo>
                    <a:pt x="1523" y="3390"/>
                  </a:lnTo>
                  <a:lnTo>
                    <a:pt x="1523" y="3382"/>
                  </a:lnTo>
                  <a:lnTo>
                    <a:pt x="1523" y="3372"/>
                  </a:lnTo>
                  <a:lnTo>
                    <a:pt x="1523" y="3364"/>
                  </a:lnTo>
                  <a:lnTo>
                    <a:pt x="1523" y="3354"/>
                  </a:lnTo>
                  <a:lnTo>
                    <a:pt x="1514" y="3346"/>
                  </a:lnTo>
                  <a:lnTo>
                    <a:pt x="1485" y="3354"/>
                  </a:lnTo>
                  <a:lnTo>
                    <a:pt x="1457" y="3372"/>
                  </a:lnTo>
                  <a:lnTo>
                    <a:pt x="1438" y="3390"/>
                  </a:lnTo>
                  <a:lnTo>
                    <a:pt x="1428" y="3418"/>
                  </a:lnTo>
                  <a:lnTo>
                    <a:pt x="1410" y="3435"/>
                  </a:lnTo>
                  <a:lnTo>
                    <a:pt x="1381" y="3445"/>
                  </a:lnTo>
                  <a:lnTo>
                    <a:pt x="1354" y="3445"/>
                  </a:lnTo>
                  <a:lnTo>
                    <a:pt x="1316" y="3435"/>
                  </a:lnTo>
                  <a:lnTo>
                    <a:pt x="1259" y="3390"/>
                  </a:lnTo>
                  <a:lnTo>
                    <a:pt x="1259" y="3382"/>
                  </a:lnTo>
                  <a:lnTo>
                    <a:pt x="1259" y="3372"/>
                  </a:lnTo>
                  <a:lnTo>
                    <a:pt x="1250" y="3372"/>
                  </a:lnTo>
                  <a:lnTo>
                    <a:pt x="1250" y="3364"/>
                  </a:lnTo>
                  <a:lnTo>
                    <a:pt x="1240" y="3364"/>
                  </a:lnTo>
                  <a:lnTo>
                    <a:pt x="1231" y="3354"/>
                  </a:lnTo>
                  <a:lnTo>
                    <a:pt x="1221" y="3382"/>
                  </a:lnTo>
                  <a:lnTo>
                    <a:pt x="1147" y="3346"/>
                  </a:lnTo>
                  <a:lnTo>
                    <a:pt x="1071" y="3309"/>
                  </a:lnTo>
                  <a:lnTo>
                    <a:pt x="996" y="3273"/>
                  </a:lnTo>
                  <a:lnTo>
                    <a:pt x="911" y="3228"/>
                  </a:lnTo>
                  <a:lnTo>
                    <a:pt x="837" y="3184"/>
                  </a:lnTo>
                  <a:lnTo>
                    <a:pt x="761" y="3138"/>
                  </a:lnTo>
                  <a:lnTo>
                    <a:pt x="686" y="3103"/>
                  </a:lnTo>
                  <a:lnTo>
                    <a:pt x="601" y="3075"/>
                  </a:lnTo>
                  <a:lnTo>
                    <a:pt x="611" y="3057"/>
                  </a:lnTo>
                  <a:lnTo>
                    <a:pt x="611" y="3048"/>
                  </a:lnTo>
                  <a:lnTo>
                    <a:pt x="611" y="3030"/>
                  </a:lnTo>
                  <a:lnTo>
                    <a:pt x="611" y="3012"/>
                  </a:lnTo>
                  <a:lnTo>
                    <a:pt x="611" y="3002"/>
                  </a:lnTo>
                  <a:lnTo>
                    <a:pt x="620" y="2994"/>
                  </a:lnTo>
                  <a:lnTo>
                    <a:pt x="630" y="2985"/>
                  </a:lnTo>
                  <a:lnTo>
                    <a:pt x="658" y="2985"/>
                  </a:lnTo>
                  <a:lnTo>
                    <a:pt x="639" y="3002"/>
                  </a:lnTo>
                  <a:lnTo>
                    <a:pt x="630" y="3020"/>
                  </a:lnTo>
                  <a:lnTo>
                    <a:pt x="639" y="3039"/>
                  </a:lnTo>
                  <a:lnTo>
                    <a:pt x="649" y="3057"/>
                  </a:lnTo>
                  <a:lnTo>
                    <a:pt x="658" y="3066"/>
                  </a:lnTo>
                  <a:lnTo>
                    <a:pt x="677" y="3084"/>
                  </a:lnTo>
                  <a:lnTo>
                    <a:pt x="696" y="3093"/>
                  </a:lnTo>
                  <a:lnTo>
                    <a:pt x="715" y="3103"/>
                  </a:lnTo>
                  <a:lnTo>
                    <a:pt x="808" y="3111"/>
                  </a:lnTo>
                  <a:lnTo>
                    <a:pt x="903" y="3129"/>
                  </a:lnTo>
                  <a:lnTo>
                    <a:pt x="996" y="3156"/>
                  </a:lnTo>
                  <a:lnTo>
                    <a:pt x="1081" y="3202"/>
                  </a:lnTo>
                  <a:lnTo>
                    <a:pt x="1175" y="3246"/>
                  </a:lnTo>
                  <a:lnTo>
                    <a:pt x="1259" y="3291"/>
                  </a:lnTo>
                  <a:lnTo>
                    <a:pt x="1344" y="3327"/>
                  </a:lnTo>
                  <a:lnTo>
                    <a:pt x="1438" y="3354"/>
                  </a:lnTo>
                  <a:lnTo>
                    <a:pt x="1447" y="3354"/>
                  </a:lnTo>
                  <a:lnTo>
                    <a:pt x="1457" y="3354"/>
                  </a:lnTo>
                  <a:lnTo>
                    <a:pt x="1466" y="3354"/>
                  </a:lnTo>
                  <a:lnTo>
                    <a:pt x="1476" y="3346"/>
                  </a:lnTo>
                  <a:lnTo>
                    <a:pt x="1466" y="3319"/>
                  </a:lnTo>
                  <a:lnTo>
                    <a:pt x="1457" y="3301"/>
                  </a:lnTo>
                  <a:lnTo>
                    <a:pt x="1447" y="3291"/>
                  </a:lnTo>
                  <a:lnTo>
                    <a:pt x="1428" y="3291"/>
                  </a:lnTo>
                  <a:lnTo>
                    <a:pt x="1400" y="3283"/>
                  </a:lnTo>
                  <a:lnTo>
                    <a:pt x="1381" y="3283"/>
                  </a:lnTo>
                  <a:lnTo>
                    <a:pt x="1363" y="3273"/>
                  </a:lnTo>
                  <a:lnTo>
                    <a:pt x="1344" y="3265"/>
                  </a:lnTo>
                  <a:lnTo>
                    <a:pt x="1288" y="3228"/>
                  </a:lnTo>
                  <a:lnTo>
                    <a:pt x="1231" y="3192"/>
                  </a:lnTo>
                  <a:lnTo>
                    <a:pt x="1166" y="3156"/>
                  </a:lnTo>
                  <a:lnTo>
                    <a:pt x="1099" y="3129"/>
                  </a:lnTo>
                  <a:lnTo>
                    <a:pt x="1034" y="3103"/>
                  </a:lnTo>
                  <a:lnTo>
                    <a:pt x="968" y="3084"/>
                  </a:lnTo>
                  <a:lnTo>
                    <a:pt x="903" y="3057"/>
                  </a:lnTo>
                  <a:lnTo>
                    <a:pt x="846" y="3020"/>
                  </a:lnTo>
                  <a:lnTo>
                    <a:pt x="799" y="3020"/>
                  </a:lnTo>
                  <a:lnTo>
                    <a:pt x="818" y="2957"/>
                  </a:lnTo>
                  <a:lnTo>
                    <a:pt x="846" y="2895"/>
                  </a:lnTo>
                  <a:lnTo>
                    <a:pt x="884" y="2822"/>
                  </a:lnTo>
                  <a:lnTo>
                    <a:pt x="911" y="2759"/>
                  </a:lnTo>
                  <a:lnTo>
                    <a:pt x="949" y="2696"/>
                  </a:lnTo>
                  <a:lnTo>
                    <a:pt x="987" y="2633"/>
                  </a:lnTo>
                  <a:lnTo>
                    <a:pt x="1025" y="2569"/>
                  </a:lnTo>
                  <a:lnTo>
                    <a:pt x="1071" y="2506"/>
                  </a:lnTo>
                  <a:lnTo>
                    <a:pt x="1090" y="2488"/>
                  </a:lnTo>
                  <a:lnTo>
                    <a:pt x="1109" y="2470"/>
                  </a:lnTo>
                  <a:lnTo>
                    <a:pt x="1128" y="2452"/>
                  </a:lnTo>
                  <a:lnTo>
                    <a:pt x="1147" y="2435"/>
                  </a:lnTo>
                  <a:lnTo>
                    <a:pt x="1175" y="2417"/>
                  </a:lnTo>
                  <a:lnTo>
                    <a:pt x="1194" y="2399"/>
                  </a:lnTo>
                  <a:lnTo>
                    <a:pt x="1203" y="2381"/>
                  </a:lnTo>
                  <a:lnTo>
                    <a:pt x="1221" y="2353"/>
                  </a:lnTo>
                  <a:lnTo>
                    <a:pt x="1213" y="2353"/>
                  </a:lnTo>
                  <a:lnTo>
                    <a:pt x="1203" y="2353"/>
                  </a:lnTo>
                  <a:lnTo>
                    <a:pt x="1194" y="2363"/>
                  </a:lnTo>
                  <a:lnTo>
                    <a:pt x="1194" y="2371"/>
                  </a:lnTo>
                  <a:lnTo>
                    <a:pt x="1185" y="2371"/>
                  </a:lnTo>
                  <a:lnTo>
                    <a:pt x="1175" y="2371"/>
                  </a:lnTo>
                  <a:lnTo>
                    <a:pt x="1221" y="2318"/>
                  </a:lnTo>
                  <a:lnTo>
                    <a:pt x="1278" y="2272"/>
                  </a:lnTo>
                  <a:lnTo>
                    <a:pt x="1344" y="2236"/>
                  </a:lnTo>
                  <a:lnTo>
                    <a:pt x="1410" y="2200"/>
                  </a:lnTo>
                  <a:lnTo>
                    <a:pt x="1476" y="2173"/>
                  </a:lnTo>
                  <a:lnTo>
                    <a:pt x="1541" y="2146"/>
                  </a:lnTo>
                  <a:lnTo>
                    <a:pt x="1607" y="2119"/>
                  </a:lnTo>
                  <a:lnTo>
                    <a:pt x="1673" y="2074"/>
                  </a:lnTo>
                  <a:lnTo>
                    <a:pt x="1710" y="2065"/>
                  </a:lnTo>
                  <a:lnTo>
                    <a:pt x="1757" y="2055"/>
                  </a:lnTo>
                  <a:lnTo>
                    <a:pt x="1795" y="2037"/>
                  </a:lnTo>
                  <a:lnTo>
                    <a:pt x="1833" y="2029"/>
                  </a:lnTo>
                  <a:lnTo>
                    <a:pt x="1879" y="2029"/>
                  </a:lnTo>
                  <a:lnTo>
                    <a:pt x="1908" y="2037"/>
                  </a:lnTo>
                  <a:lnTo>
                    <a:pt x="1946" y="2055"/>
                  </a:lnTo>
                  <a:lnTo>
                    <a:pt x="1974" y="2092"/>
                  </a:lnTo>
                  <a:close/>
                  <a:moveTo>
                    <a:pt x="5769" y="1479"/>
                  </a:moveTo>
                  <a:lnTo>
                    <a:pt x="5769" y="1578"/>
                  </a:lnTo>
                  <a:lnTo>
                    <a:pt x="5769" y="1677"/>
                  </a:lnTo>
                  <a:lnTo>
                    <a:pt x="5760" y="1776"/>
                  </a:lnTo>
                  <a:lnTo>
                    <a:pt x="5741" y="1875"/>
                  </a:lnTo>
                  <a:lnTo>
                    <a:pt x="5714" y="1974"/>
                  </a:lnTo>
                  <a:lnTo>
                    <a:pt x="5685" y="2065"/>
                  </a:lnTo>
                  <a:lnTo>
                    <a:pt x="5647" y="2155"/>
                  </a:lnTo>
                  <a:lnTo>
                    <a:pt x="5600" y="2245"/>
                  </a:lnTo>
                  <a:lnTo>
                    <a:pt x="5600" y="2263"/>
                  </a:lnTo>
                  <a:lnTo>
                    <a:pt x="5610" y="2272"/>
                  </a:lnTo>
                  <a:lnTo>
                    <a:pt x="5619" y="2281"/>
                  </a:lnTo>
                  <a:lnTo>
                    <a:pt x="5629" y="2281"/>
                  </a:lnTo>
                  <a:lnTo>
                    <a:pt x="5638" y="2281"/>
                  </a:lnTo>
                  <a:lnTo>
                    <a:pt x="5647" y="2290"/>
                  </a:lnTo>
                  <a:lnTo>
                    <a:pt x="5647" y="2300"/>
                  </a:lnTo>
                  <a:lnTo>
                    <a:pt x="5647" y="2318"/>
                  </a:lnTo>
                  <a:lnTo>
                    <a:pt x="5685" y="2344"/>
                  </a:lnTo>
                  <a:lnTo>
                    <a:pt x="5714" y="2371"/>
                  </a:lnTo>
                  <a:lnTo>
                    <a:pt x="5741" y="2407"/>
                  </a:lnTo>
                  <a:lnTo>
                    <a:pt x="5779" y="2435"/>
                  </a:lnTo>
                  <a:lnTo>
                    <a:pt x="5807" y="2462"/>
                  </a:lnTo>
                  <a:lnTo>
                    <a:pt x="5836" y="2480"/>
                  </a:lnTo>
                  <a:lnTo>
                    <a:pt x="5873" y="2480"/>
                  </a:lnTo>
                  <a:lnTo>
                    <a:pt x="5910" y="2470"/>
                  </a:lnTo>
                  <a:lnTo>
                    <a:pt x="5939" y="2444"/>
                  </a:lnTo>
                  <a:lnTo>
                    <a:pt x="5958" y="2407"/>
                  </a:lnTo>
                  <a:lnTo>
                    <a:pt x="5976" y="2381"/>
                  </a:lnTo>
                  <a:lnTo>
                    <a:pt x="5986" y="2344"/>
                  </a:lnTo>
                  <a:lnTo>
                    <a:pt x="5995" y="2308"/>
                  </a:lnTo>
                  <a:lnTo>
                    <a:pt x="6005" y="2272"/>
                  </a:lnTo>
                  <a:lnTo>
                    <a:pt x="6014" y="2227"/>
                  </a:lnTo>
                  <a:lnTo>
                    <a:pt x="6014" y="2191"/>
                  </a:lnTo>
                  <a:lnTo>
                    <a:pt x="6024" y="2136"/>
                  </a:lnTo>
                  <a:lnTo>
                    <a:pt x="6033" y="2083"/>
                  </a:lnTo>
                  <a:lnTo>
                    <a:pt x="6043" y="2029"/>
                  </a:lnTo>
                  <a:lnTo>
                    <a:pt x="6051" y="1966"/>
                  </a:lnTo>
                  <a:lnTo>
                    <a:pt x="6051" y="1912"/>
                  </a:lnTo>
                  <a:lnTo>
                    <a:pt x="6051" y="1857"/>
                  </a:lnTo>
                  <a:lnTo>
                    <a:pt x="6051" y="1794"/>
                  </a:lnTo>
                  <a:lnTo>
                    <a:pt x="6051" y="1740"/>
                  </a:lnTo>
                  <a:lnTo>
                    <a:pt x="6070" y="1740"/>
                  </a:lnTo>
                  <a:lnTo>
                    <a:pt x="6079" y="1731"/>
                  </a:lnTo>
                  <a:lnTo>
                    <a:pt x="6079" y="1722"/>
                  </a:lnTo>
                  <a:lnTo>
                    <a:pt x="6079" y="1713"/>
                  </a:lnTo>
                  <a:lnTo>
                    <a:pt x="6079" y="1695"/>
                  </a:lnTo>
                  <a:lnTo>
                    <a:pt x="6079" y="1685"/>
                  </a:lnTo>
                  <a:lnTo>
                    <a:pt x="6079" y="1677"/>
                  </a:lnTo>
                  <a:lnTo>
                    <a:pt x="6079" y="1668"/>
                  </a:lnTo>
                  <a:lnTo>
                    <a:pt x="6070" y="1659"/>
                  </a:lnTo>
                  <a:lnTo>
                    <a:pt x="6070" y="1650"/>
                  </a:lnTo>
                  <a:lnTo>
                    <a:pt x="6070" y="1641"/>
                  </a:lnTo>
                  <a:lnTo>
                    <a:pt x="6061" y="1641"/>
                  </a:lnTo>
                  <a:lnTo>
                    <a:pt x="6061" y="1632"/>
                  </a:lnTo>
                  <a:lnTo>
                    <a:pt x="6061" y="1623"/>
                  </a:lnTo>
                  <a:lnTo>
                    <a:pt x="6098" y="1668"/>
                  </a:lnTo>
                  <a:lnTo>
                    <a:pt x="6108" y="1786"/>
                  </a:lnTo>
                  <a:lnTo>
                    <a:pt x="6108" y="1893"/>
                  </a:lnTo>
                  <a:lnTo>
                    <a:pt x="6108" y="2002"/>
                  </a:lnTo>
                  <a:lnTo>
                    <a:pt x="6108" y="2110"/>
                  </a:lnTo>
                  <a:lnTo>
                    <a:pt x="6098" y="2219"/>
                  </a:lnTo>
                  <a:lnTo>
                    <a:pt x="6098" y="2326"/>
                  </a:lnTo>
                  <a:lnTo>
                    <a:pt x="6098" y="2425"/>
                  </a:lnTo>
                  <a:lnTo>
                    <a:pt x="6108" y="2525"/>
                  </a:lnTo>
                  <a:lnTo>
                    <a:pt x="6079" y="2543"/>
                  </a:lnTo>
                  <a:lnTo>
                    <a:pt x="6061" y="2569"/>
                  </a:lnTo>
                  <a:lnTo>
                    <a:pt x="6061" y="2588"/>
                  </a:lnTo>
                  <a:lnTo>
                    <a:pt x="6061" y="2615"/>
                  </a:lnTo>
                  <a:lnTo>
                    <a:pt x="6061" y="2651"/>
                  </a:lnTo>
                  <a:lnTo>
                    <a:pt x="6061" y="2678"/>
                  </a:lnTo>
                  <a:lnTo>
                    <a:pt x="6061" y="2705"/>
                  </a:lnTo>
                  <a:lnTo>
                    <a:pt x="6051" y="2741"/>
                  </a:lnTo>
                  <a:lnTo>
                    <a:pt x="6043" y="2751"/>
                  </a:lnTo>
                  <a:lnTo>
                    <a:pt x="6033" y="2769"/>
                  </a:lnTo>
                  <a:lnTo>
                    <a:pt x="6033" y="2795"/>
                  </a:lnTo>
                  <a:lnTo>
                    <a:pt x="6043" y="2814"/>
                  </a:lnTo>
                  <a:lnTo>
                    <a:pt x="6043" y="2832"/>
                  </a:lnTo>
                  <a:lnTo>
                    <a:pt x="6033" y="2840"/>
                  </a:lnTo>
                  <a:lnTo>
                    <a:pt x="6014" y="2850"/>
                  </a:lnTo>
                  <a:lnTo>
                    <a:pt x="5986" y="2840"/>
                  </a:lnTo>
                  <a:lnTo>
                    <a:pt x="5958" y="2804"/>
                  </a:lnTo>
                  <a:lnTo>
                    <a:pt x="5929" y="2786"/>
                  </a:lnTo>
                  <a:lnTo>
                    <a:pt x="5891" y="2759"/>
                  </a:lnTo>
                  <a:lnTo>
                    <a:pt x="5854" y="2741"/>
                  </a:lnTo>
                  <a:lnTo>
                    <a:pt x="5817" y="2723"/>
                  </a:lnTo>
                  <a:lnTo>
                    <a:pt x="5769" y="2705"/>
                  </a:lnTo>
                  <a:lnTo>
                    <a:pt x="5733" y="2687"/>
                  </a:lnTo>
                  <a:lnTo>
                    <a:pt x="5695" y="2670"/>
                  </a:lnTo>
                  <a:lnTo>
                    <a:pt x="5619" y="2615"/>
                  </a:lnTo>
                  <a:lnTo>
                    <a:pt x="5563" y="2561"/>
                  </a:lnTo>
                  <a:lnTo>
                    <a:pt x="5507" y="2488"/>
                  </a:lnTo>
                  <a:lnTo>
                    <a:pt x="5469" y="2417"/>
                  </a:lnTo>
                  <a:lnTo>
                    <a:pt x="5431" y="2344"/>
                  </a:lnTo>
                  <a:lnTo>
                    <a:pt x="5394" y="2272"/>
                  </a:lnTo>
                  <a:lnTo>
                    <a:pt x="5356" y="2191"/>
                  </a:lnTo>
                  <a:lnTo>
                    <a:pt x="5318" y="2119"/>
                  </a:lnTo>
                  <a:lnTo>
                    <a:pt x="5366" y="2101"/>
                  </a:lnTo>
                  <a:lnTo>
                    <a:pt x="5404" y="2074"/>
                  </a:lnTo>
                  <a:lnTo>
                    <a:pt x="5450" y="2047"/>
                  </a:lnTo>
                  <a:lnTo>
                    <a:pt x="5488" y="2011"/>
                  </a:lnTo>
                  <a:lnTo>
                    <a:pt x="5526" y="1966"/>
                  </a:lnTo>
                  <a:lnTo>
                    <a:pt x="5554" y="1930"/>
                  </a:lnTo>
                  <a:lnTo>
                    <a:pt x="5591" y="1893"/>
                  </a:lnTo>
                  <a:lnTo>
                    <a:pt x="5619" y="1849"/>
                  </a:lnTo>
                  <a:lnTo>
                    <a:pt x="5629" y="1812"/>
                  </a:lnTo>
                  <a:lnTo>
                    <a:pt x="5638" y="1776"/>
                  </a:lnTo>
                  <a:lnTo>
                    <a:pt x="5647" y="1740"/>
                  </a:lnTo>
                  <a:lnTo>
                    <a:pt x="5657" y="1704"/>
                  </a:lnTo>
                  <a:lnTo>
                    <a:pt x="5666" y="1668"/>
                  </a:lnTo>
                  <a:lnTo>
                    <a:pt x="5666" y="1632"/>
                  </a:lnTo>
                  <a:lnTo>
                    <a:pt x="5676" y="1596"/>
                  </a:lnTo>
                  <a:lnTo>
                    <a:pt x="5685" y="1560"/>
                  </a:lnTo>
                  <a:lnTo>
                    <a:pt x="5695" y="1560"/>
                  </a:lnTo>
                  <a:lnTo>
                    <a:pt x="5704" y="1560"/>
                  </a:lnTo>
                  <a:lnTo>
                    <a:pt x="5714" y="1560"/>
                  </a:lnTo>
                  <a:lnTo>
                    <a:pt x="5714" y="1551"/>
                  </a:lnTo>
                  <a:lnTo>
                    <a:pt x="5723" y="1551"/>
                  </a:lnTo>
                  <a:lnTo>
                    <a:pt x="5723" y="1542"/>
                  </a:lnTo>
                  <a:lnTo>
                    <a:pt x="5723" y="1523"/>
                  </a:lnTo>
                  <a:lnTo>
                    <a:pt x="5714" y="1505"/>
                  </a:lnTo>
                  <a:lnTo>
                    <a:pt x="5704" y="1487"/>
                  </a:lnTo>
                  <a:lnTo>
                    <a:pt x="5695" y="1479"/>
                  </a:lnTo>
                  <a:lnTo>
                    <a:pt x="5685" y="1460"/>
                  </a:lnTo>
                  <a:lnTo>
                    <a:pt x="5685" y="1452"/>
                  </a:lnTo>
                  <a:lnTo>
                    <a:pt x="5695" y="1434"/>
                  </a:lnTo>
                  <a:lnTo>
                    <a:pt x="5714" y="1416"/>
                  </a:lnTo>
                  <a:lnTo>
                    <a:pt x="5704" y="1434"/>
                  </a:lnTo>
                  <a:lnTo>
                    <a:pt x="5704" y="1442"/>
                  </a:lnTo>
                  <a:lnTo>
                    <a:pt x="5714" y="1452"/>
                  </a:lnTo>
                  <a:lnTo>
                    <a:pt x="5723" y="1452"/>
                  </a:lnTo>
                  <a:lnTo>
                    <a:pt x="5733" y="1460"/>
                  </a:lnTo>
                  <a:lnTo>
                    <a:pt x="5750" y="1460"/>
                  </a:lnTo>
                  <a:lnTo>
                    <a:pt x="5760" y="1469"/>
                  </a:lnTo>
                  <a:lnTo>
                    <a:pt x="5769" y="1479"/>
                  </a:lnTo>
                  <a:close/>
                  <a:moveTo>
                    <a:pt x="6014" y="2597"/>
                  </a:moveTo>
                  <a:lnTo>
                    <a:pt x="6014" y="2615"/>
                  </a:lnTo>
                  <a:lnTo>
                    <a:pt x="6014" y="2633"/>
                  </a:lnTo>
                  <a:lnTo>
                    <a:pt x="6014" y="2660"/>
                  </a:lnTo>
                  <a:lnTo>
                    <a:pt x="6005" y="2670"/>
                  </a:lnTo>
                  <a:lnTo>
                    <a:pt x="5995" y="2687"/>
                  </a:lnTo>
                  <a:lnTo>
                    <a:pt x="5986" y="2705"/>
                  </a:lnTo>
                  <a:lnTo>
                    <a:pt x="5967" y="2714"/>
                  </a:lnTo>
                  <a:lnTo>
                    <a:pt x="5958" y="2723"/>
                  </a:lnTo>
                  <a:lnTo>
                    <a:pt x="5939" y="2733"/>
                  </a:lnTo>
                  <a:lnTo>
                    <a:pt x="5920" y="2733"/>
                  </a:lnTo>
                  <a:lnTo>
                    <a:pt x="5901" y="2733"/>
                  </a:lnTo>
                  <a:lnTo>
                    <a:pt x="5883" y="2733"/>
                  </a:lnTo>
                  <a:lnTo>
                    <a:pt x="5864" y="2723"/>
                  </a:lnTo>
                  <a:lnTo>
                    <a:pt x="5845" y="2723"/>
                  </a:lnTo>
                  <a:lnTo>
                    <a:pt x="5836" y="2714"/>
                  </a:lnTo>
                  <a:lnTo>
                    <a:pt x="5817" y="2705"/>
                  </a:lnTo>
                  <a:lnTo>
                    <a:pt x="5807" y="2687"/>
                  </a:lnTo>
                  <a:lnTo>
                    <a:pt x="5788" y="2670"/>
                  </a:lnTo>
                  <a:lnTo>
                    <a:pt x="5769" y="2642"/>
                  </a:lnTo>
                  <a:lnTo>
                    <a:pt x="5760" y="2624"/>
                  </a:lnTo>
                  <a:lnTo>
                    <a:pt x="5760" y="2606"/>
                  </a:lnTo>
                  <a:lnTo>
                    <a:pt x="5760" y="2579"/>
                  </a:lnTo>
                  <a:lnTo>
                    <a:pt x="5769" y="2561"/>
                  </a:lnTo>
                  <a:lnTo>
                    <a:pt x="5779" y="2534"/>
                  </a:lnTo>
                  <a:lnTo>
                    <a:pt x="5788" y="2525"/>
                  </a:lnTo>
                  <a:lnTo>
                    <a:pt x="5798" y="2516"/>
                  </a:lnTo>
                  <a:lnTo>
                    <a:pt x="5807" y="2506"/>
                  </a:lnTo>
                  <a:lnTo>
                    <a:pt x="5826" y="2506"/>
                  </a:lnTo>
                  <a:lnTo>
                    <a:pt x="5836" y="2498"/>
                  </a:lnTo>
                  <a:lnTo>
                    <a:pt x="5854" y="2498"/>
                  </a:lnTo>
                  <a:lnTo>
                    <a:pt x="5864" y="2498"/>
                  </a:lnTo>
                  <a:lnTo>
                    <a:pt x="5883" y="2488"/>
                  </a:lnTo>
                  <a:lnTo>
                    <a:pt x="5901" y="2498"/>
                  </a:lnTo>
                  <a:lnTo>
                    <a:pt x="5920" y="2506"/>
                  </a:lnTo>
                  <a:lnTo>
                    <a:pt x="5939" y="2516"/>
                  </a:lnTo>
                  <a:lnTo>
                    <a:pt x="5958" y="2534"/>
                  </a:lnTo>
                  <a:lnTo>
                    <a:pt x="5976" y="2543"/>
                  </a:lnTo>
                  <a:lnTo>
                    <a:pt x="5995" y="2561"/>
                  </a:lnTo>
                  <a:lnTo>
                    <a:pt x="6005" y="2579"/>
                  </a:lnTo>
                  <a:lnTo>
                    <a:pt x="6014" y="2597"/>
                  </a:lnTo>
                  <a:close/>
                  <a:moveTo>
                    <a:pt x="6521" y="1849"/>
                  </a:moveTo>
                  <a:lnTo>
                    <a:pt x="6549" y="1867"/>
                  </a:lnTo>
                  <a:lnTo>
                    <a:pt x="6568" y="1893"/>
                  </a:lnTo>
                  <a:lnTo>
                    <a:pt x="6578" y="1930"/>
                  </a:lnTo>
                  <a:lnTo>
                    <a:pt x="6597" y="1956"/>
                  </a:lnTo>
                  <a:lnTo>
                    <a:pt x="6606" y="1984"/>
                  </a:lnTo>
                  <a:lnTo>
                    <a:pt x="6625" y="2011"/>
                  </a:lnTo>
                  <a:lnTo>
                    <a:pt x="6644" y="2029"/>
                  </a:lnTo>
                  <a:lnTo>
                    <a:pt x="6681" y="2037"/>
                  </a:lnTo>
                  <a:lnTo>
                    <a:pt x="6690" y="2019"/>
                  </a:lnTo>
                  <a:lnTo>
                    <a:pt x="6690" y="2002"/>
                  </a:lnTo>
                  <a:lnTo>
                    <a:pt x="6690" y="1974"/>
                  </a:lnTo>
                  <a:lnTo>
                    <a:pt x="6681" y="1956"/>
                  </a:lnTo>
                  <a:lnTo>
                    <a:pt x="6681" y="1938"/>
                  </a:lnTo>
                  <a:lnTo>
                    <a:pt x="6671" y="1920"/>
                  </a:lnTo>
                  <a:lnTo>
                    <a:pt x="6663" y="1903"/>
                  </a:lnTo>
                  <a:lnTo>
                    <a:pt x="6653" y="1885"/>
                  </a:lnTo>
                  <a:lnTo>
                    <a:pt x="6709" y="1912"/>
                  </a:lnTo>
                  <a:lnTo>
                    <a:pt x="6766" y="1938"/>
                  </a:lnTo>
                  <a:lnTo>
                    <a:pt x="6823" y="1966"/>
                  </a:lnTo>
                  <a:lnTo>
                    <a:pt x="6878" y="2002"/>
                  </a:lnTo>
                  <a:lnTo>
                    <a:pt x="6926" y="2037"/>
                  </a:lnTo>
                  <a:lnTo>
                    <a:pt x="6981" y="2074"/>
                  </a:lnTo>
                  <a:lnTo>
                    <a:pt x="7038" y="2119"/>
                  </a:lnTo>
                  <a:lnTo>
                    <a:pt x="7085" y="2155"/>
                  </a:lnTo>
                  <a:lnTo>
                    <a:pt x="7123" y="2136"/>
                  </a:lnTo>
                  <a:lnTo>
                    <a:pt x="7150" y="2191"/>
                  </a:lnTo>
                  <a:lnTo>
                    <a:pt x="7160" y="2245"/>
                  </a:lnTo>
                  <a:lnTo>
                    <a:pt x="7169" y="2300"/>
                  </a:lnTo>
                  <a:lnTo>
                    <a:pt x="7179" y="2363"/>
                  </a:lnTo>
                  <a:lnTo>
                    <a:pt x="7188" y="2425"/>
                  </a:lnTo>
                  <a:lnTo>
                    <a:pt x="7188" y="2488"/>
                  </a:lnTo>
                  <a:lnTo>
                    <a:pt x="7198" y="2543"/>
                  </a:lnTo>
                  <a:lnTo>
                    <a:pt x="7207" y="2597"/>
                  </a:lnTo>
                  <a:lnTo>
                    <a:pt x="7226" y="2624"/>
                  </a:lnTo>
                  <a:lnTo>
                    <a:pt x="7245" y="2651"/>
                  </a:lnTo>
                  <a:lnTo>
                    <a:pt x="7255" y="2678"/>
                  </a:lnTo>
                  <a:lnTo>
                    <a:pt x="7255" y="2705"/>
                  </a:lnTo>
                  <a:lnTo>
                    <a:pt x="7255" y="2741"/>
                  </a:lnTo>
                  <a:lnTo>
                    <a:pt x="7255" y="2777"/>
                  </a:lnTo>
                  <a:lnTo>
                    <a:pt x="7264" y="2804"/>
                  </a:lnTo>
                  <a:lnTo>
                    <a:pt x="7264" y="2840"/>
                  </a:lnTo>
                  <a:lnTo>
                    <a:pt x="7236" y="2903"/>
                  </a:lnTo>
                  <a:lnTo>
                    <a:pt x="7207" y="2976"/>
                  </a:lnTo>
                  <a:lnTo>
                    <a:pt x="7160" y="3039"/>
                  </a:lnTo>
                  <a:lnTo>
                    <a:pt x="7123" y="3103"/>
                  </a:lnTo>
                  <a:lnTo>
                    <a:pt x="7076" y="3165"/>
                  </a:lnTo>
                  <a:lnTo>
                    <a:pt x="7038" y="3228"/>
                  </a:lnTo>
                  <a:lnTo>
                    <a:pt x="7010" y="3291"/>
                  </a:lnTo>
                  <a:lnTo>
                    <a:pt x="6981" y="3364"/>
                  </a:lnTo>
                  <a:lnTo>
                    <a:pt x="6944" y="3409"/>
                  </a:lnTo>
                  <a:lnTo>
                    <a:pt x="6888" y="3445"/>
                  </a:lnTo>
                  <a:lnTo>
                    <a:pt x="6840" y="3463"/>
                  </a:lnTo>
                  <a:lnTo>
                    <a:pt x="6775" y="3471"/>
                  </a:lnTo>
                  <a:lnTo>
                    <a:pt x="6718" y="3481"/>
                  </a:lnTo>
                  <a:lnTo>
                    <a:pt x="6653" y="3471"/>
                  </a:lnTo>
                  <a:lnTo>
                    <a:pt x="6587" y="3471"/>
                  </a:lnTo>
                  <a:lnTo>
                    <a:pt x="6521" y="3471"/>
                  </a:lnTo>
                  <a:lnTo>
                    <a:pt x="6475" y="3463"/>
                  </a:lnTo>
                  <a:lnTo>
                    <a:pt x="6427" y="3463"/>
                  </a:lnTo>
                  <a:lnTo>
                    <a:pt x="6380" y="3453"/>
                  </a:lnTo>
                  <a:lnTo>
                    <a:pt x="6324" y="3445"/>
                  </a:lnTo>
                  <a:lnTo>
                    <a:pt x="6277" y="3427"/>
                  </a:lnTo>
                  <a:lnTo>
                    <a:pt x="6239" y="3409"/>
                  </a:lnTo>
                  <a:lnTo>
                    <a:pt x="6201" y="3382"/>
                  </a:lnTo>
                  <a:lnTo>
                    <a:pt x="6174" y="3336"/>
                  </a:lnTo>
                  <a:lnTo>
                    <a:pt x="6183" y="3319"/>
                  </a:lnTo>
                  <a:lnTo>
                    <a:pt x="6201" y="3309"/>
                  </a:lnTo>
                  <a:lnTo>
                    <a:pt x="6211" y="3301"/>
                  </a:lnTo>
                  <a:lnTo>
                    <a:pt x="6230" y="3301"/>
                  </a:lnTo>
                  <a:lnTo>
                    <a:pt x="6239" y="3301"/>
                  </a:lnTo>
                  <a:lnTo>
                    <a:pt x="6258" y="3309"/>
                  </a:lnTo>
                  <a:lnTo>
                    <a:pt x="6268" y="3309"/>
                  </a:lnTo>
                  <a:lnTo>
                    <a:pt x="6286" y="3309"/>
                  </a:lnTo>
                  <a:lnTo>
                    <a:pt x="6286" y="3273"/>
                  </a:lnTo>
                  <a:lnTo>
                    <a:pt x="6268" y="3246"/>
                  </a:lnTo>
                  <a:lnTo>
                    <a:pt x="6258" y="3219"/>
                  </a:lnTo>
                  <a:lnTo>
                    <a:pt x="6239" y="3192"/>
                  </a:lnTo>
                  <a:lnTo>
                    <a:pt x="6220" y="3165"/>
                  </a:lnTo>
                  <a:lnTo>
                    <a:pt x="6193" y="3138"/>
                  </a:lnTo>
                  <a:lnTo>
                    <a:pt x="6174" y="3111"/>
                  </a:lnTo>
                  <a:lnTo>
                    <a:pt x="6155" y="3084"/>
                  </a:lnTo>
                  <a:lnTo>
                    <a:pt x="6127" y="3084"/>
                  </a:lnTo>
                  <a:lnTo>
                    <a:pt x="6117" y="3075"/>
                  </a:lnTo>
                  <a:lnTo>
                    <a:pt x="6108" y="3066"/>
                  </a:lnTo>
                  <a:lnTo>
                    <a:pt x="6098" y="3048"/>
                  </a:lnTo>
                  <a:lnTo>
                    <a:pt x="6089" y="3030"/>
                  </a:lnTo>
                  <a:lnTo>
                    <a:pt x="6089" y="3012"/>
                  </a:lnTo>
                  <a:lnTo>
                    <a:pt x="6079" y="2994"/>
                  </a:lnTo>
                  <a:lnTo>
                    <a:pt x="6070" y="2985"/>
                  </a:lnTo>
                  <a:lnTo>
                    <a:pt x="6089" y="2949"/>
                  </a:lnTo>
                  <a:lnTo>
                    <a:pt x="6127" y="2957"/>
                  </a:lnTo>
                  <a:lnTo>
                    <a:pt x="6155" y="2976"/>
                  </a:lnTo>
                  <a:lnTo>
                    <a:pt x="6183" y="3002"/>
                  </a:lnTo>
                  <a:lnTo>
                    <a:pt x="6211" y="3030"/>
                  </a:lnTo>
                  <a:lnTo>
                    <a:pt x="6239" y="3057"/>
                  </a:lnTo>
                  <a:lnTo>
                    <a:pt x="6268" y="3075"/>
                  </a:lnTo>
                  <a:lnTo>
                    <a:pt x="6296" y="3084"/>
                  </a:lnTo>
                  <a:lnTo>
                    <a:pt x="6334" y="3075"/>
                  </a:lnTo>
                  <a:lnTo>
                    <a:pt x="6315" y="3048"/>
                  </a:lnTo>
                  <a:lnTo>
                    <a:pt x="6296" y="3020"/>
                  </a:lnTo>
                  <a:lnTo>
                    <a:pt x="6268" y="2994"/>
                  </a:lnTo>
                  <a:lnTo>
                    <a:pt x="6249" y="2967"/>
                  </a:lnTo>
                  <a:lnTo>
                    <a:pt x="6220" y="2949"/>
                  </a:lnTo>
                  <a:lnTo>
                    <a:pt x="6193" y="2921"/>
                  </a:lnTo>
                  <a:lnTo>
                    <a:pt x="6165" y="2903"/>
                  </a:lnTo>
                  <a:lnTo>
                    <a:pt x="6136" y="2876"/>
                  </a:lnTo>
                  <a:lnTo>
                    <a:pt x="6127" y="2858"/>
                  </a:lnTo>
                  <a:lnTo>
                    <a:pt x="6117" y="2850"/>
                  </a:lnTo>
                  <a:lnTo>
                    <a:pt x="6117" y="2840"/>
                  </a:lnTo>
                  <a:lnTo>
                    <a:pt x="6117" y="2832"/>
                  </a:lnTo>
                  <a:lnTo>
                    <a:pt x="6127" y="2822"/>
                  </a:lnTo>
                  <a:lnTo>
                    <a:pt x="6136" y="2814"/>
                  </a:lnTo>
                  <a:lnTo>
                    <a:pt x="6146" y="2804"/>
                  </a:lnTo>
                  <a:lnTo>
                    <a:pt x="6146" y="2786"/>
                  </a:lnTo>
                  <a:lnTo>
                    <a:pt x="6165" y="2651"/>
                  </a:lnTo>
                  <a:lnTo>
                    <a:pt x="6165" y="2516"/>
                  </a:lnTo>
                  <a:lnTo>
                    <a:pt x="6165" y="2381"/>
                  </a:lnTo>
                  <a:lnTo>
                    <a:pt x="6165" y="2254"/>
                  </a:lnTo>
                  <a:lnTo>
                    <a:pt x="6165" y="2119"/>
                  </a:lnTo>
                  <a:lnTo>
                    <a:pt x="6165" y="1993"/>
                  </a:lnTo>
                  <a:lnTo>
                    <a:pt x="6165" y="1857"/>
                  </a:lnTo>
                  <a:lnTo>
                    <a:pt x="6174" y="1722"/>
                  </a:lnTo>
                  <a:lnTo>
                    <a:pt x="6220" y="1722"/>
                  </a:lnTo>
                  <a:lnTo>
                    <a:pt x="6268" y="1731"/>
                  </a:lnTo>
                  <a:lnTo>
                    <a:pt x="6315" y="1749"/>
                  </a:lnTo>
                  <a:lnTo>
                    <a:pt x="6353" y="1776"/>
                  </a:lnTo>
                  <a:lnTo>
                    <a:pt x="6390" y="1794"/>
                  </a:lnTo>
                  <a:lnTo>
                    <a:pt x="6437" y="1821"/>
                  </a:lnTo>
                  <a:lnTo>
                    <a:pt x="6475" y="1839"/>
                  </a:lnTo>
                  <a:lnTo>
                    <a:pt x="6521" y="1849"/>
                  </a:lnTo>
                  <a:close/>
                  <a:moveTo>
                    <a:pt x="2735" y="1930"/>
                  </a:moveTo>
                  <a:lnTo>
                    <a:pt x="2744" y="1956"/>
                  </a:lnTo>
                  <a:lnTo>
                    <a:pt x="2754" y="1984"/>
                  </a:lnTo>
                  <a:lnTo>
                    <a:pt x="2763" y="2011"/>
                  </a:lnTo>
                  <a:lnTo>
                    <a:pt x="2773" y="2029"/>
                  </a:lnTo>
                  <a:lnTo>
                    <a:pt x="2773" y="2055"/>
                  </a:lnTo>
                  <a:lnTo>
                    <a:pt x="2773" y="2074"/>
                  </a:lnTo>
                  <a:lnTo>
                    <a:pt x="2754" y="2101"/>
                  </a:lnTo>
                  <a:lnTo>
                    <a:pt x="2725" y="2119"/>
                  </a:lnTo>
                  <a:lnTo>
                    <a:pt x="2669" y="2146"/>
                  </a:lnTo>
                  <a:lnTo>
                    <a:pt x="2631" y="2182"/>
                  </a:lnTo>
                  <a:lnTo>
                    <a:pt x="2604" y="2219"/>
                  </a:lnTo>
                  <a:lnTo>
                    <a:pt x="2575" y="2263"/>
                  </a:lnTo>
                  <a:lnTo>
                    <a:pt x="2547" y="2308"/>
                  </a:lnTo>
                  <a:lnTo>
                    <a:pt x="2518" y="2344"/>
                  </a:lnTo>
                  <a:lnTo>
                    <a:pt x="2481" y="2371"/>
                  </a:lnTo>
                  <a:lnTo>
                    <a:pt x="2425" y="2399"/>
                  </a:lnTo>
                  <a:lnTo>
                    <a:pt x="2396" y="2407"/>
                  </a:lnTo>
                  <a:lnTo>
                    <a:pt x="2378" y="2417"/>
                  </a:lnTo>
                  <a:lnTo>
                    <a:pt x="2349" y="2407"/>
                  </a:lnTo>
                  <a:lnTo>
                    <a:pt x="2330" y="2399"/>
                  </a:lnTo>
                  <a:lnTo>
                    <a:pt x="2303" y="2381"/>
                  </a:lnTo>
                  <a:lnTo>
                    <a:pt x="2284" y="2363"/>
                  </a:lnTo>
                  <a:lnTo>
                    <a:pt x="2265" y="2353"/>
                  </a:lnTo>
                  <a:lnTo>
                    <a:pt x="2237" y="2344"/>
                  </a:lnTo>
                  <a:lnTo>
                    <a:pt x="2218" y="2318"/>
                  </a:lnTo>
                  <a:lnTo>
                    <a:pt x="2227" y="2290"/>
                  </a:lnTo>
                  <a:lnTo>
                    <a:pt x="2246" y="2263"/>
                  </a:lnTo>
                  <a:lnTo>
                    <a:pt x="2265" y="2236"/>
                  </a:lnTo>
                  <a:lnTo>
                    <a:pt x="2284" y="2209"/>
                  </a:lnTo>
                  <a:lnTo>
                    <a:pt x="2303" y="2191"/>
                  </a:lnTo>
                  <a:lnTo>
                    <a:pt x="2321" y="2173"/>
                  </a:lnTo>
                  <a:lnTo>
                    <a:pt x="2349" y="2164"/>
                  </a:lnTo>
                  <a:lnTo>
                    <a:pt x="2387" y="2155"/>
                  </a:lnTo>
                  <a:lnTo>
                    <a:pt x="2425" y="2128"/>
                  </a:lnTo>
                  <a:lnTo>
                    <a:pt x="2463" y="2092"/>
                  </a:lnTo>
                  <a:lnTo>
                    <a:pt x="2490" y="2055"/>
                  </a:lnTo>
                  <a:lnTo>
                    <a:pt x="2528" y="2019"/>
                  </a:lnTo>
                  <a:lnTo>
                    <a:pt x="2556" y="1993"/>
                  </a:lnTo>
                  <a:lnTo>
                    <a:pt x="2594" y="1966"/>
                  </a:lnTo>
                  <a:lnTo>
                    <a:pt x="2631" y="1938"/>
                  </a:lnTo>
                  <a:lnTo>
                    <a:pt x="2678" y="1920"/>
                  </a:lnTo>
                  <a:lnTo>
                    <a:pt x="2678" y="1912"/>
                  </a:lnTo>
                  <a:lnTo>
                    <a:pt x="2688" y="1912"/>
                  </a:lnTo>
                  <a:lnTo>
                    <a:pt x="2688" y="1903"/>
                  </a:lnTo>
                  <a:lnTo>
                    <a:pt x="2688" y="1893"/>
                  </a:lnTo>
                  <a:lnTo>
                    <a:pt x="2688" y="1885"/>
                  </a:lnTo>
                  <a:lnTo>
                    <a:pt x="2678" y="1875"/>
                  </a:lnTo>
                  <a:lnTo>
                    <a:pt x="2621" y="1875"/>
                  </a:lnTo>
                  <a:lnTo>
                    <a:pt x="2585" y="1893"/>
                  </a:lnTo>
                  <a:lnTo>
                    <a:pt x="2537" y="1920"/>
                  </a:lnTo>
                  <a:lnTo>
                    <a:pt x="2499" y="1948"/>
                  </a:lnTo>
                  <a:lnTo>
                    <a:pt x="2463" y="1993"/>
                  </a:lnTo>
                  <a:lnTo>
                    <a:pt x="2434" y="2029"/>
                  </a:lnTo>
                  <a:lnTo>
                    <a:pt x="2396" y="2065"/>
                  </a:lnTo>
                  <a:lnTo>
                    <a:pt x="2359" y="2101"/>
                  </a:lnTo>
                  <a:lnTo>
                    <a:pt x="2368" y="2055"/>
                  </a:lnTo>
                  <a:lnTo>
                    <a:pt x="2396" y="2011"/>
                  </a:lnTo>
                  <a:lnTo>
                    <a:pt x="2415" y="1974"/>
                  </a:lnTo>
                  <a:lnTo>
                    <a:pt x="2444" y="1938"/>
                  </a:lnTo>
                  <a:lnTo>
                    <a:pt x="2471" y="1893"/>
                  </a:lnTo>
                  <a:lnTo>
                    <a:pt x="2499" y="1857"/>
                  </a:lnTo>
                  <a:lnTo>
                    <a:pt x="2528" y="1821"/>
                  </a:lnTo>
                  <a:lnTo>
                    <a:pt x="2547" y="1776"/>
                  </a:lnTo>
                  <a:lnTo>
                    <a:pt x="2537" y="1768"/>
                  </a:lnTo>
                  <a:lnTo>
                    <a:pt x="2528" y="1768"/>
                  </a:lnTo>
                  <a:lnTo>
                    <a:pt x="2518" y="1758"/>
                  </a:lnTo>
                  <a:lnTo>
                    <a:pt x="2509" y="1768"/>
                  </a:lnTo>
                  <a:lnTo>
                    <a:pt x="2471" y="1812"/>
                  </a:lnTo>
                  <a:lnTo>
                    <a:pt x="2444" y="1849"/>
                  </a:lnTo>
                  <a:lnTo>
                    <a:pt x="2406" y="1885"/>
                  </a:lnTo>
                  <a:lnTo>
                    <a:pt x="2378" y="1920"/>
                  </a:lnTo>
                  <a:lnTo>
                    <a:pt x="2340" y="1966"/>
                  </a:lnTo>
                  <a:lnTo>
                    <a:pt x="2311" y="2011"/>
                  </a:lnTo>
                  <a:lnTo>
                    <a:pt x="2293" y="2047"/>
                  </a:lnTo>
                  <a:lnTo>
                    <a:pt x="2275" y="2101"/>
                  </a:lnTo>
                  <a:lnTo>
                    <a:pt x="2265" y="2110"/>
                  </a:lnTo>
                  <a:lnTo>
                    <a:pt x="2237" y="2119"/>
                  </a:lnTo>
                  <a:lnTo>
                    <a:pt x="2208" y="2119"/>
                  </a:lnTo>
                  <a:lnTo>
                    <a:pt x="2189" y="2119"/>
                  </a:lnTo>
                  <a:lnTo>
                    <a:pt x="2161" y="2119"/>
                  </a:lnTo>
                  <a:lnTo>
                    <a:pt x="2143" y="2128"/>
                  </a:lnTo>
                  <a:lnTo>
                    <a:pt x="2124" y="2136"/>
                  </a:lnTo>
                  <a:lnTo>
                    <a:pt x="2115" y="2164"/>
                  </a:lnTo>
                  <a:lnTo>
                    <a:pt x="2134" y="2173"/>
                  </a:lnTo>
                  <a:lnTo>
                    <a:pt x="2143" y="2182"/>
                  </a:lnTo>
                  <a:lnTo>
                    <a:pt x="2153" y="2191"/>
                  </a:lnTo>
                  <a:lnTo>
                    <a:pt x="2161" y="2200"/>
                  </a:lnTo>
                  <a:lnTo>
                    <a:pt x="2161" y="2219"/>
                  </a:lnTo>
                  <a:lnTo>
                    <a:pt x="2161" y="2236"/>
                  </a:lnTo>
                  <a:lnTo>
                    <a:pt x="2161" y="2245"/>
                  </a:lnTo>
                  <a:lnTo>
                    <a:pt x="2153" y="2263"/>
                  </a:lnTo>
                  <a:lnTo>
                    <a:pt x="2134" y="2254"/>
                  </a:lnTo>
                  <a:lnTo>
                    <a:pt x="2115" y="2245"/>
                  </a:lnTo>
                  <a:lnTo>
                    <a:pt x="2105" y="2236"/>
                  </a:lnTo>
                  <a:lnTo>
                    <a:pt x="2086" y="2227"/>
                  </a:lnTo>
                  <a:lnTo>
                    <a:pt x="2077" y="2209"/>
                  </a:lnTo>
                  <a:lnTo>
                    <a:pt x="2067" y="2191"/>
                  </a:lnTo>
                  <a:lnTo>
                    <a:pt x="2058" y="2182"/>
                  </a:lnTo>
                  <a:lnTo>
                    <a:pt x="2058" y="2164"/>
                  </a:lnTo>
                  <a:lnTo>
                    <a:pt x="2077" y="2173"/>
                  </a:lnTo>
                  <a:lnTo>
                    <a:pt x="2086" y="2164"/>
                  </a:lnTo>
                  <a:lnTo>
                    <a:pt x="2086" y="2155"/>
                  </a:lnTo>
                  <a:lnTo>
                    <a:pt x="2086" y="2146"/>
                  </a:lnTo>
                  <a:lnTo>
                    <a:pt x="2086" y="2136"/>
                  </a:lnTo>
                  <a:lnTo>
                    <a:pt x="2086" y="2128"/>
                  </a:lnTo>
                  <a:lnTo>
                    <a:pt x="2096" y="2119"/>
                  </a:lnTo>
                  <a:lnTo>
                    <a:pt x="2115" y="2110"/>
                  </a:lnTo>
                  <a:lnTo>
                    <a:pt x="2086" y="2092"/>
                  </a:lnTo>
                  <a:lnTo>
                    <a:pt x="2096" y="2092"/>
                  </a:lnTo>
                  <a:lnTo>
                    <a:pt x="2105" y="2092"/>
                  </a:lnTo>
                  <a:lnTo>
                    <a:pt x="2115" y="2092"/>
                  </a:lnTo>
                  <a:lnTo>
                    <a:pt x="2115" y="2101"/>
                  </a:lnTo>
                  <a:lnTo>
                    <a:pt x="2124" y="2055"/>
                  </a:lnTo>
                  <a:lnTo>
                    <a:pt x="2143" y="2019"/>
                  </a:lnTo>
                  <a:lnTo>
                    <a:pt x="2161" y="1984"/>
                  </a:lnTo>
                  <a:lnTo>
                    <a:pt x="2180" y="1948"/>
                  </a:lnTo>
                  <a:lnTo>
                    <a:pt x="2237" y="1885"/>
                  </a:lnTo>
                  <a:lnTo>
                    <a:pt x="2293" y="1821"/>
                  </a:lnTo>
                  <a:lnTo>
                    <a:pt x="2349" y="1758"/>
                  </a:lnTo>
                  <a:lnTo>
                    <a:pt x="2406" y="1685"/>
                  </a:lnTo>
                  <a:lnTo>
                    <a:pt x="2425" y="1650"/>
                  </a:lnTo>
                  <a:lnTo>
                    <a:pt x="2434" y="1614"/>
                  </a:lnTo>
                  <a:lnTo>
                    <a:pt x="2444" y="1578"/>
                  </a:lnTo>
                  <a:lnTo>
                    <a:pt x="2453" y="1533"/>
                  </a:lnTo>
                  <a:lnTo>
                    <a:pt x="2453" y="1497"/>
                  </a:lnTo>
                  <a:lnTo>
                    <a:pt x="2463" y="1452"/>
                  </a:lnTo>
                  <a:lnTo>
                    <a:pt x="2471" y="1416"/>
                  </a:lnTo>
                  <a:lnTo>
                    <a:pt x="2481" y="1379"/>
                  </a:lnTo>
                  <a:lnTo>
                    <a:pt x="2481" y="1335"/>
                  </a:lnTo>
                  <a:lnTo>
                    <a:pt x="2481" y="1298"/>
                  </a:lnTo>
                  <a:lnTo>
                    <a:pt x="2481" y="1262"/>
                  </a:lnTo>
                  <a:lnTo>
                    <a:pt x="2471" y="1226"/>
                  </a:lnTo>
                  <a:lnTo>
                    <a:pt x="2471" y="1172"/>
                  </a:lnTo>
                  <a:lnTo>
                    <a:pt x="2499" y="1271"/>
                  </a:lnTo>
                  <a:lnTo>
                    <a:pt x="2528" y="1370"/>
                  </a:lnTo>
                  <a:lnTo>
                    <a:pt x="2556" y="1469"/>
                  </a:lnTo>
                  <a:lnTo>
                    <a:pt x="2585" y="1560"/>
                  </a:lnTo>
                  <a:lnTo>
                    <a:pt x="2621" y="1659"/>
                  </a:lnTo>
                  <a:lnTo>
                    <a:pt x="2650" y="1749"/>
                  </a:lnTo>
                  <a:lnTo>
                    <a:pt x="2697" y="1839"/>
                  </a:lnTo>
                  <a:lnTo>
                    <a:pt x="2735" y="1930"/>
                  </a:lnTo>
                  <a:close/>
                  <a:moveTo>
                    <a:pt x="996" y="243"/>
                  </a:moveTo>
                  <a:lnTo>
                    <a:pt x="987" y="261"/>
                  </a:lnTo>
                  <a:lnTo>
                    <a:pt x="996" y="243"/>
                  </a:lnTo>
                  <a:close/>
                  <a:moveTo>
                    <a:pt x="2453" y="874"/>
                  </a:moveTo>
                  <a:lnTo>
                    <a:pt x="2444" y="866"/>
                  </a:lnTo>
                  <a:lnTo>
                    <a:pt x="2434" y="856"/>
                  </a:lnTo>
                  <a:lnTo>
                    <a:pt x="2434" y="847"/>
                  </a:lnTo>
                  <a:lnTo>
                    <a:pt x="2434" y="838"/>
                  </a:lnTo>
                  <a:lnTo>
                    <a:pt x="2434" y="820"/>
                  </a:lnTo>
                  <a:lnTo>
                    <a:pt x="2434" y="811"/>
                  </a:lnTo>
                  <a:lnTo>
                    <a:pt x="2444" y="793"/>
                  </a:lnTo>
                  <a:lnTo>
                    <a:pt x="2444" y="784"/>
                  </a:lnTo>
                  <a:lnTo>
                    <a:pt x="2453" y="793"/>
                  </a:lnTo>
                  <a:lnTo>
                    <a:pt x="2453" y="803"/>
                  </a:lnTo>
                  <a:lnTo>
                    <a:pt x="2453" y="820"/>
                  </a:lnTo>
                  <a:lnTo>
                    <a:pt x="2453" y="829"/>
                  </a:lnTo>
                  <a:lnTo>
                    <a:pt x="2453" y="838"/>
                  </a:lnTo>
                  <a:lnTo>
                    <a:pt x="2444" y="856"/>
                  </a:lnTo>
                  <a:lnTo>
                    <a:pt x="2444" y="866"/>
                  </a:lnTo>
                  <a:lnTo>
                    <a:pt x="2453" y="874"/>
                  </a:lnTo>
                  <a:close/>
                </a:path>
              </a:pathLst>
            </a:custGeom>
            <a:solidFill>
              <a:srgbClr val="003300"/>
            </a:solidFill>
            <a:ln w="9525">
              <a:noFill/>
              <a:round/>
              <a:headEnd/>
              <a:tailEnd/>
            </a:ln>
          </p:spPr>
          <p:txBody>
            <a:bodyPr>
              <a:prstTxWarp prst="textNoShape">
                <a:avLst/>
              </a:prstTxWarp>
            </a:bodyPr>
            <a:lstStyle/>
            <a:p>
              <a:endParaRPr lang="en-US"/>
            </a:p>
          </p:txBody>
        </p:sp>
        <p:sp>
          <p:nvSpPr>
            <p:cNvPr id="53510" name="Freeform 632"/>
            <p:cNvSpPr>
              <a:spLocks noChangeAspect="1" noEditPoints="1"/>
            </p:cNvSpPr>
            <p:nvPr/>
          </p:nvSpPr>
          <p:spPr bwMode="auto">
            <a:xfrm>
              <a:off x="764" y="2594"/>
              <a:ext cx="393" cy="651"/>
            </a:xfrm>
            <a:custGeom>
              <a:avLst/>
              <a:gdLst>
                <a:gd name="T0" fmla="*/ 1156 w 3928"/>
                <a:gd name="T1" fmla="*/ 127 h 5863"/>
                <a:gd name="T2" fmla="*/ 1879 w 3928"/>
                <a:gd name="T3" fmla="*/ 1624 h 5863"/>
                <a:gd name="T4" fmla="*/ 1870 w 3928"/>
                <a:gd name="T5" fmla="*/ 145 h 5863"/>
                <a:gd name="T6" fmla="*/ 2161 w 3928"/>
                <a:gd name="T7" fmla="*/ 1191 h 5863"/>
                <a:gd name="T8" fmla="*/ 2311 w 3928"/>
                <a:gd name="T9" fmla="*/ 307 h 5863"/>
                <a:gd name="T10" fmla="*/ 2397 w 3928"/>
                <a:gd name="T11" fmla="*/ 1326 h 5863"/>
                <a:gd name="T12" fmla="*/ 2566 w 3928"/>
                <a:gd name="T13" fmla="*/ 244 h 5863"/>
                <a:gd name="T14" fmla="*/ 2669 w 3928"/>
                <a:gd name="T15" fmla="*/ 334 h 5863"/>
                <a:gd name="T16" fmla="*/ 2951 w 3928"/>
                <a:gd name="T17" fmla="*/ 2129 h 5863"/>
                <a:gd name="T18" fmla="*/ 2810 w 3928"/>
                <a:gd name="T19" fmla="*/ 190 h 5863"/>
                <a:gd name="T20" fmla="*/ 3158 w 3928"/>
                <a:gd name="T21" fmla="*/ 659 h 5863"/>
                <a:gd name="T22" fmla="*/ 3224 w 3928"/>
                <a:gd name="T23" fmla="*/ 740 h 5863"/>
                <a:gd name="T24" fmla="*/ 3270 w 3928"/>
                <a:gd name="T25" fmla="*/ 1191 h 5863"/>
                <a:gd name="T26" fmla="*/ 3374 w 3928"/>
                <a:gd name="T27" fmla="*/ 2210 h 5863"/>
                <a:gd name="T28" fmla="*/ 3919 w 3928"/>
                <a:gd name="T29" fmla="*/ 3076 h 5863"/>
                <a:gd name="T30" fmla="*/ 3542 w 3928"/>
                <a:gd name="T31" fmla="*/ 4086 h 5863"/>
                <a:gd name="T32" fmla="*/ 3825 w 3928"/>
                <a:gd name="T33" fmla="*/ 3716 h 5863"/>
                <a:gd name="T34" fmla="*/ 3797 w 3928"/>
                <a:gd name="T35" fmla="*/ 4664 h 5863"/>
                <a:gd name="T36" fmla="*/ 3675 w 3928"/>
                <a:gd name="T37" fmla="*/ 5502 h 5863"/>
                <a:gd name="T38" fmla="*/ 3477 w 3928"/>
                <a:gd name="T39" fmla="*/ 5674 h 5863"/>
                <a:gd name="T40" fmla="*/ 2707 w 3928"/>
                <a:gd name="T41" fmla="*/ 5629 h 5863"/>
                <a:gd name="T42" fmla="*/ 2416 w 3928"/>
                <a:gd name="T43" fmla="*/ 5376 h 5863"/>
                <a:gd name="T44" fmla="*/ 2284 w 3928"/>
                <a:gd name="T45" fmla="*/ 4915 h 5863"/>
                <a:gd name="T46" fmla="*/ 2001 w 3928"/>
                <a:gd name="T47" fmla="*/ 2878 h 5863"/>
                <a:gd name="T48" fmla="*/ 1889 w 3928"/>
                <a:gd name="T49" fmla="*/ 3157 h 5863"/>
                <a:gd name="T50" fmla="*/ 1607 w 3928"/>
                <a:gd name="T51" fmla="*/ 4582 h 5863"/>
                <a:gd name="T52" fmla="*/ 1710 w 3928"/>
                <a:gd name="T53" fmla="*/ 4952 h 5863"/>
                <a:gd name="T54" fmla="*/ 1495 w 3928"/>
                <a:gd name="T55" fmla="*/ 5385 h 5863"/>
                <a:gd name="T56" fmla="*/ 1269 w 3928"/>
                <a:gd name="T57" fmla="*/ 5674 h 5863"/>
                <a:gd name="T58" fmla="*/ 884 w 3928"/>
                <a:gd name="T59" fmla="*/ 5619 h 5863"/>
                <a:gd name="T60" fmla="*/ 245 w 3928"/>
                <a:gd name="T61" fmla="*/ 5412 h 5863"/>
                <a:gd name="T62" fmla="*/ 236 w 3928"/>
                <a:gd name="T63" fmla="*/ 4628 h 5863"/>
                <a:gd name="T64" fmla="*/ 141 w 3928"/>
                <a:gd name="T65" fmla="*/ 3807 h 5863"/>
                <a:gd name="T66" fmla="*/ 10 w 3928"/>
                <a:gd name="T67" fmla="*/ 3382 h 5863"/>
                <a:gd name="T68" fmla="*/ 348 w 3928"/>
                <a:gd name="T69" fmla="*/ 4880 h 5863"/>
                <a:gd name="T70" fmla="*/ 517 w 3928"/>
                <a:gd name="T71" fmla="*/ 4979 h 5863"/>
                <a:gd name="T72" fmla="*/ 310 w 3928"/>
                <a:gd name="T73" fmla="*/ 3139 h 5863"/>
                <a:gd name="T74" fmla="*/ 620 w 3928"/>
                <a:gd name="T75" fmla="*/ 109 h 5863"/>
                <a:gd name="T76" fmla="*/ 546 w 3928"/>
                <a:gd name="T77" fmla="*/ 1209 h 5863"/>
                <a:gd name="T78" fmla="*/ 592 w 3928"/>
                <a:gd name="T79" fmla="*/ 1452 h 5863"/>
                <a:gd name="T80" fmla="*/ 668 w 3928"/>
                <a:gd name="T81" fmla="*/ 1489 h 5863"/>
                <a:gd name="T82" fmla="*/ 959 w 3928"/>
                <a:gd name="T83" fmla="*/ 10 h 5863"/>
                <a:gd name="T84" fmla="*/ 2622 w 3928"/>
                <a:gd name="T85" fmla="*/ 4547 h 5863"/>
                <a:gd name="T86" fmla="*/ 2416 w 3928"/>
                <a:gd name="T87" fmla="*/ 4221 h 5863"/>
                <a:gd name="T88" fmla="*/ 1071 w 3928"/>
                <a:gd name="T89" fmla="*/ 4276 h 5863"/>
                <a:gd name="T90" fmla="*/ 1204 w 3928"/>
                <a:gd name="T91" fmla="*/ 2797 h 5863"/>
                <a:gd name="T92" fmla="*/ 949 w 3928"/>
                <a:gd name="T93" fmla="*/ 1100 h 5863"/>
                <a:gd name="T94" fmla="*/ 1034 w 3928"/>
                <a:gd name="T95" fmla="*/ 81 h 5863"/>
                <a:gd name="T96" fmla="*/ 3072 w 3928"/>
                <a:gd name="T97" fmla="*/ 4961 h 5863"/>
                <a:gd name="T98" fmla="*/ 2969 w 3928"/>
                <a:gd name="T99" fmla="*/ 4934 h 5863"/>
                <a:gd name="T100" fmla="*/ 2716 w 3928"/>
                <a:gd name="T101" fmla="*/ 3653 h 5863"/>
                <a:gd name="T102" fmla="*/ 3242 w 3928"/>
                <a:gd name="T103" fmla="*/ 5267 h 5863"/>
                <a:gd name="T104" fmla="*/ 3740 w 3928"/>
                <a:gd name="T105" fmla="*/ 4483 h 5863"/>
                <a:gd name="T106" fmla="*/ 3072 w 3928"/>
                <a:gd name="T107" fmla="*/ 5484 h 5863"/>
                <a:gd name="T108" fmla="*/ 2819 w 3928"/>
                <a:gd name="T109" fmla="*/ 5196 h 5863"/>
                <a:gd name="T110" fmla="*/ 2359 w 3928"/>
                <a:gd name="T111" fmla="*/ 4501 h 5863"/>
                <a:gd name="T112" fmla="*/ 2199 w 3928"/>
                <a:gd name="T113" fmla="*/ 4167 h 5863"/>
                <a:gd name="T114" fmla="*/ 1522 w 3928"/>
                <a:gd name="T115" fmla="*/ 4464 h 5863"/>
                <a:gd name="T116" fmla="*/ 1109 w 3928"/>
                <a:gd name="T117" fmla="*/ 5457 h 5863"/>
                <a:gd name="T118" fmla="*/ 1240 w 3928"/>
                <a:gd name="T119" fmla="*/ 5123 h 5863"/>
                <a:gd name="T120" fmla="*/ 1429 w 3928"/>
                <a:gd name="T121" fmla="*/ 4628 h 5863"/>
                <a:gd name="T122" fmla="*/ 649 w 3928"/>
                <a:gd name="T123" fmla="*/ 5637 h 5863"/>
                <a:gd name="T124" fmla="*/ 461 w 3928"/>
                <a:gd name="T125" fmla="*/ 5447 h 5863"/>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3928"/>
                <a:gd name="T190" fmla="*/ 0 h 5863"/>
                <a:gd name="T191" fmla="*/ 3928 w 3928"/>
                <a:gd name="T192" fmla="*/ 5863 h 5863"/>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3928" h="5863">
                  <a:moveTo>
                    <a:pt x="1090" y="73"/>
                  </a:moveTo>
                  <a:lnTo>
                    <a:pt x="1081" y="181"/>
                  </a:lnTo>
                  <a:lnTo>
                    <a:pt x="1071" y="289"/>
                  </a:lnTo>
                  <a:lnTo>
                    <a:pt x="1071" y="398"/>
                  </a:lnTo>
                  <a:lnTo>
                    <a:pt x="1071" y="514"/>
                  </a:lnTo>
                  <a:lnTo>
                    <a:pt x="1071" y="631"/>
                  </a:lnTo>
                  <a:lnTo>
                    <a:pt x="1071" y="740"/>
                  </a:lnTo>
                  <a:lnTo>
                    <a:pt x="1071" y="848"/>
                  </a:lnTo>
                  <a:lnTo>
                    <a:pt x="1062" y="948"/>
                  </a:lnTo>
                  <a:lnTo>
                    <a:pt x="1071" y="956"/>
                  </a:lnTo>
                  <a:lnTo>
                    <a:pt x="1081" y="956"/>
                  </a:lnTo>
                  <a:lnTo>
                    <a:pt x="1090" y="965"/>
                  </a:lnTo>
                  <a:lnTo>
                    <a:pt x="1100" y="965"/>
                  </a:lnTo>
                  <a:lnTo>
                    <a:pt x="1109" y="965"/>
                  </a:lnTo>
                  <a:lnTo>
                    <a:pt x="1128" y="938"/>
                  </a:lnTo>
                  <a:lnTo>
                    <a:pt x="1119" y="831"/>
                  </a:lnTo>
                  <a:lnTo>
                    <a:pt x="1119" y="730"/>
                  </a:lnTo>
                  <a:lnTo>
                    <a:pt x="1119" y="631"/>
                  </a:lnTo>
                  <a:lnTo>
                    <a:pt x="1119" y="524"/>
                  </a:lnTo>
                  <a:lnTo>
                    <a:pt x="1128" y="424"/>
                  </a:lnTo>
                  <a:lnTo>
                    <a:pt x="1128" y="325"/>
                  </a:lnTo>
                  <a:lnTo>
                    <a:pt x="1147" y="226"/>
                  </a:lnTo>
                  <a:lnTo>
                    <a:pt x="1156" y="127"/>
                  </a:lnTo>
                  <a:lnTo>
                    <a:pt x="1175" y="127"/>
                  </a:lnTo>
                  <a:lnTo>
                    <a:pt x="1194" y="135"/>
                  </a:lnTo>
                  <a:lnTo>
                    <a:pt x="1204" y="145"/>
                  </a:lnTo>
                  <a:lnTo>
                    <a:pt x="1222" y="154"/>
                  </a:lnTo>
                  <a:lnTo>
                    <a:pt x="1231" y="163"/>
                  </a:lnTo>
                  <a:lnTo>
                    <a:pt x="1250" y="172"/>
                  </a:lnTo>
                  <a:lnTo>
                    <a:pt x="1259" y="181"/>
                  </a:lnTo>
                  <a:lnTo>
                    <a:pt x="1278" y="181"/>
                  </a:lnTo>
                  <a:lnTo>
                    <a:pt x="1344" y="343"/>
                  </a:lnTo>
                  <a:lnTo>
                    <a:pt x="1400" y="505"/>
                  </a:lnTo>
                  <a:lnTo>
                    <a:pt x="1457" y="677"/>
                  </a:lnTo>
                  <a:lnTo>
                    <a:pt x="1504" y="848"/>
                  </a:lnTo>
                  <a:lnTo>
                    <a:pt x="1551" y="1011"/>
                  </a:lnTo>
                  <a:lnTo>
                    <a:pt x="1598" y="1181"/>
                  </a:lnTo>
                  <a:lnTo>
                    <a:pt x="1655" y="1345"/>
                  </a:lnTo>
                  <a:lnTo>
                    <a:pt x="1710" y="1515"/>
                  </a:lnTo>
                  <a:lnTo>
                    <a:pt x="1739" y="1533"/>
                  </a:lnTo>
                  <a:lnTo>
                    <a:pt x="1758" y="1551"/>
                  </a:lnTo>
                  <a:lnTo>
                    <a:pt x="1776" y="1579"/>
                  </a:lnTo>
                  <a:lnTo>
                    <a:pt x="1795" y="1597"/>
                  </a:lnTo>
                  <a:lnTo>
                    <a:pt x="1824" y="1614"/>
                  </a:lnTo>
                  <a:lnTo>
                    <a:pt x="1842" y="1624"/>
                  </a:lnTo>
                  <a:lnTo>
                    <a:pt x="1879" y="1624"/>
                  </a:lnTo>
                  <a:lnTo>
                    <a:pt x="1908" y="1606"/>
                  </a:lnTo>
                  <a:lnTo>
                    <a:pt x="1936" y="1597"/>
                  </a:lnTo>
                  <a:lnTo>
                    <a:pt x="1955" y="1579"/>
                  </a:lnTo>
                  <a:lnTo>
                    <a:pt x="1965" y="1570"/>
                  </a:lnTo>
                  <a:lnTo>
                    <a:pt x="1984" y="1543"/>
                  </a:lnTo>
                  <a:lnTo>
                    <a:pt x="2001" y="1525"/>
                  </a:lnTo>
                  <a:lnTo>
                    <a:pt x="2011" y="1507"/>
                  </a:lnTo>
                  <a:lnTo>
                    <a:pt x="2030" y="1489"/>
                  </a:lnTo>
                  <a:lnTo>
                    <a:pt x="2039" y="1470"/>
                  </a:lnTo>
                  <a:lnTo>
                    <a:pt x="1992" y="1317"/>
                  </a:lnTo>
                  <a:lnTo>
                    <a:pt x="1946" y="1164"/>
                  </a:lnTo>
                  <a:lnTo>
                    <a:pt x="1889" y="1011"/>
                  </a:lnTo>
                  <a:lnTo>
                    <a:pt x="1832" y="866"/>
                  </a:lnTo>
                  <a:lnTo>
                    <a:pt x="1786" y="713"/>
                  </a:lnTo>
                  <a:lnTo>
                    <a:pt x="1729" y="560"/>
                  </a:lnTo>
                  <a:lnTo>
                    <a:pt x="1691" y="406"/>
                  </a:lnTo>
                  <a:lnTo>
                    <a:pt x="1655" y="253"/>
                  </a:lnTo>
                  <a:lnTo>
                    <a:pt x="1691" y="244"/>
                  </a:lnTo>
                  <a:lnTo>
                    <a:pt x="1729" y="226"/>
                  </a:lnTo>
                  <a:lnTo>
                    <a:pt x="1758" y="198"/>
                  </a:lnTo>
                  <a:lnTo>
                    <a:pt x="1795" y="181"/>
                  </a:lnTo>
                  <a:lnTo>
                    <a:pt x="1832" y="163"/>
                  </a:lnTo>
                  <a:lnTo>
                    <a:pt x="1870" y="145"/>
                  </a:lnTo>
                  <a:lnTo>
                    <a:pt x="1908" y="145"/>
                  </a:lnTo>
                  <a:lnTo>
                    <a:pt x="1946" y="154"/>
                  </a:lnTo>
                  <a:lnTo>
                    <a:pt x="2142" y="298"/>
                  </a:lnTo>
                  <a:lnTo>
                    <a:pt x="2134" y="380"/>
                  </a:lnTo>
                  <a:lnTo>
                    <a:pt x="2134" y="461"/>
                  </a:lnTo>
                  <a:lnTo>
                    <a:pt x="2134" y="542"/>
                  </a:lnTo>
                  <a:lnTo>
                    <a:pt x="2134" y="623"/>
                  </a:lnTo>
                  <a:lnTo>
                    <a:pt x="2134" y="704"/>
                  </a:lnTo>
                  <a:lnTo>
                    <a:pt x="2134" y="776"/>
                  </a:lnTo>
                  <a:lnTo>
                    <a:pt x="2124" y="857"/>
                  </a:lnTo>
                  <a:lnTo>
                    <a:pt x="2105" y="930"/>
                  </a:lnTo>
                  <a:lnTo>
                    <a:pt x="2105" y="965"/>
                  </a:lnTo>
                  <a:lnTo>
                    <a:pt x="2105" y="1011"/>
                  </a:lnTo>
                  <a:lnTo>
                    <a:pt x="2105" y="1047"/>
                  </a:lnTo>
                  <a:lnTo>
                    <a:pt x="2105" y="1082"/>
                  </a:lnTo>
                  <a:lnTo>
                    <a:pt x="2105" y="1119"/>
                  </a:lnTo>
                  <a:lnTo>
                    <a:pt x="2105" y="1155"/>
                  </a:lnTo>
                  <a:lnTo>
                    <a:pt x="2115" y="1191"/>
                  </a:lnTo>
                  <a:lnTo>
                    <a:pt x="2134" y="1218"/>
                  </a:lnTo>
                  <a:lnTo>
                    <a:pt x="2142" y="1218"/>
                  </a:lnTo>
                  <a:lnTo>
                    <a:pt x="2152" y="1209"/>
                  </a:lnTo>
                  <a:lnTo>
                    <a:pt x="2161" y="1200"/>
                  </a:lnTo>
                  <a:lnTo>
                    <a:pt x="2161" y="1191"/>
                  </a:lnTo>
                  <a:lnTo>
                    <a:pt x="2161" y="1181"/>
                  </a:lnTo>
                  <a:lnTo>
                    <a:pt x="2171" y="1173"/>
                  </a:lnTo>
                  <a:lnTo>
                    <a:pt x="2171" y="1164"/>
                  </a:lnTo>
                  <a:lnTo>
                    <a:pt x="2171" y="1155"/>
                  </a:lnTo>
                  <a:lnTo>
                    <a:pt x="2171" y="1110"/>
                  </a:lnTo>
                  <a:lnTo>
                    <a:pt x="2171" y="1074"/>
                  </a:lnTo>
                  <a:lnTo>
                    <a:pt x="2171" y="1029"/>
                  </a:lnTo>
                  <a:lnTo>
                    <a:pt x="2180" y="993"/>
                  </a:lnTo>
                  <a:lnTo>
                    <a:pt x="2180" y="948"/>
                  </a:lnTo>
                  <a:lnTo>
                    <a:pt x="2190" y="912"/>
                  </a:lnTo>
                  <a:lnTo>
                    <a:pt x="2199" y="875"/>
                  </a:lnTo>
                  <a:lnTo>
                    <a:pt x="2208" y="831"/>
                  </a:lnTo>
                  <a:lnTo>
                    <a:pt x="2208" y="767"/>
                  </a:lnTo>
                  <a:lnTo>
                    <a:pt x="2208" y="704"/>
                  </a:lnTo>
                  <a:lnTo>
                    <a:pt x="2208" y="641"/>
                  </a:lnTo>
                  <a:lnTo>
                    <a:pt x="2208" y="578"/>
                  </a:lnTo>
                  <a:lnTo>
                    <a:pt x="2208" y="514"/>
                  </a:lnTo>
                  <a:lnTo>
                    <a:pt x="2208" y="461"/>
                  </a:lnTo>
                  <a:lnTo>
                    <a:pt x="2208" y="398"/>
                  </a:lnTo>
                  <a:lnTo>
                    <a:pt x="2208" y="334"/>
                  </a:lnTo>
                  <a:lnTo>
                    <a:pt x="2246" y="325"/>
                  </a:lnTo>
                  <a:lnTo>
                    <a:pt x="2275" y="316"/>
                  </a:lnTo>
                  <a:lnTo>
                    <a:pt x="2311" y="307"/>
                  </a:lnTo>
                  <a:lnTo>
                    <a:pt x="2349" y="289"/>
                  </a:lnTo>
                  <a:lnTo>
                    <a:pt x="2378" y="280"/>
                  </a:lnTo>
                  <a:lnTo>
                    <a:pt x="2416" y="271"/>
                  </a:lnTo>
                  <a:lnTo>
                    <a:pt x="2452" y="262"/>
                  </a:lnTo>
                  <a:lnTo>
                    <a:pt x="2490" y="253"/>
                  </a:lnTo>
                  <a:lnTo>
                    <a:pt x="2490" y="388"/>
                  </a:lnTo>
                  <a:lnTo>
                    <a:pt x="2490" y="524"/>
                  </a:lnTo>
                  <a:lnTo>
                    <a:pt x="2481" y="659"/>
                  </a:lnTo>
                  <a:lnTo>
                    <a:pt x="2481" y="794"/>
                  </a:lnTo>
                  <a:lnTo>
                    <a:pt x="2471" y="938"/>
                  </a:lnTo>
                  <a:lnTo>
                    <a:pt x="2462" y="1082"/>
                  </a:lnTo>
                  <a:lnTo>
                    <a:pt x="2452" y="1218"/>
                  </a:lnTo>
                  <a:lnTo>
                    <a:pt x="2444" y="1353"/>
                  </a:lnTo>
                  <a:lnTo>
                    <a:pt x="2434" y="1353"/>
                  </a:lnTo>
                  <a:lnTo>
                    <a:pt x="2434" y="1345"/>
                  </a:lnTo>
                  <a:lnTo>
                    <a:pt x="2434" y="1335"/>
                  </a:lnTo>
                  <a:lnTo>
                    <a:pt x="2425" y="1317"/>
                  </a:lnTo>
                  <a:lnTo>
                    <a:pt x="2425" y="1308"/>
                  </a:lnTo>
                  <a:lnTo>
                    <a:pt x="2425" y="1299"/>
                  </a:lnTo>
                  <a:lnTo>
                    <a:pt x="2416" y="1290"/>
                  </a:lnTo>
                  <a:lnTo>
                    <a:pt x="2397" y="1290"/>
                  </a:lnTo>
                  <a:lnTo>
                    <a:pt x="2397" y="1308"/>
                  </a:lnTo>
                  <a:lnTo>
                    <a:pt x="2397" y="1326"/>
                  </a:lnTo>
                  <a:lnTo>
                    <a:pt x="2397" y="1353"/>
                  </a:lnTo>
                  <a:lnTo>
                    <a:pt x="2406" y="1371"/>
                  </a:lnTo>
                  <a:lnTo>
                    <a:pt x="2406" y="1389"/>
                  </a:lnTo>
                  <a:lnTo>
                    <a:pt x="2416" y="1407"/>
                  </a:lnTo>
                  <a:lnTo>
                    <a:pt x="2425" y="1426"/>
                  </a:lnTo>
                  <a:lnTo>
                    <a:pt x="2444" y="1444"/>
                  </a:lnTo>
                  <a:lnTo>
                    <a:pt x="2452" y="1452"/>
                  </a:lnTo>
                  <a:lnTo>
                    <a:pt x="2462" y="1444"/>
                  </a:lnTo>
                  <a:lnTo>
                    <a:pt x="2471" y="1444"/>
                  </a:lnTo>
                  <a:lnTo>
                    <a:pt x="2481" y="1434"/>
                  </a:lnTo>
                  <a:lnTo>
                    <a:pt x="2490" y="1426"/>
                  </a:lnTo>
                  <a:lnTo>
                    <a:pt x="2490" y="1416"/>
                  </a:lnTo>
                  <a:lnTo>
                    <a:pt x="2490" y="1407"/>
                  </a:lnTo>
                  <a:lnTo>
                    <a:pt x="2500" y="1264"/>
                  </a:lnTo>
                  <a:lnTo>
                    <a:pt x="2509" y="1119"/>
                  </a:lnTo>
                  <a:lnTo>
                    <a:pt x="2519" y="983"/>
                  </a:lnTo>
                  <a:lnTo>
                    <a:pt x="2528" y="839"/>
                  </a:lnTo>
                  <a:lnTo>
                    <a:pt x="2537" y="704"/>
                  </a:lnTo>
                  <a:lnTo>
                    <a:pt x="2547" y="560"/>
                  </a:lnTo>
                  <a:lnTo>
                    <a:pt x="2547" y="415"/>
                  </a:lnTo>
                  <a:lnTo>
                    <a:pt x="2556" y="262"/>
                  </a:lnTo>
                  <a:lnTo>
                    <a:pt x="2566" y="253"/>
                  </a:lnTo>
                  <a:lnTo>
                    <a:pt x="2566" y="244"/>
                  </a:lnTo>
                  <a:lnTo>
                    <a:pt x="2575" y="235"/>
                  </a:lnTo>
                  <a:lnTo>
                    <a:pt x="2585" y="235"/>
                  </a:lnTo>
                  <a:lnTo>
                    <a:pt x="2612" y="398"/>
                  </a:lnTo>
                  <a:lnTo>
                    <a:pt x="2640" y="560"/>
                  </a:lnTo>
                  <a:lnTo>
                    <a:pt x="2650" y="713"/>
                  </a:lnTo>
                  <a:lnTo>
                    <a:pt x="2659" y="875"/>
                  </a:lnTo>
                  <a:lnTo>
                    <a:pt x="2669" y="1047"/>
                  </a:lnTo>
                  <a:lnTo>
                    <a:pt x="2669" y="1209"/>
                  </a:lnTo>
                  <a:lnTo>
                    <a:pt x="2669" y="1381"/>
                  </a:lnTo>
                  <a:lnTo>
                    <a:pt x="2669" y="1561"/>
                  </a:lnTo>
                  <a:lnTo>
                    <a:pt x="2678" y="1561"/>
                  </a:lnTo>
                  <a:lnTo>
                    <a:pt x="2688" y="1561"/>
                  </a:lnTo>
                  <a:lnTo>
                    <a:pt x="2688" y="1570"/>
                  </a:lnTo>
                  <a:lnTo>
                    <a:pt x="2697" y="1570"/>
                  </a:lnTo>
                  <a:lnTo>
                    <a:pt x="2707" y="1561"/>
                  </a:lnTo>
                  <a:lnTo>
                    <a:pt x="2716" y="1561"/>
                  </a:lnTo>
                  <a:lnTo>
                    <a:pt x="2716" y="1371"/>
                  </a:lnTo>
                  <a:lnTo>
                    <a:pt x="2716" y="1200"/>
                  </a:lnTo>
                  <a:lnTo>
                    <a:pt x="2707" y="1019"/>
                  </a:lnTo>
                  <a:lnTo>
                    <a:pt x="2707" y="848"/>
                  </a:lnTo>
                  <a:lnTo>
                    <a:pt x="2697" y="677"/>
                  </a:lnTo>
                  <a:lnTo>
                    <a:pt x="2688" y="505"/>
                  </a:lnTo>
                  <a:lnTo>
                    <a:pt x="2669" y="334"/>
                  </a:lnTo>
                  <a:lnTo>
                    <a:pt x="2631" y="154"/>
                  </a:lnTo>
                  <a:lnTo>
                    <a:pt x="2716" y="127"/>
                  </a:lnTo>
                  <a:lnTo>
                    <a:pt x="2745" y="172"/>
                  </a:lnTo>
                  <a:lnTo>
                    <a:pt x="2762" y="226"/>
                  </a:lnTo>
                  <a:lnTo>
                    <a:pt x="2791" y="280"/>
                  </a:lnTo>
                  <a:lnTo>
                    <a:pt x="2810" y="334"/>
                  </a:lnTo>
                  <a:lnTo>
                    <a:pt x="2819" y="398"/>
                  </a:lnTo>
                  <a:lnTo>
                    <a:pt x="2838" y="451"/>
                  </a:lnTo>
                  <a:lnTo>
                    <a:pt x="2848" y="514"/>
                  </a:lnTo>
                  <a:lnTo>
                    <a:pt x="2848" y="578"/>
                  </a:lnTo>
                  <a:lnTo>
                    <a:pt x="2857" y="767"/>
                  </a:lnTo>
                  <a:lnTo>
                    <a:pt x="2866" y="965"/>
                  </a:lnTo>
                  <a:lnTo>
                    <a:pt x="2885" y="1164"/>
                  </a:lnTo>
                  <a:lnTo>
                    <a:pt x="2904" y="1363"/>
                  </a:lnTo>
                  <a:lnTo>
                    <a:pt x="2914" y="1551"/>
                  </a:lnTo>
                  <a:lnTo>
                    <a:pt x="2922" y="1750"/>
                  </a:lnTo>
                  <a:lnTo>
                    <a:pt x="2922" y="1948"/>
                  </a:lnTo>
                  <a:lnTo>
                    <a:pt x="2914" y="2147"/>
                  </a:lnTo>
                  <a:lnTo>
                    <a:pt x="2922" y="2147"/>
                  </a:lnTo>
                  <a:lnTo>
                    <a:pt x="2932" y="2147"/>
                  </a:lnTo>
                  <a:lnTo>
                    <a:pt x="2932" y="2138"/>
                  </a:lnTo>
                  <a:lnTo>
                    <a:pt x="2941" y="2138"/>
                  </a:lnTo>
                  <a:lnTo>
                    <a:pt x="2951" y="2129"/>
                  </a:lnTo>
                  <a:lnTo>
                    <a:pt x="2951" y="2120"/>
                  </a:lnTo>
                  <a:lnTo>
                    <a:pt x="2951" y="2083"/>
                  </a:lnTo>
                  <a:lnTo>
                    <a:pt x="2960" y="2047"/>
                  </a:lnTo>
                  <a:lnTo>
                    <a:pt x="2960" y="2012"/>
                  </a:lnTo>
                  <a:lnTo>
                    <a:pt x="2960" y="1976"/>
                  </a:lnTo>
                  <a:lnTo>
                    <a:pt x="2969" y="1940"/>
                  </a:lnTo>
                  <a:lnTo>
                    <a:pt x="2969" y="1895"/>
                  </a:lnTo>
                  <a:lnTo>
                    <a:pt x="2979" y="1859"/>
                  </a:lnTo>
                  <a:lnTo>
                    <a:pt x="2979" y="1822"/>
                  </a:lnTo>
                  <a:lnTo>
                    <a:pt x="2960" y="1768"/>
                  </a:lnTo>
                  <a:lnTo>
                    <a:pt x="2951" y="1597"/>
                  </a:lnTo>
                  <a:lnTo>
                    <a:pt x="2941" y="1416"/>
                  </a:lnTo>
                  <a:lnTo>
                    <a:pt x="2941" y="1227"/>
                  </a:lnTo>
                  <a:lnTo>
                    <a:pt x="2932" y="1047"/>
                  </a:lnTo>
                  <a:lnTo>
                    <a:pt x="2922" y="866"/>
                  </a:lnTo>
                  <a:lnTo>
                    <a:pt x="2914" y="686"/>
                  </a:lnTo>
                  <a:lnTo>
                    <a:pt x="2895" y="514"/>
                  </a:lnTo>
                  <a:lnTo>
                    <a:pt x="2866" y="343"/>
                  </a:lnTo>
                  <a:lnTo>
                    <a:pt x="2857" y="316"/>
                  </a:lnTo>
                  <a:lnTo>
                    <a:pt x="2848" y="280"/>
                  </a:lnTo>
                  <a:lnTo>
                    <a:pt x="2838" y="253"/>
                  </a:lnTo>
                  <a:lnTo>
                    <a:pt x="2829" y="226"/>
                  </a:lnTo>
                  <a:lnTo>
                    <a:pt x="2810" y="190"/>
                  </a:lnTo>
                  <a:lnTo>
                    <a:pt x="2800" y="163"/>
                  </a:lnTo>
                  <a:lnTo>
                    <a:pt x="2781" y="135"/>
                  </a:lnTo>
                  <a:lnTo>
                    <a:pt x="2762" y="109"/>
                  </a:lnTo>
                  <a:lnTo>
                    <a:pt x="2781" y="99"/>
                  </a:lnTo>
                  <a:lnTo>
                    <a:pt x="2800" y="91"/>
                  </a:lnTo>
                  <a:lnTo>
                    <a:pt x="2819" y="91"/>
                  </a:lnTo>
                  <a:lnTo>
                    <a:pt x="2838" y="81"/>
                  </a:lnTo>
                  <a:lnTo>
                    <a:pt x="2857" y="81"/>
                  </a:lnTo>
                  <a:lnTo>
                    <a:pt x="2885" y="81"/>
                  </a:lnTo>
                  <a:lnTo>
                    <a:pt x="2904" y="81"/>
                  </a:lnTo>
                  <a:lnTo>
                    <a:pt x="2922" y="81"/>
                  </a:lnTo>
                  <a:lnTo>
                    <a:pt x="2932" y="91"/>
                  </a:lnTo>
                  <a:lnTo>
                    <a:pt x="2951" y="99"/>
                  </a:lnTo>
                  <a:lnTo>
                    <a:pt x="2969" y="109"/>
                  </a:lnTo>
                  <a:lnTo>
                    <a:pt x="2988" y="109"/>
                  </a:lnTo>
                  <a:lnTo>
                    <a:pt x="3007" y="117"/>
                  </a:lnTo>
                  <a:lnTo>
                    <a:pt x="3026" y="117"/>
                  </a:lnTo>
                  <a:lnTo>
                    <a:pt x="3045" y="127"/>
                  </a:lnTo>
                  <a:lnTo>
                    <a:pt x="3064" y="127"/>
                  </a:lnTo>
                  <a:lnTo>
                    <a:pt x="3101" y="253"/>
                  </a:lnTo>
                  <a:lnTo>
                    <a:pt x="3120" y="388"/>
                  </a:lnTo>
                  <a:lnTo>
                    <a:pt x="3148" y="524"/>
                  </a:lnTo>
                  <a:lnTo>
                    <a:pt x="3158" y="659"/>
                  </a:lnTo>
                  <a:lnTo>
                    <a:pt x="3177" y="938"/>
                  </a:lnTo>
                  <a:lnTo>
                    <a:pt x="3186" y="1218"/>
                  </a:lnTo>
                  <a:lnTo>
                    <a:pt x="3186" y="1497"/>
                  </a:lnTo>
                  <a:lnTo>
                    <a:pt x="3177" y="1777"/>
                  </a:lnTo>
                  <a:lnTo>
                    <a:pt x="3177" y="2047"/>
                  </a:lnTo>
                  <a:lnTo>
                    <a:pt x="3167" y="2328"/>
                  </a:lnTo>
                  <a:lnTo>
                    <a:pt x="3177" y="2336"/>
                  </a:lnTo>
                  <a:lnTo>
                    <a:pt x="3186" y="2336"/>
                  </a:lnTo>
                  <a:lnTo>
                    <a:pt x="3195" y="2336"/>
                  </a:lnTo>
                  <a:lnTo>
                    <a:pt x="3205" y="2336"/>
                  </a:lnTo>
                  <a:lnTo>
                    <a:pt x="3214" y="2264"/>
                  </a:lnTo>
                  <a:lnTo>
                    <a:pt x="3224" y="2183"/>
                  </a:lnTo>
                  <a:lnTo>
                    <a:pt x="3224" y="2102"/>
                  </a:lnTo>
                  <a:lnTo>
                    <a:pt x="3224" y="2021"/>
                  </a:lnTo>
                  <a:lnTo>
                    <a:pt x="3232" y="1940"/>
                  </a:lnTo>
                  <a:lnTo>
                    <a:pt x="3232" y="1859"/>
                  </a:lnTo>
                  <a:lnTo>
                    <a:pt x="3232" y="1777"/>
                  </a:lnTo>
                  <a:lnTo>
                    <a:pt x="3232" y="1696"/>
                  </a:lnTo>
                  <a:lnTo>
                    <a:pt x="3232" y="1515"/>
                  </a:lnTo>
                  <a:lnTo>
                    <a:pt x="3232" y="1326"/>
                  </a:lnTo>
                  <a:lnTo>
                    <a:pt x="3232" y="1137"/>
                  </a:lnTo>
                  <a:lnTo>
                    <a:pt x="3224" y="938"/>
                  </a:lnTo>
                  <a:lnTo>
                    <a:pt x="3224" y="740"/>
                  </a:lnTo>
                  <a:lnTo>
                    <a:pt x="3205" y="542"/>
                  </a:lnTo>
                  <a:lnTo>
                    <a:pt x="3177" y="352"/>
                  </a:lnTo>
                  <a:lnTo>
                    <a:pt x="3139" y="172"/>
                  </a:lnTo>
                  <a:lnTo>
                    <a:pt x="3158" y="172"/>
                  </a:lnTo>
                  <a:lnTo>
                    <a:pt x="3177" y="181"/>
                  </a:lnTo>
                  <a:lnTo>
                    <a:pt x="3186" y="190"/>
                  </a:lnTo>
                  <a:lnTo>
                    <a:pt x="3195" y="198"/>
                  </a:lnTo>
                  <a:lnTo>
                    <a:pt x="3195" y="216"/>
                  </a:lnTo>
                  <a:lnTo>
                    <a:pt x="3205" y="235"/>
                  </a:lnTo>
                  <a:lnTo>
                    <a:pt x="3214" y="253"/>
                  </a:lnTo>
                  <a:lnTo>
                    <a:pt x="3214" y="262"/>
                  </a:lnTo>
                  <a:lnTo>
                    <a:pt x="3232" y="380"/>
                  </a:lnTo>
                  <a:lnTo>
                    <a:pt x="3251" y="497"/>
                  </a:lnTo>
                  <a:lnTo>
                    <a:pt x="3251" y="605"/>
                  </a:lnTo>
                  <a:lnTo>
                    <a:pt x="3261" y="713"/>
                  </a:lnTo>
                  <a:lnTo>
                    <a:pt x="3261" y="831"/>
                  </a:lnTo>
                  <a:lnTo>
                    <a:pt x="3261" y="938"/>
                  </a:lnTo>
                  <a:lnTo>
                    <a:pt x="3251" y="1056"/>
                  </a:lnTo>
                  <a:lnTo>
                    <a:pt x="3242" y="1173"/>
                  </a:lnTo>
                  <a:lnTo>
                    <a:pt x="3251" y="1173"/>
                  </a:lnTo>
                  <a:lnTo>
                    <a:pt x="3251" y="1181"/>
                  </a:lnTo>
                  <a:lnTo>
                    <a:pt x="3261" y="1181"/>
                  </a:lnTo>
                  <a:lnTo>
                    <a:pt x="3270" y="1191"/>
                  </a:lnTo>
                  <a:lnTo>
                    <a:pt x="3280" y="1191"/>
                  </a:lnTo>
                  <a:lnTo>
                    <a:pt x="3289" y="1191"/>
                  </a:lnTo>
                  <a:lnTo>
                    <a:pt x="3289" y="1181"/>
                  </a:lnTo>
                  <a:lnTo>
                    <a:pt x="3298" y="1164"/>
                  </a:lnTo>
                  <a:lnTo>
                    <a:pt x="3308" y="1146"/>
                  </a:lnTo>
                  <a:lnTo>
                    <a:pt x="3308" y="1128"/>
                  </a:lnTo>
                  <a:lnTo>
                    <a:pt x="3308" y="1110"/>
                  </a:lnTo>
                  <a:lnTo>
                    <a:pt x="3308" y="1092"/>
                  </a:lnTo>
                  <a:lnTo>
                    <a:pt x="3308" y="1064"/>
                  </a:lnTo>
                  <a:lnTo>
                    <a:pt x="3308" y="1047"/>
                  </a:lnTo>
                  <a:lnTo>
                    <a:pt x="3317" y="1029"/>
                  </a:lnTo>
                  <a:lnTo>
                    <a:pt x="3317" y="1128"/>
                  </a:lnTo>
                  <a:lnTo>
                    <a:pt x="3317" y="1236"/>
                  </a:lnTo>
                  <a:lnTo>
                    <a:pt x="3327" y="1335"/>
                  </a:lnTo>
                  <a:lnTo>
                    <a:pt x="3336" y="1434"/>
                  </a:lnTo>
                  <a:lnTo>
                    <a:pt x="3355" y="1533"/>
                  </a:lnTo>
                  <a:lnTo>
                    <a:pt x="3355" y="1632"/>
                  </a:lnTo>
                  <a:lnTo>
                    <a:pt x="3365" y="1741"/>
                  </a:lnTo>
                  <a:lnTo>
                    <a:pt x="3355" y="1849"/>
                  </a:lnTo>
                  <a:lnTo>
                    <a:pt x="3374" y="1903"/>
                  </a:lnTo>
                  <a:lnTo>
                    <a:pt x="3374" y="2002"/>
                  </a:lnTo>
                  <a:lnTo>
                    <a:pt x="3374" y="2102"/>
                  </a:lnTo>
                  <a:lnTo>
                    <a:pt x="3374" y="2210"/>
                  </a:lnTo>
                  <a:lnTo>
                    <a:pt x="3374" y="2310"/>
                  </a:lnTo>
                  <a:lnTo>
                    <a:pt x="3374" y="2417"/>
                  </a:lnTo>
                  <a:lnTo>
                    <a:pt x="3365" y="2516"/>
                  </a:lnTo>
                  <a:lnTo>
                    <a:pt x="3355" y="2616"/>
                  </a:lnTo>
                  <a:lnTo>
                    <a:pt x="3346" y="2715"/>
                  </a:lnTo>
                  <a:lnTo>
                    <a:pt x="3327" y="2742"/>
                  </a:lnTo>
                  <a:lnTo>
                    <a:pt x="3317" y="2769"/>
                  </a:lnTo>
                  <a:lnTo>
                    <a:pt x="3327" y="2797"/>
                  </a:lnTo>
                  <a:lnTo>
                    <a:pt x="3336" y="2823"/>
                  </a:lnTo>
                  <a:lnTo>
                    <a:pt x="3336" y="2860"/>
                  </a:lnTo>
                  <a:lnTo>
                    <a:pt x="3346" y="2886"/>
                  </a:lnTo>
                  <a:lnTo>
                    <a:pt x="3336" y="2914"/>
                  </a:lnTo>
                  <a:lnTo>
                    <a:pt x="3327" y="2949"/>
                  </a:lnTo>
                  <a:lnTo>
                    <a:pt x="3384" y="2977"/>
                  </a:lnTo>
                  <a:lnTo>
                    <a:pt x="3449" y="2986"/>
                  </a:lnTo>
                  <a:lnTo>
                    <a:pt x="3515" y="2995"/>
                  </a:lnTo>
                  <a:lnTo>
                    <a:pt x="3590" y="3004"/>
                  </a:lnTo>
                  <a:lnTo>
                    <a:pt x="3656" y="3004"/>
                  </a:lnTo>
                  <a:lnTo>
                    <a:pt x="3730" y="3004"/>
                  </a:lnTo>
                  <a:lnTo>
                    <a:pt x="3797" y="3004"/>
                  </a:lnTo>
                  <a:lnTo>
                    <a:pt x="3862" y="3004"/>
                  </a:lnTo>
                  <a:lnTo>
                    <a:pt x="3928" y="2995"/>
                  </a:lnTo>
                  <a:lnTo>
                    <a:pt x="3919" y="3076"/>
                  </a:lnTo>
                  <a:lnTo>
                    <a:pt x="3900" y="3166"/>
                  </a:lnTo>
                  <a:lnTo>
                    <a:pt x="3881" y="3248"/>
                  </a:lnTo>
                  <a:lnTo>
                    <a:pt x="3862" y="3329"/>
                  </a:lnTo>
                  <a:lnTo>
                    <a:pt x="3834" y="3418"/>
                  </a:lnTo>
                  <a:lnTo>
                    <a:pt x="3806" y="3499"/>
                  </a:lnTo>
                  <a:lnTo>
                    <a:pt x="3778" y="3580"/>
                  </a:lnTo>
                  <a:lnTo>
                    <a:pt x="3740" y="3653"/>
                  </a:lnTo>
                  <a:lnTo>
                    <a:pt x="3730" y="3653"/>
                  </a:lnTo>
                  <a:lnTo>
                    <a:pt x="3721" y="3653"/>
                  </a:lnTo>
                  <a:lnTo>
                    <a:pt x="3712" y="3653"/>
                  </a:lnTo>
                  <a:lnTo>
                    <a:pt x="3702" y="3663"/>
                  </a:lnTo>
                  <a:lnTo>
                    <a:pt x="3702" y="3671"/>
                  </a:lnTo>
                  <a:lnTo>
                    <a:pt x="3694" y="3681"/>
                  </a:lnTo>
                  <a:lnTo>
                    <a:pt x="3694" y="3698"/>
                  </a:lnTo>
                  <a:lnTo>
                    <a:pt x="3684" y="3707"/>
                  </a:lnTo>
                  <a:lnTo>
                    <a:pt x="3675" y="3752"/>
                  </a:lnTo>
                  <a:lnTo>
                    <a:pt x="3665" y="3807"/>
                  </a:lnTo>
                  <a:lnTo>
                    <a:pt x="3656" y="3851"/>
                  </a:lnTo>
                  <a:lnTo>
                    <a:pt x="3637" y="3906"/>
                  </a:lnTo>
                  <a:lnTo>
                    <a:pt x="3618" y="3950"/>
                  </a:lnTo>
                  <a:lnTo>
                    <a:pt x="3599" y="3996"/>
                  </a:lnTo>
                  <a:lnTo>
                    <a:pt x="3571" y="4041"/>
                  </a:lnTo>
                  <a:lnTo>
                    <a:pt x="3542" y="4086"/>
                  </a:lnTo>
                  <a:lnTo>
                    <a:pt x="3552" y="4086"/>
                  </a:lnTo>
                  <a:lnTo>
                    <a:pt x="3571" y="4095"/>
                  </a:lnTo>
                  <a:lnTo>
                    <a:pt x="3580" y="4104"/>
                  </a:lnTo>
                  <a:lnTo>
                    <a:pt x="3590" y="4114"/>
                  </a:lnTo>
                  <a:lnTo>
                    <a:pt x="3599" y="4122"/>
                  </a:lnTo>
                  <a:lnTo>
                    <a:pt x="3609" y="4131"/>
                  </a:lnTo>
                  <a:lnTo>
                    <a:pt x="3627" y="4131"/>
                  </a:lnTo>
                  <a:lnTo>
                    <a:pt x="3646" y="4114"/>
                  </a:lnTo>
                  <a:lnTo>
                    <a:pt x="3684" y="4050"/>
                  </a:lnTo>
                  <a:lnTo>
                    <a:pt x="3721" y="3987"/>
                  </a:lnTo>
                  <a:lnTo>
                    <a:pt x="3740" y="3924"/>
                  </a:lnTo>
                  <a:lnTo>
                    <a:pt x="3759" y="3851"/>
                  </a:lnTo>
                  <a:lnTo>
                    <a:pt x="3768" y="3780"/>
                  </a:lnTo>
                  <a:lnTo>
                    <a:pt x="3787" y="3707"/>
                  </a:lnTo>
                  <a:lnTo>
                    <a:pt x="3816" y="3635"/>
                  </a:lnTo>
                  <a:lnTo>
                    <a:pt x="3844" y="3572"/>
                  </a:lnTo>
                  <a:lnTo>
                    <a:pt x="3852" y="3590"/>
                  </a:lnTo>
                  <a:lnTo>
                    <a:pt x="3844" y="3608"/>
                  </a:lnTo>
                  <a:lnTo>
                    <a:pt x="3844" y="3626"/>
                  </a:lnTo>
                  <a:lnTo>
                    <a:pt x="3834" y="3653"/>
                  </a:lnTo>
                  <a:lnTo>
                    <a:pt x="3825" y="3671"/>
                  </a:lnTo>
                  <a:lnTo>
                    <a:pt x="3825" y="3689"/>
                  </a:lnTo>
                  <a:lnTo>
                    <a:pt x="3825" y="3716"/>
                  </a:lnTo>
                  <a:lnTo>
                    <a:pt x="3844" y="3734"/>
                  </a:lnTo>
                  <a:lnTo>
                    <a:pt x="3844" y="3762"/>
                  </a:lnTo>
                  <a:lnTo>
                    <a:pt x="3844" y="3788"/>
                  </a:lnTo>
                  <a:lnTo>
                    <a:pt x="3834" y="3815"/>
                  </a:lnTo>
                  <a:lnTo>
                    <a:pt x="3825" y="3851"/>
                  </a:lnTo>
                  <a:lnTo>
                    <a:pt x="3825" y="3879"/>
                  </a:lnTo>
                  <a:lnTo>
                    <a:pt x="3825" y="3906"/>
                  </a:lnTo>
                  <a:lnTo>
                    <a:pt x="3825" y="3942"/>
                  </a:lnTo>
                  <a:lnTo>
                    <a:pt x="3834" y="3969"/>
                  </a:lnTo>
                  <a:lnTo>
                    <a:pt x="3844" y="3969"/>
                  </a:lnTo>
                  <a:lnTo>
                    <a:pt x="3852" y="3969"/>
                  </a:lnTo>
                  <a:lnTo>
                    <a:pt x="3852" y="3960"/>
                  </a:lnTo>
                  <a:lnTo>
                    <a:pt x="3862" y="3960"/>
                  </a:lnTo>
                  <a:lnTo>
                    <a:pt x="3871" y="3950"/>
                  </a:lnTo>
                  <a:lnTo>
                    <a:pt x="3871" y="3942"/>
                  </a:lnTo>
                  <a:lnTo>
                    <a:pt x="3871" y="3932"/>
                  </a:lnTo>
                  <a:lnTo>
                    <a:pt x="3890" y="3932"/>
                  </a:lnTo>
                  <a:lnTo>
                    <a:pt x="3890" y="4059"/>
                  </a:lnTo>
                  <a:lnTo>
                    <a:pt x="3881" y="4185"/>
                  </a:lnTo>
                  <a:lnTo>
                    <a:pt x="3862" y="4302"/>
                  </a:lnTo>
                  <a:lnTo>
                    <a:pt x="3834" y="4429"/>
                  </a:lnTo>
                  <a:lnTo>
                    <a:pt x="3816" y="4547"/>
                  </a:lnTo>
                  <a:lnTo>
                    <a:pt x="3797" y="4664"/>
                  </a:lnTo>
                  <a:lnTo>
                    <a:pt x="3787" y="4780"/>
                  </a:lnTo>
                  <a:lnTo>
                    <a:pt x="3806" y="4897"/>
                  </a:lnTo>
                  <a:lnTo>
                    <a:pt x="3787" y="4952"/>
                  </a:lnTo>
                  <a:lnTo>
                    <a:pt x="3768" y="5006"/>
                  </a:lnTo>
                  <a:lnTo>
                    <a:pt x="3740" y="5060"/>
                  </a:lnTo>
                  <a:lnTo>
                    <a:pt x="3721" y="5114"/>
                  </a:lnTo>
                  <a:lnTo>
                    <a:pt x="3702" y="5168"/>
                  </a:lnTo>
                  <a:lnTo>
                    <a:pt x="3702" y="5223"/>
                  </a:lnTo>
                  <a:lnTo>
                    <a:pt x="3712" y="5249"/>
                  </a:lnTo>
                  <a:lnTo>
                    <a:pt x="3721" y="5277"/>
                  </a:lnTo>
                  <a:lnTo>
                    <a:pt x="3740" y="5304"/>
                  </a:lnTo>
                  <a:lnTo>
                    <a:pt x="3759" y="5330"/>
                  </a:lnTo>
                  <a:lnTo>
                    <a:pt x="3749" y="5340"/>
                  </a:lnTo>
                  <a:lnTo>
                    <a:pt x="3749" y="5358"/>
                  </a:lnTo>
                  <a:lnTo>
                    <a:pt x="3749" y="5376"/>
                  </a:lnTo>
                  <a:lnTo>
                    <a:pt x="3749" y="5394"/>
                  </a:lnTo>
                  <a:lnTo>
                    <a:pt x="3749" y="5412"/>
                  </a:lnTo>
                  <a:lnTo>
                    <a:pt x="3749" y="5430"/>
                  </a:lnTo>
                  <a:lnTo>
                    <a:pt x="3749" y="5439"/>
                  </a:lnTo>
                  <a:lnTo>
                    <a:pt x="3740" y="5457"/>
                  </a:lnTo>
                  <a:lnTo>
                    <a:pt x="3712" y="5457"/>
                  </a:lnTo>
                  <a:lnTo>
                    <a:pt x="3694" y="5475"/>
                  </a:lnTo>
                  <a:lnTo>
                    <a:pt x="3675" y="5502"/>
                  </a:lnTo>
                  <a:lnTo>
                    <a:pt x="3665" y="5530"/>
                  </a:lnTo>
                  <a:lnTo>
                    <a:pt x="3656" y="5565"/>
                  </a:lnTo>
                  <a:lnTo>
                    <a:pt x="3646" y="5601"/>
                  </a:lnTo>
                  <a:lnTo>
                    <a:pt x="3627" y="5629"/>
                  </a:lnTo>
                  <a:lnTo>
                    <a:pt x="3609" y="5647"/>
                  </a:lnTo>
                  <a:lnTo>
                    <a:pt x="3609" y="5664"/>
                  </a:lnTo>
                  <a:lnTo>
                    <a:pt x="3609" y="5674"/>
                  </a:lnTo>
                  <a:lnTo>
                    <a:pt x="3599" y="5682"/>
                  </a:lnTo>
                  <a:lnTo>
                    <a:pt x="3590" y="5692"/>
                  </a:lnTo>
                  <a:lnTo>
                    <a:pt x="3580" y="5692"/>
                  </a:lnTo>
                  <a:lnTo>
                    <a:pt x="3571" y="5692"/>
                  </a:lnTo>
                  <a:lnTo>
                    <a:pt x="3561" y="5700"/>
                  </a:lnTo>
                  <a:lnTo>
                    <a:pt x="3552" y="5700"/>
                  </a:lnTo>
                  <a:lnTo>
                    <a:pt x="3534" y="5700"/>
                  </a:lnTo>
                  <a:lnTo>
                    <a:pt x="3534" y="5692"/>
                  </a:lnTo>
                  <a:lnTo>
                    <a:pt x="3524" y="5682"/>
                  </a:lnTo>
                  <a:lnTo>
                    <a:pt x="3515" y="5674"/>
                  </a:lnTo>
                  <a:lnTo>
                    <a:pt x="3505" y="5664"/>
                  </a:lnTo>
                  <a:lnTo>
                    <a:pt x="3505" y="5655"/>
                  </a:lnTo>
                  <a:lnTo>
                    <a:pt x="3496" y="5655"/>
                  </a:lnTo>
                  <a:lnTo>
                    <a:pt x="3477" y="5655"/>
                  </a:lnTo>
                  <a:lnTo>
                    <a:pt x="3477" y="5664"/>
                  </a:lnTo>
                  <a:lnTo>
                    <a:pt x="3477" y="5674"/>
                  </a:lnTo>
                  <a:lnTo>
                    <a:pt x="3477" y="5682"/>
                  </a:lnTo>
                  <a:lnTo>
                    <a:pt x="3487" y="5692"/>
                  </a:lnTo>
                  <a:lnTo>
                    <a:pt x="3496" y="5700"/>
                  </a:lnTo>
                  <a:lnTo>
                    <a:pt x="3496" y="5710"/>
                  </a:lnTo>
                  <a:lnTo>
                    <a:pt x="3505" y="5718"/>
                  </a:lnTo>
                  <a:lnTo>
                    <a:pt x="3505" y="5736"/>
                  </a:lnTo>
                  <a:lnTo>
                    <a:pt x="3439" y="5746"/>
                  </a:lnTo>
                  <a:lnTo>
                    <a:pt x="3392" y="5773"/>
                  </a:lnTo>
                  <a:lnTo>
                    <a:pt x="3336" y="5799"/>
                  </a:lnTo>
                  <a:lnTo>
                    <a:pt x="3280" y="5827"/>
                  </a:lnTo>
                  <a:lnTo>
                    <a:pt x="3224" y="5854"/>
                  </a:lnTo>
                  <a:lnTo>
                    <a:pt x="3167" y="5863"/>
                  </a:lnTo>
                  <a:lnTo>
                    <a:pt x="3110" y="5863"/>
                  </a:lnTo>
                  <a:lnTo>
                    <a:pt x="3045" y="5854"/>
                  </a:lnTo>
                  <a:lnTo>
                    <a:pt x="2998" y="5827"/>
                  </a:lnTo>
                  <a:lnTo>
                    <a:pt x="2951" y="5809"/>
                  </a:lnTo>
                  <a:lnTo>
                    <a:pt x="2904" y="5799"/>
                  </a:lnTo>
                  <a:lnTo>
                    <a:pt x="2857" y="5781"/>
                  </a:lnTo>
                  <a:lnTo>
                    <a:pt x="2810" y="5755"/>
                  </a:lnTo>
                  <a:lnTo>
                    <a:pt x="2772" y="5728"/>
                  </a:lnTo>
                  <a:lnTo>
                    <a:pt x="2745" y="5692"/>
                  </a:lnTo>
                  <a:lnTo>
                    <a:pt x="2716" y="5647"/>
                  </a:lnTo>
                  <a:lnTo>
                    <a:pt x="2707" y="5629"/>
                  </a:lnTo>
                  <a:lnTo>
                    <a:pt x="2697" y="5629"/>
                  </a:lnTo>
                  <a:lnTo>
                    <a:pt x="2688" y="5619"/>
                  </a:lnTo>
                  <a:lnTo>
                    <a:pt x="2678" y="5611"/>
                  </a:lnTo>
                  <a:lnTo>
                    <a:pt x="2669" y="5611"/>
                  </a:lnTo>
                  <a:lnTo>
                    <a:pt x="2659" y="5611"/>
                  </a:lnTo>
                  <a:lnTo>
                    <a:pt x="2650" y="5611"/>
                  </a:lnTo>
                  <a:lnTo>
                    <a:pt x="2640" y="5601"/>
                  </a:lnTo>
                  <a:lnTo>
                    <a:pt x="2631" y="5611"/>
                  </a:lnTo>
                  <a:lnTo>
                    <a:pt x="2622" y="5619"/>
                  </a:lnTo>
                  <a:lnTo>
                    <a:pt x="2622" y="5629"/>
                  </a:lnTo>
                  <a:lnTo>
                    <a:pt x="2622" y="5637"/>
                  </a:lnTo>
                  <a:lnTo>
                    <a:pt x="2622" y="5647"/>
                  </a:lnTo>
                  <a:lnTo>
                    <a:pt x="2622" y="5655"/>
                  </a:lnTo>
                  <a:lnTo>
                    <a:pt x="2622" y="5674"/>
                  </a:lnTo>
                  <a:lnTo>
                    <a:pt x="2622" y="5682"/>
                  </a:lnTo>
                  <a:lnTo>
                    <a:pt x="2566" y="5664"/>
                  </a:lnTo>
                  <a:lnTo>
                    <a:pt x="2528" y="5637"/>
                  </a:lnTo>
                  <a:lnTo>
                    <a:pt x="2490" y="5601"/>
                  </a:lnTo>
                  <a:lnTo>
                    <a:pt x="2471" y="5565"/>
                  </a:lnTo>
                  <a:lnTo>
                    <a:pt x="2452" y="5520"/>
                  </a:lnTo>
                  <a:lnTo>
                    <a:pt x="2434" y="5466"/>
                  </a:lnTo>
                  <a:lnTo>
                    <a:pt x="2425" y="5421"/>
                  </a:lnTo>
                  <a:lnTo>
                    <a:pt x="2416" y="5376"/>
                  </a:lnTo>
                  <a:lnTo>
                    <a:pt x="2416" y="5348"/>
                  </a:lnTo>
                  <a:lnTo>
                    <a:pt x="2416" y="5330"/>
                  </a:lnTo>
                  <a:lnTo>
                    <a:pt x="2416" y="5304"/>
                  </a:lnTo>
                  <a:lnTo>
                    <a:pt x="2416" y="5277"/>
                  </a:lnTo>
                  <a:lnTo>
                    <a:pt x="2416" y="5259"/>
                  </a:lnTo>
                  <a:lnTo>
                    <a:pt x="2416" y="5241"/>
                  </a:lnTo>
                  <a:lnTo>
                    <a:pt x="2406" y="5214"/>
                  </a:lnTo>
                  <a:lnTo>
                    <a:pt x="2397" y="5204"/>
                  </a:lnTo>
                  <a:lnTo>
                    <a:pt x="2406" y="5178"/>
                  </a:lnTo>
                  <a:lnTo>
                    <a:pt x="2406" y="5160"/>
                  </a:lnTo>
                  <a:lnTo>
                    <a:pt x="2406" y="5141"/>
                  </a:lnTo>
                  <a:lnTo>
                    <a:pt x="2406" y="5123"/>
                  </a:lnTo>
                  <a:lnTo>
                    <a:pt x="2406" y="5105"/>
                  </a:lnTo>
                  <a:lnTo>
                    <a:pt x="2397" y="5087"/>
                  </a:lnTo>
                  <a:lnTo>
                    <a:pt x="2378" y="5079"/>
                  </a:lnTo>
                  <a:lnTo>
                    <a:pt x="2349" y="5069"/>
                  </a:lnTo>
                  <a:lnTo>
                    <a:pt x="2321" y="5060"/>
                  </a:lnTo>
                  <a:lnTo>
                    <a:pt x="2302" y="5051"/>
                  </a:lnTo>
                  <a:lnTo>
                    <a:pt x="2284" y="5042"/>
                  </a:lnTo>
                  <a:lnTo>
                    <a:pt x="2275" y="5024"/>
                  </a:lnTo>
                  <a:lnTo>
                    <a:pt x="2265" y="4998"/>
                  </a:lnTo>
                  <a:lnTo>
                    <a:pt x="2275" y="4961"/>
                  </a:lnTo>
                  <a:lnTo>
                    <a:pt x="2284" y="4915"/>
                  </a:lnTo>
                  <a:lnTo>
                    <a:pt x="2294" y="4871"/>
                  </a:lnTo>
                  <a:lnTo>
                    <a:pt x="2294" y="4834"/>
                  </a:lnTo>
                  <a:lnTo>
                    <a:pt x="2284" y="4790"/>
                  </a:lnTo>
                  <a:lnTo>
                    <a:pt x="2265" y="4735"/>
                  </a:lnTo>
                  <a:lnTo>
                    <a:pt x="2237" y="4681"/>
                  </a:lnTo>
                  <a:lnTo>
                    <a:pt x="2208" y="4628"/>
                  </a:lnTo>
                  <a:lnTo>
                    <a:pt x="2180" y="4573"/>
                  </a:lnTo>
                  <a:lnTo>
                    <a:pt x="2152" y="4519"/>
                  </a:lnTo>
                  <a:lnTo>
                    <a:pt x="2124" y="4464"/>
                  </a:lnTo>
                  <a:lnTo>
                    <a:pt x="2105" y="4402"/>
                  </a:lnTo>
                  <a:lnTo>
                    <a:pt x="2096" y="4347"/>
                  </a:lnTo>
                  <a:lnTo>
                    <a:pt x="2115" y="4195"/>
                  </a:lnTo>
                  <a:lnTo>
                    <a:pt x="2115" y="4041"/>
                  </a:lnTo>
                  <a:lnTo>
                    <a:pt x="2096" y="3888"/>
                  </a:lnTo>
                  <a:lnTo>
                    <a:pt x="2087" y="3744"/>
                  </a:lnTo>
                  <a:lnTo>
                    <a:pt x="2068" y="3590"/>
                  </a:lnTo>
                  <a:lnTo>
                    <a:pt x="2049" y="3446"/>
                  </a:lnTo>
                  <a:lnTo>
                    <a:pt x="2049" y="3293"/>
                  </a:lnTo>
                  <a:lnTo>
                    <a:pt x="2058" y="3148"/>
                  </a:lnTo>
                  <a:lnTo>
                    <a:pt x="2039" y="3085"/>
                  </a:lnTo>
                  <a:lnTo>
                    <a:pt x="2020" y="3013"/>
                  </a:lnTo>
                  <a:lnTo>
                    <a:pt x="2001" y="2949"/>
                  </a:lnTo>
                  <a:lnTo>
                    <a:pt x="2001" y="2878"/>
                  </a:lnTo>
                  <a:lnTo>
                    <a:pt x="1992" y="2742"/>
                  </a:lnTo>
                  <a:lnTo>
                    <a:pt x="2001" y="2607"/>
                  </a:lnTo>
                  <a:lnTo>
                    <a:pt x="2020" y="2472"/>
                  </a:lnTo>
                  <a:lnTo>
                    <a:pt x="2039" y="2336"/>
                  </a:lnTo>
                  <a:lnTo>
                    <a:pt x="2049" y="2201"/>
                  </a:lnTo>
                  <a:lnTo>
                    <a:pt x="2058" y="2075"/>
                  </a:lnTo>
                  <a:lnTo>
                    <a:pt x="2058" y="2065"/>
                  </a:lnTo>
                  <a:lnTo>
                    <a:pt x="2049" y="2065"/>
                  </a:lnTo>
                  <a:lnTo>
                    <a:pt x="2039" y="2065"/>
                  </a:lnTo>
                  <a:lnTo>
                    <a:pt x="2030" y="2065"/>
                  </a:lnTo>
                  <a:lnTo>
                    <a:pt x="2011" y="2093"/>
                  </a:lnTo>
                  <a:lnTo>
                    <a:pt x="2001" y="2129"/>
                  </a:lnTo>
                  <a:lnTo>
                    <a:pt x="2001" y="2165"/>
                  </a:lnTo>
                  <a:lnTo>
                    <a:pt x="2001" y="2201"/>
                  </a:lnTo>
                  <a:lnTo>
                    <a:pt x="2001" y="2247"/>
                  </a:lnTo>
                  <a:lnTo>
                    <a:pt x="2001" y="2282"/>
                  </a:lnTo>
                  <a:lnTo>
                    <a:pt x="2001" y="2318"/>
                  </a:lnTo>
                  <a:lnTo>
                    <a:pt x="1992" y="2354"/>
                  </a:lnTo>
                  <a:lnTo>
                    <a:pt x="1974" y="2508"/>
                  </a:lnTo>
                  <a:lnTo>
                    <a:pt x="1946" y="2670"/>
                  </a:lnTo>
                  <a:lnTo>
                    <a:pt x="1927" y="2832"/>
                  </a:lnTo>
                  <a:lnTo>
                    <a:pt x="1908" y="2995"/>
                  </a:lnTo>
                  <a:lnTo>
                    <a:pt x="1889" y="3157"/>
                  </a:lnTo>
                  <a:lnTo>
                    <a:pt x="1870" y="3319"/>
                  </a:lnTo>
                  <a:lnTo>
                    <a:pt x="1851" y="3481"/>
                  </a:lnTo>
                  <a:lnTo>
                    <a:pt x="1832" y="3635"/>
                  </a:lnTo>
                  <a:lnTo>
                    <a:pt x="1832" y="3653"/>
                  </a:lnTo>
                  <a:lnTo>
                    <a:pt x="1824" y="3644"/>
                  </a:lnTo>
                  <a:lnTo>
                    <a:pt x="1805" y="3644"/>
                  </a:lnTo>
                  <a:lnTo>
                    <a:pt x="1795" y="3644"/>
                  </a:lnTo>
                  <a:lnTo>
                    <a:pt x="1786" y="3653"/>
                  </a:lnTo>
                  <a:lnTo>
                    <a:pt x="1776" y="3663"/>
                  </a:lnTo>
                  <a:lnTo>
                    <a:pt x="1767" y="3671"/>
                  </a:lnTo>
                  <a:lnTo>
                    <a:pt x="1758" y="3681"/>
                  </a:lnTo>
                  <a:lnTo>
                    <a:pt x="1758" y="3698"/>
                  </a:lnTo>
                  <a:lnTo>
                    <a:pt x="1748" y="3807"/>
                  </a:lnTo>
                  <a:lnTo>
                    <a:pt x="1729" y="3914"/>
                  </a:lnTo>
                  <a:lnTo>
                    <a:pt x="1710" y="4032"/>
                  </a:lnTo>
                  <a:lnTo>
                    <a:pt x="1691" y="4140"/>
                  </a:lnTo>
                  <a:lnTo>
                    <a:pt x="1664" y="4239"/>
                  </a:lnTo>
                  <a:lnTo>
                    <a:pt x="1636" y="4347"/>
                  </a:lnTo>
                  <a:lnTo>
                    <a:pt x="1607" y="4456"/>
                  </a:lnTo>
                  <a:lnTo>
                    <a:pt x="1588" y="4564"/>
                  </a:lnTo>
                  <a:lnTo>
                    <a:pt x="1598" y="4564"/>
                  </a:lnTo>
                  <a:lnTo>
                    <a:pt x="1598" y="4573"/>
                  </a:lnTo>
                  <a:lnTo>
                    <a:pt x="1607" y="4582"/>
                  </a:lnTo>
                  <a:lnTo>
                    <a:pt x="1617" y="4582"/>
                  </a:lnTo>
                  <a:lnTo>
                    <a:pt x="1626" y="4582"/>
                  </a:lnTo>
                  <a:lnTo>
                    <a:pt x="1645" y="4537"/>
                  </a:lnTo>
                  <a:lnTo>
                    <a:pt x="1664" y="4492"/>
                  </a:lnTo>
                  <a:lnTo>
                    <a:pt x="1682" y="4447"/>
                  </a:lnTo>
                  <a:lnTo>
                    <a:pt x="1691" y="4393"/>
                  </a:lnTo>
                  <a:lnTo>
                    <a:pt x="1701" y="4347"/>
                  </a:lnTo>
                  <a:lnTo>
                    <a:pt x="1710" y="4294"/>
                  </a:lnTo>
                  <a:lnTo>
                    <a:pt x="1720" y="4248"/>
                  </a:lnTo>
                  <a:lnTo>
                    <a:pt x="1729" y="4195"/>
                  </a:lnTo>
                  <a:lnTo>
                    <a:pt x="1729" y="4266"/>
                  </a:lnTo>
                  <a:lnTo>
                    <a:pt x="1720" y="4330"/>
                  </a:lnTo>
                  <a:lnTo>
                    <a:pt x="1729" y="4402"/>
                  </a:lnTo>
                  <a:lnTo>
                    <a:pt x="1729" y="4464"/>
                  </a:lnTo>
                  <a:lnTo>
                    <a:pt x="1739" y="4528"/>
                  </a:lnTo>
                  <a:lnTo>
                    <a:pt x="1739" y="4591"/>
                  </a:lnTo>
                  <a:lnTo>
                    <a:pt x="1748" y="4654"/>
                  </a:lnTo>
                  <a:lnTo>
                    <a:pt x="1739" y="4727"/>
                  </a:lnTo>
                  <a:lnTo>
                    <a:pt x="1748" y="4771"/>
                  </a:lnTo>
                  <a:lnTo>
                    <a:pt x="1739" y="4816"/>
                  </a:lnTo>
                  <a:lnTo>
                    <a:pt x="1729" y="4862"/>
                  </a:lnTo>
                  <a:lnTo>
                    <a:pt x="1720" y="4907"/>
                  </a:lnTo>
                  <a:lnTo>
                    <a:pt x="1710" y="4952"/>
                  </a:lnTo>
                  <a:lnTo>
                    <a:pt x="1691" y="4988"/>
                  </a:lnTo>
                  <a:lnTo>
                    <a:pt x="1672" y="5033"/>
                  </a:lnTo>
                  <a:lnTo>
                    <a:pt x="1645" y="5069"/>
                  </a:lnTo>
                  <a:lnTo>
                    <a:pt x="1617" y="5079"/>
                  </a:lnTo>
                  <a:lnTo>
                    <a:pt x="1588" y="5097"/>
                  </a:lnTo>
                  <a:lnTo>
                    <a:pt x="1569" y="5114"/>
                  </a:lnTo>
                  <a:lnTo>
                    <a:pt x="1560" y="5150"/>
                  </a:lnTo>
                  <a:lnTo>
                    <a:pt x="1551" y="5178"/>
                  </a:lnTo>
                  <a:lnTo>
                    <a:pt x="1541" y="5204"/>
                  </a:lnTo>
                  <a:lnTo>
                    <a:pt x="1522" y="5231"/>
                  </a:lnTo>
                  <a:lnTo>
                    <a:pt x="1504" y="5259"/>
                  </a:lnTo>
                  <a:lnTo>
                    <a:pt x="1504" y="5267"/>
                  </a:lnTo>
                  <a:lnTo>
                    <a:pt x="1495" y="5267"/>
                  </a:lnTo>
                  <a:lnTo>
                    <a:pt x="1495" y="5277"/>
                  </a:lnTo>
                  <a:lnTo>
                    <a:pt x="1485" y="5277"/>
                  </a:lnTo>
                  <a:lnTo>
                    <a:pt x="1485" y="5285"/>
                  </a:lnTo>
                  <a:lnTo>
                    <a:pt x="1485" y="5295"/>
                  </a:lnTo>
                  <a:lnTo>
                    <a:pt x="1485" y="5304"/>
                  </a:lnTo>
                  <a:lnTo>
                    <a:pt x="1485" y="5313"/>
                  </a:lnTo>
                  <a:lnTo>
                    <a:pt x="1504" y="5330"/>
                  </a:lnTo>
                  <a:lnTo>
                    <a:pt x="1504" y="5348"/>
                  </a:lnTo>
                  <a:lnTo>
                    <a:pt x="1504" y="5366"/>
                  </a:lnTo>
                  <a:lnTo>
                    <a:pt x="1495" y="5385"/>
                  </a:lnTo>
                  <a:lnTo>
                    <a:pt x="1485" y="5412"/>
                  </a:lnTo>
                  <a:lnTo>
                    <a:pt x="1466" y="5430"/>
                  </a:lnTo>
                  <a:lnTo>
                    <a:pt x="1457" y="5447"/>
                  </a:lnTo>
                  <a:lnTo>
                    <a:pt x="1457" y="5475"/>
                  </a:lnTo>
                  <a:lnTo>
                    <a:pt x="1457" y="5484"/>
                  </a:lnTo>
                  <a:lnTo>
                    <a:pt x="1466" y="5484"/>
                  </a:lnTo>
                  <a:lnTo>
                    <a:pt x="1476" y="5484"/>
                  </a:lnTo>
                  <a:lnTo>
                    <a:pt x="1495" y="5484"/>
                  </a:lnTo>
                  <a:lnTo>
                    <a:pt x="1504" y="5484"/>
                  </a:lnTo>
                  <a:lnTo>
                    <a:pt x="1514" y="5475"/>
                  </a:lnTo>
                  <a:lnTo>
                    <a:pt x="1522" y="5475"/>
                  </a:lnTo>
                  <a:lnTo>
                    <a:pt x="1514" y="5511"/>
                  </a:lnTo>
                  <a:lnTo>
                    <a:pt x="1504" y="5538"/>
                  </a:lnTo>
                  <a:lnTo>
                    <a:pt x="1495" y="5565"/>
                  </a:lnTo>
                  <a:lnTo>
                    <a:pt x="1485" y="5601"/>
                  </a:lnTo>
                  <a:lnTo>
                    <a:pt x="1466" y="5619"/>
                  </a:lnTo>
                  <a:lnTo>
                    <a:pt x="1447" y="5647"/>
                  </a:lnTo>
                  <a:lnTo>
                    <a:pt x="1419" y="5664"/>
                  </a:lnTo>
                  <a:lnTo>
                    <a:pt x="1391" y="5682"/>
                  </a:lnTo>
                  <a:lnTo>
                    <a:pt x="1362" y="5692"/>
                  </a:lnTo>
                  <a:lnTo>
                    <a:pt x="1326" y="5692"/>
                  </a:lnTo>
                  <a:lnTo>
                    <a:pt x="1297" y="5682"/>
                  </a:lnTo>
                  <a:lnTo>
                    <a:pt x="1269" y="5674"/>
                  </a:lnTo>
                  <a:lnTo>
                    <a:pt x="1250" y="5674"/>
                  </a:lnTo>
                  <a:lnTo>
                    <a:pt x="1222" y="5674"/>
                  </a:lnTo>
                  <a:lnTo>
                    <a:pt x="1194" y="5674"/>
                  </a:lnTo>
                  <a:lnTo>
                    <a:pt x="1166" y="5682"/>
                  </a:lnTo>
                  <a:lnTo>
                    <a:pt x="1166" y="5700"/>
                  </a:lnTo>
                  <a:lnTo>
                    <a:pt x="1175" y="5710"/>
                  </a:lnTo>
                  <a:lnTo>
                    <a:pt x="1185" y="5718"/>
                  </a:lnTo>
                  <a:lnTo>
                    <a:pt x="1194" y="5718"/>
                  </a:lnTo>
                  <a:lnTo>
                    <a:pt x="1204" y="5728"/>
                  </a:lnTo>
                  <a:lnTo>
                    <a:pt x="1212" y="5736"/>
                  </a:lnTo>
                  <a:lnTo>
                    <a:pt x="1222" y="5736"/>
                  </a:lnTo>
                  <a:lnTo>
                    <a:pt x="1240" y="5736"/>
                  </a:lnTo>
                  <a:lnTo>
                    <a:pt x="1194" y="5736"/>
                  </a:lnTo>
                  <a:lnTo>
                    <a:pt x="1156" y="5736"/>
                  </a:lnTo>
                  <a:lnTo>
                    <a:pt x="1109" y="5728"/>
                  </a:lnTo>
                  <a:lnTo>
                    <a:pt x="1062" y="5718"/>
                  </a:lnTo>
                  <a:lnTo>
                    <a:pt x="1025" y="5700"/>
                  </a:lnTo>
                  <a:lnTo>
                    <a:pt x="978" y="5682"/>
                  </a:lnTo>
                  <a:lnTo>
                    <a:pt x="940" y="5655"/>
                  </a:lnTo>
                  <a:lnTo>
                    <a:pt x="911" y="5619"/>
                  </a:lnTo>
                  <a:lnTo>
                    <a:pt x="902" y="5619"/>
                  </a:lnTo>
                  <a:lnTo>
                    <a:pt x="894" y="5619"/>
                  </a:lnTo>
                  <a:lnTo>
                    <a:pt x="884" y="5619"/>
                  </a:lnTo>
                  <a:lnTo>
                    <a:pt x="875" y="5619"/>
                  </a:lnTo>
                  <a:lnTo>
                    <a:pt x="865" y="5619"/>
                  </a:lnTo>
                  <a:lnTo>
                    <a:pt x="856" y="5629"/>
                  </a:lnTo>
                  <a:lnTo>
                    <a:pt x="856" y="5637"/>
                  </a:lnTo>
                  <a:lnTo>
                    <a:pt x="884" y="5655"/>
                  </a:lnTo>
                  <a:lnTo>
                    <a:pt x="911" y="5682"/>
                  </a:lnTo>
                  <a:lnTo>
                    <a:pt x="940" y="5710"/>
                  </a:lnTo>
                  <a:lnTo>
                    <a:pt x="978" y="5728"/>
                  </a:lnTo>
                  <a:lnTo>
                    <a:pt x="1015" y="5746"/>
                  </a:lnTo>
                  <a:lnTo>
                    <a:pt x="1052" y="5764"/>
                  </a:lnTo>
                  <a:lnTo>
                    <a:pt x="1090" y="5773"/>
                  </a:lnTo>
                  <a:lnTo>
                    <a:pt x="1128" y="5781"/>
                  </a:lnTo>
                  <a:lnTo>
                    <a:pt x="1071" y="5791"/>
                  </a:lnTo>
                  <a:lnTo>
                    <a:pt x="1015" y="5799"/>
                  </a:lnTo>
                  <a:lnTo>
                    <a:pt x="949" y="5799"/>
                  </a:lnTo>
                  <a:lnTo>
                    <a:pt x="894" y="5799"/>
                  </a:lnTo>
                  <a:lnTo>
                    <a:pt x="780" y="5773"/>
                  </a:lnTo>
                  <a:lnTo>
                    <a:pt x="668" y="5736"/>
                  </a:lnTo>
                  <a:lnTo>
                    <a:pt x="555" y="5682"/>
                  </a:lnTo>
                  <a:lnTo>
                    <a:pt x="451" y="5611"/>
                  </a:lnTo>
                  <a:lnTo>
                    <a:pt x="358" y="5538"/>
                  </a:lnTo>
                  <a:lnTo>
                    <a:pt x="264" y="5457"/>
                  </a:lnTo>
                  <a:lnTo>
                    <a:pt x="245" y="5412"/>
                  </a:lnTo>
                  <a:lnTo>
                    <a:pt x="226" y="5366"/>
                  </a:lnTo>
                  <a:lnTo>
                    <a:pt x="217" y="5313"/>
                  </a:lnTo>
                  <a:lnTo>
                    <a:pt x="207" y="5259"/>
                  </a:lnTo>
                  <a:lnTo>
                    <a:pt x="198" y="5214"/>
                  </a:lnTo>
                  <a:lnTo>
                    <a:pt x="188" y="5160"/>
                  </a:lnTo>
                  <a:lnTo>
                    <a:pt x="179" y="5114"/>
                  </a:lnTo>
                  <a:lnTo>
                    <a:pt x="169" y="5069"/>
                  </a:lnTo>
                  <a:lnTo>
                    <a:pt x="188" y="4998"/>
                  </a:lnTo>
                  <a:lnTo>
                    <a:pt x="198" y="4998"/>
                  </a:lnTo>
                  <a:lnTo>
                    <a:pt x="207" y="5006"/>
                  </a:lnTo>
                  <a:lnTo>
                    <a:pt x="217" y="5006"/>
                  </a:lnTo>
                  <a:lnTo>
                    <a:pt x="217" y="5015"/>
                  </a:lnTo>
                  <a:lnTo>
                    <a:pt x="226" y="5015"/>
                  </a:lnTo>
                  <a:lnTo>
                    <a:pt x="236" y="5015"/>
                  </a:lnTo>
                  <a:lnTo>
                    <a:pt x="255" y="4998"/>
                  </a:lnTo>
                  <a:lnTo>
                    <a:pt x="264" y="4943"/>
                  </a:lnTo>
                  <a:lnTo>
                    <a:pt x="264" y="4897"/>
                  </a:lnTo>
                  <a:lnTo>
                    <a:pt x="264" y="4853"/>
                  </a:lnTo>
                  <a:lnTo>
                    <a:pt x="264" y="4808"/>
                  </a:lnTo>
                  <a:lnTo>
                    <a:pt x="264" y="4763"/>
                  </a:lnTo>
                  <a:lnTo>
                    <a:pt x="264" y="4717"/>
                  </a:lnTo>
                  <a:lnTo>
                    <a:pt x="255" y="4672"/>
                  </a:lnTo>
                  <a:lnTo>
                    <a:pt x="236" y="4628"/>
                  </a:lnTo>
                  <a:lnTo>
                    <a:pt x="255" y="4618"/>
                  </a:lnTo>
                  <a:lnTo>
                    <a:pt x="255" y="4609"/>
                  </a:lnTo>
                  <a:lnTo>
                    <a:pt x="245" y="4609"/>
                  </a:lnTo>
                  <a:lnTo>
                    <a:pt x="245" y="4600"/>
                  </a:lnTo>
                  <a:lnTo>
                    <a:pt x="236" y="4591"/>
                  </a:lnTo>
                  <a:lnTo>
                    <a:pt x="236" y="4582"/>
                  </a:lnTo>
                  <a:lnTo>
                    <a:pt x="236" y="4573"/>
                  </a:lnTo>
                  <a:lnTo>
                    <a:pt x="236" y="4483"/>
                  </a:lnTo>
                  <a:lnTo>
                    <a:pt x="236" y="4383"/>
                  </a:lnTo>
                  <a:lnTo>
                    <a:pt x="236" y="4284"/>
                  </a:lnTo>
                  <a:lnTo>
                    <a:pt x="226" y="4177"/>
                  </a:lnTo>
                  <a:lnTo>
                    <a:pt x="217" y="4077"/>
                  </a:lnTo>
                  <a:lnTo>
                    <a:pt x="217" y="3969"/>
                  </a:lnTo>
                  <a:lnTo>
                    <a:pt x="207" y="3869"/>
                  </a:lnTo>
                  <a:lnTo>
                    <a:pt x="198" y="3770"/>
                  </a:lnTo>
                  <a:lnTo>
                    <a:pt x="188" y="3770"/>
                  </a:lnTo>
                  <a:lnTo>
                    <a:pt x="179" y="3770"/>
                  </a:lnTo>
                  <a:lnTo>
                    <a:pt x="169" y="3770"/>
                  </a:lnTo>
                  <a:lnTo>
                    <a:pt x="160" y="3780"/>
                  </a:lnTo>
                  <a:lnTo>
                    <a:pt x="150" y="3788"/>
                  </a:lnTo>
                  <a:lnTo>
                    <a:pt x="150" y="3797"/>
                  </a:lnTo>
                  <a:lnTo>
                    <a:pt x="141" y="3797"/>
                  </a:lnTo>
                  <a:lnTo>
                    <a:pt x="141" y="3807"/>
                  </a:lnTo>
                  <a:lnTo>
                    <a:pt x="150" y="3897"/>
                  </a:lnTo>
                  <a:lnTo>
                    <a:pt x="150" y="3987"/>
                  </a:lnTo>
                  <a:lnTo>
                    <a:pt x="150" y="4077"/>
                  </a:lnTo>
                  <a:lnTo>
                    <a:pt x="141" y="4167"/>
                  </a:lnTo>
                  <a:lnTo>
                    <a:pt x="141" y="4258"/>
                  </a:lnTo>
                  <a:lnTo>
                    <a:pt x="141" y="4347"/>
                  </a:lnTo>
                  <a:lnTo>
                    <a:pt x="141" y="4438"/>
                  </a:lnTo>
                  <a:lnTo>
                    <a:pt x="160" y="4528"/>
                  </a:lnTo>
                  <a:lnTo>
                    <a:pt x="150" y="4510"/>
                  </a:lnTo>
                  <a:lnTo>
                    <a:pt x="141" y="4492"/>
                  </a:lnTo>
                  <a:lnTo>
                    <a:pt x="132" y="4474"/>
                  </a:lnTo>
                  <a:lnTo>
                    <a:pt x="122" y="4447"/>
                  </a:lnTo>
                  <a:lnTo>
                    <a:pt x="114" y="4411"/>
                  </a:lnTo>
                  <a:lnTo>
                    <a:pt x="104" y="4383"/>
                  </a:lnTo>
                  <a:lnTo>
                    <a:pt x="95" y="4357"/>
                  </a:lnTo>
                  <a:lnTo>
                    <a:pt x="85" y="4330"/>
                  </a:lnTo>
                  <a:lnTo>
                    <a:pt x="66" y="4195"/>
                  </a:lnTo>
                  <a:lnTo>
                    <a:pt x="57" y="4059"/>
                  </a:lnTo>
                  <a:lnTo>
                    <a:pt x="38" y="3924"/>
                  </a:lnTo>
                  <a:lnTo>
                    <a:pt x="38" y="3788"/>
                  </a:lnTo>
                  <a:lnTo>
                    <a:pt x="29" y="3663"/>
                  </a:lnTo>
                  <a:lnTo>
                    <a:pt x="19" y="3518"/>
                  </a:lnTo>
                  <a:lnTo>
                    <a:pt x="10" y="3382"/>
                  </a:lnTo>
                  <a:lnTo>
                    <a:pt x="0" y="3248"/>
                  </a:lnTo>
                  <a:lnTo>
                    <a:pt x="29" y="3248"/>
                  </a:lnTo>
                  <a:lnTo>
                    <a:pt x="66" y="3248"/>
                  </a:lnTo>
                  <a:lnTo>
                    <a:pt x="95" y="3248"/>
                  </a:lnTo>
                  <a:lnTo>
                    <a:pt x="122" y="3256"/>
                  </a:lnTo>
                  <a:lnTo>
                    <a:pt x="160" y="3256"/>
                  </a:lnTo>
                  <a:lnTo>
                    <a:pt x="188" y="3256"/>
                  </a:lnTo>
                  <a:lnTo>
                    <a:pt x="207" y="3248"/>
                  </a:lnTo>
                  <a:lnTo>
                    <a:pt x="236" y="3230"/>
                  </a:lnTo>
                  <a:lnTo>
                    <a:pt x="255" y="3382"/>
                  </a:lnTo>
                  <a:lnTo>
                    <a:pt x="272" y="3545"/>
                  </a:lnTo>
                  <a:lnTo>
                    <a:pt x="291" y="3707"/>
                  </a:lnTo>
                  <a:lnTo>
                    <a:pt x="310" y="3879"/>
                  </a:lnTo>
                  <a:lnTo>
                    <a:pt x="320" y="4041"/>
                  </a:lnTo>
                  <a:lnTo>
                    <a:pt x="329" y="4203"/>
                  </a:lnTo>
                  <a:lnTo>
                    <a:pt x="329" y="4365"/>
                  </a:lnTo>
                  <a:lnTo>
                    <a:pt x="320" y="4528"/>
                  </a:lnTo>
                  <a:lnTo>
                    <a:pt x="310" y="4582"/>
                  </a:lnTo>
                  <a:lnTo>
                    <a:pt x="310" y="4646"/>
                  </a:lnTo>
                  <a:lnTo>
                    <a:pt x="310" y="4699"/>
                  </a:lnTo>
                  <a:lnTo>
                    <a:pt x="320" y="4763"/>
                  </a:lnTo>
                  <a:lnTo>
                    <a:pt x="329" y="4826"/>
                  </a:lnTo>
                  <a:lnTo>
                    <a:pt x="348" y="4880"/>
                  </a:lnTo>
                  <a:lnTo>
                    <a:pt x="367" y="4934"/>
                  </a:lnTo>
                  <a:lnTo>
                    <a:pt x="386" y="4988"/>
                  </a:lnTo>
                  <a:lnTo>
                    <a:pt x="395" y="5015"/>
                  </a:lnTo>
                  <a:lnTo>
                    <a:pt x="405" y="5042"/>
                  </a:lnTo>
                  <a:lnTo>
                    <a:pt x="414" y="5079"/>
                  </a:lnTo>
                  <a:lnTo>
                    <a:pt x="432" y="5105"/>
                  </a:lnTo>
                  <a:lnTo>
                    <a:pt x="442" y="5132"/>
                  </a:lnTo>
                  <a:lnTo>
                    <a:pt x="461" y="5160"/>
                  </a:lnTo>
                  <a:lnTo>
                    <a:pt x="479" y="5186"/>
                  </a:lnTo>
                  <a:lnTo>
                    <a:pt x="508" y="5214"/>
                  </a:lnTo>
                  <a:lnTo>
                    <a:pt x="517" y="5196"/>
                  </a:lnTo>
                  <a:lnTo>
                    <a:pt x="527" y="5168"/>
                  </a:lnTo>
                  <a:lnTo>
                    <a:pt x="517" y="5150"/>
                  </a:lnTo>
                  <a:lnTo>
                    <a:pt x="508" y="5123"/>
                  </a:lnTo>
                  <a:lnTo>
                    <a:pt x="498" y="5105"/>
                  </a:lnTo>
                  <a:lnTo>
                    <a:pt x="498" y="5079"/>
                  </a:lnTo>
                  <a:lnTo>
                    <a:pt x="498" y="5051"/>
                  </a:lnTo>
                  <a:lnTo>
                    <a:pt x="517" y="5033"/>
                  </a:lnTo>
                  <a:lnTo>
                    <a:pt x="517" y="5024"/>
                  </a:lnTo>
                  <a:lnTo>
                    <a:pt x="517" y="5006"/>
                  </a:lnTo>
                  <a:lnTo>
                    <a:pt x="517" y="4998"/>
                  </a:lnTo>
                  <a:lnTo>
                    <a:pt x="517" y="4988"/>
                  </a:lnTo>
                  <a:lnTo>
                    <a:pt x="517" y="4979"/>
                  </a:lnTo>
                  <a:lnTo>
                    <a:pt x="508" y="4970"/>
                  </a:lnTo>
                  <a:lnTo>
                    <a:pt x="498" y="4961"/>
                  </a:lnTo>
                  <a:lnTo>
                    <a:pt x="489" y="4961"/>
                  </a:lnTo>
                  <a:lnTo>
                    <a:pt x="479" y="4961"/>
                  </a:lnTo>
                  <a:lnTo>
                    <a:pt x="479" y="4970"/>
                  </a:lnTo>
                  <a:lnTo>
                    <a:pt x="470" y="4970"/>
                  </a:lnTo>
                  <a:lnTo>
                    <a:pt x="461" y="4979"/>
                  </a:lnTo>
                  <a:lnTo>
                    <a:pt x="451" y="4979"/>
                  </a:lnTo>
                  <a:lnTo>
                    <a:pt x="451" y="4988"/>
                  </a:lnTo>
                  <a:lnTo>
                    <a:pt x="424" y="4925"/>
                  </a:lnTo>
                  <a:lnTo>
                    <a:pt x="395" y="4862"/>
                  </a:lnTo>
                  <a:lnTo>
                    <a:pt x="386" y="4790"/>
                  </a:lnTo>
                  <a:lnTo>
                    <a:pt x="367" y="4727"/>
                  </a:lnTo>
                  <a:lnTo>
                    <a:pt x="367" y="4591"/>
                  </a:lnTo>
                  <a:lnTo>
                    <a:pt x="367" y="4447"/>
                  </a:lnTo>
                  <a:lnTo>
                    <a:pt x="376" y="4302"/>
                  </a:lnTo>
                  <a:lnTo>
                    <a:pt x="386" y="4158"/>
                  </a:lnTo>
                  <a:lnTo>
                    <a:pt x="386" y="4013"/>
                  </a:lnTo>
                  <a:lnTo>
                    <a:pt x="367" y="3879"/>
                  </a:lnTo>
                  <a:lnTo>
                    <a:pt x="282" y="3166"/>
                  </a:lnTo>
                  <a:lnTo>
                    <a:pt x="301" y="3157"/>
                  </a:lnTo>
                  <a:lnTo>
                    <a:pt x="310" y="3148"/>
                  </a:lnTo>
                  <a:lnTo>
                    <a:pt x="310" y="3139"/>
                  </a:lnTo>
                  <a:lnTo>
                    <a:pt x="310" y="3131"/>
                  </a:lnTo>
                  <a:lnTo>
                    <a:pt x="301" y="3112"/>
                  </a:lnTo>
                  <a:lnTo>
                    <a:pt x="301" y="3094"/>
                  </a:lnTo>
                  <a:lnTo>
                    <a:pt x="291" y="3085"/>
                  </a:lnTo>
                  <a:lnTo>
                    <a:pt x="291" y="3067"/>
                  </a:lnTo>
                  <a:lnTo>
                    <a:pt x="291" y="3048"/>
                  </a:lnTo>
                  <a:lnTo>
                    <a:pt x="301" y="3022"/>
                  </a:lnTo>
                  <a:lnTo>
                    <a:pt x="310" y="3004"/>
                  </a:lnTo>
                  <a:lnTo>
                    <a:pt x="320" y="2986"/>
                  </a:lnTo>
                  <a:lnTo>
                    <a:pt x="329" y="2959"/>
                  </a:lnTo>
                  <a:lnTo>
                    <a:pt x="339" y="2941"/>
                  </a:lnTo>
                  <a:lnTo>
                    <a:pt x="348" y="2914"/>
                  </a:lnTo>
                  <a:lnTo>
                    <a:pt x="339" y="2886"/>
                  </a:lnTo>
                  <a:lnTo>
                    <a:pt x="386" y="2878"/>
                  </a:lnTo>
                  <a:lnTo>
                    <a:pt x="405" y="2535"/>
                  </a:lnTo>
                  <a:lnTo>
                    <a:pt x="424" y="2192"/>
                  </a:lnTo>
                  <a:lnTo>
                    <a:pt x="451" y="1849"/>
                  </a:lnTo>
                  <a:lnTo>
                    <a:pt x="479" y="1497"/>
                  </a:lnTo>
                  <a:lnTo>
                    <a:pt x="517" y="1155"/>
                  </a:lnTo>
                  <a:lnTo>
                    <a:pt x="555" y="803"/>
                  </a:lnTo>
                  <a:lnTo>
                    <a:pt x="582" y="461"/>
                  </a:lnTo>
                  <a:lnTo>
                    <a:pt x="611" y="117"/>
                  </a:lnTo>
                  <a:lnTo>
                    <a:pt x="620" y="109"/>
                  </a:lnTo>
                  <a:lnTo>
                    <a:pt x="620" y="99"/>
                  </a:lnTo>
                  <a:lnTo>
                    <a:pt x="620" y="91"/>
                  </a:lnTo>
                  <a:lnTo>
                    <a:pt x="620" y="81"/>
                  </a:lnTo>
                  <a:lnTo>
                    <a:pt x="630" y="73"/>
                  </a:lnTo>
                  <a:lnTo>
                    <a:pt x="630" y="64"/>
                  </a:lnTo>
                  <a:lnTo>
                    <a:pt x="639" y="64"/>
                  </a:lnTo>
                  <a:lnTo>
                    <a:pt x="658" y="54"/>
                  </a:lnTo>
                  <a:lnTo>
                    <a:pt x="639" y="190"/>
                  </a:lnTo>
                  <a:lnTo>
                    <a:pt x="620" y="316"/>
                  </a:lnTo>
                  <a:lnTo>
                    <a:pt x="601" y="451"/>
                  </a:lnTo>
                  <a:lnTo>
                    <a:pt x="592" y="578"/>
                  </a:lnTo>
                  <a:lnTo>
                    <a:pt x="574" y="704"/>
                  </a:lnTo>
                  <a:lnTo>
                    <a:pt x="555" y="839"/>
                  </a:lnTo>
                  <a:lnTo>
                    <a:pt x="546" y="965"/>
                  </a:lnTo>
                  <a:lnTo>
                    <a:pt x="546" y="1092"/>
                  </a:lnTo>
                  <a:lnTo>
                    <a:pt x="536" y="1110"/>
                  </a:lnTo>
                  <a:lnTo>
                    <a:pt x="527" y="1119"/>
                  </a:lnTo>
                  <a:lnTo>
                    <a:pt x="527" y="1137"/>
                  </a:lnTo>
                  <a:lnTo>
                    <a:pt x="527" y="1155"/>
                  </a:lnTo>
                  <a:lnTo>
                    <a:pt x="536" y="1173"/>
                  </a:lnTo>
                  <a:lnTo>
                    <a:pt x="536" y="1181"/>
                  </a:lnTo>
                  <a:lnTo>
                    <a:pt x="546" y="1200"/>
                  </a:lnTo>
                  <a:lnTo>
                    <a:pt x="546" y="1209"/>
                  </a:lnTo>
                  <a:lnTo>
                    <a:pt x="536" y="1272"/>
                  </a:lnTo>
                  <a:lnTo>
                    <a:pt x="536" y="1326"/>
                  </a:lnTo>
                  <a:lnTo>
                    <a:pt x="536" y="1381"/>
                  </a:lnTo>
                  <a:lnTo>
                    <a:pt x="536" y="1444"/>
                  </a:lnTo>
                  <a:lnTo>
                    <a:pt x="536" y="1497"/>
                  </a:lnTo>
                  <a:lnTo>
                    <a:pt x="536" y="1551"/>
                  </a:lnTo>
                  <a:lnTo>
                    <a:pt x="546" y="1614"/>
                  </a:lnTo>
                  <a:lnTo>
                    <a:pt x="555" y="1669"/>
                  </a:lnTo>
                  <a:lnTo>
                    <a:pt x="555" y="1678"/>
                  </a:lnTo>
                  <a:lnTo>
                    <a:pt x="565" y="1678"/>
                  </a:lnTo>
                  <a:lnTo>
                    <a:pt x="574" y="1678"/>
                  </a:lnTo>
                  <a:lnTo>
                    <a:pt x="574" y="1669"/>
                  </a:lnTo>
                  <a:lnTo>
                    <a:pt x="582" y="1669"/>
                  </a:lnTo>
                  <a:lnTo>
                    <a:pt x="592" y="1660"/>
                  </a:lnTo>
                  <a:lnTo>
                    <a:pt x="601" y="1651"/>
                  </a:lnTo>
                  <a:lnTo>
                    <a:pt x="601" y="1632"/>
                  </a:lnTo>
                  <a:lnTo>
                    <a:pt x="601" y="1606"/>
                  </a:lnTo>
                  <a:lnTo>
                    <a:pt x="611" y="1579"/>
                  </a:lnTo>
                  <a:lnTo>
                    <a:pt x="611" y="1551"/>
                  </a:lnTo>
                  <a:lnTo>
                    <a:pt x="611" y="1525"/>
                  </a:lnTo>
                  <a:lnTo>
                    <a:pt x="611" y="1497"/>
                  </a:lnTo>
                  <a:lnTo>
                    <a:pt x="601" y="1480"/>
                  </a:lnTo>
                  <a:lnTo>
                    <a:pt x="592" y="1452"/>
                  </a:lnTo>
                  <a:lnTo>
                    <a:pt x="592" y="1272"/>
                  </a:lnTo>
                  <a:lnTo>
                    <a:pt x="601" y="1092"/>
                  </a:lnTo>
                  <a:lnTo>
                    <a:pt x="611" y="920"/>
                  </a:lnTo>
                  <a:lnTo>
                    <a:pt x="630" y="749"/>
                  </a:lnTo>
                  <a:lnTo>
                    <a:pt x="649" y="578"/>
                  </a:lnTo>
                  <a:lnTo>
                    <a:pt x="668" y="406"/>
                  </a:lnTo>
                  <a:lnTo>
                    <a:pt x="696" y="226"/>
                  </a:lnTo>
                  <a:lnTo>
                    <a:pt x="724" y="54"/>
                  </a:lnTo>
                  <a:lnTo>
                    <a:pt x="734" y="54"/>
                  </a:lnTo>
                  <a:lnTo>
                    <a:pt x="742" y="46"/>
                  </a:lnTo>
                  <a:lnTo>
                    <a:pt x="752" y="46"/>
                  </a:lnTo>
                  <a:lnTo>
                    <a:pt x="761" y="36"/>
                  </a:lnTo>
                  <a:lnTo>
                    <a:pt x="771" y="36"/>
                  </a:lnTo>
                  <a:lnTo>
                    <a:pt x="780" y="36"/>
                  </a:lnTo>
                  <a:lnTo>
                    <a:pt x="790" y="36"/>
                  </a:lnTo>
                  <a:lnTo>
                    <a:pt x="799" y="36"/>
                  </a:lnTo>
                  <a:lnTo>
                    <a:pt x="761" y="181"/>
                  </a:lnTo>
                  <a:lnTo>
                    <a:pt x="734" y="316"/>
                  </a:lnTo>
                  <a:lnTo>
                    <a:pt x="705" y="461"/>
                  </a:lnTo>
                  <a:lnTo>
                    <a:pt x="687" y="605"/>
                  </a:lnTo>
                  <a:lnTo>
                    <a:pt x="668" y="902"/>
                  </a:lnTo>
                  <a:lnTo>
                    <a:pt x="668" y="1191"/>
                  </a:lnTo>
                  <a:lnTo>
                    <a:pt x="668" y="1489"/>
                  </a:lnTo>
                  <a:lnTo>
                    <a:pt x="668" y="1777"/>
                  </a:lnTo>
                  <a:lnTo>
                    <a:pt x="677" y="2075"/>
                  </a:lnTo>
                  <a:lnTo>
                    <a:pt x="668" y="2364"/>
                  </a:lnTo>
                  <a:lnTo>
                    <a:pt x="705" y="2391"/>
                  </a:lnTo>
                  <a:lnTo>
                    <a:pt x="724" y="2372"/>
                  </a:lnTo>
                  <a:lnTo>
                    <a:pt x="715" y="2093"/>
                  </a:lnTo>
                  <a:lnTo>
                    <a:pt x="715" y="1814"/>
                  </a:lnTo>
                  <a:lnTo>
                    <a:pt x="715" y="1533"/>
                  </a:lnTo>
                  <a:lnTo>
                    <a:pt x="715" y="1254"/>
                  </a:lnTo>
                  <a:lnTo>
                    <a:pt x="724" y="983"/>
                  </a:lnTo>
                  <a:lnTo>
                    <a:pt x="742" y="704"/>
                  </a:lnTo>
                  <a:lnTo>
                    <a:pt x="771" y="433"/>
                  </a:lnTo>
                  <a:lnTo>
                    <a:pt x="818" y="172"/>
                  </a:lnTo>
                  <a:lnTo>
                    <a:pt x="827" y="145"/>
                  </a:lnTo>
                  <a:lnTo>
                    <a:pt x="837" y="127"/>
                  </a:lnTo>
                  <a:lnTo>
                    <a:pt x="846" y="99"/>
                  </a:lnTo>
                  <a:lnTo>
                    <a:pt x="856" y="81"/>
                  </a:lnTo>
                  <a:lnTo>
                    <a:pt x="865" y="64"/>
                  </a:lnTo>
                  <a:lnTo>
                    <a:pt x="875" y="36"/>
                  </a:lnTo>
                  <a:lnTo>
                    <a:pt x="894" y="18"/>
                  </a:lnTo>
                  <a:lnTo>
                    <a:pt x="911" y="10"/>
                  </a:lnTo>
                  <a:lnTo>
                    <a:pt x="940" y="0"/>
                  </a:lnTo>
                  <a:lnTo>
                    <a:pt x="959" y="10"/>
                  </a:lnTo>
                  <a:lnTo>
                    <a:pt x="987" y="18"/>
                  </a:lnTo>
                  <a:lnTo>
                    <a:pt x="1006" y="28"/>
                  </a:lnTo>
                  <a:lnTo>
                    <a:pt x="1025" y="36"/>
                  </a:lnTo>
                  <a:lnTo>
                    <a:pt x="1052" y="54"/>
                  </a:lnTo>
                  <a:lnTo>
                    <a:pt x="1071" y="64"/>
                  </a:lnTo>
                  <a:lnTo>
                    <a:pt x="1090" y="73"/>
                  </a:lnTo>
                  <a:close/>
                  <a:moveTo>
                    <a:pt x="2311" y="1777"/>
                  </a:moveTo>
                  <a:lnTo>
                    <a:pt x="2302" y="2075"/>
                  </a:lnTo>
                  <a:lnTo>
                    <a:pt x="2302" y="2364"/>
                  </a:lnTo>
                  <a:lnTo>
                    <a:pt x="2311" y="2652"/>
                  </a:lnTo>
                  <a:lnTo>
                    <a:pt x="2321" y="2941"/>
                  </a:lnTo>
                  <a:lnTo>
                    <a:pt x="2340" y="3220"/>
                  </a:lnTo>
                  <a:lnTo>
                    <a:pt x="2349" y="3509"/>
                  </a:lnTo>
                  <a:lnTo>
                    <a:pt x="2368" y="3797"/>
                  </a:lnTo>
                  <a:lnTo>
                    <a:pt x="2387" y="4086"/>
                  </a:lnTo>
                  <a:lnTo>
                    <a:pt x="2416" y="4140"/>
                  </a:lnTo>
                  <a:lnTo>
                    <a:pt x="2452" y="4195"/>
                  </a:lnTo>
                  <a:lnTo>
                    <a:pt x="2481" y="4258"/>
                  </a:lnTo>
                  <a:lnTo>
                    <a:pt x="2519" y="4312"/>
                  </a:lnTo>
                  <a:lnTo>
                    <a:pt x="2556" y="4365"/>
                  </a:lnTo>
                  <a:lnTo>
                    <a:pt x="2585" y="4420"/>
                  </a:lnTo>
                  <a:lnTo>
                    <a:pt x="2604" y="4483"/>
                  </a:lnTo>
                  <a:lnTo>
                    <a:pt x="2622" y="4547"/>
                  </a:lnTo>
                  <a:lnTo>
                    <a:pt x="2622" y="4591"/>
                  </a:lnTo>
                  <a:lnTo>
                    <a:pt x="2631" y="4628"/>
                  </a:lnTo>
                  <a:lnTo>
                    <a:pt x="2631" y="4672"/>
                  </a:lnTo>
                  <a:lnTo>
                    <a:pt x="2640" y="4709"/>
                  </a:lnTo>
                  <a:lnTo>
                    <a:pt x="2650" y="4735"/>
                  </a:lnTo>
                  <a:lnTo>
                    <a:pt x="2650" y="4771"/>
                  </a:lnTo>
                  <a:lnTo>
                    <a:pt x="2650" y="4808"/>
                  </a:lnTo>
                  <a:lnTo>
                    <a:pt x="2650" y="4853"/>
                  </a:lnTo>
                  <a:lnTo>
                    <a:pt x="2640" y="4853"/>
                  </a:lnTo>
                  <a:lnTo>
                    <a:pt x="2631" y="4853"/>
                  </a:lnTo>
                  <a:lnTo>
                    <a:pt x="2622" y="4844"/>
                  </a:lnTo>
                  <a:lnTo>
                    <a:pt x="2612" y="4844"/>
                  </a:lnTo>
                  <a:lnTo>
                    <a:pt x="2612" y="4834"/>
                  </a:lnTo>
                  <a:lnTo>
                    <a:pt x="2612" y="4826"/>
                  </a:lnTo>
                  <a:lnTo>
                    <a:pt x="2604" y="4816"/>
                  </a:lnTo>
                  <a:lnTo>
                    <a:pt x="2604" y="4808"/>
                  </a:lnTo>
                  <a:lnTo>
                    <a:pt x="2612" y="4709"/>
                  </a:lnTo>
                  <a:lnTo>
                    <a:pt x="2604" y="4618"/>
                  </a:lnTo>
                  <a:lnTo>
                    <a:pt x="2575" y="4537"/>
                  </a:lnTo>
                  <a:lnTo>
                    <a:pt x="2547" y="4447"/>
                  </a:lnTo>
                  <a:lnTo>
                    <a:pt x="2509" y="4375"/>
                  </a:lnTo>
                  <a:lnTo>
                    <a:pt x="2462" y="4294"/>
                  </a:lnTo>
                  <a:lnTo>
                    <a:pt x="2416" y="4221"/>
                  </a:lnTo>
                  <a:lnTo>
                    <a:pt x="2359" y="4140"/>
                  </a:lnTo>
                  <a:lnTo>
                    <a:pt x="2340" y="3843"/>
                  </a:lnTo>
                  <a:lnTo>
                    <a:pt x="2321" y="3545"/>
                  </a:lnTo>
                  <a:lnTo>
                    <a:pt x="2302" y="3256"/>
                  </a:lnTo>
                  <a:lnTo>
                    <a:pt x="2284" y="2959"/>
                  </a:lnTo>
                  <a:lnTo>
                    <a:pt x="2275" y="2661"/>
                  </a:lnTo>
                  <a:lnTo>
                    <a:pt x="2275" y="2364"/>
                  </a:lnTo>
                  <a:lnTo>
                    <a:pt x="2275" y="2057"/>
                  </a:lnTo>
                  <a:lnTo>
                    <a:pt x="2294" y="1759"/>
                  </a:lnTo>
                  <a:lnTo>
                    <a:pt x="2311" y="1777"/>
                  </a:lnTo>
                  <a:close/>
                  <a:moveTo>
                    <a:pt x="1166" y="4339"/>
                  </a:moveTo>
                  <a:lnTo>
                    <a:pt x="1137" y="4347"/>
                  </a:lnTo>
                  <a:lnTo>
                    <a:pt x="1128" y="4375"/>
                  </a:lnTo>
                  <a:lnTo>
                    <a:pt x="1109" y="4402"/>
                  </a:lnTo>
                  <a:lnTo>
                    <a:pt x="1100" y="4429"/>
                  </a:lnTo>
                  <a:lnTo>
                    <a:pt x="1090" y="4456"/>
                  </a:lnTo>
                  <a:lnTo>
                    <a:pt x="1081" y="4464"/>
                  </a:lnTo>
                  <a:lnTo>
                    <a:pt x="1062" y="4456"/>
                  </a:lnTo>
                  <a:lnTo>
                    <a:pt x="1044" y="4420"/>
                  </a:lnTo>
                  <a:lnTo>
                    <a:pt x="1044" y="4383"/>
                  </a:lnTo>
                  <a:lnTo>
                    <a:pt x="1052" y="4347"/>
                  </a:lnTo>
                  <a:lnTo>
                    <a:pt x="1062" y="4312"/>
                  </a:lnTo>
                  <a:lnTo>
                    <a:pt x="1071" y="4276"/>
                  </a:lnTo>
                  <a:lnTo>
                    <a:pt x="1090" y="4239"/>
                  </a:lnTo>
                  <a:lnTo>
                    <a:pt x="1109" y="4213"/>
                  </a:lnTo>
                  <a:lnTo>
                    <a:pt x="1128" y="4185"/>
                  </a:lnTo>
                  <a:lnTo>
                    <a:pt x="1147" y="4158"/>
                  </a:lnTo>
                  <a:lnTo>
                    <a:pt x="1147" y="3879"/>
                  </a:lnTo>
                  <a:lnTo>
                    <a:pt x="1147" y="3608"/>
                  </a:lnTo>
                  <a:lnTo>
                    <a:pt x="1156" y="3356"/>
                  </a:lnTo>
                  <a:lnTo>
                    <a:pt x="1166" y="3094"/>
                  </a:lnTo>
                  <a:lnTo>
                    <a:pt x="1166" y="2842"/>
                  </a:lnTo>
                  <a:lnTo>
                    <a:pt x="1175" y="2580"/>
                  </a:lnTo>
                  <a:lnTo>
                    <a:pt x="1185" y="2310"/>
                  </a:lnTo>
                  <a:lnTo>
                    <a:pt x="1185" y="2030"/>
                  </a:lnTo>
                  <a:lnTo>
                    <a:pt x="1194" y="2012"/>
                  </a:lnTo>
                  <a:lnTo>
                    <a:pt x="1194" y="1984"/>
                  </a:lnTo>
                  <a:lnTo>
                    <a:pt x="1194" y="1966"/>
                  </a:lnTo>
                  <a:lnTo>
                    <a:pt x="1204" y="1948"/>
                  </a:lnTo>
                  <a:lnTo>
                    <a:pt x="1204" y="1931"/>
                  </a:lnTo>
                  <a:lnTo>
                    <a:pt x="1204" y="1913"/>
                  </a:lnTo>
                  <a:lnTo>
                    <a:pt x="1212" y="1895"/>
                  </a:lnTo>
                  <a:lnTo>
                    <a:pt x="1222" y="1877"/>
                  </a:lnTo>
                  <a:lnTo>
                    <a:pt x="1212" y="2174"/>
                  </a:lnTo>
                  <a:lnTo>
                    <a:pt x="1204" y="2481"/>
                  </a:lnTo>
                  <a:lnTo>
                    <a:pt x="1204" y="2797"/>
                  </a:lnTo>
                  <a:lnTo>
                    <a:pt x="1194" y="3112"/>
                  </a:lnTo>
                  <a:lnTo>
                    <a:pt x="1194" y="3437"/>
                  </a:lnTo>
                  <a:lnTo>
                    <a:pt x="1185" y="3744"/>
                  </a:lnTo>
                  <a:lnTo>
                    <a:pt x="1175" y="4050"/>
                  </a:lnTo>
                  <a:lnTo>
                    <a:pt x="1166" y="4339"/>
                  </a:lnTo>
                  <a:close/>
                  <a:moveTo>
                    <a:pt x="1052" y="81"/>
                  </a:moveTo>
                  <a:lnTo>
                    <a:pt x="1052" y="99"/>
                  </a:lnTo>
                  <a:lnTo>
                    <a:pt x="1052" y="117"/>
                  </a:lnTo>
                  <a:lnTo>
                    <a:pt x="1044" y="127"/>
                  </a:lnTo>
                  <a:lnTo>
                    <a:pt x="1034" y="145"/>
                  </a:lnTo>
                  <a:lnTo>
                    <a:pt x="1034" y="163"/>
                  </a:lnTo>
                  <a:lnTo>
                    <a:pt x="1025" y="181"/>
                  </a:lnTo>
                  <a:lnTo>
                    <a:pt x="1015" y="198"/>
                  </a:lnTo>
                  <a:lnTo>
                    <a:pt x="1006" y="216"/>
                  </a:lnTo>
                  <a:lnTo>
                    <a:pt x="987" y="334"/>
                  </a:lnTo>
                  <a:lnTo>
                    <a:pt x="978" y="443"/>
                  </a:lnTo>
                  <a:lnTo>
                    <a:pt x="968" y="542"/>
                  </a:lnTo>
                  <a:lnTo>
                    <a:pt x="968" y="649"/>
                  </a:lnTo>
                  <a:lnTo>
                    <a:pt x="968" y="758"/>
                  </a:lnTo>
                  <a:lnTo>
                    <a:pt x="968" y="866"/>
                  </a:lnTo>
                  <a:lnTo>
                    <a:pt x="968" y="983"/>
                  </a:lnTo>
                  <a:lnTo>
                    <a:pt x="968" y="1100"/>
                  </a:lnTo>
                  <a:lnTo>
                    <a:pt x="949" y="1100"/>
                  </a:lnTo>
                  <a:lnTo>
                    <a:pt x="940" y="1100"/>
                  </a:lnTo>
                  <a:lnTo>
                    <a:pt x="930" y="1092"/>
                  </a:lnTo>
                  <a:lnTo>
                    <a:pt x="921" y="1082"/>
                  </a:lnTo>
                  <a:lnTo>
                    <a:pt x="921" y="1074"/>
                  </a:lnTo>
                  <a:lnTo>
                    <a:pt x="911" y="1064"/>
                  </a:lnTo>
                  <a:lnTo>
                    <a:pt x="911" y="1056"/>
                  </a:lnTo>
                  <a:lnTo>
                    <a:pt x="911" y="1047"/>
                  </a:lnTo>
                  <a:lnTo>
                    <a:pt x="911" y="1001"/>
                  </a:lnTo>
                  <a:lnTo>
                    <a:pt x="921" y="1001"/>
                  </a:lnTo>
                  <a:lnTo>
                    <a:pt x="930" y="884"/>
                  </a:lnTo>
                  <a:lnTo>
                    <a:pt x="930" y="776"/>
                  </a:lnTo>
                  <a:lnTo>
                    <a:pt x="930" y="668"/>
                  </a:lnTo>
                  <a:lnTo>
                    <a:pt x="940" y="550"/>
                  </a:lnTo>
                  <a:lnTo>
                    <a:pt x="940" y="443"/>
                  </a:lnTo>
                  <a:lnTo>
                    <a:pt x="959" y="334"/>
                  </a:lnTo>
                  <a:lnTo>
                    <a:pt x="968" y="226"/>
                  </a:lnTo>
                  <a:lnTo>
                    <a:pt x="997" y="127"/>
                  </a:lnTo>
                  <a:lnTo>
                    <a:pt x="997" y="117"/>
                  </a:lnTo>
                  <a:lnTo>
                    <a:pt x="1006" y="109"/>
                  </a:lnTo>
                  <a:lnTo>
                    <a:pt x="1015" y="99"/>
                  </a:lnTo>
                  <a:lnTo>
                    <a:pt x="1015" y="91"/>
                  </a:lnTo>
                  <a:lnTo>
                    <a:pt x="1025" y="91"/>
                  </a:lnTo>
                  <a:lnTo>
                    <a:pt x="1034" y="81"/>
                  </a:lnTo>
                  <a:lnTo>
                    <a:pt x="1044" y="81"/>
                  </a:lnTo>
                  <a:lnTo>
                    <a:pt x="1052" y="81"/>
                  </a:lnTo>
                  <a:close/>
                  <a:moveTo>
                    <a:pt x="2781" y="3788"/>
                  </a:moveTo>
                  <a:lnTo>
                    <a:pt x="2810" y="3914"/>
                  </a:lnTo>
                  <a:lnTo>
                    <a:pt x="2829" y="4041"/>
                  </a:lnTo>
                  <a:lnTo>
                    <a:pt x="2857" y="4167"/>
                  </a:lnTo>
                  <a:lnTo>
                    <a:pt x="2876" y="4302"/>
                  </a:lnTo>
                  <a:lnTo>
                    <a:pt x="2895" y="4429"/>
                  </a:lnTo>
                  <a:lnTo>
                    <a:pt x="2904" y="4564"/>
                  </a:lnTo>
                  <a:lnTo>
                    <a:pt x="2922" y="4690"/>
                  </a:lnTo>
                  <a:lnTo>
                    <a:pt x="2941" y="4826"/>
                  </a:lnTo>
                  <a:lnTo>
                    <a:pt x="2960" y="4844"/>
                  </a:lnTo>
                  <a:lnTo>
                    <a:pt x="2969" y="4862"/>
                  </a:lnTo>
                  <a:lnTo>
                    <a:pt x="2979" y="4880"/>
                  </a:lnTo>
                  <a:lnTo>
                    <a:pt x="2998" y="4897"/>
                  </a:lnTo>
                  <a:lnTo>
                    <a:pt x="3007" y="4915"/>
                  </a:lnTo>
                  <a:lnTo>
                    <a:pt x="3026" y="4943"/>
                  </a:lnTo>
                  <a:lnTo>
                    <a:pt x="3036" y="4961"/>
                  </a:lnTo>
                  <a:lnTo>
                    <a:pt x="3055" y="4979"/>
                  </a:lnTo>
                  <a:lnTo>
                    <a:pt x="3055" y="4970"/>
                  </a:lnTo>
                  <a:lnTo>
                    <a:pt x="3064" y="4970"/>
                  </a:lnTo>
                  <a:lnTo>
                    <a:pt x="3064" y="4961"/>
                  </a:lnTo>
                  <a:lnTo>
                    <a:pt x="3072" y="4961"/>
                  </a:lnTo>
                  <a:lnTo>
                    <a:pt x="3082" y="4961"/>
                  </a:lnTo>
                  <a:lnTo>
                    <a:pt x="3091" y="4961"/>
                  </a:lnTo>
                  <a:lnTo>
                    <a:pt x="3091" y="4970"/>
                  </a:lnTo>
                  <a:lnTo>
                    <a:pt x="3101" y="4970"/>
                  </a:lnTo>
                  <a:lnTo>
                    <a:pt x="3110" y="4998"/>
                  </a:lnTo>
                  <a:lnTo>
                    <a:pt x="3120" y="5024"/>
                  </a:lnTo>
                  <a:lnTo>
                    <a:pt x="3129" y="5051"/>
                  </a:lnTo>
                  <a:lnTo>
                    <a:pt x="3129" y="5079"/>
                  </a:lnTo>
                  <a:lnTo>
                    <a:pt x="3139" y="5105"/>
                  </a:lnTo>
                  <a:lnTo>
                    <a:pt x="3148" y="5132"/>
                  </a:lnTo>
                  <a:lnTo>
                    <a:pt x="3158" y="5160"/>
                  </a:lnTo>
                  <a:lnTo>
                    <a:pt x="3158" y="5186"/>
                  </a:lnTo>
                  <a:lnTo>
                    <a:pt x="3129" y="5178"/>
                  </a:lnTo>
                  <a:lnTo>
                    <a:pt x="3101" y="5160"/>
                  </a:lnTo>
                  <a:lnTo>
                    <a:pt x="3082" y="5141"/>
                  </a:lnTo>
                  <a:lnTo>
                    <a:pt x="3064" y="5114"/>
                  </a:lnTo>
                  <a:lnTo>
                    <a:pt x="3045" y="5087"/>
                  </a:lnTo>
                  <a:lnTo>
                    <a:pt x="3036" y="5060"/>
                  </a:lnTo>
                  <a:lnTo>
                    <a:pt x="3007" y="5042"/>
                  </a:lnTo>
                  <a:lnTo>
                    <a:pt x="2988" y="5015"/>
                  </a:lnTo>
                  <a:lnTo>
                    <a:pt x="2988" y="4988"/>
                  </a:lnTo>
                  <a:lnTo>
                    <a:pt x="2979" y="4961"/>
                  </a:lnTo>
                  <a:lnTo>
                    <a:pt x="2969" y="4934"/>
                  </a:lnTo>
                  <a:lnTo>
                    <a:pt x="2951" y="4915"/>
                  </a:lnTo>
                  <a:lnTo>
                    <a:pt x="2932" y="4889"/>
                  </a:lnTo>
                  <a:lnTo>
                    <a:pt x="2922" y="4871"/>
                  </a:lnTo>
                  <a:lnTo>
                    <a:pt x="2904" y="4844"/>
                  </a:lnTo>
                  <a:lnTo>
                    <a:pt x="2895" y="4826"/>
                  </a:lnTo>
                  <a:lnTo>
                    <a:pt x="2885" y="4727"/>
                  </a:lnTo>
                  <a:lnTo>
                    <a:pt x="2876" y="4618"/>
                  </a:lnTo>
                  <a:lnTo>
                    <a:pt x="2866" y="4519"/>
                  </a:lnTo>
                  <a:lnTo>
                    <a:pt x="2848" y="4402"/>
                  </a:lnTo>
                  <a:lnTo>
                    <a:pt x="2829" y="4294"/>
                  </a:lnTo>
                  <a:lnTo>
                    <a:pt x="2810" y="4185"/>
                  </a:lnTo>
                  <a:lnTo>
                    <a:pt x="2781" y="4086"/>
                  </a:lnTo>
                  <a:lnTo>
                    <a:pt x="2754" y="3978"/>
                  </a:lnTo>
                  <a:lnTo>
                    <a:pt x="2781" y="3960"/>
                  </a:lnTo>
                  <a:lnTo>
                    <a:pt x="2772" y="3914"/>
                  </a:lnTo>
                  <a:lnTo>
                    <a:pt x="2762" y="3879"/>
                  </a:lnTo>
                  <a:lnTo>
                    <a:pt x="2754" y="3843"/>
                  </a:lnTo>
                  <a:lnTo>
                    <a:pt x="2745" y="3807"/>
                  </a:lnTo>
                  <a:lnTo>
                    <a:pt x="2735" y="3762"/>
                  </a:lnTo>
                  <a:lnTo>
                    <a:pt x="2716" y="3726"/>
                  </a:lnTo>
                  <a:lnTo>
                    <a:pt x="2707" y="3689"/>
                  </a:lnTo>
                  <a:lnTo>
                    <a:pt x="2697" y="3653"/>
                  </a:lnTo>
                  <a:lnTo>
                    <a:pt x="2716" y="3653"/>
                  </a:lnTo>
                  <a:lnTo>
                    <a:pt x="2735" y="3663"/>
                  </a:lnTo>
                  <a:lnTo>
                    <a:pt x="2745" y="3681"/>
                  </a:lnTo>
                  <a:lnTo>
                    <a:pt x="2754" y="3698"/>
                  </a:lnTo>
                  <a:lnTo>
                    <a:pt x="2762" y="3726"/>
                  </a:lnTo>
                  <a:lnTo>
                    <a:pt x="2772" y="3744"/>
                  </a:lnTo>
                  <a:lnTo>
                    <a:pt x="2772" y="3762"/>
                  </a:lnTo>
                  <a:lnTo>
                    <a:pt x="2781" y="3788"/>
                  </a:lnTo>
                  <a:close/>
                  <a:moveTo>
                    <a:pt x="3759" y="4492"/>
                  </a:moveTo>
                  <a:lnTo>
                    <a:pt x="3571" y="5277"/>
                  </a:lnTo>
                  <a:lnTo>
                    <a:pt x="3534" y="5313"/>
                  </a:lnTo>
                  <a:lnTo>
                    <a:pt x="3487" y="5340"/>
                  </a:lnTo>
                  <a:lnTo>
                    <a:pt x="3439" y="5358"/>
                  </a:lnTo>
                  <a:lnTo>
                    <a:pt x="3392" y="5366"/>
                  </a:lnTo>
                  <a:lnTo>
                    <a:pt x="3346" y="5376"/>
                  </a:lnTo>
                  <a:lnTo>
                    <a:pt x="3289" y="5394"/>
                  </a:lnTo>
                  <a:lnTo>
                    <a:pt x="3242" y="5412"/>
                  </a:lnTo>
                  <a:lnTo>
                    <a:pt x="3205" y="5430"/>
                  </a:lnTo>
                  <a:lnTo>
                    <a:pt x="3186" y="5394"/>
                  </a:lnTo>
                  <a:lnTo>
                    <a:pt x="3195" y="5366"/>
                  </a:lnTo>
                  <a:lnTo>
                    <a:pt x="3205" y="5348"/>
                  </a:lnTo>
                  <a:lnTo>
                    <a:pt x="3224" y="5322"/>
                  </a:lnTo>
                  <a:lnTo>
                    <a:pt x="3232" y="5295"/>
                  </a:lnTo>
                  <a:lnTo>
                    <a:pt x="3242" y="5267"/>
                  </a:lnTo>
                  <a:lnTo>
                    <a:pt x="3251" y="5241"/>
                  </a:lnTo>
                  <a:lnTo>
                    <a:pt x="3261" y="5214"/>
                  </a:lnTo>
                  <a:lnTo>
                    <a:pt x="3261" y="5186"/>
                  </a:lnTo>
                  <a:lnTo>
                    <a:pt x="3270" y="5204"/>
                  </a:lnTo>
                  <a:lnTo>
                    <a:pt x="3280" y="5214"/>
                  </a:lnTo>
                  <a:lnTo>
                    <a:pt x="3280" y="5241"/>
                  </a:lnTo>
                  <a:lnTo>
                    <a:pt x="3280" y="5259"/>
                  </a:lnTo>
                  <a:lnTo>
                    <a:pt x="3270" y="5285"/>
                  </a:lnTo>
                  <a:lnTo>
                    <a:pt x="3270" y="5304"/>
                  </a:lnTo>
                  <a:lnTo>
                    <a:pt x="3261" y="5322"/>
                  </a:lnTo>
                  <a:lnTo>
                    <a:pt x="3251" y="5340"/>
                  </a:lnTo>
                  <a:lnTo>
                    <a:pt x="3270" y="5358"/>
                  </a:lnTo>
                  <a:lnTo>
                    <a:pt x="3317" y="5348"/>
                  </a:lnTo>
                  <a:lnTo>
                    <a:pt x="3365" y="5330"/>
                  </a:lnTo>
                  <a:lnTo>
                    <a:pt x="3411" y="5313"/>
                  </a:lnTo>
                  <a:lnTo>
                    <a:pt x="3458" y="5295"/>
                  </a:lnTo>
                  <a:lnTo>
                    <a:pt x="3496" y="5267"/>
                  </a:lnTo>
                  <a:lnTo>
                    <a:pt x="3534" y="5241"/>
                  </a:lnTo>
                  <a:lnTo>
                    <a:pt x="3561" y="5204"/>
                  </a:lnTo>
                  <a:lnTo>
                    <a:pt x="3571" y="5160"/>
                  </a:lnTo>
                  <a:lnTo>
                    <a:pt x="3730" y="4474"/>
                  </a:lnTo>
                  <a:lnTo>
                    <a:pt x="3740" y="4474"/>
                  </a:lnTo>
                  <a:lnTo>
                    <a:pt x="3740" y="4483"/>
                  </a:lnTo>
                  <a:lnTo>
                    <a:pt x="3749" y="4483"/>
                  </a:lnTo>
                  <a:lnTo>
                    <a:pt x="3749" y="4492"/>
                  </a:lnTo>
                  <a:lnTo>
                    <a:pt x="3759" y="4492"/>
                  </a:lnTo>
                  <a:close/>
                  <a:moveTo>
                    <a:pt x="2819" y="5015"/>
                  </a:moveTo>
                  <a:lnTo>
                    <a:pt x="2838" y="5033"/>
                  </a:lnTo>
                  <a:lnTo>
                    <a:pt x="2848" y="5051"/>
                  </a:lnTo>
                  <a:lnTo>
                    <a:pt x="2848" y="5069"/>
                  </a:lnTo>
                  <a:lnTo>
                    <a:pt x="2857" y="5097"/>
                  </a:lnTo>
                  <a:lnTo>
                    <a:pt x="2857" y="5114"/>
                  </a:lnTo>
                  <a:lnTo>
                    <a:pt x="2857" y="5141"/>
                  </a:lnTo>
                  <a:lnTo>
                    <a:pt x="2866" y="5168"/>
                  </a:lnTo>
                  <a:lnTo>
                    <a:pt x="2876" y="5186"/>
                  </a:lnTo>
                  <a:lnTo>
                    <a:pt x="2885" y="5231"/>
                  </a:lnTo>
                  <a:lnTo>
                    <a:pt x="2904" y="5267"/>
                  </a:lnTo>
                  <a:lnTo>
                    <a:pt x="2922" y="5313"/>
                  </a:lnTo>
                  <a:lnTo>
                    <a:pt x="2941" y="5348"/>
                  </a:lnTo>
                  <a:lnTo>
                    <a:pt x="2969" y="5385"/>
                  </a:lnTo>
                  <a:lnTo>
                    <a:pt x="2988" y="5421"/>
                  </a:lnTo>
                  <a:lnTo>
                    <a:pt x="3017" y="5457"/>
                  </a:lnTo>
                  <a:lnTo>
                    <a:pt x="3045" y="5493"/>
                  </a:lnTo>
                  <a:lnTo>
                    <a:pt x="3055" y="5493"/>
                  </a:lnTo>
                  <a:lnTo>
                    <a:pt x="3064" y="5484"/>
                  </a:lnTo>
                  <a:lnTo>
                    <a:pt x="3072" y="5484"/>
                  </a:lnTo>
                  <a:lnTo>
                    <a:pt x="3082" y="5475"/>
                  </a:lnTo>
                  <a:lnTo>
                    <a:pt x="3091" y="5466"/>
                  </a:lnTo>
                  <a:lnTo>
                    <a:pt x="3101" y="5466"/>
                  </a:lnTo>
                  <a:lnTo>
                    <a:pt x="3110" y="5466"/>
                  </a:lnTo>
                  <a:lnTo>
                    <a:pt x="3120" y="5466"/>
                  </a:lnTo>
                  <a:lnTo>
                    <a:pt x="3129" y="5475"/>
                  </a:lnTo>
                  <a:lnTo>
                    <a:pt x="3120" y="5484"/>
                  </a:lnTo>
                  <a:lnTo>
                    <a:pt x="3120" y="5493"/>
                  </a:lnTo>
                  <a:lnTo>
                    <a:pt x="3110" y="5493"/>
                  </a:lnTo>
                  <a:lnTo>
                    <a:pt x="3101" y="5502"/>
                  </a:lnTo>
                  <a:lnTo>
                    <a:pt x="3091" y="5511"/>
                  </a:lnTo>
                  <a:lnTo>
                    <a:pt x="3082" y="5511"/>
                  </a:lnTo>
                  <a:lnTo>
                    <a:pt x="3072" y="5520"/>
                  </a:lnTo>
                  <a:lnTo>
                    <a:pt x="3072" y="5530"/>
                  </a:lnTo>
                  <a:lnTo>
                    <a:pt x="3064" y="5530"/>
                  </a:lnTo>
                  <a:lnTo>
                    <a:pt x="3055" y="5530"/>
                  </a:lnTo>
                  <a:lnTo>
                    <a:pt x="3045" y="5530"/>
                  </a:lnTo>
                  <a:lnTo>
                    <a:pt x="3036" y="5530"/>
                  </a:lnTo>
                  <a:lnTo>
                    <a:pt x="3026" y="5530"/>
                  </a:lnTo>
                  <a:lnTo>
                    <a:pt x="2960" y="5447"/>
                  </a:lnTo>
                  <a:lnTo>
                    <a:pt x="2904" y="5366"/>
                  </a:lnTo>
                  <a:lnTo>
                    <a:pt x="2857" y="5277"/>
                  </a:lnTo>
                  <a:lnTo>
                    <a:pt x="2819" y="5196"/>
                  </a:lnTo>
                  <a:lnTo>
                    <a:pt x="2791" y="5097"/>
                  </a:lnTo>
                  <a:lnTo>
                    <a:pt x="2762" y="5006"/>
                  </a:lnTo>
                  <a:lnTo>
                    <a:pt x="2745" y="4907"/>
                  </a:lnTo>
                  <a:lnTo>
                    <a:pt x="2726" y="4816"/>
                  </a:lnTo>
                  <a:lnTo>
                    <a:pt x="2726" y="4808"/>
                  </a:lnTo>
                  <a:lnTo>
                    <a:pt x="2735" y="4798"/>
                  </a:lnTo>
                  <a:lnTo>
                    <a:pt x="2735" y="4790"/>
                  </a:lnTo>
                  <a:lnTo>
                    <a:pt x="2745" y="4790"/>
                  </a:lnTo>
                  <a:lnTo>
                    <a:pt x="2745" y="4780"/>
                  </a:lnTo>
                  <a:lnTo>
                    <a:pt x="2754" y="4780"/>
                  </a:lnTo>
                  <a:lnTo>
                    <a:pt x="2762" y="4790"/>
                  </a:lnTo>
                  <a:lnTo>
                    <a:pt x="2819" y="5015"/>
                  </a:lnTo>
                  <a:close/>
                  <a:moveTo>
                    <a:pt x="2180" y="3356"/>
                  </a:moveTo>
                  <a:lnTo>
                    <a:pt x="2199" y="3491"/>
                  </a:lnTo>
                  <a:lnTo>
                    <a:pt x="2199" y="3617"/>
                  </a:lnTo>
                  <a:lnTo>
                    <a:pt x="2208" y="3752"/>
                  </a:lnTo>
                  <a:lnTo>
                    <a:pt x="2208" y="3888"/>
                  </a:lnTo>
                  <a:lnTo>
                    <a:pt x="2218" y="4013"/>
                  </a:lnTo>
                  <a:lnTo>
                    <a:pt x="2237" y="4140"/>
                  </a:lnTo>
                  <a:lnTo>
                    <a:pt x="2256" y="4266"/>
                  </a:lnTo>
                  <a:lnTo>
                    <a:pt x="2294" y="4383"/>
                  </a:lnTo>
                  <a:lnTo>
                    <a:pt x="2330" y="4438"/>
                  </a:lnTo>
                  <a:lnTo>
                    <a:pt x="2359" y="4501"/>
                  </a:lnTo>
                  <a:lnTo>
                    <a:pt x="2397" y="4564"/>
                  </a:lnTo>
                  <a:lnTo>
                    <a:pt x="2425" y="4628"/>
                  </a:lnTo>
                  <a:lnTo>
                    <a:pt x="2452" y="4690"/>
                  </a:lnTo>
                  <a:lnTo>
                    <a:pt x="2490" y="4745"/>
                  </a:lnTo>
                  <a:lnTo>
                    <a:pt x="2528" y="4808"/>
                  </a:lnTo>
                  <a:lnTo>
                    <a:pt x="2566" y="4862"/>
                  </a:lnTo>
                  <a:lnTo>
                    <a:pt x="2585" y="4871"/>
                  </a:lnTo>
                  <a:lnTo>
                    <a:pt x="2604" y="4880"/>
                  </a:lnTo>
                  <a:lnTo>
                    <a:pt x="2612" y="4897"/>
                  </a:lnTo>
                  <a:lnTo>
                    <a:pt x="2612" y="4907"/>
                  </a:lnTo>
                  <a:lnTo>
                    <a:pt x="2622" y="4925"/>
                  </a:lnTo>
                  <a:lnTo>
                    <a:pt x="2622" y="4943"/>
                  </a:lnTo>
                  <a:lnTo>
                    <a:pt x="2631" y="4961"/>
                  </a:lnTo>
                  <a:lnTo>
                    <a:pt x="2640" y="4979"/>
                  </a:lnTo>
                  <a:lnTo>
                    <a:pt x="2640" y="5006"/>
                  </a:lnTo>
                  <a:lnTo>
                    <a:pt x="2604" y="5006"/>
                  </a:lnTo>
                  <a:lnTo>
                    <a:pt x="2528" y="4897"/>
                  </a:lnTo>
                  <a:lnTo>
                    <a:pt x="2462" y="4780"/>
                  </a:lnTo>
                  <a:lnTo>
                    <a:pt x="2397" y="4664"/>
                  </a:lnTo>
                  <a:lnTo>
                    <a:pt x="2330" y="4547"/>
                  </a:lnTo>
                  <a:lnTo>
                    <a:pt x="2275" y="4420"/>
                  </a:lnTo>
                  <a:lnTo>
                    <a:pt x="2227" y="4294"/>
                  </a:lnTo>
                  <a:lnTo>
                    <a:pt x="2199" y="4167"/>
                  </a:lnTo>
                  <a:lnTo>
                    <a:pt x="2180" y="4032"/>
                  </a:lnTo>
                  <a:lnTo>
                    <a:pt x="2180" y="3942"/>
                  </a:lnTo>
                  <a:lnTo>
                    <a:pt x="2180" y="3851"/>
                  </a:lnTo>
                  <a:lnTo>
                    <a:pt x="2171" y="3762"/>
                  </a:lnTo>
                  <a:lnTo>
                    <a:pt x="2171" y="3671"/>
                  </a:lnTo>
                  <a:lnTo>
                    <a:pt x="2161" y="3580"/>
                  </a:lnTo>
                  <a:lnTo>
                    <a:pt x="2152" y="3499"/>
                  </a:lnTo>
                  <a:lnTo>
                    <a:pt x="2152" y="3410"/>
                  </a:lnTo>
                  <a:lnTo>
                    <a:pt x="2142" y="3319"/>
                  </a:lnTo>
                  <a:lnTo>
                    <a:pt x="2152" y="3319"/>
                  </a:lnTo>
                  <a:lnTo>
                    <a:pt x="2161" y="3329"/>
                  </a:lnTo>
                  <a:lnTo>
                    <a:pt x="2171" y="3337"/>
                  </a:lnTo>
                  <a:lnTo>
                    <a:pt x="2171" y="3347"/>
                  </a:lnTo>
                  <a:lnTo>
                    <a:pt x="2180" y="3356"/>
                  </a:lnTo>
                  <a:close/>
                  <a:moveTo>
                    <a:pt x="1767" y="2391"/>
                  </a:moveTo>
                  <a:lnTo>
                    <a:pt x="1710" y="2680"/>
                  </a:lnTo>
                  <a:lnTo>
                    <a:pt x="1672" y="2977"/>
                  </a:lnTo>
                  <a:lnTo>
                    <a:pt x="1645" y="3274"/>
                  </a:lnTo>
                  <a:lnTo>
                    <a:pt x="1626" y="3572"/>
                  </a:lnTo>
                  <a:lnTo>
                    <a:pt x="1598" y="3869"/>
                  </a:lnTo>
                  <a:lnTo>
                    <a:pt x="1569" y="4167"/>
                  </a:lnTo>
                  <a:lnTo>
                    <a:pt x="1551" y="4312"/>
                  </a:lnTo>
                  <a:lnTo>
                    <a:pt x="1522" y="4464"/>
                  </a:lnTo>
                  <a:lnTo>
                    <a:pt x="1495" y="4609"/>
                  </a:lnTo>
                  <a:lnTo>
                    <a:pt x="1457" y="4745"/>
                  </a:lnTo>
                  <a:lnTo>
                    <a:pt x="1457" y="4798"/>
                  </a:lnTo>
                  <a:lnTo>
                    <a:pt x="1457" y="4853"/>
                  </a:lnTo>
                  <a:lnTo>
                    <a:pt x="1447" y="4897"/>
                  </a:lnTo>
                  <a:lnTo>
                    <a:pt x="1438" y="4943"/>
                  </a:lnTo>
                  <a:lnTo>
                    <a:pt x="1429" y="4988"/>
                  </a:lnTo>
                  <a:lnTo>
                    <a:pt x="1410" y="5033"/>
                  </a:lnTo>
                  <a:lnTo>
                    <a:pt x="1381" y="5069"/>
                  </a:lnTo>
                  <a:lnTo>
                    <a:pt x="1362" y="5114"/>
                  </a:lnTo>
                  <a:lnTo>
                    <a:pt x="1344" y="5160"/>
                  </a:lnTo>
                  <a:lnTo>
                    <a:pt x="1335" y="5204"/>
                  </a:lnTo>
                  <a:lnTo>
                    <a:pt x="1326" y="5249"/>
                  </a:lnTo>
                  <a:lnTo>
                    <a:pt x="1316" y="5304"/>
                  </a:lnTo>
                  <a:lnTo>
                    <a:pt x="1307" y="5348"/>
                  </a:lnTo>
                  <a:lnTo>
                    <a:pt x="1278" y="5385"/>
                  </a:lnTo>
                  <a:lnTo>
                    <a:pt x="1250" y="5421"/>
                  </a:lnTo>
                  <a:lnTo>
                    <a:pt x="1204" y="5447"/>
                  </a:lnTo>
                  <a:lnTo>
                    <a:pt x="1185" y="5457"/>
                  </a:lnTo>
                  <a:lnTo>
                    <a:pt x="1166" y="5457"/>
                  </a:lnTo>
                  <a:lnTo>
                    <a:pt x="1147" y="5457"/>
                  </a:lnTo>
                  <a:lnTo>
                    <a:pt x="1128" y="5457"/>
                  </a:lnTo>
                  <a:lnTo>
                    <a:pt x="1109" y="5457"/>
                  </a:lnTo>
                  <a:lnTo>
                    <a:pt x="1100" y="5457"/>
                  </a:lnTo>
                  <a:lnTo>
                    <a:pt x="1081" y="5447"/>
                  </a:lnTo>
                  <a:lnTo>
                    <a:pt x="1062" y="5439"/>
                  </a:lnTo>
                  <a:lnTo>
                    <a:pt x="1071" y="5421"/>
                  </a:lnTo>
                  <a:lnTo>
                    <a:pt x="1081" y="5412"/>
                  </a:lnTo>
                  <a:lnTo>
                    <a:pt x="1100" y="5403"/>
                  </a:lnTo>
                  <a:lnTo>
                    <a:pt x="1119" y="5412"/>
                  </a:lnTo>
                  <a:lnTo>
                    <a:pt x="1137" y="5412"/>
                  </a:lnTo>
                  <a:lnTo>
                    <a:pt x="1156" y="5412"/>
                  </a:lnTo>
                  <a:lnTo>
                    <a:pt x="1175" y="5412"/>
                  </a:lnTo>
                  <a:lnTo>
                    <a:pt x="1194" y="5403"/>
                  </a:lnTo>
                  <a:lnTo>
                    <a:pt x="1222" y="5376"/>
                  </a:lnTo>
                  <a:lnTo>
                    <a:pt x="1250" y="5348"/>
                  </a:lnTo>
                  <a:lnTo>
                    <a:pt x="1259" y="5322"/>
                  </a:lnTo>
                  <a:lnTo>
                    <a:pt x="1278" y="5295"/>
                  </a:lnTo>
                  <a:lnTo>
                    <a:pt x="1288" y="5259"/>
                  </a:lnTo>
                  <a:lnTo>
                    <a:pt x="1297" y="5223"/>
                  </a:lnTo>
                  <a:lnTo>
                    <a:pt x="1297" y="5196"/>
                  </a:lnTo>
                  <a:lnTo>
                    <a:pt x="1307" y="5160"/>
                  </a:lnTo>
                  <a:lnTo>
                    <a:pt x="1212" y="5186"/>
                  </a:lnTo>
                  <a:lnTo>
                    <a:pt x="1212" y="5160"/>
                  </a:lnTo>
                  <a:lnTo>
                    <a:pt x="1222" y="5141"/>
                  </a:lnTo>
                  <a:lnTo>
                    <a:pt x="1240" y="5123"/>
                  </a:lnTo>
                  <a:lnTo>
                    <a:pt x="1259" y="5105"/>
                  </a:lnTo>
                  <a:lnTo>
                    <a:pt x="1278" y="5087"/>
                  </a:lnTo>
                  <a:lnTo>
                    <a:pt x="1297" y="5069"/>
                  </a:lnTo>
                  <a:lnTo>
                    <a:pt x="1307" y="5051"/>
                  </a:lnTo>
                  <a:lnTo>
                    <a:pt x="1316" y="5024"/>
                  </a:lnTo>
                  <a:lnTo>
                    <a:pt x="1326" y="5006"/>
                  </a:lnTo>
                  <a:lnTo>
                    <a:pt x="1335" y="4988"/>
                  </a:lnTo>
                  <a:lnTo>
                    <a:pt x="1335" y="4970"/>
                  </a:lnTo>
                  <a:lnTo>
                    <a:pt x="1344" y="4952"/>
                  </a:lnTo>
                  <a:lnTo>
                    <a:pt x="1354" y="4934"/>
                  </a:lnTo>
                  <a:lnTo>
                    <a:pt x="1362" y="4915"/>
                  </a:lnTo>
                  <a:lnTo>
                    <a:pt x="1372" y="4897"/>
                  </a:lnTo>
                  <a:lnTo>
                    <a:pt x="1372" y="4871"/>
                  </a:lnTo>
                  <a:lnTo>
                    <a:pt x="1381" y="4880"/>
                  </a:lnTo>
                  <a:lnTo>
                    <a:pt x="1381" y="4889"/>
                  </a:lnTo>
                  <a:lnTo>
                    <a:pt x="1381" y="4897"/>
                  </a:lnTo>
                  <a:lnTo>
                    <a:pt x="1381" y="4907"/>
                  </a:lnTo>
                  <a:lnTo>
                    <a:pt x="1391" y="4907"/>
                  </a:lnTo>
                  <a:lnTo>
                    <a:pt x="1400" y="4915"/>
                  </a:lnTo>
                  <a:lnTo>
                    <a:pt x="1400" y="4834"/>
                  </a:lnTo>
                  <a:lnTo>
                    <a:pt x="1410" y="4771"/>
                  </a:lnTo>
                  <a:lnTo>
                    <a:pt x="1419" y="4699"/>
                  </a:lnTo>
                  <a:lnTo>
                    <a:pt x="1429" y="4628"/>
                  </a:lnTo>
                  <a:lnTo>
                    <a:pt x="1447" y="4564"/>
                  </a:lnTo>
                  <a:lnTo>
                    <a:pt x="1466" y="4492"/>
                  </a:lnTo>
                  <a:lnTo>
                    <a:pt x="1485" y="4429"/>
                  </a:lnTo>
                  <a:lnTo>
                    <a:pt x="1495" y="4357"/>
                  </a:lnTo>
                  <a:lnTo>
                    <a:pt x="1541" y="4114"/>
                  </a:lnTo>
                  <a:lnTo>
                    <a:pt x="1569" y="3861"/>
                  </a:lnTo>
                  <a:lnTo>
                    <a:pt x="1588" y="3608"/>
                  </a:lnTo>
                  <a:lnTo>
                    <a:pt x="1607" y="3356"/>
                  </a:lnTo>
                  <a:lnTo>
                    <a:pt x="1626" y="3103"/>
                  </a:lnTo>
                  <a:lnTo>
                    <a:pt x="1645" y="2860"/>
                  </a:lnTo>
                  <a:lnTo>
                    <a:pt x="1664" y="2733"/>
                  </a:lnTo>
                  <a:lnTo>
                    <a:pt x="1691" y="2607"/>
                  </a:lnTo>
                  <a:lnTo>
                    <a:pt x="1710" y="2490"/>
                  </a:lnTo>
                  <a:lnTo>
                    <a:pt x="1748" y="2372"/>
                  </a:lnTo>
                  <a:lnTo>
                    <a:pt x="1767" y="2391"/>
                  </a:lnTo>
                  <a:close/>
                  <a:moveTo>
                    <a:pt x="508" y="5439"/>
                  </a:moveTo>
                  <a:lnTo>
                    <a:pt x="527" y="5466"/>
                  </a:lnTo>
                  <a:lnTo>
                    <a:pt x="555" y="5493"/>
                  </a:lnTo>
                  <a:lnTo>
                    <a:pt x="582" y="5520"/>
                  </a:lnTo>
                  <a:lnTo>
                    <a:pt x="611" y="5547"/>
                  </a:lnTo>
                  <a:lnTo>
                    <a:pt x="630" y="5583"/>
                  </a:lnTo>
                  <a:lnTo>
                    <a:pt x="649" y="5611"/>
                  </a:lnTo>
                  <a:lnTo>
                    <a:pt x="649" y="5637"/>
                  </a:lnTo>
                  <a:lnTo>
                    <a:pt x="649" y="5664"/>
                  </a:lnTo>
                  <a:lnTo>
                    <a:pt x="601" y="5655"/>
                  </a:lnTo>
                  <a:lnTo>
                    <a:pt x="565" y="5637"/>
                  </a:lnTo>
                  <a:lnTo>
                    <a:pt x="527" y="5611"/>
                  </a:lnTo>
                  <a:lnTo>
                    <a:pt x="489" y="5583"/>
                  </a:lnTo>
                  <a:lnTo>
                    <a:pt x="461" y="5547"/>
                  </a:lnTo>
                  <a:lnTo>
                    <a:pt x="432" y="5511"/>
                  </a:lnTo>
                  <a:lnTo>
                    <a:pt x="395" y="5475"/>
                  </a:lnTo>
                  <a:lnTo>
                    <a:pt x="367" y="5447"/>
                  </a:lnTo>
                  <a:lnTo>
                    <a:pt x="367" y="5439"/>
                  </a:lnTo>
                  <a:lnTo>
                    <a:pt x="367" y="5421"/>
                  </a:lnTo>
                  <a:lnTo>
                    <a:pt x="367" y="5412"/>
                  </a:lnTo>
                  <a:lnTo>
                    <a:pt x="367" y="5403"/>
                  </a:lnTo>
                  <a:lnTo>
                    <a:pt x="367" y="5394"/>
                  </a:lnTo>
                  <a:lnTo>
                    <a:pt x="367" y="5385"/>
                  </a:lnTo>
                  <a:lnTo>
                    <a:pt x="367" y="5376"/>
                  </a:lnTo>
                  <a:lnTo>
                    <a:pt x="386" y="5376"/>
                  </a:lnTo>
                  <a:lnTo>
                    <a:pt x="395" y="5385"/>
                  </a:lnTo>
                  <a:lnTo>
                    <a:pt x="414" y="5394"/>
                  </a:lnTo>
                  <a:lnTo>
                    <a:pt x="424" y="5412"/>
                  </a:lnTo>
                  <a:lnTo>
                    <a:pt x="432" y="5430"/>
                  </a:lnTo>
                  <a:lnTo>
                    <a:pt x="442" y="5447"/>
                  </a:lnTo>
                  <a:lnTo>
                    <a:pt x="461" y="5447"/>
                  </a:lnTo>
                  <a:lnTo>
                    <a:pt x="479" y="5447"/>
                  </a:lnTo>
                  <a:lnTo>
                    <a:pt x="508" y="5439"/>
                  </a:lnTo>
                  <a:close/>
                  <a:moveTo>
                    <a:pt x="3327" y="208"/>
                  </a:moveTo>
                  <a:lnTo>
                    <a:pt x="3317" y="668"/>
                  </a:lnTo>
                  <a:lnTo>
                    <a:pt x="3308" y="614"/>
                  </a:lnTo>
                  <a:lnTo>
                    <a:pt x="3298" y="550"/>
                  </a:lnTo>
                  <a:lnTo>
                    <a:pt x="3289" y="497"/>
                  </a:lnTo>
                  <a:lnTo>
                    <a:pt x="3289" y="443"/>
                  </a:lnTo>
                  <a:lnTo>
                    <a:pt x="3280" y="380"/>
                  </a:lnTo>
                  <a:lnTo>
                    <a:pt x="3270" y="325"/>
                  </a:lnTo>
                  <a:lnTo>
                    <a:pt x="3261" y="262"/>
                  </a:lnTo>
                  <a:lnTo>
                    <a:pt x="3251" y="208"/>
                  </a:lnTo>
                  <a:lnTo>
                    <a:pt x="3261" y="198"/>
                  </a:lnTo>
                  <a:lnTo>
                    <a:pt x="3261" y="190"/>
                  </a:lnTo>
                  <a:lnTo>
                    <a:pt x="3270" y="181"/>
                  </a:lnTo>
                  <a:lnTo>
                    <a:pt x="3280" y="181"/>
                  </a:lnTo>
                  <a:lnTo>
                    <a:pt x="3298" y="181"/>
                  </a:lnTo>
                  <a:lnTo>
                    <a:pt x="3308" y="190"/>
                  </a:lnTo>
                  <a:lnTo>
                    <a:pt x="3317" y="198"/>
                  </a:lnTo>
                  <a:lnTo>
                    <a:pt x="3327" y="208"/>
                  </a:lnTo>
                  <a:close/>
                </a:path>
              </a:pathLst>
            </a:custGeom>
            <a:solidFill>
              <a:srgbClr val="99664C"/>
            </a:solidFill>
            <a:ln w="9525">
              <a:noFill/>
              <a:round/>
              <a:headEnd/>
              <a:tailEnd/>
            </a:ln>
          </p:spPr>
          <p:txBody>
            <a:bodyPr>
              <a:prstTxWarp prst="textNoShape">
                <a:avLst/>
              </a:prstTxWarp>
            </a:bodyPr>
            <a:lstStyle/>
            <a:p>
              <a:endParaRPr lang="en-US"/>
            </a:p>
          </p:txBody>
        </p:sp>
        <p:sp>
          <p:nvSpPr>
            <p:cNvPr id="53511" name="Freeform 633"/>
            <p:cNvSpPr>
              <a:spLocks noChangeAspect="1" noEditPoints="1"/>
            </p:cNvSpPr>
            <p:nvPr/>
          </p:nvSpPr>
          <p:spPr bwMode="auto">
            <a:xfrm>
              <a:off x="539" y="1797"/>
              <a:ext cx="704" cy="1180"/>
            </a:xfrm>
            <a:custGeom>
              <a:avLst/>
              <a:gdLst>
                <a:gd name="T0" fmla="*/ 112 w 7038"/>
                <a:gd name="T1" fmla="*/ 9740 h 10615"/>
                <a:gd name="T2" fmla="*/ 1719 w 7038"/>
                <a:gd name="T3" fmla="*/ 10353 h 10615"/>
                <a:gd name="T4" fmla="*/ 1278 w 7038"/>
                <a:gd name="T5" fmla="*/ 10452 h 10615"/>
                <a:gd name="T6" fmla="*/ 6342 w 7038"/>
                <a:gd name="T7" fmla="*/ 10254 h 10615"/>
                <a:gd name="T8" fmla="*/ 6896 w 7038"/>
                <a:gd name="T9" fmla="*/ 10434 h 10615"/>
                <a:gd name="T10" fmla="*/ 6135 w 7038"/>
                <a:gd name="T11" fmla="*/ 7846 h 10615"/>
                <a:gd name="T12" fmla="*/ 5571 w 7038"/>
                <a:gd name="T13" fmla="*/ 8044 h 10615"/>
                <a:gd name="T14" fmla="*/ 6229 w 7038"/>
                <a:gd name="T15" fmla="*/ 8342 h 10615"/>
                <a:gd name="T16" fmla="*/ 6435 w 7038"/>
                <a:gd name="T17" fmla="*/ 8207 h 10615"/>
                <a:gd name="T18" fmla="*/ 6380 w 7038"/>
                <a:gd name="T19" fmla="*/ 8441 h 10615"/>
                <a:gd name="T20" fmla="*/ 6380 w 7038"/>
                <a:gd name="T21" fmla="*/ 9316 h 10615"/>
                <a:gd name="T22" fmla="*/ 6106 w 7038"/>
                <a:gd name="T23" fmla="*/ 8801 h 10615"/>
                <a:gd name="T24" fmla="*/ 6728 w 7038"/>
                <a:gd name="T25" fmla="*/ 9487 h 10615"/>
                <a:gd name="T26" fmla="*/ 6520 w 7038"/>
                <a:gd name="T27" fmla="*/ 8567 h 10615"/>
                <a:gd name="T28" fmla="*/ 6454 w 7038"/>
                <a:gd name="T29" fmla="*/ 9388 h 10615"/>
                <a:gd name="T30" fmla="*/ 6098 w 7038"/>
                <a:gd name="T31" fmla="*/ 9388 h 10615"/>
                <a:gd name="T32" fmla="*/ 1230 w 7038"/>
                <a:gd name="T33" fmla="*/ 7377 h 10615"/>
                <a:gd name="T34" fmla="*/ 1249 w 7038"/>
                <a:gd name="T35" fmla="*/ 7467 h 10615"/>
                <a:gd name="T36" fmla="*/ 892 w 7038"/>
                <a:gd name="T37" fmla="*/ 7846 h 10615"/>
                <a:gd name="T38" fmla="*/ 1474 w 7038"/>
                <a:gd name="T39" fmla="*/ 7711 h 10615"/>
                <a:gd name="T40" fmla="*/ 2104 w 7038"/>
                <a:gd name="T41" fmla="*/ 7755 h 10615"/>
                <a:gd name="T42" fmla="*/ 1221 w 7038"/>
                <a:gd name="T43" fmla="*/ 7774 h 10615"/>
                <a:gd name="T44" fmla="*/ 1775 w 7038"/>
                <a:gd name="T45" fmla="*/ 7899 h 10615"/>
                <a:gd name="T46" fmla="*/ 2161 w 7038"/>
                <a:gd name="T47" fmla="*/ 7575 h 10615"/>
                <a:gd name="T48" fmla="*/ 1710 w 7038"/>
                <a:gd name="T49" fmla="*/ 8107 h 10615"/>
                <a:gd name="T50" fmla="*/ 1202 w 7038"/>
                <a:gd name="T51" fmla="*/ 8847 h 10615"/>
                <a:gd name="T52" fmla="*/ 1155 w 7038"/>
                <a:gd name="T53" fmla="*/ 8144 h 10615"/>
                <a:gd name="T54" fmla="*/ 1832 w 7038"/>
                <a:gd name="T55" fmla="*/ 8243 h 10615"/>
                <a:gd name="T56" fmla="*/ 5759 w 7038"/>
                <a:gd name="T57" fmla="*/ 5745 h 10615"/>
                <a:gd name="T58" fmla="*/ 5600 w 7038"/>
                <a:gd name="T59" fmla="*/ 5672 h 10615"/>
                <a:gd name="T60" fmla="*/ 5364 w 7038"/>
                <a:gd name="T61" fmla="*/ 5745 h 10615"/>
                <a:gd name="T62" fmla="*/ 5684 w 7038"/>
                <a:gd name="T63" fmla="*/ 5862 h 10615"/>
                <a:gd name="T64" fmla="*/ 629 w 7038"/>
                <a:gd name="T65" fmla="*/ 5870 h 10615"/>
                <a:gd name="T66" fmla="*/ 995 w 7038"/>
                <a:gd name="T67" fmla="*/ 5933 h 10615"/>
                <a:gd name="T68" fmla="*/ 300 w 7038"/>
                <a:gd name="T69" fmla="*/ 6105 h 10615"/>
                <a:gd name="T70" fmla="*/ 1710 w 7038"/>
                <a:gd name="T71" fmla="*/ 6159 h 10615"/>
                <a:gd name="T72" fmla="*/ 5459 w 7038"/>
                <a:gd name="T73" fmla="*/ 2867 h 10615"/>
                <a:gd name="T74" fmla="*/ 5693 w 7038"/>
                <a:gd name="T75" fmla="*/ 3967 h 10615"/>
                <a:gd name="T76" fmla="*/ 5223 w 7038"/>
                <a:gd name="T77" fmla="*/ 4157 h 10615"/>
                <a:gd name="T78" fmla="*/ 4791 w 7038"/>
                <a:gd name="T79" fmla="*/ 2308 h 10615"/>
                <a:gd name="T80" fmla="*/ 2743 w 7038"/>
                <a:gd name="T81" fmla="*/ 4662 h 10615"/>
                <a:gd name="T82" fmla="*/ 2564 w 7038"/>
                <a:gd name="T83" fmla="*/ 4157 h 10615"/>
                <a:gd name="T84" fmla="*/ 2959 w 7038"/>
                <a:gd name="T85" fmla="*/ 4266 h 10615"/>
                <a:gd name="T86" fmla="*/ 3100 w 7038"/>
                <a:gd name="T87" fmla="*/ 3534 h 10615"/>
                <a:gd name="T88" fmla="*/ 2621 w 7038"/>
                <a:gd name="T89" fmla="*/ 3273 h 10615"/>
                <a:gd name="T90" fmla="*/ 2855 w 7038"/>
                <a:gd name="T91" fmla="*/ 4879 h 10615"/>
                <a:gd name="T92" fmla="*/ 2819 w 7038"/>
                <a:gd name="T93" fmla="*/ 4879 h 10615"/>
                <a:gd name="T94" fmla="*/ 3805 w 7038"/>
                <a:gd name="T95" fmla="*/ 5852 h 10615"/>
                <a:gd name="T96" fmla="*/ 4059 w 7038"/>
                <a:gd name="T97" fmla="*/ 5799 h 10615"/>
                <a:gd name="T98" fmla="*/ 5168 w 7038"/>
                <a:gd name="T99" fmla="*/ 7088 h 10615"/>
                <a:gd name="T100" fmla="*/ 5045 w 7038"/>
                <a:gd name="T101" fmla="*/ 7197 h 10615"/>
                <a:gd name="T102" fmla="*/ 4115 w 7038"/>
                <a:gd name="T103" fmla="*/ 7088 h 10615"/>
                <a:gd name="T104" fmla="*/ 3458 w 7038"/>
                <a:gd name="T105" fmla="*/ 2344 h 10615"/>
                <a:gd name="T106" fmla="*/ 5102 w 7038"/>
                <a:gd name="T107" fmla="*/ 766 h 10615"/>
                <a:gd name="T108" fmla="*/ 3551 w 7038"/>
                <a:gd name="T109" fmla="*/ 1064 h 10615"/>
                <a:gd name="T110" fmla="*/ 3156 w 7038"/>
                <a:gd name="T111" fmla="*/ 1027 h 10615"/>
                <a:gd name="T112" fmla="*/ 4265 w 7038"/>
                <a:gd name="T113" fmla="*/ 396 h 10615"/>
                <a:gd name="T114" fmla="*/ 4359 w 7038"/>
                <a:gd name="T115" fmla="*/ 188 h 10615"/>
                <a:gd name="T116" fmla="*/ 3532 w 7038"/>
                <a:gd name="T117" fmla="*/ 667 h 10615"/>
                <a:gd name="T118" fmla="*/ 3241 w 7038"/>
                <a:gd name="T119" fmla="*/ 712 h 10615"/>
                <a:gd name="T120" fmla="*/ 2959 w 7038"/>
                <a:gd name="T121" fmla="*/ 748 h 10615"/>
                <a:gd name="T122" fmla="*/ 3184 w 7038"/>
                <a:gd name="T123" fmla="*/ 414 h 10615"/>
                <a:gd name="T124" fmla="*/ 4152 w 7038"/>
                <a:gd name="T125" fmla="*/ 8702 h 10615"/>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7038"/>
                <a:gd name="T190" fmla="*/ 0 h 10615"/>
                <a:gd name="T191" fmla="*/ 7038 w 7038"/>
                <a:gd name="T192" fmla="*/ 10615 h 10615"/>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7038" h="10615">
                  <a:moveTo>
                    <a:pt x="253" y="9830"/>
                  </a:moveTo>
                  <a:lnTo>
                    <a:pt x="272" y="9830"/>
                  </a:lnTo>
                  <a:lnTo>
                    <a:pt x="281" y="9839"/>
                  </a:lnTo>
                  <a:lnTo>
                    <a:pt x="281" y="9857"/>
                  </a:lnTo>
                  <a:lnTo>
                    <a:pt x="281" y="9875"/>
                  </a:lnTo>
                  <a:lnTo>
                    <a:pt x="281" y="9884"/>
                  </a:lnTo>
                  <a:lnTo>
                    <a:pt x="281" y="9902"/>
                  </a:lnTo>
                  <a:lnTo>
                    <a:pt x="281" y="9920"/>
                  </a:lnTo>
                  <a:lnTo>
                    <a:pt x="291" y="9930"/>
                  </a:lnTo>
                  <a:lnTo>
                    <a:pt x="300" y="9930"/>
                  </a:lnTo>
                  <a:lnTo>
                    <a:pt x="272" y="9920"/>
                  </a:lnTo>
                  <a:lnTo>
                    <a:pt x="243" y="9902"/>
                  </a:lnTo>
                  <a:lnTo>
                    <a:pt x="215" y="9884"/>
                  </a:lnTo>
                  <a:lnTo>
                    <a:pt x="188" y="9875"/>
                  </a:lnTo>
                  <a:lnTo>
                    <a:pt x="159" y="9857"/>
                  </a:lnTo>
                  <a:lnTo>
                    <a:pt x="131" y="9849"/>
                  </a:lnTo>
                  <a:lnTo>
                    <a:pt x="103" y="9839"/>
                  </a:lnTo>
                  <a:lnTo>
                    <a:pt x="84" y="9830"/>
                  </a:lnTo>
                  <a:lnTo>
                    <a:pt x="0" y="9667"/>
                  </a:lnTo>
                  <a:lnTo>
                    <a:pt x="19" y="9659"/>
                  </a:lnTo>
                  <a:lnTo>
                    <a:pt x="36" y="9667"/>
                  </a:lnTo>
                  <a:lnTo>
                    <a:pt x="55" y="9677"/>
                  </a:lnTo>
                  <a:lnTo>
                    <a:pt x="65" y="9685"/>
                  </a:lnTo>
                  <a:lnTo>
                    <a:pt x="93" y="9713"/>
                  </a:lnTo>
                  <a:lnTo>
                    <a:pt x="112" y="9740"/>
                  </a:lnTo>
                  <a:lnTo>
                    <a:pt x="140" y="9776"/>
                  </a:lnTo>
                  <a:lnTo>
                    <a:pt x="169" y="9803"/>
                  </a:lnTo>
                  <a:lnTo>
                    <a:pt x="188" y="9821"/>
                  </a:lnTo>
                  <a:lnTo>
                    <a:pt x="206" y="9830"/>
                  </a:lnTo>
                  <a:lnTo>
                    <a:pt x="225" y="9830"/>
                  </a:lnTo>
                  <a:lnTo>
                    <a:pt x="253" y="9830"/>
                  </a:lnTo>
                  <a:close/>
                  <a:moveTo>
                    <a:pt x="798" y="10083"/>
                  </a:moveTo>
                  <a:lnTo>
                    <a:pt x="854" y="10100"/>
                  </a:lnTo>
                  <a:lnTo>
                    <a:pt x="920" y="10118"/>
                  </a:lnTo>
                  <a:lnTo>
                    <a:pt x="986" y="10128"/>
                  </a:lnTo>
                  <a:lnTo>
                    <a:pt x="1052" y="10146"/>
                  </a:lnTo>
                  <a:lnTo>
                    <a:pt x="1108" y="10155"/>
                  </a:lnTo>
                  <a:lnTo>
                    <a:pt x="1174" y="10173"/>
                  </a:lnTo>
                  <a:lnTo>
                    <a:pt x="1230" y="10199"/>
                  </a:lnTo>
                  <a:lnTo>
                    <a:pt x="1286" y="10227"/>
                  </a:lnTo>
                  <a:lnTo>
                    <a:pt x="1333" y="10227"/>
                  </a:lnTo>
                  <a:lnTo>
                    <a:pt x="1371" y="10227"/>
                  </a:lnTo>
                  <a:lnTo>
                    <a:pt x="1409" y="10245"/>
                  </a:lnTo>
                  <a:lnTo>
                    <a:pt x="1446" y="10254"/>
                  </a:lnTo>
                  <a:lnTo>
                    <a:pt x="1484" y="10272"/>
                  </a:lnTo>
                  <a:lnTo>
                    <a:pt x="1522" y="10290"/>
                  </a:lnTo>
                  <a:lnTo>
                    <a:pt x="1559" y="10308"/>
                  </a:lnTo>
                  <a:lnTo>
                    <a:pt x="1596" y="10317"/>
                  </a:lnTo>
                  <a:lnTo>
                    <a:pt x="1653" y="10344"/>
                  </a:lnTo>
                  <a:lnTo>
                    <a:pt x="1719" y="10353"/>
                  </a:lnTo>
                  <a:lnTo>
                    <a:pt x="1784" y="10362"/>
                  </a:lnTo>
                  <a:lnTo>
                    <a:pt x="1851" y="10371"/>
                  </a:lnTo>
                  <a:lnTo>
                    <a:pt x="1916" y="10381"/>
                  </a:lnTo>
                  <a:lnTo>
                    <a:pt x="1982" y="10389"/>
                  </a:lnTo>
                  <a:lnTo>
                    <a:pt x="2048" y="10389"/>
                  </a:lnTo>
                  <a:lnTo>
                    <a:pt x="2113" y="10407"/>
                  </a:lnTo>
                  <a:lnTo>
                    <a:pt x="2123" y="10425"/>
                  </a:lnTo>
                  <a:lnTo>
                    <a:pt x="2132" y="10443"/>
                  </a:lnTo>
                  <a:lnTo>
                    <a:pt x="2132" y="10462"/>
                  </a:lnTo>
                  <a:lnTo>
                    <a:pt x="2132" y="10480"/>
                  </a:lnTo>
                  <a:lnTo>
                    <a:pt x="2132" y="10506"/>
                  </a:lnTo>
                  <a:lnTo>
                    <a:pt x="2132" y="10525"/>
                  </a:lnTo>
                  <a:lnTo>
                    <a:pt x="2132" y="10543"/>
                  </a:lnTo>
                  <a:lnTo>
                    <a:pt x="2142" y="10569"/>
                  </a:lnTo>
                  <a:lnTo>
                    <a:pt x="2075" y="10543"/>
                  </a:lnTo>
                  <a:lnTo>
                    <a:pt x="2010" y="10525"/>
                  </a:lnTo>
                  <a:lnTo>
                    <a:pt x="1944" y="10516"/>
                  </a:lnTo>
                  <a:lnTo>
                    <a:pt x="1869" y="10516"/>
                  </a:lnTo>
                  <a:lnTo>
                    <a:pt x="1803" y="10516"/>
                  </a:lnTo>
                  <a:lnTo>
                    <a:pt x="1729" y="10516"/>
                  </a:lnTo>
                  <a:lnTo>
                    <a:pt x="1662" y="10506"/>
                  </a:lnTo>
                  <a:lnTo>
                    <a:pt x="1596" y="10498"/>
                  </a:lnTo>
                  <a:lnTo>
                    <a:pt x="1578" y="10516"/>
                  </a:lnTo>
                  <a:lnTo>
                    <a:pt x="1428" y="10488"/>
                  </a:lnTo>
                  <a:lnTo>
                    <a:pt x="1278" y="10452"/>
                  </a:lnTo>
                  <a:lnTo>
                    <a:pt x="1136" y="10399"/>
                  </a:lnTo>
                  <a:lnTo>
                    <a:pt x="995" y="10335"/>
                  </a:lnTo>
                  <a:lnTo>
                    <a:pt x="864" y="10272"/>
                  </a:lnTo>
                  <a:lnTo>
                    <a:pt x="732" y="10191"/>
                  </a:lnTo>
                  <a:lnTo>
                    <a:pt x="610" y="10110"/>
                  </a:lnTo>
                  <a:lnTo>
                    <a:pt x="488" y="10019"/>
                  </a:lnTo>
                  <a:lnTo>
                    <a:pt x="506" y="10001"/>
                  </a:lnTo>
                  <a:lnTo>
                    <a:pt x="525" y="9992"/>
                  </a:lnTo>
                  <a:lnTo>
                    <a:pt x="554" y="9992"/>
                  </a:lnTo>
                  <a:lnTo>
                    <a:pt x="582" y="10001"/>
                  </a:lnTo>
                  <a:lnTo>
                    <a:pt x="620" y="10011"/>
                  </a:lnTo>
                  <a:lnTo>
                    <a:pt x="648" y="10019"/>
                  </a:lnTo>
                  <a:lnTo>
                    <a:pt x="675" y="10029"/>
                  </a:lnTo>
                  <a:lnTo>
                    <a:pt x="704" y="10037"/>
                  </a:lnTo>
                  <a:lnTo>
                    <a:pt x="798" y="10083"/>
                  </a:lnTo>
                  <a:close/>
                  <a:moveTo>
                    <a:pt x="1803" y="10227"/>
                  </a:moveTo>
                  <a:lnTo>
                    <a:pt x="1888" y="10227"/>
                  </a:lnTo>
                  <a:lnTo>
                    <a:pt x="1803" y="10227"/>
                  </a:lnTo>
                  <a:close/>
                  <a:moveTo>
                    <a:pt x="6530" y="10173"/>
                  </a:moveTo>
                  <a:lnTo>
                    <a:pt x="6511" y="10191"/>
                  </a:lnTo>
                  <a:lnTo>
                    <a:pt x="6473" y="10199"/>
                  </a:lnTo>
                  <a:lnTo>
                    <a:pt x="6435" y="10209"/>
                  </a:lnTo>
                  <a:lnTo>
                    <a:pt x="6399" y="10227"/>
                  </a:lnTo>
                  <a:lnTo>
                    <a:pt x="6370" y="10236"/>
                  </a:lnTo>
                  <a:lnTo>
                    <a:pt x="6342" y="10254"/>
                  </a:lnTo>
                  <a:lnTo>
                    <a:pt x="6342" y="10290"/>
                  </a:lnTo>
                  <a:lnTo>
                    <a:pt x="6351" y="10326"/>
                  </a:lnTo>
                  <a:lnTo>
                    <a:pt x="6408" y="10353"/>
                  </a:lnTo>
                  <a:lnTo>
                    <a:pt x="6464" y="10362"/>
                  </a:lnTo>
                  <a:lnTo>
                    <a:pt x="6520" y="10371"/>
                  </a:lnTo>
                  <a:lnTo>
                    <a:pt x="6586" y="10371"/>
                  </a:lnTo>
                  <a:lnTo>
                    <a:pt x="6642" y="10371"/>
                  </a:lnTo>
                  <a:lnTo>
                    <a:pt x="6709" y="10371"/>
                  </a:lnTo>
                  <a:lnTo>
                    <a:pt x="6774" y="10381"/>
                  </a:lnTo>
                  <a:lnTo>
                    <a:pt x="6831" y="10399"/>
                  </a:lnTo>
                  <a:lnTo>
                    <a:pt x="6859" y="10389"/>
                  </a:lnTo>
                  <a:lnTo>
                    <a:pt x="6886" y="10381"/>
                  </a:lnTo>
                  <a:lnTo>
                    <a:pt x="6905" y="10371"/>
                  </a:lnTo>
                  <a:lnTo>
                    <a:pt x="6934" y="10353"/>
                  </a:lnTo>
                  <a:lnTo>
                    <a:pt x="6962" y="10344"/>
                  </a:lnTo>
                  <a:lnTo>
                    <a:pt x="6981" y="10326"/>
                  </a:lnTo>
                  <a:lnTo>
                    <a:pt x="7009" y="10317"/>
                  </a:lnTo>
                  <a:lnTo>
                    <a:pt x="7038" y="10308"/>
                  </a:lnTo>
                  <a:lnTo>
                    <a:pt x="7038" y="10335"/>
                  </a:lnTo>
                  <a:lnTo>
                    <a:pt x="7038" y="10362"/>
                  </a:lnTo>
                  <a:lnTo>
                    <a:pt x="7028" y="10381"/>
                  </a:lnTo>
                  <a:lnTo>
                    <a:pt x="7019" y="10399"/>
                  </a:lnTo>
                  <a:lnTo>
                    <a:pt x="6990" y="10417"/>
                  </a:lnTo>
                  <a:lnTo>
                    <a:pt x="6943" y="10425"/>
                  </a:lnTo>
                  <a:lnTo>
                    <a:pt x="6896" y="10434"/>
                  </a:lnTo>
                  <a:lnTo>
                    <a:pt x="6849" y="10434"/>
                  </a:lnTo>
                  <a:lnTo>
                    <a:pt x="6812" y="10443"/>
                  </a:lnTo>
                  <a:lnTo>
                    <a:pt x="6774" y="10462"/>
                  </a:lnTo>
                  <a:lnTo>
                    <a:pt x="6520" y="10587"/>
                  </a:lnTo>
                  <a:lnTo>
                    <a:pt x="6258" y="10615"/>
                  </a:lnTo>
                  <a:lnTo>
                    <a:pt x="6258" y="10569"/>
                  </a:lnTo>
                  <a:lnTo>
                    <a:pt x="6258" y="10506"/>
                  </a:lnTo>
                  <a:lnTo>
                    <a:pt x="6258" y="10452"/>
                  </a:lnTo>
                  <a:lnTo>
                    <a:pt x="6266" y="10389"/>
                  </a:lnTo>
                  <a:lnTo>
                    <a:pt x="6266" y="10335"/>
                  </a:lnTo>
                  <a:lnTo>
                    <a:pt x="6276" y="10272"/>
                  </a:lnTo>
                  <a:lnTo>
                    <a:pt x="6285" y="10217"/>
                  </a:lnTo>
                  <a:lnTo>
                    <a:pt x="6295" y="10164"/>
                  </a:lnTo>
                  <a:lnTo>
                    <a:pt x="6323" y="10173"/>
                  </a:lnTo>
                  <a:lnTo>
                    <a:pt x="6351" y="10173"/>
                  </a:lnTo>
                  <a:lnTo>
                    <a:pt x="6380" y="10173"/>
                  </a:lnTo>
                  <a:lnTo>
                    <a:pt x="6416" y="10173"/>
                  </a:lnTo>
                  <a:lnTo>
                    <a:pt x="6445" y="10173"/>
                  </a:lnTo>
                  <a:lnTo>
                    <a:pt x="6473" y="10173"/>
                  </a:lnTo>
                  <a:lnTo>
                    <a:pt x="6502" y="10173"/>
                  </a:lnTo>
                  <a:lnTo>
                    <a:pt x="6530" y="10173"/>
                  </a:lnTo>
                  <a:close/>
                  <a:moveTo>
                    <a:pt x="6163" y="7818"/>
                  </a:moveTo>
                  <a:lnTo>
                    <a:pt x="6154" y="7828"/>
                  </a:lnTo>
                  <a:lnTo>
                    <a:pt x="6154" y="7837"/>
                  </a:lnTo>
                  <a:lnTo>
                    <a:pt x="6135" y="7846"/>
                  </a:lnTo>
                  <a:lnTo>
                    <a:pt x="6125" y="7846"/>
                  </a:lnTo>
                  <a:lnTo>
                    <a:pt x="6106" y="7855"/>
                  </a:lnTo>
                  <a:lnTo>
                    <a:pt x="6088" y="7855"/>
                  </a:lnTo>
                  <a:lnTo>
                    <a:pt x="6070" y="7855"/>
                  </a:lnTo>
                  <a:lnTo>
                    <a:pt x="6060" y="7864"/>
                  </a:lnTo>
                  <a:lnTo>
                    <a:pt x="6051" y="7864"/>
                  </a:lnTo>
                  <a:lnTo>
                    <a:pt x="6041" y="7864"/>
                  </a:lnTo>
                  <a:lnTo>
                    <a:pt x="6032" y="7864"/>
                  </a:lnTo>
                  <a:lnTo>
                    <a:pt x="6022" y="7864"/>
                  </a:lnTo>
                  <a:lnTo>
                    <a:pt x="6013" y="7864"/>
                  </a:lnTo>
                  <a:lnTo>
                    <a:pt x="6003" y="7864"/>
                  </a:lnTo>
                  <a:lnTo>
                    <a:pt x="5994" y="7864"/>
                  </a:lnTo>
                  <a:lnTo>
                    <a:pt x="5984" y="7873"/>
                  </a:lnTo>
                  <a:lnTo>
                    <a:pt x="5984" y="7837"/>
                  </a:lnTo>
                  <a:lnTo>
                    <a:pt x="6013" y="7837"/>
                  </a:lnTo>
                  <a:lnTo>
                    <a:pt x="6032" y="7837"/>
                  </a:lnTo>
                  <a:lnTo>
                    <a:pt x="6051" y="7828"/>
                  </a:lnTo>
                  <a:lnTo>
                    <a:pt x="6079" y="7828"/>
                  </a:lnTo>
                  <a:lnTo>
                    <a:pt x="6098" y="7818"/>
                  </a:lnTo>
                  <a:lnTo>
                    <a:pt x="6116" y="7818"/>
                  </a:lnTo>
                  <a:lnTo>
                    <a:pt x="6135" y="7818"/>
                  </a:lnTo>
                  <a:lnTo>
                    <a:pt x="6163" y="7818"/>
                  </a:lnTo>
                  <a:close/>
                  <a:moveTo>
                    <a:pt x="5571" y="8063"/>
                  </a:moveTo>
                  <a:lnTo>
                    <a:pt x="5562" y="7873"/>
                  </a:lnTo>
                  <a:lnTo>
                    <a:pt x="5571" y="8044"/>
                  </a:lnTo>
                  <a:lnTo>
                    <a:pt x="5571" y="8063"/>
                  </a:lnTo>
                  <a:close/>
                  <a:moveTo>
                    <a:pt x="6502" y="7982"/>
                  </a:moveTo>
                  <a:lnTo>
                    <a:pt x="6502" y="8000"/>
                  </a:lnTo>
                  <a:lnTo>
                    <a:pt x="6473" y="7972"/>
                  </a:lnTo>
                  <a:lnTo>
                    <a:pt x="6483" y="7972"/>
                  </a:lnTo>
                  <a:lnTo>
                    <a:pt x="6492" y="7972"/>
                  </a:lnTo>
                  <a:lnTo>
                    <a:pt x="6502" y="7982"/>
                  </a:lnTo>
                  <a:close/>
                  <a:moveTo>
                    <a:pt x="6389" y="8342"/>
                  </a:moveTo>
                  <a:lnTo>
                    <a:pt x="6380" y="8342"/>
                  </a:lnTo>
                  <a:lnTo>
                    <a:pt x="6370" y="8333"/>
                  </a:lnTo>
                  <a:lnTo>
                    <a:pt x="6370" y="8324"/>
                  </a:lnTo>
                  <a:lnTo>
                    <a:pt x="6361" y="8315"/>
                  </a:lnTo>
                  <a:lnTo>
                    <a:pt x="6351" y="8315"/>
                  </a:lnTo>
                  <a:lnTo>
                    <a:pt x="6342" y="8306"/>
                  </a:lnTo>
                  <a:lnTo>
                    <a:pt x="6332" y="8306"/>
                  </a:lnTo>
                  <a:lnTo>
                    <a:pt x="6313" y="8315"/>
                  </a:lnTo>
                  <a:lnTo>
                    <a:pt x="6304" y="8324"/>
                  </a:lnTo>
                  <a:lnTo>
                    <a:pt x="6295" y="8333"/>
                  </a:lnTo>
                  <a:lnTo>
                    <a:pt x="6295" y="8342"/>
                  </a:lnTo>
                  <a:lnTo>
                    <a:pt x="6295" y="8350"/>
                  </a:lnTo>
                  <a:lnTo>
                    <a:pt x="6295" y="8360"/>
                  </a:lnTo>
                  <a:lnTo>
                    <a:pt x="6295" y="8369"/>
                  </a:lnTo>
                  <a:lnTo>
                    <a:pt x="6295" y="8378"/>
                  </a:lnTo>
                  <a:lnTo>
                    <a:pt x="6258" y="8360"/>
                  </a:lnTo>
                  <a:lnTo>
                    <a:pt x="6229" y="8342"/>
                  </a:lnTo>
                  <a:lnTo>
                    <a:pt x="6191" y="8324"/>
                  </a:lnTo>
                  <a:lnTo>
                    <a:pt x="6154" y="8315"/>
                  </a:lnTo>
                  <a:lnTo>
                    <a:pt x="6125" y="8306"/>
                  </a:lnTo>
                  <a:lnTo>
                    <a:pt x="6079" y="8297"/>
                  </a:lnTo>
                  <a:lnTo>
                    <a:pt x="6041" y="8297"/>
                  </a:lnTo>
                  <a:lnTo>
                    <a:pt x="6003" y="8288"/>
                  </a:lnTo>
                  <a:lnTo>
                    <a:pt x="6022" y="8008"/>
                  </a:lnTo>
                  <a:lnTo>
                    <a:pt x="6361" y="8035"/>
                  </a:lnTo>
                  <a:lnTo>
                    <a:pt x="6389" y="8342"/>
                  </a:lnTo>
                  <a:close/>
                  <a:moveTo>
                    <a:pt x="6605" y="8504"/>
                  </a:moveTo>
                  <a:lnTo>
                    <a:pt x="6595" y="8495"/>
                  </a:lnTo>
                  <a:lnTo>
                    <a:pt x="6576" y="8495"/>
                  </a:lnTo>
                  <a:lnTo>
                    <a:pt x="6558" y="8486"/>
                  </a:lnTo>
                  <a:lnTo>
                    <a:pt x="6539" y="8486"/>
                  </a:lnTo>
                  <a:lnTo>
                    <a:pt x="6530" y="8486"/>
                  </a:lnTo>
                  <a:lnTo>
                    <a:pt x="6511" y="8486"/>
                  </a:lnTo>
                  <a:lnTo>
                    <a:pt x="6492" y="8495"/>
                  </a:lnTo>
                  <a:lnTo>
                    <a:pt x="6483" y="8514"/>
                  </a:lnTo>
                  <a:lnTo>
                    <a:pt x="6473" y="8468"/>
                  </a:lnTo>
                  <a:lnTo>
                    <a:pt x="6464" y="8423"/>
                  </a:lnTo>
                  <a:lnTo>
                    <a:pt x="6454" y="8378"/>
                  </a:lnTo>
                  <a:lnTo>
                    <a:pt x="6454" y="8333"/>
                  </a:lnTo>
                  <a:lnTo>
                    <a:pt x="6445" y="8288"/>
                  </a:lnTo>
                  <a:lnTo>
                    <a:pt x="6445" y="8243"/>
                  </a:lnTo>
                  <a:lnTo>
                    <a:pt x="6435" y="8207"/>
                  </a:lnTo>
                  <a:lnTo>
                    <a:pt x="6426" y="8162"/>
                  </a:lnTo>
                  <a:lnTo>
                    <a:pt x="6435" y="8152"/>
                  </a:lnTo>
                  <a:lnTo>
                    <a:pt x="6445" y="8152"/>
                  </a:lnTo>
                  <a:lnTo>
                    <a:pt x="6445" y="8144"/>
                  </a:lnTo>
                  <a:lnTo>
                    <a:pt x="6454" y="8134"/>
                  </a:lnTo>
                  <a:lnTo>
                    <a:pt x="6454" y="8125"/>
                  </a:lnTo>
                  <a:lnTo>
                    <a:pt x="6454" y="8117"/>
                  </a:lnTo>
                  <a:lnTo>
                    <a:pt x="6454" y="8107"/>
                  </a:lnTo>
                  <a:lnTo>
                    <a:pt x="6502" y="8134"/>
                  </a:lnTo>
                  <a:lnTo>
                    <a:pt x="6539" y="8180"/>
                  </a:lnTo>
                  <a:lnTo>
                    <a:pt x="6558" y="8225"/>
                  </a:lnTo>
                  <a:lnTo>
                    <a:pt x="6576" y="8279"/>
                  </a:lnTo>
                  <a:lnTo>
                    <a:pt x="6586" y="8333"/>
                  </a:lnTo>
                  <a:lnTo>
                    <a:pt x="6595" y="8387"/>
                  </a:lnTo>
                  <a:lnTo>
                    <a:pt x="6605" y="8450"/>
                  </a:lnTo>
                  <a:lnTo>
                    <a:pt x="6605" y="8504"/>
                  </a:lnTo>
                  <a:close/>
                  <a:moveTo>
                    <a:pt x="5571" y="8134"/>
                  </a:moveTo>
                  <a:lnTo>
                    <a:pt x="5581" y="8134"/>
                  </a:lnTo>
                  <a:lnTo>
                    <a:pt x="5581" y="8170"/>
                  </a:lnTo>
                  <a:lnTo>
                    <a:pt x="5571" y="8170"/>
                  </a:lnTo>
                  <a:lnTo>
                    <a:pt x="5571" y="8134"/>
                  </a:lnTo>
                  <a:close/>
                  <a:moveTo>
                    <a:pt x="6408" y="8459"/>
                  </a:moveTo>
                  <a:lnTo>
                    <a:pt x="6399" y="8450"/>
                  </a:lnTo>
                  <a:lnTo>
                    <a:pt x="6389" y="8441"/>
                  </a:lnTo>
                  <a:lnTo>
                    <a:pt x="6380" y="8441"/>
                  </a:lnTo>
                  <a:lnTo>
                    <a:pt x="6370" y="8441"/>
                  </a:lnTo>
                  <a:lnTo>
                    <a:pt x="6361" y="8433"/>
                  </a:lnTo>
                  <a:lnTo>
                    <a:pt x="6351" y="8423"/>
                  </a:lnTo>
                  <a:lnTo>
                    <a:pt x="6351" y="8414"/>
                  </a:lnTo>
                  <a:lnTo>
                    <a:pt x="6351" y="8405"/>
                  </a:lnTo>
                  <a:lnTo>
                    <a:pt x="6361" y="8396"/>
                  </a:lnTo>
                  <a:lnTo>
                    <a:pt x="6370" y="8396"/>
                  </a:lnTo>
                  <a:lnTo>
                    <a:pt x="6380" y="8387"/>
                  </a:lnTo>
                  <a:lnTo>
                    <a:pt x="6389" y="8378"/>
                  </a:lnTo>
                  <a:lnTo>
                    <a:pt x="6389" y="8369"/>
                  </a:lnTo>
                  <a:lnTo>
                    <a:pt x="6389" y="8360"/>
                  </a:lnTo>
                  <a:lnTo>
                    <a:pt x="6408" y="8459"/>
                  </a:lnTo>
                  <a:close/>
                  <a:moveTo>
                    <a:pt x="6426" y="8649"/>
                  </a:moveTo>
                  <a:lnTo>
                    <a:pt x="6445" y="8676"/>
                  </a:lnTo>
                  <a:lnTo>
                    <a:pt x="6454" y="8757"/>
                  </a:lnTo>
                  <a:lnTo>
                    <a:pt x="6464" y="8838"/>
                  </a:lnTo>
                  <a:lnTo>
                    <a:pt x="6473" y="8919"/>
                  </a:lnTo>
                  <a:lnTo>
                    <a:pt x="6483" y="9000"/>
                  </a:lnTo>
                  <a:lnTo>
                    <a:pt x="6502" y="9082"/>
                  </a:lnTo>
                  <a:lnTo>
                    <a:pt x="6502" y="9171"/>
                  </a:lnTo>
                  <a:lnTo>
                    <a:pt x="6511" y="9252"/>
                  </a:lnTo>
                  <a:lnTo>
                    <a:pt x="6511" y="9334"/>
                  </a:lnTo>
                  <a:lnTo>
                    <a:pt x="6464" y="9316"/>
                  </a:lnTo>
                  <a:lnTo>
                    <a:pt x="6426" y="9316"/>
                  </a:lnTo>
                  <a:lnTo>
                    <a:pt x="6380" y="9316"/>
                  </a:lnTo>
                  <a:lnTo>
                    <a:pt x="6342" y="9325"/>
                  </a:lnTo>
                  <a:lnTo>
                    <a:pt x="6295" y="9343"/>
                  </a:lnTo>
                  <a:lnTo>
                    <a:pt x="6258" y="9352"/>
                  </a:lnTo>
                  <a:lnTo>
                    <a:pt x="6210" y="9361"/>
                  </a:lnTo>
                  <a:lnTo>
                    <a:pt x="6173" y="9361"/>
                  </a:lnTo>
                  <a:lnTo>
                    <a:pt x="6163" y="9352"/>
                  </a:lnTo>
                  <a:lnTo>
                    <a:pt x="6154" y="9343"/>
                  </a:lnTo>
                  <a:lnTo>
                    <a:pt x="6154" y="9334"/>
                  </a:lnTo>
                  <a:lnTo>
                    <a:pt x="6154" y="9316"/>
                  </a:lnTo>
                  <a:lnTo>
                    <a:pt x="6154" y="9307"/>
                  </a:lnTo>
                  <a:lnTo>
                    <a:pt x="6154" y="9289"/>
                  </a:lnTo>
                  <a:lnTo>
                    <a:pt x="6154" y="9280"/>
                  </a:lnTo>
                  <a:lnTo>
                    <a:pt x="6154" y="9271"/>
                  </a:lnTo>
                  <a:lnTo>
                    <a:pt x="6163" y="9262"/>
                  </a:lnTo>
                  <a:lnTo>
                    <a:pt x="6173" y="9252"/>
                  </a:lnTo>
                  <a:lnTo>
                    <a:pt x="6163" y="9244"/>
                  </a:lnTo>
                  <a:lnTo>
                    <a:pt x="6154" y="9234"/>
                  </a:lnTo>
                  <a:lnTo>
                    <a:pt x="6144" y="9226"/>
                  </a:lnTo>
                  <a:lnTo>
                    <a:pt x="6135" y="9208"/>
                  </a:lnTo>
                  <a:lnTo>
                    <a:pt x="6135" y="9199"/>
                  </a:lnTo>
                  <a:lnTo>
                    <a:pt x="6135" y="9190"/>
                  </a:lnTo>
                  <a:lnTo>
                    <a:pt x="6135" y="9090"/>
                  </a:lnTo>
                  <a:lnTo>
                    <a:pt x="6125" y="8991"/>
                  </a:lnTo>
                  <a:lnTo>
                    <a:pt x="6116" y="8901"/>
                  </a:lnTo>
                  <a:lnTo>
                    <a:pt x="6106" y="8801"/>
                  </a:lnTo>
                  <a:lnTo>
                    <a:pt x="6106" y="8712"/>
                  </a:lnTo>
                  <a:lnTo>
                    <a:pt x="6098" y="8613"/>
                  </a:lnTo>
                  <a:lnTo>
                    <a:pt x="6088" y="8522"/>
                  </a:lnTo>
                  <a:lnTo>
                    <a:pt x="6088" y="8433"/>
                  </a:lnTo>
                  <a:lnTo>
                    <a:pt x="6135" y="8450"/>
                  </a:lnTo>
                  <a:lnTo>
                    <a:pt x="6182" y="8468"/>
                  </a:lnTo>
                  <a:lnTo>
                    <a:pt x="6229" y="8495"/>
                  </a:lnTo>
                  <a:lnTo>
                    <a:pt x="6266" y="8514"/>
                  </a:lnTo>
                  <a:lnTo>
                    <a:pt x="6313" y="8540"/>
                  </a:lnTo>
                  <a:lnTo>
                    <a:pt x="6351" y="8576"/>
                  </a:lnTo>
                  <a:lnTo>
                    <a:pt x="6389" y="8613"/>
                  </a:lnTo>
                  <a:lnTo>
                    <a:pt x="6426" y="8649"/>
                  </a:lnTo>
                  <a:close/>
                  <a:moveTo>
                    <a:pt x="6661" y="8730"/>
                  </a:moveTo>
                  <a:lnTo>
                    <a:pt x="6652" y="8801"/>
                  </a:lnTo>
                  <a:lnTo>
                    <a:pt x="6661" y="8865"/>
                  </a:lnTo>
                  <a:lnTo>
                    <a:pt x="6671" y="8937"/>
                  </a:lnTo>
                  <a:lnTo>
                    <a:pt x="6690" y="9000"/>
                  </a:lnTo>
                  <a:lnTo>
                    <a:pt x="6709" y="9064"/>
                  </a:lnTo>
                  <a:lnTo>
                    <a:pt x="6728" y="9135"/>
                  </a:lnTo>
                  <a:lnTo>
                    <a:pt x="6736" y="9199"/>
                  </a:lnTo>
                  <a:lnTo>
                    <a:pt x="6755" y="9271"/>
                  </a:lnTo>
                  <a:lnTo>
                    <a:pt x="6783" y="9497"/>
                  </a:lnTo>
                  <a:lnTo>
                    <a:pt x="6764" y="9505"/>
                  </a:lnTo>
                  <a:lnTo>
                    <a:pt x="6745" y="9497"/>
                  </a:lnTo>
                  <a:lnTo>
                    <a:pt x="6728" y="9487"/>
                  </a:lnTo>
                  <a:lnTo>
                    <a:pt x="6718" y="9479"/>
                  </a:lnTo>
                  <a:lnTo>
                    <a:pt x="6709" y="9469"/>
                  </a:lnTo>
                  <a:lnTo>
                    <a:pt x="6690" y="9460"/>
                  </a:lnTo>
                  <a:lnTo>
                    <a:pt x="6680" y="9460"/>
                  </a:lnTo>
                  <a:lnTo>
                    <a:pt x="6661" y="9460"/>
                  </a:lnTo>
                  <a:lnTo>
                    <a:pt x="6595" y="9523"/>
                  </a:lnTo>
                  <a:lnTo>
                    <a:pt x="6605" y="9505"/>
                  </a:lnTo>
                  <a:lnTo>
                    <a:pt x="6614" y="9497"/>
                  </a:lnTo>
                  <a:lnTo>
                    <a:pt x="6614" y="9479"/>
                  </a:lnTo>
                  <a:lnTo>
                    <a:pt x="6605" y="9460"/>
                  </a:lnTo>
                  <a:lnTo>
                    <a:pt x="6595" y="9451"/>
                  </a:lnTo>
                  <a:lnTo>
                    <a:pt x="6586" y="9433"/>
                  </a:lnTo>
                  <a:lnTo>
                    <a:pt x="6576" y="9416"/>
                  </a:lnTo>
                  <a:lnTo>
                    <a:pt x="6568" y="9406"/>
                  </a:lnTo>
                  <a:lnTo>
                    <a:pt x="6568" y="9298"/>
                  </a:lnTo>
                  <a:lnTo>
                    <a:pt x="6558" y="9190"/>
                  </a:lnTo>
                  <a:lnTo>
                    <a:pt x="6549" y="9090"/>
                  </a:lnTo>
                  <a:lnTo>
                    <a:pt x="6539" y="8991"/>
                  </a:lnTo>
                  <a:lnTo>
                    <a:pt x="6520" y="8884"/>
                  </a:lnTo>
                  <a:lnTo>
                    <a:pt x="6511" y="8783"/>
                  </a:lnTo>
                  <a:lnTo>
                    <a:pt x="6492" y="8684"/>
                  </a:lnTo>
                  <a:lnTo>
                    <a:pt x="6483" y="8576"/>
                  </a:lnTo>
                  <a:lnTo>
                    <a:pt x="6502" y="8576"/>
                  </a:lnTo>
                  <a:lnTo>
                    <a:pt x="6511" y="8567"/>
                  </a:lnTo>
                  <a:lnTo>
                    <a:pt x="6520" y="8567"/>
                  </a:lnTo>
                  <a:lnTo>
                    <a:pt x="6530" y="8567"/>
                  </a:lnTo>
                  <a:lnTo>
                    <a:pt x="6539" y="8567"/>
                  </a:lnTo>
                  <a:lnTo>
                    <a:pt x="6549" y="8567"/>
                  </a:lnTo>
                  <a:lnTo>
                    <a:pt x="6558" y="8567"/>
                  </a:lnTo>
                  <a:lnTo>
                    <a:pt x="6568" y="8576"/>
                  </a:lnTo>
                  <a:lnTo>
                    <a:pt x="6576" y="8603"/>
                  </a:lnTo>
                  <a:lnTo>
                    <a:pt x="6586" y="8621"/>
                  </a:lnTo>
                  <a:lnTo>
                    <a:pt x="6605" y="8639"/>
                  </a:lnTo>
                  <a:lnTo>
                    <a:pt x="6623" y="8658"/>
                  </a:lnTo>
                  <a:lnTo>
                    <a:pt x="6633" y="8666"/>
                  </a:lnTo>
                  <a:lnTo>
                    <a:pt x="6652" y="8684"/>
                  </a:lnTo>
                  <a:lnTo>
                    <a:pt x="6661" y="8712"/>
                  </a:lnTo>
                  <a:lnTo>
                    <a:pt x="6661" y="8730"/>
                  </a:lnTo>
                  <a:close/>
                  <a:moveTo>
                    <a:pt x="6079" y="9244"/>
                  </a:moveTo>
                  <a:lnTo>
                    <a:pt x="6070" y="9046"/>
                  </a:lnTo>
                  <a:lnTo>
                    <a:pt x="6079" y="9216"/>
                  </a:lnTo>
                  <a:lnTo>
                    <a:pt x="6079" y="9244"/>
                  </a:lnTo>
                  <a:close/>
                  <a:moveTo>
                    <a:pt x="6144" y="9416"/>
                  </a:moveTo>
                  <a:lnTo>
                    <a:pt x="6191" y="9424"/>
                  </a:lnTo>
                  <a:lnTo>
                    <a:pt x="6248" y="9416"/>
                  </a:lnTo>
                  <a:lnTo>
                    <a:pt x="6295" y="9398"/>
                  </a:lnTo>
                  <a:lnTo>
                    <a:pt x="6351" y="9379"/>
                  </a:lnTo>
                  <a:lnTo>
                    <a:pt x="6399" y="9370"/>
                  </a:lnTo>
                  <a:lnTo>
                    <a:pt x="6445" y="9379"/>
                  </a:lnTo>
                  <a:lnTo>
                    <a:pt x="6454" y="9388"/>
                  </a:lnTo>
                  <a:lnTo>
                    <a:pt x="6473" y="9406"/>
                  </a:lnTo>
                  <a:lnTo>
                    <a:pt x="6483" y="9433"/>
                  </a:lnTo>
                  <a:lnTo>
                    <a:pt x="6483" y="9460"/>
                  </a:lnTo>
                  <a:lnTo>
                    <a:pt x="6502" y="9497"/>
                  </a:lnTo>
                  <a:lnTo>
                    <a:pt x="6454" y="9479"/>
                  </a:lnTo>
                  <a:lnTo>
                    <a:pt x="6408" y="9460"/>
                  </a:lnTo>
                  <a:lnTo>
                    <a:pt x="6361" y="9451"/>
                  </a:lnTo>
                  <a:lnTo>
                    <a:pt x="6313" y="9442"/>
                  </a:lnTo>
                  <a:lnTo>
                    <a:pt x="6258" y="9442"/>
                  </a:lnTo>
                  <a:lnTo>
                    <a:pt x="6210" y="9442"/>
                  </a:lnTo>
                  <a:lnTo>
                    <a:pt x="6154" y="9442"/>
                  </a:lnTo>
                  <a:lnTo>
                    <a:pt x="6106" y="9442"/>
                  </a:lnTo>
                  <a:lnTo>
                    <a:pt x="6088" y="9424"/>
                  </a:lnTo>
                  <a:lnTo>
                    <a:pt x="6079" y="9406"/>
                  </a:lnTo>
                  <a:lnTo>
                    <a:pt x="6079" y="9388"/>
                  </a:lnTo>
                  <a:lnTo>
                    <a:pt x="6079" y="9370"/>
                  </a:lnTo>
                  <a:lnTo>
                    <a:pt x="6079" y="9352"/>
                  </a:lnTo>
                  <a:lnTo>
                    <a:pt x="6079" y="9325"/>
                  </a:lnTo>
                  <a:lnTo>
                    <a:pt x="6079" y="9307"/>
                  </a:lnTo>
                  <a:lnTo>
                    <a:pt x="6079" y="9289"/>
                  </a:lnTo>
                  <a:lnTo>
                    <a:pt x="6079" y="9307"/>
                  </a:lnTo>
                  <a:lnTo>
                    <a:pt x="6079" y="9325"/>
                  </a:lnTo>
                  <a:lnTo>
                    <a:pt x="6079" y="9343"/>
                  </a:lnTo>
                  <a:lnTo>
                    <a:pt x="6088" y="9361"/>
                  </a:lnTo>
                  <a:lnTo>
                    <a:pt x="6098" y="9388"/>
                  </a:lnTo>
                  <a:lnTo>
                    <a:pt x="6106" y="9398"/>
                  </a:lnTo>
                  <a:lnTo>
                    <a:pt x="6116" y="9416"/>
                  </a:lnTo>
                  <a:lnTo>
                    <a:pt x="6144" y="9416"/>
                  </a:lnTo>
                  <a:close/>
                  <a:moveTo>
                    <a:pt x="826" y="7223"/>
                  </a:moveTo>
                  <a:lnTo>
                    <a:pt x="873" y="7169"/>
                  </a:lnTo>
                  <a:lnTo>
                    <a:pt x="854" y="7197"/>
                  </a:lnTo>
                  <a:lnTo>
                    <a:pt x="826" y="7223"/>
                  </a:lnTo>
                  <a:close/>
                  <a:moveTo>
                    <a:pt x="2612" y="7395"/>
                  </a:moveTo>
                  <a:lnTo>
                    <a:pt x="2602" y="7385"/>
                  </a:lnTo>
                  <a:lnTo>
                    <a:pt x="2602" y="7367"/>
                  </a:lnTo>
                  <a:lnTo>
                    <a:pt x="2593" y="7350"/>
                  </a:lnTo>
                  <a:lnTo>
                    <a:pt x="2593" y="7332"/>
                  </a:lnTo>
                  <a:lnTo>
                    <a:pt x="2593" y="7314"/>
                  </a:lnTo>
                  <a:lnTo>
                    <a:pt x="2593" y="7296"/>
                  </a:lnTo>
                  <a:lnTo>
                    <a:pt x="2602" y="7278"/>
                  </a:lnTo>
                  <a:lnTo>
                    <a:pt x="2602" y="7260"/>
                  </a:lnTo>
                  <a:lnTo>
                    <a:pt x="2602" y="7278"/>
                  </a:lnTo>
                  <a:lnTo>
                    <a:pt x="2612" y="7296"/>
                  </a:lnTo>
                  <a:lnTo>
                    <a:pt x="2612" y="7314"/>
                  </a:lnTo>
                  <a:lnTo>
                    <a:pt x="2621" y="7332"/>
                  </a:lnTo>
                  <a:lnTo>
                    <a:pt x="2621" y="7341"/>
                  </a:lnTo>
                  <a:lnTo>
                    <a:pt x="2621" y="7359"/>
                  </a:lnTo>
                  <a:lnTo>
                    <a:pt x="2621" y="7377"/>
                  </a:lnTo>
                  <a:lnTo>
                    <a:pt x="2612" y="7395"/>
                  </a:lnTo>
                  <a:close/>
                  <a:moveTo>
                    <a:pt x="1230" y="7377"/>
                  </a:moveTo>
                  <a:lnTo>
                    <a:pt x="1221" y="7385"/>
                  </a:lnTo>
                  <a:lnTo>
                    <a:pt x="1211" y="7395"/>
                  </a:lnTo>
                  <a:lnTo>
                    <a:pt x="1202" y="7413"/>
                  </a:lnTo>
                  <a:lnTo>
                    <a:pt x="1202" y="7422"/>
                  </a:lnTo>
                  <a:lnTo>
                    <a:pt x="1193" y="7440"/>
                  </a:lnTo>
                  <a:lnTo>
                    <a:pt x="1183" y="7449"/>
                  </a:lnTo>
                  <a:lnTo>
                    <a:pt x="1174" y="7458"/>
                  </a:lnTo>
                  <a:lnTo>
                    <a:pt x="1164" y="7458"/>
                  </a:lnTo>
                  <a:lnTo>
                    <a:pt x="1164" y="7449"/>
                  </a:lnTo>
                  <a:lnTo>
                    <a:pt x="1164" y="7431"/>
                  </a:lnTo>
                  <a:lnTo>
                    <a:pt x="1164" y="7413"/>
                  </a:lnTo>
                  <a:lnTo>
                    <a:pt x="1174" y="7395"/>
                  </a:lnTo>
                  <a:lnTo>
                    <a:pt x="1183" y="7385"/>
                  </a:lnTo>
                  <a:lnTo>
                    <a:pt x="1193" y="7377"/>
                  </a:lnTo>
                  <a:lnTo>
                    <a:pt x="1211" y="7377"/>
                  </a:lnTo>
                  <a:lnTo>
                    <a:pt x="1230" y="7377"/>
                  </a:lnTo>
                  <a:close/>
                  <a:moveTo>
                    <a:pt x="1305" y="7395"/>
                  </a:moveTo>
                  <a:lnTo>
                    <a:pt x="1296" y="7404"/>
                  </a:lnTo>
                  <a:lnTo>
                    <a:pt x="1296" y="7413"/>
                  </a:lnTo>
                  <a:lnTo>
                    <a:pt x="1286" y="7422"/>
                  </a:lnTo>
                  <a:lnTo>
                    <a:pt x="1286" y="7440"/>
                  </a:lnTo>
                  <a:lnTo>
                    <a:pt x="1286" y="7449"/>
                  </a:lnTo>
                  <a:lnTo>
                    <a:pt x="1278" y="7458"/>
                  </a:lnTo>
                  <a:lnTo>
                    <a:pt x="1268" y="7467"/>
                  </a:lnTo>
                  <a:lnTo>
                    <a:pt x="1249" y="7467"/>
                  </a:lnTo>
                  <a:lnTo>
                    <a:pt x="1259" y="7458"/>
                  </a:lnTo>
                  <a:lnTo>
                    <a:pt x="1259" y="7440"/>
                  </a:lnTo>
                  <a:lnTo>
                    <a:pt x="1268" y="7431"/>
                  </a:lnTo>
                  <a:lnTo>
                    <a:pt x="1278" y="7422"/>
                  </a:lnTo>
                  <a:lnTo>
                    <a:pt x="1278" y="7404"/>
                  </a:lnTo>
                  <a:lnTo>
                    <a:pt x="1286" y="7404"/>
                  </a:lnTo>
                  <a:lnTo>
                    <a:pt x="1296" y="7395"/>
                  </a:lnTo>
                  <a:lnTo>
                    <a:pt x="1305" y="7395"/>
                  </a:lnTo>
                  <a:close/>
                  <a:moveTo>
                    <a:pt x="1052" y="7620"/>
                  </a:moveTo>
                  <a:lnTo>
                    <a:pt x="1118" y="7584"/>
                  </a:lnTo>
                  <a:lnTo>
                    <a:pt x="1118" y="7612"/>
                  </a:lnTo>
                  <a:lnTo>
                    <a:pt x="1108" y="7638"/>
                  </a:lnTo>
                  <a:lnTo>
                    <a:pt x="1090" y="7674"/>
                  </a:lnTo>
                  <a:lnTo>
                    <a:pt x="1071" y="7701"/>
                  </a:lnTo>
                  <a:lnTo>
                    <a:pt x="1052" y="7729"/>
                  </a:lnTo>
                  <a:lnTo>
                    <a:pt x="1042" y="7765"/>
                  </a:lnTo>
                  <a:lnTo>
                    <a:pt x="1023" y="7792"/>
                  </a:lnTo>
                  <a:lnTo>
                    <a:pt x="1014" y="7818"/>
                  </a:lnTo>
                  <a:lnTo>
                    <a:pt x="995" y="7800"/>
                  </a:lnTo>
                  <a:lnTo>
                    <a:pt x="976" y="7792"/>
                  </a:lnTo>
                  <a:lnTo>
                    <a:pt x="958" y="7792"/>
                  </a:lnTo>
                  <a:lnTo>
                    <a:pt x="939" y="7810"/>
                  </a:lnTo>
                  <a:lnTo>
                    <a:pt x="920" y="7818"/>
                  </a:lnTo>
                  <a:lnTo>
                    <a:pt x="911" y="7837"/>
                  </a:lnTo>
                  <a:lnTo>
                    <a:pt x="892" y="7846"/>
                  </a:lnTo>
                  <a:lnTo>
                    <a:pt x="883" y="7846"/>
                  </a:lnTo>
                  <a:lnTo>
                    <a:pt x="995" y="7485"/>
                  </a:lnTo>
                  <a:lnTo>
                    <a:pt x="1061" y="7449"/>
                  </a:lnTo>
                  <a:lnTo>
                    <a:pt x="1061" y="7467"/>
                  </a:lnTo>
                  <a:lnTo>
                    <a:pt x="1061" y="7494"/>
                  </a:lnTo>
                  <a:lnTo>
                    <a:pt x="1052" y="7512"/>
                  </a:lnTo>
                  <a:lnTo>
                    <a:pt x="1042" y="7539"/>
                  </a:lnTo>
                  <a:lnTo>
                    <a:pt x="1033" y="7557"/>
                  </a:lnTo>
                  <a:lnTo>
                    <a:pt x="1033" y="7575"/>
                  </a:lnTo>
                  <a:lnTo>
                    <a:pt x="1033" y="7602"/>
                  </a:lnTo>
                  <a:lnTo>
                    <a:pt x="1052" y="7620"/>
                  </a:lnTo>
                  <a:close/>
                  <a:moveTo>
                    <a:pt x="1869" y="7503"/>
                  </a:moveTo>
                  <a:lnTo>
                    <a:pt x="1963" y="7521"/>
                  </a:lnTo>
                  <a:lnTo>
                    <a:pt x="1869" y="7503"/>
                  </a:lnTo>
                  <a:close/>
                  <a:moveTo>
                    <a:pt x="1400" y="7683"/>
                  </a:moveTo>
                  <a:lnTo>
                    <a:pt x="1446" y="7612"/>
                  </a:lnTo>
                  <a:lnTo>
                    <a:pt x="1455" y="7630"/>
                  </a:lnTo>
                  <a:lnTo>
                    <a:pt x="1455" y="7638"/>
                  </a:lnTo>
                  <a:lnTo>
                    <a:pt x="1455" y="7656"/>
                  </a:lnTo>
                  <a:lnTo>
                    <a:pt x="1455" y="7666"/>
                  </a:lnTo>
                  <a:lnTo>
                    <a:pt x="1446" y="7683"/>
                  </a:lnTo>
                  <a:lnTo>
                    <a:pt x="1446" y="7693"/>
                  </a:lnTo>
                  <a:lnTo>
                    <a:pt x="1446" y="7711"/>
                  </a:lnTo>
                  <a:lnTo>
                    <a:pt x="1465" y="7719"/>
                  </a:lnTo>
                  <a:lnTo>
                    <a:pt x="1474" y="7711"/>
                  </a:lnTo>
                  <a:lnTo>
                    <a:pt x="1484" y="7711"/>
                  </a:lnTo>
                  <a:lnTo>
                    <a:pt x="1493" y="7701"/>
                  </a:lnTo>
                  <a:lnTo>
                    <a:pt x="1493" y="7683"/>
                  </a:lnTo>
                  <a:lnTo>
                    <a:pt x="1503" y="7674"/>
                  </a:lnTo>
                  <a:lnTo>
                    <a:pt x="1503" y="7666"/>
                  </a:lnTo>
                  <a:lnTo>
                    <a:pt x="1503" y="7648"/>
                  </a:lnTo>
                  <a:lnTo>
                    <a:pt x="1503" y="7638"/>
                  </a:lnTo>
                  <a:lnTo>
                    <a:pt x="1569" y="7656"/>
                  </a:lnTo>
                  <a:lnTo>
                    <a:pt x="1634" y="7666"/>
                  </a:lnTo>
                  <a:lnTo>
                    <a:pt x="1700" y="7683"/>
                  </a:lnTo>
                  <a:lnTo>
                    <a:pt x="1765" y="7693"/>
                  </a:lnTo>
                  <a:lnTo>
                    <a:pt x="1832" y="7711"/>
                  </a:lnTo>
                  <a:lnTo>
                    <a:pt x="1906" y="7719"/>
                  </a:lnTo>
                  <a:lnTo>
                    <a:pt x="1972" y="7737"/>
                  </a:lnTo>
                  <a:lnTo>
                    <a:pt x="2039" y="7755"/>
                  </a:lnTo>
                  <a:lnTo>
                    <a:pt x="2048" y="7747"/>
                  </a:lnTo>
                  <a:lnTo>
                    <a:pt x="2058" y="7729"/>
                  </a:lnTo>
                  <a:lnTo>
                    <a:pt x="2066" y="7719"/>
                  </a:lnTo>
                  <a:lnTo>
                    <a:pt x="2075" y="7701"/>
                  </a:lnTo>
                  <a:lnTo>
                    <a:pt x="2085" y="7693"/>
                  </a:lnTo>
                  <a:lnTo>
                    <a:pt x="2094" y="7674"/>
                  </a:lnTo>
                  <a:lnTo>
                    <a:pt x="2113" y="7674"/>
                  </a:lnTo>
                  <a:lnTo>
                    <a:pt x="2132" y="7666"/>
                  </a:lnTo>
                  <a:lnTo>
                    <a:pt x="2113" y="7711"/>
                  </a:lnTo>
                  <a:lnTo>
                    <a:pt x="2104" y="7755"/>
                  </a:lnTo>
                  <a:lnTo>
                    <a:pt x="2085" y="7800"/>
                  </a:lnTo>
                  <a:lnTo>
                    <a:pt x="2075" y="7846"/>
                  </a:lnTo>
                  <a:lnTo>
                    <a:pt x="2058" y="7882"/>
                  </a:lnTo>
                  <a:lnTo>
                    <a:pt x="2039" y="7927"/>
                  </a:lnTo>
                  <a:lnTo>
                    <a:pt x="2020" y="7972"/>
                  </a:lnTo>
                  <a:lnTo>
                    <a:pt x="2001" y="8008"/>
                  </a:lnTo>
                  <a:lnTo>
                    <a:pt x="1954" y="7982"/>
                  </a:lnTo>
                  <a:lnTo>
                    <a:pt x="1916" y="7963"/>
                  </a:lnTo>
                  <a:lnTo>
                    <a:pt x="1869" y="7954"/>
                  </a:lnTo>
                  <a:lnTo>
                    <a:pt x="1822" y="7945"/>
                  </a:lnTo>
                  <a:lnTo>
                    <a:pt x="1729" y="7945"/>
                  </a:lnTo>
                  <a:lnTo>
                    <a:pt x="1634" y="7954"/>
                  </a:lnTo>
                  <a:lnTo>
                    <a:pt x="1550" y="7982"/>
                  </a:lnTo>
                  <a:lnTo>
                    <a:pt x="1455" y="8017"/>
                  </a:lnTo>
                  <a:lnTo>
                    <a:pt x="1371" y="8053"/>
                  </a:lnTo>
                  <a:lnTo>
                    <a:pt x="1286" y="8081"/>
                  </a:lnTo>
                  <a:lnTo>
                    <a:pt x="1278" y="8044"/>
                  </a:lnTo>
                  <a:lnTo>
                    <a:pt x="1259" y="8008"/>
                  </a:lnTo>
                  <a:lnTo>
                    <a:pt x="1240" y="7982"/>
                  </a:lnTo>
                  <a:lnTo>
                    <a:pt x="1211" y="7945"/>
                  </a:lnTo>
                  <a:lnTo>
                    <a:pt x="1193" y="7909"/>
                  </a:lnTo>
                  <a:lnTo>
                    <a:pt x="1174" y="7873"/>
                  </a:lnTo>
                  <a:lnTo>
                    <a:pt x="1183" y="7837"/>
                  </a:lnTo>
                  <a:lnTo>
                    <a:pt x="1202" y="7800"/>
                  </a:lnTo>
                  <a:lnTo>
                    <a:pt x="1221" y="7774"/>
                  </a:lnTo>
                  <a:lnTo>
                    <a:pt x="1240" y="7747"/>
                  </a:lnTo>
                  <a:lnTo>
                    <a:pt x="1259" y="7711"/>
                  </a:lnTo>
                  <a:lnTo>
                    <a:pt x="1268" y="7683"/>
                  </a:lnTo>
                  <a:lnTo>
                    <a:pt x="1278" y="7648"/>
                  </a:lnTo>
                  <a:lnTo>
                    <a:pt x="1296" y="7620"/>
                  </a:lnTo>
                  <a:lnTo>
                    <a:pt x="1305" y="7584"/>
                  </a:lnTo>
                  <a:lnTo>
                    <a:pt x="1324" y="7557"/>
                  </a:lnTo>
                  <a:lnTo>
                    <a:pt x="1343" y="7567"/>
                  </a:lnTo>
                  <a:lnTo>
                    <a:pt x="1352" y="7584"/>
                  </a:lnTo>
                  <a:lnTo>
                    <a:pt x="1352" y="7602"/>
                  </a:lnTo>
                  <a:lnTo>
                    <a:pt x="1352" y="7620"/>
                  </a:lnTo>
                  <a:lnTo>
                    <a:pt x="1352" y="7648"/>
                  </a:lnTo>
                  <a:lnTo>
                    <a:pt x="1362" y="7666"/>
                  </a:lnTo>
                  <a:lnTo>
                    <a:pt x="1371" y="7674"/>
                  </a:lnTo>
                  <a:lnTo>
                    <a:pt x="1400" y="7683"/>
                  </a:lnTo>
                  <a:close/>
                  <a:moveTo>
                    <a:pt x="1869" y="7818"/>
                  </a:moveTo>
                  <a:lnTo>
                    <a:pt x="1869" y="7837"/>
                  </a:lnTo>
                  <a:lnTo>
                    <a:pt x="1860" y="7846"/>
                  </a:lnTo>
                  <a:lnTo>
                    <a:pt x="1851" y="7864"/>
                  </a:lnTo>
                  <a:lnTo>
                    <a:pt x="1841" y="7873"/>
                  </a:lnTo>
                  <a:lnTo>
                    <a:pt x="1832" y="7882"/>
                  </a:lnTo>
                  <a:lnTo>
                    <a:pt x="1813" y="7891"/>
                  </a:lnTo>
                  <a:lnTo>
                    <a:pt x="1803" y="7891"/>
                  </a:lnTo>
                  <a:lnTo>
                    <a:pt x="1784" y="7899"/>
                  </a:lnTo>
                  <a:lnTo>
                    <a:pt x="1775" y="7899"/>
                  </a:lnTo>
                  <a:lnTo>
                    <a:pt x="1748" y="7899"/>
                  </a:lnTo>
                  <a:lnTo>
                    <a:pt x="1729" y="7899"/>
                  </a:lnTo>
                  <a:lnTo>
                    <a:pt x="1710" y="7891"/>
                  </a:lnTo>
                  <a:lnTo>
                    <a:pt x="1691" y="7891"/>
                  </a:lnTo>
                  <a:lnTo>
                    <a:pt x="1672" y="7873"/>
                  </a:lnTo>
                  <a:lnTo>
                    <a:pt x="1662" y="7864"/>
                  </a:lnTo>
                  <a:lnTo>
                    <a:pt x="1662" y="7837"/>
                  </a:lnTo>
                  <a:lnTo>
                    <a:pt x="1662" y="7818"/>
                  </a:lnTo>
                  <a:lnTo>
                    <a:pt x="1672" y="7800"/>
                  </a:lnTo>
                  <a:lnTo>
                    <a:pt x="1681" y="7783"/>
                  </a:lnTo>
                  <a:lnTo>
                    <a:pt x="1700" y="7765"/>
                  </a:lnTo>
                  <a:lnTo>
                    <a:pt x="1719" y="7755"/>
                  </a:lnTo>
                  <a:lnTo>
                    <a:pt x="1738" y="7747"/>
                  </a:lnTo>
                  <a:lnTo>
                    <a:pt x="1756" y="7737"/>
                  </a:lnTo>
                  <a:lnTo>
                    <a:pt x="1775" y="7729"/>
                  </a:lnTo>
                  <a:lnTo>
                    <a:pt x="1794" y="7729"/>
                  </a:lnTo>
                  <a:lnTo>
                    <a:pt x="1813" y="7737"/>
                  </a:lnTo>
                  <a:lnTo>
                    <a:pt x="1822" y="7747"/>
                  </a:lnTo>
                  <a:lnTo>
                    <a:pt x="1841" y="7755"/>
                  </a:lnTo>
                  <a:lnTo>
                    <a:pt x="1851" y="7774"/>
                  </a:lnTo>
                  <a:lnTo>
                    <a:pt x="1860" y="7792"/>
                  </a:lnTo>
                  <a:lnTo>
                    <a:pt x="1860" y="7810"/>
                  </a:lnTo>
                  <a:lnTo>
                    <a:pt x="1869" y="7818"/>
                  </a:lnTo>
                  <a:close/>
                  <a:moveTo>
                    <a:pt x="2123" y="7612"/>
                  </a:moveTo>
                  <a:lnTo>
                    <a:pt x="2161" y="7575"/>
                  </a:lnTo>
                  <a:lnTo>
                    <a:pt x="2151" y="7612"/>
                  </a:lnTo>
                  <a:lnTo>
                    <a:pt x="2123" y="7612"/>
                  </a:lnTo>
                  <a:close/>
                  <a:moveTo>
                    <a:pt x="1145" y="7719"/>
                  </a:moveTo>
                  <a:lnTo>
                    <a:pt x="1193" y="7602"/>
                  </a:lnTo>
                  <a:lnTo>
                    <a:pt x="1202" y="7602"/>
                  </a:lnTo>
                  <a:lnTo>
                    <a:pt x="1145" y="7719"/>
                  </a:lnTo>
                  <a:close/>
                  <a:moveTo>
                    <a:pt x="1230" y="8279"/>
                  </a:moveTo>
                  <a:lnTo>
                    <a:pt x="1240" y="8288"/>
                  </a:lnTo>
                  <a:lnTo>
                    <a:pt x="1249" y="8297"/>
                  </a:lnTo>
                  <a:lnTo>
                    <a:pt x="1259" y="8306"/>
                  </a:lnTo>
                  <a:lnTo>
                    <a:pt x="1268" y="8306"/>
                  </a:lnTo>
                  <a:lnTo>
                    <a:pt x="1286" y="8306"/>
                  </a:lnTo>
                  <a:lnTo>
                    <a:pt x="1296" y="8297"/>
                  </a:lnTo>
                  <a:lnTo>
                    <a:pt x="1315" y="8297"/>
                  </a:lnTo>
                  <a:lnTo>
                    <a:pt x="1324" y="8288"/>
                  </a:lnTo>
                  <a:lnTo>
                    <a:pt x="1352" y="8251"/>
                  </a:lnTo>
                  <a:lnTo>
                    <a:pt x="1390" y="8216"/>
                  </a:lnTo>
                  <a:lnTo>
                    <a:pt x="1428" y="8198"/>
                  </a:lnTo>
                  <a:lnTo>
                    <a:pt x="1474" y="8180"/>
                  </a:lnTo>
                  <a:lnTo>
                    <a:pt x="1512" y="8162"/>
                  </a:lnTo>
                  <a:lnTo>
                    <a:pt x="1559" y="8144"/>
                  </a:lnTo>
                  <a:lnTo>
                    <a:pt x="1596" y="8134"/>
                  </a:lnTo>
                  <a:lnTo>
                    <a:pt x="1643" y="8117"/>
                  </a:lnTo>
                  <a:lnTo>
                    <a:pt x="1672" y="8117"/>
                  </a:lnTo>
                  <a:lnTo>
                    <a:pt x="1710" y="8107"/>
                  </a:lnTo>
                  <a:lnTo>
                    <a:pt x="1756" y="8107"/>
                  </a:lnTo>
                  <a:lnTo>
                    <a:pt x="1794" y="8099"/>
                  </a:lnTo>
                  <a:lnTo>
                    <a:pt x="1822" y="8099"/>
                  </a:lnTo>
                  <a:lnTo>
                    <a:pt x="1860" y="8099"/>
                  </a:lnTo>
                  <a:lnTo>
                    <a:pt x="1898" y="8117"/>
                  </a:lnTo>
                  <a:lnTo>
                    <a:pt x="1925" y="8134"/>
                  </a:lnTo>
                  <a:lnTo>
                    <a:pt x="1944" y="8134"/>
                  </a:lnTo>
                  <a:lnTo>
                    <a:pt x="1898" y="8233"/>
                  </a:lnTo>
                  <a:lnTo>
                    <a:pt x="1851" y="8333"/>
                  </a:lnTo>
                  <a:lnTo>
                    <a:pt x="1813" y="8433"/>
                  </a:lnTo>
                  <a:lnTo>
                    <a:pt x="1775" y="8540"/>
                  </a:lnTo>
                  <a:lnTo>
                    <a:pt x="1748" y="8639"/>
                  </a:lnTo>
                  <a:lnTo>
                    <a:pt x="1719" y="8748"/>
                  </a:lnTo>
                  <a:lnTo>
                    <a:pt x="1691" y="8847"/>
                  </a:lnTo>
                  <a:lnTo>
                    <a:pt x="1662" y="8955"/>
                  </a:lnTo>
                  <a:lnTo>
                    <a:pt x="1625" y="8973"/>
                  </a:lnTo>
                  <a:lnTo>
                    <a:pt x="1578" y="8973"/>
                  </a:lnTo>
                  <a:lnTo>
                    <a:pt x="1540" y="8973"/>
                  </a:lnTo>
                  <a:lnTo>
                    <a:pt x="1493" y="8965"/>
                  </a:lnTo>
                  <a:lnTo>
                    <a:pt x="1446" y="8946"/>
                  </a:lnTo>
                  <a:lnTo>
                    <a:pt x="1400" y="8919"/>
                  </a:lnTo>
                  <a:lnTo>
                    <a:pt x="1362" y="8901"/>
                  </a:lnTo>
                  <a:lnTo>
                    <a:pt x="1324" y="8874"/>
                  </a:lnTo>
                  <a:lnTo>
                    <a:pt x="1259" y="8865"/>
                  </a:lnTo>
                  <a:lnTo>
                    <a:pt x="1202" y="8847"/>
                  </a:lnTo>
                  <a:lnTo>
                    <a:pt x="1136" y="8820"/>
                  </a:lnTo>
                  <a:lnTo>
                    <a:pt x="1080" y="8801"/>
                  </a:lnTo>
                  <a:lnTo>
                    <a:pt x="1023" y="8783"/>
                  </a:lnTo>
                  <a:lnTo>
                    <a:pt x="958" y="8766"/>
                  </a:lnTo>
                  <a:lnTo>
                    <a:pt x="901" y="8757"/>
                  </a:lnTo>
                  <a:lnTo>
                    <a:pt x="835" y="8748"/>
                  </a:lnTo>
                  <a:lnTo>
                    <a:pt x="826" y="8730"/>
                  </a:lnTo>
                  <a:lnTo>
                    <a:pt x="816" y="8702"/>
                  </a:lnTo>
                  <a:lnTo>
                    <a:pt x="816" y="8684"/>
                  </a:lnTo>
                  <a:lnTo>
                    <a:pt x="826" y="8666"/>
                  </a:lnTo>
                  <a:lnTo>
                    <a:pt x="826" y="8649"/>
                  </a:lnTo>
                  <a:lnTo>
                    <a:pt x="826" y="8621"/>
                  </a:lnTo>
                  <a:lnTo>
                    <a:pt x="835" y="8603"/>
                  </a:lnTo>
                  <a:lnTo>
                    <a:pt x="835" y="8585"/>
                  </a:lnTo>
                  <a:lnTo>
                    <a:pt x="883" y="8522"/>
                  </a:lnTo>
                  <a:lnTo>
                    <a:pt x="920" y="8468"/>
                  </a:lnTo>
                  <a:lnTo>
                    <a:pt x="949" y="8396"/>
                  </a:lnTo>
                  <a:lnTo>
                    <a:pt x="976" y="8333"/>
                  </a:lnTo>
                  <a:lnTo>
                    <a:pt x="1004" y="8269"/>
                  </a:lnTo>
                  <a:lnTo>
                    <a:pt x="1033" y="8198"/>
                  </a:lnTo>
                  <a:lnTo>
                    <a:pt x="1061" y="8134"/>
                  </a:lnTo>
                  <a:lnTo>
                    <a:pt x="1090" y="8071"/>
                  </a:lnTo>
                  <a:lnTo>
                    <a:pt x="1126" y="8089"/>
                  </a:lnTo>
                  <a:lnTo>
                    <a:pt x="1145" y="8117"/>
                  </a:lnTo>
                  <a:lnTo>
                    <a:pt x="1155" y="8144"/>
                  </a:lnTo>
                  <a:lnTo>
                    <a:pt x="1155" y="8180"/>
                  </a:lnTo>
                  <a:lnTo>
                    <a:pt x="1155" y="8216"/>
                  </a:lnTo>
                  <a:lnTo>
                    <a:pt x="1164" y="8243"/>
                  </a:lnTo>
                  <a:lnTo>
                    <a:pt x="1174" y="8261"/>
                  </a:lnTo>
                  <a:lnTo>
                    <a:pt x="1193" y="8269"/>
                  </a:lnTo>
                  <a:lnTo>
                    <a:pt x="1202" y="8279"/>
                  </a:lnTo>
                  <a:lnTo>
                    <a:pt x="1230" y="8279"/>
                  </a:lnTo>
                  <a:close/>
                  <a:moveTo>
                    <a:pt x="1851" y="8315"/>
                  </a:moveTo>
                  <a:lnTo>
                    <a:pt x="1832" y="8333"/>
                  </a:lnTo>
                  <a:lnTo>
                    <a:pt x="1822" y="8350"/>
                  </a:lnTo>
                  <a:lnTo>
                    <a:pt x="1813" y="8369"/>
                  </a:lnTo>
                  <a:lnTo>
                    <a:pt x="1803" y="8387"/>
                  </a:lnTo>
                  <a:lnTo>
                    <a:pt x="1794" y="8405"/>
                  </a:lnTo>
                  <a:lnTo>
                    <a:pt x="1784" y="8423"/>
                  </a:lnTo>
                  <a:lnTo>
                    <a:pt x="1765" y="8441"/>
                  </a:lnTo>
                  <a:lnTo>
                    <a:pt x="1748" y="8450"/>
                  </a:lnTo>
                  <a:lnTo>
                    <a:pt x="1729" y="8423"/>
                  </a:lnTo>
                  <a:lnTo>
                    <a:pt x="1719" y="8396"/>
                  </a:lnTo>
                  <a:lnTo>
                    <a:pt x="1729" y="8369"/>
                  </a:lnTo>
                  <a:lnTo>
                    <a:pt x="1748" y="8342"/>
                  </a:lnTo>
                  <a:lnTo>
                    <a:pt x="1765" y="8315"/>
                  </a:lnTo>
                  <a:lnTo>
                    <a:pt x="1784" y="8297"/>
                  </a:lnTo>
                  <a:lnTo>
                    <a:pt x="1803" y="8269"/>
                  </a:lnTo>
                  <a:lnTo>
                    <a:pt x="1813" y="8243"/>
                  </a:lnTo>
                  <a:lnTo>
                    <a:pt x="1832" y="8243"/>
                  </a:lnTo>
                  <a:lnTo>
                    <a:pt x="1841" y="8243"/>
                  </a:lnTo>
                  <a:lnTo>
                    <a:pt x="1851" y="8251"/>
                  </a:lnTo>
                  <a:lnTo>
                    <a:pt x="1851" y="8261"/>
                  </a:lnTo>
                  <a:lnTo>
                    <a:pt x="1860" y="8279"/>
                  </a:lnTo>
                  <a:lnTo>
                    <a:pt x="1860" y="8288"/>
                  </a:lnTo>
                  <a:lnTo>
                    <a:pt x="1851" y="8306"/>
                  </a:lnTo>
                  <a:lnTo>
                    <a:pt x="1851" y="8315"/>
                  </a:lnTo>
                  <a:close/>
                  <a:moveTo>
                    <a:pt x="1748" y="8937"/>
                  </a:moveTo>
                  <a:lnTo>
                    <a:pt x="1756" y="8838"/>
                  </a:lnTo>
                  <a:lnTo>
                    <a:pt x="1775" y="8730"/>
                  </a:lnTo>
                  <a:lnTo>
                    <a:pt x="1803" y="8631"/>
                  </a:lnTo>
                  <a:lnTo>
                    <a:pt x="1841" y="8532"/>
                  </a:lnTo>
                  <a:lnTo>
                    <a:pt x="1879" y="8433"/>
                  </a:lnTo>
                  <a:lnTo>
                    <a:pt x="1916" y="8333"/>
                  </a:lnTo>
                  <a:lnTo>
                    <a:pt x="1963" y="8233"/>
                  </a:lnTo>
                  <a:lnTo>
                    <a:pt x="2001" y="8144"/>
                  </a:lnTo>
                  <a:lnTo>
                    <a:pt x="1972" y="8243"/>
                  </a:lnTo>
                  <a:lnTo>
                    <a:pt x="1944" y="8342"/>
                  </a:lnTo>
                  <a:lnTo>
                    <a:pt x="1916" y="8441"/>
                  </a:lnTo>
                  <a:lnTo>
                    <a:pt x="1888" y="8540"/>
                  </a:lnTo>
                  <a:lnTo>
                    <a:pt x="1851" y="8639"/>
                  </a:lnTo>
                  <a:lnTo>
                    <a:pt x="1822" y="8748"/>
                  </a:lnTo>
                  <a:lnTo>
                    <a:pt x="1784" y="8847"/>
                  </a:lnTo>
                  <a:lnTo>
                    <a:pt x="1748" y="8937"/>
                  </a:lnTo>
                  <a:close/>
                  <a:moveTo>
                    <a:pt x="5759" y="5745"/>
                  </a:moveTo>
                  <a:lnTo>
                    <a:pt x="5769" y="5771"/>
                  </a:lnTo>
                  <a:lnTo>
                    <a:pt x="5712" y="5763"/>
                  </a:lnTo>
                  <a:lnTo>
                    <a:pt x="5655" y="5753"/>
                  </a:lnTo>
                  <a:lnTo>
                    <a:pt x="5600" y="5745"/>
                  </a:lnTo>
                  <a:lnTo>
                    <a:pt x="5552" y="5726"/>
                  </a:lnTo>
                  <a:lnTo>
                    <a:pt x="5496" y="5700"/>
                  </a:lnTo>
                  <a:lnTo>
                    <a:pt x="5459" y="5672"/>
                  </a:lnTo>
                  <a:lnTo>
                    <a:pt x="5421" y="5627"/>
                  </a:lnTo>
                  <a:lnTo>
                    <a:pt x="5393" y="5573"/>
                  </a:lnTo>
                  <a:lnTo>
                    <a:pt x="5364" y="5519"/>
                  </a:lnTo>
                  <a:lnTo>
                    <a:pt x="5345" y="5465"/>
                  </a:lnTo>
                  <a:lnTo>
                    <a:pt x="5318" y="5401"/>
                  </a:lnTo>
                  <a:lnTo>
                    <a:pt x="5299" y="5348"/>
                  </a:lnTo>
                  <a:lnTo>
                    <a:pt x="5271" y="5294"/>
                  </a:lnTo>
                  <a:lnTo>
                    <a:pt x="5233" y="5249"/>
                  </a:lnTo>
                  <a:lnTo>
                    <a:pt x="5195" y="5194"/>
                  </a:lnTo>
                  <a:lnTo>
                    <a:pt x="5149" y="5150"/>
                  </a:lnTo>
                  <a:lnTo>
                    <a:pt x="5158" y="5122"/>
                  </a:lnTo>
                  <a:lnTo>
                    <a:pt x="5214" y="5212"/>
                  </a:lnTo>
                  <a:lnTo>
                    <a:pt x="5271" y="5302"/>
                  </a:lnTo>
                  <a:lnTo>
                    <a:pt x="5336" y="5393"/>
                  </a:lnTo>
                  <a:lnTo>
                    <a:pt x="5402" y="5483"/>
                  </a:lnTo>
                  <a:lnTo>
                    <a:pt x="5478" y="5564"/>
                  </a:lnTo>
                  <a:lnTo>
                    <a:pt x="5562" y="5636"/>
                  </a:lnTo>
                  <a:lnTo>
                    <a:pt x="5600" y="5672"/>
                  </a:lnTo>
                  <a:lnTo>
                    <a:pt x="5646" y="5700"/>
                  </a:lnTo>
                  <a:lnTo>
                    <a:pt x="5703" y="5726"/>
                  </a:lnTo>
                  <a:lnTo>
                    <a:pt x="5759" y="5745"/>
                  </a:lnTo>
                  <a:close/>
                  <a:moveTo>
                    <a:pt x="5815" y="5555"/>
                  </a:moveTo>
                  <a:lnTo>
                    <a:pt x="5806" y="5601"/>
                  </a:lnTo>
                  <a:lnTo>
                    <a:pt x="5796" y="5591"/>
                  </a:lnTo>
                  <a:lnTo>
                    <a:pt x="5788" y="5591"/>
                  </a:lnTo>
                  <a:lnTo>
                    <a:pt x="5769" y="5582"/>
                  </a:lnTo>
                  <a:lnTo>
                    <a:pt x="5759" y="5573"/>
                  </a:lnTo>
                  <a:lnTo>
                    <a:pt x="5750" y="5564"/>
                  </a:lnTo>
                  <a:lnTo>
                    <a:pt x="5741" y="5546"/>
                  </a:lnTo>
                  <a:lnTo>
                    <a:pt x="5731" y="5537"/>
                  </a:lnTo>
                  <a:lnTo>
                    <a:pt x="5722" y="5528"/>
                  </a:lnTo>
                  <a:lnTo>
                    <a:pt x="5741" y="5510"/>
                  </a:lnTo>
                  <a:lnTo>
                    <a:pt x="5750" y="5500"/>
                  </a:lnTo>
                  <a:lnTo>
                    <a:pt x="5759" y="5510"/>
                  </a:lnTo>
                  <a:lnTo>
                    <a:pt x="5769" y="5510"/>
                  </a:lnTo>
                  <a:lnTo>
                    <a:pt x="5788" y="5528"/>
                  </a:lnTo>
                  <a:lnTo>
                    <a:pt x="5796" y="5537"/>
                  </a:lnTo>
                  <a:lnTo>
                    <a:pt x="5806" y="5546"/>
                  </a:lnTo>
                  <a:lnTo>
                    <a:pt x="5815" y="5555"/>
                  </a:lnTo>
                  <a:close/>
                  <a:moveTo>
                    <a:pt x="5383" y="5708"/>
                  </a:moveTo>
                  <a:lnTo>
                    <a:pt x="5374" y="5717"/>
                  </a:lnTo>
                  <a:lnTo>
                    <a:pt x="5364" y="5726"/>
                  </a:lnTo>
                  <a:lnTo>
                    <a:pt x="5364" y="5745"/>
                  </a:lnTo>
                  <a:lnTo>
                    <a:pt x="5374" y="5753"/>
                  </a:lnTo>
                  <a:lnTo>
                    <a:pt x="5383" y="5763"/>
                  </a:lnTo>
                  <a:lnTo>
                    <a:pt x="5393" y="5771"/>
                  </a:lnTo>
                  <a:lnTo>
                    <a:pt x="5393" y="5781"/>
                  </a:lnTo>
                  <a:lnTo>
                    <a:pt x="5402" y="5799"/>
                  </a:lnTo>
                  <a:lnTo>
                    <a:pt x="5318" y="5636"/>
                  </a:lnTo>
                  <a:lnTo>
                    <a:pt x="5336" y="5636"/>
                  </a:lnTo>
                  <a:lnTo>
                    <a:pt x="5345" y="5645"/>
                  </a:lnTo>
                  <a:lnTo>
                    <a:pt x="5355" y="5654"/>
                  </a:lnTo>
                  <a:lnTo>
                    <a:pt x="5364" y="5664"/>
                  </a:lnTo>
                  <a:lnTo>
                    <a:pt x="5364" y="5672"/>
                  </a:lnTo>
                  <a:lnTo>
                    <a:pt x="5374" y="5690"/>
                  </a:lnTo>
                  <a:lnTo>
                    <a:pt x="5374" y="5700"/>
                  </a:lnTo>
                  <a:lnTo>
                    <a:pt x="5383" y="5708"/>
                  </a:lnTo>
                  <a:close/>
                  <a:moveTo>
                    <a:pt x="5759" y="5862"/>
                  </a:moveTo>
                  <a:lnTo>
                    <a:pt x="5741" y="5916"/>
                  </a:lnTo>
                  <a:lnTo>
                    <a:pt x="5741" y="5961"/>
                  </a:lnTo>
                  <a:lnTo>
                    <a:pt x="5731" y="6015"/>
                  </a:lnTo>
                  <a:lnTo>
                    <a:pt x="5722" y="6069"/>
                  </a:lnTo>
                  <a:lnTo>
                    <a:pt x="5722" y="6123"/>
                  </a:lnTo>
                  <a:lnTo>
                    <a:pt x="5712" y="6177"/>
                  </a:lnTo>
                  <a:lnTo>
                    <a:pt x="5703" y="6232"/>
                  </a:lnTo>
                  <a:lnTo>
                    <a:pt x="5684" y="6277"/>
                  </a:lnTo>
                  <a:lnTo>
                    <a:pt x="5674" y="5852"/>
                  </a:lnTo>
                  <a:lnTo>
                    <a:pt x="5684" y="5862"/>
                  </a:lnTo>
                  <a:lnTo>
                    <a:pt x="5693" y="5862"/>
                  </a:lnTo>
                  <a:lnTo>
                    <a:pt x="5703" y="5862"/>
                  </a:lnTo>
                  <a:lnTo>
                    <a:pt x="5712" y="5862"/>
                  </a:lnTo>
                  <a:lnTo>
                    <a:pt x="5722" y="5862"/>
                  </a:lnTo>
                  <a:lnTo>
                    <a:pt x="5731" y="5862"/>
                  </a:lnTo>
                  <a:lnTo>
                    <a:pt x="5741" y="5862"/>
                  </a:lnTo>
                  <a:lnTo>
                    <a:pt x="5759" y="5862"/>
                  </a:lnTo>
                  <a:close/>
                  <a:moveTo>
                    <a:pt x="5571" y="6547"/>
                  </a:moveTo>
                  <a:lnTo>
                    <a:pt x="5543" y="6529"/>
                  </a:lnTo>
                  <a:lnTo>
                    <a:pt x="5515" y="6520"/>
                  </a:lnTo>
                  <a:lnTo>
                    <a:pt x="5486" y="6511"/>
                  </a:lnTo>
                  <a:lnTo>
                    <a:pt x="5459" y="6502"/>
                  </a:lnTo>
                  <a:lnTo>
                    <a:pt x="5421" y="6483"/>
                  </a:lnTo>
                  <a:lnTo>
                    <a:pt x="5393" y="6475"/>
                  </a:lnTo>
                  <a:lnTo>
                    <a:pt x="5374" y="6457"/>
                  </a:lnTo>
                  <a:lnTo>
                    <a:pt x="5355" y="6430"/>
                  </a:lnTo>
                  <a:lnTo>
                    <a:pt x="5383" y="6439"/>
                  </a:lnTo>
                  <a:lnTo>
                    <a:pt x="5412" y="6457"/>
                  </a:lnTo>
                  <a:lnTo>
                    <a:pt x="5440" y="6466"/>
                  </a:lnTo>
                  <a:lnTo>
                    <a:pt x="5468" y="6483"/>
                  </a:lnTo>
                  <a:lnTo>
                    <a:pt x="5496" y="6493"/>
                  </a:lnTo>
                  <a:lnTo>
                    <a:pt x="5524" y="6511"/>
                  </a:lnTo>
                  <a:lnTo>
                    <a:pt x="5543" y="6529"/>
                  </a:lnTo>
                  <a:lnTo>
                    <a:pt x="5571" y="6547"/>
                  </a:lnTo>
                  <a:close/>
                  <a:moveTo>
                    <a:pt x="629" y="5870"/>
                  </a:moveTo>
                  <a:lnTo>
                    <a:pt x="629" y="5880"/>
                  </a:lnTo>
                  <a:lnTo>
                    <a:pt x="620" y="5880"/>
                  </a:lnTo>
                  <a:lnTo>
                    <a:pt x="610" y="5888"/>
                  </a:lnTo>
                  <a:lnTo>
                    <a:pt x="601" y="5888"/>
                  </a:lnTo>
                  <a:lnTo>
                    <a:pt x="591" y="5888"/>
                  </a:lnTo>
                  <a:lnTo>
                    <a:pt x="582" y="5888"/>
                  </a:lnTo>
                  <a:lnTo>
                    <a:pt x="582" y="5880"/>
                  </a:lnTo>
                  <a:lnTo>
                    <a:pt x="591" y="5870"/>
                  </a:lnTo>
                  <a:lnTo>
                    <a:pt x="601" y="5862"/>
                  </a:lnTo>
                  <a:lnTo>
                    <a:pt x="610" y="5852"/>
                  </a:lnTo>
                  <a:lnTo>
                    <a:pt x="610" y="5844"/>
                  </a:lnTo>
                  <a:lnTo>
                    <a:pt x="610" y="5834"/>
                  </a:lnTo>
                  <a:lnTo>
                    <a:pt x="610" y="5826"/>
                  </a:lnTo>
                  <a:lnTo>
                    <a:pt x="601" y="5817"/>
                  </a:lnTo>
                  <a:lnTo>
                    <a:pt x="666" y="5771"/>
                  </a:lnTo>
                  <a:lnTo>
                    <a:pt x="666" y="5781"/>
                  </a:lnTo>
                  <a:lnTo>
                    <a:pt x="675" y="5789"/>
                  </a:lnTo>
                  <a:lnTo>
                    <a:pt x="666" y="5807"/>
                  </a:lnTo>
                  <a:lnTo>
                    <a:pt x="666" y="5817"/>
                  </a:lnTo>
                  <a:lnTo>
                    <a:pt x="658" y="5834"/>
                  </a:lnTo>
                  <a:lnTo>
                    <a:pt x="648" y="5844"/>
                  </a:lnTo>
                  <a:lnTo>
                    <a:pt x="639" y="5862"/>
                  </a:lnTo>
                  <a:lnTo>
                    <a:pt x="629" y="5870"/>
                  </a:lnTo>
                  <a:close/>
                  <a:moveTo>
                    <a:pt x="1023" y="5898"/>
                  </a:moveTo>
                  <a:lnTo>
                    <a:pt x="995" y="5933"/>
                  </a:lnTo>
                  <a:lnTo>
                    <a:pt x="939" y="5898"/>
                  </a:lnTo>
                  <a:lnTo>
                    <a:pt x="949" y="5888"/>
                  </a:lnTo>
                  <a:lnTo>
                    <a:pt x="958" y="5880"/>
                  </a:lnTo>
                  <a:lnTo>
                    <a:pt x="976" y="5880"/>
                  </a:lnTo>
                  <a:lnTo>
                    <a:pt x="986" y="5880"/>
                  </a:lnTo>
                  <a:lnTo>
                    <a:pt x="995" y="5880"/>
                  </a:lnTo>
                  <a:lnTo>
                    <a:pt x="1004" y="5880"/>
                  </a:lnTo>
                  <a:lnTo>
                    <a:pt x="1014" y="5888"/>
                  </a:lnTo>
                  <a:lnTo>
                    <a:pt x="1023" y="5898"/>
                  </a:lnTo>
                  <a:close/>
                  <a:moveTo>
                    <a:pt x="949" y="5979"/>
                  </a:moveTo>
                  <a:lnTo>
                    <a:pt x="920" y="5961"/>
                  </a:lnTo>
                  <a:lnTo>
                    <a:pt x="939" y="5970"/>
                  </a:lnTo>
                  <a:lnTo>
                    <a:pt x="949" y="5979"/>
                  </a:lnTo>
                  <a:close/>
                  <a:moveTo>
                    <a:pt x="356" y="6015"/>
                  </a:moveTo>
                  <a:lnTo>
                    <a:pt x="356" y="6034"/>
                  </a:lnTo>
                  <a:lnTo>
                    <a:pt x="356" y="6051"/>
                  </a:lnTo>
                  <a:lnTo>
                    <a:pt x="356" y="6069"/>
                  </a:lnTo>
                  <a:lnTo>
                    <a:pt x="346" y="6078"/>
                  </a:lnTo>
                  <a:lnTo>
                    <a:pt x="338" y="6096"/>
                  </a:lnTo>
                  <a:lnTo>
                    <a:pt x="329" y="6115"/>
                  </a:lnTo>
                  <a:lnTo>
                    <a:pt x="329" y="6133"/>
                  </a:lnTo>
                  <a:lnTo>
                    <a:pt x="319" y="6150"/>
                  </a:lnTo>
                  <a:lnTo>
                    <a:pt x="319" y="6133"/>
                  </a:lnTo>
                  <a:lnTo>
                    <a:pt x="310" y="6115"/>
                  </a:lnTo>
                  <a:lnTo>
                    <a:pt x="300" y="6105"/>
                  </a:lnTo>
                  <a:lnTo>
                    <a:pt x="300" y="6087"/>
                  </a:lnTo>
                  <a:lnTo>
                    <a:pt x="291" y="6069"/>
                  </a:lnTo>
                  <a:lnTo>
                    <a:pt x="291" y="6060"/>
                  </a:lnTo>
                  <a:lnTo>
                    <a:pt x="281" y="6042"/>
                  </a:lnTo>
                  <a:lnTo>
                    <a:pt x="272" y="6024"/>
                  </a:lnTo>
                  <a:lnTo>
                    <a:pt x="291" y="5988"/>
                  </a:lnTo>
                  <a:lnTo>
                    <a:pt x="356" y="6015"/>
                  </a:lnTo>
                  <a:close/>
                  <a:moveTo>
                    <a:pt x="1710" y="6159"/>
                  </a:moveTo>
                  <a:lnTo>
                    <a:pt x="1710" y="6177"/>
                  </a:lnTo>
                  <a:lnTo>
                    <a:pt x="1700" y="6177"/>
                  </a:lnTo>
                  <a:lnTo>
                    <a:pt x="1691" y="6186"/>
                  </a:lnTo>
                  <a:lnTo>
                    <a:pt x="1681" y="6196"/>
                  </a:lnTo>
                  <a:lnTo>
                    <a:pt x="1672" y="6196"/>
                  </a:lnTo>
                  <a:lnTo>
                    <a:pt x="1653" y="6204"/>
                  </a:lnTo>
                  <a:lnTo>
                    <a:pt x="1643" y="6204"/>
                  </a:lnTo>
                  <a:lnTo>
                    <a:pt x="1634" y="6204"/>
                  </a:lnTo>
                  <a:lnTo>
                    <a:pt x="1625" y="6196"/>
                  </a:lnTo>
                  <a:lnTo>
                    <a:pt x="1625" y="6186"/>
                  </a:lnTo>
                  <a:lnTo>
                    <a:pt x="1634" y="6177"/>
                  </a:lnTo>
                  <a:lnTo>
                    <a:pt x="1643" y="6168"/>
                  </a:lnTo>
                  <a:lnTo>
                    <a:pt x="1653" y="6159"/>
                  </a:lnTo>
                  <a:lnTo>
                    <a:pt x="1672" y="6159"/>
                  </a:lnTo>
                  <a:lnTo>
                    <a:pt x="1681" y="6159"/>
                  </a:lnTo>
                  <a:lnTo>
                    <a:pt x="1700" y="6159"/>
                  </a:lnTo>
                  <a:lnTo>
                    <a:pt x="1710" y="6159"/>
                  </a:lnTo>
                  <a:close/>
                  <a:moveTo>
                    <a:pt x="4858" y="2335"/>
                  </a:moveTo>
                  <a:lnTo>
                    <a:pt x="4904" y="2353"/>
                  </a:lnTo>
                  <a:lnTo>
                    <a:pt x="4961" y="2353"/>
                  </a:lnTo>
                  <a:lnTo>
                    <a:pt x="5008" y="2362"/>
                  </a:lnTo>
                  <a:lnTo>
                    <a:pt x="5064" y="2371"/>
                  </a:lnTo>
                  <a:lnTo>
                    <a:pt x="5111" y="2381"/>
                  </a:lnTo>
                  <a:lnTo>
                    <a:pt x="5158" y="2407"/>
                  </a:lnTo>
                  <a:lnTo>
                    <a:pt x="5195" y="2434"/>
                  </a:lnTo>
                  <a:lnTo>
                    <a:pt x="5223" y="2488"/>
                  </a:lnTo>
                  <a:lnTo>
                    <a:pt x="5242" y="2516"/>
                  </a:lnTo>
                  <a:lnTo>
                    <a:pt x="5271" y="2551"/>
                  </a:lnTo>
                  <a:lnTo>
                    <a:pt x="5290" y="2579"/>
                  </a:lnTo>
                  <a:lnTo>
                    <a:pt x="5309" y="2615"/>
                  </a:lnTo>
                  <a:lnTo>
                    <a:pt x="5336" y="2642"/>
                  </a:lnTo>
                  <a:lnTo>
                    <a:pt x="5355" y="2678"/>
                  </a:lnTo>
                  <a:lnTo>
                    <a:pt x="5383" y="2705"/>
                  </a:lnTo>
                  <a:lnTo>
                    <a:pt x="5412" y="2723"/>
                  </a:lnTo>
                  <a:lnTo>
                    <a:pt x="5431" y="2741"/>
                  </a:lnTo>
                  <a:lnTo>
                    <a:pt x="5440" y="2759"/>
                  </a:lnTo>
                  <a:lnTo>
                    <a:pt x="5449" y="2777"/>
                  </a:lnTo>
                  <a:lnTo>
                    <a:pt x="5449" y="2795"/>
                  </a:lnTo>
                  <a:lnTo>
                    <a:pt x="5449" y="2813"/>
                  </a:lnTo>
                  <a:lnTo>
                    <a:pt x="5459" y="2832"/>
                  </a:lnTo>
                  <a:lnTo>
                    <a:pt x="5459" y="2850"/>
                  </a:lnTo>
                  <a:lnTo>
                    <a:pt x="5459" y="2867"/>
                  </a:lnTo>
                  <a:lnTo>
                    <a:pt x="5431" y="2885"/>
                  </a:lnTo>
                  <a:lnTo>
                    <a:pt x="5393" y="2903"/>
                  </a:lnTo>
                  <a:lnTo>
                    <a:pt x="5374" y="2931"/>
                  </a:lnTo>
                  <a:lnTo>
                    <a:pt x="5355" y="2957"/>
                  </a:lnTo>
                  <a:lnTo>
                    <a:pt x="5336" y="2984"/>
                  </a:lnTo>
                  <a:lnTo>
                    <a:pt x="5326" y="3020"/>
                  </a:lnTo>
                  <a:lnTo>
                    <a:pt x="5326" y="3057"/>
                  </a:lnTo>
                  <a:lnTo>
                    <a:pt x="5318" y="3093"/>
                  </a:lnTo>
                  <a:lnTo>
                    <a:pt x="5326" y="3111"/>
                  </a:lnTo>
                  <a:lnTo>
                    <a:pt x="5326" y="3129"/>
                  </a:lnTo>
                  <a:lnTo>
                    <a:pt x="5336" y="3138"/>
                  </a:lnTo>
                  <a:lnTo>
                    <a:pt x="5345" y="3156"/>
                  </a:lnTo>
                  <a:lnTo>
                    <a:pt x="5355" y="3165"/>
                  </a:lnTo>
                  <a:lnTo>
                    <a:pt x="5364" y="3183"/>
                  </a:lnTo>
                  <a:lnTo>
                    <a:pt x="5374" y="3200"/>
                  </a:lnTo>
                  <a:lnTo>
                    <a:pt x="5374" y="3219"/>
                  </a:lnTo>
                  <a:lnTo>
                    <a:pt x="5674" y="3598"/>
                  </a:lnTo>
                  <a:lnTo>
                    <a:pt x="5693" y="3633"/>
                  </a:lnTo>
                  <a:lnTo>
                    <a:pt x="5703" y="3688"/>
                  </a:lnTo>
                  <a:lnTo>
                    <a:pt x="5712" y="3734"/>
                  </a:lnTo>
                  <a:lnTo>
                    <a:pt x="5712" y="3778"/>
                  </a:lnTo>
                  <a:lnTo>
                    <a:pt x="5712" y="3833"/>
                  </a:lnTo>
                  <a:lnTo>
                    <a:pt x="5703" y="3878"/>
                  </a:lnTo>
                  <a:lnTo>
                    <a:pt x="5703" y="3922"/>
                  </a:lnTo>
                  <a:lnTo>
                    <a:pt x="5693" y="3967"/>
                  </a:lnTo>
                  <a:lnTo>
                    <a:pt x="5712" y="4031"/>
                  </a:lnTo>
                  <a:lnTo>
                    <a:pt x="5703" y="4067"/>
                  </a:lnTo>
                  <a:lnTo>
                    <a:pt x="5693" y="4094"/>
                  </a:lnTo>
                  <a:lnTo>
                    <a:pt x="5684" y="4130"/>
                  </a:lnTo>
                  <a:lnTo>
                    <a:pt x="5674" y="4157"/>
                  </a:lnTo>
                  <a:lnTo>
                    <a:pt x="5674" y="4193"/>
                  </a:lnTo>
                  <a:lnTo>
                    <a:pt x="5665" y="4220"/>
                  </a:lnTo>
                  <a:lnTo>
                    <a:pt x="5655" y="4256"/>
                  </a:lnTo>
                  <a:lnTo>
                    <a:pt x="5646" y="4292"/>
                  </a:lnTo>
                  <a:lnTo>
                    <a:pt x="5619" y="4274"/>
                  </a:lnTo>
                  <a:lnTo>
                    <a:pt x="5590" y="4256"/>
                  </a:lnTo>
                  <a:lnTo>
                    <a:pt x="5562" y="4256"/>
                  </a:lnTo>
                  <a:lnTo>
                    <a:pt x="5524" y="4248"/>
                  </a:lnTo>
                  <a:lnTo>
                    <a:pt x="5496" y="4256"/>
                  </a:lnTo>
                  <a:lnTo>
                    <a:pt x="5459" y="4256"/>
                  </a:lnTo>
                  <a:lnTo>
                    <a:pt x="5431" y="4266"/>
                  </a:lnTo>
                  <a:lnTo>
                    <a:pt x="5402" y="4274"/>
                  </a:lnTo>
                  <a:lnTo>
                    <a:pt x="5374" y="4266"/>
                  </a:lnTo>
                  <a:lnTo>
                    <a:pt x="5355" y="4256"/>
                  </a:lnTo>
                  <a:lnTo>
                    <a:pt x="5336" y="4248"/>
                  </a:lnTo>
                  <a:lnTo>
                    <a:pt x="5309" y="4229"/>
                  </a:lnTo>
                  <a:lnTo>
                    <a:pt x="5290" y="4211"/>
                  </a:lnTo>
                  <a:lnTo>
                    <a:pt x="5271" y="4193"/>
                  </a:lnTo>
                  <a:lnTo>
                    <a:pt x="5242" y="4175"/>
                  </a:lnTo>
                  <a:lnTo>
                    <a:pt x="5223" y="4157"/>
                  </a:lnTo>
                  <a:lnTo>
                    <a:pt x="5233" y="4112"/>
                  </a:lnTo>
                  <a:lnTo>
                    <a:pt x="5233" y="4076"/>
                  </a:lnTo>
                  <a:lnTo>
                    <a:pt x="5223" y="4031"/>
                  </a:lnTo>
                  <a:lnTo>
                    <a:pt x="5214" y="3985"/>
                  </a:lnTo>
                  <a:lnTo>
                    <a:pt x="5205" y="3950"/>
                  </a:lnTo>
                  <a:lnTo>
                    <a:pt x="5195" y="3904"/>
                  </a:lnTo>
                  <a:lnTo>
                    <a:pt x="5186" y="3859"/>
                  </a:lnTo>
                  <a:lnTo>
                    <a:pt x="5176" y="3823"/>
                  </a:lnTo>
                  <a:lnTo>
                    <a:pt x="5149" y="3751"/>
                  </a:lnTo>
                  <a:lnTo>
                    <a:pt x="5130" y="3688"/>
                  </a:lnTo>
                  <a:lnTo>
                    <a:pt x="5111" y="3616"/>
                  </a:lnTo>
                  <a:lnTo>
                    <a:pt x="5102" y="3544"/>
                  </a:lnTo>
                  <a:lnTo>
                    <a:pt x="5092" y="3471"/>
                  </a:lnTo>
                  <a:lnTo>
                    <a:pt x="5073" y="3400"/>
                  </a:lnTo>
                  <a:lnTo>
                    <a:pt x="5054" y="3336"/>
                  </a:lnTo>
                  <a:lnTo>
                    <a:pt x="5035" y="3273"/>
                  </a:lnTo>
                  <a:lnTo>
                    <a:pt x="5026" y="3165"/>
                  </a:lnTo>
                  <a:lnTo>
                    <a:pt x="5016" y="3057"/>
                  </a:lnTo>
                  <a:lnTo>
                    <a:pt x="5008" y="2957"/>
                  </a:lnTo>
                  <a:lnTo>
                    <a:pt x="4989" y="2850"/>
                  </a:lnTo>
                  <a:lnTo>
                    <a:pt x="4961" y="2751"/>
                  </a:lnTo>
                  <a:lnTo>
                    <a:pt x="4923" y="2660"/>
                  </a:lnTo>
                  <a:lnTo>
                    <a:pt x="4876" y="2569"/>
                  </a:lnTo>
                  <a:lnTo>
                    <a:pt x="4801" y="2488"/>
                  </a:lnTo>
                  <a:lnTo>
                    <a:pt x="4791" y="2308"/>
                  </a:lnTo>
                  <a:lnTo>
                    <a:pt x="4858" y="2335"/>
                  </a:lnTo>
                  <a:close/>
                  <a:moveTo>
                    <a:pt x="2819" y="4717"/>
                  </a:moveTo>
                  <a:lnTo>
                    <a:pt x="2809" y="4725"/>
                  </a:lnTo>
                  <a:lnTo>
                    <a:pt x="2809" y="4734"/>
                  </a:lnTo>
                  <a:lnTo>
                    <a:pt x="2800" y="4734"/>
                  </a:lnTo>
                  <a:lnTo>
                    <a:pt x="2790" y="4734"/>
                  </a:lnTo>
                  <a:lnTo>
                    <a:pt x="2781" y="4743"/>
                  </a:lnTo>
                  <a:lnTo>
                    <a:pt x="2771" y="4743"/>
                  </a:lnTo>
                  <a:lnTo>
                    <a:pt x="2762" y="4752"/>
                  </a:lnTo>
                  <a:lnTo>
                    <a:pt x="2762" y="4743"/>
                  </a:lnTo>
                  <a:lnTo>
                    <a:pt x="2752" y="4743"/>
                  </a:lnTo>
                  <a:lnTo>
                    <a:pt x="2752" y="4734"/>
                  </a:lnTo>
                  <a:lnTo>
                    <a:pt x="2752" y="4725"/>
                  </a:lnTo>
                  <a:lnTo>
                    <a:pt x="2752" y="4717"/>
                  </a:lnTo>
                  <a:lnTo>
                    <a:pt x="2762" y="4717"/>
                  </a:lnTo>
                  <a:lnTo>
                    <a:pt x="2771" y="4717"/>
                  </a:lnTo>
                  <a:lnTo>
                    <a:pt x="2781" y="4707"/>
                  </a:lnTo>
                  <a:lnTo>
                    <a:pt x="2781" y="4699"/>
                  </a:lnTo>
                  <a:lnTo>
                    <a:pt x="2781" y="4689"/>
                  </a:lnTo>
                  <a:lnTo>
                    <a:pt x="2781" y="4680"/>
                  </a:lnTo>
                  <a:lnTo>
                    <a:pt x="2781" y="4671"/>
                  </a:lnTo>
                  <a:lnTo>
                    <a:pt x="2771" y="4662"/>
                  </a:lnTo>
                  <a:lnTo>
                    <a:pt x="2762" y="4653"/>
                  </a:lnTo>
                  <a:lnTo>
                    <a:pt x="2752" y="4653"/>
                  </a:lnTo>
                  <a:lnTo>
                    <a:pt x="2743" y="4662"/>
                  </a:lnTo>
                  <a:lnTo>
                    <a:pt x="2733" y="4671"/>
                  </a:lnTo>
                  <a:lnTo>
                    <a:pt x="2724" y="4680"/>
                  </a:lnTo>
                  <a:lnTo>
                    <a:pt x="2715" y="4689"/>
                  </a:lnTo>
                  <a:lnTo>
                    <a:pt x="2696" y="4644"/>
                  </a:lnTo>
                  <a:lnTo>
                    <a:pt x="2678" y="4599"/>
                  </a:lnTo>
                  <a:lnTo>
                    <a:pt x="2659" y="4563"/>
                  </a:lnTo>
                  <a:lnTo>
                    <a:pt x="2640" y="4517"/>
                  </a:lnTo>
                  <a:lnTo>
                    <a:pt x="2621" y="4473"/>
                  </a:lnTo>
                  <a:lnTo>
                    <a:pt x="2612" y="4428"/>
                  </a:lnTo>
                  <a:lnTo>
                    <a:pt x="2593" y="4383"/>
                  </a:lnTo>
                  <a:lnTo>
                    <a:pt x="2574" y="4337"/>
                  </a:lnTo>
                  <a:lnTo>
                    <a:pt x="2602" y="4347"/>
                  </a:lnTo>
                  <a:lnTo>
                    <a:pt x="2621" y="4365"/>
                  </a:lnTo>
                  <a:lnTo>
                    <a:pt x="2630" y="4391"/>
                  </a:lnTo>
                  <a:lnTo>
                    <a:pt x="2649" y="4418"/>
                  </a:lnTo>
                  <a:lnTo>
                    <a:pt x="2659" y="4446"/>
                  </a:lnTo>
                  <a:lnTo>
                    <a:pt x="2668" y="4464"/>
                  </a:lnTo>
                  <a:lnTo>
                    <a:pt x="2678" y="4491"/>
                  </a:lnTo>
                  <a:lnTo>
                    <a:pt x="2696" y="4517"/>
                  </a:lnTo>
                  <a:lnTo>
                    <a:pt x="2686" y="4454"/>
                  </a:lnTo>
                  <a:lnTo>
                    <a:pt x="2668" y="4400"/>
                  </a:lnTo>
                  <a:lnTo>
                    <a:pt x="2640" y="4337"/>
                  </a:lnTo>
                  <a:lnTo>
                    <a:pt x="2612" y="4274"/>
                  </a:lnTo>
                  <a:lnTo>
                    <a:pt x="2593" y="4220"/>
                  </a:lnTo>
                  <a:lnTo>
                    <a:pt x="2564" y="4157"/>
                  </a:lnTo>
                  <a:lnTo>
                    <a:pt x="2536" y="4094"/>
                  </a:lnTo>
                  <a:lnTo>
                    <a:pt x="2509" y="4040"/>
                  </a:lnTo>
                  <a:lnTo>
                    <a:pt x="2545" y="4121"/>
                  </a:lnTo>
                  <a:lnTo>
                    <a:pt x="2583" y="4211"/>
                  </a:lnTo>
                  <a:lnTo>
                    <a:pt x="2630" y="4292"/>
                  </a:lnTo>
                  <a:lnTo>
                    <a:pt x="2668" y="4373"/>
                  </a:lnTo>
                  <a:lnTo>
                    <a:pt x="2715" y="4454"/>
                  </a:lnTo>
                  <a:lnTo>
                    <a:pt x="2752" y="4535"/>
                  </a:lnTo>
                  <a:lnTo>
                    <a:pt x="2790" y="4626"/>
                  </a:lnTo>
                  <a:lnTo>
                    <a:pt x="2819" y="4717"/>
                  </a:lnTo>
                  <a:close/>
                  <a:moveTo>
                    <a:pt x="3203" y="3616"/>
                  </a:moveTo>
                  <a:lnTo>
                    <a:pt x="3213" y="3751"/>
                  </a:lnTo>
                  <a:lnTo>
                    <a:pt x="3213" y="3886"/>
                  </a:lnTo>
                  <a:lnTo>
                    <a:pt x="3213" y="4031"/>
                  </a:lnTo>
                  <a:lnTo>
                    <a:pt x="3213" y="4167"/>
                  </a:lnTo>
                  <a:lnTo>
                    <a:pt x="3203" y="4301"/>
                  </a:lnTo>
                  <a:lnTo>
                    <a:pt x="3194" y="4436"/>
                  </a:lnTo>
                  <a:lnTo>
                    <a:pt x="3175" y="4572"/>
                  </a:lnTo>
                  <a:lnTo>
                    <a:pt x="3156" y="4699"/>
                  </a:lnTo>
                  <a:lnTo>
                    <a:pt x="3156" y="4770"/>
                  </a:lnTo>
                  <a:lnTo>
                    <a:pt x="3119" y="4662"/>
                  </a:lnTo>
                  <a:lnTo>
                    <a:pt x="3081" y="4563"/>
                  </a:lnTo>
                  <a:lnTo>
                    <a:pt x="3034" y="4464"/>
                  </a:lnTo>
                  <a:lnTo>
                    <a:pt x="2996" y="4365"/>
                  </a:lnTo>
                  <a:lnTo>
                    <a:pt x="2959" y="4266"/>
                  </a:lnTo>
                  <a:lnTo>
                    <a:pt x="2922" y="4167"/>
                  </a:lnTo>
                  <a:lnTo>
                    <a:pt x="2884" y="4067"/>
                  </a:lnTo>
                  <a:lnTo>
                    <a:pt x="2846" y="3959"/>
                  </a:lnTo>
                  <a:lnTo>
                    <a:pt x="2809" y="3914"/>
                  </a:lnTo>
                  <a:lnTo>
                    <a:pt x="2781" y="3859"/>
                  </a:lnTo>
                  <a:lnTo>
                    <a:pt x="2762" y="3805"/>
                  </a:lnTo>
                  <a:lnTo>
                    <a:pt x="2743" y="3751"/>
                  </a:lnTo>
                  <a:lnTo>
                    <a:pt x="2715" y="3688"/>
                  </a:lnTo>
                  <a:lnTo>
                    <a:pt x="2696" y="3633"/>
                  </a:lnTo>
                  <a:lnTo>
                    <a:pt x="2678" y="3580"/>
                  </a:lnTo>
                  <a:lnTo>
                    <a:pt x="2649" y="3526"/>
                  </a:lnTo>
                  <a:lnTo>
                    <a:pt x="2659" y="3499"/>
                  </a:lnTo>
                  <a:lnTo>
                    <a:pt x="2668" y="3481"/>
                  </a:lnTo>
                  <a:lnTo>
                    <a:pt x="2686" y="3453"/>
                  </a:lnTo>
                  <a:lnTo>
                    <a:pt x="2705" y="3435"/>
                  </a:lnTo>
                  <a:lnTo>
                    <a:pt x="2733" y="3417"/>
                  </a:lnTo>
                  <a:lnTo>
                    <a:pt x="2752" y="3400"/>
                  </a:lnTo>
                  <a:lnTo>
                    <a:pt x="2762" y="3372"/>
                  </a:lnTo>
                  <a:lnTo>
                    <a:pt x="2771" y="3354"/>
                  </a:lnTo>
                  <a:lnTo>
                    <a:pt x="2828" y="3382"/>
                  </a:lnTo>
                  <a:lnTo>
                    <a:pt x="2884" y="3408"/>
                  </a:lnTo>
                  <a:lnTo>
                    <a:pt x="2941" y="3445"/>
                  </a:lnTo>
                  <a:lnTo>
                    <a:pt x="2996" y="3471"/>
                  </a:lnTo>
                  <a:lnTo>
                    <a:pt x="3044" y="3508"/>
                  </a:lnTo>
                  <a:lnTo>
                    <a:pt x="3100" y="3534"/>
                  </a:lnTo>
                  <a:lnTo>
                    <a:pt x="3148" y="3570"/>
                  </a:lnTo>
                  <a:lnTo>
                    <a:pt x="3203" y="3616"/>
                  </a:lnTo>
                  <a:close/>
                  <a:moveTo>
                    <a:pt x="1559" y="2561"/>
                  </a:moveTo>
                  <a:lnTo>
                    <a:pt x="1559" y="2516"/>
                  </a:lnTo>
                  <a:lnTo>
                    <a:pt x="1559" y="2543"/>
                  </a:lnTo>
                  <a:lnTo>
                    <a:pt x="1559" y="2561"/>
                  </a:lnTo>
                  <a:close/>
                  <a:moveTo>
                    <a:pt x="2048" y="2650"/>
                  </a:moveTo>
                  <a:lnTo>
                    <a:pt x="2048" y="2642"/>
                  </a:lnTo>
                  <a:lnTo>
                    <a:pt x="2113" y="2650"/>
                  </a:lnTo>
                  <a:lnTo>
                    <a:pt x="2048" y="2650"/>
                  </a:lnTo>
                  <a:close/>
                  <a:moveTo>
                    <a:pt x="2696" y="3283"/>
                  </a:moveTo>
                  <a:lnTo>
                    <a:pt x="2686" y="3301"/>
                  </a:lnTo>
                  <a:lnTo>
                    <a:pt x="2678" y="3318"/>
                  </a:lnTo>
                  <a:lnTo>
                    <a:pt x="2668" y="3336"/>
                  </a:lnTo>
                  <a:lnTo>
                    <a:pt x="2668" y="3354"/>
                  </a:lnTo>
                  <a:lnTo>
                    <a:pt x="2659" y="3364"/>
                  </a:lnTo>
                  <a:lnTo>
                    <a:pt x="2649" y="3382"/>
                  </a:lnTo>
                  <a:lnTo>
                    <a:pt x="2640" y="3390"/>
                  </a:lnTo>
                  <a:lnTo>
                    <a:pt x="2621" y="3400"/>
                  </a:lnTo>
                  <a:lnTo>
                    <a:pt x="2518" y="3219"/>
                  </a:lnTo>
                  <a:lnTo>
                    <a:pt x="2545" y="3228"/>
                  </a:lnTo>
                  <a:lnTo>
                    <a:pt x="2564" y="3237"/>
                  </a:lnTo>
                  <a:lnTo>
                    <a:pt x="2583" y="3246"/>
                  </a:lnTo>
                  <a:lnTo>
                    <a:pt x="2602" y="3264"/>
                  </a:lnTo>
                  <a:lnTo>
                    <a:pt x="2621" y="3273"/>
                  </a:lnTo>
                  <a:lnTo>
                    <a:pt x="2649" y="3283"/>
                  </a:lnTo>
                  <a:lnTo>
                    <a:pt x="2668" y="3283"/>
                  </a:lnTo>
                  <a:lnTo>
                    <a:pt x="2696" y="3283"/>
                  </a:lnTo>
                  <a:close/>
                  <a:moveTo>
                    <a:pt x="2752" y="6574"/>
                  </a:moveTo>
                  <a:lnTo>
                    <a:pt x="2743" y="6566"/>
                  </a:lnTo>
                  <a:lnTo>
                    <a:pt x="2743" y="6547"/>
                  </a:lnTo>
                  <a:lnTo>
                    <a:pt x="2733" y="6538"/>
                  </a:lnTo>
                  <a:lnTo>
                    <a:pt x="2733" y="6529"/>
                  </a:lnTo>
                  <a:lnTo>
                    <a:pt x="2724" y="6511"/>
                  </a:lnTo>
                  <a:lnTo>
                    <a:pt x="2724" y="6502"/>
                  </a:lnTo>
                  <a:lnTo>
                    <a:pt x="2733" y="6483"/>
                  </a:lnTo>
                  <a:lnTo>
                    <a:pt x="2733" y="6475"/>
                  </a:lnTo>
                  <a:lnTo>
                    <a:pt x="2743" y="6483"/>
                  </a:lnTo>
                  <a:lnTo>
                    <a:pt x="2752" y="6493"/>
                  </a:lnTo>
                  <a:lnTo>
                    <a:pt x="2752" y="6502"/>
                  </a:lnTo>
                  <a:lnTo>
                    <a:pt x="2752" y="6520"/>
                  </a:lnTo>
                  <a:lnTo>
                    <a:pt x="2752" y="6529"/>
                  </a:lnTo>
                  <a:lnTo>
                    <a:pt x="2752" y="6547"/>
                  </a:lnTo>
                  <a:lnTo>
                    <a:pt x="2752" y="6556"/>
                  </a:lnTo>
                  <a:lnTo>
                    <a:pt x="2752" y="6574"/>
                  </a:lnTo>
                  <a:close/>
                  <a:moveTo>
                    <a:pt x="1784" y="6827"/>
                  </a:moveTo>
                  <a:lnTo>
                    <a:pt x="1784" y="6791"/>
                  </a:lnTo>
                  <a:lnTo>
                    <a:pt x="1784" y="6817"/>
                  </a:lnTo>
                  <a:lnTo>
                    <a:pt x="1784" y="6827"/>
                  </a:lnTo>
                  <a:close/>
                  <a:moveTo>
                    <a:pt x="2855" y="4879"/>
                  </a:moveTo>
                  <a:lnTo>
                    <a:pt x="2846" y="4887"/>
                  </a:lnTo>
                  <a:lnTo>
                    <a:pt x="2828" y="4887"/>
                  </a:lnTo>
                  <a:lnTo>
                    <a:pt x="2819" y="4897"/>
                  </a:lnTo>
                  <a:lnTo>
                    <a:pt x="2809" y="4897"/>
                  </a:lnTo>
                  <a:lnTo>
                    <a:pt x="2800" y="4897"/>
                  </a:lnTo>
                  <a:lnTo>
                    <a:pt x="2781" y="4905"/>
                  </a:lnTo>
                  <a:lnTo>
                    <a:pt x="2771" y="4905"/>
                  </a:lnTo>
                  <a:lnTo>
                    <a:pt x="2762" y="4905"/>
                  </a:lnTo>
                  <a:lnTo>
                    <a:pt x="2752" y="4897"/>
                  </a:lnTo>
                  <a:lnTo>
                    <a:pt x="2752" y="4887"/>
                  </a:lnTo>
                  <a:lnTo>
                    <a:pt x="2752" y="4879"/>
                  </a:lnTo>
                  <a:lnTo>
                    <a:pt x="2752" y="4869"/>
                  </a:lnTo>
                  <a:lnTo>
                    <a:pt x="2752" y="4861"/>
                  </a:lnTo>
                  <a:lnTo>
                    <a:pt x="2762" y="4851"/>
                  </a:lnTo>
                  <a:lnTo>
                    <a:pt x="2752" y="4834"/>
                  </a:lnTo>
                  <a:lnTo>
                    <a:pt x="2752" y="4824"/>
                  </a:lnTo>
                  <a:lnTo>
                    <a:pt x="2752" y="4834"/>
                  </a:lnTo>
                  <a:lnTo>
                    <a:pt x="2752" y="4843"/>
                  </a:lnTo>
                  <a:lnTo>
                    <a:pt x="2762" y="4851"/>
                  </a:lnTo>
                  <a:lnTo>
                    <a:pt x="2771" y="4861"/>
                  </a:lnTo>
                  <a:lnTo>
                    <a:pt x="2781" y="4861"/>
                  </a:lnTo>
                  <a:lnTo>
                    <a:pt x="2790" y="4869"/>
                  </a:lnTo>
                  <a:lnTo>
                    <a:pt x="2800" y="4879"/>
                  </a:lnTo>
                  <a:lnTo>
                    <a:pt x="2809" y="4879"/>
                  </a:lnTo>
                  <a:lnTo>
                    <a:pt x="2819" y="4879"/>
                  </a:lnTo>
                  <a:lnTo>
                    <a:pt x="2828" y="4879"/>
                  </a:lnTo>
                  <a:lnTo>
                    <a:pt x="2836" y="4869"/>
                  </a:lnTo>
                  <a:lnTo>
                    <a:pt x="2846" y="4861"/>
                  </a:lnTo>
                  <a:lnTo>
                    <a:pt x="2846" y="4851"/>
                  </a:lnTo>
                  <a:lnTo>
                    <a:pt x="2855" y="4834"/>
                  </a:lnTo>
                  <a:lnTo>
                    <a:pt x="2855" y="4824"/>
                  </a:lnTo>
                  <a:lnTo>
                    <a:pt x="2855" y="4788"/>
                  </a:lnTo>
                  <a:lnTo>
                    <a:pt x="2855" y="4798"/>
                  </a:lnTo>
                  <a:lnTo>
                    <a:pt x="2865" y="4806"/>
                  </a:lnTo>
                  <a:lnTo>
                    <a:pt x="2865" y="4824"/>
                  </a:lnTo>
                  <a:lnTo>
                    <a:pt x="2865" y="4834"/>
                  </a:lnTo>
                  <a:lnTo>
                    <a:pt x="2865" y="4851"/>
                  </a:lnTo>
                  <a:lnTo>
                    <a:pt x="2865" y="4861"/>
                  </a:lnTo>
                  <a:lnTo>
                    <a:pt x="2855" y="4869"/>
                  </a:lnTo>
                  <a:lnTo>
                    <a:pt x="2855" y="4879"/>
                  </a:lnTo>
                  <a:close/>
                  <a:moveTo>
                    <a:pt x="3758" y="5059"/>
                  </a:moveTo>
                  <a:lnTo>
                    <a:pt x="3768" y="5059"/>
                  </a:lnTo>
                  <a:lnTo>
                    <a:pt x="3768" y="5086"/>
                  </a:lnTo>
                  <a:lnTo>
                    <a:pt x="3758" y="5086"/>
                  </a:lnTo>
                  <a:lnTo>
                    <a:pt x="3758" y="5059"/>
                  </a:lnTo>
                  <a:close/>
                  <a:moveTo>
                    <a:pt x="3758" y="6421"/>
                  </a:moveTo>
                  <a:lnTo>
                    <a:pt x="3768" y="5510"/>
                  </a:lnTo>
                  <a:lnTo>
                    <a:pt x="3786" y="5627"/>
                  </a:lnTo>
                  <a:lnTo>
                    <a:pt x="3795" y="5735"/>
                  </a:lnTo>
                  <a:lnTo>
                    <a:pt x="3805" y="5852"/>
                  </a:lnTo>
                  <a:lnTo>
                    <a:pt x="3805" y="5970"/>
                  </a:lnTo>
                  <a:lnTo>
                    <a:pt x="3805" y="6087"/>
                  </a:lnTo>
                  <a:lnTo>
                    <a:pt x="3795" y="6196"/>
                  </a:lnTo>
                  <a:lnTo>
                    <a:pt x="3776" y="6313"/>
                  </a:lnTo>
                  <a:lnTo>
                    <a:pt x="3758" y="6421"/>
                  </a:lnTo>
                  <a:close/>
                  <a:moveTo>
                    <a:pt x="4876" y="5771"/>
                  </a:moveTo>
                  <a:lnTo>
                    <a:pt x="4866" y="5771"/>
                  </a:lnTo>
                  <a:lnTo>
                    <a:pt x="4858" y="5763"/>
                  </a:lnTo>
                  <a:lnTo>
                    <a:pt x="4848" y="5753"/>
                  </a:lnTo>
                  <a:lnTo>
                    <a:pt x="4848" y="5745"/>
                  </a:lnTo>
                  <a:lnTo>
                    <a:pt x="4848" y="5735"/>
                  </a:lnTo>
                  <a:lnTo>
                    <a:pt x="4848" y="5726"/>
                  </a:lnTo>
                  <a:lnTo>
                    <a:pt x="4858" y="5717"/>
                  </a:lnTo>
                  <a:lnTo>
                    <a:pt x="4858" y="5726"/>
                  </a:lnTo>
                  <a:lnTo>
                    <a:pt x="4858" y="5735"/>
                  </a:lnTo>
                  <a:lnTo>
                    <a:pt x="4866" y="5735"/>
                  </a:lnTo>
                  <a:lnTo>
                    <a:pt x="4866" y="5745"/>
                  </a:lnTo>
                  <a:lnTo>
                    <a:pt x="4866" y="5753"/>
                  </a:lnTo>
                  <a:lnTo>
                    <a:pt x="4876" y="5763"/>
                  </a:lnTo>
                  <a:lnTo>
                    <a:pt x="4876" y="5771"/>
                  </a:lnTo>
                  <a:close/>
                  <a:moveTo>
                    <a:pt x="4068" y="5834"/>
                  </a:moveTo>
                  <a:lnTo>
                    <a:pt x="4068" y="5826"/>
                  </a:lnTo>
                  <a:lnTo>
                    <a:pt x="4059" y="5817"/>
                  </a:lnTo>
                  <a:lnTo>
                    <a:pt x="4059" y="5807"/>
                  </a:lnTo>
                  <a:lnTo>
                    <a:pt x="4059" y="5799"/>
                  </a:lnTo>
                  <a:lnTo>
                    <a:pt x="4059" y="5789"/>
                  </a:lnTo>
                  <a:lnTo>
                    <a:pt x="4059" y="5781"/>
                  </a:lnTo>
                  <a:lnTo>
                    <a:pt x="4078" y="5789"/>
                  </a:lnTo>
                  <a:lnTo>
                    <a:pt x="4078" y="5799"/>
                  </a:lnTo>
                  <a:lnTo>
                    <a:pt x="4078" y="5807"/>
                  </a:lnTo>
                  <a:lnTo>
                    <a:pt x="4068" y="5817"/>
                  </a:lnTo>
                  <a:lnTo>
                    <a:pt x="4068" y="5826"/>
                  </a:lnTo>
                  <a:lnTo>
                    <a:pt x="4068" y="5834"/>
                  </a:lnTo>
                  <a:close/>
                  <a:moveTo>
                    <a:pt x="4885" y="6258"/>
                  </a:moveTo>
                  <a:lnTo>
                    <a:pt x="4876" y="6222"/>
                  </a:lnTo>
                  <a:lnTo>
                    <a:pt x="4885" y="6240"/>
                  </a:lnTo>
                  <a:lnTo>
                    <a:pt x="4885" y="6258"/>
                  </a:lnTo>
                  <a:close/>
                  <a:moveTo>
                    <a:pt x="4510" y="7304"/>
                  </a:moveTo>
                  <a:lnTo>
                    <a:pt x="4575" y="7296"/>
                  </a:lnTo>
                  <a:lnTo>
                    <a:pt x="4641" y="7286"/>
                  </a:lnTo>
                  <a:lnTo>
                    <a:pt x="4698" y="7268"/>
                  </a:lnTo>
                  <a:lnTo>
                    <a:pt x="4754" y="7242"/>
                  </a:lnTo>
                  <a:lnTo>
                    <a:pt x="4810" y="7215"/>
                  </a:lnTo>
                  <a:lnTo>
                    <a:pt x="4866" y="7187"/>
                  </a:lnTo>
                  <a:lnTo>
                    <a:pt x="4923" y="7169"/>
                  </a:lnTo>
                  <a:lnTo>
                    <a:pt x="4989" y="7161"/>
                  </a:lnTo>
                  <a:lnTo>
                    <a:pt x="5026" y="7133"/>
                  </a:lnTo>
                  <a:lnTo>
                    <a:pt x="5073" y="7106"/>
                  </a:lnTo>
                  <a:lnTo>
                    <a:pt x="5120" y="7098"/>
                  </a:lnTo>
                  <a:lnTo>
                    <a:pt x="5168" y="7088"/>
                  </a:lnTo>
                  <a:lnTo>
                    <a:pt x="5214" y="7088"/>
                  </a:lnTo>
                  <a:lnTo>
                    <a:pt x="5271" y="7098"/>
                  </a:lnTo>
                  <a:lnTo>
                    <a:pt x="5318" y="7098"/>
                  </a:lnTo>
                  <a:lnTo>
                    <a:pt x="5364" y="7106"/>
                  </a:lnTo>
                  <a:lnTo>
                    <a:pt x="5393" y="7124"/>
                  </a:lnTo>
                  <a:lnTo>
                    <a:pt x="5421" y="7142"/>
                  </a:lnTo>
                  <a:lnTo>
                    <a:pt x="5459" y="7161"/>
                  </a:lnTo>
                  <a:lnTo>
                    <a:pt x="5486" y="7169"/>
                  </a:lnTo>
                  <a:lnTo>
                    <a:pt x="5515" y="7187"/>
                  </a:lnTo>
                  <a:lnTo>
                    <a:pt x="5543" y="7205"/>
                  </a:lnTo>
                  <a:lnTo>
                    <a:pt x="5562" y="7233"/>
                  </a:lnTo>
                  <a:lnTo>
                    <a:pt x="5571" y="7260"/>
                  </a:lnTo>
                  <a:lnTo>
                    <a:pt x="5534" y="7233"/>
                  </a:lnTo>
                  <a:lnTo>
                    <a:pt x="5496" y="7197"/>
                  </a:lnTo>
                  <a:lnTo>
                    <a:pt x="5459" y="7179"/>
                  </a:lnTo>
                  <a:lnTo>
                    <a:pt x="5412" y="7161"/>
                  </a:lnTo>
                  <a:lnTo>
                    <a:pt x="5374" y="7151"/>
                  </a:lnTo>
                  <a:lnTo>
                    <a:pt x="5326" y="7142"/>
                  </a:lnTo>
                  <a:lnTo>
                    <a:pt x="5280" y="7142"/>
                  </a:lnTo>
                  <a:lnTo>
                    <a:pt x="5233" y="7142"/>
                  </a:lnTo>
                  <a:lnTo>
                    <a:pt x="5205" y="7161"/>
                  </a:lnTo>
                  <a:lnTo>
                    <a:pt x="5168" y="7169"/>
                  </a:lnTo>
                  <a:lnTo>
                    <a:pt x="5120" y="7179"/>
                  </a:lnTo>
                  <a:lnTo>
                    <a:pt x="5083" y="7187"/>
                  </a:lnTo>
                  <a:lnTo>
                    <a:pt x="5045" y="7197"/>
                  </a:lnTo>
                  <a:lnTo>
                    <a:pt x="5008" y="7205"/>
                  </a:lnTo>
                  <a:lnTo>
                    <a:pt x="4970" y="7215"/>
                  </a:lnTo>
                  <a:lnTo>
                    <a:pt x="4932" y="7223"/>
                  </a:lnTo>
                  <a:lnTo>
                    <a:pt x="4876" y="7242"/>
                  </a:lnTo>
                  <a:lnTo>
                    <a:pt x="4829" y="7260"/>
                  </a:lnTo>
                  <a:lnTo>
                    <a:pt x="4773" y="7286"/>
                  </a:lnTo>
                  <a:lnTo>
                    <a:pt x="4716" y="7304"/>
                  </a:lnTo>
                  <a:lnTo>
                    <a:pt x="4670" y="7323"/>
                  </a:lnTo>
                  <a:lnTo>
                    <a:pt x="4613" y="7341"/>
                  </a:lnTo>
                  <a:lnTo>
                    <a:pt x="4556" y="7350"/>
                  </a:lnTo>
                  <a:lnTo>
                    <a:pt x="4491" y="7350"/>
                  </a:lnTo>
                  <a:lnTo>
                    <a:pt x="4472" y="7359"/>
                  </a:lnTo>
                  <a:lnTo>
                    <a:pt x="4378" y="7304"/>
                  </a:lnTo>
                  <a:lnTo>
                    <a:pt x="4284" y="7242"/>
                  </a:lnTo>
                  <a:lnTo>
                    <a:pt x="4190" y="7179"/>
                  </a:lnTo>
                  <a:lnTo>
                    <a:pt x="4096" y="7124"/>
                  </a:lnTo>
                  <a:lnTo>
                    <a:pt x="4002" y="7061"/>
                  </a:lnTo>
                  <a:lnTo>
                    <a:pt x="3909" y="6989"/>
                  </a:lnTo>
                  <a:lnTo>
                    <a:pt x="3823" y="6926"/>
                  </a:lnTo>
                  <a:lnTo>
                    <a:pt x="3739" y="6853"/>
                  </a:lnTo>
                  <a:lnTo>
                    <a:pt x="3749" y="6835"/>
                  </a:lnTo>
                  <a:lnTo>
                    <a:pt x="3833" y="6908"/>
                  </a:lnTo>
                  <a:lnTo>
                    <a:pt x="3926" y="6971"/>
                  </a:lnTo>
                  <a:lnTo>
                    <a:pt x="4021" y="7034"/>
                  </a:lnTo>
                  <a:lnTo>
                    <a:pt x="4115" y="7088"/>
                  </a:lnTo>
                  <a:lnTo>
                    <a:pt x="4219" y="7151"/>
                  </a:lnTo>
                  <a:lnTo>
                    <a:pt x="4312" y="7205"/>
                  </a:lnTo>
                  <a:lnTo>
                    <a:pt x="4415" y="7250"/>
                  </a:lnTo>
                  <a:lnTo>
                    <a:pt x="4510" y="7304"/>
                  </a:lnTo>
                  <a:close/>
                  <a:moveTo>
                    <a:pt x="3616" y="2326"/>
                  </a:moveTo>
                  <a:lnTo>
                    <a:pt x="3626" y="2317"/>
                  </a:lnTo>
                  <a:lnTo>
                    <a:pt x="3635" y="2308"/>
                  </a:lnTo>
                  <a:lnTo>
                    <a:pt x="3635" y="2300"/>
                  </a:lnTo>
                  <a:lnTo>
                    <a:pt x="3635" y="2290"/>
                  </a:lnTo>
                  <a:lnTo>
                    <a:pt x="3635" y="2281"/>
                  </a:lnTo>
                  <a:lnTo>
                    <a:pt x="3626" y="2281"/>
                  </a:lnTo>
                  <a:lnTo>
                    <a:pt x="3635" y="2281"/>
                  </a:lnTo>
                  <a:lnTo>
                    <a:pt x="3645" y="2281"/>
                  </a:lnTo>
                  <a:lnTo>
                    <a:pt x="3645" y="2290"/>
                  </a:lnTo>
                  <a:lnTo>
                    <a:pt x="3654" y="2300"/>
                  </a:lnTo>
                  <a:lnTo>
                    <a:pt x="3654" y="2308"/>
                  </a:lnTo>
                  <a:lnTo>
                    <a:pt x="3654" y="2317"/>
                  </a:lnTo>
                  <a:lnTo>
                    <a:pt x="3654" y="2326"/>
                  </a:lnTo>
                  <a:lnTo>
                    <a:pt x="3654" y="2362"/>
                  </a:lnTo>
                  <a:lnTo>
                    <a:pt x="3626" y="2353"/>
                  </a:lnTo>
                  <a:lnTo>
                    <a:pt x="3589" y="2344"/>
                  </a:lnTo>
                  <a:lnTo>
                    <a:pt x="3561" y="2344"/>
                  </a:lnTo>
                  <a:lnTo>
                    <a:pt x="3523" y="2344"/>
                  </a:lnTo>
                  <a:lnTo>
                    <a:pt x="3494" y="2344"/>
                  </a:lnTo>
                  <a:lnTo>
                    <a:pt x="3458" y="2344"/>
                  </a:lnTo>
                  <a:lnTo>
                    <a:pt x="3439" y="2326"/>
                  </a:lnTo>
                  <a:lnTo>
                    <a:pt x="3410" y="2300"/>
                  </a:lnTo>
                  <a:lnTo>
                    <a:pt x="3494" y="2263"/>
                  </a:lnTo>
                  <a:lnTo>
                    <a:pt x="3504" y="2272"/>
                  </a:lnTo>
                  <a:lnTo>
                    <a:pt x="3523" y="2290"/>
                  </a:lnTo>
                  <a:lnTo>
                    <a:pt x="3532" y="2300"/>
                  </a:lnTo>
                  <a:lnTo>
                    <a:pt x="3551" y="2308"/>
                  </a:lnTo>
                  <a:lnTo>
                    <a:pt x="3570" y="2317"/>
                  </a:lnTo>
                  <a:lnTo>
                    <a:pt x="3580" y="2326"/>
                  </a:lnTo>
                  <a:lnTo>
                    <a:pt x="3598" y="2326"/>
                  </a:lnTo>
                  <a:lnTo>
                    <a:pt x="3616" y="2326"/>
                  </a:lnTo>
                  <a:close/>
                  <a:moveTo>
                    <a:pt x="4858" y="441"/>
                  </a:moveTo>
                  <a:lnTo>
                    <a:pt x="4885" y="459"/>
                  </a:lnTo>
                  <a:lnTo>
                    <a:pt x="4913" y="468"/>
                  </a:lnTo>
                  <a:lnTo>
                    <a:pt x="4942" y="477"/>
                  </a:lnTo>
                  <a:lnTo>
                    <a:pt x="4980" y="486"/>
                  </a:lnTo>
                  <a:lnTo>
                    <a:pt x="5008" y="495"/>
                  </a:lnTo>
                  <a:lnTo>
                    <a:pt x="5026" y="514"/>
                  </a:lnTo>
                  <a:lnTo>
                    <a:pt x="5054" y="540"/>
                  </a:lnTo>
                  <a:lnTo>
                    <a:pt x="5064" y="567"/>
                  </a:lnTo>
                  <a:lnTo>
                    <a:pt x="5064" y="603"/>
                  </a:lnTo>
                  <a:lnTo>
                    <a:pt x="5073" y="649"/>
                  </a:lnTo>
                  <a:lnTo>
                    <a:pt x="5083" y="684"/>
                  </a:lnTo>
                  <a:lnTo>
                    <a:pt x="5092" y="730"/>
                  </a:lnTo>
                  <a:lnTo>
                    <a:pt x="5102" y="766"/>
                  </a:lnTo>
                  <a:lnTo>
                    <a:pt x="5092" y="793"/>
                  </a:lnTo>
                  <a:lnTo>
                    <a:pt x="5073" y="820"/>
                  </a:lnTo>
                  <a:lnTo>
                    <a:pt x="5045" y="838"/>
                  </a:lnTo>
                  <a:lnTo>
                    <a:pt x="5035" y="865"/>
                  </a:lnTo>
                  <a:lnTo>
                    <a:pt x="4970" y="820"/>
                  </a:lnTo>
                  <a:lnTo>
                    <a:pt x="4894" y="793"/>
                  </a:lnTo>
                  <a:lnTo>
                    <a:pt x="4829" y="766"/>
                  </a:lnTo>
                  <a:lnTo>
                    <a:pt x="4744" y="739"/>
                  </a:lnTo>
                  <a:lnTo>
                    <a:pt x="4670" y="720"/>
                  </a:lnTo>
                  <a:lnTo>
                    <a:pt x="4594" y="712"/>
                  </a:lnTo>
                  <a:lnTo>
                    <a:pt x="4510" y="702"/>
                  </a:lnTo>
                  <a:lnTo>
                    <a:pt x="4425" y="702"/>
                  </a:lnTo>
                  <a:lnTo>
                    <a:pt x="4341" y="702"/>
                  </a:lnTo>
                  <a:lnTo>
                    <a:pt x="4265" y="712"/>
                  </a:lnTo>
                  <a:lnTo>
                    <a:pt x="4181" y="720"/>
                  </a:lnTo>
                  <a:lnTo>
                    <a:pt x="4105" y="739"/>
                  </a:lnTo>
                  <a:lnTo>
                    <a:pt x="4021" y="757"/>
                  </a:lnTo>
                  <a:lnTo>
                    <a:pt x="3945" y="784"/>
                  </a:lnTo>
                  <a:lnTo>
                    <a:pt x="3880" y="811"/>
                  </a:lnTo>
                  <a:lnTo>
                    <a:pt x="3805" y="847"/>
                  </a:lnTo>
                  <a:lnTo>
                    <a:pt x="3749" y="874"/>
                  </a:lnTo>
                  <a:lnTo>
                    <a:pt x="3692" y="919"/>
                  </a:lnTo>
                  <a:lnTo>
                    <a:pt x="3645" y="965"/>
                  </a:lnTo>
                  <a:lnTo>
                    <a:pt x="3598" y="1009"/>
                  </a:lnTo>
                  <a:lnTo>
                    <a:pt x="3551" y="1064"/>
                  </a:lnTo>
                  <a:lnTo>
                    <a:pt x="3504" y="1109"/>
                  </a:lnTo>
                  <a:lnTo>
                    <a:pt x="3448" y="1153"/>
                  </a:lnTo>
                  <a:lnTo>
                    <a:pt x="3382" y="1181"/>
                  </a:lnTo>
                  <a:lnTo>
                    <a:pt x="3354" y="1217"/>
                  </a:lnTo>
                  <a:lnTo>
                    <a:pt x="3325" y="1244"/>
                  </a:lnTo>
                  <a:lnTo>
                    <a:pt x="3306" y="1289"/>
                  </a:lnTo>
                  <a:lnTo>
                    <a:pt x="3288" y="1325"/>
                  </a:lnTo>
                  <a:lnTo>
                    <a:pt x="3269" y="1361"/>
                  </a:lnTo>
                  <a:lnTo>
                    <a:pt x="3241" y="1388"/>
                  </a:lnTo>
                  <a:lnTo>
                    <a:pt x="3213" y="1424"/>
                  </a:lnTo>
                  <a:lnTo>
                    <a:pt x="3175" y="1442"/>
                  </a:lnTo>
                  <a:lnTo>
                    <a:pt x="3156" y="1434"/>
                  </a:lnTo>
                  <a:lnTo>
                    <a:pt x="3138" y="1424"/>
                  </a:lnTo>
                  <a:lnTo>
                    <a:pt x="3119" y="1406"/>
                  </a:lnTo>
                  <a:lnTo>
                    <a:pt x="3100" y="1379"/>
                  </a:lnTo>
                  <a:lnTo>
                    <a:pt x="3091" y="1361"/>
                  </a:lnTo>
                  <a:lnTo>
                    <a:pt x="3072" y="1334"/>
                  </a:lnTo>
                  <a:lnTo>
                    <a:pt x="3062" y="1316"/>
                  </a:lnTo>
                  <a:lnTo>
                    <a:pt x="3044" y="1298"/>
                  </a:lnTo>
                  <a:lnTo>
                    <a:pt x="3044" y="1252"/>
                  </a:lnTo>
                  <a:lnTo>
                    <a:pt x="3044" y="1217"/>
                  </a:lnTo>
                  <a:lnTo>
                    <a:pt x="3053" y="1181"/>
                  </a:lnTo>
                  <a:lnTo>
                    <a:pt x="3072" y="1145"/>
                  </a:lnTo>
                  <a:lnTo>
                    <a:pt x="3110" y="1082"/>
                  </a:lnTo>
                  <a:lnTo>
                    <a:pt x="3156" y="1027"/>
                  </a:lnTo>
                  <a:lnTo>
                    <a:pt x="3222" y="983"/>
                  </a:lnTo>
                  <a:lnTo>
                    <a:pt x="3279" y="928"/>
                  </a:lnTo>
                  <a:lnTo>
                    <a:pt x="3344" y="884"/>
                  </a:lnTo>
                  <a:lnTo>
                    <a:pt x="3401" y="829"/>
                  </a:lnTo>
                  <a:lnTo>
                    <a:pt x="3458" y="793"/>
                  </a:lnTo>
                  <a:lnTo>
                    <a:pt x="3513" y="748"/>
                  </a:lnTo>
                  <a:lnTo>
                    <a:pt x="3580" y="702"/>
                  </a:lnTo>
                  <a:lnTo>
                    <a:pt x="3635" y="667"/>
                  </a:lnTo>
                  <a:lnTo>
                    <a:pt x="3701" y="631"/>
                  </a:lnTo>
                  <a:lnTo>
                    <a:pt x="3768" y="603"/>
                  </a:lnTo>
                  <a:lnTo>
                    <a:pt x="3842" y="595"/>
                  </a:lnTo>
                  <a:lnTo>
                    <a:pt x="3918" y="595"/>
                  </a:lnTo>
                  <a:lnTo>
                    <a:pt x="3918" y="585"/>
                  </a:lnTo>
                  <a:lnTo>
                    <a:pt x="3926" y="585"/>
                  </a:lnTo>
                  <a:lnTo>
                    <a:pt x="3926" y="576"/>
                  </a:lnTo>
                  <a:lnTo>
                    <a:pt x="3936" y="576"/>
                  </a:lnTo>
                  <a:lnTo>
                    <a:pt x="3936" y="567"/>
                  </a:lnTo>
                  <a:lnTo>
                    <a:pt x="3936" y="558"/>
                  </a:lnTo>
                  <a:lnTo>
                    <a:pt x="3945" y="558"/>
                  </a:lnTo>
                  <a:lnTo>
                    <a:pt x="3936" y="550"/>
                  </a:lnTo>
                  <a:lnTo>
                    <a:pt x="3926" y="532"/>
                  </a:lnTo>
                  <a:lnTo>
                    <a:pt x="4002" y="486"/>
                  </a:lnTo>
                  <a:lnTo>
                    <a:pt x="4086" y="451"/>
                  </a:lnTo>
                  <a:lnTo>
                    <a:pt x="4171" y="423"/>
                  </a:lnTo>
                  <a:lnTo>
                    <a:pt x="4265" y="396"/>
                  </a:lnTo>
                  <a:lnTo>
                    <a:pt x="4359" y="378"/>
                  </a:lnTo>
                  <a:lnTo>
                    <a:pt x="4462" y="360"/>
                  </a:lnTo>
                  <a:lnTo>
                    <a:pt x="4565" y="360"/>
                  </a:lnTo>
                  <a:lnTo>
                    <a:pt x="4660" y="350"/>
                  </a:lnTo>
                  <a:lnTo>
                    <a:pt x="4670" y="360"/>
                  </a:lnTo>
                  <a:lnTo>
                    <a:pt x="4679" y="369"/>
                  </a:lnTo>
                  <a:lnTo>
                    <a:pt x="4688" y="369"/>
                  </a:lnTo>
                  <a:lnTo>
                    <a:pt x="4706" y="378"/>
                  </a:lnTo>
                  <a:lnTo>
                    <a:pt x="4716" y="378"/>
                  </a:lnTo>
                  <a:lnTo>
                    <a:pt x="4725" y="378"/>
                  </a:lnTo>
                  <a:lnTo>
                    <a:pt x="4744" y="378"/>
                  </a:lnTo>
                  <a:lnTo>
                    <a:pt x="4754" y="378"/>
                  </a:lnTo>
                  <a:lnTo>
                    <a:pt x="4858" y="441"/>
                  </a:lnTo>
                  <a:close/>
                  <a:moveTo>
                    <a:pt x="4472" y="125"/>
                  </a:moveTo>
                  <a:lnTo>
                    <a:pt x="4444" y="125"/>
                  </a:lnTo>
                  <a:lnTo>
                    <a:pt x="4415" y="125"/>
                  </a:lnTo>
                  <a:lnTo>
                    <a:pt x="4388" y="125"/>
                  </a:lnTo>
                  <a:lnTo>
                    <a:pt x="4350" y="117"/>
                  </a:lnTo>
                  <a:lnTo>
                    <a:pt x="4322" y="125"/>
                  </a:lnTo>
                  <a:lnTo>
                    <a:pt x="4293" y="125"/>
                  </a:lnTo>
                  <a:lnTo>
                    <a:pt x="4274" y="144"/>
                  </a:lnTo>
                  <a:lnTo>
                    <a:pt x="4255" y="170"/>
                  </a:lnTo>
                  <a:lnTo>
                    <a:pt x="4293" y="180"/>
                  </a:lnTo>
                  <a:lnTo>
                    <a:pt x="4322" y="188"/>
                  </a:lnTo>
                  <a:lnTo>
                    <a:pt x="4359" y="188"/>
                  </a:lnTo>
                  <a:lnTo>
                    <a:pt x="4396" y="198"/>
                  </a:lnTo>
                  <a:lnTo>
                    <a:pt x="4425" y="198"/>
                  </a:lnTo>
                  <a:lnTo>
                    <a:pt x="4462" y="198"/>
                  </a:lnTo>
                  <a:lnTo>
                    <a:pt x="4500" y="216"/>
                  </a:lnTo>
                  <a:lnTo>
                    <a:pt x="4529" y="225"/>
                  </a:lnTo>
                  <a:lnTo>
                    <a:pt x="4538" y="234"/>
                  </a:lnTo>
                  <a:lnTo>
                    <a:pt x="4548" y="243"/>
                  </a:lnTo>
                  <a:lnTo>
                    <a:pt x="4556" y="251"/>
                  </a:lnTo>
                  <a:lnTo>
                    <a:pt x="4565" y="251"/>
                  </a:lnTo>
                  <a:lnTo>
                    <a:pt x="4575" y="261"/>
                  </a:lnTo>
                  <a:lnTo>
                    <a:pt x="4584" y="269"/>
                  </a:lnTo>
                  <a:lnTo>
                    <a:pt x="4594" y="279"/>
                  </a:lnTo>
                  <a:lnTo>
                    <a:pt x="4603" y="288"/>
                  </a:lnTo>
                  <a:lnTo>
                    <a:pt x="4500" y="306"/>
                  </a:lnTo>
                  <a:lnTo>
                    <a:pt x="4396" y="324"/>
                  </a:lnTo>
                  <a:lnTo>
                    <a:pt x="4293" y="342"/>
                  </a:lnTo>
                  <a:lnTo>
                    <a:pt x="4190" y="360"/>
                  </a:lnTo>
                  <a:lnTo>
                    <a:pt x="4086" y="387"/>
                  </a:lnTo>
                  <a:lnTo>
                    <a:pt x="3993" y="423"/>
                  </a:lnTo>
                  <a:lnTo>
                    <a:pt x="3899" y="477"/>
                  </a:lnTo>
                  <a:lnTo>
                    <a:pt x="3814" y="540"/>
                  </a:lnTo>
                  <a:lnTo>
                    <a:pt x="3739" y="558"/>
                  </a:lnTo>
                  <a:lnTo>
                    <a:pt x="3664" y="585"/>
                  </a:lnTo>
                  <a:lnTo>
                    <a:pt x="3598" y="621"/>
                  </a:lnTo>
                  <a:lnTo>
                    <a:pt x="3532" y="667"/>
                  </a:lnTo>
                  <a:lnTo>
                    <a:pt x="3466" y="712"/>
                  </a:lnTo>
                  <a:lnTo>
                    <a:pt x="3401" y="757"/>
                  </a:lnTo>
                  <a:lnTo>
                    <a:pt x="3335" y="811"/>
                  </a:lnTo>
                  <a:lnTo>
                    <a:pt x="3260" y="856"/>
                  </a:lnTo>
                  <a:lnTo>
                    <a:pt x="3251" y="874"/>
                  </a:lnTo>
                  <a:lnTo>
                    <a:pt x="3232" y="892"/>
                  </a:lnTo>
                  <a:lnTo>
                    <a:pt x="3213" y="910"/>
                  </a:lnTo>
                  <a:lnTo>
                    <a:pt x="3194" y="928"/>
                  </a:lnTo>
                  <a:lnTo>
                    <a:pt x="3175" y="946"/>
                  </a:lnTo>
                  <a:lnTo>
                    <a:pt x="3156" y="965"/>
                  </a:lnTo>
                  <a:lnTo>
                    <a:pt x="3138" y="983"/>
                  </a:lnTo>
                  <a:lnTo>
                    <a:pt x="3129" y="1001"/>
                  </a:lnTo>
                  <a:lnTo>
                    <a:pt x="3129" y="973"/>
                  </a:lnTo>
                  <a:lnTo>
                    <a:pt x="3138" y="946"/>
                  </a:lnTo>
                  <a:lnTo>
                    <a:pt x="3148" y="919"/>
                  </a:lnTo>
                  <a:lnTo>
                    <a:pt x="3156" y="892"/>
                  </a:lnTo>
                  <a:lnTo>
                    <a:pt x="3165" y="856"/>
                  </a:lnTo>
                  <a:lnTo>
                    <a:pt x="3184" y="829"/>
                  </a:lnTo>
                  <a:lnTo>
                    <a:pt x="3203" y="801"/>
                  </a:lnTo>
                  <a:lnTo>
                    <a:pt x="3222" y="775"/>
                  </a:lnTo>
                  <a:lnTo>
                    <a:pt x="3222" y="766"/>
                  </a:lnTo>
                  <a:lnTo>
                    <a:pt x="3222" y="748"/>
                  </a:lnTo>
                  <a:lnTo>
                    <a:pt x="3232" y="739"/>
                  </a:lnTo>
                  <a:lnTo>
                    <a:pt x="3232" y="720"/>
                  </a:lnTo>
                  <a:lnTo>
                    <a:pt x="3241" y="712"/>
                  </a:lnTo>
                  <a:lnTo>
                    <a:pt x="3241" y="702"/>
                  </a:lnTo>
                  <a:lnTo>
                    <a:pt x="3232" y="684"/>
                  </a:lnTo>
                  <a:lnTo>
                    <a:pt x="3222" y="676"/>
                  </a:lnTo>
                  <a:lnTo>
                    <a:pt x="3184" y="667"/>
                  </a:lnTo>
                  <a:lnTo>
                    <a:pt x="3156" y="667"/>
                  </a:lnTo>
                  <a:lnTo>
                    <a:pt x="3129" y="676"/>
                  </a:lnTo>
                  <a:lnTo>
                    <a:pt x="3100" y="694"/>
                  </a:lnTo>
                  <a:lnTo>
                    <a:pt x="3081" y="712"/>
                  </a:lnTo>
                  <a:lnTo>
                    <a:pt x="3062" y="739"/>
                  </a:lnTo>
                  <a:lnTo>
                    <a:pt x="3053" y="766"/>
                  </a:lnTo>
                  <a:lnTo>
                    <a:pt x="3044" y="793"/>
                  </a:lnTo>
                  <a:lnTo>
                    <a:pt x="3015" y="884"/>
                  </a:lnTo>
                  <a:lnTo>
                    <a:pt x="3006" y="874"/>
                  </a:lnTo>
                  <a:lnTo>
                    <a:pt x="2996" y="865"/>
                  </a:lnTo>
                  <a:lnTo>
                    <a:pt x="2978" y="856"/>
                  </a:lnTo>
                  <a:lnTo>
                    <a:pt x="2969" y="838"/>
                  </a:lnTo>
                  <a:lnTo>
                    <a:pt x="2959" y="829"/>
                  </a:lnTo>
                  <a:lnTo>
                    <a:pt x="2950" y="811"/>
                  </a:lnTo>
                  <a:lnTo>
                    <a:pt x="2959" y="801"/>
                  </a:lnTo>
                  <a:lnTo>
                    <a:pt x="2969" y="784"/>
                  </a:lnTo>
                  <a:lnTo>
                    <a:pt x="2959" y="784"/>
                  </a:lnTo>
                  <a:lnTo>
                    <a:pt x="2959" y="775"/>
                  </a:lnTo>
                  <a:lnTo>
                    <a:pt x="2959" y="766"/>
                  </a:lnTo>
                  <a:lnTo>
                    <a:pt x="2959" y="757"/>
                  </a:lnTo>
                  <a:lnTo>
                    <a:pt x="2959" y="748"/>
                  </a:lnTo>
                  <a:lnTo>
                    <a:pt x="2969" y="739"/>
                  </a:lnTo>
                  <a:lnTo>
                    <a:pt x="2978" y="739"/>
                  </a:lnTo>
                  <a:lnTo>
                    <a:pt x="2988" y="730"/>
                  </a:lnTo>
                  <a:lnTo>
                    <a:pt x="2988" y="720"/>
                  </a:lnTo>
                  <a:lnTo>
                    <a:pt x="2996" y="720"/>
                  </a:lnTo>
                  <a:lnTo>
                    <a:pt x="2996" y="712"/>
                  </a:lnTo>
                  <a:lnTo>
                    <a:pt x="3006" y="702"/>
                  </a:lnTo>
                  <a:lnTo>
                    <a:pt x="2996" y="684"/>
                  </a:lnTo>
                  <a:lnTo>
                    <a:pt x="2988" y="684"/>
                  </a:lnTo>
                  <a:lnTo>
                    <a:pt x="2988" y="676"/>
                  </a:lnTo>
                  <a:lnTo>
                    <a:pt x="2978" y="676"/>
                  </a:lnTo>
                  <a:lnTo>
                    <a:pt x="2969" y="667"/>
                  </a:lnTo>
                  <a:lnTo>
                    <a:pt x="2969" y="658"/>
                  </a:lnTo>
                  <a:lnTo>
                    <a:pt x="2969" y="649"/>
                  </a:lnTo>
                  <a:lnTo>
                    <a:pt x="2978" y="639"/>
                  </a:lnTo>
                  <a:lnTo>
                    <a:pt x="2996" y="621"/>
                  </a:lnTo>
                  <a:lnTo>
                    <a:pt x="3025" y="603"/>
                  </a:lnTo>
                  <a:lnTo>
                    <a:pt x="3053" y="585"/>
                  </a:lnTo>
                  <a:lnTo>
                    <a:pt x="3072" y="567"/>
                  </a:lnTo>
                  <a:lnTo>
                    <a:pt x="3100" y="550"/>
                  </a:lnTo>
                  <a:lnTo>
                    <a:pt x="3129" y="540"/>
                  </a:lnTo>
                  <a:lnTo>
                    <a:pt x="3148" y="514"/>
                  </a:lnTo>
                  <a:lnTo>
                    <a:pt x="3165" y="495"/>
                  </a:lnTo>
                  <a:lnTo>
                    <a:pt x="3148" y="477"/>
                  </a:lnTo>
                  <a:lnTo>
                    <a:pt x="3184" y="414"/>
                  </a:lnTo>
                  <a:lnTo>
                    <a:pt x="3222" y="360"/>
                  </a:lnTo>
                  <a:lnTo>
                    <a:pt x="3269" y="315"/>
                  </a:lnTo>
                  <a:lnTo>
                    <a:pt x="3316" y="279"/>
                  </a:lnTo>
                  <a:lnTo>
                    <a:pt x="3373" y="243"/>
                  </a:lnTo>
                  <a:lnTo>
                    <a:pt x="3439" y="216"/>
                  </a:lnTo>
                  <a:lnTo>
                    <a:pt x="3494" y="188"/>
                  </a:lnTo>
                  <a:lnTo>
                    <a:pt x="3561" y="170"/>
                  </a:lnTo>
                  <a:lnTo>
                    <a:pt x="3692" y="134"/>
                  </a:lnTo>
                  <a:lnTo>
                    <a:pt x="3814" y="99"/>
                  </a:lnTo>
                  <a:lnTo>
                    <a:pt x="3945" y="53"/>
                  </a:lnTo>
                  <a:lnTo>
                    <a:pt x="4059" y="0"/>
                  </a:lnTo>
                  <a:lnTo>
                    <a:pt x="4124" y="0"/>
                  </a:lnTo>
                  <a:lnTo>
                    <a:pt x="4171" y="8"/>
                  </a:lnTo>
                  <a:lnTo>
                    <a:pt x="4228" y="18"/>
                  </a:lnTo>
                  <a:lnTo>
                    <a:pt x="4284" y="26"/>
                  </a:lnTo>
                  <a:lnTo>
                    <a:pt x="4331" y="44"/>
                  </a:lnTo>
                  <a:lnTo>
                    <a:pt x="4378" y="71"/>
                  </a:lnTo>
                  <a:lnTo>
                    <a:pt x="4425" y="99"/>
                  </a:lnTo>
                  <a:lnTo>
                    <a:pt x="4472" y="125"/>
                  </a:lnTo>
                  <a:close/>
                  <a:moveTo>
                    <a:pt x="4162" y="8658"/>
                  </a:moveTo>
                  <a:lnTo>
                    <a:pt x="4162" y="8666"/>
                  </a:lnTo>
                  <a:lnTo>
                    <a:pt x="4152" y="8676"/>
                  </a:lnTo>
                  <a:lnTo>
                    <a:pt x="4152" y="8684"/>
                  </a:lnTo>
                  <a:lnTo>
                    <a:pt x="4152" y="8694"/>
                  </a:lnTo>
                  <a:lnTo>
                    <a:pt x="4152" y="8702"/>
                  </a:lnTo>
                  <a:lnTo>
                    <a:pt x="4143" y="8712"/>
                  </a:lnTo>
                  <a:lnTo>
                    <a:pt x="4133" y="8712"/>
                  </a:lnTo>
                  <a:lnTo>
                    <a:pt x="4124" y="8712"/>
                  </a:lnTo>
                  <a:lnTo>
                    <a:pt x="4124" y="8702"/>
                  </a:lnTo>
                  <a:lnTo>
                    <a:pt x="4124" y="8694"/>
                  </a:lnTo>
                  <a:lnTo>
                    <a:pt x="4124" y="8684"/>
                  </a:lnTo>
                  <a:lnTo>
                    <a:pt x="4124" y="8676"/>
                  </a:lnTo>
                  <a:lnTo>
                    <a:pt x="4133" y="8666"/>
                  </a:lnTo>
                  <a:lnTo>
                    <a:pt x="4143" y="8658"/>
                  </a:lnTo>
                  <a:lnTo>
                    <a:pt x="4152" y="8658"/>
                  </a:lnTo>
                  <a:lnTo>
                    <a:pt x="4162" y="8658"/>
                  </a:lnTo>
                  <a:close/>
                </a:path>
              </a:pathLst>
            </a:custGeom>
            <a:solidFill>
              <a:srgbClr val="4C3300"/>
            </a:solidFill>
            <a:ln w="9525">
              <a:noFill/>
              <a:round/>
              <a:headEnd/>
              <a:tailEnd/>
            </a:ln>
          </p:spPr>
          <p:txBody>
            <a:bodyPr>
              <a:prstTxWarp prst="textNoShape">
                <a:avLst/>
              </a:prstTxWarp>
            </a:bodyPr>
            <a:lstStyle/>
            <a:p>
              <a:endParaRPr lang="en-US"/>
            </a:p>
          </p:txBody>
        </p:sp>
        <p:sp>
          <p:nvSpPr>
            <p:cNvPr id="53512" name="Freeform 634"/>
            <p:cNvSpPr>
              <a:spLocks noChangeAspect="1"/>
            </p:cNvSpPr>
            <p:nvPr/>
          </p:nvSpPr>
          <p:spPr bwMode="auto">
            <a:xfrm>
              <a:off x="945" y="3010"/>
              <a:ext cx="1" cy="6"/>
            </a:xfrm>
            <a:custGeom>
              <a:avLst/>
              <a:gdLst>
                <a:gd name="T0" fmla="*/ 9 w 9"/>
                <a:gd name="T1" fmla="*/ 0 h 53"/>
                <a:gd name="T2" fmla="*/ 0 w 9"/>
                <a:gd name="T3" fmla="*/ 53 h 53"/>
                <a:gd name="T4" fmla="*/ 9 w 9"/>
                <a:gd name="T5" fmla="*/ 0 h 53"/>
                <a:gd name="T6" fmla="*/ 0 60000 65536"/>
                <a:gd name="T7" fmla="*/ 0 60000 65536"/>
                <a:gd name="T8" fmla="*/ 0 60000 65536"/>
                <a:gd name="T9" fmla="*/ 0 w 9"/>
                <a:gd name="T10" fmla="*/ 0 h 53"/>
                <a:gd name="T11" fmla="*/ 9 w 9"/>
                <a:gd name="T12" fmla="*/ 53 h 53"/>
              </a:gdLst>
              <a:ahLst/>
              <a:cxnLst>
                <a:cxn ang="T6">
                  <a:pos x="T0" y="T1"/>
                </a:cxn>
                <a:cxn ang="T7">
                  <a:pos x="T2" y="T3"/>
                </a:cxn>
                <a:cxn ang="T8">
                  <a:pos x="T4" y="T5"/>
                </a:cxn>
              </a:cxnLst>
              <a:rect l="T9" t="T10" r="T11" b="T12"/>
              <a:pathLst>
                <a:path w="9" h="53">
                  <a:moveTo>
                    <a:pt x="9" y="0"/>
                  </a:moveTo>
                  <a:lnTo>
                    <a:pt x="0" y="53"/>
                  </a:lnTo>
                  <a:lnTo>
                    <a:pt x="9" y="0"/>
                  </a:lnTo>
                  <a:close/>
                </a:path>
              </a:pathLst>
            </a:custGeom>
            <a:solidFill>
              <a:srgbClr val="FFFFFF"/>
            </a:solidFill>
            <a:ln w="9525">
              <a:noFill/>
              <a:round/>
              <a:headEnd/>
              <a:tailEnd/>
            </a:ln>
          </p:spPr>
          <p:txBody>
            <a:bodyPr>
              <a:prstTxWarp prst="textNoShape">
                <a:avLst/>
              </a:prstTxWarp>
            </a:bodyPr>
            <a:lstStyle/>
            <a:p>
              <a:endParaRPr lang="en-US"/>
            </a:p>
          </p:txBody>
        </p:sp>
        <p:sp>
          <p:nvSpPr>
            <p:cNvPr id="53513" name="Freeform 635"/>
            <p:cNvSpPr>
              <a:spLocks noChangeAspect="1" noEditPoints="1"/>
            </p:cNvSpPr>
            <p:nvPr/>
          </p:nvSpPr>
          <p:spPr bwMode="auto">
            <a:xfrm>
              <a:off x="773" y="3212"/>
              <a:ext cx="422" cy="445"/>
            </a:xfrm>
            <a:custGeom>
              <a:avLst/>
              <a:gdLst>
                <a:gd name="T0" fmla="*/ 2603 w 4219"/>
                <a:gd name="T1" fmla="*/ 252 h 4005"/>
                <a:gd name="T2" fmla="*/ 2913 w 4219"/>
                <a:gd name="T3" fmla="*/ 315 h 4005"/>
                <a:gd name="T4" fmla="*/ 3467 w 4219"/>
                <a:gd name="T5" fmla="*/ 216 h 4005"/>
                <a:gd name="T6" fmla="*/ 3571 w 4219"/>
                <a:gd name="T7" fmla="*/ 325 h 4005"/>
                <a:gd name="T8" fmla="*/ 3533 w 4219"/>
                <a:gd name="T9" fmla="*/ 649 h 4005"/>
                <a:gd name="T10" fmla="*/ 3486 w 4219"/>
                <a:gd name="T11" fmla="*/ 1885 h 4005"/>
                <a:gd name="T12" fmla="*/ 3289 w 4219"/>
                <a:gd name="T13" fmla="*/ 2615 h 4005"/>
                <a:gd name="T14" fmla="*/ 3185 w 4219"/>
                <a:gd name="T15" fmla="*/ 2652 h 4005"/>
                <a:gd name="T16" fmla="*/ 3552 w 4219"/>
                <a:gd name="T17" fmla="*/ 2760 h 4005"/>
                <a:gd name="T18" fmla="*/ 3599 w 4219"/>
                <a:gd name="T19" fmla="*/ 2742 h 4005"/>
                <a:gd name="T20" fmla="*/ 4022 w 4219"/>
                <a:gd name="T21" fmla="*/ 3157 h 4005"/>
                <a:gd name="T22" fmla="*/ 4181 w 4219"/>
                <a:gd name="T23" fmla="*/ 3590 h 4005"/>
                <a:gd name="T24" fmla="*/ 3984 w 4219"/>
                <a:gd name="T25" fmla="*/ 3815 h 4005"/>
                <a:gd name="T26" fmla="*/ 3609 w 4219"/>
                <a:gd name="T27" fmla="*/ 3869 h 4005"/>
                <a:gd name="T28" fmla="*/ 3025 w 4219"/>
                <a:gd name="T29" fmla="*/ 3509 h 4005"/>
                <a:gd name="T30" fmla="*/ 2829 w 4219"/>
                <a:gd name="T31" fmla="*/ 3220 h 4005"/>
                <a:gd name="T32" fmla="*/ 2452 w 4219"/>
                <a:gd name="T33" fmla="*/ 3084 h 4005"/>
                <a:gd name="T34" fmla="*/ 2434 w 4219"/>
                <a:gd name="T35" fmla="*/ 3013 h 4005"/>
                <a:gd name="T36" fmla="*/ 2641 w 4219"/>
                <a:gd name="T37" fmla="*/ 2742 h 4005"/>
                <a:gd name="T38" fmla="*/ 2546 w 4219"/>
                <a:gd name="T39" fmla="*/ 2526 h 4005"/>
                <a:gd name="T40" fmla="*/ 2537 w 4219"/>
                <a:gd name="T41" fmla="*/ 2300 h 4005"/>
                <a:gd name="T42" fmla="*/ 2922 w 4219"/>
                <a:gd name="T43" fmla="*/ 2625 h 4005"/>
                <a:gd name="T44" fmla="*/ 2574 w 4219"/>
                <a:gd name="T45" fmla="*/ 2273 h 4005"/>
                <a:gd name="T46" fmla="*/ 2405 w 4219"/>
                <a:gd name="T47" fmla="*/ 2020 h 4005"/>
                <a:gd name="T48" fmla="*/ 2226 w 4219"/>
                <a:gd name="T49" fmla="*/ 1199 h 4005"/>
                <a:gd name="T50" fmla="*/ 2226 w 4219"/>
                <a:gd name="T51" fmla="*/ 433 h 4005"/>
                <a:gd name="T52" fmla="*/ 2190 w 4219"/>
                <a:gd name="T53" fmla="*/ 109 h 4005"/>
                <a:gd name="T54" fmla="*/ 2396 w 4219"/>
                <a:gd name="T55" fmla="*/ 298 h 4005"/>
                <a:gd name="T56" fmla="*/ 2687 w 4219"/>
                <a:gd name="T57" fmla="*/ 596 h 4005"/>
                <a:gd name="T58" fmla="*/ 2555 w 4219"/>
                <a:gd name="T59" fmla="*/ 578 h 4005"/>
                <a:gd name="T60" fmla="*/ 2349 w 4219"/>
                <a:gd name="T61" fmla="*/ 181 h 4005"/>
                <a:gd name="T62" fmla="*/ 3937 w 4219"/>
                <a:gd name="T63" fmla="*/ 3644 h 4005"/>
                <a:gd name="T64" fmla="*/ 3645 w 4219"/>
                <a:gd name="T65" fmla="*/ 3707 h 4005"/>
                <a:gd name="T66" fmla="*/ 3655 w 4219"/>
                <a:gd name="T67" fmla="*/ 3626 h 4005"/>
                <a:gd name="T68" fmla="*/ 1287 w 4219"/>
                <a:gd name="T69" fmla="*/ 216 h 4005"/>
                <a:gd name="T70" fmla="*/ 1269 w 4219"/>
                <a:gd name="T71" fmla="*/ 1362 h 4005"/>
                <a:gd name="T72" fmla="*/ 1315 w 4219"/>
                <a:gd name="T73" fmla="*/ 1984 h 4005"/>
                <a:gd name="T74" fmla="*/ 1315 w 4219"/>
                <a:gd name="T75" fmla="*/ 2661 h 4005"/>
                <a:gd name="T76" fmla="*/ 1606 w 4219"/>
                <a:gd name="T77" fmla="*/ 3517 h 4005"/>
                <a:gd name="T78" fmla="*/ 1597 w 4219"/>
                <a:gd name="T79" fmla="*/ 3798 h 4005"/>
                <a:gd name="T80" fmla="*/ 1231 w 4219"/>
                <a:gd name="T81" fmla="*/ 3996 h 4005"/>
                <a:gd name="T82" fmla="*/ 893 w 4219"/>
                <a:gd name="T83" fmla="*/ 3986 h 4005"/>
                <a:gd name="T84" fmla="*/ 752 w 4219"/>
                <a:gd name="T85" fmla="*/ 3950 h 4005"/>
                <a:gd name="T86" fmla="*/ 442 w 4219"/>
                <a:gd name="T87" fmla="*/ 3806 h 4005"/>
                <a:gd name="T88" fmla="*/ 376 w 4219"/>
                <a:gd name="T89" fmla="*/ 3365 h 4005"/>
                <a:gd name="T90" fmla="*/ 451 w 4219"/>
                <a:gd name="T91" fmla="*/ 3175 h 4005"/>
                <a:gd name="T92" fmla="*/ 497 w 4219"/>
                <a:gd name="T93" fmla="*/ 2787 h 4005"/>
                <a:gd name="T94" fmla="*/ 507 w 4219"/>
                <a:gd name="T95" fmla="*/ 2679 h 4005"/>
                <a:gd name="T96" fmla="*/ 357 w 4219"/>
                <a:gd name="T97" fmla="*/ 2633 h 4005"/>
                <a:gd name="T98" fmla="*/ 187 w 4219"/>
                <a:gd name="T99" fmla="*/ 1949 h 4005"/>
                <a:gd name="T100" fmla="*/ 29 w 4219"/>
                <a:gd name="T101" fmla="*/ 794 h 4005"/>
                <a:gd name="T102" fmla="*/ 122 w 4219"/>
                <a:gd name="T103" fmla="*/ 271 h 4005"/>
                <a:gd name="T104" fmla="*/ 799 w 4219"/>
                <a:gd name="T105" fmla="*/ 315 h 4005"/>
                <a:gd name="T106" fmla="*/ 817 w 4219"/>
                <a:gd name="T107" fmla="*/ 2787 h 4005"/>
                <a:gd name="T108" fmla="*/ 630 w 4219"/>
                <a:gd name="T109" fmla="*/ 2769 h 4005"/>
                <a:gd name="T110" fmla="*/ 1250 w 4219"/>
                <a:gd name="T111" fmla="*/ 2850 h 4005"/>
                <a:gd name="T112" fmla="*/ 959 w 4219"/>
                <a:gd name="T113" fmla="*/ 2959 h 4005"/>
                <a:gd name="T114" fmla="*/ 986 w 4219"/>
                <a:gd name="T115" fmla="*/ 2914 h 4005"/>
                <a:gd name="T116" fmla="*/ 1410 w 4219"/>
                <a:gd name="T117" fmla="*/ 3815 h 4005"/>
                <a:gd name="T118" fmla="*/ 1222 w 4219"/>
                <a:gd name="T119" fmla="*/ 3833 h 4005"/>
                <a:gd name="T120" fmla="*/ 1551 w 4219"/>
                <a:gd name="T121" fmla="*/ 3761 h 4005"/>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4219"/>
                <a:gd name="T184" fmla="*/ 0 h 4005"/>
                <a:gd name="T185" fmla="*/ 4219 w 4219"/>
                <a:gd name="T186" fmla="*/ 4005 h 4005"/>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4219" h="4005">
                  <a:moveTo>
                    <a:pt x="2500" y="289"/>
                  </a:moveTo>
                  <a:lnTo>
                    <a:pt x="2509" y="280"/>
                  </a:lnTo>
                  <a:lnTo>
                    <a:pt x="2519" y="271"/>
                  </a:lnTo>
                  <a:lnTo>
                    <a:pt x="2519" y="262"/>
                  </a:lnTo>
                  <a:lnTo>
                    <a:pt x="2519" y="244"/>
                  </a:lnTo>
                  <a:lnTo>
                    <a:pt x="2509" y="234"/>
                  </a:lnTo>
                  <a:lnTo>
                    <a:pt x="2500" y="216"/>
                  </a:lnTo>
                  <a:lnTo>
                    <a:pt x="2490" y="208"/>
                  </a:lnTo>
                  <a:lnTo>
                    <a:pt x="2481" y="199"/>
                  </a:lnTo>
                  <a:lnTo>
                    <a:pt x="2519" y="226"/>
                  </a:lnTo>
                  <a:lnTo>
                    <a:pt x="2555" y="234"/>
                  </a:lnTo>
                  <a:lnTo>
                    <a:pt x="2603" y="252"/>
                  </a:lnTo>
                  <a:lnTo>
                    <a:pt x="2641" y="262"/>
                  </a:lnTo>
                  <a:lnTo>
                    <a:pt x="2687" y="271"/>
                  </a:lnTo>
                  <a:lnTo>
                    <a:pt x="2734" y="289"/>
                  </a:lnTo>
                  <a:lnTo>
                    <a:pt x="2772" y="307"/>
                  </a:lnTo>
                  <a:lnTo>
                    <a:pt x="2800" y="343"/>
                  </a:lnTo>
                  <a:lnTo>
                    <a:pt x="2829" y="343"/>
                  </a:lnTo>
                  <a:lnTo>
                    <a:pt x="2837" y="343"/>
                  </a:lnTo>
                  <a:lnTo>
                    <a:pt x="2856" y="334"/>
                  </a:lnTo>
                  <a:lnTo>
                    <a:pt x="2866" y="325"/>
                  </a:lnTo>
                  <a:lnTo>
                    <a:pt x="2884" y="315"/>
                  </a:lnTo>
                  <a:lnTo>
                    <a:pt x="2894" y="315"/>
                  </a:lnTo>
                  <a:lnTo>
                    <a:pt x="2913" y="315"/>
                  </a:lnTo>
                  <a:lnTo>
                    <a:pt x="2941" y="325"/>
                  </a:lnTo>
                  <a:lnTo>
                    <a:pt x="2970" y="343"/>
                  </a:lnTo>
                  <a:lnTo>
                    <a:pt x="3006" y="352"/>
                  </a:lnTo>
                  <a:lnTo>
                    <a:pt x="3044" y="361"/>
                  </a:lnTo>
                  <a:lnTo>
                    <a:pt x="3082" y="361"/>
                  </a:lnTo>
                  <a:lnTo>
                    <a:pt x="3139" y="343"/>
                  </a:lnTo>
                  <a:lnTo>
                    <a:pt x="3204" y="325"/>
                  </a:lnTo>
                  <a:lnTo>
                    <a:pt x="3270" y="289"/>
                  </a:lnTo>
                  <a:lnTo>
                    <a:pt x="3326" y="252"/>
                  </a:lnTo>
                  <a:lnTo>
                    <a:pt x="3392" y="226"/>
                  </a:lnTo>
                  <a:lnTo>
                    <a:pt x="3457" y="208"/>
                  </a:lnTo>
                  <a:lnTo>
                    <a:pt x="3467" y="216"/>
                  </a:lnTo>
                  <a:lnTo>
                    <a:pt x="3476" y="216"/>
                  </a:lnTo>
                  <a:lnTo>
                    <a:pt x="3495" y="216"/>
                  </a:lnTo>
                  <a:lnTo>
                    <a:pt x="3505" y="226"/>
                  </a:lnTo>
                  <a:lnTo>
                    <a:pt x="3514" y="226"/>
                  </a:lnTo>
                  <a:lnTo>
                    <a:pt x="3524" y="226"/>
                  </a:lnTo>
                  <a:lnTo>
                    <a:pt x="3533" y="226"/>
                  </a:lnTo>
                  <a:lnTo>
                    <a:pt x="3552" y="216"/>
                  </a:lnTo>
                  <a:lnTo>
                    <a:pt x="3552" y="234"/>
                  </a:lnTo>
                  <a:lnTo>
                    <a:pt x="3552" y="262"/>
                  </a:lnTo>
                  <a:lnTo>
                    <a:pt x="3561" y="280"/>
                  </a:lnTo>
                  <a:lnTo>
                    <a:pt x="3561" y="298"/>
                  </a:lnTo>
                  <a:lnTo>
                    <a:pt x="3571" y="325"/>
                  </a:lnTo>
                  <a:lnTo>
                    <a:pt x="3571" y="343"/>
                  </a:lnTo>
                  <a:lnTo>
                    <a:pt x="3590" y="352"/>
                  </a:lnTo>
                  <a:lnTo>
                    <a:pt x="3599" y="370"/>
                  </a:lnTo>
                  <a:lnTo>
                    <a:pt x="3599" y="397"/>
                  </a:lnTo>
                  <a:lnTo>
                    <a:pt x="3599" y="433"/>
                  </a:lnTo>
                  <a:lnTo>
                    <a:pt x="3609" y="460"/>
                  </a:lnTo>
                  <a:lnTo>
                    <a:pt x="3599" y="497"/>
                  </a:lnTo>
                  <a:lnTo>
                    <a:pt x="3599" y="532"/>
                  </a:lnTo>
                  <a:lnTo>
                    <a:pt x="3590" y="560"/>
                  </a:lnTo>
                  <a:lnTo>
                    <a:pt x="3571" y="586"/>
                  </a:lnTo>
                  <a:lnTo>
                    <a:pt x="3542" y="604"/>
                  </a:lnTo>
                  <a:lnTo>
                    <a:pt x="3533" y="649"/>
                  </a:lnTo>
                  <a:lnTo>
                    <a:pt x="3524" y="703"/>
                  </a:lnTo>
                  <a:lnTo>
                    <a:pt x="3514" y="758"/>
                  </a:lnTo>
                  <a:lnTo>
                    <a:pt x="3514" y="812"/>
                  </a:lnTo>
                  <a:lnTo>
                    <a:pt x="3514" y="875"/>
                  </a:lnTo>
                  <a:lnTo>
                    <a:pt x="3514" y="930"/>
                  </a:lnTo>
                  <a:lnTo>
                    <a:pt x="3514" y="983"/>
                  </a:lnTo>
                  <a:lnTo>
                    <a:pt x="3514" y="1037"/>
                  </a:lnTo>
                  <a:lnTo>
                    <a:pt x="3505" y="1209"/>
                  </a:lnTo>
                  <a:lnTo>
                    <a:pt x="3495" y="1371"/>
                  </a:lnTo>
                  <a:lnTo>
                    <a:pt x="3495" y="1543"/>
                  </a:lnTo>
                  <a:lnTo>
                    <a:pt x="3486" y="1714"/>
                  </a:lnTo>
                  <a:lnTo>
                    <a:pt x="3486" y="1885"/>
                  </a:lnTo>
                  <a:lnTo>
                    <a:pt x="3486" y="2057"/>
                  </a:lnTo>
                  <a:lnTo>
                    <a:pt x="3505" y="2228"/>
                  </a:lnTo>
                  <a:lnTo>
                    <a:pt x="3524" y="2390"/>
                  </a:lnTo>
                  <a:lnTo>
                    <a:pt x="3495" y="2417"/>
                  </a:lnTo>
                  <a:lnTo>
                    <a:pt x="3495" y="2445"/>
                  </a:lnTo>
                  <a:lnTo>
                    <a:pt x="3495" y="2471"/>
                  </a:lnTo>
                  <a:lnTo>
                    <a:pt x="3505" y="2498"/>
                  </a:lnTo>
                  <a:lnTo>
                    <a:pt x="3505" y="2526"/>
                  </a:lnTo>
                  <a:lnTo>
                    <a:pt x="3495" y="2552"/>
                  </a:lnTo>
                  <a:lnTo>
                    <a:pt x="3476" y="2562"/>
                  </a:lnTo>
                  <a:lnTo>
                    <a:pt x="3439" y="2570"/>
                  </a:lnTo>
                  <a:lnTo>
                    <a:pt x="3289" y="2615"/>
                  </a:lnTo>
                  <a:lnTo>
                    <a:pt x="3270" y="2598"/>
                  </a:lnTo>
                  <a:lnTo>
                    <a:pt x="3242" y="2589"/>
                  </a:lnTo>
                  <a:lnTo>
                    <a:pt x="3213" y="2570"/>
                  </a:lnTo>
                  <a:lnTo>
                    <a:pt x="3195" y="2552"/>
                  </a:lnTo>
                  <a:lnTo>
                    <a:pt x="3166" y="2544"/>
                  </a:lnTo>
                  <a:lnTo>
                    <a:pt x="3139" y="2534"/>
                  </a:lnTo>
                  <a:lnTo>
                    <a:pt x="3120" y="2544"/>
                  </a:lnTo>
                  <a:lnTo>
                    <a:pt x="3092" y="2562"/>
                  </a:lnTo>
                  <a:lnTo>
                    <a:pt x="3110" y="2589"/>
                  </a:lnTo>
                  <a:lnTo>
                    <a:pt x="3129" y="2615"/>
                  </a:lnTo>
                  <a:lnTo>
                    <a:pt x="3157" y="2633"/>
                  </a:lnTo>
                  <a:lnTo>
                    <a:pt x="3185" y="2652"/>
                  </a:lnTo>
                  <a:lnTo>
                    <a:pt x="3213" y="2670"/>
                  </a:lnTo>
                  <a:lnTo>
                    <a:pt x="3251" y="2679"/>
                  </a:lnTo>
                  <a:lnTo>
                    <a:pt x="3280" y="2688"/>
                  </a:lnTo>
                  <a:lnTo>
                    <a:pt x="3316" y="2706"/>
                  </a:lnTo>
                  <a:lnTo>
                    <a:pt x="3354" y="2697"/>
                  </a:lnTo>
                  <a:lnTo>
                    <a:pt x="3383" y="2688"/>
                  </a:lnTo>
                  <a:lnTo>
                    <a:pt x="3430" y="2679"/>
                  </a:lnTo>
                  <a:lnTo>
                    <a:pt x="3457" y="2670"/>
                  </a:lnTo>
                  <a:lnTo>
                    <a:pt x="3495" y="2679"/>
                  </a:lnTo>
                  <a:lnTo>
                    <a:pt x="3524" y="2688"/>
                  </a:lnTo>
                  <a:lnTo>
                    <a:pt x="3542" y="2715"/>
                  </a:lnTo>
                  <a:lnTo>
                    <a:pt x="3552" y="2760"/>
                  </a:lnTo>
                  <a:lnTo>
                    <a:pt x="3552" y="2769"/>
                  </a:lnTo>
                  <a:lnTo>
                    <a:pt x="3561" y="2769"/>
                  </a:lnTo>
                  <a:lnTo>
                    <a:pt x="3561" y="2778"/>
                  </a:lnTo>
                  <a:lnTo>
                    <a:pt x="3571" y="2778"/>
                  </a:lnTo>
                  <a:lnTo>
                    <a:pt x="3580" y="2778"/>
                  </a:lnTo>
                  <a:lnTo>
                    <a:pt x="3590" y="2769"/>
                  </a:lnTo>
                  <a:lnTo>
                    <a:pt x="3599" y="2769"/>
                  </a:lnTo>
                  <a:lnTo>
                    <a:pt x="3599" y="2760"/>
                  </a:lnTo>
                  <a:lnTo>
                    <a:pt x="3609" y="2760"/>
                  </a:lnTo>
                  <a:lnTo>
                    <a:pt x="3609" y="2751"/>
                  </a:lnTo>
                  <a:lnTo>
                    <a:pt x="3599" y="2751"/>
                  </a:lnTo>
                  <a:lnTo>
                    <a:pt x="3599" y="2742"/>
                  </a:lnTo>
                  <a:lnTo>
                    <a:pt x="3636" y="2787"/>
                  </a:lnTo>
                  <a:lnTo>
                    <a:pt x="3674" y="2832"/>
                  </a:lnTo>
                  <a:lnTo>
                    <a:pt x="3702" y="2886"/>
                  </a:lnTo>
                  <a:lnTo>
                    <a:pt x="3721" y="2932"/>
                  </a:lnTo>
                  <a:lnTo>
                    <a:pt x="3759" y="2985"/>
                  </a:lnTo>
                  <a:lnTo>
                    <a:pt x="3786" y="3031"/>
                  </a:lnTo>
                  <a:lnTo>
                    <a:pt x="3834" y="3066"/>
                  </a:lnTo>
                  <a:lnTo>
                    <a:pt x="3881" y="3103"/>
                  </a:lnTo>
                  <a:lnTo>
                    <a:pt x="3919" y="3103"/>
                  </a:lnTo>
                  <a:lnTo>
                    <a:pt x="3956" y="3121"/>
                  </a:lnTo>
                  <a:lnTo>
                    <a:pt x="3993" y="3139"/>
                  </a:lnTo>
                  <a:lnTo>
                    <a:pt x="4022" y="3157"/>
                  </a:lnTo>
                  <a:lnTo>
                    <a:pt x="4060" y="3184"/>
                  </a:lnTo>
                  <a:lnTo>
                    <a:pt x="4087" y="3211"/>
                  </a:lnTo>
                  <a:lnTo>
                    <a:pt x="4115" y="3238"/>
                  </a:lnTo>
                  <a:lnTo>
                    <a:pt x="4153" y="3265"/>
                  </a:lnTo>
                  <a:lnTo>
                    <a:pt x="4191" y="3292"/>
                  </a:lnTo>
                  <a:lnTo>
                    <a:pt x="4210" y="3329"/>
                  </a:lnTo>
                  <a:lnTo>
                    <a:pt x="4219" y="3373"/>
                  </a:lnTo>
                  <a:lnTo>
                    <a:pt x="4219" y="3418"/>
                  </a:lnTo>
                  <a:lnTo>
                    <a:pt x="4210" y="3464"/>
                  </a:lnTo>
                  <a:lnTo>
                    <a:pt x="4200" y="3509"/>
                  </a:lnTo>
                  <a:lnTo>
                    <a:pt x="4191" y="3554"/>
                  </a:lnTo>
                  <a:lnTo>
                    <a:pt x="4181" y="3590"/>
                  </a:lnTo>
                  <a:lnTo>
                    <a:pt x="4153" y="3608"/>
                  </a:lnTo>
                  <a:lnTo>
                    <a:pt x="4134" y="3644"/>
                  </a:lnTo>
                  <a:lnTo>
                    <a:pt x="4125" y="3680"/>
                  </a:lnTo>
                  <a:lnTo>
                    <a:pt x="4115" y="3716"/>
                  </a:lnTo>
                  <a:lnTo>
                    <a:pt x="4106" y="3743"/>
                  </a:lnTo>
                  <a:lnTo>
                    <a:pt x="4096" y="3770"/>
                  </a:lnTo>
                  <a:lnTo>
                    <a:pt x="4077" y="3780"/>
                  </a:lnTo>
                  <a:lnTo>
                    <a:pt x="4069" y="3780"/>
                  </a:lnTo>
                  <a:lnTo>
                    <a:pt x="4050" y="3780"/>
                  </a:lnTo>
                  <a:lnTo>
                    <a:pt x="4022" y="3770"/>
                  </a:lnTo>
                  <a:lnTo>
                    <a:pt x="4003" y="3798"/>
                  </a:lnTo>
                  <a:lnTo>
                    <a:pt x="3984" y="3815"/>
                  </a:lnTo>
                  <a:lnTo>
                    <a:pt x="3956" y="3833"/>
                  </a:lnTo>
                  <a:lnTo>
                    <a:pt x="3919" y="3833"/>
                  </a:lnTo>
                  <a:lnTo>
                    <a:pt x="3890" y="3843"/>
                  </a:lnTo>
                  <a:lnTo>
                    <a:pt x="3852" y="3861"/>
                  </a:lnTo>
                  <a:lnTo>
                    <a:pt x="3824" y="3879"/>
                  </a:lnTo>
                  <a:lnTo>
                    <a:pt x="3805" y="3897"/>
                  </a:lnTo>
                  <a:lnTo>
                    <a:pt x="3777" y="3887"/>
                  </a:lnTo>
                  <a:lnTo>
                    <a:pt x="3749" y="3879"/>
                  </a:lnTo>
                  <a:lnTo>
                    <a:pt x="3712" y="3879"/>
                  </a:lnTo>
                  <a:lnTo>
                    <a:pt x="3683" y="3879"/>
                  </a:lnTo>
                  <a:lnTo>
                    <a:pt x="3645" y="3869"/>
                  </a:lnTo>
                  <a:lnTo>
                    <a:pt x="3609" y="3869"/>
                  </a:lnTo>
                  <a:lnTo>
                    <a:pt x="3580" y="3869"/>
                  </a:lnTo>
                  <a:lnTo>
                    <a:pt x="3542" y="3861"/>
                  </a:lnTo>
                  <a:lnTo>
                    <a:pt x="3505" y="3861"/>
                  </a:lnTo>
                  <a:lnTo>
                    <a:pt x="3457" y="3861"/>
                  </a:lnTo>
                  <a:lnTo>
                    <a:pt x="3420" y="3851"/>
                  </a:lnTo>
                  <a:lnTo>
                    <a:pt x="3383" y="3843"/>
                  </a:lnTo>
                  <a:lnTo>
                    <a:pt x="3345" y="3833"/>
                  </a:lnTo>
                  <a:lnTo>
                    <a:pt x="3307" y="3824"/>
                  </a:lnTo>
                  <a:lnTo>
                    <a:pt x="3270" y="3806"/>
                  </a:lnTo>
                  <a:lnTo>
                    <a:pt x="3232" y="3788"/>
                  </a:lnTo>
                  <a:lnTo>
                    <a:pt x="3251" y="3761"/>
                  </a:lnTo>
                  <a:lnTo>
                    <a:pt x="3025" y="3509"/>
                  </a:lnTo>
                  <a:lnTo>
                    <a:pt x="3016" y="3509"/>
                  </a:lnTo>
                  <a:lnTo>
                    <a:pt x="3006" y="3509"/>
                  </a:lnTo>
                  <a:lnTo>
                    <a:pt x="2997" y="3509"/>
                  </a:lnTo>
                  <a:lnTo>
                    <a:pt x="2987" y="3509"/>
                  </a:lnTo>
                  <a:lnTo>
                    <a:pt x="2979" y="3499"/>
                  </a:lnTo>
                  <a:lnTo>
                    <a:pt x="3006" y="3454"/>
                  </a:lnTo>
                  <a:lnTo>
                    <a:pt x="2979" y="3418"/>
                  </a:lnTo>
                  <a:lnTo>
                    <a:pt x="2941" y="3373"/>
                  </a:lnTo>
                  <a:lnTo>
                    <a:pt x="2913" y="3337"/>
                  </a:lnTo>
                  <a:lnTo>
                    <a:pt x="2875" y="3301"/>
                  </a:lnTo>
                  <a:lnTo>
                    <a:pt x="2847" y="3265"/>
                  </a:lnTo>
                  <a:lnTo>
                    <a:pt x="2829" y="3220"/>
                  </a:lnTo>
                  <a:lnTo>
                    <a:pt x="2810" y="3175"/>
                  </a:lnTo>
                  <a:lnTo>
                    <a:pt x="2810" y="3121"/>
                  </a:lnTo>
                  <a:lnTo>
                    <a:pt x="2763" y="3121"/>
                  </a:lnTo>
                  <a:lnTo>
                    <a:pt x="2763" y="3211"/>
                  </a:lnTo>
                  <a:lnTo>
                    <a:pt x="2725" y="3211"/>
                  </a:lnTo>
                  <a:lnTo>
                    <a:pt x="2677" y="3202"/>
                  </a:lnTo>
                  <a:lnTo>
                    <a:pt x="2641" y="3184"/>
                  </a:lnTo>
                  <a:lnTo>
                    <a:pt x="2612" y="3165"/>
                  </a:lnTo>
                  <a:lnTo>
                    <a:pt x="2574" y="3139"/>
                  </a:lnTo>
                  <a:lnTo>
                    <a:pt x="2537" y="3112"/>
                  </a:lnTo>
                  <a:lnTo>
                    <a:pt x="2500" y="3094"/>
                  </a:lnTo>
                  <a:lnTo>
                    <a:pt x="2452" y="3084"/>
                  </a:lnTo>
                  <a:lnTo>
                    <a:pt x="2443" y="3094"/>
                  </a:lnTo>
                  <a:lnTo>
                    <a:pt x="2443" y="3103"/>
                  </a:lnTo>
                  <a:lnTo>
                    <a:pt x="2452" y="3103"/>
                  </a:lnTo>
                  <a:lnTo>
                    <a:pt x="2452" y="3112"/>
                  </a:lnTo>
                  <a:lnTo>
                    <a:pt x="2462" y="3112"/>
                  </a:lnTo>
                  <a:lnTo>
                    <a:pt x="2462" y="3121"/>
                  </a:lnTo>
                  <a:lnTo>
                    <a:pt x="2471" y="3121"/>
                  </a:lnTo>
                  <a:lnTo>
                    <a:pt x="2452" y="3103"/>
                  </a:lnTo>
                  <a:lnTo>
                    <a:pt x="2443" y="3084"/>
                  </a:lnTo>
                  <a:lnTo>
                    <a:pt x="2434" y="3058"/>
                  </a:lnTo>
                  <a:lnTo>
                    <a:pt x="2434" y="3040"/>
                  </a:lnTo>
                  <a:lnTo>
                    <a:pt x="2434" y="3013"/>
                  </a:lnTo>
                  <a:lnTo>
                    <a:pt x="2443" y="2985"/>
                  </a:lnTo>
                  <a:lnTo>
                    <a:pt x="2434" y="2959"/>
                  </a:lnTo>
                  <a:lnTo>
                    <a:pt x="2434" y="2932"/>
                  </a:lnTo>
                  <a:lnTo>
                    <a:pt x="2452" y="2904"/>
                  </a:lnTo>
                  <a:lnTo>
                    <a:pt x="2443" y="2886"/>
                  </a:lnTo>
                  <a:lnTo>
                    <a:pt x="2490" y="2670"/>
                  </a:lnTo>
                  <a:lnTo>
                    <a:pt x="2519" y="2679"/>
                  </a:lnTo>
                  <a:lnTo>
                    <a:pt x="2537" y="2688"/>
                  </a:lnTo>
                  <a:lnTo>
                    <a:pt x="2565" y="2706"/>
                  </a:lnTo>
                  <a:lnTo>
                    <a:pt x="2584" y="2724"/>
                  </a:lnTo>
                  <a:lnTo>
                    <a:pt x="2612" y="2733"/>
                  </a:lnTo>
                  <a:lnTo>
                    <a:pt x="2641" y="2742"/>
                  </a:lnTo>
                  <a:lnTo>
                    <a:pt x="2660" y="2742"/>
                  </a:lnTo>
                  <a:lnTo>
                    <a:pt x="2687" y="2724"/>
                  </a:lnTo>
                  <a:lnTo>
                    <a:pt x="2677" y="2706"/>
                  </a:lnTo>
                  <a:lnTo>
                    <a:pt x="2669" y="2697"/>
                  </a:lnTo>
                  <a:lnTo>
                    <a:pt x="2660" y="2688"/>
                  </a:lnTo>
                  <a:lnTo>
                    <a:pt x="2641" y="2679"/>
                  </a:lnTo>
                  <a:lnTo>
                    <a:pt x="2622" y="2670"/>
                  </a:lnTo>
                  <a:lnTo>
                    <a:pt x="2612" y="2661"/>
                  </a:lnTo>
                  <a:lnTo>
                    <a:pt x="2593" y="2652"/>
                  </a:lnTo>
                  <a:lnTo>
                    <a:pt x="2574" y="2643"/>
                  </a:lnTo>
                  <a:lnTo>
                    <a:pt x="2555" y="2589"/>
                  </a:lnTo>
                  <a:lnTo>
                    <a:pt x="2546" y="2526"/>
                  </a:lnTo>
                  <a:lnTo>
                    <a:pt x="2546" y="2471"/>
                  </a:lnTo>
                  <a:lnTo>
                    <a:pt x="2537" y="2408"/>
                  </a:lnTo>
                  <a:lnTo>
                    <a:pt x="2527" y="2346"/>
                  </a:lnTo>
                  <a:lnTo>
                    <a:pt x="2509" y="2300"/>
                  </a:lnTo>
                  <a:lnTo>
                    <a:pt x="2500" y="2273"/>
                  </a:lnTo>
                  <a:lnTo>
                    <a:pt x="2481" y="2255"/>
                  </a:lnTo>
                  <a:lnTo>
                    <a:pt x="2462" y="2237"/>
                  </a:lnTo>
                  <a:lnTo>
                    <a:pt x="2434" y="2228"/>
                  </a:lnTo>
                  <a:lnTo>
                    <a:pt x="2443" y="2101"/>
                  </a:lnTo>
                  <a:lnTo>
                    <a:pt x="2471" y="2174"/>
                  </a:lnTo>
                  <a:lnTo>
                    <a:pt x="2500" y="2237"/>
                  </a:lnTo>
                  <a:lnTo>
                    <a:pt x="2537" y="2300"/>
                  </a:lnTo>
                  <a:lnTo>
                    <a:pt x="2565" y="2372"/>
                  </a:lnTo>
                  <a:lnTo>
                    <a:pt x="2612" y="2427"/>
                  </a:lnTo>
                  <a:lnTo>
                    <a:pt x="2660" y="2481"/>
                  </a:lnTo>
                  <a:lnTo>
                    <a:pt x="2715" y="2534"/>
                  </a:lnTo>
                  <a:lnTo>
                    <a:pt x="2791" y="2570"/>
                  </a:lnTo>
                  <a:lnTo>
                    <a:pt x="2810" y="2580"/>
                  </a:lnTo>
                  <a:lnTo>
                    <a:pt x="2829" y="2589"/>
                  </a:lnTo>
                  <a:lnTo>
                    <a:pt x="2847" y="2607"/>
                  </a:lnTo>
                  <a:lnTo>
                    <a:pt x="2866" y="2615"/>
                  </a:lnTo>
                  <a:lnTo>
                    <a:pt x="2884" y="2625"/>
                  </a:lnTo>
                  <a:lnTo>
                    <a:pt x="2903" y="2625"/>
                  </a:lnTo>
                  <a:lnTo>
                    <a:pt x="2922" y="2625"/>
                  </a:lnTo>
                  <a:lnTo>
                    <a:pt x="2941" y="2607"/>
                  </a:lnTo>
                  <a:lnTo>
                    <a:pt x="2913" y="2562"/>
                  </a:lnTo>
                  <a:lnTo>
                    <a:pt x="2875" y="2534"/>
                  </a:lnTo>
                  <a:lnTo>
                    <a:pt x="2837" y="2516"/>
                  </a:lnTo>
                  <a:lnTo>
                    <a:pt x="2800" y="2498"/>
                  </a:lnTo>
                  <a:lnTo>
                    <a:pt x="2763" y="2481"/>
                  </a:lnTo>
                  <a:lnTo>
                    <a:pt x="2725" y="2463"/>
                  </a:lnTo>
                  <a:lnTo>
                    <a:pt x="2687" y="2435"/>
                  </a:lnTo>
                  <a:lnTo>
                    <a:pt x="2660" y="2399"/>
                  </a:lnTo>
                  <a:lnTo>
                    <a:pt x="2631" y="2364"/>
                  </a:lnTo>
                  <a:lnTo>
                    <a:pt x="2603" y="2318"/>
                  </a:lnTo>
                  <a:lnTo>
                    <a:pt x="2574" y="2273"/>
                  </a:lnTo>
                  <a:lnTo>
                    <a:pt x="2555" y="2228"/>
                  </a:lnTo>
                  <a:lnTo>
                    <a:pt x="2537" y="2182"/>
                  </a:lnTo>
                  <a:lnTo>
                    <a:pt x="2519" y="2138"/>
                  </a:lnTo>
                  <a:lnTo>
                    <a:pt x="2500" y="2093"/>
                  </a:lnTo>
                  <a:lnTo>
                    <a:pt x="2471" y="2057"/>
                  </a:lnTo>
                  <a:lnTo>
                    <a:pt x="2462" y="2057"/>
                  </a:lnTo>
                  <a:lnTo>
                    <a:pt x="2452" y="2057"/>
                  </a:lnTo>
                  <a:lnTo>
                    <a:pt x="2443" y="2057"/>
                  </a:lnTo>
                  <a:lnTo>
                    <a:pt x="2434" y="2057"/>
                  </a:lnTo>
                  <a:lnTo>
                    <a:pt x="2424" y="2057"/>
                  </a:lnTo>
                  <a:lnTo>
                    <a:pt x="2415" y="2057"/>
                  </a:lnTo>
                  <a:lnTo>
                    <a:pt x="2405" y="2020"/>
                  </a:lnTo>
                  <a:lnTo>
                    <a:pt x="2396" y="1984"/>
                  </a:lnTo>
                  <a:lnTo>
                    <a:pt x="2386" y="1949"/>
                  </a:lnTo>
                  <a:lnTo>
                    <a:pt x="2386" y="1903"/>
                  </a:lnTo>
                  <a:lnTo>
                    <a:pt x="2386" y="1867"/>
                  </a:lnTo>
                  <a:lnTo>
                    <a:pt x="2377" y="1832"/>
                  </a:lnTo>
                  <a:lnTo>
                    <a:pt x="2377" y="1795"/>
                  </a:lnTo>
                  <a:lnTo>
                    <a:pt x="2359" y="1759"/>
                  </a:lnTo>
                  <a:lnTo>
                    <a:pt x="2312" y="1650"/>
                  </a:lnTo>
                  <a:lnTo>
                    <a:pt x="2274" y="1543"/>
                  </a:lnTo>
                  <a:lnTo>
                    <a:pt x="2255" y="1434"/>
                  </a:lnTo>
                  <a:lnTo>
                    <a:pt x="2236" y="1317"/>
                  </a:lnTo>
                  <a:lnTo>
                    <a:pt x="2226" y="1199"/>
                  </a:lnTo>
                  <a:lnTo>
                    <a:pt x="2217" y="1082"/>
                  </a:lnTo>
                  <a:lnTo>
                    <a:pt x="2209" y="966"/>
                  </a:lnTo>
                  <a:lnTo>
                    <a:pt x="2199" y="849"/>
                  </a:lnTo>
                  <a:lnTo>
                    <a:pt x="2209" y="803"/>
                  </a:lnTo>
                  <a:lnTo>
                    <a:pt x="2217" y="758"/>
                  </a:lnTo>
                  <a:lnTo>
                    <a:pt x="2226" y="703"/>
                  </a:lnTo>
                  <a:lnTo>
                    <a:pt x="2226" y="659"/>
                  </a:lnTo>
                  <a:lnTo>
                    <a:pt x="2226" y="604"/>
                  </a:lnTo>
                  <a:lnTo>
                    <a:pt x="2226" y="550"/>
                  </a:lnTo>
                  <a:lnTo>
                    <a:pt x="2217" y="505"/>
                  </a:lnTo>
                  <a:lnTo>
                    <a:pt x="2209" y="460"/>
                  </a:lnTo>
                  <a:lnTo>
                    <a:pt x="2226" y="433"/>
                  </a:lnTo>
                  <a:lnTo>
                    <a:pt x="2226" y="416"/>
                  </a:lnTo>
                  <a:lnTo>
                    <a:pt x="2226" y="388"/>
                  </a:lnTo>
                  <a:lnTo>
                    <a:pt x="2217" y="370"/>
                  </a:lnTo>
                  <a:lnTo>
                    <a:pt x="2209" y="352"/>
                  </a:lnTo>
                  <a:lnTo>
                    <a:pt x="2199" y="325"/>
                  </a:lnTo>
                  <a:lnTo>
                    <a:pt x="2190" y="307"/>
                  </a:lnTo>
                  <a:lnTo>
                    <a:pt x="2180" y="289"/>
                  </a:lnTo>
                  <a:lnTo>
                    <a:pt x="2180" y="252"/>
                  </a:lnTo>
                  <a:lnTo>
                    <a:pt x="2171" y="208"/>
                  </a:lnTo>
                  <a:lnTo>
                    <a:pt x="2180" y="181"/>
                  </a:lnTo>
                  <a:lnTo>
                    <a:pt x="2180" y="145"/>
                  </a:lnTo>
                  <a:lnTo>
                    <a:pt x="2190" y="109"/>
                  </a:lnTo>
                  <a:lnTo>
                    <a:pt x="2199" y="72"/>
                  </a:lnTo>
                  <a:lnTo>
                    <a:pt x="2209" y="36"/>
                  </a:lnTo>
                  <a:lnTo>
                    <a:pt x="2209" y="0"/>
                  </a:lnTo>
                  <a:lnTo>
                    <a:pt x="2264" y="27"/>
                  </a:lnTo>
                  <a:lnTo>
                    <a:pt x="2302" y="54"/>
                  </a:lnTo>
                  <a:lnTo>
                    <a:pt x="2340" y="99"/>
                  </a:lnTo>
                  <a:lnTo>
                    <a:pt x="2367" y="135"/>
                  </a:lnTo>
                  <a:lnTo>
                    <a:pt x="2396" y="181"/>
                  </a:lnTo>
                  <a:lnTo>
                    <a:pt x="2424" y="226"/>
                  </a:lnTo>
                  <a:lnTo>
                    <a:pt x="2462" y="262"/>
                  </a:lnTo>
                  <a:lnTo>
                    <a:pt x="2500" y="289"/>
                  </a:lnTo>
                  <a:close/>
                  <a:moveTo>
                    <a:pt x="2396" y="298"/>
                  </a:moveTo>
                  <a:lnTo>
                    <a:pt x="2405" y="315"/>
                  </a:lnTo>
                  <a:lnTo>
                    <a:pt x="2415" y="334"/>
                  </a:lnTo>
                  <a:lnTo>
                    <a:pt x="2424" y="352"/>
                  </a:lnTo>
                  <a:lnTo>
                    <a:pt x="2443" y="361"/>
                  </a:lnTo>
                  <a:lnTo>
                    <a:pt x="2452" y="370"/>
                  </a:lnTo>
                  <a:lnTo>
                    <a:pt x="2471" y="379"/>
                  </a:lnTo>
                  <a:lnTo>
                    <a:pt x="2490" y="388"/>
                  </a:lnTo>
                  <a:lnTo>
                    <a:pt x="2509" y="397"/>
                  </a:lnTo>
                  <a:lnTo>
                    <a:pt x="2546" y="451"/>
                  </a:lnTo>
                  <a:lnTo>
                    <a:pt x="2584" y="505"/>
                  </a:lnTo>
                  <a:lnTo>
                    <a:pt x="2641" y="550"/>
                  </a:lnTo>
                  <a:lnTo>
                    <a:pt x="2687" y="596"/>
                  </a:lnTo>
                  <a:lnTo>
                    <a:pt x="2744" y="641"/>
                  </a:lnTo>
                  <a:lnTo>
                    <a:pt x="2800" y="677"/>
                  </a:lnTo>
                  <a:lnTo>
                    <a:pt x="2856" y="713"/>
                  </a:lnTo>
                  <a:lnTo>
                    <a:pt x="2913" y="748"/>
                  </a:lnTo>
                  <a:lnTo>
                    <a:pt x="2913" y="766"/>
                  </a:lnTo>
                  <a:lnTo>
                    <a:pt x="2847" y="766"/>
                  </a:lnTo>
                  <a:lnTo>
                    <a:pt x="2800" y="758"/>
                  </a:lnTo>
                  <a:lnTo>
                    <a:pt x="2744" y="731"/>
                  </a:lnTo>
                  <a:lnTo>
                    <a:pt x="2696" y="695"/>
                  </a:lnTo>
                  <a:lnTo>
                    <a:pt x="2650" y="659"/>
                  </a:lnTo>
                  <a:lnTo>
                    <a:pt x="2603" y="614"/>
                  </a:lnTo>
                  <a:lnTo>
                    <a:pt x="2555" y="578"/>
                  </a:lnTo>
                  <a:lnTo>
                    <a:pt x="2509" y="550"/>
                  </a:lnTo>
                  <a:lnTo>
                    <a:pt x="2471" y="505"/>
                  </a:lnTo>
                  <a:lnTo>
                    <a:pt x="2443" y="460"/>
                  </a:lnTo>
                  <a:lnTo>
                    <a:pt x="2405" y="424"/>
                  </a:lnTo>
                  <a:lnTo>
                    <a:pt x="2377" y="379"/>
                  </a:lnTo>
                  <a:lnTo>
                    <a:pt x="2349" y="334"/>
                  </a:lnTo>
                  <a:lnTo>
                    <a:pt x="2321" y="289"/>
                  </a:lnTo>
                  <a:lnTo>
                    <a:pt x="2302" y="244"/>
                  </a:lnTo>
                  <a:lnTo>
                    <a:pt x="2274" y="199"/>
                  </a:lnTo>
                  <a:lnTo>
                    <a:pt x="2312" y="171"/>
                  </a:lnTo>
                  <a:lnTo>
                    <a:pt x="2331" y="171"/>
                  </a:lnTo>
                  <a:lnTo>
                    <a:pt x="2349" y="181"/>
                  </a:lnTo>
                  <a:lnTo>
                    <a:pt x="2359" y="199"/>
                  </a:lnTo>
                  <a:lnTo>
                    <a:pt x="2367" y="226"/>
                  </a:lnTo>
                  <a:lnTo>
                    <a:pt x="2377" y="252"/>
                  </a:lnTo>
                  <a:lnTo>
                    <a:pt x="2386" y="280"/>
                  </a:lnTo>
                  <a:lnTo>
                    <a:pt x="2396" y="298"/>
                  </a:lnTo>
                  <a:close/>
                  <a:moveTo>
                    <a:pt x="2706" y="3436"/>
                  </a:moveTo>
                  <a:lnTo>
                    <a:pt x="2725" y="3446"/>
                  </a:lnTo>
                  <a:lnTo>
                    <a:pt x="2706" y="3436"/>
                  </a:lnTo>
                  <a:close/>
                  <a:moveTo>
                    <a:pt x="3937" y="3598"/>
                  </a:moveTo>
                  <a:lnTo>
                    <a:pt x="3927" y="3616"/>
                  </a:lnTo>
                  <a:lnTo>
                    <a:pt x="3927" y="3635"/>
                  </a:lnTo>
                  <a:lnTo>
                    <a:pt x="3937" y="3644"/>
                  </a:lnTo>
                  <a:lnTo>
                    <a:pt x="3946" y="3662"/>
                  </a:lnTo>
                  <a:lnTo>
                    <a:pt x="3946" y="3671"/>
                  </a:lnTo>
                  <a:lnTo>
                    <a:pt x="3946" y="3680"/>
                  </a:lnTo>
                  <a:lnTo>
                    <a:pt x="3937" y="3689"/>
                  </a:lnTo>
                  <a:lnTo>
                    <a:pt x="3909" y="3689"/>
                  </a:lnTo>
                  <a:lnTo>
                    <a:pt x="3871" y="3689"/>
                  </a:lnTo>
                  <a:lnTo>
                    <a:pt x="3824" y="3699"/>
                  </a:lnTo>
                  <a:lnTo>
                    <a:pt x="3796" y="3699"/>
                  </a:lnTo>
                  <a:lnTo>
                    <a:pt x="3759" y="3707"/>
                  </a:lnTo>
                  <a:lnTo>
                    <a:pt x="3721" y="3716"/>
                  </a:lnTo>
                  <a:lnTo>
                    <a:pt x="3683" y="3716"/>
                  </a:lnTo>
                  <a:lnTo>
                    <a:pt x="3645" y="3707"/>
                  </a:lnTo>
                  <a:lnTo>
                    <a:pt x="3609" y="3699"/>
                  </a:lnTo>
                  <a:lnTo>
                    <a:pt x="3609" y="3689"/>
                  </a:lnTo>
                  <a:lnTo>
                    <a:pt x="3609" y="3671"/>
                  </a:lnTo>
                  <a:lnTo>
                    <a:pt x="3599" y="3662"/>
                  </a:lnTo>
                  <a:lnTo>
                    <a:pt x="3599" y="3653"/>
                  </a:lnTo>
                  <a:lnTo>
                    <a:pt x="3590" y="3644"/>
                  </a:lnTo>
                  <a:lnTo>
                    <a:pt x="3580" y="3635"/>
                  </a:lnTo>
                  <a:lnTo>
                    <a:pt x="3571" y="3626"/>
                  </a:lnTo>
                  <a:lnTo>
                    <a:pt x="3561" y="3616"/>
                  </a:lnTo>
                  <a:lnTo>
                    <a:pt x="3561" y="3598"/>
                  </a:lnTo>
                  <a:lnTo>
                    <a:pt x="3609" y="3616"/>
                  </a:lnTo>
                  <a:lnTo>
                    <a:pt x="3655" y="3626"/>
                  </a:lnTo>
                  <a:lnTo>
                    <a:pt x="3702" y="3635"/>
                  </a:lnTo>
                  <a:lnTo>
                    <a:pt x="3749" y="3635"/>
                  </a:lnTo>
                  <a:lnTo>
                    <a:pt x="3796" y="3626"/>
                  </a:lnTo>
                  <a:lnTo>
                    <a:pt x="3843" y="3616"/>
                  </a:lnTo>
                  <a:lnTo>
                    <a:pt x="3890" y="3608"/>
                  </a:lnTo>
                  <a:lnTo>
                    <a:pt x="3937" y="3598"/>
                  </a:lnTo>
                  <a:close/>
                  <a:moveTo>
                    <a:pt x="799" y="315"/>
                  </a:moveTo>
                  <a:lnTo>
                    <a:pt x="826" y="334"/>
                  </a:lnTo>
                  <a:lnTo>
                    <a:pt x="1259" y="252"/>
                  </a:lnTo>
                  <a:lnTo>
                    <a:pt x="1269" y="244"/>
                  </a:lnTo>
                  <a:lnTo>
                    <a:pt x="1277" y="234"/>
                  </a:lnTo>
                  <a:lnTo>
                    <a:pt x="1287" y="216"/>
                  </a:lnTo>
                  <a:lnTo>
                    <a:pt x="1296" y="216"/>
                  </a:lnTo>
                  <a:lnTo>
                    <a:pt x="1315" y="208"/>
                  </a:lnTo>
                  <a:lnTo>
                    <a:pt x="1325" y="199"/>
                  </a:lnTo>
                  <a:lnTo>
                    <a:pt x="1334" y="190"/>
                  </a:lnTo>
                  <a:lnTo>
                    <a:pt x="1353" y="190"/>
                  </a:lnTo>
                  <a:lnTo>
                    <a:pt x="1344" y="361"/>
                  </a:lnTo>
                  <a:lnTo>
                    <a:pt x="1334" y="532"/>
                  </a:lnTo>
                  <a:lnTo>
                    <a:pt x="1325" y="695"/>
                  </a:lnTo>
                  <a:lnTo>
                    <a:pt x="1306" y="866"/>
                  </a:lnTo>
                  <a:lnTo>
                    <a:pt x="1296" y="1029"/>
                  </a:lnTo>
                  <a:lnTo>
                    <a:pt x="1277" y="1191"/>
                  </a:lnTo>
                  <a:lnTo>
                    <a:pt x="1269" y="1362"/>
                  </a:lnTo>
                  <a:lnTo>
                    <a:pt x="1259" y="1525"/>
                  </a:lnTo>
                  <a:lnTo>
                    <a:pt x="1250" y="1533"/>
                  </a:lnTo>
                  <a:lnTo>
                    <a:pt x="1250" y="1543"/>
                  </a:lnTo>
                  <a:lnTo>
                    <a:pt x="1250" y="1561"/>
                  </a:lnTo>
                  <a:lnTo>
                    <a:pt x="1259" y="1569"/>
                  </a:lnTo>
                  <a:lnTo>
                    <a:pt x="1259" y="1587"/>
                  </a:lnTo>
                  <a:lnTo>
                    <a:pt x="1269" y="1597"/>
                  </a:lnTo>
                  <a:lnTo>
                    <a:pt x="1277" y="1606"/>
                  </a:lnTo>
                  <a:lnTo>
                    <a:pt x="1277" y="1624"/>
                  </a:lnTo>
                  <a:lnTo>
                    <a:pt x="1306" y="1741"/>
                  </a:lnTo>
                  <a:lnTo>
                    <a:pt x="1315" y="1867"/>
                  </a:lnTo>
                  <a:lnTo>
                    <a:pt x="1315" y="1984"/>
                  </a:lnTo>
                  <a:lnTo>
                    <a:pt x="1315" y="2111"/>
                  </a:lnTo>
                  <a:lnTo>
                    <a:pt x="1306" y="2237"/>
                  </a:lnTo>
                  <a:lnTo>
                    <a:pt x="1287" y="2364"/>
                  </a:lnTo>
                  <a:lnTo>
                    <a:pt x="1269" y="2481"/>
                  </a:lnTo>
                  <a:lnTo>
                    <a:pt x="1241" y="2598"/>
                  </a:lnTo>
                  <a:lnTo>
                    <a:pt x="1250" y="2598"/>
                  </a:lnTo>
                  <a:lnTo>
                    <a:pt x="1250" y="2607"/>
                  </a:lnTo>
                  <a:lnTo>
                    <a:pt x="1259" y="2615"/>
                  </a:lnTo>
                  <a:lnTo>
                    <a:pt x="1269" y="2615"/>
                  </a:lnTo>
                  <a:lnTo>
                    <a:pt x="1277" y="2615"/>
                  </a:lnTo>
                  <a:lnTo>
                    <a:pt x="1287" y="2615"/>
                  </a:lnTo>
                  <a:lnTo>
                    <a:pt x="1315" y="2661"/>
                  </a:lnTo>
                  <a:lnTo>
                    <a:pt x="1325" y="2715"/>
                  </a:lnTo>
                  <a:lnTo>
                    <a:pt x="1325" y="2769"/>
                  </a:lnTo>
                  <a:lnTo>
                    <a:pt x="1325" y="2823"/>
                  </a:lnTo>
                  <a:lnTo>
                    <a:pt x="1325" y="2868"/>
                  </a:lnTo>
                  <a:lnTo>
                    <a:pt x="1325" y="2922"/>
                  </a:lnTo>
                  <a:lnTo>
                    <a:pt x="1325" y="2977"/>
                  </a:lnTo>
                  <a:lnTo>
                    <a:pt x="1353" y="3031"/>
                  </a:lnTo>
                  <a:lnTo>
                    <a:pt x="1503" y="3428"/>
                  </a:lnTo>
                  <a:lnTo>
                    <a:pt x="1532" y="3446"/>
                  </a:lnTo>
                  <a:lnTo>
                    <a:pt x="1560" y="3464"/>
                  </a:lnTo>
                  <a:lnTo>
                    <a:pt x="1579" y="3491"/>
                  </a:lnTo>
                  <a:lnTo>
                    <a:pt x="1606" y="3517"/>
                  </a:lnTo>
                  <a:lnTo>
                    <a:pt x="1625" y="3535"/>
                  </a:lnTo>
                  <a:lnTo>
                    <a:pt x="1635" y="3563"/>
                  </a:lnTo>
                  <a:lnTo>
                    <a:pt x="1654" y="3590"/>
                  </a:lnTo>
                  <a:lnTo>
                    <a:pt x="1673" y="3616"/>
                  </a:lnTo>
                  <a:lnTo>
                    <a:pt x="1663" y="3644"/>
                  </a:lnTo>
                  <a:lnTo>
                    <a:pt x="1654" y="3662"/>
                  </a:lnTo>
                  <a:lnTo>
                    <a:pt x="1644" y="3689"/>
                  </a:lnTo>
                  <a:lnTo>
                    <a:pt x="1644" y="3707"/>
                  </a:lnTo>
                  <a:lnTo>
                    <a:pt x="1635" y="3734"/>
                  </a:lnTo>
                  <a:lnTo>
                    <a:pt x="1625" y="3752"/>
                  </a:lnTo>
                  <a:lnTo>
                    <a:pt x="1616" y="3780"/>
                  </a:lnTo>
                  <a:lnTo>
                    <a:pt x="1597" y="3798"/>
                  </a:lnTo>
                  <a:lnTo>
                    <a:pt x="1625" y="3824"/>
                  </a:lnTo>
                  <a:lnTo>
                    <a:pt x="1625" y="3843"/>
                  </a:lnTo>
                  <a:lnTo>
                    <a:pt x="1606" y="3869"/>
                  </a:lnTo>
                  <a:lnTo>
                    <a:pt x="1587" y="3897"/>
                  </a:lnTo>
                  <a:lnTo>
                    <a:pt x="1560" y="3915"/>
                  </a:lnTo>
                  <a:lnTo>
                    <a:pt x="1532" y="3942"/>
                  </a:lnTo>
                  <a:lnTo>
                    <a:pt x="1503" y="3960"/>
                  </a:lnTo>
                  <a:lnTo>
                    <a:pt x="1484" y="3978"/>
                  </a:lnTo>
                  <a:lnTo>
                    <a:pt x="1419" y="3978"/>
                  </a:lnTo>
                  <a:lnTo>
                    <a:pt x="1353" y="3986"/>
                  </a:lnTo>
                  <a:lnTo>
                    <a:pt x="1296" y="3996"/>
                  </a:lnTo>
                  <a:lnTo>
                    <a:pt x="1231" y="3996"/>
                  </a:lnTo>
                  <a:lnTo>
                    <a:pt x="1165" y="4005"/>
                  </a:lnTo>
                  <a:lnTo>
                    <a:pt x="1100" y="4005"/>
                  </a:lnTo>
                  <a:lnTo>
                    <a:pt x="1034" y="3996"/>
                  </a:lnTo>
                  <a:lnTo>
                    <a:pt x="967" y="3978"/>
                  </a:lnTo>
                  <a:lnTo>
                    <a:pt x="967" y="3996"/>
                  </a:lnTo>
                  <a:lnTo>
                    <a:pt x="959" y="4005"/>
                  </a:lnTo>
                  <a:lnTo>
                    <a:pt x="949" y="4005"/>
                  </a:lnTo>
                  <a:lnTo>
                    <a:pt x="940" y="4005"/>
                  </a:lnTo>
                  <a:lnTo>
                    <a:pt x="930" y="4005"/>
                  </a:lnTo>
                  <a:lnTo>
                    <a:pt x="912" y="4005"/>
                  </a:lnTo>
                  <a:lnTo>
                    <a:pt x="902" y="3996"/>
                  </a:lnTo>
                  <a:lnTo>
                    <a:pt x="893" y="3986"/>
                  </a:lnTo>
                  <a:lnTo>
                    <a:pt x="902" y="3986"/>
                  </a:lnTo>
                  <a:lnTo>
                    <a:pt x="912" y="3986"/>
                  </a:lnTo>
                  <a:lnTo>
                    <a:pt x="912" y="3978"/>
                  </a:lnTo>
                  <a:lnTo>
                    <a:pt x="921" y="3978"/>
                  </a:lnTo>
                  <a:lnTo>
                    <a:pt x="921" y="3968"/>
                  </a:lnTo>
                  <a:lnTo>
                    <a:pt x="921" y="3960"/>
                  </a:lnTo>
                  <a:lnTo>
                    <a:pt x="921" y="3950"/>
                  </a:lnTo>
                  <a:lnTo>
                    <a:pt x="921" y="3942"/>
                  </a:lnTo>
                  <a:lnTo>
                    <a:pt x="874" y="3986"/>
                  </a:lnTo>
                  <a:lnTo>
                    <a:pt x="836" y="3978"/>
                  </a:lnTo>
                  <a:lnTo>
                    <a:pt x="790" y="3960"/>
                  </a:lnTo>
                  <a:lnTo>
                    <a:pt x="752" y="3950"/>
                  </a:lnTo>
                  <a:lnTo>
                    <a:pt x="714" y="3942"/>
                  </a:lnTo>
                  <a:lnTo>
                    <a:pt x="676" y="3924"/>
                  </a:lnTo>
                  <a:lnTo>
                    <a:pt x="639" y="3915"/>
                  </a:lnTo>
                  <a:lnTo>
                    <a:pt x="602" y="3897"/>
                  </a:lnTo>
                  <a:lnTo>
                    <a:pt x="573" y="3879"/>
                  </a:lnTo>
                  <a:lnTo>
                    <a:pt x="545" y="3879"/>
                  </a:lnTo>
                  <a:lnTo>
                    <a:pt x="526" y="3869"/>
                  </a:lnTo>
                  <a:lnTo>
                    <a:pt x="507" y="3861"/>
                  </a:lnTo>
                  <a:lnTo>
                    <a:pt x="497" y="3843"/>
                  </a:lnTo>
                  <a:lnTo>
                    <a:pt x="480" y="3833"/>
                  </a:lnTo>
                  <a:lnTo>
                    <a:pt x="461" y="3815"/>
                  </a:lnTo>
                  <a:lnTo>
                    <a:pt x="442" y="3806"/>
                  </a:lnTo>
                  <a:lnTo>
                    <a:pt x="423" y="3798"/>
                  </a:lnTo>
                  <a:lnTo>
                    <a:pt x="423" y="3761"/>
                  </a:lnTo>
                  <a:lnTo>
                    <a:pt x="423" y="3716"/>
                  </a:lnTo>
                  <a:lnTo>
                    <a:pt x="423" y="3680"/>
                  </a:lnTo>
                  <a:lnTo>
                    <a:pt x="423" y="3644"/>
                  </a:lnTo>
                  <a:lnTo>
                    <a:pt x="423" y="3608"/>
                  </a:lnTo>
                  <a:lnTo>
                    <a:pt x="413" y="3581"/>
                  </a:lnTo>
                  <a:lnTo>
                    <a:pt x="394" y="3545"/>
                  </a:lnTo>
                  <a:lnTo>
                    <a:pt x="385" y="3509"/>
                  </a:lnTo>
                  <a:lnTo>
                    <a:pt x="385" y="3464"/>
                  </a:lnTo>
                  <a:lnTo>
                    <a:pt x="385" y="3410"/>
                  </a:lnTo>
                  <a:lnTo>
                    <a:pt x="376" y="3365"/>
                  </a:lnTo>
                  <a:lnTo>
                    <a:pt x="376" y="3319"/>
                  </a:lnTo>
                  <a:lnTo>
                    <a:pt x="376" y="3274"/>
                  </a:lnTo>
                  <a:lnTo>
                    <a:pt x="376" y="3229"/>
                  </a:lnTo>
                  <a:lnTo>
                    <a:pt x="385" y="3184"/>
                  </a:lnTo>
                  <a:lnTo>
                    <a:pt x="394" y="3139"/>
                  </a:lnTo>
                  <a:lnTo>
                    <a:pt x="394" y="3148"/>
                  </a:lnTo>
                  <a:lnTo>
                    <a:pt x="404" y="3157"/>
                  </a:lnTo>
                  <a:lnTo>
                    <a:pt x="413" y="3157"/>
                  </a:lnTo>
                  <a:lnTo>
                    <a:pt x="413" y="3165"/>
                  </a:lnTo>
                  <a:lnTo>
                    <a:pt x="423" y="3165"/>
                  </a:lnTo>
                  <a:lnTo>
                    <a:pt x="432" y="3175"/>
                  </a:lnTo>
                  <a:lnTo>
                    <a:pt x="451" y="3175"/>
                  </a:lnTo>
                  <a:lnTo>
                    <a:pt x="461" y="3175"/>
                  </a:lnTo>
                  <a:lnTo>
                    <a:pt x="470" y="3130"/>
                  </a:lnTo>
                  <a:lnTo>
                    <a:pt x="480" y="3084"/>
                  </a:lnTo>
                  <a:lnTo>
                    <a:pt x="470" y="3040"/>
                  </a:lnTo>
                  <a:lnTo>
                    <a:pt x="461" y="2995"/>
                  </a:lnTo>
                  <a:lnTo>
                    <a:pt x="451" y="2940"/>
                  </a:lnTo>
                  <a:lnTo>
                    <a:pt x="451" y="2896"/>
                  </a:lnTo>
                  <a:lnTo>
                    <a:pt x="451" y="2850"/>
                  </a:lnTo>
                  <a:lnTo>
                    <a:pt x="470" y="2797"/>
                  </a:lnTo>
                  <a:lnTo>
                    <a:pt x="480" y="2797"/>
                  </a:lnTo>
                  <a:lnTo>
                    <a:pt x="489" y="2797"/>
                  </a:lnTo>
                  <a:lnTo>
                    <a:pt x="497" y="2787"/>
                  </a:lnTo>
                  <a:lnTo>
                    <a:pt x="497" y="2778"/>
                  </a:lnTo>
                  <a:lnTo>
                    <a:pt x="507" y="2769"/>
                  </a:lnTo>
                  <a:lnTo>
                    <a:pt x="507" y="2760"/>
                  </a:lnTo>
                  <a:lnTo>
                    <a:pt x="516" y="2751"/>
                  </a:lnTo>
                  <a:lnTo>
                    <a:pt x="516" y="2742"/>
                  </a:lnTo>
                  <a:lnTo>
                    <a:pt x="516" y="2733"/>
                  </a:lnTo>
                  <a:lnTo>
                    <a:pt x="516" y="2724"/>
                  </a:lnTo>
                  <a:lnTo>
                    <a:pt x="516" y="2715"/>
                  </a:lnTo>
                  <a:lnTo>
                    <a:pt x="516" y="2706"/>
                  </a:lnTo>
                  <a:lnTo>
                    <a:pt x="516" y="2697"/>
                  </a:lnTo>
                  <a:lnTo>
                    <a:pt x="516" y="2688"/>
                  </a:lnTo>
                  <a:lnTo>
                    <a:pt x="507" y="2679"/>
                  </a:lnTo>
                  <a:lnTo>
                    <a:pt x="497" y="2670"/>
                  </a:lnTo>
                  <a:lnTo>
                    <a:pt x="489" y="2670"/>
                  </a:lnTo>
                  <a:lnTo>
                    <a:pt x="480" y="2670"/>
                  </a:lnTo>
                  <a:lnTo>
                    <a:pt x="470" y="2679"/>
                  </a:lnTo>
                  <a:lnTo>
                    <a:pt x="470" y="2688"/>
                  </a:lnTo>
                  <a:lnTo>
                    <a:pt x="461" y="2697"/>
                  </a:lnTo>
                  <a:lnTo>
                    <a:pt x="461" y="2706"/>
                  </a:lnTo>
                  <a:lnTo>
                    <a:pt x="461" y="2715"/>
                  </a:lnTo>
                  <a:lnTo>
                    <a:pt x="432" y="2697"/>
                  </a:lnTo>
                  <a:lnTo>
                    <a:pt x="413" y="2679"/>
                  </a:lnTo>
                  <a:lnTo>
                    <a:pt x="385" y="2652"/>
                  </a:lnTo>
                  <a:lnTo>
                    <a:pt x="357" y="2633"/>
                  </a:lnTo>
                  <a:lnTo>
                    <a:pt x="339" y="2607"/>
                  </a:lnTo>
                  <a:lnTo>
                    <a:pt x="310" y="2589"/>
                  </a:lnTo>
                  <a:lnTo>
                    <a:pt x="282" y="2580"/>
                  </a:lnTo>
                  <a:lnTo>
                    <a:pt x="244" y="2562"/>
                  </a:lnTo>
                  <a:lnTo>
                    <a:pt x="254" y="2246"/>
                  </a:lnTo>
                  <a:lnTo>
                    <a:pt x="235" y="2210"/>
                  </a:lnTo>
                  <a:lnTo>
                    <a:pt x="225" y="2165"/>
                  </a:lnTo>
                  <a:lnTo>
                    <a:pt x="216" y="2119"/>
                  </a:lnTo>
                  <a:lnTo>
                    <a:pt x="206" y="2075"/>
                  </a:lnTo>
                  <a:lnTo>
                    <a:pt x="206" y="2030"/>
                  </a:lnTo>
                  <a:lnTo>
                    <a:pt x="197" y="1984"/>
                  </a:lnTo>
                  <a:lnTo>
                    <a:pt x="187" y="1949"/>
                  </a:lnTo>
                  <a:lnTo>
                    <a:pt x="170" y="1903"/>
                  </a:lnTo>
                  <a:lnTo>
                    <a:pt x="141" y="1777"/>
                  </a:lnTo>
                  <a:lnTo>
                    <a:pt x="113" y="1650"/>
                  </a:lnTo>
                  <a:lnTo>
                    <a:pt x="75" y="1525"/>
                  </a:lnTo>
                  <a:lnTo>
                    <a:pt x="37" y="1389"/>
                  </a:lnTo>
                  <a:lnTo>
                    <a:pt x="19" y="1263"/>
                  </a:lnTo>
                  <a:lnTo>
                    <a:pt x="10" y="1136"/>
                  </a:lnTo>
                  <a:lnTo>
                    <a:pt x="0" y="1065"/>
                  </a:lnTo>
                  <a:lnTo>
                    <a:pt x="10" y="1001"/>
                  </a:lnTo>
                  <a:lnTo>
                    <a:pt x="19" y="930"/>
                  </a:lnTo>
                  <a:lnTo>
                    <a:pt x="29" y="857"/>
                  </a:lnTo>
                  <a:lnTo>
                    <a:pt x="29" y="794"/>
                  </a:lnTo>
                  <a:lnTo>
                    <a:pt x="29" y="722"/>
                  </a:lnTo>
                  <a:lnTo>
                    <a:pt x="29" y="659"/>
                  </a:lnTo>
                  <a:lnTo>
                    <a:pt x="37" y="586"/>
                  </a:lnTo>
                  <a:lnTo>
                    <a:pt x="37" y="515"/>
                  </a:lnTo>
                  <a:lnTo>
                    <a:pt x="47" y="451"/>
                  </a:lnTo>
                  <a:lnTo>
                    <a:pt x="56" y="388"/>
                  </a:lnTo>
                  <a:lnTo>
                    <a:pt x="75" y="325"/>
                  </a:lnTo>
                  <a:lnTo>
                    <a:pt x="84" y="315"/>
                  </a:lnTo>
                  <a:lnTo>
                    <a:pt x="103" y="307"/>
                  </a:lnTo>
                  <a:lnTo>
                    <a:pt x="113" y="298"/>
                  </a:lnTo>
                  <a:lnTo>
                    <a:pt x="113" y="289"/>
                  </a:lnTo>
                  <a:lnTo>
                    <a:pt x="122" y="271"/>
                  </a:lnTo>
                  <a:lnTo>
                    <a:pt x="132" y="262"/>
                  </a:lnTo>
                  <a:lnTo>
                    <a:pt x="132" y="244"/>
                  </a:lnTo>
                  <a:lnTo>
                    <a:pt x="141" y="234"/>
                  </a:lnTo>
                  <a:lnTo>
                    <a:pt x="170" y="54"/>
                  </a:lnTo>
                  <a:lnTo>
                    <a:pt x="244" y="109"/>
                  </a:lnTo>
                  <a:lnTo>
                    <a:pt x="320" y="153"/>
                  </a:lnTo>
                  <a:lnTo>
                    <a:pt x="394" y="199"/>
                  </a:lnTo>
                  <a:lnTo>
                    <a:pt x="470" y="234"/>
                  </a:lnTo>
                  <a:lnTo>
                    <a:pt x="545" y="271"/>
                  </a:lnTo>
                  <a:lnTo>
                    <a:pt x="630" y="298"/>
                  </a:lnTo>
                  <a:lnTo>
                    <a:pt x="714" y="307"/>
                  </a:lnTo>
                  <a:lnTo>
                    <a:pt x="799" y="315"/>
                  </a:lnTo>
                  <a:close/>
                  <a:moveTo>
                    <a:pt x="1212" y="2643"/>
                  </a:moveTo>
                  <a:lnTo>
                    <a:pt x="1193" y="2679"/>
                  </a:lnTo>
                  <a:lnTo>
                    <a:pt x="1165" y="2706"/>
                  </a:lnTo>
                  <a:lnTo>
                    <a:pt x="1119" y="2724"/>
                  </a:lnTo>
                  <a:lnTo>
                    <a:pt x="1081" y="2742"/>
                  </a:lnTo>
                  <a:lnTo>
                    <a:pt x="1034" y="2760"/>
                  </a:lnTo>
                  <a:lnTo>
                    <a:pt x="986" y="2769"/>
                  </a:lnTo>
                  <a:lnTo>
                    <a:pt x="940" y="2778"/>
                  </a:lnTo>
                  <a:lnTo>
                    <a:pt x="893" y="2787"/>
                  </a:lnTo>
                  <a:lnTo>
                    <a:pt x="864" y="2787"/>
                  </a:lnTo>
                  <a:lnTo>
                    <a:pt x="845" y="2787"/>
                  </a:lnTo>
                  <a:lnTo>
                    <a:pt x="817" y="2787"/>
                  </a:lnTo>
                  <a:lnTo>
                    <a:pt x="790" y="2778"/>
                  </a:lnTo>
                  <a:lnTo>
                    <a:pt x="761" y="2778"/>
                  </a:lnTo>
                  <a:lnTo>
                    <a:pt x="733" y="2787"/>
                  </a:lnTo>
                  <a:lnTo>
                    <a:pt x="714" y="2797"/>
                  </a:lnTo>
                  <a:lnTo>
                    <a:pt x="695" y="2805"/>
                  </a:lnTo>
                  <a:lnTo>
                    <a:pt x="676" y="2805"/>
                  </a:lnTo>
                  <a:lnTo>
                    <a:pt x="667" y="2805"/>
                  </a:lnTo>
                  <a:lnTo>
                    <a:pt x="657" y="2805"/>
                  </a:lnTo>
                  <a:lnTo>
                    <a:pt x="649" y="2797"/>
                  </a:lnTo>
                  <a:lnTo>
                    <a:pt x="639" y="2787"/>
                  </a:lnTo>
                  <a:lnTo>
                    <a:pt x="630" y="2778"/>
                  </a:lnTo>
                  <a:lnTo>
                    <a:pt x="630" y="2769"/>
                  </a:lnTo>
                  <a:lnTo>
                    <a:pt x="620" y="2760"/>
                  </a:lnTo>
                  <a:lnTo>
                    <a:pt x="620" y="2742"/>
                  </a:lnTo>
                  <a:lnTo>
                    <a:pt x="695" y="2751"/>
                  </a:lnTo>
                  <a:lnTo>
                    <a:pt x="771" y="2751"/>
                  </a:lnTo>
                  <a:lnTo>
                    <a:pt x="845" y="2751"/>
                  </a:lnTo>
                  <a:lnTo>
                    <a:pt x="921" y="2751"/>
                  </a:lnTo>
                  <a:lnTo>
                    <a:pt x="996" y="2733"/>
                  </a:lnTo>
                  <a:lnTo>
                    <a:pt x="1062" y="2715"/>
                  </a:lnTo>
                  <a:lnTo>
                    <a:pt x="1127" y="2679"/>
                  </a:lnTo>
                  <a:lnTo>
                    <a:pt x="1193" y="2643"/>
                  </a:lnTo>
                  <a:lnTo>
                    <a:pt x="1212" y="2643"/>
                  </a:lnTo>
                  <a:close/>
                  <a:moveTo>
                    <a:pt x="1250" y="2850"/>
                  </a:moveTo>
                  <a:lnTo>
                    <a:pt x="1241" y="2868"/>
                  </a:lnTo>
                  <a:lnTo>
                    <a:pt x="1222" y="2878"/>
                  </a:lnTo>
                  <a:lnTo>
                    <a:pt x="1203" y="2896"/>
                  </a:lnTo>
                  <a:lnTo>
                    <a:pt x="1184" y="2904"/>
                  </a:lnTo>
                  <a:lnTo>
                    <a:pt x="1155" y="2914"/>
                  </a:lnTo>
                  <a:lnTo>
                    <a:pt x="1127" y="2914"/>
                  </a:lnTo>
                  <a:lnTo>
                    <a:pt x="1109" y="2922"/>
                  </a:lnTo>
                  <a:lnTo>
                    <a:pt x="1081" y="2932"/>
                  </a:lnTo>
                  <a:lnTo>
                    <a:pt x="1052" y="2940"/>
                  </a:lnTo>
                  <a:lnTo>
                    <a:pt x="1024" y="2940"/>
                  </a:lnTo>
                  <a:lnTo>
                    <a:pt x="996" y="2949"/>
                  </a:lnTo>
                  <a:lnTo>
                    <a:pt x="959" y="2959"/>
                  </a:lnTo>
                  <a:lnTo>
                    <a:pt x="930" y="2959"/>
                  </a:lnTo>
                  <a:lnTo>
                    <a:pt x="902" y="2967"/>
                  </a:lnTo>
                  <a:lnTo>
                    <a:pt x="874" y="2967"/>
                  </a:lnTo>
                  <a:lnTo>
                    <a:pt x="836" y="2959"/>
                  </a:lnTo>
                  <a:lnTo>
                    <a:pt x="836" y="2949"/>
                  </a:lnTo>
                  <a:lnTo>
                    <a:pt x="826" y="2940"/>
                  </a:lnTo>
                  <a:lnTo>
                    <a:pt x="826" y="2932"/>
                  </a:lnTo>
                  <a:lnTo>
                    <a:pt x="826" y="2922"/>
                  </a:lnTo>
                  <a:lnTo>
                    <a:pt x="826" y="2914"/>
                  </a:lnTo>
                  <a:lnTo>
                    <a:pt x="874" y="2922"/>
                  </a:lnTo>
                  <a:lnTo>
                    <a:pt x="930" y="2922"/>
                  </a:lnTo>
                  <a:lnTo>
                    <a:pt x="986" y="2914"/>
                  </a:lnTo>
                  <a:lnTo>
                    <a:pt x="1043" y="2904"/>
                  </a:lnTo>
                  <a:lnTo>
                    <a:pt x="1090" y="2896"/>
                  </a:lnTo>
                  <a:lnTo>
                    <a:pt x="1146" y="2878"/>
                  </a:lnTo>
                  <a:lnTo>
                    <a:pt x="1203" y="2859"/>
                  </a:lnTo>
                  <a:lnTo>
                    <a:pt x="1250" y="2850"/>
                  </a:lnTo>
                  <a:close/>
                  <a:moveTo>
                    <a:pt x="1551" y="3761"/>
                  </a:moveTo>
                  <a:lnTo>
                    <a:pt x="1551" y="3780"/>
                  </a:lnTo>
                  <a:lnTo>
                    <a:pt x="1522" y="3798"/>
                  </a:lnTo>
                  <a:lnTo>
                    <a:pt x="1494" y="3798"/>
                  </a:lnTo>
                  <a:lnTo>
                    <a:pt x="1466" y="3806"/>
                  </a:lnTo>
                  <a:lnTo>
                    <a:pt x="1437" y="3815"/>
                  </a:lnTo>
                  <a:lnTo>
                    <a:pt x="1410" y="3815"/>
                  </a:lnTo>
                  <a:lnTo>
                    <a:pt x="1381" y="3824"/>
                  </a:lnTo>
                  <a:lnTo>
                    <a:pt x="1344" y="3833"/>
                  </a:lnTo>
                  <a:lnTo>
                    <a:pt x="1315" y="3843"/>
                  </a:lnTo>
                  <a:lnTo>
                    <a:pt x="1315" y="3861"/>
                  </a:lnTo>
                  <a:lnTo>
                    <a:pt x="1277" y="3861"/>
                  </a:lnTo>
                  <a:lnTo>
                    <a:pt x="1306" y="3843"/>
                  </a:lnTo>
                  <a:lnTo>
                    <a:pt x="1296" y="3833"/>
                  </a:lnTo>
                  <a:lnTo>
                    <a:pt x="1277" y="3833"/>
                  </a:lnTo>
                  <a:lnTo>
                    <a:pt x="1269" y="3833"/>
                  </a:lnTo>
                  <a:lnTo>
                    <a:pt x="1250" y="3833"/>
                  </a:lnTo>
                  <a:lnTo>
                    <a:pt x="1231" y="3833"/>
                  </a:lnTo>
                  <a:lnTo>
                    <a:pt x="1222" y="3833"/>
                  </a:lnTo>
                  <a:lnTo>
                    <a:pt x="1222" y="3824"/>
                  </a:lnTo>
                  <a:lnTo>
                    <a:pt x="1222" y="3806"/>
                  </a:lnTo>
                  <a:lnTo>
                    <a:pt x="1165" y="3780"/>
                  </a:lnTo>
                  <a:lnTo>
                    <a:pt x="1174" y="3770"/>
                  </a:lnTo>
                  <a:lnTo>
                    <a:pt x="1193" y="3761"/>
                  </a:lnTo>
                  <a:lnTo>
                    <a:pt x="1203" y="3761"/>
                  </a:lnTo>
                  <a:lnTo>
                    <a:pt x="1222" y="3761"/>
                  </a:lnTo>
                  <a:lnTo>
                    <a:pt x="1241" y="3770"/>
                  </a:lnTo>
                  <a:lnTo>
                    <a:pt x="1259" y="3770"/>
                  </a:lnTo>
                  <a:lnTo>
                    <a:pt x="1277" y="3770"/>
                  </a:lnTo>
                  <a:lnTo>
                    <a:pt x="1287" y="3770"/>
                  </a:lnTo>
                  <a:lnTo>
                    <a:pt x="1551" y="3761"/>
                  </a:lnTo>
                  <a:close/>
                  <a:moveTo>
                    <a:pt x="1315" y="1407"/>
                  </a:moveTo>
                  <a:lnTo>
                    <a:pt x="1325" y="1407"/>
                  </a:lnTo>
                  <a:lnTo>
                    <a:pt x="1325" y="1480"/>
                  </a:lnTo>
                  <a:lnTo>
                    <a:pt x="1315" y="1480"/>
                  </a:lnTo>
                  <a:lnTo>
                    <a:pt x="1315" y="1407"/>
                  </a:lnTo>
                  <a:close/>
                </a:path>
              </a:pathLst>
            </a:custGeom>
            <a:solidFill>
              <a:srgbClr val="111111"/>
            </a:solidFill>
            <a:ln w="9525">
              <a:noFill/>
              <a:round/>
              <a:headEnd/>
              <a:tailEnd/>
            </a:ln>
          </p:spPr>
          <p:txBody>
            <a:bodyPr>
              <a:prstTxWarp prst="textNoShape">
                <a:avLst/>
              </a:prstTxWarp>
            </a:bodyPr>
            <a:lstStyle/>
            <a:p>
              <a:endParaRPr lang="en-US"/>
            </a:p>
          </p:txBody>
        </p:sp>
      </p:grpSp>
      <p:grpSp>
        <p:nvGrpSpPr>
          <p:cNvPr id="53255" name="Group 636"/>
          <p:cNvGrpSpPr>
            <a:grpSpLocks noChangeAspect="1"/>
          </p:cNvGrpSpPr>
          <p:nvPr/>
        </p:nvGrpSpPr>
        <p:grpSpPr bwMode="auto">
          <a:xfrm>
            <a:off x="3135313" y="4914900"/>
            <a:ext cx="3605212" cy="1524000"/>
            <a:chOff x="1129" y="2476"/>
            <a:chExt cx="3501" cy="1480"/>
          </a:xfrm>
        </p:grpSpPr>
        <p:sp>
          <p:nvSpPr>
            <p:cNvPr id="53447" name="Freeform 637" descr="Medium wood"/>
            <p:cNvSpPr>
              <a:spLocks noChangeAspect="1"/>
            </p:cNvSpPr>
            <p:nvPr/>
          </p:nvSpPr>
          <p:spPr bwMode="auto">
            <a:xfrm>
              <a:off x="1129" y="2476"/>
              <a:ext cx="3501" cy="1480"/>
            </a:xfrm>
            <a:custGeom>
              <a:avLst/>
              <a:gdLst>
                <a:gd name="T0" fmla="*/ 17495 w 17505"/>
                <a:gd name="T1" fmla="*/ 773 h 7400"/>
                <a:gd name="T2" fmla="*/ 17377 w 17505"/>
                <a:gd name="T3" fmla="*/ 1055 h 7400"/>
                <a:gd name="T4" fmla="*/ 17089 w 17505"/>
                <a:gd name="T5" fmla="*/ 1333 h 7400"/>
                <a:gd name="T6" fmla="*/ 17058 w 17505"/>
                <a:gd name="T7" fmla="*/ 1889 h 7400"/>
                <a:gd name="T8" fmla="*/ 16972 w 17505"/>
                <a:gd name="T9" fmla="*/ 2305 h 7400"/>
                <a:gd name="T10" fmla="*/ 16653 w 17505"/>
                <a:gd name="T11" fmla="*/ 2549 h 7400"/>
                <a:gd name="T12" fmla="*/ 16566 w 17505"/>
                <a:gd name="T13" fmla="*/ 3098 h 7400"/>
                <a:gd name="T14" fmla="*/ 16489 w 17505"/>
                <a:gd name="T15" fmla="*/ 4099 h 7400"/>
                <a:gd name="T16" fmla="*/ 16396 w 17505"/>
                <a:gd name="T17" fmla="*/ 4394 h 7400"/>
                <a:gd name="T18" fmla="*/ 16190 w 17505"/>
                <a:gd name="T19" fmla="*/ 4703 h 7400"/>
                <a:gd name="T20" fmla="*/ 15648 w 17505"/>
                <a:gd name="T21" fmla="*/ 4855 h 7400"/>
                <a:gd name="T22" fmla="*/ 15300 w 17505"/>
                <a:gd name="T23" fmla="*/ 4848 h 7400"/>
                <a:gd name="T24" fmla="*/ 15159 w 17505"/>
                <a:gd name="T25" fmla="*/ 4710 h 7400"/>
                <a:gd name="T26" fmla="*/ 15191 w 17505"/>
                <a:gd name="T27" fmla="*/ 4129 h 7400"/>
                <a:gd name="T28" fmla="*/ 15086 w 17505"/>
                <a:gd name="T29" fmla="*/ 3816 h 7400"/>
                <a:gd name="T30" fmla="*/ 14976 w 17505"/>
                <a:gd name="T31" fmla="*/ 3920 h 7400"/>
                <a:gd name="T32" fmla="*/ 14850 w 17505"/>
                <a:gd name="T33" fmla="*/ 4013 h 7400"/>
                <a:gd name="T34" fmla="*/ 14686 w 17505"/>
                <a:gd name="T35" fmla="*/ 4035 h 7400"/>
                <a:gd name="T36" fmla="*/ 14124 w 17505"/>
                <a:gd name="T37" fmla="*/ 4017 h 7400"/>
                <a:gd name="T38" fmla="*/ 14017 w 17505"/>
                <a:gd name="T39" fmla="*/ 4347 h 7400"/>
                <a:gd name="T40" fmla="*/ 13951 w 17505"/>
                <a:gd name="T41" fmla="*/ 6554 h 7400"/>
                <a:gd name="T42" fmla="*/ 13926 w 17505"/>
                <a:gd name="T43" fmla="*/ 6765 h 7400"/>
                <a:gd name="T44" fmla="*/ 13773 w 17505"/>
                <a:gd name="T45" fmla="*/ 6897 h 7400"/>
                <a:gd name="T46" fmla="*/ 13437 w 17505"/>
                <a:gd name="T47" fmla="*/ 7400 h 7400"/>
                <a:gd name="T48" fmla="*/ 13256 w 17505"/>
                <a:gd name="T49" fmla="*/ 7357 h 7400"/>
                <a:gd name="T50" fmla="*/ 12877 w 17505"/>
                <a:gd name="T51" fmla="*/ 7344 h 7400"/>
                <a:gd name="T52" fmla="*/ 12502 w 17505"/>
                <a:gd name="T53" fmla="*/ 7330 h 7400"/>
                <a:gd name="T54" fmla="*/ 12459 w 17505"/>
                <a:gd name="T55" fmla="*/ 6064 h 7400"/>
                <a:gd name="T56" fmla="*/ 12459 w 17505"/>
                <a:gd name="T57" fmla="*/ 4202 h 7400"/>
                <a:gd name="T58" fmla="*/ 9391 w 17505"/>
                <a:gd name="T59" fmla="*/ 3942 h 7400"/>
                <a:gd name="T60" fmla="*/ 5824 w 17505"/>
                <a:gd name="T61" fmla="*/ 3946 h 7400"/>
                <a:gd name="T62" fmla="*/ 5824 w 17505"/>
                <a:gd name="T63" fmla="*/ 4238 h 7400"/>
                <a:gd name="T64" fmla="*/ 5754 w 17505"/>
                <a:gd name="T65" fmla="*/ 4312 h 7400"/>
                <a:gd name="T66" fmla="*/ 5616 w 17505"/>
                <a:gd name="T67" fmla="*/ 4407 h 7400"/>
                <a:gd name="T68" fmla="*/ 5482 w 17505"/>
                <a:gd name="T69" fmla="*/ 4485 h 7400"/>
                <a:gd name="T70" fmla="*/ 5304 w 17505"/>
                <a:gd name="T71" fmla="*/ 4448 h 7400"/>
                <a:gd name="T72" fmla="*/ 4997 w 17505"/>
                <a:gd name="T73" fmla="*/ 4460 h 7400"/>
                <a:gd name="T74" fmla="*/ 4719 w 17505"/>
                <a:gd name="T75" fmla="*/ 4453 h 7400"/>
                <a:gd name="T76" fmla="*/ 4656 w 17505"/>
                <a:gd name="T77" fmla="*/ 3957 h 7400"/>
                <a:gd name="T78" fmla="*/ 4385 w 17505"/>
                <a:gd name="T79" fmla="*/ 3876 h 7400"/>
                <a:gd name="T80" fmla="*/ 3413 w 17505"/>
                <a:gd name="T81" fmla="*/ 3883 h 7400"/>
                <a:gd name="T82" fmla="*/ 3366 w 17505"/>
                <a:gd name="T83" fmla="*/ 4801 h 7400"/>
                <a:gd name="T84" fmla="*/ 3345 w 17505"/>
                <a:gd name="T85" fmla="*/ 5726 h 7400"/>
                <a:gd name="T86" fmla="*/ 3303 w 17505"/>
                <a:gd name="T87" fmla="*/ 6254 h 7400"/>
                <a:gd name="T88" fmla="*/ 3128 w 17505"/>
                <a:gd name="T89" fmla="*/ 6425 h 7400"/>
                <a:gd name="T90" fmla="*/ 3063 w 17505"/>
                <a:gd name="T91" fmla="*/ 6517 h 7400"/>
                <a:gd name="T92" fmla="*/ 2896 w 17505"/>
                <a:gd name="T93" fmla="*/ 6664 h 7400"/>
                <a:gd name="T94" fmla="*/ 2712 w 17505"/>
                <a:gd name="T95" fmla="*/ 6765 h 7400"/>
                <a:gd name="T96" fmla="*/ 1952 w 17505"/>
                <a:gd name="T97" fmla="*/ 6756 h 7400"/>
                <a:gd name="T98" fmla="*/ 1783 w 17505"/>
                <a:gd name="T99" fmla="*/ 6771 h 7400"/>
                <a:gd name="T100" fmla="*/ 1769 w 17505"/>
                <a:gd name="T101" fmla="*/ 6226 h 7400"/>
                <a:gd name="T102" fmla="*/ 1596 w 17505"/>
                <a:gd name="T103" fmla="*/ 3838 h 7400"/>
                <a:gd name="T104" fmla="*/ 933 w 17505"/>
                <a:gd name="T105" fmla="*/ 3834 h 7400"/>
                <a:gd name="T106" fmla="*/ 520 w 17505"/>
                <a:gd name="T107" fmla="*/ 3775 h 7400"/>
                <a:gd name="T108" fmla="*/ 512 w 17505"/>
                <a:gd name="T109" fmla="*/ 3359 h 7400"/>
                <a:gd name="T110" fmla="*/ 555 w 17505"/>
                <a:gd name="T111" fmla="*/ 2740 h 7400"/>
                <a:gd name="T112" fmla="*/ 345 w 17505"/>
                <a:gd name="T113" fmla="*/ 2534 h 7400"/>
                <a:gd name="T114" fmla="*/ 28 w 17505"/>
                <a:gd name="T115" fmla="*/ 2494 h 7400"/>
                <a:gd name="T116" fmla="*/ 15 w 17505"/>
                <a:gd name="T117" fmla="*/ 2191 h 7400"/>
                <a:gd name="T118" fmla="*/ 0 w 17505"/>
                <a:gd name="T119" fmla="*/ 1615 h 7400"/>
                <a:gd name="T120" fmla="*/ 1199 w 17505"/>
                <a:gd name="T121" fmla="*/ 865 h 7400"/>
                <a:gd name="T122" fmla="*/ 2741 w 17505"/>
                <a:gd name="T123" fmla="*/ 0 h 7400"/>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7505"/>
                <a:gd name="T187" fmla="*/ 0 h 7400"/>
                <a:gd name="T188" fmla="*/ 17505 w 17505"/>
                <a:gd name="T189" fmla="*/ 7400 h 7400"/>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7505" h="7400">
                  <a:moveTo>
                    <a:pt x="17358" y="178"/>
                  </a:moveTo>
                  <a:lnTo>
                    <a:pt x="17505" y="180"/>
                  </a:lnTo>
                  <a:lnTo>
                    <a:pt x="17502" y="259"/>
                  </a:lnTo>
                  <a:lnTo>
                    <a:pt x="17500" y="330"/>
                  </a:lnTo>
                  <a:lnTo>
                    <a:pt x="17497" y="399"/>
                  </a:lnTo>
                  <a:lnTo>
                    <a:pt x="17496" y="471"/>
                  </a:lnTo>
                  <a:lnTo>
                    <a:pt x="17496" y="554"/>
                  </a:lnTo>
                  <a:lnTo>
                    <a:pt x="17495" y="653"/>
                  </a:lnTo>
                  <a:lnTo>
                    <a:pt x="17495" y="773"/>
                  </a:lnTo>
                  <a:lnTo>
                    <a:pt x="17495" y="922"/>
                  </a:lnTo>
                  <a:lnTo>
                    <a:pt x="17481" y="935"/>
                  </a:lnTo>
                  <a:lnTo>
                    <a:pt x="17470" y="946"/>
                  </a:lnTo>
                  <a:lnTo>
                    <a:pt x="17461" y="957"/>
                  </a:lnTo>
                  <a:lnTo>
                    <a:pt x="17454" y="968"/>
                  </a:lnTo>
                  <a:lnTo>
                    <a:pt x="17442" y="993"/>
                  </a:lnTo>
                  <a:lnTo>
                    <a:pt x="17425" y="1029"/>
                  </a:lnTo>
                  <a:lnTo>
                    <a:pt x="17401" y="1042"/>
                  </a:lnTo>
                  <a:lnTo>
                    <a:pt x="17377" y="1055"/>
                  </a:lnTo>
                  <a:lnTo>
                    <a:pt x="17355" y="1069"/>
                  </a:lnTo>
                  <a:lnTo>
                    <a:pt x="17333" y="1082"/>
                  </a:lnTo>
                  <a:lnTo>
                    <a:pt x="17292" y="1111"/>
                  </a:lnTo>
                  <a:lnTo>
                    <a:pt x="17251" y="1140"/>
                  </a:lnTo>
                  <a:lnTo>
                    <a:pt x="17213" y="1171"/>
                  </a:lnTo>
                  <a:lnTo>
                    <a:pt x="17175" y="1203"/>
                  </a:lnTo>
                  <a:lnTo>
                    <a:pt x="17136" y="1236"/>
                  </a:lnTo>
                  <a:lnTo>
                    <a:pt x="17096" y="1271"/>
                  </a:lnTo>
                  <a:lnTo>
                    <a:pt x="17089" y="1333"/>
                  </a:lnTo>
                  <a:lnTo>
                    <a:pt x="17083" y="1394"/>
                  </a:lnTo>
                  <a:lnTo>
                    <a:pt x="17077" y="1456"/>
                  </a:lnTo>
                  <a:lnTo>
                    <a:pt x="17073" y="1518"/>
                  </a:lnTo>
                  <a:lnTo>
                    <a:pt x="17068" y="1580"/>
                  </a:lnTo>
                  <a:lnTo>
                    <a:pt x="17065" y="1641"/>
                  </a:lnTo>
                  <a:lnTo>
                    <a:pt x="17063" y="1703"/>
                  </a:lnTo>
                  <a:lnTo>
                    <a:pt x="17061" y="1765"/>
                  </a:lnTo>
                  <a:lnTo>
                    <a:pt x="17060" y="1827"/>
                  </a:lnTo>
                  <a:lnTo>
                    <a:pt x="17058" y="1889"/>
                  </a:lnTo>
                  <a:lnTo>
                    <a:pt x="17058" y="1953"/>
                  </a:lnTo>
                  <a:lnTo>
                    <a:pt x="17056" y="2015"/>
                  </a:lnTo>
                  <a:lnTo>
                    <a:pt x="17056" y="2079"/>
                  </a:lnTo>
                  <a:lnTo>
                    <a:pt x="17055" y="2143"/>
                  </a:lnTo>
                  <a:lnTo>
                    <a:pt x="17055" y="2208"/>
                  </a:lnTo>
                  <a:lnTo>
                    <a:pt x="17055" y="2272"/>
                  </a:lnTo>
                  <a:lnTo>
                    <a:pt x="17027" y="2281"/>
                  </a:lnTo>
                  <a:lnTo>
                    <a:pt x="16998" y="2292"/>
                  </a:lnTo>
                  <a:lnTo>
                    <a:pt x="16972" y="2305"/>
                  </a:lnTo>
                  <a:lnTo>
                    <a:pt x="16945" y="2319"/>
                  </a:lnTo>
                  <a:lnTo>
                    <a:pt x="16920" y="2334"/>
                  </a:lnTo>
                  <a:lnTo>
                    <a:pt x="16893" y="2352"/>
                  </a:lnTo>
                  <a:lnTo>
                    <a:pt x="16868" y="2369"/>
                  </a:lnTo>
                  <a:lnTo>
                    <a:pt x="16844" y="2389"/>
                  </a:lnTo>
                  <a:lnTo>
                    <a:pt x="16795" y="2428"/>
                  </a:lnTo>
                  <a:lnTo>
                    <a:pt x="16747" y="2469"/>
                  </a:lnTo>
                  <a:lnTo>
                    <a:pt x="16700" y="2509"/>
                  </a:lnTo>
                  <a:lnTo>
                    <a:pt x="16653" y="2549"/>
                  </a:lnTo>
                  <a:lnTo>
                    <a:pt x="16641" y="2603"/>
                  </a:lnTo>
                  <a:lnTo>
                    <a:pt x="16630" y="2658"/>
                  </a:lnTo>
                  <a:lnTo>
                    <a:pt x="16620" y="2713"/>
                  </a:lnTo>
                  <a:lnTo>
                    <a:pt x="16610" y="2767"/>
                  </a:lnTo>
                  <a:lnTo>
                    <a:pt x="16601" y="2822"/>
                  </a:lnTo>
                  <a:lnTo>
                    <a:pt x="16593" y="2877"/>
                  </a:lnTo>
                  <a:lnTo>
                    <a:pt x="16586" y="2932"/>
                  </a:lnTo>
                  <a:lnTo>
                    <a:pt x="16578" y="2987"/>
                  </a:lnTo>
                  <a:lnTo>
                    <a:pt x="16566" y="3098"/>
                  </a:lnTo>
                  <a:lnTo>
                    <a:pt x="16556" y="3208"/>
                  </a:lnTo>
                  <a:lnTo>
                    <a:pt x="16547" y="3318"/>
                  </a:lnTo>
                  <a:lnTo>
                    <a:pt x="16539" y="3429"/>
                  </a:lnTo>
                  <a:lnTo>
                    <a:pt x="16531" y="3540"/>
                  </a:lnTo>
                  <a:lnTo>
                    <a:pt x="16525" y="3652"/>
                  </a:lnTo>
                  <a:lnTo>
                    <a:pt x="16517" y="3763"/>
                  </a:lnTo>
                  <a:lnTo>
                    <a:pt x="16508" y="3875"/>
                  </a:lnTo>
                  <a:lnTo>
                    <a:pt x="16500" y="3986"/>
                  </a:lnTo>
                  <a:lnTo>
                    <a:pt x="16489" y="4099"/>
                  </a:lnTo>
                  <a:lnTo>
                    <a:pt x="16477" y="4212"/>
                  </a:lnTo>
                  <a:lnTo>
                    <a:pt x="16461" y="4324"/>
                  </a:lnTo>
                  <a:lnTo>
                    <a:pt x="16451" y="4341"/>
                  </a:lnTo>
                  <a:lnTo>
                    <a:pt x="16443" y="4353"/>
                  </a:lnTo>
                  <a:lnTo>
                    <a:pt x="16435" y="4363"/>
                  </a:lnTo>
                  <a:lnTo>
                    <a:pt x="16427" y="4370"/>
                  </a:lnTo>
                  <a:lnTo>
                    <a:pt x="16420" y="4378"/>
                  </a:lnTo>
                  <a:lnTo>
                    <a:pt x="16409" y="4386"/>
                  </a:lnTo>
                  <a:lnTo>
                    <a:pt x="16396" y="4394"/>
                  </a:lnTo>
                  <a:lnTo>
                    <a:pt x="16379" y="4404"/>
                  </a:lnTo>
                  <a:lnTo>
                    <a:pt x="16368" y="4428"/>
                  </a:lnTo>
                  <a:lnTo>
                    <a:pt x="16355" y="4452"/>
                  </a:lnTo>
                  <a:lnTo>
                    <a:pt x="16342" y="4476"/>
                  </a:lnTo>
                  <a:lnTo>
                    <a:pt x="16327" y="4501"/>
                  </a:lnTo>
                  <a:lnTo>
                    <a:pt x="16296" y="4552"/>
                  </a:lnTo>
                  <a:lnTo>
                    <a:pt x="16262" y="4603"/>
                  </a:lnTo>
                  <a:lnTo>
                    <a:pt x="16227" y="4653"/>
                  </a:lnTo>
                  <a:lnTo>
                    <a:pt x="16190" y="4703"/>
                  </a:lnTo>
                  <a:lnTo>
                    <a:pt x="16154" y="4750"/>
                  </a:lnTo>
                  <a:lnTo>
                    <a:pt x="16118" y="4793"/>
                  </a:lnTo>
                  <a:lnTo>
                    <a:pt x="16068" y="4803"/>
                  </a:lnTo>
                  <a:lnTo>
                    <a:pt x="16011" y="4813"/>
                  </a:lnTo>
                  <a:lnTo>
                    <a:pt x="15946" y="4823"/>
                  </a:lnTo>
                  <a:lnTo>
                    <a:pt x="15876" y="4833"/>
                  </a:lnTo>
                  <a:lnTo>
                    <a:pt x="15802" y="4841"/>
                  </a:lnTo>
                  <a:lnTo>
                    <a:pt x="15725" y="4849"/>
                  </a:lnTo>
                  <a:lnTo>
                    <a:pt x="15648" y="4855"/>
                  </a:lnTo>
                  <a:lnTo>
                    <a:pt x="15572" y="4859"/>
                  </a:lnTo>
                  <a:lnTo>
                    <a:pt x="15535" y="4860"/>
                  </a:lnTo>
                  <a:lnTo>
                    <a:pt x="15497" y="4861"/>
                  </a:lnTo>
                  <a:lnTo>
                    <a:pt x="15461" y="4861"/>
                  </a:lnTo>
                  <a:lnTo>
                    <a:pt x="15426" y="4860"/>
                  </a:lnTo>
                  <a:lnTo>
                    <a:pt x="15392" y="4858"/>
                  </a:lnTo>
                  <a:lnTo>
                    <a:pt x="15360" y="4856"/>
                  </a:lnTo>
                  <a:lnTo>
                    <a:pt x="15329" y="4852"/>
                  </a:lnTo>
                  <a:lnTo>
                    <a:pt x="15300" y="4848"/>
                  </a:lnTo>
                  <a:lnTo>
                    <a:pt x="15273" y="4843"/>
                  </a:lnTo>
                  <a:lnTo>
                    <a:pt x="15249" y="4836"/>
                  </a:lnTo>
                  <a:lnTo>
                    <a:pt x="15226" y="4828"/>
                  </a:lnTo>
                  <a:lnTo>
                    <a:pt x="15206" y="4820"/>
                  </a:lnTo>
                  <a:lnTo>
                    <a:pt x="15190" y="4810"/>
                  </a:lnTo>
                  <a:lnTo>
                    <a:pt x="15176" y="4799"/>
                  </a:lnTo>
                  <a:lnTo>
                    <a:pt x="15165" y="4786"/>
                  </a:lnTo>
                  <a:lnTo>
                    <a:pt x="15156" y="4772"/>
                  </a:lnTo>
                  <a:lnTo>
                    <a:pt x="15159" y="4710"/>
                  </a:lnTo>
                  <a:lnTo>
                    <a:pt x="15163" y="4647"/>
                  </a:lnTo>
                  <a:lnTo>
                    <a:pt x="15167" y="4583"/>
                  </a:lnTo>
                  <a:lnTo>
                    <a:pt x="15171" y="4519"/>
                  </a:lnTo>
                  <a:lnTo>
                    <a:pt x="15175" y="4454"/>
                  </a:lnTo>
                  <a:lnTo>
                    <a:pt x="15179" y="4389"/>
                  </a:lnTo>
                  <a:lnTo>
                    <a:pt x="15183" y="4324"/>
                  </a:lnTo>
                  <a:lnTo>
                    <a:pt x="15186" y="4259"/>
                  </a:lnTo>
                  <a:lnTo>
                    <a:pt x="15189" y="4193"/>
                  </a:lnTo>
                  <a:lnTo>
                    <a:pt x="15191" y="4129"/>
                  </a:lnTo>
                  <a:lnTo>
                    <a:pt x="15191" y="4065"/>
                  </a:lnTo>
                  <a:lnTo>
                    <a:pt x="15191" y="4002"/>
                  </a:lnTo>
                  <a:lnTo>
                    <a:pt x="15190" y="3938"/>
                  </a:lnTo>
                  <a:lnTo>
                    <a:pt x="15187" y="3877"/>
                  </a:lnTo>
                  <a:lnTo>
                    <a:pt x="15182" y="3817"/>
                  </a:lnTo>
                  <a:lnTo>
                    <a:pt x="15176" y="3758"/>
                  </a:lnTo>
                  <a:lnTo>
                    <a:pt x="15148" y="3777"/>
                  </a:lnTo>
                  <a:lnTo>
                    <a:pt x="15118" y="3795"/>
                  </a:lnTo>
                  <a:lnTo>
                    <a:pt x="15086" y="3816"/>
                  </a:lnTo>
                  <a:lnTo>
                    <a:pt x="15054" y="3837"/>
                  </a:lnTo>
                  <a:lnTo>
                    <a:pt x="15039" y="3849"/>
                  </a:lnTo>
                  <a:lnTo>
                    <a:pt x="15025" y="3860"/>
                  </a:lnTo>
                  <a:lnTo>
                    <a:pt x="15012" y="3872"/>
                  </a:lnTo>
                  <a:lnTo>
                    <a:pt x="15000" y="3883"/>
                  </a:lnTo>
                  <a:lnTo>
                    <a:pt x="14990" y="3895"/>
                  </a:lnTo>
                  <a:lnTo>
                    <a:pt x="14982" y="3908"/>
                  </a:lnTo>
                  <a:lnTo>
                    <a:pt x="14979" y="3913"/>
                  </a:lnTo>
                  <a:lnTo>
                    <a:pt x="14976" y="3920"/>
                  </a:lnTo>
                  <a:lnTo>
                    <a:pt x="14973" y="3926"/>
                  </a:lnTo>
                  <a:lnTo>
                    <a:pt x="14972" y="3933"/>
                  </a:lnTo>
                  <a:lnTo>
                    <a:pt x="14958" y="3939"/>
                  </a:lnTo>
                  <a:lnTo>
                    <a:pt x="14944" y="3947"/>
                  </a:lnTo>
                  <a:lnTo>
                    <a:pt x="14931" y="3956"/>
                  </a:lnTo>
                  <a:lnTo>
                    <a:pt x="14919" y="3964"/>
                  </a:lnTo>
                  <a:lnTo>
                    <a:pt x="14895" y="3980"/>
                  </a:lnTo>
                  <a:lnTo>
                    <a:pt x="14873" y="3996"/>
                  </a:lnTo>
                  <a:lnTo>
                    <a:pt x="14850" y="4013"/>
                  </a:lnTo>
                  <a:lnTo>
                    <a:pt x="14827" y="4029"/>
                  </a:lnTo>
                  <a:lnTo>
                    <a:pt x="14814" y="4036"/>
                  </a:lnTo>
                  <a:lnTo>
                    <a:pt x="14802" y="4043"/>
                  </a:lnTo>
                  <a:lnTo>
                    <a:pt x="14788" y="4050"/>
                  </a:lnTo>
                  <a:lnTo>
                    <a:pt x="14774" y="4055"/>
                  </a:lnTo>
                  <a:lnTo>
                    <a:pt x="14752" y="4050"/>
                  </a:lnTo>
                  <a:lnTo>
                    <a:pt x="14730" y="4043"/>
                  </a:lnTo>
                  <a:lnTo>
                    <a:pt x="14707" y="4039"/>
                  </a:lnTo>
                  <a:lnTo>
                    <a:pt x="14686" y="4035"/>
                  </a:lnTo>
                  <a:lnTo>
                    <a:pt x="14640" y="4026"/>
                  </a:lnTo>
                  <a:lnTo>
                    <a:pt x="14593" y="4020"/>
                  </a:lnTo>
                  <a:lnTo>
                    <a:pt x="14546" y="4016"/>
                  </a:lnTo>
                  <a:lnTo>
                    <a:pt x="14499" y="4014"/>
                  </a:lnTo>
                  <a:lnTo>
                    <a:pt x="14450" y="4012"/>
                  </a:lnTo>
                  <a:lnTo>
                    <a:pt x="14403" y="4011"/>
                  </a:lnTo>
                  <a:lnTo>
                    <a:pt x="14308" y="4012"/>
                  </a:lnTo>
                  <a:lnTo>
                    <a:pt x="14214" y="4014"/>
                  </a:lnTo>
                  <a:lnTo>
                    <a:pt x="14124" y="4017"/>
                  </a:lnTo>
                  <a:lnTo>
                    <a:pt x="14038" y="4017"/>
                  </a:lnTo>
                  <a:lnTo>
                    <a:pt x="14036" y="4023"/>
                  </a:lnTo>
                  <a:lnTo>
                    <a:pt x="14034" y="4031"/>
                  </a:lnTo>
                  <a:lnTo>
                    <a:pt x="14031" y="4047"/>
                  </a:lnTo>
                  <a:lnTo>
                    <a:pt x="14029" y="4072"/>
                  </a:lnTo>
                  <a:lnTo>
                    <a:pt x="14027" y="4111"/>
                  </a:lnTo>
                  <a:lnTo>
                    <a:pt x="14025" y="4167"/>
                  </a:lnTo>
                  <a:lnTo>
                    <a:pt x="14022" y="4245"/>
                  </a:lnTo>
                  <a:lnTo>
                    <a:pt x="14017" y="4347"/>
                  </a:lnTo>
                  <a:lnTo>
                    <a:pt x="14013" y="4477"/>
                  </a:lnTo>
                  <a:lnTo>
                    <a:pt x="14007" y="4639"/>
                  </a:lnTo>
                  <a:lnTo>
                    <a:pt x="14000" y="4836"/>
                  </a:lnTo>
                  <a:lnTo>
                    <a:pt x="13992" y="5072"/>
                  </a:lnTo>
                  <a:lnTo>
                    <a:pt x="13983" y="5352"/>
                  </a:lnTo>
                  <a:lnTo>
                    <a:pt x="13972" y="5677"/>
                  </a:lnTo>
                  <a:lnTo>
                    <a:pt x="13960" y="6052"/>
                  </a:lnTo>
                  <a:lnTo>
                    <a:pt x="13946" y="6480"/>
                  </a:lnTo>
                  <a:lnTo>
                    <a:pt x="13951" y="6554"/>
                  </a:lnTo>
                  <a:lnTo>
                    <a:pt x="13956" y="6609"/>
                  </a:lnTo>
                  <a:lnTo>
                    <a:pt x="13958" y="6651"/>
                  </a:lnTo>
                  <a:lnTo>
                    <a:pt x="13959" y="6682"/>
                  </a:lnTo>
                  <a:lnTo>
                    <a:pt x="13960" y="6705"/>
                  </a:lnTo>
                  <a:lnTo>
                    <a:pt x="13959" y="6722"/>
                  </a:lnTo>
                  <a:lnTo>
                    <a:pt x="13958" y="6739"/>
                  </a:lnTo>
                  <a:lnTo>
                    <a:pt x="13956" y="6756"/>
                  </a:lnTo>
                  <a:lnTo>
                    <a:pt x="13942" y="6759"/>
                  </a:lnTo>
                  <a:lnTo>
                    <a:pt x="13926" y="6765"/>
                  </a:lnTo>
                  <a:lnTo>
                    <a:pt x="13911" y="6772"/>
                  </a:lnTo>
                  <a:lnTo>
                    <a:pt x="13895" y="6782"/>
                  </a:lnTo>
                  <a:lnTo>
                    <a:pt x="13878" y="6793"/>
                  </a:lnTo>
                  <a:lnTo>
                    <a:pt x="13862" y="6807"/>
                  </a:lnTo>
                  <a:lnTo>
                    <a:pt x="13844" y="6822"/>
                  </a:lnTo>
                  <a:lnTo>
                    <a:pt x="13827" y="6839"/>
                  </a:lnTo>
                  <a:lnTo>
                    <a:pt x="13809" y="6857"/>
                  </a:lnTo>
                  <a:lnTo>
                    <a:pt x="13792" y="6876"/>
                  </a:lnTo>
                  <a:lnTo>
                    <a:pt x="13773" y="6897"/>
                  </a:lnTo>
                  <a:lnTo>
                    <a:pt x="13755" y="6919"/>
                  </a:lnTo>
                  <a:lnTo>
                    <a:pt x="13717" y="6966"/>
                  </a:lnTo>
                  <a:lnTo>
                    <a:pt x="13681" y="7015"/>
                  </a:lnTo>
                  <a:lnTo>
                    <a:pt x="13644" y="7068"/>
                  </a:lnTo>
                  <a:lnTo>
                    <a:pt x="13609" y="7120"/>
                  </a:lnTo>
                  <a:lnTo>
                    <a:pt x="13575" y="7173"/>
                  </a:lnTo>
                  <a:lnTo>
                    <a:pt x="13542" y="7224"/>
                  </a:lnTo>
                  <a:lnTo>
                    <a:pt x="13484" y="7320"/>
                  </a:lnTo>
                  <a:lnTo>
                    <a:pt x="13437" y="7400"/>
                  </a:lnTo>
                  <a:lnTo>
                    <a:pt x="13424" y="7400"/>
                  </a:lnTo>
                  <a:lnTo>
                    <a:pt x="13412" y="7400"/>
                  </a:lnTo>
                  <a:lnTo>
                    <a:pt x="13400" y="7400"/>
                  </a:lnTo>
                  <a:lnTo>
                    <a:pt x="13389" y="7400"/>
                  </a:lnTo>
                  <a:lnTo>
                    <a:pt x="13366" y="7389"/>
                  </a:lnTo>
                  <a:lnTo>
                    <a:pt x="13341" y="7378"/>
                  </a:lnTo>
                  <a:lnTo>
                    <a:pt x="13315" y="7370"/>
                  </a:lnTo>
                  <a:lnTo>
                    <a:pt x="13286" y="7363"/>
                  </a:lnTo>
                  <a:lnTo>
                    <a:pt x="13256" y="7357"/>
                  </a:lnTo>
                  <a:lnTo>
                    <a:pt x="13225" y="7352"/>
                  </a:lnTo>
                  <a:lnTo>
                    <a:pt x="13193" y="7349"/>
                  </a:lnTo>
                  <a:lnTo>
                    <a:pt x="13159" y="7345"/>
                  </a:lnTo>
                  <a:lnTo>
                    <a:pt x="13125" y="7343"/>
                  </a:lnTo>
                  <a:lnTo>
                    <a:pt x="13092" y="7342"/>
                  </a:lnTo>
                  <a:lnTo>
                    <a:pt x="13055" y="7342"/>
                  </a:lnTo>
                  <a:lnTo>
                    <a:pt x="13020" y="7341"/>
                  </a:lnTo>
                  <a:lnTo>
                    <a:pt x="12948" y="7342"/>
                  </a:lnTo>
                  <a:lnTo>
                    <a:pt x="12877" y="7344"/>
                  </a:lnTo>
                  <a:lnTo>
                    <a:pt x="12807" y="7348"/>
                  </a:lnTo>
                  <a:lnTo>
                    <a:pt x="12739" y="7349"/>
                  </a:lnTo>
                  <a:lnTo>
                    <a:pt x="12676" y="7350"/>
                  </a:lnTo>
                  <a:lnTo>
                    <a:pt x="12617" y="7348"/>
                  </a:lnTo>
                  <a:lnTo>
                    <a:pt x="12590" y="7346"/>
                  </a:lnTo>
                  <a:lnTo>
                    <a:pt x="12565" y="7343"/>
                  </a:lnTo>
                  <a:lnTo>
                    <a:pt x="12542" y="7340"/>
                  </a:lnTo>
                  <a:lnTo>
                    <a:pt x="12520" y="7335"/>
                  </a:lnTo>
                  <a:lnTo>
                    <a:pt x="12502" y="7330"/>
                  </a:lnTo>
                  <a:lnTo>
                    <a:pt x="12484" y="7323"/>
                  </a:lnTo>
                  <a:lnTo>
                    <a:pt x="12470" y="7315"/>
                  </a:lnTo>
                  <a:lnTo>
                    <a:pt x="12459" y="7306"/>
                  </a:lnTo>
                  <a:lnTo>
                    <a:pt x="12459" y="7098"/>
                  </a:lnTo>
                  <a:lnTo>
                    <a:pt x="12459" y="6892"/>
                  </a:lnTo>
                  <a:lnTo>
                    <a:pt x="12459" y="6685"/>
                  </a:lnTo>
                  <a:lnTo>
                    <a:pt x="12459" y="6478"/>
                  </a:lnTo>
                  <a:lnTo>
                    <a:pt x="12459" y="6272"/>
                  </a:lnTo>
                  <a:lnTo>
                    <a:pt x="12459" y="6064"/>
                  </a:lnTo>
                  <a:lnTo>
                    <a:pt x="12459" y="5857"/>
                  </a:lnTo>
                  <a:lnTo>
                    <a:pt x="12459" y="5651"/>
                  </a:lnTo>
                  <a:lnTo>
                    <a:pt x="12459" y="5444"/>
                  </a:lnTo>
                  <a:lnTo>
                    <a:pt x="12459" y="5236"/>
                  </a:lnTo>
                  <a:lnTo>
                    <a:pt x="12459" y="5030"/>
                  </a:lnTo>
                  <a:lnTo>
                    <a:pt x="12459" y="4823"/>
                  </a:lnTo>
                  <a:lnTo>
                    <a:pt x="12459" y="4616"/>
                  </a:lnTo>
                  <a:lnTo>
                    <a:pt x="12459" y="4410"/>
                  </a:lnTo>
                  <a:lnTo>
                    <a:pt x="12459" y="4202"/>
                  </a:lnTo>
                  <a:lnTo>
                    <a:pt x="12459" y="3995"/>
                  </a:lnTo>
                  <a:lnTo>
                    <a:pt x="12284" y="3991"/>
                  </a:lnTo>
                  <a:lnTo>
                    <a:pt x="12028" y="3984"/>
                  </a:lnTo>
                  <a:lnTo>
                    <a:pt x="11703" y="3978"/>
                  </a:lnTo>
                  <a:lnTo>
                    <a:pt x="11318" y="3971"/>
                  </a:lnTo>
                  <a:lnTo>
                    <a:pt x="10885" y="3965"/>
                  </a:lnTo>
                  <a:lnTo>
                    <a:pt x="10412" y="3957"/>
                  </a:lnTo>
                  <a:lnTo>
                    <a:pt x="9910" y="3949"/>
                  </a:lnTo>
                  <a:lnTo>
                    <a:pt x="9391" y="3942"/>
                  </a:lnTo>
                  <a:lnTo>
                    <a:pt x="8864" y="3935"/>
                  </a:lnTo>
                  <a:lnTo>
                    <a:pt x="8339" y="3929"/>
                  </a:lnTo>
                  <a:lnTo>
                    <a:pt x="7827" y="3922"/>
                  </a:lnTo>
                  <a:lnTo>
                    <a:pt x="7339" y="3916"/>
                  </a:lnTo>
                  <a:lnTo>
                    <a:pt x="6883" y="3911"/>
                  </a:lnTo>
                  <a:lnTo>
                    <a:pt x="6471" y="3908"/>
                  </a:lnTo>
                  <a:lnTo>
                    <a:pt x="6115" y="3904"/>
                  </a:lnTo>
                  <a:lnTo>
                    <a:pt x="5822" y="3903"/>
                  </a:lnTo>
                  <a:lnTo>
                    <a:pt x="5824" y="3946"/>
                  </a:lnTo>
                  <a:lnTo>
                    <a:pt x="5828" y="3994"/>
                  </a:lnTo>
                  <a:lnTo>
                    <a:pt x="5832" y="4048"/>
                  </a:lnTo>
                  <a:lnTo>
                    <a:pt x="5835" y="4103"/>
                  </a:lnTo>
                  <a:lnTo>
                    <a:pt x="5836" y="4132"/>
                  </a:lnTo>
                  <a:lnTo>
                    <a:pt x="5835" y="4159"/>
                  </a:lnTo>
                  <a:lnTo>
                    <a:pt x="5832" y="4187"/>
                  </a:lnTo>
                  <a:lnTo>
                    <a:pt x="5829" y="4213"/>
                  </a:lnTo>
                  <a:lnTo>
                    <a:pt x="5827" y="4225"/>
                  </a:lnTo>
                  <a:lnTo>
                    <a:pt x="5824" y="4238"/>
                  </a:lnTo>
                  <a:lnTo>
                    <a:pt x="5820" y="4250"/>
                  </a:lnTo>
                  <a:lnTo>
                    <a:pt x="5817" y="4261"/>
                  </a:lnTo>
                  <a:lnTo>
                    <a:pt x="5812" y="4272"/>
                  </a:lnTo>
                  <a:lnTo>
                    <a:pt x="5807" y="4283"/>
                  </a:lnTo>
                  <a:lnTo>
                    <a:pt x="5802" y="4293"/>
                  </a:lnTo>
                  <a:lnTo>
                    <a:pt x="5795" y="4302"/>
                  </a:lnTo>
                  <a:lnTo>
                    <a:pt x="5781" y="4305"/>
                  </a:lnTo>
                  <a:lnTo>
                    <a:pt x="5767" y="4308"/>
                  </a:lnTo>
                  <a:lnTo>
                    <a:pt x="5754" y="4312"/>
                  </a:lnTo>
                  <a:lnTo>
                    <a:pt x="5741" y="4318"/>
                  </a:lnTo>
                  <a:lnTo>
                    <a:pt x="5729" y="4323"/>
                  </a:lnTo>
                  <a:lnTo>
                    <a:pt x="5716" y="4329"/>
                  </a:lnTo>
                  <a:lnTo>
                    <a:pt x="5706" y="4335"/>
                  </a:lnTo>
                  <a:lnTo>
                    <a:pt x="5695" y="4342"/>
                  </a:lnTo>
                  <a:lnTo>
                    <a:pt x="5673" y="4357"/>
                  </a:lnTo>
                  <a:lnTo>
                    <a:pt x="5653" y="4374"/>
                  </a:lnTo>
                  <a:lnTo>
                    <a:pt x="5634" y="4390"/>
                  </a:lnTo>
                  <a:lnTo>
                    <a:pt x="5616" y="4407"/>
                  </a:lnTo>
                  <a:lnTo>
                    <a:pt x="5597" y="4424"/>
                  </a:lnTo>
                  <a:lnTo>
                    <a:pt x="5579" y="4439"/>
                  </a:lnTo>
                  <a:lnTo>
                    <a:pt x="5559" y="4453"/>
                  </a:lnTo>
                  <a:lnTo>
                    <a:pt x="5539" y="4466"/>
                  </a:lnTo>
                  <a:lnTo>
                    <a:pt x="5528" y="4471"/>
                  </a:lnTo>
                  <a:lnTo>
                    <a:pt x="5517" y="4476"/>
                  </a:lnTo>
                  <a:lnTo>
                    <a:pt x="5506" y="4480"/>
                  </a:lnTo>
                  <a:lnTo>
                    <a:pt x="5494" y="4483"/>
                  </a:lnTo>
                  <a:lnTo>
                    <a:pt x="5482" y="4485"/>
                  </a:lnTo>
                  <a:lnTo>
                    <a:pt x="5469" y="4486"/>
                  </a:lnTo>
                  <a:lnTo>
                    <a:pt x="5456" y="4487"/>
                  </a:lnTo>
                  <a:lnTo>
                    <a:pt x="5442" y="4486"/>
                  </a:lnTo>
                  <a:lnTo>
                    <a:pt x="5420" y="4476"/>
                  </a:lnTo>
                  <a:lnTo>
                    <a:pt x="5398" y="4469"/>
                  </a:lnTo>
                  <a:lnTo>
                    <a:pt x="5375" y="4461"/>
                  </a:lnTo>
                  <a:lnTo>
                    <a:pt x="5352" y="4456"/>
                  </a:lnTo>
                  <a:lnTo>
                    <a:pt x="5328" y="4451"/>
                  </a:lnTo>
                  <a:lnTo>
                    <a:pt x="5304" y="4448"/>
                  </a:lnTo>
                  <a:lnTo>
                    <a:pt x="5279" y="4446"/>
                  </a:lnTo>
                  <a:lnTo>
                    <a:pt x="5254" y="4445"/>
                  </a:lnTo>
                  <a:lnTo>
                    <a:pt x="5229" y="4443"/>
                  </a:lnTo>
                  <a:lnTo>
                    <a:pt x="5203" y="4443"/>
                  </a:lnTo>
                  <a:lnTo>
                    <a:pt x="5177" y="4445"/>
                  </a:lnTo>
                  <a:lnTo>
                    <a:pt x="5152" y="4446"/>
                  </a:lnTo>
                  <a:lnTo>
                    <a:pt x="5099" y="4450"/>
                  </a:lnTo>
                  <a:lnTo>
                    <a:pt x="5048" y="4456"/>
                  </a:lnTo>
                  <a:lnTo>
                    <a:pt x="4997" y="4460"/>
                  </a:lnTo>
                  <a:lnTo>
                    <a:pt x="4946" y="4465"/>
                  </a:lnTo>
                  <a:lnTo>
                    <a:pt x="4897" y="4469"/>
                  </a:lnTo>
                  <a:lnTo>
                    <a:pt x="4849" y="4470"/>
                  </a:lnTo>
                  <a:lnTo>
                    <a:pt x="4826" y="4469"/>
                  </a:lnTo>
                  <a:lnTo>
                    <a:pt x="4803" y="4468"/>
                  </a:lnTo>
                  <a:lnTo>
                    <a:pt x="4781" y="4465"/>
                  </a:lnTo>
                  <a:lnTo>
                    <a:pt x="4760" y="4462"/>
                  </a:lnTo>
                  <a:lnTo>
                    <a:pt x="4739" y="4459"/>
                  </a:lnTo>
                  <a:lnTo>
                    <a:pt x="4719" y="4453"/>
                  </a:lnTo>
                  <a:lnTo>
                    <a:pt x="4700" y="4447"/>
                  </a:lnTo>
                  <a:lnTo>
                    <a:pt x="4681" y="4438"/>
                  </a:lnTo>
                  <a:lnTo>
                    <a:pt x="4678" y="4369"/>
                  </a:lnTo>
                  <a:lnTo>
                    <a:pt x="4674" y="4300"/>
                  </a:lnTo>
                  <a:lnTo>
                    <a:pt x="4671" y="4231"/>
                  </a:lnTo>
                  <a:lnTo>
                    <a:pt x="4667" y="4163"/>
                  </a:lnTo>
                  <a:lnTo>
                    <a:pt x="4663" y="4094"/>
                  </a:lnTo>
                  <a:lnTo>
                    <a:pt x="4660" y="4026"/>
                  </a:lnTo>
                  <a:lnTo>
                    <a:pt x="4656" y="3957"/>
                  </a:lnTo>
                  <a:lnTo>
                    <a:pt x="4652" y="3889"/>
                  </a:lnTo>
                  <a:lnTo>
                    <a:pt x="4626" y="3886"/>
                  </a:lnTo>
                  <a:lnTo>
                    <a:pt x="4601" y="3884"/>
                  </a:lnTo>
                  <a:lnTo>
                    <a:pt x="4575" y="3883"/>
                  </a:lnTo>
                  <a:lnTo>
                    <a:pt x="4549" y="3880"/>
                  </a:lnTo>
                  <a:lnTo>
                    <a:pt x="4518" y="3879"/>
                  </a:lnTo>
                  <a:lnTo>
                    <a:pt x="4481" y="3878"/>
                  </a:lnTo>
                  <a:lnTo>
                    <a:pt x="4439" y="3877"/>
                  </a:lnTo>
                  <a:lnTo>
                    <a:pt x="4385" y="3876"/>
                  </a:lnTo>
                  <a:lnTo>
                    <a:pt x="4322" y="3875"/>
                  </a:lnTo>
                  <a:lnTo>
                    <a:pt x="4245" y="3875"/>
                  </a:lnTo>
                  <a:lnTo>
                    <a:pt x="4154" y="3874"/>
                  </a:lnTo>
                  <a:lnTo>
                    <a:pt x="4047" y="3874"/>
                  </a:lnTo>
                  <a:lnTo>
                    <a:pt x="3921" y="3873"/>
                  </a:lnTo>
                  <a:lnTo>
                    <a:pt x="3776" y="3873"/>
                  </a:lnTo>
                  <a:lnTo>
                    <a:pt x="3608" y="3873"/>
                  </a:lnTo>
                  <a:lnTo>
                    <a:pt x="3418" y="3872"/>
                  </a:lnTo>
                  <a:lnTo>
                    <a:pt x="3413" y="3883"/>
                  </a:lnTo>
                  <a:lnTo>
                    <a:pt x="3410" y="3899"/>
                  </a:lnTo>
                  <a:lnTo>
                    <a:pt x="3407" y="3931"/>
                  </a:lnTo>
                  <a:lnTo>
                    <a:pt x="3403" y="3984"/>
                  </a:lnTo>
                  <a:lnTo>
                    <a:pt x="3398" y="4068"/>
                  </a:lnTo>
                  <a:lnTo>
                    <a:pt x="3392" y="4193"/>
                  </a:lnTo>
                  <a:lnTo>
                    <a:pt x="3383" y="4366"/>
                  </a:lnTo>
                  <a:lnTo>
                    <a:pt x="3372" y="4595"/>
                  </a:lnTo>
                  <a:lnTo>
                    <a:pt x="3369" y="4698"/>
                  </a:lnTo>
                  <a:lnTo>
                    <a:pt x="3366" y="4801"/>
                  </a:lnTo>
                  <a:lnTo>
                    <a:pt x="3363" y="4904"/>
                  </a:lnTo>
                  <a:lnTo>
                    <a:pt x="3361" y="5005"/>
                  </a:lnTo>
                  <a:lnTo>
                    <a:pt x="3359" y="5108"/>
                  </a:lnTo>
                  <a:lnTo>
                    <a:pt x="3357" y="5211"/>
                  </a:lnTo>
                  <a:lnTo>
                    <a:pt x="3353" y="5315"/>
                  </a:lnTo>
                  <a:lnTo>
                    <a:pt x="3351" y="5418"/>
                  </a:lnTo>
                  <a:lnTo>
                    <a:pt x="3349" y="5520"/>
                  </a:lnTo>
                  <a:lnTo>
                    <a:pt x="3347" y="5623"/>
                  </a:lnTo>
                  <a:lnTo>
                    <a:pt x="3345" y="5726"/>
                  </a:lnTo>
                  <a:lnTo>
                    <a:pt x="3342" y="5829"/>
                  </a:lnTo>
                  <a:lnTo>
                    <a:pt x="3339" y="5932"/>
                  </a:lnTo>
                  <a:lnTo>
                    <a:pt x="3337" y="6034"/>
                  </a:lnTo>
                  <a:lnTo>
                    <a:pt x="3335" y="6138"/>
                  </a:lnTo>
                  <a:lnTo>
                    <a:pt x="3333" y="6241"/>
                  </a:lnTo>
                  <a:lnTo>
                    <a:pt x="3326" y="6243"/>
                  </a:lnTo>
                  <a:lnTo>
                    <a:pt x="3319" y="6245"/>
                  </a:lnTo>
                  <a:lnTo>
                    <a:pt x="3312" y="6250"/>
                  </a:lnTo>
                  <a:lnTo>
                    <a:pt x="3303" y="6254"/>
                  </a:lnTo>
                  <a:lnTo>
                    <a:pt x="3285" y="6266"/>
                  </a:lnTo>
                  <a:lnTo>
                    <a:pt x="3267" y="6280"/>
                  </a:lnTo>
                  <a:lnTo>
                    <a:pt x="3247" y="6298"/>
                  </a:lnTo>
                  <a:lnTo>
                    <a:pt x="3226" y="6316"/>
                  </a:lnTo>
                  <a:lnTo>
                    <a:pt x="3206" y="6337"/>
                  </a:lnTo>
                  <a:lnTo>
                    <a:pt x="3185" y="6359"/>
                  </a:lnTo>
                  <a:lnTo>
                    <a:pt x="3164" y="6381"/>
                  </a:lnTo>
                  <a:lnTo>
                    <a:pt x="3145" y="6403"/>
                  </a:lnTo>
                  <a:lnTo>
                    <a:pt x="3128" y="6425"/>
                  </a:lnTo>
                  <a:lnTo>
                    <a:pt x="3113" y="6447"/>
                  </a:lnTo>
                  <a:lnTo>
                    <a:pt x="3098" y="6466"/>
                  </a:lnTo>
                  <a:lnTo>
                    <a:pt x="3087" y="6485"/>
                  </a:lnTo>
                  <a:lnTo>
                    <a:pt x="3084" y="6492"/>
                  </a:lnTo>
                  <a:lnTo>
                    <a:pt x="3080" y="6500"/>
                  </a:lnTo>
                  <a:lnTo>
                    <a:pt x="3078" y="6508"/>
                  </a:lnTo>
                  <a:lnTo>
                    <a:pt x="3077" y="6514"/>
                  </a:lnTo>
                  <a:lnTo>
                    <a:pt x="3070" y="6515"/>
                  </a:lnTo>
                  <a:lnTo>
                    <a:pt x="3063" y="6517"/>
                  </a:lnTo>
                  <a:lnTo>
                    <a:pt x="3057" y="6519"/>
                  </a:lnTo>
                  <a:lnTo>
                    <a:pt x="3049" y="6523"/>
                  </a:lnTo>
                  <a:lnTo>
                    <a:pt x="3033" y="6533"/>
                  </a:lnTo>
                  <a:lnTo>
                    <a:pt x="3015" y="6546"/>
                  </a:lnTo>
                  <a:lnTo>
                    <a:pt x="2997" y="6561"/>
                  </a:lnTo>
                  <a:lnTo>
                    <a:pt x="2977" y="6580"/>
                  </a:lnTo>
                  <a:lnTo>
                    <a:pt x="2956" y="6600"/>
                  </a:lnTo>
                  <a:lnTo>
                    <a:pt x="2936" y="6620"/>
                  </a:lnTo>
                  <a:lnTo>
                    <a:pt x="2896" y="6664"/>
                  </a:lnTo>
                  <a:lnTo>
                    <a:pt x="2859" y="6707"/>
                  </a:lnTo>
                  <a:lnTo>
                    <a:pt x="2828" y="6746"/>
                  </a:lnTo>
                  <a:lnTo>
                    <a:pt x="2805" y="6776"/>
                  </a:lnTo>
                  <a:lnTo>
                    <a:pt x="2792" y="6777"/>
                  </a:lnTo>
                  <a:lnTo>
                    <a:pt x="2780" y="6777"/>
                  </a:lnTo>
                  <a:lnTo>
                    <a:pt x="2769" y="6776"/>
                  </a:lnTo>
                  <a:lnTo>
                    <a:pt x="2755" y="6773"/>
                  </a:lnTo>
                  <a:lnTo>
                    <a:pt x="2737" y="6770"/>
                  </a:lnTo>
                  <a:lnTo>
                    <a:pt x="2712" y="6765"/>
                  </a:lnTo>
                  <a:lnTo>
                    <a:pt x="2680" y="6757"/>
                  </a:lnTo>
                  <a:lnTo>
                    <a:pt x="2638" y="6746"/>
                  </a:lnTo>
                  <a:lnTo>
                    <a:pt x="2456" y="6746"/>
                  </a:lnTo>
                  <a:lnTo>
                    <a:pt x="2317" y="6747"/>
                  </a:lnTo>
                  <a:lnTo>
                    <a:pt x="2211" y="6747"/>
                  </a:lnTo>
                  <a:lnTo>
                    <a:pt x="2131" y="6748"/>
                  </a:lnTo>
                  <a:lnTo>
                    <a:pt x="2067" y="6751"/>
                  </a:lnTo>
                  <a:lnTo>
                    <a:pt x="2010" y="6753"/>
                  </a:lnTo>
                  <a:lnTo>
                    <a:pt x="1952" y="6756"/>
                  </a:lnTo>
                  <a:lnTo>
                    <a:pt x="1883" y="6761"/>
                  </a:lnTo>
                  <a:lnTo>
                    <a:pt x="1861" y="6768"/>
                  </a:lnTo>
                  <a:lnTo>
                    <a:pt x="1843" y="6772"/>
                  </a:lnTo>
                  <a:lnTo>
                    <a:pt x="1831" y="6776"/>
                  </a:lnTo>
                  <a:lnTo>
                    <a:pt x="1821" y="6777"/>
                  </a:lnTo>
                  <a:lnTo>
                    <a:pt x="1812" y="6777"/>
                  </a:lnTo>
                  <a:lnTo>
                    <a:pt x="1804" y="6776"/>
                  </a:lnTo>
                  <a:lnTo>
                    <a:pt x="1794" y="6773"/>
                  </a:lnTo>
                  <a:lnTo>
                    <a:pt x="1783" y="6771"/>
                  </a:lnTo>
                  <a:lnTo>
                    <a:pt x="1781" y="6765"/>
                  </a:lnTo>
                  <a:lnTo>
                    <a:pt x="1780" y="6755"/>
                  </a:lnTo>
                  <a:lnTo>
                    <a:pt x="1779" y="6737"/>
                  </a:lnTo>
                  <a:lnTo>
                    <a:pt x="1777" y="6708"/>
                  </a:lnTo>
                  <a:lnTo>
                    <a:pt x="1776" y="6661"/>
                  </a:lnTo>
                  <a:lnTo>
                    <a:pt x="1775" y="6594"/>
                  </a:lnTo>
                  <a:lnTo>
                    <a:pt x="1772" y="6502"/>
                  </a:lnTo>
                  <a:lnTo>
                    <a:pt x="1771" y="6381"/>
                  </a:lnTo>
                  <a:lnTo>
                    <a:pt x="1769" y="6226"/>
                  </a:lnTo>
                  <a:lnTo>
                    <a:pt x="1767" y="6033"/>
                  </a:lnTo>
                  <a:lnTo>
                    <a:pt x="1765" y="5798"/>
                  </a:lnTo>
                  <a:lnTo>
                    <a:pt x="1763" y="5517"/>
                  </a:lnTo>
                  <a:lnTo>
                    <a:pt x="1759" y="5185"/>
                  </a:lnTo>
                  <a:lnTo>
                    <a:pt x="1756" y="4798"/>
                  </a:lnTo>
                  <a:lnTo>
                    <a:pt x="1752" y="4351"/>
                  </a:lnTo>
                  <a:lnTo>
                    <a:pt x="1747" y="3840"/>
                  </a:lnTo>
                  <a:lnTo>
                    <a:pt x="1672" y="3839"/>
                  </a:lnTo>
                  <a:lnTo>
                    <a:pt x="1596" y="3838"/>
                  </a:lnTo>
                  <a:lnTo>
                    <a:pt x="1522" y="3836"/>
                  </a:lnTo>
                  <a:lnTo>
                    <a:pt x="1447" y="3834"/>
                  </a:lnTo>
                  <a:lnTo>
                    <a:pt x="1374" y="3834"/>
                  </a:lnTo>
                  <a:lnTo>
                    <a:pt x="1300" y="3833"/>
                  </a:lnTo>
                  <a:lnTo>
                    <a:pt x="1226" y="3833"/>
                  </a:lnTo>
                  <a:lnTo>
                    <a:pt x="1153" y="3833"/>
                  </a:lnTo>
                  <a:lnTo>
                    <a:pt x="1080" y="3833"/>
                  </a:lnTo>
                  <a:lnTo>
                    <a:pt x="1007" y="3834"/>
                  </a:lnTo>
                  <a:lnTo>
                    <a:pt x="933" y="3834"/>
                  </a:lnTo>
                  <a:lnTo>
                    <a:pt x="861" y="3836"/>
                  </a:lnTo>
                  <a:lnTo>
                    <a:pt x="788" y="3838"/>
                  </a:lnTo>
                  <a:lnTo>
                    <a:pt x="716" y="3839"/>
                  </a:lnTo>
                  <a:lnTo>
                    <a:pt x="642" y="3841"/>
                  </a:lnTo>
                  <a:lnTo>
                    <a:pt x="570" y="3843"/>
                  </a:lnTo>
                  <a:lnTo>
                    <a:pt x="554" y="3833"/>
                  </a:lnTo>
                  <a:lnTo>
                    <a:pt x="540" y="3818"/>
                  </a:lnTo>
                  <a:lnTo>
                    <a:pt x="528" y="3799"/>
                  </a:lnTo>
                  <a:lnTo>
                    <a:pt x="520" y="3775"/>
                  </a:lnTo>
                  <a:lnTo>
                    <a:pt x="512" y="3747"/>
                  </a:lnTo>
                  <a:lnTo>
                    <a:pt x="507" y="3715"/>
                  </a:lnTo>
                  <a:lnTo>
                    <a:pt x="503" y="3679"/>
                  </a:lnTo>
                  <a:lnTo>
                    <a:pt x="501" y="3641"/>
                  </a:lnTo>
                  <a:lnTo>
                    <a:pt x="500" y="3599"/>
                  </a:lnTo>
                  <a:lnTo>
                    <a:pt x="500" y="3556"/>
                  </a:lnTo>
                  <a:lnTo>
                    <a:pt x="502" y="3509"/>
                  </a:lnTo>
                  <a:lnTo>
                    <a:pt x="504" y="3461"/>
                  </a:lnTo>
                  <a:lnTo>
                    <a:pt x="512" y="3359"/>
                  </a:lnTo>
                  <a:lnTo>
                    <a:pt x="521" y="3252"/>
                  </a:lnTo>
                  <a:lnTo>
                    <a:pt x="532" y="3143"/>
                  </a:lnTo>
                  <a:lnTo>
                    <a:pt x="540" y="3036"/>
                  </a:lnTo>
                  <a:lnTo>
                    <a:pt x="545" y="2983"/>
                  </a:lnTo>
                  <a:lnTo>
                    <a:pt x="549" y="2931"/>
                  </a:lnTo>
                  <a:lnTo>
                    <a:pt x="551" y="2881"/>
                  </a:lnTo>
                  <a:lnTo>
                    <a:pt x="554" y="2832"/>
                  </a:lnTo>
                  <a:lnTo>
                    <a:pt x="555" y="2785"/>
                  </a:lnTo>
                  <a:lnTo>
                    <a:pt x="555" y="2740"/>
                  </a:lnTo>
                  <a:lnTo>
                    <a:pt x="554" y="2698"/>
                  </a:lnTo>
                  <a:lnTo>
                    <a:pt x="550" y="2659"/>
                  </a:lnTo>
                  <a:lnTo>
                    <a:pt x="546" y="2623"/>
                  </a:lnTo>
                  <a:lnTo>
                    <a:pt x="540" y="2590"/>
                  </a:lnTo>
                  <a:lnTo>
                    <a:pt x="532" y="2561"/>
                  </a:lnTo>
                  <a:lnTo>
                    <a:pt x="522" y="2537"/>
                  </a:lnTo>
                  <a:lnTo>
                    <a:pt x="463" y="2536"/>
                  </a:lnTo>
                  <a:lnTo>
                    <a:pt x="404" y="2534"/>
                  </a:lnTo>
                  <a:lnTo>
                    <a:pt x="345" y="2534"/>
                  </a:lnTo>
                  <a:lnTo>
                    <a:pt x="286" y="2534"/>
                  </a:lnTo>
                  <a:lnTo>
                    <a:pt x="226" y="2533"/>
                  </a:lnTo>
                  <a:lnTo>
                    <a:pt x="167" y="2533"/>
                  </a:lnTo>
                  <a:lnTo>
                    <a:pt x="108" y="2533"/>
                  </a:lnTo>
                  <a:lnTo>
                    <a:pt x="49" y="2533"/>
                  </a:lnTo>
                  <a:lnTo>
                    <a:pt x="43" y="2526"/>
                  </a:lnTo>
                  <a:lnTo>
                    <a:pt x="37" y="2517"/>
                  </a:lnTo>
                  <a:lnTo>
                    <a:pt x="33" y="2506"/>
                  </a:lnTo>
                  <a:lnTo>
                    <a:pt x="28" y="2494"/>
                  </a:lnTo>
                  <a:lnTo>
                    <a:pt x="24" y="2481"/>
                  </a:lnTo>
                  <a:lnTo>
                    <a:pt x="21" y="2466"/>
                  </a:lnTo>
                  <a:lnTo>
                    <a:pt x="19" y="2450"/>
                  </a:lnTo>
                  <a:lnTo>
                    <a:pt x="16" y="2433"/>
                  </a:lnTo>
                  <a:lnTo>
                    <a:pt x="13" y="2397"/>
                  </a:lnTo>
                  <a:lnTo>
                    <a:pt x="11" y="2357"/>
                  </a:lnTo>
                  <a:lnTo>
                    <a:pt x="11" y="2317"/>
                  </a:lnTo>
                  <a:lnTo>
                    <a:pt x="12" y="2274"/>
                  </a:lnTo>
                  <a:lnTo>
                    <a:pt x="15" y="2191"/>
                  </a:lnTo>
                  <a:lnTo>
                    <a:pt x="21" y="2116"/>
                  </a:lnTo>
                  <a:lnTo>
                    <a:pt x="26" y="2053"/>
                  </a:lnTo>
                  <a:lnTo>
                    <a:pt x="30" y="2013"/>
                  </a:lnTo>
                  <a:lnTo>
                    <a:pt x="20" y="1897"/>
                  </a:lnTo>
                  <a:lnTo>
                    <a:pt x="12" y="1807"/>
                  </a:lnTo>
                  <a:lnTo>
                    <a:pt x="7" y="1740"/>
                  </a:lnTo>
                  <a:lnTo>
                    <a:pt x="3" y="1689"/>
                  </a:lnTo>
                  <a:lnTo>
                    <a:pt x="1" y="1649"/>
                  </a:lnTo>
                  <a:lnTo>
                    <a:pt x="0" y="1615"/>
                  </a:lnTo>
                  <a:lnTo>
                    <a:pt x="0" y="1580"/>
                  </a:lnTo>
                  <a:lnTo>
                    <a:pt x="1" y="1539"/>
                  </a:lnTo>
                  <a:lnTo>
                    <a:pt x="172" y="1443"/>
                  </a:lnTo>
                  <a:lnTo>
                    <a:pt x="344" y="1346"/>
                  </a:lnTo>
                  <a:lnTo>
                    <a:pt x="514" y="1250"/>
                  </a:lnTo>
                  <a:lnTo>
                    <a:pt x="686" y="1154"/>
                  </a:lnTo>
                  <a:lnTo>
                    <a:pt x="857" y="1057"/>
                  </a:lnTo>
                  <a:lnTo>
                    <a:pt x="1028" y="961"/>
                  </a:lnTo>
                  <a:lnTo>
                    <a:pt x="1199" y="865"/>
                  </a:lnTo>
                  <a:lnTo>
                    <a:pt x="1371" y="769"/>
                  </a:lnTo>
                  <a:lnTo>
                    <a:pt x="1542" y="672"/>
                  </a:lnTo>
                  <a:lnTo>
                    <a:pt x="1713" y="576"/>
                  </a:lnTo>
                  <a:lnTo>
                    <a:pt x="1885" y="481"/>
                  </a:lnTo>
                  <a:lnTo>
                    <a:pt x="2056" y="385"/>
                  </a:lnTo>
                  <a:lnTo>
                    <a:pt x="2228" y="289"/>
                  </a:lnTo>
                  <a:lnTo>
                    <a:pt x="2398" y="192"/>
                  </a:lnTo>
                  <a:lnTo>
                    <a:pt x="2570" y="96"/>
                  </a:lnTo>
                  <a:lnTo>
                    <a:pt x="2741" y="0"/>
                  </a:lnTo>
                  <a:lnTo>
                    <a:pt x="17358" y="178"/>
                  </a:lnTo>
                  <a:close/>
                </a:path>
              </a:pathLst>
            </a:custGeom>
            <a:blipFill dpi="0" rotWithShape="1">
              <a:blip r:embed="rId4"/>
              <a:srcRect/>
              <a:tile tx="0" ty="0" sx="100000" sy="100000" flip="none" algn="tl"/>
            </a:blipFill>
            <a:ln w="28575">
              <a:solidFill>
                <a:srgbClr val="3A1D00"/>
              </a:solidFill>
              <a:round/>
              <a:headEnd/>
              <a:tailEnd/>
            </a:ln>
          </p:spPr>
          <p:txBody>
            <a:bodyPr>
              <a:prstTxWarp prst="textNoShape">
                <a:avLst/>
              </a:prstTxWarp>
            </a:bodyPr>
            <a:lstStyle/>
            <a:p>
              <a:endParaRPr lang="en-US"/>
            </a:p>
          </p:txBody>
        </p:sp>
        <p:sp>
          <p:nvSpPr>
            <p:cNvPr id="53448" name="Freeform 638"/>
            <p:cNvSpPr>
              <a:spLocks noChangeAspect="1"/>
            </p:cNvSpPr>
            <p:nvPr/>
          </p:nvSpPr>
          <p:spPr bwMode="auto">
            <a:xfrm>
              <a:off x="1677" y="2476"/>
              <a:ext cx="2924" cy="36"/>
            </a:xfrm>
            <a:custGeom>
              <a:avLst/>
              <a:gdLst>
                <a:gd name="T0" fmla="*/ 0 w 14617"/>
                <a:gd name="T1" fmla="*/ 0 h 178"/>
                <a:gd name="T2" fmla="*/ 14617 w 14617"/>
                <a:gd name="T3" fmla="*/ 178 h 178"/>
                <a:gd name="T4" fmla="*/ 0 w 14617"/>
                <a:gd name="T5" fmla="*/ 0 h 178"/>
                <a:gd name="T6" fmla="*/ 0 60000 65536"/>
                <a:gd name="T7" fmla="*/ 0 60000 65536"/>
                <a:gd name="T8" fmla="*/ 0 60000 65536"/>
                <a:gd name="T9" fmla="*/ 0 w 14617"/>
                <a:gd name="T10" fmla="*/ 0 h 178"/>
                <a:gd name="T11" fmla="*/ 14617 w 14617"/>
                <a:gd name="T12" fmla="*/ 178 h 178"/>
              </a:gdLst>
              <a:ahLst/>
              <a:cxnLst>
                <a:cxn ang="T6">
                  <a:pos x="T0" y="T1"/>
                </a:cxn>
                <a:cxn ang="T7">
                  <a:pos x="T2" y="T3"/>
                </a:cxn>
                <a:cxn ang="T8">
                  <a:pos x="T4" y="T5"/>
                </a:cxn>
              </a:cxnLst>
              <a:rect l="T9" t="T10" r="T11" b="T12"/>
              <a:pathLst>
                <a:path w="14617" h="178">
                  <a:moveTo>
                    <a:pt x="0" y="0"/>
                  </a:moveTo>
                  <a:lnTo>
                    <a:pt x="14617" y="178"/>
                  </a:lnTo>
                  <a:lnTo>
                    <a:pt x="0" y="0"/>
                  </a:lnTo>
                  <a:close/>
                </a:path>
              </a:pathLst>
            </a:custGeom>
            <a:solidFill>
              <a:srgbClr val="131516"/>
            </a:solidFill>
            <a:ln w="9525">
              <a:noFill/>
              <a:round/>
              <a:headEnd/>
              <a:tailEnd/>
            </a:ln>
          </p:spPr>
          <p:txBody>
            <a:bodyPr>
              <a:prstTxWarp prst="textNoShape">
                <a:avLst/>
              </a:prstTxWarp>
            </a:bodyPr>
            <a:lstStyle/>
            <a:p>
              <a:endParaRPr lang="en-US"/>
            </a:p>
          </p:txBody>
        </p:sp>
        <p:sp>
          <p:nvSpPr>
            <p:cNvPr id="53449" name="Freeform 639"/>
            <p:cNvSpPr>
              <a:spLocks noChangeAspect="1"/>
            </p:cNvSpPr>
            <p:nvPr/>
          </p:nvSpPr>
          <p:spPr bwMode="auto">
            <a:xfrm>
              <a:off x="3645" y="3272"/>
              <a:ext cx="153" cy="652"/>
            </a:xfrm>
            <a:custGeom>
              <a:avLst/>
              <a:gdLst>
                <a:gd name="T0" fmla="*/ 19 w 765"/>
                <a:gd name="T1" fmla="*/ 3259 h 3259"/>
                <a:gd name="T2" fmla="*/ 16 w 765"/>
                <a:gd name="T3" fmla="*/ 3053 h 3259"/>
                <a:gd name="T4" fmla="*/ 14 w 765"/>
                <a:gd name="T5" fmla="*/ 2847 h 3259"/>
                <a:gd name="T6" fmla="*/ 10 w 765"/>
                <a:gd name="T7" fmla="*/ 2642 h 3259"/>
                <a:gd name="T8" fmla="*/ 8 w 765"/>
                <a:gd name="T9" fmla="*/ 2437 h 3259"/>
                <a:gd name="T10" fmla="*/ 6 w 765"/>
                <a:gd name="T11" fmla="*/ 2233 h 3259"/>
                <a:gd name="T12" fmla="*/ 5 w 765"/>
                <a:gd name="T13" fmla="*/ 2029 h 3259"/>
                <a:gd name="T14" fmla="*/ 3 w 765"/>
                <a:gd name="T15" fmla="*/ 1826 h 3259"/>
                <a:gd name="T16" fmla="*/ 2 w 765"/>
                <a:gd name="T17" fmla="*/ 1623 h 3259"/>
                <a:gd name="T18" fmla="*/ 1 w 765"/>
                <a:gd name="T19" fmla="*/ 1419 h 3259"/>
                <a:gd name="T20" fmla="*/ 1 w 765"/>
                <a:gd name="T21" fmla="*/ 1217 h 3259"/>
                <a:gd name="T22" fmla="*/ 0 w 765"/>
                <a:gd name="T23" fmla="*/ 1014 h 3259"/>
                <a:gd name="T24" fmla="*/ 0 w 765"/>
                <a:gd name="T25" fmla="*/ 811 h 3259"/>
                <a:gd name="T26" fmla="*/ 0 w 765"/>
                <a:gd name="T27" fmla="*/ 609 h 3259"/>
                <a:gd name="T28" fmla="*/ 1 w 765"/>
                <a:gd name="T29" fmla="*/ 406 h 3259"/>
                <a:gd name="T30" fmla="*/ 2 w 765"/>
                <a:gd name="T31" fmla="*/ 203 h 3259"/>
                <a:gd name="T32" fmla="*/ 3 w 765"/>
                <a:gd name="T33" fmla="*/ 0 h 3259"/>
                <a:gd name="T34" fmla="*/ 97 w 765"/>
                <a:gd name="T35" fmla="*/ 3 h 3259"/>
                <a:gd name="T36" fmla="*/ 192 w 765"/>
                <a:gd name="T37" fmla="*/ 7 h 3259"/>
                <a:gd name="T38" fmla="*/ 286 w 765"/>
                <a:gd name="T39" fmla="*/ 11 h 3259"/>
                <a:gd name="T40" fmla="*/ 381 w 765"/>
                <a:gd name="T41" fmla="*/ 14 h 3259"/>
                <a:gd name="T42" fmla="*/ 477 w 765"/>
                <a:gd name="T43" fmla="*/ 17 h 3259"/>
                <a:gd name="T44" fmla="*/ 572 w 765"/>
                <a:gd name="T45" fmla="*/ 22 h 3259"/>
                <a:gd name="T46" fmla="*/ 668 w 765"/>
                <a:gd name="T47" fmla="*/ 25 h 3259"/>
                <a:gd name="T48" fmla="*/ 763 w 765"/>
                <a:gd name="T49" fmla="*/ 28 h 3259"/>
                <a:gd name="T50" fmla="*/ 763 w 765"/>
                <a:gd name="T51" fmla="*/ 172 h 3259"/>
                <a:gd name="T52" fmla="*/ 764 w 765"/>
                <a:gd name="T53" fmla="*/ 301 h 3259"/>
                <a:gd name="T54" fmla="*/ 764 w 765"/>
                <a:gd name="T55" fmla="*/ 420 h 3259"/>
                <a:gd name="T56" fmla="*/ 765 w 765"/>
                <a:gd name="T57" fmla="*/ 535 h 3259"/>
                <a:gd name="T58" fmla="*/ 765 w 765"/>
                <a:gd name="T59" fmla="*/ 648 h 3259"/>
                <a:gd name="T60" fmla="*/ 764 w 765"/>
                <a:gd name="T61" fmla="*/ 768 h 3259"/>
                <a:gd name="T62" fmla="*/ 763 w 765"/>
                <a:gd name="T63" fmla="*/ 895 h 3259"/>
                <a:gd name="T64" fmla="*/ 762 w 765"/>
                <a:gd name="T65" fmla="*/ 1037 h 3259"/>
                <a:gd name="T66" fmla="*/ 760 w 765"/>
                <a:gd name="T67" fmla="*/ 1196 h 3259"/>
                <a:gd name="T68" fmla="*/ 758 w 765"/>
                <a:gd name="T69" fmla="*/ 1379 h 3259"/>
                <a:gd name="T70" fmla="*/ 754 w 765"/>
                <a:gd name="T71" fmla="*/ 1590 h 3259"/>
                <a:gd name="T72" fmla="*/ 751 w 765"/>
                <a:gd name="T73" fmla="*/ 1834 h 3259"/>
                <a:gd name="T74" fmla="*/ 747 w 765"/>
                <a:gd name="T75" fmla="*/ 2114 h 3259"/>
                <a:gd name="T76" fmla="*/ 741 w 765"/>
                <a:gd name="T77" fmla="*/ 2436 h 3259"/>
                <a:gd name="T78" fmla="*/ 736 w 765"/>
                <a:gd name="T79" fmla="*/ 2806 h 3259"/>
                <a:gd name="T80" fmla="*/ 729 w 765"/>
                <a:gd name="T81" fmla="*/ 3225 h 3259"/>
                <a:gd name="T82" fmla="*/ 640 w 765"/>
                <a:gd name="T83" fmla="*/ 3229 h 3259"/>
                <a:gd name="T84" fmla="*/ 551 w 765"/>
                <a:gd name="T85" fmla="*/ 3233 h 3259"/>
                <a:gd name="T86" fmla="*/ 462 w 765"/>
                <a:gd name="T87" fmla="*/ 3237 h 3259"/>
                <a:gd name="T88" fmla="*/ 374 w 765"/>
                <a:gd name="T89" fmla="*/ 3242 h 3259"/>
                <a:gd name="T90" fmla="*/ 285 w 765"/>
                <a:gd name="T91" fmla="*/ 3246 h 3259"/>
                <a:gd name="T92" fmla="*/ 196 w 765"/>
                <a:gd name="T93" fmla="*/ 3251 h 3259"/>
                <a:gd name="T94" fmla="*/ 108 w 765"/>
                <a:gd name="T95" fmla="*/ 3255 h 3259"/>
                <a:gd name="T96" fmla="*/ 19 w 765"/>
                <a:gd name="T97" fmla="*/ 3259 h 3259"/>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765"/>
                <a:gd name="T148" fmla="*/ 0 h 3259"/>
                <a:gd name="T149" fmla="*/ 765 w 765"/>
                <a:gd name="T150" fmla="*/ 3259 h 3259"/>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765" h="3259">
                  <a:moveTo>
                    <a:pt x="19" y="3259"/>
                  </a:moveTo>
                  <a:lnTo>
                    <a:pt x="16" y="3053"/>
                  </a:lnTo>
                  <a:lnTo>
                    <a:pt x="14" y="2847"/>
                  </a:lnTo>
                  <a:lnTo>
                    <a:pt x="10" y="2642"/>
                  </a:lnTo>
                  <a:lnTo>
                    <a:pt x="8" y="2437"/>
                  </a:lnTo>
                  <a:lnTo>
                    <a:pt x="6" y="2233"/>
                  </a:lnTo>
                  <a:lnTo>
                    <a:pt x="5" y="2029"/>
                  </a:lnTo>
                  <a:lnTo>
                    <a:pt x="3" y="1826"/>
                  </a:lnTo>
                  <a:lnTo>
                    <a:pt x="2" y="1623"/>
                  </a:lnTo>
                  <a:lnTo>
                    <a:pt x="1" y="1419"/>
                  </a:lnTo>
                  <a:lnTo>
                    <a:pt x="1" y="1217"/>
                  </a:lnTo>
                  <a:lnTo>
                    <a:pt x="0" y="1014"/>
                  </a:lnTo>
                  <a:lnTo>
                    <a:pt x="0" y="811"/>
                  </a:lnTo>
                  <a:lnTo>
                    <a:pt x="0" y="609"/>
                  </a:lnTo>
                  <a:lnTo>
                    <a:pt x="1" y="406"/>
                  </a:lnTo>
                  <a:lnTo>
                    <a:pt x="2" y="203"/>
                  </a:lnTo>
                  <a:lnTo>
                    <a:pt x="3" y="0"/>
                  </a:lnTo>
                  <a:lnTo>
                    <a:pt x="97" y="3"/>
                  </a:lnTo>
                  <a:lnTo>
                    <a:pt x="192" y="7"/>
                  </a:lnTo>
                  <a:lnTo>
                    <a:pt x="286" y="11"/>
                  </a:lnTo>
                  <a:lnTo>
                    <a:pt x="381" y="14"/>
                  </a:lnTo>
                  <a:lnTo>
                    <a:pt x="477" y="17"/>
                  </a:lnTo>
                  <a:lnTo>
                    <a:pt x="572" y="22"/>
                  </a:lnTo>
                  <a:lnTo>
                    <a:pt x="668" y="25"/>
                  </a:lnTo>
                  <a:lnTo>
                    <a:pt x="763" y="28"/>
                  </a:lnTo>
                  <a:lnTo>
                    <a:pt x="763" y="172"/>
                  </a:lnTo>
                  <a:lnTo>
                    <a:pt x="764" y="301"/>
                  </a:lnTo>
                  <a:lnTo>
                    <a:pt x="764" y="420"/>
                  </a:lnTo>
                  <a:lnTo>
                    <a:pt x="765" y="535"/>
                  </a:lnTo>
                  <a:lnTo>
                    <a:pt x="765" y="648"/>
                  </a:lnTo>
                  <a:lnTo>
                    <a:pt x="764" y="768"/>
                  </a:lnTo>
                  <a:lnTo>
                    <a:pt x="763" y="895"/>
                  </a:lnTo>
                  <a:lnTo>
                    <a:pt x="762" y="1037"/>
                  </a:lnTo>
                  <a:lnTo>
                    <a:pt x="760" y="1196"/>
                  </a:lnTo>
                  <a:lnTo>
                    <a:pt x="758" y="1379"/>
                  </a:lnTo>
                  <a:lnTo>
                    <a:pt x="754" y="1590"/>
                  </a:lnTo>
                  <a:lnTo>
                    <a:pt x="751" y="1834"/>
                  </a:lnTo>
                  <a:lnTo>
                    <a:pt x="747" y="2114"/>
                  </a:lnTo>
                  <a:lnTo>
                    <a:pt x="741" y="2436"/>
                  </a:lnTo>
                  <a:lnTo>
                    <a:pt x="736" y="2806"/>
                  </a:lnTo>
                  <a:lnTo>
                    <a:pt x="729" y="3225"/>
                  </a:lnTo>
                  <a:lnTo>
                    <a:pt x="640" y="3229"/>
                  </a:lnTo>
                  <a:lnTo>
                    <a:pt x="551" y="3233"/>
                  </a:lnTo>
                  <a:lnTo>
                    <a:pt x="462" y="3237"/>
                  </a:lnTo>
                  <a:lnTo>
                    <a:pt x="374" y="3242"/>
                  </a:lnTo>
                  <a:lnTo>
                    <a:pt x="285" y="3246"/>
                  </a:lnTo>
                  <a:lnTo>
                    <a:pt x="196" y="3251"/>
                  </a:lnTo>
                  <a:lnTo>
                    <a:pt x="108" y="3255"/>
                  </a:lnTo>
                  <a:lnTo>
                    <a:pt x="19" y="3259"/>
                  </a:lnTo>
                  <a:close/>
                </a:path>
              </a:pathLst>
            </a:custGeom>
            <a:solidFill>
              <a:srgbClr val="996633"/>
            </a:solidFill>
            <a:ln w="9525">
              <a:noFill/>
              <a:round/>
              <a:headEnd/>
              <a:tailEnd/>
            </a:ln>
          </p:spPr>
          <p:txBody>
            <a:bodyPr>
              <a:prstTxWarp prst="textNoShape">
                <a:avLst/>
              </a:prstTxWarp>
            </a:bodyPr>
            <a:lstStyle/>
            <a:p>
              <a:endParaRPr lang="en-US"/>
            </a:p>
          </p:txBody>
        </p:sp>
        <p:sp>
          <p:nvSpPr>
            <p:cNvPr id="53450" name="Freeform 640"/>
            <p:cNvSpPr>
              <a:spLocks noChangeAspect="1"/>
            </p:cNvSpPr>
            <p:nvPr/>
          </p:nvSpPr>
          <p:spPr bwMode="auto">
            <a:xfrm>
              <a:off x="3645" y="3272"/>
              <a:ext cx="153" cy="190"/>
            </a:xfrm>
            <a:custGeom>
              <a:avLst/>
              <a:gdLst>
                <a:gd name="T0" fmla="*/ 0 w 765"/>
                <a:gd name="T1" fmla="*/ 915 h 949"/>
                <a:gd name="T2" fmla="*/ 763 w 765"/>
                <a:gd name="T3" fmla="*/ 949 h 949"/>
                <a:gd name="T4" fmla="*/ 763 w 765"/>
                <a:gd name="T5" fmla="*/ 887 h 949"/>
                <a:gd name="T6" fmla="*/ 764 w 765"/>
                <a:gd name="T7" fmla="*/ 827 h 949"/>
                <a:gd name="T8" fmla="*/ 764 w 765"/>
                <a:gd name="T9" fmla="*/ 769 h 949"/>
                <a:gd name="T10" fmla="*/ 764 w 765"/>
                <a:gd name="T11" fmla="*/ 713 h 949"/>
                <a:gd name="T12" fmla="*/ 765 w 765"/>
                <a:gd name="T13" fmla="*/ 659 h 949"/>
                <a:gd name="T14" fmla="*/ 765 w 765"/>
                <a:gd name="T15" fmla="*/ 606 h 949"/>
                <a:gd name="T16" fmla="*/ 765 w 765"/>
                <a:gd name="T17" fmla="*/ 553 h 949"/>
                <a:gd name="T18" fmla="*/ 765 w 765"/>
                <a:gd name="T19" fmla="*/ 501 h 949"/>
                <a:gd name="T20" fmla="*/ 765 w 765"/>
                <a:gd name="T21" fmla="*/ 447 h 949"/>
                <a:gd name="T22" fmla="*/ 764 w 765"/>
                <a:gd name="T23" fmla="*/ 394 h 949"/>
                <a:gd name="T24" fmla="*/ 764 w 765"/>
                <a:gd name="T25" fmla="*/ 339 h 949"/>
                <a:gd name="T26" fmla="*/ 764 w 765"/>
                <a:gd name="T27" fmla="*/ 282 h 949"/>
                <a:gd name="T28" fmla="*/ 764 w 765"/>
                <a:gd name="T29" fmla="*/ 223 h 949"/>
                <a:gd name="T30" fmla="*/ 763 w 765"/>
                <a:gd name="T31" fmla="*/ 162 h 949"/>
                <a:gd name="T32" fmla="*/ 763 w 765"/>
                <a:gd name="T33" fmla="*/ 97 h 949"/>
                <a:gd name="T34" fmla="*/ 763 w 765"/>
                <a:gd name="T35" fmla="*/ 28 h 949"/>
                <a:gd name="T36" fmla="*/ 668 w 765"/>
                <a:gd name="T37" fmla="*/ 25 h 949"/>
                <a:gd name="T38" fmla="*/ 572 w 765"/>
                <a:gd name="T39" fmla="*/ 22 h 949"/>
                <a:gd name="T40" fmla="*/ 477 w 765"/>
                <a:gd name="T41" fmla="*/ 17 h 949"/>
                <a:gd name="T42" fmla="*/ 381 w 765"/>
                <a:gd name="T43" fmla="*/ 14 h 949"/>
                <a:gd name="T44" fmla="*/ 286 w 765"/>
                <a:gd name="T45" fmla="*/ 11 h 949"/>
                <a:gd name="T46" fmla="*/ 192 w 765"/>
                <a:gd name="T47" fmla="*/ 7 h 949"/>
                <a:gd name="T48" fmla="*/ 97 w 765"/>
                <a:gd name="T49" fmla="*/ 3 h 949"/>
                <a:gd name="T50" fmla="*/ 3 w 765"/>
                <a:gd name="T51" fmla="*/ 0 h 949"/>
                <a:gd name="T52" fmla="*/ 2 w 765"/>
                <a:gd name="T53" fmla="*/ 57 h 949"/>
                <a:gd name="T54" fmla="*/ 2 w 765"/>
                <a:gd name="T55" fmla="*/ 115 h 949"/>
                <a:gd name="T56" fmla="*/ 2 w 765"/>
                <a:gd name="T57" fmla="*/ 172 h 949"/>
                <a:gd name="T58" fmla="*/ 2 w 765"/>
                <a:gd name="T59" fmla="*/ 229 h 949"/>
                <a:gd name="T60" fmla="*/ 1 w 765"/>
                <a:gd name="T61" fmla="*/ 286 h 949"/>
                <a:gd name="T62" fmla="*/ 1 w 765"/>
                <a:gd name="T63" fmla="*/ 343 h 949"/>
                <a:gd name="T64" fmla="*/ 1 w 765"/>
                <a:gd name="T65" fmla="*/ 400 h 949"/>
                <a:gd name="T66" fmla="*/ 1 w 765"/>
                <a:gd name="T67" fmla="*/ 458 h 949"/>
                <a:gd name="T68" fmla="*/ 1 w 765"/>
                <a:gd name="T69" fmla="*/ 515 h 949"/>
                <a:gd name="T70" fmla="*/ 0 w 765"/>
                <a:gd name="T71" fmla="*/ 572 h 949"/>
                <a:gd name="T72" fmla="*/ 0 w 765"/>
                <a:gd name="T73" fmla="*/ 629 h 949"/>
                <a:gd name="T74" fmla="*/ 0 w 765"/>
                <a:gd name="T75" fmla="*/ 687 h 949"/>
                <a:gd name="T76" fmla="*/ 0 w 765"/>
                <a:gd name="T77" fmla="*/ 743 h 949"/>
                <a:gd name="T78" fmla="*/ 0 w 765"/>
                <a:gd name="T79" fmla="*/ 800 h 949"/>
                <a:gd name="T80" fmla="*/ 0 w 765"/>
                <a:gd name="T81" fmla="*/ 857 h 949"/>
                <a:gd name="T82" fmla="*/ 0 w 765"/>
                <a:gd name="T83" fmla="*/ 915 h 949"/>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765"/>
                <a:gd name="T127" fmla="*/ 0 h 949"/>
                <a:gd name="T128" fmla="*/ 765 w 765"/>
                <a:gd name="T129" fmla="*/ 949 h 949"/>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765" h="949">
                  <a:moveTo>
                    <a:pt x="0" y="915"/>
                  </a:moveTo>
                  <a:lnTo>
                    <a:pt x="763" y="949"/>
                  </a:lnTo>
                  <a:lnTo>
                    <a:pt x="763" y="887"/>
                  </a:lnTo>
                  <a:lnTo>
                    <a:pt x="764" y="827"/>
                  </a:lnTo>
                  <a:lnTo>
                    <a:pt x="764" y="769"/>
                  </a:lnTo>
                  <a:lnTo>
                    <a:pt x="764" y="713"/>
                  </a:lnTo>
                  <a:lnTo>
                    <a:pt x="765" y="659"/>
                  </a:lnTo>
                  <a:lnTo>
                    <a:pt x="765" y="606"/>
                  </a:lnTo>
                  <a:lnTo>
                    <a:pt x="765" y="553"/>
                  </a:lnTo>
                  <a:lnTo>
                    <a:pt x="765" y="501"/>
                  </a:lnTo>
                  <a:lnTo>
                    <a:pt x="765" y="447"/>
                  </a:lnTo>
                  <a:lnTo>
                    <a:pt x="764" y="394"/>
                  </a:lnTo>
                  <a:lnTo>
                    <a:pt x="764" y="339"/>
                  </a:lnTo>
                  <a:lnTo>
                    <a:pt x="764" y="282"/>
                  </a:lnTo>
                  <a:lnTo>
                    <a:pt x="764" y="223"/>
                  </a:lnTo>
                  <a:lnTo>
                    <a:pt x="763" y="162"/>
                  </a:lnTo>
                  <a:lnTo>
                    <a:pt x="763" y="97"/>
                  </a:lnTo>
                  <a:lnTo>
                    <a:pt x="763" y="28"/>
                  </a:lnTo>
                  <a:lnTo>
                    <a:pt x="668" y="25"/>
                  </a:lnTo>
                  <a:lnTo>
                    <a:pt x="572" y="22"/>
                  </a:lnTo>
                  <a:lnTo>
                    <a:pt x="477" y="17"/>
                  </a:lnTo>
                  <a:lnTo>
                    <a:pt x="381" y="14"/>
                  </a:lnTo>
                  <a:lnTo>
                    <a:pt x="286" y="11"/>
                  </a:lnTo>
                  <a:lnTo>
                    <a:pt x="192" y="7"/>
                  </a:lnTo>
                  <a:lnTo>
                    <a:pt x="97" y="3"/>
                  </a:lnTo>
                  <a:lnTo>
                    <a:pt x="3" y="0"/>
                  </a:lnTo>
                  <a:lnTo>
                    <a:pt x="2" y="57"/>
                  </a:lnTo>
                  <a:lnTo>
                    <a:pt x="2" y="115"/>
                  </a:lnTo>
                  <a:lnTo>
                    <a:pt x="2" y="172"/>
                  </a:lnTo>
                  <a:lnTo>
                    <a:pt x="2" y="229"/>
                  </a:lnTo>
                  <a:lnTo>
                    <a:pt x="1" y="286"/>
                  </a:lnTo>
                  <a:lnTo>
                    <a:pt x="1" y="343"/>
                  </a:lnTo>
                  <a:lnTo>
                    <a:pt x="1" y="400"/>
                  </a:lnTo>
                  <a:lnTo>
                    <a:pt x="1" y="458"/>
                  </a:lnTo>
                  <a:lnTo>
                    <a:pt x="1" y="515"/>
                  </a:lnTo>
                  <a:lnTo>
                    <a:pt x="0" y="572"/>
                  </a:lnTo>
                  <a:lnTo>
                    <a:pt x="0" y="629"/>
                  </a:lnTo>
                  <a:lnTo>
                    <a:pt x="0" y="687"/>
                  </a:lnTo>
                  <a:lnTo>
                    <a:pt x="0" y="743"/>
                  </a:lnTo>
                  <a:lnTo>
                    <a:pt x="0" y="800"/>
                  </a:lnTo>
                  <a:lnTo>
                    <a:pt x="0" y="857"/>
                  </a:lnTo>
                  <a:lnTo>
                    <a:pt x="0" y="915"/>
                  </a:lnTo>
                  <a:close/>
                </a:path>
              </a:pathLst>
            </a:custGeom>
            <a:solidFill>
              <a:srgbClr val="996633"/>
            </a:solidFill>
            <a:ln w="9525">
              <a:noFill/>
              <a:round/>
              <a:headEnd/>
              <a:tailEnd/>
            </a:ln>
          </p:spPr>
          <p:txBody>
            <a:bodyPr>
              <a:prstTxWarp prst="textNoShape">
                <a:avLst/>
              </a:prstTxWarp>
            </a:bodyPr>
            <a:lstStyle/>
            <a:p>
              <a:endParaRPr lang="en-US"/>
            </a:p>
          </p:txBody>
        </p:sp>
        <p:sp>
          <p:nvSpPr>
            <p:cNvPr id="53451" name="Freeform 641"/>
            <p:cNvSpPr>
              <a:spLocks noChangeAspect="1"/>
            </p:cNvSpPr>
            <p:nvPr/>
          </p:nvSpPr>
          <p:spPr bwMode="auto">
            <a:xfrm>
              <a:off x="3645" y="3272"/>
              <a:ext cx="153" cy="169"/>
            </a:xfrm>
            <a:custGeom>
              <a:avLst/>
              <a:gdLst>
                <a:gd name="T0" fmla="*/ 0 w 765"/>
                <a:gd name="T1" fmla="*/ 807 h 842"/>
                <a:gd name="T2" fmla="*/ 95 w 765"/>
                <a:gd name="T3" fmla="*/ 811 h 842"/>
                <a:gd name="T4" fmla="*/ 191 w 765"/>
                <a:gd name="T5" fmla="*/ 816 h 842"/>
                <a:gd name="T6" fmla="*/ 286 w 765"/>
                <a:gd name="T7" fmla="*/ 820 h 842"/>
                <a:gd name="T8" fmla="*/ 381 w 765"/>
                <a:gd name="T9" fmla="*/ 824 h 842"/>
                <a:gd name="T10" fmla="*/ 478 w 765"/>
                <a:gd name="T11" fmla="*/ 829 h 842"/>
                <a:gd name="T12" fmla="*/ 573 w 765"/>
                <a:gd name="T13" fmla="*/ 833 h 842"/>
                <a:gd name="T14" fmla="*/ 668 w 765"/>
                <a:gd name="T15" fmla="*/ 838 h 842"/>
                <a:gd name="T16" fmla="*/ 764 w 765"/>
                <a:gd name="T17" fmla="*/ 842 h 842"/>
                <a:gd name="T18" fmla="*/ 764 w 765"/>
                <a:gd name="T19" fmla="*/ 789 h 842"/>
                <a:gd name="T20" fmla="*/ 764 w 765"/>
                <a:gd name="T21" fmla="*/ 739 h 842"/>
                <a:gd name="T22" fmla="*/ 764 w 765"/>
                <a:gd name="T23" fmla="*/ 690 h 842"/>
                <a:gd name="T24" fmla="*/ 765 w 765"/>
                <a:gd name="T25" fmla="*/ 643 h 842"/>
                <a:gd name="T26" fmla="*/ 765 w 765"/>
                <a:gd name="T27" fmla="*/ 595 h 842"/>
                <a:gd name="T28" fmla="*/ 765 w 765"/>
                <a:gd name="T29" fmla="*/ 549 h 842"/>
                <a:gd name="T30" fmla="*/ 765 w 765"/>
                <a:gd name="T31" fmla="*/ 502 h 842"/>
                <a:gd name="T32" fmla="*/ 765 w 765"/>
                <a:gd name="T33" fmla="*/ 455 h 842"/>
                <a:gd name="T34" fmla="*/ 764 w 765"/>
                <a:gd name="T35" fmla="*/ 407 h 842"/>
                <a:gd name="T36" fmla="*/ 764 w 765"/>
                <a:gd name="T37" fmla="*/ 359 h 842"/>
                <a:gd name="T38" fmla="*/ 764 w 765"/>
                <a:gd name="T39" fmla="*/ 308 h 842"/>
                <a:gd name="T40" fmla="*/ 764 w 765"/>
                <a:gd name="T41" fmla="*/ 257 h 842"/>
                <a:gd name="T42" fmla="*/ 764 w 765"/>
                <a:gd name="T43" fmla="*/ 203 h 842"/>
                <a:gd name="T44" fmla="*/ 763 w 765"/>
                <a:gd name="T45" fmla="*/ 148 h 842"/>
                <a:gd name="T46" fmla="*/ 763 w 765"/>
                <a:gd name="T47" fmla="*/ 90 h 842"/>
                <a:gd name="T48" fmla="*/ 763 w 765"/>
                <a:gd name="T49" fmla="*/ 28 h 842"/>
                <a:gd name="T50" fmla="*/ 668 w 765"/>
                <a:gd name="T51" fmla="*/ 25 h 842"/>
                <a:gd name="T52" fmla="*/ 572 w 765"/>
                <a:gd name="T53" fmla="*/ 22 h 842"/>
                <a:gd name="T54" fmla="*/ 477 w 765"/>
                <a:gd name="T55" fmla="*/ 17 h 842"/>
                <a:gd name="T56" fmla="*/ 381 w 765"/>
                <a:gd name="T57" fmla="*/ 14 h 842"/>
                <a:gd name="T58" fmla="*/ 286 w 765"/>
                <a:gd name="T59" fmla="*/ 11 h 842"/>
                <a:gd name="T60" fmla="*/ 192 w 765"/>
                <a:gd name="T61" fmla="*/ 7 h 842"/>
                <a:gd name="T62" fmla="*/ 97 w 765"/>
                <a:gd name="T63" fmla="*/ 3 h 842"/>
                <a:gd name="T64" fmla="*/ 3 w 765"/>
                <a:gd name="T65" fmla="*/ 0 h 842"/>
                <a:gd name="T66" fmla="*/ 2 w 765"/>
                <a:gd name="T67" fmla="*/ 50 h 842"/>
                <a:gd name="T68" fmla="*/ 2 w 765"/>
                <a:gd name="T69" fmla="*/ 101 h 842"/>
                <a:gd name="T70" fmla="*/ 2 w 765"/>
                <a:gd name="T71" fmla="*/ 151 h 842"/>
                <a:gd name="T72" fmla="*/ 2 w 765"/>
                <a:gd name="T73" fmla="*/ 202 h 842"/>
                <a:gd name="T74" fmla="*/ 1 w 765"/>
                <a:gd name="T75" fmla="*/ 253 h 842"/>
                <a:gd name="T76" fmla="*/ 1 w 765"/>
                <a:gd name="T77" fmla="*/ 303 h 842"/>
                <a:gd name="T78" fmla="*/ 1 w 765"/>
                <a:gd name="T79" fmla="*/ 353 h 842"/>
                <a:gd name="T80" fmla="*/ 1 w 765"/>
                <a:gd name="T81" fmla="*/ 403 h 842"/>
                <a:gd name="T82" fmla="*/ 1 w 765"/>
                <a:gd name="T83" fmla="*/ 454 h 842"/>
                <a:gd name="T84" fmla="*/ 1 w 765"/>
                <a:gd name="T85" fmla="*/ 505 h 842"/>
                <a:gd name="T86" fmla="*/ 0 w 765"/>
                <a:gd name="T87" fmla="*/ 555 h 842"/>
                <a:gd name="T88" fmla="*/ 0 w 765"/>
                <a:gd name="T89" fmla="*/ 606 h 842"/>
                <a:gd name="T90" fmla="*/ 0 w 765"/>
                <a:gd name="T91" fmla="*/ 656 h 842"/>
                <a:gd name="T92" fmla="*/ 0 w 765"/>
                <a:gd name="T93" fmla="*/ 706 h 842"/>
                <a:gd name="T94" fmla="*/ 0 w 765"/>
                <a:gd name="T95" fmla="*/ 757 h 842"/>
                <a:gd name="T96" fmla="*/ 0 w 765"/>
                <a:gd name="T97" fmla="*/ 807 h 84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765"/>
                <a:gd name="T148" fmla="*/ 0 h 842"/>
                <a:gd name="T149" fmla="*/ 765 w 765"/>
                <a:gd name="T150" fmla="*/ 842 h 84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765" h="842">
                  <a:moveTo>
                    <a:pt x="0" y="807"/>
                  </a:moveTo>
                  <a:lnTo>
                    <a:pt x="95" y="811"/>
                  </a:lnTo>
                  <a:lnTo>
                    <a:pt x="191" y="816"/>
                  </a:lnTo>
                  <a:lnTo>
                    <a:pt x="286" y="820"/>
                  </a:lnTo>
                  <a:lnTo>
                    <a:pt x="381" y="824"/>
                  </a:lnTo>
                  <a:lnTo>
                    <a:pt x="478" y="829"/>
                  </a:lnTo>
                  <a:lnTo>
                    <a:pt x="573" y="833"/>
                  </a:lnTo>
                  <a:lnTo>
                    <a:pt x="668" y="838"/>
                  </a:lnTo>
                  <a:lnTo>
                    <a:pt x="764" y="842"/>
                  </a:lnTo>
                  <a:lnTo>
                    <a:pt x="764" y="789"/>
                  </a:lnTo>
                  <a:lnTo>
                    <a:pt x="764" y="739"/>
                  </a:lnTo>
                  <a:lnTo>
                    <a:pt x="764" y="690"/>
                  </a:lnTo>
                  <a:lnTo>
                    <a:pt x="765" y="643"/>
                  </a:lnTo>
                  <a:lnTo>
                    <a:pt x="765" y="595"/>
                  </a:lnTo>
                  <a:lnTo>
                    <a:pt x="765" y="549"/>
                  </a:lnTo>
                  <a:lnTo>
                    <a:pt x="765" y="502"/>
                  </a:lnTo>
                  <a:lnTo>
                    <a:pt x="765" y="455"/>
                  </a:lnTo>
                  <a:lnTo>
                    <a:pt x="764" y="407"/>
                  </a:lnTo>
                  <a:lnTo>
                    <a:pt x="764" y="359"/>
                  </a:lnTo>
                  <a:lnTo>
                    <a:pt x="764" y="308"/>
                  </a:lnTo>
                  <a:lnTo>
                    <a:pt x="764" y="257"/>
                  </a:lnTo>
                  <a:lnTo>
                    <a:pt x="764" y="203"/>
                  </a:lnTo>
                  <a:lnTo>
                    <a:pt x="763" y="148"/>
                  </a:lnTo>
                  <a:lnTo>
                    <a:pt x="763" y="90"/>
                  </a:lnTo>
                  <a:lnTo>
                    <a:pt x="763" y="28"/>
                  </a:lnTo>
                  <a:lnTo>
                    <a:pt x="668" y="25"/>
                  </a:lnTo>
                  <a:lnTo>
                    <a:pt x="572" y="22"/>
                  </a:lnTo>
                  <a:lnTo>
                    <a:pt x="477" y="17"/>
                  </a:lnTo>
                  <a:lnTo>
                    <a:pt x="381" y="14"/>
                  </a:lnTo>
                  <a:lnTo>
                    <a:pt x="286" y="11"/>
                  </a:lnTo>
                  <a:lnTo>
                    <a:pt x="192" y="7"/>
                  </a:lnTo>
                  <a:lnTo>
                    <a:pt x="97" y="3"/>
                  </a:lnTo>
                  <a:lnTo>
                    <a:pt x="3" y="0"/>
                  </a:lnTo>
                  <a:lnTo>
                    <a:pt x="2" y="50"/>
                  </a:lnTo>
                  <a:lnTo>
                    <a:pt x="2" y="101"/>
                  </a:lnTo>
                  <a:lnTo>
                    <a:pt x="2" y="151"/>
                  </a:lnTo>
                  <a:lnTo>
                    <a:pt x="2" y="202"/>
                  </a:lnTo>
                  <a:lnTo>
                    <a:pt x="1" y="253"/>
                  </a:lnTo>
                  <a:lnTo>
                    <a:pt x="1" y="303"/>
                  </a:lnTo>
                  <a:lnTo>
                    <a:pt x="1" y="353"/>
                  </a:lnTo>
                  <a:lnTo>
                    <a:pt x="1" y="403"/>
                  </a:lnTo>
                  <a:lnTo>
                    <a:pt x="1" y="454"/>
                  </a:lnTo>
                  <a:lnTo>
                    <a:pt x="1" y="505"/>
                  </a:lnTo>
                  <a:lnTo>
                    <a:pt x="0" y="555"/>
                  </a:lnTo>
                  <a:lnTo>
                    <a:pt x="0" y="606"/>
                  </a:lnTo>
                  <a:lnTo>
                    <a:pt x="0" y="656"/>
                  </a:lnTo>
                  <a:lnTo>
                    <a:pt x="0" y="706"/>
                  </a:lnTo>
                  <a:lnTo>
                    <a:pt x="0" y="757"/>
                  </a:lnTo>
                  <a:lnTo>
                    <a:pt x="0" y="807"/>
                  </a:lnTo>
                  <a:close/>
                </a:path>
              </a:pathLst>
            </a:custGeom>
            <a:solidFill>
              <a:srgbClr val="996633"/>
            </a:solidFill>
            <a:ln w="9525">
              <a:noFill/>
              <a:round/>
              <a:headEnd/>
              <a:tailEnd/>
            </a:ln>
          </p:spPr>
          <p:txBody>
            <a:bodyPr>
              <a:prstTxWarp prst="textNoShape">
                <a:avLst/>
              </a:prstTxWarp>
            </a:bodyPr>
            <a:lstStyle/>
            <a:p>
              <a:endParaRPr lang="en-US"/>
            </a:p>
          </p:txBody>
        </p:sp>
        <p:sp>
          <p:nvSpPr>
            <p:cNvPr id="53452" name="Freeform 642"/>
            <p:cNvSpPr>
              <a:spLocks noChangeAspect="1"/>
            </p:cNvSpPr>
            <p:nvPr/>
          </p:nvSpPr>
          <p:spPr bwMode="auto">
            <a:xfrm>
              <a:off x="3645" y="3272"/>
              <a:ext cx="153" cy="147"/>
            </a:xfrm>
            <a:custGeom>
              <a:avLst/>
              <a:gdLst>
                <a:gd name="T0" fmla="*/ 0 w 765"/>
                <a:gd name="T1" fmla="*/ 700 h 734"/>
                <a:gd name="T2" fmla="*/ 96 w 765"/>
                <a:gd name="T3" fmla="*/ 704 h 734"/>
                <a:gd name="T4" fmla="*/ 191 w 765"/>
                <a:gd name="T5" fmla="*/ 709 h 734"/>
                <a:gd name="T6" fmla="*/ 286 w 765"/>
                <a:gd name="T7" fmla="*/ 712 h 734"/>
                <a:gd name="T8" fmla="*/ 382 w 765"/>
                <a:gd name="T9" fmla="*/ 716 h 734"/>
                <a:gd name="T10" fmla="*/ 478 w 765"/>
                <a:gd name="T11" fmla="*/ 721 h 734"/>
                <a:gd name="T12" fmla="*/ 574 w 765"/>
                <a:gd name="T13" fmla="*/ 725 h 734"/>
                <a:gd name="T14" fmla="*/ 669 w 765"/>
                <a:gd name="T15" fmla="*/ 729 h 734"/>
                <a:gd name="T16" fmla="*/ 764 w 765"/>
                <a:gd name="T17" fmla="*/ 734 h 734"/>
                <a:gd name="T18" fmla="*/ 765 w 765"/>
                <a:gd name="T19" fmla="*/ 649 h 734"/>
                <a:gd name="T20" fmla="*/ 765 w 765"/>
                <a:gd name="T21" fmla="*/ 567 h 734"/>
                <a:gd name="T22" fmla="*/ 765 w 765"/>
                <a:gd name="T23" fmla="*/ 487 h 734"/>
                <a:gd name="T24" fmla="*/ 764 w 765"/>
                <a:gd name="T25" fmla="*/ 405 h 734"/>
                <a:gd name="T26" fmla="*/ 764 w 765"/>
                <a:gd name="T27" fmla="*/ 319 h 734"/>
                <a:gd name="T28" fmla="*/ 764 w 765"/>
                <a:gd name="T29" fmla="*/ 230 h 734"/>
                <a:gd name="T30" fmla="*/ 763 w 765"/>
                <a:gd name="T31" fmla="*/ 133 h 734"/>
                <a:gd name="T32" fmla="*/ 763 w 765"/>
                <a:gd name="T33" fmla="*/ 28 h 734"/>
                <a:gd name="T34" fmla="*/ 668 w 765"/>
                <a:gd name="T35" fmla="*/ 25 h 734"/>
                <a:gd name="T36" fmla="*/ 572 w 765"/>
                <a:gd name="T37" fmla="*/ 22 h 734"/>
                <a:gd name="T38" fmla="*/ 477 w 765"/>
                <a:gd name="T39" fmla="*/ 17 h 734"/>
                <a:gd name="T40" fmla="*/ 381 w 765"/>
                <a:gd name="T41" fmla="*/ 14 h 734"/>
                <a:gd name="T42" fmla="*/ 286 w 765"/>
                <a:gd name="T43" fmla="*/ 11 h 734"/>
                <a:gd name="T44" fmla="*/ 192 w 765"/>
                <a:gd name="T45" fmla="*/ 7 h 734"/>
                <a:gd name="T46" fmla="*/ 97 w 765"/>
                <a:gd name="T47" fmla="*/ 3 h 734"/>
                <a:gd name="T48" fmla="*/ 3 w 765"/>
                <a:gd name="T49" fmla="*/ 0 h 734"/>
                <a:gd name="T50" fmla="*/ 2 w 765"/>
                <a:gd name="T51" fmla="*/ 87 h 734"/>
                <a:gd name="T52" fmla="*/ 2 w 765"/>
                <a:gd name="T53" fmla="*/ 175 h 734"/>
                <a:gd name="T54" fmla="*/ 1 w 765"/>
                <a:gd name="T55" fmla="*/ 262 h 734"/>
                <a:gd name="T56" fmla="*/ 1 w 765"/>
                <a:gd name="T57" fmla="*/ 350 h 734"/>
                <a:gd name="T58" fmla="*/ 1 w 765"/>
                <a:gd name="T59" fmla="*/ 437 h 734"/>
                <a:gd name="T60" fmla="*/ 1 w 765"/>
                <a:gd name="T61" fmla="*/ 525 h 734"/>
                <a:gd name="T62" fmla="*/ 0 w 765"/>
                <a:gd name="T63" fmla="*/ 612 h 734"/>
                <a:gd name="T64" fmla="*/ 0 w 765"/>
                <a:gd name="T65" fmla="*/ 700 h 73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65"/>
                <a:gd name="T100" fmla="*/ 0 h 734"/>
                <a:gd name="T101" fmla="*/ 765 w 765"/>
                <a:gd name="T102" fmla="*/ 734 h 73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65" h="734">
                  <a:moveTo>
                    <a:pt x="0" y="700"/>
                  </a:moveTo>
                  <a:lnTo>
                    <a:pt x="96" y="704"/>
                  </a:lnTo>
                  <a:lnTo>
                    <a:pt x="191" y="709"/>
                  </a:lnTo>
                  <a:lnTo>
                    <a:pt x="286" y="712"/>
                  </a:lnTo>
                  <a:lnTo>
                    <a:pt x="382" y="716"/>
                  </a:lnTo>
                  <a:lnTo>
                    <a:pt x="478" y="721"/>
                  </a:lnTo>
                  <a:lnTo>
                    <a:pt x="574" y="725"/>
                  </a:lnTo>
                  <a:lnTo>
                    <a:pt x="669" y="729"/>
                  </a:lnTo>
                  <a:lnTo>
                    <a:pt x="764" y="734"/>
                  </a:lnTo>
                  <a:lnTo>
                    <a:pt x="765" y="649"/>
                  </a:lnTo>
                  <a:lnTo>
                    <a:pt x="765" y="567"/>
                  </a:lnTo>
                  <a:lnTo>
                    <a:pt x="765" y="487"/>
                  </a:lnTo>
                  <a:lnTo>
                    <a:pt x="764" y="405"/>
                  </a:lnTo>
                  <a:lnTo>
                    <a:pt x="764" y="319"/>
                  </a:lnTo>
                  <a:lnTo>
                    <a:pt x="764" y="230"/>
                  </a:lnTo>
                  <a:lnTo>
                    <a:pt x="763" y="133"/>
                  </a:lnTo>
                  <a:lnTo>
                    <a:pt x="763" y="28"/>
                  </a:lnTo>
                  <a:lnTo>
                    <a:pt x="668" y="25"/>
                  </a:lnTo>
                  <a:lnTo>
                    <a:pt x="572" y="22"/>
                  </a:lnTo>
                  <a:lnTo>
                    <a:pt x="477" y="17"/>
                  </a:lnTo>
                  <a:lnTo>
                    <a:pt x="381" y="14"/>
                  </a:lnTo>
                  <a:lnTo>
                    <a:pt x="286" y="11"/>
                  </a:lnTo>
                  <a:lnTo>
                    <a:pt x="192" y="7"/>
                  </a:lnTo>
                  <a:lnTo>
                    <a:pt x="97" y="3"/>
                  </a:lnTo>
                  <a:lnTo>
                    <a:pt x="3" y="0"/>
                  </a:lnTo>
                  <a:lnTo>
                    <a:pt x="2" y="87"/>
                  </a:lnTo>
                  <a:lnTo>
                    <a:pt x="2" y="175"/>
                  </a:lnTo>
                  <a:lnTo>
                    <a:pt x="1" y="262"/>
                  </a:lnTo>
                  <a:lnTo>
                    <a:pt x="1" y="350"/>
                  </a:lnTo>
                  <a:lnTo>
                    <a:pt x="1" y="437"/>
                  </a:lnTo>
                  <a:lnTo>
                    <a:pt x="1" y="525"/>
                  </a:lnTo>
                  <a:lnTo>
                    <a:pt x="0" y="612"/>
                  </a:lnTo>
                  <a:lnTo>
                    <a:pt x="0" y="700"/>
                  </a:lnTo>
                  <a:close/>
                </a:path>
              </a:pathLst>
            </a:custGeom>
            <a:solidFill>
              <a:srgbClr val="996633"/>
            </a:solidFill>
            <a:ln w="9525">
              <a:noFill/>
              <a:round/>
              <a:headEnd/>
              <a:tailEnd/>
            </a:ln>
          </p:spPr>
          <p:txBody>
            <a:bodyPr>
              <a:prstTxWarp prst="textNoShape">
                <a:avLst/>
              </a:prstTxWarp>
            </a:bodyPr>
            <a:lstStyle/>
            <a:p>
              <a:endParaRPr lang="en-US"/>
            </a:p>
          </p:txBody>
        </p:sp>
        <p:sp>
          <p:nvSpPr>
            <p:cNvPr id="53453" name="Freeform 643"/>
            <p:cNvSpPr>
              <a:spLocks noChangeAspect="1"/>
            </p:cNvSpPr>
            <p:nvPr/>
          </p:nvSpPr>
          <p:spPr bwMode="auto">
            <a:xfrm>
              <a:off x="3645" y="3272"/>
              <a:ext cx="153" cy="126"/>
            </a:xfrm>
            <a:custGeom>
              <a:avLst/>
              <a:gdLst>
                <a:gd name="T0" fmla="*/ 0 w 765"/>
                <a:gd name="T1" fmla="*/ 592 h 627"/>
                <a:gd name="T2" fmla="*/ 96 w 765"/>
                <a:gd name="T3" fmla="*/ 596 h 627"/>
                <a:gd name="T4" fmla="*/ 191 w 765"/>
                <a:gd name="T5" fmla="*/ 600 h 627"/>
                <a:gd name="T6" fmla="*/ 287 w 765"/>
                <a:gd name="T7" fmla="*/ 605 h 627"/>
                <a:gd name="T8" fmla="*/ 382 w 765"/>
                <a:gd name="T9" fmla="*/ 609 h 627"/>
                <a:gd name="T10" fmla="*/ 478 w 765"/>
                <a:gd name="T11" fmla="*/ 613 h 627"/>
                <a:gd name="T12" fmla="*/ 574 w 765"/>
                <a:gd name="T13" fmla="*/ 618 h 627"/>
                <a:gd name="T14" fmla="*/ 669 w 765"/>
                <a:gd name="T15" fmla="*/ 622 h 627"/>
                <a:gd name="T16" fmla="*/ 765 w 765"/>
                <a:gd name="T17" fmla="*/ 627 h 627"/>
                <a:gd name="T18" fmla="*/ 765 w 765"/>
                <a:gd name="T19" fmla="*/ 558 h 627"/>
                <a:gd name="T20" fmla="*/ 765 w 765"/>
                <a:gd name="T21" fmla="*/ 490 h 627"/>
                <a:gd name="T22" fmla="*/ 765 w 765"/>
                <a:gd name="T23" fmla="*/ 421 h 627"/>
                <a:gd name="T24" fmla="*/ 764 w 765"/>
                <a:gd name="T25" fmla="*/ 350 h 627"/>
                <a:gd name="T26" fmla="*/ 764 w 765"/>
                <a:gd name="T27" fmla="*/ 277 h 627"/>
                <a:gd name="T28" fmla="*/ 764 w 765"/>
                <a:gd name="T29" fmla="*/ 199 h 627"/>
                <a:gd name="T30" fmla="*/ 763 w 765"/>
                <a:gd name="T31" fmla="*/ 117 h 627"/>
                <a:gd name="T32" fmla="*/ 763 w 765"/>
                <a:gd name="T33" fmla="*/ 28 h 627"/>
                <a:gd name="T34" fmla="*/ 668 w 765"/>
                <a:gd name="T35" fmla="*/ 25 h 627"/>
                <a:gd name="T36" fmla="*/ 572 w 765"/>
                <a:gd name="T37" fmla="*/ 22 h 627"/>
                <a:gd name="T38" fmla="*/ 477 w 765"/>
                <a:gd name="T39" fmla="*/ 17 h 627"/>
                <a:gd name="T40" fmla="*/ 381 w 765"/>
                <a:gd name="T41" fmla="*/ 14 h 627"/>
                <a:gd name="T42" fmla="*/ 286 w 765"/>
                <a:gd name="T43" fmla="*/ 11 h 627"/>
                <a:gd name="T44" fmla="*/ 192 w 765"/>
                <a:gd name="T45" fmla="*/ 7 h 627"/>
                <a:gd name="T46" fmla="*/ 97 w 765"/>
                <a:gd name="T47" fmla="*/ 3 h 627"/>
                <a:gd name="T48" fmla="*/ 3 w 765"/>
                <a:gd name="T49" fmla="*/ 0 h 627"/>
                <a:gd name="T50" fmla="*/ 2 w 765"/>
                <a:gd name="T51" fmla="*/ 74 h 627"/>
                <a:gd name="T52" fmla="*/ 2 w 765"/>
                <a:gd name="T53" fmla="*/ 148 h 627"/>
                <a:gd name="T54" fmla="*/ 2 w 765"/>
                <a:gd name="T55" fmla="*/ 222 h 627"/>
                <a:gd name="T56" fmla="*/ 1 w 765"/>
                <a:gd name="T57" fmla="*/ 296 h 627"/>
                <a:gd name="T58" fmla="*/ 1 w 765"/>
                <a:gd name="T59" fmla="*/ 370 h 627"/>
                <a:gd name="T60" fmla="*/ 1 w 765"/>
                <a:gd name="T61" fmla="*/ 444 h 627"/>
                <a:gd name="T62" fmla="*/ 1 w 765"/>
                <a:gd name="T63" fmla="*/ 518 h 627"/>
                <a:gd name="T64" fmla="*/ 0 w 765"/>
                <a:gd name="T65" fmla="*/ 592 h 62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65"/>
                <a:gd name="T100" fmla="*/ 0 h 627"/>
                <a:gd name="T101" fmla="*/ 765 w 765"/>
                <a:gd name="T102" fmla="*/ 627 h 627"/>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65" h="627">
                  <a:moveTo>
                    <a:pt x="0" y="592"/>
                  </a:moveTo>
                  <a:lnTo>
                    <a:pt x="96" y="596"/>
                  </a:lnTo>
                  <a:lnTo>
                    <a:pt x="191" y="600"/>
                  </a:lnTo>
                  <a:lnTo>
                    <a:pt x="287" y="605"/>
                  </a:lnTo>
                  <a:lnTo>
                    <a:pt x="382" y="609"/>
                  </a:lnTo>
                  <a:lnTo>
                    <a:pt x="478" y="613"/>
                  </a:lnTo>
                  <a:lnTo>
                    <a:pt x="574" y="618"/>
                  </a:lnTo>
                  <a:lnTo>
                    <a:pt x="669" y="622"/>
                  </a:lnTo>
                  <a:lnTo>
                    <a:pt x="765" y="627"/>
                  </a:lnTo>
                  <a:lnTo>
                    <a:pt x="765" y="558"/>
                  </a:lnTo>
                  <a:lnTo>
                    <a:pt x="765" y="490"/>
                  </a:lnTo>
                  <a:lnTo>
                    <a:pt x="765" y="421"/>
                  </a:lnTo>
                  <a:lnTo>
                    <a:pt x="764" y="350"/>
                  </a:lnTo>
                  <a:lnTo>
                    <a:pt x="764" y="277"/>
                  </a:lnTo>
                  <a:lnTo>
                    <a:pt x="764" y="199"/>
                  </a:lnTo>
                  <a:lnTo>
                    <a:pt x="763" y="117"/>
                  </a:lnTo>
                  <a:lnTo>
                    <a:pt x="763" y="28"/>
                  </a:lnTo>
                  <a:lnTo>
                    <a:pt x="668" y="25"/>
                  </a:lnTo>
                  <a:lnTo>
                    <a:pt x="572" y="22"/>
                  </a:lnTo>
                  <a:lnTo>
                    <a:pt x="477" y="17"/>
                  </a:lnTo>
                  <a:lnTo>
                    <a:pt x="381" y="14"/>
                  </a:lnTo>
                  <a:lnTo>
                    <a:pt x="286" y="11"/>
                  </a:lnTo>
                  <a:lnTo>
                    <a:pt x="192" y="7"/>
                  </a:lnTo>
                  <a:lnTo>
                    <a:pt x="97" y="3"/>
                  </a:lnTo>
                  <a:lnTo>
                    <a:pt x="3" y="0"/>
                  </a:lnTo>
                  <a:lnTo>
                    <a:pt x="2" y="74"/>
                  </a:lnTo>
                  <a:lnTo>
                    <a:pt x="2" y="148"/>
                  </a:lnTo>
                  <a:lnTo>
                    <a:pt x="2" y="222"/>
                  </a:lnTo>
                  <a:lnTo>
                    <a:pt x="1" y="296"/>
                  </a:lnTo>
                  <a:lnTo>
                    <a:pt x="1" y="370"/>
                  </a:lnTo>
                  <a:lnTo>
                    <a:pt x="1" y="444"/>
                  </a:lnTo>
                  <a:lnTo>
                    <a:pt x="1" y="518"/>
                  </a:lnTo>
                  <a:lnTo>
                    <a:pt x="0" y="592"/>
                  </a:lnTo>
                  <a:close/>
                </a:path>
              </a:pathLst>
            </a:custGeom>
            <a:solidFill>
              <a:srgbClr val="996633"/>
            </a:solidFill>
            <a:ln w="9525">
              <a:noFill/>
              <a:round/>
              <a:headEnd/>
              <a:tailEnd/>
            </a:ln>
          </p:spPr>
          <p:txBody>
            <a:bodyPr>
              <a:prstTxWarp prst="textNoShape">
                <a:avLst/>
              </a:prstTxWarp>
            </a:bodyPr>
            <a:lstStyle/>
            <a:p>
              <a:endParaRPr lang="en-US"/>
            </a:p>
          </p:txBody>
        </p:sp>
        <p:sp>
          <p:nvSpPr>
            <p:cNvPr id="53454" name="Freeform 644"/>
            <p:cNvSpPr>
              <a:spLocks noChangeAspect="1"/>
            </p:cNvSpPr>
            <p:nvPr/>
          </p:nvSpPr>
          <p:spPr bwMode="auto">
            <a:xfrm>
              <a:off x="3645" y="3272"/>
              <a:ext cx="153" cy="104"/>
            </a:xfrm>
            <a:custGeom>
              <a:avLst/>
              <a:gdLst>
                <a:gd name="T0" fmla="*/ 0 w 764"/>
                <a:gd name="T1" fmla="*/ 484 h 518"/>
                <a:gd name="T2" fmla="*/ 764 w 764"/>
                <a:gd name="T3" fmla="*/ 518 h 518"/>
                <a:gd name="T4" fmla="*/ 764 w 764"/>
                <a:gd name="T5" fmla="*/ 464 h 518"/>
                <a:gd name="T6" fmla="*/ 763 w 764"/>
                <a:gd name="T7" fmla="*/ 408 h 518"/>
                <a:gd name="T8" fmla="*/ 763 w 764"/>
                <a:gd name="T9" fmla="*/ 351 h 518"/>
                <a:gd name="T10" fmla="*/ 763 w 764"/>
                <a:gd name="T11" fmla="*/ 292 h 518"/>
                <a:gd name="T12" fmla="*/ 763 w 764"/>
                <a:gd name="T13" fmla="*/ 231 h 518"/>
                <a:gd name="T14" fmla="*/ 762 w 764"/>
                <a:gd name="T15" fmla="*/ 167 h 518"/>
                <a:gd name="T16" fmla="*/ 762 w 764"/>
                <a:gd name="T17" fmla="*/ 99 h 518"/>
                <a:gd name="T18" fmla="*/ 762 w 764"/>
                <a:gd name="T19" fmla="*/ 28 h 518"/>
                <a:gd name="T20" fmla="*/ 667 w 764"/>
                <a:gd name="T21" fmla="*/ 25 h 518"/>
                <a:gd name="T22" fmla="*/ 571 w 764"/>
                <a:gd name="T23" fmla="*/ 22 h 518"/>
                <a:gd name="T24" fmla="*/ 476 w 764"/>
                <a:gd name="T25" fmla="*/ 17 h 518"/>
                <a:gd name="T26" fmla="*/ 380 w 764"/>
                <a:gd name="T27" fmla="*/ 14 h 518"/>
                <a:gd name="T28" fmla="*/ 285 w 764"/>
                <a:gd name="T29" fmla="*/ 11 h 518"/>
                <a:gd name="T30" fmla="*/ 191 w 764"/>
                <a:gd name="T31" fmla="*/ 7 h 518"/>
                <a:gd name="T32" fmla="*/ 96 w 764"/>
                <a:gd name="T33" fmla="*/ 3 h 518"/>
                <a:gd name="T34" fmla="*/ 2 w 764"/>
                <a:gd name="T35" fmla="*/ 0 h 518"/>
                <a:gd name="T36" fmla="*/ 1 w 764"/>
                <a:gd name="T37" fmla="*/ 60 h 518"/>
                <a:gd name="T38" fmla="*/ 1 w 764"/>
                <a:gd name="T39" fmla="*/ 121 h 518"/>
                <a:gd name="T40" fmla="*/ 1 w 764"/>
                <a:gd name="T41" fmla="*/ 182 h 518"/>
                <a:gd name="T42" fmla="*/ 0 w 764"/>
                <a:gd name="T43" fmla="*/ 242 h 518"/>
                <a:gd name="T44" fmla="*/ 0 w 764"/>
                <a:gd name="T45" fmla="*/ 303 h 518"/>
                <a:gd name="T46" fmla="*/ 0 w 764"/>
                <a:gd name="T47" fmla="*/ 363 h 518"/>
                <a:gd name="T48" fmla="*/ 0 w 764"/>
                <a:gd name="T49" fmla="*/ 423 h 518"/>
                <a:gd name="T50" fmla="*/ 0 w 764"/>
                <a:gd name="T51" fmla="*/ 484 h 51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764"/>
                <a:gd name="T79" fmla="*/ 0 h 518"/>
                <a:gd name="T80" fmla="*/ 764 w 764"/>
                <a:gd name="T81" fmla="*/ 518 h 518"/>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764" h="518">
                  <a:moveTo>
                    <a:pt x="0" y="484"/>
                  </a:moveTo>
                  <a:lnTo>
                    <a:pt x="764" y="518"/>
                  </a:lnTo>
                  <a:lnTo>
                    <a:pt x="764" y="464"/>
                  </a:lnTo>
                  <a:lnTo>
                    <a:pt x="763" y="408"/>
                  </a:lnTo>
                  <a:lnTo>
                    <a:pt x="763" y="351"/>
                  </a:lnTo>
                  <a:lnTo>
                    <a:pt x="763" y="292"/>
                  </a:lnTo>
                  <a:lnTo>
                    <a:pt x="763" y="231"/>
                  </a:lnTo>
                  <a:lnTo>
                    <a:pt x="762" y="167"/>
                  </a:lnTo>
                  <a:lnTo>
                    <a:pt x="762" y="99"/>
                  </a:lnTo>
                  <a:lnTo>
                    <a:pt x="762" y="28"/>
                  </a:lnTo>
                  <a:lnTo>
                    <a:pt x="667" y="25"/>
                  </a:lnTo>
                  <a:lnTo>
                    <a:pt x="571" y="22"/>
                  </a:lnTo>
                  <a:lnTo>
                    <a:pt x="476" y="17"/>
                  </a:lnTo>
                  <a:lnTo>
                    <a:pt x="380" y="14"/>
                  </a:lnTo>
                  <a:lnTo>
                    <a:pt x="285" y="11"/>
                  </a:lnTo>
                  <a:lnTo>
                    <a:pt x="191" y="7"/>
                  </a:lnTo>
                  <a:lnTo>
                    <a:pt x="96" y="3"/>
                  </a:lnTo>
                  <a:lnTo>
                    <a:pt x="2" y="0"/>
                  </a:lnTo>
                  <a:lnTo>
                    <a:pt x="1" y="60"/>
                  </a:lnTo>
                  <a:lnTo>
                    <a:pt x="1" y="121"/>
                  </a:lnTo>
                  <a:lnTo>
                    <a:pt x="1" y="182"/>
                  </a:lnTo>
                  <a:lnTo>
                    <a:pt x="0" y="242"/>
                  </a:lnTo>
                  <a:lnTo>
                    <a:pt x="0" y="303"/>
                  </a:lnTo>
                  <a:lnTo>
                    <a:pt x="0" y="363"/>
                  </a:lnTo>
                  <a:lnTo>
                    <a:pt x="0" y="423"/>
                  </a:lnTo>
                  <a:lnTo>
                    <a:pt x="0" y="484"/>
                  </a:lnTo>
                  <a:close/>
                </a:path>
              </a:pathLst>
            </a:custGeom>
            <a:solidFill>
              <a:srgbClr val="996633"/>
            </a:solidFill>
            <a:ln w="9525">
              <a:noFill/>
              <a:round/>
              <a:headEnd/>
              <a:tailEnd/>
            </a:ln>
          </p:spPr>
          <p:txBody>
            <a:bodyPr>
              <a:prstTxWarp prst="textNoShape">
                <a:avLst/>
              </a:prstTxWarp>
            </a:bodyPr>
            <a:lstStyle/>
            <a:p>
              <a:endParaRPr lang="en-US"/>
            </a:p>
          </p:txBody>
        </p:sp>
        <p:sp>
          <p:nvSpPr>
            <p:cNvPr id="53455" name="Freeform 645"/>
            <p:cNvSpPr>
              <a:spLocks noChangeAspect="1"/>
            </p:cNvSpPr>
            <p:nvPr/>
          </p:nvSpPr>
          <p:spPr bwMode="auto">
            <a:xfrm>
              <a:off x="3818" y="3278"/>
              <a:ext cx="93" cy="630"/>
            </a:xfrm>
            <a:custGeom>
              <a:avLst/>
              <a:gdLst>
                <a:gd name="T0" fmla="*/ 8 w 466"/>
                <a:gd name="T1" fmla="*/ 3133 h 3150"/>
                <a:gd name="T2" fmla="*/ 4 w 466"/>
                <a:gd name="T3" fmla="*/ 3096 h 3150"/>
                <a:gd name="T4" fmla="*/ 2 w 466"/>
                <a:gd name="T5" fmla="*/ 3039 h 3150"/>
                <a:gd name="T6" fmla="*/ 1 w 466"/>
                <a:gd name="T7" fmla="*/ 2944 h 3150"/>
                <a:gd name="T8" fmla="*/ 0 w 466"/>
                <a:gd name="T9" fmla="*/ 2793 h 3150"/>
                <a:gd name="T10" fmla="*/ 0 w 466"/>
                <a:gd name="T11" fmla="*/ 2566 h 3150"/>
                <a:gd name="T12" fmla="*/ 0 w 466"/>
                <a:gd name="T13" fmla="*/ 2245 h 3150"/>
                <a:gd name="T14" fmla="*/ 0 w 466"/>
                <a:gd name="T15" fmla="*/ 1811 h 3150"/>
                <a:gd name="T16" fmla="*/ 1 w 466"/>
                <a:gd name="T17" fmla="*/ 1449 h 3150"/>
                <a:gd name="T18" fmla="*/ 4 w 466"/>
                <a:gd name="T19" fmla="*/ 1257 h 3150"/>
                <a:gd name="T20" fmla="*/ 6 w 466"/>
                <a:gd name="T21" fmla="*/ 1064 h 3150"/>
                <a:gd name="T22" fmla="*/ 10 w 466"/>
                <a:gd name="T23" fmla="*/ 873 h 3150"/>
                <a:gd name="T24" fmla="*/ 14 w 466"/>
                <a:gd name="T25" fmla="*/ 680 h 3150"/>
                <a:gd name="T26" fmla="*/ 17 w 466"/>
                <a:gd name="T27" fmla="*/ 488 h 3150"/>
                <a:gd name="T28" fmla="*/ 21 w 466"/>
                <a:gd name="T29" fmla="*/ 296 h 3150"/>
                <a:gd name="T30" fmla="*/ 24 w 466"/>
                <a:gd name="T31" fmla="*/ 103 h 3150"/>
                <a:gd name="T32" fmla="*/ 109 w 466"/>
                <a:gd name="T33" fmla="*/ 4 h 3150"/>
                <a:gd name="T34" fmla="*/ 224 w 466"/>
                <a:gd name="T35" fmla="*/ 0 h 3150"/>
                <a:gd name="T36" fmla="*/ 308 w 466"/>
                <a:gd name="T37" fmla="*/ 3 h 3150"/>
                <a:gd name="T38" fmla="*/ 401 w 466"/>
                <a:gd name="T39" fmla="*/ 10 h 3150"/>
                <a:gd name="T40" fmla="*/ 465 w 466"/>
                <a:gd name="T41" fmla="*/ 60 h 3150"/>
                <a:gd name="T42" fmla="*/ 466 w 466"/>
                <a:gd name="T43" fmla="*/ 146 h 3150"/>
                <a:gd name="T44" fmla="*/ 465 w 466"/>
                <a:gd name="T45" fmla="*/ 254 h 3150"/>
                <a:gd name="T46" fmla="*/ 461 w 466"/>
                <a:gd name="T47" fmla="*/ 414 h 3150"/>
                <a:gd name="T48" fmla="*/ 452 w 466"/>
                <a:gd name="T49" fmla="*/ 656 h 3150"/>
                <a:gd name="T50" fmla="*/ 438 w 466"/>
                <a:gd name="T51" fmla="*/ 1011 h 3150"/>
                <a:gd name="T52" fmla="*/ 417 w 466"/>
                <a:gd name="T53" fmla="*/ 1507 h 3150"/>
                <a:gd name="T54" fmla="*/ 389 w 466"/>
                <a:gd name="T55" fmla="*/ 2177 h 3150"/>
                <a:gd name="T56" fmla="*/ 368 w 466"/>
                <a:gd name="T57" fmla="*/ 2604 h 3150"/>
                <a:gd name="T58" fmla="*/ 357 w 466"/>
                <a:gd name="T59" fmla="*/ 2640 h 3150"/>
                <a:gd name="T60" fmla="*/ 336 w 466"/>
                <a:gd name="T61" fmla="*/ 2696 h 3150"/>
                <a:gd name="T62" fmla="*/ 299 w 466"/>
                <a:gd name="T63" fmla="*/ 2772 h 3150"/>
                <a:gd name="T64" fmla="*/ 255 w 466"/>
                <a:gd name="T65" fmla="*/ 2849 h 3150"/>
                <a:gd name="T66" fmla="*/ 206 w 466"/>
                <a:gd name="T67" fmla="*/ 2925 h 3150"/>
                <a:gd name="T68" fmla="*/ 151 w 466"/>
                <a:gd name="T69" fmla="*/ 2997 h 3150"/>
                <a:gd name="T70" fmla="*/ 95 w 466"/>
                <a:gd name="T71" fmla="*/ 3064 h 3150"/>
                <a:gd name="T72" fmla="*/ 37 w 466"/>
                <a:gd name="T73" fmla="*/ 3124 h 3150"/>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66"/>
                <a:gd name="T112" fmla="*/ 0 h 3150"/>
                <a:gd name="T113" fmla="*/ 466 w 466"/>
                <a:gd name="T114" fmla="*/ 3150 h 3150"/>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66" h="3150">
                  <a:moveTo>
                    <a:pt x="9" y="3150"/>
                  </a:moveTo>
                  <a:lnTo>
                    <a:pt x="8" y="3133"/>
                  </a:lnTo>
                  <a:lnTo>
                    <a:pt x="6" y="3115"/>
                  </a:lnTo>
                  <a:lnTo>
                    <a:pt x="4" y="3096"/>
                  </a:lnTo>
                  <a:lnTo>
                    <a:pt x="3" y="3071"/>
                  </a:lnTo>
                  <a:lnTo>
                    <a:pt x="2" y="3039"/>
                  </a:lnTo>
                  <a:lnTo>
                    <a:pt x="2" y="2997"/>
                  </a:lnTo>
                  <a:lnTo>
                    <a:pt x="1" y="2944"/>
                  </a:lnTo>
                  <a:lnTo>
                    <a:pt x="1" y="2877"/>
                  </a:lnTo>
                  <a:lnTo>
                    <a:pt x="0" y="2793"/>
                  </a:lnTo>
                  <a:lnTo>
                    <a:pt x="0" y="2690"/>
                  </a:lnTo>
                  <a:lnTo>
                    <a:pt x="0" y="2566"/>
                  </a:lnTo>
                  <a:lnTo>
                    <a:pt x="0" y="2419"/>
                  </a:lnTo>
                  <a:lnTo>
                    <a:pt x="0" y="2245"/>
                  </a:lnTo>
                  <a:lnTo>
                    <a:pt x="0" y="2044"/>
                  </a:lnTo>
                  <a:lnTo>
                    <a:pt x="0" y="1811"/>
                  </a:lnTo>
                  <a:lnTo>
                    <a:pt x="0" y="1545"/>
                  </a:lnTo>
                  <a:lnTo>
                    <a:pt x="1" y="1449"/>
                  </a:lnTo>
                  <a:lnTo>
                    <a:pt x="2" y="1353"/>
                  </a:lnTo>
                  <a:lnTo>
                    <a:pt x="4" y="1257"/>
                  </a:lnTo>
                  <a:lnTo>
                    <a:pt x="5" y="1160"/>
                  </a:lnTo>
                  <a:lnTo>
                    <a:pt x="6" y="1064"/>
                  </a:lnTo>
                  <a:lnTo>
                    <a:pt x="9" y="969"/>
                  </a:lnTo>
                  <a:lnTo>
                    <a:pt x="10" y="873"/>
                  </a:lnTo>
                  <a:lnTo>
                    <a:pt x="12" y="777"/>
                  </a:lnTo>
                  <a:lnTo>
                    <a:pt x="14" y="680"/>
                  </a:lnTo>
                  <a:lnTo>
                    <a:pt x="15" y="584"/>
                  </a:lnTo>
                  <a:lnTo>
                    <a:pt x="17" y="488"/>
                  </a:lnTo>
                  <a:lnTo>
                    <a:pt x="19" y="392"/>
                  </a:lnTo>
                  <a:lnTo>
                    <a:pt x="21" y="296"/>
                  </a:lnTo>
                  <a:lnTo>
                    <a:pt x="23" y="199"/>
                  </a:lnTo>
                  <a:lnTo>
                    <a:pt x="24" y="103"/>
                  </a:lnTo>
                  <a:lnTo>
                    <a:pt x="26" y="7"/>
                  </a:lnTo>
                  <a:lnTo>
                    <a:pt x="109" y="4"/>
                  </a:lnTo>
                  <a:lnTo>
                    <a:pt x="173" y="1"/>
                  </a:lnTo>
                  <a:lnTo>
                    <a:pt x="224" y="0"/>
                  </a:lnTo>
                  <a:lnTo>
                    <a:pt x="268" y="0"/>
                  </a:lnTo>
                  <a:lnTo>
                    <a:pt x="308" y="3"/>
                  </a:lnTo>
                  <a:lnTo>
                    <a:pt x="351" y="6"/>
                  </a:lnTo>
                  <a:lnTo>
                    <a:pt x="401" y="10"/>
                  </a:lnTo>
                  <a:lnTo>
                    <a:pt x="465" y="17"/>
                  </a:lnTo>
                  <a:lnTo>
                    <a:pt x="465" y="60"/>
                  </a:lnTo>
                  <a:lnTo>
                    <a:pt x="466" y="102"/>
                  </a:lnTo>
                  <a:lnTo>
                    <a:pt x="466" y="146"/>
                  </a:lnTo>
                  <a:lnTo>
                    <a:pt x="466" y="195"/>
                  </a:lnTo>
                  <a:lnTo>
                    <a:pt x="465" y="254"/>
                  </a:lnTo>
                  <a:lnTo>
                    <a:pt x="463" y="325"/>
                  </a:lnTo>
                  <a:lnTo>
                    <a:pt x="461" y="414"/>
                  </a:lnTo>
                  <a:lnTo>
                    <a:pt x="456" y="523"/>
                  </a:lnTo>
                  <a:lnTo>
                    <a:pt x="452" y="656"/>
                  </a:lnTo>
                  <a:lnTo>
                    <a:pt x="445" y="817"/>
                  </a:lnTo>
                  <a:lnTo>
                    <a:pt x="438" y="1011"/>
                  </a:lnTo>
                  <a:lnTo>
                    <a:pt x="429" y="1239"/>
                  </a:lnTo>
                  <a:lnTo>
                    <a:pt x="417" y="1507"/>
                  </a:lnTo>
                  <a:lnTo>
                    <a:pt x="405" y="1819"/>
                  </a:lnTo>
                  <a:lnTo>
                    <a:pt x="389" y="2177"/>
                  </a:lnTo>
                  <a:lnTo>
                    <a:pt x="372" y="2586"/>
                  </a:lnTo>
                  <a:lnTo>
                    <a:pt x="368" y="2604"/>
                  </a:lnTo>
                  <a:lnTo>
                    <a:pt x="363" y="2621"/>
                  </a:lnTo>
                  <a:lnTo>
                    <a:pt x="357" y="2640"/>
                  </a:lnTo>
                  <a:lnTo>
                    <a:pt x="350" y="2657"/>
                  </a:lnTo>
                  <a:lnTo>
                    <a:pt x="336" y="2696"/>
                  </a:lnTo>
                  <a:lnTo>
                    <a:pt x="318" y="2733"/>
                  </a:lnTo>
                  <a:lnTo>
                    <a:pt x="299" y="2772"/>
                  </a:lnTo>
                  <a:lnTo>
                    <a:pt x="278" y="2810"/>
                  </a:lnTo>
                  <a:lnTo>
                    <a:pt x="255" y="2849"/>
                  </a:lnTo>
                  <a:lnTo>
                    <a:pt x="231" y="2887"/>
                  </a:lnTo>
                  <a:lnTo>
                    <a:pt x="206" y="2925"/>
                  </a:lnTo>
                  <a:lnTo>
                    <a:pt x="178" y="2961"/>
                  </a:lnTo>
                  <a:lnTo>
                    <a:pt x="151" y="2997"/>
                  </a:lnTo>
                  <a:lnTo>
                    <a:pt x="124" y="3031"/>
                  </a:lnTo>
                  <a:lnTo>
                    <a:pt x="95" y="3064"/>
                  </a:lnTo>
                  <a:lnTo>
                    <a:pt x="67" y="3095"/>
                  </a:lnTo>
                  <a:lnTo>
                    <a:pt x="37" y="3124"/>
                  </a:lnTo>
                  <a:lnTo>
                    <a:pt x="9" y="3150"/>
                  </a:lnTo>
                  <a:close/>
                </a:path>
              </a:pathLst>
            </a:custGeom>
            <a:solidFill>
              <a:srgbClr val="996633"/>
            </a:solidFill>
            <a:ln w="9525">
              <a:noFill/>
              <a:round/>
              <a:headEnd/>
              <a:tailEnd/>
            </a:ln>
          </p:spPr>
          <p:txBody>
            <a:bodyPr>
              <a:prstTxWarp prst="textNoShape">
                <a:avLst/>
              </a:prstTxWarp>
            </a:bodyPr>
            <a:lstStyle/>
            <a:p>
              <a:endParaRPr lang="en-US"/>
            </a:p>
          </p:txBody>
        </p:sp>
        <p:sp>
          <p:nvSpPr>
            <p:cNvPr id="53456" name="Freeform 646"/>
            <p:cNvSpPr>
              <a:spLocks noChangeAspect="1"/>
            </p:cNvSpPr>
            <p:nvPr/>
          </p:nvSpPr>
          <p:spPr bwMode="auto">
            <a:xfrm>
              <a:off x="3818" y="3278"/>
              <a:ext cx="93" cy="292"/>
            </a:xfrm>
            <a:custGeom>
              <a:avLst/>
              <a:gdLst>
                <a:gd name="T0" fmla="*/ 20 w 464"/>
                <a:gd name="T1" fmla="*/ 1460 h 1460"/>
                <a:gd name="T2" fmla="*/ 430 w 464"/>
                <a:gd name="T3" fmla="*/ 1136 h 1460"/>
                <a:gd name="T4" fmla="*/ 437 w 464"/>
                <a:gd name="T5" fmla="*/ 979 h 1460"/>
                <a:gd name="T6" fmla="*/ 442 w 464"/>
                <a:gd name="T7" fmla="*/ 840 h 1460"/>
                <a:gd name="T8" fmla="*/ 448 w 464"/>
                <a:gd name="T9" fmla="*/ 718 h 1460"/>
                <a:gd name="T10" fmla="*/ 451 w 464"/>
                <a:gd name="T11" fmla="*/ 610 h 1460"/>
                <a:gd name="T12" fmla="*/ 455 w 464"/>
                <a:gd name="T13" fmla="*/ 518 h 1460"/>
                <a:gd name="T14" fmla="*/ 457 w 464"/>
                <a:gd name="T15" fmla="*/ 437 h 1460"/>
                <a:gd name="T16" fmla="*/ 460 w 464"/>
                <a:gd name="T17" fmla="*/ 368 h 1460"/>
                <a:gd name="T18" fmla="*/ 462 w 464"/>
                <a:gd name="T19" fmla="*/ 309 h 1460"/>
                <a:gd name="T20" fmla="*/ 463 w 464"/>
                <a:gd name="T21" fmla="*/ 258 h 1460"/>
                <a:gd name="T22" fmla="*/ 464 w 464"/>
                <a:gd name="T23" fmla="*/ 214 h 1460"/>
                <a:gd name="T24" fmla="*/ 464 w 464"/>
                <a:gd name="T25" fmla="*/ 175 h 1460"/>
                <a:gd name="T26" fmla="*/ 464 w 464"/>
                <a:gd name="T27" fmla="*/ 141 h 1460"/>
                <a:gd name="T28" fmla="*/ 464 w 464"/>
                <a:gd name="T29" fmla="*/ 110 h 1460"/>
                <a:gd name="T30" fmla="*/ 464 w 464"/>
                <a:gd name="T31" fmla="*/ 79 h 1460"/>
                <a:gd name="T32" fmla="*/ 463 w 464"/>
                <a:gd name="T33" fmla="*/ 48 h 1460"/>
                <a:gd name="T34" fmla="*/ 463 w 464"/>
                <a:gd name="T35" fmla="*/ 17 h 1460"/>
                <a:gd name="T36" fmla="*/ 399 w 464"/>
                <a:gd name="T37" fmla="*/ 10 h 1460"/>
                <a:gd name="T38" fmla="*/ 349 w 464"/>
                <a:gd name="T39" fmla="*/ 6 h 1460"/>
                <a:gd name="T40" fmla="*/ 306 w 464"/>
                <a:gd name="T41" fmla="*/ 3 h 1460"/>
                <a:gd name="T42" fmla="*/ 266 w 464"/>
                <a:gd name="T43" fmla="*/ 0 h 1460"/>
                <a:gd name="T44" fmla="*/ 222 w 464"/>
                <a:gd name="T45" fmla="*/ 0 h 1460"/>
                <a:gd name="T46" fmla="*/ 171 w 464"/>
                <a:gd name="T47" fmla="*/ 1 h 1460"/>
                <a:gd name="T48" fmla="*/ 107 w 464"/>
                <a:gd name="T49" fmla="*/ 4 h 1460"/>
                <a:gd name="T50" fmla="*/ 24 w 464"/>
                <a:gd name="T51" fmla="*/ 7 h 1460"/>
                <a:gd name="T52" fmla="*/ 22 w 464"/>
                <a:gd name="T53" fmla="*/ 93 h 1460"/>
                <a:gd name="T54" fmla="*/ 21 w 464"/>
                <a:gd name="T55" fmla="*/ 180 h 1460"/>
                <a:gd name="T56" fmla="*/ 20 w 464"/>
                <a:gd name="T57" fmla="*/ 266 h 1460"/>
                <a:gd name="T58" fmla="*/ 18 w 464"/>
                <a:gd name="T59" fmla="*/ 352 h 1460"/>
                <a:gd name="T60" fmla="*/ 17 w 464"/>
                <a:gd name="T61" fmla="*/ 438 h 1460"/>
                <a:gd name="T62" fmla="*/ 14 w 464"/>
                <a:gd name="T63" fmla="*/ 524 h 1460"/>
                <a:gd name="T64" fmla="*/ 13 w 464"/>
                <a:gd name="T65" fmla="*/ 610 h 1460"/>
                <a:gd name="T66" fmla="*/ 11 w 464"/>
                <a:gd name="T67" fmla="*/ 697 h 1460"/>
                <a:gd name="T68" fmla="*/ 10 w 464"/>
                <a:gd name="T69" fmla="*/ 783 h 1460"/>
                <a:gd name="T70" fmla="*/ 8 w 464"/>
                <a:gd name="T71" fmla="*/ 870 h 1460"/>
                <a:gd name="T72" fmla="*/ 7 w 464"/>
                <a:gd name="T73" fmla="*/ 956 h 1460"/>
                <a:gd name="T74" fmla="*/ 6 w 464"/>
                <a:gd name="T75" fmla="*/ 1042 h 1460"/>
                <a:gd name="T76" fmla="*/ 3 w 464"/>
                <a:gd name="T77" fmla="*/ 1129 h 1460"/>
                <a:gd name="T78" fmla="*/ 2 w 464"/>
                <a:gd name="T79" fmla="*/ 1215 h 1460"/>
                <a:gd name="T80" fmla="*/ 1 w 464"/>
                <a:gd name="T81" fmla="*/ 1301 h 1460"/>
                <a:gd name="T82" fmla="*/ 0 w 464"/>
                <a:gd name="T83" fmla="*/ 1388 h 1460"/>
                <a:gd name="T84" fmla="*/ 9 w 464"/>
                <a:gd name="T85" fmla="*/ 1404 h 1460"/>
                <a:gd name="T86" fmla="*/ 15 w 464"/>
                <a:gd name="T87" fmla="*/ 1418 h 1460"/>
                <a:gd name="T88" fmla="*/ 21 w 464"/>
                <a:gd name="T89" fmla="*/ 1430 h 1460"/>
                <a:gd name="T90" fmla="*/ 25 w 464"/>
                <a:gd name="T91" fmla="*/ 1441 h 1460"/>
                <a:gd name="T92" fmla="*/ 26 w 464"/>
                <a:gd name="T93" fmla="*/ 1449 h 1460"/>
                <a:gd name="T94" fmla="*/ 26 w 464"/>
                <a:gd name="T95" fmla="*/ 1456 h 1460"/>
                <a:gd name="T96" fmla="*/ 25 w 464"/>
                <a:gd name="T97" fmla="*/ 1458 h 1460"/>
                <a:gd name="T98" fmla="*/ 24 w 464"/>
                <a:gd name="T99" fmla="*/ 1459 h 1460"/>
                <a:gd name="T100" fmla="*/ 22 w 464"/>
                <a:gd name="T101" fmla="*/ 1460 h 1460"/>
                <a:gd name="T102" fmla="*/ 20 w 464"/>
                <a:gd name="T103" fmla="*/ 1460 h 1460"/>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464"/>
                <a:gd name="T157" fmla="*/ 0 h 1460"/>
                <a:gd name="T158" fmla="*/ 464 w 464"/>
                <a:gd name="T159" fmla="*/ 1460 h 1460"/>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464" h="1460">
                  <a:moveTo>
                    <a:pt x="20" y="1460"/>
                  </a:moveTo>
                  <a:lnTo>
                    <a:pt x="430" y="1136"/>
                  </a:lnTo>
                  <a:lnTo>
                    <a:pt x="437" y="979"/>
                  </a:lnTo>
                  <a:lnTo>
                    <a:pt x="442" y="840"/>
                  </a:lnTo>
                  <a:lnTo>
                    <a:pt x="448" y="718"/>
                  </a:lnTo>
                  <a:lnTo>
                    <a:pt x="451" y="610"/>
                  </a:lnTo>
                  <a:lnTo>
                    <a:pt x="455" y="518"/>
                  </a:lnTo>
                  <a:lnTo>
                    <a:pt x="457" y="437"/>
                  </a:lnTo>
                  <a:lnTo>
                    <a:pt x="460" y="368"/>
                  </a:lnTo>
                  <a:lnTo>
                    <a:pt x="462" y="309"/>
                  </a:lnTo>
                  <a:lnTo>
                    <a:pt x="463" y="258"/>
                  </a:lnTo>
                  <a:lnTo>
                    <a:pt x="464" y="214"/>
                  </a:lnTo>
                  <a:lnTo>
                    <a:pt x="464" y="175"/>
                  </a:lnTo>
                  <a:lnTo>
                    <a:pt x="464" y="141"/>
                  </a:lnTo>
                  <a:lnTo>
                    <a:pt x="464" y="110"/>
                  </a:lnTo>
                  <a:lnTo>
                    <a:pt x="464" y="79"/>
                  </a:lnTo>
                  <a:lnTo>
                    <a:pt x="463" y="48"/>
                  </a:lnTo>
                  <a:lnTo>
                    <a:pt x="463" y="17"/>
                  </a:lnTo>
                  <a:lnTo>
                    <a:pt x="399" y="10"/>
                  </a:lnTo>
                  <a:lnTo>
                    <a:pt x="349" y="6"/>
                  </a:lnTo>
                  <a:lnTo>
                    <a:pt x="306" y="3"/>
                  </a:lnTo>
                  <a:lnTo>
                    <a:pt x="266" y="0"/>
                  </a:lnTo>
                  <a:lnTo>
                    <a:pt x="222" y="0"/>
                  </a:lnTo>
                  <a:lnTo>
                    <a:pt x="171" y="1"/>
                  </a:lnTo>
                  <a:lnTo>
                    <a:pt x="107" y="4"/>
                  </a:lnTo>
                  <a:lnTo>
                    <a:pt x="24" y="7"/>
                  </a:lnTo>
                  <a:lnTo>
                    <a:pt x="22" y="93"/>
                  </a:lnTo>
                  <a:lnTo>
                    <a:pt x="21" y="180"/>
                  </a:lnTo>
                  <a:lnTo>
                    <a:pt x="20" y="266"/>
                  </a:lnTo>
                  <a:lnTo>
                    <a:pt x="18" y="352"/>
                  </a:lnTo>
                  <a:lnTo>
                    <a:pt x="17" y="438"/>
                  </a:lnTo>
                  <a:lnTo>
                    <a:pt x="14" y="524"/>
                  </a:lnTo>
                  <a:lnTo>
                    <a:pt x="13" y="610"/>
                  </a:lnTo>
                  <a:lnTo>
                    <a:pt x="11" y="697"/>
                  </a:lnTo>
                  <a:lnTo>
                    <a:pt x="10" y="783"/>
                  </a:lnTo>
                  <a:lnTo>
                    <a:pt x="8" y="870"/>
                  </a:lnTo>
                  <a:lnTo>
                    <a:pt x="7" y="956"/>
                  </a:lnTo>
                  <a:lnTo>
                    <a:pt x="6" y="1042"/>
                  </a:lnTo>
                  <a:lnTo>
                    <a:pt x="3" y="1129"/>
                  </a:lnTo>
                  <a:lnTo>
                    <a:pt x="2" y="1215"/>
                  </a:lnTo>
                  <a:lnTo>
                    <a:pt x="1" y="1301"/>
                  </a:lnTo>
                  <a:lnTo>
                    <a:pt x="0" y="1388"/>
                  </a:lnTo>
                  <a:lnTo>
                    <a:pt x="9" y="1404"/>
                  </a:lnTo>
                  <a:lnTo>
                    <a:pt x="15" y="1418"/>
                  </a:lnTo>
                  <a:lnTo>
                    <a:pt x="21" y="1430"/>
                  </a:lnTo>
                  <a:lnTo>
                    <a:pt x="25" y="1441"/>
                  </a:lnTo>
                  <a:lnTo>
                    <a:pt x="26" y="1449"/>
                  </a:lnTo>
                  <a:lnTo>
                    <a:pt x="26" y="1456"/>
                  </a:lnTo>
                  <a:lnTo>
                    <a:pt x="25" y="1458"/>
                  </a:lnTo>
                  <a:lnTo>
                    <a:pt x="24" y="1459"/>
                  </a:lnTo>
                  <a:lnTo>
                    <a:pt x="22" y="1460"/>
                  </a:lnTo>
                  <a:lnTo>
                    <a:pt x="20" y="1460"/>
                  </a:lnTo>
                  <a:close/>
                </a:path>
              </a:pathLst>
            </a:custGeom>
            <a:solidFill>
              <a:srgbClr val="996633"/>
            </a:solidFill>
            <a:ln w="9525">
              <a:noFill/>
              <a:round/>
              <a:headEnd/>
              <a:tailEnd/>
            </a:ln>
          </p:spPr>
          <p:txBody>
            <a:bodyPr>
              <a:prstTxWarp prst="textNoShape">
                <a:avLst/>
              </a:prstTxWarp>
            </a:bodyPr>
            <a:lstStyle/>
            <a:p>
              <a:endParaRPr lang="en-US"/>
            </a:p>
          </p:txBody>
        </p:sp>
        <p:sp>
          <p:nvSpPr>
            <p:cNvPr id="53457" name="Freeform 647"/>
            <p:cNvSpPr>
              <a:spLocks noChangeAspect="1"/>
            </p:cNvSpPr>
            <p:nvPr/>
          </p:nvSpPr>
          <p:spPr bwMode="auto">
            <a:xfrm>
              <a:off x="3818" y="3278"/>
              <a:ext cx="93" cy="278"/>
            </a:xfrm>
            <a:custGeom>
              <a:avLst/>
              <a:gdLst>
                <a:gd name="T0" fmla="*/ 0 w 464"/>
                <a:gd name="T1" fmla="*/ 1389 h 1391"/>
                <a:gd name="T2" fmla="*/ 54 w 464"/>
                <a:gd name="T3" fmla="*/ 1346 h 1391"/>
                <a:gd name="T4" fmla="*/ 108 w 464"/>
                <a:gd name="T5" fmla="*/ 1304 h 1391"/>
                <a:gd name="T6" fmla="*/ 163 w 464"/>
                <a:gd name="T7" fmla="*/ 1261 h 1391"/>
                <a:gd name="T8" fmla="*/ 217 w 464"/>
                <a:gd name="T9" fmla="*/ 1218 h 1391"/>
                <a:gd name="T10" fmla="*/ 271 w 464"/>
                <a:gd name="T11" fmla="*/ 1175 h 1391"/>
                <a:gd name="T12" fmla="*/ 326 w 464"/>
                <a:gd name="T13" fmla="*/ 1132 h 1391"/>
                <a:gd name="T14" fmla="*/ 380 w 464"/>
                <a:gd name="T15" fmla="*/ 1089 h 1391"/>
                <a:gd name="T16" fmla="*/ 434 w 464"/>
                <a:gd name="T17" fmla="*/ 1047 h 1391"/>
                <a:gd name="T18" fmla="*/ 440 w 464"/>
                <a:gd name="T19" fmla="*/ 905 h 1391"/>
                <a:gd name="T20" fmla="*/ 445 w 464"/>
                <a:gd name="T21" fmla="*/ 779 h 1391"/>
                <a:gd name="T22" fmla="*/ 449 w 464"/>
                <a:gd name="T23" fmla="*/ 667 h 1391"/>
                <a:gd name="T24" fmla="*/ 453 w 464"/>
                <a:gd name="T25" fmla="*/ 570 h 1391"/>
                <a:gd name="T26" fmla="*/ 456 w 464"/>
                <a:gd name="T27" fmla="*/ 486 h 1391"/>
                <a:gd name="T28" fmla="*/ 459 w 464"/>
                <a:gd name="T29" fmla="*/ 413 h 1391"/>
                <a:gd name="T30" fmla="*/ 461 w 464"/>
                <a:gd name="T31" fmla="*/ 349 h 1391"/>
                <a:gd name="T32" fmla="*/ 462 w 464"/>
                <a:gd name="T33" fmla="*/ 294 h 1391"/>
                <a:gd name="T34" fmla="*/ 463 w 464"/>
                <a:gd name="T35" fmla="*/ 246 h 1391"/>
                <a:gd name="T36" fmla="*/ 464 w 464"/>
                <a:gd name="T37" fmla="*/ 206 h 1391"/>
                <a:gd name="T38" fmla="*/ 464 w 464"/>
                <a:gd name="T39" fmla="*/ 170 h 1391"/>
                <a:gd name="T40" fmla="*/ 464 w 464"/>
                <a:gd name="T41" fmla="*/ 137 h 1391"/>
                <a:gd name="T42" fmla="*/ 464 w 464"/>
                <a:gd name="T43" fmla="*/ 106 h 1391"/>
                <a:gd name="T44" fmla="*/ 464 w 464"/>
                <a:gd name="T45" fmla="*/ 77 h 1391"/>
                <a:gd name="T46" fmla="*/ 463 w 464"/>
                <a:gd name="T47" fmla="*/ 47 h 1391"/>
                <a:gd name="T48" fmla="*/ 463 w 464"/>
                <a:gd name="T49" fmla="*/ 17 h 1391"/>
                <a:gd name="T50" fmla="*/ 399 w 464"/>
                <a:gd name="T51" fmla="*/ 10 h 1391"/>
                <a:gd name="T52" fmla="*/ 349 w 464"/>
                <a:gd name="T53" fmla="*/ 6 h 1391"/>
                <a:gd name="T54" fmla="*/ 306 w 464"/>
                <a:gd name="T55" fmla="*/ 3 h 1391"/>
                <a:gd name="T56" fmla="*/ 266 w 464"/>
                <a:gd name="T57" fmla="*/ 0 h 1391"/>
                <a:gd name="T58" fmla="*/ 222 w 464"/>
                <a:gd name="T59" fmla="*/ 0 h 1391"/>
                <a:gd name="T60" fmla="*/ 171 w 464"/>
                <a:gd name="T61" fmla="*/ 1 h 1391"/>
                <a:gd name="T62" fmla="*/ 107 w 464"/>
                <a:gd name="T63" fmla="*/ 4 h 1391"/>
                <a:gd name="T64" fmla="*/ 24 w 464"/>
                <a:gd name="T65" fmla="*/ 7 h 1391"/>
                <a:gd name="T66" fmla="*/ 22 w 464"/>
                <a:gd name="T67" fmla="*/ 92 h 1391"/>
                <a:gd name="T68" fmla="*/ 21 w 464"/>
                <a:gd name="T69" fmla="*/ 177 h 1391"/>
                <a:gd name="T70" fmla="*/ 20 w 464"/>
                <a:gd name="T71" fmla="*/ 264 h 1391"/>
                <a:gd name="T72" fmla="*/ 18 w 464"/>
                <a:gd name="T73" fmla="*/ 349 h 1391"/>
                <a:gd name="T74" fmla="*/ 17 w 464"/>
                <a:gd name="T75" fmla="*/ 434 h 1391"/>
                <a:gd name="T76" fmla="*/ 14 w 464"/>
                <a:gd name="T77" fmla="*/ 521 h 1391"/>
                <a:gd name="T78" fmla="*/ 13 w 464"/>
                <a:gd name="T79" fmla="*/ 606 h 1391"/>
                <a:gd name="T80" fmla="*/ 11 w 464"/>
                <a:gd name="T81" fmla="*/ 691 h 1391"/>
                <a:gd name="T82" fmla="*/ 10 w 464"/>
                <a:gd name="T83" fmla="*/ 777 h 1391"/>
                <a:gd name="T84" fmla="*/ 9 w 464"/>
                <a:gd name="T85" fmla="*/ 863 h 1391"/>
                <a:gd name="T86" fmla="*/ 7 w 464"/>
                <a:gd name="T87" fmla="*/ 948 h 1391"/>
                <a:gd name="T88" fmla="*/ 6 w 464"/>
                <a:gd name="T89" fmla="*/ 1034 h 1391"/>
                <a:gd name="T90" fmla="*/ 4 w 464"/>
                <a:gd name="T91" fmla="*/ 1120 h 1391"/>
                <a:gd name="T92" fmla="*/ 2 w 464"/>
                <a:gd name="T93" fmla="*/ 1205 h 1391"/>
                <a:gd name="T94" fmla="*/ 1 w 464"/>
                <a:gd name="T95" fmla="*/ 1291 h 1391"/>
                <a:gd name="T96" fmla="*/ 0 w 464"/>
                <a:gd name="T97" fmla="*/ 1376 h 1391"/>
                <a:gd name="T98" fmla="*/ 1 w 464"/>
                <a:gd name="T99" fmla="*/ 1381 h 1391"/>
                <a:gd name="T100" fmla="*/ 1 w 464"/>
                <a:gd name="T101" fmla="*/ 1386 h 1391"/>
                <a:gd name="T102" fmla="*/ 1 w 464"/>
                <a:gd name="T103" fmla="*/ 1389 h 1391"/>
                <a:gd name="T104" fmla="*/ 0 w 464"/>
                <a:gd name="T105" fmla="*/ 1391 h 1391"/>
                <a:gd name="T106" fmla="*/ 0 w 464"/>
                <a:gd name="T107" fmla="*/ 1390 h 1391"/>
                <a:gd name="T108" fmla="*/ 0 w 464"/>
                <a:gd name="T109" fmla="*/ 1389 h 1391"/>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464"/>
                <a:gd name="T166" fmla="*/ 0 h 1391"/>
                <a:gd name="T167" fmla="*/ 464 w 464"/>
                <a:gd name="T168" fmla="*/ 1391 h 1391"/>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464" h="1391">
                  <a:moveTo>
                    <a:pt x="0" y="1389"/>
                  </a:moveTo>
                  <a:lnTo>
                    <a:pt x="54" y="1346"/>
                  </a:lnTo>
                  <a:lnTo>
                    <a:pt x="108" y="1304"/>
                  </a:lnTo>
                  <a:lnTo>
                    <a:pt x="163" y="1261"/>
                  </a:lnTo>
                  <a:lnTo>
                    <a:pt x="217" y="1218"/>
                  </a:lnTo>
                  <a:lnTo>
                    <a:pt x="271" y="1175"/>
                  </a:lnTo>
                  <a:lnTo>
                    <a:pt x="326" y="1132"/>
                  </a:lnTo>
                  <a:lnTo>
                    <a:pt x="380" y="1089"/>
                  </a:lnTo>
                  <a:lnTo>
                    <a:pt x="434" y="1047"/>
                  </a:lnTo>
                  <a:lnTo>
                    <a:pt x="440" y="905"/>
                  </a:lnTo>
                  <a:lnTo>
                    <a:pt x="445" y="779"/>
                  </a:lnTo>
                  <a:lnTo>
                    <a:pt x="449" y="667"/>
                  </a:lnTo>
                  <a:lnTo>
                    <a:pt x="453" y="570"/>
                  </a:lnTo>
                  <a:lnTo>
                    <a:pt x="456" y="486"/>
                  </a:lnTo>
                  <a:lnTo>
                    <a:pt x="459" y="413"/>
                  </a:lnTo>
                  <a:lnTo>
                    <a:pt x="461" y="349"/>
                  </a:lnTo>
                  <a:lnTo>
                    <a:pt x="462" y="294"/>
                  </a:lnTo>
                  <a:lnTo>
                    <a:pt x="463" y="246"/>
                  </a:lnTo>
                  <a:lnTo>
                    <a:pt x="464" y="206"/>
                  </a:lnTo>
                  <a:lnTo>
                    <a:pt x="464" y="170"/>
                  </a:lnTo>
                  <a:lnTo>
                    <a:pt x="464" y="137"/>
                  </a:lnTo>
                  <a:lnTo>
                    <a:pt x="464" y="106"/>
                  </a:lnTo>
                  <a:lnTo>
                    <a:pt x="464" y="77"/>
                  </a:lnTo>
                  <a:lnTo>
                    <a:pt x="463" y="47"/>
                  </a:lnTo>
                  <a:lnTo>
                    <a:pt x="463" y="17"/>
                  </a:lnTo>
                  <a:lnTo>
                    <a:pt x="399" y="10"/>
                  </a:lnTo>
                  <a:lnTo>
                    <a:pt x="349" y="6"/>
                  </a:lnTo>
                  <a:lnTo>
                    <a:pt x="306" y="3"/>
                  </a:lnTo>
                  <a:lnTo>
                    <a:pt x="266" y="0"/>
                  </a:lnTo>
                  <a:lnTo>
                    <a:pt x="222" y="0"/>
                  </a:lnTo>
                  <a:lnTo>
                    <a:pt x="171" y="1"/>
                  </a:lnTo>
                  <a:lnTo>
                    <a:pt x="107" y="4"/>
                  </a:lnTo>
                  <a:lnTo>
                    <a:pt x="24" y="7"/>
                  </a:lnTo>
                  <a:lnTo>
                    <a:pt x="22" y="92"/>
                  </a:lnTo>
                  <a:lnTo>
                    <a:pt x="21" y="177"/>
                  </a:lnTo>
                  <a:lnTo>
                    <a:pt x="20" y="264"/>
                  </a:lnTo>
                  <a:lnTo>
                    <a:pt x="18" y="349"/>
                  </a:lnTo>
                  <a:lnTo>
                    <a:pt x="17" y="434"/>
                  </a:lnTo>
                  <a:lnTo>
                    <a:pt x="14" y="521"/>
                  </a:lnTo>
                  <a:lnTo>
                    <a:pt x="13" y="606"/>
                  </a:lnTo>
                  <a:lnTo>
                    <a:pt x="11" y="691"/>
                  </a:lnTo>
                  <a:lnTo>
                    <a:pt x="10" y="777"/>
                  </a:lnTo>
                  <a:lnTo>
                    <a:pt x="9" y="863"/>
                  </a:lnTo>
                  <a:lnTo>
                    <a:pt x="7" y="948"/>
                  </a:lnTo>
                  <a:lnTo>
                    <a:pt x="6" y="1034"/>
                  </a:lnTo>
                  <a:lnTo>
                    <a:pt x="4" y="1120"/>
                  </a:lnTo>
                  <a:lnTo>
                    <a:pt x="2" y="1205"/>
                  </a:lnTo>
                  <a:lnTo>
                    <a:pt x="1" y="1291"/>
                  </a:lnTo>
                  <a:lnTo>
                    <a:pt x="0" y="1376"/>
                  </a:lnTo>
                  <a:lnTo>
                    <a:pt x="1" y="1381"/>
                  </a:lnTo>
                  <a:lnTo>
                    <a:pt x="1" y="1386"/>
                  </a:lnTo>
                  <a:lnTo>
                    <a:pt x="1" y="1389"/>
                  </a:lnTo>
                  <a:lnTo>
                    <a:pt x="0" y="1391"/>
                  </a:lnTo>
                  <a:lnTo>
                    <a:pt x="0" y="1390"/>
                  </a:lnTo>
                  <a:lnTo>
                    <a:pt x="0" y="1389"/>
                  </a:lnTo>
                  <a:close/>
                </a:path>
              </a:pathLst>
            </a:custGeom>
            <a:solidFill>
              <a:srgbClr val="996633"/>
            </a:solidFill>
            <a:ln w="9525">
              <a:noFill/>
              <a:round/>
              <a:headEnd/>
              <a:tailEnd/>
            </a:ln>
          </p:spPr>
          <p:txBody>
            <a:bodyPr>
              <a:prstTxWarp prst="textNoShape">
                <a:avLst/>
              </a:prstTxWarp>
            </a:bodyPr>
            <a:lstStyle/>
            <a:p>
              <a:endParaRPr lang="en-US"/>
            </a:p>
          </p:txBody>
        </p:sp>
        <p:sp>
          <p:nvSpPr>
            <p:cNvPr id="53458" name="Freeform 648"/>
            <p:cNvSpPr>
              <a:spLocks noChangeAspect="1"/>
            </p:cNvSpPr>
            <p:nvPr/>
          </p:nvSpPr>
          <p:spPr bwMode="auto">
            <a:xfrm>
              <a:off x="3819" y="3278"/>
              <a:ext cx="92" cy="260"/>
            </a:xfrm>
            <a:custGeom>
              <a:avLst/>
              <a:gdLst>
                <a:gd name="T0" fmla="*/ 0 w 463"/>
                <a:gd name="T1" fmla="*/ 1301 h 1301"/>
                <a:gd name="T2" fmla="*/ 55 w 463"/>
                <a:gd name="T3" fmla="*/ 1258 h 1301"/>
                <a:gd name="T4" fmla="*/ 110 w 463"/>
                <a:gd name="T5" fmla="*/ 1215 h 1301"/>
                <a:gd name="T6" fmla="*/ 164 w 463"/>
                <a:gd name="T7" fmla="*/ 1172 h 1301"/>
                <a:gd name="T8" fmla="*/ 219 w 463"/>
                <a:gd name="T9" fmla="*/ 1129 h 1301"/>
                <a:gd name="T10" fmla="*/ 273 w 463"/>
                <a:gd name="T11" fmla="*/ 1086 h 1301"/>
                <a:gd name="T12" fmla="*/ 327 w 463"/>
                <a:gd name="T13" fmla="*/ 1043 h 1301"/>
                <a:gd name="T14" fmla="*/ 382 w 463"/>
                <a:gd name="T15" fmla="*/ 1001 h 1301"/>
                <a:gd name="T16" fmla="*/ 437 w 463"/>
                <a:gd name="T17" fmla="*/ 957 h 1301"/>
                <a:gd name="T18" fmla="*/ 442 w 463"/>
                <a:gd name="T19" fmla="*/ 830 h 1301"/>
                <a:gd name="T20" fmla="*/ 447 w 463"/>
                <a:gd name="T21" fmla="*/ 716 h 1301"/>
                <a:gd name="T22" fmla="*/ 450 w 463"/>
                <a:gd name="T23" fmla="*/ 617 h 1301"/>
                <a:gd name="T24" fmla="*/ 453 w 463"/>
                <a:gd name="T25" fmla="*/ 530 h 1301"/>
                <a:gd name="T26" fmla="*/ 456 w 463"/>
                <a:gd name="T27" fmla="*/ 453 h 1301"/>
                <a:gd name="T28" fmla="*/ 459 w 463"/>
                <a:gd name="T29" fmla="*/ 386 h 1301"/>
                <a:gd name="T30" fmla="*/ 460 w 463"/>
                <a:gd name="T31" fmla="*/ 328 h 1301"/>
                <a:gd name="T32" fmla="*/ 461 w 463"/>
                <a:gd name="T33" fmla="*/ 279 h 1301"/>
                <a:gd name="T34" fmla="*/ 462 w 463"/>
                <a:gd name="T35" fmla="*/ 235 h 1301"/>
                <a:gd name="T36" fmla="*/ 463 w 463"/>
                <a:gd name="T37" fmla="*/ 197 h 1301"/>
                <a:gd name="T38" fmla="*/ 463 w 463"/>
                <a:gd name="T39" fmla="*/ 163 h 1301"/>
                <a:gd name="T40" fmla="*/ 463 w 463"/>
                <a:gd name="T41" fmla="*/ 132 h 1301"/>
                <a:gd name="T42" fmla="*/ 463 w 463"/>
                <a:gd name="T43" fmla="*/ 103 h 1301"/>
                <a:gd name="T44" fmla="*/ 463 w 463"/>
                <a:gd name="T45" fmla="*/ 75 h 1301"/>
                <a:gd name="T46" fmla="*/ 462 w 463"/>
                <a:gd name="T47" fmla="*/ 46 h 1301"/>
                <a:gd name="T48" fmla="*/ 462 w 463"/>
                <a:gd name="T49" fmla="*/ 17 h 1301"/>
                <a:gd name="T50" fmla="*/ 398 w 463"/>
                <a:gd name="T51" fmla="*/ 10 h 1301"/>
                <a:gd name="T52" fmla="*/ 348 w 463"/>
                <a:gd name="T53" fmla="*/ 6 h 1301"/>
                <a:gd name="T54" fmla="*/ 305 w 463"/>
                <a:gd name="T55" fmla="*/ 3 h 1301"/>
                <a:gd name="T56" fmla="*/ 265 w 463"/>
                <a:gd name="T57" fmla="*/ 0 h 1301"/>
                <a:gd name="T58" fmla="*/ 221 w 463"/>
                <a:gd name="T59" fmla="*/ 0 h 1301"/>
                <a:gd name="T60" fmla="*/ 170 w 463"/>
                <a:gd name="T61" fmla="*/ 1 h 1301"/>
                <a:gd name="T62" fmla="*/ 106 w 463"/>
                <a:gd name="T63" fmla="*/ 4 h 1301"/>
                <a:gd name="T64" fmla="*/ 23 w 463"/>
                <a:gd name="T65" fmla="*/ 7 h 1301"/>
                <a:gd name="T66" fmla="*/ 22 w 463"/>
                <a:gd name="T67" fmla="*/ 88 h 1301"/>
                <a:gd name="T68" fmla="*/ 20 w 463"/>
                <a:gd name="T69" fmla="*/ 169 h 1301"/>
                <a:gd name="T70" fmla="*/ 19 w 463"/>
                <a:gd name="T71" fmla="*/ 250 h 1301"/>
                <a:gd name="T72" fmla="*/ 17 w 463"/>
                <a:gd name="T73" fmla="*/ 331 h 1301"/>
                <a:gd name="T74" fmla="*/ 16 w 463"/>
                <a:gd name="T75" fmla="*/ 411 h 1301"/>
                <a:gd name="T76" fmla="*/ 14 w 463"/>
                <a:gd name="T77" fmla="*/ 492 h 1301"/>
                <a:gd name="T78" fmla="*/ 12 w 463"/>
                <a:gd name="T79" fmla="*/ 573 h 1301"/>
                <a:gd name="T80" fmla="*/ 11 w 463"/>
                <a:gd name="T81" fmla="*/ 654 h 1301"/>
                <a:gd name="T82" fmla="*/ 10 w 463"/>
                <a:gd name="T83" fmla="*/ 735 h 1301"/>
                <a:gd name="T84" fmla="*/ 8 w 463"/>
                <a:gd name="T85" fmla="*/ 816 h 1301"/>
                <a:gd name="T86" fmla="*/ 7 w 463"/>
                <a:gd name="T87" fmla="*/ 897 h 1301"/>
                <a:gd name="T88" fmla="*/ 6 w 463"/>
                <a:gd name="T89" fmla="*/ 978 h 1301"/>
                <a:gd name="T90" fmla="*/ 5 w 463"/>
                <a:gd name="T91" fmla="*/ 1059 h 1301"/>
                <a:gd name="T92" fmla="*/ 2 w 463"/>
                <a:gd name="T93" fmla="*/ 1140 h 1301"/>
                <a:gd name="T94" fmla="*/ 1 w 463"/>
                <a:gd name="T95" fmla="*/ 1221 h 1301"/>
                <a:gd name="T96" fmla="*/ 0 w 463"/>
                <a:gd name="T97" fmla="*/ 1301 h 1301"/>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463"/>
                <a:gd name="T148" fmla="*/ 0 h 1301"/>
                <a:gd name="T149" fmla="*/ 463 w 463"/>
                <a:gd name="T150" fmla="*/ 1301 h 1301"/>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463" h="1301">
                  <a:moveTo>
                    <a:pt x="0" y="1301"/>
                  </a:moveTo>
                  <a:lnTo>
                    <a:pt x="55" y="1258"/>
                  </a:lnTo>
                  <a:lnTo>
                    <a:pt x="110" y="1215"/>
                  </a:lnTo>
                  <a:lnTo>
                    <a:pt x="164" y="1172"/>
                  </a:lnTo>
                  <a:lnTo>
                    <a:pt x="219" y="1129"/>
                  </a:lnTo>
                  <a:lnTo>
                    <a:pt x="273" y="1086"/>
                  </a:lnTo>
                  <a:lnTo>
                    <a:pt x="327" y="1043"/>
                  </a:lnTo>
                  <a:lnTo>
                    <a:pt x="382" y="1001"/>
                  </a:lnTo>
                  <a:lnTo>
                    <a:pt x="437" y="957"/>
                  </a:lnTo>
                  <a:lnTo>
                    <a:pt x="442" y="830"/>
                  </a:lnTo>
                  <a:lnTo>
                    <a:pt x="447" y="716"/>
                  </a:lnTo>
                  <a:lnTo>
                    <a:pt x="450" y="617"/>
                  </a:lnTo>
                  <a:lnTo>
                    <a:pt x="453" y="530"/>
                  </a:lnTo>
                  <a:lnTo>
                    <a:pt x="456" y="453"/>
                  </a:lnTo>
                  <a:lnTo>
                    <a:pt x="459" y="386"/>
                  </a:lnTo>
                  <a:lnTo>
                    <a:pt x="460" y="328"/>
                  </a:lnTo>
                  <a:lnTo>
                    <a:pt x="461" y="279"/>
                  </a:lnTo>
                  <a:lnTo>
                    <a:pt x="462" y="235"/>
                  </a:lnTo>
                  <a:lnTo>
                    <a:pt x="463" y="197"/>
                  </a:lnTo>
                  <a:lnTo>
                    <a:pt x="463" y="163"/>
                  </a:lnTo>
                  <a:lnTo>
                    <a:pt x="463" y="132"/>
                  </a:lnTo>
                  <a:lnTo>
                    <a:pt x="463" y="103"/>
                  </a:lnTo>
                  <a:lnTo>
                    <a:pt x="463" y="75"/>
                  </a:lnTo>
                  <a:lnTo>
                    <a:pt x="462" y="46"/>
                  </a:lnTo>
                  <a:lnTo>
                    <a:pt x="462" y="17"/>
                  </a:lnTo>
                  <a:lnTo>
                    <a:pt x="398" y="10"/>
                  </a:lnTo>
                  <a:lnTo>
                    <a:pt x="348" y="6"/>
                  </a:lnTo>
                  <a:lnTo>
                    <a:pt x="305" y="3"/>
                  </a:lnTo>
                  <a:lnTo>
                    <a:pt x="265" y="0"/>
                  </a:lnTo>
                  <a:lnTo>
                    <a:pt x="221" y="0"/>
                  </a:lnTo>
                  <a:lnTo>
                    <a:pt x="170" y="1"/>
                  </a:lnTo>
                  <a:lnTo>
                    <a:pt x="106" y="4"/>
                  </a:lnTo>
                  <a:lnTo>
                    <a:pt x="23" y="7"/>
                  </a:lnTo>
                  <a:lnTo>
                    <a:pt x="22" y="88"/>
                  </a:lnTo>
                  <a:lnTo>
                    <a:pt x="20" y="169"/>
                  </a:lnTo>
                  <a:lnTo>
                    <a:pt x="19" y="250"/>
                  </a:lnTo>
                  <a:lnTo>
                    <a:pt x="17" y="331"/>
                  </a:lnTo>
                  <a:lnTo>
                    <a:pt x="16" y="411"/>
                  </a:lnTo>
                  <a:lnTo>
                    <a:pt x="14" y="492"/>
                  </a:lnTo>
                  <a:lnTo>
                    <a:pt x="12" y="573"/>
                  </a:lnTo>
                  <a:lnTo>
                    <a:pt x="11" y="654"/>
                  </a:lnTo>
                  <a:lnTo>
                    <a:pt x="10" y="735"/>
                  </a:lnTo>
                  <a:lnTo>
                    <a:pt x="8" y="816"/>
                  </a:lnTo>
                  <a:lnTo>
                    <a:pt x="7" y="897"/>
                  </a:lnTo>
                  <a:lnTo>
                    <a:pt x="6" y="978"/>
                  </a:lnTo>
                  <a:lnTo>
                    <a:pt x="5" y="1059"/>
                  </a:lnTo>
                  <a:lnTo>
                    <a:pt x="2" y="1140"/>
                  </a:lnTo>
                  <a:lnTo>
                    <a:pt x="1" y="1221"/>
                  </a:lnTo>
                  <a:lnTo>
                    <a:pt x="0" y="1301"/>
                  </a:lnTo>
                  <a:close/>
                </a:path>
              </a:pathLst>
            </a:custGeom>
            <a:solidFill>
              <a:srgbClr val="996633"/>
            </a:solidFill>
            <a:ln w="9525">
              <a:noFill/>
              <a:round/>
              <a:headEnd/>
              <a:tailEnd/>
            </a:ln>
          </p:spPr>
          <p:txBody>
            <a:bodyPr>
              <a:prstTxWarp prst="textNoShape">
                <a:avLst/>
              </a:prstTxWarp>
            </a:bodyPr>
            <a:lstStyle/>
            <a:p>
              <a:endParaRPr lang="en-US"/>
            </a:p>
          </p:txBody>
        </p:sp>
        <p:sp>
          <p:nvSpPr>
            <p:cNvPr id="53459" name="Freeform 649"/>
            <p:cNvSpPr>
              <a:spLocks noChangeAspect="1"/>
            </p:cNvSpPr>
            <p:nvPr/>
          </p:nvSpPr>
          <p:spPr bwMode="auto">
            <a:xfrm>
              <a:off x="3819" y="3278"/>
              <a:ext cx="92" cy="242"/>
            </a:xfrm>
            <a:custGeom>
              <a:avLst/>
              <a:gdLst>
                <a:gd name="T0" fmla="*/ 0 w 462"/>
                <a:gd name="T1" fmla="*/ 1213 h 1213"/>
                <a:gd name="T2" fmla="*/ 55 w 462"/>
                <a:gd name="T3" fmla="*/ 1170 h 1213"/>
                <a:gd name="T4" fmla="*/ 111 w 462"/>
                <a:gd name="T5" fmla="*/ 1127 h 1213"/>
                <a:gd name="T6" fmla="*/ 166 w 462"/>
                <a:gd name="T7" fmla="*/ 1084 h 1213"/>
                <a:gd name="T8" fmla="*/ 220 w 462"/>
                <a:gd name="T9" fmla="*/ 1040 h 1213"/>
                <a:gd name="T10" fmla="*/ 275 w 462"/>
                <a:gd name="T11" fmla="*/ 997 h 1213"/>
                <a:gd name="T12" fmla="*/ 330 w 462"/>
                <a:gd name="T13" fmla="*/ 954 h 1213"/>
                <a:gd name="T14" fmla="*/ 384 w 462"/>
                <a:gd name="T15" fmla="*/ 911 h 1213"/>
                <a:gd name="T16" fmla="*/ 439 w 462"/>
                <a:gd name="T17" fmla="*/ 867 h 1213"/>
                <a:gd name="T18" fmla="*/ 443 w 462"/>
                <a:gd name="T19" fmla="*/ 755 h 1213"/>
                <a:gd name="T20" fmla="*/ 448 w 462"/>
                <a:gd name="T21" fmla="*/ 655 h 1213"/>
                <a:gd name="T22" fmla="*/ 451 w 462"/>
                <a:gd name="T23" fmla="*/ 567 h 1213"/>
                <a:gd name="T24" fmla="*/ 453 w 462"/>
                <a:gd name="T25" fmla="*/ 489 h 1213"/>
                <a:gd name="T26" fmla="*/ 457 w 462"/>
                <a:gd name="T27" fmla="*/ 420 h 1213"/>
                <a:gd name="T28" fmla="*/ 458 w 462"/>
                <a:gd name="T29" fmla="*/ 361 h 1213"/>
                <a:gd name="T30" fmla="*/ 460 w 462"/>
                <a:gd name="T31" fmla="*/ 309 h 1213"/>
                <a:gd name="T32" fmla="*/ 461 w 462"/>
                <a:gd name="T33" fmla="*/ 263 h 1213"/>
                <a:gd name="T34" fmla="*/ 461 w 462"/>
                <a:gd name="T35" fmla="*/ 223 h 1213"/>
                <a:gd name="T36" fmla="*/ 462 w 462"/>
                <a:gd name="T37" fmla="*/ 187 h 1213"/>
                <a:gd name="T38" fmla="*/ 462 w 462"/>
                <a:gd name="T39" fmla="*/ 156 h 1213"/>
                <a:gd name="T40" fmla="*/ 462 w 462"/>
                <a:gd name="T41" fmla="*/ 127 h 1213"/>
                <a:gd name="T42" fmla="*/ 462 w 462"/>
                <a:gd name="T43" fmla="*/ 99 h 1213"/>
                <a:gd name="T44" fmla="*/ 461 w 462"/>
                <a:gd name="T45" fmla="*/ 72 h 1213"/>
                <a:gd name="T46" fmla="*/ 461 w 462"/>
                <a:gd name="T47" fmla="*/ 45 h 1213"/>
                <a:gd name="T48" fmla="*/ 461 w 462"/>
                <a:gd name="T49" fmla="*/ 17 h 1213"/>
                <a:gd name="T50" fmla="*/ 397 w 462"/>
                <a:gd name="T51" fmla="*/ 10 h 1213"/>
                <a:gd name="T52" fmla="*/ 347 w 462"/>
                <a:gd name="T53" fmla="*/ 6 h 1213"/>
                <a:gd name="T54" fmla="*/ 304 w 462"/>
                <a:gd name="T55" fmla="*/ 3 h 1213"/>
                <a:gd name="T56" fmla="*/ 264 w 462"/>
                <a:gd name="T57" fmla="*/ 0 h 1213"/>
                <a:gd name="T58" fmla="*/ 220 w 462"/>
                <a:gd name="T59" fmla="*/ 0 h 1213"/>
                <a:gd name="T60" fmla="*/ 169 w 462"/>
                <a:gd name="T61" fmla="*/ 1 h 1213"/>
                <a:gd name="T62" fmla="*/ 105 w 462"/>
                <a:gd name="T63" fmla="*/ 4 h 1213"/>
                <a:gd name="T64" fmla="*/ 22 w 462"/>
                <a:gd name="T65" fmla="*/ 7 h 1213"/>
                <a:gd name="T66" fmla="*/ 21 w 462"/>
                <a:gd name="T67" fmla="*/ 82 h 1213"/>
                <a:gd name="T68" fmla="*/ 19 w 462"/>
                <a:gd name="T69" fmla="*/ 158 h 1213"/>
                <a:gd name="T70" fmla="*/ 18 w 462"/>
                <a:gd name="T71" fmla="*/ 233 h 1213"/>
                <a:gd name="T72" fmla="*/ 17 w 462"/>
                <a:gd name="T73" fmla="*/ 309 h 1213"/>
                <a:gd name="T74" fmla="*/ 15 w 462"/>
                <a:gd name="T75" fmla="*/ 384 h 1213"/>
                <a:gd name="T76" fmla="*/ 13 w 462"/>
                <a:gd name="T77" fmla="*/ 460 h 1213"/>
                <a:gd name="T78" fmla="*/ 12 w 462"/>
                <a:gd name="T79" fmla="*/ 535 h 1213"/>
                <a:gd name="T80" fmla="*/ 11 w 462"/>
                <a:gd name="T81" fmla="*/ 610 h 1213"/>
                <a:gd name="T82" fmla="*/ 9 w 462"/>
                <a:gd name="T83" fmla="*/ 686 h 1213"/>
                <a:gd name="T84" fmla="*/ 8 w 462"/>
                <a:gd name="T85" fmla="*/ 761 h 1213"/>
                <a:gd name="T86" fmla="*/ 7 w 462"/>
                <a:gd name="T87" fmla="*/ 836 h 1213"/>
                <a:gd name="T88" fmla="*/ 6 w 462"/>
                <a:gd name="T89" fmla="*/ 911 h 1213"/>
                <a:gd name="T90" fmla="*/ 5 w 462"/>
                <a:gd name="T91" fmla="*/ 987 h 1213"/>
                <a:gd name="T92" fmla="*/ 2 w 462"/>
                <a:gd name="T93" fmla="*/ 1062 h 1213"/>
                <a:gd name="T94" fmla="*/ 1 w 462"/>
                <a:gd name="T95" fmla="*/ 1137 h 1213"/>
                <a:gd name="T96" fmla="*/ 0 w 462"/>
                <a:gd name="T97" fmla="*/ 1213 h 121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462"/>
                <a:gd name="T148" fmla="*/ 0 h 1213"/>
                <a:gd name="T149" fmla="*/ 462 w 462"/>
                <a:gd name="T150" fmla="*/ 1213 h 1213"/>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462" h="1213">
                  <a:moveTo>
                    <a:pt x="0" y="1213"/>
                  </a:moveTo>
                  <a:lnTo>
                    <a:pt x="55" y="1170"/>
                  </a:lnTo>
                  <a:lnTo>
                    <a:pt x="111" y="1127"/>
                  </a:lnTo>
                  <a:lnTo>
                    <a:pt x="166" y="1084"/>
                  </a:lnTo>
                  <a:lnTo>
                    <a:pt x="220" y="1040"/>
                  </a:lnTo>
                  <a:lnTo>
                    <a:pt x="275" y="997"/>
                  </a:lnTo>
                  <a:lnTo>
                    <a:pt x="330" y="954"/>
                  </a:lnTo>
                  <a:lnTo>
                    <a:pt x="384" y="911"/>
                  </a:lnTo>
                  <a:lnTo>
                    <a:pt x="439" y="867"/>
                  </a:lnTo>
                  <a:lnTo>
                    <a:pt x="443" y="755"/>
                  </a:lnTo>
                  <a:lnTo>
                    <a:pt x="448" y="655"/>
                  </a:lnTo>
                  <a:lnTo>
                    <a:pt x="451" y="567"/>
                  </a:lnTo>
                  <a:lnTo>
                    <a:pt x="453" y="489"/>
                  </a:lnTo>
                  <a:lnTo>
                    <a:pt x="457" y="420"/>
                  </a:lnTo>
                  <a:lnTo>
                    <a:pt x="458" y="361"/>
                  </a:lnTo>
                  <a:lnTo>
                    <a:pt x="460" y="309"/>
                  </a:lnTo>
                  <a:lnTo>
                    <a:pt x="461" y="263"/>
                  </a:lnTo>
                  <a:lnTo>
                    <a:pt x="461" y="223"/>
                  </a:lnTo>
                  <a:lnTo>
                    <a:pt x="462" y="187"/>
                  </a:lnTo>
                  <a:lnTo>
                    <a:pt x="462" y="156"/>
                  </a:lnTo>
                  <a:lnTo>
                    <a:pt x="462" y="127"/>
                  </a:lnTo>
                  <a:lnTo>
                    <a:pt x="462" y="99"/>
                  </a:lnTo>
                  <a:lnTo>
                    <a:pt x="461" y="72"/>
                  </a:lnTo>
                  <a:lnTo>
                    <a:pt x="461" y="45"/>
                  </a:lnTo>
                  <a:lnTo>
                    <a:pt x="461" y="17"/>
                  </a:lnTo>
                  <a:lnTo>
                    <a:pt x="397" y="10"/>
                  </a:lnTo>
                  <a:lnTo>
                    <a:pt x="347" y="6"/>
                  </a:lnTo>
                  <a:lnTo>
                    <a:pt x="304" y="3"/>
                  </a:lnTo>
                  <a:lnTo>
                    <a:pt x="264" y="0"/>
                  </a:lnTo>
                  <a:lnTo>
                    <a:pt x="220" y="0"/>
                  </a:lnTo>
                  <a:lnTo>
                    <a:pt x="169" y="1"/>
                  </a:lnTo>
                  <a:lnTo>
                    <a:pt x="105" y="4"/>
                  </a:lnTo>
                  <a:lnTo>
                    <a:pt x="22" y="7"/>
                  </a:lnTo>
                  <a:lnTo>
                    <a:pt x="21" y="82"/>
                  </a:lnTo>
                  <a:lnTo>
                    <a:pt x="19" y="158"/>
                  </a:lnTo>
                  <a:lnTo>
                    <a:pt x="18" y="233"/>
                  </a:lnTo>
                  <a:lnTo>
                    <a:pt x="17" y="309"/>
                  </a:lnTo>
                  <a:lnTo>
                    <a:pt x="15" y="384"/>
                  </a:lnTo>
                  <a:lnTo>
                    <a:pt x="13" y="460"/>
                  </a:lnTo>
                  <a:lnTo>
                    <a:pt x="12" y="535"/>
                  </a:lnTo>
                  <a:lnTo>
                    <a:pt x="11" y="610"/>
                  </a:lnTo>
                  <a:lnTo>
                    <a:pt x="9" y="686"/>
                  </a:lnTo>
                  <a:lnTo>
                    <a:pt x="8" y="761"/>
                  </a:lnTo>
                  <a:lnTo>
                    <a:pt x="7" y="836"/>
                  </a:lnTo>
                  <a:lnTo>
                    <a:pt x="6" y="911"/>
                  </a:lnTo>
                  <a:lnTo>
                    <a:pt x="5" y="987"/>
                  </a:lnTo>
                  <a:lnTo>
                    <a:pt x="2" y="1062"/>
                  </a:lnTo>
                  <a:lnTo>
                    <a:pt x="1" y="1137"/>
                  </a:lnTo>
                  <a:lnTo>
                    <a:pt x="0" y="1213"/>
                  </a:lnTo>
                  <a:close/>
                </a:path>
              </a:pathLst>
            </a:custGeom>
            <a:solidFill>
              <a:srgbClr val="996633"/>
            </a:solidFill>
            <a:ln w="9525">
              <a:noFill/>
              <a:round/>
              <a:headEnd/>
              <a:tailEnd/>
            </a:ln>
          </p:spPr>
          <p:txBody>
            <a:bodyPr>
              <a:prstTxWarp prst="textNoShape">
                <a:avLst/>
              </a:prstTxWarp>
            </a:bodyPr>
            <a:lstStyle/>
            <a:p>
              <a:endParaRPr lang="en-US"/>
            </a:p>
          </p:txBody>
        </p:sp>
        <p:sp>
          <p:nvSpPr>
            <p:cNvPr id="53460" name="Freeform 650"/>
            <p:cNvSpPr>
              <a:spLocks noChangeAspect="1"/>
            </p:cNvSpPr>
            <p:nvPr/>
          </p:nvSpPr>
          <p:spPr bwMode="auto">
            <a:xfrm>
              <a:off x="3819" y="3278"/>
              <a:ext cx="92" cy="225"/>
            </a:xfrm>
            <a:custGeom>
              <a:avLst/>
              <a:gdLst>
                <a:gd name="T0" fmla="*/ 0 w 460"/>
                <a:gd name="T1" fmla="*/ 1125 h 1125"/>
                <a:gd name="T2" fmla="*/ 441 w 460"/>
                <a:gd name="T3" fmla="*/ 779 h 1125"/>
                <a:gd name="T4" fmla="*/ 448 w 460"/>
                <a:gd name="T5" fmla="*/ 593 h 1125"/>
                <a:gd name="T6" fmla="*/ 453 w 460"/>
                <a:gd name="T7" fmla="*/ 448 h 1125"/>
                <a:gd name="T8" fmla="*/ 457 w 460"/>
                <a:gd name="T9" fmla="*/ 334 h 1125"/>
                <a:gd name="T10" fmla="*/ 459 w 460"/>
                <a:gd name="T11" fmla="*/ 246 h 1125"/>
                <a:gd name="T12" fmla="*/ 460 w 460"/>
                <a:gd name="T13" fmla="*/ 179 h 1125"/>
                <a:gd name="T14" fmla="*/ 460 w 460"/>
                <a:gd name="T15" fmla="*/ 122 h 1125"/>
                <a:gd name="T16" fmla="*/ 459 w 460"/>
                <a:gd name="T17" fmla="*/ 69 h 1125"/>
                <a:gd name="T18" fmla="*/ 459 w 460"/>
                <a:gd name="T19" fmla="*/ 17 h 1125"/>
                <a:gd name="T20" fmla="*/ 395 w 460"/>
                <a:gd name="T21" fmla="*/ 10 h 1125"/>
                <a:gd name="T22" fmla="*/ 345 w 460"/>
                <a:gd name="T23" fmla="*/ 6 h 1125"/>
                <a:gd name="T24" fmla="*/ 302 w 460"/>
                <a:gd name="T25" fmla="*/ 3 h 1125"/>
                <a:gd name="T26" fmla="*/ 262 w 460"/>
                <a:gd name="T27" fmla="*/ 0 h 1125"/>
                <a:gd name="T28" fmla="*/ 218 w 460"/>
                <a:gd name="T29" fmla="*/ 0 h 1125"/>
                <a:gd name="T30" fmla="*/ 167 w 460"/>
                <a:gd name="T31" fmla="*/ 1 h 1125"/>
                <a:gd name="T32" fmla="*/ 103 w 460"/>
                <a:gd name="T33" fmla="*/ 4 h 1125"/>
                <a:gd name="T34" fmla="*/ 20 w 460"/>
                <a:gd name="T35" fmla="*/ 7 h 1125"/>
                <a:gd name="T36" fmla="*/ 19 w 460"/>
                <a:gd name="T37" fmla="*/ 77 h 1125"/>
                <a:gd name="T38" fmla="*/ 18 w 460"/>
                <a:gd name="T39" fmla="*/ 147 h 1125"/>
                <a:gd name="T40" fmla="*/ 16 w 460"/>
                <a:gd name="T41" fmla="*/ 217 h 1125"/>
                <a:gd name="T42" fmla="*/ 15 w 460"/>
                <a:gd name="T43" fmla="*/ 287 h 1125"/>
                <a:gd name="T44" fmla="*/ 14 w 460"/>
                <a:gd name="T45" fmla="*/ 357 h 1125"/>
                <a:gd name="T46" fmla="*/ 13 w 460"/>
                <a:gd name="T47" fmla="*/ 426 h 1125"/>
                <a:gd name="T48" fmla="*/ 11 w 460"/>
                <a:gd name="T49" fmla="*/ 496 h 1125"/>
                <a:gd name="T50" fmla="*/ 9 w 460"/>
                <a:gd name="T51" fmla="*/ 566 h 1125"/>
                <a:gd name="T52" fmla="*/ 8 w 460"/>
                <a:gd name="T53" fmla="*/ 636 h 1125"/>
                <a:gd name="T54" fmla="*/ 7 w 460"/>
                <a:gd name="T55" fmla="*/ 706 h 1125"/>
                <a:gd name="T56" fmla="*/ 6 w 460"/>
                <a:gd name="T57" fmla="*/ 776 h 1125"/>
                <a:gd name="T58" fmla="*/ 5 w 460"/>
                <a:gd name="T59" fmla="*/ 846 h 1125"/>
                <a:gd name="T60" fmla="*/ 4 w 460"/>
                <a:gd name="T61" fmla="*/ 915 h 1125"/>
                <a:gd name="T62" fmla="*/ 3 w 460"/>
                <a:gd name="T63" fmla="*/ 985 h 1125"/>
                <a:gd name="T64" fmla="*/ 2 w 460"/>
                <a:gd name="T65" fmla="*/ 1055 h 1125"/>
                <a:gd name="T66" fmla="*/ 0 w 460"/>
                <a:gd name="T67" fmla="*/ 1125 h 1125"/>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60"/>
                <a:gd name="T103" fmla="*/ 0 h 1125"/>
                <a:gd name="T104" fmla="*/ 460 w 460"/>
                <a:gd name="T105" fmla="*/ 1125 h 1125"/>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60" h="1125">
                  <a:moveTo>
                    <a:pt x="0" y="1125"/>
                  </a:moveTo>
                  <a:lnTo>
                    <a:pt x="441" y="779"/>
                  </a:lnTo>
                  <a:lnTo>
                    <a:pt x="448" y="593"/>
                  </a:lnTo>
                  <a:lnTo>
                    <a:pt x="453" y="448"/>
                  </a:lnTo>
                  <a:lnTo>
                    <a:pt x="457" y="334"/>
                  </a:lnTo>
                  <a:lnTo>
                    <a:pt x="459" y="246"/>
                  </a:lnTo>
                  <a:lnTo>
                    <a:pt x="460" y="179"/>
                  </a:lnTo>
                  <a:lnTo>
                    <a:pt x="460" y="122"/>
                  </a:lnTo>
                  <a:lnTo>
                    <a:pt x="459" y="69"/>
                  </a:lnTo>
                  <a:lnTo>
                    <a:pt x="459" y="17"/>
                  </a:lnTo>
                  <a:lnTo>
                    <a:pt x="395" y="10"/>
                  </a:lnTo>
                  <a:lnTo>
                    <a:pt x="345" y="6"/>
                  </a:lnTo>
                  <a:lnTo>
                    <a:pt x="302" y="3"/>
                  </a:lnTo>
                  <a:lnTo>
                    <a:pt x="262" y="0"/>
                  </a:lnTo>
                  <a:lnTo>
                    <a:pt x="218" y="0"/>
                  </a:lnTo>
                  <a:lnTo>
                    <a:pt x="167" y="1"/>
                  </a:lnTo>
                  <a:lnTo>
                    <a:pt x="103" y="4"/>
                  </a:lnTo>
                  <a:lnTo>
                    <a:pt x="20" y="7"/>
                  </a:lnTo>
                  <a:lnTo>
                    <a:pt x="19" y="77"/>
                  </a:lnTo>
                  <a:lnTo>
                    <a:pt x="18" y="147"/>
                  </a:lnTo>
                  <a:lnTo>
                    <a:pt x="16" y="217"/>
                  </a:lnTo>
                  <a:lnTo>
                    <a:pt x="15" y="287"/>
                  </a:lnTo>
                  <a:lnTo>
                    <a:pt x="14" y="357"/>
                  </a:lnTo>
                  <a:lnTo>
                    <a:pt x="13" y="426"/>
                  </a:lnTo>
                  <a:lnTo>
                    <a:pt x="11" y="496"/>
                  </a:lnTo>
                  <a:lnTo>
                    <a:pt x="9" y="566"/>
                  </a:lnTo>
                  <a:lnTo>
                    <a:pt x="8" y="636"/>
                  </a:lnTo>
                  <a:lnTo>
                    <a:pt x="7" y="706"/>
                  </a:lnTo>
                  <a:lnTo>
                    <a:pt x="6" y="776"/>
                  </a:lnTo>
                  <a:lnTo>
                    <a:pt x="5" y="846"/>
                  </a:lnTo>
                  <a:lnTo>
                    <a:pt x="4" y="915"/>
                  </a:lnTo>
                  <a:lnTo>
                    <a:pt x="3" y="985"/>
                  </a:lnTo>
                  <a:lnTo>
                    <a:pt x="2" y="1055"/>
                  </a:lnTo>
                  <a:lnTo>
                    <a:pt x="0" y="1125"/>
                  </a:lnTo>
                  <a:close/>
                </a:path>
              </a:pathLst>
            </a:custGeom>
            <a:solidFill>
              <a:srgbClr val="996633"/>
            </a:solidFill>
            <a:ln w="9525">
              <a:noFill/>
              <a:round/>
              <a:headEnd/>
              <a:tailEnd/>
            </a:ln>
          </p:spPr>
          <p:txBody>
            <a:bodyPr>
              <a:prstTxWarp prst="textNoShape">
                <a:avLst/>
              </a:prstTxWarp>
            </a:bodyPr>
            <a:lstStyle/>
            <a:p>
              <a:endParaRPr lang="en-US"/>
            </a:p>
          </p:txBody>
        </p:sp>
        <p:sp>
          <p:nvSpPr>
            <p:cNvPr id="53461" name="Freeform 651"/>
            <p:cNvSpPr>
              <a:spLocks noChangeAspect="1"/>
            </p:cNvSpPr>
            <p:nvPr/>
          </p:nvSpPr>
          <p:spPr bwMode="auto">
            <a:xfrm>
              <a:off x="1499" y="3241"/>
              <a:ext cx="185" cy="563"/>
            </a:xfrm>
            <a:custGeom>
              <a:avLst/>
              <a:gdLst>
                <a:gd name="T0" fmla="*/ 40 w 926"/>
                <a:gd name="T1" fmla="*/ 2790 h 2818"/>
                <a:gd name="T2" fmla="*/ 27 w 926"/>
                <a:gd name="T3" fmla="*/ 2734 h 2818"/>
                <a:gd name="T4" fmla="*/ 20 w 926"/>
                <a:gd name="T5" fmla="*/ 2539 h 2818"/>
                <a:gd name="T6" fmla="*/ 17 w 926"/>
                <a:gd name="T7" fmla="*/ 2205 h 2818"/>
                <a:gd name="T8" fmla="*/ 14 w 926"/>
                <a:gd name="T9" fmla="*/ 1870 h 2818"/>
                <a:gd name="T10" fmla="*/ 12 w 926"/>
                <a:gd name="T11" fmla="*/ 1536 h 2818"/>
                <a:gd name="T12" fmla="*/ 9 w 926"/>
                <a:gd name="T13" fmla="*/ 1200 h 2818"/>
                <a:gd name="T14" fmla="*/ 7 w 926"/>
                <a:gd name="T15" fmla="*/ 866 h 2818"/>
                <a:gd name="T16" fmla="*/ 3 w 926"/>
                <a:gd name="T17" fmla="*/ 531 h 2818"/>
                <a:gd name="T18" fmla="*/ 1 w 926"/>
                <a:gd name="T19" fmla="*/ 196 h 2818"/>
                <a:gd name="T20" fmla="*/ 19 w 926"/>
                <a:gd name="T21" fmla="*/ 23 h 2818"/>
                <a:gd name="T22" fmla="*/ 62 w 926"/>
                <a:gd name="T23" fmla="*/ 14 h 2818"/>
                <a:gd name="T24" fmla="*/ 110 w 926"/>
                <a:gd name="T25" fmla="*/ 7 h 2818"/>
                <a:gd name="T26" fmla="*/ 163 w 926"/>
                <a:gd name="T27" fmla="*/ 3 h 2818"/>
                <a:gd name="T28" fmla="*/ 248 w 926"/>
                <a:gd name="T29" fmla="*/ 0 h 2818"/>
                <a:gd name="T30" fmla="*/ 370 w 926"/>
                <a:gd name="T31" fmla="*/ 2 h 2818"/>
                <a:gd name="T32" fmla="*/ 498 w 926"/>
                <a:gd name="T33" fmla="*/ 9 h 2818"/>
                <a:gd name="T34" fmla="*/ 625 w 926"/>
                <a:gd name="T35" fmla="*/ 18 h 2818"/>
                <a:gd name="T36" fmla="*/ 746 w 926"/>
                <a:gd name="T37" fmla="*/ 28 h 2818"/>
                <a:gd name="T38" fmla="*/ 858 w 926"/>
                <a:gd name="T39" fmla="*/ 36 h 2818"/>
                <a:gd name="T40" fmla="*/ 908 w 926"/>
                <a:gd name="T41" fmla="*/ 202 h 2818"/>
                <a:gd name="T42" fmla="*/ 914 w 926"/>
                <a:gd name="T43" fmla="*/ 537 h 2818"/>
                <a:gd name="T44" fmla="*/ 919 w 926"/>
                <a:gd name="T45" fmla="*/ 884 h 2818"/>
                <a:gd name="T46" fmla="*/ 924 w 926"/>
                <a:gd name="T47" fmla="*/ 1235 h 2818"/>
                <a:gd name="T48" fmla="*/ 924 w 926"/>
                <a:gd name="T49" fmla="*/ 1587 h 2818"/>
                <a:gd name="T50" fmla="*/ 921 w 926"/>
                <a:gd name="T51" fmla="*/ 1851 h 2818"/>
                <a:gd name="T52" fmla="*/ 917 w 926"/>
                <a:gd name="T53" fmla="*/ 2024 h 2818"/>
                <a:gd name="T54" fmla="*/ 909 w 926"/>
                <a:gd name="T55" fmla="*/ 2196 h 2818"/>
                <a:gd name="T56" fmla="*/ 899 w 926"/>
                <a:gd name="T57" fmla="*/ 2366 h 2818"/>
                <a:gd name="T58" fmla="*/ 885 w 926"/>
                <a:gd name="T59" fmla="*/ 2532 h 2818"/>
                <a:gd name="T60" fmla="*/ 869 w 926"/>
                <a:gd name="T61" fmla="*/ 2695 h 2818"/>
                <a:gd name="T62" fmla="*/ 847 w 926"/>
                <a:gd name="T63" fmla="*/ 2778 h 2818"/>
                <a:gd name="T64" fmla="*/ 823 w 926"/>
                <a:gd name="T65" fmla="*/ 2783 h 2818"/>
                <a:gd name="T66" fmla="*/ 791 w 926"/>
                <a:gd name="T67" fmla="*/ 2788 h 2818"/>
                <a:gd name="T68" fmla="*/ 741 w 926"/>
                <a:gd name="T69" fmla="*/ 2791 h 2818"/>
                <a:gd name="T70" fmla="*/ 665 w 926"/>
                <a:gd name="T71" fmla="*/ 2795 h 2818"/>
                <a:gd name="T72" fmla="*/ 551 w 926"/>
                <a:gd name="T73" fmla="*/ 2800 h 2818"/>
                <a:gd name="T74" fmla="*/ 393 w 926"/>
                <a:gd name="T75" fmla="*/ 2806 h 2818"/>
                <a:gd name="T76" fmla="*/ 178 w 926"/>
                <a:gd name="T77" fmla="*/ 2814 h 2818"/>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926"/>
                <a:gd name="T118" fmla="*/ 0 h 2818"/>
                <a:gd name="T119" fmla="*/ 926 w 926"/>
                <a:gd name="T120" fmla="*/ 2818 h 2818"/>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926" h="2818">
                  <a:moveTo>
                    <a:pt x="48" y="2818"/>
                  </a:moveTo>
                  <a:lnTo>
                    <a:pt x="40" y="2790"/>
                  </a:lnTo>
                  <a:lnTo>
                    <a:pt x="34" y="2763"/>
                  </a:lnTo>
                  <a:lnTo>
                    <a:pt x="27" y="2734"/>
                  </a:lnTo>
                  <a:lnTo>
                    <a:pt x="21" y="2707"/>
                  </a:lnTo>
                  <a:lnTo>
                    <a:pt x="20" y="2539"/>
                  </a:lnTo>
                  <a:lnTo>
                    <a:pt x="19" y="2372"/>
                  </a:lnTo>
                  <a:lnTo>
                    <a:pt x="17" y="2205"/>
                  </a:lnTo>
                  <a:lnTo>
                    <a:pt x="15" y="2038"/>
                  </a:lnTo>
                  <a:lnTo>
                    <a:pt x="14" y="1870"/>
                  </a:lnTo>
                  <a:lnTo>
                    <a:pt x="13" y="1703"/>
                  </a:lnTo>
                  <a:lnTo>
                    <a:pt x="12" y="1536"/>
                  </a:lnTo>
                  <a:lnTo>
                    <a:pt x="10" y="1367"/>
                  </a:lnTo>
                  <a:lnTo>
                    <a:pt x="9" y="1200"/>
                  </a:lnTo>
                  <a:lnTo>
                    <a:pt x="8" y="1033"/>
                  </a:lnTo>
                  <a:lnTo>
                    <a:pt x="7" y="866"/>
                  </a:lnTo>
                  <a:lnTo>
                    <a:pt x="5" y="698"/>
                  </a:lnTo>
                  <a:lnTo>
                    <a:pt x="3" y="531"/>
                  </a:lnTo>
                  <a:lnTo>
                    <a:pt x="2" y="364"/>
                  </a:lnTo>
                  <a:lnTo>
                    <a:pt x="1" y="196"/>
                  </a:lnTo>
                  <a:lnTo>
                    <a:pt x="0" y="28"/>
                  </a:lnTo>
                  <a:lnTo>
                    <a:pt x="19" y="23"/>
                  </a:lnTo>
                  <a:lnTo>
                    <a:pt x="40" y="18"/>
                  </a:lnTo>
                  <a:lnTo>
                    <a:pt x="62" y="14"/>
                  </a:lnTo>
                  <a:lnTo>
                    <a:pt x="85" y="9"/>
                  </a:lnTo>
                  <a:lnTo>
                    <a:pt x="110" y="7"/>
                  </a:lnTo>
                  <a:lnTo>
                    <a:pt x="136" y="4"/>
                  </a:lnTo>
                  <a:lnTo>
                    <a:pt x="163" y="3"/>
                  </a:lnTo>
                  <a:lnTo>
                    <a:pt x="190" y="1"/>
                  </a:lnTo>
                  <a:lnTo>
                    <a:pt x="248" y="0"/>
                  </a:lnTo>
                  <a:lnTo>
                    <a:pt x="308" y="1"/>
                  </a:lnTo>
                  <a:lnTo>
                    <a:pt x="370" y="2"/>
                  </a:lnTo>
                  <a:lnTo>
                    <a:pt x="433" y="5"/>
                  </a:lnTo>
                  <a:lnTo>
                    <a:pt x="498" y="9"/>
                  </a:lnTo>
                  <a:lnTo>
                    <a:pt x="561" y="14"/>
                  </a:lnTo>
                  <a:lnTo>
                    <a:pt x="625" y="18"/>
                  </a:lnTo>
                  <a:lnTo>
                    <a:pt x="687" y="24"/>
                  </a:lnTo>
                  <a:lnTo>
                    <a:pt x="746" y="28"/>
                  </a:lnTo>
                  <a:lnTo>
                    <a:pt x="804" y="32"/>
                  </a:lnTo>
                  <a:lnTo>
                    <a:pt x="858" y="36"/>
                  </a:lnTo>
                  <a:lnTo>
                    <a:pt x="908" y="38"/>
                  </a:lnTo>
                  <a:lnTo>
                    <a:pt x="908" y="202"/>
                  </a:lnTo>
                  <a:lnTo>
                    <a:pt x="910" y="368"/>
                  </a:lnTo>
                  <a:lnTo>
                    <a:pt x="914" y="537"/>
                  </a:lnTo>
                  <a:lnTo>
                    <a:pt x="917" y="710"/>
                  </a:lnTo>
                  <a:lnTo>
                    <a:pt x="919" y="884"/>
                  </a:lnTo>
                  <a:lnTo>
                    <a:pt x="922" y="1059"/>
                  </a:lnTo>
                  <a:lnTo>
                    <a:pt x="924" y="1235"/>
                  </a:lnTo>
                  <a:lnTo>
                    <a:pt x="926" y="1411"/>
                  </a:lnTo>
                  <a:lnTo>
                    <a:pt x="924" y="1587"/>
                  </a:lnTo>
                  <a:lnTo>
                    <a:pt x="923" y="1763"/>
                  </a:lnTo>
                  <a:lnTo>
                    <a:pt x="921" y="1851"/>
                  </a:lnTo>
                  <a:lnTo>
                    <a:pt x="919" y="1937"/>
                  </a:lnTo>
                  <a:lnTo>
                    <a:pt x="917" y="2024"/>
                  </a:lnTo>
                  <a:lnTo>
                    <a:pt x="912" y="2110"/>
                  </a:lnTo>
                  <a:lnTo>
                    <a:pt x="909" y="2196"/>
                  </a:lnTo>
                  <a:lnTo>
                    <a:pt x="904" y="2281"/>
                  </a:lnTo>
                  <a:lnTo>
                    <a:pt x="899" y="2366"/>
                  </a:lnTo>
                  <a:lnTo>
                    <a:pt x="893" y="2449"/>
                  </a:lnTo>
                  <a:lnTo>
                    <a:pt x="885" y="2532"/>
                  </a:lnTo>
                  <a:lnTo>
                    <a:pt x="877" y="2614"/>
                  </a:lnTo>
                  <a:lnTo>
                    <a:pt x="869" y="2695"/>
                  </a:lnTo>
                  <a:lnTo>
                    <a:pt x="859" y="2775"/>
                  </a:lnTo>
                  <a:lnTo>
                    <a:pt x="847" y="2778"/>
                  </a:lnTo>
                  <a:lnTo>
                    <a:pt x="835" y="2781"/>
                  </a:lnTo>
                  <a:lnTo>
                    <a:pt x="823" y="2783"/>
                  </a:lnTo>
                  <a:lnTo>
                    <a:pt x="808" y="2785"/>
                  </a:lnTo>
                  <a:lnTo>
                    <a:pt x="791" y="2788"/>
                  </a:lnTo>
                  <a:lnTo>
                    <a:pt x="769" y="2789"/>
                  </a:lnTo>
                  <a:lnTo>
                    <a:pt x="741" y="2791"/>
                  </a:lnTo>
                  <a:lnTo>
                    <a:pt x="707" y="2793"/>
                  </a:lnTo>
                  <a:lnTo>
                    <a:pt x="665" y="2795"/>
                  </a:lnTo>
                  <a:lnTo>
                    <a:pt x="614" y="2798"/>
                  </a:lnTo>
                  <a:lnTo>
                    <a:pt x="551" y="2800"/>
                  </a:lnTo>
                  <a:lnTo>
                    <a:pt x="479" y="2803"/>
                  </a:lnTo>
                  <a:lnTo>
                    <a:pt x="393" y="2806"/>
                  </a:lnTo>
                  <a:lnTo>
                    <a:pt x="293" y="2810"/>
                  </a:lnTo>
                  <a:lnTo>
                    <a:pt x="178" y="2814"/>
                  </a:lnTo>
                  <a:lnTo>
                    <a:pt x="48" y="2818"/>
                  </a:lnTo>
                  <a:close/>
                </a:path>
              </a:pathLst>
            </a:custGeom>
            <a:solidFill>
              <a:srgbClr val="996633"/>
            </a:solidFill>
            <a:ln w="9525">
              <a:noFill/>
              <a:round/>
              <a:headEnd/>
              <a:tailEnd/>
            </a:ln>
          </p:spPr>
          <p:txBody>
            <a:bodyPr>
              <a:prstTxWarp prst="textNoShape">
                <a:avLst/>
              </a:prstTxWarp>
            </a:bodyPr>
            <a:lstStyle/>
            <a:p>
              <a:endParaRPr lang="en-US"/>
            </a:p>
          </p:txBody>
        </p:sp>
        <p:sp>
          <p:nvSpPr>
            <p:cNvPr id="53462" name="Freeform 652"/>
            <p:cNvSpPr>
              <a:spLocks noChangeAspect="1"/>
            </p:cNvSpPr>
            <p:nvPr/>
          </p:nvSpPr>
          <p:spPr bwMode="auto">
            <a:xfrm>
              <a:off x="1499" y="3241"/>
              <a:ext cx="183" cy="126"/>
            </a:xfrm>
            <a:custGeom>
              <a:avLst/>
              <a:gdLst>
                <a:gd name="T0" fmla="*/ 4 w 915"/>
                <a:gd name="T1" fmla="*/ 588 h 629"/>
                <a:gd name="T2" fmla="*/ 915 w 915"/>
                <a:gd name="T3" fmla="*/ 629 h 629"/>
                <a:gd name="T4" fmla="*/ 914 w 915"/>
                <a:gd name="T5" fmla="*/ 553 h 629"/>
                <a:gd name="T6" fmla="*/ 912 w 915"/>
                <a:gd name="T7" fmla="*/ 478 h 629"/>
                <a:gd name="T8" fmla="*/ 911 w 915"/>
                <a:gd name="T9" fmla="*/ 403 h 629"/>
                <a:gd name="T10" fmla="*/ 910 w 915"/>
                <a:gd name="T11" fmla="*/ 329 h 629"/>
                <a:gd name="T12" fmla="*/ 909 w 915"/>
                <a:gd name="T13" fmla="*/ 255 h 629"/>
                <a:gd name="T14" fmla="*/ 908 w 915"/>
                <a:gd name="T15" fmla="*/ 182 h 629"/>
                <a:gd name="T16" fmla="*/ 908 w 915"/>
                <a:gd name="T17" fmla="*/ 110 h 629"/>
                <a:gd name="T18" fmla="*/ 908 w 915"/>
                <a:gd name="T19" fmla="*/ 38 h 629"/>
                <a:gd name="T20" fmla="*/ 858 w 915"/>
                <a:gd name="T21" fmla="*/ 36 h 629"/>
                <a:gd name="T22" fmla="*/ 804 w 915"/>
                <a:gd name="T23" fmla="*/ 32 h 629"/>
                <a:gd name="T24" fmla="*/ 746 w 915"/>
                <a:gd name="T25" fmla="*/ 28 h 629"/>
                <a:gd name="T26" fmla="*/ 687 w 915"/>
                <a:gd name="T27" fmla="*/ 24 h 629"/>
                <a:gd name="T28" fmla="*/ 625 w 915"/>
                <a:gd name="T29" fmla="*/ 18 h 629"/>
                <a:gd name="T30" fmla="*/ 561 w 915"/>
                <a:gd name="T31" fmla="*/ 14 h 629"/>
                <a:gd name="T32" fmla="*/ 498 w 915"/>
                <a:gd name="T33" fmla="*/ 9 h 629"/>
                <a:gd name="T34" fmla="*/ 433 w 915"/>
                <a:gd name="T35" fmla="*/ 5 h 629"/>
                <a:gd name="T36" fmla="*/ 370 w 915"/>
                <a:gd name="T37" fmla="*/ 2 h 629"/>
                <a:gd name="T38" fmla="*/ 308 w 915"/>
                <a:gd name="T39" fmla="*/ 1 h 629"/>
                <a:gd name="T40" fmla="*/ 248 w 915"/>
                <a:gd name="T41" fmla="*/ 0 h 629"/>
                <a:gd name="T42" fmla="*/ 190 w 915"/>
                <a:gd name="T43" fmla="*/ 1 h 629"/>
                <a:gd name="T44" fmla="*/ 163 w 915"/>
                <a:gd name="T45" fmla="*/ 3 h 629"/>
                <a:gd name="T46" fmla="*/ 136 w 915"/>
                <a:gd name="T47" fmla="*/ 4 h 629"/>
                <a:gd name="T48" fmla="*/ 110 w 915"/>
                <a:gd name="T49" fmla="*/ 7 h 629"/>
                <a:gd name="T50" fmla="*/ 85 w 915"/>
                <a:gd name="T51" fmla="*/ 9 h 629"/>
                <a:gd name="T52" fmla="*/ 62 w 915"/>
                <a:gd name="T53" fmla="*/ 14 h 629"/>
                <a:gd name="T54" fmla="*/ 40 w 915"/>
                <a:gd name="T55" fmla="*/ 18 h 629"/>
                <a:gd name="T56" fmla="*/ 19 w 915"/>
                <a:gd name="T57" fmla="*/ 23 h 629"/>
                <a:gd name="T58" fmla="*/ 0 w 915"/>
                <a:gd name="T59" fmla="*/ 28 h 629"/>
                <a:gd name="T60" fmla="*/ 0 w 915"/>
                <a:gd name="T61" fmla="*/ 98 h 629"/>
                <a:gd name="T62" fmla="*/ 1 w 915"/>
                <a:gd name="T63" fmla="*/ 168 h 629"/>
                <a:gd name="T64" fmla="*/ 1 w 915"/>
                <a:gd name="T65" fmla="*/ 238 h 629"/>
                <a:gd name="T66" fmla="*/ 2 w 915"/>
                <a:gd name="T67" fmla="*/ 308 h 629"/>
                <a:gd name="T68" fmla="*/ 2 w 915"/>
                <a:gd name="T69" fmla="*/ 378 h 629"/>
                <a:gd name="T70" fmla="*/ 3 w 915"/>
                <a:gd name="T71" fmla="*/ 448 h 629"/>
                <a:gd name="T72" fmla="*/ 3 w 915"/>
                <a:gd name="T73" fmla="*/ 518 h 629"/>
                <a:gd name="T74" fmla="*/ 4 w 915"/>
                <a:gd name="T75" fmla="*/ 588 h 629"/>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915"/>
                <a:gd name="T115" fmla="*/ 0 h 629"/>
                <a:gd name="T116" fmla="*/ 915 w 915"/>
                <a:gd name="T117" fmla="*/ 629 h 629"/>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915" h="629">
                  <a:moveTo>
                    <a:pt x="4" y="588"/>
                  </a:moveTo>
                  <a:lnTo>
                    <a:pt x="915" y="629"/>
                  </a:lnTo>
                  <a:lnTo>
                    <a:pt x="914" y="553"/>
                  </a:lnTo>
                  <a:lnTo>
                    <a:pt x="912" y="478"/>
                  </a:lnTo>
                  <a:lnTo>
                    <a:pt x="911" y="403"/>
                  </a:lnTo>
                  <a:lnTo>
                    <a:pt x="910" y="329"/>
                  </a:lnTo>
                  <a:lnTo>
                    <a:pt x="909" y="255"/>
                  </a:lnTo>
                  <a:lnTo>
                    <a:pt x="908" y="182"/>
                  </a:lnTo>
                  <a:lnTo>
                    <a:pt x="908" y="110"/>
                  </a:lnTo>
                  <a:lnTo>
                    <a:pt x="908" y="38"/>
                  </a:lnTo>
                  <a:lnTo>
                    <a:pt x="858" y="36"/>
                  </a:lnTo>
                  <a:lnTo>
                    <a:pt x="804" y="32"/>
                  </a:lnTo>
                  <a:lnTo>
                    <a:pt x="746" y="28"/>
                  </a:lnTo>
                  <a:lnTo>
                    <a:pt x="687" y="24"/>
                  </a:lnTo>
                  <a:lnTo>
                    <a:pt x="625" y="18"/>
                  </a:lnTo>
                  <a:lnTo>
                    <a:pt x="561" y="14"/>
                  </a:lnTo>
                  <a:lnTo>
                    <a:pt x="498" y="9"/>
                  </a:lnTo>
                  <a:lnTo>
                    <a:pt x="433" y="5"/>
                  </a:lnTo>
                  <a:lnTo>
                    <a:pt x="370" y="2"/>
                  </a:lnTo>
                  <a:lnTo>
                    <a:pt x="308" y="1"/>
                  </a:lnTo>
                  <a:lnTo>
                    <a:pt x="248" y="0"/>
                  </a:lnTo>
                  <a:lnTo>
                    <a:pt x="190" y="1"/>
                  </a:lnTo>
                  <a:lnTo>
                    <a:pt x="163" y="3"/>
                  </a:lnTo>
                  <a:lnTo>
                    <a:pt x="136" y="4"/>
                  </a:lnTo>
                  <a:lnTo>
                    <a:pt x="110" y="7"/>
                  </a:lnTo>
                  <a:lnTo>
                    <a:pt x="85" y="9"/>
                  </a:lnTo>
                  <a:lnTo>
                    <a:pt x="62" y="14"/>
                  </a:lnTo>
                  <a:lnTo>
                    <a:pt x="40" y="18"/>
                  </a:lnTo>
                  <a:lnTo>
                    <a:pt x="19" y="23"/>
                  </a:lnTo>
                  <a:lnTo>
                    <a:pt x="0" y="28"/>
                  </a:lnTo>
                  <a:lnTo>
                    <a:pt x="0" y="98"/>
                  </a:lnTo>
                  <a:lnTo>
                    <a:pt x="1" y="168"/>
                  </a:lnTo>
                  <a:lnTo>
                    <a:pt x="1" y="238"/>
                  </a:lnTo>
                  <a:lnTo>
                    <a:pt x="2" y="308"/>
                  </a:lnTo>
                  <a:lnTo>
                    <a:pt x="2" y="378"/>
                  </a:lnTo>
                  <a:lnTo>
                    <a:pt x="3" y="448"/>
                  </a:lnTo>
                  <a:lnTo>
                    <a:pt x="3" y="518"/>
                  </a:lnTo>
                  <a:lnTo>
                    <a:pt x="4" y="588"/>
                  </a:lnTo>
                  <a:close/>
                </a:path>
              </a:pathLst>
            </a:custGeom>
            <a:solidFill>
              <a:srgbClr val="996633"/>
            </a:solidFill>
            <a:ln w="9525">
              <a:noFill/>
              <a:round/>
              <a:headEnd/>
              <a:tailEnd/>
            </a:ln>
          </p:spPr>
          <p:txBody>
            <a:bodyPr>
              <a:prstTxWarp prst="textNoShape">
                <a:avLst/>
              </a:prstTxWarp>
            </a:bodyPr>
            <a:lstStyle/>
            <a:p>
              <a:endParaRPr lang="en-US"/>
            </a:p>
          </p:txBody>
        </p:sp>
        <p:sp>
          <p:nvSpPr>
            <p:cNvPr id="53463" name="Freeform 653"/>
            <p:cNvSpPr>
              <a:spLocks noChangeAspect="1"/>
            </p:cNvSpPr>
            <p:nvPr/>
          </p:nvSpPr>
          <p:spPr bwMode="auto">
            <a:xfrm>
              <a:off x="1499" y="3241"/>
              <a:ext cx="183" cy="104"/>
            </a:xfrm>
            <a:custGeom>
              <a:avLst/>
              <a:gdLst>
                <a:gd name="T0" fmla="*/ 3 w 914"/>
                <a:gd name="T1" fmla="*/ 481 h 521"/>
                <a:gd name="T2" fmla="*/ 60 w 914"/>
                <a:gd name="T3" fmla="*/ 483 h 521"/>
                <a:gd name="T4" fmla="*/ 117 w 914"/>
                <a:gd name="T5" fmla="*/ 485 h 521"/>
                <a:gd name="T6" fmla="*/ 174 w 914"/>
                <a:gd name="T7" fmla="*/ 488 h 521"/>
                <a:gd name="T8" fmla="*/ 231 w 914"/>
                <a:gd name="T9" fmla="*/ 490 h 521"/>
                <a:gd name="T10" fmla="*/ 288 w 914"/>
                <a:gd name="T11" fmla="*/ 493 h 521"/>
                <a:gd name="T12" fmla="*/ 345 w 914"/>
                <a:gd name="T13" fmla="*/ 496 h 521"/>
                <a:gd name="T14" fmla="*/ 401 w 914"/>
                <a:gd name="T15" fmla="*/ 498 h 521"/>
                <a:gd name="T16" fmla="*/ 458 w 914"/>
                <a:gd name="T17" fmla="*/ 500 h 521"/>
                <a:gd name="T18" fmla="*/ 515 w 914"/>
                <a:gd name="T19" fmla="*/ 504 h 521"/>
                <a:gd name="T20" fmla="*/ 572 w 914"/>
                <a:gd name="T21" fmla="*/ 506 h 521"/>
                <a:gd name="T22" fmla="*/ 629 w 914"/>
                <a:gd name="T23" fmla="*/ 508 h 521"/>
                <a:gd name="T24" fmla="*/ 686 w 914"/>
                <a:gd name="T25" fmla="*/ 511 h 521"/>
                <a:gd name="T26" fmla="*/ 743 w 914"/>
                <a:gd name="T27" fmla="*/ 513 h 521"/>
                <a:gd name="T28" fmla="*/ 800 w 914"/>
                <a:gd name="T29" fmla="*/ 516 h 521"/>
                <a:gd name="T30" fmla="*/ 857 w 914"/>
                <a:gd name="T31" fmla="*/ 519 h 521"/>
                <a:gd name="T32" fmla="*/ 914 w 914"/>
                <a:gd name="T33" fmla="*/ 521 h 521"/>
                <a:gd name="T34" fmla="*/ 912 w 914"/>
                <a:gd name="T35" fmla="*/ 460 h 521"/>
                <a:gd name="T36" fmla="*/ 911 w 914"/>
                <a:gd name="T37" fmla="*/ 398 h 521"/>
                <a:gd name="T38" fmla="*/ 910 w 914"/>
                <a:gd name="T39" fmla="*/ 337 h 521"/>
                <a:gd name="T40" fmla="*/ 909 w 914"/>
                <a:gd name="T41" fmla="*/ 276 h 521"/>
                <a:gd name="T42" fmla="*/ 909 w 914"/>
                <a:gd name="T43" fmla="*/ 216 h 521"/>
                <a:gd name="T44" fmla="*/ 908 w 914"/>
                <a:gd name="T45" fmla="*/ 156 h 521"/>
                <a:gd name="T46" fmla="*/ 908 w 914"/>
                <a:gd name="T47" fmla="*/ 97 h 521"/>
                <a:gd name="T48" fmla="*/ 908 w 914"/>
                <a:gd name="T49" fmla="*/ 38 h 521"/>
                <a:gd name="T50" fmla="*/ 858 w 914"/>
                <a:gd name="T51" fmla="*/ 36 h 521"/>
                <a:gd name="T52" fmla="*/ 804 w 914"/>
                <a:gd name="T53" fmla="*/ 32 h 521"/>
                <a:gd name="T54" fmla="*/ 746 w 914"/>
                <a:gd name="T55" fmla="*/ 28 h 521"/>
                <a:gd name="T56" fmla="*/ 687 w 914"/>
                <a:gd name="T57" fmla="*/ 24 h 521"/>
                <a:gd name="T58" fmla="*/ 625 w 914"/>
                <a:gd name="T59" fmla="*/ 18 h 521"/>
                <a:gd name="T60" fmla="*/ 561 w 914"/>
                <a:gd name="T61" fmla="*/ 14 h 521"/>
                <a:gd name="T62" fmla="*/ 498 w 914"/>
                <a:gd name="T63" fmla="*/ 9 h 521"/>
                <a:gd name="T64" fmla="*/ 433 w 914"/>
                <a:gd name="T65" fmla="*/ 5 h 521"/>
                <a:gd name="T66" fmla="*/ 370 w 914"/>
                <a:gd name="T67" fmla="*/ 2 h 521"/>
                <a:gd name="T68" fmla="*/ 308 w 914"/>
                <a:gd name="T69" fmla="*/ 1 h 521"/>
                <a:gd name="T70" fmla="*/ 248 w 914"/>
                <a:gd name="T71" fmla="*/ 0 h 521"/>
                <a:gd name="T72" fmla="*/ 190 w 914"/>
                <a:gd name="T73" fmla="*/ 1 h 521"/>
                <a:gd name="T74" fmla="*/ 163 w 914"/>
                <a:gd name="T75" fmla="*/ 3 h 521"/>
                <a:gd name="T76" fmla="*/ 136 w 914"/>
                <a:gd name="T77" fmla="*/ 4 h 521"/>
                <a:gd name="T78" fmla="*/ 110 w 914"/>
                <a:gd name="T79" fmla="*/ 7 h 521"/>
                <a:gd name="T80" fmla="*/ 85 w 914"/>
                <a:gd name="T81" fmla="*/ 9 h 521"/>
                <a:gd name="T82" fmla="*/ 62 w 914"/>
                <a:gd name="T83" fmla="*/ 14 h 521"/>
                <a:gd name="T84" fmla="*/ 40 w 914"/>
                <a:gd name="T85" fmla="*/ 18 h 521"/>
                <a:gd name="T86" fmla="*/ 19 w 914"/>
                <a:gd name="T87" fmla="*/ 23 h 521"/>
                <a:gd name="T88" fmla="*/ 0 w 914"/>
                <a:gd name="T89" fmla="*/ 28 h 521"/>
                <a:gd name="T90" fmla="*/ 0 w 914"/>
                <a:gd name="T91" fmla="*/ 85 h 521"/>
                <a:gd name="T92" fmla="*/ 0 w 914"/>
                <a:gd name="T93" fmla="*/ 142 h 521"/>
                <a:gd name="T94" fmla="*/ 1 w 914"/>
                <a:gd name="T95" fmla="*/ 197 h 521"/>
                <a:gd name="T96" fmla="*/ 1 w 914"/>
                <a:gd name="T97" fmla="*/ 254 h 521"/>
                <a:gd name="T98" fmla="*/ 2 w 914"/>
                <a:gd name="T99" fmla="*/ 311 h 521"/>
                <a:gd name="T100" fmla="*/ 2 w 914"/>
                <a:gd name="T101" fmla="*/ 367 h 521"/>
                <a:gd name="T102" fmla="*/ 2 w 914"/>
                <a:gd name="T103" fmla="*/ 424 h 521"/>
                <a:gd name="T104" fmla="*/ 3 w 914"/>
                <a:gd name="T105" fmla="*/ 481 h 521"/>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914"/>
                <a:gd name="T160" fmla="*/ 0 h 521"/>
                <a:gd name="T161" fmla="*/ 914 w 914"/>
                <a:gd name="T162" fmla="*/ 521 h 521"/>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914" h="521">
                  <a:moveTo>
                    <a:pt x="3" y="481"/>
                  </a:moveTo>
                  <a:lnTo>
                    <a:pt x="60" y="483"/>
                  </a:lnTo>
                  <a:lnTo>
                    <a:pt x="117" y="485"/>
                  </a:lnTo>
                  <a:lnTo>
                    <a:pt x="174" y="488"/>
                  </a:lnTo>
                  <a:lnTo>
                    <a:pt x="231" y="490"/>
                  </a:lnTo>
                  <a:lnTo>
                    <a:pt x="288" y="493"/>
                  </a:lnTo>
                  <a:lnTo>
                    <a:pt x="345" y="496"/>
                  </a:lnTo>
                  <a:lnTo>
                    <a:pt x="401" y="498"/>
                  </a:lnTo>
                  <a:lnTo>
                    <a:pt x="458" y="500"/>
                  </a:lnTo>
                  <a:lnTo>
                    <a:pt x="515" y="504"/>
                  </a:lnTo>
                  <a:lnTo>
                    <a:pt x="572" y="506"/>
                  </a:lnTo>
                  <a:lnTo>
                    <a:pt x="629" y="508"/>
                  </a:lnTo>
                  <a:lnTo>
                    <a:pt x="686" y="511"/>
                  </a:lnTo>
                  <a:lnTo>
                    <a:pt x="743" y="513"/>
                  </a:lnTo>
                  <a:lnTo>
                    <a:pt x="800" y="516"/>
                  </a:lnTo>
                  <a:lnTo>
                    <a:pt x="857" y="519"/>
                  </a:lnTo>
                  <a:lnTo>
                    <a:pt x="914" y="521"/>
                  </a:lnTo>
                  <a:lnTo>
                    <a:pt x="912" y="460"/>
                  </a:lnTo>
                  <a:lnTo>
                    <a:pt x="911" y="398"/>
                  </a:lnTo>
                  <a:lnTo>
                    <a:pt x="910" y="337"/>
                  </a:lnTo>
                  <a:lnTo>
                    <a:pt x="909" y="276"/>
                  </a:lnTo>
                  <a:lnTo>
                    <a:pt x="909" y="216"/>
                  </a:lnTo>
                  <a:lnTo>
                    <a:pt x="908" y="156"/>
                  </a:lnTo>
                  <a:lnTo>
                    <a:pt x="908" y="97"/>
                  </a:lnTo>
                  <a:lnTo>
                    <a:pt x="908" y="38"/>
                  </a:lnTo>
                  <a:lnTo>
                    <a:pt x="858" y="36"/>
                  </a:lnTo>
                  <a:lnTo>
                    <a:pt x="804" y="32"/>
                  </a:lnTo>
                  <a:lnTo>
                    <a:pt x="746" y="28"/>
                  </a:lnTo>
                  <a:lnTo>
                    <a:pt x="687" y="24"/>
                  </a:lnTo>
                  <a:lnTo>
                    <a:pt x="625" y="18"/>
                  </a:lnTo>
                  <a:lnTo>
                    <a:pt x="561" y="14"/>
                  </a:lnTo>
                  <a:lnTo>
                    <a:pt x="498" y="9"/>
                  </a:lnTo>
                  <a:lnTo>
                    <a:pt x="433" y="5"/>
                  </a:lnTo>
                  <a:lnTo>
                    <a:pt x="370" y="2"/>
                  </a:lnTo>
                  <a:lnTo>
                    <a:pt x="308" y="1"/>
                  </a:lnTo>
                  <a:lnTo>
                    <a:pt x="248" y="0"/>
                  </a:lnTo>
                  <a:lnTo>
                    <a:pt x="190" y="1"/>
                  </a:lnTo>
                  <a:lnTo>
                    <a:pt x="163" y="3"/>
                  </a:lnTo>
                  <a:lnTo>
                    <a:pt x="136" y="4"/>
                  </a:lnTo>
                  <a:lnTo>
                    <a:pt x="110" y="7"/>
                  </a:lnTo>
                  <a:lnTo>
                    <a:pt x="85" y="9"/>
                  </a:lnTo>
                  <a:lnTo>
                    <a:pt x="62" y="14"/>
                  </a:lnTo>
                  <a:lnTo>
                    <a:pt x="40" y="18"/>
                  </a:lnTo>
                  <a:lnTo>
                    <a:pt x="19" y="23"/>
                  </a:lnTo>
                  <a:lnTo>
                    <a:pt x="0" y="28"/>
                  </a:lnTo>
                  <a:lnTo>
                    <a:pt x="0" y="85"/>
                  </a:lnTo>
                  <a:lnTo>
                    <a:pt x="0" y="142"/>
                  </a:lnTo>
                  <a:lnTo>
                    <a:pt x="1" y="197"/>
                  </a:lnTo>
                  <a:lnTo>
                    <a:pt x="1" y="254"/>
                  </a:lnTo>
                  <a:lnTo>
                    <a:pt x="2" y="311"/>
                  </a:lnTo>
                  <a:lnTo>
                    <a:pt x="2" y="367"/>
                  </a:lnTo>
                  <a:lnTo>
                    <a:pt x="2" y="424"/>
                  </a:lnTo>
                  <a:lnTo>
                    <a:pt x="3" y="481"/>
                  </a:lnTo>
                  <a:close/>
                </a:path>
              </a:pathLst>
            </a:custGeom>
            <a:solidFill>
              <a:srgbClr val="996633"/>
            </a:solidFill>
            <a:ln w="9525">
              <a:noFill/>
              <a:round/>
              <a:headEnd/>
              <a:tailEnd/>
            </a:ln>
          </p:spPr>
          <p:txBody>
            <a:bodyPr>
              <a:prstTxWarp prst="textNoShape">
                <a:avLst/>
              </a:prstTxWarp>
            </a:bodyPr>
            <a:lstStyle/>
            <a:p>
              <a:endParaRPr lang="en-US"/>
            </a:p>
          </p:txBody>
        </p:sp>
        <p:sp>
          <p:nvSpPr>
            <p:cNvPr id="53464" name="Freeform 654"/>
            <p:cNvSpPr>
              <a:spLocks noChangeAspect="1"/>
            </p:cNvSpPr>
            <p:nvPr/>
          </p:nvSpPr>
          <p:spPr bwMode="auto">
            <a:xfrm>
              <a:off x="1499" y="3241"/>
              <a:ext cx="182" cy="82"/>
            </a:xfrm>
            <a:custGeom>
              <a:avLst/>
              <a:gdLst>
                <a:gd name="T0" fmla="*/ 2 w 911"/>
                <a:gd name="T1" fmla="*/ 372 h 413"/>
                <a:gd name="T2" fmla="*/ 59 w 911"/>
                <a:gd name="T3" fmla="*/ 375 h 413"/>
                <a:gd name="T4" fmla="*/ 116 w 911"/>
                <a:gd name="T5" fmla="*/ 378 h 413"/>
                <a:gd name="T6" fmla="*/ 173 w 911"/>
                <a:gd name="T7" fmla="*/ 380 h 413"/>
                <a:gd name="T8" fmla="*/ 230 w 911"/>
                <a:gd name="T9" fmla="*/ 382 h 413"/>
                <a:gd name="T10" fmla="*/ 287 w 911"/>
                <a:gd name="T11" fmla="*/ 386 h 413"/>
                <a:gd name="T12" fmla="*/ 344 w 911"/>
                <a:gd name="T13" fmla="*/ 388 h 413"/>
                <a:gd name="T14" fmla="*/ 400 w 911"/>
                <a:gd name="T15" fmla="*/ 390 h 413"/>
                <a:gd name="T16" fmla="*/ 457 w 911"/>
                <a:gd name="T17" fmla="*/ 393 h 413"/>
                <a:gd name="T18" fmla="*/ 513 w 911"/>
                <a:gd name="T19" fmla="*/ 395 h 413"/>
                <a:gd name="T20" fmla="*/ 570 w 911"/>
                <a:gd name="T21" fmla="*/ 398 h 413"/>
                <a:gd name="T22" fmla="*/ 627 w 911"/>
                <a:gd name="T23" fmla="*/ 401 h 413"/>
                <a:gd name="T24" fmla="*/ 684 w 911"/>
                <a:gd name="T25" fmla="*/ 403 h 413"/>
                <a:gd name="T26" fmla="*/ 741 w 911"/>
                <a:gd name="T27" fmla="*/ 405 h 413"/>
                <a:gd name="T28" fmla="*/ 798 w 911"/>
                <a:gd name="T29" fmla="*/ 408 h 413"/>
                <a:gd name="T30" fmla="*/ 854 w 911"/>
                <a:gd name="T31" fmla="*/ 411 h 413"/>
                <a:gd name="T32" fmla="*/ 911 w 911"/>
                <a:gd name="T33" fmla="*/ 413 h 413"/>
                <a:gd name="T34" fmla="*/ 910 w 911"/>
                <a:gd name="T35" fmla="*/ 366 h 413"/>
                <a:gd name="T36" fmla="*/ 910 w 911"/>
                <a:gd name="T37" fmla="*/ 318 h 413"/>
                <a:gd name="T38" fmla="*/ 909 w 911"/>
                <a:gd name="T39" fmla="*/ 271 h 413"/>
                <a:gd name="T40" fmla="*/ 909 w 911"/>
                <a:gd name="T41" fmla="*/ 224 h 413"/>
                <a:gd name="T42" fmla="*/ 908 w 911"/>
                <a:gd name="T43" fmla="*/ 177 h 413"/>
                <a:gd name="T44" fmla="*/ 908 w 911"/>
                <a:gd name="T45" fmla="*/ 131 h 413"/>
                <a:gd name="T46" fmla="*/ 908 w 911"/>
                <a:gd name="T47" fmla="*/ 84 h 413"/>
                <a:gd name="T48" fmla="*/ 908 w 911"/>
                <a:gd name="T49" fmla="*/ 38 h 413"/>
                <a:gd name="T50" fmla="*/ 858 w 911"/>
                <a:gd name="T51" fmla="*/ 36 h 413"/>
                <a:gd name="T52" fmla="*/ 804 w 911"/>
                <a:gd name="T53" fmla="*/ 32 h 413"/>
                <a:gd name="T54" fmla="*/ 746 w 911"/>
                <a:gd name="T55" fmla="*/ 28 h 413"/>
                <a:gd name="T56" fmla="*/ 687 w 911"/>
                <a:gd name="T57" fmla="*/ 24 h 413"/>
                <a:gd name="T58" fmla="*/ 625 w 911"/>
                <a:gd name="T59" fmla="*/ 18 h 413"/>
                <a:gd name="T60" fmla="*/ 561 w 911"/>
                <a:gd name="T61" fmla="*/ 14 h 413"/>
                <a:gd name="T62" fmla="*/ 498 w 911"/>
                <a:gd name="T63" fmla="*/ 9 h 413"/>
                <a:gd name="T64" fmla="*/ 433 w 911"/>
                <a:gd name="T65" fmla="*/ 5 h 413"/>
                <a:gd name="T66" fmla="*/ 370 w 911"/>
                <a:gd name="T67" fmla="*/ 2 h 413"/>
                <a:gd name="T68" fmla="*/ 308 w 911"/>
                <a:gd name="T69" fmla="*/ 1 h 413"/>
                <a:gd name="T70" fmla="*/ 248 w 911"/>
                <a:gd name="T71" fmla="*/ 0 h 413"/>
                <a:gd name="T72" fmla="*/ 190 w 911"/>
                <a:gd name="T73" fmla="*/ 1 h 413"/>
                <a:gd name="T74" fmla="*/ 163 w 911"/>
                <a:gd name="T75" fmla="*/ 3 h 413"/>
                <a:gd name="T76" fmla="*/ 136 w 911"/>
                <a:gd name="T77" fmla="*/ 4 h 413"/>
                <a:gd name="T78" fmla="*/ 110 w 911"/>
                <a:gd name="T79" fmla="*/ 7 h 413"/>
                <a:gd name="T80" fmla="*/ 85 w 911"/>
                <a:gd name="T81" fmla="*/ 9 h 413"/>
                <a:gd name="T82" fmla="*/ 62 w 911"/>
                <a:gd name="T83" fmla="*/ 14 h 413"/>
                <a:gd name="T84" fmla="*/ 40 w 911"/>
                <a:gd name="T85" fmla="*/ 18 h 413"/>
                <a:gd name="T86" fmla="*/ 19 w 911"/>
                <a:gd name="T87" fmla="*/ 23 h 413"/>
                <a:gd name="T88" fmla="*/ 0 w 911"/>
                <a:gd name="T89" fmla="*/ 28 h 413"/>
                <a:gd name="T90" fmla="*/ 0 w 911"/>
                <a:gd name="T91" fmla="*/ 72 h 413"/>
                <a:gd name="T92" fmla="*/ 0 w 911"/>
                <a:gd name="T93" fmla="*/ 114 h 413"/>
                <a:gd name="T94" fmla="*/ 0 w 911"/>
                <a:gd name="T95" fmla="*/ 157 h 413"/>
                <a:gd name="T96" fmla="*/ 1 w 911"/>
                <a:gd name="T97" fmla="*/ 201 h 413"/>
                <a:gd name="T98" fmla="*/ 1 w 911"/>
                <a:gd name="T99" fmla="*/ 243 h 413"/>
                <a:gd name="T100" fmla="*/ 1 w 911"/>
                <a:gd name="T101" fmla="*/ 286 h 413"/>
                <a:gd name="T102" fmla="*/ 2 w 911"/>
                <a:gd name="T103" fmla="*/ 330 h 413"/>
                <a:gd name="T104" fmla="*/ 2 w 911"/>
                <a:gd name="T105" fmla="*/ 372 h 413"/>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911"/>
                <a:gd name="T160" fmla="*/ 0 h 413"/>
                <a:gd name="T161" fmla="*/ 911 w 911"/>
                <a:gd name="T162" fmla="*/ 413 h 413"/>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911" h="413">
                  <a:moveTo>
                    <a:pt x="2" y="372"/>
                  </a:moveTo>
                  <a:lnTo>
                    <a:pt x="59" y="375"/>
                  </a:lnTo>
                  <a:lnTo>
                    <a:pt x="116" y="378"/>
                  </a:lnTo>
                  <a:lnTo>
                    <a:pt x="173" y="380"/>
                  </a:lnTo>
                  <a:lnTo>
                    <a:pt x="230" y="382"/>
                  </a:lnTo>
                  <a:lnTo>
                    <a:pt x="287" y="386"/>
                  </a:lnTo>
                  <a:lnTo>
                    <a:pt x="344" y="388"/>
                  </a:lnTo>
                  <a:lnTo>
                    <a:pt x="400" y="390"/>
                  </a:lnTo>
                  <a:lnTo>
                    <a:pt x="457" y="393"/>
                  </a:lnTo>
                  <a:lnTo>
                    <a:pt x="513" y="395"/>
                  </a:lnTo>
                  <a:lnTo>
                    <a:pt x="570" y="398"/>
                  </a:lnTo>
                  <a:lnTo>
                    <a:pt x="627" y="401"/>
                  </a:lnTo>
                  <a:lnTo>
                    <a:pt x="684" y="403"/>
                  </a:lnTo>
                  <a:lnTo>
                    <a:pt x="741" y="405"/>
                  </a:lnTo>
                  <a:lnTo>
                    <a:pt x="798" y="408"/>
                  </a:lnTo>
                  <a:lnTo>
                    <a:pt x="854" y="411"/>
                  </a:lnTo>
                  <a:lnTo>
                    <a:pt x="911" y="413"/>
                  </a:lnTo>
                  <a:lnTo>
                    <a:pt x="910" y="366"/>
                  </a:lnTo>
                  <a:lnTo>
                    <a:pt x="910" y="318"/>
                  </a:lnTo>
                  <a:lnTo>
                    <a:pt x="909" y="271"/>
                  </a:lnTo>
                  <a:lnTo>
                    <a:pt x="909" y="224"/>
                  </a:lnTo>
                  <a:lnTo>
                    <a:pt x="908" y="177"/>
                  </a:lnTo>
                  <a:lnTo>
                    <a:pt x="908" y="131"/>
                  </a:lnTo>
                  <a:lnTo>
                    <a:pt x="908" y="84"/>
                  </a:lnTo>
                  <a:lnTo>
                    <a:pt x="908" y="38"/>
                  </a:lnTo>
                  <a:lnTo>
                    <a:pt x="858" y="36"/>
                  </a:lnTo>
                  <a:lnTo>
                    <a:pt x="804" y="32"/>
                  </a:lnTo>
                  <a:lnTo>
                    <a:pt x="746" y="28"/>
                  </a:lnTo>
                  <a:lnTo>
                    <a:pt x="687" y="24"/>
                  </a:lnTo>
                  <a:lnTo>
                    <a:pt x="625" y="18"/>
                  </a:lnTo>
                  <a:lnTo>
                    <a:pt x="561" y="14"/>
                  </a:lnTo>
                  <a:lnTo>
                    <a:pt x="498" y="9"/>
                  </a:lnTo>
                  <a:lnTo>
                    <a:pt x="433" y="5"/>
                  </a:lnTo>
                  <a:lnTo>
                    <a:pt x="370" y="2"/>
                  </a:lnTo>
                  <a:lnTo>
                    <a:pt x="308" y="1"/>
                  </a:lnTo>
                  <a:lnTo>
                    <a:pt x="248" y="0"/>
                  </a:lnTo>
                  <a:lnTo>
                    <a:pt x="190" y="1"/>
                  </a:lnTo>
                  <a:lnTo>
                    <a:pt x="163" y="3"/>
                  </a:lnTo>
                  <a:lnTo>
                    <a:pt x="136" y="4"/>
                  </a:lnTo>
                  <a:lnTo>
                    <a:pt x="110" y="7"/>
                  </a:lnTo>
                  <a:lnTo>
                    <a:pt x="85" y="9"/>
                  </a:lnTo>
                  <a:lnTo>
                    <a:pt x="62" y="14"/>
                  </a:lnTo>
                  <a:lnTo>
                    <a:pt x="40" y="18"/>
                  </a:lnTo>
                  <a:lnTo>
                    <a:pt x="19" y="23"/>
                  </a:lnTo>
                  <a:lnTo>
                    <a:pt x="0" y="28"/>
                  </a:lnTo>
                  <a:lnTo>
                    <a:pt x="0" y="72"/>
                  </a:lnTo>
                  <a:lnTo>
                    <a:pt x="0" y="114"/>
                  </a:lnTo>
                  <a:lnTo>
                    <a:pt x="0" y="157"/>
                  </a:lnTo>
                  <a:lnTo>
                    <a:pt x="1" y="201"/>
                  </a:lnTo>
                  <a:lnTo>
                    <a:pt x="1" y="243"/>
                  </a:lnTo>
                  <a:lnTo>
                    <a:pt x="1" y="286"/>
                  </a:lnTo>
                  <a:lnTo>
                    <a:pt x="2" y="330"/>
                  </a:lnTo>
                  <a:lnTo>
                    <a:pt x="2" y="372"/>
                  </a:lnTo>
                  <a:close/>
                </a:path>
              </a:pathLst>
            </a:custGeom>
            <a:solidFill>
              <a:srgbClr val="996633"/>
            </a:solidFill>
            <a:ln w="9525">
              <a:noFill/>
              <a:round/>
              <a:headEnd/>
              <a:tailEnd/>
            </a:ln>
          </p:spPr>
          <p:txBody>
            <a:bodyPr>
              <a:prstTxWarp prst="textNoShape">
                <a:avLst/>
              </a:prstTxWarp>
            </a:bodyPr>
            <a:lstStyle/>
            <a:p>
              <a:endParaRPr lang="en-US"/>
            </a:p>
          </p:txBody>
        </p:sp>
        <p:sp>
          <p:nvSpPr>
            <p:cNvPr id="53465" name="Freeform 655"/>
            <p:cNvSpPr>
              <a:spLocks noChangeAspect="1"/>
            </p:cNvSpPr>
            <p:nvPr/>
          </p:nvSpPr>
          <p:spPr bwMode="auto">
            <a:xfrm>
              <a:off x="1499" y="3241"/>
              <a:ext cx="182" cy="61"/>
            </a:xfrm>
            <a:custGeom>
              <a:avLst/>
              <a:gdLst>
                <a:gd name="T0" fmla="*/ 1 w 910"/>
                <a:gd name="T1" fmla="*/ 264 h 306"/>
                <a:gd name="T2" fmla="*/ 58 w 910"/>
                <a:gd name="T3" fmla="*/ 267 h 306"/>
                <a:gd name="T4" fmla="*/ 115 w 910"/>
                <a:gd name="T5" fmla="*/ 270 h 306"/>
                <a:gd name="T6" fmla="*/ 172 w 910"/>
                <a:gd name="T7" fmla="*/ 272 h 306"/>
                <a:gd name="T8" fmla="*/ 229 w 910"/>
                <a:gd name="T9" fmla="*/ 275 h 306"/>
                <a:gd name="T10" fmla="*/ 286 w 910"/>
                <a:gd name="T11" fmla="*/ 277 h 306"/>
                <a:gd name="T12" fmla="*/ 342 w 910"/>
                <a:gd name="T13" fmla="*/ 279 h 306"/>
                <a:gd name="T14" fmla="*/ 399 w 910"/>
                <a:gd name="T15" fmla="*/ 283 h 306"/>
                <a:gd name="T16" fmla="*/ 455 w 910"/>
                <a:gd name="T17" fmla="*/ 285 h 306"/>
                <a:gd name="T18" fmla="*/ 512 w 910"/>
                <a:gd name="T19" fmla="*/ 288 h 306"/>
                <a:gd name="T20" fmla="*/ 569 w 910"/>
                <a:gd name="T21" fmla="*/ 290 h 306"/>
                <a:gd name="T22" fmla="*/ 626 w 910"/>
                <a:gd name="T23" fmla="*/ 293 h 306"/>
                <a:gd name="T24" fmla="*/ 683 w 910"/>
                <a:gd name="T25" fmla="*/ 296 h 306"/>
                <a:gd name="T26" fmla="*/ 740 w 910"/>
                <a:gd name="T27" fmla="*/ 298 h 306"/>
                <a:gd name="T28" fmla="*/ 796 w 910"/>
                <a:gd name="T29" fmla="*/ 300 h 306"/>
                <a:gd name="T30" fmla="*/ 853 w 910"/>
                <a:gd name="T31" fmla="*/ 304 h 306"/>
                <a:gd name="T32" fmla="*/ 910 w 910"/>
                <a:gd name="T33" fmla="*/ 306 h 306"/>
                <a:gd name="T34" fmla="*/ 909 w 910"/>
                <a:gd name="T35" fmla="*/ 272 h 306"/>
                <a:gd name="T36" fmla="*/ 909 w 910"/>
                <a:gd name="T37" fmla="*/ 238 h 306"/>
                <a:gd name="T38" fmla="*/ 908 w 910"/>
                <a:gd name="T39" fmla="*/ 204 h 306"/>
                <a:gd name="T40" fmla="*/ 908 w 910"/>
                <a:gd name="T41" fmla="*/ 171 h 306"/>
                <a:gd name="T42" fmla="*/ 908 w 910"/>
                <a:gd name="T43" fmla="*/ 137 h 306"/>
                <a:gd name="T44" fmla="*/ 908 w 910"/>
                <a:gd name="T45" fmla="*/ 105 h 306"/>
                <a:gd name="T46" fmla="*/ 908 w 910"/>
                <a:gd name="T47" fmla="*/ 71 h 306"/>
                <a:gd name="T48" fmla="*/ 908 w 910"/>
                <a:gd name="T49" fmla="*/ 38 h 306"/>
                <a:gd name="T50" fmla="*/ 858 w 910"/>
                <a:gd name="T51" fmla="*/ 36 h 306"/>
                <a:gd name="T52" fmla="*/ 804 w 910"/>
                <a:gd name="T53" fmla="*/ 32 h 306"/>
                <a:gd name="T54" fmla="*/ 746 w 910"/>
                <a:gd name="T55" fmla="*/ 28 h 306"/>
                <a:gd name="T56" fmla="*/ 687 w 910"/>
                <a:gd name="T57" fmla="*/ 24 h 306"/>
                <a:gd name="T58" fmla="*/ 625 w 910"/>
                <a:gd name="T59" fmla="*/ 18 h 306"/>
                <a:gd name="T60" fmla="*/ 561 w 910"/>
                <a:gd name="T61" fmla="*/ 14 h 306"/>
                <a:gd name="T62" fmla="*/ 498 w 910"/>
                <a:gd name="T63" fmla="*/ 9 h 306"/>
                <a:gd name="T64" fmla="*/ 433 w 910"/>
                <a:gd name="T65" fmla="*/ 5 h 306"/>
                <a:gd name="T66" fmla="*/ 370 w 910"/>
                <a:gd name="T67" fmla="*/ 2 h 306"/>
                <a:gd name="T68" fmla="*/ 308 w 910"/>
                <a:gd name="T69" fmla="*/ 1 h 306"/>
                <a:gd name="T70" fmla="*/ 248 w 910"/>
                <a:gd name="T71" fmla="*/ 0 h 306"/>
                <a:gd name="T72" fmla="*/ 190 w 910"/>
                <a:gd name="T73" fmla="*/ 1 h 306"/>
                <a:gd name="T74" fmla="*/ 163 w 910"/>
                <a:gd name="T75" fmla="*/ 3 h 306"/>
                <a:gd name="T76" fmla="*/ 136 w 910"/>
                <a:gd name="T77" fmla="*/ 4 h 306"/>
                <a:gd name="T78" fmla="*/ 110 w 910"/>
                <a:gd name="T79" fmla="*/ 7 h 306"/>
                <a:gd name="T80" fmla="*/ 85 w 910"/>
                <a:gd name="T81" fmla="*/ 9 h 306"/>
                <a:gd name="T82" fmla="*/ 62 w 910"/>
                <a:gd name="T83" fmla="*/ 14 h 306"/>
                <a:gd name="T84" fmla="*/ 40 w 910"/>
                <a:gd name="T85" fmla="*/ 18 h 306"/>
                <a:gd name="T86" fmla="*/ 19 w 910"/>
                <a:gd name="T87" fmla="*/ 23 h 306"/>
                <a:gd name="T88" fmla="*/ 0 w 910"/>
                <a:gd name="T89" fmla="*/ 28 h 306"/>
                <a:gd name="T90" fmla="*/ 0 w 910"/>
                <a:gd name="T91" fmla="*/ 58 h 306"/>
                <a:gd name="T92" fmla="*/ 0 w 910"/>
                <a:gd name="T93" fmla="*/ 87 h 306"/>
                <a:gd name="T94" fmla="*/ 0 w 910"/>
                <a:gd name="T95" fmla="*/ 117 h 306"/>
                <a:gd name="T96" fmla="*/ 0 w 910"/>
                <a:gd name="T97" fmla="*/ 146 h 306"/>
                <a:gd name="T98" fmla="*/ 1 w 910"/>
                <a:gd name="T99" fmla="*/ 176 h 306"/>
                <a:gd name="T100" fmla="*/ 1 w 910"/>
                <a:gd name="T101" fmla="*/ 205 h 306"/>
                <a:gd name="T102" fmla="*/ 1 w 910"/>
                <a:gd name="T103" fmla="*/ 235 h 306"/>
                <a:gd name="T104" fmla="*/ 1 w 910"/>
                <a:gd name="T105" fmla="*/ 264 h 30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910"/>
                <a:gd name="T160" fmla="*/ 0 h 306"/>
                <a:gd name="T161" fmla="*/ 910 w 910"/>
                <a:gd name="T162" fmla="*/ 306 h 30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910" h="306">
                  <a:moveTo>
                    <a:pt x="1" y="264"/>
                  </a:moveTo>
                  <a:lnTo>
                    <a:pt x="58" y="267"/>
                  </a:lnTo>
                  <a:lnTo>
                    <a:pt x="115" y="270"/>
                  </a:lnTo>
                  <a:lnTo>
                    <a:pt x="172" y="272"/>
                  </a:lnTo>
                  <a:lnTo>
                    <a:pt x="229" y="275"/>
                  </a:lnTo>
                  <a:lnTo>
                    <a:pt x="286" y="277"/>
                  </a:lnTo>
                  <a:lnTo>
                    <a:pt x="342" y="279"/>
                  </a:lnTo>
                  <a:lnTo>
                    <a:pt x="399" y="283"/>
                  </a:lnTo>
                  <a:lnTo>
                    <a:pt x="455" y="285"/>
                  </a:lnTo>
                  <a:lnTo>
                    <a:pt x="512" y="288"/>
                  </a:lnTo>
                  <a:lnTo>
                    <a:pt x="569" y="290"/>
                  </a:lnTo>
                  <a:lnTo>
                    <a:pt x="626" y="293"/>
                  </a:lnTo>
                  <a:lnTo>
                    <a:pt x="683" y="296"/>
                  </a:lnTo>
                  <a:lnTo>
                    <a:pt x="740" y="298"/>
                  </a:lnTo>
                  <a:lnTo>
                    <a:pt x="796" y="300"/>
                  </a:lnTo>
                  <a:lnTo>
                    <a:pt x="853" y="304"/>
                  </a:lnTo>
                  <a:lnTo>
                    <a:pt x="910" y="306"/>
                  </a:lnTo>
                  <a:lnTo>
                    <a:pt x="909" y="272"/>
                  </a:lnTo>
                  <a:lnTo>
                    <a:pt x="909" y="238"/>
                  </a:lnTo>
                  <a:lnTo>
                    <a:pt x="908" y="204"/>
                  </a:lnTo>
                  <a:lnTo>
                    <a:pt x="908" y="171"/>
                  </a:lnTo>
                  <a:lnTo>
                    <a:pt x="908" y="137"/>
                  </a:lnTo>
                  <a:lnTo>
                    <a:pt x="908" y="105"/>
                  </a:lnTo>
                  <a:lnTo>
                    <a:pt x="908" y="71"/>
                  </a:lnTo>
                  <a:lnTo>
                    <a:pt x="908" y="38"/>
                  </a:lnTo>
                  <a:lnTo>
                    <a:pt x="858" y="36"/>
                  </a:lnTo>
                  <a:lnTo>
                    <a:pt x="804" y="32"/>
                  </a:lnTo>
                  <a:lnTo>
                    <a:pt x="746" y="28"/>
                  </a:lnTo>
                  <a:lnTo>
                    <a:pt x="687" y="24"/>
                  </a:lnTo>
                  <a:lnTo>
                    <a:pt x="625" y="18"/>
                  </a:lnTo>
                  <a:lnTo>
                    <a:pt x="561" y="14"/>
                  </a:lnTo>
                  <a:lnTo>
                    <a:pt x="498" y="9"/>
                  </a:lnTo>
                  <a:lnTo>
                    <a:pt x="433" y="5"/>
                  </a:lnTo>
                  <a:lnTo>
                    <a:pt x="370" y="2"/>
                  </a:lnTo>
                  <a:lnTo>
                    <a:pt x="308" y="1"/>
                  </a:lnTo>
                  <a:lnTo>
                    <a:pt x="248" y="0"/>
                  </a:lnTo>
                  <a:lnTo>
                    <a:pt x="190" y="1"/>
                  </a:lnTo>
                  <a:lnTo>
                    <a:pt x="163" y="3"/>
                  </a:lnTo>
                  <a:lnTo>
                    <a:pt x="136" y="4"/>
                  </a:lnTo>
                  <a:lnTo>
                    <a:pt x="110" y="7"/>
                  </a:lnTo>
                  <a:lnTo>
                    <a:pt x="85" y="9"/>
                  </a:lnTo>
                  <a:lnTo>
                    <a:pt x="62" y="14"/>
                  </a:lnTo>
                  <a:lnTo>
                    <a:pt x="40" y="18"/>
                  </a:lnTo>
                  <a:lnTo>
                    <a:pt x="19" y="23"/>
                  </a:lnTo>
                  <a:lnTo>
                    <a:pt x="0" y="28"/>
                  </a:lnTo>
                  <a:lnTo>
                    <a:pt x="0" y="58"/>
                  </a:lnTo>
                  <a:lnTo>
                    <a:pt x="0" y="87"/>
                  </a:lnTo>
                  <a:lnTo>
                    <a:pt x="0" y="117"/>
                  </a:lnTo>
                  <a:lnTo>
                    <a:pt x="0" y="146"/>
                  </a:lnTo>
                  <a:lnTo>
                    <a:pt x="1" y="176"/>
                  </a:lnTo>
                  <a:lnTo>
                    <a:pt x="1" y="205"/>
                  </a:lnTo>
                  <a:lnTo>
                    <a:pt x="1" y="235"/>
                  </a:lnTo>
                  <a:lnTo>
                    <a:pt x="1" y="264"/>
                  </a:lnTo>
                  <a:close/>
                </a:path>
              </a:pathLst>
            </a:custGeom>
            <a:solidFill>
              <a:srgbClr val="996633"/>
            </a:solidFill>
            <a:ln w="9525">
              <a:noFill/>
              <a:round/>
              <a:headEnd/>
              <a:tailEnd/>
            </a:ln>
          </p:spPr>
          <p:txBody>
            <a:bodyPr>
              <a:prstTxWarp prst="textNoShape">
                <a:avLst/>
              </a:prstTxWarp>
            </a:bodyPr>
            <a:lstStyle/>
            <a:p>
              <a:endParaRPr lang="en-US"/>
            </a:p>
          </p:txBody>
        </p:sp>
        <p:sp>
          <p:nvSpPr>
            <p:cNvPr id="53466" name="Freeform 656"/>
            <p:cNvSpPr>
              <a:spLocks noChangeAspect="1"/>
            </p:cNvSpPr>
            <p:nvPr/>
          </p:nvSpPr>
          <p:spPr bwMode="auto">
            <a:xfrm>
              <a:off x="1499" y="3241"/>
              <a:ext cx="181" cy="39"/>
            </a:xfrm>
            <a:custGeom>
              <a:avLst/>
              <a:gdLst>
                <a:gd name="T0" fmla="*/ 1 w 908"/>
                <a:gd name="T1" fmla="*/ 157 h 197"/>
                <a:gd name="T2" fmla="*/ 908 w 908"/>
                <a:gd name="T3" fmla="*/ 197 h 197"/>
                <a:gd name="T4" fmla="*/ 908 w 908"/>
                <a:gd name="T5" fmla="*/ 158 h 197"/>
                <a:gd name="T6" fmla="*/ 908 w 908"/>
                <a:gd name="T7" fmla="*/ 118 h 197"/>
                <a:gd name="T8" fmla="*/ 908 w 908"/>
                <a:gd name="T9" fmla="*/ 78 h 197"/>
                <a:gd name="T10" fmla="*/ 908 w 908"/>
                <a:gd name="T11" fmla="*/ 38 h 197"/>
                <a:gd name="T12" fmla="*/ 858 w 908"/>
                <a:gd name="T13" fmla="*/ 36 h 197"/>
                <a:gd name="T14" fmla="*/ 804 w 908"/>
                <a:gd name="T15" fmla="*/ 32 h 197"/>
                <a:gd name="T16" fmla="*/ 746 w 908"/>
                <a:gd name="T17" fmla="*/ 28 h 197"/>
                <a:gd name="T18" fmla="*/ 687 w 908"/>
                <a:gd name="T19" fmla="*/ 24 h 197"/>
                <a:gd name="T20" fmla="*/ 625 w 908"/>
                <a:gd name="T21" fmla="*/ 18 h 197"/>
                <a:gd name="T22" fmla="*/ 561 w 908"/>
                <a:gd name="T23" fmla="*/ 14 h 197"/>
                <a:gd name="T24" fmla="*/ 498 w 908"/>
                <a:gd name="T25" fmla="*/ 9 h 197"/>
                <a:gd name="T26" fmla="*/ 433 w 908"/>
                <a:gd name="T27" fmla="*/ 5 h 197"/>
                <a:gd name="T28" fmla="*/ 370 w 908"/>
                <a:gd name="T29" fmla="*/ 2 h 197"/>
                <a:gd name="T30" fmla="*/ 308 w 908"/>
                <a:gd name="T31" fmla="*/ 1 h 197"/>
                <a:gd name="T32" fmla="*/ 248 w 908"/>
                <a:gd name="T33" fmla="*/ 0 h 197"/>
                <a:gd name="T34" fmla="*/ 190 w 908"/>
                <a:gd name="T35" fmla="*/ 1 h 197"/>
                <a:gd name="T36" fmla="*/ 163 w 908"/>
                <a:gd name="T37" fmla="*/ 3 h 197"/>
                <a:gd name="T38" fmla="*/ 136 w 908"/>
                <a:gd name="T39" fmla="*/ 4 h 197"/>
                <a:gd name="T40" fmla="*/ 110 w 908"/>
                <a:gd name="T41" fmla="*/ 7 h 197"/>
                <a:gd name="T42" fmla="*/ 85 w 908"/>
                <a:gd name="T43" fmla="*/ 9 h 197"/>
                <a:gd name="T44" fmla="*/ 62 w 908"/>
                <a:gd name="T45" fmla="*/ 14 h 197"/>
                <a:gd name="T46" fmla="*/ 40 w 908"/>
                <a:gd name="T47" fmla="*/ 18 h 197"/>
                <a:gd name="T48" fmla="*/ 19 w 908"/>
                <a:gd name="T49" fmla="*/ 23 h 197"/>
                <a:gd name="T50" fmla="*/ 0 w 908"/>
                <a:gd name="T51" fmla="*/ 28 h 197"/>
                <a:gd name="T52" fmla="*/ 0 w 908"/>
                <a:gd name="T53" fmla="*/ 61 h 197"/>
                <a:gd name="T54" fmla="*/ 0 w 908"/>
                <a:gd name="T55" fmla="*/ 92 h 197"/>
                <a:gd name="T56" fmla="*/ 0 w 908"/>
                <a:gd name="T57" fmla="*/ 125 h 197"/>
                <a:gd name="T58" fmla="*/ 1 w 908"/>
                <a:gd name="T59" fmla="*/ 157 h 197"/>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908"/>
                <a:gd name="T91" fmla="*/ 0 h 197"/>
                <a:gd name="T92" fmla="*/ 908 w 908"/>
                <a:gd name="T93" fmla="*/ 197 h 197"/>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908" h="197">
                  <a:moveTo>
                    <a:pt x="1" y="157"/>
                  </a:moveTo>
                  <a:lnTo>
                    <a:pt x="908" y="197"/>
                  </a:lnTo>
                  <a:lnTo>
                    <a:pt x="908" y="158"/>
                  </a:lnTo>
                  <a:lnTo>
                    <a:pt x="908" y="118"/>
                  </a:lnTo>
                  <a:lnTo>
                    <a:pt x="908" y="78"/>
                  </a:lnTo>
                  <a:lnTo>
                    <a:pt x="908" y="38"/>
                  </a:lnTo>
                  <a:lnTo>
                    <a:pt x="858" y="36"/>
                  </a:lnTo>
                  <a:lnTo>
                    <a:pt x="804" y="32"/>
                  </a:lnTo>
                  <a:lnTo>
                    <a:pt x="746" y="28"/>
                  </a:lnTo>
                  <a:lnTo>
                    <a:pt x="687" y="24"/>
                  </a:lnTo>
                  <a:lnTo>
                    <a:pt x="625" y="18"/>
                  </a:lnTo>
                  <a:lnTo>
                    <a:pt x="561" y="14"/>
                  </a:lnTo>
                  <a:lnTo>
                    <a:pt x="498" y="9"/>
                  </a:lnTo>
                  <a:lnTo>
                    <a:pt x="433" y="5"/>
                  </a:lnTo>
                  <a:lnTo>
                    <a:pt x="370" y="2"/>
                  </a:lnTo>
                  <a:lnTo>
                    <a:pt x="308" y="1"/>
                  </a:lnTo>
                  <a:lnTo>
                    <a:pt x="248" y="0"/>
                  </a:lnTo>
                  <a:lnTo>
                    <a:pt x="190" y="1"/>
                  </a:lnTo>
                  <a:lnTo>
                    <a:pt x="163" y="3"/>
                  </a:lnTo>
                  <a:lnTo>
                    <a:pt x="136" y="4"/>
                  </a:lnTo>
                  <a:lnTo>
                    <a:pt x="110" y="7"/>
                  </a:lnTo>
                  <a:lnTo>
                    <a:pt x="85" y="9"/>
                  </a:lnTo>
                  <a:lnTo>
                    <a:pt x="62" y="14"/>
                  </a:lnTo>
                  <a:lnTo>
                    <a:pt x="40" y="18"/>
                  </a:lnTo>
                  <a:lnTo>
                    <a:pt x="19" y="23"/>
                  </a:lnTo>
                  <a:lnTo>
                    <a:pt x="0" y="28"/>
                  </a:lnTo>
                  <a:lnTo>
                    <a:pt x="0" y="61"/>
                  </a:lnTo>
                  <a:lnTo>
                    <a:pt x="0" y="92"/>
                  </a:lnTo>
                  <a:lnTo>
                    <a:pt x="0" y="125"/>
                  </a:lnTo>
                  <a:lnTo>
                    <a:pt x="1" y="157"/>
                  </a:lnTo>
                  <a:close/>
                </a:path>
              </a:pathLst>
            </a:custGeom>
            <a:solidFill>
              <a:srgbClr val="996633"/>
            </a:solidFill>
            <a:ln w="9525">
              <a:noFill/>
              <a:round/>
              <a:headEnd/>
              <a:tailEnd/>
            </a:ln>
          </p:spPr>
          <p:txBody>
            <a:bodyPr>
              <a:prstTxWarp prst="textNoShape">
                <a:avLst/>
              </a:prstTxWarp>
            </a:bodyPr>
            <a:lstStyle/>
            <a:p>
              <a:endParaRPr lang="en-US"/>
            </a:p>
          </p:txBody>
        </p:sp>
        <p:sp>
          <p:nvSpPr>
            <p:cNvPr id="53467" name="Freeform 657"/>
            <p:cNvSpPr>
              <a:spLocks noChangeAspect="1"/>
            </p:cNvSpPr>
            <p:nvPr/>
          </p:nvSpPr>
          <p:spPr bwMode="auto">
            <a:xfrm>
              <a:off x="1698" y="3248"/>
              <a:ext cx="86" cy="534"/>
            </a:xfrm>
            <a:custGeom>
              <a:avLst/>
              <a:gdLst>
                <a:gd name="T0" fmla="*/ 22 w 432"/>
                <a:gd name="T1" fmla="*/ 2669 h 2669"/>
                <a:gd name="T2" fmla="*/ 16 w 432"/>
                <a:gd name="T3" fmla="*/ 2510 h 2669"/>
                <a:gd name="T4" fmla="*/ 11 w 432"/>
                <a:gd name="T5" fmla="*/ 2352 h 2669"/>
                <a:gd name="T6" fmla="*/ 7 w 432"/>
                <a:gd name="T7" fmla="*/ 2193 h 2669"/>
                <a:gd name="T8" fmla="*/ 5 w 432"/>
                <a:gd name="T9" fmla="*/ 2037 h 2669"/>
                <a:gd name="T10" fmla="*/ 3 w 432"/>
                <a:gd name="T11" fmla="*/ 1879 h 2669"/>
                <a:gd name="T12" fmla="*/ 2 w 432"/>
                <a:gd name="T13" fmla="*/ 1723 h 2669"/>
                <a:gd name="T14" fmla="*/ 0 w 432"/>
                <a:gd name="T15" fmla="*/ 1568 h 2669"/>
                <a:gd name="T16" fmla="*/ 0 w 432"/>
                <a:gd name="T17" fmla="*/ 1411 h 2669"/>
                <a:gd name="T18" fmla="*/ 2 w 432"/>
                <a:gd name="T19" fmla="*/ 1256 h 2669"/>
                <a:gd name="T20" fmla="*/ 3 w 432"/>
                <a:gd name="T21" fmla="*/ 1101 h 2669"/>
                <a:gd name="T22" fmla="*/ 4 w 432"/>
                <a:gd name="T23" fmla="*/ 946 h 2669"/>
                <a:gd name="T24" fmla="*/ 5 w 432"/>
                <a:gd name="T25" fmla="*/ 790 h 2669"/>
                <a:gd name="T26" fmla="*/ 7 w 432"/>
                <a:gd name="T27" fmla="*/ 635 h 2669"/>
                <a:gd name="T28" fmla="*/ 8 w 432"/>
                <a:gd name="T29" fmla="*/ 480 h 2669"/>
                <a:gd name="T30" fmla="*/ 9 w 432"/>
                <a:gd name="T31" fmla="*/ 323 h 2669"/>
                <a:gd name="T32" fmla="*/ 10 w 432"/>
                <a:gd name="T33" fmla="*/ 167 h 2669"/>
                <a:gd name="T34" fmla="*/ 14 w 432"/>
                <a:gd name="T35" fmla="*/ 146 h 2669"/>
                <a:gd name="T36" fmla="*/ 16 w 432"/>
                <a:gd name="T37" fmla="*/ 126 h 2669"/>
                <a:gd name="T38" fmla="*/ 18 w 432"/>
                <a:gd name="T39" fmla="*/ 105 h 2669"/>
                <a:gd name="T40" fmla="*/ 21 w 432"/>
                <a:gd name="T41" fmla="*/ 84 h 2669"/>
                <a:gd name="T42" fmla="*/ 23 w 432"/>
                <a:gd name="T43" fmla="*/ 63 h 2669"/>
                <a:gd name="T44" fmla="*/ 27 w 432"/>
                <a:gd name="T45" fmla="*/ 42 h 2669"/>
                <a:gd name="T46" fmla="*/ 29 w 432"/>
                <a:gd name="T47" fmla="*/ 21 h 2669"/>
                <a:gd name="T48" fmla="*/ 32 w 432"/>
                <a:gd name="T49" fmla="*/ 0 h 2669"/>
                <a:gd name="T50" fmla="*/ 83 w 432"/>
                <a:gd name="T51" fmla="*/ 0 h 2669"/>
                <a:gd name="T52" fmla="*/ 132 w 432"/>
                <a:gd name="T53" fmla="*/ 0 h 2669"/>
                <a:gd name="T54" fmla="*/ 182 w 432"/>
                <a:gd name="T55" fmla="*/ 0 h 2669"/>
                <a:gd name="T56" fmla="*/ 232 w 432"/>
                <a:gd name="T57" fmla="*/ 0 h 2669"/>
                <a:gd name="T58" fmla="*/ 282 w 432"/>
                <a:gd name="T59" fmla="*/ 0 h 2669"/>
                <a:gd name="T60" fmla="*/ 332 w 432"/>
                <a:gd name="T61" fmla="*/ 0 h 2669"/>
                <a:gd name="T62" fmla="*/ 381 w 432"/>
                <a:gd name="T63" fmla="*/ 0 h 2669"/>
                <a:gd name="T64" fmla="*/ 432 w 432"/>
                <a:gd name="T65" fmla="*/ 0 h 2669"/>
                <a:gd name="T66" fmla="*/ 429 w 432"/>
                <a:gd name="T67" fmla="*/ 173 h 2669"/>
                <a:gd name="T68" fmla="*/ 427 w 432"/>
                <a:gd name="T69" fmla="*/ 325 h 2669"/>
                <a:gd name="T70" fmla="*/ 425 w 432"/>
                <a:gd name="T71" fmla="*/ 461 h 2669"/>
                <a:gd name="T72" fmla="*/ 423 w 432"/>
                <a:gd name="T73" fmla="*/ 584 h 2669"/>
                <a:gd name="T74" fmla="*/ 421 w 432"/>
                <a:gd name="T75" fmla="*/ 697 h 2669"/>
                <a:gd name="T76" fmla="*/ 418 w 432"/>
                <a:gd name="T77" fmla="*/ 806 h 2669"/>
                <a:gd name="T78" fmla="*/ 415 w 432"/>
                <a:gd name="T79" fmla="*/ 910 h 2669"/>
                <a:gd name="T80" fmla="*/ 413 w 432"/>
                <a:gd name="T81" fmla="*/ 1014 h 2669"/>
                <a:gd name="T82" fmla="*/ 410 w 432"/>
                <a:gd name="T83" fmla="*/ 1124 h 2669"/>
                <a:gd name="T84" fmla="*/ 406 w 432"/>
                <a:gd name="T85" fmla="*/ 1239 h 2669"/>
                <a:gd name="T86" fmla="*/ 402 w 432"/>
                <a:gd name="T87" fmla="*/ 1364 h 2669"/>
                <a:gd name="T88" fmla="*/ 397 w 432"/>
                <a:gd name="T89" fmla="*/ 1504 h 2669"/>
                <a:gd name="T90" fmla="*/ 391 w 432"/>
                <a:gd name="T91" fmla="*/ 1661 h 2669"/>
                <a:gd name="T92" fmla="*/ 384 w 432"/>
                <a:gd name="T93" fmla="*/ 1838 h 2669"/>
                <a:gd name="T94" fmla="*/ 377 w 432"/>
                <a:gd name="T95" fmla="*/ 2038 h 2669"/>
                <a:gd name="T96" fmla="*/ 369 w 432"/>
                <a:gd name="T97" fmla="*/ 2265 h 2669"/>
                <a:gd name="T98" fmla="*/ 364 w 432"/>
                <a:gd name="T99" fmla="*/ 2278 h 2669"/>
                <a:gd name="T100" fmla="*/ 358 w 432"/>
                <a:gd name="T101" fmla="*/ 2292 h 2669"/>
                <a:gd name="T102" fmla="*/ 352 w 432"/>
                <a:gd name="T103" fmla="*/ 2305 h 2669"/>
                <a:gd name="T104" fmla="*/ 344 w 432"/>
                <a:gd name="T105" fmla="*/ 2318 h 2669"/>
                <a:gd name="T106" fmla="*/ 328 w 432"/>
                <a:gd name="T107" fmla="*/ 2344 h 2669"/>
                <a:gd name="T108" fmla="*/ 309 w 432"/>
                <a:gd name="T109" fmla="*/ 2371 h 2669"/>
                <a:gd name="T110" fmla="*/ 288 w 432"/>
                <a:gd name="T111" fmla="*/ 2399 h 2669"/>
                <a:gd name="T112" fmla="*/ 265 w 432"/>
                <a:gd name="T113" fmla="*/ 2426 h 2669"/>
                <a:gd name="T114" fmla="*/ 241 w 432"/>
                <a:gd name="T115" fmla="*/ 2452 h 2669"/>
                <a:gd name="T116" fmla="*/ 216 w 432"/>
                <a:gd name="T117" fmla="*/ 2479 h 2669"/>
                <a:gd name="T118" fmla="*/ 165 w 432"/>
                <a:gd name="T119" fmla="*/ 2531 h 2669"/>
                <a:gd name="T120" fmla="*/ 113 w 432"/>
                <a:gd name="T121" fmla="*/ 2580 h 2669"/>
                <a:gd name="T122" fmla="*/ 65 w 432"/>
                <a:gd name="T123" fmla="*/ 2627 h 2669"/>
                <a:gd name="T124" fmla="*/ 22 w 432"/>
                <a:gd name="T125" fmla="*/ 2669 h 266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432"/>
                <a:gd name="T190" fmla="*/ 0 h 2669"/>
                <a:gd name="T191" fmla="*/ 432 w 432"/>
                <a:gd name="T192" fmla="*/ 2669 h 266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432" h="2669">
                  <a:moveTo>
                    <a:pt x="22" y="2669"/>
                  </a:moveTo>
                  <a:lnTo>
                    <a:pt x="16" y="2510"/>
                  </a:lnTo>
                  <a:lnTo>
                    <a:pt x="11" y="2352"/>
                  </a:lnTo>
                  <a:lnTo>
                    <a:pt x="7" y="2193"/>
                  </a:lnTo>
                  <a:lnTo>
                    <a:pt x="5" y="2037"/>
                  </a:lnTo>
                  <a:lnTo>
                    <a:pt x="3" y="1879"/>
                  </a:lnTo>
                  <a:lnTo>
                    <a:pt x="2" y="1723"/>
                  </a:lnTo>
                  <a:lnTo>
                    <a:pt x="0" y="1568"/>
                  </a:lnTo>
                  <a:lnTo>
                    <a:pt x="0" y="1411"/>
                  </a:lnTo>
                  <a:lnTo>
                    <a:pt x="2" y="1256"/>
                  </a:lnTo>
                  <a:lnTo>
                    <a:pt x="3" y="1101"/>
                  </a:lnTo>
                  <a:lnTo>
                    <a:pt x="4" y="946"/>
                  </a:lnTo>
                  <a:lnTo>
                    <a:pt x="5" y="790"/>
                  </a:lnTo>
                  <a:lnTo>
                    <a:pt x="7" y="635"/>
                  </a:lnTo>
                  <a:lnTo>
                    <a:pt x="8" y="480"/>
                  </a:lnTo>
                  <a:lnTo>
                    <a:pt x="9" y="323"/>
                  </a:lnTo>
                  <a:lnTo>
                    <a:pt x="10" y="167"/>
                  </a:lnTo>
                  <a:lnTo>
                    <a:pt x="14" y="146"/>
                  </a:lnTo>
                  <a:lnTo>
                    <a:pt x="16" y="126"/>
                  </a:lnTo>
                  <a:lnTo>
                    <a:pt x="18" y="105"/>
                  </a:lnTo>
                  <a:lnTo>
                    <a:pt x="21" y="84"/>
                  </a:lnTo>
                  <a:lnTo>
                    <a:pt x="23" y="63"/>
                  </a:lnTo>
                  <a:lnTo>
                    <a:pt x="27" y="42"/>
                  </a:lnTo>
                  <a:lnTo>
                    <a:pt x="29" y="21"/>
                  </a:lnTo>
                  <a:lnTo>
                    <a:pt x="32" y="0"/>
                  </a:lnTo>
                  <a:lnTo>
                    <a:pt x="83" y="0"/>
                  </a:lnTo>
                  <a:lnTo>
                    <a:pt x="132" y="0"/>
                  </a:lnTo>
                  <a:lnTo>
                    <a:pt x="182" y="0"/>
                  </a:lnTo>
                  <a:lnTo>
                    <a:pt x="232" y="0"/>
                  </a:lnTo>
                  <a:lnTo>
                    <a:pt x="282" y="0"/>
                  </a:lnTo>
                  <a:lnTo>
                    <a:pt x="332" y="0"/>
                  </a:lnTo>
                  <a:lnTo>
                    <a:pt x="381" y="0"/>
                  </a:lnTo>
                  <a:lnTo>
                    <a:pt x="432" y="0"/>
                  </a:lnTo>
                  <a:lnTo>
                    <a:pt x="429" y="173"/>
                  </a:lnTo>
                  <a:lnTo>
                    <a:pt x="427" y="325"/>
                  </a:lnTo>
                  <a:lnTo>
                    <a:pt x="425" y="461"/>
                  </a:lnTo>
                  <a:lnTo>
                    <a:pt x="423" y="584"/>
                  </a:lnTo>
                  <a:lnTo>
                    <a:pt x="421" y="697"/>
                  </a:lnTo>
                  <a:lnTo>
                    <a:pt x="418" y="806"/>
                  </a:lnTo>
                  <a:lnTo>
                    <a:pt x="415" y="910"/>
                  </a:lnTo>
                  <a:lnTo>
                    <a:pt x="413" y="1014"/>
                  </a:lnTo>
                  <a:lnTo>
                    <a:pt x="410" y="1124"/>
                  </a:lnTo>
                  <a:lnTo>
                    <a:pt x="406" y="1239"/>
                  </a:lnTo>
                  <a:lnTo>
                    <a:pt x="402" y="1364"/>
                  </a:lnTo>
                  <a:lnTo>
                    <a:pt x="397" y="1504"/>
                  </a:lnTo>
                  <a:lnTo>
                    <a:pt x="391" y="1661"/>
                  </a:lnTo>
                  <a:lnTo>
                    <a:pt x="384" y="1838"/>
                  </a:lnTo>
                  <a:lnTo>
                    <a:pt x="377" y="2038"/>
                  </a:lnTo>
                  <a:lnTo>
                    <a:pt x="369" y="2265"/>
                  </a:lnTo>
                  <a:lnTo>
                    <a:pt x="364" y="2278"/>
                  </a:lnTo>
                  <a:lnTo>
                    <a:pt x="358" y="2292"/>
                  </a:lnTo>
                  <a:lnTo>
                    <a:pt x="352" y="2305"/>
                  </a:lnTo>
                  <a:lnTo>
                    <a:pt x="344" y="2318"/>
                  </a:lnTo>
                  <a:lnTo>
                    <a:pt x="328" y="2344"/>
                  </a:lnTo>
                  <a:lnTo>
                    <a:pt x="309" y="2371"/>
                  </a:lnTo>
                  <a:lnTo>
                    <a:pt x="288" y="2399"/>
                  </a:lnTo>
                  <a:lnTo>
                    <a:pt x="265" y="2426"/>
                  </a:lnTo>
                  <a:lnTo>
                    <a:pt x="241" y="2452"/>
                  </a:lnTo>
                  <a:lnTo>
                    <a:pt x="216" y="2479"/>
                  </a:lnTo>
                  <a:lnTo>
                    <a:pt x="165" y="2531"/>
                  </a:lnTo>
                  <a:lnTo>
                    <a:pt x="113" y="2580"/>
                  </a:lnTo>
                  <a:lnTo>
                    <a:pt x="65" y="2627"/>
                  </a:lnTo>
                  <a:lnTo>
                    <a:pt x="22" y="2669"/>
                  </a:lnTo>
                  <a:close/>
                </a:path>
              </a:pathLst>
            </a:custGeom>
            <a:solidFill>
              <a:srgbClr val="996633"/>
            </a:solidFill>
            <a:ln w="9525">
              <a:noFill/>
              <a:round/>
              <a:headEnd/>
              <a:tailEnd/>
            </a:ln>
          </p:spPr>
          <p:txBody>
            <a:bodyPr>
              <a:prstTxWarp prst="textNoShape">
                <a:avLst/>
              </a:prstTxWarp>
            </a:bodyPr>
            <a:lstStyle/>
            <a:p>
              <a:endParaRPr lang="en-US"/>
            </a:p>
          </p:txBody>
        </p:sp>
        <p:sp>
          <p:nvSpPr>
            <p:cNvPr id="53468" name="Freeform 658"/>
            <p:cNvSpPr>
              <a:spLocks noChangeAspect="1"/>
            </p:cNvSpPr>
            <p:nvPr/>
          </p:nvSpPr>
          <p:spPr bwMode="auto">
            <a:xfrm>
              <a:off x="4187" y="3108"/>
              <a:ext cx="123" cy="313"/>
            </a:xfrm>
            <a:custGeom>
              <a:avLst/>
              <a:gdLst>
                <a:gd name="T0" fmla="*/ 3 w 615"/>
                <a:gd name="T1" fmla="*/ 1565 h 1565"/>
                <a:gd name="T2" fmla="*/ 1 w 615"/>
                <a:gd name="T3" fmla="*/ 1505 h 1565"/>
                <a:gd name="T4" fmla="*/ 0 w 615"/>
                <a:gd name="T5" fmla="*/ 1447 h 1565"/>
                <a:gd name="T6" fmla="*/ 0 w 615"/>
                <a:gd name="T7" fmla="*/ 1389 h 1565"/>
                <a:gd name="T8" fmla="*/ 0 w 615"/>
                <a:gd name="T9" fmla="*/ 1331 h 1565"/>
                <a:gd name="T10" fmla="*/ 1 w 615"/>
                <a:gd name="T11" fmla="*/ 1273 h 1565"/>
                <a:gd name="T12" fmla="*/ 1 w 615"/>
                <a:gd name="T13" fmla="*/ 1214 h 1565"/>
                <a:gd name="T14" fmla="*/ 2 w 615"/>
                <a:gd name="T15" fmla="*/ 1154 h 1565"/>
                <a:gd name="T16" fmla="*/ 4 w 615"/>
                <a:gd name="T17" fmla="*/ 1093 h 1565"/>
                <a:gd name="T18" fmla="*/ 5 w 615"/>
                <a:gd name="T19" fmla="*/ 1029 h 1565"/>
                <a:gd name="T20" fmla="*/ 6 w 615"/>
                <a:gd name="T21" fmla="*/ 962 h 1565"/>
                <a:gd name="T22" fmla="*/ 8 w 615"/>
                <a:gd name="T23" fmla="*/ 892 h 1565"/>
                <a:gd name="T24" fmla="*/ 10 w 615"/>
                <a:gd name="T25" fmla="*/ 819 h 1565"/>
                <a:gd name="T26" fmla="*/ 11 w 615"/>
                <a:gd name="T27" fmla="*/ 741 h 1565"/>
                <a:gd name="T28" fmla="*/ 12 w 615"/>
                <a:gd name="T29" fmla="*/ 658 h 1565"/>
                <a:gd name="T30" fmla="*/ 12 w 615"/>
                <a:gd name="T31" fmla="*/ 570 h 1565"/>
                <a:gd name="T32" fmla="*/ 12 w 615"/>
                <a:gd name="T33" fmla="*/ 476 h 1565"/>
                <a:gd name="T34" fmla="*/ 59 w 615"/>
                <a:gd name="T35" fmla="*/ 438 h 1565"/>
                <a:gd name="T36" fmla="*/ 127 w 615"/>
                <a:gd name="T37" fmla="*/ 378 h 1565"/>
                <a:gd name="T38" fmla="*/ 209 w 615"/>
                <a:gd name="T39" fmla="*/ 306 h 1565"/>
                <a:gd name="T40" fmla="*/ 299 w 615"/>
                <a:gd name="T41" fmla="*/ 227 h 1565"/>
                <a:gd name="T42" fmla="*/ 345 w 615"/>
                <a:gd name="T43" fmla="*/ 189 h 1565"/>
                <a:gd name="T44" fmla="*/ 391 w 615"/>
                <a:gd name="T45" fmla="*/ 151 h 1565"/>
                <a:gd name="T46" fmla="*/ 436 w 615"/>
                <a:gd name="T47" fmla="*/ 114 h 1565"/>
                <a:gd name="T48" fmla="*/ 479 w 615"/>
                <a:gd name="T49" fmla="*/ 82 h 1565"/>
                <a:gd name="T50" fmla="*/ 519 w 615"/>
                <a:gd name="T51" fmla="*/ 53 h 1565"/>
                <a:gd name="T52" fmla="*/ 555 w 615"/>
                <a:gd name="T53" fmla="*/ 29 h 1565"/>
                <a:gd name="T54" fmla="*/ 573 w 615"/>
                <a:gd name="T55" fmla="*/ 19 h 1565"/>
                <a:gd name="T56" fmla="*/ 588 w 615"/>
                <a:gd name="T57" fmla="*/ 12 h 1565"/>
                <a:gd name="T58" fmla="*/ 603 w 615"/>
                <a:gd name="T59" fmla="*/ 5 h 1565"/>
                <a:gd name="T60" fmla="*/ 615 w 615"/>
                <a:gd name="T61" fmla="*/ 0 h 1565"/>
                <a:gd name="T62" fmla="*/ 609 w 615"/>
                <a:gd name="T63" fmla="*/ 72 h 1565"/>
                <a:gd name="T64" fmla="*/ 601 w 615"/>
                <a:gd name="T65" fmla="*/ 156 h 1565"/>
                <a:gd name="T66" fmla="*/ 593 w 615"/>
                <a:gd name="T67" fmla="*/ 252 h 1565"/>
                <a:gd name="T68" fmla="*/ 584 w 615"/>
                <a:gd name="T69" fmla="*/ 357 h 1565"/>
                <a:gd name="T70" fmla="*/ 575 w 615"/>
                <a:gd name="T71" fmla="*/ 469 h 1565"/>
                <a:gd name="T72" fmla="*/ 566 w 615"/>
                <a:gd name="T73" fmla="*/ 585 h 1565"/>
                <a:gd name="T74" fmla="*/ 559 w 615"/>
                <a:gd name="T75" fmla="*/ 704 h 1565"/>
                <a:gd name="T76" fmla="*/ 551 w 615"/>
                <a:gd name="T77" fmla="*/ 823 h 1565"/>
                <a:gd name="T78" fmla="*/ 545 w 615"/>
                <a:gd name="T79" fmla="*/ 940 h 1565"/>
                <a:gd name="T80" fmla="*/ 540 w 615"/>
                <a:gd name="T81" fmla="*/ 1054 h 1565"/>
                <a:gd name="T82" fmla="*/ 539 w 615"/>
                <a:gd name="T83" fmla="*/ 1108 h 1565"/>
                <a:gd name="T84" fmla="*/ 538 w 615"/>
                <a:gd name="T85" fmla="*/ 1161 h 1565"/>
                <a:gd name="T86" fmla="*/ 537 w 615"/>
                <a:gd name="T87" fmla="*/ 1211 h 1565"/>
                <a:gd name="T88" fmla="*/ 538 w 615"/>
                <a:gd name="T89" fmla="*/ 1260 h 1565"/>
                <a:gd name="T90" fmla="*/ 538 w 615"/>
                <a:gd name="T91" fmla="*/ 1306 h 1565"/>
                <a:gd name="T92" fmla="*/ 540 w 615"/>
                <a:gd name="T93" fmla="*/ 1349 h 1565"/>
                <a:gd name="T94" fmla="*/ 542 w 615"/>
                <a:gd name="T95" fmla="*/ 1389 h 1565"/>
                <a:gd name="T96" fmla="*/ 546 w 615"/>
                <a:gd name="T97" fmla="*/ 1427 h 1565"/>
                <a:gd name="T98" fmla="*/ 549 w 615"/>
                <a:gd name="T99" fmla="*/ 1459 h 1565"/>
                <a:gd name="T100" fmla="*/ 554 w 615"/>
                <a:gd name="T101" fmla="*/ 1489 h 1565"/>
                <a:gd name="T102" fmla="*/ 560 w 615"/>
                <a:gd name="T103" fmla="*/ 1514 h 1565"/>
                <a:gd name="T104" fmla="*/ 566 w 615"/>
                <a:gd name="T105" fmla="*/ 1534 h 1565"/>
                <a:gd name="T106" fmla="*/ 495 w 615"/>
                <a:gd name="T107" fmla="*/ 1538 h 1565"/>
                <a:gd name="T108" fmla="*/ 425 w 615"/>
                <a:gd name="T109" fmla="*/ 1541 h 1565"/>
                <a:gd name="T110" fmla="*/ 354 w 615"/>
                <a:gd name="T111" fmla="*/ 1546 h 1565"/>
                <a:gd name="T112" fmla="*/ 284 w 615"/>
                <a:gd name="T113" fmla="*/ 1549 h 1565"/>
                <a:gd name="T114" fmla="*/ 213 w 615"/>
                <a:gd name="T115" fmla="*/ 1553 h 1565"/>
                <a:gd name="T116" fmla="*/ 143 w 615"/>
                <a:gd name="T117" fmla="*/ 1557 h 1565"/>
                <a:gd name="T118" fmla="*/ 73 w 615"/>
                <a:gd name="T119" fmla="*/ 1561 h 1565"/>
                <a:gd name="T120" fmla="*/ 3 w 615"/>
                <a:gd name="T121" fmla="*/ 1565 h 1565"/>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615"/>
                <a:gd name="T184" fmla="*/ 0 h 1565"/>
                <a:gd name="T185" fmla="*/ 615 w 615"/>
                <a:gd name="T186" fmla="*/ 1565 h 1565"/>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615" h="1565">
                  <a:moveTo>
                    <a:pt x="3" y="1565"/>
                  </a:moveTo>
                  <a:lnTo>
                    <a:pt x="1" y="1505"/>
                  </a:lnTo>
                  <a:lnTo>
                    <a:pt x="0" y="1447"/>
                  </a:lnTo>
                  <a:lnTo>
                    <a:pt x="0" y="1389"/>
                  </a:lnTo>
                  <a:lnTo>
                    <a:pt x="0" y="1331"/>
                  </a:lnTo>
                  <a:lnTo>
                    <a:pt x="1" y="1273"/>
                  </a:lnTo>
                  <a:lnTo>
                    <a:pt x="1" y="1214"/>
                  </a:lnTo>
                  <a:lnTo>
                    <a:pt x="2" y="1154"/>
                  </a:lnTo>
                  <a:lnTo>
                    <a:pt x="4" y="1093"/>
                  </a:lnTo>
                  <a:lnTo>
                    <a:pt x="5" y="1029"/>
                  </a:lnTo>
                  <a:lnTo>
                    <a:pt x="6" y="962"/>
                  </a:lnTo>
                  <a:lnTo>
                    <a:pt x="8" y="892"/>
                  </a:lnTo>
                  <a:lnTo>
                    <a:pt x="10" y="819"/>
                  </a:lnTo>
                  <a:lnTo>
                    <a:pt x="11" y="741"/>
                  </a:lnTo>
                  <a:lnTo>
                    <a:pt x="12" y="658"/>
                  </a:lnTo>
                  <a:lnTo>
                    <a:pt x="12" y="570"/>
                  </a:lnTo>
                  <a:lnTo>
                    <a:pt x="12" y="476"/>
                  </a:lnTo>
                  <a:lnTo>
                    <a:pt x="59" y="438"/>
                  </a:lnTo>
                  <a:lnTo>
                    <a:pt x="127" y="378"/>
                  </a:lnTo>
                  <a:lnTo>
                    <a:pt x="209" y="306"/>
                  </a:lnTo>
                  <a:lnTo>
                    <a:pt x="299" y="227"/>
                  </a:lnTo>
                  <a:lnTo>
                    <a:pt x="345" y="189"/>
                  </a:lnTo>
                  <a:lnTo>
                    <a:pt x="391" y="151"/>
                  </a:lnTo>
                  <a:lnTo>
                    <a:pt x="436" y="114"/>
                  </a:lnTo>
                  <a:lnTo>
                    <a:pt x="479" y="82"/>
                  </a:lnTo>
                  <a:lnTo>
                    <a:pt x="519" y="53"/>
                  </a:lnTo>
                  <a:lnTo>
                    <a:pt x="555" y="29"/>
                  </a:lnTo>
                  <a:lnTo>
                    <a:pt x="573" y="19"/>
                  </a:lnTo>
                  <a:lnTo>
                    <a:pt x="588" y="12"/>
                  </a:lnTo>
                  <a:lnTo>
                    <a:pt x="603" y="5"/>
                  </a:lnTo>
                  <a:lnTo>
                    <a:pt x="615" y="0"/>
                  </a:lnTo>
                  <a:lnTo>
                    <a:pt x="609" y="72"/>
                  </a:lnTo>
                  <a:lnTo>
                    <a:pt x="601" y="156"/>
                  </a:lnTo>
                  <a:lnTo>
                    <a:pt x="593" y="252"/>
                  </a:lnTo>
                  <a:lnTo>
                    <a:pt x="584" y="357"/>
                  </a:lnTo>
                  <a:lnTo>
                    <a:pt x="575" y="469"/>
                  </a:lnTo>
                  <a:lnTo>
                    <a:pt x="566" y="585"/>
                  </a:lnTo>
                  <a:lnTo>
                    <a:pt x="559" y="704"/>
                  </a:lnTo>
                  <a:lnTo>
                    <a:pt x="551" y="823"/>
                  </a:lnTo>
                  <a:lnTo>
                    <a:pt x="545" y="940"/>
                  </a:lnTo>
                  <a:lnTo>
                    <a:pt x="540" y="1054"/>
                  </a:lnTo>
                  <a:lnTo>
                    <a:pt x="539" y="1108"/>
                  </a:lnTo>
                  <a:lnTo>
                    <a:pt x="538" y="1161"/>
                  </a:lnTo>
                  <a:lnTo>
                    <a:pt x="537" y="1211"/>
                  </a:lnTo>
                  <a:lnTo>
                    <a:pt x="538" y="1260"/>
                  </a:lnTo>
                  <a:lnTo>
                    <a:pt x="538" y="1306"/>
                  </a:lnTo>
                  <a:lnTo>
                    <a:pt x="540" y="1349"/>
                  </a:lnTo>
                  <a:lnTo>
                    <a:pt x="542" y="1389"/>
                  </a:lnTo>
                  <a:lnTo>
                    <a:pt x="546" y="1427"/>
                  </a:lnTo>
                  <a:lnTo>
                    <a:pt x="549" y="1459"/>
                  </a:lnTo>
                  <a:lnTo>
                    <a:pt x="554" y="1489"/>
                  </a:lnTo>
                  <a:lnTo>
                    <a:pt x="560" y="1514"/>
                  </a:lnTo>
                  <a:lnTo>
                    <a:pt x="566" y="1534"/>
                  </a:lnTo>
                  <a:lnTo>
                    <a:pt x="495" y="1538"/>
                  </a:lnTo>
                  <a:lnTo>
                    <a:pt x="425" y="1541"/>
                  </a:lnTo>
                  <a:lnTo>
                    <a:pt x="354" y="1546"/>
                  </a:lnTo>
                  <a:lnTo>
                    <a:pt x="284" y="1549"/>
                  </a:lnTo>
                  <a:lnTo>
                    <a:pt x="213" y="1553"/>
                  </a:lnTo>
                  <a:lnTo>
                    <a:pt x="143" y="1557"/>
                  </a:lnTo>
                  <a:lnTo>
                    <a:pt x="73" y="1561"/>
                  </a:lnTo>
                  <a:lnTo>
                    <a:pt x="3" y="1565"/>
                  </a:lnTo>
                  <a:close/>
                </a:path>
              </a:pathLst>
            </a:custGeom>
            <a:solidFill>
              <a:srgbClr val="996633"/>
            </a:solidFill>
            <a:ln w="9525">
              <a:noFill/>
              <a:round/>
              <a:headEnd/>
              <a:tailEnd/>
            </a:ln>
          </p:spPr>
          <p:txBody>
            <a:bodyPr>
              <a:prstTxWarp prst="textNoShape">
                <a:avLst/>
              </a:prstTxWarp>
            </a:bodyPr>
            <a:lstStyle/>
            <a:p>
              <a:endParaRPr lang="en-US"/>
            </a:p>
          </p:txBody>
        </p:sp>
        <p:sp>
          <p:nvSpPr>
            <p:cNvPr id="53469" name="Freeform 659"/>
            <p:cNvSpPr>
              <a:spLocks noChangeAspect="1"/>
            </p:cNvSpPr>
            <p:nvPr/>
          </p:nvSpPr>
          <p:spPr bwMode="auto">
            <a:xfrm>
              <a:off x="4332" y="3024"/>
              <a:ext cx="85" cy="355"/>
            </a:xfrm>
            <a:custGeom>
              <a:avLst/>
              <a:gdLst>
                <a:gd name="T0" fmla="*/ 6 w 425"/>
                <a:gd name="T1" fmla="*/ 1774 h 1774"/>
                <a:gd name="T2" fmla="*/ 5 w 425"/>
                <a:gd name="T3" fmla="*/ 1680 h 1774"/>
                <a:gd name="T4" fmla="*/ 3 w 425"/>
                <a:gd name="T5" fmla="*/ 1588 h 1774"/>
                <a:gd name="T6" fmla="*/ 2 w 425"/>
                <a:gd name="T7" fmla="*/ 1495 h 1774"/>
                <a:gd name="T8" fmla="*/ 1 w 425"/>
                <a:gd name="T9" fmla="*/ 1403 h 1774"/>
                <a:gd name="T10" fmla="*/ 1 w 425"/>
                <a:gd name="T11" fmla="*/ 1312 h 1774"/>
                <a:gd name="T12" fmla="*/ 0 w 425"/>
                <a:gd name="T13" fmla="*/ 1221 h 1774"/>
                <a:gd name="T14" fmla="*/ 0 w 425"/>
                <a:gd name="T15" fmla="*/ 1130 h 1774"/>
                <a:gd name="T16" fmla="*/ 1 w 425"/>
                <a:gd name="T17" fmla="*/ 1040 h 1774"/>
                <a:gd name="T18" fmla="*/ 2 w 425"/>
                <a:gd name="T19" fmla="*/ 950 h 1774"/>
                <a:gd name="T20" fmla="*/ 3 w 425"/>
                <a:gd name="T21" fmla="*/ 859 h 1774"/>
                <a:gd name="T22" fmla="*/ 4 w 425"/>
                <a:gd name="T23" fmla="*/ 770 h 1774"/>
                <a:gd name="T24" fmla="*/ 6 w 425"/>
                <a:gd name="T25" fmla="*/ 679 h 1774"/>
                <a:gd name="T26" fmla="*/ 9 w 425"/>
                <a:gd name="T27" fmla="*/ 589 h 1774"/>
                <a:gd name="T28" fmla="*/ 11 w 425"/>
                <a:gd name="T29" fmla="*/ 499 h 1774"/>
                <a:gd name="T30" fmla="*/ 14 w 425"/>
                <a:gd name="T31" fmla="*/ 407 h 1774"/>
                <a:gd name="T32" fmla="*/ 16 w 425"/>
                <a:gd name="T33" fmla="*/ 315 h 1774"/>
                <a:gd name="T34" fmla="*/ 112 w 425"/>
                <a:gd name="T35" fmla="*/ 240 h 1774"/>
                <a:gd name="T36" fmla="*/ 192 w 425"/>
                <a:gd name="T37" fmla="*/ 178 h 1774"/>
                <a:gd name="T38" fmla="*/ 257 w 425"/>
                <a:gd name="T39" fmla="*/ 126 h 1774"/>
                <a:gd name="T40" fmla="*/ 309 w 425"/>
                <a:gd name="T41" fmla="*/ 83 h 1774"/>
                <a:gd name="T42" fmla="*/ 351 w 425"/>
                <a:gd name="T43" fmla="*/ 50 h 1774"/>
                <a:gd name="T44" fmla="*/ 383 w 425"/>
                <a:gd name="T45" fmla="*/ 26 h 1774"/>
                <a:gd name="T46" fmla="*/ 396 w 425"/>
                <a:gd name="T47" fmla="*/ 16 h 1774"/>
                <a:gd name="T48" fmla="*/ 407 w 425"/>
                <a:gd name="T49" fmla="*/ 10 h 1774"/>
                <a:gd name="T50" fmla="*/ 417 w 425"/>
                <a:gd name="T51" fmla="*/ 4 h 1774"/>
                <a:gd name="T52" fmla="*/ 425 w 425"/>
                <a:gd name="T53" fmla="*/ 0 h 1774"/>
                <a:gd name="T54" fmla="*/ 424 w 425"/>
                <a:gd name="T55" fmla="*/ 88 h 1774"/>
                <a:gd name="T56" fmla="*/ 421 w 425"/>
                <a:gd name="T57" fmla="*/ 176 h 1774"/>
                <a:gd name="T58" fmla="*/ 417 w 425"/>
                <a:gd name="T59" fmla="*/ 265 h 1774"/>
                <a:gd name="T60" fmla="*/ 411 w 425"/>
                <a:gd name="T61" fmla="*/ 352 h 1774"/>
                <a:gd name="T62" fmla="*/ 405 w 425"/>
                <a:gd name="T63" fmla="*/ 441 h 1774"/>
                <a:gd name="T64" fmla="*/ 398 w 425"/>
                <a:gd name="T65" fmla="*/ 529 h 1774"/>
                <a:gd name="T66" fmla="*/ 389 w 425"/>
                <a:gd name="T67" fmla="*/ 619 h 1774"/>
                <a:gd name="T68" fmla="*/ 382 w 425"/>
                <a:gd name="T69" fmla="*/ 707 h 1774"/>
                <a:gd name="T70" fmla="*/ 372 w 425"/>
                <a:gd name="T71" fmla="*/ 797 h 1774"/>
                <a:gd name="T72" fmla="*/ 363 w 425"/>
                <a:gd name="T73" fmla="*/ 887 h 1774"/>
                <a:gd name="T74" fmla="*/ 353 w 425"/>
                <a:gd name="T75" fmla="*/ 976 h 1774"/>
                <a:gd name="T76" fmla="*/ 343 w 425"/>
                <a:gd name="T77" fmla="*/ 1066 h 1774"/>
                <a:gd name="T78" fmla="*/ 332 w 425"/>
                <a:gd name="T79" fmla="*/ 1156 h 1774"/>
                <a:gd name="T80" fmla="*/ 323 w 425"/>
                <a:gd name="T81" fmla="*/ 1245 h 1774"/>
                <a:gd name="T82" fmla="*/ 313 w 425"/>
                <a:gd name="T83" fmla="*/ 1335 h 1774"/>
                <a:gd name="T84" fmla="*/ 303 w 425"/>
                <a:gd name="T85" fmla="*/ 1426 h 1774"/>
                <a:gd name="T86" fmla="*/ 249 w 425"/>
                <a:gd name="T87" fmla="*/ 1495 h 1774"/>
                <a:gd name="T88" fmla="*/ 201 w 425"/>
                <a:gd name="T89" fmla="*/ 1557 h 1774"/>
                <a:gd name="T90" fmla="*/ 157 w 425"/>
                <a:gd name="T91" fmla="*/ 1613 h 1774"/>
                <a:gd name="T92" fmla="*/ 119 w 425"/>
                <a:gd name="T93" fmla="*/ 1661 h 1774"/>
                <a:gd name="T94" fmla="*/ 86 w 425"/>
                <a:gd name="T95" fmla="*/ 1701 h 1774"/>
                <a:gd name="T96" fmla="*/ 62 w 425"/>
                <a:gd name="T97" fmla="*/ 1734 h 1774"/>
                <a:gd name="T98" fmla="*/ 53 w 425"/>
                <a:gd name="T99" fmla="*/ 1747 h 1774"/>
                <a:gd name="T100" fmla="*/ 46 w 425"/>
                <a:gd name="T101" fmla="*/ 1758 h 1774"/>
                <a:gd name="T102" fmla="*/ 41 w 425"/>
                <a:gd name="T103" fmla="*/ 1767 h 1774"/>
                <a:gd name="T104" fmla="*/ 38 w 425"/>
                <a:gd name="T105" fmla="*/ 1774 h 1774"/>
                <a:gd name="T106" fmla="*/ 22 w 425"/>
                <a:gd name="T107" fmla="*/ 1774 h 1774"/>
                <a:gd name="T108" fmla="*/ 6 w 425"/>
                <a:gd name="T109" fmla="*/ 1774 h 1774"/>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425"/>
                <a:gd name="T166" fmla="*/ 0 h 1774"/>
                <a:gd name="T167" fmla="*/ 425 w 425"/>
                <a:gd name="T168" fmla="*/ 1774 h 1774"/>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425" h="1774">
                  <a:moveTo>
                    <a:pt x="6" y="1774"/>
                  </a:moveTo>
                  <a:lnTo>
                    <a:pt x="5" y="1680"/>
                  </a:lnTo>
                  <a:lnTo>
                    <a:pt x="3" y="1588"/>
                  </a:lnTo>
                  <a:lnTo>
                    <a:pt x="2" y="1495"/>
                  </a:lnTo>
                  <a:lnTo>
                    <a:pt x="1" y="1403"/>
                  </a:lnTo>
                  <a:lnTo>
                    <a:pt x="1" y="1312"/>
                  </a:lnTo>
                  <a:lnTo>
                    <a:pt x="0" y="1221"/>
                  </a:lnTo>
                  <a:lnTo>
                    <a:pt x="0" y="1130"/>
                  </a:lnTo>
                  <a:lnTo>
                    <a:pt x="1" y="1040"/>
                  </a:lnTo>
                  <a:lnTo>
                    <a:pt x="2" y="950"/>
                  </a:lnTo>
                  <a:lnTo>
                    <a:pt x="3" y="859"/>
                  </a:lnTo>
                  <a:lnTo>
                    <a:pt x="4" y="770"/>
                  </a:lnTo>
                  <a:lnTo>
                    <a:pt x="6" y="679"/>
                  </a:lnTo>
                  <a:lnTo>
                    <a:pt x="9" y="589"/>
                  </a:lnTo>
                  <a:lnTo>
                    <a:pt x="11" y="499"/>
                  </a:lnTo>
                  <a:lnTo>
                    <a:pt x="14" y="407"/>
                  </a:lnTo>
                  <a:lnTo>
                    <a:pt x="16" y="315"/>
                  </a:lnTo>
                  <a:lnTo>
                    <a:pt x="112" y="240"/>
                  </a:lnTo>
                  <a:lnTo>
                    <a:pt x="192" y="178"/>
                  </a:lnTo>
                  <a:lnTo>
                    <a:pt x="257" y="126"/>
                  </a:lnTo>
                  <a:lnTo>
                    <a:pt x="309" y="83"/>
                  </a:lnTo>
                  <a:lnTo>
                    <a:pt x="351" y="50"/>
                  </a:lnTo>
                  <a:lnTo>
                    <a:pt x="383" y="26"/>
                  </a:lnTo>
                  <a:lnTo>
                    <a:pt x="396" y="16"/>
                  </a:lnTo>
                  <a:lnTo>
                    <a:pt x="407" y="10"/>
                  </a:lnTo>
                  <a:lnTo>
                    <a:pt x="417" y="4"/>
                  </a:lnTo>
                  <a:lnTo>
                    <a:pt x="425" y="0"/>
                  </a:lnTo>
                  <a:lnTo>
                    <a:pt x="424" y="88"/>
                  </a:lnTo>
                  <a:lnTo>
                    <a:pt x="421" y="176"/>
                  </a:lnTo>
                  <a:lnTo>
                    <a:pt x="417" y="265"/>
                  </a:lnTo>
                  <a:lnTo>
                    <a:pt x="411" y="352"/>
                  </a:lnTo>
                  <a:lnTo>
                    <a:pt x="405" y="441"/>
                  </a:lnTo>
                  <a:lnTo>
                    <a:pt x="398" y="529"/>
                  </a:lnTo>
                  <a:lnTo>
                    <a:pt x="389" y="619"/>
                  </a:lnTo>
                  <a:lnTo>
                    <a:pt x="382" y="707"/>
                  </a:lnTo>
                  <a:lnTo>
                    <a:pt x="372" y="797"/>
                  </a:lnTo>
                  <a:lnTo>
                    <a:pt x="363" y="887"/>
                  </a:lnTo>
                  <a:lnTo>
                    <a:pt x="353" y="976"/>
                  </a:lnTo>
                  <a:lnTo>
                    <a:pt x="343" y="1066"/>
                  </a:lnTo>
                  <a:lnTo>
                    <a:pt x="332" y="1156"/>
                  </a:lnTo>
                  <a:lnTo>
                    <a:pt x="323" y="1245"/>
                  </a:lnTo>
                  <a:lnTo>
                    <a:pt x="313" y="1335"/>
                  </a:lnTo>
                  <a:lnTo>
                    <a:pt x="303" y="1426"/>
                  </a:lnTo>
                  <a:lnTo>
                    <a:pt x="249" y="1495"/>
                  </a:lnTo>
                  <a:lnTo>
                    <a:pt x="201" y="1557"/>
                  </a:lnTo>
                  <a:lnTo>
                    <a:pt x="157" y="1613"/>
                  </a:lnTo>
                  <a:lnTo>
                    <a:pt x="119" y="1661"/>
                  </a:lnTo>
                  <a:lnTo>
                    <a:pt x="86" y="1701"/>
                  </a:lnTo>
                  <a:lnTo>
                    <a:pt x="62" y="1734"/>
                  </a:lnTo>
                  <a:lnTo>
                    <a:pt x="53" y="1747"/>
                  </a:lnTo>
                  <a:lnTo>
                    <a:pt x="46" y="1758"/>
                  </a:lnTo>
                  <a:lnTo>
                    <a:pt x="41" y="1767"/>
                  </a:lnTo>
                  <a:lnTo>
                    <a:pt x="38" y="1774"/>
                  </a:lnTo>
                  <a:lnTo>
                    <a:pt x="22" y="1774"/>
                  </a:lnTo>
                  <a:lnTo>
                    <a:pt x="6" y="1774"/>
                  </a:lnTo>
                  <a:close/>
                </a:path>
              </a:pathLst>
            </a:custGeom>
            <a:solidFill>
              <a:srgbClr val="996633"/>
            </a:solidFill>
            <a:ln w="9525">
              <a:noFill/>
              <a:round/>
              <a:headEnd/>
              <a:tailEnd/>
            </a:ln>
          </p:spPr>
          <p:txBody>
            <a:bodyPr>
              <a:prstTxWarp prst="textNoShape">
                <a:avLst/>
              </a:prstTxWarp>
            </a:bodyPr>
            <a:lstStyle/>
            <a:p>
              <a:endParaRPr lang="en-US"/>
            </a:p>
          </p:txBody>
        </p:sp>
        <p:sp>
          <p:nvSpPr>
            <p:cNvPr id="53470" name="Freeform 660"/>
            <p:cNvSpPr>
              <a:spLocks noChangeAspect="1"/>
            </p:cNvSpPr>
            <p:nvPr/>
          </p:nvSpPr>
          <p:spPr bwMode="auto">
            <a:xfrm>
              <a:off x="4333" y="3024"/>
              <a:ext cx="84" cy="144"/>
            </a:xfrm>
            <a:custGeom>
              <a:avLst/>
              <a:gdLst>
                <a:gd name="T0" fmla="*/ 0 w 420"/>
                <a:gd name="T1" fmla="*/ 719 h 719"/>
                <a:gd name="T2" fmla="*/ 403 w 420"/>
                <a:gd name="T3" fmla="*/ 403 h 719"/>
                <a:gd name="T4" fmla="*/ 406 w 420"/>
                <a:gd name="T5" fmla="*/ 353 h 719"/>
                <a:gd name="T6" fmla="*/ 409 w 420"/>
                <a:gd name="T7" fmla="*/ 303 h 719"/>
                <a:gd name="T8" fmla="*/ 412 w 420"/>
                <a:gd name="T9" fmla="*/ 251 h 719"/>
                <a:gd name="T10" fmla="*/ 415 w 420"/>
                <a:gd name="T11" fmla="*/ 201 h 719"/>
                <a:gd name="T12" fmla="*/ 417 w 420"/>
                <a:gd name="T13" fmla="*/ 151 h 719"/>
                <a:gd name="T14" fmla="*/ 418 w 420"/>
                <a:gd name="T15" fmla="*/ 101 h 719"/>
                <a:gd name="T16" fmla="*/ 419 w 420"/>
                <a:gd name="T17" fmla="*/ 50 h 719"/>
                <a:gd name="T18" fmla="*/ 420 w 420"/>
                <a:gd name="T19" fmla="*/ 0 h 719"/>
                <a:gd name="T20" fmla="*/ 412 w 420"/>
                <a:gd name="T21" fmla="*/ 4 h 719"/>
                <a:gd name="T22" fmla="*/ 402 w 420"/>
                <a:gd name="T23" fmla="*/ 10 h 719"/>
                <a:gd name="T24" fmla="*/ 391 w 420"/>
                <a:gd name="T25" fmla="*/ 16 h 719"/>
                <a:gd name="T26" fmla="*/ 378 w 420"/>
                <a:gd name="T27" fmla="*/ 26 h 719"/>
                <a:gd name="T28" fmla="*/ 346 w 420"/>
                <a:gd name="T29" fmla="*/ 50 h 719"/>
                <a:gd name="T30" fmla="*/ 304 w 420"/>
                <a:gd name="T31" fmla="*/ 83 h 719"/>
                <a:gd name="T32" fmla="*/ 252 w 420"/>
                <a:gd name="T33" fmla="*/ 126 h 719"/>
                <a:gd name="T34" fmla="*/ 187 w 420"/>
                <a:gd name="T35" fmla="*/ 178 h 719"/>
                <a:gd name="T36" fmla="*/ 107 w 420"/>
                <a:gd name="T37" fmla="*/ 240 h 719"/>
                <a:gd name="T38" fmla="*/ 11 w 420"/>
                <a:gd name="T39" fmla="*/ 315 h 719"/>
                <a:gd name="T40" fmla="*/ 10 w 420"/>
                <a:gd name="T41" fmla="*/ 366 h 719"/>
                <a:gd name="T42" fmla="*/ 8 w 420"/>
                <a:gd name="T43" fmla="*/ 416 h 719"/>
                <a:gd name="T44" fmla="*/ 7 w 420"/>
                <a:gd name="T45" fmla="*/ 468 h 719"/>
                <a:gd name="T46" fmla="*/ 6 w 420"/>
                <a:gd name="T47" fmla="*/ 518 h 719"/>
                <a:gd name="T48" fmla="*/ 4 w 420"/>
                <a:gd name="T49" fmla="*/ 568 h 719"/>
                <a:gd name="T50" fmla="*/ 2 w 420"/>
                <a:gd name="T51" fmla="*/ 620 h 719"/>
                <a:gd name="T52" fmla="*/ 1 w 420"/>
                <a:gd name="T53" fmla="*/ 670 h 719"/>
                <a:gd name="T54" fmla="*/ 0 w 420"/>
                <a:gd name="T55" fmla="*/ 719 h 719"/>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420"/>
                <a:gd name="T85" fmla="*/ 0 h 719"/>
                <a:gd name="T86" fmla="*/ 420 w 420"/>
                <a:gd name="T87" fmla="*/ 719 h 719"/>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420" h="719">
                  <a:moveTo>
                    <a:pt x="0" y="719"/>
                  </a:moveTo>
                  <a:lnTo>
                    <a:pt x="403" y="403"/>
                  </a:lnTo>
                  <a:lnTo>
                    <a:pt x="406" y="353"/>
                  </a:lnTo>
                  <a:lnTo>
                    <a:pt x="409" y="303"/>
                  </a:lnTo>
                  <a:lnTo>
                    <a:pt x="412" y="251"/>
                  </a:lnTo>
                  <a:lnTo>
                    <a:pt x="415" y="201"/>
                  </a:lnTo>
                  <a:lnTo>
                    <a:pt x="417" y="151"/>
                  </a:lnTo>
                  <a:lnTo>
                    <a:pt x="418" y="101"/>
                  </a:lnTo>
                  <a:lnTo>
                    <a:pt x="419" y="50"/>
                  </a:lnTo>
                  <a:lnTo>
                    <a:pt x="420" y="0"/>
                  </a:lnTo>
                  <a:lnTo>
                    <a:pt x="412" y="4"/>
                  </a:lnTo>
                  <a:lnTo>
                    <a:pt x="402" y="10"/>
                  </a:lnTo>
                  <a:lnTo>
                    <a:pt x="391" y="16"/>
                  </a:lnTo>
                  <a:lnTo>
                    <a:pt x="378" y="26"/>
                  </a:lnTo>
                  <a:lnTo>
                    <a:pt x="346" y="50"/>
                  </a:lnTo>
                  <a:lnTo>
                    <a:pt x="304" y="83"/>
                  </a:lnTo>
                  <a:lnTo>
                    <a:pt x="252" y="126"/>
                  </a:lnTo>
                  <a:lnTo>
                    <a:pt x="187" y="178"/>
                  </a:lnTo>
                  <a:lnTo>
                    <a:pt x="107" y="240"/>
                  </a:lnTo>
                  <a:lnTo>
                    <a:pt x="11" y="315"/>
                  </a:lnTo>
                  <a:lnTo>
                    <a:pt x="10" y="366"/>
                  </a:lnTo>
                  <a:lnTo>
                    <a:pt x="8" y="416"/>
                  </a:lnTo>
                  <a:lnTo>
                    <a:pt x="7" y="468"/>
                  </a:lnTo>
                  <a:lnTo>
                    <a:pt x="6" y="518"/>
                  </a:lnTo>
                  <a:lnTo>
                    <a:pt x="4" y="568"/>
                  </a:lnTo>
                  <a:lnTo>
                    <a:pt x="2" y="620"/>
                  </a:lnTo>
                  <a:lnTo>
                    <a:pt x="1" y="670"/>
                  </a:lnTo>
                  <a:lnTo>
                    <a:pt x="0" y="719"/>
                  </a:lnTo>
                  <a:close/>
                </a:path>
              </a:pathLst>
            </a:custGeom>
            <a:solidFill>
              <a:srgbClr val="996633"/>
            </a:solidFill>
            <a:ln w="9525">
              <a:noFill/>
              <a:round/>
              <a:headEnd/>
              <a:tailEnd/>
            </a:ln>
          </p:spPr>
          <p:txBody>
            <a:bodyPr>
              <a:prstTxWarp prst="textNoShape">
                <a:avLst/>
              </a:prstTxWarp>
            </a:bodyPr>
            <a:lstStyle/>
            <a:p>
              <a:endParaRPr lang="en-US"/>
            </a:p>
          </p:txBody>
        </p:sp>
        <p:sp>
          <p:nvSpPr>
            <p:cNvPr id="53471" name="Freeform 661"/>
            <p:cNvSpPr>
              <a:spLocks noChangeAspect="1"/>
            </p:cNvSpPr>
            <p:nvPr/>
          </p:nvSpPr>
          <p:spPr bwMode="auto">
            <a:xfrm>
              <a:off x="4333" y="3024"/>
              <a:ext cx="84" cy="126"/>
            </a:xfrm>
            <a:custGeom>
              <a:avLst/>
              <a:gdLst>
                <a:gd name="T0" fmla="*/ 0 w 418"/>
                <a:gd name="T1" fmla="*/ 632 h 632"/>
                <a:gd name="T2" fmla="*/ 51 w 418"/>
                <a:gd name="T3" fmla="*/ 591 h 632"/>
                <a:gd name="T4" fmla="*/ 102 w 418"/>
                <a:gd name="T5" fmla="*/ 552 h 632"/>
                <a:gd name="T6" fmla="*/ 153 w 418"/>
                <a:gd name="T7" fmla="*/ 512 h 632"/>
                <a:gd name="T8" fmla="*/ 204 w 418"/>
                <a:gd name="T9" fmla="*/ 472 h 632"/>
                <a:gd name="T10" fmla="*/ 254 w 418"/>
                <a:gd name="T11" fmla="*/ 432 h 632"/>
                <a:gd name="T12" fmla="*/ 305 w 418"/>
                <a:gd name="T13" fmla="*/ 392 h 632"/>
                <a:gd name="T14" fmla="*/ 356 w 418"/>
                <a:gd name="T15" fmla="*/ 352 h 632"/>
                <a:gd name="T16" fmla="*/ 406 w 418"/>
                <a:gd name="T17" fmla="*/ 312 h 632"/>
                <a:gd name="T18" fmla="*/ 409 w 418"/>
                <a:gd name="T19" fmla="*/ 273 h 632"/>
                <a:gd name="T20" fmla="*/ 411 w 418"/>
                <a:gd name="T21" fmla="*/ 234 h 632"/>
                <a:gd name="T22" fmla="*/ 413 w 418"/>
                <a:gd name="T23" fmla="*/ 195 h 632"/>
                <a:gd name="T24" fmla="*/ 414 w 418"/>
                <a:gd name="T25" fmla="*/ 156 h 632"/>
                <a:gd name="T26" fmla="*/ 416 w 418"/>
                <a:gd name="T27" fmla="*/ 117 h 632"/>
                <a:gd name="T28" fmla="*/ 417 w 418"/>
                <a:gd name="T29" fmla="*/ 78 h 632"/>
                <a:gd name="T30" fmla="*/ 418 w 418"/>
                <a:gd name="T31" fmla="*/ 39 h 632"/>
                <a:gd name="T32" fmla="*/ 418 w 418"/>
                <a:gd name="T33" fmla="*/ 0 h 632"/>
                <a:gd name="T34" fmla="*/ 410 w 418"/>
                <a:gd name="T35" fmla="*/ 4 h 632"/>
                <a:gd name="T36" fmla="*/ 400 w 418"/>
                <a:gd name="T37" fmla="*/ 10 h 632"/>
                <a:gd name="T38" fmla="*/ 389 w 418"/>
                <a:gd name="T39" fmla="*/ 16 h 632"/>
                <a:gd name="T40" fmla="*/ 376 w 418"/>
                <a:gd name="T41" fmla="*/ 26 h 632"/>
                <a:gd name="T42" fmla="*/ 344 w 418"/>
                <a:gd name="T43" fmla="*/ 50 h 632"/>
                <a:gd name="T44" fmla="*/ 302 w 418"/>
                <a:gd name="T45" fmla="*/ 83 h 632"/>
                <a:gd name="T46" fmla="*/ 250 w 418"/>
                <a:gd name="T47" fmla="*/ 126 h 632"/>
                <a:gd name="T48" fmla="*/ 185 w 418"/>
                <a:gd name="T49" fmla="*/ 178 h 632"/>
                <a:gd name="T50" fmla="*/ 105 w 418"/>
                <a:gd name="T51" fmla="*/ 240 h 632"/>
                <a:gd name="T52" fmla="*/ 9 w 418"/>
                <a:gd name="T53" fmla="*/ 315 h 632"/>
                <a:gd name="T54" fmla="*/ 8 w 418"/>
                <a:gd name="T55" fmla="*/ 355 h 632"/>
                <a:gd name="T56" fmla="*/ 7 w 418"/>
                <a:gd name="T57" fmla="*/ 395 h 632"/>
                <a:gd name="T58" fmla="*/ 6 w 418"/>
                <a:gd name="T59" fmla="*/ 434 h 632"/>
                <a:gd name="T60" fmla="*/ 5 w 418"/>
                <a:gd name="T61" fmla="*/ 474 h 632"/>
                <a:gd name="T62" fmla="*/ 4 w 418"/>
                <a:gd name="T63" fmla="*/ 514 h 632"/>
                <a:gd name="T64" fmla="*/ 3 w 418"/>
                <a:gd name="T65" fmla="*/ 553 h 632"/>
                <a:gd name="T66" fmla="*/ 2 w 418"/>
                <a:gd name="T67" fmla="*/ 593 h 632"/>
                <a:gd name="T68" fmla="*/ 0 w 418"/>
                <a:gd name="T69" fmla="*/ 632 h 63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418"/>
                <a:gd name="T106" fmla="*/ 0 h 632"/>
                <a:gd name="T107" fmla="*/ 418 w 418"/>
                <a:gd name="T108" fmla="*/ 632 h 632"/>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418" h="632">
                  <a:moveTo>
                    <a:pt x="0" y="632"/>
                  </a:moveTo>
                  <a:lnTo>
                    <a:pt x="51" y="591"/>
                  </a:lnTo>
                  <a:lnTo>
                    <a:pt x="102" y="552"/>
                  </a:lnTo>
                  <a:lnTo>
                    <a:pt x="153" y="512"/>
                  </a:lnTo>
                  <a:lnTo>
                    <a:pt x="204" y="472"/>
                  </a:lnTo>
                  <a:lnTo>
                    <a:pt x="254" y="432"/>
                  </a:lnTo>
                  <a:lnTo>
                    <a:pt x="305" y="392"/>
                  </a:lnTo>
                  <a:lnTo>
                    <a:pt x="356" y="352"/>
                  </a:lnTo>
                  <a:lnTo>
                    <a:pt x="406" y="312"/>
                  </a:lnTo>
                  <a:lnTo>
                    <a:pt x="409" y="273"/>
                  </a:lnTo>
                  <a:lnTo>
                    <a:pt x="411" y="234"/>
                  </a:lnTo>
                  <a:lnTo>
                    <a:pt x="413" y="195"/>
                  </a:lnTo>
                  <a:lnTo>
                    <a:pt x="414" y="156"/>
                  </a:lnTo>
                  <a:lnTo>
                    <a:pt x="416" y="117"/>
                  </a:lnTo>
                  <a:lnTo>
                    <a:pt x="417" y="78"/>
                  </a:lnTo>
                  <a:lnTo>
                    <a:pt x="418" y="39"/>
                  </a:lnTo>
                  <a:lnTo>
                    <a:pt x="418" y="0"/>
                  </a:lnTo>
                  <a:lnTo>
                    <a:pt x="410" y="4"/>
                  </a:lnTo>
                  <a:lnTo>
                    <a:pt x="400" y="10"/>
                  </a:lnTo>
                  <a:lnTo>
                    <a:pt x="389" y="16"/>
                  </a:lnTo>
                  <a:lnTo>
                    <a:pt x="376" y="26"/>
                  </a:lnTo>
                  <a:lnTo>
                    <a:pt x="344" y="50"/>
                  </a:lnTo>
                  <a:lnTo>
                    <a:pt x="302" y="83"/>
                  </a:lnTo>
                  <a:lnTo>
                    <a:pt x="250" y="126"/>
                  </a:lnTo>
                  <a:lnTo>
                    <a:pt x="185" y="178"/>
                  </a:lnTo>
                  <a:lnTo>
                    <a:pt x="105" y="240"/>
                  </a:lnTo>
                  <a:lnTo>
                    <a:pt x="9" y="315"/>
                  </a:lnTo>
                  <a:lnTo>
                    <a:pt x="8" y="355"/>
                  </a:lnTo>
                  <a:lnTo>
                    <a:pt x="7" y="395"/>
                  </a:lnTo>
                  <a:lnTo>
                    <a:pt x="6" y="434"/>
                  </a:lnTo>
                  <a:lnTo>
                    <a:pt x="5" y="474"/>
                  </a:lnTo>
                  <a:lnTo>
                    <a:pt x="4" y="514"/>
                  </a:lnTo>
                  <a:lnTo>
                    <a:pt x="3" y="553"/>
                  </a:lnTo>
                  <a:lnTo>
                    <a:pt x="2" y="593"/>
                  </a:lnTo>
                  <a:lnTo>
                    <a:pt x="0" y="632"/>
                  </a:lnTo>
                  <a:close/>
                </a:path>
              </a:pathLst>
            </a:custGeom>
            <a:solidFill>
              <a:srgbClr val="996633"/>
            </a:solidFill>
            <a:ln w="9525">
              <a:noFill/>
              <a:round/>
              <a:headEnd/>
              <a:tailEnd/>
            </a:ln>
          </p:spPr>
          <p:txBody>
            <a:bodyPr>
              <a:prstTxWarp prst="textNoShape">
                <a:avLst/>
              </a:prstTxWarp>
            </a:bodyPr>
            <a:lstStyle/>
            <a:p>
              <a:endParaRPr lang="en-US"/>
            </a:p>
          </p:txBody>
        </p:sp>
        <p:sp>
          <p:nvSpPr>
            <p:cNvPr id="53472" name="Freeform 662"/>
            <p:cNvSpPr>
              <a:spLocks noChangeAspect="1"/>
            </p:cNvSpPr>
            <p:nvPr/>
          </p:nvSpPr>
          <p:spPr bwMode="auto">
            <a:xfrm>
              <a:off x="4334" y="3024"/>
              <a:ext cx="83" cy="108"/>
            </a:xfrm>
            <a:custGeom>
              <a:avLst/>
              <a:gdLst>
                <a:gd name="T0" fmla="*/ 0 w 415"/>
                <a:gd name="T1" fmla="*/ 543 h 543"/>
                <a:gd name="T2" fmla="*/ 51 w 415"/>
                <a:gd name="T3" fmla="*/ 503 h 543"/>
                <a:gd name="T4" fmla="*/ 101 w 415"/>
                <a:gd name="T5" fmla="*/ 462 h 543"/>
                <a:gd name="T6" fmla="*/ 153 w 415"/>
                <a:gd name="T7" fmla="*/ 423 h 543"/>
                <a:gd name="T8" fmla="*/ 204 w 415"/>
                <a:gd name="T9" fmla="*/ 383 h 543"/>
                <a:gd name="T10" fmla="*/ 256 w 415"/>
                <a:gd name="T11" fmla="*/ 342 h 543"/>
                <a:gd name="T12" fmla="*/ 306 w 415"/>
                <a:gd name="T13" fmla="*/ 302 h 543"/>
                <a:gd name="T14" fmla="*/ 357 w 415"/>
                <a:gd name="T15" fmla="*/ 261 h 543"/>
                <a:gd name="T16" fmla="*/ 409 w 415"/>
                <a:gd name="T17" fmla="*/ 222 h 543"/>
                <a:gd name="T18" fmla="*/ 410 w 415"/>
                <a:gd name="T19" fmla="*/ 193 h 543"/>
                <a:gd name="T20" fmla="*/ 411 w 415"/>
                <a:gd name="T21" fmla="*/ 166 h 543"/>
                <a:gd name="T22" fmla="*/ 412 w 415"/>
                <a:gd name="T23" fmla="*/ 139 h 543"/>
                <a:gd name="T24" fmla="*/ 413 w 415"/>
                <a:gd name="T25" fmla="*/ 110 h 543"/>
                <a:gd name="T26" fmla="*/ 414 w 415"/>
                <a:gd name="T27" fmla="*/ 83 h 543"/>
                <a:gd name="T28" fmla="*/ 414 w 415"/>
                <a:gd name="T29" fmla="*/ 56 h 543"/>
                <a:gd name="T30" fmla="*/ 415 w 415"/>
                <a:gd name="T31" fmla="*/ 28 h 543"/>
                <a:gd name="T32" fmla="*/ 415 w 415"/>
                <a:gd name="T33" fmla="*/ 0 h 543"/>
                <a:gd name="T34" fmla="*/ 407 w 415"/>
                <a:gd name="T35" fmla="*/ 4 h 543"/>
                <a:gd name="T36" fmla="*/ 397 w 415"/>
                <a:gd name="T37" fmla="*/ 10 h 543"/>
                <a:gd name="T38" fmla="*/ 386 w 415"/>
                <a:gd name="T39" fmla="*/ 16 h 543"/>
                <a:gd name="T40" fmla="*/ 373 w 415"/>
                <a:gd name="T41" fmla="*/ 26 h 543"/>
                <a:gd name="T42" fmla="*/ 341 w 415"/>
                <a:gd name="T43" fmla="*/ 50 h 543"/>
                <a:gd name="T44" fmla="*/ 299 w 415"/>
                <a:gd name="T45" fmla="*/ 83 h 543"/>
                <a:gd name="T46" fmla="*/ 247 w 415"/>
                <a:gd name="T47" fmla="*/ 126 h 543"/>
                <a:gd name="T48" fmla="*/ 182 w 415"/>
                <a:gd name="T49" fmla="*/ 178 h 543"/>
                <a:gd name="T50" fmla="*/ 102 w 415"/>
                <a:gd name="T51" fmla="*/ 240 h 543"/>
                <a:gd name="T52" fmla="*/ 6 w 415"/>
                <a:gd name="T53" fmla="*/ 315 h 543"/>
                <a:gd name="T54" fmla="*/ 5 w 415"/>
                <a:gd name="T55" fmla="*/ 343 h 543"/>
                <a:gd name="T56" fmla="*/ 5 w 415"/>
                <a:gd name="T57" fmla="*/ 373 h 543"/>
                <a:gd name="T58" fmla="*/ 4 w 415"/>
                <a:gd name="T59" fmla="*/ 401 h 543"/>
                <a:gd name="T60" fmla="*/ 3 w 415"/>
                <a:gd name="T61" fmla="*/ 430 h 543"/>
                <a:gd name="T62" fmla="*/ 2 w 415"/>
                <a:gd name="T63" fmla="*/ 458 h 543"/>
                <a:gd name="T64" fmla="*/ 1 w 415"/>
                <a:gd name="T65" fmla="*/ 486 h 543"/>
                <a:gd name="T66" fmla="*/ 1 w 415"/>
                <a:gd name="T67" fmla="*/ 515 h 543"/>
                <a:gd name="T68" fmla="*/ 0 w 415"/>
                <a:gd name="T69" fmla="*/ 543 h 543"/>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415"/>
                <a:gd name="T106" fmla="*/ 0 h 543"/>
                <a:gd name="T107" fmla="*/ 415 w 415"/>
                <a:gd name="T108" fmla="*/ 543 h 543"/>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415" h="543">
                  <a:moveTo>
                    <a:pt x="0" y="543"/>
                  </a:moveTo>
                  <a:lnTo>
                    <a:pt x="51" y="503"/>
                  </a:lnTo>
                  <a:lnTo>
                    <a:pt x="101" y="462"/>
                  </a:lnTo>
                  <a:lnTo>
                    <a:pt x="153" y="423"/>
                  </a:lnTo>
                  <a:lnTo>
                    <a:pt x="204" y="383"/>
                  </a:lnTo>
                  <a:lnTo>
                    <a:pt x="256" y="342"/>
                  </a:lnTo>
                  <a:lnTo>
                    <a:pt x="306" y="302"/>
                  </a:lnTo>
                  <a:lnTo>
                    <a:pt x="357" y="261"/>
                  </a:lnTo>
                  <a:lnTo>
                    <a:pt x="409" y="222"/>
                  </a:lnTo>
                  <a:lnTo>
                    <a:pt x="410" y="193"/>
                  </a:lnTo>
                  <a:lnTo>
                    <a:pt x="411" y="166"/>
                  </a:lnTo>
                  <a:lnTo>
                    <a:pt x="412" y="139"/>
                  </a:lnTo>
                  <a:lnTo>
                    <a:pt x="413" y="110"/>
                  </a:lnTo>
                  <a:lnTo>
                    <a:pt x="414" y="83"/>
                  </a:lnTo>
                  <a:lnTo>
                    <a:pt x="414" y="56"/>
                  </a:lnTo>
                  <a:lnTo>
                    <a:pt x="415" y="28"/>
                  </a:lnTo>
                  <a:lnTo>
                    <a:pt x="415" y="0"/>
                  </a:lnTo>
                  <a:lnTo>
                    <a:pt x="407" y="4"/>
                  </a:lnTo>
                  <a:lnTo>
                    <a:pt x="397" y="10"/>
                  </a:lnTo>
                  <a:lnTo>
                    <a:pt x="386" y="16"/>
                  </a:lnTo>
                  <a:lnTo>
                    <a:pt x="373" y="26"/>
                  </a:lnTo>
                  <a:lnTo>
                    <a:pt x="341" y="50"/>
                  </a:lnTo>
                  <a:lnTo>
                    <a:pt x="299" y="83"/>
                  </a:lnTo>
                  <a:lnTo>
                    <a:pt x="247" y="126"/>
                  </a:lnTo>
                  <a:lnTo>
                    <a:pt x="182" y="178"/>
                  </a:lnTo>
                  <a:lnTo>
                    <a:pt x="102" y="240"/>
                  </a:lnTo>
                  <a:lnTo>
                    <a:pt x="6" y="315"/>
                  </a:lnTo>
                  <a:lnTo>
                    <a:pt x="5" y="343"/>
                  </a:lnTo>
                  <a:lnTo>
                    <a:pt x="5" y="373"/>
                  </a:lnTo>
                  <a:lnTo>
                    <a:pt x="4" y="401"/>
                  </a:lnTo>
                  <a:lnTo>
                    <a:pt x="3" y="430"/>
                  </a:lnTo>
                  <a:lnTo>
                    <a:pt x="2" y="458"/>
                  </a:lnTo>
                  <a:lnTo>
                    <a:pt x="1" y="486"/>
                  </a:lnTo>
                  <a:lnTo>
                    <a:pt x="1" y="515"/>
                  </a:lnTo>
                  <a:lnTo>
                    <a:pt x="0" y="543"/>
                  </a:lnTo>
                  <a:close/>
                </a:path>
              </a:pathLst>
            </a:custGeom>
            <a:solidFill>
              <a:srgbClr val="996633"/>
            </a:solidFill>
            <a:ln w="9525">
              <a:noFill/>
              <a:round/>
              <a:headEnd/>
              <a:tailEnd/>
            </a:ln>
          </p:spPr>
          <p:txBody>
            <a:bodyPr>
              <a:prstTxWarp prst="textNoShape">
                <a:avLst/>
              </a:prstTxWarp>
            </a:bodyPr>
            <a:lstStyle/>
            <a:p>
              <a:endParaRPr lang="en-US"/>
            </a:p>
          </p:txBody>
        </p:sp>
        <p:sp>
          <p:nvSpPr>
            <p:cNvPr id="53473" name="Freeform 663"/>
            <p:cNvSpPr>
              <a:spLocks noChangeAspect="1"/>
            </p:cNvSpPr>
            <p:nvPr/>
          </p:nvSpPr>
          <p:spPr bwMode="auto">
            <a:xfrm>
              <a:off x="4334" y="3024"/>
              <a:ext cx="83" cy="91"/>
            </a:xfrm>
            <a:custGeom>
              <a:avLst/>
              <a:gdLst>
                <a:gd name="T0" fmla="*/ 0 w 413"/>
                <a:gd name="T1" fmla="*/ 455 h 455"/>
                <a:gd name="T2" fmla="*/ 51 w 413"/>
                <a:gd name="T3" fmla="*/ 414 h 455"/>
                <a:gd name="T4" fmla="*/ 103 w 413"/>
                <a:gd name="T5" fmla="*/ 374 h 455"/>
                <a:gd name="T6" fmla="*/ 154 w 413"/>
                <a:gd name="T7" fmla="*/ 333 h 455"/>
                <a:gd name="T8" fmla="*/ 206 w 413"/>
                <a:gd name="T9" fmla="*/ 293 h 455"/>
                <a:gd name="T10" fmla="*/ 257 w 413"/>
                <a:gd name="T11" fmla="*/ 252 h 455"/>
                <a:gd name="T12" fmla="*/ 307 w 413"/>
                <a:gd name="T13" fmla="*/ 212 h 455"/>
                <a:gd name="T14" fmla="*/ 359 w 413"/>
                <a:gd name="T15" fmla="*/ 172 h 455"/>
                <a:gd name="T16" fmla="*/ 410 w 413"/>
                <a:gd name="T17" fmla="*/ 131 h 455"/>
                <a:gd name="T18" fmla="*/ 411 w 413"/>
                <a:gd name="T19" fmla="*/ 98 h 455"/>
                <a:gd name="T20" fmla="*/ 412 w 413"/>
                <a:gd name="T21" fmla="*/ 66 h 455"/>
                <a:gd name="T22" fmla="*/ 413 w 413"/>
                <a:gd name="T23" fmla="*/ 33 h 455"/>
                <a:gd name="T24" fmla="*/ 413 w 413"/>
                <a:gd name="T25" fmla="*/ 0 h 455"/>
                <a:gd name="T26" fmla="*/ 405 w 413"/>
                <a:gd name="T27" fmla="*/ 4 h 455"/>
                <a:gd name="T28" fmla="*/ 395 w 413"/>
                <a:gd name="T29" fmla="*/ 10 h 455"/>
                <a:gd name="T30" fmla="*/ 384 w 413"/>
                <a:gd name="T31" fmla="*/ 16 h 455"/>
                <a:gd name="T32" fmla="*/ 371 w 413"/>
                <a:gd name="T33" fmla="*/ 26 h 455"/>
                <a:gd name="T34" fmla="*/ 339 w 413"/>
                <a:gd name="T35" fmla="*/ 50 h 455"/>
                <a:gd name="T36" fmla="*/ 297 w 413"/>
                <a:gd name="T37" fmla="*/ 83 h 455"/>
                <a:gd name="T38" fmla="*/ 245 w 413"/>
                <a:gd name="T39" fmla="*/ 126 h 455"/>
                <a:gd name="T40" fmla="*/ 180 w 413"/>
                <a:gd name="T41" fmla="*/ 178 h 455"/>
                <a:gd name="T42" fmla="*/ 100 w 413"/>
                <a:gd name="T43" fmla="*/ 240 h 455"/>
                <a:gd name="T44" fmla="*/ 4 w 413"/>
                <a:gd name="T45" fmla="*/ 315 h 455"/>
                <a:gd name="T46" fmla="*/ 3 w 413"/>
                <a:gd name="T47" fmla="*/ 350 h 455"/>
                <a:gd name="T48" fmla="*/ 2 w 413"/>
                <a:gd name="T49" fmla="*/ 385 h 455"/>
                <a:gd name="T50" fmla="*/ 1 w 413"/>
                <a:gd name="T51" fmla="*/ 420 h 455"/>
                <a:gd name="T52" fmla="*/ 0 w 413"/>
                <a:gd name="T53" fmla="*/ 455 h 45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413"/>
                <a:gd name="T82" fmla="*/ 0 h 455"/>
                <a:gd name="T83" fmla="*/ 413 w 413"/>
                <a:gd name="T84" fmla="*/ 455 h 455"/>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413" h="455">
                  <a:moveTo>
                    <a:pt x="0" y="455"/>
                  </a:moveTo>
                  <a:lnTo>
                    <a:pt x="51" y="414"/>
                  </a:lnTo>
                  <a:lnTo>
                    <a:pt x="103" y="374"/>
                  </a:lnTo>
                  <a:lnTo>
                    <a:pt x="154" y="333"/>
                  </a:lnTo>
                  <a:lnTo>
                    <a:pt x="206" y="293"/>
                  </a:lnTo>
                  <a:lnTo>
                    <a:pt x="257" y="252"/>
                  </a:lnTo>
                  <a:lnTo>
                    <a:pt x="307" y="212"/>
                  </a:lnTo>
                  <a:lnTo>
                    <a:pt x="359" y="172"/>
                  </a:lnTo>
                  <a:lnTo>
                    <a:pt x="410" y="131"/>
                  </a:lnTo>
                  <a:lnTo>
                    <a:pt x="411" y="98"/>
                  </a:lnTo>
                  <a:lnTo>
                    <a:pt x="412" y="66"/>
                  </a:lnTo>
                  <a:lnTo>
                    <a:pt x="413" y="33"/>
                  </a:lnTo>
                  <a:lnTo>
                    <a:pt x="413" y="0"/>
                  </a:lnTo>
                  <a:lnTo>
                    <a:pt x="405" y="4"/>
                  </a:lnTo>
                  <a:lnTo>
                    <a:pt x="395" y="10"/>
                  </a:lnTo>
                  <a:lnTo>
                    <a:pt x="384" y="16"/>
                  </a:lnTo>
                  <a:lnTo>
                    <a:pt x="371" y="26"/>
                  </a:lnTo>
                  <a:lnTo>
                    <a:pt x="339" y="50"/>
                  </a:lnTo>
                  <a:lnTo>
                    <a:pt x="297" y="83"/>
                  </a:lnTo>
                  <a:lnTo>
                    <a:pt x="245" y="126"/>
                  </a:lnTo>
                  <a:lnTo>
                    <a:pt x="180" y="178"/>
                  </a:lnTo>
                  <a:lnTo>
                    <a:pt x="100" y="240"/>
                  </a:lnTo>
                  <a:lnTo>
                    <a:pt x="4" y="315"/>
                  </a:lnTo>
                  <a:lnTo>
                    <a:pt x="3" y="350"/>
                  </a:lnTo>
                  <a:lnTo>
                    <a:pt x="2" y="385"/>
                  </a:lnTo>
                  <a:lnTo>
                    <a:pt x="1" y="420"/>
                  </a:lnTo>
                  <a:lnTo>
                    <a:pt x="0" y="455"/>
                  </a:lnTo>
                  <a:close/>
                </a:path>
              </a:pathLst>
            </a:custGeom>
            <a:solidFill>
              <a:srgbClr val="996633"/>
            </a:solidFill>
            <a:ln w="9525">
              <a:noFill/>
              <a:round/>
              <a:headEnd/>
              <a:tailEnd/>
            </a:ln>
          </p:spPr>
          <p:txBody>
            <a:bodyPr>
              <a:prstTxWarp prst="textNoShape">
                <a:avLst/>
              </a:prstTxWarp>
            </a:bodyPr>
            <a:lstStyle/>
            <a:p>
              <a:endParaRPr lang="en-US"/>
            </a:p>
          </p:txBody>
        </p:sp>
        <p:sp>
          <p:nvSpPr>
            <p:cNvPr id="53474" name="Freeform 664"/>
            <p:cNvSpPr>
              <a:spLocks noChangeAspect="1"/>
            </p:cNvSpPr>
            <p:nvPr/>
          </p:nvSpPr>
          <p:spPr bwMode="auto">
            <a:xfrm>
              <a:off x="4335" y="3024"/>
              <a:ext cx="82" cy="73"/>
            </a:xfrm>
            <a:custGeom>
              <a:avLst/>
              <a:gdLst>
                <a:gd name="T0" fmla="*/ 0 w 410"/>
                <a:gd name="T1" fmla="*/ 365 h 365"/>
                <a:gd name="T2" fmla="*/ 410 w 410"/>
                <a:gd name="T3" fmla="*/ 43 h 365"/>
                <a:gd name="T4" fmla="*/ 410 w 410"/>
                <a:gd name="T5" fmla="*/ 33 h 365"/>
                <a:gd name="T6" fmla="*/ 410 w 410"/>
                <a:gd name="T7" fmla="*/ 22 h 365"/>
                <a:gd name="T8" fmla="*/ 410 w 410"/>
                <a:gd name="T9" fmla="*/ 11 h 365"/>
                <a:gd name="T10" fmla="*/ 410 w 410"/>
                <a:gd name="T11" fmla="*/ 0 h 365"/>
                <a:gd name="T12" fmla="*/ 402 w 410"/>
                <a:gd name="T13" fmla="*/ 4 h 365"/>
                <a:gd name="T14" fmla="*/ 392 w 410"/>
                <a:gd name="T15" fmla="*/ 10 h 365"/>
                <a:gd name="T16" fmla="*/ 381 w 410"/>
                <a:gd name="T17" fmla="*/ 16 h 365"/>
                <a:gd name="T18" fmla="*/ 368 w 410"/>
                <a:gd name="T19" fmla="*/ 26 h 365"/>
                <a:gd name="T20" fmla="*/ 336 w 410"/>
                <a:gd name="T21" fmla="*/ 50 h 365"/>
                <a:gd name="T22" fmla="*/ 294 w 410"/>
                <a:gd name="T23" fmla="*/ 83 h 365"/>
                <a:gd name="T24" fmla="*/ 242 w 410"/>
                <a:gd name="T25" fmla="*/ 126 h 365"/>
                <a:gd name="T26" fmla="*/ 177 w 410"/>
                <a:gd name="T27" fmla="*/ 178 h 365"/>
                <a:gd name="T28" fmla="*/ 97 w 410"/>
                <a:gd name="T29" fmla="*/ 240 h 365"/>
                <a:gd name="T30" fmla="*/ 1 w 410"/>
                <a:gd name="T31" fmla="*/ 315 h 365"/>
                <a:gd name="T32" fmla="*/ 1 w 410"/>
                <a:gd name="T33" fmla="*/ 328 h 365"/>
                <a:gd name="T34" fmla="*/ 1 w 410"/>
                <a:gd name="T35" fmla="*/ 340 h 365"/>
                <a:gd name="T36" fmla="*/ 0 w 410"/>
                <a:gd name="T37" fmla="*/ 353 h 365"/>
                <a:gd name="T38" fmla="*/ 0 w 410"/>
                <a:gd name="T39" fmla="*/ 365 h 36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0"/>
                <a:gd name="T61" fmla="*/ 0 h 365"/>
                <a:gd name="T62" fmla="*/ 410 w 410"/>
                <a:gd name="T63" fmla="*/ 365 h 365"/>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0" h="365">
                  <a:moveTo>
                    <a:pt x="0" y="365"/>
                  </a:moveTo>
                  <a:lnTo>
                    <a:pt x="410" y="43"/>
                  </a:lnTo>
                  <a:lnTo>
                    <a:pt x="410" y="33"/>
                  </a:lnTo>
                  <a:lnTo>
                    <a:pt x="410" y="22"/>
                  </a:lnTo>
                  <a:lnTo>
                    <a:pt x="410" y="11"/>
                  </a:lnTo>
                  <a:lnTo>
                    <a:pt x="410" y="0"/>
                  </a:lnTo>
                  <a:lnTo>
                    <a:pt x="402" y="4"/>
                  </a:lnTo>
                  <a:lnTo>
                    <a:pt x="392" y="10"/>
                  </a:lnTo>
                  <a:lnTo>
                    <a:pt x="381" y="16"/>
                  </a:lnTo>
                  <a:lnTo>
                    <a:pt x="368" y="26"/>
                  </a:lnTo>
                  <a:lnTo>
                    <a:pt x="336" y="50"/>
                  </a:lnTo>
                  <a:lnTo>
                    <a:pt x="294" y="83"/>
                  </a:lnTo>
                  <a:lnTo>
                    <a:pt x="242" y="126"/>
                  </a:lnTo>
                  <a:lnTo>
                    <a:pt x="177" y="178"/>
                  </a:lnTo>
                  <a:lnTo>
                    <a:pt x="97" y="240"/>
                  </a:lnTo>
                  <a:lnTo>
                    <a:pt x="1" y="315"/>
                  </a:lnTo>
                  <a:lnTo>
                    <a:pt x="1" y="328"/>
                  </a:lnTo>
                  <a:lnTo>
                    <a:pt x="1" y="340"/>
                  </a:lnTo>
                  <a:lnTo>
                    <a:pt x="0" y="353"/>
                  </a:lnTo>
                  <a:lnTo>
                    <a:pt x="0" y="365"/>
                  </a:lnTo>
                  <a:close/>
                </a:path>
              </a:pathLst>
            </a:custGeom>
            <a:solidFill>
              <a:srgbClr val="735E52"/>
            </a:solidFill>
            <a:ln w="9525">
              <a:noFill/>
              <a:round/>
              <a:headEnd/>
              <a:tailEnd/>
            </a:ln>
          </p:spPr>
          <p:txBody>
            <a:bodyPr>
              <a:prstTxWarp prst="textNoShape">
                <a:avLst/>
              </a:prstTxWarp>
            </a:bodyPr>
            <a:lstStyle/>
            <a:p>
              <a:endParaRPr lang="en-US"/>
            </a:p>
          </p:txBody>
        </p:sp>
        <p:sp>
          <p:nvSpPr>
            <p:cNvPr id="53475" name="Freeform 665"/>
            <p:cNvSpPr>
              <a:spLocks noChangeAspect="1"/>
            </p:cNvSpPr>
            <p:nvPr/>
          </p:nvSpPr>
          <p:spPr bwMode="auto">
            <a:xfrm>
              <a:off x="2083" y="3253"/>
              <a:ext cx="127" cy="81"/>
            </a:xfrm>
            <a:custGeom>
              <a:avLst/>
              <a:gdLst>
                <a:gd name="T0" fmla="*/ 290 w 634"/>
                <a:gd name="T1" fmla="*/ 404 h 404"/>
                <a:gd name="T2" fmla="*/ 259 w 634"/>
                <a:gd name="T3" fmla="*/ 401 h 404"/>
                <a:gd name="T4" fmla="*/ 229 w 634"/>
                <a:gd name="T5" fmla="*/ 397 h 404"/>
                <a:gd name="T6" fmla="*/ 198 w 634"/>
                <a:gd name="T7" fmla="*/ 393 h 404"/>
                <a:gd name="T8" fmla="*/ 168 w 634"/>
                <a:gd name="T9" fmla="*/ 390 h 404"/>
                <a:gd name="T10" fmla="*/ 136 w 634"/>
                <a:gd name="T11" fmla="*/ 386 h 404"/>
                <a:gd name="T12" fmla="*/ 105 w 634"/>
                <a:gd name="T13" fmla="*/ 382 h 404"/>
                <a:gd name="T14" fmla="*/ 75 w 634"/>
                <a:gd name="T15" fmla="*/ 379 h 404"/>
                <a:gd name="T16" fmla="*/ 44 w 634"/>
                <a:gd name="T17" fmla="*/ 375 h 404"/>
                <a:gd name="T18" fmla="*/ 40 w 634"/>
                <a:gd name="T19" fmla="*/ 359 h 404"/>
                <a:gd name="T20" fmla="*/ 36 w 634"/>
                <a:gd name="T21" fmla="*/ 342 h 404"/>
                <a:gd name="T22" fmla="*/ 33 w 634"/>
                <a:gd name="T23" fmla="*/ 323 h 404"/>
                <a:gd name="T24" fmla="*/ 31 w 634"/>
                <a:gd name="T25" fmla="*/ 303 h 404"/>
                <a:gd name="T26" fmla="*/ 26 w 634"/>
                <a:gd name="T27" fmla="*/ 257 h 404"/>
                <a:gd name="T28" fmla="*/ 22 w 634"/>
                <a:gd name="T29" fmla="*/ 207 h 404"/>
                <a:gd name="T30" fmla="*/ 18 w 634"/>
                <a:gd name="T31" fmla="*/ 156 h 404"/>
                <a:gd name="T32" fmla="*/ 13 w 634"/>
                <a:gd name="T33" fmla="*/ 102 h 404"/>
                <a:gd name="T34" fmla="*/ 7 w 634"/>
                <a:gd name="T35" fmla="*/ 50 h 404"/>
                <a:gd name="T36" fmla="*/ 0 w 634"/>
                <a:gd name="T37" fmla="*/ 0 h 404"/>
                <a:gd name="T38" fmla="*/ 77 w 634"/>
                <a:gd name="T39" fmla="*/ 1 h 404"/>
                <a:gd name="T40" fmla="*/ 153 w 634"/>
                <a:gd name="T41" fmla="*/ 2 h 404"/>
                <a:gd name="T42" fmla="*/ 230 w 634"/>
                <a:gd name="T43" fmla="*/ 4 h 404"/>
                <a:gd name="T44" fmla="*/ 307 w 634"/>
                <a:gd name="T45" fmla="*/ 5 h 404"/>
                <a:gd name="T46" fmla="*/ 384 w 634"/>
                <a:gd name="T47" fmla="*/ 6 h 404"/>
                <a:gd name="T48" fmla="*/ 461 w 634"/>
                <a:gd name="T49" fmla="*/ 8 h 404"/>
                <a:gd name="T50" fmla="*/ 538 w 634"/>
                <a:gd name="T51" fmla="*/ 11 h 404"/>
                <a:gd name="T52" fmla="*/ 615 w 634"/>
                <a:gd name="T53" fmla="*/ 12 h 404"/>
                <a:gd name="T54" fmla="*/ 623 w 634"/>
                <a:gd name="T55" fmla="*/ 120 h 404"/>
                <a:gd name="T56" fmla="*/ 627 w 634"/>
                <a:gd name="T57" fmla="*/ 202 h 404"/>
                <a:gd name="T58" fmla="*/ 631 w 634"/>
                <a:gd name="T59" fmla="*/ 261 h 404"/>
                <a:gd name="T60" fmla="*/ 634 w 634"/>
                <a:gd name="T61" fmla="*/ 304 h 404"/>
                <a:gd name="T62" fmla="*/ 634 w 634"/>
                <a:gd name="T63" fmla="*/ 333 h 404"/>
                <a:gd name="T64" fmla="*/ 634 w 634"/>
                <a:gd name="T65" fmla="*/ 354 h 404"/>
                <a:gd name="T66" fmla="*/ 631 w 634"/>
                <a:gd name="T67" fmla="*/ 370 h 404"/>
                <a:gd name="T68" fmla="*/ 629 w 634"/>
                <a:gd name="T69" fmla="*/ 387 h 404"/>
                <a:gd name="T70" fmla="*/ 587 w 634"/>
                <a:gd name="T71" fmla="*/ 389 h 404"/>
                <a:gd name="T72" fmla="*/ 544 w 634"/>
                <a:gd name="T73" fmla="*/ 391 h 404"/>
                <a:gd name="T74" fmla="*/ 501 w 634"/>
                <a:gd name="T75" fmla="*/ 392 h 404"/>
                <a:gd name="T76" fmla="*/ 460 w 634"/>
                <a:gd name="T77" fmla="*/ 394 h 404"/>
                <a:gd name="T78" fmla="*/ 417 w 634"/>
                <a:gd name="T79" fmla="*/ 397 h 404"/>
                <a:gd name="T80" fmla="*/ 374 w 634"/>
                <a:gd name="T81" fmla="*/ 399 h 404"/>
                <a:gd name="T82" fmla="*/ 333 w 634"/>
                <a:gd name="T83" fmla="*/ 401 h 404"/>
                <a:gd name="T84" fmla="*/ 290 w 634"/>
                <a:gd name="T85" fmla="*/ 404 h 404"/>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634"/>
                <a:gd name="T130" fmla="*/ 0 h 404"/>
                <a:gd name="T131" fmla="*/ 634 w 634"/>
                <a:gd name="T132" fmla="*/ 404 h 404"/>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634" h="404">
                  <a:moveTo>
                    <a:pt x="290" y="404"/>
                  </a:moveTo>
                  <a:lnTo>
                    <a:pt x="259" y="401"/>
                  </a:lnTo>
                  <a:lnTo>
                    <a:pt x="229" y="397"/>
                  </a:lnTo>
                  <a:lnTo>
                    <a:pt x="198" y="393"/>
                  </a:lnTo>
                  <a:lnTo>
                    <a:pt x="168" y="390"/>
                  </a:lnTo>
                  <a:lnTo>
                    <a:pt x="136" y="386"/>
                  </a:lnTo>
                  <a:lnTo>
                    <a:pt x="105" y="382"/>
                  </a:lnTo>
                  <a:lnTo>
                    <a:pt x="75" y="379"/>
                  </a:lnTo>
                  <a:lnTo>
                    <a:pt x="44" y="375"/>
                  </a:lnTo>
                  <a:lnTo>
                    <a:pt x="40" y="359"/>
                  </a:lnTo>
                  <a:lnTo>
                    <a:pt x="36" y="342"/>
                  </a:lnTo>
                  <a:lnTo>
                    <a:pt x="33" y="323"/>
                  </a:lnTo>
                  <a:lnTo>
                    <a:pt x="31" y="303"/>
                  </a:lnTo>
                  <a:lnTo>
                    <a:pt x="26" y="257"/>
                  </a:lnTo>
                  <a:lnTo>
                    <a:pt x="22" y="207"/>
                  </a:lnTo>
                  <a:lnTo>
                    <a:pt x="18" y="156"/>
                  </a:lnTo>
                  <a:lnTo>
                    <a:pt x="13" y="102"/>
                  </a:lnTo>
                  <a:lnTo>
                    <a:pt x="7" y="50"/>
                  </a:lnTo>
                  <a:lnTo>
                    <a:pt x="0" y="0"/>
                  </a:lnTo>
                  <a:lnTo>
                    <a:pt x="77" y="1"/>
                  </a:lnTo>
                  <a:lnTo>
                    <a:pt x="153" y="2"/>
                  </a:lnTo>
                  <a:lnTo>
                    <a:pt x="230" y="4"/>
                  </a:lnTo>
                  <a:lnTo>
                    <a:pt x="307" y="5"/>
                  </a:lnTo>
                  <a:lnTo>
                    <a:pt x="384" y="6"/>
                  </a:lnTo>
                  <a:lnTo>
                    <a:pt x="461" y="8"/>
                  </a:lnTo>
                  <a:lnTo>
                    <a:pt x="538" y="11"/>
                  </a:lnTo>
                  <a:lnTo>
                    <a:pt x="615" y="12"/>
                  </a:lnTo>
                  <a:lnTo>
                    <a:pt x="623" y="120"/>
                  </a:lnTo>
                  <a:lnTo>
                    <a:pt x="627" y="202"/>
                  </a:lnTo>
                  <a:lnTo>
                    <a:pt x="631" y="261"/>
                  </a:lnTo>
                  <a:lnTo>
                    <a:pt x="634" y="304"/>
                  </a:lnTo>
                  <a:lnTo>
                    <a:pt x="634" y="333"/>
                  </a:lnTo>
                  <a:lnTo>
                    <a:pt x="634" y="354"/>
                  </a:lnTo>
                  <a:lnTo>
                    <a:pt x="631" y="370"/>
                  </a:lnTo>
                  <a:lnTo>
                    <a:pt x="629" y="387"/>
                  </a:lnTo>
                  <a:lnTo>
                    <a:pt x="587" y="389"/>
                  </a:lnTo>
                  <a:lnTo>
                    <a:pt x="544" y="391"/>
                  </a:lnTo>
                  <a:lnTo>
                    <a:pt x="501" y="392"/>
                  </a:lnTo>
                  <a:lnTo>
                    <a:pt x="460" y="394"/>
                  </a:lnTo>
                  <a:lnTo>
                    <a:pt x="417" y="397"/>
                  </a:lnTo>
                  <a:lnTo>
                    <a:pt x="374" y="399"/>
                  </a:lnTo>
                  <a:lnTo>
                    <a:pt x="333" y="401"/>
                  </a:lnTo>
                  <a:lnTo>
                    <a:pt x="290" y="404"/>
                  </a:lnTo>
                  <a:close/>
                </a:path>
              </a:pathLst>
            </a:custGeom>
            <a:solidFill>
              <a:srgbClr val="996633"/>
            </a:solidFill>
            <a:ln w="9525">
              <a:noFill/>
              <a:round/>
              <a:headEnd/>
              <a:tailEnd/>
            </a:ln>
          </p:spPr>
          <p:txBody>
            <a:bodyPr>
              <a:prstTxWarp prst="textNoShape">
                <a:avLst/>
              </a:prstTxWarp>
            </a:bodyPr>
            <a:lstStyle/>
            <a:p>
              <a:endParaRPr lang="en-US"/>
            </a:p>
          </p:txBody>
        </p:sp>
        <p:sp>
          <p:nvSpPr>
            <p:cNvPr id="53476" name="Freeform 666"/>
            <p:cNvSpPr>
              <a:spLocks noChangeAspect="1"/>
            </p:cNvSpPr>
            <p:nvPr/>
          </p:nvSpPr>
          <p:spPr bwMode="auto">
            <a:xfrm>
              <a:off x="2236" y="3255"/>
              <a:ext cx="36" cy="79"/>
            </a:xfrm>
            <a:custGeom>
              <a:avLst/>
              <a:gdLst>
                <a:gd name="T0" fmla="*/ 13 w 181"/>
                <a:gd name="T1" fmla="*/ 392 h 392"/>
                <a:gd name="T2" fmla="*/ 8 w 181"/>
                <a:gd name="T3" fmla="*/ 334 h 392"/>
                <a:gd name="T4" fmla="*/ 4 w 181"/>
                <a:gd name="T5" fmla="*/ 282 h 392"/>
                <a:gd name="T6" fmla="*/ 1 w 181"/>
                <a:gd name="T7" fmla="*/ 233 h 392"/>
                <a:gd name="T8" fmla="*/ 0 w 181"/>
                <a:gd name="T9" fmla="*/ 186 h 392"/>
                <a:gd name="T10" fmla="*/ 0 w 181"/>
                <a:gd name="T11" fmla="*/ 141 h 392"/>
                <a:gd name="T12" fmla="*/ 1 w 181"/>
                <a:gd name="T13" fmla="*/ 96 h 392"/>
                <a:gd name="T14" fmla="*/ 4 w 181"/>
                <a:gd name="T15" fmla="*/ 49 h 392"/>
                <a:gd name="T16" fmla="*/ 8 w 181"/>
                <a:gd name="T17" fmla="*/ 0 h 392"/>
                <a:gd name="T18" fmla="*/ 29 w 181"/>
                <a:gd name="T19" fmla="*/ 0 h 392"/>
                <a:gd name="T20" fmla="*/ 50 w 181"/>
                <a:gd name="T21" fmla="*/ 0 h 392"/>
                <a:gd name="T22" fmla="*/ 71 w 181"/>
                <a:gd name="T23" fmla="*/ 0 h 392"/>
                <a:gd name="T24" fmla="*/ 92 w 181"/>
                <a:gd name="T25" fmla="*/ 0 h 392"/>
                <a:gd name="T26" fmla="*/ 112 w 181"/>
                <a:gd name="T27" fmla="*/ 0 h 392"/>
                <a:gd name="T28" fmla="*/ 133 w 181"/>
                <a:gd name="T29" fmla="*/ 0 h 392"/>
                <a:gd name="T30" fmla="*/ 154 w 181"/>
                <a:gd name="T31" fmla="*/ 0 h 392"/>
                <a:gd name="T32" fmla="*/ 175 w 181"/>
                <a:gd name="T33" fmla="*/ 0 h 392"/>
                <a:gd name="T34" fmla="*/ 178 w 181"/>
                <a:gd name="T35" fmla="*/ 86 h 392"/>
                <a:gd name="T36" fmla="*/ 181 w 181"/>
                <a:gd name="T37" fmla="*/ 153 h 392"/>
                <a:gd name="T38" fmla="*/ 181 w 181"/>
                <a:gd name="T39" fmla="*/ 179 h 392"/>
                <a:gd name="T40" fmla="*/ 180 w 181"/>
                <a:gd name="T41" fmla="*/ 203 h 392"/>
                <a:gd name="T42" fmla="*/ 179 w 181"/>
                <a:gd name="T43" fmla="*/ 214 h 392"/>
                <a:gd name="T44" fmla="*/ 178 w 181"/>
                <a:gd name="T45" fmla="*/ 224 h 392"/>
                <a:gd name="T46" fmla="*/ 176 w 181"/>
                <a:gd name="T47" fmla="*/ 234 h 392"/>
                <a:gd name="T48" fmla="*/ 173 w 181"/>
                <a:gd name="T49" fmla="*/ 244 h 392"/>
                <a:gd name="T50" fmla="*/ 170 w 181"/>
                <a:gd name="T51" fmla="*/ 252 h 392"/>
                <a:gd name="T52" fmla="*/ 166 w 181"/>
                <a:gd name="T53" fmla="*/ 261 h 392"/>
                <a:gd name="T54" fmla="*/ 162 w 181"/>
                <a:gd name="T55" fmla="*/ 269 h 392"/>
                <a:gd name="T56" fmla="*/ 156 w 181"/>
                <a:gd name="T57" fmla="*/ 277 h 392"/>
                <a:gd name="T58" fmla="*/ 150 w 181"/>
                <a:gd name="T59" fmla="*/ 285 h 392"/>
                <a:gd name="T60" fmla="*/ 143 w 181"/>
                <a:gd name="T61" fmla="*/ 294 h 392"/>
                <a:gd name="T62" fmla="*/ 134 w 181"/>
                <a:gd name="T63" fmla="*/ 301 h 392"/>
                <a:gd name="T64" fmla="*/ 125 w 181"/>
                <a:gd name="T65" fmla="*/ 310 h 392"/>
                <a:gd name="T66" fmla="*/ 105 w 181"/>
                <a:gd name="T67" fmla="*/ 328 h 392"/>
                <a:gd name="T68" fmla="*/ 80 w 181"/>
                <a:gd name="T69" fmla="*/ 347 h 392"/>
                <a:gd name="T70" fmla="*/ 49 w 181"/>
                <a:gd name="T71" fmla="*/ 368 h 392"/>
                <a:gd name="T72" fmla="*/ 13 w 181"/>
                <a:gd name="T73" fmla="*/ 392 h 39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81"/>
                <a:gd name="T112" fmla="*/ 0 h 392"/>
                <a:gd name="T113" fmla="*/ 181 w 181"/>
                <a:gd name="T114" fmla="*/ 392 h 39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81" h="392">
                  <a:moveTo>
                    <a:pt x="13" y="392"/>
                  </a:moveTo>
                  <a:lnTo>
                    <a:pt x="8" y="334"/>
                  </a:lnTo>
                  <a:lnTo>
                    <a:pt x="4" y="282"/>
                  </a:lnTo>
                  <a:lnTo>
                    <a:pt x="1" y="233"/>
                  </a:lnTo>
                  <a:lnTo>
                    <a:pt x="0" y="186"/>
                  </a:lnTo>
                  <a:lnTo>
                    <a:pt x="0" y="141"/>
                  </a:lnTo>
                  <a:lnTo>
                    <a:pt x="1" y="96"/>
                  </a:lnTo>
                  <a:lnTo>
                    <a:pt x="4" y="49"/>
                  </a:lnTo>
                  <a:lnTo>
                    <a:pt x="8" y="0"/>
                  </a:lnTo>
                  <a:lnTo>
                    <a:pt x="29" y="0"/>
                  </a:lnTo>
                  <a:lnTo>
                    <a:pt x="50" y="0"/>
                  </a:lnTo>
                  <a:lnTo>
                    <a:pt x="71" y="0"/>
                  </a:lnTo>
                  <a:lnTo>
                    <a:pt x="92" y="0"/>
                  </a:lnTo>
                  <a:lnTo>
                    <a:pt x="112" y="0"/>
                  </a:lnTo>
                  <a:lnTo>
                    <a:pt x="133" y="0"/>
                  </a:lnTo>
                  <a:lnTo>
                    <a:pt x="154" y="0"/>
                  </a:lnTo>
                  <a:lnTo>
                    <a:pt x="175" y="0"/>
                  </a:lnTo>
                  <a:lnTo>
                    <a:pt x="178" y="86"/>
                  </a:lnTo>
                  <a:lnTo>
                    <a:pt x="181" y="153"/>
                  </a:lnTo>
                  <a:lnTo>
                    <a:pt x="181" y="179"/>
                  </a:lnTo>
                  <a:lnTo>
                    <a:pt x="180" y="203"/>
                  </a:lnTo>
                  <a:lnTo>
                    <a:pt x="179" y="214"/>
                  </a:lnTo>
                  <a:lnTo>
                    <a:pt x="178" y="224"/>
                  </a:lnTo>
                  <a:lnTo>
                    <a:pt x="176" y="234"/>
                  </a:lnTo>
                  <a:lnTo>
                    <a:pt x="173" y="244"/>
                  </a:lnTo>
                  <a:lnTo>
                    <a:pt x="170" y="252"/>
                  </a:lnTo>
                  <a:lnTo>
                    <a:pt x="166" y="261"/>
                  </a:lnTo>
                  <a:lnTo>
                    <a:pt x="162" y="269"/>
                  </a:lnTo>
                  <a:lnTo>
                    <a:pt x="156" y="277"/>
                  </a:lnTo>
                  <a:lnTo>
                    <a:pt x="150" y="285"/>
                  </a:lnTo>
                  <a:lnTo>
                    <a:pt x="143" y="294"/>
                  </a:lnTo>
                  <a:lnTo>
                    <a:pt x="134" y="301"/>
                  </a:lnTo>
                  <a:lnTo>
                    <a:pt x="125" y="310"/>
                  </a:lnTo>
                  <a:lnTo>
                    <a:pt x="105" y="328"/>
                  </a:lnTo>
                  <a:lnTo>
                    <a:pt x="80" y="347"/>
                  </a:lnTo>
                  <a:lnTo>
                    <a:pt x="49" y="368"/>
                  </a:lnTo>
                  <a:lnTo>
                    <a:pt x="13" y="392"/>
                  </a:lnTo>
                  <a:close/>
                </a:path>
              </a:pathLst>
            </a:custGeom>
            <a:solidFill>
              <a:srgbClr val="996633"/>
            </a:solidFill>
            <a:ln w="9525">
              <a:noFill/>
              <a:round/>
              <a:headEnd/>
              <a:tailEnd/>
            </a:ln>
          </p:spPr>
          <p:txBody>
            <a:bodyPr>
              <a:prstTxWarp prst="textNoShape">
                <a:avLst/>
              </a:prstTxWarp>
            </a:bodyPr>
            <a:lstStyle/>
            <a:p>
              <a:endParaRPr lang="en-US"/>
            </a:p>
          </p:txBody>
        </p:sp>
        <p:sp>
          <p:nvSpPr>
            <p:cNvPr id="53477" name="Freeform 667"/>
            <p:cNvSpPr>
              <a:spLocks noChangeAspect="1"/>
            </p:cNvSpPr>
            <p:nvPr/>
          </p:nvSpPr>
          <p:spPr bwMode="auto">
            <a:xfrm>
              <a:off x="1260" y="2985"/>
              <a:ext cx="2812" cy="275"/>
            </a:xfrm>
            <a:custGeom>
              <a:avLst/>
              <a:gdLst>
                <a:gd name="T0" fmla="*/ 13307 w 14059"/>
                <a:gd name="T1" fmla="*/ 1352 h 1373"/>
                <a:gd name="T2" fmla="*/ 12447 w 14059"/>
                <a:gd name="T3" fmla="*/ 1317 h 1373"/>
                <a:gd name="T4" fmla="*/ 11587 w 14059"/>
                <a:gd name="T5" fmla="*/ 1289 h 1373"/>
                <a:gd name="T6" fmla="*/ 10729 w 14059"/>
                <a:gd name="T7" fmla="*/ 1269 h 1373"/>
                <a:gd name="T8" fmla="*/ 9870 w 14059"/>
                <a:gd name="T9" fmla="*/ 1254 h 1373"/>
                <a:gd name="T10" fmla="*/ 9011 w 14059"/>
                <a:gd name="T11" fmla="*/ 1245 h 1373"/>
                <a:gd name="T12" fmla="*/ 7723 w 14059"/>
                <a:gd name="T13" fmla="*/ 1236 h 1373"/>
                <a:gd name="T14" fmla="*/ 6008 w 14059"/>
                <a:gd name="T15" fmla="*/ 1232 h 1373"/>
                <a:gd name="T16" fmla="*/ 4722 w 14059"/>
                <a:gd name="T17" fmla="*/ 1227 h 1373"/>
                <a:gd name="T18" fmla="*/ 3864 w 14059"/>
                <a:gd name="T19" fmla="*/ 1223 h 1373"/>
                <a:gd name="T20" fmla="*/ 3008 w 14059"/>
                <a:gd name="T21" fmla="*/ 1215 h 1373"/>
                <a:gd name="T22" fmla="*/ 2151 w 14059"/>
                <a:gd name="T23" fmla="*/ 1203 h 1373"/>
                <a:gd name="T24" fmla="*/ 1295 w 14059"/>
                <a:gd name="T25" fmla="*/ 1186 h 1373"/>
                <a:gd name="T26" fmla="*/ 439 w 14059"/>
                <a:gd name="T27" fmla="*/ 1163 h 1373"/>
                <a:gd name="T28" fmla="*/ 9 w 14059"/>
                <a:gd name="T29" fmla="*/ 1076 h 1373"/>
                <a:gd name="T30" fmla="*/ 8 w 14059"/>
                <a:gd name="T31" fmla="*/ 933 h 1373"/>
                <a:gd name="T32" fmla="*/ 7 w 14059"/>
                <a:gd name="T33" fmla="*/ 790 h 1373"/>
                <a:gd name="T34" fmla="*/ 6 w 14059"/>
                <a:gd name="T35" fmla="*/ 645 h 1373"/>
                <a:gd name="T36" fmla="*/ 5 w 14059"/>
                <a:gd name="T37" fmla="*/ 502 h 1373"/>
                <a:gd name="T38" fmla="*/ 4 w 14059"/>
                <a:gd name="T39" fmla="*/ 359 h 1373"/>
                <a:gd name="T40" fmla="*/ 2 w 14059"/>
                <a:gd name="T41" fmla="*/ 216 h 1373"/>
                <a:gd name="T42" fmla="*/ 1 w 14059"/>
                <a:gd name="T43" fmla="*/ 73 h 1373"/>
                <a:gd name="T44" fmla="*/ 2297 w 14059"/>
                <a:gd name="T45" fmla="*/ 31 h 1373"/>
                <a:gd name="T46" fmla="*/ 6054 w 14059"/>
                <a:gd name="T47" fmla="*/ 79 h 1373"/>
                <a:gd name="T48" fmla="*/ 8836 w 14059"/>
                <a:gd name="T49" fmla="*/ 116 h 1373"/>
                <a:gd name="T50" fmla="*/ 10806 w 14059"/>
                <a:gd name="T51" fmla="*/ 143 h 1373"/>
                <a:gd name="T52" fmla="*/ 12131 w 14059"/>
                <a:gd name="T53" fmla="*/ 160 h 1373"/>
                <a:gd name="T54" fmla="*/ 12975 w 14059"/>
                <a:gd name="T55" fmla="*/ 173 h 1373"/>
                <a:gd name="T56" fmla="*/ 13502 w 14059"/>
                <a:gd name="T57" fmla="*/ 182 h 1373"/>
                <a:gd name="T58" fmla="*/ 13877 w 14059"/>
                <a:gd name="T59" fmla="*/ 190 h 1373"/>
                <a:gd name="T60" fmla="*/ 14055 w 14059"/>
                <a:gd name="T61" fmla="*/ 322 h 1373"/>
                <a:gd name="T62" fmla="*/ 14048 w 14059"/>
                <a:gd name="T63" fmla="*/ 534 h 1373"/>
                <a:gd name="T64" fmla="*/ 14044 w 14059"/>
                <a:gd name="T65" fmla="*/ 698 h 1373"/>
                <a:gd name="T66" fmla="*/ 14040 w 14059"/>
                <a:gd name="T67" fmla="*/ 829 h 1373"/>
                <a:gd name="T68" fmla="*/ 14038 w 14059"/>
                <a:gd name="T69" fmla="*/ 940 h 1373"/>
                <a:gd name="T70" fmla="*/ 14038 w 14059"/>
                <a:gd name="T71" fmla="*/ 1046 h 1373"/>
                <a:gd name="T72" fmla="*/ 14039 w 14059"/>
                <a:gd name="T73" fmla="*/ 1158 h 1373"/>
                <a:gd name="T74" fmla="*/ 14041 w 14059"/>
                <a:gd name="T75" fmla="*/ 1293 h 1373"/>
                <a:gd name="T76" fmla="*/ 13963 w 14059"/>
                <a:gd name="T77" fmla="*/ 1369 h 1373"/>
                <a:gd name="T78" fmla="*/ 13857 w 14059"/>
                <a:gd name="T79" fmla="*/ 1366 h 1373"/>
                <a:gd name="T80" fmla="*/ 13797 w 14059"/>
                <a:gd name="T81" fmla="*/ 1366 h 1373"/>
                <a:gd name="T82" fmla="*/ 13758 w 14059"/>
                <a:gd name="T83" fmla="*/ 1369 h 137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4059"/>
                <a:gd name="T127" fmla="*/ 0 h 1373"/>
                <a:gd name="T128" fmla="*/ 14059 w 14059"/>
                <a:gd name="T129" fmla="*/ 1373 h 1373"/>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4059" h="1373">
                  <a:moveTo>
                    <a:pt x="13737" y="1373"/>
                  </a:moveTo>
                  <a:lnTo>
                    <a:pt x="13307" y="1352"/>
                  </a:lnTo>
                  <a:lnTo>
                    <a:pt x="12877" y="1333"/>
                  </a:lnTo>
                  <a:lnTo>
                    <a:pt x="12447" y="1317"/>
                  </a:lnTo>
                  <a:lnTo>
                    <a:pt x="12017" y="1302"/>
                  </a:lnTo>
                  <a:lnTo>
                    <a:pt x="11587" y="1289"/>
                  </a:lnTo>
                  <a:lnTo>
                    <a:pt x="11157" y="1279"/>
                  </a:lnTo>
                  <a:lnTo>
                    <a:pt x="10729" y="1269"/>
                  </a:lnTo>
                  <a:lnTo>
                    <a:pt x="10299" y="1261"/>
                  </a:lnTo>
                  <a:lnTo>
                    <a:pt x="9870" y="1254"/>
                  </a:lnTo>
                  <a:lnTo>
                    <a:pt x="9440" y="1249"/>
                  </a:lnTo>
                  <a:lnTo>
                    <a:pt x="9011" y="1245"/>
                  </a:lnTo>
                  <a:lnTo>
                    <a:pt x="8582" y="1240"/>
                  </a:lnTo>
                  <a:lnTo>
                    <a:pt x="7723" y="1236"/>
                  </a:lnTo>
                  <a:lnTo>
                    <a:pt x="6865" y="1233"/>
                  </a:lnTo>
                  <a:lnTo>
                    <a:pt x="6008" y="1232"/>
                  </a:lnTo>
                  <a:lnTo>
                    <a:pt x="5151" y="1228"/>
                  </a:lnTo>
                  <a:lnTo>
                    <a:pt x="4722" y="1227"/>
                  </a:lnTo>
                  <a:lnTo>
                    <a:pt x="4293" y="1225"/>
                  </a:lnTo>
                  <a:lnTo>
                    <a:pt x="3864" y="1223"/>
                  </a:lnTo>
                  <a:lnTo>
                    <a:pt x="3437" y="1220"/>
                  </a:lnTo>
                  <a:lnTo>
                    <a:pt x="3008" y="1215"/>
                  </a:lnTo>
                  <a:lnTo>
                    <a:pt x="2580" y="1210"/>
                  </a:lnTo>
                  <a:lnTo>
                    <a:pt x="2151" y="1203"/>
                  </a:lnTo>
                  <a:lnTo>
                    <a:pt x="1723" y="1195"/>
                  </a:lnTo>
                  <a:lnTo>
                    <a:pt x="1295" y="1186"/>
                  </a:lnTo>
                  <a:lnTo>
                    <a:pt x="867" y="1175"/>
                  </a:lnTo>
                  <a:lnTo>
                    <a:pt x="439" y="1163"/>
                  </a:lnTo>
                  <a:lnTo>
                    <a:pt x="10" y="1147"/>
                  </a:lnTo>
                  <a:lnTo>
                    <a:pt x="9" y="1076"/>
                  </a:lnTo>
                  <a:lnTo>
                    <a:pt x="9" y="1004"/>
                  </a:lnTo>
                  <a:lnTo>
                    <a:pt x="8" y="933"/>
                  </a:lnTo>
                  <a:lnTo>
                    <a:pt x="7" y="861"/>
                  </a:lnTo>
                  <a:lnTo>
                    <a:pt x="7" y="790"/>
                  </a:lnTo>
                  <a:lnTo>
                    <a:pt x="6" y="718"/>
                  </a:lnTo>
                  <a:lnTo>
                    <a:pt x="6" y="645"/>
                  </a:lnTo>
                  <a:lnTo>
                    <a:pt x="5" y="574"/>
                  </a:lnTo>
                  <a:lnTo>
                    <a:pt x="5" y="502"/>
                  </a:lnTo>
                  <a:lnTo>
                    <a:pt x="4" y="431"/>
                  </a:lnTo>
                  <a:lnTo>
                    <a:pt x="4" y="359"/>
                  </a:lnTo>
                  <a:lnTo>
                    <a:pt x="2" y="288"/>
                  </a:lnTo>
                  <a:lnTo>
                    <a:pt x="2" y="216"/>
                  </a:lnTo>
                  <a:lnTo>
                    <a:pt x="1" y="144"/>
                  </a:lnTo>
                  <a:lnTo>
                    <a:pt x="1" y="73"/>
                  </a:lnTo>
                  <a:lnTo>
                    <a:pt x="0" y="0"/>
                  </a:lnTo>
                  <a:lnTo>
                    <a:pt x="2297" y="31"/>
                  </a:lnTo>
                  <a:lnTo>
                    <a:pt x="4308" y="57"/>
                  </a:lnTo>
                  <a:lnTo>
                    <a:pt x="6054" y="79"/>
                  </a:lnTo>
                  <a:lnTo>
                    <a:pt x="7556" y="99"/>
                  </a:lnTo>
                  <a:lnTo>
                    <a:pt x="8836" y="116"/>
                  </a:lnTo>
                  <a:lnTo>
                    <a:pt x="9912" y="131"/>
                  </a:lnTo>
                  <a:lnTo>
                    <a:pt x="10806" y="143"/>
                  </a:lnTo>
                  <a:lnTo>
                    <a:pt x="11539" y="152"/>
                  </a:lnTo>
                  <a:lnTo>
                    <a:pt x="12131" y="160"/>
                  </a:lnTo>
                  <a:lnTo>
                    <a:pt x="12603" y="168"/>
                  </a:lnTo>
                  <a:lnTo>
                    <a:pt x="12975" y="173"/>
                  </a:lnTo>
                  <a:lnTo>
                    <a:pt x="13268" y="178"/>
                  </a:lnTo>
                  <a:lnTo>
                    <a:pt x="13502" y="182"/>
                  </a:lnTo>
                  <a:lnTo>
                    <a:pt x="13698" y="186"/>
                  </a:lnTo>
                  <a:lnTo>
                    <a:pt x="13877" y="190"/>
                  </a:lnTo>
                  <a:lnTo>
                    <a:pt x="14059" y="194"/>
                  </a:lnTo>
                  <a:lnTo>
                    <a:pt x="14055" y="322"/>
                  </a:lnTo>
                  <a:lnTo>
                    <a:pt x="14051" y="434"/>
                  </a:lnTo>
                  <a:lnTo>
                    <a:pt x="14048" y="534"/>
                  </a:lnTo>
                  <a:lnTo>
                    <a:pt x="14046" y="621"/>
                  </a:lnTo>
                  <a:lnTo>
                    <a:pt x="14044" y="698"/>
                  </a:lnTo>
                  <a:lnTo>
                    <a:pt x="14041" y="767"/>
                  </a:lnTo>
                  <a:lnTo>
                    <a:pt x="14040" y="829"/>
                  </a:lnTo>
                  <a:lnTo>
                    <a:pt x="14039" y="886"/>
                  </a:lnTo>
                  <a:lnTo>
                    <a:pt x="14038" y="940"/>
                  </a:lnTo>
                  <a:lnTo>
                    <a:pt x="14038" y="992"/>
                  </a:lnTo>
                  <a:lnTo>
                    <a:pt x="14038" y="1046"/>
                  </a:lnTo>
                  <a:lnTo>
                    <a:pt x="14038" y="1100"/>
                  </a:lnTo>
                  <a:lnTo>
                    <a:pt x="14039" y="1158"/>
                  </a:lnTo>
                  <a:lnTo>
                    <a:pt x="14040" y="1222"/>
                  </a:lnTo>
                  <a:lnTo>
                    <a:pt x="14041" y="1293"/>
                  </a:lnTo>
                  <a:lnTo>
                    <a:pt x="14043" y="1373"/>
                  </a:lnTo>
                  <a:lnTo>
                    <a:pt x="13963" y="1369"/>
                  </a:lnTo>
                  <a:lnTo>
                    <a:pt x="13901" y="1367"/>
                  </a:lnTo>
                  <a:lnTo>
                    <a:pt x="13857" y="1366"/>
                  </a:lnTo>
                  <a:lnTo>
                    <a:pt x="13823" y="1366"/>
                  </a:lnTo>
                  <a:lnTo>
                    <a:pt x="13797" y="1366"/>
                  </a:lnTo>
                  <a:lnTo>
                    <a:pt x="13778" y="1367"/>
                  </a:lnTo>
                  <a:lnTo>
                    <a:pt x="13758" y="1369"/>
                  </a:lnTo>
                  <a:lnTo>
                    <a:pt x="13737" y="1373"/>
                  </a:lnTo>
                  <a:close/>
                </a:path>
              </a:pathLst>
            </a:custGeom>
            <a:solidFill>
              <a:srgbClr val="996633"/>
            </a:solidFill>
            <a:ln w="9525">
              <a:noFill/>
              <a:round/>
              <a:headEnd/>
              <a:tailEnd/>
            </a:ln>
          </p:spPr>
          <p:txBody>
            <a:bodyPr>
              <a:prstTxWarp prst="textNoShape">
                <a:avLst/>
              </a:prstTxWarp>
            </a:bodyPr>
            <a:lstStyle/>
            <a:p>
              <a:endParaRPr lang="en-US"/>
            </a:p>
          </p:txBody>
        </p:sp>
        <p:sp>
          <p:nvSpPr>
            <p:cNvPr id="53478" name="Freeform 668"/>
            <p:cNvSpPr>
              <a:spLocks noChangeAspect="1"/>
            </p:cNvSpPr>
            <p:nvPr/>
          </p:nvSpPr>
          <p:spPr bwMode="auto">
            <a:xfrm>
              <a:off x="1260" y="2985"/>
              <a:ext cx="2812" cy="149"/>
            </a:xfrm>
            <a:custGeom>
              <a:avLst/>
              <a:gdLst>
                <a:gd name="T0" fmla="*/ 2 w 14059"/>
                <a:gd name="T1" fmla="*/ 334 h 746"/>
                <a:gd name="T2" fmla="*/ 14041 w 14059"/>
                <a:gd name="T3" fmla="*/ 746 h 746"/>
                <a:gd name="T4" fmla="*/ 14044 w 14059"/>
                <a:gd name="T5" fmla="*/ 696 h 746"/>
                <a:gd name="T6" fmla="*/ 14045 w 14059"/>
                <a:gd name="T7" fmla="*/ 642 h 746"/>
                <a:gd name="T8" fmla="*/ 14047 w 14059"/>
                <a:gd name="T9" fmla="*/ 583 h 746"/>
                <a:gd name="T10" fmla="*/ 14049 w 14059"/>
                <a:gd name="T11" fmla="*/ 519 h 746"/>
                <a:gd name="T12" fmla="*/ 14051 w 14059"/>
                <a:gd name="T13" fmla="*/ 449 h 746"/>
                <a:gd name="T14" fmla="*/ 14053 w 14059"/>
                <a:gd name="T15" fmla="*/ 371 h 746"/>
                <a:gd name="T16" fmla="*/ 14057 w 14059"/>
                <a:gd name="T17" fmla="*/ 287 h 746"/>
                <a:gd name="T18" fmla="*/ 14059 w 14059"/>
                <a:gd name="T19" fmla="*/ 194 h 746"/>
                <a:gd name="T20" fmla="*/ 13877 w 14059"/>
                <a:gd name="T21" fmla="*/ 190 h 746"/>
                <a:gd name="T22" fmla="*/ 13698 w 14059"/>
                <a:gd name="T23" fmla="*/ 186 h 746"/>
                <a:gd name="T24" fmla="*/ 13502 w 14059"/>
                <a:gd name="T25" fmla="*/ 182 h 746"/>
                <a:gd name="T26" fmla="*/ 13268 w 14059"/>
                <a:gd name="T27" fmla="*/ 178 h 746"/>
                <a:gd name="T28" fmla="*/ 12975 w 14059"/>
                <a:gd name="T29" fmla="*/ 173 h 746"/>
                <a:gd name="T30" fmla="*/ 12603 w 14059"/>
                <a:gd name="T31" fmla="*/ 168 h 746"/>
                <a:gd name="T32" fmla="*/ 12131 w 14059"/>
                <a:gd name="T33" fmla="*/ 160 h 746"/>
                <a:gd name="T34" fmla="*/ 11539 w 14059"/>
                <a:gd name="T35" fmla="*/ 152 h 746"/>
                <a:gd name="T36" fmla="*/ 10806 w 14059"/>
                <a:gd name="T37" fmla="*/ 143 h 746"/>
                <a:gd name="T38" fmla="*/ 9912 w 14059"/>
                <a:gd name="T39" fmla="*/ 131 h 746"/>
                <a:gd name="T40" fmla="*/ 8836 w 14059"/>
                <a:gd name="T41" fmla="*/ 116 h 746"/>
                <a:gd name="T42" fmla="*/ 7556 w 14059"/>
                <a:gd name="T43" fmla="*/ 99 h 746"/>
                <a:gd name="T44" fmla="*/ 6054 w 14059"/>
                <a:gd name="T45" fmla="*/ 79 h 746"/>
                <a:gd name="T46" fmla="*/ 4308 w 14059"/>
                <a:gd name="T47" fmla="*/ 57 h 746"/>
                <a:gd name="T48" fmla="*/ 2297 w 14059"/>
                <a:gd name="T49" fmla="*/ 31 h 746"/>
                <a:gd name="T50" fmla="*/ 0 w 14059"/>
                <a:gd name="T51" fmla="*/ 0 h 746"/>
                <a:gd name="T52" fmla="*/ 1 w 14059"/>
                <a:gd name="T53" fmla="*/ 42 h 746"/>
                <a:gd name="T54" fmla="*/ 1 w 14059"/>
                <a:gd name="T55" fmla="*/ 83 h 746"/>
                <a:gd name="T56" fmla="*/ 1 w 14059"/>
                <a:gd name="T57" fmla="*/ 126 h 746"/>
                <a:gd name="T58" fmla="*/ 1 w 14059"/>
                <a:gd name="T59" fmla="*/ 168 h 746"/>
                <a:gd name="T60" fmla="*/ 2 w 14059"/>
                <a:gd name="T61" fmla="*/ 209 h 746"/>
                <a:gd name="T62" fmla="*/ 2 w 14059"/>
                <a:gd name="T63" fmla="*/ 251 h 746"/>
                <a:gd name="T64" fmla="*/ 2 w 14059"/>
                <a:gd name="T65" fmla="*/ 292 h 746"/>
                <a:gd name="T66" fmla="*/ 2 w 14059"/>
                <a:gd name="T67" fmla="*/ 334 h 74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4059"/>
                <a:gd name="T103" fmla="*/ 0 h 746"/>
                <a:gd name="T104" fmla="*/ 14059 w 14059"/>
                <a:gd name="T105" fmla="*/ 746 h 74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4059" h="746">
                  <a:moveTo>
                    <a:pt x="2" y="334"/>
                  </a:moveTo>
                  <a:lnTo>
                    <a:pt x="14041" y="746"/>
                  </a:lnTo>
                  <a:lnTo>
                    <a:pt x="14044" y="696"/>
                  </a:lnTo>
                  <a:lnTo>
                    <a:pt x="14045" y="642"/>
                  </a:lnTo>
                  <a:lnTo>
                    <a:pt x="14047" y="583"/>
                  </a:lnTo>
                  <a:lnTo>
                    <a:pt x="14049" y="519"/>
                  </a:lnTo>
                  <a:lnTo>
                    <a:pt x="14051" y="449"/>
                  </a:lnTo>
                  <a:lnTo>
                    <a:pt x="14053" y="371"/>
                  </a:lnTo>
                  <a:lnTo>
                    <a:pt x="14057" y="287"/>
                  </a:lnTo>
                  <a:lnTo>
                    <a:pt x="14059" y="194"/>
                  </a:lnTo>
                  <a:lnTo>
                    <a:pt x="13877" y="190"/>
                  </a:lnTo>
                  <a:lnTo>
                    <a:pt x="13698" y="186"/>
                  </a:lnTo>
                  <a:lnTo>
                    <a:pt x="13502" y="182"/>
                  </a:lnTo>
                  <a:lnTo>
                    <a:pt x="13268" y="178"/>
                  </a:lnTo>
                  <a:lnTo>
                    <a:pt x="12975" y="173"/>
                  </a:lnTo>
                  <a:lnTo>
                    <a:pt x="12603" y="168"/>
                  </a:lnTo>
                  <a:lnTo>
                    <a:pt x="12131" y="160"/>
                  </a:lnTo>
                  <a:lnTo>
                    <a:pt x="11539" y="152"/>
                  </a:lnTo>
                  <a:lnTo>
                    <a:pt x="10806" y="143"/>
                  </a:lnTo>
                  <a:lnTo>
                    <a:pt x="9912" y="131"/>
                  </a:lnTo>
                  <a:lnTo>
                    <a:pt x="8836" y="116"/>
                  </a:lnTo>
                  <a:lnTo>
                    <a:pt x="7556" y="99"/>
                  </a:lnTo>
                  <a:lnTo>
                    <a:pt x="6054" y="79"/>
                  </a:lnTo>
                  <a:lnTo>
                    <a:pt x="4308" y="57"/>
                  </a:lnTo>
                  <a:lnTo>
                    <a:pt x="2297" y="31"/>
                  </a:lnTo>
                  <a:lnTo>
                    <a:pt x="0" y="0"/>
                  </a:lnTo>
                  <a:lnTo>
                    <a:pt x="1" y="42"/>
                  </a:lnTo>
                  <a:lnTo>
                    <a:pt x="1" y="83"/>
                  </a:lnTo>
                  <a:lnTo>
                    <a:pt x="1" y="126"/>
                  </a:lnTo>
                  <a:lnTo>
                    <a:pt x="1" y="168"/>
                  </a:lnTo>
                  <a:lnTo>
                    <a:pt x="2" y="209"/>
                  </a:lnTo>
                  <a:lnTo>
                    <a:pt x="2" y="251"/>
                  </a:lnTo>
                  <a:lnTo>
                    <a:pt x="2" y="292"/>
                  </a:lnTo>
                  <a:lnTo>
                    <a:pt x="2" y="334"/>
                  </a:lnTo>
                  <a:close/>
                </a:path>
              </a:pathLst>
            </a:custGeom>
            <a:solidFill>
              <a:srgbClr val="996633"/>
            </a:solidFill>
            <a:ln w="9525">
              <a:noFill/>
              <a:round/>
              <a:headEnd/>
              <a:tailEnd/>
            </a:ln>
          </p:spPr>
          <p:txBody>
            <a:bodyPr>
              <a:prstTxWarp prst="textNoShape">
                <a:avLst/>
              </a:prstTxWarp>
            </a:bodyPr>
            <a:lstStyle/>
            <a:p>
              <a:endParaRPr lang="en-US"/>
            </a:p>
          </p:txBody>
        </p:sp>
        <p:sp>
          <p:nvSpPr>
            <p:cNvPr id="53479" name="Freeform 669"/>
            <p:cNvSpPr>
              <a:spLocks noChangeAspect="1"/>
            </p:cNvSpPr>
            <p:nvPr/>
          </p:nvSpPr>
          <p:spPr bwMode="auto">
            <a:xfrm>
              <a:off x="1260" y="2985"/>
              <a:ext cx="2812" cy="137"/>
            </a:xfrm>
            <a:custGeom>
              <a:avLst/>
              <a:gdLst>
                <a:gd name="T0" fmla="*/ 2 w 14059"/>
                <a:gd name="T1" fmla="*/ 273 h 685"/>
                <a:gd name="T2" fmla="*/ 880 w 14059"/>
                <a:gd name="T3" fmla="*/ 298 h 685"/>
                <a:gd name="T4" fmla="*/ 1757 w 14059"/>
                <a:gd name="T5" fmla="*/ 324 h 685"/>
                <a:gd name="T6" fmla="*/ 2635 w 14059"/>
                <a:gd name="T7" fmla="*/ 349 h 685"/>
                <a:gd name="T8" fmla="*/ 3513 w 14059"/>
                <a:gd name="T9" fmla="*/ 375 h 685"/>
                <a:gd name="T10" fmla="*/ 4391 w 14059"/>
                <a:gd name="T11" fmla="*/ 401 h 685"/>
                <a:gd name="T12" fmla="*/ 5268 w 14059"/>
                <a:gd name="T13" fmla="*/ 427 h 685"/>
                <a:gd name="T14" fmla="*/ 6146 w 14059"/>
                <a:gd name="T15" fmla="*/ 453 h 685"/>
                <a:gd name="T16" fmla="*/ 7023 w 14059"/>
                <a:gd name="T17" fmla="*/ 478 h 685"/>
                <a:gd name="T18" fmla="*/ 7900 w 14059"/>
                <a:gd name="T19" fmla="*/ 504 h 685"/>
                <a:gd name="T20" fmla="*/ 8778 w 14059"/>
                <a:gd name="T21" fmla="*/ 530 h 685"/>
                <a:gd name="T22" fmla="*/ 9655 w 14059"/>
                <a:gd name="T23" fmla="*/ 556 h 685"/>
                <a:gd name="T24" fmla="*/ 10533 w 14059"/>
                <a:gd name="T25" fmla="*/ 581 h 685"/>
                <a:gd name="T26" fmla="*/ 11411 w 14059"/>
                <a:gd name="T27" fmla="*/ 607 h 685"/>
                <a:gd name="T28" fmla="*/ 12289 w 14059"/>
                <a:gd name="T29" fmla="*/ 633 h 685"/>
                <a:gd name="T30" fmla="*/ 13166 w 14059"/>
                <a:gd name="T31" fmla="*/ 659 h 685"/>
                <a:gd name="T32" fmla="*/ 14044 w 14059"/>
                <a:gd name="T33" fmla="*/ 685 h 685"/>
                <a:gd name="T34" fmla="*/ 14045 w 14059"/>
                <a:gd name="T35" fmla="*/ 638 h 685"/>
                <a:gd name="T36" fmla="*/ 14047 w 14059"/>
                <a:gd name="T37" fmla="*/ 589 h 685"/>
                <a:gd name="T38" fmla="*/ 14048 w 14059"/>
                <a:gd name="T39" fmla="*/ 535 h 685"/>
                <a:gd name="T40" fmla="*/ 14050 w 14059"/>
                <a:gd name="T41" fmla="*/ 477 h 685"/>
                <a:gd name="T42" fmla="*/ 14052 w 14059"/>
                <a:gd name="T43" fmla="*/ 414 h 685"/>
                <a:gd name="T44" fmla="*/ 14055 w 14059"/>
                <a:gd name="T45" fmla="*/ 346 h 685"/>
                <a:gd name="T46" fmla="*/ 14057 w 14059"/>
                <a:gd name="T47" fmla="*/ 274 h 685"/>
                <a:gd name="T48" fmla="*/ 14059 w 14059"/>
                <a:gd name="T49" fmla="*/ 194 h 685"/>
                <a:gd name="T50" fmla="*/ 13877 w 14059"/>
                <a:gd name="T51" fmla="*/ 190 h 685"/>
                <a:gd name="T52" fmla="*/ 13698 w 14059"/>
                <a:gd name="T53" fmla="*/ 186 h 685"/>
                <a:gd name="T54" fmla="*/ 13502 w 14059"/>
                <a:gd name="T55" fmla="*/ 182 h 685"/>
                <a:gd name="T56" fmla="*/ 13268 w 14059"/>
                <a:gd name="T57" fmla="*/ 178 h 685"/>
                <a:gd name="T58" fmla="*/ 12975 w 14059"/>
                <a:gd name="T59" fmla="*/ 173 h 685"/>
                <a:gd name="T60" fmla="*/ 12603 w 14059"/>
                <a:gd name="T61" fmla="*/ 168 h 685"/>
                <a:gd name="T62" fmla="*/ 12131 w 14059"/>
                <a:gd name="T63" fmla="*/ 160 h 685"/>
                <a:gd name="T64" fmla="*/ 11539 w 14059"/>
                <a:gd name="T65" fmla="*/ 152 h 685"/>
                <a:gd name="T66" fmla="*/ 10806 w 14059"/>
                <a:gd name="T67" fmla="*/ 143 h 685"/>
                <a:gd name="T68" fmla="*/ 9912 w 14059"/>
                <a:gd name="T69" fmla="*/ 131 h 685"/>
                <a:gd name="T70" fmla="*/ 8836 w 14059"/>
                <a:gd name="T71" fmla="*/ 116 h 685"/>
                <a:gd name="T72" fmla="*/ 7556 w 14059"/>
                <a:gd name="T73" fmla="*/ 99 h 685"/>
                <a:gd name="T74" fmla="*/ 6054 w 14059"/>
                <a:gd name="T75" fmla="*/ 79 h 685"/>
                <a:gd name="T76" fmla="*/ 4308 w 14059"/>
                <a:gd name="T77" fmla="*/ 57 h 685"/>
                <a:gd name="T78" fmla="*/ 2297 w 14059"/>
                <a:gd name="T79" fmla="*/ 31 h 685"/>
                <a:gd name="T80" fmla="*/ 0 w 14059"/>
                <a:gd name="T81" fmla="*/ 0 h 685"/>
                <a:gd name="T82" fmla="*/ 1 w 14059"/>
                <a:gd name="T83" fmla="*/ 34 h 685"/>
                <a:gd name="T84" fmla="*/ 1 w 14059"/>
                <a:gd name="T85" fmla="*/ 68 h 685"/>
                <a:gd name="T86" fmla="*/ 1 w 14059"/>
                <a:gd name="T87" fmla="*/ 102 h 685"/>
                <a:gd name="T88" fmla="*/ 1 w 14059"/>
                <a:gd name="T89" fmla="*/ 137 h 685"/>
                <a:gd name="T90" fmla="*/ 1 w 14059"/>
                <a:gd name="T91" fmla="*/ 171 h 685"/>
                <a:gd name="T92" fmla="*/ 2 w 14059"/>
                <a:gd name="T93" fmla="*/ 205 h 685"/>
                <a:gd name="T94" fmla="*/ 2 w 14059"/>
                <a:gd name="T95" fmla="*/ 239 h 685"/>
                <a:gd name="T96" fmla="*/ 2 w 14059"/>
                <a:gd name="T97" fmla="*/ 273 h 685"/>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4059"/>
                <a:gd name="T148" fmla="*/ 0 h 685"/>
                <a:gd name="T149" fmla="*/ 14059 w 14059"/>
                <a:gd name="T150" fmla="*/ 685 h 685"/>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4059" h="685">
                  <a:moveTo>
                    <a:pt x="2" y="273"/>
                  </a:moveTo>
                  <a:lnTo>
                    <a:pt x="880" y="298"/>
                  </a:lnTo>
                  <a:lnTo>
                    <a:pt x="1757" y="324"/>
                  </a:lnTo>
                  <a:lnTo>
                    <a:pt x="2635" y="349"/>
                  </a:lnTo>
                  <a:lnTo>
                    <a:pt x="3513" y="375"/>
                  </a:lnTo>
                  <a:lnTo>
                    <a:pt x="4391" y="401"/>
                  </a:lnTo>
                  <a:lnTo>
                    <a:pt x="5268" y="427"/>
                  </a:lnTo>
                  <a:lnTo>
                    <a:pt x="6146" y="453"/>
                  </a:lnTo>
                  <a:lnTo>
                    <a:pt x="7023" y="478"/>
                  </a:lnTo>
                  <a:lnTo>
                    <a:pt x="7900" y="504"/>
                  </a:lnTo>
                  <a:lnTo>
                    <a:pt x="8778" y="530"/>
                  </a:lnTo>
                  <a:lnTo>
                    <a:pt x="9655" y="556"/>
                  </a:lnTo>
                  <a:lnTo>
                    <a:pt x="10533" y="581"/>
                  </a:lnTo>
                  <a:lnTo>
                    <a:pt x="11411" y="607"/>
                  </a:lnTo>
                  <a:lnTo>
                    <a:pt x="12289" y="633"/>
                  </a:lnTo>
                  <a:lnTo>
                    <a:pt x="13166" y="659"/>
                  </a:lnTo>
                  <a:lnTo>
                    <a:pt x="14044" y="685"/>
                  </a:lnTo>
                  <a:lnTo>
                    <a:pt x="14045" y="638"/>
                  </a:lnTo>
                  <a:lnTo>
                    <a:pt x="14047" y="589"/>
                  </a:lnTo>
                  <a:lnTo>
                    <a:pt x="14048" y="535"/>
                  </a:lnTo>
                  <a:lnTo>
                    <a:pt x="14050" y="477"/>
                  </a:lnTo>
                  <a:lnTo>
                    <a:pt x="14052" y="414"/>
                  </a:lnTo>
                  <a:lnTo>
                    <a:pt x="14055" y="346"/>
                  </a:lnTo>
                  <a:lnTo>
                    <a:pt x="14057" y="274"/>
                  </a:lnTo>
                  <a:lnTo>
                    <a:pt x="14059" y="194"/>
                  </a:lnTo>
                  <a:lnTo>
                    <a:pt x="13877" y="190"/>
                  </a:lnTo>
                  <a:lnTo>
                    <a:pt x="13698" y="186"/>
                  </a:lnTo>
                  <a:lnTo>
                    <a:pt x="13502" y="182"/>
                  </a:lnTo>
                  <a:lnTo>
                    <a:pt x="13268" y="178"/>
                  </a:lnTo>
                  <a:lnTo>
                    <a:pt x="12975" y="173"/>
                  </a:lnTo>
                  <a:lnTo>
                    <a:pt x="12603" y="168"/>
                  </a:lnTo>
                  <a:lnTo>
                    <a:pt x="12131" y="160"/>
                  </a:lnTo>
                  <a:lnTo>
                    <a:pt x="11539" y="152"/>
                  </a:lnTo>
                  <a:lnTo>
                    <a:pt x="10806" y="143"/>
                  </a:lnTo>
                  <a:lnTo>
                    <a:pt x="9912" y="131"/>
                  </a:lnTo>
                  <a:lnTo>
                    <a:pt x="8836" y="116"/>
                  </a:lnTo>
                  <a:lnTo>
                    <a:pt x="7556" y="99"/>
                  </a:lnTo>
                  <a:lnTo>
                    <a:pt x="6054" y="79"/>
                  </a:lnTo>
                  <a:lnTo>
                    <a:pt x="4308" y="57"/>
                  </a:lnTo>
                  <a:lnTo>
                    <a:pt x="2297" y="31"/>
                  </a:lnTo>
                  <a:lnTo>
                    <a:pt x="0" y="0"/>
                  </a:lnTo>
                  <a:lnTo>
                    <a:pt x="1" y="34"/>
                  </a:lnTo>
                  <a:lnTo>
                    <a:pt x="1" y="68"/>
                  </a:lnTo>
                  <a:lnTo>
                    <a:pt x="1" y="102"/>
                  </a:lnTo>
                  <a:lnTo>
                    <a:pt x="1" y="137"/>
                  </a:lnTo>
                  <a:lnTo>
                    <a:pt x="1" y="171"/>
                  </a:lnTo>
                  <a:lnTo>
                    <a:pt x="2" y="205"/>
                  </a:lnTo>
                  <a:lnTo>
                    <a:pt x="2" y="239"/>
                  </a:lnTo>
                  <a:lnTo>
                    <a:pt x="2" y="273"/>
                  </a:lnTo>
                  <a:close/>
                </a:path>
              </a:pathLst>
            </a:custGeom>
            <a:solidFill>
              <a:srgbClr val="996633"/>
            </a:solidFill>
            <a:ln w="9525">
              <a:noFill/>
              <a:round/>
              <a:headEnd/>
              <a:tailEnd/>
            </a:ln>
          </p:spPr>
          <p:txBody>
            <a:bodyPr>
              <a:prstTxWarp prst="textNoShape">
                <a:avLst/>
              </a:prstTxWarp>
            </a:bodyPr>
            <a:lstStyle/>
            <a:p>
              <a:endParaRPr lang="en-US"/>
            </a:p>
          </p:txBody>
        </p:sp>
        <p:sp>
          <p:nvSpPr>
            <p:cNvPr id="53480" name="Freeform 670"/>
            <p:cNvSpPr>
              <a:spLocks noChangeAspect="1"/>
            </p:cNvSpPr>
            <p:nvPr/>
          </p:nvSpPr>
          <p:spPr bwMode="auto">
            <a:xfrm>
              <a:off x="1260" y="2985"/>
              <a:ext cx="2812" cy="125"/>
            </a:xfrm>
            <a:custGeom>
              <a:avLst/>
              <a:gdLst>
                <a:gd name="T0" fmla="*/ 2 w 14059"/>
                <a:gd name="T1" fmla="*/ 211 h 624"/>
                <a:gd name="T2" fmla="*/ 880 w 14059"/>
                <a:gd name="T3" fmla="*/ 237 h 624"/>
                <a:gd name="T4" fmla="*/ 1757 w 14059"/>
                <a:gd name="T5" fmla="*/ 263 h 624"/>
                <a:gd name="T6" fmla="*/ 2635 w 14059"/>
                <a:gd name="T7" fmla="*/ 288 h 624"/>
                <a:gd name="T8" fmla="*/ 3513 w 14059"/>
                <a:gd name="T9" fmla="*/ 314 h 624"/>
                <a:gd name="T10" fmla="*/ 4391 w 14059"/>
                <a:gd name="T11" fmla="*/ 339 h 624"/>
                <a:gd name="T12" fmla="*/ 5268 w 14059"/>
                <a:gd name="T13" fmla="*/ 366 h 624"/>
                <a:gd name="T14" fmla="*/ 6146 w 14059"/>
                <a:gd name="T15" fmla="*/ 392 h 624"/>
                <a:gd name="T16" fmla="*/ 7024 w 14059"/>
                <a:gd name="T17" fmla="*/ 417 h 624"/>
                <a:gd name="T18" fmla="*/ 7902 w 14059"/>
                <a:gd name="T19" fmla="*/ 443 h 624"/>
                <a:gd name="T20" fmla="*/ 8779 w 14059"/>
                <a:gd name="T21" fmla="*/ 468 h 624"/>
                <a:gd name="T22" fmla="*/ 9656 w 14059"/>
                <a:gd name="T23" fmla="*/ 495 h 624"/>
                <a:gd name="T24" fmla="*/ 10535 w 14059"/>
                <a:gd name="T25" fmla="*/ 520 h 624"/>
                <a:gd name="T26" fmla="*/ 11412 w 14059"/>
                <a:gd name="T27" fmla="*/ 546 h 624"/>
                <a:gd name="T28" fmla="*/ 12290 w 14059"/>
                <a:gd name="T29" fmla="*/ 572 h 624"/>
                <a:gd name="T30" fmla="*/ 13167 w 14059"/>
                <a:gd name="T31" fmla="*/ 597 h 624"/>
                <a:gd name="T32" fmla="*/ 14046 w 14059"/>
                <a:gd name="T33" fmla="*/ 624 h 624"/>
                <a:gd name="T34" fmla="*/ 14047 w 14059"/>
                <a:gd name="T35" fmla="*/ 581 h 624"/>
                <a:gd name="T36" fmla="*/ 14048 w 14059"/>
                <a:gd name="T37" fmla="*/ 536 h 624"/>
                <a:gd name="T38" fmla="*/ 14049 w 14059"/>
                <a:gd name="T39" fmla="*/ 488 h 624"/>
                <a:gd name="T40" fmla="*/ 14051 w 14059"/>
                <a:gd name="T41" fmla="*/ 437 h 624"/>
                <a:gd name="T42" fmla="*/ 14053 w 14059"/>
                <a:gd name="T43" fmla="*/ 382 h 624"/>
                <a:gd name="T44" fmla="*/ 14055 w 14059"/>
                <a:gd name="T45" fmla="*/ 323 h 624"/>
                <a:gd name="T46" fmla="*/ 14057 w 14059"/>
                <a:gd name="T47" fmla="*/ 261 h 624"/>
                <a:gd name="T48" fmla="*/ 14059 w 14059"/>
                <a:gd name="T49" fmla="*/ 194 h 624"/>
                <a:gd name="T50" fmla="*/ 13877 w 14059"/>
                <a:gd name="T51" fmla="*/ 190 h 624"/>
                <a:gd name="T52" fmla="*/ 13698 w 14059"/>
                <a:gd name="T53" fmla="*/ 186 h 624"/>
                <a:gd name="T54" fmla="*/ 13502 w 14059"/>
                <a:gd name="T55" fmla="*/ 182 h 624"/>
                <a:gd name="T56" fmla="*/ 13268 w 14059"/>
                <a:gd name="T57" fmla="*/ 178 h 624"/>
                <a:gd name="T58" fmla="*/ 12975 w 14059"/>
                <a:gd name="T59" fmla="*/ 173 h 624"/>
                <a:gd name="T60" fmla="*/ 12603 w 14059"/>
                <a:gd name="T61" fmla="*/ 168 h 624"/>
                <a:gd name="T62" fmla="*/ 12131 w 14059"/>
                <a:gd name="T63" fmla="*/ 160 h 624"/>
                <a:gd name="T64" fmla="*/ 11539 w 14059"/>
                <a:gd name="T65" fmla="*/ 152 h 624"/>
                <a:gd name="T66" fmla="*/ 10806 w 14059"/>
                <a:gd name="T67" fmla="*/ 143 h 624"/>
                <a:gd name="T68" fmla="*/ 9912 w 14059"/>
                <a:gd name="T69" fmla="*/ 131 h 624"/>
                <a:gd name="T70" fmla="*/ 8836 w 14059"/>
                <a:gd name="T71" fmla="*/ 116 h 624"/>
                <a:gd name="T72" fmla="*/ 7556 w 14059"/>
                <a:gd name="T73" fmla="*/ 99 h 624"/>
                <a:gd name="T74" fmla="*/ 6054 w 14059"/>
                <a:gd name="T75" fmla="*/ 79 h 624"/>
                <a:gd name="T76" fmla="*/ 4308 w 14059"/>
                <a:gd name="T77" fmla="*/ 57 h 624"/>
                <a:gd name="T78" fmla="*/ 2297 w 14059"/>
                <a:gd name="T79" fmla="*/ 31 h 624"/>
                <a:gd name="T80" fmla="*/ 0 w 14059"/>
                <a:gd name="T81" fmla="*/ 0 h 624"/>
                <a:gd name="T82" fmla="*/ 1 w 14059"/>
                <a:gd name="T83" fmla="*/ 27 h 624"/>
                <a:gd name="T84" fmla="*/ 1 w 14059"/>
                <a:gd name="T85" fmla="*/ 53 h 624"/>
                <a:gd name="T86" fmla="*/ 1 w 14059"/>
                <a:gd name="T87" fmla="*/ 79 h 624"/>
                <a:gd name="T88" fmla="*/ 1 w 14059"/>
                <a:gd name="T89" fmla="*/ 106 h 624"/>
                <a:gd name="T90" fmla="*/ 1 w 14059"/>
                <a:gd name="T91" fmla="*/ 133 h 624"/>
                <a:gd name="T92" fmla="*/ 1 w 14059"/>
                <a:gd name="T93" fmla="*/ 159 h 624"/>
                <a:gd name="T94" fmla="*/ 2 w 14059"/>
                <a:gd name="T95" fmla="*/ 185 h 624"/>
                <a:gd name="T96" fmla="*/ 2 w 14059"/>
                <a:gd name="T97" fmla="*/ 211 h 624"/>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4059"/>
                <a:gd name="T148" fmla="*/ 0 h 624"/>
                <a:gd name="T149" fmla="*/ 14059 w 14059"/>
                <a:gd name="T150" fmla="*/ 624 h 624"/>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4059" h="624">
                  <a:moveTo>
                    <a:pt x="2" y="211"/>
                  </a:moveTo>
                  <a:lnTo>
                    <a:pt x="880" y="237"/>
                  </a:lnTo>
                  <a:lnTo>
                    <a:pt x="1757" y="263"/>
                  </a:lnTo>
                  <a:lnTo>
                    <a:pt x="2635" y="288"/>
                  </a:lnTo>
                  <a:lnTo>
                    <a:pt x="3513" y="314"/>
                  </a:lnTo>
                  <a:lnTo>
                    <a:pt x="4391" y="339"/>
                  </a:lnTo>
                  <a:lnTo>
                    <a:pt x="5268" y="366"/>
                  </a:lnTo>
                  <a:lnTo>
                    <a:pt x="6146" y="392"/>
                  </a:lnTo>
                  <a:lnTo>
                    <a:pt x="7024" y="417"/>
                  </a:lnTo>
                  <a:lnTo>
                    <a:pt x="7902" y="443"/>
                  </a:lnTo>
                  <a:lnTo>
                    <a:pt x="8779" y="468"/>
                  </a:lnTo>
                  <a:lnTo>
                    <a:pt x="9656" y="495"/>
                  </a:lnTo>
                  <a:lnTo>
                    <a:pt x="10535" y="520"/>
                  </a:lnTo>
                  <a:lnTo>
                    <a:pt x="11412" y="546"/>
                  </a:lnTo>
                  <a:lnTo>
                    <a:pt x="12290" y="572"/>
                  </a:lnTo>
                  <a:lnTo>
                    <a:pt x="13167" y="597"/>
                  </a:lnTo>
                  <a:lnTo>
                    <a:pt x="14046" y="624"/>
                  </a:lnTo>
                  <a:lnTo>
                    <a:pt x="14047" y="581"/>
                  </a:lnTo>
                  <a:lnTo>
                    <a:pt x="14048" y="536"/>
                  </a:lnTo>
                  <a:lnTo>
                    <a:pt x="14049" y="488"/>
                  </a:lnTo>
                  <a:lnTo>
                    <a:pt x="14051" y="437"/>
                  </a:lnTo>
                  <a:lnTo>
                    <a:pt x="14053" y="382"/>
                  </a:lnTo>
                  <a:lnTo>
                    <a:pt x="14055" y="323"/>
                  </a:lnTo>
                  <a:lnTo>
                    <a:pt x="14057" y="261"/>
                  </a:lnTo>
                  <a:lnTo>
                    <a:pt x="14059" y="194"/>
                  </a:lnTo>
                  <a:lnTo>
                    <a:pt x="13877" y="190"/>
                  </a:lnTo>
                  <a:lnTo>
                    <a:pt x="13698" y="186"/>
                  </a:lnTo>
                  <a:lnTo>
                    <a:pt x="13502" y="182"/>
                  </a:lnTo>
                  <a:lnTo>
                    <a:pt x="13268" y="178"/>
                  </a:lnTo>
                  <a:lnTo>
                    <a:pt x="12975" y="173"/>
                  </a:lnTo>
                  <a:lnTo>
                    <a:pt x="12603" y="168"/>
                  </a:lnTo>
                  <a:lnTo>
                    <a:pt x="12131" y="160"/>
                  </a:lnTo>
                  <a:lnTo>
                    <a:pt x="11539" y="152"/>
                  </a:lnTo>
                  <a:lnTo>
                    <a:pt x="10806" y="143"/>
                  </a:lnTo>
                  <a:lnTo>
                    <a:pt x="9912" y="131"/>
                  </a:lnTo>
                  <a:lnTo>
                    <a:pt x="8836" y="116"/>
                  </a:lnTo>
                  <a:lnTo>
                    <a:pt x="7556" y="99"/>
                  </a:lnTo>
                  <a:lnTo>
                    <a:pt x="6054" y="79"/>
                  </a:lnTo>
                  <a:lnTo>
                    <a:pt x="4308" y="57"/>
                  </a:lnTo>
                  <a:lnTo>
                    <a:pt x="2297" y="31"/>
                  </a:lnTo>
                  <a:lnTo>
                    <a:pt x="0" y="0"/>
                  </a:lnTo>
                  <a:lnTo>
                    <a:pt x="1" y="27"/>
                  </a:lnTo>
                  <a:lnTo>
                    <a:pt x="1" y="53"/>
                  </a:lnTo>
                  <a:lnTo>
                    <a:pt x="1" y="79"/>
                  </a:lnTo>
                  <a:lnTo>
                    <a:pt x="1" y="106"/>
                  </a:lnTo>
                  <a:lnTo>
                    <a:pt x="1" y="133"/>
                  </a:lnTo>
                  <a:lnTo>
                    <a:pt x="1" y="159"/>
                  </a:lnTo>
                  <a:lnTo>
                    <a:pt x="2" y="185"/>
                  </a:lnTo>
                  <a:lnTo>
                    <a:pt x="2" y="211"/>
                  </a:lnTo>
                  <a:close/>
                </a:path>
              </a:pathLst>
            </a:custGeom>
            <a:solidFill>
              <a:srgbClr val="996633"/>
            </a:solidFill>
            <a:ln w="9525">
              <a:noFill/>
              <a:round/>
              <a:headEnd/>
              <a:tailEnd/>
            </a:ln>
          </p:spPr>
          <p:txBody>
            <a:bodyPr>
              <a:prstTxWarp prst="textNoShape">
                <a:avLst/>
              </a:prstTxWarp>
            </a:bodyPr>
            <a:lstStyle/>
            <a:p>
              <a:endParaRPr lang="en-US"/>
            </a:p>
          </p:txBody>
        </p:sp>
        <p:sp>
          <p:nvSpPr>
            <p:cNvPr id="53481" name="Freeform 671"/>
            <p:cNvSpPr>
              <a:spLocks noChangeAspect="1"/>
            </p:cNvSpPr>
            <p:nvPr/>
          </p:nvSpPr>
          <p:spPr bwMode="auto">
            <a:xfrm>
              <a:off x="1260" y="2985"/>
              <a:ext cx="2812" cy="112"/>
            </a:xfrm>
            <a:custGeom>
              <a:avLst/>
              <a:gdLst>
                <a:gd name="T0" fmla="*/ 1 w 14059"/>
                <a:gd name="T1" fmla="*/ 150 h 562"/>
                <a:gd name="T2" fmla="*/ 880 w 14059"/>
                <a:gd name="T3" fmla="*/ 175 h 562"/>
                <a:gd name="T4" fmla="*/ 1757 w 14059"/>
                <a:gd name="T5" fmla="*/ 202 h 562"/>
                <a:gd name="T6" fmla="*/ 2635 w 14059"/>
                <a:gd name="T7" fmla="*/ 227 h 562"/>
                <a:gd name="T8" fmla="*/ 3513 w 14059"/>
                <a:gd name="T9" fmla="*/ 253 h 562"/>
                <a:gd name="T10" fmla="*/ 4391 w 14059"/>
                <a:gd name="T11" fmla="*/ 278 h 562"/>
                <a:gd name="T12" fmla="*/ 5269 w 14059"/>
                <a:gd name="T13" fmla="*/ 304 h 562"/>
                <a:gd name="T14" fmla="*/ 6147 w 14059"/>
                <a:gd name="T15" fmla="*/ 331 h 562"/>
                <a:gd name="T16" fmla="*/ 7024 w 14059"/>
                <a:gd name="T17" fmla="*/ 356 h 562"/>
                <a:gd name="T18" fmla="*/ 7903 w 14059"/>
                <a:gd name="T19" fmla="*/ 382 h 562"/>
                <a:gd name="T20" fmla="*/ 8780 w 14059"/>
                <a:gd name="T21" fmla="*/ 407 h 562"/>
                <a:gd name="T22" fmla="*/ 9658 w 14059"/>
                <a:gd name="T23" fmla="*/ 433 h 562"/>
                <a:gd name="T24" fmla="*/ 10536 w 14059"/>
                <a:gd name="T25" fmla="*/ 459 h 562"/>
                <a:gd name="T26" fmla="*/ 11414 w 14059"/>
                <a:gd name="T27" fmla="*/ 485 h 562"/>
                <a:gd name="T28" fmla="*/ 12292 w 14059"/>
                <a:gd name="T29" fmla="*/ 511 h 562"/>
                <a:gd name="T30" fmla="*/ 13169 w 14059"/>
                <a:gd name="T31" fmla="*/ 536 h 562"/>
                <a:gd name="T32" fmla="*/ 14047 w 14059"/>
                <a:gd name="T33" fmla="*/ 562 h 562"/>
                <a:gd name="T34" fmla="*/ 14048 w 14059"/>
                <a:gd name="T35" fmla="*/ 524 h 562"/>
                <a:gd name="T36" fmla="*/ 14050 w 14059"/>
                <a:gd name="T37" fmla="*/ 484 h 562"/>
                <a:gd name="T38" fmla="*/ 14051 w 14059"/>
                <a:gd name="T39" fmla="*/ 442 h 562"/>
                <a:gd name="T40" fmla="*/ 14052 w 14059"/>
                <a:gd name="T41" fmla="*/ 397 h 562"/>
                <a:gd name="T42" fmla="*/ 14055 w 14059"/>
                <a:gd name="T43" fmla="*/ 350 h 562"/>
                <a:gd name="T44" fmla="*/ 14056 w 14059"/>
                <a:gd name="T45" fmla="*/ 301 h 562"/>
                <a:gd name="T46" fmla="*/ 14058 w 14059"/>
                <a:gd name="T47" fmla="*/ 250 h 562"/>
                <a:gd name="T48" fmla="*/ 14059 w 14059"/>
                <a:gd name="T49" fmla="*/ 194 h 562"/>
                <a:gd name="T50" fmla="*/ 13877 w 14059"/>
                <a:gd name="T51" fmla="*/ 190 h 562"/>
                <a:gd name="T52" fmla="*/ 13698 w 14059"/>
                <a:gd name="T53" fmla="*/ 186 h 562"/>
                <a:gd name="T54" fmla="*/ 13502 w 14059"/>
                <a:gd name="T55" fmla="*/ 182 h 562"/>
                <a:gd name="T56" fmla="*/ 13268 w 14059"/>
                <a:gd name="T57" fmla="*/ 178 h 562"/>
                <a:gd name="T58" fmla="*/ 12975 w 14059"/>
                <a:gd name="T59" fmla="*/ 173 h 562"/>
                <a:gd name="T60" fmla="*/ 12603 w 14059"/>
                <a:gd name="T61" fmla="*/ 168 h 562"/>
                <a:gd name="T62" fmla="*/ 12131 w 14059"/>
                <a:gd name="T63" fmla="*/ 160 h 562"/>
                <a:gd name="T64" fmla="*/ 11539 w 14059"/>
                <a:gd name="T65" fmla="*/ 152 h 562"/>
                <a:gd name="T66" fmla="*/ 10806 w 14059"/>
                <a:gd name="T67" fmla="*/ 143 h 562"/>
                <a:gd name="T68" fmla="*/ 9912 w 14059"/>
                <a:gd name="T69" fmla="*/ 131 h 562"/>
                <a:gd name="T70" fmla="*/ 8836 w 14059"/>
                <a:gd name="T71" fmla="*/ 116 h 562"/>
                <a:gd name="T72" fmla="*/ 7556 w 14059"/>
                <a:gd name="T73" fmla="*/ 99 h 562"/>
                <a:gd name="T74" fmla="*/ 6054 w 14059"/>
                <a:gd name="T75" fmla="*/ 79 h 562"/>
                <a:gd name="T76" fmla="*/ 4308 w 14059"/>
                <a:gd name="T77" fmla="*/ 57 h 562"/>
                <a:gd name="T78" fmla="*/ 2297 w 14059"/>
                <a:gd name="T79" fmla="*/ 31 h 562"/>
                <a:gd name="T80" fmla="*/ 0 w 14059"/>
                <a:gd name="T81" fmla="*/ 0 h 562"/>
                <a:gd name="T82" fmla="*/ 1 w 14059"/>
                <a:gd name="T83" fmla="*/ 38 h 562"/>
                <a:gd name="T84" fmla="*/ 1 w 14059"/>
                <a:gd name="T85" fmla="*/ 76 h 562"/>
                <a:gd name="T86" fmla="*/ 1 w 14059"/>
                <a:gd name="T87" fmla="*/ 113 h 562"/>
                <a:gd name="T88" fmla="*/ 1 w 14059"/>
                <a:gd name="T89" fmla="*/ 150 h 56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4059"/>
                <a:gd name="T136" fmla="*/ 0 h 562"/>
                <a:gd name="T137" fmla="*/ 14059 w 14059"/>
                <a:gd name="T138" fmla="*/ 562 h 56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4059" h="562">
                  <a:moveTo>
                    <a:pt x="1" y="150"/>
                  </a:moveTo>
                  <a:lnTo>
                    <a:pt x="880" y="175"/>
                  </a:lnTo>
                  <a:lnTo>
                    <a:pt x="1757" y="202"/>
                  </a:lnTo>
                  <a:lnTo>
                    <a:pt x="2635" y="227"/>
                  </a:lnTo>
                  <a:lnTo>
                    <a:pt x="3513" y="253"/>
                  </a:lnTo>
                  <a:lnTo>
                    <a:pt x="4391" y="278"/>
                  </a:lnTo>
                  <a:lnTo>
                    <a:pt x="5269" y="304"/>
                  </a:lnTo>
                  <a:lnTo>
                    <a:pt x="6147" y="331"/>
                  </a:lnTo>
                  <a:lnTo>
                    <a:pt x="7024" y="356"/>
                  </a:lnTo>
                  <a:lnTo>
                    <a:pt x="7903" y="382"/>
                  </a:lnTo>
                  <a:lnTo>
                    <a:pt x="8780" y="407"/>
                  </a:lnTo>
                  <a:lnTo>
                    <a:pt x="9658" y="433"/>
                  </a:lnTo>
                  <a:lnTo>
                    <a:pt x="10536" y="459"/>
                  </a:lnTo>
                  <a:lnTo>
                    <a:pt x="11414" y="485"/>
                  </a:lnTo>
                  <a:lnTo>
                    <a:pt x="12292" y="511"/>
                  </a:lnTo>
                  <a:lnTo>
                    <a:pt x="13169" y="536"/>
                  </a:lnTo>
                  <a:lnTo>
                    <a:pt x="14047" y="562"/>
                  </a:lnTo>
                  <a:lnTo>
                    <a:pt x="14048" y="524"/>
                  </a:lnTo>
                  <a:lnTo>
                    <a:pt x="14050" y="484"/>
                  </a:lnTo>
                  <a:lnTo>
                    <a:pt x="14051" y="442"/>
                  </a:lnTo>
                  <a:lnTo>
                    <a:pt x="14052" y="397"/>
                  </a:lnTo>
                  <a:lnTo>
                    <a:pt x="14055" y="350"/>
                  </a:lnTo>
                  <a:lnTo>
                    <a:pt x="14056" y="301"/>
                  </a:lnTo>
                  <a:lnTo>
                    <a:pt x="14058" y="250"/>
                  </a:lnTo>
                  <a:lnTo>
                    <a:pt x="14059" y="194"/>
                  </a:lnTo>
                  <a:lnTo>
                    <a:pt x="13877" y="190"/>
                  </a:lnTo>
                  <a:lnTo>
                    <a:pt x="13698" y="186"/>
                  </a:lnTo>
                  <a:lnTo>
                    <a:pt x="13502" y="182"/>
                  </a:lnTo>
                  <a:lnTo>
                    <a:pt x="13268" y="178"/>
                  </a:lnTo>
                  <a:lnTo>
                    <a:pt x="12975" y="173"/>
                  </a:lnTo>
                  <a:lnTo>
                    <a:pt x="12603" y="168"/>
                  </a:lnTo>
                  <a:lnTo>
                    <a:pt x="12131" y="160"/>
                  </a:lnTo>
                  <a:lnTo>
                    <a:pt x="11539" y="152"/>
                  </a:lnTo>
                  <a:lnTo>
                    <a:pt x="10806" y="143"/>
                  </a:lnTo>
                  <a:lnTo>
                    <a:pt x="9912" y="131"/>
                  </a:lnTo>
                  <a:lnTo>
                    <a:pt x="8836" y="116"/>
                  </a:lnTo>
                  <a:lnTo>
                    <a:pt x="7556" y="99"/>
                  </a:lnTo>
                  <a:lnTo>
                    <a:pt x="6054" y="79"/>
                  </a:lnTo>
                  <a:lnTo>
                    <a:pt x="4308" y="57"/>
                  </a:lnTo>
                  <a:lnTo>
                    <a:pt x="2297" y="31"/>
                  </a:lnTo>
                  <a:lnTo>
                    <a:pt x="0" y="0"/>
                  </a:lnTo>
                  <a:lnTo>
                    <a:pt x="1" y="38"/>
                  </a:lnTo>
                  <a:lnTo>
                    <a:pt x="1" y="76"/>
                  </a:lnTo>
                  <a:lnTo>
                    <a:pt x="1" y="113"/>
                  </a:lnTo>
                  <a:lnTo>
                    <a:pt x="1" y="150"/>
                  </a:lnTo>
                  <a:close/>
                </a:path>
              </a:pathLst>
            </a:custGeom>
            <a:solidFill>
              <a:srgbClr val="996633"/>
            </a:solidFill>
            <a:ln w="9525">
              <a:noFill/>
              <a:round/>
              <a:headEnd/>
              <a:tailEnd/>
            </a:ln>
          </p:spPr>
          <p:txBody>
            <a:bodyPr>
              <a:prstTxWarp prst="textNoShape">
                <a:avLst/>
              </a:prstTxWarp>
            </a:bodyPr>
            <a:lstStyle/>
            <a:p>
              <a:endParaRPr lang="en-US"/>
            </a:p>
          </p:txBody>
        </p:sp>
        <p:sp>
          <p:nvSpPr>
            <p:cNvPr id="53482" name="Freeform 672"/>
            <p:cNvSpPr>
              <a:spLocks noChangeAspect="1"/>
            </p:cNvSpPr>
            <p:nvPr/>
          </p:nvSpPr>
          <p:spPr bwMode="auto">
            <a:xfrm>
              <a:off x="1260" y="2985"/>
              <a:ext cx="2812" cy="100"/>
            </a:xfrm>
            <a:custGeom>
              <a:avLst/>
              <a:gdLst>
                <a:gd name="T0" fmla="*/ 1 w 14059"/>
                <a:gd name="T1" fmla="*/ 89 h 501"/>
                <a:gd name="T2" fmla="*/ 14049 w 14059"/>
                <a:gd name="T3" fmla="*/ 501 h 501"/>
                <a:gd name="T4" fmla="*/ 14050 w 14059"/>
                <a:gd name="T5" fmla="*/ 468 h 501"/>
                <a:gd name="T6" fmla="*/ 14051 w 14059"/>
                <a:gd name="T7" fmla="*/ 433 h 501"/>
                <a:gd name="T8" fmla="*/ 14052 w 14059"/>
                <a:gd name="T9" fmla="*/ 398 h 501"/>
                <a:gd name="T10" fmla="*/ 14053 w 14059"/>
                <a:gd name="T11" fmla="*/ 360 h 501"/>
                <a:gd name="T12" fmla="*/ 14055 w 14059"/>
                <a:gd name="T13" fmla="*/ 322 h 501"/>
                <a:gd name="T14" fmla="*/ 14057 w 14059"/>
                <a:gd name="T15" fmla="*/ 281 h 501"/>
                <a:gd name="T16" fmla="*/ 14058 w 14059"/>
                <a:gd name="T17" fmla="*/ 239 h 501"/>
                <a:gd name="T18" fmla="*/ 14059 w 14059"/>
                <a:gd name="T19" fmla="*/ 194 h 501"/>
                <a:gd name="T20" fmla="*/ 13877 w 14059"/>
                <a:gd name="T21" fmla="*/ 190 h 501"/>
                <a:gd name="T22" fmla="*/ 13698 w 14059"/>
                <a:gd name="T23" fmla="*/ 186 h 501"/>
                <a:gd name="T24" fmla="*/ 13502 w 14059"/>
                <a:gd name="T25" fmla="*/ 182 h 501"/>
                <a:gd name="T26" fmla="*/ 13268 w 14059"/>
                <a:gd name="T27" fmla="*/ 178 h 501"/>
                <a:gd name="T28" fmla="*/ 12975 w 14059"/>
                <a:gd name="T29" fmla="*/ 173 h 501"/>
                <a:gd name="T30" fmla="*/ 12603 w 14059"/>
                <a:gd name="T31" fmla="*/ 168 h 501"/>
                <a:gd name="T32" fmla="*/ 12131 w 14059"/>
                <a:gd name="T33" fmla="*/ 160 h 501"/>
                <a:gd name="T34" fmla="*/ 11539 w 14059"/>
                <a:gd name="T35" fmla="*/ 152 h 501"/>
                <a:gd name="T36" fmla="*/ 10806 w 14059"/>
                <a:gd name="T37" fmla="*/ 143 h 501"/>
                <a:gd name="T38" fmla="*/ 9912 w 14059"/>
                <a:gd name="T39" fmla="*/ 131 h 501"/>
                <a:gd name="T40" fmla="*/ 8836 w 14059"/>
                <a:gd name="T41" fmla="*/ 116 h 501"/>
                <a:gd name="T42" fmla="*/ 7556 w 14059"/>
                <a:gd name="T43" fmla="*/ 99 h 501"/>
                <a:gd name="T44" fmla="*/ 6054 w 14059"/>
                <a:gd name="T45" fmla="*/ 79 h 501"/>
                <a:gd name="T46" fmla="*/ 4308 w 14059"/>
                <a:gd name="T47" fmla="*/ 57 h 501"/>
                <a:gd name="T48" fmla="*/ 2297 w 14059"/>
                <a:gd name="T49" fmla="*/ 31 h 501"/>
                <a:gd name="T50" fmla="*/ 0 w 14059"/>
                <a:gd name="T51" fmla="*/ 0 h 501"/>
                <a:gd name="T52" fmla="*/ 1 w 14059"/>
                <a:gd name="T53" fmla="*/ 22 h 501"/>
                <a:gd name="T54" fmla="*/ 1 w 14059"/>
                <a:gd name="T55" fmla="*/ 44 h 501"/>
                <a:gd name="T56" fmla="*/ 1 w 14059"/>
                <a:gd name="T57" fmla="*/ 67 h 501"/>
                <a:gd name="T58" fmla="*/ 1 w 14059"/>
                <a:gd name="T59" fmla="*/ 89 h 50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4059"/>
                <a:gd name="T91" fmla="*/ 0 h 501"/>
                <a:gd name="T92" fmla="*/ 14059 w 14059"/>
                <a:gd name="T93" fmla="*/ 501 h 501"/>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4059" h="501">
                  <a:moveTo>
                    <a:pt x="1" y="89"/>
                  </a:moveTo>
                  <a:lnTo>
                    <a:pt x="14049" y="501"/>
                  </a:lnTo>
                  <a:lnTo>
                    <a:pt x="14050" y="468"/>
                  </a:lnTo>
                  <a:lnTo>
                    <a:pt x="14051" y="433"/>
                  </a:lnTo>
                  <a:lnTo>
                    <a:pt x="14052" y="398"/>
                  </a:lnTo>
                  <a:lnTo>
                    <a:pt x="14053" y="360"/>
                  </a:lnTo>
                  <a:lnTo>
                    <a:pt x="14055" y="322"/>
                  </a:lnTo>
                  <a:lnTo>
                    <a:pt x="14057" y="281"/>
                  </a:lnTo>
                  <a:lnTo>
                    <a:pt x="14058" y="239"/>
                  </a:lnTo>
                  <a:lnTo>
                    <a:pt x="14059" y="194"/>
                  </a:lnTo>
                  <a:lnTo>
                    <a:pt x="13877" y="190"/>
                  </a:lnTo>
                  <a:lnTo>
                    <a:pt x="13698" y="186"/>
                  </a:lnTo>
                  <a:lnTo>
                    <a:pt x="13502" y="182"/>
                  </a:lnTo>
                  <a:lnTo>
                    <a:pt x="13268" y="178"/>
                  </a:lnTo>
                  <a:lnTo>
                    <a:pt x="12975" y="173"/>
                  </a:lnTo>
                  <a:lnTo>
                    <a:pt x="12603" y="168"/>
                  </a:lnTo>
                  <a:lnTo>
                    <a:pt x="12131" y="160"/>
                  </a:lnTo>
                  <a:lnTo>
                    <a:pt x="11539" y="152"/>
                  </a:lnTo>
                  <a:lnTo>
                    <a:pt x="10806" y="143"/>
                  </a:lnTo>
                  <a:lnTo>
                    <a:pt x="9912" y="131"/>
                  </a:lnTo>
                  <a:lnTo>
                    <a:pt x="8836" y="116"/>
                  </a:lnTo>
                  <a:lnTo>
                    <a:pt x="7556" y="99"/>
                  </a:lnTo>
                  <a:lnTo>
                    <a:pt x="6054" y="79"/>
                  </a:lnTo>
                  <a:lnTo>
                    <a:pt x="4308" y="57"/>
                  </a:lnTo>
                  <a:lnTo>
                    <a:pt x="2297" y="31"/>
                  </a:lnTo>
                  <a:lnTo>
                    <a:pt x="0" y="0"/>
                  </a:lnTo>
                  <a:lnTo>
                    <a:pt x="1" y="22"/>
                  </a:lnTo>
                  <a:lnTo>
                    <a:pt x="1" y="44"/>
                  </a:lnTo>
                  <a:lnTo>
                    <a:pt x="1" y="67"/>
                  </a:lnTo>
                  <a:lnTo>
                    <a:pt x="1" y="89"/>
                  </a:lnTo>
                  <a:close/>
                </a:path>
              </a:pathLst>
            </a:custGeom>
            <a:solidFill>
              <a:srgbClr val="996633"/>
            </a:solidFill>
            <a:ln w="9525">
              <a:noFill/>
              <a:round/>
              <a:headEnd/>
              <a:tailEnd/>
            </a:ln>
          </p:spPr>
          <p:txBody>
            <a:bodyPr>
              <a:prstTxWarp prst="textNoShape">
                <a:avLst/>
              </a:prstTxWarp>
            </a:bodyPr>
            <a:lstStyle/>
            <a:p>
              <a:endParaRPr lang="en-US"/>
            </a:p>
          </p:txBody>
        </p:sp>
        <p:sp>
          <p:nvSpPr>
            <p:cNvPr id="53483" name="Freeform 673"/>
            <p:cNvSpPr>
              <a:spLocks noChangeAspect="1"/>
            </p:cNvSpPr>
            <p:nvPr/>
          </p:nvSpPr>
          <p:spPr bwMode="auto">
            <a:xfrm>
              <a:off x="4090" y="2757"/>
              <a:ext cx="428" cy="489"/>
            </a:xfrm>
            <a:custGeom>
              <a:avLst/>
              <a:gdLst>
                <a:gd name="T0" fmla="*/ 30 w 2141"/>
                <a:gd name="T1" fmla="*/ 2413 h 2446"/>
                <a:gd name="T2" fmla="*/ 20 w 2141"/>
                <a:gd name="T3" fmla="*/ 2345 h 2446"/>
                <a:gd name="T4" fmla="*/ 9 w 2141"/>
                <a:gd name="T5" fmla="*/ 2243 h 2446"/>
                <a:gd name="T6" fmla="*/ 1 w 2141"/>
                <a:gd name="T7" fmla="*/ 2104 h 2446"/>
                <a:gd name="T8" fmla="*/ 0 w 2141"/>
                <a:gd name="T9" fmla="*/ 1963 h 2446"/>
                <a:gd name="T10" fmla="*/ 3 w 2141"/>
                <a:gd name="T11" fmla="*/ 1822 h 2446"/>
                <a:gd name="T12" fmla="*/ 11 w 2141"/>
                <a:gd name="T13" fmla="*/ 1682 h 2446"/>
                <a:gd name="T14" fmla="*/ 18 w 2141"/>
                <a:gd name="T15" fmla="*/ 1543 h 2446"/>
                <a:gd name="T16" fmla="*/ 26 w 2141"/>
                <a:gd name="T17" fmla="*/ 1408 h 2446"/>
                <a:gd name="T18" fmla="*/ 63 w 2141"/>
                <a:gd name="T19" fmla="*/ 1344 h 2446"/>
                <a:gd name="T20" fmla="*/ 133 w 2141"/>
                <a:gd name="T21" fmla="*/ 1346 h 2446"/>
                <a:gd name="T22" fmla="*/ 239 w 2141"/>
                <a:gd name="T23" fmla="*/ 1354 h 2446"/>
                <a:gd name="T24" fmla="*/ 348 w 2141"/>
                <a:gd name="T25" fmla="*/ 1360 h 2446"/>
                <a:gd name="T26" fmla="*/ 420 w 2141"/>
                <a:gd name="T27" fmla="*/ 1364 h 2446"/>
                <a:gd name="T28" fmla="*/ 492 w 2141"/>
                <a:gd name="T29" fmla="*/ 1364 h 2446"/>
                <a:gd name="T30" fmla="*/ 564 w 2141"/>
                <a:gd name="T31" fmla="*/ 1359 h 2446"/>
                <a:gd name="T32" fmla="*/ 623 w 2141"/>
                <a:gd name="T33" fmla="*/ 1336 h 2446"/>
                <a:gd name="T34" fmla="*/ 695 w 2141"/>
                <a:gd name="T35" fmla="*/ 1273 h 2446"/>
                <a:gd name="T36" fmla="*/ 776 w 2141"/>
                <a:gd name="T37" fmla="*/ 1197 h 2446"/>
                <a:gd name="T38" fmla="*/ 823 w 2141"/>
                <a:gd name="T39" fmla="*/ 1145 h 2446"/>
                <a:gd name="T40" fmla="*/ 838 w 2141"/>
                <a:gd name="T41" fmla="*/ 1124 h 2446"/>
                <a:gd name="T42" fmla="*/ 844 w 2141"/>
                <a:gd name="T43" fmla="*/ 1113 h 2446"/>
                <a:gd name="T44" fmla="*/ 925 w 2141"/>
                <a:gd name="T45" fmla="*/ 1041 h 2446"/>
                <a:gd name="T46" fmla="*/ 1086 w 2141"/>
                <a:gd name="T47" fmla="*/ 904 h 2446"/>
                <a:gd name="T48" fmla="*/ 1248 w 2141"/>
                <a:gd name="T49" fmla="*/ 768 h 2446"/>
                <a:gd name="T50" fmla="*/ 1410 w 2141"/>
                <a:gd name="T51" fmla="*/ 629 h 2446"/>
                <a:gd name="T52" fmla="*/ 1572 w 2141"/>
                <a:gd name="T53" fmla="*/ 489 h 2446"/>
                <a:gd name="T54" fmla="*/ 1734 w 2141"/>
                <a:gd name="T55" fmla="*/ 349 h 2446"/>
                <a:gd name="T56" fmla="*/ 1895 w 2141"/>
                <a:gd name="T57" fmla="*/ 209 h 2446"/>
                <a:gd name="T58" fmla="*/ 2056 w 2141"/>
                <a:gd name="T59" fmla="*/ 70 h 2446"/>
                <a:gd name="T60" fmla="*/ 2138 w 2141"/>
                <a:gd name="T61" fmla="*/ 39 h 2446"/>
                <a:gd name="T62" fmla="*/ 2139 w 2141"/>
                <a:gd name="T63" fmla="*/ 106 h 2446"/>
                <a:gd name="T64" fmla="*/ 2140 w 2141"/>
                <a:gd name="T65" fmla="*/ 166 h 2446"/>
                <a:gd name="T66" fmla="*/ 2140 w 2141"/>
                <a:gd name="T67" fmla="*/ 229 h 2446"/>
                <a:gd name="T68" fmla="*/ 2139 w 2141"/>
                <a:gd name="T69" fmla="*/ 303 h 2446"/>
                <a:gd name="T70" fmla="*/ 2137 w 2141"/>
                <a:gd name="T71" fmla="*/ 398 h 2446"/>
                <a:gd name="T72" fmla="*/ 2133 w 2141"/>
                <a:gd name="T73" fmla="*/ 524 h 2446"/>
                <a:gd name="T74" fmla="*/ 2128 w 2141"/>
                <a:gd name="T75" fmla="*/ 689 h 2446"/>
                <a:gd name="T76" fmla="*/ 1979 w 2141"/>
                <a:gd name="T77" fmla="*/ 904 h 2446"/>
                <a:gd name="T78" fmla="*/ 1714 w 2141"/>
                <a:gd name="T79" fmla="*/ 1116 h 2446"/>
                <a:gd name="T80" fmla="*/ 1475 w 2141"/>
                <a:gd name="T81" fmla="*/ 1309 h 2446"/>
                <a:gd name="T82" fmla="*/ 1250 w 2141"/>
                <a:gd name="T83" fmla="*/ 1490 h 2446"/>
                <a:gd name="T84" fmla="*/ 1033 w 2141"/>
                <a:gd name="T85" fmla="*/ 1665 h 2446"/>
                <a:gd name="T86" fmla="*/ 813 w 2141"/>
                <a:gd name="T87" fmla="*/ 1842 h 2446"/>
                <a:gd name="T88" fmla="*/ 580 w 2141"/>
                <a:gd name="T89" fmla="*/ 2028 h 2446"/>
                <a:gd name="T90" fmla="*/ 325 w 2141"/>
                <a:gd name="T91" fmla="*/ 2229 h 2446"/>
                <a:gd name="T92" fmla="*/ 164 w 2141"/>
                <a:gd name="T93" fmla="*/ 2350 h 2446"/>
                <a:gd name="T94" fmla="*/ 129 w 2141"/>
                <a:gd name="T95" fmla="*/ 2368 h 2446"/>
                <a:gd name="T96" fmla="*/ 101 w 2141"/>
                <a:gd name="T97" fmla="*/ 2390 h 2446"/>
                <a:gd name="T98" fmla="*/ 63 w 2141"/>
                <a:gd name="T99" fmla="*/ 2423 h 244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2141"/>
                <a:gd name="T151" fmla="*/ 0 h 2446"/>
                <a:gd name="T152" fmla="*/ 2141 w 2141"/>
                <a:gd name="T153" fmla="*/ 2446 h 244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2141" h="2446">
                  <a:moveTo>
                    <a:pt x="37" y="2446"/>
                  </a:moveTo>
                  <a:lnTo>
                    <a:pt x="30" y="2413"/>
                  </a:lnTo>
                  <a:lnTo>
                    <a:pt x="25" y="2379"/>
                  </a:lnTo>
                  <a:lnTo>
                    <a:pt x="20" y="2345"/>
                  </a:lnTo>
                  <a:lnTo>
                    <a:pt x="15" y="2311"/>
                  </a:lnTo>
                  <a:lnTo>
                    <a:pt x="9" y="2243"/>
                  </a:lnTo>
                  <a:lnTo>
                    <a:pt x="4" y="2174"/>
                  </a:lnTo>
                  <a:lnTo>
                    <a:pt x="1" y="2104"/>
                  </a:lnTo>
                  <a:lnTo>
                    <a:pt x="0" y="2034"/>
                  </a:lnTo>
                  <a:lnTo>
                    <a:pt x="0" y="1963"/>
                  </a:lnTo>
                  <a:lnTo>
                    <a:pt x="1" y="1892"/>
                  </a:lnTo>
                  <a:lnTo>
                    <a:pt x="3" y="1822"/>
                  </a:lnTo>
                  <a:lnTo>
                    <a:pt x="6" y="1751"/>
                  </a:lnTo>
                  <a:lnTo>
                    <a:pt x="11" y="1682"/>
                  </a:lnTo>
                  <a:lnTo>
                    <a:pt x="14" y="1612"/>
                  </a:lnTo>
                  <a:lnTo>
                    <a:pt x="18" y="1543"/>
                  </a:lnTo>
                  <a:lnTo>
                    <a:pt x="23" y="1475"/>
                  </a:lnTo>
                  <a:lnTo>
                    <a:pt x="26" y="1408"/>
                  </a:lnTo>
                  <a:lnTo>
                    <a:pt x="29" y="1343"/>
                  </a:lnTo>
                  <a:lnTo>
                    <a:pt x="63" y="1344"/>
                  </a:lnTo>
                  <a:lnTo>
                    <a:pt x="98" y="1345"/>
                  </a:lnTo>
                  <a:lnTo>
                    <a:pt x="133" y="1346"/>
                  </a:lnTo>
                  <a:lnTo>
                    <a:pt x="168" y="1348"/>
                  </a:lnTo>
                  <a:lnTo>
                    <a:pt x="239" y="1354"/>
                  </a:lnTo>
                  <a:lnTo>
                    <a:pt x="312" y="1358"/>
                  </a:lnTo>
                  <a:lnTo>
                    <a:pt x="348" y="1360"/>
                  </a:lnTo>
                  <a:lnTo>
                    <a:pt x="384" y="1362"/>
                  </a:lnTo>
                  <a:lnTo>
                    <a:pt x="420" y="1364"/>
                  </a:lnTo>
                  <a:lnTo>
                    <a:pt x="456" y="1364"/>
                  </a:lnTo>
                  <a:lnTo>
                    <a:pt x="492" y="1364"/>
                  </a:lnTo>
                  <a:lnTo>
                    <a:pt x="528" y="1361"/>
                  </a:lnTo>
                  <a:lnTo>
                    <a:pt x="564" y="1359"/>
                  </a:lnTo>
                  <a:lnTo>
                    <a:pt x="600" y="1355"/>
                  </a:lnTo>
                  <a:lnTo>
                    <a:pt x="623" y="1336"/>
                  </a:lnTo>
                  <a:lnTo>
                    <a:pt x="656" y="1308"/>
                  </a:lnTo>
                  <a:lnTo>
                    <a:pt x="695" y="1273"/>
                  </a:lnTo>
                  <a:lnTo>
                    <a:pt x="736" y="1236"/>
                  </a:lnTo>
                  <a:lnTo>
                    <a:pt x="776" y="1197"/>
                  </a:lnTo>
                  <a:lnTo>
                    <a:pt x="809" y="1161"/>
                  </a:lnTo>
                  <a:lnTo>
                    <a:pt x="823" y="1145"/>
                  </a:lnTo>
                  <a:lnTo>
                    <a:pt x="834" y="1131"/>
                  </a:lnTo>
                  <a:lnTo>
                    <a:pt x="838" y="1124"/>
                  </a:lnTo>
                  <a:lnTo>
                    <a:pt x="841" y="1119"/>
                  </a:lnTo>
                  <a:lnTo>
                    <a:pt x="844" y="1113"/>
                  </a:lnTo>
                  <a:lnTo>
                    <a:pt x="846" y="1109"/>
                  </a:lnTo>
                  <a:lnTo>
                    <a:pt x="925" y="1041"/>
                  </a:lnTo>
                  <a:lnTo>
                    <a:pt x="1005" y="973"/>
                  </a:lnTo>
                  <a:lnTo>
                    <a:pt x="1086" y="904"/>
                  </a:lnTo>
                  <a:lnTo>
                    <a:pt x="1167" y="837"/>
                  </a:lnTo>
                  <a:lnTo>
                    <a:pt x="1248" y="768"/>
                  </a:lnTo>
                  <a:lnTo>
                    <a:pt x="1329" y="698"/>
                  </a:lnTo>
                  <a:lnTo>
                    <a:pt x="1410" y="629"/>
                  </a:lnTo>
                  <a:lnTo>
                    <a:pt x="1491" y="559"/>
                  </a:lnTo>
                  <a:lnTo>
                    <a:pt x="1572" y="489"/>
                  </a:lnTo>
                  <a:lnTo>
                    <a:pt x="1653" y="419"/>
                  </a:lnTo>
                  <a:lnTo>
                    <a:pt x="1734" y="349"/>
                  </a:lnTo>
                  <a:lnTo>
                    <a:pt x="1815" y="279"/>
                  </a:lnTo>
                  <a:lnTo>
                    <a:pt x="1895" y="209"/>
                  </a:lnTo>
                  <a:lnTo>
                    <a:pt x="1976" y="139"/>
                  </a:lnTo>
                  <a:lnTo>
                    <a:pt x="2056" y="70"/>
                  </a:lnTo>
                  <a:lnTo>
                    <a:pt x="2137" y="0"/>
                  </a:lnTo>
                  <a:lnTo>
                    <a:pt x="2138" y="39"/>
                  </a:lnTo>
                  <a:lnTo>
                    <a:pt x="2139" y="73"/>
                  </a:lnTo>
                  <a:lnTo>
                    <a:pt x="2139" y="106"/>
                  </a:lnTo>
                  <a:lnTo>
                    <a:pt x="2140" y="137"/>
                  </a:lnTo>
                  <a:lnTo>
                    <a:pt x="2140" y="166"/>
                  </a:lnTo>
                  <a:lnTo>
                    <a:pt x="2141" y="197"/>
                  </a:lnTo>
                  <a:lnTo>
                    <a:pt x="2140" y="229"/>
                  </a:lnTo>
                  <a:lnTo>
                    <a:pt x="2140" y="264"/>
                  </a:lnTo>
                  <a:lnTo>
                    <a:pt x="2139" y="303"/>
                  </a:lnTo>
                  <a:lnTo>
                    <a:pt x="2138" y="348"/>
                  </a:lnTo>
                  <a:lnTo>
                    <a:pt x="2137" y="398"/>
                  </a:lnTo>
                  <a:lnTo>
                    <a:pt x="2135" y="457"/>
                  </a:lnTo>
                  <a:lnTo>
                    <a:pt x="2133" y="524"/>
                  </a:lnTo>
                  <a:lnTo>
                    <a:pt x="2130" y="600"/>
                  </a:lnTo>
                  <a:lnTo>
                    <a:pt x="2128" y="689"/>
                  </a:lnTo>
                  <a:lnTo>
                    <a:pt x="2123" y="788"/>
                  </a:lnTo>
                  <a:lnTo>
                    <a:pt x="1979" y="904"/>
                  </a:lnTo>
                  <a:lnTo>
                    <a:pt x="1843" y="1013"/>
                  </a:lnTo>
                  <a:lnTo>
                    <a:pt x="1714" y="1116"/>
                  </a:lnTo>
                  <a:lnTo>
                    <a:pt x="1592" y="1215"/>
                  </a:lnTo>
                  <a:lnTo>
                    <a:pt x="1475" y="1309"/>
                  </a:lnTo>
                  <a:lnTo>
                    <a:pt x="1361" y="1401"/>
                  </a:lnTo>
                  <a:lnTo>
                    <a:pt x="1250" y="1490"/>
                  </a:lnTo>
                  <a:lnTo>
                    <a:pt x="1142" y="1578"/>
                  </a:lnTo>
                  <a:lnTo>
                    <a:pt x="1033" y="1665"/>
                  </a:lnTo>
                  <a:lnTo>
                    <a:pt x="923" y="1753"/>
                  </a:lnTo>
                  <a:lnTo>
                    <a:pt x="813" y="1842"/>
                  </a:lnTo>
                  <a:lnTo>
                    <a:pt x="698" y="1933"/>
                  </a:lnTo>
                  <a:lnTo>
                    <a:pt x="580" y="2028"/>
                  </a:lnTo>
                  <a:lnTo>
                    <a:pt x="456" y="2126"/>
                  </a:lnTo>
                  <a:lnTo>
                    <a:pt x="325" y="2229"/>
                  </a:lnTo>
                  <a:lnTo>
                    <a:pt x="187" y="2338"/>
                  </a:lnTo>
                  <a:lnTo>
                    <a:pt x="164" y="2350"/>
                  </a:lnTo>
                  <a:lnTo>
                    <a:pt x="145" y="2360"/>
                  </a:lnTo>
                  <a:lnTo>
                    <a:pt x="129" y="2368"/>
                  </a:lnTo>
                  <a:lnTo>
                    <a:pt x="116" y="2378"/>
                  </a:lnTo>
                  <a:lnTo>
                    <a:pt x="101" y="2390"/>
                  </a:lnTo>
                  <a:lnTo>
                    <a:pt x="84" y="2404"/>
                  </a:lnTo>
                  <a:lnTo>
                    <a:pt x="63" y="2423"/>
                  </a:lnTo>
                  <a:lnTo>
                    <a:pt x="37" y="2446"/>
                  </a:lnTo>
                  <a:close/>
                </a:path>
              </a:pathLst>
            </a:custGeom>
            <a:solidFill>
              <a:srgbClr val="996633"/>
            </a:solidFill>
            <a:ln w="9525">
              <a:noFill/>
              <a:round/>
              <a:headEnd/>
              <a:tailEnd/>
            </a:ln>
          </p:spPr>
          <p:txBody>
            <a:bodyPr>
              <a:prstTxWarp prst="textNoShape">
                <a:avLst/>
              </a:prstTxWarp>
            </a:bodyPr>
            <a:lstStyle/>
            <a:p>
              <a:endParaRPr lang="en-US"/>
            </a:p>
          </p:txBody>
        </p:sp>
        <p:sp>
          <p:nvSpPr>
            <p:cNvPr id="53484" name="Freeform 674"/>
            <p:cNvSpPr>
              <a:spLocks noChangeAspect="1"/>
            </p:cNvSpPr>
            <p:nvPr/>
          </p:nvSpPr>
          <p:spPr bwMode="auto">
            <a:xfrm>
              <a:off x="4090" y="2757"/>
              <a:ext cx="428" cy="396"/>
            </a:xfrm>
            <a:custGeom>
              <a:avLst/>
              <a:gdLst>
                <a:gd name="T0" fmla="*/ 0 w 2141"/>
                <a:gd name="T1" fmla="*/ 1980 h 1980"/>
                <a:gd name="T2" fmla="*/ 2140 w 2141"/>
                <a:gd name="T3" fmla="*/ 266 h 1980"/>
                <a:gd name="T4" fmla="*/ 2140 w 2141"/>
                <a:gd name="T5" fmla="*/ 231 h 1980"/>
                <a:gd name="T6" fmla="*/ 2141 w 2141"/>
                <a:gd name="T7" fmla="*/ 198 h 1980"/>
                <a:gd name="T8" fmla="*/ 2140 w 2141"/>
                <a:gd name="T9" fmla="*/ 167 h 1980"/>
                <a:gd name="T10" fmla="*/ 2140 w 2141"/>
                <a:gd name="T11" fmla="*/ 137 h 1980"/>
                <a:gd name="T12" fmla="*/ 2139 w 2141"/>
                <a:gd name="T13" fmla="*/ 106 h 1980"/>
                <a:gd name="T14" fmla="*/ 2139 w 2141"/>
                <a:gd name="T15" fmla="*/ 74 h 1980"/>
                <a:gd name="T16" fmla="*/ 2138 w 2141"/>
                <a:gd name="T17" fmla="*/ 39 h 1980"/>
                <a:gd name="T18" fmla="*/ 2137 w 2141"/>
                <a:gd name="T19" fmla="*/ 0 h 1980"/>
                <a:gd name="T20" fmla="*/ 2056 w 2141"/>
                <a:gd name="T21" fmla="*/ 70 h 1980"/>
                <a:gd name="T22" fmla="*/ 1976 w 2141"/>
                <a:gd name="T23" fmla="*/ 139 h 1980"/>
                <a:gd name="T24" fmla="*/ 1895 w 2141"/>
                <a:gd name="T25" fmla="*/ 209 h 1980"/>
                <a:gd name="T26" fmla="*/ 1815 w 2141"/>
                <a:gd name="T27" fmla="*/ 279 h 1980"/>
                <a:gd name="T28" fmla="*/ 1734 w 2141"/>
                <a:gd name="T29" fmla="*/ 349 h 1980"/>
                <a:gd name="T30" fmla="*/ 1653 w 2141"/>
                <a:gd name="T31" fmla="*/ 419 h 1980"/>
                <a:gd name="T32" fmla="*/ 1572 w 2141"/>
                <a:gd name="T33" fmla="*/ 489 h 1980"/>
                <a:gd name="T34" fmla="*/ 1491 w 2141"/>
                <a:gd name="T35" fmla="*/ 559 h 1980"/>
                <a:gd name="T36" fmla="*/ 1410 w 2141"/>
                <a:gd name="T37" fmla="*/ 629 h 1980"/>
                <a:gd name="T38" fmla="*/ 1329 w 2141"/>
                <a:gd name="T39" fmla="*/ 698 h 1980"/>
                <a:gd name="T40" fmla="*/ 1248 w 2141"/>
                <a:gd name="T41" fmla="*/ 768 h 1980"/>
                <a:gd name="T42" fmla="*/ 1167 w 2141"/>
                <a:gd name="T43" fmla="*/ 837 h 1980"/>
                <a:gd name="T44" fmla="*/ 1086 w 2141"/>
                <a:gd name="T45" fmla="*/ 904 h 1980"/>
                <a:gd name="T46" fmla="*/ 1005 w 2141"/>
                <a:gd name="T47" fmla="*/ 973 h 1980"/>
                <a:gd name="T48" fmla="*/ 925 w 2141"/>
                <a:gd name="T49" fmla="*/ 1041 h 1980"/>
                <a:gd name="T50" fmla="*/ 846 w 2141"/>
                <a:gd name="T51" fmla="*/ 1109 h 1980"/>
                <a:gd name="T52" fmla="*/ 844 w 2141"/>
                <a:gd name="T53" fmla="*/ 1113 h 1980"/>
                <a:gd name="T54" fmla="*/ 841 w 2141"/>
                <a:gd name="T55" fmla="*/ 1119 h 1980"/>
                <a:gd name="T56" fmla="*/ 838 w 2141"/>
                <a:gd name="T57" fmla="*/ 1124 h 1980"/>
                <a:gd name="T58" fmla="*/ 834 w 2141"/>
                <a:gd name="T59" fmla="*/ 1131 h 1980"/>
                <a:gd name="T60" fmla="*/ 823 w 2141"/>
                <a:gd name="T61" fmla="*/ 1145 h 1980"/>
                <a:gd name="T62" fmla="*/ 809 w 2141"/>
                <a:gd name="T63" fmla="*/ 1161 h 1980"/>
                <a:gd name="T64" fmla="*/ 776 w 2141"/>
                <a:gd name="T65" fmla="*/ 1197 h 1980"/>
                <a:gd name="T66" fmla="*/ 736 w 2141"/>
                <a:gd name="T67" fmla="*/ 1236 h 1980"/>
                <a:gd name="T68" fmla="*/ 695 w 2141"/>
                <a:gd name="T69" fmla="*/ 1273 h 1980"/>
                <a:gd name="T70" fmla="*/ 656 w 2141"/>
                <a:gd name="T71" fmla="*/ 1308 h 1980"/>
                <a:gd name="T72" fmla="*/ 623 w 2141"/>
                <a:gd name="T73" fmla="*/ 1336 h 1980"/>
                <a:gd name="T74" fmla="*/ 600 w 2141"/>
                <a:gd name="T75" fmla="*/ 1355 h 1980"/>
                <a:gd name="T76" fmla="*/ 564 w 2141"/>
                <a:gd name="T77" fmla="*/ 1359 h 1980"/>
                <a:gd name="T78" fmla="*/ 528 w 2141"/>
                <a:gd name="T79" fmla="*/ 1361 h 1980"/>
                <a:gd name="T80" fmla="*/ 492 w 2141"/>
                <a:gd name="T81" fmla="*/ 1364 h 1980"/>
                <a:gd name="T82" fmla="*/ 456 w 2141"/>
                <a:gd name="T83" fmla="*/ 1364 h 1980"/>
                <a:gd name="T84" fmla="*/ 420 w 2141"/>
                <a:gd name="T85" fmla="*/ 1364 h 1980"/>
                <a:gd name="T86" fmla="*/ 384 w 2141"/>
                <a:gd name="T87" fmla="*/ 1362 h 1980"/>
                <a:gd name="T88" fmla="*/ 348 w 2141"/>
                <a:gd name="T89" fmla="*/ 1360 h 1980"/>
                <a:gd name="T90" fmla="*/ 312 w 2141"/>
                <a:gd name="T91" fmla="*/ 1358 h 1980"/>
                <a:gd name="T92" fmla="*/ 239 w 2141"/>
                <a:gd name="T93" fmla="*/ 1354 h 1980"/>
                <a:gd name="T94" fmla="*/ 168 w 2141"/>
                <a:gd name="T95" fmla="*/ 1348 h 1980"/>
                <a:gd name="T96" fmla="*/ 133 w 2141"/>
                <a:gd name="T97" fmla="*/ 1346 h 1980"/>
                <a:gd name="T98" fmla="*/ 98 w 2141"/>
                <a:gd name="T99" fmla="*/ 1345 h 1980"/>
                <a:gd name="T100" fmla="*/ 63 w 2141"/>
                <a:gd name="T101" fmla="*/ 1344 h 1980"/>
                <a:gd name="T102" fmla="*/ 29 w 2141"/>
                <a:gd name="T103" fmla="*/ 1343 h 1980"/>
                <a:gd name="T104" fmla="*/ 26 w 2141"/>
                <a:gd name="T105" fmla="*/ 1419 h 1980"/>
                <a:gd name="T106" fmla="*/ 22 w 2141"/>
                <a:gd name="T107" fmla="*/ 1497 h 1980"/>
                <a:gd name="T108" fmla="*/ 16 w 2141"/>
                <a:gd name="T109" fmla="*/ 1576 h 1980"/>
                <a:gd name="T110" fmla="*/ 12 w 2141"/>
                <a:gd name="T111" fmla="*/ 1655 h 1980"/>
                <a:gd name="T112" fmla="*/ 8 w 2141"/>
                <a:gd name="T113" fmla="*/ 1736 h 1980"/>
                <a:gd name="T114" fmla="*/ 4 w 2141"/>
                <a:gd name="T115" fmla="*/ 1817 h 1980"/>
                <a:gd name="T116" fmla="*/ 1 w 2141"/>
                <a:gd name="T117" fmla="*/ 1899 h 1980"/>
                <a:gd name="T118" fmla="*/ 0 w 2141"/>
                <a:gd name="T119" fmla="*/ 1980 h 1980"/>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2141"/>
                <a:gd name="T181" fmla="*/ 0 h 1980"/>
                <a:gd name="T182" fmla="*/ 2141 w 2141"/>
                <a:gd name="T183" fmla="*/ 1980 h 1980"/>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2141" h="1980">
                  <a:moveTo>
                    <a:pt x="0" y="1980"/>
                  </a:moveTo>
                  <a:lnTo>
                    <a:pt x="2140" y="266"/>
                  </a:lnTo>
                  <a:lnTo>
                    <a:pt x="2140" y="231"/>
                  </a:lnTo>
                  <a:lnTo>
                    <a:pt x="2141" y="198"/>
                  </a:lnTo>
                  <a:lnTo>
                    <a:pt x="2140" y="167"/>
                  </a:lnTo>
                  <a:lnTo>
                    <a:pt x="2140" y="137"/>
                  </a:lnTo>
                  <a:lnTo>
                    <a:pt x="2139" y="106"/>
                  </a:lnTo>
                  <a:lnTo>
                    <a:pt x="2139" y="74"/>
                  </a:lnTo>
                  <a:lnTo>
                    <a:pt x="2138" y="39"/>
                  </a:lnTo>
                  <a:lnTo>
                    <a:pt x="2137" y="0"/>
                  </a:lnTo>
                  <a:lnTo>
                    <a:pt x="2056" y="70"/>
                  </a:lnTo>
                  <a:lnTo>
                    <a:pt x="1976" y="139"/>
                  </a:lnTo>
                  <a:lnTo>
                    <a:pt x="1895" y="209"/>
                  </a:lnTo>
                  <a:lnTo>
                    <a:pt x="1815" y="279"/>
                  </a:lnTo>
                  <a:lnTo>
                    <a:pt x="1734" y="349"/>
                  </a:lnTo>
                  <a:lnTo>
                    <a:pt x="1653" y="419"/>
                  </a:lnTo>
                  <a:lnTo>
                    <a:pt x="1572" y="489"/>
                  </a:lnTo>
                  <a:lnTo>
                    <a:pt x="1491" y="559"/>
                  </a:lnTo>
                  <a:lnTo>
                    <a:pt x="1410" y="629"/>
                  </a:lnTo>
                  <a:lnTo>
                    <a:pt x="1329" y="698"/>
                  </a:lnTo>
                  <a:lnTo>
                    <a:pt x="1248" y="768"/>
                  </a:lnTo>
                  <a:lnTo>
                    <a:pt x="1167" y="837"/>
                  </a:lnTo>
                  <a:lnTo>
                    <a:pt x="1086" y="904"/>
                  </a:lnTo>
                  <a:lnTo>
                    <a:pt x="1005" y="973"/>
                  </a:lnTo>
                  <a:lnTo>
                    <a:pt x="925" y="1041"/>
                  </a:lnTo>
                  <a:lnTo>
                    <a:pt x="846" y="1109"/>
                  </a:lnTo>
                  <a:lnTo>
                    <a:pt x="844" y="1113"/>
                  </a:lnTo>
                  <a:lnTo>
                    <a:pt x="841" y="1119"/>
                  </a:lnTo>
                  <a:lnTo>
                    <a:pt x="838" y="1124"/>
                  </a:lnTo>
                  <a:lnTo>
                    <a:pt x="834" y="1131"/>
                  </a:lnTo>
                  <a:lnTo>
                    <a:pt x="823" y="1145"/>
                  </a:lnTo>
                  <a:lnTo>
                    <a:pt x="809" y="1161"/>
                  </a:lnTo>
                  <a:lnTo>
                    <a:pt x="776" y="1197"/>
                  </a:lnTo>
                  <a:lnTo>
                    <a:pt x="736" y="1236"/>
                  </a:lnTo>
                  <a:lnTo>
                    <a:pt x="695" y="1273"/>
                  </a:lnTo>
                  <a:lnTo>
                    <a:pt x="656" y="1308"/>
                  </a:lnTo>
                  <a:lnTo>
                    <a:pt x="623" y="1336"/>
                  </a:lnTo>
                  <a:lnTo>
                    <a:pt x="600" y="1355"/>
                  </a:lnTo>
                  <a:lnTo>
                    <a:pt x="564" y="1359"/>
                  </a:lnTo>
                  <a:lnTo>
                    <a:pt x="528" y="1361"/>
                  </a:lnTo>
                  <a:lnTo>
                    <a:pt x="492" y="1364"/>
                  </a:lnTo>
                  <a:lnTo>
                    <a:pt x="456" y="1364"/>
                  </a:lnTo>
                  <a:lnTo>
                    <a:pt x="420" y="1364"/>
                  </a:lnTo>
                  <a:lnTo>
                    <a:pt x="384" y="1362"/>
                  </a:lnTo>
                  <a:lnTo>
                    <a:pt x="348" y="1360"/>
                  </a:lnTo>
                  <a:lnTo>
                    <a:pt x="312" y="1358"/>
                  </a:lnTo>
                  <a:lnTo>
                    <a:pt x="239" y="1354"/>
                  </a:lnTo>
                  <a:lnTo>
                    <a:pt x="168" y="1348"/>
                  </a:lnTo>
                  <a:lnTo>
                    <a:pt x="133" y="1346"/>
                  </a:lnTo>
                  <a:lnTo>
                    <a:pt x="98" y="1345"/>
                  </a:lnTo>
                  <a:lnTo>
                    <a:pt x="63" y="1344"/>
                  </a:lnTo>
                  <a:lnTo>
                    <a:pt x="29" y="1343"/>
                  </a:lnTo>
                  <a:lnTo>
                    <a:pt x="26" y="1419"/>
                  </a:lnTo>
                  <a:lnTo>
                    <a:pt x="22" y="1497"/>
                  </a:lnTo>
                  <a:lnTo>
                    <a:pt x="16" y="1576"/>
                  </a:lnTo>
                  <a:lnTo>
                    <a:pt x="12" y="1655"/>
                  </a:lnTo>
                  <a:lnTo>
                    <a:pt x="8" y="1736"/>
                  </a:lnTo>
                  <a:lnTo>
                    <a:pt x="4" y="1817"/>
                  </a:lnTo>
                  <a:lnTo>
                    <a:pt x="1" y="1899"/>
                  </a:lnTo>
                  <a:lnTo>
                    <a:pt x="0" y="1980"/>
                  </a:lnTo>
                  <a:close/>
                </a:path>
              </a:pathLst>
            </a:custGeom>
            <a:solidFill>
              <a:srgbClr val="996633"/>
            </a:solidFill>
            <a:ln w="9525">
              <a:noFill/>
              <a:round/>
              <a:headEnd/>
              <a:tailEnd/>
            </a:ln>
          </p:spPr>
          <p:txBody>
            <a:bodyPr>
              <a:prstTxWarp prst="textNoShape">
                <a:avLst/>
              </a:prstTxWarp>
            </a:bodyPr>
            <a:lstStyle/>
            <a:p>
              <a:endParaRPr lang="en-US"/>
            </a:p>
          </p:txBody>
        </p:sp>
        <p:sp>
          <p:nvSpPr>
            <p:cNvPr id="53485" name="Freeform 675"/>
            <p:cNvSpPr>
              <a:spLocks noChangeAspect="1"/>
            </p:cNvSpPr>
            <p:nvPr/>
          </p:nvSpPr>
          <p:spPr bwMode="auto">
            <a:xfrm>
              <a:off x="4090" y="2757"/>
              <a:ext cx="428" cy="384"/>
            </a:xfrm>
            <a:custGeom>
              <a:avLst/>
              <a:gdLst>
                <a:gd name="T0" fmla="*/ 133 w 2140"/>
                <a:gd name="T1" fmla="*/ 1810 h 1917"/>
                <a:gd name="T2" fmla="*/ 400 w 2140"/>
                <a:gd name="T3" fmla="*/ 1595 h 1917"/>
                <a:gd name="T4" fmla="*/ 668 w 2140"/>
                <a:gd name="T5" fmla="*/ 1381 h 1917"/>
                <a:gd name="T6" fmla="*/ 935 w 2140"/>
                <a:gd name="T7" fmla="*/ 1167 h 1917"/>
                <a:gd name="T8" fmla="*/ 1203 w 2140"/>
                <a:gd name="T9" fmla="*/ 952 h 1917"/>
                <a:gd name="T10" fmla="*/ 1470 w 2140"/>
                <a:gd name="T11" fmla="*/ 738 h 1917"/>
                <a:gd name="T12" fmla="*/ 1738 w 2140"/>
                <a:gd name="T13" fmla="*/ 524 h 1917"/>
                <a:gd name="T14" fmla="*/ 2005 w 2140"/>
                <a:gd name="T15" fmla="*/ 310 h 1917"/>
                <a:gd name="T16" fmla="*/ 2140 w 2140"/>
                <a:gd name="T17" fmla="*/ 178 h 1917"/>
                <a:gd name="T18" fmla="*/ 2139 w 2140"/>
                <a:gd name="T19" fmla="*/ 132 h 1917"/>
                <a:gd name="T20" fmla="*/ 2138 w 2140"/>
                <a:gd name="T21" fmla="*/ 84 h 1917"/>
                <a:gd name="T22" fmla="*/ 2136 w 2140"/>
                <a:gd name="T23" fmla="*/ 31 h 1917"/>
                <a:gd name="T24" fmla="*/ 2055 w 2140"/>
                <a:gd name="T25" fmla="*/ 70 h 1917"/>
                <a:gd name="T26" fmla="*/ 1894 w 2140"/>
                <a:gd name="T27" fmla="*/ 209 h 1917"/>
                <a:gd name="T28" fmla="*/ 1733 w 2140"/>
                <a:gd name="T29" fmla="*/ 349 h 1917"/>
                <a:gd name="T30" fmla="*/ 1571 w 2140"/>
                <a:gd name="T31" fmla="*/ 489 h 1917"/>
                <a:gd name="T32" fmla="*/ 1409 w 2140"/>
                <a:gd name="T33" fmla="*/ 629 h 1917"/>
                <a:gd name="T34" fmla="*/ 1247 w 2140"/>
                <a:gd name="T35" fmla="*/ 768 h 1917"/>
                <a:gd name="T36" fmla="*/ 1085 w 2140"/>
                <a:gd name="T37" fmla="*/ 904 h 1917"/>
                <a:gd name="T38" fmla="*/ 924 w 2140"/>
                <a:gd name="T39" fmla="*/ 1041 h 1917"/>
                <a:gd name="T40" fmla="*/ 843 w 2140"/>
                <a:gd name="T41" fmla="*/ 1113 h 1917"/>
                <a:gd name="T42" fmla="*/ 837 w 2140"/>
                <a:gd name="T43" fmla="*/ 1124 h 1917"/>
                <a:gd name="T44" fmla="*/ 822 w 2140"/>
                <a:gd name="T45" fmla="*/ 1145 h 1917"/>
                <a:gd name="T46" fmla="*/ 775 w 2140"/>
                <a:gd name="T47" fmla="*/ 1197 h 1917"/>
                <a:gd name="T48" fmla="*/ 694 w 2140"/>
                <a:gd name="T49" fmla="*/ 1273 h 1917"/>
                <a:gd name="T50" fmla="*/ 622 w 2140"/>
                <a:gd name="T51" fmla="*/ 1336 h 1917"/>
                <a:gd name="T52" fmla="*/ 563 w 2140"/>
                <a:gd name="T53" fmla="*/ 1359 h 1917"/>
                <a:gd name="T54" fmla="*/ 491 w 2140"/>
                <a:gd name="T55" fmla="*/ 1364 h 1917"/>
                <a:gd name="T56" fmla="*/ 419 w 2140"/>
                <a:gd name="T57" fmla="*/ 1364 h 1917"/>
                <a:gd name="T58" fmla="*/ 347 w 2140"/>
                <a:gd name="T59" fmla="*/ 1360 h 1917"/>
                <a:gd name="T60" fmla="*/ 238 w 2140"/>
                <a:gd name="T61" fmla="*/ 1354 h 1917"/>
                <a:gd name="T62" fmla="*/ 132 w 2140"/>
                <a:gd name="T63" fmla="*/ 1346 h 1917"/>
                <a:gd name="T64" fmla="*/ 62 w 2140"/>
                <a:gd name="T65" fmla="*/ 1344 h 1917"/>
                <a:gd name="T66" fmla="*/ 25 w 2140"/>
                <a:gd name="T67" fmla="*/ 1412 h 1917"/>
                <a:gd name="T68" fmla="*/ 17 w 2140"/>
                <a:gd name="T69" fmla="*/ 1552 h 1917"/>
                <a:gd name="T70" fmla="*/ 9 w 2140"/>
                <a:gd name="T71" fmla="*/ 1696 h 1917"/>
                <a:gd name="T72" fmla="*/ 2 w 2140"/>
                <a:gd name="T73" fmla="*/ 1842 h 191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140"/>
                <a:gd name="T112" fmla="*/ 0 h 1917"/>
                <a:gd name="T113" fmla="*/ 2140 w 2140"/>
                <a:gd name="T114" fmla="*/ 1917 h 191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140" h="1917">
                  <a:moveTo>
                    <a:pt x="0" y="1917"/>
                  </a:moveTo>
                  <a:lnTo>
                    <a:pt x="133" y="1810"/>
                  </a:lnTo>
                  <a:lnTo>
                    <a:pt x="267" y="1702"/>
                  </a:lnTo>
                  <a:lnTo>
                    <a:pt x="400" y="1595"/>
                  </a:lnTo>
                  <a:lnTo>
                    <a:pt x="535" y="1488"/>
                  </a:lnTo>
                  <a:lnTo>
                    <a:pt x="668" y="1381"/>
                  </a:lnTo>
                  <a:lnTo>
                    <a:pt x="802" y="1274"/>
                  </a:lnTo>
                  <a:lnTo>
                    <a:pt x="935" y="1167"/>
                  </a:lnTo>
                  <a:lnTo>
                    <a:pt x="1070" y="1060"/>
                  </a:lnTo>
                  <a:lnTo>
                    <a:pt x="1203" y="952"/>
                  </a:lnTo>
                  <a:lnTo>
                    <a:pt x="1337" y="845"/>
                  </a:lnTo>
                  <a:lnTo>
                    <a:pt x="1470" y="738"/>
                  </a:lnTo>
                  <a:lnTo>
                    <a:pt x="1605" y="631"/>
                  </a:lnTo>
                  <a:lnTo>
                    <a:pt x="1738" y="524"/>
                  </a:lnTo>
                  <a:lnTo>
                    <a:pt x="1872" y="417"/>
                  </a:lnTo>
                  <a:lnTo>
                    <a:pt x="2005" y="310"/>
                  </a:lnTo>
                  <a:lnTo>
                    <a:pt x="2140" y="202"/>
                  </a:lnTo>
                  <a:lnTo>
                    <a:pt x="2140" y="178"/>
                  </a:lnTo>
                  <a:lnTo>
                    <a:pt x="2139" y="155"/>
                  </a:lnTo>
                  <a:lnTo>
                    <a:pt x="2139" y="132"/>
                  </a:lnTo>
                  <a:lnTo>
                    <a:pt x="2139" y="108"/>
                  </a:lnTo>
                  <a:lnTo>
                    <a:pt x="2138" y="84"/>
                  </a:lnTo>
                  <a:lnTo>
                    <a:pt x="2137" y="58"/>
                  </a:lnTo>
                  <a:lnTo>
                    <a:pt x="2136" y="31"/>
                  </a:lnTo>
                  <a:lnTo>
                    <a:pt x="2136" y="0"/>
                  </a:lnTo>
                  <a:lnTo>
                    <a:pt x="2055" y="70"/>
                  </a:lnTo>
                  <a:lnTo>
                    <a:pt x="1975" y="139"/>
                  </a:lnTo>
                  <a:lnTo>
                    <a:pt x="1894" y="209"/>
                  </a:lnTo>
                  <a:lnTo>
                    <a:pt x="1814" y="279"/>
                  </a:lnTo>
                  <a:lnTo>
                    <a:pt x="1733" y="349"/>
                  </a:lnTo>
                  <a:lnTo>
                    <a:pt x="1652" y="419"/>
                  </a:lnTo>
                  <a:lnTo>
                    <a:pt x="1571" y="489"/>
                  </a:lnTo>
                  <a:lnTo>
                    <a:pt x="1490" y="559"/>
                  </a:lnTo>
                  <a:lnTo>
                    <a:pt x="1409" y="629"/>
                  </a:lnTo>
                  <a:lnTo>
                    <a:pt x="1328" y="698"/>
                  </a:lnTo>
                  <a:lnTo>
                    <a:pt x="1247" y="768"/>
                  </a:lnTo>
                  <a:lnTo>
                    <a:pt x="1166" y="837"/>
                  </a:lnTo>
                  <a:lnTo>
                    <a:pt x="1085" y="904"/>
                  </a:lnTo>
                  <a:lnTo>
                    <a:pt x="1004" y="973"/>
                  </a:lnTo>
                  <a:lnTo>
                    <a:pt x="924" y="1041"/>
                  </a:lnTo>
                  <a:lnTo>
                    <a:pt x="845" y="1109"/>
                  </a:lnTo>
                  <a:lnTo>
                    <a:pt x="843" y="1113"/>
                  </a:lnTo>
                  <a:lnTo>
                    <a:pt x="840" y="1119"/>
                  </a:lnTo>
                  <a:lnTo>
                    <a:pt x="837" y="1124"/>
                  </a:lnTo>
                  <a:lnTo>
                    <a:pt x="833" y="1131"/>
                  </a:lnTo>
                  <a:lnTo>
                    <a:pt x="822" y="1145"/>
                  </a:lnTo>
                  <a:lnTo>
                    <a:pt x="808" y="1161"/>
                  </a:lnTo>
                  <a:lnTo>
                    <a:pt x="775" y="1197"/>
                  </a:lnTo>
                  <a:lnTo>
                    <a:pt x="735" y="1236"/>
                  </a:lnTo>
                  <a:lnTo>
                    <a:pt x="694" y="1273"/>
                  </a:lnTo>
                  <a:lnTo>
                    <a:pt x="655" y="1308"/>
                  </a:lnTo>
                  <a:lnTo>
                    <a:pt x="622" y="1336"/>
                  </a:lnTo>
                  <a:lnTo>
                    <a:pt x="599" y="1355"/>
                  </a:lnTo>
                  <a:lnTo>
                    <a:pt x="563" y="1359"/>
                  </a:lnTo>
                  <a:lnTo>
                    <a:pt x="527" y="1361"/>
                  </a:lnTo>
                  <a:lnTo>
                    <a:pt x="491" y="1364"/>
                  </a:lnTo>
                  <a:lnTo>
                    <a:pt x="455" y="1364"/>
                  </a:lnTo>
                  <a:lnTo>
                    <a:pt x="419" y="1364"/>
                  </a:lnTo>
                  <a:lnTo>
                    <a:pt x="383" y="1362"/>
                  </a:lnTo>
                  <a:lnTo>
                    <a:pt x="347" y="1360"/>
                  </a:lnTo>
                  <a:lnTo>
                    <a:pt x="311" y="1358"/>
                  </a:lnTo>
                  <a:lnTo>
                    <a:pt x="238" y="1354"/>
                  </a:lnTo>
                  <a:lnTo>
                    <a:pt x="167" y="1348"/>
                  </a:lnTo>
                  <a:lnTo>
                    <a:pt x="132" y="1346"/>
                  </a:lnTo>
                  <a:lnTo>
                    <a:pt x="97" y="1345"/>
                  </a:lnTo>
                  <a:lnTo>
                    <a:pt x="62" y="1344"/>
                  </a:lnTo>
                  <a:lnTo>
                    <a:pt x="28" y="1343"/>
                  </a:lnTo>
                  <a:lnTo>
                    <a:pt x="25" y="1412"/>
                  </a:lnTo>
                  <a:lnTo>
                    <a:pt x="22" y="1482"/>
                  </a:lnTo>
                  <a:lnTo>
                    <a:pt x="17" y="1552"/>
                  </a:lnTo>
                  <a:lnTo>
                    <a:pt x="13" y="1624"/>
                  </a:lnTo>
                  <a:lnTo>
                    <a:pt x="9" y="1696"/>
                  </a:lnTo>
                  <a:lnTo>
                    <a:pt x="5" y="1769"/>
                  </a:lnTo>
                  <a:lnTo>
                    <a:pt x="2" y="1842"/>
                  </a:lnTo>
                  <a:lnTo>
                    <a:pt x="0" y="1917"/>
                  </a:lnTo>
                  <a:close/>
                </a:path>
              </a:pathLst>
            </a:custGeom>
            <a:solidFill>
              <a:srgbClr val="996633"/>
            </a:solidFill>
            <a:ln w="9525">
              <a:noFill/>
              <a:round/>
              <a:headEnd/>
              <a:tailEnd/>
            </a:ln>
          </p:spPr>
          <p:txBody>
            <a:bodyPr>
              <a:prstTxWarp prst="textNoShape">
                <a:avLst/>
              </a:prstTxWarp>
            </a:bodyPr>
            <a:lstStyle/>
            <a:p>
              <a:endParaRPr lang="en-US"/>
            </a:p>
          </p:txBody>
        </p:sp>
        <p:sp>
          <p:nvSpPr>
            <p:cNvPr id="53486" name="Freeform 676"/>
            <p:cNvSpPr>
              <a:spLocks noChangeAspect="1"/>
            </p:cNvSpPr>
            <p:nvPr/>
          </p:nvSpPr>
          <p:spPr bwMode="auto">
            <a:xfrm>
              <a:off x="4090" y="2757"/>
              <a:ext cx="428" cy="370"/>
            </a:xfrm>
            <a:custGeom>
              <a:avLst/>
              <a:gdLst>
                <a:gd name="T0" fmla="*/ 135 w 2138"/>
                <a:gd name="T1" fmla="*/ 1744 h 1851"/>
                <a:gd name="T2" fmla="*/ 402 w 2138"/>
                <a:gd name="T3" fmla="*/ 1531 h 1851"/>
                <a:gd name="T4" fmla="*/ 669 w 2138"/>
                <a:gd name="T5" fmla="*/ 1317 h 1851"/>
                <a:gd name="T6" fmla="*/ 935 w 2138"/>
                <a:gd name="T7" fmla="*/ 1102 h 1851"/>
                <a:gd name="T8" fmla="*/ 1202 w 2138"/>
                <a:gd name="T9" fmla="*/ 888 h 1851"/>
                <a:gd name="T10" fmla="*/ 1470 w 2138"/>
                <a:gd name="T11" fmla="*/ 674 h 1851"/>
                <a:gd name="T12" fmla="*/ 1737 w 2138"/>
                <a:gd name="T13" fmla="*/ 460 h 1851"/>
                <a:gd name="T14" fmla="*/ 2004 w 2138"/>
                <a:gd name="T15" fmla="*/ 246 h 1851"/>
                <a:gd name="T16" fmla="*/ 2138 w 2138"/>
                <a:gd name="T17" fmla="*/ 108 h 1851"/>
                <a:gd name="T18" fmla="*/ 2136 w 2138"/>
                <a:gd name="T19" fmla="*/ 39 h 1851"/>
                <a:gd name="T20" fmla="*/ 2054 w 2138"/>
                <a:gd name="T21" fmla="*/ 70 h 1851"/>
                <a:gd name="T22" fmla="*/ 1893 w 2138"/>
                <a:gd name="T23" fmla="*/ 209 h 1851"/>
                <a:gd name="T24" fmla="*/ 1732 w 2138"/>
                <a:gd name="T25" fmla="*/ 349 h 1851"/>
                <a:gd name="T26" fmla="*/ 1570 w 2138"/>
                <a:gd name="T27" fmla="*/ 489 h 1851"/>
                <a:gd name="T28" fmla="*/ 1408 w 2138"/>
                <a:gd name="T29" fmla="*/ 629 h 1851"/>
                <a:gd name="T30" fmla="*/ 1246 w 2138"/>
                <a:gd name="T31" fmla="*/ 768 h 1851"/>
                <a:gd name="T32" fmla="*/ 1084 w 2138"/>
                <a:gd name="T33" fmla="*/ 904 h 1851"/>
                <a:gd name="T34" fmla="*/ 923 w 2138"/>
                <a:gd name="T35" fmla="*/ 1041 h 1851"/>
                <a:gd name="T36" fmla="*/ 842 w 2138"/>
                <a:gd name="T37" fmla="*/ 1113 h 1851"/>
                <a:gd name="T38" fmla="*/ 836 w 2138"/>
                <a:gd name="T39" fmla="*/ 1124 h 1851"/>
                <a:gd name="T40" fmla="*/ 821 w 2138"/>
                <a:gd name="T41" fmla="*/ 1145 h 1851"/>
                <a:gd name="T42" fmla="*/ 774 w 2138"/>
                <a:gd name="T43" fmla="*/ 1197 h 1851"/>
                <a:gd name="T44" fmla="*/ 693 w 2138"/>
                <a:gd name="T45" fmla="*/ 1273 h 1851"/>
                <a:gd name="T46" fmla="*/ 621 w 2138"/>
                <a:gd name="T47" fmla="*/ 1336 h 1851"/>
                <a:gd name="T48" fmla="*/ 562 w 2138"/>
                <a:gd name="T49" fmla="*/ 1359 h 1851"/>
                <a:gd name="T50" fmla="*/ 490 w 2138"/>
                <a:gd name="T51" fmla="*/ 1364 h 1851"/>
                <a:gd name="T52" fmla="*/ 418 w 2138"/>
                <a:gd name="T53" fmla="*/ 1364 h 1851"/>
                <a:gd name="T54" fmla="*/ 346 w 2138"/>
                <a:gd name="T55" fmla="*/ 1360 h 1851"/>
                <a:gd name="T56" fmla="*/ 237 w 2138"/>
                <a:gd name="T57" fmla="*/ 1354 h 1851"/>
                <a:gd name="T58" fmla="*/ 131 w 2138"/>
                <a:gd name="T59" fmla="*/ 1346 h 1851"/>
                <a:gd name="T60" fmla="*/ 61 w 2138"/>
                <a:gd name="T61" fmla="*/ 1344 h 1851"/>
                <a:gd name="T62" fmla="*/ 24 w 2138"/>
                <a:gd name="T63" fmla="*/ 1404 h 1851"/>
                <a:gd name="T64" fmla="*/ 18 w 2138"/>
                <a:gd name="T65" fmla="*/ 1529 h 1851"/>
                <a:gd name="T66" fmla="*/ 10 w 2138"/>
                <a:gd name="T67" fmla="*/ 1657 h 1851"/>
                <a:gd name="T68" fmla="*/ 3 w 2138"/>
                <a:gd name="T69" fmla="*/ 1786 h 185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138"/>
                <a:gd name="T106" fmla="*/ 0 h 1851"/>
                <a:gd name="T107" fmla="*/ 2138 w 2138"/>
                <a:gd name="T108" fmla="*/ 1851 h 185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138" h="1851">
                  <a:moveTo>
                    <a:pt x="0" y="1851"/>
                  </a:moveTo>
                  <a:lnTo>
                    <a:pt x="135" y="1744"/>
                  </a:lnTo>
                  <a:lnTo>
                    <a:pt x="268" y="1637"/>
                  </a:lnTo>
                  <a:lnTo>
                    <a:pt x="402" y="1531"/>
                  </a:lnTo>
                  <a:lnTo>
                    <a:pt x="535" y="1424"/>
                  </a:lnTo>
                  <a:lnTo>
                    <a:pt x="669" y="1317"/>
                  </a:lnTo>
                  <a:lnTo>
                    <a:pt x="802" y="1209"/>
                  </a:lnTo>
                  <a:lnTo>
                    <a:pt x="935" y="1102"/>
                  </a:lnTo>
                  <a:lnTo>
                    <a:pt x="1069" y="995"/>
                  </a:lnTo>
                  <a:lnTo>
                    <a:pt x="1202" y="888"/>
                  </a:lnTo>
                  <a:lnTo>
                    <a:pt x="1336" y="781"/>
                  </a:lnTo>
                  <a:lnTo>
                    <a:pt x="1470" y="674"/>
                  </a:lnTo>
                  <a:lnTo>
                    <a:pt x="1604" y="566"/>
                  </a:lnTo>
                  <a:lnTo>
                    <a:pt x="1737" y="460"/>
                  </a:lnTo>
                  <a:lnTo>
                    <a:pt x="1871" y="353"/>
                  </a:lnTo>
                  <a:lnTo>
                    <a:pt x="2004" y="246"/>
                  </a:lnTo>
                  <a:lnTo>
                    <a:pt x="2138" y="139"/>
                  </a:lnTo>
                  <a:lnTo>
                    <a:pt x="2138" y="108"/>
                  </a:lnTo>
                  <a:lnTo>
                    <a:pt x="2137" y="76"/>
                  </a:lnTo>
                  <a:lnTo>
                    <a:pt x="2136" y="39"/>
                  </a:lnTo>
                  <a:lnTo>
                    <a:pt x="2135" y="0"/>
                  </a:lnTo>
                  <a:lnTo>
                    <a:pt x="2054" y="70"/>
                  </a:lnTo>
                  <a:lnTo>
                    <a:pt x="1974" y="139"/>
                  </a:lnTo>
                  <a:lnTo>
                    <a:pt x="1893" y="209"/>
                  </a:lnTo>
                  <a:lnTo>
                    <a:pt x="1813" y="279"/>
                  </a:lnTo>
                  <a:lnTo>
                    <a:pt x="1732" y="349"/>
                  </a:lnTo>
                  <a:lnTo>
                    <a:pt x="1651" y="419"/>
                  </a:lnTo>
                  <a:lnTo>
                    <a:pt x="1570" y="489"/>
                  </a:lnTo>
                  <a:lnTo>
                    <a:pt x="1489" y="559"/>
                  </a:lnTo>
                  <a:lnTo>
                    <a:pt x="1408" y="629"/>
                  </a:lnTo>
                  <a:lnTo>
                    <a:pt x="1327" y="698"/>
                  </a:lnTo>
                  <a:lnTo>
                    <a:pt x="1246" y="768"/>
                  </a:lnTo>
                  <a:lnTo>
                    <a:pt x="1165" y="837"/>
                  </a:lnTo>
                  <a:lnTo>
                    <a:pt x="1084" y="904"/>
                  </a:lnTo>
                  <a:lnTo>
                    <a:pt x="1003" y="973"/>
                  </a:lnTo>
                  <a:lnTo>
                    <a:pt x="923" y="1041"/>
                  </a:lnTo>
                  <a:lnTo>
                    <a:pt x="844" y="1109"/>
                  </a:lnTo>
                  <a:lnTo>
                    <a:pt x="842" y="1113"/>
                  </a:lnTo>
                  <a:lnTo>
                    <a:pt x="839" y="1119"/>
                  </a:lnTo>
                  <a:lnTo>
                    <a:pt x="836" y="1124"/>
                  </a:lnTo>
                  <a:lnTo>
                    <a:pt x="832" y="1131"/>
                  </a:lnTo>
                  <a:lnTo>
                    <a:pt x="821" y="1145"/>
                  </a:lnTo>
                  <a:lnTo>
                    <a:pt x="807" y="1161"/>
                  </a:lnTo>
                  <a:lnTo>
                    <a:pt x="774" y="1197"/>
                  </a:lnTo>
                  <a:lnTo>
                    <a:pt x="734" y="1236"/>
                  </a:lnTo>
                  <a:lnTo>
                    <a:pt x="693" y="1273"/>
                  </a:lnTo>
                  <a:lnTo>
                    <a:pt x="654" y="1308"/>
                  </a:lnTo>
                  <a:lnTo>
                    <a:pt x="621" y="1336"/>
                  </a:lnTo>
                  <a:lnTo>
                    <a:pt x="598" y="1355"/>
                  </a:lnTo>
                  <a:lnTo>
                    <a:pt x="562" y="1359"/>
                  </a:lnTo>
                  <a:lnTo>
                    <a:pt x="526" y="1361"/>
                  </a:lnTo>
                  <a:lnTo>
                    <a:pt x="490" y="1364"/>
                  </a:lnTo>
                  <a:lnTo>
                    <a:pt x="454" y="1364"/>
                  </a:lnTo>
                  <a:lnTo>
                    <a:pt x="418" y="1364"/>
                  </a:lnTo>
                  <a:lnTo>
                    <a:pt x="382" y="1362"/>
                  </a:lnTo>
                  <a:lnTo>
                    <a:pt x="346" y="1360"/>
                  </a:lnTo>
                  <a:lnTo>
                    <a:pt x="310" y="1358"/>
                  </a:lnTo>
                  <a:lnTo>
                    <a:pt x="237" y="1354"/>
                  </a:lnTo>
                  <a:lnTo>
                    <a:pt x="166" y="1348"/>
                  </a:lnTo>
                  <a:lnTo>
                    <a:pt x="131" y="1346"/>
                  </a:lnTo>
                  <a:lnTo>
                    <a:pt x="96" y="1345"/>
                  </a:lnTo>
                  <a:lnTo>
                    <a:pt x="61" y="1344"/>
                  </a:lnTo>
                  <a:lnTo>
                    <a:pt x="27" y="1343"/>
                  </a:lnTo>
                  <a:lnTo>
                    <a:pt x="24" y="1404"/>
                  </a:lnTo>
                  <a:lnTo>
                    <a:pt x="21" y="1465"/>
                  </a:lnTo>
                  <a:lnTo>
                    <a:pt x="18" y="1529"/>
                  </a:lnTo>
                  <a:lnTo>
                    <a:pt x="14" y="1592"/>
                  </a:lnTo>
                  <a:lnTo>
                    <a:pt x="10" y="1657"/>
                  </a:lnTo>
                  <a:lnTo>
                    <a:pt x="7" y="1721"/>
                  </a:lnTo>
                  <a:lnTo>
                    <a:pt x="3" y="1786"/>
                  </a:lnTo>
                  <a:lnTo>
                    <a:pt x="0" y="1851"/>
                  </a:lnTo>
                  <a:close/>
                </a:path>
              </a:pathLst>
            </a:custGeom>
            <a:solidFill>
              <a:srgbClr val="996633"/>
            </a:solidFill>
            <a:ln w="9525">
              <a:noFill/>
              <a:round/>
              <a:headEnd/>
              <a:tailEnd/>
            </a:ln>
          </p:spPr>
          <p:txBody>
            <a:bodyPr>
              <a:prstTxWarp prst="textNoShape">
                <a:avLst/>
              </a:prstTxWarp>
            </a:bodyPr>
            <a:lstStyle/>
            <a:p>
              <a:endParaRPr lang="en-US"/>
            </a:p>
          </p:txBody>
        </p:sp>
        <p:sp>
          <p:nvSpPr>
            <p:cNvPr id="53487" name="Freeform 677"/>
            <p:cNvSpPr>
              <a:spLocks noChangeAspect="1" noEditPoints="1"/>
            </p:cNvSpPr>
            <p:nvPr/>
          </p:nvSpPr>
          <p:spPr bwMode="auto">
            <a:xfrm>
              <a:off x="4091" y="2757"/>
              <a:ext cx="427" cy="357"/>
            </a:xfrm>
            <a:custGeom>
              <a:avLst/>
              <a:gdLst>
                <a:gd name="T0" fmla="*/ 66 w 2134"/>
                <a:gd name="T1" fmla="*/ 1733 h 1786"/>
                <a:gd name="T2" fmla="*/ 198 w 2134"/>
                <a:gd name="T3" fmla="*/ 1627 h 1786"/>
                <a:gd name="T4" fmla="*/ 332 w 2134"/>
                <a:gd name="T5" fmla="*/ 1521 h 1786"/>
                <a:gd name="T6" fmla="*/ 464 w 2134"/>
                <a:gd name="T7" fmla="*/ 1414 h 1786"/>
                <a:gd name="T8" fmla="*/ 498 w 2134"/>
                <a:gd name="T9" fmla="*/ 1362 h 1786"/>
                <a:gd name="T10" fmla="*/ 434 w 2134"/>
                <a:gd name="T11" fmla="*/ 1364 h 1786"/>
                <a:gd name="T12" fmla="*/ 337 w 2134"/>
                <a:gd name="T13" fmla="*/ 1360 h 1786"/>
                <a:gd name="T14" fmla="*/ 210 w 2134"/>
                <a:gd name="T15" fmla="*/ 1352 h 1786"/>
                <a:gd name="T16" fmla="*/ 86 w 2134"/>
                <a:gd name="T17" fmla="*/ 1344 h 1786"/>
                <a:gd name="T18" fmla="*/ 22 w 2134"/>
                <a:gd name="T19" fmla="*/ 1396 h 1786"/>
                <a:gd name="T20" fmla="*/ 16 w 2134"/>
                <a:gd name="T21" fmla="*/ 1505 h 1786"/>
                <a:gd name="T22" fmla="*/ 9 w 2134"/>
                <a:gd name="T23" fmla="*/ 1616 h 1786"/>
                <a:gd name="T24" fmla="*/ 3 w 2134"/>
                <a:gd name="T25" fmla="*/ 1729 h 1786"/>
                <a:gd name="T26" fmla="*/ 838 w 2134"/>
                <a:gd name="T27" fmla="*/ 1114 h 1786"/>
                <a:gd name="T28" fmla="*/ 1000 w 2134"/>
                <a:gd name="T29" fmla="*/ 984 h 1786"/>
                <a:gd name="T30" fmla="*/ 1162 w 2134"/>
                <a:gd name="T31" fmla="*/ 855 h 1786"/>
                <a:gd name="T32" fmla="*/ 1324 w 2134"/>
                <a:gd name="T33" fmla="*/ 725 h 1786"/>
                <a:gd name="T34" fmla="*/ 1486 w 2134"/>
                <a:gd name="T35" fmla="*/ 595 h 1786"/>
                <a:gd name="T36" fmla="*/ 1648 w 2134"/>
                <a:gd name="T37" fmla="*/ 466 h 1786"/>
                <a:gd name="T38" fmla="*/ 1810 w 2134"/>
                <a:gd name="T39" fmla="*/ 336 h 1786"/>
                <a:gd name="T40" fmla="*/ 1972 w 2134"/>
                <a:gd name="T41" fmla="*/ 207 h 1786"/>
                <a:gd name="T42" fmla="*/ 2134 w 2134"/>
                <a:gd name="T43" fmla="*/ 77 h 1786"/>
                <a:gd name="T44" fmla="*/ 2133 w 2134"/>
                <a:gd name="T45" fmla="*/ 41 h 1786"/>
                <a:gd name="T46" fmla="*/ 2132 w 2134"/>
                <a:gd name="T47" fmla="*/ 0 h 1786"/>
                <a:gd name="T48" fmla="*/ 1971 w 2134"/>
                <a:gd name="T49" fmla="*/ 139 h 1786"/>
                <a:gd name="T50" fmla="*/ 1810 w 2134"/>
                <a:gd name="T51" fmla="*/ 279 h 1786"/>
                <a:gd name="T52" fmla="*/ 1648 w 2134"/>
                <a:gd name="T53" fmla="*/ 419 h 1786"/>
                <a:gd name="T54" fmla="*/ 1486 w 2134"/>
                <a:gd name="T55" fmla="*/ 559 h 1786"/>
                <a:gd name="T56" fmla="*/ 1324 w 2134"/>
                <a:gd name="T57" fmla="*/ 698 h 1786"/>
                <a:gd name="T58" fmla="*/ 1162 w 2134"/>
                <a:gd name="T59" fmla="*/ 837 h 1786"/>
                <a:gd name="T60" fmla="*/ 1000 w 2134"/>
                <a:gd name="T61" fmla="*/ 973 h 1786"/>
                <a:gd name="T62" fmla="*/ 841 w 2134"/>
                <a:gd name="T63" fmla="*/ 1109 h 1786"/>
                <a:gd name="T64" fmla="*/ 838 w 2134"/>
                <a:gd name="T65" fmla="*/ 1114 h 178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134"/>
                <a:gd name="T100" fmla="*/ 0 h 1786"/>
                <a:gd name="T101" fmla="*/ 2134 w 2134"/>
                <a:gd name="T102" fmla="*/ 1786 h 178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134" h="1786">
                  <a:moveTo>
                    <a:pt x="0" y="1786"/>
                  </a:moveTo>
                  <a:lnTo>
                    <a:pt x="66" y="1733"/>
                  </a:lnTo>
                  <a:lnTo>
                    <a:pt x="133" y="1680"/>
                  </a:lnTo>
                  <a:lnTo>
                    <a:pt x="198" y="1627"/>
                  </a:lnTo>
                  <a:lnTo>
                    <a:pt x="265" y="1573"/>
                  </a:lnTo>
                  <a:lnTo>
                    <a:pt x="332" y="1521"/>
                  </a:lnTo>
                  <a:lnTo>
                    <a:pt x="397" y="1467"/>
                  </a:lnTo>
                  <a:lnTo>
                    <a:pt x="464" y="1414"/>
                  </a:lnTo>
                  <a:lnTo>
                    <a:pt x="530" y="1361"/>
                  </a:lnTo>
                  <a:lnTo>
                    <a:pt x="498" y="1362"/>
                  </a:lnTo>
                  <a:lnTo>
                    <a:pt x="466" y="1364"/>
                  </a:lnTo>
                  <a:lnTo>
                    <a:pt x="434" y="1364"/>
                  </a:lnTo>
                  <a:lnTo>
                    <a:pt x="402" y="1362"/>
                  </a:lnTo>
                  <a:lnTo>
                    <a:pt x="337" y="1360"/>
                  </a:lnTo>
                  <a:lnTo>
                    <a:pt x="274" y="1356"/>
                  </a:lnTo>
                  <a:lnTo>
                    <a:pt x="210" y="1352"/>
                  </a:lnTo>
                  <a:lnTo>
                    <a:pt x="147" y="1347"/>
                  </a:lnTo>
                  <a:lnTo>
                    <a:pt x="86" y="1344"/>
                  </a:lnTo>
                  <a:lnTo>
                    <a:pt x="24" y="1343"/>
                  </a:lnTo>
                  <a:lnTo>
                    <a:pt x="22" y="1396"/>
                  </a:lnTo>
                  <a:lnTo>
                    <a:pt x="19" y="1450"/>
                  </a:lnTo>
                  <a:lnTo>
                    <a:pt x="16" y="1505"/>
                  </a:lnTo>
                  <a:lnTo>
                    <a:pt x="12" y="1560"/>
                  </a:lnTo>
                  <a:lnTo>
                    <a:pt x="9" y="1616"/>
                  </a:lnTo>
                  <a:lnTo>
                    <a:pt x="6" y="1672"/>
                  </a:lnTo>
                  <a:lnTo>
                    <a:pt x="3" y="1729"/>
                  </a:lnTo>
                  <a:lnTo>
                    <a:pt x="0" y="1786"/>
                  </a:lnTo>
                  <a:close/>
                  <a:moveTo>
                    <a:pt x="838" y="1114"/>
                  </a:moveTo>
                  <a:lnTo>
                    <a:pt x="919" y="1050"/>
                  </a:lnTo>
                  <a:lnTo>
                    <a:pt x="1000" y="984"/>
                  </a:lnTo>
                  <a:lnTo>
                    <a:pt x="1081" y="920"/>
                  </a:lnTo>
                  <a:lnTo>
                    <a:pt x="1162" y="855"/>
                  </a:lnTo>
                  <a:lnTo>
                    <a:pt x="1243" y="790"/>
                  </a:lnTo>
                  <a:lnTo>
                    <a:pt x="1324" y="725"/>
                  </a:lnTo>
                  <a:lnTo>
                    <a:pt x="1405" y="660"/>
                  </a:lnTo>
                  <a:lnTo>
                    <a:pt x="1486" y="595"/>
                  </a:lnTo>
                  <a:lnTo>
                    <a:pt x="1567" y="530"/>
                  </a:lnTo>
                  <a:lnTo>
                    <a:pt x="1648" y="466"/>
                  </a:lnTo>
                  <a:lnTo>
                    <a:pt x="1729" y="400"/>
                  </a:lnTo>
                  <a:lnTo>
                    <a:pt x="1810" y="336"/>
                  </a:lnTo>
                  <a:lnTo>
                    <a:pt x="1891" y="271"/>
                  </a:lnTo>
                  <a:lnTo>
                    <a:pt x="1972" y="207"/>
                  </a:lnTo>
                  <a:lnTo>
                    <a:pt x="2053" y="141"/>
                  </a:lnTo>
                  <a:lnTo>
                    <a:pt x="2134" y="77"/>
                  </a:lnTo>
                  <a:lnTo>
                    <a:pt x="2133" y="59"/>
                  </a:lnTo>
                  <a:lnTo>
                    <a:pt x="2133" y="41"/>
                  </a:lnTo>
                  <a:lnTo>
                    <a:pt x="2132" y="21"/>
                  </a:lnTo>
                  <a:lnTo>
                    <a:pt x="2132" y="0"/>
                  </a:lnTo>
                  <a:lnTo>
                    <a:pt x="2051" y="70"/>
                  </a:lnTo>
                  <a:lnTo>
                    <a:pt x="1971" y="139"/>
                  </a:lnTo>
                  <a:lnTo>
                    <a:pt x="1890" y="209"/>
                  </a:lnTo>
                  <a:lnTo>
                    <a:pt x="1810" y="279"/>
                  </a:lnTo>
                  <a:lnTo>
                    <a:pt x="1729" y="349"/>
                  </a:lnTo>
                  <a:lnTo>
                    <a:pt x="1648" y="419"/>
                  </a:lnTo>
                  <a:lnTo>
                    <a:pt x="1567" y="489"/>
                  </a:lnTo>
                  <a:lnTo>
                    <a:pt x="1486" y="559"/>
                  </a:lnTo>
                  <a:lnTo>
                    <a:pt x="1405" y="629"/>
                  </a:lnTo>
                  <a:lnTo>
                    <a:pt x="1324" y="698"/>
                  </a:lnTo>
                  <a:lnTo>
                    <a:pt x="1243" y="768"/>
                  </a:lnTo>
                  <a:lnTo>
                    <a:pt x="1162" y="837"/>
                  </a:lnTo>
                  <a:lnTo>
                    <a:pt x="1081" y="904"/>
                  </a:lnTo>
                  <a:lnTo>
                    <a:pt x="1000" y="973"/>
                  </a:lnTo>
                  <a:lnTo>
                    <a:pt x="920" y="1041"/>
                  </a:lnTo>
                  <a:lnTo>
                    <a:pt x="841" y="1109"/>
                  </a:lnTo>
                  <a:lnTo>
                    <a:pt x="839" y="1111"/>
                  </a:lnTo>
                  <a:lnTo>
                    <a:pt x="838" y="1114"/>
                  </a:lnTo>
                  <a:close/>
                </a:path>
              </a:pathLst>
            </a:custGeom>
            <a:solidFill>
              <a:srgbClr val="996633"/>
            </a:solidFill>
            <a:ln w="9525">
              <a:noFill/>
              <a:round/>
              <a:headEnd/>
              <a:tailEnd/>
            </a:ln>
          </p:spPr>
          <p:txBody>
            <a:bodyPr>
              <a:prstTxWarp prst="textNoShape">
                <a:avLst/>
              </a:prstTxWarp>
            </a:bodyPr>
            <a:lstStyle/>
            <a:p>
              <a:endParaRPr lang="en-US"/>
            </a:p>
          </p:txBody>
        </p:sp>
        <p:sp>
          <p:nvSpPr>
            <p:cNvPr id="53488" name="Freeform 678"/>
            <p:cNvSpPr>
              <a:spLocks noChangeAspect="1" noEditPoints="1"/>
            </p:cNvSpPr>
            <p:nvPr/>
          </p:nvSpPr>
          <p:spPr bwMode="auto">
            <a:xfrm>
              <a:off x="4092" y="2757"/>
              <a:ext cx="425" cy="344"/>
            </a:xfrm>
            <a:custGeom>
              <a:avLst/>
              <a:gdLst>
                <a:gd name="T0" fmla="*/ 0 w 2128"/>
                <a:gd name="T1" fmla="*/ 1720 h 1720"/>
                <a:gd name="T2" fmla="*/ 444 w 2128"/>
                <a:gd name="T3" fmla="*/ 1364 h 1720"/>
                <a:gd name="T4" fmla="*/ 390 w 2128"/>
                <a:gd name="T5" fmla="*/ 1362 h 1720"/>
                <a:gd name="T6" fmla="*/ 337 w 2128"/>
                <a:gd name="T7" fmla="*/ 1360 h 1720"/>
                <a:gd name="T8" fmla="*/ 282 w 2128"/>
                <a:gd name="T9" fmla="*/ 1357 h 1720"/>
                <a:gd name="T10" fmla="*/ 229 w 2128"/>
                <a:gd name="T11" fmla="*/ 1353 h 1720"/>
                <a:gd name="T12" fmla="*/ 176 w 2128"/>
                <a:gd name="T13" fmla="*/ 1349 h 1720"/>
                <a:gd name="T14" fmla="*/ 123 w 2128"/>
                <a:gd name="T15" fmla="*/ 1346 h 1720"/>
                <a:gd name="T16" fmla="*/ 72 w 2128"/>
                <a:gd name="T17" fmla="*/ 1344 h 1720"/>
                <a:gd name="T18" fmla="*/ 20 w 2128"/>
                <a:gd name="T19" fmla="*/ 1343 h 1720"/>
                <a:gd name="T20" fmla="*/ 18 w 2128"/>
                <a:gd name="T21" fmla="*/ 1389 h 1720"/>
                <a:gd name="T22" fmla="*/ 16 w 2128"/>
                <a:gd name="T23" fmla="*/ 1435 h 1720"/>
                <a:gd name="T24" fmla="*/ 14 w 2128"/>
                <a:gd name="T25" fmla="*/ 1481 h 1720"/>
                <a:gd name="T26" fmla="*/ 11 w 2128"/>
                <a:gd name="T27" fmla="*/ 1528 h 1720"/>
                <a:gd name="T28" fmla="*/ 7 w 2128"/>
                <a:gd name="T29" fmla="*/ 1576 h 1720"/>
                <a:gd name="T30" fmla="*/ 5 w 2128"/>
                <a:gd name="T31" fmla="*/ 1623 h 1720"/>
                <a:gd name="T32" fmla="*/ 2 w 2128"/>
                <a:gd name="T33" fmla="*/ 1671 h 1720"/>
                <a:gd name="T34" fmla="*/ 0 w 2128"/>
                <a:gd name="T35" fmla="*/ 1720 h 1720"/>
                <a:gd name="T36" fmla="*/ 1903 w 2128"/>
                <a:gd name="T37" fmla="*/ 194 h 1720"/>
                <a:gd name="T38" fmla="*/ 2128 w 2128"/>
                <a:gd name="T39" fmla="*/ 14 h 1720"/>
                <a:gd name="T40" fmla="*/ 2128 w 2128"/>
                <a:gd name="T41" fmla="*/ 8 h 1720"/>
                <a:gd name="T42" fmla="*/ 2128 w 2128"/>
                <a:gd name="T43" fmla="*/ 0 h 1720"/>
                <a:gd name="T44" fmla="*/ 2099 w 2128"/>
                <a:gd name="T45" fmla="*/ 24 h 1720"/>
                <a:gd name="T46" fmla="*/ 2072 w 2128"/>
                <a:gd name="T47" fmla="*/ 48 h 1720"/>
                <a:gd name="T48" fmla="*/ 2043 w 2128"/>
                <a:gd name="T49" fmla="*/ 72 h 1720"/>
                <a:gd name="T50" fmla="*/ 2016 w 2128"/>
                <a:gd name="T51" fmla="*/ 96 h 1720"/>
                <a:gd name="T52" fmla="*/ 1988 w 2128"/>
                <a:gd name="T53" fmla="*/ 121 h 1720"/>
                <a:gd name="T54" fmla="*/ 1960 w 2128"/>
                <a:gd name="T55" fmla="*/ 146 h 1720"/>
                <a:gd name="T56" fmla="*/ 1932 w 2128"/>
                <a:gd name="T57" fmla="*/ 170 h 1720"/>
                <a:gd name="T58" fmla="*/ 1903 w 2128"/>
                <a:gd name="T59" fmla="*/ 194 h 1720"/>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128"/>
                <a:gd name="T91" fmla="*/ 0 h 1720"/>
                <a:gd name="T92" fmla="*/ 2128 w 2128"/>
                <a:gd name="T93" fmla="*/ 1720 h 1720"/>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128" h="1720">
                  <a:moveTo>
                    <a:pt x="0" y="1720"/>
                  </a:moveTo>
                  <a:lnTo>
                    <a:pt x="444" y="1364"/>
                  </a:lnTo>
                  <a:lnTo>
                    <a:pt x="390" y="1362"/>
                  </a:lnTo>
                  <a:lnTo>
                    <a:pt x="337" y="1360"/>
                  </a:lnTo>
                  <a:lnTo>
                    <a:pt x="282" y="1357"/>
                  </a:lnTo>
                  <a:lnTo>
                    <a:pt x="229" y="1353"/>
                  </a:lnTo>
                  <a:lnTo>
                    <a:pt x="176" y="1349"/>
                  </a:lnTo>
                  <a:lnTo>
                    <a:pt x="123" y="1346"/>
                  </a:lnTo>
                  <a:lnTo>
                    <a:pt x="72" y="1344"/>
                  </a:lnTo>
                  <a:lnTo>
                    <a:pt x="20" y="1343"/>
                  </a:lnTo>
                  <a:lnTo>
                    <a:pt x="18" y="1389"/>
                  </a:lnTo>
                  <a:lnTo>
                    <a:pt x="16" y="1435"/>
                  </a:lnTo>
                  <a:lnTo>
                    <a:pt x="14" y="1481"/>
                  </a:lnTo>
                  <a:lnTo>
                    <a:pt x="11" y="1528"/>
                  </a:lnTo>
                  <a:lnTo>
                    <a:pt x="7" y="1576"/>
                  </a:lnTo>
                  <a:lnTo>
                    <a:pt x="5" y="1623"/>
                  </a:lnTo>
                  <a:lnTo>
                    <a:pt x="2" y="1671"/>
                  </a:lnTo>
                  <a:lnTo>
                    <a:pt x="0" y="1720"/>
                  </a:lnTo>
                  <a:close/>
                  <a:moveTo>
                    <a:pt x="1903" y="194"/>
                  </a:moveTo>
                  <a:lnTo>
                    <a:pt x="2128" y="14"/>
                  </a:lnTo>
                  <a:lnTo>
                    <a:pt x="2128" y="8"/>
                  </a:lnTo>
                  <a:lnTo>
                    <a:pt x="2128" y="0"/>
                  </a:lnTo>
                  <a:lnTo>
                    <a:pt x="2099" y="24"/>
                  </a:lnTo>
                  <a:lnTo>
                    <a:pt x="2072" y="48"/>
                  </a:lnTo>
                  <a:lnTo>
                    <a:pt x="2043" y="72"/>
                  </a:lnTo>
                  <a:lnTo>
                    <a:pt x="2016" y="96"/>
                  </a:lnTo>
                  <a:lnTo>
                    <a:pt x="1988" y="121"/>
                  </a:lnTo>
                  <a:lnTo>
                    <a:pt x="1960" y="146"/>
                  </a:lnTo>
                  <a:lnTo>
                    <a:pt x="1932" y="170"/>
                  </a:lnTo>
                  <a:lnTo>
                    <a:pt x="1903" y="194"/>
                  </a:lnTo>
                  <a:close/>
                </a:path>
              </a:pathLst>
            </a:custGeom>
            <a:solidFill>
              <a:srgbClr val="996633"/>
            </a:solidFill>
            <a:ln w="9525">
              <a:noFill/>
              <a:round/>
              <a:headEnd/>
              <a:tailEnd/>
            </a:ln>
          </p:spPr>
          <p:txBody>
            <a:bodyPr>
              <a:prstTxWarp prst="textNoShape">
                <a:avLst/>
              </a:prstTxWarp>
            </a:bodyPr>
            <a:lstStyle/>
            <a:p>
              <a:endParaRPr lang="en-US"/>
            </a:p>
          </p:txBody>
        </p:sp>
        <p:sp>
          <p:nvSpPr>
            <p:cNvPr id="53489" name="Freeform 679" descr="Medium wood"/>
            <p:cNvSpPr>
              <a:spLocks noChangeAspect="1"/>
            </p:cNvSpPr>
            <p:nvPr/>
          </p:nvSpPr>
          <p:spPr bwMode="auto">
            <a:xfrm>
              <a:off x="1154" y="2814"/>
              <a:ext cx="3021" cy="187"/>
            </a:xfrm>
            <a:custGeom>
              <a:avLst/>
              <a:gdLst>
                <a:gd name="T0" fmla="*/ 13392 w 15106"/>
                <a:gd name="T1" fmla="*/ 922 h 934"/>
                <a:gd name="T2" fmla="*/ 11611 w 15106"/>
                <a:gd name="T3" fmla="*/ 898 h 934"/>
                <a:gd name="T4" fmla="*/ 9829 w 15106"/>
                <a:gd name="T5" fmla="*/ 873 h 934"/>
                <a:gd name="T6" fmla="*/ 8047 w 15106"/>
                <a:gd name="T7" fmla="*/ 849 h 934"/>
                <a:gd name="T8" fmla="*/ 6266 w 15106"/>
                <a:gd name="T9" fmla="*/ 825 h 934"/>
                <a:gd name="T10" fmla="*/ 4484 w 15106"/>
                <a:gd name="T11" fmla="*/ 801 h 934"/>
                <a:gd name="T12" fmla="*/ 2703 w 15106"/>
                <a:gd name="T13" fmla="*/ 777 h 934"/>
                <a:gd name="T14" fmla="*/ 921 w 15106"/>
                <a:gd name="T15" fmla="*/ 753 h 934"/>
                <a:gd name="T16" fmla="*/ 26 w 15106"/>
                <a:gd name="T17" fmla="*/ 649 h 934"/>
                <a:gd name="T18" fmla="*/ 18 w 15106"/>
                <a:gd name="T19" fmla="*/ 463 h 934"/>
                <a:gd name="T20" fmla="*/ 10 w 15106"/>
                <a:gd name="T21" fmla="*/ 278 h 934"/>
                <a:gd name="T22" fmla="*/ 3 w 15106"/>
                <a:gd name="T23" fmla="*/ 93 h 934"/>
                <a:gd name="T24" fmla="*/ 1992 w 15106"/>
                <a:gd name="T25" fmla="*/ 28 h 934"/>
                <a:gd name="T26" fmla="*/ 5270 w 15106"/>
                <a:gd name="T27" fmla="*/ 72 h 934"/>
                <a:gd name="T28" fmla="*/ 7752 w 15106"/>
                <a:gd name="T29" fmla="*/ 105 h 934"/>
                <a:gd name="T30" fmla="*/ 9615 w 15106"/>
                <a:gd name="T31" fmla="*/ 132 h 934"/>
                <a:gd name="T32" fmla="*/ 11036 w 15106"/>
                <a:gd name="T33" fmla="*/ 151 h 934"/>
                <a:gd name="T34" fmla="*/ 12191 w 15106"/>
                <a:gd name="T35" fmla="*/ 169 h 934"/>
                <a:gd name="T36" fmla="*/ 13256 w 15106"/>
                <a:gd name="T37" fmla="*/ 185 h 934"/>
                <a:gd name="T38" fmla="*/ 14409 w 15106"/>
                <a:gd name="T39" fmla="*/ 205 h 934"/>
                <a:gd name="T40" fmla="*/ 15090 w 15106"/>
                <a:gd name="T41" fmla="*/ 220 h 934"/>
                <a:gd name="T42" fmla="*/ 15106 w 15106"/>
                <a:gd name="T43" fmla="*/ 312 h 934"/>
                <a:gd name="T44" fmla="*/ 15106 w 15106"/>
                <a:gd name="T45" fmla="*/ 485 h 934"/>
                <a:gd name="T46" fmla="*/ 15106 w 15106"/>
                <a:gd name="T47" fmla="*/ 659 h 934"/>
                <a:gd name="T48" fmla="*/ 15106 w 15106"/>
                <a:gd name="T49" fmla="*/ 833 h 934"/>
                <a:gd name="T50" fmla="*/ 15054 w 15106"/>
                <a:gd name="T51" fmla="*/ 921 h 934"/>
                <a:gd name="T52" fmla="*/ 14951 w 15106"/>
                <a:gd name="T53" fmla="*/ 923 h 934"/>
                <a:gd name="T54" fmla="*/ 14848 w 15106"/>
                <a:gd name="T55" fmla="*/ 924 h 934"/>
                <a:gd name="T56" fmla="*/ 14745 w 15106"/>
                <a:gd name="T57" fmla="*/ 927 h 934"/>
                <a:gd name="T58" fmla="*/ 14642 w 15106"/>
                <a:gd name="T59" fmla="*/ 929 h 934"/>
                <a:gd name="T60" fmla="*/ 14540 w 15106"/>
                <a:gd name="T61" fmla="*/ 930 h 934"/>
                <a:gd name="T62" fmla="*/ 14437 w 15106"/>
                <a:gd name="T63" fmla="*/ 932 h 934"/>
                <a:gd name="T64" fmla="*/ 14334 w 15106"/>
                <a:gd name="T65" fmla="*/ 934 h 93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5106"/>
                <a:gd name="T100" fmla="*/ 0 h 934"/>
                <a:gd name="T101" fmla="*/ 15106 w 15106"/>
                <a:gd name="T102" fmla="*/ 934 h 93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5106" h="934">
                  <a:moveTo>
                    <a:pt x="14283" y="934"/>
                  </a:moveTo>
                  <a:lnTo>
                    <a:pt x="13392" y="922"/>
                  </a:lnTo>
                  <a:lnTo>
                    <a:pt x="12501" y="910"/>
                  </a:lnTo>
                  <a:lnTo>
                    <a:pt x="11611" y="898"/>
                  </a:lnTo>
                  <a:lnTo>
                    <a:pt x="10720" y="886"/>
                  </a:lnTo>
                  <a:lnTo>
                    <a:pt x="9829" y="873"/>
                  </a:lnTo>
                  <a:lnTo>
                    <a:pt x="8938" y="861"/>
                  </a:lnTo>
                  <a:lnTo>
                    <a:pt x="8047" y="849"/>
                  </a:lnTo>
                  <a:lnTo>
                    <a:pt x="7157" y="837"/>
                  </a:lnTo>
                  <a:lnTo>
                    <a:pt x="6266" y="825"/>
                  </a:lnTo>
                  <a:lnTo>
                    <a:pt x="5375" y="813"/>
                  </a:lnTo>
                  <a:lnTo>
                    <a:pt x="4484" y="801"/>
                  </a:lnTo>
                  <a:lnTo>
                    <a:pt x="3594" y="789"/>
                  </a:lnTo>
                  <a:lnTo>
                    <a:pt x="2703" y="777"/>
                  </a:lnTo>
                  <a:lnTo>
                    <a:pt x="1812" y="765"/>
                  </a:lnTo>
                  <a:lnTo>
                    <a:pt x="921" y="753"/>
                  </a:lnTo>
                  <a:lnTo>
                    <a:pt x="30" y="741"/>
                  </a:lnTo>
                  <a:lnTo>
                    <a:pt x="26" y="649"/>
                  </a:lnTo>
                  <a:lnTo>
                    <a:pt x="21" y="556"/>
                  </a:lnTo>
                  <a:lnTo>
                    <a:pt x="18" y="463"/>
                  </a:lnTo>
                  <a:lnTo>
                    <a:pt x="14" y="371"/>
                  </a:lnTo>
                  <a:lnTo>
                    <a:pt x="10" y="278"/>
                  </a:lnTo>
                  <a:lnTo>
                    <a:pt x="6" y="185"/>
                  </a:lnTo>
                  <a:lnTo>
                    <a:pt x="3" y="93"/>
                  </a:lnTo>
                  <a:lnTo>
                    <a:pt x="0" y="0"/>
                  </a:lnTo>
                  <a:lnTo>
                    <a:pt x="1992" y="28"/>
                  </a:lnTo>
                  <a:lnTo>
                    <a:pt x="3741" y="51"/>
                  </a:lnTo>
                  <a:lnTo>
                    <a:pt x="5270" y="72"/>
                  </a:lnTo>
                  <a:lnTo>
                    <a:pt x="6599" y="90"/>
                  </a:lnTo>
                  <a:lnTo>
                    <a:pt x="7752" y="105"/>
                  </a:lnTo>
                  <a:lnTo>
                    <a:pt x="8750" y="120"/>
                  </a:lnTo>
                  <a:lnTo>
                    <a:pt x="9615" y="132"/>
                  </a:lnTo>
                  <a:lnTo>
                    <a:pt x="10370" y="142"/>
                  </a:lnTo>
                  <a:lnTo>
                    <a:pt x="11036" y="151"/>
                  </a:lnTo>
                  <a:lnTo>
                    <a:pt x="11636" y="160"/>
                  </a:lnTo>
                  <a:lnTo>
                    <a:pt x="12191" y="169"/>
                  </a:lnTo>
                  <a:lnTo>
                    <a:pt x="12723" y="178"/>
                  </a:lnTo>
                  <a:lnTo>
                    <a:pt x="13256" y="185"/>
                  </a:lnTo>
                  <a:lnTo>
                    <a:pt x="13811" y="195"/>
                  </a:lnTo>
                  <a:lnTo>
                    <a:pt x="14409" y="205"/>
                  </a:lnTo>
                  <a:lnTo>
                    <a:pt x="15075" y="216"/>
                  </a:lnTo>
                  <a:lnTo>
                    <a:pt x="15090" y="220"/>
                  </a:lnTo>
                  <a:lnTo>
                    <a:pt x="15106" y="226"/>
                  </a:lnTo>
                  <a:lnTo>
                    <a:pt x="15106" y="312"/>
                  </a:lnTo>
                  <a:lnTo>
                    <a:pt x="15106" y="398"/>
                  </a:lnTo>
                  <a:lnTo>
                    <a:pt x="15106" y="485"/>
                  </a:lnTo>
                  <a:lnTo>
                    <a:pt x="15106" y="572"/>
                  </a:lnTo>
                  <a:lnTo>
                    <a:pt x="15106" y="659"/>
                  </a:lnTo>
                  <a:lnTo>
                    <a:pt x="15106" y="746"/>
                  </a:lnTo>
                  <a:lnTo>
                    <a:pt x="15106" y="833"/>
                  </a:lnTo>
                  <a:lnTo>
                    <a:pt x="15106" y="920"/>
                  </a:lnTo>
                  <a:lnTo>
                    <a:pt x="15054" y="921"/>
                  </a:lnTo>
                  <a:lnTo>
                    <a:pt x="15002" y="922"/>
                  </a:lnTo>
                  <a:lnTo>
                    <a:pt x="14951" y="923"/>
                  </a:lnTo>
                  <a:lnTo>
                    <a:pt x="14900" y="923"/>
                  </a:lnTo>
                  <a:lnTo>
                    <a:pt x="14848" y="924"/>
                  </a:lnTo>
                  <a:lnTo>
                    <a:pt x="14797" y="925"/>
                  </a:lnTo>
                  <a:lnTo>
                    <a:pt x="14745" y="927"/>
                  </a:lnTo>
                  <a:lnTo>
                    <a:pt x="14694" y="928"/>
                  </a:lnTo>
                  <a:lnTo>
                    <a:pt x="14642" y="929"/>
                  </a:lnTo>
                  <a:lnTo>
                    <a:pt x="14591" y="929"/>
                  </a:lnTo>
                  <a:lnTo>
                    <a:pt x="14540" y="930"/>
                  </a:lnTo>
                  <a:lnTo>
                    <a:pt x="14488" y="931"/>
                  </a:lnTo>
                  <a:lnTo>
                    <a:pt x="14437" y="932"/>
                  </a:lnTo>
                  <a:lnTo>
                    <a:pt x="14385" y="933"/>
                  </a:lnTo>
                  <a:lnTo>
                    <a:pt x="14334" y="934"/>
                  </a:lnTo>
                  <a:lnTo>
                    <a:pt x="14283" y="934"/>
                  </a:lnTo>
                  <a:close/>
                </a:path>
              </a:pathLst>
            </a:custGeom>
            <a:blipFill dpi="0" rotWithShape="1">
              <a:blip r:embed="rId4"/>
              <a:srcRect/>
              <a:tile tx="0" ty="0" sx="100000" sy="100000" flip="none" algn="tl"/>
            </a:blipFill>
            <a:ln w="9525">
              <a:noFill/>
              <a:round/>
              <a:headEnd/>
              <a:tailEnd/>
            </a:ln>
          </p:spPr>
          <p:txBody>
            <a:bodyPr>
              <a:prstTxWarp prst="textNoShape">
                <a:avLst/>
              </a:prstTxWarp>
            </a:bodyPr>
            <a:lstStyle/>
            <a:p>
              <a:endParaRPr lang="en-US"/>
            </a:p>
          </p:txBody>
        </p:sp>
        <p:sp>
          <p:nvSpPr>
            <p:cNvPr id="53490" name="Freeform 680" descr="Medium wood"/>
            <p:cNvSpPr>
              <a:spLocks noChangeAspect="1"/>
            </p:cNvSpPr>
            <p:nvPr/>
          </p:nvSpPr>
          <p:spPr bwMode="auto">
            <a:xfrm>
              <a:off x="1154" y="2814"/>
              <a:ext cx="2945" cy="141"/>
            </a:xfrm>
            <a:custGeom>
              <a:avLst/>
              <a:gdLst>
                <a:gd name="T0" fmla="*/ 276 w 14728"/>
                <a:gd name="T1" fmla="*/ 384 h 704"/>
                <a:gd name="T2" fmla="*/ 1115 w 14728"/>
                <a:gd name="T3" fmla="*/ 423 h 704"/>
                <a:gd name="T4" fmla="*/ 2898 w 14728"/>
                <a:gd name="T5" fmla="*/ 494 h 704"/>
                <a:gd name="T6" fmla="*/ 4891 w 14728"/>
                <a:gd name="T7" fmla="*/ 568 h 704"/>
                <a:gd name="T8" fmla="*/ 6628 w 14728"/>
                <a:gd name="T9" fmla="*/ 629 h 704"/>
                <a:gd name="T10" fmla="*/ 7642 w 14728"/>
                <a:gd name="T11" fmla="*/ 663 h 704"/>
                <a:gd name="T12" fmla="*/ 7867 w 14728"/>
                <a:gd name="T13" fmla="*/ 670 h 704"/>
                <a:gd name="T14" fmla="*/ 8280 w 14728"/>
                <a:gd name="T15" fmla="*/ 685 h 704"/>
                <a:gd name="T16" fmla="*/ 8811 w 14728"/>
                <a:gd name="T17" fmla="*/ 699 h 704"/>
                <a:gd name="T18" fmla="*/ 9220 w 14728"/>
                <a:gd name="T19" fmla="*/ 704 h 704"/>
                <a:gd name="T20" fmla="*/ 9408 w 14728"/>
                <a:gd name="T21" fmla="*/ 698 h 704"/>
                <a:gd name="T22" fmla="*/ 9529 w 14728"/>
                <a:gd name="T23" fmla="*/ 686 h 704"/>
                <a:gd name="T24" fmla="*/ 9559 w 14728"/>
                <a:gd name="T25" fmla="*/ 665 h 704"/>
                <a:gd name="T26" fmla="*/ 9451 w 14728"/>
                <a:gd name="T27" fmla="*/ 625 h 704"/>
                <a:gd name="T28" fmla="*/ 9215 w 14728"/>
                <a:gd name="T29" fmla="*/ 561 h 704"/>
                <a:gd name="T30" fmla="*/ 8974 w 14728"/>
                <a:gd name="T31" fmla="*/ 505 h 704"/>
                <a:gd name="T32" fmla="*/ 8784 w 14728"/>
                <a:gd name="T33" fmla="*/ 461 h 704"/>
                <a:gd name="T34" fmla="*/ 8702 w 14728"/>
                <a:gd name="T35" fmla="*/ 439 h 704"/>
                <a:gd name="T36" fmla="*/ 8700 w 14728"/>
                <a:gd name="T37" fmla="*/ 432 h 704"/>
                <a:gd name="T38" fmla="*/ 8740 w 14728"/>
                <a:gd name="T39" fmla="*/ 431 h 704"/>
                <a:gd name="T40" fmla="*/ 8921 w 14728"/>
                <a:gd name="T41" fmla="*/ 444 h 704"/>
                <a:gd name="T42" fmla="*/ 9306 w 14728"/>
                <a:gd name="T43" fmla="*/ 472 h 704"/>
                <a:gd name="T44" fmla="*/ 9819 w 14728"/>
                <a:gd name="T45" fmla="*/ 501 h 704"/>
                <a:gd name="T46" fmla="*/ 10404 w 14728"/>
                <a:gd name="T47" fmla="*/ 522 h 704"/>
                <a:gd name="T48" fmla="*/ 10806 w 14728"/>
                <a:gd name="T49" fmla="*/ 526 h 704"/>
                <a:gd name="T50" fmla="*/ 11101 w 14728"/>
                <a:gd name="T51" fmla="*/ 522 h 704"/>
                <a:gd name="T52" fmla="*/ 11382 w 14728"/>
                <a:gd name="T53" fmla="*/ 511 h 704"/>
                <a:gd name="T54" fmla="*/ 12137 w 14728"/>
                <a:gd name="T55" fmla="*/ 476 h 704"/>
                <a:gd name="T56" fmla="*/ 13120 w 14728"/>
                <a:gd name="T57" fmla="*/ 436 h 704"/>
                <a:gd name="T58" fmla="*/ 13911 w 14728"/>
                <a:gd name="T59" fmla="*/ 398 h 704"/>
                <a:gd name="T60" fmla="*/ 14299 w 14728"/>
                <a:gd name="T61" fmla="*/ 374 h 704"/>
                <a:gd name="T62" fmla="*/ 14580 w 14728"/>
                <a:gd name="T63" fmla="*/ 348 h 704"/>
                <a:gd name="T64" fmla="*/ 14719 w 14728"/>
                <a:gd name="T65" fmla="*/ 320 h 704"/>
                <a:gd name="T66" fmla="*/ 14680 w 14728"/>
                <a:gd name="T67" fmla="*/ 290 h 704"/>
                <a:gd name="T68" fmla="*/ 14427 w 14728"/>
                <a:gd name="T69" fmla="*/ 258 h 704"/>
                <a:gd name="T70" fmla="*/ 14244 w 14728"/>
                <a:gd name="T71" fmla="*/ 244 h 704"/>
                <a:gd name="T72" fmla="*/ 14040 w 14728"/>
                <a:gd name="T73" fmla="*/ 229 h 704"/>
                <a:gd name="T74" fmla="*/ 13814 w 14728"/>
                <a:gd name="T75" fmla="*/ 216 h 704"/>
                <a:gd name="T76" fmla="*/ 13570 w 14728"/>
                <a:gd name="T77" fmla="*/ 202 h 704"/>
                <a:gd name="T78" fmla="*/ 13311 w 14728"/>
                <a:gd name="T79" fmla="*/ 190 h 704"/>
                <a:gd name="T80" fmla="*/ 12362 w 14728"/>
                <a:gd name="T81" fmla="*/ 171 h 704"/>
                <a:gd name="T82" fmla="*/ 10969 w 14728"/>
                <a:gd name="T83" fmla="*/ 150 h 704"/>
                <a:gd name="T84" fmla="*/ 9170 w 14728"/>
                <a:gd name="T85" fmla="*/ 125 h 704"/>
                <a:gd name="T86" fmla="*/ 6651 w 14728"/>
                <a:gd name="T87" fmla="*/ 90 h 704"/>
                <a:gd name="T88" fmla="*/ 3098 w 14728"/>
                <a:gd name="T89" fmla="*/ 42 h 704"/>
                <a:gd name="T90" fmla="*/ 1 w 14728"/>
                <a:gd name="T91" fmla="*/ 46 h 704"/>
                <a:gd name="T92" fmla="*/ 6 w 14728"/>
                <a:gd name="T93" fmla="*/ 185 h 704"/>
                <a:gd name="T94" fmla="*/ 12 w 14728"/>
                <a:gd name="T95" fmla="*/ 324 h 70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4728"/>
                <a:gd name="T145" fmla="*/ 0 h 704"/>
                <a:gd name="T146" fmla="*/ 14728 w 14728"/>
                <a:gd name="T147" fmla="*/ 704 h 70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4728" h="704">
                  <a:moveTo>
                    <a:pt x="14" y="370"/>
                  </a:moveTo>
                  <a:lnTo>
                    <a:pt x="130" y="377"/>
                  </a:lnTo>
                  <a:lnTo>
                    <a:pt x="276" y="384"/>
                  </a:lnTo>
                  <a:lnTo>
                    <a:pt x="450" y="393"/>
                  </a:lnTo>
                  <a:lnTo>
                    <a:pt x="649" y="403"/>
                  </a:lnTo>
                  <a:lnTo>
                    <a:pt x="1115" y="423"/>
                  </a:lnTo>
                  <a:lnTo>
                    <a:pt x="1657" y="445"/>
                  </a:lnTo>
                  <a:lnTo>
                    <a:pt x="2257" y="468"/>
                  </a:lnTo>
                  <a:lnTo>
                    <a:pt x="2898" y="494"/>
                  </a:lnTo>
                  <a:lnTo>
                    <a:pt x="3562" y="519"/>
                  </a:lnTo>
                  <a:lnTo>
                    <a:pt x="4232" y="544"/>
                  </a:lnTo>
                  <a:lnTo>
                    <a:pt x="4891" y="568"/>
                  </a:lnTo>
                  <a:lnTo>
                    <a:pt x="5522" y="590"/>
                  </a:lnTo>
                  <a:lnTo>
                    <a:pt x="6108" y="611"/>
                  </a:lnTo>
                  <a:lnTo>
                    <a:pt x="6628" y="629"/>
                  </a:lnTo>
                  <a:lnTo>
                    <a:pt x="7070" y="644"/>
                  </a:lnTo>
                  <a:lnTo>
                    <a:pt x="7413" y="655"/>
                  </a:lnTo>
                  <a:lnTo>
                    <a:pt x="7642" y="663"/>
                  </a:lnTo>
                  <a:lnTo>
                    <a:pt x="7737" y="665"/>
                  </a:lnTo>
                  <a:lnTo>
                    <a:pt x="7783" y="666"/>
                  </a:lnTo>
                  <a:lnTo>
                    <a:pt x="7867" y="670"/>
                  </a:lnTo>
                  <a:lnTo>
                    <a:pt x="7982" y="674"/>
                  </a:lnTo>
                  <a:lnTo>
                    <a:pt x="8122" y="678"/>
                  </a:lnTo>
                  <a:lnTo>
                    <a:pt x="8280" y="685"/>
                  </a:lnTo>
                  <a:lnTo>
                    <a:pt x="8453" y="690"/>
                  </a:lnTo>
                  <a:lnTo>
                    <a:pt x="8632" y="695"/>
                  </a:lnTo>
                  <a:lnTo>
                    <a:pt x="8811" y="699"/>
                  </a:lnTo>
                  <a:lnTo>
                    <a:pt x="8984" y="702"/>
                  </a:lnTo>
                  <a:lnTo>
                    <a:pt x="9146" y="704"/>
                  </a:lnTo>
                  <a:lnTo>
                    <a:pt x="9220" y="704"/>
                  </a:lnTo>
                  <a:lnTo>
                    <a:pt x="9289" y="702"/>
                  </a:lnTo>
                  <a:lnTo>
                    <a:pt x="9353" y="700"/>
                  </a:lnTo>
                  <a:lnTo>
                    <a:pt x="9408" y="698"/>
                  </a:lnTo>
                  <a:lnTo>
                    <a:pt x="9457" y="695"/>
                  </a:lnTo>
                  <a:lnTo>
                    <a:pt x="9497" y="691"/>
                  </a:lnTo>
                  <a:lnTo>
                    <a:pt x="9529" y="686"/>
                  </a:lnTo>
                  <a:lnTo>
                    <a:pt x="9550" y="681"/>
                  </a:lnTo>
                  <a:lnTo>
                    <a:pt x="9561" y="674"/>
                  </a:lnTo>
                  <a:lnTo>
                    <a:pt x="9559" y="665"/>
                  </a:lnTo>
                  <a:lnTo>
                    <a:pt x="9546" y="656"/>
                  </a:lnTo>
                  <a:lnTo>
                    <a:pt x="9521" y="647"/>
                  </a:lnTo>
                  <a:lnTo>
                    <a:pt x="9451" y="625"/>
                  </a:lnTo>
                  <a:lnTo>
                    <a:pt x="9377" y="603"/>
                  </a:lnTo>
                  <a:lnTo>
                    <a:pt x="9297" y="582"/>
                  </a:lnTo>
                  <a:lnTo>
                    <a:pt x="9215" y="561"/>
                  </a:lnTo>
                  <a:lnTo>
                    <a:pt x="9132" y="542"/>
                  </a:lnTo>
                  <a:lnTo>
                    <a:pt x="9052" y="522"/>
                  </a:lnTo>
                  <a:lnTo>
                    <a:pt x="8974" y="505"/>
                  </a:lnTo>
                  <a:lnTo>
                    <a:pt x="8903" y="489"/>
                  </a:lnTo>
                  <a:lnTo>
                    <a:pt x="8838" y="474"/>
                  </a:lnTo>
                  <a:lnTo>
                    <a:pt x="8784" y="461"/>
                  </a:lnTo>
                  <a:lnTo>
                    <a:pt x="8741" y="451"/>
                  </a:lnTo>
                  <a:lnTo>
                    <a:pt x="8710" y="442"/>
                  </a:lnTo>
                  <a:lnTo>
                    <a:pt x="8702" y="439"/>
                  </a:lnTo>
                  <a:lnTo>
                    <a:pt x="8696" y="436"/>
                  </a:lnTo>
                  <a:lnTo>
                    <a:pt x="8695" y="433"/>
                  </a:lnTo>
                  <a:lnTo>
                    <a:pt x="8700" y="432"/>
                  </a:lnTo>
                  <a:lnTo>
                    <a:pt x="8708" y="431"/>
                  </a:lnTo>
                  <a:lnTo>
                    <a:pt x="8721" y="431"/>
                  </a:lnTo>
                  <a:lnTo>
                    <a:pt x="8740" y="431"/>
                  </a:lnTo>
                  <a:lnTo>
                    <a:pt x="8764" y="433"/>
                  </a:lnTo>
                  <a:lnTo>
                    <a:pt x="8831" y="438"/>
                  </a:lnTo>
                  <a:lnTo>
                    <a:pt x="8921" y="444"/>
                  </a:lnTo>
                  <a:lnTo>
                    <a:pt x="9031" y="452"/>
                  </a:lnTo>
                  <a:lnTo>
                    <a:pt x="9160" y="462"/>
                  </a:lnTo>
                  <a:lnTo>
                    <a:pt x="9306" y="472"/>
                  </a:lnTo>
                  <a:lnTo>
                    <a:pt x="9465" y="482"/>
                  </a:lnTo>
                  <a:lnTo>
                    <a:pt x="9637" y="491"/>
                  </a:lnTo>
                  <a:lnTo>
                    <a:pt x="9819" y="501"/>
                  </a:lnTo>
                  <a:lnTo>
                    <a:pt x="10009" y="509"/>
                  </a:lnTo>
                  <a:lnTo>
                    <a:pt x="10205" y="517"/>
                  </a:lnTo>
                  <a:lnTo>
                    <a:pt x="10404" y="522"/>
                  </a:lnTo>
                  <a:lnTo>
                    <a:pt x="10605" y="525"/>
                  </a:lnTo>
                  <a:lnTo>
                    <a:pt x="10706" y="526"/>
                  </a:lnTo>
                  <a:lnTo>
                    <a:pt x="10806" y="526"/>
                  </a:lnTo>
                  <a:lnTo>
                    <a:pt x="10905" y="526"/>
                  </a:lnTo>
                  <a:lnTo>
                    <a:pt x="11004" y="524"/>
                  </a:lnTo>
                  <a:lnTo>
                    <a:pt x="11101" y="522"/>
                  </a:lnTo>
                  <a:lnTo>
                    <a:pt x="11196" y="520"/>
                  </a:lnTo>
                  <a:lnTo>
                    <a:pt x="11290" y="515"/>
                  </a:lnTo>
                  <a:lnTo>
                    <a:pt x="11382" y="511"/>
                  </a:lnTo>
                  <a:lnTo>
                    <a:pt x="11591" y="499"/>
                  </a:lnTo>
                  <a:lnTo>
                    <a:pt x="11846" y="488"/>
                  </a:lnTo>
                  <a:lnTo>
                    <a:pt x="12137" y="476"/>
                  </a:lnTo>
                  <a:lnTo>
                    <a:pt x="12453" y="463"/>
                  </a:lnTo>
                  <a:lnTo>
                    <a:pt x="12784" y="450"/>
                  </a:lnTo>
                  <a:lnTo>
                    <a:pt x="13120" y="436"/>
                  </a:lnTo>
                  <a:lnTo>
                    <a:pt x="13450" y="421"/>
                  </a:lnTo>
                  <a:lnTo>
                    <a:pt x="13763" y="406"/>
                  </a:lnTo>
                  <a:lnTo>
                    <a:pt x="13911" y="398"/>
                  </a:lnTo>
                  <a:lnTo>
                    <a:pt x="14049" y="391"/>
                  </a:lnTo>
                  <a:lnTo>
                    <a:pt x="14180" y="382"/>
                  </a:lnTo>
                  <a:lnTo>
                    <a:pt x="14299" y="374"/>
                  </a:lnTo>
                  <a:lnTo>
                    <a:pt x="14406" y="366"/>
                  </a:lnTo>
                  <a:lnTo>
                    <a:pt x="14500" y="357"/>
                  </a:lnTo>
                  <a:lnTo>
                    <a:pt x="14580" y="348"/>
                  </a:lnTo>
                  <a:lnTo>
                    <a:pt x="14645" y="338"/>
                  </a:lnTo>
                  <a:lnTo>
                    <a:pt x="14691" y="330"/>
                  </a:lnTo>
                  <a:lnTo>
                    <a:pt x="14719" y="320"/>
                  </a:lnTo>
                  <a:lnTo>
                    <a:pt x="14728" y="310"/>
                  </a:lnTo>
                  <a:lnTo>
                    <a:pt x="14715" y="300"/>
                  </a:lnTo>
                  <a:lnTo>
                    <a:pt x="14680" y="290"/>
                  </a:lnTo>
                  <a:lnTo>
                    <a:pt x="14621" y="280"/>
                  </a:lnTo>
                  <a:lnTo>
                    <a:pt x="14537" y="269"/>
                  </a:lnTo>
                  <a:lnTo>
                    <a:pt x="14427" y="258"/>
                  </a:lnTo>
                  <a:lnTo>
                    <a:pt x="14369" y="254"/>
                  </a:lnTo>
                  <a:lnTo>
                    <a:pt x="14308" y="249"/>
                  </a:lnTo>
                  <a:lnTo>
                    <a:pt x="14244" y="244"/>
                  </a:lnTo>
                  <a:lnTo>
                    <a:pt x="14179" y="239"/>
                  </a:lnTo>
                  <a:lnTo>
                    <a:pt x="14110" y="234"/>
                  </a:lnTo>
                  <a:lnTo>
                    <a:pt x="14040" y="229"/>
                  </a:lnTo>
                  <a:lnTo>
                    <a:pt x="13966" y="225"/>
                  </a:lnTo>
                  <a:lnTo>
                    <a:pt x="13891" y="220"/>
                  </a:lnTo>
                  <a:lnTo>
                    <a:pt x="13814" y="216"/>
                  </a:lnTo>
                  <a:lnTo>
                    <a:pt x="13734" y="211"/>
                  </a:lnTo>
                  <a:lnTo>
                    <a:pt x="13653" y="207"/>
                  </a:lnTo>
                  <a:lnTo>
                    <a:pt x="13570" y="202"/>
                  </a:lnTo>
                  <a:lnTo>
                    <a:pt x="13486" y="198"/>
                  </a:lnTo>
                  <a:lnTo>
                    <a:pt x="13400" y="194"/>
                  </a:lnTo>
                  <a:lnTo>
                    <a:pt x="13311" y="190"/>
                  </a:lnTo>
                  <a:lnTo>
                    <a:pt x="13221" y="185"/>
                  </a:lnTo>
                  <a:lnTo>
                    <a:pt x="12791" y="179"/>
                  </a:lnTo>
                  <a:lnTo>
                    <a:pt x="12362" y="171"/>
                  </a:lnTo>
                  <a:lnTo>
                    <a:pt x="11923" y="164"/>
                  </a:lnTo>
                  <a:lnTo>
                    <a:pt x="11462" y="158"/>
                  </a:lnTo>
                  <a:lnTo>
                    <a:pt x="10969" y="150"/>
                  </a:lnTo>
                  <a:lnTo>
                    <a:pt x="10429" y="143"/>
                  </a:lnTo>
                  <a:lnTo>
                    <a:pt x="9834" y="134"/>
                  </a:lnTo>
                  <a:lnTo>
                    <a:pt x="9170" y="125"/>
                  </a:lnTo>
                  <a:lnTo>
                    <a:pt x="8426" y="114"/>
                  </a:lnTo>
                  <a:lnTo>
                    <a:pt x="7590" y="103"/>
                  </a:lnTo>
                  <a:lnTo>
                    <a:pt x="6651" y="90"/>
                  </a:lnTo>
                  <a:lnTo>
                    <a:pt x="5598" y="76"/>
                  </a:lnTo>
                  <a:lnTo>
                    <a:pt x="4417" y="61"/>
                  </a:lnTo>
                  <a:lnTo>
                    <a:pt x="3098" y="42"/>
                  </a:lnTo>
                  <a:lnTo>
                    <a:pt x="1630" y="22"/>
                  </a:lnTo>
                  <a:lnTo>
                    <a:pt x="0" y="0"/>
                  </a:lnTo>
                  <a:lnTo>
                    <a:pt x="1" y="46"/>
                  </a:lnTo>
                  <a:lnTo>
                    <a:pt x="3" y="93"/>
                  </a:lnTo>
                  <a:lnTo>
                    <a:pt x="4" y="139"/>
                  </a:lnTo>
                  <a:lnTo>
                    <a:pt x="6" y="185"/>
                  </a:lnTo>
                  <a:lnTo>
                    <a:pt x="8" y="231"/>
                  </a:lnTo>
                  <a:lnTo>
                    <a:pt x="10" y="278"/>
                  </a:lnTo>
                  <a:lnTo>
                    <a:pt x="12" y="324"/>
                  </a:lnTo>
                  <a:lnTo>
                    <a:pt x="14" y="370"/>
                  </a:lnTo>
                  <a:close/>
                </a:path>
              </a:pathLst>
            </a:custGeom>
            <a:blipFill dpi="0" rotWithShape="1">
              <a:blip r:embed="rId4"/>
              <a:srcRect/>
              <a:tile tx="0" ty="0" sx="100000" sy="100000" flip="none" algn="tl"/>
            </a:blipFill>
            <a:ln w="9525">
              <a:noFill/>
              <a:round/>
              <a:headEnd/>
              <a:tailEnd/>
            </a:ln>
          </p:spPr>
          <p:txBody>
            <a:bodyPr>
              <a:prstTxWarp prst="textNoShape">
                <a:avLst/>
              </a:prstTxWarp>
            </a:bodyPr>
            <a:lstStyle/>
            <a:p>
              <a:endParaRPr lang="en-US"/>
            </a:p>
          </p:txBody>
        </p:sp>
        <p:sp>
          <p:nvSpPr>
            <p:cNvPr id="53491" name="Freeform 681" descr="Medium wood"/>
            <p:cNvSpPr>
              <a:spLocks noChangeAspect="1"/>
            </p:cNvSpPr>
            <p:nvPr/>
          </p:nvSpPr>
          <p:spPr bwMode="auto">
            <a:xfrm>
              <a:off x="1154" y="2814"/>
              <a:ext cx="2922" cy="131"/>
            </a:xfrm>
            <a:custGeom>
              <a:avLst/>
              <a:gdLst>
                <a:gd name="T0" fmla="*/ 724 w 14611"/>
                <a:gd name="T1" fmla="*/ 362 h 655"/>
                <a:gd name="T2" fmla="*/ 2354 w 14611"/>
                <a:gd name="T3" fmla="*/ 429 h 655"/>
                <a:gd name="T4" fmla="*/ 4281 w 14611"/>
                <a:gd name="T5" fmla="*/ 501 h 655"/>
                <a:gd name="T6" fmla="*/ 6076 w 14611"/>
                <a:gd name="T7" fmla="*/ 566 h 655"/>
                <a:gd name="T8" fmla="*/ 7314 w 14611"/>
                <a:gd name="T9" fmla="*/ 607 h 655"/>
                <a:gd name="T10" fmla="*/ 7667 w 14611"/>
                <a:gd name="T11" fmla="*/ 618 h 655"/>
                <a:gd name="T12" fmla="*/ 8006 w 14611"/>
                <a:gd name="T13" fmla="*/ 630 h 655"/>
                <a:gd name="T14" fmla="*/ 8516 w 14611"/>
                <a:gd name="T15" fmla="*/ 647 h 655"/>
                <a:gd name="T16" fmla="*/ 9029 w 14611"/>
                <a:gd name="T17" fmla="*/ 655 h 655"/>
                <a:gd name="T18" fmla="*/ 9236 w 14611"/>
                <a:gd name="T19" fmla="*/ 652 h 655"/>
                <a:gd name="T20" fmla="*/ 9381 w 14611"/>
                <a:gd name="T21" fmla="*/ 642 h 655"/>
                <a:gd name="T22" fmla="*/ 9445 w 14611"/>
                <a:gd name="T23" fmla="*/ 625 h 655"/>
                <a:gd name="T24" fmla="*/ 9404 w 14611"/>
                <a:gd name="T25" fmla="*/ 597 h 655"/>
                <a:gd name="T26" fmla="*/ 9180 w 14611"/>
                <a:gd name="T27" fmla="*/ 533 h 655"/>
                <a:gd name="T28" fmla="*/ 8935 w 14611"/>
                <a:gd name="T29" fmla="*/ 474 h 655"/>
                <a:gd name="T30" fmla="*/ 8722 w 14611"/>
                <a:gd name="T31" fmla="*/ 426 h 655"/>
                <a:gd name="T32" fmla="*/ 8594 w 14611"/>
                <a:gd name="T33" fmla="*/ 393 h 655"/>
                <a:gd name="T34" fmla="*/ 8579 w 14611"/>
                <a:gd name="T35" fmla="*/ 385 h 655"/>
                <a:gd name="T36" fmla="*/ 8605 w 14611"/>
                <a:gd name="T37" fmla="*/ 382 h 655"/>
                <a:gd name="T38" fmla="*/ 8715 w 14611"/>
                <a:gd name="T39" fmla="*/ 390 h 655"/>
                <a:gd name="T40" fmla="*/ 9044 w 14611"/>
                <a:gd name="T41" fmla="*/ 413 h 655"/>
                <a:gd name="T42" fmla="*/ 9521 w 14611"/>
                <a:gd name="T43" fmla="*/ 443 h 655"/>
                <a:gd name="T44" fmla="*/ 10089 w 14611"/>
                <a:gd name="T45" fmla="*/ 468 h 655"/>
                <a:gd name="T46" fmla="*/ 10589 w 14611"/>
                <a:gd name="T47" fmla="*/ 478 h 655"/>
                <a:gd name="T48" fmla="*/ 10888 w 14611"/>
                <a:gd name="T49" fmla="*/ 476 h 655"/>
                <a:gd name="T50" fmla="*/ 11174 w 14611"/>
                <a:gd name="T51" fmla="*/ 467 h 655"/>
                <a:gd name="T52" fmla="*/ 11730 w 14611"/>
                <a:gd name="T53" fmla="*/ 439 h 655"/>
                <a:gd name="T54" fmla="*/ 12668 w 14611"/>
                <a:gd name="T55" fmla="*/ 402 h 655"/>
                <a:gd name="T56" fmla="*/ 13647 w 14611"/>
                <a:gd name="T57" fmla="*/ 358 h 655"/>
                <a:gd name="T58" fmla="*/ 14064 w 14611"/>
                <a:gd name="T59" fmla="*/ 334 h 655"/>
                <a:gd name="T60" fmla="*/ 14384 w 14611"/>
                <a:gd name="T61" fmla="*/ 309 h 655"/>
                <a:gd name="T62" fmla="*/ 14575 w 14611"/>
                <a:gd name="T63" fmla="*/ 281 h 655"/>
                <a:gd name="T64" fmla="*/ 14599 w 14611"/>
                <a:gd name="T65" fmla="*/ 252 h 655"/>
                <a:gd name="T66" fmla="*/ 14420 w 14611"/>
                <a:gd name="T67" fmla="*/ 221 h 655"/>
                <a:gd name="T68" fmla="*/ 14260 w 14611"/>
                <a:gd name="T69" fmla="*/ 206 h 655"/>
                <a:gd name="T70" fmla="*/ 13672 w 14611"/>
                <a:gd name="T71" fmla="*/ 193 h 655"/>
                <a:gd name="T72" fmla="*/ 12193 w 14611"/>
                <a:gd name="T73" fmla="*/ 169 h 655"/>
                <a:gd name="T74" fmla="*/ 10545 w 14611"/>
                <a:gd name="T75" fmla="*/ 145 h 655"/>
                <a:gd name="T76" fmla="*/ 8271 w 14611"/>
                <a:gd name="T77" fmla="*/ 113 h 655"/>
                <a:gd name="T78" fmla="*/ 4909 w 14611"/>
                <a:gd name="T79" fmla="*/ 67 h 655"/>
                <a:gd name="T80" fmla="*/ 0 w 14611"/>
                <a:gd name="T81" fmla="*/ 0 h 655"/>
                <a:gd name="T82" fmla="*/ 4 w 14611"/>
                <a:gd name="T83" fmla="*/ 124 h 655"/>
                <a:gd name="T84" fmla="*/ 8 w 14611"/>
                <a:gd name="T85" fmla="*/ 246 h 655"/>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4611"/>
                <a:gd name="T130" fmla="*/ 0 h 655"/>
                <a:gd name="T131" fmla="*/ 14611 w 14611"/>
                <a:gd name="T132" fmla="*/ 655 h 655"/>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4611" h="655">
                  <a:moveTo>
                    <a:pt x="12" y="328"/>
                  </a:moveTo>
                  <a:lnTo>
                    <a:pt x="320" y="344"/>
                  </a:lnTo>
                  <a:lnTo>
                    <a:pt x="724" y="362"/>
                  </a:lnTo>
                  <a:lnTo>
                    <a:pt x="1208" y="383"/>
                  </a:lnTo>
                  <a:lnTo>
                    <a:pt x="1757" y="405"/>
                  </a:lnTo>
                  <a:lnTo>
                    <a:pt x="2354" y="429"/>
                  </a:lnTo>
                  <a:lnTo>
                    <a:pt x="2984" y="453"/>
                  </a:lnTo>
                  <a:lnTo>
                    <a:pt x="3632" y="477"/>
                  </a:lnTo>
                  <a:lnTo>
                    <a:pt x="4281" y="501"/>
                  </a:lnTo>
                  <a:lnTo>
                    <a:pt x="4914" y="524"/>
                  </a:lnTo>
                  <a:lnTo>
                    <a:pt x="5518" y="546"/>
                  </a:lnTo>
                  <a:lnTo>
                    <a:pt x="6076" y="566"/>
                  </a:lnTo>
                  <a:lnTo>
                    <a:pt x="6572" y="582"/>
                  </a:lnTo>
                  <a:lnTo>
                    <a:pt x="6990" y="597"/>
                  </a:lnTo>
                  <a:lnTo>
                    <a:pt x="7314" y="607"/>
                  </a:lnTo>
                  <a:lnTo>
                    <a:pt x="7530" y="615"/>
                  </a:lnTo>
                  <a:lnTo>
                    <a:pt x="7621" y="617"/>
                  </a:lnTo>
                  <a:lnTo>
                    <a:pt x="7667" y="618"/>
                  </a:lnTo>
                  <a:lnTo>
                    <a:pt x="7750" y="622"/>
                  </a:lnTo>
                  <a:lnTo>
                    <a:pt x="7866" y="625"/>
                  </a:lnTo>
                  <a:lnTo>
                    <a:pt x="8006" y="630"/>
                  </a:lnTo>
                  <a:lnTo>
                    <a:pt x="8165" y="636"/>
                  </a:lnTo>
                  <a:lnTo>
                    <a:pt x="8336" y="641"/>
                  </a:lnTo>
                  <a:lnTo>
                    <a:pt x="8516" y="647"/>
                  </a:lnTo>
                  <a:lnTo>
                    <a:pt x="8694" y="651"/>
                  </a:lnTo>
                  <a:lnTo>
                    <a:pt x="8868" y="654"/>
                  </a:lnTo>
                  <a:lnTo>
                    <a:pt x="9029" y="655"/>
                  </a:lnTo>
                  <a:lnTo>
                    <a:pt x="9103" y="654"/>
                  </a:lnTo>
                  <a:lnTo>
                    <a:pt x="9173" y="654"/>
                  </a:lnTo>
                  <a:lnTo>
                    <a:pt x="9236" y="652"/>
                  </a:lnTo>
                  <a:lnTo>
                    <a:pt x="9293" y="650"/>
                  </a:lnTo>
                  <a:lnTo>
                    <a:pt x="9341" y="647"/>
                  </a:lnTo>
                  <a:lnTo>
                    <a:pt x="9381" y="642"/>
                  </a:lnTo>
                  <a:lnTo>
                    <a:pt x="9413" y="638"/>
                  </a:lnTo>
                  <a:lnTo>
                    <a:pt x="9434" y="632"/>
                  </a:lnTo>
                  <a:lnTo>
                    <a:pt x="9445" y="625"/>
                  </a:lnTo>
                  <a:lnTo>
                    <a:pt x="9443" y="617"/>
                  </a:lnTo>
                  <a:lnTo>
                    <a:pt x="9430" y="608"/>
                  </a:lnTo>
                  <a:lnTo>
                    <a:pt x="9404" y="597"/>
                  </a:lnTo>
                  <a:lnTo>
                    <a:pt x="9335" y="576"/>
                  </a:lnTo>
                  <a:lnTo>
                    <a:pt x="9260" y="555"/>
                  </a:lnTo>
                  <a:lnTo>
                    <a:pt x="9180" y="533"/>
                  </a:lnTo>
                  <a:lnTo>
                    <a:pt x="9098" y="512"/>
                  </a:lnTo>
                  <a:lnTo>
                    <a:pt x="9016" y="492"/>
                  </a:lnTo>
                  <a:lnTo>
                    <a:pt x="8935" y="474"/>
                  </a:lnTo>
                  <a:lnTo>
                    <a:pt x="8858" y="456"/>
                  </a:lnTo>
                  <a:lnTo>
                    <a:pt x="8786" y="440"/>
                  </a:lnTo>
                  <a:lnTo>
                    <a:pt x="8722" y="426"/>
                  </a:lnTo>
                  <a:lnTo>
                    <a:pt x="8668" y="413"/>
                  </a:lnTo>
                  <a:lnTo>
                    <a:pt x="8624" y="402"/>
                  </a:lnTo>
                  <a:lnTo>
                    <a:pt x="8594" y="393"/>
                  </a:lnTo>
                  <a:lnTo>
                    <a:pt x="8586" y="390"/>
                  </a:lnTo>
                  <a:lnTo>
                    <a:pt x="8580" y="388"/>
                  </a:lnTo>
                  <a:lnTo>
                    <a:pt x="8579" y="385"/>
                  </a:lnTo>
                  <a:lnTo>
                    <a:pt x="8582" y="383"/>
                  </a:lnTo>
                  <a:lnTo>
                    <a:pt x="8591" y="382"/>
                  </a:lnTo>
                  <a:lnTo>
                    <a:pt x="8605" y="382"/>
                  </a:lnTo>
                  <a:lnTo>
                    <a:pt x="8624" y="383"/>
                  </a:lnTo>
                  <a:lnTo>
                    <a:pt x="8648" y="384"/>
                  </a:lnTo>
                  <a:lnTo>
                    <a:pt x="8715" y="390"/>
                  </a:lnTo>
                  <a:lnTo>
                    <a:pt x="8805" y="396"/>
                  </a:lnTo>
                  <a:lnTo>
                    <a:pt x="8915" y="404"/>
                  </a:lnTo>
                  <a:lnTo>
                    <a:pt x="9044" y="413"/>
                  </a:lnTo>
                  <a:lnTo>
                    <a:pt x="9189" y="423"/>
                  </a:lnTo>
                  <a:lnTo>
                    <a:pt x="9348" y="433"/>
                  </a:lnTo>
                  <a:lnTo>
                    <a:pt x="9521" y="443"/>
                  </a:lnTo>
                  <a:lnTo>
                    <a:pt x="9703" y="452"/>
                  </a:lnTo>
                  <a:lnTo>
                    <a:pt x="9893" y="461"/>
                  </a:lnTo>
                  <a:lnTo>
                    <a:pt x="10089" y="468"/>
                  </a:lnTo>
                  <a:lnTo>
                    <a:pt x="10288" y="474"/>
                  </a:lnTo>
                  <a:lnTo>
                    <a:pt x="10489" y="477"/>
                  </a:lnTo>
                  <a:lnTo>
                    <a:pt x="10589" y="478"/>
                  </a:lnTo>
                  <a:lnTo>
                    <a:pt x="10690" y="478"/>
                  </a:lnTo>
                  <a:lnTo>
                    <a:pt x="10789" y="477"/>
                  </a:lnTo>
                  <a:lnTo>
                    <a:pt x="10888" y="476"/>
                  </a:lnTo>
                  <a:lnTo>
                    <a:pt x="10985" y="474"/>
                  </a:lnTo>
                  <a:lnTo>
                    <a:pt x="11080" y="471"/>
                  </a:lnTo>
                  <a:lnTo>
                    <a:pt x="11174" y="467"/>
                  </a:lnTo>
                  <a:lnTo>
                    <a:pt x="11266" y="462"/>
                  </a:lnTo>
                  <a:lnTo>
                    <a:pt x="11475" y="451"/>
                  </a:lnTo>
                  <a:lnTo>
                    <a:pt x="11730" y="439"/>
                  </a:lnTo>
                  <a:lnTo>
                    <a:pt x="12020" y="427"/>
                  </a:lnTo>
                  <a:lnTo>
                    <a:pt x="12336" y="415"/>
                  </a:lnTo>
                  <a:lnTo>
                    <a:pt x="12668" y="402"/>
                  </a:lnTo>
                  <a:lnTo>
                    <a:pt x="13004" y="388"/>
                  </a:lnTo>
                  <a:lnTo>
                    <a:pt x="13333" y="373"/>
                  </a:lnTo>
                  <a:lnTo>
                    <a:pt x="13647" y="358"/>
                  </a:lnTo>
                  <a:lnTo>
                    <a:pt x="13793" y="350"/>
                  </a:lnTo>
                  <a:lnTo>
                    <a:pt x="13934" y="342"/>
                  </a:lnTo>
                  <a:lnTo>
                    <a:pt x="14064" y="334"/>
                  </a:lnTo>
                  <a:lnTo>
                    <a:pt x="14183" y="325"/>
                  </a:lnTo>
                  <a:lnTo>
                    <a:pt x="14290" y="318"/>
                  </a:lnTo>
                  <a:lnTo>
                    <a:pt x="14384" y="309"/>
                  </a:lnTo>
                  <a:lnTo>
                    <a:pt x="14464" y="299"/>
                  </a:lnTo>
                  <a:lnTo>
                    <a:pt x="14528" y="290"/>
                  </a:lnTo>
                  <a:lnTo>
                    <a:pt x="14575" y="281"/>
                  </a:lnTo>
                  <a:lnTo>
                    <a:pt x="14603" y="272"/>
                  </a:lnTo>
                  <a:lnTo>
                    <a:pt x="14611" y="262"/>
                  </a:lnTo>
                  <a:lnTo>
                    <a:pt x="14599" y="252"/>
                  </a:lnTo>
                  <a:lnTo>
                    <a:pt x="14564" y="242"/>
                  </a:lnTo>
                  <a:lnTo>
                    <a:pt x="14505" y="231"/>
                  </a:lnTo>
                  <a:lnTo>
                    <a:pt x="14420" y="221"/>
                  </a:lnTo>
                  <a:lnTo>
                    <a:pt x="14311" y="210"/>
                  </a:lnTo>
                  <a:lnTo>
                    <a:pt x="14286" y="208"/>
                  </a:lnTo>
                  <a:lnTo>
                    <a:pt x="14260" y="206"/>
                  </a:lnTo>
                  <a:lnTo>
                    <a:pt x="14233" y="204"/>
                  </a:lnTo>
                  <a:lnTo>
                    <a:pt x="14207" y="202"/>
                  </a:lnTo>
                  <a:lnTo>
                    <a:pt x="13672" y="193"/>
                  </a:lnTo>
                  <a:lnTo>
                    <a:pt x="13169" y="184"/>
                  </a:lnTo>
                  <a:lnTo>
                    <a:pt x="12682" y="176"/>
                  </a:lnTo>
                  <a:lnTo>
                    <a:pt x="12193" y="169"/>
                  </a:lnTo>
                  <a:lnTo>
                    <a:pt x="11685" y="161"/>
                  </a:lnTo>
                  <a:lnTo>
                    <a:pt x="11141" y="154"/>
                  </a:lnTo>
                  <a:lnTo>
                    <a:pt x="10545" y="145"/>
                  </a:lnTo>
                  <a:lnTo>
                    <a:pt x="9880" y="135"/>
                  </a:lnTo>
                  <a:lnTo>
                    <a:pt x="9127" y="124"/>
                  </a:lnTo>
                  <a:lnTo>
                    <a:pt x="8271" y="113"/>
                  </a:lnTo>
                  <a:lnTo>
                    <a:pt x="7294" y="99"/>
                  </a:lnTo>
                  <a:lnTo>
                    <a:pt x="6179" y="84"/>
                  </a:lnTo>
                  <a:lnTo>
                    <a:pt x="4909" y="67"/>
                  </a:lnTo>
                  <a:lnTo>
                    <a:pt x="3467" y="47"/>
                  </a:lnTo>
                  <a:lnTo>
                    <a:pt x="1835" y="26"/>
                  </a:lnTo>
                  <a:lnTo>
                    <a:pt x="0" y="0"/>
                  </a:lnTo>
                  <a:lnTo>
                    <a:pt x="1" y="42"/>
                  </a:lnTo>
                  <a:lnTo>
                    <a:pt x="2" y="82"/>
                  </a:lnTo>
                  <a:lnTo>
                    <a:pt x="4" y="124"/>
                  </a:lnTo>
                  <a:lnTo>
                    <a:pt x="5" y="164"/>
                  </a:lnTo>
                  <a:lnTo>
                    <a:pt x="7" y="206"/>
                  </a:lnTo>
                  <a:lnTo>
                    <a:pt x="8" y="246"/>
                  </a:lnTo>
                  <a:lnTo>
                    <a:pt x="10" y="287"/>
                  </a:lnTo>
                  <a:lnTo>
                    <a:pt x="12" y="328"/>
                  </a:lnTo>
                  <a:close/>
                </a:path>
              </a:pathLst>
            </a:custGeom>
            <a:blipFill dpi="0" rotWithShape="1">
              <a:blip r:embed="rId4"/>
              <a:srcRect/>
              <a:tile tx="0" ty="0" sx="100000" sy="100000" flip="none" algn="tl"/>
            </a:blipFill>
            <a:ln w="9525">
              <a:noFill/>
              <a:round/>
              <a:headEnd/>
              <a:tailEnd/>
            </a:ln>
          </p:spPr>
          <p:txBody>
            <a:bodyPr>
              <a:prstTxWarp prst="textNoShape">
                <a:avLst/>
              </a:prstTxWarp>
            </a:bodyPr>
            <a:lstStyle/>
            <a:p>
              <a:endParaRPr lang="en-US"/>
            </a:p>
          </p:txBody>
        </p:sp>
        <p:sp>
          <p:nvSpPr>
            <p:cNvPr id="53492" name="Freeform 682" descr="Medium wood"/>
            <p:cNvSpPr>
              <a:spLocks noChangeAspect="1"/>
            </p:cNvSpPr>
            <p:nvPr/>
          </p:nvSpPr>
          <p:spPr bwMode="auto">
            <a:xfrm>
              <a:off x="1154" y="2814"/>
              <a:ext cx="2898" cy="121"/>
            </a:xfrm>
            <a:custGeom>
              <a:avLst/>
              <a:gdLst>
                <a:gd name="T0" fmla="*/ 350 w 14494"/>
                <a:gd name="T1" fmla="*/ 302 h 606"/>
                <a:gd name="T2" fmla="*/ 1270 w 14494"/>
                <a:gd name="T3" fmla="*/ 342 h 606"/>
                <a:gd name="T4" fmla="*/ 2414 w 14494"/>
                <a:gd name="T5" fmla="*/ 388 h 606"/>
                <a:gd name="T6" fmla="*/ 3667 w 14494"/>
                <a:gd name="T7" fmla="*/ 435 h 606"/>
                <a:gd name="T8" fmla="*/ 4910 w 14494"/>
                <a:gd name="T9" fmla="*/ 479 h 606"/>
                <a:gd name="T10" fmla="*/ 6028 w 14494"/>
                <a:gd name="T11" fmla="*/ 519 h 606"/>
                <a:gd name="T12" fmla="*/ 6902 w 14494"/>
                <a:gd name="T13" fmla="*/ 549 h 606"/>
                <a:gd name="T14" fmla="*/ 7417 w 14494"/>
                <a:gd name="T15" fmla="*/ 567 h 606"/>
                <a:gd name="T16" fmla="*/ 7551 w 14494"/>
                <a:gd name="T17" fmla="*/ 570 h 606"/>
                <a:gd name="T18" fmla="*/ 7749 w 14494"/>
                <a:gd name="T19" fmla="*/ 577 h 606"/>
                <a:gd name="T20" fmla="*/ 8049 w 14494"/>
                <a:gd name="T21" fmla="*/ 588 h 606"/>
                <a:gd name="T22" fmla="*/ 8399 w 14494"/>
                <a:gd name="T23" fmla="*/ 599 h 606"/>
                <a:gd name="T24" fmla="*/ 8751 w 14494"/>
                <a:gd name="T25" fmla="*/ 605 h 606"/>
                <a:gd name="T26" fmla="*/ 8987 w 14494"/>
                <a:gd name="T27" fmla="*/ 606 h 606"/>
                <a:gd name="T28" fmla="*/ 9120 w 14494"/>
                <a:gd name="T29" fmla="*/ 604 h 606"/>
                <a:gd name="T30" fmla="*/ 9225 w 14494"/>
                <a:gd name="T31" fmla="*/ 599 h 606"/>
                <a:gd name="T32" fmla="*/ 9296 w 14494"/>
                <a:gd name="T33" fmla="*/ 590 h 606"/>
                <a:gd name="T34" fmla="*/ 9328 w 14494"/>
                <a:gd name="T35" fmla="*/ 577 h 606"/>
                <a:gd name="T36" fmla="*/ 9314 w 14494"/>
                <a:gd name="T37" fmla="*/ 559 h 606"/>
                <a:gd name="T38" fmla="*/ 9219 w 14494"/>
                <a:gd name="T39" fmla="*/ 527 h 606"/>
                <a:gd name="T40" fmla="*/ 9064 w 14494"/>
                <a:gd name="T41" fmla="*/ 485 h 606"/>
                <a:gd name="T42" fmla="*/ 8900 w 14494"/>
                <a:gd name="T43" fmla="*/ 444 h 606"/>
                <a:gd name="T44" fmla="*/ 8742 w 14494"/>
                <a:gd name="T45" fmla="*/ 408 h 606"/>
                <a:gd name="T46" fmla="*/ 8605 w 14494"/>
                <a:gd name="T47" fmla="*/ 378 h 606"/>
                <a:gd name="T48" fmla="*/ 8508 w 14494"/>
                <a:gd name="T49" fmla="*/ 354 h 606"/>
                <a:gd name="T50" fmla="*/ 8469 w 14494"/>
                <a:gd name="T51" fmla="*/ 342 h 606"/>
                <a:gd name="T52" fmla="*/ 8463 w 14494"/>
                <a:gd name="T53" fmla="*/ 336 h 606"/>
                <a:gd name="T54" fmla="*/ 8475 w 14494"/>
                <a:gd name="T55" fmla="*/ 334 h 606"/>
                <a:gd name="T56" fmla="*/ 8507 w 14494"/>
                <a:gd name="T57" fmla="*/ 335 h 606"/>
                <a:gd name="T58" fmla="*/ 8599 w 14494"/>
                <a:gd name="T59" fmla="*/ 341 h 606"/>
                <a:gd name="T60" fmla="*/ 8798 w 14494"/>
                <a:gd name="T61" fmla="*/ 356 h 606"/>
                <a:gd name="T62" fmla="*/ 9073 w 14494"/>
                <a:gd name="T63" fmla="*/ 374 h 606"/>
                <a:gd name="T64" fmla="*/ 9404 w 14494"/>
                <a:gd name="T65" fmla="*/ 394 h 606"/>
                <a:gd name="T66" fmla="*/ 9776 w 14494"/>
                <a:gd name="T67" fmla="*/ 413 h 606"/>
                <a:gd name="T68" fmla="*/ 10172 w 14494"/>
                <a:gd name="T69" fmla="*/ 426 h 606"/>
                <a:gd name="T70" fmla="*/ 10473 w 14494"/>
                <a:gd name="T71" fmla="*/ 429 h 606"/>
                <a:gd name="T72" fmla="*/ 10672 w 14494"/>
                <a:gd name="T73" fmla="*/ 429 h 606"/>
                <a:gd name="T74" fmla="*/ 10868 w 14494"/>
                <a:gd name="T75" fmla="*/ 426 h 606"/>
                <a:gd name="T76" fmla="*/ 11058 w 14494"/>
                <a:gd name="T77" fmla="*/ 418 h 606"/>
                <a:gd name="T78" fmla="*/ 11327 w 14494"/>
                <a:gd name="T79" fmla="*/ 404 h 606"/>
                <a:gd name="T80" fmla="*/ 11784 w 14494"/>
                <a:gd name="T81" fmla="*/ 383 h 606"/>
                <a:gd name="T82" fmla="*/ 12330 w 14494"/>
                <a:gd name="T83" fmla="*/ 361 h 606"/>
                <a:gd name="T84" fmla="*/ 12909 w 14494"/>
                <a:gd name="T85" fmla="*/ 338 h 606"/>
                <a:gd name="T86" fmla="*/ 13470 w 14494"/>
                <a:gd name="T87" fmla="*/ 312 h 606"/>
                <a:gd name="T88" fmla="*/ 13844 w 14494"/>
                <a:gd name="T89" fmla="*/ 292 h 606"/>
                <a:gd name="T90" fmla="*/ 14058 w 14494"/>
                <a:gd name="T91" fmla="*/ 278 h 606"/>
                <a:gd name="T92" fmla="*/ 14238 w 14494"/>
                <a:gd name="T93" fmla="*/ 263 h 606"/>
                <a:gd name="T94" fmla="*/ 14374 w 14494"/>
                <a:gd name="T95" fmla="*/ 248 h 606"/>
                <a:gd name="T96" fmla="*/ 14462 w 14494"/>
                <a:gd name="T97" fmla="*/ 231 h 606"/>
                <a:gd name="T98" fmla="*/ 14494 w 14494"/>
                <a:gd name="T99" fmla="*/ 215 h 606"/>
                <a:gd name="T100" fmla="*/ 13913 w 14494"/>
                <a:gd name="T101" fmla="*/ 196 h 606"/>
                <a:gd name="T102" fmla="*/ 12876 w 14494"/>
                <a:gd name="T103" fmla="*/ 180 h 606"/>
                <a:gd name="T104" fmla="*/ 11859 w 14494"/>
                <a:gd name="T105" fmla="*/ 163 h 606"/>
                <a:gd name="T106" fmla="*/ 10717 w 14494"/>
                <a:gd name="T107" fmla="*/ 147 h 606"/>
                <a:gd name="T108" fmla="*/ 9297 w 14494"/>
                <a:gd name="T109" fmla="*/ 126 h 606"/>
                <a:gd name="T110" fmla="*/ 7452 w 14494"/>
                <a:gd name="T111" fmla="*/ 101 h 606"/>
                <a:gd name="T112" fmla="*/ 5032 w 14494"/>
                <a:gd name="T113" fmla="*/ 68 h 606"/>
                <a:gd name="T114" fmla="*/ 1889 w 14494"/>
                <a:gd name="T115" fmla="*/ 26 h 606"/>
                <a:gd name="T116" fmla="*/ 1 w 14494"/>
                <a:gd name="T117" fmla="*/ 37 h 606"/>
                <a:gd name="T118" fmla="*/ 3 w 14494"/>
                <a:gd name="T119" fmla="*/ 108 h 606"/>
                <a:gd name="T120" fmla="*/ 6 w 14494"/>
                <a:gd name="T121" fmla="*/ 179 h 606"/>
                <a:gd name="T122" fmla="*/ 9 w 14494"/>
                <a:gd name="T123" fmla="*/ 251 h 60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4494"/>
                <a:gd name="T187" fmla="*/ 0 h 606"/>
                <a:gd name="T188" fmla="*/ 14494 w 14494"/>
                <a:gd name="T189" fmla="*/ 606 h 60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4494" h="606">
                  <a:moveTo>
                    <a:pt x="10" y="286"/>
                  </a:moveTo>
                  <a:lnTo>
                    <a:pt x="350" y="302"/>
                  </a:lnTo>
                  <a:lnTo>
                    <a:pt x="774" y="321"/>
                  </a:lnTo>
                  <a:lnTo>
                    <a:pt x="1270" y="342"/>
                  </a:lnTo>
                  <a:lnTo>
                    <a:pt x="1821" y="365"/>
                  </a:lnTo>
                  <a:lnTo>
                    <a:pt x="2414" y="388"/>
                  </a:lnTo>
                  <a:lnTo>
                    <a:pt x="3034" y="410"/>
                  </a:lnTo>
                  <a:lnTo>
                    <a:pt x="3667" y="435"/>
                  </a:lnTo>
                  <a:lnTo>
                    <a:pt x="4297" y="457"/>
                  </a:lnTo>
                  <a:lnTo>
                    <a:pt x="4910" y="479"/>
                  </a:lnTo>
                  <a:lnTo>
                    <a:pt x="5492" y="500"/>
                  </a:lnTo>
                  <a:lnTo>
                    <a:pt x="6028" y="519"/>
                  </a:lnTo>
                  <a:lnTo>
                    <a:pt x="6503" y="536"/>
                  </a:lnTo>
                  <a:lnTo>
                    <a:pt x="6902" y="549"/>
                  </a:lnTo>
                  <a:lnTo>
                    <a:pt x="7213" y="560"/>
                  </a:lnTo>
                  <a:lnTo>
                    <a:pt x="7417" y="567"/>
                  </a:lnTo>
                  <a:lnTo>
                    <a:pt x="7504" y="569"/>
                  </a:lnTo>
                  <a:lnTo>
                    <a:pt x="7551" y="570"/>
                  </a:lnTo>
                  <a:lnTo>
                    <a:pt x="7634" y="572"/>
                  </a:lnTo>
                  <a:lnTo>
                    <a:pt x="7749" y="577"/>
                  </a:lnTo>
                  <a:lnTo>
                    <a:pt x="7889" y="582"/>
                  </a:lnTo>
                  <a:lnTo>
                    <a:pt x="8049" y="588"/>
                  </a:lnTo>
                  <a:lnTo>
                    <a:pt x="8220" y="593"/>
                  </a:lnTo>
                  <a:lnTo>
                    <a:pt x="8399" y="599"/>
                  </a:lnTo>
                  <a:lnTo>
                    <a:pt x="8578" y="603"/>
                  </a:lnTo>
                  <a:lnTo>
                    <a:pt x="8751" y="605"/>
                  </a:lnTo>
                  <a:lnTo>
                    <a:pt x="8913" y="606"/>
                  </a:lnTo>
                  <a:lnTo>
                    <a:pt x="8987" y="606"/>
                  </a:lnTo>
                  <a:lnTo>
                    <a:pt x="9056" y="605"/>
                  </a:lnTo>
                  <a:lnTo>
                    <a:pt x="9120" y="604"/>
                  </a:lnTo>
                  <a:lnTo>
                    <a:pt x="9175" y="602"/>
                  </a:lnTo>
                  <a:lnTo>
                    <a:pt x="9225" y="599"/>
                  </a:lnTo>
                  <a:lnTo>
                    <a:pt x="9265" y="594"/>
                  </a:lnTo>
                  <a:lnTo>
                    <a:pt x="9296" y="590"/>
                  </a:lnTo>
                  <a:lnTo>
                    <a:pt x="9318" y="583"/>
                  </a:lnTo>
                  <a:lnTo>
                    <a:pt x="9328" y="577"/>
                  </a:lnTo>
                  <a:lnTo>
                    <a:pt x="9328" y="569"/>
                  </a:lnTo>
                  <a:lnTo>
                    <a:pt x="9314" y="559"/>
                  </a:lnTo>
                  <a:lnTo>
                    <a:pt x="9288" y="549"/>
                  </a:lnTo>
                  <a:lnTo>
                    <a:pt x="9219" y="527"/>
                  </a:lnTo>
                  <a:lnTo>
                    <a:pt x="9144" y="506"/>
                  </a:lnTo>
                  <a:lnTo>
                    <a:pt x="9064" y="485"/>
                  </a:lnTo>
                  <a:lnTo>
                    <a:pt x="8982" y="464"/>
                  </a:lnTo>
                  <a:lnTo>
                    <a:pt x="8900" y="444"/>
                  </a:lnTo>
                  <a:lnTo>
                    <a:pt x="8819" y="426"/>
                  </a:lnTo>
                  <a:lnTo>
                    <a:pt x="8742" y="408"/>
                  </a:lnTo>
                  <a:lnTo>
                    <a:pt x="8670" y="392"/>
                  </a:lnTo>
                  <a:lnTo>
                    <a:pt x="8605" y="378"/>
                  </a:lnTo>
                  <a:lnTo>
                    <a:pt x="8552" y="365"/>
                  </a:lnTo>
                  <a:lnTo>
                    <a:pt x="8508" y="354"/>
                  </a:lnTo>
                  <a:lnTo>
                    <a:pt x="8479" y="345"/>
                  </a:lnTo>
                  <a:lnTo>
                    <a:pt x="8469" y="342"/>
                  </a:lnTo>
                  <a:lnTo>
                    <a:pt x="8463" y="338"/>
                  </a:lnTo>
                  <a:lnTo>
                    <a:pt x="8463" y="336"/>
                  </a:lnTo>
                  <a:lnTo>
                    <a:pt x="8466" y="335"/>
                  </a:lnTo>
                  <a:lnTo>
                    <a:pt x="8475" y="334"/>
                  </a:lnTo>
                  <a:lnTo>
                    <a:pt x="8488" y="334"/>
                  </a:lnTo>
                  <a:lnTo>
                    <a:pt x="8507" y="335"/>
                  </a:lnTo>
                  <a:lnTo>
                    <a:pt x="8532" y="336"/>
                  </a:lnTo>
                  <a:lnTo>
                    <a:pt x="8599" y="341"/>
                  </a:lnTo>
                  <a:lnTo>
                    <a:pt x="8689" y="347"/>
                  </a:lnTo>
                  <a:lnTo>
                    <a:pt x="8798" y="356"/>
                  </a:lnTo>
                  <a:lnTo>
                    <a:pt x="8927" y="365"/>
                  </a:lnTo>
                  <a:lnTo>
                    <a:pt x="9073" y="374"/>
                  </a:lnTo>
                  <a:lnTo>
                    <a:pt x="9232" y="384"/>
                  </a:lnTo>
                  <a:lnTo>
                    <a:pt x="9404" y="394"/>
                  </a:lnTo>
                  <a:lnTo>
                    <a:pt x="9587" y="404"/>
                  </a:lnTo>
                  <a:lnTo>
                    <a:pt x="9776" y="413"/>
                  </a:lnTo>
                  <a:lnTo>
                    <a:pt x="9972" y="419"/>
                  </a:lnTo>
                  <a:lnTo>
                    <a:pt x="10172" y="426"/>
                  </a:lnTo>
                  <a:lnTo>
                    <a:pt x="10372" y="429"/>
                  </a:lnTo>
                  <a:lnTo>
                    <a:pt x="10473" y="429"/>
                  </a:lnTo>
                  <a:lnTo>
                    <a:pt x="10574" y="430"/>
                  </a:lnTo>
                  <a:lnTo>
                    <a:pt x="10672" y="429"/>
                  </a:lnTo>
                  <a:lnTo>
                    <a:pt x="10771" y="428"/>
                  </a:lnTo>
                  <a:lnTo>
                    <a:pt x="10868" y="426"/>
                  </a:lnTo>
                  <a:lnTo>
                    <a:pt x="10964" y="423"/>
                  </a:lnTo>
                  <a:lnTo>
                    <a:pt x="11058" y="418"/>
                  </a:lnTo>
                  <a:lnTo>
                    <a:pt x="11150" y="414"/>
                  </a:lnTo>
                  <a:lnTo>
                    <a:pt x="11327" y="404"/>
                  </a:lnTo>
                  <a:lnTo>
                    <a:pt x="11541" y="394"/>
                  </a:lnTo>
                  <a:lnTo>
                    <a:pt x="11784" y="383"/>
                  </a:lnTo>
                  <a:lnTo>
                    <a:pt x="12050" y="373"/>
                  </a:lnTo>
                  <a:lnTo>
                    <a:pt x="12330" y="361"/>
                  </a:lnTo>
                  <a:lnTo>
                    <a:pt x="12618" y="350"/>
                  </a:lnTo>
                  <a:lnTo>
                    <a:pt x="12909" y="338"/>
                  </a:lnTo>
                  <a:lnTo>
                    <a:pt x="13195" y="325"/>
                  </a:lnTo>
                  <a:lnTo>
                    <a:pt x="13470" y="312"/>
                  </a:lnTo>
                  <a:lnTo>
                    <a:pt x="13725" y="299"/>
                  </a:lnTo>
                  <a:lnTo>
                    <a:pt x="13844" y="292"/>
                  </a:lnTo>
                  <a:lnTo>
                    <a:pt x="13955" y="285"/>
                  </a:lnTo>
                  <a:lnTo>
                    <a:pt x="14058" y="278"/>
                  </a:lnTo>
                  <a:lnTo>
                    <a:pt x="14153" y="271"/>
                  </a:lnTo>
                  <a:lnTo>
                    <a:pt x="14238" y="263"/>
                  </a:lnTo>
                  <a:lnTo>
                    <a:pt x="14312" y="255"/>
                  </a:lnTo>
                  <a:lnTo>
                    <a:pt x="14374" y="248"/>
                  </a:lnTo>
                  <a:lnTo>
                    <a:pt x="14425" y="240"/>
                  </a:lnTo>
                  <a:lnTo>
                    <a:pt x="14462" y="231"/>
                  </a:lnTo>
                  <a:lnTo>
                    <a:pt x="14486" y="224"/>
                  </a:lnTo>
                  <a:lnTo>
                    <a:pt x="14494" y="215"/>
                  </a:lnTo>
                  <a:lnTo>
                    <a:pt x="14487" y="206"/>
                  </a:lnTo>
                  <a:lnTo>
                    <a:pt x="13913" y="196"/>
                  </a:lnTo>
                  <a:lnTo>
                    <a:pt x="13382" y="187"/>
                  </a:lnTo>
                  <a:lnTo>
                    <a:pt x="12876" y="180"/>
                  </a:lnTo>
                  <a:lnTo>
                    <a:pt x="12374" y="172"/>
                  </a:lnTo>
                  <a:lnTo>
                    <a:pt x="11859" y="163"/>
                  </a:lnTo>
                  <a:lnTo>
                    <a:pt x="11313" y="156"/>
                  </a:lnTo>
                  <a:lnTo>
                    <a:pt x="10717" y="147"/>
                  </a:lnTo>
                  <a:lnTo>
                    <a:pt x="10051" y="137"/>
                  </a:lnTo>
                  <a:lnTo>
                    <a:pt x="9297" y="126"/>
                  </a:lnTo>
                  <a:lnTo>
                    <a:pt x="8437" y="115"/>
                  </a:lnTo>
                  <a:lnTo>
                    <a:pt x="7452" y="101"/>
                  </a:lnTo>
                  <a:lnTo>
                    <a:pt x="6323" y="86"/>
                  </a:lnTo>
                  <a:lnTo>
                    <a:pt x="5032" y="68"/>
                  </a:lnTo>
                  <a:lnTo>
                    <a:pt x="3561" y="49"/>
                  </a:lnTo>
                  <a:lnTo>
                    <a:pt x="1889" y="26"/>
                  </a:lnTo>
                  <a:lnTo>
                    <a:pt x="0" y="0"/>
                  </a:lnTo>
                  <a:lnTo>
                    <a:pt x="1" y="37"/>
                  </a:lnTo>
                  <a:lnTo>
                    <a:pt x="2" y="72"/>
                  </a:lnTo>
                  <a:lnTo>
                    <a:pt x="3" y="108"/>
                  </a:lnTo>
                  <a:lnTo>
                    <a:pt x="5" y="144"/>
                  </a:lnTo>
                  <a:lnTo>
                    <a:pt x="6" y="179"/>
                  </a:lnTo>
                  <a:lnTo>
                    <a:pt x="7" y="215"/>
                  </a:lnTo>
                  <a:lnTo>
                    <a:pt x="9" y="251"/>
                  </a:lnTo>
                  <a:lnTo>
                    <a:pt x="10" y="286"/>
                  </a:lnTo>
                  <a:close/>
                </a:path>
              </a:pathLst>
            </a:custGeom>
            <a:blipFill dpi="0" rotWithShape="1">
              <a:blip r:embed="rId4"/>
              <a:srcRect/>
              <a:tile tx="0" ty="0" sx="100000" sy="100000" flip="none" algn="tl"/>
            </a:blipFill>
            <a:ln w="9525">
              <a:noFill/>
              <a:round/>
              <a:headEnd/>
              <a:tailEnd/>
            </a:ln>
          </p:spPr>
          <p:txBody>
            <a:bodyPr>
              <a:prstTxWarp prst="textNoShape">
                <a:avLst/>
              </a:prstTxWarp>
            </a:bodyPr>
            <a:lstStyle/>
            <a:p>
              <a:endParaRPr lang="en-US"/>
            </a:p>
          </p:txBody>
        </p:sp>
        <p:sp>
          <p:nvSpPr>
            <p:cNvPr id="53493" name="Freeform 683" descr="Medium wood"/>
            <p:cNvSpPr>
              <a:spLocks noChangeAspect="1"/>
            </p:cNvSpPr>
            <p:nvPr/>
          </p:nvSpPr>
          <p:spPr bwMode="auto">
            <a:xfrm>
              <a:off x="1154" y="2814"/>
              <a:ext cx="2847" cy="112"/>
            </a:xfrm>
            <a:custGeom>
              <a:avLst/>
              <a:gdLst>
                <a:gd name="T0" fmla="*/ 372 w 14237"/>
                <a:gd name="T1" fmla="*/ 261 h 558"/>
                <a:gd name="T2" fmla="*/ 1315 w 14237"/>
                <a:gd name="T3" fmla="*/ 300 h 558"/>
                <a:gd name="T4" fmla="*/ 2454 w 14237"/>
                <a:gd name="T5" fmla="*/ 345 h 558"/>
                <a:gd name="T6" fmla="*/ 3682 w 14237"/>
                <a:gd name="T7" fmla="*/ 391 h 558"/>
                <a:gd name="T8" fmla="*/ 4891 w 14237"/>
                <a:gd name="T9" fmla="*/ 435 h 558"/>
                <a:gd name="T10" fmla="*/ 5970 w 14237"/>
                <a:gd name="T11" fmla="*/ 473 h 558"/>
                <a:gd name="T12" fmla="*/ 6810 w 14237"/>
                <a:gd name="T13" fmla="*/ 502 h 558"/>
                <a:gd name="T14" fmla="*/ 7305 w 14237"/>
                <a:gd name="T15" fmla="*/ 518 h 558"/>
                <a:gd name="T16" fmla="*/ 7434 w 14237"/>
                <a:gd name="T17" fmla="*/ 521 h 558"/>
                <a:gd name="T18" fmla="*/ 7633 w 14237"/>
                <a:gd name="T19" fmla="*/ 529 h 558"/>
                <a:gd name="T20" fmla="*/ 7931 w 14237"/>
                <a:gd name="T21" fmla="*/ 539 h 558"/>
                <a:gd name="T22" fmla="*/ 8283 w 14237"/>
                <a:gd name="T23" fmla="*/ 550 h 558"/>
                <a:gd name="T24" fmla="*/ 8635 w 14237"/>
                <a:gd name="T25" fmla="*/ 557 h 558"/>
                <a:gd name="T26" fmla="*/ 8871 w 14237"/>
                <a:gd name="T27" fmla="*/ 558 h 558"/>
                <a:gd name="T28" fmla="*/ 9004 w 14237"/>
                <a:gd name="T29" fmla="*/ 555 h 558"/>
                <a:gd name="T30" fmla="*/ 9108 w 14237"/>
                <a:gd name="T31" fmla="*/ 549 h 558"/>
                <a:gd name="T32" fmla="*/ 9180 w 14237"/>
                <a:gd name="T33" fmla="*/ 541 h 558"/>
                <a:gd name="T34" fmla="*/ 9212 w 14237"/>
                <a:gd name="T35" fmla="*/ 529 h 558"/>
                <a:gd name="T36" fmla="*/ 9197 w 14237"/>
                <a:gd name="T37" fmla="*/ 511 h 558"/>
                <a:gd name="T38" fmla="*/ 9102 w 14237"/>
                <a:gd name="T39" fmla="*/ 479 h 558"/>
                <a:gd name="T40" fmla="*/ 8948 w 14237"/>
                <a:gd name="T41" fmla="*/ 437 h 558"/>
                <a:gd name="T42" fmla="*/ 8783 w 14237"/>
                <a:gd name="T43" fmla="*/ 396 h 558"/>
                <a:gd name="T44" fmla="*/ 8625 w 14237"/>
                <a:gd name="T45" fmla="*/ 359 h 558"/>
                <a:gd name="T46" fmla="*/ 8489 w 14237"/>
                <a:gd name="T47" fmla="*/ 328 h 558"/>
                <a:gd name="T48" fmla="*/ 8392 w 14237"/>
                <a:gd name="T49" fmla="*/ 306 h 558"/>
                <a:gd name="T50" fmla="*/ 8353 w 14237"/>
                <a:gd name="T51" fmla="*/ 293 h 558"/>
                <a:gd name="T52" fmla="*/ 8346 w 14237"/>
                <a:gd name="T53" fmla="*/ 288 h 558"/>
                <a:gd name="T54" fmla="*/ 8358 w 14237"/>
                <a:gd name="T55" fmla="*/ 286 h 558"/>
                <a:gd name="T56" fmla="*/ 8391 w 14237"/>
                <a:gd name="T57" fmla="*/ 286 h 558"/>
                <a:gd name="T58" fmla="*/ 8482 w 14237"/>
                <a:gd name="T59" fmla="*/ 292 h 558"/>
                <a:gd name="T60" fmla="*/ 8682 w 14237"/>
                <a:gd name="T61" fmla="*/ 307 h 558"/>
                <a:gd name="T62" fmla="*/ 8957 w 14237"/>
                <a:gd name="T63" fmla="*/ 326 h 558"/>
                <a:gd name="T64" fmla="*/ 9288 w 14237"/>
                <a:gd name="T65" fmla="*/ 346 h 558"/>
                <a:gd name="T66" fmla="*/ 9660 w 14237"/>
                <a:gd name="T67" fmla="*/ 365 h 558"/>
                <a:gd name="T68" fmla="*/ 10055 w 14237"/>
                <a:gd name="T69" fmla="*/ 377 h 558"/>
                <a:gd name="T70" fmla="*/ 10357 w 14237"/>
                <a:gd name="T71" fmla="*/ 381 h 558"/>
                <a:gd name="T72" fmla="*/ 10556 w 14237"/>
                <a:gd name="T73" fmla="*/ 381 h 558"/>
                <a:gd name="T74" fmla="*/ 10752 w 14237"/>
                <a:gd name="T75" fmla="*/ 378 h 558"/>
                <a:gd name="T76" fmla="*/ 10941 w 14237"/>
                <a:gd name="T77" fmla="*/ 370 h 558"/>
                <a:gd name="T78" fmla="*/ 11179 w 14237"/>
                <a:gd name="T79" fmla="*/ 357 h 558"/>
                <a:gd name="T80" fmla="*/ 11542 w 14237"/>
                <a:gd name="T81" fmla="*/ 341 h 558"/>
                <a:gd name="T82" fmla="*/ 11976 w 14237"/>
                <a:gd name="T83" fmla="*/ 323 h 558"/>
                <a:gd name="T84" fmla="*/ 12451 w 14237"/>
                <a:gd name="T85" fmla="*/ 303 h 558"/>
                <a:gd name="T86" fmla="*/ 12934 w 14237"/>
                <a:gd name="T87" fmla="*/ 284 h 558"/>
                <a:gd name="T88" fmla="*/ 13393 w 14237"/>
                <a:gd name="T89" fmla="*/ 262 h 558"/>
                <a:gd name="T90" fmla="*/ 13798 w 14237"/>
                <a:gd name="T91" fmla="*/ 239 h 558"/>
                <a:gd name="T92" fmla="*/ 14048 w 14237"/>
                <a:gd name="T93" fmla="*/ 221 h 558"/>
                <a:gd name="T94" fmla="*/ 14181 w 14237"/>
                <a:gd name="T95" fmla="*/ 208 h 558"/>
                <a:gd name="T96" fmla="*/ 13697 w 14237"/>
                <a:gd name="T97" fmla="*/ 193 h 558"/>
                <a:gd name="T98" fmla="*/ 12703 w 14237"/>
                <a:gd name="T99" fmla="*/ 176 h 558"/>
                <a:gd name="T100" fmla="*/ 11704 w 14237"/>
                <a:gd name="T101" fmla="*/ 161 h 558"/>
                <a:gd name="T102" fmla="*/ 10564 w 14237"/>
                <a:gd name="T103" fmla="*/ 145 h 558"/>
                <a:gd name="T104" fmla="*/ 9146 w 14237"/>
                <a:gd name="T105" fmla="*/ 125 h 558"/>
                <a:gd name="T106" fmla="*/ 7310 w 14237"/>
                <a:gd name="T107" fmla="*/ 99 h 558"/>
                <a:gd name="T108" fmla="*/ 4922 w 14237"/>
                <a:gd name="T109" fmla="*/ 67 h 558"/>
                <a:gd name="T110" fmla="*/ 1841 w 14237"/>
                <a:gd name="T111" fmla="*/ 26 h 558"/>
                <a:gd name="T112" fmla="*/ 1 w 14237"/>
                <a:gd name="T113" fmla="*/ 31 h 558"/>
                <a:gd name="T114" fmla="*/ 3 w 14237"/>
                <a:gd name="T115" fmla="*/ 91 h 558"/>
                <a:gd name="T116" fmla="*/ 5 w 14237"/>
                <a:gd name="T117" fmla="*/ 152 h 558"/>
                <a:gd name="T118" fmla="*/ 7 w 14237"/>
                <a:gd name="T119" fmla="*/ 213 h 558"/>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4237"/>
                <a:gd name="T181" fmla="*/ 0 h 558"/>
                <a:gd name="T182" fmla="*/ 14237 w 14237"/>
                <a:gd name="T183" fmla="*/ 558 h 558"/>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4237" h="558">
                  <a:moveTo>
                    <a:pt x="8" y="243"/>
                  </a:moveTo>
                  <a:lnTo>
                    <a:pt x="372" y="261"/>
                  </a:lnTo>
                  <a:lnTo>
                    <a:pt x="811" y="279"/>
                  </a:lnTo>
                  <a:lnTo>
                    <a:pt x="1315" y="300"/>
                  </a:lnTo>
                  <a:lnTo>
                    <a:pt x="1866" y="322"/>
                  </a:lnTo>
                  <a:lnTo>
                    <a:pt x="2454" y="345"/>
                  </a:lnTo>
                  <a:lnTo>
                    <a:pt x="3064" y="368"/>
                  </a:lnTo>
                  <a:lnTo>
                    <a:pt x="3682" y="391"/>
                  </a:lnTo>
                  <a:lnTo>
                    <a:pt x="4296" y="413"/>
                  </a:lnTo>
                  <a:lnTo>
                    <a:pt x="4891" y="435"/>
                  </a:lnTo>
                  <a:lnTo>
                    <a:pt x="5453" y="454"/>
                  </a:lnTo>
                  <a:lnTo>
                    <a:pt x="5970" y="473"/>
                  </a:lnTo>
                  <a:lnTo>
                    <a:pt x="6427" y="489"/>
                  </a:lnTo>
                  <a:lnTo>
                    <a:pt x="6810" y="502"/>
                  </a:lnTo>
                  <a:lnTo>
                    <a:pt x="7108" y="512"/>
                  </a:lnTo>
                  <a:lnTo>
                    <a:pt x="7305" y="518"/>
                  </a:lnTo>
                  <a:lnTo>
                    <a:pt x="7388" y="520"/>
                  </a:lnTo>
                  <a:lnTo>
                    <a:pt x="7434" y="521"/>
                  </a:lnTo>
                  <a:lnTo>
                    <a:pt x="7518" y="524"/>
                  </a:lnTo>
                  <a:lnTo>
                    <a:pt x="7633" y="529"/>
                  </a:lnTo>
                  <a:lnTo>
                    <a:pt x="7773" y="534"/>
                  </a:lnTo>
                  <a:lnTo>
                    <a:pt x="7931" y="539"/>
                  </a:lnTo>
                  <a:lnTo>
                    <a:pt x="8104" y="545"/>
                  </a:lnTo>
                  <a:lnTo>
                    <a:pt x="8283" y="550"/>
                  </a:lnTo>
                  <a:lnTo>
                    <a:pt x="8462" y="554"/>
                  </a:lnTo>
                  <a:lnTo>
                    <a:pt x="8635" y="557"/>
                  </a:lnTo>
                  <a:lnTo>
                    <a:pt x="8797" y="558"/>
                  </a:lnTo>
                  <a:lnTo>
                    <a:pt x="8871" y="558"/>
                  </a:lnTo>
                  <a:lnTo>
                    <a:pt x="8940" y="557"/>
                  </a:lnTo>
                  <a:lnTo>
                    <a:pt x="9004" y="555"/>
                  </a:lnTo>
                  <a:lnTo>
                    <a:pt x="9059" y="553"/>
                  </a:lnTo>
                  <a:lnTo>
                    <a:pt x="9108" y="549"/>
                  </a:lnTo>
                  <a:lnTo>
                    <a:pt x="9148" y="546"/>
                  </a:lnTo>
                  <a:lnTo>
                    <a:pt x="9180" y="541"/>
                  </a:lnTo>
                  <a:lnTo>
                    <a:pt x="9201" y="535"/>
                  </a:lnTo>
                  <a:lnTo>
                    <a:pt x="9212" y="529"/>
                  </a:lnTo>
                  <a:lnTo>
                    <a:pt x="9210" y="520"/>
                  </a:lnTo>
                  <a:lnTo>
                    <a:pt x="9197" y="511"/>
                  </a:lnTo>
                  <a:lnTo>
                    <a:pt x="9172" y="501"/>
                  </a:lnTo>
                  <a:lnTo>
                    <a:pt x="9102" y="479"/>
                  </a:lnTo>
                  <a:lnTo>
                    <a:pt x="9027" y="457"/>
                  </a:lnTo>
                  <a:lnTo>
                    <a:pt x="8948" y="437"/>
                  </a:lnTo>
                  <a:lnTo>
                    <a:pt x="8866" y="416"/>
                  </a:lnTo>
                  <a:lnTo>
                    <a:pt x="8783" y="396"/>
                  </a:lnTo>
                  <a:lnTo>
                    <a:pt x="8703" y="378"/>
                  </a:lnTo>
                  <a:lnTo>
                    <a:pt x="8625" y="359"/>
                  </a:lnTo>
                  <a:lnTo>
                    <a:pt x="8554" y="344"/>
                  </a:lnTo>
                  <a:lnTo>
                    <a:pt x="8489" y="328"/>
                  </a:lnTo>
                  <a:lnTo>
                    <a:pt x="8435" y="316"/>
                  </a:lnTo>
                  <a:lnTo>
                    <a:pt x="8392" y="306"/>
                  </a:lnTo>
                  <a:lnTo>
                    <a:pt x="8361" y="297"/>
                  </a:lnTo>
                  <a:lnTo>
                    <a:pt x="8353" y="293"/>
                  </a:lnTo>
                  <a:lnTo>
                    <a:pt x="8347" y="290"/>
                  </a:lnTo>
                  <a:lnTo>
                    <a:pt x="8346" y="288"/>
                  </a:lnTo>
                  <a:lnTo>
                    <a:pt x="8351" y="287"/>
                  </a:lnTo>
                  <a:lnTo>
                    <a:pt x="8358" y="286"/>
                  </a:lnTo>
                  <a:lnTo>
                    <a:pt x="8372" y="286"/>
                  </a:lnTo>
                  <a:lnTo>
                    <a:pt x="8391" y="286"/>
                  </a:lnTo>
                  <a:lnTo>
                    <a:pt x="8415" y="288"/>
                  </a:lnTo>
                  <a:lnTo>
                    <a:pt x="8482" y="292"/>
                  </a:lnTo>
                  <a:lnTo>
                    <a:pt x="8572" y="299"/>
                  </a:lnTo>
                  <a:lnTo>
                    <a:pt x="8682" y="307"/>
                  </a:lnTo>
                  <a:lnTo>
                    <a:pt x="8811" y="316"/>
                  </a:lnTo>
                  <a:lnTo>
                    <a:pt x="8957" y="326"/>
                  </a:lnTo>
                  <a:lnTo>
                    <a:pt x="9116" y="336"/>
                  </a:lnTo>
                  <a:lnTo>
                    <a:pt x="9288" y="346"/>
                  </a:lnTo>
                  <a:lnTo>
                    <a:pt x="9470" y="356"/>
                  </a:lnTo>
                  <a:lnTo>
                    <a:pt x="9660" y="365"/>
                  </a:lnTo>
                  <a:lnTo>
                    <a:pt x="9856" y="371"/>
                  </a:lnTo>
                  <a:lnTo>
                    <a:pt x="10055" y="377"/>
                  </a:lnTo>
                  <a:lnTo>
                    <a:pt x="10256" y="380"/>
                  </a:lnTo>
                  <a:lnTo>
                    <a:pt x="10357" y="381"/>
                  </a:lnTo>
                  <a:lnTo>
                    <a:pt x="10457" y="381"/>
                  </a:lnTo>
                  <a:lnTo>
                    <a:pt x="10556" y="381"/>
                  </a:lnTo>
                  <a:lnTo>
                    <a:pt x="10655" y="380"/>
                  </a:lnTo>
                  <a:lnTo>
                    <a:pt x="10752" y="378"/>
                  </a:lnTo>
                  <a:lnTo>
                    <a:pt x="10847" y="374"/>
                  </a:lnTo>
                  <a:lnTo>
                    <a:pt x="10941" y="370"/>
                  </a:lnTo>
                  <a:lnTo>
                    <a:pt x="11033" y="366"/>
                  </a:lnTo>
                  <a:lnTo>
                    <a:pt x="11179" y="357"/>
                  </a:lnTo>
                  <a:lnTo>
                    <a:pt x="11349" y="349"/>
                  </a:lnTo>
                  <a:lnTo>
                    <a:pt x="11542" y="341"/>
                  </a:lnTo>
                  <a:lnTo>
                    <a:pt x="11752" y="332"/>
                  </a:lnTo>
                  <a:lnTo>
                    <a:pt x="11976" y="323"/>
                  </a:lnTo>
                  <a:lnTo>
                    <a:pt x="12210" y="313"/>
                  </a:lnTo>
                  <a:lnTo>
                    <a:pt x="12451" y="303"/>
                  </a:lnTo>
                  <a:lnTo>
                    <a:pt x="12693" y="293"/>
                  </a:lnTo>
                  <a:lnTo>
                    <a:pt x="12934" y="284"/>
                  </a:lnTo>
                  <a:lnTo>
                    <a:pt x="13168" y="273"/>
                  </a:lnTo>
                  <a:lnTo>
                    <a:pt x="13393" y="262"/>
                  </a:lnTo>
                  <a:lnTo>
                    <a:pt x="13604" y="251"/>
                  </a:lnTo>
                  <a:lnTo>
                    <a:pt x="13798" y="239"/>
                  </a:lnTo>
                  <a:lnTo>
                    <a:pt x="13971" y="227"/>
                  </a:lnTo>
                  <a:lnTo>
                    <a:pt x="14048" y="221"/>
                  </a:lnTo>
                  <a:lnTo>
                    <a:pt x="14118" y="215"/>
                  </a:lnTo>
                  <a:lnTo>
                    <a:pt x="14181" y="208"/>
                  </a:lnTo>
                  <a:lnTo>
                    <a:pt x="14237" y="202"/>
                  </a:lnTo>
                  <a:lnTo>
                    <a:pt x="13697" y="193"/>
                  </a:lnTo>
                  <a:lnTo>
                    <a:pt x="13192" y="185"/>
                  </a:lnTo>
                  <a:lnTo>
                    <a:pt x="12703" y="176"/>
                  </a:lnTo>
                  <a:lnTo>
                    <a:pt x="12213" y="169"/>
                  </a:lnTo>
                  <a:lnTo>
                    <a:pt x="11704" y="161"/>
                  </a:lnTo>
                  <a:lnTo>
                    <a:pt x="11160" y="154"/>
                  </a:lnTo>
                  <a:lnTo>
                    <a:pt x="10564" y="145"/>
                  </a:lnTo>
                  <a:lnTo>
                    <a:pt x="9899" y="135"/>
                  </a:lnTo>
                  <a:lnTo>
                    <a:pt x="9146" y="125"/>
                  </a:lnTo>
                  <a:lnTo>
                    <a:pt x="8288" y="113"/>
                  </a:lnTo>
                  <a:lnTo>
                    <a:pt x="7310" y="99"/>
                  </a:lnTo>
                  <a:lnTo>
                    <a:pt x="6194" y="85"/>
                  </a:lnTo>
                  <a:lnTo>
                    <a:pt x="4922" y="67"/>
                  </a:lnTo>
                  <a:lnTo>
                    <a:pt x="3476" y="47"/>
                  </a:lnTo>
                  <a:lnTo>
                    <a:pt x="1841" y="26"/>
                  </a:lnTo>
                  <a:lnTo>
                    <a:pt x="0" y="0"/>
                  </a:lnTo>
                  <a:lnTo>
                    <a:pt x="1" y="31"/>
                  </a:lnTo>
                  <a:lnTo>
                    <a:pt x="2" y="62"/>
                  </a:lnTo>
                  <a:lnTo>
                    <a:pt x="3" y="91"/>
                  </a:lnTo>
                  <a:lnTo>
                    <a:pt x="4" y="122"/>
                  </a:lnTo>
                  <a:lnTo>
                    <a:pt x="5" y="152"/>
                  </a:lnTo>
                  <a:lnTo>
                    <a:pt x="6" y="183"/>
                  </a:lnTo>
                  <a:lnTo>
                    <a:pt x="7" y="213"/>
                  </a:lnTo>
                  <a:lnTo>
                    <a:pt x="8" y="243"/>
                  </a:lnTo>
                  <a:close/>
                </a:path>
              </a:pathLst>
            </a:custGeom>
            <a:blipFill dpi="0" rotWithShape="1">
              <a:blip r:embed="rId4"/>
              <a:srcRect/>
              <a:tile tx="0" ty="0" sx="100000" sy="100000" flip="none" algn="tl"/>
            </a:blipFill>
            <a:ln w="9525">
              <a:noFill/>
              <a:round/>
              <a:headEnd/>
              <a:tailEnd/>
            </a:ln>
          </p:spPr>
          <p:txBody>
            <a:bodyPr>
              <a:prstTxWarp prst="textNoShape">
                <a:avLst/>
              </a:prstTxWarp>
            </a:bodyPr>
            <a:lstStyle/>
            <a:p>
              <a:endParaRPr lang="en-US"/>
            </a:p>
          </p:txBody>
        </p:sp>
        <p:sp>
          <p:nvSpPr>
            <p:cNvPr id="53494" name="Freeform 684" descr="Medium wood"/>
            <p:cNvSpPr>
              <a:spLocks noChangeAspect="1"/>
            </p:cNvSpPr>
            <p:nvPr/>
          </p:nvSpPr>
          <p:spPr bwMode="auto">
            <a:xfrm>
              <a:off x="1154" y="2814"/>
              <a:ext cx="2731" cy="102"/>
            </a:xfrm>
            <a:custGeom>
              <a:avLst/>
              <a:gdLst>
                <a:gd name="T0" fmla="*/ 389 w 13657"/>
                <a:gd name="T1" fmla="*/ 218 h 510"/>
                <a:gd name="T2" fmla="*/ 1346 w 13657"/>
                <a:gd name="T3" fmla="*/ 257 h 510"/>
                <a:gd name="T4" fmla="*/ 2480 w 13657"/>
                <a:gd name="T5" fmla="*/ 301 h 510"/>
                <a:gd name="T6" fmla="*/ 3684 w 13657"/>
                <a:gd name="T7" fmla="*/ 347 h 510"/>
                <a:gd name="T8" fmla="*/ 4860 w 13657"/>
                <a:gd name="T9" fmla="*/ 390 h 510"/>
                <a:gd name="T10" fmla="*/ 5905 w 13657"/>
                <a:gd name="T11" fmla="*/ 426 h 510"/>
                <a:gd name="T12" fmla="*/ 6716 w 13657"/>
                <a:gd name="T13" fmla="*/ 454 h 510"/>
                <a:gd name="T14" fmla="*/ 7192 w 13657"/>
                <a:gd name="T15" fmla="*/ 470 h 510"/>
                <a:gd name="T16" fmla="*/ 7318 w 13657"/>
                <a:gd name="T17" fmla="*/ 473 h 510"/>
                <a:gd name="T18" fmla="*/ 7517 w 13657"/>
                <a:gd name="T19" fmla="*/ 480 h 510"/>
                <a:gd name="T20" fmla="*/ 7816 w 13657"/>
                <a:gd name="T21" fmla="*/ 490 h 510"/>
                <a:gd name="T22" fmla="*/ 8166 w 13657"/>
                <a:gd name="T23" fmla="*/ 501 h 510"/>
                <a:gd name="T24" fmla="*/ 8519 w 13657"/>
                <a:gd name="T25" fmla="*/ 509 h 510"/>
                <a:gd name="T26" fmla="*/ 8754 w 13657"/>
                <a:gd name="T27" fmla="*/ 509 h 510"/>
                <a:gd name="T28" fmla="*/ 8887 w 13657"/>
                <a:gd name="T29" fmla="*/ 507 h 510"/>
                <a:gd name="T30" fmla="*/ 8992 w 13657"/>
                <a:gd name="T31" fmla="*/ 501 h 510"/>
                <a:gd name="T32" fmla="*/ 9063 w 13657"/>
                <a:gd name="T33" fmla="*/ 492 h 510"/>
                <a:gd name="T34" fmla="*/ 9096 w 13657"/>
                <a:gd name="T35" fmla="*/ 479 h 510"/>
                <a:gd name="T36" fmla="*/ 9081 w 13657"/>
                <a:gd name="T37" fmla="*/ 463 h 510"/>
                <a:gd name="T38" fmla="*/ 8986 w 13657"/>
                <a:gd name="T39" fmla="*/ 430 h 510"/>
                <a:gd name="T40" fmla="*/ 8831 w 13657"/>
                <a:gd name="T41" fmla="*/ 388 h 510"/>
                <a:gd name="T42" fmla="*/ 8667 w 13657"/>
                <a:gd name="T43" fmla="*/ 347 h 510"/>
                <a:gd name="T44" fmla="*/ 8509 w 13657"/>
                <a:gd name="T45" fmla="*/ 311 h 510"/>
                <a:gd name="T46" fmla="*/ 8373 w 13657"/>
                <a:gd name="T47" fmla="*/ 280 h 510"/>
                <a:gd name="T48" fmla="*/ 8275 w 13657"/>
                <a:gd name="T49" fmla="*/ 256 h 510"/>
                <a:gd name="T50" fmla="*/ 8237 w 13657"/>
                <a:gd name="T51" fmla="*/ 244 h 510"/>
                <a:gd name="T52" fmla="*/ 8230 w 13657"/>
                <a:gd name="T53" fmla="*/ 240 h 510"/>
                <a:gd name="T54" fmla="*/ 8242 w 13657"/>
                <a:gd name="T55" fmla="*/ 238 h 510"/>
                <a:gd name="T56" fmla="*/ 8275 w 13657"/>
                <a:gd name="T57" fmla="*/ 238 h 510"/>
                <a:gd name="T58" fmla="*/ 8366 w 13657"/>
                <a:gd name="T59" fmla="*/ 244 h 510"/>
                <a:gd name="T60" fmla="*/ 8566 w 13657"/>
                <a:gd name="T61" fmla="*/ 258 h 510"/>
                <a:gd name="T62" fmla="*/ 8840 w 13657"/>
                <a:gd name="T63" fmla="*/ 277 h 510"/>
                <a:gd name="T64" fmla="*/ 9171 w 13657"/>
                <a:gd name="T65" fmla="*/ 298 h 510"/>
                <a:gd name="T66" fmla="*/ 9544 w 13657"/>
                <a:gd name="T67" fmla="*/ 315 h 510"/>
                <a:gd name="T68" fmla="*/ 9939 w 13657"/>
                <a:gd name="T69" fmla="*/ 328 h 510"/>
                <a:gd name="T70" fmla="*/ 10240 w 13657"/>
                <a:gd name="T71" fmla="*/ 333 h 510"/>
                <a:gd name="T72" fmla="*/ 10440 w 13657"/>
                <a:gd name="T73" fmla="*/ 332 h 510"/>
                <a:gd name="T74" fmla="*/ 10635 w 13657"/>
                <a:gd name="T75" fmla="*/ 328 h 510"/>
                <a:gd name="T76" fmla="*/ 10825 w 13657"/>
                <a:gd name="T77" fmla="*/ 322 h 510"/>
                <a:gd name="T78" fmla="*/ 11032 w 13657"/>
                <a:gd name="T79" fmla="*/ 310 h 510"/>
                <a:gd name="T80" fmla="*/ 11310 w 13657"/>
                <a:gd name="T81" fmla="*/ 297 h 510"/>
                <a:gd name="T82" fmla="*/ 11640 w 13657"/>
                <a:gd name="T83" fmla="*/ 284 h 510"/>
                <a:gd name="T84" fmla="*/ 12006 w 13657"/>
                <a:gd name="T85" fmla="*/ 268 h 510"/>
                <a:gd name="T86" fmla="*/ 12391 w 13657"/>
                <a:gd name="T87" fmla="*/ 253 h 510"/>
                <a:gd name="T88" fmla="*/ 12779 w 13657"/>
                <a:gd name="T89" fmla="*/ 237 h 510"/>
                <a:gd name="T90" fmla="*/ 13155 w 13657"/>
                <a:gd name="T91" fmla="*/ 220 h 510"/>
                <a:gd name="T92" fmla="*/ 13500 w 13657"/>
                <a:gd name="T93" fmla="*/ 202 h 510"/>
                <a:gd name="T94" fmla="*/ 13186 w 13657"/>
                <a:gd name="T95" fmla="*/ 184 h 510"/>
                <a:gd name="T96" fmla="*/ 12274 w 13657"/>
                <a:gd name="T97" fmla="*/ 170 h 510"/>
                <a:gd name="T98" fmla="*/ 11306 w 13657"/>
                <a:gd name="T99" fmla="*/ 156 h 510"/>
                <a:gd name="T100" fmla="*/ 10170 w 13657"/>
                <a:gd name="T101" fmla="*/ 139 h 510"/>
                <a:gd name="T102" fmla="*/ 8755 w 13657"/>
                <a:gd name="T103" fmla="*/ 120 h 510"/>
                <a:gd name="T104" fmla="*/ 6950 w 13657"/>
                <a:gd name="T105" fmla="*/ 94 h 510"/>
                <a:gd name="T106" fmla="*/ 4644 w 13657"/>
                <a:gd name="T107" fmla="*/ 63 h 510"/>
                <a:gd name="T108" fmla="*/ 1724 w 13657"/>
                <a:gd name="T109" fmla="*/ 23 h 510"/>
                <a:gd name="T110" fmla="*/ 0 w 13657"/>
                <a:gd name="T111" fmla="*/ 26 h 510"/>
                <a:gd name="T112" fmla="*/ 2 w 13657"/>
                <a:gd name="T113" fmla="*/ 76 h 510"/>
                <a:gd name="T114" fmla="*/ 4 w 13657"/>
                <a:gd name="T115" fmla="*/ 125 h 510"/>
                <a:gd name="T116" fmla="*/ 6 w 13657"/>
                <a:gd name="T117" fmla="*/ 175 h 510"/>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3657"/>
                <a:gd name="T178" fmla="*/ 0 h 510"/>
                <a:gd name="T179" fmla="*/ 13657 w 13657"/>
                <a:gd name="T180" fmla="*/ 510 h 510"/>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3657" h="510">
                  <a:moveTo>
                    <a:pt x="7" y="201"/>
                  </a:moveTo>
                  <a:lnTo>
                    <a:pt x="389" y="218"/>
                  </a:lnTo>
                  <a:lnTo>
                    <a:pt x="840" y="237"/>
                  </a:lnTo>
                  <a:lnTo>
                    <a:pt x="1346" y="257"/>
                  </a:lnTo>
                  <a:lnTo>
                    <a:pt x="1898" y="279"/>
                  </a:lnTo>
                  <a:lnTo>
                    <a:pt x="2480" y="301"/>
                  </a:lnTo>
                  <a:lnTo>
                    <a:pt x="3079" y="324"/>
                  </a:lnTo>
                  <a:lnTo>
                    <a:pt x="3684" y="347"/>
                  </a:lnTo>
                  <a:lnTo>
                    <a:pt x="4283" y="369"/>
                  </a:lnTo>
                  <a:lnTo>
                    <a:pt x="4860" y="390"/>
                  </a:lnTo>
                  <a:lnTo>
                    <a:pt x="5405" y="408"/>
                  </a:lnTo>
                  <a:lnTo>
                    <a:pt x="5905" y="426"/>
                  </a:lnTo>
                  <a:lnTo>
                    <a:pt x="6346" y="441"/>
                  </a:lnTo>
                  <a:lnTo>
                    <a:pt x="6716" y="454"/>
                  </a:lnTo>
                  <a:lnTo>
                    <a:pt x="7002" y="464"/>
                  </a:lnTo>
                  <a:lnTo>
                    <a:pt x="7192" y="470"/>
                  </a:lnTo>
                  <a:lnTo>
                    <a:pt x="7272" y="472"/>
                  </a:lnTo>
                  <a:lnTo>
                    <a:pt x="7318" y="473"/>
                  </a:lnTo>
                  <a:lnTo>
                    <a:pt x="7401" y="476"/>
                  </a:lnTo>
                  <a:lnTo>
                    <a:pt x="7517" y="480"/>
                  </a:lnTo>
                  <a:lnTo>
                    <a:pt x="7657" y="485"/>
                  </a:lnTo>
                  <a:lnTo>
                    <a:pt x="7816" y="490"/>
                  </a:lnTo>
                  <a:lnTo>
                    <a:pt x="7987" y="496"/>
                  </a:lnTo>
                  <a:lnTo>
                    <a:pt x="8166" y="501"/>
                  </a:lnTo>
                  <a:lnTo>
                    <a:pt x="8345" y="506"/>
                  </a:lnTo>
                  <a:lnTo>
                    <a:pt x="8519" y="509"/>
                  </a:lnTo>
                  <a:lnTo>
                    <a:pt x="8680" y="510"/>
                  </a:lnTo>
                  <a:lnTo>
                    <a:pt x="8754" y="509"/>
                  </a:lnTo>
                  <a:lnTo>
                    <a:pt x="8823" y="509"/>
                  </a:lnTo>
                  <a:lnTo>
                    <a:pt x="8887" y="507"/>
                  </a:lnTo>
                  <a:lnTo>
                    <a:pt x="8943" y="505"/>
                  </a:lnTo>
                  <a:lnTo>
                    <a:pt x="8992" y="501"/>
                  </a:lnTo>
                  <a:lnTo>
                    <a:pt x="9032" y="497"/>
                  </a:lnTo>
                  <a:lnTo>
                    <a:pt x="9063" y="492"/>
                  </a:lnTo>
                  <a:lnTo>
                    <a:pt x="9085" y="487"/>
                  </a:lnTo>
                  <a:lnTo>
                    <a:pt x="9096" y="479"/>
                  </a:lnTo>
                  <a:lnTo>
                    <a:pt x="9094" y="472"/>
                  </a:lnTo>
                  <a:lnTo>
                    <a:pt x="9081" y="463"/>
                  </a:lnTo>
                  <a:lnTo>
                    <a:pt x="9055" y="452"/>
                  </a:lnTo>
                  <a:lnTo>
                    <a:pt x="8986" y="430"/>
                  </a:lnTo>
                  <a:lnTo>
                    <a:pt x="8911" y="409"/>
                  </a:lnTo>
                  <a:lnTo>
                    <a:pt x="8831" y="388"/>
                  </a:lnTo>
                  <a:lnTo>
                    <a:pt x="8749" y="368"/>
                  </a:lnTo>
                  <a:lnTo>
                    <a:pt x="8667" y="347"/>
                  </a:lnTo>
                  <a:lnTo>
                    <a:pt x="8586" y="328"/>
                  </a:lnTo>
                  <a:lnTo>
                    <a:pt x="8509" y="311"/>
                  </a:lnTo>
                  <a:lnTo>
                    <a:pt x="8437" y="295"/>
                  </a:lnTo>
                  <a:lnTo>
                    <a:pt x="8373" y="280"/>
                  </a:lnTo>
                  <a:lnTo>
                    <a:pt x="8319" y="267"/>
                  </a:lnTo>
                  <a:lnTo>
                    <a:pt x="8275" y="256"/>
                  </a:lnTo>
                  <a:lnTo>
                    <a:pt x="8245" y="248"/>
                  </a:lnTo>
                  <a:lnTo>
                    <a:pt x="8237" y="244"/>
                  </a:lnTo>
                  <a:lnTo>
                    <a:pt x="8231" y="242"/>
                  </a:lnTo>
                  <a:lnTo>
                    <a:pt x="8230" y="240"/>
                  </a:lnTo>
                  <a:lnTo>
                    <a:pt x="8233" y="238"/>
                  </a:lnTo>
                  <a:lnTo>
                    <a:pt x="8242" y="238"/>
                  </a:lnTo>
                  <a:lnTo>
                    <a:pt x="8256" y="237"/>
                  </a:lnTo>
                  <a:lnTo>
                    <a:pt x="8275" y="238"/>
                  </a:lnTo>
                  <a:lnTo>
                    <a:pt x="8299" y="239"/>
                  </a:lnTo>
                  <a:lnTo>
                    <a:pt x="8366" y="244"/>
                  </a:lnTo>
                  <a:lnTo>
                    <a:pt x="8456" y="251"/>
                  </a:lnTo>
                  <a:lnTo>
                    <a:pt x="8566" y="258"/>
                  </a:lnTo>
                  <a:lnTo>
                    <a:pt x="8694" y="267"/>
                  </a:lnTo>
                  <a:lnTo>
                    <a:pt x="8840" y="277"/>
                  </a:lnTo>
                  <a:lnTo>
                    <a:pt x="8999" y="288"/>
                  </a:lnTo>
                  <a:lnTo>
                    <a:pt x="9171" y="298"/>
                  </a:lnTo>
                  <a:lnTo>
                    <a:pt x="9354" y="307"/>
                  </a:lnTo>
                  <a:lnTo>
                    <a:pt x="9544" y="315"/>
                  </a:lnTo>
                  <a:lnTo>
                    <a:pt x="9739" y="323"/>
                  </a:lnTo>
                  <a:lnTo>
                    <a:pt x="9939" y="328"/>
                  </a:lnTo>
                  <a:lnTo>
                    <a:pt x="10140" y="332"/>
                  </a:lnTo>
                  <a:lnTo>
                    <a:pt x="10240" y="333"/>
                  </a:lnTo>
                  <a:lnTo>
                    <a:pt x="10341" y="333"/>
                  </a:lnTo>
                  <a:lnTo>
                    <a:pt x="10440" y="332"/>
                  </a:lnTo>
                  <a:lnTo>
                    <a:pt x="10539" y="331"/>
                  </a:lnTo>
                  <a:lnTo>
                    <a:pt x="10635" y="328"/>
                  </a:lnTo>
                  <a:lnTo>
                    <a:pt x="10731" y="325"/>
                  </a:lnTo>
                  <a:lnTo>
                    <a:pt x="10825" y="322"/>
                  </a:lnTo>
                  <a:lnTo>
                    <a:pt x="10917" y="316"/>
                  </a:lnTo>
                  <a:lnTo>
                    <a:pt x="11032" y="310"/>
                  </a:lnTo>
                  <a:lnTo>
                    <a:pt x="11163" y="303"/>
                  </a:lnTo>
                  <a:lnTo>
                    <a:pt x="11310" y="297"/>
                  </a:lnTo>
                  <a:lnTo>
                    <a:pt x="11470" y="290"/>
                  </a:lnTo>
                  <a:lnTo>
                    <a:pt x="11640" y="284"/>
                  </a:lnTo>
                  <a:lnTo>
                    <a:pt x="11820" y="276"/>
                  </a:lnTo>
                  <a:lnTo>
                    <a:pt x="12006" y="268"/>
                  </a:lnTo>
                  <a:lnTo>
                    <a:pt x="12197" y="261"/>
                  </a:lnTo>
                  <a:lnTo>
                    <a:pt x="12391" y="253"/>
                  </a:lnTo>
                  <a:lnTo>
                    <a:pt x="12586" y="245"/>
                  </a:lnTo>
                  <a:lnTo>
                    <a:pt x="12779" y="237"/>
                  </a:lnTo>
                  <a:lnTo>
                    <a:pt x="12970" y="228"/>
                  </a:lnTo>
                  <a:lnTo>
                    <a:pt x="13155" y="220"/>
                  </a:lnTo>
                  <a:lnTo>
                    <a:pt x="13332" y="210"/>
                  </a:lnTo>
                  <a:lnTo>
                    <a:pt x="13500" y="202"/>
                  </a:lnTo>
                  <a:lnTo>
                    <a:pt x="13657" y="192"/>
                  </a:lnTo>
                  <a:lnTo>
                    <a:pt x="13186" y="184"/>
                  </a:lnTo>
                  <a:lnTo>
                    <a:pt x="12730" y="178"/>
                  </a:lnTo>
                  <a:lnTo>
                    <a:pt x="12274" y="170"/>
                  </a:lnTo>
                  <a:lnTo>
                    <a:pt x="11803" y="163"/>
                  </a:lnTo>
                  <a:lnTo>
                    <a:pt x="11306" y="156"/>
                  </a:lnTo>
                  <a:lnTo>
                    <a:pt x="10765" y="148"/>
                  </a:lnTo>
                  <a:lnTo>
                    <a:pt x="10170" y="139"/>
                  </a:lnTo>
                  <a:lnTo>
                    <a:pt x="9505" y="129"/>
                  </a:lnTo>
                  <a:lnTo>
                    <a:pt x="8755" y="120"/>
                  </a:lnTo>
                  <a:lnTo>
                    <a:pt x="7909" y="108"/>
                  </a:lnTo>
                  <a:lnTo>
                    <a:pt x="6950" y="94"/>
                  </a:lnTo>
                  <a:lnTo>
                    <a:pt x="5867" y="80"/>
                  </a:lnTo>
                  <a:lnTo>
                    <a:pt x="4644" y="63"/>
                  </a:lnTo>
                  <a:lnTo>
                    <a:pt x="3267" y="44"/>
                  </a:lnTo>
                  <a:lnTo>
                    <a:pt x="1724" y="23"/>
                  </a:lnTo>
                  <a:lnTo>
                    <a:pt x="0" y="0"/>
                  </a:lnTo>
                  <a:lnTo>
                    <a:pt x="0" y="26"/>
                  </a:lnTo>
                  <a:lnTo>
                    <a:pt x="1" y="51"/>
                  </a:lnTo>
                  <a:lnTo>
                    <a:pt x="2" y="76"/>
                  </a:lnTo>
                  <a:lnTo>
                    <a:pt x="3" y="101"/>
                  </a:lnTo>
                  <a:lnTo>
                    <a:pt x="4" y="125"/>
                  </a:lnTo>
                  <a:lnTo>
                    <a:pt x="5" y="150"/>
                  </a:lnTo>
                  <a:lnTo>
                    <a:pt x="6" y="175"/>
                  </a:lnTo>
                  <a:lnTo>
                    <a:pt x="7" y="201"/>
                  </a:lnTo>
                  <a:close/>
                </a:path>
              </a:pathLst>
            </a:custGeom>
            <a:blipFill dpi="0" rotWithShape="1">
              <a:blip r:embed="rId4"/>
              <a:srcRect/>
              <a:tile tx="0" ty="0" sx="100000" sy="100000" flip="none" algn="tl"/>
            </a:blipFill>
            <a:ln w="9525">
              <a:noFill/>
              <a:round/>
              <a:headEnd/>
              <a:tailEnd/>
            </a:ln>
          </p:spPr>
          <p:txBody>
            <a:bodyPr>
              <a:prstTxWarp prst="textNoShape">
                <a:avLst/>
              </a:prstTxWarp>
            </a:bodyPr>
            <a:lstStyle/>
            <a:p>
              <a:endParaRPr lang="en-US"/>
            </a:p>
          </p:txBody>
        </p:sp>
        <p:sp>
          <p:nvSpPr>
            <p:cNvPr id="53495" name="Freeform 685" descr="Oak"/>
            <p:cNvSpPr>
              <a:spLocks noChangeAspect="1"/>
            </p:cNvSpPr>
            <p:nvPr/>
          </p:nvSpPr>
          <p:spPr bwMode="auto">
            <a:xfrm>
              <a:off x="4204" y="2507"/>
              <a:ext cx="410" cy="484"/>
            </a:xfrm>
            <a:custGeom>
              <a:avLst/>
              <a:gdLst>
                <a:gd name="T0" fmla="*/ 30 w 2050"/>
                <a:gd name="T1" fmla="*/ 2380 h 2420"/>
                <a:gd name="T2" fmla="*/ 22 w 2050"/>
                <a:gd name="T3" fmla="*/ 2280 h 2420"/>
                <a:gd name="T4" fmla="*/ 10 w 2050"/>
                <a:gd name="T5" fmla="*/ 2165 h 2420"/>
                <a:gd name="T6" fmla="*/ 1 w 2050"/>
                <a:gd name="T7" fmla="*/ 2043 h 2420"/>
                <a:gd name="T8" fmla="*/ 0 w 2050"/>
                <a:gd name="T9" fmla="*/ 1951 h 2420"/>
                <a:gd name="T10" fmla="*/ 2 w 2050"/>
                <a:gd name="T11" fmla="*/ 1892 h 2420"/>
                <a:gd name="T12" fmla="*/ 9 w 2050"/>
                <a:gd name="T13" fmla="*/ 1834 h 2420"/>
                <a:gd name="T14" fmla="*/ 20 w 2050"/>
                <a:gd name="T15" fmla="*/ 1782 h 2420"/>
                <a:gd name="T16" fmla="*/ 35 w 2050"/>
                <a:gd name="T17" fmla="*/ 1732 h 2420"/>
                <a:gd name="T18" fmla="*/ 56 w 2050"/>
                <a:gd name="T19" fmla="*/ 1689 h 2420"/>
                <a:gd name="T20" fmla="*/ 82 w 2050"/>
                <a:gd name="T21" fmla="*/ 1653 h 2420"/>
                <a:gd name="T22" fmla="*/ 116 w 2050"/>
                <a:gd name="T23" fmla="*/ 1623 h 2420"/>
                <a:gd name="T24" fmla="*/ 138 w 2050"/>
                <a:gd name="T25" fmla="*/ 1604 h 2420"/>
                <a:gd name="T26" fmla="*/ 144 w 2050"/>
                <a:gd name="T27" fmla="*/ 1590 h 2420"/>
                <a:gd name="T28" fmla="*/ 161 w 2050"/>
                <a:gd name="T29" fmla="*/ 1568 h 2420"/>
                <a:gd name="T30" fmla="*/ 190 w 2050"/>
                <a:gd name="T31" fmla="*/ 1541 h 2420"/>
                <a:gd name="T32" fmla="*/ 225 w 2050"/>
                <a:gd name="T33" fmla="*/ 1514 h 2420"/>
                <a:gd name="T34" fmla="*/ 285 w 2050"/>
                <a:gd name="T35" fmla="*/ 1472 h 2420"/>
                <a:gd name="T36" fmla="*/ 341 w 2050"/>
                <a:gd name="T37" fmla="*/ 1428 h 2420"/>
                <a:gd name="T38" fmla="*/ 365 w 2050"/>
                <a:gd name="T39" fmla="*/ 1404 h 2420"/>
                <a:gd name="T40" fmla="*/ 378 w 2050"/>
                <a:gd name="T41" fmla="*/ 1388 h 2420"/>
                <a:gd name="T42" fmla="*/ 412 w 2050"/>
                <a:gd name="T43" fmla="*/ 1358 h 2420"/>
                <a:gd name="T44" fmla="*/ 508 w 2050"/>
                <a:gd name="T45" fmla="*/ 1281 h 2420"/>
                <a:gd name="T46" fmla="*/ 643 w 2050"/>
                <a:gd name="T47" fmla="*/ 1167 h 2420"/>
                <a:gd name="T48" fmla="*/ 811 w 2050"/>
                <a:gd name="T49" fmla="*/ 1026 h 2420"/>
                <a:gd name="T50" fmla="*/ 1000 w 2050"/>
                <a:gd name="T51" fmla="*/ 866 h 2420"/>
                <a:gd name="T52" fmla="*/ 1199 w 2050"/>
                <a:gd name="T53" fmla="*/ 698 h 2420"/>
                <a:gd name="T54" fmla="*/ 1398 w 2050"/>
                <a:gd name="T55" fmla="*/ 531 h 2420"/>
                <a:gd name="T56" fmla="*/ 1587 w 2050"/>
                <a:gd name="T57" fmla="*/ 374 h 2420"/>
                <a:gd name="T58" fmla="*/ 1678 w 2050"/>
                <a:gd name="T59" fmla="*/ 295 h 2420"/>
                <a:gd name="T60" fmla="*/ 1687 w 2050"/>
                <a:gd name="T61" fmla="*/ 275 h 2420"/>
                <a:gd name="T62" fmla="*/ 1700 w 2050"/>
                <a:gd name="T63" fmla="*/ 255 h 2420"/>
                <a:gd name="T64" fmla="*/ 1718 w 2050"/>
                <a:gd name="T65" fmla="*/ 234 h 2420"/>
                <a:gd name="T66" fmla="*/ 1749 w 2050"/>
                <a:gd name="T67" fmla="*/ 202 h 2420"/>
                <a:gd name="T68" fmla="*/ 1801 w 2050"/>
                <a:gd name="T69" fmla="*/ 157 h 2420"/>
                <a:gd name="T70" fmla="*/ 1859 w 2050"/>
                <a:gd name="T71" fmla="*/ 114 h 2420"/>
                <a:gd name="T72" fmla="*/ 1918 w 2050"/>
                <a:gd name="T73" fmla="*/ 74 h 2420"/>
                <a:gd name="T74" fmla="*/ 1976 w 2050"/>
                <a:gd name="T75" fmla="*/ 39 h 2420"/>
                <a:gd name="T76" fmla="*/ 2028 w 2050"/>
                <a:gd name="T77" fmla="*/ 10 h 2420"/>
                <a:gd name="T78" fmla="*/ 2042 w 2050"/>
                <a:gd name="T79" fmla="*/ 138 h 2420"/>
                <a:gd name="T80" fmla="*/ 2030 w 2050"/>
                <a:gd name="T81" fmla="*/ 332 h 2420"/>
                <a:gd name="T82" fmla="*/ 2018 w 2050"/>
                <a:gd name="T83" fmla="*/ 472 h 2420"/>
                <a:gd name="T84" fmla="*/ 2002 w 2050"/>
                <a:gd name="T85" fmla="*/ 627 h 2420"/>
                <a:gd name="T86" fmla="*/ 1962 w 2050"/>
                <a:gd name="T87" fmla="*/ 752 h 2420"/>
                <a:gd name="T88" fmla="*/ 1934 w 2050"/>
                <a:gd name="T89" fmla="*/ 777 h 2420"/>
                <a:gd name="T90" fmla="*/ 1919 w 2050"/>
                <a:gd name="T91" fmla="*/ 806 h 2420"/>
                <a:gd name="T92" fmla="*/ 1645 w 2050"/>
                <a:gd name="T93" fmla="*/ 1056 h 2420"/>
                <a:gd name="T94" fmla="*/ 1211 w 2050"/>
                <a:gd name="T95" fmla="*/ 1429 h 2420"/>
                <a:gd name="T96" fmla="*/ 885 w 2050"/>
                <a:gd name="T97" fmla="*/ 1709 h 2420"/>
                <a:gd name="T98" fmla="*/ 644 w 2050"/>
                <a:gd name="T99" fmla="*/ 1915 h 2420"/>
                <a:gd name="T100" fmla="*/ 467 w 2050"/>
                <a:gd name="T101" fmla="*/ 2066 h 2420"/>
                <a:gd name="T102" fmla="*/ 332 w 2050"/>
                <a:gd name="T103" fmla="*/ 2178 h 2420"/>
                <a:gd name="T104" fmla="*/ 218 w 2050"/>
                <a:gd name="T105" fmla="*/ 2272 h 2420"/>
                <a:gd name="T106" fmla="*/ 99 w 2050"/>
                <a:gd name="T107" fmla="*/ 2368 h 2420"/>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2050"/>
                <a:gd name="T163" fmla="*/ 0 h 2420"/>
                <a:gd name="T164" fmla="*/ 2050 w 2050"/>
                <a:gd name="T165" fmla="*/ 2420 h 2420"/>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2050" h="2420">
                  <a:moveTo>
                    <a:pt x="34" y="2420"/>
                  </a:moveTo>
                  <a:lnTo>
                    <a:pt x="30" y="2380"/>
                  </a:lnTo>
                  <a:lnTo>
                    <a:pt x="26" y="2333"/>
                  </a:lnTo>
                  <a:lnTo>
                    <a:pt x="22" y="2280"/>
                  </a:lnTo>
                  <a:lnTo>
                    <a:pt x="15" y="2224"/>
                  </a:lnTo>
                  <a:lnTo>
                    <a:pt x="10" y="2165"/>
                  </a:lnTo>
                  <a:lnTo>
                    <a:pt x="5" y="2105"/>
                  </a:lnTo>
                  <a:lnTo>
                    <a:pt x="1" y="2043"/>
                  </a:lnTo>
                  <a:lnTo>
                    <a:pt x="0" y="1982"/>
                  </a:lnTo>
                  <a:lnTo>
                    <a:pt x="0" y="1951"/>
                  </a:lnTo>
                  <a:lnTo>
                    <a:pt x="1" y="1922"/>
                  </a:lnTo>
                  <a:lnTo>
                    <a:pt x="2" y="1892"/>
                  </a:lnTo>
                  <a:lnTo>
                    <a:pt x="5" y="1862"/>
                  </a:lnTo>
                  <a:lnTo>
                    <a:pt x="9" y="1834"/>
                  </a:lnTo>
                  <a:lnTo>
                    <a:pt x="13" y="1808"/>
                  </a:lnTo>
                  <a:lnTo>
                    <a:pt x="20" y="1782"/>
                  </a:lnTo>
                  <a:lnTo>
                    <a:pt x="26" y="1756"/>
                  </a:lnTo>
                  <a:lnTo>
                    <a:pt x="35" y="1732"/>
                  </a:lnTo>
                  <a:lnTo>
                    <a:pt x="44" y="1709"/>
                  </a:lnTo>
                  <a:lnTo>
                    <a:pt x="56" y="1689"/>
                  </a:lnTo>
                  <a:lnTo>
                    <a:pt x="68" y="1670"/>
                  </a:lnTo>
                  <a:lnTo>
                    <a:pt x="82" y="1653"/>
                  </a:lnTo>
                  <a:lnTo>
                    <a:pt x="98" y="1637"/>
                  </a:lnTo>
                  <a:lnTo>
                    <a:pt x="116" y="1623"/>
                  </a:lnTo>
                  <a:lnTo>
                    <a:pt x="136" y="1612"/>
                  </a:lnTo>
                  <a:lnTo>
                    <a:pt x="138" y="1604"/>
                  </a:lnTo>
                  <a:lnTo>
                    <a:pt x="140" y="1597"/>
                  </a:lnTo>
                  <a:lnTo>
                    <a:pt x="144" y="1590"/>
                  </a:lnTo>
                  <a:lnTo>
                    <a:pt x="149" y="1583"/>
                  </a:lnTo>
                  <a:lnTo>
                    <a:pt x="161" y="1568"/>
                  </a:lnTo>
                  <a:lnTo>
                    <a:pt x="174" y="1555"/>
                  </a:lnTo>
                  <a:lnTo>
                    <a:pt x="190" y="1541"/>
                  </a:lnTo>
                  <a:lnTo>
                    <a:pt x="207" y="1528"/>
                  </a:lnTo>
                  <a:lnTo>
                    <a:pt x="225" y="1514"/>
                  </a:lnTo>
                  <a:lnTo>
                    <a:pt x="245" y="1501"/>
                  </a:lnTo>
                  <a:lnTo>
                    <a:pt x="285" y="1472"/>
                  </a:lnTo>
                  <a:lnTo>
                    <a:pt x="324" y="1444"/>
                  </a:lnTo>
                  <a:lnTo>
                    <a:pt x="341" y="1428"/>
                  </a:lnTo>
                  <a:lnTo>
                    <a:pt x="358" y="1413"/>
                  </a:lnTo>
                  <a:lnTo>
                    <a:pt x="365" y="1404"/>
                  </a:lnTo>
                  <a:lnTo>
                    <a:pt x="372" y="1397"/>
                  </a:lnTo>
                  <a:lnTo>
                    <a:pt x="378" y="1388"/>
                  </a:lnTo>
                  <a:lnTo>
                    <a:pt x="384" y="1379"/>
                  </a:lnTo>
                  <a:lnTo>
                    <a:pt x="412" y="1358"/>
                  </a:lnTo>
                  <a:lnTo>
                    <a:pt x="454" y="1325"/>
                  </a:lnTo>
                  <a:lnTo>
                    <a:pt x="508" y="1281"/>
                  </a:lnTo>
                  <a:lnTo>
                    <a:pt x="571" y="1228"/>
                  </a:lnTo>
                  <a:lnTo>
                    <a:pt x="643" y="1167"/>
                  </a:lnTo>
                  <a:lnTo>
                    <a:pt x="724" y="1099"/>
                  </a:lnTo>
                  <a:lnTo>
                    <a:pt x="811" y="1026"/>
                  </a:lnTo>
                  <a:lnTo>
                    <a:pt x="904" y="947"/>
                  </a:lnTo>
                  <a:lnTo>
                    <a:pt x="1000" y="866"/>
                  </a:lnTo>
                  <a:lnTo>
                    <a:pt x="1098" y="782"/>
                  </a:lnTo>
                  <a:lnTo>
                    <a:pt x="1199" y="698"/>
                  </a:lnTo>
                  <a:lnTo>
                    <a:pt x="1300" y="614"/>
                  </a:lnTo>
                  <a:lnTo>
                    <a:pt x="1398" y="531"/>
                  </a:lnTo>
                  <a:lnTo>
                    <a:pt x="1494" y="451"/>
                  </a:lnTo>
                  <a:lnTo>
                    <a:pt x="1587" y="374"/>
                  </a:lnTo>
                  <a:lnTo>
                    <a:pt x="1675" y="303"/>
                  </a:lnTo>
                  <a:lnTo>
                    <a:pt x="1678" y="295"/>
                  </a:lnTo>
                  <a:lnTo>
                    <a:pt x="1681" y="285"/>
                  </a:lnTo>
                  <a:lnTo>
                    <a:pt x="1687" y="275"/>
                  </a:lnTo>
                  <a:lnTo>
                    <a:pt x="1692" y="265"/>
                  </a:lnTo>
                  <a:lnTo>
                    <a:pt x="1700" y="255"/>
                  </a:lnTo>
                  <a:lnTo>
                    <a:pt x="1708" y="245"/>
                  </a:lnTo>
                  <a:lnTo>
                    <a:pt x="1718" y="234"/>
                  </a:lnTo>
                  <a:lnTo>
                    <a:pt x="1727" y="223"/>
                  </a:lnTo>
                  <a:lnTo>
                    <a:pt x="1749" y="202"/>
                  </a:lnTo>
                  <a:lnTo>
                    <a:pt x="1774" y="180"/>
                  </a:lnTo>
                  <a:lnTo>
                    <a:pt x="1801" y="157"/>
                  </a:lnTo>
                  <a:lnTo>
                    <a:pt x="1829" y="135"/>
                  </a:lnTo>
                  <a:lnTo>
                    <a:pt x="1859" y="114"/>
                  </a:lnTo>
                  <a:lnTo>
                    <a:pt x="1888" y="93"/>
                  </a:lnTo>
                  <a:lnTo>
                    <a:pt x="1918" y="74"/>
                  </a:lnTo>
                  <a:lnTo>
                    <a:pt x="1947" y="55"/>
                  </a:lnTo>
                  <a:lnTo>
                    <a:pt x="1976" y="39"/>
                  </a:lnTo>
                  <a:lnTo>
                    <a:pt x="2003" y="23"/>
                  </a:lnTo>
                  <a:lnTo>
                    <a:pt x="2028" y="10"/>
                  </a:lnTo>
                  <a:lnTo>
                    <a:pt x="2050" y="0"/>
                  </a:lnTo>
                  <a:lnTo>
                    <a:pt x="2042" y="138"/>
                  </a:lnTo>
                  <a:lnTo>
                    <a:pt x="2036" y="246"/>
                  </a:lnTo>
                  <a:lnTo>
                    <a:pt x="2030" y="332"/>
                  </a:lnTo>
                  <a:lnTo>
                    <a:pt x="2025" y="404"/>
                  </a:lnTo>
                  <a:lnTo>
                    <a:pt x="2018" y="472"/>
                  </a:lnTo>
                  <a:lnTo>
                    <a:pt x="2011" y="543"/>
                  </a:lnTo>
                  <a:lnTo>
                    <a:pt x="2002" y="627"/>
                  </a:lnTo>
                  <a:lnTo>
                    <a:pt x="1990" y="731"/>
                  </a:lnTo>
                  <a:lnTo>
                    <a:pt x="1962" y="752"/>
                  </a:lnTo>
                  <a:lnTo>
                    <a:pt x="1942" y="767"/>
                  </a:lnTo>
                  <a:lnTo>
                    <a:pt x="1934" y="777"/>
                  </a:lnTo>
                  <a:lnTo>
                    <a:pt x="1927" y="789"/>
                  </a:lnTo>
                  <a:lnTo>
                    <a:pt x="1919" y="806"/>
                  </a:lnTo>
                  <a:lnTo>
                    <a:pt x="1910" y="828"/>
                  </a:lnTo>
                  <a:lnTo>
                    <a:pt x="1645" y="1056"/>
                  </a:lnTo>
                  <a:lnTo>
                    <a:pt x="1413" y="1256"/>
                  </a:lnTo>
                  <a:lnTo>
                    <a:pt x="1211" y="1429"/>
                  </a:lnTo>
                  <a:lnTo>
                    <a:pt x="1036" y="1579"/>
                  </a:lnTo>
                  <a:lnTo>
                    <a:pt x="885" y="1709"/>
                  </a:lnTo>
                  <a:lnTo>
                    <a:pt x="756" y="1821"/>
                  </a:lnTo>
                  <a:lnTo>
                    <a:pt x="644" y="1915"/>
                  </a:lnTo>
                  <a:lnTo>
                    <a:pt x="549" y="1996"/>
                  </a:lnTo>
                  <a:lnTo>
                    <a:pt x="467" y="2066"/>
                  </a:lnTo>
                  <a:lnTo>
                    <a:pt x="396" y="2125"/>
                  </a:lnTo>
                  <a:lnTo>
                    <a:pt x="332" y="2178"/>
                  </a:lnTo>
                  <a:lnTo>
                    <a:pt x="273" y="2227"/>
                  </a:lnTo>
                  <a:lnTo>
                    <a:pt x="218" y="2272"/>
                  </a:lnTo>
                  <a:lnTo>
                    <a:pt x="160" y="2318"/>
                  </a:lnTo>
                  <a:lnTo>
                    <a:pt x="99" y="2368"/>
                  </a:lnTo>
                  <a:lnTo>
                    <a:pt x="34" y="2420"/>
                  </a:lnTo>
                  <a:close/>
                </a:path>
              </a:pathLst>
            </a:custGeom>
            <a:blipFill dpi="0" rotWithShape="1">
              <a:blip r:embed="rId5"/>
              <a:srcRect/>
              <a:tile tx="0" ty="0" sx="100000" sy="100000" flip="none" algn="tl"/>
            </a:blipFill>
            <a:ln w="9525">
              <a:noFill/>
              <a:round/>
              <a:headEnd/>
              <a:tailEnd/>
            </a:ln>
          </p:spPr>
          <p:txBody>
            <a:bodyPr>
              <a:prstTxWarp prst="textNoShape">
                <a:avLst/>
              </a:prstTxWarp>
            </a:bodyPr>
            <a:lstStyle/>
            <a:p>
              <a:endParaRPr lang="en-US"/>
            </a:p>
          </p:txBody>
        </p:sp>
        <p:sp>
          <p:nvSpPr>
            <p:cNvPr id="53496" name="Freeform 686" descr="Oak"/>
            <p:cNvSpPr>
              <a:spLocks noChangeAspect="1"/>
            </p:cNvSpPr>
            <p:nvPr/>
          </p:nvSpPr>
          <p:spPr bwMode="auto">
            <a:xfrm>
              <a:off x="4204" y="2652"/>
              <a:ext cx="295" cy="339"/>
            </a:xfrm>
            <a:custGeom>
              <a:avLst/>
              <a:gdLst>
                <a:gd name="T0" fmla="*/ 1267 w 1474"/>
                <a:gd name="T1" fmla="*/ 0 h 1695"/>
                <a:gd name="T2" fmla="*/ 1307 w 1474"/>
                <a:gd name="T3" fmla="*/ 27 h 1695"/>
                <a:gd name="T4" fmla="*/ 1347 w 1474"/>
                <a:gd name="T5" fmla="*/ 60 h 1695"/>
                <a:gd name="T6" fmla="*/ 1369 w 1474"/>
                <a:gd name="T7" fmla="*/ 85 h 1695"/>
                <a:gd name="T8" fmla="*/ 1390 w 1474"/>
                <a:gd name="T9" fmla="*/ 111 h 1695"/>
                <a:gd name="T10" fmla="*/ 1411 w 1474"/>
                <a:gd name="T11" fmla="*/ 142 h 1695"/>
                <a:gd name="T12" fmla="*/ 1431 w 1474"/>
                <a:gd name="T13" fmla="*/ 177 h 1695"/>
                <a:gd name="T14" fmla="*/ 1447 w 1474"/>
                <a:gd name="T15" fmla="*/ 218 h 1695"/>
                <a:gd name="T16" fmla="*/ 1460 w 1474"/>
                <a:gd name="T17" fmla="*/ 263 h 1695"/>
                <a:gd name="T18" fmla="*/ 1469 w 1474"/>
                <a:gd name="T19" fmla="*/ 312 h 1695"/>
                <a:gd name="T20" fmla="*/ 1474 w 1474"/>
                <a:gd name="T21" fmla="*/ 366 h 1695"/>
                <a:gd name="T22" fmla="*/ 1470 w 1474"/>
                <a:gd name="T23" fmla="*/ 425 h 1695"/>
                <a:gd name="T24" fmla="*/ 1462 w 1474"/>
                <a:gd name="T25" fmla="*/ 489 h 1695"/>
                <a:gd name="T26" fmla="*/ 1110 w 1474"/>
                <a:gd name="T27" fmla="*/ 791 h 1695"/>
                <a:gd name="T28" fmla="*/ 839 w 1474"/>
                <a:gd name="T29" fmla="*/ 1024 h 1695"/>
                <a:gd name="T30" fmla="*/ 632 w 1474"/>
                <a:gd name="T31" fmla="*/ 1200 h 1695"/>
                <a:gd name="T32" fmla="*/ 476 w 1474"/>
                <a:gd name="T33" fmla="*/ 1333 h 1695"/>
                <a:gd name="T34" fmla="*/ 353 w 1474"/>
                <a:gd name="T35" fmla="*/ 1436 h 1695"/>
                <a:gd name="T36" fmla="*/ 248 w 1474"/>
                <a:gd name="T37" fmla="*/ 1522 h 1695"/>
                <a:gd name="T38" fmla="*/ 148 w 1474"/>
                <a:gd name="T39" fmla="*/ 1604 h 1695"/>
                <a:gd name="T40" fmla="*/ 34 w 1474"/>
                <a:gd name="T41" fmla="*/ 1695 h 1695"/>
                <a:gd name="T42" fmla="*/ 26 w 1474"/>
                <a:gd name="T43" fmla="*/ 1608 h 1695"/>
                <a:gd name="T44" fmla="*/ 15 w 1474"/>
                <a:gd name="T45" fmla="*/ 1499 h 1695"/>
                <a:gd name="T46" fmla="*/ 5 w 1474"/>
                <a:gd name="T47" fmla="*/ 1380 h 1695"/>
                <a:gd name="T48" fmla="*/ 0 w 1474"/>
                <a:gd name="T49" fmla="*/ 1257 h 1695"/>
                <a:gd name="T50" fmla="*/ 1 w 1474"/>
                <a:gd name="T51" fmla="*/ 1197 h 1695"/>
                <a:gd name="T52" fmla="*/ 5 w 1474"/>
                <a:gd name="T53" fmla="*/ 1137 h 1695"/>
                <a:gd name="T54" fmla="*/ 13 w 1474"/>
                <a:gd name="T55" fmla="*/ 1083 h 1695"/>
                <a:gd name="T56" fmla="*/ 26 w 1474"/>
                <a:gd name="T57" fmla="*/ 1031 h 1695"/>
                <a:gd name="T58" fmla="*/ 44 w 1474"/>
                <a:gd name="T59" fmla="*/ 984 h 1695"/>
                <a:gd name="T60" fmla="*/ 68 w 1474"/>
                <a:gd name="T61" fmla="*/ 945 h 1695"/>
                <a:gd name="T62" fmla="*/ 98 w 1474"/>
                <a:gd name="T63" fmla="*/ 912 h 1695"/>
                <a:gd name="T64" fmla="*/ 136 w 1474"/>
                <a:gd name="T65" fmla="*/ 887 h 1695"/>
                <a:gd name="T66" fmla="*/ 140 w 1474"/>
                <a:gd name="T67" fmla="*/ 872 h 1695"/>
                <a:gd name="T68" fmla="*/ 149 w 1474"/>
                <a:gd name="T69" fmla="*/ 858 h 1695"/>
                <a:gd name="T70" fmla="*/ 174 w 1474"/>
                <a:gd name="T71" fmla="*/ 830 h 1695"/>
                <a:gd name="T72" fmla="*/ 207 w 1474"/>
                <a:gd name="T73" fmla="*/ 803 h 1695"/>
                <a:gd name="T74" fmla="*/ 245 w 1474"/>
                <a:gd name="T75" fmla="*/ 776 h 1695"/>
                <a:gd name="T76" fmla="*/ 324 w 1474"/>
                <a:gd name="T77" fmla="*/ 719 h 1695"/>
                <a:gd name="T78" fmla="*/ 358 w 1474"/>
                <a:gd name="T79" fmla="*/ 688 h 1695"/>
                <a:gd name="T80" fmla="*/ 372 w 1474"/>
                <a:gd name="T81" fmla="*/ 672 h 1695"/>
                <a:gd name="T82" fmla="*/ 384 w 1474"/>
                <a:gd name="T83" fmla="*/ 654 h 1695"/>
                <a:gd name="T84" fmla="*/ 482 w 1474"/>
                <a:gd name="T85" fmla="*/ 577 h 1695"/>
                <a:gd name="T86" fmla="*/ 653 w 1474"/>
                <a:gd name="T87" fmla="*/ 434 h 1695"/>
                <a:gd name="T88" fmla="*/ 874 w 1474"/>
                <a:gd name="T89" fmla="*/ 247 h 1695"/>
                <a:gd name="T90" fmla="*/ 1123 w 1474"/>
                <a:gd name="T91" fmla="*/ 36 h 1695"/>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474"/>
                <a:gd name="T139" fmla="*/ 0 h 1695"/>
                <a:gd name="T140" fmla="*/ 1474 w 1474"/>
                <a:gd name="T141" fmla="*/ 1695 h 1695"/>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474" h="1695">
                  <a:moveTo>
                    <a:pt x="1123" y="36"/>
                  </a:moveTo>
                  <a:lnTo>
                    <a:pt x="1267" y="0"/>
                  </a:lnTo>
                  <a:lnTo>
                    <a:pt x="1278" y="7"/>
                  </a:lnTo>
                  <a:lnTo>
                    <a:pt x="1307" y="27"/>
                  </a:lnTo>
                  <a:lnTo>
                    <a:pt x="1326" y="42"/>
                  </a:lnTo>
                  <a:lnTo>
                    <a:pt x="1347" y="60"/>
                  </a:lnTo>
                  <a:lnTo>
                    <a:pt x="1358" y="73"/>
                  </a:lnTo>
                  <a:lnTo>
                    <a:pt x="1369" y="85"/>
                  </a:lnTo>
                  <a:lnTo>
                    <a:pt x="1379" y="97"/>
                  </a:lnTo>
                  <a:lnTo>
                    <a:pt x="1390" y="111"/>
                  </a:lnTo>
                  <a:lnTo>
                    <a:pt x="1401" y="126"/>
                  </a:lnTo>
                  <a:lnTo>
                    <a:pt x="1411" y="142"/>
                  </a:lnTo>
                  <a:lnTo>
                    <a:pt x="1421" y="160"/>
                  </a:lnTo>
                  <a:lnTo>
                    <a:pt x="1431" y="177"/>
                  </a:lnTo>
                  <a:lnTo>
                    <a:pt x="1440" y="197"/>
                  </a:lnTo>
                  <a:lnTo>
                    <a:pt x="1447" y="218"/>
                  </a:lnTo>
                  <a:lnTo>
                    <a:pt x="1455" y="240"/>
                  </a:lnTo>
                  <a:lnTo>
                    <a:pt x="1460" y="263"/>
                  </a:lnTo>
                  <a:lnTo>
                    <a:pt x="1466" y="287"/>
                  </a:lnTo>
                  <a:lnTo>
                    <a:pt x="1469" y="312"/>
                  </a:lnTo>
                  <a:lnTo>
                    <a:pt x="1472" y="338"/>
                  </a:lnTo>
                  <a:lnTo>
                    <a:pt x="1474" y="366"/>
                  </a:lnTo>
                  <a:lnTo>
                    <a:pt x="1472" y="395"/>
                  </a:lnTo>
                  <a:lnTo>
                    <a:pt x="1470" y="425"/>
                  </a:lnTo>
                  <a:lnTo>
                    <a:pt x="1467" y="456"/>
                  </a:lnTo>
                  <a:lnTo>
                    <a:pt x="1462" y="489"/>
                  </a:lnTo>
                  <a:lnTo>
                    <a:pt x="1274" y="650"/>
                  </a:lnTo>
                  <a:lnTo>
                    <a:pt x="1110" y="791"/>
                  </a:lnTo>
                  <a:lnTo>
                    <a:pt x="965" y="916"/>
                  </a:lnTo>
                  <a:lnTo>
                    <a:pt x="839" y="1024"/>
                  </a:lnTo>
                  <a:lnTo>
                    <a:pt x="729" y="1119"/>
                  </a:lnTo>
                  <a:lnTo>
                    <a:pt x="632" y="1200"/>
                  </a:lnTo>
                  <a:lnTo>
                    <a:pt x="549" y="1272"/>
                  </a:lnTo>
                  <a:lnTo>
                    <a:pt x="476" y="1333"/>
                  </a:lnTo>
                  <a:lnTo>
                    <a:pt x="411" y="1388"/>
                  </a:lnTo>
                  <a:lnTo>
                    <a:pt x="353" y="1436"/>
                  </a:lnTo>
                  <a:lnTo>
                    <a:pt x="300" y="1481"/>
                  </a:lnTo>
                  <a:lnTo>
                    <a:pt x="248" y="1522"/>
                  </a:lnTo>
                  <a:lnTo>
                    <a:pt x="198" y="1563"/>
                  </a:lnTo>
                  <a:lnTo>
                    <a:pt x="148" y="1604"/>
                  </a:lnTo>
                  <a:lnTo>
                    <a:pt x="93" y="1648"/>
                  </a:lnTo>
                  <a:lnTo>
                    <a:pt x="34" y="1695"/>
                  </a:lnTo>
                  <a:lnTo>
                    <a:pt x="30" y="1655"/>
                  </a:lnTo>
                  <a:lnTo>
                    <a:pt x="26" y="1608"/>
                  </a:lnTo>
                  <a:lnTo>
                    <a:pt x="22" y="1555"/>
                  </a:lnTo>
                  <a:lnTo>
                    <a:pt x="15" y="1499"/>
                  </a:lnTo>
                  <a:lnTo>
                    <a:pt x="10" y="1440"/>
                  </a:lnTo>
                  <a:lnTo>
                    <a:pt x="5" y="1380"/>
                  </a:lnTo>
                  <a:lnTo>
                    <a:pt x="1" y="1318"/>
                  </a:lnTo>
                  <a:lnTo>
                    <a:pt x="0" y="1257"/>
                  </a:lnTo>
                  <a:lnTo>
                    <a:pt x="0" y="1226"/>
                  </a:lnTo>
                  <a:lnTo>
                    <a:pt x="1" y="1197"/>
                  </a:lnTo>
                  <a:lnTo>
                    <a:pt x="2" y="1167"/>
                  </a:lnTo>
                  <a:lnTo>
                    <a:pt x="5" y="1137"/>
                  </a:lnTo>
                  <a:lnTo>
                    <a:pt x="9" y="1109"/>
                  </a:lnTo>
                  <a:lnTo>
                    <a:pt x="13" y="1083"/>
                  </a:lnTo>
                  <a:lnTo>
                    <a:pt x="20" y="1057"/>
                  </a:lnTo>
                  <a:lnTo>
                    <a:pt x="26" y="1031"/>
                  </a:lnTo>
                  <a:lnTo>
                    <a:pt x="35" y="1007"/>
                  </a:lnTo>
                  <a:lnTo>
                    <a:pt x="44" y="984"/>
                  </a:lnTo>
                  <a:lnTo>
                    <a:pt x="56" y="964"/>
                  </a:lnTo>
                  <a:lnTo>
                    <a:pt x="68" y="945"/>
                  </a:lnTo>
                  <a:lnTo>
                    <a:pt x="82" y="928"/>
                  </a:lnTo>
                  <a:lnTo>
                    <a:pt x="98" y="912"/>
                  </a:lnTo>
                  <a:lnTo>
                    <a:pt x="116" y="898"/>
                  </a:lnTo>
                  <a:lnTo>
                    <a:pt x="136" y="887"/>
                  </a:lnTo>
                  <a:lnTo>
                    <a:pt x="138" y="879"/>
                  </a:lnTo>
                  <a:lnTo>
                    <a:pt x="140" y="872"/>
                  </a:lnTo>
                  <a:lnTo>
                    <a:pt x="144" y="865"/>
                  </a:lnTo>
                  <a:lnTo>
                    <a:pt x="149" y="858"/>
                  </a:lnTo>
                  <a:lnTo>
                    <a:pt x="161" y="843"/>
                  </a:lnTo>
                  <a:lnTo>
                    <a:pt x="174" y="830"/>
                  </a:lnTo>
                  <a:lnTo>
                    <a:pt x="190" y="816"/>
                  </a:lnTo>
                  <a:lnTo>
                    <a:pt x="207" y="803"/>
                  </a:lnTo>
                  <a:lnTo>
                    <a:pt x="225" y="789"/>
                  </a:lnTo>
                  <a:lnTo>
                    <a:pt x="245" y="776"/>
                  </a:lnTo>
                  <a:lnTo>
                    <a:pt x="285" y="747"/>
                  </a:lnTo>
                  <a:lnTo>
                    <a:pt x="324" y="719"/>
                  </a:lnTo>
                  <a:lnTo>
                    <a:pt x="341" y="703"/>
                  </a:lnTo>
                  <a:lnTo>
                    <a:pt x="358" y="688"/>
                  </a:lnTo>
                  <a:lnTo>
                    <a:pt x="365" y="679"/>
                  </a:lnTo>
                  <a:lnTo>
                    <a:pt x="372" y="672"/>
                  </a:lnTo>
                  <a:lnTo>
                    <a:pt x="378" y="663"/>
                  </a:lnTo>
                  <a:lnTo>
                    <a:pt x="384" y="654"/>
                  </a:lnTo>
                  <a:lnTo>
                    <a:pt x="423" y="625"/>
                  </a:lnTo>
                  <a:lnTo>
                    <a:pt x="482" y="577"/>
                  </a:lnTo>
                  <a:lnTo>
                    <a:pt x="560" y="512"/>
                  </a:lnTo>
                  <a:lnTo>
                    <a:pt x="653" y="434"/>
                  </a:lnTo>
                  <a:lnTo>
                    <a:pt x="758" y="345"/>
                  </a:lnTo>
                  <a:lnTo>
                    <a:pt x="874" y="247"/>
                  </a:lnTo>
                  <a:lnTo>
                    <a:pt x="997" y="144"/>
                  </a:lnTo>
                  <a:lnTo>
                    <a:pt x="1123" y="36"/>
                  </a:lnTo>
                  <a:close/>
                </a:path>
              </a:pathLst>
            </a:custGeom>
            <a:blipFill dpi="0" rotWithShape="1">
              <a:blip r:embed="rId5"/>
              <a:srcRect/>
              <a:tile tx="0" ty="0" sx="100000" sy="100000" flip="none" algn="tl"/>
            </a:blipFill>
            <a:ln w="9525">
              <a:noFill/>
              <a:round/>
              <a:headEnd/>
              <a:tailEnd/>
            </a:ln>
          </p:spPr>
          <p:txBody>
            <a:bodyPr>
              <a:prstTxWarp prst="textNoShape">
                <a:avLst/>
              </a:prstTxWarp>
            </a:bodyPr>
            <a:lstStyle/>
            <a:p>
              <a:endParaRPr lang="en-US"/>
            </a:p>
          </p:txBody>
        </p:sp>
        <p:sp>
          <p:nvSpPr>
            <p:cNvPr id="53497" name="Freeform 687" descr="Oak"/>
            <p:cNvSpPr>
              <a:spLocks noChangeAspect="1"/>
            </p:cNvSpPr>
            <p:nvPr/>
          </p:nvSpPr>
          <p:spPr bwMode="auto">
            <a:xfrm>
              <a:off x="4204" y="2665"/>
              <a:ext cx="276" cy="326"/>
            </a:xfrm>
            <a:custGeom>
              <a:avLst/>
              <a:gdLst>
                <a:gd name="T0" fmla="*/ 1087 w 1381"/>
                <a:gd name="T1" fmla="*/ 21 h 1633"/>
                <a:gd name="T2" fmla="*/ 1145 w 1381"/>
                <a:gd name="T3" fmla="*/ 7 h 1633"/>
                <a:gd name="T4" fmla="*/ 1186 w 1381"/>
                <a:gd name="T5" fmla="*/ 6 h 1633"/>
                <a:gd name="T6" fmla="*/ 1236 w 1381"/>
                <a:gd name="T7" fmla="*/ 43 h 1633"/>
                <a:gd name="T8" fmla="*/ 1269 w 1381"/>
                <a:gd name="T9" fmla="*/ 75 h 1633"/>
                <a:gd name="T10" fmla="*/ 1291 w 1381"/>
                <a:gd name="T11" fmla="*/ 100 h 1633"/>
                <a:gd name="T12" fmla="*/ 1313 w 1381"/>
                <a:gd name="T13" fmla="*/ 131 h 1633"/>
                <a:gd name="T14" fmla="*/ 1332 w 1381"/>
                <a:gd name="T15" fmla="*/ 166 h 1633"/>
                <a:gd name="T16" fmla="*/ 1351 w 1381"/>
                <a:gd name="T17" fmla="*/ 205 h 1633"/>
                <a:gd name="T18" fmla="*/ 1365 w 1381"/>
                <a:gd name="T19" fmla="*/ 250 h 1633"/>
                <a:gd name="T20" fmla="*/ 1375 w 1381"/>
                <a:gd name="T21" fmla="*/ 299 h 1633"/>
                <a:gd name="T22" fmla="*/ 1381 w 1381"/>
                <a:gd name="T23" fmla="*/ 353 h 1633"/>
                <a:gd name="T24" fmla="*/ 1379 w 1381"/>
                <a:gd name="T25" fmla="*/ 412 h 1633"/>
                <a:gd name="T26" fmla="*/ 1371 w 1381"/>
                <a:gd name="T27" fmla="*/ 476 h 1633"/>
                <a:gd name="T28" fmla="*/ 1195 w 1381"/>
                <a:gd name="T29" fmla="*/ 657 h 1633"/>
                <a:gd name="T30" fmla="*/ 911 w 1381"/>
                <a:gd name="T31" fmla="*/ 899 h 1633"/>
                <a:gd name="T32" fmla="*/ 693 w 1381"/>
                <a:gd name="T33" fmla="*/ 1086 h 1633"/>
                <a:gd name="T34" fmla="*/ 527 w 1381"/>
                <a:gd name="T35" fmla="*/ 1227 h 1633"/>
                <a:gd name="T36" fmla="*/ 398 w 1381"/>
                <a:gd name="T37" fmla="*/ 1337 h 1633"/>
                <a:gd name="T38" fmla="*/ 291 w 1381"/>
                <a:gd name="T39" fmla="*/ 1425 h 1633"/>
                <a:gd name="T40" fmla="*/ 194 w 1381"/>
                <a:gd name="T41" fmla="*/ 1505 h 1633"/>
                <a:gd name="T42" fmla="*/ 91 w 1381"/>
                <a:gd name="T43" fmla="*/ 1587 h 1633"/>
                <a:gd name="T44" fmla="*/ 30 w 1381"/>
                <a:gd name="T45" fmla="*/ 1593 h 1633"/>
                <a:gd name="T46" fmla="*/ 22 w 1381"/>
                <a:gd name="T47" fmla="*/ 1493 h 1633"/>
                <a:gd name="T48" fmla="*/ 10 w 1381"/>
                <a:gd name="T49" fmla="*/ 1378 h 1633"/>
                <a:gd name="T50" fmla="*/ 1 w 1381"/>
                <a:gd name="T51" fmla="*/ 1256 h 1633"/>
                <a:gd name="T52" fmla="*/ 0 w 1381"/>
                <a:gd name="T53" fmla="*/ 1164 h 1633"/>
                <a:gd name="T54" fmla="*/ 2 w 1381"/>
                <a:gd name="T55" fmla="*/ 1105 h 1633"/>
                <a:gd name="T56" fmla="*/ 9 w 1381"/>
                <a:gd name="T57" fmla="*/ 1047 h 1633"/>
                <a:gd name="T58" fmla="*/ 20 w 1381"/>
                <a:gd name="T59" fmla="*/ 995 h 1633"/>
                <a:gd name="T60" fmla="*/ 35 w 1381"/>
                <a:gd name="T61" fmla="*/ 945 h 1633"/>
                <a:gd name="T62" fmla="*/ 56 w 1381"/>
                <a:gd name="T63" fmla="*/ 902 h 1633"/>
                <a:gd name="T64" fmla="*/ 82 w 1381"/>
                <a:gd name="T65" fmla="*/ 866 h 1633"/>
                <a:gd name="T66" fmla="*/ 116 w 1381"/>
                <a:gd name="T67" fmla="*/ 836 h 1633"/>
                <a:gd name="T68" fmla="*/ 138 w 1381"/>
                <a:gd name="T69" fmla="*/ 817 h 1633"/>
                <a:gd name="T70" fmla="*/ 144 w 1381"/>
                <a:gd name="T71" fmla="*/ 803 h 1633"/>
                <a:gd name="T72" fmla="*/ 161 w 1381"/>
                <a:gd name="T73" fmla="*/ 781 h 1633"/>
                <a:gd name="T74" fmla="*/ 190 w 1381"/>
                <a:gd name="T75" fmla="*/ 754 h 1633"/>
                <a:gd name="T76" fmla="*/ 225 w 1381"/>
                <a:gd name="T77" fmla="*/ 727 h 1633"/>
                <a:gd name="T78" fmla="*/ 285 w 1381"/>
                <a:gd name="T79" fmla="*/ 685 h 1633"/>
                <a:gd name="T80" fmla="*/ 341 w 1381"/>
                <a:gd name="T81" fmla="*/ 641 h 1633"/>
                <a:gd name="T82" fmla="*/ 365 w 1381"/>
                <a:gd name="T83" fmla="*/ 617 h 1633"/>
                <a:gd name="T84" fmla="*/ 378 w 1381"/>
                <a:gd name="T85" fmla="*/ 601 h 1633"/>
                <a:gd name="T86" fmla="*/ 420 w 1381"/>
                <a:gd name="T87" fmla="*/ 565 h 1633"/>
                <a:gd name="T88" fmla="*/ 544 w 1381"/>
                <a:gd name="T89" fmla="*/ 463 h 1633"/>
                <a:gd name="T90" fmla="*/ 724 w 1381"/>
                <a:gd name="T91" fmla="*/ 312 h 1633"/>
                <a:gd name="T92" fmla="*/ 942 w 1381"/>
                <a:gd name="T93" fmla="*/ 129 h 1633"/>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381"/>
                <a:gd name="T142" fmla="*/ 0 h 1633"/>
                <a:gd name="T143" fmla="*/ 1381 w 1381"/>
                <a:gd name="T144" fmla="*/ 1633 h 1633"/>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381" h="1633">
                  <a:moveTo>
                    <a:pt x="1059" y="29"/>
                  </a:moveTo>
                  <a:lnTo>
                    <a:pt x="1087" y="21"/>
                  </a:lnTo>
                  <a:lnTo>
                    <a:pt x="1117" y="14"/>
                  </a:lnTo>
                  <a:lnTo>
                    <a:pt x="1145" y="7"/>
                  </a:lnTo>
                  <a:lnTo>
                    <a:pt x="1175" y="0"/>
                  </a:lnTo>
                  <a:lnTo>
                    <a:pt x="1186" y="6"/>
                  </a:lnTo>
                  <a:lnTo>
                    <a:pt x="1216" y="27"/>
                  </a:lnTo>
                  <a:lnTo>
                    <a:pt x="1236" y="43"/>
                  </a:lnTo>
                  <a:lnTo>
                    <a:pt x="1257" y="63"/>
                  </a:lnTo>
                  <a:lnTo>
                    <a:pt x="1269" y="75"/>
                  </a:lnTo>
                  <a:lnTo>
                    <a:pt x="1280" y="87"/>
                  </a:lnTo>
                  <a:lnTo>
                    <a:pt x="1291" y="100"/>
                  </a:lnTo>
                  <a:lnTo>
                    <a:pt x="1302" y="115"/>
                  </a:lnTo>
                  <a:lnTo>
                    <a:pt x="1313" y="131"/>
                  </a:lnTo>
                  <a:lnTo>
                    <a:pt x="1323" y="148"/>
                  </a:lnTo>
                  <a:lnTo>
                    <a:pt x="1332" y="166"/>
                  </a:lnTo>
                  <a:lnTo>
                    <a:pt x="1342" y="185"/>
                  </a:lnTo>
                  <a:lnTo>
                    <a:pt x="1351" y="205"/>
                  </a:lnTo>
                  <a:lnTo>
                    <a:pt x="1359" y="227"/>
                  </a:lnTo>
                  <a:lnTo>
                    <a:pt x="1365" y="250"/>
                  </a:lnTo>
                  <a:lnTo>
                    <a:pt x="1371" y="274"/>
                  </a:lnTo>
                  <a:lnTo>
                    <a:pt x="1375" y="299"/>
                  </a:lnTo>
                  <a:lnTo>
                    <a:pt x="1378" y="325"/>
                  </a:lnTo>
                  <a:lnTo>
                    <a:pt x="1381" y="353"/>
                  </a:lnTo>
                  <a:lnTo>
                    <a:pt x="1381" y="381"/>
                  </a:lnTo>
                  <a:lnTo>
                    <a:pt x="1379" y="412"/>
                  </a:lnTo>
                  <a:lnTo>
                    <a:pt x="1376" y="444"/>
                  </a:lnTo>
                  <a:lnTo>
                    <a:pt x="1371" y="476"/>
                  </a:lnTo>
                  <a:lnTo>
                    <a:pt x="1364" y="510"/>
                  </a:lnTo>
                  <a:lnTo>
                    <a:pt x="1195" y="657"/>
                  </a:lnTo>
                  <a:lnTo>
                    <a:pt x="1044" y="786"/>
                  </a:lnTo>
                  <a:lnTo>
                    <a:pt x="911" y="899"/>
                  </a:lnTo>
                  <a:lnTo>
                    <a:pt x="795" y="999"/>
                  </a:lnTo>
                  <a:lnTo>
                    <a:pt x="693" y="1086"/>
                  </a:lnTo>
                  <a:lnTo>
                    <a:pt x="605" y="1162"/>
                  </a:lnTo>
                  <a:lnTo>
                    <a:pt x="527" y="1227"/>
                  </a:lnTo>
                  <a:lnTo>
                    <a:pt x="458" y="1285"/>
                  </a:lnTo>
                  <a:lnTo>
                    <a:pt x="398" y="1337"/>
                  </a:lnTo>
                  <a:lnTo>
                    <a:pt x="342" y="1383"/>
                  </a:lnTo>
                  <a:lnTo>
                    <a:pt x="291" y="1425"/>
                  </a:lnTo>
                  <a:lnTo>
                    <a:pt x="242" y="1466"/>
                  </a:lnTo>
                  <a:lnTo>
                    <a:pt x="194" y="1505"/>
                  </a:lnTo>
                  <a:lnTo>
                    <a:pt x="143" y="1545"/>
                  </a:lnTo>
                  <a:lnTo>
                    <a:pt x="91" y="1587"/>
                  </a:lnTo>
                  <a:lnTo>
                    <a:pt x="34" y="1633"/>
                  </a:lnTo>
                  <a:lnTo>
                    <a:pt x="30" y="1593"/>
                  </a:lnTo>
                  <a:lnTo>
                    <a:pt x="26" y="1546"/>
                  </a:lnTo>
                  <a:lnTo>
                    <a:pt x="22" y="1493"/>
                  </a:lnTo>
                  <a:lnTo>
                    <a:pt x="15" y="1437"/>
                  </a:lnTo>
                  <a:lnTo>
                    <a:pt x="10" y="1378"/>
                  </a:lnTo>
                  <a:lnTo>
                    <a:pt x="5" y="1318"/>
                  </a:lnTo>
                  <a:lnTo>
                    <a:pt x="1" y="1256"/>
                  </a:lnTo>
                  <a:lnTo>
                    <a:pt x="0" y="1195"/>
                  </a:lnTo>
                  <a:lnTo>
                    <a:pt x="0" y="1164"/>
                  </a:lnTo>
                  <a:lnTo>
                    <a:pt x="1" y="1135"/>
                  </a:lnTo>
                  <a:lnTo>
                    <a:pt x="2" y="1105"/>
                  </a:lnTo>
                  <a:lnTo>
                    <a:pt x="5" y="1075"/>
                  </a:lnTo>
                  <a:lnTo>
                    <a:pt x="9" y="1047"/>
                  </a:lnTo>
                  <a:lnTo>
                    <a:pt x="13" y="1021"/>
                  </a:lnTo>
                  <a:lnTo>
                    <a:pt x="20" y="995"/>
                  </a:lnTo>
                  <a:lnTo>
                    <a:pt x="26" y="969"/>
                  </a:lnTo>
                  <a:lnTo>
                    <a:pt x="35" y="945"/>
                  </a:lnTo>
                  <a:lnTo>
                    <a:pt x="44" y="922"/>
                  </a:lnTo>
                  <a:lnTo>
                    <a:pt x="56" y="902"/>
                  </a:lnTo>
                  <a:lnTo>
                    <a:pt x="68" y="883"/>
                  </a:lnTo>
                  <a:lnTo>
                    <a:pt x="82" y="866"/>
                  </a:lnTo>
                  <a:lnTo>
                    <a:pt x="98" y="850"/>
                  </a:lnTo>
                  <a:lnTo>
                    <a:pt x="116" y="836"/>
                  </a:lnTo>
                  <a:lnTo>
                    <a:pt x="136" y="825"/>
                  </a:lnTo>
                  <a:lnTo>
                    <a:pt x="138" y="817"/>
                  </a:lnTo>
                  <a:lnTo>
                    <a:pt x="140" y="810"/>
                  </a:lnTo>
                  <a:lnTo>
                    <a:pt x="144" y="803"/>
                  </a:lnTo>
                  <a:lnTo>
                    <a:pt x="149" y="796"/>
                  </a:lnTo>
                  <a:lnTo>
                    <a:pt x="161" y="781"/>
                  </a:lnTo>
                  <a:lnTo>
                    <a:pt x="174" y="768"/>
                  </a:lnTo>
                  <a:lnTo>
                    <a:pt x="190" y="754"/>
                  </a:lnTo>
                  <a:lnTo>
                    <a:pt x="207" y="741"/>
                  </a:lnTo>
                  <a:lnTo>
                    <a:pt x="225" y="727"/>
                  </a:lnTo>
                  <a:lnTo>
                    <a:pt x="245" y="714"/>
                  </a:lnTo>
                  <a:lnTo>
                    <a:pt x="285" y="685"/>
                  </a:lnTo>
                  <a:lnTo>
                    <a:pt x="324" y="657"/>
                  </a:lnTo>
                  <a:lnTo>
                    <a:pt x="341" y="641"/>
                  </a:lnTo>
                  <a:lnTo>
                    <a:pt x="358" y="626"/>
                  </a:lnTo>
                  <a:lnTo>
                    <a:pt x="365" y="617"/>
                  </a:lnTo>
                  <a:lnTo>
                    <a:pt x="372" y="610"/>
                  </a:lnTo>
                  <a:lnTo>
                    <a:pt x="378" y="601"/>
                  </a:lnTo>
                  <a:lnTo>
                    <a:pt x="384" y="592"/>
                  </a:lnTo>
                  <a:lnTo>
                    <a:pt x="420" y="565"/>
                  </a:lnTo>
                  <a:lnTo>
                    <a:pt x="474" y="521"/>
                  </a:lnTo>
                  <a:lnTo>
                    <a:pt x="544" y="463"/>
                  </a:lnTo>
                  <a:lnTo>
                    <a:pt x="628" y="393"/>
                  </a:lnTo>
                  <a:lnTo>
                    <a:pt x="724" y="312"/>
                  </a:lnTo>
                  <a:lnTo>
                    <a:pt x="829" y="224"/>
                  </a:lnTo>
                  <a:lnTo>
                    <a:pt x="942" y="129"/>
                  </a:lnTo>
                  <a:lnTo>
                    <a:pt x="1059" y="29"/>
                  </a:lnTo>
                  <a:close/>
                </a:path>
              </a:pathLst>
            </a:custGeom>
            <a:blipFill dpi="0" rotWithShape="1">
              <a:blip r:embed="rId5"/>
              <a:srcRect/>
              <a:tile tx="0" ty="0" sx="100000" sy="100000" flip="none" algn="tl"/>
            </a:blipFill>
            <a:ln w="9525">
              <a:noFill/>
              <a:round/>
              <a:headEnd/>
              <a:tailEnd/>
            </a:ln>
          </p:spPr>
          <p:txBody>
            <a:bodyPr>
              <a:prstTxWarp prst="textNoShape">
                <a:avLst/>
              </a:prstTxWarp>
            </a:bodyPr>
            <a:lstStyle/>
            <a:p>
              <a:endParaRPr lang="en-US"/>
            </a:p>
          </p:txBody>
        </p:sp>
        <p:sp>
          <p:nvSpPr>
            <p:cNvPr id="53498" name="Freeform 688" descr="Oak"/>
            <p:cNvSpPr>
              <a:spLocks noChangeAspect="1"/>
            </p:cNvSpPr>
            <p:nvPr/>
          </p:nvSpPr>
          <p:spPr bwMode="auto">
            <a:xfrm>
              <a:off x="4204" y="2677"/>
              <a:ext cx="258" cy="314"/>
            </a:xfrm>
            <a:custGeom>
              <a:avLst/>
              <a:gdLst>
                <a:gd name="T0" fmla="*/ 1016 w 1289"/>
                <a:gd name="T1" fmla="*/ 16 h 1572"/>
                <a:gd name="T2" fmla="*/ 1060 w 1289"/>
                <a:gd name="T3" fmla="*/ 5 h 1572"/>
                <a:gd name="T4" fmla="*/ 1094 w 1289"/>
                <a:gd name="T5" fmla="*/ 7 h 1572"/>
                <a:gd name="T6" fmla="*/ 1145 w 1289"/>
                <a:gd name="T7" fmla="*/ 45 h 1572"/>
                <a:gd name="T8" fmla="*/ 1179 w 1289"/>
                <a:gd name="T9" fmla="*/ 77 h 1572"/>
                <a:gd name="T10" fmla="*/ 1202 w 1289"/>
                <a:gd name="T11" fmla="*/ 105 h 1572"/>
                <a:gd name="T12" fmla="*/ 1224 w 1289"/>
                <a:gd name="T13" fmla="*/ 136 h 1572"/>
                <a:gd name="T14" fmla="*/ 1244 w 1289"/>
                <a:gd name="T15" fmla="*/ 173 h 1572"/>
                <a:gd name="T16" fmla="*/ 1261 w 1289"/>
                <a:gd name="T17" fmla="*/ 214 h 1572"/>
                <a:gd name="T18" fmla="*/ 1276 w 1289"/>
                <a:gd name="T19" fmla="*/ 260 h 1572"/>
                <a:gd name="T20" fmla="*/ 1285 w 1289"/>
                <a:gd name="T21" fmla="*/ 311 h 1572"/>
                <a:gd name="T22" fmla="*/ 1289 w 1289"/>
                <a:gd name="T23" fmla="*/ 367 h 1572"/>
                <a:gd name="T24" fmla="*/ 1285 w 1289"/>
                <a:gd name="T25" fmla="*/ 430 h 1572"/>
                <a:gd name="T26" fmla="*/ 1276 w 1289"/>
                <a:gd name="T27" fmla="*/ 496 h 1572"/>
                <a:gd name="T28" fmla="*/ 1267 w 1289"/>
                <a:gd name="T29" fmla="*/ 533 h 1572"/>
                <a:gd name="T30" fmla="*/ 1113 w 1289"/>
                <a:gd name="T31" fmla="*/ 666 h 1572"/>
                <a:gd name="T32" fmla="*/ 857 w 1289"/>
                <a:gd name="T33" fmla="*/ 885 h 1572"/>
                <a:gd name="T34" fmla="*/ 658 w 1289"/>
                <a:gd name="T35" fmla="*/ 1056 h 1572"/>
                <a:gd name="T36" fmla="*/ 505 w 1289"/>
                <a:gd name="T37" fmla="*/ 1186 h 1572"/>
                <a:gd name="T38" fmla="*/ 384 w 1289"/>
                <a:gd name="T39" fmla="*/ 1288 h 1572"/>
                <a:gd name="T40" fmla="*/ 282 w 1289"/>
                <a:gd name="T41" fmla="*/ 1371 h 1572"/>
                <a:gd name="T42" fmla="*/ 188 w 1289"/>
                <a:gd name="T43" fmla="*/ 1447 h 1572"/>
                <a:gd name="T44" fmla="*/ 88 w 1289"/>
                <a:gd name="T45" fmla="*/ 1527 h 1572"/>
                <a:gd name="T46" fmla="*/ 30 w 1289"/>
                <a:gd name="T47" fmla="*/ 1532 h 1572"/>
                <a:gd name="T48" fmla="*/ 22 w 1289"/>
                <a:gd name="T49" fmla="*/ 1432 h 1572"/>
                <a:gd name="T50" fmla="*/ 10 w 1289"/>
                <a:gd name="T51" fmla="*/ 1317 h 1572"/>
                <a:gd name="T52" fmla="*/ 1 w 1289"/>
                <a:gd name="T53" fmla="*/ 1195 h 1572"/>
                <a:gd name="T54" fmla="*/ 0 w 1289"/>
                <a:gd name="T55" fmla="*/ 1103 h 1572"/>
                <a:gd name="T56" fmla="*/ 2 w 1289"/>
                <a:gd name="T57" fmla="*/ 1044 h 1572"/>
                <a:gd name="T58" fmla="*/ 9 w 1289"/>
                <a:gd name="T59" fmla="*/ 986 h 1572"/>
                <a:gd name="T60" fmla="*/ 20 w 1289"/>
                <a:gd name="T61" fmla="*/ 934 h 1572"/>
                <a:gd name="T62" fmla="*/ 35 w 1289"/>
                <a:gd name="T63" fmla="*/ 884 h 1572"/>
                <a:gd name="T64" fmla="*/ 56 w 1289"/>
                <a:gd name="T65" fmla="*/ 841 h 1572"/>
                <a:gd name="T66" fmla="*/ 82 w 1289"/>
                <a:gd name="T67" fmla="*/ 805 h 1572"/>
                <a:gd name="T68" fmla="*/ 116 w 1289"/>
                <a:gd name="T69" fmla="*/ 775 h 1572"/>
                <a:gd name="T70" fmla="*/ 138 w 1289"/>
                <a:gd name="T71" fmla="*/ 756 h 1572"/>
                <a:gd name="T72" fmla="*/ 144 w 1289"/>
                <a:gd name="T73" fmla="*/ 742 h 1572"/>
                <a:gd name="T74" fmla="*/ 161 w 1289"/>
                <a:gd name="T75" fmla="*/ 720 h 1572"/>
                <a:gd name="T76" fmla="*/ 190 w 1289"/>
                <a:gd name="T77" fmla="*/ 693 h 1572"/>
                <a:gd name="T78" fmla="*/ 225 w 1289"/>
                <a:gd name="T79" fmla="*/ 666 h 1572"/>
                <a:gd name="T80" fmla="*/ 285 w 1289"/>
                <a:gd name="T81" fmla="*/ 624 h 1572"/>
                <a:gd name="T82" fmla="*/ 341 w 1289"/>
                <a:gd name="T83" fmla="*/ 580 h 1572"/>
                <a:gd name="T84" fmla="*/ 365 w 1289"/>
                <a:gd name="T85" fmla="*/ 556 h 1572"/>
                <a:gd name="T86" fmla="*/ 378 w 1289"/>
                <a:gd name="T87" fmla="*/ 540 h 1572"/>
                <a:gd name="T88" fmla="*/ 417 w 1289"/>
                <a:gd name="T89" fmla="*/ 507 h 1572"/>
                <a:gd name="T90" fmla="*/ 528 w 1289"/>
                <a:gd name="T91" fmla="*/ 415 h 1572"/>
                <a:gd name="T92" fmla="*/ 690 w 1289"/>
                <a:gd name="T93" fmla="*/ 280 h 1572"/>
                <a:gd name="T94" fmla="*/ 887 w 1289"/>
                <a:gd name="T95" fmla="*/ 114 h 1572"/>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289"/>
                <a:gd name="T145" fmla="*/ 0 h 1572"/>
                <a:gd name="T146" fmla="*/ 1289 w 1289"/>
                <a:gd name="T147" fmla="*/ 1572 h 1572"/>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289" h="1572">
                  <a:moveTo>
                    <a:pt x="994" y="23"/>
                  </a:moveTo>
                  <a:lnTo>
                    <a:pt x="1016" y="16"/>
                  </a:lnTo>
                  <a:lnTo>
                    <a:pt x="1038" y="11"/>
                  </a:lnTo>
                  <a:lnTo>
                    <a:pt x="1060" y="5"/>
                  </a:lnTo>
                  <a:lnTo>
                    <a:pt x="1082" y="0"/>
                  </a:lnTo>
                  <a:lnTo>
                    <a:pt x="1094" y="7"/>
                  </a:lnTo>
                  <a:lnTo>
                    <a:pt x="1126" y="28"/>
                  </a:lnTo>
                  <a:lnTo>
                    <a:pt x="1145" y="45"/>
                  </a:lnTo>
                  <a:lnTo>
                    <a:pt x="1167" y="65"/>
                  </a:lnTo>
                  <a:lnTo>
                    <a:pt x="1179" y="77"/>
                  </a:lnTo>
                  <a:lnTo>
                    <a:pt x="1190" y="91"/>
                  </a:lnTo>
                  <a:lnTo>
                    <a:pt x="1202" y="105"/>
                  </a:lnTo>
                  <a:lnTo>
                    <a:pt x="1213" y="120"/>
                  </a:lnTo>
                  <a:lnTo>
                    <a:pt x="1224" y="136"/>
                  </a:lnTo>
                  <a:lnTo>
                    <a:pt x="1234" y="154"/>
                  </a:lnTo>
                  <a:lnTo>
                    <a:pt x="1244" y="173"/>
                  </a:lnTo>
                  <a:lnTo>
                    <a:pt x="1254" y="193"/>
                  </a:lnTo>
                  <a:lnTo>
                    <a:pt x="1261" y="214"/>
                  </a:lnTo>
                  <a:lnTo>
                    <a:pt x="1269" y="236"/>
                  </a:lnTo>
                  <a:lnTo>
                    <a:pt x="1276" y="260"/>
                  </a:lnTo>
                  <a:lnTo>
                    <a:pt x="1281" y="285"/>
                  </a:lnTo>
                  <a:lnTo>
                    <a:pt x="1285" y="311"/>
                  </a:lnTo>
                  <a:lnTo>
                    <a:pt x="1288" y="339"/>
                  </a:lnTo>
                  <a:lnTo>
                    <a:pt x="1289" y="367"/>
                  </a:lnTo>
                  <a:lnTo>
                    <a:pt x="1289" y="398"/>
                  </a:lnTo>
                  <a:lnTo>
                    <a:pt x="1285" y="430"/>
                  </a:lnTo>
                  <a:lnTo>
                    <a:pt x="1281" y="462"/>
                  </a:lnTo>
                  <a:lnTo>
                    <a:pt x="1276" y="496"/>
                  </a:lnTo>
                  <a:lnTo>
                    <a:pt x="1267" y="532"/>
                  </a:lnTo>
                  <a:lnTo>
                    <a:pt x="1267" y="533"/>
                  </a:lnTo>
                  <a:lnTo>
                    <a:pt x="1113" y="666"/>
                  </a:lnTo>
                  <a:lnTo>
                    <a:pt x="977" y="783"/>
                  </a:lnTo>
                  <a:lnTo>
                    <a:pt x="857" y="885"/>
                  </a:lnTo>
                  <a:lnTo>
                    <a:pt x="751" y="976"/>
                  </a:lnTo>
                  <a:lnTo>
                    <a:pt x="658" y="1056"/>
                  </a:lnTo>
                  <a:lnTo>
                    <a:pt x="576" y="1125"/>
                  </a:lnTo>
                  <a:lnTo>
                    <a:pt x="505" y="1186"/>
                  </a:lnTo>
                  <a:lnTo>
                    <a:pt x="441" y="1240"/>
                  </a:lnTo>
                  <a:lnTo>
                    <a:pt x="384" y="1288"/>
                  </a:lnTo>
                  <a:lnTo>
                    <a:pt x="331" y="1332"/>
                  </a:lnTo>
                  <a:lnTo>
                    <a:pt x="282" y="1371"/>
                  </a:lnTo>
                  <a:lnTo>
                    <a:pt x="235" y="1410"/>
                  </a:lnTo>
                  <a:lnTo>
                    <a:pt x="188" y="1447"/>
                  </a:lnTo>
                  <a:lnTo>
                    <a:pt x="140" y="1487"/>
                  </a:lnTo>
                  <a:lnTo>
                    <a:pt x="88" y="1527"/>
                  </a:lnTo>
                  <a:lnTo>
                    <a:pt x="34" y="1572"/>
                  </a:lnTo>
                  <a:lnTo>
                    <a:pt x="30" y="1532"/>
                  </a:lnTo>
                  <a:lnTo>
                    <a:pt x="26" y="1485"/>
                  </a:lnTo>
                  <a:lnTo>
                    <a:pt x="22" y="1432"/>
                  </a:lnTo>
                  <a:lnTo>
                    <a:pt x="15" y="1376"/>
                  </a:lnTo>
                  <a:lnTo>
                    <a:pt x="10" y="1317"/>
                  </a:lnTo>
                  <a:lnTo>
                    <a:pt x="5" y="1257"/>
                  </a:lnTo>
                  <a:lnTo>
                    <a:pt x="1" y="1195"/>
                  </a:lnTo>
                  <a:lnTo>
                    <a:pt x="0" y="1134"/>
                  </a:lnTo>
                  <a:lnTo>
                    <a:pt x="0" y="1103"/>
                  </a:lnTo>
                  <a:lnTo>
                    <a:pt x="1" y="1074"/>
                  </a:lnTo>
                  <a:lnTo>
                    <a:pt x="2" y="1044"/>
                  </a:lnTo>
                  <a:lnTo>
                    <a:pt x="5" y="1014"/>
                  </a:lnTo>
                  <a:lnTo>
                    <a:pt x="9" y="986"/>
                  </a:lnTo>
                  <a:lnTo>
                    <a:pt x="13" y="960"/>
                  </a:lnTo>
                  <a:lnTo>
                    <a:pt x="20" y="934"/>
                  </a:lnTo>
                  <a:lnTo>
                    <a:pt x="26" y="908"/>
                  </a:lnTo>
                  <a:lnTo>
                    <a:pt x="35" y="884"/>
                  </a:lnTo>
                  <a:lnTo>
                    <a:pt x="44" y="861"/>
                  </a:lnTo>
                  <a:lnTo>
                    <a:pt x="56" y="841"/>
                  </a:lnTo>
                  <a:lnTo>
                    <a:pt x="68" y="822"/>
                  </a:lnTo>
                  <a:lnTo>
                    <a:pt x="82" y="805"/>
                  </a:lnTo>
                  <a:lnTo>
                    <a:pt x="98" y="789"/>
                  </a:lnTo>
                  <a:lnTo>
                    <a:pt x="116" y="775"/>
                  </a:lnTo>
                  <a:lnTo>
                    <a:pt x="136" y="764"/>
                  </a:lnTo>
                  <a:lnTo>
                    <a:pt x="138" y="756"/>
                  </a:lnTo>
                  <a:lnTo>
                    <a:pt x="140" y="749"/>
                  </a:lnTo>
                  <a:lnTo>
                    <a:pt x="144" y="742"/>
                  </a:lnTo>
                  <a:lnTo>
                    <a:pt x="149" y="735"/>
                  </a:lnTo>
                  <a:lnTo>
                    <a:pt x="161" y="720"/>
                  </a:lnTo>
                  <a:lnTo>
                    <a:pt x="174" y="707"/>
                  </a:lnTo>
                  <a:lnTo>
                    <a:pt x="190" y="693"/>
                  </a:lnTo>
                  <a:lnTo>
                    <a:pt x="207" y="680"/>
                  </a:lnTo>
                  <a:lnTo>
                    <a:pt x="225" y="666"/>
                  </a:lnTo>
                  <a:lnTo>
                    <a:pt x="245" y="653"/>
                  </a:lnTo>
                  <a:lnTo>
                    <a:pt x="285" y="624"/>
                  </a:lnTo>
                  <a:lnTo>
                    <a:pt x="324" y="596"/>
                  </a:lnTo>
                  <a:lnTo>
                    <a:pt x="341" y="580"/>
                  </a:lnTo>
                  <a:lnTo>
                    <a:pt x="358" y="565"/>
                  </a:lnTo>
                  <a:lnTo>
                    <a:pt x="365" y="556"/>
                  </a:lnTo>
                  <a:lnTo>
                    <a:pt x="372" y="549"/>
                  </a:lnTo>
                  <a:lnTo>
                    <a:pt x="378" y="540"/>
                  </a:lnTo>
                  <a:lnTo>
                    <a:pt x="384" y="531"/>
                  </a:lnTo>
                  <a:lnTo>
                    <a:pt x="417" y="507"/>
                  </a:lnTo>
                  <a:lnTo>
                    <a:pt x="466" y="468"/>
                  </a:lnTo>
                  <a:lnTo>
                    <a:pt x="528" y="415"/>
                  </a:lnTo>
                  <a:lnTo>
                    <a:pt x="604" y="352"/>
                  </a:lnTo>
                  <a:lnTo>
                    <a:pt x="690" y="280"/>
                  </a:lnTo>
                  <a:lnTo>
                    <a:pt x="785" y="199"/>
                  </a:lnTo>
                  <a:lnTo>
                    <a:pt x="887" y="114"/>
                  </a:lnTo>
                  <a:lnTo>
                    <a:pt x="994" y="23"/>
                  </a:lnTo>
                  <a:close/>
                </a:path>
              </a:pathLst>
            </a:custGeom>
            <a:blipFill dpi="0" rotWithShape="1">
              <a:blip r:embed="rId5"/>
              <a:srcRect/>
              <a:tile tx="0" ty="0" sx="100000" sy="100000" flip="none" algn="tl"/>
            </a:blipFill>
            <a:ln w="9525">
              <a:noFill/>
              <a:round/>
              <a:headEnd/>
              <a:tailEnd/>
            </a:ln>
          </p:spPr>
          <p:txBody>
            <a:bodyPr>
              <a:prstTxWarp prst="textNoShape">
                <a:avLst/>
              </a:prstTxWarp>
            </a:bodyPr>
            <a:lstStyle/>
            <a:p>
              <a:endParaRPr lang="en-US"/>
            </a:p>
          </p:txBody>
        </p:sp>
        <p:sp>
          <p:nvSpPr>
            <p:cNvPr id="53499" name="Freeform 689" descr="Oak"/>
            <p:cNvSpPr>
              <a:spLocks noChangeAspect="1"/>
            </p:cNvSpPr>
            <p:nvPr/>
          </p:nvSpPr>
          <p:spPr bwMode="auto">
            <a:xfrm>
              <a:off x="4204" y="2689"/>
              <a:ext cx="239" cy="302"/>
            </a:xfrm>
            <a:custGeom>
              <a:avLst/>
              <a:gdLst>
                <a:gd name="T0" fmla="*/ 945 w 1197"/>
                <a:gd name="T1" fmla="*/ 12 h 1511"/>
                <a:gd name="T2" fmla="*/ 976 w 1197"/>
                <a:gd name="T3" fmla="*/ 4 h 1511"/>
                <a:gd name="T4" fmla="*/ 1002 w 1197"/>
                <a:gd name="T5" fmla="*/ 8 h 1511"/>
                <a:gd name="T6" fmla="*/ 1053 w 1197"/>
                <a:gd name="T7" fmla="*/ 46 h 1511"/>
                <a:gd name="T8" fmla="*/ 1086 w 1197"/>
                <a:gd name="T9" fmla="*/ 79 h 1511"/>
                <a:gd name="T10" fmla="*/ 1109 w 1197"/>
                <a:gd name="T11" fmla="*/ 105 h 1511"/>
                <a:gd name="T12" fmla="*/ 1131 w 1197"/>
                <a:gd name="T13" fmla="*/ 137 h 1511"/>
                <a:gd name="T14" fmla="*/ 1152 w 1197"/>
                <a:gd name="T15" fmla="*/ 174 h 1511"/>
                <a:gd name="T16" fmla="*/ 1169 w 1197"/>
                <a:gd name="T17" fmla="*/ 214 h 1511"/>
                <a:gd name="T18" fmla="*/ 1184 w 1197"/>
                <a:gd name="T19" fmla="*/ 260 h 1511"/>
                <a:gd name="T20" fmla="*/ 1192 w 1197"/>
                <a:gd name="T21" fmla="*/ 312 h 1511"/>
                <a:gd name="T22" fmla="*/ 1197 w 1197"/>
                <a:gd name="T23" fmla="*/ 369 h 1511"/>
                <a:gd name="T24" fmla="*/ 1193 w 1197"/>
                <a:gd name="T25" fmla="*/ 430 h 1511"/>
                <a:gd name="T26" fmla="*/ 1183 w 1197"/>
                <a:gd name="T27" fmla="*/ 496 h 1511"/>
                <a:gd name="T28" fmla="*/ 1172 w 1197"/>
                <a:gd name="T29" fmla="*/ 545 h 1511"/>
                <a:gd name="T30" fmla="*/ 1030 w 1197"/>
                <a:gd name="T31" fmla="*/ 676 h 1511"/>
                <a:gd name="T32" fmla="*/ 801 w 1197"/>
                <a:gd name="T33" fmla="*/ 873 h 1511"/>
                <a:gd name="T34" fmla="*/ 621 w 1197"/>
                <a:gd name="T35" fmla="*/ 1026 h 1511"/>
                <a:gd name="T36" fmla="*/ 481 w 1197"/>
                <a:gd name="T37" fmla="*/ 1145 h 1511"/>
                <a:gd name="T38" fmla="*/ 369 w 1197"/>
                <a:gd name="T39" fmla="*/ 1239 h 1511"/>
                <a:gd name="T40" fmla="*/ 273 w 1197"/>
                <a:gd name="T41" fmla="*/ 1318 h 1511"/>
                <a:gd name="T42" fmla="*/ 183 w 1197"/>
                <a:gd name="T43" fmla="*/ 1392 h 1511"/>
                <a:gd name="T44" fmla="*/ 87 w 1197"/>
                <a:gd name="T45" fmla="*/ 1468 h 1511"/>
                <a:gd name="T46" fmla="*/ 30 w 1197"/>
                <a:gd name="T47" fmla="*/ 1471 h 1511"/>
                <a:gd name="T48" fmla="*/ 22 w 1197"/>
                <a:gd name="T49" fmla="*/ 1371 h 1511"/>
                <a:gd name="T50" fmla="*/ 10 w 1197"/>
                <a:gd name="T51" fmla="*/ 1256 h 1511"/>
                <a:gd name="T52" fmla="*/ 1 w 1197"/>
                <a:gd name="T53" fmla="*/ 1134 h 1511"/>
                <a:gd name="T54" fmla="*/ 0 w 1197"/>
                <a:gd name="T55" fmla="*/ 1042 h 1511"/>
                <a:gd name="T56" fmla="*/ 2 w 1197"/>
                <a:gd name="T57" fmla="*/ 983 h 1511"/>
                <a:gd name="T58" fmla="*/ 9 w 1197"/>
                <a:gd name="T59" fmla="*/ 925 h 1511"/>
                <a:gd name="T60" fmla="*/ 20 w 1197"/>
                <a:gd name="T61" fmla="*/ 873 h 1511"/>
                <a:gd name="T62" fmla="*/ 35 w 1197"/>
                <a:gd name="T63" fmla="*/ 823 h 1511"/>
                <a:gd name="T64" fmla="*/ 56 w 1197"/>
                <a:gd name="T65" fmla="*/ 780 h 1511"/>
                <a:gd name="T66" fmla="*/ 82 w 1197"/>
                <a:gd name="T67" fmla="*/ 744 h 1511"/>
                <a:gd name="T68" fmla="*/ 116 w 1197"/>
                <a:gd name="T69" fmla="*/ 714 h 1511"/>
                <a:gd name="T70" fmla="*/ 138 w 1197"/>
                <a:gd name="T71" fmla="*/ 695 h 1511"/>
                <a:gd name="T72" fmla="*/ 144 w 1197"/>
                <a:gd name="T73" fmla="*/ 681 h 1511"/>
                <a:gd name="T74" fmla="*/ 161 w 1197"/>
                <a:gd name="T75" fmla="*/ 659 h 1511"/>
                <a:gd name="T76" fmla="*/ 190 w 1197"/>
                <a:gd name="T77" fmla="*/ 632 h 1511"/>
                <a:gd name="T78" fmla="*/ 225 w 1197"/>
                <a:gd name="T79" fmla="*/ 605 h 1511"/>
                <a:gd name="T80" fmla="*/ 285 w 1197"/>
                <a:gd name="T81" fmla="*/ 563 h 1511"/>
                <a:gd name="T82" fmla="*/ 341 w 1197"/>
                <a:gd name="T83" fmla="*/ 519 h 1511"/>
                <a:gd name="T84" fmla="*/ 365 w 1197"/>
                <a:gd name="T85" fmla="*/ 495 h 1511"/>
                <a:gd name="T86" fmla="*/ 378 w 1197"/>
                <a:gd name="T87" fmla="*/ 479 h 1511"/>
                <a:gd name="T88" fmla="*/ 413 w 1197"/>
                <a:gd name="T89" fmla="*/ 448 h 1511"/>
                <a:gd name="T90" fmla="*/ 513 w 1197"/>
                <a:gd name="T91" fmla="*/ 367 h 1511"/>
                <a:gd name="T92" fmla="*/ 657 w 1197"/>
                <a:gd name="T93" fmla="*/ 246 h 1511"/>
                <a:gd name="T94" fmla="*/ 834 w 1197"/>
                <a:gd name="T95" fmla="*/ 97 h 1511"/>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197"/>
                <a:gd name="T145" fmla="*/ 0 h 1511"/>
                <a:gd name="T146" fmla="*/ 1197 w 1197"/>
                <a:gd name="T147" fmla="*/ 1511 h 1511"/>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197" h="1511">
                  <a:moveTo>
                    <a:pt x="931" y="15"/>
                  </a:moveTo>
                  <a:lnTo>
                    <a:pt x="945" y="12"/>
                  </a:lnTo>
                  <a:lnTo>
                    <a:pt x="960" y="8"/>
                  </a:lnTo>
                  <a:lnTo>
                    <a:pt x="976" y="4"/>
                  </a:lnTo>
                  <a:lnTo>
                    <a:pt x="990" y="0"/>
                  </a:lnTo>
                  <a:lnTo>
                    <a:pt x="1002" y="8"/>
                  </a:lnTo>
                  <a:lnTo>
                    <a:pt x="1034" y="28"/>
                  </a:lnTo>
                  <a:lnTo>
                    <a:pt x="1053" y="46"/>
                  </a:lnTo>
                  <a:lnTo>
                    <a:pt x="1075" y="67"/>
                  </a:lnTo>
                  <a:lnTo>
                    <a:pt x="1086" y="79"/>
                  </a:lnTo>
                  <a:lnTo>
                    <a:pt x="1098" y="91"/>
                  </a:lnTo>
                  <a:lnTo>
                    <a:pt x="1109" y="105"/>
                  </a:lnTo>
                  <a:lnTo>
                    <a:pt x="1121" y="120"/>
                  </a:lnTo>
                  <a:lnTo>
                    <a:pt x="1131" y="137"/>
                  </a:lnTo>
                  <a:lnTo>
                    <a:pt x="1142" y="154"/>
                  </a:lnTo>
                  <a:lnTo>
                    <a:pt x="1152" y="174"/>
                  </a:lnTo>
                  <a:lnTo>
                    <a:pt x="1161" y="194"/>
                  </a:lnTo>
                  <a:lnTo>
                    <a:pt x="1169" y="214"/>
                  </a:lnTo>
                  <a:lnTo>
                    <a:pt x="1177" y="237"/>
                  </a:lnTo>
                  <a:lnTo>
                    <a:pt x="1184" y="260"/>
                  </a:lnTo>
                  <a:lnTo>
                    <a:pt x="1189" y="285"/>
                  </a:lnTo>
                  <a:lnTo>
                    <a:pt x="1192" y="312"/>
                  </a:lnTo>
                  <a:lnTo>
                    <a:pt x="1196" y="339"/>
                  </a:lnTo>
                  <a:lnTo>
                    <a:pt x="1197" y="369"/>
                  </a:lnTo>
                  <a:lnTo>
                    <a:pt x="1196" y="398"/>
                  </a:lnTo>
                  <a:lnTo>
                    <a:pt x="1193" y="430"/>
                  </a:lnTo>
                  <a:lnTo>
                    <a:pt x="1189" y="463"/>
                  </a:lnTo>
                  <a:lnTo>
                    <a:pt x="1183" y="496"/>
                  </a:lnTo>
                  <a:lnTo>
                    <a:pt x="1175" y="533"/>
                  </a:lnTo>
                  <a:lnTo>
                    <a:pt x="1172" y="545"/>
                  </a:lnTo>
                  <a:lnTo>
                    <a:pt x="1168" y="558"/>
                  </a:lnTo>
                  <a:lnTo>
                    <a:pt x="1030" y="676"/>
                  </a:lnTo>
                  <a:lnTo>
                    <a:pt x="909" y="780"/>
                  </a:lnTo>
                  <a:lnTo>
                    <a:pt x="801" y="873"/>
                  </a:lnTo>
                  <a:lnTo>
                    <a:pt x="706" y="953"/>
                  </a:lnTo>
                  <a:lnTo>
                    <a:pt x="621" y="1026"/>
                  </a:lnTo>
                  <a:lnTo>
                    <a:pt x="548" y="1089"/>
                  </a:lnTo>
                  <a:lnTo>
                    <a:pt x="481" y="1145"/>
                  </a:lnTo>
                  <a:lnTo>
                    <a:pt x="422" y="1194"/>
                  </a:lnTo>
                  <a:lnTo>
                    <a:pt x="369" y="1239"/>
                  </a:lnTo>
                  <a:lnTo>
                    <a:pt x="319" y="1280"/>
                  </a:lnTo>
                  <a:lnTo>
                    <a:pt x="273" y="1318"/>
                  </a:lnTo>
                  <a:lnTo>
                    <a:pt x="227" y="1355"/>
                  </a:lnTo>
                  <a:lnTo>
                    <a:pt x="183" y="1392"/>
                  </a:lnTo>
                  <a:lnTo>
                    <a:pt x="137" y="1429"/>
                  </a:lnTo>
                  <a:lnTo>
                    <a:pt x="87" y="1468"/>
                  </a:lnTo>
                  <a:lnTo>
                    <a:pt x="34" y="1511"/>
                  </a:lnTo>
                  <a:lnTo>
                    <a:pt x="30" y="1471"/>
                  </a:lnTo>
                  <a:lnTo>
                    <a:pt x="26" y="1424"/>
                  </a:lnTo>
                  <a:lnTo>
                    <a:pt x="22" y="1371"/>
                  </a:lnTo>
                  <a:lnTo>
                    <a:pt x="15" y="1315"/>
                  </a:lnTo>
                  <a:lnTo>
                    <a:pt x="10" y="1256"/>
                  </a:lnTo>
                  <a:lnTo>
                    <a:pt x="5" y="1196"/>
                  </a:lnTo>
                  <a:lnTo>
                    <a:pt x="1" y="1134"/>
                  </a:lnTo>
                  <a:lnTo>
                    <a:pt x="0" y="1073"/>
                  </a:lnTo>
                  <a:lnTo>
                    <a:pt x="0" y="1042"/>
                  </a:lnTo>
                  <a:lnTo>
                    <a:pt x="1" y="1013"/>
                  </a:lnTo>
                  <a:lnTo>
                    <a:pt x="2" y="983"/>
                  </a:lnTo>
                  <a:lnTo>
                    <a:pt x="5" y="953"/>
                  </a:lnTo>
                  <a:lnTo>
                    <a:pt x="9" y="925"/>
                  </a:lnTo>
                  <a:lnTo>
                    <a:pt x="13" y="899"/>
                  </a:lnTo>
                  <a:lnTo>
                    <a:pt x="20" y="873"/>
                  </a:lnTo>
                  <a:lnTo>
                    <a:pt x="26" y="847"/>
                  </a:lnTo>
                  <a:lnTo>
                    <a:pt x="35" y="823"/>
                  </a:lnTo>
                  <a:lnTo>
                    <a:pt x="44" y="800"/>
                  </a:lnTo>
                  <a:lnTo>
                    <a:pt x="56" y="780"/>
                  </a:lnTo>
                  <a:lnTo>
                    <a:pt x="68" y="761"/>
                  </a:lnTo>
                  <a:lnTo>
                    <a:pt x="82" y="744"/>
                  </a:lnTo>
                  <a:lnTo>
                    <a:pt x="98" y="728"/>
                  </a:lnTo>
                  <a:lnTo>
                    <a:pt x="116" y="714"/>
                  </a:lnTo>
                  <a:lnTo>
                    <a:pt x="136" y="703"/>
                  </a:lnTo>
                  <a:lnTo>
                    <a:pt x="138" y="695"/>
                  </a:lnTo>
                  <a:lnTo>
                    <a:pt x="140" y="688"/>
                  </a:lnTo>
                  <a:lnTo>
                    <a:pt x="144" y="681"/>
                  </a:lnTo>
                  <a:lnTo>
                    <a:pt x="149" y="674"/>
                  </a:lnTo>
                  <a:lnTo>
                    <a:pt x="161" y="659"/>
                  </a:lnTo>
                  <a:lnTo>
                    <a:pt x="174" y="646"/>
                  </a:lnTo>
                  <a:lnTo>
                    <a:pt x="190" y="632"/>
                  </a:lnTo>
                  <a:lnTo>
                    <a:pt x="207" y="619"/>
                  </a:lnTo>
                  <a:lnTo>
                    <a:pt x="225" y="605"/>
                  </a:lnTo>
                  <a:lnTo>
                    <a:pt x="245" y="592"/>
                  </a:lnTo>
                  <a:lnTo>
                    <a:pt x="285" y="563"/>
                  </a:lnTo>
                  <a:lnTo>
                    <a:pt x="324" y="535"/>
                  </a:lnTo>
                  <a:lnTo>
                    <a:pt x="341" y="519"/>
                  </a:lnTo>
                  <a:lnTo>
                    <a:pt x="358" y="504"/>
                  </a:lnTo>
                  <a:lnTo>
                    <a:pt x="365" y="495"/>
                  </a:lnTo>
                  <a:lnTo>
                    <a:pt x="372" y="488"/>
                  </a:lnTo>
                  <a:lnTo>
                    <a:pt x="378" y="479"/>
                  </a:lnTo>
                  <a:lnTo>
                    <a:pt x="384" y="470"/>
                  </a:lnTo>
                  <a:lnTo>
                    <a:pt x="413" y="448"/>
                  </a:lnTo>
                  <a:lnTo>
                    <a:pt x="457" y="413"/>
                  </a:lnTo>
                  <a:lnTo>
                    <a:pt x="513" y="367"/>
                  </a:lnTo>
                  <a:lnTo>
                    <a:pt x="581" y="311"/>
                  </a:lnTo>
                  <a:lnTo>
                    <a:pt x="657" y="246"/>
                  </a:lnTo>
                  <a:lnTo>
                    <a:pt x="742" y="175"/>
                  </a:lnTo>
                  <a:lnTo>
                    <a:pt x="834" y="97"/>
                  </a:lnTo>
                  <a:lnTo>
                    <a:pt x="931" y="15"/>
                  </a:lnTo>
                  <a:close/>
                </a:path>
              </a:pathLst>
            </a:custGeom>
            <a:blipFill dpi="0" rotWithShape="1">
              <a:blip r:embed="rId5"/>
              <a:srcRect/>
              <a:tile tx="0" ty="0" sx="100000" sy="100000" flip="none" algn="tl"/>
            </a:blipFill>
            <a:ln w="9525">
              <a:noFill/>
              <a:round/>
              <a:headEnd/>
              <a:tailEnd/>
            </a:ln>
          </p:spPr>
          <p:txBody>
            <a:bodyPr>
              <a:prstTxWarp prst="textNoShape">
                <a:avLst/>
              </a:prstTxWarp>
            </a:bodyPr>
            <a:lstStyle/>
            <a:p>
              <a:endParaRPr lang="en-US"/>
            </a:p>
          </p:txBody>
        </p:sp>
        <p:sp>
          <p:nvSpPr>
            <p:cNvPr id="53500" name="Freeform 690" descr="Oak"/>
            <p:cNvSpPr>
              <a:spLocks noChangeAspect="1"/>
            </p:cNvSpPr>
            <p:nvPr/>
          </p:nvSpPr>
          <p:spPr bwMode="auto">
            <a:xfrm>
              <a:off x="4204" y="2702"/>
              <a:ext cx="221" cy="289"/>
            </a:xfrm>
            <a:custGeom>
              <a:avLst/>
              <a:gdLst>
                <a:gd name="T0" fmla="*/ 898 w 1105"/>
                <a:gd name="T1" fmla="*/ 0 h 1449"/>
                <a:gd name="T2" fmla="*/ 941 w 1105"/>
                <a:gd name="T3" fmla="*/ 29 h 1449"/>
                <a:gd name="T4" fmla="*/ 983 w 1105"/>
                <a:gd name="T5" fmla="*/ 66 h 1449"/>
                <a:gd name="T6" fmla="*/ 1006 w 1105"/>
                <a:gd name="T7" fmla="*/ 91 h 1449"/>
                <a:gd name="T8" fmla="*/ 1028 w 1105"/>
                <a:gd name="T9" fmla="*/ 121 h 1449"/>
                <a:gd name="T10" fmla="*/ 1050 w 1105"/>
                <a:gd name="T11" fmla="*/ 155 h 1449"/>
                <a:gd name="T12" fmla="*/ 1069 w 1105"/>
                <a:gd name="T13" fmla="*/ 193 h 1449"/>
                <a:gd name="T14" fmla="*/ 1085 w 1105"/>
                <a:gd name="T15" fmla="*/ 237 h 1449"/>
                <a:gd name="T16" fmla="*/ 1097 w 1105"/>
                <a:gd name="T17" fmla="*/ 285 h 1449"/>
                <a:gd name="T18" fmla="*/ 1104 w 1105"/>
                <a:gd name="T19" fmla="*/ 338 h 1449"/>
                <a:gd name="T20" fmla="*/ 1104 w 1105"/>
                <a:gd name="T21" fmla="*/ 397 h 1449"/>
                <a:gd name="T22" fmla="*/ 1097 w 1105"/>
                <a:gd name="T23" fmla="*/ 462 h 1449"/>
                <a:gd name="T24" fmla="*/ 1082 w 1105"/>
                <a:gd name="T25" fmla="*/ 532 h 1449"/>
                <a:gd name="T26" fmla="*/ 1076 w 1105"/>
                <a:gd name="T27" fmla="*/ 556 h 1449"/>
                <a:gd name="T28" fmla="*/ 1070 w 1105"/>
                <a:gd name="T29" fmla="*/ 580 h 1449"/>
                <a:gd name="T30" fmla="*/ 841 w 1105"/>
                <a:gd name="T31" fmla="*/ 777 h 1449"/>
                <a:gd name="T32" fmla="*/ 660 w 1105"/>
                <a:gd name="T33" fmla="*/ 931 h 1449"/>
                <a:gd name="T34" fmla="*/ 517 w 1105"/>
                <a:gd name="T35" fmla="*/ 1052 h 1449"/>
                <a:gd name="T36" fmla="*/ 402 w 1105"/>
                <a:gd name="T37" fmla="*/ 1148 h 1449"/>
                <a:gd name="T38" fmla="*/ 307 w 1105"/>
                <a:gd name="T39" fmla="*/ 1228 h 1449"/>
                <a:gd name="T40" fmla="*/ 220 w 1105"/>
                <a:gd name="T41" fmla="*/ 1299 h 1449"/>
                <a:gd name="T42" fmla="*/ 132 w 1105"/>
                <a:gd name="T43" fmla="*/ 1370 h 1449"/>
                <a:gd name="T44" fmla="*/ 34 w 1105"/>
                <a:gd name="T45" fmla="*/ 1449 h 1449"/>
                <a:gd name="T46" fmla="*/ 26 w 1105"/>
                <a:gd name="T47" fmla="*/ 1362 h 1449"/>
                <a:gd name="T48" fmla="*/ 15 w 1105"/>
                <a:gd name="T49" fmla="*/ 1253 h 1449"/>
                <a:gd name="T50" fmla="*/ 5 w 1105"/>
                <a:gd name="T51" fmla="*/ 1134 h 1449"/>
                <a:gd name="T52" fmla="*/ 0 w 1105"/>
                <a:gd name="T53" fmla="*/ 1011 h 1449"/>
                <a:gd name="T54" fmla="*/ 1 w 1105"/>
                <a:gd name="T55" fmla="*/ 951 h 1449"/>
                <a:gd name="T56" fmla="*/ 5 w 1105"/>
                <a:gd name="T57" fmla="*/ 891 h 1449"/>
                <a:gd name="T58" fmla="*/ 13 w 1105"/>
                <a:gd name="T59" fmla="*/ 837 h 1449"/>
                <a:gd name="T60" fmla="*/ 26 w 1105"/>
                <a:gd name="T61" fmla="*/ 785 h 1449"/>
                <a:gd name="T62" fmla="*/ 44 w 1105"/>
                <a:gd name="T63" fmla="*/ 738 h 1449"/>
                <a:gd name="T64" fmla="*/ 68 w 1105"/>
                <a:gd name="T65" fmla="*/ 699 h 1449"/>
                <a:gd name="T66" fmla="*/ 98 w 1105"/>
                <a:gd name="T67" fmla="*/ 666 h 1449"/>
                <a:gd name="T68" fmla="*/ 136 w 1105"/>
                <a:gd name="T69" fmla="*/ 641 h 1449"/>
                <a:gd name="T70" fmla="*/ 140 w 1105"/>
                <a:gd name="T71" fmla="*/ 626 h 1449"/>
                <a:gd name="T72" fmla="*/ 149 w 1105"/>
                <a:gd name="T73" fmla="*/ 612 h 1449"/>
                <a:gd name="T74" fmla="*/ 174 w 1105"/>
                <a:gd name="T75" fmla="*/ 584 h 1449"/>
                <a:gd name="T76" fmla="*/ 207 w 1105"/>
                <a:gd name="T77" fmla="*/ 557 h 1449"/>
                <a:gd name="T78" fmla="*/ 245 w 1105"/>
                <a:gd name="T79" fmla="*/ 530 h 1449"/>
                <a:gd name="T80" fmla="*/ 324 w 1105"/>
                <a:gd name="T81" fmla="*/ 473 h 1449"/>
                <a:gd name="T82" fmla="*/ 358 w 1105"/>
                <a:gd name="T83" fmla="*/ 442 h 1449"/>
                <a:gd name="T84" fmla="*/ 372 w 1105"/>
                <a:gd name="T85" fmla="*/ 426 h 1449"/>
                <a:gd name="T86" fmla="*/ 384 w 1105"/>
                <a:gd name="T87" fmla="*/ 408 h 1449"/>
                <a:gd name="T88" fmla="*/ 450 w 1105"/>
                <a:gd name="T89" fmla="*/ 358 h 1449"/>
                <a:gd name="T90" fmla="*/ 558 w 1105"/>
                <a:gd name="T91" fmla="*/ 268 h 1449"/>
                <a:gd name="T92" fmla="*/ 699 w 1105"/>
                <a:gd name="T93" fmla="*/ 149 h 1449"/>
                <a:gd name="T94" fmla="*/ 866 w 1105"/>
                <a:gd name="T95" fmla="*/ 8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105"/>
                <a:gd name="T145" fmla="*/ 0 h 1449"/>
                <a:gd name="T146" fmla="*/ 1105 w 1105"/>
                <a:gd name="T147" fmla="*/ 1449 h 144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105" h="1449">
                  <a:moveTo>
                    <a:pt x="866" y="8"/>
                  </a:moveTo>
                  <a:lnTo>
                    <a:pt x="898" y="0"/>
                  </a:lnTo>
                  <a:lnTo>
                    <a:pt x="910" y="7"/>
                  </a:lnTo>
                  <a:lnTo>
                    <a:pt x="941" y="29"/>
                  </a:lnTo>
                  <a:lnTo>
                    <a:pt x="962" y="45"/>
                  </a:lnTo>
                  <a:lnTo>
                    <a:pt x="983" y="66"/>
                  </a:lnTo>
                  <a:lnTo>
                    <a:pt x="994" y="78"/>
                  </a:lnTo>
                  <a:lnTo>
                    <a:pt x="1006" y="91"/>
                  </a:lnTo>
                  <a:lnTo>
                    <a:pt x="1017" y="105"/>
                  </a:lnTo>
                  <a:lnTo>
                    <a:pt x="1028" y="121"/>
                  </a:lnTo>
                  <a:lnTo>
                    <a:pt x="1039" y="137"/>
                  </a:lnTo>
                  <a:lnTo>
                    <a:pt x="1050" y="155"/>
                  </a:lnTo>
                  <a:lnTo>
                    <a:pt x="1060" y="173"/>
                  </a:lnTo>
                  <a:lnTo>
                    <a:pt x="1069" y="193"/>
                  </a:lnTo>
                  <a:lnTo>
                    <a:pt x="1078" y="214"/>
                  </a:lnTo>
                  <a:lnTo>
                    <a:pt x="1085" y="237"/>
                  </a:lnTo>
                  <a:lnTo>
                    <a:pt x="1092" y="260"/>
                  </a:lnTo>
                  <a:lnTo>
                    <a:pt x="1097" y="285"/>
                  </a:lnTo>
                  <a:lnTo>
                    <a:pt x="1100" y="311"/>
                  </a:lnTo>
                  <a:lnTo>
                    <a:pt x="1104" y="338"/>
                  </a:lnTo>
                  <a:lnTo>
                    <a:pt x="1105" y="368"/>
                  </a:lnTo>
                  <a:lnTo>
                    <a:pt x="1104" y="397"/>
                  </a:lnTo>
                  <a:lnTo>
                    <a:pt x="1102" y="429"/>
                  </a:lnTo>
                  <a:lnTo>
                    <a:pt x="1097" y="462"/>
                  </a:lnTo>
                  <a:lnTo>
                    <a:pt x="1091" y="497"/>
                  </a:lnTo>
                  <a:lnTo>
                    <a:pt x="1082" y="532"/>
                  </a:lnTo>
                  <a:lnTo>
                    <a:pt x="1080" y="544"/>
                  </a:lnTo>
                  <a:lnTo>
                    <a:pt x="1076" y="556"/>
                  </a:lnTo>
                  <a:lnTo>
                    <a:pt x="1073" y="568"/>
                  </a:lnTo>
                  <a:lnTo>
                    <a:pt x="1070" y="580"/>
                  </a:lnTo>
                  <a:lnTo>
                    <a:pt x="948" y="684"/>
                  </a:lnTo>
                  <a:lnTo>
                    <a:pt x="841" y="777"/>
                  </a:lnTo>
                  <a:lnTo>
                    <a:pt x="745" y="859"/>
                  </a:lnTo>
                  <a:lnTo>
                    <a:pt x="660" y="931"/>
                  </a:lnTo>
                  <a:lnTo>
                    <a:pt x="584" y="995"/>
                  </a:lnTo>
                  <a:lnTo>
                    <a:pt x="517" y="1052"/>
                  </a:lnTo>
                  <a:lnTo>
                    <a:pt x="457" y="1102"/>
                  </a:lnTo>
                  <a:lnTo>
                    <a:pt x="402" y="1148"/>
                  </a:lnTo>
                  <a:lnTo>
                    <a:pt x="353" y="1190"/>
                  </a:lnTo>
                  <a:lnTo>
                    <a:pt x="307" y="1228"/>
                  </a:lnTo>
                  <a:lnTo>
                    <a:pt x="264" y="1264"/>
                  </a:lnTo>
                  <a:lnTo>
                    <a:pt x="220" y="1299"/>
                  </a:lnTo>
                  <a:lnTo>
                    <a:pt x="177" y="1334"/>
                  </a:lnTo>
                  <a:lnTo>
                    <a:pt x="132" y="1370"/>
                  </a:lnTo>
                  <a:lnTo>
                    <a:pt x="84" y="1409"/>
                  </a:lnTo>
                  <a:lnTo>
                    <a:pt x="34" y="1449"/>
                  </a:lnTo>
                  <a:lnTo>
                    <a:pt x="30" y="1409"/>
                  </a:lnTo>
                  <a:lnTo>
                    <a:pt x="26" y="1362"/>
                  </a:lnTo>
                  <a:lnTo>
                    <a:pt x="22" y="1309"/>
                  </a:lnTo>
                  <a:lnTo>
                    <a:pt x="15" y="1253"/>
                  </a:lnTo>
                  <a:lnTo>
                    <a:pt x="10" y="1194"/>
                  </a:lnTo>
                  <a:lnTo>
                    <a:pt x="5" y="1134"/>
                  </a:lnTo>
                  <a:lnTo>
                    <a:pt x="1" y="1072"/>
                  </a:lnTo>
                  <a:lnTo>
                    <a:pt x="0" y="1011"/>
                  </a:lnTo>
                  <a:lnTo>
                    <a:pt x="0" y="980"/>
                  </a:lnTo>
                  <a:lnTo>
                    <a:pt x="1" y="951"/>
                  </a:lnTo>
                  <a:lnTo>
                    <a:pt x="2" y="921"/>
                  </a:lnTo>
                  <a:lnTo>
                    <a:pt x="5" y="891"/>
                  </a:lnTo>
                  <a:lnTo>
                    <a:pt x="9" y="863"/>
                  </a:lnTo>
                  <a:lnTo>
                    <a:pt x="13" y="837"/>
                  </a:lnTo>
                  <a:lnTo>
                    <a:pt x="20" y="811"/>
                  </a:lnTo>
                  <a:lnTo>
                    <a:pt x="26" y="785"/>
                  </a:lnTo>
                  <a:lnTo>
                    <a:pt x="35" y="761"/>
                  </a:lnTo>
                  <a:lnTo>
                    <a:pt x="44" y="738"/>
                  </a:lnTo>
                  <a:lnTo>
                    <a:pt x="56" y="718"/>
                  </a:lnTo>
                  <a:lnTo>
                    <a:pt x="68" y="699"/>
                  </a:lnTo>
                  <a:lnTo>
                    <a:pt x="82" y="682"/>
                  </a:lnTo>
                  <a:lnTo>
                    <a:pt x="98" y="666"/>
                  </a:lnTo>
                  <a:lnTo>
                    <a:pt x="116" y="652"/>
                  </a:lnTo>
                  <a:lnTo>
                    <a:pt x="136" y="641"/>
                  </a:lnTo>
                  <a:lnTo>
                    <a:pt x="138" y="633"/>
                  </a:lnTo>
                  <a:lnTo>
                    <a:pt x="140" y="626"/>
                  </a:lnTo>
                  <a:lnTo>
                    <a:pt x="144" y="619"/>
                  </a:lnTo>
                  <a:lnTo>
                    <a:pt x="149" y="612"/>
                  </a:lnTo>
                  <a:lnTo>
                    <a:pt x="161" y="597"/>
                  </a:lnTo>
                  <a:lnTo>
                    <a:pt x="174" y="584"/>
                  </a:lnTo>
                  <a:lnTo>
                    <a:pt x="190" y="570"/>
                  </a:lnTo>
                  <a:lnTo>
                    <a:pt x="207" y="557"/>
                  </a:lnTo>
                  <a:lnTo>
                    <a:pt x="225" y="543"/>
                  </a:lnTo>
                  <a:lnTo>
                    <a:pt x="245" y="530"/>
                  </a:lnTo>
                  <a:lnTo>
                    <a:pt x="285" y="501"/>
                  </a:lnTo>
                  <a:lnTo>
                    <a:pt x="324" y="473"/>
                  </a:lnTo>
                  <a:lnTo>
                    <a:pt x="341" y="457"/>
                  </a:lnTo>
                  <a:lnTo>
                    <a:pt x="358" y="442"/>
                  </a:lnTo>
                  <a:lnTo>
                    <a:pt x="365" y="433"/>
                  </a:lnTo>
                  <a:lnTo>
                    <a:pt x="372" y="426"/>
                  </a:lnTo>
                  <a:lnTo>
                    <a:pt x="378" y="417"/>
                  </a:lnTo>
                  <a:lnTo>
                    <a:pt x="384" y="408"/>
                  </a:lnTo>
                  <a:lnTo>
                    <a:pt x="411" y="389"/>
                  </a:lnTo>
                  <a:lnTo>
                    <a:pt x="450" y="358"/>
                  </a:lnTo>
                  <a:lnTo>
                    <a:pt x="499" y="317"/>
                  </a:lnTo>
                  <a:lnTo>
                    <a:pt x="558" y="268"/>
                  </a:lnTo>
                  <a:lnTo>
                    <a:pt x="625" y="211"/>
                  </a:lnTo>
                  <a:lnTo>
                    <a:pt x="699" y="149"/>
                  </a:lnTo>
                  <a:lnTo>
                    <a:pt x="780" y="80"/>
                  </a:lnTo>
                  <a:lnTo>
                    <a:pt x="866" y="8"/>
                  </a:lnTo>
                  <a:close/>
                </a:path>
              </a:pathLst>
            </a:custGeom>
            <a:blipFill dpi="0" rotWithShape="1">
              <a:blip r:embed="rId5"/>
              <a:srcRect/>
              <a:tile tx="0" ty="0" sx="100000" sy="100000" flip="none" algn="tl"/>
            </a:blipFill>
            <a:ln w="9525">
              <a:noFill/>
              <a:round/>
              <a:headEnd/>
              <a:tailEnd/>
            </a:ln>
          </p:spPr>
          <p:txBody>
            <a:bodyPr>
              <a:prstTxWarp prst="textNoShape">
                <a:avLst/>
              </a:prstTxWarp>
            </a:bodyPr>
            <a:lstStyle/>
            <a:p>
              <a:endParaRPr lang="en-US"/>
            </a:p>
          </p:txBody>
        </p:sp>
        <p:sp>
          <p:nvSpPr>
            <p:cNvPr id="53501" name="Freeform 691"/>
            <p:cNvSpPr>
              <a:spLocks noChangeAspect="1"/>
            </p:cNvSpPr>
            <p:nvPr/>
          </p:nvSpPr>
          <p:spPr bwMode="auto">
            <a:xfrm>
              <a:off x="1147" y="2788"/>
              <a:ext cx="3031" cy="84"/>
            </a:xfrm>
            <a:custGeom>
              <a:avLst/>
              <a:gdLst>
                <a:gd name="T0" fmla="*/ 15155 w 15155"/>
                <a:gd name="T1" fmla="*/ 319 h 420"/>
                <a:gd name="T2" fmla="*/ 15147 w 15155"/>
                <a:gd name="T3" fmla="*/ 335 h 420"/>
                <a:gd name="T4" fmla="*/ 15139 w 15155"/>
                <a:gd name="T5" fmla="*/ 350 h 420"/>
                <a:gd name="T6" fmla="*/ 15132 w 15155"/>
                <a:gd name="T7" fmla="*/ 362 h 420"/>
                <a:gd name="T8" fmla="*/ 15124 w 15155"/>
                <a:gd name="T9" fmla="*/ 374 h 420"/>
                <a:gd name="T10" fmla="*/ 15116 w 15155"/>
                <a:gd name="T11" fmla="*/ 384 h 420"/>
                <a:gd name="T12" fmla="*/ 15109 w 15155"/>
                <a:gd name="T13" fmla="*/ 393 h 420"/>
                <a:gd name="T14" fmla="*/ 15101 w 15155"/>
                <a:gd name="T15" fmla="*/ 401 h 420"/>
                <a:gd name="T16" fmla="*/ 15093 w 15155"/>
                <a:gd name="T17" fmla="*/ 406 h 420"/>
                <a:gd name="T18" fmla="*/ 15086 w 15155"/>
                <a:gd name="T19" fmla="*/ 412 h 420"/>
                <a:gd name="T20" fmla="*/ 15078 w 15155"/>
                <a:gd name="T21" fmla="*/ 415 h 420"/>
                <a:gd name="T22" fmla="*/ 15070 w 15155"/>
                <a:gd name="T23" fmla="*/ 418 h 420"/>
                <a:gd name="T24" fmla="*/ 15064 w 15155"/>
                <a:gd name="T25" fmla="*/ 419 h 420"/>
                <a:gd name="T26" fmla="*/ 15056 w 15155"/>
                <a:gd name="T27" fmla="*/ 420 h 420"/>
                <a:gd name="T28" fmla="*/ 15048 w 15155"/>
                <a:gd name="T29" fmla="*/ 420 h 420"/>
                <a:gd name="T30" fmla="*/ 15041 w 15155"/>
                <a:gd name="T31" fmla="*/ 419 h 420"/>
                <a:gd name="T32" fmla="*/ 15033 w 15155"/>
                <a:gd name="T33" fmla="*/ 418 h 420"/>
                <a:gd name="T34" fmla="*/ 15018 w 15155"/>
                <a:gd name="T35" fmla="*/ 413 h 420"/>
                <a:gd name="T36" fmla="*/ 15002 w 15155"/>
                <a:gd name="T37" fmla="*/ 405 h 420"/>
                <a:gd name="T38" fmla="*/ 14988 w 15155"/>
                <a:gd name="T39" fmla="*/ 396 h 420"/>
                <a:gd name="T40" fmla="*/ 14973 w 15155"/>
                <a:gd name="T41" fmla="*/ 385 h 420"/>
                <a:gd name="T42" fmla="*/ 14942 w 15155"/>
                <a:gd name="T43" fmla="*/ 363 h 420"/>
                <a:gd name="T44" fmla="*/ 14913 w 15155"/>
                <a:gd name="T45" fmla="*/ 344 h 420"/>
                <a:gd name="T46" fmla="*/ 13981 w 15155"/>
                <a:gd name="T47" fmla="*/ 331 h 420"/>
                <a:gd name="T48" fmla="*/ 13049 w 15155"/>
                <a:gd name="T49" fmla="*/ 316 h 420"/>
                <a:gd name="T50" fmla="*/ 12116 w 15155"/>
                <a:gd name="T51" fmla="*/ 303 h 420"/>
                <a:gd name="T52" fmla="*/ 11184 w 15155"/>
                <a:gd name="T53" fmla="*/ 290 h 420"/>
                <a:gd name="T54" fmla="*/ 10252 w 15155"/>
                <a:gd name="T55" fmla="*/ 277 h 420"/>
                <a:gd name="T56" fmla="*/ 9320 w 15155"/>
                <a:gd name="T57" fmla="*/ 264 h 420"/>
                <a:gd name="T58" fmla="*/ 8388 w 15155"/>
                <a:gd name="T59" fmla="*/ 251 h 420"/>
                <a:gd name="T60" fmla="*/ 7456 w 15155"/>
                <a:gd name="T61" fmla="*/ 239 h 420"/>
                <a:gd name="T62" fmla="*/ 6525 w 15155"/>
                <a:gd name="T63" fmla="*/ 226 h 420"/>
                <a:gd name="T64" fmla="*/ 5592 w 15155"/>
                <a:gd name="T65" fmla="*/ 213 h 420"/>
                <a:gd name="T66" fmla="*/ 4660 w 15155"/>
                <a:gd name="T67" fmla="*/ 199 h 420"/>
                <a:gd name="T68" fmla="*/ 3728 w 15155"/>
                <a:gd name="T69" fmla="*/ 186 h 420"/>
                <a:gd name="T70" fmla="*/ 2796 w 15155"/>
                <a:gd name="T71" fmla="*/ 173 h 420"/>
                <a:gd name="T72" fmla="*/ 1864 w 15155"/>
                <a:gd name="T73" fmla="*/ 161 h 420"/>
                <a:gd name="T74" fmla="*/ 932 w 15155"/>
                <a:gd name="T75" fmla="*/ 148 h 420"/>
                <a:gd name="T76" fmla="*/ 0 w 15155"/>
                <a:gd name="T77" fmla="*/ 135 h 420"/>
                <a:gd name="T78" fmla="*/ 0 w 15155"/>
                <a:gd name="T79" fmla="*/ 126 h 420"/>
                <a:gd name="T80" fmla="*/ 0 w 15155"/>
                <a:gd name="T81" fmla="*/ 117 h 420"/>
                <a:gd name="T82" fmla="*/ 0 w 15155"/>
                <a:gd name="T83" fmla="*/ 109 h 420"/>
                <a:gd name="T84" fmla="*/ 0 w 15155"/>
                <a:gd name="T85" fmla="*/ 101 h 420"/>
                <a:gd name="T86" fmla="*/ 22 w 15155"/>
                <a:gd name="T87" fmla="*/ 89 h 420"/>
                <a:gd name="T88" fmla="*/ 44 w 15155"/>
                <a:gd name="T89" fmla="*/ 76 h 420"/>
                <a:gd name="T90" fmla="*/ 66 w 15155"/>
                <a:gd name="T91" fmla="*/ 64 h 420"/>
                <a:gd name="T92" fmla="*/ 88 w 15155"/>
                <a:gd name="T93" fmla="*/ 51 h 420"/>
                <a:gd name="T94" fmla="*/ 111 w 15155"/>
                <a:gd name="T95" fmla="*/ 39 h 420"/>
                <a:gd name="T96" fmla="*/ 133 w 15155"/>
                <a:gd name="T97" fmla="*/ 26 h 420"/>
                <a:gd name="T98" fmla="*/ 155 w 15155"/>
                <a:gd name="T99" fmla="*/ 14 h 420"/>
                <a:gd name="T100" fmla="*/ 178 w 15155"/>
                <a:gd name="T101" fmla="*/ 0 h 420"/>
                <a:gd name="T102" fmla="*/ 15155 w 15155"/>
                <a:gd name="T103" fmla="*/ 319 h 420"/>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5155"/>
                <a:gd name="T157" fmla="*/ 0 h 420"/>
                <a:gd name="T158" fmla="*/ 15155 w 15155"/>
                <a:gd name="T159" fmla="*/ 420 h 420"/>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5155" h="420">
                  <a:moveTo>
                    <a:pt x="15155" y="319"/>
                  </a:moveTo>
                  <a:lnTo>
                    <a:pt x="15147" y="335"/>
                  </a:lnTo>
                  <a:lnTo>
                    <a:pt x="15139" y="350"/>
                  </a:lnTo>
                  <a:lnTo>
                    <a:pt x="15132" y="362"/>
                  </a:lnTo>
                  <a:lnTo>
                    <a:pt x="15124" y="374"/>
                  </a:lnTo>
                  <a:lnTo>
                    <a:pt x="15116" y="384"/>
                  </a:lnTo>
                  <a:lnTo>
                    <a:pt x="15109" y="393"/>
                  </a:lnTo>
                  <a:lnTo>
                    <a:pt x="15101" y="401"/>
                  </a:lnTo>
                  <a:lnTo>
                    <a:pt x="15093" y="406"/>
                  </a:lnTo>
                  <a:lnTo>
                    <a:pt x="15086" y="412"/>
                  </a:lnTo>
                  <a:lnTo>
                    <a:pt x="15078" y="415"/>
                  </a:lnTo>
                  <a:lnTo>
                    <a:pt x="15070" y="418"/>
                  </a:lnTo>
                  <a:lnTo>
                    <a:pt x="15064" y="419"/>
                  </a:lnTo>
                  <a:lnTo>
                    <a:pt x="15056" y="420"/>
                  </a:lnTo>
                  <a:lnTo>
                    <a:pt x="15048" y="420"/>
                  </a:lnTo>
                  <a:lnTo>
                    <a:pt x="15041" y="419"/>
                  </a:lnTo>
                  <a:lnTo>
                    <a:pt x="15033" y="418"/>
                  </a:lnTo>
                  <a:lnTo>
                    <a:pt x="15018" y="413"/>
                  </a:lnTo>
                  <a:lnTo>
                    <a:pt x="15002" y="405"/>
                  </a:lnTo>
                  <a:lnTo>
                    <a:pt x="14988" y="396"/>
                  </a:lnTo>
                  <a:lnTo>
                    <a:pt x="14973" y="385"/>
                  </a:lnTo>
                  <a:lnTo>
                    <a:pt x="14942" y="363"/>
                  </a:lnTo>
                  <a:lnTo>
                    <a:pt x="14913" y="344"/>
                  </a:lnTo>
                  <a:lnTo>
                    <a:pt x="13981" y="331"/>
                  </a:lnTo>
                  <a:lnTo>
                    <a:pt x="13049" y="316"/>
                  </a:lnTo>
                  <a:lnTo>
                    <a:pt x="12116" y="303"/>
                  </a:lnTo>
                  <a:lnTo>
                    <a:pt x="11184" y="290"/>
                  </a:lnTo>
                  <a:lnTo>
                    <a:pt x="10252" y="277"/>
                  </a:lnTo>
                  <a:lnTo>
                    <a:pt x="9320" y="264"/>
                  </a:lnTo>
                  <a:lnTo>
                    <a:pt x="8388" y="251"/>
                  </a:lnTo>
                  <a:lnTo>
                    <a:pt x="7456" y="239"/>
                  </a:lnTo>
                  <a:lnTo>
                    <a:pt x="6525" y="226"/>
                  </a:lnTo>
                  <a:lnTo>
                    <a:pt x="5592" y="213"/>
                  </a:lnTo>
                  <a:lnTo>
                    <a:pt x="4660" y="199"/>
                  </a:lnTo>
                  <a:lnTo>
                    <a:pt x="3728" y="186"/>
                  </a:lnTo>
                  <a:lnTo>
                    <a:pt x="2796" y="173"/>
                  </a:lnTo>
                  <a:lnTo>
                    <a:pt x="1864" y="161"/>
                  </a:lnTo>
                  <a:lnTo>
                    <a:pt x="932" y="148"/>
                  </a:lnTo>
                  <a:lnTo>
                    <a:pt x="0" y="135"/>
                  </a:lnTo>
                  <a:lnTo>
                    <a:pt x="0" y="126"/>
                  </a:lnTo>
                  <a:lnTo>
                    <a:pt x="0" y="117"/>
                  </a:lnTo>
                  <a:lnTo>
                    <a:pt x="0" y="109"/>
                  </a:lnTo>
                  <a:lnTo>
                    <a:pt x="0" y="101"/>
                  </a:lnTo>
                  <a:lnTo>
                    <a:pt x="22" y="89"/>
                  </a:lnTo>
                  <a:lnTo>
                    <a:pt x="44" y="76"/>
                  </a:lnTo>
                  <a:lnTo>
                    <a:pt x="66" y="64"/>
                  </a:lnTo>
                  <a:lnTo>
                    <a:pt x="88" y="51"/>
                  </a:lnTo>
                  <a:lnTo>
                    <a:pt x="111" y="39"/>
                  </a:lnTo>
                  <a:lnTo>
                    <a:pt x="133" y="26"/>
                  </a:lnTo>
                  <a:lnTo>
                    <a:pt x="155" y="14"/>
                  </a:lnTo>
                  <a:lnTo>
                    <a:pt x="178" y="0"/>
                  </a:lnTo>
                  <a:lnTo>
                    <a:pt x="15155" y="319"/>
                  </a:lnTo>
                  <a:close/>
                </a:path>
              </a:pathLst>
            </a:custGeom>
            <a:solidFill>
              <a:srgbClr val="3A1D00"/>
            </a:solidFill>
            <a:ln w="9525">
              <a:noFill/>
              <a:round/>
              <a:headEnd/>
              <a:tailEnd/>
            </a:ln>
          </p:spPr>
          <p:txBody>
            <a:bodyPr>
              <a:prstTxWarp prst="textNoShape">
                <a:avLst/>
              </a:prstTxWarp>
            </a:bodyPr>
            <a:lstStyle/>
            <a:p>
              <a:endParaRPr lang="en-US"/>
            </a:p>
          </p:txBody>
        </p:sp>
      </p:grpSp>
      <p:grpSp>
        <p:nvGrpSpPr>
          <p:cNvPr id="53256" name="Group 692"/>
          <p:cNvGrpSpPr>
            <a:grpSpLocks noChangeAspect="1"/>
          </p:cNvGrpSpPr>
          <p:nvPr/>
        </p:nvGrpSpPr>
        <p:grpSpPr bwMode="auto">
          <a:xfrm>
            <a:off x="3390900" y="5810250"/>
            <a:ext cx="839788" cy="768350"/>
            <a:chOff x="998" y="2923"/>
            <a:chExt cx="473" cy="526"/>
          </a:xfrm>
        </p:grpSpPr>
        <p:sp>
          <p:nvSpPr>
            <p:cNvPr id="53438" name="Freeform 693"/>
            <p:cNvSpPr>
              <a:spLocks noChangeAspect="1"/>
            </p:cNvSpPr>
            <p:nvPr/>
          </p:nvSpPr>
          <p:spPr bwMode="auto">
            <a:xfrm>
              <a:off x="998" y="2923"/>
              <a:ext cx="473" cy="526"/>
            </a:xfrm>
            <a:custGeom>
              <a:avLst/>
              <a:gdLst>
                <a:gd name="T0" fmla="*/ 67 w 944"/>
                <a:gd name="T1" fmla="*/ 176 h 1053"/>
                <a:gd name="T2" fmla="*/ 105 w 944"/>
                <a:gd name="T3" fmla="*/ 74 h 1053"/>
                <a:gd name="T4" fmla="*/ 113 w 944"/>
                <a:gd name="T5" fmla="*/ 74 h 1053"/>
                <a:gd name="T6" fmla="*/ 131 w 944"/>
                <a:gd name="T7" fmla="*/ 40 h 1053"/>
                <a:gd name="T8" fmla="*/ 164 w 944"/>
                <a:gd name="T9" fmla="*/ 32 h 1053"/>
                <a:gd name="T10" fmla="*/ 204 w 944"/>
                <a:gd name="T11" fmla="*/ 27 h 1053"/>
                <a:gd name="T12" fmla="*/ 248 w 944"/>
                <a:gd name="T13" fmla="*/ 19 h 1053"/>
                <a:gd name="T14" fmla="*/ 291 w 944"/>
                <a:gd name="T15" fmla="*/ 12 h 1053"/>
                <a:gd name="T16" fmla="*/ 340 w 944"/>
                <a:gd name="T17" fmla="*/ 6 h 1053"/>
                <a:gd name="T18" fmla="*/ 389 w 944"/>
                <a:gd name="T19" fmla="*/ 3 h 1053"/>
                <a:gd name="T20" fmla="*/ 439 w 944"/>
                <a:gd name="T21" fmla="*/ 0 h 1053"/>
                <a:gd name="T22" fmla="*/ 490 w 944"/>
                <a:gd name="T23" fmla="*/ 0 h 1053"/>
                <a:gd name="T24" fmla="*/ 540 w 944"/>
                <a:gd name="T25" fmla="*/ 6 h 1053"/>
                <a:gd name="T26" fmla="*/ 588 w 944"/>
                <a:gd name="T27" fmla="*/ 12 h 1053"/>
                <a:gd name="T28" fmla="*/ 635 w 944"/>
                <a:gd name="T29" fmla="*/ 19 h 1053"/>
                <a:gd name="T30" fmla="*/ 679 w 944"/>
                <a:gd name="T31" fmla="*/ 34 h 1053"/>
                <a:gd name="T32" fmla="*/ 717 w 944"/>
                <a:gd name="T33" fmla="*/ 50 h 1053"/>
                <a:gd name="T34" fmla="*/ 756 w 944"/>
                <a:gd name="T35" fmla="*/ 74 h 1053"/>
                <a:gd name="T36" fmla="*/ 788 w 944"/>
                <a:gd name="T37" fmla="*/ 99 h 1053"/>
                <a:gd name="T38" fmla="*/ 813 w 944"/>
                <a:gd name="T39" fmla="*/ 133 h 1053"/>
                <a:gd name="T40" fmla="*/ 833 w 944"/>
                <a:gd name="T41" fmla="*/ 275 h 1053"/>
                <a:gd name="T42" fmla="*/ 898 w 944"/>
                <a:gd name="T43" fmla="*/ 591 h 1053"/>
                <a:gd name="T44" fmla="*/ 934 w 944"/>
                <a:gd name="T45" fmla="*/ 715 h 1053"/>
                <a:gd name="T46" fmla="*/ 944 w 944"/>
                <a:gd name="T47" fmla="*/ 737 h 1053"/>
                <a:gd name="T48" fmla="*/ 924 w 944"/>
                <a:gd name="T49" fmla="*/ 859 h 1053"/>
                <a:gd name="T50" fmla="*/ 855 w 944"/>
                <a:gd name="T51" fmla="*/ 955 h 1053"/>
                <a:gd name="T52" fmla="*/ 847 w 944"/>
                <a:gd name="T53" fmla="*/ 957 h 1053"/>
                <a:gd name="T54" fmla="*/ 838 w 944"/>
                <a:gd name="T55" fmla="*/ 968 h 1053"/>
                <a:gd name="T56" fmla="*/ 833 w 944"/>
                <a:gd name="T57" fmla="*/ 973 h 1053"/>
                <a:gd name="T58" fmla="*/ 738 w 944"/>
                <a:gd name="T59" fmla="*/ 962 h 1053"/>
                <a:gd name="T60" fmla="*/ 702 w 944"/>
                <a:gd name="T61" fmla="*/ 950 h 1053"/>
                <a:gd name="T62" fmla="*/ 490 w 944"/>
                <a:gd name="T63" fmla="*/ 1042 h 1053"/>
                <a:gd name="T64" fmla="*/ 441 w 944"/>
                <a:gd name="T65" fmla="*/ 1053 h 1053"/>
                <a:gd name="T66" fmla="*/ 288 w 944"/>
                <a:gd name="T67" fmla="*/ 1009 h 1053"/>
                <a:gd name="T68" fmla="*/ 157 w 944"/>
                <a:gd name="T69" fmla="*/ 947 h 1053"/>
                <a:gd name="T70" fmla="*/ 35 w 944"/>
                <a:gd name="T71" fmla="*/ 866 h 1053"/>
                <a:gd name="T72" fmla="*/ 18 w 944"/>
                <a:gd name="T73" fmla="*/ 851 h 1053"/>
                <a:gd name="T74" fmla="*/ 5 w 944"/>
                <a:gd name="T75" fmla="*/ 815 h 1053"/>
                <a:gd name="T76" fmla="*/ 0 w 944"/>
                <a:gd name="T77" fmla="*/ 797 h 1053"/>
                <a:gd name="T78" fmla="*/ 48 w 944"/>
                <a:gd name="T79" fmla="*/ 569 h 1053"/>
                <a:gd name="T80" fmla="*/ 56 w 944"/>
                <a:gd name="T81" fmla="*/ 468 h 1053"/>
                <a:gd name="T82" fmla="*/ 62 w 944"/>
                <a:gd name="T83" fmla="*/ 373 h 1053"/>
                <a:gd name="T84" fmla="*/ 64 w 944"/>
                <a:gd name="T85" fmla="*/ 275 h 1053"/>
                <a:gd name="T86" fmla="*/ 67 w 944"/>
                <a:gd name="T87" fmla="*/ 176 h 1053"/>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944"/>
                <a:gd name="T133" fmla="*/ 0 h 1053"/>
                <a:gd name="T134" fmla="*/ 944 w 944"/>
                <a:gd name="T135" fmla="*/ 1053 h 1053"/>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944" h="1053">
                  <a:moveTo>
                    <a:pt x="67" y="176"/>
                  </a:moveTo>
                  <a:lnTo>
                    <a:pt x="105" y="74"/>
                  </a:lnTo>
                  <a:lnTo>
                    <a:pt x="113" y="74"/>
                  </a:lnTo>
                  <a:lnTo>
                    <a:pt x="131" y="40"/>
                  </a:lnTo>
                  <a:lnTo>
                    <a:pt x="164" y="32"/>
                  </a:lnTo>
                  <a:lnTo>
                    <a:pt x="204" y="27"/>
                  </a:lnTo>
                  <a:lnTo>
                    <a:pt x="248" y="19"/>
                  </a:lnTo>
                  <a:lnTo>
                    <a:pt x="291" y="12"/>
                  </a:lnTo>
                  <a:lnTo>
                    <a:pt x="340" y="6"/>
                  </a:lnTo>
                  <a:lnTo>
                    <a:pt x="389" y="3"/>
                  </a:lnTo>
                  <a:lnTo>
                    <a:pt x="439" y="0"/>
                  </a:lnTo>
                  <a:lnTo>
                    <a:pt x="490" y="0"/>
                  </a:lnTo>
                  <a:lnTo>
                    <a:pt x="540" y="6"/>
                  </a:lnTo>
                  <a:lnTo>
                    <a:pt x="588" y="12"/>
                  </a:lnTo>
                  <a:lnTo>
                    <a:pt x="635" y="19"/>
                  </a:lnTo>
                  <a:lnTo>
                    <a:pt x="679" y="34"/>
                  </a:lnTo>
                  <a:lnTo>
                    <a:pt x="717" y="50"/>
                  </a:lnTo>
                  <a:lnTo>
                    <a:pt x="756" y="74"/>
                  </a:lnTo>
                  <a:lnTo>
                    <a:pt x="788" y="99"/>
                  </a:lnTo>
                  <a:lnTo>
                    <a:pt x="813" y="133"/>
                  </a:lnTo>
                  <a:lnTo>
                    <a:pt x="833" y="275"/>
                  </a:lnTo>
                  <a:lnTo>
                    <a:pt x="898" y="591"/>
                  </a:lnTo>
                  <a:lnTo>
                    <a:pt x="934" y="715"/>
                  </a:lnTo>
                  <a:lnTo>
                    <a:pt x="944" y="737"/>
                  </a:lnTo>
                  <a:lnTo>
                    <a:pt x="924" y="859"/>
                  </a:lnTo>
                  <a:lnTo>
                    <a:pt x="855" y="955"/>
                  </a:lnTo>
                  <a:lnTo>
                    <a:pt x="847" y="957"/>
                  </a:lnTo>
                  <a:lnTo>
                    <a:pt x="838" y="968"/>
                  </a:lnTo>
                  <a:lnTo>
                    <a:pt x="833" y="973"/>
                  </a:lnTo>
                  <a:lnTo>
                    <a:pt x="738" y="962"/>
                  </a:lnTo>
                  <a:lnTo>
                    <a:pt x="702" y="950"/>
                  </a:lnTo>
                  <a:lnTo>
                    <a:pt x="490" y="1042"/>
                  </a:lnTo>
                  <a:lnTo>
                    <a:pt x="441" y="1053"/>
                  </a:lnTo>
                  <a:lnTo>
                    <a:pt x="288" y="1009"/>
                  </a:lnTo>
                  <a:lnTo>
                    <a:pt x="157" y="947"/>
                  </a:lnTo>
                  <a:lnTo>
                    <a:pt x="35" y="866"/>
                  </a:lnTo>
                  <a:lnTo>
                    <a:pt x="18" y="851"/>
                  </a:lnTo>
                  <a:lnTo>
                    <a:pt x="5" y="815"/>
                  </a:lnTo>
                  <a:lnTo>
                    <a:pt x="0" y="797"/>
                  </a:lnTo>
                  <a:lnTo>
                    <a:pt x="48" y="569"/>
                  </a:lnTo>
                  <a:lnTo>
                    <a:pt x="56" y="468"/>
                  </a:lnTo>
                  <a:lnTo>
                    <a:pt x="62" y="373"/>
                  </a:lnTo>
                  <a:lnTo>
                    <a:pt x="64" y="275"/>
                  </a:lnTo>
                  <a:lnTo>
                    <a:pt x="67" y="176"/>
                  </a:lnTo>
                  <a:close/>
                </a:path>
              </a:pathLst>
            </a:custGeom>
            <a:solidFill>
              <a:srgbClr val="1E1916"/>
            </a:solidFill>
            <a:ln w="9525">
              <a:noFill/>
              <a:round/>
              <a:headEnd/>
              <a:tailEnd/>
            </a:ln>
          </p:spPr>
          <p:txBody>
            <a:bodyPr>
              <a:prstTxWarp prst="textNoShape">
                <a:avLst/>
              </a:prstTxWarp>
            </a:bodyPr>
            <a:lstStyle/>
            <a:p>
              <a:endParaRPr lang="en-US"/>
            </a:p>
          </p:txBody>
        </p:sp>
        <p:grpSp>
          <p:nvGrpSpPr>
            <p:cNvPr id="53439" name="Group 694"/>
            <p:cNvGrpSpPr>
              <a:grpSpLocks noChangeAspect="1"/>
            </p:cNvGrpSpPr>
            <p:nvPr/>
          </p:nvGrpSpPr>
          <p:grpSpPr bwMode="auto">
            <a:xfrm>
              <a:off x="1014" y="2944"/>
              <a:ext cx="382" cy="481"/>
              <a:chOff x="1678" y="2799"/>
              <a:chExt cx="382" cy="481"/>
            </a:xfrm>
          </p:grpSpPr>
          <p:sp>
            <p:nvSpPr>
              <p:cNvPr id="53440" name="Freeform 695"/>
              <p:cNvSpPr>
                <a:spLocks noChangeAspect="1"/>
              </p:cNvSpPr>
              <p:nvPr/>
            </p:nvSpPr>
            <p:spPr bwMode="auto">
              <a:xfrm>
                <a:off x="1678" y="2898"/>
                <a:ext cx="159" cy="375"/>
              </a:xfrm>
              <a:custGeom>
                <a:avLst/>
                <a:gdLst>
                  <a:gd name="T0" fmla="*/ 32 w 318"/>
                  <a:gd name="T1" fmla="*/ 398 h 750"/>
                  <a:gd name="T2" fmla="*/ 45 w 318"/>
                  <a:gd name="T3" fmla="*/ 453 h 750"/>
                  <a:gd name="T4" fmla="*/ 122 w 318"/>
                  <a:gd name="T5" fmla="*/ 584 h 750"/>
                  <a:gd name="T6" fmla="*/ 70 w 318"/>
                  <a:gd name="T7" fmla="*/ 427 h 750"/>
                  <a:gd name="T8" fmla="*/ 57 w 318"/>
                  <a:gd name="T9" fmla="*/ 383 h 750"/>
                  <a:gd name="T10" fmla="*/ 50 w 318"/>
                  <a:gd name="T11" fmla="*/ 349 h 750"/>
                  <a:gd name="T12" fmla="*/ 45 w 318"/>
                  <a:gd name="T13" fmla="*/ 341 h 750"/>
                  <a:gd name="T14" fmla="*/ 62 w 318"/>
                  <a:gd name="T15" fmla="*/ 0 h 750"/>
                  <a:gd name="T16" fmla="*/ 140 w 318"/>
                  <a:gd name="T17" fmla="*/ 49 h 750"/>
                  <a:gd name="T18" fmla="*/ 201 w 318"/>
                  <a:gd name="T19" fmla="*/ 76 h 750"/>
                  <a:gd name="T20" fmla="*/ 220 w 318"/>
                  <a:gd name="T21" fmla="*/ 140 h 750"/>
                  <a:gd name="T22" fmla="*/ 225 w 318"/>
                  <a:gd name="T23" fmla="*/ 202 h 750"/>
                  <a:gd name="T24" fmla="*/ 230 w 318"/>
                  <a:gd name="T25" fmla="*/ 262 h 750"/>
                  <a:gd name="T26" fmla="*/ 235 w 318"/>
                  <a:gd name="T27" fmla="*/ 321 h 750"/>
                  <a:gd name="T28" fmla="*/ 243 w 318"/>
                  <a:gd name="T29" fmla="*/ 378 h 750"/>
                  <a:gd name="T30" fmla="*/ 253 w 318"/>
                  <a:gd name="T31" fmla="*/ 437 h 750"/>
                  <a:gd name="T32" fmla="*/ 266 w 318"/>
                  <a:gd name="T33" fmla="*/ 492 h 750"/>
                  <a:gd name="T34" fmla="*/ 282 w 318"/>
                  <a:gd name="T35" fmla="*/ 546 h 750"/>
                  <a:gd name="T36" fmla="*/ 303 w 318"/>
                  <a:gd name="T37" fmla="*/ 600 h 750"/>
                  <a:gd name="T38" fmla="*/ 297 w 318"/>
                  <a:gd name="T39" fmla="*/ 670 h 750"/>
                  <a:gd name="T40" fmla="*/ 310 w 318"/>
                  <a:gd name="T41" fmla="*/ 688 h 750"/>
                  <a:gd name="T42" fmla="*/ 315 w 318"/>
                  <a:gd name="T43" fmla="*/ 688 h 750"/>
                  <a:gd name="T44" fmla="*/ 318 w 318"/>
                  <a:gd name="T45" fmla="*/ 690 h 750"/>
                  <a:gd name="T46" fmla="*/ 297 w 318"/>
                  <a:gd name="T47" fmla="*/ 750 h 750"/>
                  <a:gd name="T48" fmla="*/ 280 w 318"/>
                  <a:gd name="T49" fmla="*/ 740 h 750"/>
                  <a:gd name="T50" fmla="*/ 258 w 318"/>
                  <a:gd name="T51" fmla="*/ 729 h 750"/>
                  <a:gd name="T52" fmla="*/ 241 w 318"/>
                  <a:gd name="T53" fmla="*/ 719 h 750"/>
                  <a:gd name="T54" fmla="*/ 220 w 318"/>
                  <a:gd name="T55" fmla="*/ 707 h 750"/>
                  <a:gd name="T56" fmla="*/ 201 w 318"/>
                  <a:gd name="T57" fmla="*/ 698 h 750"/>
                  <a:gd name="T58" fmla="*/ 181 w 318"/>
                  <a:gd name="T59" fmla="*/ 690 h 750"/>
                  <a:gd name="T60" fmla="*/ 161 w 318"/>
                  <a:gd name="T61" fmla="*/ 683 h 750"/>
                  <a:gd name="T62" fmla="*/ 140 w 318"/>
                  <a:gd name="T63" fmla="*/ 680 h 750"/>
                  <a:gd name="T64" fmla="*/ 26 w 318"/>
                  <a:gd name="T65" fmla="*/ 608 h 750"/>
                  <a:gd name="T66" fmla="*/ 18 w 318"/>
                  <a:gd name="T67" fmla="*/ 593 h 750"/>
                  <a:gd name="T68" fmla="*/ 13 w 318"/>
                  <a:gd name="T69" fmla="*/ 574 h 750"/>
                  <a:gd name="T70" fmla="*/ 5 w 318"/>
                  <a:gd name="T71" fmla="*/ 564 h 750"/>
                  <a:gd name="T72" fmla="*/ 0 w 318"/>
                  <a:gd name="T73" fmla="*/ 564 h 750"/>
                  <a:gd name="T74" fmla="*/ 5 w 318"/>
                  <a:gd name="T75" fmla="*/ 504 h 750"/>
                  <a:gd name="T76" fmla="*/ 32 w 318"/>
                  <a:gd name="T77" fmla="*/ 398 h 750"/>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318"/>
                  <a:gd name="T118" fmla="*/ 0 h 750"/>
                  <a:gd name="T119" fmla="*/ 318 w 318"/>
                  <a:gd name="T120" fmla="*/ 750 h 750"/>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318" h="750">
                    <a:moveTo>
                      <a:pt x="32" y="398"/>
                    </a:moveTo>
                    <a:lnTo>
                      <a:pt x="45" y="453"/>
                    </a:lnTo>
                    <a:lnTo>
                      <a:pt x="122" y="584"/>
                    </a:lnTo>
                    <a:lnTo>
                      <a:pt x="70" y="427"/>
                    </a:lnTo>
                    <a:lnTo>
                      <a:pt x="57" y="383"/>
                    </a:lnTo>
                    <a:lnTo>
                      <a:pt x="50" y="349"/>
                    </a:lnTo>
                    <a:lnTo>
                      <a:pt x="45" y="341"/>
                    </a:lnTo>
                    <a:lnTo>
                      <a:pt x="62" y="0"/>
                    </a:lnTo>
                    <a:lnTo>
                      <a:pt x="140" y="49"/>
                    </a:lnTo>
                    <a:lnTo>
                      <a:pt x="201" y="76"/>
                    </a:lnTo>
                    <a:lnTo>
                      <a:pt x="220" y="140"/>
                    </a:lnTo>
                    <a:lnTo>
                      <a:pt x="225" y="202"/>
                    </a:lnTo>
                    <a:lnTo>
                      <a:pt x="230" y="262"/>
                    </a:lnTo>
                    <a:lnTo>
                      <a:pt x="235" y="321"/>
                    </a:lnTo>
                    <a:lnTo>
                      <a:pt x="243" y="378"/>
                    </a:lnTo>
                    <a:lnTo>
                      <a:pt x="253" y="437"/>
                    </a:lnTo>
                    <a:lnTo>
                      <a:pt x="266" y="492"/>
                    </a:lnTo>
                    <a:lnTo>
                      <a:pt x="282" y="546"/>
                    </a:lnTo>
                    <a:lnTo>
                      <a:pt x="303" y="600"/>
                    </a:lnTo>
                    <a:lnTo>
                      <a:pt x="297" y="670"/>
                    </a:lnTo>
                    <a:lnTo>
                      <a:pt x="310" y="688"/>
                    </a:lnTo>
                    <a:lnTo>
                      <a:pt x="315" y="688"/>
                    </a:lnTo>
                    <a:lnTo>
                      <a:pt x="318" y="690"/>
                    </a:lnTo>
                    <a:lnTo>
                      <a:pt x="297" y="750"/>
                    </a:lnTo>
                    <a:lnTo>
                      <a:pt x="280" y="740"/>
                    </a:lnTo>
                    <a:lnTo>
                      <a:pt x="258" y="729"/>
                    </a:lnTo>
                    <a:lnTo>
                      <a:pt x="241" y="719"/>
                    </a:lnTo>
                    <a:lnTo>
                      <a:pt x="220" y="707"/>
                    </a:lnTo>
                    <a:lnTo>
                      <a:pt x="201" y="698"/>
                    </a:lnTo>
                    <a:lnTo>
                      <a:pt x="181" y="690"/>
                    </a:lnTo>
                    <a:lnTo>
                      <a:pt x="161" y="683"/>
                    </a:lnTo>
                    <a:lnTo>
                      <a:pt x="140" y="680"/>
                    </a:lnTo>
                    <a:lnTo>
                      <a:pt x="26" y="608"/>
                    </a:lnTo>
                    <a:lnTo>
                      <a:pt x="18" y="593"/>
                    </a:lnTo>
                    <a:lnTo>
                      <a:pt x="13" y="574"/>
                    </a:lnTo>
                    <a:lnTo>
                      <a:pt x="5" y="564"/>
                    </a:lnTo>
                    <a:lnTo>
                      <a:pt x="0" y="564"/>
                    </a:lnTo>
                    <a:lnTo>
                      <a:pt x="5" y="504"/>
                    </a:lnTo>
                    <a:lnTo>
                      <a:pt x="32" y="398"/>
                    </a:lnTo>
                    <a:close/>
                  </a:path>
                </a:pathLst>
              </a:custGeom>
              <a:solidFill>
                <a:srgbClr val="AA8472"/>
              </a:solidFill>
              <a:ln w="9525">
                <a:noFill/>
                <a:round/>
                <a:headEnd/>
                <a:tailEnd/>
              </a:ln>
            </p:spPr>
            <p:txBody>
              <a:bodyPr>
                <a:prstTxWarp prst="textNoShape">
                  <a:avLst/>
                </a:prstTxWarp>
              </a:bodyPr>
              <a:lstStyle/>
              <a:p>
                <a:endParaRPr lang="en-US"/>
              </a:p>
            </p:txBody>
          </p:sp>
          <p:sp>
            <p:nvSpPr>
              <p:cNvPr id="53441" name="Freeform 696"/>
              <p:cNvSpPr>
                <a:spLocks noChangeAspect="1"/>
              </p:cNvSpPr>
              <p:nvPr/>
            </p:nvSpPr>
            <p:spPr bwMode="auto">
              <a:xfrm>
                <a:off x="1715" y="2799"/>
                <a:ext cx="345" cy="137"/>
              </a:xfrm>
              <a:custGeom>
                <a:avLst/>
                <a:gdLst>
                  <a:gd name="T0" fmla="*/ 32 w 690"/>
                  <a:gd name="T1" fmla="*/ 39 h 274"/>
                  <a:gd name="T2" fmla="*/ 52 w 690"/>
                  <a:gd name="T3" fmla="*/ 25 h 274"/>
                  <a:gd name="T4" fmla="*/ 88 w 690"/>
                  <a:gd name="T5" fmla="*/ 20 h 274"/>
                  <a:gd name="T6" fmla="*/ 124 w 690"/>
                  <a:gd name="T7" fmla="*/ 15 h 274"/>
                  <a:gd name="T8" fmla="*/ 158 w 690"/>
                  <a:gd name="T9" fmla="*/ 10 h 274"/>
                  <a:gd name="T10" fmla="*/ 191 w 690"/>
                  <a:gd name="T11" fmla="*/ 8 h 274"/>
                  <a:gd name="T12" fmla="*/ 222 w 690"/>
                  <a:gd name="T13" fmla="*/ 5 h 274"/>
                  <a:gd name="T14" fmla="*/ 256 w 690"/>
                  <a:gd name="T15" fmla="*/ 3 h 274"/>
                  <a:gd name="T16" fmla="*/ 287 w 690"/>
                  <a:gd name="T17" fmla="*/ 3 h 274"/>
                  <a:gd name="T18" fmla="*/ 318 w 690"/>
                  <a:gd name="T19" fmla="*/ 0 h 274"/>
                  <a:gd name="T20" fmla="*/ 349 w 690"/>
                  <a:gd name="T21" fmla="*/ 3 h 274"/>
                  <a:gd name="T22" fmla="*/ 380 w 690"/>
                  <a:gd name="T23" fmla="*/ 3 h 274"/>
                  <a:gd name="T24" fmla="*/ 413 w 690"/>
                  <a:gd name="T25" fmla="*/ 5 h 274"/>
                  <a:gd name="T26" fmla="*/ 445 w 690"/>
                  <a:gd name="T27" fmla="*/ 10 h 274"/>
                  <a:gd name="T28" fmla="*/ 478 w 690"/>
                  <a:gd name="T29" fmla="*/ 13 h 274"/>
                  <a:gd name="T30" fmla="*/ 512 w 690"/>
                  <a:gd name="T31" fmla="*/ 18 h 274"/>
                  <a:gd name="T32" fmla="*/ 547 w 690"/>
                  <a:gd name="T33" fmla="*/ 23 h 274"/>
                  <a:gd name="T34" fmla="*/ 584 w 690"/>
                  <a:gd name="T35" fmla="*/ 31 h 274"/>
                  <a:gd name="T36" fmla="*/ 685 w 690"/>
                  <a:gd name="T37" fmla="*/ 106 h 274"/>
                  <a:gd name="T38" fmla="*/ 690 w 690"/>
                  <a:gd name="T39" fmla="*/ 124 h 274"/>
                  <a:gd name="T40" fmla="*/ 680 w 690"/>
                  <a:gd name="T41" fmla="*/ 158 h 274"/>
                  <a:gd name="T42" fmla="*/ 651 w 690"/>
                  <a:gd name="T43" fmla="*/ 215 h 274"/>
                  <a:gd name="T44" fmla="*/ 550 w 690"/>
                  <a:gd name="T45" fmla="*/ 272 h 274"/>
                  <a:gd name="T46" fmla="*/ 406 w 690"/>
                  <a:gd name="T47" fmla="*/ 274 h 274"/>
                  <a:gd name="T48" fmla="*/ 393 w 690"/>
                  <a:gd name="T49" fmla="*/ 264 h 274"/>
                  <a:gd name="T50" fmla="*/ 339 w 690"/>
                  <a:gd name="T51" fmla="*/ 264 h 274"/>
                  <a:gd name="T52" fmla="*/ 289 w 690"/>
                  <a:gd name="T53" fmla="*/ 258 h 274"/>
                  <a:gd name="T54" fmla="*/ 243 w 690"/>
                  <a:gd name="T55" fmla="*/ 253 h 274"/>
                  <a:gd name="T56" fmla="*/ 200 w 690"/>
                  <a:gd name="T57" fmla="*/ 245 h 274"/>
                  <a:gd name="T58" fmla="*/ 155 w 690"/>
                  <a:gd name="T59" fmla="*/ 235 h 274"/>
                  <a:gd name="T60" fmla="*/ 109 w 690"/>
                  <a:gd name="T61" fmla="*/ 220 h 274"/>
                  <a:gd name="T62" fmla="*/ 62 w 690"/>
                  <a:gd name="T63" fmla="*/ 199 h 274"/>
                  <a:gd name="T64" fmla="*/ 13 w 690"/>
                  <a:gd name="T65" fmla="*/ 176 h 274"/>
                  <a:gd name="T66" fmla="*/ 0 w 690"/>
                  <a:gd name="T67" fmla="*/ 158 h 274"/>
                  <a:gd name="T68" fmla="*/ 0 w 690"/>
                  <a:gd name="T69" fmla="*/ 142 h 274"/>
                  <a:gd name="T70" fmla="*/ 8 w 690"/>
                  <a:gd name="T71" fmla="*/ 91 h 274"/>
                  <a:gd name="T72" fmla="*/ 21 w 690"/>
                  <a:gd name="T73" fmla="*/ 91 h 274"/>
                  <a:gd name="T74" fmla="*/ 32 w 690"/>
                  <a:gd name="T75" fmla="*/ 39 h 27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690"/>
                  <a:gd name="T115" fmla="*/ 0 h 274"/>
                  <a:gd name="T116" fmla="*/ 690 w 690"/>
                  <a:gd name="T117" fmla="*/ 274 h 274"/>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690" h="274">
                    <a:moveTo>
                      <a:pt x="32" y="39"/>
                    </a:moveTo>
                    <a:lnTo>
                      <a:pt x="52" y="25"/>
                    </a:lnTo>
                    <a:lnTo>
                      <a:pt x="88" y="20"/>
                    </a:lnTo>
                    <a:lnTo>
                      <a:pt x="124" y="15"/>
                    </a:lnTo>
                    <a:lnTo>
                      <a:pt x="158" y="10"/>
                    </a:lnTo>
                    <a:lnTo>
                      <a:pt x="191" y="8"/>
                    </a:lnTo>
                    <a:lnTo>
                      <a:pt x="222" y="5"/>
                    </a:lnTo>
                    <a:lnTo>
                      <a:pt x="256" y="3"/>
                    </a:lnTo>
                    <a:lnTo>
                      <a:pt x="287" y="3"/>
                    </a:lnTo>
                    <a:lnTo>
                      <a:pt x="318" y="0"/>
                    </a:lnTo>
                    <a:lnTo>
                      <a:pt x="349" y="3"/>
                    </a:lnTo>
                    <a:lnTo>
                      <a:pt x="380" y="3"/>
                    </a:lnTo>
                    <a:lnTo>
                      <a:pt x="413" y="5"/>
                    </a:lnTo>
                    <a:lnTo>
                      <a:pt x="445" y="10"/>
                    </a:lnTo>
                    <a:lnTo>
                      <a:pt x="478" y="13"/>
                    </a:lnTo>
                    <a:lnTo>
                      <a:pt x="512" y="18"/>
                    </a:lnTo>
                    <a:lnTo>
                      <a:pt x="547" y="23"/>
                    </a:lnTo>
                    <a:lnTo>
                      <a:pt x="584" y="31"/>
                    </a:lnTo>
                    <a:lnTo>
                      <a:pt x="685" y="106"/>
                    </a:lnTo>
                    <a:lnTo>
                      <a:pt x="690" y="124"/>
                    </a:lnTo>
                    <a:lnTo>
                      <a:pt x="680" y="158"/>
                    </a:lnTo>
                    <a:lnTo>
                      <a:pt x="651" y="215"/>
                    </a:lnTo>
                    <a:lnTo>
                      <a:pt x="550" y="272"/>
                    </a:lnTo>
                    <a:lnTo>
                      <a:pt x="406" y="274"/>
                    </a:lnTo>
                    <a:lnTo>
                      <a:pt x="393" y="264"/>
                    </a:lnTo>
                    <a:lnTo>
                      <a:pt x="339" y="264"/>
                    </a:lnTo>
                    <a:lnTo>
                      <a:pt x="289" y="258"/>
                    </a:lnTo>
                    <a:lnTo>
                      <a:pt x="243" y="253"/>
                    </a:lnTo>
                    <a:lnTo>
                      <a:pt x="200" y="245"/>
                    </a:lnTo>
                    <a:lnTo>
                      <a:pt x="155" y="235"/>
                    </a:lnTo>
                    <a:lnTo>
                      <a:pt x="109" y="220"/>
                    </a:lnTo>
                    <a:lnTo>
                      <a:pt x="62" y="199"/>
                    </a:lnTo>
                    <a:lnTo>
                      <a:pt x="13" y="176"/>
                    </a:lnTo>
                    <a:lnTo>
                      <a:pt x="0" y="158"/>
                    </a:lnTo>
                    <a:lnTo>
                      <a:pt x="0" y="142"/>
                    </a:lnTo>
                    <a:lnTo>
                      <a:pt x="8" y="91"/>
                    </a:lnTo>
                    <a:lnTo>
                      <a:pt x="21" y="91"/>
                    </a:lnTo>
                    <a:lnTo>
                      <a:pt x="32" y="39"/>
                    </a:lnTo>
                    <a:close/>
                  </a:path>
                </a:pathLst>
              </a:custGeom>
              <a:solidFill>
                <a:srgbClr val="E0BF6D"/>
              </a:solidFill>
              <a:ln w="9525">
                <a:noFill/>
                <a:round/>
                <a:headEnd/>
                <a:tailEnd/>
              </a:ln>
            </p:spPr>
            <p:txBody>
              <a:bodyPr>
                <a:prstTxWarp prst="textNoShape">
                  <a:avLst/>
                </a:prstTxWarp>
              </a:bodyPr>
              <a:lstStyle/>
              <a:p>
                <a:endParaRPr lang="en-US"/>
              </a:p>
            </p:txBody>
          </p:sp>
          <p:sp>
            <p:nvSpPr>
              <p:cNvPr id="53442" name="Freeform 697"/>
              <p:cNvSpPr>
                <a:spLocks noChangeAspect="1"/>
              </p:cNvSpPr>
              <p:nvPr/>
            </p:nvSpPr>
            <p:spPr bwMode="auto">
              <a:xfrm>
                <a:off x="1776" y="2823"/>
                <a:ext cx="224" cy="90"/>
              </a:xfrm>
              <a:custGeom>
                <a:avLst/>
                <a:gdLst>
                  <a:gd name="T0" fmla="*/ 19 w 450"/>
                  <a:gd name="T1" fmla="*/ 25 h 181"/>
                  <a:gd name="T2" fmla="*/ 32 w 450"/>
                  <a:gd name="T3" fmla="*/ 18 h 181"/>
                  <a:gd name="T4" fmla="*/ 79 w 450"/>
                  <a:gd name="T5" fmla="*/ 10 h 181"/>
                  <a:gd name="T6" fmla="*/ 124 w 450"/>
                  <a:gd name="T7" fmla="*/ 5 h 181"/>
                  <a:gd name="T8" fmla="*/ 166 w 450"/>
                  <a:gd name="T9" fmla="*/ 2 h 181"/>
                  <a:gd name="T10" fmla="*/ 208 w 450"/>
                  <a:gd name="T11" fmla="*/ 0 h 181"/>
                  <a:gd name="T12" fmla="*/ 248 w 450"/>
                  <a:gd name="T13" fmla="*/ 2 h 181"/>
                  <a:gd name="T14" fmla="*/ 290 w 450"/>
                  <a:gd name="T15" fmla="*/ 5 h 181"/>
                  <a:gd name="T16" fmla="*/ 334 w 450"/>
                  <a:gd name="T17" fmla="*/ 12 h 181"/>
                  <a:gd name="T18" fmla="*/ 381 w 450"/>
                  <a:gd name="T19" fmla="*/ 23 h 181"/>
                  <a:gd name="T20" fmla="*/ 445 w 450"/>
                  <a:gd name="T21" fmla="*/ 69 h 181"/>
                  <a:gd name="T22" fmla="*/ 450 w 450"/>
                  <a:gd name="T23" fmla="*/ 79 h 181"/>
                  <a:gd name="T24" fmla="*/ 443 w 450"/>
                  <a:gd name="T25" fmla="*/ 103 h 181"/>
                  <a:gd name="T26" fmla="*/ 424 w 450"/>
                  <a:gd name="T27" fmla="*/ 141 h 181"/>
                  <a:gd name="T28" fmla="*/ 354 w 450"/>
                  <a:gd name="T29" fmla="*/ 175 h 181"/>
                  <a:gd name="T30" fmla="*/ 264 w 450"/>
                  <a:gd name="T31" fmla="*/ 181 h 181"/>
                  <a:gd name="T32" fmla="*/ 254 w 450"/>
                  <a:gd name="T33" fmla="*/ 173 h 181"/>
                  <a:gd name="T34" fmla="*/ 220 w 450"/>
                  <a:gd name="T35" fmla="*/ 173 h 181"/>
                  <a:gd name="T36" fmla="*/ 189 w 450"/>
                  <a:gd name="T37" fmla="*/ 170 h 181"/>
                  <a:gd name="T38" fmla="*/ 158 w 450"/>
                  <a:gd name="T39" fmla="*/ 165 h 181"/>
                  <a:gd name="T40" fmla="*/ 129 w 450"/>
                  <a:gd name="T41" fmla="*/ 160 h 181"/>
                  <a:gd name="T42" fmla="*/ 101 w 450"/>
                  <a:gd name="T43" fmla="*/ 152 h 181"/>
                  <a:gd name="T44" fmla="*/ 70 w 450"/>
                  <a:gd name="T45" fmla="*/ 144 h 181"/>
                  <a:gd name="T46" fmla="*/ 39 w 450"/>
                  <a:gd name="T47" fmla="*/ 131 h 181"/>
                  <a:gd name="T48" fmla="*/ 5 w 450"/>
                  <a:gd name="T49" fmla="*/ 119 h 181"/>
                  <a:gd name="T50" fmla="*/ 0 w 450"/>
                  <a:gd name="T51" fmla="*/ 103 h 181"/>
                  <a:gd name="T52" fmla="*/ 0 w 450"/>
                  <a:gd name="T53" fmla="*/ 95 h 181"/>
                  <a:gd name="T54" fmla="*/ 5 w 450"/>
                  <a:gd name="T55" fmla="*/ 59 h 181"/>
                  <a:gd name="T56" fmla="*/ 14 w 450"/>
                  <a:gd name="T57" fmla="*/ 59 h 181"/>
                  <a:gd name="T58" fmla="*/ 19 w 450"/>
                  <a:gd name="T59" fmla="*/ 25 h 18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450"/>
                  <a:gd name="T91" fmla="*/ 0 h 181"/>
                  <a:gd name="T92" fmla="*/ 450 w 450"/>
                  <a:gd name="T93" fmla="*/ 181 h 181"/>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450" h="181">
                    <a:moveTo>
                      <a:pt x="19" y="25"/>
                    </a:moveTo>
                    <a:lnTo>
                      <a:pt x="32" y="18"/>
                    </a:lnTo>
                    <a:lnTo>
                      <a:pt x="79" y="10"/>
                    </a:lnTo>
                    <a:lnTo>
                      <a:pt x="124" y="5"/>
                    </a:lnTo>
                    <a:lnTo>
                      <a:pt x="166" y="2"/>
                    </a:lnTo>
                    <a:lnTo>
                      <a:pt x="208" y="0"/>
                    </a:lnTo>
                    <a:lnTo>
                      <a:pt x="248" y="2"/>
                    </a:lnTo>
                    <a:lnTo>
                      <a:pt x="290" y="5"/>
                    </a:lnTo>
                    <a:lnTo>
                      <a:pt x="334" y="12"/>
                    </a:lnTo>
                    <a:lnTo>
                      <a:pt x="381" y="23"/>
                    </a:lnTo>
                    <a:lnTo>
                      <a:pt x="445" y="69"/>
                    </a:lnTo>
                    <a:lnTo>
                      <a:pt x="450" y="79"/>
                    </a:lnTo>
                    <a:lnTo>
                      <a:pt x="443" y="103"/>
                    </a:lnTo>
                    <a:lnTo>
                      <a:pt x="424" y="141"/>
                    </a:lnTo>
                    <a:lnTo>
                      <a:pt x="354" y="175"/>
                    </a:lnTo>
                    <a:lnTo>
                      <a:pt x="264" y="181"/>
                    </a:lnTo>
                    <a:lnTo>
                      <a:pt x="254" y="173"/>
                    </a:lnTo>
                    <a:lnTo>
                      <a:pt x="220" y="173"/>
                    </a:lnTo>
                    <a:lnTo>
                      <a:pt x="189" y="170"/>
                    </a:lnTo>
                    <a:lnTo>
                      <a:pt x="158" y="165"/>
                    </a:lnTo>
                    <a:lnTo>
                      <a:pt x="129" y="160"/>
                    </a:lnTo>
                    <a:lnTo>
                      <a:pt x="101" y="152"/>
                    </a:lnTo>
                    <a:lnTo>
                      <a:pt x="70" y="144"/>
                    </a:lnTo>
                    <a:lnTo>
                      <a:pt x="39" y="131"/>
                    </a:lnTo>
                    <a:lnTo>
                      <a:pt x="5" y="119"/>
                    </a:lnTo>
                    <a:lnTo>
                      <a:pt x="0" y="103"/>
                    </a:lnTo>
                    <a:lnTo>
                      <a:pt x="0" y="95"/>
                    </a:lnTo>
                    <a:lnTo>
                      <a:pt x="5" y="59"/>
                    </a:lnTo>
                    <a:lnTo>
                      <a:pt x="14" y="59"/>
                    </a:lnTo>
                    <a:lnTo>
                      <a:pt x="19" y="25"/>
                    </a:lnTo>
                    <a:close/>
                  </a:path>
                </a:pathLst>
              </a:custGeom>
              <a:solidFill>
                <a:srgbClr val="B59E70"/>
              </a:solidFill>
              <a:ln w="9525">
                <a:noFill/>
                <a:round/>
                <a:headEnd/>
                <a:tailEnd/>
              </a:ln>
            </p:spPr>
            <p:txBody>
              <a:bodyPr>
                <a:prstTxWarp prst="textNoShape">
                  <a:avLst/>
                </a:prstTxWarp>
              </a:bodyPr>
              <a:lstStyle/>
              <a:p>
                <a:endParaRPr lang="en-US"/>
              </a:p>
            </p:txBody>
          </p:sp>
          <p:sp>
            <p:nvSpPr>
              <p:cNvPr id="53443" name="Freeform 698"/>
              <p:cNvSpPr>
                <a:spLocks noChangeAspect="1"/>
              </p:cNvSpPr>
              <p:nvPr/>
            </p:nvSpPr>
            <p:spPr bwMode="auto">
              <a:xfrm>
                <a:off x="1817" y="2815"/>
                <a:ext cx="177" cy="94"/>
              </a:xfrm>
              <a:custGeom>
                <a:avLst/>
                <a:gdLst>
                  <a:gd name="T0" fmla="*/ 12 w 354"/>
                  <a:gd name="T1" fmla="*/ 135 h 189"/>
                  <a:gd name="T2" fmla="*/ 79 w 354"/>
                  <a:gd name="T3" fmla="*/ 163 h 189"/>
                  <a:gd name="T4" fmla="*/ 232 w 354"/>
                  <a:gd name="T5" fmla="*/ 155 h 189"/>
                  <a:gd name="T6" fmla="*/ 315 w 354"/>
                  <a:gd name="T7" fmla="*/ 103 h 189"/>
                  <a:gd name="T8" fmla="*/ 320 w 354"/>
                  <a:gd name="T9" fmla="*/ 101 h 189"/>
                  <a:gd name="T10" fmla="*/ 297 w 354"/>
                  <a:gd name="T11" fmla="*/ 75 h 189"/>
                  <a:gd name="T12" fmla="*/ 188 w 354"/>
                  <a:gd name="T13" fmla="*/ 39 h 189"/>
                  <a:gd name="T14" fmla="*/ 54 w 354"/>
                  <a:gd name="T15" fmla="*/ 34 h 189"/>
                  <a:gd name="T16" fmla="*/ 43 w 354"/>
                  <a:gd name="T17" fmla="*/ 31 h 189"/>
                  <a:gd name="T18" fmla="*/ 43 w 354"/>
                  <a:gd name="T19" fmla="*/ 23 h 189"/>
                  <a:gd name="T20" fmla="*/ 62 w 354"/>
                  <a:gd name="T21" fmla="*/ 8 h 189"/>
                  <a:gd name="T22" fmla="*/ 157 w 354"/>
                  <a:gd name="T23" fmla="*/ 0 h 189"/>
                  <a:gd name="T24" fmla="*/ 275 w 354"/>
                  <a:gd name="T25" fmla="*/ 39 h 189"/>
                  <a:gd name="T26" fmla="*/ 345 w 354"/>
                  <a:gd name="T27" fmla="*/ 75 h 189"/>
                  <a:gd name="T28" fmla="*/ 354 w 354"/>
                  <a:gd name="T29" fmla="*/ 88 h 189"/>
                  <a:gd name="T30" fmla="*/ 340 w 354"/>
                  <a:gd name="T31" fmla="*/ 119 h 189"/>
                  <a:gd name="T32" fmla="*/ 309 w 354"/>
                  <a:gd name="T33" fmla="*/ 145 h 189"/>
                  <a:gd name="T34" fmla="*/ 309 w 354"/>
                  <a:gd name="T35" fmla="*/ 155 h 189"/>
                  <a:gd name="T36" fmla="*/ 307 w 354"/>
                  <a:gd name="T37" fmla="*/ 157 h 189"/>
                  <a:gd name="T38" fmla="*/ 297 w 354"/>
                  <a:gd name="T39" fmla="*/ 165 h 189"/>
                  <a:gd name="T40" fmla="*/ 253 w 354"/>
                  <a:gd name="T41" fmla="*/ 179 h 189"/>
                  <a:gd name="T42" fmla="*/ 201 w 354"/>
                  <a:gd name="T43" fmla="*/ 189 h 189"/>
                  <a:gd name="T44" fmla="*/ 69 w 354"/>
                  <a:gd name="T45" fmla="*/ 189 h 189"/>
                  <a:gd name="T46" fmla="*/ 5 w 354"/>
                  <a:gd name="T47" fmla="*/ 163 h 189"/>
                  <a:gd name="T48" fmla="*/ 0 w 354"/>
                  <a:gd name="T49" fmla="*/ 152 h 189"/>
                  <a:gd name="T50" fmla="*/ 0 w 354"/>
                  <a:gd name="T51" fmla="*/ 145 h 189"/>
                  <a:gd name="T52" fmla="*/ 12 w 354"/>
                  <a:gd name="T53" fmla="*/ 135 h 189"/>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354"/>
                  <a:gd name="T82" fmla="*/ 0 h 189"/>
                  <a:gd name="T83" fmla="*/ 354 w 354"/>
                  <a:gd name="T84" fmla="*/ 189 h 189"/>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354" h="189">
                    <a:moveTo>
                      <a:pt x="12" y="135"/>
                    </a:moveTo>
                    <a:lnTo>
                      <a:pt x="79" y="163"/>
                    </a:lnTo>
                    <a:lnTo>
                      <a:pt x="232" y="155"/>
                    </a:lnTo>
                    <a:lnTo>
                      <a:pt x="315" y="103"/>
                    </a:lnTo>
                    <a:lnTo>
                      <a:pt x="320" y="101"/>
                    </a:lnTo>
                    <a:lnTo>
                      <a:pt x="297" y="75"/>
                    </a:lnTo>
                    <a:lnTo>
                      <a:pt x="188" y="39"/>
                    </a:lnTo>
                    <a:lnTo>
                      <a:pt x="54" y="34"/>
                    </a:lnTo>
                    <a:lnTo>
                      <a:pt x="43" y="31"/>
                    </a:lnTo>
                    <a:lnTo>
                      <a:pt x="43" y="23"/>
                    </a:lnTo>
                    <a:lnTo>
                      <a:pt x="62" y="8"/>
                    </a:lnTo>
                    <a:lnTo>
                      <a:pt x="157" y="0"/>
                    </a:lnTo>
                    <a:lnTo>
                      <a:pt x="275" y="39"/>
                    </a:lnTo>
                    <a:lnTo>
                      <a:pt x="345" y="75"/>
                    </a:lnTo>
                    <a:lnTo>
                      <a:pt x="354" y="88"/>
                    </a:lnTo>
                    <a:lnTo>
                      <a:pt x="340" y="119"/>
                    </a:lnTo>
                    <a:lnTo>
                      <a:pt x="309" y="145"/>
                    </a:lnTo>
                    <a:lnTo>
                      <a:pt x="309" y="155"/>
                    </a:lnTo>
                    <a:lnTo>
                      <a:pt x="307" y="157"/>
                    </a:lnTo>
                    <a:lnTo>
                      <a:pt x="297" y="165"/>
                    </a:lnTo>
                    <a:lnTo>
                      <a:pt x="253" y="179"/>
                    </a:lnTo>
                    <a:lnTo>
                      <a:pt x="201" y="189"/>
                    </a:lnTo>
                    <a:lnTo>
                      <a:pt x="69" y="189"/>
                    </a:lnTo>
                    <a:lnTo>
                      <a:pt x="5" y="163"/>
                    </a:lnTo>
                    <a:lnTo>
                      <a:pt x="0" y="152"/>
                    </a:lnTo>
                    <a:lnTo>
                      <a:pt x="0" y="145"/>
                    </a:lnTo>
                    <a:lnTo>
                      <a:pt x="12" y="135"/>
                    </a:lnTo>
                    <a:close/>
                  </a:path>
                </a:pathLst>
              </a:custGeom>
              <a:solidFill>
                <a:srgbClr val="1E1916"/>
              </a:solidFill>
              <a:ln w="9525">
                <a:noFill/>
                <a:round/>
                <a:headEnd/>
                <a:tailEnd/>
              </a:ln>
            </p:spPr>
            <p:txBody>
              <a:bodyPr>
                <a:prstTxWarp prst="textNoShape">
                  <a:avLst/>
                </a:prstTxWarp>
              </a:bodyPr>
              <a:lstStyle/>
              <a:p>
                <a:endParaRPr lang="en-US"/>
              </a:p>
            </p:txBody>
          </p:sp>
          <p:sp>
            <p:nvSpPr>
              <p:cNvPr id="53444" name="Freeform 699"/>
              <p:cNvSpPr>
                <a:spLocks noChangeAspect="1"/>
              </p:cNvSpPr>
              <p:nvPr/>
            </p:nvSpPr>
            <p:spPr bwMode="auto">
              <a:xfrm>
                <a:off x="1880" y="2854"/>
                <a:ext cx="66" cy="26"/>
              </a:xfrm>
              <a:custGeom>
                <a:avLst/>
                <a:gdLst>
                  <a:gd name="T0" fmla="*/ 124 w 132"/>
                  <a:gd name="T1" fmla="*/ 7 h 52"/>
                  <a:gd name="T2" fmla="*/ 132 w 132"/>
                  <a:gd name="T3" fmla="*/ 15 h 52"/>
                  <a:gd name="T4" fmla="*/ 127 w 132"/>
                  <a:gd name="T5" fmla="*/ 33 h 52"/>
                  <a:gd name="T6" fmla="*/ 119 w 132"/>
                  <a:gd name="T7" fmla="*/ 41 h 52"/>
                  <a:gd name="T8" fmla="*/ 100 w 132"/>
                  <a:gd name="T9" fmla="*/ 33 h 52"/>
                  <a:gd name="T10" fmla="*/ 23 w 132"/>
                  <a:gd name="T11" fmla="*/ 52 h 52"/>
                  <a:gd name="T12" fmla="*/ 18 w 132"/>
                  <a:gd name="T13" fmla="*/ 41 h 52"/>
                  <a:gd name="T14" fmla="*/ 0 w 132"/>
                  <a:gd name="T15" fmla="*/ 15 h 52"/>
                  <a:gd name="T16" fmla="*/ 13 w 132"/>
                  <a:gd name="T17" fmla="*/ 0 h 52"/>
                  <a:gd name="T18" fmla="*/ 124 w 132"/>
                  <a:gd name="T19" fmla="*/ 7 h 5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2"/>
                  <a:gd name="T31" fmla="*/ 0 h 52"/>
                  <a:gd name="T32" fmla="*/ 132 w 132"/>
                  <a:gd name="T33" fmla="*/ 52 h 5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2" h="52">
                    <a:moveTo>
                      <a:pt x="124" y="7"/>
                    </a:moveTo>
                    <a:lnTo>
                      <a:pt x="132" y="15"/>
                    </a:lnTo>
                    <a:lnTo>
                      <a:pt x="127" y="33"/>
                    </a:lnTo>
                    <a:lnTo>
                      <a:pt x="119" y="41"/>
                    </a:lnTo>
                    <a:lnTo>
                      <a:pt x="100" y="33"/>
                    </a:lnTo>
                    <a:lnTo>
                      <a:pt x="23" y="52"/>
                    </a:lnTo>
                    <a:lnTo>
                      <a:pt x="18" y="41"/>
                    </a:lnTo>
                    <a:lnTo>
                      <a:pt x="0" y="15"/>
                    </a:lnTo>
                    <a:lnTo>
                      <a:pt x="13" y="0"/>
                    </a:lnTo>
                    <a:lnTo>
                      <a:pt x="124" y="7"/>
                    </a:lnTo>
                    <a:close/>
                  </a:path>
                </a:pathLst>
              </a:custGeom>
              <a:solidFill>
                <a:srgbClr val="1E1916"/>
              </a:solidFill>
              <a:ln w="9525">
                <a:noFill/>
                <a:round/>
                <a:headEnd/>
                <a:tailEnd/>
              </a:ln>
            </p:spPr>
            <p:txBody>
              <a:bodyPr>
                <a:prstTxWarp prst="textNoShape">
                  <a:avLst/>
                </a:prstTxWarp>
              </a:bodyPr>
              <a:lstStyle/>
              <a:p>
                <a:endParaRPr lang="en-US"/>
              </a:p>
            </p:txBody>
          </p:sp>
          <p:sp>
            <p:nvSpPr>
              <p:cNvPr id="53445" name="Freeform 700"/>
              <p:cNvSpPr>
                <a:spLocks noChangeAspect="1"/>
              </p:cNvSpPr>
              <p:nvPr/>
            </p:nvSpPr>
            <p:spPr bwMode="auto">
              <a:xfrm>
                <a:off x="1798" y="2940"/>
                <a:ext cx="196" cy="340"/>
              </a:xfrm>
              <a:custGeom>
                <a:avLst/>
                <a:gdLst>
                  <a:gd name="T0" fmla="*/ 113 w 393"/>
                  <a:gd name="T1" fmla="*/ 530 h 680"/>
                  <a:gd name="T2" fmla="*/ 116 w 393"/>
                  <a:gd name="T3" fmla="*/ 520 h 680"/>
                  <a:gd name="T4" fmla="*/ 118 w 393"/>
                  <a:gd name="T5" fmla="*/ 509 h 680"/>
                  <a:gd name="T6" fmla="*/ 118 w 393"/>
                  <a:gd name="T7" fmla="*/ 502 h 680"/>
                  <a:gd name="T8" fmla="*/ 121 w 393"/>
                  <a:gd name="T9" fmla="*/ 491 h 680"/>
                  <a:gd name="T10" fmla="*/ 113 w 393"/>
                  <a:gd name="T11" fmla="*/ 498 h 680"/>
                  <a:gd name="T12" fmla="*/ 106 w 393"/>
                  <a:gd name="T13" fmla="*/ 507 h 680"/>
                  <a:gd name="T14" fmla="*/ 98 w 393"/>
                  <a:gd name="T15" fmla="*/ 509 h 680"/>
                  <a:gd name="T16" fmla="*/ 87 w 393"/>
                  <a:gd name="T17" fmla="*/ 514 h 680"/>
                  <a:gd name="T18" fmla="*/ 67 w 393"/>
                  <a:gd name="T19" fmla="*/ 452 h 680"/>
                  <a:gd name="T20" fmla="*/ 51 w 393"/>
                  <a:gd name="T21" fmla="*/ 393 h 680"/>
                  <a:gd name="T22" fmla="*/ 39 w 393"/>
                  <a:gd name="T23" fmla="*/ 339 h 680"/>
                  <a:gd name="T24" fmla="*/ 29 w 393"/>
                  <a:gd name="T25" fmla="*/ 282 h 680"/>
                  <a:gd name="T26" fmla="*/ 20 w 393"/>
                  <a:gd name="T27" fmla="*/ 225 h 680"/>
                  <a:gd name="T28" fmla="*/ 15 w 393"/>
                  <a:gd name="T29" fmla="*/ 168 h 680"/>
                  <a:gd name="T30" fmla="*/ 10 w 393"/>
                  <a:gd name="T31" fmla="*/ 104 h 680"/>
                  <a:gd name="T32" fmla="*/ 5 w 393"/>
                  <a:gd name="T33" fmla="*/ 35 h 680"/>
                  <a:gd name="T34" fmla="*/ 0 w 393"/>
                  <a:gd name="T35" fmla="*/ 10 h 680"/>
                  <a:gd name="T36" fmla="*/ 0 w 393"/>
                  <a:gd name="T37" fmla="*/ 0 h 680"/>
                  <a:gd name="T38" fmla="*/ 56 w 393"/>
                  <a:gd name="T39" fmla="*/ 25 h 680"/>
                  <a:gd name="T40" fmla="*/ 203 w 393"/>
                  <a:gd name="T41" fmla="*/ 25 h 680"/>
                  <a:gd name="T42" fmla="*/ 206 w 393"/>
                  <a:gd name="T43" fmla="*/ 64 h 680"/>
                  <a:gd name="T44" fmla="*/ 209 w 393"/>
                  <a:gd name="T45" fmla="*/ 104 h 680"/>
                  <a:gd name="T46" fmla="*/ 209 w 393"/>
                  <a:gd name="T47" fmla="*/ 139 h 680"/>
                  <a:gd name="T48" fmla="*/ 209 w 393"/>
                  <a:gd name="T49" fmla="*/ 176 h 680"/>
                  <a:gd name="T50" fmla="*/ 219 w 393"/>
                  <a:gd name="T51" fmla="*/ 139 h 680"/>
                  <a:gd name="T52" fmla="*/ 227 w 393"/>
                  <a:gd name="T53" fmla="*/ 104 h 680"/>
                  <a:gd name="T54" fmla="*/ 235 w 393"/>
                  <a:gd name="T55" fmla="*/ 64 h 680"/>
                  <a:gd name="T56" fmla="*/ 240 w 393"/>
                  <a:gd name="T57" fmla="*/ 25 h 680"/>
                  <a:gd name="T58" fmla="*/ 393 w 393"/>
                  <a:gd name="T59" fmla="*/ 23 h 680"/>
                  <a:gd name="T60" fmla="*/ 348 w 393"/>
                  <a:gd name="T61" fmla="*/ 165 h 680"/>
                  <a:gd name="T62" fmla="*/ 314 w 393"/>
                  <a:gd name="T63" fmla="*/ 339 h 680"/>
                  <a:gd name="T64" fmla="*/ 292 w 393"/>
                  <a:gd name="T65" fmla="*/ 377 h 680"/>
                  <a:gd name="T66" fmla="*/ 284 w 393"/>
                  <a:gd name="T67" fmla="*/ 498 h 680"/>
                  <a:gd name="T68" fmla="*/ 279 w 393"/>
                  <a:gd name="T69" fmla="*/ 576 h 680"/>
                  <a:gd name="T70" fmla="*/ 183 w 393"/>
                  <a:gd name="T71" fmla="*/ 680 h 680"/>
                  <a:gd name="T72" fmla="*/ 101 w 393"/>
                  <a:gd name="T73" fmla="*/ 674 h 680"/>
                  <a:gd name="T74" fmla="*/ 93 w 393"/>
                  <a:gd name="T75" fmla="*/ 671 h 680"/>
                  <a:gd name="T76" fmla="*/ 108 w 393"/>
                  <a:gd name="T77" fmla="*/ 609 h 680"/>
                  <a:gd name="T78" fmla="*/ 113 w 393"/>
                  <a:gd name="T79" fmla="*/ 530 h 68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93"/>
                  <a:gd name="T121" fmla="*/ 0 h 680"/>
                  <a:gd name="T122" fmla="*/ 393 w 393"/>
                  <a:gd name="T123" fmla="*/ 680 h 68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93" h="680">
                    <a:moveTo>
                      <a:pt x="113" y="530"/>
                    </a:moveTo>
                    <a:lnTo>
                      <a:pt x="116" y="520"/>
                    </a:lnTo>
                    <a:lnTo>
                      <a:pt x="118" y="509"/>
                    </a:lnTo>
                    <a:lnTo>
                      <a:pt x="118" y="502"/>
                    </a:lnTo>
                    <a:lnTo>
                      <a:pt x="121" y="491"/>
                    </a:lnTo>
                    <a:lnTo>
                      <a:pt x="113" y="498"/>
                    </a:lnTo>
                    <a:lnTo>
                      <a:pt x="106" y="507"/>
                    </a:lnTo>
                    <a:lnTo>
                      <a:pt x="98" y="509"/>
                    </a:lnTo>
                    <a:lnTo>
                      <a:pt x="87" y="514"/>
                    </a:lnTo>
                    <a:lnTo>
                      <a:pt x="67" y="452"/>
                    </a:lnTo>
                    <a:lnTo>
                      <a:pt x="51" y="393"/>
                    </a:lnTo>
                    <a:lnTo>
                      <a:pt x="39" y="339"/>
                    </a:lnTo>
                    <a:lnTo>
                      <a:pt x="29" y="282"/>
                    </a:lnTo>
                    <a:lnTo>
                      <a:pt x="20" y="225"/>
                    </a:lnTo>
                    <a:lnTo>
                      <a:pt x="15" y="168"/>
                    </a:lnTo>
                    <a:lnTo>
                      <a:pt x="10" y="104"/>
                    </a:lnTo>
                    <a:lnTo>
                      <a:pt x="5" y="35"/>
                    </a:lnTo>
                    <a:lnTo>
                      <a:pt x="0" y="10"/>
                    </a:lnTo>
                    <a:lnTo>
                      <a:pt x="0" y="0"/>
                    </a:lnTo>
                    <a:lnTo>
                      <a:pt x="56" y="25"/>
                    </a:lnTo>
                    <a:lnTo>
                      <a:pt x="203" y="25"/>
                    </a:lnTo>
                    <a:lnTo>
                      <a:pt x="206" y="64"/>
                    </a:lnTo>
                    <a:lnTo>
                      <a:pt x="209" y="104"/>
                    </a:lnTo>
                    <a:lnTo>
                      <a:pt x="209" y="139"/>
                    </a:lnTo>
                    <a:lnTo>
                      <a:pt x="209" y="176"/>
                    </a:lnTo>
                    <a:lnTo>
                      <a:pt x="219" y="139"/>
                    </a:lnTo>
                    <a:lnTo>
                      <a:pt x="227" y="104"/>
                    </a:lnTo>
                    <a:lnTo>
                      <a:pt x="235" y="64"/>
                    </a:lnTo>
                    <a:lnTo>
                      <a:pt x="240" y="25"/>
                    </a:lnTo>
                    <a:lnTo>
                      <a:pt x="393" y="23"/>
                    </a:lnTo>
                    <a:lnTo>
                      <a:pt x="348" y="165"/>
                    </a:lnTo>
                    <a:lnTo>
                      <a:pt x="314" y="339"/>
                    </a:lnTo>
                    <a:lnTo>
                      <a:pt x="292" y="377"/>
                    </a:lnTo>
                    <a:lnTo>
                      <a:pt x="284" y="498"/>
                    </a:lnTo>
                    <a:lnTo>
                      <a:pt x="279" y="576"/>
                    </a:lnTo>
                    <a:lnTo>
                      <a:pt x="183" y="680"/>
                    </a:lnTo>
                    <a:lnTo>
                      <a:pt x="101" y="674"/>
                    </a:lnTo>
                    <a:lnTo>
                      <a:pt x="93" y="671"/>
                    </a:lnTo>
                    <a:lnTo>
                      <a:pt x="108" y="609"/>
                    </a:lnTo>
                    <a:lnTo>
                      <a:pt x="113" y="530"/>
                    </a:lnTo>
                    <a:close/>
                  </a:path>
                </a:pathLst>
              </a:custGeom>
              <a:solidFill>
                <a:srgbClr val="774930"/>
              </a:solidFill>
              <a:ln w="9525">
                <a:noFill/>
                <a:round/>
                <a:headEnd/>
                <a:tailEnd/>
              </a:ln>
            </p:spPr>
            <p:txBody>
              <a:bodyPr>
                <a:prstTxWarp prst="textNoShape">
                  <a:avLst/>
                </a:prstTxWarp>
              </a:bodyPr>
              <a:lstStyle/>
              <a:p>
                <a:endParaRPr lang="en-US"/>
              </a:p>
            </p:txBody>
          </p:sp>
          <p:sp>
            <p:nvSpPr>
              <p:cNvPr id="53446" name="Freeform 701"/>
              <p:cNvSpPr>
                <a:spLocks noChangeAspect="1"/>
              </p:cNvSpPr>
              <p:nvPr/>
            </p:nvSpPr>
            <p:spPr bwMode="auto">
              <a:xfrm>
                <a:off x="1915" y="2919"/>
                <a:ext cx="138" cy="357"/>
              </a:xfrm>
              <a:custGeom>
                <a:avLst/>
                <a:gdLst>
                  <a:gd name="T0" fmla="*/ 87 w 276"/>
                  <a:gd name="T1" fmla="*/ 428 h 715"/>
                  <a:gd name="T2" fmla="*/ 113 w 276"/>
                  <a:gd name="T3" fmla="*/ 369 h 715"/>
                  <a:gd name="T4" fmla="*/ 126 w 276"/>
                  <a:gd name="T5" fmla="*/ 292 h 715"/>
                  <a:gd name="T6" fmla="*/ 141 w 276"/>
                  <a:gd name="T7" fmla="*/ 220 h 715"/>
                  <a:gd name="T8" fmla="*/ 160 w 276"/>
                  <a:gd name="T9" fmla="*/ 150 h 715"/>
                  <a:gd name="T10" fmla="*/ 183 w 276"/>
                  <a:gd name="T11" fmla="*/ 77 h 715"/>
                  <a:gd name="T12" fmla="*/ 183 w 276"/>
                  <a:gd name="T13" fmla="*/ 67 h 715"/>
                  <a:gd name="T14" fmla="*/ 183 w 276"/>
                  <a:gd name="T15" fmla="*/ 62 h 715"/>
                  <a:gd name="T16" fmla="*/ 180 w 276"/>
                  <a:gd name="T17" fmla="*/ 59 h 715"/>
                  <a:gd name="T18" fmla="*/ 276 w 276"/>
                  <a:gd name="T19" fmla="*/ 0 h 715"/>
                  <a:gd name="T20" fmla="*/ 208 w 276"/>
                  <a:gd name="T21" fmla="*/ 253 h 715"/>
                  <a:gd name="T22" fmla="*/ 220 w 276"/>
                  <a:gd name="T23" fmla="*/ 299 h 715"/>
                  <a:gd name="T24" fmla="*/ 235 w 276"/>
                  <a:gd name="T25" fmla="*/ 413 h 715"/>
                  <a:gd name="T26" fmla="*/ 232 w 276"/>
                  <a:gd name="T27" fmla="*/ 465 h 715"/>
                  <a:gd name="T28" fmla="*/ 183 w 276"/>
                  <a:gd name="T29" fmla="*/ 597 h 715"/>
                  <a:gd name="T30" fmla="*/ 158 w 276"/>
                  <a:gd name="T31" fmla="*/ 646 h 715"/>
                  <a:gd name="T32" fmla="*/ 79 w 276"/>
                  <a:gd name="T33" fmla="*/ 690 h 715"/>
                  <a:gd name="T34" fmla="*/ 0 w 276"/>
                  <a:gd name="T35" fmla="*/ 715 h 715"/>
                  <a:gd name="T36" fmla="*/ 74 w 276"/>
                  <a:gd name="T37" fmla="*/ 631 h 715"/>
                  <a:gd name="T38" fmla="*/ 87 w 276"/>
                  <a:gd name="T39" fmla="*/ 428 h 71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276"/>
                  <a:gd name="T61" fmla="*/ 0 h 715"/>
                  <a:gd name="T62" fmla="*/ 276 w 276"/>
                  <a:gd name="T63" fmla="*/ 715 h 715"/>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276" h="715">
                    <a:moveTo>
                      <a:pt x="87" y="428"/>
                    </a:moveTo>
                    <a:lnTo>
                      <a:pt x="113" y="369"/>
                    </a:lnTo>
                    <a:lnTo>
                      <a:pt x="126" y="292"/>
                    </a:lnTo>
                    <a:lnTo>
                      <a:pt x="141" y="220"/>
                    </a:lnTo>
                    <a:lnTo>
                      <a:pt x="160" y="150"/>
                    </a:lnTo>
                    <a:lnTo>
                      <a:pt x="183" y="77"/>
                    </a:lnTo>
                    <a:lnTo>
                      <a:pt x="183" y="67"/>
                    </a:lnTo>
                    <a:lnTo>
                      <a:pt x="183" y="62"/>
                    </a:lnTo>
                    <a:lnTo>
                      <a:pt x="180" y="59"/>
                    </a:lnTo>
                    <a:lnTo>
                      <a:pt x="276" y="0"/>
                    </a:lnTo>
                    <a:lnTo>
                      <a:pt x="208" y="253"/>
                    </a:lnTo>
                    <a:lnTo>
                      <a:pt x="220" y="299"/>
                    </a:lnTo>
                    <a:lnTo>
                      <a:pt x="235" y="413"/>
                    </a:lnTo>
                    <a:lnTo>
                      <a:pt x="232" y="465"/>
                    </a:lnTo>
                    <a:lnTo>
                      <a:pt x="183" y="597"/>
                    </a:lnTo>
                    <a:lnTo>
                      <a:pt x="158" y="646"/>
                    </a:lnTo>
                    <a:lnTo>
                      <a:pt x="79" y="690"/>
                    </a:lnTo>
                    <a:lnTo>
                      <a:pt x="0" y="715"/>
                    </a:lnTo>
                    <a:lnTo>
                      <a:pt x="74" y="631"/>
                    </a:lnTo>
                    <a:lnTo>
                      <a:pt x="87" y="428"/>
                    </a:lnTo>
                    <a:close/>
                  </a:path>
                </a:pathLst>
              </a:custGeom>
              <a:solidFill>
                <a:srgbClr val="774930"/>
              </a:solidFill>
              <a:ln w="9525">
                <a:noFill/>
                <a:round/>
                <a:headEnd/>
                <a:tailEnd/>
              </a:ln>
            </p:spPr>
            <p:txBody>
              <a:bodyPr>
                <a:prstTxWarp prst="textNoShape">
                  <a:avLst/>
                </a:prstTxWarp>
              </a:bodyPr>
              <a:lstStyle/>
              <a:p>
                <a:endParaRPr lang="en-US"/>
              </a:p>
            </p:txBody>
          </p:sp>
        </p:grpSp>
      </p:grpSp>
      <p:grpSp>
        <p:nvGrpSpPr>
          <p:cNvPr id="13" name="Group 702"/>
          <p:cNvGrpSpPr>
            <a:grpSpLocks/>
          </p:cNvGrpSpPr>
          <p:nvPr/>
        </p:nvGrpSpPr>
        <p:grpSpPr bwMode="auto">
          <a:xfrm flipH="1">
            <a:off x="2949575" y="4505325"/>
            <a:ext cx="1185863" cy="946150"/>
            <a:chOff x="3949" y="2619"/>
            <a:chExt cx="747" cy="596"/>
          </a:xfrm>
        </p:grpSpPr>
        <p:sp>
          <p:nvSpPr>
            <p:cNvPr id="53428" name="Freeform 703"/>
            <p:cNvSpPr>
              <a:spLocks/>
            </p:cNvSpPr>
            <p:nvPr/>
          </p:nvSpPr>
          <p:spPr bwMode="auto">
            <a:xfrm>
              <a:off x="3974" y="2992"/>
              <a:ext cx="722" cy="223"/>
            </a:xfrm>
            <a:custGeom>
              <a:avLst/>
              <a:gdLst>
                <a:gd name="T0" fmla="*/ 4872 w 6496"/>
                <a:gd name="T1" fmla="*/ 1917 h 2004"/>
                <a:gd name="T2" fmla="*/ 4769 w 6496"/>
                <a:gd name="T3" fmla="*/ 1830 h 2004"/>
                <a:gd name="T4" fmla="*/ 4682 w 6496"/>
                <a:gd name="T5" fmla="*/ 1641 h 2004"/>
                <a:gd name="T6" fmla="*/ 4570 w 6496"/>
                <a:gd name="T7" fmla="*/ 1433 h 2004"/>
                <a:gd name="T8" fmla="*/ 4475 w 6496"/>
                <a:gd name="T9" fmla="*/ 1381 h 2004"/>
                <a:gd name="T10" fmla="*/ 4440 w 6496"/>
                <a:gd name="T11" fmla="*/ 1304 h 2004"/>
                <a:gd name="T12" fmla="*/ 4440 w 6496"/>
                <a:gd name="T13" fmla="*/ 1106 h 2004"/>
                <a:gd name="T14" fmla="*/ 4320 w 6496"/>
                <a:gd name="T15" fmla="*/ 1114 h 2004"/>
                <a:gd name="T16" fmla="*/ 4198 w 6496"/>
                <a:gd name="T17" fmla="*/ 1114 h 2004"/>
                <a:gd name="T18" fmla="*/ 4138 w 6496"/>
                <a:gd name="T19" fmla="*/ 1097 h 2004"/>
                <a:gd name="T20" fmla="*/ 4225 w 6496"/>
                <a:gd name="T21" fmla="*/ 1079 h 2004"/>
                <a:gd name="T22" fmla="*/ 4345 w 6496"/>
                <a:gd name="T23" fmla="*/ 1071 h 2004"/>
                <a:gd name="T24" fmla="*/ 4467 w 6496"/>
                <a:gd name="T25" fmla="*/ 1071 h 2004"/>
                <a:gd name="T26" fmla="*/ 4544 w 6496"/>
                <a:gd name="T27" fmla="*/ 967 h 2004"/>
                <a:gd name="T28" fmla="*/ 4570 w 6496"/>
                <a:gd name="T29" fmla="*/ 924 h 2004"/>
                <a:gd name="T30" fmla="*/ 4527 w 6496"/>
                <a:gd name="T31" fmla="*/ 915 h 2004"/>
                <a:gd name="T32" fmla="*/ 4388 w 6496"/>
                <a:gd name="T33" fmla="*/ 932 h 2004"/>
                <a:gd name="T34" fmla="*/ 4250 w 6496"/>
                <a:gd name="T35" fmla="*/ 950 h 2004"/>
                <a:gd name="T36" fmla="*/ 4190 w 6496"/>
                <a:gd name="T37" fmla="*/ 950 h 2004"/>
                <a:gd name="T38" fmla="*/ 4310 w 6496"/>
                <a:gd name="T39" fmla="*/ 915 h 2004"/>
                <a:gd name="T40" fmla="*/ 4492 w 6496"/>
                <a:gd name="T41" fmla="*/ 880 h 2004"/>
                <a:gd name="T42" fmla="*/ 4682 w 6496"/>
                <a:gd name="T43" fmla="*/ 847 h 2004"/>
                <a:gd name="T44" fmla="*/ 4682 w 6496"/>
                <a:gd name="T45" fmla="*/ 820 h 2004"/>
                <a:gd name="T46" fmla="*/ 4665 w 6496"/>
                <a:gd name="T47" fmla="*/ 768 h 2004"/>
                <a:gd name="T48" fmla="*/ 4354 w 6496"/>
                <a:gd name="T49" fmla="*/ 700 h 2004"/>
                <a:gd name="T50" fmla="*/ 3482 w 6496"/>
                <a:gd name="T51" fmla="*/ 708 h 2004"/>
                <a:gd name="T52" fmla="*/ 1736 w 6496"/>
                <a:gd name="T53" fmla="*/ 795 h 2004"/>
                <a:gd name="T54" fmla="*/ 8 w 6496"/>
                <a:gd name="T55" fmla="*/ 855 h 2004"/>
                <a:gd name="T56" fmla="*/ 8 w 6496"/>
                <a:gd name="T57" fmla="*/ 837 h 2004"/>
                <a:gd name="T58" fmla="*/ 26 w 6496"/>
                <a:gd name="T59" fmla="*/ 820 h 2004"/>
                <a:gd name="T60" fmla="*/ 1763 w 6496"/>
                <a:gd name="T61" fmla="*/ 760 h 2004"/>
                <a:gd name="T62" fmla="*/ 3490 w 6496"/>
                <a:gd name="T63" fmla="*/ 708 h 2004"/>
                <a:gd name="T64" fmla="*/ 4647 w 6496"/>
                <a:gd name="T65" fmla="*/ 656 h 2004"/>
                <a:gd name="T66" fmla="*/ 4647 w 6496"/>
                <a:gd name="T67" fmla="*/ 630 h 2004"/>
                <a:gd name="T68" fmla="*/ 4647 w 6496"/>
                <a:gd name="T69" fmla="*/ 605 h 2004"/>
                <a:gd name="T70" fmla="*/ 4570 w 6496"/>
                <a:gd name="T71" fmla="*/ 527 h 2004"/>
                <a:gd name="T72" fmla="*/ 4544 w 6496"/>
                <a:gd name="T73" fmla="*/ 423 h 2004"/>
                <a:gd name="T74" fmla="*/ 4579 w 6496"/>
                <a:gd name="T75" fmla="*/ 293 h 2004"/>
                <a:gd name="T76" fmla="*/ 4742 w 6496"/>
                <a:gd name="T77" fmla="*/ 112 h 2004"/>
                <a:gd name="T78" fmla="*/ 4984 w 6496"/>
                <a:gd name="T79" fmla="*/ 9 h 2004"/>
                <a:gd name="T80" fmla="*/ 5158 w 6496"/>
                <a:gd name="T81" fmla="*/ 9 h 2004"/>
                <a:gd name="T82" fmla="*/ 5278 w 6496"/>
                <a:gd name="T83" fmla="*/ 61 h 2004"/>
                <a:gd name="T84" fmla="*/ 5390 w 6496"/>
                <a:gd name="T85" fmla="*/ 164 h 2004"/>
                <a:gd name="T86" fmla="*/ 5779 w 6496"/>
                <a:gd name="T87" fmla="*/ 173 h 2004"/>
                <a:gd name="T88" fmla="*/ 6021 w 6496"/>
                <a:gd name="T89" fmla="*/ 224 h 2004"/>
                <a:gd name="T90" fmla="*/ 6211 w 6496"/>
                <a:gd name="T91" fmla="*/ 346 h 2004"/>
                <a:gd name="T92" fmla="*/ 6280 w 6496"/>
                <a:gd name="T93" fmla="*/ 466 h 2004"/>
                <a:gd name="T94" fmla="*/ 6288 w 6496"/>
                <a:gd name="T95" fmla="*/ 587 h 2004"/>
                <a:gd name="T96" fmla="*/ 6254 w 6496"/>
                <a:gd name="T97" fmla="*/ 734 h 2004"/>
                <a:gd name="T98" fmla="*/ 6211 w 6496"/>
                <a:gd name="T99" fmla="*/ 768 h 2004"/>
                <a:gd name="T100" fmla="*/ 6185 w 6496"/>
                <a:gd name="T101" fmla="*/ 812 h 2004"/>
                <a:gd name="T102" fmla="*/ 6254 w 6496"/>
                <a:gd name="T103" fmla="*/ 889 h 2004"/>
                <a:gd name="T104" fmla="*/ 6418 w 6496"/>
                <a:gd name="T105" fmla="*/ 1062 h 2004"/>
                <a:gd name="T106" fmla="*/ 6496 w 6496"/>
                <a:gd name="T107" fmla="*/ 1313 h 2004"/>
                <a:gd name="T108" fmla="*/ 6418 w 6496"/>
                <a:gd name="T109" fmla="*/ 1563 h 2004"/>
                <a:gd name="T110" fmla="*/ 6280 w 6496"/>
                <a:gd name="T111" fmla="*/ 1710 h 2004"/>
                <a:gd name="T112" fmla="*/ 6116 w 6496"/>
                <a:gd name="T113" fmla="*/ 1779 h 2004"/>
                <a:gd name="T114" fmla="*/ 5736 w 6496"/>
                <a:gd name="T115" fmla="*/ 1779 h 2004"/>
                <a:gd name="T116" fmla="*/ 5563 w 6496"/>
                <a:gd name="T117" fmla="*/ 1839 h 2004"/>
                <a:gd name="T118" fmla="*/ 5460 w 6496"/>
                <a:gd name="T119" fmla="*/ 1943 h 2004"/>
                <a:gd name="T120" fmla="*/ 5235 w 6496"/>
                <a:gd name="T121" fmla="*/ 1995 h 200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6496"/>
                <a:gd name="T184" fmla="*/ 0 h 2004"/>
                <a:gd name="T185" fmla="*/ 6496 w 6496"/>
                <a:gd name="T186" fmla="*/ 2004 h 2004"/>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6496" h="2004">
                  <a:moveTo>
                    <a:pt x="5088" y="2004"/>
                  </a:moveTo>
                  <a:lnTo>
                    <a:pt x="4967" y="1960"/>
                  </a:lnTo>
                  <a:lnTo>
                    <a:pt x="4872" y="1917"/>
                  </a:lnTo>
                  <a:lnTo>
                    <a:pt x="4829" y="1892"/>
                  </a:lnTo>
                  <a:lnTo>
                    <a:pt x="4794" y="1857"/>
                  </a:lnTo>
                  <a:lnTo>
                    <a:pt x="4769" y="1830"/>
                  </a:lnTo>
                  <a:lnTo>
                    <a:pt x="4742" y="1797"/>
                  </a:lnTo>
                  <a:lnTo>
                    <a:pt x="4708" y="1727"/>
                  </a:lnTo>
                  <a:lnTo>
                    <a:pt x="4682" y="1641"/>
                  </a:lnTo>
                  <a:lnTo>
                    <a:pt x="4665" y="1546"/>
                  </a:lnTo>
                  <a:lnTo>
                    <a:pt x="4656" y="1443"/>
                  </a:lnTo>
                  <a:lnTo>
                    <a:pt x="4570" y="1433"/>
                  </a:lnTo>
                  <a:lnTo>
                    <a:pt x="4509" y="1408"/>
                  </a:lnTo>
                  <a:lnTo>
                    <a:pt x="4492" y="1399"/>
                  </a:lnTo>
                  <a:lnTo>
                    <a:pt x="4475" y="1381"/>
                  </a:lnTo>
                  <a:lnTo>
                    <a:pt x="4457" y="1364"/>
                  </a:lnTo>
                  <a:lnTo>
                    <a:pt x="4449" y="1347"/>
                  </a:lnTo>
                  <a:lnTo>
                    <a:pt x="4440" y="1304"/>
                  </a:lnTo>
                  <a:lnTo>
                    <a:pt x="4440" y="1252"/>
                  </a:lnTo>
                  <a:lnTo>
                    <a:pt x="4440" y="1183"/>
                  </a:lnTo>
                  <a:lnTo>
                    <a:pt x="4440" y="1106"/>
                  </a:lnTo>
                  <a:lnTo>
                    <a:pt x="4405" y="1106"/>
                  </a:lnTo>
                  <a:lnTo>
                    <a:pt x="4363" y="1114"/>
                  </a:lnTo>
                  <a:lnTo>
                    <a:pt x="4320" y="1114"/>
                  </a:lnTo>
                  <a:lnTo>
                    <a:pt x="4276" y="1114"/>
                  </a:lnTo>
                  <a:lnTo>
                    <a:pt x="4241" y="1114"/>
                  </a:lnTo>
                  <a:lnTo>
                    <a:pt x="4198" y="1114"/>
                  </a:lnTo>
                  <a:lnTo>
                    <a:pt x="4163" y="1114"/>
                  </a:lnTo>
                  <a:lnTo>
                    <a:pt x="4138" y="1106"/>
                  </a:lnTo>
                  <a:lnTo>
                    <a:pt x="4138" y="1097"/>
                  </a:lnTo>
                  <a:lnTo>
                    <a:pt x="4146" y="1088"/>
                  </a:lnTo>
                  <a:lnTo>
                    <a:pt x="4181" y="1088"/>
                  </a:lnTo>
                  <a:lnTo>
                    <a:pt x="4225" y="1079"/>
                  </a:lnTo>
                  <a:lnTo>
                    <a:pt x="4268" y="1079"/>
                  </a:lnTo>
                  <a:lnTo>
                    <a:pt x="4302" y="1079"/>
                  </a:lnTo>
                  <a:lnTo>
                    <a:pt x="4345" y="1071"/>
                  </a:lnTo>
                  <a:lnTo>
                    <a:pt x="4388" y="1071"/>
                  </a:lnTo>
                  <a:lnTo>
                    <a:pt x="4423" y="1071"/>
                  </a:lnTo>
                  <a:lnTo>
                    <a:pt x="4467" y="1071"/>
                  </a:lnTo>
                  <a:lnTo>
                    <a:pt x="4500" y="1027"/>
                  </a:lnTo>
                  <a:lnTo>
                    <a:pt x="4527" y="994"/>
                  </a:lnTo>
                  <a:lnTo>
                    <a:pt x="4544" y="967"/>
                  </a:lnTo>
                  <a:lnTo>
                    <a:pt x="4562" y="950"/>
                  </a:lnTo>
                  <a:lnTo>
                    <a:pt x="4570" y="941"/>
                  </a:lnTo>
                  <a:lnTo>
                    <a:pt x="4570" y="924"/>
                  </a:lnTo>
                  <a:lnTo>
                    <a:pt x="4579" y="915"/>
                  </a:lnTo>
                  <a:lnTo>
                    <a:pt x="4579" y="907"/>
                  </a:lnTo>
                  <a:lnTo>
                    <a:pt x="4527" y="915"/>
                  </a:lnTo>
                  <a:lnTo>
                    <a:pt x="4483" y="915"/>
                  </a:lnTo>
                  <a:lnTo>
                    <a:pt x="4432" y="924"/>
                  </a:lnTo>
                  <a:lnTo>
                    <a:pt x="4388" y="932"/>
                  </a:lnTo>
                  <a:lnTo>
                    <a:pt x="4345" y="941"/>
                  </a:lnTo>
                  <a:lnTo>
                    <a:pt x="4293" y="941"/>
                  </a:lnTo>
                  <a:lnTo>
                    <a:pt x="4250" y="950"/>
                  </a:lnTo>
                  <a:lnTo>
                    <a:pt x="4198" y="959"/>
                  </a:lnTo>
                  <a:lnTo>
                    <a:pt x="4198" y="950"/>
                  </a:lnTo>
                  <a:lnTo>
                    <a:pt x="4190" y="950"/>
                  </a:lnTo>
                  <a:lnTo>
                    <a:pt x="4190" y="941"/>
                  </a:lnTo>
                  <a:lnTo>
                    <a:pt x="4250" y="924"/>
                  </a:lnTo>
                  <a:lnTo>
                    <a:pt x="4310" y="915"/>
                  </a:lnTo>
                  <a:lnTo>
                    <a:pt x="4371" y="907"/>
                  </a:lnTo>
                  <a:lnTo>
                    <a:pt x="4432" y="889"/>
                  </a:lnTo>
                  <a:lnTo>
                    <a:pt x="4492" y="880"/>
                  </a:lnTo>
                  <a:lnTo>
                    <a:pt x="4552" y="872"/>
                  </a:lnTo>
                  <a:lnTo>
                    <a:pt x="4613" y="855"/>
                  </a:lnTo>
                  <a:lnTo>
                    <a:pt x="4682" y="847"/>
                  </a:lnTo>
                  <a:lnTo>
                    <a:pt x="4682" y="837"/>
                  </a:lnTo>
                  <a:lnTo>
                    <a:pt x="4682" y="829"/>
                  </a:lnTo>
                  <a:lnTo>
                    <a:pt x="4682" y="820"/>
                  </a:lnTo>
                  <a:lnTo>
                    <a:pt x="4674" y="812"/>
                  </a:lnTo>
                  <a:lnTo>
                    <a:pt x="4674" y="795"/>
                  </a:lnTo>
                  <a:lnTo>
                    <a:pt x="4665" y="768"/>
                  </a:lnTo>
                  <a:lnTo>
                    <a:pt x="4656" y="742"/>
                  </a:lnTo>
                  <a:lnTo>
                    <a:pt x="4647" y="708"/>
                  </a:lnTo>
                  <a:lnTo>
                    <a:pt x="4354" y="700"/>
                  </a:lnTo>
                  <a:lnTo>
                    <a:pt x="4069" y="700"/>
                  </a:lnTo>
                  <a:lnTo>
                    <a:pt x="3775" y="700"/>
                  </a:lnTo>
                  <a:lnTo>
                    <a:pt x="3482" y="708"/>
                  </a:lnTo>
                  <a:lnTo>
                    <a:pt x="2903" y="734"/>
                  </a:lnTo>
                  <a:lnTo>
                    <a:pt x="2324" y="760"/>
                  </a:lnTo>
                  <a:lnTo>
                    <a:pt x="1736" y="795"/>
                  </a:lnTo>
                  <a:lnTo>
                    <a:pt x="1158" y="829"/>
                  </a:lnTo>
                  <a:lnTo>
                    <a:pt x="588" y="847"/>
                  </a:lnTo>
                  <a:lnTo>
                    <a:pt x="8" y="855"/>
                  </a:lnTo>
                  <a:lnTo>
                    <a:pt x="8" y="847"/>
                  </a:lnTo>
                  <a:lnTo>
                    <a:pt x="0" y="837"/>
                  </a:lnTo>
                  <a:lnTo>
                    <a:pt x="8" y="837"/>
                  </a:lnTo>
                  <a:lnTo>
                    <a:pt x="8" y="829"/>
                  </a:lnTo>
                  <a:lnTo>
                    <a:pt x="18" y="829"/>
                  </a:lnTo>
                  <a:lnTo>
                    <a:pt x="26" y="820"/>
                  </a:lnTo>
                  <a:lnTo>
                    <a:pt x="605" y="803"/>
                  </a:lnTo>
                  <a:lnTo>
                    <a:pt x="1183" y="785"/>
                  </a:lnTo>
                  <a:lnTo>
                    <a:pt x="1763" y="760"/>
                  </a:lnTo>
                  <a:lnTo>
                    <a:pt x="2332" y="742"/>
                  </a:lnTo>
                  <a:lnTo>
                    <a:pt x="2911" y="725"/>
                  </a:lnTo>
                  <a:lnTo>
                    <a:pt x="3490" y="708"/>
                  </a:lnTo>
                  <a:lnTo>
                    <a:pt x="4069" y="682"/>
                  </a:lnTo>
                  <a:lnTo>
                    <a:pt x="4647" y="665"/>
                  </a:lnTo>
                  <a:lnTo>
                    <a:pt x="4647" y="656"/>
                  </a:lnTo>
                  <a:lnTo>
                    <a:pt x="4647" y="648"/>
                  </a:lnTo>
                  <a:lnTo>
                    <a:pt x="4647" y="639"/>
                  </a:lnTo>
                  <a:lnTo>
                    <a:pt x="4647" y="630"/>
                  </a:lnTo>
                  <a:lnTo>
                    <a:pt x="4647" y="622"/>
                  </a:lnTo>
                  <a:lnTo>
                    <a:pt x="4647" y="613"/>
                  </a:lnTo>
                  <a:lnTo>
                    <a:pt x="4647" y="605"/>
                  </a:lnTo>
                  <a:lnTo>
                    <a:pt x="4613" y="578"/>
                  </a:lnTo>
                  <a:lnTo>
                    <a:pt x="4587" y="553"/>
                  </a:lnTo>
                  <a:lnTo>
                    <a:pt x="4570" y="527"/>
                  </a:lnTo>
                  <a:lnTo>
                    <a:pt x="4552" y="492"/>
                  </a:lnTo>
                  <a:lnTo>
                    <a:pt x="4544" y="458"/>
                  </a:lnTo>
                  <a:lnTo>
                    <a:pt x="4544" y="423"/>
                  </a:lnTo>
                  <a:lnTo>
                    <a:pt x="4544" y="398"/>
                  </a:lnTo>
                  <a:lnTo>
                    <a:pt x="4544" y="363"/>
                  </a:lnTo>
                  <a:lnTo>
                    <a:pt x="4579" y="293"/>
                  </a:lnTo>
                  <a:lnTo>
                    <a:pt x="4613" y="224"/>
                  </a:lnTo>
                  <a:lnTo>
                    <a:pt x="4674" y="164"/>
                  </a:lnTo>
                  <a:lnTo>
                    <a:pt x="4742" y="112"/>
                  </a:lnTo>
                  <a:lnTo>
                    <a:pt x="4812" y="61"/>
                  </a:lnTo>
                  <a:lnTo>
                    <a:pt x="4898" y="26"/>
                  </a:lnTo>
                  <a:lnTo>
                    <a:pt x="4984" y="9"/>
                  </a:lnTo>
                  <a:lnTo>
                    <a:pt x="5071" y="0"/>
                  </a:lnTo>
                  <a:lnTo>
                    <a:pt x="5114" y="0"/>
                  </a:lnTo>
                  <a:lnTo>
                    <a:pt x="5158" y="9"/>
                  </a:lnTo>
                  <a:lnTo>
                    <a:pt x="5200" y="17"/>
                  </a:lnTo>
                  <a:lnTo>
                    <a:pt x="5243" y="34"/>
                  </a:lnTo>
                  <a:lnTo>
                    <a:pt x="5278" y="61"/>
                  </a:lnTo>
                  <a:lnTo>
                    <a:pt x="5321" y="86"/>
                  </a:lnTo>
                  <a:lnTo>
                    <a:pt x="5356" y="121"/>
                  </a:lnTo>
                  <a:lnTo>
                    <a:pt x="5390" y="164"/>
                  </a:lnTo>
                  <a:lnTo>
                    <a:pt x="5529" y="164"/>
                  </a:lnTo>
                  <a:lnTo>
                    <a:pt x="5692" y="164"/>
                  </a:lnTo>
                  <a:lnTo>
                    <a:pt x="5779" y="173"/>
                  </a:lnTo>
                  <a:lnTo>
                    <a:pt x="5866" y="181"/>
                  </a:lnTo>
                  <a:lnTo>
                    <a:pt x="5943" y="207"/>
                  </a:lnTo>
                  <a:lnTo>
                    <a:pt x="6021" y="224"/>
                  </a:lnTo>
                  <a:lnTo>
                    <a:pt x="6099" y="259"/>
                  </a:lnTo>
                  <a:lnTo>
                    <a:pt x="6159" y="293"/>
                  </a:lnTo>
                  <a:lnTo>
                    <a:pt x="6211" y="346"/>
                  </a:lnTo>
                  <a:lnTo>
                    <a:pt x="6254" y="398"/>
                  </a:lnTo>
                  <a:lnTo>
                    <a:pt x="6271" y="431"/>
                  </a:lnTo>
                  <a:lnTo>
                    <a:pt x="6280" y="466"/>
                  </a:lnTo>
                  <a:lnTo>
                    <a:pt x="6288" y="501"/>
                  </a:lnTo>
                  <a:lnTo>
                    <a:pt x="6288" y="543"/>
                  </a:lnTo>
                  <a:lnTo>
                    <a:pt x="6288" y="587"/>
                  </a:lnTo>
                  <a:lnTo>
                    <a:pt x="6280" y="630"/>
                  </a:lnTo>
                  <a:lnTo>
                    <a:pt x="6271" y="682"/>
                  </a:lnTo>
                  <a:lnTo>
                    <a:pt x="6254" y="734"/>
                  </a:lnTo>
                  <a:lnTo>
                    <a:pt x="6237" y="742"/>
                  </a:lnTo>
                  <a:lnTo>
                    <a:pt x="6228" y="760"/>
                  </a:lnTo>
                  <a:lnTo>
                    <a:pt x="6211" y="768"/>
                  </a:lnTo>
                  <a:lnTo>
                    <a:pt x="6203" y="785"/>
                  </a:lnTo>
                  <a:lnTo>
                    <a:pt x="6185" y="795"/>
                  </a:lnTo>
                  <a:lnTo>
                    <a:pt x="6185" y="812"/>
                  </a:lnTo>
                  <a:lnTo>
                    <a:pt x="6176" y="829"/>
                  </a:lnTo>
                  <a:lnTo>
                    <a:pt x="6185" y="855"/>
                  </a:lnTo>
                  <a:lnTo>
                    <a:pt x="6254" y="889"/>
                  </a:lnTo>
                  <a:lnTo>
                    <a:pt x="6315" y="941"/>
                  </a:lnTo>
                  <a:lnTo>
                    <a:pt x="6375" y="1002"/>
                  </a:lnTo>
                  <a:lnTo>
                    <a:pt x="6418" y="1062"/>
                  </a:lnTo>
                  <a:lnTo>
                    <a:pt x="6462" y="1139"/>
                  </a:lnTo>
                  <a:lnTo>
                    <a:pt x="6487" y="1226"/>
                  </a:lnTo>
                  <a:lnTo>
                    <a:pt x="6496" y="1313"/>
                  </a:lnTo>
                  <a:lnTo>
                    <a:pt x="6496" y="1408"/>
                  </a:lnTo>
                  <a:lnTo>
                    <a:pt x="6462" y="1494"/>
                  </a:lnTo>
                  <a:lnTo>
                    <a:pt x="6418" y="1563"/>
                  </a:lnTo>
                  <a:lnTo>
                    <a:pt x="6375" y="1623"/>
                  </a:lnTo>
                  <a:lnTo>
                    <a:pt x="6323" y="1675"/>
                  </a:lnTo>
                  <a:lnTo>
                    <a:pt x="6280" y="1710"/>
                  </a:lnTo>
                  <a:lnTo>
                    <a:pt x="6228" y="1745"/>
                  </a:lnTo>
                  <a:lnTo>
                    <a:pt x="6176" y="1762"/>
                  </a:lnTo>
                  <a:lnTo>
                    <a:pt x="6116" y="1779"/>
                  </a:lnTo>
                  <a:lnTo>
                    <a:pt x="6004" y="1787"/>
                  </a:lnTo>
                  <a:lnTo>
                    <a:pt x="5874" y="1787"/>
                  </a:lnTo>
                  <a:lnTo>
                    <a:pt x="5736" y="1779"/>
                  </a:lnTo>
                  <a:lnTo>
                    <a:pt x="5589" y="1762"/>
                  </a:lnTo>
                  <a:lnTo>
                    <a:pt x="5580" y="1805"/>
                  </a:lnTo>
                  <a:lnTo>
                    <a:pt x="5563" y="1839"/>
                  </a:lnTo>
                  <a:lnTo>
                    <a:pt x="5545" y="1874"/>
                  </a:lnTo>
                  <a:lnTo>
                    <a:pt x="5520" y="1900"/>
                  </a:lnTo>
                  <a:lnTo>
                    <a:pt x="5460" y="1943"/>
                  </a:lnTo>
                  <a:lnTo>
                    <a:pt x="5390" y="1969"/>
                  </a:lnTo>
                  <a:lnTo>
                    <a:pt x="5313" y="1986"/>
                  </a:lnTo>
                  <a:lnTo>
                    <a:pt x="5235" y="1995"/>
                  </a:lnTo>
                  <a:lnTo>
                    <a:pt x="5158" y="2004"/>
                  </a:lnTo>
                  <a:lnTo>
                    <a:pt x="5088" y="2004"/>
                  </a:lnTo>
                  <a:close/>
                </a:path>
              </a:pathLst>
            </a:custGeom>
            <a:solidFill>
              <a:srgbClr val="000000"/>
            </a:solidFill>
            <a:ln w="9525">
              <a:noFill/>
              <a:round/>
              <a:headEnd/>
              <a:tailEnd/>
            </a:ln>
          </p:spPr>
          <p:txBody>
            <a:bodyPr>
              <a:prstTxWarp prst="textNoShape">
                <a:avLst/>
              </a:prstTxWarp>
            </a:bodyPr>
            <a:lstStyle/>
            <a:p>
              <a:endParaRPr lang="en-US"/>
            </a:p>
          </p:txBody>
        </p:sp>
        <p:sp>
          <p:nvSpPr>
            <p:cNvPr id="53429" name="Freeform 704"/>
            <p:cNvSpPr>
              <a:spLocks/>
            </p:cNvSpPr>
            <p:nvPr/>
          </p:nvSpPr>
          <p:spPr bwMode="auto">
            <a:xfrm>
              <a:off x="4474" y="2997"/>
              <a:ext cx="216" cy="214"/>
            </a:xfrm>
            <a:custGeom>
              <a:avLst/>
              <a:gdLst>
                <a:gd name="T0" fmla="*/ 424 w 1945"/>
                <a:gd name="T1" fmla="*/ 1831 h 1926"/>
                <a:gd name="T2" fmla="*/ 294 w 1945"/>
                <a:gd name="T3" fmla="*/ 1719 h 1926"/>
                <a:gd name="T4" fmla="*/ 217 w 1945"/>
                <a:gd name="T5" fmla="*/ 1494 h 1926"/>
                <a:gd name="T6" fmla="*/ 234 w 1945"/>
                <a:gd name="T7" fmla="*/ 1338 h 1926"/>
                <a:gd name="T8" fmla="*/ 225 w 1945"/>
                <a:gd name="T9" fmla="*/ 1295 h 1926"/>
                <a:gd name="T10" fmla="*/ 122 w 1945"/>
                <a:gd name="T11" fmla="*/ 1330 h 1926"/>
                <a:gd name="T12" fmla="*/ 27 w 1945"/>
                <a:gd name="T13" fmla="*/ 1287 h 1926"/>
                <a:gd name="T14" fmla="*/ 27 w 1945"/>
                <a:gd name="T15" fmla="*/ 1028 h 1926"/>
                <a:gd name="T16" fmla="*/ 199 w 1945"/>
                <a:gd name="T17" fmla="*/ 846 h 1926"/>
                <a:gd name="T18" fmla="*/ 225 w 1945"/>
                <a:gd name="T19" fmla="*/ 725 h 1926"/>
                <a:gd name="T20" fmla="*/ 208 w 1945"/>
                <a:gd name="T21" fmla="*/ 665 h 1926"/>
                <a:gd name="T22" fmla="*/ 277 w 1945"/>
                <a:gd name="T23" fmla="*/ 639 h 1926"/>
                <a:gd name="T24" fmla="*/ 354 w 1945"/>
                <a:gd name="T25" fmla="*/ 613 h 1926"/>
                <a:gd name="T26" fmla="*/ 312 w 1945"/>
                <a:gd name="T27" fmla="*/ 579 h 1926"/>
                <a:gd name="T28" fmla="*/ 251 w 1945"/>
                <a:gd name="T29" fmla="*/ 587 h 1926"/>
                <a:gd name="T30" fmla="*/ 234 w 1945"/>
                <a:gd name="T31" fmla="*/ 562 h 1926"/>
                <a:gd name="T32" fmla="*/ 234 w 1945"/>
                <a:gd name="T33" fmla="*/ 527 h 1926"/>
                <a:gd name="T34" fmla="*/ 260 w 1945"/>
                <a:gd name="T35" fmla="*/ 500 h 1926"/>
                <a:gd name="T36" fmla="*/ 286 w 1945"/>
                <a:gd name="T37" fmla="*/ 484 h 1926"/>
                <a:gd name="T38" fmla="*/ 234 w 1945"/>
                <a:gd name="T39" fmla="*/ 492 h 1926"/>
                <a:gd name="T40" fmla="*/ 165 w 1945"/>
                <a:gd name="T41" fmla="*/ 492 h 1926"/>
                <a:gd name="T42" fmla="*/ 122 w 1945"/>
                <a:gd name="T43" fmla="*/ 268 h 1926"/>
                <a:gd name="T44" fmla="*/ 191 w 1945"/>
                <a:gd name="T45" fmla="*/ 121 h 1926"/>
                <a:gd name="T46" fmla="*/ 321 w 1945"/>
                <a:gd name="T47" fmla="*/ 34 h 1926"/>
                <a:gd name="T48" fmla="*/ 640 w 1945"/>
                <a:gd name="T49" fmla="*/ 18 h 1926"/>
                <a:gd name="T50" fmla="*/ 795 w 1945"/>
                <a:gd name="T51" fmla="*/ 104 h 1926"/>
                <a:gd name="T52" fmla="*/ 787 w 1945"/>
                <a:gd name="T53" fmla="*/ 190 h 1926"/>
                <a:gd name="T54" fmla="*/ 743 w 1945"/>
                <a:gd name="T55" fmla="*/ 259 h 1926"/>
                <a:gd name="T56" fmla="*/ 804 w 1945"/>
                <a:gd name="T57" fmla="*/ 268 h 1926"/>
                <a:gd name="T58" fmla="*/ 890 w 1945"/>
                <a:gd name="T59" fmla="*/ 198 h 1926"/>
                <a:gd name="T60" fmla="*/ 1107 w 1945"/>
                <a:gd name="T61" fmla="*/ 130 h 1926"/>
                <a:gd name="T62" fmla="*/ 1434 w 1945"/>
                <a:gd name="T63" fmla="*/ 190 h 1926"/>
                <a:gd name="T64" fmla="*/ 1711 w 1945"/>
                <a:gd name="T65" fmla="*/ 415 h 1926"/>
                <a:gd name="T66" fmla="*/ 1737 w 1945"/>
                <a:gd name="T67" fmla="*/ 570 h 1926"/>
                <a:gd name="T68" fmla="*/ 1676 w 1945"/>
                <a:gd name="T69" fmla="*/ 709 h 1926"/>
                <a:gd name="T70" fmla="*/ 1504 w 1945"/>
                <a:gd name="T71" fmla="*/ 786 h 1926"/>
                <a:gd name="T72" fmla="*/ 1496 w 1945"/>
                <a:gd name="T73" fmla="*/ 812 h 1926"/>
                <a:gd name="T74" fmla="*/ 1624 w 1945"/>
                <a:gd name="T75" fmla="*/ 846 h 1926"/>
                <a:gd name="T76" fmla="*/ 1806 w 1945"/>
                <a:gd name="T77" fmla="*/ 941 h 1926"/>
                <a:gd name="T78" fmla="*/ 1910 w 1945"/>
                <a:gd name="T79" fmla="*/ 1096 h 1926"/>
                <a:gd name="T80" fmla="*/ 1945 w 1945"/>
                <a:gd name="T81" fmla="*/ 1270 h 1926"/>
                <a:gd name="T82" fmla="*/ 1893 w 1945"/>
                <a:gd name="T83" fmla="*/ 1451 h 1926"/>
                <a:gd name="T84" fmla="*/ 1780 w 1945"/>
                <a:gd name="T85" fmla="*/ 1598 h 1926"/>
                <a:gd name="T86" fmla="*/ 1590 w 1945"/>
                <a:gd name="T87" fmla="*/ 1702 h 1926"/>
                <a:gd name="T88" fmla="*/ 1331 w 1945"/>
                <a:gd name="T89" fmla="*/ 1719 h 1926"/>
                <a:gd name="T90" fmla="*/ 1124 w 1945"/>
                <a:gd name="T91" fmla="*/ 1650 h 1926"/>
                <a:gd name="T92" fmla="*/ 1072 w 1945"/>
                <a:gd name="T93" fmla="*/ 1607 h 1926"/>
                <a:gd name="T94" fmla="*/ 1012 w 1945"/>
                <a:gd name="T95" fmla="*/ 1762 h 1926"/>
                <a:gd name="T96" fmla="*/ 847 w 1945"/>
                <a:gd name="T97" fmla="*/ 1900 h 192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945"/>
                <a:gd name="T148" fmla="*/ 0 h 1926"/>
                <a:gd name="T149" fmla="*/ 1945 w 1945"/>
                <a:gd name="T150" fmla="*/ 1926 h 192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945" h="1926">
                  <a:moveTo>
                    <a:pt x="709" y="1926"/>
                  </a:moveTo>
                  <a:lnTo>
                    <a:pt x="579" y="1891"/>
                  </a:lnTo>
                  <a:lnTo>
                    <a:pt x="467" y="1857"/>
                  </a:lnTo>
                  <a:lnTo>
                    <a:pt x="424" y="1831"/>
                  </a:lnTo>
                  <a:lnTo>
                    <a:pt x="381" y="1814"/>
                  </a:lnTo>
                  <a:lnTo>
                    <a:pt x="346" y="1779"/>
                  </a:lnTo>
                  <a:lnTo>
                    <a:pt x="321" y="1754"/>
                  </a:lnTo>
                  <a:lnTo>
                    <a:pt x="294" y="1719"/>
                  </a:lnTo>
                  <a:lnTo>
                    <a:pt x="269" y="1684"/>
                  </a:lnTo>
                  <a:lnTo>
                    <a:pt x="251" y="1641"/>
                  </a:lnTo>
                  <a:lnTo>
                    <a:pt x="234" y="1598"/>
                  </a:lnTo>
                  <a:lnTo>
                    <a:pt x="217" y="1494"/>
                  </a:lnTo>
                  <a:lnTo>
                    <a:pt x="217" y="1382"/>
                  </a:lnTo>
                  <a:lnTo>
                    <a:pt x="225" y="1365"/>
                  </a:lnTo>
                  <a:lnTo>
                    <a:pt x="234" y="1356"/>
                  </a:lnTo>
                  <a:lnTo>
                    <a:pt x="234" y="1338"/>
                  </a:lnTo>
                  <a:lnTo>
                    <a:pt x="234" y="1330"/>
                  </a:lnTo>
                  <a:lnTo>
                    <a:pt x="234" y="1321"/>
                  </a:lnTo>
                  <a:lnTo>
                    <a:pt x="234" y="1304"/>
                  </a:lnTo>
                  <a:lnTo>
                    <a:pt x="225" y="1295"/>
                  </a:lnTo>
                  <a:lnTo>
                    <a:pt x="225" y="1287"/>
                  </a:lnTo>
                  <a:lnTo>
                    <a:pt x="191" y="1313"/>
                  </a:lnTo>
                  <a:lnTo>
                    <a:pt x="156" y="1321"/>
                  </a:lnTo>
                  <a:lnTo>
                    <a:pt x="122" y="1330"/>
                  </a:lnTo>
                  <a:lnTo>
                    <a:pt x="95" y="1338"/>
                  </a:lnTo>
                  <a:lnTo>
                    <a:pt x="70" y="1330"/>
                  </a:lnTo>
                  <a:lnTo>
                    <a:pt x="44" y="1313"/>
                  </a:lnTo>
                  <a:lnTo>
                    <a:pt x="27" y="1287"/>
                  </a:lnTo>
                  <a:lnTo>
                    <a:pt x="0" y="1253"/>
                  </a:lnTo>
                  <a:lnTo>
                    <a:pt x="0" y="1166"/>
                  </a:lnTo>
                  <a:lnTo>
                    <a:pt x="9" y="1088"/>
                  </a:lnTo>
                  <a:lnTo>
                    <a:pt x="27" y="1028"/>
                  </a:lnTo>
                  <a:lnTo>
                    <a:pt x="52" y="976"/>
                  </a:lnTo>
                  <a:lnTo>
                    <a:pt x="87" y="933"/>
                  </a:lnTo>
                  <a:lnTo>
                    <a:pt x="139" y="881"/>
                  </a:lnTo>
                  <a:lnTo>
                    <a:pt x="199" y="846"/>
                  </a:lnTo>
                  <a:lnTo>
                    <a:pt x="269" y="794"/>
                  </a:lnTo>
                  <a:lnTo>
                    <a:pt x="251" y="769"/>
                  </a:lnTo>
                  <a:lnTo>
                    <a:pt x="242" y="742"/>
                  </a:lnTo>
                  <a:lnTo>
                    <a:pt x="225" y="725"/>
                  </a:lnTo>
                  <a:lnTo>
                    <a:pt x="217" y="709"/>
                  </a:lnTo>
                  <a:lnTo>
                    <a:pt x="217" y="699"/>
                  </a:lnTo>
                  <a:lnTo>
                    <a:pt x="208" y="682"/>
                  </a:lnTo>
                  <a:lnTo>
                    <a:pt x="208" y="665"/>
                  </a:lnTo>
                  <a:lnTo>
                    <a:pt x="208" y="647"/>
                  </a:lnTo>
                  <a:lnTo>
                    <a:pt x="234" y="647"/>
                  </a:lnTo>
                  <a:lnTo>
                    <a:pt x="260" y="647"/>
                  </a:lnTo>
                  <a:lnTo>
                    <a:pt x="277" y="639"/>
                  </a:lnTo>
                  <a:lnTo>
                    <a:pt x="294" y="639"/>
                  </a:lnTo>
                  <a:lnTo>
                    <a:pt x="321" y="630"/>
                  </a:lnTo>
                  <a:lnTo>
                    <a:pt x="337" y="622"/>
                  </a:lnTo>
                  <a:lnTo>
                    <a:pt x="354" y="613"/>
                  </a:lnTo>
                  <a:lnTo>
                    <a:pt x="381" y="596"/>
                  </a:lnTo>
                  <a:lnTo>
                    <a:pt x="354" y="587"/>
                  </a:lnTo>
                  <a:lnTo>
                    <a:pt x="337" y="579"/>
                  </a:lnTo>
                  <a:lnTo>
                    <a:pt x="312" y="579"/>
                  </a:lnTo>
                  <a:lnTo>
                    <a:pt x="294" y="579"/>
                  </a:lnTo>
                  <a:lnTo>
                    <a:pt x="277" y="579"/>
                  </a:lnTo>
                  <a:lnTo>
                    <a:pt x="269" y="579"/>
                  </a:lnTo>
                  <a:lnTo>
                    <a:pt x="251" y="587"/>
                  </a:lnTo>
                  <a:lnTo>
                    <a:pt x="234" y="587"/>
                  </a:lnTo>
                  <a:lnTo>
                    <a:pt x="234" y="579"/>
                  </a:lnTo>
                  <a:lnTo>
                    <a:pt x="234" y="570"/>
                  </a:lnTo>
                  <a:lnTo>
                    <a:pt x="234" y="562"/>
                  </a:lnTo>
                  <a:lnTo>
                    <a:pt x="234" y="553"/>
                  </a:lnTo>
                  <a:lnTo>
                    <a:pt x="234" y="544"/>
                  </a:lnTo>
                  <a:lnTo>
                    <a:pt x="234" y="535"/>
                  </a:lnTo>
                  <a:lnTo>
                    <a:pt x="234" y="527"/>
                  </a:lnTo>
                  <a:lnTo>
                    <a:pt x="242" y="518"/>
                  </a:lnTo>
                  <a:lnTo>
                    <a:pt x="251" y="510"/>
                  </a:lnTo>
                  <a:lnTo>
                    <a:pt x="260" y="510"/>
                  </a:lnTo>
                  <a:lnTo>
                    <a:pt x="260" y="500"/>
                  </a:lnTo>
                  <a:lnTo>
                    <a:pt x="269" y="500"/>
                  </a:lnTo>
                  <a:lnTo>
                    <a:pt x="277" y="492"/>
                  </a:lnTo>
                  <a:lnTo>
                    <a:pt x="286" y="492"/>
                  </a:lnTo>
                  <a:lnTo>
                    <a:pt x="286" y="484"/>
                  </a:lnTo>
                  <a:lnTo>
                    <a:pt x="277" y="484"/>
                  </a:lnTo>
                  <a:lnTo>
                    <a:pt x="260" y="484"/>
                  </a:lnTo>
                  <a:lnTo>
                    <a:pt x="242" y="492"/>
                  </a:lnTo>
                  <a:lnTo>
                    <a:pt x="234" y="492"/>
                  </a:lnTo>
                  <a:lnTo>
                    <a:pt x="217" y="492"/>
                  </a:lnTo>
                  <a:lnTo>
                    <a:pt x="199" y="492"/>
                  </a:lnTo>
                  <a:lnTo>
                    <a:pt x="182" y="500"/>
                  </a:lnTo>
                  <a:lnTo>
                    <a:pt x="165" y="492"/>
                  </a:lnTo>
                  <a:lnTo>
                    <a:pt x="139" y="432"/>
                  </a:lnTo>
                  <a:lnTo>
                    <a:pt x="130" y="372"/>
                  </a:lnTo>
                  <a:lnTo>
                    <a:pt x="122" y="320"/>
                  </a:lnTo>
                  <a:lnTo>
                    <a:pt x="122" y="268"/>
                  </a:lnTo>
                  <a:lnTo>
                    <a:pt x="130" y="225"/>
                  </a:lnTo>
                  <a:lnTo>
                    <a:pt x="147" y="190"/>
                  </a:lnTo>
                  <a:lnTo>
                    <a:pt x="165" y="146"/>
                  </a:lnTo>
                  <a:lnTo>
                    <a:pt x="191" y="121"/>
                  </a:lnTo>
                  <a:lnTo>
                    <a:pt x="217" y="95"/>
                  </a:lnTo>
                  <a:lnTo>
                    <a:pt x="251" y="69"/>
                  </a:lnTo>
                  <a:lnTo>
                    <a:pt x="286" y="51"/>
                  </a:lnTo>
                  <a:lnTo>
                    <a:pt x="321" y="34"/>
                  </a:lnTo>
                  <a:lnTo>
                    <a:pt x="398" y="9"/>
                  </a:lnTo>
                  <a:lnTo>
                    <a:pt x="484" y="0"/>
                  </a:lnTo>
                  <a:lnTo>
                    <a:pt x="563" y="0"/>
                  </a:lnTo>
                  <a:lnTo>
                    <a:pt x="640" y="18"/>
                  </a:lnTo>
                  <a:lnTo>
                    <a:pt x="709" y="34"/>
                  </a:lnTo>
                  <a:lnTo>
                    <a:pt x="761" y="69"/>
                  </a:lnTo>
                  <a:lnTo>
                    <a:pt x="778" y="86"/>
                  </a:lnTo>
                  <a:lnTo>
                    <a:pt x="795" y="104"/>
                  </a:lnTo>
                  <a:lnTo>
                    <a:pt x="804" y="121"/>
                  </a:lnTo>
                  <a:lnTo>
                    <a:pt x="804" y="146"/>
                  </a:lnTo>
                  <a:lnTo>
                    <a:pt x="804" y="173"/>
                  </a:lnTo>
                  <a:lnTo>
                    <a:pt x="787" y="190"/>
                  </a:lnTo>
                  <a:lnTo>
                    <a:pt x="770" y="216"/>
                  </a:lnTo>
                  <a:lnTo>
                    <a:pt x="743" y="242"/>
                  </a:lnTo>
                  <a:lnTo>
                    <a:pt x="743" y="250"/>
                  </a:lnTo>
                  <a:lnTo>
                    <a:pt x="743" y="259"/>
                  </a:lnTo>
                  <a:lnTo>
                    <a:pt x="743" y="268"/>
                  </a:lnTo>
                  <a:lnTo>
                    <a:pt x="743" y="276"/>
                  </a:lnTo>
                  <a:lnTo>
                    <a:pt x="778" y="276"/>
                  </a:lnTo>
                  <a:lnTo>
                    <a:pt x="804" y="268"/>
                  </a:lnTo>
                  <a:lnTo>
                    <a:pt x="821" y="250"/>
                  </a:lnTo>
                  <a:lnTo>
                    <a:pt x="847" y="233"/>
                  </a:lnTo>
                  <a:lnTo>
                    <a:pt x="865" y="216"/>
                  </a:lnTo>
                  <a:lnTo>
                    <a:pt x="890" y="198"/>
                  </a:lnTo>
                  <a:lnTo>
                    <a:pt x="908" y="173"/>
                  </a:lnTo>
                  <a:lnTo>
                    <a:pt x="933" y="156"/>
                  </a:lnTo>
                  <a:lnTo>
                    <a:pt x="1020" y="138"/>
                  </a:lnTo>
                  <a:lnTo>
                    <a:pt x="1107" y="130"/>
                  </a:lnTo>
                  <a:lnTo>
                    <a:pt x="1192" y="138"/>
                  </a:lnTo>
                  <a:lnTo>
                    <a:pt x="1270" y="146"/>
                  </a:lnTo>
                  <a:lnTo>
                    <a:pt x="1357" y="164"/>
                  </a:lnTo>
                  <a:lnTo>
                    <a:pt x="1434" y="190"/>
                  </a:lnTo>
                  <a:lnTo>
                    <a:pt x="1521" y="225"/>
                  </a:lnTo>
                  <a:lnTo>
                    <a:pt x="1616" y="268"/>
                  </a:lnTo>
                  <a:lnTo>
                    <a:pt x="1668" y="345"/>
                  </a:lnTo>
                  <a:lnTo>
                    <a:pt x="1711" y="415"/>
                  </a:lnTo>
                  <a:lnTo>
                    <a:pt x="1720" y="458"/>
                  </a:lnTo>
                  <a:lnTo>
                    <a:pt x="1737" y="500"/>
                  </a:lnTo>
                  <a:lnTo>
                    <a:pt x="1737" y="535"/>
                  </a:lnTo>
                  <a:lnTo>
                    <a:pt x="1737" y="570"/>
                  </a:lnTo>
                  <a:lnTo>
                    <a:pt x="1728" y="613"/>
                  </a:lnTo>
                  <a:lnTo>
                    <a:pt x="1720" y="647"/>
                  </a:lnTo>
                  <a:lnTo>
                    <a:pt x="1703" y="674"/>
                  </a:lnTo>
                  <a:lnTo>
                    <a:pt x="1676" y="709"/>
                  </a:lnTo>
                  <a:lnTo>
                    <a:pt x="1641" y="734"/>
                  </a:lnTo>
                  <a:lnTo>
                    <a:pt x="1608" y="760"/>
                  </a:lnTo>
                  <a:lnTo>
                    <a:pt x="1556" y="777"/>
                  </a:lnTo>
                  <a:lnTo>
                    <a:pt x="1504" y="786"/>
                  </a:lnTo>
                  <a:lnTo>
                    <a:pt x="1504" y="794"/>
                  </a:lnTo>
                  <a:lnTo>
                    <a:pt x="1504" y="804"/>
                  </a:lnTo>
                  <a:lnTo>
                    <a:pt x="1504" y="812"/>
                  </a:lnTo>
                  <a:lnTo>
                    <a:pt x="1496" y="812"/>
                  </a:lnTo>
                  <a:lnTo>
                    <a:pt x="1496" y="821"/>
                  </a:lnTo>
                  <a:lnTo>
                    <a:pt x="1496" y="829"/>
                  </a:lnTo>
                  <a:lnTo>
                    <a:pt x="1564" y="837"/>
                  </a:lnTo>
                  <a:lnTo>
                    <a:pt x="1624" y="846"/>
                  </a:lnTo>
                  <a:lnTo>
                    <a:pt x="1676" y="864"/>
                  </a:lnTo>
                  <a:lnTo>
                    <a:pt x="1728" y="889"/>
                  </a:lnTo>
                  <a:lnTo>
                    <a:pt x="1771" y="916"/>
                  </a:lnTo>
                  <a:lnTo>
                    <a:pt x="1806" y="941"/>
                  </a:lnTo>
                  <a:lnTo>
                    <a:pt x="1840" y="976"/>
                  </a:lnTo>
                  <a:lnTo>
                    <a:pt x="1866" y="1011"/>
                  </a:lnTo>
                  <a:lnTo>
                    <a:pt x="1893" y="1054"/>
                  </a:lnTo>
                  <a:lnTo>
                    <a:pt x="1910" y="1096"/>
                  </a:lnTo>
                  <a:lnTo>
                    <a:pt x="1927" y="1140"/>
                  </a:lnTo>
                  <a:lnTo>
                    <a:pt x="1935" y="1183"/>
                  </a:lnTo>
                  <a:lnTo>
                    <a:pt x="1945" y="1226"/>
                  </a:lnTo>
                  <a:lnTo>
                    <a:pt x="1945" y="1270"/>
                  </a:lnTo>
                  <a:lnTo>
                    <a:pt x="1935" y="1313"/>
                  </a:lnTo>
                  <a:lnTo>
                    <a:pt x="1927" y="1365"/>
                  </a:lnTo>
                  <a:lnTo>
                    <a:pt x="1918" y="1408"/>
                  </a:lnTo>
                  <a:lnTo>
                    <a:pt x="1893" y="1451"/>
                  </a:lnTo>
                  <a:lnTo>
                    <a:pt x="1875" y="1485"/>
                  </a:lnTo>
                  <a:lnTo>
                    <a:pt x="1850" y="1529"/>
                  </a:lnTo>
                  <a:lnTo>
                    <a:pt x="1815" y="1563"/>
                  </a:lnTo>
                  <a:lnTo>
                    <a:pt x="1780" y="1598"/>
                  </a:lnTo>
                  <a:lnTo>
                    <a:pt x="1737" y="1632"/>
                  </a:lnTo>
                  <a:lnTo>
                    <a:pt x="1694" y="1658"/>
                  </a:lnTo>
                  <a:lnTo>
                    <a:pt x="1641" y="1684"/>
                  </a:lnTo>
                  <a:lnTo>
                    <a:pt x="1590" y="1702"/>
                  </a:lnTo>
                  <a:lnTo>
                    <a:pt x="1529" y="1710"/>
                  </a:lnTo>
                  <a:lnTo>
                    <a:pt x="1469" y="1719"/>
                  </a:lnTo>
                  <a:lnTo>
                    <a:pt x="1400" y="1727"/>
                  </a:lnTo>
                  <a:lnTo>
                    <a:pt x="1331" y="1719"/>
                  </a:lnTo>
                  <a:lnTo>
                    <a:pt x="1262" y="1710"/>
                  </a:lnTo>
                  <a:lnTo>
                    <a:pt x="1184" y="1692"/>
                  </a:lnTo>
                  <a:lnTo>
                    <a:pt x="1150" y="1667"/>
                  </a:lnTo>
                  <a:lnTo>
                    <a:pt x="1124" y="1650"/>
                  </a:lnTo>
                  <a:lnTo>
                    <a:pt x="1107" y="1632"/>
                  </a:lnTo>
                  <a:lnTo>
                    <a:pt x="1097" y="1624"/>
                  </a:lnTo>
                  <a:lnTo>
                    <a:pt x="1080" y="1615"/>
                  </a:lnTo>
                  <a:lnTo>
                    <a:pt x="1072" y="1607"/>
                  </a:lnTo>
                  <a:lnTo>
                    <a:pt x="1045" y="1607"/>
                  </a:lnTo>
                  <a:lnTo>
                    <a:pt x="1020" y="1615"/>
                  </a:lnTo>
                  <a:lnTo>
                    <a:pt x="1020" y="1702"/>
                  </a:lnTo>
                  <a:lnTo>
                    <a:pt x="1012" y="1762"/>
                  </a:lnTo>
                  <a:lnTo>
                    <a:pt x="985" y="1814"/>
                  </a:lnTo>
                  <a:lnTo>
                    <a:pt x="950" y="1857"/>
                  </a:lnTo>
                  <a:lnTo>
                    <a:pt x="908" y="1883"/>
                  </a:lnTo>
                  <a:lnTo>
                    <a:pt x="847" y="1900"/>
                  </a:lnTo>
                  <a:lnTo>
                    <a:pt x="787" y="1917"/>
                  </a:lnTo>
                  <a:lnTo>
                    <a:pt x="709" y="1926"/>
                  </a:lnTo>
                  <a:close/>
                </a:path>
              </a:pathLst>
            </a:custGeom>
            <a:solidFill>
              <a:srgbClr val="D6D1C9"/>
            </a:solidFill>
            <a:ln w="9525">
              <a:noFill/>
              <a:round/>
              <a:headEnd/>
              <a:tailEnd/>
            </a:ln>
          </p:spPr>
          <p:txBody>
            <a:bodyPr>
              <a:prstTxWarp prst="textNoShape">
                <a:avLst/>
              </a:prstTxWarp>
            </a:bodyPr>
            <a:lstStyle/>
            <a:p>
              <a:endParaRPr lang="en-US"/>
            </a:p>
          </p:txBody>
        </p:sp>
        <p:sp>
          <p:nvSpPr>
            <p:cNvPr id="53430" name="Freeform 705"/>
            <p:cNvSpPr>
              <a:spLocks/>
            </p:cNvSpPr>
            <p:nvPr/>
          </p:nvSpPr>
          <p:spPr bwMode="auto">
            <a:xfrm>
              <a:off x="4197" y="3138"/>
              <a:ext cx="123" cy="4"/>
            </a:xfrm>
            <a:custGeom>
              <a:avLst/>
              <a:gdLst>
                <a:gd name="T0" fmla="*/ 61 w 1106"/>
                <a:gd name="T1" fmla="*/ 34 h 34"/>
                <a:gd name="T2" fmla="*/ 52 w 1106"/>
                <a:gd name="T3" fmla="*/ 34 h 34"/>
                <a:gd name="T4" fmla="*/ 44 w 1106"/>
                <a:gd name="T5" fmla="*/ 25 h 34"/>
                <a:gd name="T6" fmla="*/ 35 w 1106"/>
                <a:gd name="T7" fmla="*/ 25 h 34"/>
                <a:gd name="T8" fmla="*/ 26 w 1106"/>
                <a:gd name="T9" fmla="*/ 25 h 34"/>
                <a:gd name="T10" fmla="*/ 17 w 1106"/>
                <a:gd name="T11" fmla="*/ 17 h 34"/>
                <a:gd name="T12" fmla="*/ 9 w 1106"/>
                <a:gd name="T13" fmla="*/ 17 h 34"/>
                <a:gd name="T14" fmla="*/ 0 w 1106"/>
                <a:gd name="T15" fmla="*/ 17 h 34"/>
                <a:gd name="T16" fmla="*/ 208 w 1106"/>
                <a:gd name="T17" fmla="*/ 8 h 34"/>
                <a:gd name="T18" fmla="*/ 371 w 1106"/>
                <a:gd name="T19" fmla="*/ 8 h 34"/>
                <a:gd name="T20" fmla="*/ 501 w 1106"/>
                <a:gd name="T21" fmla="*/ 8 h 34"/>
                <a:gd name="T22" fmla="*/ 605 w 1106"/>
                <a:gd name="T23" fmla="*/ 0 h 34"/>
                <a:gd name="T24" fmla="*/ 708 w 1106"/>
                <a:gd name="T25" fmla="*/ 0 h 34"/>
                <a:gd name="T26" fmla="*/ 821 w 1106"/>
                <a:gd name="T27" fmla="*/ 0 h 34"/>
                <a:gd name="T28" fmla="*/ 942 w 1106"/>
                <a:gd name="T29" fmla="*/ 0 h 34"/>
                <a:gd name="T30" fmla="*/ 1106 w 1106"/>
                <a:gd name="T31" fmla="*/ 8 h 34"/>
                <a:gd name="T32" fmla="*/ 977 w 1106"/>
                <a:gd name="T33" fmla="*/ 8 h 34"/>
                <a:gd name="T34" fmla="*/ 838 w 1106"/>
                <a:gd name="T35" fmla="*/ 8 h 34"/>
                <a:gd name="T36" fmla="*/ 708 w 1106"/>
                <a:gd name="T37" fmla="*/ 17 h 34"/>
                <a:gd name="T38" fmla="*/ 580 w 1106"/>
                <a:gd name="T39" fmla="*/ 17 h 34"/>
                <a:gd name="T40" fmla="*/ 450 w 1106"/>
                <a:gd name="T41" fmla="*/ 25 h 34"/>
                <a:gd name="T42" fmla="*/ 320 w 1106"/>
                <a:gd name="T43" fmla="*/ 25 h 34"/>
                <a:gd name="T44" fmla="*/ 191 w 1106"/>
                <a:gd name="T45" fmla="*/ 34 h 34"/>
                <a:gd name="T46" fmla="*/ 61 w 1106"/>
                <a:gd name="T47" fmla="*/ 34 h 3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106"/>
                <a:gd name="T73" fmla="*/ 0 h 34"/>
                <a:gd name="T74" fmla="*/ 1106 w 1106"/>
                <a:gd name="T75" fmla="*/ 34 h 34"/>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106" h="34">
                  <a:moveTo>
                    <a:pt x="61" y="34"/>
                  </a:moveTo>
                  <a:lnTo>
                    <a:pt x="52" y="34"/>
                  </a:lnTo>
                  <a:lnTo>
                    <a:pt x="44" y="25"/>
                  </a:lnTo>
                  <a:lnTo>
                    <a:pt x="35" y="25"/>
                  </a:lnTo>
                  <a:lnTo>
                    <a:pt x="26" y="25"/>
                  </a:lnTo>
                  <a:lnTo>
                    <a:pt x="17" y="17"/>
                  </a:lnTo>
                  <a:lnTo>
                    <a:pt x="9" y="17"/>
                  </a:lnTo>
                  <a:lnTo>
                    <a:pt x="0" y="17"/>
                  </a:lnTo>
                  <a:lnTo>
                    <a:pt x="208" y="8"/>
                  </a:lnTo>
                  <a:lnTo>
                    <a:pt x="371" y="8"/>
                  </a:lnTo>
                  <a:lnTo>
                    <a:pt x="501" y="8"/>
                  </a:lnTo>
                  <a:lnTo>
                    <a:pt x="605" y="0"/>
                  </a:lnTo>
                  <a:lnTo>
                    <a:pt x="708" y="0"/>
                  </a:lnTo>
                  <a:lnTo>
                    <a:pt x="821" y="0"/>
                  </a:lnTo>
                  <a:lnTo>
                    <a:pt x="942" y="0"/>
                  </a:lnTo>
                  <a:lnTo>
                    <a:pt x="1106" y="8"/>
                  </a:lnTo>
                  <a:lnTo>
                    <a:pt x="977" y="8"/>
                  </a:lnTo>
                  <a:lnTo>
                    <a:pt x="838" y="8"/>
                  </a:lnTo>
                  <a:lnTo>
                    <a:pt x="708" y="17"/>
                  </a:lnTo>
                  <a:lnTo>
                    <a:pt x="580" y="17"/>
                  </a:lnTo>
                  <a:lnTo>
                    <a:pt x="450" y="25"/>
                  </a:lnTo>
                  <a:lnTo>
                    <a:pt x="320" y="25"/>
                  </a:lnTo>
                  <a:lnTo>
                    <a:pt x="191" y="34"/>
                  </a:lnTo>
                  <a:lnTo>
                    <a:pt x="61" y="34"/>
                  </a:lnTo>
                  <a:close/>
                </a:path>
              </a:pathLst>
            </a:custGeom>
            <a:solidFill>
              <a:srgbClr val="000000"/>
            </a:solidFill>
            <a:ln w="9525">
              <a:noFill/>
              <a:round/>
              <a:headEnd/>
              <a:tailEnd/>
            </a:ln>
          </p:spPr>
          <p:txBody>
            <a:bodyPr>
              <a:prstTxWarp prst="textNoShape">
                <a:avLst/>
              </a:prstTxWarp>
            </a:bodyPr>
            <a:lstStyle/>
            <a:p>
              <a:endParaRPr lang="en-US"/>
            </a:p>
          </p:txBody>
        </p:sp>
        <p:sp>
          <p:nvSpPr>
            <p:cNvPr id="53431" name="Freeform 706"/>
            <p:cNvSpPr>
              <a:spLocks/>
            </p:cNvSpPr>
            <p:nvPr/>
          </p:nvSpPr>
          <p:spPr bwMode="auto">
            <a:xfrm>
              <a:off x="4040" y="3131"/>
              <a:ext cx="109" cy="6"/>
            </a:xfrm>
            <a:custGeom>
              <a:avLst/>
              <a:gdLst>
                <a:gd name="T0" fmla="*/ 0 w 976"/>
                <a:gd name="T1" fmla="*/ 52 h 52"/>
                <a:gd name="T2" fmla="*/ 0 w 976"/>
                <a:gd name="T3" fmla="*/ 44 h 52"/>
                <a:gd name="T4" fmla="*/ 0 w 976"/>
                <a:gd name="T5" fmla="*/ 34 h 52"/>
                <a:gd name="T6" fmla="*/ 0 w 976"/>
                <a:gd name="T7" fmla="*/ 26 h 52"/>
                <a:gd name="T8" fmla="*/ 121 w 976"/>
                <a:gd name="T9" fmla="*/ 17 h 52"/>
                <a:gd name="T10" fmla="*/ 242 w 976"/>
                <a:gd name="T11" fmla="*/ 17 h 52"/>
                <a:gd name="T12" fmla="*/ 363 w 976"/>
                <a:gd name="T13" fmla="*/ 9 h 52"/>
                <a:gd name="T14" fmla="*/ 484 w 976"/>
                <a:gd name="T15" fmla="*/ 9 h 52"/>
                <a:gd name="T16" fmla="*/ 605 w 976"/>
                <a:gd name="T17" fmla="*/ 9 h 52"/>
                <a:gd name="T18" fmla="*/ 734 w 976"/>
                <a:gd name="T19" fmla="*/ 0 h 52"/>
                <a:gd name="T20" fmla="*/ 856 w 976"/>
                <a:gd name="T21" fmla="*/ 0 h 52"/>
                <a:gd name="T22" fmla="*/ 976 w 976"/>
                <a:gd name="T23" fmla="*/ 0 h 52"/>
                <a:gd name="T24" fmla="*/ 856 w 976"/>
                <a:gd name="T25" fmla="*/ 9 h 52"/>
                <a:gd name="T26" fmla="*/ 734 w 976"/>
                <a:gd name="T27" fmla="*/ 9 h 52"/>
                <a:gd name="T28" fmla="*/ 605 w 976"/>
                <a:gd name="T29" fmla="*/ 17 h 52"/>
                <a:gd name="T30" fmla="*/ 484 w 976"/>
                <a:gd name="T31" fmla="*/ 26 h 52"/>
                <a:gd name="T32" fmla="*/ 363 w 976"/>
                <a:gd name="T33" fmla="*/ 34 h 52"/>
                <a:gd name="T34" fmla="*/ 242 w 976"/>
                <a:gd name="T35" fmla="*/ 44 h 52"/>
                <a:gd name="T36" fmla="*/ 121 w 976"/>
                <a:gd name="T37" fmla="*/ 52 h 52"/>
                <a:gd name="T38" fmla="*/ 0 w 976"/>
                <a:gd name="T39" fmla="*/ 52 h 52"/>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976"/>
                <a:gd name="T61" fmla="*/ 0 h 52"/>
                <a:gd name="T62" fmla="*/ 976 w 976"/>
                <a:gd name="T63" fmla="*/ 52 h 52"/>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976" h="52">
                  <a:moveTo>
                    <a:pt x="0" y="52"/>
                  </a:moveTo>
                  <a:lnTo>
                    <a:pt x="0" y="44"/>
                  </a:lnTo>
                  <a:lnTo>
                    <a:pt x="0" y="34"/>
                  </a:lnTo>
                  <a:lnTo>
                    <a:pt x="0" y="26"/>
                  </a:lnTo>
                  <a:lnTo>
                    <a:pt x="121" y="17"/>
                  </a:lnTo>
                  <a:lnTo>
                    <a:pt x="242" y="17"/>
                  </a:lnTo>
                  <a:lnTo>
                    <a:pt x="363" y="9"/>
                  </a:lnTo>
                  <a:lnTo>
                    <a:pt x="484" y="9"/>
                  </a:lnTo>
                  <a:lnTo>
                    <a:pt x="605" y="9"/>
                  </a:lnTo>
                  <a:lnTo>
                    <a:pt x="734" y="0"/>
                  </a:lnTo>
                  <a:lnTo>
                    <a:pt x="856" y="0"/>
                  </a:lnTo>
                  <a:lnTo>
                    <a:pt x="976" y="0"/>
                  </a:lnTo>
                  <a:lnTo>
                    <a:pt x="856" y="9"/>
                  </a:lnTo>
                  <a:lnTo>
                    <a:pt x="734" y="9"/>
                  </a:lnTo>
                  <a:lnTo>
                    <a:pt x="605" y="17"/>
                  </a:lnTo>
                  <a:lnTo>
                    <a:pt x="484" y="26"/>
                  </a:lnTo>
                  <a:lnTo>
                    <a:pt x="363" y="34"/>
                  </a:lnTo>
                  <a:lnTo>
                    <a:pt x="242" y="44"/>
                  </a:lnTo>
                  <a:lnTo>
                    <a:pt x="121" y="52"/>
                  </a:lnTo>
                  <a:lnTo>
                    <a:pt x="0" y="52"/>
                  </a:lnTo>
                  <a:close/>
                </a:path>
              </a:pathLst>
            </a:custGeom>
            <a:solidFill>
              <a:srgbClr val="000000"/>
            </a:solidFill>
            <a:ln w="9525">
              <a:noFill/>
              <a:round/>
              <a:headEnd/>
              <a:tailEnd/>
            </a:ln>
          </p:spPr>
          <p:txBody>
            <a:bodyPr>
              <a:prstTxWarp prst="textNoShape">
                <a:avLst/>
              </a:prstTxWarp>
            </a:bodyPr>
            <a:lstStyle/>
            <a:p>
              <a:endParaRPr lang="en-US"/>
            </a:p>
          </p:txBody>
        </p:sp>
        <p:sp>
          <p:nvSpPr>
            <p:cNvPr id="53432" name="Freeform 707"/>
            <p:cNvSpPr>
              <a:spLocks/>
            </p:cNvSpPr>
            <p:nvPr/>
          </p:nvSpPr>
          <p:spPr bwMode="auto">
            <a:xfrm>
              <a:off x="4407" y="3124"/>
              <a:ext cx="54" cy="6"/>
            </a:xfrm>
            <a:custGeom>
              <a:avLst/>
              <a:gdLst>
                <a:gd name="T0" fmla="*/ 0 w 484"/>
                <a:gd name="T1" fmla="*/ 53 h 53"/>
                <a:gd name="T2" fmla="*/ 8 w 484"/>
                <a:gd name="T3" fmla="*/ 43 h 53"/>
                <a:gd name="T4" fmla="*/ 8 w 484"/>
                <a:gd name="T5" fmla="*/ 35 h 53"/>
                <a:gd name="T6" fmla="*/ 17 w 484"/>
                <a:gd name="T7" fmla="*/ 35 h 53"/>
                <a:gd name="T8" fmla="*/ 60 w 484"/>
                <a:gd name="T9" fmla="*/ 27 h 53"/>
                <a:gd name="T10" fmla="*/ 112 w 484"/>
                <a:gd name="T11" fmla="*/ 18 h 53"/>
                <a:gd name="T12" fmla="*/ 173 w 484"/>
                <a:gd name="T13" fmla="*/ 10 h 53"/>
                <a:gd name="T14" fmla="*/ 242 w 484"/>
                <a:gd name="T15" fmla="*/ 0 h 53"/>
                <a:gd name="T16" fmla="*/ 311 w 484"/>
                <a:gd name="T17" fmla="*/ 0 h 53"/>
                <a:gd name="T18" fmla="*/ 380 w 484"/>
                <a:gd name="T19" fmla="*/ 0 h 53"/>
                <a:gd name="T20" fmla="*/ 441 w 484"/>
                <a:gd name="T21" fmla="*/ 0 h 53"/>
                <a:gd name="T22" fmla="*/ 484 w 484"/>
                <a:gd name="T23" fmla="*/ 18 h 53"/>
                <a:gd name="T24" fmla="*/ 441 w 484"/>
                <a:gd name="T25" fmla="*/ 27 h 53"/>
                <a:gd name="T26" fmla="*/ 380 w 484"/>
                <a:gd name="T27" fmla="*/ 43 h 53"/>
                <a:gd name="T28" fmla="*/ 311 w 484"/>
                <a:gd name="T29" fmla="*/ 43 h 53"/>
                <a:gd name="T30" fmla="*/ 242 w 484"/>
                <a:gd name="T31" fmla="*/ 53 h 53"/>
                <a:gd name="T32" fmla="*/ 173 w 484"/>
                <a:gd name="T33" fmla="*/ 53 h 53"/>
                <a:gd name="T34" fmla="*/ 104 w 484"/>
                <a:gd name="T35" fmla="*/ 53 h 53"/>
                <a:gd name="T36" fmla="*/ 43 w 484"/>
                <a:gd name="T37" fmla="*/ 53 h 53"/>
                <a:gd name="T38" fmla="*/ 0 w 484"/>
                <a:gd name="T39" fmla="*/ 53 h 5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84"/>
                <a:gd name="T61" fmla="*/ 0 h 53"/>
                <a:gd name="T62" fmla="*/ 484 w 484"/>
                <a:gd name="T63" fmla="*/ 53 h 5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84" h="53">
                  <a:moveTo>
                    <a:pt x="0" y="53"/>
                  </a:moveTo>
                  <a:lnTo>
                    <a:pt x="8" y="43"/>
                  </a:lnTo>
                  <a:lnTo>
                    <a:pt x="8" y="35"/>
                  </a:lnTo>
                  <a:lnTo>
                    <a:pt x="17" y="35"/>
                  </a:lnTo>
                  <a:lnTo>
                    <a:pt x="60" y="27"/>
                  </a:lnTo>
                  <a:lnTo>
                    <a:pt x="112" y="18"/>
                  </a:lnTo>
                  <a:lnTo>
                    <a:pt x="173" y="10"/>
                  </a:lnTo>
                  <a:lnTo>
                    <a:pt x="242" y="0"/>
                  </a:lnTo>
                  <a:lnTo>
                    <a:pt x="311" y="0"/>
                  </a:lnTo>
                  <a:lnTo>
                    <a:pt x="380" y="0"/>
                  </a:lnTo>
                  <a:lnTo>
                    <a:pt x="441" y="0"/>
                  </a:lnTo>
                  <a:lnTo>
                    <a:pt x="484" y="18"/>
                  </a:lnTo>
                  <a:lnTo>
                    <a:pt x="441" y="27"/>
                  </a:lnTo>
                  <a:lnTo>
                    <a:pt x="380" y="43"/>
                  </a:lnTo>
                  <a:lnTo>
                    <a:pt x="311" y="43"/>
                  </a:lnTo>
                  <a:lnTo>
                    <a:pt x="242" y="53"/>
                  </a:lnTo>
                  <a:lnTo>
                    <a:pt x="173" y="53"/>
                  </a:lnTo>
                  <a:lnTo>
                    <a:pt x="104" y="53"/>
                  </a:lnTo>
                  <a:lnTo>
                    <a:pt x="43" y="53"/>
                  </a:lnTo>
                  <a:lnTo>
                    <a:pt x="0" y="53"/>
                  </a:lnTo>
                  <a:close/>
                </a:path>
              </a:pathLst>
            </a:custGeom>
            <a:solidFill>
              <a:srgbClr val="000000"/>
            </a:solidFill>
            <a:ln w="9525">
              <a:noFill/>
              <a:round/>
              <a:headEnd/>
              <a:tailEnd/>
            </a:ln>
          </p:spPr>
          <p:txBody>
            <a:bodyPr>
              <a:prstTxWarp prst="textNoShape">
                <a:avLst/>
              </a:prstTxWarp>
            </a:bodyPr>
            <a:lstStyle/>
            <a:p>
              <a:endParaRPr lang="en-US"/>
            </a:p>
          </p:txBody>
        </p:sp>
        <p:sp>
          <p:nvSpPr>
            <p:cNvPr id="53433" name="Freeform 708"/>
            <p:cNvSpPr>
              <a:spLocks/>
            </p:cNvSpPr>
            <p:nvPr/>
          </p:nvSpPr>
          <p:spPr bwMode="auto">
            <a:xfrm>
              <a:off x="4023" y="3106"/>
              <a:ext cx="191" cy="16"/>
            </a:xfrm>
            <a:custGeom>
              <a:avLst/>
              <a:gdLst>
                <a:gd name="T0" fmla="*/ 8 w 1719"/>
                <a:gd name="T1" fmla="*/ 139 h 139"/>
                <a:gd name="T2" fmla="*/ 0 w 1719"/>
                <a:gd name="T3" fmla="*/ 139 h 139"/>
                <a:gd name="T4" fmla="*/ 0 w 1719"/>
                <a:gd name="T5" fmla="*/ 130 h 139"/>
                <a:gd name="T6" fmla="*/ 0 w 1719"/>
                <a:gd name="T7" fmla="*/ 122 h 139"/>
                <a:gd name="T8" fmla="*/ 60 w 1719"/>
                <a:gd name="T9" fmla="*/ 95 h 139"/>
                <a:gd name="T10" fmla="*/ 130 w 1719"/>
                <a:gd name="T11" fmla="*/ 79 h 139"/>
                <a:gd name="T12" fmla="*/ 225 w 1719"/>
                <a:gd name="T13" fmla="*/ 61 h 139"/>
                <a:gd name="T14" fmla="*/ 320 w 1719"/>
                <a:gd name="T15" fmla="*/ 52 h 139"/>
                <a:gd name="T16" fmla="*/ 552 w 1719"/>
                <a:gd name="T17" fmla="*/ 27 h 139"/>
                <a:gd name="T18" fmla="*/ 803 w 1719"/>
                <a:gd name="T19" fmla="*/ 18 h 139"/>
                <a:gd name="T20" fmla="*/ 1063 w 1719"/>
                <a:gd name="T21" fmla="*/ 9 h 139"/>
                <a:gd name="T22" fmla="*/ 1313 w 1719"/>
                <a:gd name="T23" fmla="*/ 9 h 139"/>
                <a:gd name="T24" fmla="*/ 1537 w 1719"/>
                <a:gd name="T25" fmla="*/ 9 h 139"/>
                <a:gd name="T26" fmla="*/ 1719 w 1719"/>
                <a:gd name="T27" fmla="*/ 0 h 139"/>
                <a:gd name="T28" fmla="*/ 1650 w 1719"/>
                <a:gd name="T29" fmla="*/ 18 h 139"/>
                <a:gd name="T30" fmla="*/ 1468 w 1719"/>
                <a:gd name="T31" fmla="*/ 27 h 139"/>
                <a:gd name="T32" fmla="*/ 1218 w 1719"/>
                <a:gd name="T33" fmla="*/ 52 h 139"/>
                <a:gd name="T34" fmla="*/ 924 w 1719"/>
                <a:gd name="T35" fmla="*/ 70 h 139"/>
                <a:gd name="T36" fmla="*/ 630 w 1719"/>
                <a:gd name="T37" fmla="*/ 95 h 139"/>
                <a:gd name="T38" fmla="*/ 354 w 1719"/>
                <a:gd name="T39" fmla="*/ 112 h 139"/>
                <a:gd name="T40" fmla="*/ 130 w 1719"/>
                <a:gd name="T41" fmla="*/ 130 h 139"/>
                <a:gd name="T42" fmla="*/ 8 w 1719"/>
                <a:gd name="T43" fmla="*/ 139 h 13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719"/>
                <a:gd name="T67" fmla="*/ 0 h 139"/>
                <a:gd name="T68" fmla="*/ 1719 w 1719"/>
                <a:gd name="T69" fmla="*/ 139 h 13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719" h="139">
                  <a:moveTo>
                    <a:pt x="8" y="139"/>
                  </a:moveTo>
                  <a:lnTo>
                    <a:pt x="0" y="139"/>
                  </a:lnTo>
                  <a:lnTo>
                    <a:pt x="0" y="130"/>
                  </a:lnTo>
                  <a:lnTo>
                    <a:pt x="0" y="122"/>
                  </a:lnTo>
                  <a:lnTo>
                    <a:pt x="60" y="95"/>
                  </a:lnTo>
                  <a:lnTo>
                    <a:pt x="130" y="79"/>
                  </a:lnTo>
                  <a:lnTo>
                    <a:pt x="225" y="61"/>
                  </a:lnTo>
                  <a:lnTo>
                    <a:pt x="320" y="52"/>
                  </a:lnTo>
                  <a:lnTo>
                    <a:pt x="552" y="27"/>
                  </a:lnTo>
                  <a:lnTo>
                    <a:pt x="803" y="18"/>
                  </a:lnTo>
                  <a:lnTo>
                    <a:pt x="1063" y="9"/>
                  </a:lnTo>
                  <a:lnTo>
                    <a:pt x="1313" y="9"/>
                  </a:lnTo>
                  <a:lnTo>
                    <a:pt x="1537" y="9"/>
                  </a:lnTo>
                  <a:lnTo>
                    <a:pt x="1719" y="0"/>
                  </a:lnTo>
                  <a:lnTo>
                    <a:pt x="1650" y="18"/>
                  </a:lnTo>
                  <a:lnTo>
                    <a:pt x="1468" y="27"/>
                  </a:lnTo>
                  <a:lnTo>
                    <a:pt x="1218" y="52"/>
                  </a:lnTo>
                  <a:lnTo>
                    <a:pt x="924" y="70"/>
                  </a:lnTo>
                  <a:lnTo>
                    <a:pt x="630" y="95"/>
                  </a:lnTo>
                  <a:lnTo>
                    <a:pt x="354" y="112"/>
                  </a:lnTo>
                  <a:lnTo>
                    <a:pt x="130" y="130"/>
                  </a:lnTo>
                  <a:lnTo>
                    <a:pt x="8" y="139"/>
                  </a:lnTo>
                  <a:close/>
                </a:path>
              </a:pathLst>
            </a:custGeom>
            <a:solidFill>
              <a:srgbClr val="000000"/>
            </a:solidFill>
            <a:ln w="9525">
              <a:noFill/>
              <a:round/>
              <a:headEnd/>
              <a:tailEnd/>
            </a:ln>
          </p:spPr>
          <p:txBody>
            <a:bodyPr>
              <a:prstTxWarp prst="textNoShape">
                <a:avLst/>
              </a:prstTxWarp>
            </a:bodyPr>
            <a:lstStyle/>
            <a:p>
              <a:endParaRPr lang="en-US"/>
            </a:p>
          </p:txBody>
        </p:sp>
        <p:sp>
          <p:nvSpPr>
            <p:cNvPr id="53434" name="Freeform 709"/>
            <p:cNvSpPr>
              <a:spLocks/>
            </p:cNvSpPr>
            <p:nvPr/>
          </p:nvSpPr>
          <p:spPr bwMode="auto">
            <a:xfrm>
              <a:off x="3949" y="2619"/>
              <a:ext cx="464" cy="197"/>
            </a:xfrm>
            <a:custGeom>
              <a:avLst/>
              <a:gdLst>
                <a:gd name="T0" fmla="*/ 2409 w 4172"/>
                <a:gd name="T1" fmla="*/ 1624 h 1771"/>
                <a:gd name="T2" fmla="*/ 2315 w 4172"/>
                <a:gd name="T3" fmla="*/ 1512 h 1771"/>
                <a:gd name="T4" fmla="*/ 2289 w 4172"/>
                <a:gd name="T5" fmla="*/ 1382 h 1771"/>
                <a:gd name="T6" fmla="*/ 2375 w 4172"/>
                <a:gd name="T7" fmla="*/ 1175 h 1771"/>
                <a:gd name="T8" fmla="*/ 1840 w 4172"/>
                <a:gd name="T9" fmla="*/ 1080 h 1771"/>
                <a:gd name="T10" fmla="*/ 907 w 4172"/>
                <a:gd name="T11" fmla="*/ 1167 h 1771"/>
                <a:gd name="T12" fmla="*/ 294 w 4172"/>
                <a:gd name="T13" fmla="*/ 1184 h 1771"/>
                <a:gd name="T14" fmla="*/ 25 w 4172"/>
                <a:gd name="T15" fmla="*/ 1149 h 1771"/>
                <a:gd name="T16" fmla="*/ 164 w 4172"/>
                <a:gd name="T17" fmla="*/ 1140 h 1771"/>
                <a:gd name="T18" fmla="*/ 328 w 4172"/>
                <a:gd name="T19" fmla="*/ 1140 h 1771"/>
                <a:gd name="T20" fmla="*/ 1425 w 4172"/>
                <a:gd name="T21" fmla="*/ 1089 h 1771"/>
                <a:gd name="T22" fmla="*/ 2263 w 4172"/>
                <a:gd name="T23" fmla="*/ 1045 h 1771"/>
                <a:gd name="T24" fmla="*/ 2531 w 4172"/>
                <a:gd name="T25" fmla="*/ 993 h 1771"/>
                <a:gd name="T26" fmla="*/ 2487 w 4172"/>
                <a:gd name="T27" fmla="*/ 950 h 1771"/>
                <a:gd name="T28" fmla="*/ 2462 w 4172"/>
                <a:gd name="T29" fmla="*/ 916 h 1771"/>
                <a:gd name="T30" fmla="*/ 2349 w 4172"/>
                <a:gd name="T31" fmla="*/ 881 h 1771"/>
                <a:gd name="T32" fmla="*/ 2065 w 4172"/>
                <a:gd name="T33" fmla="*/ 881 h 1771"/>
                <a:gd name="T34" fmla="*/ 1788 w 4172"/>
                <a:gd name="T35" fmla="*/ 881 h 1771"/>
                <a:gd name="T36" fmla="*/ 1865 w 4172"/>
                <a:gd name="T37" fmla="*/ 873 h 1771"/>
                <a:gd name="T38" fmla="*/ 2125 w 4172"/>
                <a:gd name="T39" fmla="*/ 855 h 1771"/>
                <a:gd name="T40" fmla="*/ 2384 w 4172"/>
                <a:gd name="T41" fmla="*/ 838 h 1771"/>
                <a:gd name="T42" fmla="*/ 2254 w 4172"/>
                <a:gd name="T43" fmla="*/ 613 h 1771"/>
                <a:gd name="T44" fmla="*/ 2237 w 4172"/>
                <a:gd name="T45" fmla="*/ 484 h 1771"/>
                <a:gd name="T46" fmla="*/ 2272 w 4172"/>
                <a:gd name="T47" fmla="*/ 363 h 1771"/>
                <a:gd name="T48" fmla="*/ 2384 w 4172"/>
                <a:gd name="T49" fmla="*/ 269 h 1771"/>
                <a:gd name="T50" fmla="*/ 2582 w 4172"/>
                <a:gd name="T51" fmla="*/ 217 h 1771"/>
                <a:gd name="T52" fmla="*/ 2790 w 4172"/>
                <a:gd name="T53" fmla="*/ 147 h 1771"/>
                <a:gd name="T54" fmla="*/ 3075 w 4172"/>
                <a:gd name="T55" fmla="*/ 9 h 1771"/>
                <a:gd name="T56" fmla="*/ 3274 w 4172"/>
                <a:gd name="T57" fmla="*/ 9 h 1771"/>
                <a:gd name="T58" fmla="*/ 3507 w 4172"/>
                <a:gd name="T59" fmla="*/ 147 h 1771"/>
                <a:gd name="T60" fmla="*/ 3619 w 4172"/>
                <a:gd name="T61" fmla="*/ 259 h 1771"/>
                <a:gd name="T62" fmla="*/ 3644 w 4172"/>
                <a:gd name="T63" fmla="*/ 302 h 1771"/>
                <a:gd name="T64" fmla="*/ 3679 w 4172"/>
                <a:gd name="T65" fmla="*/ 346 h 1771"/>
                <a:gd name="T66" fmla="*/ 3930 w 4172"/>
                <a:gd name="T67" fmla="*/ 449 h 1771"/>
                <a:gd name="T68" fmla="*/ 4103 w 4172"/>
                <a:gd name="T69" fmla="*/ 639 h 1771"/>
                <a:gd name="T70" fmla="*/ 4172 w 4172"/>
                <a:gd name="T71" fmla="*/ 890 h 1771"/>
                <a:gd name="T72" fmla="*/ 4128 w 4172"/>
                <a:gd name="T73" fmla="*/ 1123 h 1771"/>
                <a:gd name="T74" fmla="*/ 4060 w 4172"/>
                <a:gd name="T75" fmla="*/ 1227 h 1771"/>
                <a:gd name="T76" fmla="*/ 3956 w 4172"/>
                <a:gd name="T77" fmla="*/ 1304 h 1771"/>
                <a:gd name="T78" fmla="*/ 3835 w 4172"/>
                <a:gd name="T79" fmla="*/ 1434 h 1771"/>
                <a:gd name="T80" fmla="*/ 3731 w 4172"/>
                <a:gd name="T81" fmla="*/ 1616 h 1771"/>
                <a:gd name="T82" fmla="*/ 3602 w 4172"/>
                <a:gd name="T83" fmla="*/ 1693 h 1771"/>
                <a:gd name="T84" fmla="*/ 3334 w 4172"/>
                <a:gd name="T85" fmla="*/ 1693 h 1771"/>
                <a:gd name="T86" fmla="*/ 3023 w 4172"/>
                <a:gd name="T87" fmla="*/ 1684 h 1771"/>
                <a:gd name="T88" fmla="*/ 2885 w 4172"/>
                <a:gd name="T89" fmla="*/ 1753 h 1771"/>
                <a:gd name="T90" fmla="*/ 2738 w 4172"/>
                <a:gd name="T91" fmla="*/ 1771 h 1771"/>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4172"/>
                <a:gd name="T139" fmla="*/ 0 h 1771"/>
                <a:gd name="T140" fmla="*/ 4172 w 4172"/>
                <a:gd name="T141" fmla="*/ 1771 h 1771"/>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4172" h="1771">
                  <a:moveTo>
                    <a:pt x="2678" y="1771"/>
                  </a:moveTo>
                  <a:lnTo>
                    <a:pt x="2522" y="1693"/>
                  </a:lnTo>
                  <a:lnTo>
                    <a:pt x="2409" y="1624"/>
                  </a:lnTo>
                  <a:lnTo>
                    <a:pt x="2367" y="1589"/>
                  </a:lnTo>
                  <a:lnTo>
                    <a:pt x="2341" y="1546"/>
                  </a:lnTo>
                  <a:lnTo>
                    <a:pt x="2315" y="1512"/>
                  </a:lnTo>
                  <a:lnTo>
                    <a:pt x="2297" y="1469"/>
                  </a:lnTo>
                  <a:lnTo>
                    <a:pt x="2289" y="1426"/>
                  </a:lnTo>
                  <a:lnTo>
                    <a:pt x="2289" y="1382"/>
                  </a:lnTo>
                  <a:lnTo>
                    <a:pt x="2297" y="1339"/>
                  </a:lnTo>
                  <a:lnTo>
                    <a:pt x="2315" y="1287"/>
                  </a:lnTo>
                  <a:lnTo>
                    <a:pt x="2375" y="1175"/>
                  </a:lnTo>
                  <a:lnTo>
                    <a:pt x="2453" y="1054"/>
                  </a:lnTo>
                  <a:lnTo>
                    <a:pt x="2150" y="1062"/>
                  </a:lnTo>
                  <a:lnTo>
                    <a:pt x="1840" y="1080"/>
                  </a:lnTo>
                  <a:lnTo>
                    <a:pt x="1529" y="1105"/>
                  </a:lnTo>
                  <a:lnTo>
                    <a:pt x="1217" y="1140"/>
                  </a:lnTo>
                  <a:lnTo>
                    <a:pt x="907" y="1167"/>
                  </a:lnTo>
                  <a:lnTo>
                    <a:pt x="596" y="1184"/>
                  </a:lnTo>
                  <a:lnTo>
                    <a:pt x="449" y="1184"/>
                  </a:lnTo>
                  <a:lnTo>
                    <a:pt x="294" y="1184"/>
                  </a:lnTo>
                  <a:lnTo>
                    <a:pt x="147" y="1175"/>
                  </a:lnTo>
                  <a:lnTo>
                    <a:pt x="0" y="1157"/>
                  </a:lnTo>
                  <a:lnTo>
                    <a:pt x="25" y="1149"/>
                  </a:lnTo>
                  <a:lnTo>
                    <a:pt x="60" y="1149"/>
                  </a:lnTo>
                  <a:lnTo>
                    <a:pt x="112" y="1140"/>
                  </a:lnTo>
                  <a:lnTo>
                    <a:pt x="164" y="1140"/>
                  </a:lnTo>
                  <a:lnTo>
                    <a:pt x="224" y="1140"/>
                  </a:lnTo>
                  <a:lnTo>
                    <a:pt x="276" y="1140"/>
                  </a:lnTo>
                  <a:lnTo>
                    <a:pt x="328" y="1140"/>
                  </a:lnTo>
                  <a:lnTo>
                    <a:pt x="371" y="1140"/>
                  </a:lnTo>
                  <a:lnTo>
                    <a:pt x="958" y="1105"/>
                  </a:lnTo>
                  <a:lnTo>
                    <a:pt x="1425" y="1089"/>
                  </a:lnTo>
                  <a:lnTo>
                    <a:pt x="1788" y="1072"/>
                  </a:lnTo>
                  <a:lnTo>
                    <a:pt x="2065" y="1054"/>
                  </a:lnTo>
                  <a:lnTo>
                    <a:pt x="2263" y="1045"/>
                  </a:lnTo>
                  <a:lnTo>
                    <a:pt x="2401" y="1028"/>
                  </a:lnTo>
                  <a:lnTo>
                    <a:pt x="2479" y="1020"/>
                  </a:lnTo>
                  <a:lnTo>
                    <a:pt x="2531" y="993"/>
                  </a:lnTo>
                  <a:lnTo>
                    <a:pt x="2514" y="977"/>
                  </a:lnTo>
                  <a:lnTo>
                    <a:pt x="2496" y="968"/>
                  </a:lnTo>
                  <a:lnTo>
                    <a:pt x="2487" y="950"/>
                  </a:lnTo>
                  <a:lnTo>
                    <a:pt x="2479" y="942"/>
                  </a:lnTo>
                  <a:lnTo>
                    <a:pt x="2470" y="933"/>
                  </a:lnTo>
                  <a:lnTo>
                    <a:pt x="2462" y="916"/>
                  </a:lnTo>
                  <a:lnTo>
                    <a:pt x="2453" y="907"/>
                  </a:lnTo>
                  <a:lnTo>
                    <a:pt x="2444" y="881"/>
                  </a:lnTo>
                  <a:lnTo>
                    <a:pt x="2349" y="881"/>
                  </a:lnTo>
                  <a:lnTo>
                    <a:pt x="2254" y="881"/>
                  </a:lnTo>
                  <a:lnTo>
                    <a:pt x="2159" y="881"/>
                  </a:lnTo>
                  <a:lnTo>
                    <a:pt x="2065" y="881"/>
                  </a:lnTo>
                  <a:lnTo>
                    <a:pt x="1978" y="881"/>
                  </a:lnTo>
                  <a:lnTo>
                    <a:pt x="1883" y="881"/>
                  </a:lnTo>
                  <a:lnTo>
                    <a:pt x="1788" y="881"/>
                  </a:lnTo>
                  <a:lnTo>
                    <a:pt x="1693" y="881"/>
                  </a:lnTo>
                  <a:lnTo>
                    <a:pt x="1779" y="881"/>
                  </a:lnTo>
                  <a:lnTo>
                    <a:pt x="1865" y="873"/>
                  </a:lnTo>
                  <a:lnTo>
                    <a:pt x="1952" y="865"/>
                  </a:lnTo>
                  <a:lnTo>
                    <a:pt x="2038" y="855"/>
                  </a:lnTo>
                  <a:lnTo>
                    <a:pt x="2125" y="855"/>
                  </a:lnTo>
                  <a:lnTo>
                    <a:pt x="2211" y="847"/>
                  </a:lnTo>
                  <a:lnTo>
                    <a:pt x="2297" y="847"/>
                  </a:lnTo>
                  <a:lnTo>
                    <a:pt x="2384" y="838"/>
                  </a:lnTo>
                  <a:lnTo>
                    <a:pt x="2324" y="751"/>
                  </a:lnTo>
                  <a:lnTo>
                    <a:pt x="2272" y="656"/>
                  </a:lnTo>
                  <a:lnTo>
                    <a:pt x="2254" y="613"/>
                  </a:lnTo>
                  <a:lnTo>
                    <a:pt x="2245" y="571"/>
                  </a:lnTo>
                  <a:lnTo>
                    <a:pt x="2237" y="527"/>
                  </a:lnTo>
                  <a:lnTo>
                    <a:pt x="2237" y="484"/>
                  </a:lnTo>
                  <a:lnTo>
                    <a:pt x="2245" y="441"/>
                  </a:lnTo>
                  <a:lnTo>
                    <a:pt x="2254" y="406"/>
                  </a:lnTo>
                  <a:lnTo>
                    <a:pt x="2272" y="363"/>
                  </a:lnTo>
                  <a:lnTo>
                    <a:pt x="2306" y="329"/>
                  </a:lnTo>
                  <a:lnTo>
                    <a:pt x="2341" y="302"/>
                  </a:lnTo>
                  <a:lnTo>
                    <a:pt x="2384" y="269"/>
                  </a:lnTo>
                  <a:lnTo>
                    <a:pt x="2444" y="242"/>
                  </a:lnTo>
                  <a:lnTo>
                    <a:pt x="2504" y="217"/>
                  </a:lnTo>
                  <a:lnTo>
                    <a:pt x="2582" y="217"/>
                  </a:lnTo>
                  <a:lnTo>
                    <a:pt x="2661" y="199"/>
                  </a:lnTo>
                  <a:lnTo>
                    <a:pt x="2721" y="173"/>
                  </a:lnTo>
                  <a:lnTo>
                    <a:pt x="2790" y="147"/>
                  </a:lnTo>
                  <a:lnTo>
                    <a:pt x="2902" y="87"/>
                  </a:lnTo>
                  <a:lnTo>
                    <a:pt x="3023" y="35"/>
                  </a:lnTo>
                  <a:lnTo>
                    <a:pt x="3075" y="9"/>
                  </a:lnTo>
                  <a:lnTo>
                    <a:pt x="3135" y="0"/>
                  </a:lnTo>
                  <a:lnTo>
                    <a:pt x="3205" y="0"/>
                  </a:lnTo>
                  <a:lnTo>
                    <a:pt x="3274" y="9"/>
                  </a:lnTo>
                  <a:lnTo>
                    <a:pt x="3342" y="44"/>
                  </a:lnTo>
                  <a:lnTo>
                    <a:pt x="3420" y="87"/>
                  </a:lnTo>
                  <a:lnTo>
                    <a:pt x="3507" y="147"/>
                  </a:lnTo>
                  <a:lnTo>
                    <a:pt x="3602" y="234"/>
                  </a:lnTo>
                  <a:lnTo>
                    <a:pt x="3611" y="251"/>
                  </a:lnTo>
                  <a:lnTo>
                    <a:pt x="3619" y="259"/>
                  </a:lnTo>
                  <a:lnTo>
                    <a:pt x="3628" y="277"/>
                  </a:lnTo>
                  <a:lnTo>
                    <a:pt x="3636" y="294"/>
                  </a:lnTo>
                  <a:lnTo>
                    <a:pt x="3644" y="302"/>
                  </a:lnTo>
                  <a:lnTo>
                    <a:pt x="3654" y="320"/>
                  </a:lnTo>
                  <a:lnTo>
                    <a:pt x="3671" y="337"/>
                  </a:lnTo>
                  <a:lnTo>
                    <a:pt x="3679" y="346"/>
                  </a:lnTo>
                  <a:lnTo>
                    <a:pt x="3766" y="372"/>
                  </a:lnTo>
                  <a:lnTo>
                    <a:pt x="3853" y="398"/>
                  </a:lnTo>
                  <a:lnTo>
                    <a:pt x="3930" y="449"/>
                  </a:lnTo>
                  <a:lnTo>
                    <a:pt x="3999" y="501"/>
                  </a:lnTo>
                  <a:lnTo>
                    <a:pt x="4060" y="571"/>
                  </a:lnTo>
                  <a:lnTo>
                    <a:pt x="4103" y="639"/>
                  </a:lnTo>
                  <a:lnTo>
                    <a:pt x="4137" y="718"/>
                  </a:lnTo>
                  <a:lnTo>
                    <a:pt x="4163" y="803"/>
                  </a:lnTo>
                  <a:lnTo>
                    <a:pt x="4172" y="890"/>
                  </a:lnTo>
                  <a:lnTo>
                    <a:pt x="4172" y="968"/>
                  </a:lnTo>
                  <a:lnTo>
                    <a:pt x="4163" y="1045"/>
                  </a:lnTo>
                  <a:lnTo>
                    <a:pt x="4128" y="1123"/>
                  </a:lnTo>
                  <a:lnTo>
                    <a:pt x="4111" y="1157"/>
                  </a:lnTo>
                  <a:lnTo>
                    <a:pt x="4085" y="1192"/>
                  </a:lnTo>
                  <a:lnTo>
                    <a:pt x="4060" y="1227"/>
                  </a:lnTo>
                  <a:lnTo>
                    <a:pt x="4025" y="1252"/>
                  </a:lnTo>
                  <a:lnTo>
                    <a:pt x="3990" y="1279"/>
                  </a:lnTo>
                  <a:lnTo>
                    <a:pt x="3956" y="1304"/>
                  </a:lnTo>
                  <a:lnTo>
                    <a:pt x="3913" y="1322"/>
                  </a:lnTo>
                  <a:lnTo>
                    <a:pt x="3861" y="1339"/>
                  </a:lnTo>
                  <a:lnTo>
                    <a:pt x="3835" y="1434"/>
                  </a:lnTo>
                  <a:lnTo>
                    <a:pt x="3809" y="1503"/>
                  </a:lnTo>
                  <a:lnTo>
                    <a:pt x="3774" y="1564"/>
                  </a:lnTo>
                  <a:lnTo>
                    <a:pt x="3731" y="1616"/>
                  </a:lnTo>
                  <a:lnTo>
                    <a:pt x="3697" y="1650"/>
                  </a:lnTo>
                  <a:lnTo>
                    <a:pt x="3654" y="1676"/>
                  </a:lnTo>
                  <a:lnTo>
                    <a:pt x="3602" y="1693"/>
                  </a:lnTo>
                  <a:lnTo>
                    <a:pt x="3559" y="1701"/>
                  </a:lnTo>
                  <a:lnTo>
                    <a:pt x="3446" y="1710"/>
                  </a:lnTo>
                  <a:lnTo>
                    <a:pt x="3334" y="1693"/>
                  </a:lnTo>
                  <a:lnTo>
                    <a:pt x="3205" y="1668"/>
                  </a:lnTo>
                  <a:lnTo>
                    <a:pt x="3075" y="1641"/>
                  </a:lnTo>
                  <a:lnTo>
                    <a:pt x="3023" y="1684"/>
                  </a:lnTo>
                  <a:lnTo>
                    <a:pt x="2971" y="1719"/>
                  </a:lnTo>
                  <a:lnTo>
                    <a:pt x="2928" y="1736"/>
                  </a:lnTo>
                  <a:lnTo>
                    <a:pt x="2885" y="1753"/>
                  </a:lnTo>
                  <a:lnTo>
                    <a:pt x="2841" y="1763"/>
                  </a:lnTo>
                  <a:lnTo>
                    <a:pt x="2790" y="1771"/>
                  </a:lnTo>
                  <a:lnTo>
                    <a:pt x="2738" y="1771"/>
                  </a:lnTo>
                  <a:lnTo>
                    <a:pt x="2678" y="1771"/>
                  </a:lnTo>
                  <a:close/>
                </a:path>
              </a:pathLst>
            </a:custGeom>
            <a:solidFill>
              <a:srgbClr val="000000"/>
            </a:solidFill>
            <a:ln w="9525">
              <a:noFill/>
              <a:round/>
              <a:headEnd/>
              <a:tailEnd/>
            </a:ln>
          </p:spPr>
          <p:txBody>
            <a:bodyPr>
              <a:prstTxWarp prst="textNoShape">
                <a:avLst/>
              </a:prstTxWarp>
            </a:bodyPr>
            <a:lstStyle/>
            <a:p>
              <a:endParaRPr lang="en-US"/>
            </a:p>
          </p:txBody>
        </p:sp>
        <p:sp>
          <p:nvSpPr>
            <p:cNvPr id="53435" name="Freeform 710"/>
            <p:cNvSpPr>
              <a:spLocks/>
            </p:cNvSpPr>
            <p:nvPr/>
          </p:nvSpPr>
          <p:spPr bwMode="auto">
            <a:xfrm>
              <a:off x="4204" y="2621"/>
              <a:ext cx="204" cy="191"/>
            </a:xfrm>
            <a:custGeom>
              <a:avLst/>
              <a:gdLst>
                <a:gd name="T0" fmla="*/ 285 w 1839"/>
                <a:gd name="T1" fmla="*/ 1666 h 1718"/>
                <a:gd name="T2" fmla="*/ 112 w 1839"/>
                <a:gd name="T3" fmla="*/ 1537 h 1718"/>
                <a:gd name="T4" fmla="*/ 60 w 1839"/>
                <a:gd name="T5" fmla="*/ 1381 h 1718"/>
                <a:gd name="T6" fmla="*/ 95 w 1839"/>
                <a:gd name="T7" fmla="*/ 1209 h 1718"/>
                <a:gd name="T8" fmla="*/ 233 w 1839"/>
                <a:gd name="T9" fmla="*/ 1062 h 1718"/>
                <a:gd name="T10" fmla="*/ 372 w 1839"/>
                <a:gd name="T11" fmla="*/ 975 h 1718"/>
                <a:gd name="T12" fmla="*/ 372 w 1839"/>
                <a:gd name="T13" fmla="*/ 950 h 1718"/>
                <a:gd name="T14" fmla="*/ 328 w 1839"/>
                <a:gd name="T15" fmla="*/ 932 h 1718"/>
                <a:gd name="T16" fmla="*/ 277 w 1839"/>
                <a:gd name="T17" fmla="*/ 915 h 1718"/>
                <a:gd name="T18" fmla="*/ 215 w 1839"/>
                <a:gd name="T19" fmla="*/ 898 h 1718"/>
                <a:gd name="T20" fmla="*/ 207 w 1839"/>
                <a:gd name="T21" fmla="*/ 880 h 1718"/>
                <a:gd name="T22" fmla="*/ 198 w 1839"/>
                <a:gd name="T23" fmla="*/ 855 h 1718"/>
                <a:gd name="T24" fmla="*/ 320 w 1839"/>
                <a:gd name="T25" fmla="*/ 847 h 1718"/>
                <a:gd name="T26" fmla="*/ 440 w 1839"/>
                <a:gd name="T27" fmla="*/ 837 h 1718"/>
                <a:gd name="T28" fmla="*/ 544 w 1839"/>
                <a:gd name="T29" fmla="*/ 880 h 1718"/>
                <a:gd name="T30" fmla="*/ 622 w 1839"/>
                <a:gd name="T31" fmla="*/ 975 h 1718"/>
                <a:gd name="T32" fmla="*/ 760 w 1839"/>
                <a:gd name="T33" fmla="*/ 1019 h 1718"/>
                <a:gd name="T34" fmla="*/ 699 w 1839"/>
                <a:gd name="T35" fmla="*/ 959 h 1718"/>
                <a:gd name="T36" fmla="*/ 613 w 1839"/>
                <a:gd name="T37" fmla="*/ 880 h 1718"/>
                <a:gd name="T38" fmla="*/ 604 w 1839"/>
                <a:gd name="T39" fmla="*/ 812 h 1718"/>
                <a:gd name="T40" fmla="*/ 656 w 1839"/>
                <a:gd name="T41" fmla="*/ 717 h 1718"/>
                <a:gd name="T42" fmla="*/ 604 w 1839"/>
                <a:gd name="T43" fmla="*/ 708 h 1718"/>
                <a:gd name="T44" fmla="*/ 552 w 1839"/>
                <a:gd name="T45" fmla="*/ 751 h 1718"/>
                <a:gd name="T46" fmla="*/ 519 w 1839"/>
                <a:gd name="T47" fmla="*/ 812 h 1718"/>
                <a:gd name="T48" fmla="*/ 207 w 1839"/>
                <a:gd name="T49" fmla="*/ 812 h 1718"/>
                <a:gd name="T50" fmla="*/ 78 w 1839"/>
                <a:gd name="T51" fmla="*/ 751 h 1718"/>
                <a:gd name="T52" fmla="*/ 17 w 1839"/>
                <a:gd name="T53" fmla="*/ 648 h 1718"/>
                <a:gd name="T54" fmla="*/ 0 w 1839"/>
                <a:gd name="T55" fmla="*/ 475 h 1718"/>
                <a:gd name="T56" fmla="*/ 130 w 1839"/>
                <a:gd name="T57" fmla="*/ 284 h 1718"/>
                <a:gd name="T58" fmla="*/ 242 w 1839"/>
                <a:gd name="T59" fmla="*/ 241 h 1718"/>
                <a:gd name="T60" fmla="*/ 320 w 1839"/>
                <a:gd name="T61" fmla="*/ 284 h 1718"/>
                <a:gd name="T62" fmla="*/ 380 w 1839"/>
                <a:gd name="T63" fmla="*/ 406 h 1718"/>
                <a:gd name="T64" fmla="*/ 406 w 1839"/>
                <a:gd name="T65" fmla="*/ 406 h 1718"/>
                <a:gd name="T66" fmla="*/ 432 w 1839"/>
                <a:gd name="T67" fmla="*/ 406 h 1718"/>
                <a:gd name="T68" fmla="*/ 449 w 1839"/>
                <a:gd name="T69" fmla="*/ 267 h 1718"/>
                <a:gd name="T70" fmla="*/ 509 w 1839"/>
                <a:gd name="T71" fmla="*/ 155 h 1718"/>
                <a:gd name="T72" fmla="*/ 622 w 1839"/>
                <a:gd name="T73" fmla="*/ 52 h 1718"/>
                <a:gd name="T74" fmla="*/ 846 w 1839"/>
                <a:gd name="T75" fmla="*/ 0 h 1718"/>
                <a:gd name="T76" fmla="*/ 1088 w 1839"/>
                <a:gd name="T77" fmla="*/ 60 h 1718"/>
                <a:gd name="T78" fmla="*/ 1278 w 1839"/>
                <a:gd name="T79" fmla="*/ 233 h 1718"/>
                <a:gd name="T80" fmla="*/ 1330 w 1839"/>
                <a:gd name="T81" fmla="*/ 363 h 1718"/>
                <a:gd name="T82" fmla="*/ 1502 w 1839"/>
                <a:gd name="T83" fmla="*/ 396 h 1718"/>
                <a:gd name="T84" fmla="*/ 1693 w 1839"/>
                <a:gd name="T85" fmla="*/ 483 h 1718"/>
                <a:gd name="T86" fmla="*/ 1806 w 1839"/>
                <a:gd name="T87" fmla="*/ 648 h 1718"/>
                <a:gd name="T88" fmla="*/ 1839 w 1839"/>
                <a:gd name="T89" fmla="*/ 855 h 1718"/>
                <a:gd name="T90" fmla="*/ 1806 w 1839"/>
                <a:gd name="T91" fmla="*/ 1079 h 1718"/>
                <a:gd name="T92" fmla="*/ 1710 w 1839"/>
                <a:gd name="T93" fmla="*/ 1243 h 1718"/>
                <a:gd name="T94" fmla="*/ 1624 w 1839"/>
                <a:gd name="T95" fmla="*/ 1261 h 1718"/>
                <a:gd name="T96" fmla="*/ 1529 w 1839"/>
                <a:gd name="T97" fmla="*/ 1269 h 1718"/>
                <a:gd name="T98" fmla="*/ 1485 w 1839"/>
                <a:gd name="T99" fmla="*/ 1416 h 1718"/>
                <a:gd name="T100" fmla="*/ 1390 w 1839"/>
                <a:gd name="T101" fmla="*/ 1571 h 1718"/>
                <a:gd name="T102" fmla="*/ 1252 w 1839"/>
                <a:gd name="T103" fmla="*/ 1658 h 1718"/>
                <a:gd name="T104" fmla="*/ 1088 w 1839"/>
                <a:gd name="T105" fmla="*/ 1675 h 1718"/>
                <a:gd name="T106" fmla="*/ 933 w 1839"/>
                <a:gd name="T107" fmla="*/ 1606 h 1718"/>
                <a:gd name="T108" fmla="*/ 794 w 1839"/>
                <a:gd name="T109" fmla="*/ 1528 h 1718"/>
                <a:gd name="T110" fmla="*/ 699 w 1839"/>
                <a:gd name="T111" fmla="*/ 1623 h 1718"/>
                <a:gd name="T112" fmla="*/ 544 w 1839"/>
                <a:gd name="T113" fmla="*/ 1710 h 171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839"/>
                <a:gd name="T172" fmla="*/ 0 h 1718"/>
                <a:gd name="T173" fmla="*/ 1839 w 1839"/>
                <a:gd name="T174" fmla="*/ 1718 h 171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839" h="1718">
                  <a:moveTo>
                    <a:pt x="449" y="1718"/>
                  </a:moveTo>
                  <a:lnTo>
                    <a:pt x="362" y="1692"/>
                  </a:lnTo>
                  <a:lnTo>
                    <a:pt x="285" y="1666"/>
                  </a:lnTo>
                  <a:lnTo>
                    <a:pt x="215" y="1623"/>
                  </a:lnTo>
                  <a:lnTo>
                    <a:pt x="155" y="1588"/>
                  </a:lnTo>
                  <a:lnTo>
                    <a:pt x="112" y="1537"/>
                  </a:lnTo>
                  <a:lnTo>
                    <a:pt x="86" y="1485"/>
                  </a:lnTo>
                  <a:lnTo>
                    <a:pt x="60" y="1433"/>
                  </a:lnTo>
                  <a:lnTo>
                    <a:pt x="60" y="1381"/>
                  </a:lnTo>
                  <a:lnTo>
                    <a:pt x="60" y="1321"/>
                  </a:lnTo>
                  <a:lnTo>
                    <a:pt x="68" y="1269"/>
                  </a:lnTo>
                  <a:lnTo>
                    <a:pt x="95" y="1209"/>
                  </a:lnTo>
                  <a:lnTo>
                    <a:pt x="130" y="1157"/>
                  </a:lnTo>
                  <a:lnTo>
                    <a:pt x="181" y="1105"/>
                  </a:lnTo>
                  <a:lnTo>
                    <a:pt x="233" y="1062"/>
                  </a:lnTo>
                  <a:lnTo>
                    <a:pt x="302" y="1019"/>
                  </a:lnTo>
                  <a:lnTo>
                    <a:pt x="380" y="975"/>
                  </a:lnTo>
                  <a:lnTo>
                    <a:pt x="372" y="975"/>
                  </a:lnTo>
                  <a:lnTo>
                    <a:pt x="372" y="967"/>
                  </a:lnTo>
                  <a:lnTo>
                    <a:pt x="372" y="959"/>
                  </a:lnTo>
                  <a:lnTo>
                    <a:pt x="372" y="950"/>
                  </a:lnTo>
                  <a:lnTo>
                    <a:pt x="372" y="941"/>
                  </a:lnTo>
                  <a:lnTo>
                    <a:pt x="354" y="941"/>
                  </a:lnTo>
                  <a:lnTo>
                    <a:pt x="328" y="932"/>
                  </a:lnTo>
                  <a:lnTo>
                    <a:pt x="310" y="924"/>
                  </a:lnTo>
                  <a:lnTo>
                    <a:pt x="293" y="924"/>
                  </a:lnTo>
                  <a:lnTo>
                    <a:pt x="277" y="915"/>
                  </a:lnTo>
                  <a:lnTo>
                    <a:pt x="259" y="907"/>
                  </a:lnTo>
                  <a:lnTo>
                    <a:pt x="242" y="907"/>
                  </a:lnTo>
                  <a:lnTo>
                    <a:pt x="215" y="898"/>
                  </a:lnTo>
                  <a:lnTo>
                    <a:pt x="215" y="889"/>
                  </a:lnTo>
                  <a:lnTo>
                    <a:pt x="215" y="880"/>
                  </a:lnTo>
                  <a:lnTo>
                    <a:pt x="207" y="880"/>
                  </a:lnTo>
                  <a:lnTo>
                    <a:pt x="207" y="872"/>
                  </a:lnTo>
                  <a:lnTo>
                    <a:pt x="207" y="863"/>
                  </a:lnTo>
                  <a:lnTo>
                    <a:pt x="198" y="855"/>
                  </a:lnTo>
                  <a:lnTo>
                    <a:pt x="242" y="855"/>
                  </a:lnTo>
                  <a:lnTo>
                    <a:pt x="277" y="847"/>
                  </a:lnTo>
                  <a:lnTo>
                    <a:pt x="320" y="847"/>
                  </a:lnTo>
                  <a:lnTo>
                    <a:pt x="354" y="847"/>
                  </a:lnTo>
                  <a:lnTo>
                    <a:pt x="397" y="847"/>
                  </a:lnTo>
                  <a:lnTo>
                    <a:pt x="440" y="837"/>
                  </a:lnTo>
                  <a:lnTo>
                    <a:pt x="484" y="847"/>
                  </a:lnTo>
                  <a:lnTo>
                    <a:pt x="527" y="847"/>
                  </a:lnTo>
                  <a:lnTo>
                    <a:pt x="544" y="880"/>
                  </a:lnTo>
                  <a:lnTo>
                    <a:pt x="570" y="915"/>
                  </a:lnTo>
                  <a:lnTo>
                    <a:pt x="596" y="950"/>
                  </a:lnTo>
                  <a:lnTo>
                    <a:pt x="622" y="975"/>
                  </a:lnTo>
                  <a:lnTo>
                    <a:pt x="664" y="1002"/>
                  </a:lnTo>
                  <a:lnTo>
                    <a:pt x="708" y="1010"/>
                  </a:lnTo>
                  <a:lnTo>
                    <a:pt x="760" y="1019"/>
                  </a:lnTo>
                  <a:lnTo>
                    <a:pt x="821" y="1019"/>
                  </a:lnTo>
                  <a:lnTo>
                    <a:pt x="751" y="992"/>
                  </a:lnTo>
                  <a:lnTo>
                    <a:pt x="699" y="959"/>
                  </a:lnTo>
                  <a:lnTo>
                    <a:pt x="664" y="932"/>
                  </a:lnTo>
                  <a:lnTo>
                    <a:pt x="639" y="907"/>
                  </a:lnTo>
                  <a:lnTo>
                    <a:pt x="613" y="880"/>
                  </a:lnTo>
                  <a:lnTo>
                    <a:pt x="604" y="863"/>
                  </a:lnTo>
                  <a:lnTo>
                    <a:pt x="604" y="837"/>
                  </a:lnTo>
                  <a:lnTo>
                    <a:pt x="604" y="812"/>
                  </a:lnTo>
                  <a:lnTo>
                    <a:pt x="613" y="777"/>
                  </a:lnTo>
                  <a:lnTo>
                    <a:pt x="639" y="742"/>
                  </a:lnTo>
                  <a:lnTo>
                    <a:pt x="656" y="717"/>
                  </a:lnTo>
                  <a:lnTo>
                    <a:pt x="656" y="690"/>
                  </a:lnTo>
                  <a:lnTo>
                    <a:pt x="631" y="700"/>
                  </a:lnTo>
                  <a:lnTo>
                    <a:pt x="604" y="708"/>
                  </a:lnTo>
                  <a:lnTo>
                    <a:pt x="587" y="717"/>
                  </a:lnTo>
                  <a:lnTo>
                    <a:pt x="570" y="733"/>
                  </a:lnTo>
                  <a:lnTo>
                    <a:pt x="552" y="751"/>
                  </a:lnTo>
                  <a:lnTo>
                    <a:pt x="535" y="768"/>
                  </a:lnTo>
                  <a:lnTo>
                    <a:pt x="527" y="785"/>
                  </a:lnTo>
                  <a:lnTo>
                    <a:pt x="519" y="812"/>
                  </a:lnTo>
                  <a:lnTo>
                    <a:pt x="397" y="812"/>
                  </a:lnTo>
                  <a:lnTo>
                    <a:pt x="293" y="812"/>
                  </a:lnTo>
                  <a:lnTo>
                    <a:pt x="207" y="812"/>
                  </a:lnTo>
                  <a:lnTo>
                    <a:pt x="130" y="794"/>
                  </a:lnTo>
                  <a:lnTo>
                    <a:pt x="103" y="777"/>
                  </a:lnTo>
                  <a:lnTo>
                    <a:pt x="78" y="751"/>
                  </a:lnTo>
                  <a:lnTo>
                    <a:pt x="52" y="725"/>
                  </a:lnTo>
                  <a:lnTo>
                    <a:pt x="35" y="690"/>
                  </a:lnTo>
                  <a:lnTo>
                    <a:pt x="17" y="648"/>
                  </a:lnTo>
                  <a:lnTo>
                    <a:pt x="8" y="605"/>
                  </a:lnTo>
                  <a:lnTo>
                    <a:pt x="0" y="543"/>
                  </a:lnTo>
                  <a:lnTo>
                    <a:pt x="0" y="475"/>
                  </a:lnTo>
                  <a:lnTo>
                    <a:pt x="35" y="396"/>
                  </a:lnTo>
                  <a:lnTo>
                    <a:pt x="86" y="336"/>
                  </a:lnTo>
                  <a:lnTo>
                    <a:pt x="130" y="284"/>
                  </a:lnTo>
                  <a:lnTo>
                    <a:pt x="190" y="251"/>
                  </a:lnTo>
                  <a:lnTo>
                    <a:pt x="215" y="241"/>
                  </a:lnTo>
                  <a:lnTo>
                    <a:pt x="242" y="241"/>
                  </a:lnTo>
                  <a:lnTo>
                    <a:pt x="267" y="251"/>
                  </a:lnTo>
                  <a:lnTo>
                    <a:pt x="293" y="259"/>
                  </a:lnTo>
                  <a:lnTo>
                    <a:pt x="320" y="284"/>
                  </a:lnTo>
                  <a:lnTo>
                    <a:pt x="337" y="319"/>
                  </a:lnTo>
                  <a:lnTo>
                    <a:pt x="362" y="354"/>
                  </a:lnTo>
                  <a:lnTo>
                    <a:pt x="380" y="406"/>
                  </a:lnTo>
                  <a:lnTo>
                    <a:pt x="389" y="406"/>
                  </a:lnTo>
                  <a:lnTo>
                    <a:pt x="397" y="406"/>
                  </a:lnTo>
                  <a:lnTo>
                    <a:pt x="406" y="406"/>
                  </a:lnTo>
                  <a:lnTo>
                    <a:pt x="414" y="406"/>
                  </a:lnTo>
                  <a:lnTo>
                    <a:pt x="423" y="406"/>
                  </a:lnTo>
                  <a:lnTo>
                    <a:pt x="432" y="406"/>
                  </a:lnTo>
                  <a:lnTo>
                    <a:pt x="432" y="354"/>
                  </a:lnTo>
                  <a:lnTo>
                    <a:pt x="440" y="311"/>
                  </a:lnTo>
                  <a:lnTo>
                    <a:pt x="449" y="267"/>
                  </a:lnTo>
                  <a:lnTo>
                    <a:pt x="466" y="224"/>
                  </a:lnTo>
                  <a:lnTo>
                    <a:pt x="484" y="189"/>
                  </a:lnTo>
                  <a:lnTo>
                    <a:pt x="509" y="155"/>
                  </a:lnTo>
                  <a:lnTo>
                    <a:pt x="527" y="121"/>
                  </a:lnTo>
                  <a:lnTo>
                    <a:pt x="561" y="94"/>
                  </a:lnTo>
                  <a:lnTo>
                    <a:pt x="622" y="52"/>
                  </a:lnTo>
                  <a:lnTo>
                    <a:pt x="691" y="26"/>
                  </a:lnTo>
                  <a:lnTo>
                    <a:pt x="769" y="0"/>
                  </a:lnTo>
                  <a:lnTo>
                    <a:pt x="846" y="0"/>
                  </a:lnTo>
                  <a:lnTo>
                    <a:pt x="933" y="9"/>
                  </a:lnTo>
                  <a:lnTo>
                    <a:pt x="1010" y="26"/>
                  </a:lnTo>
                  <a:lnTo>
                    <a:pt x="1088" y="60"/>
                  </a:lnTo>
                  <a:lnTo>
                    <a:pt x="1157" y="104"/>
                  </a:lnTo>
                  <a:lnTo>
                    <a:pt x="1227" y="164"/>
                  </a:lnTo>
                  <a:lnTo>
                    <a:pt x="1278" y="233"/>
                  </a:lnTo>
                  <a:lnTo>
                    <a:pt x="1295" y="276"/>
                  </a:lnTo>
                  <a:lnTo>
                    <a:pt x="1322" y="311"/>
                  </a:lnTo>
                  <a:lnTo>
                    <a:pt x="1330" y="363"/>
                  </a:lnTo>
                  <a:lnTo>
                    <a:pt x="1347" y="406"/>
                  </a:lnTo>
                  <a:lnTo>
                    <a:pt x="1425" y="396"/>
                  </a:lnTo>
                  <a:lnTo>
                    <a:pt x="1502" y="396"/>
                  </a:lnTo>
                  <a:lnTo>
                    <a:pt x="1572" y="414"/>
                  </a:lnTo>
                  <a:lnTo>
                    <a:pt x="1632" y="440"/>
                  </a:lnTo>
                  <a:lnTo>
                    <a:pt x="1693" y="483"/>
                  </a:lnTo>
                  <a:lnTo>
                    <a:pt x="1736" y="526"/>
                  </a:lnTo>
                  <a:lnTo>
                    <a:pt x="1771" y="587"/>
                  </a:lnTo>
                  <a:lnTo>
                    <a:pt x="1806" y="648"/>
                  </a:lnTo>
                  <a:lnTo>
                    <a:pt x="1822" y="717"/>
                  </a:lnTo>
                  <a:lnTo>
                    <a:pt x="1839" y="785"/>
                  </a:lnTo>
                  <a:lnTo>
                    <a:pt x="1839" y="855"/>
                  </a:lnTo>
                  <a:lnTo>
                    <a:pt x="1839" y="932"/>
                  </a:lnTo>
                  <a:lnTo>
                    <a:pt x="1822" y="1010"/>
                  </a:lnTo>
                  <a:lnTo>
                    <a:pt x="1806" y="1079"/>
                  </a:lnTo>
                  <a:lnTo>
                    <a:pt x="1779" y="1157"/>
                  </a:lnTo>
                  <a:lnTo>
                    <a:pt x="1736" y="1226"/>
                  </a:lnTo>
                  <a:lnTo>
                    <a:pt x="1710" y="1243"/>
                  </a:lnTo>
                  <a:lnTo>
                    <a:pt x="1684" y="1252"/>
                  </a:lnTo>
                  <a:lnTo>
                    <a:pt x="1649" y="1252"/>
                  </a:lnTo>
                  <a:lnTo>
                    <a:pt x="1624" y="1261"/>
                  </a:lnTo>
                  <a:lnTo>
                    <a:pt x="1589" y="1261"/>
                  </a:lnTo>
                  <a:lnTo>
                    <a:pt x="1564" y="1261"/>
                  </a:lnTo>
                  <a:lnTo>
                    <a:pt x="1529" y="1269"/>
                  </a:lnTo>
                  <a:lnTo>
                    <a:pt x="1502" y="1278"/>
                  </a:lnTo>
                  <a:lnTo>
                    <a:pt x="1502" y="1347"/>
                  </a:lnTo>
                  <a:lnTo>
                    <a:pt x="1485" y="1416"/>
                  </a:lnTo>
                  <a:lnTo>
                    <a:pt x="1460" y="1476"/>
                  </a:lnTo>
                  <a:lnTo>
                    <a:pt x="1434" y="1528"/>
                  </a:lnTo>
                  <a:lnTo>
                    <a:pt x="1390" y="1571"/>
                  </a:lnTo>
                  <a:lnTo>
                    <a:pt x="1347" y="1606"/>
                  </a:lnTo>
                  <a:lnTo>
                    <a:pt x="1304" y="1640"/>
                  </a:lnTo>
                  <a:lnTo>
                    <a:pt x="1252" y="1658"/>
                  </a:lnTo>
                  <a:lnTo>
                    <a:pt x="1192" y="1675"/>
                  </a:lnTo>
                  <a:lnTo>
                    <a:pt x="1140" y="1675"/>
                  </a:lnTo>
                  <a:lnTo>
                    <a:pt x="1088" y="1675"/>
                  </a:lnTo>
                  <a:lnTo>
                    <a:pt x="1028" y="1666"/>
                  </a:lnTo>
                  <a:lnTo>
                    <a:pt x="976" y="1640"/>
                  </a:lnTo>
                  <a:lnTo>
                    <a:pt x="933" y="1606"/>
                  </a:lnTo>
                  <a:lnTo>
                    <a:pt x="881" y="1571"/>
                  </a:lnTo>
                  <a:lnTo>
                    <a:pt x="846" y="1520"/>
                  </a:lnTo>
                  <a:lnTo>
                    <a:pt x="794" y="1528"/>
                  </a:lnTo>
                  <a:lnTo>
                    <a:pt x="760" y="1554"/>
                  </a:lnTo>
                  <a:lnTo>
                    <a:pt x="734" y="1588"/>
                  </a:lnTo>
                  <a:lnTo>
                    <a:pt x="699" y="1623"/>
                  </a:lnTo>
                  <a:lnTo>
                    <a:pt x="664" y="1658"/>
                  </a:lnTo>
                  <a:lnTo>
                    <a:pt x="613" y="1692"/>
                  </a:lnTo>
                  <a:lnTo>
                    <a:pt x="544" y="1710"/>
                  </a:lnTo>
                  <a:lnTo>
                    <a:pt x="449" y="1718"/>
                  </a:lnTo>
                  <a:close/>
                </a:path>
              </a:pathLst>
            </a:custGeom>
            <a:solidFill>
              <a:srgbClr val="D6D1C9"/>
            </a:solidFill>
            <a:ln w="9525">
              <a:noFill/>
              <a:round/>
              <a:headEnd/>
              <a:tailEnd/>
            </a:ln>
          </p:spPr>
          <p:txBody>
            <a:bodyPr>
              <a:prstTxWarp prst="textNoShape">
                <a:avLst/>
              </a:prstTxWarp>
            </a:bodyPr>
            <a:lstStyle/>
            <a:p>
              <a:endParaRPr lang="en-US"/>
            </a:p>
          </p:txBody>
        </p:sp>
        <p:sp>
          <p:nvSpPr>
            <p:cNvPr id="53436" name="Freeform 711"/>
            <p:cNvSpPr>
              <a:spLocks/>
            </p:cNvSpPr>
            <p:nvPr/>
          </p:nvSpPr>
          <p:spPr bwMode="auto">
            <a:xfrm>
              <a:off x="4013" y="2753"/>
              <a:ext cx="170" cy="13"/>
            </a:xfrm>
            <a:custGeom>
              <a:avLst/>
              <a:gdLst>
                <a:gd name="T0" fmla="*/ 0 w 1529"/>
                <a:gd name="T1" fmla="*/ 113 h 113"/>
                <a:gd name="T2" fmla="*/ 78 w 1529"/>
                <a:gd name="T3" fmla="*/ 95 h 113"/>
                <a:gd name="T4" fmla="*/ 233 w 1529"/>
                <a:gd name="T5" fmla="*/ 70 h 113"/>
                <a:gd name="T6" fmla="*/ 449 w 1529"/>
                <a:gd name="T7" fmla="*/ 52 h 113"/>
                <a:gd name="T8" fmla="*/ 699 w 1529"/>
                <a:gd name="T9" fmla="*/ 35 h 113"/>
                <a:gd name="T10" fmla="*/ 951 w 1529"/>
                <a:gd name="T11" fmla="*/ 18 h 113"/>
                <a:gd name="T12" fmla="*/ 1191 w 1529"/>
                <a:gd name="T13" fmla="*/ 9 h 113"/>
                <a:gd name="T14" fmla="*/ 1390 w 1529"/>
                <a:gd name="T15" fmla="*/ 0 h 113"/>
                <a:gd name="T16" fmla="*/ 1529 w 1529"/>
                <a:gd name="T17" fmla="*/ 9 h 113"/>
                <a:gd name="T18" fmla="*/ 1460 w 1529"/>
                <a:gd name="T19" fmla="*/ 35 h 113"/>
                <a:gd name="T20" fmla="*/ 1373 w 1529"/>
                <a:gd name="T21" fmla="*/ 52 h 113"/>
                <a:gd name="T22" fmla="*/ 1287 w 1529"/>
                <a:gd name="T23" fmla="*/ 70 h 113"/>
                <a:gd name="T24" fmla="*/ 1191 w 1529"/>
                <a:gd name="T25" fmla="*/ 78 h 113"/>
                <a:gd name="T26" fmla="*/ 984 w 1529"/>
                <a:gd name="T27" fmla="*/ 105 h 113"/>
                <a:gd name="T28" fmla="*/ 769 w 1529"/>
                <a:gd name="T29" fmla="*/ 113 h 113"/>
                <a:gd name="T30" fmla="*/ 552 w 1529"/>
                <a:gd name="T31" fmla="*/ 113 h 113"/>
                <a:gd name="T32" fmla="*/ 345 w 1529"/>
                <a:gd name="T33" fmla="*/ 113 h 113"/>
                <a:gd name="T34" fmla="*/ 155 w 1529"/>
                <a:gd name="T35" fmla="*/ 113 h 113"/>
                <a:gd name="T36" fmla="*/ 0 w 1529"/>
                <a:gd name="T37" fmla="*/ 113 h 11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529"/>
                <a:gd name="T58" fmla="*/ 0 h 113"/>
                <a:gd name="T59" fmla="*/ 1529 w 1529"/>
                <a:gd name="T60" fmla="*/ 113 h 11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529" h="113">
                  <a:moveTo>
                    <a:pt x="0" y="113"/>
                  </a:moveTo>
                  <a:lnTo>
                    <a:pt x="78" y="95"/>
                  </a:lnTo>
                  <a:lnTo>
                    <a:pt x="233" y="70"/>
                  </a:lnTo>
                  <a:lnTo>
                    <a:pt x="449" y="52"/>
                  </a:lnTo>
                  <a:lnTo>
                    <a:pt x="699" y="35"/>
                  </a:lnTo>
                  <a:lnTo>
                    <a:pt x="951" y="18"/>
                  </a:lnTo>
                  <a:lnTo>
                    <a:pt x="1191" y="9"/>
                  </a:lnTo>
                  <a:lnTo>
                    <a:pt x="1390" y="0"/>
                  </a:lnTo>
                  <a:lnTo>
                    <a:pt x="1529" y="9"/>
                  </a:lnTo>
                  <a:lnTo>
                    <a:pt x="1460" y="35"/>
                  </a:lnTo>
                  <a:lnTo>
                    <a:pt x="1373" y="52"/>
                  </a:lnTo>
                  <a:lnTo>
                    <a:pt x="1287" y="70"/>
                  </a:lnTo>
                  <a:lnTo>
                    <a:pt x="1191" y="78"/>
                  </a:lnTo>
                  <a:lnTo>
                    <a:pt x="984" y="105"/>
                  </a:lnTo>
                  <a:lnTo>
                    <a:pt x="769" y="113"/>
                  </a:lnTo>
                  <a:lnTo>
                    <a:pt x="552" y="113"/>
                  </a:lnTo>
                  <a:lnTo>
                    <a:pt x="345" y="113"/>
                  </a:lnTo>
                  <a:lnTo>
                    <a:pt x="155" y="113"/>
                  </a:lnTo>
                  <a:lnTo>
                    <a:pt x="0" y="113"/>
                  </a:lnTo>
                  <a:close/>
                </a:path>
              </a:pathLst>
            </a:custGeom>
            <a:solidFill>
              <a:srgbClr val="000000"/>
            </a:solidFill>
            <a:ln w="9525">
              <a:noFill/>
              <a:round/>
              <a:headEnd/>
              <a:tailEnd/>
            </a:ln>
          </p:spPr>
          <p:txBody>
            <a:bodyPr>
              <a:prstTxWarp prst="textNoShape">
                <a:avLst/>
              </a:prstTxWarp>
            </a:bodyPr>
            <a:lstStyle/>
            <a:p>
              <a:endParaRPr lang="en-US"/>
            </a:p>
          </p:txBody>
        </p:sp>
        <p:sp>
          <p:nvSpPr>
            <p:cNvPr id="53437" name="Freeform 712"/>
            <p:cNvSpPr>
              <a:spLocks/>
            </p:cNvSpPr>
            <p:nvPr/>
          </p:nvSpPr>
          <p:spPr bwMode="auto">
            <a:xfrm>
              <a:off x="3949" y="2716"/>
              <a:ext cx="185" cy="7"/>
            </a:xfrm>
            <a:custGeom>
              <a:avLst/>
              <a:gdLst>
                <a:gd name="T0" fmla="*/ 0 w 1666"/>
                <a:gd name="T1" fmla="*/ 69 h 69"/>
                <a:gd name="T2" fmla="*/ 104 w 1666"/>
                <a:gd name="T3" fmla="*/ 43 h 69"/>
                <a:gd name="T4" fmla="*/ 302 w 1666"/>
                <a:gd name="T5" fmla="*/ 25 h 69"/>
                <a:gd name="T6" fmla="*/ 561 w 1666"/>
                <a:gd name="T7" fmla="*/ 17 h 69"/>
                <a:gd name="T8" fmla="*/ 855 w 1666"/>
                <a:gd name="T9" fmla="*/ 8 h 69"/>
                <a:gd name="T10" fmla="*/ 1140 w 1666"/>
                <a:gd name="T11" fmla="*/ 0 h 69"/>
                <a:gd name="T12" fmla="*/ 1391 w 1666"/>
                <a:gd name="T13" fmla="*/ 0 h 69"/>
                <a:gd name="T14" fmla="*/ 1581 w 1666"/>
                <a:gd name="T15" fmla="*/ 8 h 69"/>
                <a:gd name="T16" fmla="*/ 1666 w 1666"/>
                <a:gd name="T17" fmla="*/ 17 h 69"/>
                <a:gd name="T18" fmla="*/ 1261 w 1666"/>
                <a:gd name="T19" fmla="*/ 34 h 69"/>
                <a:gd name="T20" fmla="*/ 915 w 1666"/>
                <a:gd name="T21" fmla="*/ 43 h 69"/>
                <a:gd name="T22" fmla="*/ 648 w 1666"/>
                <a:gd name="T23" fmla="*/ 52 h 69"/>
                <a:gd name="T24" fmla="*/ 423 w 1666"/>
                <a:gd name="T25" fmla="*/ 52 h 69"/>
                <a:gd name="T26" fmla="*/ 259 w 1666"/>
                <a:gd name="T27" fmla="*/ 60 h 69"/>
                <a:gd name="T28" fmla="*/ 138 w 1666"/>
                <a:gd name="T29" fmla="*/ 60 h 69"/>
                <a:gd name="T30" fmla="*/ 52 w 1666"/>
                <a:gd name="T31" fmla="*/ 69 h 69"/>
                <a:gd name="T32" fmla="*/ 0 w 1666"/>
                <a:gd name="T33" fmla="*/ 69 h 6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666"/>
                <a:gd name="T52" fmla="*/ 0 h 69"/>
                <a:gd name="T53" fmla="*/ 1666 w 1666"/>
                <a:gd name="T54" fmla="*/ 69 h 6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666" h="69">
                  <a:moveTo>
                    <a:pt x="0" y="69"/>
                  </a:moveTo>
                  <a:lnTo>
                    <a:pt x="104" y="43"/>
                  </a:lnTo>
                  <a:lnTo>
                    <a:pt x="302" y="25"/>
                  </a:lnTo>
                  <a:lnTo>
                    <a:pt x="561" y="17"/>
                  </a:lnTo>
                  <a:lnTo>
                    <a:pt x="855" y="8"/>
                  </a:lnTo>
                  <a:lnTo>
                    <a:pt x="1140" y="0"/>
                  </a:lnTo>
                  <a:lnTo>
                    <a:pt x="1391" y="0"/>
                  </a:lnTo>
                  <a:lnTo>
                    <a:pt x="1581" y="8"/>
                  </a:lnTo>
                  <a:lnTo>
                    <a:pt x="1666" y="17"/>
                  </a:lnTo>
                  <a:lnTo>
                    <a:pt x="1261" y="34"/>
                  </a:lnTo>
                  <a:lnTo>
                    <a:pt x="915" y="43"/>
                  </a:lnTo>
                  <a:lnTo>
                    <a:pt x="648" y="52"/>
                  </a:lnTo>
                  <a:lnTo>
                    <a:pt x="423" y="52"/>
                  </a:lnTo>
                  <a:lnTo>
                    <a:pt x="259" y="60"/>
                  </a:lnTo>
                  <a:lnTo>
                    <a:pt x="138" y="60"/>
                  </a:lnTo>
                  <a:lnTo>
                    <a:pt x="52" y="69"/>
                  </a:lnTo>
                  <a:lnTo>
                    <a:pt x="0" y="69"/>
                  </a:lnTo>
                  <a:close/>
                </a:path>
              </a:pathLst>
            </a:custGeom>
            <a:solidFill>
              <a:srgbClr val="000000"/>
            </a:solidFill>
            <a:ln w="9525">
              <a:noFill/>
              <a:round/>
              <a:headEnd/>
              <a:tailEnd/>
            </a:ln>
          </p:spPr>
          <p:txBody>
            <a:bodyPr>
              <a:prstTxWarp prst="textNoShape">
                <a:avLst/>
              </a:prstTxWarp>
            </a:bodyPr>
            <a:lstStyle/>
            <a:p>
              <a:endParaRPr lang="en-US"/>
            </a:p>
          </p:txBody>
        </p:sp>
      </p:grpSp>
      <p:grpSp>
        <p:nvGrpSpPr>
          <p:cNvPr id="14" name="Group 713"/>
          <p:cNvGrpSpPr>
            <a:grpSpLocks/>
          </p:cNvGrpSpPr>
          <p:nvPr/>
        </p:nvGrpSpPr>
        <p:grpSpPr bwMode="auto">
          <a:xfrm flipH="1">
            <a:off x="4572000" y="3914775"/>
            <a:ext cx="1185863" cy="946150"/>
            <a:chOff x="3949" y="2619"/>
            <a:chExt cx="747" cy="596"/>
          </a:xfrm>
        </p:grpSpPr>
        <p:sp>
          <p:nvSpPr>
            <p:cNvPr id="53418" name="Freeform 714"/>
            <p:cNvSpPr>
              <a:spLocks/>
            </p:cNvSpPr>
            <p:nvPr/>
          </p:nvSpPr>
          <p:spPr bwMode="auto">
            <a:xfrm>
              <a:off x="3974" y="2992"/>
              <a:ext cx="722" cy="223"/>
            </a:xfrm>
            <a:custGeom>
              <a:avLst/>
              <a:gdLst>
                <a:gd name="T0" fmla="*/ 4872 w 6496"/>
                <a:gd name="T1" fmla="*/ 1917 h 2004"/>
                <a:gd name="T2" fmla="*/ 4769 w 6496"/>
                <a:gd name="T3" fmla="*/ 1830 h 2004"/>
                <a:gd name="T4" fmla="*/ 4682 w 6496"/>
                <a:gd name="T5" fmla="*/ 1641 h 2004"/>
                <a:gd name="T6" fmla="*/ 4570 w 6496"/>
                <a:gd name="T7" fmla="*/ 1433 h 2004"/>
                <a:gd name="T8" fmla="*/ 4475 w 6496"/>
                <a:gd name="T9" fmla="*/ 1381 h 2004"/>
                <a:gd name="T10" fmla="*/ 4440 w 6496"/>
                <a:gd name="T11" fmla="*/ 1304 h 2004"/>
                <a:gd name="T12" fmla="*/ 4440 w 6496"/>
                <a:gd name="T13" fmla="*/ 1106 h 2004"/>
                <a:gd name="T14" fmla="*/ 4320 w 6496"/>
                <a:gd name="T15" fmla="*/ 1114 h 2004"/>
                <a:gd name="T16" fmla="*/ 4198 w 6496"/>
                <a:gd name="T17" fmla="*/ 1114 h 2004"/>
                <a:gd name="T18" fmla="*/ 4138 w 6496"/>
                <a:gd name="T19" fmla="*/ 1097 h 2004"/>
                <a:gd name="T20" fmla="*/ 4225 w 6496"/>
                <a:gd name="T21" fmla="*/ 1079 h 2004"/>
                <a:gd name="T22" fmla="*/ 4345 w 6496"/>
                <a:gd name="T23" fmla="*/ 1071 h 2004"/>
                <a:gd name="T24" fmla="*/ 4467 w 6496"/>
                <a:gd name="T25" fmla="*/ 1071 h 2004"/>
                <a:gd name="T26" fmla="*/ 4544 w 6496"/>
                <a:gd name="T27" fmla="*/ 967 h 2004"/>
                <a:gd name="T28" fmla="*/ 4570 w 6496"/>
                <a:gd name="T29" fmla="*/ 924 h 2004"/>
                <a:gd name="T30" fmla="*/ 4527 w 6496"/>
                <a:gd name="T31" fmla="*/ 915 h 2004"/>
                <a:gd name="T32" fmla="*/ 4388 w 6496"/>
                <a:gd name="T33" fmla="*/ 932 h 2004"/>
                <a:gd name="T34" fmla="*/ 4250 w 6496"/>
                <a:gd name="T35" fmla="*/ 950 h 2004"/>
                <a:gd name="T36" fmla="*/ 4190 w 6496"/>
                <a:gd name="T37" fmla="*/ 950 h 2004"/>
                <a:gd name="T38" fmla="*/ 4310 w 6496"/>
                <a:gd name="T39" fmla="*/ 915 h 2004"/>
                <a:gd name="T40" fmla="*/ 4492 w 6496"/>
                <a:gd name="T41" fmla="*/ 880 h 2004"/>
                <a:gd name="T42" fmla="*/ 4682 w 6496"/>
                <a:gd name="T43" fmla="*/ 847 h 2004"/>
                <a:gd name="T44" fmla="*/ 4682 w 6496"/>
                <a:gd name="T45" fmla="*/ 820 h 2004"/>
                <a:gd name="T46" fmla="*/ 4665 w 6496"/>
                <a:gd name="T47" fmla="*/ 768 h 2004"/>
                <a:gd name="T48" fmla="*/ 4354 w 6496"/>
                <a:gd name="T49" fmla="*/ 700 h 2004"/>
                <a:gd name="T50" fmla="*/ 3482 w 6496"/>
                <a:gd name="T51" fmla="*/ 708 h 2004"/>
                <a:gd name="T52" fmla="*/ 1736 w 6496"/>
                <a:gd name="T53" fmla="*/ 795 h 2004"/>
                <a:gd name="T54" fmla="*/ 8 w 6496"/>
                <a:gd name="T55" fmla="*/ 855 h 2004"/>
                <a:gd name="T56" fmla="*/ 8 w 6496"/>
                <a:gd name="T57" fmla="*/ 837 h 2004"/>
                <a:gd name="T58" fmla="*/ 26 w 6496"/>
                <a:gd name="T59" fmla="*/ 820 h 2004"/>
                <a:gd name="T60" fmla="*/ 1763 w 6496"/>
                <a:gd name="T61" fmla="*/ 760 h 2004"/>
                <a:gd name="T62" fmla="*/ 3490 w 6496"/>
                <a:gd name="T63" fmla="*/ 708 h 2004"/>
                <a:gd name="T64" fmla="*/ 4647 w 6496"/>
                <a:gd name="T65" fmla="*/ 656 h 2004"/>
                <a:gd name="T66" fmla="*/ 4647 w 6496"/>
                <a:gd name="T67" fmla="*/ 630 h 2004"/>
                <a:gd name="T68" fmla="*/ 4647 w 6496"/>
                <a:gd name="T69" fmla="*/ 605 h 2004"/>
                <a:gd name="T70" fmla="*/ 4570 w 6496"/>
                <a:gd name="T71" fmla="*/ 527 h 2004"/>
                <a:gd name="T72" fmla="*/ 4544 w 6496"/>
                <a:gd name="T73" fmla="*/ 423 h 2004"/>
                <a:gd name="T74" fmla="*/ 4579 w 6496"/>
                <a:gd name="T75" fmla="*/ 293 h 2004"/>
                <a:gd name="T76" fmla="*/ 4742 w 6496"/>
                <a:gd name="T77" fmla="*/ 112 h 2004"/>
                <a:gd name="T78" fmla="*/ 4984 w 6496"/>
                <a:gd name="T79" fmla="*/ 9 h 2004"/>
                <a:gd name="T80" fmla="*/ 5158 w 6496"/>
                <a:gd name="T81" fmla="*/ 9 h 2004"/>
                <a:gd name="T82" fmla="*/ 5278 w 6496"/>
                <a:gd name="T83" fmla="*/ 61 h 2004"/>
                <a:gd name="T84" fmla="*/ 5390 w 6496"/>
                <a:gd name="T85" fmla="*/ 164 h 2004"/>
                <a:gd name="T86" fmla="*/ 5779 w 6496"/>
                <a:gd name="T87" fmla="*/ 173 h 2004"/>
                <a:gd name="T88" fmla="*/ 6021 w 6496"/>
                <a:gd name="T89" fmla="*/ 224 h 2004"/>
                <a:gd name="T90" fmla="*/ 6211 w 6496"/>
                <a:gd name="T91" fmla="*/ 346 h 2004"/>
                <a:gd name="T92" fmla="*/ 6280 w 6496"/>
                <a:gd name="T93" fmla="*/ 466 h 2004"/>
                <a:gd name="T94" fmla="*/ 6288 w 6496"/>
                <a:gd name="T95" fmla="*/ 587 h 2004"/>
                <a:gd name="T96" fmla="*/ 6254 w 6496"/>
                <a:gd name="T97" fmla="*/ 734 h 2004"/>
                <a:gd name="T98" fmla="*/ 6211 w 6496"/>
                <a:gd name="T99" fmla="*/ 768 h 2004"/>
                <a:gd name="T100" fmla="*/ 6185 w 6496"/>
                <a:gd name="T101" fmla="*/ 812 h 2004"/>
                <a:gd name="T102" fmla="*/ 6254 w 6496"/>
                <a:gd name="T103" fmla="*/ 889 h 2004"/>
                <a:gd name="T104" fmla="*/ 6418 w 6496"/>
                <a:gd name="T105" fmla="*/ 1062 h 2004"/>
                <a:gd name="T106" fmla="*/ 6496 w 6496"/>
                <a:gd name="T107" fmla="*/ 1313 h 2004"/>
                <a:gd name="T108" fmla="*/ 6418 w 6496"/>
                <a:gd name="T109" fmla="*/ 1563 h 2004"/>
                <a:gd name="T110" fmla="*/ 6280 w 6496"/>
                <a:gd name="T111" fmla="*/ 1710 h 2004"/>
                <a:gd name="T112" fmla="*/ 6116 w 6496"/>
                <a:gd name="T113" fmla="*/ 1779 h 2004"/>
                <a:gd name="T114" fmla="*/ 5736 w 6496"/>
                <a:gd name="T115" fmla="*/ 1779 h 2004"/>
                <a:gd name="T116" fmla="*/ 5563 w 6496"/>
                <a:gd name="T117" fmla="*/ 1839 h 2004"/>
                <a:gd name="T118" fmla="*/ 5460 w 6496"/>
                <a:gd name="T119" fmla="*/ 1943 h 2004"/>
                <a:gd name="T120" fmla="*/ 5235 w 6496"/>
                <a:gd name="T121" fmla="*/ 1995 h 200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6496"/>
                <a:gd name="T184" fmla="*/ 0 h 2004"/>
                <a:gd name="T185" fmla="*/ 6496 w 6496"/>
                <a:gd name="T186" fmla="*/ 2004 h 2004"/>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6496" h="2004">
                  <a:moveTo>
                    <a:pt x="5088" y="2004"/>
                  </a:moveTo>
                  <a:lnTo>
                    <a:pt x="4967" y="1960"/>
                  </a:lnTo>
                  <a:lnTo>
                    <a:pt x="4872" y="1917"/>
                  </a:lnTo>
                  <a:lnTo>
                    <a:pt x="4829" y="1892"/>
                  </a:lnTo>
                  <a:lnTo>
                    <a:pt x="4794" y="1857"/>
                  </a:lnTo>
                  <a:lnTo>
                    <a:pt x="4769" y="1830"/>
                  </a:lnTo>
                  <a:lnTo>
                    <a:pt x="4742" y="1797"/>
                  </a:lnTo>
                  <a:lnTo>
                    <a:pt x="4708" y="1727"/>
                  </a:lnTo>
                  <a:lnTo>
                    <a:pt x="4682" y="1641"/>
                  </a:lnTo>
                  <a:lnTo>
                    <a:pt x="4665" y="1546"/>
                  </a:lnTo>
                  <a:lnTo>
                    <a:pt x="4656" y="1443"/>
                  </a:lnTo>
                  <a:lnTo>
                    <a:pt x="4570" y="1433"/>
                  </a:lnTo>
                  <a:lnTo>
                    <a:pt x="4509" y="1408"/>
                  </a:lnTo>
                  <a:lnTo>
                    <a:pt x="4492" y="1399"/>
                  </a:lnTo>
                  <a:lnTo>
                    <a:pt x="4475" y="1381"/>
                  </a:lnTo>
                  <a:lnTo>
                    <a:pt x="4457" y="1364"/>
                  </a:lnTo>
                  <a:lnTo>
                    <a:pt x="4449" y="1347"/>
                  </a:lnTo>
                  <a:lnTo>
                    <a:pt x="4440" y="1304"/>
                  </a:lnTo>
                  <a:lnTo>
                    <a:pt x="4440" y="1252"/>
                  </a:lnTo>
                  <a:lnTo>
                    <a:pt x="4440" y="1183"/>
                  </a:lnTo>
                  <a:lnTo>
                    <a:pt x="4440" y="1106"/>
                  </a:lnTo>
                  <a:lnTo>
                    <a:pt x="4405" y="1106"/>
                  </a:lnTo>
                  <a:lnTo>
                    <a:pt x="4363" y="1114"/>
                  </a:lnTo>
                  <a:lnTo>
                    <a:pt x="4320" y="1114"/>
                  </a:lnTo>
                  <a:lnTo>
                    <a:pt x="4276" y="1114"/>
                  </a:lnTo>
                  <a:lnTo>
                    <a:pt x="4241" y="1114"/>
                  </a:lnTo>
                  <a:lnTo>
                    <a:pt x="4198" y="1114"/>
                  </a:lnTo>
                  <a:lnTo>
                    <a:pt x="4163" y="1114"/>
                  </a:lnTo>
                  <a:lnTo>
                    <a:pt x="4138" y="1106"/>
                  </a:lnTo>
                  <a:lnTo>
                    <a:pt x="4138" y="1097"/>
                  </a:lnTo>
                  <a:lnTo>
                    <a:pt x="4146" y="1088"/>
                  </a:lnTo>
                  <a:lnTo>
                    <a:pt x="4181" y="1088"/>
                  </a:lnTo>
                  <a:lnTo>
                    <a:pt x="4225" y="1079"/>
                  </a:lnTo>
                  <a:lnTo>
                    <a:pt x="4268" y="1079"/>
                  </a:lnTo>
                  <a:lnTo>
                    <a:pt x="4302" y="1079"/>
                  </a:lnTo>
                  <a:lnTo>
                    <a:pt x="4345" y="1071"/>
                  </a:lnTo>
                  <a:lnTo>
                    <a:pt x="4388" y="1071"/>
                  </a:lnTo>
                  <a:lnTo>
                    <a:pt x="4423" y="1071"/>
                  </a:lnTo>
                  <a:lnTo>
                    <a:pt x="4467" y="1071"/>
                  </a:lnTo>
                  <a:lnTo>
                    <a:pt x="4500" y="1027"/>
                  </a:lnTo>
                  <a:lnTo>
                    <a:pt x="4527" y="994"/>
                  </a:lnTo>
                  <a:lnTo>
                    <a:pt x="4544" y="967"/>
                  </a:lnTo>
                  <a:lnTo>
                    <a:pt x="4562" y="950"/>
                  </a:lnTo>
                  <a:lnTo>
                    <a:pt x="4570" y="941"/>
                  </a:lnTo>
                  <a:lnTo>
                    <a:pt x="4570" y="924"/>
                  </a:lnTo>
                  <a:lnTo>
                    <a:pt x="4579" y="915"/>
                  </a:lnTo>
                  <a:lnTo>
                    <a:pt x="4579" y="907"/>
                  </a:lnTo>
                  <a:lnTo>
                    <a:pt x="4527" y="915"/>
                  </a:lnTo>
                  <a:lnTo>
                    <a:pt x="4483" y="915"/>
                  </a:lnTo>
                  <a:lnTo>
                    <a:pt x="4432" y="924"/>
                  </a:lnTo>
                  <a:lnTo>
                    <a:pt x="4388" y="932"/>
                  </a:lnTo>
                  <a:lnTo>
                    <a:pt x="4345" y="941"/>
                  </a:lnTo>
                  <a:lnTo>
                    <a:pt x="4293" y="941"/>
                  </a:lnTo>
                  <a:lnTo>
                    <a:pt x="4250" y="950"/>
                  </a:lnTo>
                  <a:lnTo>
                    <a:pt x="4198" y="959"/>
                  </a:lnTo>
                  <a:lnTo>
                    <a:pt x="4198" y="950"/>
                  </a:lnTo>
                  <a:lnTo>
                    <a:pt x="4190" y="950"/>
                  </a:lnTo>
                  <a:lnTo>
                    <a:pt x="4190" y="941"/>
                  </a:lnTo>
                  <a:lnTo>
                    <a:pt x="4250" y="924"/>
                  </a:lnTo>
                  <a:lnTo>
                    <a:pt x="4310" y="915"/>
                  </a:lnTo>
                  <a:lnTo>
                    <a:pt x="4371" y="907"/>
                  </a:lnTo>
                  <a:lnTo>
                    <a:pt x="4432" y="889"/>
                  </a:lnTo>
                  <a:lnTo>
                    <a:pt x="4492" y="880"/>
                  </a:lnTo>
                  <a:lnTo>
                    <a:pt x="4552" y="872"/>
                  </a:lnTo>
                  <a:lnTo>
                    <a:pt x="4613" y="855"/>
                  </a:lnTo>
                  <a:lnTo>
                    <a:pt x="4682" y="847"/>
                  </a:lnTo>
                  <a:lnTo>
                    <a:pt x="4682" y="837"/>
                  </a:lnTo>
                  <a:lnTo>
                    <a:pt x="4682" y="829"/>
                  </a:lnTo>
                  <a:lnTo>
                    <a:pt x="4682" y="820"/>
                  </a:lnTo>
                  <a:lnTo>
                    <a:pt x="4674" y="812"/>
                  </a:lnTo>
                  <a:lnTo>
                    <a:pt x="4674" y="795"/>
                  </a:lnTo>
                  <a:lnTo>
                    <a:pt x="4665" y="768"/>
                  </a:lnTo>
                  <a:lnTo>
                    <a:pt x="4656" y="742"/>
                  </a:lnTo>
                  <a:lnTo>
                    <a:pt x="4647" y="708"/>
                  </a:lnTo>
                  <a:lnTo>
                    <a:pt x="4354" y="700"/>
                  </a:lnTo>
                  <a:lnTo>
                    <a:pt x="4069" y="700"/>
                  </a:lnTo>
                  <a:lnTo>
                    <a:pt x="3775" y="700"/>
                  </a:lnTo>
                  <a:lnTo>
                    <a:pt x="3482" y="708"/>
                  </a:lnTo>
                  <a:lnTo>
                    <a:pt x="2903" y="734"/>
                  </a:lnTo>
                  <a:lnTo>
                    <a:pt x="2324" y="760"/>
                  </a:lnTo>
                  <a:lnTo>
                    <a:pt x="1736" y="795"/>
                  </a:lnTo>
                  <a:lnTo>
                    <a:pt x="1158" y="829"/>
                  </a:lnTo>
                  <a:lnTo>
                    <a:pt x="588" y="847"/>
                  </a:lnTo>
                  <a:lnTo>
                    <a:pt x="8" y="855"/>
                  </a:lnTo>
                  <a:lnTo>
                    <a:pt x="8" y="847"/>
                  </a:lnTo>
                  <a:lnTo>
                    <a:pt x="0" y="837"/>
                  </a:lnTo>
                  <a:lnTo>
                    <a:pt x="8" y="837"/>
                  </a:lnTo>
                  <a:lnTo>
                    <a:pt x="8" y="829"/>
                  </a:lnTo>
                  <a:lnTo>
                    <a:pt x="18" y="829"/>
                  </a:lnTo>
                  <a:lnTo>
                    <a:pt x="26" y="820"/>
                  </a:lnTo>
                  <a:lnTo>
                    <a:pt x="605" y="803"/>
                  </a:lnTo>
                  <a:lnTo>
                    <a:pt x="1183" y="785"/>
                  </a:lnTo>
                  <a:lnTo>
                    <a:pt x="1763" y="760"/>
                  </a:lnTo>
                  <a:lnTo>
                    <a:pt x="2332" y="742"/>
                  </a:lnTo>
                  <a:lnTo>
                    <a:pt x="2911" y="725"/>
                  </a:lnTo>
                  <a:lnTo>
                    <a:pt x="3490" y="708"/>
                  </a:lnTo>
                  <a:lnTo>
                    <a:pt x="4069" y="682"/>
                  </a:lnTo>
                  <a:lnTo>
                    <a:pt x="4647" y="665"/>
                  </a:lnTo>
                  <a:lnTo>
                    <a:pt x="4647" y="656"/>
                  </a:lnTo>
                  <a:lnTo>
                    <a:pt x="4647" y="648"/>
                  </a:lnTo>
                  <a:lnTo>
                    <a:pt x="4647" y="639"/>
                  </a:lnTo>
                  <a:lnTo>
                    <a:pt x="4647" y="630"/>
                  </a:lnTo>
                  <a:lnTo>
                    <a:pt x="4647" y="622"/>
                  </a:lnTo>
                  <a:lnTo>
                    <a:pt x="4647" y="613"/>
                  </a:lnTo>
                  <a:lnTo>
                    <a:pt x="4647" y="605"/>
                  </a:lnTo>
                  <a:lnTo>
                    <a:pt x="4613" y="578"/>
                  </a:lnTo>
                  <a:lnTo>
                    <a:pt x="4587" y="553"/>
                  </a:lnTo>
                  <a:lnTo>
                    <a:pt x="4570" y="527"/>
                  </a:lnTo>
                  <a:lnTo>
                    <a:pt x="4552" y="492"/>
                  </a:lnTo>
                  <a:lnTo>
                    <a:pt x="4544" y="458"/>
                  </a:lnTo>
                  <a:lnTo>
                    <a:pt x="4544" y="423"/>
                  </a:lnTo>
                  <a:lnTo>
                    <a:pt x="4544" y="398"/>
                  </a:lnTo>
                  <a:lnTo>
                    <a:pt x="4544" y="363"/>
                  </a:lnTo>
                  <a:lnTo>
                    <a:pt x="4579" y="293"/>
                  </a:lnTo>
                  <a:lnTo>
                    <a:pt x="4613" y="224"/>
                  </a:lnTo>
                  <a:lnTo>
                    <a:pt x="4674" y="164"/>
                  </a:lnTo>
                  <a:lnTo>
                    <a:pt x="4742" y="112"/>
                  </a:lnTo>
                  <a:lnTo>
                    <a:pt x="4812" y="61"/>
                  </a:lnTo>
                  <a:lnTo>
                    <a:pt x="4898" y="26"/>
                  </a:lnTo>
                  <a:lnTo>
                    <a:pt x="4984" y="9"/>
                  </a:lnTo>
                  <a:lnTo>
                    <a:pt x="5071" y="0"/>
                  </a:lnTo>
                  <a:lnTo>
                    <a:pt x="5114" y="0"/>
                  </a:lnTo>
                  <a:lnTo>
                    <a:pt x="5158" y="9"/>
                  </a:lnTo>
                  <a:lnTo>
                    <a:pt x="5200" y="17"/>
                  </a:lnTo>
                  <a:lnTo>
                    <a:pt x="5243" y="34"/>
                  </a:lnTo>
                  <a:lnTo>
                    <a:pt x="5278" y="61"/>
                  </a:lnTo>
                  <a:lnTo>
                    <a:pt x="5321" y="86"/>
                  </a:lnTo>
                  <a:lnTo>
                    <a:pt x="5356" y="121"/>
                  </a:lnTo>
                  <a:lnTo>
                    <a:pt x="5390" y="164"/>
                  </a:lnTo>
                  <a:lnTo>
                    <a:pt x="5529" y="164"/>
                  </a:lnTo>
                  <a:lnTo>
                    <a:pt x="5692" y="164"/>
                  </a:lnTo>
                  <a:lnTo>
                    <a:pt x="5779" y="173"/>
                  </a:lnTo>
                  <a:lnTo>
                    <a:pt x="5866" y="181"/>
                  </a:lnTo>
                  <a:lnTo>
                    <a:pt x="5943" y="207"/>
                  </a:lnTo>
                  <a:lnTo>
                    <a:pt x="6021" y="224"/>
                  </a:lnTo>
                  <a:lnTo>
                    <a:pt x="6099" y="259"/>
                  </a:lnTo>
                  <a:lnTo>
                    <a:pt x="6159" y="293"/>
                  </a:lnTo>
                  <a:lnTo>
                    <a:pt x="6211" y="346"/>
                  </a:lnTo>
                  <a:lnTo>
                    <a:pt x="6254" y="398"/>
                  </a:lnTo>
                  <a:lnTo>
                    <a:pt x="6271" y="431"/>
                  </a:lnTo>
                  <a:lnTo>
                    <a:pt x="6280" y="466"/>
                  </a:lnTo>
                  <a:lnTo>
                    <a:pt x="6288" y="501"/>
                  </a:lnTo>
                  <a:lnTo>
                    <a:pt x="6288" y="543"/>
                  </a:lnTo>
                  <a:lnTo>
                    <a:pt x="6288" y="587"/>
                  </a:lnTo>
                  <a:lnTo>
                    <a:pt x="6280" y="630"/>
                  </a:lnTo>
                  <a:lnTo>
                    <a:pt x="6271" y="682"/>
                  </a:lnTo>
                  <a:lnTo>
                    <a:pt x="6254" y="734"/>
                  </a:lnTo>
                  <a:lnTo>
                    <a:pt x="6237" y="742"/>
                  </a:lnTo>
                  <a:lnTo>
                    <a:pt x="6228" y="760"/>
                  </a:lnTo>
                  <a:lnTo>
                    <a:pt x="6211" y="768"/>
                  </a:lnTo>
                  <a:lnTo>
                    <a:pt x="6203" y="785"/>
                  </a:lnTo>
                  <a:lnTo>
                    <a:pt x="6185" y="795"/>
                  </a:lnTo>
                  <a:lnTo>
                    <a:pt x="6185" y="812"/>
                  </a:lnTo>
                  <a:lnTo>
                    <a:pt x="6176" y="829"/>
                  </a:lnTo>
                  <a:lnTo>
                    <a:pt x="6185" y="855"/>
                  </a:lnTo>
                  <a:lnTo>
                    <a:pt x="6254" y="889"/>
                  </a:lnTo>
                  <a:lnTo>
                    <a:pt x="6315" y="941"/>
                  </a:lnTo>
                  <a:lnTo>
                    <a:pt x="6375" y="1002"/>
                  </a:lnTo>
                  <a:lnTo>
                    <a:pt x="6418" y="1062"/>
                  </a:lnTo>
                  <a:lnTo>
                    <a:pt x="6462" y="1139"/>
                  </a:lnTo>
                  <a:lnTo>
                    <a:pt x="6487" y="1226"/>
                  </a:lnTo>
                  <a:lnTo>
                    <a:pt x="6496" y="1313"/>
                  </a:lnTo>
                  <a:lnTo>
                    <a:pt x="6496" y="1408"/>
                  </a:lnTo>
                  <a:lnTo>
                    <a:pt x="6462" y="1494"/>
                  </a:lnTo>
                  <a:lnTo>
                    <a:pt x="6418" y="1563"/>
                  </a:lnTo>
                  <a:lnTo>
                    <a:pt x="6375" y="1623"/>
                  </a:lnTo>
                  <a:lnTo>
                    <a:pt x="6323" y="1675"/>
                  </a:lnTo>
                  <a:lnTo>
                    <a:pt x="6280" y="1710"/>
                  </a:lnTo>
                  <a:lnTo>
                    <a:pt x="6228" y="1745"/>
                  </a:lnTo>
                  <a:lnTo>
                    <a:pt x="6176" y="1762"/>
                  </a:lnTo>
                  <a:lnTo>
                    <a:pt x="6116" y="1779"/>
                  </a:lnTo>
                  <a:lnTo>
                    <a:pt x="6004" y="1787"/>
                  </a:lnTo>
                  <a:lnTo>
                    <a:pt x="5874" y="1787"/>
                  </a:lnTo>
                  <a:lnTo>
                    <a:pt x="5736" y="1779"/>
                  </a:lnTo>
                  <a:lnTo>
                    <a:pt x="5589" y="1762"/>
                  </a:lnTo>
                  <a:lnTo>
                    <a:pt x="5580" y="1805"/>
                  </a:lnTo>
                  <a:lnTo>
                    <a:pt x="5563" y="1839"/>
                  </a:lnTo>
                  <a:lnTo>
                    <a:pt x="5545" y="1874"/>
                  </a:lnTo>
                  <a:lnTo>
                    <a:pt x="5520" y="1900"/>
                  </a:lnTo>
                  <a:lnTo>
                    <a:pt x="5460" y="1943"/>
                  </a:lnTo>
                  <a:lnTo>
                    <a:pt x="5390" y="1969"/>
                  </a:lnTo>
                  <a:lnTo>
                    <a:pt x="5313" y="1986"/>
                  </a:lnTo>
                  <a:lnTo>
                    <a:pt x="5235" y="1995"/>
                  </a:lnTo>
                  <a:lnTo>
                    <a:pt x="5158" y="2004"/>
                  </a:lnTo>
                  <a:lnTo>
                    <a:pt x="5088" y="2004"/>
                  </a:lnTo>
                  <a:close/>
                </a:path>
              </a:pathLst>
            </a:custGeom>
            <a:solidFill>
              <a:srgbClr val="000000"/>
            </a:solidFill>
            <a:ln w="9525">
              <a:noFill/>
              <a:round/>
              <a:headEnd/>
              <a:tailEnd/>
            </a:ln>
          </p:spPr>
          <p:txBody>
            <a:bodyPr>
              <a:prstTxWarp prst="textNoShape">
                <a:avLst/>
              </a:prstTxWarp>
            </a:bodyPr>
            <a:lstStyle/>
            <a:p>
              <a:endParaRPr lang="en-US"/>
            </a:p>
          </p:txBody>
        </p:sp>
        <p:sp>
          <p:nvSpPr>
            <p:cNvPr id="53419" name="Freeform 715"/>
            <p:cNvSpPr>
              <a:spLocks/>
            </p:cNvSpPr>
            <p:nvPr/>
          </p:nvSpPr>
          <p:spPr bwMode="auto">
            <a:xfrm>
              <a:off x="4474" y="2997"/>
              <a:ext cx="216" cy="214"/>
            </a:xfrm>
            <a:custGeom>
              <a:avLst/>
              <a:gdLst>
                <a:gd name="T0" fmla="*/ 424 w 1945"/>
                <a:gd name="T1" fmla="*/ 1831 h 1926"/>
                <a:gd name="T2" fmla="*/ 294 w 1945"/>
                <a:gd name="T3" fmla="*/ 1719 h 1926"/>
                <a:gd name="T4" fmla="*/ 217 w 1945"/>
                <a:gd name="T5" fmla="*/ 1494 h 1926"/>
                <a:gd name="T6" fmla="*/ 234 w 1945"/>
                <a:gd name="T7" fmla="*/ 1338 h 1926"/>
                <a:gd name="T8" fmla="*/ 225 w 1945"/>
                <a:gd name="T9" fmla="*/ 1295 h 1926"/>
                <a:gd name="T10" fmla="*/ 122 w 1945"/>
                <a:gd name="T11" fmla="*/ 1330 h 1926"/>
                <a:gd name="T12" fmla="*/ 27 w 1945"/>
                <a:gd name="T13" fmla="*/ 1287 h 1926"/>
                <a:gd name="T14" fmla="*/ 27 w 1945"/>
                <a:gd name="T15" fmla="*/ 1028 h 1926"/>
                <a:gd name="T16" fmla="*/ 199 w 1945"/>
                <a:gd name="T17" fmla="*/ 846 h 1926"/>
                <a:gd name="T18" fmla="*/ 225 w 1945"/>
                <a:gd name="T19" fmla="*/ 725 h 1926"/>
                <a:gd name="T20" fmla="*/ 208 w 1945"/>
                <a:gd name="T21" fmla="*/ 665 h 1926"/>
                <a:gd name="T22" fmla="*/ 277 w 1945"/>
                <a:gd name="T23" fmla="*/ 639 h 1926"/>
                <a:gd name="T24" fmla="*/ 354 w 1945"/>
                <a:gd name="T25" fmla="*/ 613 h 1926"/>
                <a:gd name="T26" fmla="*/ 312 w 1945"/>
                <a:gd name="T27" fmla="*/ 579 h 1926"/>
                <a:gd name="T28" fmla="*/ 251 w 1945"/>
                <a:gd name="T29" fmla="*/ 587 h 1926"/>
                <a:gd name="T30" fmla="*/ 234 w 1945"/>
                <a:gd name="T31" fmla="*/ 562 h 1926"/>
                <a:gd name="T32" fmla="*/ 234 w 1945"/>
                <a:gd name="T33" fmla="*/ 527 h 1926"/>
                <a:gd name="T34" fmla="*/ 260 w 1945"/>
                <a:gd name="T35" fmla="*/ 500 h 1926"/>
                <a:gd name="T36" fmla="*/ 286 w 1945"/>
                <a:gd name="T37" fmla="*/ 484 h 1926"/>
                <a:gd name="T38" fmla="*/ 234 w 1945"/>
                <a:gd name="T39" fmla="*/ 492 h 1926"/>
                <a:gd name="T40" fmla="*/ 165 w 1945"/>
                <a:gd name="T41" fmla="*/ 492 h 1926"/>
                <a:gd name="T42" fmla="*/ 122 w 1945"/>
                <a:gd name="T43" fmla="*/ 268 h 1926"/>
                <a:gd name="T44" fmla="*/ 191 w 1945"/>
                <a:gd name="T45" fmla="*/ 121 h 1926"/>
                <a:gd name="T46" fmla="*/ 321 w 1945"/>
                <a:gd name="T47" fmla="*/ 34 h 1926"/>
                <a:gd name="T48" fmla="*/ 640 w 1945"/>
                <a:gd name="T49" fmla="*/ 18 h 1926"/>
                <a:gd name="T50" fmla="*/ 795 w 1945"/>
                <a:gd name="T51" fmla="*/ 104 h 1926"/>
                <a:gd name="T52" fmla="*/ 787 w 1945"/>
                <a:gd name="T53" fmla="*/ 190 h 1926"/>
                <a:gd name="T54" fmla="*/ 743 w 1945"/>
                <a:gd name="T55" fmla="*/ 259 h 1926"/>
                <a:gd name="T56" fmla="*/ 804 w 1945"/>
                <a:gd name="T57" fmla="*/ 268 h 1926"/>
                <a:gd name="T58" fmla="*/ 890 w 1945"/>
                <a:gd name="T59" fmla="*/ 198 h 1926"/>
                <a:gd name="T60" fmla="*/ 1107 w 1945"/>
                <a:gd name="T61" fmla="*/ 130 h 1926"/>
                <a:gd name="T62" fmla="*/ 1434 w 1945"/>
                <a:gd name="T63" fmla="*/ 190 h 1926"/>
                <a:gd name="T64" fmla="*/ 1711 w 1945"/>
                <a:gd name="T65" fmla="*/ 415 h 1926"/>
                <a:gd name="T66" fmla="*/ 1737 w 1945"/>
                <a:gd name="T67" fmla="*/ 570 h 1926"/>
                <a:gd name="T68" fmla="*/ 1676 w 1945"/>
                <a:gd name="T69" fmla="*/ 709 h 1926"/>
                <a:gd name="T70" fmla="*/ 1504 w 1945"/>
                <a:gd name="T71" fmla="*/ 786 h 1926"/>
                <a:gd name="T72" fmla="*/ 1496 w 1945"/>
                <a:gd name="T73" fmla="*/ 812 h 1926"/>
                <a:gd name="T74" fmla="*/ 1624 w 1945"/>
                <a:gd name="T75" fmla="*/ 846 h 1926"/>
                <a:gd name="T76" fmla="*/ 1806 w 1945"/>
                <a:gd name="T77" fmla="*/ 941 h 1926"/>
                <a:gd name="T78" fmla="*/ 1910 w 1945"/>
                <a:gd name="T79" fmla="*/ 1096 h 1926"/>
                <a:gd name="T80" fmla="*/ 1945 w 1945"/>
                <a:gd name="T81" fmla="*/ 1270 h 1926"/>
                <a:gd name="T82" fmla="*/ 1893 w 1945"/>
                <a:gd name="T83" fmla="*/ 1451 h 1926"/>
                <a:gd name="T84" fmla="*/ 1780 w 1945"/>
                <a:gd name="T85" fmla="*/ 1598 h 1926"/>
                <a:gd name="T86" fmla="*/ 1590 w 1945"/>
                <a:gd name="T87" fmla="*/ 1702 h 1926"/>
                <a:gd name="T88" fmla="*/ 1331 w 1945"/>
                <a:gd name="T89" fmla="*/ 1719 h 1926"/>
                <a:gd name="T90" fmla="*/ 1124 w 1945"/>
                <a:gd name="T91" fmla="*/ 1650 h 1926"/>
                <a:gd name="T92" fmla="*/ 1072 w 1945"/>
                <a:gd name="T93" fmla="*/ 1607 h 1926"/>
                <a:gd name="T94" fmla="*/ 1012 w 1945"/>
                <a:gd name="T95" fmla="*/ 1762 h 1926"/>
                <a:gd name="T96" fmla="*/ 847 w 1945"/>
                <a:gd name="T97" fmla="*/ 1900 h 192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945"/>
                <a:gd name="T148" fmla="*/ 0 h 1926"/>
                <a:gd name="T149" fmla="*/ 1945 w 1945"/>
                <a:gd name="T150" fmla="*/ 1926 h 192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945" h="1926">
                  <a:moveTo>
                    <a:pt x="709" y="1926"/>
                  </a:moveTo>
                  <a:lnTo>
                    <a:pt x="579" y="1891"/>
                  </a:lnTo>
                  <a:lnTo>
                    <a:pt x="467" y="1857"/>
                  </a:lnTo>
                  <a:lnTo>
                    <a:pt x="424" y="1831"/>
                  </a:lnTo>
                  <a:lnTo>
                    <a:pt x="381" y="1814"/>
                  </a:lnTo>
                  <a:lnTo>
                    <a:pt x="346" y="1779"/>
                  </a:lnTo>
                  <a:lnTo>
                    <a:pt x="321" y="1754"/>
                  </a:lnTo>
                  <a:lnTo>
                    <a:pt x="294" y="1719"/>
                  </a:lnTo>
                  <a:lnTo>
                    <a:pt x="269" y="1684"/>
                  </a:lnTo>
                  <a:lnTo>
                    <a:pt x="251" y="1641"/>
                  </a:lnTo>
                  <a:lnTo>
                    <a:pt x="234" y="1598"/>
                  </a:lnTo>
                  <a:lnTo>
                    <a:pt x="217" y="1494"/>
                  </a:lnTo>
                  <a:lnTo>
                    <a:pt x="217" y="1382"/>
                  </a:lnTo>
                  <a:lnTo>
                    <a:pt x="225" y="1365"/>
                  </a:lnTo>
                  <a:lnTo>
                    <a:pt x="234" y="1356"/>
                  </a:lnTo>
                  <a:lnTo>
                    <a:pt x="234" y="1338"/>
                  </a:lnTo>
                  <a:lnTo>
                    <a:pt x="234" y="1330"/>
                  </a:lnTo>
                  <a:lnTo>
                    <a:pt x="234" y="1321"/>
                  </a:lnTo>
                  <a:lnTo>
                    <a:pt x="234" y="1304"/>
                  </a:lnTo>
                  <a:lnTo>
                    <a:pt x="225" y="1295"/>
                  </a:lnTo>
                  <a:lnTo>
                    <a:pt x="225" y="1287"/>
                  </a:lnTo>
                  <a:lnTo>
                    <a:pt x="191" y="1313"/>
                  </a:lnTo>
                  <a:lnTo>
                    <a:pt x="156" y="1321"/>
                  </a:lnTo>
                  <a:lnTo>
                    <a:pt x="122" y="1330"/>
                  </a:lnTo>
                  <a:lnTo>
                    <a:pt x="95" y="1338"/>
                  </a:lnTo>
                  <a:lnTo>
                    <a:pt x="70" y="1330"/>
                  </a:lnTo>
                  <a:lnTo>
                    <a:pt x="44" y="1313"/>
                  </a:lnTo>
                  <a:lnTo>
                    <a:pt x="27" y="1287"/>
                  </a:lnTo>
                  <a:lnTo>
                    <a:pt x="0" y="1253"/>
                  </a:lnTo>
                  <a:lnTo>
                    <a:pt x="0" y="1166"/>
                  </a:lnTo>
                  <a:lnTo>
                    <a:pt x="9" y="1088"/>
                  </a:lnTo>
                  <a:lnTo>
                    <a:pt x="27" y="1028"/>
                  </a:lnTo>
                  <a:lnTo>
                    <a:pt x="52" y="976"/>
                  </a:lnTo>
                  <a:lnTo>
                    <a:pt x="87" y="933"/>
                  </a:lnTo>
                  <a:lnTo>
                    <a:pt x="139" y="881"/>
                  </a:lnTo>
                  <a:lnTo>
                    <a:pt x="199" y="846"/>
                  </a:lnTo>
                  <a:lnTo>
                    <a:pt x="269" y="794"/>
                  </a:lnTo>
                  <a:lnTo>
                    <a:pt x="251" y="769"/>
                  </a:lnTo>
                  <a:lnTo>
                    <a:pt x="242" y="742"/>
                  </a:lnTo>
                  <a:lnTo>
                    <a:pt x="225" y="725"/>
                  </a:lnTo>
                  <a:lnTo>
                    <a:pt x="217" y="709"/>
                  </a:lnTo>
                  <a:lnTo>
                    <a:pt x="217" y="699"/>
                  </a:lnTo>
                  <a:lnTo>
                    <a:pt x="208" y="682"/>
                  </a:lnTo>
                  <a:lnTo>
                    <a:pt x="208" y="665"/>
                  </a:lnTo>
                  <a:lnTo>
                    <a:pt x="208" y="647"/>
                  </a:lnTo>
                  <a:lnTo>
                    <a:pt x="234" y="647"/>
                  </a:lnTo>
                  <a:lnTo>
                    <a:pt x="260" y="647"/>
                  </a:lnTo>
                  <a:lnTo>
                    <a:pt x="277" y="639"/>
                  </a:lnTo>
                  <a:lnTo>
                    <a:pt x="294" y="639"/>
                  </a:lnTo>
                  <a:lnTo>
                    <a:pt x="321" y="630"/>
                  </a:lnTo>
                  <a:lnTo>
                    <a:pt x="337" y="622"/>
                  </a:lnTo>
                  <a:lnTo>
                    <a:pt x="354" y="613"/>
                  </a:lnTo>
                  <a:lnTo>
                    <a:pt x="381" y="596"/>
                  </a:lnTo>
                  <a:lnTo>
                    <a:pt x="354" y="587"/>
                  </a:lnTo>
                  <a:lnTo>
                    <a:pt x="337" y="579"/>
                  </a:lnTo>
                  <a:lnTo>
                    <a:pt x="312" y="579"/>
                  </a:lnTo>
                  <a:lnTo>
                    <a:pt x="294" y="579"/>
                  </a:lnTo>
                  <a:lnTo>
                    <a:pt x="277" y="579"/>
                  </a:lnTo>
                  <a:lnTo>
                    <a:pt x="269" y="579"/>
                  </a:lnTo>
                  <a:lnTo>
                    <a:pt x="251" y="587"/>
                  </a:lnTo>
                  <a:lnTo>
                    <a:pt x="234" y="587"/>
                  </a:lnTo>
                  <a:lnTo>
                    <a:pt x="234" y="579"/>
                  </a:lnTo>
                  <a:lnTo>
                    <a:pt x="234" y="570"/>
                  </a:lnTo>
                  <a:lnTo>
                    <a:pt x="234" y="562"/>
                  </a:lnTo>
                  <a:lnTo>
                    <a:pt x="234" y="553"/>
                  </a:lnTo>
                  <a:lnTo>
                    <a:pt x="234" y="544"/>
                  </a:lnTo>
                  <a:lnTo>
                    <a:pt x="234" y="535"/>
                  </a:lnTo>
                  <a:lnTo>
                    <a:pt x="234" y="527"/>
                  </a:lnTo>
                  <a:lnTo>
                    <a:pt x="242" y="518"/>
                  </a:lnTo>
                  <a:lnTo>
                    <a:pt x="251" y="510"/>
                  </a:lnTo>
                  <a:lnTo>
                    <a:pt x="260" y="510"/>
                  </a:lnTo>
                  <a:lnTo>
                    <a:pt x="260" y="500"/>
                  </a:lnTo>
                  <a:lnTo>
                    <a:pt x="269" y="500"/>
                  </a:lnTo>
                  <a:lnTo>
                    <a:pt x="277" y="492"/>
                  </a:lnTo>
                  <a:lnTo>
                    <a:pt x="286" y="492"/>
                  </a:lnTo>
                  <a:lnTo>
                    <a:pt x="286" y="484"/>
                  </a:lnTo>
                  <a:lnTo>
                    <a:pt x="277" y="484"/>
                  </a:lnTo>
                  <a:lnTo>
                    <a:pt x="260" y="484"/>
                  </a:lnTo>
                  <a:lnTo>
                    <a:pt x="242" y="492"/>
                  </a:lnTo>
                  <a:lnTo>
                    <a:pt x="234" y="492"/>
                  </a:lnTo>
                  <a:lnTo>
                    <a:pt x="217" y="492"/>
                  </a:lnTo>
                  <a:lnTo>
                    <a:pt x="199" y="492"/>
                  </a:lnTo>
                  <a:lnTo>
                    <a:pt x="182" y="500"/>
                  </a:lnTo>
                  <a:lnTo>
                    <a:pt x="165" y="492"/>
                  </a:lnTo>
                  <a:lnTo>
                    <a:pt x="139" y="432"/>
                  </a:lnTo>
                  <a:lnTo>
                    <a:pt x="130" y="372"/>
                  </a:lnTo>
                  <a:lnTo>
                    <a:pt x="122" y="320"/>
                  </a:lnTo>
                  <a:lnTo>
                    <a:pt x="122" y="268"/>
                  </a:lnTo>
                  <a:lnTo>
                    <a:pt x="130" y="225"/>
                  </a:lnTo>
                  <a:lnTo>
                    <a:pt x="147" y="190"/>
                  </a:lnTo>
                  <a:lnTo>
                    <a:pt x="165" y="146"/>
                  </a:lnTo>
                  <a:lnTo>
                    <a:pt x="191" y="121"/>
                  </a:lnTo>
                  <a:lnTo>
                    <a:pt x="217" y="95"/>
                  </a:lnTo>
                  <a:lnTo>
                    <a:pt x="251" y="69"/>
                  </a:lnTo>
                  <a:lnTo>
                    <a:pt x="286" y="51"/>
                  </a:lnTo>
                  <a:lnTo>
                    <a:pt x="321" y="34"/>
                  </a:lnTo>
                  <a:lnTo>
                    <a:pt x="398" y="9"/>
                  </a:lnTo>
                  <a:lnTo>
                    <a:pt x="484" y="0"/>
                  </a:lnTo>
                  <a:lnTo>
                    <a:pt x="563" y="0"/>
                  </a:lnTo>
                  <a:lnTo>
                    <a:pt x="640" y="18"/>
                  </a:lnTo>
                  <a:lnTo>
                    <a:pt x="709" y="34"/>
                  </a:lnTo>
                  <a:lnTo>
                    <a:pt x="761" y="69"/>
                  </a:lnTo>
                  <a:lnTo>
                    <a:pt x="778" y="86"/>
                  </a:lnTo>
                  <a:lnTo>
                    <a:pt x="795" y="104"/>
                  </a:lnTo>
                  <a:lnTo>
                    <a:pt x="804" y="121"/>
                  </a:lnTo>
                  <a:lnTo>
                    <a:pt x="804" y="146"/>
                  </a:lnTo>
                  <a:lnTo>
                    <a:pt x="804" y="173"/>
                  </a:lnTo>
                  <a:lnTo>
                    <a:pt x="787" y="190"/>
                  </a:lnTo>
                  <a:lnTo>
                    <a:pt x="770" y="216"/>
                  </a:lnTo>
                  <a:lnTo>
                    <a:pt x="743" y="242"/>
                  </a:lnTo>
                  <a:lnTo>
                    <a:pt x="743" y="250"/>
                  </a:lnTo>
                  <a:lnTo>
                    <a:pt x="743" y="259"/>
                  </a:lnTo>
                  <a:lnTo>
                    <a:pt x="743" y="268"/>
                  </a:lnTo>
                  <a:lnTo>
                    <a:pt x="743" y="276"/>
                  </a:lnTo>
                  <a:lnTo>
                    <a:pt x="778" y="276"/>
                  </a:lnTo>
                  <a:lnTo>
                    <a:pt x="804" y="268"/>
                  </a:lnTo>
                  <a:lnTo>
                    <a:pt x="821" y="250"/>
                  </a:lnTo>
                  <a:lnTo>
                    <a:pt x="847" y="233"/>
                  </a:lnTo>
                  <a:lnTo>
                    <a:pt x="865" y="216"/>
                  </a:lnTo>
                  <a:lnTo>
                    <a:pt x="890" y="198"/>
                  </a:lnTo>
                  <a:lnTo>
                    <a:pt x="908" y="173"/>
                  </a:lnTo>
                  <a:lnTo>
                    <a:pt x="933" y="156"/>
                  </a:lnTo>
                  <a:lnTo>
                    <a:pt x="1020" y="138"/>
                  </a:lnTo>
                  <a:lnTo>
                    <a:pt x="1107" y="130"/>
                  </a:lnTo>
                  <a:lnTo>
                    <a:pt x="1192" y="138"/>
                  </a:lnTo>
                  <a:lnTo>
                    <a:pt x="1270" y="146"/>
                  </a:lnTo>
                  <a:lnTo>
                    <a:pt x="1357" y="164"/>
                  </a:lnTo>
                  <a:lnTo>
                    <a:pt x="1434" y="190"/>
                  </a:lnTo>
                  <a:lnTo>
                    <a:pt x="1521" y="225"/>
                  </a:lnTo>
                  <a:lnTo>
                    <a:pt x="1616" y="268"/>
                  </a:lnTo>
                  <a:lnTo>
                    <a:pt x="1668" y="345"/>
                  </a:lnTo>
                  <a:lnTo>
                    <a:pt x="1711" y="415"/>
                  </a:lnTo>
                  <a:lnTo>
                    <a:pt x="1720" y="458"/>
                  </a:lnTo>
                  <a:lnTo>
                    <a:pt x="1737" y="500"/>
                  </a:lnTo>
                  <a:lnTo>
                    <a:pt x="1737" y="535"/>
                  </a:lnTo>
                  <a:lnTo>
                    <a:pt x="1737" y="570"/>
                  </a:lnTo>
                  <a:lnTo>
                    <a:pt x="1728" y="613"/>
                  </a:lnTo>
                  <a:lnTo>
                    <a:pt x="1720" y="647"/>
                  </a:lnTo>
                  <a:lnTo>
                    <a:pt x="1703" y="674"/>
                  </a:lnTo>
                  <a:lnTo>
                    <a:pt x="1676" y="709"/>
                  </a:lnTo>
                  <a:lnTo>
                    <a:pt x="1641" y="734"/>
                  </a:lnTo>
                  <a:lnTo>
                    <a:pt x="1608" y="760"/>
                  </a:lnTo>
                  <a:lnTo>
                    <a:pt x="1556" y="777"/>
                  </a:lnTo>
                  <a:lnTo>
                    <a:pt x="1504" y="786"/>
                  </a:lnTo>
                  <a:lnTo>
                    <a:pt x="1504" y="794"/>
                  </a:lnTo>
                  <a:lnTo>
                    <a:pt x="1504" y="804"/>
                  </a:lnTo>
                  <a:lnTo>
                    <a:pt x="1504" y="812"/>
                  </a:lnTo>
                  <a:lnTo>
                    <a:pt x="1496" y="812"/>
                  </a:lnTo>
                  <a:lnTo>
                    <a:pt x="1496" y="821"/>
                  </a:lnTo>
                  <a:lnTo>
                    <a:pt x="1496" y="829"/>
                  </a:lnTo>
                  <a:lnTo>
                    <a:pt x="1564" y="837"/>
                  </a:lnTo>
                  <a:lnTo>
                    <a:pt x="1624" y="846"/>
                  </a:lnTo>
                  <a:lnTo>
                    <a:pt x="1676" y="864"/>
                  </a:lnTo>
                  <a:lnTo>
                    <a:pt x="1728" y="889"/>
                  </a:lnTo>
                  <a:lnTo>
                    <a:pt x="1771" y="916"/>
                  </a:lnTo>
                  <a:lnTo>
                    <a:pt x="1806" y="941"/>
                  </a:lnTo>
                  <a:lnTo>
                    <a:pt x="1840" y="976"/>
                  </a:lnTo>
                  <a:lnTo>
                    <a:pt x="1866" y="1011"/>
                  </a:lnTo>
                  <a:lnTo>
                    <a:pt x="1893" y="1054"/>
                  </a:lnTo>
                  <a:lnTo>
                    <a:pt x="1910" y="1096"/>
                  </a:lnTo>
                  <a:lnTo>
                    <a:pt x="1927" y="1140"/>
                  </a:lnTo>
                  <a:lnTo>
                    <a:pt x="1935" y="1183"/>
                  </a:lnTo>
                  <a:lnTo>
                    <a:pt x="1945" y="1226"/>
                  </a:lnTo>
                  <a:lnTo>
                    <a:pt x="1945" y="1270"/>
                  </a:lnTo>
                  <a:lnTo>
                    <a:pt x="1935" y="1313"/>
                  </a:lnTo>
                  <a:lnTo>
                    <a:pt x="1927" y="1365"/>
                  </a:lnTo>
                  <a:lnTo>
                    <a:pt x="1918" y="1408"/>
                  </a:lnTo>
                  <a:lnTo>
                    <a:pt x="1893" y="1451"/>
                  </a:lnTo>
                  <a:lnTo>
                    <a:pt x="1875" y="1485"/>
                  </a:lnTo>
                  <a:lnTo>
                    <a:pt x="1850" y="1529"/>
                  </a:lnTo>
                  <a:lnTo>
                    <a:pt x="1815" y="1563"/>
                  </a:lnTo>
                  <a:lnTo>
                    <a:pt x="1780" y="1598"/>
                  </a:lnTo>
                  <a:lnTo>
                    <a:pt x="1737" y="1632"/>
                  </a:lnTo>
                  <a:lnTo>
                    <a:pt x="1694" y="1658"/>
                  </a:lnTo>
                  <a:lnTo>
                    <a:pt x="1641" y="1684"/>
                  </a:lnTo>
                  <a:lnTo>
                    <a:pt x="1590" y="1702"/>
                  </a:lnTo>
                  <a:lnTo>
                    <a:pt x="1529" y="1710"/>
                  </a:lnTo>
                  <a:lnTo>
                    <a:pt x="1469" y="1719"/>
                  </a:lnTo>
                  <a:lnTo>
                    <a:pt x="1400" y="1727"/>
                  </a:lnTo>
                  <a:lnTo>
                    <a:pt x="1331" y="1719"/>
                  </a:lnTo>
                  <a:lnTo>
                    <a:pt x="1262" y="1710"/>
                  </a:lnTo>
                  <a:lnTo>
                    <a:pt x="1184" y="1692"/>
                  </a:lnTo>
                  <a:lnTo>
                    <a:pt x="1150" y="1667"/>
                  </a:lnTo>
                  <a:lnTo>
                    <a:pt x="1124" y="1650"/>
                  </a:lnTo>
                  <a:lnTo>
                    <a:pt x="1107" y="1632"/>
                  </a:lnTo>
                  <a:lnTo>
                    <a:pt x="1097" y="1624"/>
                  </a:lnTo>
                  <a:lnTo>
                    <a:pt x="1080" y="1615"/>
                  </a:lnTo>
                  <a:lnTo>
                    <a:pt x="1072" y="1607"/>
                  </a:lnTo>
                  <a:lnTo>
                    <a:pt x="1045" y="1607"/>
                  </a:lnTo>
                  <a:lnTo>
                    <a:pt x="1020" y="1615"/>
                  </a:lnTo>
                  <a:lnTo>
                    <a:pt x="1020" y="1702"/>
                  </a:lnTo>
                  <a:lnTo>
                    <a:pt x="1012" y="1762"/>
                  </a:lnTo>
                  <a:lnTo>
                    <a:pt x="985" y="1814"/>
                  </a:lnTo>
                  <a:lnTo>
                    <a:pt x="950" y="1857"/>
                  </a:lnTo>
                  <a:lnTo>
                    <a:pt x="908" y="1883"/>
                  </a:lnTo>
                  <a:lnTo>
                    <a:pt x="847" y="1900"/>
                  </a:lnTo>
                  <a:lnTo>
                    <a:pt x="787" y="1917"/>
                  </a:lnTo>
                  <a:lnTo>
                    <a:pt x="709" y="1926"/>
                  </a:lnTo>
                  <a:close/>
                </a:path>
              </a:pathLst>
            </a:custGeom>
            <a:solidFill>
              <a:srgbClr val="D6D1C9"/>
            </a:solidFill>
            <a:ln w="9525">
              <a:noFill/>
              <a:round/>
              <a:headEnd/>
              <a:tailEnd/>
            </a:ln>
          </p:spPr>
          <p:txBody>
            <a:bodyPr>
              <a:prstTxWarp prst="textNoShape">
                <a:avLst/>
              </a:prstTxWarp>
            </a:bodyPr>
            <a:lstStyle/>
            <a:p>
              <a:endParaRPr lang="en-US"/>
            </a:p>
          </p:txBody>
        </p:sp>
        <p:sp>
          <p:nvSpPr>
            <p:cNvPr id="53420" name="Freeform 716"/>
            <p:cNvSpPr>
              <a:spLocks/>
            </p:cNvSpPr>
            <p:nvPr/>
          </p:nvSpPr>
          <p:spPr bwMode="auto">
            <a:xfrm>
              <a:off x="4197" y="3138"/>
              <a:ext cx="123" cy="4"/>
            </a:xfrm>
            <a:custGeom>
              <a:avLst/>
              <a:gdLst>
                <a:gd name="T0" fmla="*/ 61 w 1106"/>
                <a:gd name="T1" fmla="*/ 34 h 34"/>
                <a:gd name="T2" fmla="*/ 52 w 1106"/>
                <a:gd name="T3" fmla="*/ 34 h 34"/>
                <a:gd name="T4" fmla="*/ 44 w 1106"/>
                <a:gd name="T5" fmla="*/ 25 h 34"/>
                <a:gd name="T6" fmla="*/ 35 w 1106"/>
                <a:gd name="T7" fmla="*/ 25 h 34"/>
                <a:gd name="T8" fmla="*/ 26 w 1106"/>
                <a:gd name="T9" fmla="*/ 25 h 34"/>
                <a:gd name="T10" fmla="*/ 17 w 1106"/>
                <a:gd name="T11" fmla="*/ 17 h 34"/>
                <a:gd name="T12" fmla="*/ 9 w 1106"/>
                <a:gd name="T13" fmla="*/ 17 h 34"/>
                <a:gd name="T14" fmla="*/ 0 w 1106"/>
                <a:gd name="T15" fmla="*/ 17 h 34"/>
                <a:gd name="T16" fmla="*/ 208 w 1106"/>
                <a:gd name="T17" fmla="*/ 8 h 34"/>
                <a:gd name="T18" fmla="*/ 371 w 1106"/>
                <a:gd name="T19" fmla="*/ 8 h 34"/>
                <a:gd name="T20" fmla="*/ 501 w 1106"/>
                <a:gd name="T21" fmla="*/ 8 h 34"/>
                <a:gd name="T22" fmla="*/ 605 w 1106"/>
                <a:gd name="T23" fmla="*/ 0 h 34"/>
                <a:gd name="T24" fmla="*/ 708 w 1106"/>
                <a:gd name="T25" fmla="*/ 0 h 34"/>
                <a:gd name="T26" fmla="*/ 821 w 1106"/>
                <a:gd name="T27" fmla="*/ 0 h 34"/>
                <a:gd name="T28" fmla="*/ 942 w 1106"/>
                <a:gd name="T29" fmla="*/ 0 h 34"/>
                <a:gd name="T30" fmla="*/ 1106 w 1106"/>
                <a:gd name="T31" fmla="*/ 8 h 34"/>
                <a:gd name="T32" fmla="*/ 977 w 1106"/>
                <a:gd name="T33" fmla="*/ 8 h 34"/>
                <a:gd name="T34" fmla="*/ 838 w 1106"/>
                <a:gd name="T35" fmla="*/ 8 h 34"/>
                <a:gd name="T36" fmla="*/ 708 w 1106"/>
                <a:gd name="T37" fmla="*/ 17 h 34"/>
                <a:gd name="T38" fmla="*/ 580 w 1106"/>
                <a:gd name="T39" fmla="*/ 17 h 34"/>
                <a:gd name="T40" fmla="*/ 450 w 1106"/>
                <a:gd name="T41" fmla="*/ 25 h 34"/>
                <a:gd name="T42" fmla="*/ 320 w 1106"/>
                <a:gd name="T43" fmla="*/ 25 h 34"/>
                <a:gd name="T44" fmla="*/ 191 w 1106"/>
                <a:gd name="T45" fmla="*/ 34 h 34"/>
                <a:gd name="T46" fmla="*/ 61 w 1106"/>
                <a:gd name="T47" fmla="*/ 34 h 3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106"/>
                <a:gd name="T73" fmla="*/ 0 h 34"/>
                <a:gd name="T74" fmla="*/ 1106 w 1106"/>
                <a:gd name="T75" fmla="*/ 34 h 34"/>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106" h="34">
                  <a:moveTo>
                    <a:pt x="61" y="34"/>
                  </a:moveTo>
                  <a:lnTo>
                    <a:pt x="52" y="34"/>
                  </a:lnTo>
                  <a:lnTo>
                    <a:pt x="44" y="25"/>
                  </a:lnTo>
                  <a:lnTo>
                    <a:pt x="35" y="25"/>
                  </a:lnTo>
                  <a:lnTo>
                    <a:pt x="26" y="25"/>
                  </a:lnTo>
                  <a:lnTo>
                    <a:pt x="17" y="17"/>
                  </a:lnTo>
                  <a:lnTo>
                    <a:pt x="9" y="17"/>
                  </a:lnTo>
                  <a:lnTo>
                    <a:pt x="0" y="17"/>
                  </a:lnTo>
                  <a:lnTo>
                    <a:pt x="208" y="8"/>
                  </a:lnTo>
                  <a:lnTo>
                    <a:pt x="371" y="8"/>
                  </a:lnTo>
                  <a:lnTo>
                    <a:pt x="501" y="8"/>
                  </a:lnTo>
                  <a:lnTo>
                    <a:pt x="605" y="0"/>
                  </a:lnTo>
                  <a:lnTo>
                    <a:pt x="708" y="0"/>
                  </a:lnTo>
                  <a:lnTo>
                    <a:pt x="821" y="0"/>
                  </a:lnTo>
                  <a:lnTo>
                    <a:pt x="942" y="0"/>
                  </a:lnTo>
                  <a:lnTo>
                    <a:pt x="1106" y="8"/>
                  </a:lnTo>
                  <a:lnTo>
                    <a:pt x="977" y="8"/>
                  </a:lnTo>
                  <a:lnTo>
                    <a:pt x="838" y="8"/>
                  </a:lnTo>
                  <a:lnTo>
                    <a:pt x="708" y="17"/>
                  </a:lnTo>
                  <a:lnTo>
                    <a:pt x="580" y="17"/>
                  </a:lnTo>
                  <a:lnTo>
                    <a:pt x="450" y="25"/>
                  </a:lnTo>
                  <a:lnTo>
                    <a:pt x="320" y="25"/>
                  </a:lnTo>
                  <a:lnTo>
                    <a:pt x="191" y="34"/>
                  </a:lnTo>
                  <a:lnTo>
                    <a:pt x="61" y="34"/>
                  </a:lnTo>
                  <a:close/>
                </a:path>
              </a:pathLst>
            </a:custGeom>
            <a:solidFill>
              <a:srgbClr val="000000"/>
            </a:solidFill>
            <a:ln w="9525">
              <a:noFill/>
              <a:round/>
              <a:headEnd/>
              <a:tailEnd/>
            </a:ln>
          </p:spPr>
          <p:txBody>
            <a:bodyPr>
              <a:prstTxWarp prst="textNoShape">
                <a:avLst/>
              </a:prstTxWarp>
            </a:bodyPr>
            <a:lstStyle/>
            <a:p>
              <a:endParaRPr lang="en-US"/>
            </a:p>
          </p:txBody>
        </p:sp>
        <p:sp>
          <p:nvSpPr>
            <p:cNvPr id="53421" name="Freeform 717"/>
            <p:cNvSpPr>
              <a:spLocks/>
            </p:cNvSpPr>
            <p:nvPr/>
          </p:nvSpPr>
          <p:spPr bwMode="auto">
            <a:xfrm>
              <a:off x="4040" y="3131"/>
              <a:ext cx="109" cy="6"/>
            </a:xfrm>
            <a:custGeom>
              <a:avLst/>
              <a:gdLst>
                <a:gd name="T0" fmla="*/ 0 w 976"/>
                <a:gd name="T1" fmla="*/ 52 h 52"/>
                <a:gd name="T2" fmla="*/ 0 w 976"/>
                <a:gd name="T3" fmla="*/ 44 h 52"/>
                <a:gd name="T4" fmla="*/ 0 w 976"/>
                <a:gd name="T5" fmla="*/ 34 h 52"/>
                <a:gd name="T6" fmla="*/ 0 w 976"/>
                <a:gd name="T7" fmla="*/ 26 h 52"/>
                <a:gd name="T8" fmla="*/ 121 w 976"/>
                <a:gd name="T9" fmla="*/ 17 h 52"/>
                <a:gd name="T10" fmla="*/ 242 w 976"/>
                <a:gd name="T11" fmla="*/ 17 h 52"/>
                <a:gd name="T12" fmla="*/ 363 w 976"/>
                <a:gd name="T13" fmla="*/ 9 h 52"/>
                <a:gd name="T14" fmla="*/ 484 w 976"/>
                <a:gd name="T15" fmla="*/ 9 h 52"/>
                <a:gd name="T16" fmla="*/ 605 w 976"/>
                <a:gd name="T17" fmla="*/ 9 h 52"/>
                <a:gd name="T18" fmla="*/ 734 w 976"/>
                <a:gd name="T19" fmla="*/ 0 h 52"/>
                <a:gd name="T20" fmla="*/ 856 w 976"/>
                <a:gd name="T21" fmla="*/ 0 h 52"/>
                <a:gd name="T22" fmla="*/ 976 w 976"/>
                <a:gd name="T23" fmla="*/ 0 h 52"/>
                <a:gd name="T24" fmla="*/ 856 w 976"/>
                <a:gd name="T25" fmla="*/ 9 h 52"/>
                <a:gd name="T26" fmla="*/ 734 w 976"/>
                <a:gd name="T27" fmla="*/ 9 h 52"/>
                <a:gd name="T28" fmla="*/ 605 w 976"/>
                <a:gd name="T29" fmla="*/ 17 h 52"/>
                <a:gd name="T30" fmla="*/ 484 w 976"/>
                <a:gd name="T31" fmla="*/ 26 h 52"/>
                <a:gd name="T32" fmla="*/ 363 w 976"/>
                <a:gd name="T33" fmla="*/ 34 h 52"/>
                <a:gd name="T34" fmla="*/ 242 w 976"/>
                <a:gd name="T35" fmla="*/ 44 h 52"/>
                <a:gd name="T36" fmla="*/ 121 w 976"/>
                <a:gd name="T37" fmla="*/ 52 h 52"/>
                <a:gd name="T38" fmla="*/ 0 w 976"/>
                <a:gd name="T39" fmla="*/ 52 h 52"/>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976"/>
                <a:gd name="T61" fmla="*/ 0 h 52"/>
                <a:gd name="T62" fmla="*/ 976 w 976"/>
                <a:gd name="T63" fmla="*/ 52 h 52"/>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976" h="52">
                  <a:moveTo>
                    <a:pt x="0" y="52"/>
                  </a:moveTo>
                  <a:lnTo>
                    <a:pt x="0" y="44"/>
                  </a:lnTo>
                  <a:lnTo>
                    <a:pt x="0" y="34"/>
                  </a:lnTo>
                  <a:lnTo>
                    <a:pt x="0" y="26"/>
                  </a:lnTo>
                  <a:lnTo>
                    <a:pt x="121" y="17"/>
                  </a:lnTo>
                  <a:lnTo>
                    <a:pt x="242" y="17"/>
                  </a:lnTo>
                  <a:lnTo>
                    <a:pt x="363" y="9"/>
                  </a:lnTo>
                  <a:lnTo>
                    <a:pt x="484" y="9"/>
                  </a:lnTo>
                  <a:lnTo>
                    <a:pt x="605" y="9"/>
                  </a:lnTo>
                  <a:lnTo>
                    <a:pt x="734" y="0"/>
                  </a:lnTo>
                  <a:lnTo>
                    <a:pt x="856" y="0"/>
                  </a:lnTo>
                  <a:lnTo>
                    <a:pt x="976" y="0"/>
                  </a:lnTo>
                  <a:lnTo>
                    <a:pt x="856" y="9"/>
                  </a:lnTo>
                  <a:lnTo>
                    <a:pt x="734" y="9"/>
                  </a:lnTo>
                  <a:lnTo>
                    <a:pt x="605" y="17"/>
                  </a:lnTo>
                  <a:lnTo>
                    <a:pt x="484" y="26"/>
                  </a:lnTo>
                  <a:lnTo>
                    <a:pt x="363" y="34"/>
                  </a:lnTo>
                  <a:lnTo>
                    <a:pt x="242" y="44"/>
                  </a:lnTo>
                  <a:lnTo>
                    <a:pt x="121" y="52"/>
                  </a:lnTo>
                  <a:lnTo>
                    <a:pt x="0" y="52"/>
                  </a:lnTo>
                  <a:close/>
                </a:path>
              </a:pathLst>
            </a:custGeom>
            <a:solidFill>
              <a:srgbClr val="000000"/>
            </a:solidFill>
            <a:ln w="9525">
              <a:noFill/>
              <a:round/>
              <a:headEnd/>
              <a:tailEnd/>
            </a:ln>
          </p:spPr>
          <p:txBody>
            <a:bodyPr>
              <a:prstTxWarp prst="textNoShape">
                <a:avLst/>
              </a:prstTxWarp>
            </a:bodyPr>
            <a:lstStyle/>
            <a:p>
              <a:endParaRPr lang="en-US"/>
            </a:p>
          </p:txBody>
        </p:sp>
        <p:sp>
          <p:nvSpPr>
            <p:cNvPr id="53422" name="Freeform 718"/>
            <p:cNvSpPr>
              <a:spLocks/>
            </p:cNvSpPr>
            <p:nvPr/>
          </p:nvSpPr>
          <p:spPr bwMode="auto">
            <a:xfrm>
              <a:off x="4407" y="3124"/>
              <a:ext cx="54" cy="6"/>
            </a:xfrm>
            <a:custGeom>
              <a:avLst/>
              <a:gdLst>
                <a:gd name="T0" fmla="*/ 0 w 484"/>
                <a:gd name="T1" fmla="*/ 53 h 53"/>
                <a:gd name="T2" fmla="*/ 8 w 484"/>
                <a:gd name="T3" fmla="*/ 43 h 53"/>
                <a:gd name="T4" fmla="*/ 8 w 484"/>
                <a:gd name="T5" fmla="*/ 35 h 53"/>
                <a:gd name="T6" fmla="*/ 17 w 484"/>
                <a:gd name="T7" fmla="*/ 35 h 53"/>
                <a:gd name="T8" fmla="*/ 60 w 484"/>
                <a:gd name="T9" fmla="*/ 27 h 53"/>
                <a:gd name="T10" fmla="*/ 112 w 484"/>
                <a:gd name="T11" fmla="*/ 18 h 53"/>
                <a:gd name="T12" fmla="*/ 173 w 484"/>
                <a:gd name="T13" fmla="*/ 10 h 53"/>
                <a:gd name="T14" fmla="*/ 242 w 484"/>
                <a:gd name="T15" fmla="*/ 0 h 53"/>
                <a:gd name="T16" fmla="*/ 311 w 484"/>
                <a:gd name="T17" fmla="*/ 0 h 53"/>
                <a:gd name="T18" fmla="*/ 380 w 484"/>
                <a:gd name="T19" fmla="*/ 0 h 53"/>
                <a:gd name="T20" fmla="*/ 441 w 484"/>
                <a:gd name="T21" fmla="*/ 0 h 53"/>
                <a:gd name="T22" fmla="*/ 484 w 484"/>
                <a:gd name="T23" fmla="*/ 18 h 53"/>
                <a:gd name="T24" fmla="*/ 441 w 484"/>
                <a:gd name="T25" fmla="*/ 27 h 53"/>
                <a:gd name="T26" fmla="*/ 380 w 484"/>
                <a:gd name="T27" fmla="*/ 43 h 53"/>
                <a:gd name="T28" fmla="*/ 311 w 484"/>
                <a:gd name="T29" fmla="*/ 43 h 53"/>
                <a:gd name="T30" fmla="*/ 242 w 484"/>
                <a:gd name="T31" fmla="*/ 53 h 53"/>
                <a:gd name="T32" fmla="*/ 173 w 484"/>
                <a:gd name="T33" fmla="*/ 53 h 53"/>
                <a:gd name="T34" fmla="*/ 104 w 484"/>
                <a:gd name="T35" fmla="*/ 53 h 53"/>
                <a:gd name="T36" fmla="*/ 43 w 484"/>
                <a:gd name="T37" fmla="*/ 53 h 53"/>
                <a:gd name="T38" fmla="*/ 0 w 484"/>
                <a:gd name="T39" fmla="*/ 53 h 5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84"/>
                <a:gd name="T61" fmla="*/ 0 h 53"/>
                <a:gd name="T62" fmla="*/ 484 w 484"/>
                <a:gd name="T63" fmla="*/ 53 h 5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84" h="53">
                  <a:moveTo>
                    <a:pt x="0" y="53"/>
                  </a:moveTo>
                  <a:lnTo>
                    <a:pt x="8" y="43"/>
                  </a:lnTo>
                  <a:lnTo>
                    <a:pt x="8" y="35"/>
                  </a:lnTo>
                  <a:lnTo>
                    <a:pt x="17" y="35"/>
                  </a:lnTo>
                  <a:lnTo>
                    <a:pt x="60" y="27"/>
                  </a:lnTo>
                  <a:lnTo>
                    <a:pt x="112" y="18"/>
                  </a:lnTo>
                  <a:lnTo>
                    <a:pt x="173" y="10"/>
                  </a:lnTo>
                  <a:lnTo>
                    <a:pt x="242" y="0"/>
                  </a:lnTo>
                  <a:lnTo>
                    <a:pt x="311" y="0"/>
                  </a:lnTo>
                  <a:lnTo>
                    <a:pt x="380" y="0"/>
                  </a:lnTo>
                  <a:lnTo>
                    <a:pt x="441" y="0"/>
                  </a:lnTo>
                  <a:lnTo>
                    <a:pt x="484" y="18"/>
                  </a:lnTo>
                  <a:lnTo>
                    <a:pt x="441" y="27"/>
                  </a:lnTo>
                  <a:lnTo>
                    <a:pt x="380" y="43"/>
                  </a:lnTo>
                  <a:lnTo>
                    <a:pt x="311" y="43"/>
                  </a:lnTo>
                  <a:lnTo>
                    <a:pt x="242" y="53"/>
                  </a:lnTo>
                  <a:lnTo>
                    <a:pt x="173" y="53"/>
                  </a:lnTo>
                  <a:lnTo>
                    <a:pt x="104" y="53"/>
                  </a:lnTo>
                  <a:lnTo>
                    <a:pt x="43" y="53"/>
                  </a:lnTo>
                  <a:lnTo>
                    <a:pt x="0" y="53"/>
                  </a:lnTo>
                  <a:close/>
                </a:path>
              </a:pathLst>
            </a:custGeom>
            <a:solidFill>
              <a:srgbClr val="000000"/>
            </a:solidFill>
            <a:ln w="9525">
              <a:noFill/>
              <a:round/>
              <a:headEnd/>
              <a:tailEnd/>
            </a:ln>
          </p:spPr>
          <p:txBody>
            <a:bodyPr>
              <a:prstTxWarp prst="textNoShape">
                <a:avLst/>
              </a:prstTxWarp>
            </a:bodyPr>
            <a:lstStyle/>
            <a:p>
              <a:endParaRPr lang="en-US"/>
            </a:p>
          </p:txBody>
        </p:sp>
        <p:sp>
          <p:nvSpPr>
            <p:cNvPr id="53423" name="Freeform 719"/>
            <p:cNvSpPr>
              <a:spLocks/>
            </p:cNvSpPr>
            <p:nvPr/>
          </p:nvSpPr>
          <p:spPr bwMode="auto">
            <a:xfrm>
              <a:off x="4023" y="3106"/>
              <a:ext cx="191" cy="16"/>
            </a:xfrm>
            <a:custGeom>
              <a:avLst/>
              <a:gdLst>
                <a:gd name="T0" fmla="*/ 8 w 1719"/>
                <a:gd name="T1" fmla="*/ 139 h 139"/>
                <a:gd name="T2" fmla="*/ 0 w 1719"/>
                <a:gd name="T3" fmla="*/ 139 h 139"/>
                <a:gd name="T4" fmla="*/ 0 w 1719"/>
                <a:gd name="T5" fmla="*/ 130 h 139"/>
                <a:gd name="T6" fmla="*/ 0 w 1719"/>
                <a:gd name="T7" fmla="*/ 122 h 139"/>
                <a:gd name="T8" fmla="*/ 60 w 1719"/>
                <a:gd name="T9" fmla="*/ 95 h 139"/>
                <a:gd name="T10" fmla="*/ 130 w 1719"/>
                <a:gd name="T11" fmla="*/ 79 h 139"/>
                <a:gd name="T12" fmla="*/ 225 w 1719"/>
                <a:gd name="T13" fmla="*/ 61 h 139"/>
                <a:gd name="T14" fmla="*/ 320 w 1719"/>
                <a:gd name="T15" fmla="*/ 52 h 139"/>
                <a:gd name="T16" fmla="*/ 552 w 1719"/>
                <a:gd name="T17" fmla="*/ 27 h 139"/>
                <a:gd name="T18" fmla="*/ 803 w 1719"/>
                <a:gd name="T19" fmla="*/ 18 h 139"/>
                <a:gd name="T20" fmla="*/ 1063 w 1719"/>
                <a:gd name="T21" fmla="*/ 9 h 139"/>
                <a:gd name="T22" fmla="*/ 1313 w 1719"/>
                <a:gd name="T23" fmla="*/ 9 h 139"/>
                <a:gd name="T24" fmla="*/ 1537 w 1719"/>
                <a:gd name="T25" fmla="*/ 9 h 139"/>
                <a:gd name="T26" fmla="*/ 1719 w 1719"/>
                <a:gd name="T27" fmla="*/ 0 h 139"/>
                <a:gd name="T28" fmla="*/ 1650 w 1719"/>
                <a:gd name="T29" fmla="*/ 18 h 139"/>
                <a:gd name="T30" fmla="*/ 1468 w 1719"/>
                <a:gd name="T31" fmla="*/ 27 h 139"/>
                <a:gd name="T32" fmla="*/ 1218 w 1719"/>
                <a:gd name="T33" fmla="*/ 52 h 139"/>
                <a:gd name="T34" fmla="*/ 924 w 1719"/>
                <a:gd name="T35" fmla="*/ 70 h 139"/>
                <a:gd name="T36" fmla="*/ 630 w 1719"/>
                <a:gd name="T37" fmla="*/ 95 h 139"/>
                <a:gd name="T38" fmla="*/ 354 w 1719"/>
                <a:gd name="T39" fmla="*/ 112 h 139"/>
                <a:gd name="T40" fmla="*/ 130 w 1719"/>
                <a:gd name="T41" fmla="*/ 130 h 139"/>
                <a:gd name="T42" fmla="*/ 8 w 1719"/>
                <a:gd name="T43" fmla="*/ 139 h 13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719"/>
                <a:gd name="T67" fmla="*/ 0 h 139"/>
                <a:gd name="T68" fmla="*/ 1719 w 1719"/>
                <a:gd name="T69" fmla="*/ 139 h 13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719" h="139">
                  <a:moveTo>
                    <a:pt x="8" y="139"/>
                  </a:moveTo>
                  <a:lnTo>
                    <a:pt x="0" y="139"/>
                  </a:lnTo>
                  <a:lnTo>
                    <a:pt x="0" y="130"/>
                  </a:lnTo>
                  <a:lnTo>
                    <a:pt x="0" y="122"/>
                  </a:lnTo>
                  <a:lnTo>
                    <a:pt x="60" y="95"/>
                  </a:lnTo>
                  <a:lnTo>
                    <a:pt x="130" y="79"/>
                  </a:lnTo>
                  <a:lnTo>
                    <a:pt x="225" y="61"/>
                  </a:lnTo>
                  <a:lnTo>
                    <a:pt x="320" y="52"/>
                  </a:lnTo>
                  <a:lnTo>
                    <a:pt x="552" y="27"/>
                  </a:lnTo>
                  <a:lnTo>
                    <a:pt x="803" y="18"/>
                  </a:lnTo>
                  <a:lnTo>
                    <a:pt x="1063" y="9"/>
                  </a:lnTo>
                  <a:lnTo>
                    <a:pt x="1313" y="9"/>
                  </a:lnTo>
                  <a:lnTo>
                    <a:pt x="1537" y="9"/>
                  </a:lnTo>
                  <a:lnTo>
                    <a:pt x="1719" y="0"/>
                  </a:lnTo>
                  <a:lnTo>
                    <a:pt x="1650" y="18"/>
                  </a:lnTo>
                  <a:lnTo>
                    <a:pt x="1468" y="27"/>
                  </a:lnTo>
                  <a:lnTo>
                    <a:pt x="1218" y="52"/>
                  </a:lnTo>
                  <a:lnTo>
                    <a:pt x="924" y="70"/>
                  </a:lnTo>
                  <a:lnTo>
                    <a:pt x="630" y="95"/>
                  </a:lnTo>
                  <a:lnTo>
                    <a:pt x="354" y="112"/>
                  </a:lnTo>
                  <a:lnTo>
                    <a:pt x="130" y="130"/>
                  </a:lnTo>
                  <a:lnTo>
                    <a:pt x="8" y="139"/>
                  </a:lnTo>
                  <a:close/>
                </a:path>
              </a:pathLst>
            </a:custGeom>
            <a:solidFill>
              <a:srgbClr val="000000"/>
            </a:solidFill>
            <a:ln w="9525">
              <a:noFill/>
              <a:round/>
              <a:headEnd/>
              <a:tailEnd/>
            </a:ln>
          </p:spPr>
          <p:txBody>
            <a:bodyPr>
              <a:prstTxWarp prst="textNoShape">
                <a:avLst/>
              </a:prstTxWarp>
            </a:bodyPr>
            <a:lstStyle/>
            <a:p>
              <a:endParaRPr lang="en-US"/>
            </a:p>
          </p:txBody>
        </p:sp>
        <p:sp>
          <p:nvSpPr>
            <p:cNvPr id="53424" name="Freeform 720"/>
            <p:cNvSpPr>
              <a:spLocks/>
            </p:cNvSpPr>
            <p:nvPr/>
          </p:nvSpPr>
          <p:spPr bwMode="auto">
            <a:xfrm>
              <a:off x="3949" y="2619"/>
              <a:ext cx="464" cy="197"/>
            </a:xfrm>
            <a:custGeom>
              <a:avLst/>
              <a:gdLst>
                <a:gd name="T0" fmla="*/ 2409 w 4172"/>
                <a:gd name="T1" fmla="*/ 1624 h 1771"/>
                <a:gd name="T2" fmla="*/ 2315 w 4172"/>
                <a:gd name="T3" fmla="*/ 1512 h 1771"/>
                <a:gd name="T4" fmla="*/ 2289 w 4172"/>
                <a:gd name="T5" fmla="*/ 1382 h 1771"/>
                <a:gd name="T6" fmla="*/ 2375 w 4172"/>
                <a:gd name="T7" fmla="*/ 1175 h 1771"/>
                <a:gd name="T8" fmla="*/ 1840 w 4172"/>
                <a:gd name="T9" fmla="*/ 1080 h 1771"/>
                <a:gd name="T10" fmla="*/ 907 w 4172"/>
                <a:gd name="T11" fmla="*/ 1167 h 1771"/>
                <a:gd name="T12" fmla="*/ 294 w 4172"/>
                <a:gd name="T13" fmla="*/ 1184 h 1771"/>
                <a:gd name="T14" fmla="*/ 25 w 4172"/>
                <a:gd name="T15" fmla="*/ 1149 h 1771"/>
                <a:gd name="T16" fmla="*/ 164 w 4172"/>
                <a:gd name="T17" fmla="*/ 1140 h 1771"/>
                <a:gd name="T18" fmla="*/ 328 w 4172"/>
                <a:gd name="T19" fmla="*/ 1140 h 1771"/>
                <a:gd name="T20" fmla="*/ 1425 w 4172"/>
                <a:gd name="T21" fmla="*/ 1089 h 1771"/>
                <a:gd name="T22" fmla="*/ 2263 w 4172"/>
                <a:gd name="T23" fmla="*/ 1045 h 1771"/>
                <a:gd name="T24" fmla="*/ 2531 w 4172"/>
                <a:gd name="T25" fmla="*/ 993 h 1771"/>
                <a:gd name="T26" fmla="*/ 2487 w 4172"/>
                <a:gd name="T27" fmla="*/ 950 h 1771"/>
                <a:gd name="T28" fmla="*/ 2462 w 4172"/>
                <a:gd name="T29" fmla="*/ 916 h 1771"/>
                <a:gd name="T30" fmla="*/ 2349 w 4172"/>
                <a:gd name="T31" fmla="*/ 881 h 1771"/>
                <a:gd name="T32" fmla="*/ 2065 w 4172"/>
                <a:gd name="T33" fmla="*/ 881 h 1771"/>
                <a:gd name="T34" fmla="*/ 1788 w 4172"/>
                <a:gd name="T35" fmla="*/ 881 h 1771"/>
                <a:gd name="T36" fmla="*/ 1865 w 4172"/>
                <a:gd name="T37" fmla="*/ 873 h 1771"/>
                <a:gd name="T38" fmla="*/ 2125 w 4172"/>
                <a:gd name="T39" fmla="*/ 855 h 1771"/>
                <a:gd name="T40" fmla="*/ 2384 w 4172"/>
                <a:gd name="T41" fmla="*/ 838 h 1771"/>
                <a:gd name="T42" fmla="*/ 2254 w 4172"/>
                <a:gd name="T43" fmla="*/ 613 h 1771"/>
                <a:gd name="T44" fmla="*/ 2237 w 4172"/>
                <a:gd name="T45" fmla="*/ 484 h 1771"/>
                <a:gd name="T46" fmla="*/ 2272 w 4172"/>
                <a:gd name="T47" fmla="*/ 363 h 1771"/>
                <a:gd name="T48" fmla="*/ 2384 w 4172"/>
                <a:gd name="T49" fmla="*/ 269 h 1771"/>
                <a:gd name="T50" fmla="*/ 2582 w 4172"/>
                <a:gd name="T51" fmla="*/ 217 h 1771"/>
                <a:gd name="T52" fmla="*/ 2790 w 4172"/>
                <a:gd name="T53" fmla="*/ 147 h 1771"/>
                <a:gd name="T54" fmla="*/ 3075 w 4172"/>
                <a:gd name="T55" fmla="*/ 9 h 1771"/>
                <a:gd name="T56" fmla="*/ 3274 w 4172"/>
                <a:gd name="T57" fmla="*/ 9 h 1771"/>
                <a:gd name="T58" fmla="*/ 3507 w 4172"/>
                <a:gd name="T59" fmla="*/ 147 h 1771"/>
                <a:gd name="T60" fmla="*/ 3619 w 4172"/>
                <a:gd name="T61" fmla="*/ 259 h 1771"/>
                <a:gd name="T62" fmla="*/ 3644 w 4172"/>
                <a:gd name="T63" fmla="*/ 302 h 1771"/>
                <a:gd name="T64" fmla="*/ 3679 w 4172"/>
                <a:gd name="T65" fmla="*/ 346 h 1771"/>
                <a:gd name="T66" fmla="*/ 3930 w 4172"/>
                <a:gd name="T67" fmla="*/ 449 h 1771"/>
                <a:gd name="T68" fmla="*/ 4103 w 4172"/>
                <a:gd name="T69" fmla="*/ 639 h 1771"/>
                <a:gd name="T70" fmla="*/ 4172 w 4172"/>
                <a:gd name="T71" fmla="*/ 890 h 1771"/>
                <a:gd name="T72" fmla="*/ 4128 w 4172"/>
                <a:gd name="T73" fmla="*/ 1123 h 1771"/>
                <a:gd name="T74" fmla="*/ 4060 w 4172"/>
                <a:gd name="T75" fmla="*/ 1227 h 1771"/>
                <a:gd name="T76" fmla="*/ 3956 w 4172"/>
                <a:gd name="T77" fmla="*/ 1304 h 1771"/>
                <a:gd name="T78" fmla="*/ 3835 w 4172"/>
                <a:gd name="T79" fmla="*/ 1434 h 1771"/>
                <a:gd name="T80" fmla="*/ 3731 w 4172"/>
                <a:gd name="T81" fmla="*/ 1616 h 1771"/>
                <a:gd name="T82" fmla="*/ 3602 w 4172"/>
                <a:gd name="T83" fmla="*/ 1693 h 1771"/>
                <a:gd name="T84" fmla="*/ 3334 w 4172"/>
                <a:gd name="T85" fmla="*/ 1693 h 1771"/>
                <a:gd name="T86" fmla="*/ 3023 w 4172"/>
                <a:gd name="T87" fmla="*/ 1684 h 1771"/>
                <a:gd name="T88" fmla="*/ 2885 w 4172"/>
                <a:gd name="T89" fmla="*/ 1753 h 1771"/>
                <a:gd name="T90" fmla="*/ 2738 w 4172"/>
                <a:gd name="T91" fmla="*/ 1771 h 1771"/>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4172"/>
                <a:gd name="T139" fmla="*/ 0 h 1771"/>
                <a:gd name="T140" fmla="*/ 4172 w 4172"/>
                <a:gd name="T141" fmla="*/ 1771 h 1771"/>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4172" h="1771">
                  <a:moveTo>
                    <a:pt x="2678" y="1771"/>
                  </a:moveTo>
                  <a:lnTo>
                    <a:pt x="2522" y="1693"/>
                  </a:lnTo>
                  <a:lnTo>
                    <a:pt x="2409" y="1624"/>
                  </a:lnTo>
                  <a:lnTo>
                    <a:pt x="2367" y="1589"/>
                  </a:lnTo>
                  <a:lnTo>
                    <a:pt x="2341" y="1546"/>
                  </a:lnTo>
                  <a:lnTo>
                    <a:pt x="2315" y="1512"/>
                  </a:lnTo>
                  <a:lnTo>
                    <a:pt x="2297" y="1469"/>
                  </a:lnTo>
                  <a:lnTo>
                    <a:pt x="2289" y="1426"/>
                  </a:lnTo>
                  <a:lnTo>
                    <a:pt x="2289" y="1382"/>
                  </a:lnTo>
                  <a:lnTo>
                    <a:pt x="2297" y="1339"/>
                  </a:lnTo>
                  <a:lnTo>
                    <a:pt x="2315" y="1287"/>
                  </a:lnTo>
                  <a:lnTo>
                    <a:pt x="2375" y="1175"/>
                  </a:lnTo>
                  <a:lnTo>
                    <a:pt x="2453" y="1054"/>
                  </a:lnTo>
                  <a:lnTo>
                    <a:pt x="2150" y="1062"/>
                  </a:lnTo>
                  <a:lnTo>
                    <a:pt x="1840" y="1080"/>
                  </a:lnTo>
                  <a:lnTo>
                    <a:pt x="1529" y="1105"/>
                  </a:lnTo>
                  <a:lnTo>
                    <a:pt x="1217" y="1140"/>
                  </a:lnTo>
                  <a:lnTo>
                    <a:pt x="907" y="1167"/>
                  </a:lnTo>
                  <a:lnTo>
                    <a:pt x="596" y="1184"/>
                  </a:lnTo>
                  <a:lnTo>
                    <a:pt x="449" y="1184"/>
                  </a:lnTo>
                  <a:lnTo>
                    <a:pt x="294" y="1184"/>
                  </a:lnTo>
                  <a:lnTo>
                    <a:pt x="147" y="1175"/>
                  </a:lnTo>
                  <a:lnTo>
                    <a:pt x="0" y="1157"/>
                  </a:lnTo>
                  <a:lnTo>
                    <a:pt x="25" y="1149"/>
                  </a:lnTo>
                  <a:lnTo>
                    <a:pt x="60" y="1149"/>
                  </a:lnTo>
                  <a:lnTo>
                    <a:pt x="112" y="1140"/>
                  </a:lnTo>
                  <a:lnTo>
                    <a:pt x="164" y="1140"/>
                  </a:lnTo>
                  <a:lnTo>
                    <a:pt x="224" y="1140"/>
                  </a:lnTo>
                  <a:lnTo>
                    <a:pt x="276" y="1140"/>
                  </a:lnTo>
                  <a:lnTo>
                    <a:pt x="328" y="1140"/>
                  </a:lnTo>
                  <a:lnTo>
                    <a:pt x="371" y="1140"/>
                  </a:lnTo>
                  <a:lnTo>
                    <a:pt x="958" y="1105"/>
                  </a:lnTo>
                  <a:lnTo>
                    <a:pt x="1425" y="1089"/>
                  </a:lnTo>
                  <a:lnTo>
                    <a:pt x="1788" y="1072"/>
                  </a:lnTo>
                  <a:lnTo>
                    <a:pt x="2065" y="1054"/>
                  </a:lnTo>
                  <a:lnTo>
                    <a:pt x="2263" y="1045"/>
                  </a:lnTo>
                  <a:lnTo>
                    <a:pt x="2401" y="1028"/>
                  </a:lnTo>
                  <a:lnTo>
                    <a:pt x="2479" y="1020"/>
                  </a:lnTo>
                  <a:lnTo>
                    <a:pt x="2531" y="993"/>
                  </a:lnTo>
                  <a:lnTo>
                    <a:pt x="2514" y="977"/>
                  </a:lnTo>
                  <a:lnTo>
                    <a:pt x="2496" y="968"/>
                  </a:lnTo>
                  <a:lnTo>
                    <a:pt x="2487" y="950"/>
                  </a:lnTo>
                  <a:lnTo>
                    <a:pt x="2479" y="942"/>
                  </a:lnTo>
                  <a:lnTo>
                    <a:pt x="2470" y="933"/>
                  </a:lnTo>
                  <a:lnTo>
                    <a:pt x="2462" y="916"/>
                  </a:lnTo>
                  <a:lnTo>
                    <a:pt x="2453" y="907"/>
                  </a:lnTo>
                  <a:lnTo>
                    <a:pt x="2444" y="881"/>
                  </a:lnTo>
                  <a:lnTo>
                    <a:pt x="2349" y="881"/>
                  </a:lnTo>
                  <a:lnTo>
                    <a:pt x="2254" y="881"/>
                  </a:lnTo>
                  <a:lnTo>
                    <a:pt x="2159" y="881"/>
                  </a:lnTo>
                  <a:lnTo>
                    <a:pt x="2065" y="881"/>
                  </a:lnTo>
                  <a:lnTo>
                    <a:pt x="1978" y="881"/>
                  </a:lnTo>
                  <a:lnTo>
                    <a:pt x="1883" y="881"/>
                  </a:lnTo>
                  <a:lnTo>
                    <a:pt x="1788" y="881"/>
                  </a:lnTo>
                  <a:lnTo>
                    <a:pt x="1693" y="881"/>
                  </a:lnTo>
                  <a:lnTo>
                    <a:pt x="1779" y="881"/>
                  </a:lnTo>
                  <a:lnTo>
                    <a:pt x="1865" y="873"/>
                  </a:lnTo>
                  <a:lnTo>
                    <a:pt x="1952" y="865"/>
                  </a:lnTo>
                  <a:lnTo>
                    <a:pt x="2038" y="855"/>
                  </a:lnTo>
                  <a:lnTo>
                    <a:pt x="2125" y="855"/>
                  </a:lnTo>
                  <a:lnTo>
                    <a:pt x="2211" y="847"/>
                  </a:lnTo>
                  <a:lnTo>
                    <a:pt x="2297" y="847"/>
                  </a:lnTo>
                  <a:lnTo>
                    <a:pt x="2384" y="838"/>
                  </a:lnTo>
                  <a:lnTo>
                    <a:pt x="2324" y="751"/>
                  </a:lnTo>
                  <a:lnTo>
                    <a:pt x="2272" y="656"/>
                  </a:lnTo>
                  <a:lnTo>
                    <a:pt x="2254" y="613"/>
                  </a:lnTo>
                  <a:lnTo>
                    <a:pt x="2245" y="571"/>
                  </a:lnTo>
                  <a:lnTo>
                    <a:pt x="2237" y="527"/>
                  </a:lnTo>
                  <a:lnTo>
                    <a:pt x="2237" y="484"/>
                  </a:lnTo>
                  <a:lnTo>
                    <a:pt x="2245" y="441"/>
                  </a:lnTo>
                  <a:lnTo>
                    <a:pt x="2254" y="406"/>
                  </a:lnTo>
                  <a:lnTo>
                    <a:pt x="2272" y="363"/>
                  </a:lnTo>
                  <a:lnTo>
                    <a:pt x="2306" y="329"/>
                  </a:lnTo>
                  <a:lnTo>
                    <a:pt x="2341" y="302"/>
                  </a:lnTo>
                  <a:lnTo>
                    <a:pt x="2384" y="269"/>
                  </a:lnTo>
                  <a:lnTo>
                    <a:pt x="2444" y="242"/>
                  </a:lnTo>
                  <a:lnTo>
                    <a:pt x="2504" y="217"/>
                  </a:lnTo>
                  <a:lnTo>
                    <a:pt x="2582" y="217"/>
                  </a:lnTo>
                  <a:lnTo>
                    <a:pt x="2661" y="199"/>
                  </a:lnTo>
                  <a:lnTo>
                    <a:pt x="2721" y="173"/>
                  </a:lnTo>
                  <a:lnTo>
                    <a:pt x="2790" y="147"/>
                  </a:lnTo>
                  <a:lnTo>
                    <a:pt x="2902" y="87"/>
                  </a:lnTo>
                  <a:lnTo>
                    <a:pt x="3023" y="35"/>
                  </a:lnTo>
                  <a:lnTo>
                    <a:pt x="3075" y="9"/>
                  </a:lnTo>
                  <a:lnTo>
                    <a:pt x="3135" y="0"/>
                  </a:lnTo>
                  <a:lnTo>
                    <a:pt x="3205" y="0"/>
                  </a:lnTo>
                  <a:lnTo>
                    <a:pt x="3274" y="9"/>
                  </a:lnTo>
                  <a:lnTo>
                    <a:pt x="3342" y="44"/>
                  </a:lnTo>
                  <a:lnTo>
                    <a:pt x="3420" y="87"/>
                  </a:lnTo>
                  <a:lnTo>
                    <a:pt x="3507" y="147"/>
                  </a:lnTo>
                  <a:lnTo>
                    <a:pt x="3602" y="234"/>
                  </a:lnTo>
                  <a:lnTo>
                    <a:pt x="3611" y="251"/>
                  </a:lnTo>
                  <a:lnTo>
                    <a:pt x="3619" y="259"/>
                  </a:lnTo>
                  <a:lnTo>
                    <a:pt x="3628" y="277"/>
                  </a:lnTo>
                  <a:lnTo>
                    <a:pt x="3636" y="294"/>
                  </a:lnTo>
                  <a:lnTo>
                    <a:pt x="3644" y="302"/>
                  </a:lnTo>
                  <a:lnTo>
                    <a:pt x="3654" y="320"/>
                  </a:lnTo>
                  <a:lnTo>
                    <a:pt x="3671" y="337"/>
                  </a:lnTo>
                  <a:lnTo>
                    <a:pt x="3679" y="346"/>
                  </a:lnTo>
                  <a:lnTo>
                    <a:pt x="3766" y="372"/>
                  </a:lnTo>
                  <a:lnTo>
                    <a:pt x="3853" y="398"/>
                  </a:lnTo>
                  <a:lnTo>
                    <a:pt x="3930" y="449"/>
                  </a:lnTo>
                  <a:lnTo>
                    <a:pt x="3999" y="501"/>
                  </a:lnTo>
                  <a:lnTo>
                    <a:pt x="4060" y="571"/>
                  </a:lnTo>
                  <a:lnTo>
                    <a:pt x="4103" y="639"/>
                  </a:lnTo>
                  <a:lnTo>
                    <a:pt x="4137" y="718"/>
                  </a:lnTo>
                  <a:lnTo>
                    <a:pt x="4163" y="803"/>
                  </a:lnTo>
                  <a:lnTo>
                    <a:pt x="4172" y="890"/>
                  </a:lnTo>
                  <a:lnTo>
                    <a:pt x="4172" y="968"/>
                  </a:lnTo>
                  <a:lnTo>
                    <a:pt x="4163" y="1045"/>
                  </a:lnTo>
                  <a:lnTo>
                    <a:pt x="4128" y="1123"/>
                  </a:lnTo>
                  <a:lnTo>
                    <a:pt x="4111" y="1157"/>
                  </a:lnTo>
                  <a:lnTo>
                    <a:pt x="4085" y="1192"/>
                  </a:lnTo>
                  <a:lnTo>
                    <a:pt x="4060" y="1227"/>
                  </a:lnTo>
                  <a:lnTo>
                    <a:pt x="4025" y="1252"/>
                  </a:lnTo>
                  <a:lnTo>
                    <a:pt x="3990" y="1279"/>
                  </a:lnTo>
                  <a:lnTo>
                    <a:pt x="3956" y="1304"/>
                  </a:lnTo>
                  <a:lnTo>
                    <a:pt x="3913" y="1322"/>
                  </a:lnTo>
                  <a:lnTo>
                    <a:pt x="3861" y="1339"/>
                  </a:lnTo>
                  <a:lnTo>
                    <a:pt x="3835" y="1434"/>
                  </a:lnTo>
                  <a:lnTo>
                    <a:pt x="3809" y="1503"/>
                  </a:lnTo>
                  <a:lnTo>
                    <a:pt x="3774" y="1564"/>
                  </a:lnTo>
                  <a:lnTo>
                    <a:pt x="3731" y="1616"/>
                  </a:lnTo>
                  <a:lnTo>
                    <a:pt x="3697" y="1650"/>
                  </a:lnTo>
                  <a:lnTo>
                    <a:pt x="3654" y="1676"/>
                  </a:lnTo>
                  <a:lnTo>
                    <a:pt x="3602" y="1693"/>
                  </a:lnTo>
                  <a:lnTo>
                    <a:pt x="3559" y="1701"/>
                  </a:lnTo>
                  <a:lnTo>
                    <a:pt x="3446" y="1710"/>
                  </a:lnTo>
                  <a:lnTo>
                    <a:pt x="3334" y="1693"/>
                  </a:lnTo>
                  <a:lnTo>
                    <a:pt x="3205" y="1668"/>
                  </a:lnTo>
                  <a:lnTo>
                    <a:pt x="3075" y="1641"/>
                  </a:lnTo>
                  <a:lnTo>
                    <a:pt x="3023" y="1684"/>
                  </a:lnTo>
                  <a:lnTo>
                    <a:pt x="2971" y="1719"/>
                  </a:lnTo>
                  <a:lnTo>
                    <a:pt x="2928" y="1736"/>
                  </a:lnTo>
                  <a:lnTo>
                    <a:pt x="2885" y="1753"/>
                  </a:lnTo>
                  <a:lnTo>
                    <a:pt x="2841" y="1763"/>
                  </a:lnTo>
                  <a:lnTo>
                    <a:pt x="2790" y="1771"/>
                  </a:lnTo>
                  <a:lnTo>
                    <a:pt x="2738" y="1771"/>
                  </a:lnTo>
                  <a:lnTo>
                    <a:pt x="2678" y="1771"/>
                  </a:lnTo>
                  <a:close/>
                </a:path>
              </a:pathLst>
            </a:custGeom>
            <a:solidFill>
              <a:srgbClr val="000000"/>
            </a:solidFill>
            <a:ln w="9525">
              <a:noFill/>
              <a:round/>
              <a:headEnd/>
              <a:tailEnd/>
            </a:ln>
          </p:spPr>
          <p:txBody>
            <a:bodyPr>
              <a:prstTxWarp prst="textNoShape">
                <a:avLst/>
              </a:prstTxWarp>
            </a:bodyPr>
            <a:lstStyle/>
            <a:p>
              <a:endParaRPr lang="en-US"/>
            </a:p>
          </p:txBody>
        </p:sp>
        <p:sp>
          <p:nvSpPr>
            <p:cNvPr id="53425" name="Freeform 721"/>
            <p:cNvSpPr>
              <a:spLocks/>
            </p:cNvSpPr>
            <p:nvPr/>
          </p:nvSpPr>
          <p:spPr bwMode="auto">
            <a:xfrm>
              <a:off x="4204" y="2621"/>
              <a:ext cx="204" cy="191"/>
            </a:xfrm>
            <a:custGeom>
              <a:avLst/>
              <a:gdLst>
                <a:gd name="T0" fmla="*/ 285 w 1839"/>
                <a:gd name="T1" fmla="*/ 1666 h 1718"/>
                <a:gd name="T2" fmla="*/ 112 w 1839"/>
                <a:gd name="T3" fmla="*/ 1537 h 1718"/>
                <a:gd name="T4" fmla="*/ 60 w 1839"/>
                <a:gd name="T5" fmla="*/ 1381 h 1718"/>
                <a:gd name="T6" fmla="*/ 95 w 1839"/>
                <a:gd name="T7" fmla="*/ 1209 h 1718"/>
                <a:gd name="T8" fmla="*/ 233 w 1839"/>
                <a:gd name="T9" fmla="*/ 1062 h 1718"/>
                <a:gd name="T10" fmla="*/ 372 w 1839"/>
                <a:gd name="T11" fmla="*/ 975 h 1718"/>
                <a:gd name="T12" fmla="*/ 372 w 1839"/>
                <a:gd name="T13" fmla="*/ 950 h 1718"/>
                <a:gd name="T14" fmla="*/ 328 w 1839"/>
                <a:gd name="T15" fmla="*/ 932 h 1718"/>
                <a:gd name="T16" fmla="*/ 277 w 1839"/>
                <a:gd name="T17" fmla="*/ 915 h 1718"/>
                <a:gd name="T18" fmla="*/ 215 w 1839"/>
                <a:gd name="T19" fmla="*/ 898 h 1718"/>
                <a:gd name="T20" fmla="*/ 207 w 1839"/>
                <a:gd name="T21" fmla="*/ 880 h 1718"/>
                <a:gd name="T22" fmla="*/ 198 w 1839"/>
                <a:gd name="T23" fmla="*/ 855 h 1718"/>
                <a:gd name="T24" fmla="*/ 320 w 1839"/>
                <a:gd name="T25" fmla="*/ 847 h 1718"/>
                <a:gd name="T26" fmla="*/ 440 w 1839"/>
                <a:gd name="T27" fmla="*/ 837 h 1718"/>
                <a:gd name="T28" fmla="*/ 544 w 1839"/>
                <a:gd name="T29" fmla="*/ 880 h 1718"/>
                <a:gd name="T30" fmla="*/ 622 w 1839"/>
                <a:gd name="T31" fmla="*/ 975 h 1718"/>
                <a:gd name="T32" fmla="*/ 760 w 1839"/>
                <a:gd name="T33" fmla="*/ 1019 h 1718"/>
                <a:gd name="T34" fmla="*/ 699 w 1839"/>
                <a:gd name="T35" fmla="*/ 959 h 1718"/>
                <a:gd name="T36" fmla="*/ 613 w 1839"/>
                <a:gd name="T37" fmla="*/ 880 h 1718"/>
                <a:gd name="T38" fmla="*/ 604 w 1839"/>
                <a:gd name="T39" fmla="*/ 812 h 1718"/>
                <a:gd name="T40" fmla="*/ 656 w 1839"/>
                <a:gd name="T41" fmla="*/ 717 h 1718"/>
                <a:gd name="T42" fmla="*/ 604 w 1839"/>
                <a:gd name="T43" fmla="*/ 708 h 1718"/>
                <a:gd name="T44" fmla="*/ 552 w 1839"/>
                <a:gd name="T45" fmla="*/ 751 h 1718"/>
                <a:gd name="T46" fmla="*/ 519 w 1839"/>
                <a:gd name="T47" fmla="*/ 812 h 1718"/>
                <a:gd name="T48" fmla="*/ 207 w 1839"/>
                <a:gd name="T49" fmla="*/ 812 h 1718"/>
                <a:gd name="T50" fmla="*/ 78 w 1839"/>
                <a:gd name="T51" fmla="*/ 751 h 1718"/>
                <a:gd name="T52" fmla="*/ 17 w 1839"/>
                <a:gd name="T53" fmla="*/ 648 h 1718"/>
                <a:gd name="T54" fmla="*/ 0 w 1839"/>
                <a:gd name="T55" fmla="*/ 475 h 1718"/>
                <a:gd name="T56" fmla="*/ 130 w 1839"/>
                <a:gd name="T57" fmla="*/ 284 h 1718"/>
                <a:gd name="T58" fmla="*/ 242 w 1839"/>
                <a:gd name="T59" fmla="*/ 241 h 1718"/>
                <a:gd name="T60" fmla="*/ 320 w 1839"/>
                <a:gd name="T61" fmla="*/ 284 h 1718"/>
                <a:gd name="T62" fmla="*/ 380 w 1839"/>
                <a:gd name="T63" fmla="*/ 406 h 1718"/>
                <a:gd name="T64" fmla="*/ 406 w 1839"/>
                <a:gd name="T65" fmla="*/ 406 h 1718"/>
                <a:gd name="T66" fmla="*/ 432 w 1839"/>
                <a:gd name="T67" fmla="*/ 406 h 1718"/>
                <a:gd name="T68" fmla="*/ 449 w 1839"/>
                <a:gd name="T69" fmla="*/ 267 h 1718"/>
                <a:gd name="T70" fmla="*/ 509 w 1839"/>
                <a:gd name="T71" fmla="*/ 155 h 1718"/>
                <a:gd name="T72" fmla="*/ 622 w 1839"/>
                <a:gd name="T73" fmla="*/ 52 h 1718"/>
                <a:gd name="T74" fmla="*/ 846 w 1839"/>
                <a:gd name="T75" fmla="*/ 0 h 1718"/>
                <a:gd name="T76" fmla="*/ 1088 w 1839"/>
                <a:gd name="T77" fmla="*/ 60 h 1718"/>
                <a:gd name="T78" fmla="*/ 1278 w 1839"/>
                <a:gd name="T79" fmla="*/ 233 h 1718"/>
                <a:gd name="T80" fmla="*/ 1330 w 1839"/>
                <a:gd name="T81" fmla="*/ 363 h 1718"/>
                <a:gd name="T82" fmla="*/ 1502 w 1839"/>
                <a:gd name="T83" fmla="*/ 396 h 1718"/>
                <a:gd name="T84" fmla="*/ 1693 w 1839"/>
                <a:gd name="T85" fmla="*/ 483 h 1718"/>
                <a:gd name="T86" fmla="*/ 1806 w 1839"/>
                <a:gd name="T87" fmla="*/ 648 h 1718"/>
                <a:gd name="T88" fmla="*/ 1839 w 1839"/>
                <a:gd name="T89" fmla="*/ 855 h 1718"/>
                <a:gd name="T90" fmla="*/ 1806 w 1839"/>
                <a:gd name="T91" fmla="*/ 1079 h 1718"/>
                <a:gd name="T92" fmla="*/ 1710 w 1839"/>
                <a:gd name="T93" fmla="*/ 1243 h 1718"/>
                <a:gd name="T94" fmla="*/ 1624 w 1839"/>
                <a:gd name="T95" fmla="*/ 1261 h 1718"/>
                <a:gd name="T96" fmla="*/ 1529 w 1839"/>
                <a:gd name="T97" fmla="*/ 1269 h 1718"/>
                <a:gd name="T98" fmla="*/ 1485 w 1839"/>
                <a:gd name="T99" fmla="*/ 1416 h 1718"/>
                <a:gd name="T100" fmla="*/ 1390 w 1839"/>
                <a:gd name="T101" fmla="*/ 1571 h 1718"/>
                <a:gd name="T102" fmla="*/ 1252 w 1839"/>
                <a:gd name="T103" fmla="*/ 1658 h 1718"/>
                <a:gd name="T104" fmla="*/ 1088 w 1839"/>
                <a:gd name="T105" fmla="*/ 1675 h 1718"/>
                <a:gd name="T106" fmla="*/ 933 w 1839"/>
                <a:gd name="T107" fmla="*/ 1606 h 1718"/>
                <a:gd name="T108" fmla="*/ 794 w 1839"/>
                <a:gd name="T109" fmla="*/ 1528 h 1718"/>
                <a:gd name="T110" fmla="*/ 699 w 1839"/>
                <a:gd name="T111" fmla="*/ 1623 h 1718"/>
                <a:gd name="T112" fmla="*/ 544 w 1839"/>
                <a:gd name="T113" fmla="*/ 1710 h 171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839"/>
                <a:gd name="T172" fmla="*/ 0 h 1718"/>
                <a:gd name="T173" fmla="*/ 1839 w 1839"/>
                <a:gd name="T174" fmla="*/ 1718 h 171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839" h="1718">
                  <a:moveTo>
                    <a:pt x="449" y="1718"/>
                  </a:moveTo>
                  <a:lnTo>
                    <a:pt x="362" y="1692"/>
                  </a:lnTo>
                  <a:lnTo>
                    <a:pt x="285" y="1666"/>
                  </a:lnTo>
                  <a:lnTo>
                    <a:pt x="215" y="1623"/>
                  </a:lnTo>
                  <a:lnTo>
                    <a:pt x="155" y="1588"/>
                  </a:lnTo>
                  <a:lnTo>
                    <a:pt x="112" y="1537"/>
                  </a:lnTo>
                  <a:lnTo>
                    <a:pt x="86" y="1485"/>
                  </a:lnTo>
                  <a:lnTo>
                    <a:pt x="60" y="1433"/>
                  </a:lnTo>
                  <a:lnTo>
                    <a:pt x="60" y="1381"/>
                  </a:lnTo>
                  <a:lnTo>
                    <a:pt x="60" y="1321"/>
                  </a:lnTo>
                  <a:lnTo>
                    <a:pt x="68" y="1269"/>
                  </a:lnTo>
                  <a:lnTo>
                    <a:pt x="95" y="1209"/>
                  </a:lnTo>
                  <a:lnTo>
                    <a:pt x="130" y="1157"/>
                  </a:lnTo>
                  <a:lnTo>
                    <a:pt x="181" y="1105"/>
                  </a:lnTo>
                  <a:lnTo>
                    <a:pt x="233" y="1062"/>
                  </a:lnTo>
                  <a:lnTo>
                    <a:pt x="302" y="1019"/>
                  </a:lnTo>
                  <a:lnTo>
                    <a:pt x="380" y="975"/>
                  </a:lnTo>
                  <a:lnTo>
                    <a:pt x="372" y="975"/>
                  </a:lnTo>
                  <a:lnTo>
                    <a:pt x="372" y="967"/>
                  </a:lnTo>
                  <a:lnTo>
                    <a:pt x="372" y="959"/>
                  </a:lnTo>
                  <a:lnTo>
                    <a:pt x="372" y="950"/>
                  </a:lnTo>
                  <a:lnTo>
                    <a:pt x="372" y="941"/>
                  </a:lnTo>
                  <a:lnTo>
                    <a:pt x="354" y="941"/>
                  </a:lnTo>
                  <a:lnTo>
                    <a:pt x="328" y="932"/>
                  </a:lnTo>
                  <a:lnTo>
                    <a:pt x="310" y="924"/>
                  </a:lnTo>
                  <a:lnTo>
                    <a:pt x="293" y="924"/>
                  </a:lnTo>
                  <a:lnTo>
                    <a:pt x="277" y="915"/>
                  </a:lnTo>
                  <a:lnTo>
                    <a:pt x="259" y="907"/>
                  </a:lnTo>
                  <a:lnTo>
                    <a:pt x="242" y="907"/>
                  </a:lnTo>
                  <a:lnTo>
                    <a:pt x="215" y="898"/>
                  </a:lnTo>
                  <a:lnTo>
                    <a:pt x="215" y="889"/>
                  </a:lnTo>
                  <a:lnTo>
                    <a:pt x="215" y="880"/>
                  </a:lnTo>
                  <a:lnTo>
                    <a:pt x="207" y="880"/>
                  </a:lnTo>
                  <a:lnTo>
                    <a:pt x="207" y="872"/>
                  </a:lnTo>
                  <a:lnTo>
                    <a:pt x="207" y="863"/>
                  </a:lnTo>
                  <a:lnTo>
                    <a:pt x="198" y="855"/>
                  </a:lnTo>
                  <a:lnTo>
                    <a:pt x="242" y="855"/>
                  </a:lnTo>
                  <a:lnTo>
                    <a:pt x="277" y="847"/>
                  </a:lnTo>
                  <a:lnTo>
                    <a:pt x="320" y="847"/>
                  </a:lnTo>
                  <a:lnTo>
                    <a:pt x="354" y="847"/>
                  </a:lnTo>
                  <a:lnTo>
                    <a:pt x="397" y="847"/>
                  </a:lnTo>
                  <a:lnTo>
                    <a:pt x="440" y="837"/>
                  </a:lnTo>
                  <a:lnTo>
                    <a:pt x="484" y="847"/>
                  </a:lnTo>
                  <a:lnTo>
                    <a:pt x="527" y="847"/>
                  </a:lnTo>
                  <a:lnTo>
                    <a:pt x="544" y="880"/>
                  </a:lnTo>
                  <a:lnTo>
                    <a:pt x="570" y="915"/>
                  </a:lnTo>
                  <a:lnTo>
                    <a:pt x="596" y="950"/>
                  </a:lnTo>
                  <a:lnTo>
                    <a:pt x="622" y="975"/>
                  </a:lnTo>
                  <a:lnTo>
                    <a:pt x="664" y="1002"/>
                  </a:lnTo>
                  <a:lnTo>
                    <a:pt x="708" y="1010"/>
                  </a:lnTo>
                  <a:lnTo>
                    <a:pt x="760" y="1019"/>
                  </a:lnTo>
                  <a:lnTo>
                    <a:pt x="821" y="1019"/>
                  </a:lnTo>
                  <a:lnTo>
                    <a:pt x="751" y="992"/>
                  </a:lnTo>
                  <a:lnTo>
                    <a:pt x="699" y="959"/>
                  </a:lnTo>
                  <a:lnTo>
                    <a:pt x="664" y="932"/>
                  </a:lnTo>
                  <a:lnTo>
                    <a:pt x="639" y="907"/>
                  </a:lnTo>
                  <a:lnTo>
                    <a:pt x="613" y="880"/>
                  </a:lnTo>
                  <a:lnTo>
                    <a:pt x="604" y="863"/>
                  </a:lnTo>
                  <a:lnTo>
                    <a:pt x="604" y="837"/>
                  </a:lnTo>
                  <a:lnTo>
                    <a:pt x="604" y="812"/>
                  </a:lnTo>
                  <a:lnTo>
                    <a:pt x="613" y="777"/>
                  </a:lnTo>
                  <a:lnTo>
                    <a:pt x="639" y="742"/>
                  </a:lnTo>
                  <a:lnTo>
                    <a:pt x="656" y="717"/>
                  </a:lnTo>
                  <a:lnTo>
                    <a:pt x="656" y="690"/>
                  </a:lnTo>
                  <a:lnTo>
                    <a:pt x="631" y="700"/>
                  </a:lnTo>
                  <a:lnTo>
                    <a:pt x="604" y="708"/>
                  </a:lnTo>
                  <a:lnTo>
                    <a:pt x="587" y="717"/>
                  </a:lnTo>
                  <a:lnTo>
                    <a:pt x="570" y="733"/>
                  </a:lnTo>
                  <a:lnTo>
                    <a:pt x="552" y="751"/>
                  </a:lnTo>
                  <a:lnTo>
                    <a:pt x="535" y="768"/>
                  </a:lnTo>
                  <a:lnTo>
                    <a:pt x="527" y="785"/>
                  </a:lnTo>
                  <a:lnTo>
                    <a:pt x="519" y="812"/>
                  </a:lnTo>
                  <a:lnTo>
                    <a:pt x="397" y="812"/>
                  </a:lnTo>
                  <a:lnTo>
                    <a:pt x="293" y="812"/>
                  </a:lnTo>
                  <a:lnTo>
                    <a:pt x="207" y="812"/>
                  </a:lnTo>
                  <a:lnTo>
                    <a:pt x="130" y="794"/>
                  </a:lnTo>
                  <a:lnTo>
                    <a:pt x="103" y="777"/>
                  </a:lnTo>
                  <a:lnTo>
                    <a:pt x="78" y="751"/>
                  </a:lnTo>
                  <a:lnTo>
                    <a:pt x="52" y="725"/>
                  </a:lnTo>
                  <a:lnTo>
                    <a:pt x="35" y="690"/>
                  </a:lnTo>
                  <a:lnTo>
                    <a:pt x="17" y="648"/>
                  </a:lnTo>
                  <a:lnTo>
                    <a:pt x="8" y="605"/>
                  </a:lnTo>
                  <a:lnTo>
                    <a:pt x="0" y="543"/>
                  </a:lnTo>
                  <a:lnTo>
                    <a:pt x="0" y="475"/>
                  </a:lnTo>
                  <a:lnTo>
                    <a:pt x="35" y="396"/>
                  </a:lnTo>
                  <a:lnTo>
                    <a:pt x="86" y="336"/>
                  </a:lnTo>
                  <a:lnTo>
                    <a:pt x="130" y="284"/>
                  </a:lnTo>
                  <a:lnTo>
                    <a:pt x="190" y="251"/>
                  </a:lnTo>
                  <a:lnTo>
                    <a:pt x="215" y="241"/>
                  </a:lnTo>
                  <a:lnTo>
                    <a:pt x="242" y="241"/>
                  </a:lnTo>
                  <a:lnTo>
                    <a:pt x="267" y="251"/>
                  </a:lnTo>
                  <a:lnTo>
                    <a:pt x="293" y="259"/>
                  </a:lnTo>
                  <a:lnTo>
                    <a:pt x="320" y="284"/>
                  </a:lnTo>
                  <a:lnTo>
                    <a:pt x="337" y="319"/>
                  </a:lnTo>
                  <a:lnTo>
                    <a:pt x="362" y="354"/>
                  </a:lnTo>
                  <a:lnTo>
                    <a:pt x="380" y="406"/>
                  </a:lnTo>
                  <a:lnTo>
                    <a:pt x="389" y="406"/>
                  </a:lnTo>
                  <a:lnTo>
                    <a:pt x="397" y="406"/>
                  </a:lnTo>
                  <a:lnTo>
                    <a:pt x="406" y="406"/>
                  </a:lnTo>
                  <a:lnTo>
                    <a:pt x="414" y="406"/>
                  </a:lnTo>
                  <a:lnTo>
                    <a:pt x="423" y="406"/>
                  </a:lnTo>
                  <a:lnTo>
                    <a:pt x="432" y="406"/>
                  </a:lnTo>
                  <a:lnTo>
                    <a:pt x="432" y="354"/>
                  </a:lnTo>
                  <a:lnTo>
                    <a:pt x="440" y="311"/>
                  </a:lnTo>
                  <a:lnTo>
                    <a:pt x="449" y="267"/>
                  </a:lnTo>
                  <a:lnTo>
                    <a:pt x="466" y="224"/>
                  </a:lnTo>
                  <a:lnTo>
                    <a:pt x="484" y="189"/>
                  </a:lnTo>
                  <a:lnTo>
                    <a:pt x="509" y="155"/>
                  </a:lnTo>
                  <a:lnTo>
                    <a:pt x="527" y="121"/>
                  </a:lnTo>
                  <a:lnTo>
                    <a:pt x="561" y="94"/>
                  </a:lnTo>
                  <a:lnTo>
                    <a:pt x="622" y="52"/>
                  </a:lnTo>
                  <a:lnTo>
                    <a:pt x="691" y="26"/>
                  </a:lnTo>
                  <a:lnTo>
                    <a:pt x="769" y="0"/>
                  </a:lnTo>
                  <a:lnTo>
                    <a:pt x="846" y="0"/>
                  </a:lnTo>
                  <a:lnTo>
                    <a:pt x="933" y="9"/>
                  </a:lnTo>
                  <a:lnTo>
                    <a:pt x="1010" y="26"/>
                  </a:lnTo>
                  <a:lnTo>
                    <a:pt x="1088" y="60"/>
                  </a:lnTo>
                  <a:lnTo>
                    <a:pt x="1157" y="104"/>
                  </a:lnTo>
                  <a:lnTo>
                    <a:pt x="1227" y="164"/>
                  </a:lnTo>
                  <a:lnTo>
                    <a:pt x="1278" y="233"/>
                  </a:lnTo>
                  <a:lnTo>
                    <a:pt x="1295" y="276"/>
                  </a:lnTo>
                  <a:lnTo>
                    <a:pt x="1322" y="311"/>
                  </a:lnTo>
                  <a:lnTo>
                    <a:pt x="1330" y="363"/>
                  </a:lnTo>
                  <a:lnTo>
                    <a:pt x="1347" y="406"/>
                  </a:lnTo>
                  <a:lnTo>
                    <a:pt x="1425" y="396"/>
                  </a:lnTo>
                  <a:lnTo>
                    <a:pt x="1502" y="396"/>
                  </a:lnTo>
                  <a:lnTo>
                    <a:pt x="1572" y="414"/>
                  </a:lnTo>
                  <a:lnTo>
                    <a:pt x="1632" y="440"/>
                  </a:lnTo>
                  <a:lnTo>
                    <a:pt x="1693" y="483"/>
                  </a:lnTo>
                  <a:lnTo>
                    <a:pt x="1736" y="526"/>
                  </a:lnTo>
                  <a:lnTo>
                    <a:pt x="1771" y="587"/>
                  </a:lnTo>
                  <a:lnTo>
                    <a:pt x="1806" y="648"/>
                  </a:lnTo>
                  <a:lnTo>
                    <a:pt x="1822" y="717"/>
                  </a:lnTo>
                  <a:lnTo>
                    <a:pt x="1839" y="785"/>
                  </a:lnTo>
                  <a:lnTo>
                    <a:pt x="1839" y="855"/>
                  </a:lnTo>
                  <a:lnTo>
                    <a:pt x="1839" y="932"/>
                  </a:lnTo>
                  <a:lnTo>
                    <a:pt x="1822" y="1010"/>
                  </a:lnTo>
                  <a:lnTo>
                    <a:pt x="1806" y="1079"/>
                  </a:lnTo>
                  <a:lnTo>
                    <a:pt x="1779" y="1157"/>
                  </a:lnTo>
                  <a:lnTo>
                    <a:pt x="1736" y="1226"/>
                  </a:lnTo>
                  <a:lnTo>
                    <a:pt x="1710" y="1243"/>
                  </a:lnTo>
                  <a:lnTo>
                    <a:pt x="1684" y="1252"/>
                  </a:lnTo>
                  <a:lnTo>
                    <a:pt x="1649" y="1252"/>
                  </a:lnTo>
                  <a:lnTo>
                    <a:pt x="1624" y="1261"/>
                  </a:lnTo>
                  <a:lnTo>
                    <a:pt x="1589" y="1261"/>
                  </a:lnTo>
                  <a:lnTo>
                    <a:pt x="1564" y="1261"/>
                  </a:lnTo>
                  <a:lnTo>
                    <a:pt x="1529" y="1269"/>
                  </a:lnTo>
                  <a:lnTo>
                    <a:pt x="1502" y="1278"/>
                  </a:lnTo>
                  <a:lnTo>
                    <a:pt x="1502" y="1347"/>
                  </a:lnTo>
                  <a:lnTo>
                    <a:pt x="1485" y="1416"/>
                  </a:lnTo>
                  <a:lnTo>
                    <a:pt x="1460" y="1476"/>
                  </a:lnTo>
                  <a:lnTo>
                    <a:pt x="1434" y="1528"/>
                  </a:lnTo>
                  <a:lnTo>
                    <a:pt x="1390" y="1571"/>
                  </a:lnTo>
                  <a:lnTo>
                    <a:pt x="1347" y="1606"/>
                  </a:lnTo>
                  <a:lnTo>
                    <a:pt x="1304" y="1640"/>
                  </a:lnTo>
                  <a:lnTo>
                    <a:pt x="1252" y="1658"/>
                  </a:lnTo>
                  <a:lnTo>
                    <a:pt x="1192" y="1675"/>
                  </a:lnTo>
                  <a:lnTo>
                    <a:pt x="1140" y="1675"/>
                  </a:lnTo>
                  <a:lnTo>
                    <a:pt x="1088" y="1675"/>
                  </a:lnTo>
                  <a:lnTo>
                    <a:pt x="1028" y="1666"/>
                  </a:lnTo>
                  <a:lnTo>
                    <a:pt x="976" y="1640"/>
                  </a:lnTo>
                  <a:lnTo>
                    <a:pt x="933" y="1606"/>
                  </a:lnTo>
                  <a:lnTo>
                    <a:pt x="881" y="1571"/>
                  </a:lnTo>
                  <a:lnTo>
                    <a:pt x="846" y="1520"/>
                  </a:lnTo>
                  <a:lnTo>
                    <a:pt x="794" y="1528"/>
                  </a:lnTo>
                  <a:lnTo>
                    <a:pt x="760" y="1554"/>
                  </a:lnTo>
                  <a:lnTo>
                    <a:pt x="734" y="1588"/>
                  </a:lnTo>
                  <a:lnTo>
                    <a:pt x="699" y="1623"/>
                  </a:lnTo>
                  <a:lnTo>
                    <a:pt x="664" y="1658"/>
                  </a:lnTo>
                  <a:lnTo>
                    <a:pt x="613" y="1692"/>
                  </a:lnTo>
                  <a:lnTo>
                    <a:pt x="544" y="1710"/>
                  </a:lnTo>
                  <a:lnTo>
                    <a:pt x="449" y="1718"/>
                  </a:lnTo>
                  <a:close/>
                </a:path>
              </a:pathLst>
            </a:custGeom>
            <a:solidFill>
              <a:srgbClr val="D6D1C9"/>
            </a:solidFill>
            <a:ln w="9525">
              <a:noFill/>
              <a:round/>
              <a:headEnd/>
              <a:tailEnd/>
            </a:ln>
          </p:spPr>
          <p:txBody>
            <a:bodyPr>
              <a:prstTxWarp prst="textNoShape">
                <a:avLst/>
              </a:prstTxWarp>
            </a:bodyPr>
            <a:lstStyle/>
            <a:p>
              <a:endParaRPr lang="en-US"/>
            </a:p>
          </p:txBody>
        </p:sp>
        <p:sp>
          <p:nvSpPr>
            <p:cNvPr id="53426" name="Freeform 722"/>
            <p:cNvSpPr>
              <a:spLocks/>
            </p:cNvSpPr>
            <p:nvPr/>
          </p:nvSpPr>
          <p:spPr bwMode="auto">
            <a:xfrm>
              <a:off x="4013" y="2753"/>
              <a:ext cx="170" cy="13"/>
            </a:xfrm>
            <a:custGeom>
              <a:avLst/>
              <a:gdLst>
                <a:gd name="T0" fmla="*/ 0 w 1529"/>
                <a:gd name="T1" fmla="*/ 113 h 113"/>
                <a:gd name="T2" fmla="*/ 78 w 1529"/>
                <a:gd name="T3" fmla="*/ 95 h 113"/>
                <a:gd name="T4" fmla="*/ 233 w 1529"/>
                <a:gd name="T5" fmla="*/ 70 h 113"/>
                <a:gd name="T6" fmla="*/ 449 w 1529"/>
                <a:gd name="T7" fmla="*/ 52 h 113"/>
                <a:gd name="T8" fmla="*/ 699 w 1529"/>
                <a:gd name="T9" fmla="*/ 35 h 113"/>
                <a:gd name="T10" fmla="*/ 951 w 1529"/>
                <a:gd name="T11" fmla="*/ 18 h 113"/>
                <a:gd name="T12" fmla="*/ 1191 w 1529"/>
                <a:gd name="T13" fmla="*/ 9 h 113"/>
                <a:gd name="T14" fmla="*/ 1390 w 1529"/>
                <a:gd name="T15" fmla="*/ 0 h 113"/>
                <a:gd name="T16" fmla="*/ 1529 w 1529"/>
                <a:gd name="T17" fmla="*/ 9 h 113"/>
                <a:gd name="T18" fmla="*/ 1460 w 1529"/>
                <a:gd name="T19" fmla="*/ 35 h 113"/>
                <a:gd name="T20" fmla="*/ 1373 w 1529"/>
                <a:gd name="T21" fmla="*/ 52 h 113"/>
                <a:gd name="T22" fmla="*/ 1287 w 1529"/>
                <a:gd name="T23" fmla="*/ 70 h 113"/>
                <a:gd name="T24" fmla="*/ 1191 w 1529"/>
                <a:gd name="T25" fmla="*/ 78 h 113"/>
                <a:gd name="T26" fmla="*/ 984 w 1529"/>
                <a:gd name="T27" fmla="*/ 105 h 113"/>
                <a:gd name="T28" fmla="*/ 769 w 1529"/>
                <a:gd name="T29" fmla="*/ 113 h 113"/>
                <a:gd name="T30" fmla="*/ 552 w 1529"/>
                <a:gd name="T31" fmla="*/ 113 h 113"/>
                <a:gd name="T32" fmla="*/ 345 w 1529"/>
                <a:gd name="T33" fmla="*/ 113 h 113"/>
                <a:gd name="T34" fmla="*/ 155 w 1529"/>
                <a:gd name="T35" fmla="*/ 113 h 113"/>
                <a:gd name="T36" fmla="*/ 0 w 1529"/>
                <a:gd name="T37" fmla="*/ 113 h 11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529"/>
                <a:gd name="T58" fmla="*/ 0 h 113"/>
                <a:gd name="T59" fmla="*/ 1529 w 1529"/>
                <a:gd name="T60" fmla="*/ 113 h 11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529" h="113">
                  <a:moveTo>
                    <a:pt x="0" y="113"/>
                  </a:moveTo>
                  <a:lnTo>
                    <a:pt x="78" y="95"/>
                  </a:lnTo>
                  <a:lnTo>
                    <a:pt x="233" y="70"/>
                  </a:lnTo>
                  <a:lnTo>
                    <a:pt x="449" y="52"/>
                  </a:lnTo>
                  <a:lnTo>
                    <a:pt x="699" y="35"/>
                  </a:lnTo>
                  <a:lnTo>
                    <a:pt x="951" y="18"/>
                  </a:lnTo>
                  <a:lnTo>
                    <a:pt x="1191" y="9"/>
                  </a:lnTo>
                  <a:lnTo>
                    <a:pt x="1390" y="0"/>
                  </a:lnTo>
                  <a:lnTo>
                    <a:pt x="1529" y="9"/>
                  </a:lnTo>
                  <a:lnTo>
                    <a:pt x="1460" y="35"/>
                  </a:lnTo>
                  <a:lnTo>
                    <a:pt x="1373" y="52"/>
                  </a:lnTo>
                  <a:lnTo>
                    <a:pt x="1287" y="70"/>
                  </a:lnTo>
                  <a:lnTo>
                    <a:pt x="1191" y="78"/>
                  </a:lnTo>
                  <a:lnTo>
                    <a:pt x="984" y="105"/>
                  </a:lnTo>
                  <a:lnTo>
                    <a:pt x="769" y="113"/>
                  </a:lnTo>
                  <a:lnTo>
                    <a:pt x="552" y="113"/>
                  </a:lnTo>
                  <a:lnTo>
                    <a:pt x="345" y="113"/>
                  </a:lnTo>
                  <a:lnTo>
                    <a:pt x="155" y="113"/>
                  </a:lnTo>
                  <a:lnTo>
                    <a:pt x="0" y="113"/>
                  </a:lnTo>
                  <a:close/>
                </a:path>
              </a:pathLst>
            </a:custGeom>
            <a:solidFill>
              <a:srgbClr val="000000"/>
            </a:solidFill>
            <a:ln w="9525">
              <a:noFill/>
              <a:round/>
              <a:headEnd/>
              <a:tailEnd/>
            </a:ln>
          </p:spPr>
          <p:txBody>
            <a:bodyPr>
              <a:prstTxWarp prst="textNoShape">
                <a:avLst/>
              </a:prstTxWarp>
            </a:bodyPr>
            <a:lstStyle/>
            <a:p>
              <a:endParaRPr lang="en-US"/>
            </a:p>
          </p:txBody>
        </p:sp>
        <p:sp>
          <p:nvSpPr>
            <p:cNvPr id="53427" name="Freeform 723"/>
            <p:cNvSpPr>
              <a:spLocks/>
            </p:cNvSpPr>
            <p:nvPr/>
          </p:nvSpPr>
          <p:spPr bwMode="auto">
            <a:xfrm>
              <a:off x="3949" y="2716"/>
              <a:ext cx="185" cy="7"/>
            </a:xfrm>
            <a:custGeom>
              <a:avLst/>
              <a:gdLst>
                <a:gd name="T0" fmla="*/ 0 w 1666"/>
                <a:gd name="T1" fmla="*/ 69 h 69"/>
                <a:gd name="T2" fmla="*/ 104 w 1666"/>
                <a:gd name="T3" fmla="*/ 43 h 69"/>
                <a:gd name="T4" fmla="*/ 302 w 1666"/>
                <a:gd name="T5" fmla="*/ 25 h 69"/>
                <a:gd name="T6" fmla="*/ 561 w 1666"/>
                <a:gd name="T7" fmla="*/ 17 h 69"/>
                <a:gd name="T8" fmla="*/ 855 w 1666"/>
                <a:gd name="T9" fmla="*/ 8 h 69"/>
                <a:gd name="T10" fmla="*/ 1140 w 1666"/>
                <a:gd name="T11" fmla="*/ 0 h 69"/>
                <a:gd name="T12" fmla="*/ 1391 w 1666"/>
                <a:gd name="T13" fmla="*/ 0 h 69"/>
                <a:gd name="T14" fmla="*/ 1581 w 1666"/>
                <a:gd name="T15" fmla="*/ 8 h 69"/>
                <a:gd name="T16" fmla="*/ 1666 w 1666"/>
                <a:gd name="T17" fmla="*/ 17 h 69"/>
                <a:gd name="T18" fmla="*/ 1261 w 1666"/>
                <a:gd name="T19" fmla="*/ 34 h 69"/>
                <a:gd name="T20" fmla="*/ 915 w 1666"/>
                <a:gd name="T21" fmla="*/ 43 h 69"/>
                <a:gd name="T22" fmla="*/ 648 w 1666"/>
                <a:gd name="T23" fmla="*/ 52 h 69"/>
                <a:gd name="T24" fmla="*/ 423 w 1666"/>
                <a:gd name="T25" fmla="*/ 52 h 69"/>
                <a:gd name="T26" fmla="*/ 259 w 1666"/>
                <a:gd name="T27" fmla="*/ 60 h 69"/>
                <a:gd name="T28" fmla="*/ 138 w 1666"/>
                <a:gd name="T29" fmla="*/ 60 h 69"/>
                <a:gd name="T30" fmla="*/ 52 w 1666"/>
                <a:gd name="T31" fmla="*/ 69 h 69"/>
                <a:gd name="T32" fmla="*/ 0 w 1666"/>
                <a:gd name="T33" fmla="*/ 69 h 6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666"/>
                <a:gd name="T52" fmla="*/ 0 h 69"/>
                <a:gd name="T53" fmla="*/ 1666 w 1666"/>
                <a:gd name="T54" fmla="*/ 69 h 6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666" h="69">
                  <a:moveTo>
                    <a:pt x="0" y="69"/>
                  </a:moveTo>
                  <a:lnTo>
                    <a:pt x="104" y="43"/>
                  </a:lnTo>
                  <a:lnTo>
                    <a:pt x="302" y="25"/>
                  </a:lnTo>
                  <a:lnTo>
                    <a:pt x="561" y="17"/>
                  </a:lnTo>
                  <a:lnTo>
                    <a:pt x="855" y="8"/>
                  </a:lnTo>
                  <a:lnTo>
                    <a:pt x="1140" y="0"/>
                  </a:lnTo>
                  <a:lnTo>
                    <a:pt x="1391" y="0"/>
                  </a:lnTo>
                  <a:lnTo>
                    <a:pt x="1581" y="8"/>
                  </a:lnTo>
                  <a:lnTo>
                    <a:pt x="1666" y="17"/>
                  </a:lnTo>
                  <a:lnTo>
                    <a:pt x="1261" y="34"/>
                  </a:lnTo>
                  <a:lnTo>
                    <a:pt x="915" y="43"/>
                  </a:lnTo>
                  <a:lnTo>
                    <a:pt x="648" y="52"/>
                  </a:lnTo>
                  <a:lnTo>
                    <a:pt x="423" y="52"/>
                  </a:lnTo>
                  <a:lnTo>
                    <a:pt x="259" y="60"/>
                  </a:lnTo>
                  <a:lnTo>
                    <a:pt x="138" y="60"/>
                  </a:lnTo>
                  <a:lnTo>
                    <a:pt x="52" y="69"/>
                  </a:lnTo>
                  <a:lnTo>
                    <a:pt x="0" y="69"/>
                  </a:lnTo>
                  <a:close/>
                </a:path>
              </a:pathLst>
            </a:custGeom>
            <a:solidFill>
              <a:srgbClr val="000000"/>
            </a:solidFill>
            <a:ln w="9525">
              <a:noFill/>
              <a:round/>
              <a:headEnd/>
              <a:tailEnd/>
            </a:ln>
          </p:spPr>
          <p:txBody>
            <a:bodyPr>
              <a:prstTxWarp prst="textNoShape">
                <a:avLst/>
              </a:prstTxWarp>
            </a:bodyPr>
            <a:lstStyle/>
            <a:p>
              <a:endParaRPr lang="en-US"/>
            </a:p>
          </p:txBody>
        </p:sp>
      </p:grpSp>
      <p:grpSp>
        <p:nvGrpSpPr>
          <p:cNvPr id="15" name="Group 724"/>
          <p:cNvGrpSpPr>
            <a:grpSpLocks noChangeAspect="1"/>
          </p:cNvGrpSpPr>
          <p:nvPr/>
        </p:nvGrpSpPr>
        <p:grpSpPr bwMode="auto">
          <a:xfrm rot="21428255" flipH="1">
            <a:off x="4002088" y="3429000"/>
            <a:ext cx="1139825" cy="3057525"/>
            <a:chOff x="2813" y="1375"/>
            <a:chExt cx="1232" cy="2387"/>
          </a:xfrm>
        </p:grpSpPr>
        <p:sp>
          <p:nvSpPr>
            <p:cNvPr id="53271" name="Freeform 725"/>
            <p:cNvSpPr>
              <a:spLocks noChangeAspect="1" noEditPoints="1"/>
            </p:cNvSpPr>
            <p:nvPr/>
          </p:nvSpPr>
          <p:spPr bwMode="auto">
            <a:xfrm>
              <a:off x="2813" y="1375"/>
              <a:ext cx="1232" cy="2387"/>
            </a:xfrm>
            <a:custGeom>
              <a:avLst/>
              <a:gdLst>
                <a:gd name="T0" fmla="*/ 3358 w 6160"/>
                <a:gd name="T1" fmla="*/ 125 h 11939"/>
                <a:gd name="T2" fmla="*/ 4356 w 6160"/>
                <a:gd name="T3" fmla="*/ 681 h 11939"/>
                <a:gd name="T4" fmla="*/ 4280 w 6160"/>
                <a:gd name="T5" fmla="*/ 806 h 11939"/>
                <a:gd name="T6" fmla="*/ 4442 w 6160"/>
                <a:gd name="T7" fmla="*/ 1180 h 11939"/>
                <a:gd name="T8" fmla="*/ 4375 w 6160"/>
                <a:gd name="T9" fmla="*/ 1381 h 11939"/>
                <a:gd name="T10" fmla="*/ 4203 w 6160"/>
                <a:gd name="T11" fmla="*/ 1554 h 11939"/>
                <a:gd name="T12" fmla="*/ 4923 w 6160"/>
                <a:gd name="T13" fmla="*/ 1832 h 11939"/>
                <a:gd name="T14" fmla="*/ 5901 w 6160"/>
                <a:gd name="T15" fmla="*/ 2762 h 11939"/>
                <a:gd name="T16" fmla="*/ 5901 w 6160"/>
                <a:gd name="T17" fmla="*/ 3596 h 11939"/>
                <a:gd name="T18" fmla="*/ 6160 w 6160"/>
                <a:gd name="T19" fmla="*/ 4047 h 11939"/>
                <a:gd name="T20" fmla="*/ 5891 w 6160"/>
                <a:gd name="T21" fmla="*/ 5006 h 11939"/>
                <a:gd name="T22" fmla="*/ 5450 w 6160"/>
                <a:gd name="T23" fmla="*/ 6061 h 11939"/>
                <a:gd name="T24" fmla="*/ 5306 w 6160"/>
                <a:gd name="T25" fmla="*/ 6637 h 11939"/>
                <a:gd name="T26" fmla="*/ 5575 w 6160"/>
                <a:gd name="T27" fmla="*/ 8113 h 11939"/>
                <a:gd name="T28" fmla="*/ 5325 w 6160"/>
                <a:gd name="T29" fmla="*/ 8640 h 11939"/>
                <a:gd name="T30" fmla="*/ 5508 w 6160"/>
                <a:gd name="T31" fmla="*/ 10319 h 11939"/>
                <a:gd name="T32" fmla="*/ 5517 w 6160"/>
                <a:gd name="T33" fmla="*/ 10644 h 11939"/>
                <a:gd name="T34" fmla="*/ 5555 w 6160"/>
                <a:gd name="T35" fmla="*/ 11459 h 11939"/>
                <a:gd name="T36" fmla="*/ 5229 w 6160"/>
                <a:gd name="T37" fmla="*/ 11670 h 11939"/>
                <a:gd name="T38" fmla="*/ 4529 w 6160"/>
                <a:gd name="T39" fmla="*/ 11939 h 11939"/>
                <a:gd name="T40" fmla="*/ 3732 w 6160"/>
                <a:gd name="T41" fmla="*/ 11661 h 11939"/>
                <a:gd name="T42" fmla="*/ 4337 w 6160"/>
                <a:gd name="T43" fmla="*/ 11172 h 11939"/>
                <a:gd name="T44" fmla="*/ 4423 w 6160"/>
                <a:gd name="T45" fmla="*/ 10443 h 11939"/>
                <a:gd name="T46" fmla="*/ 4356 w 6160"/>
                <a:gd name="T47" fmla="*/ 9369 h 11939"/>
                <a:gd name="T48" fmla="*/ 3752 w 6160"/>
                <a:gd name="T49" fmla="*/ 8640 h 11939"/>
                <a:gd name="T50" fmla="*/ 3425 w 6160"/>
                <a:gd name="T51" fmla="*/ 9446 h 11939"/>
                <a:gd name="T52" fmla="*/ 3330 w 6160"/>
                <a:gd name="T53" fmla="*/ 10405 h 11939"/>
                <a:gd name="T54" fmla="*/ 3368 w 6160"/>
                <a:gd name="T55" fmla="*/ 11037 h 11939"/>
                <a:gd name="T56" fmla="*/ 2936 w 6160"/>
                <a:gd name="T57" fmla="*/ 11680 h 11939"/>
                <a:gd name="T58" fmla="*/ 2150 w 6160"/>
                <a:gd name="T59" fmla="*/ 11708 h 11939"/>
                <a:gd name="T60" fmla="*/ 1718 w 6160"/>
                <a:gd name="T61" fmla="*/ 11508 h 11939"/>
                <a:gd name="T62" fmla="*/ 2438 w 6160"/>
                <a:gd name="T63" fmla="*/ 10846 h 11939"/>
                <a:gd name="T64" fmla="*/ 2495 w 6160"/>
                <a:gd name="T65" fmla="*/ 10481 h 11939"/>
                <a:gd name="T66" fmla="*/ 2351 w 6160"/>
                <a:gd name="T67" fmla="*/ 9187 h 11939"/>
                <a:gd name="T68" fmla="*/ 1986 w 6160"/>
                <a:gd name="T69" fmla="*/ 8391 h 11939"/>
                <a:gd name="T70" fmla="*/ 1756 w 6160"/>
                <a:gd name="T71" fmla="*/ 6406 h 11939"/>
                <a:gd name="T72" fmla="*/ 1853 w 6160"/>
                <a:gd name="T73" fmla="*/ 5437 h 11939"/>
                <a:gd name="T74" fmla="*/ 1324 w 6160"/>
                <a:gd name="T75" fmla="*/ 4977 h 11939"/>
                <a:gd name="T76" fmla="*/ 1248 w 6160"/>
                <a:gd name="T77" fmla="*/ 3980 h 11939"/>
                <a:gd name="T78" fmla="*/ 154 w 6160"/>
                <a:gd name="T79" fmla="*/ 3433 h 11939"/>
                <a:gd name="T80" fmla="*/ 125 w 6160"/>
                <a:gd name="T81" fmla="*/ 2600 h 11939"/>
                <a:gd name="T82" fmla="*/ 374 w 6160"/>
                <a:gd name="T83" fmla="*/ 2503 h 11939"/>
                <a:gd name="T84" fmla="*/ 576 w 6160"/>
                <a:gd name="T85" fmla="*/ 2542 h 11939"/>
                <a:gd name="T86" fmla="*/ 759 w 6160"/>
                <a:gd name="T87" fmla="*/ 2906 h 11939"/>
                <a:gd name="T88" fmla="*/ 1507 w 6160"/>
                <a:gd name="T89" fmla="*/ 2839 h 11939"/>
                <a:gd name="T90" fmla="*/ 1862 w 6160"/>
                <a:gd name="T91" fmla="*/ 1832 h 11939"/>
                <a:gd name="T92" fmla="*/ 2053 w 6160"/>
                <a:gd name="T93" fmla="*/ 1439 h 11939"/>
                <a:gd name="T94" fmla="*/ 1958 w 6160"/>
                <a:gd name="T95" fmla="*/ 1247 h 11939"/>
                <a:gd name="T96" fmla="*/ 1862 w 6160"/>
                <a:gd name="T97" fmla="*/ 1056 h 11939"/>
                <a:gd name="T98" fmla="*/ 2188 w 6160"/>
                <a:gd name="T99" fmla="*/ 499 h 11939"/>
                <a:gd name="T100" fmla="*/ 2515 w 6160"/>
                <a:gd name="T101" fmla="*/ 106 h 11939"/>
                <a:gd name="T102" fmla="*/ 4874 w 6160"/>
                <a:gd name="T103" fmla="*/ 4047 h 11939"/>
                <a:gd name="T104" fmla="*/ 5134 w 6160"/>
                <a:gd name="T105" fmla="*/ 4123 h 11939"/>
                <a:gd name="T106" fmla="*/ 5123 w 6160"/>
                <a:gd name="T107" fmla="*/ 5293 h 11939"/>
                <a:gd name="T108" fmla="*/ 4874 w 6160"/>
                <a:gd name="T109" fmla="*/ 5687 h 11939"/>
                <a:gd name="T110" fmla="*/ 4740 w 6160"/>
                <a:gd name="T111" fmla="*/ 5035 h 11939"/>
                <a:gd name="T112" fmla="*/ 4798 w 6160"/>
                <a:gd name="T113" fmla="*/ 4123 h 11939"/>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6160"/>
                <a:gd name="T172" fmla="*/ 0 h 11939"/>
                <a:gd name="T173" fmla="*/ 6160 w 6160"/>
                <a:gd name="T174" fmla="*/ 11939 h 11939"/>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6160" h="11939">
                  <a:moveTo>
                    <a:pt x="3349" y="39"/>
                  </a:moveTo>
                  <a:lnTo>
                    <a:pt x="3358" y="39"/>
                  </a:lnTo>
                  <a:lnTo>
                    <a:pt x="3358" y="67"/>
                  </a:lnTo>
                  <a:lnTo>
                    <a:pt x="3320" y="77"/>
                  </a:lnTo>
                  <a:lnTo>
                    <a:pt x="3300" y="96"/>
                  </a:lnTo>
                  <a:lnTo>
                    <a:pt x="3358" y="125"/>
                  </a:lnTo>
                  <a:lnTo>
                    <a:pt x="3550" y="183"/>
                  </a:lnTo>
                  <a:lnTo>
                    <a:pt x="3790" y="250"/>
                  </a:lnTo>
                  <a:lnTo>
                    <a:pt x="4040" y="365"/>
                  </a:lnTo>
                  <a:lnTo>
                    <a:pt x="4126" y="413"/>
                  </a:lnTo>
                  <a:lnTo>
                    <a:pt x="4356" y="652"/>
                  </a:lnTo>
                  <a:lnTo>
                    <a:pt x="4356" y="681"/>
                  </a:lnTo>
                  <a:lnTo>
                    <a:pt x="4308" y="681"/>
                  </a:lnTo>
                  <a:lnTo>
                    <a:pt x="4261" y="652"/>
                  </a:lnTo>
                  <a:lnTo>
                    <a:pt x="4231" y="652"/>
                  </a:lnTo>
                  <a:lnTo>
                    <a:pt x="4212" y="671"/>
                  </a:lnTo>
                  <a:lnTo>
                    <a:pt x="4212" y="720"/>
                  </a:lnTo>
                  <a:lnTo>
                    <a:pt x="4280" y="806"/>
                  </a:lnTo>
                  <a:lnTo>
                    <a:pt x="4298" y="873"/>
                  </a:lnTo>
                  <a:lnTo>
                    <a:pt x="4289" y="892"/>
                  </a:lnTo>
                  <a:lnTo>
                    <a:pt x="4145" y="901"/>
                  </a:lnTo>
                  <a:lnTo>
                    <a:pt x="4203" y="969"/>
                  </a:lnTo>
                  <a:lnTo>
                    <a:pt x="4356" y="1065"/>
                  </a:lnTo>
                  <a:lnTo>
                    <a:pt x="4442" y="1180"/>
                  </a:lnTo>
                  <a:lnTo>
                    <a:pt x="4433" y="1200"/>
                  </a:lnTo>
                  <a:lnTo>
                    <a:pt x="4394" y="1200"/>
                  </a:lnTo>
                  <a:lnTo>
                    <a:pt x="4375" y="1189"/>
                  </a:lnTo>
                  <a:lnTo>
                    <a:pt x="4289" y="1189"/>
                  </a:lnTo>
                  <a:lnTo>
                    <a:pt x="4270" y="1209"/>
                  </a:lnTo>
                  <a:lnTo>
                    <a:pt x="4375" y="1381"/>
                  </a:lnTo>
                  <a:lnTo>
                    <a:pt x="4385" y="1439"/>
                  </a:lnTo>
                  <a:lnTo>
                    <a:pt x="4385" y="1458"/>
                  </a:lnTo>
                  <a:lnTo>
                    <a:pt x="4347" y="1486"/>
                  </a:lnTo>
                  <a:lnTo>
                    <a:pt x="4308" y="1486"/>
                  </a:lnTo>
                  <a:lnTo>
                    <a:pt x="4203" y="1535"/>
                  </a:lnTo>
                  <a:lnTo>
                    <a:pt x="4203" y="1554"/>
                  </a:lnTo>
                  <a:lnTo>
                    <a:pt x="4317" y="1583"/>
                  </a:lnTo>
                  <a:lnTo>
                    <a:pt x="4491" y="1669"/>
                  </a:lnTo>
                  <a:lnTo>
                    <a:pt x="4586" y="1746"/>
                  </a:lnTo>
                  <a:lnTo>
                    <a:pt x="4644" y="1736"/>
                  </a:lnTo>
                  <a:lnTo>
                    <a:pt x="4740" y="1755"/>
                  </a:lnTo>
                  <a:lnTo>
                    <a:pt x="4923" y="1832"/>
                  </a:lnTo>
                  <a:lnTo>
                    <a:pt x="5114" y="1938"/>
                  </a:lnTo>
                  <a:lnTo>
                    <a:pt x="5297" y="2157"/>
                  </a:lnTo>
                  <a:lnTo>
                    <a:pt x="5536" y="2542"/>
                  </a:lnTo>
                  <a:lnTo>
                    <a:pt x="5575" y="2628"/>
                  </a:lnTo>
                  <a:lnTo>
                    <a:pt x="5786" y="2695"/>
                  </a:lnTo>
                  <a:lnTo>
                    <a:pt x="5901" y="2762"/>
                  </a:lnTo>
                  <a:lnTo>
                    <a:pt x="5977" y="2867"/>
                  </a:lnTo>
                  <a:lnTo>
                    <a:pt x="6102" y="3213"/>
                  </a:lnTo>
                  <a:lnTo>
                    <a:pt x="6102" y="3271"/>
                  </a:lnTo>
                  <a:lnTo>
                    <a:pt x="6007" y="3385"/>
                  </a:lnTo>
                  <a:lnTo>
                    <a:pt x="5910" y="3587"/>
                  </a:lnTo>
                  <a:lnTo>
                    <a:pt x="5901" y="3596"/>
                  </a:lnTo>
                  <a:lnTo>
                    <a:pt x="6045" y="3865"/>
                  </a:lnTo>
                  <a:lnTo>
                    <a:pt x="6045" y="3903"/>
                  </a:lnTo>
                  <a:lnTo>
                    <a:pt x="6045" y="3923"/>
                  </a:lnTo>
                  <a:lnTo>
                    <a:pt x="6064" y="3932"/>
                  </a:lnTo>
                  <a:lnTo>
                    <a:pt x="6083" y="3932"/>
                  </a:lnTo>
                  <a:lnTo>
                    <a:pt x="6160" y="4047"/>
                  </a:lnTo>
                  <a:lnTo>
                    <a:pt x="6160" y="4191"/>
                  </a:lnTo>
                  <a:lnTo>
                    <a:pt x="6102" y="4344"/>
                  </a:lnTo>
                  <a:lnTo>
                    <a:pt x="6035" y="4430"/>
                  </a:lnTo>
                  <a:lnTo>
                    <a:pt x="6016" y="4622"/>
                  </a:lnTo>
                  <a:lnTo>
                    <a:pt x="5940" y="4871"/>
                  </a:lnTo>
                  <a:lnTo>
                    <a:pt x="5891" y="5006"/>
                  </a:lnTo>
                  <a:lnTo>
                    <a:pt x="5882" y="5063"/>
                  </a:lnTo>
                  <a:lnTo>
                    <a:pt x="5814" y="5236"/>
                  </a:lnTo>
                  <a:lnTo>
                    <a:pt x="5708" y="5390"/>
                  </a:lnTo>
                  <a:lnTo>
                    <a:pt x="5594" y="5773"/>
                  </a:lnTo>
                  <a:lnTo>
                    <a:pt x="5517" y="5936"/>
                  </a:lnTo>
                  <a:lnTo>
                    <a:pt x="5450" y="6061"/>
                  </a:lnTo>
                  <a:lnTo>
                    <a:pt x="5440" y="6089"/>
                  </a:lnTo>
                  <a:lnTo>
                    <a:pt x="5411" y="6108"/>
                  </a:lnTo>
                  <a:lnTo>
                    <a:pt x="5402" y="6310"/>
                  </a:lnTo>
                  <a:lnTo>
                    <a:pt x="5373" y="6463"/>
                  </a:lnTo>
                  <a:lnTo>
                    <a:pt x="5354" y="6540"/>
                  </a:lnTo>
                  <a:lnTo>
                    <a:pt x="5306" y="6637"/>
                  </a:lnTo>
                  <a:lnTo>
                    <a:pt x="5258" y="6646"/>
                  </a:lnTo>
                  <a:lnTo>
                    <a:pt x="5258" y="6693"/>
                  </a:lnTo>
                  <a:lnTo>
                    <a:pt x="5422" y="7211"/>
                  </a:lnTo>
                  <a:lnTo>
                    <a:pt x="5555" y="7729"/>
                  </a:lnTo>
                  <a:lnTo>
                    <a:pt x="5594" y="7979"/>
                  </a:lnTo>
                  <a:lnTo>
                    <a:pt x="5575" y="8113"/>
                  </a:lnTo>
                  <a:lnTo>
                    <a:pt x="5536" y="8257"/>
                  </a:lnTo>
                  <a:lnTo>
                    <a:pt x="5478" y="8343"/>
                  </a:lnTo>
                  <a:lnTo>
                    <a:pt x="5478" y="8362"/>
                  </a:lnTo>
                  <a:lnTo>
                    <a:pt x="5344" y="8544"/>
                  </a:lnTo>
                  <a:lnTo>
                    <a:pt x="5306" y="8611"/>
                  </a:lnTo>
                  <a:lnTo>
                    <a:pt x="5325" y="8640"/>
                  </a:lnTo>
                  <a:lnTo>
                    <a:pt x="5344" y="9091"/>
                  </a:lnTo>
                  <a:lnTo>
                    <a:pt x="5411" y="9513"/>
                  </a:lnTo>
                  <a:lnTo>
                    <a:pt x="5459" y="9934"/>
                  </a:lnTo>
                  <a:lnTo>
                    <a:pt x="5478" y="9973"/>
                  </a:lnTo>
                  <a:lnTo>
                    <a:pt x="5478" y="10031"/>
                  </a:lnTo>
                  <a:lnTo>
                    <a:pt x="5508" y="10319"/>
                  </a:lnTo>
                  <a:lnTo>
                    <a:pt x="5508" y="10386"/>
                  </a:lnTo>
                  <a:lnTo>
                    <a:pt x="5431" y="10463"/>
                  </a:lnTo>
                  <a:lnTo>
                    <a:pt x="5431" y="10519"/>
                  </a:lnTo>
                  <a:lnTo>
                    <a:pt x="5469" y="10587"/>
                  </a:lnTo>
                  <a:lnTo>
                    <a:pt x="5488" y="10596"/>
                  </a:lnTo>
                  <a:lnTo>
                    <a:pt x="5517" y="10644"/>
                  </a:lnTo>
                  <a:lnTo>
                    <a:pt x="5517" y="10712"/>
                  </a:lnTo>
                  <a:lnTo>
                    <a:pt x="5411" y="10846"/>
                  </a:lnTo>
                  <a:lnTo>
                    <a:pt x="5469" y="10951"/>
                  </a:lnTo>
                  <a:lnTo>
                    <a:pt x="5527" y="11028"/>
                  </a:lnTo>
                  <a:lnTo>
                    <a:pt x="5536" y="11239"/>
                  </a:lnTo>
                  <a:lnTo>
                    <a:pt x="5555" y="11459"/>
                  </a:lnTo>
                  <a:lnTo>
                    <a:pt x="5555" y="11584"/>
                  </a:lnTo>
                  <a:lnTo>
                    <a:pt x="5469" y="11651"/>
                  </a:lnTo>
                  <a:lnTo>
                    <a:pt x="5402" y="11680"/>
                  </a:lnTo>
                  <a:lnTo>
                    <a:pt x="5297" y="11670"/>
                  </a:lnTo>
                  <a:lnTo>
                    <a:pt x="5258" y="11651"/>
                  </a:lnTo>
                  <a:lnTo>
                    <a:pt x="5229" y="11670"/>
                  </a:lnTo>
                  <a:lnTo>
                    <a:pt x="5220" y="11670"/>
                  </a:lnTo>
                  <a:lnTo>
                    <a:pt x="5200" y="11651"/>
                  </a:lnTo>
                  <a:lnTo>
                    <a:pt x="5134" y="11738"/>
                  </a:lnTo>
                  <a:lnTo>
                    <a:pt x="4855" y="11872"/>
                  </a:lnTo>
                  <a:lnTo>
                    <a:pt x="4769" y="11881"/>
                  </a:lnTo>
                  <a:lnTo>
                    <a:pt x="4529" y="11939"/>
                  </a:lnTo>
                  <a:lnTo>
                    <a:pt x="3992" y="11930"/>
                  </a:lnTo>
                  <a:lnTo>
                    <a:pt x="3876" y="11900"/>
                  </a:lnTo>
                  <a:lnTo>
                    <a:pt x="3752" y="11863"/>
                  </a:lnTo>
                  <a:lnTo>
                    <a:pt x="3732" y="11833"/>
                  </a:lnTo>
                  <a:lnTo>
                    <a:pt x="3743" y="11680"/>
                  </a:lnTo>
                  <a:lnTo>
                    <a:pt x="3732" y="11661"/>
                  </a:lnTo>
                  <a:lnTo>
                    <a:pt x="3752" y="11584"/>
                  </a:lnTo>
                  <a:lnTo>
                    <a:pt x="3818" y="11498"/>
                  </a:lnTo>
                  <a:lnTo>
                    <a:pt x="3857" y="11450"/>
                  </a:lnTo>
                  <a:lnTo>
                    <a:pt x="4078" y="11287"/>
                  </a:lnTo>
                  <a:lnTo>
                    <a:pt x="4250" y="11229"/>
                  </a:lnTo>
                  <a:lnTo>
                    <a:pt x="4337" y="11172"/>
                  </a:lnTo>
                  <a:lnTo>
                    <a:pt x="4433" y="10913"/>
                  </a:lnTo>
                  <a:lnTo>
                    <a:pt x="4442" y="10846"/>
                  </a:lnTo>
                  <a:lnTo>
                    <a:pt x="4538" y="10730"/>
                  </a:lnTo>
                  <a:lnTo>
                    <a:pt x="4442" y="10625"/>
                  </a:lnTo>
                  <a:lnTo>
                    <a:pt x="4405" y="10529"/>
                  </a:lnTo>
                  <a:lnTo>
                    <a:pt x="4423" y="10443"/>
                  </a:lnTo>
                  <a:lnTo>
                    <a:pt x="4491" y="10338"/>
                  </a:lnTo>
                  <a:lnTo>
                    <a:pt x="4510" y="10289"/>
                  </a:lnTo>
                  <a:lnTo>
                    <a:pt x="4510" y="10184"/>
                  </a:lnTo>
                  <a:lnTo>
                    <a:pt x="4500" y="9964"/>
                  </a:lnTo>
                  <a:lnTo>
                    <a:pt x="4356" y="9379"/>
                  </a:lnTo>
                  <a:lnTo>
                    <a:pt x="4356" y="9369"/>
                  </a:lnTo>
                  <a:lnTo>
                    <a:pt x="4289" y="8966"/>
                  </a:lnTo>
                  <a:lnTo>
                    <a:pt x="4280" y="8947"/>
                  </a:lnTo>
                  <a:lnTo>
                    <a:pt x="4106" y="8928"/>
                  </a:lnTo>
                  <a:lnTo>
                    <a:pt x="4001" y="8899"/>
                  </a:lnTo>
                  <a:lnTo>
                    <a:pt x="3962" y="8870"/>
                  </a:lnTo>
                  <a:lnTo>
                    <a:pt x="3752" y="8640"/>
                  </a:lnTo>
                  <a:lnTo>
                    <a:pt x="3752" y="8622"/>
                  </a:lnTo>
                  <a:lnTo>
                    <a:pt x="3732" y="8602"/>
                  </a:lnTo>
                  <a:lnTo>
                    <a:pt x="3521" y="8775"/>
                  </a:lnTo>
                  <a:lnTo>
                    <a:pt x="3464" y="8822"/>
                  </a:lnTo>
                  <a:lnTo>
                    <a:pt x="3425" y="8880"/>
                  </a:lnTo>
                  <a:lnTo>
                    <a:pt x="3425" y="9446"/>
                  </a:lnTo>
                  <a:lnTo>
                    <a:pt x="3455" y="9648"/>
                  </a:lnTo>
                  <a:lnTo>
                    <a:pt x="3435" y="9790"/>
                  </a:lnTo>
                  <a:lnTo>
                    <a:pt x="3407" y="9887"/>
                  </a:lnTo>
                  <a:lnTo>
                    <a:pt x="3416" y="9983"/>
                  </a:lnTo>
                  <a:lnTo>
                    <a:pt x="3464" y="10261"/>
                  </a:lnTo>
                  <a:lnTo>
                    <a:pt x="3330" y="10405"/>
                  </a:lnTo>
                  <a:lnTo>
                    <a:pt x="3358" y="10491"/>
                  </a:lnTo>
                  <a:lnTo>
                    <a:pt x="3444" y="10644"/>
                  </a:lnTo>
                  <a:lnTo>
                    <a:pt x="3444" y="10749"/>
                  </a:lnTo>
                  <a:lnTo>
                    <a:pt x="3388" y="10865"/>
                  </a:lnTo>
                  <a:lnTo>
                    <a:pt x="3388" y="11018"/>
                  </a:lnTo>
                  <a:lnTo>
                    <a:pt x="3368" y="11037"/>
                  </a:lnTo>
                  <a:lnTo>
                    <a:pt x="3388" y="11085"/>
                  </a:lnTo>
                  <a:lnTo>
                    <a:pt x="3388" y="11345"/>
                  </a:lnTo>
                  <a:lnTo>
                    <a:pt x="3330" y="11392"/>
                  </a:lnTo>
                  <a:lnTo>
                    <a:pt x="3263" y="11411"/>
                  </a:lnTo>
                  <a:lnTo>
                    <a:pt x="3176" y="11411"/>
                  </a:lnTo>
                  <a:lnTo>
                    <a:pt x="2936" y="11680"/>
                  </a:lnTo>
                  <a:lnTo>
                    <a:pt x="2840" y="11699"/>
                  </a:lnTo>
                  <a:lnTo>
                    <a:pt x="2706" y="11708"/>
                  </a:lnTo>
                  <a:lnTo>
                    <a:pt x="2658" y="11728"/>
                  </a:lnTo>
                  <a:lnTo>
                    <a:pt x="2552" y="11756"/>
                  </a:lnTo>
                  <a:lnTo>
                    <a:pt x="2341" y="11747"/>
                  </a:lnTo>
                  <a:lnTo>
                    <a:pt x="2150" y="11708"/>
                  </a:lnTo>
                  <a:lnTo>
                    <a:pt x="2092" y="11689"/>
                  </a:lnTo>
                  <a:lnTo>
                    <a:pt x="1986" y="11670"/>
                  </a:lnTo>
                  <a:lnTo>
                    <a:pt x="1881" y="11651"/>
                  </a:lnTo>
                  <a:lnTo>
                    <a:pt x="1785" y="11613"/>
                  </a:lnTo>
                  <a:lnTo>
                    <a:pt x="1747" y="11584"/>
                  </a:lnTo>
                  <a:lnTo>
                    <a:pt x="1718" y="11508"/>
                  </a:lnTo>
                  <a:lnTo>
                    <a:pt x="1737" y="11459"/>
                  </a:lnTo>
                  <a:lnTo>
                    <a:pt x="1814" y="11411"/>
                  </a:lnTo>
                  <a:lnTo>
                    <a:pt x="2053" y="11278"/>
                  </a:lnTo>
                  <a:lnTo>
                    <a:pt x="2274" y="10999"/>
                  </a:lnTo>
                  <a:lnTo>
                    <a:pt x="2341" y="10913"/>
                  </a:lnTo>
                  <a:lnTo>
                    <a:pt x="2438" y="10846"/>
                  </a:lnTo>
                  <a:lnTo>
                    <a:pt x="2495" y="10721"/>
                  </a:lnTo>
                  <a:lnTo>
                    <a:pt x="2408" y="10625"/>
                  </a:lnTo>
                  <a:lnTo>
                    <a:pt x="2418" y="10596"/>
                  </a:lnTo>
                  <a:lnTo>
                    <a:pt x="2476" y="10568"/>
                  </a:lnTo>
                  <a:lnTo>
                    <a:pt x="2495" y="10549"/>
                  </a:lnTo>
                  <a:lnTo>
                    <a:pt x="2495" y="10481"/>
                  </a:lnTo>
                  <a:lnTo>
                    <a:pt x="2447" y="10366"/>
                  </a:lnTo>
                  <a:lnTo>
                    <a:pt x="2466" y="10328"/>
                  </a:lnTo>
                  <a:lnTo>
                    <a:pt x="2438" y="9858"/>
                  </a:lnTo>
                  <a:lnTo>
                    <a:pt x="2380" y="9293"/>
                  </a:lnTo>
                  <a:lnTo>
                    <a:pt x="2380" y="9225"/>
                  </a:lnTo>
                  <a:lnTo>
                    <a:pt x="2351" y="9187"/>
                  </a:lnTo>
                  <a:lnTo>
                    <a:pt x="2380" y="9149"/>
                  </a:lnTo>
                  <a:lnTo>
                    <a:pt x="2380" y="9052"/>
                  </a:lnTo>
                  <a:lnTo>
                    <a:pt x="2207" y="9005"/>
                  </a:lnTo>
                  <a:lnTo>
                    <a:pt x="2130" y="8928"/>
                  </a:lnTo>
                  <a:lnTo>
                    <a:pt x="2025" y="8669"/>
                  </a:lnTo>
                  <a:lnTo>
                    <a:pt x="1986" y="8391"/>
                  </a:lnTo>
                  <a:lnTo>
                    <a:pt x="1958" y="8093"/>
                  </a:lnTo>
                  <a:lnTo>
                    <a:pt x="1900" y="7547"/>
                  </a:lnTo>
                  <a:lnTo>
                    <a:pt x="1890" y="7039"/>
                  </a:lnTo>
                  <a:lnTo>
                    <a:pt x="1853" y="6656"/>
                  </a:lnTo>
                  <a:lnTo>
                    <a:pt x="1842" y="6521"/>
                  </a:lnTo>
                  <a:lnTo>
                    <a:pt x="1756" y="6406"/>
                  </a:lnTo>
                  <a:lnTo>
                    <a:pt x="1765" y="6329"/>
                  </a:lnTo>
                  <a:lnTo>
                    <a:pt x="1756" y="6196"/>
                  </a:lnTo>
                  <a:lnTo>
                    <a:pt x="1737" y="5946"/>
                  </a:lnTo>
                  <a:lnTo>
                    <a:pt x="1765" y="5764"/>
                  </a:lnTo>
                  <a:lnTo>
                    <a:pt x="1795" y="5600"/>
                  </a:lnTo>
                  <a:lnTo>
                    <a:pt x="1853" y="5437"/>
                  </a:lnTo>
                  <a:lnTo>
                    <a:pt x="1853" y="5351"/>
                  </a:lnTo>
                  <a:lnTo>
                    <a:pt x="1909" y="5179"/>
                  </a:lnTo>
                  <a:lnTo>
                    <a:pt x="1853" y="5179"/>
                  </a:lnTo>
                  <a:lnTo>
                    <a:pt x="1804" y="5198"/>
                  </a:lnTo>
                  <a:lnTo>
                    <a:pt x="1440" y="5044"/>
                  </a:lnTo>
                  <a:lnTo>
                    <a:pt x="1324" y="4977"/>
                  </a:lnTo>
                  <a:lnTo>
                    <a:pt x="1266" y="4910"/>
                  </a:lnTo>
                  <a:lnTo>
                    <a:pt x="1305" y="4210"/>
                  </a:lnTo>
                  <a:lnTo>
                    <a:pt x="1334" y="4000"/>
                  </a:lnTo>
                  <a:lnTo>
                    <a:pt x="1296" y="3989"/>
                  </a:lnTo>
                  <a:lnTo>
                    <a:pt x="1286" y="3989"/>
                  </a:lnTo>
                  <a:lnTo>
                    <a:pt x="1248" y="3980"/>
                  </a:lnTo>
                  <a:lnTo>
                    <a:pt x="1085" y="3865"/>
                  </a:lnTo>
                  <a:lnTo>
                    <a:pt x="912" y="3673"/>
                  </a:lnTo>
                  <a:lnTo>
                    <a:pt x="595" y="3385"/>
                  </a:lnTo>
                  <a:lnTo>
                    <a:pt x="576" y="3404"/>
                  </a:lnTo>
                  <a:lnTo>
                    <a:pt x="509" y="3433"/>
                  </a:lnTo>
                  <a:lnTo>
                    <a:pt x="154" y="3433"/>
                  </a:lnTo>
                  <a:lnTo>
                    <a:pt x="125" y="3376"/>
                  </a:lnTo>
                  <a:lnTo>
                    <a:pt x="96" y="3271"/>
                  </a:lnTo>
                  <a:lnTo>
                    <a:pt x="0" y="3021"/>
                  </a:lnTo>
                  <a:lnTo>
                    <a:pt x="0" y="2916"/>
                  </a:lnTo>
                  <a:lnTo>
                    <a:pt x="87" y="2656"/>
                  </a:lnTo>
                  <a:lnTo>
                    <a:pt x="125" y="2600"/>
                  </a:lnTo>
                  <a:lnTo>
                    <a:pt x="125" y="2580"/>
                  </a:lnTo>
                  <a:lnTo>
                    <a:pt x="144" y="2561"/>
                  </a:lnTo>
                  <a:lnTo>
                    <a:pt x="221" y="2561"/>
                  </a:lnTo>
                  <a:lnTo>
                    <a:pt x="240" y="2551"/>
                  </a:lnTo>
                  <a:lnTo>
                    <a:pt x="327" y="2551"/>
                  </a:lnTo>
                  <a:lnTo>
                    <a:pt x="374" y="2503"/>
                  </a:lnTo>
                  <a:lnTo>
                    <a:pt x="451" y="2331"/>
                  </a:lnTo>
                  <a:lnTo>
                    <a:pt x="499" y="2301"/>
                  </a:lnTo>
                  <a:lnTo>
                    <a:pt x="509" y="2301"/>
                  </a:lnTo>
                  <a:lnTo>
                    <a:pt x="557" y="2340"/>
                  </a:lnTo>
                  <a:lnTo>
                    <a:pt x="586" y="2379"/>
                  </a:lnTo>
                  <a:lnTo>
                    <a:pt x="576" y="2542"/>
                  </a:lnTo>
                  <a:lnTo>
                    <a:pt x="557" y="2600"/>
                  </a:lnTo>
                  <a:lnTo>
                    <a:pt x="557" y="2628"/>
                  </a:lnTo>
                  <a:lnTo>
                    <a:pt x="643" y="2676"/>
                  </a:lnTo>
                  <a:lnTo>
                    <a:pt x="653" y="2686"/>
                  </a:lnTo>
                  <a:lnTo>
                    <a:pt x="643" y="2858"/>
                  </a:lnTo>
                  <a:lnTo>
                    <a:pt x="759" y="2906"/>
                  </a:lnTo>
                  <a:lnTo>
                    <a:pt x="825" y="2954"/>
                  </a:lnTo>
                  <a:lnTo>
                    <a:pt x="1036" y="3069"/>
                  </a:lnTo>
                  <a:lnTo>
                    <a:pt x="1257" y="3117"/>
                  </a:lnTo>
                  <a:lnTo>
                    <a:pt x="1410" y="3127"/>
                  </a:lnTo>
                  <a:lnTo>
                    <a:pt x="1440" y="3002"/>
                  </a:lnTo>
                  <a:lnTo>
                    <a:pt x="1507" y="2839"/>
                  </a:lnTo>
                  <a:lnTo>
                    <a:pt x="1488" y="2618"/>
                  </a:lnTo>
                  <a:lnTo>
                    <a:pt x="1498" y="2445"/>
                  </a:lnTo>
                  <a:lnTo>
                    <a:pt x="1584" y="2187"/>
                  </a:lnTo>
                  <a:lnTo>
                    <a:pt x="1709" y="1976"/>
                  </a:lnTo>
                  <a:lnTo>
                    <a:pt x="1795" y="1880"/>
                  </a:lnTo>
                  <a:lnTo>
                    <a:pt x="1862" y="1832"/>
                  </a:lnTo>
                  <a:lnTo>
                    <a:pt x="2121" y="1784"/>
                  </a:lnTo>
                  <a:lnTo>
                    <a:pt x="2150" y="1746"/>
                  </a:lnTo>
                  <a:lnTo>
                    <a:pt x="2169" y="1679"/>
                  </a:lnTo>
                  <a:lnTo>
                    <a:pt x="2092" y="1621"/>
                  </a:lnTo>
                  <a:lnTo>
                    <a:pt x="2063" y="1544"/>
                  </a:lnTo>
                  <a:lnTo>
                    <a:pt x="2053" y="1439"/>
                  </a:lnTo>
                  <a:lnTo>
                    <a:pt x="2053" y="1419"/>
                  </a:lnTo>
                  <a:lnTo>
                    <a:pt x="2025" y="1419"/>
                  </a:lnTo>
                  <a:lnTo>
                    <a:pt x="1977" y="1449"/>
                  </a:lnTo>
                  <a:lnTo>
                    <a:pt x="1939" y="1430"/>
                  </a:lnTo>
                  <a:lnTo>
                    <a:pt x="1929" y="1391"/>
                  </a:lnTo>
                  <a:lnTo>
                    <a:pt x="1958" y="1247"/>
                  </a:lnTo>
                  <a:lnTo>
                    <a:pt x="1967" y="1209"/>
                  </a:lnTo>
                  <a:lnTo>
                    <a:pt x="1939" y="1209"/>
                  </a:lnTo>
                  <a:lnTo>
                    <a:pt x="1853" y="1275"/>
                  </a:lnTo>
                  <a:lnTo>
                    <a:pt x="1823" y="1275"/>
                  </a:lnTo>
                  <a:lnTo>
                    <a:pt x="1804" y="1256"/>
                  </a:lnTo>
                  <a:lnTo>
                    <a:pt x="1862" y="1056"/>
                  </a:lnTo>
                  <a:lnTo>
                    <a:pt x="1997" y="825"/>
                  </a:lnTo>
                  <a:lnTo>
                    <a:pt x="2169" y="624"/>
                  </a:lnTo>
                  <a:lnTo>
                    <a:pt x="2216" y="576"/>
                  </a:lnTo>
                  <a:lnTo>
                    <a:pt x="2216" y="547"/>
                  </a:lnTo>
                  <a:lnTo>
                    <a:pt x="2188" y="537"/>
                  </a:lnTo>
                  <a:lnTo>
                    <a:pt x="2188" y="499"/>
                  </a:lnTo>
                  <a:lnTo>
                    <a:pt x="2322" y="336"/>
                  </a:lnTo>
                  <a:lnTo>
                    <a:pt x="2524" y="125"/>
                  </a:lnTo>
                  <a:lnTo>
                    <a:pt x="2552" y="96"/>
                  </a:lnTo>
                  <a:lnTo>
                    <a:pt x="2543" y="96"/>
                  </a:lnTo>
                  <a:lnTo>
                    <a:pt x="2533" y="96"/>
                  </a:lnTo>
                  <a:lnTo>
                    <a:pt x="2515" y="106"/>
                  </a:lnTo>
                  <a:lnTo>
                    <a:pt x="2495" y="96"/>
                  </a:lnTo>
                  <a:lnTo>
                    <a:pt x="2543" y="58"/>
                  </a:lnTo>
                  <a:lnTo>
                    <a:pt x="2945" y="0"/>
                  </a:lnTo>
                  <a:lnTo>
                    <a:pt x="3253" y="10"/>
                  </a:lnTo>
                  <a:lnTo>
                    <a:pt x="3349" y="39"/>
                  </a:lnTo>
                  <a:close/>
                  <a:moveTo>
                    <a:pt x="4874" y="4047"/>
                  </a:moveTo>
                  <a:lnTo>
                    <a:pt x="4903" y="4028"/>
                  </a:lnTo>
                  <a:lnTo>
                    <a:pt x="4932" y="4028"/>
                  </a:lnTo>
                  <a:lnTo>
                    <a:pt x="4951" y="4047"/>
                  </a:lnTo>
                  <a:lnTo>
                    <a:pt x="5047" y="4037"/>
                  </a:lnTo>
                  <a:lnTo>
                    <a:pt x="5076" y="4047"/>
                  </a:lnTo>
                  <a:lnTo>
                    <a:pt x="5134" y="4123"/>
                  </a:lnTo>
                  <a:lnTo>
                    <a:pt x="5220" y="4172"/>
                  </a:lnTo>
                  <a:lnTo>
                    <a:pt x="5248" y="4230"/>
                  </a:lnTo>
                  <a:lnTo>
                    <a:pt x="5153" y="4421"/>
                  </a:lnTo>
                  <a:lnTo>
                    <a:pt x="5095" y="4738"/>
                  </a:lnTo>
                  <a:lnTo>
                    <a:pt x="5104" y="5188"/>
                  </a:lnTo>
                  <a:lnTo>
                    <a:pt x="5123" y="5293"/>
                  </a:lnTo>
                  <a:lnTo>
                    <a:pt x="5123" y="5390"/>
                  </a:lnTo>
                  <a:lnTo>
                    <a:pt x="5047" y="5697"/>
                  </a:lnTo>
                  <a:lnTo>
                    <a:pt x="4990" y="5744"/>
                  </a:lnTo>
                  <a:lnTo>
                    <a:pt x="4893" y="5764"/>
                  </a:lnTo>
                  <a:lnTo>
                    <a:pt x="4874" y="5735"/>
                  </a:lnTo>
                  <a:lnTo>
                    <a:pt x="4874" y="5687"/>
                  </a:lnTo>
                  <a:lnTo>
                    <a:pt x="4807" y="5505"/>
                  </a:lnTo>
                  <a:lnTo>
                    <a:pt x="4779" y="5476"/>
                  </a:lnTo>
                  <a:lnTo>
                    <a:pt x="4711" y="5274"/>
                  </a:lnTo>
                  <a:lnTo>
                    <a:pt x="4682" y="5179"/>
                  </a:lnTo>
                  <a:lnTo>
                    <a:pt x="4691" y="5121"/>
                  </a:lnTo>
                  <a:lnTo>
                    <a:pt x="4740" y="5035"/>
                  </a:lnTo>
                  <a:lnTo>
                    <a:pt x="4788" y="4891"/>
                  </a:lnTo>
                  <a:lnTo>
                    <a:pt x="4788" y="4805"/>
                  </a:lnTo>
                  <a:lnTo>
                    <a:pt x="4702" y="4594"/>
                  </a:lnTo>
                  <a:lnTo>
                    <a:pt x="4654" y="4488"/>
                  </a:lnTo>
                  <a:lnTo>
                    <a:pt x="4702" y="4344"/>
                  </a:lnTo>
                  <a:lnTo>
                    <a:pt x="4798" y="4123"/>
                  </a:lnTo>
                  <a:lnTo>
                    <a:pt x="4816" y="4067"/>
                  </a:lnTo>
                  <a:lnTo>
                    <a:pt x="4846" y="4018"/>
                  </a:lnTo>
                  <a:lnTo>
                    <a:pt x="4874" y="4047"/>
                  </a:lnTo>
                  <a:close/>
                </a:path>
              </a:pathLst>
            </a:custGeom>
            <a:solidFill>
              <a:srgbClr val="000000"/>
            </a:solidFill>
            <a:ln w="9525">
              <a:noFill/>
              <a:round/>
              <a:headEnd/>
              <a:tailEnd/>
            </a:ln>
          </p:spPr>
          <p:txBody>
            <a:bodyPr>
              <a:prstTxWarp prst="textNoShape">
                <a:avLst/>
              </a:prstTxWarp>
            </a:bodyPr>
            <a:lstStyle/>
            <a:p>
              <a:endParaRPr lang="en-US"/>
            </a:p>
          </p:txBody>
        </p:sp>
        <p:sp>
          <p:nvSpPr>
            <p:cNvPr id="53272" name="Freeform 726"/>
            <p:cNvSpPr>
              <a:spLocks noChangeAspect="1"/>
            </p:cNvSpPr>
            <p:nvPr/>
          </p:nvSpPr>
          <p:spPr bwMode="auto">
            <a:xfrm>
              <a:off x="3260" y="1381"/>
              <a:ext cx="294" cy="235"/>
            </a:xfrm>
            <a:custGeom>
              <a:avLst/>
              <a:gdLst>
                <a:gd name="T0" fmla="*/ 1017 w 1468"/>
                <a:gd name="T1" fmla="*/ 19 h 1179"/>
                <a:gd name="T2" fmla="*/ 1036 w 1468"/>
                <a:gd name="T3" fmla="*/ 19 h 1179"/>
                <a:gd name="T4" fmla="*/ 1008 w 1468"/>
                <a:gd name="T5" fmla="*/ 66 h 1179"/>
                <a:gd name="T6" fmla="*/ 1008 w 1468"/>
                <a:gd name="T7" fmla="*/ 86 h 1179"/>
                <a:gd name="T8" fmla="*/ 1094 w 1468"/>
                <a:gd name="T9" fmla="*/ 144 h 1179"/>
                <a:gd name="T10" fmla="*/ 1420 w 1468"/>
                <a:gd name="T11" fmla="*/ 421 h 1179"/>
                <a:gd name="T12" fmla="*/ 1458 w 1468"/>
                <a:gd name="T13" fmla="*/ 469 h 1179"/>
                <a:gd name="T14" fmla="*/ 1468 w 1468"/>
                <a:gd name="T15" fmla="*/ 536 h 1179"/>
                <a:gd name="T16" fmla="*/ 1468 w 1468"/>
                <a:gd name="T17" fmla="*/ 565 h 1179"/>
                <a:gd name="T18" fmla="*/ 1324 w 1468"/>
                <a:gd name="T19" fmla="*/ 594 h 1179"/>
                <a:gd name="T20" fmla="*/ 1180 w 1468"/>
                <a:gd name="T21" fmla="*/ 594 h 1179"/>
                <a:gd name="T22" fmla="*/ 1171 w 1468"/>
                <a:gd name="T23" fmla="*/ 613 h 1179"/>
                <a:gd name="T24" fmla="*/ 1171 w 1468"/>
                <a:gd name="T25" fmla="*/ 651 h 1179"/>
                <a:gd name="T26" fmla="*/ 1219 w 1468"/>
                <a:gd name="T27" fmla="*/ 709 h 1179"/>
                <a:gd name="T28" fmla="*/ 1152 w 1468"/>
                <a:gd name="T29" fmla="*/ 766 h 1179"/>
                <a:gd name="T30" fmla="*/ 1141 w 1468"/>
                <a:gd name="T31" fmla="*/ 766 h 1179"/>
                <a:gd name="T32" fmla="*/ 1113 w 1468"/>
                <a:gd name="T33" fmla="*/ 785 h 1179"/>
                <a:gd name="T34" fmla="*/ 1113 w 1468"/>
                <a:gd name="T35" fmla="*/ 815 h 1179"/>
                <a:gd name="T36" fmla="*/ 1238 w 1468"/>
                <a:gd name="T37" fmla="*/ 901 h 1179"/>
                <a:gd name="T38" fmla="*/ 1468 w 1468"/>
                <a:gd name="T39" fmla="*/ 1026 h 1179"/>
                <a:gd name="T40" fmla="*/ 1363 w 1468"/>
                <a:gd name="T41" fmla="*/ 1006 h 1179"/>
                <a:gd name="T42" fmla="*/ 1084 w 1468"/>
                <a:gd name="T43" fmla="*/ 1006 h 1179"/>
                <a:gd name="T44" fmla="*/ 1055 w 1468"/>
                <a:gd name="T45" fmla="*/ 1026 h 1179"/>
                <a:gd name="T46" fmla="*/ 1055 w 1468"/>
                <a:gd name="T47" fmla="*/ 1082 h 1179"/>
                <a:gd name="T48" fmla="*/ 1132 w 1468"/>
                <a:gd name="T49" fmla="*/ 1170 h 1179"/>
                <a:gd name="T50" fmla="*/ 1141 w 1468"/>
                <a:gd name="T51" fmla="*/ 1179 h 1179"/>
                <a:gd name="T52" fmla="*/ 1017 w 1468"/>
                <a:gd name="T53" fmla="*/ 1159 h 1179"/>
                <a:gd name="T54" fmla="*/ 853 w 1468"/>
                <a:gd name="T55" fmla="*/ 1006 h 1179"/>
                <a:gd name="T56" fmla="*/ 739 w 1468"/>
                <a:gd name="T57" fmla="*/ 776 h 1179"/>
                <a:gd name="T58" fmla="*/ 700 w 1468"/>
                <a:gd name="T59" fmla="*/ 729 h 1179"/>
                <a:gd name="T60" fmla="*/ 662 w 1468"/>
                <a:gd name="T61" fmla="*/ 738 h 1179"/>
                <a:gd name="T62" fmla="*/ 643 w 1468"/>
                <a:gd name="T63" fmla="*/ 766 h 1179"/>
                <a:gd name="T64" fmla="*/ 643 w 1468"/>
                <a:gd name="T65" fmla="*/ 834 h 1179"/>
                <a:gd name="T66" fmla="*/ 432 w 1468"/>
                <a:gd name="T67" fmla="*/ 766 h 1179"/>
                <a:gd name="T68" fmla="*/ 268 w 1468"/>
                <a:gd name="T69" fmla="*/ 651 h 1179"/>
                <a:gd name="T70" fmla="*/ 240 w 1468"/>
                <a:gd name="T71" fmla="*/ 661 h 1179"/>
                <a:gd name="T72" fmla="*/ 230 w 1468"/>
                <a:gd name="T73" fmla="*/ 718 h 1179"/>
                <a:gd name="T74" fmla="*/ 230 w 1468"/>
                <a:gd name="T75" fmla="*/ 738 h 1179"/>
                <a:gd name="T76" fmla="*/ 47 w 1468"/>
                <a:gd name="T77" fmla="*/ 594 h 1179"/>
                <a:gd name="T78" fmla="*/ 19 w 1468"/>
                <a:gd name="T79" fmla="*/ 479 h 1179"/>
                <a:gd name="T80" fmla="*/ 0 w 1468"/>
                <a:gd name="T81" fmla="*/ 460 h 1179"/>
                <a:gd name="T82" fmla="*/ 67 w 1468"/>
                <a:gd name="T83" fmla="*/ 363 h 1179"/>
                <a:gd name="T84" fmla="*/ 316 w 1468"/>
                <a:gd name="T85" fmla="*/ 95 h 1179"/>
                <a:gd name="T86" fmla="*/ 393 w 1468"/>
                <a:gd name="T87" fmla="*/ 47 h 1179"/>
                <a:gd name="T88" fmla="*/ 576 w 1468"/>
                <a:gd name="T89" fmla="*/ 28 h 1179"/>
                <a:gd name="T90" fmla="*/ 681 w 1468"/>
                <a:gd name="T91" fmla="*/ 9 h 1179"/>
                <a:gd name="T92" fmla="*/ 787 w 1468"/>
                <a:gd name="T93" fmla="*/ 0 h 1179"/>
                <a:gd name="T94" fmla="*/ 997 w 1468"/>
                <a:gd name="T95" fmla="*/ 9 h 1179"/>
                <a:gd name="T96" fmla="*/ 1017 w 1468"/>
                <a:gd name="T97" fmla="*/ 19 h 1179"/>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468"/>
                <a:gd name="T148" fmla="*/ 0 h 1179"/>
                <a:gd name="T149" fmla="*/ 1468 w 1468"/>
                <a:gd name="T150" fmla="*/ 1179 h 1179"/>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468" h="1179">
                  <a:moveTo>
                    <a:pt x="1017" y="19"/>
                  </a:moveTo>
                  <a:lnTo>
                    <a:pt x="1036" y="19"/>
                  </a:lnTo>
                  <a:lnTo>
                    <a:pt x="1008" y="66"/>
                  </a:lnTo>
                  <a:lnTo>
                    <a:pt x="1008" y="86"/>
                  </a:lnTo>
                  <a:lnTo>
                    <a:pt x="1094" y="144"/>
                  </a:lnTo>
                  <a:lnTo>
                    <a:pt x="1420" y="421"/>
                  </a:lnTo>
                  <a:lnTo>
                    <a:pt x="1458" y="469"/>
                  </a:lnTo>
                  <a:lnTo>
                    <a:pt x="1468" y="536"/>
                  </a:lnTo>
                  <a:lnTo>
                    <a:pt x="1468" y="565"/>
                  </a:lnTo>
                  <a:lnTo>
                    <a:pt x="1324" y="594"/>
                  </a:lnTo>
                  <a:lnTo>
                    <a:pt x="1180" y="594"/>
                  </a:lnTo>
                  <a:lnTo>
                    <a:pt x="1171" y="613"/>
                  </a:lnTo>
                  <a:lnTo>
                    <a:pt x="1171" y="651"/>
                  </a:lnTo>
                  <a:lnTo>
                    <a:pt x="1219" y="709"/>
                  </a:lnTo>
                  <a:lnTo>
                    <a:pt x="1152" y="766"/>
                  </a:lnTo>
                  <a:lnTo>
                    <a:pt x="1141" y="766"/>
                  </a:lnTo>
                  <a:lnTo>
                    <a:pt x="1113" y="785"/>
                  </a:lnTo>
                  <a:lnTo>
                    <a:pt x="1113" y="815"/>
                  </a:lnTo>
                  <a:lnTo>
                    <a:pt x="1238" y="901"/>
                  </a:lnTo>
                  <a:lnTo>
                    <a:pt x="1468" y="1026"/>
                  </a:lnTo>
                  <a:lnTo>
                    <a:pt x="1363" y="1006"/>
                  </a:lnTo>
                  <a:lnTo>
                    <a:pt x="1084" y="1006"/>
                  </a:lnTo>
                  <a:lnTo>
                    <a:pt x="1055" y="1026"/>
                  </a:lnTo>
                  <a:lnTo>
                    <a:pt x="1055" y="1082"/>
                  </a:lnTo>
                  <a:lnTo>
                    <a:pt x="1132" y="1170"/>
                  </a:lnTo>
                  <a:lnTo>
                    <a:pt x="1141" y="1179"/>
                  </a:lnTo>
                  <a:lnTo>
                    <a:pt x="1017" y="1159"/>
                  </a:lnTo>
                  <a:lnTo>
                    <a:pt x="853" y="1006"/>
                  </a:lnTo>
                  <a:lnTo>
                    <a:pt x="739" y="776"/>
                  </a:lnTo>
                  <a:lnTo>
                    <a:pt x="700" y="729"/>
                  </a:lnTo>
                  <a:lnTo>
                    <a:pt x="662" y="738"/>
                  </a:lnTo>
                  <a:lnTo>
                    <a:pt x="643" y="766"/>
                  </a:lnTo>
                  <a:lnTo>
                    <a:pt x="643" y="834"/>
                  </a:lnTo>
                  <a:lnTo>
                    <a:pt x="432" y="766"/>
                  </a:lnTo>
                  <a:lnTo>
                    <a:pt x="268" y="651"/>
                  </a:lnTo>
                  <a:lnTo>
                    <a:pt x="240" y="661"/>
                  </a:lnTo>
                  <a:lnTo>
                    <a:pt x="230" y="718"/>
                  </a:lnTo>
                  <a:lnTo>
                    <a:pt x="230" y="738"/>
                  </a:lnTo>
                  <a:lnTo>
                    <a:pt x="47" y="594"/>
                  </a:lnTo>
                  <a:lnTo>
                    <a:pt x="19" y="479"/>
                  </a:lnTo>
                  <a:lnTo>
                    <a:pt x="0" y="460"/>
                  </a:lnTo>
                  <a:lnTo>
                    <a:pt x="67" y="363"/>
                  </a:lnTo>
                  <a:lnTo>
                    <a:pt x="316" y="95"/>
                  </a:lnTo>
                  <a:lnTo>
                    <a:pt x="393" y="47"/>
                  </a:lnTo>
                  <a:lnTo>
                    <a:pt x="576" y="28"/>
                  </a:lnTo>
                  <a:lnTo>
                    <a:pt x="681" y="9"/>
                  </a:lnTo>
                  <a:lnTo>
                    <a:pt x="787" y="0"/>
                  </a:lnTo>
                  <a:lnTo>
                    <a:pt x="997" y="9"/>
                  </a:lnTo>
                  <a:lnTo>
                    <a:pt x="1017" y="19"/>
                  </a:lnTo>
                  <a:close/>
                </a:path>
              </a:pathLst>
            </a:custGeom>
            <a:solidFill>
              <a:srgbClr val="333300"/>
            </a:solidFill>
            <a:ln w="9525">
              <a:noFill/>
              <a:round/>
              <a:headEnd/>
              <a:tailEnd/>
            </a:ln>
          </p:spPr>
          <p:txBody>
            <a:bodyPr>
              <a:prstTxWarp prst="textNoShape">
                <a:avLst/>
              </a:prstTxWarp>
            </a:bodyPr>
            <a:lstStyle/>
            <a:p>
              <a:endParaRPr lang="en-US"/>
            </a:p>
          </p:txBody>
        </p:sp>
        <p:sp>
          <p:nvSpPr>
            <p:cNvPr id="53273" name="Freeform 727"/>
            <p:cNvSpPr>
              <a:spLocks noChangeAspect="1"/>
            </p:cNvSpPr>
            <p:nvPr/>
          </p:nvSpPr>
          <p:spPr bwMode="auto">
            <a:xfrm>
              <a:off x="3485" y="1413"/>
              <a:ext cx="178" cy="211"/>
            </a:xfrm>
            <a:custGeom>
              <a:avLst/>
              <a:gdLst>
                <a:gd name="T0" fmla="*/ 701 w 892"/>
                <a:gd name="T1" fmla="*/ 230 h 1055"/>
                <a:gd name="T2" fmla="*/ 845 w 892"/>
                <a:gd name="T3" fmla="*/ 374 h 1055"/>
                <a:gd name="T4" fmla="*/ 873 w 892"/>
                <a:gd name="T5" fmla="*/ 403 h 1055"/>
                <a:gd name="T6" fmla="*/ 845 w 892"/>
                <a:gd name="T7" fmla="*/ 412 h 1055"/>
                <a:gd name="T8" fmla="*/ 787 w 892"/>
                <a:gd name="T9" fmla="*/ 423 h 1055"/>
                <a:gd name="T10" fmla="*/ 768 w 892"/>
                <a:gd name="T11" fmla="*/ 432 h 1055"/>
                <a:gd name="T12" fmla="*/ 826 w 892"/>
                <a:gd name="T13" fmla="*/ 556 h 1055"/>
                <a:gd name="T14" fmla="*/ 873 w 892"/>
                <a:gd name="T15" fmla="*/ 614 h 1055"/>
                <a:gd name="T16" fmla="*/ 892 w 892"/>
                <a:gd name="T17" fmla="*/ 662 h 1055"/>
                <a:gd name="T18" fmla="*/ 759 w 892"/>
                <a:gd name="T19" fmla="*/ 662 h 1055"/>
                <a:gd name="T20" fmla="*/ 518 w 892"/>
                <a:gd name="T21" fmla="*/ 681 h 1055"/>
                <a:gd name="T22" fmla="*/ 404 w 892"/>
                <a:gd name="T23" fmla="*/ 681 h 1055"/>
                <a:gd name="T24" fmla="*/ 374 w 892"/>
                <a:gd name="T25" fmla="*/ 709 h 1055"/>
                <a:gd name="T26" fmla="*/ 451 w 892"/>
                <a:gd name="T27" fmla="*/ 777 h 1055"/>
                <a:gd name="T28" fmla="*/ 576 w 892"/>
                <a:gd name="T29" fmla="*/ 844 h 1055"/>
                <a:gd name="T30" fmla="*/ 662 w 892"/>
                <a:gd name="T31" fmla="*/ 939 h 1055"/>
                <a:gd name="T32" fmla="*/ 682 w 892"/>
                <a:gd name="T33" fmla="*/ 939 h 1055"/>
                <a:gd name="T34" fmla="*/ 759 w 892"/>
                <a:gd name="T35" fmla="*/ 1017 h 1055"/>
                <a:gd name="T36" fmla="*/ 759 w 892"/>
                <a:gd name="T37" fmla="*/ 1055 h 1055"/>
                <a:gd name="T38" fmla="*/ 480 w 892"/>
                <a:gd name="T39" fmla="*/ 1027 h 1055"/>
                <a:gd name="T40" fmla="*/ 423 w 892"/>
                <a:gd name="T41" fmla="*/ 1027 h 1055"/>
                <a:gd name="T42" fmla="*/ 230 w 892"/>
                <a:gd name="T43" fmla="*/ 978 h 1055"/>
                <a:gd name="T44" fmla="*/ 163 w 892"/>
                <a:gd name="T45" fmla="*/ 939 h 1055"/>
                <a:gd name="T46" fmla="*/ 135 w 892"/>
                <a:gd name="T47" fmla="*/ 950 h 1055"/>
                <a:gd name="T48" fmla="*/ 125 w 892"/>
                <a:gd name="T49" fmla="*/ 959 h 1055"/>
                <a:gd name="T50" fmla="*/ 125 w 892"/>
                <a:gd name="T51" fmla="*/ 988 h 1055"/>
                <a:gd name="T52" fmla="*/ 202 w 892"/>
                <a:gd name="T53" fmla="*/ 1045 h 1055"/>
                <a:gd name="T54" fmla="*/ 144 w 892"/>
                <a:gd name="T55" fmla="*/ 1045 h 1055"/>
                <a:gd name="T56" fmla="*/ 77 w 892"/>
                <a:gd name="T57" fmla="*/ 997 h 1055"/>
                <a:gd name="T58" fmla="*/ 0 w 892"/>
                <a:gd name="T59" fmla="*/ 902 h 1055"/>
                <a:gd name="T60" fmla="*/ 49 w 892"/>
                <a:gd name="T61" fmla="*/ 892 h 1055"/>
                <a:gd name="T62" fmla="*/ 307 w 892"/>
                <a:gd name="T63" fmla="*/ 902 h 1055"/>
                <a:gd name="T64" fmla="*/ 374 w 892"/>
                <a:gd name="T65" fmla="*/ 930 h 1055"/>
                <a:gd name="T66" fmla="*/ 441 w 892"/>
                <a:gd name="T67" fmla="*/ 930 h 1055"/>
                <a:gd name="T68" fmla="*/ 460 w 892"/>
                <a:gd name="T69" fmla="*/ 911 h 1055"/>
                <a:gd name="T70" fmla="*/ 460 w 892"/>
                <a:gd name="T71" fmla="*/ 892 h 1055"/>
                <a:gd name="T72" fmla="*/ 394 w 892"/>
                <a:gd name="T73" fmla="*/ 815 h 1055"/>
                <a:gd name="T74" fmla="*/ 125 w 892"/>
                <a:gd name="T75" fmla="*/ 681 h 1055"/>
                <a:gd name="T76" fmla="*/ 58 w 892"/>
                <a:gd name="T77" fmla="*/ 642 h 1055"/>
                <a:gd name="T78" fmla="*/ 144 w 892"/>
                <a:gd name="T79" fmla="*/ 576 h 1055"/>
                <a:gd name="T80" fmla="*/ 144 w 892"/>
                <a:gd name="T81" fmla="*/ 518 h 1055"/>
                <a:gd name="T82" fmla="*/ 135 w 892"/>
                <a:gd name="T83" fmla="*/ 489 h 1055"/>
                <a:gd name="T84" fmla="*/ 125 w 892"/>
                <a:gd name="T85" fmla="*/ 489 h 1055"/>
                <a:gd name="T86" fmla="*/ 346 w 892"/>
                <a:gd name="T87" fmla="*/ 460 h 1055"/>
                <a:gd name="T88" fmla="*/ 385 w 892"/>
                <a:gd name="T89" fmla="*/ 470 h 1055"/>
                <a:gd name="T90" fmla="*/ 413 w 892"/>
                <a:gd name="T91" fmla="*/ 442 h 1055"/>
                <a:gd name="T92" fmla="*/ 394 w 892"/>
                <a:gd name="T93" fmla="*/ 317 h 1055"/>
                <a:gd name="T94" fmla="*/ 346 w 892"/>
                <a:gd name="T95" fmla="*/ 230 h 1055"/>
                <a:gd name="T96" fmla="*/ 77 w 892"/>
                <a:gd name="T97" fmla="*/ 0 h 1055"/>
                <a:gd name="T98" fmla="*/ 423 w 892"/>
                <a:gd name="T99" fmla="*/ 106 h 1055"/>
                <a:gd name="T100" fmla="*/ 701 w 892"/>
                <a:gd name="T101" fmla="*/ 230 h 1055"/>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892"/>
                <a:gd name="T154" fmla="*/ 0 h 1055"/>
                <a:gd name="T155" fmla="*/ 892 w 892"/>
                <a:gd name="T156" fmla="*/ 1055 h 1055"/>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892" h="1055">
                  <a:moveTo>
                    <a:pt x="701" y="230"/>
                  </a:moveTo>
                  <a:lnTo>
                    <a:pt x="845" y="374"/>
                  </a:lnTo>
                  <a:lnTo>
                    <a:pt x="873" y="403"/>
                  </a:lnTo>
                  <a:lnTo>
                    <a:pt x="845" y="412"/>
                  </a:lnTo>
                  <a:lnTo>
                    <a:pt x="787" y="423"/>
                  </a:lnTo>
                  <a:lnTo>
                    <a:pt x="768" y="432"/>
                  </a:lnTo>
                  <a:lnTo>
                    <a:pt x="826" y="556"/>
                  </a:lnTo>
                  <a:lnTo>
                    <a:pt x="873" y="614"/>
                  </a:lnTo>
                  <a:lnTo>
                    <a:pt x="892" y="662"/>
                  </a:lnTo>
                  <a:lnTo>
                    <a:pt x="759" y="662"/>
                  </a:lnTo>
                  <a:lnTo>
                    <a:pt x="518" y="681"/>
                  </a:lnTo>
                  <a:lnTo>
                    <a:pt x="404" y="681"/>
                  </a:lnTo>
                  <a:lnTo>
                    <a:pt x="374" y="709"/>
                  </a:lnTo>
                  <a:lnTo>
                    <a:pt x="451" y="777"/>
                  </a:lnTo>
                  <a:lnTo>
                    <a:pt x="576" y="844"/>
                  </a:lnTo>
                  <a:lnTo>
                    <a:pt x="662" y="939"/>
                  </a:lnTo>
                  <a:lnTo>
                    <a:pt x="682" y="939"/>
                  </a:lnTo>
                  <a:lnTo>
                    <a:pt x="759" y="1017"/>
                  </a:lnTo>
                  <a:lnTo>
                    <a:pt x="759" y="1055"/>
                  </a:lnTo>
                  <a:lnTo>
                    <a:pt x="480" y="1027"/>
                  </a:lnTo>
                  <a:lnTo>
                    <a:pt x="423" y="1027"/>
                  </a:lnTo>
                  <a:lnTo>
                    <a:pt x="230" y="978"/>
                  </a:lnTo>
                  <a:lnTo>
                    <a:pt x="163" y="939"/>
                  </a:lnTo>
                  <a:lnTo>
                    <a:pt x="135" y="950"/>
                  </a:lnTo>
                  <a:lnTo>
                    <a:pt x="125" y="959"/>
                  </a:lnTo>
                  <a:lnTo>
                    <a:pt x="125" y="988"/>
                  </a:lnTo>
                  <a:lnTo>
                    <a:pt x="202" y="1045"/>
                  </a:lnTo>
                  <a:lnTo>
                    <a:pt x="144" y="1045"/>
                  </a:lnTo>
                  <a:lnTo>
                    <a:pt x="77" y="997"/>
                  </a:lnTo>
                  <a:lnTo>
                    <a:pt x="0" y="902"/>
                  </a:lnTo>
                  <a:lnTo>
                    <a:pt x="49" y="892"/>
                  </a:lnTo>
                  <a:lnTo>
                    <a:pt x="307" y="902"/>
                  </a:lnTo>
                  <a:lnTo>
                    <a:pt x="374" y="930"/>
                  </a:lnTo>
                  <a:lnTo>
                    <a:pt x="441" y="930"/>
                  </a:lnTo>
                  <a:lnTo>
                    <a:pt x="460" y="911"/>
                  </a:lnTo>
                  <a:lnTo>
                    <a:pt x="460" y="892"/>
                  </a:lnTo>
                  <a:lnTo>
                    <a:pt x="394" y="815"/>
                  </a:lnTo>
                  <a:lnTo>
                    <a:pt x="125" y="681"/>
                  </a:lnTo>
                  <a:lnTo>
                    <a:pt x="58" y="642"/>
                  </a:lnTo>
                  <a:lnTo>
                    <a:pt x="144" y="576"/>
                  </a:lnTo>
                  <a:lnTo>
                    <a:pt x="144" y="518"/>
                  </a:lnTo>
                  <a:lnTo>
                    <a:pt x="135" y="489"/>
                  </a:lnTo>
                  <a:lnTo>
                    <a:pt x="125" y="489"/>
                  </a:lnTo>
                  <a:lnTo>
                    <a:pt x="346" y="460"/>
                  </a:lnTo>
                  <a:lnTo>
                    <a:pt x="385" y="470"/>
                  </a:lnTo>
                  <a:lnTo>
                    <a:pt x="413" y="442"/>
                  </a:lnTo>
                  <a:lnTo>
                    <a:pt x="394" y="317"/>
                  </a:lnTo>
                  <a:lnTo>
                    <a:pt x="346" y="230"/>
                  </a:lnTo>
                  <a:lnTo>
                    <a:pt x="77" y="0"/>
                  </a:lnTo>
                  <a:lnTo>
                    <a:pt x="423" y="106"/>
                  </a:lnTo>
                  <a:lnTo>
                    <a:pt x="701" y="230"/>
                  </a:lnTo>
                  <a:close/>
                </a:path>
              </a:pathLst>
            </a:custGeom>
            <a:solidFill>
              <a:srgbClr val="333300"/>
            </a:solidFill>
            <a:ln w="9525">
              <a:noFill/>
              <a:round/>
              <a:headEnd/>
              <a:tailEnd/>
            </a:ln>
          </p:spPr>
          <p:txBody>
            <a:bodyPr>
              <a:prstTxWarp prst="textNoShape">
                <a:avLst/>
              </a:prstTxWarp>
            </a:bodyPr>
            <a:lstStyle/>
            <a:p>
              <a:endParaRPr lang="en-US"/>
            </a:p>
          </p:txBody>
        </p:sp>
        <p:sp>
          <p:nvSpPr>
            <p:cNvPr id="53274" name="Freeform 728"/>
            <p:cNvSpPr>
              <a:spLocks noChangeAspect="1"/>
            </p:cNvSpPr>
            <p:nvPr/>
          </p:nvSpPr>
          <p:spPr bwMode="auto">
            <a:xfrm>
              <a:off x="3186" y="1503"/>
              <a:ext cx="92" cy="198"/>
            </a:xfrm>
            <a:custGeom>
              <a:avLst/>
              <a:gdLst>
                <a:gd name="T0" fmla="*/ 365 w 460"/>
                <a:gd name="T1" fmla="*/ 38 h 987"/>
                <a:gd name="T2" fmla="*/ 297 w 460"/>
                <a:gd name="T3" fmla="*/ 125 h 987"/>
                <a:gd name="T4" fmla="*/ 221 w 460"/>
                <a:gd name="T5" fmla="*/ 335 h 987"/>
                <a:gd name="T6" fmla="*/ 221 w 460"/>
                <a:gd name="T7" fmla="*/ 364 h 987"/>
                <a:gd name="T8" fmla="*/ 288 w 460"/>
                <a:gd name="T9" fmla="*/ 393 h 987"/>
                <a:gd name="T10" fmla="*/ 288 w 460"/>
                <a:gd name="T11" fmla="*/ 537 h 987"/>
                <a:gd name="T12" fmla="*/ 259 w 460"/>
                <a:gd name="T13" fmla="*/ 690 h 987"/>
                <a:gd name="T14" fmla="*/ 279 w 460"/>
                <a:gd name="T15" fmla="*/ 719 h 987"/>
                <a:gd name="T16" fmla="*/ 326 w 460"/>
                <a:gd name="T17" fmla="*/ 738 h 987"/>
                <a:gd name="T18" fmla="*/ 365 w 460"/>
                <a:gd name="T19" fmla="*/ 738 h 987"/>
                <a:gd name="T20" fmla="*/ 393 w 460"/>
                <a:gd name="T21" fmla="*/ 806 h 987"/>
                <a:gd name="T22" fmla="*/ 374 w 460"/>
                <a:gd name="T23" fmla="*/ 863 h 987"/>
                <a:gd name="T24" fmla="*/ 412 w 460"/>
                <a:gd name="T25" fmla="*/ 929 h 987"/>
                <a:gd name="T26" fmla="*/ 460 w 460"/>
                <a:gd name="T27" fmla="*/ 987 h 987"/>
                <a:gd name="T28" fmla="*/ 441 w 460"/>
                <a:gd name="T29" fmla="*/ 978 h 987"/>
                <a:gd name="T30" fmla="*/ 316 w 460"/>
                <a:gd name="T31" fmla="*/ 978 h 987"/>
                <a:gd name="T32" fmla="*/ 279 w 460"/>
                <a:gd name="T33" fmla="*/ 949 h 987"/>
                <a:gd name="T34" fmla="*/ 259 w 460"/>
                <a:gd name="T35" fmla="*/ 911 h 987"/>
                <a:gd name="T36" fmla="*/ 249 w 460"/>
                <a:gd name="T37" fmla="*/ 757 h 987"/>
                <a:gd name="T38" fmla="*/ 249 w 460"/>
                <a:gd name="T39" fmla="*/ 748 h 987"/>
                <a:gd name="T40" fmla="*/ 230 w 460"/>
                <a:gd name="T41" fmla="*/ 719 h 987"/>
                <a:gd name="T42" fmla="*/ 163 w 460"/>
                <a:gd name="T43" fmla="*/ 729 h 987"/>
                <a:gd name="T44" fmla="*/ 124 w 460"/>
                <a:gd name="T45" fmla="*/ 748 h 987"/>
                <a:gd name="T46" fmla="*/ 124 w 460"/>
                <a:gd name="T47" fmla="*/ 662 h 987"/>
                <a:gd name="T48" fmla="*/ 163 w 460"/>
                <a:gd name="T49" fmla="*/ 546 h 987"/>
                <a:gd name="T50" fmla="*/ 191 w 460"/>
                <a:gd name="T51" fmla="*/ 499 h 987"/>
                <a:gd name="T52" fmla="*/ 191 w 460"/>
                <a:gd name="T53" fmla="*/ 488 h 987"/>
                <a:gd name="T54" fmla="*/ 182 w 460"/>
                <a:gd name="T55" fmla="*/ 479 h 987"/>
                <a:gd name="T56" fmla="*/ 115 w 460"/>
                <a:gd name="T57" fmla="*/ 488 h 987"/>
                <a:gd name="T58" fmla="*/ 0 w 460"/>
                <a:gd name="T59" fmla="*/ 566 h 987"/>
                <a:gd name="T60" fmla="*/ 28 w 460"/>
                <a:gd name="T61" fmla="*/ 451 h 987"/>
                <a:gd name="T62" fmla="*/ 135 w 460"/>
                <a:gd name="T63" fmla="*/ 249 h 987"/>
                <a:gd name="T64" fmla="*/ 259 w 460"/>
                <a:gd name="T65" fmla="*/ 86 h 987"/>
                <a:gd name="T66" fmla="*/ 345 w 460"/>
                <a:gd name="T67" fmla="*/ 0 h 987"/>
                <a:gd name="T68" fmla="*/ 365 w 460"/>
                <a:gd name="T69" fmla="*/ 0 h 987"/>
                <a:gd name="T70" fmla="*/ 365 w 460"/>
                <a:gd name="T71" fmla="*/ 38 h 98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60"/>
                <a:gd name="T109" fmla="*/ 0 h 987"/>
                <a:gd name="T110" fmla="*/ 460 w 460"/>
                <a:gd name="T111" fmla="*/ 987 h 98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60" h="987">
                  <a:moveTo>
                    <a:pt x="365" y="38"/>
                  </a:moveTo>
                  <a:lnTo>
                    <a:pt x="297" y="125"/>
                  </a:lnTo>
                  <a:lnTo>
                    <a:pt x="221" y="335"/>
                  </a:lnTo>
                  <a:lnTo>
                    <a:pt x="221" y="364"/>
                  </a:lnTo>
                  <a:lnTo>
                    <a:pt x="288" y="393"/>
                  </a:lnTo>
                  <a:lnTo>
                    <a:pt x="288" y="537"/>
                  </a:lnTo>
                  <a:lnTo>
                    <a:pt x="259" y="690"/>
                  </a:lnTo>
                  <a:lnTo>
                    <a:pt x="279" y="719"/>
                  </a:lnTo>
                  <a:lnTo>
                    <a:pt x="326" y="738"/>
                  </a:lnTo>
                  <a:lnTo>
                    <a:pt x="365" y="738"/>
                  </a:lnTo>
                  <a:lnTo>
                    <a:pt x="393" y="806"/>
                  </a:lnTo>
                  <a:lnTo>
                    <a:pt x="374" y="863"/>
                  </a:lnTo>
                  <a:lnTo>
                    <a:pt x="412" y="929"/>
                  </a:lnTo>
                  <a:lnTo>
                    <a:pt x="460" y="987"/>
                  </a:lnTo>
                  <a:lnTo>
                    <a:pt x="441" y="978"/>
                  </a:lnTo>
                  <a:lnTo>
                    <a:pt x="316" y="978"/>
                  </a:lnTo>
                  <a:lnTo>
                    <a:pt x="279" y="949"/>
                  </a:lnTo>
                  <a:lnTo>
                    <a:pt x="259" y="911"/>
                  </a:lnTo>
                  <a:lnTo>
                    <a:pt x="249" y="757"/>
                  </a:lnTo>
                  <a:lnTo>
                    <a:pt x="249" y="748"/>
                  </a:lnTo>
                  <a:lnTo>
                    <a:pt x="230" y="719"/>
                  </a:lnTo>
                  <a:lnTo>
                    <a:pt x="163" y="729"/>
                  </a:lnTo>
                  <a:lnTo>
                    <a:pt x="124" y="748"/>
                  </a:lnTo>
                  <a:lnTo>
                    <a:pt x="124" y="662"/>
                  </a:lnTo>
                  <a:lnTo>
                    <a:pt x="163" y="546"/>
                  </a:lnTo>
                  <a:lnTo>
                    <a:pt x="191" y="499"/>
                  </a:lnTo>
                  <a:lnTo>
                    <a:pt x="191" y="488"/>
                  </a:lnTo>
                  <a:lnTo>
                    <a:pt x="182" y="479"/>
                  </a:lnTo>
                  <a:lnTo>
                    <a:pt x="115" y="488"/>
                  </a:lnTo>
                  <a:lnTo>
                    <a:pt x="0" y="566"/>
                  </a:lnTo>
                  <a:lnTo>
                    <a:pt x="28" y="451"/>
                  </a:lnTo>
                  <a:lnTo>
                    <a:pt x="135" y="249"/>
                  </a:lnTo>
                  <a:lnTo>
                    <a:pt x="259" y="86"/>
                  </a:lnTo>
                  <a:lnTo>
                    <a:pt x="345" y="0"/>
                  </a:lnTo>
                  <a:lnTo>
                    <a:pt x="365" y="0"/>
                  </a:lnTo>
                  <a:lnTo>
                    <a:pt x="365" y="38"/>
                  </a:lnTo>
                  <a:close/>
                </a:path>
              </a:pathLst>
            </a:custGeom>
            <a:solidFill>
              <a:srgbClr val="333300"/>
            </a:solidFill>
            <a:ln w="9525">
              <a:noFill/>
              <a:round/>
              <a:headEnd/>
              <a:tailEnd/>
            </a:ln>
          </p:spPr>
          <p:txBody>
            <a:bodyPr>
              <a:prstTxWarp prst="textNoShape">
                <a:avLst/>
              </a:prstTxWarp>
            </a:bodyPr>
            <a:lstStyle/>
            <a:p>
              <a:endParaRPr lang="en-US"/>
            </a:p>
          </p:txBody>
        </p:sp>
        <p:sp>
          <p:nvSpPr>
            <p:cNvPr id="53275" name="Freeform 729"/>
            <p:cNvSpPr>
              <a:spLocks noChangeAspect="1"/>
            </p:cNvSpPr>
            <p:nvPr/>
          </p:nvSpPr>
          <p:spPr bwMode="auto">
            <a:xfrm>
              <a:off x="3264" y="1513"/>
              <a:ext cx="127" cy="103"/>
            </a:xfrm>
            <a:custGeom>
              <a:avLst/>
              <a:gdLst>
                <a:gd name="T0" fmla="*/ 211 w 634"/>
                <a:gd name="T1" fmla="*/ 143 h 518"/>
                <a:gd name="T2" fmla="*/ 240 w 634"/>
                <a:gd name="T3" fmla="*/ 154 h 518"/>
                <a:gd name="T4" fmla="*/ 260 w 634"/>
                <a:gd name="T5" fmla="*/ 124 h 518"/>
                <a:gd name="T6" fmla="*/ 260 w 634"/>
                <a:gd name="T7" fmla="*/ 77 h 518"/>
                <a:gd name="T8" fmla="*/ 278 w 634"/>
                <a:gd name="T9" fmla="*/ 77 h 518"/>
                <a:gd name="T10" fmla="*/ 422 w 634"/>
                <a:gd name="T11" fmla="*/ 173 h 518"/>
                <a:gd name="T12" fmla="*/ 634 w 634"/>
                <a:gd name="T13" fmla="*/ 240 h 518"/>
                <a:gd name="T14" fmla="*/ 566 w 634"/>
                <a:gd name="T15" fmla="*/ 316 h 518"/>
                <a:gd name="T16" fmla="*/ 518 w 634"/>
                <a:gd name="T17" fmla="*/ 354 h 518"/>
                <a:gd name="T18" fmla="*/ 355 w 634"/>
                <a:gd name="T19" fmla="*/ 384 h 518"/>
                <a:gd name="T20" fmla="*/ 336 w 634"/>
                <a:gd name="T21" fmla="*/ 354 h 518"/>
                <a:gd name="T22" fmla="*/ 327 w 634"/>
                <a:gd name="T23" fmla="*/ 345 h 518"/>
                <a:gd name="T24" fmla="*/ 297 w 634"/>
                <a:gd name="T25" fmla="*/ 374 h 518"/>
                <a:gd name="T26" fmla="*/ 125 w 634"/>
                <a:gd name="T27" fmla="*/ 326 h 518"/>
                <a:gd name="T28" fmla="*/ 105 w 634"/>
                <a:gd name="T29" fmla="*/ 278 h 518"/>
                <a:gd name="T30" fmla="*/ 116 w 634"/>
                <a:gd name="T31" fmla="*/ 134 h 518"/>
                <a:gd name="T32" fmla="*/ 125 w 634"/>
                <a:gd name="T33" fmla="*/ 96 h 518"/>
                <a:gd name="T34" fmla="*/ 125 w 634"/>
                <a:gd name="T35" fmla="*/ 77 h 518"/>
                <a:gd name="T36" fmla="*/ 105 w 634"/>
                <a:gd name="T37" fmla="*/ 57 h 518"/>
                <a:gd name="T38" fmla="*/ 77 w 634"/>
                <a:gd name="T39" fmla="*/ 86 h 518"/>
                <a:gd name="T40" fmla="*/ 77 w 634"/>
                <a:gd name="T41" fmla="*/ 345 h 518"/>
                <a:gd name="T42" fmla="*/ 86 w 634"/>
                <a:gd name="T43" fmla="*/ 374 h 518"/>
                <a:gd name="T44" fmla="*/ 105 w 634"/>
                <a:gd name="T45" fmla="*/ 393 h 518"/>
                <a:gd name="T46" fmla="*/ 183 w 634"/>
                <a:gd name="T47" fmla="*/ 393 h 518"/>
                <a:gd name="T48" fmla="*/ 260 w 634"/>
                <a:gd name="T49" fmla="*/ 421 h 518"/>
                <a:gd name="T50" fmla="*/ 269 w 634"/>
                <a:gd name="T51" fmla="*/ 518 h 518"/>
                <a:gd name="T52" fmla="*/ 240 w 634"/>
                <a:gd name="T53" fmla="*/ 509 h 518"/>
                <a:gd name="T54" fmla="*/ 183 w 634"/>
                <a:gd name="T55" fmla="*/ 509 h 518"/>
                <a:gd name="T56" fmla="*/ 67 w 634"/>
                <a:gd name="T57" fmla="*/ 460 h 518"/>
                <a:gd name="T58" fmla="*/ 58 w 634"/>
                <a:gd name="T59" fmla="*/ 460 h 518"/>
                <a:gd name="T60" fmla="*/ 39 w 634"/>
                <a:gd name="T61" fmla="*/ 431 h 518"/>
                <a:gd name="T62" fmla="*/ 0 w 634"/>
                <a:gd name="T63" fmla="*/ 173 h 518"/>
                <a:gd name="T64" fmla="*/ 10 w 634"/>
                <a:gd name="T65" fmla="*/ 0 h 518"/>
                <a:gd name="T66" fmla="*/ 86 w 634"/>
                <a:gd name="T67" fmla="*/ 38 h 518"/>
                <a:gd name="T68" fmla="*/ 211 w 634"/>
                <a:gd name="T69" fmla="*/ 143 h 518"/>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634"/>
                <a:gd name="T106" fmla="*/ 0 h 518"/>
                <a:gd name="T107" fmla="*/ 634 w 634"/>
                <a:gd name="T108" fmla="*/ 518 h 518"/>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634" h="518">
                  <a:moveTo>
                    <a:pt x="211" y="143"/>
                  </a:moveTo>
                  <a:lnTo>
                    <a:pt x="240" y="154"/>
                  </a:lnTo>
                  <a:lnTo>
                    <a:pt x="260" y="124"/>
                  </a:lnTo>
                  <a:lnTo>
                    <a:pt x="260" y="77"/>
                  </a:lnTo>
                  <a:lnTo>
                    <a:pt x="278" y="77"/>
                  </a:lnTo>
                  <a:lnTo>
                    <a:pt x="422" y="173"/>
                  </a:lnTo>
                  <a:lnTo>
                    <a:pt x="634" y="240"/>
                  </a:lnTo>
                  <a:lnTo>
                    <a:pt x="566" y="316"/>
                  </a:lnTo>
                  <a:lnTo>
                    <a:pt x="518" y="354"/>
                  </a:lnTo>
                  <a:lnTo>
                    <a:pt x="355" y="384"/>
                  </a:lnTo>
                  <a:lnTo>
                    <a:pt x="336" y="354"/>
                  </a:lnTo>
                  <a:lnTo>
                    <a:pt x="327" y="345"/>
                  </a:lnTo>
                  <a:lnTo>
                    <a:pt x="297" y="374"/>
                  </a:lnTo>
                  <a:lnTo>
                    <a:pt x="125" y="326"/>
                  </a:lnTo>
                  <a:lnTo>
                    <a:pt x="105" y="278"/>
                  </a:lnTo>
                  <a:lnTo>
                    <a:pt x="116" y="134"/>
                  </a:lnTo>
                  <a:lnTo>
                    <a:pt x="125" y="96"/>
                  </a:lnTo>
                  <a:lnTo>
                    <a:pt x="125" y="77"/>
                  </a:lnTo>
                  <a:lnTo>
                    <a:pt x="105" y="57"/>
                  </a:lnTo>
                  <a:lnTo>
                    <a:pt x="77" y="86"/>
                  </a:lnTo>
                  <a:lnTo>
                    <a:pt x="77" y="345"/>
                  </a:lnTo>
                  <a:lnTo>
                    <a:pt x="86" y="374"/>
                  </a:lnTo>
                  <a:lnTo>
                    <a:pt x="105" y="393"/>
                  </a:lnTo>
                  <a:lnTo>
                    <a:pt x="183" y="393"/>
                  </a:lnTo>
                  <a:lnTo>
                    <a:pt x="260" y="421"/>
                  </a:lnTo>
                  <a:lnTo>
                    <a:pt x="269" y="518"/>
                  </a:lnTo>
                  <a:lnTo>
                    <a:pt x="240" y="509"/>
                  </a:lnTo>
                  <a:lnTo>
                    <a:pt x="183" y="509"/>
                  </a:lnTo>
                  <a:lnTo>
                    <a:pt x="67" y="460"/>
                  </a:lnTo>
                  <a:lnTo>
                    <a:pt x="58" y="460"/>
                  </a:lnTo>
                  <a:lnTo>
                    <a:pt x="39" y="431"/>
                  </a:lnTo>
                  <a:lnTo>
                    <a:pt x="0" y="173"/>
                  </a:lnTo>
                  <a:lnTo>
                    <a:pt x="10" y="0"/>
                  </a:lnTo>
                  <a:lnTo>
                    <a:pt x="86" y="38"/>
                  </a:lnTo>
                  <a:lnTo>
                    <a:pt x="211" y="143"/>
                  </a:lnTo>
                  <a:close/>
                </a:path>
              </a:pathLst>
            </a:custGeom>
            <a:solidFill>
              <a:srgbClr val="FFCC99"/>
            </a:solidFill>
            <a:ln w="9525">
              <a:noFill/>
              <a:round/>
              <a:headEnd/>
              <a:tailEnd/>
            </a:ln>
          </p:spPr>
          <p:txBody>
            <a:bodyPr>
              <a:prstTxWarp prst="textNoShape">
                <a:avLst/>
              </a:prstTxWarp>
            </a:bodyPr>
            <a:lstStyle/>
            <a:p>
              <a:endParaRPr lang="en-US"/>
            </a:p>
          </p:txBody>
        </p:sp>
        <p:sp>
          <p:nvSpPr>
            <p:cNvPr id="53276" name="Freeform 730"/>
            <p:cNvSpPr>
              <a:spLocks noChangeAspect="1"/>
            </p:cNvSpPr>
            <p:nvPr/>
          </p:nvSpPr>
          <p:spPr bwMode="auto">
            <a:xfrm>
              <a:off x="3241" y="1532"/>
              <a:ext cx="31" cy="111"/>
            </a:xfrm>
            <a:custGeom>
              <a:avLst/>
              <a:gdLst>
                <a:gd name="T0" fmla="*/ 105 w 153"/>
                <a:gd name="T1" fmla="*/ 374 h 555"/>
                <a:gd name="T2" fmla="*/ 153 w 153"/>
                <a:gd name="T3" fmla="*/ 422 h 555"/>
                <a:gd name="T4" fmla="*/ 133 w 153"/>
                <a:gd name="T5" fmla="*/ 555 h 555"/>
                <a:gd name="T6" fmla="*/ 95 w 153"/>
                <a:gd name="T7" fmla="*/ 537 h 555"/>
                <a:gd name="T8" fmla="*/ 37 w 153"/>
                <a:gd name="T9" fmla="*/ 537 h 555"/>
                <a:gd name="T10" fmla="*/ 28 w 153"/>
                <a:gd name="T11" fmla="*/ 518 h 555"/>
                <a:gd name="T12" fmla="*/ 66 w 153"/>
                <a:gd name="T13" fmla="*/ 307 h 555"/>
                <a:gd name="T14" fmla="*/ 66 w 153"/>
                <a:gd name="T15" fmla="*/ 239 h 555"/>
                <a:gd name="T16" fmla="*/ 0 w 153"/>
                <a:gd name="T17" fmla="*/ 172 h 555"/>
                <a:gd name="T18" fmla="*/ 66 w 153"/>
                <a:gd name="T19" fmla="*/ 19 h 555"/>
                <a:gd name="T20" fmla="*/ 66 w 153"/>
                <a:gd name="T21" fmla="*/ 0 h 555"/>
                <a:gd name="T22" fmla="*/ 75 w 153"/>
                <a:gd name="T23" fmla="*/ 249 h 555"/>
                <a:gd name="T24" fmla="*/ 105 w 153"/>
                <a:gd name="T25" fmla="*/ 374 h 55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53"/>
                <a:gd name="T40" fmla="*/ 0 h 555"/>
                <a:gd name="T41" fmla="*/ 153 w 153"/>
                <a:gd name="T42" fmla="*/ 555 h 55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53" h="555">
                  <a:moveTo>
                    <a:pt x="105" y="374"/>
                  </a:moveTo>
                  <a:lnTo>
                    <a:pt x="153" y="422"/>
                  </a:lnTo>
                  <a:lnTo>
                    <a:pt x="133" y="555"/>
                  </a:lnTo>
                  <a:lnTo>
                    <a:pt x="95" y="537"/>
                  </a:lnTo>
                  <a:lnTo>
                    <a:pt x="37" y="537"/>
                  </a:lnTo>
                  <a:lnTo>
                    <a:pt x="28" y="518"/>
                  </a:lnTo>
                  <a:lnTo>
                    <a:pt x="66" y="307"/>
                  </a:lnTo>
                  <a:lnTo>
                    <a:pt x="66" y="239"/>
                  </a:lnTo>
                  <a:lnTo>
                    <a:pt x="0" y="172"/>
                  </a:lnTo>
                  <a:lnTo>
                    <a:pt x="66" y="19"/>
                  </a:lnTo>
                  <a:lnTo>
                    <a:pt x="66" y="0"/>
                  </a:lnTo>
                  <a:lnTo>
                    <a:pt x="75" y="249"/>
                  </a:lnTo>
                  <a:lnTo>
                    <a:pt x="105" y="374"/>
                  </a:lnTo>
                  <a:close/>
                </a:path>
              </a:pathLst>
            </a:custGeom>
            <a:solidFill>
              <a:srgbClr val="333300"/>
            </a:solidFill>
            <a:ln w="9525">
              <a:noFill/>
              <a:round/>
              <a:headEnd/>
              <a:tailEnd/>
            </a:ln>
          </p:spPr>
          <p:txBody>
            <a:bodyPr>
              <a:prstTxWarp prst="textNoShape">
                <a:avLst/>
              </a:prstTxWarp>
            </a:bodyPr>
            <a:lstStyle/>
            <a:p>
              <a:endParaRPr lang="en-US"/>
            </a:p>
          </p:txBody>
        </p:sp>
        <p:sp>
          <p:nvSpPr>
            <p:cNvPr id="53277" name="Freeform 731"/>
            <p:cNvSpPr>
              <a:spLocks noChangeAspect="1"/>
            </p:cNvSpPr>
            <p:nvPr/>
          </p:nvSpPr>
          <p:spPr bwMode="auto">
            <a:xfrm>
              <a:off x="3349" y="1553"/>
              <a:ext cx="74" cy="67"/>
            </a:xfrm>
            <a:custGeom>
              <a:avLst/>
              <a:gdLst>
                <a:gd name="T0" fmla="*/ 202 w 374"/>
                <a:gd name="T1" fmla="*/ 259 h 336"/>
                <a:gd name="T2" fmla="*/ 87 w 374"/>
                <a:gd name="T3" fmla="*/ 336 h 336"/>
                <a:gd name="T4" fmla="*/ 0 w 374"/>
                <a:gd name="T5" fmla="*/ 308 h 336"/>
                <a:gd name="T6" fmla="*/ 0 w 374"/>
                <a:gd name="T7" fmla="*/ 250 h 336"/>
                <a:gd name="T8" fmla="*/ 29 w 374"/>
                <a:gd name="T9" fmla="*/ 211 h 336"/>
                <a:gd name="T10" fmla="*/ 144 w 374"/>
                <a:gd name="T11" fmla="*/ 173 h 336"/>
                <a:gd name="T12" fmla="*/ 230 w 374"/>
                <a:gd name="T13" fmla="*/ 86 h 336"/>
                <a:gd name="T14" fmla="*/ 249 w 374"/>
                <a:gd name="T15" fmla="*/ 86 h 336"/>
                <a:gd name="T16" fmla="*/ 259 w 374"/>
                <a:gd name="T17" fmla="*/ 86 h 336"/>
                <a:gd name="T18" fmla="*/ 288 w 374"/>
                <a:gd name="T19" fmla="*/ 58 h 336"/>
                <a:gd name="T20" fmla="*/ 279 w 374"/>
                <a:gd name="T21" fmla="*/ 0 h 336"/>
                <a:gd name="T22" fmla="*/ 374 w 374"/>
                <a:gd name="T23" fmla="*/ 173 h 336"/>
                <a:gd name="T24" fmla="*/ 202 w 374"/>
                <a:gd name="T25" fmla="*/ 259 h 3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74"/>
                <a:gd name="T40" fmla="*/ 0 h 336"/>
                <a:gd name="T41" fmla="*/ 374 w 374"/>
                <a:gd name="T42" fmla="*/ 336 h 3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74" h="336">
                  <a:moveTo>
                    <a:pt x="202" y="259"/>
                  </a:moveTo>
                  <a:lnTo>
                    <a:pt x="87" y="336"/>
                  </a:lnTo>
                  <a:lnTo>
                    <a:pt x="0" y="308"/>
                  </a:lnTo>
                  <a:lnTo>
                    <a:pt x="0" y="250"/>
                  </a:lnTo>
                  <a:lnTo>
                    <a:pt x="29" y="211"/>
                  </a:lnTo>
                  <a:lnTo>
                    <a:pt x="144" y="173"/>
                  </a:lnTo>
                  <a:lnTo>
                    <a:pt x="230" y="86"/>
                  </a:lnTo>
                  <a:lnTo>
                    <a:pt x="249" y="86"/>
                  </a:lnTo>
                  <a:lnTo>
                    <a:pt x="259" y="86"/>
                  </a:lnTo>
                  <a:lnTo>
                    <a:pt x="288" y="58"/>
                  </a:lnTo>
                  <a:lnTo>
                    <a:pt x="279" y="0"/>
                  </a:lnTo>
                  <a:lnTo>
                    <a:pt x="374" y="173"/>
                  </a:lnTo>
                  <a:lnTo>
                    <a:pt x="202" y="259"/>
                  </a:lnTo>
                  <a:close/>
                </a:path>
              </a:pathLst>
            </a:custGeom>
            <a:solidFill>
              <a:srgbClr val="FFCC99"/>
            </a:solidFill>
            <a:ln w="9525">
              <a:noFill/>
              <a:round/>
              <a:headEnd/>
              <a:tailEnd/>
            </a:ln>
          </p:spPr>
          <p:txBody>
            <a:bodyPr>
              <a:prstTxWarp prst="textNoShape">
                <a:avLst/>
              </a:prstTxWarp>
            </a:bodyPr>
            <a:lstStyle/>
            <a:p>
              <a:endParaRPr lang="en-US"/>
            </a:p>
          </p:txBody>
        </p:sp>
        <p:sp>
          <p:nvSpPr>
            <p:cNvPr id="53278" name="Freeform 732"/>
            <p:cNvSpPr>
              <a:spLocks noChangeAspect="1"/>
            </p:cNvSpPr>
            <p:nvPr/>
          </p:nvSpPr>
          <p:spPr bwMode="auto">
            <a:xfrm>
              <a:off x="3573" y="1557"/>
              <a:ext cx="111" cy="121"/>
            </a:xfrm>
            <a:custGeom>
              <a:avLst/>
              <a:gdLst>
                <a:gd name="T0" fmla="*/ 451 w 557"/>
                <a:gd name="T1" fmla="*/ 144 h 604"/>
                <a:gd name="T2" fmla="*/ 529 w 557"/>
                <a:gd name="T3" fmla="*/ 191 h 604"/>
                <a:gd name="T4" fmla="*/ 557 w 557"/>
                <a:gd name="T5" fmla="*/ 219 h 604"/>
                <a:gd name="T6" fmla="*/ 529 w 557"/>
                <a:gd name="T7" fmla="*/ 239 h 604"/>
                <a:gd name="T8" fmla="*/ 451 w 557"/>
                <a:gd name="T9" fmla="*/ 249 h 604"/>
                <a:gd name="T10" fmla="*/ 413 w 557"/>
                <a:gd name="T11" fmla="*/ 277 h 604"/>
                <a:gd name="T12" fmla="*/ 423 w 557"/>
                <a:gd name="T13" fmla="*/ 335 h 604"/>
                <a:gd name="T14" fmla="*/ 518 w 557"/>
                <a:gd name="T15" fmla="*/ 469 h 604"/>
                <a:gd name="T16" fmla="*/ 538 w 557"/>
                <a:gd name="T17" fmla="*/ 507 h 604"/>
                <a:gd name="T18" fmla="*/ 538 w 557"/>
                <a:gd name="T19" fmla="*/ 518 h 604"/>
                <a:gd name="T20" fmla="*/ 432 w 557"/>
                <a:gd name="T21" fmla="*/ 565 h 604"/>
                <a:gd name="T22" fmla="*/ 318 w 557"/>
                <a:gd name="T23" fmla="*/ 604 h 604"/>
                <a:gd name="T24" fmla="*/ 125 w 557"/>
                <a:gd name="T25" fmla="*/ 594 h 604"/>
                <a:gd name="T26" fmla="*/ 97 w 557"/>
                <a:gd name="T27" fmla="*/ 555 h 604"/>
                <a:gd name="T28" fmla="*/ 77 w 557"/>
                <a:gd name="T29" fmla="*/ 479 h 604"/>
                <a:gd name="T30" fmla="*/ 0 w 557"/>
                <a:gd name="T31" fmla="*/ 363 h 604"/>
                <a:gd name="T32" fmla="*/ 202 w 557"/>
                <a:gd name="T33" fmla="*/ 374 h 604"/>
                <a:gd name="T34" fmla="*/ 327 w 557"/>
                <a:gd name="T35" fmla="*/ 393 h 604"/>
                <a:gd name="T36" fmla="*/ 346 w 557"/>
                <a:gd name="T37" fmla="*/ 393 h 604"/>
                <a:gd name="T38" fmla="*/ 365 w 557"/>
                <a:gd name="T39" fmla="*/ 363 h 604"/>
                <a:gd name="T40" fmla="*/ 365 w 557"/>
                <a:gd name="T41" fmla="*/ 277 h 604"/>
                <a:gd name="T42" fmla="*/ 125 w 557"/>
                <a:gd name="T43" fmla="*/ 57 h 604"/>
                <a:gd name="T44" fmla="*/ 107 w 557"/>
                <a:gd name="T45" fmla="*/ 47 h 604"/>
                <a:gd name="T46" fmla="*/ 144 w 557"/>
                <a:gd name="T47" fmla="*/ 9 h 604"/>
                <a:gd name="T48" fmla="*/ 231 w 557"/>
                <a:gd name="T49" fmla="*/ 0 h 604"/>
                <a:gd name="T50" fmla="*/ 269 w 557"/>
                <a:gd name="T51" fmla="*/ 9 h 604"/>
                <a:gd name="T52" fmla="*/ 451 w 557"/>
                <a:gd name="T53" fmla="*/ 144 h 604"/>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557"/>
                <a:gd name="T82" fmla="*/ 0 h 604"/>
                <a:gd name="T83" fmla="*/ 557 w 557"/>
                <a:gd name="T84" fmla="*/ 604 h 604"/>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557" h="604">
                  <a:moveTo>
                    <a:pt x="451" y="144"/>
                  </a:moveTo>
                  <a:lnTo>
                    <a:pt x="529" y="191"/>
                  </a:lnTo>
                  <a:lnTo>
                    <a:pt x="557" y="219"/>
                  </a:lnTo>
                  <a:lnTo>
                    <a:pt x="529" y="239"/>
                  </a:lnTo>
                  <a:lnTo>
                    <a:pt x="451" y="249"/>
                  </a:lnTo>
                  <a:lnTo>
                    <a:pt x="413" y="277"/>
                  </a:lnTo>
                  <a:lnTo>
                    <a:pt x="423" y="335"/>
                  </a:lnTo>
                  <a:lnTo>
                    <a:pt x="518" y="469"/>
                  </a:lnTo>
                  <a:lnTo>
                    <a:pt x="538" y="507"/>
                  </a:lnTo>
                  <a:lnTo>
                    <a:pt x="538" y="518"/>
                  </a:lnTo>
                  <a:lnTo>
                    <a:pt x="432" y="565"/>
                  </a:lnTo>
                  <a:lnTo>
                    <a:pt x="318" y="604"/>
                  </a:lnTo>
                  <a:lnTo>
                    <a:pt x="125" y="594"/>
                  </a:lnTo>
                  <a:lnTo>
                    <a:pt x="97" y="555"/>
                  </a:lnTo>
                  <a:lnTo>
                    <a:pt x="77" y="479"/>
                  </a:lnTo>
                  <a:lnTo>
                    <a:pt x="0" y="363"/>
                  </a:lnTo>
                  <a:lnTo>
                    <a:pt x="202" y="374"/>
                  </a:lnTo>
                  <a:lnTo>
                    <a:pt x="327" y="393"/>
                  </a:lnTo>
                  <a:lnTo>
                    <a:pt x="346" y="393"/>
                  </a:lnTo>
                  <a:lnTo>
                    <a:pt x="365" y="363"/>
                  </a:lnTo>
                  <a:lnTo>
                    <a:pt x="365" y="277"/>
                  </a:lnTo>
                  <a:lnTo>
                    <a:pt x="125" y="57"/>
                  </a:lnTo>
                  <a:lnTo>
                    <a:pt x="107" y="47"/>
                  </a:lnTo>
                  <a:lnTo>
                    <a:pt x="144" y="9"/>
                  </a:lnTo>
                  <a:lnTo>
                    <a:pt x="231" y="0"/>
                  </a:lnTo>
                  <a:lnTo>
                    <a:pt x="269" y="9"/>
                  </a:lnTo>
                  <a:lnTo>
                    <a:pt x="451" y="144"/>
                  </a:lnTo>
                  <a:close/>
                </a:path>
              </a:pathLst>
            </a:custGeom>
            <a:solidFill>
              <a:srgbClr val="333300"/>
            </a:solidFill>
            <a:ln w="9525">
              <a:noFill/>
              <a:round/>
              <a:headEnd/>
              <a:tailEnd/>
            </a:ln>
          </p:spPr>
          <p:txBody>
            <a:bodyPr>
              <a:prstTxWarp prst="textNoShape">
                <a:avLst/>
              </a:prstTxWarp>
            </a:bodyPr>
            <a:lstStyle/>
            <a:p>
              <a:endParaRPr lang="en-US"/>
            </a:p>
          </p:txBody>
        </p:sp>
        <p:sp>
          <p:nvSpPr>
            <p:cNvPr id="53279" name="Freeform 733"/>
            <p:cNvSpPr>
              <a:spLocks noChangeAspect="1"/>
            </p:cNvSpPr>
            <p:nvPr/>
          </p:nvSpPr>
          <p:spPr bwMode="auto">
            <a:xfrm>
              <a:off x="3306" y="1559"/>
              <a:ext cx="56" cy="11"/>
            </a:xfrm>
            <a:custGeom>
              <a:avLst/>
              <a:gdLst>
                <a:gd name="T0" fmla="*/ 279 w 279"/>
                <a:gd name="T1" fmla="*/ 10 h 57"/>
                <a:gd name="T2" fmla="*/ 249 w 279"/>
                <a:gd name="T3" fmla="*/ 29 h 57"/>
                <a:gd name="T4" fmla="*/ 67 w 279"/>
                <a:gd name="T5" fmla="*/ 57 h 57"/>
                <a:gd name="T6" fmla="*/ 10 w 279"/>
                <a:gd name="T7" fmla="*/ 48 h 57"/>
                <a:gd name="T8" fmla="*/ 0 w 279"/>
                <a:gd name="T9" fmla="*/ 48 h 57"/>
                <a:gd name="T10" fmla="*/ 0 w 279"/>
                <a:gd name="T11" fmla="*/ 38 h 57"/>
                <a:gd name="T12" fmla="*/ 19 w 279"/>
                <a:gd name="T13" fmla="*/ 29 h 57"/>
                <a:gd name="T14" fmla="*/ 105 w 279"/>
                <a:gd name="T15" fmla="*/ 29 h 57"/>
                <a:gd name="T16" fmla="*/ 269 w 279"/>
                <a:gd name="T17" fmla="*/ 0 h 57"/>
                <a:gd name="T18" fmla="*/ 279 w 279"/>
                <a:gd name="T19" fmla="*/ 10 h 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9"/>
                <a:gd name="T31" fmla="*/ 0 h 57"/>
                <a:gd name="T32" fmla="*/ 279 w 279"/>
                <a:gd name="T33" fmla="*/ 57 h 5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9" h="57">
                  <a:moveTo>
                    <a:pt x="279" y="10"/>
                  </a:moveTo>
                  <a:lnTo>
                    <a:pt x="249" y="29"/>
                  </a:lnTo>
                  <a:lnTo>
                    <a:pt x="67" y="57"/>
                  </a:lnTo>
                  <a:lnTo>
                    <a:pt x="10" y="48"/>
                  </a:lnTo>
                  <a:lnTo>
                    <a:pt x="0" y="48"/>
                  </a:lnTo>
                  <a:lnTo>
                    <a:pt x="0" y="38"/>
                  </a:lnTo>
                  <a:lnTo>
                    <a:pt x="19" y="29"/>
                  </a:lnTo>
                  <a:lnTo>
                    <a:pt x="105" y="29"/>
                  </a:lnTo>
                  <a:lnTo>
                    <a:pt x="269" y="0"/>
                  </a:lnTo>
                  <a:lnTo>
                    <a:pt x="279" y="10"/>
                  </a:lnTo>
                  <a:close/>
                </a:path>
              </a:pathLst>
            </a:custGeom>
            <a:solidFill>
              <a:srgbClr val="FFCC99"/>
            </a:solidFill>
            <a:ln w="9525">
              <a:noFill/>
              <a:round/>
              <a:headEnd/>
              <a:tailEnd/>
            </a:ln>
          </p:spPr>
          <p:txBody>
            <a:bodyPr>
              <a:prstTxWarp prst="textNoShape">
                <a:avLst/>
              </a:prstTxWarp>
            </a:bodyPr>
            <a:lstStyle/>
            <a:p>
              <a:endParaRPr lang="en-US"/>
            </a:p>
          </p:txBody>
        </p:sp>
        <p:sp>
          <p:nvSpPr>
            <p:cNvPr id="53280" name="Freeform 734"/>
            <p:cNvSpPr>
              <a:spLocks noChangeAspect="1"/>
            </p:cNvSpPr>
            <p:nvPr/>
          </p:nvSpPr>
          <p:spPr bwMode="auto">
            <a:xfrm>
              <a:off x="3337" y="1597"/>
              <a:ext cx="10" cy="18"/>
            </a:xfrm>
            <a:custGeom>
              <a:avLst/>
              <a:gdLst>
                <a:gd name="T0" fmla="*/ 9 w 48"/>
                <a:gd name="T1" fmla="*/ 88 h 88"/>
                <a:gd name="T2" fmla="*/ 0 w 48"/>
                <a:gd name="T3" fmla="*/ 39 h 88"/>
                <a:gd name="T4" fmla="*/ 0 w 48"/>
                <a:gd name="T5" fmla="*/ 10 h 88"/>
                <a:gd name="T6" fmla="*/ 48 w 48"/>
                <a:gd name="T7" fmla="*/ 0 h 88"/>
                <a:gd name="T8" fmla="*/ 19 w 48"/>
                <a:gd name="T9" fmla="*/ 77 h 88"/>
                <a:gd name="T10" fmla="*/ 9 w 48"/>
                <a:gd name="T11" fmla="*/ 88 h 88"/>
                <a:gd name="T12" fmla="*/ 0 60000 65536"/>
                <a:gd name="T13" fmla="*/ 0 60000 65536"/>
                <a:gd name="T14" fmla="*/ 0 60000 65536"/>
                <a:gd name="T15" fmla="*/ 0 60000 65536"/>
                <a:gd name="T16" fmla="*/ 0 60000 65536"/>
                <a:gd name="T17" fmla="*/ 0 60000 65536"/>
                <a:gd name="T18" fmla="*/ 0 w 48"/>
                <a:gd name="T19" fmla="*/ 0 h 88"/>
                <a:gd name="T20" fmla="*/ 48 w 48"/>
                <a:gd name="T21" fmla="*/ 88 h 88"/>
              </a:gdLst>
              <a:ahLst/>
              <a:cxnLst>
                <a:cxn ang="T12">
                  <a:pos x="T0" y="T1"/>
                </a:cxn>
                <a:cxn ang="T13">
                  <a:pos x="T2" y="T3"/>
                </a:cxn>
                <a:cxn ang="T14">
                  <a:pos x="T4" y="T5"/>
                </a:cxn>
                <a:cxn ang="T15">
                  <a:pos x="T6" y="T7"/>
                </a:cxn>
                <a:cxn ang="T16">
                  <a:pos x="T8" y="T9"/>
                </a:cxn>
                <a:cxn ang="T17">
                  <a:pos x="T10" y="T11"/>
                </a:cxn>
              </a:cxnLst>
              <a:rect l="T18" t="T19" r="T20" b="T21"/>
              <a:pathLst>
                <a:path w="48" h="88">
                  <a:moveTo>
                    <a:pt x="9" y="88"/>
                  </a:moveTo>
                  <a:lnTo>
                    <a:pt x="0" y="39"/>
                  </a:lnTo>
                  <a:lnTo>
                    <a:pt x="0" y="10"/>
                  </a:lnTo>
                  <a:lnTo>
                    <a:pt x="48" y="0"/>
                  </a:lnTo>
                  <a:lnTo>
                    <a:pt x="19" y="77"/>
                  </a:lnTo>
                  <a:lnTo>
                    <a:pt x="9" y="88"/>
                  </a:lnTo>
                  <a:close/>
                </a:path>
              </a:pathLst>
            </a:custGeom>
            <a:solidFill>
              <a:srgbClr val="FFCC99"/>
            </a:solidFill>
            <a:ln w="9525">
              <a:noFill/>
              <a:round/>
              <a:headEnd/>
              <a:tailEnd/>
            </a:ln>
          </p:spPr>
          <p:txBody>
            <a:bodyPr>
              <a:prstTxWarp prst="textNoShape">
                <a:avLst/>
              </a:prstTxWarp>
            </a:bodyPr>
            <a:lstStyle/>
            <a:p>
              <a:endParaRPr lang="en-US"/>
            </a:p>
          </p:txBody>
        </p:sp>
        <p:sp>
          <p:nvSpPr>
            <p:cNvPr id="53281" name="Freeform 735"/>
            <p:cNvSpPr>
              <a:spLocks noChangeAspect="1"/>
            </p:cNvSpPr>
            <p:nvPr/>
          </p:nvSpPr>
          <p:spPr bwMode="auto">
            <a:xfrm>
              <a:off x="3327" y="1728"/>
              <a:ext cx="83" cy="53"/>
            </a:xfrm>
            <a:custGeom>
              <a:avLst/>
              <a:gdLst>
                <a:gd name="T0" fmla="*/ 97 w 413"/>
                <a:gd name="T1" fmla="*/ 19 h 269"/>
                <a:gd name="T2" fmla="*/ 106 w 413"/>
                <a:gd name="T3" fmla="*/ 19 h 269"/>
                <a:gd name="T4" fmla="*/ 116 w 413"/>
                <a:gd name="T5" fmla="*/ 29 h 269"/>
                <a:gd name="T6" fmla="*/ 155 w 413"/>
                <a:gd name="T7" fmla="*/ 19 h 269"/>
                <a:gd name="T8" fmla="*/ 193 w 413"/>
                <a:gd name="T9" fmla="*/ 19 h 269"/>
                <a:gd name="T10" fmla="*/ 221 w 413"/>
                <a:gd name="T11" fmla="*/ 19 h 269"/>
                <a:gd name="T12" fmla="*/ 260 w 413"/>
                <a:gd name="T13" fmla="*/ 29 h 269"/>
                <a:gd name="T14" fmla="*/ 299 w 413"/>
                <a:gd name="T15" fmla="*/ 48 h 269"/>
                <a:gd name="T16" fmla="*/ 336 w 413"/>
                <a:gd name="T17" fmla="*/ 67 h 269"/>
                <a:gd name="T18" fmla="*/ 365 w 413"/>
                <a:gd name="T19" fmla="*/ 86 h 269"/>
                <a:gd name="T20" fmla="*/ 394 w 413"/>
                <a:gd name="T21" fmla="*/ 115 h 269"/>
                <a:gd name="T22" fmla="*/ 413 w 413"/>
                <a:gd name="T23" fmla="*/ 269 h 269"/>
                <a:gd name="T24" fmla="*/ 365 w 413"/>
                <a:gd name="T25" fmla="*/ 269 h 269"/>
                <a:gd name="T26" fmla="*/ 318 w 413"/>
                <a:gd name="T27" fmla="*/ 259 h 269"/>
                <a:gd name="T28" fmla="*/ 269 w 413"/>
                <a:gd name="T29" fmla="*/ 250 h 269"/>
                <a:gd name="T30" fmla="*/ 221 w 413"/>
                <a:gd name="T31" fmla="*/ 230 h 269"/>
                <a:gd name="T32" fmla="*/ 164 w 413"/>
                <a:gd name="T33" fmla="*/ 211 h 269"/>
                <a:gd name="T34" fmla="*/ 116 w 413"/>
                <a:gd name="T35" fmla="*/ 201 h 269"/>
                <a:gd name="T36" fmla="*/ 68 w 413"/>
                <a:gd name="T37" fmla="*/ 192 h 269"/>
                <a:gd name="T38" fmla="*/ 11 w 413"/>
                <a:gd name="T39" fmla="*/ 182 h 269"/>
                <a:gd name="T40" fmla="*/ 0 w 413"/>
                <a:gd name="T41" fmla="*/ 173 h 269"/>
                <a:gd name="T42" fmla="*/ 0 w 413"/>
                <a:gd name="T43" fmla="*/ 153 h 269"/>
                <a:gd name="T44" fmla="*/ 0 w 413"/>
                <a:gd name="T45" fmla="*/ 125 h 269"/>
                <a:gd name="T46" fmla="*/ 0 w 413"/>
                <a:gd name="T47" fmla="*/ 95 h 269"/>
                <a:gd name="T48" fmla="*/ 0 w 413"/>
                <a:gd name="T49" fmla="*/ 76 h 269"/>
                <a:gd name="T50" fmla="*/ 0 w 413"/>
                <a:gd name="T51" fmla="*/ 48 h 269"/>
                <a:gd name="T52" fmla="*/ 11 w 413"/>
                <a:gd name="T53" fmla="*/ 29 h 269"/>
                <a:gd name="T54" fmla="*/ 11 w 413"/>
                <a:gd name="T55" fmla="*/ 9 h 269"/>
                <a:gd name="T56" fmla="*/ 87 w 413"/>
                <a:gd name="T57" fmla="*/ 9 h 269"/>
                <a:gd name="T58" fmla="*/ 87 w 413"/>
                <a:gd name="T59" fmla="*/ 0 h 269"/>
                <a:gd name="T60" fmla="*/ 97 w 413"/>
                <a:gd name="T61" fmla="*/ 9 h 269"/>
                <a:gd name="T62" fmla="*/ 97 w 413"/>
                <a:gd name="T63" fmla="*/ 19 h 26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13"/>
                <a:gd name="T97" fmla="*/ 0 h 269"/>
                <a:gd name="T98" fmla="*/ 413 w 413"/>
                <a:gd name="T99" fmla="*/ 269 h 26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13" h="269">
                  <a:moveTo>
                    <a:pt x="97" y="19"/>
                  </a:moveTo>
                  <a:lnTo>
                    <a:pt x="106" y="19"/>
                  </a:lnTo>
                  <a:lnTo>
                    <a:pt x="116" y="29"/>
                  </a:lnTo>
                  <a:lnTo>
                    <a:pt x="155" y="19"/>
                  </a:lnTo>
                  <a:lnTo>
                    <a:pt x="193" y="19"/>
                  </a:lnTo>
                  <a:lnTo>
                    <a:pt x="221" y="19"/>
                  </a:lnTo>
                  <a:lnTo>
                    <a:pt x="260" y="29"/>
                  </a:lnTo>
                  <a:lnTo>
                    <a:pt x="299" y="48"/>
                  </a:lnTo>
                  <a:lnTo>
                    <a:pt x="336" y="67"/>
                  </a:lnTo>
                  <a:lnTo>
                    <a:pt x="365" y="86"/>
                  </a:lnTo>
                  <a:lnTo>
                    <a:pt x="394" y="115"/>
                  </a:lnTo>
                  <a:lnTo>
                    <a:pt x="413" y="269"/>
                  </a:lnTo>
                  <a:lnTo>
                    <a:pt x="365" y="269"/>
                  </a:lnTo>
                  <a:lnTo>
                    <a:pt x="318" y="259"/>
                  </a:lnTo>
                  <a:lnTo>
                    <a:pt x="269" y="250"/>
                  </a:lnTo>
                  <a:lnTo>
                    <a:pt x="221" y="230"/>
                  </a:lnTo>
                  <a:lnTo>
                    <a:pt x="164" y="211"/>
                  </a:lnTo>
                  <a:lnTo>
                    <a:pt x="116" y="201"/>
                  </a:lnTo>
                  <a:lnTo>
                    <a:pt x="68" y="192"/>
                  </a:lnTo>
                  <a:lnTo>
                    <a:pt x="11" y="182"/>
                  </a:lnTo>
                  <a:lnTo>
                    <a:pt x="0" y="173"/>
                  </a:lnTo>
                  <a:lnTo>
                    <a:pt x="0" y="153"/>
                  </a:lnTo>
                  <a:lnTo>
                    <a:pt x="0" y="125"/>
                  </a:lnTo>
                  <a:lnTo>
                    <a:pt x="0" y="95"/>
                  </a:lnTo>
                  <a:lnTo>
                    <a:pt x="0" y="76"/>
                  </a:lnTo>
                  <a:lnTo>
                    <a:pt x="0" y="48"/>
                  </a:lnTo>
                  <a:lnTo>
                    <a:pt x="11" y="29"/>
                  </a:lnTo>
                  <a:lnTo>
                    <a:pt x="11" y="9"/>
                  </a:lnTo>
                  <a:lnTo>
                    <a:pt x="87" y="9"/>
                  </a:lnTo>
                  <a:lnTo>
                    <a:pt x="87" y="0"/>
                  </a:lnTo>
                  <a:lnTo>
                    <a:pt x="97" y="9"/>
                  </a:lnTo>
                  <a:lnTo>
                    <a:pt x="97" y="19"/>
                  </a:lnTo>
                  <a:close/>
                </a:path>
              </a:pathLst>
            </a:custGeom>
            <a:solidFill>
              <a:srgbClr val="333300"/>
            </a:solidFill>
            <a:ln w="9525">
              <a:noFill/>
              <a:round/>
              <a:headEnd/>
              <a:tailEnd/>
            </a:ln>
          </p:spPr>
          <p:txBody>
            <a:bodyPr>
              <a:prstTxWarp prst="textNoShape">
                <a:avLst/>
              </a:prstTxWarp>
            </a:bodyPr>
            <a:lstStyle/>
            <a:p>
              <a:endParaRPr lang="en-US"/>
            </a:p>
          </p:txBody>
        </p:sp>
        <p:sp>
          <p:nvSpPr>
            <p:cNvPr id="53282" name="Freeform 736"/>
            <p:cNvSpPr>
              <a:spLocks noChangeAspect="1"/>
            </p:cNvSpPr>
            <p:nvPr/>
          </p:nvSpPr>
          <p:spPr bwMode="auto">
            <a:xfrm>
              <a:off x="3318" y="1599"/>
              <a:ext cx="46" cy="127"/>
            </a:xfrm>
            <a:custGeom>
              <a:avLst/>
              <a:gdLst>
                <a:gd name="T0" fmla="*/ 96 w 230"/>
                <a:gd name="T1" fmla="*/ 144 h 633"/>
                <a:gd name="T2" fmla="*/ 77 w 230"/>
                <a:gd name="T3" fmla="*/ 547 h 633"/>
                <a:gd name="T4" fmla="*/ 115 w 230"/>
                <a:gd name="T5" fmla="*/ 547 h 633"/>
                <a:gd name="T6" fmla="*/ 182 w 230"/>
                <a:gd name="T7" fmla="*/ 480 h 633"/>
                <a:gd name="T8" fmla="*/ 230 w 230"/>
                <a:gd name="T9" fmla="*/ 557 h 633"/>
                <a:gd name="T10" fmla="*/ 172 w 230"/>
                <a:gd name="T11" fmla="*/ 633 h 633"/>
                <a:gd name="T12" fmla="*/ 163 w 230"/>
                <a:gd name="T13" fmla="*/ 624 h 633"/>
                <a:gd name="T14" fmla="*/ 153 w 230"/>
                <a:gd name="T15" fmla="*/ 614 h 633"/>
                <a:gd name="T16" fmla="*/ 153 w 230"/>
                <a:gd name="T17" fmla="*/ 605 h 633"/>
                <a:gd name="T18" fmla="*/ 9 w 230"/>
                <a:gd name="T19" fmla="*/ 605 h 633"/>
                <a:gd name="T20" fmla="*/ 0 w 230"/>
                <a:gd name="T21" fmla="*/ 566 h 633"/>
                <a:gd name="T22" fmla="*/ 0 w 230"/>
                <a:gd name="T23" fmla="*/ 508 h 633"/>
                <a:gd name="T24" fmla="*/ 0 w 230"/>
                <a:gd name="T25" fmla="*/ 432 h 633"/>
                <a:gd name="T26" fmla="*/ 0 w 230"/>
                <a:gd name="T27" fmla="*/ 355 h 633"/>
                <a:gd name="T28" fmla="*/ 9 w 230"/>
                <a:gd name="T29" fmla="*/ 278 h 633"/>
                <a:gd name="T30" fmla="*/ 19 w 230"/>
                <a:gd name="T31" fmla="*/ 202 h 633"/>
                <a:gd name="T32" fmla="*/ 38 w 230"/>
                <a:gd name="T33" fmla="*/ 153 h 633"/>
                <a:gd name="T34" fmla="*/ 58 w 230"/>
                <a:gd name="T35" fmla="*/ 125 h 633"/>
                <a:gd name="T36" fmla="*/ 38 w 230"/>
                <a:gd name="T37" fmla="*/ 0 h 633"/>
                <a:gd name="T38" fmla="*/ 47 w 230"/>
                <a:gd name="T39" fmla="*/ 29 h 633"/>
                <a:gd name="T40" fmla="*/ 47 w 230"/>
                <a:gd name="T41" fmla="*/ 48 h 633"/>
                <a:gd name="T42" fmla="*/ 47 w 230"/>
                <a:gd name="T43" fmla="*/ 67 h 633"/>
                <a:gd name="T44" fmla="*/ 58 w 230"/>
                <a:gd name="T45" fmla="*/ 78 h 633"/>
                <a:gd name="T46" fmla="*/ 58 w 230"/>
                <a:gd name="T47" fmla="*/ 97 h 633"/>
                <a:gd name="T48" fmla="*/ 67 w 230"/>
                <a:gd name="T49" fmla="*/ 106 h 633"/>
                <a:gd name="T50" fmla="*/ 77 w 230"/>
                <a:gd name="T51" fmla="*/ 125 h 633"/>
                <a:gd name="T52" fmla="*/ 96 w 230"/>
                <a:gd name="T53" fmla="*/ 144 h 633"/>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230"/>
                <a:gd name="T82" fmla="*/ 0 h 633"/>
                <a:gd name="T83" fmla="*/ 230 w 230"/>
                <a:gd name="T84" fmla="*/ 633 h 633"/>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230" h="633">
                  <a:moveTo>
                    <a:pt x="96" y="144"/>
                  </a:moveTo>
                  <a:lnTo>
                    <a:pt x="77" y="547"/>
                  </a:lnTo>
                  <a:lnTo>
                    <a:pt x="115" y="547"/>
                  </a:lnTo>
                  <a:lnTo>
                    <a:pt x="182" y="480"/>
                  </a:lnTo>
                  <a:lnTo>
                    <a:pt x="230" y="557"/>
                  </a:lnTo>
                  <a:lnTo>
                    <a:pt x="172" y="633"/>
                  </a:lnTo>
                  <a:lnTo>
                    <a:pt x="163" y="624"/>
                  </a:lnTo>
                  <a:lnTo>
                    <a:pt x="153" y="614"/>
                  </a:lnTo>
                  <a:lnTo>
                    <a:pt x="153" y="605"/>
                  </a:lnTo>
                  <a:lnTo>
                    <a:pt x="9" y="605"/>
                  </a:lnTo>
                  <a:lnTo>
                    <a:pt x="0" y="566"/>
                  </a:lnTo>
                  <a:lnTo>
                    <a:pt x="0" y="508"/>
                  </a:lnTo>
                  <a:lnTo>
                    <a:pt x="0" y="432"/>
                  </a:lnTo>
                  <a:lnTo>
                    <a:pt x="0" y="355"/>
                  </a:lnTo>
                  <a:lnTo>
                    <a:pt x="9" y="278"/>
                  </a:lnTo>
                  <a:lnTo>
                    <a:pt x="19" y="202"/>
                  </a:lnTo>
                  <a:lnTo>
                    <a:pt x="38" y="153"/>
                  </a:lnTo>
                  <a:lnTo>
                    <a:pt x="58" y="125"/>
                  </a:lnTo>
                  <a:lnTo>
                    <a:pt x="38" y="0"/>
                  </a:lnTo>
                  <a:lnTo>
                    <a:pt x="47" y="29"/>
                  </a:lnTo>
                  <a:lnTo>
                    <a:pt x="47" y="48"/>
                  </a:lnTo>
                  <a:lnTo>
                    <a:pt x="47" y="67"/>
                  </a:lnTo>
                  <a:lnTo>
                    <a:pt x="58" y="78"/>
                  </a:lnTo>
                  <a:lnTo>
                    <a:pt x="58" y="97"/>
                  </a:lnTo>
                  <a:lnTo>
                    <a:pt x="67" y="106"/>
                  </a:lnTo>
                  <a:lnTo>
                    <a:pt x="77" y="125"/>
                  </a:lnTo>
                  <a:lnTo>
                    <a:pt x="96" y="144"/>
                  </a:lnTo>
                  <a:close/>
                </a:path>
              </a:pathLst>
            </a:custGeom>
            <a:solidFill>
              <a:srgbClr val="FFCC99"/>
            </a:solidFill>
            <a:ln w="9525">
              <a:noFill/>
              <a:round/>
              <a:headEnd/>
              <a:tailEnd/>
            </a:ln>
          </p:spPr>
          <p:txBody>
            <a:bodyPr>
              <a:prstTxWarp prst="textNoShape">
                <a:avLst/>
              </a:prstTxWarp>
            </a:bodyPr>
            <a:lstStyle/>
            <a:p>
              <a:endParaRPr lang="en-US"/>
            </a:p>
          </p:txBody>
        </p:sp>
        <p:sp>
          <p:nvSpPr>
            <p:cNvPr id="53283" name="Freeform 737"/>
            <p:cNvSpPr>
              <a:spLocks noChangeAspect="1"/>
            </p:cNvSpPr>
            <p:nvPr/>
          </p:nvSpPr>
          <p:spPr bwMode="auto">
            <a:xfrm>
              <a:off x="3398" y="1601"/>
              <a:ext cx="50" cy="25"/>
            </a:xfrm>
            <a:custGeom>
              <a:avLst/>
              <a:gdLst>
                <a:gd name="T0" fmla="*/ 250 w 250"/>
                <a:gd name="T1" fmla="*/ 97 h 125"/>
                <a:gd name="T2" fmla="*/ 250 w 250"/>
                <a:gd name="T3" fmla="*/ 125 h 125"/>
                <a:gd name="T4" fmla="*/ 183 w 250"/>
                <a:gd name="T5" fmla="*/ 106 h 125"/>
                <a:gd name="T6" fmla="*/ 144 w 250"/>
                <a:gd name="T7" fmla="*/ 106 h 125"/>
                <a:gd name="T8" fmla="*/ 144 w 250"/>
                <a:gd name="T9" fmla="*/ 97 h 125"/>
                <a:gd name="T10" fmla="*/ 30 w 250"/>
                <a:gd name="T11" fmla="*/ 78 h 125"/>
                <a:gd name="T12" fmla="*/ 0 w 250"/>
                <a:gd name="T13" fmla="*/ 78 h 125"/>
                <a:gd name="T14" fmla="*/ 144 w 250"/>
                <a:gd name="T15" fmla="*/ 0 h 125"/>
                <a:gd name="T16" fmla="*/ 163 w 250"/>
                <a:gd name="T17" fmla="*/ 0 h 125"/>
                <a:gd name="T18" fmla="*/ 250 w 250"/>
                <a:gd name="T19" fmla="*/ 97 h 12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50"/>
                <a:gd name="T31" fmla="*/ 0 h 125"/>
                <a:gd name="T32" fmla="*/ 250 w 250"/>
                <a:gd name="T33" fmla="*/ 125 h 12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50" h="125">
                  <a:moveTo>
                    <a:pt x="250" y="97"/>
                  </a:moveTo>
                  <a:lnTo>
                    <a:pt x="250" y="125"/>
                  </a:lnTo>
                  <a:lnTo>
                    <a:pt x="183" y="106"/>
                  </a:lnTo>
                  <a:lnTo>
                    <a:pt x="144" y="106"/>
                  </a:lnTo>
                  <a:lnTo>
                    <a:pt x="144" y="97"/>
                  </a:lnTo>
                  <a:lnTo>
                    <a:pt x="30" y="78"/>
                  </a:lnTo>
                  <a:lnTo>
                    <a:pt x="0" y="78"/>
                  </a:lnTo>
                  <a:lnTo>
                    <a:pt x="144" y="0"/>
                  </a:lnTo>
                  <a:lnTo>
                    <a:pt x="163" y="0"/>
                  </a:lnTo>
                  <a:lnTo>
                    <a:pt x="250" y="97"/>
                  </a:lnTo>
                  <a:close/>
                </a:path>
              </a:pathLst>
            </a:custGeom>
            <a:solidFill>
              <a:srgbClr val="D9AE82"/>
            </a:solidFill>
            <a:ln w="9525">
              <a:noFill/>
              <a:round/>
              <a:headEnd/>
              <a:tailEnd/>
            </a:ln>
          </p:spPr>
          <p:txBody>
            <a:bodyPr>
              <a:prstTxWarp prst="textNoShape">
                <a:avLst/>
              </a:prstTxWarp>
            </a:bodyPr>
            <a:lstStyle/>
            <a:p>
              <a:endParaRPr lang="en-US"/>
            </a:p>
          </p:txBody>
        </p:sp>
        <p:sp>
          <p:nvSpPr>
            <p:cNvPr id="53284" name="Freeform 738"/>
            <p:cNvSpPr>
              <a:spLocks noChangeAspect="1"/>
            </p:cNvSpPr>
            <p:nvPr/>
          </p:nvSpPr>
          <p:spPr bwMode="auto">
            <a:xfrm>
              <a:off x="3289" y="1622"/>
              <a:ext cx="29" cy="8"/>
            </a:xfrm>
            <a:custGeom>
              <a:avLst/>
              <a:gdLst>
                <a:gd name="T0" fmla="*/ 144 w 144"/>
                <a:gd name="T1" fmla="*/ 19 h 38"/>
                <a:gd name="T2" fmla="*/ 124 w 144"/>
                <a:gd name="T3" fmla="*/ 38 h 38"/>
                <a:gd name="T4" fmla="*/ 67 w 144"/>
                <a:gd name="T5" fmla="*/ 19 h 38"/>
                <a:gd name="T6" fmla="*/ 0 w 144"/>
                <a:gd name="T7" fmla="*/ 10 h 38"/>
                <a:gd name="T8" fmla="*/ 0 w 144"/>
                <a:gd name="T9" fmla="*/ 0 h 38"/>
                <a:gd name="T10" fmla="*/ 115 w 144"/>
                <a:gd name="T11" fmla="*/ 19 h 38"/>
                <a:gd name="T12" fmla="*/ 144 w 144"/>
                <a:gd name="T13" fmla="*/ 19 h 38"/>
                <a:gd name="T14" fmla="*/ 0 60000 65536"/>
                <a:gd name="T15" fmla="*/ 0 60000 65536"/>
                <a:gd name="T16" fmla="*/ 0 60000 65536"/>
                <a:gd name="T17" fmla="*/ 0 60000 65536"/>
                <a:gd name="T18" fmla="*/ 0 60000 65536"/>
                <a:gd name="T19" fmla="*/ 0 60000 65536"/>
                <a:gd name="T20" fmla="*/ 0 60000 65536"/>
                <a:gd name="T21" fmla="*/ 0 w 144"/>
                <a:gd name="T22" fmla="*/ 0 h 38"/>
                <a:gd name="T23" fmla="*/ 144 w 144"/>
                <a:gd name="T24" fmla="*/ 38 h 3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4" h="38">
                  <a:moveTo>
                    <a:pt x="144" y="19"/>
                  </a:moveTo>
                  <a:lnTo>
                    <a:pt x="124" y="38"/>
                  </a:lnTo>
                  <a:lnTo>
                    <a:pt x="67" y="19"/>
                  </a:lnTo>
                  <a:lnTo>
                    <a:pt x="0" y="10"/>
                  </a:lnTo>
                  <a:lnTo>
                    <a:pt x="0" y="0"/>
                  </a:lnTo>
                  <a:lnTo>
                    <a:pt x="115" y="19"/>
                  </a:lnTo>
                  <a:lnTo>
                    <a:pt x="144" y="19"/>
                  </a:lnTo>
                  <a:close/>
                </a:path>
              </a:pathLst>
            </a:custGeom>
            <a:solidFill>
              <a:srgbClr val="FFCC99"/>
            </a:solidFill>
            <a:ln w="9525">
              <a:noFill/>
              <a:round/>
              <a:headEnd/>
              <a:tailEnd/>
            </a:ln>
          </p:spPr>
          <p:txBody>
            <a:bodyPr>
              <a:prstTxWarp prst="textNoShape">
                <a:avLst/>
              </a:prstTxWarp>
            </a:bodyPr>
            <a:lstStyle/>
            <a:p>
              <a:endParaRPr lang="en-US"/>
            </a:p>
          </p:txBody>
        </p:sp>
        <p:sp>
          <p:nvSpPr>
            <p:cNvPr id="53285" name="Freeform 739"/>
            <p:cNvSpPr>
              <a:spLocks noChangeAspect="1"/>
            </p:cNvSpPr>
            <p:nvPr/>
          </p:nvSpPr>
          <p:spPr bwMode="auto">
            <a:xfrm>
              <a:off x="3366" y="1624"/>
              <a:ext cx="127" cy="56"/>
            </a:xfrm>
            <a:custGeom>
              <a:avLst/>
              <a:gdLst>
                <a:gd name="T0" fmla="*/ 633 w 633"/>
                <a:gd name="T1" fmla="*/ 19 h 278"/>
                <a:gd name="T2" fmla="*/ 613 w 633"/>
                <a:gd name="T3" fmla="*/ 67 h 278"/>
                <a:gd name="T4" fmla="*/ 594 w 633"/>
                <a:gd name="T5" fmla="*/ 115 h 278"/>
                <a:gd name="T6" fmla="*/ 556 w 633"/>
                <a:gd name="T7" fmla="*/ 172 h 278"/>
                <a:gd name="T8" fmla="*/ 499 w 633"/>
                <a:gd name="T9" fmla="*/ 211 h 278"/>
                <a:gd name="T10" fmla="*/ 441 w 633"/>
                <a:gd name="T11" fmla="*/ 202 h 278"/>
                <a:gd name="T12" fmla="*/ 441 w 633"/>
                <a:gd name="T13" fmla="*/ 192 h 278"/>
                <a:gd name="T14" fmla="*/ 431 w 633"/>
                <a:gd name="T15" fmla="*/ 172 h 278"/>
                <a:gd name="T16" fmla="*/ 412 w 633"/>
                <a:gd name="T17" fmla="*/ 172 h 278"/>
                <a:gd name="T18" fmla="*/ 403 w 633"/>
                <a:gd name="T19" fmla="*/ 192 h 278"/>
                <a:gd name="T20" fmla="*/ 412 w 633"/>
                <a:gd name="T21" fmla="*/ 230 h 278"/>
                <a:gd name="T22" fmla="*/ 422 w 633"/>
                <a:gd name="T23" fmla="*/ 239 h 278"/>
                <a:gd name="T24" fmla="*/ 364 w 633"/>
                <a:gd name="T25" fmla="*/ 278 h 278"/>
                <a:gd name="T26" fmla="*/ 211 w 633"/>
                <a:gd name="T27" fmla="*/ 278 h 278"/>
                <a:gd name="T28" fmla="*/ 95 w 633"/>
                <a:gd name="T29" fmla="*/ 239 h 278"/>
                <a:gd name="T30" fmla="*/ 9 w 633"/>
                <a:gd name="T31" fmla="*/ 163 h 278"/>
                <a:gd name="T32" fmla="*/ 0 w 633"/>
                <a:gd name="T33" fmla="*/ 153 h 278"/>
                <a:gd name="T34" fmla="*/ 172 w 633"/>
                <a:gd name="T35" fmla="*/ 144 h 278"/>
                <a:gd name="T36" fmla="*/ 287 w 633"/>
                <a:gd name="T37" fmla="*/ 144 h 278"/>
                <a:gd name="T38" fmla="*/ 297 w 633"/>
                <a:gd name="T39" fmla="*/ 172 h 278"/>
                <a:gd name="T40" fmla="*/ 297 w 633"/>
                <a:gd name="T41" fmla="*/ 192 h 278"/>
                <a:gd name="T42" fmla="*/ 316 w 633"/>
                <a:gd name="T43" fmla="*/ 211 h 278"/>
                <a:gd name="T44" fmla="*/ 345 w 633"/>
                <a:gd name="T45" fmla="*/ 202 h 278"/>
                <a:gd name="T46" fmla="*/ 469 w 633"/>
                <a:gd name="T47" fmla="*/ 67 h 278"/>
                <a:gd name="T48" fmla="*/ 460 w 633"/>
                <a:gd name="T49" fmla="*/ 28 h 278"/>
                <a:gd name="T50" fmla="*/ 469 w 633"/>
                <a:gd name="T51" fmla="*/ 0 h 278"/>
                <a:gd name="T52" fmla="*/ 613 w 633"/>
                <a:gd name="T53" fmla="*/ 9 h 278"/>
                <a:gd name="T54" fmla="*/ 633 w 633"/>
                <a:gd name="T55" fmla="*/ 19 h 278"/>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633"/>
                <a:gd name="T85" fmla="*/ 0 h 278"/>
                <a:gd name="T86" fmla="*/ 633 w 633"/>
                <a:gd name="T87" fmla="*/ 278 h 278"/>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633" h="278">
                  <a:moveTo>
                    <a:pt x="633" y="19"/>
                  </a:moveTo>
                  <a:lnTo>
                    <a:pt x="613" y="67"/>
                  </a:lnTo>
                  <a:lnTo>
                    <a:pt x="594" y="115"/>
                  </a:lnTo>
                  <a:lnTo>
                    <a:pt x="556" y="172"/>
                  </a:lnTo>
                  <a:lnTo>
                    <a:pt x="499" y="211"/>
                  </a:lnTo>
                  <a:lnTo>
                    <a:pt x="441" y="202"/>
                  </a:lnTo>
                  <a:lnTo>
                    <a:pt x="441" y="192"/>
                  </a:lnTo>
                  <a:lnTo>
                    <a:pt x="431" y="172"/>
                  </a:lnTo>
                  <a:lnTo>
                    <a:pt x="412" y="172"/>
                  </a:lnTo>
                  <a:lnTo>
                    <a:pt x="403" y="192"/>
                  </a:lnTo>
                  <a:lnTo>
                    <a:pt x="412" y="230"/>
                  </a:lnTo>
                  <a:lnTo>
                    <a:pt x="422" y="239"/>
                  </a:lnTo>
                  <a:lnTo>
                    <a:pt x="364" y="278"/>
                  </a:lnTo>
                  <a:lnTo>
                    <a:pt x="211" y="278"/>
                  </a:lnTo>
                  <a:lnTo>
                    <a:pt x="95" y="239"/>
                  </a:lnTo>
                  <a:lnTo>
                    <a:pt x="9" y="163"/>
                  </a:lnTo>
                  <a:lnTo>
                    <a:pt x="0" y="153"/>
                  </a:lnTo>
                  <a:lnTo>
                    <a:pt x="172" y="144"/>
                  </a:lnTo>
                  <a:lnTo>
                    <a:pt x="287" y="144"/>
                  </a:lnTo>
                  <a:lnTo>
                    <a:pt x="297" y="172"/>
                  </a:lnTo>
                  <a:lnTo>
                    <a:pt x="297" y="192"/>
                  </a:lnTo>
                  <a:lnTo>
                    <a:pt x="316" y="211"/>
                  </a:lnTo>
                  <a:lnTo>
                    <a:pt x="345" y="202"/>
                  </a:lnTo>
                  <a:lnTo>
                    <a:pt x="469" y="67"/>
                  </a:lnTo>
                  <a:lnTo>
                    <a:pt x="460" y="28"/>
                  </a:lnTo>
                  <a:lnTo>
                    <a:pt x="469" y="0"/>
                  </a:lnTo>
                  <a:lnTo>
                    <a:pt x="613" y="9"/>
                  </a:lnTo>
                  <a:lnTo>
                    <a:pt x="633" y="19"/>
                  </a:lnTo>
                  <a:close/>
                </a:path>
              </a:pathLst>
            </a:custGeom>
            <a:solidFill>
              <a:srgbClr val="FFCC99"/>
            </a:solidFill>
            <a:ln w="9525">
              <a:noFill/>
              <a:round/>
              <a:headEnd/>
              <a:tailEnd/>
            </a:ln>
          </p:spPr>
          <p:txBody>
            <a:bodyPr>
              <a:prstTxWarp prst="textNoShape">
                <a:avLst/>
              </a:prstTxWarp>
            </a:bodyPr>
            <a:lstStyle/>
            <a:p>
              <a:endParaRPr lang="en-US"/>
            </a:p>
          </p:txBody>
        </p:sp>
        <p:sp>
          <p:nvSpPr>
            <p:cNvPr id="53286" name="Freeform 740"/>
            <p:cNvSpPr>
              <a:spLocks noChangeAspect="1"/>
            </p:cNvSpPr>
            <p:nvPr/>
          </p:nvSpPr>
          <p:spPr bwMode="auto">
            <a:xfrm>
              <a:off x="3412" y="1628"/>
              <a:ext cx="10" cy="17"/>
            </a:xfrm>
            <a:custGeom>
              <a:avLst/>
              <a:gdLst>
                <a:gd name="T0" fmla="*/ 48 w 48"/>
                <a:gd name="T1" fmla="*/ 67 h 87"/>
                <a:gd name="T2" fmla="*/ 29 w 48"/>
                <a:gd name="T3" fmla="*/ 87 h 87"/>
                <a:gd name="T4" fmla="*/ 0 w 48"/>
                <a:gd name="T5" fmla="*/ 87 h 87"/>
                <a:gd name="T6" fmla="*/ 0 w 48"/>
                <a:gd name="T7" fmla="*/ 39 h 87"/>
                <a:gd name="T8" fmla="*/ 9 w 48"/>
                <a:gd name="T9" fmla="*/ 0 h 87"/>
                <a:gd name="T10" fmla="*/ 38 w 48"/>
                <a:gd name="T11" fmla="*/ 20 h 87"/>
                <a:gd name="T12" fmla="*/ 48 w 48"/>
                <a:gd name="T13" fmla="*/ 67 h 87"/>
                <a:gd name="T14" fmla="*/ 0 60000 65536"/>
                <a:gd name="T15" fmla="*/ 0 60000 65536"/>
                <a:gd name="T16" fmla="*/ 0 60000 65536"/>
                <a:gd name="T17" fmla="*/ 0 60000 65536"/>
                <a:gd name="T18" fmla="*/ 0 60000 65536"/>
                <a:gd name="T19" fmla="*/ 0 60000 65536"/>
                <a:gd name="T20" fmla="*/ 0 60000 65536"/>
                <a:gd name="T21" fmla="*/ 0 w 48"/>
                <a:gd name="T22" fmla="*/ 0 h 87"/>
                <a:gd name="T23" fmla="*/ 48 w 48"/>
                <a:gd name="T24" fmla="*/ 87 h 8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8" h="87">
                  <a:moveTo>
                    <a:pt x="48" y="67"/>
                  </a:moveTo>
                  <a:lnTo>
                    <a:pt x="29" y="87"/>
                  </a:lnTo>
                  <a:lnTo>
                    <a:pt x="0" y="87"/>
                  </a:lnTo>
                  <a:lnTo>
                    <a:pt x="0" y="39"/>
                  </a:lnTo>
                  <a:lnTo>
                    <a:pt x="9" y="0"/>
                  </a:lnTo>
                  <a:lnTo>
                    <a:pt x="38" y="20"/>
                  </a:lnTo>
                  <a:lnTo>
                    <a:pt x="48" y="67"/>
                  </a:lnTo>
                  <a:close/>
                </a:path>
              </a:pathLst>
            </a:custGeom>
            <a:solidFill>
              <a:srgbClr val="CC6633"/>
            </a:solidFill>
            <a:ln w="9525">
              <a:noFill/>
              <a:round/>
              <a:headEnd/>
              <a:tailEnd/>
            </a:ln>
          </p:spPr>
          <p:txBody>
            <a:bodyPr>
              <a:prstTxWarp prst="textNoShape">
                <a:avLst/>
              </a:prstTxWarp>
            </a:bodyPr>
            <a:lstStyle/>
            <a:p>
              <a:endParaRPr lang="en-US"/>
            </a:p>
          </p:txBody>
        </p:sp>
        <p:sp>
          <p:nvSpPr>
            <p:cNvPr id="53287" name="Freeform 741"/>
            <p:cNvSpPr>
              <a:spLocks noChangeAspect="1"/>
            </p:cNvSpPr>
            <p:nvPr/>
          </p:nvSpPr>
          <p:spPr bwMode="auto">
            <a:xfrm>
              <a:off x="3370" y="1632"/>
              <a:ext cx="30" cy="11"/>
            </a:xfrm>
            <a:custGeom>
              <a:avLst/>
              <a:gdLst>
                <a:gd name="T0" fmla="*/ 154 w 154"/>
                <a:gd name="T1" fmla="*/ 47 h 56"/>
                <a:gd name="T2" fmla="*/ 0 w 154"/>
                <a:gd name="T3" fmla="*/ 56 h 56"/>
                <a:gd name="T4" fmla="*/ 0 w 154"/>
                <a:gd name="T5" fmla="*/ 28 h 56"/>
                <a:gd name="T6" fmla="*/ 49 w 154"/>
                <a:gd name="T7" fmla="*/ 0 h 56"/>
                <a:gd name="T8" fmla="*/ 154 w 154"/>
                <a:gd name="T9" fmla="*/ 9 h 56"/>
                <a:gd name="T10" fmla="*/ 154 w 154"/>
                <a:gd name="T11" fmla="*/ 47 h 56"/>
                <a:gd name="T12" fmla="*/ 0 60000 65536"/>
                <a:gd name="T13" fmla="*/ 0 60000 65536"/>
                <a:gd name="T14" fmla="*/ 0 60000 65536"/>
                <a:gd name="T15" fmla="*/ 0 60000 65536"/>
                <a:gd name="T16" fmla="*/ 0 60000 65536"/>
                <a:gd name="T17" fmla="*/ 0 60000 65536"/>
                <a:gd name="T18" fmla="*/ 0 w 154"/>
                <a:gd name="T19" fmla="*/ 0 h 56"/>
                <a:gd name="T20" fmla="*/ 154 w 154"/>
                <a:gd name="T21" fmla="*/ 56 h 56"/>
              </a:gdLst>
              <a:ahLst/>
              <a:cxnLst>
                <a:cxn ang="T12">
                  <a:pos x="T0" y="T1"/>
                </a:cxn>
                <a:cxn ang="T13">
                  <a:pos x="T2" y="T3"/>
                </a:cxn>
                <a:cxn ang="T14">
                  <a:pos x="T4" y="T5"/>
                </a:cxn>
                <a:cxn ang="T15">
                  <a:pos x="T6" y="T7"/>
                </a:cxn>
                <a:cxn ang="T16">
                  <a:pos x="T8" y="T9"/>
                </a:cxn>
                <a:cxn ang="T17">
                  <a:pos x="T10" y="T11"/>
                </a:cxn>
              </a:cxnLst>
              <a:rect l="T18" t="T19" r="T20" b="T21"/>
              <a:pathLst>
                <a:path w="154" h="56">
                  <a:moveTo>
                    <a:pt x="154" y="47"/>
                  </a:moveTo>
                  <a:lnTo>
                    <a:pt x="0" y="56"/>
                  </a:lnTo>
                  <a:lnTo>
                    <a:pt x="0" y="28"/>
                  </a:lnTo>
                  <a:lnTo>
                    <a:pt x="49" y="0"/>
                  </a:lnTo>
                  <a:lnTo>
                    <a:pt x="154" y="9"/>
                  </a:lnTo>
                  <a:lnTo>
                    <a:pt x="154" y="47"/>
                  </a:lnTo>
                  <a:close/>
                </a:path>
              </a:pathLst>
            </a:custGeom>
            <a:solidFill>
              <a:srgbClr val="CCCCFF"/>
            </a:solidFill>
            <a:ln w="9525">
              <a:noFill/>
              <a:round/>
              <a:headEnd/>
              <a:tailEnd/>
            </a:ln>
          </p:spPr>
          <p:txBody>
            <a:bodyPr>
              <a:prstTxWarp prst="textNoShape">
                <a:avLst/>
              </a:prstTxWarp>
            </a:bodyPr>
            <a:lstStyle/>
            <a:p>
              <a:endParaRPr lang="en-US"/>
            </a:p>
          </p:txBody>
        </p:sp>
        <p:sp>
          <p:nvSpPr>
            <p:cNvPr id="53288" name="Freeform 742"/>
            <p:cNvSpPr>
              <a:spLocks noChangeAspect="1"/>
            </p:cNvSpPr>
            <p:nvPr/>
          </p:nvSpPr>
          <p:spPr bwMode="auto">
            <a:xfrm>
              <a:off x="3289" y="1636"/>
              <a:ext cx="17" cy="13"/>
            </a:xfrm>
            <a:custGeom>
              <a:avLst/>
              <a:gdLst>
                <a:gd name="T0" fmla="*/ 86 w 86"/>
                <a:gd name="T1" fmla="*/ 9 h 67"/>
                <a:gd name="T2" fmla="*/ 86 w 86"/>
                <a:gd name="T3" fmla="*/ 19 h 67"/>
                <a:gd name="T4" fmla="*/ 38 w 86"/>
                <a:gd name="T5" fmla="*/ 67 h 67"/>
                <a:gd name="T6" fmla="*/ 19 w 86"/>
                <a:gd name="T7" fmla="*/ 57 h 67"/>
                <a:gd name="T8" fmla="*/ 0 w 86"/>
                <a:gd name="T9" fmla="*/ 28 h 67"/>
                <a:gd name="T10" fmla="*/ 28 w 86"/>
                <a:gd name="T11" fmla="*/ 37 h 67"/>
                <a:gd name="T12" fmla="*/ 47 w 86"/>
                <a:gd name="T13" fmla="*/ 0 h 67"/>
                <a:gd name="T14" fmla="*/ 67 w 86"/>
                <a:gd name="T15" fmla="*/ 9 h 67"/>
                <a:gd name="T16" fmla="*/ 86 w 86"/>
                <a:gd name="T17" fmla="*/ 9 h 6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6"/>
                <a:gd name="T28" fmla="*/ 0 h 67"/>
                <a:gd name="T29" fmla="*/ 86 w 86"/>
                <a:gd name="T30" fmla="*/ 67 h 6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6" h="67">
                  <a:moveTo>
                    <a:pt x="86" y="9"/>
                  </a:moveTo>
                  <a:lnTo>
                    <a:pt x="86" y="19"/>
                  </a:lnTo>
                  <a:lnTo>
                    <a:pt x="38" y="67"/>
                  </a:lnTo>
                  <a:lnTo>
                    <a:pt x="19" y="57"/>
                  </a:lnTo>
                  <a:lnTo>
                    <a:pt x="0" y="28"/>
                  </a:lnTo>
                  <a:lnTo>
                    <a:pt x="28" y="37"/>
                  </a:lnTo>
                  <a:lnTo>
                    <a:pt x="47" y="0"/>
                  </a:lnTo>
                  <a:lnTo>
                    <a:pt x="67" y="9"/>
                  </a:lnTo>
                  <a:lnTo>
                    <a:pt x="86" y="9"/>
                  </a:lnTo>
                  <a:close/>
                </a:path>
              </a:pathLst>
            </a:custGeom>
            <a:solidFill>
              <a:srgbClr val="CCCCFF"/>
            </a:solidFill>
            <a:ln w="9525">
              <a:noFill/>
              <a:round/>
              <a:headEnd/>
              <a:tailEnd/>
            </a:ln>
          </p:spPr>
          <p:txBody>
            <a:bodyPr>
              <a:prstTxWarp prst="textNoShape">
                <a:avLst/>
              </a:prstTxWarp>
            </a:bodyPr>
            <a:lstStyle/>
            <a:p>
              <a:endParaRPr lang="en-US"/>
            </a:p>
          </p:txBody>
        </p:sp>
        <p:sp>
          <p:nvSpPr>
            <p:cNvPr id="53289" name="Freeform 743"/>
            <p:cNvSpPr>
              <a:spLocks noChangeAspect="1"/>
            </p:cNvSpPr>
            <p:nvPr/>
          </p:nvSpPr>
          <p:spPr bwMode="auto">
            <a:xfrm>
              <a:off x="3517" y="1636"/>
              <a:ext cx="22" cy="49"/>
            </a:xfrm>
            <a:custGeom>
              <a:avLst/>
              <a:gdLst>
                <a:gd name="T0" fmla="*/ 106 w 106"/>
                <a:gd name="T1" fmla="*/ 144 h 249"/>
                <a:gd name="T2" fmla="*/ 67 w 106"/>
                <a:gd name="T3" fmla="*/ 220 h 249"/>
                <a:gd name="T4" fmla="*/ 20 w 106"/>
                <a:gd name="T5" fmla="*/ 230 h 249"/>
                <a:gd name="T6" fmla="*/ 0 w 106"/>
                <a:gd name="T7" fmla="*/ 249 h 249"/>
                <a:gd name="T8" fmla="*/ 0 w 106"/>
                <a:gd name="T9" fmla="*/ 181 h 249"/>
                <a:gd name="T10" fmla="*/ 20 w 106"/>
                <a:gd name="T11" fmla="*/ 114 h 249"/>
                <a:gd name="T12" fmla="*/ 78 w 106"/>
                <a:gd name="T13" fmla="*/ 57 h 249"/>
                <a:gd name="T14" fmla="*/ 87 w 106"/>
                <a:gd name="T15" fmla="*/ 0 h 249"/>
                <a:gd name="T16" fmla="*/ 106 w 106"/>
                <a:gd name="T17" fmla="*/ 0 h 249"/>
                <a:gd name="T18" fmla="*/ 106 w 106"/>
                <a:gd name="T19" fmla="*/ 144 h 24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6"/>
                <a:gd name="T31" fmla="*/ 0 h 249"/>
                <a:gd name="T32" fmla="*/ 106 w 106"/>
                <a:gd name="T33" fmla="*/ 249 h 24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6" h="249">
                  <a:moveTo>
                    <a:pt x="106" y="144"/>
                  </a:moveTo>
                  <a:lnTo>
                    <a:pt x="67" y="220"/>
                  </a:lnTo>
                  <a:lnTo>
                    <a:pt x="20" y="230"/>
                  </a:lnTo>
                  <a:lnTo>
                    <a:pt x="0" y="249"/>
                  </a:lnTo>
                  <a:lnTo>
                    <a:pt x="0" y="181"/>
                  </a:lnTo>
                  <a:lnTo>
                    <a:pt x="20" y="114"/>
                  </a:lnTo>
                  <a:lnTo>
                    <a:pt x="78" y="57"/>
                  </a:lnTo>
                  <a:lnTo>
                    <a:pt x="87" y="0"/>
                  </a:lnTo>
                  <a:lnTo>
                    <a:pt x="106" y="0"/>
                  </a:lnTo>
                  <a:lnTo>
                    <a:pt x="106" y="144"/>
                  </a:lnTo>
                  <a:close/>
                </a:path>
              </a:pathLst>
            </a:custGeom>
            <a:solidFill>
              <a:srgbClr val="333300"/>
            </a:solidFill>
            <a:ln w="9525">
              <a:noFill/>
              <a:round/>
              <a:headEnd/>
              <a:tailEnd/>
            </a:ln>
          </p:spPr>
          <p:txBody>
            <a:bodyPr>
              <a:prstTxWarp prst="textNoShape">
                <a:avLst/>
              </a:prstTxWarp>
            </a:bodyPr>
            <a:lstStyle/>
            <a:p>
              <a:endParaRPr lang="en-US"/>
            </a:p>
          </p:txBody>
        </p:sp>
        <p:sp>
          <p:nvSpPr>
            <p:cNvPr id="53290" name="Freeform 744"/>
            <p:cNvSpPr>
              <a:spLocks noChangeAspect="1"/>
            </p:cNvSpPr>
            <p:nvPr/>
          </p:nvSpPr>
          <p:spPr bwMode="auto">
            <a:xfrm>
              <a:off x="3278" y="1651"/>
              <a:ext cx="30" cy="36"/>
            </a:xfrm>
            <a:custGeom>
              <a:avLst/>
              <a:gdLst>
                <a:gd name="T0" fmla="*/ 38 w 154"/>
                <a:gd name="T1" fmla="*/ 182 h 182"/>
                <a:gd name="T2" fmla="*/ 0 w 154"/>
                <a:gd name="T3" fmla="*/ 116 h 182"/>
                <a:gd name="T4" fmla="*/ 38 w 154"/>
                <a:gd name="T5" fmla="*/ 19 h 182"/>
                <a:gd name="T6" fmla="*/ 77 w 154"/>
                <a:gd name="T7" fmla="*/ 38 h 182"/>
                <a:gd name="T8" fmla="*/ 116 w 154"/>
                <a:gd name="T9" fmla="*/ 38 h 182"/>
                <a:gd name="T10" fmla="*/ 154 w 154"/>
                <a:gd name="T11" fmla="*/ 0 h 182"/>
                <a:gd name="T12" fmla="*/ 144 w 154"/>
                <a:gd name="T13" fmla="*/ 49 h 182"/>
                <a:gd name="T14" fmla="*/ 38 w 154"/>
                <a:gd name="T15" fmla="*/ 182 h 182"/>
                <a:gd name="T16" fmla="*/ 0 60000 65536"/>
                <a:gd name="T17" fmla="*/ 0 60000 65536"/>
                <a:gd name="T18" fmla="*/ 0 60000 65536"/>
                <a:gd name="T19" fmla="*/ 0 60000 65536"/>
                <a:gd name="T20" fmla="*/ 0 60000 65536"/>
                <a:gd name="T21" fmla="*/ 0 60000 65536"/>
                <a:gd name="T22" fmla="*/ 0 60000 65536"/>
                <a:gd name="T23" fmla="*/ 0 60000 65536"/>
                <a:gd name="T24" fmla="*/ 0 w 154"/>
                <a:gd name="T25" fmla="*/ 0 h 182"/>
                <a:gd name="T26" fmla="*/ 154 w 154"/>
                <a:gd name="T27" fmla="*/ 182 h 18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54" h="182">
                  <a:moveTo>
                    <a:pt x="38" y="182"/>
                  </a:moveTo>
                  <a:lnTo>
                    <a:pt x="0" y="116"/>
                  </a:lnTo>
                  <a:lnTo>
                    <a:pt x="38" y="19"/>
                  </a:lnTo>
                  <a:lnTo>
                    <a:pt x="77" y="38"/>
                  </a:lnTo>
                  <a:lnTo>
                    <a:pt x="116" y="38"/>
                  </a:lnTo>
                  <a:lnTo>
                    <a:pt x="154" y="0"/>
                  </a:lnTo>
                  <a:lnTo>
                    <a:pt x="144" y="49"/>
                  </a:lnTo>
                  <a:lnTo>
                    <a:pt x="38" y="182"/>
                  </a:lnTo>
                  <a:close/>
                </a:path>
              </a:pathLst>
            </a:custGeom>
            <a:solidFill>
              <a:srgbClr val="FFCC99"/>
            </a:solidFill>
            <a:ln w="9525">
              <a:noFill/>
              <a:round/>
              <a:headEnd/>
              <a:tailEnd/>
            </a:ln>
          </p:spPr>
          <p:txBody>
            <a:bodyPr>
              <a:prstTxWarp prst="textNoShape">
                <a:avLst/>
              </a:prstTxWarp>
            </a:bodyPr>
            <a:lstStyle/>
            <a:p>
              <a:endParaRPr lang="en-US"/>
            </a:p>
          </p:txBody>
        </p:sp>
        <p:sp>
          <p:nvSpPr>
            <p:cNvPr id="53291" name="Freeform 745"/>
            <p:cNvSpPr>
              <a:spLocks noChangeAspect="1"/>
            </p:cNvSpPr>
            <p:nvPr/>
          </p:nvSpPr>
          <p:spPr bwMode="auto">
            <a:xfrm>
              <a:off x="3341" y="1653"/>
              <a:ext cx="21" cy="40"/>
            </a:xfrm>
            <a:custGeom>
              <a:avLst/>
              <a:gdLst>
                <a:gd name="T0" fmla="*/ 67 w 106"/>
                <a:gd name="T1" fmla="*/ 9 h 201"/>
                <a:gd name="T2" fmla="*/ 96 w 106"/>
                <a:gd name="T3" fmla="*/ 58 h 201"/>
                <a:gd name="T4" fmla="*/ 106 w 106"/>
                <a:gd name="T5" fmla="*/ 172 h 201"/>
                <a:gd name="T6" fmla="*/ 96 w 106"/>
                <a:gd name="T7" fmla="*/ 153 h 201"/>
                <a:gd name="T8" fmla="*/ 0 w 106"/>
                <a:gd name="T9" fmla="*/ 201 h 201"/>
                <a:gd name="T10" fmla="*/ 9 w 106"/>
                <a:gd name="T11" fmla="*/ 0 h 201"/>
                <a:gd name="T12" fmla="*/ 29 w 106"/>
                <a:gd name="T13" fmla="*/ 9 h 201"/>
                <a:gd name="T14" fmla="*/ 67 w 106"/>
                <a:gd name="T15" fmla="*/ 9 h 201"/>
                <a:gd name="T16" fmla="*/ 0 60000 65536"/>
                <a:gd name="T17" fmla="*/ 0 60000 65536"/>
                <a:gd name="T18" fmla="*/ 0 60000 65536"/>
                <a:gd name="T19" fmla="*/ 0 60000 65536"/>
                <a:gd name="T20" fmla="*/ 0 60000 65536"/>
                <a:gd name="T21" fmla="*/ 0 60000 65536"/>
                <a:gd name="T22" fmla="*/ 0 60000 65536"/>
                <a:gd name="T23" fmla="*/ 0 60000 65536"/>
                <a:gd name="T24" fmla="*/ 0 w 106"/>
                <a:gd name="T25" fmla="*/ 0 h 201"/>
                <a:gd name="T26" fmla="*/ 106 w 106"/>
                <a:gd name="T27" fmla="*/ 201 h 20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6" h="201">
                  <a:moveTo>
                    <a:pt x="67" y="9"/>
                  </a:moveTo>
                  <a:lnTo>
                    <a:pt x="96" y="58"/>
                  </a:lnTo>
                  <a:lnTo>
                    <a:pt x="106" y="172"/>
                  </a:lnTo>
                  <a:lnTo>
                    <a:pt x="96" y="153"/>
                  </a:lnTo>
                  <a:lnTo>
                    <a:pt x="0" y="201"/>
                  </a:lnTo>
                  <a:lnTo>
                    <a:pt x="9" y="0"/>
                  </a:lnTo>
                  <a:lnTo>
                    <a:pt x="29" y="9"/>
                  </a:lnTo>
                  <a:lnTo>
                    <a:pt x="67" y="9"/>
                  </a:lnTo>
                  <a:close/>
                </a:path>
              </a:pathLst>
            </a:custGeom>
            <a:solidFill>
              <a:srgbClr val="FFCC99"/>
            </a:solidFill>
            <a:ln w="9525">
              <a:noFill/>
              <a:round/>
              <a:headEnd/>
              <a:tailEnd/>
            </a:ln>
          </p:spPr>
          <p:txBody>
            <a:bodyPr>
              <a:prstTxWarp prst="textNoShape">
                <a:avLst/>
              </a:prstTxWarp>
            </a:bodyPr>
            <a:lstStyle/>
            <a:p>
              <a:endParaRPr lang="en-US"/>
            </a:p>
          </p:txBody>
        </p:sp>
        <p:sp>
          <p:nvSpPr>
            <p:cNvPr id="53292" name="Freeform 746"/>
            <p:cNvSpPr>
              <a:spLocks noChangeAspect="1"/>
            </p:cNvSpPr>
            <p:nvPr/>
          </p:nvSpPr>
          <p:spPr bwMode="auto">
            <a:xfrm>
              <a:off x="3533" y="1664"/>
              <a:ext cx="65" cy="152"/>
            </a:xfrm>
            <a:custGeom>
              <a:avLst/>
              <a:gdLst>
                <a:gd name="T0" fmla="*/ 307 w 325"/>
                <a:gd name="T1" fmla="*/ 143 h 757"/>
                <a:gd name="T2" fmla="*/ 325 w 325"/>
                <a:gd name="T3" fmla="*/ 230 h 757"/>
                <a:gd name="T4" fmla="*/ 307 w 325"/>
                <a:gd name="T5" fmla="*/ 364 h 757"/>
                <a:gd name="T6" fmla="*/ 277 w 325"/>
                <a:gd name="T7" fmla="*/ 422 h 757"/>
                <a:gd name="T8" fmla="*/ 277 w 325"/>
                <a:gd name="T9" fmla="*/ 469 h 757"/>
                <a:gd name="T10" fmla="*/ 230 w 325"/>
                <a:gd name="T11" fmla="*/ 566 h 757"/>
                <a:gd name="T12" fmla="*/ 114 w 325"/>
                <a:gd name="T13" fmla="*/ 699 h 757"/>
                <a:gd name="T14" fmla="*/ 0 w 325"/>
                <a:gd name="T15" fmla="*/ 757 h 757"/>
                <a:gd name="T16" fmla="*/ 9 w 325"/>
                <a:gd name="T17" fmla="*/ 469 h 757"/>
                <a:gd name="T18" fmla="*/ 105 w 325"/>
                <a:gd name="T19" fmla="*/ 335 h 757"/>
                <a:gd name="T20" fmla="*/ 153 w 325"/>
                <a:gd name="T21" fmla="*/ 239 h 757"/>
                <a:gd name="T22" fmla="*/ 153 w 325"/>
                <a:gd name="T23" fmla="*/ 230 h 757"/>
                <a:gd name="T24" fmla="*/ 172 w 325"/>
                <a:gd name="T25" fmla="*/ 335 h 757"/>
                <a:gd name="T26" fmla="*/ 163 w 325"/>
                <a:gd name="T27" fmla="*/ 411 h 757"/>
                <a:gd name="T28" fmla="*/ 38 w 325"/>
                <a:gd name="T29" fmla="*/ 642 h 757"/>
                <a:gd name="T30" fmla="*/ 28 w 325"/>
                <a:gd name="T31" fmla="*/ 671 h 757"/>
                <a:gd name="T32" fmla="*/ 38 w 325"/>
                <a:gd name="T33" fmla="*/ 680 h 757"/>
                <a:gd name="T34" fmla="*/ 86 w 325"/>
                <a:gd name="T35" fmla="*/ 622 h 757"/>
                <a:gd name="T36" fmla="*/ 219 w 325"/>
                <a:gd name="T37" fmla="*/ 411 h 757"/>
                <a:gd name="T38" fmla="*/ 200 w 325"/>
                <a:gd name="T39" fmla="*/ 230 h 757"/>
                <a:gd name="T40" fmla="*/ 172 w 325"/>
                <a:gd name="T41" fmla="*/ 143 h 757"/>
                <a:gd name="T42" fmla="*/ 163 w 325"/>
                <a:gd name="T43" fmla="*/ 123 h 757"/>
                <a:gd name="T44" fmla="*/ 153 w 325"/>
                <a:gd name="T45" fmla="*/ 123 h 757"/>
                <a:gd name="T46" fmla="*/ 144 w 325"/>
                <a:gd name="T47" fmla="*/ 134 h 757"/>
                <a:gd name="T48" fmla="*/ 124 w 325"/>
                <a:gd name="T49" fmla="*/ 37 h 757"/>
                <a:gd name="T50" fmla="*/ 124 w 325"/>
                <a:gd name="T51" fmla="*/ 0 h 757"/>
                <a:gd name="T52" fmla="*/ 153 w 325"/>
                <a:gd name="T53" fmla="*/ 0 h 757"/>
                <a:gd name="T54" fmla="*/ 230 w 325"/>
                <a:gd name="T55" fmla="*/ 37 h 757"/>
                <a:gd name="T56" fmla="*/ 307 w 325"/>
                <a:gd name="T57" fmla="*/ 143 h 757"/>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325"/>
                <a:gd name="T88" fmla="*/ 0 h 757"/>
                <a:gd name="T89" fmla="*/ 325 w 325"/>
                <a:gd name="T90" fmla="*/ 757 h 757"/>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325" h="757">
                  <a:moveTo>
                    <a:pt x="307" y="143"/>
                  </a:moveTo>
                  <a:lnTo>
                    <a:pt x="325" y="230"/>
                  </a:lnTo>
                  <a:lnTo>
                    <a:pt x="307" y="364"/>
                  </a:lnTo>
                  <a:lnTo>
                    <a:pt x="277" y="422"/>
                  </a:lnTo>
                  <a:lnTo>
                    <a:pt x="277" y="469"/>
                  </a:lnTo>
                  <a:lnTo>
                    <a:pt x="230" y="566"/>
                  </a:lnTo>
                  <a:lnTo>
                    <a:pt x="114" y="699"/>
                  </a:lnTo>
                  <a:lnTo>
                    <a:pt x="0" y="757"/>
                  </a:lnTo>
                  <a:lnTo>
                    <a:pt x="9" y="469"/>
                  </a:lnTo>
                  <a:lnTo>
                    <a:pt x="105" y="335"/>
                  </a:lnTo>
                  <a:lnTo>
                    <a:pt x="153" y="239"/>
                  </a:lnTo>
                  <a:lnTo>
                    <a:pt x="153" y="230"/>
                  </a:lnTo>
                  <a:lnTo>
                    <a:pt x="172" y="335"/>
                  </a:lnTo>
                  <a:lnTo>
                    <a:pt x="163" y="411"/>
                  </a:lnTo>
                  <a:lnTo>
                    <a:pt x="38" y="642"/>
                  </a:lnTo>
                  <a:lnTo>
                    <a:pt x="28" y="671"/>
                  </a:lnTo>
                  <a:lnTo>
                    <a:pt x="38" y="680"/>
                  </a:lnTo>
                  <a:lnTo>
                    <a:pt x="86" y="622"/>
                  </a:lnTo>
                  <a:lnTo>
                    <a:pt x="219" y="411"/>
                  </a:lnTo>
                  <a:lnTo>
                    <a:pt x="200" y="230"/>
                  </a:lnTo>
                  <a:lnTo>
                    <a:pt x="172" y="143"/>
                  </a:lnTo>
                  <a:lnTo>
                    <a:pt x="163" y="123"/>
                  </a:lnTo>
                  <a:lnTo>
                    <a:pt x="153" y="123"/>
                  </a:lnTo>
                  <a:lnTo>
                    <a:pt x="144" y="134"/>
                  </a:lnTo>
                  <a:lnTo>
                    <a:pt x="124" y="37"/>
                  </a:lnTo>
                  <a:lnTo>
                    <a:pt x="124" y="0"/>
                  </a:lnTo>
                  <a:lnTo>
                    <a:pt x="153" y="0"/>
                  </a:lnTo>
                  <a:lnTo>
                    <a:pt x="230" y="37"/>
                  </a:lnTo>
                  <a:lnTo>
                    <a:pt x="307" y="143"/>
                  </a:lnTo>
                  <a:close/>
                </a:path>
              </a:pathLst>
            </a:custGeom>
            <a:solidFill>
              <a:srgbClr val="9900FF"/>
            </a:solidFill>
            <a:ln w="9525">
              <a:noFill/>
              <a:round/>
              <a:headEnd/>
              <a:tailEnd/>
            </a:ln>
          </p:spPr>
          <p:txBody>
            <a:bodyPr>
              <a:prstTxWarp prst="textNoShape">
                <a:avLst/>
              </a:prstTxWarp>
            </a:bodyPr>
            <a:lstStyle/>
            <a:p>
              <a:endParaRPr lang="en-US"/>
            </a:p>
          </p:txBody>
        </p:sp>
        <p:sp>
          <p:nvSpPr>
            <p:cNvPr id="53293" name="Freeform 747"/>
            <p:cNvSpPr>
              <a:spLocks noChangeAspect="1"/>
            </p:cNvSpPr>
            <p:nvPr/>
          </p:nvSpPr>
          <p:spPr bwMode="auto">
            <a:xfrm>
              <a:off x="3508" y="1668"/>
              <a:ext cx="46" cy="85"/>
            </a:xfrm>
            <a:custGeom>
              <a:avLst/>
              <a:gdLst>
                <a:gd name="T0" fmla="*/ 163 w 230"/>
                <a:gd name="T1" fmla="*/ 336 h 423"/>
                <a:gd name="T2" fmla="*/ 125 w 230"/>
                <a:gd name="T3" fmla="*/ 393 h 423"/>
                <a:gd name="T4" fmla="*/ 95 w 230"/>
                <a:gd name="T5" fmla="*/ 423 h 423"/>
                <a:gd name="T6" fmla="*/ 47 w 230"/>
                <a:gd name="T7" fmla="*/ 336 h 423"/>
                <a:gd name="T8" fmla="*/ 58 w 230"/>
                <a:gd name="T9" fmla="*/ 307 h 423"/>
                <a:gd name="T10" fmla="*/ 47 w 230"/>
                <a:gd name="T11" fmla="*/ 298 h 423"/>
                <a:gd name="T12" fmla="*/ 19 w 230"/>
                <a:gd name="T13" fmla="*/ 307 h 423"/>
                <a:gd name="T14" fmla="*/ 0 w 230"/>
                <a:gd name="T15" fmla="*/ 336 h 423"/>
                <a:gd name="T16" fmla="*/ 47 w 230"/>
                <a:gd name="T17" fmla="*/ 260 h 423"/>
                <a:gd name="T18" fmla="*/ 47 w 230"/>
                <a:gd name="T19" fmla="*/ 144 h 423"/>
                <a:gd name="T20" fmla="*/ 105 w 230"/>
                <a:gd name="T21" fmla="*/ 96 h 423"/>
                <a:gd name="T22" fmla="*/ 134 w 230"/>
                <a:gd name="T23" fmla="*/ 96 h 423"/>
                <a:gd name="T24" fmla="*/ 200 w 230"/>
                <a:gd name="T25" fmla="*/ 10 h 423"/>
                <a:gd name="T26" fmla="*/ 200 w 230"/>
                <a:gd name="T27" fmla="*/ 0 h 423"/>
                <a:gd name="T28" fmla="*/ 230 w 230"/>
                <a:gd name="T29" fmla="*/ 202 h 423"/>
                <a:gd name="T30" fmla="*/ 163 w 230"/>
                <a:gd name="T31" fmla="*/ 336 h 423"/>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30"/>
                <a:gd name="T49" fmla="*/ 0 h 423"/>
                <a:gd name="T50" fmla="*/ 230 w 230"/>
                <a:gd name="T51" fmla="*/ 423 h 423"/>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30" h="423">
                  <a:moveTo>
                    <a:pt x="163" y="336"/>
                  </a:moveTo>
                  <a:lnTo>
                    <a:pt x="125" y="393"/>
                  </a:lnTo>
                  <a:lnTo>
                    <a:pt x="95" y="423"/>
                  </a:lnTo>
                  <a:lnTo>
                    <a:pt x="47" y="336"/>
                  </a:lnTo>
                  <a:lnTo>
                    <a:pt x="58" y="307"/>
                  </a:lnTo>
                  <a:lnTo>
                    <a:pt x="47" y="298"/>
                  </a:lnTo>
                  <a:lnTo>
                    <a:pt x="19" y="307"/>
                  </a:lnTo>
                  <a:lnTo>
                    <a:pt x="0" y="336"/>
                  </a:lnTo>
                  <a:lnTo>
                    <a:pt x="47" y="260"/>
                  </a:lnTo>
                  <a:lnTo>
                    <a:pt x="47" y="144"/>
                  </a:lnTo>
                  <a:lnTo>
                    <a:pt x="105" y="96"/>
                  </a:lnTo>
                  <a:lnTo>
                    <a:pt x="134" y="96"/>
                  </a:lnTo>
                  <a:lnTo>
                    <a:pt x="200" y="10"/>
                  </a:lnTo>
                  <a:lnTo>
                    <a:pt x="200" y="0"/>
                  </a:lnTo>
                  <a:lnTo>
                    <a:pt x="230" y="202"/>
                  </a:lnTo>
                  <a:lnTo>
                    <a:pt x="163" y="336"/>
                  </a:lnTo>
                  <a:close/>
                </a:path>
              </a:pathLst>
            </a:custGeom>
            <a:solidFill>
              <a:srgbClr val="333300"/>
            </a:solidFill>
            <a:ln w="9525">
              <a:noFill/>
              <a:round/>
              <a:headEnd/>
              <a:tailEnd/>
            </a:ln>
          </p:spPr>
          <p:txBody>
            <a:bodyPr>
              <a:prstTxWarp prst="textNoShape">
                <a:avLst/>
              </a:prstTxWarp>
            </a:bodyPr>
            <a:lstStyle/>
            <a:p>
              <a:endParaRPr lang="en-US"/>
            </a:p>
          </p:txBody>
        </p:sp>
        <p:sp>
          <p:nvSpPr>
            <p:cNvPr id="53294" name="Freeform 748"/>
            <p:cNvSpPr>
              <a:spLocks noChangeAspect="1"/>
            </p:cNvSpPr>
            <p:nvPr/>
          </p:nvSpPr>
          <p:spPr bwMode="auto">
            <a:xfrm>
              <a:off x="3368" y="1670"/>
              <a:ext cx="63" cy="63"/>
            </a:xfrm>
            <a:custGeom>
              <a:avLst/>
              <a:gdLst>
                <a:gd name="T0" fmla="*/ 250 w 316"/>
                <a:gd name="T1" fmla="*/ 106 h 317"/>
                <a:gd name="T2" fmla="*/ 278 w 316"/>
                <a:gd name="T3" fmla="*/ 153 h 317"/>
                <a:gd name="T4" fmla="*/ 288 w 316"/>
                <a:gd name="T5" fmla="*/ 220 h 317"/>
                <a:gd name="T6" fmla="*/ 307 w 316"/>
                <a:gd name="T7" fmla="*/ 297 h 317"/>
                <a:gd name="T8" fmla="*/ 316 w 316"/>
                <a:gd name="T9" fmla="*/ 297 h 317"/>
                <a:gd name="T10" fmla="*/ 316 w 316"/>
                <a:gd name="T11" fmla="*/ 317 h 317"/>
                <a:gd name="T12" fmla="*/ 211 w 316"/>
                <a:gd name="T13" fmla="*/ 297 h 317"/>
                <a:gd name="T14" fmla="*/ 163 w 316"/>
                <a:gd name="T15" fmla="*/ 202 h 317"/>
                <a:gd name="T16" fmla="*/ 19 w 316"/>
                <a:gd name="T17" fmla="*/ 86 h 317"/>
                <a:gd name="T18" fmla="*/ 0 w 316"/>
                <a:gd name="T19" fmla="*/ 0 h 317"/>
                <a:gd name="T20" fmla="*/ 106 w 316"/>
                <a:gd name="T21" fmla="*/ 67 h 317"/>
                <a:gd name="T22" fmla="*/ 250 w 316"/>
                <a:gd name="T23" fmla="*/ 106 h 31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16"/>
                <a:gd name="T37" fmla="*/ 0 h 317"/>
                <a:gd name="T38" fmla="*/ 316 w 316"/>
                <a:gd name="T39" fmla="*/ 317 h 31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16" h="317">
                  <a:moveTo>
                    <a:pt x="250" y="106"/>
                  </a:moveTo>
                  <a:lnTo>
                    <a:pt x="278" y="153"/>
                  </a:lnTo>
                  <a:lnTo>
                    <a:pt x="288" y="220"/>
                  </a:lnTo>
                  <a:lnTo>
                    <a:pt x="307" y="297"/>
                  </a:lnTo>
                  <a:lnTo>
                    <a:pt x="316" y="297"/>
                  </a:lnTo>
                  <a:lnTo>
                    <a:pt x="316" y="317"/>
                  </a:lnTo>
                  <a:lnTo>
                    <a:pt x="211" y="297"/>
                  </a:lnTo>
                  <a:lnTo>
                    <a:pt x="163" y="202"/>
                  </a:lnTo>
                  <a:lnTo>
                    <a:pt x="19" y="86"/>
                  </a:lnTo>
                  <a:lnTo>
                    <a:pt x="0" y="0"/>
                  </a:lnTo>
                  <a:lnTo>
                    <a:pt x="106" y="67"/>
                  </a:lnTo>
                  <a:lnTo>
                    <a:pt x="250" y="106"/>
                  </a:lnTo>
                  <a:close/>
                </a:path>
              </a:pathLst>
            </a:custGeom>
            <a:solidFill>
              <a:srgbClr val="FFCC99"/>
            </a:solidFill>
            <a:ln w="9525">
              <a:noFill/>
              <a:round/>
              <a:headEnd/>
              <a:tailEnd/>
            </a:ln>
          </p:spPr>
          <p:txBody>
            <a:bodyPr>
              <a:prstTxWarp prst="textNoShape">
                <a:avLst/>
              </a:prstTxWarp>
            </a:bodyPr>
            <a:lstStyle/>
            <a:p>
              <a:endParaRPr lang="en-US"/>
            </a:p>
          </p:txBody>
        </p:sp>
        <p:sp>
          <p:nvSpPr>
            <p:cNvPr id="53295" name="Freeform 749"/>
            <p:cNvSpPr>
              <a:spLocks noChangeAspect="1"/>
            </p:cNvSpPr>
            <p:nvPr/>
          </p:nvSpPr>
          <p:spPr bwMode="auto">
            <a:xfrm>
              <a:off x="3458" y="1670"/>
              <a:ext cx="48" cy="77"/>
            </a:xfrm>
            <a:custGeom>
              <a:avLst/>
              <a:gdLst>
                <a:gd name="T0" fmla="*/ 173 w 240"/>
                <a:gd name="T1" fmla="*/ 383 h 383"/>
                <a:gd name="T2" fmla="*/ 67 w 240"/>
                <a:gd name="T3" fmla="*/ 269 h 383"/>
                <a:gd name="T4" fmla="*/ 48 w 240"/>
                <a:gd name="T5" fmla="*/ 250 h 383"/>
                <a:gd name="T6" fmla="*/ 20 w 240"/>
                <a:gd name="T7" fmla="*/ 239 h 383"/>
                <a:gd name="T8" fmla="*/ 0 w 240"/>
                <a:gd name="T9" fmla="*/ 239 h 383"/>
                <a:gd name="T10" fmla="*/ 39 w 240"/>
                <a:gd name="T11" fmla="*/ 67 h 383"/>
                <a:gd name="T12" fmla="*/ 39 w 240"/>
                <a:gd name="T13" fmla="*/ 58 h 383"/>
                <a:gd name="T14" fmla="*/ 240 w 240"/>
                <a:gd name="T15" fmla="*/ 0 h 383"/>
                <a:gd name="T16" fmla="*/ 240 w 240"/>
                <a:gd name="T17" fmla="*/ 239 h 383"/>
                <a:gd name="T18" fmla="*/ 173 w 240"/>
                <a:gd name="T19" fmla="*/ 383 h 38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40"/>
                <a:gd name="T31" fmla="*/ 0 h 383"/>
                <a:gd name="T32" fmla="*/ 240 w 240"/>
                <a:gd name="T33" fmla="*/ 383 h 38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40" h="383">
                  <a:moveTo>
                    <a:pt x="173" y="383"/>
                  </a:moveTo>
                  <a:lnTo>
                    <a:pt x="67" y="269"/>
                  </a:lnTo>
                  <a:lnTo>
                    <a:pt x="48" y="250"/>
                  </a:lnTo>
                  <a:lnTo>
                    <a:pt x="20" y="239"/>
                  </a:lnTo>
                  <a:lnTo>
                    <a:pt x="0" y="239"/>
                  </a:lnTo>
                  <a:lnTo>
                    <a:pt x="39" y="67"/>
                  </a:lnTo>
                  <a:lnTo>
                    <a:pt x="39" y="58"/>
                  </a:lnTo>
                  <a:lnTo>
                    <a:pt x="240" y="0"/>
                  </a:lnTo>
                  <a:lnTo>
                    <a:pt x="240" y="239"/>
                  </a:lnTo>
                  <a:lnTo>
                    <a:pt x="173" y="383"/>
                  </a:lnTo>
                  <a:close/>
                </a:path>
              </a:pathLst>
            </a:custGeom>
            <a:solidFill>
              <a:srgbClr val="666633"/>
            </a:solidFill>
            <a:ln w="9525">
              <a:noFill/>
              <a:round/>
              <a:headEnd/>
              <a:tailEnd/>
            </a:ln>
          </p:spPr>
          <p:txBody>
            <a:bodyPr>
              <a:prstTxWarp prst="textNoShape">
                <a:avLst/>
              </a:prstTxWarp>
            </a:bodyPr>
            <a:lstStyle/>
            <a:p>
              <a:endParaRPr lang="en-US"/>
            </a:p>
          </p:txBody>
        </p:sp>
        <p:sp>
          <p:nvSpPr>
            <p:cNvPr id="53296" name="Freeform 750"/>
            <p:cNvSpPr>
              <a:spLocks noChangeAspect="1"/>
            </p:cNvSpPr>
            <p:nvPr/>
          </p:nvSpPr>
          <p:spPr bwMode="auto">
            <a:xfrm>
              <a:off x="3435" y="1676"/>
              <a:ext cx="21" cy="61"/>
            </a:xfrm>
            <a:custGeom>
              <a:avLst/>
              <a:gdLst>
                <a:gd name="T0" fmla="*/ 67 w 105"/>
                <a:gd name="T1" fmla="*/ 268 h 307"/>
                <a:gd name="T2" fmla="*/ 77 w 105"/>
                <a:gd name="T3" fmla="*/ 288 h 307"/>
                <a:gd name="T4" fmla="*/ 86 w 105"/>
                <a:gd name="T5" fmla="*/ 288 h 307"/>
                <a:gd name="T6" fmla="*/ 96 w 105"/>
                <a:gd name="T7" fmla="*/ 278 h 307"/>
                <a:gd name="T8" fmla="*/ 96 w 105"/>
                <a:gd name="T9" fmla="*/ 307 h 307"/>
                <a:gd name="T10" fmla="*/ 47 w 105"/>
                <a:gd name="T11" fmla="*/ 297 h 307"/>
                <a:gd name="T12" fmla="*/ 38 w 105"/>
                <a:gd name="T13" fmla="*/ 297 h 307"/>
                <a:gd name="T14" fmla="*/ 0 w 105"/>
                <a:gd name="T15" fmla="*/ 191 h 307"/>
                <a:gd name="T16" fmla="*/ 47 w 105"/>
                <a:gd name="T17" fmla="*/ 57 h 307"/>
                <a:gd name="T18" fmla="*/ 67 w 105"/>
                <a:gd name="T19" fmla="*/ 29 h 307"/>
                <a:gd name="T20" fmla="*/ 105 w 105"/>
                <a:gd name="T21" fmla="*/ 0 h 307"/>
                <a:gd name="T22" fmla="*/ 105 w 105"/>
                <a:gd name="T23" fmla="*/ 57 h 307"/>
                <a:gd name="T24" fmla="*/ 67 w 105"/>
                <a:gd name="T25" fmla="*/ 268 h 30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5"/>
                <a:gd name="T40" fmla="*/ 0 h 307"/>
                <a:gd name="T41" fmla="*/ 105 w 105"/>
                <a:gd name="T42" fmla="*/ 307 h 30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5" h="307">
                  <a:moveTo>
                    <a:pt x="67" y="268"/>
                  </a:moveTo>
                  <a:lnTo>
                    <a:pt x="77" y="288"/>
                  </a:lnTo>
                  <a:lnTo>
                    <a:pt x="86" y="288"/>
                  </a:lnTo>
                  <a:lnTo>
                    <a:pt x="96" y="278"/>
                  </a:lnTo>
                  <a:lnTo>
                    <a:pt x="96" y="307"/>
                  </a:lnTo>
                  <a:lnTo>
                    <a:pt x="47" y="297"/>
                  </a:lnTo>
                  <a:lnTo>
                    <a:pt x="38" y="297"/>
                  </a:lnTo>
                  <a:lnTo>
                    <a:pt x="0" y="191"/>
                  </a:lnTo>
                  <a:lnTo>
                    <a:pt x="47" y="57"/>
                  </a:lnTo>
                  <a:lnTo>
                    <a:pt x="67" y="29"/>
                  </a:lnTo>
                  <a:lnTo>
                    <a:pt x="105" y="0"/>
                  </a:lnTo>
                  <a:lnTo>
                    <a:pt x="105" y="57"/>
                  </a:lnTo>
                  <a:lnTo>
                    <a:pt x="67" y="268"/>
                  </a:lnTo>
                  <a:close/>
                </a:path>
              </a:pathLst>
            </a:custGeom>
            <a:solidFill>
              <a:srgbClr val="D9AE82"/>
            </a:solidFill>
            <a:ln w="9525">
              <a:noFill/>
              <a:round/>
              <a:headEnd/>
              <a:tailEnd/>
            </a:ln>
          </p:spPr>
          <p:txBody>
            <a:bodyPr>
              <a:prstTxWarp prst="textNoShape">
                <a:avLst/>
              </a:prstTxWarp>
            </a:bodyPr>
            <a:lstStyle/>
            <a:p>
              <a:endParaRPr lang="en-US"/>
            </a:p>
          </p:txBody>
        </p:sp>
        <p:sp>
          <p:nvSpPr>
            <p:cNvPr id="53297" name="Freeform 751"/>
            <p:cNvSpPr>
              <a:spLocks noChangeAspect="1"/>
            </p:cNvSpPr>
            <p:nvPr/>
          </p:nvSpPr>
          <p:spPr bwMode="auto">
            <a:xfrm>
              <a:off x="3587" y="1687"/>
              <a:ext cx="132" cy="257"/>
            </a:xfrm>
            <a:custGeom>
              <a:avLst/>
              <a:gdLst>
                <a:gd name="T0" fmla="*/ 297 w 662"/>
                <a:gd name="T1" fmla="*/ 29 h 1285"/>
                <a:gd name="T2" fmla="*/ 297 w 662"/>
                <a:gd name="T3" fmla="*/ 67 h 1285"/>
                <a:gd name="T4" fmla="*/ 336 w 662"/>
                <a:gd name="T5" fmla="*/ 134 h 1285"/>
                <a:gd name="T6" fmla="*/ 278 w 662"/>
                <a:gd name="T7" fmla="*/ 211 h 1285"/>
                <a:gd name="T8" fmla="*/ 144 w 662"/>
                <a:gd name="T9" fmla="*/ 508 h 1285"/>
                <a:gd name="T10" fmla="*/ 182 w 662"/>
                <a:gd name="T11" fmla="*/ 508 h 1285"/>
                <a:gd name="T12" fmla="*/ 422 w 662"/>
                <a:gd name="T13" fmla="*/ 259 h 1285"/>
                <a:gd name="T14" fmla="*/ 527 w 662"/>
                <a:gd name="T15" fmla="*/ 173 h 1285"/>
                <a:gd name="T16" fmla="*/ 585 w 662"/>
                <a:gd name="T17" fmla="*/ 173 h 1285"/>
                <a:gd name="T18" fmla="*/ 594 w 662"/>
                <a:gd name="T19" fmla="*/ 153 h 1285"/>
                <a:gd name="T20" fmla="*/ 662 w 662"/>
                <a:gd name="T21" fmla="*/ 211 h 1285"/>
                <a:gd name="T22" fmla="*/ 643 w 662"/>
                <a:gd name="T23" fmla="*/ 240 h 1285"/>
                <a:gd name="T24" fmla="*/ 336 w 662"/>
                <a:gd name="T25" fmla="*/ 471 h 1285"/>
                <a:gd name="T26" fmla="*/ 306 w 662"/>
                <a:gd name="T27" fmla="*/ 489 h 1285"/>
                <a:gd name="T28" fmla="*/ 211 w 662"/>
                <a:gd name="T29" fmla="*/ 682 h 1285"/>
                <a:gd name="T30" fmla="*/ 67 w 662"/>
                <a:gd name="T31" fmla="*/ 1170 h 1285"/>
                <a:gd name="T32" fmla="*/ 39 w 662"/>
                <a:gd name="T33" fmla="*/ 1209 h 1285"/>
                <a:gd name="T34" fmla="*/ 39 w 662"/>
                <a:gd name="T35" fmla="*/ 1285 h 1285"/>
                <a:gd name="T36" fmla="*/ 19 w 662"/>
                <a:gd name="T37" fmla="*/ 1017 h 1285"/>
                <a:gd name="T38" fmla="*/ 0 w 662"/>
                <a:gd name="T39" fmla="*/ 796 h 1285"/>
                <a:gd name="T40" fmla="*/ 39 w 662"/>
                <a:gd name="T41" fmla="*/ 441 h 1285"/>
                <a:gd name="T42" fmla="*/ 67 w 662"/>
                <a:gd name="T43" fmla="*/ 327 h 1285"/>
                <a:gd name="T44" fmla="*/ 95 w 662"/>
                <a:gd name="T45" fmla="*/ 240 h 1285"/>
                <a:gd name="T46" fmla="*/ 144 w 662"/>
                <a:gd name="T47" fmla="*/ 202 h 1285"/>
                <a:gd name="T48" fmla="*/ 153 w 662"/>
                <a:gd name="T49" fmla="*/ 0 h 1285"/>
                <a:gd name="T50" fmla="*/ 250 w 662"/>
                <a:gd name="T51" fmla="*/ 9 h 1285"/>
                <a:gd name="T52" fmla="*/ 297 w 662"/>
                <a:gd name="T53" fmla="*/ 29 h 128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662"/>
                <a:gd name="T82" fmla="*/ 0 h 1285"/>
                <a:gd name="T83" fmla="*/ 662 w 662"/>
                <a:gd name="T84" fmla="*/ 1285 h 1285"/>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662" h="1285">
                  <a:moveTo>
                    <a:pt x="297" y="29"/>
                  </a:moveTo>
                  <a:lnTo>
                    <a:pt x="297" y="67"/>
                  </a:lnTo>
                  <a:lnTo>
                    <a:pt x="336" y="134"/>
                  </a:lnTo>
                  <a:lnTo>
                    <a:pt x="278" y="211"/>
                  </a:lnTo>
                  <a:lnTo>
                    <a:pt x="144" y="508"/>
                  </a:lnTo>
                  <a:lnTo>
                    <a:pt x="182" y="508"/>
                  </a:lnTo>
                  <a:lnTo>
                    <a:pt x="422" y="259"/>
                  </a:lnTo>
                  <a:lnTo>
                    <a:pt x="527" y="173"/>
                  </a:lnTo>
                  <a:lnTo>
                    <a:pt x="585" y="173"/>
                  </a:lnTo>
                  <a:lnTo>
                    <a:pt x="594" y="153"/>
                  </a:lnTo>
                  <a:lnTo>
                    <a:pt x="662" y="211"/>
                  </a:lnTo>
                  <a:lnTo>
                    <a:pt x="643" y="240"/>
                  </a:lnTo>
                  <a:lnTo>
                    <a:pt x="336" y="471"/>
                  </a:lnTo>
                  <a:lnTo>
                    <a:pt x="306" y="489"/>
                  </a:lnTo>
                  <a:lnTo>
                    <a:pt x="211" y="682"/>
                  </a:lnTo>
                  <a:lnTo>
                    <a:pt x="67" y="1170"/>
                  </a:lnTo>
                  <a:lnTo>
                    <a:pt x="39" y="1209"/>
                  </a:lnTo>
                  <a:lnTo>
                    <a:pt x="39" y="1285"/>
                  </a:lnTo>
                  <a:lnTo>
                    <a:pt x="19" y="1017"/>
                  </a:lnTo>
                  <a:lnTo>
                    <a:pt x="0" y="796"/>
                  </a:lnTo>
                  <a:lnTo>
                    <a:pt x="39" y="441"/>
                  </a:lnTo>
                  <a:lnTo>
                    <a:pt x="67" y="327"/>
                  </a:lnTo>
                  <a:lnTo>
                    <a:pt x="95" y="240"/>
                  </a:lnTo>
                  <a:lnTo>
                    <a:pt x="144" y="202"/>
                  </a:lnTo>
                  <a:lnTo>
                    <a:pt x="153" y="0"/>
                  </a:lnTo>
                  <a:lnTo>
                    <a:pt x="250" y="9"/>
                  </a:lnTo>
                  <a:lnTo>
                    <a:pt x="297" y="29"/>
                  </a:lnTo>
                  <a:close/>
                </a:path>
              </a:pathLst>
            </a:custGeom>
            <a:solidFill>
              <a:srgbClr val="9900FF"/>
            </a:solidFill>
            <a:ln w="9525">
              <a:noFill/>
              <a:round/>
              <a:headEnd/>
              <a:tailEnd/>
            </a:ln>
          </p:spPr>
          <p:txBody>
            <a:bodyPr>
              <a:prstTxWarp prst="textNoShape">
                <a:avLst/>
              </a:prstTxWarp>
            </a:bodyPr>
            <a:lstStyle/>
            <a:p>
              <a:endParaRPr lang="en-US"/>
            </a:p>
          </p:txBody>
        </p:sp>
        <p:sp>
          <p:nvSpPr>
            <p:cNvPr id="53298" name="Freeform 752"/>
            <p:cNvSpPr>
              <a:spLocks noChangeAspect="1"/>
            </p:cNvSpPr>
            <p:nvPr/>
          </p:nvSpPr>
          <p:spPr bwMode="auto">
            <a:xfrm>
              <a:off x="3634" y="1697"/>
              <a:ext cx="64" cy="71"/>
            </a:xfrm>
            <a:custGeom>
              <a:avLst/>
              <a:gdLst>
                <a:gd name="T0" fmla="*/ 317 w 317"/>
                <a:gd name="T1" fmla="*/ 77 h 355"/>
                <a:gd name="T2" fmla="*/ 299 w 317"/>
                <a:gd name="T3" fmla="*/ 77 h 355"/>
                <a:gd name="T4" fmla="*/ 269 w 317"/>
                <a:gd name="T5" fmla="*/ 86 h 355"/>
                <a:gd name="T6" fmla="*/ 0 w 317"/>
                <a:gd name="T7" fmla="*/ 355 h 355"/>
                <a:gd name="T8" fmla="*/ 106 w 317"/>
                <a:gd name="T9" fmla="*/ 135 h 355"/>
                <a:gd name="T10" fmla="*/ 144 w 317"/>
                <a:gd name="T11" fmla="*/ 105 h 355"/>
                <a:gd name="T12" fmla="*/ 125 w 317"/>
                <a:gd name="T13" fmla="*/ 0 h 355"/>
                <a:gd name="T14" fmla="*/ 211 w 317"/>
                <a:gd name="T15" fmla="*/ 19 h 355"/>
                <a:gd name="T16" fmla="*/ 317 w 317"/>
                <a:gd name="T17" fmla="*/ 77 h 35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17"/>
                <a:gd name="T28" fmla="*/ 0 h 355"/>
                <a:gd name="T29" fmla="*/ 317 w 317"/>
                <a:gd name="T30" fmla="*/ 355 h 35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17" h="355">
                  <a:moveTo>
                    <a:pt x="317" y="77"/>
                  </a:moveTo>
                  <a:lnTo>
                    <a:pt x="299" y="77"/>
                  </a:lnTo>
                  <a:lnTo>
                    <a:pt x="269" y="86"/>
                  </a:lnTo>
                  <a:lnTo>
                    <a:pt x="0" y="355"/>
                  </a:lnTo>
                  <a:lnTo>
                    <a:pt x="106" y="135"/>
                  </a:lnTo>
                  <a:lnTo>
                    <a:pt x="144" y="105"/>
                  </a:lnTo>
                  <a:lnTo>
                    <a:pt x="125" y="0"/>
                  </a:lnTo>
                  <a:lnTo>
                    <a:pt x="211" y="19"/>
                  </a:lnTo>
                  <a:lnTo>
                    <a:pt x="317" y="77"/>
                  </a:lnTo>
                  <a:close/>
                </a:path>
              </a:pathLst>
            </a:custGeom>
            <a:solidFill>
              <a:srgbClr val="663399"/>
            </a:solidFill>
            <a:ln w="9525">
              <a:noFill/>
              <a:round/>
              <a:headEnd/>
              <a:tailEnd/>
            </a:ln>
          </p:spPr>
          <p:txBody>
            <a:bodyPr>
              <a:prstTxWarp prst="textNoShape">
                <a:avLst/>
              </a:prstTxWarp>
            </a:bodyPr>
            <a:lstStyle/>
            <a:p>
              <a:endParaRPr lang="en-US"/>
            </a:p>
          </p:txBody>
        </p:sp>
        <p:sp>
          <p:nvSpPr>
            <p:cNvPr id="53299" name="Freeform 753"/>
            <p:cNvSpPr>
              <a:spLocks noChangeAspect="1"/>
            </p:cNvSpPr>
            <p:nvPr/>
          </p:nvSpPr>
          <p:spPr bwMode="auto">
            <a:xfrm>
              <a:off x="3372" y="1703"/>
              <a:ext cx="28" cy="30"/>
            </a:xfrm>
            <a:custGeom>
              <a:avLst/>
              <a:gdLst>
                <a:gd name="T0" fmla="*/ 144 w 144"/>
                <a:gd name="T1" fmla="*/ 153 h 153"/>
                <a:gd name="T2" fmla="*/ 39 w 144"/>
                <a:gd name="T3" fmla="*/ 105 h 153"/>
                <a:gd name="T4" fmla="*/ 0 w 144"/>
                <a:gd name="T5" fmla="*/ 47 h 153"/>
                <a:gd name="T6" fmla="*/ 0 w 144"/>
                <a:gd name="T7" fmla="*/ 9 h 153"/>
                <a:gd name="T8" fmla="*/ 0 w 144"/>
                <a:gd name="T9" fmla="*/ 0 h 153"/>
                <a:gd name="T10" fmla="*/ 87 w 144"/>
                <a:gd name="T11" fmla="*/ 66 h 153"/>
                <a:gd name="T12" fmla="*/ 144 w 144"/>
                <a:gd name="T13" fmla="*/ 153 h 153"/>
                <a:gd name="T14" fmla="*/ 0 60000 65536"/>
                <a:gd name="T15" fmla="*/ 0 60000 65536"/>
                <a:gd name="T16" fmla="*/ 0 60000 65536"/>
                <a:gd name="T17" fmla="*/ 0 60000 65536"/>
                <a:gd name="T18" fmla="*/ 0 60000 65536"/>
                <a:gd name="T19" fmla="*/ 0 60000 65536"/>
                <a:gd name="T20" fmla="*/ 0 60000 65536"/>
                <a:gd name="T21" fmla="*/ 0 w 144"/>
                <a:gd name="T22" fmla="*/ 0 h 153"/>
                <a:gd name="T23" fmla="*/ 144 w 144"/>
                <a:gd name="T24" fmla="*/ 153 h 15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4" h="153">
                  <a:moveTo>
                    <a:pt x="144" y="153"/>
                  </a:moveTo>
                  <a:lnTo>
                    <a:pt x="39" y="105"/>
                  </a:lnTo>
                  <a:lnTo>
                    <a:pt x="0" y="47"/>
                  </a:lnTo>
                  <a:lnTo>
                    <a:pt x="0" y="9"/>
                  </a:lnTo>
                  <a:lnTo>
                    <a:pt x="0" y="0"/>
                  </a:lnTo>
                  <a:lnTo>
                    <a:pt x="87" y="66"/>
                  </a:lnTo>
                  <a:lnTo>
                    <a:pt x="144" y="153"/>
                  </a:lnTo>
                  <a:close/>
                </a:path>
              </a:pathLst>
            </a:custGeom>
            <a:solidFill>
              <a:srgbClr val="FFCC99"/>
            </a:solidFill>
            <a:ln w="9525">
              <a:noFill/>
              <a:round/>
              <a:headEnd/>
              <a:tailEnd/>
            </a:ln>
          </p:spPr>
          <p:txBody>
            <a:bodyPr>
              <a:prstTxWarp prst="textNoShape">
                <a:avLst/>
              </a:prstTxWarp>
            </a:bodyPr>
            <a:lstStyle/>
            <a:p>
              <a:endParaRPr lang="en-US"/>
            </a:p>
          </p:txBody>
        </p:sp>
        <p:sp>
          <p:nvSpPr>
            <p:cNvPr id="53300" name="Freeform 754"/>
            <p:cNvSpPr>
              <a:spLocks noChangeAspect="1"/>
            </p:cNvSpPr>
            <p:nvPr/>
          </p:nvSpPr>
          <p:spPr bwMode="auto">
            <a:xfrm>
              <a:off x="3243" y="1710"/>
              <a:ext cx="277" cy="152"/>
            </a:xfrm>
            <a:custGeom>
              <a:avLst/>
              <a:gdLst>
                <a:gd name="T0" fmla="*/ 133 w 1382"/>
                <a:gd name="T1" fmla="*/ 134 h 757"/>
                <a:gd name="T2" fmla="*/ 115 w 1382"/>
                <a:gd name="T3" fmla="*/ 181 h 757"/>
                <a:gd name="T4" fmla="*/ 77 w 1382"/>
                <a:gd name="T5" fmla="*/ 297 h 757"/>
                <a:gd name="T6" fmla="*/ 57 w 1382"/>
                <a:gd name="T7" fmla="*/ 392 h 757"/>
                <a:gd name="T8" fmla="*/ 124 w 1382"/>
                <a:gd name="T9" fmla="*/ 402 h 757"/>
                <a:gd name="T10" fmla="*/ 144 w 1382"/>
                <a:gd name="T11" fmla="*/ 594 h 757"/>
                <a:gd name="T12" fmla="*/ 201 w 1382"/>
                <a:gd name="T13" fmla="*/ 556 h 757"/>
                <a:gd name="T14" fmla="*/ 268 w 1382"/>
                <a:gd name="T15" fmla="*/ 469 h 757"/>
                <a:gd name="T16" fmla="*/ 316 w 1382"/>
                <a:gd name="T17" fmla="*/ 527 h 757"/>
                <a:gd name="T18" fmla="*/ 441 w 1382"/>
                <a:gd name="T19" fmla="*/ 441 h 757"/>
                <a:gd name="T20" fmla="*/ 614 w 1382"/>
                <a:gd name="T21" fmla="*/ 536 h 757"/>
                <a:gd name="T22" fmla="*/ 806 w 1382"/>
                <a:gd name="T23" fmla="*/ 594 h 757"/>
                <a:gd name="T24" fmla="*/ 939 w 1382"/>
                <a:gd name="T25" fmla="*/ 585 h 757"/>
                <a:gd name="T26" fmla="*/ 997 w 1382"/>
                <a:gd name="T27" fmla="*/ 508 h 757"/>
                <a:gd name="T28" fmla="*/ 1170 w 1382"/>
                <a:gd name="T29" fmla="*/ 383 h 757"/>
                <a:gd name="T30" fmla="*/ 1333 w 1382"/>
                <a:gd name="T31" fmla="*/ 162 h 757"/>
                <a:gd name="T32" fmla="*/ 1285 w 1382"/>
                <a:gd name="T33" fmla="*/ 536 h 757"/>
                <a:gd name="T34" fmla="*/ 1074 w 1382"/>
                <a:gd name="T35" fmla="*/ 690 h 757"/>
                <a:gd name="T36" fmla="*/ 1026 w 1382"/>
                <a:gd name="T37" fmla="*/ 680 h 757"/>
                <a:gd name="T38" fmla="*/ 844 w 1382"/>
                <a:gd name="T39" fmla="*/ 690 h 757"/>
                <a:gd name="T40" fmla="*/ 767 w 1382"/>
                <a:gd name="T41" fmla="*/ 680 h 757"/>
                <a:gd name="T42" fmla="*/ 642 w 1382"/>
                <a:gd name="T43" fmla="*/ 738 h 757"/>
                <a:gd name="T44" fmla="*/ 623 w 1382"/>
                <a:gd name="T45" fmla="*/ 757 h 757"/>
                <a:gd name="T46" fmla="*/ 585 w 1382"/>
                <a:gd name="T47" fmla="*/ 738 h 757"/>
                <a:gd name="T48" fmla="*/ 527 w 1382"/>
                <a:gd name="T49" fmla="*/ 738 h 757"/>
                <a:gd name="T50" fmla="*/ 498 w 1382"/>
                <a:gd name="T51" fmla="*/ 700 h 757"/>
                <a:gd name="T52" fmla="*/ 460 w 1382"/>
                <a:gd name="T53" fmla="*/ 709 h 757"/>
                <a:gd name="T54" fmla="*/ 383 w 1382"/>
                <a:gd name="T55" fmla="*/ 690 h 757"/>
                <a:gd name="T56" fmla="*/ 66 w 1382"/>
                <a:gd name="T57" fmla="*/ 709 h 757"/>
                <a:gd name="T58" fmla="*/ 86 w 1382"/>
                <a:gd name="T59" fmla="*/ 680 h 757"/>
                <a:gd name="T60" fmla="*/ 28 w 1382"/>
                <a:gd name="T61" fmla="*/ 661 h 757"/>
                <a:gd name="T62" fmla="*/ 9 w 1382"/>
                <a:gd name="T63" fmla="*/ 355 h 757"/>
                <a:gd name="T64" fmla="*/ 86 w 1382"/>
                <a:gd name="T65" fmla="*/ 124 h 757"/>
                <a:gd name="T66" fmla="*/ 221 w 1382"/>
                <a:gd name="T67" fmla="*/ 48 h 757"/>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382"/>
                <a:gd name="T103" fmla="*/ 0 h 757"/>
                <a:gd name="T104" fmla="*/ 1382 w 1382"/>
                <a:gd name="T105" fmla="*/ 757 h 757"/>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382" h="757">
                  <a:moveTo>
                    <a:pt x="230" y="86"/>
                  </a:moveTo>
                  <a:lnTo>
                    <a:pt x="133" y="134"/>
                  </a:lnTo>
                  <a:lnTo>
                    <a:pt x="115" y="153"/>
                  </a:lnTo>
                  <a:lnTo>
                    <a:pt x="115" y="181"/>
                  </a:lnTo>
                  <a:lnTo>
                    <a:pt x="133" y="181"/>
                  </a:lnTo>
                  <a:lnTo>
                    <a:pt x="77" y="297"/>
                  </a:lnTo>
                  <a:lnTo>
                    <a:pt x="57" y="364"/>
                  </a:lnTo>
                  <a:lnTo>
                    <a:pt x="57" y="392"/>
                  </a:lnTo>
                  <a:lnTo>
                    <a:pt x="77" y="412"/>
                  </a:lnTo>
                  <a:lnTo>
                    <a:pt x="124" y="402"/>
                  </a:lnTo>
                  <a:lnTo>
                    <a:pt x="144" y="585"/>
                  </a:lnTo>
                  <a:lnTo>
                    <a:pt x="144" y="594"/>
                  </a:lnTo>
                  <a:lnTo>
                    <a:pt x="144" y="603"/>
                  </a:lnTo>
                  <a:lnTo>
                    <a:pt x="201" y="556"/>
                  </a:lnTo>
                  <a:lnTo>
                    <a:pt x="221" y="508"/>
                  </a:lnTo>
                  <a:lnTo>
                    <a:pt x="268" y="469"/>
                  </a:lnTo>
                  <a:lnTo>
                    <a:pt x="288" y="508"/>
                  </a:lnTo>
                  <a:lnTo>
                    <a:pt x="316" y="527"/>
                  </a:lnTo>
                  <a:lnTo>
                    <a:pt x="354" y="508"/>
                  </a:lnTo>
                  <a:lnTo>
                    <a:pt x="441" y="441"/>
                  </a:lnTo>
                  <a:lnTo>
                    <a:pt x="479" y="441"/>
                  </a:lnTo>
                  <a:lnTo>
                    <a:pt x="614" y="536"/>
                  </a:lnTo>
                  <a:lnTo>
                    <a:pt x="690" y="622"/>
                  </a:lnTo>
                  <a:lnTo>
                    <a:pt x="806" y="594"/>
                  </a:lnTo>
                  <a:lnTo>
                    <a:pt x="825" y="603"/>
                  </a:lnTo>
                  <a:lnTo>
                    <a:pt x="939" y="585"/>
                  </a:lnTo>
                  <a:lnTo>
                    <a:pt x="997" y="527"/>
                  </a:lnTo>
                  <a:lnTo>
                    <a:pt x="997" y="508"/>
                  </a:lnTo>
                  <a:lnTo>
                    <a:pt x="1055" y="441"/>
                  </a:lnTo>
                  <a:lnTo>
                    <a:pt x="1170" y="383"/>
                  </a:lnTo>
                  <a:lnTo>
                    <a:pt x="1208" y="316"/>
                  </a:lnTo>
                  <a:lnTo>
                    <a:pt x="1333" y="162"/>
                  </a:lnTo>
                  <a:lnTo>
                    <a:pt x="1382" y="268"/>
                  </a:lnTo>
                  <a:lnTo>
                    <a:pt x="1285" y="536"/>
                  </a:lnTo>
                  <a:lnTo>
                    <a:pt x="1150" y="652"/>
                  </a:lnTo>
                  <a:lnTo>
                    <a:pt x="1074" y="690"/>
                  </a:lnTo>
                  <a:lnTo>
                    <a:pt x="1036" y="700"/>
                  </a:lnTo>
                  <a:lnTo>
                    <a:pt x="1026" y="680"/>
                  </a:lnTo>
                  <a:lnTo>
                    <a:pt x="969" y="700"/>
                  </a:lnTo>
                  <a:lnTo>
                    <a:pt x="844" y="690"/>
                  </a:lnTo>
                  <a:lnTo>
                    <a:pt x="806" y="680"/>
                  </a:lnTo>
                  <a:lnTo>
                    <a:pt x="767" y="680"/>
                  </a:lnTo>
                  <a:lnTo>
                    <a:pt x="681" y="738"/>
                  </a:lnTo>
                  <a:lnTo>
                    <a:pt x="642" y="738"/>
                  </a:lnTo>
                  <a:lnTo>
                    <a:pt x="632" y="747"/>
                  </a:lnTo>
                  <a:lnTo>
                    <a:pt x="623" y="757"/>
                  </a:lnTo>
                  <a:lnTo>
                    <a:pt x="604" y="757"/>
                  </a:lnTo>
                  <a:lnTo>
                    <a:pt x="585" y="738"/>
                  </a:lnTo>
                  <a:lnTo>
                    <a:pt x="556" y="747"/>
                  </a:lnTo>
                  <a:lnTo>
                    <a:pt x="527" y="738"/>
                  </a:lnTo>
                  <a:lnTo>
                    <a:pt x="518" y="709"/>
                  </a:lnTo>
                  <a:lnTo>
                    <a:pt x="498" y="700"/>
                  </a:lnTo>
                  <a:lnTo>
                    <a:pt x="470" y="728"/>
                  </a:lnTo>
                  <a:lnTo>
                    <a:pt x="460" y="709"/>
                  </a:lnTo>
                  <a:lnTo>
                    <a:pt x="393" y="709"/>
                  </a:lnTo>
                  <a:lnTo>
                    <a:pt x="383" y="690"/>
                  </a:lnTo>
                  <a:lnTo>
                    <a:pt x="96" y="747"/>
                  </a:lnTo>
                  <a:lnTo>
                    <a:pt x="66" y="709"/>
                  </a:lnTo>
                  <a:lnTo>
                    <a:pt x="77" y="680"/>
                  </a:lnTo>
                  <a:lnTo>
                    <a:pt x="86" y="680"/>
                  </a:lnTo>
                  <a:lnTo>
                    <a:pt x="66" y="661"/>
                  </a:lnTo>
                  <a:lnTo>
                    <a:pt x="28" y="661"/>
                  </a:lnTo>
                  <a:lnTo>
                    <a:pt x="0" y="575"/>
                  </a:lnTo>
                  <a:lnTo>
                    <a:pt x="9" y="355"/>
                  </a:lnTo>
                  <a:lnTo>
                    <a:pt x="28" y="211"/>
                  </a:lnTo>
                  <a:lnTo>
                    <a:pt x="86" y="124"/>
                  </a:lnTo>
                  <a:lnTo>
                    <a:pt x="191" y="0"/>
                  </a:lnTo>
                  <a:lnTo>
                    <a:pt x="221" y="48"/>
                  </a:lnTo>
                  <a:lnTo>
                    <a:pt x="230" y="86"/>
                  </a:lnTo>
                  <a:close/>
                </a:path>
              </a:pathLst>
            </a:custGeom>
            <a:solidFill>
              <a:srgbClr val="666633"/>
            </a:solidFill>
            <a:ln w="9525">
              <a:noFill/>
              <a:round/>
              <a:headEnd/>
              <a:tailEnd/>
            </a:ln>
          </p:spPr>
          <p:txBody>
            <a:bodyPr>
              <a:prstTxWarp prst="textNoShape">
                <a:avLst/>
              </a:prstTxWarp>
            </a:bodyPr>
            <a:lstStyle/>
            <a:p>
              <a:endParaRPr lang="en-US"/>
            </a:p>
          </p:txBody>
        </p:sp>
        <p:sp>
          <p:nvSpPr>
            <p:cNvPr id="53301" name="Freeform 755"/>
            <p:cNvSpPr>
              <a:spLocks noChangeAspect="1"/>
            </p:cNvSpPr>
            <p:nvPr/>
          </p:nvSpPr>
          <p:spPr bwMode="auto">
            <a:xfrm>
              <a:off x="3266" y="1729"/>
              <a:ext cx="54" cy="52"/>
            </a:xfrm>
            <a:custGeom>
              <a:avLst/>
              <a:gdLst>
                <a:gd name="T0" fmla="*/ 268 w 268"/>
                <a:gd name="T1" fmla="*/ 153 h 260"/>
                <a:gd name="T2" fmla="*/ 201 w 268"/>
                <a:gd name="T3" fmla="*/ 144 h 260"/>
                <a:gd name="T4" fmla="*/ 192 w 268"/>
                <a:gd name="T5" fmla="*/ 144 h 260"/>
                <a:gd name="T6" fmla="*/ 125 w 268"/>
                <a:gd name="T7" fmla="*/ 173 h 260"/>
                <a:gd name="T8" fmla="*/ 0 w 268"/>
                <a:gd name="T9" fmla="*/ 260 h 260"/>
                <a:gd name="T10" fmla="*/ 9 w 268"/>
                <a:gd name="T11" fmla="*/ 183 h 260"/>
                <a:gd name="T12" fmla="*/ 38 w 268"/>
                <a:gd name="T13" fmla="*/ 116 h 260"/>
                <a:gd name="T14" fmla="*/ 38 w 268"/>
                <a:gd name="T15" fmla="*/ 86 h 260"/>
                <a:gd name="T16" fmla="*/ 29 w 268"/>
                <a:gd name="T17" fmla="*/ 86 h 260"/>
                <a:gd name="T18" fmla="*/ 143 w 268"/>
                <a:gd name="T19" fmla="*/ 10 h 260"/>
                <a:gd name="T20" fmla="*/ 201 w 268"/>
                <a:gd name="T21" fmla="*/ 0 h 260"/>
                <a:gd name="T22" fmla="*/ 259 w 268"/>
                <a:gd name="T23" fmla="*/ 10 h 260"/>
                <a:gd name="T24" fmla="*/ 268 w 268"/>
                <a:gd name="T25" fmla="*/ 153 h 26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68"/>
                <a:gd name="T40" fmla="*/ 0 h 260"/>
                <a:gd name="T41" fmla="*/ 268 w 268"/>
                <a:gd name="T42" fmla="*/ 260 h 26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68" h="260">
                  <a:moveTo>
                    <a:pt x="268" y="153"/>
                  </a:moveTo>
                  <a:lnTo>
                    <a:pt x="201" y="144"/>
                  </a:lnTo>
                  <a:lnTo>
                    <a:pt x="192" y="144"/>
                  </a:lnTo>
                  <a:lnTo>
                    <a:pt x="125" y="173"/>
                  </a:lnTo>
                  <a:lnTo>
                    <a:pt x="0" y="260"/>
                  </a:lnTo>
                  <a:lnTo>
                    <a:pt x="9" y="183"/>
                  </a:lnTo>
                  <a:lnTo>
                    <a:pt x="38" y="116"/>
                  </a:lnTo>
                  <a:lnTo>
                    <a:pt x="38" y="86"/>
                  </a:lnTo>
                  <a:lnTo>
                    <a:pt x="29" y="86"/>
                  </a:lnTo>
                  <a:lnTo>
                    <a:pt x="143" y="10"/>
                  </a:lnTo>
                  <a:lnTo>
                    <a:pt x="201" y="0"/>
                  </a:lnTo>
                  <a:lnTo>
                    <a:pt x="259" y="10"/>
                  </a:lnTo>
                  <a:lnTo>
                    <a:pt x="268" y="153"/>
                  </a:lnTo>
                  <a:close/>
                </a:path>
              </a:pathLst>
            </a:custGeom>
            <a:solidFill>
              <a:srgbClr val="333300"/>
            </a:solidFill>
            <a:ln w="9525">
              <a:noFill/>
              <a:round/>
              <a:headEnd/>
              <a:tailEnd/>
            </a:ln>
          </p:spPr>
          <p:txBody>
            <a:bodyPr>
              <a:prstTxWarp prst="textNoShape">
                <a:avLst/>
              </a:prstTxWarp>
            </a:bodyPr>
            <a:lstStyle/>
            <a:p>
              <a:endParaRPr lang="en-US"/>
            </a:p>
          </p:txBody>
        </p:sp>
        <p:sp>
          <p:nvSpPr>
            <p:cNvPr id="53302" name="Freeform 756"/>
            <p:cNvSpPr>
              <a:spLocks noChangeAspect="1"/>
            </p:cNvSpPr>
            <p:nvPr/>
          </p:nvSpPr>
          <p:spPr bwMode="auto">
            <a:xfrm>
              <a:off x="3458" y="1729"/>
              <a:ext cx="27" cy="35"/>
            </a:xfrm>
            <a:custGeom>
              <a:avLst/>
              <a:gdLst>
                <a:gd name="T0" fmla="*/ 134 w 134"/>
                <a:gd name="T1" fmla="*/ 125 h 173"/>
                <a:gd name="T2" fmla="*/ 134 w 134"/>
                <a:gd name="T3" fmla="*/ 144 h 173"/>
                <a:gd name="T4" fmla="*/ 106 w 134"/>
                <a:gd name="T5" fmla="*/ 173 h 173"/>
                <a:gd name="T6" fmla="*/ 67 w 134"/>
                <a:gd name="T7" fmla="*/ 144 h 173"/>
                <a:gd name="T8" fmla="*/ 39 w 134"/>
                <a:gd name="T9" fmla="*/ 97 h 173"/>
                <a:gd name="T10" fmla="*/ 39 w 134"/>
                <a:gd name="T11" fmla="*/ 77 h 173"/>
                <a:gd name="T12" fmla="*/ 0 w 134"/>
                <a:gd name="T13" fmla="*/ 48 h 173"/>
                <a:gd name="T14" fmla="*/ 9 w 134"/>
                <a:gd name="T15" fmla="*/ 0 h 173"/>
                <a:gd name="T16" fmla="*/ 67 w 134"/>
                <a:gd name="T17" fmla="*/ 39 h 173"/>
                <a:gd name="T18" fmla="*/ 134 w 134"/>
                <a:gd name="T19" fmla="*/ 125 h 17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4"/>
                <a:gd name="T31" fmla="*/ 0 h 173"/>
                <a:gd name="T32" fmla="*/ 134 w 134"/>
                <a:gd name="T33" fmla="*/ 173 h 17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4" h="173">
                  <a:moveTo>
                    <a:pt x="134" y="125"/>
                  </a:moveTo>
                  <a:lnTo>
                    <a:pt x="134" y="144"/>
                  </a:lnTo>
                  <a:lnTo>
                    <a:pt x="106" y="173"/>
                  </a:lnTo>
                  <a:lnTo>
                    <a:pt x="67" y="144"/>
                  </a:lnTo>
                  <a:lnTo>
                    <a:pt x="39" y="97"/>
                  </a:lnTo>
                  <a:lnTo>
                    <a:pt x="39" y="77"/>
                  </a:lnTo>
                  <a:lnTo>
                    <a:pt x="0" y="48"/>
                  </a:lnTo>
                  <a:lnTo>
                    <a:pt x="9" y="0"/>
                  </a:lnTo>
                  <a:lnTo>
                    <a:pt x="67" y="39"/>
                  </a:lnTo>
                  <a:lnTo>
                    <a:pt x="134" y="125"/>
                  </a:lnTo>
                  <a:close/>
                </a:path>
              </a:pathLst>
            </a:custGeom>
            <a:solidFill>
              <a:srgbClr val="666633"/>
            </a:solidFill>
            <a:ln w="9525">
              <a:noFill/>
              <a:round/>
              <a:headEnd/>
              <a:tailEnd/>
            </a:ln>
          </p:spPr>
          <p:txBody>
            <a:bodyPr>
              <a:prstTxWarp prst="textNoShape">
                <a:avLst/>
              </a:prstTxWarp>
            </a:bodyPr>
            <a:lstStyle/>
            <a:p>
              <a:endParaRPr lang="en-US"/>
            </a:p>
          </p:txBody>
        </p:sp>
        <p:sp>
          <p:nvSpPr>
            <p:cNvPr id="53303" name="Freeform 757"/>
            <p:cNvSpPr>
              <a:spLocks noChangeAspect="1"/>
            </p:cNvSpPr>
            <p:nvPr/>
          </p:nvSpPr>
          <p:spPr bwMode="auto">
            <a:xfrm>
              <a:off x="3610" y="1733"/>
              <a:ext cx="259" cy="230"/>
            </a:xfrm>
            <a:custGeom>
              <a:avLst/>
              <a:gdLst>
                <a:gd name="T0" fmla="*/ 902 w 1296"/>
                <a:gd name="T1" fmla="*/ 77 h 1150"/>
                <a:gd name="T2" fmla="*/ 1094 w 1296"/>
                <a:gd name="T3" fmla="*/ 191 h 1150"/>
                <a:gd name="T4" fmla="*/ 1296 w 1296"/>
                <a:gd name="T5" fmla="*/ 412 h 1150"/>
                <a:gd name="T6" fmla="*/ 1171 w 1296"/>
                <a:gd name="T7" fmla="*/ 316 h 1150"/>
                <a:gd name="T8" fmla="*/ 978 w 1296"/>
                <a:gd name="T9" fmla="*/ 201 h 1150"/>
                <a:gd name="T10" fmla="*/ 834 w 1296"/>
                <a:gd name="T11" fmla="*/ 172 h 1150"/>
                <a:gd name="T12" fmla="*/ 681 w 1296"/>
                <a:gd name="T13" fmla="*/ 230 h 1150"/>
                <a:gd name="T14" fmla="*/ 393 w 1296"/>
                <a:gd name="T15" fmla="*/ 412 h 1150"/>
                <a:gd name="T16" fmla="*/ 346 w 1296"/>
                <a:gd name="T17" fmla="*/ 479 h 1150"/>
                <a:gd name="T18" fmla="*/ 365 w 1296"/>
                <a:gd name="T19" fmla="*/ 507 h 1150"/>
                <a:gd name="T20" fmla="*/ 365 w 1296"/>
                <a:gd name="T21" fmla="*/ 700 h 1150"/>
                <a:gd name="T22" fmla="*/ 316 w 1296"/>
                <a:gd name="T23" fmla="*/ 613 h 1150"/>
                <a:gd name="T24" fmla="*/ 230 w 1296"/>
                <a:gd name="T25" fmla="*/ 537 h 1150"/>
                <a:gd name="T26" fmla="*/ 211 w 1296"/>
                <a:gd name="T27" fmla="*/ 537 h 1150"/>
                <a:gd name="T28" fmla="*/ 211 w 1296"/>
                <a:gd name="T29" fmla="*/ 507 h 1150"/>
                <a:gd name="T30" fmla="*/ 191 w 1296"/>
                <a:gd name="T31" fmla="*/ 507 h 1150"/>
                <a:gd name="T32" fmla="*/ 173 w 1296"/>
                <a:gd name="T33" fmla="*/ 507 h 1150"/>
                <a:gd name="T34" fmla="*/ 163 w 1296"/>
                <a:gd name="T35" fmla="*/ 527 h 1150"/>
                <a:gd name="T36" fmla="*/ 173 w 1296"/>
                <a:gd name="T37" fmla="*/ 613 h 1150"/>
                <a:gd name="T38" fmla="*/ 163 w 1296"/>
                <a:gd name="T39" fmla="*/ 824 h 1150"/>
                <a:gd name="T40" fmla="*/ 144 w 1296"/>
                <a:gd name="T41" fmla="*/ 1122 h 1150"/>
                <a:gd name="T42" fmla="*/ 144 w 1296"/>
                <a:gd name="T43" fmla="*/ 1150 h 1150"/>
                <a:gd name="T44" fmla="*/ 67 w 1296"/>
                <a:gd name="T45" fmla="*/ 1064 h 1150"/>
                <a:gd name="T46" fmla="*/ 0 w 1296"/>
                <a:gd name="T47" fmla="*/ 939 h 1150"/>
                <a:gd name="T48" fmla="*/ 19 w 1296"/>
                <a:gd name="T49" fmla="*/ 795 h 1150"/>
                <a:gd name="T50" fmla="*/ 135 w 1296"/>
                <a:gd name="T51" fmla="*/ 451 h 1150"/>
                <a:gd name="T52" fmla="*/ 182 w 1296"/>
                <a:gd name="T53" fmla="*/ 326 h 1150"/>
                <a:gd name="T54" fmla="*/ 202 w 1296"/>
                <a:gd name="T55" fmla="*/ 307 h 1150"/>
                <a:gd name="T56" fmla="*/ 230 w 1296"/>
                <a:gd name="T57" fmla="*/ 307 h 1150"/>
                <a:gd name="T58" fmla="*/ 355 w 1296"/>
                <a:gd name="T59" fmla="*/ 191 h 1150"/>
                <a:gd name="T60" fmla="*/ 604 w 1296"/>
                <a:gd name="T61" fmla="*/ 9 h 1150"/>
                <a:gd name="T62" fmla="*/ 633 w 1296"/>
                <a:gd name="T63" fmla="*/ 0 h 1150"/>
                <a:gd name="T64" fmla="*/ 748 w 1296"/>
                <a:gd name="T65" fmla="*/ 19 h 1150"/>
                <a:gd name="T66" fmla="*/ 902 w 1296"/>
                <a:gd name="T67" fmla="*/ 77 h 115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296"/>
                <a:gd name="T103" fmla="*/ 0 h 1150"/>
                <a:gd name="T104" fmla="*/ 1296 w 1296"/>
                <a:gd name="T105" fmla="*/ 1150 h 115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296" h="1150">
                  <a:moveTo>
                    <a:pt x="902" y="77"/>
                  </a:moveTo>
                  <a:lnTo>
                    <a:pt x="1094" y="191"/>
                  </a:lnTo>
                  <a:lnTo>
                    <a:pt x="1296" y="412"/>
                  </a:lnTo>
                  <a:lnTo>
                    <a:pt x="1171" y="316"/>
                  </a:lnTo>
                  <a:lnTo>
                    <a:pt x="978" y="201"/>
                  </a:lnTo>
                  <a:lnTo>
                    <a:pt x="834" y="172"/>
                  </a:lnTo>
                  <a:lnTo>
                    <a:pt x="681" y="230"/>
                  </a:lnTo>
                  <a:lnTo>
                    <a:pt x="393" y="412"/>
                  </a:lnTo>
                  <a:lnTo>
                    <a:pt x="346" y="479"/>
                  </a:lnTo>
                  <a:lnTo>
                    <a:pt x="365" y="507"/>
                  </a:lnTo>
                  <a:lnTo>
                    <a:pt x="365" y="700"/>
                  </a:lnTo>
                  <a:lnTo>
                    <a:pt x="316" y="613"/>
                  </a:lnTo>
                  <a:lnTo>
                    <a:pt x="230" y="537"/>
                  </a:lnTo>
                  <a:lnTo>
                    <a:pt x="211" y="537"/>
                  </a:lnTo>
                  <a:lnTo>
                    <a:pt x="211" y="507"/>
                  </a:lnTo>
                  <a:lnTo>
                    <a:pt x="191" y="507"/>
                  </a:lnTo>
                  <a:lnTo>
                    <a:pt x="173" y="507"/>
                  </a:lnTo>
                  <a:lnTo>
                    <a:pt x="163" y="527"/>
                  </a:lnTo>
                  <a:lnTo>
                    <a:pt x="173" y="613"/>
                  </a:lnTo>
                  <a:lnTo>
                    <a:pt x="163" y="824"/>
                  </a:lnTo>
                  <a:lnTo>
                    <a:pt x="144" y="1122"/>
                  </a:lnTo>
                  <a:lnTo>
                    <a:pt x="144" y="1150"/>
                  </a:lnTo>
                  <a:lnTo>
                    <a:pt x="67" y="1064"/>
                  </a:lnTo>
                  <a:lnTo>
                    <a:pt x="0" y="939"/>
                  </a:lnTo>
                  <a:lnTo>
                    <a:pt x="19" y="795"/>
                  </a:lnTo>
                  <a:lnTo>
                    <a:pt x="135" y="451"/>
                  </a:lnTo>
                  <a:lnTo>
                    <a:pt x="182" y="326"/>
                  </a:lnTo>
                  <a:lnTo>
                    <a:pt x="202" y="307"/>
                  </a:lnTo>
                  <a:lnTo>
                    <a:pt x="230" y="307"/>
                  </a:lnTo>
                  <a:lnTo>
                    <a:pt x="355" y="191"/>
                  </a:lnTo>
                  <a:lnTo>
                    <a:pt x="604" y="9"/>
                  </a:lnTo>
                  <a:lnTo>
                    <a:pt x="633" y="0"/>
                  </a:lnTo>
                  <a:lnTo>
                    <a:pt x="748" y="19"/>
                  </a:lnTo>
                  <a:lnTo>
                    <a:pt x="902" y="77"/>
                  </a:lnTo>
                  <a:close/>
                </a:path>
              </a:pathLst>
            </a:custGeom>
            <a:solidFill>
              <a:srgbClr val="9900FF"/>
            </a:solidFill>
            <a:ln w="9525">
              <a:noFill/>
              <a:round/>
              <a:headEnd/>
              <a:tailEnd/>
            </a:ln>
          </p:spPr>
          <p:txBody>
            <a:bodyPr>
              <a:prstTxWarp prst="textNoShape">
                <a:avLst/>
              </a:prstTxWarp>
            </a:bodyPr>
            <a:lstStyle/>
            <a:p>
              <a:endParaRPr lang="en-US"/>
            </a:p>
          </p:txBody>
        </p:sp>
        <p:sp>
          <p:nvSpPr>
            <p:cNvPr id="53304" name="Freeform 758"/>
            <p:cNvSpPr>
              <a:spLocks noChangeAspect="1"/>
            </p:cNvSpPr>
            <p:nvPr/>
          </p:nvSpPr>
          <p:spPr bwMode="auto">
            <a:xfrm>
              <a:off x="3118" y="1741"/>
              <a:ext cx="119" cy="224"/>
            </a:xfrm>
            <a:custGeom>
              <a:avLst/>
              <a:gdLst>
                <a:gd name="T0" fmla="*/ 499 w 595"/>
                <a:gd name="T1" fmla="*/ 115 h 1122"/>
                <a:gd name="T2" fmla="*/ 288 w 595"/>
                <a:gd name="T3" fmla="*/ 460 h 1122"/>
                <a:gd name="T4" fmla="*/ 192 w 595"/>
                <a:gd name="T5" fmla="*/ 719 h 1122"/>
                <a:gd name="T6" fmla="*/ 172 w 595"/>
                <a:gd name="T7" fmla="*/ 940 h 1122"/>
                <a:gd name="T8" fmla="*/ 163 w 595"/>
                <a:gd name="T9" fmla="*/ 998 h 1122"/>
                <a:gd name="T10" fmla="*/ 125 w 595"/>
                <a:gd name="T11" fmla="*/ 1065 h 1122"/>
                <a:gd name="T12" fmla="*/ 96 w 595"/>
                <a:gd name="T13" fmla="*/ 1122 h 1122"/>
                <a:gd name="T14" fmla="*/ 39 w 595"/>
                <a:gd name="T15" fmla="*/ 1054 h 1122"/>
                <a:gd name="T16" fmla="*/ 0 w 595"/>
                <a:gd name="T17" fmla="*/ 834 h 1122"/>
                <a:gd name="T18" fmla="*/ 9 w 595"/>
                <a:gd name="T19" fmla="*/ 652 h 1122"/>
                <a:gd name="T20" fmla="*/ 67 w 595"/>
                <a:gd name="T21" fmla="*/ 422 h 1122"/>
                <a:gd name="T22" fmla="*/ 115 w 595"/>
                <a:gd name="T23" fmla="*/ 355 h 1122"/>
                <a:gd name="T24" fmla="*/ 134 w 595"/>
                <a:gd name="T25" fmla="*/ 288 h 1122"/>
                <a:gd name="T26" fmla="*/ 278 w 595"/>
                <a:gd name="T27" fmla="*/ 95 h 1122"/>
                <a:gd name="T28" fmla="*/ 393 w 595"/>
                <a:gd name="T29" fmla="*/ 28 h 1122"/>
                <a:gd name="T30" fmla="*/ 527 w 595"/>
                <a:gd name="T31" fmla="*/ 9 h 1122"/>
                <a:gd name="T32" fmla="*/ 576 w 595"/>
                <a:gd name="T33" fmla="*/ 0 h 1122"/>
                <a:gd name="T34" fmla="*/ 595 w 595"/>
                <a:gd name="T35" fmla="*/ 0 h 1122"/>
                <a:gd name="T36" fmla="*/ 499 w 595"/>
                <a:gd name="T37" fmla="*/ 115 h 112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95"/>
                <a:gd name="T58" fmla="*/ 0 h 1122"/>
                <a:gd name="T59" fmla="*/ 595 w 595"/>
                <a:gd name="T60" fmla="*/ 1122 h 1122"/>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95" h="1122">
                  <a:moveTo>
                    <a:pt x="499" y="115"/>
                  </a:moveTo>
                  <a:lnTo>
                    <a:pt x="288" y="460"/>
                  </a:lnTo>
                  <a:lnTo>
                    <a:pt x="192" y="719"/>
                  </a:lnTo>
                  <a:lnTo>
                    <a:pt x="172" y="940"/>
                  </a:lnTo>
                  <a:lnTo>
                    <a:pt x="163" y="998"/>
                  </a:lnTo>
                  <a:lnTo>
                    <a:pt x="125" y="1065"/>
                  </a:lnTo>
                  <a:lnTo>
                    <a:pt x="96" y="1122"/>
                  </a:lnTo>
                  <a:lnTo>
                    <a:pt x="39" y="1054"/>
                  </a:lnTo>
                  <a:lnTo>
                    <a:pt x="0" y="834"/>
                  </a:lnTo>
                  <a:lnTo>
                    <a:pt x="9" y="652"/>
                  </a:lnTo>
                  <a:lnTo>
                    <a:pt x="67" y="422"/>
                  </a:lnTo>
                  <a:lnTo>
                    <a:pt x="115" y="355"/>
                  </a:lnTo>
                  <a:lnTo>
                    <a:pt x="134" y="288"/>
                  </a:lnTo>
                  <a:lnTo>
                    <a:pt x="278" y="95"/>
                  </a:lnTo>
                  <a:lnTo>
                    <a:pt x="393" y="28"/>
                  </a:lnTo>
                  <a:lnTo>
                    <a:pt x="527" y="9"/>
                  </a:lnTo>
                  <a:lnTo>
                    <a:pt x="576" y="0"/>
                  </a:lnTo>
                  <a:lnTo>
                    <a:pt x="595" y="0"/>
                  </a:lnTo>
                  <a:lnTo>
                    <a:pt x="499" y="115"/>
                  </a:lnTo>
                  <a:close/>
                </a:path>
              </a:pathLst>
            </a:custGeom>
            <a:solidFill>
              <a:srgbClr val="9999FF"/>
            </a:solidFill>
            <a:ln w="9525">
              <a:noFill/>
              <a:round/>
              <a:headEnd/>
              <a:tailEnd/>
            </a:ln>
          </p:spPr>
          <p:txBody>
            <a:bodyPr>
              <a:prstTxWarp prst="textNoShape">
                <a:avLst/>
              </a:prstTxWarp>
            </a:bodyPr>
            <a:lstStyle/>
            <a:p>
              <a:endParaRPr lang="en-US"/>
            </a:p>
          </p:txBody>
        </p:sp>
        <p:sp>
          <p:nvSpPr>
            <p:cNvPr id="53305" name="Freeform 759"/>
            <p:cNvSpPr>
              <a:spLocks noChangeAspect="1"/>
            </p:cNvSpPr>
            <p:nvPr/>
          </p:nvSpPr>
          <p:spPr bwMode="auto">
            <a:xfrm>
              <a:off x="3349" y="1741"/>
              <a:ext cx="126" cy="84"/>
            </a:xfrm>
            <a:custGeom>
              <a:avLst/>
              <a:gdLst>
                <a:gd name="T0" fmla="*/ 470 w 634"/>
                <a:gd name="T1" fmla="*/ 19 h 422"/>
                <a:gd name="T2" fmla="*/ 528 w 634"/>
                <a:gd name="T3" fmla="*/ 39 h 422"/>
                <a:gd name="T4" fmla="*/ 567 w 634"/>
                <a:gd name="T5" fmla="*/ 106 h 422"/>
                <a:gd name="T6" fmla="*/ 634 w 634"/>
                <a:gd name="T7" fmla="*/ 172 h 422"/>
                <a:gd name="T8" fmla="*/ 614 w 634"/>
                <a:gd name="T9" fmla="*/ 202 h 422"/>
                <a:gd name="T10" fmla="*/ 547 w 634"/>
                <a:gd name="T11" fmla="*/ 239 h 422"/>
                <a:gd name="T12" fmla="*/ 509 w 634"/>
                <a:gd name="T13" fmla="*/ 249 h 422"/>
                <a:gd name="T14" fmla="*/ 412 w 634"/>
                <a:gd name="T15" fmla="*/ 364 h 422"/>
                <a:gd name="T16" fmla="*/ 384 w 634"/>
                <a:gd name="T17" fmla="*/ 393 h 422"/>
                <a:gd name="T18" fmla="*/ 259 w 634"/>
                <a:gd name="T19" fmla="*/ 393 h 422"/>
                <a:gd name="T20" fmla="*/ 193 w 634"/>
                <a:gd name="T21" fmla="*/ 422 h 422"/>
                <a:gd name="T22" fmla="*/ 58 w 634"/>
                <a:gd name="T23" fmla="*/ 288 h 422"/>
                <a:gd name="T24" fmla="*/ 10 w 634"/>
                <a:gd name="T25" fmla="*/ 259 h 422"/>
                <a:gd name="T26" fmla="*/ 0 w 634"/>
                <a:gd name="T27" fmla="*/ 249 h 422"/>
                <a:gd name="T28" fmla="*/ 0 w 634"/>
                <a:gd name="T29" fmla="*/ 239 h 422"/>
                <a:gd name="T30" fmla="*/ 77 w 634"/>
                <a:gd name="T31" fmla="*/ 202 h 422"/>
                <a:gd name="T32" fmla="*/ 144 w 634"/>
                <a:gd name="T33" fmla="*/ 211 h 422"/>
                <a:gd name="T34" fmla="*/ 307 w 634"/>
                <a:gd name="T35" fmla="*/ 269 h 422"/>
                <a:gd name="T36" fmla="*/ 365 w 634"/>
                <a:gd name="T37" fmla="*/ 220 h 422"/>
                <a:gd name="T38" fmla="*/ 374 w 634"/>
                <a:gd name="T39" fmla="*/ 211 h 422"/>
                <a:gd name="T40" fmla="*/ 346 w 634"/>
                <a:gd name="T41" fmla="*/ 144 h 422"/>
                <a:gd name="T42" fmla="*/ 337 w 634"/>
                <a:gd name="T43" fmla="*/ 19 h 422"/>
                <a:gd name="T44" fmla="*/ 317 w 634"/>
                <a:gd name="T45" fmla="*/ 0 h 422"/>
                <a:gd name="T46" fmla="*/ 403 w 634"/>
                <a:gd name="T47" fmla="*/ 19 h 422"/>
                <a:gd name="T48" fmla="*/ 470 w 634"/>
                <a:gd name="T49" fmla="*/ 19 h 42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634"/>
                <a:gd name="T76" fmla="*/ 0 h 422"/>
                <a:gd name="T77" fmla="*/ 634 w 634"/>
                <a:gd name="T78" fmla="*/ 422 h 42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634" h="422">
                  <a:moveTo>
                    <a:pt x="470" y="19"/>
                  </a:moveTo>
                  <a:lnTo>
                    <a:pt x="528" y="39"/>
                  </a:lnTo>
                  <a:lnTo>
                    <a:pt x="567" y="106"/>
                  </a:lnTo>
                  <a:lnTo>
                    <a:pt x="634" y="172"/>
                  </a:lnTo>
                  <a:lnTo>
                    <a:pt x="614" y="202"/>
                  </a:lnTo>
                  <a:lnTo>
                    <a:pt x="547" y="239"/>
                  </a:lnTo>
                  <a:lnTo>
                    <a:pt x="509" y="249"/>
                  </a:lnTo>
                  <a:lnTo>
                    <a:pt x="412" y="364"/>
                  </a:lnTo>
                  <a:lnTo>
                    <a:pt x="384" y="393"/>
                  </a:lnTo>
                  <a:lnTo>
                    <a:pt x="259" y="393"/>
                  </a:lnTo>
                  <a:lnTo>
                    <a:pt x="193" y="422"/>
                  </a:lnTo>
                  <a:lnTo>
                    <a:pt x="58" y="288"/>
                  </a:lnTo>
                  <a:lnTo>
                    <a:pt x="10" y="259"/>
                  </a:lnTo>
                  <a:lnTo>
                    <a:pt x="0" y="249"/>
                  </a:lnTo>
                  <a:lnTo>
                    <a:pt x="0" y="239"/>
                  </a:lnTo>
                  <a:lnTo>
                    <a:pt x="77" y="202"/>
                  </a:lnTo>
                  <a:lnTo>
                    <a:pt x="144" y="211"/>
                  </a:lnTo>
                  <a:lnTo>
                    <a:pt x="307" y="269"/>
                  </a:lnTo>
                  <a:lnTo>
                    <a:pt x="365" y="220"/>
                  </a:lnTo>
                  <a:lnTo>
                    <a:pt x="374" y="211"/>
                  </a:lnTo>
                  <a:lnTo>
                    <a:pt x="346" y="144"/>
                  </a:lnTo>
                  <a:lnTo>
                    <a:pt x="337" y="19"/>
                  </a:lnTo>
                  <a:lnTo>
                    <a:pt x="317" y="0"/>
                  </a:lnTo>
                  <a:lnTo>
                    <a:pt x="403" y="19"/>
                  </a:lnTo>
                  <a:lnTo>
                    <a:pt x="470" y="19"/>
                  </a:lnTo>
                  <a:close/>
                </a:path>
              </a:pathLst>
            </a:custGeom>
            <a:solidFill>
              <a:srgbClr val="666633"/>
            </a:solidFill>
            <a:ln w="9525">
              <a:noFill/>
              <a:round/>
              <a:headEnd/>
              <a:tailEnd/>
            </a:ln>
          </p:spPr>
          <p:txBody>
            <a:bodyPr>
              <a:prstTxWarp prst="textNoShape">
                <a:avLst/>
              </a:prstTxWarp>
            </a:bodyPr>
            <a:lstStyle/>
            <a:p>
              <a:endParaRPr lang="en-US"/>
            </a:p>
          </p:txBody>
        </p:sp>
        <p:sp>
          <p:nvSpPr>
            <p:cNvPr id="53306" name="Freeform 760"/>
            <p:cNvSpPr>
              <a:spLocks noChangeAspect="1"/>
            </p:cNvSpPr>
            <p:nvPr/>
          </p:nvSpPr>
          <p:spPr bwMode="auto">
            <a:xfrm>
              <a:off x="3174" y="1753"/>
              <a:ext cx="63" cy="145"/>
            </a:xfrm>
            <a:custGeom>
              <a:avLst/>
              <a:gdLst>
                <a:gd name="T0" fmla="*/ 163 w 317"/>
                <a:gd name="T1" fmla="*/ 508 h 728"/>
                <a:gd name="T2" fmla="*/ 154 w 317"/>
                <a:gd name="T3" fmla="*/ 508 h 728"/>
                <a:gd name="T4" fmla="*/ 0 w 317"/>
                <a:gd name="T5" fmla="*/ 728 h 728"/>
                <a:gd name="T6" fmla="*/ 38 w 317"/>
                <a:gd name="T7" fmla="*/ 498 h 728"/>
                <a:gd name="T8" fmla="*/ 49 w 317"/>
                <a:gd name="T9" fmla="*/ 489 h 728"/>
                <a:gd name="T10" fmla="*/ 49 w 317"/>
                <a:gd name="T11" fmla="*/ 479 h 728"/>
                <a:gd name="T12" fmla="*/ 29 w 317"/>
                <a:gd name="T13" fmla="*/ 469 h 728"/>
                <a:gd name="T14" fmla="*/ 125 w 317"/>
                <a:gd name="T15" fmla="*/ 267 h 728"/>
                <a:gd name="T16" fmla="*/ 307 w 317"/>
                <a:gd name="T17" fmla="*/ 19 h 728"/>
                <a:gd name="T18" fmla="*/ 317 w 317"/>
                <a:gd name="T19" fmla="*/ 0 h 728"/>
                <a:gd name="T20" fmla="*/ 298 w 317"/>
                <a:gd name="T21" fmla="*/ 345 h 728"/>
                <a:gd name="T22" fmla="*/ 163 w 317"/>
                <a:gd name="T23" fmla="*/ 508 h 72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17"/>
                <a:gd name="T37" fmla="*/ 0 h 728"/>
                <a:gd name="T38" fmla="*/ 317 w 317"/>
                <a:gd name="T39" fmla="*/ 728 h 72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17" h="728">
                  <a:moveTo>
                    <a:pt x="163" y="508"/>
                  </a:moveTo>
                  <a:lnTo>
                    <a:pt x="154" y="508"/>
                  </a:lnTo>
                  <a:lnTo>
                    <a:pt x="0" y="728"/>
                  </a:lnTo>
                  <a:lnTo>
                    <a:pt x="38" y="498"/>
                  </a:lnTo>
                  <a:lnTo>
                    <a:pt x="49" y="489"/>
                  </a:lnTo>
                  <a:lnTo>
                    <a:pt x="49" y="479"/>
                  </a:lnTo>
                  <a:lnTo>
                    <a:pt x="29" y="469"/>
                  </a:lnTo>
                  <a:lnTo>
                    <a:pt x="125" y="267"/>
                  </a:lnTo>
                  <a:lnTo>
                    <a:pt x="307" y="19"/>
                  </a:lnTo>
                  <a:lnTo>
                    <a:pt x="317" y="0"/>
                  </a:lnTo>
                  <a:lnTo>
                    <a:pt x="298" y="345"/>
                  </a:lnTo>
                  <a:lnTo>
                    <a:pt x="163" y="508"/>
                  </a:lnTo>
                  <a:close/>
                </a:path>
              </a:pathLst>
            </a:custGeom>
            <a:solidFill>
              <a:srgbClr val="9999FF"/>
            </a:solidFill>
            <a:ln w="9525">
              <a:noFill/>
              <a:round/>
              <a:headEnd/>
              <a:tailEnd/>
            </a:ln>
          </p:spPr>
          <p:txBody>
            <a:bodyPr>
              <a:prstTxWarp prst="textNoShape">
                <a:avLst/>
              </a:prstTxWarp>
            </a:bodyPr>
            <a:lstStyle/>
            <a:p>
              <a:endParaRPr lang="en-US"/>
            </a:p>
          </p:txBody>
        </p:sp>
        <p:sp>
          <p:nvSpPr>
            <p:cNvPr id="53307" name="Freeform 761"/>
            <p:cNvSpPr>
              <a:spLocks noChangeAspect="1"/>
            </p:cNvSpPr>
            <p:nvPr/>
          </p:nvSpPr>
          <p:spPr bwMode="auto">
            <a:xfrm>
              <a:off x="3303" y="1770"/>
              <a:ext cx="48" cy="9"/>
            </a:xfrm>
            <a:custGeom>
              <a:avLst/>
              <a:gdLst>
                <a:gd name="T0" fmla="*/ 240 w 240"/>
                <a:gd name="T1" fmla="*/ 39 h 48"/>
                <a:gd name="T2" fmla="*/ 240 w 240"/>
                <a:gd name="T3" fmla="*/ 48 h 48"/>
                <a:gd name="T4" fmla="*/ 105 w 240"/>
                <a:gd name="T5" fmla="*/ 48 h 48"/>
                <a:gd name="T6" fmla="*/ 48 w 240"/>
                <a:gd name="T7" fmla="*/ 28 h 48"/>
                <a:gd name="T8" fmla="*/ 0 w 240"/>
                <a:gd name="T9" fmla="*/ 0 h 48"/>
                <a:gd name="T10" fmla="*/ 96 w 240"/>
                <a:gd name="T11" fmla="*/ 19 h 48"/>
                <a:gd name="T12" fmla="*/ 240 w 240"/>
                <a:gd name="T13" fmla="*/ 39 h 48"/>
                <a:gd name="T14" fmla="*/ 0 60000 65536"/>
                <a:gd name="T15" fmla="*/ 0 60000 65536"/>
                <a:gd name="T16" fmla="*/ 0 60000 65536"/>
                <a:gd name="T17" fmla="*/ 0 60000 65536"/>
                <a:gd name="T18" fmla="*/ 0 60000 65536"/>
                <a:gd name="T19" fmla="*/ 0 60000 65536"/>
                <a:gd name="T20" fmla="*/ 0 60000 65536"/>
                <a:gd name="T21" fmla="*/ 0 w 240"/>
                <a:gd name="T22" fmla="*/ 0 h 48"/>
                <a:gd name="T23" fmla="*/ 240 w 240"/>
                <a:gd name="T24" fmla="*/ 48 h 4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40" h="48">
                  <a:moveTo>
                    <a:pt x="240" y="39"/>
                  </a:moveTo>
                  <a:lnTo>
                    <a:pt x="240" y="48"/>
                  </a:lnTo>
                  <a:lnTo>
                    <a:pt x="105" y="48"/>
                  </a:lnTo>
                  <a:lnTo>
                    <a:pt x="48" y="28"/>
                  </a:lnTo>
                  <a:lnTo>
                    <a:pt x="0" y="0"/>
                  </a:lnTo>
                  <a:lnTo>
                    <a:pt x="96" y="19"/>
                  </a:lnTo>
                  <a:lnTo>
                    <a:pt x="240" y="39"/>
                  </a:lnTo>
                  <a:close/>
                </a:path>
              </a:pathLst>
            </a:custGeom>
            <a:solidFill>
              <a:srgbClr val="CC6633"/>
            </a:solidFill>
            <a:ln w="9525">
              <a:noFill/>
              <a:round/>
              <a:headEnd/>
              <a:tailEnd/>
            </a:ln>
          </p:spPr>
          <p:txBody>
            <a:bodyPr>
              <a:prstTxWarp prst="textNoShape">
                <a:avLst/>
              </a:prstTxWarp>
            </a:bodyPr>
            <a:lstStyle/>
            <a:p>
              <a:endParaRPr lang="en-US"/>
            </a:p>
          </p:txBody>
        </p:sp>
        <p:sp>
          <p:nvSpPr>
            <p:cNvPr id="53308" name="Freeform 762"/>
            <p:cNvSpPr>
              <a:spLocks noChangeAspect="1"/>
            </p:cNvSpPr>
            <p:nvPr/>
          </p:nvSpPr>
          <p:spPr bwMode="auto">
            <a:xfrm>
              <a:off x="3278" y="1775"/>
              <a:ext cx="53" cy="37"/>
            </a:xfrm>
            <a:custGeom>
              <a:avLst/>
              <a:gdLst>
                <a:gd name="T0" fmla="*/ 116 w 269"/>
                <a:gd name="T1" fmla="*/ 39 h 183"/>
                <a:gd name="T2" fmla="*/ 125 w 269"/>
                <a:gd name="T3" fmla="*/ 58 h 183"/>
                <a:gd name="T4" fmla="*/ 269 w 269"/>
                <a:gd name="T5" fmla="*/ 67 h 183"/>
                <a:gd name="T6" fmla="*/ 173 w 269"/>
                <a:gd name="T7" fmla="*/ 135 h 183"/>
                <a:gd name="T8" fmla="*/ 163 w 269"/>
                <a:gd name="T9" fmla="*/ 153 h 183"/>
                <a:gd name="T10" fmla="*/ 116 w 269"/>
                <a:gd name="T11" fmla="*/ 87 h 183"/>
                <a:gd name="T12" fmla="*/ 0 w 269"/>
                <a:gd name="T13" fmla="*/ 183 h 183"/>
                <a:gd name="T14" fmla="*/ 0 w 269"/>
                <a:gd name="T15" fmla="*/ 39 h 183"/>
                <a:gd name="T16" fmla="*/ 77 w 269"/>
                <a:gd name="T17" fmla="*/ 0 h 183"/>
                <a:gd name="T18" fmla="*/ 116 w 269"/>
                <a:gd name="T19" fmla="*/ 30 h 183"/>
                <a:gd name="T20" fmla="*/ 116 w 269"/>
                <a:gd name="T21" fmla="*/ 39 h 18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69"/>
                <a:gd name="T34" fmla="*/ 0 h 183"/>
                <a:gd name="T35" fmla="*/ 269 w 269"/>
                <a:gd name="T36" fmla="*/ 183 h 18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69" h="183">
                  <a:moveTo>
                    <a:pt x="116" y="39"/>
                  </a:moveTo>
                  <a:lnTo>
                    <a:pt x="125" y="58"/>
                  </a:lnTo>
                  <a:lnTo>
                    <a:pt x="269" y="67"/>
                  </a:lnTo>
                  <a:lnTo>
                    <a:pt x="173" y="135"/>
                  </a:lnTo>
                  <a:lnTo>
                    <a:pt x="163" y="153"/>
                  </a:lnTo>
                  <a:lnTo>
                    <a:pt x="116" y="87"/>
                  </a:lnTo>
                  <a:lnTo>
                    <a:pt x="0" y="183"/>
                  </a:lnTo>
                  <a:lnTo>
                    <a:pt x="0" y="39"/>
                  </a:lnTo>
                  <a:lnTo>
                    <a:pt x="77" y="0"/>
                  </a:lnTo>
                  <a:lnTo>
                    <a:pt x="116" y="30"/>
                  </a:lnTo>
                  <a:lnTo>
                    <a:pt x="116" y="39"/>
                  </a:lnTo>
                  <a:close/>
                </a:path>
              </a:pathLst>
            </a:custGeom>
            <a:solidFill>
              <a:srgbClr val="333300"/>
            </a:solidFill>
            <a:ln w="9525">
              <a:noFill/>
              <a:round/>
              <a:headEnd/>
              <a:tailEnd/>
            </a:ln>
          </p:spPr>
          <p:txBody>
            <a:bodyPr>
              <a:prstTxWarp prst="textNoShape">
                <a:avLst/>
              </a:prstTxWarp>
            </a:bodyPr>
            <a:lstStyle/>
            <a:p>
              <a:endParaRPr lang="en-US"/>
            </a:p>
          </p:txBody>
        </p:sp>
        <p:sp>
          <p:nvSpPr>
            <p:cNvPr id="53309" name="Freeform 763"/>
            <p:cNvSpPr>
              <a:spLocks noChangeAspect="1"/>
            </p:cNvSpPr>
            <p:nvPr/>
          </p:nvSpPr>
          <p:spPr bwMode="auto">
            <a:xfrm>
              <a:off x="3684" y="1781"/>
              <a:ext cx="248" cy="298"/>
            </a:xfrm>
            <a:custGeom>
              <a:avLst/>
              <a:gdLst>
                <a:gd name="T0" fmla="*/ 623 w 1238"/>
                <a:gd name="T1" fmla="*/ 37 h 1486"/>
                <a:gd name="T2" fmla="*/ 902 w 1238"/>
                <a:gd name="T3" fmla="*/ 230 h 1486"/>
                <a:gd name="T4" fmla="*/ 959 w 1238"/>
                <a:gd name="T5" fmla="*/ 248 h 1486"/>
                <a:gd name="T6" fmla="*/ 1046 w 1238"/>
                <a:gd name="T7" fmla="*/ 383 h 1486"/>
                <a:gd name="T8" fmla="*/ 816 w 1238"/>
                <a:gd name="T9" fmla="*/ 239 h 1486"/>
                <a:gd name="T10" fmla="*/ 748 w 1238"/>
                <a:gd name="T11" fmla="*/ 220 h 1486"/>
                <a:gd name="T12" fmla="*/ 634 w 1238"/>
                <a:gd name="T13" fmla="*/ 220 h 1486"/>
                <a:gd name="T14" fmla="*/ 557 w 1238"/>
                <a:gd name="T15" fmla="*/ 258 h 1486"/>
                <a:gd name="T16" fmla="*/ 537 w 1238"/>
                <a:gd name="T17" fmla="*/ 287 h 1486"/>
                <a:gd name="T18" fmla="*/ 547 w 1238"/>
                <a:gd name="T19" fmla="*/ 325 h 1486"/>
                <a:gd name="T20" fmla="*/ 748 w 1238"/>
                <a:gd name="T21" fmla="*/ 478 h 1486"/>
                <a:gd name="T22" fmla="*/ 1027 w 1238"/>
                <a:gd name="T23" fmla="*/ 680 h 1486"/>
                <a:gd name="T24" fmla="*/ 1161 w 1238"/>
                <a:gd name="T25" fmla="*/ 776 h 1486"/>
                <a:gd name="T26" fmla="*/ 1190 w 1238"/>
                <a:gd name="T27" fmla="*/ 824 h 1486"/>
                <a:gd name="T28" fmla="*/ 1238 w 1238"/>
                <a:gd name="T29" fmla="*/ 882 h 1486"/>
                <a:gd name="T30" fmla="*/ 1190 w 1238"/>
                <a:gd name="T31" fmla="*/ 968 h 1486"/>
                <a:gd name="T32" fmla="*/ 1066 w 1238"/>
                <a:gd name="T33" fmla="*/ 1121 h 1486"/>
                <a:gd name="T34" fmla="*/ 816 w 1238"/>
                <a:gd name="T35" fmla="*/ 1313 h 1486"/>
                <a:gd name="T36" fmla="*/ 758 w 1238"/>
                <a:gd name="T37" fmla="*/ 1351 h 1486"/>
                <a:gd name="T38" fmla="*/ 797 w 1238"/>
                <a:gd name="T39" fmla="*/ 1151 h 1486"/>
                <a:gd name="T40" fmla="*/ 816 w 1238"/>
                <a:gd name="T41" fmla="*/ 1035 h 1486"/>
                <a:gd name="T42" fmla="*/ 816 w 1238"/>
                <a:gd name="T43" fmla="*/ 852 h 1486"/>
                <a:gd name="T44" fmla="*/ 787 w 1238"/>
                <a:gd name="T45" fmla="*/ 805 h 1486"/>
                <a:gd name="T46" fmla="*/ 758 w 1238"/>
                <a:gd name="T47" fmla="*/ 786 h 1486"/>
                <a:gd name="T48" fmla="*/ 691 w 1238"/>
                <a:gd name="T49" fmla="*/ 805 h 1486"/>
                <a:gd name="T50" fmla="*/ 567 w 1238"/>
                <a:gd name="T51" fmla="*/ 968 h 1486"/>
                <a:gd name="T52" fmla="*/ 451 w 1238"/>
                <a:gd name="T53" fmla="*/ 1198 h 1486"/>
                <a:gd name="T54" fmla="*/ 432 w 1238"/>
                <a:gd name="T55" fmla="*/ 1207 h 1486"/>
                <a:gd name="T56" fmla="*/ 403 w 1238"/>
                <a:gd name="T57" fmla="*/ 1237 h 1486"/>
                <a:gd name="T58" fmla="*/ 393 w 1238"/>
                <a:gd name="T59" fmla="*/ 1351 h 1486"/>
                <a:gd name="T60" fmla="*/ 365 w 1238"/>
                <a:gd name="T61" fmla="*/ 1476 h 1486"/>
                <a:gd name="T62" fmla="*/ 365 w 1238"/>
                <a:gd name="T63" fmla="*/ 1486 h 1486"/>
                <a:gd name="T64" fmla="*/ 326 w 1238"/>
                <a:gd name="T65" fmla="*/ 1467 h 1486"/>
                <a:gd name="T66" fmla="*/ 279 w 1238"/>
                <a:gd name="T67" fmla="*/ 1390 h 1486"/>
                <a:gd name="T68" fmla="*/ 326 w 1238"/>
                <a:gd name="T69" fmla="*/ 852 h 1486"/>
                <a:gd name="T70" fmla="*/ 317 w 1238"/>
                <a:gd name="T71" fmla="*/ 652 h 1486"/>
                <a:gd name="T72" fmla="*/ 288 w 1238"/>
                <a:gd name="T73" fmla="*/ 613 h 1486"/>
                <a:gd name="T74" fmla="*/ 288 w 1238"/>
                <a:gd name="T75" fmla="*/ 517 h 1486"/>
                <a:gd name="T76" fmla="*/ 249 w 1238"/>
                <a:gd name="T77" fmla="*/ 469 h 1486"/>
                <a:gd name="T78" fmla="*/ 191 w 1238"/>
                <a:gd name="T79" fmla="*/ 431 h 1486"/>
                <a:gd name="T80" fmla="*/ 163 w 1238"/>
                <a:gd name="T81" fmla="*/ 431 h 1486"/>
                <a:gd name="T82" fmla="*/ 125 w 1238"/>
                <a:gd name="T83" fmla="*/ 478 h 1486"/>
                <a:gd name="T84" fmla="*/ 105 w 1238"/>
                <a:gd name="T85" fmla="*/ 632 h 1486"/>
                <a:gd name="T86" fmla="*/ 135 w 1238"/>
                <a:gd name="T87" fmla="*/ 1169 h 1486"/>
                <a:gd name="T88" fmla="*/ 144 w 1238"/>
                <a:gd name="T89" fmla="*/ 1256 h 1486"/>
                <a:gd name="T90" fmla="*/ 96 w 1238"/>
                <a:gd name="T91" fmla="*/ 1237 h 1486"/>
                <a:gd name="T92" fmla="*/ 49 w 1238"/>
                <a:gd name="T93" fmla="*/ 1093 h 1486"/>
                <a:gd name="T94" fmla="*/ 10 w 1238"/>
                <a:gd name="T95" fmla="*/ 796 h 1486"/>
                <a:gd name="T96" fmla="*/ 0 w 1238"/>
                <a:gd name="T97" fmla="*/ 699 h 1486"/>
                <a:gd name="T98" fmla="*/ 29 w 1238"/>
                <a:gd name="T99" fmla="*/ 680 h 1486"/>
                <a:gd name="T100" fmla="*/ 38 w 1238"/>
                <a:gd name="T101" fmla="*/ 680 h 1486"/>
                <a:gd name="T102" fmla="*/ 19 w 1238"/>
                <a:gd name="T103" fmla="*/ 613 h 1486"/>
                <a:gd name="T104" fmla="*/ 29 w 1238"/>
                <a:gd name="T105" fmla="*/ 354 h 1486"/>
                <a:gd name="T106" fmla="*/ 49 w 1238"/>
                <a:gd name="T107" fmla="*/ 211 h 1486"/>
                <a:gd name="T108" fmla="*/ 269 w 1238"/>
                <a:gd name="T109" fmla="*/ 57 h 1486"/>
                <a:gd name="T110" fmla="*/ 403 w 1238"/>
                <a:gd name="T111" fmla="*/ 0 h 1486"/>
                <a:gd name="T112" fmla="*/ 518 w 1238"/>
                <a:gd name="T113" fmla="*/ 0 h 1486"/>
                <a:gd name="T114" fmla="*/ 623 w 1238"/>
                <a:gd name="T115" fmla="*/ 37 h 148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238"/>
                <a:gd name="T175" fmla="*/ 0 h 1486"/>
                <a:gd name="T176" fmla="*/ 1238 w 1238"/>
                <a:gd name="T177" fmla="*/ 1486 h 148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238" h="1486">
                  <a:moveTo>
                    <a:pt x="623" y="37"/>
                  </a:moveTo>
                  <a:lnTo>
                    <a:pt x="902" y="230"/>
                  </a:lnTo>
                  <a:lnTo>
                    <a:pt x="959" y="248"/>
                  </a:lnTo>
                  <a:lnTo>
                    <a:pt x="1046" y="383"/>
                  </a:lnTo>
                  <a:lnTo>
                    <a:pt x="816" y="239"/>
                  </a:lnTo>
                  <a:lnTo>
                    <a:pt x="748" y="220"/>
                  </a:lnTo>
                  <a:lnTo>
                    <a:pt x="634" y="220"/>
                  </a:lnTo>
                  <a:lnTo>
                    <a:pt x="557" y="258"/>
                  </a:lnTo>
                  <a:lnTo>
                    <a:pt x="537" y="287"/>
                  </a:lnTo>
                  <a:lnTo>
                    <a:pt x="547" y="325"/>
                  </a:lnTo>
                  <a:lnTo>
                    <a:pt x="748" y="478"/>
                  </a:lnTo>
                  <a:lnTo>
                    <a:pt x="1027" y="680"/>
                  </a:lnTo>
                  <a:lnTo>
                    <a:pt x="1161" y="776"/>
                  </a:lnTo>
                  <a:lnTo>
                    <a:pt x="1190" y="824"/>
                  </a:lnTo>
                  <a:lnTo>
                    <a:pt x="1238" y="882"/>
                  </a:lnTo>
                  <a:lnTo>
                    <a:pt x="1190" y="968"/>
                  </a:lnTo>
                  <a:lnTo>
                    <a:pt x="1066" y="1121"/>
                  </a:lnTo>
                  <a:lnTo>
                    <a:pt x="816" y="1313"/>
                  </a:lnTo>
                  <a:lnTo>
                    <a:pt x="758" y="1351"/>
                  </a:lnTo>
                  <a:lnTo>
                    <a:pt x="797" y="1151"/>
                  </a:lnTo>
                  <a:lnTo>
                    <a:pt x="816" y="1035"/>
                  </a:lnTo>
                  <a:lnTo>
                    <a:pt x="816" y="852"/>
                  </a:lnTo>
                  <a:lnTo>
                    <a:pt x="787" y="805"/>
                  </a:lnTo>
                  <a:lnTo>
                    <a:pt x="758" y="786"/>
                  </a:lnTo>
                  <a:lnTo>
                    <a:pt x="691" y="805"/>
                  </a:lnTo>
                  <a:lnTo>
                    <a:pt x="567" y="968"/>
                  </a:lnTo>
                  <a:lnTo>
                    <a:pt x="451" y="1198"/>
                  </a:lnTo>
                  <a:lnTo>
                    <a:pt x="432" y="1207"/>
                  </a:lnTo>
                  <a:lnTo>
                    <a:pt x="403" y="1237"/>
                  </a:lnTo>
                  <a:lnTo>
                    <a:pt x="393" y="1351"/>
                  </a:lnTo>
                  <a:lnTo>
                    <a:pt x="365" y="1476"/>
                  </a:lnTo>
                  <a:lnTo>
                    <a:pt x="365" y="1486"/>
                  </a:lnTo>
                  <a:lnTo>
                    <a:pt x="326" y="1467"/>
                  </a:lnTo>
                  <a:lnTo>
                    <a:pt x="279" y="1390"/>
                  </a:lnTo>
                  <a:lnTo>
                    <a:pt x="326" y="852"/>
                  </a:lnTo>
                  <a:lnTo>
                    <a:pt x="317" y="652"/>
                  </a:lnTo>
                  <a:lnTo>
                    <a:pt x="288" y="613"/>
                  </a:lnTo>
                  <a:lnTo>
                    <a:pt x="288" y="517"/>
                  </a:lnTo>
                  <a:lnTo>
                    <a:pt x="249" y="469"/>
                  </a:lnTo>
                  <a:lnTo>
                    <a:pt x="191" y="431"/>
                  </a:lnTo>
                  <a:lnTo>
                    <a:pt x="163" y="431"/>
                  </a:lnTo>
                  <a:lnTo>
                    <a:pt x="125" y="478"/>
                  </a:lnTo>
                  <a:lnTo>
                    <a:pt x="105" y="632"/>
                  </a:lnTo>
                  <a:lnTo>
                    <a:pt x="135" y="1169"/>
                  </a:lnTo>
                  <a:lnTo>
                    <a:pt x="144" y="1256"/>
                  </a:lnTo>
                  <a:lnTo>
                    <a:pt x="96" y="1237"/>
                  </a:lnTo>
                  <a:lnTo>
                    <a:pt x="49" y="1093"/>
                  </a:lnTo>
                  <a:lnTo>
                    <a:pt x="10" y="796"/>
                  </a:lnTo>
                  <a:lnTo>
                    <a:pt x="0" y="699"/>
                  </a:lnTo>
                  <a:lnTo>
                    <a:pt x="29" y="680"/>
                  </a:lnTo>
                  <a:lnTo>
                    <a:pt x="38" y="680"/>
                  </a:lnTo>
                  <a:lnTo>
                    <a:pt x="19" y="613"/>
                  </a:lnTo>
                  <a:lnTo>
                    <a:pt x="29" y="354"/>
                  </a:lnTo>
                  <a:lnTo>
                    <a:pt x="49" y="211"/>
                  </a:lnTo>
                  <a:lnTo>
                    <a:pt x="269" y="57"/>
                  </a:lnTo>
                  <a:lnTo>
                    <a:pt x="403" y="0"/>
                  </a:lnTo>
                  <a:lnTo>
                    <a:pt x="518" y="0"/>
                  </a:lnTo>
                  <a:lnTo>
                    <a:pt x="623" y="37"/>
                  </a:lnTo>
                  <a:close/>
                </a:path>
              </a:pathLst>
            </a:custGeom>
            <a:solidFill>
              <a:srgbClr val="9900FF"/>
            </a:solidFill>
            <a:ln w="9525">
              <a:noFill/>
              <a:round/>
              <a:headEnd/>
              <a:tailEnd/>
            </a:ln>
          </p:spPr>
          <p:txBody>
            <a:bodyPr>
              <a:prstTxWarp prst="textNoShape">
                <a:avLst/>
              </a:prstTxWarp>
            </a:bodyPr>
            <a:lstStyle/>
            <a:p>
              <a:endParaRPr lang="en-US"/>
            </a:p>
          </p:txBody>
        </p:sp>
        <p:sp>
          <p:nvSpPr>
            <p:cNvPr id="53310" name="Freeform 764"/>
            <p:cNvSpPr>
              <a:spLocks noChangeAspect="1"/>
            </p:cNvSpPr>
            <p:nvPr/>
          </p:nvSpPr>
          <p:spPr bwMode="auto">
            <a:xfrm>
              <a:off x="3500" y="1806"/>
              <a:ext cx="198" cy="616"/>
            </a:xfrm>
            <a:custGeom>
              <a:avLst/>
              <a:gdLst>
                <a:gd name="T0" fmla="*/ 422 w 988"/>
                <a:gd name="T1" fmla="*/ 691 h 3079"/>
                <a:gd name="T2" fmla="*/ 422 w 988"/>
                <a:gd name="T3" fmla="*/ 729 h 3079"/>
                <a:gd name="T4" fmla="*/ 461 w 988"/>
                <a:gd name="T5" fmla="*/ 759 h 3079"/>
                <a:gd name="T6" fmla="*/ 432 w 988"/>
                <a:gd name="T7" fmla="*/ 1056 h 3079"/>
                <a:gd name="T8" fmla="*/ 451 w 988"/>
                <a:gd name="T9" fmla="*/ 1401 h 3079"/>
                <a:gd name="T10" fmla="*/ 471 w 988"/>
                <a:gd name="T11" fmla="*/ 1478 h 3079"/>
                <a:gd name="T12" fmla="*/ 471 w 988"/>
                <a:gd name="T13" fmla="*/ 1497 h 3079"/>
                <a:gd name="T14" fmla="*/ 383 w 988"/>
                <a:gd name="T15" fmla="*/ 1267 h 3079"/>
                <a:gd name="T16" fmla="*/ 317 w 988"/>
                <a:gd name="T17" fmla="*/ 1017 h 3079"/>
                <a:gd name="T18" fmla="*/ 288 w 988"/>
                <a:gd name="T19" fmla="*/ 989 h 3079"/>
                <a:gd name="T20" fmla="*/ 239 w 988"/>
                <a:gd name="T21" fmla="*/ 1084 h 3079"/>
                <a:gd name="T22" fmla="*/ 192 w 988"/>
                <a:gd name="T23" fmla="*/ 1564 h 3079"/>
                <a:gd name="T24" fmla="*/ 230 w 988"/>
                <a:gd name="T25" fmla="*/ 1804 h 3079"/>
                <a:gd name="T26" fmla="*/ 297 w 988"/>
                <a:gd name="T27" fmla="*/ 2015 h 3079"/>
                <a:gd name="T28" fmla="*/ 355 w 988"/>
                <a:gd name="T29" fmla="*/ 2091 h 3079"/>
                <a:gd name="T30" fmla="*/ 576 w 988"/>
                <a:gd name="T31" fmla="*/ 2254 h 3079"/>
                <a:gd name="T32" fmla="*/ 682 w 988"/>
                <a:gd name="T33" fmla="*/ 2284 h 3079"/>
                <a:gd name="T34" fmla="*/ 806 w 988"/>
                <a:gd name="T35" fmla="*/ 2446 h 3079"/>
                <a:gd name="T36" fmla="*/ 882 w 988"/>
                <a:gd name="T37" fmla="*/ 2551 h 3079"/>
                <a:gd name="T38" fmla="*/ 959 w 988"/>
                <a:gd name="T39" fmla="*/ 2714 h 3079"/>
                <a:gd name="T40" fmla="*/ 988 w 988"/>
                <a:gd name="T41" fmla="*/ 2869 h 3079"/>
                <a:gd name="T42" fmla="*/ 826 w 988"/>
                <a:gd name="T43" fmla="*/ 3002 h 3079"/>
                <a:gd name="T44" fmla="*/ 768 w 988"/>
                <a:gd name="T45" fmla="*/ 3011 h 3079"/>
                <a:gd name="T46" fmla="*/ 749 w 988"/>
                <a:gd name="T47" fmla="*/ 3022 h 3079"/>
                <a:gd name="T48" fmla="*/ 710 w 988"/>
                <a:gd name="T49" fmla="*/ 3022 h 3079"/>
                <a:gd name="T50" fmla="*/ 682 w 988"/>
                <a:gd name="T51" fmla="*/ 3050 h 3079"/>
                <a:gd name="T52" fmla="*/ 682 w 988"/>
                <a:gd name="T53" fmla="*/ 3069 h 3079"/>
                <a:gd name="T54" fmla="*/ 576 w 988"/>
                <a:gd name="T55" fmla="*/ 3079 h 3079"/>
                <a:gd name="T56" fmla="*/ 413 w 988"/>
                <a:gd name="T57" fmla="*/ 3079 h 3079"/>
                <a:gd name="T58" fmla="*/ 383 w 988"/>
                <a:gd name="T59" fmla="*/ 3041 h 3079"/>
                <a:gd name="T60" fmla="*/ 383 w 988"/>
                <a:gd name="T61" fmla="*/ 3031 h 3079"/>
                <a:gd name="T62" fmla="*/ 364 w 988"/>
                <a:gd name="T63" fmla="*/ 3041 h 3079"/>
                <a:gd name="T64" fmla="*/ 346 w 988"/>
                <a:gd name="T65" fmla="*/ 3079 h 3079"/>
                <a:gd name="T66" fmla="*/ 317 w 988"/>
                <a:gd name="T67" fmla="*/ 3079 h 3079"/>
                <a:gd name="T68" fmla="*/ 413 w 988"/>
                <a:gd name="T69" fmla="*/ 2974 h 3079"/>
                <a:gd name="T70" fmla="*/ 413 w 988"/>
                <a:gd name="T71" fmla="*/ 2925 h 3079"/>
                <a:gd name="T72" fmla="*/ 471 w 988"/>
                <a:gd name="T73" fmla="*/ 2849 h 3079"/>
                <a:gd name="T74" fmla="*/ 471 w 988"/>
                <a:gd name="T75" fmla="*/ 2801 h 3079"/>
                <a:gd name="T76" fmla="*/ 308 w 988"/>
                <a:gd name="T77" fmla="*/ 2551 h 3079"/>
                <a:gd name="T78" fmla="*/ 269 w 988"/>
                <a:gd name="T79" fmla="*/ 2484 h 3079"/>
                <a:gd name="T80" fmla="*/ 183 w 988"/>
                <a:gd name="T81" fmla="*/ 2370 h 3079"/>
                <a:gd name="T82" fmla="*/ 86 w 988"/>
                <a:gd name="T83" fmla="*/ 2082 h 3079"/>
                <a:gd name="T84" fmla="*/ 0 w 988"/>
                <a:gd name="T85" fmla="*/ 1708 h 3079"/>
                <a:gd name="T86" fmla="*/ 0 w 988"/>
                <a:gd name="T87" fmla="*/ 1469 h 3079"/>
                <a:gd name="T88" fmla="*/ 29 w 988"/>
                <a:gd name="T89" fmla="*/ 1439 h 3079"/>
                <a:gd name="T90" fmla="*/ 29 w 988"/>
                <a:gd name="T91" fmla="*/ 1401 h 3079"/>
                <a:gd name="T92" fmla="*/ 58 w 988"/>
                <a:gd name="T93" fmla="*/ 1228 h 3079"/>
                <a:gd name="T94" fmla="*/ 115 w 988"/>
                <a:gd name="T95" fmla="*/ 1008 h 3079"/>
                <a:gd name="T96" fmla="*/ 173 w 988"/>
                <a:gd name="T97" fmla="*/ 605 h 3079"/>
                <a:gd name="T98" fmla="*/ 202 w 988"/>
                <a:gd name="T99" fmla="*/ 480 h 3079"/>
                <a:gd name="T100" fmla="*/ 211 w 988"/>
                <a:gd name="T101" fmla="*/ 404 h 3079"/>
                <a:gd name="T102" fmla="*/ 308 w 988"/>
                <a:gd name="T103" fmla="*/ 30 h 3079"/>
                <a:gd name="T104" fmla="*/ 336 w 988"/>
                <a:gd name="T105" fmla="*/ 0 h 3079"/>
                <a:gd name="T106" fmla="*/ 394 w 988"/>
                <a:gd name="T107" fmla="*/ 318 h 3079"/>
                <a:gd name="T108" fmla="*/ 422 w 988"/>
                <a:gd name="T109" fmla="*/ 691 h 3079"/>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988"/>
                <a:gd name="T166" fmla="*/ 0 h 3079"/>
                <a:gd name="T167" fmla="*/ 988 w 988"/>
                <a:gd name="T168" fmla="*/ 3079 h 3079"/>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988" h="3079">
                  <a:moveTo>
                    <a:pt x="422" y="691"/>
                  </a:moveTo>
                  <a:lnTo>
                    <a:pt x="422" y="729"/>
                  </a:lnTo>
                  <a:lnTo>
                    <a:pt x="461" y="759"/>
                  </a:lnTo>
                  <a:lnTo>
                    <a:pt x="432" y="1056"/>
                  </a:lnTo>
                  <a:lnTo>
                    <a:pt x="451" y="1401"/>
                  </a:lnTo>
                  <a:lnTo>
                    <a:pt x="471" y="1478"/>
                  </a:lnTo>
                  <a:lnTo>
                    <a:pt x="471" y="1497"/>
                  </a:lnTo>
                  <a:lnTo>
                    <a:pt x="383" y="1267"/>
                  </a:lnTo>
                  <a:lnTo>
                    <a:pt x="317" y="1017"/>
                  </a:lnTo>
                  <a:lnTo>
                    <a:pt x="288" y="989"/>
                  </a:lnTo>
                  <a:lnTo>
                    <a:pt x="239" y="1084"/>
                  </a:lnTo>
                  <a:lnTo>
                    <a:pt x="192" y="1564"/>
                  </a:lnTo>
                  <a:lnTo>
                    <a:pt x="230" y="1804"/>
                  </a:lnTo>
                  <a:lnTo>
                    <a:pt x="297" y="2015"/>
                  </a:lnTo>
                  <a:lnTo>
                    <a:pt x="355" y="2091"/>
                  </a:lnTo>
                  <a:lnTo>
                    <a:pt x="576" y="2254"/>
                  </a:lnTo>
                  <a:lnTo>
                    <a:pt x="682" y="2284"/>
                  </a:lnTo>
                  <a:lnTo>
                    <a:pt x="806" y="2446"/>
                  </a:lnTo>
                  <a:lnTo>
                    <a:pt x="882" y="2551"/>
                  </a:lnTo>
                  <a:lnTo>
                    <a:pt x="959" y="2714"/>
                  </a:lnTo>
                  <a:lnTo>
                    <a:pt x="988" y="2869"/>
                  </a:lnTo>
                  <a:lnTo>
                    <a:pt x="826" y="3002"/>
                  </a:lnTo>
                  <a:lnTo>
                    <a:pt x="768" y="3011"/>
                  </a:lnTo>
                  <a:lnTo>
                    <a:pt x="749" y="3022"/>
                  </a:lnTo>
                  <a:lnTo>
                    <a:pt x="710" y="3022"/>
                  </a:lnTo>
                  <a:lnTo>
                    <a:pt x="682" y="3050"/>
                  </a:lnTo>
                  <a:lnTo>
                    <a:pt x="682" y="3069"/>
                  </a:lnTo>
                  <a:lnTo>
                    <a:pt x="576" y="3079"/>
                  </a:lnTo>
                  <a:lnTo>
                    <a:pt x="413" y="3079"/>
                  </a:lnTo>
                  <a:lnTo>
                    <a:pt x="383" y="3041"/>
                  </a:lnTo>
                  <a:lnTo>
                    <a:pt x="383" y="3031"/>
                  </a:lnTo>
                  <a:lnTo>
                    <a:pt x="364" y="3041"/>
                  </a:lnTo>
                  <a:lnTo>
                    <a:pt x="346" y="3079"/>
                  </a:lnTo>
                  <a:lnTo>
                    <a:pt x="317" y="3079"/>
                  </a:lnTo>
                  <a:lnTo>
                    <a:pt x="413" y="2974"/>
                  </a:lnTo>
                  <a:lnTo>
                    <a:pt x="413" y="2925"/>
                  </a:lnTo>
                  <a:lnTo>
                    <a:pt x="471" y="2849"/>
                  </a:lnTo>
                  <a:lnTo>
                    <a:pt x="471" y="2801"/>
                  </a:lnTo>
                  <a:lnTo>
                    <a:pt x="308" y="2551"/>
                  </a:lnTo>
                  <a:lnTo>
                    <a:pt x="269" y="2484"/>
                  </a:lnTo>
                  <a:lnTo>
                    <a:pt x="183" y="2370"/>
                  </a:lnTo>
                  <a:lnTo>
                    <a:pt x="86" y="2082"/>
                  </a:lnTo>
                  <a:lnTo>
                    <a:pt x="0" y="1708"/>
                  </a:lnTo>
                  <a:lnTo>
                    <a:pt x="0" y="1469"/>
                  </a:lnTo>
                  <a:lnTo>
                    <a:pt x="29" y="1439"/>
                  </a:lnTo>
                  <a:lnTo>
                    <a:pt x="29" y="1401"/>
                  </a:lnTo>
                  <a:lnTo>
                    <a:pt x="58" y="1228"/>
                  </a:lnTo>
                  <a:lnTo>
                    <a:pt x="115" y="1008"/>
                  </a:lnTo>
                  <a:lnTo>
                    <a:pt x="173" y="605"/>
                  </a:lnTo>
                  <a:lnTo>
                    <a:pt x="202" y="480"/>
                  </a:lnTo>
                  <a:lnTo>
                    <a:pt x="211" y="404"/>
                  </a:lnTo>
                  <a:lnTo>
                    <a:pt x="308" y="30"/>
                  </a:lnTo>
                  <a:lnTo>
                    <a:pt x="336" y="0"/>
                  </a:lnTo>
                  <a:lnTo>
                    <a:pt x="394" y="318"/>
                  </a:lnTo>
                  <a:lnTo>
                    <a:pt x="422" y="691"/>
                  </a:lnTo>
                  <a:close/>
                </a:path>
              </a:pathLst>
            </a:custGeom>
            <a:solidFill>
              <a:srgbClr val="9966FF"/>
            </a:solidFill>
            <a:ln w="9525">
              <a:noFill/>
              <a:round/>
              <a:headEnd/>
              <a:tailEnd/>
            </a:ln>
          </p:spPr>
          <p:txBody>
            <a:bodyPr>
              <a:prstTxWarp prst="textNoShape">
                <a:avLst/>
              </a:prstTxWarp>
            </a:bodyPr>
            <a:lstStyle/>
            <a:p>
              <a:endParaRPr lang="en-US"/>
            </a:p>
          </p:txBody>
        </p:sp>
        <p:sp>
          <p:nvSpPr>
            <p:cNvPr id="53311" name="Freeform 765"/>
            <p:cNvSpPr>
              <a:spLocks noChangeAspect="1"/>
            </p:cNvSpPr>
            <p:nvPr/>
          </p:nvSpPr>
          <p:spPr bwMode="auto">
            <a:xfrm>
              <a:off x="3483" y="1816"/>
              <a:ext cx="69" cy="284"/>
            </a:xfrm>
            <a:custGeom>
              <a:avLst/>
              <a:gdLst>
                <a:gd name="T0" fmla="*/ 172 w 345"/>
                <a:gd name="T1" fmla="*/ 824 h 1420"/>
                <a:gd name="T2" fmla="*/ 134 w 345"/>
                <a:gd name="T3" fmla="*/ 1054 h 1420"/>
                <a:gd name="T4" fmla="*/ 58 w 345"/>
                <a:gd name="T5" fmla="*/ 1314 h 1420"/>
                <a:gd name="T6" fmla="*/ 39 w 345"/>
                <a:gd name="T7" fmla="*/ 1400 h 1420"/>
                <a:gd name="T8" fmla="*/ 0 w 345"/>
                <a:gd name="T9" fmla="*/ 1420 h 1420"/>
                <a:gd name="T10" fmla="*/ 0 w 345"/>
                <a:gd name="T11" fmla="*/ 1209 h 1420"/>
                <a:gd name="T12" fmla="*/ 28 w 345"/>
                <a:gd name="T13" fmla="*/ 1007 h 1420"/>
                <a:gd name="T14" fmla="*/ 115 w 345"/>
                <a:gd name="T15" fmla="*/ 547 h 1420"/>
                <a:gd name="T16" fmla="*/ 172 w 345"/>
                <a:gd name="T17" fmla="*/ 345 h 1420"/>
                <a:gd name="T18" fmla="*/ 239 w 345"/>
                <a:gd name="T19" fmla="*/ 115 h 1420"/>
                <a:gd name="T20" fmla="*/ 259 w 345"/>
                <a:gd name="T21" fmla="*/ 95 h 1420"/>
                <a:gd name="T22" fmla="*/ 250 w 345"/>
                <a:gd name="T23" fmla="*/ 58 h 1420"/>
                <a:gd name="T24" fmla="*/ 345 w 345"/>
                <a:gd name="T25" fmla="*/ 0 h 1420"/>
                <a:gd name="T26" fmla="*/ 278 w 345"/>
                <a:gd name="T27" fmla="*/ 269 h 1420"/>
                <a:gd name="T28" fmla="*/ 172 w 345"/>
                <a:gd name="T29" fmla="*/ 824 h 142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45"/>
                <a:gd name="T46" fmla="*/ 0 h 1420"/>
                <a:gd name="T47" fmla="*/ 345 w 345"/>
                <a:gd name="T48" fmla="*/ 1420 h 142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45" h="1420">
                  <a:moveTo>
                    <a:pt x="172" y="824"/>
                  </a:moveTo>
                  <a:lnTo>
                    <a:pt x="134" y="1054"/>
                  </a:lnTo>
                  <a:lnTo>
                    <a:pt x="58" y="1314"/>
                  </a:lnTo>
                  <a:lnTo>
                    <a:pt x="39" y="1400"/>
                  </a:lnTo>
                  <a:lnTo>
                    <a:pt x="0" y="1420"/>
                  </a:lnTo>
                  <a:lnTo>
                    <a:pt x="0" y="1209"/>
                  </a:lnTo>
                  <a:lnTo>
                    <a:pt x="28" y="1007"/>
                  </a:lnTo>
                  <a:lnTo>
                    <a:pt x="115" y="547"/>
                  </a:lnTo>
                  <a:lnTo>
                    <a:pt x="172" y="345"/>
                  </a:lnTo>
                  <a:lnTo>
                    <a:pt x="239" y="115"/>
                  </a:lnTo>
                  <a:lnTo>
                    <a:pt x="259" y="95"/>
                  </a:lnTo>
                  <a:lnTo>
                    <a:pt x="250" y="58"/>
                  </a:lnTo>
                  <a:lnTo>
                    <a:pt x="345" y="0"/>
                  </a:lnTo>
                  <a:lnTo>
                    <a:pt x="278" y="269"/>
                  </a:lnTo>
                  <a:lnTo>
                    <a:pt x="172" y="824"/>
                  </a:lnTo>
                  <a:close/>
                </a:path>
              </a:pathLst>
            </a:custGeom>
            <a:solidFill>
              <a:srgbClr val="999933"/>
            </a:solidFill>
            <a:ln w="9525">
              <a:noFill/>
              <a:round/>
              <a:headEnd/>
              <a:tailEnd/>
            </a:ln>
          </p:spPr>
          <p:txBody>
            <a:bodyPr>
              <a:prstTxWarp prst="textNoShape">
                <a:avLst/>
              </a:prstTxWarp>
            </a:bodyPr>
            <a:lstStyle/>
            <a:p>
              <a:endParaRPr lang="en-US"/>
            </a:p>
          </p:txBody>
        </p:sp>
        <p:sp>
          <p:nvSpPr>
            <p:cNvPr id="53312" name="Freeform 766"/>
            <p:cNvSpPr>
              <a:spLocks noChangeAspect="1"/>
            </p:cNvSpPr>
            <p:nvPr/>
          </p:nvSpPr>
          <p:spPr bwMode="auto">
            <a:xfrm>
              <a:off x="3801" y="1831"/>
              <a:ext cx="137" cy="115"/>
            </a:xfrm>
            <a:custGeom>
              <a:avLst/>
              <a:gdLst>
                <a:gd name="T0" fmla="*/ 384 w 681"/>
                <a:gd name="T1" fmla="*/ 135 h 576"/>
                <a:gd name="T2" fmla="*/ 490 w 681"/>
                <a:gd name="T3" fmla="*/ 221 h 576"/>
                <a:gd name="T4" fmla="*/ 518 w 681"/>
                <a:gd name="T5" fmla="*/ 221 h 576"/>
                <a:gd name="T6" fmla="*/ 672 w 681"/>
                <a:gd name="T7" fmla="*/ 518 h 576"/>
                <a:gd name="T8" fmla="*/ 681 w 681"/>
                <a:gd name="T9" fmla="*/ 576 h 576"/>
                <a:gd name="T10" fmla="*/ 662 w 681"/>
                <a:gd name="T11" fmla="*/ 538 h 576"/>
                <a:gd name="T12" fmla="*/ 231 w 681"/>
                <a:gd name="T13" fmla="*/ 230 h 576"/>
                <a:gd name="T14" fmla="*/ 10 w 681"/>
                <a:gd name="T15" fmla="*/ 58 h 576"/>
                <a:gd name="T16" fmla="*/ 10 w 681"/>
                <a:gd name="T17" fmla="*/ 49 h 576"/>
                <a:gd name="T18" fmla="*/ 0 w 681"/>
                <a:gd name="T19" fmla="*/ 39 h 576"/>
                <a:gd name="T20" fmla="*/ 77 w 681"/>
                <a:gd name="T21" fmla="*/ 0 h 576"/>
                <a:gd name="T22" fmla="*/ 173 w 681"/>
                <a:gd name="T23" fmla="*/ 19 h 576"/>
                <a:gd name="T24" fmla="*/ 384 w 681"/>
                <a:gd name="T25" fmla="*/ 135 h 57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681"/>
                <a:gd name="T40" fmla="*/ 0 h 576"/>
                <a:gd name="T41" fmla="*/ 681 w 681"/>
                <a:gd name="T42" fmla="*/ 576 h 57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681" h="576">
                  <a:moveTo>
                    <a:pt x="384" y="135"/>
                  </a:moveTo>
                  <a:lnTo>
                    <a:pt x="490" y="221"/>
                  </a:lnTo>
                  <a:lnTo>
                    <a:pt x="518" y="221"/>
                  </a:lnTo>
                  <a:lnTo>
                    <a:pt x="672" y="518"/>
                  </a:lnTo>
                  <a:lnTo>
                    <a:pt x="681" y="576"/>
                  </a:lnTo>
                  <a:lnTo>
                    <a:pt x="662" y="538"/>
                  </a:lnTo>
                  <a:lnTo>
                    <a:pt x="231" y="230"/>
                  </a:lnTo>
                  <a:lnTo>
                    <a:pt x="10" y="58"/>
                  </a:lnTo>
                  <a:lnTo>
                    <a:pt x="10" y="49"/>
                  </a:lnTo>
                  <a:lnTo>
                    <a:pt x="0" y="39"/>
                  </a:lnTo>
                  <a:lnTo>
                    <a:pt x="77" y="0"/>
                  </a:lnTo>
                  <a:lnTo>
                    <a:pt x="173" y="19"/>
                  </a:lnTo>
                  <a:lnTo>
                    <a:pt x="384" y="135"/>
                  </a:lnTo>
                  <a:close/>
                </a:path>
              </a:pathLst>
            </a:custGeom>
            <a:solidFill>
              <a:srgbClr val="9900FF"/>
            </a:solidFill>
            <a:ln w="9525">
              <a:noFill/>
              <a:round/>
              <a:headEnd/>
              <a:tailEnd/>
            </a:ln>
          </p:spPr>
          <p:txBody>
            <a:bodyPr>
              <a:prstTxWarp prst="textNoShape">
                <a:avLst/>
              </a:prstTxWarp>
            </a:bodyPr>
            <a:lstStyle/>
            <a:p>
              <a:endParaRPr lang="en-US"/>
            </a:p>
          </p:txBody>
        </p:sp>
        <p:sp>
          <p:nvSpPr>
            <p:cNvPr id="53313" name="Freeform 767"/>
            <p:cNvSpPr>
              <a:spLocks noChangeAspect="1"/>
            </p:cNvSpPr>
            <p:nvPr/>
          </p:nvSpPr>
          <p:spPr bwMode="auto">
            <a:xfrm>
              <a:off x="2892" y="1846"/>
              <a:ext cx="27" cy="49"/>
            </a:xfrm>
            <a:custGeom>
              <a:avLst/>
              <a:gdLst>
                <a:gd name="T0" fmla="*/ 135 w 135"/>
                <a:gd name="T1" fmla="*/ 29 h 241"/>
                <a:gd name="T2" fmla="*/ 135 w 135"/>
                <a:gd name="T3" fmla="*/ 211 h 241"/>
                <a:gd name="T4" fmla="*/ 125 w 135"/>
                <a:gd name="T5" fmla="*/ 221 h 241"/>
                <a:gd name="T6" fmla="*/ 125 w 135"/>
                <a:gd name="T7" fmla="*/ 241 h 241"/>
                <a:gd name="T8" fmla="*/ 20 w 135"/>
                <a:gd name="T9" fmla="*/ 221 h 241"/>
                <a:gd name="T10" fmla="*/ 0 w 135"/>
                <a:gd name="T11" fmla="*/ 221 h 241"/>
                <a:gd name="T12" fmla="*/ 49 w 135"/>
                <a:gd name="T13" fmla="*/ 77 h 241"/>
                <a:gd name="T14" fmla="*/ 97 w 135"/>
                <a:gd name="T15" fmla="*/ 0 h 241"/>
                <a:gd name="T16" fmla="*/ 125 w 135"/>
                <a:gd name="T17" fmla="*/ 20 h 241"/>
                <a:gd name="T18" fmla="*/ 135 w 135"/>
                <a:gd name="T19" fmla="*/ 29 h 24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5"/>
                <a:gd name="T31" fmla="*/ 0 h 241"/>
                <a:gd name="T32" fmla="*/ 135 w 135"/>
                <a:gd name="T33" fmla="*/ 241 h 24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5" h="241">
                  <a:moveTo>
                    <a:pt x="135" y="29"/>
                  </a:moveTo>
                  <a:lnTo>
                    <a:pt x="135" y="211"/>
                  </a:lnTo>
                  <a:lnTo>
                    <a:pt x="125" y="221"/>
                  </a:lnTo>
                  <a:lnTo>
                    <a:pt x="125" y="241"/>
                  </a:lnTo>
                  <a:lnTo>
                    <a:pt x="20" y="221"/>
                  </a:lnTo>
                  <a:lnTo>
                    <a:pt x="0" y="221"/>
                  </a:lnTo>
                  <a:lnTo>
                    <a:pt x="49" y="77"/>
                  </a:lnTo>
                  <a:lnTo>
                    <a:pt x="97" y="0"/>
                  </a:lnTo>
                  <a:lnTo>
                    <a:pt x="125" y="20"/>
                  </a:lnTo>
                  <a:lnTo>
                    <a:pt x="135" y="29"/>
                  </a:lnTo>
                  <a:close/>
                </a:path>
              </a:pathLst>
            </a:custGeom>
            <a:solidFill>
              <a:srgbClr val="FFCC99"/>
            </a:solidFill>
            <a:ln w="9525">
              <a:noFill/>
              <a:round/>
              <a:headEnd/>
              <a:tailEnd/>
            </a:ln>
          </p:spPr>
          <p:txBody>
            <a:bodyPr>
              <a:prstTxWarp prst="textNoShape">
                <a:avLst/>
              </a:prstTxWarp>
            </a:bodyPr>
            <a:lstStyle/>
            <a:p>
              <a:endParaRPr lang="en-US"/>
            </a:p>
          </p:txBody>
        </p:sp>
        <p:sp>
          <p:nvSpPr>
            <p:cNvPr id="53314" name="Freeform 768"/>
            <p:cNvSpPr>
              <a:spLocks noChangeAspect="1"/>
            </p:cNvSpPr>
            <p:nvPr/>
          </p:nvSpPr>
          <p:spPr bwMode="auto">
            <a:xfrm>
              <a:off x="3076" y="1846"/>
              <a:ext cx="152" cy="555"/>
            </a:xfrm>
            <a:custGeom>
              <a:avLst/>
              <a:gdLst>
                <a:gd name="T0" fmla="*/ 719 w 758"/>
                <a:gd name="T1" fmla="*/ 346 h 2772"/>
                <a:gd name="T2" fmla="*/ 547 w 758"/>
                <a:gd name="T3" fmla="*/ 826 h 2772"/>
                <a:gd name="T4" fmla="*/ 383 w 758"/>
                <a:gd name="T5" fmla="*/ 1411 h 2772"/>
                <a:gd name="T6" fmla="*/ 355 w 758"/>
                <a:gd name="T7" fmla="*/ 1621 h 2772"/>
                <a:gd name="T8" fmla="*/ 336 w 758"/>
                <a:gd name="T9" fmla="*/ 1957 h 2772"/>
                <a:gd name="T10" fmla="*/ 345 w 758"/>
                <a:gd name="T11" fmla="*/ 2407 h 2772"/>
                <a:gd name="T12" fmla="*/ 374 w 758"/>
                <a:gd name="T13" fmla="*/ 2532 h 2772"/>
                <a:gd name="T14" fmla="*/ 413 w 758"/>
                <a:gd name="T15" fmla="*/ 2685 h 2772"/>
                <a:gd name="T16" fmla="*/ 450 w 758"/>
                <a:gd name="T17" fmla="*/ 2733 h 2772"/>
                <a:gd name="T18" fmla="*/ 538 w 758"/>
                <a:gd name="T19" fmla="*/ 2772 h 2772"/>
                <a:gd name="T20" fmla="*/ 460 w 758"/>
                <a:gd name="T21" fmla="*/ 2772 h 2772"/>
                <a:gd name="T22" fmla="*/ 95 w 758"/>
                <a:gd name="T23" fmla="*/ 2618 h 2772"/>
                <a:gd name="T24" fmla="*/ 39 w 758"/>
                <a:gd name="T25" fmla="*/ 2551 h 2772"/>
                <a:gd name="T26" fmla="*/ 0 w 758"/>
                <a:gd name="T27" fmla="*/ 2512 h 2772"/>
                <a:gd name="T28" fmla="*/ 9 w 758"/>
                <a:gd name="T29" fmla="*/ 2138 h 2772"/>
                <a:gd name="T30" fmla="*/ 29 w 758"/>
                <a:gd name="T31" fmla="*/ 1957 h 2772"/>
                <a:gd name="T32" fmla="*/ 76 w 758"/>
                <a:gd name="T33" fmla="*/ 1621 h 2772"/>
                <a:gd name="T34" fmla="*/ 106 w 758"/>
                <a:gd name="T35" fmla="*/ 1534 h 2772"/>
                <a:gd name="T36" fmla="*/ 106 w 758"/>
                <a:gd name="T37" fmla="*/ 1467 h 2772"/>
                <a:gd name="T38" fmla="*/ 153 w 758"/>
                <a:gd name="T39" fmla="*/ 1295 h 2772"/>
                <a:gd name="T40" fmla="*/ 211 w 758"/>
                <a:gd name="T41" fmla="*/ 1026 h 2772"/>
                <a:gd name="T42" fmla="*/ 250 w 758"/>
                <a:gd name="T43" fmla="*/ 979 h 2772"/>
                <a:gd name="T44" fmla="*/ 259 w 758"/>
                <a:gd name="T45" fmla="*/ 882 h 2772"/>
                <a:gd name="T46" fmla="*/ 383 w 758"/>
                <a:gd name="T47" fmla="*/ 595 h 2772"/>
                <a:gd name="T48" fmla="*/ 413 w 758"/>
                <a:gd name="T49" fmla="*/ 585 h 2772"/>
                <a:gd name="T50" fmla="*/ 422 w 758"/>
                <a:gd name="T51" fmla="*/ 566 h 2772"/>
                <a:gd name="T52" fmla="*/ 422 w 758"/>
                <a:gd name="T53" fmla="*/ 499 h 2772"/>
                <a:gd name="T54" fmla="*/ 450 w 758"/>
                <a:gd name="T55" fmla="*/ 451 h 2772"/>
                <a:gd name="T56" fmla="*/ 450 w 758"/>
                <a:gd name="T57" fmla="*/ 413 h 2772"/>
                <a:gd name="T58" fmla="*/ 489 w 758"/>
                <a:gd name="T59" fmla="*/ 336 h 2772"/>
                <a:gd name="T60" fmla="*/ 604 w 758"/>
                <a:gd name="T61" fmla="*/ 153 h 2772"/>
                <a:gd name="T62" fmla="*/ 682 w 758"/>
                <a:gd name="T63" fmla="*/ 86 h 2772"/>
                <a:gd name="T64" fmla="*/ 758 w 758"/>
                <a:gd name="T65" fmla="*/ 0 h 2772"/>
                <a:gd name="T66" fmla="*/ 758 w 758"/>
                <a:gd name="T67" fmla="*/ 135 h 2772"/>
                <a:gd name="T68" fmla="*/ 719 w 758"/>
                <a:gd name="T69" fmla="*/ 346 h 277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758"/>
                <a:gd name="T106" fmla="*/ 0 h 2772"/>
                <a:gd name="T107" fmla="*/ 758 w 758"/>
                <a:gd name="T108" fmla="*/ 2772 h 2772"/>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758" h="2772">
                  <a:moveTo>
                    <a:pt x="719" y="346"/>
                  </a:moveTo>
                  <a:lnTo>
                    <a:pt x="547" y="826"/>
                  </a:lnTo>
                  <a:lnTo>
                    <a:pt x="383" y="1411"/>
                  </a:lnTo>
                  <a:lnTo>
                    <a:pt x="355" y="1621"/>
                  </a:lnTo>
                  <a:lnTo>
                    <a:pt x="336" y="1957"/>
                  </a:lnTo>
                  <a:lnTo>
                    <a:pt x="345" y="2407"/>
                  </a:lnTo>
                  <a:lnTo>
                    <a:pt x="374" y="2532"/>
                  </a:lnTo>
                  <a:lnTo>
                    <a:pt x="413" y="2685"/>
                  </a:lnTo>
                  <a:lnTo>
                    <a:pt x="450" y="2733"/>
                  </a:lnTo>
                  <a:lnTo>
                    <a:pt x="538" y="2772"/>
                  </a:lnTo>
                  <a:lnTo>
                    <a:pt x="460" y="2772"/>
                  </a:lnTo>
                  <a:lnTo>
                    <a:pt x="95" y="2618"/>
                  </a:lnTo>
                  <a:lnTo>
                    <a:pt x="39" y="2551"/>
                  </a:lnTo>
                  <a:lnTo>
                    <a:pt x="0" y="2512"/>
                  </a:lnTo>
                  <a:lnTo>
                    <a:pt x="9" y="2138"/>
                  </a:lnTo>
                  <a:lnTo>
                    <a:pt x="29" y="1957"/>
                  </a:lnTo>
                  <a:lnTo>
                    <a:pt x="76" y="1621"/>
                  </a:lnTo>
                  <a:lnTo>
                    <a:pt x="106" y="1534"/>
                  </a:lnTo>
                  <a:lnTo>
                    <a:pt x="106" y="1467"/>
                  </a:lnTo>
                  <a:lnTo>
                    <a:pt x="153" y="1295"/>
                  </a:lnTo>
                  <a:lnTo>
                    <a:pt x="211" y="1026"/>
                  </a:lnTo>
                  <a:lnTo>
                    <a:pt x="250" y="979"/>
                  </a:lnTo>
                  <a:lnTo>
                    <a:pt x="259" y="882"/>
                  </a:lnTo>
                  <a:lnTo>
                    <a:pt x="383" y="595"/>
                  </a:lnTo>
                  <a:lnTo>
                    <a:pt x="413" y="585"/>
                  </a:lnTo>
                  <a:lnTo>
                    <a:pt x="422" y="566"/>
                  </a:lnTo>
                  <a:lnTo>
                    <a:pt x="422" y="499"/>
                  </a:lnTo>
                  <a:lnTo>
                    <a:pt x="450" y="451"/>
                  </a:lnTo>
                  <a:lnTo>
                    <a:pt x="450" y="413"/>
                  </a:lnTo>
                  <a:lnTo>
                    <a:pt x="489" y="336"/>
                  </a:lnTo>
                  <a:lnTo>
                    <a:pt x="604" y="153"/>
                  </a:lnTo>
                  <a:lnTo>
                    <a:pt x="682" y="86"/>
                  </a:lnTo>
                  <a:lnTo>
                    <a:pt x="758" y="0"/>
                  </a:lnTo>
                  <a:lnTo>
                    <a:pt x="758" y="135"/>
                  </a:lnTo>
                  <a:lnTo>
                    <a:pt x="719" y="346"/>
                  </a:lnTo>
                  <a:close/>
                </a:path>
              </a:pathLst>
            </a:custGeom>
            <a:solidFill>
              <a:srgbClr val="9966FF"/>
            </a:solidFill>
            <a:ln w="9525">
              <a:noFill/>
              <a:round/>
              <a:headEnd/>
              <a:tailEnd/>
            </a:ln>
          </p:spPr>
          <p:txBody>
            <a:bodyPr>
              <a:prstTxWarp prst="textNoShape">
                <a:avLst/>
              </a:prstTxWarp>
            </a:bodyPr>
            <a:lstStyle/>
            <a:p>
              <a:endParaRPr lang="en-US"/>
            </a:p>
          </p:txBody>
        </p:sp>
        <p:sp>
          <p:nvSpPr>
            <p:cNvPr id="53315" name="Freeform 769"/>
            <p:cNvSpPr>
              <a:spLocks noChangeAspect="1"/>
            </p:cNvSpPr>
            <p:nvPr/>
          </p:nvSpPr>
          <p:spPr bwMode="auto">
            <a:xfrm>
              <a:off x="3385" y="1846"/>
              <a:ext cx="129" cy="267"/>
            </a:xfrm>
            <a:custGeom>
              <a:avLst/>
              <a:gdLst>
                <a:gd name="T0" fmla="*/ 605 w 643"/>
                <a:gd name="T1" fmla="*/ 58 h 1333"/>
                <a:gd name="T2" fmla="*/ 643 w 643"/>
                <a:gd name="T3" fmla="*/ 86 h 1333"/>
                <a:gd name="T4" fmla="*/ 548 w 643"/>
                <a:gd name="T5" fmla="*/ 499 h 1333"/>
                <a:gd name="T6" fmla="*/ 461 w 643"/>
                <a:gd name="T7" fmla="*/ 921 h 1333"/>
                <a:gd name="T8" fmla="*/ 422 w 643"/>
                <a:gd name="T9" fmla="*/ 1267 h 1333"/>
                <a:gd name="T10" fmla="*/ 432 w 643"/>
                <a:gd name="T11" fmla="*/ 1276 h 1333"/>
                <a:gd name="T12" fmla="*/ 97 w 643"/>
                <a:gd name="T13" fmla="*/ 1333 h 1333"/>
                <a:gd name="T14" fmla="*/ 20 w 643"/>
                <a:gd name="T15" fmla="*/ 1323 h 1333"/>
                <a:gd name="T16" fmla="*/ 0 w 643"/>
                <a:gd name="T17" fmla="*/ 1323 h 1333"/>
                <a:gd name="T18" fmla="*/ 48 w 643"/>
                <a:gd name="T19" fmla="*/ 738 h 1333"/>
                <a:gd name="T20" fmla="*/ 106 w 643"/>
                <a:gd name="T21" fmla="*/ 413 h 1333"/>
                <a:gd name="T22" fmla="*/ 183 w 643"/>
                <a:gd name="T23" fmla="*/ 135 h 1333"/>
                <a:gd name="T24" fmla="*/ 202 w 643"/>
                <a:gd name="T25" fmla="*/ 86 h 1333"/>
                <a:gd name="T26" fmla="*/ 221 w 643"/>
                <a:gd name="T27" fmla="*/ 67 h 1333"/>
                <a:gd name="T28" fmla="*/ 288 w 643"/>
                <a:gd name="T29" fmla="*/ 67 h 1333"/>
                <a:gd name="T30" fmla="*/ 317 w 643"/>
                <a:gd name="T31" fmla="*/ 86 h 1333"/>
                <a:gd name="T32" fmla="*/ 355 w 643"/>
                <a:gd name="T33" fmla="*/ 144 h 1333"/>
                <a:gd name="T34" fmla="*/ 374 w 643"/>
                <a:gd name="T35" fmla="*/ 153 h 1333"/>
                <a:gd name="T36" fmla="*/ 374 w 643"/>
                <a:gd name="T37" fmla="*/ 211 h 1333"/>
                <a:gd name="T38" fmla="*/ 211 w 643"/>
                <a:gd name="T39" fmla="*/ 1026 h 1333"/>
                <a:gd name="T40" fmla="*/ 202 w 643"/>
                <a:gd name="T41" fmla="*/ 1199 h 1333"/>
                <a:gd name="T42" fmla="*/ 211 w 643"/>
                <a:gd name="T43" fmla="*/ 1209 h 1333"/>
                <a:gd name="T44" fmla="*/ 230 w 643"/>
                <a:gd name="T45" fmla="*/ 1209 h 1333"/>
                <a:gd name="T46" fmla="*/ 250 w 643"/>
                <a:gd name="T47" fmla="*/ 1179 h 1333"/>
                <a:gd name="T48" fmla="*/ 250 w 643"/>
                <a:gd name="T49" fmla="*/ 988 h 1333"/>
                <a:gd name="T50" fmla="*/ 327 w 643"/>
                <a:gd name="T51" fmla="*/ 624 h 1333"/>
                <a:gd name="T52" fmla="*/ 413 w 643"/>
                <a:gd name="T53" fmla="*/ 230 h 1333"/>
                <a:gd name="T54" fmla="*/ 452 w 643"/>
                <a:gd name="T55" fmla="*/ 77 h 1333"/>
                <a:gd name="T56" fmla="*/ 490 w 643"/>
                <a:gd name="T57" fmla="*/ 58 h 1333"/>
                <a:gd name="T58" fmla="*/ 529 w 643"/>
                <a:gd name="T59" fmla="*/ 39 h 1333"/>
                <a:gd name="T60" fmla="*/ 548 w 643"/>
                <a:gd name="T61" fmla="*/ 0 h 1333"/>
                <a:gd name="T62" fmla="*/ 576 w 643"/>
                <a:gd name="T63" fmla="*/ 0 h 1333"/>
                <a:gd name="T64" fmla="*/ 605 w 643"/>
                <a:gd name="T65" fmla="*/ 58 h 133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43"/>
                <a:gd name="T100" fmla="*/ 0 h 1333"/>
                <a:gd name="T101" fmla="*/ 643 w 643"/>
                <a:gd name="T102" fmla="*/ 1333 h 133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43" h="1333">
                  <a:moveTo>
                    <a:pt x="605" y="58"/>
                  </a:moveTo>
                  <a:lnTo>
                    <a:pt x="643" y="86"/>
                  </a:lnTo>
                  <a:lnTo>
                    <a:pt x="548" y="499"/>
                  </a:lnTo>
                  <a:lnTo>
                    <a:pt x="461" y="921"/>
                  </a:lnTo>
                  <a:lnTo>
                    <a:pt x="422" y="1267"/>
                  </a:lnTo>
                  <a:lnTo>
                    <a:pt x="432" y="1276"/>
                  </a:lnTo>
                  <a:lnTo>
                    <a:pt x="97" y="1333"/>
                  </a:lnTo>
                  <a:lnTo>
                    <a:pt x="20" y="1323"/>
                  </a:lnTo>
                  <a:lnTo>
                    <a:pt x="0" y="1323"/>
                  </a:lnTo>
                  <a:lnTo>
                    <a:pt x="48" y="738"/>
                  </a:lnTo>
                  <a:lnTo>
                    <a:pt x="106" y="413"/>
                  </a:lnTo>
                  <a:lnTo>
                    <a:pt x="183" y="135"/>
                  </a:lnTo>
                  <a:lnTo>
                    <a:pt x="202" y="86"/>
                  </a:lnTo>
                  <a:lnTo>
                    <a:pt x="221" y="67"/>
                  </a:lnTo>
                  <a:lnTo>
                    <a:pt x="288" y="67"/>
                  </a:lnTo>
                  <a:lnTo>
                    <a:pt x="317" y="86"/>
                  </a:lnTo>
                  <a:lnTo>
                    <a:pt x="355" y="144"/>
                  </a:lnTo>
                  <a:lnTo>
                    <a:pt x="374" y="153"/>
                  </a:lnTo>
                  <a:lnTo>
                    <a:pt x="374" y="211"/>
                  </a:lnTo>
                  <a:lnTo>
                    <a:pt x="211" y="1026"/>
                  </a:lnTo>
                  <a:lnTo>
                    <a:pt x="202" y="1199"/>
                  </a:lnTo>
                  <a:lnTo>
                    <a:pt x="211" y="1209"/>
                  </a:lnTo>
                  <a:lnTo>
                    <a:pt x="230" y="1209"/>
                  </a:lnTo>
                  <a:lnTo>
                    <a:pt x="250" y="1179"/>
                  </a:lnTo>
                  <a:lnTo>
                    <a:pt x="250" y="988"/>
                  </a:lnTo>
                  <a:lnTo>
                    <a:pt x="327" y="624"/>
                  </a:lnTo>
                  <a:lnTo>
                    <a:pt x="413" y="230"/>
                  </a:lnTo>
                  <a:lnTo>
                    <a:pt x="452" y="77"/>
                  </a:lnTo>
                  <a:lnTo>
                    <a:pt x="490" y="58"/>
                  </a:lnTo>
                  <a:lnTo>
                    <a:pt x="529" y="39"/>
                  </a:lnTo>
                  <a:lnTo>
                    <a:pt x="548" y="0"/>
                  </a:lnTo>
                  <a:lnTo>
                    <a:pt x="576" y="0"/>
                  </a:lnTo>
                  <a:lnTo>
                    <a:pt x="605" y="58"/>
                  </a:lnTo>
                  <a:close/>
                </a:path>
              </a:pathLst>
            </a:custGeom>
            <a:solidFill>
              <a:srgbClr val="CCCC33"/>
            </a:solidFill>
            <a:ln w="9525">
              <a:noFill/>
              <a:round/>
              <a:headEnd/>
              <a:tailEnd/>
            </a:ln>
          </p:spPr>
          <p:txBody>
            <a:bodyPr>
              <a:prstTxWarp prst="textNoShape">
                <a:avLst/>
              </a:prstTxWarp>
            </a:bodyPr>
            <a:lstStyle/>
            <a:p>
              <a:endParaRPr lang="en-US"/>
            </a:p>
          </p:txBody>
        </p:sp>
        <p:sp>
          <p:nvSpPr>
            <p:cNvPr id="53316" name="Freeform 770"/>
            <p:cNvSpPr>
              <a:spLocks noChangeAspect="1"/>
            </p:cNvSpPr>
            <p:nvPr/>
          </p:nvSpPr>
          <p:spPr bwMode="auto">
            <a:xfrm>
              <a:off x="3646" y="1852"/>
              <a:ext cx="71" cy="200"/>
            </a:xfrm>
            <a:custGeom>
              <a:avLst/>
              <a:gdLst>
                <a:gd name="T0" fmla="*/ 153 w 355"/>
                <a:gd name="T1" fmla="*/ 212 h 997"/>
                <a:gd name="T2" fmla="*/ 164 w 355"/>
                <a:gd name="T3" fmla="*/ 326 h 997"/>
                <a:gd name="T4" fmla="*/ 173 w 355"/>
                <a:gd name="T5" fmla="*/ 585 h 997"/>
                <a:gd name="T6" fmla="*/ 211 w 355"/>
                <a:gd name="T7" fmla="*/ 825 h 997"/>
                <a:gd name="T8" fmla="*/ 259 w 355"/>
                <a:gd name="T9" fmla="*/ 930 h 997"/>
                <a:gd name="T10" fmla="*/ 346 w 355"/>
                <a:gd name="T11" fmla="*/ 978 h 997"/>
                <a:gd name="T12" fmla="*/ 355 w 355"/>
                <a:gd name="T13" fmla="*/ 997 h 997"/>
                <a:gd name="T14" fmla="*/ 39 w 355"/>
                <a:gd name="T15" fmla="*/ 806 h 997"/>
                <a:gd name="T16" fmla="*/ 0 w 355"/>
                <a:gd name="T17" fmla="*/ 633 h 997"/>
                <a:gd name="T18" fmla="*/ 39 w 355"/>
                <a:gd name="T19" fmla="*/ 595 h 997"/>
                <a:gd name="T20" fmla="*/ 39 w 355"/>
                <a:gd name="T21" fmla="*/ 575 h 997"/>
                <a:gd name="T22" fmla="*/ 0 w 355"/>
                <a:gd name="T23" fmla="*/ 566 h 997"/>
                <a:gd name="T24" fmla="*/ 39 w 355"/>
                <a:gd name="T25" fmla="*/ 0 h 997"/>
                <a:gd name="T26" fmla="*/ 106 w 355"/>
                <a:gd name="T27" fmla="*/ 68 h 997"/>
                <a:gd name="T28" fmla="*/ 153 w 355"/>
                <a:gd name="T29" fmla="*/ 212 h 99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55"/>
                <a:gd name="T46" fmla="*/ 0 h 997"/>
                <a:gd name="T47" fmla="*/ 355 w 355"/>
                <a:gd name="T48" fmla="*/ 997 h 99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55" h="997">
                  <a:moveTo>
                    <a:pt x="153" y="212"/>
                  </a:moveTo>
                  <a:lnTo>
                    <a:pt x="164" y="326"/>
                  </a:lnTo>
                  <a:lnTo>
                    <a:pt x="173" y="585"/>
                  </a:lnTo>
                  <a:lnTo>
                    <a:pt x="211" y="825"/>
                  </a:lnTo>
                  <a:lnTo>
                    <a:pt x="259" y="930"/>
                  </a:lnTo>
                  <a:lnTo>
                    <a:pt x="346" y="978"/>
                  </a:lnTo>
                  <a:lnTo>
                    <a:pt x="355" y="997"/>
                  </a:lnTo>
                  <a:lnTo>
                    <a:pt x="39" y="806"/>
                  </a:lnTo>
                  <a:lnTo>
                    <a:pt x="0" y="633"/>
                  </a:lnTo>
                  <a:lnTo>
                    <a:pt x="39" y="595"/>
                  </a:lnTo>
                  <a:lnTo>
                    <a:pt x="39" y="575"/>
                  </a:lnTo>
                  <a:lnTo>
                    <a:pt x="0" y="566"/>
                  </a:lnTo>
                  <a:lnTo>
                    <a:pt x="39" y="0"/>
                  </a:lnTo>
                  <a:lnTo>
                    <a:pt x="106" y="68"/>
                  </a:lnTo>
                  <a:lnTo>
                    <a:pt x="153" y="212"/>
                  </a:lnTo>
                  <a:close/>
                </a:path>
              </a:pathLst>
            </a:custGeom>
            <a:solidFill>
              <a:srgbClr val="9900FF"/>
            </a:solidFill>
            <a:ln w="9525">
              <a:noFill/>
              <a:round/>
              <a:headEnd/>
              <a:tailEnd/>
            </a:ln>
          </p:spPr>
          <p:txBody>
            <a:bodyPr>
              <a:prstTxWarp prst="textNoShape">
                <a:avLst/>
              </a:prstTxWarp>
            </a:bodyPr>
            <a:lstStyle/>
            <a:p>
              <a:endParaRPr lang="en-US"/>
            </a:p>
          </p:txBody>
        </p:sp>
        <p:sp>
          <p:nvSpPr>
            <p:cNvPr id="53317" name="Freeform 771"/>
            <p:cNvSpPr>
              <a:spLocks noChangeAspect="1"/>
            </p:cNvSpPr>
            <p:nvPr/>
          </p:nvSpPr>
          <p:spPr bwMode="auto">
            <a:xfrm>
              <a:off x="3205" y="1860"/>
              <a:ext cx="207" cy="523"/>
            </a:xfrm>
            <a:custGeom>
              <a:avLst/>
              <a:gdLst>
                <a:gd name="T0" fmla="*/ 575 w 1036"/>
                <a:gd name="T1" fmla="*/ 174 h 2618"/>
                <a:gd name="T2" fmla="*/ 594 w 1036"/>
                <a:gd name="T3" fmla="*/ 192 h 2618"/>
                <a:gd name="T4" fmla="*/ 613 w 1036"/>
                <a:gd name="T5" fmla="*/ 192 h 2618"/>
                <a:gd name="T6" fmla="*/ 575 w 1036"/>
                <a:gd name="T7" fmla="*/ 471 h 2618"/>
                <a:gd name="T8" fmla="*/ 575 w 1036"/>
                <a:gd name="T9" fmla="*/ 901 h 2618"/>
                <a:gd name="T10" fmla="*/ 643 w 1036"/>
                <a:gd name="T11" fmla="*/ 1372 h 2618"/>
                <a:gd name="T12" fmla="*/ 777 w 1036"/>
                <a:gd name="T13" fmla="*/ 1832 h 2618"/>
                <a:gd name="T14" fmla="*/ 834 w 1036"/>
                <a:gd name="T15" fmla="*/ 2015 h 2618"/>
                <a:gd name="T16" fmla="*/ 998 w 1036"/>
                <a:gd name="T17" fmla="*/ 2369 h 2618"/>
                <a:gd name="T18" fmla="*/ 1036 w 1036"/>
                <a:gd name="T19" fmla="*/ 2417 h 2618"/>
                <a:gd name="T20" fmla="*/ 834 w 1036"/>
                <a:gd name="T21" fmla="*/ 2379 h 2618"/>
                <a:gd name="T22" fmla="*/ 575 w 1036"/>
                <a:gd name="T23" fmla="*/ 2475 h 2618"/>
                <a:gd name="T24" fmla="*/ 230 w 1036"/>
                <a:gd name="T25" fmla="*/ 2618 h 2618"/>
                <a:gd name="T26" fmla="*/ 125 w 1036"/>
                <a:gd name="T27" fmla="*/ 2580 h 2618"/>
                <a:gd name="T28" fmla="*/ 76 w 1036"/>
                <a:gd name="T29" fmla="*/ 2523 h 2618"/>
                <a:gd name="T30" fmla="*/ 67 w 1036"/>
                <a:gd name="T31" fmla="*/ 2465 h 2618"/>
                <a:gd name="T32" fmla="*/ 19 w 1036"/>
                <a:gd name="T33" fmla="*/ 2168 h 2618"/>
                <a:gd name="T34" fmla="*/ 0 w 1036"/>
                <a:gd name="T35" fmla="*/ 1755 h 2618"/>
                <a:gd name="T36" fmla="*/ 0 w 1036"/>
                <a:gd name="T37" fmla="*/ 1430 h 2618"/>
                <a:gd name="T38" fmla="*/ 9 w 1036"/>
                <a:gd name="T39" fmla="*/ 1017 h 2618"/>
                <a:gd name="T40" fmla="*/ 48 w 1036"/>
                <a:gd name="T41" fmla="*/ 759 h 2618"/>
                <a:gd name="T42" fmla="*/ 95 w 1036"/>
                <a:gd name="T43" fmla="*/ 528 h 2618"/>
                <a:gd name="T44" fmla="*/ 163 w 1036"/>
                <a:gd name="T45" fmla="*/ 260 h 2618"/>
                <a:gd name="T46" fmla="*/ 163 w 1036"/>
                <a:gd name="T47" fmla="*/ 691 h 2618"/>
                <a:gd name="T48" fmla="*/ 249 w 1036"/>
                <a:gd name="T49" fmla="*/ 1574 h 2618"/>
                <a:gd name="T50" fmla="*/ 220 w 1036"/>
                <a:gd name="T51" fmla="*/ 1697 h 2618"/>
                <a:gd name="T52" fmla="*/ 230 w 1036"/>
                <a:gd name="T53" fmla="*/ 1774 h 2618"/>
                <a:gd name="T54" fmla="*/ 258 w 1036"/>
                <a:gd name="T55" fmla="*/ 1784 h 2618"/>
                <a:gd name="T56" fmla="*/ 297 w 1036"/>
                <a:gd name="T57" fmla="*/ 1784 h 2618"/>
                <a:gd name="T58" fmla="*/ 345 w 1036"/>
                <a:gd name="T59" fmla="*/ 1746 h 2618"/>
                <a:gd name="T60" fmla="*/ 383 w 1036"/>
                <a:gd name="T61" fmla="*/ 1630 h 2618"/>
                <a:gd name="T62" fmla="*/ 422 w 1036"/>
                <a:gd name="T63" fmla="*/ 1170 h 2618"/>
                <a:gd name="T64" fmla="*/ 432 w 1036"/>
                <a:gd name="T65" fmla="*/ 279 h 2618"/>
                <a:gd name="T66" fmla="*/ 469 w 1036"/>
                <a:gd name="T67" fmla="*/ 49 h 2618"/>
                <a:gd name="T68" fmla="*/ 480 w 1036"/>
                <a:gd name="T69" fmla="*/ 19 h 2618"/>
                <a:gd name="T70" fmla="*/ 518 w 1036"/>
                <a:gd name="T71" fmla="*/ 0 h 2618"/>
                <a:gd name="T72" fmla="*/ 537 w 1036"/>
                <a:gd name="T73" fmla="*/ 30 h 2618"/>
                <a:gd name="T74" fmla="*/ 575 w 1036"/>
                <a:gd name="T75" fmla="*/ 174 h 2618"/>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036"/>
                <a:gd name="T115" fmla="*/ 0 h 2618"/>
                <a:gd name="T116" fmla="*/ 1036 w 1036"/>
                <a:gd name="T117" fmla="*/ 2618 h 2618"/>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036" h="2618">
                  <a:moveTo>
                    <a:pt x="575" y="174"/>
                  </a:moveTo>
                  <a:lnTo>
                    <a:pt x="594" y="192"/>
                  </a:lnTo>
                  <a:lnTo>
                    <a:pt x="613" y="192"/>
                  </a:lnTo>
                  <a:lnTo>
                    <a:pt x="575" y="471"/>
                  </a:lnTo>
                  <a:lnTo>
                    <a:pt x="575" y="901"/>
                  </a:lnTo>
                  <a:lnTo>
                    <a:pt x="643" y="1372"/>
                  </a:lnTo>
                  <a:lnTo>
                    <a:pt x="777" y="1832"/>
                  </a:lnTo>
                  <a:lnTo>
                    <a:pt x="834" y="2015"/>
                  </a:lnTo>
                  <a:lnTo>
                    <a:pt x="998" y="2369"/>
                  </a:lnTo>
                  <a:lnTo>
                    <a:pt x="1036" y="2417"/>
                  </a:lnTo>
                  <a:lnTo>
                    <a:pt x="834" y="2379"/>
                  </a:lnTo>
                  <a:lnTo>
                    <a:pt x="575" y="2475"/>
                  </a:lnTo>
                  <a:lnTo>
                    <a:pt x="230" y="2618"/>
                  </a:lnTo>
                  <a:lnTo>
                    <a:pt x="125" y="2580"/>
                  </a:lnTo>
                  <a:lnTo>
                    <a:pt x="76" y="2523"/>
                  </a:lnTo>
                  <a:lnTo>
                    <a:pt x="67" y="2465"/>
                  </a:lnTo>
                  <a:lnTo>
                    <a:pt x="19" y="2168"/>
                  </a:lnTo>
                  <a:lnTo>
                    <a:pt x="0" y="1755"/>
                  </a:lnTo>
                  <a:lnTo>
                    <a:pt x="0" y="1430"/>
                  </a:lnTo>
                  <a:lnTo>
                    <a:pt x="9" y="1017"/>
                  </a:lnTo>
                  <a:lnTo>
                    <a:pt x="48" y="759"/>
                  </a:lnTo>
                  <a:lnTo>
                    <a:pt x="95" y="528"/>
                  </a:lnTo>
                  <a:lnTo>
                    <a:pt x="163" y="260"/>
                  </a:lnTo>
                  <a:lnTo>
                    <a:pt x="163" y="691"/>
                  </a:lnTo>
                  <a:lnTo>
                    <a:pt x="249" y="1574"/>
                  </a:lnTo>
                  <a:lnTo>
                    <a:pt x="220" y="1697"/>
                  </a:lnTo>
                  <a:lnTo>
                    <a:pt x="230" y="1774"/>
                  </a:lnTo>
                  <a:lnTo>
                    <a:pt x="258" y="1784"/>
                  </a:lnTo>
                  <a:lnTo>
                    <a:pt x="297" y="1784"/>
                  </a:lnTo>
                  <a:lnTo>
                    <a:pt x="345" y="1746"/>
                  </a:lnTo>
                  <a:lnTo>
                    <a:pt x="383" y="1630"/>
                  </a:lnTo>
                  <a:lnTo>
                    <a:pt x="422" y="1170"/>
                  </a:lnTo>
                  <a:lnTo>
                    <a:pt x="432" y="279"/>
                  </a:lnTo>
                  <a:lnTo>
                    <a:pt x="469" y="49"/>
                  </a:lnTo>
                  <a:lnTo>
                    <a:pt x="480" y="19"/>
                  </a:lnTo>
                  <a:lnTo>
                    <a:pt x="518" y="0"/>
                  </a:lnTo>
                  <a:lnTo>
                    <a:pt x="537" y="30"/>
                  </a:lnTo>
                  <a:lnTo>
                    <a:pt x="575" y="174"/>
                  </a:lnTo>
                  <a:close/>
                </a:path>
              </a:pathLst>
            </a:custGeom>
            <a:solidFill>
              <a:srgbClr val="9966FF"/>
            </a:solidFill>
            <a:ln w="9525">
              <a:noFill/>
              <a:round/>
              <a:headEnd/>
              <a:tailEnd/>
            </a:ln>
          </p:spPr>
          <p:txBody>
            <a:bodyPr>
              <a:prstTxWarp prst="textNoShape">
                <a:avLst/>
              </a:prstTxWarp>
            </a:bodyPr>
            <a:lstStyle/>
            <a:p>
              <a:endParaRPr lang="en-US"/>
            </a:p>
          </p:txBody>
        </p:sp>
        <p:sp>
          <p:nvSpPr>
            <p:cNvPr id="53318" name="Freeform 772"/>
            <p:cNvSpPr>
              <a:spLocks noChangeAspect="1"/>
            </p:cNvSpPr>
            <p:nvPr/>
          </p:nvSpPr>
          <p:spPr bwMode="auto">
            <a:xfrm>
              <a:off x="3358" y="1860"/>
              <a:ext cx="131" cy="280"/>
            </a:xfrm>
            <a:custGeom>
              <a:avLst/>
              <a:gdLst>
                <a:gd name="T0" fmla="*/ 239 w 651"/>
                <a:gd name="T1" fmla="*/ 174 h 1400"/>
                <a:gd name="T2" fmla="*/ 172 w 651"/>
                <a:gd name="T3" fmla="*/ 451 h 1400"/>
                <a:gd name="T4" fmla="*/ 124 w 651"/>
                <a:gd name="T5" fmla="*/ 815 h 1400"/>
                <a:gd name="T6" fmla="*/ 86 w 651"/>
                <a:gd name="T7" fmla="*/ 1256 h 1400"/>
                <a:gd name="T8" fmla="*/ 86 w 651"/>
                <a:gd name="T9" fmla="*/ 1286 h 1400"/>
                <a:gd name="T10" fmla="*/ 124 w 651"/>
                <a:gd name="T11" fmla="*/ 1324 h 1400"/>
                <a:gd name="T12" fmla="*/ 124 w 651"/>
                <a:gd name="T13" fmla="*/ 1333 h 1400"/>
                <a:gd name="T14" fmla="*/ 133 w 651"/>
                <a:gd name="T15" fmla="*/ 1344 h 1400"/>
                <a:gd name="T16" fmla="*/ 153 w 651"/>
                <a:gd name="T17" fmla="*/ 1314 h 1400"/>
                <a:gd name="T18" fmla="*/ 335 w 651"/>
                <a:gd name="T19" fmla="*/ 1305 h 1400"/>
                <a:gd name="T20" fmla="*/ 518 w 651"/>
                <a:gd name="T21" fmla="*/ 1256 h 1400"/>
                <a:gd name="T22" fmla="*/ 555 w 651"/>
                <a:gd name="T23" fmla="*/ 1256 h 1400"/>
                <a:gd name="T24" fmla="*/ 594 w 651"/>
                <a:gd name="T25" fmla="*/ 1247 h 1400"/>
                <a:gd name="T26" fmla="*/ 651 w 651"/>
                <a:gd name="T27" fmla="*/ 1256 h 1400"/>
                <a:gd name="T28" fmla="*/ 642 w 651"/>
                <a:gd name="T29" fmla="*/ 1333 h 1400"/>
                <a:gd name="T30" fmla="*/ 421 w 651"/>
                <a:gd name="T31" fmla="*/ 1372 h 1400"/>
                <a:gd name="T32" fmla="*/ 38 w 651"/>
                <a:gd name="T33" fmla="*/ 1400 h 1400"/>
                <a:gd name="T34" fmla="*/ 19 w 651"/>
                <a:gd name="T35" fmla="*/ 1391 h 1400"/>
                <a:gd name="T36" fmla="*/ 0 w 651"/>
                <a:gd name="T37" fmla="*/ 1391 h 1400"/>
                <a:gd name="T38" fmla="*/ 0 w 651"/>
                <a:gd name="T39" fmla="*/ 1180 h 1400"/>
                <a:gd name="T40" fmla="*/ 28 w 651"/>
                <a:gd name="T41" fmla="*/ 950 h 1400"/>
                <a:gd name="T42" fmla="*/ 95 w 651"/>
                <a:gd name="T43" fmla="*/ 298 h 1400"/>
                <a:gd name="T44" fmla="*/ 153 w 651"/>
                <a:gd name="T45" fmla="*/ 19 h 1400"/>
                <a:gd name="T46" fmla="*/ 163 w 651"/>
                <a:gd name="T47" fmla="*/ 0 h 1400"/>
                <a:gd name="T48" fmla="*/ 239 w 651"/>
                <a:gd name="T49" fmla="*/ 125 h 1400"/>
                <a:gd name="T50" fmla="*/ 239 w 651"/>
                <a:gd name="T51" fmla="*/ 174 h 140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651"/>
                <a:gd name="T79" fmla="*/ 0 h 1400"/>
                <a:gd name="T80" fmla="*/ 651 w 651"/>
                <a:gd name="T81" fmla="*/ 1400 h 1400"/>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651" h="1400">
                  <a:moveTo>
                    <a:pt x="239" y="174"/>
                  </a:moveTo>
                  <a:lnTo>
                    <a:pt x="172" y="451"/>
                  </a:lnTo>
                  <a:lnTo>
                    <a:pt x="124" y="815"/>
                  </a:lnTo>
                  <a:lnTo>
                    <a:pt x="86" y="1256"/>
                  </a:lnTo>
                  <a:lnTo>
                    <a:pt x="86" y="1286"/>
                  </a:lnTo>
                  <a:lnTo>
                    <a:pt x="124" y="1324"/>
                  </a:lnTo>
                  <a:lnTo>
                    <a:pt x="124" y="1333"/>
                  </a:lnTo>
                  <a:lnTo>
                    <a:pt x="133" y="1344"/>
                  </a:lnTo>
                  <a:lnTo>
                    <a:pt x="153" y="1314"/>
                  </a:lnTo>
                  <a:lnTo>
                    <a:pt x="335" y="1305"/>
                  </a:lnTo>
                  <a:lnTo>
                    <a:pt x="518" y="1256"/>
                  </a:lnTo>
                  <a:lnTo>
                    <a:pt x="555" y="1256"/>
                  </a:lnTo>
                  <a:lnTo>
                    <a:pt x="594" y="1247"/>
                  </a:lnTo>
                  <a:lnTo>
                    <a:pt x="651" y="1256"/>
                  </a:lnTo>
                  <a:lnTo>
                    <a:pt x="642" y="1333"/>
                  </a:lnTo>
                  <a:lnTo>
                    <a:pt x="421" y="1372"/>
                  </a:lnTo>
                  <a:lnTo>
                    <a:pt x="38" y="1400"/>
                  </a:lnTo>
                  <a:lnTo>
                    <a:pt x="19" y="1391"/>
                  </a:lnTo>
                  <a:lnTo>
                    <a:pt x="0" y="1391"/>
                  </a:lnTo>
                  <a:lnTo>
                    <a:pt x="0" y="1180"/>
                  </a:lnTo>
                  <a:lnTo>
                    <a:pt x="28" y="950"/>
                  </a:lnTo>
                  <a:lnTo>
                    <a:pt x="95" y="298"/>
                  </a:lnTo>
                  <a:lnTo>
                    <a:pt x="153" y="19"/>
                  </a:lnTo>
                  <a:lnTo>
                    <a:pt x="163" y="0"/>
                  </a:lnTo>
                  <a:lnTo>
                    <a:pt x="239" y="125"/>
                  </a:lnTo>
                  <a:lnTo>
                    <a:pt x="239" y="174"/>
                  </a:lnTo>
                  <a:close/>
                </a:path>
              </a:pathLst>
            </a:custGeom>
            <a:solidFill>
              <a:srgbClr val="FFFF66"/>
            </a:solidFill>
            <a:ln w="9525">
              <a:noFill/>
              <a:round/>
              <a:headEnd/>
              <a:tailEnd/>
            </a:ln>
          </p:spPr>
          <p:txBody>
            <a:bodyPr>
              <a:prstTxWarp prst="textNoShape">
                <a:avLst/>
              </a:prstTxWarp>
            </a:bodyPr>
            <a:lstStyle/>
            <a:p>
              <a:endParaRPr lang="en-US"/>
            </a:p>
          </p:txBody>
        </p:sp>
        <p:sp>
          <p:nvSpPr>
            <p:cNvPr id="53319" name="Freeform 773"/>
            <p:cNvSpPr>
              <a:spLocks noChangeAspect="1"/>
            </p:cNvSpPr>
            <p:nvPr/>
          </p:nvSpPr>
          <p:spPr bwMode="auto">
            <a:xfrm>
              <a:off x="3243" y="1870"/>
              <a:ext cx="44" cy="335"/>
            </a:xfrm>
            <a:custGeom>
              <a:avLst/>
              <a:gdLst>
                <a:gd name="T0" fmla="*/ 201 w 221"/>
                <a:gd name="T1" fmla="*/ 105 h 1678"/>
                <a:gd name="T2" fmla="*/ 221 w 221"/>
                <a:gd name="T3" fmla="*/ 105 h 1678"/>
                <a:gd name="T4" fmla="*/ 201 w 221"/>
                <a:gd name="T5" fmla="*/ 278 h 1678"/>
                <a:gd name="T6" fmla="*/ 191 w 221"/>
                <a:gd name="T7" fmla="*/ 1217 h 1678"/>
                <a:gd name="T8" fmla="*/ 144 w 221"/>
                <a:gd name="T9" fmla="*/ 1592 h 1678"/>
                <a:gd name="T10" fmla="*/ 115 w 221"/>
                <a:gd name="T11" fmla="*/ 1678 h 1678"/>
                <a:gd name="T12" fmla="*/ 96 w 221"/>
                <a:gd name="T13" fmla="*/ 1678 h 1678"/>
                <a:gd name="T14" fmla="*/ 86 w 221"/>
                <a:gd name="T15" fmla="*/ 1648 h 1678"/>
                <a:gd name="T16" fmla="*/ 86 w 221"/>
                <a:gd name="T17" fmla="*/ 1620 h 1678"/>
                <a:gd name="T18" fmla="*/ 96 w 221"/>
                <a:gd name="T19" fmla="*/ 1620 h 1678"/>
                <a:gd name="T20" fmla="*/ 115 w 221"/>
                <a:gd name="T21" fmla="*/ 1601 h 1678"/>
                <a:gd name="T22" fmla="*/ 115 w 221"/>
                <a:gd name="T23" fmla="*/ 1400 h 1678"/>
                <a:gd name="T24" fmla="*/ 86 w 221"/>
                <a:gd name="T25" fmla="*/ 1332 h 1678"/>
                <a:gd name="T26" fmla="*/ 57 w 221"/>
                <a:gd name="T27" fmla="*/ 987 h 1678"/>
                <a:gd name="T28" fmla="*/ 19 w 221"/>
                <a:gd name="T29" fmla="*/ 622 h 1678"/>
                <a:gd name="T30" fmla="*/ 19 w 221"/>
                <a:gd name="T31" fmla="*/ 125 h 1678"/>
                <a:gd name="T32" fmla="*/ 0 w 221"/>
                <a:gd name="T33" fmla="*/ 125 h 1678"/>
                <a:gd name="T34" fmla="*/ 47 w 221"/>
                <a:gd name="T35" fmla="*/ 0 h 1678"/>
                <a:gd name="T36" fmla="*/ 96 w 221"/>
                <a:gd name="T37" fmla="*/ 0 h 1678"/>
                <a:gd name="T38" fmla="*/ 201 w 221"/>
                <a:gd name="T39" fmla="*/ 105 h 167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221"/>
                <a:gd name="T61" fmla="*/ 0 h 1678"/>
                <a:gd name="T62" fmla="*/ 221 w 221"/>
                <a:gd name="T63" fmla="*/ 1678 h 167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221" h="1678">
                  <a:moveTo>
                    <a:pt x="201" y="105"/>
                  </a:moveTo>
                  <a:lnTo>
                    <a:pt x="221" y="105"/>
                  </a:lnTo>
                  <a:lnTo>
                    <a:pt x="201" y="278"/>
                  </a:lnTo>
                  <a:lnTo>
                    <a:pt x="191" y="1217"/>
                  </a:lnTo>
                  <a:lnTo>
                    <a:pt x="144" y="1592"/>
                  </a:lnTo>
                  <a:lnTo>
                    <a:pt x="115" y="1678"/>
                  </a:lnTo>
                  <a:lnTo>
                    <a:pt x="96" y="1678"/>
                  </a:lnTo>
                  <a:lnTo>
                    <a:pt x="86" y="1648"/>
                  </a:lnTo>
                  <a:lnTo>
                    <a:pt x="86" y="1620"/>
                  </a:lnTo>
                  <a:lnTo>
                    <a:pt x="96" y="1620"/>
                  </a:lnTo>
                  <a:lnTo>
                    <a:pt x="115" y="1601"/>
                  </a:lnTo>
                  <a:lnTo>
                    <a:pt x="115" y="1400"/>
                  </a:lnTo>
                  <a:lnTo>
                    <a:pt x="86" y="1332"/>
                  </a:lnTo>
                  <a:lnTo>
                    <a:pt x="57" y="987"/>
                  </a:lnTo>
                  <a:lnTo>
                    <a:pt x="19" y="622"/>
                  </a:lnTo>
                  <a:lnTo>
                    <a:pt x="19" y="125"/>
                  </a:lnTo>
                  <a:lnTo>
                    <a:pt x="0" y="125"/>
                  </a:lnTo>
                  <a:lnTo>
                    <a:pt x="47" y="0"/>
                  </a:lnTo>
                  <a:lnTo>
                    <a:pt x="96" y="0"/>
                  </a:lnTo>
                  <a:lnTo>
                    <a:pt x="201" y="105"/>
                  </a:lnTo>
                  <a:close/>
                </a:path>
              </a:pathLst>
            </a:custGeom>
            <a:solidFill>
              <a:srgbClr val="9999FF"/>
            </a:solidFill>
            <a:ln w="9525">
              <a:noFill/>
              <a:round/>
              <a:headEnd/>
              <a:tailEnd/>
            </a:ln>
          </p:spPr>
          <p:txBody>
            <a:bodyPr>
              <a:prstTxWarp prst="textNoShape">
                <a:avLst/>
              </a:prstTxWarp>
            </a:bodyPr>
            <a:lstStyle/>
            <a:p>
              <a:endParaRPr lang="en-US"/>
            </a:p>
          </p:txBody>
        </p:sp>
        <p:sp>
          <p:nvSpPr>
            <p:cNvPr id="53320" name="Freeform 774"/>
            <p:cNvSpPr>
              <a:spLocks noChangeAspect="1"/>
            </p:cNvSpPr>
            <p:nvPr/>
          </p:nvSpPr>
          <p:spPr bwMode="auto">
            <a:xfrm>
              <a:off x="3326" y="1870"/>
              <a:ext cx="46" cy="276"/>
            </a:xfrm>
            <a:custGeom>
              <a:avLst/>
              <a:gdLst>
                <a:gd name="T0" fmla="*/ 202 w 230"/>
                <a:gd name="T1" fmla="*/ 95 h 1381"/>
                <a:gd name="T2" fmla="*/ 220 w 230"/>
                <a:gd name="T3" fmla="*/ 162 h 1381"/>
                <a:gd name="T4" fmla="*/ 230 w 230"/>
                <a:gd name="T5" fmla="*/ 172 h 1381"/>
                <a:gd name="T6" fmla="*/ 230 w 230"/>
                <a:gd name="T7" fmla="*/ 267 h 1381"/>
                <a:gd name="T8" fmla="*/ 202 w 230"/>
                <a:gd name="T9" fmla="*/ 373 h 1381"/>
                <a:gd name="T10" fmla="*/ 202 w 230"/>
                <a:gd name="T11" fmla="*/ 441 h 1381"/>
                <a:gd name="T12" fmla="*/ 106 w 230"/>
                <a:gd name="T13" fmla="*/ 1323 h 1381"/>
                <a:gd name="T14" fmla="*/ 106 w 230"/>
                <a:gd name="T15" fmla="*/ 1381 h 1381"/>
                <a:gd name="T16" fmla="*/ 20 w 230"/>
                <a:gd name="T17" fmla="*/ 949 h 1381"/>
                <a:gd name="T18" fmla="*/ 0 w 230"/>
                <a:gd name="T19" fmla="*/ 488 h 1381"/>
                <a:gd name="T20" fmla="*/ 39 w 230"/>
                <a:gd name="T21" fmla="*/ 172 h 1381"/>
                <a:gd name="T22" fmla="*/ 86 w 230"/>
                <a:gd name="T23" fmla="*/ 0 h 1381"/>
                <a:gd name="T24" fmla="*/ 144 w 230"/>
                <a:gd name="T25" fmla="*/ 0 h 1381"/>
                <a:gd name="T26" fmla="*/ 202 w 230"/>
                <a:gd name="T27" fmla="*/ 95 h 138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30"/>
                <a:gd name="T43" fmla="*/ 0 h 1381"/>
                <a:gd name="T44" fmla="*/ 230 w 230"/>
                <a:gd name="T45" fmla="*/ 1381 h 138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30" h="1381">
                  <a:moveTo>
                    <a:pt x="202" y="95"/>
                  </a:moveTo>
                  <a:lnTo>
                    <a:pt x="220" y="162"/>
                  </a:lnTo>
                  <a:lnTo>
                    <a:pt x="230" y="172"/>
                  </a:lnTo>
                  <a:lnTo>
                    <a:pt x="230" y="267"/>
                  </a:lnTo>
                  <a:lnTo>
                    <a:pt x="202" y="373"/>
                  </a:lnTo>
                  <a:lnTo>
                    <a:pt x="202" y="441"/>
                  </a:lnTo>
                  <a:lnTo>
                    <a:pt x="106" y="1323"/>
                  </a:lnTo>
                  <a:lnTo>
                    <a:pt x="106" y="1381"/>
                  </a:lnTo>
                  <a:lnTo>
                    <a:pt x="20" y="949"/>
                  </a:lnTo>
                  <a:lnTo>
                    <a:pt x="0" y="488"/>
                  </a:lnTo>
                  <a:lnTo>
                    <a:pt x="39" y="172"/>
                  </a:lnTo>
                  <a:lnTo>
                    <a:pt x="86" y="0"/>
                  </a:lnTo>
                  <a:lnTo>
                    <a:pt x="144" y="0"/>
                  </a:lnTo>
                  <a:lnTo>
                    <a:pt x="202" y="95"/>
                  </a:lnTo>
                  <a:close/>
                </a:path>
              </a:pathLst>
            </a:custGeom>
            <a:solidFill>
              <a:srgbClr val="9900FF"/>
            </a:solidFill>
            <a:ln w="9525">
              <a:noFill/>
              <a:round/>
              <a:headEnd/>
              <a:tailEnd/>
            </a:ln>
          </p:spPr>
          <p:txBody>
            <a:bodyPr>
              <a:prstTxWarp prst="textNoShape">
                <a:avLst/>
              </a:prstTxWarp>
            </a:bodyPr>
            <a:lstStyle/>
            <a:p>
              <a:endParaRPr lang="en-US"/>
            </a:p>
          </p:txBody>
        </p:sp>
        <p:sp>
          <p:nvSpPr>
            <p:cNvPr id="53321" name="Freeform 775"/>
            <p:cNvSpPr>
              <a:spLocks noChangeAspect="1"/>
            </p:cNvSpPr>
            <p:nvPr/>
          </p:nvSpPr>
          <p:spPr bwMode="auto">
            <a:xfrm>
              <a:off x="3717" y="1877"/>
              <a:ext cx="23" cy="165"/>
            </a:xfrm>
            <a:custGeom>
              <a:avLst/>
              <a:gdLst>
                <a:gd name="T0" fmla="*/ 86 w 116"/>
                <a:gd name="T1" fmla="*/ 58 h 826"/>
                <a:gd name="T2" fmla="*/ 86 w 116"/>
                <a:gd name="T3" fmla="*/ 174 h 826"/>
                <a:gd name="T4" fmla="*/ 116 w 116"/>
                <a:gd name="T5" fmla="*/ 230 h 826"/>
                <a:gd name="T6" fmla="*/ 106 w 116"/>
                <a:gd name="T7" fmla="*/ 624 h 826"/>
                <a:gd name="T8" fmla="*/ 77 w 116"/>
                <a:gd name="T9" fmla="*/ 826 h 826"/>
                <a:gd name="T10" fmla="*/ 48 w 116"/>
                <a:gd name="T11" fmla="*/ 826 h 826"/>
                <a:gd name="T12" fmla="*/ 19 w 116"/>
                <a:gd name="T13" fmla="*/ 806 h 826"/>
                <a:gd name="T14" fmla="*/ 0 w 116"/>
                <a:gd name="T15" fmla="*/ 682 h 826"/>
                <a:gd name="T16" fmla="*/ 0 w 116"/>
                <a:gd name="T17" fmla="*/ 68 h 826"/>
                <a:gd name="T18" fmla="*/ 28 w 116"/>
                <a:gd name="T19" fmla="*/ 0 h 826"/>
                <a:gd name="T20" fmla="*/ 67 w 116"/>
                <a:gd name="T21" fmla="*/ 30 h 826"/>
                <a:gd name="T22" fmla="*/ 86 w 116"/>
                <a:gd name="T23" fmla="*/ 58 h 82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16"/>
                <a:gd name="T37" fmla="*/ 0 h 826"/>
                <a:gd name="T38" fmla="*/ 116 w 116"/>
                <a:gd name="T39" fmla="*/ 826 h 82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16" h="826">
                  <a:moveTo>
                    <a:pt x="86" y="58"/>
                  </a:moveTo>
                  <a:lnTo>
                    <a:pt x="86" y="174"/>
                  </a:lnTo>
                  <a:lnTo>
                    <a:pt x="116" y="230"/>
                  </a:lnTo>
                  <a:lnTo>
                    <a:pt x="106" y="624"/>
                  </a:lnTo>
                  <a:lnTo>
                    <a:pt x="77" y="826"/>
                  </a:lnTo>
                  <a:lnTo>
                    <a:pt x="48" y="826"/>
                  </a:lnTo>
                  <a:lnTo>
                    <a:pt x="19" y="806"/>
                  </a:lnTo>
                  <a:lnTo>
                    <a:pt x="0" y="682"/>
                  </a:lnTo>
                  <a:lnTo>
                    <a:pt x="0" y="68"/>
                  </a:lnTo>
                  <a:lnTo>
                    <a:pt x="28" y="0"/>
                  </a:lnTo>
                  <a:lnTo>
                    <a:pt x="67" y="30"/>
                  </a:lnTo>
                  <a:lnTo>
                    <a:pt x="86" y="58"/>
                  </a:lnTo>
                  <a:close/>
                </a:path>
              </a:pathLst>
            </a:custGeom>
            <a:solidFill>
              <a:srgbClr val="9900FF"/>
            </a:solidFill>
            <a:ln w="9525">
              <a:noFill/>
              <a:round/>
              <a:headEnd/>
              <a:tailEnd/>
            </a:ln>
          </p:spPr>
          <p:txBody>
            <a:bodyPr>
              <a:prstTxWarp prst="textNoShape">
                <a:avLst/>
              </a:prstTxWarp>
            </a:bodyPr>
            <a:lstStyle/>
            <a:p>
              <a:endParaRPr lang="en-US"/>
            </a:p>
          </p:txBody>
        </p:sp>
        <p:sp>
          <p:nvSpPr>
            <p:cNvPr id="53322" name="Freeform 776"/>
            <p:cNvSpPr>
              <a:spLocks noChangeAspect="1"/>
            </p:cNvSpPr>
            <p:nvPr/>
          </p:nvSpPr>
          <p:spPr bwMode="auto">
            <a:xfrm>
              <a:off x="2819" y="1895"/>
              <a:ext cx="113" cy="157"/>
            </a:xfrm>
            <a:custGeom>
              <a:avLst/>
              <a:gdLst>
                <a:gd name="T0" fmla="*/ 431 w 565"/>
                <a:gd name="T1" fmla="*/ 37 h 785"/>
                <a:gd name="T2" fmla="*/ 479 w 565"/>
                <a:gd name="T3" fmla="*/ 105 h 785"/>
                <a:gd name="T4" fmla="*/ 565 w 565"/>
                <a:gd name="T5" fmla="*/ 105 h 785"/>
                <a:gd name="T6" fmla="*/ 441 w 565"/>
                <a:gd name="T7" fmla="*/ 153 h 785"/>
                <a:gd name="T8" fmla="*/ 249 w 565"/>
                <a:gd name="T9" fmla="*/ 133 h 785"/>
                <a:gd name="T10" fmla="*/ 219 w 565"/>
                <a:gd name="T11" fmla="*/ 47 h 785"/>
                <a:gd name="T12" fmla="*/ 172 w 565"/>
                <a:gd name="T13" fmla="*/ 76 h 785"/>
                <a:gd name="T14" fmla="*/ 172 w 565"/>
                <a:gd name="T15" fmla="*/ 162 h 785"/>
                <a:gd name="T16" fmla="*/ 383 w 565"/>
                <a:gd name="T17" fmla="*/ 200 h 785"/>
                <a:gd name="T18" fmla="*/ 383 w 565"/>
                <a:gd name="T19" fmla="*/ 297 h 785"/>
                <a:gd name="T20" fmla="*/ 402 w 565"/>
                <a:gd name="T21" fmla="*/ 297 h 785"/>
                <a:gd name="T22" fmla="*/ 441 w 565"/>
                <a:gd name="T23" fmla="*/ 230 h 785"/>
                <a:gd name="T24" fmla="*/ 537 w 565"/>
                <a:gd name="T25" fmla="*/ 306 h 785"/>
                <a:gd name="T26" fmla="*/ 527 w 565"/>
                <a:gd name="T27" fmla="*/ 383 h 785"/>
                <a:gd name="T28" fmla="*/ 441 w 565"/>
                <a:gd name="T29" fmla="*/ 335 h 785"/>
                <a:gd name="T30" fmla="*/ 153 w 565"/>
                <a:gd name="T31" fmla="*/ 230 h 785"/>
                <a:gd name="T32" fmla="*/ 114 w 565"/>
                <a:gd name="T33" fmla="*/ 239 h 785"/>
                <a:gd name="T34" fmla="*/ 114 w 565"/>
                <a:gd name="T35" fmla="*/ 344 h 785"/>
                <a:gd name="T36" fmla="*/ 124 w 565"/>
                <a:gd name="T37" fmla="*/ 373 h 785"/>
                <a:gd name="T38" fmla="*/ 383 w 565"/>
                <a:gd name="T39" fmla="*/ 469 h 785"/>
                <a:gd name="T40" fmla="*/ 421 w 565"/>
                <a:gd name="T41" fmla="*/ 402 h 785"/>
                <a:gd name="T42" fmla="*/ 498 w 565"/>
                <a:gd name="T43" fmla="*/ 460 h 785"/>
                <a:gd name="T44" fmla="*/ 451 w 565"/>
                <a:gd name="T45" fmla="*/ 527 h 785"/>
                <a:gd name="T46" fmla="*/ 412 w 565"/>
                <a:gd name="T47" fmla="*/ 478 h 785"/>
                <a:gd name="T48" fmla="*/ 172 w 565"/>
                <a:gd name="T49" fmla="*/ 411 h 785"/>
                <a:gd name="T50" fmla="*/ 153 w 565"/>
                <a:gd name="T51" fmla="*/ 478 h 785"/>
                <a:gd name="T52" fmla="*/ 143 w 565"/>
                <a:gd name="T53" fmla="*/ 536 h 785"/>
                <a:gd name="T54" fmla="*/ 374 w 565"/>
                <a:gd name="T55" fmla="*/ 527 h 785"/>
                <a:gd name="T56" fmla="*/ 402 w 565"/>
                <a:gd name="T57" fmla="*/ 536 h 785"/>
                <a:gd name="T58" fmla="*/ 451 w 565"/>
                <a:gd name="T59" fmla="*/ 585 h 785"/>
                <a:gd name="T60" fmla="*/ 421 w 565"/>
                <a:gd name="T61" fmla="*/ 641 h 785"/>
                <a:gd name="T62" fmla="*/ 201 w 565"/>
                <a:gd name="T63" fmla="*/ 622 h 785"/>
                <a:gd name="T64" fmla="*/ 182 w 565"/>
                <a:gd name="T65" fmla="*/ 660 h 785"/>
                <a:gd name="T66" fmla="*/ 239 w 565"/>
                <a:gd name="T67" fmla="*/ 680 h 785"/>
                <a:gd name="T68" fmla="*/ 230 w 565"/>
                <a:gd name="T69" fmla="*/ 747 h 785"/>
                <a:gd name="T70" fmla="*/ 182 w 565"/>
                <a:gd name="T71" fmla="*/ 785 h 785"/>
                <a:gd name="T72" fmla="*/ 86 w 565"/>
                <a:gd name="T73" fmla="*/ 574 h 785"/>
                <a:gd name="T74" fmla="*/ 0 w 565"/>
                <a:gd name="T75" fmla="*/ 383 h 785"/>
                <a:gd name="T76" fmla="*/ 105 w 565"/>
                <a:gd name="T77" fmla="*/ 37 h 785"/>
                <a:gd name="T78" fmla="*/ 287 w 565"/>
                <a:gd name="T79" fmla="*/ 18 h 785"/>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565"/>
                <a:gd name="T121" fmla="*/ 0 h 785"/>
                <a:gd name="T122" fmla="*/ 565 w 565"/>
                <a:gd name="T123" fmla="*/ 785 h 785"/>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565" h="785">
                  <a:moveTo>
                    <a:pt x="316" y="37"/>
                  </a:moveTo>
                  <a:lnTo>
                    <a:pt x="431" y="37"/>
                  </a:lnTo>
                  <a:lnTo>
                    <a:pt x="441" y="142"/>
                  </a:lnTo>
                  <a:lnTo>
                    <a:pt x="479" y="105"/>
                  </a:lnTo>
                  <a:lnTo>
                    <a:pt x="488" y="66"/>
                  </a:lnTo>
                  <a:lnTo>
                    <a:pt x="565" y="105"/>
                  </a:lnTo>
                  <a:lnTo>
                    <a:pt x="565" y="248"/>
                  </a:lnTo>
                  <a:lnTo>
                    <a:pt x="441" y="153"/>
                  </a:lnTo>
                  <a:lnTo>
                    <a:pt x="297" y="124"/>
                  </a:lnTo>
                  <a:lnTo>
                    <a:pt x="249" y="133"/>
                  </a:lnTo>
                  <a:lnTo>
                    <a:pt x="230" y="133"/>
                  </a:lnTo>
                  <a:lnTo>
                    <a:pt x="219" y="47"/>
                  </a:lnTo>
                  <a:lnTo>
                    <a:pt x="201" y="37"/>
                  </a:lnTo>
                  <a:lnTo>
                    <a:pt x="172" y="76"/>
                  </a:lnTo>
                  <a:lnTo>
                    <a:pt x="182" y="114"/>
                  </a:lnTo>
                  <a:lnTo>
                    <a:pt x="172" y="162"/>
                  </a:lnTo>
                  <a:lnTo>
                    <a:pt x="201" y="181"/>
                  </a:lnTo>
                  <a:lnTo>
                    <a:pt x="383" y="200"/>
                  </a:lnTo>
                  <a:lnTo>
                    <a:pt x="402" y="200"/>
                  </a:lnTo>
                  <a:lnTo>
                    <a:pt x="383" y="297"/>
                  </a:lnTo>
                  <a:lnTo>
                    <a:pt x="383" y="306"/>
                  </a:lnTo>
                  <a:lnTo>
                    <a:pt x="402" y="297"/>
                  </a:lnTo>
                  <a:lnTo>
                    <a:pt x="441" y="239"/>
                  </a:lnTo>
                  <a:lnTo>
                    <a:pt x="441" y="230"/>
                  </a:lnTo>
                  <a:lnTo>
                    <a:pt x="488" y="248"/>
                  </a:lnTo>
                  <a:lnTo>
                    <a:pt x="537" y="306"/>
                  </a:lnTo>
                  <a:lnTo>
                    <a:pt x="565" y="306"/>
                  </a:lnTo>
                  <a:lnTo>
                    <a:pt x="527" y="383"/>
                  </a:lnTo>
                  <a:lnTo>
                    <a:pt x="507" y="402"/>
                  </a:lnTo>
                  <a:lnTo>
                    <a:pt x="441" y="335"/>
                  </a:lnTo>
                  <a:lnTo>
                    <a:pt x="182" y="316"/>
                  </a:lnTo>
                  <a:lnTo>
                    <a:pt x="153" y="230"/>
                  </a:lnTo>
                  <a:lnTo>
                    <a:pt x="143" y="220"/>
                  </a:lnTo>
                  <a:lnTo>
                    <a:pt x="114" y="239"/>
                  </a:lnTo>
                  <a:lnTo>
                    <a:pt x="124" y="316"/>
                  </a:lnTo>
                  <a:lnTo>
                    <a:pt x="114" y="344"/>
                  </a:lnTo>
                  <a:lnTo>
                    <a:pt x="105" y="344"/>
                  </a:lnTo>
                  <a:lnTo>
                    <a:pt x="124" y="373"/>
                  </a:lnTo>
                  <a:lnTo>
                    <a:pt x="383" y="383"/>
                  </a:lnTo>
                  <a:lnTo>
                    <a:pt x="383" y="469"/>
                  </a:lnTo>
                  <a:lnTo>
                    <a:pt x="421" y="430"/>
                  </a:lnTo>
                  <a:lnTo>
                    <a:pt x="421" y="402"/>
                  </a:lnTo>
                  <a:lnTo>
                    <a:pt x="431" y="402"/>
                  </a:lnTo>
                  <a:lnTo>
                    <a:pt x="498" y="460"/>
                  </a:lnTo>
                  <a:lnTo>
                    <a:pt x="479" y="527"/>
                  </a:lnTo>
                  <a:lnTo>
                    <a:pt x="451" y="527"/>
                  </a:lnTo>
                  <a:lnTo>
                    <a:pt x="441" y="497"/>
                  </a:lnTo>
                  <a:lnTo>
                    <a:pt x="412" y="478"/>
                  </a:lnTo>
                  <a:lnTo>
                    <a:pt x="191" y="478"/>
                  </a:lnTo>
                  <a:lnTo>
                    <a:pt x="172" y="411"/>
                  </a:lnTo>
                  <a:lnTo>
                    <a:pt x="133" y="450"/>
                  </a:lnTo>
                  <a:lnTo>
                    <a:pt x="153" y="478"/>
                  </a:lnTo>
                  <a:lnTo>
                    <a:pt x="124" y="527"/>
                  </a:lnTo>
                  <a:lnTo>
                    <a:pt x="143" y="536"/>
                  </a:lnTo>
                  <a:lnTo>
                    <a:pt x="268" y="527"/>
                  </a:lnTo>
                  <a:lnTo>
                    <a:pt x="374" y="527"/>
                  </a:lnTo>
                  <a:lnTo>
                    <a:pt x="383" y="536"/>
                  </a:lnTo>
                  <a:lnTo>
                    <a:pt x="402" y="536"/>
                  </a:lnTo>
                  <a:lnTo>
                    <a:pt x="412" y="555"/>
                  </a:lnTo>
                  <a:lnTo>
                    <a:pt x="451" y="585"/>
                  </a:lnTo>
                  <a:lnTo>
                    <a:pt x="441" y="660"/>
                  </a:lnTo>
                  <a:lnTo>
                    <a:pt x="421" y="641"/>
                  </a:lnTo>
                  <a:lnTo>
                    <a:pt x="258" y="622"/>
                  </a:lnTo>
                  <a:lnTo>
                    <a:pt x="201" y="622"/>
                  </a:lnTo>
                  <a:lnTo>
                    <a:pt x="182" y="641"/>
                  </a:lnTo>
                  <a:lnTo>
                    <a:pt x="182" y="660"/>
                  </a:lnTo>
                  <a:lnTo>
                    <a:pt x="210" y="680"/>
                  </a:lnTo>
                  <a:lnTo>
                    <a:pt x="239" y="680"/>
                  </a:lnTo>
                  <a:lnTo>
                    <a:pt x="230" y="727"/>
                  </a:lnTo>
                  <a:lnTo>
                    <a:pt x="230" y="747"/>
                  </a:lnTo>
                  <a:lnTo>
                    <a:pt x="210" y="757"/>
                  </a:lnTo>
                  <a:lnTo>
                    <a:pt x="182" y="785"/>
                  </a:lnTo>
                  <a:lnTo>
                    <a:pt x="143" y="776"/>
                  </a:lnTo>
                  <a:lnTo>
                    <a:pt x="86" y="574"/>
                  </a:lnTo>
                  <a:lnTo>
                    <a:pt x="19" y="402"/>
                  </a:lnTo>
                  <a:lnTo>
                    <a:pt x="0" y="383"/>
                  </a:lnTo>
                  <a:lnTo>
                    <a:pt x="0" y="286"/>
                  </a:lnTo>
                  <a:lnTo>
                    <a:pt x="105" y="37"/>
                  </a:lnTo>
                  <a:lnTo>
                    <a:pt x="182" y="0"/>
                  </a:lnTo>
                  <a:lnTo>
                    <a:pt x="287" y="18"/>
                  </a:lnTo>
                  <a:lnTo>
                    <a:pt x="316" y="37"/>
                  </a:lnTo>
                  <a:close/>
                </a:path>
              </a:pathLst>
            </a:custGeom>
            <a:solidFill>
              <a:srgbClr val="FFCC99"/>
            </a:solidFill>
            <a:ln w="9525">
              <a:noFill/>
              <a:round/>
              <a:headEnd/>
              <a:tailEnd/>
            </a:ln>
          </p:spPr>
          <p:txBody>
            <a:bodyPr>
              <a:prstTxWarp prst="textNoShape">
                <a:avLst/>
              </a:prstTxWarp>
            </a:bodyPr>
            <a:lstStyle/>
            <a:p>
              <a:endParaRPr lang="en-US"/>
            </a:p>
          </p:txBody>
        </p:sp>
        <p:sp>
          <p:nvSpPr>
            <p:cNvPr id="53323" name="Freeform 777"/>
            <p:cNvSpPr>
              <a:spLocks noChangeAspect="1"/>
            </p:cNvSpPr>
            <p:nvPr/>
          </p:nvSpPr>
          <p:spPr bwMode="auto">
            <a:xfrm>
              <a:off x="3842" y="1912"/>
              <a:ext cx="184" cy="249"/>
            </a:xfrm>
            <a:custGeom>
              <a:avLst/>
              <a:gdLst>
                <a:gd name="T0" fmla="*/ 729 w 921"/>
                <a:gd name="T1" fmla="*/ 114 h 1246"/>
                <a:gd name="T2" fmla="*/ 806 w 921"/>
                <a:gd name="T3" fmla="*/ 239 h 1246"/>
                <a:gd name="T4" fmla="*/ 815 w 921"/>
                <a:gd name="T5" fmla="*/ 277 h 1246"/>
                <a:gd name="T6" fmla="*/ 604 w 921"/>
                <a:gd name="T7" fmla="*/ 680 h 1246"/>
                <a:gd name="T8" fmla="*/ 509 w 921"/>
                <a:gd name="T9" fmla="*/ 796 h 1246"/>
                <a:gd name="T10" fmla="*/ 489 w 921"/>
                <a:gd name="T11" fmla="*/ 852 h 1246"/>
                <a:gd name="T12" fmla="*/ 479 w 921"/>
                <a:gd name="T13" fmla="*/ 852 h 1246"/>
                <a:gd name="T14" fmla="*/ 489 w 921"/>
                <a:gd name="T15" fmla="*/ 862 h 1246"/>
                <a:gd name="T16" fmla="*/ 595 w 921"/>
                <a:gd name="T17" fmla="*/ 747 h 1246"/>
                <a:gd name="T18" fmla="*/ 643 w 921"/>
                <a:gd name="T19" fmla="*/ 690 h 1246"/>
                <a:gd name="T20" fmla="*/ 767 w 921"/>
                <a:gd name="T21" fmla="*/ 441 h 1246"/>
                <a:gd name="T22" fmla="*/ 815 w 921"/>
                <a:gd name="T23" fmla="*/ 344 h 1246"/>
                <a:gd name="T24" fmla="*/ 834 w 921"/>
                <a:gd name="T25" fmla="*/ 325 h 1246"/>
                <a:gd name="T26" fmla="*/ 921 w 921"/>
                <a:gd name="T27" fmla="*/ 555 h 1246"/>
                <a:gd name="T28" fmla="*/ 902 w 921"/>
                <a:gd name="T29" fmla="*/ 604 h 1246"/>
                <a:gd name="T30" fmla="*/ 653 w 921"/>
                <a:gd name="T31" fmla="*/ 843 h 1246"/>
                <a:gd name="T32" fmla="*/ 643 w 921"/>
                <a:gd name="T33" fmla="*/ 843 h 1246"/>
                <a:gd name="T34" fmla="*/ 633 w 921"/>
                <a:gd name="T35" fmla="*/ 852 h 1246"/>
                <a:gd name="T36" fmla="*/ 614 w 921"/>
                <a:gd name="T37" fmla="*/ 852 h 1246"/>
                <a:gd name="T38" fmla="*/ 499 w 921"/>
                <a:gd name="T39" fmla="*/ 968 h 1246"/>
                <a:gd name="T40" fmla="*/ 479 w 921"/>
                <a:gd name="T41" fmla="*/ 996 h 1246"/>
                <a:gd name="T42" fmla="*/ 172 w 921"/>
                <a:gd name="T43" fmla="*/ 1189 h 1246"/>
                <a:gd name="T44" fmla="*/ 29 w 921"/>
                <a:gd name="T45" fmla="*/ 1246 h 1246"/>
                <a:gd name="T46" fmla="*/ 19 w 921"/>
                <a:gd name="T47" fmla="*/ 1246 h 1246"/>
                <a:gd name="T48" fmla="*/ 0 w 921"/>
                <a:gd name="T49" fmla="*/ 1226 h 1246"/>
                <a:gd name="T50" fmla="*/ 67 w 921"/>
                <a:gd name="T51" fmla="*/ 1140 h 1246"/>
                <a:gd name="T52" fmla="*/ 191 w 921"/>
                <a:gd name="T53" fmla="*/ 1035 h 1246"/>
                <a:gd name="T54" fmla="*/ 201 w 921"/>
                <a:gd name="T55" fmla="*/ 1015 h 1246"/>
                <a:gd name="T56" fmla="*/ 201 w 921"/>
                <a:gd name="T57" fmla="*/ 996 h 1246"/>
                <a:gd name="T58" fmla="*/ 412 w 921"/>
                <a:gd name="T59" fmla="*/ 738 h 1246"/>
                <a:gd name="T60" fmla="*/ 489 w 921"/>
                <a:gd name="T61" fmla="*/ 641 h 1246"/>
                <a:gd name="T62" fmla="*/ 546 w 921"/>
                <a:gd name="T63" fmla="*/ 508 h 1246"/>
                <a:gd name="T64" fmla="*/ 556 w 921"/>
                <a:gd name="T65" fmla="*/ 325 h 1246"/>
                <a:gd name="T66" fmla="*/ 546 w 921"/>
                <a:gd name="T67" fmla="*/ 230 h 1246"/>
                <a:gd name="T68" fmla="*/ 556 w 921"/>
                <a:gd name="T69" fmla="*/ 181 h 1246"/>
                <a:gd name="T70" fmla="*/ 546 w 921"/>
                <a:gd name="T71" fmla="*/ 114 h 1246"/>
                <a:gd name="T72" fmla="*/ 556 w 921"/>
                <a:gd name="T73" fmla="*/ 28 h 1246"/>
                <a:gd name="T74" fmla="*/ 528 w 921"/>
                <a:gd name="T75" fmla="*/ 9 h 1246"/>
                <a:gd name="T76" fmla="*/ 499 w 921"/>
                <a:gd name="T77" fmla="*/ 38 h 1246"/>
                <a:gd name="T78" fmla="*/ 470 w 921"/>
                <a:gd name="T79" fmla="*/ 0 h 1246"/>
                <a:gd name="T80" fmla="*/ 671 w 921"/>
                <a:gd name="T81" fmla="*/ 67 h 1246"/>
                <a:gd name="T82" fmla="*/ 729 w 921"/>
                <a:gd name="T83" fmla="*/ 114 h 124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921"/>
                <a:gd name="T127" fmla="*/ 0 h 1246"/>
                <a:gd name="T128" fmla="*/ 921 w 921"/>
                <a:gd name="T129" fmla="*/ 1246 h 124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921" h="1246">
                  <a:moveTo>
                    <a:pt x="729" y="114"/>
                  </a:moveTo>
                  <a:lnTo>
                    <a:pt x="806" y="239"/>
                  </a:lnTo>
                  <a:lnTo>
                    <a:pt x="815" y="277"/>
                  </a:lnTo>
                  <a:lnTo>
                    <a:pt x="604" y="680"/>
                  </a:lnTo>
                  <a:lnTo>
                    <a:pt x="509" y="796"/>
                  </a:lnTo>
                  <a:lnTo>
                    <a:pt x="489" y="852"/>
                  </a:lnTo>
                  <a:lnTo>
                    <a:pt x="479" y="852"/>
                  </a:lnTo>
                  <a:lnTo>
                    <a:pt x="489" y="862"/>
                  </a:lnTo>
                  <a:lnTo>
                    <a:pt x="595" y="747"/>
                  </a:lnTo>
                  <a:lnTo>
                    <a:pt x="643" y="690"/>
                  </a:lnTo>
                  <a:lnTo>
                    <a:pt x="767" y="441"/>
                  </a:lnTo>
                  <a:lnTo>
                    <a:pt x="815" y="344"/>
                  </a:lnTo>
                  <a:lnTo>
                    <a:pt x="834" y="325"/>
                  </a:lnTo>
                  <a:lnTo>
                    <a:pt x="921" y="555"/>
                  </a:lnTo>
                  <a:lnTo>
                    <a:pt x="902" y="604"/>
                  </a:lnTo>
                  <a:lnTo>
                    <a:pt x="653" y="843"/>
                  </a:lnTo>
                  <a:lnTo>
                    <a:pt x="643" y="843"/>
                  </a:lnTo>
                  <a:lnTo>
                    <a:pt x="633" y="852"/>
                  </a:lnTo>
                  <a:lnTo>
                    <a:pt x="614" y="852"/>
                  </a:lnTo>
                  <a:lnTo>
                    <a:pt x="499" y="968"/>
                  </a:lnTo>
                  <a:lnTo>
                    <a:pt x="479" y="996"/>
                  </a:lnTo>
                  <a:lnTo>
                    <a:pt x="172" y="1189"/>
                  </a:lnTo>
                  <a:lnTo>
                    <a:pt x="29" y="1246"/>
                  </a:lnTo>
                  <a:lnTo>
                    <a:pt x="19" y="1246"/>
                  </a:lnTo>
                  <a:lnTo>
                    <a:pt x="0" y="1226"/>
                  </a:lnTo>
                  <a:lnTo>
                    <a:pt x="67" y="1140"/>
                  </a:lnTo>
                  <a:lnTo>
                    <a:pt x="191" y="1035"/>
                  </a:lnTo>
                  <a:lnTo>
                    <a:pt x="201" y="1015"/>
                  </a:lnTo>
                  <a:lnTo>
                    <a:pt x="201" y="996"/>
                  </a:lnTo>
                  <a:lnTo>
                    <a:pt x="412" y="738"/>
                  </a:lnTo>
                  <a:lnTo>
                    <a:pt x="489" y="641"/>
                  </a:lnTo>
                  <a:lnTo>
                    <a:pt x="546" y="508"/>
                  </a:lnTo>
                  <a:lnTo>
                    <a:pt x="556" y="325"/>
                  </a:lnTo>
                  <a:lnTo>
                    <a:pt x="546" y="230"/>
                  </a:lnTo>
                  <a:lnTo>
                    <a:pt x="556" y="181"/>
                  </a:lnTo>
                  <a:lnTo>
                    <a:pt x="546" y="114"/>
                  </a:lnTo>
                  <a:lnTo>
                    <a:pt x="556" y="28"/>
                  </a:lnTo>
                  <a:lnTo>
                    <a:pt x="528" y="9"/>
                  </a:lnTo>
                  <a:lnTo>
                    <a:pt x="499" y="38"/>
                  </a:lnTo>
                  <a:lnTo>
                    <a:pt x="470" y="0"/>
                  </a:lnTo>
                  <a:lnTo>
                    <a:pt x="671" y="67"/>
                  </a:lnTo>
                  <a:lnTo>
                    <a:pt x="729" y="114"/>
                  </a:lnTo>
                  <a:close/>
                </a:path>
              </a:pathLst>
            </a:custGeom>
            <a:solidFill>
              <a:srgbClr val="9900FF"/>
            </a:solidFill>
            <a:ln w="9525">
              <a:noFill/>
              <a:round/>
              <a:headEnd/>
              <a:tailEnd/>
            </a:ln>
          </p:spPr>
          <p:txBody>
            <a:bodyPr>
              <a:prstTxWarp prst="textNoShape">
                <a:avLst/>
              </a:prstTxWarp>
            </a:bodyPr>
            <a:lstStyle/>
            <a:p>
              <a:endParaRPr lang="en-US"/>
            </a:p>
          </p:txBody>
        </p:sp>
        <p:sp>
          <p:nvSpPr>
            <p:cNvPr id="53324" name="Freeform 778"/>
            <p:cNvSpPr>
              <a:spLocks noChangeAspect="1"/>
            </p:cNvSpPr>
            <p:nvPr/>
          </p:nvSpPr>
          <p:spPr bwMode="auto">
            <a:xfrm>
              <a:off x="3598" y="1937"/>
              <a:ext cx="140" cy="473"/>
            </a:xfrm>
            <a:custGeom>
              <a:avLst/>
              <a:gdLst>
                <a:gd name="T0" fmla="*/ 182 w 701"/>
                <a:gd name="T1" fmla="*/ 201 h 2369"/>
                <a:gd name="T2" fmla="*/ 212 w 701"/>
                <a:gd name="T3" fmla="*/ 211 h 2369"/>
                <a:gd name="T4" fmla="*/ 212 w 701"/>
                <a:gd name="T5" fmla="*/ 287 h 2369"/>
                <a:gd name="T6" fmla="*/ 231 w 701"/>
                <a:gd name="T7" fmla="*/ 403 h 2369"/>
                <a:gd name="T8" fmla="*/ 240 w 701"/>
                <a:gd name="T9" fmla="*/ 441 h 2369"/>
                <a:gd name="T10" fmla="*/ 279 w 701"/>
                <a:gd name="T11" fmla="*/ 461 h 2369"/>
                <a:gd name="T12" fmla="*/ 279 w 701"/>
                <a:gd name="T13" fmla="*/ 517 h 2369"/>
                <a:gd name="T14" fmla="*/ 365 w 701"/>
                <a:gd name="T15" fmla="*/ 748 h 2369"/>
                <a:gd name="T16" fmla="*/ 423 w 701"/>
                <a:gd name="T17" fmla="*/ 911 h 2369"/>
                <a:gd name="T18" fmla="*/ 537 w 701"/>
                <a:gd name="T19" fmla="*/ 1208 h 2369"/>
                <a:gd name="T20" fmla="*/ 643 w 701"/>
                <a:gd name="T21" fmla="*/ 1554 h 2369"/>
                <a:gd name="T22" fmla="*/ 643 w 701"/>
                <a:gd name="T23" fmla="*/ 1668 h 2369"/>
                <a:gd name="T24" fmla="*/ 662 w 701"/>
                <a:gd name="T25" fmla="*/ 1707 h 2369"/>
                <a:gd name="T26" fmla="*/ 614 w 701"/>
                <a:gd name="T27" fmla="*/ 1851 h 2369"/>
                <a:gd name="T28" fmla="*/ 643 w 701"/>
                <a:gd name="T29" fmla="*/ 1870 h 2369"/>
                <a:gd name="T30" fmla="*/ 662 w 701"/>
                <a:gd name="T31" fmla="*/ 1870 h 2369"/>
                <a:gd name="T32" fmla="*/ 701 w 701"/>
                <a:gd name="T33" fmla="*/ 2081 h 2369"/>
                <a:gd name="T34" fmla="*/ 662 w 701"/>
                <a:gd name="T35" fmla="*/ 2186 h 2369"/>
                <a:gd name="T36" fmla="*/ 595 w 701"/>
                <a:gd name="T37" fmla="*/ 2302 h 2369"/>
                <a:gd name="T38" fmla="*/ 518 w 701"/>
                <a:gd name="T39" fmla="*/ 2369 h 2369"/>
                <a:gd name="T40" fmla="*/ 537 w 701"/>
                <a:gd name="T41" fmla="*/ 2340 h 2369"/>
                <a:gd name="T42" fmla="*/ 557 w 701"/>
                <a:gd name="T43" fmla="*/ 2196 h 2369"/>
                <a:gd name="T44" fmla="*/ 537 w 701"/>
                <a:gd name="T45" fmla="*/ 2072 h 2369"/>
                <a:gd name="T46" fmla="*/ 423 w 701"/>
                <a:gd name="T47" fmla="*/ 1822 h 2369"/>
                <a:gd name="T48" fmla="*/ 240 w 701"/>
                <a:gd name="T49" fmla="*/ 1601 h 2369"/>
                <a:gd name="T50" fmla="*/ 154 w 701"/>
                <a:gd name="T51" fmla="*/ 1487 h 2369"/>
                <a:gd name="T52" fmla="*/ 125 w 701"/>
                <a:gd name="T53" fmla="*/ 1362 h 2369"/>
                <a:gd name="T54" fmla="*/ 77 w 701"/>
                <a:gd name="T55" fmla="*/ 1093 h 2369"/>
                <a:gd name="T56" fmla="*/ 106 w 701"/>
                <a:gd name="T57" fmla="*/ 1065 h 2369"/>
                <a:gd name="T58" fmla="*/ 49 w 701"/>
                <a:gd name="T59" fmla="*/ 949 h 2369"/>
                <a:gd name="T60" fmla="*/ 0 w 701"/>
                <a:gd name="T61" fmla="*/ 614 h 2369"/>
                <a:gd name="T62" fmla="*/ 0 w 701"/>
                <a:gd name="T63" fmla="*/ 231 h 2369"/>
                <a:gd name="T64" fmla="*/ 29 w 701"/>
                <a:gd name="T65" fmla="*/ 20 h 2369"/>
                <a:gd name="T66" fmla="*/ 38 w 701"/>
                <a:gd name="T67" fmla="*/ 0 h 2369"/>
                <a:gd name="T68" fmla="*/ 68 w 701"/>
                <a:gd name="T69" fmla="*/ 76 h 2369"/>
                <a:gd name="T70" fmla="*/ 182 w 701"/>
                <a:gd name="T71" fmla="*/ 201 h 2369"/>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701"/>
                <a:gd name="T109" fmla="*/ 0 h 2369"/>
                <a:gd name="T110" fmla="*/ 701 w 701"/>
                <a:gd name="T111" fmla="*/ 2369 h 2369"/>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701" h="2369">
                  <a:moveTo>
                    <a:pt x="182" y="201"/>
                  </a:moveTo>
                  <a:lnTo>
                    <a:pt x="212" y="211"/>
                  </a:lnTo>
                  <a:lnTo>
                    <a:pt x="212" y="287"/>
                  </a:lnTo>
                  <a:lnTo>
                    <a:pt x="231" y="403"/>
                  </a:lnTo>
                  <a:lnTo>
                    <a:pt x="240" y="441"/>
                  </a:lnTo>
                  <a:lnTo>
                    <a:pt x="279" y="461"/>
                  </a:lnTo>
                  <a:lnTo>
                    <a:pt x="279" y="517"/>
                  </a:lnTo>
                  <a:lnTo>
                    <a:pt x="365" y="748"/>
                  </a:lnTo>
                  <a:lnTo>
                    <a:pt x="423" y="911"/>
                  </a:lnTo>
                  <a:lnTo>
                    <a:pt x="537" y="1208"/>
                  </a:lnTo>
                  <a:lnTo>
                    <a:pt x="643" y="1554"/>
                  </a:lnTo>
                  <a:lnTo>
                    <a:pt x="643" y="1668"/>
                  </a:lnTo>
                  <a:lnTo>
                    <a:pt x="662" y="1707"/>
                  </a:lnTo>
                  <a:lnTo>
                    <a:pt x="614" y="1851"/>
                  </a:lnTo>
                  <a:lnTo>
                    <a:pt x="643" y="1870"/>
                  </a:lnTo>
                  <a:lnTo>
                    <a:pt x="662" y="1870"/>
                  </a:lnTo>
                  <a:lnTo>
                    <a:pt x="701" y="2081"/>
                  </a:lnTo>
                  <a:lnTo>
                    <a:pt x="662" y="2186"/>
                  </a:lnTo>
                  <a:lnTo>
                    <a:pt x="595" y="2302"/>
                  </a:lnTo>
                  <a:lnTo>
                    <a:pt x="518" y="2369"/>
                  </a:lnTo>
                  <a:lnTo>
                    <a:pt x="537" y="2340"/>
                  </a:lnTo>
                  <a:lnTo>
                    <a:pt x="557" y="2196"/>
                  </a:lnTo>
                  <a:lnTo>
                    <a:pt x="537" y="2072"/>
                  </a:lnTo>
                  <a:lnTo>
                    <a:pt x="423" y="1822"/>
                  </a:lnTo>
                  <a:lnTo>
                    <a:pt x="240" y="1601"/>
                  </a:lnTo>
                  <a:lnTo>
                    <a:pt x="154" y="1487"/>
                  </a:lnTo>
                  <a:lnTo>
                    <a:pt x="125" y="1362"/>
                  </a:lnTo>
                  <a:lnTo>
                    <a:pt x="77" y="1093"/>
                  </a:lnTo>
                  <a:lnTo>
                    <a:pt x="106" y="1065"/>
                  </a:lnTo>
                  <a:lnTo>
                    <a:pt x="49" y="949"/>
                  </a:lnTo>
                  <a:lnTo>
                    <a:pt x="0" y="614"/>
                  </a:lnTo>
                  <a:lnTo>
                    <a:pt x="0" y="231"/>
                  </a:lnTo>
                  <a:lnTo>
                    <a:pt x="29" y="20"/>
                  </a:lnTo>
                  <a:lnTo>
                    <a:pt x="38" y="0"/>
                  </a:lnTo>
                  <a:lnTo>
                    <a:pt x="68" y="76"/>
                  </a:lnTo>
                  <a:lnTo>
                    <a:pt x="182" y="201"/>
                  </a:lnTo>
                  <a:close/>
                </a:path>
              </a:pathLst>
            </a:custGeom>
            <a:solidFill>
              <a:srgbClr val="9966FF"/>
            </a:solidFill>
            <a:ln w="9525">
              <a:noFill/>
              <a:round/>
              <a:headEnd/>
              <a:tailEnd/>
            </a:ln>
          </p:spPr>
          <p:txBody>
            <a:bodyPr>
              <a:prstTxWarp prst="textNoShape">
                <a:avLst/>
              </a:prstTxWarp>
            </a:bodyPr>
            <a:lstStyle/>
            <a:p>
              <a:endParaRPr lang="en-US"/>
            </a:p>
          </p:txBody>
        </p:sp>
        <p:sp>
          <p:nvSpPr>
            <p:cNvPr id="53325" name="Freeform 779"/>
            <p:cNvSpPr>
              <a:spLocks noChangeAspect="1"/>
            </p:cNvSpPr>
            <p:nvPr/>
          </p:nvSpPr>
          <p:spPr bwMode="auto">
            <a:xfrm>
              <a:off x="3155" y="1942"/>
              <a:ext cx="67" cy="451"/>
            </a:xfrm>
            <a:custGeom>
              <a:avLst/>
              <a:gdLst>
                <a:gd name="T0" fmla="*/ 249 w 335"/>
                <a:gd name="T1" fmla="*/ 346 h 2253"/>
                <a:gd name="T2" fmla="*/ 200 w 335"/>
                <a:gd name="T3" fmla="*/ 787 h 2253"/>
                <a:gd name="T4" fmla="*/ 200 w 335"/>
                <a:gd name="T5" fmla="*/ 1314 h 2253"/>
                <a:gd name="T6" fmla="*/ 230 w 335"/>
                <a:gd name="T7" fmla="*/ 1812 h 2253"/>
                <a:gd name="T8" fmla="*/ 268 w 335"/>
                <a:gd name="T9" fmla="*/ 2081 h 2253"/>
                <a:gd name="T10" fmla="*/ 316 w 335"/>
                <a:gd name="T11" fmla="*/ 2205 h 2253"/>
                <a:gd name="T12" fmla="*/ 335 w 335"/>
                <a:gd name="T13" fmla="*/ 2224 h 2253"/>
                <a:gd name="T14" fmla="*/ 258 w 335"/>
                <a:gd name="T15" fmla="*/ 2234 h 2253"/>
                <a:gd name="T16" fmla="*/ 239 w 335"/>
                <a:gd name="T17" fmla="*/ 2253 h 2253"/>
                <a:gd name="T18" fmla="*/ 172 w 335"/>
                <a:gd name="T19" fmla="*/ 2224 h 2253"/>
                <a:gd name="T20" fmla="*/ 86 w 335"/>
                <a:gd name="T21" fmla="*/ 2196 h 2253"/>
                <a:gd name="T22" fmla="*/ 56 w 335"/>
                <a:gd name="T23" fmla="*/ 2138 h 2253"/>
                <a:gd name="T24" fmla="*/ 38 w 335"/>
                <a:gd name="T25" fmla="*/ 2023 h 2253"/>
                <a:gd name="T26" fmla="*/ 9 w 335"/>
                <a:gd name="T27" fmla="*/ 1956 h 2253"/>
                <a:gd name="T28" fmla="*/ 0 w 335"/>
                <a:gd name="T29" fmla="*/ 1707 h 2253"/>
                <a:gd name="T30" fmla="*/ 0 w 335"/>
                <a:gd name="T31" fmla="*/ 1284 h 2253"/>
                <a:gd name="T32" fmla="*/ 28 w 335"/>
                <a:gd name="T33" fmla="*/ 997 h 2253"/>
                <a:gd name="T34" fmla="*/ 95 w 335"/>
                <a:gd name="T35" fmla="*/ 671 h 2253"/>
                <a:gd name="T36" fmla="*/ 316 w 335"/>
                <a:gd name="T37" fmla="*/ 0 h 2253"/>
                <a:gd name="T38" fmla="*/ 316 w 335"/>
                <a:gd name="T39" fmla="*/ 77 h 2253"/>
                <a:gd name="T40" fmla="*/ 249 w 335"/>
                <a:gd name="T41" fmla="*/ 346 h 225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35"/>
                <a:gd name="T64" fmla="*/ 0 h 2253"/>
                <a:gd name="T65" fmla="*/ 335 w 335"/>
                <a:gd name="T66" fmla="*/ 2253 h 2253"/>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35" h="2253">
                  <a:moveTo>
                    <a:pt x="249" y="346"/>
                  </a:moveTo>
                  <a:lnTo>
                    <a:pt x="200" y="787"/>
                  </a:lnTo>
                  <a:lnTo>
                    <a:pt x="200" y="1314"/>
                  </a:lnTo>
                  <a:lnTo>
                    <a:pt x="230" y="1812"/>
                  </a:lnTo>
                  <a:lnTo>
                    <a:pt x="268" y="2081"/>
                  </a:lnTo>
                  <a:lnTo>
                    <a:pt x="316" y="2205"/>
                  </a:lnTo>
                  <a:lnTo>
                    <a:pt x="335" y="2224"/>
                  </a:lnTo>
                  <a:lnTo>
                    <a:pt x="258" y="2234"/>
                  </a:lnTo>
                  <a:lnTo>
                    <a:pt x="239" y="2253"/>
                  </a:lnTo>
                  <a:lnTo>
                    <a:pt x="172" y="2224"/>
                  </a:lnTo>
                  <a:lnTo>
                    <a:pt x="86" y="2196"/>
                  </a:lnTo>
                  <a:lnTo>
                    <a:pt x="56" y="2138"/>
                  </a:lnTo>
                  <a:lnTo>
                    <a:pt x="38" y="2023"/>
                  </a:lnTo>
                  <a:lnTo>
                    <a:pt x="9" y="1956"/>
                  </a:lnTo>
                  <a:lnTo>
                    <a:pt x="0" y="1707"/>
                  </a:lnTo>
                  <a:lnTo>
                    <a:pt x="0" y="1284"/>
                  </a:lnTo>
                  <a:lnTo>
                    <a:pt x="28" y="997"/>
                  </a:lnTo>
                  <a:lnTo>
                    <a:pt x="95" y="671"/>
                  </a:lnTo>
                  <a:lnTo>
                    <a:pt x="316" y="0"/>
                  </a:lnTo>
                  <a:lnTo>
                    <a:pt x="316" y="77"/>
                  </a:lnTo>
                  <a:lnTo>
                    <a:pt x="249" y="346"/>
                  </a:lnTo>
                  <a:close/>
                </a:path>
              </a:pathLst>
            </a:custGeom>
            <a:solidFill>
              <a:srgbClr val="9966FF"/>
            </a:solidFill>
            <a:ln w="9525">
              <a:noFill/>
              <a:round/>
              <a:headEnd/>
              <a:tailEnd/>
            </a:ln>
          </p:spPr>
          <p:txBody>
            <a:bodyPr>
              <a:prstTxWarp prst="textNoShape">
                <a:avLst/>
              </a:prstTxWarp>
            </a:bodyPr>
            <a:lstStyle/>
            <a:p>
              <a:endParaRPr lang="en-US"/>
            </a:p>
          </p:txBody>
        </p:sp>
        <p:sp>
          <p:nvSpPr>
            <p:cNvPr id="53326" name="Freeform 780"/>
            <p:cNvSpPr>
              <a:spLocks noChangeAspect="1"/>
            </p:cNvSpPr>
            <p:nvPr/>
          </p:nvSpPr>
          <p:spPr bwMode="auto">
            <a:xfrm>
              <a:off x="3765" y="1948"/>
              <a:ext cx="75" cy="138"/>
            </a:xfrm>
            <a:custGeom>
              <a:avLst/>
              <a:gdLst>
                <a:gd name="T0" fmla="*/ 375 w 375"/>
                <a:gd name="T1" fmla="*/ 87 h 691"/>
                <a:gd name="T2" fmla="*/ 375 w 375"/>
                <a:gd name="T3" fmla="*/ 221 h 691"/>
                <a:gd name="T4" fmla="*/ 336 w 375"/>
                <a:gd name="T5" fmla="*/ 423 h 691"/>
                <a:gd name="T6" fmla="*/ 288 w 375"/>
                <a:gd name="T7" fmla="*/ 557 h 691"/>
                <a:gd name="T8" fmla="*/ 67 w 375"/>
                <a:gd name="T9" fmla="*/ 691 h 691"/>
                <a:gd name="T10" fmla="*/ 0 w 375"/>
                <a:gd name="T11" fmla="*/ 671 h 691"/>
                <a:gd name="T12" fmla="*/ 57 w 375"/>
                <a:gd name="T13" fmla="*/ 384 h 691"/>
                <a:gd name="T14" fmla="*/ 201 w 375"/>
                <a:gd name="T15" fmla="*/ 125 h 691"/>
                <a:gd name="T16" fmla="*/ 278 w 375"/>
                <a:gd name="T17" fmla="*/ 30 h 691"/>
                <a:gd name="T18" fmla="*/ 317 w 375"/>
                <a:gd name="T19" fmla="*/ 0 h 691"/>
                <a:gd name="T20" fmla="*/ 336 w 375"/>
                <a:gd name="T21" fmla="*/ 0 h 691"/>
                <a:gd name="T22" fmla="*/ 375 w 375"/>
                <a:gd name="T23" fmla="*/ 87 h 69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75"/>
                <a:gd name="T37" fmla="*/ 0 h 691"/>
                <a:gd name="T38" fmla="*/ 375 w 375"/>
                <a:gd name="T39" fmla="*/ 691 h 69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75" h="691">
                  <a:moveTo>
                    <a:pt x="375" y="87"/>
                  </a:moveTo>
                  <a:lnTo>
                    <a:pt x="375" y="221"/>
                  </a:lnTo>
                  <a:lnTo>
                    <a:pt x="336" y="423"/>
                  </a:lnTo>
                  <a:lnTo>
                    <a:pt x="288" y="557"/>
                  </a:lnTo>
                  <a:lnTo>
                    <a:pt x="67" y="691"/>
                  </a:lnTo>
                  <a:lnTo>
                    <a:pt x="0" y="671"/>
                  </a:lnTo>
                  <a:lnTo>
                    <a:pt x="57" y="384"/>
                  </a:lnTo>
                  <a:lnTo>
                    <a:pt x="201" y="125"/>
                  </a:lnTo>
                  <a:lnTo>
                    <a:pt x="278" y="30"/>
                  </a:lnTo>
                  <a:lnTo>
                    <a:pt x="317" y="0"/>
                  </a:lnTo>
                  <a:lnTo>
                    <a:pt x="336" y="0"/>
                  </a:lnTo>
                  <a:lnTo>
                    <a:pt x="375" y="87"/>
                  </a:lnTo>
                  <a:close/>
                </a:path>
              </a:pathLst>
            </a:custGeom>
            <a:solidFill>
              <a:srgbClr val="9900FF"/>
            </a:solidFill>
            <a:ln w="9525">
              <a:noFill/>
              <a:round/>
              <a:headEnd/>
              <a:tailEnd/>
            </a:ln>
          </p:spPr>
          <p:txBody>
            <a:bodyPr>
              <a:prstTxWarp prst="textNoShape">
                <a:avLst/>
              </a:prstTxWarp>
            </a:bodyPr>
            <a:lstStyle/>
            <a:p>
              <a:endParaRPr lang="en-US"/>
            </a:p>
          </p:txBody>
        </p:sp>
        <p:sp>
          <p:nvSpPr>
            <p:cNvPr id="53327" name="Freeform 781"/>
            <p:cNvSpPr>
              <a:spLocks noChangeAspect="1"/>
            </p:cNvSpPr>
            <p:nvPr/>
          </p:nvSpPr>
          <p:spPr bwMode="auto">
            <a:xfrm>
              <a:off x="2867" y="1960"/>
              <a:ext cx="246" cy="182"/>
            </a:xfrm>
            <a:custGeom>
              <a:avLst/>
              <a:gdLst>
                <a:gd name="T0" fmla="*/ 442 w 1229"/>
                <a:gd name="T1" fmla="*/ 144 h 911"/>
                <a:gd name="T2" fmla="*/ 432 w 1229"/>
                <a:gd name="T3" fmla="*/ 172 h 911"/>
                <a:gd name="T4" fmla="*/ 442 w 1229"/>
                <a:gd name="T5" fmla="*/ 230 h 911"/>
                <a:gd name="T6" fmla="*/ 931 w 1229"/>
                <a:gd name="T7" fmla="*/ 374 h 911"/>
                <a:gd name="T8" fmla="*/ 864 w 1229"/>
                <a:gd name="T9" fmla="*/ 326 h 911"/>
                <a:gd name="T10" fmla="*/ 499 w 1229"/>
                <a:gd name="T11" fmla="*/ 163 h 911"/>
                <a:gd name="T12" fmla="*/ 499 w 1229"/>
                <a:gd name="T13" fmla="*/ 67 h 911"/>
                <a:gd name="T14" fmla="*/ 711 w 1229"/>
                <a:gd name="T15" fmla="*/ 172 h 911"/>
                <a:gd name="T16" fmla="*/ 1141 w 1229"/>
                <a:gd name="T17" fmla="*/ 249 h 911"/>
                <a:gd name="T18" fmla="*/ 1171 w 1229"/>
                <a:gd name="T19" fmla="*/ 260 h 911"/>
                <a:gd name="T20" fmla="*/ 1229 w 1229"/>
                <a:gd name="T21" fmla="*/ 413 h 911"/>
                <a:gd name="T22" fmla="*/ 1132 w 1229"/>
                <a:gd name="T23" fmla="*/ 776 h 911"/>
                <a:gd name="T24" fmla="*/ 883 w 1229"/>
                <a:gd name="T25" fmla="*/ 720 h 911"/>
                <a:gd name="T26" fmla="*/ 787 w 1229"/>
                <a:gd name="T27" fmla="*/ 623 h 911"/>
                <a:gd name="T28" fmla="*/ 758 w 1229"/>
                <a:gd name="T29" fmla="*/ 604 h 911"/>
                <a:gd name="T30" fmla="*/ 767 w 1229"/>
                <a:gd name="T31" fmla="*/ 681 h 911"/>
                <a:gd name="T32" fmla="*/ 997 w 1229"/>
                <a:gd name="T33" fmla="*/ 815 h 911"/>
                <a:gd name="T34" fmla="*/ 1104 w 1229"/>
                <a:gd name="T35" fmla="*/ 901 h 911"/>
                <a:gd name="T36" fmla="*/ 892 w 1229"/>
                <a:gd name="T37" fmla="*/ 863 h 911"/>
                <a:gd name="T38" fmla="*/ 720 w 1229"/>
                <a:gd name="T39" fmla="*/ 729 h 911"/>
                <a:gd name="T40" fmla="*/ 672 w 1229"/>
                <a:gd name="T41" fmla="*/ 690 h 911"/>
                <a:gd name="T42" fmla="*/ 393 w 1229"/>
                <a:gd name="T43" fmla="*/ 441 h 911"/>
                <a:gd name="T44" fmla="*/ 403 w 1229"/>
                <a:gd name="T45" fmla="*/ 393 h 911"/>
                <a:gd name="T46" fmla="*/ 412 w 1229"/>
                <a:gd name="T47" fmla="*/ 383 h 911"/>
                <a:gd name="T48" fmla="*/ 653 w 1229"/>
                <a:gd name="T49" fmla="*/ 470 h 911"/>
                <a:gd name="T50" fmla="*/ 556 w 1229"/>
                <a:gd name="T51" fmla="*/ 383 h 911"/>
                <a:gd name="T52" fmla="*/ 403 w 1229"/>
                <a:gd name="T53" fmla="*/ 316 h 911"/>
                <a:gd name="T54" fmla="*/ 384 w 1229"/>
                <a:gd name="T55" fmla="*/ 288 h 911"/>
                <a:gd name="T56" fmla="*/ 346 w 1229"/>
                <a:gd name="T57" fmla="*/ 326 h 911"/>
                <a:gd name="T58" fmla="*/ 317 w 1229"/>
                <a:gd name="T59" fmla="*/ 432 h 911"/>
                <a:gd name="T60" fmla="*/ 202 w 1229"/>
                <a:gd name="T61" fmla="*/ 470 h 911"/>
                <a:gd name="T62" fmla="*/ 0 w 1229"/>
                <a:gd name="T63" fmla="*/ 432 h 911"/>
                <a:gd name="T64" fmla="*/ 38 w 1229"/>
                <a:gd name="T65" fmla="*/ 402 h 911"/>
                <a:gd name="T66" fmla="*/ 163 w 1229"/>
                <a:gd name="T67" fmla="*/ 374 h 911"/>
                <a:gd name="T68" fmla="*/ 173 w 1229"/>
                <a:gd name="T69" fmla="*/ 422 h 911"/>
                <a:gd name="T70" fmla="*/ 202 w 1229"/>
                <a:gd name="T71" fmla="*/ 432 h 911"/>
                <a:gd name="T72" fmla="*/ 249 w 1229"/>
                <a:gd name="T73" fmla="*/ 288 h 911"/>
                <a:gd name="T74" fmla="*/ 317 w 1229"/>
                <a:gd name="T75" fmla="*/ 135 h 911"/>
                <a:gd name="T76" fmla="*/ 307 w 1229"/>
                <a:gd name="T77" fmla="*/ 77 h 911"/>
                <a:gd name="T78" fmla="*/ 355 w 1229"/>
                <a:gd name="T79" fmla="*/ 19 h 911"/>
                <a:gd name="T80" fmla="*/ 393 w 1229"/>
                <a:gd name="T81" fmla="*/ 10 h 91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229"/>
                <a:gd name="T124" fmla="*/ 0 h 911"/>
                <a:gd name="T125" fmla="*/ 1229 w 1229"/>
                <a:gd name="T126" fmla="*/ 911 h 911"/>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229" h="911">
                  <a:moveTo>
                    <a:pt x="432" y="58"/>
                  </a:moveTo>
                  <a:lnTo>
                    <a:pt x="442" y="144"/>
                  </a:lnTo>
                  <a:lnTo>
                    <a:pt x="442" y="172"/>
                  </a:lnTo>
                  <a:lnTo>
                    <a:pt x="432" y="172"/>
                  </a:lnTo>
                  <a:lnTo>
                    <a:pt x="423" y="182"/>
                  </a:lnTo>
                  <a:lnTo>
                    <a:pt x="442" y="230"/>
                  </a:lnTo>
                  <a:lnTo>
                    <a:pt x="653" y="316"/>
                  </a:lnTo>
                  <a:lnTo>
                    <a:pt x="931" y="374"/>
                  </a:lnTo>
                  <a:lnTo>
                    <a:pt x="941" y="365"/>
                  </a:lnTo>
                  <a:lnTo>
                    <a:pt x="864" y="326"/>
                  </a:lnTo>
                  <a:lnTo>
                    <a:pt x="700" y="288"/>
                  </a:lnTo>
                  <a:lnTo>
                    <a:pt x="499" y="163"/>
                  </a:lnTo>
                  <a:lnTo>
                    <a:pt x="479" y="86"/>
                  </a:lnTo>
                  <a:lnTo>
                    <a:pt x="499" y="67"/>
                  </a:lnTo>
                  <a:lnTo>
                    <a:pt x="547" y="77"/>
                  </a:lnTo>
                  <a:lnTo>
                    <a:pt x="711" y="172"/>
                  </a:lnTo>
                  <a:lnTo>
                    <a:pt x="902" y="221"/>
                  </a:lnTo>
                  <a:lnTo>
                    <a:pt x="1141" y="249"/>
                  </a:lnTo>
                  <a:lnTo>
                    <a:pt x="1152" y="260"/>
                  </a:lnTo>
                  <a:lnTo>
                    <a:pt x="1171" y="260"/>
                  </a:lnTo>
                  <a:lnTo>
                    <a:pt x="1219" y="346"/>
                  </a:lnTo>
                  <a:lnTo>
                    <a:pt x="1229" y="413"/>
                  </a:lnTo>
                  <a:lnTo>
                    <a:pt x="1141" y="729"/>
                  </a:lnTo>
                  <a:lnTo>
                    <a:pt x="1132" y="776"/>
                  </a:lnTo>
                  <a:lnTo>
                    <a:pt x="1017" y="767"/>
                  </a:lnTo>
                  <a:lnTo>
                    <a:pt x="883" y="720"/>
                  </a:lnTo>
                  <a:lnTo>
                    <a:pt x="797" y="662"/>
                  </a:lnTo>
                  <a:lnTo>
                    <a:pt x="787" y="623"/>
                  </a:lnTo>
                  <a:lnTo>
                    <a:pt x="767" y="604"/>
                  </a:lnTo>
                  <a:lnTo>
                    <a:pt x="758" y="604"/>
                  </a:lnTo>
                  <a:lnTo>
                    <a:pt x="739" y="613"/>
                  </a:lnTo>
                  <a:lnTo>
                    <a:pt x="767" y="681"/>
                  </a:lnTo>
                  <a:lnTo>
                    <a:pt x="855" y="757"/>
                  </a:lnTo>
                  <a:lnTo>
                    <a:pt x="997" y="815"/>
                  </a:lnTo>
                  <a:lnTo>
                    <a:pt x="1113" y="834"/>
                  </a:lnTo>
                  <a:lnTo>
                    <a:pt x="1104" y="901"/>
                  </a:lnTo>
                  <a:lnTo>
                    <a:pt x="1104" y="911"/>
                  </a:lnTo>
                  <a:lnTo>
                    <a:pt x="892" y="863"/>
                  </a:lnTo>
                  <a:lnTo>
                    <a:pt x="806" y="815"/>
                  </a:lnTo>
                  <a:lnTo>
                    <a:pt x="720" y="729"/>
                  </a:lnTo>
                  <a:lnTo>
                    <a:pt x="681" y="710"/>
                  </a:lnTo>
                  <a:lnTo>
                    <a:pt x="672" y="690"/>
                  </a:lnTo>
                  <a:lnTo>
                    <a:pt x="614" y="652"/>
                  </a:lnTo>
                  <a:lnTo>
                    <a:pt x="393" y="441"/>
                  </a:lnTo>
                  <a:lnTo>
                    <a:pt x="393" y="402"/>
                  </a:lnTo>
                  <a:lnTo>
                    <a:pt x="403" y="393"/>
                  </a:lnTo>
                  <a:lnTo>
                    <a:pt x="403" y="374"/>
                  </a:lnTo>
                  <a:lnTo>
                    <a:pt x="412" y="383"/>
                  </a:lnTo>
                  <a:lnTo>
                    <a:pt x="432" y="374"/>
                  </a:lnTo>
                  <a:lnTo>
                    <a:pt x="653" y="470"/>
                  </a:lnTo>
                  <a:lnTo>
                    <a:pt x="662" y="460"/>
                  </a:lnTo>
                  <a:lnTo>
                    <a:pt x="556" y="383"/>
                  </a:lnTo>
                  <a:lnTo>
                    <a:pt x="442" y="335"/>
                  </a:lnTo>
                  <a:lnTo>
                    <a:pt x="403" y="316"/>
                  </a:lnTo>
                  <a:lnTo>
                    <a:pt x="403" y="307"/>
                  </a:lnTo>
                  <a:lnTo>
                    <a:pt x="384" y="288"/>
                  </a:lnTo>
                  <a:lnTo>
                    <a:pt x="346" y="307"/>
                  </a:lnTo>
                  <a:lnTo>
                    <a:pt x="346" y="326"/>
                  </a:lnTo>
                  <a:lnTo>
                    <a:pt x="336" y="393"/>
                  </a:lnTo>
                  <a:lnTo>
                    <a:pt x="317" y="432"/>
                  </a:lnTo>
                  <a:lnTo>
                    <a:pt x="249" y="460"/>
                  </a:lnTo>
                  <a:lnTo>
                    <a:pt x="202" y="470"/>
                  </a:lnTo>
                  <a:lnTo>
                    <a:pt x="29" y="460"/>
                  </a:lnTo>
                  <a:lnTo>
                    <a:pt x="0" y="432"/>
                  </a:lnTo>
                  <a:lnTo>
                    <a:pt x="19" y="432"/>
                  </a:lnTo>
                  <a:lnTo>
                    <a:pt x="38" y="402"/>
                  </a:lnTo>
                  <a:lnTo>
                    <a:pt x="48" y="346"/>
                  </a:lnTo>
                  <a:lnTo>
                    <a:pt x="163" y="374"/>
                  </a:lnTo>
                  <a:lnTo>
                    <a:pt x="173" y="402"/>
                  </a:lnTo>
                  <a:lnTo>
                    <a:pt x="173" y="422"/>
                  </a:lnTo>
                  <a:lnTo>
                    <a:pt x="173" y="432"/>
                  </a:lnTo>
                  <a:lnTo>
                    <a:pt x="202" y="432"/>
                  </a:lnTo>
                  <a:lnTo>
                    <a:pt x="249" y="374"/>
                  </a:lnTo>
                  <a:lnTo>
                    <a:pt x="249" y="288"/>
                  </a:lnTo>
                  <a:lnTo>
                    <a:pt x="288" y="230"/>
                  </a:lnTo>
                  <a:lnTo>
                    <a:pt x="317" y="135"/>
                  </a:lnTo>
                  <a:lnTo>
                    <a:pt x="307" y="105"/>
                  </a:lnTo>
                  <a:lnTo>
                    <a:pt x="307" y="77"/>
                  </a:lnTo>
                  <a:lnTo>
                    <a:pt x="326" y="67"/>
                  </a:lnTo>
                  <a:lnTo>
                    <a:pt x="355" y="19"/>
                  </a:lnTo>
                  <a:lnTo>
                    <a:pt x="355" y="0"/>
                  </a:lnTo>
                  <a:lnTo>
                    <a:pt x="393" y="10"/>
                  </a:lnTo>
                  <a:lnTo>
                    <a:pt x="432" y="58"/>
                  </a:lnTo>
                  <a:close/>
                </a:path>
              </a:pathLst>
            </a:custGeom>
            <a:solidFill>
              <a:srgbClr val="FFCC99"/>
            </a:solidFill>
            <a:ln w="9525">
              <a:noFill/>
              <a:round/>
              <a:headEnd/>
              <a:tailEnd/>
            </a:ln>
          </p:spPr>
          <p:txBody>
            <a:bodyPr>
              <a:prstTxWarp prst="textNoShape">
                <a:avLst/>
              </a:prstTxWarp>
            </a:bodyPr>
            <a:lstStyle/>
            <a:p>
              <a:endParaRPr lang="en-US"/>
            </a:p>
          </p:txBody>
        </p:sp>
        <p:sp>
          <p:nvSpPr>
            <p:cNvPr id="53328" name="Freeform 782"/>
            <p:cNvSpPr>
              <a:spLocks noChangeAspect="1"/>
            </p:cNvSpPr>
            <p:nvPr/>
          </p:nvSpPr>
          <p:spPr bwMode="auto">
            <a:xfrm>
              <a:off x="3775" y="1965"/>
              <a:ext cx="170" cy="156"/>
            </a:xfrm>
            <a:custGeom>
              <a:avLst/>
              <a:gdLst>
                <a:gd name="T0" fmla="*/ 835 w 854"/>
                <a:gd name="T1" fmla="*/ 231 h 777"/>
                <a:gd name="T2" fmla="*/ 787 w 854"/>
                <a:gd name="T3" fmla="*/ 317 h 777"/>
                <a:gd name="T4" fmla="*/ 681 w 854"/>
                <a:gd name="T5" fmla="*/ 441 h 777"/>
                <a:gd name="T6" fmla="*/ 508 w 854"/>
                <a:gd name="T7" fmla="*/ 575 h 777"/>
                <a:gd name="T8" fmla="*/ 240 w 854"/>
                <a:gd name="T9" fmla="*/ 681 h 777"/>
                <a:gd name="T10" fmla="*/ 28 w 854"/>
                <a:gd name="T11" fmla="*/ 777 h 777"/>
                <a:gd name="T12" fmla="*/ 0 w 854"/>
                <a:gd name="T13" fmla="*/ 709 h 777"/>
                <a:gd name="T14" fmla="*/ 0 w 854"/>
                <a:gd name="T15" fmla="*/ 681 h 777"/>
                <a:gd name="T16" fmla="*/ 48 w 854"/>
                <a:gd name="T17" fmla="*/ 672 h 777"/>
                <a:gd name="T18" fmla="*/ 67 w 854"/>
                <a:gd name="T19" fmla="*/ 633 h 777"/>
                <a:gd name="T20" fmla="*/ 96 w 854"/>
                <a:gd name="T21" fmla="*/ 604 h 777"/>
                <a:gd name="T22" fmla="*/ 125 w 854"/>
                <a:gd name="T23" fmla="*/ 604 h 777"/>
                <a:gd name="T24" fmla="*/ 230 w 854"/>
                <a:gd name="T25" fmla="*/ 517 h 777"/>
                <a:gd name="T26" fmla="*/ 460 w 854"/>
                <a:gd name="T27" fmla="*/ 373 h 777"/>
                <a:gd name="T28" fmla="*/ 585 w 854"/>
                <a:gd name="T29" fmla="*/ 287 h 777"/>
                <a:gd name="T30" fmla="*/ 681 w 854"/>
                <a:gd name="T31" fmla="*/ 201 h 777"/>
                <a:gd name="T32" fmla="*/ 835 w 854"/>
                <a:gd name="T33" fmla="*/ 0 h 777"/>
                <a:gd name="T34" fmla="*/ 854 w 854"/>
                <a:gd name="T35" fmla="*/ 67 h 777"/>
                <a:gd name="T36" fmla="*/ 835 w 854"/>
                <a:gd name="T37" fmla="*/ 231 h 777"/>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854"/>
                <a:gd name="T58" fmla="*/ 0 h 777"/>
                <a:gd name="T59" fmla="*/ 854 w 854"/>
                <a:gd name="T60" fmla="*/ 777 h 777"/>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854" h="777">
                  <a:moveTo>
                    <a:pt x="835" y="231"/>
                  </a:moveTo>
                  <a:lnTo>
                    <a:pt x="787" y="317"/>
                  </a:lnTo>
                  <a:lnTo>
                    <a:pt x="681" y="441"/>
                  </a:lnTo>
                  <a:lnTo>
                    <a:pt x="508" y="575"/>
                  </a:lnTo>
                  <a:lnTo>
                    <a:pt x="240" y="681"/>
                  </a:lnTo>
                  <a:lnTo>
                    <a:pt x="28" y="777"/>
                  </a:lnTo>
                  <a:lnTo>
                    <a:pt x="0" y="709"/>
                  </a:lnTo>
                  <a:lnTo>
                    <a:pt x="0" y="681"/>
                  </a:lnTo>
                  <a:lnTo>
                    <a:pt x="48" y="672"/>
                  </a:lnTo>
                  <a:lnTo>
                    <a:pt x="67" y="633"/>
                  </a:lnTo>
                  <a:lnTo>
                    <a:pt x="96" y="604"/>
                  </a:lnTo>
                  <a:lnTo>
                    <a:pt x="125" y="604"/>
                  </a:lnTo>
                  <a:lnTo>
                    <a:pt x="230" y="517"/>
                  </a:lnTo>
                  <a:lnTo>
                    <a:pt x="460" y="373"/>
                  </a:lnTo>
                  <a:lnTo>
                    <a:pt x="585" y="287"/>
                  </a:lnTo>
                  <a:lnTo>
                    <a:pt x="681" y="201"/>
                  </a:lnTo>
                  <a:lnTo>
                    <a:pt x="835" y="0"/>
                  </a:lnTo>
                  <a:lnTo>
                    <a:pt x="854" y="67"/>
                  </a:lnTo>
                  <a:lnTo>
                    <a:pt x="835" y="231"/>
                  </a:lnTo>
                  <a:close/>
                </a:path>
              </a:pathLst>
            </a:custGeom>
            <a:solidFill>
              <a:srgbClr val="9900FF"/>
            </a:solidFill>
            <a:ln w="9525">
              <a:noFill/>
              <a:round/>
              <a:headEnd/>
              <a:tailEnd/>
            </a:ln>
          </p:spPr>
          <p:txBody>
            <a:bodyPr>
              <a:prstTxWarp prst="textNoShape">
                <a:avLst/>
              </a:prstTxWarp>
            </a:bodyPr>
            <a:lstStyle/>
            <a:p>
              <a:endParaRPr lang="en-US"/>
            </a:p>
          </p:txBody>
        </p:sp>
        <p:sp>
          <p:nvSpPr>
            <p:cNvPr id="53329" name="Freeform 783"/>
            <p:cNvSpPr>
              <a:spLocks noChangeAspect="1"/>
            </p:cNvSpPr>
            <p:nvPr/>
          </p:nvSpPr>
          <p:spPr bwMode="auto">
            <a:xfrm>
              <a:off x="3546" y="2021"/>
              <a:ext cx="79" cy="226"/>
            </a:xfrm>
            <a:custGeom>
              <a:avLst/>
              <a:gdLst>
                <a:gd name="T0" fmla="*/ 134 w 394"/>
                <a:gd name="T1" fmla="*/ 278 h 1132"/>
                <a:gd name="T2" fmla="*/ 250 w 394"/>
                <a:gd name="T3" fmla="*/ 538 h 1132"/>
                <a:gd name="T4" fmla="*/ 278 w 394"/>
                <a:gd name="T5" fmla="*/ 604 h 1132"/>
                <a:gd name="T6" fmla="*/ 355 w 394"/>
                <a:gd name="T7" fmla="*/ 1074 h 1132"/>
                <a:gd name="T8" fmla="*/ 394 w 394"/>
                <a:gd name="T9" fmla="*/ 1132 h 1132"/>
                <a:gd name="T10" fmla="*/ 183 w 394"/>
                <a:gd name="T11" fmla="*/ 1007 h 1132"/>
                <a:gd name="T12" fmla="*/ 116 w 394"/>
                <a:gd name="T13" fmla="*/ 921 h 1132"/>
                <a:gd name="T14" fmla="*/ 48 w 394"/>
                <a:gd name="T15" fmla="*/ 757 h 1132"/>
                <a:gd name="T16" fmla="*/ 20 w 394"/>
                <a:gd name="T17" fmla="*/ 661 h 1132"/>
                <a:gd name="T18" fmla="*/ 0 w 394"/>
                <a:gd name="T19" fmla="*/ 374 h 1132"/>
                <a:gd name="T20" fmla="*/ 29 w 394"/>
                <a:gd name="T21" fmla="*/ 95 h 1132"/>
                <a:gd name="T22" fmla="*/ 48 w 394"/>
                <a:gd name="T23" fmla="*/ 0 h 1132"/>
                <a:gd name="T24" fmla="*/ 78 w 394"/>
                <a:gd name="T25" fmla="*/ 76 h 1132"/>
                <a:gd name="T26" fmla="*/ 134 w 394"/>
                <a:gd name="T27" fmla="*/ 278 h 113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94"/>
                <a:gd name="T43" fmla="*/ 0 h 1132"/>
                <a:gd name="T44" fmla="*/ 394 w 394"/>
                <a:gd name="T45" fmla="*/ 1132 h 1132"/>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94" h="1132">
                  <a:moveTo>
                    <a:pt x="134" y="278"/>
                  </a:moveTo>
                  <a:lnTo>
                    <a:pt x="250" y="538"/>
                  </a:lnTo>
                  <a:lnTo>
                    <a:pt x="278" y="604"/>
                  </a:lnTo>
                  <a:lnTo>
                    <a:pt x="355" y="1074"/>
                  </a:lnTo>
                  <a:lnTo>
                    <a:pt x="394" y="1132"/>
                  </a:lnTo>
                  <a:lnTo>
                    <a:pt x="183" y="1007"/>
                  </a:lnTo>
                  <a:lnTo>
                    <a:pt x="116" y="921"/>
                  </a:lnTo>
                  <a:lnTo>
                    <a:pt x="48" y="757"/>
                  </a:lnTo>
                  <a:lnTo>
                    <a:pt x="20" y="661"/>
                  </a:lnTo>
                  <a:lnTo>
                    <a:pt x="0" y="374"/>
                  </a:lnTo>
                  <a:lnTo>
                    <a:pt x="29" y="95"/>
                  </a:lnTo>
                  <a:lnTo>
                    <a:pt x="48" y="0"/>
                  </a:lnTo>
                  <a:lnTo>
                    <a:pt x="78" y="76"/>
                  </a:lnTo>
                  <a:lnTo>
                    <a:pt x="134" y="278"/>
                  </a:lnTo>
                  <a:close/>
                </a:path>
              </a:pathLst>
            </a:custGeom>
            <a:solidFill>
              <a:srgbClr val="9966FF"/>
            </a:solidFill>
            <a:ln w="9525">
              <a:noFill/>
              <a:round/>
              <a:headEnd/>
              <a:tailEnd/>
            </a:ln>
          </p:spPr>
          <p:txBody>
            <a:bodyPr>
              <a:prstTxWarp prst="textNoShape">
                <a:avLst/>
              </a:prstTxWarp>
            </a:bodyPr>
            <a:lstStyle/>
            <a:p>
              <a:endParaRPr lang="en-US"/>
            </a:p>
          </p:txBody>
        </p:sp>
        <p:sp>
          <p:nvSpPr>
            <p:cNvPr id="53330" name="Freeform 784"/>
            <p:cNvSpPr>
              <a:spLocks noChangeAspect="1"/>
            </p:cNvSpPr>
            <p:nvPr/>
          </p:nvSpPr>
          <p:spPr bwMode="auto">
            <a:xfrm>
              <a:off x="3663" y="2036"/>
              <a:ext cx="85" cy="192"/>
            </a:xfrm>
            <a:custGeom>
              <a:avLst/>
              <a:gdLst>
                <a:gd name="T0" fmla="*/ 183 w 423"/>
                <a:gd name="T1" fmla="*/ 144 h 959"/>
                <a:gd name="T2" fmla="*/ 308 w 423"/>
                <a:gd name="T3" fmla="*/ 346 h 959"/>
                <a:gd name="T4" fmla="*/ 355 w 423"/>
                <a:gd name="T5" fmla="*/ 404 h 959"/>
                <a:gd name="T6" fmla="*/ 385 w 423"/>
                <a:gd name="T7" fmla="*/ 604 h 959"/>
                <a:gd name="T8" fmla="*/ 413 w 423"/>
                <a:gd name="T9" fmla="*/ 643 h 959"/>
                <a:gd name="T10" fmla="*/ 423 w 423"/>
                <a:gd name="T11" fmla="*/ 662 h 959"/>
                <a:gd name="T12" fmla="*/ 413 w 423"/>
                <a:gd name="T13" fmla="*/ 692 h 959"/>
                <a:gd name="T14" fmla="*/ 336 w 423"/>
                <a:gd name="T15" fmla="*/ 959 h 959"/>
                <a:gd name="T16" fmla="*/ 211 w 423"/>
                <a:gd name="T17" fmla="*/ 576 h 959"/>
                <a:gd name="T18" fmla="*/ 106 w 423"/>
                <a:gd name="T19" fmla="*/ 318 h 959"/>
                <a:gd name="T20" fmla="*/ 0 w 423"/>
                <a:gd name="T21" fmla="*/ 0 h 959"/>
                <a:gd name="T22" fmla="*/ 173 w 423"/>
                <a:gd name="T23" fmla="*/ 96 h 959"/>
                <a:gd name="T24" fmla="*/ 183 w 423"/>
                <a:gd name="T25" fmla="*/ 144 h 95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23"/>
                <a:gd name="T40" fmla="*/ 0 h 959"/>
                <a:gd name="T41" fmla="*/ 423 w 423"/>
                <a:gd name="T42" fmla="*/ 959 h 95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23" h="959">
                  <a:moveTo>
                    <a:pt x="183" y="144"/>
                  </a:moveTo>
                  <a:lnTo>
                    <a:pt x="308" y="346"/>
                  </a:lnTo>
                  <a:lnTo>
                    <a:pt x="355" y="404"/>
                  </a:lnTo>
                  <a:lnTo>
                    <a:pt x="385" y="604"/>
                  </a:lnTo>
                  <a:lnTo>
                    <a:pt x="413" y="643"/>
                  </a:lnTo>
                  <a:lnTo>
                    <a:pt x="423" y="662"/>
                  </a:lnTo>
                  <a:lnTo>
                    <a:pt x="413" y="692"/>
                  </a:lnTo>
                  <a:lnTo>
                    <a:pt x="336" y="959"/>
                  </a:lnTo>
                  <a:lnTo>
                    <a:pt x="211" y="576"/>
                  </a:lnTo>
                  <a:lnTo>
                    <a:pt x="106" y="318"/>
                  </a:lnTo>
                  <a:lnTo>
                    <a:pt x="0" y="0"/>
                  </a:lnTo>
                  <a:lnTo>
                    <a:pt x="173" y="96"/>
                  </a:lnTo>
                  <a:lnTo>
                    <a:pt x="183" y="144"/>
                  </a:lnTo>
                  <a:close/>
                </a:path>
              </a:pathLst>
            </a:custGeom>
            <a:solidFill>
              <a:srgbClr val="9900FF"/>
            </a:solidFill>
            <a:ln w="9525">
              <a:noFill/>
              <a:round/>
              <a:headEnd/>
              <a:tailEnd/>
            </a:ln>
          </p:spPr>
          <p:txBody>
            <a:bodyPr>
              <a:prstTxWarp prst="textNoShape">
                <a:avLst/>
              </a:prstTxWarp>
            </a:bodyPr>
            <a:lstStyle/>
            <a:p>
              <a:endParaRPr lang="en-US"/>
            </a:p>
          </p:txBody>
        </p:sp>
        <p:sp>
          <p:nvSpPr>
            <p:cNvPr id="53331" name="Freeform 785"/>
            <p:cNvSpPr>
              <a:spLocks noChangeAspect="1"/>
            </p:cNvSpPr>
            <p:nvPr/>
          </p:nvSpPr>
          <p:spPr bwMode="auto">
            <a:xfrm>
              <a:off x="3919" y="2046"/>
              <a:ext cx="5" cy="8"/>
            </a:xfrm>
            <a:custGeom>
              <a:avLst/>
              <a:gdLst>
                <a:gd name="T0" fmla="*/ 0 w 28"/>
                <a:gd name="T1" fmla="*/ 38 h 38"/>
                <a:gd name="T2" fmla="*/ 28 w 28"/>
                <a:gd name="T3" fmla="*/ 0 h 38"/>
                <a:gd name="T4" fmla="*/ 19 w 28"/>
                <a:gd name="T5" fmla="*/ 28 h 38"/>
                <a:gd name="T6" fmla="*/ 0 w 28"/>
                <a:gd name="T7" fmla="*/ 38 h 38"/>
                <a:gd name="T8" fmla="*/ 0 60000 65536"/>
                <a:gd name="T9" fmla="*/ 0 60000 65536"/>
                <a:gd name="T10" fmla="*/ 0 60000 65536"/>
                <a:gd name="T11" fmla="*/ 0 60000 65536"/>
                <a:gd name="T12" fmla="*/ 0 w 28"/>
                <a:gd name="T13" fmla="*/ 0 h 38"/>
                <a:gd name="T14" fmla="*/ 28 w 28"/>
                <a:gd name="T15" fmla="*/ 38 h 38"/>
              </a:gdLst>
              <a:ahLst/>
              <a:cxnLst>
                <a:cxn ang="T8">
                  <a:pos x="T0" y="T1"/>
                </a:cxn>
                <a:cxn ang="T9">
                  <a:pos x="T2" y="T3"/>
                </a:cxn>
                <a:cxn ang="T10">
                  <a:pos x="T4" y="T5"/>
                </a:cxn>
                <a:cxn ang="T11">
                  <a:pos x="T6" y="T7"/>
                </a:cxn>
              </a:cxnLst>
              <a:rect l="T12" t="T13" r="T14" b="T15"/>
              <a:pathLst>
                <a:path w="28" h="38">
                  <a:moveTo>
                    <a:pt x="0" y="38"/>
                  </a:moveTo>
                  <a:lnTo>
                    <a:pt x="28" y="0"/>
                  </a:lnTo>
                  <a:lnTo>
                    <a:pt x="19" y="28"/>
                  </a:lnTo>
                  <a:lnTo>
                    <a:pt x="0" y="38"/>
                  </a:lnTo>
                  <a:close/>
                </a:path>
              </a:pathLst>
            </a:custGeom>
            <a:solidFill>
              <a:srgbClr val="FFFFFF"/>
            </a:solidFill>
            <a:ln w="9525">
              <a:noFill/>
              <a:round/>
              <a:headEnd/>
              <a:tailEnd/>
            </a:ln>
          </p:spPr>
          <p:txBody>
            <a:bodyPr>
              <a:prstTxWarp prst="textNoShape">
                <a:avLst/>
              </a:prstTxWarp>
            </a:bodyPr>
            <a:lstStyle/>
            <a:p>
              <a:endParaRPr lang="en-US"/>
            </a:p>
          </p:txBody>
        </p:sp>
        <p:sp>
          <p:nvSpPr>
            <p:cNvPr id="53332" name="Freeform 786"/>
            <p:cNvSpPr>
              <a:spLocks noChangeAspect="1"/>
            </p:cNvSpPr>
            <p:nvPr/>
          </p:nvSpPr>
          <p:spPr bwMode="auto">
            <a:xfrm>
              <a:off x="3740" y="2080"/>
              <a:ext cx="154" cy="89"/>
            </a:xfrm>
            <a:custGeom>
              <a:avLst/>
              <a:gdLst>
                <a:gd name="T0" fmla="*/ 623 w 767"/>
                <a:gd name="T1" fmla="*/ 211 h 441"/>
                <a:gd name="T2" fmla="*/ 469 w 767"/>
                <a:gd name="T3" fmla="*/ 355 h 441"/>
                <a:gd name="T4" fmla="*/ 422 w 767"/>
                <a:gd name="T5" fmla="*/ 355 h 441"/>
                <a:gd name="T6" fmla="*/ 288 w 767"/>
                <a:gd name="T7" fmla="*/ 422 h 441"/>
                <a:gd name="T8" fmla="*/ 249 w 767"/>
                <a:gd name="T9" fmla="*/ 441 h 441"/>
                <a:gd name="T10" fmla="*/ 200 w 767"/>
                <a:gd name="T11" fmla="*/ 432 h 441"/>
                <a:gd name="T12" fmla="*/ 134 w 767"/>
                <a:gd name="T13" fmla="*/ 422 h 441"/>
                <a:gd name="T14" fmla="*/ 124 w 767"/>
                <a:gd name="T15" fmla="*/ 403 h 441"/>
                <a:gd name="T16" fmla="*/ 95 w 767"/>
                <a:gd name="T17" fmla="*/ 403 h 441"/>
                <a:gd name="T18" fmla="*/ 67 w 767"/>
                <a:gd name="T19" fmla="*/ 394 h 441"/>
                <a:gd name="T20" fmla="*/ 38 w 767"/>
                <a:gd name="T21" fmla="*/ 336 h 441"/>
                <a:gd name="T22" fmla="*/ 9 w 767"/>
                <a:gd name="T23" fmla="*/ 211 h 441"/>
                <a:gd name="T24" fmla="*/ 9 w 767"/>
                <a:gd name="T25" fmla="*/ 125 h 441"/>
                <a:gd name="T26" fmla="*/ 0 w 767"/>
                <a:gd name="T27" fmla="*/ 29 h 441"/>
                <a:gd name="T28" fmla="*/ 0 w 767"/>
                <a:gd name="T29" fmla="*/ 9 h 441"/>
                <a:gd name="T30" fmla="*/ 76 w 767"/>
                <a:gd name="T31" fmla="*/ 48 h 441"/>
                <a:gd name="T32" fmla="*/ 76 w 767"/>
                <a:gd name="T33" fmla="*/ 77 h 441"/>
                <a:gd name="T34" fmla="*/ 124 w 767"/>
                <a:gd name="T35" fmla="*/ 106 h 441"/>
                <a:gd name="T36" fmla="*/ 153 w 767"/>
                <a:gd name="T37" fmla="*/ 241 h 441"/>
                <a:gd name="T38" fmla="*/ 163 w 767"/>
                <a:gd name="T39" fmla="*/ 250 h 441"/>
                <a:gd name="T40" fmla="*/ 268 w 767"/>
                <a:gd name="T41" fmla="*/ 230 h 441"/>
                <a:gd name="T42" fmla="*/ 565 w 767"/>
                <a:gd name="T43" fmla="*/ 86 h 441"/>
                <a:gd name="T44" fmla="*/ 767 w 767"/>
                <a:gd name="T45" fmla="*/ 0 h 441"/>
                <a:gd name="T46" fmla="*/ 623 w 767"/>
                <a:gd name="T47" fmla="*/ 183 h 441"/>
                <a:gd name="T48" fmla="*/ 623 w 767"/>
                <a:gd name="T49" fmla="*/ 211 h 44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767"/>
                <a:gd name="T76" fmla="*/ 0 h 441"/>
                <a:gd name="T77" fmla="*/ 767 w 767"/>
                <a:gd name="T78" fmla="*/ 441 h 44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767" h="441">
                  <a:moveTo>
                    <a:pt x="623" y="211"/>
                  </a:moveTo>
                  <a:lnTo>
                    <a:pt x="469" y="355"/>
                  </a:lnTo>
                  <a:lnTo>
                    <a:pt x="422" y="355"/>
                  </a:lnTo>
                  <a:lnTo>
                    <a:pt x="288" y="422"/>
                  </a:lnTo>
                  <a:lnTo>
                    <a:pt x="249" y="441"/>
                  </a:lnTo>
                  <a:lnTo>
                    <a:pt x="200" y="432"/>
                  </a:lnTo>
                  <a:lnTo>
                    <a:pt x="134" y="422"/>
                  </a:lnTo>
                  <a:lnTo>
                    <a:pt x="124" y="403"/>
                  </a:lnTo>
                  <a:lnTo>
                    <a:pt x="95" y="403"/>
                  </a:lnTo>
                  <a:lnTo>
                    <a:pt x="67" y="394"/>
                  </a:lnTo>
                  <a:lnTo>
                    <a:pt x="38" y="336"/>
                  </a:lnTo>
                  <a:lnTo>
                    <a:pt x="9" y="211"/>
                  </a:lnTo>
                  <a:lnTo>
                    <a:pt x="9" y="125"/>
                  </a:lnTo>
                  <a:lnTo>
                    <a:pt x="0" y="29"/>
                  </a:lnTo>
                  <a:lnTo>
                    <a:pt x="0" y="9"/>
                  </a:lnTo>
                  <a:lnTo>
                    <a:pt x="76" y="48"/>
                  </a:lnTo>
                  <a:lnTo>
                    <a:pt x="76" y="77"/>
                  </a:lnTo>
                  <a:lnTo>
                    <a:pt x="124" y="106"/>
                  </a:lnTo>
                  <a:lnTo>
                    <a:pt x="153" y="241"/>
                  </a:lnTo>
                  <a:lnTo>
                    <a:pt x="163" y="250"/>
                  </a:lnTo>
                  <a:lnTo>
                    <a:pt x="268" y="230"/>
                  </a:lnTo>
                  <a:lnTo>
                    <a:pt x="565" y="86"/>
                  </a:lnTo>
                  <a:lnTo>
                    <a:pt x="767" y="0"/>
                  </a:lnTo>
                  <a:lnTo>
                    <a:pt x="623" y="183"/>
                  </a:lnTo>
                  <a:lnTo>
                    <a:pt x="623" y="211"/>
                  </a:lnTo>
                  <a:close/>
                </a:path>
              </a:pathLst>
            </a:custGeom>
            <a:solidFill>
              <a:srgbClr val="9900FF"/>
            </a:solidFill>
            <a:ln w="9525">
              <a:noFill/>
              <a:round/>
              <a:headEnd/>
              <a:tailEnd/>
            </a:ln>
          </p:spPr>
          <p:txBody>
            <a:bodyPr>
              <a:prstTxWarp prst="textNoShape">
                <a:avLst/>
              </a:prstTxWarp>
            </a:bodyPr>
            <a:lstStyle/>
            <a:p>
              <a:endParaRPr lang="en-US"/>
            </a:p>
          </p:txBody>
        </p:sp>
        <p:sp>
          <p:nvSpPr>
            <p:cNvPr id="53333" name="Freeform 787"/>
            <p:cNvSpPr>
              <a:spLocks noChangeAspect="1"/>
            </p:cNvSpPr>
            <p:nvPr/>
          </p:nvSpPr>
          <p:spPr bwMode="auto">
            <a:xfrm>
              <a:off x="3754" y="2109"/>
              <a:ext cx="261" cy="579"/>
            </a:xfrm>
            <a:custGeom>
              <a:avLst/>
              <a:gdLst>
                <a:gd name="T0" fmla="*/ 1141 w 1305"/>
                <a:gd name="T1" fmla="*/ 345 h 2896"/>
                <a:gd name="T2" fmla="*/ 1189 w 1305"/>
                <a:gd name="T3" fmla="*/ 307 h 2896"/>
                <a:gd name="T4" fmla="*/ 1189 w 1305"/>
                <a:gd name="T5" fmla="*/ 28 h 2896"/>
                <a:gd name="T6" fmla="*/ 1305 w 1305"/>
                <a:gd name="T7" fmla="*/ 489 h 2896"/>
                <a:gd name="T8" fmla="*/ 1256 w 1305"/>
                <a:gd name="T9" fmla="*/ 662 h 2896"/>
                <a:gd name="T10" fmla="*/ 1150 w 1305"/>
                <a:gd name="T11" fmla="*/ 394 h 2896"/>
                <a:gd name="T12" fmla="*/ 959 w 1305"/>
                <a:gd name="T13" fmla="*/ 383 h 2896"/>
                <a:gd name="T14" fmla="*/ 1122 w 1305"/>
                <a:gd name="T15" fmla="*/ 450 h 2896"/>
                <a:gd name="T16" fmla="*/ 1199 w 1305"/>
                <a:gd name="T17" fmla="*/ 768 h 2896"/>
                <a:gd name="T18" fmla="*/ 1122 w 1305"/>
                <a:gd name="T19" fmla="*/ 1295 h 2896"/>
                <a:gd name="T20" fmla="*/ 757 w 1305"/>
                <a:gd name="T21" fmla="*/ 1745 h 2896"/>
                <a:gd name="T22" fmla="*/ 950 w 1305"/>
                <a:gd name="T23" fmla="*/ 1639 h 2896"/>
                <a:gd name="T24" fmla="*/ 901 w 1305"/>
                <a:gd name="T25" fmla="*/ 1832 h 2896"/>
                <a:gd name="T26" fmla="*/ 681 w 1305"/>
                <a:gd name="T27" fmla="*/ 2254 h 2896"/>
                <a:gd name="T28" fmla="*/ 585 w 1305"/>
                <a:gd name="T29" fmla="*/ 2435 h 2896"/>
                <a:gd name="T30" fmla="*/ 432 w 1305"/>
                <a:gd name="T31" fmla="*/ 2886 h 2896"/>
                <a:gd name="T32" fmla="*/ 412 w 1305"/>
                <a:gd name="T33" fmla="*/ 2809 h 2896"/>
                <a:gd name="T34" fmla="*/ 432 w 1305"/>
                <a:gd name="T35" fmla="*/ 2829 h 2896"/>
                <a:gd name="T36" fmla="*/ 498 w 1305"/>
                <a:gd name="T37" fmla="*/ 2570 h 2896"/>
                <a:gd name="T38" fmla="*/ 700 w 1305"/>
                <a:gd name="T39" fmla="*/ 2052 h 2896"/>
                <a:gd name="T40" fmla="*/ 498 w 1305"/>
                <a:gd name="T41" fmla="*/ 2330 h 2896"/>
                <a:gd name="T42" fmla="*/ 345 w 1305"/>
                <a:gd name="T43" fmla="*/ 2809 h 2896"/>
                <a:gd name="T44" fmla="*/ 9 w 1305"/>
                <a:gd name="T45" fmla="*/ 2809 h 2896"/>
                <a:gd name="T46" fmla="*/ 28 w 1305"/>
                <a:gd name="T47" fmla="*/ 2714 h 2896"/>
                <a:gd name="T48" fmla="*/ 28 w 1305"/>
                <a:gd name="T49" fmla="*/ 2723 h 2896"/>
                <a:gd name="T50" fmla="*/ 230 w 1305"/>
                <a:gd name="T51" fmla="*/ 2800 h 2896"/>
                <a:gd name="T52" fmla="*/ 268 w 1305"/>
                <a:gd name="T53" fmla="*/ 2762 h 2896"/>
                <a:gd name="T54" fmla="*/ 239 w 1305"/>
                <a:gd name="T55" fmla="*/ 2685 h 2896"/>
                <a:gd name="T56" fmla="*/ 326 w 1305"/>
                <a:gd name="T57" fmla="*/ 2474 h 2896"/>
                <a:gd name="T58" fmla="*/ 345 w 1305"/>
                <a:gd name="T59" fmla="*/ 2388 h 2896"/>
                <a:gd name="T60" fmla="*/ 326 w 1305"/>
                <a:gd name="T61" fmla="*/ 2359 h 2896"/>
                <a:gd name="T62" fmla="*/ 201 w 1305"/>
                <a:gd name="T63" fmla="*/ 2407 h 2896"/>
                <a:gd name="T64" fmla="*/ 239 w 1305"/>
                <a:gd name="T65" fmla="*/ 2512 h 2896"/>
                <a:gd name="T66" fmla="*/ 221 w 1305"/>
                <a:gd name="T67" fmla="*/ 2589 h 2896"/>
                <a:gd name="T68" fmla="*/ 47 w 1305"/>
                <a:gd name="T69" fmla="*/ 2445 h 2896"/>
                <a:gd name="T70" fmla="*/ 163 w 1305"/>
                <a:gd name="T71" fmla="*/ 2177 h 2896"/>
                <a:gd name="T72" fmla="*/ 268 w 1305"/>
                <a:gd name="T73" fmla="*/ 2157 h 2896"/>
                <a:gd name="T74" fmla="*/ 441 w 1305"/>
                <a:gd name="T75" fmla="*/ 2157 h 2896"/>
                <a:gd name="T76" fmla="*/ 556 w 1305"/>
                <a:gd name="T77" fmla="*/ 1975 h 2896"/>
                <a:gd name="T78" fmla="*/ 585 w 1305"/>
                <a:gd name="T79" fmla="*/ 1918 h 2896"/>
                <a:gd name="T80" fmla="*/ 518 w 1305"/>
                <a:gd name="T81" fmla="*/ 1947 h 2896"/>
                <a:gd name="T82" fmla="*/ 432 w 1305"/>
                <a:gd name="T83" fmla="*/ 2100 h 2896"/>
                <a:gd name="T84" fmla="*/ 421 w 1305"/>
                <a:gd name="T85" fmla="*/ 1985 h 2896"/>
                <a:gd name="T86" fmla="*/ 498 w 1305"/>
                <a:gd name="T87" fmla="*/ 1736 h 2896"/>
                <a:gd name="T88" fmla="*/ 757 w 1305"/>
                <a:gd name="T89" fmla="*/ 921 h 2896"/>
                <a:gd name="T90" fmla="*/ 767 w 1305"/>
                <a:gd name="T91" fmla="*/ 863 h 2896"/>
                <a:gd name="T92" fmla="*/ 518 w 1305"/>
                <a:gd name="T93" fmla="*/ 1429 h 2896"/>
                <a:gd name="T94" fmla="*/ 546 w 1305"/>
                <a:gd name="T95" fmla="*/ 949 h 2896"/>
                <a:gd name="T96" fmla="*/ 700 w 1305"/>
                <a:gd name="T97" fmla="*/ 518 h 2896"/>
                <a:gd name="T98" fmla="*/ 873 w 1305"/>
                <a:gd name="T99" fmla="*/ 413 h 2896"/>
                <a:gd name="T100" fmla="*/ 844 w 1305"/>
                <a:gd name="T101" fmla="*/ 316 h 2896"/>
                <a:gd name="T102" fmla="*/ 997 w 1305"/>
                <a:gd name="T103" fmla="*/ 58 h 2896"/>
                <a:gd name="T104" fmla="*/ 1112 w 1305"/>
                <a:gd name="T105" fmla="*/ 211 h 289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05"/>
                <a:gd name="T160" fmla="*/ 0 h 2896"/>
                <a:gd name="T161" fmla="*/ 1305 w 1305"/>
                <a:gd name="T162" fmla="*/ 2896 h 289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05" h="2896">
                  <a:moveTo>
                    <a:pt x="1112" y="211"/>
                  </a:moveTo>
                  <a:lnTo>
                    <a:pt x="1141" y="307"/>
                  </a:lnTo>
                  <a:lnTo>
                    <a:pt x="1141" y="345"/>
                  </a:lnTo>
                  <a:lnTo>
                    <a:pt x="1150" y="355"/>
                  </a:lnTo>
                  <a:lnTo>
                    <a:pt x="1170" y="355"/>
                  </a:lnTo>
                  <a:lnTo>
                    <a:pt x="1189" y="307"/>
                  </a:lnTo>
                  <a:lnTo>
                    <a:pt x="1170" y="134"/>
                  </a:lnTo>
                  <a:lnTo>
                    <a:pt x="1189" y="58"/>
                  </a:lnTo>
                  <a:lnTo>
                    <a:pt x="1189" y="28"/>
                  </a:lnTo>
                  <a:lnTo>
                    <a:pt x="1247" y="125"/>
                  </a:lnTo>
                  <a:lnTo>
                    <a:pt x="1294" y="239"/>
                  </a:lnTo>
                  <a:lnTo>
                    <a:pt x="1305" y="489"/>
                  </a:lnTo>
                  <a:lnTo>
                    <a:pt x="1285" y="566"/>
                  </a:lnTo>
                  <a:lnTo>
                    <a:pt x="1266" y="643"/>
                  </a:lnTo>
                  <a:lnTo>
                    <a:pt x="1256" y="662"/>
                  </a:lnTo>
                  <a:lnTo>
                    <a:pt x="1238" y="557"/>
                  </a:lnTo>
                  <a:lnTo>
                    <a:pt x="1189" y="403"/>
                  </a:lnTo>
                  <a:lnTo>
                    <a:pt x="1150" y="394"/>
                  </a:lnTo>
                  <a:lnTo>
                    <a:pt x="1064" y="336"/>
                  </a:lnTo>
                  <a:lnTo>
                    <a:pt x="997" y="345"/>
                  </a:lnTo>
                  <a:lnTo>
                    <a:pt x="959" y="383"/>
                  </a:lnTo>
                  <a:lnTo>
                    <a:pt x="959" y="403"/>
                  </a:lnTo>
                  <a:lnTo>
                    <a:pt x="1055" y="403"/>
                  </a:lnTo>
                  <a:lnTo>
                    <a:pt x="1122" y="450"/>
                  </a:lnTo>
                  <a:lnTo>
                    <a:pt x="1161" y="508"/>
                  </a:lnTo>
                  <a:lnTo>
                    <a:pt x="1208" y="748"/>
                  </a:lnTo>
                  <a:lnTo>
                    <a:pt x="1199" y="768"/>
                  </a:lnTo>
                  <a:lnTo>
                    <a:pt x="1218" y="805"/>
                  </a:lnTo>
                  <a:lnTo>
                    <a:pt x="1208" y="1065"/>
                  </a:lnTo>
                  <a:lnTo>
                    <a:pt x="1122" y="1295"/>
                  </a:lnTo>
                  <a:lnTo>
                    <a:pt x="969" y="1534"/>
                  </a:lnTo>
                  <a:lnTo>
                    <a:pt x="825" y="1678"/>
                  </a:lnTo>
                  <a:lnTo>
                    <a:pt x="757" y="1745"/>
                  </a:lnTo>
                  <a:lnTo>
                    <a:pt x="767" y="1764"/>
                  </a:lnTo>
                  <a:lnTo>
                    <a:pt x="815" y="1745"/>
                  </a:lnTo>
                  <a:lnTo>
                    <a:pt x="950" y="1639"/>
                  </a:lnTo>
                  <a:lnTo>
                    <a:pt x="978" y="1592"/>
                  </a:lnTo>
                  <a:lnTo>
                    <a:pt x="997" y="1573"/>
                  </a:lnTo>
                  <a:lnTo>
                    <a:pt x="901" y="1832"/>
                  </a:lnTo>
                  <a:lnTo>
                    <a:pt x="757" y="2138"/>
                  </a:lnTo>
                  <a:lnTo>
                    <a:pt x="690" y="2224"/>
                  </a:lnTo>
                  <a:lnTo>
                    <a:pt x="681" y="2254"/>
                  </a:lnTo>
                  <a:lnTo>
                    <a:pt x="613" y="2321"/>
                  </a:lnTo>
                  <a:lnTo>
                    <a:pt x="613" y="2359"/>
                  </a:lnTo>
                  <a:lnTo>
                    <a:pt x="585" y="2435"/>
                  </a:lnTo>
                  <a:lnTo>
                    <a:pt x="527" y="2742"/>
                  </a:lnTo>
                  <a:lnTo>
                    <a:pt x="488" y="2839"/>
                  </a:lnTo>
                  <a:lnTo>
                    <a:pt x="432" y="2886"/>
                  </a:lnTo>
                  <a:lnTo>
                    <a:pt x="393" y="2896"/>
                  </a:lnTo>
                  <a:lnTo>
                    <a:pt x="364" y="2867"/>
                  </a:lnTo>
                  <a:lnTo>
                    <a:pt x="412" y="2809"/>
                  </a:lnTo>
                  <a:lnTo>
                    <a:pt x="412" y="2820"/>
                  </a:lnTo>
                  <a:lnTo>
                    <a:pt x="421" y="2829"/>
                  </a:lnTo>
                  <a:lnTo>
                    <a:pt x="432" y="2829"/>
                  </a:lnTo>
                  <a:lnTo>
                    <a:pt x="460" y="2809"/>
                  </a:lnTo>
                  <a:lnTo>
                    <a:pt x="479" y="2656"/>
                  </a:lnTo>
                  <a:lnTo>
                    <a:pt x="498" y="2570"/>
                  </a:lnTo>
                  <a:lnTo>
                    <a:pt x="537" y="2321"/>
                  </a:lnTo>
                  <a:lnTo>
                    <a:pt x="585" y="2273"/>
                  </a:lnTo>
                  <a:lnTo>
                    <a:pt x="700" y="2052"/>
                  </a:lnTo>
                  <a:lnTo>
                    <a:pt x="700" y="2024"/>
                  </a:lnTo>
                  <a:lnTo>
                    <a:pt x="700" y="2014"/>
                  </a:lnTo>
                  <a:lnTo>
                    <a:pt x="498" y="2330"/>
                  </a:lnTo>
                  <a:lnTo>
                    <a:pt x="451" y="2646"/>
                  </a:lnTo>
                  <a:lnTo>
                    <a:pt x="432" y="2704"/>
                  </a:lnTo>
                  <a:lnTo>
                    <a:pt x="345" y="2809"/>
                  </a:lnTo>
                  <a:lnTo>
                    <a:pt x="307" y="2858"/>
                  </a:lnTo>
                  <a:lnTo>
                    <a:pt x="96" y="2839"/>
                  </a:lnTo>
                  <a:lnTo>
                    <a:pt x="9" y="2809"/>
                  </a:lnTo>
                  <a:lnTo>
                    <a:pt x="0" y="2762"/>
                  </a:lnTo>
                  <a:lnTo>
                    <a:pt x="19" y="2714"/>
                  </a:lnTo>
                  <a:lnTo>
                    <a:pt x="28" y="2714"/>
                  </a:lnTo>
                  <a:lnTo>
                    <a:pt x="38" y="2704"/>
                  </a:lnTo>
                  <a:lnTo>
                    <a:pt x="28" y="2714"/>
                  </a:lnTo>
                  <a:lnTo>
                    <a:pt x="28" y="2723"/>
                  </a:lnTo>
                  <a:lnTo>
                    <a:pt x="182" y="2742"/>
                  </a:lnTo>
                  <a:lnTo>
                    <a:pt x="201" y="2771"/>
                  </a:lnTo>
                  <a:lnTo>
                    <a:pt x="230" y="2800"/>
                  </a:lnTo>
                  <a:lnTo>
                    <a:pt x="258" y="2790"/>
                  </a:lnTo>
                  <a:lnTo>
                    <a:pt x="268" y="2771"/>
                  </a:lnTo>
                  <a:lnTo>
                    <a:pt x="268" y="2762"/>
                  </a:lnTo>
                  <a:lnTo>
                    <a:pt x="258" y="2742"/>
                  </a:lnTo>
                  <a:lnTo>
                    <a:pt x="258" y="2714"/>
                  </a:lnTo>
                  <a:lnTo>
                    <a:pt x="239" y="2685"/>
                  </a:lnTo>
                  <a:lnTo>
                    <a:pt x="268" y="2579"/>
                  </a:lnTo>
                  <a:lnTo>
                    <a:pt x="326" y="2523"/>
                  </a:lnTo>
                  <a:lnTo>
                    <a:pt x="326" y="2474"/>
                  </a:lnTo>
                  <a:lnTo>
                    <a:pt x="355" y="2416"/>
                  </a:lnTo>
                  <a:lnTo>
                    <a:pt x="355" y="2398"/>
                  </a:lnTo>
                  <a:lnTo>
                    <a:pt x="345" y="2388"/>
                  </a:lnTo>
                  <a:lnTo>
                    <a:pt x="326" y="2407"/>
                  </a:lnTo>
                  <a:lnTo>
                    <a:pt x="345" y="2359"/>
                  </a:lnTo>
                  <a:lnTo>
                    <a:pt x="326" y="2359"/>
                  </a:lnTo>
                  <a:lnTo>
                    <a:pt x="258" y="2445"/>
                  </a:lnTo>
                  <a:lnTo>
                    <a:pt x="230" y="2398"/>
                  </a:lnTo>
                  <a:lnTo>
                    <a:pt x="201" y="2407"/>
                  </a:lnTo>
                  <a:lnTo>
                    <a:pt x="191" y="2416"/>
                  </a:lnTo>
                  <a:lnTo>
                    <a:pt x="191" y="2445"/>
                  </a:lnTo>
                  <a:lnTo>
                    <a:pt x="239" y="2512"/>
                  </a:lnTo>
                  <a:lnTo>
                    <a:pt x="230" y="2560"/>
                  </a:lnTo>
                  <a:lnTo>
                    <a:pt x="221" y="2570"/>
                  </a:lnTo>
                  <a:lnTo>
                    <a:pt x="221" y="2589"/>
                  </a:lnTo>
                  <a:lnTo>
                    <a:pt x="191" y="2503"/>
                  </a:lnTo>
                  <a:lnTo>
                    <a:pt x="133" y="2465"/>
                  </a:lnTo>
                  <a:lnTo>
                    <a:pt x="47" y="2445"/>
                  </a:lnTo>
                  <a:lnTo>
                    <a:pt x="57" y="2349"/>
                  </a:lnTo>
                  <a:lnTo>
                    <a:pt x="105" y="2205"/>
                  </a:lnTo>
                  <a:lnTo>
                    <a:pt x="163" y="2177"/>
                  </a:lnTo>
                  <a:lnTo>
                    <a:pt x="211" y="2177"/>
                  </a:lnTo>
                  <a:lnTo>
                    <a:pt x="230" y="2157"/>
                  </a:lnTo>
                  <a:lnTo>
                    <a:pt x="268" y="2157"/>
                  </a:lnTo>
                  <a:lnTo>
                    <a:pt x="288" y="2186"/>
                  </a:lnTo>
                  <a:lnTo>
                    <a:pt x="432" y="2148"/>
                  </a:lnTo>
                  <a:lnTo>
                    <a:pt x="441" y="2157"/>
                  </a:lnTo>
                  <a:lnTo>
                    <a:pt x="470" y="2157"/>
                  </a:lnTo>
                  <a:lnTo>
                    <a:pt x="527" y="2052"/>
                  </a:lnTo>
                  <a:lnTo>
                    <a:pt x="556" y="1975"/>
                  </a:lnTo>
                  <a:lnTo>
                    <a:pt x="556" y="1947"/>
                  </a:lnTo>
                  <a:lnTo>
                    <a:pt x="576" y="1918"/>
                  </a:lnTo>
                  <a:lnTo>
                    <a:pt x="585" y="1918"/>
                  </a:lnTo>
                  <a:lnTo>
                    <a:pt x="585" y="1899"/>
                  </a:lnTo>
                  <a:lnTo>
                    <a:pt x="565" y="1889"/>
                  </a:lnTo>
                  <a:lnTo>
                    <a:pt x="518" y="1947"/>
                  </a:lnTo>
                  <a:lnTo>
                    <a:pt x="508" y="1966"/>
                  </a:lnTo>
                  <a:lnTo>
                    <a:pt x="470" y="2004"/>
                  </a:lnTo>
                  <a:lnTo>
                    <a:pt x="432" y="2100"/>
                  </a:lnTo>
                  <a:lnTo>
                    <a:pt x="421" y="2110"/>
                  </a:lnTo>
                  <a:lnTo>
                    <a:pt x="393" y="2100"/>
                  </a:lnTo>
                  <a:lnTo>
                    <a:pt x="421" y="1985"/>
                  </a:lnTo>
                  <a:lnTo>
                    <a:pt x="460" y="1938"/>
                  </a:lnTo>
                  <a:lnTo>
                    <a:pt x="470" y="1860"/>
                  </a:lnTo>
                  <a:lnTo>
                    <a:pt x="498" y="1736"/>
                  </a:lnTo>
                  <a:lnTo>
                    <a:pt x="556" y="1563"/>
                  </a:lnTo>
                  <a:lnTo>
                    <a:pt x="585" y="1400"/>
                  </a:lnTo>
                  <a:lnTo>
                    <a:pt x="757" y="921"/>
                  </a:lnTo>
                  <a:lnTo>
                    <a:pt x="786" y="873"/>
                  </a:lnTo>
                  <a:lnTo>
                    <a:pt x="786" y="863"/>
                  </a:lnTo>
                  <a:lnTo>
                    <a:pt x="767" y="863"/>
                  </a:lnTo>
                  <a:lnTo>
                    <a:pt x="700" y="940"/>
                  </a:lnTo>
                  <a:lnTo>
                    <a:pt x="527" y="1390"/>
                  </a:lnTo>
                  <a:lnTo>
                    <a:pt x="518" y="1429"/>
                  </a:lnTo>
                  <a:lnTo>
                    <a:pt x="518" y="1218"/>
                  </a:lnTo>
                  <a:lnTo>
                    <a:pt x="527" y="1007"/>
                  </a:lnTo>
                  <a:lnTo>
                    <a:pt x="546" y="949"/>
                  </a:lnTo>
                  <a:lnTo>
                    <a:pt x="585" y="748"/>
                  </a:lnTo>
                  <a:lnTo>
                    <a:pt x="623" y="624"/>
                  </a:lnTo>
                  <a:lnTo>
                    <a:pt x="700" y="518"/>
                  </a:lnTo>
                  <a:lnTo>
                    <a:pt x="757" y="450"/>
                  </a:lnTo>
                  <a:lnTo>
                    <a:pt x="815" y="394"/>
                  </a:lnTo>
                  <a:lnTo>
                    <a:pt x="873" y="413"/>
                  </a:lnTo>
                  <a:lnTo>
                    <a:pt x="882" y="394"/>
                  </a:lnTo>
                  <a:lnTo>
                    <a:pt x="882" y="364"/>
                  </a:lnTo>
                  <a:lnTo>
                    <a:pt x="844" y="316"/>
                  </a:lnTo>
                  <a:lnTo>
                    <a:pt x="825" y="211"/>
                  </a:lnTo>
                  <a:lnTo>
                    <a:pt x="853" y="172"/>
                  </a:lnTo>
                  <a:lnTo>
                    <a:pt x="997" y="58"/>
                  </a:lnTo>
                  <a:lnTo>
                    <a:pt x="1055" y="0"/>
                  </a:lnTo>
                  <a:lnTo>
                    <a:pt x="1094" y="77"/>
                  </a:lnTo>
                  <a:lnTo>
                    <a:pt x="1112" y="211"/>
                  </a:lnTo>
                  <a:close/>
                </a:path>
              </a:pathLst>
            </a:custGeom>
            <a:solidFill>
              <a:srgbClr val="FFCC99"/>
            </a:solidFill>
            <a:ln w="9525">
              <a:noFill/>
              <a:round/>
              <a:headEnd/>
              <a:tailEnd/>
            </a:ln>
          </p:spPr>
          <p:txBody>
            <a:bodyPr>
              <a:prstTxWarp prst="textNoShape">
                <a:avLst/>
              </a:prstTxWarp>
            </a:bodyPr>
            <a:lstStyle/>
            <a:p>
              <a:endParaRPr lang="en-US"/>
            </a:p>
          </p:txBody>
        </p:sp>
        <p:sp>
          <p:nvSpPr>
            <p:cNvPr id="53334" name="Freeform 788"/>
            <p:cNvSpPr>
              <a:spLocks noChangeAspect="1"/>
            </p:cNvSpPr>
            <p:nvPr/>
          </p:nvSpPr>
          <p:spPr bwMode="auto">
            <a:xfrm>
              <a:off x="3349" y="2136"/>
              <a:ext cx="236" cy="269"/>
            </a:xfrm>
            <a:custGeom>
              <a:avLst/>
              <a:gdLst>
                <a:gd name="T0" fmla="*/ 787 w 1180"/>
                <a:gd name="T1" fmla="*/ 451 h 1343"/>
                <a:gd name="T2" fmla="*/ 883 w 1180"/>
                <a:gd name="T3" fmla="*/ 729 h 1343"/>
                <a:gd name="T4" fmla="*/ 941 w 1180"/>
                <a:gd name="T5" fmla="*/ 815 h 1343"/>
                <a:gd name="T6" fmla="*/ 1027 w 1180"/>
                <a:gd name="T7" fmla="*/ 940 h 1343"/>
                <a:gd name="T8" fmla="*/ 1046 w 1180"/>
                <a:gd name="T9" fmla="*/ 988 h 1343"/>
                <a:gd name="T10" fmla="*/ 1180 w 1180"/>
                <a:gd name="T11" fmla="*/ 1161 h 1343"/>
                <a:gd name="T12" fmla="*/ 1171 w 1180"/>
                <a:gd name="T13" fmla="*/ 1208 h 1343"/>
                <a:gd name="T14" fmla="*/ 1094 w 1180"/>
                <a:gd name="T15" fmla="*/ 1275 h 1343"/>
                <a:gd name="T16" fmla="*/ 1008 w 1180"/>
                <a:gd name="T17" fmla="*/ 1333 h 1343"/>
                <a:gd name="T18" fmla="*/ 941 w 1180"/>
                <a:gd name="T19" fmla="*/ 1333 h 1343"/>
                <a:gd name="T20" fmla="*/ 873 w 1180"/>
                <a:gd name="T21" fmla="*/ 1285 h 1343"/>
                <a:gd name="T22" fmla="*/ 730 w 1180"/>
                <a:gd name="T23" fmla="*/ 1305 h 1343"/>
                <a:gd name="T24" fmla="*/ 691 w 1180"/>
                <a:gd name="T25" fmla="*/ 1324 h 1343"/>
                <a:gd name="T26" fmla="*/ 643 w 1180"/>
                <a:gd name="T27" fmla="*/ 1333 h 1343"/>
                <a:gd name="T28" fmla="*/ 634 w 1180"/>
                <a:gd name="T29" fmla="*/ 1343 h 1343"/>
                <a:gd name="T30" fmla="*/ 442 w 1180"/>
                <a:gd name="T31" fmla="*/ 1275 h 1343"/>
                <a:gd name="T32" fmla="*/ 423 w 1180"/>
                <a:gd name="T33" fmla="*/ 1256 h 1343"/>
                <a:gd name="T34" fmla="*/ 412 w 1180"/>
                <a:gd name="T35" fmla="*/ 1094 h 1343"/>
                <a:gd name="T36" fmla="*/ 393 w 1180"/>
                <a:gd name="T37" fmla="*/ 1055 h 1343"/>
                <a:gd name="T38" fmla="*/ 279 w 1180"/>
                <a:gd name="T39" fmla="*/ 873 h 1343"/>
                <a:gd name="T40" fmla="*/ 144 w 1180"/>
                <a:gd name="T41" fmla="*/ 585 h 1343"/>
                <a:gd name="T42" fmla="*/ 29 w 1180"/>
                <a:gd name="T43" fmla="*/ 173 h 1343"/>
                <a:gd name="T44" fmla="*/ 0 w 1180"/>
                <a:gd name="T45" fmla="*/ 68 h 1343"/>
                <a:gd name="T46" fmla="*/ 212 w 1180"/>
                <a:gd name="T47" fmla="*/ 68 h 1343"/>
                <a:gd name="T48" fmla="*/ 288 w 1180"/>
                <a:gd name="T49" fmla="*/ 49 h 1343"/>
                <a:gd name="T50" fmla="*/ 423 w 1180"/>
                <a:gd name="T51" fmla="*/ 49 h 1343"/>
                <a:gd name="T52" fmla="*/ 681 w 1180"/>
                <a:gd name="T53" fmla="*/ 0 h 1343"/>
                <a:gd name="T54" fmla="*/ 700 w 1180"/>
                <a:gd name="T55" fmla="*/ 0 h 1343"/>
                <a:gd name="T56" fmla="*/ 787 w 1180"/>
                <a:gd name="T57" fmla="*/ 451 h 1343"/>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180"/>
                <a:gd name="T88" fmla="*/ 0 h 1343"/>
                <a:gd name="T89" fmla="*/ 1180 w 1180"/>
                <a:gd name="T90" fmla="*/ 1343 h 1343"/>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180" h="1343">
                  <a:moveTo>
                    <a:pt x="787" y="451"/>
                  </a:moveTo>
                  <a:lnTo>
                    <a:pt x="883" y="729"/>
                  </a:lnTo>
                  <a:lnTo>
                    <a:pt x="941" y="815"/>
                  </a:lnTo>
                  <a:lnTo>
                    <a:pt x="1027" y="940"/>
                  </a:lnTo>
                  <a:lnTo>
                    <a:pt x="1046" y="988"/>
                  </a:lnTo>
                  <a:lnTo>
                    <a:pt x="1180" y="1161"/>
                  </a:lnTo>
                  <a:lnTo>
                    <a:pt x="1171" y="1208"/>
                  </a:lnTo>
                  <a:lnTo>
                    <a:pt x="1094" y="1275"/>
                  </a:lnTo>
                  <a:lnTo>
                    <a:pt x="1008" y="1333"/>
                  </a:lnTo>
                  <a:lnTo>
                    <a:pt x="941" y="1333"/>
                  </a:lnTo>
                  <a:lnTo>
                    <a:pt x="873" y="1285"/>
                  </a:lnTo>
                  <a:lnTo>
                    <a:pt x="730" y="1305"/>
                  </a:lnTo>
                  <a:lnTo>
                    <a:pt x="691" y="1324"/>
                  </a:lnTo>
                  <a:lnTo>
                    <a:pt x="643" y="1333"/>
                  </a:lnTo>
                  <a:lnTo>
                    <a:pt x="634" y="1343"/>
                  </a:lnTo>
                  <a:lnTo>
                    <a:pt x="442" y="1275"/>
                  </a:lnTo>
                  <a:lnTo>
                    <a:pt x="423" y="1256"/>
                  </a:lnTo>
                  <a:lnTo>
                    <a:pt x="412" y="1094"/>
                  </a:lnTo>
                  <a:lnTo>
                    <a:pt x="393" y="1055"/>
                  </a:lnTo>
                  <a:lnTo>
                    <a:pt x="279" y="873"/>
                  </a:lnTo>
                  <a:lnTo>
                    <a:pt x="144" y="585"/>
                  </a:lnTo>
                  <a:lnTo>
                    <a:pt x="29" y="173"/>
                  </a:lnTo>
                  <a:lnTo>
                    <a:pt x="0" y="68"/>
                  </a:lnTo>
                  <a:lnTo>
                    <a:pt x="212" y="68"/>
                  </a:lnTo>
                  <a:lnTo>
                    <a:pt x="288" y="49"/>
                  </a:lnTo>
                  <a:lnTo>
                    <a:pt x="423" y="49"/>
                  </a:lnTo>
                  <a:lnTo>
                    <a:pt x="681" y="0"/>
                  </a:lnTo>
                  <a:lnTo>
                    <a:pt x="700" y="0"/>
                  </a:lnTo>
                  <a:lnTo>
                    <a:pt x="787" y="451"/>
                  </a:lnTo>
                  <a:close/>
                </a:path>
              </a:pathLst>
            </a:custGeom>
            <a:solidFill>
              <a:srgbClr val="9966FF"/>
            </a:solidFill>
            <a:ln w="9525">
              <a:noFill/>
              <a:round/>
              <a:headEnd/>
              <a:tailEnd/>
            </a:ln>
          </p:spPr>
          <p:txBody>
            <a:bodyPr>
              <a:prstTxWarp prst="textNoShape">
                <a:avLst/>
              </a:prstTxWarp>
            </a:bodyPr>
            <a:lstStyle/>
            <a:p>
              <a:endParaRPr lang="en-US"/>
            </a:p>
          </p:txBody>
        </p:sp>
        <p:sp>
          <p:nvSpPr>
            <p:cNvPr id="53335" name="Freeform 789"/>
            <p:cNvSpPr>
              <a:spLocks noChangeAspect="1"/>
            </p:cNvSpPr>
            <p:nvPr/>
          </p:nvSpPr>
          <p:spPr bwMode="auto">
            <a:xfrm>
              <a:off x="3859" y="2150"/>
              <a:ext cx="58" cy="57"/>
            </a:xfrm>
            <a:custGeom>
              <a:avLst/>
              <a:gdLst>
                <a:gd name="T0" fmla="*/ 288 w 288"/>
                <a:gd name="T1" fmla="*/ 153 h 287"/>
                <a:gd name="T2" fmla="*/ 202 w 288"/>
                <a:gd name="T3" fmla="*/ 211 h 287"/>
                <a:gd name="T4" fmla="*/ 144 w 288"/>
                <a:gd name="T5" fmla="*/ 287 h 287"/>
                <a:gd name="T6" fmla="*/ 115 w 288"/>
                <a:gd name="T7" fmla="*/ 220 h 287"/>
                <a:gd name="T8" fmla="*/ 49 w 288"/>
                <a:gd name="T9" fmla="*/ 162 h 287"/>
                <a:gd name="T10" fmla="*/ 19 w 288"/>
                <a:gd name="T11" fmla="*/ 162 h 287"/>
                <a:gd name="T12" fmla="*/ 0 w 288"/>
                <a:gd name="T13" fmla="*/ 143 h 287"/>
                <a:gd name="T14" fmla="*/ 86 w 288"/>
                <a:gd name="T15" fmla="*/ 105 h 287"/>
                <a:gd name="T16" fmla="*/ 182 w 288"/>
                <a:gd name="T17" fmla="*/ 28 h 287"/>
                <a:gd name="T18" fmla="*/ 249 w 288"/>
                <a:gd name="T19" fmla="*/ 0 h 287"/>
                <a:gd name="T20" fmla="*/ 279 w 288"/>
                <a:gd name="T21" fmla="*/ 143 h 287"/>
                <a:gd name="T22" fmla="*/ 288 w 288"/>
                <a:gd name="T23" fmla="*/ 153 h 28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88"/>
                <a:gd name="T37" fmla="*/ 0 h 287"/>
                <a:gd name="T38" fmla="*/ 288 w 288"/>
                <a:gd name="T39" fmla="*/ 287 h 28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88" h="287">
                  <a:moveTo>
                    <a:pt x="288" y="153"/>
                  </a:moveTo>
                  <a:lnTo>
                    <a:pt x="202" y="211"/>
                  </a:lnTo>
                  <a:lnTo>
                    <a:pt x="144" y="287"/>
                  </a:lnTo>
                  <a:lnTo>
                    <a:pt x="115" y="220"/>
                  </a:lnTo>
                  <a:lnTo>
                    <a:pt x="49" y="162"/>
                  </a:lnTo>
                  <a:lnTo>
                    <a:pt x="19" y="162"/>
                  </a:lnTo>
                  <a:lnTo>
                    <a:pt x="0" y="143"/>
                  </a:lnTo>
                  <a:lnTo>
                    <a:pt x="86" y="105"/>
                  </a:lnTo>
                  <a:lnTo>
                    <a:pt x="182" y="28"/>
                  </a:lnTo>
                  <a:lnTo>
                    <a:pt x="249" y="0"/>
                  </a:lnTo>
                  <a:lnTo>
                    <a:pt x="279" y="143"/>
                  </a:lnTo>
                  <a:lnTo>
                    <a:pt x="288" y="153"/>
                  </a:lnTo>
                  <a:close/>
                </a:path>
              </a:pathLst>
            </a:custGeom>
            <a:solidFill>
              <a:srgbClr val="D9AE82"/>
            </a:solidFill>
            <a:ln w="9525">
              <a:noFill/>
              <a:round/>
              <a:headEnd/>
              <a:tailEnd/>
            </a:ln>
          </p:spPr>
          <p:txBody>
            <a:bodyPr>
              <a:prstTxWarp prst="textNoShape">
                <a:avLst/>
              </a:prstTxWarp>
            </a:bodyPr>
            <a:lstStyle/>
            <a:p>
              <a:endParaRPr lang="en-US"/>
            </a:p>
          </p:txBody>
        </p:sp>
        <p:sp>
          <p:nvSpPr>
            <p:cNvPr id="53336" name="Freeform 790"/>
            <p:cNvSpPr>
              <a:spLocks noChangeAspect="1"/>
            </p:cNvSpPr>
            <p:nvPr/>
          </p:nvSpPr>
          <p:spPr bwMode="auto">
            <a:xfrm>
              <a:off x="3805" y="2163"/>
              <a:ext cx="18" cy="8"/>
            </a:xfrm>
            <a:custGeom>
              <a:avLst/>
              <a:gdLst>
                <a:gd name="T0" fmla="*/ 77 w 87"/>
                <a:gd name="T1" fmla="*/ 9 h 38"/>
                <a:gd name="T2" fmla="*/ 77 w 87"/>
                <a:gd name="T3" fmla="*/ 38 h 38"/>
                <a:gd name="T4" fmla="*/ 0 w 87"/>
                <a:gd name="T5" fmla="*/ 38 h 38"/>
                <a:gd name="T6" fmla="*/ 68 w 87"/>
                <a:gd name="T7" fmla="*/ 0 h 38"/>
                <a:gd name="T8" fmla="*/ 87 w 87"/>
                <a:gd name="T9" fmla="*/ 0 h 38"/>
                <a:gd name="T10" fmla="*/ 77 w 87"/>
                <a:gd name="T11" fmla="*/ 9 h 38"/>
                <a:gd name="T12" fmla="*/ 0 60000 65536"/>
                <a:gd name="T13" fmla="*/ 0 60000 65536"/>
                <a:gd name="T14" fmla="*/ 0 60000 65536"/>
                <a:gd name="T15" fmla="*/ 0 60000 65536"/>
                <a:gd name="T16" fmla="*/ 0 60000 65536"/>
                <a:gd name="T17" fmla="*/ 0 60000 65536"/>
                <a:gd name="T18" fmla="*/ 0 w 87"/>
                <a:gd name="T19" fmla="*/ 0 h 38"/>
                <a:gd name="T20" fmla="*/ 87 w 87"/>
                <a:gd name="T21" fmla="*/ 38 h 38"/>
              </a:gdLst>
              <a:ahLst/>
              <a:cxnLst>
                <a:cxn ang="T12">
                  <a:pos x="T0" y="T1"/>
                </a:cxn>
                <a:cxn ang="T13">
                  <a:pos x="T2" y="T3"/>
                </a:cxn>
                <a:cxn ang="T14">
                  <a:pos x="T4" y="T5"/>
                </a:cxn>
                <a:cxn ang="T15">
                  <a:pos x="T6" y="T7"/>
                </a:cxn>
                <a:cxn ang="T16">
                  <a:pos x="T8" y="T9"/>
                </a:cxn>
                <a:cxn ang="T17">
                  <a:pos x="T10" y="T11"/>
                </a:cxn>
              </a:cxnLst>
              <a:rect l="T18" t="T19" r="T20" b="T21"/>
              <a:pathLst>
                <a:path w="87" h="38">
                  <a:moveTo>
                    <a:pt x="77" y="9"/>
                  </a:moveTo>
                  <a:lnTo>
                    <a:pt x="77" y="38"/>
                  </a:lnTo>
                  <a:lnTo>
                    <a:pt x="0" y="38"/>
                  </a:lnTo>
                  <a:lnTo>
                    <a:pt x="68" y="0"/>
                  </a:lnTo>
                  <a:lnTo>
                    <a:pt x="87" y="0"/>
                  </a:lnTo>
                  <a:lnTo>
                    <a:pt x="77" y="9"/>
                  </a:lnTo>
                  <a:close/>
                </a:path>
              </a:pathLst>
            </a:custGeom>
            <a:solidFill>
              <a:srgbClr val="9900FF"/>
            </a:solidFill>
            <a:ln w="9525">
              <a:noFill/>
              <a:round/>
              <a:headEnd/>
              <a:tailEnd/>
            </a:ln>
          </p:spPr>
          <p:txBody>
            <a:bodyPr>
              <a:prstTxWarp prst="textNoShape">
                <a:avLst/>
              </a:prstTxWarp>
            </a:bodyPr>
            <a:lstStyle/>
            <a:p>
              <a:endParaRPr lang="en-US"/>
            </a:p>
          </p:txBody>
        </p:sp>
        <p:sp>
          <p:nvSpPr>
            <p:cNvPr id="53337" name="Freeform 791"/>
            <p:cNvSpPr>
              <a:spLocks noChangeAspect="1"/>
            </p:cNvSpPr>
            <p:nvPr/>
          </p:nvSpPr>
          <p:spPr bwMode="auto">
            <a:xfrm>
              <a:off x="4026" y="2175"/>
              <a:ext cx="10" cy="68"/>
            </a:xfrm>
            <a:custGeom>
              <a:avLst/>
              <a:gdLst>
                <a:gd name="T0" fmla="*/ 48 w 48"/>
                <a:gd name="T1" fmla="*/ 181 h 344"/>
                <a:gd name="T2" fmla="*/ 19 w 48"/>
                <a:gd name="T3" fmla="*/ 325 h 344"/>
                <a:gd name="T4" fmla="*/ 0 w 48"/>
                <a:gd name="T5" fmla="*/ 335 h 344"/>
                <a:gd name="T6" fmla="*/ 9 w 48"/>
                <a:gd name="T7" fmla="*/ 335 h 344"/>
                <a:gd name="T8" fmla="*/ 9 w 48"/>
                <a:gd name="T9" fmla="*/ 344 h 344"/>
                <a:gd name="T10" fmla="*/ 0 w 48"/>
                <a:gd name="T11" fmla="*/ 344 h 344"/>
                <a:gd name="T12" fmla="*/ 0 w 48"/>
                <a:gd name="T13" fmla="*/ 0 h 344"/>
                <a:gd name="T14" fmla="*/ 48 w 48"/>
                <a:gd name="T15" fmla="*/ 76 h 344"/>
                <a:gd name="T16" fmla="*/ 48 w 48"/>
                <a:gd name="T17" fmla="*/ 181 h 34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344"/>
                <a:gd name="T29" fmla="*/ 48 w 48"/>
                <a:gd name="T30" fmla="*/ 344 h 34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344">
                  <a:moveTo>
                    <a:pt x="48" y="181"/>
                  </a:moveTo>
                  <a:lnTo>
                    <a:pt x="19" y="325"/>
                  </a:lnTo>
                  <a:lnTo>
                    <a:pt x="0" y="335"/>
                  </a:lnTo>
                  <a:lnTo>
                    <a:pt x="9" y="335"/>
                  </a:lnTo>
                  <a:lnTo>
                    <a:pt x="9" y="344"/>
                  </a:lnTo>
                  <a:lnTo>
                    <a:pt x="0" y="344"/>
                  </a:lnTo>
                  <a:lnTo>
                    <a:pt x="0" y="0"/>
                  </a:lnTo>
                  <a:lnTo>
                    <a:pt x="48" y="76"/>
                  </a:lnTo>
                  <a:lnTo>
                    <a:pt x="48" y="181"/>
                  </a:lnTo>
                  <a:close/>
                </a:path>
              </a:pathLst>
            </a:custGeom>
            <a:solidFill>
              <a:srgbClr val="D9AE82"/>
            </a:solidFill>
            <a:ln w="9525">
              <a:noFill/>
              <a:round/>
              <a:headEnd/>
              <a:tailEnd/>
            </a:ln>
          </p:spPr>
          <p:txBody>
            <a:bodyPr>
              <a:prstTxWarp prst="textNoShape">
                <a:avLst/>
              </a:prstTxWarp>
            </a:bodyPr>
            <a:lstStyle/>
            <a:p>
              <a:endParaRPr lang="en-US"/>
            </a:p>
          </p:txBody>
        </p:sp>
        <p:sp>
          <p:nvSpPr>
            <p:cNvPr id="53338" name="Freeform 792"/>
            <p:cNvSpPr>
              <a:spLocks noChangeAspect="1"/>
            </p:cNvSpPr>
            <p:nvPr/>
          </p:nvSpPr>
          <p:spPr bwMode="auto">
            <a:xfrm>
              <a:off x="3268" y="2347"/>
              <a:ext cx="138" cy="44"/>
            </a:xfrm>
            <a:custGeom>
              <a:avLst/>
              <a:gdLst>
                <a:gd name="T0" fmla="*/ 691 w 691"/>
                <a:gd name="T1" fmla="*/ 48 h 220"/>
                <a:gd name="T2" fmla="*/ 624 w 691"/>
                <a:gd name="T3" fmla="*/ 153 h 220"/>
                <a:gd name="T4" fmla="*/ 576 w 691"/>
                <a:gd name="T5" fmla="*/ 182 h 220"/>
                <a:gd name="T6" fmla="*/ 518 w 691"/>
                <a:gd name="T7" fmla="*/ 201 h 220"/>
                <a:gd name="T8" fmla="*/ 508 w 691"/>
                <a:gd name="T9" fmla="*/ 201 h 220"/>
                <a:gd name="T10" fmla="*/ 499 w 691"/>
                <a:gd name="T11" fmla="*/ 164 h 220"/>
                <a:gd name="T12" fmla="*/ 490 w 691"/>
                <a:gd name="T13" fmla="*/ 144 h 220"/>
                <a:gd name="T14" fmla="*/ 250 w 691"/>
                <a:gd name="T15" fmla="*/ 153 h 220"/>
                <a:gd name="T16" fmla="*/ 183 w 691"/>
                <a:gd name="T17" fmla="*/ 211 h 220"/>
                <a:gd name="T18" fmla="*/ 164 w 691"/>
                <a:gd name="T19" fmla="*/ 220 h 220"/>
                <a:gd name="T20" fmla="*/ 125 w 691"/>
                <a:gd name="T21" fmla="*/ 192 h 220"/>
                <a:gd name="T22" fmla="*/ 0 w 691"/>
                <a:gd name="T23" fmla="*/ 173 h 220"/>
                <a:gd name="T24" fmla="*/ 490 w 691"/>
                <a:gd name="T25" fmla="*/ 0 h 220"/>
                <a:gd name="T26" fmla="*/ 662 w 691"/>
                <a:gd name="T27" fmla="*/ 29 h 220"/>
                <a:gd name="T28" fmla="*/ 691 w 691"/>
                <a:gd name="T29" fmla="*/ 48 h 22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691"/>
                <a:gd name="T46" fmla="*/ 0 h 220"/>
                <a:gd name="T47" fmla="*/ 691 w 691"/>
                <a:gd name="T48" fmla="*/ 220 h 22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691" h="220">
                  <a:moveTo>
                    <a:pt x="691" y="48"/>
                  </a:moveTo>
                  <a:lnTo>
                    <a:pt x="624" y="153"/>
                  </a:lnTo>
                  <a:lnTo>
                    <a:pt x="576" y="182"/>
                  </a:lnTo>
                  <a:lnTo>
                    <a:pt x="518" y="201"/>
                  </a:lnTo>
                  <a:lnTo>
                    <a:pt x="508" y="201"/>
                  </a:lnTo>
                  <a:lnTo>
                    <a:pt x="499" y="164"/>
                  </a:lnTo>
                  <a:lnTo>
                    <a:pt x="490" y="144"/>
                  </a:lnTo>
                  <a:lnTo>
                    <a:pt x="250" y="153"/>
                  </a:lnTo>
                  <a:lnTo>
                    <a:pt x="183" y="211"/>
                  </a:lnTo>
                  <a:lnTo>
                    <a:pt x="164" y="220"/>
                  </a:lnTo>
                  <a:lnTo>
                    <a:pt x="125" y="192"/>
                  </a:lnTo>
                  <a:lnTo>
                    <a:pt x="0" y="173"/>
                  </a:lnTo>
                  <a:lnTo>
                    <a:pt x="490" y="0"/>
                  </a:lnTo>
                  <a:lnTo>
                    <a:pt x="662" y="29"/>
                  </a:lnTo>
                  <a:lnTo>
                    <a:pt x="691" y="48"/>
                  </a:lnTo>
                  <a:close/>
                </a:path>
              </a:pathLst>
            </a:custGeom>
            <a:solidFill>
              <a:srgbClr val="9966FF"/>
            </a:solidFill>
            <a:ln w="9525">
              <a:noFill/>
              <a:round/>
              <a:headEnd/>
              <a:tailEnd/>
            </a:ln>
          </p:spPr>
          <p:txBody>
            <a:bodyPr>
              <a:prstTxWarp prst="textNoShape">
                <a:avLst/>
              </a:prstTxWarp>
            </a:bodyPr>
            <a:lstStyle/>
            <a:p>
              <a:endParaRPr lang="en-US"/>
            </a:p>
          </p:txBody>
        </p:sp>
        <p:sp>
          <p:nvSpPr>
            <p:cNvPr id="53339" name="Freeform 793"/>
            <p:cNvSpPr>
              <a:spLocks noChangeAspect="1"/>
            </p:cNvSpPr>
            <p:nvPr/>
          </p:nvSpPr>
          <p:spPr bwMode="auto">
            <a:xfrm>
              <a:off x="3283" y="2393"/>
              <a:ext cx="265" cy="476"/>
            </a:xfrm>
            <a:custGeom>
              <a:avLst/>
              <a:gdLst>
                <a:gd name="T0" fmla="*/ 700 w 1323"/>
                <a:gd name="T1" fmla="*/ 20 h 2379"/>
                <a:gd name="T2" fmla="*/ 672 w 1323"/>
                <a:gd name="T3" fmla="*/ 67 h 2379"/>
                <a:gd name="T4" fmla="*/ 672 w 1323"/>
                <a:gd name="T5" fmla="*/ 470 h 2379"/>
                <a:gd name="T6" fmla="*/ 710 w 1323"/>
                <a:gd name="T7" fmla="*/ 681 h 2379"/>
                <a:gd name="T8" fmla="*/ 729 w 1323"/>
                <a:gd name="T9" fmla="*/ 661 h 2379"/>
                <a:gd name="T10" fmla="*/ 710 w 1323"/>
                <a:gd name="T11" fmla="*/ 259 h 2379"/>
                <a:gd name="T12" fmla="*/ 719 w 1323"/>
                <a:gd name="T13" fmla="*/ 67 h 2379"/>
                <a:gd name="T14" fmla="*/ 738 w 1323"/>
                <a:gd name="T15" fmla="*/ 39 h 2379"/>
                <a:gd name="T16" fmla="*/ 969 w 1323"/>
                <a:gd name="T17" fmla="*/ 134 h 2379"/>
                <a:gd name="T18" fmla="*/ 969 w 1323"/>
                <a:gd name="T19" fmla="*/ 173 h 2379"/>
                <a:gd name="T20" fmla="*/ 949 w 1323"/>
                <a:gd name="T21" fmla="*/ 326 h 2379"/>
                <a:gd name="T22" fmla="*/ 960 w 1323"/>
                <a:gd name="T23" fmla="*/ 413 h 2379"/>
                <a:gd name="T24" fmla="*/ 960 w 1323"/>
                <a:gd name="T25" fmla="*/ 441 h 2379"/>
                <a:gd name="T26" fmla="*/ 969 w 1323"/>
                <a:gd name="T27" fmla="*/ 441 h 2379"/>
                <a:gd name="T28" fmla="*/ 979 w 1323"/>
                <a:gd name="T29" fmla="*/ 278 h 2379"/>
                <a:gd name="T30" fmla="*/ 988 w 1323"/>
                <a:gd name="T31" fmla="*/ 211 h 2379"/>
                <a:gd name="T32" fmla="*/ 1017 w 1323"/>
                <a:gd name="T33" fmla="*/ 144 h 2379"/>
                <a:gd name="T34" fmla="*/ 1046 w 1323"/>
                <a:gd name="T35" fmla="*/ 154 h 2379"/>
                <a:gd name="T36" fmla="*/ 1037 w 1323"/>
                <a:gd name="T37" fmla="*/ 499 h 2379"/>
                <a:gd name="T38" fmla="*/ 1113 w 1323"/>
                <a:gd name="T39" fmla="*/ 1170 h 2379"/>
                <a:gd name="T40" fmla="*/ 1170 w 1323"/>
                <a:gd name="T41" fmla="*/ 1390 h 2379"/>
                <a:gd name="T42" fmla="*/ 1237 w 1323"/>
                <a:gd name="T43" fmla="*/ 1554 h 2379"/>
                <a:gd name="T44" fmla="*/ 1237 w 1323"/>
                <a:gd name="T45" fmla="*/ 1851 h 2379"/>
                <a:gd name="T46" fmla="*/ 1323 w 1323"/>
                <a:gd name="T47" fmla="*/ 2379 h 2379"/>
                <a:gd name="T48" fmla="*/ 1209 w 1323"/>
                <a:gd name="T49" fmla="*/ 2024 h 2379"/>
                <a:gd name="T50" fmla="*/ 1170 w 1323"/>
                <a:gd name="T51" fmla="*/ 1928 h 2379"/>
                <a:gd name="T52" fmla="*/ 1161 w 1323"/>
                <a:gd name="T53" fmla="*/ 1889 h 2379"/>
                <a:gd name="T54" fmla="*/ 1142 w 1323"/>
                <a:gd name="T55" fmla="*/ 1822 h 2379"/>
                <a:gd name="T56" fmla="*/ 1123 w 1323"/>
                <a:gd name="T57" fmla="*/ 1457 h 2379"/>
                <a:gd name="T58" fmla="*/ 1113 w 1323"/>
                <a:gd name="T59" fmla="*/ 1439 h 2379"/>
                <a:gd name="T60" fmla="*/ 1093 w 1323"/>
                <a:gd name="T61" fmla="*/ 1448 h 2379"/>
                <a:gd name="T62" fmla="*/ 1084 w 1323"/>
                <a:gd name="T63" fmla="*/ 1390 h 2379"/>
                <a:gd name="T64" fmla="*/ 1017 w 1323"/>
                <a:gd name="T65" fmla="*/ 1113 h 2379"/>
                <a:gd name="T66" fmla="*/ 1017 w 1323"/>
                <a:gd name="T67" fmla="*/ 1074 h 2379"/>
                <a:gd name="T68" fmla="*/ 940 w 1323"/>
                <a:gd name="T69" fmla="*/ 738 h 2379"/>
                <a:gd name="T70" fmla="*/ 921 w 1323"/>
                <a:gd name="T71" fmla="*/ 595 h 2379"/>
                <a:gd name="T72" fmla="*/ 863 w 1323"/>
                <a:gd name="T73" fmla="*/ 595 h 2379"/>
                <a:gd name="T74" fmla="*/ 835 w 1323"/>
                <a:gd name="T75" fmla="*/ 652 h 2379"/>
                <a:gd name="T76" fmla="*/ 805 w 1323"/>
                <a:gd name="T77" fmla="*/ 1016 h 2379"/>
                <a:gd name="T78" fmla="*/ 816 w 1323"/>
                <a:gd name="T79" fmla="*/ 1467 h 2379"/>
                <a:gd name="T80" fmla="*/ 816 w 1323"/>
                <a:gd name="T81" fmla="*/ 1477 h 2379"/>
                <a:gd name="T82" fmla="*/ 605 w 1323"/>
                <a:gd name="T83" fmla="*/ 1334 h 2379"/>
                <a:gd name="T84" fmla="*/ 519 w 1323"/>
                <a:gd name="T85" fmla="*/ 1257 h 2379"/>
                <a:gd name="T86" fmla="*/ 345 w 1323"/>
                <a:gd name="T87" fmla="*/ 1065 h 2379"/>
                <a:gd name="T88" fmla="*/ 269 w 1323"/>
                <a:gd name="T89" fmla="*/ 949 h 2379"/>
                <a:gd name="T90" fmla="*/ 144 w 1323"/>
                <a:gd name="T91" fmla="*/ 729 h 2379"/>
                <a:gd name="T92" fmla="*/ 48 w 1323"/>
                <a:gd name="T93" fmla="*/ 451 h 2379"/>
                <a:gd name="T94" fmla="*/ 39 w 1323"/>
                <a:gd name="T95" fmla="*/ 384 h 2379"/>
                <a:gd name="T96" fmla="*/ 0 w 1323"/>
                <a:gd name="T97" fmla="*/ 201 h 2379"/>
                <a:gd name="T98" fmla="*/ 0 w 1323"/>
                <a:gd name="T99" fmla="*/ 87 h 2379"/>
                <a:gd name="T100" fmla="*/ 297 w 1323"/>
                <a:gd name="T101" fmla="*/ 58 h 2379"/>
                <a:gd name="T102" fmla="*/ 326 w 1323"/>
                <a:gd name="T103" fmla="*/ 58 h 2379"/>
                <a:gd name="T104" fmla="*/ 307 w 1323"/>
                <a:gd name="T105" fmla="*/ 220 h 2379"/>
                <a:gd name="T106" fmla="*/ 355 w 1323"/>
                <a:gd name="T107" fmla="*/ 431 h 2379"/>
                <a:gd name="T108" fmla="*/ 413 w 1323"/>
                <a:gd name="T109" fmla="*/ 605 h 2379"/>
                <a:gd name="T110" fmla="*/ 422 w 1323"/>
                <a:gd name="T111" fmla="*/ 614 h 2379"/>
                <a:gd name="T112" fmla="*/ 413 w 1323"/>
                <a:gd name="T113" fmla="*/ 508 h 2379"/>
                <a:gd name="T114" fmla="*/ 355 w 1323"/>
                <a:gd name="T115" fmla="*/ 220 h 2379"/>
                <a:gd name="T116" fmla="*/ 364 w 1323"/>
                <a:gd name="T117" fmla="*/ 48 h 2379"/>
                <a:gd name="T118" fmla="*/ 441 w 1323"/>
                <a:gd name="T119" fmla="*/ 29 h 2379"/>
                <a:gd name="T120" fmla="*/ 499 w 1323"/>
                <a:gd name="T121" fmla="*/ 0 h 2379"/>
                <a:gd name="T122" fmla="*/ 605 w 1323"/>
                <a:gd name="T123" fmla="*/ 29 h 2379"/>
                <a:gd name="T124" fmla="*/ 700 w 1323"/>
                <a:gd name="T125" fmla="*/ 20 h 237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323"/>
                <a:gd name="T190" fmla="*/ 0 h 2379"/>
                <a:gd name="T191" fmla="*/ 1323 w 1323"/>
                <a:gd name="T192" fmla="*/ 2379 h 237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323" h="2379">
                  <a:moveTo>
                    <a:pt x="700" y="20"/>
                  </a:moveTo>
                  <a:lnTo>
                    <a:pt x="672" y="67"/>
                  </a:lnTo>
                  <a:lnTo>
                    <a:pt x="672" y="470"/>
                  </a:lnTo>
                  <a:lnTo>
                    <a:pt x="710" y="681"/>
                  </a:lnTo>
                  <a:lnTo>
                    <a:pt x="729" y="661"/>
                  </a:lnTo>
                  <a:lnTo>
                    <a:pt x="710" y="259"/>
                  </a:lnTo>
                  <a:lnTo>
                    <a:pt x="719" y="67"/>
                  </a:lnTo>
                  <a:lnTo>
                    <a:pt x="738" y="39"/>
                  </a:lnTo>
                  <a:lnTo>
                    <a:pt x="969" y="134"/>
                  </a:lnTo>
                  <a:lnTo>
                    <a:pt x="969" y="173"/>
                  </a:lnTo>
                  <a:lnTo>
                    <a:pt x="949" y="326"/>
                  </a:lnTo>
                  <a:lnTo>
                    <a:pt x="960" y="413"/>
                  </a:lnTo>
                  <a:lnTo>
                    <a:pt x="960" y="441"/>
                  </a:lnTo>
                  <a:lnTo>
                    <a:pt x="969" y="441"/>
                  </a:lnTo>
                  <a:lnTo>
                    <a:pt x="979" y="278"/>
                  </a:lnTo>
                  <a:lnTo>
                    <a:pt x="988" y="211"/>
                  </a:lnTo>
                  <a:lnTo>
                    <a:pt x="1017" y="144"/>
                  </a:lnTo>
                  <a:lnTo>
                    <a:pt x="1046" y="154"/>
                  </a:lnTo>
                  <a:lnTo>
                    <a:pt x="1037" y="499"/>
                  </a:lnTo>
                  <a:lnTo>
                    <a:pt x="1113" y="1170"/>
                  </a:lnTo>
                  <a:lnTo>
                    <a:pt x="1170" y="1390"/>
                  </a:lnTo>
                  <a:lnTo>
                    <a:pt x="1237" y="1554"/>
                  </a:lnTo>
                  <a:lnTo>
                    <a:pt x="1237" y="1851"/>
                  </a:lnTo>
                  <a:lnTo>
                    <a:pt x="1323" y="2379"/>
                  </a:lnTo>
                  <a:lnTo>
                    <a:pt x="1209" y="2024"/>
                  </a:lnTo>
                  <a:lnTo>
                    <a:pt x="1170" y="1928"/>
                  </a:lnTo>
                  <a:lnTo>
                    <a:pt x="1161" y="1889"/>
                  </a:lnTo>
                  <a:lnTo>
                    <a:pt x="1142" y="1822"/>
                  </a:lnTo>
                  <a:lnTo>
                    <a:pt x="1123" y="1457"/>
                  </a:lnTo>
                  <a:lnTo>
                    <a:pt x="1113" y="1439"/>
                  </a:lnTo>
                  <a:lnTo>
                    <a:pt x="1093" y="1448"/>
                  </a:lnTo>
                  <a:lnTo>
                    <a:pt x="1084" y="1390"/>
                  </a:lnTo>
                  <a:lnTo>
                    <a:pt x="1017" y="1113"/>
                  </a:lnTo>
                  <a:lnTo>
                    <a:pt x="1017" y="1074"/>
                  </a:lnTo>
                  <a:lnTo>
                    <a:pt x="940" y="738"/>
                  </a:lnTo>
                  <a:lnTo>
                    <a:pt x="921" y="595"/>
                  </a:lnTo>
                  <a:lnTo>
                    <a:pt x="863" y="595"/>
                  </a:lnTo>
                  <a:lnTo>
                    <a:pt x="835" y="652"/>
                  </a:lnTo>
                  <a:lnTo>
                    <a:pt x="805" y="1016"/>
                  </a:lnTo>
                  <a:lnTo>
                    <a:pt x="816" y="1467"/>
                  </a:lnTo>
                  <a:lnTo>
                    <a:pt x="816" y="1477"/>
                  </a:lnTo>
                  <a:lnTo>
                    <a:pt x="605" y="1334"/>
                  </a:lnTo>
                  <a:lnTo>
                    <a:pt x="519" y="1257"/>
                  </a:lnTo>
                  <a:lnTo>
                    <a:pt x="345" y="1065"/>
                  </a:lnTo>
                  <a:lnTo>
                    <a:pt x="269" y="949"/>
                  </a:lnTo>
                  <a:lnTo>
                    <a:pt x="144" y="729"/>
                  </a:lnTo>
                  <a:lnTo>
                    <a:pt x="48" y="451"/>
                  </a:lnTo>
                  <a:lnTo>
                    <a:pt x="39" y="384"/>
                  </a:lnTo>
                  <a:lnTo>
                    <a:pt x="0" y="201"/>
                  </a:lnTo>
                  <a:lnTo>
                    <a:pt x="0" y="87"/>
                  </a:lnTo>
                  <a:lnTo>
                    <a:pt x="297" y="58"/>
                  </a:lnTo>
                  <a:lnTo>
                    <a:pt x="326" y="58"/>
                  </a:lnTo>
                  <a:lnTo>
                    <a:pt x="307" y="220"/>
                  </a:lnTo>
                  <a:lnTo>
                    <a:pt x="355" y="431"/>
                  </a:lnTo>
                  <a:lnTo>
                    <a:pt x="413" y="605"/>
                  </a:lnTo>
                  <a:lnTo>
                    <a:pt x="422" y="614"/>
                  </a:lnTo>
                  <a:lnTo>
                    <a:pt x="413" y="508"/>
                  </a:lnTo>
                  <a:lnTo>
                    <a:pt x="355" y="220"/>
                  </a:lnTo>
                  <a:lnTo>
                    <a:pt x="364" y="48"/>
                  </a:lnTo>
                  <a:lnTo>
                    <a:pt x="441" y="29"/>
                  </a:lnTo>
                  <a:lnTo>
                    <a:pt x="499" y="0"/>
                  </a:lnTo>
                  <a:lnTo>
                    <a:pt x="605" y="29"/>
                  </a:lnTo>
                  <a:lnTo>
                    <a:pt x="700" y="20"/>
                  </a:lnTo>
                  <a:close/>
                </a:path>
              </a:pathLst>
            </a:custGeom>
            <a:solidFill>
              <a:srgbClr val="663399"/>
            </a:solidFill>
            <a:ln w="9525">
              <a:noFill/>
              <a:round/>
              <a:headEnd/>
              <a:tailEnd/>
            </a:ln>
          </p:spPr>
          <p:txBody>
            <a:bodyPr>
              <a:prstTxWarp prst="textNoShape">
                <a:avLst/>
              </a:prstTxWarp>
            </a:bodyPr>
            <a:lstStyle/>
            <a:p>
              <a:endParaRPr lang="en-US"/>
            </a:p>
          </p:txBody>
        </p:sp>
        <p:sp>
          <p:nvSpPr>
            <p:cNvPr id="53340" name="Freeform 794"/>
            <p:cNvSpPr>
              <a:spLocks noChangeAspect="1"/>
            </p:cNvSpPr>
            <p:nvPr/>
          </p:nvSpPr>
          <p:spPr bwMode="auto">
            <a:xfrm>
              <a:off x="3168" y="2410"/>
              <a:ext cx="349" cy="756"/>
            </a:xfrm>
            <a:custGeom>
              <a:avLst/>
              <a:gdLst>
                <a:gd name="T0" fmla="*/ 432 w 1746"/>
                <a:gd name="T1" fmla="*/ 38 h 3778"/>
                <a:gd name="T2" fmla="*/ 375 w 1746"/>
                <a:gd name="T3" fmla="*/ 432 h 3778"/>
                <a:gd name="T4" fmla="*/ 346 w 1746"/>
                <a:gd name="T5" fmla="*/ 1256 h 3778"/>
                <a:gd name="T6" fmla="*/ 366 w 1746"/>
                <a:gd name="T7" fmla="*/ 1265 h 3778"/>
                <a:gd name="T8" fmla="*/ 413 w 1746"/>
                <a:gd name="T9" fmla="*/ 460 h 3778"/>
                <a:gd name="T10" fmla="*/ 508 w 1746"/>
                <a:gd name="T11" fmla="*/ 0 h 3778"/>
                <a:gd name="T12" fmla="*/ 576 w 1746"/>
                <a:gd name="T13" fmla="*/ 344 h 3778"/>
                <a:gd name="T14" fmla="*/ 557 w 1746"/>
                <a:gd name="T15" fmla="*/ 594 h 3778"/>
                <a:gd name="T16" fmla="*/ 615 w 1746"/>
                <a:gd name="T17" fmla="*/ 1092 h 3778"/>
                <a:gd name="T18" fmla="*/ 682 w 1746"/>
                <a:gd name="T19" fmla="*/ 1563 h 3778"/>
                <a:gd name="T20" fmla="*/ 873 w 1746"/>
                <a:gd name="T21" fmla="*/ 2387 h 3778"/>
                <a:gd name="T22" fmla="*/ 1209 w 1746"/>
                <a:gd name="T23" fmla="*/ 3183 h 3778"/>
                <a:gd name="T24" fmla="*/ 1516 w 1746"/>
                <a:gd name="T25" fmla="*/ 3519 h 3778"/>
                <a:gd name="T26" fmla="*/ 1689 w 1746"/>
                <a:gd name="T27" fmla="*/ 3548 h 3778"/>
                <a:gd name="T28" fmla="*/ 1746 w 1746"/>
                <a:gd name="T29" fmla="*/ 3529 h 3778"/>
                <a:gd name="T30" fmla="*/ 1372 w 1746"/>
                <a:gd name="T31" fmla="*/ 3490 h 3778"/>
                <a:gd name="T32" fmla="*/ 1123 w 1746"/>
                <a:gd name="T33" fmla="*/ 3423 h 3778"/>
                <a:gd name="T34" fmla="*/ 1075 w 1746"/>
                <a:gd name="T35" fmla="*/ 3318 h 3778"/>
                <a:gd name="T36" fmla="*/ 1065 w 1746"/>
                <a:gd name="T37" fmla="*/ 3404 h 3778"/>
                <a:gd name="T38" fmla="*/ 960 w 1746"/>
                <a:gd name="T39" fmla="*/ 3260 h 3778"/>
                <a:gd name="T40" fmla="*/ 940 w 1746"/>
                <a:gd name="T41" fmla="*/ 3231 h 3778"/>
                <a:gd name="T42" fmla="*/ 931 w 1746"/>
                <a:gd name="T43" fmla="*/ 3346 h 3778"/>
                <a:gd name="T44" fmla="*/ 701 w 1746"/>
                <a:gd name="T45" fmla="*/ 3375 h 3778"/>
                <a:gd name="T46" fmla="*/ 682 w 1746"/>
                <a:gd name="T47" fmla="*/ 3375 h 3778"/>
                <a:gd name="T48" fmla="*/ 403 w 1746"/>
                <a:gd name="T49" fmla="*/ 2656 h 3778"/>
                <a:gd name="T50" fmla="*/ 327 w 1746"/>
                <a:gd name="T51" fmla="*/ 2234 h 3778"/>
                <a:gd name="T52" fmla="*/ 298 w 1746"/>
                <a:gd name="T53" fmla="*/ 1965 h 3778"/>
                <a:gd name="T54" fmla="*/ 269 w 1746"/>
                <a:gd name="T55" fmla="*/ 1821 h 3778"/>
                <a:gd name="T56" fmla="*/ 250 w 1746"/>
                <a:gd name="T57" fmla="*/ 1908 h 3778"/>
                <a:gd name="T58" fmla="*/ 355 w 1746"/>
                <a:gd name="T59" fmla="*/ 2646 h 3778"/>
                <a:gd name="T60" fmla="*/ 538 w 1746"/>
                <a:gd name="T61" fmla="*/ 3221 h 3778"/>
                <a:gd name="T62" fmla="*/ 643 w 1746"/>
                <a:gd name="T63" fmla="*/ 3404 h 3778"/>
                <a:gd name="T64" fmla="*/ 508 w 1746"/>
                <a:gd name="T65" fmla="*/ 3529 h 3778"/>
                <a:gd name="T66" fmla="*/ 471 w 1746"/>
                <a:gd name="T67" fmla="*/ 3499 h 3778"/>
                <a:gd name="T68" fmla="*/ 452 w 1746"/>
                <a:gd name="T69" fmla="*/ 3548 h 3778"/>
                <a:gd name="T70" fmla="*/ 519 w 1746"/>
                <a:gd name="T71" fmla="*/ 3585 h 3778"/>
                <a:gd name="T72" fmla="*/ 519 w 1746"/>
                <a:gd name="T73" fmla="*/ 3778 h 3778"/>
                <a:gd name="T74" fmla="*/ 384 w 1746"/>
                <a:gd name="T75" fmla="*/ 3682 h 3778"/>
                <a:gd name="T76" fmla="*/ 269 w 1746"/>
                <a:gd name="T77" fmla="*/ 3318 h 3778"/>
                <a:gd name="T78" fmla="*/ 211 w 1746"/>
                <a:gd name="T79" fmla="*/ 2876 h 3778"/>
                <a:gd name="T80" fmla="*/ 173 w 1746"/>
                <a:gd name="T81" fmla="*/ 2559 h 3778"/>
                <a:gd name="T82" fmla="*/ 164 w 1746"/>
                <a:gd name="T83" fmla="*/ 1937 h 3778"/>
                <a:gd name="T84" fmla="*/ 154 w 1746"/>
                <a:gd name="T85" fmla="*/ 1544 h 3778"/>
                <a:gd name="T86" fmla="*/ 164 w 1746"/>
                <a:gd name="T87" fmla="*/ 910 h 3778"/>
                <a:gd name="T88" fmla="*/ 298 w 1746"/>
                <a:gd name="T89" fmla="*/ 326 h 3778"/>
                <a:gd name="T90" fmla="*/ 278 w 1746"/>
                <a:gd name="T91" fmla="*/ 307 h 3778"/>
                <a:gd name="T92" fmla="*/ 192 w 1746"/>
                <a:gd name="T93" fmla="*/ 527 h 3778"/>
                <a:gd name="T94" fmla="*/ 97 w 1746"/>
                <a:gd name="T95" fmla="*/ 1256 h 3778"/>
                <a:gd name="T96" fmla="*/ 48 w 1746"/>
                <a:gd name="T97" fmla="*/ 1217 h 3778"/>
                <a:gd name="T98" fmla="*/ 39 w 1746"/>
                <a:gd name="T99" fmla="*/ 1112 h 3778"/>
                <a:gd name="T100" fmla="*/ 29 w 1746"/>
                <a:gd name="T101" fmla="*/ 527 h 3778"/>
                <a:gd name="T102" fmla="*/ 134 w 1746"/>
                <a:gd name="T103" fmla="*/ 172 h 3778"/>
                <a:gd name="T104" fmla="*/ 222 w 1746"/>
                <a:gd name="T105" fmla="*/ 0 h 3778"/>
                <a:gd name="T106" fmla="*/ 461 w 1746"/>
                <a:gd name="T107" fmla="*/ 9 h 377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1746"/>
                <a:gd name="T163" fmla="*/ 0 h 3778"/>
                <a:gd name="T164" fmla="*/ 1746 w 1746"/>
                <a:gd name="T165" fmla="*/ 3778 h 3778"/>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1746" h="3778">
                  <a:moveTo>
                    <a:pt x="461" y="9"/>
                  </a:moveTo>
                  <a:lnTo>
                    <a:pt x="432" y="38"/>
                  </a:lnTo>
                  <a:lnTo>
                    <a:pt x="422" y="163"/>
                  </a:lnTo>
                  <a:lnTo>
                    <a:pt x="375" y="432"/>
                  </a:lnTo>
                  <a:lnTo>
                    <a:pt x="346" y="1035"/>
                  </a:lnTo>
                  <a:lnTo>
                    <a:pt x="346" y="1256"/>
                  </a:lnTo>
                  <a:lnTo>
                    <a:pt x="355" y="1265"/>
                  </a:lnTo>
                  <a:lnTo>
                    <a:pt x="366" y="1265"/>
                  </a:lnTo>
                  <a:lnTo>
                    <a:pt x="375" y="997"/>
                  </a:lnTo>
                  <a:lnTo>
                    <a:pt x="413" y="460"/>
                  </a:lnTo>
                  <a:lnTo>
                    <a:pt x="480" y="86"/>
                  </a:lnTo>
                  <a:lnTo>
                    <a:pt x="508" y="0"/>
                  </a:lnTo>
                  <a:lnTo>
                    <a:pt x="508" y="57"/>
                  </a:lnTo>
                  <a:lnTo>
                    <a:pt x="576" y="344"/>
                  </a:lnTo>
                  <a:lnTo>
                    <a:pt x="547" y="488"/>
                  </a:lnTo>
                  <a:lnTo>
                    <a:pt x="557" y="594"/>
                  </a:lnTo>
                  <a:lnTo>
                    <a:pt x="576" y="795"/>
                  </a:lnTo>
                  <a:lnTo>
                    <a:pt x="615" y="1092"/>
                  </a:lnTo>
                  <a:lnTo>
                    <a:pt x="663" y="1514"/>
                  </a:lnTo>
                  <a:lnTo>
                    <a:pt x="682" y="1563"/>
                  </a:lnTo>
                  <a:lnTo>
                    <a:pt x="787" y="2080"/>
                  </a:lnTo>
                  <a:lnTo>
                    <a:pt x="873" y="2387"/>
                  </a:lnTo>
                  <a:lnTo>
                    <a:pt x="1046" y="2867"/>
                  </a:lnTo>
                  <a:lnTo>
                    <a:pt x="1209" y="3183"/>
                  </a:lnTo>
                  <a:lnTo>
                    <a:pt x="1334" y="3365"/>
                  </a:lnTo>
                  <a:lnTo>
                    <a:pt x="1516" y="3519"/>
                  </a:lnTo>
                  <a:lnTo>
                    <a:pt x="1613" y="3548"/>
                  </a:lnTo>
                  <a:lnTo>
                    <a:pt x="1689" y="3548"/>
                  </a:lnTo>
                  <a:lnTo>
                    <a:pt x="1708" y="3529"/>
                  </a:lnTo>
                  <a:lnTo>
                    <a:pt x="1746" y="3529"/>
                  </a:lnTo>
                  <a:lnTo>
                    <a:pt x="1632" y="3615"/>
                  </a:lnTo>
                  <a:lnTo>
                    <a:pt x="1372" y="3490"/>
                  </a:lnTo>
                  <a:lnTo>
                    <a:pt x="1132" y="3423"/>
                  </a:lnTo>
                  <a:lnTo>
                    <a:pt x="1123" y="3423"/>
                  </a:lnTo>
                  <a:lnTo>
                    <a:pt x="1104" y="3336"/>
                  </a:lnTo>
                  <a:lnTo>
                    <a:pt x="1075" y="3318"/>
                  </a:lnTo>
                  <a:lnTo>
                    <a:pt x="1046" y="3346"/>
                  </a:lnTo>
                  <a:lnTo>
                    <a:pt x="1065" y="3404"/>
                  </a:lnTo>
                  <a:lnTo>
                    <a:pt x="970" y="3385"/>
                  </a:lnTo>
                  <a:lnTo>
                    <a:pt x="960" y="3260"/>
                  </a:lnTo>
                  <a:lnTo>
                    <a:pt x="960" y="3250"/>
                  </a:lnTo>
                  <a:lnTo>
                    <a:pt x="940" y="3231"/>
                  </a:lnTo>
                  <a:lnTo>
                    <a:pt x="902" y="3260"/>
                  </a:lnTo>
                  <a:lnTo>
                    <a:pt x="931" y="3346"/>
                  </a:lnTo>
                  <a:lnTo>
                    <a:pt x="931" y="3385"/>
                  </a:lnTo>
                  <a:lnTo>
                    <a:pt x="701" y="3375"/>
                  </a:lnTo>
                  <a:lnTo>
                    <a:pt x="672" y="3394"/>
                  </a:lnTo>
                  <a:lnTo>
                    <a:pt x="682" y="3375"/>
                  </a:lnTo>
                  <a:lnTo>
                    <a:pt x="557" y="3135"/>
                  </a:lnTo>
                  <a:lnTo>
                    <a:pt x="403" y="2656"/>
                  </a:lnTo>
                  <a:lnTo>
                    <a:pt x="346" y="2349"/>
                  </a:lnTo>
                  <a:lnTo>
                    <a:pt x="327" y="2234"/>
                  </a:lnTo>
                  <a:lnTo>
                    <a:pt x="298" y="2052"/>
                  </a:lnTo>
                  <a:lnTo>
                    <a:pt x="298" y="1965"/>
                  </a:lnTo>
                  <a:lnTo>
                    <a:pt x="269" y="1860"/>
                  </a:lnTo>
                  <a:lnTo>
                    <a:pt x="269" y="1821"/>
                  </a:lnTo>
                  <a:lnTo>
                    <a:pt x="240" y="1783"/>
                  </a:lnTo>
                  <a:lnTo>
                    <a:pt x="250" y="1908"/>
                  </a:lnTo>
                  <a:lnTo>
                    <a:pt x="298" y="2320"/>
                  </a:lnTo>
                  <a:lnTo>
                    <a:pt x="355" y="2646"/>
                  </a:lnTo>
                  <a:lnTo>
                    <a:pt x="432" y="2924"/>
                  </a:lnTo>
                  <a:lnTo>
                    <a:pt x="538" y="3221"/>
                  </a:lnTo>
                  <a:lnTo>
                    <a:pt x="624" y="3375"/>
                  </a:lnTo>
                  <a:lnTo>
                    <a:pt x="643" y="3404"/>
                  </a:lnTo>
                  <a:lnTo>
                    <a:pt x="576" y="3566"/>
                  </a:lnTo>
                  <a:lnTo>
                    <a:pt x="508" y="3529"/>
                  </a:lnTo>
                  <a:lnTo>
                    <a:pt x="490" y="3499"/>
                  </a:lnTo>
                  <a:lnTo>
                    <a:pt x="471" y="3499"/>
                  </a:lnTo>
                  <a:lnTo>
                    <a:pt x="452" y="3529"/>
                  </a:lnTo>
                  <a:lnTo>
                    <a:pt x="452" y="3548"/>
                  </a:lnTo>
                  <a:lnTo>
                    <a:pt x="499" y="3585"/>
                  </a:lnTo>
                  <a:lnTo>
                    <a:pt x="519" y="3585"/>
                  </a:lnTo>
                  <a:lnTo>
                    <a:pt x="547" y="3643"/>
                  </a:lnTo>
                  <a:lnTo>
                    <a:pt x="519" y="3778"/>
                  </a:lnTo>
                  <a:lnTo>
                    <a:pt x="471" y="3768"/>
                  </a:lnTo>
                  <a:lnTo>
                    <a:pt x="384" y="3682"/>
                  </a:lnTo>
                  <a:lnTo>
                    <a:pt x="327" y="3576"/>
                  </a:lnTo>
                  <a:lnTo>
                    <a:pt x="269" y="3318"/>
                  </a:lnTo>
                  <a:lnTo>
                    <a:pt x="259" y="3212"/>
                  </a:lnTo>
                  <a:lnTo>
                    <a:pt x="211" y="2876"/>
                  </a:lnTo>
                  <a:lnTo>
                    <a:pt x="211" y="2828"/>
                  </a:lnTo>
                  <a:lnTo>
                    <a:pt x="173" y="2559"/>
                  </a:lnTo>
                  <a:lnTo>
                    <a:pt x="173" y="2522"/>
                  </a:lnTo>
                  <a:lnTo>
                    <a:pt x="164" y="1937"/>
                  </a:lnTo>
                  <a:lnTo>
                    <a:pt x="164" y="1899"/>
                  </a:lnTo>
                  <a:lnTo>
                    <a:pt x="154" y="1544"/>
                  </a:lnTo>
                  <a:lnTo>
                    <a:pt x="134" y="1217"/>
                  </a:lnTo>
                  <a:lnTo>
                    <a:pt x="164" y="910"/>
                  </a:lnTo>
                  <a:lnTo>
                    <a:pt x="250" y="479"/>
                  </a:lnTo>
                  <a:lnTo>
                    <a:pt x="298" y="326"/>
                  </a:lnTo>
                  <a:lnTo>
                    <a:pt x="298" y="307"/>
                  </a:lnTo>
                  <a:lnTo>
                    <a:pt x="278" y="307"/>
                  </a:lnTo>
                  <a:lnTo>
                    <a:pt x="250" y="335"/>
                  </a:lnTo>
                  <a:lnTo>
                    <a:pt x="192" y="527"/>
                  </a:lnTo>
                  <a:lnTo>
                    <a:pt x="106" y="1159"/>
                  </a:lnTo>
                  <a:lnTo>
                    <a:pt x="97" y="1256"/>
                  </a:lnTo>
                  <a:lnTo>
                    <a:pt x="67" y="1236"/>
                  </a:lnTo>
                  <a:lnTo>
                    <a:pt x="48" y="1217"/>
                  </a:lnTo>
                  <a:lnTo>
                    <a:pt x="39" y="1170"/>
                  </a:lnTo>
                  <a:lnTo>
                    <a:pt x="39" y="1112"/>
                  </a:lnTo>
                  <a:lnTo>
                    <a:pt x="0" y="786"/>
                  </a:lnTo>
                  <a:lnTo>
                    <a:pt x="29" y="527"/>
                  </a:lnTo>
                  <a:lnTo>
                    <a:pt x="48" y="498"/>
                  </a:lnTo>
                  <a:lnTo>
                    <a:pt x="134" y="172"/>
                  </a:lnTo>
                  <a:lnTo>
                    <a:pt x="183" y="38"/>
                  </a:lnTo>
                  <a:lnTo>
                    <a:pt x="222" y="0"/>
                  </a:lnTo>
                  <a:lnTo>
                    <a:pt x="432" y="9"/>
                  </a:lnTo>
                  <a:lnTo>
                    <a:pt x="461" y="9"/>
                  </a:lnTo>
                  <a:close/>
                </a:path>
              </a:pathLst>
            </a:custGeom>
            <a:solidFill>
              <a:srgbClr val="663399"/>
            </a:solidFill>
            <a:ln w="9525">
              <a:noFill/>
              <a:round/>
              <a:headEnd/>
              <a:tailEnd/>
            </a:ln>
          </p:spPr>
          <p:txBody>
            <a:bodyPr>
              <a:prstTxWarp prst="textNoShape">
                <a:avLst/>
              </a:prstTxWarp>
            </a:bodyPr>
            <a:lstStyle/>
            <a:p>
              <a:endParaRPr lang="en-US"/>
            </a:p>
          </p:txBody>
        </p:sp>
        <p:sp>
          <p:nvSpPr>
            <p:cNvPr id="53341" name="Freeform 795"/>
            <p:cNvSpPr>
              <a:spLocks noChangeAspect="1"/>
            </p:cNvSpPr>
            <p:nvPr/>
          </p:nvSpPr>
          <p:spPr bwMode="auto">
            <a:xfrm>
              <a:off x="3970" y="2410"/>
              <a:ext cx="4" cy="10"/>
            </a:xfrm>
            <a:custGeom>
              <a:avLst/>
              <a:gdLst>
                <a:gd name="T0" fmla="*/ 19 w 19"/>
                <a:gd name="T1" fmla="*/ 0 h 47"/>
                <a:gd name="T2" fmla="*/ 0 w 19"/>
                <a:gd name="T3" fmla="*/ 47 h 47"/>
                <a:gd name="T4" fmla="*/ 19 w 19"/>
                <a:gd name="T5" fmla="*/ 0 h 47"/>
                <a:gd name="T6" fmla="*/ 0 60000 65536"/>
                <a:gd name="T7" fmla="*/ 0 60000 65536"/>
                <a:gd name="T8" fmla="*/ 0 60000 65536"/>
                <a:gd name="T9" fmla="*/ 0 w 19"/>
                <a:gd name="T10" fmla="*/ 0 h 47"/>
                <a:gd name="T11" fmla="*/ 19 w 19"/>
                <a:gd name="T12" fmla="*/ 47 h 47"/>
              </a:gdLst>
              <a:ahLst/>
              <a:cxnLst>
                <a:cxn ang="T6">
                  <a:pos x="T0" y="T1"/>
                </a:cxn>
                <a:cxn ang="T7">
                  <a:pos x="T2" y="T3"/>
                </a:cxn>
                <a:cxn ang="T8">
                  <a:pos x="T4" y="T5"/>
                </a:cxn>
              </a:cxnLst>
              <a:rect l="T9" t="T10" r="T11" b="T12"/>
              <a:pathLst>
                <a:path w="19" h="47">
                  <a:moveTo>
                    <a:pt x="19" y="0"/>
                  </a:moveTo>
                  <a:lnTo>
                    <a:pt x="0" y="47"/>
                  </a:lnTo>
                  <a:lnTo>
                    <a:pt x="19" y="0"/>
                  </a:lnTo>
                  <a:close/>
                </a:path>
              </a:pathLst>
            </a:custGeom>
            <a:solidFill>
              <a:srgbClr val="FFFFFF"/>
            </a:solidFill>
            <a:ln w="9525">
              <a:noFill/>
              <a:round/>
              <a:headEnd/>
              <a:tailEnd/>
            </a:ln>
          </p:spPr>
          <p:txBody>
            <a:bodyPr>
              <a:prstTxWarp prst="textNoShape">
                <a:avLst/>
              </a:prstTxWarp>
            </a:bodyPr>
            <a:lstStyle/>
            <a:p>
              <a:endParaRPr lang="en-US"/>
            </a:p>
          </p:txBody>
        </p:sp>
        <p:sp>
          <p:nvSpPr>
            <p:cNvPr id="53342" name="Freeform 796"/>
            <p:cNvSpPr>
              <a:spLocks noChangeAspect="1"/>
            </p:cNvSpPr>
            <p:nvPr/>
          </p:nvSpPr>
          <p:spPr bwMode="auto">
            <a:xfrm>
              <a:off x="3527" y="2426"/>
              <a:ext cx="378" cy="604"/>
            </a:xfrm>
            <a:custGeom>
              <a:avLst/>
              <a:gdLst>
                <a:gd name="T0" fmla="*/ 816 w 1890"/>
                <a:gd name="T1" fmla="*/ 47 h 3020"/>
                <a:gd name="T2" fmla="*/ 864 w 1890"/>
                <a:gd name="T3" fmla="*/ 37 h 3020"/>
                <a:gd name="T4" fmla="*/ 1075 w 1890"/>
                <a:gd name="T5" fmla="*/ 402 h 3020"/>
                <a:gd name="T6" fmla="*/ 1142 w 1890"/>
                <a:gd name="T7" fmla="*/ 622 h 3020"/>
                <a:gd name="T8" fmla="*/ 1122 w 1890"/>
                <a:gd name="T9" fmla="*/ 920 h 3020"/>
                <a:gd name="T10" fmla="*/ 1094 w 1890"/>
                <a:gd name="T11" fmla="*/ 1093 h 3020"/>
                <a:gd name="T12" fmla="*/ 1085 w 1890"/>
                <a:gd name="T13" fmla="*/ 1246 h 3020"/>
                <a:gd name="T14" fmla="*/ 1190 w 1890"/>
                <a:gd name="T15" fmla="*/ 1381 h 3020"/>
                <a:gd name="T16" fmla="*/ 1229 w 1890"/>
                <a:gd name="T17" fmla="*/ 1428 h 3020"/>
                <a:gd name="T18" fmla="*/ 1459 w 1890"/>
                <a:gd name="T19" fmla="*/ 1456 h 3020"/>
                <a:gd name="T20" fmla="*/ 1584 w 1890"/>
                <a:gd name="T21" fmla="*/ 1802 h 3020"/>
                <a:gd name="T22" fmla="*/ 1603 w 1890"/>
                <a:gd name="T23" fmla="*/ 1841 h 3020"/>
                <a:gd name="T24" fmla="*/ 1593 w 1890"/>
                <a:gd name="T25" fmla="*/ 1897 h 3020"/>
                <a:gd name="T26" fmla="*/ 1775 w 1890"/>
                <a:gd name="T27" fmla="*/ 2445 h 3020"/>
                <a:gd name="T28" fmla="*/ 1890 w 1890"/>
                <a:gd name="T29" fmla="*/ 2837 h 3020"/>
                <a:gd name="T30" fmla="*/ 1862 w 1890"/>
                <a:gd name="T31" fmla="*/ 3011 h 3020"/>
                <a:gd name="T32" fmla="*/ 1842 w 1890"/>
                <a:gd name="T33" fmla="*/ 2857 h 3020"/>
                <a:gd name="T34" fmla="*/ 1621 w 1890"/>
                <a:gd name="T35" fmla="*/ 2396 h 3020"/>
                <a:gd name="T36" fmla="*/ 1363 w 1890"/>
                <a:gd name="T37" fmla="*/ 1955 h 3020"/>
                <a:gd name="T38" fmla="*/ 1229 w 1890"/>
                <a:gd name="T39" fmla="*/ 1753 h 3020"/>
                <a:gd name="T40" fmla="*/ 1190 w 1890"/>
                <a:gd name="T41" fmla="*/ 1630 h 3020"/>
                <a:gd name="T42" fmla="*/ 1190 w 1890"/>
                <a:gd name="T43" fmla="*/ 1725 h 3020"/>
                <a:gd name="T44" fmla="*/ 941 w 1890"/>
                <a:gd name="T45" fmla="*/ 968 h 3020"/>
                <a:gd name="T46" fmla="*/ 768 w 1890"/>
                <a:gd name="T47" fmla="*/ 411 h 3020"/>
                <a:gd name="T48" fmla="*/ 681 w 1890"/>
                <a:gd name="T49" fmla="*/ 18 h 3020"/>
                <a:gd name="T50" fmla="*/ 662 w 1890"/>
                <a:gd name="T51" fmla="*/ 9 h 3020"/>
                <a:gd name="T52" fmla="*/ 692 w 1890"/>
                <a:gd name="T53" fmla="*/ 277 h 3020"/>
                <a:gd name="T54" fmla="*/ 892 w 1890"/>
                <a:gd name="T55" fmla="*/ 977 h 3020"/>
                <a:gd name="T56" fmla="*/ 1104 w 1890"/>
                <a:gd name="T57" fmla="*/ 1658 h 3020"/>
                <a:gd name="T58" fmla="*/ 1219 w 1890"/>
                <a:gd name="T59" fmla="*/ 1831 h 3020"/>
                <a:gd name="T60" fmla="*/ 931 w 1890"/>
                <a:gd name="T61" fmla="*/ 1630 h 3020"/>
                <a:gd name="T62" fmla="*/ 249 w 1890"/>
                <a:gd name="T63" fmla="*/ 796 h 3020"/>
                <a:gd name="T64" fmla="*/ 19 w 1890"/>
                <a:gd name="T65" fmla="*/ 200 h 3020"/>
                <a:gd name="T66" fmla="*/ 221 w 1890"/>
                <a:gd name="T67" fmla="*/ 37 h 3020"/>
                <a:gd name="T68" fmla="*/ 567 w 1890"/>
                <a:gd name="T69" fmla="*/ 709 h 3020"/>
                <a:gd name="T70" fmla="*/ 759 w 1890"/>
                <a:gd name="T71" fmla="*/ 996 h 3020"/>
                <a:gd name="T72" fmla="*/ 778 w 1890"/>
                <a:gd name="T73" fmla="*/ 1006 h 3020"/>
                <a:gd name="T74" fmla="*/ 509 w 1890"/>
                <a:gd name="T75" fmla="*/ 555 h 3020"/>
                <a:gd name="T76" fmla="*/ 307 w 1890"/>
                <a:gd name="T77" fmla="*/ 162 h 3020"/>
                <a:gd name="T78" fmla="*/ 509 w 1890"/>
                <a:gd name="T79" fmla="*/ 28 h 3020"/>
                <a:gd name="T80" fmla="*/ 778 w 1890"/>
                <a:gd name="T81" fmla="*/ 9 h 302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890"/>
                <a:gd name="T124" fmla="*/ 0 h 3020"/>
                <a:gd name="T125" fmla="*/ 1890 w 1890"/>
                <a:gd name="T126" fmla="*/ 3020 h 3020"/>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890" h="3020">
                  <a:moveTo>
                    <a:pt x="787" y="37"/>
                  </a:moveTo>
                  <a:lnTo>
                    <a:pt x="816" y="47"/>
                  </a:lnTo>
                  <a:lnTo>
                    <a:pt x="836" y="37"/>
                  </a:lnTo>
                  <a:lnTo>
                    <a:pt x="864" y="37"/>
                  </a:lnTo>
                  <a:lnTo>
                    <a:pt x="998" y="287"/>
                  </a:lnTo>
                  <a:lnTo>
                    <a:pt x="1075" y="402"/>
                  </a:lnTo>
                  <a:lnTo>
                    <a:pt x="1122" y="603"/>
                  </a:lnTo>
                  <a:lnTo>
                    <a:pt x="1142" y="622"/>
                  </a:lnTo>
                  <a:lnTo>
                    <a:pt x="1122" y="728"/>
                  </a:lnTo>
                  <a:lnTo>
                    <a:pt x="1122" y="920"/>
                  </a:lnTo>
                  <a:lnTo>
                    <a:pt x="1161" y="977"/>
                  </a:lnTo>
                  <a:lnTo>
                    <a:pt x="1094" y="1093"/>
                  </a:lnTo>
                  <a:lnTo>
                    <a:pt x="1075" y="1112"/>
                  </a:lnTo>
                  <a:lnTo>
                    <a:pt x="1085" y="1246"/>
                  </a:lnTo>
                  <a:lnTo>
                    <a:pt x="1104" y="1303"/>
                  </a:lnTo>
                  <a:lnTo>
                    <a:pt x="1190" y="1381"/>
                  </a:lnTo>
                  <a:lnTo>
                    <a:pt x="1219" y="1381"/>
                  </a:lnTo>
                  <a:lnTo>
                    <a:pt x="1229" y="1428"/>
                  </a:lnTo>
                  <a:lnTo>
                    <a:pt x="1266" y="1447"/>
                  </a:lnTo>
                  <a:lnTo>
                    <a:pt x="1459" y="1456"/>
                  </a:lnTo>
                  <a:lnTo>
                    <a:pt x="1516" y="1600"/>
                  </a:lnTo>
                  <a:lnTo>
                    <a:pt x="1584" y="1802"/>
                  </a:lnTo>
                  <a:lnTo>
                    <a:pt x="1603" y="1831"/>
                  </a:lnTo>
                  <a:lnTo>
                    <a:pt x="1603" y="1841"/>
                  </a:lnTo>
                  <a:lnTo>
                    <a:pt x="1593" y="1841"/>
                  </a:lnTo>
                  <a:lnTo>
                    <a:pt x="1593" y="1897"/>
                  </a:lnTo>
                  <a:lnTo>
                    <a:pt x="1728" y="2224"/>
                  </a:lnTo>
                  <a:lnTo>
                    <a:pt x="1775" y="2445"/>
                  </a:lnTo>
                  <a:lnTo>
                    <a:pt x="1833" y="2560"/>
                  </a:lnTo>
                  <a:lnTo>
                    <a:pt x="1890" y="2837"/>
                  </a:lnTo>
                  <a:lnTo>
                    <a:pt x="1871" y="3001"/>
                  </a:lnTo>
                  <a:lnTo>
                    <a:pt x="1862" y="3011"/>
                  </a:lnTo>
                  <a:lnTo>
                    <a:pt x="1862" y="3020"/>
                  </a:lnTo>
                  <a:lnTo>
                    <a:pt x="1842" y="2857"/>
                  </a:lnTo>
                  <a:lnTo>
                    <a:pt x="1728" y="2646"/>
                  </a:lnTo>
                  <a:lnTo>
                    <a:pt x="1621" y="2396"/>
                  </a:lnTo>
                  <a:lnTo>
                    <a:pt x="1372" y="1994"/>
                  </a:lnTo>
                  <a:lnTo>
                    <a:pt x="1363" y="1955"/>
                  </a:lnTo>
                  <a:lnTo>
                    <a:pt x="1277" y="1860"/>
                  </a:lnTo>
                  <a:lnTo>
                    <a:pt x="1229" y="1753"/>
                  </a:lnTo>
                  <a:lnTo>
                    <a:pt x="1210" y="1648"/>
                  </a:lnTo>
                  <a:lnTo>
                    <a:pt x="1190" y="1630"/>
                  </a:lnTo>
                  <a:lnTo>
                    <a:pt x="1171" y="1648"/>
                  </a:lnTo>
                  <a:lnTo>
                    <a:pt x="1190" y="1725"/>
                  </a:lnTo>
                  <a:lnTo>
                    <a:pt x="1104" y="1523"/>
                  </a:lnTo>
                  <a:lnTo>
                    <a:pt x="941" y="968"/>
                  </a:lnTo>
                  <a:lnTo>
                    <a:pt x="903" y="805"/>
                  </a:lnTo>
                  <a:lnTo>
                    <a:pt x="768" y="411"/>
                  </a:lnTo>
                  <a:lnTo>
                    <a:pt x="701" y="143"/>
                  </a:lnTo>
                  <a:lnTo>
                    <a:pt x="681" y="18"/>
                  </a:lnTo>
                  <a:lnTo>
                    <a:pt x="672" y="9"/>
                  </a:lnTo>
                  <a:lnTo>
                    <a:pt x="662" y="9"/>
                  </a:lnTo>
                  <a:lnTo>
                    <a:pt x="643" y="37"/>
                  </a:lnTo>
                  <a:lnTo>
                    <a:pt x="692" y="277"/>
                  </a:lnTo>
                  <a:lnTo>
                    <a:pt x="854" y="805"/>
                  </a:lnTo>
                  <a:lnTo>
                    <a:pt x="892" y="977"/>
                  </a:lnTo>
                  <a:lnTo>
                    <a:pt x="1027" y="1370"/>
                  </a:lnTo>
                  <a:lnTo>
                    <a:pt x="1104" y="1658"/>
                  </a:lnTo>
                  <a:lnTo>
                    <a:pt x="1180" y="1811"/>
                  </a:lnTo>
                  <a:lnTo>
                    <a:pt x="1219" y="1831"/>
                  </a:lnTo>
                  <a:lnTo>
                    <a:pt x="1229" y="1860"/>
                  </a:lnTo>
                  <a:lnTo>
                    <a:pt x="931" y="1630"/>
                  </a:lnTo>
                  <a:lnTo>
                    <a:pt x="576" y="1246"/>
                  </a:lnTo>
                  <a:lnTo>
                    <a:pt x="249" y="796"/>
                  </a:lnTo>
                  <a:lnTo>
                    <a:pt x="105" y="536"/>
                  </a:lnTo>
                  <a:lnTo>
                    <a:pt x="19" y="200"/>
                  </a:lnTo>
                  <a:lnTo>
                    <a:pt x="0" y="28"/>
                  </a:lnTo>
                  <a:lnTo>
                    <a:pt x="221" y="37"/>
                  </a:lnTo>
                  <a:lnTo>
                    <a:pt x="317" y="335"/>
                  </a:lnTo>
                  <a:lnTo>
                    <a:pt x="567" y="709"/>
                  </a:lnTo>
                  <a:lnTo>
                    <a:pt x="748" y="968"/>
                  </a:lnTo>
                  <a:lnTo>
                    <a:pt x="759" y="996"/>
                  </a:lnTo>
                  <a:lnTo>
                    <a:pt x="768" y="1006"/>
                  </a:lnTo>
                  <a:lnTo>
                    <a:pt x="778" y="1006"/>
                  </a:lnTo>
                  <a:lnTo>
                    <a:pt x="778" y="968"/>
                  </a:lnTo>
                  <a:lnTo>
                    <a:pt x="509" y="555"/>
                  </a:lnTo>
                  <a:lnTo>
                    <a:pt x="365" y="335"/>
                  </a:lnTo>
                  <a:lnTo>
                    <a:pt x="307" y="162"/>
                  </a:lnTo>
                  <a:lnTo>
                    <a:pt x="279" y="37"/>
                  </a:lnTo>
                  <a:lnTo>
                    <a:pt x="509" y="28"/>
                  </a:lnTo>
                  <a:lnTo>
                    <a:pt x="681" y="0"/>
                  </a:lnTo>
                  <a:lnTo>
                    <a:pt x="778" y="9"/>
                  </a:lnTo>
                  <a:lnTo>
                    <a:pt x="787" y="37"/>
                  </a:lnTo>
                  <a:close/>
                </a:path>
              </a:pathLst>
            </a:custGeom>
            <a:solidFill>
              <a:srgbClr val="663399"/>
            </a:solidFill>
            <a:ln w="9525">
              <a:noFill/>
              <a:round/>
              <a:headEnd/>
              <a:tailEnd/>
            </a:ln>
          </p:spPr>
          <p:txBody>
            <a:bodyPr>
              <a:prstTxWarp prst="textNoShape">
                <a:avLst/>
              </a:prstTxWarp>
            </a:bodyPr>
            <a:lstStyle/>
            <a:p>
              <a:endParaRPr lang="en-US"/>
            </a:p>
          </p:txBody>
        </p:sp>
        <p:sp>
          <p:nvSpPr>
            <p:cNvPr id="53343" name="Freeform 797"/>
            <p:cNvSpPr>
              <a:spLocks noChangeAspect="1"/>
            </p:cNvSpPr>
            <p:nvPr/>
          </p:nvSpPr>
          <p:spPr bwMode="auto">
            <a:xfrm>
              <a:off x="3452" y="2428"/>
              <a:ext cx="436" cy="728"/>
            </a:xfrm>
            <a:custGeom>
              <a:avLst/>
              <a:gdLst>
                <a:gd name="T0" fmla="*/ 711 w 2178"/>
                <a:gd name="T1" fmla="*/ 997 h 3643"/>
                <a:gd name="T2" fmla="*/ 1574 w 2178"/>
                <a:gd name="T3" fmla="*/ 1899 h 3643"/>
                <a:gd name="T4" fmla="*/ 2120 w 2178"/>
                <a:gd name="T5" fmla="*/ 2790 h 3643"/>
                <a:gd name="T6" fmla="*/ 2120 w 2178"/>
                <a:gd name="T7" fmla="*/ 3241 h 3643"/>
                <a:gd name="T8" fmla="*/ 1881 w 2178"/>
                <a:gd name="T9" fmla="*/ 3480 h 3643"/>
                <a:gd name="T10" fmla="*/ 1391 w 2178"/>
                <a:gd name="T11" fmla="*/ 3634 h 3643"/>
                <a:gd name="T12" fmla="*/ 1238 w 2178"/>
                <a:gd name="T13" fmla="*/ 3643 h 3643"/>
                <a:gd name="T14" fmla="*/ 797 w 2178"/>
                <a:gd name="T15" fmla="*/ 3499 h 3643"/>
                <a:gd name="T16" fmla="*/ 662 w 2178"/>
                <a:gd name="T17" fmla="*/ 3385 h 3643"/>
                <a:gd name="T18" fmla="*/ 623 w 2178"/>
                <a:gd name="T19" fmla="*/ 3193 h 3643"/>
                <a:gd name="T20" fmla="*/ 548 w 2178"/>
                <a:gd name="T21" fmla="*/ 3183 h 3643"/>
                <a:gd name="T22" fmla="*/ 393 w 2178"/>
                <a:gd name="T23" fmla="*/ 2877 h 3643"/>
                <a:gd name="T24" fmla="*/ 279 w 2178"/>
                <a:gd name="T25" fmla="*/ 2589 h 3643"/>
                <a:gd name="T26" fmla="*/ 182 w 2178"/>
                <a:gd name="T27" fmla="*/ 2273 h 3643"/>
                <a:gd name="T28" fmla="*/ 38 w 2178"/>
                <a:gd name="T29" fmla="*/ 1419 h 3643"/>
                <a:gd name="T30" fmla="*/ 77 w 2178"/>
                <a:gd name="T31" fmla="*/ 1352 h 3643"/>
                <a:gd name="T32" fmla="*/ 0 w 2178"/>
                <a:gd name="T33" fmla="*/ 863 h 3643"/>
                <a:gd name="T34" fmla="*/ 77 w 2178"/>
                <a:gd name="T35" fmla="*/ 681 h 3643"/>
                <a:gd name="T36" fmla="*/ 269 w 2178"/>
                <a:gd name="T37" fmla="*/ 1707 h 3643"/>
                <a:gd name="T38" fmla="*/ 470 w 2178"/>
                <a:gd name="T39" fmla="*/ 2273 h 3643"/>
                <a:gd name="T40" fmla="*/ 729 w 2178"/>
                <a:gd name="T41" fmla="*/ 3078 h 3643"/>
                <a:gd name="T42" fmla="*/ 1219 w 2178"/>
                <a:gd name="T43" fmla="*/ 3615 h 3643"/>
                <a:gd name="T44" fmla="*/ 1593 w 2178"/>
                <a:gd name="T45" fmla="*/ 3538 h 3643"/>
                <a:gd name="T46" fmla="*/ 1621 w 2178"/>
                <a:gd name="T47" fmla="*/ 3462 h 3643"/>
                <a:gd name="T48" fmla="*/ 1670 w 2178"/>
                <a:gd name="T49" fmla="*/ 3471 h 3643"/>
                <a:gd name="T50" fmla="*/ 1871 w 2178"/>
                <a:gd name="T51" fmla="*/ 3193 h 3643"/>
                <a:gd name="T52" fmla="*/ 1833 w 2178"/>
                <a:gd name="T53" fmla="*/ 3164 h 3643"/>
                <a:gd name="T54" fmla="*/ 1795 w 2178"/>
                <a:gd name="T55" fmla="*/ 3049 h 3643"/>
                <a:gd name="T56" fmla="*/ 1881 w 2178"/>
                <a:gd name="T57" fmla="*/ 3011 h 3643"/>
                <a:gd name="T58" fmla="*/ 1919 w 2178"/>
                <a:gd name="T59" fmla="*/ 2963 h 3643"/>
                <a:gd name="T60" fmla="*/ 1775 w 2178"/>
                <a:gd name="T61" fmla="*/ 2982 h 3643"/>
                <a:gd name="T62" fmla="*/ 1640 w 2178"/>
                <a:gd name="T63" fmla="*/ 2723 h 3643"/>
                <a:gd name="T64" fmla="*/ 1640 w 2178"/>
                <a:gd name="T65" fmla="*/ 2579 h 3643"/>
                <a:gd name="T66" fmla="*/ 1535 w 2178"/>
                <a:gd name="T67" fmla="*/ 2723 h 3643"/>
                <a:gd name="T68" fmla="*/ 1219 w 2178"/>
                <a:gd name="T69" fmla="*/ 2790 h 3643"/>
                <a:gd name="T70" fmla="*/ 1199 w 2178"/>
                <a:gd name="T71" fmla="*/ 2858 h 3643"/>
                <a:gd name="T72" fmla="*/ 1180 w 2178"/>
                <a:gd name="T73" fmla="*/ 3049 h 3643"/>
                <a:gd name="T74" fmla="*/ 1066 w 2178"/>
                <a:gd name="T75" fmla="*/ 3030 h 3643"/>
                <a:gd name="T76" fmla="*/ 1122 w 2178"/>
                <a:gd name="T77" fmla="*/ 3088 h 3643"/>
                <a:gd name="T78" fmla="*/ 1066 w 2178"/>
                <a:gd name="T79" fmla="*/ 3232 h 3643"/>
                <a:gd name="T80" fmla="*/ 1017 w 2178"/>
                <a:gd name="T81" fmla="*/ 3413 h 3643"/>
                <a:gd name="T82" fmla="*/ 873 w 2178"/>
                <a:gd name="T83" fmla="*/ 3289 h 3643"/>
                <a:gd name="T84" fmla="*/ 595 w 2178"/>
                <a:gd name="T85" fmla="*/ 2473 h 3643"/>
                <a:gd name="T86" fmla="*/ 432 w 2178"/>
                <a:gd name="T87" fmla="*/ 1611 h 3643"/>
                <a:gd name="T88" fmla="*/ 432 w 2178"/>
                <a:gd name="T89" fmla="*/ 1467 h 3643"/>
                <a:gd name="T90" fmla="*/ 423 w 2178"/>
                <a:gd name="T91" fmla="*/ 1294 h 3643"/>
                <a:gd name="T92" fmla="*/ 298 w 2178"/>
                <a:gd name="T93" fmla="*/ 959 h 3643"/>
                <a:gd name="T94" fmla="*/ 240 w 2178"/>
                <a:gd name="T95" fmla="*/ 86 h 3643"/>
                <a:gd name="T96" fmla="*/ 374 w 2178"/>
                <a:gd name="T97" fmla="*/ 297 h 364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178"/>
                <a:gd name="T148" fmla="*/ 0 h 3643"/>
                <a:gd name="T149" fmla="*/ 2178 w 2178"/>
                <a:gd name="T150" fmla="*/ 3643 h 3643"/>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178" h="3643">
                  <a:moveTo>
                    <a:pt x="374" y="297"/>
                  </a:moveTo>
                  <a:lnTo>
                    <a:pt x="490" y="652"/>
                  </a:lnTo>
                  <a:lnTo>
                    <a:pt x="711" y="997"/>
                  </a:lnTo>
                  <a:lnTo>
                    <a:pt x="1094" y="1467"/>
                  </a:lnTo>
                  <a:lnTo>
                    <a:pt x="1430" y="1793"/>
                  </a:lnTo>
                  <a:lnTo>
                    <a:pt x="1574" y="1899"/>
                  </a:lnTo>
                  <a:lnTo>
                    <a:pt x="1708" y="2004"/>
                  </a:lnTo>
                  <a:lnTo>
                    <a:pt x="1948" y="2387"/>
                  </a:lnTo>
                  <a:lnTo>
                    <a:pt x="2120" y="2790"/>
                  </a:lnTo>
                  <a:lnTo>
                    <a:pt x="2178" y="2914"/>
                  </a:lnTo>
                  <a:lnTo>
                    <a:pt x="2178" y="3058"/>
                  </a:lnTo>
                  <a:lnTo>
                    <a:pt x="2120" y="3241"/>
                  </a:lnTo>
                  <a:lnTo>
                    <a:pt x="2005" y="3404"/>
                  </a:lnTo>
                  <a:lnTo>
                    <a:pt x="1939" y="3480"/>
                  </a:lnTo>
                  <a:lnTo>
                    <a:pt x="1881" y="3480"/>
                  </a:lnTo>
                  <a:lnTo>
                    <a:pt x="1765" y="3548"/>
                  </a:lnTo>
                  <a:lnTo>
                    <a:pt x="1584" y="3615"/>
                  </a:lnTo>
                  <a:lnTo>
                    <a:pt x="1391" y="3634"/>
                  </a:lnTo>
                  <a:lnTo>
                    <a:pt x="1363" y="3634"/>
                  </a:lnTo>
                  <a:lnTo>
                    <a:pt x="1343" y="3615"/>
                  </a:lnTo>
                  <a:lnTo>
                    <a:pt x="1238" y="3643"/>
                  </a:lnTo>
                  <a:lnTo>
                    <a:pt x="960" y="3615"/>
                  </a:lnTo>
                  <a:lnTo>
                    <a:pt x="864" y="3576"/>
                  </a:lnTo>
                  <a:lnTo>
                    <a:pt x="797" y="3499"/>
                  </a:lnTo>
                  <a:lnTo>
                    <a:pt x="739" y="3471"/>
                  </a:lnTo>
                  <a:lnTo>
                    <a:pt x="701" y="3404"/>
                  </a:lnTo>
                  <a:lnTo>
                    <a:pt x="662" y="3385"/>
                  </a:lnTo>
                  <a:lnTo>
                    <a:pt x="595" y="3260"/>
                  </a:lnTo>
                  <a:lnTo>
                    <a:pt x="623" y="3213"/>
                  </a:lnTo>
                  <a:lnTo>
                    <a:pt x="623" y="3193"/>
                  </a:lnTo>
                  <a:lnTo>
                    <a:pt x="595" y="3174"/>
                  </a:lnTo>
                  <a:lnTo>
                    <a:pt x="567" y="3183"/>
                  </a:lnTo>
                  <a:lnTo>
                    <a:pt x="548" y="3183"/>
                  </a:lnTo>
                  <a:lnTo>
                    <a:pt x="479" y="3069"/>
                  </a:lnTo>
                  <a:lnTo>
                    <a:pt x="461" y="3002"/>
                  </a:lnTo>
                  <a:lnTo>
                    <a:pt x="393" y="2877"/>
                  </a:lnTo>
                  <a:lnTo>
                    <a:pt x="337" y="2742"/>
                  </a:lnTo>
                  <a:lnTo>
                    <a:pt x="317" y="2694"/>
                  </a:lnTo>
                  <a:lnTo>
                    <a:pt x="279" y="2589"/>
                  </a:lnTo>
                  <a:lnTo>
                    <a:pt x="240" y="2522"/>
                  </a:lnTo>
                  <a:lnTo>
                    <a:pt x="193" y="2311"/>
                  </a:lnTo>
                  <a:lnTo>
                    <a:pt x="182" y="2273"/>
                  </a:lnTo>
                  <a:lnTo>
                    <a:pt x="77" y="1764"/>
                  </a:lnTo>
                  <a:lnTo>
                    <a:pt x="49" y="1649"/>
                  </a:lnTo>
                  <a:lnTo>
                    <a:pt x="38" y="1419"/>
                  </a:lnTo>
                  <a:lnTo>
                    <a:pt x="68" y="1409"/>
                  </a:lnTo>
                  <a:lnTo>
                    <a:pt x="77" y="1391"/>
                  </a:lnTo>
                  <a:lnTo>
                    <a:pt x="77" y="1352"/>
                  </a:lnTo>
                  <a:lnTo>
                    <a:pt x="38" y="1352"/>
                  </a:lnTo>
                  <a:lnTo>
                    <a:pt x="19" y="1323"/>
                  </a:lnTo>
                  <a:lnTo>
                    <a:pt x="0" y="863"/>
                  </a:lnTo>
                  <a:lnTo>
                    <a:pt x="38" y="499"/>
                  </a:lnTo>
                  <a:lnTo>
                    <a:pt x="49" y="470"/>
                  </a:lnTo>
                  <a:lnTo>
                    <a:pt x="77" y="681"/>
                  </a:lnTo>
                  <a:lnTo>
                    <a:pt x="116" y="824"/>
                  </a:lnTo>
                  <a:lnTo>
                    <a:pt x="240" y="1352"/>
                  </a:lnTo>
                  <a:lnTo>
                    <a:pt x="269" y="1707"/>
                  </a:lnTo>
                  <a:lnTo>
                    <a:pt x="337" y="1908"/>
                  </a:lnTo>
                  <a:lnTo>
                    <a:pt x="404" y="2081"/>
                  </a:lnTo>
                  <a:lnTo>
                    <a:pt x="470" y="2273"/>
                  </a:lnTo>
                  <a:lnTo>
                    <a:pt x="528" y="2407"/>
                  </a:lnTo>
                  <a:lnTo>
                    <a:pt x="567" y="2589"/>
                  </a:lnTo>
                  <a:lnTo>
                    <a:pt x="729" y="3078"/>
                  </a:lnTo>
                  <a:lnTo>
                    <a:pt x="845" y="3346"/>
                  </a:lnTo>
                  <a:lnTo>
                    <a:pt x="989" y="3557"/>
                  </a:lnTo>
                  <a:lnTo>
                    <a:pt x="1219" y="3615"/>
                  </a:lnTo>
                  <a:lnTo>
                    <a:pt x="1334" y="3605"/>
                  </a:lnTo>
                  <a:lnTo>
                    <a:pt x="1584" y="3557"/>
                  </a:lnTo>
                  <a:lnTo>
                    <a:pt x="1593" y="3538"/>
                  </a:lnTo>
                  <a:lnTo>
                    <a:pt x="1593" y="3519"/>
                  </a:lnTo>
                  <a:lnTo>
                    <a:pt x="1593" y="3499"/>
                  </a:lnTo>
                  <a:lnTo>
                    <a:pt x="1621" y="3462"/>
                  </a:lnTo>
                  <a:lnTo>
                    <a:pt x="1640" y="3471"/>
                  </a:lnTo>
                  <a:lnTo>
                    <a:pt x="1660" y="3471"/>
                  </a:lnTo>
                  <a:lnTo>
                    <a:pt x="1670" y="3471"/>
                  </a:lnTo>
                  <a:lnTo>
                    <a:pt x="1679" y="3413"/>
                  </a:lnTo>
                  <a:lnTo>
                    <a:pt x="1852" y="3260"/>
                  </a:lnTo>
                  <a:lnTo>
                    <a:pt x="1871" y="3193"/>
                  </a:lnTo>
                  <a:lnTo>
                    <a:pt x="1881" y="3183"/>
                  </a:lnTo>
                  <a:lnTo>
                    <a:pt x="1852" y="3164"/>
                  </a:lnTo>
                  <a:lnTo>
                    <a:pt x="1833" y="3164"/>
                  </a:lnTo>
                  <a:lnTo>
                    <a:pt x="1823" y="3145"/>
                  </a:lnTo>
                  <a:lnTo>
                    <a:pt x="1823" y="3088"/>
                  </a:lnTo>
                  <a:lnTo>
                    <a:pt x="1795" y="3049"/>
                  </a:lnTo>
                  <a:lnTo>
                    <a:pt x="1784" y="3039"/>
                  </a:lnTo>
                  <a:lnTo>
                    <a:pt x="1862" y="3011"/>
                  </a:lnTo>
                  <a:lnTo>
                    <a:pt x="1881" y="3011"/>
                  </a:lnTo>
                  <a:lnTo>
                    <a:pt x="1890" y="3020"/>
                  </a:lnTo>
                  <a:lnTo>
                    <a:pt x="1919" y="3002"/>
                  </a:lnTo>
                  <a:lnTo>
                    <a:pt x="1919" y="2963"/>
                  </a:lnTo>
                  <a:lnTo>
                    <a:pt x="1900" y="2953"/>
                  </a:lnTo>
                  <a:lnTo>
                    <a:pt x="1795" y="2982"/>
                  </a:lnTo>
                  <a:lnTo>
                    <a:pt x="1775" y="2982"/>
                  </a:lnTo>
                  <a:lnTo>
                    <a:pt x="1708" y="2848"/>
                  </a:lnTo>
                  <a:lnTo>
                    <a:pt x="1651" y="2790"/>
                  </a:lnTo>
                  <a:lnTo>
                    <a:pt x="1640" y="2723"/>
                  </a:lnTo>
                  <a:lnTo>
                    <a:pt x="1660" y="2589"/>
                  </a:lnTo>
                  <a:lnTo>
                    <a:pt x="1651" y="2579"/>
                  </a:lnTo>
                  <a:lnTo>
                    <a:pt x="1640" y="2579"/>
                  </a:lnTo>
                  <a:lnTo>
                    <a:pt x="1612" y="2608"/>
                  </a:lnTo>
                  <a:lnTo>
                    <a:pt x="1603" y="2761"/>
                  </a:lnTo>
                  <a:lnTo>
                    <a:pt x="1535" y="2723"/>
                  </a:lnTo>
                  <a:lnTo>
                    <a:pt x="1507" y="2733"/>
                  </a:lnTo>
                  <a:lnTo>
                    <a:pt x="1324" y="2877"/>
                  </a:lnTo>
                  <a:lnTo>
                    <a:pt x="1219" y="2790"/>
                  </a:lnTo>
                  <a:lnTo>
                    <a:pt x="1210" y="2800"/>
                  </a:lnTo>
                  <a:lnTo>
                    <a:pt x="1180" y="2828"/>
                  </a:lnTo>
                  <a:lnTo>
                    <a:pt x="1199" y="2858"/>
                  </a:lnTo>
                  <a:lnTo>
                    <a:pt x="1266" y="2914"/>
                  </a:lnTo>
                  <a:lnTo>
                    <a:pt x="1266" y="2944"/>
                  </a:lnTo>
                  <a:lnTo>
                    <a:pt x="1180" y="3049"/>
                  </a:lnTo>
                  <a:lnTo>
                    <a:pt x="1113" y="3011"/>
                  </a:lnTo>
                  <a:lnTo>
                    <a:pt x="1075" y="3011"/>
                  </a:lnTo>
                  <a:lnTo>
                    <a:pt x="1066" y="3030"/>
                  </a:lnTo>
                  <a:lnTo>
                    <a:pt x="1055" y="3039"/>
                  </a:lnTo>
                  <a:lnTo>
                    <a:pt x="1103" y="3088"/>
                  </a:lnTo>
                  <a:lnTo>
                    <a:pt x="1122" y="3088"/>
                  </a:lnTo>
                  <a:lnTo>
                    <a:pt x="1133" y="3088"/>
                  </a:lnTo>
                  <a:lnTo>
                    <a:pt x="1066" y="3202"/>
                  </a:lnTo>
                  <a:lnTo>
                    <a:pt x="1066" y="3232"/>
                  </a:lnTo>
                  <a:lnTo>
                    <a:pt x="1066" y="3260"/>
                  </a:lnTo>
                  <a:lnTo>
                    <a:pt x="1008" y="3318"/>
                  </a:lnTo>
                  <a:lnTo>
                    <a:pt x="1017" y="3413"/>
                  </a:lnTo>
                  <a:lnTo>
                    <a:pt x="1036" y="3462"/>
                  </a:lnTo>
                  <a:lnTo>
                    <a:pt x="1027" y="3499"/>
                  </a:lnTo>
                  <a:lnTo>
                    <a:pt x="873" y="3289"/>
                  </a:lnTo>
                  <a:lnTo>
                    <a:pt x="739" y="2963"/>
                  </a:lnTo>
                  <a:lnTo>
                    <a:pt x="653" y="2694"/>
                  </a:lnTo>
                  <a:lnTo>
                    <a:pt x="595" y="2473"/>
                  </a:lnTo>
                  <a:lnTo>
                    <a:pt x="595" y="2436"/>
                  </a:lnTo>
                  <a:lnTo>
                    <a:pt x="557" y="2359"/>
                  </a:lnTo>
                  <a:lnTo>
                    <a:pt x="432" y="1611"/>
                  </a:lnTo>
                  <a:lnTo>
                    <a:pt x="423" y="1458"/>
                  </a:lnTo>
                  <a:lnTo>
                    <a:pt x="423" y="1467"/>
                  </a:lnTo>
                  <a:lnTo>
                    <a:pt x="432" y="1467"/>
                  </a:lnTo>
                  <a:lnTo>
                    <a:pt x="432" y="1428"/>
                  </a:lnTo>
                  <a:lnTo>
                    <a:pt x="423" y="1381"/>
                  </a:lnTo>
                  <a:lnTo>
                    <a:pt x="423" y="1294"/>
                  </a:lnTo>
                  <a:lnTo>
                    <a:pt x="404" y="1284"/>
                  </a:lnTo>
                  <a:lnTo>
                    <a:pt x="393" y="1294"/>
                  </a:lnTo>
                  <a:lnTo>
                    <a:pt x="298" y="959"/>
                  </a:lnTo>
                  <a:lnTo>
                    <a:pt x="298" y="873"/>
                  </a:lnTo>
                  <a:lnTo>
                    <a:pt x="240" y="221"/>
                  </a:lnTo>
                  <a:lnTo>
                    <a:pt x="240" y="86"/>
                  </a:lnTo>
                  <a:lnTo>
                    <a:pt x="249" y="0"/>
                  </a:lnTo>
                  <a:lnTo>
                    <a:pt x="326" y="9"/>
                  </a:lnTo>
                  <a:lnTo>
                    <a:pt x="374" y="297"/>
                  </a:lnTo>
                  <a:close/>
                </a:path>
              </a:pathLst>
            </a:custGeom>
            <a:solidFill>
              <a:srgbClr val="663399"/>
            </a:solidFill>
            <a:ln w="9525">
              <a:noFill/>
              <a:round/>
              <a:headEnd/>
              <a:tailEnd/>
            </a:ln>
          </p:spPr>
          <p:txBody>
            <a:bodyPr>
              <a:prstTxWarp prst="textNoShape">
                <a:avLst/>
              </a:prstTxWarp>
            </a:bodyPr>
            <a:lstStyle/>
            <a:p>
              <a:endParaRPr lang="en-US"/>
            </a:p>
          </p:txBody>
        </p:sp>
        <p:sp>
          <p:nvSpPr>
            <p:cNvPr id="53344" name="Freeform 798"/>
            <p:cNvSpPr>
              <a:spLocks noChangeAspect="1"/>
            </p:cNvSpPr>
            <p:nvPr/>
          </p:nvSpPr>
          <p:spPr bwMode="auto">
            <a:xfrm>
              <a:off x="3711" y="2431"/>
              <a:ext cx="69" cy="110"/>
            </a:xfrm>
            <a:custGeom>
              <a:avLst/>
              <a:gdLst>
                <a:gd name="T0" fmla="*/ 268 w 344"/>
                <a:gd name="T1" fmla="*/ 336 h 546"/>
                <a:gd name="T2" fmla="*/ 325 w 344"/>
                <a:gd name="T3" fmla="*/ 489 h 546"/>
                <a:gd name="T4" fmla="*/ 335 w 344"/>
                <a:gd name="T5" fmla="*/ 499 h 546"/>
                <a:gd name="T6" fmla="*/ 344 w 344"/>
                <a:gd name="T7" fmla="*/ 499 h 546"/>
                <a:gd name="T8" fmla="*/ 268 w 344"/>
                <a:gd name="T9" fmla="*/ 546 h 546"/>
                <a:gd name="T10" fmla="*/ 249 w 344"/>
                <a:gd name="T11" fmla="*/ 546 h 546"/>
                <a:gd name="T12" fmla="*/ 191 w 344"/>
                <a:gd name="T13" fmla="*/ 336 h 546"/>
                <a:gd name="T14" fmla="*/ 38 w 344"/>
                <a:gd name="T15" fmla="*/ 106 h 546"/>
                <a:gd name="T16" fmla="*/ 9 w 344"/>
                <a:gd name="T17" fmla="*/ 19 h 546"/>
                <a:gd name="T18" fmla="*/ 0 w 344"/>
                <a:gd name="T19" fmla="*/ 9 h 546"/>
                <a:gd name="T20" fmla="*/ 76 w 344"/>
                <a:gd name="T21" fmla="*/ 0 h 546"/>
                <a:gd name="T22" fmla="*/ 95 w 344"/>
                <a:gd name="T23" fmla="*/ 0 h 546"/>
                <a:gd name="T24" fmla="*/ 268 w 344"/>
                <a:gd name="T25" fmla="*/ 336 h 54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44"/>
                <a:gd name="T40" fmla="*/ 0 h 546"/>
                <a:gd name="T41" fmla="*/ 344 w 344"/>
                <a:gd name="T42" fmla="*/ 546 h 54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44" h="546">
                  <a:moveTo>
                    <a:pt x="268" y="336"/>
                  </a:moveTo>
                  <a:lnTo>
                    <a:pt x="325" y="489"/>
                  </a:lnTo>
                  <a:lnTo>
                    <a:pt x="335" y="499"/>
                  </a:lnTo>
                  <a:lnTo>
                    <a:pt x="344" y="499"/>
                  </a:lnTo>
                  <a:lnTo>
                    <a:pt x="268" y="546"/>
                  </a:lnTo>
                  <a:lnTo>
                    <a:pt x="249" y="546"/>
                  </a:lnTo>
                  <a:lnTo>
                    <a:pt x="191" y="336"/>
                  </a:lnTo>
                  <a:lnTo>
                    <a:pt x="38" y="106"/>
                  </a:lnTo>
                  <a:lnTo>
                    <a:pt x="9" y="19"/>
                  </a:lnTo>
                  <a:lnTo>
                    <a:pt x="0" y="9"/>
                  </a:lnTo>
                  <a:lnTo>
                    <a:pt x="76" y="0"/>
                  </a:lnTo>
                  <a:lnTo>
                    <a:pt x="95" y="0"/>
                  </a:lnTo>
                  <a:lnTo>
                    <a:pt x="268" y="336"/>
                  </a:lnTo>
                  <a:close/>
                </a:path>
              </a:pathLst>
            </a:custGeom>
            <a:solidFill>
              <a:srgbClr val="330066"/>
            </a:solidFill>
            <a:ln w="9525">
              <a:noFill/>
              <a:round/>
              <a:headEnd/>
              <a:tailEnd/>
            </a:ln>
          </p:spPr>
          <p:txBody>
            <a:bodyPr>
              <a:prstTxWarp prst="textNoShape">
                <a:avLst/>
              </a:prstTxWarp>
            </a:bodyPr>
            <a:lstStyle/>
            <a:p>
              <a:endParaRPr lang="en-US"/>
            </a:p>
          </p:txBody>
        </p:sp>
        <p:sp>
          <p:nvSpPr>
            <p:cNvPr id="53345" name="Freeform 799"/>
            <p:cNvSpPr>
              <a:spLocks noChangeAspect="1"/>
            </p:cNvSpPr>
            <p:nvPr/>
          </p:nvSpPr>
          <p:spPr bwMode="auto">
            <a:xfrm>
              <a:off x="3287" y="2499"/>
              <a:ext cx="267" cy="607"/>
            </a:xfrm>
            <a:custGeom>
              <a:avLst/>
              <a:gdLst>
                <a:gd name="T0" fmla="*/ 249 w 1333"/>
                <a:gd name="T1" fmla="*/ 527 h 3039"/>
                <a:gd name="T2" fmla="*/ 431 w 1333"/>
                <a:gd name="T3" fmla="*/ 748 h 3039"/>
                <a:gd name="T4" fmla="*/ 546 w 1333"/>
                <a:gd name="T5" fmla="*/ 853 h 3039"/>
                <a:gd name="T6" fmla="*/ 796 w 1333"/>
                <a:gd name="T7" fmla="*/ 1026 h 3039"/>
                <a:gd name="T8" fmla="*/ 824 w 1333"/>
                <a:gd name="T9" fmla="*/ 1352 h 3039"/>
                <a:gd name="T10" fmla="*/ 1006 w 1333"/>
                <a:gd name="T11" fmla="*/ 2138 h 3039"/>
                <a:gd name="T12" fmla="*/ 1093 w 1333"/>
                <a:gd name="T13" fmla="*/ 2378 h 3039"/>
                <a:gd name="T14" fmla="*/ 1247 w 1333"/>
                <a:gd name="T15" fmla="*/ 2752 h 3039"/>
                <a:gd name="T16" fmla="*/ 1333 w 1333"/>
                <a:gd name="T17" fmla="*/ 2905 h 3039"/>
                <a:gd name="T18" fmla="*/ 1198 w 1333"/>
                <a:gd name="T19" fmla="*/ 2877 h 3039"/>
                <a:gd name="T20" fmla="*/ 1026 w 1333"/>
                <a:gd name="T21" fmla="*/ 2742 h 3039"/>
                <a:gd name="T22" fmla="*/ 892 w 1333"/>
                <a:gd name="T23" fmla="*/ 2550 h 3039"/>
                <a:gd name="T24" fmla="*/ 805 w 1333"/>
                <a:gd name="T25" fmla="*/ 2378 h 3039"/>
                <a:gd name="T26" fmla="*/ 776 w 1333"/>
                <a:gd name="T27" fmla="*/ 2224 h 3039"/>
                <a:gd name="T28" fmla="*/ 661 w 1333"/>
                <a:gd name="T29" fmla="*/ 1764 h 3039"/>
                <a:gd name="T30" fmla="*/ 671 w 1333"/>
                <a:gd name="T31" fmla="*/ 1744 h 3039"/>
                <a:gd name="T32" fmla="*/ 661 w 1333"/>
                <a:gd name="T33" fmla="*/ 1735 h 3039"/>
                <a:gd name="T34" fmla="*/ 652 w 1333"/>
                <a:gd name="T35" fmla="*/ 1735 h 3039"/>
                <a:gd name="T36" fmla="*/ 643 w 1333"/>
                <a:gd name="T37" fmla="*/ 1755 h 3039"/>
                <a:gd name="T38" fmla="*/ 652 w 1333"/>
                <a:gd name="T39" fmla="*/ 1888 h 3039"/>
                <a:gd name="T40" fmla="*/ 748 w 1333"/>
                <a:gd name="T41" fmla="*/ 2339 h 3039"/>
                <a:gd name="T42" fmla="*/ 834 w 1333"/>
                <a:gd name="T43" fmla="*/ 2550 h 3039"/>
                <a:gd name="T44" fmla="*/ 1006 w 1333"/>
                <a:gd name="T45" fmla="*/ 2790 h 3039"/>
                <a:gd name="T46" fmla="*/ 1161 w 1333"/>
                <a:gd name="T47" fmla="*/ 2924 h 3039"/>
                <a:gd name="T48" fmla="*/ 1275 w 1333"/>
                <a:gd name="T49" fmla="*/ 2963 h 3039"/>
                <a:gd name="T50" fmla="*/ 1285 w 1333"/>
                <a:gd name="T51" fmla="*/ 2963 h 3039"/>
                <a:gd name="T52" fmla="*/ 1247 w 1333"/>
                <a:gd name="T53" fmla="*/ 3011 h 3039"/>
                <a:gd name="T54" fmla="*/ 1217 w 1333"/>
                <a:gd name="T55" fmla="*/ 3039 h 3039"/>
                <a:gd name="T56" fmla="*/ 1103 w 1333"/>
                <a:gd name="T57" fmla="*/ 3030 h 3039"/>
                <a:gd name="T58" fmla="*/ 1073 w 1333"/>
                <a:gd name="T59" fmla="*/ 3011 h 3039"/>
                <a:gd name="T60" fmla="*/ 1036 w 1333"/>
                <a:gd name="T61" fmla="*/ 3039 h 3039"/>
                <a:gd name="T62" fmla="*/ 968 w 1333"/>
                <a:gd name="T63" fmla="*/ 3030 h 3039"/>
                <a:gd name="T64" fmla="*/ 776 w 1333"/>
                <a:gd name="T65" fmla="*/ 2867 h 3039"/>
                <a:gd name="T66" fmla="*/ 613 w 1333"/>
                <a:gd name="T67" fmla="*/ 2637 h 3039"/>
                <a:gd name="T68" fmla="*/ 450 w 1333"/>
                <a:gd name="T69" fmla="*/ 2282 h 3039"/>
                <a:gd name="T70" fmla="*/ 268 w 1333"/>
                <a:gd name="T71" fmla="*/ 1735 h 3039"/>
                <a:gd name="T72" fmla="*/ 124 w 1333"/>
                <a:gd name="T73" fmla="*/ 1083 h 3039"/>
                <a:gd name="T74" fmla="*/ 19 w 1333"/>
                <a:gd name="T75" fmla="*/ 345 h 3039"/>
                <a:gd name="T76" fmla="*/ 0 w 1333"/>
                <a:gd name="T77" fmla="*/ 0 h 3039"/>
                <a:gd name="T78" fmla="*/ 67 w 1333"/>
                <a:gd name="T79" fmla="*/ 201 h 3039"/>
                <a:gd name="T80" fmla="*/ 249 w 1333"/>
                <a:gd name="T81" fmla="*/ 527 h 3039"/>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333"/>
                <a:gd name="T124" fmla="*/ 0 h 3039"/>
                <a:gd name="T125" fmla="*/ 1333 w 1333"/>
                <a:gd name="T126" fmla="*/ 3039 h 3039"/>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333" h="3039">
                  <a:moveTo>
                    <a:pt x="249" y="527"/>
                  </a:moveTo>
                  <a:lnTo>
                    <a:pt x="431" y="748"/>
                  </a:lnTo>
                  <a:lnTo>
                    <a:pt x="546" y="853"/>
                  </a:lnTo>
                  <a:lnTo>
                    <a:pt x="796" y="1026"/>
                  </a:lnTo>
                  <a:lnTo>
                    <a:pt x="824" y="1352"/>
                  </a:lnTo>
                  <a:lnTo>
                    <a:pt x="1006" y="2138"/>
                  </a:lnTo>
                  <a:lnTo>
                    <a:pt x="1093" y="2378"/>
                  </a:lnTo>
                  <a:lnTo>
                    <a:pt x="1247" y="2752"/>
                  </a:lnTo>
                  <a:lnTo>
                    <a:pt x="1333" y="2905"/>
                  </a:lnTo>
                  <a:lnTo>
                    <a:pt x="1198" y="2877"/>
                  </a:lnTo>
                  <a:lnTo>
                    <a:pt x="1026" y="2742"/>
                  </a:lnTo>
                  <a:lnTo>
                    <a:pt x="892" y="2550"/>
                  </a:lnTo>
                  <a:lnTo>
                    <a:pt x="805" y="2378"/>
                  </a:lnTo>
                  <a:lnTo>
                    <a:pt x="776" y="2224"/>
                  </a:lnTo>
                  <a:lnTo>
                    <a:pt x="661" y="1764"/>
                  </a:lnTo>
                  <a:lnTo>
                    <a:pt x="671" y="1744"/>
                  </a:lnTo>
                  <a:lnTo>
                    <a:pt x="661" y="1735"/>
                  </a:lnTo>
                  <a:lnTo>
                    <a:pt x="652" y="1735"/>
                  </a:lnTo>
                  <a:lnTo>
                    <a:pt x="643" y="1755"/>
                  </a:lnTo>
                  <a:lnTo>
                    <a:pt x="652" y="1888"/>
                  </a:lnTo>
                  <a:lnTo>
                    <a:pt x="748" y="2339"/>
                  </a:lnTo>
                  <a:lnTo>
                    <a:pt x="834" y="2550"/>
                  </a:lnTo>
                  <a:lnTo>
                    <a:pt x="1006" y="2790"/>
                  </a:lnTo>
                  <a:lnTo>
                    <a:pt x="1161" y="2924"/>
                  </a:lnTo>
                  <a:lnTo>
                    <a:pt x="1275" y="2963"/>
                  </a:lnTo>
                  <a:lnTo>
                    <a:pt x="1285" y="2963"/>
                  </a:lnTo>
                  <a:lnTo>
                    <a:pt x="1247" y="3011"/>
                  </a:lnTo>
                  <a:lnTo>
                    <a:pt x="1217" y="3039"/>
                  </a:lnTo>
                  <a:lnTo>
                    <a:pt x="1103" y="3030"/>
                  </a:lnTo>
                  <a:lnTo>
                    <a:pt x="1073" y="3011"/>
                  </a:lnTo>
                  <a:lnTo>
                    <a:pt x="1036" y="3039"/>
                  </a:lnTo>
                  <a:lnTo>
                    <a:pt x="968" y="3030"/>
                  </a:lnTo>
                  <a:lnTo>
                    <a:pt x="776" y="2867"/>
                  </a:lnTo>
                  <a:lnTo>
                    <a:pt x="613" y="2637"/>
                  </a:lnTo>
                  <a:lnTo>
                    <a:pt x="450" y="2282"/>
                  </a:lnTo>
                  <a:lnTo>
                    <a:pt x="268" y="1735"/>
                  </a:lnTo>
                  <a:lnTo>
                    <a:pt x="124" y="1083"/>
                  </a:lnTo>
                  <a:lnTo>
                    <a:pt x="19" y="345"/>
                  </a:lnTo>
                  <a:lnTo>
                    <a:pt x="0" y="0"/>
                  </a:lnTo>
                  <a:lnTo>
                    <a:pt x="67" y="201"/>
                  </a:lnTo>
                  <a:lnTo>
                    <a:pt x="249" y="527"/>
                  </a:lnTo>
                  <a:close/>
                </a:path>
              </a:pathLst>
            </a:custGeom>
            <a:solidFill>
              <a:srgbClr val="663399"/>
            </a:solidFill>
            <a:ln w="9525">
              <a:noFill/>
              <a:round/>
              <a:headEnd/>
              <a:tailEnd/>
            </a:ln>
          </p:spPr>
          <p:txBody>
            <a:bodyPr>
              <a:prstTxWarp prst="textNoShape">
                <a:avLst/>
              </a:prstTxWarp>
            </a:bodyPr>
            <a:lstStyle/>
            <a:p>
              <a:endParaRPr lang="en-US"/>
            </a:p>
          </p:txBody>
        </p:sp>
        <p:sp>
          <p:nvSpPr>
            <p:cNvPr id="53346" name="Freeform 800"/>
            <p:cNvSpPr>
              <a:spLocks noChangeAspect="1"/>
            </p:cNvSpPr>
            <p:nvPr/>
          </p:nvSpPr>
          <p:spPr bwMode="auto">
            <a:xfrm>
              <a:off x="3859" y="2579"/>
              <a:ext cx="23" cy="100"/>
            </a:xfrm>
            <a:custGeom>
              <a:avLst/>
              <a:gdLst>
                <a:gd name="T0" fmla="*/ 96 w 115"/>
                <a:gd name="T1" fmla="*/ 211 h 499"/>
                <a:gd name="T2" fmla="*/ 96 w 115"/>
                <a:gd name="T3" fmla="*/ 269 h 499"/>
                <a:gd name="T4" fmla="*/ 29 w 115"/>
                <a:gd name="T5" fmla="*/ 480 h 499"/>
                <a:gd name="T6" fmla="*/ 29 w 115"/>
                <a:gd name="T7" fmla="*/ 490 h 499"/>
                <a:gd name="T8" fmla="*/ 29 w 115"/>
                <a:gd name="T9" fmla="*/ 499 h 499"/>
                <a:gd name="T10" fmla="*/ 0 w 115"/>
                <a:gd name="T11" fmla="*/ 499 h 499"/>
                <a:gd name="T12" fmla="*/ 29 w 115"/>
                <a:gd name="T13" fmla="*/ 451 h 499"/>
                <a:gd name="T14" fmla="*/ 29 w 115"/>
                <a:gd name="T15" fmla="*/ 346 h 499"/>
                <a:gd name="T16" fmla="*/ 86 w 115"/>
                <a:gd name="T17" fmla="*/ 96 h 499"/>
                <a:gd name="T18" fmla="*/ 105 w 115"/>
                <a:gd name="T19" fmla="*/ 19 h 499"/>
                <a:gd name="T20" fmla="*/ 115 w 115"/>
                <a:gd name="T21" fmla="*/ 0 h 499"/>
                <a:gd name="T22" fmla="*/ 115 w 115"/>
                <a:gd name="T23" fmla="*/ 125 h 499"/>
                <a:gd name="T24" fmla="*/ 96 w 115"/>
                <a:gd name="T25" fmla="*/ 211 h 49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15"/>
                <a:gd name="T40" fmla="*/ 0 h 499"/>
                <a:gd name="T41" fmla="*/ 115 w 115"/>
                <a:gd name="T42" fmla="*/ 499 h 49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15" h="499">
                  <a:moveTo>
                    <a:pt x="96" y="211"/>
                  </a:moveTo>
                  <a:lnTo>
                    <a:pt x="96" y="269"/>
                  </a:lnTo>
                  <a:lnTo>
                    <a:pt x="29" y="480"/>
                  </a:lnTo>
                  <a:lnTo>
                    <a:pt x="29" y="490"/>
                  </a:lnTo>
                  <a:lnTo>
                    <a:pt x="29" y="499"/>
                  </a:lnTo>
                  <a:lnTo>
                    <a:pt x="0" y="499"/>
                  </a:lnTo>
                  <a:lnTo>
                    <a:pt x="29" y="451"/>
                  </a:lnTo>
                  <a:lnTo>
                    <a:pt x="29" y="346"/>
                  </a:lnTo>
                  <a:lnTo>
                    <a:pt x="86" y="96"/>
                  </a:lnTo>
                  <a:lnTo>
                    <a:pt x="105" y="19"/>
                  </a:lnTo>
                  <a:lnTo>
                    <a:pt x="115" y="0"/>
                  </a:lnTo>
                  <a:lnTo>
                    <a:pt x="115" y="125"/>
                  </a:lnTo>
                  <a:lnTo>
                    <a:pt x="96" y="211"/>
                  </a:lnTo>
                  <a:close/>
                </a:path>
              </a:pathLst>
            </a:custGeom>
            <a:solidFill>
              <a:srgbClr val="D9AE82"/>
            </a:solidFill>
            <a:ln w="9525">
              <a:noFill/>
              <a:round/>
              <a:headEnd/>
              <a:tailEnd/>
            </a:ln>
          </p:spPr>
          <p:txBody>
            <a:bodyPr>
              <a:prstTxWarp prst="textNoShape">
                <a:avLst/>
              </a:prstTxWarp>
            </a:bodyPr>
            <a:lstStyle/>
            <a:p>
              <a:endParaRPr lang="en-US"/>
            </a:p>
          </p:txBody>
        </p:sp>
        <p:sp>
          <p:nvSpPr>
            <p:cNvPr id="53347" name="Freeform 801"/>
            <p:cNvSpPr>
              <a:spLocks noChangeAspect="1"/>
            </p:cNvSpPr>
            <p:nvPr/>
          </p:nvSpPr>
          <p:spPr bwMode="auto">
            <a:xfrm>
              <a:off x="3771" y="2612"/>
              <a:ext cx="19" cy="32"/>
            </a:xfrm>
            <a:custGeom>
              <a:avLst/>
              <a:gdLst>
                <a:gd name="T0" fmla="*/ 86 w 96"/>
                <a:gd name="T1" fmla="*/ 86 h 164"/>
                <a:gd name="T2" fmla="*/ 86 w 96"/>
                <a:gd name="T3" fmla="*/ 153 h 164"/>
                <a:gd name="T4" fmla="*/ 96 w 96"/>
                <a:gd name="T5" fmla="*/ 164 h 164"/>
                <a:gd name="T6" fmla="*/ 47 w 96"/>
                <a:gd name="T7" fmla="*/ 144 h 164"/>
                <a:gd name="T8" fmla="*/ 19 w 96"/>
                <a:gd name="T9" fmla="*/ 58 h 164"/>
                <a:gd name="T10" fmla="*/ 0 w 96"/>
                <a:gd name="T11" fmla="*/ 0 h 164"/>
                <a:gd name="T12" fmla="*/ 38 w 96"/>
                <a:gd name="T13" fmla="*/ 0 h 164"/>
                <a:gd name="T14" fmla="*/ 86 w 96"/>
                <a:gd name="T15" fmla="*/ 86 h 164"/>
                <a:gd name="T16" fmla="*/ 0 60000 65536"/>
                <a:gd name="T17" fmla="*/ 0 60000 65536"/>
                <a:gd name="T18" fmla="*/ 0 60000 65536"/>
                <a:gd name="T19" fmla="*/ 0 60000 65536"/>
                <a:gd name="T20" fmla="*/ 0 60000 65536"/>
                <a:gd name="T21" fmla="*/ 0 60000 65536"/>
                <a:gd name="T22" fmla="*/ 0 60000 65536"/>
                <a:gd name="T23" fmla="*/ 0 60000 65536"/>
                <a:gd name="T24" fmla="*/ 0 w 96"/>
                <a:gd name="T25" fmla="*/ 0 h 164"/>
                <a:gd name="T26" fmla="*/ 96 w 96"/>
                <a:gd name="T27" fmla="*/ 164 h 16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6" h="164">
                  <a:moveTo>
                    <a:pt x="86" y="86"/>
                  </a:moveTo>
                  <a:lnTo>
                    <a:pt x="86" y="153"/>
                  </a:lnTo>
                  <a:lnTo>
                    <a:pt x="96" y="164"/>
                  </a:lnTo>
                  <a:lnTo>
                    <a:pt x="47" y="144"/>
                  </a:lnTo>
                  <a:lnTo>
                    <a:pt x="19" y="58"/>
                  </a:lnTo>
                  <a:lnTo>
                    <a:pt x="0" y="0"/>
                  </a:lnTo>
                  <a:lnTo>
                    <a:pt x="38" y="0"/>
                  </a:lnTo>
                  <a:lnTo>
                    <a:pt x="86" y="86"/>
                  </a:lnTo>
                  <a:close/>
                </a:path>
              </a:pathLst>
            </a:custGeom>
            <a:solidFill>
              <a:srgbClr val="D9AE82"/>
            </a:solidFill>
            <a:ln w="9525">
              <a:noFill/>
              <a:round/>
              <a:headEnd/>
              <a:tailEnd/>
            </a:ln>
          </p:spPr>
          <p:txBody>
            <a:bodyPr>
              <a:prstTxWarp prst="textNoShape">
                <a:avLst/>
              </a:prstTxWarp>
            </a:bodyPr>
            <a:lstStyle/>
            <a:p>
              <a:endParaRPr lang="en-US"/>
            </a:p>
          </p:txBody>
        </p:sp>
        <p:sp>
          <p:nvSpPr>
            <p:cNvPr id="53348" name="Freeform 802"/>
            <p:cNvSpPr>
              <a:spLocks noChangeAspect="1"/>
            </p:cNvSpPr>
            <p:nvPr/>
          </p:nvSpPr>
          <p:spPr bwMode="auto">
            <a:xfrm>
              <a:off x="3239" y="2673"/>
              <a:ext cx="2" cy="25"/>
            </a:xfrm>
            <a:custGeom>
              <a:avLst/>
              <a:gdLst>
                <a:gd name="T0" fmla="*/ 0 w 11"/>
                <a:gd name="T1" fmla="*/ 0 h 124"/>
                <a:gd name="T2" fmla="*/ 11 w 11"/>
                <a:gd name="T3" fmla="*/ 124 h 124"/>
                <a:gd name="T4" fmla="*/ 0 w 11"/>
                <a:gd name="T5" fmla="*/ 0 h 124"/>
                <a:gd name="T6" fmla="*/ 0 60000 65536"/>
                <a:gd name="T7" fmla="*/ 0 60000 65536"/>
                <a:gd name="T8" fmla="*/ 0 60000 65536"/>
                <a:gd name="T9" fmla="*/ 0 w 11"/>
                <a:gd name="T10" fmla="*/ 0 h 124"/>
                <a:gd name="T11" fmla="*/ 11 w 11"/>
                <a:gd name="T12" fmla="*/ 124 h 124"/>
              </a:gdLst>
              <a:ahLst/>
              <a:cxnLst>
                <a:cxn ang="T6">
                  <a:pos x="T0" y="T1"/>
                </a:cxn>
                <a:cxn ang="T7">
                  <a:pos x="T2" y="T3"/>
                </a:cxn>
                <a:cxn ang="T8">
                  <a:pos x="T4" y="T5"/>
                </a:cxn>
              </a:cxnLst>
              <a:rect l="T9" t="T10" r="T11" b="T12"/>
              <a:pathLst>
                <a:path w="11" h="124">
                  <a:moveTo>
                    <a:pt x="0" y="0"/>
                  </a:moveTo>
                  <a:lnTo>
                    <a:pt x="11" y="124"/>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53349" name="Freeform 803"/>
            <p:cNvSpPr>
              <a:spLocks noChangeAspect="1"/>
            </p:cNvSpPr>
            <p:nvPr/>
          </p:nvSpPr>
          <p:spPr bwMode="auto">
            <a:xfrm>
              <a:off x="3759" y="2684"/>
              <a:ext cx="54" cy="8"/>
            </a:xfrm>
            <a:custGeom>
              <a:avLst/>
              <a:gdLst>
                <a:gd name="T0" fmla="*/ 260 w 269"/>
                <a:gd name="T1" fmla="*/ 30 h 39"/>
                <a:gd name="T2" fmla="*/ 269 w 269"/>
                <a:gd name="T3" fmla="*/ 39 h 39"/>
                <a:gd name="T4" fmla="*/ 116 w 269"/>
                <a:gd name="T5" fmla="*/ 39 h 39"/>
                <a:gd name="T6" fmla="*/ 29 w 269"/>
                <a:gd name="T7" fmla="*/ 20 h 39"/>
                <a:gd name="T8" fmla="*/ 0 w 269"/>
                <a:gd name="T9" fmla="*/ 0 h 39"/>
                <a:gd name="T10" fmla="*/ 86 w 269"/>
                <a:gd name="T11" fmla="*/ 20 h 39"/>
                <a:gd name="T12" fmla="*/ 260 w 269"/>
                <a:gd name="T13" fmla="*/ 30 h 39"/>
                <a:gd name="T14" fmla="*/ 0 60000 65536"/>
                <a:gd name="T15" fmla="*/ 0 60000 65536"/>
                <a:gd name="T16" fmla="*/ 0 60000 65536"/>
                <a:gd name="T17" fmla="*/ 0 60000 65536"/>
                <a:gd name="T18" fmla="*/ 0 60000 65536"/>
                <a:gd name="T19" fmla="*/ 0 60000 65536"/>
                <a:gd name="T20" fmla="*/ 0 60000 65536"/>
                <a:gd name="T21" fmla="*/ 0 w 269"/>
                <a:gd name="T22" fmla="*/ 0 h 39"/>
                <a:gd name="T23" fmla="*/ 269 w 269"/>
                <a:gd name="T24" fmla="*/ 39 h 3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69" h="39">
                  <a:moveTo>
                    <a:pt x="260" y="30"/>
                  </a:moveTo>
                  <a:lnTo>
                    <a:pt x="269" y="39"/>
                  </a:lnTo>
                  <a:lnTo>
                    <a:pt x="116" y="39"/>
                  </a:lnTo>
                  <a:lnTo>
                    <a:pt x="29" y="20"/>
                  </a:lnTo>
                  <a:lnTo>
                    <a:pt x="0" y="0"/>
                  </a:lnTo>
                  <a:lnTo>
                    <a:pt x="86" y="20"/>
                  </a:lnTo>
                  <a:lnTo>
                    <a:pt x="260" y="30"/>
                  </a:lnTo>
                  <a:close/>
                </a:path>
              </a:pathLst>
            </a:custGeom>
            <a:solidFill>
              <a:srgbClr val="D9AE82"/>
            </a:solidFill>
            <a:ln w="9525">
              <a:noFill/>
              <a:round/>
              <a:headEnd/>
              <a:tailEnd/>
            </a:ln>
          </p:spPr>
          <p:txBody>
            <a:bodyPr>
              <a:prstTxWarp prst="textNoShape">
                <a:avLst/>
              </a:prstTxWarp>
            </a:bodyPr>
            <a:lstStyle/>
            <a:p>
              <a:endParaRPr lang="en-US"/>
            </a:p>
          </p:txBody>
        </p:sp>
        <p:sp>
          <p:nvSpPr>
            <p:cNvPr id="53350" name="Freeform 804"/>
            <p:cNvSpPr>
              <a:spLocks noChangeAspect="1"/>
            </p:cNvSpPr>
            <p:nvPr/>
          </p:nvSpPr>
          <p:spPr bwMode="auto">
            <a:xfrm>
              <a:off x="3830" y="2709"/>
              <a:ext cx="81" cy="215"/>
            </a:xfrm>
            <a:custGeom>
              <a:avLst/>
              <a:gdLst>
                <a:gd name="T0" fmla="*/ 288 w 403"/>
                <a:gd name="T1" fmla="*/ 567 h 1075"/>
                <a:gd name="T2" fmla="*/ 403 w 403"/>
                <a:gd name="T3" fmla="*/ 1045 h 1075"/>
                <a:gd name="T4" fmla="*/ 403 w 403"/>
                <a:gd name="T5" fmla="*/ 1075 h 1075"/>
                <a:gd name="T6" fmla="*/ 384 w 403"/>
                <a:gd name="T7" fmla="*/ 1027 h 1075"/>
                <a:gd name="T8" fmla="*/ 337 w 403"/>
                <a:gd name="T9" fmla="*/ 1027 h 1075"/>
                <a:gd name="T10" fmla="*/ 326 w 403"/>
                <a:gd name="T11" fmla="*/ 1036 h 1075"/>
                <a:gd name="T12" fmla="*/ 269 w 403"/>
                <a:gd name="T13" fmla="*/ 902 h 1075"/>
                <a:gd name="T14" fmla="*/ 230 w 403"/>
                <a:gd name="T15" fmla="*/ 739 h 1075"/>
                <a:gd name="T16" fmla="*/ 115 w 403"/>
                <a:gd name="T17" fmla="*/ 451 h 1075"/>
                <a:gd name="T18" fmla="*/ 105 w 403"/>
                <a:gd name="T19" fmla="*/ 442 h 1075"/>
                <a:gd name="T20" fmla="*/ 115 w 403"/>
                <a:gd name="T21" fmla="*/ 451 h 1075"/>
                <a:gd name="T22" fmla="*/ 115 w 403"/>
                <a:gd name="T23" fmla="*/ 404 h 1075"/>
                <a:gd name="T24" fmla="*/ 29 w 403"/>
                <a:gd name="T25" fmla="*/ 135 h 1075"/>
                <a:gd name="T26" fmla="*/ 0 w 403"/>
                <a:gd name="T27" fmla="*/ 49 h 1075"/>
                <a:gd name="T28" fmla="*/ 0 w 403"/>
                <a:gd name="T29" fmla="*/ 29 h 1075"/>
                <a:gd name="T30" fmla="*/ 87 w 403"/>
                <a:gd name="T31" fmla="*/ 0 h 1075"/>
                <a:gd name="T32" fmla="*/ 115 w 403"/>
                <a:gd name="T33" fmla="*/ 10 h 1075"/>
                <a:gd name="T34" fmla="*/ 288 w 403"/>
                <a:gd name="T35" fmla="*/ 567 h 1075"/>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403"/>
                <a:gd name="T55" fmla="*/ 0 h 1075"/>
                <a:gd name="T56" fmla="*/ 403 w 403"/>
                <a:gd name="T57" fmla="*/ 1075 h 1075"/>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403" h="1075">
                  <a:moveTo>
                    <a:pt x="288" y="567"/>
                  </a:moveTo>
                  <a:lnTo>
                    <a:pt x="403" y="1045"/>
                  </a:lnTo>
                  <a:lnTo>
                    <a:pt x="403" y="1075"/>
                  </a:lnTo>
                  <a:lnTo>
                    <a:pt x="384" y="1027"/>
                  </a:lnTo>
                  <a:lnTo>
                    <a:pt x="337" y="1027"/>
                  </a:lnTo>
                  <a:lnTo>
                    <a:pt x="326" y="1036"/>
                  </a:lnTo>
                  <a:lnTo>
                    <a:pt x="269" y="902"/>
                  </a:lnTo>
                  <a:lnTo>
                    <a:pt x="230" y="739"/>
                  </a:lnTo>
                  <a:lnTo>
                    <a:pt x="115" y="451"/>
                  </a:lnTo>
                  <a:lnTo>
                    <a:pt x="105" y="442"/>
                  </a:lnTo>
                  <a:lnTo>
                    <a:pt x="115" y="451"/>
                  </a:lnTo>
                  <a:lnTo>
                    <a:pt x="115" y="404"/>
                  </a:lnTo>
                  <a:lnTo>
                    <a:pt x="29" y="135"/>
                  </a:lnTo>
                  <a:lnTo>
                    <a:pt x="0" y="49"/>
                  </a:lnTo>
                  <a:lnTo>
                    <a:pt x="0" y="29"/>
                  </a:lnTo>
                  <a:lnTo>
                    <a:pt x="87" y="0"/>
                  </a:lnTo>
                  <a:lnTo>
                    <a:pt x="115" y="10"/>
                  </a:lnTo>
                  <a:lnTo>
                    <a:pt x="288" y="567"/>
                  </a:lnTo>
                  <a:close/>
                </a:path>
              </a:pathLst>
            </a:custGeom>
            <a:solidFill>
              <a:srgbClr val="470D82"/>
            </a:solidFill>
            <a:ln w="9525">
              <a:noFill/>
              <a:round/>
              <a:headEnd/>
              <a:tailEnd/>
            </a:ln>
          </p:spPr>
          <p:txBody>
            <a:bodyPr>
              <a:prstTxWarp prst="textNoShape">
                <a:avLst/>
              </a:prstTxWarp>
            </a:bodyPr>
            <a:lstStyle/>
            <a:p>
              <a:endParaRPr lang="en-US"/>
            </a:p>
          </p:txBody>
        </p:sp>
        <p:sp>
          <p:nvSpPr>
            <p:cNvPr id="53351" name="Freeform 805"/>
            <p:cNvSpPr>
              <a:spLocks noChangeAspect="1"/>
            </p:cNvSpPr>
            <p:nvPr/>
          </p:nvSpPr>
          <p:spPr bwMode="auto">
            <a:xfrm>
              <a:off x="3216" y="2733"/>
              <a:ext cx="2" cy="7"/>
            </a:xfrm>
            <a:custGeom>
              <a:avLst/>
              <a:gdLst>
                <a:gd name="T0" fmla="*/ 10 w 10"/>
                <a:gd name="T1" fmla="*/ 38 h 38"/>
                <a:gd name="T2" fmla="*/ 0 w 10"/>
                <a:gd name="T3" fmla="*/ 0 h 38"/>
                <a:gd name="T4" fmla="*/ 10 w 10"/>
                <a:gd name="T5" fmla="*/ 9 h 38"/>
                <a:gd name="T6" fmla="*/ 10 w 10"/>
                <a:gd name="T7" fmla="*/ 38 h 38"/>
                <a:gd name="T8" fmla="*/ 0 60000 65536"/>
                <a:gd name="T9" fmla="*/ 0 60000 65536"/>
                <a:gd name="T10" fmla="*/ 0 60000 65536"/>
                <a:gd name="T11" fmla="*/ 0 60000 65536"/>
                <a:gd name="T12" fmla="*/ 0 w 10"/>
                <a:gd name="T13" fmla="*/ 0 h 38"/>
                <a:gd name="T14" fmla="*/ 10 w 10"/>
                <a:gd name="T15" fmla="*/ 38 h 38"/>
              </a:gdLst>
              <a:ahLst/>
              <a:cxnLst>
                <a:cxn ang="T8">
                  <a:pos x="T0" y="T1"/>
                </a:cxn>
                <a:cxn ang="T9">
                  <a:pos x="T2" y="T3"/>
                </a:cxn>
                <a:cxn ang="T10">
                  <a:pos x="T4" y="T5"/>
                </a:cxn>
                <a:cxn ang="T11">
                  <a:pos x="T6" y="T7"/>
                </a:cxn>
              </a:cxnLst>
              <a:rect l="T12" t="T13" r="T14" b="T15"/>
              <a:pathLst>
                <a:path w="10" h="38">
                  <a:moveTo>
                    <a:pt x="10" y="38"/>
                  </a:moveTo>
                  <a:lnTo>
                    <a:pt x="0" y="0"/>
                  </a:lnTo>
                  <a:lnTo>
                    <a:pt x="10" y="9"/>
                  </a:lnTo>
                  <a:lnTo>
                    <a:pt x="10" y="38"/>
                  </a:lnTo>
                  <a:close/>
                </a:path>
              </a:pathLst>
            </a:custGeom>
            <a:solidFill>
              <a:srgbClr val="000000"/>
            </a:solidFill>
            <a:ln w="9525">
              <a:noFill/>
              <a:round/>
              <a:headEnd/>
              <a:tailEnd/>
            </a:ln>
          </p:spPr>
          <p:txBody>
            <a:bodyPr>
              <a:prstTxWarp prst="textNoShape">
                <a:avLst/>
              </a:prstTxWarp>
            </a:bodyPr>
            <a:lstStyle/>
            <a:p>
              <a:endParaRPr lang="en-US"/>
            </a:p>
          </p:txBody>
        </p:sp>
        <p:sp>
          <p:nvSpPr>
            <p:cNvPr id="53352" name="Freeform 806"/>
            <p:cNvSpPr>
              <a:spLocks noChangeAspect="1"/>
            </p:cNvSpPr>
            <p:nvPr/>
          </p:nvSpPr>
          <p:spPr bwMode="auto">
            <a:xfrm>
              <a:off x="3665" y="2986"/>
              <a:ext cx="146" cy="153"/>
            </a:xfrm>
            <a:custGeom>
              <a:avLst/>
              <a:gdLst>
                <a:gd name="T0" fmla="*/ 555 w 729"/>
                <a:gd name="T1" fmla="*/ 58 h 767"/>
                <a:gd name="T2" fmla="*/ 594 w 729"/>
                <a:gd name="T3" fmla="*/ 77 h 767"/>
                <a:gd name="T4" fmla="*/ 623 w 729"/>
                <a:gd name="T5" fmla="*/ 154 h 767"/>
                <a:gd name="T6" fmla="*/ 662 w 729"/>
                <a:gd name="T7" fmla="*/ 192 h 767"/>
                <a:gd name="T8" fmla="*/ 662 w 729"/>
                <a:gd name="T9" fmla="*/ 212 h 767"/>
                <a:gd name="T10" fmla="*/ 642 w 729"/>
                <a:gd name="T11" fmla="*/ 221 h 767"/>
                <a:gd name="T12" fmla="*/ 613 w 729"/>
                <a:gd name="T13" fmla="*/ 240 h 767"/>
                <a:gd name="T14" fmla="*/ 613 w 729"/>
                <a:gd name="T15" fmla="*/ 259 h 767"/>
                <a:gd name="T16" fmla="*/ 632 w 729"/>
                <a:gd name="T17" fmla="*/ 268 h 767"/>
                <a:gd name="T18" fmla="*/ 662 w 729"/>
                <a:gd name="T19" fmla="*/ 259 h 767"/>
                <a:gd name="T20" fmla="*/ 671 w 729"/>
                <a:gd name="T21" fmla="*/ 249 h 767"/>
                <a:gd name="T22" fmla="*/ 718 w 729"/>
                <a:gd name="T23" fmla="*/ 365 h 767"/>
                <a:gd name="T24" fmla="*/ 613 w 729"/>
                <a:gd name="T25" fmla="*/ 374 h 767"/>
                <a:gd name="T26" fmla="*/ 604 w 729"/>
                <a:gd name="T27" fmla="*/ 393 h 767"/>
                <a:gd name="T28" fmla="*/ 604 w 729"/>
                <a:gd name="T29" fmla="*/ 412 h 767"/>
                <a:gd name="T30" fmla="*/ 613 w 729"/>
                <a:gd name="T31" fmla="*/ 423 h 767"/>
                <a:gd name="T32" fmla="*/ 729 w 729"/>
                <a:gd name="T33" fmla="*/ 423 h 767"/>
                <a:gd name="T34" fmla="*/ 729 w 729"/>
                <a:gd name="T35" fmla="*/ 442 h 767"/>
                <a:gd name="T36" fmla="*/ 662 w 729"/>
                <a:gd name="T37" fmla="*/ 528 h 767"/>
                <a:gd name="T38" fmla="*/ 565 w 729"/>
                <a:gd name="T39" fmla="*/ 614 h 767"/>
                <a:gd name="T40" fmla="*/ 546 w 729"/>
                <a:gd name="T41" fmla="*/ 595 h 767"/>
                <a:gd name="T42" fmla="*/ 518 w 729"/>
                <a:gd name="T43" fmla="*/ 556 h 767"/>
                <a:gd name="T44" fmla="*/ 518 w 729"/>
                <a:gd name="T45" fmla="*/ 537 h 767"/>
                <a:gd name="T46" fmla="*/ 508 w 729"/>
                <a:gd name="T47" fmla="*/ 528 h 767"/>
                <a:gd name="T48" fmla="*/ 479 w 729"/>
                <a:gd name="T49" fmla="*/ 547 h 767"/>
                <a:gd name="T50" fmla="*/ 479 w 729"/>
                <a:gd name="T51" fmla="*/ 595 h 767"/>
                <a:gd name="T52" fmla="*/ 527 w 729"/>
                <a:gd name="T53" fmla="*/ 653 h 767"/>
                <a:gd name="T54" fmla="*/ 383 w 729"/>
                <a:gd name="T55" fmla="*/ 739 h 767"/>
                <a:gd name="T56" fmla="*/ 200 w 729"/>
                <a:gd name="T57" fmla="*/ 767 h 767"/>
                <a:gd name="T58" fmla="*/ 28 w 729"/>
                <a:gd name="T59" fmla="*/ 739 h 767"/>
                <a:gd name="T60" fmla="*/ 0 w 729"/>
                <a:gd name="T61" fmla="*/ 556 h 767"/>
                <a:gd name="T62" fmla="*/ 28 w 729"/>
                <a:gd name="T63" fmla="*/ 499 h 767"/>
                <a:gd name="T64" fmla="*/ 56 w 729"/>
                <a:gd name="T65" fmla="*/ 470 h 767"/>
                <a:gd name="T66" fmla="*/ 56 w 729"/>
                <a:gd name="T67" fmla="*/ 393 h 767"/>
                <a:gd name="T68" fmla="*/ 86 w 729"/>
                <a:gd name="T69" fmla="*/ 336 h 767"/>
                <a:gd name="T70" fmla="*/ 105 w 729"/>
                <a:gd name="T71" fmla="*/ 326 h 767"/>
                <a:gd name="T72" fmla="*/ 144 w 729"/>
                <a:gd name="T73" fmla="*/ 355 h 767"/>
                <a:gd name="T74" fmla="*/ 153 w 729"/>
                <a:gd name="T75" fmla="*/ 355 h 767"/>
                <a:gd name="T76" fmla="*/ 172 w 729"/>
                <a:gd name="T77" fmla="*/ 336 h 767"/>
                <a:gd name="T78" fmla="*/ 144 w 729"/>
                <a:gd name="T79" fmla="*/ 279 h 767"/>
                <a:gd name="T80" fmla="*/ 239 w 729"/>
                <a:gd name="T81" fmla="*/ 173 h 767"/>
                <a:gd name="T82" fmla="*/ 286 w 729"/>
                <a:gd name="T83" fmla="*/ 192 h 767"/>
                <a:gd name="T84" fmla="*/ 325 w 729"/>
                <a:gd name="T85" fmla="*/ 182 h 767"/>
                <a:gd name="T86" fmla="*/ 325 w 729"/>
                <a:gd name="T87" fmla="*/ 154 h 767"/>
                <a:gd name="T88" fmla="*/ 286 w 729"/>
                <a:gd name="T89" fmla="*/ 124 h 767"/>
                <a:gd name="T90" fmla="*/ 469 w 729"/>
                <a:gd name="T91" fmla="*/ 0 h 767"/>
                <a:gd name="T92" fmla="*/ 479 w 729"/>
                <a:gd name="T93" fmla="*/ 0 h 767"/>
                <a:gd name="T94" fmla="*/ 546 w 729"/>
                <a:gd name="T95" fmla="*/ 38 h 767"/>
                <a:gd name="T96" fmla="*/ 555 w 729"/>
                <a:gd name="T97" fmla="*/ 58 h 76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729"/>
                <a:gd name="T148" fmla="*/ 0 h 767"/>
                <a:gd name="T149" fmla="*/ 729 w 729"/>
                <a:gd name="T150" fmla="*/ 767 h 76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729" h="767">
                  <a:moveTo>
                    <a:pt x="555" y="58"/>
                  </a:moveTo>
                  <a:lnTo>
                    <a:pt x="594" y="77"/>
                  </a:lnTo>
                  <a:lnTo>
                    <a:pt x="623" y="154"/>
                  </a:lnTo>
                  <a:lnTo>
                    <a:pt x="662" y="192"/>
                  </a:lnTo>
                  <a:lnTo>
                    <a:pt x="662" y="212"/>
                  </a:lnTo>
                  <a:lnTo>
                    <a:pt x="642" y="221"/>
                  </a:lnTo>
                  <a:lnTo>
                    <a:pt x="613" y="240"/>
                  </a:lnTo>
                  <a:lnTo>
                    <a:pt x="613" y="259"/>
                  </a:lnTo>
                  <a:lnTo>
                    <a:pt x="632" y="268"/>
                  </a:lnTo>
                  <a:lnTo>
                    <a:pt x="662" y="259"/>
                  </a:lnTo>
                  <a:lnTo>
                    <a:pt x="671" y="249"/>
                  </a:lnTo>
                  <a:lnTo>
                    <a:pt x="718" y="365"/>
                  </a:lnTo>
                  <a:lnTo>
                    <a:pt x="613" y="374"/>
                  </a:lnTo>
                  <a:lnTo>
                    <a:pt x="604" y="393"/>
                  </a:lnTo>
                  <a:lnTo>
                    <a:pt x="604" y="412"/>
                  </a:lnTo>
                  <a:lnTo>
                    <a:pt x="613" y="423"/>
                  </a:lnTo>
                  <a:lnTo>
                    <a:pt x="729" y="423"/>
                  </a:lnTo>
                  <a:lnTo>
                    <a:pt x="729" y="442"/>
                  </a:lnTo>
                  <a:lnTo>
                    <a:pt x="662" y="528"/>
                  </a:lnTo>
                  <a:lnTo>
                    <a:pt x="565" y="614"/>
                  </a:lnTo>
                  <a:lnTo>
                    <a:pt x="546" y="595"/>
                  </a:lnTo>
                  <a:lnTo>
                    <a:pt x="518" y="556"/>
                  </a:lnTo>
                  <a:lnTo>
                    <a:pt x="518" y="537"/>
                  </a:lnTo>
                  <a:lnTo>
                    <a:pt x="508" y="528"/>
                  </a:lnTo>
                  <a:lnTo>
                    <a:pt x="479" y="547"/>
                  </a:lnTo>
                  <a:lnTo>
                    <a:pt x="479" y="595"/>
                  </a:lnTo>
                  <a:lnTo>
                    <a:pt x="527" y="653"/>
                  </a:lnTo>
                  <a:lnTo>
                    <a:pt x="383" y="739"/>
                  </a:lnTo>
                  <a:lnTo>
                    <a:pt x="200" y="767"/>
                  </a:lnTo>
                  <a:lnTo>
                    <a:pt x="28" y="739"/>
                  </a:lnTo>
                  <a:lnTo>
                    <a:pt x="0" y="556"/>
                  </a:lnTo>
                  <a:lnTo>
                    <a:pt x="28" y="499"/>
                  </a:lnTo>
                  <a:lnTo>
                    <a:pt x="56" y="470"/>
                  </a:lnTo>
                  <a:lnTo>
                    <a:pt x="56" y="393"/>
                  </a:lnTo>
                  <a:lnTo>
                    <a:pt x="86" y="336"/>
                  </a:lnTo>
                  <a:lnTo>
                    <a:pt x="105" y="326"/>
                  </a:lnTo>
                  <a:lnTo>
                    <a:pt x="144" y="355"/>
                  </a:lnTo>
                  <a:lnTo>
                    <a:pt x="153" y="355"/>
                  </a:lnTo>
                  <a:lnTo>
                    <a:pt x="172" y="336"/>
                  </a:lnTo>
                  <a:lnTo>
                    <a:pt x="144" y="279"/>
                  </a:lnTo>
                  <a:lnTo>
                    <a:pt x="239" y="173"/>
                  </a:lnTo>
                  <a:lnTo>
                    <a:pt x="286" y="192"/>
                  </a:lnTo>
                  <a:lnTo>
                    <a:pt x="325" y="182"/>
                  </a:lnTo>
                  <a:lnTo>
                    <a:pt x="325" y="154"/>
                  </a:lnTo>
                  <a:lnTo>
                    <a:pt x="286" y="124"/>
                  </a:lnTo>
                  <a:lnTo>
                    <a:pt x="469" y="0"/>
                  </a:lnTo>
                  <a:lnTo>
                    <a:pt x="479" y="0"/>
                  </a:lnTo>
                  <a:lnTo>
                    <a:pt x="546" y="38"/>
                  </a:lnTo>
                  <a:lnTo>
                    <a:pt x="555" y="58"/>
                  </a:lnTo>
                  <a:close/>
                </a:path>
              </a:pathLst>
            </a:custGeom>
            <a:solidFill>
              <a:srgbClr val="9999FF"/>
            </a:solidFill>
            <a:ln w="9525">
              <a:noFill/>
              <a:round/>
              <a:headEnd/>
              <a:tailEnd/>
            </a:ln>
          </p:spPr>
          <p:txBody>
            <a:bodyPr>
              <a:prstTxWarp prst="textNoShape">
                <a:avLst/>
              </a:prstTxWarp>
            </a:bodyPr>
            <a:lstStyle/>
            <a:p>
              <a:endParaRPr lang="en-US"/>
            </a:p>
          </p:txBody>
        </p:sp>
        <p:sp>
          <p:nvSpPr>
            <p:cNvPr id="53353" name="Freeform 807"/>
            <p:cNvSpPr>
              <a:spLocks noChangeAspect="1"/>
            </p:cNvSpPr>
            <p:nvPr/>
          </p:nvSpPr>
          <p:spPr bwMode="auto">
            <a:xfrm>
              <a:off x="3283" y="3099"/>
              <a:ext cx="200" cy="92"/>
            </a:xfrm>
            <a:custGeom>
              <a:avLst/>
              <a:gdLst>
                <a:gd name="T0" fmla="*/ 355 w 998"/>
                <a:gd name="T1" fmla="*/ 86 h 460"/>
                <a:gd name="T2" fmla="*/ 355 w 998"/>
                <a:gd name="T3" fmla="*/ 95 h 460"/>
                <a:gd name="T4" fmla="*/ 355 w 998"/>
                <a:gd name="T5" fmla="*/ 105 h 460"/>
                <a:gd name="T6" fmla="*/ 384 w 998"/>
                <a:gd name="T7" fmla="*/ 105 h 460"/>
                <a:gd name="T8" fmla="*/ 394 w 998"/>
                <a:gd name="T9" fmla="*/ 86 h 460"/>
                <a:gd name="T10" fmla="*/ 403 w 998"/>
                <a:gd name="T11" fmla="*/ 9 h 460"/>
                <a:gd name="T12" fmla="*/ 499 w 998"/>
                <a:gd name="T13" fmla="*/ 28 h 460"/>
                <a:gd name="T14" fmla="*/ 508 w 998"/>
                <a:gd name="T15" fmla="*/ 76 h 460"/>
                <a:gd name="T16" fmla="*/ 528 w 998"/>
                <a:gd name="T17" fmla="*/ 86 h 460"/>
                <a:gd name="T18" fmla="*/ 538 w 998"/>
                <a:gd name="T19" fmla="*/ 86 h 460"/>
                <a:gd name="T20" fmla="*/ 556 w 998"/>
                <a:gd name="T21" fmla="*/ 47 h 460"/>
                <a:gd name="T22" fmla="*/ 796 w 998"/>
                <a:gd name="T23" fmla="*/ 114 h 460"/>
                <a:gd name="T24" fmla="*/ 998 w 998"/>
                <a:gd name="T25" fmla="*/ 210 h 460"/>
                <a:gd name="T26" fmla="*/ 710 w 998"/>
                <a:gd name="T27" fmla="*/ 344 h 460"/>
                <a:gd name="T28" fmla="*/ 672 w 998"/>
                <a:gd name="T29" fmla="*/ 344 h 460"/>
                <a:gd name="T30" fmla="*/ 614 w 998"/>
                <a:gd name="T31" fmla="*/ 383 h 460"/>
                <a:gd name="T32" fmla="*/ 441 w 998"/>
                <a:gd name="T33" fmla="*/ 430 h 460"/>
                <a:gd name="T34" fmla="*/ 384 w 998"/>
                <a:gd name="T35" fmla="*/ 441 h 460"/>
                <a:gd name="T36" fmla="*/ 364 w 998"/>
                <a:gd name="T37" fmla="*/ 460 h 460"/>
                <a:gd name="T38" fmla="*/ 211 w 998"/>
                <a:gd name="T39" fmla="*/ 450 h 460"/>
                <a:gd name="T40" fmla="*/ 106 w 998"/>
                <a:gd name="T41" fmla="*/ 402 h 460"/>
                <a:gd name="T42" fmla="*/ 9 w 998"/>
                <a:gd name="T43" fmla="*/ 373 h 460"/>
                <a:gd name="T44" fmla="*/ 0 w 998"/>
                <a:gd name="T45" fmla="*/ 344 h 460"/>
                <a:gd name="T46" fmla="*/ 29 w 998"/>
                <a:gd name="T47" fmla="*/ 200 h 460"/>
                <a:gd name="T48" fmla="*/ 48 w 998"/>
                <a:gd name="T49" fmla="*/ 191 h 460"/>
                <a:gd name="T50" fmla="*/ 125 w 998"/>
                <a:gd name="T51" fmla="*/ 191 h 460"/>
                <a:gd name="T52" fmla="*/ 144 w 998"/>
                <a:gd name="T53" fmla="*/ 200 h 460"/>
                <a:gd name="T54" fmla="*/ 182 w 998"/>
                <a:gd name="T55" fmla="*/ 200 h 460"/>
                <a:gd name="T56" fmla="*/ 192 w 998"/>
                <a:gd name="T57" fmla="*/ 191 h 460"/>
                <a:gd name="T58" fmla="*/ 182 w 998"/>
                <a:gd name="T59" fmla="*/ 172 h 460"/>
                <a:gd name="T60" fmla="*/ 153 w 998"/>
                <a:gd name="T61" fmla="*/ 153 h 460"/>
                <a:gd name="T62" fmla="*/ 96 w 998"/>
                <a:gd name="T63" fmla="*/ 153 h 460"/>
                <a:gd name="T64" fmla="*/ 125 w 998"/>
                <a:gd name="T65" fmla="*/ 142 h 460"/>
                <a:gd name="T66" fmla="*/ 48 w 998"/>
                <a:gd name="T67" fmla="*/ 114 h 460"/>
                <a:gd name="T68" fmla="*/ 87 w 998"/>
                <a:gd name="T69" fmla="*/ 9 h 460"/>
                <a:gd name="T70" fmla="*/ 125 w 998"/>
                <a:gd name="T71" fmla="*/ 0 h 460"/>
                <a:gd name="T72" fmla="*/ 355 w 998"/>
                <a:gd name="T73" fmla="*/ 0 h 460"/>
                <a:gd name="T74" fmla="*/ 355 w 998"/>
                <a:gd name="T75" fmla="*/ 86 h 460"/>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998"/>
                <a:gd name="T115" fmla="*/ 0 h 460"/>
                <a:gd name="T116" fmla="*/ 998 w 998"/>
                <a:gd name="T117" fmla="*/ 460 h 460"/>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998" h="460">
                  <a:moveTo>
                    <a:pt x="355" y="86"/>
                  </a:moveTo>
                  <a:lnTo>
                    <a:pt x="355" y="95"/>
                  </a:lnTo>
                  <a:lnTo>
                    <a:pt x="355" y="105"/>
                  </a:lnTo>
                  <a:lnTo>
                    <a:pt x="384" y="105"/>
                  </a:lnTo>
                  <a:lnTo>
                    <a:pt x="394" y="86"/>
                  </a:lnTo>
                  <a:lnTo>
                    <a:pt x="403" y="9"/>
                  </a:lnTo>
                  <a:lnTo>
                    <a:pt x="499" y="28"/>
                  </a:lnTo>
                  <a:lnTo>
                    <a:pt x="508" y="76"/>
                  </a:lnTo>
                  <a:lnTo>
                    <a:pt x="528" y="86"/>
                  </a:lnTo>
                  <a:lnTo>
                    <a:pt x="538" y="86"/>
                  </a:lnTo>
                  <a:lnTo>
                    <a:pt x="556" y="47"/>
                  </a:lnTo>
                  <a:lnTo>
                    <a:pt x="796" y="114"/>
                  </a:lnTo>
                  <a:lnTo>
                    <a:pt x="998" y="210"/>
                  </a:lnTo>
                  <a:lnTo>
                    <a:pt x="710" y="344"/>
                  </a:lnTo>
                  <a:lnTo>
                    <a:pt x="672" y="344"/>
                  </a:lnTo>
                  <a:lnTo>
                    <a:pt x="614" y="383"/>
                  </a:lnTo>
                  <a:lnTo>
                    <a:pt x="441" y="430"/>
                  </a:lnTo>
                  <a:lnTo>
                    <a:pt x="384" y="441"/>
                  </a:lnTo>
                  <a:lnTo>
                    <a:pt x="364" y="460"/>
                  </a:lnTo>
                  <a:lnTo>
                    <a:pt x="211" y="450"/>
                  </a:lnTo>
                  <a:lnTo>
                    <a:pt x="106" y="402"/>
                  </a:lnTo>
                  <a:lnTo>
                    <a:pt x="9" y="373"/>
                  </a:lnTo>
                  <a:lnTo>
                    <a:pt x="0" y="344"/>
                  </a:lnTo>
                  <a:lnTo>
                    <a:pt x="29" y="200"/>
                  </a:lnTo>
                  <a:lnTo>
                    <a:pt x="48" y="191"/>
                  </a:lnTo>
                  <a:lnTo>
                    <a:pt x="125" y="191"/>
                  </a:lnTo>
                  <a:lnTo>
                    <a:pt x="144" y="200"/>
                  </a:lnTo>
                  <a:lnTo>
                    <a:pt x="182" y="200"/>
                  </a:lnTo>
                  <a:lnTo>
                    <a:pt x="192" y="191"/>
                  </a:lnTo>
                  <a:lnTo>
                    <a:pt x="182" y="172"/>
                  </a:lnTo>
                  <a:lnTo>
                    <a:pt x="153" y="153"/>
                  </a:lnTo>
                  <a:lnTo>
                    <a:pt x="96" y="153"/>
                  </a:lnTo>
                  <a:lnTo>
                    <a:pt x="125" y="142"/>
                  </a:lnTo>
                  <a:lnTo>
                    <a:pt x="48" y="114"/>
                  </a:lnTo>
                  <a:lnTo>
                    <a:pt x="87" y="9"/>
                  </a:lnTo>
                  <a:lnTo>
                    <a:pt x="125" y="0"/>
                  </a:lnTo>
                  <a:lnTo>
                    <a:pt x="355" y="0"/>
                  </a:lnTo>
                  <a:lnTo>
                    <a:pt x="355" y="86"/>
                  </a:lnTo>
                  <a:close/>
                </a:path>
              </a:pathLst>
            </a:custGeom>
            <a:solidFill>
              <a:srgbClr val="9999FF"/>
            </a:solidFill>
            <a:ln w="9525">
              <a:noFill/>
              <a:round/>
              <a:headEnd/>
              <a:tailEnd/>
            </a:ln>
          </p:spPr>
          <p:txBody>
            <a:bodyPr>
              <a:prstTxWarp prst="textNoShape">
                <a:avLst/>
              </a:prstTxWarp>
            </a:bodyPr>
            <a:lstStyle/>
            <a:p>
              <a:endParaRPr lang="en-US"/>
            </a:p>
          </p:txBody>
        </p:sp>
        <p:sp>
          <p:nvSpPr>
            <p:cNvPr id="53354" name="Freeform 808"/>
            <p:cNvSpPr>
              <a:spLocks noChangeAspect="1"/>
            </p:cNvSpPr>
            <p:nvPr/>
          </p:nvSpPr>
          <p:spPr bwMode="auto">
            <a:xfrm>
              <a:off x="3688" y="3127"/>
              <a:ext cx="165" cy="388"/>
            </a:xfrm>
            <a:custGeom>
              <a:avLst/>
              <a:gdLst>
                <a:gd name="T0" fmla="*/ 806 w 825"/>
                <a:gd name="T1" fmla="*/ 615 h 1938"/>
                <a:gd name="T2" fmla="*/ 759 w 825"/>
                <a:gd name="T3" fmla="*/ 1200 h 1938"/>
                <a:gd name="T4" fmla="*/ 653 w 825"/>
                <a:gd name="T5" fmla="*/ 1449 h 1938"/>
                <a:gd name="T6" fmla="*/ 413 w 825"/>
                <a:gd name="T7" fmla="*/ 1535 h 1938"/>
                <a:gd name="T8" fmla="*/ 260 w 825"/>
                <a:gd name="T9" fmla="*/ 1631 h 1938"/>
                <a:gd name="T10" fmla="*/ 260 w 825"/>
                <a:gd name="T11" fmla="*/ 1775 h 1938"/>
                <a:gd name="T12" fmla="*/ 211 w 825"/>
                <a:gd name="T13" fmla="*/ 1938 h 1938"/>
                <a:gd name="T14" fmla="*/ 86 w 825"/>
                <a:gd name="T15" fmla="*/ 1755 h 1938"/>
                <a:gd name="T16" fmla="*/ 172 w 825"/>
                <a:gd name="T17" fmla="*/ 1583 h 1938"/>
                <a:gd name="T18" fmla="*/ 298 w 825"/>
                <a:gd name="T19" fmla="*/ 1506 h 1938"/>
                <a:gd name="T20" fmla="*/ 346 w 825"/>
                <a:gd name="T21" fmla="*/ 1353 h 1938"/>
                <a:gd name="T22" fmla="*/ 365 w 825"/>
                <a:gd name="T23" fmla="*/ 1200 h 1938"/>
                <a:gd name="T24" fmla="*/ 384 w 825"/>
                <a:gd name="T25" fmla="*/ 740 h 1938"/>
                <a:gd name="T26" fmla="*/ 471 w 825"/>
                <a:gd name="T27" fmla="*/ 998 h 1938"/>
                <a:gd name="T28" fmla="*/ 548 w 825"/>
                <a:gd name="T29" fmla="*/ 1008 h 1938"/>
                <a:gd name="T30" fmla="*/ 643 w 825"/>
                <a:gd name="T31" fmla="*/ 815 h 1938"/>
                <a:gd name="T32" fmla="*/ 653 w 825"/>
                <a:gd name="T33" fmla="*/ 529 h 1938"/>
                <a:gd name="T34" fmla="*/ 615 w 825"/>
                <a:gd name="T35" fmla="*/ 116 h 1938"/>
                <a:gd name="T36" fmla="*/ 566 w 825"/>
                <a:gd name="T37" fmla="*/ 144 h 1938"/>
                <a:gd name="T38" fmla="*/ 615 w 825"/>
                <a:gd name="T39" fmla="*/ 336 h 1938"/>
                <a:gd name="T40" fmla="*/ 585 w 825"/>
                <a:gd name="T41" fmla="*/ 864 h 1938"/>
                <a:gd name="T42" fmla="*/ 509 w 825"/>
                <a:gd name="T43" fmla="*/ 979 h 1938"/>
                <a:gd name="T44" fmla="*/ 451 w 825"/>
                <a:gd name="T45" fmla="*/ 884 h 1938"/>
                <a:gd name="T46" fmla="*/ 413 w 825"/>
                <a:gd name="T47" fmla="*/ 662 h 1938"/>
                <a:gd name="T48" fmla="*/ 355 w 825"/>
                <a:gd name="T49" fmla="*/ 701 h 1938"/>
                <a:gd name="T50" fmla="*/ 298 w 825"/>
                <a:gd name="T51" fmla="*/ 1256 h 1938"/>
                <a:gd name="T52" fmla="*/ 221 w 825"/>
                <a:gd name="T53" fmla="*/ 1506 h 1938"/>
                <a:gd name="T54" fmla="*/ 192 w 825"/>
                <a:gd name="T55" fmla="*/ 1525 h 1938"/>
                <a:gd name="T56" fmla="*/ 172 w 825"/>
                <a:gd name="T57" fmla="*/ 1200 h 1938"/>
                <a:gd name="T58" fmla="*/ 0 w 825"/>
                <a:gd name="T59" fmla="*/ 374 h 1938"/>
                <a:gd name="T60" fmla="*/ 86 w 825"/>
                <a:gd name="T61" fmla="*/ 327 h 1938"/>
                <a:gd name="T62" fmla="*/ 202 w 825"/>
                <a:gd name="T63" fmla="*/ 260 h 1938"/>
                <a:gd name="T64" fmla="*/ 298 w 825"/>
                <a:gd name="T65" fmla="*/ 193 h 1938"/>
                <a:gd name="T66" fmla="*/ 441 w 825"/>
                <a:gd name="T67" fmla="*/ 155 h 1938"/>
                <a:gd name="T68" fmla="*/ 585 w 825"/>
                <a:gd name="T69" fmla="*/ 116 h 1938"/>
                <a:gd name="T70" fmla="*/ 710 w 825"/>
                <a:gd name="T71" fmla="*/ 58 h 1938"/>
                <a:gd name="T72" fmla="*/ 825 w 825"/>
                <a:gd name="T73" fmla="*/ 0 h 193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825"/>
                <a:gd name="T112" fmla="*/ 0 h 1938"/>
                <a:gd name="T113" fmla="*/ 825 w 825"/>
                <a:gd name="T114" fmla="*/ 1938 h 1938"/>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825" h="1938">
                  <a:moveTo>
                    <a:pt x="825" y="385"/>
                  </a:moveTo>
                  <a:lnTo>
                    <a:pt x="806" y="615"/>
                  </a:lnTo>
                  <a:lnTo>
                    <a:pt x="797" y="1094"/>
                  </a:lnTo>
                  <a:lnTo>
                    <a:pt x="759" y="1200"/>
                  </a:lnTo>
                  <a:lnTo>
                    <a:pt x="701" y="1276"/>
                  </a:lnTo>
                  <a:lnTo>
                    <a:pt x="653" y="1449"/>
                  </a:lnTo>
                  <a:lnTo>
                    <a:pt x="604" y="1478"/>
                  </a:lnTo>
                  <a:lnTo>
                    <a:pt x="413" y="1535"/>
                  </a:lnTo>
                  <a:lnTo>
                    <a:pt x="279" y="1602"/>
                  </a:lnTo>
                  <a:lnTo>
                    <a:pt x="260" y="1631"/>
                  </a:lnTo>
                  <a:lnTo>
                    <a:pt x="269" y="1699"/>
                  </a:lnTo>
                  <a:lnTo>
                    <a:pt x="260" y="1775"/>
                  </a:lnTo>
                  <a:lnTo>
                    <a:pt x="269" y="1919"/>
                  </a:lnTo>
                  <a:lnTo>
                    <a:pt x="211" y="1938"/>
                  </a:lnTo>
                  <a:lnTo>
                    <a:pt x="116" y="1832"/>
                  </a:lnTo>
                  <a:lnTo>
                    <a:pt x="86" y="1755"/>
                  </a:lnTo>
                  <a:lnTo>
                    <a:pt x="97" y="1699"/>
                  </a:lnTo>
                  <a:lnTo>
                    <a:pt x="172" y="1583"/>
                  </a:lnTo>
                  <a:lnTo>
                    <a:pt x="240" y="1564"/>
                  </a:lnTo>
                  <a:lnTo>
                    <a:pt x="298" y="1506"/>
                  </a:lnTo>
                  <a:lnTo>
                    <a:pt x="316" y="1400"/>
                  </a:lnTo>
                  <a:lnTo>
                    <a:pt x="346" y="1353"/>
                  </a:lnTo>
                  <a:lnTo>
                    <a:pt x="346" y="1324"/>
                  </a:lnTo>
                  <a:lnTo>
                    <a:pt x="365" y="1200"/>
                  </a:lnTo>
                  <a:lnTo>
                    <a:pt x="374" y="749"/>
                  </a:lnTo>
                  <a:lnTo>
                    <a:pt x="384" y="740"/>
                  </a:lnTo>
                  <a:lnTo>
                    <a:pt x="441" y="959"/>
                  </a:lnTo>
                  <a:lnTo>
                    <a:pt x="471" y="998"/>
                  </a:lnTo>
                  <a:lnTo>
                    <a:pt x="490" y="1026"/>
                  </a:lnTo>
                  <a:lnTo>
                    <a:pt x="548" y="1008"/>
                  </a:lnTo>
                  <a:lnTo>
                    <a:pt x="615" y="921"/>
                  </a:lnTo>
                  <a:lnTo>
                    <a:pt x="643" y="815"/>
                  </a:lnTo>
                  <a:lnTo>
                    <a:pt x="643" y="624"/>
                  </a:lnTo>
                  <a:lnTo>
                    <a:pt x="653" y="529"/>
                  </a:lnTo>
                  <a:lnTo>
                    <a:pt x="653" y="164"/>
                  </a:lnTo>
                  <a:lnTo>
                    <a:pt x="615" y="116"/>
                  </a:lnTo>
                  <a:lnTo>
                    <a:pt x="585" y="125"/>
                  </a:lnTo>
                  <a:lnTo>
                    <a:pt x="566" y="144"/>
                  </a:lnTo>
                  <a:lnTo>
                    <a:pt x="604" y="202"/>
                  </a:lnTo>
                  <a:lnTo>
                    <a:pt x="615" y="336"/>
                  </a:lnTo>
                  <a:lnTo>
                    <a:pt x="615" y="566"/>
                  </a:lnTo>
                  <a:lnTo>
                    <a:pt x="585" y="864"/>
                  </a:lnTo>
                  <a:lnTo>
                    <a:pt x="557" y="940"/>
                  </a:lnTo>
                  <a:lnTo>
                    <a:pt x="509" y="979"/>
                  </a:lnTo>
                  <a:lnTo>
                    <a:pt x="490" y="970"/>
                  </a:lnTo>
                  <a:lnTo>
                    <a:pt x="451" y="884"/>
                  </a:lnTo>
                  <a:lnTo>
                    <a:pt x="432" y="778"/>
                  </a:lnTo>
                  <a:lnTo>
                    <a:pt x="413" y="662"/>
                  </a:lnTo>
                  <a:lnTo>
                    <a:pt x="374" y="643"/>
                  </a:lnTo>
                  <a:lnTo>
                    <a:pt x="355" y="701"/>
                  </a:lnTo>
                  <a:lnTo>
                    <a:pt x="316" y="1056"/>
                  </a:lnTo>
                  <a:lnTo>
                    <a:pt x="298" y="1256"/>
                  </a:lnTo>
                  <a:lnTo>
                    <a:pt x="260" y="1391"/>
                  </a:lnTo>
                  <a:lnTo>
                    <a:pt x="221" y="1506"/>
                  </a:lnTo>
                  <a:lnTo>
                    <a:pt x="211" y="1525"/>
                  </a:lnTo>
                  <a:lnTo>
                    <a:pt x="192" y="1525"/>
                  </a:lnTo>
                  <a:lnTo>
                    <a:pt x="172" y="1439"/>
                  </a:lnTo>
                  <a:lnTo>
                    <a:pt x="172" y="1200"/>
                  </a:lnTo>
                  <a:lnTo>
                    <a:pt x="19" y="529"/>
                  </a:lnTo>
                  <a:lnTo>
                    <a:pt x="0" y="374"/>
                  </a:lnTo>
                  <a:lnTo>
                    <a:pt x="19" y="365"/>
                  </a:lnTo>
                  <a:lnTo>
                    <a:pt x="86" y="327"/>
                  </a:lnTo>
                  <a:lnTo>
                    <a:pt x="172" y="279"/>
                  </a:lnTo>
                  <a:lnTo>
                    <a:pt x="202" y="260"/>
                  </a:lnTo>
                  <a:lnTo>
                    <a:pt x="211" y="260"/>
                  </a:lnTo>
                  <a:lnTo>
                    <a:pt x="298" y="193"/>
                  </a:lnTo>
                  <a:lnTo>
                    <a:pt x="432" y="174"/>
                  </a:lnTo>
                  <a:lnTo>
                    <a:pt x="441" y="155"/>
                  </a:lnTo>
                  <a:lnTo>
                    <a:pt x="528" y="144"/>
                  </a:lnTo>
                  <a:lnTo>
                    <a:pt x="585" y="116"/>
                  </a:lnTo>
                  <a:lnTo>
                    <a:pt x="653" y="106"/>
                  </a:lnTo>
                  <a:lnTo>
                    <a:pt x="710" y="58"/>
                  </a:lnTo>
                  <a:lnTo>
                    <a:pt x="797" y="58"/>
                  </a:lnTo>
                  <a:lnTo>
                    <a:pt x="825" y="0"/>
                  </a:lnTo>
                  <a:lnTo>
                    <a:pt x="825" y="385"/>
                  </a:lnTo>
                  <a:close/>
                </a:path>
              </a:pathLst>
            </a:custGeom>
            <a:solidFill>
              <a:srgbClr val="999966"/>
            </a:solidFill>
            <a:ln w="9525">
              <a:noFill/>
              <a:round/>
              <a:headEnd/>
              <a:tailEnd/>
            </a:ln>
          </p:spPr>
          <p:txBody>
            <a:bodyPr>
              <a:prstTxWarp prst="textNoShape">
                <a:avLst/>
              </a:prstTxWarp>
            </a:bodyPr>
            <a:lstStyle/>
            <a:p>
              <a:endParaRPr lang="en-US"/>
            </a:p>
          </p:txBody>
        </p:sp>
        <p:sp>
          <p:nvSpPr>
            <p:cNvPr id="53355" name="Freeform 809"/>
            <p:cNvSpPr>
              <a:spLocks noChangeAspect="1"/>
            </p:cNvSpPr>
            <p:nvPr/>
          </p:nvSpPr>
          <p:spPr bwMode="auto">
            <a:xfrm>
              <a:off x="3751" y="3164"/>
              <a:ext cx="158" cy="443"/>
            </a:xfrm>
            <a:custGeom>
              <a:avLst/>
              <a:gdLst>
                <a:gd name="T0" fmla="*/ 673 w 787"/>
                <a:gd name="T1" fmla="*/ 518 h 2215"/>
                <a:gd name="T2" fmla="*/ 749 w 787"/>
                <a:gd name="T3" fmla="*/ 1247 h 2215"/>
                <a:gd name="T4" fmla="*/ 768 w 787"/>
                <a:gd name="T5" fmla="*/ 1419 h 2215"/>
                <a:gd name="T6" fmla="*/ 653 w 787"/>
                <a:gd name="T7" fmla="*/ 1496 h 2215"/>
                <a:gd name="T8" fmla="*/ 432 w 787"/>
                <a:gd name="T9" fmla="*/ 1516 h 2215"/>
                <a:gd name="T10" fmla="*/ 232 w 787"/>
                <a:gd name="T11" fmla="*/ 1582 h 2215"/>
                <a:gd name="T12" fmla="*/ 202 w 787"/>
                <a:gd name="T13" fmla="*/ 1630 h 2215"/>
                <a:gd name="T14" fmla="*/ 212 w 787"/>
                <a:gd name="T15" fmla="*/ 1669 h 2215"/>
                <a:gd name="T16" fmla="*/ 269 w 787"/>
                <a:gd name="T17" fmla="*/ 1726 h 2215"/>
                <a:gd name="T18" fmla="*/ 279 w 787"/>
                <a:gd name="T19" fmla="*/ 1726 h 2215"/>
                <a:gd name="T20" fmla="*/ 394 w 787"/>
                <a:gd name="T21" fmla="*/ 1746 h 2215"/>
                <a:gd name="T22" fmla="*/ 490 w 787"/>
                <a:gd name="T23" fmla="*/ 1726 h 2215"/>
                <a:gd name="T24" fmla="*/ 548 w 787"/>
                <a:gd name="T25" fmla="*/ 1716 h 2215"/>
                <a:gd name="T26" fmla="*/ 567 w 787"/>
                <a:gd name="T27" fmla="*/ 1697 h 2215"/>
                <a:gd name="T28" fmla="*/ 557 w 787"/>
                <a:gd name="T29" fmla="*/ 1678 h 2215"/>
                <a:gd name="T30" fmla="*/ 452 w 787"/>
                <a:gd name="T31" fmla="*/ 1697 h 2215"/>
                <a:gd name="T32" fmla="*/ 337 w 787"/>
                <a:gd name="T33" fmla="*/ 1678 h 2215"/>
                <a:gd name="T34" fmla="*/ 269 w 787"/>
                <a:gd name="T35" fmla="*/ 1649 h 2215"/>
                <a:gd name="T36" fmla="*/ 269 w 787"/>
                <a:gd name="T37" fmla="*/ 1630 h 2215"/>
                <a:gd name="T38" fmla="*/ 269 w 787"/>
                <a:gd name="T39" fmla="*/ 1611 h 2215"/>
                <a:gd name="T40" fmla="*/ 481 w 787"/>
                <a:gd name="T41" fmla="*/ 1544 h 2215"/>
                <a:gd name="T42" fmla="*/ 663 w 787"/>
                <a:gd name="T43" fmla="*/ 1544 h 2215"/>
                <a:gd name="T44" fmla="*/ 701 w 787"/>
                <a:gd name="T45" fmla="*/ 1630 h 2215"/>
                <a:gd name="T46" fmla="*/ 768 w 787"/>
                <a:gd name="T47" fmla="*/ 1726 h 2215"/>
                <a:gd name="T48" fmla="*/ 749 w 787"/>
                <a:gd name="T49" fmla="*/ 1774 h 2215"/>
                <a:gd name="T50" fmla="*/ 682 w 787"/>
                <a:gd name="T51" fmla="*/ 1841 h 2215"/>
                <a:gd name="T52" fmla="*/ 673 w 787"/>
                <a:gd name="T53" fmla="*/ 1870 h 2215"/>
                <a:gd name="T54" fmla="*/ 548 w 787"/>
                <a:gd name="T55" fmla="*/ 2004 h 2215"/>
                <a:gd name="T56" fmla="*/ 567 w 787"/>
                <a:gd name="T57" fmla="*/ 2023 h 2215"/>
                <a:gd name="T58" fmla="*/ 740 w 787"/>
                <a:gd name="T59" fmla="*/ 2052 h 2215"/>
                <a:gd name="T60" fmla="*/ 778 w 787"/>
                <a:gd name="T61" fmla="*/ 2110 h 2215"/>
                <a:gd name="T62" fmla="*/ 787 w 787"/>
                <a:gd name="T63" fmla="*/ 2157 h 2215"/>
                <a:gd name="T64" fmla="*/ 787 w 787"/>
                <a:gd name="T65" fmla="*/ 2167 h 2215"/>
                <a:gd name="T66" fmla="*/ 759 w 787"/>
                <a:gd name="T67" fmla="*/ 2187 h 2215"/>
                <a:gd name="T68" fmla="*/ 711 w 787"/>
                <a:gd name="T69" fmla="*/ 2167 h 2215"/>
                <a:gd name="T70" fmla="*/ 538 w 787"/>
                <a:gd name="T71" fmla="*/ 2187 h 2215"/>
                <a:gd name="T72" fmla="*/ 481 w 787"/>
                <a:gd name="T73" fmla="*/ 2215 h 2215"/>
                <a:gd name="T74" fmla="*/ 356 w 787"/>
                <a:gd name="T75" fmla="*/ 2148 h 2215"/>
                <a:gd name="T76" fmla="*/ 346 w 787"/>
                <a:gd name="T77" fmla="*/ 2148 h 2215"/>
                <a:gd name="T78" fmla="*/ 318 w 787"/>
                <a:gd name="T79" fmla="*/ 2110 h 2215"/>
                <a:gd name="T80" fmla="*/ 288 w 787"/>
                <a:gd name="T81" fmla="*/ 1976 h 2215"/>
                <a:gd name="T82" fmla="*/ 212 w 787"/>
                <a:gd name="T83" fmla="*/ 1880 h 2215"/>
                <a:gd name="T84" fmla="*/ 97 w 787"/>
                <a:gd name="T85" fmla="*/ 1783 h 2215"/>
                <a:gd name="T86" fmla="*/ 78 w 787"/>
                <a:gd name="T87" fmla="*/ 1783 h 2215"/>
                <a:gd name="T88" fmla="*/ 68 w 787"/>
                <a:gd name="T89" fmla="*/ 1755 h 2215"/>
                <a:gd name="T90" fmla="*/ 20 w 787"/>
                <a:gd name="T91" fmla="*/ 1726 h 2215"/>
                <a:gd name="T92" fmla="*/ 0 w 787"/>
                <a:gd name="T93" fmla="*/ 1630 h 2215"/>
                <a:gd name="T94" fmla="*/ 11 w 787"/>
                <a:gd name="T95" fmla="*/ 1428 h 2215"/>
                <a:gd name="T96" fmla="*/ 183 w 787"/>
                <a:gd name="T97" fmla="*/ 1352 h 2215"/>
                <a:gd name="T98" fmla="*/ 346 w 787"/>
                <a:gd name="T99" fmla="*/ 1314 h 2215"/>
                <a:gd name="T100" fmla="*/ 404 w 787"/>
                <a:gd name="T101" fmla="*/ 1247 h 2215"/>
                <a:gd name="T102" fmla="*/ 413 w 787"/>
                <a:gd name="T103" fmla="*/ 1170 h 2215"/>
                <a:gd name="T104" fmla="*/ 509 w 787"/>
                <a:gd name="T105" fmla="*/ 978 h 2215"/>
                <a:gd name="T106" fmla="*/ 538 w 787"/>
                <a:gd name="T107" fmla="*/ 690 h 2215"/>
                <a:gd name="T108" fmla="*/ 538 w 787"/>
                <a:gd name="T109" fmla="*/ 335 h 2215"/>
                <a:gd name="T110" fmla="*/ 557 w 787"/>
                <a:gd name="T111" fmla="*/ 326 h 2215"/>
                <a:gd name="T112" fmla="*/ 576 w 787"/>
                <a:gd name="T113" fmla="*/ 278 h 2215"/>
                <a:gd name="T114" fmla="*/ 596 w 787"/>
                <a:gd name="T115" fmla="*/ 0 h 2215"/>
                <a:gd name="T116" fmla="*/ 643 w 787"/>
                <a:gd name="T117" fmla="*/ 365 h 2215"/>
                <a:gd name="T118" fmla="*/ 673 w 787"/>
                <a:gd name="T119" fmla="*/ 518 h 2215"/>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787"/>
                <a:gd name="T181" fmla="*/ 0 h 2215"/>
                <a:gd name="T182" fmla="*/ 787 w 787"/>
                <a:gd name="T183" fmla="*/ 2215 h 2215"/>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787" h="2215">
                  <a:moveTo>
                    <a:pt x="673" y="518"/>
                  </a:moveTo>
                  <a:lnTo>
                    <a:pt x="749" y="1247"/>
                  </a:lnTo>
                  <a:lnTo>
                    <a:pt x="768" y="1419"/>
                  </a:lnTo>
                  <a:lnTo>
                    <a:pt x="653" y="1496"/>
                  </a:lnTo>
                  <a:lnTo>
                    <a:pt x="432" y="1516"/>
                  </a:lnTo>
                  <a:lnTo>
                    <a:pt x="232" y="1582"/>
                  </a:lnTo>
                  <a:lnTo>
                    <a:pt x="202" y="1630"/>
                  </a:lnTo>
                  <a:lnTo>
                    <a:pt x="212" y="1669"/>
                  </a:lnTo>
                  <a:lnTo>
                    <a:pt x="269" y="1726"/>
                  </a:lnTo>
                  <a:lnTo>
                    <a:pt x="279" y="1726"/>
                  </a:lnTo>
                  <a:lnTo>
                    <a:pt x="394" y="1746"/>
                  </a:lnTo>
                  <a:lnTo>
                    <a:pt x="490" y="1726"/>
                  </a:lnTo>
                  <a:lnTo>
                    <a:pt x="548" y="1716"/>
                  </a:lnTo>
                  <a:lnTo>
                    <a:pt x="567" y="1697"/>
                  </a:lnTo>
                  <a:lnTo>
                    <a:pt x="557" y="1678"/>
                  </a:lnTo>
                  <a:lnTo>
                    <a:pt x="452" y="1697"/>
                  </a:lnTo>
                  <a:lnTo>
                    <a:pt x="337" y="1678"/>
                  </a:lnTo>
                  <a:lnTo>
                    <a:pt x="269" y="1649"/>
                  </a:lnTo>
                  <a:lnTo>
                    <a:pt x="269" y="1630"/>
                  </a:lnTo>
                  <a:lnTo>
                    <a:pt x="269" y="1611"/>
                  </a:lnTo>
                  <a:lnTo>
                    <a:pt x="481" y="1544"/>
                  </a:lnTo>
                  <a:lnTo>
                    <a:pt x="663" y="1544"/>
                  </a:lnTo>
                  <a:lnTo>
                    <a:pt x="701" y="1630"/>
                  </a:lnTo>
                  <a:lnTo>
                    <a:pt x="768" y="1726"/>
                  </a:lnTo>
                  <a:lnTo>
                    <a:pt x="749" y="1774"/>
                  </a:lnTo>
                  <a:lnTo>
                    <a:pt x="682" y="1841"/>
                  </a:lnTo>
                  <a:lnTo>
                    <a:pt x="673" y="1870"/>
                  </a:lnTo>
                  <a:lnTo>
                    <a:pt x="548" y="2004"/>
                  </a:lnTo>
                  <a:lnTo>
                    <a:pt x="567" y="2023"/>
                  </a:lnTo>
                  <a:lnTo>
                    <a:pt x="740" y="2052"/>
                  </a:lnTo>
                  <a:lnTo>
                    <a:pt x="778" y="2110"/>
                  </a:lnTo>
                  <a:lnTo>
                    <a:pt x="787" y="2157"/>
                  </a:lnTo>
                  <a:lnTo>
                    <a:pt x="787" y="2167"/>
                  </a:lnTo>
                  <a:lnTo>
                    <a:pt x="759" y="2187"/>
                  </a:lnTo>
                  <a:lnTo>
                    <a:pt x="711" y="2167"/>
                  </a:lnTo>
                  <a:lnTo>
                    <a:pt x="538" y="2187"/>
                  </a:lnTo>
                  <a:lnTo>
                    <a:pt x="481" y="2215"/>
                  </a:lnTo>
                  <a:lnTo>
                    <a:pt x="356" y="2148"/>
                  </a:lnTo>
                  <a:lnTo>
                    <a:pt x="346" y="2148"/>
                  </a:lnTo>
                  <a:lnTo>
                    <a:pt x="318" y="2110"/>
                  </a:lnTo>
                  <a:lnTo>
                    <a:pt x="288" y="1976"/>
                  </a:lnTo>
                  <a:lnTo>
                    <a:pt x="212" y="1880"/>
                  </a:lnTo>
                  <a:lnTo>
                    <a:pt x="97" y="1783"/>
                  </a:lnTo>
                  <a:lnTo>
                    <a:pt x="78" y="1783"/>
                  </a:lnTo>
                  <a:lnTo>
                    <a:pt x="68" y="1755"/>
                  </a:lnTo>
                  <a:lnTo>
                    <a:pt x="20" y="1726"/>
                  </a:lnTo>
                  <a:lnTo>
                    <a:pt x="0" y="1630"/>
                  </a:lnTo>
                  <a:lnTo>
                    <a:pt x="11" y="1428"/>
                  </a:lnTo>
                  <a:lnTo>
                    <a:pt x="183" y="1352"/>
                  </a:lnTo>
                  <a:lnTo>
                    <a:pt x="346" y="1314"/>
                  </a:lnTo>
                  <a:lnTo>
                    <a:pt x="404" y="1247"/>
                  </a:lnTo>
                  <a:lnTo>
                    <a:pt x="413" y="1170"/>
                  </a:lnTo>
                  <a:lnTo>
                    <a:pt x="509" y="978"/>
                  </a:lnTo>
                  <a:lnTo>
                    <a:pt x="538" y="690"/>
                  </a:lnTo>
                  <a:lnTo>
                    <a:pt x="538" y="335"/>
                  </a:lnTo>
                  <a:lnTo>
                    <a:pt x="557" y="326"/>
                  </a:lnTo>
                  <a:lnTo>
                    <a:pt x="576" y="278"/>
                  </a:lnTo>
                  <a:lnTo>
                    <a:pt x="596" y="0"/>
                  </a:lnTo>
                  <a:lnTo>
                    <a:pt x="643" y="365"/>
                  </a:lnTo>
                  <a:lnTo>
                    <a:pt x="673" y="518"/>
                  </a:lnTo>
                  <a:close/>
                </a:path>
              </a:pathLst>
            </a:custGeom>
            <a:solidFill>
              <a:srgbClr val="737348"/>
            </a:solidFill>
            <a:ln w="9525">
              <a:noFill/>
              <a:round/>
              <a:headEnd/>
              <a:tailEnd/>
            </a:ln>
          </p:spPr>
          <p:txBody>
            <a:bodyPr>
              <a:prstTxWarp prst="textNoShape">
                <a:avLst/>
              </a:prstTxWarp>
            </a:bodyPr>
            <a:lstStyle/>
            <a:p>
              <a:endParaRPr lang="en-US"/>
            </a:p>
          </p:txBody>
        </p:sp>
        <p:sp>
          <p:nvSpPr>
            <p:cNvPr id="53356" name="Freeform 810"/>
            <p:cNvSpPr>
              <a:spLocks noChangeAspect="1"/>
            </p:cNvSpPr>
            <p:nvPr/>
          </p:nvSpPr>
          <p:spPr bwMode="auto">
            <a:xfrm>
              <a:off x="3320" y="3181"/>
              <a:ext cx="169" cy="165"/>
            </a:xfrm>
            <a:custGeom>
              <a:avLst/>
              <a:gdLst>
                <a:gd name="T0" fmla="*/ 787 w 844"/>
                <a:gd name="T1" fmla="*/ 39 h 825"/>
                <a:gd name="T2" fmla="*/ 816 w 844"/>
                <a:gd name="T3" fmla="*/ 58 h 825"/>
                <a:gd name="T4" fmla="*/ 835 w 844"/>
                <a:gd name="T5" fmla="*/ 49 h 825"/>
                <a:gd name="T6" fmla="*/ 844 w 844"/>
                <a:gd name="T7" fmla="*/ 116 h 825"/>
                <a:gd name="T8" fmla="*/ 844 w 844"/>
                <a:gd name="T9" fmla="*/ 297 h 825"/>
                <a:gd name="T10" fmla="*/ 844 w 844"/>
                <a:gd name="T11" fmla="*/ 316 h 825"/>
                <a:gd name="T12" fmla="*/ 816 w 844"/>
                <a:gd name="T13" fmla="*/ 327 h 825"/>
                <a:gd name="T14" fmla="*/ 662 w 844"/>
                <a:gd name="T15" fmla="*/ 634 h 825"/>
                <a:gd name="T16" fmla="*/ 499 w 844"/>
                <a:gd name="T17" fmla="*/ 825 h 825"/>
                <a:gd name="T18" fmla="*/ 403 w 844"/>
                <a:gd name="T19" fmla="*/ 787 h 825"/>
                <a:gd name="T20" fmla="*/ 374 w 844"/>
                <a:gd name="T21" fmla="*/ 729 h 825"/>
                <a:gd name="T22" fmla="*/ 384 w 844"/>
                <a:gd name="T23" fmla="*/ 729 h 825"/>
                <a:gd name="T24" fmla="*/ 115 w 844"/>
                <a:gd name="T25" fmla="*/ 480 h 825"/>
                <a:gd name="T26" fmla="*/ 38 w 844"/>
                <a:gd name="T27" fmla="*/ 355 h 825"/>
                <a:gd name="T28" fmla="*/ 0 w 844"/>
                <a:gd name="T29" fmla="*/ 163 h 825"/>
                <a:gd name="T30" fmla="*/ 0 w 844"/>
                <a:gd name="T31" fmla="*/ 105 h 825"/>
                <a:gd name="T32" fmla="*/ 0 w 844"/>
                <a:gd name="T33" fmla="*/ 77 h 825"/>
                <a:gd name="T34" fmla="*/ 193 w 844"/>
                <a:gd name="T35" fmla="*/ 116 h 825"/>
                <a:gd name="T36" fmla="*/ 279 w 844"/>
                <a:gd name="T37" fmla="*/ 77 h 825"/>
                <a:gd name="T38" fmla="*/ 317 w 844"/>
                <a:gd name="T39" fmla="*/ 77 h 825"/>
                <a:gd name="T40" fmla="*/ 384 w 844"/>
                <a:gd name="T41" fmla="*/ 49 h 825"/>
                <a:gd name="T42" fmla="*/ 499 w 844"/>
                <a:gd name="T43" fmla="*/ 0 h 825"/>
                <a:gd name="T44" fmla="*/ 595 w 844"/>
                <a:gd name="T45" fmla="*/ 19 h 825"/>
                <a:gd name="T46" fmla="*/ 787 w 844"/>
                <a:gd name="T47" fmla="*/ 39 h 82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844"/>
                <a:gd name="T73" fmla="*/ 0 h 825"/>
                <a:gd name="T74" fmla="*/ 844 w 844"/>
                <a:gd name="T75" fmla="*/ 825 h 82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844" h="825">
                  <a:moveTo>
                    <a:pt x="787" y="39"/>
                  </a:moveTo>
                  <a:lnTo>
                    <a:pt x="816" y="58"/>
                  </a:lnTo>
                  <a:lnTo>
                    <a:pt x="835" y="49"/>
                  </a:lnTo>
                  <a:lnTo>
                    <a:pt x="844" y="116"/>
                  </a:lnTo>
                  <a:lnTo>
                    <a:pt x="844" y="297"/>
                  </a:lnTo>
                  <a:lnTo>
                    <a:pt x="844" y="316"/>
                  </a:lnTo>
                  <a:lnTo>
                    <a:pt x="816" y="327"/>
                  </a:lnTo>
                  <a:lnTo>
                    <a:pt x="662" y="634"/>
                  </a:lnTo>
                  <a:lnTo>
                    <a:pt x="499" y="825"/>
                  </a:lnTo>
                  <a:lnTo>
                    <a:pt x="403" y="787"/>
                  </a:lnTo>
                  <a:lnTo>
                    <a:pt x="374" y="729"/>
                  </a:lnTo>
                  <a:lnTo>
                    <a:pt x="384" y="729"/>
                  </a:lnTo>
                  <a:lnTo>
                    <a:pt x="115" y="480"/>
                  </a:lnTo>
                  <a:lnTo>
                    <a:pt x="38" y="355"/>
                  </a:lnTo>
                  <a:lnTo>
                    <a:pt x="0" y="163"/>
                  </a:lnTo>
                  <a:lnTo>
                    <a:pt x="0" y="105"/>
                  </a:lnTo>
                  <a:lnTo>
                    <a:pt x="0" y="77"/>
                  </a:lnTo>
                  <a:lnTo>
                    <a:pt x="193" y="116"/>
                  </a:lnTo>
                  <a:lnTo>
                    <a:pt x="279" y="77"/>
                  </a:lnTo>
                  <a:lnTo>
                    <a:pt x="317" y="77"/>
                  </a:lnTo>
                  <a:lnTo>
                    <a:pt x="384" y="49"/>
                  </a:lnTo>
                  <a:lnTo>
                    <a:pt x="499" y="0"/>
                  </a:lnTo>
                  <a:lnTo>
                    <a:pt x="595" y="19"/>
                  </a:lnTo>
                  <a:lnTo>
                    <a:pt x="787" y="39"/>
                  </a:lnTo>
                  <a:close/>
                </a:path>
              </a:pathLst>
            </a:custGeom>
            <a:solidFill>
              <a:srgbClr val="999966"/>
            </a:solidFill>
            <a:ln w="9525">
              <a:noFill/>
              <a:round/>
              <a:headEnd/>
              <a:tailEnd/>
            </a:ln>
          </p:spPr>
          <p:txBody>
            <a:bodyPr>
              <a:prstTxWarp prst="textNoShape">
                <a:avLst/>
              </a:prstTxWarp>
            </a:bodyPr>
            <a:lstStyle/>
            <a:p>
              <a:endParaRPr lang="en-US"/>
            </a:p>
          </p:txBody>
        </p:sp>
        <p:sp>
          <p:nvSpPr>
            <p:cNvPr id="53357" name="Freeform 811"/>
            <p:cNvSpPr>
              <a:spLocks noChangeAspect="1"/>
            </p:cNvSpPr>
            <p:nvPr/>
          </p:nvSpPr>
          <p:spPr bwMode="auto">
            <a:xfrm>
              <a:off x="3295" y="3200"/>
              <a:ext cx="201" cy="394"/>
            </a:xfrm>
            <a:custGeom>
              <a:avLst/>
              <a:gdLst>
                <a:gd name="T0" fmla="*/ 451 w 1008"/>
                <a:gd name="T1" fmla="*/ 652 h 1966"/>
                <a:gd name="T2" fmla="*/ 557 w 1008"/>
                <a:gd name="T3" fmla="*/ 768 h 1966"/>
                <a:gd name="T4" fmla="*/ 653 w 1008"/>
                <a:gd name="T5" fmla="*/ 786 h 1966"/>
                <a:gd name="T6" fmla="*/ 864 w 1008"/>
                <a:gd name="T7" fmla="*/ 470 h 1966"/>
                <a:gd name="T8" fmla="*/ 903 w 1008"/>
                <a:gd name="T9" fmla="*/ 422 h 1966"/>
                <a:gd name="T10" fmla="*/ 969 w 1008"/>
                <a:gd name="T11" fmla="*/ 326 h 1966"/>
                <a:gd name="T12" fmla="*/ 999 w 1008"/>
                <a:gd name="T13" fmla="*/ 489 h 1966"/>
                <a:gd name="T14" fmla="*/ 960 w 1008"/>
                <a:gd name="T15" fmla="*/ 700 h 1966"/>
                <a:gd name="T16" fmla="*/ 778 w 1008"/>
                <a:gd name="T17" fmla="*/ 805 h 1966"/>
                <a:gd name="T18" fmla="*/ 634 w 1008"/>
                <a:gd name="T19" fmla="*/ 940 h 1966"/>
                <a:gd name="T20" fmla="*/ 672 w 1008"/>
                <a:gd name="T21" fmla="*/ 1074 h 1966"/>
                <a:gd name="T22" fmla="*/ 836 w 1008"/>
                <a:gd name="T23" fmla="*/ 1065 h 1966"/>
                <a:gd name="T24" fmla="*/ 692 w 1008"/>
                <a:gd name="T25" fmla="*/ 1016 h 1966"/>
                <a:gd name="T26" fmla="*/ 797 w 1008"/>
                <a:gd name="T27" fmla="*/ 844 h 1966"/>
                <a:gd name="T28" fmla="*/ 969 w 1008"/>
                <a:gd name="T29" fmla="*/ 930 h 1966"/>
                <a:gd name="T30" fmla="*/ 855 w 1008"/>
                <a:gd name="T31" fmla="*/ 1257 h 1966"/>
                <a:gd name="T32" fmla="*/ 586 w 1008"/>
                <a:gd name="T33" fmla="*/ 1352 h 1966"/>
                <a:gd name="T34" fmla="*/ 557 w 1008"/>
                <a:gd name="T35" fmla="*/ 1506 h 1966"/>
                <a:gd name="T36" fmla="*/ 615 w 1008"/>
                <a:gd name="T37" fmla="*/ 1554 h 1966"/>
                <a:gd name="T38" fmla="*/ 864 w 1008"/>
                <a:gd name="T39" fmla="*/ 1458 h 1966"/>
                <a:gd name="T40" fmla="*/ 873 w 1008"/>
                <a:gd name="T41" fmla="*/ 1448 h 1966"/>
                <a:gd name="T42" fmla="*/ 748 w 1008"/>
                <a:gd name="T43" fmla="*/ 1487 h 1966"/>
                <a:gd name="T44" fmla="*/ 624 w 1008"/>
                <a:gd name="T45" fmla="*/ 1487 h 1966"/>
                <a:gd name="T46" fmla="*/ 615 w 1008"/>
                <a:gd name="T47" fmla="*/ 1400 h 1966"/>
                <a:gd name="T48" fmla="*/ 855 w 1008"/>
                <a:gd name="T49" fmla="*/ 1314 h 1966"/>
                <a:gd name="T50" fmla="*/ 999 w 1008"/>
                <a:gd name="T51" fmla="*/ 1573 h 1966"/>
                <a:gd name="T52" fmla="*/ 931 w 1008"/>
                <a:gd name="T53" fmla="*/ 1707 h 1966"/>
                <a:gd name="T54" fmla="*/ 883 w 1008"/>
                <a:gd name="T55" fmla="*/ 1784 h 1966"/>
                <a:gd name="T56" fmla="*/ 681 w 1008"/>
                <a:gd name="T57" fmla="*/ 1928 h 1966"/>
                <a:gd name="T58" fmla="*/ 586 w 1008"/>
                <a:gd name="T59" fmla="*/ 1908 h 1966"/>
                <a:gd name="T60" fmla="*/ 567 w 1008"/>
                <a:gd name="T61" fmla="*/ 1841 h 1966"/>
                <a:gd name="T62" fmla="*/ 567 w 1008"/>
                <a:gd name="T63" fmla="*/ 1698 h 1966"/>
                <a:gd name="T64" fmla="*/ 374 w 1008"/>
                <a:gd name="T65" fmla="*/ 1525 h 1966"/>
                <a:gd name="T66" fmla="*/ 269 w 1008"/>
                <a:gd name="T67" fmla="*/ 1515 h 1966"/>
                <a:gd name="T68" fmla="*/ 144 w 1008"/>
                <a:gd name="T69" fmla="*/ 1592 h 1966"/>
                <a:gd name="T70" fmla="*/ 68 w 1008"/>
                <a:gd name="T71" fmla="*/ 1487 h 1966"/>
                <a:gd name="T72" fmla="*/ 144 w 1008"/>
                <a:gd name="T73" fmla="*/ 1420 h 1966"/>
                <a:gd name="T74" fmla="*/ 374 w 1008"/>
                <a:gd name="T75" fmla="*/ 1218 h 1966"/>
                <a:gd name="T76" fmla="*/ 404 w 1008"/>
                <a:gd name="T77" fmla="*/ 979 h 1966"/>
                <a:gd name="T78" fmla="*/ 221 w 1008"/>
                <a:gd name="T79" fmla="*/ 710 h 1966"/>
                <a:gd name="T80" fmla="*/ 87 w 1008"/>
                <a:gd name="T81" fmla="*/ 431 h 1966"/>
                <a:gd name="T82" fmla="*/ 49 w 1008"/>
                <a:gd name="T83" fmla="*/ 297 h 1966"/>
                <a:gd name="T84" fmla="*/ 0 w 1008"/>
                <a:gd name="T85" fmla="*/ 58 h 1966"/>
                <a:gd name="T86" fmla="*/ 96 w 1008"/>
                <a:gd name="T87" fmla="*/ 183 h 196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008"/>
                <a:gd name="T133" fmla="*/ 0 h 1966"/>
                <a:gd name="T134" fmla="*/ 1008 w 1008"/>
                <a:gd name="T135" fmla="*/ 1966 h 196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008" h="1966">
                  <a:moveTo>
                    <a:pt x="163" y="336"/>
                  </a:moveTo>
                  <a:lnTo>
                    <a:pt x="451" y="652"/>
                  </a:lnTo>
                  <a:lnTo>
                    <a:pt x="471" y="710"/>
                  </a:lnTo>
                  <a:lnTo>
                    <a:pt x="557" y="768"/>
                  </a:lnTo>
                  <a:lnTo>
                    <a:pt x="615" y="786"/>
                  </a:lnTo>
                  <a:lnTo>
                    <a:pt x="653" y="786"/>
                  </a:lnTo>
                  <a:lnTo>
                    <a:pt x="864" y="489"/>
                  </a:lnTo>
                  <a:lnTo>
                    <a:pt x="864" y="470"/>
                  </a:lnTo>
                  <a:lnTo>
                    <a:pt x="903" y="431"/>
                  </a:lnTo>
                  <a:lnTo>
                    <a:pt x="903" y="422"/>
                  </a:lnTo>
                  <a:lnTo>
                    <a:pt x="922" y="403"/>
                  </a:lnTo>
                  <a:lnTo>
                    <a:pt x="969" y="326"/>
                  </a:lnTo>
                  <a:lnTo>
                    <a:pt x="969" y="317"/>
                  </a:lnTo>
                  <a:lnTo>
                    <a:pt x="999" y="489"/>
                  </a:lnTo>
                  <a:lnTo>
                    <a:pt x="989" y="624"/>
                  </a:lnTo>
                  <a:lnTo>
                    <a:pt x="960" y="700"/>
                  </a:lnTo>
                  <a:lnTo>
                    <a:pt x="836" y="777"/>
                  </a:lnTo>
                  <a:lnTo>
                    <a:pt x="778" y="805"/>
                  </a:lnTo>
                  <a:lnTo>
                    <a:pt x="681" y="891"/>
                  </a:lnTo>
                  <a:lnTo>
                    <a:pt x="634" y="940"/>
                  </a:lnTo>
                  <a:lnTo>
                    <a:pt x="634" y="1046"/>
                  </a:lnTo>
                  <a:lnTo>
                    <a:pt x="672" y="1074"/>
                  </a:lnTo>
                  <a:lnTo>
                    <a:pt x="825" y="1074"/>
                  </a:lnTo>
                  <a:lnTo>
                    <a:pt x="836" y="1065"/>
                  </a:lnTo>
                  <a:lnTo>
                    <a:pt x="836" y="1046"/>
                  </a:lnTo>
                  <a:lnTo>
                    <a:pt x="692" y="1016"/>
                  </a:lnTo>
                  <a:lnTo>
                    <a:pt x="692" y="949"/>
                  </a:lnTo>
                  <a:lnTo>
                    <a:pt x="797" y="844"/>
                  </a:lnTo>
                  <a:lnTo>
                    <a:pt x="922" y="786"/>
                  </a:lnTo>
                  <a:lnTo>
                    <a:pt x="969" y="930"/>
                  </a:lnTo>
                  <a:lnTo>
                    <a:pt x="1008" y="1113"/>
                  </a:lnTo>
                  <a:lnTo>
                    <a:pt x="855" y="1257"/>
                  </a:lnTo>
                  <a:lnTo>
                    <a:pt x="681" y="1314"/>
                  </a:lnTo>
                  <a:lnTo>
                    <a:pt x="586" y="1352"/>
                  </a:lnTo>
                  <a:lnTo>
                    <a:pt x="548" y="1410"/>
                  </a:lnTo>
                  <a:lnTo>
                    <a:pt x="557" y="1506"/>
                  </a:lnTo>
                  <a:lnTo>
                    <a:pt x="576" y="1525"/>
                  </a:lnTo>
                  <a:lnTo>
                    <a:pt x="615" y="1554"/>
                  </a:lnTo>
                  <a:lnTo>
                    <a:pt x="720" y="1544"/>
                  </a:lnTo>
                  <a:lnTo>
                    <a:pt x="864" y="1458"/>
                  </a:lnTo>
                  <a:lnTo>
                    <a:pt x="873" y="1458"/>
                  </a:lnTo>
                  <a:lnTo>
                    <a:pt x="873" y="1448"/>
                  </a:lnTo>
                  <a:lnTo>
                    <a:pt x="845" y="1429"/>
                  </a:lnTo>
                  <a:lnTo>
                    <a:pt x="748" y="1487"/>
                  </a:lnTo>
                  <a:lnTo>
                    <a:pt x="672" y="1506"/>
                  </a:lnTo>
                  <a:lnTo>
                    <a:pt x="624" y="1487"/>
                  </a:lnTo>
                  <a:lnTo>
                    <a:pt x="606" y="1448"/>
                  </a:lnTo>
                  <a:lnTo>
                    <a:pt x="615" y="1400"/>
                  </a:lnTo>
                  <a:lnTo>
                    <a:pt x="653" y="1362"/>
                  </a:lnTo>
                  <a:lnTo>
                    <a:pt x="855" y="1314"/>
                  </a:lnTo>
                  <a:lnTo>
                    <a:pt x="980" y="1515"/>
                  </a:lnTo>
                  <a:lnTo>
                    <a:pt x="999" y="1573"/>
                  </a:lnTo>
                  <a:lnTo>
                    <a:pt x="980" y="1631"/>
                  </a:lnTo>
                  <a:lnTo>
                    <a:pt x="931" y="1707"/>
                  </a:lnTo>
                  <a:lnTo>
                    <a:pt x="922" y="1726"/>
                  </a:lnTo>
                  <a:lnTo>
                    <a:pt x="883" y="1784"/>
                  </a:lnTo>
                  <a:lnTo>
                    <a:pt x="730" y="1966"/>
                  </a:lnTo>
                  <a:lnTo>
                    <a:pt x="681" y="1928"/>
                  </a:lnTo>
                  <a:lnTo>
                    <a:pt x="672" y="1928"/>
                  </a:lnTo>
                  <a:lnTo>
                    <a:pt x="586" y="1908"/>
                  </a:lnTo>
                  <a:lnTo>
                    <a:pt x="567" y="1889"/>
                  </a:lnTo>
                  <a:lnTo>
                    <a:pt x="567" y="1841"/>
                  </a:lnTo>
                  <a:lnTo>
                    <a:pt x="586" y="1775"/>
                  </a:lnTo>
                  <a:lnTo>
                    <a:pt x="567" y="1698"/>
                  </a:lnTo>
                  <a:lnTo>
                    <a:pt x="442" y="1554"/>
                  </a:lnTo>
                  <a:lnTo>
                    <a:pt x="374" y="1525"/>
                  </a:lnTo>
                  <a:lnTo>
                    <a:pt x="279" y="1515"/>
                  </a:lnTo>
                  <a:lnTo>
                    <a:pt x="269" y="1515"/>
                  </a:lnTo>
                  <a:lnTo>
                    <a:pt x="125" y="1631"/>
                  </a:lnTo>
                  <a:lnTo>
                    <a:pt x="144" y="1592"/>
                  </a:lnTo>
                  <a:lnTo>
                    <a:pt x="135" y="1544"/>
                  </a:lnTo>
                  <a:lnTo>
                    <a:pt x="68" y="1487"/>
                  </a:lnTo>
                  <a:lnTo>
                    <a:pt x="125" y="1458"/>
                  </a:lnTo>
                  <a:lnTo>
                    <a:pt x="144" y="1420"/>
                  </a:lnTo>
                  <a:lnTo>
                    <a:pt x="346" y="1276"/>
                  </a:lnTo>
                  <a:lnTo>
                    <a:pt x="374" y="1218"/>
                  </a:lnTo>
                  <a:lnTo>
                    <a:pt x="404" y="1103"/>
                  </a:lnTo>
                  <a:lnTo>
                    <a:pt x="404" y="979"/>
                  </a:lnTo>
                  <a:lnTo>
                    <a:pt x="346" y="844"/>
                  </a:lnTo>
                  <a:lnTo>
                    <a:pt x="221" y="710"/>
                  </a:lnTo>
                  <a:lnTo>
                    <a:pt x="163" y="672"/>
                  </a:lnTo>
                  <a:lnTo>
                    <a:pt x="87" y="431"/>
                  </a:lnTo>
                  <a:lnTo>
                    <a:pt x="58" y="355"/>
                  </a:lnTo>
                  <a:lnTo>
                    <a:pt x="49" y="297"/>
                  </a:lnTo>
                  <a:lnTo>
                    <a:pt x="19" y="288"/>
                  </a:lnTo>
                  <a:lnTo>
                    <a:pt x="0" y="58"/>
                  </a:lnTo>
                  <a:lnTo>
                    <a:pt x="77" y="0"/>
                  </a:lnTo>
                  <a:lnTo>
                    <a:pt x="96" y="183"/>
                  </a:lnTo>
                  <a:lnTo>
                    <a:pt x="163" y="336"/>
                  </a:lnTo>
                  <a:close/>
                </a:path>
              </a:pathLst>
            </a:custGeom>
            <a:solidFill>
              <a:srgbClr val="999966"/>
            </a:solidFill>
            <a:ln w="9525">
              <a:noFill/>
              <a:round/>
              <a:headEnd/>
              <a:tailEnd/>
            </a:ln>
          </p:spPr>
          <p:txBody>
            <a:bodyPr>
              <a:prstTxWarp prst="textNoShape">
                <a:avLst/>
              </a:prstTxWarp>
            </a:bodyPr>
            <a:lstStyle/>
            <a:p>
              <a:endParaRPr lang="en-US"/>
            </a:p>
          </p:txBody>
        </p:sp>
        <p:sp>
          <p:nvSpPr>
            <p:cNvPr id="53358" name="Freeform 812"/>
            <p:cNvSpPr>
              <a:spLocks noChangeAspect="1"/>
            </p:cNvSpPr>
            <p:nvPr/>
          </p:nvSpPr>
          <p:spPr bwMode="auto">
            <a:xfrm>
              <a:off x="3303" y="3290"/>
              <a:ext cx="61" cy="181"/>
            </a:xfrm>
            <a:custGeom>
              <a:avLst/>
              <a:gdLst>
                <a:gd name="T0" fmla="*/ 96 w 307"/>
                <a:gd name="T1" fmla="*/ 327 h 902"/>
                <a:gd name="T2" fmla="*/ 115 w 307"/>
                <a:gd name="T3" fmla="*/ 336 h 902"/>
                <a:gd name="T4" fmla="*/ 144 w 307"/>
                <a:gd name="T5" fmla="*/ 336 h 902"/>
                <a:gd name="T6" fmla="*/ 163 w 307"/>
                <a:gd name="T7" fmla="*/ 327 h 902"/>
                <a:gd name="T8" fmla="*/ 135 w 307"/>
                <a:gd name="T9" fmla="*/ 288 h 902"/>
                <a:gd name="T10" fmla="*/ 182 w 307"/>
                <a:gd name="T11" fmla="*/ 318 h 902"/>
                <a:gd name="T12" fmla="*/ 259 w 307"/>
                <a:gd name="T13" fmla="*/ 423 h 902"/>
                <a:gd name="T14" fmla="*/ 307 w 307"/>
                <a:gd name="T15" fmla="*/ 509 h 902"/>
                <a:gd name="T16" fmla="*/ 298 w 307"/>
                <a:gd name="T17" fmla="*/ 682 h 902"/>
                <a:gd name="T18" fmla="*/ 249 w 307"/>
                <a:gd name="T19" fmla="*/ 807 h 902"/>
                <a:gd name="T20" fmla="*/ 115 w 307"/>
                <a:gd name="T21" fmla="*/ 902 h 902"/>
                <a:gd name="T22" fmla="*/ 105 w 307"/>
                <a:gd name="T23" fmla="*/ 902 h 902"/>
                <a:gd name="T24" fmla="*/ 77 w 307"/>
                <a:gd name="T25" fmla="*/ 796 h 902"/>
                <a:gd name="T26" fmla="*/ 86 w 307"/>
                <a:gd name="T27" fmla="*/ 778 h 902"/>
                <a:gd name="T28" fmla="*/ 48 w 307"/>
                <a:gd name="T29" fmla="*/ 710 h 902"/>
                <a:gd name="T30" fmla="*/ 38 w 307"/>
                <a:gd name="T31" fmla="*/ 538 h 902"/>
                <a:gd name="T32" fmla="*/ 29 w 307"/>
                <a:gd name="T33" fmla="*/ 241 h 902"/>
                <a:gd name="T34" fmla="*/ 0 w 307"/>
                <a:gd name="T35" fmla="*/ 49 h 902"/>
                <a:gd name="T36" fmla="*/ 0 w 307"/>
                <a:gd name="T37" fmla="*/ 0 h 902"/>
                <a:gd name="T38" fmla="*/ 57 w 307"/>
                <a:gd name="T39" fmla="*/ 155 h 902"/>
                <a:gd name="T40" fmla="*/ 96 w 307"/>
                <a:gd name="T41" fmla="*/ 327 h 90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07"/>
                <a:gd name="T64" fmla="*/ 0 h 902"/>
                <a:gd name="T65" fmla="*/ 307 w 307"/>
                <a:gd name="T66" fmla="*/ 902 h 902"/>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07" h="902">
                  <a:moveTo>
                    <a:pt x="96" y="327"/>
                  </a:moveTo>
                  <a:lnTo>
                    <a:pt x="115" y="336"/>
                  </a:lnTo>
                  <a:lnTo>
                    <a:pt x="144" y="336"/>
                  </a:lnTo>
                  <a:lnTo>
                    <a:pt x="163" y="327"/>
                  </a:lnTo>
                  <a:lnTo>
                    <a:pt x="135" y="288"/>
                  </a:lnTo>
                  <a:lnTo>
                    <a:pt x="182" y="318"/>
                  </a:lnTo>
                  <a:lnTo>
                    <a:pt x="259" y="423"/>
                  </a:lnTo>
                  <a:lnTo>
                    <a:pt x="307" y="509"/>
                  </a:lnTo>
                  <a:lnTo>
                    <a:pt x="298" y="682"/>
                  </a:lnTo>
                  <a:lnTo>
                    <a:pt x="249" y="807"/>
                  </a:lnTo>
                  <a:lnTo>
                    <a:pt x="115" y="902"/>
                  </a:lnTo>
                  <a:lnTo>
                    <a:pt x="105" y="902"/>
                  </a:lnTo>
                  <a:lnTo>
                    <a:pt x="77" y="796"/>
                  </a:lnTo>
                  <a:lnTo>
                    <a:pt x="86" y="778"/>
                  </a:lnTo>
                  <a:lnTo>
                    <a:pt x="48" y="710"/>
                  </a:lnTo>
                  <a:lnTo>
                    <a:pt x="38" y="538"/>
                  </a:lnTo>
                  <a:lnTo>
                    <a:pt x="29" y="241"/>
                  </a:lnTo>
                  <a:lnTo>
                    <a:pt x="0" y="49"/>
                  </a:lnTo>
                  <a:lnTo>
                    <a:pt x="0" y="0"/>
                  </a:lnTo>
                  <a:lnTo>
                    <a:pt x="57" y="155"/>
                  </a:lnTo>
                  <a:lnTo>
                    <a:pt x="96" y="327"/>
                  </a:lnTo>
                  <a:close/>
                </a:path>
              </a:pathLst>
            </a:custGeom>
            <a:solidFill>
              <a:srgbClr val="B5B58A"/>
            </a:solidFill>
            <a:ln w="9525">
              <a:noFill/>
              <a:round/>
              <a:headEnd/>
              <a:tailEnd/>
            </a:ln>
          </p:spPr>
          <p:txBody>
            <a:bodyPr>
              <a:prstTxWarp prst="textNoShape">
                <a:avLst/>
              </a:prstTxWarp>
            </a:bodyPr>
            <a:lstStyle/>
            <a:p>
              <a:endParaRPr lang="en-US"/>
            </a:p>
          </p:txBody>
        </p:sp>
        <p:sp>
          <p:nvSpPr>
            <p:cNvPr id="53359" name="Freeform 813"/>
            <p:cNvSpPr>
              <a:spLocks noChangeAspect="1"/>
            </p:cNvSpPr>
            <p:nvPr/>
          </p:nvSpPr>
          <p:spPr bwMode="auto">
            <a:xfrm>
              <a:off x="3168" y="3517"/>
              <a:ext cx="275" cy="186"/>
            </a:xfrm>
            <a:custGeom>
              <a:avLst/>
              <a:gdLst>
                <a:gd name="T0" fmla="*/ 1104 w 1372"/>
                <a:gd name="T1" fmla="*/ 76 h 930"/>
                <a:gd name="T2" fmla="*/ 1142 w 1372"/>
                <a:gd name="T3" fmla="*/ 134 h 930"/>
                <a:gd name="T4" fmla="*/ 1161 w 1372"/>
                <a:gd name="T5" fmla="*/ 201 h 930"/>
                <a:gd name="T6" fmla="*/ 1151 w 1372"/>
                <a:gd name="T7" fmla="*/ 220 h 930"/>
                <a:gd name="T8" fmla="*/ 1151 w 1372"/>
                <a:gd name="T9" fmla="*/ 248 h 930"/>
                <a:gd name="T10" fmla="*/ 970 w 1372"/>
                <a:gd name="T11" fmla="*/ 201 h 930"/>
                <a:gd name="T12" fmla="*/ 940 w 1372"/>
                <a:gd name="T13" fmla="*/ 230 h 930"/>
                <a:gd name="T14" fmla="*/ 989 w 1372"/>
                <a:gd name="T15" fmla="*/ 258 h 930"/>
                <a:gd name="T16" fmla="*/ 1065 w 1372"/>
                <a:gd name="T17" fmla="*/ 268 h 930"/>
                <a:gd name="T18" fmla="*/ 1142 w 1372"/>
                <a:gd name="T19" fmla="*/ 297 h 930"/>
                <a:gd name="T20" fmla="*/ 1151 w 1372"/>
                <a:gd name="T21" fmla="*/ 345 h 930"/>
                <a:gd name="T22" fmla="*/ 1228 w 1372"/>
                <a:gd name="T23" fmla="*/ 392 h 930"/>
                <a:gd name="T24" fmla="*/ 1314 w 1372"/>
                <a:gd name="T25" fmla="*/ 412 h 930"/>
                <a:gd name="T26" fmla="*/ 1325 w 1372"/>
                <a:gd name="T27" fmla="*/ 431 h 930"/>
                <a:gd name="T28" fmla="*/ 1286 w 1372"/>
                <a:gd name="T29" fmla="*/ 517 h 930"/>
                <a:gd name="T30" fmla="*/ 1286 w 1372"/>
                <a:gd name="T31" fmla="*/ 527 h 930"/>
                <a:gd name="T32" fmla="*/ 1295 w 1372"/>
                <a:gd name="T33" fmla="*/ 536 h 930"/>
                <a:gd name="T34" fmla="*/ 1353 w 1372"/>
                <a:gd name="T35" fmla="*/ 469 h 930"/>
                <a:gd name="T36" fmla="*/ 1372 w 1372"/>
                <a:gd name="T37" fmla="*/ 498 h 930"/>
                <a:gd name="T38" fmla="*/ 1353 w 1372"/>
                <a:gd name="T39" fmla="*/ 555 h 930"/>
                <a:gd name="T40" fmla="*/ 1295 w 1372"/>
                <a:gd name="T41" fmla="*/ 603 h 930"/>
                <a:gd name="T42" fmla="*/ 1267 w 1372"/>
                <a:gd name="T43" fmla="*/ 613 h 930"/>
                <a:gd name="T44" fmla="*/ 1248 w 1372"/>
                <a:gd name="T45" fmla="*/ 613 h 930"/>
                <a:gd name="T46" fmla="*/ 1248 w 1372"/>
                <a:gd name="T47" fmla="*/ 622 h 930"/>
                <a:gd name="T48" fmla="*/ 1084 w 1372"/>
                <a:gd name="T49" fmla="*/ 508 h 930"/>
                <a:gd name="T50" fmla="*/ 893 w 1372"/>
                <a:gd name="T51" fmla="*/ 422 h 930"/>
                <a:gd name="T52" fmla="*/ 835 w 1372"/>
                <a:gd name="T53" fmla="*/ 373 h 930"/>
                <a:gd name="T54" fmla="*/ 807 w 1372"/>
                <a:gd name="T55" fmla="*/ 373 h 930"/>
                <a:gd name="T56" fmla="*/ 787 w 1372"/>
                <a:gd name="T57" fmla="*/ 402 h 930"/>
                <a:gd name="T58" fmla="*/ 787 w 1372"/>
                <a:gd name="T59" fmla="*/ 412 h 930"/>
                <a:gd name="T60" fmla="*/ 1114 w 1372"/>
                <a:gd name="T61" fmla="*/ 566 h 930"/>
                <a:gd name="T62" fmla="*/ 1190 w 1372"/>
                <a:gd name="T63" fmla="*/ 622 h 930"/>
                <a:gd name="T64" fmla="*/ 1209 w 1372"/>
                <a:gd name="T65" fmla="*/ 661 h 930"/>
                <a:gd name="T66" fmla="*/ 1209 w 1372"/>
                <a:gd name="T67" fmla="*/ 680 h 930"/>
                <a:gd name="T68" fmla="*/ 1104 w 1372"/>
                <a:gd name="T69" fmla="*/ 805 h 930"/>
                <a:gd name="T70" fmla="*/ 1046 w 1372"/>
                <a:gd name="T71" fmla="*/ 872 h 930"/>
                <a:gd name="T72" fmla="*/ 1017 w 1372"/>
                <a:gd name="T73" fmla="*/ 901 h 930"/>
                <a:gd name="T74" fmla="*/ 758 w 1372"/>
                <a:gd name="T75" fmla="*/ 930 h 930"/>
                <a:gd name="T76" fmla="*/ 508 w 1372"/>
                <a:gd name="T77" fmla="*/ 930 h 930"/>
                <a:gd name="T78" fmla="*/ 192 w 1372"/>
                <a:gd name="T79" fmla="*/ 910 h 930"/>
                <a:gd name="T80" fmla="*/ 39 w 1372"/>
                <a:gd name="T81" fmla="*/ 853 h 930"/>
                <a:gd name="T82" fmla="*/ 0 w 1372"/>
                <a:gd name="T83" fmla="*/ 814 h 930"/>
                <a:gd name="T84" fmla="*/ 29 w 1372"/>
                <a:gd name="T85" fmla="*/ 757 h 930"/>
                <a:gd name="T86" fmla="*/ 240 w 1372"/>
                <a:gd name="T87" fmla="*/ 633 h 930"/>
                <a:gd name="T88" fmla="*/ 490 w 1372"/>
                <a:gd name="T89" fmla="*/ 633 h 930"/>
                <a:gd name="T90" fmla="*/ 596 w 1372"/>
                <a:gd name="T91" fmla="*/ 652 h 930"/>
                <a:gd name="T92" fmla="*/ 633 w 1372"/>
                <a:gd name="T93" fmla="*/ 642 h 930"/>
                <a:gd name="T94" fmla="*/ 663 w 1372"/>
                <a:gd name="T95" fmla="*/ 613 h 930"/>
                <a:gd name="T96" fmla="*/ 663 w 1372"/>
                <a:gd name="T97" fmla="*/ 603 h 930"/>
                <a:gd name="T98" fmla="*/ 643 w 1372"/>
                <a:gd name="T99" fmla="*/ 594 h 930"/>
                <a:gd name="T100" fmla="*/ 528 w 1372"/>
                <a:gd name="T101" fmla="*/ 594 h 930"/>
                <a:gd name="T102" fmla="*/ 346 w 1372"/>
                <a:gd name="T103" fmla="*/ 575 h 930"/>
                <a:gd name="T104" fmla="*/ 346 w 1372"/>
                <a:gd name="T105" fmla="*/ 546 h 930"/>
                <a:gd name="T106" fmla="*/ 605 w 1372"/>
                <a:gd name="T107" fmla="*/ 230 h 930"/>
                <a:gd name="T108" fmla="*/ 643 w 1372"/>
                <a:gd name="T109" fmla="*/ 220 h 930"/>
                <a:gd name="T110" fmla="*/ 835 w 1372"/>
                <a:gd name="T111" fmla="*/ 57 h 930"/>
                <a:gd name="T112" fmla="*/ 912 w 1372"/>
                <a:gd name="T113" fmla="*/ 0 h 930"/>
                <a:gd name="T114" fmla="*/ 1007 w 1372"/>
                <a:gd name="T115" fmla="*/ 9 h 930"/>
                <a:gd name="T116" fmla="*/ 1104 w 1372"/>
                <a:gd name="T117" fmla="*/ 76 h 930"/>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372"/>
                <a:gd name="T178" fmla="*/ 0 h 930"/>
                <a:gd name="T179" fmla="*/ 1372 w 1372"/>
                <a:gd name="T180" fmla="*/ 930 h 930"/>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372" h="930">
                  <a:moveTo>
                    <a:pt x="1104" y="76"/>
                  </a:moveTo>
                  <a:lnTo>
                    <a:pt x="1142" y="134"/>
                  </a:lnTo>
                  <a:lnTo>
                    <a:pt x="1161" y="201"/>
                  </a:lnTo>
                  <a:lnTo>
                    <a:pt x="1151" y="220"/>
                  </a:lnTo>
                  <a:lnTo>
                    <a:pt x="1151" y="248"/>
                  </a:lnTo>
                  <a:lnTo>
                    <a:pt x="970" y="201"/>
                  </a:lnTo>
                  <a:lnTo>
                    <a:pt x="940" y="230"/>
                  </a:lnTo>
                  <a:lnTo>
                    <a:pt x="989" y="258"/>
                  </a:lnTo>
                  <a:lnTo>
                    <a:pt x="1065" y="268"/>
                  </a:lnTo>
                  <a:lnTo>
                    <a:pt x="1142" y="297"/>
                  </a:lnTo>
                  <a:lnTo>
                    <a:pt x="1151" y="345"/>
                  </a:lnTo>
                  <a:lnTo>
                    <a:pt x="1228" y="392"/>
                  </a:lnTo>
                  <a:lnTo>
                    <a:pt x="1314" y="412"/>
                  </a:lnTo>
                  <a:lnTo>
                    <a:pt x="1325" y="431"/>
                  </a:lnTo>
                  <a:lnTo>
                    <a:pt x="1286" y="517"/>
                  </a:lnTo>
                  <a:lnTo>
                    <a:pt x="1286" y="527"/>
                  </a:lnTo>
                  <a:lnTo>
                    <a:pt x="1295" y="536"/>
                  </a:lnTo>
                  <a:lnTo>
                    <a:pt x="1353" y="469"/>
                  </a:lnTo>
                  <a:lnTo>
                    <a:pt x="1372" y="498"/>
                  </a:lnTo>
                  <a:lnTo>
                    <a:pt x="1353" y="555"/>
                  </a:lnTo>
                  <a:lnTo>
                    <a:pt x="1295" y="603"/>
                  </a:lnTo>
                  <a:lnTo>
                    <a:pt x="1267" y="613"/>
                  </a:lnTo>
                  <a:lnTo>
                    <a:pt x="1248" y="613"/>
                  </a:lnTo>
                  <a:lnTo>
                    <a:pt x="1248" y="622"/>
                  </a:lnTo>
                  <a:lnTo>
                    <a:pt x="1084" y="508"/>
                  </a:lnTo>
                  <a:lnTo>
                    <a:pt x="893" y="422"/>
                  </a:lnTo>
                  <a:lnTo>
                    <a:pt x="835" y="373"/>
                  </a:lnTo>
                  <a:lnTo>
                    <a:pt x="807" y="373"/>
                  </a:lnTo>
                  <a:lnTo>
                    <a:pt x="787" y="402"/>
                  </a:lnTo>
                  <a:lnTo>
                    <a:pt x="787" y="412"/>
                  </a:lnTo>
                  <a:lnTo>
                    <a:pt x="1114" y="566"/>
                  </a:lnTo>
                  <a:lnTo>
                    <a:pt x="1190" y="622"/>
                  </a:lnTo>
                  <a:lnTo>
                    <a:pt x="1209" y="661"/>
                  </a:lnTo>
                  <a:lnTo>
                    <a:pt x="1209" y="680"/>
                  </a:lnTo>
                  <a:lnTo>
                    <a:pt x="1104" y="805"/>
                  </a:lnTo>
                  <a:lnTo>
                    <a:pt x="1046" y="872"/>
                  </a:lnTo>
                  <a:lnTo>
                    <a:pt x="1017" y="901"/>
                  </a:lnTo>
                  <a:lnTo>
                    <a:pt x="758" y="930"/>
                  </a:lnTo>
                  <a:lnTo>
                    <a:pt x="508" y="930"/>
                  </a:lnTo>
                  <a:lnTo>
                    <a:pt x="192" y="910"/>
                  </a:lnTo>
                  <a:lnTo>
                    <a:pt x="39" y="853"/>
                  </a:lnTo>
                  <a:lnTo>
                    <a:pt x="0" y="814"/>
                  </a:lnTo>
                  <a:lnTo>
                    <a:pt x="29" y="757"/>
                  </a:lnTo>
                  <a:lnTo>
                    <a:pt x="240" y="633"/>
                  </a:lnTo>
                  <a:lnTo>
                    <a:pt x="490" y="633"/>
                  </a:lnTo>
                  <a:lnTo>
                    <a:pt x="596" y="652"/>
                  </a:lnTo>
                  <a:lnTo>
                    <a:pt x="633" y="642"/>
                  </a:lnTo>
                  <a:lnTo>
                    <a:pt x="663" y="613"/>
                  </a:lnTo>
                  <a:lnTo>
                    <a:pt x="663" y="603"/>
                  </a:lnTo>
                  <a:lnTo>
                    <a:pt x="643" y="594"/>
                  </a:lnTo>
                  <a:lnTo>
                    <a:pt x="528" y="594"/>
                  </a:lnTo>
                  <a:lnTo>
                    <a:pt x="346" y="575"/>
                  </a:lnTo>
                  <a:lnTo>
                    <a:pt x="346" y="546"/>
                  </a:lnTo>
                  <a:lnTo>
                    <a:pt x="605" y="230"/>
                  </a:lnTo>
                  <a:lnTo>
                    <a:pt x="643" y="220"/>
                  </a:lnTo>
                  <a:lnTo>
                    <a:pt x="835" y="57"/>
                  </a:lnTo>
                  <a:lnTo>
                    <a:pt x="912" y="0"/>
                  </a:lnTo>
                  <a:lnTo>
                    <a:pt x="1007" y="9"/>
                  </a:lnTo>
                  <a:lnTo>
                    <a:pt x="1104" y="76"/>
                  </a:lnTo>
                  <a:close/>
                </a:path>
              </a:pathLst>
            </a:custGeom>
            <a:solidFill>
              <a:srgbClr val="B5B58A"/>
            </a:solidFill>
            <a:ln w="9525">
              <a:noFill/>
              <a:round/>
              <a:headEnd/>
              <a:tailEnd/>
            </a:ln>
          </p:spPr>
          <p:txBody>
            <a:bodyPr>
              <a:prstTxWarp prst="textNoShape">
                <a:avLst/>
              </a:prstTxWarp>
            </a:bodyPr>
            <a:lstStyle/>
            <a:p>
              <a:endParaRPr lang="en-US"/>
            </a:p>
          </p:txBody>
        </p:sp>
        <p:sp>
          <p:nvSpPr>
            <p:cNvPr id="53360" name="Freeform 814"/>
            <p:cNvSpPr>
              <a:spLocks noChangeAspect="1"/>
            </p:cNvSpPr>
            <p:nvPr/>
          </p:nvSpPr>
          <p:spPr bwMode="auto">
            <a:xfrm>
              <a:off x="3579" y="3523"/>
              <a:ext cx="269" cy="214"/>
            </a:xfrm>
            <a:custGeom>
              <a:avLst/>
              <a:gdLst>
                <a:gd name="T0" fmla="*/ 1094 w 1343"/>
                <a:gd name="T1" fmla="*/ 202 h 1074"/>
                <a:gd name="T2" fmla="*/ 1305 w 1343"/>
                <a:gd name="T3" fmla="*/ 566 h 1074"/>
                <a:gd name="T4" fmla="*/ 1343 w 1343"/>
                <a:gd name="T5" fmla="*/ 825 h 1074"/>
                <a:gd name="T6" fmla="*/ 1285 w 1343"/>
                <a:gd name="T7" fmla="*/ 768 h 1074"/>
                <a:gd name="T8" fmla="*/ 1170 w 1343"/>
                <a:gd name="T9" fmla="*/ 729 h 1074"/>
                <a:gd name="T10" fmla="*/ 1161 w 1343"/>
                <a:gd name="T11" fmla="*/ 758 h 1074"/>
                <a:gd name="T12" fmla="*/ 1247 w 1343"/>
                <a:gd name="T13" fmla="*/ 844 h 1074"/>
                <a:gd name="T14" fmla="*/ 1333 w 1343"/>
                <a:gd name="T15" fmla="*/ 873 h 1074"/>
                <a:gd name="T16" fmla="*/ 1256 w 1343"/>
                <a:gd name="T17" fmla="*/ 930 h 1074"/>
                <a:gd name="T18" fmla="*/ 1045 w 1343"/>
                <a:gd name="T19" fmla="*/ 979 h 1074"/>
                <a:gd name="T20" fmla="*/ 1055 w 1343"/>
                <a:gd name="T21" fmla="*/ 959 h 1074"/>
                <a:gd name="T22" fmla="*/ 1036 w 1343"/>
                <a:gd name="T23" fmla="*/ 949 h 1074"/>
                <a:gd name="T24" fmla="*/ 537 w 1343"/>
                <a:gd name="T25" fmla="*/ 805 h 1074"/>
                <a:gd name="T26" fmla="*/ 488 w 1343"/>
                <a:gd name="T27" fmla="*/ 835 h 1074"/>
                <a:gd name="T28" fmla="*/ 499 w 1343"/>
                <a:gd name="T29" fmla="*/ 854 h 1074"/>
                <a:gd name="T30" fmla="*/ 930 w 1343"/>
                <a:gd name="T31" fmla="*/ 949 h 1074"/>
                <a:gd name="T32" fmla="*/ 978 w 1343"/>
                <a:gd name="T33" fmla="*/ 988 h 1074"/>
                <a:gd name="T34" fmla="*/ 374 w 1343"/>
                <a:gd name="T35" fmla="*/ 1055 h 1074"/>
                <a:gd name="T36" fmla="*/ 105 w 1343"/>
                <a:gd name="T37" fmla="*/ 1046 h 1074"/>
                <a:gd name="T38" fmla="*/ 28 w 1343"/>
                <a:gd name="T39" fmla="*/ 949 h 1074"/>
                <a:gd name="T40" fmla="*/ 230 w 1343"/>
                <a:gd name="T41" fmla="*/ 777 h 1074"/>
                <a:gd name="T42" fmla="*/ 335 w 1343"/>
                <a:gd name="T43" fmla="*/ 729 h 1074"/>
                <a:gd name="T44" fmla="*/ 114 w 1343"/>
                <a:gd name="T45" fmla="*/ 777 h 1074"/>
                <a:gd name="T46" fmla="*/ 86 w 1343"/>
                <a:gd name="T47" fmla="*/ 729 h 1074"/>
                <a:gd name="T48" fmla="*/ 432 w 1343"/>
                <a:gd name="T49" fmla="*/ 547 h 1074"/>
                <a:gd name="T50" fmla="*/ 671 w 1343"/>
                <a:gd name="T51" fmla="*/ 470 h 1074"/>
                <a:gd name="T52" fmla="*/ 834 w 1343"/>
                <a:gd name="T53" fmla="*/ 518 h 1074"/>
                <a:gd name="T54" fmla="*/ 950 w 1343"/>
                <a:gd name="T55" fmla="*/ 605 h 1074"/>
                <a:gd name="T56" fmla="*/ 987 w 1343"/>
                <a:gd name="T57" fmla="*/ 585 h 1074"/>
                <a:gd name="T58" fmla="*/ 940 w 1343"/>
                <a:gd name="T59" fmla="*/ 547 h 1074"/>
                <a:gd name="T60" fmla="*/ 757 w 1343"/>
                <a:gd name="T61" fmla="*/ 432 h 1074"/>
                <a:gd name="T62" fmla="*/ 632 w 1343"/>
                <a:gd name="T63" fmla="*/ 259 h 1074"/>
                <a:gd name="T64" fmla="*/ 718 w 1343"/>
                <a:gd name="T65" fmla="*/ 77 h 1074"/>
                <a:gd name="T66" fmla="*/ 806 w 1343"/>
                <a:gd name="T67" fmla="*/ 0 h 1074"/>
                <a:gd name="T68" fmla="*/ 1036 w 1343"/>
                <a:gd name="T69" fmla="*/ 134 h 1074"/>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343"/>
                <a:gd name="T106" fmla="*/ 0 h 1074"/>
                <a:gd name="T107" fmla="*/ 1343 w 1343"/>
                <a:gd name="T108" fmla="*/ 1074 h 1074"/>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343" h="1074">
                  <a:moveTo>
                    <a:pt x="1036" y="134"/>
                  </a:moveTo>
                  <a:lnTo>
                    <a:pt x="1094" y="202"/>
                  </a:lnTo>
                  <a:lnTo>
                    <a:pt x="1141" y="384"/>
                  </a:lnTo>
                  <a:lnTo>
                    <a:pt x="1305" y="566"/>
                  </a:lnTo>
                  <a:lnTo>
                    <a:pt x="1343" y="719"/>
                  </a:lnTo>
                  <a:lnTo>
                    <a:pt x="1343" y="825"/>
                  </a:lnTo>
                  <a:lnTo>
                    <a:pt x="1314" y="825"/>
                  </a:lnTo>
                  <a:lnTo>
                    <a:pt x="1285" y="768"/>
                  </a:lnTo>
                  <a:lnTo>
                    <a:pt x="1218" y="719"/>
                  </a:lnTo>
                  <a:lnTo>
                    <a:pt x="1170" y="729"/>
                  </a:lnTo>
                  <a:lnTo>
                    <a:pt x="1161" y="738"/>
                  </a:lnTo>
                  <a:lnTo>
                    <a:pt x="1161" y="758"/>
                  </a:lnTo>
                  <a:lnTo>
                    <a:pt x="1247" y="815"/>
                  </a:lnTo>
                  <a:lnTo>
                    <a:pt x="1247" y="844"/>
                  </a:lnTo>
                  <a:lnTo>
                    <a:pt x="1285" y="873"/>
                  </a:lnTo>
                  <a:lnTo>
                    <a:pt x="1333" y="873"/>
                  </a:lnTo>
                  <a:lnTo>
                    <a:pt x="1333" y="882"/>
                  </a:lnTo>
                  <a:lnTo>
                    <a:pt x="1256" y="930"/>
                  </a:lnTo>
                  <a:lnTo>
                    <a:pt x="1161" y="949"/>
                  </a:lnTo>
                  <a:lnTo>
                    <a:pt x="1045" y="979"/>
                  </a:lnTo>
                  <a:lnTo>
                    <a:pt x="1055" y="968"/>
                  </a:lnTo>
                  <a:lnTo>
                    <a:pt x="1055" y="959"/>
                  </a:lnTo>
                  <a:lnTo>
                    <a:pt x="1045" y="940"/>
                  </a:lnTo>
                  <a:lnTo>
                    <a:pt x="1036" y="949"/>
                  </a:lnTo>
                  <a:lnTo>
                    <a:pt x="776" y="815"/>
                  </a:lnTo>
                  <a:lnTo>
                    <a:pt x="537" y="805"/>
                  </a:lnTo>
                  <a:lnTo>
                    <a:pt x="499" y="815"/>
                  </a:lnTo>
                  <a:lnTo>
                    <a:pt x="488" y="835"/>
                  </a:lnTo>
                  <a:lnTo>
                    <a:pt x="488" y="844"/>
                  </a:lnTo>
                  <a:lnTo>
                    <a:pt x="499" y="854"/>
                  </a:lnTo>
                  <a:lnTo>
                    <a:pt x="718" y="863"/>
                  </a:lnTo>
                  <a:lnTo>
                    <a:pt x="930" y="949"/>
                  </a:lnTo>
                  <a:lnTo>
                    <a:pt x="978" y="979"/>
                  </a:lnTo>
                  <a:lnTo>
                    <a:pt x="978" y="988"/>
                  </a:lnTo>
                  <a:lnTo>
                    <a:pt x="806" y="1046"/>
                  </a:lnTo>
                  <a:lnTo>
                    <a:pt x="374" y="1055"/>
                  </a:lnTo>
                  <a:lnTo>
                    <a:pt x="220" y="1074"/>
                  </a:lnTo>
                  <a:lnTo>
                    <a:pt x="105" y="1046"/>
                  </a:lnTo>
                  <a:lnTo>
                    <a:pt x="77" y="1026"/>
                  </a:lnTo>
                  <a:lnTo>
                    <a:pt x="28" y="949"/>
                  </a:lnTo>
                  <a:lnTo>
                    <a:pt x="47" y="863"/>
                  </a:lnTo>
                  <a:lnTo>
                    <a:pt x="230" y="777"/>
                  </a:lnTo>
                  <a:lnTo>
                    <a:pt x="316" y="758"/>
                  </a:lnTo>
                  <a:lnTo>
                    <a:pt x="335" y="729"/>
                  </a:lnTo>
                  <a:lnTo>
                    <a:pt x="316" y="710"/>
                  </a:lnTo>
                  <a:lnTo>
                    <a:pt x="114" y="777"/>
                  </a:lnTo>
                  <a:lnTo>
                    <a:pt x="0" y="844"/>
                  </a:lnTo>
                  <a:lnTo>
                    <a:pt x="86" y="729"/>
                  </a:lnTo>
                  <a:lnTo>
                    <a:pt x="268" y="594"/>
                  </a:lnTo>
                  <a:lnTo>
                    <a:pt x="432" y="547"/>
                  </a:lnTo>
                  <a:lnTo>
                    <a:pt x="508" y="489"/>
                  </a:lnTo>
                  <a:lnTo>
                    <a:pt x="671" y="470"/>
                  </a:lnTo>
                  <a:lnTo>
                    <a:pt x="757" y="480"/>
                  </a:lnTo>
                  <a:lnTo>
                    <a:pt x="834" y="518"/>
                  </a:lnTo>
                  <a:lnTo>
                    <a:pt x="901" y="594"/>
                  </a:lnTo>
                  <a:lnTo>
                    <a:pt x="950" y="605"/>
                  </a:lnTo>
                  <a:lnTo>
                    <a:pt x="969" y="605"/>
                  </a:lnTo>
                  <a:lnTo>
                    <a:pt x="987" y="585"/>
                  </a:lnTo>
                  <a:lnTo>
                    <a:pt x="987" y="566"/>
                  </a:lnTo>
                  <a:lnTo>
                    <a:pt x="940" y="547"/>
                  </a:lnTo>
                  <a:lnTo>
                    <a:pt x="834" y="461"/>
                  </a:lnTo>
                  <a:lnTo>
                    <a:pt x="757" y="432"/>
                  </a:lnTo>
                  <a:lnTo>
                    <a:pt x="576" y="422"/>
                  </a:lnTo>
                  <a:lnTo>
                    <a:pt x="632" y="259"/>
                  </a:lnTo>
                  <a:lnTo>
                    <a:pt x="671" y="134"/>
                  </a:lnTo>
                  <a:lnTo>
                    <a:pt x="718" y="77"/>
                  </a:lnTo>
                  <a:lnTo>
                    <a:pt x="738" y="39"/>
                  </a:lnTo>
                  <a:lnTo>
                    <a:pt x="806" y="0"/>
                  </a:lnTo>
                  <a:lnTo>
                    <a:pt x="940" y="58"/>
                  </a:lnTo>
                  <a:lnTo>
                    <a:pt x="1036" y="134"/>
                  </a:lnTo>
                  <a:close/>
                </a:path>
              </a:pathLst>
            </a:custGeom>
            <a:solidFill>
              <a:srgbClr val="999966"/>
            </a:solidFill>
            <a:ln w="9525">
              <a:noFill/>
              <a:round/>
              <a:headEnd/>
              <a:tailEnd/>
            </a:ln>
          </p:spPr>
          <p:txBody>
            <a:bodyPr>
              <a:prstTxWarp prst="textNoShape">
                <a:avLst/>
              </a:prstTxWarp>
            </a:bodyPr>
            <a:lstStyle/>
            <a:p>
              <a:endParaRPr lang="en-US"/>
            </a:p>
          </p:txBody>
        </p:sp>
        <p:sp>
          <p:nvSpPr>
            <p:cNvPr id="53361" name="Freeform 815"/>
            <p:cNvSpPr>
              <a:spLocks noChangeAspect="1"/>
            </p:cNvSpPr>
            <p:nvPr/>
          </p:nvSpPr>
          <p:spPr bwMode="auto">
            <a:xfrm>
              <a:off x="3878" y="3551"/>
              <a:ext cx="16" cy="10"/>
            </a:xfrm>
            <a:custGeom>
              <a:avLst/>
              <a:gdLst>
                <a:gd name="T0" fmla="*/ 0 w 77"/>
                <a:gd name="T1" fmla="*/ 39 h 48"/>
                <a:gd name="T2" fmla="*/ 29 w 77"/>
                <a:gd name="T3" fmla="*/ 0 h 48"/>
                <a:gd name="T4" fmla="*/ 77 w 77"/>
                <a:gd name="T5" fmla="*/ 48 h 48"/>
                <a:gd name="T6" fmla="*/ 0 w 77"/>
                <a:gd name="T7" fmla="*/ 39 h 48"/>
                <a:gd name="T8" fmla="*/ 0 60000 65536"/>
                <a:gd name="T9" fmla="*/ 0 60000 65536"/>
                <a:gd name="T10" fmla="*/ 0 60000 65536"/>
                <a:gd name="T11" fmla="*/ 0 60000 65536"/>
                <a:gd name="T12" fmla="*/ 0 w 77"/>
                <a:gd name="T13" fmla="*/ 0 h 48"/>
                <a:gd name="T14" fmla="*/ 77 w 77"/>
                <a:gd name="T15" fmla="*/ 48 h 48"/>
              </a:gdLst>
              <a:ahLst/>
              <a:cxnLst>
                <a:cxn ang="T8">
                  <a:pos x="T0" y="T1"/>
                </a:cxn>
                <a:cxn ang="T9">
                  <a:pos x="T2" y="T3"/>
                </a:cxn>
                <a:cxn ang="T10">
                  <a:pos x="T4" y="T5"/>
                </a:cxn>
                <a:cxn ang="T11">
                  <a:pos x="T6" y="T7"/>
                </a:cxn>
              </a:cxnLst>
              <a:rect l="T12" t="T13" r="T14" b="T15"/>
              <a:pathLst>
                <a:path w="77" h="48">
                  <a:moveTo>
                    <a:pt x="0" y="39"/>
                  </a:moveTo>
                  <a:lnTo>
                    <a:pt x="29" y="0"/>
                  </a:lnTo>
                  <a:lnTo>
                    <a:pt x="77" y="48"/>
                  </a:lnTo>
                  <a:lnTo>
                    <a:pt x="0" y="39"/>
                  </a:lnTo>
                  <a:close/>
                </a:path>
              </a:pathLst>
            </a:custGeom>
            <a:solidFill>
              <a:srgbClr val="737348"/>
            </a:solidFill>
            <a:ln w="9525">
              <a:noFill/>
              <a:round/>
              <a:headEnd/>
              <a:tailEnd/>
            </a:ln>
          </p:spPr>
          <p:txBody>
            <a:bodyPr>
              <a:prstTxWarp prst="textNoShape">
                <a:avLst/>
              </a:prstTxWarp>
            </a:bodyPr>
            <a:lstStyle/>
            <a:p>
              <a:endParaRPr lang="en-US"/>
            </a:p>
          </p:txBody>
        </p:sp>
        <p:sp>
          <p:nvSpPr>
            <p:cNvPr id="53362" name="Freeform 816"/>
            <p:cNvSpPr>
              <a:spLocks noChangeAspect="1"/>
            </p:cNvSpPr>
            <p:nvPr/>
          </p:nvSpPr>
          <p:spPr bwMode="auto">
            <a:xfrm>
              <a:off x="3443" y="3565"/>
              <a:ext cx="40" cy="82"/>
            </a:xfrm>
            <a:custGeom>
              <a:avLst/>
              <a:gdLst>
                <a:gd name="T0" fmla="*/ 192 w 202"/>
                <a:gd name="T1" fmla="*/ 58 h 413"/>
                <a:gd name="T2" fmla="*/ 192 w 202"/>
                <a:gd name="T3" fmla="*/ 163 h 413"/>
                <a:gd name="T4" fmla="*/ 202 w 202"/>
                <a:gd name="T5" fmla="*/ 250 h 413"/>
                <a:gd name="T6" fmla="*/ 202 w 202"/>
                <a:gd name="T7" fmla="*/ 278 h 413"/>
                <a:gd name="T8" fmla="*/ 173 w 202"/>
                <a:gd name="T9" fmla="*/ 327 h 413"/>
                <a:gd name="T10" fmla="*/ 164 w 202"/>
                <a:gd name="T11" fmla="*/ 383 h 413"/>
                <a:gd name="T12" fmla="*/ 164 w 202"/>
                <a:gd name="T13" fmla="*/ 394 h 413"/>
                <a:gd name="T14" fmla="*/ 144 w 202"/>
                <a:gd name="T15" fmla="*/ 413 h 413"/>
                <a:gd name="T16" fmla="*/ 9 w 202"/>
                <a:gd name="T17" fmla="*/ 394 h 413"/>
                <a:gd name="T18" fmla="*/ 0 w 202"/>
                <a:gd name="T19" fmla="*/ 383 h 413"/>
                <a:gd name="T20" fmla="*/ 58 w 202"/>
                <a:gd name="T21" fmla="*/ 288 h 413"/>
                <a:gd name="T22" fmla="*/ 39 w 202"/>
                <a:gd name="T23" fmla="*/ 221 h 413"/>
                <a:gd name="T24" fmla="*/ 9 w 202"/>
                <a:gd name="T25" fmla="*/ 183 h 413"/>
                <a:gd name="T26" fmla="*/ 134 w 202"/>
                <a:gd name="T27" fmla="*/ 29 h 413"/>
                <a:gd name="T28" fmla="*/ 173 w 202"/>
                <a:gd name="T29" fmla="*/ 0 h 413"/>
                <a:gd name="T30" fmla="*/ 192 w 202"/>
                <a:gd name="T31" fmla="*/ 0 h 413"/>
                <a:gd name="T32" fmla="*/ 192 w 202"/>
                <a:gd name="T33" fmla="*/ 58 h 41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02"/>
                <a:gd name="T52" fmla="*/ 0 h 413"/>
                <a:gd name="T53" fmla="*/ 202 w 202"/>
                <a:gd name="T54" fmla="*/ 413 h 41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02" h="413">
                  <a:moveTo>
                    <a:pt x="192" y="58"/>
                  </a:moveTo>
                  <a:lnTo>
                    <a:pt x="192" y="163"/>
                  </a:lnTo>
                  <a:lnTo>
                    <a:pt x="202" y="250"/>
                  </a:lnTo>
                  <a:lnTo>
                    <a:pt x="202" y="278"/>
                  </a:lnTo>
                  <a:lnTo>
                    <a:pt x="173" y="327"/>
                  </a:lnTo>
                  <a:lnTo>
                    <a:pt x="164" y="383"/>
                  </a:lnTo>
                  <a:lnTo>
                    <a:pt x="164" y="394"/>
                  </a:lnTo>
                  <a:lnTo>
                    <a:pt x="144" y="413"/>
                  </a:lnTo>
                  <a:lnTo>
                    <a:pt x="9" y="394"/>
                  </a:lnTo>
                  <a:lnTo>
                    <a:pt x="0" y="383"/>
                  </a:lnTo>
                  <a:lnTo>
                    <a:pt x="58" y="288"/>
                  </a:lnTo>
                  <a:lnTo>
                    <a:pt x="39" y="221"/>
                  </a:lnTo>
                  <a:lnTo>
                    <a:pt x="9" y="183"/>
                  </a:lnTo>
                  <a:lnTo>
                    <a:pt x="134" y="29"/>
                  </a:lnTo>
                  <a:lnTo>
                    <a:pt x="173" y="0"/>
                  </a:lnTo>
                  <a:lnTo>
                    <a:pt x="192" y="0"/>
                  </a:lnTo>
                  <a:lnTo>
                    <a:pt x="192" y="58"/>
                  </a:lnTo>
                  <a:close/>
                </a:path>
              </a:pathLst>
            </a:custGeom>
            <a:solidFill>
              <a:srgbClr val="8F8F5C"/>
            </a:solidFill>
            <a:ln w="9525">
              <a:noFill/>
              <a:round/>
              <a:headEnd/>
              <a:tailEnd/>
            </a:ln>
          </p:spPr>
          <p:txBody>
            <a:bodyPr>
              <a:prstTxWarp prst="textNoShape">
                <a:avLst/>
              </a:prstTxWarp>
            </a:bodyPr>
            <a:lstStyle/>
            <a:p>
              <a:endParaRPr lang="en-US"/>
            </a:p>
          </p:txBody>
        </p:sp>
        <p:sp>
          <p:nvSpPr>
            <p:cNvPr id="53363" name="Freeform 817"/>
            <p:cNvSpPr>
              <a:spLocks noChangeAspect="1"/>
            </p:cNvSpPr>
            <p:nvPr/>
          </p:nvSpPr>
          <p:spPr bwMode="auto">
            <a:xfrm>
              <a:off x="3844" y="3609"/>
              <a:ext cx="69" cy="77"/>
            </a:xfrm>
            <a:custGeom>
              <a:avLst/>
              <a:gdLst>
                <a:gd name="T0" fmla="*/ 306 w 345"/>
                <a:gd name="T1" fmla="*/ 134 h 383"/>
                <a:gd name="T2" fmla="*/ 335 w 345"/>
                <a:gd name="T3" fmla="*/ 162 h 383"/>
                <a:gd name="T4" fmla="*/ 345 w 345"/>
                <a:gd name="T5" fmla="*/ 326 h 383"/>
                <a:gd name="T6" fmla="*/ 316 w 345"/>
                <a:gd name="T7" fmla="*/ 364 h 383"/>
                <a:gd name="T8" fmla="*/ 230 w 345"/>
                <a:gd name="T9" fmla="*/ 383 h 383"/>
                <a:gd name="T10" fmla="*/ 162 w 345"/>
                <a:gd name="T11" fmla="*/ 354 h 383"/>
                <a:gd name="T12" fmla="*/ 105 w 345"/>
                <a:gd name="T13" fmla="*/ 326 h 383"/>
                <a:gd name="T14" fmla="*/ 76 w 345"/>
                <a:gd name="T15" fmla="*/ 336 h 383"/>
                <a:gd name="T16" fmla="*/ 57 w 345"/>
                <a:gd name="T17" fmla="*/ 153 h 383"/>
                <a:gd name="T18" fmla="*/ 19 w 345"/>
                <a:gd name="T19" fmla="*/ 76 h 383"/>
                <a:gd name="T20" fmla="*/ 0 w 345"/>
                <a:gd name="T21" fmla="*/ 57 h 383"/>
                <a:gd name="T22" fmla="*/ 86 w 345"/>
                <a:gd name="T23" fmla="*/ 29 h 383"/>
                <a:gd name="T24" fmla="*/ 114 w 345"/>
                <a:gd name="T25" fmla="*/ 9 h 383"/>
                <a:gd name="T26" fmla="*/ 181 w 345"/>
                <a:gd name="T27" fmla="*/ 0 h 383"/>
                <a:gd name="T28" fmla="*/ 249 w 345"/>
                <a:gd name="T29" fmla="*/ 0 h 383"/>
                <a:gd name="T30" fmla="*/ 306 w 345"/>
                <a:gd name="T31" fmla="*/ 134 h 383"/>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5"/>
                <a:gd name="T49" fmla="*/ 0 h 383"/>
                <a:gd name="T50" fmla="*/ 345 w 345"/>
                <a:gd name="T51" fmla="*/ 383 h 383"/>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5" h="383">
                  <a:moveTo>
                    <a:pt x="306" y="134"/>
                  </a:moveTo>
                  <a:lnTo>
                    <a:pt x="335" y="162"/>
                  </a:lnTo>
                  <a:lnTo>
                    <a:pt x="345" y="326"/>
                  </a:lnTo>
                  <a:lnTo>
                    <a:pt x="316" y="364"/>
                  </a:lnTo>
                  <a:lnTo>
                    <a:pt x="230" y="383"/>
                  </a:lnTo>
                  <a:lnTo>
                    <a:pt x="162" y="354"/>
                  </a:lnTo>
                  <a:lnTo>
                    <a:pt x="105" y="326"/>
                  </a:lnTo>
                  <a:lnTo>
                    <a:pt x="76" y="336"/>
                  </a:lnTo>
                  <a:lnTo>
                    <a:pt x="57" y="153"/>
                  </a:lnTo>
                  <a:lnTo>
                    <a:pt x="19" y="76"/>
                  </a:lnTo>
                  <a:lnTo>
                    <a:pt x="0" y="57"/>
                  </a:lnTo>
                  <a:lnTo>
                    <a:pt x="86" y="29"/>
                  </a:lnTo>
                  <a:lnTo>
                    <a:pt x="114" y="9"/>
                  </a:lnTo>
                  <a:lnTo>
                    <a:pt x="181" y="0"/>
                  </a:lnTo>
                  <a:lnTo>
                    <a:pt x="249" y="0"/>
                  </a:lnTo>
                  <a:lnTo>
                    <a:pt x="306" y="134"/>
                  </a:lnTo>
                  <a:close/>
                </a:path>
              </a:pathLst>
            </a:custGeom>
            <a:solidFill>
              <a:srgbClr val="737348"/>
            </a:solidFill>
            <a:ln w="9525">
              <a:noFill/>
              <a:round/>
              <a:headEnd/>
              <a:tailEnd/>
            </a:ln>
          </p:spPr>
          <p:txBody>
            <a:bodyPr>
              <a:prstTxWarp prst="textNoShape">
                <a:avLst/>
              </a:prstTxWarp>
            </a:bodyPr>
            <a:lstStyle/>
            <a:p>
              <a:endParaRPr lang="en-US"/>
            </a:p>
          </p:txBody>
        </p:sp>
        <p:sp>
          <p:nvSpPr>
            <p:cNvPr id="53364" name="Freeform 818"/>
            <p:cNvSpPr>
              <a:spLocks noChangeAspect="1"/>
            </p:cNvSpPr>
            <p:nvPr/>
          </p:nvSpPr>
          <p:spPr bwMode="auto">
            <a:xfrm>
              <a:off x="3383" y="3649"/>
              <a:ext cx="54" cy="56"/>
            </a:xfrm>
            <a:custGeom>
              <a:avLst/>
              <a:gdLst>
                <a:gd name="T0" fmla="*/ 250 w 269"/>
                <a:gd name="T1" fmla="*/ 67 h 278"/>
                <a:gd name="T2" fmla="*/ 67 w 269"/>
                <a:gd name="T3" fmla="*/ 269 h 278"/>
                <a:gd name="T4" fmla="*/ 29 w 269"/>
                <a:gd name="T5" fmla="*/ 278 h 278"/>
                <a:gd name="T6" fmla="*/ 0 w 269"/>
                <a:gd name="T7" fmla="*/ 278 h 278"/>
                <a:gd name="T8" fmla="*/ 173 w 269"/>
                <a:gd name="T9" fmla="*/ 58 h 278"/>
                <a:gd name="T10" fmla="*/ 239 w 269"/>
                <a:gd name="T11" fmla="*/ 0 h 278"/>
                <a:gd name="T12" fmla="*/ 269 w 269"/>
                <a:gd name="T13" fmla="*/ 19 h 278"/>
                <a:gd name="T14" fmla="*/ 250 w 269"/>
                <a:gd name="T15" fmla="*/ 67 h 278"/>
                <a:gd name="T16" fmla="*/ 0 60000 65536"/>
                <a:gd name="T17" fmla="*/ 0 60000 65536"/>
                <a:gd name="T18" fmla="*/ 0 60000 65536"/>
                <a:gd name="T19" fmla="*/ 0 60000 65536"/>
                <a:gd name="T20" fmla="*/ 0 60000 65536"/>
                <a:gd name="T21" fmla="*/ 0 60000 65536"/>
                <a:gd name="T22" fmla="*/ 0 60000 65536"/>
                <a:gd name="T23" fmla="*/ 0 60000 65536"/>
                <a:gd name="T24" fmla="*/ 0 w 269"/>
                <a:gd name="T25" fmla="*/ 0 h 278"/>
                <a:gd name="T26" fmla="*/ 269 w 269"/>
                <a:gd name="T27" fmla="*/ 278 h 27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69" h="278">
                  <a:moveTo>
                    <a:pt x="250" y="67"/>
                  </a:moveTo>
                  <a:lnTo>
                    <a:pt x="67" y="269"/>
                  </a:lnTo>
                  <a:lnTo>
                    <a:pt x="29" y="278"/>
                  </a:lnTo>
                  <a:lnTo>
                    <a:pt x="0" y="278"/>
                  </a:lnTo>
                  <a:lnTo>
                    <a:pt x="173" y="58"/>
                  </a:lnTo>
                  <a:lnTo>
                    <a:pt x="239" y="0"/>
                  </a:lnTo>
                  <a:lnTo>
                    <a:pt x="269" y="19"/>
                  </a:lnTo>
                  <a:lnTo>
                    <a:pt x="250" y="67"/>
                  </a:lnTo>
                  <a:close/>
                </a:path>
              </a:pathLst>
            </a:custGeom>
            <a:solidFill>
              <a:srgbClr val="737348"/>
            </a:solidFill>
            <a:ln w="9525">
              <a:noFill/>
              <a:round/>
              <a:headEnd/>
              <a:tailEnd/>
            </a:ln>
          </p:spPr>
          <p:txBody>
            <a:bodyPr>
              <a:prstTxWarp prst="textNoShape">
                <a:avLst/>
              </a:prstTxWarp>
            </a:bodyPr>
            <a:lstStyle/>
            <a:p>
              <a:endParaRPr lang="en-US"/>
            </a:p>
          </p:txBody>
        </p:sp>
        <p:sp>
          <p:nvSpPr>
            <p:cNvPr id="53365" name="Freeform 819"/>
            <p:cNvSpPr>
              <a:spLocks noChangeAspect="1"/>
            </p:cNvSpPr>
            <p:nvPr/>
          </p:nvSpPr>
          <p:spPr bwMode="auto">
            <a:xfrm>
              <a:off x="3861" y="3691"/>
              <a:ext cx="46" cy="12"/>
            </a:xfrm>
            <a:custGeom>
              <a:avLst/>
              <a:gdLst>
                <a:gd name="T0" fmla="*/ 105 w 230"/>
                <a:gd name="T1" fmla="*/ 29 h 58"/>
                <a:gd name="T2" fmla="*/ 192 w 230"/>
                <a:gd name="T3" fmla="*/ 19 h 58"/>
                <a:gd name="T4" fmla="*/ 201 w 230"/>
                <a:gd name="T5" fmla="*/ 10 h 58"/>
                <a:gd name="T6" fmla="*/ 230 w 230"/>
                <a:gd name="T7" fmla="*/ 10 h 58"/>
                <a:gd name="T8" fmla="*/ 172 w 230"/>
                <a:gd name="T9" fmla="*/ 58 h 58"/>
                <a:gd name="T10" fmla="*/ 86 w 230"/>
                <a:gd name="T11" fmla="*/ 58 h 58"/>
                <a:gd name="T12" fmla="*/ 39 w 230"/>
                <a:gd name="T13" fmla="*/ 0 h 58"/>
                <a:gd name="T14" fmla="*/ 0 w 230"/>
                <a:gd name="T15" fmla="*/ 19 h 58"/>
                <a:gd name="T16" fmla="*/ 9 w 230"/>
                <a:gd name="T17" fmla="*/ 0 h 58"/>
                <a:gd name="T18" fmla="*/ 58 w 230"/>
                <a:gd name="T19" fmla="*/ 0 h 58"/>
                <a:gd name="T20" fmla="*/ 105 w 230"/>
                <a:gd name="T21" fmla="*/ 29 h 5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30"/>
                <a:gd name="T34" fmla="*/ 0 h 58"/>
                <a:gd name="T35" fmla="*/ 230 w 230"/>
                <a:gd name="T36" fmla="*/ 58 h 5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30" h="58">
                  <a:moveTo>
                    <a:pt x="105" y="29"/>
                  </a:moveTo>
                  <a:lnTo>
                    <a:pt x="192" y="19"/>
                  </a:lnTo>
                  <a:lnTo>
                    <a:pt x="201" y="10"/>
                  </a:lnTo>
                  <a:lnTo>
                    <a:pt x="230" y="10"/>
                  </a:lnTo>
                  <a:lnTo>
                    <a:pt x="172" y="58"/>
                  </a:lnTo>
                  <a:lnTo>
                    <a:pt x="86" y="58"/>
                  </a:lnTo>
                  <a:lnTo>
                    <a:pt x="39" y="0"/>
                  </a:lnTo>
                  <a:lnTo>
                    <a:pt x="0" y="19"/>
                  </a:lnTo>
                  <a:lnTo>
                    <a:pt x="9" y="0"/>
                  </a:lnTo>
                  <a:lnTo>
                    <a:pt x="58" y="0"/>
                  </a:lnTo>
                  <a:lnTo>
                    <a:pt x="105" y="29"/>
                  </a:lnTo>
                  <a:close/>
                </a:path>
              </a:pathLst>
            </a:custGeom>
            <a:solidFill>
              <a:srgbClr val="737348"/>
            </a:solidFill>
            <a:ln w="9525">
              <a:noFill/>
              <a:round/>
              <a:headEnd/>
              <a:tailEnd/>
            </a:ln>
          </p:spPr>
          <p:txBody>
            <a:bodyPr>
              <a:prstTxWarp prst="textNoShape">
                <a:avLst/>
              </a:prstTxWarp>
            </a:bodyPr>
            <a:lstStyle/>
            <a:p>
              <a:endParaRPr lang="en-US"/>
            </a:p>
          </p:txBody>
        </p:sp>
        <p:sp>
          <p:nvSpPr>
            <p:cNvPr id="53366" name="Freeform 820"/>
            <p:cNvSpPr>
              <a:spLocks noChangeAspect="1"/>
            </p:cNvSpPr>
            <p:nvPr/>
          </p:nvSpPr>
          <p:spPr bwMode="auto">
            <a:xfrm>
              <a:off x="3569" y="3714"/>
              <a:ext cx="265" cy="41"/>
            </a:xfrm>
            <a:custGeom>
              <a:avLst/>
              <a:gdLst>
                <a:gd name="T0" fmla="*/ 786 w 1323"/>
                <a:gd name="T1" fmla="*/ 182 h 201"/>
                <a:gd name="T2" fmla="*/ 469 w 1323"/>
                <a:gd name="T3" fmla="*/ 201 h 201"/>
                <a:gd name="T4" fmla="*/ 259 w 1323"/>
                <a:gd name="T5" fmla="*/ 182 h 201"/>
                <a:gd name="T6" fmla="*/ 172 w 1323"/>
                <a:gd name="T7" fmla="*/ 182 h 201"/>
                <a:gd name="T8" fmla="*/ 0 w 1323"/>
                <a:gd name="T9" fmla="*/ 115 h 201"/>
                <a:gd name="T10" fmla="*/ 9 w 1323"/>
                <a:gd name="T11" fmla="*/ 20 h 201"/>
                <a:gd name="T12" fmla="*/ 18 w 1323"/>
                <a:gd name="T13" fmla="*/ 9 h 201"/>
                <a:gd name="T14" fmla="*/ 57 w 1323"/>
                <a:gd name="T15" fmla="*/ 76 h 201"/>
                <a:gd name="T16" fmla="*/ 115 w 1323"/>
                <a:gd name="T17" fmla="*/ 125 h 201"/>
                <a:gd name="T18" fmla="*/ 220 w 1323"/>
                <a:gd name="T19" fmla="*/ 153 h 201"/>
                <a:gd name="T20" fmla="*/ 469 w 1323"/>
                <a:gd name="T21" fmla="*/ 144 h 201"/>
                <a:gd name="T22" fmla="*/ 680 w 1323"/>
                <a:gd name="T23" fmla="*/ 125 h 201"/>
                <a:gd name="T24" fmla="*/ 873 w 1323"/>
                <a:gd name="T25" fmla="*/ 125 h 201"/>
                <a:gd name="T26" fmla="*/ 949 w 1323"/>
                <a:gd name="T27" fmla="*/ 115 h 201"/>
                <a:gd name="T28" fmla="*/ 1035 w 1323"/>
                <a:gd name="T29" fmla="*/ 76 h 201"/>
                <a:gd name="T30" fmla="*/ 1103 w 1323"/>
                <a:gd name="T31" fmla="*/ 67 h 201"/>
                <a:gd name="T32" fmla="*/ 1142 w 1323"/>
                <a:gd name="T33" fmla="*/ 48 h 201"/>
                <a:gd name="T34" fmla="*/ 1189 w 1323"/>
                <a:gd name="T35" fmla="*/ 48 h 201"/>
                <a:gd name="T36" fmla="*/ 1266 w 1323"/>
                <a:gd name="T37" fmla="*/ 29 h 201"/>
                <a:gd name="T38" fmla="*/ 1314 w 1323"/>
                <a:gd name="T39" fmla="*/ 0 h 201"/>
                <a:gd name="T40" fmla="*/ 1323 w 1323"/>
                <a:gd name="T41" fmla="*/ 0 h 201"/>
                <a:gd name="T42" fmla="*/ 1151 w 1323"/>
                <a:gd name="T43" fmla="*/ 96 h 201"/>
                <a:gd name="T44" fmla="*/ 786 w 1323"/>
                <a:gd name="T45" fmla="*/ 182 h 20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323"/>
                <a:gd name="T70" fmla="*/ 0 h 201"/>
                <a:gd name="T71" fmla="*/ 1323 w 1323"/>
                <a:gd name="T72" fmla="*/ 201 h 20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323" h="201">
                  <a:moveTo>
                    <a:pt x="786" y="182"/>
                  </a:moveTo>
                  <a:lnTo>
                    <a:pt x="469" y="201"/>
                  </a:lnTo>
                  <a:lnTo>
                    <a:pt x="259" y="182"/>
                  </a:lnTo>
                  <a:lnTo>
                    <a:pt x="172" y="182"/>
                  </a:lnTo>
                  <a:lnTo>
                    <a:pt x="0" y="115"/>
                  </a:lnTo>
                  <a:lnTo>
                    <a:pt x="9" y="20"/>
                  </a:lnTo>
                  <a:lnTo>
                    <a:pt x="18" y="9"/>
                  </a:lnTo>
                  <a:lnTo>
                    <a:pt x="57" y="76"/>
                  </a:lnTo>
                  <a:lnTo>
                    <a:pt x="115" y="125"/>
                  </a:lnTo>
                  <a:lnTo>
                    <a:pt x="220" y="153"/>
                  </a:lnTo>
                  <a:lnTo>
                    <a:pt x="469" y="144"/>
                  </a:lnTo>
                  <a:lnTo>
                    <a:pt x="680" y="125"/>
                  </a:lnTo>
                  <a:lnTo>
                    <a:pt x="873" y="125"/>
                  </a:lnTo>
                  <a:lnTo>
                    <a:pt x="949" y="115"/>
                  </a:lnTo>
                  <a:lnTo>
                    <a:pt x="1035" y="76"/>
                  </a:lnTo>
                  <a:lnTo>
                    <a:pt x="1103" y="67"/>
                  </a:lnTo>
                  <a:lnTo>
                    <a:pt x="1142" y="48"/>
                  </a:lnTo>
                  <a:lnTo>
                    <a:pt x="1189" y="48"/>
                  </a:lnTo>
                  <a:lnTo>
                    <a:pt x="1266" y="29"/>
                  </a:lnTo>
                  <a:lnTo>
                    <a:pt x="1314" y="0"/>
                  </a:lnTo>
                  <a:lnTo>
                    <a:pt x="1323" y="0"/>
                  </a:lnTo>
                  <a:lnTo>
                    <a:pt x="1151" y="96"/>
                  </a:lnTo>
                  <a:lnTo>
                    <a:pt x="786" y="182"/>
                  </a:lnTo>
                  <a:close/>
                </a:path>
              </a:pathLst>
            </a:custGeom>
            <a:solidFill>
              <a:srgbClr val="8F8F5C"/>
            </a:solidFill>
            <a:ln w="9525">
              <a:noFill/>
              <a:round/>
              <a:headEnd/>
              <a:tailEnd/>
            </a:ln>
          </p:spPr>
          <p:txBody>
            <a:bodyPr>
              <a:prstTxWarp prst="textNoShape">
                <a:avLst/>
              </a:prstTxWarp>
            </a:bodyPr>
            <a:lstStyle/>
            <a:p>
              <a:endParaRPr lang="en-US"/>
            </a:p>
          </p:txBody>
        </p:sp>
        <p:sp>
          <p:nvSpPr>
            <p:cNvPr id="53367" name="Freeform 821"/>
            <p:cNvSpPr>
              <a:spLocks noChangeAspect="1"/>
            </p:cNvSpPr>
            <p:nvPr/>
          </p:nvSpPr>
          <p:spPr bwMode="auto">
            <a:xfrm>
              <a:off x="3128" y="1846"/>
              <a:ext cx="100" cy="181"/>
            </a:xfrm>
            <a:custGeom>
              <a:avLst/>
              <a:gdLst>
                <a:gd name="T0" fmla="*/ 393 w 499"/>
                <a:gd name="T1" fmla="*/ 538 h 901"/>
                <a:gd name="T2" fmla="*/ 326 w 499"/>
                <a:gd name="T3" fmla="*/ 576 h 901"/>
                <a:gd name="T4" fmla="*/ 268 w 499"/>
                <a:gd name="T5" fmla="*/ 614 h 901"/>
                <a:gd name="T6" fmla="*/ 221 w 499"/>
                <a:gd name="T7" fmla="*/ 652 h 901"/>
                <a:gd name="T8" fmla="*/ 163 w 499"/>
                <a:gd name="T9" fmla="*/ 701 h 901"/>
                <a:gd name="T10" fmla="*/ 115 w 499"/>
                <a:gd name="T11" fmla="*/ 748 h 901"/>
                <a:gd name="T12" fmla="*/ 77 w 499"/>
                <a:gd name="T13" fmla="*/ 796 h 901"/>
                <a:gd name="T14" fmla="*/ 38 w 499"/>
                <a:gd name="T15" fmla="*/ 844 h 901"/>
                <a:gd name="T16" fmla="*/ 0 w 499"/>
                <a:gd name="T17" fmla="*/ 901 h 901"/>
                <a:gd name="T18" fmla="*/ 0 w 499"/>
                <a:gd name="T19" fmla="*/ 882 h 901"/>
                <a:gd name="T20" fmla="*/ 124 w 499"/>
                <a:gd name="T21" fmla="*/ 595 h 901"/>
                <a:gd name="T22" fmla="*/ 154 w 499"/>
                <a:gd name="T23" fmla="*/ 585 h 901"/>
                <a:gd name="T24" fmla="*/ 163 w 499"/>
                <a:gd name="T25" fmla="*/ 566 h 901"/>
                <a:gd name="T26" fmla="*/ 163 w 499"/>
                <a:gd name="T27" fmla="*/ 499 h 901"/>
                <a:gd name="T28" fmla="*/ 191 w 499"/>
                <a:gd name="T29" fmla="*/ 451 h 901"/>
                <a:gd name="T30" fmla="*/ 191 w 499"/>
                <a:gd name="T31" fmla="*/ 413 h 901"/>
                <a:gd name="T32" fmla="*/ 230 w 499"/>
                <a:gd name="T33" fmla="*/ 336 h 901"/>
                <a:gd name="T34" fmla="*/ 345 w 499"/>
                <a:gd name="T35" fmla="*/ 153 h 901"/>
                <a:gd name="T36" fmla="*/ 423 w 499"/>
                <a:gd name="T37" fmla="*/ 86 h 901"/>
                <a:gd name="T38" fmla="*/ 499 w 499"/>
                <a:gd name="T39" fmla="*/ 0 h 901"/>
                <a:gd name="T40" fmla="*/ 499 w 499"/>
                <a:gd name="T41" fmla="*/ 135 h 901"/>
                <a:gd name="T42" fmla="*/ 460 w 499"/>
                <a:gd name="T43" fmla="*/ 346 h 901"/>
                <a:gd name="T44" fmla="*/ 393 w 499"/>
                <a:gd name="T45" fmla="*/ 538 h 90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9"/>
                <a:gd name="T70" fmla="*/ 0 h 901"/>
                <a:gd name="T71" fmla="*/ 499 w 499"/>
                <a:gd name="T72" fmla="*/ 901 h 90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9" h="901">
                  <a:moveTo>
                    <a:pt x="393" y="538"/>
                  </a:moveTo>
                  <a:lnTo>
                    <a:pt x="326" y="576"/>
                  </a:lnTo>
                  <a:lnTo>
                    <a:pt x="268" y="614"/>
                  </a:lnTo>
                  <a:lnTo>
                    <a:pt x="221" y="652"/>
                  </a:lnTo>
                  <a:lnTo>
                    <a:pt x="163" y="701"/>
                  </a:lnTo>
                  <a:lnTo>
                    <a:pt x="115" y="748"/>
                  </a:lnTo>
                  <a:lnTo>
                    <a:pt x="77" y="796"/>
                  </a:lnTo>
                  <a:lnTo>
                    <a:pt x="38" y="844"/>
                  </a:lnTo>
                  <a:lnTo>
                    <a:pt x="0" y="901"/>
                  </a:lnTo>
                  <a:lnTo>
                    <a:pt x="0" y="882"/>
                  </a:lnTo>
                  <a:lnTo>
                    <a:pt x="124" y="595"/>
                  </a:lnTo>
                  <a:lnTo>
                    <a:pt x="154" y="585"/>
                  </a:lnTo>
                  <a:lnTo>
                    <a:pt x="163" y="566"/>
                  </a:lnTo>
                  <a:lnTo>
                    <a:pt x="163" y="499"/>
                  </a:lnTo>
                  <a:lnTo>
                    <a:pt x="191" y="451"/>
                  </a:lnTo>
                  <a:lnTo>
                    <a:pt x="191" y="413"/>
                  </a:lnTo>
                  <a:lnTo>
                    <a:pt x="230" y="336"/>
                  </a:lnTo>
                  <a:lnTo>
                    <a:pt x="345" y="153"/>
                  </a:lnTo>
                  <a:lnTo>
                    <a:pt x="423" y="86"/>
                  </a:lnTo>
                  <a:lnTo>
                    <a:pt x="499" y="0"/>
                  </a:lnTo>
                  <a:lnTo>
                    <a:pt x="499" y="135"/>
                  </a:lnTo>
                  <a:lnTo>
                    <a:pt x="460" y="346"/>
                  </a:lnTo>
                  <a:lnTo>
                    <a:pt x="393" y="538"/>
                  </a:lnTo>
                  <a:close/>
                </a:path>
              </a:pathLst>
            </a:custGeom>
            <a:solidFill>
              <a:srgbClr val="9999FF"/>
            </a:solidFill>
            <a:ln w="9525">
              <a:noFill/>
              <a:round/>
              <a:headEnd/>
              <a:tailEnd/>
            </a:ln>
          </p:spPr>
          <p:txBody>
            <a:bodyPr>
              <a:prstTxWarp prst="textNoShape">
                <a:avLst/>
              </a:prstTxWarp>
            </a:bodyPr>
            <a:lstStyle/>
            <a:p>
              <a:endParaRPr lang="en-US"/>
            </a:p>
          </p:txBody>
        </p:sp>
        <p:sp>
          <p:nvSpPr>
            <p:cNvPr id="53368" name="Freeform 822"/>
            <p:cNvSpPr>
              <a:spLocks noChangeAspect="1"/>
            </p:cNvSpPr>
            <p:nvPr/>
          </p:nvSpPr>
          <p:spPr bwMode="auto">
            <a:xfrm>
              <a:off x="3260" y="1386"/>
              <a:ext cx="229" cy="230"/>
            </a:xfrm>
            <a:custGeom>
              <a:avLst/>
              <a:gdLst>
                <a:gd name="T0" fmla="*/ 576 w 1141"/>
                <a:gd name="T1" fmla="*/ 28 h 1151"/>
                <a:gd name="T2" fmla="*/ 576 w 1141"/>
                <a:gd name="T3" fmla="*/ 96 h 1151"/>
                <a:gd name="T4" fmla="*/ 576 w 1141"/>
                <a:gd name="T5" fmla="*/ 163 h 1151"/>
                <a:gd name="T6" fmla="*/ 585 w 1141"/>
                <a:gd name="T7" fmla="*/ 221 h 1151"/>
                <a:gd name="T8" fmla="*/ 778 w 1141"/>
                <a:gd name="T9" fmla="*/ 326 h 1151"/>
                <a:gd name="T10" fmla="*/ 806 w 1141"/>
                <a:gd name="T11" fmla="*/ 316 h 1151"/>
                <a:gd name="T12" fmla="*/ 834 w 1141"/>
                <a:gd name="T13" fmla="*/ 307 h 1151"/>
                <a:gd name="T14" fmla="*/ 873 w 1141"/>
                <a:gd name="T15" fmla="*/ 316 h 1151"/>
                <a:gd name="T16" fmla="*/ 911 w 1141"/>
                <a:gd name="T17" fmla="*/ 326 h 1151"/>
                <a:gd name="T18" fmla="*/ 911 w 1141"/>
                <a:gd name="T19" fmla="*/ 355 h 1151"/>
                <a:gd name="T20" fmla="*/ 911 w 1141"/>
                <a:gd name="T21" fmla="*/ 393 h 1151"/>
                <a:gd name="T22" fmla="*/ 911 w 1141"/>
                <a:gd name="T23" fmla="*/ 422 h 1151"/>
                <a:gd name="T24" fmla="*/ 911 w 1141"/>
                <a:gd name="T25" fmla="*/ 451 h 1151"/>
                <a:gd name="T26" fmla="*/ 892 w 1141"/>
                <a:gd name="T27" fmla="*/ 470 h 1151"/>
                <a:gd name="T28" fmla="*/ 883 w 1141"/>
                <a:gd name="T29" fmla="*/ 489 h 1151"/>
                <a:gd name="T30" fmla="*/ 883 w 1141"/>
                <a:gd name="T31" fmla="*/ 518 h 1151"/>
                <a:gd name="T32" fmla="*/ 902 w 1141"/>
                <a:gd name="T33" fmla="*/ 557 h 1151"/>
                <a:gd name="T34" fmla="*/ 931 w 1141"/>
                <a:gd name="T35" fmla="*/ 594 h 1151"/>
                <a:gd name="T36" fmla="*/ 950 w 1141"/>
                <a:gd name="T37" fmla="*/ 623 h 1151"/>
                <a:gd name="T38" fmla="*/ 969 w 1141"/>
                <a:gd name="T39" fmla="*/ 681 h 1151"/>
                <a:gd name="T40" fmla="*/ 969 w 1141"/>
                <a:gd name="T41" fmla="*/ 757 h 1151"/>
                <a:gd name="T42" fmla="*/ 959 w 1141"/>
                <a:gd name="T43" fmla="*/ 843 h 1151"/>
                <a:gd name="T44" fmla="*/ 959 w 1141"/>
                <a:gd name="T45" fmla="*/ 920 h 1151"/>
                <a:gd name="T46" fmla="*/ 978 w 1141"/>
                <a:gd name="T47" fmla="*/ 978 h 1151"/>
                <a:gd name="T48" fmla="*/ 1008 w 1141"/>
                <a:gd name="T49" fmla="*/ 1007 h 1151"/>
                <a:gd name="T50" fmla="*/ 1027 w 1141"/>
                <a:gd name="T51" fmla="*/ 1036 h 1151"/>
                <a:gd name="T52" fmla="*/ 1055 w 1141"/>
                <a:gd name="T53" fmla="*/ 1054 h 1151"/>
                <a:gd name="T54" fmla="*/ 1132 w 1141"/>
                <a:gd name="T55" fmla="*/ 1142 h 1151"/>
                <a:gd name="T56" fmla="*/ 1017 w 1141"/>
                <a:gd name="T57" fmla="*/ 1131 h 1151"/>
                <a:gd name="T58" fmla="*/ 739 w 1141"/>
                <a:gd name="T59" fmla="*/ 748 h 1151"/>
                <a:gd name="T60" fmla="*/ 662 w 1141"/>
                <a:gd name="T61" fmla="*/ 710 h 1151"/>
                <a:gd name="T62" fmla="*/ 643 w 1141"/>
                <a:gd name="T63" fmla="*/ 806 h 1151"/>
                <a:gd name="T64" fmla="*/ 268 w 1141"/>
                <a:gd name="T65" fmla="*/ 623 h 1151"/>
                <a:gd name="T66" fmla="*/ 230 w 1141"/>
                <a:gd name="T67" fmla="*/ 690 h 1151"/>
                <a:gd name="T68" fmla="*/ 47 w 1141"/>
                <a:gd name="T69" fmla="*/ 566 h 1151"/>
                <a:gd name="T70" fmla="*/ 0 w 1141"/>
                <a:gd name="T71" fmla="*/ 432 h 1151"/>
                <a:gd name="T72" fmla="*/ 316 w 1141"/>
                <a:gd name="T73" fmla="*/ 67 h 1151"/>
                <a:gd name="T74" fmla="*/ 576 w 1141"/>
                <a:gd name="T75" fmla="*/ 0 h 1151"/>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141"/>
                <a:gd name="T115" fmla="*/ 0 h 1151"/>
                <a:gd name="T116" fmla="*/ 1141 w 1141"/>
                <a:gd name="T117" fmla="*/ 1151 h 1151"/>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141" h="1151">
                  <a:moveTo>
                    <a:pt x="576" y="0"/>
                  </a:moveTo>
                  <a:lnTo>
                    <a:pt x="576" y="28"/>
                  </a:lnTo>
                  <a:lnTo>
                    <a:pt x="576" y="67"/>
                  </a:lnTo>
                  <a:lnTo>
                    <a:pt x="576" y="96"/>
                  </a:lnTo>
                  <a:lnTo>
                    <a:pt x="576" y="125"/>
                  </a:lnTo>
                  <a:lnTo>
                    <a:pt x="576" y="163"/>
                  </a:lnTo>
                  <a:lnTo>
                    <a:pt x="585" y="192"/>
                  </a:lnTo>
                  <a:lnTo>
                    <a:pt x="585" y="221"/>
                  </a:lnTo>
                  <a:lnTo>
                    <a:pt x="585" y="249"/>
                  </a:lnTo>
                  <a:lnTo>
                    <a:pt x="778" y="326"/>
                  </a:lnTo>
                  <a:lnTo>
                    <a:pt x="787" y="316"/>
                  </a:lnTo>
                  <a:lnTo>
                    <a:pt x="806" y="316"/>
                  </a:lnTo>
                  <a:lnTo>
                    <a:pt x="825" y="307"/>
                  </a:lnTo>
                  <a:lnTo>
                    <a:pt x="834" y="307"/>
                  </a:lnTo>
                  <a:lnTo>
                    <a:pt x="853" y="307"/>
                  </a:lnTo>
                  <a:lnTo>
                    <a:pt x="873" y="316"/>
                  </a:lnTo>
                  <a:lnTo>
                    <a:pt x="892" y="316"/>
                  </a:lnTo>
                  <a:lnTo>
                    <a:pt x="911" y="326"/>
                  </a:lnTo>
                  <a:lnTo>
                    <a:pt x="911" y="335"/>
                  </a:lnTo>
                  <a:lnTo>
                    <a:pt x="911" y="355"/>
                  </a:lnTo>
                  <a:lnTo>
                    <a:pt x="911" y="374"/>
                  </a:lnTo>
                  <a:lnTo>
                    <a:pt x="911" y="393"/>
                  </a:lnTo>
                  <a:lnTo>
                    <a:pt x="911" y="413"/>
                  </a:lnTo>
                  <a:lnTo>
                    <a:pt x="911" y="422"/>
                  </a:lnTo>
                  <a:lnTo>
                    <a:pt x="911" y="441"/>
                  </a:lnTo>
                  <a:lnTo>
                    <a:pt x="911" y="451"/>
                  </a:lnTo>
                  <a:lnTo>
                    <a:pt x="902" y="460"/>
                  </a:lnTo>
                  <a:lnTo>
                    <a:pt x="892" y="470"/>
                  </a:lnTo>
                  <a:lnTo>
                    <a:pt x="892" y="479"/>
                  </a:lnTo>
                  <a:lnTo>
                    <a:pt x="883" y="489"/>
                  </a:lnTo>
                  <a:lnTo>
                    <a:pt x="883" y="499"/>
                  </a:lnTo>
                  <a:lnTo>
                    <a:pt x="883" y="518"/>
                  </a:lnTo>
                  <a:lnTo>
                    <a:pt x="892" y="537"/>
                  </a:lnTo>
                  <a:lnTo>
                    <a:pt x="902" y="557"/>
                  </a:lnTo>
                  <a:lnTo>
                    <a:pt x="911" y="576"/>
                  </a:lnTo>
                  <a:lnTo>
                    <a:pt x="931" y="594"/>
                  </a:lnTo>
                  <a:lnTo>
                    <a:pt x="940" y="604"/>
                  </a:lnTo>
                  <a:lnTo>
                    <a:pt x="950" y="623"/>
                  </a:lnTo>
                  <a:lnTo>
                    <a:pt x="959" y="643"/>
                  </a:lnTo>
                  <a:lnTo>
                    <a:pt x="969" y="681"/>
                  </a:lnTo>
                  <a:lnTo>
                    <a:pt x="969" y="719"/>
                  </a:lnTo>
                  <a:lnTo>
                    <a:pt x="969" y="757"/>
                  </a:lnTo>
                  <a:lnTo>
                    <a:pt x="959" y="796"/>
                  </a:lnTo>
                  <a:lnTo>
                    <a:pt x="959" y="843"/>
                  </a:lnTo>
                  <a:lnTo>
                    <a:pt x="950" y="882"/>
                  </a:lnTo>
                  <a:lnTo>
                    <a:pt x="959" y="920"/>
                  </a:lnTo>
                  <a:lnTo>
                    <a:pt x="969" y="959"/>
                  </a:lnTo>
                  <a:lnTo>
                    <a:pt x="978" y="978"/>
                  </a:lnTo>
                  <a:lnTo>
                    <a:pt x="988" y="998"/>
                  </a:lnTo>
                  <a:lnTo>
                    <a:pt x="1008" y="1007"/>
                  </a:lnTo>
                  <a:lnTo>
                    <a:pt x="1017" y="1017"/>
                  </a:lnTo>
                  <a:lnTo>
                    <a:pt x="1027" y="1036"/>
                  </a:lnTo>
                  <a:lnTo>
                    <a:pt x="1045" y="1045"/>
                  </a:lnTo>
                  <a:lnTo>
                    <a:pt x="1055" y="1054"/>
                  </a:lnTo>
                  <a:lnTo>
                    <a:pt x="1064" y="1064"/>
                  </a:lnTo>
                  <a:lnTo>
                    <a:pt x="1132" y="1142"/>
                  </a:lnTo>
                  <a:lnTo>
                    <a:pt x="1141" y="1151"/>
                  </a:lnTo>
                  <a:lnTo>
                    <a:pt x="1017" y="1131"/>
                  </a:lnTo>
                  <a:lnTo>
                    <a:pt x="853" y="978"/>
                  </a:lnTo>
                  <a:lnTo>
                    <a:pt x="739" y="748"/>
                  </a:lnTo>
                  <a:lnTo>
                    <a:pt x="700" y="701"/>
                  </a:lnTo>
                  <a:lnTo>
                    <a:pt x="662" y="710"/>
                  </a:lnTo>
                  <a:lnTo>
                    <a:pt x="643" y="738"/>
                  </a:lnTo>
                  <a:lnTo>
                    <a:pt x="643" y="806"/>
                  </a:lnTo>
                  <a:lnTo>
                    <a:pt x="432" y="738"/>
                  </a:lnTo>
                  <a:lnTo>
                    <a:pt x="268" y="623"/>
                  </a:lnTo>
                  <a:lnTo>
                    <a:pt x="240" y="633"/>
                  </a:lnTo>
                  <a:lnTo>
                    <a:pt x="230" y="690"/>
                  </a:lnTo>
                  <a:lnTo>
                    <a:pt x="230" y="710"/>
                  </a:lnTo>
                  <a:lnTo>
                    <a:pt x="47" y="566"/>
                  </a:lnTo>
                  <a:lnTo>
                    <a:pt x="19" y="451"/>
                  </a:lnTo>
                  <a:lnTo>
                    <a:pt x="0" y="432"/>
                  </a:lnTo>
                  <a:lnTo>
                    <a:pt x="67" y="335"/>
                  </a:lnTo>
                  <a:lnTo>
                    <a:pt x="316" y="67"/>
                  </a:lnTo>
                  <a:lnTo>
                    <a:pt x="393" y="19"/>
                  </a:lnTo>
                  <a:lnTo>
                    <a:pt x="576" y="0"/>
                  </a:lnTo>
                  <a:close/>
                </a:path>
              </a:pathLst>
            </a:custGeom>
            <a:solidFill>
              <a:srgbClr val="666633"/>
            </a:solidFill>
            <a:ln w="9525">
              <a:noFill/>
              <a:round/>
              <a:headEnd/>
              <a:tailEnd/>
            </a:ln>
          </p:spPr>
          <p:txBody>
            <a:bodyPr>
              <a:prstTxWarp prst="textNoShape">
                <a:avLst/>
              </a:prstTxWarp>
            </a:bodyPr>
            <a:lstStyle/>
            <a:p>
              <a:endParaRPr lang="en-US"/>
            </a:p>
          </p:txBody>
        </p:sp>
        <p:sp>
          <p:nvSpPr>
            <p:cNvPr id="53369" name="Freeform 823"/>
            <p:cNvSpPr>
              <a:spLocks noChangeAspect="1" noEditPoints="1"/>
            </p:cNvSpPr>
            <p:nvPr/>
          </p:nvSpPr>
          <p:spPr bwMode="auto">
            <a:xfrm>
              <a:off x="3186" y="1576"/>
              <a:ext cx="86" cy="123"/>
            </a:xfrm>
            <a:custGeom>
              <a:avLst/>
              <a:gdLst>
                <a:gd name="T0" fmla="*/ 77 w 432"/>
                <a:gd name="T1" fmla="*/ 0 h 614"/>
                <a:gd name="T2" fmla="*/ 182 w 432"/>
                <a:gd name="T3" fmla="*/ 68 h 614"/>
                <a:gd name="T4" fmla="*/ 182 w 432"/>
                <a:gd name="T5" fmla="*/ 77 h 614"/>
                <a:gd name="T6" fmla="*/ 182 w 432"/>
                <a:gd name="T7" fmla="*/ 87 h 614"/>
                <a:gd name="T8" fmla="*/ 182 w 432"/>
                <a:gd name="T9" fmla="*/ 96 h 614"/>
                <a:gd name="T10" fmla="*/ 182 w 432"/>
                <a:gd name="T11" fmla="*/ 105 h 614"/>
                <a:gd name="T12" fmla="*/ 182 w 432"/>
                <a:gd name="T13" fmla="*/ 115 h 614"/>
                <a:gd name="T14" fmla="*/ 115 w 432"/>
                <a:gd name="T15" fmla="*/ 124 h 614"/>
                <a:gd name="T16" fmla="*/ 0 w 432"/>
                <a:gd name="T17" fmla="*/ 202 h 614"/>
                <a:gd name="T18" fmla="*/ 28 w 432"/>
                <a:gd name="T19" fmla="*/ 87 h 614"/>
                <a:gd name="T20" fmla="*/ 77 w 432"/>
                <a:gd name="T21" fmla="*/ 0 h 614"/>
                <a:gd name="T22" fmla="*/ 182 w 432"/>
                <a:gd name="T23" fmla="*/ 154 h 614"/>
                <a:gd name="T24" fmla="*/ 182 w 432"/>
                <a:gd name="T25" fmla="*/ 173 h 614"/>
                <a:gd name="T26" fmla="*/ 191 w 432"/>
                <a:gd name="T27" fmla="*/ 193 h 614"/>
                <a:gd name="T28" fmla="*/ 191 w 432"/>
                <a:gd name="T29" fmla="*/ 212 h 614"/>
                <a:gd name="T30" fmla="*/ 201 w 432"/>
                <a:gd name="T31" fmla="*/ 230 h 614"/>
                <a:gd name="T32" fmla="*/ 211 w 432"/>
                <a:gd name="T33" fmla="*/ 249 h 614"/>
                <a:gd name="T34" fmla="*/ 221 w 432"/>
                <a:gd name="T35" fmla="*/ 268 h 614"/>
                <a:gd name="T36" fmla="*/ 240 w 432"/>
                <a:gd name="T37" fmla="*/ 288 h 614"/>
                <a:gd name="T38" fmla="*/ 259 w 432"/>
                <a:gd name="T39" fmla="*/ 307 h 614"/>
                <a:gd name="T40" fmla="*/ 259 w 432"/>
                <a:gd name="T41" fmla="*/ 326 h 614"/>
                <a:gd name="T42" fmla="*/ 279 w 432"/>
                <a:gd name="T43" fmla="*/ 355 h 614"/>
                <a:gd name="T44" fmla="*/ 307 w 432"/>
                <a:gd name="T45" fmla="*/ 365 h 614"/>
                <a:gd name="T46" fmla="*/ 316 w 432"/>
                <a:gd name="T47" fmla="*/ 374 h 614"/>
                <a:gd name="T48" fmla="*/ 326 w 432"/>
                <a:gd name="T49" fmla="*/ 393 h 614"/>
                <a:gd name="T50" fmla="*/ 335 w 432"/>
                <a:gd name="T51" fmla="*/ 403 h 614"/>
                <a:gd name="T52" fmla="*/ 345 w 432"/>
                <a:gd name="T53" fmla="*/ 412 h 614"/>
                <a:gd name="T54" fmla="*/ 354 w 432"/>
                <a:gd name="T55" fmla="*/ 432 h 614"/>
                <a:gd name="T56" fmla="*/ 365 w 432"/>
                <a:gd name="T57" fmla="*/ 442 h 614"/>
                <a:gd name="T58" fmla="*/ 374 w 432"/>
                <a:gd name="T59" fmla="*/ 451 h 614"/>
                <a:gd name="T60" fmla="*/ 384 w 432"/>
                <a:gd name="T61" fmla="*/ 470 h 614"/>
                <a:gd name="T62" fmla="*/ 374 w 432"/>
                <a:gd name="T63" fmla="*/ 499 h 614"/>
                <a:gd name="T64" fmla="*/ 412 w 432"/>
                <a:gd name="T65" fmla="*/ 565 h 614"/>
                <a:gd name="T66" fmla="*/ 432 w 432"/>
                <a:gd name="T67" fmla="*/ 595 h 614"/>
                <a:gd name="T68" fmla="*/ 432 w 432"/>
                <a:gd name="T69" fmla="*/ 604 h 614"/>
                <a:gd name="T70" fmla="*/ 432 w 432"/>
                <a:gd name="T71" fmla="*/ 614 h 614"/>
                <a:gd name="T72" fmla="*/ 316 w 432"/>
                <a:gd name="T73" fmla="*/ 614 h 614"/>
                <a:gd name="T74" fmla="*/ 279 w 432"/>
                <a:gd name="T75" fmla="*/ 585 h 614"/>
                <a:gd name="T76" fmla="*/ 259 w 432"/>
                <a:gd name="T77" fmla="*/ 547 h 614"/>
                <a:gd name="T78" fmla="*/ 249 w 432"/>
                <a:gd name="T79" fmla="*/ 393 h 614"/>
                <a:gd name="T80" fmla="*/ 249 w 432"/>
                <a:gd name="T81" fmla="*/ 384 h 614"/>
                <a:gd name="T82" fmla="*/ 230 w 432"/>
                <a:gd name="T83" fmla="*/ 355 h 614"/>
                <a:gd name="T84" fmla="*/ 163 w 432"/>
                <a:gd name="T85" fmla="*/ 365 h 614"/>
                <a:gd name="T86" fmla="*/ 124 w 432"/>
                <a:gd name="T87" fmla="*/ 384 h 614"/>
                <a:gd name="T88" fmla="*/ 124 w 432"/>
                <a:gd name="T89" fmla="*/ 298 h 614"/>
                <a:gd name="T90" fmla="*/ 163 w 432"/>
                <a:gd name="T91" fmla="*/ 182 h 614"/>
                <a:gd name="T92" fmla="*/ 182 w 432"/>
                <a:gd name="T93" fmla="*/ 154 h 614"/>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432"/>
                <a:gd name="T142" fmla="*/ 0 h 614"/>
                <a:gd name="T143" fmla="*/ 432 w 432"/>
                <a:gd name="T144" fmla="*/ 614 h 614"/>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432" h="614">
                  <a:moveTo>
                    <a:pt x="77" y="0"/>
                  </a:moveTo>
                  <a:lnTo>
                    <a:pt x="182" y="68"/>
                  </a:lnTo>
                  <a:lnTo>
                    <a:pt x="182" y="77"/>
                  </a:lnTo>
                  <a:lnTo>
                    <a:pt x="182" y="87"/>
                  </a:lnTo>
                  <a:lnTo>
                    <a:pt x="182" y="96"/>
                  </a:lnTo>
                  <a:lnTo>
                    <a:pt x="182" y="105"/>
                  </a:lnTo>
                  <a:lnTo>
                    <a:pt x="182" y="115"/>
                  </a:lnTo>
                  <a:lnTo>
                    <a:pt x="115" y="124"/>
                  </a:lnTo>
                  <a:lnTo>
                    <a:pt x="0" y="202"/>
                  </a:lnTo>
                  <a:lnTo>
                    <a:pt x="28" y="87"/>
                  </a:lnTo>
                  <a:lnTo>
                    <a:pt x="77" y="0"/>
                  </a:lnTo>
                  <a:close/>
                  <a:moveTo>
                    <a:pt x="182" y="154"/>
                  </a:moveTo>
                  <a:lnTo>
                    <a:pt x="182" y="173"/>
                  </a:lnTo>
                  <a:lnTo>
                    <a:pt x="191" y="193"/>
                  </a:lnTo>
                  <a:lnTo>
                    <a:pt x="191" y="212"/>
                  </a:lnTo>
                  <a:lnTo>
                    <a:pt x="201" y="230"/>
                  </a:lnTo>
                  <a:lnTo>
                    <a:pt x="211" y="249"/>
                  </a:lnTo>
                  <a:lnTo>
                    <a:pt x="221" y="268"/>
                  </a:lnTo>
                  <a:lnTo>
                    <a:pt x="240" y="288"/>
                  </a:lnTo>
                  <a:lnTo>
                    <a:pt x="259" y="307"/>
                  </a:lnTo>
                  <a:lnTo>
                    <a:pt x="259" y="326"/>
                  </a:lnTo>
                  <a:lnTo>
                    <a:pt x="279" y="355"/>
                  </a:lnTo>
                  <a:lnTo>
                    <a:pt x="307" y="365"/>
                  </a:lnTo>
                  <a:lnTo>
                    <a:pt x="316" y="374"/>
                  </a:lnTo>
                  <a:lnTo>
                    <a:pt x="326" y="393"/>
                  </a:lnTo>
                  <a:lnTo>
                    <a:pt x="335" y="403"/>
                  </a:lnTo>
                  <a:lnTo>
                    <a:pt x="345" y="412"/>
                  </a:lnTo>
                  <a:lnTo>
                    <a:pt x="354" y="432"/>
                  </a:lnTo>
                  <a:lnTo>
                    <a:pt x="365" y="442"/>
                  </a:lnTo>
                  <a:lnTo>
                    <a:pt x="374" y="451"/>
                  </a:lnTo>
                  <a:lnTo>
                    <a:pt x="384" y="470"/>
                  </a:lnTo>
                  <a:lnTo>
                    <a:pt x="374" y="499"/>
                  </a:lnTo>
                  <a:lnTo>
                    <a:pt x="412" y="565"/>
                  </a:lnTo>
                  <a:lnTo>
                    <a:pt x="432" y="595"/>
                  </a:lnTo>
                  <a:lnTo>
                    <a:pt x="432" y="604"/>
                  </a:lnTo>
                  <a:lnTo>
                    <a:pt x="432" y="614"/>
                  </a:lnTo>
                  <a:lnTo>
                    <a:pt x="316" y="614"/>
                  </a:lnTo>
                  <a:lnTo>
                    <a:pt x="279" y="585"/>
                  </a:lnTo>
                  <a:lnTo>
                    <a:pt x="259" y="547"/>
                  </a:lnTo>
                  <a:lnTo>
                    <a:pt x="249" y="393"/>
                  </a:lnTo>
                  <a:lnTo>
                    <a:pt x="249" y="384"/>
                  </a:lnTo>
                  <a:lnTo>
                    <a:pt x="230" y="355"/>
                  </a:lnTo>
                  <a:lnTo>
                    <a:pt x="163" y="365"/>
                  </a:lnTo>
                  <a:lnTo>
                    <a:pt x="124" y="384"/>
                  </a:lnTo>
                  <a:lnTo>
                    <a:pt x="124" y="298"/>
                  </a:lnTo>
                  <a:lnTo>
                    <a:pt x="163" y="182"/>
                  </a:lnTo>
                  <a:lnTo>
                    <a:pt x="182" y="154"/>
                  </a:lnTo>
                  <a:close/>
                </a:path>
              </a:pathLst>
            </a:custGeom>
            <a:solidFill>
              <a:srgbClr val="666633"/>
            </a:solidFill>
            <a:ln w="9525">
              <a:noFill/>
              <a:round/>
              <a:headEnd/>
              <a:tailEnd/>
            </a:ln>
          </p:spPr>
          <p:txBody>
            <a:bodyPr>
              <a:prstTxWarp prst="textNoShape">
                <a:avLst/>
              </a:prstTxWarp>
            </a:bodyPr>
            <a:lstStyle/>
            <a:p>
              <a:endParaRPr lang="en-US"/>
            </a:p>
          </p:txBody>
        </p:sp>
        <p:sp>
          <p:nvSpPr>
            <p:cNvPr id="53370" name="Freeform 824"/>
            <p:cNvSpPr>
              <a:spLocks noChangeAspect="1" noEditPoints="1"/>
            </p:cNvSpPr>
            <p:nvPr/>
          </p:nvSpPr>
          <p:spPr bwMode="auto">
            <a:xfrm>
              <a:off x="3529" y="1451"/>
              <a:ext cx="134" cy="173"/>
            </a:xfrm>
            <a:custGeom>
              <a:avLst/>
              <a:gdLst>
                <a:gd name="T0" fmla="*/ 394 w 671"/>
                <a:gd name="T1" fmla="*/ 29 h 863"/>
                <a:gd name="T2" fmla="*/ 403 w 671"/>
                <a:gd name="T3" fmla="*/ 87 h 863"/>
                <a:gd name="T4" fmla="*/ 422 w 671"/>
                <a:gd name="T5" fmla="*/ 144 h 863"/>
                <a:gd name="T6" fmla="*/ 441 w 671"/>
                <a:gd name="T7" fmla="*/ 201 h 863"/>
                <a:gd name="T8" fmla="*/ 432 w 671"/>
                <a:gd name="T9" fmla="*/ 240 h 863"/>
                <a:gd name="T10" fmla="*/ 374 w 671"/>
                <a:gd name="T11" fmla="*/ 259 h 863"/>
                <a:gd name="T12" fmla="*/ 307 w 671"/>
                <a:gd name="T13" fmla="*/ 278 h 863"/>
                <a:gd name="T14" fmla="*/ 269 w 671"/>
                <a:gd name="T15" fmla="*/ 307 h 863"/>
                <a:gd name="T16" fmla="*/ 250 w 671"/>
                <a:gd name="T17" fmla="*/ 336 h 863"/>
                <a:gd name="T18" fmla="*/ 250 w 671"/>
                <a:gd name="T19" fmla="*/ 364 h 863"/>
                <a:gd name="T20" fmla="*/ 259 w 671"/>
                <a:gd name="T21" fmla="*/ 403 h 863"/>
                <a:gd name="T22" fmla="*/ 269 w 671"/>
                <a:gd name="T23" fmla="*/ 431 h 863"/>
                <a:gd name="T24" fmla="*/ 278 w 671"/>
                <a:gd name="T25" fmla="*/ 450 h 863"/>
                <a:gd name="T26" fmla="*/ 288 w 671"/>
                <a:gd name="T27" fmla="*/ 470 h 863"/>
                <a:gd name="T28" fmla="*/ 297 w 671"/>
                <a:gd name="T29" fmla="*/ 489 h 863"/>
                <a:gd name="T30" fmla="*/ 671 w 671"/>
                <a:gd name="T31" fmla="*/ 470 h 863"/>
                <a:gd name="T32" fmla="*/ 605 w 671"/>
                <a:gd name="T33" fmla="*/ 364 h 863"/>
                <a:gd name="T34" fmla="*/ 566 w 671"/>
                <a:gd name="T35" fmla="*/ 231 h 863"/>
                <a:gd name="T36" fmla="*/ 652 w 671"/>
                <a:gd name="T37" fmla="*/ 211 h 863"/>
                <a:gd name="T38" fmla="*/ 480 w 671"/>
                <a:gd name="T39" fmla="*/ 38 h 863"/>
                <a:gd name="T40" fmla="*/ 345 w 671"/>
                <a:gd name="T41" fmla="*/ 652 h 863"/>
                <a:gd name="T42" fmla="*/ 345 w 671"/>
                <a:gd name="T43" fmla="*/ 672 h 863"/>
                <a:gd name="T44" fmla="*/ 355 w 671"/>
                <a:gd name="T45" fmla="*/ 691 h 863"/>
                <a:gd name="T46" fmla="*/ 355 w 671"/>
                <a:gd name="T47" fmla="*/ 710 h 863"/>
                <a:gd name="T48" fmla="*/ 269 w 671"/>
                <a:gd name="T49" fmla="*/ 738 h 863"/>
                <a:gd name="T50" fmla="*/ 183 w 671"/>
                <a:gd name="T51" fmla="*/ 758 h 863"/>
                <a:gd name="T52" fmla="*/ 86 w 671"/>
                <a:gd name="T53" fmla="*/ 767 h 863"/>
                <a:gd name="T54" fmla="*/ 0 w 671"/>
                <a:gd name="T55" fmla="*/ 767 h 863"/>
                <a:gd name="T56" fmla="*/ 9 w 671"/>
                <a:gd name="T57" fmla="*/ 786 h 863"/>
                <a:gd name="T58" fmla="*/ 259 w 671"/>
                <a:gd name="T59" fmla="*/ 835 h 863"/>
                <a:gd name="T60" fmla="*/ 538 w 671"/>
                <a:gd name="T61" fmla="*/ 825 h 863"/>
                <a:gd name="T62" fmla="*/ 441 w 671"/>
                <a:gd name="T63" fmla="*/ 747 h 863"/>
                <a:gd name="T64" fmla="*/ 345 w 671"/>
                <a:gd name="T65" fmla="*/ 652 h 86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71"/>
                <a:gd name="T100" fmla="*/ 0 h 863"/>
                <a:gd name="T101" fmla="*/ 671 w 671"/>
                <a:gd name="T102" fmla="*/ 863 h 86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71" h="863">
                  <a:moveTo>
                    <a:pt x="383" y="0"/>
                  </a:moveTo>
                  <a:lnTo>
                    <a:pt x="394" y="29"/>
                  </a:lnTo>
                  <a:lnTo>
                    <a:pt x="394" y="57"/>
                  </a:lnTo>
                  <a:lnTo>
                    <a:pt x="403" y="87"/>
                  </a:lnTo>
                  <a:lnTo>
                    <a:pt x="413" y="115"/>
                  </a:lnTo>
                  <a:lnTo>
                    <a:pt x="422" y="144"/>
                  </a:lnTo>
                  <a:lnTo>
                    <a:pt x="432" y="173"/>
                  </a:lnTo>
                  <a:lnTo>
                    <a:pt x="441" y="201"/>
                  </a:lnTo>
                  <a:lnTo>
                    <a:pt x="441" y="220"/>
                  </a:lnTo>
                  <a:lnTo>
                    <a:pt x="432" y="240"/>
                  </a:lnTo>
                  <a:lnTo>
                    <a:pt x="403" y="250"/>
                  </a:lnTo>
                  <a:lnTo>
                    <a:pt x="374" y="259"/>
                  </a:lnTo>
                  <a:lnTo>
                    <a:pt x="345" y="268"/>
                  </a:lnTo>
                  <a:lnTo>
                    <a:pt x="307" y="278"/>
                  </a:lnTo>
                  <a:lnTo>
                    <a:pt x="288" y="287"/>
                  </a:lnTo>
                  <a:lnTo>
                    <a:pt x="269" y="307"/>
                  </a:lnTo>
                  <a:lnTo>
                    <a:pt x="259" y="336"/>
                  </a:lnTo>
                  <a:lnTo>
                    <a:pt x="250" y="336"/>
                  </a:lnTo>
                  <a:lnTo>
                    <a:pt x="250" y="355"/>
                  </a:lnTo>
                  <a:lnTo>
                    <a:pt x="250" y="364"/>
                  </a:lnTo>
                  <a:lnTo>
                    <a:pt x="250" y="384"/>
                  </a:lnTo>
                  <a:lnTo>
                    <a:pt x="259" y="403"/>
                  </a:lnTo>
                  <a:lnTo>
                    <a:pt x="269" y="412"/>
                  </a:lnTo>
                  <a:lnTo>
                    <a:pt x="269" y="431"/>
                  </a:lnTo>
                  <a:lnTo>
                    <a:pt x="278" y="441"/>
                  </a:lnTo>
                  <a:lnTo>
                    <a:pt x="278" y="450"/>
                  </a:lnTo>
                  <a:lnTo>
                    <a:pt x="288" y="461"/>
                  </a:lnTo>
                  <a:lnTo>
                    <a:pt x="288" y="470"/>
                  </a:lnTo>
                  <a:lnTo>
                    <a:pt x="297" y="480"/>
                  </a:lnTo>
                  <a:lnTo>
                    <a:pt x="297" y="489"/>
                  </a:lnTo>
                  <a:lnTo>
                    <a:pt x="538" y="470"/>
                  </a:lnTo>
                  <a:lnTo>
                    <a:pt x="671" y="470"/>
                  </a:lnTo>
                  <a:lnTo>
                    <a:pt x="652" y="422"/>
                  </a:lnTo>
                  <a:lnTo>
                    <a:pt x="605" y="364"/>
                  </a:lnTo>
                  <a:lnTo>
                    <a:pt x="547" y="240"/>
                  </a:lnTo>
                  <a:lnTo>
                    <a:pt x="566" y="231"/>
                  </a:lnTo>
                  <a:lnTo>
                    <a:pt x="624" y="220"/>
                  </a:lnTo>
                  <a:lnTo>
                    <a:pt x="652" y="211"/>
                  </a:lnTo>
                  <a:lnTo>
                    <a:pt x="624" y="182"/>
                  </a:lnTo>
                  <a:lnTo>
                    <a:pt x="480" y="38"/>
                  </a:lnTo>
                  <a:lnTo>
                    <a:pt x="383" y="0"/>
                  </a:lnTo>
                  <a:close/>
                  <a:moveTo>
                    <a:pt x="345" y="652"/>
                  </a:moveTo>
                  <a:lnTo>
                    <a:pt x="345" y="661"/>
                  </a:lnTo>
                  <a:lnTo>
                    <a:pt x="345" y="672"/>
                  </a:lnTo>
                  <a:lnTo>
                    <a:pt x="355" y="681"/>
                  </a:lnTo>
                  <a:lnTo>
                    <a:pt x="355" y="691"/>
                  </a:lnTo>
                  <a:lnTo>
                    <a:pt x="355" y="700"/>
                  </a:lnTo>
                  <a:lnTo>
                    <a:pt x="355" y="710"/>
                  </a:lnTo>
                  <a:lnTo>
                    <a:pt x="317" y="728"/>
                  </a:lnTo>
                  <a:lnTo>
                    <a:pt x="269" y="738"/>
                  </a:lnTo>
                  <a:lnTo>
                    <a:pt x="230" y="747"/>
                  </a:lnTo>
                  <a:lnTo>
                    <a:pt x="183" y="758"/>
                  </a:lnTo>
                  <a:lnTo>
                    <a:pt x="134" y="758"/>
                  </a:lnTo>
                  <a:lnTo>
                    <a:pt x="86" y="767"/>
                  </a:lnTo>
                  <a:lnTo>
                    <a:pt x="39" y="767"/>
                  </a:lnTo>
                  <a:lnTo>
                    <a:pt x="0" y="767"/>
                  </a:lnTo>
                  <a:lnTo>
                    <a:pt x="0" y="777"/>
                  </a:lnTo>
                  <a:lnTo>
                    <a:pt x="9" y="786"/>
                  </a:lnTo>
                  <a:lnTo>
                    <a:pt x="202" y="835"/>
                  </a:lnTo>
                  <a:lnTo>
                    <a:pt x="259" y="835"/>
                  </a:lnTo>
                  <a:lnTo>
                    <a:pt x="538" y="863"/>
                  </a:lnTo>
                  <a:lnTo>
                    <a:pt x="538" y="825"/>
                  </a:lnTo>
                  <a:lnTo>
                    <a:pt x="461" y="747"/>
                  </a:lnTo>
                  <a:lnTo>
                    <a:pt x="441" y="747"/>
                  </a:lnTo>
                  <a:lnTo>
                    <a:pt x="355" y="652"/>
                  </a:lnTo>
                  <a:lnTo>
                    <a:pt x="345" y="652"/>
                  </a:lnTo>
                  <a:close/>
                </a:path>
              </a:pathLst>
            </a:custGeom>
            <a:solidFill>
              <a:srgbClr val="666633"/>
            </a:solidFill>
            <a:ln w="9525">
              <a:noFill/>
              <a:round/>
              <a:headEnd/>
              <a:tailEnd/>
            </a:ln>
          </p:spPr>
          <p:txBody>
            <a:bodyPr>
              <a:prstTxWarp prst="textNoShape">
                <a:avLst/>
              </a:prstTxWarp>
            </a:bodyPr>
            <a:lstStyle/>
            <a:p>
              <a:endParaRPr lang="en-US"/>
            </a:p>
          </p:txBody>
        </p:sp>
        <p:sp>
          <p:nvSpPr>
            <p:cNvPr id="53371" name="Freeform 825"/>
            <p:cNvSpPr>
              <a:spLocks noChangeAspect="1"/>
            </p:cNvSpPr>
            <p:nvPr/>
          </p:nvSpPr>
          <p:spPr bwMode="auto">
            <a:xfrm>
              <a:off x="3266" y="1735"/>
              <a:ext cx="42" cy="46"/>
            </a:xfrm>
            <a:custGeom>
              <a:avLst/>
              <a:gdLst>
                <a:gd name="T0" fmla="*/ 29 w 211"/>
                <a:gd name="T1" fmla="*/ 106 h 231"/>
                <a:gd name="T2" fmla="*/ 48 w 211"/>
                <a:gd name="T3" fmla="*/ 106 h 231"/>
                <a:gd name="T4" fmla="*/ 57 w 211"/>
                <a:gd name="T5" fmla="*/ 96 h 231"/>
                <a:gd name="T6" fmla="*/ 76 w 211"/>
                <a:gd name="T7" fmla="*/ 87 h 231"/>
                <a:gd name="T8" fmla="*/ 86 w 211"/>
                <a:gd name="T9" fmla="*/ 68 h 231"/>
                <a:gd name="T10" fmla="*/ 106 w 211"/>
                <a:gd name="T11" fmla="*/ 57 h 231"/>
                <a:gd name="T12" fmla="*/ 115 w 211"/>
                <a:gd name="T13" fmla="*/ 57 h 231"/>
                <a:gd name="T14" fmla="*/ 134 w 211"/>
                <a:gd name="T15" fmla="*/ 48 h 231"/>
                <a:gd name="T16" fmla="*/ 153 w 211"/>
                <a:gd name="T17" fmla="*/ 48 h 231"/>
                <a:gd name="T18" fmla="*/ 153 w 211"/>
                <a:gd name="T19" fmla="*/ 38 h 231"/>
                <a:gd name="T20" fmla="*/ 162 w 211"/>
                <a:gd name="T21" fmla="*/ 29 h 231"/>
                <a:gd name="T22" fmla="*/ 162 w 211"/>
                <a:gd name="T23" fmla="*/ 19 h 231"/>
                <a:gd name="T24" fmla="*/ 173 w 211"/>
                <a:gd name="T25" fmla="*/ 10 h 231"/>
                <a:gd name="T26" fmla="*/ 173 w 211"/>
                <a:gd name="T27" fmla="*/ 0 h 231"/>
                <a:gd name="T28" fmla="*/ 182 w 211"/>
                <a:gd name="T29" fmla="*/ 0 h 231"/>
                <a:gd name="T30" fmla="*/ 192 w 211"/>
                <a:gd name="T31" fmla="*/ 0 h 231"/>
                <a:gd name="T32" fmla="*/ 192 w 211"/>
                <a:gd name="T33" fmla="*/ 10 h 231"/>
                <a:gd name="T34" fmla="*/ 201 w 211"/>
                <a:gd name="T35" fmla="*/ 19 h 231"/>
                <a:gd name="T36" fmla="*/ 201 w 211"/>
                <a:gd name="T37" fmla="*/ 38 h 231"/>
                <a:gd name="T38" fmla="*/ 201 w 211"/>
                <a:gd name="T39" fmla="*/ 57 h 231"/>
                <a:gd name="T40" fmla="*/ 201 w 211"/>
                <a:gd name="T41" fmla="*/ 68 h 231"/>
                <a:gd name="T42" fmla="*/ 201 w 211"/>
                <a:gd name="T43" fmla="*/ 87 h 231"/>
                <a:gd name="T44" fmla="*/ 201 w 211"/>
                <a:gd name="T45" fmla="*/ 106 h 231"/>
                <a:gd name="T46" fmla="*/ 211 w 211"/>
                <a:gd name="T47" fmla="*/ 124 h 231"/>
                <a:gd name="T48" fmla="*/ 201 w 211"/>
                <a:gd name="T49" fmla="*/ 115 h 231"/>
                <a:gd name="T50" fmla="*/ 192 w 211"/>
                <a:gd name="T51" fmla="*/ 115 h 231"/>
                <a:gd name="T52" fmla="*/ 125 w 211"/>
                <a:gd name="T53" fmla="*/ 144 h 231"/>
                <a:gd name="T54" fmla="*/ 0 w 211"/>
                <a:gd name="T55" fmla="*/ 231 h 231"/>
                <a:gd name="T56" fmla="*/ 9 w 211"/>
                <a:gd name="T57" fmla="*/ 154 h 231"/>
                <a:gd name="T58" fmla="*/ 29 w 211"/>
                <a:gd name="T59" fmla="*/ 106 h 23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11"/>
                <a:gd name="T91" fmla="*/ 0 h 231"/>
                <a:gd name="T92" fmla="*/ 211 w 211"/>
                <a:gd name="T93" fmla="*/ 231 h 231"/>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11" h="231">
                  <a:moveTo>
                    <a:pt x="29" y="106"/>
                  </a:moveTo>
                  <a:lnTo>
                    <a:pt x="48" y="106"/>
                  </a:lnTo>
                  <a:lnTo>
                    <a:pt x="57" y="96"/>
                  </a:lnTo>
                  <a:lnTo>
                    <a:pt x="76" y="87"/>
                  </a:lnTo>
                  <a:lnTo>
                    <a:pt x="86" y="68"/>
                  </a:lnTo>
                  <a:lnTo>
                    <a:pt x="106" y="57"/>
                  </a:lnTo>
                  <a:lnTo>
                    <a:pt x="115" y="57"/>
                  </a:lnTo>
                  <a:lnTo>
                    <a:pt x="134" y="48"/>
                  </a:lnTo>
                  <a:lnTo>
                    <a:pt x="153" y="48"/>
                  </a:lnTo>
                  <a:lnTo>
                    <a:pt x="153" y="38"/>
                  </a:lnTo>
                  <a:lnTo>
                    <a:pt x="162" y="29"/>
                  </a:lnTo>
                  <a:lnTo>
                    <a:pt x="162" y="19"/>
                  </a:lnTo>
                  <a:lnTo>
                    <a:pt x="173" y="10"/>
                  </a:lnTo>
                  <a:lnTo>
                    <a:pt x="173" y="0"/>
                  </a:lnTo>
                  <a:lnTo>
                    <a:pt x="182" y="0"/>
                  </a:lnTo>
                  <a:lnTo>
                    <a:pt x="192" y="0"/>
                  </a:lnTo>
                  <a:lnTo>
                    <a:pt x="192" y="10"/>
                  </a:lnTo>
                  <a:lnTo>
                    <a:pt x="201" y="19"/>
                  </a:lnTo>
                  <a:lnTo>
                    <a:pt x="201" y="38"/>
                  </a:lnTo>
                  <a:lnTo>
                    <a:pt x="201" y="57"/>
                  </a:lnTo>
                  <a:lnTo>
                    <a:pt x="201" y="68"/>
                  </a:lnTo>
                  <a:lnTo>
                    <a:pt x="201" y="87"/>
                  </a:lnTo>
                  <a:lnTo>
                    <a:pt x="201" y="106"/>
                  </a:lnTo>
                  <a:lnTo>
                    <a:pt x="211" y="124"/>
                  </a:lnTo>
                  <a:lnTo>
                    <a:pt x="201" y="115"/>
                  </a:lnTo>
                  <a:lnTo>
                    <a:pt x="192" y="115"/>
                  </a:lnTo>
                  <a:lnTo>
                    <a:pt x="125" y="144"/>
                  </a:lnTo>
                  <a:lnTo>
                    <a:pt x="0" y="231"/>
                  </a:lnTo>
                  <a:lnTo>
                    <a:pt x="9" y="154"/>
                  </a:lnTo>
                  <a:lnTo>
                    <a:pt x="29" y="106"/>
                  </a:lnTo>
                  <a:close/>
                </a:path>
              </a:pathLst>
            </a:custGeom>
            <a:solidFill>
              <a:srgbClr val="666633"/>
            </a:solidFill>
            <a:ln w="9525">
              <a:noFill/>
              <a:round/>
              <a:headEnd/>
              <a:tailEnd/>
            </a:ln>
          </p:spPr>
          <p:txBody>
            <a:bodyPr>
              <a:prstTxWarp prst="textNoShape">
                <a:avLst/>
              </a:prstTxWarp>
            </a:bodyPr>
            <a:lstStyle/>
            <a:p>
              <a:endParaRPr lang="en-US"/>
            </a:p>
          </p:txBody>
        </p:sp>
        <p:sp>
          <p:nvSpPr>
            <p:cNvPr id="53372" name="Freeform 826"/>
            <p:cNvSpPr>
              <a:spLocks noChangeAspect="1"/>
            </p:cNvSpPr>
            <p:nvPr/>
          </p:nvSpPr>
          <p:spPr bwMode="auto">
            <a:xfrm>
              <a:off x="3327" y="1745"/>
              <a:ext cx="66" cy="34"/>
            </a:xfrm>
            <a:custGeom>
              <a:avLst/>
              <a:gdLst>
                <a:gd name="T0" fmla="*/ 327 w 327"/>
                <a:gd name="T1" fmla="*/ 173 h 173"/>
                <a:gd name="T2" fmla="*/ 299 w 327"/>
                <a:gd name="T3" fmla="*/ 164 h 173"/>
                <a:gd name="T4" fmla="*/ 288 w 327"/>
                <a:gd name="T5" fmla="*/ 153 h 173"/>
                <a:gd name="T6" fmla="*/ 269 w 327"/>
                <a:gd name="T7" fmla="*/ 144 h 173"/>
                <a:gd name="T8" fmla="*/ 250 w 327"/>
                <a:gd name="T9" fmla="*/ 134 h 173"/>
                <a:gd name="T10" fmla="*/ 241 w 327"/>
                <a:gd name="T11" fmla="*/ 115 h 173"/>
                <a:gd name="T12" fmla="*/ 231 w 327"/>
                <a:gd name="T13" fmla="*/ 106 h 173"/>
                <a:gd name="T14" fmla="*/ 221 w 327"/>
                <a:gd name="T15" fmla="*/ 96 h 173"/>
                <a:gd name="T16" fmla="*/ 221 w 327"/>
                <a:gd name="T17" fmla="*/ 87 h 173"/>
                <a:gd name="T18" fmla="*/ 211 w 327"/>
                <a:gd name="T19" fmla="*/ 76 h 173"/>
                <a:gd name="T20" fmla="*/ 202 w 327"/>
                <a:gd name="T21" fmla="*/ 67 h 173"/>
                <a:gd name="T22" fmla="*/ 193 w 327"/>
                <a:gd name="T23" fmla="*/ 48 h 173"/>
                <a:gd name="T24" fmla="*/ 193 w 327"/>
                <a:gd name="T25" fmla="*/ 39 h 173"/>
                <a:gd name="T26" fmla="*/ 183 w 327"/>
                <a:gd name="T27" fmla="*/ 29 h 173"/>
                <a:gd name="T28" fmla="*/ 183 w 327"/>
                <a:gd name="T29" fmla="*/ 20 h 173"/>
                <a:gd name="T30" fmla="*/ 174 w 327"/>
                <a:gd name="T31" fmla="*/ 9 h 173"/>
                <a:gd name="T32" fmla="*/ 164 w 327"/>
                <a:gd name="T33" fmla="*/ 9 h 173"/>
                <a:gd name="T34" fmla="*/ 155 w 327"/>
                <a:gd name="T35" fmla="*/ 9 h 173"/>
                <a:gd name="T36" fmla="*/ 144 w 327"/>
                <a:gd name="T37" fmla="*/ 9 h 173"/>
                <a:gd name="T38" fmla="*/ 125 w 327"/>
                <a:gd name="T39" fmla="*/ 9 h 173"/>
                <a:gd name="T40" fmla="*/ 116 w 327"/>
                <a:gd name="T41" fmla="*/ 9 h 173"/>
                <a:gd name="T42" fmla="*/ 97 w 327"/>
                <a:gd name="T43" fmla="*/ 0 h 173"/>
                <a:gd name="T44" fmla="*/ 87 w 327"/>
                <a:gd name="T45" fmla="*/ 0 h 173"/>
                <a:gd name="T46" fmla="*/ 77 w 327"/>
                <a:gd name="T47" fmla="*/ 0 h 173"/>
                <a:gd name="T48" fmla="*/ 68 w 327"/>
                <a:gd name="T49" fmla="*/ 9 h 173"/>
                <a:gd name="T50" fmla="*/ 58 w 327"/>
                <a:gd name="T51" fmla="*/ 20 h 173"/>
                <a:gd name="T52" fmla="*/ 58 w 327"/>
                <a:gd name="T53" fmla="*/ 29 h 173"/>
                <a:gd name="T54" fmla="*/ 49 w 327"/>
                <a:gd name="T55" fmla="*/ 29 h 173"/>
                <a:gd name="T56" fmla="*/ 49 w 327"/>
                <a:gd name="T57" fmla="*/ 39 h 173"/>
                <a:gd name="T58" fmla="*/ 39 w 327"/>
                <a:gd name="T59" fmla="*/ 39 h 173"/>
                <a:gd name="T60" fmla="*/ 30 w 327"/>
                <a:gd name="T61" fmla="*/ 39 h 173"/>
                <a:gd name="T62" fmla="*/ 20 w 327"/>
                <a:gd name="T63" fmla="*/ 39 h 173"/>
                <a:gd name="T64" fmla="*/ 11 w 327"/>
                <a:gd name="T65" fmla="*/ 39 h 173"/>
                <a:gd name="T66" fmla="*/ 11 w 327"/>
                <a:gd name="T67" fmla="*/ 48 h 173"/>
                <a:gd name="T68" fmla="*/ 0 w 327"/>
                <a:gd name="T69" fmla="*/ 48 h 173"/>
                <a:gd name="T70" fmla="*/ 0 w 327"/>
                <a:gd name="T71" fmla="*/ 58 h 173"/>
                <a:gd name="T72" fmla="*/ 0 w 327"/>
                <a:gd name="T73" fmla="*/ 67 h 173"/>
                <a:gd name="T74" fmla="*/ 0 w 327"/>
                <a:gd name="T75" fmla="*/ 76 h 173"/>
                <a:gd name="T76" fmla="*/ 0 w 327"/>
                <a:gd name="T77" fmla="*/ 87 h 173"/>
                <a:gd name="T78" fmla="*/ 11 w 327"/>
                <a:gd name="T79" fmla="*/ 87 h 173"/>
                <a:gd name="T80" fmla="*/ 11 w 327"/>
                <a:gd name="T81" fmla="*/ 96 h 173"/>
                <a:gd name="T82" fmla="*/ 58 w 327"/>
                <a:gd name="T83" fmla="*/ 106 h 173"/>
                <a:gd name="T84" fmla="*/ 97 w 327"/>
                <a:gd name="T85" fmla="*/ 106 h 173"/>
                <a:gd name="T86" fmla="*/ 135 w 327"/>
                <a:gd name="T87" fmla="*/ 115 h 173"/>
                <a:gd name="T88" fmla="*/ 174 w 327"/>
                <a:gd name="T89" fmla="*/ 125 h 173"/>
                <a:gd name="T90" fmla="*/ 211 w 327"/>
                <a:gd name="T91" fmla="*/ 144 h 173"/>
                <a:gd name="T92" fmla="*/ 250 w 327"/>
                <a:gd name="T93" fmla="*/ 153 h 173"/>
                <a:gd name="T94" fmla="*/ 288 w 327"/>
                <a:gd name="T95" fmla="*/ 164 h 173"/>
                <a:gd name="T96" fmla="*/ 327 w 327"/>
                <a:gd name="T97" fmla="*/ 173 h 17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327"/>
                <a:gd name="T148" fmla="*/ 0 h 173"/>
                <a:gd name="T149" fmla="*/ 327 w 327"/>
                <a:gd name="T150" fmla="*/ 173 h 173"/>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327" h="173">
                  <a:moveTo>
                    <a:pt x="327" y="173"/>
                  </a:moveTo>
                  <a:lnTo>
                    <a:pt x="299" y="164"/>
                  </a:lnTo>
                  <a:lnTo>
                    <a:pt x="288" y="153"/>
                  </a:lnTo>
                  <a:lnTo>
                    <a:pt x="269" y="144"/>
                  </a:lnTo>
                  <a:lnTo>
                    <a:pt x="250" y="134"/>
                  </a:lnTo>
                  <a:lnTo>
                    <a:pt x="241" y="115"/>
                  </a:lnTo>
                  <a:lnTo>
                    <a:pt x="231" y="106"/>
                  </a:lnTo>
                  <a:lnTo>
                    <a:pt x="221" y="96"/>
                  </a:lnTo>
                  <a:lnTo>
                    <a:pt x="221" y="87"/>
                  </a:lnTo>
                  <a:lnTo>
                    <a:pt x="211" y="76"/>
                  </a:lnTo>
                  <a:lnTo>
                    <a:pt x="202" y="67"/>
                  </a:lnTo>
                  <a:lnTo>
                    <a:pt x="193" y="48"/>
                  </a:lnTo>
                  <a:lnTo>
                    <a:pt x="193" y="39"/>
                  </a:lnTo>
                  <a:lnTo>
                    <a:pt x="183" y="29"/>
                  </a:lnTo>
                  <a:lnTo>
                    <a:pt x="183" y="20"/>
                  </a:lnTo>
                  <a:lnTo>
                    <a:pt x="174" y="9"/>
                  </a:lnTo>
                  <a:lnTo>
                    <a:pt x="164" y="9"/>
                  </a:lnTo>
                  <a:lnTo>
                    <a:pt x="155" y="9"/>
                  </a:lnTo>
                  <a:lnTo>
                    <a:pt x="144" y="9"/>
                  </a:lnTo>
                  <a:lnTo>
                    <a:pt x="125" y="9"/>
                  </a:lnTo>
                  <a:lnTo>
                    <a:pt x="116" y="9"/>
                  </a:lnTo>
                  <a:lnTo>
                    <a:pt x="97" y="0"/>
                  </a:lnTo>
                  <a:lnTo>
                    <a:pt x="87" y="0"/>
                  </a:lnTo>
                  <a:lnTo>
                    <a:pt x="77" y="0"/>
                  </a:lnTo>
                  <a:lnTo>
                    <a:pt x="68" y="9"/>
                  </a:lnTo>
                  <a:lnTo>
                    <a:pt x="58" y="20"/>
                  </a:lnTo>
                  <a:lnTo>
                    <a:pt x="58" y="29"/>
                  </a:lnTo>
                  <a:lnTo>
                    <a:pt x="49" y="29"/>
                  </a:lnTo>
                  <a:lnTo>
                    <a:pt x="49" y="39"/>
                  </a:lnTo>
                  <a:lnTo>
                    <a:pt x="39" y="39"/>
                  </a:lnTo>
                  <a:lnTo>
                    <a:pt x="30" y="39"/>
                  </a:lnTo>
                  <a:lnTo>
                    <a:pt x="20" y="39"/>
                  </a:lnTo>
                  <a:lnTo>
                    <a:pt x="11" y="39"/>
                  </a:lnTo>
                  <a:lnTo>
                    <a:pt x="11" y="48"/>
                  </a:lnTo>
                  <a:lnTo>
                    <a:pt x="0" y="48"/>
                  </a:lnTo>
                  <a:lnTo>
                    <a:pt x="0" y="58"/>
                  </a:lnTo>
                  <a:lnTo>
                    <a:pt x="0" y="67"/>
                  </a:lnTo>
                  <a:lnTo>
                    <a:pt x="0" y="76"/>
                  </a:lnTo>
                  <a:lnTo>
                    <a:pt x="0" y="87"/>
                  </a:lnTo>
                  <a:lnTo>
                    <a:pt x="11" y="87"/>
                  </a:lnTo>
                  <a:lnTo>
                    <a:pt x="11" y="96"/>
                  </a:lnTo>
                  <a:lnTo>
                    <a:pt x="58" y="106"/>
                  </a:lnTo>
                  <a:lnTo>
                    <a:pt x="97" y="106"/>
                  </a:lnTo>
                  <a:lnTo>
                    <a:pt x="135" y="115"/>
                  </a:lnTo>
                  <a:lnTo>
                    <a:pt x="174" y="125"/>
                  </a:lnTo>
                  <a:lnTo>
                    <a:pt x="211" y="144"/>
                  </a:lnTo>
                  <a:lnTo>
                    <a:pt x="250" y="153"/>
                  </a:lnTo>
                  <a:lnTo>
                    <a:pt x="288" y="164"/>
                  </a:lnTo>
                  <a:lnTo>
                    <a:pt x="327" y="173"/>
                  </a:lnTo>
                  <a:close/>
                </a:path>
              </a:pathLst>
            </a:custGeom>
            <a:solidFill>
              <a:srgbClr val="666633"/>
            </a:solidFill>
            <a:ln w="9525">
              <a:noFill/>
              <a:round/>
              <a:headEnd/>
              <a:tailEnd/>
            </a:ln>
          </p:spPr>
          <p:txBody>
            <a:bodyPr>
              <a:prstTxWarp prst="textNoShape">
                <a:avLst/>
              </a:prstTxWarp>
            </a:bodyPr>
            <a:lstStyle/>
            <a:p>
              <a:endParaRPr lang="en-US"/>
            </a:p>
          </p:txBody>
        </p:sp>
        <p:sp>
          <p:nvSpPr>
            <p:cNvPr id="53373" name="Freeform 827"/>
            <p:cNvSpPr>
              <a:spLocks noChangeAspect="1"/>
            </p:cNvSpPr>
            <p:nvPr/>
          </p:nvSpPr>
          <p:spPr bwMode="auto">
            <a:xfrm>
              <a:off x="3291" y="1432"/>
              <a:ext cx="92" cy="104"/>
            </a:xfrm>
            <a:custGeom>
              <a:avLst/>
              <a:gdLst>
                <a:gd name="T0" fmla="*/ 105 w 460"/>
                <a:gd name="T1" fmla="*/ 39 h 518"/>
                <a:gd name="T2" fmla="*/ 67 w 460"/>
                <a:gd name="T3" fmla="*/ 77 h 518"/>
                <a:gd name="T4" fmla="*/ 57 w 460"/>
                <a:gd name="T5" fmla="*/ 86 h 518"/>
                <a:gd name="T6" fmla="*/ 57 w 460"/>
                <a:gd name="T7" fmla="*/ 105 h 518"/>
                <a:gd name="T8" fmla="*/ 48 w 460"/>
                <a:gd name="T9" fmla="*/ 116 h 518"/>
                <a:gd name="T10" fmla="*/ 37 w 460"/>
                <a:gd name="T11" fmla="*/ 125 h 518"/>
                <a:gd name="T12" fmla="*/ 28 w 460"/>
                <a:gd name="T13" fmla="*/ 134 h 518"/>
                <a:gd name="T14" fmla="*/ 18 w 460"/>
                <a:gd name="T15" fmla="*/ 144 h 518"/>
                <a:gd name="T16" fmla="*/ 9 w 460"/>
                <a:gd name="T17" fmla="*/ 153 h 518"/>
                <a:gd name="T18" fmla="*/ 0 w 460"/>
                <a:gd name="T19" fmla="*/ 163 h 518"/>
                <a:gd name="T20" fmla="*/ 9 w 460"/>
                <a:gd name="T21" fmla="*/ 183 h 518"/>
                <a:gd name="T22" fmla="*/ 9 w 460"/>
                <a:gd name="T23" fmla="*/ 192 h 518"/>
                <a:gd name="T24" fmla="*/ 9 w 460"/>
                <a:gd name="T25" fmla="*/ 202 h 518"/>
                <a:gd name="T26" fmla="*/ 9 w 460"/>
                <a:gd name="T27" fmla="*/ 211 h 518"/>
                <a:gd name="T28" fmla="*/ 18 w 460"/>
                <a:gd name="T29" fmla="*/ 230 h 518"/>
                <a:gd name="T30" fmla="*/ 18 w 460"/>
                <a:gd name="T31" fmla="*/ 240 h 518"/>
                <a:gd name="T32" fmla="*/ 18 w 460"/>
                <a:gd name="T33" fmla="*/ 249 h 518"/>
                <a:gd name="T34" fmla="*/ 28 w 460"/>
                <a:gd name="T35" fmla="*/ 269 h 518"/>
                <a:gd name="T36" fmla="*/ 86 w 460"/>
                <a:gd name="T37" fmla="*/ 278 h 518"/>
                <a:gd name="T38" fmla="*/ 143 w 460"/>
                <a:gd name="T39" fmla="*/ 297 h 518"/>
                <a:gd name="T40" fmla="*/ 201 w 460"/>
                <a:gd name="T41" fmla="*/ 327 h 518"/>
                <a:gd name="T42" fmla="*/ 268 w 460"/>
                <a:gd name="T43" fmla="*/ 355 h 518"/>
                <a:gd name="T44" fmla="*/ 325 w 460"/>
                <a:gd name="T45" fmla="*/ 383 h 518"/>
                <a:gd name="T46" fmla="*/ 374 w 460"/>
                <a:gd name="T47" fmla="*/ 422 h 518"/>
                <a:gd name="T48" fmla="*/ 422 w 460"/>
                <a:gd name="T49" fmla="*/ 460 h 518"/>
                <a:gd name="T50" fmla="*/ 460 w 460"/>
                <a:gd name="T51" fmla="*/ 508 h 518"/>
                <a:gd name="T52" fmla="*/ 460 w 460"/>
                <a:gd name="T53" fmla="*/ 518 h 518"/>
                <a:gd name="T54" fmla="*/ 450 w 460"/>
                <a:gd name="T55" fmla="*/ 460 h 518"/>
                <a:gd name="T56" fmla="*/ 431 w 460"/>
                <a:gd name="T57" fmla="*/ 393 h 518"/>
                <a:gd name="T58" fmla="*/ 392 w 460"/>
                <a:gd name="T59" fmla="*/ 336 h 518"/>
                <a:gd name="T60" fmla="*/ 355 w 460"/>
                <a:gd name="T61" fmla="*/ 288 h 518"/>
                <a:gd name="T62" fmla="*/ 297 w 460"/>
                <a:gd name="T63" fmla="*/ 240 h 518"/>
                <a:gd name="T64" fmla="*/ 239 w 460"/>
                <a:gd name="T65" fmla="*/ 211 h 518"/>
                <a:gd name="T66" fmla="*/ 172 w 460"/>
                <a:gd name="T67" fmla="*/ 183 h 518"/>
                <a:gd name="T68" fmla="*/ 114 w 460"/>
                <a:gd name="T69" fmla="*/ 183 h 518"/>
                <a:gd name="T70" fmla="*/ 114 w 460"/>
                <a:gd name="T71" fmla="*/ 153 h 518"/>
                <a:gd name="T72" fmla="*/ 114 w 460"/>
                <a:gd name="T73" fmla="*/ 134 h 518"/>
                <a:gd name="T74" fmla="*/ 114 w 460"/>
                <a:gd name="T75" fmla="*/ 116 h 518"/>
                <a:gd name="T76" fmla="*/ 114 w 460"/>
                <a:gd name="T77" fmla="*/ 86 h 518"/>
                <a:gd name="T78" fmla="*/ 125 w 460"/>
                <a:gd name="T79" fmla="*/ 67 h 518"/>
                <a:gd name="T80" fmla="*/ 125 w 460"/>
                <a:gd name="T81" fmla="*/ 39 h 518"/>
                <a:gd name="T82" fmla="*/ 125 w 460"/>
                <a:gd name="T83" fmla="*/ 19 h 518"/>
                <a:gd name="T84" fmla="*/ 125 w 460"/>
                <a:gd name="T85" fmla="*/ 0 h 518"/>
                <a:gd name="T86" fmla="*/ 114 w 460"/>
                <a:gd name="T87" fmla="*/ 10 h 518"/>
                <a:gd name="T88" fmla="*/ 105 w 460"/>
                <a:gd name="T89" fmla="*/ 10 h 518"/>
                <a:gd name="T90" fmla="*/ 105 w 460"/>
                <a:gd name="T91" fmla="*/ 19 h 518"/>
                <a:gd name="T92" fmla="*/ 105 w 460"/>
                <a:gd name="T93" fmla="*/ 28 h 518"/>
                <a:gd name="T94" fmla="*/ 105 w 460"/>
                <a:gd name="T95" fmla="*/ 39 h 51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60"/>
                <a:gd name="T145" fmla="*/ 0 h 518"/>
                <a:gd name="T146" fmla="*/ 460 w 460"/>
                <a:gd name="T147" fmla="*/ 518 h 518"/>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60" h="518">
                  <a:moveTo>
                    <a:pt x="105" y="39"/>
                  </a:moveTo>
                  <a:lnTo>
                    <a:pt x="67" y="77"/>
                  </a:lnTo>
                  <a:lnTo>
                    <a:pt x="57" y="86"/>
                  </a:lnTo>
                  <a:lnTo>
                    <a:pt x="57" y="105"/>
                  </a:lnTo>
                  <a:lnTo>
                    <a:pt x="48" y="116"/>
                  </a:lnTo>
                  <a:lnTo>
                    <a:pt x="37" y="125"/>
                  </a:lnTo>
                  <a:lnTo>
                    <a:pt x="28" y="134"/>
                  </a:lnTo>
                  <a:lnTo>
                    <a:pt x="18" y="144"/>
                  </a:lnTo>
                  <a:lnTo>
                    <a:pt x="9" y="153"/>
                  </a:lnTo>
                  <a:lnTo>
                    <a:pt x="0" y="163"/>
                  </a:lnTo>
                  <a:lnTo>
                    <a:pt x="9" y="183"/>
                  </a:lnTo>
                  <a:lnTo>
                    <a:pt x="9" y="192"/>
                  </a:lnTo>
                  <a:lnTo>
                    <a:pt x="9" y="202"/>
                  </a:lnTo>
                  <a:lnTo>
                    <a:pt x="9" y="211"/>
                  </a:lnTo>
                  <a:lnTo>
                    <a:pt x="18" y="230"/>
                  </a:lnTo>
                  <a:lnTo>
                    <a:pt x="18" y="240"/>
                  </a:lnTo>
                  <a:lnTo>
                    <a:pt x="18" y="249"/>
                  </a:lnTo>
                  <a:lnTo>
                    <a:pt x="28" y="269"/>
                  </a:lnTo>
                  <a:lnTo>
                    <a:pt x="86" y="278"/>
                  </a:lnTo>
                  <a:lnTo>
                    <a:pt x="143" y="297"/>
                  </a:lnTo>
                  <a:lnTo>
                    <a:pt x="201" y="327"/>
                  </a:lnTo>
                  <a:lnTo>
                    <a:pt x="268" y="355"/>
                  </a:lnTo>
                  <a:lnTo>
                    <a:pt x="325" y="383"/>
                  </a:lnTo>
                  <a:lnTo>
                    <a:pt x="374" y="422"/>
                  </a:lnTo>
                  <a:lnTo>
                    <a:pt x="422" y="460"/>
                  </a:lnTo>
                  <a:lnTo>
                    <a:pt x="460" y="508"/>
                  </a:lnTo>
                  <a:lnTo>
                    <a:pt x="460" y="518"/>
                  </a:lnTo>
                  <a:lnTo>
                    <a:pt x="450" y="460"/>
                  </a:lnTo>
                  <a:lnTo>
                    <a:pt x="431" y="393"/>
                  </a:lnTo>
                  <a:lnTo>
                    <a:pt x="392" y="336"/>
                  </a:lnTo>
                  <a:lnTo>
                    <a:pt x="355" y="288"/>
                  </a:lnTo>
                  <a:lnTo>
                    <a:pt x="297" y="240"/>
                  </a:lnTo>
                  <a:lnTo>
                    <a:pt x="239" y="211"/>
                  </a:lnTo>
                  <a:lnTo>
                    <a:pt x="172" y="183"/>
                  </a:lnTo>
                  <a:lnTo>
                    <a:pt x="114" y="183"/>
                  </a:lnTo>
                  <a:lnTo>
                    <a:pt x="114" y="153"/>
                  </a:lnTo>
                  <a:lnTo>
                    <a:pt x="114" y="134"/>
                  </a:lnTo>
                  <a:lnTo>
                    <a:pt x="114" y="116"/>
                  </a:lnTo>
                  <a:lnTo>
                    <a:pt x="114" y="86"/>
                  </a:lnTo>
                  <a:lnTo>
                    <a:pt x="125" y="67"/>
                  </a:lnTo>
                  <a:lnTo>
                    <a:pt x="125" y="39"/>
                  </a:lnTo>
                  <a:lnTo>
                    <a:pt x="125" y="19"/>
                  </a:lnTo>
                  <a:lnTo>
                    <a:pt x="125" y="0"/>
                  </a:lnTo>
                  <a:lnTo>
                    <a:pt x="114" y="10"/>
                  </a:lnTo>
                  <a:lnTo>
                    <a:pt x="105" y="10"/>
                  </a:lnTo>
                  <a:lnTo>
                    <a:pt x="105" y="19"/>
                  </a:lnTo>
                  <a:lnTo>
                    <a:pt x="105" y="28"/>
                  </a:lnTo>
                  <a:lnTo>
                    <a:pt x="105" y="39"/>
                  </a:lnTo>
                  <a:close/>
                </a:path>
              </a:pathLst>
            </a:custGeom>
            <a:solidFill>
              <a:srgbClr val="999933"/>
            </a:solidFill>
            <a:ln w="9525">
              <a:noFill/>
              <a:round/>
              <a:headEnd/>
              <a:tailEnd/>
            </a:ln>
          </p:spPr>
          <p:txBody>
            <a:bodyPr>
              <a:prstTxWarp prst="textNoShape">
                <a:avLst/>
              </a:prstTxWarp>
            </a:bodyPr>
            <a:lstStyle/>
            <a:p>
              <a:endParaRPr lang="en-US"/>
            </a:p>
          </p:txBody>
        </p:sp>
        <p:sp>
          <p:nvSpPr>
            <p:cNvPr id="53374" name="Freeform 828"/>
            <p:cNvSpPr>
              <a:spLocks noChangeAspect="1"/>
            </p:cNvSpPr>
            <p:nvPr/>
          </p:nvSpPr>
          <p:spPr bwMode="auto">
            <a:xfrm>
              <a:off x="3289" y="1526"/>
              <a:ext cx="85" cy="58"/>
            </a:xfrm>
            <a:custGeom>
              <a:avLst/>
              <a:gdLst>
                <a:gd name="T0" fmla="*/ 10 w 422"/>
                <a:gd name="T1" fmla="*/ 0 h 286"/>
                <a:gd name="T2" fmla="*/ 0 w 422"/>
                <a:gd name="T3" fmla="*/ 28 h 286"/>
                <a:gd name="T4" fmla="*/ 0 w 422"/>
                <a:gd name="T5" fmla="*/ 56 h 286"/>
                <a:gd name="T6" fmla="*/ 0 w 422"/>
                <a:gd name="T7" fmla="*/ 86 h 286"/>
                <a:gd name="T8" fmla="*/ 0 w 422"/>
                <a:gd name="T9" fmla="*/ 114 h 286"/>
                <a:gd name="T10" fmla="*/ 10 w 422"/>
                <a:gd name="T11" fmla="*/ 133 h 286"/>
                <a:gd name="T12" fmla="*/ 10 w 422"/>
                <a:gd name="T13" fmla="*/ 162 h 286"/>
                <a:gd name="T14" fmla="*/ 19 w 422"/>
                <a:gd name="T15" fmla="*/ 181 h 286"/>
                <a:gd name="T16" fmla="*/ 38 w 422"/>
                <a:gd name="T17" fmla="*/ 200 h 286"/>
                <a:gd name="T18" fmla="*/ 38 w 422"/>
                <a:gd name="T19" fmla="*/ 219 h 286"/>
                <a:gd name="T20" fmla="*/ 38 w 422"/>
                <a:gd name="T21" fmla="*/ 230 h 286"/>
                <a:gd name="T22" fmla="*/ 47 w 422"/>
                <a:gd name="T23" fmla="*/ 230 h 286"/>
                <a:gd name="T24" fmla="*/ 47 w 422"/>
                <a:gd name="T25" fmla="*/ 239 h 286"/>
                <a:gd name="T26" fmla="*/ 58 w 422"/>
                <a:gd name="T27" fmla="*/ 239 h 286"/>
                <a:gd name="T28" fmla="*/ 58 w 422"/>
                <a:gd name="T29" fmla="*/ 248 h 286"/>
                <a:gd name="T30" fmla="*/ 96 w 422"/>
                <a:gd name="T31" fmla="*/ 248 h 286"/>
                <a:gd name="T32" fmla="*/ 144 w 422"/>
                <a:gd name="T33" fmla="*/ 258 h 286"/>
                <a:gd name="T34" fmla="*/ 191 w 422"/>
                <a:gd name="T35" fmla="*/ 267 h 286"/>
                <a:gd name="T36" fmla="*/ 230 w 422"/>
                <a:gd name="T37" fmla="*/ 277 h 286"/>
                <a:gd name="T38" fmla="*/ 278 w 422"/>
                <a:gd name="T39" fmla="*/ 286 h 286"/>
                <a:gd name="T40" fmla="*/ 326 w 422"/>
                <a:gd name="T41" fmla="*/ 277 h 286"/>
                <a:gd name="T42" fmla="*/ 374 w 422"/>
                <a:gd name="T43" fmla="*/ 258 h 286"/>
                <a:gd name="T44" fmla="*/ 422 w 422"/>
                <a:gd name="T45" fmla="*/ 230 h 286"/>
                <a:gd name="T46" fmla="*/ 374 w 422"/>
                <a:gd name="T47" fmla="*/ 210 h 286"/>
                <a:gd name="T48" fmla="*/ 326 w 422"/>
                <a:gd name="T49" fmla="*/ 210 h 286"/>
                <a:gd name="T50" fmla="*/ 268 w 422"/>
                <a:gd name="T51" fmla="*/ 200 h 286"/>
                <a:gd name="T52" fmla="*/ 221 w 422"/>
                <a:gd name="T53" fmla="*/ 191 h 286"/>
                <a:gd name="T54" fmla="*/ 172 w 422"/>
                <a:gd name="T55" fmla="*/ 191 h 286"/>
                <a:gd name="T56" fmla="*/ 124 w 422"/>
                <a:gd name="T57" fmla="*/ 181 h 286"/>
                <a:gd name="T58" fmla="*/ 77 w 422"/>
                <a:gd name="T59" fmla="*/ 162 h 286"/>
                <a:gd name="T60" fmla="*/ 28 w 422"/>
                <a:gd name="T61" fmla="*/ 142 h 286"/>
                <a:gd name="T62" fmla="*/ 28 w 422"/>
                <a:gd name="T63" fmla="*/ 133 h 286"/>
                <a:gd name="T64" fmla="*/ 19 w 422"/>
                <a:gd name="T65" fmla="*/ 123 h 286"/>
                <a:gd name="T66" fmla="*/ 19 w 422"/>
                <a:gd name="T67" fmla="*/ 105 h 286"/>
                <a:gd name="T68" fmla="*/ 19 w 422"/>
                <a:gd name="T69" fmla="*/ 86 h 286"/>
                <a:gd name="T70" fmla="*/ 10 w 422"/>
                <a:gd name="T71" fmla="*/ 66 h 286"/>
                <a:gd name="T72" fmla="*/ 10 w 422"/>
                <a:gd name="T73" fmla="*/ 47 h 286"/>
                <a:gd name="T74" fmla="*/ 10 w 422"/>
                <a:gd name="T75" fmla="*/ 18 h 286"/>
                <a:gd name="T76" fmla="*/ 10 w 422"/>
                <a:gd name="T77" fmla="*/ 0 h 28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422"/>
                <a:gd name="T118" fmla="*/ 0 h 286"/>
                <a:gd name="T119" fmla="*/ 422 w 422"/>
                <a:gd name="T120" fmla="*/ 286 h 28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422" h="286">
                  <a:moveTo>
                    <a:pt x="10" y="0"/>
                  </a:moveTo>
                  <a:lnTo>
                    <a:pt x="0" y="28"/>
                  </a:lnTo>
                  <a:lnTo>
                    <a:pt x="0" y="56"/>
                  </a:lnTo>
                  <a:lnTo>
                    <a:pt x="0" y="86"/>
                  </a:lnTo>
                  <a:lnTo>
                    <a:pt x="0" y="114"/>
                  </a:lnTo>
                  <a:lnTo>
                    <a:pt x="10" y="133"/>
                  </a:lnTo>
                  <a:lnTo>
                    <a:pt x="10" y="162"/>
                  </a:lnTo>
                  <a:lnTo>
                    <a:pt x="19" y="181"/>
                  </a:lnTo>
                  <a:lnTo>
                    <a:pt x="38" y="200"/>
                  </a:lnTo>
                  <a:lnTo>
                    <a:pt x="38" y="219"/>
                  </a:lnTo>
                  <a:lnTo>
                    <a:pt x="38" y="230"/>
                  </a:lnTo>
                  <a:lnTo>
                    <a:pt x="47" y="230"/>
                  </a:lnTo>
                  <a:lnTo>
                    <a:pt x="47" y="239"/>
                  </a:lnTo>
                  <a:lnTo>
                    <a:pt x="58" y="239"/>
                  </a:lnTo>
                  <a:lnTo>
                    <a:pt x="58" y="248"/>
                  </a:lnTo>
                  <a:lnTo>
                    <a:pt x="96" y="248"/>
                  </a:lnTo>
                  <a:lnTo>
                    <a:pt x="144" y="258"/>
                  </a:lnTo>
                  <a:lnTo>
                    <a:pt x="191" y="267"/>
                  </a:lnTo>
                  <a:lnTo>
                    <a:pt x="230" y="277"/>
                  </a:lnTo>
                  <a:lnTo>
                    <a:pt x="278" y="286"/>
                  </a:lnTo>
                  <a:lnTo>
                    <a:pt x="326" y="277"/>
                  </a:lnTo>
                  <a:lnTo>
                    <a:pt x="374" y="258"/>
                  </a:lnTo>
                  <a:lnTo>
                    <a:pt x="422" y="230"/>
                  </a:lnTo>
                  <a:lnTo>
                    <a:pt x="374" y="210"/>
                  </a:lnTo>
                  <a:lnTo>
                    <a:pt x="326" y="210"/>
                  </a:lnTo>
                  <a:lnTo>
                    <a:pt x="268" y="200"/>
                  </a:lnTo>
                  <a:lnTo>
                    <a:pt x="221" y="191"/>
                  </a:lnTo>
                  <a:lnTo>
                    <a:pt x="172" y="191"/>
                  </a:lnTo>
                  <a:lnTo>
                    <a:pt x="124" y="181"/>
                  </a:lnTo>
                  <a:lnTo>
                    <a:pt x="77" y="162"/>
                  </a:lnTo>
                  <a:lnTo>
                    <a:pt x="28" y="142"/>
                  </a:lnTo>
                  <a:lnTo>
                    <a:pt x="28" y="133"/>
                  </a:lnTo>
                  <a:lnTo>
                    <a:pt x="19" y="123"/>
                  </a:lnTo>
                  <a:lnTo>
                    <a:pt x="19" y="105"/>
                  </a:lnTo>
                  <a:lnTo>
                    <a:pt x="19" y="86"/>
                  </a:lnTo>
                  <a:lnTo>
                    <a:pt x="10" y="66"/>
                  </a:lnTo>
                  <a:lnTo>
                    <a:pt x="10" y="47"/>
                  </a:lnTo>
                  <a:lnTo>
                    <a:pt x="10" y="18"/>
                  </a:lnTo>
                  <a:lnTo>
                    <a:pt x="10" y="0"/>
                  </a:lnTo>
                  <a:close/>
                </a:path>
              </a:pathLst>
            </a:custGeom>
            <a:solidFill>
              <a:srgbClr val="FFFFCC"/>
            </a:solidFill>
            <a:ln w="9525">
              <a:noFill/>
              <a:round/>
              <a:headEnd/>
              <a:tailEnd/>
            </a:ln>
          </p:spPr>
          <p:txBody>
            <a:bodyPr>
              <a:prstTxWarp prst="textNoShape">
                <a:avLst/>
              </a:prstTxWarp>
            </a:bodyPr>
            <a:lstStyle/>
            <a:p>
              <a:endParaRPr lang="en-US"/>
            </a:p>
          </p:txBody>
        </p:sp>
        <p:sp>
          <p:nvSpPr>
            <p:cNvPr id="53375" name="Freeform 829"/>
            <p:cNvSpPr>
              <a:spLocks noChangeAspect="1"/>
            </p:cNvSpPr>
            <p:nvPr/>
          </p:nvSpPr>
          <p:spPr bwMode="auto">
            <a:xfrm>
              <a:off x="3318" y="1620"/>
              <a:ext cx="12" cy="88"/>
            </a:xfrm>
            <a:custGeom>
              <a:avLst/>
              <a:gdLst>
                <a:gd name="T0" fmla="*/ 47 w 58"/>
                <a:gd name="T1" fmla="*/ 0 h 441"/>
                <a:gd name="T2" fmla="*/ 47 w 58"/>
                <a:gd name="T3" fmla="*/ 58 h 441"/>
                <a:gd name="T4" fmla="*/ 47 w 58"/>
                <a:gd name="T5" fmla="*/ 105 h 441"/>
                <a:gd name="T6" fmla="*/ 38 w 58"/>
                <a:gd name="T7" fmla="*/ 153 h 441"/>
                <a:gd name="T8" fmla="*/ 38 w 58"/>
                <a:gd name="T9" fmla="*/ 211 h 441"/>
                <a:gd name="T10" fmla="*/ 38 w 58"/>
                <a:gd name="T11" fmla="*/ 258 h 441"/>
                <a:gd name="T12" fmla="*/ 38 w 58"/>
                <a:gd name="T13" fmla="*/ 307 h 441"/>
                <a:gd name="T14" fmla="*/ 47 w 58"/>
                <a:gd name="T15" fmla="*/ 355 h 441"/>
                <a:gd name="T16" fmla="*/ 58 w 58"/>
                <a:gd name="T17" fmla="*/ 413 h 441"/>
                <a:gd name="T18" fmla="*/ 58 w 58"/>
                <a:gd name="T19" fmla="*/ 422 h 441"/>
                <a:gd name="T20" fmla="*/ 47 w 58"/>
                <a:gd name="T21" fmla="*/ 422 h 441"/>
                <a:gd name="T22" fmla="*/ 47 w 58"/>
                <a:gd name="T23" fmla="*/ 432 h 441"/>
                <a:gd name="T24" fmla="*/ 47 w 58"/>
                <a:gd name="T25" fmla="*/ 441 h 441"/>
                <a:gd name="T26" fmla="*/ 38 w 58"/>
                <a:gd name="T27" fmla="*/ 441 h 441"/>
                <a:gd name="T28" fmla="*/ 28 w 58"/>
                <a:gd name="T29" fmla="*/ 441 h 441"/>
                <a:gd name="T30" fmla="*/ 28 w 58"/>
                <a:gd name="T31" fmla="*/ 402 h 441"/>
                <a:gd name="T32" fmla="*/ 19 w 58"/>
                <a:gd name="T33" fmla="*/ 393 h 441"/>
                <a:gd name="T34" fmla="*/ 9 w 58"/>
                <a:gd name="T35" fmla="*/ 364 h 441"/>
                <a:gd name="T36" fmla="*/ 0 w 58"/>
                <a:gd name="T37" fmla="*/ 326 h 441"/>
                <a:gd name="T38" fmla="*/ 0 w 58"/>
                <a:gd name="T39" fmla="*/ 288 h 441"/>
                <a:gd name="T40" fmla="*/ 0 w 58"/>
                <a:gd name="T41" fmla="*/ 239 h 441"/>
                <a:gd name="T42" fmla="*/ 9 w 58"/>
                <a:gd name="T43" fmla="*/ 202 h 441"/>
                <a:gd name="T44" fmla="*/ 9 w 58"/>
                <a:gd name="T45" fmla="*/ 163 h 441"/>
                <a:gd name="T46" fmla="*/ 9 w 58"/>
                <a:gd name="T47" fmla="*/ 144 h 441"/>
                <a:gd name="T48" fmla="*/ 19 w 58"/>
                <a:gd name="T49" fmla="*/ 134 h 441"/>
                <a:gd name="T50" fmla="*/ 19 w 58"/>
                <a:gd name="T51" fmla="*/ 125 h 441"/>
                <a:gd name="T52" fmla="*/ 19 w 58"/>
                <a:gd name="T53" fmla="*/ 105 h 441"/>
                <a:gd name="T54" fmla="*/ 28 w 58"/>
                <a:gd name="T55" fmla="*/ 96 h 441"/>
                <a:gd name="T56" fmla="*/ 28 w 58"/>
                <a:gd name="T57" fmla="*/ 67 h 441"/>
                <a:gd name="T58" fmla="*/ 38 w 58"/>
                <a:gd name="T59" fmla="*/ 47 h 441"/>
                <a:gd name="T60" fmla="*/ 38 w 58"/>
                <a:gd name="T61" fmla="*/ 28 h 441"/>
                <a:gd name="T62" fmla="*/ 47 w 58"/>
                <a:gd name="T63" fmla="*/ 0 h 44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8"/>
                <a:gd name="T97" fmla="*/ 0 h 441"/>
                <a:gd name="T98" fmla="*/ 58 w 58"/>
                <a:gd name="T99" fmla="*/ 441 h 44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8" h="441">
                  <a:moveTo>
                    <a:pt x="47" y="0"/>
                  </a:moveTo>
                  <a:lnTo>
                    <a:pt x="47" y="58"/>
                  </a:lnTo>
                  <a:lnTo>
                    <a:pt x="47" y="105"/>
                  </a:lnTo>
                  <a:lnTo>
                    <a:pt x="38" y="153"/>
                  </a:lnTo>
                  <a:lnTo>
                    <a:pt x="38" y="211"/>
                  </a:lnTo>
                  <a:lnTo>
                    <a:pt x="38" y="258"/>
                  </a:lnTo>
                  <a:lnTo>
                    <a:pt x="38" y="307"/>
                  </a:lnTo>
                  <a:lnTo>
                    <a:pt x="47" y="355"/>
                  </a:lnTo>
                  <a:lnTo>
                    <a:pt x="58" y="413"/>
                  </a:lnTo>
                  <a:lnTo>
                    <a:pt x="58" y="422"/>
                  </a:lnTo>
                  <a:lnTo>
                    <a:pt x="47" y="422"/>
                  </a:lnTo>
                  <a:lnTo>
                    <a:pt x="47" y="432"/>
                  </a:lnTo>
                  <a:lnTo>
                    <a:pt x="47" y="441"/>
                  </a:lnTo>
                  <a:lnTo>
                    <a:pt x="38" y="441"/>
                  </a:lnTo>
                  <a:lnTo>
                    <a:pt x="28" y="441"/>
                  </a:lnTo>
                  <a:lnTo>
                    <a:pt x="28" y="402"/>
                  </a:lnTo>
                  <a:lnTo>
                    <a:pt x="19" y="393"/>
                  </a:lnTo>
                  <a:lnTo>
                    <a:pt x="9" y="364"/>
                  </a:lnTo>
                  <a:lnTo>
                    <a:pt x="0" y="326"/>
                  </a:lnTo>
                  <a:lnTo>
                    <a:pt x="0" y="288"/>
                  </a:lnTo>
                  <a:lnTo>
                    <a:pt x="0" y="239"/>
                  </a:lnTo>
                  <a:lnTo>
                    <a:pt x="9" y="202"/>
                  </a:lnTo>
                  <a:lnTo>
                    <a:pt x="9" y="163"/>
                  </a:lnTo>
                  <a:lnTo>
                    <a:pt x="9" y="144"/>
                  </a:lnTo>
                  <a:lnTo>
                    <a:pt x="19" y="134"/>
                  </a:lnTo>
                  <a:lnTo>
                    <a:pt x="19" y="125"/>
                  </a:lnTo>
                  <a:lnTo>
                    <a:pt x="19" y="105"/>
                  </a:lnTo>
                  <a:lnTo>
                    <a:pt x="28" y="96"/>
                  </a:lnTo>
                  <a:lnTo>
                    <a:pt x="28" y="67"/>
                  </a:lnTo>
                  <a:lnTo>
                    <a:pt x="38" y="47"/>
                  </a:lnTo>
                  <a:lnTo>
                    <a:pt x="38" y="28"/>
                  </a:lnTo>
                  <a:lnTo>
                    <a:pt x="47" y="0"/>
                  </a:lnTo>
                  <a:close/>
                </a:path>
              </a:pathLst>
            </a:custGeom>
            <a:solidFill>
              <a:srgbClr val="FFFFCC"/>
            </a:solidFill>
            <a:ln w="9525">
              <a:noFill/>
              <a:round/>
              <a:headEnd/>
              <a:tailEnd/>
            </a:ln>
          </p:spPr>
          <p:txBody>
            <a:bodyPr>
              <a:prstTxWarp prst="textNoShape">
                <a:avLst/>
              </a:prstTxWarp>
            </a:bodyPr>
            <a:lstStyle/>
            <a:p>
              <a:endParaRPr lang="en-US"/>
            </a:p>
          </p:txBody>
        </p:sp>
        <p:sp>
          <p:nvSpPr>
            <p:cNvPr id="53376" name="Freeform 830"/>
            <p:cNvSpPr>
              <a:spLocks noChangeAspect="1"/>
            </p:cNvSpPr>
            <p:nvPr/>
          </p:nvSpPr>
          <p:spPr bwMode="auto">
            <a:xfrm>
              <a:off x="3385" y="1553"/>
              <a:ext cx="38" cy="54"/>
            </a:xfrm>
            <a:custGeom>
              <a:avLst/>
              <a:gdLst>
                <a:gd name="T0" fmla="*/ 77 w 192"/>
                <a:gd name="T1" fmla="*/ 86 h 269"/>
                <a:gd name="T2" fmla="*/ 77 w 192"/>
                <a:gd name="T3" fmla="*/ 97 h 269"/>
                <a:gd name="T4" fmla="*/ 58 w 192"/>
                <a:gd name="T5" fmla="*/ 125 h 269"/>
                <a:gd name="T6" fmla="*/ 48 w 192"/>
                <a:gd name="T7" fmla="*/ 144 h 269"/>
                <a:gd name="T8" fmla="*/ 39 w 192"/>
                <a:gd name="T9" fmla="*/ 164 h 269"/>
                <a:gd name="T10" fmla="*/ 30 w 192"/>
                <a:gd name="T11" fmla="*/ 183 h 269"/>
                <a:gd name="T12" fmla="*/ 20 w 192"/>
                <a:gd name="T13" fmla="*/ 211 h 269"/>
                <a:gd name="T14" fmla="*/ 11 w 192"/>
                <a:gd name="T15" fmla="*/ 230 h 269"/>
                <a:gd name="T16" fmla="*/ 11 w 192"/>
                <a:gd name="T17" fmla="*/ 250 h 269"/>
                <a:gd name="T18" fmla="*/ 0 w 192"/>
                <a:gd name="T19" fmla="*/ 269 h 269"/>
                <a:gd name="T20" fmla="*/ 20 w 192"/>
                <a:gd name="T21" fmla="*/ 259 h 269"/>
                <a:gd name="T22" fmla="*/ 192 w 192"/>
                <a:gd name="T23" fmla="*/ 173 h 269"/>
                <a:gd name="T24" fmla="*/ 97 w 192"/>
                <a:gd name="T25" fmla="*/ 0 h 269"/>
                <a:gd name="T26" fmla="*/ 106 w 192"/>
                <a:gd name="T27" fmla="*/ 58 h 269"/>
                <a:gd name="T28" fmla="*/ 77 w 192"/>
                <a:gd name="T29" fmla="*/ 86 h 26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92"/>
                <a:gd name="T46" fmla="*/ 0 h 269"/>
                <a:gd name="T47" fmla="*/ 192 w 192"/>
                <a:gd name="T48" fmla="*/ 269 h 269"/>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92" h="269">
                  <a:moveTo>
                    <a:pt x="77" y="86"/>
                  </a:moveTo>
                  <a:lnTo>
                    <a:pt x="77" y="97"/>
                  </a:lnTo>
                  <a:lnTo>
                    <a:pt x="58" y="125"/>
                  </a:lnTo>
                  <a:lnTo>
                    <a:pt x="48" y="144"/>
                  </a:lnTo>
                  <a:lnTo>
                    <a:pt x="39" y="164"/>
                  </a:lnTo>
                  <a:lnTo>
                    <a:pt x="30" y="183"/>
                  </a:lnTo>
                  <a:lnTo>
                    <a:pt x="20" y="211"/>
                  </a:lnTo>
                  <a:lnTo>
                    <a:pt x="11" y="230"/>
                  </a:lnTo>
                  <a:lnTo>
                    <a:pt x="11" y="250"/>
                  </a:lnTo>
                  <a:lnTo>
                    <a:pt x="0" y="269"/>
                  </a:lnTo>
                  <a:lnTo>
                    <a:pt x="20" y="259"/>
                  </a:lnTo>
                  <a:lnTo>
                    <a:pt x="192" y="173"/>
                  </a:lnTo>
                  <a:lnTo>
                    <a:pt x="97" y="0"/>
                  </a:lnTo>
                  <a:lnTo>
                    <a:pt x="106" y="58"/>
                  </a:lnTo>
                  <a:lnTo>
                    <a:pt x="77" y="86"/>
                  </a:lnTo>
                  <a:close/>
                </a:path>
              </a:pathLst>
            </a:custGeom>
            <a:solidFill>
              <a:srgbClr val="D9AE82"/>
            </a:solidFill>
            <a:ln w="9525">
              <a:noFill/>
              <a:round/>
              <a:headEnd/>
              <a:tailEnd/>
            </a:ln>
          </p:spPr>
          <p:txBody>
            <a:bodyPr>
              <a:prstTxWarp prst="textNoShape">
                <a:avLst/>
              </a:prstTxWarp>
            </a:bodyPr>
            <a:lstStyle/>
            <a:p>
              <a:endParaRPr lang="en-US"/>
            </a:p>
          </p:txBody>
        </p:sp>
        <p:sp>
          <p:nvSpPr>
            <p:cNvPr id="53377" name="Freeform 831"/>
            <p:cNvSpPr>
              <a:spLocks noChangeAspect="1"/>
            </p:cNvSpPr>
            <p:nvPr/>
          </p:nvSpPr>
          <p:spPr bwMode="auto">
            <a:xfrm>
              <a:off x="3408" y="1624"/>
              <a:ext cx="85" cy="56"/>
            </a:xfrm>
            <a:custGeom>
              <a:avLst/>
              <a:gdLst>
                <a:gd name="T0" fmla="*/ 48 w 422"/>
                <a:gd name="T1" fmla="*/ 144 h 278"/>
                <a:gd name="T2" fmla="*/ 39 w 422"/>
                <a:gd name="T3" fmla="*/ 153 h 278"/>
                <a:gd name="T4" fmla="*/ 28 w 422"/>
                <a:gd name="T5" fmla="*/ 172 h 278"/>
                <a:gd name="T6" fmla="*/ 19 w 422"/>
                <a:gd name="T7" fmla="*/ 192 h 278"/>
                <a:gd name="T8" fmla="*/ 19 w 422"/>
                <a:gd name="T9" fmla="*/ 211 h 278"/>
                <a:gd name="T10" fmla="*/ 9 w 422"/>
                <a:gd name="T11" fmla="*/ 220 h 278"/>
                <a:gd name="T12" fmla="*/ 0 w 422"/>
                <a:gd name="T13" fmla="*/ 239 h 278"/>
                <a:gd name="T14" fmla="*/ 0 w 422"/>
                <a:gd name="T15" fmla="*/ 259 h 278"/>
                <a:gd name="T16" fmla="*/ 0 w 422"/>
                <a:gd name="T17" fmla="*/ 278 h 278"/>
                <a:gd name="T18" fmla="*/ 153 w 422"/>
                <a:gd name="T19" fmla="*/ 278 h 278"/>
                <a:gd name="T20" fmla="*/ 211 w 422"/>
                <a:gd name="T21" fmla="*/ 239 h 278"/>
                <a:gd name="T22" fmla="*/ 201 w 422"/>
                <a:gd name="T23" fmla="*/ 230 h 278"/>
                <a:gd name="T24" fmla="*/ 192 w 422"/>
                <a:gd name="T25" fmla="*/ 192 h 278"/>
                <a:gd name="T26" fmla="*/ 201 w 422"/>
                <a:gd name="T27" fmla="*/ 172 h 278"/>
                <a:gd name="T28" fmla="*/ 220 w 422"/>
                <a:gd name="T29" fmla="*/ 172 h 278"/>
                <a:gd name="T30" fmla="*/ 230 w 422"/>
                <a:gd name="T31" fmla="*/ 192 h 278"/>
                <a:gd name="T32" fmla="*/ 230 w 422"/>
                <a:gd name="T33" fmla="*/ 202 h 278"/>
                <a:gd name="T34" fmla="*/ 288 w 422"/>
                <a:gd name="T35" fmla="*/ 211 h 278"/>
                <a:gd name="T36" fmla="*/ 345 w 422"/>
                <a:gd name="T37" fmla="*/ 172 h 278"/>
                <a:gd name="T38" fmla="*/ 383 w 422"/>
                <a:gd name="T39" fmla="*/ 115 h 278"/>
                <a:gd name="T40" fmla="*/ 402 w 422"/>
                <a:gd name="T41" fmla="*/ 67 h 278"/>
                <a:gd name="T42" fmla="*/ 422 w 422"/>
                <a:gd name="T43" fmla="*/ 19 h 278"/>
                <a:gd name="T44" fmla="*/ 402 w 422"/>
                <a:gd name="T45" fmla="*/ 9 h 278"/>
                <a:gd name="T46" fmla="*/ 258 w 422"/>
                <a:gd name="T47" fmla="*/ 0 h 278"/>
                <a:gd name="T48" fmla="*/ 249 w 422"/>
                <a:gd name="T49" fmla="*/ 28 h 278"/>
                <a:gd name="T50" fmla="*/ 258 w 422"/>
                <a:gd name="T51" fmla="*/ 67 h 278"/>
                <a:gd name="T52" fmla="*/ 134 w 422"/>
                <a:gd name="T53" fmla="*/ 202 h 278"/>
                <a:gd name="T54" fmla="*/ 105 w 422"/>
                <a:gd name="T55" fmla="*/ 211 h 278"/>
                <a:gd name="T56" fmla="*/ 86 w 422"/>
                <a:gd name="T57" fmla="*/ 192 h 278"/>
                <a:gd name="T58" fmla="*/ 86 w 422"/>
                <a:gd name="T59" fmla="*/ 172 h 278"/>
                <a:gd name="T60" fmla="*/ 76 w 422"/>
                <a:gd name="T61" fmla="*/ 144 h 278"/>
                <a:gd name="T62" fmla="*/ 48 w 422"/>
                <a:gd name="T63" fmla="*/ 144 h 27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22"/>
                <a:gd name="T97" fmla="*/ 0 h 278"/>
                <a:gd name="T98" fmla="*/ 422 w 422"/>
                <a:gd name="T99" fmla="*/ 278 h 27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22" h="278">
                  <a:moveTo>
                    <a:pt x="48" y="144"/>
                  </a:moveTo>
                  <a:lnTo>
                    <a:pt x="39" y="153"/>
                  </a:lnTo>
                  <a:lnTo>
                    <a:pt x="28" y="172"/>
                  </a:lnTo>
                  <a:lnTo>
                    <a:pt x="19" y="192"/>
                  </a:lnTo>
                  <a:lnTo>
                    <a:pt x="19" y="211"/>
                  </a:lnTo>
                  <a:lnTo>
                    <a:pt x="9" y="220"/>
                  </a:lnTo>
                  <a:lnTo>
                    <a:pt x="0" y="239"/>
                  </a:lnTo>
                  <a:lnTo>
                    <a:pt x="0" y="259"/>
                  </a:lnTo>
                  <a:lnTo>
                    <a:pt x="0" y="278"/>
                  </a:lnTo>
                  <a:lnTo>
                    <a:pt x="153" y="278"/>
                  </a:lnTo>
                  <a:lnTo>
                    <a:pt x="211" y="239"/>
                  </a:lnTo>
                  <a:lnTo>
                    <a:pt x="201" y="230"/>
                  </a:lnTo>
                  <a:lnTo>
                    <a:pt x="192" y="192"/>
                  </a:lnTo>
                  <a:lnTo>
                    <a:pt x="201" y="172"/>
                  </a:lnTo>
                  <a:lnTo>
                    <a:pt x="220" y="172"/>
                  </a:lnTo>
                  <a:lnTo>
                    <a:pt x="230" y="192"/>
                  </a:lnTo>
                  <a:lnTo>
                    <a:pt x="230" y="202"/>
                  </a:lnTo>
                  <a:lnTo>
                    <a:pt x="288" y="211"/>
                  </a:lnTo>
                  <a:lnTo>
                    <a:pt x="345" y="172"/>
                  </a:lnTo>
                  <a:lnTo>
                    <a:pt x="383" y="115"/>
                  </a:lnTo>
                  <a:lnTo>
                    <a:pt x="402" y="67"/>
                  </a:lnTo>
                  <a:lnTo>
                    <a:pt x="422" y="19"/>
                  </a:lnTo>
                  <a:lnTo>
                    <a:pt x="402" y="9"/>
                  </a:lnTo>
                  <a:lnTo>
                    <a:pt x="258" y="0"/>
                  </a:lnTo>
                  <a:lnTo>
                    <a:pt x="249" y="28"/>
                  </a:lnTo>
                  <a:lnTo>
                    <a:pt x="258" y="67"/>
                  </a:lnTo>
                  <a:lnTo>
                    <a:pt x="134" y="202"/>
                  </a:lnTo>
                  <a:lnTo>
                    <a:pt x="105" y="211"/>
                  </a:lnTo>
                  <a:lnTo>
                    <a:pt x="86" y="192"/>
                  </a:lnTo>
                  <a:lnTo>
                    <a:pt x="86" y="172"/>
                  </a:lnTo>
                  <a:lnTo>
                    <a:pt x="76" y="144"/>
                  </a:lnTo>
                  <a:lnTo>
                    <a:pt x="48" y="144"/>
                  </a:lnTo>
                  <a:close/>
                </a:path>
              </a:pathLst>
            </a:custGeom>
            <a:solidFill>
              <a:srgbClr val="D9AE82"/>
            </a:solidFill>
            <a:ln w="9525">
              <a:noFill/>
              <a:round/>
              <a:headEnd/>
              <a:tailEnd/>
            </a:ln>
          </p:spPr>
          <p:txBody>
            <a:bodyPr>
              <a:prstTxWarp prst="textNoShape">
                <a:avLst/>
              </a:prstTxWarp>
            </a:bodyPr>
            <a:lstStyle/>
            <a:p>
              <a:endParaRPr lang="en-US"/>
            </a:p>
          </p:txBody>
        </p:sp>
        <p:sp>
          <p:nvSpPr>
            <p:cNvPr id="53378" name="Freeform 832"/>
            <p:cNvSpPr>
              <a:spLocks noChangeAspect="1"/>
            </p:cNvSpPr>
            <p:nvPr/>
          </p:nvSpPr>
          <p:spPr bwMode="auto">
            <a:xfrm>
              <a:off x="2823" y="1896"/>
              <a:ext cx="73" cy="121"/>
            </a:xfrm>
            <a:custGeom>
              <a:avLst/>
              <a:gdLst>
                <a:gd name="T0" fmla="*/ 200 w 364"/>
                <a:gd name="T1" fmla="*/ 9 h 604"/>
                <a:gd name="T2" fmla="*/ 220 w 364"/>
                <a:gd name="T3" fmla="*/ 9 h 604"/>
                <a:gd name="T4" fmla="*/ 239 w 364"/>
                <a:gd name="T5" fmla="*/ 9 h 604"/>
                <a:gd name="T6" fmla="*/ 268 w 364"/>
                <a:gd name="T7" fmla="*/ 19 h 604"/>
                <a:gd name="T8" fmla="*/ 297 w 364"/>
                <a:gd name="T9" fmla="*/ 28 h 604"/>
                <a:gd name="T10" fmla="*/ 335 w 364"/>
                <a:gd name="T11" fmla="*/ 28 h 604"/>
                <a:gd name="T12" fmla="*/ 344 w 364"/>
                <a:gd name="T13" fmla="*/ 38 h 604"/>
                <a:gd name="T14" fmla="*/ 355 w 364"/>
                <a:gd name="T15" fmla="*/ 47 h 604"/>
                <a:gd name="T16" fmla="*/ 364 w 364"/>
                <a:gd name="T17" fmla="*/ 67 h 604"/>
                <a:gd name="T18" fmla="*/ 364 w 364"/>
                <a:gd name="T19" fmla="*/ 86 h 604"/>
                <a:gd name="T20" fmla="*/ 325 w 364"/>
                <a:gd name="T21" fmla="*/ 86 h 604"/>
                <a:gd name="T22" fmla="*/ 288 w 364"/>
                <a:gd name="T23" fmla="*/ 77 h 604"/>
                <a:gd name="T24" fmla="*/ 249 w 364"/>
                <a:gd name="T25" fmla="*/ 77 h 604"/>
                <a:gd name="T26" fmla="*/ 200 w 364"/>
                <a:gd name="T27" fmla="*/ 67 h 604"/>
                <a:gd name="T28" fmla="*/ 182 w 364"/>
                <a:gd name="T29" fmla="*/ 28 h 604"/>
                <a:gd name="T30" fmla="*/ 144 w 364"/>
                <a:gd name="T31" fmla="*/ 57 h 604"/>
                <a:gd name="T32" fmla="*/ 124 w 364"/>
                <a:gd name="T33" fmla="*/ 57 h 604"/>
                <a:gd name="T34" fmla="*/ 105 w 364"/>
                <a:gd name="T35" fmla="*/ 57 h 604"/>
                <a:gd name="T36" fmla="*/ 105 w 364"/>
                <a:gd name="T37" fmla="*/ 86 h 604"/>
                <a:gd name="T38" fmla="*/ 134 w 364"/>
                <a:gd name="T39" fmla="*/ 144 h 604"/>
                <a:gd name="T40" fmla="*/ 182 w 364"/>
                <a:gd name="T41" fmla="*/ 182 h 604"/>
                <a:gd name="T42" fmla="*/ 249 w 364"/>
                <a:gd name="T43" fmla="*/ 201 h 604"/>
                <a:gd name="T44" fmla="*/ 288 w 364"/>
                <a:gd name="T45" fmla="*/ 211 h 604"/>
                <a:gd name="T46" fmla="*/ 297 w 364"/>
                <a:gd name="T47" fmla="*/ 221 h 604"/>
                <a:gd name="T48" fmla="*/ 297 w 364"/>
                <a:gd name="T49" fmla="*/ 239 h 604"/>
                <a:gd name="T50" fmla="*/ 278 w 364"/>
                <a:gd name="T51" fmla="*/ 258 h 604"/>
                <a:gd name="T52" fmla="*/ 239 w 364"/>
                <a:gd name="T53" fmla="*/ 258 h 604"/>
                <a:gd name="T54" fmla="*/ 200 w 364"/>
                <a:gd name="T55" fmla="*/ 249 h 604"/>
                <a:gd name="T56" fmla="*/ 163 w 364"/>
                <a:gd name="T57" fmla="*/ 249 h 604"/>
                <a:gd name="T58" fmla="*/ 134 w 364"/>
                <a:gd name="T59" fmla="*/ 221 h 604"/>
                <a:gd name="T60" fmla="*/ 95 w 364"/>
                <a:gd name="T61" fmla="*/ 230 h 604"/>
                <a:gd name="T62" fmla="*/ 86 w 364"/>
                <a:gd name="T63" fmla="*/ 239 h 604"/>
                <a:gd name="T64" fmla="*/ 67 w 364"/>
                <a:gd name="T65" fmla="*/ 239 h 604"/>
                <a:gd name="T66" fmla="*/ 58 w 364"/>
                <a:gd name="T67" fmla="*/ 249 h 604"/>
                <a:gd name="T68" fmla="*/ 58 w 364"/>
                <a:gd name="T69" fmla="*/ 277 h 604"/>
                <a:gd name="T70" fmla="*/ 47 w 364"/>
                <a:gd name="T71" fmla="*/ 307 h 604"/>
                <a:gd name="T72" fmla="*/ 47 w 364"/>
                <a:gd name="T73" fmla="*/ 335 h 604"/>
                <a:gd name="T74" fmla="*/ 58 w 364"/>
                <a:gd name="T75" fmla="*/ 345 h 604"/>
                <a:gd name="T76" fmla="*/ 67 w 364"/>
                <a:gd name="T77" fmla="*/ 354 h 604"/>
                <a:gd name="T78" fmla="*/ 76 w 364"/>
                <a:gd name="T79" fmla="*/ 364 h 604"/>
                <a:gd name="T80" fmla="*/ 86 w 364"/>
                <a:gd name="T81" fmla="*/ 374 h 604"/>
                <a:gd name="T82" fmla="*/ 86 w 364"/>
                <a:gd name="T83" fmla="*/ 393 h 604"/>
                <a:gd name="T84" fmla="*/ 76 w 364"/>
                <a:gd name="T85" fmla="*/ 412 h 604"/>
                <a:gd name="T86" fmla="*/ 76 w 364"/>
                <a:gd name="T87" fmla="*/ 432 h 604"/>
                <a:gd name="T88" fmla="*/ 86 w 364"/>
                <a:gd name="T89" fmla="*/ 451 h 604"/>
                <a:gd name="T90" fmla="*/ 95 w 364"/>
                <a:gd name="T91" fmla="*/ 469 h 604"/>
                <a:gd name="T92" fmla="*/ 105 w 364"/>
                <a:gd name="T93" fmla="*/ 498 h 604"/>
                <a:gd name="T94" fmla="*/ 105 w 364"/>
                <a:gd name="T95" fmla="*/ 518 h 604"/>
                <a:gd name="T96" fmla="*/ 114 w 364"/>
                <a:gd name="T97" fmla="*/ 537 h 604"/>
                <a:gd name="T98" fmla="*/ 124 w 364"/>
                <a:gd name="T99" fmla="*/ 556 h 604"/>
                <a:gd name="T100" fmla="*/ 124 w 364"/>
                <a:gd name="T101" fmla="*/ 576 h 604"/>
                <a:gd name="T102" fmla="*/ 134 w 364"/>
                <a:gd name="T103" fmla="*/ 604 h 604"/>
                <a:gd name="T104" fmla="*/ 105 w 364"/>
                <a:gd name="T105" fmla="*/ 565 h 604"/>
                <a:gd name="T106" fmla="*/ 67 w 364"/>
                <a:gd name="T107" fmla="*/ 479 h 604"/>
                <a:gd name="T108" fmla="*/ 38 w 364"/>
                <a:gd name="T109" fmla="*/ 402 h 604"/>
                <a:gd name="T110" fmla="*/ 9 w 364"/>
                <a:gd name="T111" fmla="*/ 354 h 604"/>
                <a:gd name="T112" fmla="*/ 9 w 364"/>
                <a:gd name="T113" fmla="*/ 307 h 604"/>
                <a:gd name="T114" fmla="*/ 28 w 364"/>
                <a:gd name="T115" fmla="*/ 249 h 604"/>
                <a:gd name="T116" fmla="*/ 58 w 364"/>
                <a:gd name="T117" fmla="*/ 201 h 604"/>
                <a:gd name="T118" fmla="*/ 105 w 364"/>
                <a:gd name="T119" fmla="*/ 19 h 604"/>
                <a:gd name="T120" fmla="*/ 191 w 364"/>
                <a:gd name="T121" fmla="*/ 9 h 60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364"/>
                <a:gd name="T184" fmla="*/ 0 h 604"/>
                <a:gd name="T185" fmla="*/ 364 w 364"/>
                <a:gd name="T186" fmla="*/ 604 h 604"/>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364" h="604">
                  <a:moveTo>
                    <a:pt x="191" y="9"/>
                  </a:moveTo>
                  <a:lnTo>
                    <a:pt x="200" y="9"/>
                  </a:lnTo>
                  <a:lnTo>
                    <a:pt x="211" y="9"/>
                  </a:lnTo>
                  <a:lnTo>
                    <a:pt x="220" y="9"/>
                  </a:lnTo>
                  <a:lnTo>
                    <a:pt x="230" y="9"/>
                  </a:lnTo>
                  <a:lnTo>
                    <a:pt x="239" y="9"/>
                  </a:lnTo>
                  <a:lnTo>
                    <a:pt x="258" y="9"/>
                  </a:lnTo>
                  <a:lnTo>
                    <a:pt x="268" y="19"/>
                  </a:lnTo>
                  <a:lnTo>
                    <a:pt x="278" y="19"/>
                  </a:lnTo>
                  <a:lnTo>
                    <a:pt x="297" y="28"/>
                  </a:lnTo>
                  <a:lnTo>
                    <a:pt x="325" y="28"/>
                  </a:lnTo>
                  <a:lnTo>
                    <a:pt x="335" y="28"/>
                  </a:lnTo>
                  <a:lnTo>
                    <a:pt x="335" y="38"/>
                  </a:lnTo>
                  <a:lnTo>
                    <a:pt x="344" y="38"/>
                  </a:lnTo>
                  <a:lnTo>
                    <a:pt x="344" y="47"/>
                  </a:lnTo>
                  <a:lnTo>
                    <a:pt x="355" y="47"/>
                  </a:lnTo>
                  <a:lnTo>
                    <a:pt x="364" y="57"/>
                  </a:lnTo>
                  <a:lnTo>
                    <a:pt x="364" y="67"/>
                  </a:lnTo>
                  <a:lnTo>
                    <a:pt x="364" y="77"/>
                  </a:lnTo>
                  <a:lnTo>
                    <a:pt x="364" y="86"/>
                  </a:lnTo>
                  <a:lnTo>
                    <a:pt x="344" y="86"/>
                  </a:lnTo>
                  <a:lnTo>
                    <a:pt x="325" y="86"/>
                  </a:lnTo>
                  <a:lnTo>
                    <a:pt x="307" y="77"/>
                  </a:lnTo>
                  <a:lnTo>
                    <a:pt x="288" y="77"/>
                  </a:lnTo>
                  <a:lnTo>
                    <a:pt x="268" y="77"/>
                  </a:lnTo>
                  <a:lnTo>
                    <a:pt x="249" y="77"/>
                  </a:lnTo>
                  <a:lnTo>
                    <a:pt x="220" y="67"/>
                  </a:lnTo>
                  <a:lnTo>
                    <a:pt x="200" y="67"/>
                  </a:lnTo>
                  <a:lnTo>
                    <a:pt x="200" y="38"/>
                  </a:lnTo>
                  <a:lnTo>
                    <a:pt x="182" y="28"/>
                  </a:lnTo>
                  <a:lnTo>
                    <a:pt x="153" y="57"/>
                  </a:lnTo>
                  <a:lnTo>
                    <a:pt x="144" y="57"/>
                  </a:lnTo>
                  <a:lnTo>
                    <a:pt x="134" y="57"/>
                  </a:lnTo>
                  <a:lnTo>
                    <a:pt x="124" y="57"/>
                  </a:lnTo>
                  <a:lnTo>
                    <a:pt x="114" y="57"/>
                  </a:lnTo>
                  <a:lnTo>
                    <a:pt x="105" y="57"/>
                  </a:lnTo>
                  <a:lnTo>
                    <a:pt x="95" y="57"/>
                  </a:lnTo>
                  <a:lnTo>
                    <a:pt x="105" y="86"/>
                  </a:lnTo>
                  <a:lnTo>
                    <a:pt x="114" y="115"/>
                  </a:lnTo>
                  <a:lnTo>
                    <a:pt x="134" y="144"/>
                  </a:lnTo>
                  <a:lnTo>
                    <a:pt x="153" y="163"/>
                  </a:lnTo>
                  <a:lnTo>
                    <a:pt x="182" y="182"/>
                  </a:lnTo>
                  <a:lnTo>
                    <a:pt x="220" y="191"/>
                  </a:lnTo>
                  <a:lnTo>
                    <a:pt x="249" y="201"/>
                  </a:lnTo>
                  <a:lnTo>
                    <a:pt x="288" y="201"/>
                  </a:lnTo>
                  <a:lnTo>
                    <a:pt x="288" y="211"/>
                  </a:lnTo>
                  <a:lnTo>
                    <a:pt x="288" y="221"/>
                  </a:lnTo>
                  <a:lnTo>
                    <a:pt x="297" y="221"/>
                  </a:lnTo>
                  <a:lnTo>
                    <a:pt x="297" y="230"/>
                  </a:lnTo>
                  <a:lnTo>
                    <a:pt x="297" y="239"/>
                  </a:lnTo>
                  <a:lnTo>
                    <a:pt x="288" y="249"/>
                  </a:lnTo>
                  <a:lnTo>
                    <a:pt x="278" y="258"/>
                  </a:lnTo>
                  <a:lnTo>
                    <a:pt x="258" y="258"/>
                  </a:lnTo>
                  <a:lnTo>
                    <a:pt x="239" y="258"/>
                  </a:lnTo>
                  <a:lnTo>
                    <a:pt x="220" y="258"/>
                  </a:lnTo>
                  <a:lnTo>
                    <a:pt x="200" y="249"/>
                  </a:lnTo>
                  <a:lnTo>
                    <a:pt x="182" y="249"/>
                  </a:lnTo>
                  <a:lnTo>
                    <a:pt x="163" y="249"/>
                  </a:lnTo>
                  <a:lnTo>
                    <a:pt x="144" y="239"/>
                  </a:lnTo>
                  <a:lnTo>
                    <a:pt x="134" y="221"/>
                  </a:lnTo>
                  <a:lnTo>
                    <a:pt x="124" y="211"/>
                  </a:lnTo>
                  <a:lnTo>
                    <a:pt x="95" y="230"/>
                  </a:lnTo>
                  <a:lnTo>
                    <a:pt x="95" y="239"/>
                  </a:lnTo>
                  <a:lnTo>
                    <a:pt x="86" y="239"/>
                  </a:lnTo>
                  <a:lnTo>
                    <a:pt x="76" y="239"/>
                  </a:lnTo>
                  <a:lnTo>
                    <a:pt x="67" y="239"/>
                  </a:lnTo>
                  <a:lnTo>
                    <a:pt x="58" y="239"/>
                  </a:lnTo>
                  <a:lnTo>
                    <a:pt x="58" y="249"/>
                  </a:lnTo>
                  <a:lnTo>
                    <a:pt x="58" y="258"/>
                  </a:lnTo>
                  <a:lnTo>
                    <a:pt x="58" y="277"/>
                  </a:lnTo>
                  <a:lnTo>
                    <a:pt x="58" y="288"/>
                  </a:lnTo>
                  <a:lnTo>
                    <a:pt x="47" y="307"/>
                  </a:lnTo>
                  <a:lnTo>
                    <a:pt x="47" y="316"/>
                  </a:lnTo>
                  <a:lnTo>
                    <a:pt x="47" y="335"/>
                  </a:lnTo>
                  <a:lnTo>
                    <a:pt x="47" y="345"/>
                  </a:lnTo>
                  <a:lnTo>
                    <a:pt x="58" y="345"/>
                  </a:lnTo>
                  <a:lnTo>
                    <a:pt x="67" y="345"/>
                  </a:lnTo>
                  <a:lnTo>
                    <a:pt x="67" y="354"/>
                  </a:lnTo>
                  <a:lnTo>
                    <a:pt x="76" y="354"/>
                  </a:lnTo>
                  <a:lnTo>
                    <a:pt x="76" y="364"/>
                  </a:lnTo>
                  <a:lnTo>
                    <a:pt x="86" y="364"/>
                  </a:lnTo>
                  <a:lnTo>
                    <a:pt x="86" y="374"/>
                  </a:lnTo>
                  <a:lnTo>
                    <a:pt x="86" y="383"/>
                  </a:lnTo>
                  <a:lnTo>
                    <a:pt x="86" y="393"/>
                  </a:lnTo>
                  <a:lnTo>
                    <a:pt x="76" y="402"/>
                  </a:lnTo>
                  <a:lnTo>
                    <a:pt x="76" y="412"/>
                  </a:lnTo>
                  <a:lnTo>
                    <a:pt x="76" y="421"/>
                  </a:lnTo>
                  <a:lnTo>
                    <a:pt x="76" y="432"/>
                  </a:lnTo>
                  <a:lnTo>
                    <a:pt x="86" y="441"/>
                  </a:lnTo>
                  <a:lnTo>
                    <a:pt x="86" y="451"/>
                  </a:lnTo>
                  <a:lnTo>
                    <a:pt x="95" y="460"/>
                  </a:lnTo>
                  <a:lnTo>
                    <a:pt x="95" y="469"/>
                  </a:lnTo>
                  <a:lnTo>
                    <a:pt x="105" y="488"/>
                  </a:lnTo>
                  <a:lnTo>
                    <a:pt x="105" y="498"/>
                  </a:lnTo>
                  <a:lnTo>
                    <a:pt x="105" y="508"/>
                  </a:lnTo>
                  <a:lnTo>
                    <a:pt x="105" y="518"/>
                  </a:lnTo>
                  <a:lnTo>
                    <a:pt x="114" y="527"/>
                  </a:lnTo>
                  <a:lnTo>
                    <a:pt x="114" y="537"/>
                  </a:lnTo>
                  <a:lnTo>
                    <a:pt x="114" y="546"/>
                  </a:lnTo>
                  <a:lnTo>
                    <a:pt x="124" y="556"/>
                  </a:lnTo>
                  <a:lnTo>
                    <a:pt x="124" y="565"/>
                  </a:lnTo>
                  <a:lnTo>
                    <a:pt x="124" y="576"/>
                  </a:lnTo>
                  <a:lnTo>
                    <a:pt x="124" y="585"/>
                  </a:lnTo>
                  <a:lnTo>
                    <a:pt x="134" y="604"/>
                  </a:lnTo>
                  <a:lnTo>
                    <a:pt x="124" y="594"/>
                  </a:lnTo>
                  <a:lnTo>
                    <a:pt x="105" y="565"/>
                  </a:lnTo>
                  <a:lnTo>
                    <a:pt x="86" y="527"/>
                  </a:lnTo>
                  <a:lnTo>
                    <a:pt x="67" y="479"/>
                  </a:lnTo>
                  <a:lnTo>
                    <a:pt x="47" y="441"/>
                  </a:lnTo>
                  <a:lnTo>
                    <a:pt x="38" y="402"/>
                  </a:lnTo>
                  <a:lnTo>
                    <a:pt x="28" y="383"/>
                  </a:lnTo>
                  <a:lnTo>
                    <a:pt x="9" y="354"/>
                  </a:lnTo>
                  <a:lnTo>
                    <a:pt x="0" y="326"/>
                  </a:lnTo>
                  <a:lnTo>
                    <a:pt x="9" y="307"/>
                  </a:lnTo>
                  <a:lnTo>
                    <a:pt x="19" y="277"/>
                  </a:lnTo>
                  <a:lnTo>
                    <a:pt x="28" y="249"/>
                  </a:lnTo>
                  <a:lnTo>
                    <a:pt x="38" y="221"/>
                  </a:lnTo>
                  <a:lnTo>
                    <a:pt x="58" y="201"/>
                  </a:lnTo>
                  <a:lnTo>
                    <a:pt x="67" y="172"/>
                  </a:lnTo>
                  <a:lnTo>
                    <a:pt x="105" y="19"/>
                  </a:lnTo>
                  <a:lnTo>
                    <a:pt x="153" y="0"/>
                  </a:lnTo>
                  <a:lnTo>
                    <a:pt x="191" y="9"/>
                  </a:lnTo>
                  <a:close/>
                </a:path>
              </a:pathLst>
            </a:custGeom>
            <a:solidFill>
              <a:srgbClr val="FFFFCC"/>
            </a:solidFill>
            <a:ln w="9525">
              <a:noFill/>
              <a:round/>
              <a:headEnd/>
              <a:tailEnd/>
            </a:ln>
          </p:spPr>
          <p:txBody>
            <a:bodyPr>
              <a:prstTxWarp prst="textNoShape">
                <a:avLst/>
              </a:prstTxWarp>
            </a:bodyPr>
            <a:lstStyle/>
            <a:p>
              <a:endParaRPr lang="en-US"/>
            </a:p>
          </p:txBody>
        </p:sp>
        <p:sp>
          <p:nvSpPr>
            <p:cNvPr id="53379" name="Freeform 833"/>
            <p:cNvSpPr>
              <a:spLocks noChangeAspect="1"/>
            </p:cNvSpPr>
            <p:nvPr/>
          </p:nvSpPr>
          <p:spPr bwMode="auto">
            <a:xfrm>
              <a:off x="2892" y="1862"/>
              <a:ext cx="27" cy="33"/>
            </a:xfrm>
            <a:custGeom>
              <a:avLst/>
              <a:gdLst>
                <a:gd name="T0" fmla="*/ 49 w 135"/>
                <a:gd name="T1" fmla="*/ 0 h 164"/>
                <a:gd name="T2" fmla="*/ 58 w 135"/>
                <a:gd name="T3" fmla="*/ 20 h 164"/>
                <a:gd name="T4" fmla="*/ 68 w 135"/>
                <a:gd name="T5" fmla="*/ 29 h 164"/>
                <a:gd name="T6" fmla="*/ 78 w 135"/>
                <a:gd name="T7" fmla="*/ 48 h 164"/>
                <a:gd name="T8" fmla="*/ 88 w 135"/>
                <a:gd name="T9" fmla="*/ 58 h 164"/>
                <a:gd name="T10" fmla="*/ 97 w 135"/>
                <a:gd name="T11" fmla="*/ 76 h 164"/>
                <a:gd name="T12" fmla="*/ 106 w 135"/>
                <a:gd name="T13" fmla="*/ 86 h 164"/>
                <a:gd name="T14" fmla="*/ 125 w 135"/>
                <a:gd name="T15" fmla="*/ 106 h 164"/>
                <a:gd name="T16" fmla="*/ 135 w 135"/>
                <a:gd name="T17" fmla="*/ 115 h 164"/>
                <a:gd name="T18" fmla="*/ 135 w 135"/>
                <a:gd name="T19" fmla="*/ 134 h 164"/>
                <a:gd name="T20" fmla="*/ 125 w 135"/>
                <a:gd name="T21" fmla="*/ 144 h 164"/>
                <a:gd name="T22" fmla="*/ 125 w 135"/>
                <a:gd name="T23" fmla="*/ 164 h 164"/>
                <a:gd name="T24" fmla="*/ 20 w 135"/>
                <a:gd name="T25" fmla="*/ 144 h 164"/>
                <a:gd name="T26" fmla="*/ 0 w 135"/>
                <a:gd name="T27" fmla="*/ 144 h 164"/>
                <a:gd name="T28" fmla="*/ 49 w 135"/>
                <a:gd name="T29" fmla="*/ 0 h 16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35"/>
                <a:gd name="T46" fmla="*/ 0 h 164"/>
                <a:gd name="T47" fmla="*/ 135 w 135"/>
                <a:gd name="T48" fmla="*/ 164 h 16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35" h="164">
                  <a:moveTo>
                    <a:pt x="49" y="0"/>
                  </a:moveTo>
                  <a:lnTo>
                    <a:pt x="58" y="20"/>
                  </a:lnTo>
                  <a:lnTo>
                    <a:pt x="68" y="29"/>
                  </a:lnTo>
                  <a:lnTo>
                    <a:pt x="78" y="48"/>
                  </a:lnTo>
                  <a:lnTo>
                    <a:pt x="88" y="58"/>
                  </a:lnTo>
                  <a:lnTo>
                    <a:pt x="97" y="76"/>
                  </a:lnTo>
                  <a:lnTo>
                    <a:pt x="106" y="86"/>
                  </a:lnTo>
                  <a:lnTo>
                    <a:pt x="125" y="106"/>
                  </a:lnTo>
                  <a:lnTo>
                    <a:pt x="135" y="115"/>
                  </a:lnTo>
                  <a:lnTo>
                    <a:pt x="135" y="134"/>
                  </a:lnTo>
                  <a:lnTo>
                    <a:pt x="125" y="144"/>
                  </a:lnTo>
                  <a:lnTo>
                    <a:pt x="125" y="164"/>
                  </a:lnTo>
                  <a:lnTo>
                    <a:pt x="20" y="144"/>
                  </a:lnTo>
                  <a:lnTo>
                    <a:pt x="0" y="144"/>
                  </a:lnTo>
                  <a:lnTo>
                    <a:pt x="49" y="0"/>
                  </a:lnTo>
                  <a:close/>
                </a:path>
              </a:pathLst>
            </a:custGeom>
            <a:solidFill>
              <a:srgbClr val="D9AE82"/>
            </a:solidFill>
            <a:ln w="9525">
              <a:noFill/>
              <a:round/>
              <a:headEnd/>
              <a:tailEnd/>
            </a:ln>
          </p:spPr>
          <p:txBody>
            <a:bodyPr>
              <a:prstTxWarp prst="textNoShape">
                <a:avLst/>
              </a:prstTxWarp>
            </a:bodyPr>
            <a:lstStyle/>
            <a:p>
              <a:endParaRPr lang="en-US"/>
            </a:p>
          </p:txBody>
        </p:sp>
        <p:sp>
          <p:nvSpPr>
            <p:cNvPr id="53380" name="Freeform 834"/>
            <p:cNvSpPr>
              <a:spLocks noChangeAspect="1" noEditPoints="1"/>
            </p:cNvSpPr>
            <p:nvPr/>
          </p:nvSpPr>
          <p:spPr bwMode="auto">
            <a:xfrm>
              <a:off x="2930" y="2034"/>
              <a:ext cx="161" cy="108"/>
            </a:xfrm>
            <a:custGeom>
              <a:avLst/>
              <a:gdLst>
                <a:gd name="T0" fmla="*/ 0 w 805"/>
                <a:gd name="T1" fmla="*/ 67 h 537"/>
                <a:gd name="T2" fmla="*/ 0 w 805"/>
                <a:gd name="T3" fmla="*/ 58 h 537"/>
                <a:gd name="T4" fmla="*/ 0 w 805"/>
                <a:gd name="T5" fmla="*/ 48 h 537"/>
                <a:gd name="T6" fmla="*/ 9 w 805"/>
                <a:gd name="T7" fmla="*/ 39 h 537"/>
                <a:gd name="T8" fmla="*/ 9 w 805"/>
                <a:gd name="T9" fmla="*/ 28 h 537"/>
                <a:gd name="T10" fmla="*/ 0 w 805"/>
                <a:gd name="T11" fmla="*/ 58 h 537"/>
                <a:gd name="T12" fmla="*/ 0 w 805"/>
                <a:gd name="T13" fmla="*/ 67 h 537"/>
                <a:gd name="T14" fmla="*/ 278 w 805"/>
                <a:gd name="T15" fmla="*/ 39 h 537"/>
                <a:gd name="T16" fmla="*/ 288 w 805"/>
                <a:gd name="T17" fmla="*/ 48 h 537"/>
                <a:gd name="T18" fmla="*/ 306 w 805"/>
                <a:gd name="T19" fmla="*/ 48 h 537"/>
                <a:gd name="T20" fmla="*/ 316 w 805"/>
                <a:gd name="T21" fmla="*/ 58 h 537"/>
                <a:gd name="T22" fmla="*/ 326 w 805"/>
                <a:gd name="T23" fmla="*/ 58 h 537"/>
                <a:gd name="T24" fmla="*/ 345 w 805"/>
                <a:gd name="T25" fmla="*/ 67 h 537"/>
                <a:gd name="T26" fmla="*/ 355 w 805"/>
                <a:gd name="T27" fmla="*/ 67 h 537"/>
                <a:gd name="T28" fmla="*/ 364 w 805"/>
                <a:gd name="T29" fmla="*/ 67 h 537"/>
                <a:gd name="T30" fmla="*/ 374 w 805"/>
                <a:gd name="T31" fmla="*/ 77 h 537"/>
                <a:gd name="T32" fmla="*/ 374 w 805"/>
                <a:gd name="T33" fmla="*/ 86 h 537"/>
                <a:gd name="T34" fmla="*/ 374 w 805"/>
                <a:gd name="T35" fmla="*/ 105 h 537"/>
                <a:gd name="T36" fmla="*/ 383 w 805"/>
                <a:gd name="T37" fmla="*/ 116 h 537"/>
                <a:gd name="T38" fmla="*/ 383 w 805"/>
                <a:gd name="T39" fmla="*/ 134 h 537"/>
                <a:gd name="T40" fmla="*/ 394 w 805"/>
                <a:gd name="T41" fmla="*/ 153 h 537"/>
                <a:gd name="T42" fmla="*/ 403 w 805"/>
                <a:gd name="T43" fmla="*/ 172 h 537"/>
                <a:gd name="T44" fmla="*/ 403 w 805"/>
                <a:gd name="T45" fmla="*/ 183 h 537"/>
                <a:gd name="T46" fmla="*/ 413 w 805"/>
                <a:gd name="T47" fmla="*/ 202 h 537"/>
                <a:gd name="T48" fmla="*/ 413 w 805"/>
                <a:gd name="T49" fmla="*/ 211 h 537"/>
                <a:gd name="T50" fmla="*/ 422 w 805"/>
                <a:gd name="T51" fmla="*/ 211 h 537"/>
                <a:gd name="T52" fmla="*/ 422 w 805"/>
                <a:gd name="T53" fmla="*/ 221 h 537"/>
                <a:gd name="T54" fmla="*/ 422 w 805"/>
                <a:gd name="T55" fmla="*/ 230 h 537"/>
                <a:gd name="T56" fmla="*/ 431 w 805"/>
                <a:gd name="T57" fmla="*/ 230 h 537"/>
                <a:gd name="T58" fmla="*/ 431 w 805"/>
                <a:gd name="T59" fmla="*/ 239 h 537"/>
                <a:gd name="T60" fmla="*/ 422 w 805"/>
                <a:gd name="T61" fmla="*/ 239 h 537"/>
                <a:gd name="T62" fmla="*/ 450 w 805"/>
                <a:gd name="T63" fmla="*/ 307 h 537"/>
                <a:gd name="T64" fmla="*/ 538 w 805"/>
                <a:gd name="T65" fmla="*/ 383 h 537"/>
                <a:gd name="T66" fmla="*/ 680 w 805"/>
                <a:gd name="T67" fmla="*/ 441 h 537"/>
                <a:gd name="T68" fmla="*/ 796 w 805"/>
                <a:gd name="T69" fmla="*/ 460 h 537"/>
                <a:gd name="T70" fmla="*/ 787 w 805"/>
                <a:gd name="T71" fmla="*/ 527 h 537"/>
                <a:gd name="T72" fmla="*/ 787 w 805"/>
                <a:gd name="T73" fmla="*/ 537 h 537"/>
                <a:gd name="T74" fmla="*/ 575 w 805"/>
                <a:gd name="T75" fmla="*/ 489 h 537"/>
                <a:gd name="T76" fmla="*/ 489 w 805"/>
                <a:gd name="T77" fmla="*/ 441 h 537"/>
                <a:gd name="T78" fmla="*/ 403 w 805"/>
                <a:gd name="T79" fmla="*/ 355 h 537"/>
                <a:gd name="T80" fmla="*/ 364 w 805"/>
                <a:gd name="T81" fmla="*/ 336 h 537"/>
                <a:gd name="T82" fmla="*/ 355 w 805"/>
                <a:gd name="T83" fmla="*/ 316 h 537"/>
                <a:gd name="T84" fmla="*/ 297 w 805"/>
                <a:gd name="T85" fmla="*/ 278 h 537"/>
                <a:gd name="T86" fmla="*/ 76 w 805"/>
                <a:gd name="T87" fmla="*/ 67 h 537"/>
                <a:gd name="T88" fmla="*/ 76 w 805"/>
                <a:gd name="T89" fmla="*/ 28 h 537"/>
                <a:gd name="T90" fmla="*/ 86 w 805"/>
                <a:gd name="T91" fmla="*/ 19 h 537"/>
                <a:gd name="T92" fmla="*/ 86 w 805"/>
                <a:gd name="T93" fmla="*/ 0 h 537"/>
                <a:gd name="T94" fmla="*/ 95 w 805"/>
                <a:gd name="T95" fmla="*/ 9 h 537"/>
                <a:gd name="T96" fmla="*/ 115 w 805"/>
                <a:gd name="T97" fmla="*/ 0 h 537"/>
                <a:gd name="T98" fmla="*/ 336 w 805"/>
                <a:gd name="T99" fmla="*/ 96 h 537"/>
                <a:gd name="T100" fmla="*/ 345 w 805"/>
                <a:gd name="T101" fmla="*/ 86 h 537"/>
                <a:gd name="T102" fmla="*/ 278 w 805"/>
                <a:gd name="T103" fmla="*/ 39 h 537"/>
                <a:gd name="T104" fmla="*/ 604 w 805"/>
                <a:gd name="T105" fmla="*/ 355 h 537"/>
                <a:gd name="T106" fmla="*/ 624 w 805"/>
                <a:gd name="T107" fmla="*/ 364 h 537"/>
                <a:gd name="T108" fmla="*/ 652 w 805"/>
                <a:gd name="T109" fmla="*/ 374 h 537"/>
                <a:gd name="T110" fmla="*/ 671 w 805"/>
                <a:gd name="T111" fmla="*/ 374 h 537"/>
                <a:gd name="T112" fmla="*/ 700 w 805"/>
                <a:gd name="T113" fmla="*/ 383 h 537"/>
                <a:gd name="T114" fmla="*/ 729 w 805"/>
                <a:gd name="T115" fmla="*/ 383 h 537"/>
                <a:gd name="T116" fmla="*/ 748 w 805"/>
                <a:gd name="T117" fmla="*/ 393 h 537"/>
                <a:gd name="T118" fmla="*/ 777 w 805"/>
                <a:gd name="T119" fmla="*/ 393 h 537"/>
                <a:gd name="T120" fmla="*/ 805 w 805"/>
                <a:gd name="T121" fmla="*/ 402 h 537"/>
                <a:gd name="T122" fmla="*/ 700 w 805"/>
                <a:gd name="T123" fmla="*/ 393 h 537"/>
                <a:gd name="T124" fmla="*/ 604 w 805"/>
                <a:gd name="T125" fmla="*/ 355 h 537"/>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805"/>
                <a:gd name="T190" fmla="*/ 0 h 537"/>
                <a:gd name="T191" fmla="*/ 805 w 805"/>
                <a:gd name="T192" fmla="*/ 537 h 537"/>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805" h="537">
                  <a:moveTo>
                    <a:pt x="0" y="67"/>
                  </a:moveTo>
                  <a:lnTo>
                    <a:pt x="0" y="58"/>
                  </a:lnTo>
                  <a:lnTo>
                    <a:pt x="0" y="48"/>
                  </a:lnTo>
                  <a:lnTo>
                    <a:pt x="9" y="39"/>
                  </a:lnTo>
                  <a:lnTo>
                    <a:pt x="9" y="28"/>
                  </a:lnTo>
                  <a:lnTo>
                    <a:pt x="0" y="58"/>
                  </a:lnTo>
                  <a:lnTo>
                    <a:pt x="0" y="67"/>
                  </a:lnTo>
                  <a:close/>
                  <a:moveTo>
                    <a:pt x="278" y="39"/>
                  </a:moveTo>
                  <a:lnTo>
                    <a:pt x="288" y="48"/>
                  </a:lnTo>
                  <a:lnTo>
                    <a:pt x="306" y="48"/>
                  </a:lnTo>
                  <a:lnTo>
                    <a:pt x="316" y="58"/>
                  </a:lnTo>
                  <a:lnTo>
                    <a:pt x="326" y="58"/>
                  </a:lnTo>
                  <a:lnTo>
                    <a:pt x="345" y="67"/>
                  </a:lnTo>
                  <a:lnTo>
                    <a:pt x="355" y="67"/>
                  </a:lnTo>
                  <a:lnTo>
                    <a:pt x="364" y="67"/>
                  </a:lnTo>
                  <a:lnTo>
                    <a:pt x="374" y="77"/>
                  </a:lnTo>
                  <a:lnTo>
                    <a:pt x="374" y="86"/>
                  </a:lnTo>
                  <a:lnTo>
                    <a:pt x="374" y="105"/>
                  </a:lnTo>
                  <a:lnTo>
                    <a:pt x="383" y="116"/>
                  </a:lnTo>
                  <a:lnTo>
                    <a:pt x="383" y="134"/>
                  </a:lnTo>
                  <a:lnTo>
                    <a:pt x="394" y="153"/>
                  </a:lnTo>
                  <a:lnTo>
                    <a:pt x="403" y="172"/>
                  </a:lnTo>
                  <a:lnTo>
                    <a:pt x="403" y="183"/>
                  </a:lnTo>
                  <a:lnTo>
                    <a:pt x="413" y="202"/>
                  </a:lnTo>
                  <a:lnTo>
                    <a:pt x="413" y="211"/>
                  </a:lnTo>
                  <a:lnTo>
                    <a:pt x="422" y="211"/>
                  </a:lnTo>
                  <a:lnTo>
                    <a:pt x="422" y="221"/>
                  </a:lnTo>
                  <a:lnTo>
                    <a:pt x="422" y="230"/>
                  </a:lnTo>
                  <a:lnTo>
                    <a:pt x="431" y="230"/>
                  </a:lnTo>
                  <a:lnTo>
                    <a:pt x="431" y="239"/>
                  </a:lnTo>
                  <a:lnTo>
                    <a:pt x="422" y="239"/>
                  </a:lnTo>
                  <a:lnTo>
                    <a:pt x="450" y="307"/>
                  </a:lnTo>
                  <a:lnTo>
                    <a:pt x="538" y="383"/>
                  </a:lnTo>
                  <a:lnTo>
                    <a:pt x="680" y="441"/>
                  </a:lnTo>
                  <a:lnTo>
                    <a:pt x="796" y="460"/>
                  </a:lnTo>
                  <a:lnTo>
                    <a:pt x="787" y="527"/>
                  </a:lnTo>
                  <a:lnTo>
                    <a:pt x="787" y="537"/>
                  </a:lnTo>
                  <a:lnTo>
                    <a:pt x="575" y="489"/>
                  </a:lnTo>
                  <a:lnTo>
                    <a:pt x="489" y="441"/>
                  </a:lnTo>
                  <a:lnTo>
                    <a:pt x="403" y="355"/>
                  </a:lnTo>
                  <a:lnTo>
                    <a:pt x="364" y="336"/>
                  </a:lnTo>
                  <a:lnTo>
                    <a:pt x="355" y="316"/>
                  </a:lnTo>
                  <a:lnTo>
                    <a:pt x="297" y="278"/>
                  </a:lnTo>
                  <a:lnTo>
                    <a:pt x="76" y="67"/>
                  </a:lnTo>
                  <a:lnTo>
                    <a:pt x="76" y="28"/>
                  </a:lnTo>
                  <a:lnTo>
                    <a:pt x="86" y="19"/>
                  </a:lnTo>
                  <a:lnTo>
                    <a:pt x="86" y="0"/>
                  </a:lnTo>
                  <a:lnTo>
                    <a:pt x="95" y="9"/>
                  </a:lnTo>
                  <a:lnTo>
                    <a:pt x="115" y="0"/>
                  </a:lnTo>
                  <a:lnTo>
                    <a:pt x="336" y="96"/>
                  </a:lnTo>
                  <a:lnTo>
                    <a:pt x="345" y="86"/>
                  </a:lnTo>
                  <a:lnTo>
                    <a:pt x="278" y="39"/>
                  </a:lnTo>
                  <a:close/>
                  <a:moveTo>
                    <a:pt x="604" y="355"/>
                  </a:moveTo>
                  <a:lnTo>
                    <a:pt x="624" y="364"/>
                  </a:lnTo>
                  <a:lnTo>
                    <a:pt x="652" y="374"/>
                  </a:lnTo>
                  <a:lnTo>
                    <a:pt x="671" y="374"/>
                  </a:lnTo>
                  <a:lnTo>
                    <a:pt x="700" y="383"/>
                  </a:lnTo>
                  <a:lnTo>
                    <a:pt x="729" y="383"/>
                  </a:lnTo>
                  <a:lnTo>
                    <a:pt x="748" y="393"/>
                  </a:lnTo>
                  <a:lnTo>
                    <a:pt x="777" y="393"/>
                  </a:lnTo>
                  <a:lnTo>
                    <a:pt x="805" y="402"/>
                  </a:lnTo>
                  <a:lnTo>
                    <a:pt x="700" y="393"/>
                  </a:lnTo>
                  <a:lnTo>
                    <a:pt x="604" y="355"/>
                  </a:lnTo>
                  <a:close/>
                </a:path>
              </a:pathLst>
            </a:custGeom>
            <a:solidFill>
              <a:srgbClr val="D9AE82"/>
            </a:solidFill>
            <a:ln w="9525">
              <a:noFill/>
              <a:round/>
              <a:headEnd/>
              <a:tailEnd/>
            </a:ln>
          </p:spPr>
          <p:txBody>
            <a:bodyPr>
              <a:prstTxWarp prst="textNoShape">
                <a:avLst/>
              </a:prstTxWarp>
            </a:bodyPr>
            <a:lstStyle/>
            <a:p>
              <a:endParaRPr lang="en-US"/>
            </a:p>
          </p:txBody>
        </p:sp>
        <p:sp>
          <p:nvSpPr>
            <p:cNvPr id="53381" name="Freeform 835"/>
            <p:cNvSpPr>
              <a:spLocks noChangeAspect="1"/>
            </p:cNvSpPr>
            <p:nvPr/>
          </p:nvSpPr>
          <p:spPr bwMode="auto">
            <a:xfrm>
              <a:off x="3170" y="2109"/>
              <a:ext cx="35" cy="257"/>
            </a:xfrm>
            <a:custGeom>
              <a:avLst/>
              <a:gdLst>
                <a:gd name="T0" fmla="*/ 10 w 173"/>
                <a:gd name="T1" fmla="*/ 77 h 1285"/>
                <a:gd name="T2" fmla="*/ 29 w 173"/>
                <a:gd name="T3" fmla="*/ 0 h 1285"/>
                <a:gd name="T4" fmla="*/ 29 w 173"/>
                <a:gd name="T5" fmla="*/ 153 h 1285"/>
                <a:gd name="T6" fmla="*/ 19 w 173"/>
                <a:gd name="T7" fmla="*/ 307 h 1285"/>
                <a:gd name="T8" fmla="*/ 10 w 173"/>
                <a:gd name="T9" fmla="*/ 469 h 1285"/>
                <a:gd name="T10" fmla="*/ 0 w 173"/>
                <a:gd name="T11" fmla="*/ 633 h 1285"/>
                <a:gd name="T12" fmla="*/ 0 w 173"/>
                <a:gd name="T13" fmla="*/ 787 h 1285"/>
                <a:gd name="T14" fmla="*/ 0 w 173"/>
                <a:gd name="T15" fmla="*/ 940 h 1285"/>
                <a:gd name="T16" fmla="*/ 19 w 173"/>
                <a:gd name="T17" fmla="*/ 1093 h 1285"/>
                <a:gd name="T18" fmla="*/ 48 w 173"/>
                <a:gd name="T19" fmla="*/ 1247 h 1285"/>
                <a:gd name="T20" fmla="*/ 48 w 173"/>
                <a:gd name="T21" fmla="*/ 1256 h 1285"/>
                <a:gd name="T22" fmla="*/ 57 w 173"/>
                <a:gd name="T23" fmla="*/ 1256 h 1285"/>
                <a:gd name="T24" fmla="*/ 57 w 173"/>
                <a:gd name="T25" fmla="*/ 1265 h 1285"/>
                <a:gd name="T26" fmla="*/ 68 w 173"/>
                <a:gd name="T27" fmla="*/ 1276 h 1285"/>
                <a:gd name="T28" fmla="*/ 77 w 173"/>
                <a:gd name="T29" fmla="*/ 1285 h 1285"/>
                <a:gd name="T30" fmla="*/ 87 w 173"/>
                <a:gd name="T31" fmla="*/ 1285 h 1285"/>
                <a:gd name="T32" fmla="*/ 96 w 173"/>
                <a:gd name="T33" fmla="*/ 1285 h 1285"/>
                <a:gd name="T34" fmla="*/ 105 w 173"/>
                <a:gd name="T35" fmla="*/ 1285 h 1285"/>
                <a:gd name="T36" fmla="*/ 124 w 173"/>
                <a:gd name="T37" fmla="*/ 1285 h 1285"/>
                <a:gd name="T38" fmla="*/ 134 w 173"/>
                <a:gd name="T39" fmla="*/ 1285 h 1285"/>
                <a:gd name="T40" fmla="*/ 144 w 173"/>
                <a:gd name="T41" fmla="*/ 1276 h 1285"/>
                <a:gd name="T42" fmla="*/ 154 w 173"/>
                <a:gd name="T43" fmla="*/ 1276 h 1285"/>
                <a:gd name="T44" fmla="*/ 163 w 173"/>
                <a:gd name="T45" fmla="*/ 1276 h 1285"/>
                <a:gd name="T46" fmla="*/ 173 w 173"/>
                <a:gd name="T47" fmla="*/ 1265 h 1285"/>
                <a:gd name="T48" fmla="*/ 173 w 173"/>
                <a:gd name="T49" fmla="*/ 1247 h 1285"/>
                <a:gd name="T50" fmla="*/ 163 w 173"/>
                <a:gd name="T51" fmla="*/ 1237 h 1285"/>
                <a:gd name="T52" fmla="*/ 163 w 173"/>
                <a:gd name="T53" fmla="*/ 1218 h 1285"/>
                <a:gd name="T54" fmla="*/ 163 w 173"/>
                <a:gd name="T55" fmla="*/ 1198 h 1285"/>
                <a:gd name="T56" fmla="*/ 154 w 173"/>
                <a:gd name="T57" fmla="*/ 1189 h 1285"/>
                <a:gd name="T58" fmla="*/ 154 w 173"/>
                <a:gd name="T59" fmla="*/ 1170 h 1285"/>
                <a:gd name="T60" fmla="*/ 144 w 173"/>
                <a:gd name="T61" fmla="*/ 1160 h 1285"/>
                <a:gd name="T62" fmla="*/ 144 w 173"/>
                <a:gd name="T63" fmla="*/ 1151 h 1285"/>
                <a:gd name="T64" fmla="*/ 105 w 173"/>
                <a:gd name="T65" fmla="*/ 1026 h 1285"/>
                <a:gd name="T66" fmla="*/ 87 w 173"/>
                <a:gd name="T67" fmla="*/ 901 h 1285"/>
                <a:gd name="T68" fmla="*/ 77 w 173"/>
                <a:gd name="T69" fmla="*/ 768 h 1285"/>
                <a:gd name="T70" fmla="*/ 68 w 173"/>
                <a:gd name="T71" fmla="*/ 633 h 1285"/>
                <a:gd name="T72" fmla="*/ 68 w 173"/>
                <a:gd name="T73" fmla="*/ 499 h 1285"/>
                <a:gd name="T74" fmla="*/ 57 w 173"/>
                <a:gd name="T75" fmla="*/ 364 h 1285"/>
                <a:gd name="T76" fmla="*/ 48 w 173"/>
                <a:gd name="T77" fmla="*/ 239 h 1285"/>
                <a:gd name="T78" fmla="*/ 10 w 173"/>
                <a:gd name="T79" fmla="*/ 115 h 1285"/>
                <a:gd name="T80" fmla="*/ 10 w 173"/>
                <a:gd name="T81" fmla="*/ 77 h 1285"/>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73"/>
                <a:gd name="T124" fmla="*/ 0 h 1285"/>
                <a:gd name="T125" fmla="*/ 173 w 173"/>
                <a:gd name="T126" fmla="*/ 1285 h 1285"/>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73" h="1285">
                  <a:moveTo>
                    <a:pt x="10" y="77"/>
                  </a:moveTo>
                  <a:lnTo>
                    <a:pt x="29" y="0"/>
                  </a:lnTo>
                  <a:lnTo>
                    <a:pt x="29" y="153"/>
                  </a:lnTo>
                  <a:lnTo>
                    <a:pt x="19" y="307"/>
                  </a:lnTo>
                  <a:lnTo>
                    <a:pt x="10" y="469"/>
                  </a:lnTo>
                  <a:lnTo>
                    <a:pt x="0" y="633"/>
                  </a:lnTo>
                  <a:lnTo>
                    <a:pt x="0" y="787"/>
                  </a:lnTo>
                  <a:lnTo>
                    <a:pt x="0" y="940"/>
                  </a:lnTo>
                  <a:lnTo>
                    <a:pt x="19" y="1093"/>
                  </a:lnTo>
                  <a:lnTo>
                    <a:pt x="48" y="1247"/>
                  </a:lnTo>
                  <a:lnTo>
                    <a:pt x="48" y="1256"/>
                  </a:lnTo>
                  <a:lnTo>
                    <a:pt x="57" y="1256"/>
                  </a:lnTo>
                  <a:lnTo>
                    <a:pt x="57" y="1265"/>
                  </a:lnTo>
                  <a:lnTo>
                    <a:pt x="68" y="1276"/>
                  </a:lnTo>
                  <a:lnTo>
                    <a:pt x="77" y="1285"/>
                  </a:lnTo>
                  <a:lnTo>
                    <a:pt x="87" y="1285"/>
                  </a:lnTo>
                  <a:lnTo>
                    <a:pt x="96" y="1285"/>
                  </a:lnTo>
                  <a:lnTo>
                    <a:pt x="105" y="1285"/>
                  </a:lnTo>
                  <a:lnTo>
                    <a:pt x="124" y="1285"/>
                  </a:lnTo>
                  <a:lnTo>
                    <a:pt x="134" y="1285"/>
                  </a:lnTo>
                  <a:lnTo>
                    <a:pt x="144" y="1276"/>
                  </a:lnTo>
                  <a:lnTo>
                    <a:pt x="154" y="1276"/>
                  </a:lnTo>
                  <a:lnTo>
                    <a:pt x="163" y="1276"/>
                  </a:lnTo>
                  <a:lnTo>
                    <a:pt x="173" y="1265"/>
                  </a:lnTo>
                  <a:lnTo>
                    <a:pt x="173" y="1247"/>
                  </a:lnTo>
                  <a:lnTo>
                    <a:pt x="163" y="1237"/>
                  </a:lnTo>
                  <a:lnTo>
                    <a:pt x="163" y="1218"/>
                  </a:lnTo>
                  <a:lnTo>
                    <a:pt x="163" y="1198"/>
                  </a:lnTo>
                  <a:lnTo>
                    <a:pt x="154" y="1189"/>
                  </a:lnTo>
                  <a:lnTo>
                    <a:pt x="154" y="1170"/>
                  </a:lnTo>
                  <a:lnTo>
                    <a:pt x="144" y="1160"/>
                  </a:lnTo>
                  <a:lnTo>
                    <a:pt x="144" y="1151"/>
                  </a:lnTo>
                  <a:lnTo>
                    <a:pt x="105" y="1026"/>
                  </a:lnTo>
                  <a:lnTo>
                    <a:pt x="87" y="901"/>
                  </a:lnTo>
                  <a:lnTo>
                    <a:pt x="77" y="768"/>
                  </a:lnTo>
                  <a:lnTo>
                    <a:pt x="68" y="633"/>
                  </a:lnTo>
                  <a:lnTo>
                    <a:pt x="68" y="499"/>
                  </a:lnTo>
                  <a:lnTo>
                    <a:pt x="57" y="364"/>
                  </a:lnTo>
                  <a:lnTo>
                    <a:pt x="48" y="239"/>
                  </a:lnTo>
                  <a:lnTo>
                    <a:pt x="10" y="115"/>
                  </a:lnTo>
                  <a:lnTo>
                    <a:pt x="10" y="77"/>
                  </a:lnTo>
                  <a:close/>
                </a:path>
              </a:pathLst>
            </a:custGeom>
            <a:solidFill>
              <a:srgbClr val="9999FF"/>
            </a:solidFill>
            <a:ln w="9525">
              <a:noFill/>
              <a:round/>
              <a:headEnd/>
              <a:tailEnd/>
            </a:ln>
          </p:spPr>
          <p:txBody>
            <a:bodyPr>
              <a:prstTxWarp prst="textNoShape">
                <a:avLst/>
              </a:prstTxWarp>
            </a:bodyPr>
            <a:lstStyle/>
            <a:p>
              <a:endParaRPr lang="en-US"/>
            </a:p>
          </p:txBody>
        </p:sp>
        <p:sp>
          <p:nvSpPr>
            <p:cNvPr id="53382" name="Freeform 836"/>
            <p:cNvSpPr>
              <a:spLocks noChangeAspect="1" noEditPoints="1"/>
            </p:cNvSpPr>
            <p:nvPr/>
          </p:nvSpPr>
          <p:spPr bwMode="auto">
            <a:xfrm>
              <a:off x="3076" y="2046"/>
              <a:ext cx="96" cy="355"/>
            </a:xfrm>
            <a:custGeom>
              <a:avLst/>
              <a:gdLst>
                <a:gd name="T0" fmla="*/ 201 w 480"/>
                <a:gd name="T1" fmla="*/ 86 h 1774"/>
                <a:gd name="T2" fmla="*/ 192 w 480"/>
                <a:gd name="T3" fmla="*/ 114 h 1774"/>
                <a:gd name="T4" fmla="*/ 192 w 480"/>
                <a:gd name="T5" fmla="*/ 144 h 1774"/>
                <a:gd name="T6" fmla="*/ 183 w 480"/>
                <a:gd name="T7" fmla="*/ 181 h 1774"/>
                <a:gd name="T8" fmla="*/ 183 w 480"/>
                <a:gd name="T9" fmla="*/ 211 h 1774"/>
                <a:gd name="T10" fmla="*/ 173 w 480"/>
                <a:gd name="T11" fmla="*/ 239 h 1774"/>
                <a:gd name="T12" fmla="*/ 163 w 480"/>
                <a:gd name="T13" fmla="*/ 269 h 1774"/>
                <a:gd name="T14" fmla="*/ 163 w 480"/>
                <a:gd name="T15" fmla="*/ 297 h 1774"/>
                <a:gd name="T16" fmla="*/ 153 w 480"/>
                <a:gd name="T17" fmla="*/ 316 h 1774"/>
                <a:gd name="T18" fmla="*/ 144 w 480"/>
                <a:gd name="T19" fmla="*/ 325 h 1774"/>
                <a:gd name="T20" fmla="*/ 144 w 480"/>
                <a:gd name="T21" fmla="*/ 335 h 1774"/>
                <a:gd name="T22" fmla="*/ 144 w 480"/>
                <a:gd name="T23" fmla="*/ 344 h 1774"/>
                <a:gd name="T24" fmla="*/ 134 w 480"/>
                <a:gd name="T25" fmla="*/ 355 h 1774"/>
                <a:gd name="T26" fmla="*/ 134 w 480"/>
                <a:gd name="T27" fmla="*/ 364 h 1774"/>
                <a:gd name="T28" fmla="*/ 134 w 480"/>
                <a:gd name="T29" fmla="*/ 374 h 1774"/>
                <a:gd name="T30" fmla="*/ 134 w 480"/>
                <a:gd name="T31" fmla="*/ 383 h 1774"/>
                <a:gd name="T32" fmla="*/ 125 w 480"/>
                <a:gd name="T33" fmla="*/ 393 h 1774"/>
                <a:gd name="T34" fmla="*/ 153 w 480"/>
                <a:gd name="T35" fmla="*/ 297 h 1774"/>
                <a:gd name="T36" fmla="*/ 201 w 480"/>
                <a:gd name="T37" fmla="*/ 86 h 1774"/>
                <a:gd name="T38" fmla="*/ 76 w 480"/>
                <a:gd name="T39" fmla="*/ 613 h 1774"/>
                <a:gd name="T40" fmla="*/ 76 w 480"/>
                <a:gd name="T41" fmla="*/ 680 h 1774"/>
                <a:gd name="T42" fmla="*/ 67 w 480"/>
                <a:gd name="T43" fmla="*/ 757 h 1774"/>
                <a:gd name="T44" fmla="*/ 67 w 480"/>
                <a:gd name="T45" fmla="*/ 824 h 1774"/>
                <a:gd name="T46" fmla="*/ 67 w 480"/>
                <a:gd name="T47" fmla="*/ 901 h 1774"/>
                <a:gd name="T48" fmla="*/ 76 w 480"/>
                <a:gd name="T49" fmla="*/ 968 h 1774"/>
                <a:gd name="T50" fmla="*/ 76 w 480"/>
                <a:gd name="T51" fmla="*/ 1045 h 1774"/>
                <a:gd name="T52" fmla="*/ 86 w 480"/>
                <a:gd name="T53" fmla="*/ 1112 h 1774"/>
                <a:gd name="T54" fmla="*/ 106 w 480"/>
                <a:gd name="T55" fmla="*/ 1179 h 1774"/>
                <a:gd name="T56" fmla="*/ 115 w 480"/>
                <a:gd name="T57" fmla="*/ 1246 h 1774"/>
                <a:gd name="T58" fmla="*/ 144 w 480"/>
                <a:gd name="T59" fmla="*/ 1314 h 1774"/>
                <a:gd name="T60" fmla="*/ 183 w 480"/>
                <a:gd name="T61" fmla="*/ 1381 h 1774"/>
                <a:gd name="T62" fmla="*/ 220 w 480"/>
                <a:gd name="T63" fmla="*/ 1438 h 1774"/>
                <a:gd name="T64" fmla="*/ 269 w 480"/>
                <a:gd name="T65" fmla="*/ 1495 h 1774"/>
                <a:gd name="T66" fmla="*/ 316 w 480"/>
                <a:gd name="T67" fmla="*/ 1553 h 1774"/>
                <a:gd name="T68" fmla="*/ 364 w 480"/>
                <a:gd name="T69" fmla="*/ 1611 h 1774"/>
                <a:gd name="T70" fmla="*/ 403 w 480"/>
                <a:gd name="T71" fmla="*/ 1669 h 1774"/>
                <a:gd name="T72" fmla="*/ 413 w 480"/>
                <a:gd name="T73" fmla="*/ 1687 h 1774"/>
                <a:gd name="T74" fmla="*/ 450 w 480"/>
                <a:gd name="T75" fmla="*/ 1735 h 1774"/>
                <a:gd name="T76" fmla="*/ 460 w 480"/>
                <a:gd name="T77" fmla="*/ 1745 h 1774"/>
                <a:gd name="T78" fmla="*/ 470 w 480"/>
                <a:gd name="T79" fmla="*/ 1755 h 1774"/>
                <a:gd name="T80" fmla="*/ 470 w 480"/>
                <a:gd name="T81" fmla="*/ 1764 h 1774"/>
                <a:gd name="T82" fmla="*/ 480 w 480"/>
                <a:gd name="T83" fmla="*/ 1764 h 1774"/>
                <a:gd name="T84" fmla="*/ 480 w 480"/>
                <a:gd name="T85" fmla="*/ 1774 h 1774"/>
                <a:gd name="T86" fmla="*/ 460 w 480"/>
                <a:gd name="T87" fmla="*/ 1774 h 1774"/>
                <a:gd name="T88" fmla="*/ 95 w 480"/>
                <a:gd name="T89" fmla="*/ 1620 h 1774"/>
                <a:gd name="T90" fmla="*/ 39 w 480"/>
                <a:gd name="T91" fmla="*/ 1553 h 1774"/>
                <a:gd name="T92" fmla="*/ 0 w 480"/>
                <a:gd name="T93" fmla="*/ 1514 h 1774"/>
                <a:gd name="T94" fmla="*/ 9 w 480"/>
                <a:gd name="T95" fmla="*/ 1140 h 1774"/>
                <a:gd name="T96" fmla="*/ 29 w 480"/>
                <a:gd name="T97" fmla="*/ 959 h 1774"/>
                <a:gd name="T98" fmla="*/ 76 w 480"/>
                <a:gd name="T99" fmla="*/ 623 h 1774"/>
                <a:gd name="T100" fmla="*/ 76 w 480"/>
                <a:gd name="T101" fmla="*/ 613 h 1774"/>
                <a:gd name="T102" fmla="*/ 201 w 480"/>
                <a:gd name="T103" fmla="*/ 76 h 1774"/>
                <a:gd name="T104" fmla="*/ 211 w 480"/>
                <a:gd name="T105" fmla="*/ 67 h 1774"/>
                <a:gd name="T106" fmla="*/ 220 w 480"/>
                <a:gd name="T107" fmla="*/ 67 h 1774"/>
                <a:gd name="T108" fmla="*/ 220 w 480"/>
                <a:gd name="T109" fmla="*/ 58 h 1774"/>
                <a:gd name="T110" fmla="*/ 230 w 480"/>
                <a:gd name="T111" fmla="*/ 47 h 1774"/>
                <a:gd name="T112" fmla="*/ 230 w 480"/>
                <a:gd name="T113" fmla="*/ 38 h 1774"/>
                <a:gd name="T114" fmla="*/ 230 w 480"/>
                <a:gd name="T115" fmla="*/ 28 h 1774"/>
                <a:gd name="T116" fmla="*/ 230 w 480"/>
                <a:gd name="T117" fmla="*/ 9 h 1774"/>
                <a:gd name="T118" fmla="*/ 230 w 480"/>
                <a:gd name="T119" fmla="*/ 0 h 1774"/>
                <a:gd name="T120" fmla="*/ 211 w 480"/>
                <a:gd name="T121" fmla="*/ 28 h 1774"/>
                <a:gd name="T122" fmla="*/ 201 w 480"/>
                <a:gd name="T123" fmla="*/ 76 h 1774"/>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480"/>
                <a:gd name="T187" fmla="*/ 0 h 1774"/>
                <a:gd name="T188" fmla="*/ 480 w 480"/>
                <a:gd name="T189" fmla="*/ 1774 h 1774"/>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480" h="1774">
                  <a:moveTo>
                    <a:pt x="201" y="86"/>
                  </a:moveTo>
                  <a:lnTo>
                    <a:pt x="192" y="114"/>
                  </a:lnTo>
                  <a:lnTo>
                    <a:pt x="192" y="144"/>
                  </a:lnTo>
                  <a:lnTo>
                    <a:pt x="183" y="181"/>
                  </a:lnTo>
                  <a:lnTo>
                    <a:pt x="183" y="211"/>
                  </a:lnTo>
                  <a:lnTo>
                    <a:pt x="173" y="239"/>
                  </a:lnTo>
                  <a:lnTo>
                    <a:pt x="163" y="269"/>
                  </a:lnTo>
                  <a:lnTo>
                    <a:pt x="163" y="297"/>
                  </a:lnTo>
                  <a:lnTo>
                    <a:pt x="153" y="316"/>
                  </a:lnTo>
                  <a:lnTo>
                    <a:pt x="144" y="325"/>
                  </a:lnTo>
                  <a:lnTo>
                    <a:pt x="144" y="335"/>
                  </a:lnTo>
                  <a:lnTo>
                    <a:pt x="144" y="344"/>
                  </a:lnTo>
                  <a:lnTo>
                    <a:pt x="134" y="355"/>
                  </a:lnTo>
                  <a:lnTo>
                    <a:pt x="134" y="364"/>
                  </a:lnTo>
                  <a:lnTo>
                    <a:pt x="134" y="374"/>
                  </a:lnTo>
                  <a:lnTo>
                    <a:pt x="134" y="383"/>
                  </a:lnTo>
                  <a:lnTo>
                    <a:pt x="125" y="393"/>
                  </a:lnTo>
                  <a:lnTo>
                    <a:pt x="153" y="297"/>
                  </a:lnTo>
                  <a:lnTo>
                    <a:pt x="201" y="86"/>
                  </a:lnTo>
                  <a:close/>
                  <a:moveTo>
                    <a:pt x="76" y="613"/>
                  </a:moveTo>
                  <a:lnTo>
                    <a:pt x="76" y="680"/>
                  </a:lnTo>
                  <a:lnTo>
                    <a:pt x="67" y="757"/>
                  </a:lnTo>
                  <a:lnTo>
                    <a:pt x="67" y="824"/>
                  </a:lnTo>
                  <a:lnTo>
                    <a:pt x="67" y="901"/>
                  </a:lnTo>
                  <a:lnTo>
                    <a:pt x="76" y="968"/>
                  </a:lnTo>
                  <a:lnTo>
                    <a:pt x="76" y="1045"/>
                  </a:lnTo>
                  <a:lnTo>
                    <a:pt x="86" y="1112"/>
                  </a:lnTo>
                  <a:lnTo>
                    <a:pt x="106" y="1179"/>
                  </a:lnTo>
                  <a:lnTo>
                    <a:pt x="115" y="1246"/>
                  </a:lnTo>
                  <a:lnTo>
                    <a:pt x="144" y="1314"/>
                  </a:lnTo>
                  <a:lnTo>
                    <a:pt x="183" y="1381"/>
                  </a:lnTo>
                  <a:lnTo>
                    <a:pt x="220" y="1438"/>
                  </a:lnTo>
                  <a:lnTo>
                    <a:pt x="269" y="1495"/>
                  </a:lnTo>
                  <a:lnTo>
                    <a:pt x="316" y="1553"/>
                  </a:lnTo>
                  <a:lnTo>
                    <a:pt x="364" y="1611"/>
                  </a:lnTo>
                  <a:lnTo>
                    <a:pt x="403" y="1669"/>
                  </a:lnTo>
                  <a:lnTo>
                    <a:pt x="413" y="1687"/>
                  </a:lnTo>
                  <a:lnTo>
                    <a:pt x="450" y="1735"/>
                  </a:lnTo>
                  <a:lnTo>
                    <a:pt x="460" y="1745"/>
                  </a:lnTo>
                  <a:lnTo>
                    <a:pt x="470" y="1755"/>
                  </a:lnTo>
                  <a:lnTo>
                    <a:pt x="470" y="1764"/>
                  </a:lnTo>
                  <a:lnTo>
                    <a:pt x="480" y="1764"/>
                  </a:lnTo>
                  <a:lnTo>
                    <a:pt x="480" y="1774"/>
                  </a:lnTo>
                  <a:lnTo>
                    <a:pt x="460" y="1774"/>
                  </a:lnTo>
                  <a:lnTo>
                    <a:pt x="95" y="1620"/>
                  </a:lnTo>
                  <a:lnTo>
                    <a:pt x="39" y="1553"/>
                  </a:lnTo>
                  <a:lnTo>
                    <a:pt x="0" y="1514"/>
                  </a:lnTo>
                  <a:lnTo>
                    <a:pt x="9" y="1140"/>
                  </a:lnTo>
                  <a:lnTo>
                    <a:pt x="29" y="959"/>
                  </a:lnTo>
                  <a:lnTo>
                    <a:pt x="76" y="623"/>
                  </a:lnTo>
                  <a:lnTo>
                    <a:pt x="76" y="613"/>
                  </a:lnTo>
                  <a:close/>
                  <a:moveTo>
                    <a:pt x="201" y="76"/>
                  </a:moveTo>
                  <a:lnTo>
                    <a:pt x="211" y="67"/>
                  </a:lnTo>
                  <a:lnTo>
                    <a:pt x="220" y="67"/>
                  </a:lnTo>
                  <a:lnTo>
                    <a:pt x="220" y="58"/>
                  </a:lnTo>
                  <a:lnTo>
                    <a:pt x="230" y="47"/>
                  </a:lnTo>
                  <a:lnTo>
                    <a:pt x="230" y="38"/>
                  </a:lnTo>
                  <a:lnTo>
                    <a:pt x="230" y="28"/>
                  </a:lnTo>
                  <a:lnTo>
                    <a:pt x="230" y="9"/>
                  </a:lnTo>
                  <a:lnTo>
                    <a:pt x="230" y="0"/>
                  </a:lnTo>
                  <a:lnTo>
                    <a:pt x="211" y="28"/>
                  </a:lnTo>
                  <a:lnTo>
                    <a:pt x="201" y="76"/>
                  </a:lnTo>
                  <a:close/>
                </a:path>
              </a:pathLst>
            </a:custGeom>
            <a:solidFill>
              <a:srgbClr val="9999FF"/>
            </a:solidFill>
            <a:ln w="9525">
              <a:noFill/>
              <a:round/>
              <a:headEnd/>
              <a:tailEnd/>
            </a:ln>
          </p:spPr>
          <p:txBody>
            <a:bodyPr>
              <a:prstTxWarp prst="textNoShape">
                <a:avLst/>
              </a:prstTxWarp>
            </a:bodyPr>
            <a:lstStyle/>
            <a:p>
              <a:endParaRPr lang="en-US"/>
            </a:p>
          </p:txBody>
        </p:sp>
        <p:sp>
          <p:nvSpPr>
            <p:cNvPr id="53383" name="Freeform 837"/>
            <p:cNvSpPr>
              <a:spLocks noChangeAspect="1"/>
            </p:cNvSpPr>
            <p:nvPr/>
          </p:nvSpPr>
          <p:spPr bwMode="auto">
            <a:xfrm>
              <a:off x="3230" y="1944"/>
              <a:ext cx="182" cy="439"/>
            </a:xfrm>
            <a:custGeom>
              <a:avLst/>
              <a:gdLst>
                <a:gd name="T0" fmla="*/ 307 w 911"/>
                <a:gd name="T1" fmla="*/ 547 h 2196"/>
                <a:gd name="T2" fmla="*/ 316 w 911"/>
                <a:gd name="T3" fmla="*/ 585 h 2196"/>
                <a:gd name="T4" fmla="*/ 325 w 911"/>
                <a:gd name="T5" fmla="*/ 634 h 2196"/>
                <a:gd name="T6" fmla="*/ 335 w 911"/>
                <a:gd name="T7" fmla="*/ 672 h 2196"/>
                <a:gd name="T8" fmla="*/ 364 w 911"/>
                <a:gd name="T9" fmla="*/ 748 h 2196"/>
                <a:gd name="T10" fmla="*/ 412 w 911"/>
                <a:gd name="T11" fmla="*/ 873 h 2196"/>
                <a:gd name="T12" fmla="*/ 460 w 911"/>
                <a:gd name="T13" fmla="*/ 1008 h 2196"/>
                <a:gd name="T14" fmla="*/ 518 w 911"/>
                <a:gd name="T15" fmla="*/ 1122 h 2196"/>
                <a:gd name="T16" fmla="*/ 556 w 911"/>
                <a:gd name="T17" fmla="*/ 1199 h 2196"/>
                <a:gd name="T18" fmla="*/ 565 w 911"/>
                <a:gd name="T19" fmla="*/ 1219 h 2196"/>
                <a:gd name="T20" fmla="*/ 585 w 911"/>
                <a:gd name="T21" fmla="*/ 1247 h 2196"/>
                <a:gd name="T22" fmla="*/ 604 w 911"/>
                <a:gd name="T23" fmla="*/ 1275 h 2196"/>
                <a:gd name="T24" fmla="*/ 652 w 911"/>
                <a:gd name="T25" fmla="*/ 1410 h 2196"/>
                <a:gd name="T26" fmla="*/ 873 w 911"/>
                <a:gd name="T27" fmla="*/ 1947 h 2196"/>
                <a:gd name="T28" fmla="*/ 709 w 911"/>
                <a:gd name="T29" fmla="*/ 1957 h 2196"/>
                <a:gd name="T30" fmla="*/ 105 w 911"/>
                <a:gd name="T31" fmla="*/ 2196 h 2196"/>
                <a:gd name="T32" fmla="*/ 47 w 911"/>
                <a:gd name="T33" fmla="*/ 2101 h 2196"/>
                <a:gd name="T34" fmla="*/ 182 w 911"/>
                <a:gd name="T35" fmla="*/ 2004 h 2196"/>
                <a:gd name="T36" fmla="*/ 335 w 911"/>
                <a:gd name="T37" fmla="*/ 1918 h 2196"/>
                <a:gd name="T38" fmla="*/ 469 w 911"/>
                <a:gd name="T39" fmla="*/ 1813 h 2196"/>
                <a:gd name="T40" fmla="*/ 537 w 911"/>
                <a:gd name="T41" fmla="*/ 1717 h 2196"/>
                <a:gd name="T42" fmla="*/ 546 w 911"/>
                <a:gd name="T43" fmla="*/ 1640 h 2196"/>
                <a:gd name="T44" fmla="*/ 527 w 911"/>
                <a:gd name="T45" fmla="*/ 1516 h 2196"/>
                <a:gd name="T46" fmla="*/ 450 w 911"/>
                <a:gd name="T47" fmla="*/ 1352 h 2196"/>
                <a:gd name="T48" fmla="*/ 374 w 911"/>
                <a:gd name="T49" fmla="*/ 1208 h 2196"/>
                <a:gd name="T50" fmla="*/ 335 w 911"/>
                <a:gd name="T51" fmla="*/ 1103 h 2196"/>
                <a:gd name="T52" fmla="*/ 316 w 911"/>
                <a:gd name="T53" fmla="*/ 1027 h 2196"/>
                <a:gd name="T54" fmla="*/ 297 w 911"/>
                <a:gd name="T55" fmla="*/ 940 h 2196"/>
                <a:gd name="T56" fmla="*/ 297 w 911"/>
                <a:gd name="T57" fmla="*/ 853 h 2196"/>
                <a:gd name="T58" fmla="*/ 297 w 911"/>
                <a:gd name="T59" fmla="*/ 748 h 2196"/>
                <a:gd name="T60" fmla="*/ 307 w 911"/>
                <a:gd name="T61" fmla="*/ 585 h 2196"/>
                <a:gd name="T62" fmla="*/ 335 w 911"/>
                <a:gd name="T63" fmla="*/ 432 h 2196"/>
                <a:gd name="T64" fmla="*/ 355 w 911"/>
                <a:gd name="T65" fmla="*/ 269 h 2196"/>
                <a:gd name="T66" fmla="*/ 364 w 911"/>
                <a:gd name="T67" fmla="*/ 115 h 2196"/>
                <a:gd name="T68" fmla="*/ 355 w 911"/>
                <a:gd name="T69" fmla="*/ 29 h 2196"/>
                <a:gd name="T70" fmla="*/ 344 w 911"/>
                <a:gd name="T71" fmla="*/ 19 h 2196"/>
                <a:gd name="T72" fmla="*/ 325 w 911"/>
                <a:gd name="T73" fmla="*/ 10 h 2196"/>
                <a:gd name="T74" fmla="*/ 307 w 911"/>
                <a:gd name="T75" fmla="*/ 0 h 219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911"/>
                <a:gd name="T115" fmla="*/ 0 h 2196"/>
                <a:gd name="T116" fmla="*/ 911 w 911"/>
                <a:gd name="T117" fmla="*/ 2196 h 219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911" h="2196">
                  <a:moveTo>
                    <a:pt x="307" y="528"/>
                  </a:moveTo>
                  <a:lnTo>
                    <a:pt x="307" y="547"/>
                  </a:lnTo>
                  <a:lnTo>
                    <a:pt x="316" y="567"/>
                  </a:lnTo>
                  <a:lnTo>
                    <a:pt x="316" y="585"/>
                  </a:lnTo>
                  <a:lnTo>
                    <a:pt x="325" y="604"/>
                  </a:lnTo>
                  <a:lnTo>
                    <a:pt x="325" y="634"/>
                  </a:lnTo>
                  <a:lnTo>
                    <a:pt x="335" y="653"/>
                  </a:lnTo>
                  <a:lnTo>
                    <a:pt x="335" y="672"/>
                  </a:lnTo>
                  <a:lnTo>
                    <a:pt x="344" y="690"/>
                  </a:lnTo>
                  <a:lnTo>
                    <a:pt x="364" y="748"/>
                  </a:lnTo>
                  <a:lnTo>
                    <a:pt x="383" y="806"/>
                  </a:lnTo>
                  <a:lnTo>
                    <a:pt x="412" y="873"/>
                  </a:lnTo>
                  <a:lnTo>
                    <a:pt x="432" y="940"/>
                  </a:lnTo>
                  <a:lnTo>
                    <a:pt x="460" y="1008"/>
                  </a:lnTo>
                  <a:lnTo>
                    <a:pt x="488" y="1064"/>
                  </a:lnTo>
                  <a:lnTo>
                    <a:pt x="518" y="1122"/>
                  </a:lnTo>
                  <a:lnTo>
                    <a:pt x="546" y="1180"/>
                  </a:lnTo>
                  <a:lnTo>
                    <a:pt x="556" y="1199"/>
                  </a:lnTo>
                  <a:lnTo>
                    <a:pt x="565" y="1208"/>
                  </a:lnTo>
                  <a:lnTo>
                    <a:pt x="565" y="1219"/>
                  </a:lnTo>
                  <a:lnTo>
                    <a:pt x="575" y="1238"/>
                  </a:lnTo>
                  <a:lnTo>
                    <a:pt x="585" y="1247"/>
                  </a:lnTo>
                  <a:lnTo>
                    <a:pt x="594" y="1257"/>
                  </a:lnTo>
                  <a:lnTo>
                    <a:pt x="604" y="1275"/>
                  </a:lnTo>
                  <a:lnTo>
                    <a:pt x="623" y="1285"/>
                  </a:lnTo>
                  <a:lnTo>
                    <a:pt x="652" y="1410"/>
                  </a:lnTo>
                  <a:lnTo>
                    <a:pt x="709" y="1593"/>
                  </a:lnTo>
                  <a:lnTo>
                    <a:pt x="873" y="1947"/>
                  </a:lnTo>
                  <a:lnTo>
                    <a:pt x="911" y="1995"/>
                  </a:lnTo>
                  <a:lnTo>
                    <a:pt x="709" y="1957"/>
                  </a:lnTo>
                  <a:lnTo>
                    <a:pt x="450" y="2053"/>
                  </a:lnTo>
                  <a:lnTo>
                    <a:pt x="105" y="2196"/>
                  </a:lnTo>
                  <a:lnTo>
                    <a:pt x="0" y="2158"/>
                  </a:lnTo>
                  <a:lnTo>
                    <a:pt x="47" y="2101"/>
                  </a:lnTo>
                  <a:lnTo>
                    <a:pt x="114" y="2053"/>
                  </a:lnTo>
                  <a:lnTo>
                    <a:pt x="182" y="2004"/>
                  </a:lnTo>
                  <a:lnTo>
                    <a:pt x="258" y="1957"/>
                  </a:lnTo>
                  <a:lnTo>
                    <a:pt x="335" y="1918"/>
                  </a:lnTo>
                  <a:lnTo>
                    <a:pt x="402" y="1870"/>
                  </a:lnTo>
                  <a:lnTo>
                    <a:pt x="469" y="1813"/>
                  </a:lnTo>
                  <a:lnTo>
                    <a:pt x="518" y="1746"/>
                  </a:lnTo>
                  <a:lnTo>
                    <a:pt x="537" y="1717"/>
                  </a:lnTo>
                  <a:lnTo>
                    <a:pt x="546" y="1679"/>
                  </a:lnTo>
                  <a:lnTo>
                    <a:pt x="546" y="1640"/>
                  </a:lnTo>
                  <a:lnTo>
                    <a:pt x="546" y="1593"/>
                  </a:lnTo>
                  <a:lnTo>
                    <a:pt x="527" y="1516"/>
                  </a:lnTo>
                  <a:lnTo>
                    <a:pt x="499" y="1438"/>
                  </a:lnTo>
                  <a:lnTo>
                    <a:pt x="450" y="1352"/>
                  </a:lnTo>
                  <a:lnTo>
                    <a:pt x="412" y="1275"/>
                  </a:lnTo>
                  <a:lnTo>
                    <a:pt x="374" y="1208"/>
                  </a:lnTo>
                  <a:lnTo>
                    <a:pt x="344" y="1152"/>
                  </a:lnTo>
                  <a:lnTo>
                    <a:pt x="335" y="1103"/>
                  </a:lnTo>
                  <a:lnTo>
                    <a:pt x="325" y="1064"/>
                  </a:lnTo>
                  <a:lnTo>
                    <a:pt x="316" y="1027"/>
                  </a:lnTo>
                  <a:lnTo>
                    <a:pt x="307" y="978"/>
                  </a:lnTo>
                  <a:lnTo>
                    <a:pt x="297" y="940"/>
                  </a:lnTo>
                  <a:lnTo>
                    <a:pt x="297" y="892"/>
                  </a:lnTo>
                  <a:lnTo>
                    <a:pt x="297" y="853"/>
                  </a:lnTo>
                  <a:lnTo>
                    <a:pt x="297" y="815"/>
                  </a:lnTo>
                  <a:lnTo>
                    <a:pt x="297" y="748"/>
                  </a:lnTo>
                  <a:lnTo>
                    <a:pt x="307" y="662"/>
                  </a:lnTo>
                  <a:lnTo>
                    <a:pt x="307" y="585"/>
                  </a:lnTo>
                  <a:lnTo>
                    <a:pt x="316" y="509"/>
                  </a:lnTo>
                  <a:lnTo>
                    <a:pt x="335" y="432"/>
                  </a:lnTo>
                  <a:lnTo>
                    <a:pt x="344" y="346"/>
                  </a:lnTo>
                  <a:lnTo>
                    <a:pt x="355" y="269"/>
                  </a:lnTo>
                  <a:lnTo>
                    <a:pt x="364" y="193"/>
                  </a:lnTo>
                  <a:lnTo>
                    <a:pt x="364" y="115"/>
                  </a:lnTo>
                  <a:lnTo>
                    <a:pt x="364" y="38"/>
                  </a:lnTo>
                  <a:lnTo>
                    <a:pt x="355" y="29"/>
                  </a:lnTo>
                  <a:lnTo>
                    <a:pt x="344" y="29"/>
                  </a:lnTo>
                  <a:lnTo>
                    <a:pt x="344" y="19"/>
                  </a:lnTo>
                  <a:lnTo>
                    <a:pt x="335" y="10"/>
                  </a:lnTo>
                  <a:lnTo>
                    <a:pt x="325" y="10"/>
                  </a:lnTo>
                  <a:lnTo>
                    <a:pt x="316" y="0"/>
                  </a:lnTo>
                  <a:lnTo>
                    <a:pt x="307" y="0"/>
                  </a:lnTo>
                  <a:lnTo>
                    <a:pt x="307" y="528"/>
                  </a:lnTo>
                  <a:close/>
                </a:path>
              </a:pathLst>
            </a:custGeom>
            <a:solidFill>
              <a:srgbClr val="9999FF"/>
            </a:solidFill>
            <a:ln w="9525">
              <a:noFill/>
              <a:round/>
              <a:headEnd/>
              <a:tailEnd/>
            </a:ln>
          </p:spPr>
          <p:txBody>
            <a:bodyPr>
              <a:prstTxWarp prst="textNoShape">
                <a:avLst/>
              </a:prstTxWarp>
            </a:bodyPr>
            <a:lstStyle/>
            <a:p>
              <a:endParaRPr lang="en-US"/>
            </a:p>
          </p:txBody>
        </p:sp>
        <p:sp>
          <p:nvSpPr>
            <p:cNvPr id="53384" name="Freeform 838"/>
            <p:cNvSpPr>
              <a:spLocks noChangeAspect="1"/>
            </p:cNvSpPr>
            <p:nvPr/>
          </p:nvSpPr>
          <p:spPr bwMode="auto">
            <a:xfrm>
              <a:off x="3395" y="2161"/>
              <a:ext cx="174" cy="244"/>
            </a:xfrm>
            <a:custGeom>
              <a:avLst/>
              <a:gdLst>
                <a:gd name="T0" fmla="*/ 49 w 874"/>
                <a:gd name="T1" fmla="*/ 0 h 1218"/>
                <a:gd name="T2" fmla="*/ 49 w 874"/>
                <a:gd name="T3" fmla="*/ 77 h 1218"/>
                <a:gd name="T4" fmla="*/ 58 w 874"/>
                <a:gd name="T5" fmla="*/ 144 h 1218"/>
                <a:gd name="T6" fmla="*/ 77 w 874"/>
                <a:gd name="T7" fmla="*/ 221 h 1218"/>
                <a:gd name="T8" fmla="*/ 96 w 874"/>
                <a:gd name="T9" fmla="*/ 288 h 1218"/>
                <a:gd name="T10" fmla="*/ 125 w 874"/>
                <a:gd name="T11" fmla="*/ 354 h 1218"/>
                <a:gd name="T12" fmla="*/ 163 w 874"/>
                <a:gd name="T13" fmla="*/ 421 h 1218"/>
                <a:gd name="T14" fmla="*/ 202 w 874"/>
                <a:gd name="T15" fmla="*/ 470 h 1218"/>
                <a:gd name="T16" fmla="*/ 260 w 874"/>
                <a:gd name="T17" fmla="*/ 528 h 1218"/>
                <a:gd name="T18" fmla="*/ 326 w 874"/>
                <a:gd name="T19" fmla="*/ 565 h 1218"/>
                <a:gd name="T20" fmla="*/ 393 w 874"/>
                <a:gd name="T21" fmla="*/ 614 h 1218"/>
                <a:gd name="T22" fmla="*/ 470 w 874"/>
                <a:gd name="T23" fmla="*/ 651 h 1218"/>
                <a:gd name="T24" fmla="*/ 548 w 874"/>
                <a:gd name="T25" fmla="*/ 690 h 1218"/>
                <a:gd name="T26" fmla="*/ 625 w 874"/>
                <a:gd name="T27" fmla="*/ 739 h 1218"/>
                <a:gd name="T28" fmla="*/ 701 w 874"/>
                <a:gd name="T29" fmla="*/ 786 h 1218"/>
                <a:gd name="T30" fmla="*/ 758 w 874"/>
                <a:gd name="T31" fmla="*/ 844 h 1218"/>
                <a:gd name="T32" fmla="*/ 816 w 874"/>
                <a:gd name="T33" fmla="*/ 901 h 1218"/>
                <a:gd name="T34" fmla="*/ 825 w 874"/>
                <a:gd name="T35" fmla="*/ 930 h 1218"/>
                <a:gd name="T36" fmla="*/ 836 w 874"/>
                <a:gd name="T37" fmla="*/ 959 h 1218"/>
                <a:gd name="T38" fmla="*/ 845 w 874"/>
                <a:gd name="T39" fmla="*/ 988 h 1218"/>
                <a:gd name="T40" fmla="*/ 855 w 874"/>
                <a:gd name="T41" fmla="*/ 1017 h 1218"/>
                <a:gd name="T42" fmla="*/ 864 w 874"/>
                <a:gd name="T43" fmla="*/ 1045 h 1218"/>
                <a:gd name="T44" fmla="*/ 864 w 874"/>
                <a:gd name="T45" fmla="*/ 1083 h 1218"/>
                <a:gd name="T46" fmla="*/ 864 w 874"/>
                <a:gd name="T47" fmla="*/ 1112 h 1218"/>
                <a:gd name="T48" fmla="*/ 874 w 874"/>
                <a:gd name="T49" fmla="*/ 1141 h 1218"/>
                <a:gd name="T50" fmla="*/ 864 w 874"/>
                <a:gd name="T51" fmla="*/ 1150 h 1218"/>
                <a:gd name="T52" fmla="*/ 778 w 874"/>
                <a:gd name="T53" fmla="*/ 1208 h 1218"/>
                <a:gd name="T54" fmla="*/ 711 w 874"/>
                <a:gd name="T55" fmla="*/ 1208 h 1218"/>
                <a:gd name="T56" fmla="*/ 643 w 874"/>
                <a:gd name="T57" fmla="*/ 1160 h 1218"/>
                <a:gd name="T58" fmla="*/ 500 w 874"/>
                <a:gd name="T59" fmla="*/ 1180 h 1218"/>
                <a:gd name="T60" fmla="*/ 461 w 874"/>
                <a:gd name="T61" fmla="*/ 1199 h 1218"/>
                <a:gd name="T62" fmla="*/ 413 w 874"/>
                <a:gd name="T63" fmla="*/ 1208 h 1218"/>
                <a:gd name="T64" fmla="*/ 404 w 874"/>
                <a:gd name="T65" fmla="*/ 1218 h 1218"/>
                <a:gd name="T66" fmla="*/ 307 w 874"/>
                <a:gd name="T67" fmla="*/ 1189 h 1218"/>
                <a:gd name="T68" fmla="*/ 298 w 874"/>
                <a:gd name="T69" fmla="*/ 1170 h 1218"/>
                <a:gd name="T70" fmla="*/ 279 w 874"/>
                <a:gd name="T71" fmla="*/ 1160 h 1218"/>
                <a:gd name="T72" fmla="*/ 260 w 874"/>
                <a:gd name="T73" fmla="*/ 1141 h 1218"/>
                <a:gd name="T74" fmla="*/ 249 w 874"/>
                <a:gd name="T75" fmla="*/ 1122 h 1218"/>
                <a:gd name="T76" fmla="*/ 231 w 874"/>
                <a:gd name="T77" fmla="*/ 1103 h 1218"/>
                <a:gd name="T78" fmla="*/ 212 w 874"/>
                <a:gd name="T79" fmla="*/ 1094 h 1218"/>
                <a:gd name="T80" fmla="*/ 202 w 874"/>
                <a:gd name="T81" fmla="*/ 1074 h 1218"/>
                <a:gd name="T82" fmla="*/ 193 w 874"/>
                <a:gd name="T83" fmla="*/ 1055 h 1218"/>
                <a:gd name="T84" fmla="*/ 182 w 874"/>
                <a:gd name="T85" fmla="*/ 969 h 1218"/>
                <a:gd name="T86" fmla="*/ 163 w 874"/>
                <a:gd name="T87" fmla="*/ 930 h 1218"/>
                <a:gd name="T88" fmla="*/ 77 w 874"/>
                <a:gd name="T89" fmla="*/ 786 h 1218"/>
                <a:gd name="T90" fmla="*/ 58 w 874"/>
                <a:gd name="T91" fmla="*/ 709 h 1218"/>
                <a:gd name="T92" fmla="*/ 49 w 874"/>
                <a:gd name="T93" fmla="*/ 623 h 1218"/>
                <a:gd name="T94" fmla="*/ 38 w 874"/>
                <a:gd name="T95" fmla="*/ 528 h 1218"/>
                <a:gd name="T96" fmla="*/ 29 w 874"/>
                <a:gd name="T97" fmla="*/ 441 h 1218"/>
                <a:gd name="T98" fmla="*/ 29 w 874"/>
                <a:gd name="T99" fmla="*/ 354 h 1218"/>
                <a:gd name="T100" fmla="*/ 19 w 874"/>
                <a:gd name="T101" fmla="*/ 268 h 1218"/>
                <a:gd name="T102" fmla="*/ 10 w 874"/>
                <a:gd name="T103" fmla="*/ 182 h 1218"/>
                <a:gd name="T104" fmla="*/ 0 w 874"/>
                <a:gd name="T105" fmla="*/ 96 h 1218"/>
                <a:gd name="T106" fmla="*/ 0 w 874"/>
                <a:gd name="T107" fmla="*/ 86 h 1218"/>
                <a:gd name="T108" fmla="*/ 10 w 874"/>
                <a:gd name="T109" fmla="*/ 77 h 1218"/>
                <a:gd name="T110" fmla="*/ 10 w 874"/>
                <a:gd name="T111" fmla="*/ 68 h 1218"/>
                <a:gd name="T112" fmla="*/ 10 w 874"/>
                <a:gd name="T113" fmla="*/ 57 h 1218"/>
                <a:gd name="T114" fmla="*/ 19 w 874"/>
                <a:gd name="T115" fmla="*/ 38 h 1218"/>
                <a:gd name="T116" fmla="*/ 29 w 874"/>
                <a:gd name="T117" fmla="*/ 29 h 1218"/>
                <a:gd name="T118" fmla="*/ 38 w 874"/>
                <a:gd name="T119" fmla="*/ 10 h 1218"/>
                <a:gd name="T120" fmla="*/ 49 w 874"/>
                <a:gd name="T121" fmla="*/ 0 h 1218"/>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874"/>
                <a:gd name="T184" fmla="*/ 0 h 1218"/>
                <a:gd name="T185" fmla="*/ 874 w 874"/>
                <a:gd name="T186" fmla="*/ 1218 h 1218"/>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874" h="1218">
                  <a:moveTo>
                    <a:pt x="49" y="0"/>
                  </a:moveTo>
                  <a:lnTo>
                    <a:pt x="49" y="77"/>
                  </a:lnTo>
                  <a:lnTo>
                    <a:pt x="58" y="144"/>
                  </a:lnTo>
                  <a:lnTo>
                    <a:pt x="77" y="221"/>
                  </a:lnTo>
                  <a:lnTo>
                    <a:pt x="96" y="288"/>
                  </a:lnTo>
                  <a:lnTo>
                    <a:pt x="125" y="354"/>
                  </a:lnTo>
                  <a:lnTo>
                    <a:pt x="163" y="421"/>
                  </a:lnTo>
                  <a:lnTo>
                    <a:pt x="202" y="470"/>
                  </a:lnTo>
                  <a:lnTo>
                    <a:pt x="260" y="528"/>
                  </a:lnTo>
                  <a:lnTo>
                    <a:pt x="326" y="565"/>
                  </a:lnTo>
                  <a:lnTo>
                    <a:pt x="393" y="614"/>
                  </a:lnTo>
                  <a:lnTo>
                    <a:pt x="470" y="651"/>
                  </a:lnTo>
                  <a:lnTo>
                    <a:pt x="548" y="690"/>
                  </a:lnTo>
                  <a:lnTo>
                    <a:pt x="625" y="739"/>
                  </a:lnTo>
                  <a:lnTo>
                    <a:pt x="701" y="786"/>
                  </a:lnTo>
                  <a:lnTo>
                    <a:pt x="758" y="844"/>
                  </a:lnTo>
                  <a:lnTo>
                    <a:pt x="816" y="901"/>
                  </a:lnTo>
                  <a:lnTo>
                    <a:pt x="825" y="930"/>
                  </a:lnTo>
                  <a:lnTo>
                    <a:pt x="836" y="959"/>
                  </a:lnTo>
                  <a:lnTo>
                    <a:pt x="845" y="988"/>
                  </a:lnTo>
                  <a:lnTo>
                    <a:pt x="855" y="1017"/>
                  </a:lnTo>
                  <a:lnTo>
                    <a:pt x="864" y="1045"/>
                  </a:lnTo>
                  <a:lnTo>
                    <a:pt x="864" y="1083"/>
                  </a:lnTo>
                  <a:lnTo>
                    <a:pt x="864" y="1112"/>
                  </a:lnTo>
                  <a:lnTo>
                    <a:pt x="874" y="1141"/>
                  </a:lnTo>
                  <a:lnTo>
                    <a:pt x="864" y="1150"/>
                  </a:lnTo>
                  <a:lnTo>
                    <a:pt x="778" y="1208"/>
                  </a:lnTo>
                  <a:lnTo>
                    <a:pt x="711" y="1208"/>
                  </a:lnTo>
                  <a:lnTo>
                    <a:pt x="643" y="1160"/>
                  </a:lnTo>
                  <a:lnTo>
                    <a:pt x="500" y="1180"/>
                  </a:lnTo>
                  <a:lnTo>
                    <a:pt x="461" y="1199"/>
                  </a:lnTo>
                  <a:lnTo>
                    <a:pt x="413" y="1208"/>
                  </a:lnTo>
                  <a:lnTo>
                    <a:pt x="404" y="1218"/>
                  </a:lnTo>
                  <a:lnTo>
                    <a:pt x="307" y="1189"/>
                  </a:lnTo>
                  <a:lnTo>
                    <a:pt x="298" y="1170"/>
                  </a:lnTo>
                  <a:lnTo>
                    <a:pt x="279" y="1160"/>
                  </a:lnTo>
                  <a:lnTo>
                    <a:pt x="260" y="1141"/>
                  </a:lnTo>
                  <a:lnTo>
                    <a:pt x="249" y="1122"/>
                  </a:lnTo>
                  <a:lnTo>
                    <a:pt x="231" y="1103"/>
                  </a:lnTo>
                  <a:lnTo>
                    <a:pt x="212" y="1094"/>
                  </a:lnTo>
                  <a:lnTo>
                    <a:pt x="202" y="1074"/>
                  </a:lnTo>
                  <a:lnTo>
                    <a:pt x="193" y="1055"/>
                  </a:lnTo>
                  <a:lnTo>
                    <a:pt x="182" y="969"/>
                  </a:lnTo>
                  <a:lnTo>
                    <a:pt x="163" y="930"/>
                  </a:lnTo>
                  <a:lnTo>
                    <a:pt x="77" y="786"/>
                  </a:lnTo>
                  <a:lnTo>
                    <a:pt x="58" y="709"/>
                  </a:lnTo>
                  <a:lnTo>
                    <a:pt x="49" y="623"/>
                  </a:lnTo>
                  <a:lnTo>
                    <a:pt x="38" y="528"/>
                  </a:lnTo>
                  <a:lnTo>
                    <a:pt x="29" y="441"/>
                  </a:lnTo>
                  <a:lnTo>
                    <a:pt x="29" y="354"/>
                  </a:lnTo>
                  <a:lnTo>
                    <a:pt x="19" y="268"/>
                  </a:lnTo>
                  <a:lnTo>
                    <a:pt x="10" y="182"/>
                  </a:lnTo>
                  <a:lnTo>
                    <a:pt x="0" y="96"/>
                  </a:lnTo>
                  <a:lnTo>
                    <a:pt x="0" y="86"/>
                  </a:lnTo>
                  <a:lnTo>
                    <a:pt x="10" y="77"/>
                  </a:lnTo>
                  <a:lnTo>
                    <a:pt x="10" y="68"/>
                  </a:lnTo>
                  <a:lnTo>
                    <a:pt x="10" y="57"/>
                  </a:lnTo>
                  <a:lnTo>
                    <a:pt x="19" y="38"/>
                  </a:lnTo>
                  <a:lnTo>
                    <a:pt x="29" y="29"/>
                  </a:lnTo>
                  <a:lnTo>
                    <a:pt x="38" y="10"/>
                  </a:lnTo>
                  <a:lnTo>
                    <a:pt x="49" y="0"/>
                  </a:lnTo>
                  <a:close/>
                </a:path>
              </a:pathLst>
            </a:custGeom>
            <a:solidFill>
              <a:srgbClr val="9999FF"/>
            </a:solidFill>
            <a:ln w="9525">
              <a:noFill/>
              <a:round/>
              <a:headEnd/>
              <a:tailEnd/>
            </a:ln>
          </p:spPr>
          <p:txBody>
            <a:bodyPr>
              <a:prstTxWarp prst="textNoShape">
                <a:avLst/>
              </a:prstTxWarp>
            </a:bodyPr>
            <a:lstStyle/>
            <a:p>
              <a:endParaRPr lang="en-US"/>
            </a:p>
          </p:txBody>
        </p:sp>
        <p:sp>
          <p:nvSpPr>
            <p:cNvPr id="53385" name="Freeform 839"/>
            <p:cNvSpPr>
              <a:spLocks noChangeAspect="1"/>
            </p:cNvSpPr>
            <p:nvPr/>
          </p:nvSpPr>
          <p:spPr bwMode="auto">
            <a:xfrm>
              <a:off x="3598" y="1937"/>
              <a:ext cx="140" cy="468"/>
            </a:xfrm>
            <a:custGeom>
              <a:avLst/>
              <a:gdLst>
                <a:gd name="T0" fmla="*/ 38 w 701"/>
                <a:gd name="T1" fmla="*/ 872 h 2340"/>
                <a:gd name="T2" fmla="*/ 58 w 701"/>
                <a:gd name="T3" fmla="*/ 902 h 2340"/>
                <a:gd name="T4" fmla="*/ 77 w 701"/>
                <a:gd name="T5" fmla="*/ 921 h 2340"/>
                <a:gd name="T6" fmla="*/ 96 w 701"/>
                <a:gd name="T7" fmla="*/ 940 h 2340"/>
                <a:gd name="T8" fmla="*/ 106 w 701"/>
                <a:gd name="T9" fmla="*/ 969 h 2340"/>
                <a:gd name="T10" fmla="*/ 125 w 701"/>
                <a:gd name="T11" fmla="*/ 988 h 2340"/>
                <a:gd name="T12" fmla="*/ 144 w 701"/>
                <a:gd name="T13" fmla="*/ 1007 h 2340"/>
                <a:gd name="T14" fmla="*/ 154 w 701"/>
                <a:gd name="T15" fmla="*/ 1026 h 2340"/>
                <a:gd name="T16" fmla="*/ 173 w 701"/>
                <a:gd name="T17" fmla="*/ 1055 h 2340"/>
                <a:gd name="T18" fmla="*/ 193 w 701"/>
                <a:gd name="T19" fmla="*/ 1102 h 2340"/>
                <a:gd name="T20" fmla="*/ 221 w 701"/>
                <a:gd name="T21" fmla="*/ 1160 h 2340"/>
                <a:gd name="T22" fmla="*/ 240 w 701"/>
                <a:gd name="T23" fmla="*/ 1227 h 2340"/>
                <a:gd name="T24" fmla="*/ 249 w 701"/>
                <a:gd name="T25" fmla="*/ 1285 h 2340"/>
                <a:gd name="T26" fmla="*/ 269 w 701"/>
                <a:gd name="T27" fmla="*/ 1352 h 2340"/>
                <a:gd name="T28" fmla="*/ 279 w 701"/>
                <a:gd name="T29" fmla="*/ 1420 h 2340"/>
                <a:gd name="T30" fmla="*/ 298 w 701"/>
                <a:gd name="T31" fmla="*/ 1476 h 2340"/>
                <a:gd name="T32" fmla="*/ 307 w 701"/>
                <a:gd name="T33" fmla="*/ 1534 h 2340"/>
                <a:gd name="T34" fmla="*/ 326 w 701"/>
                <a:gd name="T35" fmla="*/ 1563 h 2340"/>
                <a:gd name="T36" fmla="*/ 337 w 701"/>
                <a:gd name="T37" fmla="*/ 1601 h 2340"/>
                <a:gd name="T38" fmla="*/ 346 w 701"/>
                <a:gd name="T39" fmla="*/ 1631 h 2340"/>
                <a:gd name="T40" fmla="*/ 356 w 701"/>
                <a:gd name="T41" fmla="*/ 1668 h 2340"/>
                <a:gd name="T42" fmla="*/ 365 w 701"/>
                <a:gd name="T43" fmla="*/ 1698 h 2340"/>
                <a:gd name="T44" fmla="*/ 374 w 701"/>
                <a:gd name="T45" fmla="*/ 1726 h 2340"/>
                <a:gd name="T46" fmla="*/ 384 w 701"/>
                <a:gd name="T47" fmla="*/ 1755 h 2340"/>
                <a:gd name="T48" fmla="*/ 393 w 701"/>
                <a:gd name="T49" fmla="*/ 1784 h 2340"/>
                <a:gd name="T50" fmla="*/ 423 w 701"/>
                <a:gd name="T51" fmla="*/ 1822 h 2340"/>
                <a:gd name="T52" fmla="*/ 537 w 701"/>
                <a:gd name="T53" fmla="*/ 2072 h 2340"/>
                <a:gd name="T54" fmla="*/ 557 w 701"/>
                <a:gd name="T55" fmla="*/ 2196 h 2340"/>
                <a:gd name="T56" fmla="*/ 537 w 701"/>
                <a:gd name="T57" fmla="*/ 2330 h 2340"/>
                <a:gd name="T58" fmla="*/ 537 w 701"/>
                <a:gd name="T59" fmla="*/ 2340 h 2340"/>
                <a:gd name="T60" fmla="*/ 548 w 701"/>
                <a:gd name="T61" fmla="*/ 2340 h 2340"/>
                <a:gd name="T62" fmla="*/ 595 w 701"/>
                <a:gd name="T63" fmla="*/ 2302 h 2340"/>
                <a:gd name="T64" fmla="*/ 662 w 701"/>
                <a:gd name="T65" fmla="*/ 2186 h 2340"/>
                <a:gd name="T66" fmla="*/ 701 w 701"/>
                <a:gd name="T67" fmla="*/ 2081 h 2340"/>
                <a:gd name="T68" fmla="*/ 662 w 701"/>
                <a:gd name="T69" fmla="*/ 1870 h 2340"/>
                <a:gd name="T70" fmla="*/ 643 w 701"/>
                <a:gd name="T71" fmla="*/ 1870 h 2340"/>
                <a:gd name="T72" fmla="*/ 614 w 701"/>
                <a:gd name="T73" fmla="*/ 1851 h 2340"/>
                <a:gd name="T74" fmla="*/ 662 w 701"/>
                <a:gd name="T75" fmla="*/ 1707 h 2340"/>
                <a:gd name="T76" fmla="*/ 643 w 701"/>
                <a:gd name="T77" fmla="*/ 1668 h 2340"/>
                <a:gd name="T78" fmla="*/ 643 w 701"/>
                <a:gd name="T79" fmla="*/ 1554 h 2340"/>
                <a:gd name="T80" fmla="*/ 537 w 701"/>
                <a:gd name="T81" fmla="*/ 1208 h 2340"/>
                <a:gd name="T82" fmla="*/ 423 w 701"/>
                <a:gd name="T83" fmla="*/ 911 h 2340"/>
                <a:gd name="T84" fmla="*/ 365 w 701"/>
                <a:gd name="T85" fmla="*/ 748 h 2340"/>
                <a:gd name="T86" fmla="*/ 279 w 701"/>
                <a:gd name="T87" fmla="*/ 517 h 2340"/>
                <a:gd name="T88" fmla="*/ 279 w 701"/>
                <a:gd name="T89" fmla="*/ 461 h 2340"/>
                <a:gd name="T90" fmla="*/ 240 w 701"/>
                <a:gd name="T91" fmla="*/ 441 h 2340"/>
                <a:gd name="T92" fmla="*/ 231 w 701"/>
                <a:gd name="T93" fmla="*/ 403 h 2340"/>
                <a:gd name="T94" fmla="*/ 212 w 701"/>
                <a:gd name="T95" fmla="*/ 287 h 2340"/>
                <a:gd name="T96" fmla="*/ 212 w 701"/>
                <a:gd name="T97" fmla="*/ 211 h 2340"/>
                <a:gd name="T98" fmla="*/ 182 w 701"/>
                <a:gd name="T99" fmla="*/ 201 h 2340"/>
                <a:gd name="T100" fmla="*/ 68 w 701"/>
                <a:gd name="T101" fmla="*/ 76 h 2340"/>
                <a:gd name="T102" fmla="*/ 38 w 701"/>
                <a:gd name="T103" fmla="*/ 0 h 2340"/>
                <a:gd name="T104" fmla="*/ 29 w 701"/>
                <a:gd name="T105" fmla="*/ 20 h 2340"/>
                <a:gd name="T106" fmla="*/ 0 w 701"/>
                <a:gd name="T107" fmla="*/ 231 h 2340"/>
                <a:gd name="T108" fmla="*/ 0 w 701"/>
                <a:gd name="T109" fmla="*/ 614 h 2340"/>
                <a:gd name="T110" fmla="*/ 38 w 701"/>
                <a:gd name="T111" fmla="*/ 872 h 234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701"/>
                <a:gd name="T169" fmla="*/ 0 h 2340"/>
                <a:gd name="T170" fmla="*/ 701 w 701"/>
                <a:gd name="T171" fmla="*/ 2340 h 234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701" h="2340">
                  <a:moveTo>
                    <a:pt x="38" y="872"/>
                  </a:moveTo>
                  <a:lnTo>
                    <a:pt x="58" y="902"/>
                  </a:lnTo>
                  <a:lnTo>
                    <a:pt x="77" y="921"/>
                  </a:lnTo>
                  <a:lnTo>
                    <a:pt x="96" y="940"/>
                  </a:lnTo>
                  <a:lnTo>
                    <a:pt x="106" y="969"/>
                  </a:lnTo>
                  <a:lnTo>
                    <a:pt x="125" y="988"/>
                  </a:lnTo>
                  <a:lnTo>
                    <a:pt x="144" y="1007"/>
                  </a:lnTo>
                  <a:lnTo>
                    <a:pt x="154" y="1026"/>
                  </a:lnTo>
                  <a:lnTo>
                    <a:pt x="173" y="1055"/>
                  </a:lnTo>
                  <a:lnTo>
                    <a:pt x="193" y="1102"/>
                  </a:lnTo>
                  <a:lnTo>
                    <a:pt x="221" y="1160"/>
                  </a:lnTo>
                  <a:lnTo>
                    <a:pt x="240" y="1227"/>
                  </a:lnTo>
                  <a:lnTo>
                    <a:pt x="249" y="1285"/>
                  </a:lnTo>
                  <a:lnTo>
                    <a:pt x="269" y="1352"/>
                  </a:lnTo>
                  <a:lnTo>
                    <a:pt x="279" y="1420"/>
                  </a:lnTo>
                  <a:lnTo>
                    <a:pt x="298" y="1476"/>
                  </a:lnTo>
                  <a:lnTo>
                    <a:pt x="307" y="1534"/>
                  </a:lnTo>
                  <a:lnTo>
                    <a:pt x="326" y="1563"/>
                  </a:lnTo>
                  <a:lnTo>
                    <a:pt x="337" y="1601"/>
                  </a:lnTo>
                  <a:lnTo>
                    <a:pt x="346" y="1631"/>
                  </a:lnTo>
                  <a:lnTo>
                    <a:pt x="356" y="1668"/>
                  </a:lnTo>
                  <a:lnTo>
                    <a:pt x="365" y="1698"/>
                  </a:lnTo>
                  <a:lnTo>
                    <a:pt x="374" y="1726"/>
                  </a:lnTo>
                  <a:lnTo>
                    <a:pt x="384" y="1755"/>
                  </a:lnTo>
                  <a:lnTo>
                    <a:pt x="393" y="1784"/>
                  </a:lnTo>
                  <a:lnTo>
                    <a:pt x="423" y="1822"/>
                  </a:lnTo>
                  <a:lnTo>
                    <a:pt x="537" y="2072"/>
                  </a:lnTo>
                  <a:lnTo>
                    <a:pt x="557" y="2196"/>
                  </a:lnTo>
                  <a:lnTo>
                    <a:pt x="537" y="2330"/>
                  </a:lnTo>
                  <a:lnTo>
                    <a:pt x="537" y="2340"/>
                  </a:lnTo>
                  <a:lnTo>
                    <a:pt x="548" y="2340"/>
                  </a:lnTo>
                  <a:lnTo>
                    <a:pt x="595" y="2302"/>
                  </a:lnTo>
                  <a:lnTo>
                    <a:pt x="662" y="2186"/>
                  </a:lnTo>
                  <a:lnTo>
                    <a:pt x="701" y="2081"/>
                  </a:lnTo>
                  <a:lnTo>
                    <a:pt x="662" y="1870"/>
                  </a:lnTo>
                  <a:lnTo>
                    <a:pt x="643" y="1870"/>
                  </a:lnTo>
                  <a:lnTo>
                    <a:pt x="614" y="1851"/>
                  </a:lnTo>
                  <a:lnTo>
                    <a:pt x="662" y="1707"/>
                  </a:lnTo>
                  <a:lnTo>
                    <a:pt x="643" y="1668"/>
                  </a:lnTo>
                  <a:lnTo>
                    <a:pt x="643" y="1554"/>
                  </a:lnTo>
                  <a:lnTo>
                    <a:pt x="537" y="1208"/>
                  </a:lnTo>
                  <a:lnTo>
                    <a:pt x="423" y="911"/>
                  </a:lnTo>
                  <a:lnTo>
                    <a:pt x="365" y="748"/>
                  </a:lnTo>
                  <a:lnTo>
                    <a:pt x="279" y="517"/>
                  </a:lnTo>
                  <a:lnTo>
                    <a:pt x="279" y="461"/>
                  </a:lnTo>
                  <a:lnTo>
                    <a:pt x="240" y="441"/>
                  </a:lnTo>
                  <a:lnTo>
                    <a:pt x="231" y="403"/>
                  </a:lnTo>
                  <a:lnTo>
                    <a:pt x="212" y="287"/>
                  </a:lnTo>
                  <a:lnTo>
                    <a:pt x="212" y="211"/>
                  </a:lnTo>
                  <a:lnTo>
                    <a:pt x="182" y="201"/>
                  </a:lnTo>
                  <a:lnTo>
                    <a:pt x="68" y="76"/>
                  </a:lnTo>
                  <a:lnTo>
                    <a:pt x="38" y="0"/>
                  </a:lnTo>
                  <a:lnTo>
                    <a:pt x="29" y="20"/>
                  </a:lnTo>
                  <a:lnTo>
                    <a:pt x="0" y="231"/>
                  </a:lnTo>
                  <a:lnTo>
                    <a:pt x="0" y="614"/>
                  </a:lnTo>
                  <a:lnTo>
                    <a:pt x="38" y="872"/>
                  </a:lnTo>
                  <a:close/>
                </a:path>
              </a:pathLst>
            </a:custGeom>
            <a:solidFill>
              <a:srgbClr val="9900FF"/>
            </a:solidFill>
            <a:ln w="9525">
              <a:noFill/>
              <a:round/>
              <a:headEnd/>
              <a:tailEnd/>
            </a:ln>
          </p:spPr>
          <p:txBody>
            <a:bodyPr>
              <a:prstTxWarp prst="textNoShape">
                <a:avLst/>
              </a:prstTxWarp>
            </a:bodyPr>
            <a:lstStyle/>
            <a:p>
              <a:endParaRPr lang="en-US"/>
            </a:p>
          </p:txBody>
        </p:sp>
        <p:sp>
          <p:nvSpPr>
            <p:cNvPr id="53386" name="Freeform 840"/>
            <p:cNvSpPr>
              <a:spLocks noChangeAspect="1"/>
            </p:cNvSpPr>
            <p:nvPr/>
          </p:nvSpPr>
          <p:spPr bwMode="auto">
            <a:xfrm>
              <a:off x="3295" y="1860"/>
              <a:ext cx="32" cy="163"/>
            </a:xfrm>
            <a:custGeom>
              <a:avLst/>
              <a:gdLst>
                <a:gd name="T0" fmla="*/ 0 w 163"/>
                <a:gd name="T1" fmla="*/ 183 h 815"/>
                <a:gd name="T2" fmla="*/ 30 w 163"/>
                <a:gd name="T3" fmla="*/ 815 h 815"/>
                <a:gd name="T4" fmla="*/ 30 w 163"/>
                <a:gd name="T5" fmla="*/ 768 h 815"/>
                <a:gd name="T6" fmla="*/ 19 w 163"/>
                <a:gd name="T7" fmla="*/ 710 h 815"/>
                <a:gd name="T8" fmla="*/ 19 w 163"/>
                <a:gd name="T9" fmla="*/ 652 h 815"/>
                <a:gd name="T10" fmla="*/ 19 w 163"/>
                <a:gd name="T11" fmla="*/ 576 h 815"/>
                <a:gd name="T12" fmla="*/ 30 w 163"/>
                <a:gd name="T13" fmla="*/ 509 h 815"/>
                <a:gd name="T14" fmla="*/ 30 w 163"/>
                <a:gd name="T15" fmla="*/ 451 h 815"/>
                <a:gd name="T16" fmla="*/ 49 w 163"/>
                <a:gd name="T17" fmla="*/ 404 h 815"/>
                <a:gd name="T18" fmla="*/ 68 w 163"/>
                <a:gd name="T19" fmla="*/ 365 h 815"/>
                <a:gd name="T20" fmla="*/ 68 w 163"/>
                <a:gd name="T21" fmla="*/ 394 h 815"/>
                <a:gd name="T22" fmla="*/ 77 w 163"/>
                <a:gd name="T23" fmla="*/ 432 h 815"/>
                <a:gd name="T24" fmla="*/ 77 w 163"/>
                <a:gd name="T25" fmla="*/ 460 h 815"/>
                <a:gd name="T26" fmla="*/ 87 w 163"/>
                <a:gd name="T27" fmla="*/ 490 h 815"/>
                <a:gd name="T28" fmla="*/ 96 w 163"/>
                <a:gd name="T29" fmla="*/ 528 h 815"/>
                <a:gd name="T30" fmla="*/ 107 w 163"/>
                <a:gd name="T31" fmla="*/ 557 h 815"/>
                <a:gd name="T32" fmla="*/ 107 w 163"/>
                <a:gd name="T33" fmla="*/ 585 h 815"/>
                <a:gd name="T34" fmla="*/ 125 w 163"/>
                <a:gd name="T35" fmla="*/ 624 h 815"/>
                <a:gd name="T36" fmla="*/ 125 w 163"/>
                <a:gd name="T37" fmla="*/ 471 h 815"/>
                <a:gd name="T38" fmla="*/ 163 w 163"/>
                <a:gd name="T39" fmla="*/ 192 h 815"/>
                <a:gd name="T40" fmla="*/ 144 w 163"/>
                <a:gd name="T41" fmla="*/ 192 h 815"/>
                <a:gd name="T42" fmla="*/ 125 w 163"/>
                <a:gd name="T43" fmla="*/ 174 h 815"/>
                <a:gd name="T44" fmla="*/ 87 w 163"/>
                <a:gd name="T45" fmla="*/ 30 h 815"/>
                <a:gd name="T46" fmla="*/ 68 w 163"/>
                <a:gd name="T47" fmla="*/ 0 h 815"/>
                <a:gd name="T48" fmla="*/ 30 w 163"/>
                <a:gd name="T49" fmla="*/ 19 h 815"/>
                <a:gd name="T50" fmla="*/ 19 w 163"/>
                <a:gd name="T51" fmla="*/ 49 h 815"/>
                <a:gd name="T52" fmla="*/ 0 w 163"/>
                <a:gd name="T53" fmla="*/ 183 h 81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63"/>
                <a:gd name="T82" fmla="*/ 0 h 815"/>
                <a:gd name="T83" fmla="*/ 163 w 163"/>
                <a:gd name="T84" fmla="*/ 815 h 815"/>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63" h="815">
                  <a:moveTo>
                    <a:pt x="0" y="183"/>
                  </a:moveTo>
                  <a:lnTo>
                    <a:pt x="30" y="815"/>
                  </a:lnTo>
                  <a:lnTo>
                    <a:pt x="30" y="768"/>
                  </a:lnTo>
                  <a:lnTo>
                    <a:pt x="19" y="710"/>
                  </a:lnTo>
                  <a:lnTo>
                    <a:pt x="19" y="652"/>
                  </a:lnTo>
                  <a:lnTo>
                    <a:pt x="19" y="576"/>
                  </a:lnTo>
                  <a:lnTo>
                    <a:pt x="30" y="509"/>
                  </a:lnTo>
                  <a:lnTo>
                    <a:pt x="30" y="451"/>
                  </a:lnTo>
                  <a:lnTo>
                    <a:pt x="49" y="404"/>
                  </a:lnTo>
                  <a:lnTo>
                    <a:pt x="68" y="365"/>
                  </a:lnTo>
                  <a:lnTo>
                    <a:pt x="68" y="394"/>
                  </a:lnTo>
                  <a:lnTo>
                    <a:pt x="77" y="432"/>
                  </a:lnTo>
                  <a:lnTo>
                    <a:pt x="77" y="460"/>
                  </a:lnTo>
                  <a:lnTo>
                    <a:pt x="87" y="490"/>
                  </a:lnTo>
                  <a:lnTo>
                    <a:pt x="96" y="528"/>
                  </a:lnTo>
                  <a:lnTo>
                    <a:pt x="107" y="557"/>
                  </a:lnTo>
                  <a:lnTo>
                    <a:pt x="107" y="585"/>
                  </a:lnTo>
                  <a:lnTo>
                    <a:pt x="125" y="624"/>
                  </a:lnTo>
                  <a:lnTo>
                    <a:pt x="125" y="471"/>
                  </a:lnTo>
                  <a:lnTo>
                    <a:pt x="163" y="192"/>
                  </a:lnTo>
                  <a:lnTo>
                    <a:pt x="144" y="192"/>
                  </a:lnTo>
                  <a:lnTo>
                    <a:pt x="125" y="174"/>
                  </a:lnTo>
                  <a:lnTo>
                    <a:pt x="87" y="30"/>
                  </a:lnTo>
                  <a:lnTo>
                    <a:pt x="68" y="0"/>
                  </a:lnTo>
                  <a:lnTo>
                    <a:pt x="30" y="19"/>
                  </a:lnTo>
                  <a:lnTo>
                    <a:pt x="19" y="49"/>
                  </a:lnTo>
                  <a:lnTo>
                    <a:pt x="0" y="183"/>
                  </a:lnTo>
                  <a:close/>
                </a:path>
              </a:pathLst>
            </a:custGeom>
            <a:solidFill>
              <a:srgbClr val="9900FF"/>
            </a:solidFill>
            <a:ln w="9525">
              <a:noFill/>
              <a:round/>
              <a:headEnd/>
              <a:tailEnd/>
            </a:ln>
          </p:spPr>
          <p:txBody>
            <a:bodyPr>
              <a:prstTxWarp prst="textNoShape">
                <a:avLst/>
              </a:prstTxWarp>
            </a:bodyPr>
            <a:lstStyle/>
            <a:p>
              <a:endParaRPr lang="en-US"/>
            </a:p>
          </p:txBody>
        </p:sp>
        <p:sp>
          <p:nvSpPr>
            <p:cNvPr id="53387" name="Freeform 841"/>
            <p:cNvSpPr>
              <a:spLocks noChangeAspect="1"/>
            </p:cNvSpPr>
            <p:nvPr/>
          </p:nvSpPr>
          <p:spPr bwMode="auto">
            <a:xfrm>
              <a:off x="3521" y="1806"/>
              <a:ext cx="73" cy="299"/>
            </a:xfrm>
            <a:custGeom>
              <a:avLst/>
              <a:gdLst>
                <a:gd name="T0" fmla="*/ 0 w 365"/>
                <a:gd name="T1" fmla="*/ 1037 h 1497"/>
                <a:gd name="T2" fmla="*/ 9 w 365"/>
                <a:gd name="T3" fmla="*/ 1084 h 1497"/>
                <a:gd name="T4" fmla="*/ 9 w 365"/>
                <a:gd name="T5" fmla="*/ 1133 h 1497"/>
                <a:gd name="T6" fmla="*/ 19 w 365"/>
                <a:gd name="T7" fmla="*/ 1170 h 1497"/>
                <a:gd name="T8" fmla="*/ 28 w 365"/>
                <a:gd name="T9" fmla="*/ 1219 h 1497"/>
                <a:gd name="T10" fmla="*/ 47 w 365"/>
                <a:gd name="T11" fmla="*/ 1267 h 1497"/>
                <a:gd name="T12" fmla="*/ 58 w 365"/>
                <a:gd name="T13" fmla="*/ 1305 h 1497"/>
                <a:gd name="T14" fmla="*/ 67 w 365"/>
                <a:gd name="T15" fmla="*/ 1344 h 1497"/>
                <a:gd name="T16" fmla="*/ 86 w 365"/>
                <a:gd name="T17" fmla="*/ 1391 h 1497"/>
                <a:gd name="T18" fmla="*/ 96 w 365"/>
                <a:gd name="T19" fmla="*/ 1391 h 1497"/>
                <a:gd name="T20" fmla="*/ 96 w 365"/>
                <a:gd name="T21" fmla="*/ 1353 h 1497"/>
                <a:gd name="T22" fmla="*/ 86 w 365"/>
                <a:gd name="T23" fmla="*/ 1314 h 1497"/>
                <a:gd name="T24" fmla="*/ 86 w 365"/>
                <a:gd name="T25" fmla="*/ 1267 h 1497"/>
                <a:gd name="T26" fmla="*/ 96 w 365"/>
                <a:gd name="T27" fmla="*/ 1219 h 1497"/>
                <a:gd name="T28" fmla="*/ 96 w 365"/>
                <a:gd name="T29" fmla="*/ 1170 h 1497"/>
                <a:gd name="T30" fmla="*/ 105 w 365"/>
                <a:gd name="T31" fmla="*/ 1123 h 1497"/>
                <a:gd name="T32" fmla="*/ 115 w 365"/>
                <a:gd name="T33" fmla="*/ 1075 h 1497"/>
                <a:gd name="T34" fmla="*/ 133 w 365"/>
                <a:gd name="T35" fmla="*/ 1046 h 1497"/>
                <a:gd name="T36" fmla="*/ 133 w 365"/>
                <a:gd name="T37" fmla="*/ 1056 h 1497"/>
                <a:gd name="T38" fmla="*/ 133 w 365"/>
                <a:gd name="T39" fmla="*/ 1065 h 1497"/>
                <a:gd name="T40" fmla="*/ 133 w 365"/>
                <a:gd name="T41" fmla="*/ 1075 h 1497"/>
                <a:gd name="T42" fmla="*/ 133 w 365"/>
                <a:gd name="T43" fmla="*/ 1084 h 1497"/>
                <a:gd name="T44" fmla="*/ 182 w 365"/>
                <a:gd name="T45" fmla="*/ 989 h 1497"/>
                <a:gd name="T46" fmla="*/ 211 w 365"/>
                <a:gd name="T47" fmla="*/ 1017 h 1497"/>
                <a:gd name="T48" fmla="*/ 277 w 365"/>
                <a:gd name="T49" fmla="*/ 1267 h 1497"/>
                <a:gd name="T50" fmla="*/ 365 w 365"/>
                <a:gd name="T51" fmla="*/ 1497 h 1497"/>
                <a:gd name="T52" fmla="*/ 365 w 365"/>
                <a:gd name="T53" fmla="*/ 1478 h 1497"/>
                <a:gd name="T54" fmla="*/ 345 w 365"/>
                <a:gd name="T55" fmla="*/ 1401 h 1497"/>
                <a:gd name="T56" fmla="*/ 326 w 365"/>
                <a:gd name="T57" fmla="*/ 1056 h 1497"/>
                <a:gd name="T58" fmla="*/ 355 w 365"/>
                <a:gd name="T59" fmla="*/ 759 h 1497"/>
                <a:gd name="T60" fmla="*/ 316 w 365"/>
                <a:gd name="T61" fmla="*/ 729 h 1497"/>
                <a:gd name="T62" fmla="*/ 316 w 365"/>
                <a:gd name="T63" fmla="*/ 691 h 1497"/>
                <a:gd name="T64" fmla="*/ 288 w 365"/>
                <a:gd name="T65" fmla="*/ 318 h 1497"/>
                <a:gd name="T66" fmla="*/ 230 w 365"/>
                <a:gd name="T67" fmla="*/ 0 h 1497"/>
                <a:gd name="T68" fmla="*/ 202 w 365"/>
                <a:gd name="T69" fmla="*/ 30 h 1497"/>
                <a:gd name="T70" fmla="*/ 105 w 365"/>
                <a:gd name="T71" fmla="*/ 404 h 1497"/>
                <a:gd name="T72" fmla="*/ 96 w 365"/>
                <a:gd name="T73" fmla="*/ 480 h 1497"/>
                <a:gd name="T74" fmla="*/ 67 w 365"/>
                <a:gd name="T75" fmla="*/ 605 h 1497"/>
                <a:gd name="T76" fmla="*/ 9 w 365"/>
                <a:gd name="T77" fmla="*/ 1008 h 1497"/>
                <a:gd name="T78" fmla="*/ 0 w 365"/>
                <a:gd name="T79" fmla="*/ 1037 h 149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65"/>
                <a:gd name="T121" fmla="*/ 0 h 1497"/>
                <a:gd name="T122" fmla="*/ 365 w 365"/>
                <a:gd name="T123" fmla="*/ 1497 h 149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65" h="1497">
                  <a:moveTo>
                    <a:pt x="0" y="1037"/>
                  </a:moveTo>
                  <a:lnTo>
                    <a:pt x="9" y="1084"/>
                  </a:lnTo>
                  <a:lnTo>
                    <a:pt x="9" y="1133"/>
                  </a:lnTo>
                  <a:lnTo>
                    <a:pt x="19" y="1170"/>
                  </a:lnTo>
                  <a:lnTo>
                    <a:pt x="28" y="1219"/>
                  </a:lnTo>
                  <a:lnTo>
                    <a:pt x="47" y="1267"/>
                  </a:lnTo>
                  <a:lnTo>
                    <a:pt x="58" y="1305"/>
                  </a:lnTo>
                  <a:lnTo>
                    <a:pt x="67" y="1344"/>
                  </a:lnTo>
                  <a:lnTo>
                    <a:pt x="86" y="1391"/>
                  </a:lnTo>
                  <a:lnTo>
                    <a:pt x="96" y="1391"/>
                  </a:lnTo>
                  <a:lnTo>
                    <a:pt x="96" y="1353"/>
                  </a:lnTo>
                  <a:lnTo>
                    <a:pt x="86" y="1314"/>
                  </a:lnTo>
                  <a:lnTo>
                    <a:pt x="86" y="1267"/>
                  </a:lnTo>
                  <a:lnTo>
                    <a:pt x="96" y="1219"/>
                  </a:lnTo>
                  <a:lnTo>
                    <a:pt x="96" y="1170"/>
                  </a:lnTo>
                  <a:lnTo>
                    <a:pt x="105" y="1123"/>
                  </a:lnTo>
                  <a:lnTo>
                    <a:pt x="115" y="1075"/>
                  </a:lnTo>
                  <a:lnTo>
                    <a:pt x="133" y="1046"/>
                  </a:lnTo>
                  <a:lnTo>
                    <a:pt x="133" y="1056"/>
                  </a:lnTo>
                  <a:lnTo>
                    <a:pt x="133" y="1065"/>
                  </a:lnTo>
                  <a:lnTo>
                    <a:pt x="133" y="1075"/>
                  </a:lnTo>
                  <a:lnTo>
                    <a:pt x="133" y="1084"/>
                  </a:lnTo>
                  <a:lnTo>
                    <a:pt x="182" y="989"/>
                  </a:lnTo>
                  <a:lnTo>
                    <a:pt x="211" y="1017"/>
                  </a:lnTo>
                  <a:lnTo>
                    <a:pt x="277" y="1267"/>
                  </a:lnTo>
                  <a:lnTo>
                    <a:pt x="365" y="1497"/>
                  </a:lnTo>
                  <a:lnTo>
                    <a:pt x="365" y="1478"/>
                  </a:lnTo>
                  <a:lnTo>
                    <a:pt x="345" y="1401"/>
                  </a:lnTo>
                  <a:lnTo>
                    <a:pt x="326" y="1056"/>
                  </a:lnTo>
                  <a:lnTo>
                    <a:pt x="355" y="759"/>
                  </a:lnTo>
                  <a:lnTo>
                    <a:pt x="316" y="729"/>
                  </a:lnTo>
                  <a:lnTo>
                    <a:pt x="316" y="691"/>
                  </a:lnTo>
                  <a:lnTo>
                    <a:pt x="288" y="318"/>
                  </a:lnTo>
                  <a:lnTo>
                    <a:pt x="230" y="0"/>
                  </a:lnTo>
                  <a:lnTo>
                    <a:pt x="202" y="30"/>
                  </a:lnTo>
                  <a:lnTo>
                    <a:pt x="105" y="404"/>
                  </a:lnTo>
                  <a:lnTo>
                    <a:pt x="96" y="480"/>
                  </a:lnTo>
                  <a:lnTo>
                    <a:pt x="67" y="605"/>
                  </a:lnTo>
                  <a:lnTo>
                    <a:pt x="9" y="1008"/>
                  </a:lnTo>
                  <a:lnTo>
                    <a:pt x="0" y="1037"/>
                  </a:lnTo>
                  <a:close/>
                </a:path>
              </a:pathLst>
            </a:custGeom>
            <a:solidFill>
              <a:srgbClr val="9900FF"/>
            </a:solidFill>
            <a:ln w="9525">
              <a:noFill/>
              <a:round/>
              <a:headEnd/>
              <a:tailEnd/>
            </a:ln>
          </p:spPr>
          <p:txBody>
            <a:bodyPr>
              <a:prstTxWarp prst="textNoShape">
                <a:avLst/>
              </a:prstTxWarp>
            </a:bodyPr>
            <a:lstStyle/>
            <a:p>
              <a:endParaRPr lang="en-US"/>
            </a:p>
          </p:txBody>
        </p:sp>
        <p:sp>
          <p:nvSpPr>
            <p:cNvPr id="53388" name="Freeform 842"/>
            <p:cNvSpPr>
              <a:spLocks noChangeAspect="1"/>
            </p:cNvSpPr>
            <p:nvPr/>
          </p:nvSpPr>
          <p:spPr bwMode="auto">
            <a:xfrm>
              <a:off x="3684" y="1781"/>
              <a:ext cx="223" cy="298"/>
            </a:xfrm>
            <a:custGeom>
              <a:avLst/>
              <a:gdLst>
                <a:gd name="T0" fmla="*/ 537 w 1113"/>
                <a:gd name="T1" fmla="*/ 18 h 1486"/>
                <a:gd name="T2" fmla="*/ 509 w 1113"/>
                <a:gd name="T3" fmla="*/ 28 h 1486"/>
                <a:gd name="T4" fmla="*/ 470 w 1113"/>
                <a:gd name="T5" fmla="*/ 37 h 1486"/>
                <a:gd name="T6" fmla="*/ 451 w 1113"/>
                <a:gd name="T7" fmla="*/ 57 h 1486"/>
                <a:gd name="T8" fmla="*/ 423 w 1113"/>
                <a:gd name="T9" fmla="*/ 95 h 1486"/>
                <a:gd name="T10" fmla="*/ 413 w 1113"/>
                <a:gd name="T11" fmla="*/ 143 h 1486"/>
                <a:gd name="T12" fmla="*/ 442 w 1113"/>
                <a:gd name="T13" fmla="*/ 191 h 1486"/>
                <a:gd name="T14" fmla="*/ 470 w 1113"/>
                <a:gd name="T15" fmla="*/ 230 h 1486"/>
                <a:gd name="T16" fmla="*/ 499 w 1113"/>
                <a:gd name="T17" fmla="*/ 267 h 1486"/>
                <a:gd name="T18" fmla="*/ 509 w 1113"/>
                <a:gd name="T19" fmla="*/ 316 h 1486"/>
                <a:gd name="T20" fmla="*/ 509 w 1113"/>
                <a:gd name="T21" fmla="*/ 373 h 1486"/>
                <a:gd name="T22" fmla="*/ 509 w 1113"/>
                <a:gd name="T23" fmla="*/ 422 h 1486"/>
                <a:gd name="T24" fmla="*/ 537 w 1113"/>
                <a:gd name="T25" fmla="*/ 441 h 1486"/>
                <a:gd name="T26" fmla="*/ 585 w 1113"/>
                <a:gd name="T27" fmla="*/ 450 h 1486"/>
                <a:gd name="T28" fmla="*/ 643 w 1113"/>
                <a:gd name="T29" fmla="*/ 450 h 1486"/>
                <a:gd name="T30" fmla="*/ 691 w 1113"/>
                <a:gd name="T31" fmla="*/ 460 h 1486"/>
                <a:gd name="T32" fmla="*/ 748 w 1113"/>
                <a:gd name="T33" fmla="*/ 478 h 1486"/>
                <a:gd name="T34" fmla="*/ 816 w 1113"/>
                <a:gd name="T35" fmla="*/ 566 h 1486"/>
                <a:gd name="T36" fmla="*/ 806 w 1113"/>
                <a:gd name="T37" fmla="*/ 632 h 1486"/>
                <a:gd name="T38" fmla="*/ 806 w 1113"/>
                <a:gd name="T39" fmla="*/ 708 h 1486"/>
                <a:gd name="T40" fmla="*/ 816 w 1113"/>
                <a:gd name="T41" fmla="*/ 766 h 1486"/>
                <a:gd name="T42" fmla="*/ 844 w 1113"/>
                <a:gd name="T43" fmla="*/ 814 h 1486"/>
                <a:gd name="T44" fmla="*/ 922 w 1113"/>
                <a:gd name="T45" fmla="*/ 872 h 1486"/>
                <a:gd name="T46" fmla="*/ 998 w 1113"/>
                <a:gd name="T47" fmla="*/ 920 h 1486"/>
                <a:gd name="T48" fmla="*/ 1066 w 1113"/>
                <a:gd name="T49" fmla="*/ 968 h 1486"/>
                <a:gd name="T50" fmla="*/ 1094 w 1113"/>
                <a:gd name="T51" fmla="*/ 1007 h 1486"/>
                <a:gd name="T52" fmla="*/ 1094 w 1113"/>
                <a:gd name="T53" fmla="*/ 1026 h 1486"/>
                <a:gd name="T54" fmla="*/ 1103 w 1113"/>
                <a:gd name="T55" fmla="*/ 1035 h 1486"/>
                <a:gd name="T56" fmla="*/ 1103 w 1113"/>
                <a:gd name="T57" fmla="*/ 1054 h 1486"/>
                <a:gd name="T58" fmla="*/ 1066 w 1113"/>
                <a:gd name="T59" fmla="*/ 1121 h 1486"/>
                <a:gd name="T60" fmla="*/ 758 w 1113"/>
                <a:gd name="T61" fmla="*/ 1351 h 1486"/>
                <a:gd name="T62" fmla="*/ 816 w 1113"/>
                <a:gd name="T63" fmla="*/ 1035 h 1486"/>
                <a:gd name="T64" fmla="*/ 787 w 1113"/>
                <a:gd name="T65" fmla="*/ 805 h 1486"/>
                <a:gd name="T66" fmla="*/ 691 w 1113"/>
                <a:gd name="T67" fmla="*/ 805 h 1486"/>
                <a:gd name="T68" fmla="*/ 451 w 1113"/>
                <a:gd name="T69" fmla="*/ 1198 h 1486"/>
                <a:gd name="T70" fmla="*/ 403 w 1113"/>
                <a:gd name="T71" fmla="*/ 1237 h 1486"/>
                <a:gd name="T72" fmla="*/ 365 w 1113"/>
                <a:gd name="T73" fmla="*/ 1476 h 1486"/>
                <a:gd name="T74" fmla="*/ 326 w 1113"/>
                <a:gd name="T75" fmla="*/ 1467 h 1486"/>
                <a:gd name="T76" fmla="*/ 326 w 1113"/>
                <a:gd name="T77" fmla="*/ 852 h 1486"/>
                <a:gd name="T78" fmla="*/ 288 w 1113"/>
                <a:gd name="T79" fmla="*/ 613 h 1486"/>
                <a:gd name="T80" fmla="*/ 249 w 1113"/>
                <a:gd name="T81" fmla="*/ 469 h 1486"/>
                <a:gd name="T82" fmla="*/ 163 w 1113"/>
                <a:gd name="T83" fmla="*/ 431 h 1486"/>
                <a:gd name="T84" fmla="*/ 105 w 1113"/>
                <a:gd name="T85" fmla="*/ 632 h 1486"/>
                <a:gd name="T86" fmla="*/ 144 w 1113"/>
                <a:gd name="T87" fmla="*/ 1256 h 1486"/>
                <a:gd name="T88" fmla="*/ 49 w 1113"/>
                <a:gd name="T89" fmla="*/ 1093 h 1486"/>
                <a:gd name="T90" fmla="*/ 0 w 1113"/>
                <a:gd name="T91" fmla="*/ 699 h 1486"/>
                <a:gd name="T92" fmla="*/ 38 w 1113"/>
                <a:gd name="T93" fmla="*/ 680 h 1486"/>
                <a:gd name="T94" fmla="*/ 29 w 1113"/>
                <a:gd name="T95" fmla="*/ 354 h 1486"/>
                <a:gd name="T96" fmla="*/ 269 w 1113"/>
                <a:gd name="T97" fmla="*/ 57 h 1486"/>
                <a:gd name="T98" fmla="*/ 518 w 1113"/>
                <a:gd name="T99" fmla="*/ 0 h 148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113"/>
                <a:gd name="T151" fmla="*/ 0 h 1486"/>
                <a:gd name="T152" fmla="*/ 1113 w 1113"/>
                <a:gd name="T153" fmla="*/ 1486 h 148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113" h="1486">
                  <a:moveTo>
                    <a:pt x="547" y="9"/>
                  </a:moveTo>
                  <a:lnTo>
                    <a:pt x="537" y="18"/>
                  </a:lnTo>
                  <a:lnTo>
                    <a:pt x="518" y="18"/>
                  </a:lnTo>
                  <a:lnTo>
                    <a:pt x="509" y="28"/>
                  </a:lnTo>
                  <a:lnTo>
                    <a:pt x="490" y="37"/>
                  </a:lnTo>
                  <a:lnTo>
                    <a:pt x="470" y="37"/>
                  </a:lnTo>
                  <a:lnTo>
                    <a:pt x="460" y="47"/>
                  </a:lnTo>
                  <a:lnTo>
                    <a:pt x="451" y="57"/>
                  </a:lnTo>
                  <a:lnTo>
                    <a:pt x="442" y="67"/>
                  </a:lnTo>
                  <a:lnTo>
                    <a:pt x="423" y="95"/>
                  </a:lnTo>
                  <a:lnTo>
                    <a:pt x="413" y="123"/>
                  </a:lnTo>
                  <a:lnTo>
                    <a:pt x="413" y="143"/>
                  </a:lnTo>
                  <a:lnTo>
                    <a:pt x="423" y="172"/>
                  </a:lnTo>
                  <a:lnTo>
                    <a:pt x="442" y="191"/>
                  </a:lnTo>
                  <a:lnTo>
                    <a:pt x="451" y="211"/>
                  </a:lnTo>
                  <a:lnTo>
                    <a:pt x="470" y="230"/>
                  </a:lnTo>
                  <a:lnTo>
                    <a:pt x="490" y="248"/>
                  </a:lnTo>
                  <a:lnTo>
                    <a:pt x="499" y="267"/>
                  </a:lnTo>
                  <a:lnTo>
                    <a:pt x="509" y="287"/>
                  </a:lnTo>
                  <a:lnTo>
                    <a:pt x="509" y="316"/>
                  </a:lnTo>
                  <a:lnTo>
                    <a:pt x="509" y="345"/>
                  </a:lnTo>
                  <a:lnTo>
                    <a:pt x="509" y="373"/>
                  </a:lnTo>
                  <a:lnTo>
                    <a:pt x="509" y="392"/>
                  </a:lnTo>
                  <a:lnTo>
                    <a:pt x="509" y="422"/>
                  </a:lnTo>
                  <a:lnTo>
                    <a:pt x="509" y="441"/>
                  </a:lnTo>
                  <a:lnTo>
                    <a:pt x="537" y="441"/>
                  </a:lnTo>
                  <a:lnTo>
                    <a:pt x="557" y="450"/>
                  </a:lnTo>
                  <a:lnTo>
                    <a:pt x="585" y="450"/>
                  </a:lnTo>
                  <a:lnTo>
                    <a:pt x="614" y="450"/>
                  </a:lnTo>
                  <a:lnTo>
                    <a:pt x="643" y="450"/>
                  </a:lnTo>
                  <a:lnTo>
                    <a:pt x="662" y="450"/>
                  </a:lnTo>
                  <a:lnTo>
                    <a:pt x="691" y="460"/>
                  </a:lnTo>
                  <a:lnTo>
                    <a:pt x="720" y="460"/>
                  </a:lnTo>
                  <a:lnTo>
                    <a:pt x="748" y="478"/>
                  </a:lnTo>
                  <a:lnTo>
                    <a:pt x="816" y="527"/>
                  </a:lnTo>
                  <a:lnTo>
                    <a:pt x="816" y="566"/>
                  </a:lnTo>
                  <a:lnTo>
                    <a:pt x="806" y="603"/>
                  </a:lnTo>
                  <a:lnTo>
                    <a:pt x="806" y="632"/>
                  </a:lnTo>
                  <a:lnTo>
                    <a:pt x="806" y="671"/>
                  </a:lnTo>
                  <a:lnTo>
                    <a:pt x="806" y="708"/>
                  </a:lnTo>
                  <a:lnTo>
                    <a:pt x="806" y="738"/>
                  </a:lnTo>
                  <a:lnTo>
                    <a:pt x="816" y="766"/>
                  </a:lnTo>
                  <a:lnTo>
                    <a:pt x="825" y="786"/>
                  </a:lnTo>
                  <a:lnTo>
                    <a:pt x="844" y="814"/>
                  </a:lnTo>
                  <a:lnTo>
                    <a:pt x="883" y="843"/>
                  </a:lnTo>
                  <a:lnTo>
                    <a:pt x="922" y="872"/>
                  </a:lnTo>
                  <a:lnTo>
                    <a:pt x="959" y="891"/>
                  </a:lnTo>
                  <a:lnTo>
                    <a:pt x="998" y="920"/>
                  </a:lnTo>
                  <a:lnTo>
                    <a:pt x="1036" y="939"/>
                  </a:lnTo>
                  <a:lnTo>
                    <a:pt x="1066" y="968"/>
                  </a:lnTo>
                  <a:lnTo>
                    <a:pt x="1084" y="1007"/>
                  </a:lnTo>
                  <a:lnTo>
                    <a:pt x="1094" y="1007"/>
                  </a:lnTo>
                  <a:lnTo>
                    <a:pt x="1094" y="1016"/>
                  </a:lnTo>
                  <a:lnTo>
                    <a:pt x="1094" y="1026"/>
                  </a:lnTo>
                  <a:lnTo>
                    <a:pt x="1094" y="1035"/>
                  </a:lnTo>
                  <a:lnTo>
                    <a:pt x="1103" y="1035"/>
                  </a:lnTo>
                  <a:lnTo>
                    <a:pt x="1103" y="1044"/>
                  </a:lnTo>
                  <a:lnTo>
                    <a:pt x="1103" y="1054"/>
                  </a:lnTo>
                  <a:lnTo>
                    <a:pt x="1113" y="1063"/>
                  </a:lnTo>
                  <a:lnTo>
                    <a:pt x="1066" y="1121"/>
                  </a:lnTo>
                  <a:lnTo>
                    <a:pt x="816" y="1313"/>
                  </a:lnTo>
                  <a:lnTo>
                    <a:pt x="758" y="1351"/>
                  </a:lnTo>
                  <a:lnTo>
                    <a:pt x="797" y="1151"/>
                  </a:lnTo>
                  <a:lnTo>
                    <a:pt x="816" y="1035"/>
                  </a:lnTo>
                  <a:lnTo>
                    <a:pt x="816" y="852"/>
                  </a:lnTo>
                  <a:lnTo>
                    <a:pt x="787" y="805"/>
                  </a:lnTo>
                  <a:lnTo>
                    <a:pt x="758" y="786"/>
                  </a:lnTo>
                  <a:lnTo>
                    <a:pt x="691" y="805"/>
                  </a:lnTo>
                  <a:lnTo>
                    <a:pt x="567" y="968"/>
                  </a:lnTo>
                  <a:lnTo>
                    <a:pt x="451" y="1198"/>
                  </a:lnTo>
                  <a:lnTo>
                    <a:pt x="432" y="1207"/>
                  </a:lnTo>
                  <a:lnTo>
                    <a:pt x="403" y="1237"/>
                  </a:lnTo>
                  <a:lnTo>
                    <a:pt x="393" y="1351"/>
                  </a:lnTo>
                  <a:lnTo>
                    <a:pt x="365" y="1476"/>
                  </a:lnTo>
                  <a:lnTo>
                    <a:pt x="365" y="1486"/>
                  </a:lnTo>
                  <a:lnTo>
                    <a:pt x="326" y="1467"/>
                  </a:lnTo>
                  <a:lnTo>
                    <a:pt x="279" y="1390"/>
                  </a:lnTo>
                  <a:lnTo>
                    <a:pt x="326" y="852"/>
                  </a:lnTo>
                  <a:lnTo>
                    <a:pt x="317" y="652"/>
                  </a:lnTo>
                  <a:lnTo>
                    <a:pt x="288" y="613"/>
                  </a:lnTo>
                  <a:lnTo>
                    <a:pt x="288" y="517"/>
                  </a:lnTo>
                  <a:lnTo>
                    <a:pt x="249" y="469"/>
                  </a:lnTo>
                  <a:lnTo>
                    <a:pt x="191" y="431"/>
                  </a:lnTo>
                  <a:lnTo>
                    <a:pt x="163" y="431"/>
                  </a:lnTo>
                  <a:lnTo>
                    <a:pt x="125" y="478"/>
                  </a:lnTo>
                  <a:lnTo>
                    <a:pt x="105" y="632"/>
                  </a:lnTo>
                  <a:lnTo>
                    <a:pt x="135" y="1169"/>
                  </a:lnTo>
                  <a:lnTo>
                    <a:pt x="144" y="1256"/>
                  </a:lnTo>
                  <a:lnTo>
                    <a:pt x="96" y="1237"/>
                  </a:lnTo>
                  <a:lnTo>
                    <a:pt x="49" y="1093"/>
                  </a:lnTo>
                  <a:lnTo>
                    <a:pt x="10" y="796"/>
                  </a:lnTo>
                  <a:lnTo>
                    <a:pt x="0" y="699"/>
                  </a:lnTo>
                  <a:lnTo>
                    <a:pt x="29" y="680"/>
                  </a:lnTo>
                  <a:lnTo>
                    <a:pt x="38" y="680"/>
                  </a:lnTo>
                  <a:lnTo>
                    <a:pt x="19" y="613"/>
                  </a:lnTo>
                  <a:lnTo>
                    <a:pt x="29" y="354"/>
                  </a:lnTo>
                  <a:lnTo>
                    <a:pt x="49" y="211"/>
                  </a:lnTo>
                  <a:lnTo>
                    <a:pt x="269" y="57"/>
                  </a:lnTo>
                  <a:lnTo>
                    <a:pt x="403" y="0"/>
                  </a:lnTo>
                  <a:lnTo>
                    <a:pt x="518" y="0"/>
                  </a:lnTo>
                  <a:lnTo>
                    <a:pt x="547" y="9"/>
                  </a:lnTo>
                  <a:close/>
                </a:path>
              </a:pathLst>
            </a:custGeom>
            <a:solidFill>
              <a:srgbClr val="9966FF"/>
            </a:solidFill>
            <a:ln w="9525">
              <a:noFill/>
              <a:round/>
              <a:headEnd/>
              <a:tailEnd/>
            </a:ln>
          </p:spPr>
          <p:txBody>
            <a:bodyPr>
              <a:prstTxWarp prst="textNoShape">
                <a:avLst/>
              </a:prstTxWarp>
            </a:bodyPr>
            <a:lstStyle/>
            <a:p>
              <a:endParaRPr lang="en-US"/>
            </a:p>
          </p:txBody>
        </p:sp>
        <p:sp>
          <p:nvSpPr>
            <p:cNvPr id="53389" name="Freeform 843"/>
            <p:cNvSpPr>
              <a:spLocks noChangeAspect="1"/>
            </p:cNvSpPr>
            <p:nvPr/>
          </p:nvSpPr>
          <p:spPr bwMode="auto">
            <a:xfrm>
              <a:off x="3694" y="1783"/>
              <a:ext cx="106" cy="204"/>
            </a:xfrm>
            <a:custGeom>
              <a:avLst/>
              <a:gdLst>
                <a:gd name="T0" fmla="*/ 28 w 527"/>
                <a:gd name="T1" fmla="*/ 202 h 1017"/>
                <a:gd name="T2" fmla="*/ 76 w 527"/>
                <a:gd name="T3" fmla="*/ 202 h 1017"/>
                <a:gd name="T4" fmla="*/ 114 w 527"/>
                <a:gd name="T5" fmla="*/ 211 h 1017"/>
                <a:gd name="T6" fmla="*/ 153 w 527"/>
                <a:gd name="T7" fmla="*/ 230 h 1017"/>
                <a:gd name="T8" fmla="*/ 181 w 527"/>
                <a:gd name="T9" fmla="*/ 258 h 1017"/>
                <a:gd name="T10" fmla="*/ 191 w 527"/>
                <a:gd name="T11" fmla="*/ 307 h 1017"/>
                <a:gd name="T12" fmla="*/ 200 w 527"/>
                <a:gd name="T13" fmla="*/ 355 h 1017"/>
                <a:gd name="T14" fmla="*/ 200 w 527"/>
                <a:gd name="T15" fmla="*/ 393 h 1017"/>
                <a:gd name="T16" fmla="*/ 210 w 527"/>
                <a:gd name="T17" fmla="*/ 422 h 1017"/>
                <a:gd name="T18" fmla="*/ 239 w 527"/>
                <a:gd name="T19" fmla="*/ 441 h 1017"/>
                <a:gd name="T20" fmla="*/ 268 w 527"/>
                <a:gd name="T21" fmla="*/ 460 h 1017"/>
                <a:gd name="T22" fmla="*/ 306 w 527"/>
                <a:gd name="T23" fmla="*/ 479 h 1017"/>
                <a:gd name="T24" fmla="*/ 316 w 527"/>
                <a:gd name="T25" fmla="*/ 1017 h 1017"/>
                <a:gd name="T26" fmla="*/ 354 w 527"/>
                <a:gd name="T27" fmla="*/ 911 h 1017"/>
                <a:gd name="T28" fmla="*/ 374 w 527"/>
                <a:gd name="T29" fmla="*/ 787 h 1017"/>
                <a:gd name="T30" fmla="*/ 402 w 527"/>
                <a:gd name="T31" fmla="*/ 671 h 1017"/>
                <a:gd name="T32" fmla="*/ 460 w 527"/>
                <a:gd name="T33" fmla="*/ 575 h 1017"/>
                <a:gd name="T34" fmla="*/ 527 w 527"/>
                <a:gd name="T35" fmla="*/ 546 h 1017"/>
                <a:gd name="T36" fmla="*/ 527 w 527"/>
                <a:gd name="T37" fmla="*/ 499 h 1017"/>
                <a:gd name="T38" fmla="*/ 518 w 527"/>
                <a:gd name="T39" fmla="*/ 469 h 1017"/>
                <a:gd name="T40" fmla="*/ 488 w 527"/>
                <a:gd name="T41" fmla="*/ 451 h 1017"/>
                <a:gd name="T42" fmla="*/ 469 w 527"/>
                <a:gd name="T43" fmla="*/ 432 h 1017"/>
                <a:gd name="T44" fmla="*/ 460 w 527"/>
                <a:gd name="T45" fmla="*/ 422 h 1017"/>
                <a:gd name="T46" fmla="*/ 441 w 527"/>
                <a:gd name="T47" fmla="*/ 413 h 1017"/>
                <a:gd name="T48" fmla="*/ 430 w 527"/>
                <a:gd name="T49" fmla="*/ 393 h 1017"/>
                <a:gd name="T50" fmla="*/ 411 w 527"/>
                <a:gd name="T51" fmla="*/ 383 h 1017"/>
                <a:gd name="T52" fmla="*/ 393 w 527"/>
                <a:gd name="T53" fmla="*/ 364 h 1017"/>
                <a:gd name="T54" fmla="*/ 364 w 527"/>
                <a:gd name="T55" fmla="*/ 288 h 1017"/>
                <a:gd name="T56" fmla="*/ 344 w 527"/>
                <a:gd name="T57" fmla="*/ 202 h 1017"/>
                <a:gd name="T58" fmla="*/ 335 w 527"/>
                <a:gd name="T59" fmla="*/ 105 h 1017"/>
                <a:gd name="T60" fmla="*/ 325 w 527"/>
                <a:gd name="T61" fmla="*/ 0 h 1017"/>
                <a:gd name="T62" fmla="*/ 0 w 527"/>
                <a:gd name="T63" fmla="*/ 202 h 1017"/>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27"/>
                <a:gd name="T97" fmla="*/ 0 h 1017"/>
                <a:gd name="T98" fmla="*/ 527 w 527"/>
                <a:gd name="T99" fmla="*/ 1017 h 1017"/>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27" h="1017">
                  <a:moveTo>
                    <a:pt x="0" y="211"/>
                  </a:moveTo>
                  <a:lnTo>
                    <a:pt x="28" y="202"/>
                  </a:lnTo>
                  <a:lnTo>
                    <a:pt x="47" y="202"/>
                  </a:lnTo>
                  <a:lnTo>
                    <a:pt x="76" y="202"/>
                  </a:lnTo>
                  <a:lnTo>
                    <a:pt x="95" y="202"/>
                  </a:lnTo>
                  <a:lnTo>
                    <a:pt x="114" y="211"/>
                  </a:lnTo>
                  <a:lnTo>
                    <a:pt x="142" y="211"/>
                  </a:lnTo>
                  <a:lnTo>
                    <a:pt x="153" y="230"/>
                  </a:lnTo>
                  <a:lnTo>
                    <a:pt x="172" y="249"/>
                  </a:lnTo>
                  <a:lnTo>
                    <a:pt x="181" y="258"/>
                  </a:lnTo>
                  <a:lnTo>
                    <a:pt x="191" y="288"/>
                  </a:lnTo>
                  <a:lnTo>
                    <a:pt x="191" y="307"/>
                  </a:lnTo>
                  <a:lnTo>
                    <a:pt x="200" y="326"/>
                  </a:lnTo>
                  <a:lnTo>
                    <a:pt x="200" y="355"/>
                  </a:lnTo>
                  <a:lnTo>
                    <a:pt x="200" y="374"/>
                  </a:lnTo>
                  <a:lnTo>
                    <a:pt x="200" y="393"/>
                  </a:lnTo>
                  <a:lnTo>
                    <a:pt x="210" y="413"/>
                  </a:lnTo>
                  <a:lnTo>
                    <a:pt x="210" y="422"/>
                  </a:lnTo>
                  <a:lnTo>
                    <a:pt x="220" y="432"/>
                  </a:lnTo>
                  <a:lnTo>
                    <a:pt x="239" y="441"/>
                  </a:lnTo>
                  <a:lnTo>
                    <a:pt x="258" y="451"/>
                  </a:lnTo>
                  <a:lnTo>
                    <a:pt x="268" y="460"/>
                  </a:lnTo>
                  <a:lnTo>
                    <a:pt x="286" y="469"/>
                  </a:lnTo>
                  <a:lnTo>
                    <a:pt x="306" y="479"/>
                  </a:lnTo>
                  <a:lnTo>
                    <a:pt x="316" y="489"/>
                  </a:lnTo>
                  <a:lnTo>
                    <a:pt x="316" y="1017"/>
                  </a:lnTo>
                  <a:lnTo>
                    <a:pt x="335" y="968"/>
                  </a:lnTo>
                  <a:lnTo>
                    <a:pt x="354" y="911"/>
                  </a:lnTo>
                  <a:lnTo>
                    <a:pt x="364" y="854"/>
                  </a:lnTo>
                  <a:lnTo>
                    <a:pt x="374" y="787"/>
                  </a:lnTo>
                  <a:lnTo>
                    <a:pt x="383" y="729"/>
                  </a:lnTo>
                  <a:lnTo>
                    <a:pt x="402" y="671"/>
                  </a:lnTo>
                  <a:lnTo>
                    <a:pt x="430" y="623"/>
                  </a:lnTo>
                  <a:lnTo>
                    <a:pt x="460" y="575"/>
                  </a:lnTo>
                  <a:lnTo>
                    <a:pt x="518" y="575"/>
                  </a:lnTo>
                  <a:lnTo>
                    <a:pt x="527" y="546"/>
                  </a:lnTo>
                  <a:lnTo>
                    <a:pt x="527" y="527"/>
                  </a:lnTo>
                  <a:lnTo>
                    <a:pt x="527" y="499"/>
                  </a:lnTo>
                  <a:lnTo>
                    <a:pt x="518" y="489"/>
                  </a:lnTo>
                  <a:lnTo>
                    <a:pt x="518" y="469"/>
                  </a:lnTo>
                  <a:lnTo>
                    <a:pt x="508" y="460"/>
                  </a:lnTo>
                  <a:lnTo>
                    <a:pt x="488" y="451"/>
                  </a:lnTo>
                  <a:lnTo>
                    <a:pt x="479" y="432"/>
                  </a:lnTo>
                  <a:lnTo>
                    <a:pt x="469" y="432"/>
                  </a:lnTo>
                  <a:lnTo>
                    <a:pt x="460" y="432"/>
                  </a:lnTo>
                  <a:lnTo>
                    <a:pt x="460" y="422"/>
                  </a:lnTo>
                  <a:lnTo>
                    <a:pt x="450" y="422"/>
                  </a:lnTo>
                  <a:lnTo>
                    <a:pt x="441" y="413"/>
                  </a:lnTo>
                  <a:lnTo>
                    <a:pt x="430" y="402"/>
                  </a:lnTo>
                  <a:lnTo>
                    <a:pt x="430" y="393"/>
                  </a:lnTo>
                  <a:lnTo>
                    <a:pt x="421" y="393"/>
                  </a:lnTo>
                  <a:lnTo>
                    <a:pt x="411" y="383"/>
                  </a:lnTo>
                  <a:lnTo>
                    <a:pt x="402" y="374"/>
                  </a:lnTo>
                  <a:lnTo>
                    <a:pt x="393" y="364"/>
                  </a:lnTo>
                  <a:lnTo>
                    <a:pt x="383" y="326"/>
                  </a:lnTo>
                  <a:lnTo>
                    <a:pt x="364" y="288"/>
                  </a:lnTo>
                  <a:lnTo>
                    <a:pt x="354" y="249"/>
                  </a:lnTo>
                  <a:lnTo>
                    <a:pt x="344" y="202"/>
                  </a:lnTo>
                  <a:lnTo>
                    <a:pt x="335" y="153"/>
                  </a:lnTo>
                  <a:lnTo>
                    <a:pt x="335" y="105"/>
                  </a:lnTo>
                  <a:lnTo>
                    <a:pt x="325" y="48"/>
                  </a:lnTo>
                  <a:lnTo>
                    <a:pt x="325" y="0"/>
                  </a:lnTo>
                  <a:lnTo>
                    <a:pt x="220" y="48"/>
                  </a:lnTo>
                  <a:lnTo>
                    <a:pt x="0" y="202"/>
                  </a:lnTo>
                  <a:lnTo>
                    <a:pt x="0" y="211"/>
                  </a:lnTo>
                  <a:close/>
                </a:path>
              </a:pathLst>
            </a:custGeom>
            <a:solidFill>
              <a:srgbClr val="9999FF"/>
            </a:solidFill>
            <a:ln w="9525">
              <a:noFill/>
              <a:round/>
              <a:headEnd/>
              <a:tailEnd/>
            </a:ln>
          </p:spPr>
          <p:txBody>
            <a:bodyPr>
              <a:prstTxWarp prst="textNoShape">
                <a:avLst/>
              </a:prstTxWarp>
            </a:bodyPr>
            <a:lstStyle/>
            <a:p>
              <a:endParaRPr lang="en-US"/>
            </a:p>
          </p:txBody>
        </p:sp>
        <p:sp>
          <p:nvSpPr>
            <p:cNvPr id="53390" name="Freeform 844"/>
            <p:cNvSpPr>
              <a:spLocks noChangeAspect="1"/>
            </p:cNvSpPr>
            <p:nvPr/>
          </p:nvSpPr>
          <p:spPr bwMode="auto">
            <a:xfrm>
              <a:off x="3604" y="1783"/>
              <a:ext cx="27" cy="94"/>
            </a:xfrm>
            <a:custGeom>
              <a:avLst/>
              <a:gdLst>
                <a:gd name="T0" fmla="*/ 9 w 134"/>
                <a:gd name="T1" fmla="*/ 0 h 469"/>
                <a:gd name="T2" fmla="*/ 0 w 134"/>
                <a:gd name="T3" fmla="*/ 469 h 469"/>
                <a:gd name="T4" fmla="*/ 0 w 134"/>
                <a:gd name="T5" fmla="*/ 422 h 469"/>
                <a:gd name="T6" fmla="*/ 9 w 134"/>
                <a:gd name="T7" fmla="*/ 364 h 469"/>
                <a:gd name="T8" fmla="*/ 20 w 134"/>
                <a:gd name="T9" fmla="*/ 307 h 469"/>
                <a:gd name="T10" fmla="*/ 29 w 134"/>
                <a:gd name="T11" fmla="*/ 249 h 469"/>
                <a:gd name="T12" fmla="*/ 48 w 134"/>
                <a:gd name="T13" fmla="*/ 192 h 469"/>
                <a:gd name="T14" fmla="*/ 67 w 134"/>
                <a:gd name="T15" fmla="*/ 134 h 469"/>
                <a:gd name="T16" fmla="*/ 87 w 134"/>
                <a:gd name="T17" fmla="*/ 86 h 469"/>
                <a:gd name="T18" fmla="*/ 106 w 134"/>
                <a:gd name="T19" fmla="*/ 38 h 469"/>
                <a:gd name="T20" fmla="*/ 125 w 134"/>
                <a:gd name="T21" fmla="*/ 19 h 469"/>
                <a:gd name="T22" fmla="*/ 134 w 134"/>
                <a:gd name="T23" fmla="*/ 19 h 469"/>
                <a:gd name="T24" fmla="*/ 134 w 134"/>
                <a:gd name="T25" fmla="*/ 38 h 469"/>
                <a:gd name="T26" fmla="*/ 125 w 134"/>
                <a:gd name="T27" fmla="*/ 58 h 469"/>
                <a:gd name="T28" fmla="*/ 106 w 134"/>
                <a:gd name="T29" fmla="*/ 77 h 469"/>
                <a:gd name="T30" fmla="*/ 77 w 134"/>
                <a:gd name="T31" fmla="*/ 96 h 469"/>
                <a:gd name="T32" fmla="*/ 48 w 134"/>
                <a:gd name="T33" fmla="*/ 96 h 469"/>
                <a:gd name="T34" fmla="*/ 48 w 134"/>
                <a:gd name="T35" fmla="*/ 86 h 469"/>
                <a:gd name="T36" fmla="*/ 39 w 134"/>
                <a:gd name="T37" fmla="*/ 86 h 469"/>
                <a:gd name="T38" fmla="*/ 39 w 134"/>
                <a:gd name="T39" fmla="*/ 77 h 469"/>
                <a:gd name="T40" fmla="*/ 29 w 134"/>
                <a:gd name="T41" fmla="*/ 67 h 469"/>
                <a:gd name="T42" fmla="*/ 20 w 134"/>
                <a:gd name="T43" fmla="*/ 58 h 469"/>
                <a:gd name="T44" fmla="*/ 20 w 134"/>
                <a:gd name="T45" fmla="*/ 48 h 469"/>
                <a:gd name="T46" fmla="*/ 20 w 134"/>
                <a:gd name="T47" fmla="*/ 38 h 469"/>
                <a:gd name="T48" fmla="*/ 9 w 134"/>
                <a:gd name="T49" fmla="*/ 28 h 469"/>
                <a:gd name="T50" fmla="*/ 9 w 134"/>
                <a:gd name="T51" fmla="*/ 19 h 469"/>
                <a:gd name="T52" fmla="*/ 9 w 134"/>
                <a:gd name="T53" fmla="*/ 9 h 469"/>
                <a:gd name="T54" fmla="*/ 9 w 134"/>
                <a:gd name="T55" fmla="*/ 0 h 469"/>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34"/>
                <a:gd name="T85" fmla="*/ 0 h 469"/>
                <a:gd name="T86" fmla="*/ 134 w 134"/>
                <a:gd name="T87" fmla="*/ 469 h 469"/>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34" h="469">
                  <a:moveTo>
                    <a:pt x="9" y="0"/>
                  </a:moveTo>
                  <a:lnTo>
                    <a:pt x="0" y="469"/>
                  </a:lnTo>
                  <a:lnTo>
                    <a:pt x="0" y="422"/>
                  </a:lnTo>
                  <a:lnTo>
                    <a:pt x="9" y="364"/>
                  </a:lnTo>
                  <a:lnTo>
                    <a:pt x="20" y="307"/>
                  </a:lnTo>
                  <a:lnTo>
                    <a:pt x="29" y="249"/>
                  </a:lnTo>
                  <a:lnTo>
                    <a:pt x="48" y="192"/>
                  </a:lnTo>
                  <a:lnTo>
                    <a:pt x="67" y="134"/>
                  </a:lnTo>
                  <a:lnTo>
                    <a:pt x="87" y="86"/>
                  </a:lnTo>
                  <a:lnTo>
                    <a:pt x="106" y="38"/>
                  </a:lnTo>
                  <a:lnTo>
                    <a:pt x="125" y="19"/>
                  </a:lnTo>
                  <a:lnTo>
                    <a:pt x="134" y="19"/>
                  </a:lnTo>
                  <a:lnTo>
                    <a:pt x="134" y="38"/>
                  </a:lnTo>
                  <a:lnTo>
                    <a:pt x="125" y="58"/>
                  </a:lnTo>
                  <a:lnTo>
                    <a:pt x="106" y="77"/>
                  </a:lnTo>
                  <a:lnTo>
                    <a:pt x="77" y="96"/>
                  </a:lnTo>
                  <a:lnTo>
                    <a:pt x="48" y="96"/>
                  </a:lnTo>
                  <a:lnTo>
                    <a:pt x="48" y="86"/>
                  </a:lnTo>
                  <a:lnTo>
                    <a:pt x="39" y="86"/>
                  </a:lnTo>
                  <a:lnTo>
                    <a:pt x="39" y="77"/>
                  </a:lnTo>
                  <a:lnTo>
                    <a:pt x="29" y="67"/>
                  </a:lnTo>
                  <a:lnTo>
                    <a:pt x="20" y="58"/>
                  </a:lnTo>
                  <a:lnTo>
                    <a:pt x="20" y="48"/>
                  </a:lnTo>
                  <a:lnTo>
                    <a:pt x="20" y="38"/>
                  </a:lnTo>
                  <a:lnTo>
                    <a:pt x="9" y="28"/>
                  </a:lnTo>
                  <a:lnTo>
                    <a:pt x="9" y="19"/>
                  </a:lnTo>
                  <a:lnTo>
                    <a:pt x="9" y="9"/>
                  </a:lnTo>
                  <a:lnTo>
                    <a:pt x="9" y="0"/>
                  </a:lnTo>
                  <a:close/>
                </a:path>
              </a:pathLst>
            </a:custGeom>
            <a:solidFill>
              <a:srgbClr val="9999FF"/>
            </a:solidFill>
            <a:ln w="9525">
              <a:noFill/>
              <a:round/>
              <a:headEnd/>
              <a:tailEnd/>
            </a:ln>
          </p:spPr>
          <p:txBody>
            <a:bodyPr>
              <a:prstTxWarp prst="textNoShape">
                <a:avLst/>
              </a:prstTxWarp>
            </a:bodyPr>
            <a:lstStyle/>
            <a:p>
              <a:endParaRPr lang="en-US"/>
            </a:p>
          </p:txBody>
        </p:sp>
        <p:sp>
          <p:nvSpPr>
            <p:cNvPr id="53391" name="Freeform 845"/>
            <p:cNvSpPr>
              <a:spLocks noChangeAspect="1"/>
            </p:cNvSpPr>
            <p:nvPr/>
          </p:nvSpPr>
          <p:spPr bwMode="auto">
            <a:xfrm>
              <a:off x="3857" y="1962"/>
              <a:ext cx="35" cy="38"/>
            </a:xfrm>
            <a:custGeom>
              <a:avLst/>
              <a:gdLst>
                <a:gd name="T0" fmla="*/ 19 w 172"/>
                <a:gd name="T1" fmla="*/ 0 h 192"/>
                <a:gd name="T2" fmla="*/ 19 w 172"/>
                <a:gd name="T3" fmla="*/ 28 h 192"/>
                <a:gd name="T4" fmla="*/ 19 w 172"/>
                <a:gd name="T5" fmla="*/ 57 h 192"/>
                <a:gd name="T6" fmla="*/ 9 w 172"/>
                <a:gd name="T7" fmla="*/ 76 h 192"/>
                <a:gd name="T8" fmla="*/ 9 w 172"/>
                <a:gd name="T9" fmla="*/ 106 h 192"/>
                <a:gd name="T10" fmla="*/ 9 w 172"/>
                <a:gd name="T11" fmla="*/ 125 h 192"/>
                <a:gd name="T12" fmla="*/ 0 w 172"/>
                <a:gd name="T13" fmla="*/ 143 h 192"/>
                <a:gd name="T14" fmla="*/ 0 w 172"/>
                <a:gd name="T15" fmla="*/ 172 h 192"/>
                <a:gd name="T16" fmla="*/ 0 w 172"/>
                <a:gd name="T17" fmla="*/ 192 h 192"/>
                <a:gd name="T18" fmla="*/ 19 w 172"/>
                <a:gd name="T19" fmla="*/ 192 h 192"/>
                <a:gd name="T20" fmla="*/ 38 w 172"/>
                <a:gd name="T21" fmla="*/ 182 h 192"/>
                <a:gd name="T22" fmla="*/ 67 w 172"/>
                <a:gd name="T23" fmla="*/ 172 h 192"/>
                <a:gd name="T24" fmla="*/ 86 w 172"/>
                <a:gd name="T25" fmla="*/ 162 h 192"/>
                <a:gd name="T26" fmla="*/ 114 w 172"/>
                <a:gd name="T27" fmla="*/ 153 h 192"/>
                <a:gd name="T28" fmla="*/ 134 w 172"/>
                <a:gd name="T29" fmla="*/ 143 h 192"/>
                <a:gd name="T30" fmla="*/ 153 w 172"/>
                <a:gd name="T31" fmla="*/ 134 h 192"/>
                <a:gd name="T32" fmla="*/ 172 w 172"/>
                <a:gd name="T33" fmla="*/ 115 h 192"/>
                <a:gd name="T34" fmla="*/ 172 w 172"/>
                <a:gd name="T35" fmla="*/ 106 h 192"/>
                <a:gd name="T36" fmla="*/ 153 w 172"/>
                <a:gd name="T37" fmla="*/ 86 h 192"/>
                <a:gd name="T38" fmla="*/ 134 w 172"/>
                <a:gd name="T39" fmla="*/ 67 h 192"/>
                <a:gd name="T40" fmla="*/ 114 w 172"/>
                <a:gd name="T41" fmla="*/ 57 h 192"/>
                <a:gd name="T42" fmla="*/ 95 w 172"/>
                <a:gd name="T43" fmla="*/ 48 h 192"/>
                <a:gd name="T44" fmla="*/ 77 w 172"/>
                <a:gd name="T45" fmla="*/ 38 h 192"/>
                <a:gd name="T46" fmla="*/ 58 w 172"/>
                <a:gd name="T47" fmla="*/ 28 h 192"/>
                <a:gd name="T48" fmla="*/ 38 w 172"/>
                <a:gd name="T49" fmla="*/ 19 h 192"/>
                <a:gd name="T50" fmla="*/ 19 w 172"/>
                <a:gd name="T51" fmla="*/ 0 h 19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72"/>
                <a:gd name="T79" fmla="*/ 0 h 192"/>
                <a:gd name="T80" fmla="*/ 172 w 172"/>
                <a:gd name="T81" fmla="*/ 192 h 19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72" h="192">
                  <a:moveTo>
                    <a:pt x="19" y="0"/>
                  </a:moveTo>
                  <a:lnTo>
                    <a:pt x="19" y="28"/>
                  </a:lnTo>
                  <a:lnTo>
                    <a:pt x="19" y="57"/>
                  </a:lnTo>
                  <a:lnTo>
                    <a:pt x="9" y="76"/>
                  </a:lnTo>
                  <a:lnTo>
                    <a:pt x="9" y="106"/>
                  </a:lnTo>
                  <a:lnTo>
                    <a:pt x="9" y="125"/>
                  </a:lnTo>
                  <a:lnTo>
                    <a:pt x="0" y="143"/>
                  </a:lnTo>
                  <a:lnTo>
                    <a:pt x="0" y="172"/>
                  </a:lnTo>
                  <a:lnTo>
                    <a:pt x="0" y="192"/>
                  </a:lnTo>
                  <a:lnTo>
                    <a:pt x="19" y="192"/>
                  </a:lnTo>
                  <a:lnTo>
                    <a:pt x="38" y="182"/>
                  </a:lnTo>
                  <a:lnTo>
                    <a:pt x="67" y="172"/>
                  </a:lnTo>
                  <a:lnTo>
                    <a:pt x="86" y="162"/>
                  </a:lnTo>
                  <a:lnTo>
                    <a:pt x="114" y="153"/>
                  </a:lnTo>
                  <a:lnTo>
                    <a:pt x="134" y="143"/>
                  </a:lnTo>
                  <a:lnTo>
                    <a:pt x="153" y="134"/>
                  </a:lnTo>
                  <a:lnTo>
                    <a:pt x="172" y="115"/>
                  </a:lnTo>
                  <a:lnTo>
                    <a:pt x="172" y="106"/>
                  </a:lnTo>
                  <a:lnTo>
                    <a:pt x="153" y="86"/>
                  </a:lnTo>
                  <a:lnTo>
                    <a:pt x="134" y="67"/>
                  </a:lnTo>
                  <a:lnTo>
                    <a:pt x="114" y="57"/>
                  </a:lnTo>
                  <a:lnTo>
                    <a:pt x="95" y="48"/>
                  </a:lnTo>
                  <a:lnTo>
                    <a:pt x="77" y="38"/>
                  </a:lnTo>
                  <a:lnTo>
                    <a:pt x="58" y="28"/>
                  </a:lnTo>
                  <a:lnTo>
                    <a:pt x="38" y="19"/>
                  </a:lnTo>
                  <a:lnTo>
                    <a:pt x="19" y="0"/>
                  </a:lnTo>
                  <a:close/>
                </a:path>
              </a:pathLst>
            </a:custGeom>
            <a:solidFill>
              <a:srgbClr val="9999FF"/>
            </a:solidFill>
            <a:ln w="9525">
              <a:noFill/>
              <a:round/>
              <a:headEnd/>
              <a:tailEnd/>
            </a:ln>
          </p:spPr>
          <p:txBody>
            <a:bodyPr>
              <a:prstTxWarp prst="textNoShape">
                <a:avLst/>
              </a:prstTxWarp>
            </a:bodyPr>
            <a:lstStyle/>
            <a:p>
              <a:endParaRPr lang="en-US"/>
            </a:p>
          </p:txBody>
        </p:sp>
        <p:sp>
          <p:nvSpPr>
            <p:cNvPr id="53392" name="Freeform 846"/>
            <p:cNvSpPr>
              <a:spLocks noChangeAspect="1"/>
            </p:cNvSpPr>
            <p:nvPr/>
          </p:nvSpPr>
          <p:spPr bwMode="auto">
            <a:xfrm>
              <a:off x="3775" y="2012"/>
              <a:ext cx="128" cy="109"/>
            </a:xfrm>
            <a:custGeom>
              <a:avLst/>
              <a:gdLst>
                <a:gd name="T0" fmla="*/ 643 w 643"/>
                <a:gd name="T1" fmla="*/ 0 h 546"/>
                <a:gd name="T2" fmla="*/ 624 w 643"/>
                <a:gd name="T3" fmla="*/ 28 h 546"/>
                <a:gd name="T4" fmla="*/ 615 w 643"/>
                <a:gd name="T5" fmla="*/ 56 h 546"/>
                <a:gd name="T6" fmla="*/ 595 w 643"/>
                <a:gd name="T7" fmla="*/ 86 h 546"/>
                <a:gd name="T8" fmla="*/ 576 w 643"/>
                <a:gd name="T9" fmla="*/ 114 h 546"/>
                <a:gd name="T10" fmla="*/ 557 w 643"/>
                <a:gd name="T11" fmla="*/ 142 h 546"/>
                <a:gd name="T12" fmla="*/ 527 w 643"/>
                <a:gd name="T13" fmla="*/ 172 h 546"/>
                <a:gd name="T14" fmla="*/ 508 w 643"/>
                <a:gd name="T15" fmla="*/ 200 h 546"/>
                <a:gd name="T16" fmla="*/ 480 w 643"/>
                <a:gd name="T17" fmla="*/ 230 h 546"/>
                <a:gd name="T18" fmla="*/ 480 w 643"/>
                <a:gd name="T19" fmla="*/ 239 h 546"/>
                <a:gd name="T20" fmla="*/ 480 w 643"/>
                <a:gd name="T21" fmla="*/ 258 h 546"/>
                <a:gd name="T22" fmla="*/ 480 w 643"/>
                <a:gd name="T23" fmla="*/ 267 h 546"/>
                <a:gd name="T24" fmla="*/ 480 w 643"/>
                <a:gd name="T25" fmla="*/ 286 h 546"/>
                <a:gd name="T26" fmla="*/ 480 w 643"/>
                <a:gd name="T27" fmla="*/ 306 h 546"/>
                <a:gd name="T28" fmla="*/ 480 w 643"/>
                <a:gd name="T29" fmla="*/ 316 h 546"/>
                <a:gd name="T30" fmla="*/ 480 w 643"/>
                <a:gd name="T31" fmla="*/ 335 h 546"/>
                <a:gd name="T32" fmla="*/ 480 w 643"/>
                <a:gd name="T33" fmla="*/ 353 h 546"/>
                <a:gd name="T34" fmla="*/ 240 w 643"/>
                <a:gd name="T35" fmla="*/ 450 h 546"/>
                <a:gd name="T36" fmla="*/ 28 w 643"/>
                <a:gd name="T37" fmla="*/ 546 h 546"/>
                <a:gd name="T38" fmla="*/ 0 w 643"/>
                <a:gd name="T39" fmla="*/ 478 h 546"/>
                <a:gd name="T40" fmla="*/ 0 w 643"/>
                <a:gd name="T41" fmla="*/ 450 h 546"/>
                <a:gd name="T42" fmla="*/ 48 w 643"/>
                <a:gd name="T43" fmla="*/ 441 h 546"/>
                <a:gd name="T44" fmla="*/ 67 w 643"/>
                <a:gd name="T45" fmla="*/ 402 h 546"/>
                <a:gd name="T46" fmla="*/ 96 w 643"/>
                <a:gd name="T47" fmla="*/ 373 h 546"/>
                <a:gd name="T48" fmla="*/ 125 w 643"/>
                <a:gd name="T49" fmla="*/ 373 h 546"/>
                <a:gd name="T50" fmla="*/ 230 w 643"/>
                <a:gd name="T51" fmla="*/ 286 h 546"/>
                <a:gd name="T52" fmla="*/ 460 w 643"/>
                <a:gd name="T53" fmla="*/ 142 h 546"/>
                <a:gd name="T54" fmla="*/ 585 w 643"/>
                <a:gd name="T55" fmla="*/ 56 h 546"/>
                <a:gd name="T56" fmla="*/ 643 w 643"/>
                <a:gd name="T57" fmla="*/ 0 h 54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643"/>
                <a:gd name="T88" fmla="*/ 0 h 546"/>
                <a:gd name="T89" fmla="*/ 643 w 643"/>
                <a:gd name="T90" fmla="*/ 546 h 54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643" h="546">
                  <a:moveTo>
                    <a:pt x="643" y="0"/>
                  </a:moveTo>
                  <a:lnTo>
                    <a:pt x="624" y="28"/>
                  </a:lnTo>
                  <a:lnTo>
                    <a:pt x="615" y="56"/>
                  </a:lnTo>
                  <a:lnTo>
                    <a:pt x="595" y="86"/>
                  </a:lnTo>
                  <a:lnTo>
                    <a:pt x="576" y="114"/>
                  </a:lnTo>
                  <a:lnTo>
                    <a:pt x="557" y="142"/>
                  </a:lnTo>
                  <a:lnTo>
                    <a:pt x="527" y="172"/>
                  </a:lnTo>
                  <a:lnTo>
                    <a:pt x="508" y="200"/>
                  </a:lnTo>
                  <a:lnTo>
                    <a:pt x="480" y="230"/>
                  </a:lnTo>
                  <a:lnTo>
                    <a:pt x="480" y="239"/>
                  </a:lnTo>
                  <a:lnTo>
                    <a:pt x="480" y="258"/>
                  </a:lnTo>
                  <a:lnTo>
                    <a:pt x="480" y="267"/>
                  </a:lnTo>
                  <a:lnTo>
                    <a:pt x="480" y="286"/>
                  </a:lnTo>
                  <a:lnTo>
                    <a:pt x="480" y="306"/>
                  </a:lnTo>
                  <a:lnTo>
                    <a:pt x="480" y="316"/>
                  </a:lnTo>
                  <a:lnTo>
                    <a:pt x="480" y="335"/>
                  </a:lnTo>
                  <a:lnTo>
                    <a:pt x="480" y="353"/>
                  </a:lnTo>
                  <a:lnTo>
                    <a:pt x="240" y="450"/>
                  </a:lnTo>
                  <a:lnTo>
                    <a:pt x="28" y="546"/>
                  </a:lnTo>
                  <a:lnTo>
                    <a:pt x="0" y="478"/>
                  </a:lnTo>
                  <a:lnTo>
                    <a:pt x="0" y="450"/>
                  </a:lnTo>
                  <a:lnTo>
                    <a:pt x="48" y="441"/>
                  </a:lnTo>
                  <a:lnTo>
                    <a:pt x="67" y="402"/>
                  </a:lnTo>
                  <a:lnTo>
                    <a:pt x="96" y="373"/>
                  </a:lnTo>
                  <a:lnTo>
                    <a:pt x="125" y="373"/>
                  </a:lnTo>
                  <a:lnTo>
                    <a:pt x="230" y="286"/>
                  </a:lnTo>
                  <a:lnTo>
                    <a:pt x="460" y="142"/>
                  </a:lnTo>
                  <a:lnTo>
                    <a:pt x="585" y="56"/>
                  </a:lnTo>
                  <a:lnTo>
                    <a:pt x="643" y="0"/>
                  </a:lnTo>
                  <a:close/>
                </a:path>
              </a:pathLst>
            </a:custGeom>
            <a:solidFill>
              <a:srgbClr val="9966FF"/>
            </a:solidFill>
            <a:ln w="9525">
              <a:noFill/>
              <a:round/>
              <a:headEnd/>
              <a:tailEnd/>
            </a:ln>
          </p:spPr>
          <p:txBody>
            <a:bodyPr>
              <a:prstTxWarp prst="textNoShape">
                <a:avLst/>
              </a:prstTxWarp>
            </a:bodyPr>
            <a:lstStyle/>
            <a:p>
              <a:endParaRPr lang="en-US"/>
            </a:p>
          </p:txBody>
        </p:sp>
        <p:sp>
          <p:nvSpPr>
            <p:cNvPr id="53393" name="Freeform 847"/>
            <p:cNvSpPr>
              <a:spLocks noChangeAspect="1"/>
            </p:cNvSpPr>
            <p:nvPr/>
          </p:nvSpPr>
          <p:spPr bwMode="auto">
            <a:xfrm>
              <a:off x="3805" y="2042"/>
              <a:ext cx="52" cy="44"/>
            </a:xfrm>
            <a:custGeom>
              <a:avLst/>
              <a:gdLst>
                <a:gd name="T0" fmla="*/ 260 w 260"/>
                <a:gd name="T1" fmla="*/ 0 h 220"/>
                <a:gd name="T2" fmla="*/ 240 w 260"/>
                <a:gd name="T3" fmla="*/ 38 h 220"/>
                <a:gd name="T4" fmla="*/ 212 w 260"/>
                <a:gd name="T5" fmla="*/ 66 h 220"/>
                <a:gd name="T6" fmla="*/ 183 w 260"/>
                <a:gd name="T7" fmla="*/ 95 h 220"/>
                <a:gd name="T8" fmla="*/ 144 w 260"/>
                <a:gd name="T9" fmla="*/ 114 h 220"/>
                <a:gd name="T10" fmla="*/ 106 w 260"/>
                <a:gd name="T11" fmla="*/ 133 h 220"/>
                <a:gd name="T12" fmla="*/ 68 w 260"/>
                <a:gd name="T13" fmla="*/ 153 h 220"/>
                <a:gd name="T14" fmla="*/ 30 w 260"/>
                <a:gd name="T15" fmla="*/ 172 h 220"/>
                <a:gd name="T16" fmla="*/ 0 w 260"/>
                <a:gd name="T17" fmla="*/ 200 h 220"/>
                <a:gd name="T18" fmla="*/ 10 w 260"/>
                <a:gd name="T19" fmla="*/ 200 h 220"/>
                <a:gd name="T20" fmla="*/ 19 w 260"/>
                <a:gd name="T21" fmla="*/ 210 h 220"/>
                <a:gd name="T22" fmla="*/ 49 w 260"/>
                <a:gd name="T23" fmla="*/ 210 h 220"/>
                <a:gd name="T24" fmla="*/ 77 w 260"/>
                <a:gd name="T25" fmla="*/ 210 h 220"/>
                <a:gd name="T26" fmla="*/ 106 w 260"/>
                <a:gd name="T27" fmla="*/ 210 h 220"/>
                <a:gd name="T28" fmla="*/ 135 w 260"/>
                <a:gd name="T29" fmla="*/ 220 h 220"/>
                <a:gd name="T30" fmla="*/ 154 w 260"/>
                <a:gd name="T31" fmla="*/ 220 h 220"/>
                <a:gd name="T32" fmla="*/ 174 w 260"/>
                <a:gd name="T33" fmla="*/ 220 h 220"/>
                <a:gd name="T34" fmla="*/ 193 w 260"/>
                <a:gd name="T35" fmla="*/ 200 h 220"/>
                <a:gd name="T36" fmla="*/ 212 w 260"/>
                <a:gd name="T37" fmla="*/ 182 h 220"/>
                <a:gd name="T38" fmla="*/ 221 w 260"/>
                <a:gd name="T39" fmla="*/ 153 h 220"/>
                <a:gd name="T40" fmla="*/ 240 w 260"/>
                <a:gd name="T41" fmla="*/ 124 h 220"/>
                <a:gd name="T42" fmla="*/ 250 w 260"/>
                <a:gd name="T43" fmla="*/ 95 h 220"/>
                <a:gd name="T44" fmla="*/ 260 w 260"/>
                <a:gd name="T45" fmla="*/ 66 h 220"/>
                <a:gd name="T46" fmla="*/ 260 w 260"/>
                <a:gd name="T47" fmla="*/ 38 h 220"/>
                <a:gd name="T48" fmla="*/ 260 w 260"/>
                <a:gd name="T49" fmla="*/ 0 h 220"/>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60"/>
                <a:gd name="T76" fmla="*/ 0 h 220"/>
                <a:gd name="T77" fmla="*/ 260 w 260"/>
                <a:gd name="T78" fmla="*/ 220 h 220"/>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60" h="220">
                  <a:moveTo>
                    <a:pt x="260" y="0"/>
                  </a:moveTo>
                  <a:lnTo>
                    <a:pt x="240" y="38"/>
                  </a:lnTo>
                  <a:lnTo>
                    <a:pt x="212" y="66"/>
                  </a:lnTo>
                  <a:lnTo>
                    <a:pt x="183" y="95"/>
                  </a:lnTo>
                  <a:lnTo>
                    <a:pt x="144" y="114"/>
                  </a:lnTo>
                  <a:lnTo>
                    <a:pt x="106" y="133"/>
                  </a:lnTo>
                  <a:lnTo>
                    <a:pt x="68" y="153"/>
                  </a:lnTo>
                  <a:lnTo>
                    <a:pt x="30" y="172"/>
                  </a:lnTo>
                  <a:lnTo>
                    <a:pt x="0" y="200"/>
                  </a:lnTo>
                  <a:lnTo>
                    <a:pt x="10" y="200"/>
                  </a:lnTo>
                  <a:lnTo>
                    <a:pt x="19" y="210"/>
                  </a:lnTo>
                  <a:lnTo>
                    <a:pt x="49" y="210"/>
                  </a:lnTo>
                  <a:lnTo>
                    <a:pt x="77" y="210"/>
                  </a:lnTo>
                  <a:lnTo>
                    <a:pt x="106" y="210"/>
                  </a:lnTo>
                  <a:lnTo>
                    <a:pt x="135" y="220"/>
                  </a:lnTo>
                  <a:lnTo>
                    <a:pt x="154" y="220"/>
                  </a:lnTo>
                  <a:lnTo>
                    <a:pt x="174" y="220"/>
                  </a:lnTo>
                  <a:lnTo>
                    <a:pt x="193" y="200"/>
                  </a:lnTo>
                  <a:lnTo>
                    <a:pt x="212" y="182"/>
                  </a:lnTo>
                  <a:lnTo>
                    <a:pt x="221" y="153"/>
                  </a:lnTo>
                  <a:lnTo>
                    <a:pt x="240" y="124"/>
                  </a:lnTo>
                  <a:lnTo>
                    <a:pt x="250" y="95"/>
                  </a:lnTo>
                  <a:lnTo>
                    <a:pt x="260" y="66"/>
                  </a:lnTo>
                  <a:lnTo>
                    <a:pt x="260" y="38"/>
                  </a:lnTo>
                  <a:lnTo>
                    <a:pt x="260" y="0"/>
                  </a:lnTo>
                  <a:close/>
                </a:path>
              </a:pathLst>
            </a:custGeom>
            <a:solidFill>
              <a:srgbClr val="9999FF"/>
            </a:solidFill>
            <a:ln w="9525">
              <a:noFill/>
              <a:round/>
              <a:headEnd/>
              <a:tailEnd/>
            </a:ln>
          </p:spPr>
          <p:txBody>
            <a:bodyPr>
              <a:prstTxWarp prst="textNoShape">
                <a:avLst/>
              </a:prstTxWarp>
            </a:bodyPr>
            <a:lstStyle/>
            <a:p>
              <a:endParaRPr lang="en-US"/>
            </a:p>
          </p:txBody>
        </p:sp>
        <p:sp>
          <p:nvSpPr>
            <p:cNvPr id="53394" name="Freeform 848"/>
            <p:cNvSpPr>
              <a:spLocks noChangeAspect="1"/>
            </p:cNvSpPr>
            <p:nvPr/>
          </p:nvSpPr>
          <p:spPr bwMode="auto">
            <a:xfrm>
              <a:off x="3742" y="2109"/>
              <a:ext cx="84" cy="42"/>
            </a:xfrm>
            <a:custGeom>
              <a:avLst/>
              <a:gdLst>
                <a:gd name="T0" fmla="*/ 125 w 422"/>
                <a:gd name="T1" fmla="*/ 39 h 211"/>
                <a:gd name="T2" fmla="*/ 115 w 422"/>
                <a:gd name="T3" fmla="*/ 39 h 211"/>
                <a:gd name="T4" fmla="*/ 96 w 422"/>
                <a:gd name="T5" fmla="*/ 39 h 211"/>
                <a:gd name="T6" fmla="*/ 77 w 422"/>
                <a:gd name="T7" fmla="*/ 39 h 211"/>
                <a:gd name="T8" fmla="*/ 67 w 422"/>
                <a:gd name="T9" fmla="*/ 39 h 211"/>
                <a:gd name="T10" fmla="*/ 47 w 422"/>
                <a:gd name="T11" fmla="*/ 39 h 211"/>
                <a:gd name="T12" fmla="*/ 29 w 422"/>
                <a:gd name="T13" fmla="*/ 39 h 211"/>
                <a:gd name="T14" fmla="*/ 19 w 422"/>
                <a:gd name="T15" fmla="*/ 39 h 211"/>
                <a:gd name="T16" fmla="*/ 0 w 422"/>
                <a:gd name="T17" fmla="*/ 39 h 211"/>
                <a:gd name="T18" fmla="*/ 0 w 422"/>
                <a:gd name="T19" fmla="*/ 67 h 211"/>
                <a:gd name="T20" fmla="*/ 19 w 422"/>
                <a:gd name="T21" fmla="*/ 144 h 211"/>
                <a:gd name="T22" fmla="*/ 38 w 422"/>
                <a:gd name="T23" fmla="*/ 172 h 211"/>
                <a:gd name="T24" fmla="*/ 67 w 422"/>
                <a:gd name="T25" fmla="*/ 192 h 211"/>
                <a:gd name="T26" fmla="*/ 105 w 422"/>
                <a:gd name="T27" fmla="*/ 202 h 211"/>
                <a:gd name="T28" fmla="*/ 144 w 422"/>
                <a:gd name="T29" fmla="*/ 211 h 211"/>
                <a:gd name="T30" fmla="*/ 182 w 422"/>
                <a:gd name="T31" fmla="*/ 211 h 211"/>
                <a:gd name="T32" fmla="*/ 221 w 422"/>
                <a:gd name="T33" fmla="*/ 211 h 211"/>
                <a:gd name="T34" fmla="*/ 259 w 422"/>
                <a:gd name="T35" fmla="*/ 202 h 211"/>
                <a:gd name="T36" fmla="*/ 297 w 422"/>
                <a:gd name="T37" fmla="*/ 172 h 211"/>
                <a:gd name="T38" fmla="*/ 316 w 422"/>
                <a:gd name="T39" fmla="*/ 163 h 211"/>
                <a:gd name="T40" fmla="*/ 335 w 422"/>
                <a:gd name="T41" fmla="*/ 144 h 211"/>
                <a:gd name="T42" fmla="*/ 355 w 422"/>
                <a:gd name="T43" fmla="*/ 125 h 211"/>
                <a:gd name="T44" fmla="*/ 365 w 422"/>
                <a:gd name="T45" fmla="*/ 97 h 211"/>
                <a:gd name="T46" fmla="*/ 384 w 422"/>
                <a:gd name="T47" fmla="*/ 77 h 211"/>
                <a:gd name="T48" fmla="*/ 393 w 422"/>
                <a:gd name="T49" fmla="*/ 48 h 211"/>
                <a:gd name="T50" fmla="*/ 413 w 422"/>
                <a:gd name="T51" fmla="*/ 28 h 211"/>
                <a:gd name="T52" fmla="*/ 422 w 422"/>
                <a:gd name="T53" fmla="*/ 0 h 211"/>
                <a:gd name="T54" fmla="*/ 259 w 422"/>
                <a:gd name="T55" fmla="*/ 86 h 211"/>
                <a:gd name="T56" fmla="*/ 154 w 422"/>
                <a:gd name="T57" fmla="*/ 106 h 211"/>
                <a:gd name="T58" fmla="*/ 144 w 422"/>
                <a:gd name="T59" fmla="*/ 97 h 211"/>
                <a:gd name="T60" fmla="*/ 125 w 422"/>
                <a:gd name="T61" fmla="*/ 39 h 211"/>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422"/>
                <a:gd name="T94" fmla="*/ 0 h 211"/>
                <a:gd name="T95" fmla="*/ 422 w 422"/>
                <a:gd name="T96" fmla="*/ 211 h 211"/>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422" h="211">
                  <a:moveTo>
                    <a:pt x="125" y="39"/>
                  </a:moveTo>
                  <a:lnTo>
                    <a:pt x="115" y="39"/>
                  </a:lnTo>
                  <a:lnTo>
                    <a:pt x="96" y="39"/>
                  </a:lnTo>
                  <a:lnTo>
                    <a:pt x="77" y="39"/>
                  </a:lnTo>
                  <a:lnTo>
                    <a:pt x="67" y="39"/>
                  </a:lnTo>
                  <a:lnTo>
                    <a:pt x="47" y="39"/>
                  </a:lnTo>
                  <a:lnTo>
                    <a:pt x="29" y="39"/>
                  </a:lnTo>
                  <a:lnTo>
                    <a:pt x="19" y="39"/>
                  </a:lnTo>
                  <a:lnTo>
                    <a:pt x="0" y="39"/>
                  </a:lnTo>
                  <a:lnTo>
                    <a:pt x="0" y="67"/>
                  </a:lnTo>
                  <a:lnTo>
                    <a:pt x="19" y="144"/>
                  </a:lnTo>
                  <a:lnTo>
                    <a:pt x="38" y="172"/>
                  </a:lnTo>
                  <a:lnTo>
                    <a:pt x="67" y="192"/>
                  </a:lnTo>
                  <a:lnTo>
                    <a:pt x="105" y="202"/>
                  </a:lnTo>
                  <a:lnTo>
                    <a:pt x="144" y="211"/>
                  </a:lnTo>
                  <a:lnTo>
                    <a:pt x="182" y="211"/>
                  </a:lnTo>
                  <a:lnTo>
                    <a:pt x="221" y="211"/>
                  </a:lnTo>
                  <a:lnTo>
                    <a:pt x="259" y="202"/>
                  </a:lnTo>
                  <a:lnTo>
                    <a:pt x="297" y="172"/>
                  </a:lnTo>
                  <a:lnTo>
                    <a:pt x="316" y="163"/>
                  </a:lnTo>
                  <a:lnTo>
                    <a:pt x="335" y="144"/>
                  </a:lnTo>
                  <a:lnTo>
                    <a:pt x="355" y="125"/>
                  </a:lnTo>
                  <a:lnTo>
                    <a:pt x="365" y="97"/>
                  </a:lnTo>
                  <a:lnTo>
                    <a:pt x="384" y="77"/>
                  </a:lnTo>
                  <a:lnTo>
                    <a:pt x="393" y="48"/>
                  </a:lnTo>
                  <a:lnTo>
                    <a:pt x="413" y="28"/>
                  </a:lnTo>
                  <a:lnTo>
                    <a:pt x="422" y="0"/>
                  </a:lnTo>
                  <a:lnTo>
                    <a:pt x="259" y="86"/>
                  </a:lnTo>
                  <a:lnTo>
                    <a:pt x="154" y="106"/>
                  </a:lnTo>
                  <a:lnTo>
                    <a:pt x="144" y="97"/>
                  </a:lnTo>
                  <a:lnTo>
                    <a:pt x="125" y="39"/>
                  </a:lnTo>
                  <a:close/>
                </a:path>
              </a:pathLst>
            </a:custGeom>
            <a:solidFill>
              <a:srgbClr val="9999FF"/>
            </a:solidFill>
            <a:ln w="9525">
              <a:noFill/>
              <a:round/>
              <a:headEnd/>
              <a:tailEnd/>
            </a:ln>
          </p:spPr>
          <p:txBody>
            <a:bodyPr>
              <a:prstTxWarp prst="textNoShape">
                <a:avLst/>
              </a:prstTxWarp>
            </a:bodyPr>
            <a:lstStyle/>
            <a:p>
              <a:endParaRPr lang="en-US"/>
            </a:p>
          </p:txBody>
        </p:sp>
        <p:sp>
          <p:nvSpPr>
            <p:cNvPr id="53395" name="Freeform 849"/>
            <p:cNvSpPr>
              <a:spLocks noChangeAspect="1" noEditPoints="1"/>
            </p:cNvSpPr>
            <p:nvPr/>
          </p:nvSpPr>
          <p:spPr bwMode="auto">
            <a:xfrm>
              <a:off x="3385" y="1860"/>
              <a:ext cx="44" cy="253"/>
            </a:xfrm>
            <a:custGeom>
              <a:avLst/>
              <a:gdLst>
                <a:gd name="T0" fmla="*/ 97 w 221"/>
                <a:gd name="T1" fmla="*/ 394 h 1266"/>
                <a:gd name="T2" fmla="*/ 86 w 221"/>
                <a:gd name="T3" fmla="*/ 490 h 1266"/>
                <a:gd name="T4" fmla="*/ 86 w 221"/>
                <a:gd name="T5" fmla="*/ 595 h 1266"/>
                <a:gd name="T6" fmla="*/ 77 w 221"/>
                <a:gd name="T7" fmla="*/ 701 h 1266"/>
                <a:gd name="T8" fmla="*/ 77 w 221"/>
                <a:gd name="T9" fmla="*/ 796 h 1266"/>
                <a:gd name="T10" fmla="*/ 86 w 221"/>
                <a:gd name="T11" fmla="*/ 892 h 1266"/>
                <a:gd name="T12" fmla="*/ 97 w 221"/>
                <a:gd name="T13" fmla="*/ 989 h 1266"/>
                <a:gd name="T14" fmla="*/ 106 w 221"/>
                <a:gd name="T15" fmla="*/ 1075 h 1266"/>
                <a:gd name="T16" fmla="*/ 135 w 221"/>
                <a:gd name="T17" fmla="*/ 1161 h 1266"/>
                <a:gd name="T18" fmla="*/ 135 w 221"/>
                <a:gd name="T19" fmla="*/ 1170 h 1266"/>
                <a:gd name="T20" fmla="*/ 144 w 221"/>
                <a:gd name="T21" fmla="*/ 1180 h 1266"/>
                <a:gd name="T22" fmla="*/ 155 w 221"/>
                <a:gd name="T23" fmla="*/ 1200 h 1266"/>
                <a:gd name="T24" fmla="*/ 164 w 221"/>
                <a:gd name="T25" fmla="*/ 1209 h 1266"/>
                <a:gd name="T26" fmla="*/ 173 w 221"/>
                <a:gd name="T27" fmla="*/ 1219 h 1266"/>
                <a:gd name="T28" fmla="*/ 183 w 221"/>
                <a:gd name="T29" fmla="*/ 1228 h 1266"/>
                <a:gd name="T30" fmla="*/ 192 w 221"/>
                <a:gd name="T31" fmla="*/ 1237 h 1266"/>
                <a:gd name="T32" fmla="*/ 202 w 221"/>
                <a:gd name="T33" fmla="*/ 1247 h 1266"/>
                <a:gd name="T34" fmla="*/ 97 w 221"/>
                <a:gd name="T35" fmla="*/ 1266 h 1266"/>
                <a:gd name="T36" fmla="*/ 20 w 221"/>
                <a:gd name="T37" fmla="*/ 1256 h 1266"/>
                <a:gd name="T38" fmla="*/ 0 w 221"/>
                <a:gd name="T39" fmla="*/ 1256 h 1266"/>
                <a:gd name="T40" fmla="*/ 48 w 221"/>
                <a:gd name="T41" fmla="*/ 671 h 1266"/>
                <a:gd name="T42" fmla="*/ 97 w 221"/>
                <a:gd name="T43" fmla="*/ 394 h 1266"/>
                <a:gd name="T44" fmla="*/ 211 w 221"/>
                <a:gd name="T45" fmla="*/ 10 h 1266"/>
                <a:gd name="T46" fmla="*/ 221 w 221"/>
                <a:gd name="T47" fmla="*/ 0 h 1266"/>
                <a:gd name="T48" fmla="*/ 211 w 221"/>
                <a:gd name="T49" fmla="*/ 10 h 126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21"/>
                <a:gd name="T76" fmla="*/ 0 h 1266"/>
                <a:gd name="T77" fmla="*/ 221 w 221"/>
                <a:gd name="T78" fmla="*/ 1266 h 126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21" h="1266">
                  <a:moveTo>
                    <a:pt x="97" y="394"/>
                  </a:moveTo>
                  <a:lnTo>
                    <a:pt x="86" y="490"/>
                  </a:lnTo>
                  <a:lnTo>
                    <a:pt x="86" y="595"/>
                  </a:lnTo>
                  <a:lnTo>
                    <a:pt x="77" y="701"/>
                  </a:lnTo>
                  <a:lnTo>
                    <a:pt x="77" y="796"/>
                  </a:lnTo>
                  <a:lnTo>
                    <a:pt x="86" y="892"/>
                  </a:lnTo>
                  <a:lnTo>
                    <a:pt x="97" y="989"/>
                  </a:lnTo>
                  <a:lnTo>
                    <a:pt x="106" y="1075"/>
                  </a:lnTo>
                  <a:lnTo>
                    <a:pt x="135" y="1161"/>
                  </a:lnTo>
                  <a:lnTo>
                    <a:pt x="135" y="1170"/>
                  </a:lnTo>
                  <a:lnTo>
                    <a:pt x="144" y="1180"/>
                  </a:lnTo>
                  <a:lnTo>
                    <a:pt x="155" y="1200"/>
                  </a:lnTo>
                  <a:lnTo>
                    <a:pt x="164" y="1209"/>
                  </a:lnTo>
                  <a:lnTo>
                    <a:pt x="173" y="1219"/>
                  </a:lnTo>
                  <a:lnTo>
                    <a:pt x="183" y="1228"/>
                  </a:lnTo>
                  <a:lnTo>
                    <a:pt x="192" y="1237"/>
                  </a:lnTo>
                  <a:lnTo>
                    <a:pt x="202" y="1247"/>
                  </a:lnTo>
                  <a:lnTo>
                    <a:pt x="97" y="1266"/>
                  </a:lnTo>
                  <a:lnTo>
                    <a:pt x="20" y="1256"/>
                  </a:lnTo>
                  <a:lnTo>
                    <a:pt x="0" y="1256"/>
                  </a:lnTo>
                  <a:lnTo>
                    <a:pt x="48" y="671"/>
                  </a:lnTo>
                  <a:lnTo>
                    <a:pt x="97" y="394"/>
                  </a:lnTo>
                  <a:close/>
                  <a:moveTo>
                    <a:pt x="211" y="10"/>
                  </a:moveTo>
                  <a:lnTo>
                    <a:pt x="221" y="0"/>
                  </a:lnTo>
                  <a:lnTo>
                    <a:pt x="211" y="10"/>
                  </a:lnTo>
                  <a:close/>
                </a:path>
              </a:pathLst>
            </a:custGeom>
            <a:solidFill>
              <a:srgbClr val="999933"/>
            </a:solidFill>
            <a:ln w="9525">
              <a:noFill/>
              <a:round/>
              <a:headEnd/>
              <a:tailEnd/>
            </a:ln>
          </p:spPr>
          <p:txBody>
            <a:bodyPr>
              <a:prstTxWarp prst="textNoShape">
                <a:avLst/>
              </a:prstTxWarp>
            </a:bodyPr>
            <a:lstStyle/>
            <a:p>
              <a:endParaRPr lang="en-US"/>
            </a:p>
          </p:txBody>
        </p:sp>
        <p:sp>
          <p:nvSpPr>
            <p:cNvPr id="53396" name="Freeform 850"/>
            <p:cNvSpPr>
              <a:spLocks noChangeAspect="1"/>
            </p:cNvSpPr>
            <p:nvPr/>
          </p:nvSpPr>
          <p:spPr bwMode="auto">
            <a:xfrm>
              <a:off x="3422" y="1892"/>
              <a:ext cx="22" cy="131"/>
            </a:xfrm>
            <a:custGeom>
              <a:avLst/>
              <a:gdLst>
                <a:gd name="T0" fmla="*/ 114 w 114"/>
                <a:gd name="T1" fmla="*/ 0 h 652"/>
                <a:gd name="T2" fmla="*/ 96 w 114"/>
                <a:gd name="T3" fmla="*/ 77 h 652"/>
                <a:gd name="T4" fmla="*/ 77 w 114"/>
                <a:gd name="T5" fmla="*/ 164 h 652"/>
                <a:gd name="T6" fmla="*/ 58 w 114"/>
                <a:gd name="T7" fmla="*/ 241 h 652"/>
                <a:gd name="T8" fmla="*/ 38 w 114"/>
                <a:gd name="T9" fmla="*/ 327 h 652"/>
                <a:gd name="T10" fmla="*/ 19 w 114"/>
                <a:gd name="T11" fmla="*/ 413 h 652"/>
                <a:gd name="T12" fmla="*/ 9 w 114"/>
                <a:gd name="T13" fmla="*/ 489 h 652"/>
                <a:gd name="T14" fmla="*/ 0 w 114"/>
                <a:gd name="T15" fmla="*/ 576 h 652"/>
                <a:gd name="T16" fmla="*/ 0 w 114"/>
                <a:gd name="T17" fmla="*/ 652 h 652"/>
                <a:gd name="T18" fmla="*/ 28 w 114"/>
                <a:gd name="T19" fmla="*/ 20 h 652"/>
                <a:gd name="T20" fmla="*/ 38 w 114"/>
                <a:gd name="T21" fmla="*/ 11 h 652"/>
                <a:gd name="T22" fmla="*/ 47 w 114"/>
                <a:gd name="T23" fmla="*/ 11 h 652"/>
                <a:gd name="T24" fmla="*/ 58 w 114"/>
                <a:gd name="T25" fmla="*/ 0 h 652"/>
                <a:gd name="T26" fmla="*/ 67 w 114"/>
                <a:gd name="T27" fmla="*/ 0 h 652"/>
                <a:gd name="T28" fmla="*/ 86 w 114"/>
                <a:gd name="T29" fmla="*/ 0 h 652"/>
                <a:gd name="T30" fmla="*/ 96 w 114"/>
                <a:gd name="T31" fmla="*/ 0 h 652"/>
                <a:gd name="T32" fmla="*/ 105 w 114"/>
                <a:gd name="T33" fmla="*/ 0 h 652"/>
                <a:gd name="T34" fmla="*/ 114 w 114"/>
                <a:gd name="T35" fmla="*/ 0 h 65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14"/>
                <a:gd name="T55" fmla="*/ 0 h 652"/>
                <a:gd name="T56" fmla="*/ 114 w 114"/>
                <a:gd name="T57" fmla="*/ 652 h 65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14" h="652">
                  <a:moveTo>
                    <a:pt x="114" y="0"/>
                  </a:moveTo>
                  <a:lnTo>
                    <a:pt x="96" y="77"/>
                  </a:lnTo>
                  <a:lnTo>
                    <a:pt x="77" y="164"/>
                  </a:lnTo>
                  <a:lnTo>
                    <a:pt x="58" y="241"/>
                  </a:lnTo>
                  <a:lnTo>
                    <a:pt x="38" y="327"/>
                  </a:lnTo>
                  <a:lnTo>
                    <a:pt x="19" y="413"/>
                  </a:lnTo>
                  <a:lnTo>
                    <a:pt x="9" y="489"/>
                  </a:lnTo>
                  <a:lnTo>
                    <a:pt x="0" y="576"/>
                  </a:lnTo>
                  <a:lnTo>
                    <a:pt x="0" y="652"/>
                  </a:lnTo>
                  <a:lnTo>
                    <a:pt x="28" y="20"/>
                  </a:lnTo>
                  <a:lnTo>
                    <a:pt x="38" y="11"/>
                  </a:lnTo>
                  <a:lnTo>
                    <a:pt x="47" y="11"/>
                  </a:lnTo>
                  <a:lnTo>
                    <a:pt x="58" y="0"/>
                  </a:lnTo>
                  <a:lnTo>
                    <a:pt x="67" y="0"/>
                  </a:lnTo>
                  <a:lnTo>
                    <a:pt x="86" y="0"/>
                  </a:lnTo>
                  <a:lnTo>
                    <a:pt x="96" y="0"/>
                  </a:lnTo>
                  <a:lnTo>
                    <a:pt x="105" y="0"/>
                  </a:lnTo>
                  <a:lnTo>
                    <a:pt x="114" y="0"/>
                  </a:lnTo>
                  <a:close/>
                </a:path>
              </a:pathLst>
            </a:custGeom>
            <a:solidFill>
              <a:srgbClr val="FFFF66"/>
            </a:solidFill>
            <a:ln w="9525">
              <a:noFill/>
              <a:round/>
              <a:headEnd/>
              <a:tailEnd/>
            </a:ln>
          </p:spPr>
          <p:txBody>
            <a:bodyPr>
              <a:prstTxWarp prst="textNoShape">
                <a:avLst/>
              </a:prstTxWarp>
            </a:bodyPr>
            <a:lstStyle/>
            <a:p>
              <a:endParaRPr lang="en-US"/>
            </a:p>
          </p:txBody>
        </p:sp>
        <p:sp>
          <p:nvSpPr>
            <p:cNvPr id="53397" name="Freeform 851"/>
            <p:cNvSpPr>
              <a:spLocks noChangeAspect="1"/>
            </p:cNvSpPr>
            <p:nvPr/>
          </p:nvSpPr>
          <p:spPr bwMode="auto">
            <a:xfrm>
              <a:off x="3456" y="1877"/>
              <a:ext cx="44" cy="198"/>
            </a:xfrm>
            <a:custGeom>
              <a:avLst/>
              <a:gdLst>
                <a:gd name="T0" fmla="*/ 144 w 221"/>
                <a:gd name="T1" fmla="*/ 0 h 989"/>
                <a:gd name="T2" fmla="*/ 116 w 221"/>
                <a:gd name="T3" fmla="*/ 116 h 989"/>
                <a:gd name="T4" fmla="*/ 86 w 221"/>
                <a:gd name="T5" fmla="*/ 230 h 989"/>
                <a:gd name="T6" fmla="*/ 67 w 221"/>
                <a:gd name="T7" fmla="*/ 355 h 989"/>
                <a:gd name="T8" fmla="*/ 49 w 221"/>
                <a:gd name="T9" fmla="*/ 490 h 989"/>
                <a:gd name="T10" fmla="*/ 30 w 221"/>
                <a:gd name="T11" fmla="*/ 615 h 989"/>
                <a:gd name="T12" fmla="*/ 10 w 221"/>
                <a:gd name="T13" fmla="*/ 739 h 989"/>
                <a:gd name="T14" fmla="*/ 0 w 221"/>
                <a:gd name="T15" fmla="*/ 864 h 989"/>
                <a:gd name="T16" fmla="*/ 0 w 221"/>
                <a:gd name="T17" fmla="*/ 989 h 989"/>
                <a:gd name="T18" fmla="*/ 58 w 221"/>
                <a:gd name="T19" fmla="*/ 548 h 989"/>
                <a:gd name="T20" fmla="*/ 67 w 221"/>
                <a:gd name="T21" fmla="*/ 480 h 989"/>
                <a:gd name="T22" fmla="*/ 77 w 221"/>
                <a:gd name="T23" fmla="*/ 413 h 989"/>
                <a:gd name="T24" fmla="*/ 86 w 221"/>
                <a:gd name="T25" fmla="*/ 346 h 989"/>
                <a:gd name="T26" fmla="*/ 106 w 221"/>
                <a:gd name="T27" fmla="*/ 269 h 989"/>
                <a:gd name="T28" fmla="*/ 125 w 221"/>
                <a:gd name="T29" fmla="*/ 202 h 989"/>
                <a:gd name="T30" fmla="*/ 144 w 221"/>
                <a:gd name="T31" fmla="*/ 135 h 989"/>
                <a:gd name="T32" fmla="*/ 183 w 221"/>
                <a:gd name="T33" fmla="*/ 77 h 989"/>
                <a:gd name="T34" fmla="*/ 221 w 221"/>
                <a:gd name="T35" fmla="*/ 20 h 989"/>
                <a:gd name="T36" fmla="*/ 211 w 221"/>
                <a:gd name="T37" fmla="*/ 20 h 989"/>
                <a:gd name="T38" fmla="*/ 202 w 221"/>
                <a:gd name="T39" fmla="*/ 20 h 989"/>
                <a:gd name="T40" fmla="*/ 193 w 221"/>
                <a:gd name="T41" fmla="*/ 10 h 989"/>
                <a:gd name="T42" fmla="*/ 183 w 221"/>
                <a:gd name="T43" fmla="*/ 10 h 989"/>
                <a:gd name="T44" fmla="*/ 174 w 221"/>
                <a:gd name="T45" fmla="*/ 0 h 989"/>
                <a:gd name="T46" fmla="*/ 163 w 221"/>
                <a:gd name="T47" fmla="*/ 0 h 989"/>
                <a:gd name="T48" fmla="*/ 144 w 221"/>
                <a:gd name="T49" fmla="*/ 0 h 98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21"/>
                <a:gd name="T76" fmla="*/ 0 h 989"/>
                <a:gd name="T77" fmla="*/ 221 w 221"/>
                <a:gd name="T78" fmla="*/ 989 h 98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21" h="989">
                  <a:moveTo>
                    <a:pt x="144" y="0"/>
                  </a:moveTo>
                  <a:lnTo>
                    <a:pt x="116" y="116"/>
                  </a:lnTo>
                  <a:lnTo>
                    <a:pt x="86" y="230"/>
                  </a:lnTo>
                  <a:lnTo>
                    <a:pt x="67" y="355"/>
                  </a:lnTo>
                  <a:lnTo>
                    <a:pt x="49" y="490"/>
                  </a:lnTo>
                  <a:lnTo>
                    <a:pt x="30" y="615"/>
                  </a:lnTo>
                  <a:lnTo>
                    <a:pt x="10" y="739"/>
                  </a:lnTo>
                  <a:lnTo>
                    <a:pt x="0" y="864"/>
                  </a:lnTo>
                  <a:lnTo>
                    <a:pt x="0" y="989"/>
                  </a:lnTo>
                  <a:lnTo>
                    <a:pt x="58" y="548"/>
                  </a:lnTo>
                  <a:lnTo>
                    <a:pt x="67" y="480"/>
                  </a:lnTo>
                  <a:lnTo>
                    <a:pt x="77" y="413"/>
                  </a:lnTo>
                  <a:lnTo>
                    <a:pt x="86" y="346"/>
                  </a:lnTo>
                  <a:lnTo>
                    <a:pt x="106" y="269"/>
                  </a:lnTo>
                  <a:lnTo>
                    <a:pt x="125" y="202"/>
                  </a:lnTo>
                  <a:lnTo>
                    <a:pt x="144" y="135"/>
                  </a:lnTo>
                  <a:lnTo>
                    <a:pt x="183" y="77"/>
                  </a:lnTo>
                  <a:lnTo>
                    <a:pt x="221" y="20"/>
                  </a:lnTo>
                  <a:lnTo>
                    <a:pt x="211" y="20"/>
                  </a:lnTo>
                  <a:lnTo>
                    <a:pt x="202" y="20"/>
                  </a:lnTo>
                  <a:lnTo>
                    <a:pt x="193" y="10"/>
                  </a:lnTo>
                  <a:lnTo>
                    <a:pt x="183" y="10"/>
                  </a:lnTo>
                  <a:lnTo>
                    <a:pt x="174" y="0"/>
                  </a:lnTo>
                  <a:lnTo>
                    <a:pt x="163" y="0"/>
                  </a:lnTo>
                  <a:lnTo>
                    <a:pt x="144" y="0"/>
                  </a:lnTo>
                  <a:close/>
                </a:path>
              </a:pathLst>
            </a:custGeom>
            <a:solidFill>
              <a:srgbClr val="FFFF66"/>
            </a:solidFill>
            <a:ln w="9525">
              <a:noFill/>
              <a:round/>
              <a:headEnd/>
              <a:tailEnd/>
            </a:ln>
          </p:spPr>
          <p:txBody>
            <a:bodyPr>
              <a:prstTxWarp prst="textNoShape">
                <a:avLst/>
              </a:prstTxWarp>
            </a:bodyPr>
            <a:lstStyle/>
            <a:p>
              <a:endParaRPr lang="en-US"/>
            </a:p>
          </p:txBody>
        </p:sp>
        <p:sp>
          <p:nvSpPr>
            <p:cNvPr id="53398" name="Freeform 852"/>
            <p:cNvSpPr>
              <a:spLocks noChangeAspect="1" noEditPoints="1"/>
            </p:cNvSpPr>
            <p:nvPr/>
          </p:nvSpPr>
          <p:spPr bwMode="auto">
            <a:xfrm>
              <a:off x="3857" y="2109"/>
              <a:ext cx="158" cy="357"/>
            </a:xfrm>
            <a:custGeom>
              <a:avLst/>
              <a:gdLst>
                <a:gd name="T0" fmla="*/ 19 w 787"/>
                <a:gd name="T1" fmla="*/ 1035 h 1783"/>
                <a:gd name="T2" fmla="*/ 67 w 787"/>
                <a:gd name="T3" fmla="*/ 959 h 1783"/>
                <a:gd name="T4" fmla="*/ 124 w 787"/>
                <a:gd name="T5" fmla="*/ 901 h 1783"/>
                <a:gd name="T6" fmla="*/ 202 w 787"/>
                <a:gd name="T7" fmla="*/ 873 h 1783"/>
                <a:gd name="T8" fmla="*/ 268 w 787"/>
                <a:gd name="T9" fmla="*/ 863 h 1783"/>
                <a:gd name="T10" fmla="*/ 268 w 787"/>
                <a:gd name="T11" fmla="*/ 882 h 1783"/>
                <a:gd name="T12" fmla="*/ 307 w 787"/>
                <a:gd name="T13" fmla="*/ 1074 h 1783"/>
                <a:gd name="T14" fmla="*/ 307 w 787"/>
                <a:gd name="T15" fmla="*/ 1276 h 1783"/>
                <a:gd name="T16" fmla="*/ 297 w 787"/>
                <a:gd name="T17" fmla="*/ 1486 h 1783"/>
                <a:gd name="T18" fmla="*/ 307 w 787"/>
                <a:gd name="T19" fmla="*/ 1688 h 1783"/>
                <a:gd name="T20" fmla="*/ 451 w 787"/>
                <a:gd name="T21" fmla="*/ 1534 h 1783"/>
                <a:gd name="T22" fmla="*/ 690 w 787"/>
                <a:gd name="T23" fmla="*/ 1065 h 1783"/>
                <a:gd name="T24" fmla="*/ 681 w 787"/>
                <a:gd name="T25" fmla="*/ 768 h 1783"/>
                <a:gd name="T26" fmla="*/ 643 w 787"/>
                <a:gd name="T27" fmla="*/ 508 h 1783"/>
                <a:gd name="T28" fmla="*/ 537 w 787"/>
                <a:gd name="T29" fmla="*/ 403 h 1783"/>
                <a:gd name="T30" fmla="*/ 441 w 787"/>
                <a:gd name="T31" fmla="*/ 383 h 1783"/>
                <a:gd name="T32" fmla="*/ 546 w 787"/>
                <a:gd name="T33" fmla="*/ 336 h 1783"/>
                <a:gd name="T34" fmla="*/ 671 w 787"/>
                <a:gd name="T35" fmla="*/ 403 h 1783"/>
                <a:gd name="T36" fmla="*/ 738 w 787"/>
                <a:gd name="T37" fmla="*/ 662 h 1783"/>
                <a:gd name="T38" fmla="*/ 767 w 787"/>
                <a:gd name="T39" fmla="*/ 566 h 1783"/>
                <a:gd name="T40" fmla="*/ 776 w 787"/>
                <a:gd name="T41" fmla="*/ 239 h 1783"/>
                <a:gd name="T42" fmla="*/ 671 w 787"/>
                <a:gd name="T43" fmla="*/ 28 h 1783"/>
                <a:gd name="T44" fmla="*/ 652 w 787"/>
                <a:gd name="T45" fmla="*/ 134 h 1783"/>
                <a:gd name="T46" fmla="*/ 652 w 787"/>
                <a:gd name="T47" fmla="*/ 355 h 1783"/>
                <a:gd name="T48" fmla="*/ 623 w 787"/>
                <a:gd name="T49" fmla="*/ 345 h 1783"/>
                <a:gd name="T50" fmla="*/ 594 w 787"/>
                <a:gd name="T51" fmla="*/ 211 h 1783"/>
                <a:gd name="T52" fmla="*/ 537 w 787"/>
                <a:gd name="T53" fmla="*/ 0 h 1783"/>
                <a:gd name="T54" fmla="*/ 335 w 787"/>
                <a:gd name="T55" fmla="*/ 172 h 1783"/>
                <a:gd name="T56" fmla="*/ 326 w 787"/>
                <a:gd name="T57" fmla="*/ 316 h 1783"/>
                <a:gd name="T58" fmla="*/ 364 w 787"/>
                <a:gd name="T59" fmla="*/ 394 h 1783"/>
                <a:gd name="T60" fmla="*/ 297 w 787"/>
                <a:gd name="T61" fmla="*/ 394 h 1783"/>
                <a:gd name="T62" fmla="*/ 182 w 787"/>
                <a:gd name="T63" fmla="*/ 518 h 1783"/>
                <a:gd name="T64" fmla="*/ 67 w 787"/>
                <a:gd name="T65" fmla="*/ 748 h 1783"/>
                <a:gd name="T66" fmla="*/ 9 w 787"/>
                <a:gd name="T67" fmla="*/ 1007 h 1783"/>
                <a:gd name="T68" fmla="*/ 316 w 787"/>
                <a:gd name="T69" fmla="*/ 1736 h 1783"/>
                <a:gd name="T70" fmla="*/ 316 w 787"/>
                <a:gd name="T71" fmla="*/ 1755 h 1783"/>
                <a:gd name="T72" fmla="*/ 326 w 787"/>
                <a:gd name="T73" fmla="*/ 1764 h 1783"/>
                <a:gd name="T74" fmla="*/ 344 w 787"/>
                <a:gd name="T75" fmla="*/ 1774 h 1783"/>
                <a:gd name="T76" fmla="*/ 364 w 787"/>
                <a:gd name="T77" fmla="*/ 1783 h 1783"/>
                <a:gd name="T78" fmla="*/ 393 w 787"/>
                <a:gd name="T79" fmla="*/ 1783 h 1783"/>
                <a:gd name="T80" fmla="*/ 479 w 787"/>
                <a:gd name="T81" fmla="*/ 1573 h 1783"/>
                <a:gd name="T82" fmla="*/ 432 w 787"/>
                <a:gd name="T83" fmla="*/ 1639 h 178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787"/>
                <a:gd name="T127" fmla="*/ 0 h 1783"/>
                <a:gd name="T128" fmla="*/ 787 w 787"/>
                <a:gd name="T129" fmla="*/ 1783 h 1783"/>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787" h="1783">
                  <a:moveTo>
                    <a:pt x="0" y="1084"/>
                  </a:moveTo>
                  <a:lnTo>
                    <a:pt x="19" y="1035"/>
                  </a:lnTo>
                  <a:lnTo>
                    <a:pt x="47" y="998"/>
                  </a:lnTo>
                  <a:lnTo>
                    <a:pt x="67" y="959"/>
                  </a:lnTo>
                  <a:lnTo>
                    <a:pt x="95" y="930"/>
                  </a:lnTo>
                  <a:lnTo>
                    <a:pt x="124" y="901"/>
                  </a:lnTo>
                  <a:lnTo>
                    <a:pt x="163" y="882"/>
                  </a:lnTo>
                  <a:lnTo>
                    <a:pt x="202" y="873"/>
                  </a:lnTo>
                  <a:lnTo>
                    <a:pt x="249" y="863"/>
                  </a:lnTo>
                  <a:lnTo>
                    <a:pt x="268" y="863"/>
                  </a:lnTo>
                  <a:lnTo>
                    <a:pt x="268" y="873"/>
                  </a:lnTo>
                  <a:lnTo>
                    <a:pt x="268" y="882"/>
                  </a:lnTo>
                  <a:lnTo>
                    <a:pt x="288" y="978"/>
                  </a:lnTo>
                  <a:lnTo>
                    <a:pt x="307" y="1074"/>
                  </a:lnTo>
                  <a:lnTo>
                    <a:pt x="307" y="1179"/>
                  </a:lnTo>
                  <a:lnTo>
                    <a:pt x="307" y="1276"/>
                  </a:lnTo>
                  <a:lnTo>
                    <a:pt x="297" y="1381"/>
                  </a:lnTo>
                  <a:lnTo>
                    <a:pt x="297" y="1486"/>
                  </a:lnTo>
                  <a:lnTo>
                    <a:pt x="297" y="1592"/>
                  </a:lnTo>
                  <a:lnTo>
                    <a:pt x="307" y="1688"/>
                  </a:lnTo>
                  <a:lnTo>
                    <a:pt x="307" y="1678"/>
                  </a:lnTo>
                  <a:lnTo>
                    <a:pt x="451" y="1534"/>
                  </a:lnTo>
                  <a:lnTo>
                    <a:pt x="604" y="1295"/>
                  </a:lnTo>
                  <a:lnTo>
                    <a:pt x="690" y="1065"/>
                  </a:lnTo>
                  <a:lnTo>
                    <a:pt x="700" y="805"/>
                  </a:lnTo>
                  <a:lnTo>
                    <a:pt x="681" y="768"/>
                  </a:lnTo>
                  <a:lnTo>
                    <a:pt x="690" y="748"/>
                  </a:lnTo>
                  <a:lnTo>
                    <a:pt x="643" y="508"/>
                  </a:lnTo>
                  <a:lnTo>
                    <a:pt x="604" y="450"/>
                  </a:lnTo>
                  <a:lnTo>
                    <a:pt x="537" y="403"/>
                  </a:lnTo>
                  <a:lnTo>
                    <a:pt x="441" y="403"/>
                  </a:lnTo>
                  <a:lnTo>
                    <a:pt x="441" y="383"/>
                  </a:lnTo>
                  <a:lnTo>
                    <a:pt x="479" y="345"/>
                  </a:lnTo>
                  <a:lnTo>
                    <a:pt x="546" y="336"/>
                  </a:lnTo>
                  <a:lnTo>
                    <a:pt x="632" y="394"/>
                  </a:lnTo>
                  <a:lnTo>
                    <a:pt x="671" y="403"/>
                  </a:lnTo>
                  <a:lnTo>
                    <a:pt x="720" y="557"/>
                  </a:lnTo>
                  <a:lnTo>
                    <a:pt x="738" y="662"/>
                  </a:lnTo>
                  <a:lnTo>
                    <a:pt x="748" y="643"/>
                  </a:lnTo>
                  <a:lnTo>
                    <a:pt x="767" y="566"/>
                  </a:lnTo>
                  <a:lnTo>
                    <a:pt x="787" y="489"/>
                  </a:lnTo>
                  <a:lnTo>
                    <a:pt x="776" y="239"/>
                  </a:lnTo>
                  <a:lnTo>
                    <a:pt x="729" y="125"/>
                  </a:lnTo>
                  <a:lnTo>
                    <a:pt x="671" y="28"/>
                  </a:lnTo>
                  <a:lnTo>
                    <a:pt x="671" y="58"/>
                  </a:lnTo>
                  <a:lnTo>
                    <a:pt x="652" y="134"/>
                  </a:lnTo>
                  <a:lnTo>
                    <a:pt x="671" y="307"/>
                  </a:lnTo>
                  <a:lnTo>
                    <a:pt x="652" y="355"/>
                  </a:lnTo>
                  <a:lnTo>
                    <a:pt x="632" y="355"/>
                  </a:lnTo>
                  <a:lnTo>
                    <a:pt x="623" y="345"/>
                  </a:lnTo>
                  <a:lnTo>
                    <a:pt x="623" y="307"/>
                  </a:lnTo>
                  <a:lnTo>
                    <a:pt x="594" y="211"/>
                  </a:lnTo>
                  <a:lnTo>
                    <a:pt x="576" y="77"/>
                  </a:lnTo>
                  <a:lnTo>
                    <a:pt x="537" y="0"/>
                  </a:lnTo>
                  <a:lnTo>
                    <a:pt x="479" y="58"/>
                  </a:lnTo>
                  <a:lnTo>
                    <a:pt x="335" y="172"/>
                  </a:lnTo>
                  <a:lnTo>
                    <a:pt x="307" y="211"/>
                  </a:lnTo>
                  <a:lnTo>
                    <a:pt x="326" y="316"/>
                  </a:lnTo>
                  <a:lnTo>
                    <a:pt x="364" y="364"/>
                  </a:lnTo>
                  <a:lnTo>
                    <a:pt x="364" y="394"/>
                  </a:lnTo>
                  <a:lnTo>
                    <a:pt x="355" y="413"/>
                  </a:lnTo>
                  <a:lnTo>
                    <a:pt x="297" y="394"/>
                  </a:lnTo>
                  <a:lnTo>
                    <a:pt x="239" y="450"/>
                  </a:lnTo>
                  <a:lnTo>
                    <a:pt x="182" y="518"/>
                  </a:lnTo>
                  <a:lnTo>
                    <a:pt x="105" y="624"/>
                  </a:lnTo>
                  <a:lnTo>
                    <a:pt x="67" y="748"/>
                  </a:lnTo>
                  <a:lnTo>
                    <a:pt x="28" y="949"/>
                  </a:lnTo>
                  <a:lnTo>
                    <a:pt x="9" y="1007"/>
                  </a:lnTo>
                  <a:lnTo>
                    <a:pt x="0" y="1084"/>
                  </a:lnTo>
                  <a:close/>
                  <a:moveTo>
                    <a:pt x="316" y="1736"/>
                  </a:moveTo>
                  <a:lnTo>
                    <a:pt x="316" y="1745"/>
                  </a:lnTo>
                  <a:lnTo>
                    <a:pt x="316" y="1755"/>
                  </a:lnTo>
                  <a:lnTo>
                    <a:pt x="316" y="1764"/>
                  </a:lnTo>
                  <a:lnTo>
                    <a:pt x="326" y="1764"/>
                  </a:lnTo>
                  <a:lnTo>
                    <a:pt x="335" y="1774"/>
                  </a:lnTo>
                  <a:lnTo>
                    <a:pt x="344" y="1774"/>
                  </a:lnTo>
                  <a:lnTo>
                    <a:pt x="355" y="1774"/>
                  </a:lnTo>
                  <a:lnTo>
                    <a:pt x="364" y="1783"/>
                  </a:lnTo>
                  <a:lnTo>
                    <a:pt x="383" y="1783"/>
                  </a:lnTo>
                  <a:lnTo>
                    <a:pt x="393" y="1783"/>
                  </a:lnTo>
                  <a:lnTo>
                    <a:pt x="402" y="1783"/>
                  </a:lnTo>
                  <a:lnTo>
                    <a:pt x="479" y="1573"/>
                  </a:lnTo>
                  <a:lnTo>
                    <a:pt x="460" y="1592"/>
                  </a:lnTo>
                  <a:lnTo>
                    <a:pt x="432" y="1639"/>
                  </a:lnTo>
                  <a:lnTo>
                    <a:pt x="316" y="1736"/>
                  </a:lnTo>
                  <a:close/>
                </a:path>
              </a:pathLst>
            </a:custGeom>
            <a:solidFill>
              <a:srgbClr val="D9AE82"/>
            </a:solidFill>
            <a:ln w="9525">
              <a:noFill/>
              <a:round/>
              <a:headEnd/>
              <a:tailEnd/>
            </a:ln>
          </p:spPr>
          <p:txBody>
            <a:bodyPr>
              <a:prstTxWarp prst="textNoShape">
                <a:avLst/>
              </a:prstTxWarp>
            </a:bodyPr>
            <a:lstStyle/>
            <a:p>
              <a:endParaRPr lang="en-US"/>
            </a:p>
          </p:txBody>
        </p:sp>
        <p:sp>
          <p:nvSpPr>
            <p:cNvPr id="53399" name="Freeform 853"/>
            <p:cNvSpPr>
              <a:spLocks noChangeAspect="1"/>
            </p:cNvSpPr>
            <p:nvPr/>
          </p:nvSpPr>
          <p:spPr bwMode="auto">
            <a:xfrm>
              <a:off x="3780" y="2397"/>
              <a:ext cx="119" cy="276"/>
            </a:xfrm>
            <a:custGeom>
              <a:avLst/>
              <a:gdLst>
                <a:gd name="T0" fmla="*/ 596 w 596"/>
                <a:gd name="T1" fmla="*/ 124 h 1381"/>
                <a:gd name="T2" fmla="*/ 587 w 596"/>
                <a:gd name="T3" fmla="*/ 335 h 1381"/>
                <a:gd name="T4" fmla="*/ 548 w 596"/>
                <a:gd name="T5" fmla="*/ 527 h 1381"/>
                <a:gd name="T6" fmla="*/ 490 w 596"/>
                <a:gd name="T7" fmla="*/ 661 h 1381"/>
                <a:gd name="T8" fmla="*/ 423 w 596"/>
                <a:gd name="T9" fmla="*/ 796 h 1381"/>
                <a:gd name="T10" fmla="*/ 365 w 596"/>
                <a:gd name="T11" fmla="*/ 891 h 1381"/>
                <a:gd name="T12" fmla="*/ 327 w 596"/>
                <a:gd name="T13" fmla="*/ 987 h 1381"/>
                <a:gd name="T14" fmla="*/ 288 w 596"/>
                <a:gd name="T15" fmla="*/ 1112 h 1381"/>
                <a:gd name="T16" fmla="*/ 269 w 596"/>
                <a:gd name="T17" fmla="*/ 1256 h 1381"/>
                <a:gd name="T18" fmla="*/ 241 w 596"/>
                <a:gd name="T19" fmla="*/ 1284 h 1381"/>
                <a:gd name="T20" fmla="*/ 222 w 596"/>
                <a:gd name="T21" fmla="*/ 1314 h 1381"/>
                <a:gd name="T22" fmla="*/ 202 w 596"/>
                <a:gd name="T23" fmla="*/ 1332 h 1381"/>
                <a:gd name="T24" fmla="*/ 144 w 596"/>
                <a:gd name="T25" fmla="*/ 1370 h 1381"/>
                <a:gd name="T26" fmla="*/ 49 w 596"/>
                <a:gd name="T27" fmla="*/ 1381 h 1381"/>
                <a:gd name="T28" fmla="*/ 0 w 596"/>
                <a:gd name="T29" fmla="*/ 1342 h 1381"/>
                <a:gd name="T30" fmla="*/ 30 w 596"/>
                <a:gd name="T31" fmla="*/ 1332 h 1381"/>
                <a:gd name="T32" fmla="*/ 49 w 596"/>
                <a:gd name="T33" fmla="*/ 1323 h 1381"/>
                <a:gd name="T34" fmla="*/ 68 w 596"/>
                <a:gd name="T35" fmla="*/ 1332 h 1381"/>
                <a:gd name="T36" fmla="*/ 135 w 596"/>
                <a:gd name="T37" fmla="*/ 1332 h 1381"/>
                <a:gd name="T38" fmla="*/ 125 w 596"/>
                <a:gd name="T39" fmla="*/ 1294 h 1381"/>
                <a:gd name="T40" fmla="*/ 155 w 596"/>
                <a:gd name="T41" fmla="*/ 1284 h 1381"/>
                <a:gd name="T42" fmla="*/ 183 w 596"/>
                <a:gd name="T43" fmla="*/ 1275 h 1381"/>
                <a:gd name="T44" fmla="*/ 212 w 596"/>
                <a:gd name="T45" fmla="*/ 1189 h 1381"/>
                <a:gd name="T46" fmla="*/ 269 w 596"/>
                <a:gd name="T47" fmla="*/ 1084 h 1381"/>
                <a:gd name="T48" fmla="*/ 299 w 596"/>
                <a:gd name="T49" fmla="*/ 977 h 1381"/>
                <a:gd name="T50" fmla="*/ 269 w 596"/>
                <a:gd name="T51" fmla="*/ 940 h 1381"/>
                <a:gd name="T52" fmla="*/ 231 w 596"/>
                <a:gd name="T53" fmla="*/ 891 h 1381"/>
                <a:gd name="T54" fmla="*/ 183 w 596"/>
                <a:gd name="T55" fmla="*/ 872 h 1381"/>
                <a:gd name="T56" fmla="*/ 135 w 596"/>
                <a:gd name="T57" fmla="*/ 891 h 1381"/>
                <a:gd name="T58" fmla="*/ 78 w 596"/>
                <a:gd name="T59" fmla="*/ 910 h 1381"/>
                <a:gd name="T60" fmla="*/ 30 w 596"/>
                <a:gd name="T61" fmla="*/ 853 h 1381"/>
                <a:gd name="T62" fmla="*/ 58 w 596"/>
                <a:gd name="T63" fmla="*/ 785 h 1381"/>
                <a:gd name="T64" fmla="*/ 155 w 596"/>
                <a:gd name="T65" fmla="*/ 738 h 1381"/>
                <a:gd name="T66" fmla="*/ 308 w 596"/>
                <a:gd name="T67" fmla="*/ 718 h 1381"/>
                <a:gd name="T68" fmla="*/ 423 w 596"/>
                <a:gd name="T69" fmla="*/ 536 h 1381"/>
                <a:gd name="T70" fmla="*/ 432 w 596"/>
                <a:gd name="T71" fmla="*/ 508 h 1381"/>
                <a:gd name="T72" fmla="*/ 443 w 596"/>
                <a:gd name="T73" fmla="*/ 488 h 1381"/>
                <a:gd name="T74" fmla="*/ 452 w 596"/>
                <a:gd name="T75" fmla="*/ 460 h 1381"/>
                <a:gd name="T76" fmla="*/ 462 w 596"/>
                <a:gd name="T77" fmla="*/ 364 h 1381"/>
                <a:gd name="T78" fmla="*/ 471 w 596"/>
                <a:gd name="T79" fmla="*/ 220 h 1381"/>
                <a:gd name="T80" fmla="*/ 519 w 596"/>
                <a:gd name="T81" fmla="*/ 95 h 1381"/>
                <a:gd name="T82" fmla="*/ 548 w 596"/>
                <a:gd name="T83" fmla="*/ 56 h 1381"/>
                <a:gd name="T84" fmla="*/ 576 w 596"/>
                <a:gd name="T85" fmla="*/ 19 h 138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596"/>
                <a:gd name="T130" fmla="*/ 0 h 1381"/>
                <a:gd name="T131" fmla="*/ 596 w 596"/>
                <a:gd name="T132" fmla="*/ 1381 h 1381"/>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596" h="1381">
                  <a:moveTo>
                    <a:pt x="596" y="0"/>
                  </a:moveTo>
                  <a:lnTo>
                    <a:pt x="596" y="56"/>
                  </a:lnTo>
                  <a:lnTo>
                    <a:pt x="596" y="124"/>
                  </a:lnTo>
                  <a:lnTo>
                    <a:pt x="596" y="191"/>
                  </a:lnTo>
                  <a:lnTo>
                    <a:pt x="596" y="268"/>
                  </a:lnTo>
                  <a:lnTo>
                    <a:pt x="587" y="335"/>
                  </a:lnTo>
                  <a:lnTo>
                    <a:pt x="587" y="402"/>
                  </a:lnTo>
                  <a:lnTo>
                    <a:pt x="567" y="469"/>
                  </a:lnTo>
                  <a:lnTo>
                    <a:pt x="548" y="527"/>
                  </a:lnTo>
                  <a:lnTo>
                    <a:pt x="529" y="575"/>
                  </a:lnTo>
                  <a:lnTo>
                    <a:pt x="509" y="623"/>
                  </a:lnTo>
                  <a:lnTo>
                    <a:pt x="490" y="661"/>
                  </a:lnTo>
                  <a:lnTo>
                    <a:pt x="471" y="709"/>
                  </a:lnTo>
                  <a:lnTo>
                    <a:pt x="443" y="747"/>
                  </a:lnTo>
                  <a:lnTo>
                    <a:pt x="423" y="796"/>
                  </a:lnTo>
                  <a:lnTo>
                    <a:pt x="394" y="834"/>
                  </a:lnTo>
                  <a:lnTo>
                    <a:pt x="375" y="882"/>
                  </a:lnTo>
                  <a:lnTo>
                    <a:pt x="365" y="891"/>
                  </a:lnTo>
                  <a:lnTo>
                    <a:pt x="365" y="901"/>
                  </a:lnTo>
                  <a:lnTo>
                    <a:pt x="346" y="940"/>
                  </a:lnTo>
                  <a:lnTo>
                    <a:pt x="327" y="987"/>
                  </a:lnTo>
                  <a:lnTo>
                    <a:pt x="308" y="1026"/>
                  </a:lnTo>
                  <a:lnTo>
                    <a:pt x="299" y="1073"/>
                  </a:lnTo>
                  <a:lnTo>
                    <a:pt x="288" y="1112"/>
                  </a:lnTo>
                  <a:lnTo>
                    <a:pt x="279" y="1159"/>
                  </a:lnTo>
                  <a:lnTo>
                    <a:pt x="269" y="1207"/>
                  </a:lnTo>
                  <a:lnTo>
                    <a:pt x="269" y="1256"/>
                  </a:lnTo>
                  <a:lnTo>
                    <a:pt x="260" y="1265"/>
                  </a:lnTo>
                  <a:lnTo>
                    <a:pt x="250" y="1275"/>
                  </a:lnTo>
                  <a:lnTo>
                    <a:pt x="241" y="1284"/>
                  </a:lnTo>
                  <a:lnTo>
                    <a:pt x="241" y="1294"/>
                  </a:lnTo>
                  <a:lnTo>
                    <a:pt x="231" y="1303"/>
                  </a:lnTo>
                  <a:lnTo>
                    <a:pt x="222" y="1314"/>
                  </a:lnTo>
                  <a:lnTo>
                    <a:pt x="222" y="1323"/>
                  </a:lnTo>
                  <a:lnTo>
                    <a:pt x="212" y="1332"/>
                  </a:lnTo>
                  <a:lnTo>
                    <a:pt x="202" y="1332"/>
                  </a:lnTo>
                  <a:lnTo>
                    <a:pt x="183" y="1370"/>
                  </a:lnTo>
                  <a:lnTo>
                    <a:pt x="164" y="1370"/>
                  </a:lnTo>
                  <a:lnTo>
                    <a:pt x="144" y="1370"/>
                  </a:lnTo>
                  <a:lnTo>
                    <a:pt x="116" y="1370"/>
                  </a:lnTo>
                  <a:lnTo>
                    <a:pt x="88" y="1381"/>
                  </a:lnTo>
                  <a:lnTo>
                    <a:pt x="49" y="1381"/>
                  </a:lnTo>
                  <a:lnTo>
                    <a:pt x="30" y="1370"/>
                  </a:lnTo>
                  <a:lnTo>
                    <a:pt x="11" y="1361"/>
                  </a:lnTo>
                  <a:lnTo>
                    <a:pt x="0" y="1342"/>
                  </a:lnTo>
                  <a:lnTo>
                    <a:pt x="11" y="1342"/>
                  </a:lnTo>
                  <a:lnTo>
                    <a:pt x="20" y="1342"/>
                  </a:lnTo>
                  <a:lnTo>
                    <a:pt x="30" y="1332"/>
                  </a:lnTo>
                  <a:lnTo>
                    <a:pt x="39" y="1332"/>
                  </a:lnTo>
                  <a:lnTo>
                    <a:pt x="39" y="1323"/>
                  </a:lnTo>
                  <a:lnTo>
                    <a:pt x="49" y="1323"/>
                  </a:lnTo>
                  <a:lnTo>
                    <a:pt x="58" y="1323"/>
                  </a:lnTo>
                  <a:lnTo>
                    <a:pt x="58" y="1314"/>
                  </a:lnTo>
                  <a:lnTo>
                    <a:pt x="68" y="1332"/>
                  </a:lnTo>
                  <a:lnTo>
                    <a:pt x="97" y="1361"/>
                  </a:lnTo>
                  <a:lnTo>
                    <a:pt x="125" y="1351"/>
                  </a:lnTo>
                  <a:lnTo>
                    <a:pt x="135" y="1332"/>
                  </a:lnTo>
                  <a:lnTo>
                    <a:pt x="135" y="1323"/>
                  </a:lnTo>
                  <a:lnTo>
                    <a:pt x="125" y="1303"/>
                  </a:lnTo>
                  <a:lnTo>
                    <a:pt x="125" y="1294"/>
                  </a:lnTo>
                  <a:lnTo>
                    <a:pt x="135" y="1294"/>
                  </a:lnTo>
                  <a:lnTo>
                    <a:pt x="144" y="1284"/>
                  </a:lnTo>
                  <a:lnTo>
                    <a:pt x="155" y="1284"/>
                  </a:lnTo>
                  <a:lnTo>
                    <a:pt x="164" y="1275"/>
                  </a:lnTo>
                  <a:lnTo>
                    <a:pt x="174" y="1275"/>
                  </a:lnTo>
                  <a:lnTo>
                    <a:pt x="183" y="1275"/>
                  </a:lnTo>
                  <a:lnTo>
                    <a:pt x="193" y="1265"/>
                  </a:lnTo>
                  <a:lnTo>
                    <a:pt x="202" y="1226"/>
                  </a:lnTo>
                  <a:lnTo>
                    <a:pt x="212" y="1189"/>
                  </a:lnTo>
                  <a:lnTo>
                    <a:pt x="231" y="1150"/>
                  </a:lnTo>
                  <a:lnTo>
                    <a:pt x="250" y="1112"/>
                  </a:lnTo>
                  <a:lnTo>
                    <a:pt x="269" y="1084"/>
                  </a:lnTo>
                  <a:lnTo>
                    <a:pt x="288" y="1045"/>
                  </a:lnTo>
                  <a:lnTo>
                    <a:pt x="299" y="1016"/>
                  </a:lnTo>
                  <a:lnTo>
                    <a:pt x="299" y="977"/>
                  </a:lnTo>
                  <a:lnTo>
                    <a:pt x="288" y="968"/>
                  </a:lnTo>
                  <a:lnTo>
                    <a:pt x="279" y="949"/>
                  </a:lnTo>
                  <a:lnTo>
                    <a:pt x="269" y="940"/>
                  </a:lnTo>
                  <a:lnTo>
                    <a:pt x="260" y="920"/>
                  </a:lnTo>
                  <a:lnTo>
                    <a:pt x="241" y="901"/>
                  </a:lnTo>
                  <a:lnTo>
                    <a:pt x="231" y="891"/>
                  </a:lnTo>
                  <a:lnTo>
                    <a:pt x="212" y="882"/>
                  </a:lnTo>
                  <a:lnTo>
                    <a:pt x="193" y="872"/>
                  </a:lnTo>
                  <a:lnTo>
                    <a:pt x="183" y="872"/>
                  </a:lnTo>
                  <a:lnTo>
                    <a:pt x="164" y="882"/>
                  </a:lnTo>
                  <a:lnTo>
                    <a:pt x="144" y="882"/>
                  </a:lnTo>
                  <a:lnTo>
                    <a:pt x="135" y="891"/>
                  </a:lnTo>
                  <a:lnTo>
                    <a:pt x="116" y="901"/>
                  </a:lnTo>
                  <a:lnTo>
                    <a:pt x="97" y="910"/>
                  </a:lnTo>
                  <a:lnTo>
                    <a:pt x="78" y="910"/>
                  </a:lnTo>
                  <a:lnTo>
                    <a:pt x="68" y="920"/>
                  </a:lnTo>
                  <a:lnTo>
                    <a:pt x="39" y="882"/>
                  </a:lnTo>
                  <a:lnTo>
                    <a:pt x="30" y="853"/>
                  </a:lnTo>
                  <a:lnTo>
                    <a:pt x="30" y="824"/>
                  </a:lnTo>
                  <a:lnTo>
                    <a:pt x="39" y="805"/>
                  </a:lnTo>
                  <a:lnTo>
                    <a:pt x="58" y="785"/>
                  </a:lnTo>
                  <a:lnTo>
                    <a:pt x="88" y="766"/>
                  </a:lnTo>
                  <a:lnTo>
                    <a:pt x="116" y="747"/>
                  </a:lnTo>
                  <a:lnTo>
                    <a:pt x="155" y="738"/>
                  </a:lnTo>
                  <a:lnTo>
                    <a:pt x="155" y="747"/>
                  </a:lnTo>
                  <a:lnTo>
                    <a:pt x="299" y="709"/>
                  </a:lnTo>
                  <a:lnTo>
                    <a:pt x="308" y="718"/>
                  </a:lnTo>
                  <a:lnTo>
                    <a:pt x="337" y="718"/>
                  </a:lnTo>
                  <a:lnTo>
                    <a:pt x="394" y="613"/>
                  </a:lnTo>
                  <a:lnTo>
                    <a:pt x="423" y="536"/>
                  </a:lnTo>
                  <a:lnTo>
                    <a:pt x="423" y="527"/>
                  </a:lnTo>
                  <a:lnTo>
                    <a:pt x="432" y="517"/>
                  </a:lnTo>
                  <a:lnTo>
                    <a:pt x="432" y="508"/>
                  </a:lnTo>
                  <a:lnTo>
                    <a:pt x="432" y="499"/>
                  </a:lnTo>
                  <a:lnTo>
                    <a:pt x="432" y="488"/>
                  </a:lnTo>
                  <a:lnTo>
                    <a:pt x="443" y="488"/>
                  </a:lnTo>
                  <a:lnTo>
                    <a:pt x="443" y="479"/>
                  </a:lnTo>
                  <a:lnTo>
                    <a:pt x="452" y="479"/>
                  </a:lnTo>
                  <a:lnTo>
                    <a:pt x="452" y="460"/>
                  </a:lnTo>
                  <a:lnTo>
                    <a:pt x="443" y="460"/>
                  </a:lnTo>
                  <a:lnTo>
                    <a:pt x="452" y="411"/>
                  </a:lnTo>
                  <a:lnTo>
                    <a:pt x="462" y="364"/>
                  </a:lnTo>
                  <a:lnTo>
                    <a:pt x="462" y="316"/>
                  </a:lnTo>
                  <a:lnTo>
                    <a:pt x="471" y="268"/>
                  </a:lnTo>
                  <a:lnTo>
                    <a:pt x="471" y="220"/>
                  </a:lnTo>
                  <a:lnTo>
                    <a:pt x="480" y="172"/>
                  </a:lnTo>
                  <a:lnTo>
                    <a:pt x="499" y="134"/>
                  </a:lnTo>
                  <a:lnTo>
                    <a:pt x="519" y="95"/>
                  </a:lnTo>
                  <a:lnTo>
                    <a:pt x="529" y="86"/>
                  </a:lnTo>
                  <a:lnTo>
                    <a:pt x="538" y="67"/>
                  </a:lnTo>
                  <a:lnTo>
                    <a:pt x="548" y="56"/>
                  </a:lnTo>
                  <a:lnTo>
                    <a:pt x="557" y="38"/>
                  </a:lnTo>
                  <a:lnTo>
                    <a:pt x="567" y="28"/>
                  </a:lnTo>
                  <a:lnTo>
                    <a:pt x="576" y="19"/>
                  </a:lnTo>
                  <a:lnTo>
                    <a:pt x="587" y="9"/>
                  </a:lnTo>
                  <a:lnTo>
                    <a:pt x="596" y="0"/>
                  </a:lnTo>
                  <a:close/>
                </a:path>
              </a:pathLst>
            </a:custGeom>
            <a:solidFill>
              <a:srgbClr val="FFFFCC"/>
            </a:solidFill>
            <a:ln w="9525">
              <a:noFill/>
              <a:round/>
              <a:headEnd/>
              <a:tailEnd/>
            </a:ln>
          </p:spPr>
          <p:txBody>
            <a:bodyPr>
              <a:prstTxWarp prst="textNoShape">
                <a:avLst/>
              </a:prstTxWarp>
            </a:bodyPr>
            <a:lstStyle/>
            <a:p>
              <a:endParaRPr lang="en-US"/>
            </a:p>
          </p:txBody>
        </p:sp>
        <p:sp>
          <p:nvSpPr>
            <p:cNvPr id="53400" name="Freeform 854"/>
            <p:cNvSpPr>
              <a:spLocks noChangeAspect="1"/>
            </p:cNvSpPr>
            <p:nvPr/>
          </p:nvSpPr>
          <p:spPr bwMode="auto">
            <a:xfrm>
              <a:off x="3205" y="1985"/>
              <a:ext cx="40" cy="360"/>
            </a:xfrm>
            <a:custGeom>
              <a:avLst/>
              <a:gdLst>
                <a:gd name="T0" fmla="*/ 76 w 201"/>
                <a:gd name="T1" fmla="*/ 0 h 1802"/>
                <a:gd name="T2" fmla="*/ 57 w 201"/>
                <a:gd name="T3" fmla="*/ 115 h 1802"/>
                <a:gd name="T4" fmla="*/ 48 w 201"/>
                <a:gd name="T5" fmla="*/ 230 h 1802"/>
                <a:gd name="T6" fmla="*/ 39 w 201"/>
                <a:gd name="T7" fmla="*/ 354 h 1802"/>
                <a:gd name="T8" fmla="*/ 39 w 201"/>
                <a:gd name="T9" fmla="*/ 470 h 1802"/>
                <a:gd name="T10" fmla="*/ 39 w 201"/>
                <a:gd name="T11" fmla="*/ 595 h 1802"/>
                <a:gd name="T12" fmla="*/ 39 w 201"/>
                <a:gd name="T13" fmla="*/ 709 h 1802"/>
                <a:gd name="T14" fmla="*/ 48 w 201"/>
                <a:gd name="T15" fmla="*/ 815 h 1802"/>
                <a:gd name="T16" fmla="*/ 67 w 201"/>
                <a:gd name="T17" fmla="*/ 920 h 1802"/>
                <a:gd name="T18" fmla="*/ 67 w 201"/>
                <a:gd name="T19" fmla="*/ 939 h 1802"/>
                <a:gd name="T20" fmla="*/ 76 w 201"/>
                <a:gd name="T21" fmla="*/ 968 h 1802"/>
                <a:gd name="T22" fmla="*/ 76 w 201"/>
                <a:gd name="T23" fmla="*/ 987 h 1802"/>
                <a:gd name="T24" fmla="*/ 86 w 201"/>
                <a:gd name="T25" fmla="*/ 1017 h 1802"/>
                <a:gd name="T26" fmla="*/ 95 w 201"/>
                <a:gd name="T27" fmla="*/ 1036 h 1802"/>
                <a:gd name="T28" fmla="*/ 95 w 201"/>
                <a:gd name="T29" fmla="*/ 1064 h 1802"/>
                <a:gd name="T30" fmla="*/ 105 w 201"/>
                <a:gd name="T31" fmla="*/ 1083 h 1802"/>
                <a:gd name="T32" fmla="*/ 115 w 201"/>
                <a:gd name="T33" fmla="*/ 1103 h 1802"/>
                <a:gd name="T34" fmla="*/ 115 w 201"/>
                <a:gd name="T35" fmla="*/ 1112 h 1802"/>
                <a:gd name="T36" fmla="*/ 125 w 201"/>
                <a:gd name="T37" fmla="*/ 1112 h 1802"/>
                <a:gd name="T38" fmla="*/ 134 w 201"/>
                <a:gd name="T39" fmla="*/ 1122 h 1802"/>
                <a:gd name="T40" fmla="*/ 144 w 201"/>
                <a:gd name="T41" fmla="*/ 1131 h 1802"/>
                <a:gd name="T42" fmla="*/ 153 w 201"/>
                <a:gd name="T43" fmla="*/ 1141 h 1802"/>
                <a:gd name="T44" fmla="*/ 153 w 201"/>
                <a:gd name="T45" fmla="*/ 1150 h 1802"/>
                <a:gd name="T46" fmla="*/ 163 w 201"/>
                <a:gd name="T47" fmla="*/ 1160 h 1802"/>
                <a:gd name="T48" fmla="*/ 172 w 201"/>
                <a:gd name="T49" fmla="*/ 1170 h 1802"/>
                <a:gd name="T50" fmla="*/ 192 w 201"/>
                <a:gd name="T51" fmla="*/ 1247 h 1802"/>
                <a:gd name="T52" fmla="*/ 201 w 201"/>
                <a:gd name="T53" fmla="*/ 1323 h 1802"/>
                <a:gd name="T54" fmla="*/ 201 w 201"/>
                <a:gd name="T55" fmla="*/ 1410 h 1802"/>
                <a:gd name="T56" fmla="*/ 192 w 201"/>
                <a:gd name="T57" fmla="*/ 1486 h 1802"/>
                <a:gd name="T58" fmla="*/ 172 w 201"/>
                <a:gd name="T59" fmla="*/ 1572 h 1802"/>
                <a:gd name="T60" fmla="*/ 153 w 201"/>
                <a:gd name="T61" fmla="*/ 1649 h 1802"/>
                <a:gd name="T62" fmla="*/ 125 w 201"/>
                <a:gd name="T63" fmla="*/ 1726 h 1802"/>
                <a:gd name="T64" fmla="*/ 105 w 201"/>
                <a:gd name="T65" fmla="*/ 1802 h 1802"/>
                <a:gd name="T66" fmla="*/ 95 w 201"/>
                <a:gd name="T67" fmla="*/ 1793 h 1802"/>
                <a:gd name="T68" fmla="*/ 95 w 201"/>
                <a:gd name="T69" fmla="*/ 1783 h 1802"/>
                <a:gd name="T70" fmla="*/ 86 w 201"/>
                <a:gd name="T71" fmla="*/ 1783 h 1802"/>
                <a:gd name="T72" fmla="*/ 76 w 201"/>
                <a:gd name="T73" fmla="*/ 1774 h 1802"/>
                <a:gd name="T74" fmla="*/ 67 w 201"/>
                <a:gd name="T75" fmla="*/ 1764 h 1802"/>
                <a:gd name="T76" fmla="*/ 67 w 201"/>
                <a:gd name="T77" fmla="*/ 1755 h 1802"/>
                <a:gd name="T78" fmla="*/ 57 w 201"/>
                <a:gd name="T79" fmla="*/ 1745 h 1802"/>
                <a:gd name="T80" fmla="*/ 48 w 201"/>
                <a:gd name="T81" fmla="*/ 1735 h 1802"/>
                <a:gd name="T82" fmla="*/ 19 w 201"/>
                <a:gd name="T83" fmla="*/ 1544 h 1802"/>
                <a:gd name="T84" fmla="*/ 0 w 201"/>
                <a:gd name="T85" fmla="*/ 1131 h 1802"/>
                <a:gd name="T86" fmla="*/ 0 w 201"/>
                <a:gd name="T87" fmla="*/ 806 h 1802"/>
                <a:gd name="T88" fmla="*/ 9 w 201"/>
                <a:gd name="T89" fmla="*/ 393 h 1802"/>
                <a:gd name="T90" fmla="*/ 48 w 201"/>
                <a:gd name="T91" fmla="*/ 135 h 1802"/>
                <a:gd name="T92" fmla="*/ 76 w 201"/>
                <a:gd name="T93" fmla="*/ 0 h 1802"/>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01"/>
                <a:gd name="T142" fmla="*/ 0 h 1802"/>
                <a:gd name="T143" fmla="*/ 201 w 201"/>
                <a:gd name="T144" fmla="*/ 1802 h 1802"/>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01" h="1802">
                  <a:moveTo>
                    <a:pt x="76" y="0"/>
                  </a:moveTo>
                  <a:lnTo>
                    <a:pt x="57" y="115"/>
                  </a:lnTo>
                  <a:lnTo>
                    <a:pt x="48" y="230"/>
                  </a:lnTo>
                  <a:lnTo>
                    <a:pt x="39" y="354"/>
                  </a:lnTo>
                  <a:lnTo>
                    <a:pt x="39" y="470"/>
                  </a:lnTo>
                  <a:lnTo>
                    <a:pt x="39" y="595"/>
                  </a:lnTo>
                  <a:lnTo>
                    <a:pt x="39" y="709"/>
                  </a:lnTo>
                  <a:lnTo>
                    <a:pt x="48" y="815"/>
                  </a:lnTo>
                  <a:lnTo>
                    <a:pt x="67" y="920"/>
                  </a:lnTo>
                  <a:lnTo>
                    <a:pt x="67" y="939"/>
                  </a:lnTo>
                  <a:lnTo>
                    <a:pt x="76" y="968"/>
                  </a:lnTo>
                  <a:lnTo>
                    <a:pt x="76" y="987"/>
                  </a:lnTo>
                  <a:lnTo>
                    <a:pt x="86" y="1017"/>
                  </a:lnTo>
                  <a:lnTo>
                    <a:pt x="95" y="1036"/>
                  </a:lnTo>
                  <a:lnTo>
                    <a:pt x="95" y="1064"/>
                  </a:lnTo>
                  <a:lnTo>
                    <a:pt x="105" y="1083"/>
                  </a:lnTo>
                  <a:lnTo>
                    <a:pt x="115" y="1103"/>
                  </a:lnTo>
                  <a:lnTo>
                    <a:pt x="115" y="1112"/>
                  </a:lnTo>
                  <a:lnTo>
                    <a:pt x="125" y="1112"/>
                  </a:lnTo>
                  <a:lnTo>
                    <a:pt x="134" y="1122"/>
                  </a:lnTo>
                  <a:lnTo>
                    <a:pt x="144" y="1131"/>
                  </a:lnTo>
                  <a:lnTo>
                    <a:pt x="153" y="1141"/>
                  </a:lnTo>
                  <a:lnTo>
                    <a:pt x="153" y="1150"/>
                  </a:lnTo>
                  <a:lnTo>
                    <a:pt x="163" y="1160"/>
                  </a:lnTo>
                  <a:lnTo>
                    <a:pt x="172" y="1170"/>
                  </a:lnTo>
                  <a:lnTo>
                    <a:pt x="192" y="1247"/>
                  </a:lnTo>
                  <a:lnTo>
                    <a:pt x="201" y="1323"/>
                  </a:lnTo>
                  <a:lnTo>
                    <a:pt x="201" y="1410"/>
                  </a:lnTo>
                  <a:lnTo>
                    <a:pt x="192" y="1486"/>
                  </a:lnTo>
                  <a:lnTo>
                    <a:pt x="172" y="1572"/>
                  </a:lnTo>
                  <a:lnTo>
                    <a:pt x="153" y="1649"/>
                  </a:lnTo>
                  <a:lnTo>
                    <a:pt x="125" y="1726"/>
                  </a:lnTo>
                  <a:lnTo>
                    <a:pt x="105" y="1802"/>
                  </a:lnTo>
                  <a:lnTo>
                    <a:pt x="95" y="1793"/>
                  </a:lnTo>
                  <a:lnTo>
                    <a:pt x="95" y="1783"/>
                  </a:lnTo>
                  <a:lnTo>
                    <a:pt x="86" y="1783"/>
                  </a:lnTo>
                  <a:lnTo>
                    <a:pt x="76" y="1774"/>
                  </a:lnTo>
                  <a:lnTo>
                    <a:pt x="67" y="1764"/>
                  </a:lnTo>
                  <a:lnTo>
                    <a:pt x="67" y="1755"/>
                  </a:lnTo>
                  <a:lnTo>
                    <a:pt x="57" y="1745"/>
                  </a:lnTo>
                  <a:lnTo>
                    <a:pt x="48" y="1735"/>
                  </a:lnTo>
                  <a:lnTo>
                    <a:pt x="19" y="1544"/>
                  </a:lnTo>
                  <a:lnTo>
                    <a:pt x="0" y="1131"/>
                  </a:lnTo>
                  <a:lnTo>
                    <a:pt x="0" y="806"/>
                  </a:lnTo>
                  <a:lnTo>
                    <a:pt x="9" y="393"/>
                  </a:lnTo>
                  <a:lnTo>
                    <a:pt x="48" y="135"/>
                  </a:lnTo>
                  <a:lnTo>
                    <a:pt x="76" y="0"/>
                  </a:lnTo>
                  <a:close/>
                </a:path>
              </a:pathLst>
            </a:custGeom>
            <a:solidFill>
              <a:srgbClr val="9900FF"/>
            </a:solidFill>
            <a:ln w="9525">
              <a:noFill/>
              <a:round/>
              <a:headEnd/>
              <a:tailEnd/>
            </a:ln>
          </p:spPr>
          <p:txBody>
            <a:bodyPr>
              <a:prstTxWarp prst="textNoShape">
                <a:avLst/>
              </a:prstTxWarp>
            </a:bodyPr>
            <a:lstStyle/>
            <a:p>
              <a:endParaRPr lang="en-US"/>
            </a:p>
          </p:txBody>
        </p:sp>
        <p:sp>
          <p:nvSpPr>
            <p:cNvPr id="53401" name="Freeform 855"/>
            <p:cNvSpPr>
              <a:spLocks noChangeAspect="1"/>
            </p:cNvSpPr>
            <p:nvPr/>
          </p:nvSpPr>
          <p:spPr bwMode="auto">
            <a:xfrm>
              <a:off x="3172" y="1942"/>
              <a:ext cx="46" cy="144"/>
            </a:xfrm>
            <a:custGeom>
              <a:avLst/>
              <a:gdLst>
                <a:gd name="T0" fmla="*/ 0 w 230"/>
                <a:gd name="T1" fmla="*/ 719 h 719"/>
                <a:gd name="T2" fmla="*/ 0 w 230"/>
                <a:gd name="T3" fmla="*/ 709 h 719"/>
                <a:gd name="T4" fmla="*/ 9 w 230"/>
                <a:gd name="T5" fmla="*/ 699 h 719"/>
                <a:gd name="T6" fmla="*/ 9 w 230"/>
                <a:gd name="T7" fmla="*/ 690 h 719"/>
                <a:gd name="T8" fmla="*/ 9 w 230"/>
                <a:gd name="T9" fmla="*/ 681 h 719"/>
                <a:gd name="T10" fmla="*/ 19 w 230"/>
                <a:gd name="T11" fmla="*/ 671 h 719"/>
                <a:gd name="T12" fmla="*/ 19 w 230"/>
                <a:gd name="T13" fmla="*/ 662 h 719"/>
                <a:gd name="T14" fmla="*/ 19 w 230"/>
                <a:gd name="T15" fmla="*/ 652 h 719"/>
                <a:gd name="T16" fmla="*/ 28 w 230"/>
                <a:gd name="T17" fmla="*/ 643 h 719"/>
                <a:gd name="T18" fmla="*/ 38 w 230"/>
                <a:gd name="T19" fmla="*/ 632 h 719"/>
                <a:gd name="T20" fmla="*/ 47 w 230"/>
                <a:gd name="T21" fmla="*/ 623 h 719"/>
                <a:gd name="T22" fmla="*/ 67 w 230"/>
                <a:gd name="T23" fmla="*/ 623 h 719"/>
                <a:gd name="T24" fmla="*/ 77 w 230"/>
                <a:gd name="T25" fmla="*/ 613 h 719"/>
                <a:gd name="T26" fmla="*/ 95 w 230"/>
                <a:gd name="T27" fmla="*/ 613 h 719"/>
                <a:gd name="T28" fmla="*/ 105 w 230"/>
                <a:gd name="T29" fmla="*/ 604 h 719"/>
                <a:gd name="T30" fmla="*/ 124 w 230"/>
                <a:gd name="T31" fmla="*/ 594 h 719"/>
                <a:gd name="T32" fmla="*/ 134 w 230"/>
                <a:gd name="T33" fmla="*/ 585 h 719"/>
                <a:gd name="T34" fmla="*/ 163 w 230"/>
                <a:gd name="T35" fmla="*/ 346 h 719"/>
                <a:gd name="T36" fmla="*/ 230 w 230"/>
                <a:gd name="T37" fmla="*/ 77 h 719"/>
                <a:gd name="T38" fmla="*/ 230 w 230"/>
                <a:gd name="T39" fmla="*/ 0 h 719"/>
                <a:gd name="T40" fmla="*/ 9 w 230"/>
                <a:gd name="T41" fmla="*/ 671 h 719"/>
                <a:gd name="T42" fmla="*/ 0 w 230"/>
                <a:gd name="T43" fmla="*/ 719 h 71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30"/>
                <a:gd name="T67" fmla="*/ 0 h 719"/>
                <a:gd name="T68" fmla="*/ 230 w 230"/>
                <a:gd name="T69" fmla="*/ 719 h 71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30" h="719">
                  <a:moveTo>
                    <a:pt x="0" y="719"/>
                  </a:moveTo>
                  <a:lnTo>
                    <a:pt x="0" y="709"/>
                  </a:lnTo>
                  <a:lnTo>
                    <a:pt x="9" y="699"/>
                  </a:lnTo>
                  <a:lnTo>
                    <a:pt x="9" y="690"/>
                  </a:lnTo>
                  <a:lnTo>
                    <a:pt x="9" y="681"/>
                  </a:lnTo>
                  <a:lnTo>
                    <a:pt x="19" y="671"/>
                  </a:lnTo>
                  <a:lnTo>
                    <a:pt x="19" y="662"/>
                  </a:lnTo>
                  <a:lnTo>
                    <a:pt x="19" y="652"/>
                  </a:lnTo>
                  <a:lnTo>
                    <a:pt x="28" y="643"/>
                  </a:lnTo>
                  <a:lnTo>
                    <a:pt x="38" y="632"/>
                  </a:lnTo>
                  <a:lnTo>
                    <a:pt x="47" y="623"/>
                  </a:lnTo>
                  <a:lnTo>
                    <a:pt x="67" y="623"/>
                  </a:lnTo>
                  <a:lnTo>
                    <a:pt x="77" y="613"/>
                  </a:lnTo>
                  <a:lnTo>
                    <a:pt x="95" y="613"/>
                  </a:lnTo>
                  <a:lnTo>
                    <a:pt x="105" y="604"/>
                  </a:lnTo>
                  <a:lnTo>
                    <a:pt x="124" y="594"/>
                  </a:lnTo>
                  <a:lnTo>
                    <a:pt x="134" y="585"/>
                  </a:lnTo>
                  <a:lnTo>
                    <a:pt x="163" y="346"/>
                  </a:lnTo>
                  <a:lnTo>
                    <a:pt x="230" y="77"/>
                  </a:lnTo>
                  <a:lnTo>
                    <a:pt x="230" y="0"/>
                  </a:lnTo>
                  <a:lnTo>
                    <a:pt x="9" y="671"/>
                  </a:lnTo>
                  <a:lnTo>
                    <a:pt x="0" y="719"/>
                  </a:lnTo>
                  <a:close/>
                </a:path>
              </a:pathLst>
            </a:custGeom>
            <a:solidFill>
              <a:srgbClr val="9900FF"/>
            </a:solidFill>
            <a:ln w="9525">
              <a:noFill/>
              <a:round/>
              <a:headEnd/>
              <a:tailEnd/>
            </a:ln>
          </p:spPr>
          <p:txBody>
            <a:bodyPr>
              <a:prstTxWarp prst="textNoShape">
                <a:avLst/>
              </a:prstTxWarp>
            </a:bodyPr>
            <a:lstStyle/>
            <a:p>
              <a:endParaRPr lang="en-US"/>
            </a:p>
          </p:txBody>
        </p:sp>
        <p:sp>
          <p:nvSpPr>
            <p:cNvPr id="53402" name="Freeform 856"/>
            <p:cNvSpPr>
              <a:spLocks noChangeAspect="1"/>
            </p:cNvSpPr>
            <p:nvPr/>
          </p:nvSpPr>
          <p:spPr bwMode="auto">
            <a:xfrm>
              <a:off x="3168" y="2429"/>
              <a:ext cx="349" cy="737"/>
            </a:xfrm>
            <a:custGeom>
              <a:avLst/>
              <a:gdLst>
                <a:gd name="T0" fmla="*/ 317 w 1746"/>
                <a:gd name="T1" fmla="*/ 317 h 3683"/>
                <a:gd name="T2" fmla="*/ 288 w 1746"/>
                <a:gd name="T3" fmla="*/ 748 h 3683"/>
                <a:gd name="T4" fmla="*/ 278 w 1746"/>
                <a:gd name="T5" fmla="*/ 1189 h 3683"/>
                <a:gd name="T6" fmla="*/ 298 w 1746"/>
                <a:gd name="T7" fmla="*/ 1630 h 3683"/>
                <a:gd name="T8" fmla="*/ 346 w 1746"/>
                <a:gd name="T9" fmla="*/ 1909 h 3683"/>
                <a:gd name="T10" fmla="*/ 394 w 1746"/>
                <a:gd name="T11" fmla="*/ 2043 h 3683"/>
                <a:gd name="T12" fmla="*/ 432 w 1746"/>
                <a:gd name="T13" fmla="*/ 2178 h 3683"/>
                <a:gd name="T14" fmla="*/ 461 w 1746"/>
                <a:gd name="T15" fmla="*/ 2320 h 3683"/>
                <a:gd name="T16" fmla="*/ 461 w 1746"/>
                <a:gd name="T17" fmla="*/ 2254 h 3683"/>
                <a:gd name="T18" fmla="*/ 441 w 1746"/>
                <a:gd name="T19" fmla="*/ 1985 h 3683"/>
                <a:gd name="T20" fmla="*/ 432 w 1746"/>
                <a:gd name="T21" fmla="*/ 1707 h 3683"/>
                <a:gd name="T22" fmla="*/ 452 w 1746"/>
                <a:gd name="T23" fmla="*/ 1438 h 3683"/>
                <a:gd name="T24" fmla="*/ 499 w 1746"/>
                <a:gd name="T25" fmla="*/ 1449 h 3683"/>
                <a:gd name="T26" fmla="*/ 576 w 1746"/>
                <a:gd name="T27" fmla="*/ 1726 h 3683"/>
                <a:gd name="T28" fmla="*/ 691 w 1746"/>
                <a:gd name="T29" fmla="*/ 1995 h 3683"/>
                <a:gd name="T30" fmla="*/ 787 w 1746"/>
                <a:gd name="T31" fmla="*/ 2264 h 3683"/>
                <a:gd name="T32" fmla="*/ 826 w 1746"/>
                <a:gd name="T33" fmla="*/ 2120 h 3683"/>
                <a:gd name="T34" fmla="*/ 1046 w 1746"/>
                <a:gd name="T35" fmla="*/ 2772 h 3683"/>
                <a:gd name="T36" fmla="*/ 1334 w 1746"/>
                <a:gd name="T37" fmla="*/ 3270 h 3683"/>
                <a:gd name="T38" fmla="*/ 1613 w 1746"/>
                <a:gd name="T39" fmla="*/ 3453 h 3683"/>
                <a:gd name="T40" fmla="*/ 1708 w 1746"/>
                <a:gd name="T41" fmla="*/ 3434 h 3683"/>
                <a:gd name="T42" fmla="*/ 1632 w 1746"/>
                <a:gd name="T43" fmla="*/ 3520 h 3683"/>
                <a:gd name="T44" fmla="*/ 1132 w 1746"/>
                <a:gd name="T45" fmla="*/ 3328 h 3683"/>
                <a:gd name="T46" fmla="*/ 1104 w 1746"/>
                <a:gd name="T47" fmla="*/ 3241 h 3683"/>
                <a:gd name="T48" fmla="*/ 1046 w 1746"/>
                <a:gd name="T49" fmla="*/ 3251 h 3683"/>
                <a:gd name="T50" fmla="*/ 970 w 1746"/>
                <a:gd name="T51" fmla="*/ 3290 h 3683"/>
                <a:gd name="T52" fmla="*/ 960 w 1746"/>
                <a:gd name="T53" fmla="*/ 3155 h 3683"/>
                <a:gd name="T54" fmla="*/ 902 w 1746"/>
                <a:gd name="T55" fmla="*/ 3165 h 3683"/>
                <a:gd name="T56" fmla="*/ 931 w 1746"/>
                <a:gd name="T57" fmla="*/ 3290 h 3683"/>
                <a:gd name="T58" fmla="*/ 672 w 1746"/>
                <a:gd name="T59" fmla="*/ 3299 h 3683"/>
                <a:gd name="T60" fmla="*/ 557 w 1746"/>
                <a:gd name="T61" fmla="*/ 3040 h 3683"/>
                <a:gd name="T62" fmla="*/ 346 w 1746"/>
                <a:gd name="T63" fmla="*/ 2254 h 3683"/>
                <a:gd name="T64" fmla="*/ 298 w 1746"/>
                <a:gd name="T65" fmla="*/ 1957 h 3683"/>
                <a:gd name="T66" fmla="*/ 269 w 1746"/>
                <a:gd name="T67" fmla="*/ 1765 h 3683"/>
                <a:gd name="T68" fmla="*/ 240 w 1746"/>
                <a:gd name="T69" fmla="*/ 1688 h 3683"/>
                <a:gd name="T70" fmla="*/ 298 w 1746"/>
                <a:gd name="T71" fmla="*/ 2225 h 3683"/>
                <a:gd name="T72" fmla="*/ 432 w 1746"/>
                <a:gd name="T73" fmla="*/ 2829 h 3683"/>
                <a:gd name="T74" fmla="*/ 624 w 1746"/>
                <a:gd name="T75" fmla="*/ 3280 h 3683"/>
                <a:gd name="T76" fmla="*/ 576 w 1746"/>
                <a:gd name="T77" fmla="*/ 3471 h 3683"/>
                <a:gd name="T78" fmla="*/ 490 w 1746"/>
                <a:gd name="T79" fmla="*/ 3404 h 3683"/>
                <a:gd name="T80" fmla="*/ 452 w 1746"/>
                <a:gd name="T81" fmla="*/ 3434 h 3683"/>
                <a:gd name="T82" fmla="*/ 499 w 1746"/>
                <a:gd name="T83" fmla="*/ 3490 h 3683"/>
                <a:gd name="T84" fmla="*/ 547 w 1746"/>
                <a:gd name="T85" fmla="*/ 3548 h 3683"/>
                <a:gd name="T86" fmla="*/ 471 w 1746"/>
                <a:gd name="T87" fmla="*/ 3673 h 3683"/>
                <a:gd name="T88" fmla="*/ 327 w 1746"/>
                <a:gd name="T89" fmla="*/ 3481 h 3683"/>
                <a:gd name="T90" fmla="*/ 259 w 1746"/>
                <a:gd name="T91" fmla="*/ 3117 h 3683"/>
                <a:gd name="T92" fmla="*/ 211 w 1746"/>
                <a:gd name="T93" fmla="*/ 2733 h 3683"/>
                <a:gd name="T94" fmla="*/ 173 w 1746"/>
                <a:gd name="T95" fmla="*/ 2427 h 3683"/>
                <a:gd name="T96" fmla="*/ 164 w 1746"/>
                <a:gd name="T97" fmla="*/ 1804 h 3683"/>
                <a:gd name="T98" fmla="*/ 134 w 1746"/>
                <a:gd name="T99" fmla="*/ 1122 h 3683"/>
                <a:gd name="T100" fmla="*/ 250 w 1746"/>
                <a:gd name="T101" fmla="*/ 384 h 3683"/>
                <a:gd name="T102" fmla="*/ 298 w 1746"/>
                <a:gd name="T103" fmla="*/ 212 h 3683"/>
                <a:gd name="T104" fmla="*/ 250 w 1746"/>
                <a:gd name="T105" fmla="*/ 240 h 3683"/>
                <a:gd name="T106" fmla="*/ 106 w 1746"/>
                <a:gd name="T107" fmla="*/ 1064 h 3683"/>
                <a:gd name="T108" fmla="*/ 67 w 1746"/>
                <a:gd name="T109" fmla="*/ 1141 h 3683"/>
                <a:gd name="T110" fmla="*/ 39 w 1746"/>
                <a:gd name="T111" fmla="*/ 1075 h 3683"/>
                <a:gd name="T112" fmla="*/ 0 w 1746"/>
                <a:gd name="T113" fmla="*/ 691 h 3683"/>
                <a:gd name="T114" fmla="*/ 48 w 1746"/>
                <a:gd name="T115" fmla="*/ 403 h 3683"/>
                <a:gd name="T116" fmla="*/ 164 w 1746"/>
                <a:gd name="T117" fmla="*/ 0 h 3683"/>
                <a:gd name="T118" fmla="*/ 192 w 1746"/>
                <a:gd name="T119" fmla="*/ 29 h 3683"/>
                <a:gd name="T120" fmla="*/ 231 w 1746"/>
                <a:gd name="T121" fmla="*/ 49 h 3683"/>
                <a:gd name="T122" fmla="*/ 269 w 1746"/>
                <a:gd name="T123" fmla="*/ 58 h 3683"/>
                <a:gd name="T124" fmla="*/ 298 w 1746"/>
                <a:gd name="T125" fmla="*/ 49 h 3683"/>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746"/>
                <a:gd name="T190" fmla="*/ 0 h 3683"/>
                <a:gd name="T191" fmla="*/ 1746 w 1746"/>
                <a:gd name="T192" fmla="*/ 3683 h 3683"/>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746" h="3683">
                  <a:moveTo>
                    <a:pt x="336" y="106"/>
                  </a:moveTo>
                  <a:lnTo>
                    <a:pt x="317" y="317"/>
                  </a:lnTo>
                  <a:lnTo>
                    <a:pt x="298" y="528"/>
                  </a:lnTo>
                  <a:lnTo>
                    <a:pt x="288" y="748"/>
                  </a:lnTo>
                  <a:lnTo>
                    <a:pt x="278" y="969"/>
                  </a:lnTo>
                  <a:lnTo>
                    <a:pt x="278" y="1189"/>
                  </a:lnTo>
                  <a:lnTo>
                    <a:pt x="278" y="1410"/>
                  </a:lnTo>
                  <a:lnTo>
                    <a:pt x="298" y="1630"/>
                  </a:lnTo>
                  <a:lnTo>
                    <a:pt x="336" y="1832"/>
                  </a:lnTo>
                  <a:lnTo>
                    <a:pt x="346" y="1909"/>
                  </a:lnTo>
                  <a:lnTo>
                    <a:pt x="366" y="1976"/>
                  </a:lnTo>
                  <a:lnTo>
                    <a:pt x="394" y="2043"/>
                  </a:lnTo>
                  <a:lnTo>
                    <a:pt x="413" y="2110"/>
                  </a:lnTo>
                  <a:lnTo>
                    <a:pt x="432" y="2178"/>
                  </a:lnTo>
                  <a:lnTo>
                    <a:pt x="441" y="2245"/>
                  </a:lnTo>
                  <a:lnTo>
                    <a:pt x="461" y="2320"/>
                  </a:lnTo>
                  <a:lnTo>
                    <a:pt x="461" y="2388"/>
                  </a:lnTo>
                  <a:lnTo>
                    <a:pt x="461" y="2254"/>
                  </a:lnTo>
                  <a:lnTo>
                    <a:pt x="452" y="2120"/>
                  </a:lnTo>
                  <a:lnTo>
                    <a:pt x="441" y="1985"/>
                  </a:lnTo>
                  <a:lnTo>
                    <a:pt x="432" y="1851"/>
                  </a:lnTo>
                  <a:lnTo>
                    <a:pt x="432" y="1707"/>
                  </a:lnTo>
                  <a:lnTo>
                    <a:pt x="432" y="1573"/>
                  </a:lnTo>
                  <a:lnTo>
                    <a:pt x="452" y="1438"/>
                  </a:lnTo>
                  <a:lnTo>
                    <a:pt x="490" y="1314"/>
                  </a:lnTo>
                  <a:lnTo>
                    <a:pt x="499" y="1449"/>
                  </a:lnTo>
                  <a:lnTo>
                    <a:pt x="538" y="1593"/>
                  </a:lnTo>
                  <a:lnTo>
                    <a:pt x="576" y="1726"/>
                  </a:lnTo>
                  <a:lnTo>
                    <a:pt x="633" y="1860"/>
                  </a:lnTo>
                  <a:lnTo>
                    <a:pt x="691" y="1995"/>
                  </a:lnTo>
                  <a:lnTo>
                    <a:pt x="740" y="2129"/>
                  </a:lnTo>
                  <a:lnTo>
                    <a:pt x="787" y="2264"/>
                  </a:lnTo>
                  <a:lnTo>
                    <a:pt x="826" y="2398"/>
                  </a:lnTo>
                  <a:lnTo>
                    <a:pt x="826" y="2120"/>
                  </a:lnTo>
                  <a:lnTo>
                    <a:pt x="873" y="2292"/>
                  </a:lnTo>
                  <a:lnTo>
                    <a:pt x="1046" y="2772"/>
                  </a:lnTo>
                  <a:lnTo>
                    <a:pt x="1209" y="3088"/>
                  </a:lnTo>
                  <a:lnTo>
                    <a:pt x="1334" y="3270"/>
                  </a:lnTo>
                  <a:lnTo>
                    <a:pt x="1516" y="3424"/>
                  </a:lnTo>
                  <a:lnTo>
                    <a:pt x="1613" y="3453"/>
                  </a:lnTo>
                  <a:lnTo>
                    <a:pt x="1689" y="3453"/>
                  </a:lnTo>
                  <a:lnTo>
                    <a:pt x="1708" y="3434"/>
                  </a:lnTo>
                  <a:lnTo>
                    <a:pt x="1746" y="3434"/>
                  </a:lnTo>
                  <a:lnTo>
                    <a:pt x="1632" y="3520"/>
                  </a:lnTo>
                  <a:lnTo>
                    <a:pt x="1372" y="3395"/>
                  </a:lnTo>
                  <a:lnTo>
                    <a:pt x="1132" y="3328"/>
                  </a:lnTo>
                  <a:lnTo>
                    <a:pt x="1123" y="3328"/>
                  </a:lnTo>
                  <a:lnTo>
                    <a:pt x="1104" y="3241"/>
                  </a:lnTo>
                  <a:lnTo>
                    <a:pt x="1075" y="3223"/>
                  </a:lnTo>
                  <a:lnTo>
                    <a:pt x="1046" y="3251"/>
                  </a:lnTo>
                  <a:lnTo>
                    <a:pt x="1065" y="3309"/>
                  </a:lnTo>
                  <a:lnTo>
                    <a:pt x="970" y="3290"/>
                  </a:lnTo>
                  <a:lnTo>
                    <a:pt x="960" y="3165"/>
                  </a:lnTo>
                  <a:lnTo>
                    <a:pt x="960" y="3155"/>
                  </a:lnTo>
                  <a:lnTo>
                    <a:pt x="940" y="3136"/>
                  </a:lnTo>
                  <a:lnTo>
                    <a:pt x="902" y="3165"/>
                  </a:lnTo>
                  <a:lnTo>
                    <a:pt x="931" y="3251"/>
                  </a:lnTo>
                  <a:lnTo>
                    <a:pt x="931" y="3290"/>
                  </a:lnTo>
                  <a:lnTo>
                    <a:pt x="701" y="3280"/>
                  </a:lnTo>
                  <a:lnTo>
                    <a:pt x="672" y="3299"/>
                  </a:lnTo>
                  <a:lnTo>
                    <a:pt x="682" y="3280"/>
                  </a:lnTo>
                  <a:lnTo>
                    <a:pt x="557" y="3040"/>
                  </a:lnTo>
                  <a:lnTo>
                    <a:pt x="403" y="2561"/>
                  </a:lnTo>
                  <a:lnTo>
                    <a:pt x="346" y="2254"/>
                  </a:lnTo>
                  <a:lnTo>
                    <a:pt x="327" y="2139"/>
                  </a:lnTo>
                  <a:lnTo>
                    <a:pt x="298" y="1957"/>
                  </a:lnTo>
                  <a:lnTo>
                    <a:pt x="298" y="1870"/>
                  </a:lnTo>
                  <a:lnTo>
                    <a:pt x="269" y="1765"/>
                  </a:lnTo>
                  <a:lnTo>
                    <a:pt x="269" y="1726"/>
                  </a:lnTo>
                  <a:lnTo>
                    <a:pt x="240" y="1688"/>
                  </a:lnTo>
                  <a:lnTo>
                    <a:pt x="250" y="1813"/>
                  </a:lnTo>
                  <a:lnTo>
                    <a:pt x="298" y="2225"/>
                  </a:lnTo>
                  <a:lnTo>
                    <a:pt x="355" y="2551"/>
                  </a:lnTo>
                  <a:lnTo>
                    <a:pt x="432" y="2829"/>
                  </a:lnTo>
                  <a:lnTo>
                    <a:pt x="538" y="3126"/>
                  </a:lnTo>
                  <a:lnTo>
                    <a:pt x="624" y="3280"/>
                  </a:lnTo>
                  <a:lnTo>
                    <a:pt x="643" y="3309"/>
                  </a:lnTo>
                  <a:lnTo>
                    <a:pt x="576" y="3471"/>
                  </a:lnTo>
                  <a:lnTo>
                    <a:pt x="508" y="3434"/>
                  </a:lnTo>
                  <a:lnTo>
                    <a:pt x="490" y="3404"/>
                  </a:lnTo>
                  <a:lnTo>
                    <a:pt x="471" y="3404"/>
                  </a:lnTo>
                  <a:lnTo>
                    <a:pt x="452" y="3434"/>
                  </a:lnTo>
                  <a:lnTo>
                    <a:pt x="452" y="3453"/>
                  </a:lnTo>
                  <a:lnTo>
                    <a:pt x="499" y="3490"/>
                  </a:lnTo>
                  <a:lnTo>
                    <a:pt x="519" y="3490"/>
                  </a:lnTo>
                  <a:lnTo>
                    <a:pt x="547" y="3548"/>
                  </a:lnTo>
                  <a:lnTo>
                    <a:pt x="519" y="3683"/>
                  </a:lnTo>
                  <a:lnTo>
                    <a:pt x="471" y="3673"/>
                  </a:lnTo>
                  <a:lnTo>
                    <a:pt x="384" y="3587"/>
                  </a:lnTo>
                  <a:lnTo>
                    <a:pt x="327" y="3481"/>
                  </a:lnTo>
                  <a:lnTo>
                    <a:pt x="269" y="3223"/>
                  </a:lnTo>
                  <a:lnTo>
                    <a:pt x="259" y="3117"/>
                  </a:lnTo>
                  <a:lnTo>
                    <a:pt x="211" y="2781"/>
                  </a:lnTo>
                  <a:lnTo>
                    <a:pt x="211" y="2733"/>
                  </a:lnTo>
                  <a:lnTo>
                    <a:pt x="173" y="2464"/>
                  </a:lnTo>
                  <a:lnTo>
                    <a:pt x="173" y="2427"/>
                  </a:lnTo>
                  <a:lnTo>
                    <a:pt x="164" y="1842"/>
                  </a:lnTo>
                  <a:lnTo>
                    <a:pt x="164" y="1804"/>
                  </a:lnTo>
                  <a:lnTo>
                    <a:pt x="154" y="1449"/>
                  </a:lnTo>
                  <a:lnTo>
                    <a:pt x="134" y="1122"/>
                  </a:lnTo>
                  <a:lnTo>
                    <a:pt x="164" y="815"/>
                  </a:lnTo>
                  <a:lnTo>
                    <a:pt x="250" y="384"/>
                  </a:lnTo>
                  <a:lnTo>
                    <a:pt x="298" y="231"/>
                  </a:lnTo>
                  <a:lnTo>
                    <a:pt x="298" y="212"/>
                  </a:lnTo>
                  <a:lnTo>
                    <a:pt x="278" y="212"/>
                  </a:lnTo>
                  <a:lnTo>
                    <a:pt x="250" y="240"/>
                  </a:lnTo>
                  <a:lnTo>
                    <a:pt x="192" y="432"/>
                  </a:lnTo>
                  <a:lnTo>
                    <a:pt x="106" y="1064"/>
                  </a:lnTo>
                  <a:lnTo>
                    <a:pt x="97" y="1161"/>
                  </a:lnTo>
                  <a:lnTo>
                    <a:pt x="67" y="1141"/>
                  </a:lnTo>
                  <a:lnTo>
                    <a:pt x="48" y="1122"/>
                  </a:lnTo>
                  <a:lnTo>
                    <a:pt x="39" y="1075"/>
                  </a:lnTo>
                  <a:lnTo>
                    <a:pt x="39" y="1017"/>
                  </a:lnTo>
                  <a:lnTo>
                    <a:pt x="0" y="691"/>
                  </a:lnTo>
                  <a:lnTo>
                    <a:pt x="29" y="432"/>
                  </a:lnTo>
                  <a:lnTo>
                    <a:pt x="48" y="403"/>
                  </a:lnTo>
                  <a:lnTo>
                    <a:pt x="134" y="77"/>
                  </a:lnTo>
                  <a:lnTo>
                    <a:pt x="164" y="0"/>
                  </a:lnTo>
                  <a:lnTo>
                    <a:pt x="183" y="10"/>
                  </a:lnTo>
                  <a:lnTo>
                    <a:pt x="192" y="29"/>
                  </a:lnTo>
                  <a:lnTo>
                    <a:pt x="211" y="38"/>
                  </a:lnTo>
                  <a:lnTo>
                    <a:pt x="231" y="49"/>
                  </a:lnTo>
                  <a:lnTo>
                    <a:pt x="250" y="49"/>
                  </a:lnTo>
                  <a:lnTo>
                    <a:pt x="269" y="58"/>
                  </a:lnTo>
                  <a:lnTo>
                    <a:pt x="278" y="58"/>
                  </a:lnTo>
                  <a:lnTo>
                    <a:pt x="298" y="49"/>
                  </a:lnTo>
                  <a:lnTo>
                    <a:pt x="336" y="106"/>
                  </a:lnTo>
                  <a:close/>
                </a:path>
              </a:pathLst>
            </a:custGeom>
            <a:solidFill>
              <a:srgbClr val="9900FF"/>
            </a:solidFill>
            <a:ln w="9525">
              <a:noFill/>
              <a:round/>
              <a:headEnd/>
              <a:tailEnd/>
            </a:ln>
          </p:spPr>
          <p:txBody>
            <a:bodyPr>
              <a:prstTxWarp prst="textNoShape">
                <a:avLst/>
              </a:prstTxWarp>
            </a:bodyPr>
            <a:lstStyle/>
            <a:p>
              <a:endParaRPr lang="en-US"/>
            </a:p>
          </p:txBody>
        </p:sp>
        <p:sp>
          <p:nvSpPr>
            <p:cNvPr id="53403" name="Freeform 857"/>
            <p:cNvSpPr>
              <a:spLocks noChangeAspect="1"/>
            </p:cNvSpPr>
            <p:nvPr/>
          </p:nvSpPr>
          <p:spPr bwMode="auto">
            <a:xfrm>
              <a:off x="3330" y="2654"/>
              <a:ext cx="153" cy="405"/>
            </a:xfrm>
            <a:custGeom>
              <a:avLst/>
              <a:gdLst>
                <a:gd name="T0" fmla="*/ 9 w 767"/>
                <a:gd name="T1" fmla="*/ 374 h 2024"/>
                <a:gd name="T2" fmla="*/ 38 w 767"/>
                <a:gd name="T3" fmla="*/ 682 h 2024"/>
                <a:gd name="T4" fmla="*/ 76 w 767"/>
                <a:gd name="T5" fmla="*/ 968 h 2024"/>
                <a:gd name="T6" fmla="*/ 144 w 767"/>
                <a:gd name="T7" fmla="*/ 1266 h 2024"/>
                <a:gd name="T8" fmla="*/ 191 w 767"/>
                <a:gd name="T9" fmla="*/ 1400 h 2024"/>
                <a:gd name="T10" fmla="*/ 191 w 767"/>
                <a:gd name="T11" fmla="*/ 1342 h 2024"/>
                <a:gd name="T12" fmla="*/ 182 w 767"/>
                <a:gd name="T13" fmla="*/ 1276 h 2024"/>
                <a:gd name="T14" fmla="*/ 182 w 767"/>
                <a:gd name="T15" fmla="*/ 1218 h 2024"/>
                <a:gd name="T16" fmla="*/ 163 w 767"/>
                <a:gd name="T17" fmla="*/ 613 h 2024"/>
                <a:gd name="T18" fmla="*/ 153 w 767"/>
                <a:gd name="T19" fmla="*/ 460 h 2024"/>
                <a:gd name="T20" fmla="*/ 163 w 767"/>
                <a:gd name="T21" fmla="*/ 557 h 2024"/>
                <a:gd name="T22" fmla="*/ 172 w 767"/>
                <a:gd name="T23" fmla="*/ 757 h 2024"/>
                <a:gd name="T24" fmla="*/ 191 w 767"/>
                <a:gd name="T25" fmla="*/ 912 h 2024"/>
                <a:gd name="T26" fmla="*/ 297 w 767"/>
                <a:gd name="T27" fmla="*/ 1218 h 2024"/>
                <a:gd name="T28" fmla="*/ 450 w 767"/>
                <a:gd name="T29" fmla="*/ 1486 h 2024"/>
                <a:gd name="T30" fmla="*/ 613 w 767"/>
                <a:gd name="T31" fmla="*/ 1746 h 2024"/>
                <a:gd name="T32" fmla="*/ 767 w 767"/>
                <a:gd name="T33" fmla="*/ 2024 h 2024"/>
                <a:gd name="T34" fmla="*/ 729 w 767"/>
                <a:gd name="T35" fmla="*/ 1794 h 2024"/>
                <a:gd name="T36" fmla="*/ 642 w 767"/>
                <a:gd name="T37" fmla="*/ 1553 h 2024"/>
                <a:gd name="T38" fmla="*/ 537 w 767"/>
                <a:gd name="T39" fmla="*/ 1323 h 2024"/>
                <a:gd name="T40" fmla="*/ 460 w 767"/>
                <a:gd name="T41" fmla="*/ 1093 h 2024"/>
                <a:gd name="T42" fmla="*/ 432 w 767"/>
                <a:gd name="T43" fmla="*/ 931 h 2024"/>
                <a:gd name="T44" fmla="*/ 432 w 767"/>
                <a:gd name="T45" fmla="*/ 768 h 2024"/>
                <a:gd name="T46" fmla="*/ 441 w 767"/>
                <a:gd name="T47" fmla="*/ 595 h 2024"/>
                <a:gd name="T48" fmla="*/ 450 w 767"/>
                <a:gd name="T49" fmla="*/ 441 h 2024"/>
                <a:gd name="T50" fmla="*/ 210 w 767"/>
                <a:gd name="T51" fmla="*/ 0 h 2024"/>
                <a:gd name="T52" fmla="*/ 172 w 767"/>
                <a:gd name="T53" fmla="*/ 48 h 2024"/>
                <a:gd name="T54" fmla="*/ 114 w 767"/>
                <a:gd name="T55" fmla="*/ 97 h 2024"/>
                <a:gd name="T56" fmla="*/ 57 w 767"/>
                <a:gd name="T57" fmla="*/ 153 h 2024"/>
                <a:gd name="T58" fmla="*/ 38 w 767"/>
                <a:gd name="T59" fmla="*/ 221 h 2024"/>
                <a:gd name="T60" fmla="*/ 19 w 767"/>
                <a:gd name="T61" fmla="*/ 230 h 2024"/>
                <a:gd name="T62" fmla="*/ 9 w 767"/>
                <a:gd name="T63" fmla="*/ 241 h 202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767"/>
                <a:gd name="T97" fmla="*/ 0 h 2024"/>
                <a:gd name="T98" fmla="*/ 767 w 767"/>
                <a:gd name="T99" fmla="*/ 2024 h 202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767" h="2024">
                  <a:moveTo>
                    <a:pt x="0" y="230"/>
                  </a:moveTo>
                  <a:lnTo>
                    <a:pt x="9" y="374"/>
                  </a:lnTo>
                  <a:lnTo>
                    <a:pt x="19" y="527"/>
                  </a:lnTo>
                  <a:lnTo>
                    <a:pt x="38" y="682"/>
                  </a:lnTo>
                  <a:lnTo>
                    <a:pt x="57" y="825"/>
                  </a:lnTo>
                  <a:lnTo>
                    <a:pt x="76" y="968"/>
                  </a:lnTo>
                  <a:lnTo>
                    <a:pt x="114" y="1123"/>
                  </a:lnTo>
                  <a:lnTo>
                    <a:pt x="144" y="1266"/>
                  </a:lnTo>
                  <a:lnTo>
                    <a:pt x="191" y="1410"/>
                  </a:lnTo>
                  <a:lnTo>
                    <a:pt x="191" y="1400"/>
                  </a:lnTo>
                  <a:lnTo>
                    <a:pt x="191" y="1372"/>
                  </a:lnTo>
                  <a:lnTo>
                    <a:pt x="191" y="1342"/>
                  </a:lnTo>
                  <a:lnTo>
                    <a:pt x="191" y="1314"/>
                  </a:lnTo>
                  <a:lnTo>
                    <a:pt x="182" y="1276"/>
                  </a:lnTo>
                  <a:lnTo>
                    <a:pt x="182" y="1247"/>
                  </a:lnTo>
                  <a:lnTo>
                    <a:pt x="182" y="1218"/>
                  </a:lnTo>
                  <a:lnTo>
                    <a:pt x="182" y="1198"/>
                  </a:lnTo>
                  <a:lnTo>
                    <a:pt x="163" y="613"/>
                  </a:lnTo>
                  <a:lnTo>
                    <a:pt x="153" y="499"/>
                  </a:lnTo>
                  <a:lnTo>
                    <a:pt x="153" y="460"/>
                  </a:lnTo>
                  <a:lnTo>
                    <a:pt x="153" y="490"/>
                  </a:lnTo>
                  <a:lnTo>
                    <a:pt x="163" y="557"/>
                  </a:lnTo>
                  <a:lnTo>
                    <a:pt x="163" y="652"/>
                  </a:lnTo>
                  <a:lnTo>
                    <a:pt x="172" y="757"/>
                  </a:lnTo>
                  <a:lnTo>
                    <a:pt x="182" y="845"/>
                  </a:lnTo>
                  <a:lnTo>
                    <a:pt x="191" y="912"/>
                  </a:lnTo>
                  <a:lnTo>
                    <a:pt x="239" y="1075"/>
                  </a:lnTo>
                  <a:lnTo>
                    <a:pt x="297" y="1218"/>
                  </a:lnTo>
                  <a:lnTo>
                    <a:pt x="374" y="1353"/>
                  </a:lnTo>
                  <a:lnTo>
                    <a:pt x="450" y="1486"/>
                  </a:lnTo>
                  <a:lnTo>
                    <a:pt x="527" y="1621"/>
                  </a:lnTo>
                  <a:lnTo>
                    <a:pt x="613" y="1746"/>
                  </a:lnTo>
                  <a:lnTo>
                    <a:pt x="690" y="1889"/>
                  </a:lnTo>
                  <a:lnTo>
                    <a:pt x="767" y="2024"/>
                  </a:lnTo>
                  <a:lnTo>
                    <a:pt x="757" y="1908"/>
                  </a:lnTo>
                  <a:lnTo>
                    <a:pt x="729" y="1794"/>
                  </a:lnTo>
                  <a:lnTo>
                    <a:pt x="690" y="1669"/>
                  </a:lnTo>
                  <a:lnTo>
                    <a:pt x="642" y="1553"/>
                  </a:lnTo>
                  <a:lnTo>
                    <a:pt x="585" y="1439"/>
                  </a:lnTo>
                  <a:lnTo>
                    <a:pt x="537" y="1323"/>
                  </a:lnTo>
                  <a:lnTo>
                    <a:pt x="488" y="1209"/>
                  </a:lnTo>
                  <a:lnTo>
                    <a:pt x="460" y="1093"/>
                  </a:lnTo>
                  <a:lnTo>
                    <a:pt x="441" y="1017"/>
                  </a:lnTo>
                  <a:lnTo>
                    <a:pt x="432" y="931"/>
                  </a:lnTo>
                  <a:lnTo>
                    <a:pt x="432" y="854"/>
                  </a:lnTo>
                  <a:lnTo>
                    <a:pt x="432" y="768"/>
                  </a:lnTo>
                  <a:lnTo>
                    <a:pt x="441" y="682"/>
                  </a:lnTo>
                  <a:lnTo>
                    <a:pt x="441" y="595"/>
                  </a:lnTo>
                  <a:lnTo>
                    <a:pt x="450" y="518"/>
                  </a:lnTo>
                  <a:lnTo>
                    <a:pt x="450" y="441"/>
                  </a:lnTo>
                  <a:lnTo>
                    <a:pt x="363" y="441"/>
                  </a:lnTo>
                  <a:lnTo>
                    <a:pt x="210" y="0"/>
                  </a:lnTo>
                  <a:lnTo>
                    <a:pt x="191" y="30"/>
                  </a:lnTo>
                  <a:lnTo>
                    <a:pt x="172" y="48"/>
                  </a:lnTo>
                  <a:lnTo>
                    <a:pt x="144" y="77"/>
                  </a:lnTo>
                  <a:lnTo>
                    <a:pt x="114" y="97"/>
                  </a:lnTo>
                  <a:lnTo>
                    <a:pt x="86" y="125"/>
                  </a:lnTo>
                  <a:lnTo>
                    <a:pt x="57" y="153"/>
                  </a:lnTo>
                  <a:lnTo>
                    <a:pt x="47" y="183"/>
                  </a:lnTo>
                  <a:lnTo>
                    <a:pt x="38" y="221"/>
                  </a:lnTo>
                  <a:lnTo>
                    <a:pt x="28" y="221"/>
                  </a:lnTo>
                  <a:lnTo>
                    <a:pt x="19" y="230"/>
                  </a:lnTo>
                  <a:lnTo>
                    <a:pt x="9" y="230"/>
                  </a:lnTo>
                  <a:lnTo>
                    <a:pt x="9" y="241"/>
                  </a:lnTo>
                  <a:lnTo>
                    <a:pt x="0" y="230"/>
                  </a:lnTo>
                  <a:close/>
                </a:path>
              </a:pathLst>
            </a:custGeom>
            <a:solidFill>
              <a:srgbClr val="9900FF"/>
            </a:solidFill>
            <a:ln w="9525">
              <a:noFill/>
              <a:round/>
              <a:headEnd/>
              <a:tailEnd/>
            </a:ln>
          </p:spPr>
          <p:txBody>
            <a:bodyPr>
              <a:prstTxWarp prst="textNoShape">
                <a:avLst/>
              </a:prstTxWarp>
            </a:bodyPr>
            <a:lstStyle/>
            <a:p>
              <a:endParaRPr lang="en-US"/>
            </a:p>
          </p:txBody>
        </p:sp>
        <p:sp>
          <p:nvSpPr>
            <p:cNvPr id="53404" name="Freeform 858"/>
            <p:cNvSpPr>
              <a:spLocks noChangeAspect="1"/>
            </p:cNvSpPr>
            <p:nvPr/>
          </p:nvSpPr>
          <p:spPr bwMode="auto">
            <a:xfrm>
              <a:off x="3581" y="2617"/>
              <a:ext cx="153" cy="417"/>
            </a:xfrm>
            <a:custGeom>
              <a:avLst/>
              <a:gdLst>
                <a:gd name="T0" fmla="*/ 0 w 767"/>
                <a:gd name="T1" fmla="*/ 662 h 2081"/>
                <a:gd name="T2" fmla="*/ 19 w 767"/>
                <a:gd name="T3" fmla="*/ 864 h 2081"/>
                <a:gd name="T4" fmla="*/ 38 w 767"/>
                <a:gd name="T5" fmla="*/ 1074 h 2081"/>
                <a:gd name="T6" fmla="*/ 77 w 767"/>
                <a:gd name="T7" fmla="*/ 1285 h 2081"/>
                <a:gd name="T8" fmla="*/ 124 w 767"/>
                <a:gd name="T9" fmla="*/ 1477 h 2081"/>
                <a:gd name="T10" fmla="*/ 182 w 767"/>
                <a:gd name="T11" fmla="*/ 1602 h 2081"/>
                <a:gd name="T12" fmla="*/ 249 w 767"/>
                <a:gd name="T13" fmla="*/ 1717 h 2081"/>
                <a:gd name="T14" fmla="*/ 317 w 767"/>
                <a:gd name="T15" fmla="*/ 1832 h 2081"/>
                <a:gd name="T16" fmla="*/ 374 w 767"/>
                <a:gd name="T17" fmla="*/ 1956 h 2081"/>
                <a:gd name="T18" fmla="*/ 374 w 767"/>
                <a:gd name="T19" fmla="*/ 1976 h 2081"/>
                <a:gd name="T20" fmla="*/ 374 w 767"/>
                <a:gd name="T21" fmla="*/ 1976 h 2081"/>
                <a:gd name="T22" fmla="*/ 374 w 767"/>
                <a:gd name="T23" fmla="*/ 1947 h 2081"/>
                <a:gd name="T24" fmla="*/ 423 w 767"/>
                <a:gd name="T25" fmla="*/ 1965 h 2081"/>
                <a:gd name="T26" fmla="*/ 470 w 767"/>
                <a:gd name="T27" fmla="*/ 1985 h 2081"/>
                <a:gd name="T28" fmla="*/ 509 w 767"/>
                <a:gd name="T29" fmla="*/ 2033 h 2081"/>
                <a:gd name="T30" fmla="*/ 547 w 767"/>
                <a:gd name="T31" fmla="*/ 2081 h 2081"/>
                <a:gd name="T32" fmla="*/ 623 w 767"/>
                <a:gd name="T33" fmla="*/ 1965 h 2081"/>
                <a:gd name="T34" fmla="*/ 537 w 767"/>
                <a:gd name="T35" fmla="*/ 1879 h 2081"/>
                <a:gd name="T36" fmla="*/ 576 w 767"/>
                <a:gd name="T37" fmla="*/ 1841 h 2081"/>
                <a:gd name="T38" fmla="*/ 767 w 767"/>
                <a:gd name="T39" fmla="*/ 1860 h 2081"/>
                <a:gd name="T40" fmla="*/ 739 w 767"/>
                <a:gd name="T41" fmla="*/ 1851 h 2081"/>
                <a:gd name="T42" fmla="*/ 720 w 767"/>
                <a:gd name="T43" fmla="*/ 1841 h 2081"/>
                <a:gd name="T44" fmla="*/ 700 w 767"/>
                <a:gd name="T45" fmla="*/ 1832 h 2081"/>
                <a:gd name="T46" fmla="*/ 681 w 767"/>
                <a:gd name="T47" fmla="*/ 1823 h 2081"/>
                <a:gd name="T48" fmla="*/ 547 w 767"/>
                <a:gd name="T49" fmla="*/ 1688 h 2081"/>
                <a:gd name="T50" fmla="*/ 479 w 767"/>
                <a:gd name="T51" fmla="*/ 1535 h 2081"/>
                <a:gd name="T52" fmla="*/ 442 w 767"/>
                <a:gd name="T53" fmla="*/ 1362 h 2081"/>
                <a:gd name="T54" fmla="*/ 393 w 767"/>
                <a:gd name="T55" fmla="*/ 1180 h 2081"/>
                <a:gd name="T56" fmla="*/ 346 w 767"/>
                <a:gd name="T57" fmla="*/ 997 h 2081"/>
                <a:gd name="T58" fmla="*/ 288 w 767"/>
                <a:gd name="T59" fmla="*/ 815 h 2081"/>
                <a:gd name="T60" fmla="*/ 240 w 767"/>
                <a:gd name="T61" fmla="*/ 633 h 2081"/>
                <a:gd name="T62" fmla="*/ 211 w 767"/>
                <a:gd name="T63" fmla="*/ 442 h 2081"/>
                <a:gd name="T64" fmla="*/ 192 w 767"/>
                <a:gd name="T65" fmla="*/ 374 h 2081"/>
                <a:gd name="T66" fmla="*/ 182 w 767"/>
                <a:gd name="T67" fmla="*/ 288 h 2081"/>
                <a:gd name="T68" fmla="*/ 154 w 767"/>
                <a:gd name="T69" fmla="*/ 201 h 2081"/>
                <a:gd name="T70" fmla="*/ 124 w 767"/>
                <a:gd name="T71" fmla="*/ 115 h 2081"/>
                <a:gd name="T72" fmla="*/ 38 w 767"/>
                <a:gd name="T73" fmla="*/ 0 h 2081"/>
                <a:gd name="T74" fmla="*/ 19 w 767"/>
                <a:gd name="T75" fmla="*/ 221 h 2081"/>
                <a:gd name="T76" fmla="*/ 19 w 767"/>
                <a:gd name="T77" fmla="*/ 442 h 2081"/>
                <a:gd name="T78" fmla="*/ 19 w 767"/>
                <a:gd name="T79" fmla="*/ 662 h 2081"/>
                <a:gd name="T80" fmla="*/ 19 w 767"/>
                <a:gd name="T81" fmla="*/ 873 h 208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767"/>
                <a:gd name="T124" fmla="*/ 0 h 2081"/>
                <a:gd name="T125" fmla="*/ 767 w 767"/>
                <a:gd name="T126" fmla="*/ 2081 h 2081"/>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767" h="2081">
                  <a:moveTo>
                    <a:pt x="19" y="873"/>
                  </a:moveTo>
                  <a:lnTo>
                    <a:pt x="0" y="662"/>
                  </a:lnTo>
                  <a:lnTo>
                    <a:pt x="10" y="758"/>
                  </a:lnTo>
                  <a:lnTo>
                    <a:pt x="19" y="864"/>
                  </a:lnTo>
                  <a:lnTo>
                    <a:pt x="29" y="969"/>
                  </a:lnTo>
                  <a:lnTo>
                    <a:pt x="38" y="1074"/>
                  </a:lnTo>
                  <a:lnTo>
                    <a:pt x="58" y="1180"/>
                  </a:lnTo>
                  <a:lnTo>
                    <a:pt x="77" y="1285"/>
                  </a:lnTo>
                  <a:lnTo>
                    <a:pt x="96" y="1380"/>
                  </a:lnTo>
                  <a:lnTo>
                    <a:pt x="124" y="1477"/>
                  </a:lnTo>
                  <a:lnTo>
                    <a:pt x="154" y="1544"/>
                  </a:lnTo>
                  <a:lnTo>
                    <a:pt x="182" y="1602"/>
                  </a:lnTo>
                  <a:lnTo>
                    <a:pt x="211" y="1659"/>
                  </a:lnTo>
                  <a:lnTo>
                    <a:pt x="249" y="1717"/>
                  </a:lnTo>
                  <a:lnTo>
                    <a:pt x="288" y="1774"/>
                  </a:lnTo>
                  <a:lnTo>
                    <a:pt x="317" y="1832"/>
                  </a:lnTo>
                  <a:lnTo>
                    <a:pt x="346" y="1899"/>
                  </a:lnTo>
                  <a:lnTo>
                    <a:pt x="374" y="1956"/>
                  </a:lnTo>
                  <a:lnTo>
                    <a:pt x="374" y="1965"/>
                  </a:lnTo>
                  <a:lnTo>
                    <a:pt x="374" y="1976"/>
                  </a:lnTo>
                  <a:lnTo>
                    <a:pt x="374" y="1985"/>
                  </a:lnTo>
                  <a:lnTo>
                    <a:pt x="374" y="1976"/>
                  </a:lnTo>
                  <a:lnTo>
                    <a:pt x="374" y="1965"/>
                  </a:lnTo>
                  <a:lnTo>
                    <a:pt x="374" y="1947"/>
                  </a:lnTo>
                  <a:lnTo>
                    <a:pt x="403" y="1956"/>
                  </a:lnTo>
                  <a:lnTo>
                    <a:pt x="423" y="1965"/>
                  </a:lnTo>
                  <a:lnTo>
                    <a:pt x="451" y="1976"/>
                  </a:lnTo>
                  <a:lnTo>
                    <a:pt x="470" y="1985"/>
                  </a:lnTo>
                  <a:lnTo>
                    <a:pt x="490" y="2014"/>
                  </a:lnTo>
                  <a:lnTo>
                    <a:pt x="509" y="2033"/>
                  </a:lnTo>
                  <a:lnTo>
                    <a:pt x="528" y="2053"/>
                  </a:lnTo>
                  <a:lnTo>
                    <a:pt x="547" y="2081"/>
                  </a:lnTo>
                  <a:lnTo>
                    <a:pt x="623" y="1995"/>
                  </a:lnTo>
                  <a:lnTo>
                    <a:pt x="623" y="1965"/>
                  </a:lnTo>
                  <a:lnTo>
                    <a:pt x="556" y="1909"/>
                  </a:lnTo>
                  <a:lnTo>
                    <a:pt x="537" y="1879"/>
                  </a:lnTo>
                  <a:lnTo>
                    <a:pt x="567" y="1851"/>
                  </a:lnTo>
                  <a:lnTo>
                    <a:pt x="576" y="1841"/>
                  </a:lnTo>
                  <a:lnTo>
                    <a:pt x="681" y="1928"/>
                  </a:lnTo>
                  <a:lnTo>
                    <a:pt x="767" y="1860"/>
                  </a:lnTo>
                  <a:lnTo>
                    <a:pt x="748" y="1860"/>
                  </a:lnTo>
                  <a:lnTo>
                    <a:pt x="739" y="1851"/>
                  </a:lnTo>
                  <a:lnTo>
                    <a:pt x="729" y="1851"/>
                  </a:lnTo>
                  <a:lnTo>
                    <a:pt x="720" y="1841"/>
                  </a:lnTo>
                  <a:lnTo>
                    <a:pt x="709" y="1841"/>
                  </a:lnTo>
                  <a:lnTo>
                    <a:pt x="700" y="1832"/>
                  </a:lnTo>
                  <a:lnTo>
                    <a:pt x="691" y="1832"/>
                  </a:lnTo>
                  <a:lnTo>
                    <a:pt x="681" y="1823"/>
                  </a:lnTo>
                  <a:lnTo>
                    <a:pt x="604" y="1755"/>
                  </a:lnTo>
                  <a:lnTo>
                    <a:pt x="547" y="1688"/>
                  </a:lnTo>
                  <a:lnTo>
                    <a:pt x="509" y="1611"/>
                  </a:lnTo>
                  <a:lnTo>
                    <a:pt x="479" y="1535"/>
                  </a:lnTo>
                  <a:lnTo>
                    <a:pt x="451" y="1448"/>
                  </a:lnTo>
                  <a:lnTo>
                    <a:pt x="442" y="1362"/>
                  </a:lnTo>
                  <a:lnTo>
                    <a:pt x="423" y="1275"/>
                  </a:lnTo>
                  <a:lnTo>
                    <a:pt x="393" y="1180"/>
                  </a:lnTo>
                  <a:lnTo>
                    <a:pt x="374" y="1083"/>
                  </a:lnTo>
                  <a:lnTo>
                    <a:pt x="346" y="997"/>
                  </a:lnTo>
                  <a:lnTo>
                    <a:pt x="317" y="902"/>
                  </a:lnTo>
                  <a:lnTo>
                    <a:pt x="288" y="815"/>
                  </a:lnTo>
                  <a:lnTo>
                    <a:pt x="268" y="720"/>
                  </a:lnTo>
                  <a:lnTo>
                    <a:pt x="240" y="633"/>
                  </a:lnTo>
                  <a:lnTo>
                    <a:pt x="221" y="537"/>
                  </a:lnTo>
                  <a:lnTo>
                    <a:pt x="211" y="442"/>
                  </a:lnTo>
                  <a:lnTo>
                    <a:pt x="202" y="403"/>
                  </a:lnTo>
                  <a:lnTo>
                    <a:pt x="192" y="374"/>
                  </a:lnTo>
                  <a:lnTo>
                    <a:pt x="192" y="326"/>
                  </a:lnTo>
                  <a:lnTo>
                    <a:pt x="182" y="288"/>
                  </a:lnTo>
                  <a:lnTo>
                    <a:pt x="163" y="240"/>
                  </a:lnTo>
                  <a:lnTo>
                    <a:pt x="154" y="201"/>
                  </a:lnTo>
                  <a:lnTo>
                    <a:pt x="144" y="154"/>
                  </a:lnTo>
                  <a:lnTo>
                    <a:pt x="124" y="115"/>
                  </a:lnTo>
                  <a:lnTo>
                    <a:pt x="68" y="48"/>
                  </a:lnTo>
                  <a:lnTo>
                    <a:pt x="38" y="0"/>
                  </a:lnTo>
                  <a:lnTo>
                    <a:pt x="29" y="115"/>
                  </a:lnTo>
                  <a:lnTo>
                    <a:pt x="19" y="221"/>
                  </a:lnTo>
                  <a:lnTo>
                    <a:pt x="19" y="326"/>
                  </a:lnTo>
                  <a:lnTo>
                    <a:pt x="19" y="442"/>
                  </a:lnTo>
                  <a:lnTo>
                    <a:pt x="19" y="547"/>
                  </a:lnTo>
                  <a:lnTo>
                    <a:pt x="19" y="662"/>
                  </a:lnTo>
                  <a:lnTo>
                    <a:pt x="19" y="767"/>
                  </a:lnTo>
                  <a:lnTo>
                    <a:pt x="19" y="873"/>
                  </a:lnTo>
                  <a:close/>
                </a:path>
              </a:pathLst>
            </a:custGeom>
            <a:solidFill>
              <a:srgbClr val="9900FF"/>
            </a:solidFill>
            <a:ln w="9525">
              <a:noFill/>
              <a:round/>
              <a:headEnd/>
              <a:tailEnd/>
            </a:ln>
          </p:spPr>
          <p:txBody>
            <a:bodyPr>
              <a:prstTxWarp prst="textNoShape">
                <a:avLst/>
              </a:prstTxWarp>
            </a:bodyPr>
            <a:lstStyle/>
            <a:p>
              <a:endParaRPr lang="en-US"/>
            </a:p>
          </p:txBody>
        </p:sp>
        <p:sp>
          <p:nvSpPr>
            <p:cNvPr id="53405" name="Freeform 859"/>
            <p:cNvSpPr>
              <a:spLocks noChangeAspect="1" noEditPoints="1"/>
            </p:cNvSpPr>
            <p:nvPr/>
          </p:nvSpPr>
          <p:spPr bwMode="auto">
            <a:xfrm>
              <a:off x="3546" y="2426"/>
              <a:ext cx="352" cy="521"/>
            </a:xfrm>
            <a:custGeom>
              <a:avLst/>
              <a:gdLst>
                <a:gd name="T0" fmla="*/ 58 w 1757"/>
                <a:gd name="T1" fmla="*/ 277 h 2607"/>
                <a:gd name="T2" fmla="*/ 221 w 1757"/>
                <a:gd name="T3" fmla="*/ 603 h 2607"/>
                <a:gd name="T4" fmla="*/ 432 w 1757"/>
                <a:gd name="T5" fmla="*/ 929 h 2607"/>
                <a:gd name="T6" fmla="*/ 508 w 1757"/>
                <a:gd name="T7" fmla="*/ 1054 h 2607"/>
                <a:gd name="T8" fmla="*/ 557 w 1757"/>
                <a:gd name="T9" fmla="*/ 1188 h 2607"/>
                <a:gd name="T10" fmla="*/ 519 w 1757"/>
                <a:gd name="T11" fmla="*/ 1063 h 2607"/>
                <a:gd name="T12" fmla="*/ 499 w 1757"/>
                <a:gd name="T13" fmla="*/ 940 h 2607"/>
                <a:gd name="T14" fmla="*/ 471 w 1757"/>
                <a:gd name="T15" fmla="*/ 796 h 2607"/>
                <a:gd name="T16" fmla="*/ 221 w 1757"/>
                <a:gd name="T17" fmla="*/ 335 h 2607"/>
                <a:gd name="T18" fmla="*/ 461 w 1757"/>
                <a:gd name="T19" fmla="*/ 622 h 2607"/>
                <a:gd name="T20" fmla="*/ 461 w 1757"/>
                <a:gd name="T21" fmla="*/ 536 h 2607"/>
                <a:gd name="T22" fmla="*/ 471 w 1757"/>
                <a:gd name="T23" fmla="*/ 450 h 2607"/>
                <a:gd name="T24" fmla="*/ 643 w 1757"/>
                <a:gd name="T25" fmla="*/ 910 h 2607"/>
                <a:gd name="T26" fmla="*/ 672 w 1757"/>
                <a:gd name="T27" fmla="*/ 1006 h 2607"/>
                <a:gd name="T28" fmla="*/ 710 w 1757"/>
                <a:gd name="T29" fmla="*/ 1063 h 2607"/>
                <a:gd name="T30" fmla="*/ 740 w 1757"/>
                <a:gd name="T31" fmla="*/ 1045 h 2607"/>
                <a:gd name="T32" fmla="*/ 768 w 1757"/>
                <a:gd name="T33" fmla="*/ 1035 h 2607"/>
                <a:gd name="T34" fmla="*/ 807 w 1757"/>
                <a:gd name="T35" fmla="*/ 1102 h 2607"/>
                <a:gd name="T36" fmla="*/ 845 w 1757"/>
                <a:gd name="T37" fmla="*/ 1170 h 2607"/>
                <a:gd name="T38" fmla="*/ 796 w 1757"/>
                <a:gd name="T39" fmla="*/ 977 h 2607"/>
                <a:gd name="T40" fmla="*/ 547 w 1757"/>
                <a:gd name="T41" fmla="*/ 37 h 2607"/>
                <a:gd name="T42" fmla="*/ 585 w 1757"/>
                <a:gd name="T43" fmla="*/ 18 h 2607"/>
                <a:gd name="T44" fmla="*/ 807 w 1757"/>
                <a:gd name="T45" fmla="*/ 805 h 2607"/>
                <a:gd name="T46" fmla="*/ 1094 w 1757"/>
                <a:gd name="T47" fmla="*/ 1725 h 2607"/>
                <a:gd name="T48" fmla="*/ 1114 w 1757"/>
                <a:gd name="T49" fmla="*/ 1648 h 2607"/>
                <a:gd name="T50" fmla="*/ 1267 w 1757"/>
                <a:gd name="T51" fmla="*/ 1955 h 2607"/>
                <a:gd name="T52" fmla="*/ 1555 w 1757"/>
                <a:gd name="T53" fmla="*/ 2463 h 2607"/>
                <a:gd name="T54" fmla="*/ 1641 w 1757"/>
                <a:gd name="T55" fmla="*/ 2512 h 2607"/>
                <a:gd name="T56" fmla="*/ 1718 w 1757"/>
                <a:gd name="T57" fmla="*/ 2560 h 2607"/>
                <a:gd name="T58" fmla="*/ 1737 w 1757"/>
                <a:gd name="T59" fmla="*/ 2560 h 2607"/>
                <a:gd name="T60" fmla="*/ 1497 w 1757"/>
                <a:gd name="T61" fmla="*/ 1897 h 2607"/>
                <a:gd name="T62" fmla="*/ 1507 w 1757"/>
                <a:gd name="T63" fmla="*/ 1831 h 2607"/>
                <a:gd name="T64" fmla="*/ 1363 w 1757"/>
                <a:gd name="T65" fmla="*/ 1456 h 2607"/>
                <a:gd name="T66" fmla="*/ 1123 w 1757"/>
                <a:gd name="T67" fmla="*/ 1381 h 2607"/>
                <a:gd name="T68" fmla="*/ 989 w 1757"/>
                <a:gd name="T69" fmla="*/ 1246 h 2607"/>
                <a:gd name="T70" fmla="*/ 1065 w 1757"/>
                <a:gd name="T71" fmla="*/ 977 h 2607"/>
                <a:gd name="T72" fmla="*/ 1046 w 1757"/>
                <a:gd name="T73" fmla="*/ 622 h 2607"/>
                <a:gd name="T74" fmla="*/ 902 w 1757"/>
                <a:gd name="T75" fmla="*/ 287 h 2607"/>
                <a:gd name="T76" fmla="*/ 720 w 1757"/>
                <a:gd name="T77" fmla="*/ 47 h 2607"/>
                <a:gd name="T78" fmla="*/ 585 w 1757"/>
                <a:gd name="T79" fmla="*/ 0 h 2607"/>
                <a:gd name="T80" fmla="*/ 211 w 1757"/>
                <a:gd name="T81" fmla="*/ 162 h 2607"/>
                <a:gd name="T82" fmla="*/ 461 w 1757"/>
                <a:gd name="T83" fmla="*/ 622 h 2607"/>
                <a:gd name="T84" fmla="*/ 921 w 1757"/>
                <a:gd name="T85" fmla="*/ 1400 h 2607"/>
                <a:gd name="T86" fmla="*/ 931 w 1757"/>
                <a:gd name="T87" fmla="*/ 1553 h 2607"/>
                <a:gd name="T88" fmla="*/ 931 w 1757"/>
                <a:gd name="T89" fmla="*/ 1697 h 2607"/>
                <a:gd name="T90" fmla="*/ 1084 w 1757"/>
                <a:gd name="T91" fmla="*/ 1811 h 2607"/>
                <a:gd name="T92" fmla="*/ 912 w 1757"/>
                <a:gd name="T93" fmla="*/ 1303 h 2607"/>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757"/>
                <a:gd name="T142" fmla="*/ 0 h 2607"/>
                <a:gd name="T143" fmla="*/ 1757 w 1757"/>
                <a:gd name="T144" fmla="*/ 2607 h 2607"/>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757" h="2607">
                  <a:moveTo>
                    <a:pt x="0" y="37"/>
                  </a:moveTo>
                  <a:lnTo>
                    <a:pt x="29" y="162"/>
                  </a:lnTo>
                  <a:lnTo>
                    <a:pt x="58" y="277"/>
                  </a:lnTo>
                  <a:lnTo>
                    <a:pt x="106" y="392"/>
                  </a:lnTo>
                  <a:lnTo>
                    <a:pt x="153" y="497"/>
                  </a:lnTo>
                  <a:lnTo>
                    <a:pt x="221" y="603"/>
                  </a:lnTo>
                  <a:lnTo>
                    <a:pt x="288" y="709"/>
                  </a:lnTo>
                  <a:lnTo>
                    <a:pt x="355" y="815"/>
                  </a:lnTo>
                  <a:lnTo>
                    <a:pt x="432" y="929"/>
                  </a:lnTo>
                  <a:lnTo>
                    <a:pt x="461" y="968"/>
                  </a:lnTo>
                  <a:lnTo>
                    <a:pt x="480" y="1015"/>
                  </a:lnTo>
                  <a:lnTo>
                    <a:pt x="508" y="1054"/>
                  </a:lnTo>
                  <a:lnTo>
                    <a:pt x="528" y="1102"/>
                  </a:lnTo>
                  <a:lnTo>
                    <a:pt x="547" y="1150"/>
                  </a:lnTo>
                  <a:lnTo>
                    <a:pt x="557" y="1188"/>
                  </a:lnTo>
                  <a:lnTo>
                    <a:pt x="576" y="1237"/>
                  </a:lnTo>
                  <a:lnTo>
                    <a:pt x="585" y="1284"/>
                  </a:lnTo>
                  <a:lnTo>
                    <a:pt x="519" y="1063"/>
                  </a:lnTo>
                  <a:lnTo>
                    <a:pt x="508" y="1026"/>
                  </a:lnTo>
                  <a:lnTo>
                    <a:pt x="499" y="987"/>
                  </a:lnTo>
                  <a:lnTo>
                    <a:pt x="499" y="940"/>
                  </a:lnTo>
                  <a:lnTo>
                    <a:pt x="490" y="891"/>
                  </a:lnTo>
                  <a:lnTo>
                    <a:pt x="480" y="843"/>
                  </a:lnTo>
                  <a:lnTo>
                    <a:pt x="471" y="796"/>
                  </a:lnTo>
                  <a:lnTo>
                    <a:pt x="471" y="747"/>
                  </a:lnTo>
                  <a:lnTo>
                    <a:pt x="461" y="699"/>
                  </a:lnTo>
                  <a:lnTo>
                    <a:pt x="221" y="335"/>
                  </a:lnTo>
                  <a:lnTo>
                    <a:pt x="125" y="37"/>
                  </a:lnTo>
                  <a:lnTo>
                    <a:pt x="0" y="37"/>
                  </a:lnTo>
                  <a:close/>
                  <a:moveTo>
                    <a:pt x="461" y="622"/>
                  </a:moveTo>
                  <a:lnTo>
                    <a:pt x="461" y="594"/>
                  </a:lnTo>
                  <a:lnTo>
                    <a:pt x="461" y="565"/>
                  </a:lnTo>
                  <a:lnTo>
                    <a:pt x="461" y="536"/>
                  </a:lnTo>
                  <a:lnTo>
                    <a:pt x="461" y="508"/>
                  </a:lnTo>
                  <a:lnTo>
                    <a:pt x="461" y="479"/>
                  </a:lnTo>
                  <a:lnTo>
                    <a:pt x="471" y="450"/>
                  </a:lnTo>
                  <a:lnTo>
                    <a:pt x="471" y="421"/>
                  </a:lnTo>
                  <a:lnTo>
                    <a:pt x="471" y="402"/>
                  </a:lnTo>
                  <a:lnTo>
                    <a:pt x="643" y="910"/>
                  </a:lnTo>
                  <a:lnTo>
                    <a:pt x="682" y="968"/>
                  </a:lnTo>
                  <a:lnTo>
                    <a:pt x="682" y="1006"/>
                  </a:lnTo>
                  <a:lnTo>
                    <a:pt x="672" y="1006"/>
                  </a:lnTo>
                  <a:lnTo>
                    <a:pt x="691" y="1063"/>
                  </a:lnTo>
                  <a:lnTo>
                    <a:pt x="701" y="1063"/>
                  </a:lnTo>
                  <a:lnTo>
                    <a:pt x="710" y="1063"/>
                  </a:lnTo>
                  <a:lnTo>
                    <a:pt x="720" y="1054"/>
                  </a:lnTo>
                  <a:lnTo>
                    <a:pt x="729" y="1054"/>
                  </a:lnTo>
                  <a:lnTo>
                    <a:pt x="740" y="1045"/>
                  </a:lnTo>
                  <a:lnTo>
                    <a:pt x="749" y="1045"/>
                  </a:lnTo>
                  <a:lnTo>
                    <a:pt x="758" y="1045"/>
                  </a:lnTo>
                  <a:lnTo>
                    <a:pt x="768" y="1035"/>
                  </a:lnTo>
                  <a:lnTo>
                    <a:pt x="777" y="1054"/>
                  </a:lnTo>
                  <a:lnTo>
                    <a:pt x="787" y="1073"/>
                  </a:lnTo>
                  <a:lnTo>
                    <a:pt x="807" y="1102"/>
                  </a:lnTo>
                  <a:lnTo>
                    <a:pt x="816" y="1121"/>
                  </a:lnTo>
                  <a:lnTo>
                    <a:pt x="835" y="1150"/>
                  </a:lnTo>
                  <a:lnTo>
                    <a:pt x="845" y="1170"/>
                  </a:lnTo>
                  <a:lnTo>
                    <a:pt x="864" y="1188"/>
                  </a:lnTo>
                  <a:lnTo>
                    <a:pt x="873" y="1217"/>
                  </a:lnTo>
                  <a:lnTo>
                    <a:pt x="796" y="977"/>
                  </a:lnTo>
                  <a:lnTo>
                    <a:pt x="758" y="805"/>
                  </a:lnTo>
                  <a:lnTo>
                    <a:pt x="596" y="277"/>
                  </a:lnTo>
                  <a:lnTo>
                    <a:pt x="547" y="37"/>
                  </a:lnTo>
                  <a:lnTo>
                    <a:pt x="566" y="9"/>
                  </a:lnTo>
                  <a:lnTo>
                    <a:pt x="576" y="9"/>
                  </a:lnTo>
                  <a:lnTo>
                    <a:pt x="585" y="18"/>
                  </a:lnTo>
                  <a:lnTo>
                    <a:pt x="605" y="143"/>
                  </a:lnTo>
                  <a:lnTo>
                    <a:pt x="672" y="411"/>
                  </a:lnTo>
                  <a:lnTo>
                    <a:pt x="807" y="805"/>
                  </a:lnTo>
                  <a:lnTo>
                    <a:pt x="845" y="968"/>
                  </a:lnTo>
                  <a:lnTo>
                    <a:pt x="1008" y="1523"/>
                  </a:lnTo>
                  <a:lnTo>
                    <a:pt x="1094" y="1725"/>
                  </a:lnTo>
                  <a:lnTo>
                    <a:pt x="1075" y="1648"/>
                  </a:lnTo>
                  <a:lnTo>
                    <a:pt x="1094" y="1630"/>
                  </a:lnTo>
                  <a:lnTo>
                    <a:pt x="1114" y="1648"/>
                  </a:lnTo>
                  <a:lnTo>
                    <a:pt x="1133" y="1753"/>
                  </a:lnTo>
                  <a:lnTo>
                    <a:pt x="1181" y="1860"/>
                  </a:lnTo>
                  <a:lnTo>
                    <a:pt x="1267" y="1955"/>
                  </a:lnTo>
                  <a:lnTo>
                    <a:pt x="1276" y="1994"/>
                  </a:lnTo>
                  <a:lnTo>
                    <a:pt x="1525" y="2396"/>
                  </a:lnTo>
                  <a:lnTo>
                    <a:pt x="1555" y="2463"/>
                  </a:lnTo>
                  <a:lnTo>
                    <a:pt x="1583" y="2473"/>
                  </a:lnTo>
                  <a:lnTo>
                    <a:pt x="1613" y="2493"/>
                  </a:lnTo>
                  <a:lnTo>
                    <a:pt x="1641" y="2512"/>
                  </a:lnTo>
                  <a:lnTo>
                    <a:pt x="1669" y="2521"/>
                  </a:lnTo>
                  <a:lnTo>
                    <a:pt x="1699" y="2540"/>
                  </a:lnTo>
                  <a:lnTo>
                    <a:pt x="1718" y="2560"/>
                  </a:lnTo>
                  <a:lnTo>
                    <a:pt x="1737" y="2588"/>
                  </a:lnTo>
                  <a:lnTo>
                    <a:pt x="1757" y="2607"/>
                  </a:lnTo>
                  <a:lnTo>
                    <a:pt x="1737" y="2560"/>
                  </a:lnTo>
                  <a:lnTo>
                    <a:pt x="1679" y="2445"/>
                  </a:lnTo>
                  <a:lnTo>
                    <a:pt x="1632" y="2224"/>
                  </a:lnTo>
                  <a:lnTo>
                    <a:pt x="1497" y="1897"/>
                  </a:lnTo>
                  <a:lnTo>
                    <a:pt x="1497" y="1841"/>
                  </a:lnTo>
                  <a:lnTo>
                    <a:pt x="1507" y="1841"/>
                  </a:lnTo>
                  <a:lnTo>
                    <a:pt x="1507" y="1831"/>
                  </a:lnTo>
                  <a:lnTo>
                    <a:pt x="1488" y="1802"/>
                  </a:lnTo>
                  <a:lnTo>
                    <a:pt x="1420" y="1600"/>
                  </a:lnTo>
                  <a:lnTo>
                    <a:pt x="1363" y="1456"/>
                  </a:lnTo>
                  <a:lnTo>
                    <a:pt x="1170" y="1447"/>
                  </a:lnTo>
                  <a:lnTo>
                    <a:pt x="1133" y="1428"/>
                  </a:lnTo>
                  <a:lnTo>
                    <a:pt x="1123" y="1381"/>
                  </a:lnTo>
                  <a:lnTo>
                    <a:pt x="1094" y="1381"/>
                  </a:lnTo>
                  <a:lnTo>
                    <a:pt x="1008" y="1303"/>
                  </a:lnTo>
                  <a:lnTo>
                    <a:pt x="989" y="1246"/>
                  </a:lnTo>
                  <a:lnTo>
                    <a:pt x="979" y="1112"/>
                  </a:lnTo>
                  <a:lnTo>
                    <a:pt x="998" y="1093"/>
                  </a:lnTo>
                  <a:lnTo>
                    <a:pt x="1065" y="977"/>
                  </a:lnTo>
                  <a:lnTo>
                    <a:pt x="1026" y="920"/>
                  </a:lnTo>
                  <a:lnTo>
                    <a:pt x="1026" y="728"/>
                  </a:lnTo>
                  <a:lnTo>
                    <a:pt x="1046" y="622"/>
                  </a:lnTo>
                  <a:lnTo>
                    <a:pt x="1026" y="603"/>
                  </a:lnTo>
                  <a:lnTo>
                    <a:pt x="979" y="402"/>
                  </a:lnTo>
                  <a:lnTo>
                    <a:pt x="902" y="287"/>
                  </a:lnTo>
                  <a:lnTo>
                    <a:pt x="768" y="37"/>
                  </a:lnTo>
                  <a:lnTo>
                    <a:pt x="740" y="37"/>
                  </a:lnTo>
                  <a:lnTo>
                    <a:pt x="720" y="47"/>
                  </a:lnTo>
                  <a:lnTo>
                    <a:pt x="691" y="37"/>
                  </a:lnTo>
                  <a:lnTo>
                    <a:pt x="682" y="9"/>
                  </a:lnTo>
                  <a:lnTo>
                    <a:pt x="585" y="0"/>
                  </a:lnTo>
                  <a:lnTo>
                    <a:pt x="413" y="28"/>
                  </a:lnTo>
                  <a:lnTo>
                    <a:pt x="183" y="37"/>
                  </a:lnTo>
                  <a:lnTo>
                    <a:pt x="211" y="162"/>
                  </a:lnTo>
                  <a:lnTo>
                    <a:pt x="269" y="335"/>
                  </a:lnTo>
                  <a:lnTo>
                    <a:pt x="413" y="555"/>
                  </a:lnTo>
                  <a:lnTo>
                    <a:pt x="461" y="622"/>
                  </a:lnTo>
                  <a:close/>
                  <a:moveTo>
                    <a:pt x="912" y="1303"/>
                  </a:moveTo>
                  <a:lnTo>
                    <a:pt x="912" y="1351"/>
                  </a:lnTo>
                  <a:lnTo>
                    <a:pt x="921" y="1400"/>
                  </a:lnTo>
                  <a:lnTo>
                    <a:pt x="921" y="1456"/>
                  </a:lnTo>
                  <a:lnTo>
                    <a:pt x="921" y="1505"/>
                  </a:lnTo>
                  <a:lnTo>
                    <a:pt x="931" y="1553"/>
                  </a:lnTo>
                  <a:lnTo>
                    <a:pt x="931" y="1600"/>
                  </a:lnTo>
                  <a:lnTo>
                    <a:pt x="931" y="1648"/>
                  </a:lnTo>
                  <a:lnTo>
                    <a:pt x="931" y="1697"/>
                  </a:lnTo>
                  <a:lnTo>
                    <a:pt x="1133" y="1860"/>
                  </a:lnTo>
                  <a:lnTo>
                    <a:pt x="1123" y="1831"/>
                  </a:lnTo>
                  <a:lnTo>
                    <a:pt x="1084" y="1811"/>
                  </a:lnTo>
                  <a:lnTo>
                    <a:pt x="1008" y="1658"/>
                  </a:lnTo>
                  <a:lnTo>
                    <a:pt x="931" y="1370"/>
                  </a:lnTo>
                  <a:lnTo>
                    <a:pt x="912" y="1303"/>
                  </a:lnTo>
                  <a:close/>
                </a:path>
              </a:pathLst>
            </a:custGeom>
            <a:solidFill>
              <a:srgbClr val="470D82"/>
            </a:solidFill>
            <a:ln w="9525">
              <a:noFill/>
              <a:round/>
              <a:headEnd/>
              <a:tailEnd/>
            </a:ln>
          </p:spPr>
          <p:txBody>
            <a:bodyPr>
              <a:prstTxWarp prst="textNoShape">
                <a:avLst/>
              </a:prstTxWarp>
            </a:bodyPr>
            <a:lstStyle/>
            <a:p>
              <a:endParaRPr lang="en-US"/>
            </a:p>
          </p:txBody>
        </p:sp>
        <p:sp>
          <p:nvSpPr>
            <p:cNvPr id="53406" name="Freeform 860"/>
            <p:cNvSpPr>
              <a:spLocks noChangeAspect="1" noEditPoints="1"/>
            </p:cNvSpPr>
            <p:nvPr/>
          </p:nvSpPr>
          <p:spPr bwMode="auto">
            <a:xfrm>
              <a:off x="3322" y="2393"/>
              <a:ext cx="171" cy="230"/>
            </a:xfrm>
            <a:custGeom>
              <a:avLst/>
              <a:gdLst>
                <a:gd name="T0" fmla="*/ 825 w 854"/>
                <a:gd name="T1" fmla="*/ 240 h 1151"/>
                <a:gd name="T2" fmla="*/ 806 w 854"/>
                <a:gd name="T3" fmla="*/ 250 h 1151"/>
                <a:gd name="T4" fmla="*/ 787 w 854"/>
                <a:gd name="T5" fmla="*/ 250 h 1151"/>
                <a:gd name="T6" fmla="*/ 825 w 854"/>
                <a:gd name="T7" fmla="*/ 144 h 1151"/>
                <a:gd name="T8" fmla="*/ 854 w 854"/>
                <a:gd name="T9" fmla="*/ 288 h 1151"/>
                <a:gd name="T10" fmla="*/ 757 w 854"/>
                <a:gd name="T11" fmla="*/ 278 h 1151"/>
                <a:gd name="T12" fmla="*/ 729 w 854"/>
                <a:gd name="T13" fmla="*/ 307 h 1151"/>
                <a:gd name="T14" fmla="*/ 710 w 854"/>
                <a:gd name="T15" fmla="*/ 336 h 1151"/>
                <a:gd name="T16" fmla="*/ 701 w 854"/>
                <a:gd name="T17" fmla="*/ 375 h 1151"/>
                <a:gd name="T18" fmla="*/ 701 w 854"/>
                <a:gd name="T19" fmla="*/ 384 h 1151"/>
                <a:gd name="T20" fmla="*/ 690 w 854"/>
                <a:gd name="T21" fmla="*/ 355 h 1151"/>
                <a:gd name="T22" fmla="*/ 671 w 854"/>
                <a:gd name="T23" fmla="*/ 326 h 1151"/>
                <a:gd name="T24" fmla="*/ 652 w 854"/>
                <a:gd name="T25" fmla="*/ 307 h 1151"/>
                <a:gd name="T26" fmla="*/ 624 w 854"/>
                <a:gd name="T27" fmla="*/ 298 h 1151"/>
                <a:gd name="T28" fmla="*/ 585 w 854"/>
                <a:gd name="T29" fmla="*/ 317 h 1151"/>
                <a:gd name="T30" fmla="*/ 557 w 854"/>
                <a:gd name="T31" fmla="*/ 345 h 1151"/>
                <a:gd name="T32" fmla="*/ 527 w 854"/>
                <a:gd name="T33" fmla="*/ 394 h 1151"/>
                <a:gd name="T34" fmla="*/ 518 w 854"/>
                <a:gd name="T35" fmla="*/ 259 h 1151"/>
                <a:gd name="T36" fmla="*/ 546 w 854"/>
                <a:gd name="T37" fmla="*/ 39 h 1151"/>
                <a:gd name="T38" fmla="*/ 777 w 854"/>
                <a:gd name="T39" fmla="*/ 173 h 1151"/>
                <a:gd name="T40" fmla="*/ 508 w 854"/>
                <a:gd name="T41" fmla="*/ 614 h 1151"/>
                <a:gd name="T42" fmla="*/ 518 w 854"/>
                <a:gd name="T43" fmla="*/ 729 h 1151"/>
                <a:gd name="T44" fmla="*/ 537 w 854"/>
                <a:gd name="T45" fmla="*/ 835 h 1151"/>
                <a:gd name="T46" fmla="*/ 546 w 854"/>
                <a:gd name="T47" fmla="*/ 921 h 1151"/>
                <a:gd name="T48" fmla="*/ 557 w 854"/>
                <a:gd name="T49" fmla="*/ 969 h 1151"/>
                <a:gd name="T50" fmla="*/ 546 w 854"/>
                <a:gd name="T51" fmla="*/ 902 h 1151"/>
                <a:gd name="T52" fmla="*/ 546 w 854"/>
                <a:gd name="T53" fmla="*/ 825 h 1151"/>
                <a:gd name="T54" fmla="*/ 537 w 854"/>
                <a:gd name="T55" fmla="*/ 749 h 1151"/>
                <a:gd name="T56" fmla="*/ 527 w 854"/>
                <a:gd name="T57" fmla="*/ 672 h 1151"/>
                <a:gd name="T58" fmla="*/ 508 w 854"/>
                <a:gd name="T59" fmla="*/ 614 h 1151"/>
                <a:gd name="T60" fmla="*/ 471 w 854"/>
                <a:gd name="T61" fmla="*/ 364 h 1151"/>
                <a:gd name="T62" fmla="*/ 460 w 854"/>
                <a:gd name="T63" fmla="*/ 269 h 1151"/>
                <a:gd name="T64" fmla="*/ 441 w 854"/>
                <a:gd name="T65" fmla="*/ 173 h 1151"/>
                <a:gd name="T66" fmla="*/ 432 w 854"/>
                <a:gd name="T67" fmla="*/ 76 h 1151"/>
                <a:gd name="T68" fmla="*/ 508 w 854"/>
                <a:gd name="T69" fmla="*/ 20 h 1151"/>
                <a:gd name="T70" fmla="*/ 480 w 854"/>
                <a:gd name="T71" fmla="*/ 413 h 1151"/>
                <a:gd name="T72" fmla="*/ 327 w 854"/>
                <a:gd name="T73" fmla="*/ 76 h 1151"/>
                <a:gd name="T74" fmla="*/ 297 w 854"/>
                <a:gd name="T75" fmla="*/ 211 h 1151"/>
                <a:gd name="T76" fmla="*/ 269 w 854"/>
                <a:gd name="T77" fmla="*/ 431 h 1151"/>
                <a:gd name="T78" fmla="*/ 278 w 854"/>
                <a:gd name="T79" fmla="*/ 749 h 1151"/>
                <a:gd name="T80" fmla="*/ 297 w 854"/>
                <a:gd name="T81" fmla="*/ 1036 h 1151"/>
                <a:gd name="T82" fmla="*/ 297 w 854"/>
                <a:gd name="T83" fmla="*/ 1007 h 1151"/>
                <a:gd name="T84" fmla="*/ 239 w 854"/>
                <a:gd name="T85" fmla="*/ 729 h 1151"/>
                <a:gd name="T86" fmla="*/ 153 w 854"/>
                <a:gd name="T87" fmla="*/ 461 h 1151"/>
                <a:gd name="T88" fmla="*/ 48 w 854"/>
                <a:gd name="T89" fmla="*/ 192 h 1151"/>
                <a:gd name="T90" fmla="*/ 105 w 854"/>
                <a:gd name="T91" fmla="*/ 58 h 1151"/>
                <a:gd name="T92" fmla="*/ 115 w 854"/>
                <a:gd name="T93" fmla="*/ 220 h 1151"/>
                <a:gd name="T94" fmla="*/ 221 w 854"/>
                <a:gd name="T95" fmla="*/ 605 h 1151"/>
                <a:gd name="T96" fmla="*/ 221 w 854"/>
                <a:gd name="T97" fmla="*/ 508 h 1151"/>
                <a:gd name="T98" fmla="*/ 172 w 854"/>
                <a:gd name="T99" fmla="*/ 48 h 1151"/>
                <a:gd name="T100" fmla="*/ 307 w 854"/>
                <a:gd name="T101" fmla="*/ 0 h 1151"/>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854"/>
                <a:gd name="T154" fmla="*/ 0 h 1151"/>
                <a:gd name="T155" fmla="*/ 854 w 854"/>
                <a:gd name="T156" fmla="*/ 1151 h 1151"/>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854" h="1151">
                  <a:moveTo>
                    <a:pt x="854" y="288"/>
                  </a:moveTo>
                  <a:lnTo>
                    <a:pt x="825" y="240"/>
                  </a:lnTo>
                  <a:lnTo>
                    <a:pt x="815" y="250"/>
                  </a:lnTo>
                  <a:lnTo>
                    <a:pt x="806" y="250"/>
                  </a:lnTo>
                  <a:lnTo>
                    <a:pt x="796" y="250"/>
                  </a:lnTo>
                  <a:lnTo>
                    <a:pt x="787" y="250"/>
                  </a:lnTo>
                  <a:lnTo>
                    <a:pt x="796" y="211"/>
                  </a:lnTo>
                  <a:lnTo>
                    <a:pt x="825" y="144"/>
                  </a:lnTo>
                  <a:lnTo>
                    <a:pt x="854" y="154"/>
                  </a:lnTo>
                  <a:lnTo>
                    <a:pt x="854" y="288"/>
                  </a:lnTo>
                  <a:close/>
                  <a:moveTo>
                    <a:pt x="768" y="259"/>
                  </a:moveTo>
                  <a:lnTo>
                    <a:pt x="757" y="278"/>
                  </a:lnTo>
                  <a:lnTo>
                    <a:pt x="738" y="288"/>
                  </a:lnTo>
                  <a:lnTo>
                    <a:pt x="729" y="307"/>
                  </a:lnTo>
                  <a:lnTo>
                    <a:pt x="720" y="317"/>
                  </a:lnTo>
                  <a:lnTo>
                    <a:pt x="710" y="336"/>
                  </a:lnTo>
                  <a:lnTo>
                    <a:pt x="710" y="355"/>
                  </a:lnTo>
                  <a:lnTo>
                    <a:pt x="701" y="375"/>
                  </a:lnTo>
                  <a:lnTo>
                    <a:pt x="701" y="394"/>
                  </a:lnTo>
                  <a:lnTo>
                    <a:pt x="701" y="384"/>
                  </a:lnTo>
                  <a:lnTo>
                    <a:pt x="701" y="375"/>
                  </a:lnTo>
                  <a:lnTo>
                    <a:pt x="690" y="355"/>
                  </a:lnTo>
                  <a:lnTo>
                    <a:pt x="681" y="345"/>
                  </a:lnTo>
                  <a:lnTo>
                    <a:pt x="671" y="326"/>
                  </a:lnTo>
                  <a:lnTo>
                    <a:pt x="662" y="317"/>
                  </a:lnTo>
                  <a:lnTo>
                    <a:pt x="652" y="307"/>
                  </a:lnTo>
                  <a:lnTo>
                    <a:pt x="652" y="298"/>
                  </a:lnTo>
                  <a:lnTo>
                    <a:pt x="624" y="298"/>
                  </a:lnTo>
                  <a:lnTo>
                    <a:pt x="604" y="307"/>
                  </a:lnTo>
                  <a:lnTo>
                    <a:pt x="585" y="317"/>
                  </a:lnTo>
                  <a:lnTo>
                    <a:pt x="566" y="326"/>
                  </a:lnTo>
                  <a:lnTo>
                    <a:pt x="557" y="345"/>
                  </a:lnTo>
                  <a:lnTo>
                    <a:pt x="537" y="364"/>
                  </a:lnTo>
                  <a:lnTo>
                    <a:pt x="527" y="394"/>
                  </a:lnTo>
                  <a:lnTo>
                    <a:pt x="518" y="413"/>
                  </a:lnTo>
                  <a:lnTo>
                    <a:pt x="518" y="259"/>
                  </a:lnTo>
                  <a:lnTo>
                    <a:pt x="527" y="67"/>
                  </a:lnTo>
                  <a:lnTo>
                    <a:pt x="546" y="39"/>
                  </a:lnTo>
                  <a:lnTo>
                    <a:pt x="777" y="134"/>
                  </a:lnTo>
                  <a:lnTo>
                    <a:pt x="777" y="173"/>
                  </a:lnTo>
                  <a:lnTo>
                    <a:pt x="768" y="259"/>
                  </a:lnTo>
                  <a:close/>
                  <a:moveTo>
                    <a:pt x="508" y="614"/>
                  </a:moveTo>
                  <a:lnTo>
                    <a:pt x="518" y="672"/>
                  </a:lnTo>
                  <a:lnTo>
                    <a:pt x="518" y="729"/>
                  </a:lnTo>
                  <a:lnTo>
                    <a:pt x="527" y="777"/>
                  </a:lnTo>
                  <a:lnTo>
                    <a:pt x="537" y="835"/>
                  </a:lnTo>
                  <a:lnTo>
                    <a:pt x="537" y="882"/>
                  </a:lnTo>
                  <a:lnTo>
                    <a:pt x="546" y="921"/>
                  </a:lnTo>
                  <a:lnTo>
                    <a:pt x="546" y="949"/>
                  </a:lnTo>
                  <a:lnTo>
                    <a:pt x="557" y="969"/>
                  </a:lnTo>
                  <a:lnTo>
                    <a:pt x="557" y="940"/>
                  </a:lnTo>
                  <a:lnTo>
                    <a:pt x="546" y="902"/>
                  </a:lnTo>
                  <a:lnTo>
                    <a:pt x="546" y="863"/>
                  </a:lnTo>
                  <a:lnTo>
                    <a:pt x="546" y="825"/>
                  </a:lnTo>
                  <a:lnTo>
                    <a:pt x="537" y="786"/>
                  </a:lnTo>
                  <a:lnTo>
                    <a:pt x="537" y="749"/>
                  </a:lnTo>
                  <a:lnTo>
                    <a:pt x="527" y="710"/>
                  </a:lnTo>
                  <a:lnTo>
                    <a:pt x="527" y="672"/>
                  </a:lnTo>
                  <a:lnTo>
                    <a:pt x="518" y="681"/>
                  </a:lnTo>
                  <a:lnTo>
                    <a:pt x="508" y="614"/>
                  </a:lnTo>
                  <a:close/>
                  <a:moveTo>
                    <a:pt x="480" y="413"/>
                  </a:moveTo>
                  <a:lnTo>
                    <a:pt x="471" y="364"/>
                  </a:lnTo>
                  <a:lnTo>
                    <a:pt x="471" y="317"/>
                  </a:lnTo>
                  <a:lnTo>
                    <a:pt x="460" y="269"/>
                  </a:lnTo>
                  <a:lnTo>
                    <a:pt x="451" y="220"/>
                  </a:lnTo>
                  <a:lnTo>
                    <a:pt x="441" y="173"/>
                  </a:lnTo>
                  <a:lnTo>
                    <a:pt x="441" y="125"/>
                  </a:lnTo>
                  <a:lnTo>
                    <a:pt x="432" y="76"/>
                  </a:lnTo>
                  <a:lnTo>
                    <a:pt x="432" y="29"/>
                  </a:lnTo>
                  <a:lnTo>
                    <a:pt x="508" y="20"/>
                  </a:lnTo>
                  <a:lnTo>
                    <a:pt x="480" y="67"/>
                  </a:lnTo>
                  <a:lnTo>
                    <a:pt x="480" y="413"/>
                  </a:lnTo>
                  <a:close/>
                  <a:moveTo>
                    <a:pt x="355" y="20"/>
                  </a:moveTo>
                  <a:lnTo>
                    <a:pt x="327" y="76"/>
                  </a:lnTo>
                  <a:lnTo>
                    <a:pt x="307" y="144"/>
                  </a:lnTo>
                  <a:lnTo>
                    <a:pt x="297" y="211"/>
                  </a:lnTo>
                  <a:lnTo>
                    <a:pt x="278" y="278"/>
                  </a:lnTo>
                  <a:lnTo>
                    <a:pt x="269" y="431"/>
                  </a:lnTo>
                  <a:lnTo>
                    <a:pt x="269" y="595"/>
                  </a:lnTo>
                  <a:lnTo>
                    <a:pt x="278" y="749"/>
                  </a:lnTo>
                  <a:lnTo>
                    <a:pt x="288" y="902"/>
                  </a:lnTo>
                  <a:lnTo>
                    <a:pt x="297" y="1036"/>
                  </a:lnTo>
                  <a:lnTo>
                    <a:pt x="297" y="1151"/>
                  </a:lnTo>
                  <a:lnTo>
                    <a:pt x="297" y="1007"/>
                  </a:lnTo>
                  <a:lnTo>
                    <a:pt x="269" y="863"/>
                  </a:lnTo>
                  <a:lnTo>
                    <a:pt x="239" y="729"/>
                  </a:lnTo>
                  <a:lnTo>
                    <a:pt x="202" y="585"/>
                  </a:lnTo>
                  <a:lnTo>
                    <a:pt x="153" y="461"/>
                  </a:lnTo>
                  <a:lnTo>
                    <a:pt x="105" y="326"/>
                  </a:lnTo>
                  <a:lnTo>
                    <a:pt x="48" y="192"/>
                  </a:lnTo>
                  <a:lnTo>
                    <a:pt x="0" y="67"/>
                  </a:lnTo>
                  <a:lnTo>
                    <a:pt x="105" y="58"/>
                  </a:lnTo>
                  <a:lnTo>
                    <a:pt x="134" y="58"/>
                  </a:lnTo>
                  <a:lnTo>
                    <a:pt x="115" y="220"/>
                  </a:lnTo>
                  <a:lnTo>
                    <a:pt x="163" y="431"/>
                  </a:lnTo>
                  <a:lnTo>
                    <a:pt x="221" y="605"/>
                  </a:lnTo>
                  <a:lnTo>
                    <a:pt x="230" y="614"/>
                  </a:lnTo>
                  <a:lnTo>
                    <a:pt x="221" y="508"/>
                  </a:lnTo>
                  <a:lnTo>
                    <a:pt x="163" y="220"/>
                  </a:lnTo>
                  <a:lnTo>
                    <a:pt x="172" y="48"/>
                  </a:lnTo>
                  <a:lnTo>
                    <a:pt x="249" y="29"/>
                  </a:lnTo>
                  <a:lnTo>
                    <a:pt x="307" y="0"/>
                  </a:lnTo>
                  <a:lnTo>
                    <a:pt x="355" y="20"/>
                  </a:lnTo>
                  <a:close/>
                </a:path>
              </a:pathLst>
            </a:custGeom>
            <a:solidFill>
              <a:srgbClr val="470D82"/>
            </a:solidFill>
            <a:ln w="9525">
              <a:noFill/>
              <a:round/>
              <a:headEnd/>
              <a:tailEnd/>
            </a:ln>
          </p:spPr>
          <p:txBody>
            <a:bodyPr>
              <a:prstTxWarp prst="textNoShape">
                <a:avLst/>
              </a:prstTxWarp>
            </a:bodyPr>
            <a:lstStyle/>
            <a:p>
              <a:endParaRPr lang="en-US"/>
            </a:p>
          </p:txBody>
        </p:sp>
        <p:sp>
          <p:nvSpPr>
            <p:cNvPr id="53407" name="Freeform 861"/>
            <p:cNvSpPr>
              <a:spLocks noChangeAspect="1"/>
            </p:cNvSpPr>
            <p:nvPr/>
          </p:nvSpPr>
          <p:spPr bwMode="auto">
            <a:xfrm>
              <a:off x="3335" y="3222"/>
              <a:ext cx="87" cy="93"/>
            </a:xfrm>
            <a:custGeom>
              <a:avLst/>
              <a:gdLst>
                <a:gd name="T0" fmla="*/ 38 w 432"/>
                <a:gd name="T1" fmla="*/ 47 h 469"/>
                <a:gd name="T2" fmla="*/ 58 w 432"/>
                <a:gd name="T3" fmla="*/ 86 h 469"/>
                <a:gd name="T4" fmla="*/ 67 w 432"/>
                <a:gd name="T5" fmla="*/ 125 h 469"/>
                <a:gd name="T6" fmla="*/ 86 w 432"/>
                <a:gd name="T7" fmla="*/ 153 h 469"/>
                <a:gd name="T8" fmla="*/ 96 w 432"/>
                <a:gd name="T9" fmla="*/ 191 h 469"/>
                <a:gd name="T10" fmla="*/ 116 w 432"/>
                <a:gd name="T11" fmla="*/ 220 h 469"/>
                <a:gd name="T12" fmla="*/ 135 w 432"/>
                <a:gd name="T13" fmla="*/ 258 h 469"/>
                <a:gd name="T14" fmla="*/ 144 w 432"/>
                <a:gd name="T15" fmla="*/ 288 h 469"/>
                <a:gd name="T16" fmla="*/ 163 w 432"/>
                <a:gd name="T17" fmla="*/ 316 h 469"/>
                <a:gd name="T18" fmla="*/ 182 w 432"/>
                <a:gd name="T19" fmla="*/ 325 h 469"/>
                <a:gd name="T20" fmla="*/ 192 w 432"/>
                <a:gd name="T21" fmla="*/ 325 h 469"/>
                <a:gd name="T22" fmla="*/ 211 w 432"/>
                <a:gd name="T23" fmla="*/ 335 h 469"/>
                <a:gd name="T24" fmla="*/ 230 w 432"/>
                <a:gd name="T25" fmla="*/ 344 h 469"/>
                <a:gd name="T26" fmla="*/ 240 w 432"/>
                <a:gd name="T27" fmla="*/ 344 h 469"/>
                <a:gd name="T28" fmla="*/ 260 w 432"/>
                <a:gd name="T29" fmla="*/ 355 h 469"/>
                <a:gd name="T30" fmla="*/ 269 w 432"/>
                <a:gd name="T31" fmla="*/ 355 h 469"/>
                <a:gd name="T32" fmla="*/ 288 w 432"/>
                <a:gd name="T33" fmla="*/ 364 h 469"/>
                <a:gd name="T34" fmla="*/ 288 w 432"/>
                <a:gd name="T35" fmla="*/ 374 h 469"/>
                <a:gd name="T36" fmla="*/ 288 w 432"/>
                <a:gd name="T37" fmla="*/ 393 h 469"/>
                <a:gd name="T38" fmla="*/ 297 w 432"/>
                <a:gd name="T39" fmla="*/ 402 h 469"/>
                <a:gd name="T40" fmla="*/ 307 w 432"/>
                <a:gd name="T41" fmla="*/ 422 h 469"/>
                <a:gd name="T42" fmla="*/ 316 w 432"/>
                <a:gd name="T43" fmla="*/ 441 h 469"/>
                <a:gd name="T44" fmla="*/ 326 w 432"/>
                <a:gd name="T45" fmla="*/ 450 h 469"/>
                <a:gd name="T46" fmla="*/ 335 w 432"/>
                <a:gd name="T47" fmla="*/ 469 h 469"/>
                <a:gd name="T48" fmla="*/ 346 w 432"/>
                <a:gd name="T49" fmla="*/ 469 h 469"/>
                <a:gd name="T50" fmla="*/ 346 w 432"/>
                <a:gd name="T51" fmla="*/ 422 h 469"/>
                <a:gd name="T52" fmla="*/ 355 w 432"/>
                <a:gd name="T53" fmla="*/ 364 h 469"/>
                <a:gd name="T54" fmla="*/ 374 w 432"/>
                <a:gd name="T55" fmla="*/ 307 h 469"/>
                <a:gd name="T56" fmla="*/ 384 w 432"/>
                <a:gd name="T57" fmla="*/ 258 h 469"/>
                <a:gd name="T58" fmla="*/ 404 w 432"/>
                <a:gd name="T59" fmla="*/ 202 h 469"/>
                <a:gd name="T60" fmla="*/ 413 w 432"/>
                <a:gd name="T61" fmla="*/ 144 h 469"/>
                <a:gd name="T62" fmla="*/ 422 w 432"/>
                <a:gd name="T63" fmla="*/ 86 h 469"/>
                <a:gd name="T64" fmla="*/ 432 w 432"/>
                <a:gd name="T65" fmla="*/ 38 h 469"/>
                <a:gd name="T66" fmla="*/ 374 w 432"/>
                <a:gd name="T67" fmla="*/ 28 h 469"/>
                <a:gd name="T68" fmla="*/ 326 w 432"/>
                <a:gd name="T69" fmla="*/ 28 h 469"/>
                <a:gd name="T70" fmla="*/ 269 w 432"/>
                <a:gd name="T71" fmla="*/ 19 h 469"/>
                <a:gd name="T72" fmla="*/ 211 w 432"/>
                <a:gd name="T73" fmla="*/ 9 h 469"/>
                <a:gd name="T74" fmla="*/ 163 w 432"/>
                <a:gd name="T75" fmla="*/ 0 h 469"/>
                <a:gd name="T76" fmla="*/ 105 w 432"/>
                <a:gd name="T77" fmla="*/ 0 h 469"/>
                <a:gd name="T78" fmla="*/ 48 w 432"/>
                <a:gd name="T79" fmla="*/ 9 h 469"/>
                <a:gd name="T80" fmla="*/ 0 w 432"/>
                <a:gd name="T81" fmla="*/ 19 h 469"/>
                <a:gd name="T82" fmla="*/ 10 w 432"/>
                <a:gd name="T83" fmla="*/ 19 h 469"/>
                <a:gd name="T84" fmla="*/ 10 w 432"/>
                <a:gd name="T85" fmla="*/ 28 h 469"/>
                <a:gd name="T86" fmla="*/ 19 w 432"/>
                <a:gd name="T87" fmla="*/ 28 h 469"/>
                <a:gd name="T88" fmla="*/ 19 w 432"/>
                <a:gd name="T89" fmla="*/ 38 h 469"/>
                <a:gd name="T90" fmla="*/ 29 w 432"/>
                <a:gd name="T91" fmla="*/ 38 h 469"/>
                <a:gd name="T92" fmla="*/ 38 w 432"/>
                <a:gd name="T93" fmla="*/ 38 h 469"/>
                <a:gd name="T94" fmla="*/ 38 w 432"/>
                <a:gd name="T95" fmla="*/ 47 h 46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32"/>
                <a:gd name="T145" fmla="*/ 0 h 469"/>
                <a:gd name="T146" fmla="*/ 432 w 432"/>
                <a:gd name="T147" fmla="*/ 469 h 46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32" h="469">
                  <a:moveTo>
                    <a:pt x="38" y="47"/>
                  </a:moveTo>
                  <a:lnTo>
                    <a:pt x="58" y="86"/>
                  </a:lnTo>
                  <a:lnTo>
                    <a:pt x="67" y="125"/>
                  </a:lnTo>
                  <a:lnTo>
                    <a:pt x="86" y="153"/>
                  </a:lnTo>
                  <a:lnTo>
                    <a:pt x="96" y="191"/>
                  </a:lnTo>
                  <a:lnTo>
                    <a:pt x="116" y="220"/>
                  </a:lnTo>
                  <a:lnTo>
                    <a:pt x="135" y="258"/>
                  </a:lnTo>
                  <a:lnTo>
                    <a:pt x="144" y="288"/>
                  </a:lnTo>
                  <a:lnTo>
                    <a:pt x="163" y="316"/>
                  </a:lnTo>
                  <a:lnTo>
                    <a:pt x="182" y="325"/>
                  </a:lnTo>
                  <a:lnTo>
                    <a:pt x="192" y="325"/>
                  </a:lnTo>
                  <a:lnTo>
                    <a:pt x="211" y="335"/>
                  </a:lnTo>
                  <a:lnTo>
                    <a:pt x="230" y="344"/>
                  </a:lnTo>
                  <a:lnTo>
                    <a:pt x="240" y="344"/>
                  </a:lnTo>
                  <a:lnTo>
                    <a:pt x="260" y="355"/>
                  </a:lnTo>
                  <a:lnTo>
                    <a:pt x="269" y="355"/>
                  </a:lnTo>
                  <a:lnTo>
                    <a:pt x="288" y="364"/>
                  </a:lnTo>
                  <a:lnTo>
                    <a:pt x="288" y="374"/>
                  </a:lnTo>
                  <a:lnTo>
                    <a:pt x="288" y="393"/>
                  </a:lnTo>
                  <a:lnTo>
                    <a:pt x="297" y="402"/>
                  </a:lnTo>
                  <a:lnTo>
                    <a:pt x="307" y="422"/>
                  </a:lnTo>
                  <a:lnTo>
                    <a:pt x="316" y="441"/>
                  </a:lnTo>
                  <a:lnTo>
                    <a:pt x="326" y="450"/>
                  </a:lnTo>
                  <a:lnTo>
                    <a:pt x="335" y="469"/>
                  </a:lnTo>
                  <a:lnTo>
                    <a:pt x="346" y="469"/>
                  </a:lnTo>
                  <a:lnTo>
                    <a:pt x="346" y="422"/>
                  </a:lnTo>
                  <a:lnTo>
                    <a:pt x="355" y="364"/>
                  </a:lnTo>
                  <a:lnTo>
                    <a:pt x="374" y="307"/>
                  </a:lnTo>
                  <a:lnTo>
                    <a:pt x="384" y="258"/>
                  </a:lnTo>
                  <a:lnTo>
                    <a:pt x="404" y="202"/>
                  </a:lnTo>
                  <a:lnTo>
                    <a:pt x="413" y="144"/>
                  </a:lnTo>
                  <a:lnTo>
                    <a:pt x="422" y="86"/>
                  </a:lnTo>
                  <a:lnTo>
                    <a:pt x="432" y="38"/>
                  </a:lnTo>
                  <a:lnTo>
                    <a:pt x="374" y="28"/>
                  </a:lnTo>
                  <a:lnTo>
                    <a:pt x="326" y="28"/>
                  </a:lnTo>
                  <a:lnTo>
                    <a:pt x="269" y="19"/>
                  </a:lnTo>
                  <a:lnTo>
                    <a:pt x="211" y="9"/>
                  </a:lnTo>
                  <a:lnTo>
                    <a:pt x="163" y="0"/>
                  </a:lnTo>
                  <a:lnTo>
                    <a:pt x="105" y="0"/>
                  </a:lnTo>
                  <a:lnTo>
                    <a:pt x="48" y="9"/>
                  </a:lnTo>
                  <a:lnTo>
                    <a:pt x="0" y="19"/>
                  </a:lnTo>
                  <a:lnTo>
                    <a:pt x="10" y="19"/>
                  </a:lnTo>
                  <a:lnTo>
                    <a:pt x="10" y="28"/>
                  </a:lnTo>
                  <a:lnTo>
                    <a:pt x="19" y="28"/>
                  </a:lnTo>
                  <a:lnTo>
                    <a:pt x="19" y="38"/>
                  </a:lnTo>
                  <a:lnTo>
                    <a:pt x="29" y="38"/>
                  </a:lnTo>
                  <a:lnTo>
                    <a:pt x="38" y="38"/>
                  </a:lnTo>
                  <a:lnTo>
                    <a:pt x="38" y="47"/>
                  </a:lnTo>
                  <a:close/>
                </a:path>
              </a:pathLst>
            </a:custGeom>
            <a:solidFill>
              <a:srgbClr val="B5B58A"/>
            </a:solidFill>
            <a:ln w="9525">
              <a:noFill/>
              <a:round/>
              <a:headEnd/>
              <a:tailEnd/>
            </a:ln>
          </p:spPr>
          <p:txBody>
            <a:bodyPr>
              <a:prstTxWarp prst="textNoShape">
                <a:avLst/>
              </a:prstTxWarp>
            </a:bodyPr>
            <a:lstStyle/>
            <a:p>
              <a:endParaRPr lang="en-US"/>
            </a:p>
          </p:txBody>
        </p:sp>
        <p:sp>
          <p:nvSpPr>
            <p:cNvPr id="53408" name="Freeform 862"/>
            <p:cNvSpPr>
              <a:spLocks noChangeAspect="1"/>
            </p:cNvSpPr>
            <p:nvPr/>
          </p:nvSpPr>
          <p:spPr bwMode="auto">
            <a:xfrm>
              <a:off x="3305" y="3258"/>
              <a:ext cx="134" cy="253"/>
            </a:xfrm>
            <a:custGeom>
              <a:avLst/>
              <a:gdLst>
                <a:gd name="T0" fmla="*/ 125 w 671"/>
                <a:gd name="T1" fmla="*/ 87 h 1266"/>
                <a:gd name="T2" fmla="*/ 182 w 671"/>
                <a:gd name="T3" fmla="*/ 201 h 1266"/>
                <a:gd name="T4" fmla="*/ 278 w 671"/>
                <a:gd name="T5" fmla="*/ 306 h 1266"/>
                <a:gd name="T6" fmla="*/ 374 w 671"/>
                <a:gd name="T7" fmla="*/ 412 h 1266"/>
                <a:gd name="T8" fmla="*/ 469 w 671"/>
                <a:gd name="T9" fmla="*/ 508 h 1266"/>
                <a:gd name="T10" fmla="*/ 469 w 671"/>
                <a:gd name="T11" fmla="*/ 566 h 1266"/>
                <a:gd name="T12" fmla="*/ 479 w 671"/>
                <a:gd name="T13" fmla="*/ 642 h 1266"/>
                <a:gd name="T14" fmla="*/ 488 w 671"/>
                <a:gd name="T15" fmla="*/ 719 h 1266"/>
                <a:gd name="T16" fmla="*/ 488 w 671"/>
                <a:gd name="T17" fmla="*/ 786 h 1266"/>
                <a:gd name="T18" fmla="*/ 546 w 671"/>
                <a:gd name="T19" fmla="*/ 834 h 1266"/>
                <a:gd name="T20" fmla="*/ 585 w 671"/>
                <a:gd name="T21" fmla="*/ 844 h 1266"/>
                <a:gd name="T22" fmla="*/ 623 w 671"/>
                <a:gd name="T23" fmla="*/ 853 h 1266"/>
                <a:gd name="T24" fmla="*/ 652 w 671"/>
                <a:gd name="T25" fmla="*/ 863 h 1266"/>
                <a:gd name="T26" fmla="*/ 662 w 671"/>
                <a:gd name="T27" fmla="*/ 882 h 1266"/>
                <a:gd name="T28" fmla="*/ 643 w 671"/>
                <a:gd name="T29" fmla="*/ 911 h 1266"/>
                <a:gd name="T30" fmla="*/ 604 w 671"/>
                <a:gd name="T31" fmla="*/ 940 h 1266"/>
                <a:gd name="T32" fmla="*/ 575 w 671"/>
                <a:gd name="T33" fmla="*/ 949 h 1266"/>
                <a:gd name="T34" fmla="*/ 557 w 671"/>
                <a:gd name="T35" fmla="*/ 958 h 1266"/>
                <a:gd name="T36" fmla="*/ 537 w 671"/>
                <a:gd name="T37" fmla="*/ 997 h 1266"/>
                <a:gd name="T38" fmla="*/ 518 w 671"/>
                <a:gd name="T39" fmla="*/ 1046 h 1266"/>
                <a:gd name="T40" fmla="*/ 508 w 671"/>
                <a:gd name="T41" fmla="*/ 1093 h 1266"/>
                <a:gd name="T42" fmla="*/ 499 w 671"/>
                <a:gd name="T43" fmla="*/ 1122 h 1266"/>
                <a:gd name="T44" fmla="*/ 527 w 671"/>
                <a:gd name="T45" fmla="*/ 1237 h 1266"/>
                <a:gd name="T46" fmla="*/ 537 w 671"/>
                <a:gd name="T47" fmla="*/ 1256 h 1266"/>
                <a:gd name="T48" fmla="*/ 527 w 671"/>
                <a:gd name="T49" fmla="*/ 1266 h 1266"/>
                <a:gd name="T50" fmla="*/ 508 w 671"/>
                <a:gd name="T51" fmla="*/ 1256 h 1266"/>
                <a:gd name="T52" fmla="*/ 488 w 671"/>
                <a:gd name="T53" fmla="*/ 1256 h 1266"/>
                <a:gd name="T54" fmla="*/ 469 w 671"/>
                <a:gd name="T55" fmla="*/ 1237 h 1266"/>
                <a:gd name="T56" fmla="*/ 402 w 671"/>
                <a:gd name="T57" fmla="*/ 1199 h 1266"/>
                <a:gd name="T58" fmla="*/ 316 w 671"/>
                <a:gd name="T59" fmla="*/ 1170 h 1266"/>
                <a:gd name="T60" fmla="*/ 230 w 671"/>
                <a:gd name="T61" fmla="*/ 1151 h 1266"/>
                <a:gd name="T62" fmla="*/ 191 w 671"/>
                <a:gd name="T63" fmla="*/ 1151 h 1266"/>
                <a:gd name="T64" fmla="*/ 163 w 671"/>
                <a:gd name="T65" fmla="*/ 1170 h 1266"/>
                <a:gd name="T66" fmla="*/ 134 w 671"/>
                <a:gd name="T67" fmla="*/ 1179 h 1266"/>
                <a:gd name="T68" fmla="*/ 105 w 671"/>
                <a:gd name="T69" fmla="*/ 1179 h 1266"/>
                <a:gd name="T70" fmla="*/ 86 w 671"/>
                <a:gd name="T71" fmla="*/ 1170 h 1266"/>
                <a:gd name="T72" fmla="*/ 125 w 671"/>
                <a:gd name="T73" fmla="*/ 1132 h 1266"/>
                <a:gd name="T74" fmla="*/ 172 w 671"/>
                <a:gd name="T75" fmla="*/ 1093 h 1266"/>
                <a:gd name="T76" fmla="*/ 220 w 671"/>
                <a:gd name="T77" fmla="*/ 1064 h 1266"/>
                <a:gd name="T78" fmla="*/ 239 w 671"/>
                <a:gd name="T79" fmla="*/ 1046 h 1266"/>
                <a:gd name="T80" fmla="*/ 258 w 671"/>
                <a:gd name="T81" fmla="*/ 1035 h 1266"/>
                <a:gd name="T82" fmla="*/ 269 w 671"/>
                <a:gd name="T83" fmla="*/ 1016 h 1266"/>
                <a:gd name="T84" fmla="*/ 288 w 671"/>
                <a:gd name="T85" fmla="*/ 997 h 1266"/>
                <a:gd name="T86" fmla="*/ 316 w 671"/>
                <a:gd name="T87" fmla="*/ 958 h 1266"/>
                <a:gd name="T88" fmla="*/ 355 w 671"/>
                <a:gd name="T89" fmla="*/ 872 h 1266"/>
                <a:gd name="T90" fmla="*/ 364 w 671"/>
                <a:gd name="T91" fmla="*/ 777 h 1266"/>
                <a:gd name="T92" fmla="*/ 355 w 671"/>
                <a:gd name="T93" fmla="*/ 691 h 1266"/>
                <a:gd name="T94" fmla="*/ 316 w 671"/>
                <a:gd name="T95" fmla="*/ 614 h 1266"/>
                <a:gd name="T96" fmla="*/ 172 w 671"/>
                <a:gd name="T97" fmla="*/ 422 h 1266"/>
                <a:gd name="T98" fmla="*/ 38 w 671"/>
                <a:gd name="T99" fmla="*/ 143 h 1266"/>
                <a:gd name="T100" fmla="*/ 0 w 671"/>
                <a:gd name="T101" fmla="*/ 29 h 1266"/>
                <a:gd name="T102" fmla="*/ 19 w 671"/>
                <a:gd name="T103" fmla="*/ 20 h 1266"/>
                <a:gd name="T104" fmla="*/ 38 w 671"/>
                <a:gd name="T105" fmla="*/ 9 h 1266"/>
                <a:gd name="T106" fmla="*/ 67 w 671"/>
                <a:gd name="T107" fmla="*/ 0 h 1266"/>
                <a:gd name="T108" fmla="*/ 95 w 671"/>
                <a:gd name="T109" fmla="*/ 0 h 1266"/>
                <a:gd name="T110" fmla="*/ 114 w 671"/>
                <a:gd name="T111" fmla="*/ 57 h 126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671"/>
                <a:gd name="T169" fmla="*/ 0 h 1266"/>
                <a:gd name="T170" fmla="*/ 671 w 671"/>
                <a:gd name="T171" fmla="*/ 1266 h 126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671" h="1266">
                  <a:moveTo>
                    <a:pt x="114" y="57"/>
                  </a:moveTo>
                  <a:lnTo>
                    <a:pt x="125" y="87"/>
                  </a:lnTo>
                  <a:lnTo>
                    <a:pt x="144" y="143"/>
                  </a:lnTo>
                  <a:lnTo>
                    <a:pt x="182" y="201"/>
                  </a:lnTo>
                  <a:lnTo>
                    <a:pt x="230" y="259"/>
                  </a:lnTo>
                  <a:lnTo>
                    <a:pt x="278" y="306"/>
                  </a:lnTo>
                  <a:lnTo>
                    <a:pt x="325" y="364"/>
                  </a:lnTo>
                  <a:lnTo>
                    <a:pt x="374" y="412"/>
                  </a:lnTo>
                  <a:lnTo>
                    <a:pt x="422" y="461"/>
                  </a:lnTo>
                  <a:lnTo>
                    <a:pt x="469" y="508"/>
                  </a:lnTo>
                  <a:lnTo>
                    <a:pt x="469" y="537"/>
                  </a:lnTo>
                  <a:lnTo>
                    <a:pt x="469" y="566"/>
                  </a:lnTo>
                  <a:lnTo>
                    <a:pt x="479" y="603"/>
                  </a:lnTo>
                  <a:lnTo>
                    <a:pt x="479" y="642"/>
                  </a:lnTo>
                  <a:lnTo>
                    <a:pt x="479" y="681"/>
                  </a:lnTo>
                  <a:lnTo>
                    <a:pt x="488" y="719"/>
                  </a:lnTo>
                  <a:lnTo>
                    <a:pt x="488" y="758"/>
                  </a:lnTo>
                  <a:lnTo>
                    <a:pt x="488" y="786"/>
                  </a:lnTo>
                  <a:lnTo>
                    <a:pt x="527" y="825"/>
                  </a:lnTo>
                  <a:lnTo>
                    <a:pt x="546" y="834"/>
                  </a:lnTo>
                  <a:lnTo>
                    <a:pt x="566" y="834"/>
                  </a:lnTo>
                  <a:lnTo>
                    <a:pt x="585" y="844"/>
                  </a:lnTo>
                  <a:lnTo>
                    <a:pt x="604" y="853"/>
                  </a:lnTo>
                  <a:lnTo>
                    <a:pt x="623" y="853"/>
                  </a:lnTo>
                  <a:lnTo>
                    <a:pt x="643" y="863"/>
                  </a:lnTo>
                  <a:lnTo>
                    <a:pt x="652" y="863"/>
                  </a:lnTo>
                  <a:lnTo>
                    <a:pt x="671" y="872"/>
                  </a:lnTo>
                  <a:lnTo>
                    <a:pt x="662" y="882"/>
                  </a:lnTo>
                  <a:lnTo>
                    <a:pt x="652" y="902"/>
                  </a:lnTo>
                  <a:lnTo>
                    <a:pt x="643" y="911"/>
                  </a:lnTo>
                  <a:lnTo>
                    <a:pt x="623" y="921"/>
                  </a:lnTo>
                  <a:lnTo>
                    <a:pt x="604" y="940"/>
                  </a:lnTo>
                  <a:lnTo>
                    <a:pt x="594" y="940"/>
                  </a:lnTo>
                  <a:lnTo>
                    <a:pt x="575" y="949"/>
                  </a:lnTo>
                  <a:lnTo>
                    <a:pt x="557" y="949"/>
                  </a:lnTo>
                  <a:lnTo>
                    <a:pt x="557" y="958"/>
                  </a:lnTo>
                  <a:lnTo>
                    <a:pt x="546" y="978"/>
                  </a:lnTo>
                  <a:lnTo>
                    <a:pt x="537" y="997"/>
                  </a:lnTo>
                  <a:lnTo>
                    <a:pt x="527" y="1016"/>
                  </a:lnTo>
                  <a:lnTo>
                    <a:pt x="518" y="1046"/>
                  </a:lnTo>
                  <a:lnTo>
                    <a:pt x="508" y="1074"/>
                  </a:lnTo>
                  <a:lnTo>
                    <a:pt x="508" y="1093"/>
                  </a:lnTo>
                  <a:lnTo>
                    <a:pt x="499" y="1112"/>
                  </a:lnTo>
                  <a:lnTo>
                    <a:pt x="499" y="1122"/>
                  </a:lnTo>
                  <a:lnTo>
                    <a:pt x="508" y="1218"/>
                  </a:lnTo>
                  <a:lnTo>
                    <a:pt x="527" y="1237"/>
                  </a:lnTo>
                  <a:lnTo>
                    <a:pt x="537" y="1246"/>
                  </a:lnTo>
                  <a:lnTo>
                    <a:pt x="537" y="1256"/>
                  </a:lnTo>
                  <a:lnTo>
                    <a:pt x="537" y="1266"/>
                  </a:lnTo>
                  <a:lnTo>
                    <a:pt x="527" y="1266"/>
                  </a:lnTo>
                  <a:lnTo>
                    <a:pt x="518" y="1266"/>
                  </a:lnTo>
                  <a:lnTo>
                    <a:pt x="508" y="1256"/>
                  </a:lnTo>
                  <a:lnTo>
                    <a:pt x="499" y="1256"/>
                  </a:lnTo>
                  <a:lnTo>
                    <a:pt x="488" y="1256"/>
                  </a:lnTo>
                  <a:lnTo>
                    <a:pt x="479" y="1256"/>
                  </a:lnTo>
                  <a:lnTo>
                    <a:pt x="469" y="1237"/>
                  </a:lnTo>
                  <a:lnTo>
                    <a:pt x="441" y="1218"/>
                  </a:lnTo>
                  <a:lnTo>
                    <a:pt x="402" y="1199"/>
                  </a:lnTo>
                  <a:lnTo>
                    <a:pt x="364" y="1179"/>
                  </a:lnTo>
                  <a:lnTo>
                    <a:pt x="316" y="1170"/>
                  </a:lnTo>
                  <a:lnTo>
                    <a:pt x="269" y="1151"/>
                  </a:lnTo>
                  <a:lnTo>
                    <a:pt x="230" y="1151"/>
                  </a:lnTo>
                  <a:lnTo>
                    <a:pt x="201" y="1141"/>
                  </a:lnTo>
                  <a:lnTo>
                    <a:pt x="191" y="1151"/>
                  </a:lnTo>
                  <a:lnTo>
                    <a:pt x="182" y="1160"/>
                  </a:lnTo>
                  <a:lnTo>
                    <a:pt x="163" y="1170"/>
                  </a:lnTo>
                  <a:lnTo>
                    <a:pt x="153" y="1179"/>
                  </a:lnTo>
                  <a:lnTo>
                    <a:pt x="134" y="1179"/>
                  </a:lnTo>
                  <a:lnTo>
                    <a:pt x="114" y="1179"/>
                  </a:lnTo>
                  <a:lnTo>
                    <a:pt x="105" y="1179"/>
                  </a:lnTo>
                  <a:lnTo>
                    <a:pt x="86" y="1179"/>
                  </a:lnTo>
                  <a:lnTo>
                    <a:pt x="86" y="1170"/>
                  </a:lnTo>
                  <a:lnTo>
                    <a:pt x="105" y="1151"/>
                  </a:lnTo>
                  <a:lnTo>
                    <a:pt x="125" y="1132"/>
                  </a:lnTo>
                  <a:lnTo>
                    <a:pt x="144" y="1112"/>
                  </a:lnTo>
                  <a:lnTo>
                    <a:pt x="172" y="1093"/>
                  </a:lnTo>
                  <a:lnTo>
                    <a:pt x="201" y="1074"/>
                  </a:lnTo>
                  <a:lnTo>
                    <a:pt x="220" y="1064"/>
                  </a:lnTo>
                  <a:lnTo>
                    <a:pt x="239" y="1055"/>
                  </a:lnTo>
                  <a:lnTo>
                    <a:pt x="239" y="1046"/>
                  </a:lnTo>
                  <a:lnTo>
                    <a:pt x="249" y="1035"/>
                  </a:lnTo>
                  <a:lnTo>
                    <a:pt x="258" y="1035"/>
                  </a:lnTo>
                  <a:lnTo>
                    <a:pt x="258" y="1026"/>
                  </a:lnTo>
                  <a:lnTo>
                    <a:pt x="269" y="1016"/>
                  </a:lnTo>
                  <a:lnTo>
                    <a:pt x="278" y="1007"/>
                  </a:lnTo>
                  <a:lnTo>
                    <a:pt x="288" y="997"/>
                  </a:lnTo>
                  <a:lnTo>
                    <a:pt x="297" y="988"/>
                  </a:lnTo>
                  <a:lnTo>
                    <a:pt x="316" y="958"/>
                  </a:lnTo>
                  <a:lnTo>
                    <a:pt x="335" y="911"/>
                  </a:lnTo>
                  <a:lnTo>
                    <a:pt x="355" y="872"/>
                  </a:lnTo>
                  <a:lnTo>
                    <a:pt x="364" y="825"/>
                  </a:lnTo>
                  <a:lnTo>
                    <a:pt x="364" y="777"/>
                  </a:lnTo>
                  <a:lnTo>
                    <a:pt x="364" y="728"/>
                  </a:lnTo>
                  <a:lnTo>
                    <a:pt x="355" y="691"/>
                  </a:lnTo>
                  <a:lnTo>
                    <a:pt x="345" y="652"/>
                  </a:lnTo>
                  <a:lnTo>
                    <a:pt x="316" y="614"/>
                  </a:lnTo>
                  <a:lnTo>
                    <a:pt x="297" y="556"/>
                  </a:lnTo>
                  <a:lnTo>
                    <a:pt x="172" y="422"/>
                  </a:lnTo>
                  <a:lnTo>
                    <a:pt x="114" y="384"/>
                  </a:lnTo>
                  <a:lnTo>
                    <a:pt x="38" y="143"/>
                  </a:lnTo>
                  <a:lnTo>
                    <a:pt x="9" y="67"/>
                  </a:lnTo>
                  <a:lnTo>
                    <a:pt x="0" y="29"/>
                  </a:lnTo>
                  <a:lnTo>
                    <a:pt x="9" y="20"/>
                  </a:lnTo>
                  <a:lnTo>
                    <a:pt x="19" y="20"/>
                  </a:lnTo>
                  <a:lnTo>
                    <a:pt x="28" y="9"/>
                  </a:lnTo>
                  <a:lnTo>
                    <a:pt x="38" y="9"/>
                  </a:lnTo>
                  <a:lnTo>
                    <a:pt x="47" y="0"/>
                  </a:lnTo>
                  <a:lnTo>
                    <a:pt x="67" y="0"/>
                  </a:lnTo>
                  <a:lnTo>
                    <a:pt x="76" y="0"/>
                  </a:lnTo>
                  <a:lnTo>
                    <a:pt x="95" y="0"/>
                  </a:lnTo>
                  <a:lnTo>
                    <a:pt x="114" y="48"/>
                  </a:lnTo>
                  <a:lnTo>
                    <a:pt x="114" y="57"/>
                  </a:lnTo>
                  <a:close/>
                </a:path>
              </a:pathLst>
            </a:custGeom>
            <a:solidFill>
              <a:srgbClr val="B5B58A"/>
            </a:solidFill>
            <a:ln w="9525">
              <a:noFill/>
              <a:round/>
              <a:headEnd/>
              <a:tailEnd/>
            </a:ln>
          </p:spPr>
          <p:txBody>
            <a:bodyPr>
              <a:prstTxWarp prst="textNoShape">
                <a:avLst/>
              </a:prstTxWarp>
            </a:bodyPr>
            <a:lstStyle/>
            <a:p>
              <a:endParaRPr lang="en-US"/>
            </a:p>
          </p:txBody>
        </p:sp>
        <p:sp>
          <p:nvSpPr>
            <p:cNvPr id="53409" name="Freeform 863"/>
            <p:cNvSpPr>
              <a:spLocks noChangeAspect="1"/>
            </p:cNvSpPr>
            <p:nvPr/>
          </p:nvSpPr>
          <p:spPr bwMode="auto">
            <a:xfrm>
              <a:off x="3730" y="3189"/>
              <a:ext cx="66" cy="218"/>
            </a:xfrm>
            <a:custGeom>
              <a:avLst/>
              <a:gdLst>
                <a:gd name="T0" fmla="*/ 39 w 327"/>
                <a:gd name="T1" fmla="*/ 249 h 1092"/>
                <a:gd name="T2" fmla="*/ 39 w 327"/>
                <a:gd name="T3" fmla="*/ 1092 h 1092"/>
                <a:gd name="T4" fmla="*/ 49 w 327"/>
                <a:gd name="T5" fmla="*/ 1064 h 1092"/>
                <a:gd name="T6" fmla="*/ 49 w 327"/>
                <a:gd name="T7" fmla="*/ 1036 h 1092"/>
                <a:gd name="T8" fmla="*/ 58 w 327"/>
                <a:gd name="T9" fmla="*/ 1006 h 1092"/>
                <a:gd name="T10" fmla="*/ 68 w 327"/>
                <a:gd name="T11" fmla="*/ 978 h 1092"/>
                <a:gd name="T12" fmla="*/ 77 w 327"/>
                <a:gd name="T13" fmla="*/ 948 h 1092"/>
                <a:gd name="T14" fmla="*/ 87 w 327"/>
                <a:gd name="T15" fmla="*/ 920 h 1092"/>
                <a:gd name="T16" fmla="*/ 87 w 327"/>
                <a:gd name="T17" fmla="*/ 892 h 1092"/>
                <a:gd name="T18" fmla="*/ 96 w 327"/>
                <a:gd name="T19" fmla="*/ 862 h 1092"/>
                <a:gd name="T20" fmla="*/ 105 w 327"/>
                <a:gd name="T21" fmla="*/ 748 h 1092"/>
                <a:gd name="T22" fmla="*/ 144 w 327"/>
                <a:gd name="T23" fmla="*/ 393 h 1092"/>
                <a:gd name="T24" fmla="*/ 163 w 327"/>
                <a:gd name="T25" fmla="*/ 335 h 1092"/>
                <a:gd name="T26" fmla="*/ 163 w 327"/>
                <a:gd name="T27" fmla="*/ 316 h 1092"/>
                <a:gd name="T28" fmla="*/ 163 w 327"/>
                <a:gd name="T29" fmla="*/ 307 h 1092"/>
                <a:gd name="T30" fmla="*/ 163 w 327"/>
                <a:gd name="T31" fmla="*/ 288 h 1092"/>
                <a:gd name="T32" fmla="*/ 163 w 327"/>
                <a:gd name="T33" fmla="*/ 277 h 1092"/>
                <a:gd name="T34" fmla="*/ 163 w 327"/>
                <a:gd name="T35" fmla="*/ 258 h 1092"/>
                <a:gd name="T36" fmla="*/ 163 w 327"/>
                <a:gd name="T37" fmla="*/ 249 h 1092"/>
                <a:gd name="T38" fmla="*/ 163 w 327"/>
                <a:gd name="T39" fmla="*/ 230 h 1092"/>
                <a:gd name="T40" fmla="*/ 163 w 327"/>
                <a:gd name="T41" fmla="*/ 221 h 1092"/>
                <a:gd name="T42" fmla="*/ 202 w 327"/>
                <a:gd name="T43" fmla="*/ 221 h 1092"/>
                <a:gd name="T44" fmla="*/ 202 w 327"/>
                <a:gd name="T45" fmla="*/ 230 h 1092"/>
                <a:gd name="T46" fmla="*/ 212 w 327"/>
                <a:gd name="T47" fmla="*/ 240 h 1092"/>
                <a:gd name="T48" fmla="*/ 212 w 327"/>
                <a:gd name="T49" fmla="*/ 249 h 1092"/>
                <a:gd name="T50" fmla="*/ 221 w 327"/>
                <a:gd name="T51" fmla="*/ 258 h 1092"/>
                <a:gd name="T52" fmla="*/ 230 w 327"/>
                <a:gd name="T53" fmla="*/ 268 h 1092"/>
                <a:gd name="T54" fmla="*/ 230 w 327"/>
                <a:gd name="T55" fmla="*/ 277 h 1092"/>
                <a:gd name="T56" fmla="*/ 240 w 327"/>
                <a:gd name="T57" fmla="*/ 288 h 1092"/>
                <a:gd name="T58" fmla="*/ 249 w 327"/>
                <a:gd name="T59" fmla="*/ 297 h 1092"/>
                <a:gd name="T60" fmla="*/ 260 w 327"/>
                <a:gd name="T61" fmla="*/ 268 h 1092"/>
                <a:gd name="T62" fmla="*/ 279 w 327"/>
                <a:gd name="T63" fmla="*/ 240 h 1092"/>
                <a:gd name="T64" fmla="*/ 288 w 327"/>
                <a:gd name="T65" fmla="*/ 210 h 1092"/>
                <a:gd name="T66" fmla="*/ 298 w 327"/>
                <a:gd name="T67" fmla="*/ 172 h 1092"/>
                <a:gd name="T68" fmla="*/ 317 w 327"/>
                <a:gd name="T69" fmla="*/ 135 h 1092"/>
                <a:gd name="T70" fmla="*/ 327 w 327"/>
                <a:gd name="T71" fmla="*/ 105 h 1092"/>
                <a:gd name="T72" fmla="*/ 327 w 327"/>
                <a:gd name="T73" fmla="*/ 66 h 1092"/>
                <a:gd name="T74" fmla="*/ 327 w 327"/>
                <a:gd name="T75" fmla="*/ 38 h 1092"/>
                <a:gd name="T76" fmla="*/ 307 w 327"/>
                <a:gd name="T77" fmla="*/ 19 h 1092"/>
                <a:gd name="T78" fmla="*/ 269 w 327"/>
                <a:gd name="T79" fmla="*/ 10 h 1092"/>
                <a:gd name="T80" fmla="*/ 221 w 327"/>
                <a:gd name="T81" fmla="*/ 0 h 1092"/>
                <a:gd name="T82" fmla="*/ 173 w 327"/>
                <a:gd name="T83" fmla="*/ 0 h 1092"/>
                <a:gd name="T84" fmla="*/ 116 w 327"/>
                <a:gd name="T85" fmla="*/ 0 h 1092"/>
                <a:gd name="T86" fmla="*/ 77 w 327"/>
                <a:gd name="T87" fmla="*/ 10 h 1092"/>
                <a:gd name="T88" fmla="*/ 39 w 327"/>
                <a:gd name="T89" fmla="*/ 28 h 1092"/>
                <a:gd name="T90" fmla="*/ 19 w 327"/>
                <a:gd name="T91" fmla="*/ 47 h 1092"/>
                <a:gd name="T92" fmla="*/ 0 w 327"/>
                <a:gd name="T93" fmla="*/ 66 h 1092"/>
                <a:gd name="T94" fmla="*/ 0 w 327"/>
                <a:gd name="T95" fmla="*/ 96 h 1092"/>
                <a:gd name="T96" fmla="*/ 0 w 327"/>
                <a:gd name="T97" fmla="*/ 124 h 1092"/>
                <a:gd name="T98" fmla="*/ 0 w 327"/>
                <a:gd name="T99" fmla="*/ 153 h 1092"/>
                <a:gd name="T100" fmla="*/ 10 w 327"/>
                <a:gd name="T101" fmla="*/ 182 h 1092"/>
                <a:gd name="T102" fmla="*/ 10 w 327"/>
                <a:gd name="T103" fmla="*/ 210 h 1092"/>
                <a:gd name="T104" fmla="*/ 29 w 327"/>
                <a:gd name="T105" fmla="*/ 230 h 1092"/>
                <a:gd name="T106" fmla="*/ 39 w 327"/>
                <a:gd name="T107" fmla="*/ 249 h 1092"/>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327"/>
                <a:gd name="T163" fmla="*/ 0 h 1092"/>
                <a:gd name="T164" fmla="*/ 327 w 327"/>
                <a:gd name="T165" fmla="*/ 1092 h 1092"/>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327" h="1092">
                  <a:moveTo>
                    <a:pt x="39" y="249"/>
                  </a:moveTo>
                  <a:lnTo>
                    <a:pt x="39" y="1092"/>
                  </a:lnTo>
                  <a:lnTo>
                    <a:pt x="49" y="1064"/>
                  </a:lnTo>
                  <a:lnTo>
                    <a:pt x="49" y="1036"/>
                  </a:lnTo>
                  <a:lnTo>
                    <a:pt x="58" y="1006"/>
                  </a:lnTo>
                  <a:lnTo>
                    <a:pt x="68" y="978"/>
                  </a:lnTo>
                  <a:lnTo>
                    <a:pt x="77" y="948"/>
                  </a:lnTo>
                  <a:lnTo>
                    <a:pt x="87" y="920"/>
                  </a:lnTo>
                  <a:lnTo>
                    <a:pt x="87" y="892"/>
                  </a:lnTo>
                  <a:lnTo>
                    <a:pt x="96" y="862"/>
                  </a:lnTo>
                  <a:lnTo>
                    <a:pt x="105" y="748"/>
                  </a:lnTo>
                  <a:lnTo>
                    <a:pt x="144" y="393"/>
                  </a:lnTo>
                  <a:lnTo>
                    <a:pt x="163" y="335"/>
                  </a:lnTo>
                  <a:lnTo>
                    <a:pt x="163" y="316"/>
                  </a:lnTo>
                  <a:lnTo>
                    <a:pt x="163" y="307"/>
                  </a:lnTo>
                  <a:lnTo>
                    <a:pt x="163" y="288"/>
                  </a:lnTo>
                  <a:lnTo>
                    <a:pt x="163" y="277"/>
                  </a:lnTo>
                  <a:lnTo>
                    <a:pt x="163" y="258"/>
                  </a:lnTo>
                  <a:lnTo>
                    <a:pt x="163" y="249"/>
                  </a:lnTo>
                  <a:lnTo>
                    <a:pt x="163" y="230"/>
                  </a:lnTo>
                  <a:lnTo>
                    <a:pt x="163" y="221"/>
                  </a:lnTo>
                  <a:lnTo>
                    <a:pt x="202" y="221"/>
                  </a:lnTo>
                  <a:lnTo>
                    <a:pt x="202" y="230"/>
                  </a:lnTo>
                  <a:lnTo>
                    <a:pt x="212" y="240"/>
                  </a:lnTo>
                  <a:lnTo>
                    <a:pt x="212" y="249"/>
                  </a:lnTo>
                  <a:lnTo>
                    <a:pt x="221" y="258"/>
                  </a:lnTo>
                  <a:lnTo>
                    <a:pt x="230" y="268"/>
                  </a:lnTo>
                  <a:lnTo>
                    <a:pt x="230" y="277"/>
                  </a:lnTo>
                  <a:lnTo>
                    <a:pt x="240" y="288"/>
                  </a:lnTo>
                  <a:lnTo>
                    <a:pt x="249" y="297"/>
                  </a:lnTo>
                  <a:lnTo>
                    <a:pt x="260" y="268"/>
                  </a:lnTo>
                  <a:lnTo>
                    <a:pt x="279" y="240"/>
                  </a:lnTo>
                  <a:lnTo>
                    <a:pt x="288" y="210"/>
                  </a:lnTo>
                  <a:lnTo>
                    <a:pt x="298" y="172"/>
                  </a:lnTo>
                  <a:lnTo>
                    <a:pt x="317" y="135"/>
                  </a:lnTo>
                  <a:lnTo>
                    <a:pt x="327" y="105"/>
                  </a:lnTo>
                  <a:lnTo>
                    <a:pt x="327" y="66"/>
                  </a:lnTo>
                  <a:lnTo>
                    <a:pt x="327" y="38"/>
                  </a:lnTo>
                  <a:lnTo>
                    <a:pt x="307" y="19"/>
                  </a:lnTo>
                  <a:lnTo>
                    <a:pt x="269" y="10"/>
                  </a:lnTo>
                  <a:lnTo>
                    <a:pt x="221" y="0"/>
                  </a:lnTo>
                  <a:lnTo>
                    <a:pt x="173" y="0"/>
                  </a:lnTo>
                  <a:lnTo>
                    <a:pt x="116" y="0"/>
                  </a:lnTo>
                  <a:lnTo>
                    <a:pt x="77" y="10"/>
                  </a:lnTo>
                  <a:lnTo>
                    <a:pt x="39" y="28"/>
                  </a:lnTo>
                  <a:lnTo>
                    <a:pt x="19" y="47"/>
                  </a:lnTo>
                  <a:lnTo>
                    <a:pt x="0" y="66"/>
                  </a:lnTo>
                  <a:lnTo>
                    <a:pt x="0" y="96"/>
                  </a:lnTo>
                  <a:lnTo>
                    <a:pt x="0" y="124"/>
                  </a:lnTo>
                  <a:lnTo>
                    <a:pt x="0" y="153"/>
                  </a:lnTo>
                  <a:lnTo>
                    <a:pt x="10" y="182"/>
                  </a:lnTo>
                  <a:lnTo>
                    <a:pt x="10" y="210"/>
                  </a:lnTo>
                  <a:lnTo>
                    <a:pt x="29" y="230"/>
                  </a:lnTo>
                  <a:lnTo>
                    <a:pt x="39" y="249"/>
                  </a:lnTo>
                  <a:close/>
                </a:path>
              </a:pathLst>
            </a:custGeom>
            <a:solidFill>
              <a:srgbClr val="B5B58A"/>
            </a:solidFill>
            <a:ln w="9525">
              <a:noFill/>
              <a:round/>
              <a:headEnd/>
              <a:tailEnd/>
            </a:ln>
          </p:spPr>
          <p:txBody>
            <a:bodyPr>
              <a:prstTxWarp prst="textNoShape">
                <a:avLst/>
              </a:prstTxWarp>
            </a:bodyPr>
            <a:lstStyle/>
            <a:p>
              <a:endParaRPr lang="en-US"/>
            </a:p>
          </p:txBody>
        </p:sp>
        <p:sp>
          <p:nvSpPr>
            <p:cNvPr id="53410" name="Freeform 864"/>
            <p:cNvSpPr>
              <a:spLocks noChangeAspect="1"/>
            </p:cNvSpPr>
            <p:nvPr/>
          </p:nvSpPr>
          <p:spPr bwMode="auto">
            <a:xfrm>
              <a:off x="3729" y="3534"/>
              <a:ext cx="55" cy="88"/>
            </a:xfrm>
            <a:custGeom>
              <a:avLst/>
              <a:gdLst>
                <a:gd name="T0" fmla="*/ 192 w 278"/>
                <a:gd name="T1" fmla="*/ 9 h 441"/>
                <a:gd name="T2" fmla="*/ 105 w 278"/>
                <a:gd name="T3" fmla="*/ 0 h 441"/>
                <a:gd name="T4" fmla="*/ 114 w 278"/>
                <a:gd name="T5" fmla="*/ 0 h 441"/>
                <a:gd name="T6" fmla="*/ 125 w 278"/>
                <a:gd name="T7" fmla="*/ 19 h 441"/>
                <a:gd name="T8" fmla="*/ 144 w 278"/>
                <a:gd name="T9" fmla="*/ 29 h 441"/>
                <a:gd name="T10" fmla="*/ 153 w 278"/>
                <a:gd name="T11" fmla="*/ 48 h 441"/>
                <a:gd name="T12" fmla="*/ 172 w 278"/>
                <a:gd name="T13" fmla="*/ 57 h 441"/>
                <a:gd name="T14" fmla="*/ 182 w 278"/>
                <a:gd name="T15" fmla="*/ 76 h 441"/>
                <a:gd name="T16" fmla="*/ 202 w 278"/>
                <a:gd name="T17" fmla="*/ 86 h 441"/>
                <a:gd name="T18" fmla="*/ 211 w 278"/>
                <a:gd name="T19" fmla="*/ 86 h 441"/>
                <a:gd name="T20" fmla="*/ 211 w 278"/>
                <a:gd name="T21" fmla="*/ 95 h 441"/>
                <a:gd name="T22" fmla="*/ 221 w 278"/>
                <a:gd name="T23" fmla="*/ 106 h 441"/>
                <a:gd name="T24" fmla="*/ 221 w 278"/>
                <a:gd name="T25" fmla="*/ 115 h 441"/>
                <a:gd name="T26" fmla="*/ 230 w 278"/>
                <a:gd name="T27" fmla="*/ 125 h 441"/>
                <a:gd name="T28" fmla="*/ 239 w 278"/>
                <a:gd name="T29" fmla="*/ 134 h 441"/>
                <a:gd name="T30" fmla="*/ 249 w 278"/>
                <a:gd name="T31" fmla="*/ 144 h 441"/>
                <a:gd name="T32" fmla="*/ 249 w 278"/>
                <a:gd name="T33" fmla="*/ 153 h 441"/>
                <a:gd name="T34" fmla="*/ 258 w 278"/>
                <a:gd name="T35" fmla="*/ 162 h 441"/>
                <a:gd name="T36" fmla="*/ 258 w 278"/>
                <a:gd name="T37" fmla="*/ 182 h 441"/>
                <a:gd name="T38" fmla="*/ 249 w 278"/>
                <a:gd name="T39" fmla="*/ 220 h 441"/>
                <a:gd name="T40" fmla="*/ 239 w 278"/>
                <a:gd name="T41" fmla="*/ 268 h 441"/>
                <a:gd name="T42" fmla="*/ 239 w 278"/>
                <a:gd name="T43" fmla="*/ 306 h 441"/>
                <a:gd name="T44" fmla="*/ 239 w 278"/>
                <a:gd name="T45" fmla="*/ 355 h 441"/>
                <a:gd name="T46" fmla="*/ 239 w 278"/>
                <a:gd name="T47" fmla="*/ 392 h 441"/>
                <a:gd name="T48" fmla="*/ 258 w 278"/>
                <a:gd name="T49" fmla="*/ 422 h 441"/>
                <a:gd name="T50" fmla="*/ 278 w 278"/>
                <a:gd name="T51" fmla="*/ 441 h 441"/>
                <a:gd name="T52" fmla="*/ 0 w 278"/>
                <a:gd name="T53" fmla="*/ 192 h 441"/>
                <a:gd name="T54" fmla="*/ 9 w 278"/>
                <a:gd name="T55" fmla="*/ 144 h 441"/>
                <a:gd name="T56" fmla="*/ 9 w 278"/>
                <a:gd name="T57" fmla="*/ 95 h 441"/>
                <a:gd name="T58" fmla="*/ 19 w 278"/>
                <a:gd name="T59" fmla="*/ 67 h 441"/>
                <a:gd name="T60" fmla="*/ 38 w 278"/>
                <a:gd name="T61" fmla="*/ 48 h 441"/>
                <a:gd name="T62" fmla="*/ 67 w 278"/>
                <a:gd name="T63" fmla="*/ 29 h 441"/>
                <a:gd name="T64" fmla="*/ 96 w 278"/>
                <a:gd name="T65" fmla="*/ 19 h 441"/>
                <a:gd name="T66" fmla="*/ 134 w 278"/>
                <a:gd name="T67" fmla="*/ 9 h 441"/>
                <a:gd name="T68" fmla="*/ 192 w 278"/>
                <a:gd name="T69" fmla="*/ 9 h 44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78"/>
                <a:gd name="T106" fmla="*/ 0 h 441"/>
                <a:gd name="T107" fmla="*/ 278 w 278"/>
                <a:gd name="T108" fmla="*/ 441 h 44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78" h="441">
                  <a:moveTo>
                    <a:pt x="192" y="9"/>
                  </a:moveTo>
                  <a:lnTo>
                    <a:pt x="105" y="0"/>
                  </a:lnTo>
                  <a:lnTo>
                    <a:pt x="114" y="0"/>
                  </a:lnTo>
                  <a:lnTo>
                    <a:pt x="125" y="19"/>
                  </a:lnTo>
                  <a:lnTo>
                    <a:pt x="144" y="29"/>
                  </a:lnTo>
                  <a:lnTo>
                    <a:pt x="153" y="48"/>
                  </a:lnTo>
                  <a:lnTo>
                    <a:pt x="172" y="57"/>
                  </a:lnTo>
                  <a:lnTo>
                    <a:pt x="182" y="76"/>
                  </a:lnTo>
                  <a:lnTo>
                    <a:pt x="202" y="86"/>
                  </a:lnTo>
                  <a:lnTo>
                    <a:pt x="211" y="86"/>
                  </a:lnTo>
                  <a:lnTo>
                    <a:pt x="211" y="95"/>
                  </a:lnTo>
                  <a:lnTo>
                    <a:pt x="221" y="106"/>
                  </a:lnTo>
                  <a:lnTo>
                    <a:pt x="221" y="115"/>
                  </a:lnTo>
                  <a:lnTo>
                    <a:pt x="230" y="125"/>
                  </a:lnTo>
                  <a:lnTo>
                    <a:pt x="239" y="134"/>
                  </a:lnTo>
                  <a:lnTo>
                    <a:pt x="249" y="144"/>
                  </a:lnTo>
                  <a:lnTo>
                    <a:pt x="249" y="153"/>
                  </a:lnTo>
                  <a:lnTo>
                    <a:pt x="258" y="162"/>
                  </a:lnTo>
                  <a:lnTo>
                    <a:pt x="258" y="182"/>
                  </a:lnTo>
                  <a:lnTo>
                    <a:pt x="249" y="220"/>
                  </a:lnTo>
                  <a:lnTo>
                    <a:pt x="239" y="268"/>
                  </a:lnTo>
                  <a:lnTo>
                    <a:pt x="239" y="306"/>
                  </a:lnTo>
                  <a:lnTo>
                    <a:pt x="239" y="355"/>
                  </a:lnTo>
                  <a:lnTo>
                    <a:pt x="239" y="392"/>
                  </a:lnTo>
                  <a:lnTo>
                    <a:pt x="258" y="422"/>
                  </a:lnTo>
                  <a:lnTo>
                    <a:pt x="278" y="441"/>
                  </a:lnTo>
                  <a:lnTo>
                    <a:pt x="0" y="192"/>
                  </a:lnTo>
                  <a:lnTo>
                    <a:pt x="9" y="144"/>
                  </a:lnTo>
                  <a:lnTo>
                    <a:pt x="9" y="95"/>
                  </a:lnTo>
                  <a:lnTo>
                    <a:pt x="19" y="67"/>
                  </a:lnTo>
                  <a:lnTo>
                    <a:pt x="38" y="48"/>
                  </a:lnTo>
                  <a:lnTo>
                    <a:pt x="67" y="29"/>
                  </a:lnTo>
                  <a:lnTo>
                    <a:pt x="96" y="19"/>
                  </a:lnTo>
                  <a:lnTo>
                    <a:pt x="134" y="9"/>
                  </a:lnTo>
                  <a:lnTo>
                    <a:pt x="192" y="9"/>
                  </a:lnTo>
                  <a:close/>
                </a:path>
              </a:pathLst>
            </a:custGeom>
            <a:solidFill>
              <a:srgbClr val="B5B58A"/>
            </a:solidFill>
            <a:ln w="9525">
              <a:noFill/>
              <a:round/>
              <a:headEnd/>
              <a:tailEnd/>
            </a:ln>
          </p:spPr>
          <p:txBody>
            <a:bodyPr>
              <a:prstTxWarp prst="textNoShape">
                <a:avLst/>
              </a:prstTxWarp>
            </a:bodyPr>
            <a:lstStyle/>
            <a:p>
              <a:endParaRPr lang="en-US"/>
            </a:p>
          </p:txBody>
        </p:sp>
        <p:sp>
          <p:nvSpPr>
            <p:cNvPr id="53411" name="Freeform 865"/>
            <p:cNvSpPr>
              <a:spLocks noChangeAspect="1" noEditPoints="1"/>
            </p:cNvSpPr>
            <p:nvPr/>
          </p:nvSpPr>
          <p:spPr bwMode="auto">
            <a:xfrm>
              <a:off x="3579" y="3620"/>
              <a:ext cx="199" cy="117"/>
            </a:xfrm>
            <a:custGeom>
              <a:avLst/>
              <a:gdLst>
                <a:gd name="T0" fmla="*/ 987 w 997"/>
                <a:gd name="T1" fmla="*/ 116 h 585"/>
                <a:gd name="T2" fmla="*/ 978 w 997"/>
                <a:gd name="T3" fmla="*/ 105 h 585"/>
                <a:gd name="T4" fmla="*/ 987 w 997"/>
                <a:gd name="T5" fmla="*/ 116 h 585"/>
                <a:gd name="T6" fmla="*/ 853 w 997"/>
                <a:gd name="T7" fmla="*/ 58 h 585"/>
                <a:gd name="T8" fmla="*/ 844 w 997"/>
                <a:gd name="T9" fmla="*/ 49 h 585"/>
                <a:gd name="T10" fmla="*/ 776 w 997"/>
                <a:gd name="T11" fmla="*/ 38 h 585"/>
                <a:gd name="T12" fmla="*/ 690 w 997"/>
                <a:gd name="T13" fmla="*/ 19 h 585"/>
                <a:gd name="T14" fmla="*/ 604 w 997"/>
                <a:gd name="T15" fmla="*/ 10 h 585"/>
                <a:gd name="T16" fmla="*/ 508 w 997"/>
                <a:gd name="T17" fmla="*/ 0 h 585"/>
                <a:gd name="T18" fmla="*/ 268 w 997"/>
                <a:gd name="T19" fmla="*/ 105 h 585"/>
                <a:gd name="T20" fmla="*/ 0 w 997"/>
                <a:gd name="T21" fmla="*/ 355 h 585"/>
                <a:gd name="T22" fmla="*/ 316 w 997"/>
                <a:gd name="T23" fmla="*/ 221 h 585"/>
                <a:gd name="T24" fmla="*/ 316 w 997"/>
                <a:gd name="T25" fmla="*/ 269 h 585"/>
                <a:gd name="T26" fmla="*/ 47 w 997"/>
                <a:gd name="T27" fmla="*/ 374 h 585"/>
                <a:gd name="T28" fmla="*/ 77 w 997"/>
                <a:gd name="T29" fmla="*/ 537 h 585"/>
                <a:gd name="T30" fmla="*/ 220 w 997"/>
                <a:gd name="T31" fmla="*/ 585 h 585"/>
                <a:gd name="T32" fmla="*/ 806 w 997"/>
                <a:gd name="T33" fmla="*/ 557 h 585"/>
                <a:gd name="T34" fmla="*/ 748 w 997"/>
                <a:gd name="T35" fmla="*/ 509 h 585"/>
                <a:gd name="T36" fmla="*/ 700 w 997"/>
                <a:gd name="T37" fmla="*/ 470 h 585"/>
                <a:gd name="T38" fmla="*/ 662 w 997"/>
                <a:gd name="T39" fmla="*/ 441 h 585"/>
                <a:gd name="T40" fmla="*/ 613 w 997"/>
                <a:gd name="T41" fmla="*/ 422 h 585"/>
                <a:gd name="T42" fmla="*/ 565 w 997"/>
                <a:gd name="T43" fmla="*/ 413 h 585"/>
                <a:gd name="T44" fmla="*/ 527 w 997"/>
                <a:gd name="T45" fmla="*/ 393 h 585"/>
                <a:gd name="T46" fmla="*/ 488 w 997"/>
                <a:gd name="T47" fmla="*/ 384 h 585"/>
                <a:gd name="T48" fmla="*/ 469 w 997"/>
                <a:gd name="T49" fmla="*/ 365 h 585"/>
                <a:gd name="T50" fmla="*/ 460 w 997"/>
                <a:gd name="T51" fmla="*/ 346 h 585"/>
                <a:gd name="T52" fmla="*/ 460 w 997"/>
                <a:gd name="T53" fmla="*/ 326 h 585"/>
                <a:gd name="T54" fmla="*/ 488 w 997"/>
                <a:gd name="T55" fmla="*/ 297 h 585"/>
                <a:gd name="T56" fmla="*/ 565 w 997"/>
                <a:gd name="T57" fmla="*/ 260 h 585"/>
                <a:gd name="T58" fmla="*/ 643 w 997"/>
                <a:gd name="T59" fmla="*/ 249 h 585"/>
                <a:gd name="T60" fmla="*/ 729 w 997"/>
                <a:gd name="T61" fmla="*/ 249 h 585"/>
                <a:gd name="T62" fmla="*/ 796 w 997"/>
                <a:gd name="T63" fmla="*/ 221 h 585"/>
                <a:gd name="T64" fmla="*/ 796 w 997"/>
                <a:gd name="T65" fmla="*/ 202 h 585"/>
                <a:gd name="T66" fmla="*/ 796 w 997"/>
                <a:gd name="T67" fmla="*/ 182 h 585"/>
                <a:gd name="T68" fmla="*/ 806 w 997"/>
                <a:gd name="T69" fmla="*/ 163 h 585"/>
                <a:gd name="T70" fmla="*/ 806 w 997"/>
                <a:gd name="T71" fmla="*/ 144 h 585"/>
                <a:gd name="T72" fmla="*/ 825 w 997"/>
                <a:gd name="T73" fmla="*/ 144 h 585"/>
                <a:gd name="T74" fmla="*/ 853 w 997"/>
                <a:gd name="T75" fmla="*/ 125 h 585"/>
                <a:gd name="T76" fmla="*/ 882 w 997"/>
                <a:gd name="T77" fmla="*/ 116 h 585"/>
                <a:gd name="T78" fmla="*/ 920 w 997"/>
                <a:gd name="T79" fmla="*/ 105 h 585"/>
                <a:gd name="T80" fmla="*/ 853 w 997"/>
                <a:gd name="T81" fmla="*/ 58 h 585"/>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997"/>
                <a:gd name="T124" fmla="*/ 0 h 585"/>
                <a:gd name="T125" fmla="*/ 997 w 997"/>
                <a:gd name="T126" fmla="*/ 585 h 585"/>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997" h="585">
                  <a:moveTo>
                    <a:pt x="997" y="116"/>
                  </a:moveTo>
                  <a:lnTo>
                    <a:pt x="987" y="116"/>
                  </a:lnTo>
                  <a:lnTo>
                    <a:pt x="987" y="105"/>
                  </a:lnTo>
                  <a:lnTo>
                    <a:pt x="978" y="105"/>
                  </a:lnTo>
                  <a:lnTo>
                    <a:pt x="987" y="105"/>
                  </a:lnTo>
                  <a:lnTo>
                    <a:pt x="987" y="116"/>
                  </a:lnTo>
                  <a:lnTo>
                    <a:pt x="997" y="116"/>
                  </a:lnTo>
                  <a:close/>
                  <a:moveTo>
                    <a:pt x="853" y="58"/>
                  </a:moveTo>
                  <a:lnTo>
                    <a:pt x="844" y="58"/>
                  </a:lnTo>
                  <a:lnTo>
                    <a:pt x="844" y="49"/>
                  </a:lnTo>
                  <a:lnTo>
                    <a:pt x="806" y="38"/>
                  </a:lnTo>
                  <a:lnTo>
                    <a:pt x="776" y="38"/>
                  </a:lnTo>
                  <a:lnTo>
                    <a:pt x="738" y="29"/>
                  </a:lnTo>
                  <a:lnTo>
                    <a:pt x="690" y="19"/>
                  </a:lnTo>
                  <a:lnTo>
                    <a:pt x="652" y="19"/>
                  </a:lnTo>
                  <a:lnTo>
                    <a:pt x="604" y="10"/>
                  </a:lnTo>
                  <a:lnTo>
                    <a:pt x="556" y="10"/>
                  </a:lnTo>
                  <a:lnTo>
                    <a:pt x="508" y="0"/>
                  </a:lnTo>
                  <a:lnTo>
                    <a:pt x="432" y="58"/>
                  </a:lnTo>
                  <a:lnTo>
                    <a:pt x="268" y="105"/>
                  </a:lnTo>
                  <a:lnTo>
                    <a:pt x="86" y="240"/>
                  </a:lnTo>
                  <a:lnTo>
                    <a:pt x="0" y="355"/>
                  </a:lnTo>
                  <a:lnTo>
                    <a:pt x="114" y="288"/>
                  </a:lnTo>
                  <a:lnTo>
                    <a:pt x="316" y="221"/>
                  </a:lnTo>
                  <a:lnTo>
                    <a:pt x="335" y="240"/>
                  </a:lnTo>
                  <a:lnTo>
                    <a:pt x="316" y="269"/>
                  </a:lnTo>
                  <a:lnTo>
                    <a:pt x="230" y="288"/>
                  </a:lnTo>
                  <a:lnTo>
                    <a:pt x="47" y="374"/>
                  </a:lnTo>
                  <a:lnTo>
                    <a:pt x="28" y="460"/>
                  </a:lnTo>
                  <a:lnTo>
                    <a:pt x="77" y="537"/>
                  </a:lnTo>
                  <a:lnTo>
                    <a:pt x="105" y="557"/>
                  </a:lnTo>
                  <a:lnTo>
                    <a:pt x="220" y="585"/>
                  </a:lnTo>
                  <a:lnTo>
                    <a:pt x="374" y="566"/>
                  </a:lnTo>
                  <a:lnTo>
                    <a:pt x="806" y="557"/>
                  </a:lnTo>
                  <a:lnTo>
                    <a:pt x="776" y="537"/>
                  </a:lnTo>
                  <a:lnTo>
                    <a:pt x="748" y="509"/>
                  </a:lnTo>
                  <a:lnTo>
                    <a:pt x="729" y="490"/>
                  </a:lnTo>
                  <a:lnTo>
                    <a:pt x="700" y="470"/>
                  </a:lnTo>
                  <a:lnTo>
                    <a:pt x="671" y="451"/>
                  </a:lnTo>
                  <a:lnTo>
                    <a:pt x="662" y="441"/>
                  </a:lnTo>
                  <a:lnTo>
                    <a:pt x="643" y="432"/>
                  </a:lnTo>
                  <a:lnTo>
                    <a:pt x="613" y="422"/>
                  </a:lnTo>
                  <a:lnTo>
                    <a:pt x="594" y="422"/>
                  </a:lnTo>
                  <a:lnTo>
                    <a:pt x="565" y="413"/>
                  </a:lnTo>
                  <a:lnTo>
                    <a:pt x="546" y="404"/>
                  </a:lnTo>
                  <a:lnTo>
                    <a:pt x="527" y="393"/>
                  </a:lnTo>
                  <a:lnTo>
                    <a:pt x="508" y="384"/>
                  </a:lnTo>
                  <a:lnTo>
                    <a:pt x="488" y="384"/>
                  </a:lnTo>
                  <a:lnTo>
                    <a:pt x="469" y="374"/>
                  </a:lnTo>
                  <a:lnTo>
                    <a:pt x="469" y="365"/>
                  </a:lnTo>
                  <a:lnTo>
                    <a:pt x="460" y="355"/>
                  </a:lnTo>
                  <a:lnTo>
                    <a:pt x="460" y="346"/>
                  </a:lnTo>
                  <a:lnTo>
                    <a:pt x="460" y="336"/>
                  </a:lnTo>
                  <a:lnTo>
                    <a:pt x="460" y="326"/>
                  </a:lnTo>
                  <a:lnTo>
                    <a:pt x="460" y="316"/>
                  </a:lnTo>
                  <a:lnTo>
                    <a:pt x="488" y="297"/>
                  </a:lnTo>
                  <a:lnTo>
                    <a:pt x="527" y="279"/>
                  </a:lnTo>
                  <a:lnTo>
                    <a:pt x="565" y="260"/>
                  </a:lnTo>
                  <a:lnTo>
                    <a:pt x="604" y="249"/>
                  </a:lnTo>
                  <a:lnTo>
                    <a:pt x="643" y="249"/>
                  </a:lnTo>
                  <a:lnTo>
                    <a:pt x="690" y="249"/>
                  </a:lnTo>
                  <a:lnTo>
                    <a:pt x="729" y="249"/>
                  </a:lnTo>
                  <a:lnTo>
                    <a:pt x="776" y="249"/>
                  </a:lnTo>
                  <a:lnTo>
                    <a:pt x="796" y="221"/>
                  </a:lnTo>
                  <a:lnTo>
                    <a:pt x="796" y="211"/>
                  </a:lnTo>
                  <a:lnTo>
                    <a:pt x="796" y="202"/>
                  </a:lnTo>
                  <a:lnTo>
                    <a:pt x="796" y="192"/>
                  </a:lnTo>
                  <a:lnTo>
                    <a:pt x="796" y="182"/>
                  </a:lnTo>
                  <a:lnTo>
                    <a:pt x="796" y="173"/>
                  </a:lnTo>
                  <a:lnTo>
                    <a:pt x="806" y="163"/>
                  </a:lnTo>
                  <a:lnTo>
                    <a:pt x="806" y="154"/>
                  </a:lnTo>
                  <a:lnTo>
                    <a:pt x="806" y="144"/>
                  </a:lnTo>
                  <a:lnTo>
                    <a:pt x="815" y="144"/>
                  </a:lnTo>
                  <a:lnTo>
                    <a:pt x="825" y="144"/>
                  </a:lnTo>
                  <a:lnTo>
                    <a:pt x="834" y="135"/>
                  </a:lnTo>
                  <a:lnTo>
                    <a:pt x="853" y="125"/>
                  </a:lnTo>
                  <a:lnTo>
                    <a:pt x="862" y="125"/>
                  </a:lnTo>
                  <a:lnTo>
                    <a:pt x="882" y="116"/>
                  </a:lnTo>
                  <a:lnTo>
                    <a:pt x="901" y="116"/>
                  </a:lnTo>
                  <a:lnTo>
                    <a:pt x="920" y="105"/>
                  </a:lnTo>
                  <a:lnTo>
                    <a:pt x="901" y="105"/>
                  </a:lnTo>
                  <a:lnTo>
                    <a:pt x="853" y="58"/>
                  </a:lnTo>
                  <a:close/>
                </a:path>
              </a:pathLst>
            </a:custGeom>
            <a:solidFill>
              <a:srgbClr val="B5B58A"/>
            </a:solidFill>
            <a:ln w="9525">
              <a:noFill/>
              <a:round/>
              <a:headEnd/>
              <a:tailEnd/>
            </a:ln>
          </p:spPr>
          <p:txBody>
            <a:bodyPr>
              <a:prstTxWarp prst="textNoShape">
                <a:avLst/>
              </a:prstTxWarp>
            </a:bodyPr>
            <a:lstStyle/>
            <a:p>
              <a:endParaRPr lang="en-US"/>
            </a:p>
          </p:txBody>
        </p:sp>
        <p:sp>
          <p:nvSpPr>
            <p:cNvPr id="53412" name="Freeform 866"/>
            <p:cNvSpPr>
              <a:spLocks noChangeAspect="1"/>
            </p:cNvSpPr>
            <p:nvPr/>
          </p:nvSpPr>
          <p:spPr bwMode="auto">
            <a:xfrm>
              <a:off x="3738" y="3197"/>
              <a:ext cx="33" cy="155"/>
            </a:xfrm>
            <a:custGeom>
              <a:avLst/>
              <a:gdLst>
                <a:gd name="T0" fmla="*/ 29 w 163"/>
                <a:gd name="T1" fmla="*/ 125 h 777"/>
                <a:gd name="T2" fmla="*/ 0 w 163"/>
                <a:gd name="T3" fmla="*/ 777 h 777"/>
                <a:gd name="T4" fmla="*/ 0 w 163"/>
                <a:gd name="T5" fmla="*/ 700 h 777"/>
                <a:gd name="T6" fmla="*/ 0 w 163"/>
                <a:gd name="T7" fmla="*/ 624 h 777"/>
                <a:gd name="T8" fmla="*/ 0 w 163"/>
                <a:gd name="T9" fmla="*/ 538 h 777"/>
                <a:gd name="T10" fmla="*/ 0 w 163"/>
                <a:gd name="T11" fmla="*/ 450 h 777"/>
                <a:gd name="T12" fmla="*/ 19 w 163"/>
                <a:gd name="T13" fmla="*/ 364 h 777"/>
                <a:gd name="T14" fmla="*/ 29 w 163"/>
                <a:gd name="T15" fmla="*/ 278 h 777"/>
                <a:gd name="T16" fmla="*/ 57 w 163"/>
                <a:gd name="T17" fmla="*/ 211 h 777"/>
                <a:gd name="T18" fmla="*/ 86 w 163"/>
                <a:gd name="T19" fmla="*/ 144 h 777"/>
                <a:gd name="T20" fmla="*/ 96 w 163"/>
                <a:gd name="T21" fmla="*/ 134 h 777"/>
                <a:gd name="T22" fmla="*/ 105 w 163"/>
                <a:gd name="T23" fmla="*/ 134 h 777"/>
                <a:gd name="T24" fmla="*/ 115 w 163"/>
                <a:gd name="T25" fmla="*/ 125 h 777"/>
                <a:gd name="T26" fmla="*/ 124 w 163"/>
                <a:gd name="T27" fmla="*/ 115 h 777"/>
                <a:gd name="T28" fmla="*/ 134 w 163"/>
                <a:gd name="T29" fmla="*/ 106 h 777"/>
                <a:gd name="T30" fmla="*/ 144 w 163"/>
                <a:gd name="T31" fmla="*/ 106 h 777"/>
                <a:gd name="T32" fmla="*/ 154 w 163"/>
                <a:gd name="T33" fmla="*/ 97 h 777"/>
                <a:gd name="T34" fmla="*/ 163 w 163"/>
                <a:gd name="T35" fmla="*/ 86 h 777"/>
                <a:gd name="T36" fmla="*/ 163 w 163"/>
                <a:gd name="T37" fmla="*/ 77 h 777"/>
                <a:gd name="T38" fmla="*/ 154 w 163"/>
                <a:gd name="T39" fmla="*/ 67 h 777"/>
                <a:gd name="T40" fmla="*/ 154 w 163"/>
                <a:gd name="T41" fmla="*/ 48 h 777"/>
                <a:gd name="T42" fmla="*/ 144 w 163"/>
                <a:gd name="T43" fmla="*/ 39 h 777"/>
                <a:gd name="T44" fmla="*/ 144 w 163"/>
                <a:gd name="T45" fmla="*/ 28 h 777"/>
                <a:gd name="T46" fmla="*/ 134 w 163"/>
                <a:gd name="T47" fmla="*/ 19 h 777"/>
                <a:gd name="T48" fmla="*/ 124 w 163"/>
                <a:gd name="T49" fmla="*/ 9 h 777"/>
                <a:gd name="T50" fmla="*/ 115 w 163"/>
                <a:gd name="T51" fmla="*/ 0 h 777"/>
                <a:gd name="T52" fmla="*/ 105 w 163"/>
                <a:gd name="T53" fmla="*/ 19 h 777"/>
                <a:gd name="T54" fmla="*/ 86 w 163"/>
                <a:gd name="T55" fmla="*/ 39 h 777"/>
                <a:gd name="T56" fmla="*/ 77 w 163"/>
                <a:gd name="T57" fmla="*/ 48 h 777"/>
                <a:gd name="T58" fmla="*/ 57 w 163"/>
                <a:gd name="T59" fmla="*/ 67 h 777"/>
                <a:gd name="T60" fmla="*/ 48 w 163"/>
                <a:gd name="T61" fmla="*/ 77 h 777"/>
                <a:gd name="T62" fmla="*/ 48 w 163"/>
                <a:gd name="T63" fmla="*/ 97 h 777"/>
                <a:gd name="T64" fmla="*/ 38 w 163"/>
                <a:gd name="T65" fmla="*/ 106 h 777"/>
                <a:gd name="T66" fmla="*/ 29 w 163"/>
                <a:gd name="T67" fmla="*/ 125 h 777"/>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63"/>
                <a:gd name="T103" fmla="*/ 0 h 777"/>
                <a:gd name="T104" fmla="*/ 163 w 163"/>
                <a:gd name="T105" fmla="*/ 777 h 777"/>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63" h="777">
                  <a:moveTo>
                    <a:pt x="29" y="125"/>
                  </a:moveTo>
                  <a:lnTo>
                    <a:pt x="0" y="777"/>
                  </a:lnTo>
                  <a:lnTo>
                    <a:pt x="0" y="700"/>
                  </a:lnTo>
                  <a:lnTo>
                    <a:pt x="0" y="624"/>
                  </a:lnTo>
                  <a:lnTo>
                    <a:pt x="0" y="538"/>
                  </a:lnTo>
                  <a:lnTo>
                    <a:pt x="0" y="450"/>
                  </a:lnTo>
                  <a:lnTo>
                    <a:pt x="19" y="364"/>
                  </a:lnTo>
                  <a:lnTo>
                    <a:pt x="29" y="278"/>
                  </a:lnTo>
                  <a:lnTo>
                    <a:pt x="57" y="211"/>
                  </a:lnTo>
                  <a:lnTo>
                    <a:pt x="86" y="144"/>
                  </a:lnTo>
                  <a:lnTo>
                    <a:pt x="96" y="134"/>
                  </a:lnTo>
                  <a:lnTo>
                    <a:pt x="105" y="134"/>
                  </a:lnTo>
                  <a:lnTo>
                    <a:pt x="115" y="125"/>
                  </a:lnTo>
                  <a:lnTo>
                    <a:pt x="124" y="115"/>
                  </a:lnTo>
                  <a:lnTo>
                    <a:pt x="134" y="106"/>
                  </a:lnTo>
                  <a:lnTo>
                    <a:pt x="144" y="106"/>
                  </a:lnTo>
                  <a:lnTo>
                    <a:pt x="154" y="97"/>
                  </a:lnTo>
                  <a:lnTo>
                    <a:pt x="163" y="86"/>
                  </a:lnTo>
                  <a:lnTo>
                    <a:pt x="163" y="77"/>
                  </a:lnTo>
                  <a:lnTo>
                    <a:pt x="154" y="67"/>
                  </a:lnTo>
                  <a:lnTo>
                    <a:pt x="154" y="48"/>
                  </a:lnTo>
                  <a:lnTo>
                    <a:pt x="144" y="39"/>
                  </a:lnTo>
                  <a:lnTo>
                    <a:pt x="144" y="28"/>
                  </a:lnTo>
                  <a:lnTo>
                    <a:pt x="134" y="19"/>
                  </a:lnTo>
                  <a:lnTo>
                    <a:pt x="124" y="9"/>
                  </a:lnTo>
                  <a:lnTo>
                    <a:pt x="115" y="0"/>
                  </a:lnTo>
                  <a:lnTo>
                    <a:pt x="105" y="19"/>
                  </a:lnTo>
                  <a:lnTo>
                    <a:pt x="86" y="39"/>
                  </a:lnTo>
                  <a:lnTo>
                    <a:pt x="77" y="48"/>
                  </a:lnTo>
                  <a:lnTo>
                    <a:pt x="57" y="67"/>
                  </a:lnTo>
                  <a:lnTo>
                    <a:pt x="48" y="77"/>
                  </a:lnTo>
                  <a:lnTo>
                    <a:pt x="48" y="97"/>
                  </a:lnTo>
                  <a:lnTo>
                    <a:pt x="38" y="106"/>
                  </a:lnTo>
                  <a:lnTo>
                    <a:pt x="29" y="125"/>
                  </a:lnTo>
                  <a:close/>
                </a:path>
              </a:pathLst>
            </a:custGeom>
            <a:solidFill>
              <a:srgbClr val="FFFFCC"/>
            </a:solidFill>
            <a:ln w="9525">
              <a:noFill/>
              <a:round/>
              <a:headEnd/>
              <a:tailEnd/>
            </a:ln>
          </p:spPr>
          <p:txBody>
            <a:bodyPr>
              <a:prstTxWarp prst="textNoShape">
                <a:avLst/>
              </a:prstTxWarp>
            </a:bodyPr>
            <a:lstStyle/>
            <a:p>
              <a:endParaRPr lang="en-US"/>
            </a:p>
          </p:txBody>
        </p:sp>
        <p:sp>
          <p:nvSpPr>
            <p:cNvPr id="53413" name="Freeform 867"/>
            <p:cNvSpPr>
              <a:spLocks noChangeAspect="1"/>
            </p:cNvSpPr>
            <p:nvPr/>
          </p:nvSpPr>
          <p:spPr bwMode="auto">
            <a:xfrm>
              <a:off x="3366" y="3248"/>
              <a:ext cx="32" cy="50"/>
            </a:xfrm>
            <a:custGeom>
              <a:avLst/>
              <a:gdLst>
                <a:gd name="T0" fmla="*/ 0 w 162"/>
                <a:gd name="T1" fmla="*/ 0 h 249"/>
                <a:gd name="T2" fmla="*/ 0 w 162"/>
                <a:gd name="T3" fmla="*/ 10 h 249"/>
                <a:gd name="T4" fmla="*/ 9 w 162"/>
                <a:gd name="T5" fmla="*/ 10 h 249"/>
                <a:gd name="T6" fmla="*/ 9 w 162"/>
                <a:gd name="T7" fmla="*/ 19 h 249"/>
                <a:gd name="T8" fmla="*/ 18 w 162"/>
                <a:gd name="T9" fmla="*/ 38 h 249"/>
                <a:gd name="T10" fmla="*/ 28 w 162"/>
                <a:gd name="T11" fmla="*/ 48 h 249"/>
                <a:gd name="T12" fmla="*/ 38 w 162"/>
                <a:gd name="T13" fmla="*/ 57 h 249"/>
                <a:gd name="T14" fmla="*/ 38 w 162"/>
                <a:gd name="T15" fmla="*/ 68 h 249"/>
                <a:gd name="T16" fmla="*/ 38 w 162"/>
                <a:gd name="T17" fmla="*/ 77 h 249"/>
                <a:gd name="T18" fmla="*/ 48 w 162"/>
                <a:gd name="T19" fmla="*/ 77 h 249"/>
                <a:gd name="T20" fmla="*/ 57 w 162"/>
                <a:gd name="T21" fmla="*/ 77 h 249"/>
                <a:gd name="T22" fmla="*/ 67 w 162"/>
                <a:gd name="T23" fmla="*/ 77 h 249"/>
                <a:gd name="T24" fmla="*/ 67 w 162"/>
                <a:gd name="T25" fmla="*/ 86 h 249"/>
                <a:gd name="T26" fmla="*/ 76 w 162"/>
                <a:gd name="T27" fmla="*/ 86 h 249"/>
                <a:gd name="T28" fmla="*/ 86 w 162"/>
                <a:gd name="T29" fmla="*/ 96 h 249"/>
                <a:gd name="T30" fmla="*/ 95 w 162"/>
                <a:gd name="T31" fmla="*/ 96 h 249"/>
                <a:gd name="T32" fmla="*/ 106 w 162"/>
                <a:gd name="T33" fmla="*/ 96 h 249"/>
                <a:gd name="T34" fmla="*/ 106 w 162"/>
                <a:gd name="T35" fmla="*/ 115 h 249"/>
                <a:gd name="T36" fmla="*/ 106 w 162"/>
                <a:gd name="T37" fmla="*/ 124 h 249"/>
                <a:gd name="T38" fmla="*/ 115 w 162"/>
                <a:gd name="T39" fmla="*/ 144 h 249"/>
                <a:gd name="T40" fmla="*/ 125 w 162"/>
                <a:gd name="T41" fmla="*/ 163 h 249"/>
                <a:gd name="T42" fmla="*/ 134 w 162"/>
                <a:gd name="T43" fmla="*/ 191 h 249"/>
                <a:gd name="T44" fmla="*/ 143 w 162"/>
                <a:gd name="T45" fmla="*/ 210 h 249"/>
                <a:gd name="T46" fmla="*/ 153 w 162"/>
                <a:gd name="T47" fmla="*/ 230 h 249"/>
                <a:gd name="T48" fmla="*/ 153 w 162"/>
                <a:gd name="T49" fmla="*/ 249 h 249"/>
                <a:gd name="T50" fmla="*/ 162 w 162"/>
                <a:gd name="T51" fmla="*/ 19 h 249"/>
                <a:gd name="T52" fmla="*/ 76 w 162"/>
                <a:gd name="T53" fmla="*/ 19 h 249"/>
                <a:gd name="T54" fmla="*/ 0 w 162"/>
                <a:gd name="T55" fmla="*/ 0 h 249"/>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62"/>
                <a:gd name="T85" fmla="*/ 0 h 249"/>
                <a:gd name="T86" fmla="*/ 162 w 162"/>
                <a:gd name="T87" fmla="*/ 249 h 249"/>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62" h="249">
                  <a:moveTo>
                    <a:pt x="0" y="0"/>
                  </a:moveTo>
                  <a:lnTo>
                    <a:pt x="0" y="10"/>
                  </a:lnTo>
                  <a:lnTo>
                    <a:pt x="9" y="10"/>
                  </a:lnTo>
                  <a:lnTo>
                    <a:pt x="9" y="19"/>
                  </a:lnTo>
                  <a:lnTo>
                    <a:pt x="18" y="38"/>
                  </a:lnTo>
                  <a:lnTo>
                    <a:pt x="28" y="48"/>
                  </a:lnTo>
                  <a:lnTo>
                    <a:pt x="38" y="57"/>
                  </a:lnTo>
                  <a:lnTo>
                    <a:pt x="38" y="68"/>
                  </a:lnTo>
                  <a:lnTo>
                    <a:pt x="38" y="77"/>
                  </a:lnTo>
                  <a:lnTo>
                    <a:pt x="48" y="77"/>
                  </a:lnTo>
                  <a:lnTo>
                    <a:pt x="57" y="77"/>
                  </a:lnTo>
                  <a:lnTo>
                    <a:pt x="67" y="77"/>
                  </a:lnTo>
                  <a:lnTo>
                    <a:pt x="67" y="86"/>
                  </a:lnTo>
                  <a:lnTo>
                    <a:pt x="76" y="86"/>
                  </a:lnTo>
                  <a:lnTo>
                    <a:pt x="86" y="96"/>
                  </a:lnTo>
                  <a:lnTo>
                    <a:pt x="95" y="96"/>
                  </a:lnTo>
                  <a:lnTo>
                    <a:pt x="106" y="96"/>
                  </a:lnTo>
                  <a:lnTo>
                    <a:pt x="106" y="115"/>
                  </a:lnTo>
                  <a:lnTo>
                    <a:pt x="106" y="124"/>
                  </a:lnTo>
                  <a:lnTo>
                    <a:pt x="115" y="144"/>
                  </a:lnTo>
                  <a:lnTo>
                    <a:pt x="125" y="163"/>
                  </a:lnTo>
                  <a:lnTo>
                    <a:pt x="134" y="191"/>
                  </a:lnTo>
                  <a:lnTo>
                    <a:pt x="143" y="210"/>
                  </a:lnTo>
                  <a:lnTo>
                    <a:pt x="153" y="230"/>
                  </a:lnTo>
                  <a:lnTo>
                    <a:pt x="153" y="249"/>
                  </a:lnTo>
                  <a:lnTo>
                    <a:pt x="162" y="19"/>
                  </a:lnTo>
                  <a:lnTo>
                    <a:pt x="76" y="19"/>
                  </a:lnTo>
                  <a:lnTo>
                    <a:pt x="0" y="0"/>
                  </a:lnTo>
                  <a:close/>
                </a:path>
              </a:pathLst>
            </a:custGeom>
            <a:solidFill>
              <a:srgbClr val="FFFFCC"/>
            </a:solidFill>
            <a:ln w="9525">
              <a:noFill/>
              <a:round/>
              <a:headEnd/>
              <a:tailEnd/>
            </a:ln>
          </p:spPr>
          <p:txBody>
            <a:bodyPr>
              <a:prstTxWarp prst="textNoShape">
                <a:avLst/>
              </a:prstTxWarp>
            </a:bodyPr>
            <a:lstStyle/>
            <a:p>
              <a:endParaRPr lang="en-US"/>
            </a:p>
          </p:txBody>
        </p:sp>
        <p:sp>
          <p:nvSpPr>
            <p:cNvPr id="53414" name="Freeform 868"/>
            <p:cNvSpPr>
              <a:spLocks noChangeAspect="1"/>
            </p:cNvSpPr>
            <p:nvPr/>
          </p:nvSpPr>
          <p:spPr bwMode="auto">
            <a:xfrm>
              <a:off x="3318" y="3296"/>
              <a:ext cx="90" cy="190"/>
            </a:xfrm>
            <a:custGeom>
              <a:avLst/>
              <a:gdLst>
                <a:gd name="T0" fmla="*/ 38 w 451"/>
                <a:gd name="T1" fmla="*/ 67 h 949"/>
                <a:gd name="T2" fmla="*/ 153 w 451"/>
                <a:gd name="T3" fmla="*/ 181 h 949"/>
                <a:gd name="T4" fmla="*/ 268 w 451"/>
                <a:gd name="T5" fmla="*/ 306 h 949"/>
                <a:gd name="T6" fmla="*/ 316 w 451"/>
                <a:gd name="T7" fmla="*/ 402 h 949"/>
                <a:gd name="T8" fmla="*/ 316 w 451"/>
                <a:gd name="T9" fmla="*/ 479 h 949"/>
                <a:gd name="T10" fmla="*/ 307 w 451"/>
                <a:gd name="T11" fmla="*/ 536 h 949"/>
                <a:gd name="T12" fmla="*/ 326 w 451"/>
                <a:gd name="T13" fmla="*/ 566 h 949"/>
                <a:gd name="T14" fmla="*/ 355 w 451"/>
                <a:gd name="T15" fmla="*/ 594 h 949"/>
                <a:gd name="T16" fmla="*/ 383 w 451"/>
                <a:gd name="T17" fmla="*/ 613 h 949"/>
                <a:gd name="T18" fmla="*/ 402 w 451"/>
                <a:gd name="T19" fmla="*/ 633 h 949"/>
                <a:gd name="T20" fmla="*/ 421 w 451"/>
                <a:gd name="T21" fmla="*/ 652 h 949"/>
                <a:gd name="T22" fmla="*/ 441 w 451"/>
                <a:gd name="T23" fmla="*/ 661 h 949"/>
                <a:gd name="T24" fmla="*/ 451 w 451"/>
                <a:gd name="T25" fmla="*/ 680 h 949"/>
                <a:gd name="T26" fmla="*/ 402 w 451"/>
                <a:gd name="T27" fmla="*/ 690 h 949"/>
                <a:gd name="T28" fmla="*/ 393 w 451"/>
                <a:gd name="T29" fmla="*/ 710 h 949"/>
                <a:gd name="T30" fmla="*/ 383 w 451"/>
                <a:gd name="T31" fmla="*/ 719 h 949"/>
                <a:gd name="T32" fmla="*/ 374 w 451"/>
                <a:gd name="T33" fmla="*/ 729 h 949"/>
                <a:gd name="T34" fmla="*/ 355 w 451"/>
                <a:gd name="T35" fmla="*/ 766 h 949"/>
                <a:gd name="T36" fmla="*/ 326 w 451"/>
                <a:gd name="T37" fmla="*/ 843 h 949"/>
                <a:gd name="T38" fmla="*/ 307 w 451"/>
                <a:gd name="T39" fmla="*/ 920 h 949"/>
                <a:gd name="T40" fmla="*/ 316 w 451"/>
                <a:gd name="T41" fmla="*/ 949 h 949"/>
                <a:gd name="T42" fmla="*/ 297 w 451"/>
                <a:gd name="T43" fmla="*/ 930 h 949"/>
                <a:gd name="T44" fmla="*/ 258 w 451"/>
                <a:gd name="T45" fmla="*/ 910 h 949"/>
                <a:gd name="T46" fmla="*/ 240 w 451"/>
                <a:gd name="T47" fmla="*/ 891 h 949"/>
                <a:gd name="T48" fmla="*/ 230 w 451"/>
                <a:gd name="T49" fmla="*/ 882 h 949"/>
                <a:gd name="T50" fmla="*/ 249 w 451"/>
                <a:gd name="T51" fmla="*/ 854 h 949"/>
                <a:gd name="T52" fmla="*/ 278 w 451"/>
                <a:gd name="T53" fmla="*/ 824 h 949"/>
                <a:gd name="T54" fmla="*/ 297 w 451"/>
                <a:gd name="T55" fmla="*/ 805 h 949"/>
                <a:gd name="T56" fmla="*/ 316 w 451"/>
                <a:gd name="T57" fmla="*/ 748 h 949"/>
                <a:gd name="T58" fmla="*/ 326 w 451"/>
                <a:gd name="T59" fmla="*/ 661 h 949"/>
                <a:gd name="T60" fmla="*/ 335 w 451"/>
                <a:gd name="T61" fmla="*/ 566 h 949"/>
                <a:gd name="T62" fmla="*/ 335 w 451"/>
                <a:gd name="T63" fmla="*/ 469 h 949"/>
                <a:gd name="T64" fmla="*/ 316 w 451"/>
                <a:gd name="T65" fmla="*/ 402 h 949"/>
                <a:gd name="T66" fmla="*/ 307 w 451"/>
                <a:gd name="T67" fmla="*/ 374 h 949"/>
                <a:gd name="T68" fmla="*/ 288 w 451"/>
                <a:gd name="T69" fmla="*/ 345 h 949"/>
                <a:gd name="T70" fmla="*/ 278 w 451"/>
                <a:gd name="T71" fmla="*/ 325 h 949"/>
                <a:gd name="T72" fmla="*/ 268 w 451"/>
                <a:gd name="T73" fmla="*/ 306 h 949"/>
                <a:gd name="T74" fmla="*/ 230 w 451"/>
                <a:gd name="T75" fmla="*/ 239 h 949"/>
                <a:gd name="T76" fmla="*/ 191 w 451"/>
                <a:gd name="T77" fmla="*/ 163 h 949"/>
                <a:gd name="T78" fmla="*/ 134 w 451"/>
                <a:gd name="T79" fmla="*/ 105 h 949"/>
                <a:gd name="T80" fmla="*/ 105 w 451"/>
                <a:gd name="T81" fmla="*/ 86 h 949"/>
                <a:gd name="T82" fmla="*/ 96 w 451"/>
                <a:gd name="T83" fmla="*/ 76 h 949"/>
                <a:gd name="T84" fmla="*/ 86 w 451"/>
                <a:gd name="T85" fmla="*/ 67 h 949"/>
                <a:gd name="T86" fmla="*/ 77 w 451"/>
                <a:gd name="T87" fmla="*/ 58 h 949"/>
                <a:gd name="T88" fmla="*/ 67 w 451"/>
                <a:gd name="T89" fmla="*/ 48 h 949"/>
                <a:gd name="T90" fmla="*/ 58 w 451"/>
                <a:gd name="T91" fmla="*/ 39 h 949"/>
                <a:gd name="T92" fmla="*/ 38 w 451"/>
                <a:gd name="T93" fmla="*/ 28 h 949"/>
                <a:gd name="T94" fmla="*/ 28 w 451"/>
                <a:gd name="T95" fmla="*/ 9 h 949"/>
                <a:gd name="T96" fmla="*/ 9 w 451"/>
                <a:gd name="T97" fmla="*/ 0 h 949"/>
                <a:gd name="T98" fmla="*/ 9 w 451"/>
                <a:gd name="T99" fmla="*/ 9 h 949"/>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451"/>
                <a:gd name="T151" fmla="*/ 0 h 949"/>
                <a:gd name="T152" fmla="*/ 451 w 451"/>
                <a:gd name="T153" fmla="*/ 949 h 949"/>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451" h="949">
                  <a:moveTo>
                    <a:pt x="9" y="9"/>
                  </a:moveTo>
                  <a:lnTo>
                    <a:pt x="38" y="67"/>
                  </a:lnTo>
                  <a:lnTo>
                    <a:pt x="96" y="125"/>
                  </a:lnTo>
                  <a:lnTo>
                    <a:pt x="153" y="181"/>
                  </a:lnTo>
                  <a:lnTo>
                    <a:pt x="221" y="239"/>
                  </a:lnTo>
                  <a:lnTo>
                    <a:pt x="268" y="306"/>
                  </a:lnTo>
                  <a:lnTo>
                    <a:pt x="307" y="374"/>
                  </a:lnTo>
                  <a:lnTo>
                    <a:pt x="316" y="402"/>
                  </a:lnTo>
                  <a:lnTo>
                    <a:pt x="316" y="441"/>
                  </a:lnTo>
                  <a:lnTo>
                    <a:pt x="316" y="479"/>
                  </a:lnTo>
                  <a:lnTo>
                    <a:pt x="297" y="518"/>
                  </a:lnTo>
                  <a:lnTo>
                    <a:pt x="307" y="536"/>
                  </a:lnTo>
                  <a:lnTo>
                    <a:pt x="307" y="555"/>
                  </a:lnTo>
                  <a:lnTo>
                    <a:pt x="326" y="566"/>
                  </a:lnTo>
                  <a:lnTo>
                    <a:pt x="335" y="585"/>
                  </a:lnTo>
                  <a:lnTo>
                    <a:pt x="355" y="594"/>
                  </a:lnTo>
                  <a:lnTo>
                    <a:pt x="365" y="604"/>
                  </a:lnTo>
                  <a:lnTo>
                    <a:pt x="383" y="613"/>
                  </a:lnTo>
                  <a:lnTo>
                    <a:pt x="402" y="623"/>
                  </a:lnTo>
                  <a:lnTo>
                    <a:pt x="402" y="633"/>
                  </a:lnTo>
                  <a:lnTo>
                    <a:pt x="412" y="642"/>
                  </a:lnTo>
                  <a:lnTo>
                    <a:pt x="421" y="652"/>
                  </a:lnTo>
                  <a:lnTo>
                    <a:pt x="432" y="652"/>
                  </a:lnTo>
                  <a:lnTo>
                    <a:pt x="441" y="661"/>
                  </a:lnTo>
                  <a:lnTo>
                    <a:pt x="451" y="671"/>
                  </a:lnTo>
                  <a:lnTo>
                    <a:pt x="451" y="680"/>
                  </a:lnTo>
                  <a:lnTo>
                    <a:pt x="441" y="690"/>
                  </a:lnTo>
                  <a:lnTo>
                    <a:pt x="402" y="690"/>
                  </a:lnTo>
                  <a:lnTo>
                    <a:pt x="393" y="699"/>
                  </a:lnTo>
                  <a:lnTo>
                    <a:pt x="393" y="710"/>
                  </a:lnTo>
                  <a:lnTo>
                    <a:pt x="383" y="710"/>
                  </a:lnTo>
                  <a:lnTo>
                    <a:pt x="383" y="719"/>
                  </a:lnTo>
                  <a:lnTo>
                    <a:pt x="383" y="729"/>
                  </a:lnTo>
                  <a:lnTo>
                    <a:pt x="374" y="729"/>
                  </a:lnTo>
                  <a:lnTo>
                    <a:pt x="365" y="738"/>
                  </a:lnTo>
                  <a:lnTo>
                    <a:pt x="355" y="766"/>
                  </a:lnTo>
                  <a:lnTo>
                    <a:pt x="346" y="805"/>
                  </a:lnTo>
                  <a:lnTo>
                    <a:pt x="326" y="843"/>
                  </a:lnTo>
                  <a:lnTo>
                    <a:pt x="316" y="882"/>
                  </a:lnTo>
                  <a:lnTo>
                    <a:pt x="307" y="920"/>
                  </a:lnTo>
                  <a:lnTo>
                    <a:pt x="307" y="940"/>
                  </a:lnTo>
                  <a:lnTo>
                    <a:pt x="316" y="949"/>
                  </a:lnTo>
                  <a:lnTo>
                    <a:pt x="307" y="940"/>
                  </a:lnTo>
                  <a:lnTo>
                    <a:pt x="297" y="930"/>
                  </a:lnTo>
                  <a:lnTo>
                    <a:pt x="278" y="920"/>
                  </a:lnTo>
                  <a:lnTo>
                    <a:pt x="258" y="910"/>
                  </a:lnTo>
                  <a:lnTo>
                    <a:pt x="249" y="901"/>
                  </a:lnTo>
                  <a:lnTo>
                    <a:pt x="240" y="891"/>
                  </a:lnTo>
                  <a:lnTo>
                    <a:pt x="230" y="891"/>
                  </a:lnTo>
                  <a:lnTo>
                    <a:pt x="230" y="882"/>
                  </a:lnTo>
                  <a:lnTo>
                    <a:pt x="240" y="872"/>
                  </a:lnTo>
                  <a:lnTo>
                    <a:pt x="249" y="854"/>
                  </a:lnTo>
                  <a:lnTo>
                    <a:pt x="268" y="843"/>
                  </a:lnTo>
                  <a:lnTo>
                    <a:pt x="278" y="824"/>
                  </a:lnTo>
                  <a:lnTo>
                    <a:pt x="288" y="815"/>
                  </a:lnTo>
                  <a:lnTo>
                    <a:pt x="297" y="805"/>
                  </a:lnTo>
                  <a:lnTo>
                    <a:pt x="307" y="796"/>
                  </a:lnTo>
                  <a:lnTo>
                    <a:pt x="316" y="748"/>
                  </a:lnTo>
                  <a:lnTo>
                    <a:pt x="316" y="699"/>
                  </a:lnTo>
                  <a:lnTo>
                    <a:pt x="326" y="661"/>
                  </a:lnTo>
                  <a:lnTo>
                    <a:pt x="335" y="613"/>
                  </a:lnTo>
                  <a:lnTo>
                    <a:pt x="335" y="566"/>
                  </a:lnTo>
                  <a:lnTo>
                    <a:pt x="346" y="518"/>
                  </a:lnTo>
                  <a:lnTo>
                    <a:pt x="335" y="469"/>
                  </a:lnTo>
                  <a:lnTo>
                    <a:pt x="316" y="411"/>
                  </a:lnTo>
                  <a:lnTo>
                    <a:pt x="316" y="402"/>
                  </a:lnTo>
                  <a:lnTo>
                    <a:pt x="307" y="393"/>
                  </a:lnTo>
                  <a:lnTo>
                    <a:pt x="307" y="374"/>
                  </a:lnTo>
                  <a:lnTo>
                    <a:pt x="297" y="364"/>
                  </a:lnTo>
                  <a:lnTo>
                    <a:pt x="288" y="345"/>
                  </a:lnTo>
                  <a:lnTo>
                    <a:pt x="288" y="336"/>
                  </a:lnTo>
                  <a:lnTo>
                    <a:pt x="278" y="325"/>
                  </a:lnTo>
                  <a:lnTo>
                    <a:pt x="278" y="316"/>
                  </a:lnTo>
                  <a:lnTo>
                    <a:pt x="268" y="306"/>
                  </a:lnTo>
                  <a:lnTo>
                    <a:pt x="249" y="278"/>
                  </a:lnTo>
                  <a:lnTo>
                    <a:pt x="230" y="239"/>
                  </a:lnTo>
                  <a:lnTo>
                    <a:pt x="211" y="201"/>
                  </a:lnTo>
                  <a:lnTo>
                    <a:pt x="191" y="163"/>
                  </a:lnTo>
                  <a:lnTo>
                    <a:pt x="163" y="134"/>
                  </a:lnTo>
                  <a:lnTo>
                    <a:pt x="134" y="105"/>
                  </a:lnTo>
                  <a:lnTo>
                    <a:pt x="105" y="95"/>
                  </a:lnTo>
                  <a:lnTo>
                    <a:pt x="105" y="86"/>
                  </a:lnTo>
                  <a:lnTo>
                    <a:pt x="96" y="86"/>
                  </a:lnTo>
                  <a:lnTo>
                    <a:pt x="96" y="76"/>
                  </a:lnTo>
                  <a:lnTo>
                    <a:pt x="86" y="76"/>
                  </a:lnTo>
                  <a:lnTo>
                    <a:pt x="86" y="67"/>
                  </a:lnTo>
                  <a:lnTo>
                    <a:pt x="77" y="67"/>
                  </a:lnTo>
                  <a:lnTo>
                    <a:pt x="77" y="58"/>
                  </a:lnTo>
                  <a:lnTo>
                    <a:pt x="67" y="58"/>
                  </a:lnTo>
                  <a:lnTo>
                    <a:pt x="67" y="48"/>
                  </a:lnTo>
                  <a:lnTo>
                    <a:pt x="58" y="48"/>
                  </a:lnTo>
                  <a:lnTo>
                    <a:pt x="58" y="39"/>
                  </a:lnTo>
                  <a:lnTo>
                    <a:pt x="47" y="39"/>
                  </a:lnTo>
                  <a:lnTo>
                    <a:pt x="38" y="28"/>
                  </a:lnTo>
                  <a:lnTo>
                    <a:pt x="38" y="19"/>
                  </a:lnTo>
                  <a:lnTo>
                    <a:pt x="28" y="9"/>
                  </a:lnTo>
                  <a:lnTo>
                    <a:pt x="19" y="0"/>
                  </a:lnTo>
                  <a:lnTo>
                    <a:pt x="9" y="0"/>
                  </a:lnTo>
                  <a:lnTo>
                    <a:pt x="0" y="0"/>
                  </a:lnTo>
                  <a:lnTo>
                    <a:pt x="9" y="9"/>
                  </a:lnTo>
                  <a:close/>
                </a:path>
              </a:pathLst>
            </a:custGeom>
            <a:solidFill>
              <a:srgbClr val="FFFFCC"/>
            </a:solidFill>
            <a:ln w="9525">
              <a:noFill/>
              <a:round/>
              <a:headEnd/>
              <a:tailEnd/>
            </a:ln>
          </p:spPr>
          <p:txBody>
            <a:bodyPr>
              <a:prstTxWarp prst="textNoShape">
                <a:avLst/>
              </a:prstTxWarp>
            </a:bodyPr>
            <a:lstStyle/>
            <a:p>
              <a:endParaRPr lang="en-US"/>
            </a:p>
          </p:txBody>
        </p:sp>
        <p:sp>
          <p:nvSpPr>
            <p:cNvPr id="53415" name="Freeform 869"/>
            <p:cNvSpPr>
              <a:spLocks noChangeAspect="1"/>
            </p:cNvSpPr>
            <p:nvPr/>
          </p:nvSpPr>
          <p:spPr bwMode="auto">
            <a:xfrm>
              <a:off x="3214" y="3524"/>
              <a:ext cx="144" cy="166"/>
            </a:xfrm>
            <a:custGeom>
              <a:avLst/>
              <a:gdLst>
                <a:gd name="T0" fmla="*/ 700 w 720"/>
                <a:gd name="T1" fmla="*/ 11 h 826"/>
                <a:gd name="T2" fmla="*/ 671 w 720"/>
                <a:gd name="T3" fmla="*/ 39 h 826"/>
                <a:gd name="T4" fmla="*/ 652 w 720"/>
                <a:gd name="T5" fmla="*/ 68 h 826"/>
                <a:gd name="T6" fmla="*/ 633 w 720"/>
                <a:gd name="T7" fmla="*/ 87 h 826"/>
                <a:gd name="T8" fmla="*/ 604 w 720"/>
                <a:gd name="T9" fmla="*/ 116 h 826"/>
                <a:gd name="T10" fmla="*/ 546 w 720"/>
                <a:gd name="T11" fmla="*/ 164 h 826"/>
                <a:gd name="T12" fmla="*/ 479 w 720"/>
                <a:gd name="T13" fmla="*/ 221 h 826"/>
                <a:gd name="T14" fmla="*/ 432 w 720"/>
                <a:gd name="T15" fmla="*/ 260 h 826"/>
                <a:gd name="T16" fmla="*/ 402 w 720"/>
                <a:gd name="T17" fmla="*/ 279 h 826"/>
                <a:gd name="T18" fmla="*/ 354 w 720"/>
                <a:gd name="T19" fmla="*/ 317 h 826"/>
                <a:gd name="T20" fmla="*/ 307 w 720"/>
                <a:gd name="T21" fmla="*/ 355 h 826"/>
                <a:gd name="T22" fmla="*/ 259 w 720"/>
                <a:gd name="T23" fmla="*/ 404 h 826"/>
                <a:gd name="T24" fmla="*/ 240 w 720"/>
                <a:gd name="T25" fmla="*/ 423 h 826"/>
                <a:gd name="T26" fmla="*/ 230 w 720"/>
                <a:gd name="T27" fmla="*/ 441 h 826"/>
                <a:gd name="T28" fmla="*/ 221 w 720"/>
                <a:gd name="T29" fmla="*/ 452 h 826"/>
                <a:gd name="T30" fmla="*/ 230 w 720"/>
                <a:gd name="T31" fmla="*/ 461 h 826"/>
                <a:gd name="T32" fmla="*/ 249 w 720"/>
                <a:gd name="T33" fmla="*/ 480 h 826"/>
                <a:gd name="T34" fmla="*/ 259 w 720"/>
                <a:gd name="T35" fmla="*/ 490 h 826"/>
                <a:gd name="T36" fmla="*/ 277 w 720"/>
                <a:gd name="T37" fmla="*/ 499 h 826"/>
                <a:gd name="T38" fmla="*/ 316 w 720"/>
                <a:gd name="T39" fmla="*/ 518 h 826"/>
                <a:gd name="T40" fmla="*/ 365 w 720"/>
                <a:gd name="T41" fmla="*/ 538 h 826"/>
                <a:gd name="T42" fmla="*/ 412 w 720"/>
                <a:gd name="T43" fmla="*/ 547 h 826"/>
                <a:gd name="T44" fmla="*/ 432 w 720"/>
                <a:gd name="T45" fmla="*/ 634 h 826"/>
                <a:gd name="T46" fmla="*/ 374 w 720"/>
                <a:gd name="T47" fmla="*/ 653 h 826"/>
                <a:gd name="T48" fmla="*/ 268 w 720"/>
                <a:gd name="T49" fmla="*/ 653 h 826"/>
                <a:gd name="T50" fmla="*/ 153 w 720"/>
                <a:gd name="T51" fmla="*/ 653 h 826"/>
                <a:gd name="T52" fmla="*/ 57 w 720"/>
                <a:gd name="T53" fmla="*/ 672 h 826"/>
                <a:gd name="T54" fmla="*/ 28 w 720"/>
                <a:gd name="T55" fmla="*/ 691 h 826"/>
                <a:gd name="T56" fmla="*/ 9 w 720"/>
                <a:gd name="T57" fmla="*/ 701 h 826"/>
                <a:gd name="T58" fmla="*/ 0 w 720"/>
                <a:gd name="T59" fmla="*/ 720 h 826"/>
                <a:gd name="T60" fmla="*/ 0 w 720"/>
                <a:gd name="T61" fmla="*/ 740 h 826"/>
                <a:gd name="T62" fmla="*/ 0 w 720"/>
                <a:gd name="T63" fmla="*/ 759 h 826"/>
                <a:gd name="T64" fmla="*/ 153 w 720"/>
                <a:gd name="T65" fmla="*/ 806 h 826"/>
                <a:gd name="T66" fmla="*/ 335 w 720"/>
                <a:gd name="T67" fmla="*/ 816 h 826"/>
                <a:gd name="T68" fmla="*/ 518 w 720"/>
                <a:gd name="T69" fmla="*/ 816 h 826"/>
                <a:gd name="T70" fmla="*/ 690 w 720"/>
                <a:gd name="T71" fmla="*/ 816 h 826"/>
                <a:gd name="T72" fmla="*/ 700 w 720"/>
                <a:gd name="T73" fmla="*/ 796 h 826"/>
                <a:gd name="T74" fmla="*/ 720 w 720"/>
                <a:gd name="T75" fmla="*/ 787 h 826"/>
                <a:gd name="T76" fmla="*/ 633 w 720"/>
                <a:gd name="T77" fmla="*/ 749 h 826"/>
                <a:gd name="T78" fmla="*/ 527 w 720"/>
                <a:gd name="T79" fmla="*/ 729 h 826"/>
                <a:gd name="T80" fmla="*/ 412 w 720"/>
                <a:gd name="T81" fmla="*/ 729 h 826"/>
                <a:gd name="T82" fmla="*/ 307 w 720"/>
                <a:gd name="T83" fmla="*/ 729 h 826"/>
                <a:gd name="T84" fmla="*/ 470 w 720"/>
                <a:gd name="T85" fmla="*/ 643 h 826"/>
                <a:gd name="T86" fmla="*/ 470 w 720"/>
                <a:gd name="T87" fmla="*/ 605 h 826"/>
                <a:gd name="T88" fmla="*/ 451 w 720"/>
                <a:gd name="T89" fmla="*/ 557 h 826"/>
                <a:gd name="T90" fmla="*/ 432 w 720"/>
                <a:gd name="T91" fmla="*/ 529 h 826"/>
                <a:gd name="T92" fmla="*/ 402 w 720"/>
                <a:gd name="T93" fmla="*/ 499 h 826"/>
                <a:gd name="T94" fmla="*/ 393 w 720"/>
                <a:gd name="T95" fmla="*/ 461 h 826"/>
                <a:gd name="T96" fmla="*/ 402 w 720"/>
                <a:gd name="T97" fmla="*/ 404 h 826"/>
                <a:gd name="T98" fmla="*/ 432 w 720"/>
                <a:gd name="T99" fmla="*/ 346 h 826"/>
                <a:gd name="T100" fmla="*/ 479 w 720"/>
                <a:gd name="T101" fmla="*/ 308 h 826"/>
                <a:gd name="T102" fmla="*/ 509 w 720"/>
                <a:gd name="T103" fmla="*/ 288 h 826"/>
                <a:gd name="T104" fmla="*/ 527 w 720"/>
                <a:gd name="T105" fmla="*/ 279 h 826"/>
                <a:gd name="T106" fmla="*/ 537 w 720"/>
                <a:gd name="T107" fmla="*/ 269 h 826"/>
                <a:gd name="T108" fmla="*/ 556 w 720"/>
                <a:gd name="T109" fmla="*/ 260 h 826"/>
                <a:gd name="T110" fmla="*/ 565 w 720"/>
                <a:gd name="T111" fmla="*/ 250 h 826"/>
                <a:gd name="T112" fmla="*/ 576 w 720"/>
                <a:gd name="T113" fmla="*/ 231 h 826"/>
                <a:gd name="T114" fmla="*/ 614 w 720"/>
                <a:gd name="T115" fmla="*/ 174 h 826"/>
                <a:gd name="T116" fmla="*/ 662 w 720"/>
                <a:gd name="T117" fmla="*/ 97 h 826"/>
                <a:gd name="T118" fmla="*/ 690 w 720"/>
                <a:gd name="T119" fmla="*/ 49 h 826"/>
                <a:gd name="T120" fmla="*/ 709 w 720"/>
                <a:gd name="T121" fmla="*/ 39 h 82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20"/>
                <a:gd name="T184" fmla="*/ 0 h 826"/>
                <a:gd name="T185" fmla="*/ 720 w 720"/>
                <a:gd name="T186" fmla="*/ 826 h 82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20" h="826">
                  <a:moveTo>
                    <a:pt x="709" y="0"/>
                  </a:moveTo>
                  <a:lnTo>
                    <a:pt x="700" y="11"/>
                  </a:lnTo>
                  <a:lnTo>
                    <a:pt x="690" y="20"/>
                  </a:lnTo>
                  <a:lnTo>
                    <a:pt x="671" y="39"/>
                  </a:lnTo>
                  <a:lnTo>
                    <a:pt x="662" y="49"/>
                  </a:lnTo>
                  <a:lnTo>
                    <a:pt x="652" y="68"/>
                  </a:lnTo>
                  <a:lnTo>
                    <a:pt x="642" y="78"/>
                  </a:lnTo>
                  <a:lnTo>
                    <a:pt x="633" y="87"/>
                  </a:lnTo>
                  <a:lnTo>
                    <a:pt x="623" y="97"/>
                  </a:lnTo>
                  <a:lnTo>
                    <a:pt x="604" y="116"/>
                  </a:lnTo>
                  <a:lnTo>
                    <a:pt x="585" y="135"/>
                  </a:lnTo>
                  <a:lnTo>
                    <a:pt x="546" y="164"/>
                  </a:lnTo>
                  <a:lnTo>
                    <a:pt x="509" y="193"/>
                  </a:lnTo>
                  <a:lnTo>
                    <a:pt x="479" y="221"/>
                  </a:lnTo>
                  <a:lnTo>
                    <a:pt x="451" y="241"/>
                  </a:lnTo>
                  <a:lnTo>
                    <a:pt x="432" y="260"/>
                  </a:lnTo>
                  <a:lnTo>
                    <a:pt x="421" y="279"/>
                  </a:lnTo>
                  <a:lnTo>
                    <a:pt x="402" y="279"/>
                  </a:lnTo>
                  <a:lnTo>
                    <a:pt x="384" y="299"/>
                  </a:lnTo>
                  <a:lnTo>
                    <a:pt x="354" y="317"/>
                  </a:lnTo>
                  <a:lnTo>
                    <a:pt x="335" y="336"/>
                  </a:lnTo>
                  <a:lnTo>
                    <a:pt x="307" y="355"/>
                  </a:lnTo>
                  <a:lnTo>
                    <a:pt x="277" y="385"/>
                  </a:lnTo>
                  <a:lnTo>
                    <a:pt x="259" y="404"/>
                  </a:lnTo>
                  <a:lnTo>
                    <a:pt x="240" y="413"/>
                  </a:lnTo>
                  <a:lnTo>
                    <a:pt x="240" y="423"/>
                  </a:lnTo>
                  <a:lnTo>
                    <a:pt x="230" y="432"/>
                  </a:lnTo>
                  <a:lnTo>
                    <a:pt x="230" y="441"/>
                  </a:lnTo>
                  <a:lnTo>
                    <a:pt x="221" y="441"/>
                  </a:lnTo>
                  <a:lnTo>
                    <a:pt x="221" y="452"/>
                  </a:lnTo>
                  <a:lnTo>
                    <a:pt x="230" y="452"/>
                  </a:lnTo>
                  <a:lnTo>
                    <a:pt x="230" y="461"/>
                  </a:lnTo>
                  <a:lnTo>
                    <a:pt x="240" y="471"/>
                  </a:lnTo>
                  <a:lnTo>
                    <a:pt x="249" y="480"/>
                  </a:lnTo>
                  <a:lnTo>
                    <a:pt x="249" y="490"/>
                  </a:lnTo>
                  <a:lnTo>
                    <a:pt x="259" y="490"/>
                  </a:lnTo>
                  <a:lnTo>
                    <a:pt x="259" y="499"/>
                  </a:lnTo>
                  <a:lnTo>
                    <a:pt x="277" y="499"/>
                  </a:lnTo>
                  <a:lnTo>
                    <a:pt x="297" y="509"/>
                  </a:lnTo>
                  <a:lnTo>
                    <a:pt x="316" y="518"/>
                  </a:lnTo>
                  <a:lnTo>
                    <a:pt x="345" y="529"/>
                  </a:lnTo>
                  <a:lnTo>
                    <a:pt x="365" y="538"/>
                  </a:lnTo>
                  <a:lnTo>
                    <a:pt x="393" y="547"/>
                  </a:lnTo>
                  <a:lnTo>
                    <a:pt x="412" y="547"/>
                  </a:lnTo>
                  <a:lnTo>
                    <a:pt x="432" y="557"/>
                  </a:lnTo>
                  <a:lnTo>
                    <a:pt x="432" y="634"/>
                  </a:lnTo>
                  <a:lnTo>
                    <a:pt x="412" y="653"/>
                  </a:lnTo>
                  <a:lnTo>
                    <a:pt x="374" y="653"/>
                  </a:lnTo>
                  <a:lnTo>
                    <a:pt x="316" y="653"/>
                  </a:lnTo>
                  <a:lnTo>
                    <a:pt x="268" y="653"/>
                  </a:lnTo>
                  <a:lnTo>
                    <a:pt x="210" y="653"/>
                  </a:lnTo>
                  <a:lnTo>
                    <a:pt x="153" y="653"/>
                  </a:lnTo>
                  <a:lnTo>
                    <a:pt x="105" y="662"/>
                  </a:lnTo>
                  <a:lnTo>
                    <a:pt x="57" y="672"/>
                  </a:lnTo>
                  <a:lnTo>
                    <a:pt x="28" y="682"/>
                  </a:lnTo>
                  <a:lnTo>
                    <a:pt x="28" y="691"/>
                  </a:lnTo>
                  <a:lnTo>
                    <a:pt x="19" y="701"/>
                  </a:lnTo>
                  <a:lnTo>
                    <a:pt x="9" y="701"/>
                  </a:lnTo>
                  <a:lnTo>
                    <a:pt x="9" y="710"/>
                  </a:lnTo>
                  <a:lnTo>
                    <a:pt x="0" y="720"/>
                  </a:lnTo>
                  <a:lnTo>
                    <a:pt x="0" y="729"/>
                  </a:lnTo>
                  <a:lnTo>
                    <a:pt x="0" y="740"/>
                  </a:lnTo>
                  <a:lnTo>
                    <a:pt x="0" y="749"/>
                  </a:lnTo>
                  <a:lnTo>
                    <a:pt x="0" y="759"/>
                  </a:lnTo>
                  <a:lnTo>
                    <a:pt x="77" y="787"/>
                  </a:lnTo>
                  <a:lnTo>
                    <a:pt x="153" y="806"/>
                  </a:lnTo>
                  <a:lnTo>
                    <a:pt x="240" y="816"/>
                  </a:lnTo>
                  <a:lnTo>
                    <a:pt x="335" y="816"/>
                  </a:lnTo>
                  <a:lnTo>
                    <a:pt x="421" y="826"/>
                  </a:lnTo>
                  <a:lnTo>
                    <a:pt x="518" y="816"/>
                  </a:lnTo>
                  <a:lnTo>
                    <a:pt x="604" y="816"/>
                  </a:lnTo>
                  <a:lnTo>
                    <a:pt x="690" y="816"/>
                  </a:lnTo>
                  <a:lnTo>
                    <a:pt x="690" y="806"/>
                  </a:lnTo>
                  <a:lnTo>
                    <a:pt x="700" y="796"/>
                  </a:lnTo>
                  <a:lnTo>
                    <a:pt x="709" y="796"/>
                  </a:lnTo>
                  <a:lnTo>
                    <a:pt x="720" y="787"/>
                  </a:lnTo>
                  <a:lnTo>
                    <a:pt x="681" y="768"/>
                  </a:lnTo>
                  <a:lnTo>
                    <a:pt x="633" y="749"/>
                  </a:lnTo>
                  <a:lnTo>
                    <a:pt x="576" y="740"/>
                  </a:lnTo>
                  <a:lnTo>
                    <a:pt x="527" y="729"/>
                  </a:lnTo>
                  <a:lnTo>
                    <a:pt x="470" y="729"/>
                  </a:lnTo>
                  <a:lnTo>
                    <a:pt x="412" y="729"/>
                  </a:lnTo>
                  <a:lnTo>
                    <a:pt x="354" y="729"/>
                  </a:lnTo>
                  <a:lnTo>
                    <a:pt x="307" y="729"/>
                  </a:lnTo>
                  <a:lnTo>
                    <a:pt x="307" y="691"/>
                  </a:lnTo>
                  <a:lnTo>
                    <a:pt x="470" y="643"/>
                  </a:lnTo>
                  <a:lnTo>
                    <a:pt x="470" y="624"/>
                  </a:lnTo>
                  <a:lnTo>
                    <a:pt x="470" y="605"/>
                  </a:lnTo>
                  <a:lnTo>
                    <a:pt x="460" y="585"/>
                  </a:lnTo>
                  <a:lnTo>
                    <a:pt x="451" y="557"/>
                  </a:lnTo>
                  <a:lnTo>
                    <a:pt x="441" y="538"/>
                  </a:lnTo>
                  <a:lnTo>
                    <a:pt x="432" y="529"/>
                  </a:lnTo>
                  <a:lnTo>
                    <a:pt x="412" y="509"/>
                  </a:lnTo>
                  <a:lnTo>
                    <a:pt x="402" y="499"/>
                  </a:lnTo>
                  <a:lnTo>
                    <a:pt x="393" y="490"/>
                  </a:lnTo>
                  <a:lnTo>
                    <a:pt x="393" y="461"/>
                  </a:lnTo>
                  <a:lnTo>
                    <a:pt x="393" y="432"/>
                  </a:lnTo>
                  <a:lnTo>
                    <a:pt x="402" y="404"/>
                  </a:lnTo>
                  <a:lnTo>
                    <a:pt x="421" y="375"/>
                  </a:lnTo>
                  <a:lnTo>
                    <a:pt x="432" y="346"/>
                  </a:lnTo>
                  <a:lnTo>
                    <a:pt x="451" y="327"/>
                  </a:lnTo>
                  <a:lnTo>
                    <a:pt x="479" y="308"/>
                  </a:lnTo>
                  <a:lnTo>
                    <a:pt x="498" y="288"/>
                  </a:lnTo>
                  <a:lnTo>
                    <a:pt x="509" y="288"/>
                  </a:lnTo>
                  <a:lnTo>
                    <a:pt x="518" y="288"/>
                  </a:lnTo>
                  <a:lnTo>
                    <a:pt x="527" y="279"/>
                  </a:lnTo>
                  <a:lnTo>
                    <a:pt x="537" y="279"/>
                  </a:lnTo>
                  <a:lnTo>
                    <a:pt x="537" y="269"/>
                  </a:lnTo>
                  <a:lnTo>
                    <a:pt x="546" y="260"/>
                  </a:lnTo>
                  <a:lnTo>
                    <a:pt x="556" y="260"/>
                  </a:lnTo>
                  <a:lnTo>
                    <a:pt x="556" y="250"/>
                  </a:lnTo>
                  <a:lnTo>
                    <a:pt x="565" y="250"/>
                  </a:lnTo>
                  <a:lnTo>
                    <a:pt x="576" y="250"/>
                  </a:lnTo>
                  <a:lnTo>
                    <a:pt x="576" y="231"/>
                  </a:lnTo>
                  <a:lnTo>
                    <a:pt x="595" y="211"/>
                  </a:lnTo>
                  <a:lnTo>
                    <a:pt x="614" y="174"/>
                  </a:lnTo>
                  <a:lnTo>
                    <a:pt x="633" y="135"/>
                  </a:lnTo>
                  <a:lnTo>
                    <a:pt x="662" y="97"/>
                  </a:lnTo>
                  <a:lnTo>
                    <a:pt x="681" y="68"/>
                  </a:lnTo>
                  <a:lnTo>
                    <a:pt x="690" y="49"/>
                  </a:lnTo>
                  <a:lnTo>
                    <a:pt x="700" y="39"/>
                  </a:lnTo>
                  <a:lnTo>
                    <a:pt x="709" y="39"/>
                  </a:lnTo>
                  <a:lnTo>
                    <a:pt x="709" y="0"/>
                  </a:lnTo>
                  <a:close/>
                </a:path>
              </a:pathLst>
            </a:custGeom>
            <a:solidFill>
              <a:srgbClr val="FFFFCC"/>
            </a:solidFill>
            <a:ln w="9525">
              <a:noFill/>
              <a:round/>
              <a:headEnd/>
              <a:tailEnd/>
            </a:ln>
          </p:spPr>
          <p:txBody>
            <a:bodyPr>
              <a:prstTxWarp prst="textNoShape">
                <a:avLst/>
              </a:prstTxWarp>
            </a:bodyPr>
            <a:lstStyle/>
            <a:p>
              <a:endParaRPr lang="en-US"/>
            </a:p>
          </p:txBody>
        </p:sp>
        <p:sp>
          <p:nvSpPr>
            <p:cNvPr id="53416" name="Freeform 870"/>
            <p:cNvSpPr>
              <a:spLocks noChangeAspect="1"/>
            </p:cNvSpPr>
            <p:nvPr/>
          </p:nvSpPr>
          <p:spPr bwMode="auto">
            <a:xfrm>
              <a:off x="3750" y="3548"/>
              <a:ext cx="13" cy="38"/>
            </a:xfrm>
            <a:custGeom>
              <a:avLst/>
              <a:gdLst>
                <a:gd name="T0" fmla="*/ 0 w 67"/>
                <a:gd name="T1" fmla="*/ 0 h 192"/>
                <a:gd name="T2" fmla="*/ 0 w 67"/>
                <a:gd name="T3" fmla="*/ 28 h 192"/>
                <a:gd name="T4" fmla="*/ 0 w 67"/>
                <a:gd name="T5" fmla="*/ 58 h 192"/>
                <a:gd name="T6" fmla="*/ 0 w 67"/>
                <a:gd name="T7" fmla="*/ 77 h 192"/>
                <a:gd name="T8" fmla="*/ 9 w 67"/>
                <a:gd name="T9" fmla="*/ 95 h 192"/>
                <a:gd name="T10" fmla="*/ 20 w 67"/>
                <a:gd name="T11" fmla="*/ 115 h 192"/>
                <a:gd name="T12" fmla="*/ 29 w 67"/>
                <a:gd name="T13" fmla="*/ 134 h 192"/>
                <a:gd name="T14" fmla="*/ 48 w 67"/>
                <a:gd name="T15" fmla="*/ 153 h 192"/>
                <a:gd name="T16" fmla="*/ 58 w 67"/>
                <a:gd name="T17" fmla="*/ 183 h 192"/>
                <a:gd name="T18" fmla="*/ 67 w 67"/>
                <a:gd name="T19" fmla="*/ 192 h 192"/>
                <a:gd name="T20" fmla="*/ 67 w 67"/>
                <a:gd name="T21" fmla="*/ 183 h 192"/>
                <a:gd name="T22" fmla="*/ 67 w 67"/>
                <a:gd name="T23" fmla="*/ 172 h 192"/>
                <a:gd name="T24" fmla="*/ 67 w 67"/>
                <a:gd name="T25" fmla="*/ 163 h 192"/>
                <a:gd name="T26" fmla="*/ 58 w 67"/>
                <a:gd name="T27" fmla="*/ 153 h 192"/>
                <a:gd name="T28" fmla="*/ 58 w 67"/>
                <a:gd name="T29" fmla="*/ 144 h 192"/>
                <a:gd name="T30" fmla="*/ 48 w 67"/>
                <a:gd name="T31" fmla="*/ 134 h 192"/>
                <a:gd name="T32" fmla="*/ 48 w 67"/>
                <a:gd name="T33" fmla="*/ 125 h 192"/>
                <a:gd name="T34" fmla="*/ 39 w 67"/>
                <a:gd name="T35" fmla="*/ 125 h 192"/>
                <a:gd name="T36" fmla="*/ 39 w 67"/>
                <a:gd name="T37" fmla="*/ 115 h 192"/>
                <a:gd name="T38" fmla="*/ 39 w 67"/>
                <a:gd name="T39" fmla="*/ 105 h 192"/>
                <a:gd name="T40" fmla="*/ 39 w 67"/>
                <a:gd name="T41" fmla="*/ 95 h 192"/>
                <a:gd name="T42" fmla="*/ 29 w 67"/>
                <a:gd name="T43" fmla="*/ 86 h 192"/>
                <a:gd name="T44" fmla="*/ 20 w 67"/>
                <a:gd name="T45" fmla="*/ 77 h 192"/>
                <a:gd name="T46" fmla="*/ 9 w 67"/>
                <a:gd name="T47" fmla="*/ 67 h 192"/>
                <a:gd name="T48" fmla="*/ 9 w 67"/>
                <a:gd name="T49" fmla="*/ 58 h 192"/>
                <a:gd name="T50" fmla="*/ 9 w 67"/>
                <a:gd name="T51" fmla="*/ 48 h 192"/>
                <a:gd name="T52" fmla="*/ 0 w 67"/>
                <a:gd name="T53" fmla="*/ 39 h 192"/>
                <a:gd name="T54" fmla="*/ 0 w 67"/>
                <a:gd name="T55" fmla="*/ 28 h 192"/>
                <a:gd name="T56" fmla="*/ 0 w 67"/>
                <a:gd name="T57" fmla="*/ 19 h 192"/>
                <a:gd name="T58" fmla="*/ 0 w 67"/>
                <a:gd name="T59" fmla="*/ 0 h 192"/>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67"/>
                <a:gd name="T91" fmla="*/ 0 h 192"/>
                <a:gd name="T92" fmla="*/ 67 w 67"/>
                <a:gd name="T93" fmla="*/ 192 h 192"/>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67" h="192">
                  <a:moveTo>
                    <a:pt x="0" y="0"/>
                  </a:moveTo>
                  <a:lnTo>
                    <a:pt x="0" y="28"/>
                  </a:lnTo>
                  <a:lnTo>
                    <a:pt x="0" y="58"/>
                  </a:lnTo>
                  <a:lnTo>
                    <a:pt x="0" y="77"/>
                  </a:lnTo>
                  <a:lnTo>
                    <a:pt x="9" y="95"/>
                  </a:lnTo>
                  <a:lnTo>
                    <a:pt x="20" y="115"/>
                  </a:lnTo>
                  <a:lnTo>
                    <a:pt x="29" y="134"/>
                  </a:lnTo>
                  <a:lnTo>
                    <a:pt x="48" y="153"/>
                  </a:lnTo>
                  <a:lnTo>
                    <a:pt x="58" y="183"/>
                  </a:lnTo>
                  <a:lnTo>
                    <a:pt x="67" y="192"/>
                  </a:lnTo>
                  <a:lnTo>
                    <a:pt x="67" y="183"/>
                  </a:lnTo>
                  <a:lnTo>
                    <a:pt x="67" y="172"/>
                  </a:lnTo>
                  <a:lnTo>
                    <a:pt x="67" y="163"/>
                  </a:lnTo>
                  <a:lnTo>
                    <a:pt x="58" y="153"/>
                  </a:lnTo>
                  <a:lnTo>
                    <a:pt x="58" y="144"/>
                  </a:lnTo>
                  <a:lnTo>
                    <a:pt x="48" y="134"/>
                  </a:lnTo>
                  <a:lnTo>
                    <a:pt x="48" y="125"/>
                  </a:lnTo>
                  <a:lnTo>
                    <a:pt x="39" y="125"/>
                  </a:lnTo>
                  <a:lnTo>
                    <a:pt x="39" y="115"/>
                  </a:lnTo>
                  <a:lnTo>
                    <a:pt x="39" y="105"/>
                  </a:lnTo>
                  <a:lnTo>
                    <a:pt x="39" y="95"/>
                  </a:lnTo>
                  <a:lnTo>
                    <a:pt x="29" y="86"/>
                  </a:lnTo>
                  <a:lnTo>
                    <a:pt x="20" y="77"/>
                  </a:lnTo>
                  <a:lnTo>
                    <a:pt x="9" y="67"/>
                  </a:lnTo>
                  <a:lnTo>
                    <a:pt x="9" y="58"/>
                  </a:lnTo>
                  <a:lnTo>
                    <a:pt x="9" y="48"/>
                  </a:lnTo>
                  <a:lnTo>
                    <a:pt x="0" y="39"/>
                  </a:lnTo>
                  <a:lnTo>
                    <a:pt x="0" y="28"/>
                  </a:lnTo>
                  <a:lnTo>
                    <a:pt x="0" y="19"/>
                  </a:lnTo>
                  <a:lnTo>
                    <a:pt x="0" y="0"/>
                  </a:lnTo>
                  <a:close/>
                </a:path>
              </a:pathLst>
            </a:custGeom>
            <a:solidFill>
              <a:srgbClr val="FFFFCC"/>
            </a:solidFill>
            <a:ln w="9525">
              <a:noFill/>
              <a:round/>
              <a:headEnd/>
              <a:tailEnd/>
            </a:ln>
          </p:spPr>
          <p:txBody>
            <a:bodyPr>
              <a:prstTxWarp prst="textNoShape">
                <a:avLst/>
              </a:prstTxWarp>
            </a:bodyPr>
            <a:lstStyle/>
            <a:p>
              <a:endParaRPr lang="en-US"/>
            </a:p>
          </p:txBody>
        </p:sp>
        <p:sp>
          <p:nvSpPr>
            <p:cNvPr id="53417" name="Freeform 871"/>
            <p:cNvSpPr>
              <a:spLocks noChangeAspect="1"/>
            </p:cNvSpPr>
            <p:nvPr/>
          </p:nvSpPr>
          <p:spPr bwMode="auto">
            <a:xfrm>
              <a:off x="3579" y="3626"/>
              <a:ext cx="157" cy="111"/>
            </a:xfrm>
            <a:custGeom>
              <a:avLst/>
              <a:gdLst>
                <a:gd name="T0" fmla="*/ 786 w 786"/>
                <a:gd name="T1" fmla="*/ 20 h 556"/>
                <a:gd name="T2" fmla="*/ 643 w 786"/>
                <a:gd name="T3" fmla="*/ 29 h 556"/>
                <a:gd name="T4" fmla="*/ 508 w 786"/>
                <a:gd name="T5" fmla="*/ 38 h 556"/>
                <a:gd name="T6" fmla="*/ 364 w 786"/>
                <a:gd name="T7" fmla="*/ 67 h 556"/>
                <a:gd name="T8" fmla="*/ 230 w 786"/>
                <a:gd name="T9" fmla="*/ 106 h 556"/>
                <a:gd name="T10" fmla="*/ 0 w 786"/>
                <a:gd name="T11" fmla="*/ 326 h 556"/>
                <a:gd name="T12" fmla="*/ 316 w 786"/>
                <a:gd name="T13" fmla="*/ 192 h 556"/>
                <a:gd name="T14" fmla="*/ 316 w 786"/>
                <a:gd name="T15" fmla="*/ 240 h 556"/>
                <a:gd name="T16" fmla="*/ 47 w 786"/>
                <a:gd name="T17" fmla="*/ 345 h 556"/>
                <a:gd name="T18" fmla="*/ 77 w 786"/>
                <a:gd name="T19" fmla="*/ 508 h 556"/>
                <a:gd name="T20" fmla="*/ 220 w 786"/>
                <a:gd name="T21" fmla="*/ 556 h 556"/>
                <a:gd name="T22" fmla="*/ 738 w 786"/>
                <a:gd name="T23" fmla="*/ 537 h 556"/>
                <a:gd name="T24" fmla="*/ 718 w 786"/>
                <a:gd name="T25" fmla="*/ 498 h 556"/>
                <a:gd name="T26" fmla="*/ 613 w 786"/>
                <a:gd name="T27" fmla="*/ 461 h 556"/>
                <a:gd name="T28" fmla="*/ 479 w 786"/>
                <a:gd name="T29" fmla="*/ 441 h 556"/>
                <a:gd name="T30" fmla="*/ 355 w 786"/>
                <a:gd name="T31" fmla="*/ 441 h 556"/>
                <a:gd name="T32" fmla="*/ 307 w 786"/>
                <a:gd name="T33" fmla="*/ 431 h 556"/>
                <a:gd name="T34" fmla="*/ 297 w 786"/>
                <a:gd name="T35" fmla="*/ 412 h 556"/>
                <a:gd name="T36" fmla="*/ 277 w 786"/>
                <a:gd name="T37" fmla="*/ 393 h 556"/>
                <a:gd name="T38" fmla="*/ 258 w 786"/>
                <a:gd name="T39" fmla="*/ 384 h 556"/>
                <a:gd name="T40" fmla="*/ 268 w 786"/>
                <a:gd name="T41" fmla="*/ 336 h 556"/>
                <a:gd name="T42" fmla="*/ 297 w 786"/>
                <a:gd name="T43" fmla="*/ 307 h 556"/>
                <a:gd name="T44" fmla="*/ 316 w 786"/>
                <a:gd name="T45" fmla="*/ 278 h 556"/>
                <a:gd name="T46" fmla="*/ 344 w 786"/>
                <a:gd name="T47" fmla="*/ 250 h 556"/>
                <a:gd name="T48" fmla="*/ 344 w 786"/>
                <a:gd name="T49" fmla="*/ 220 h 556"/>
                <a:gd name="T50" fmla="*/ 344 w 786"/>
                <a:gd name="T51" fmla="*/ 173 h 556"/>
                <a:gd name="T52" fmla="*/ 335 w 786"/>
                <a:gd name="T53" fmla="*/ 115 h 556"/>
                <a:gd name="T54" fmla="*/ 335 w 786"/>
                <a:gd name="T55" fmla="*/ 67 h 556"/>
                <a:gd name="T56" fmla="*/ 432 w 786"/>
                <a:gd name="T57" fmla="*/ 29 h 556"/>
                <a:gd name="T58" fmla="*/ 488 w 786"/>
                <a:gd name="T59" fmla="*/ 0 h 556"/>
                <a:gd name="T60" fmla="*/ 556 w 786"/>
                <a:gd name="T61" fmla="*/ 0 h 556"/>
                <a:gd name="T62" fmla="*/ 623 w 786"/>
                <a:gd name="T63" fmla="*/ 0 h 556"/>
                <a:gd name="T64" fmla="*/ 681 w 786"/>
                <a:gd name="T65" fmla="*/ 0 h 55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86"/>
                <a:gd name="T100" fmla="*/ 0 h 556"/>
                <a:gd name="T101" fmla="*/ 786 w 786"/>
                <a:gd name="T102" fmla="*/ 556 h 55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86" h="556">
                  <a:moveTo>
                    <a:pt x="709" y="0"/>
                  </a:moveTo>
                  <a:lnTo>
                    <a:pt x="786" y="20"/>
                  </a:lnTo>
                  <a:lnTo>
                    <a:pt x="718" y="29"/>
                  </a:lnTo>
                  <a:lnTo>
                    <a:pt x="643" y="29"/>
                  </a:lnTo>
                  <a:lnTo>
                    <a:pt x="576" y="38"/>
                  </a:lnTo>
                  <a:lnTo>
                    <a:pt x="508" y="38"/>
                  </a:lnTo>
                  <a:lnTo>
                    <a:pt x="432" y="57"/>
                  </a:lnTo>
                  <a:lnTo>
                    <a:pt x="364" y="67"/>
                  </a:lnTo>
                  <a:lnTo>
                    <a:pt x="297" y="87"/>
                  </a:lnTo>
                  <a:lnTo>
                    <a:pt x="230" y="106"/>
                  </a:lnTo>
                  <a:lnTo>
                    <a:pt x="86" y="211"/>
                  </a:lnTo>
                  <a:lnTo>
                    <a:pt x="0" y="326"/>
                  </a:lnTo>
                  <a:lnTo>
                    <a:pt x="114" y="259"/>
                  </a:lnTo>
                  <a:lnTo>
                    <a:pt x="316" y="192"/>
                  </a:lnTo>
                  <a:lnTo>
                    <a:pt x="335" y="211"/>
                  </a:lnTo>
                  <a:lnTo>
                    <a:pt x="316" y="240"/>
                  </a:lnTo>
                  <a:lnTo>
                    <a:pt x="230" y="259"/>
                  </a:lnTo>
                  <a:lnTo>
                    <a:pt x="47" y="345"/>
                  </a:lnTo>
                  <a:lnTo>
                    <a:pt x="28" y="431"/>
                  </a:lnTo>
                  <a:lnTo>
                    <a:pt x="77" y="508"/>
                  </a:lnTo>
                  <a:lnTo>
                    <a:pt x="105" y="528"/>
                  </a:lnTo>
                  <a:lnTo>
                    <a:pt x="220" y="556"/>
                  </a:lnTo>
                  <a:lnTo>
                    <a:pt x="374" y="537"/>
                  </a:lnTo>
                  <a:lnTo>
                    <a:pt x="738" y="537"/>
                  </a:lnTo>
                  <a:lnTo>
                    <a:pt x="738" y="528"/>
                  </a:lnTo>
                  <a:lnTo>
                    <a:pt x="718" y="498"/>
                  </a:lnTo>
                  <a:lnTo>
                    <a:pt x="681" y="480"/>
                  </a:lnTo>
                  <a:lnTo>
                    <a:pt x="613" y="461"/>
                  </a:lnTo>
                  <a:lnTo>
                    <a:pt x="546" y="450"/>
                  </a:lnTo>
                  <a:lnTo>
                    <a:pt x="479" y="441"/>
                  </a:lnTo>
                  <a:lnTo>
                    <a:pt x="412" y="441"/>
                  </a:lnTo>
                  <a:lnTo>
                    <a:pt x="355" y="441"/>
                  </a:lnTo>
                  <a:lnTo>
                    <a:pt x="316" y="441"/>
                  </a:lnTo>
                  <a:lnTo>
                    <a:pt x="307" y="431"/>
                  </a:lnTo>
                  <a:lnTo>
                    <a:pt x="307" y="422"/>
                  </a:lnTo>
                  <a:lnTo>
                    <a:pt x="297" y="412"/>
                  </a:lnTo>
                  <a:lnTo>
                    <a:pt x="288" y="403"/>
                  </a:lnTo>
                  <a:lnTo>
                    <a:pt x="277" y="393"/>
                  </a:lnTo>
                  <a:lnTo>
                    <a:pt x="268" y="393"/>
                  </a:lnTo>
                  <a:lnTo>
                    <a:pt x="258" y="384"/>
                  </a:lnTo>
                  <a:lnTo>
                    <a:pt x="258" y="345"/>
                  </a:lnTo>
                  <a:lnTo>
                    <a:pt x="268" y="336"/>
                  </a:lnTo>
                  <a:lnTo>
                    <a:pt x="277" y="326"/>
                  </a:lnTo>
                  <a:lnTo>
                    <a:pt x="297" y="307"/>
                  </a:lnTo>
                  <a:lnTo>
                    <a:pt x="307" y="297"/>
                  </a:lnTo>
                  <a:lnTo>
                    <a:pt x="316" y="278"/>
                  </a:lnTo>
                  <a:lnTo>
                    <a:pt x="335" y="259"/>
                  </a:lnTo>
                  <a:lnTo>
                    <a:pt x="344" y="250"/>
                  </a:lnTo>
                  <a:lnTo>
                    <a:pt x="344" y="240"/>
                  </a:lnTo>
                  <a:lnTo>
                    <a:pt x="344" y="220"/>
                  </a:lnTo>
                  <a:lnTo>
                    <a:pt x="344" y="192"/>
                  </a:lnTo>
                  <a:lnTo>
                    <a:pt x="344" y="173"/>
                  </a:lnTo>
                  <a:lnTo>
                    <a:pt x="335" y="144"/>
                  </a:lnTo>
                  <a:lnTo>
                    <a:pt x="335" y="115"/>
                  </a:lnTo>
                  <a:lnTo>
                    <a:pt x="335" y="96"/>
                  </a:lnTo>
                  <a:lnTo>
                    <a:pt x="335" y="67"/>
                  </a:lnTo>
                  <a:lnTo>
                    <a:pt x="355" y="48"/>
                  </a:lnTo>
                  <a:lnTo>
                    <a:pt x="432" y="29"/>
                  </a:lnTo>
                  <a:lnTo>
                    <a:pt x="460" y="9"/>
                  </a:lnTo>
                  <a:lnTo>
                    <a:pt x="488" y="0"/>
                  </a:lnTo>
                  <a:lnTo>
                    <a:pt x="518" y="0"/>
                  </a:lnTo>
                  <a:lnTo>
                    <a:pt x="556" y="0"/>
                  </a:lnTo>
                  <a:lnTo>
                    <a:pt x="585" y="0"/>
                  </a:lnTo>
                  <a:lnTo>
                    <a:pt x="623" y="0"/>
                  </a:lnTo>
                  <a:lnTo>
                    <a:pt x="652" y="0"/>
                  </a:lnTo>
                  <a:lnTo>
                    <a:pt x="681" y="0"/>
                  </a:lnTo>
                  <a:lnTo>
                    <a:pt x="709" y="0"/>
                  </a:lnTo>
                  <a:close/>
                </a:path>
              </a:pathLst>
            </a:custGeom>
            <a:solidFill>
              <a:srgbClr val="FFFFCC"/>
            </a:solidFill>
            <a:ln w="9525">
              <a:noFill/>
              <a:round/>
              <a:headEnd/>
              <a:tailEnd/>
            </a:ln>
          </p:spPr>
          <p:txBody>
            <a:bodyPr>
              <a:prstTxWarp prst="textNoShape">
                <a:avLst/>
              </a:prstTxWarp>
            </a:bodyPr>
            <a:lstStyle/>
            <a:p>
              <a:endParaRPr lang="en-US"/>
            </a:p>
          </p:txBody>
        </p:sp>
      </p:grpSp>
      <p:grpSp>
        <p:nvGrpSpPr>
          <p:cNvPr id="16" name="Group 872"/>
          <p:cNvGrpSpPr>
            <a:grpSpLocks noChangeAspect="1"/>
          </p:cNvGrpSpPr>
          <p:nvPr/>
        </p:nvGrpSpPr>
        <p:grpSpPr bwMode="auto">
          <a:xfrm>
            <a:off x="4910138" y="5811838"/>
            <a:ext cx="915987" cy="850900"/>
            <a:chOff x="3292" y="3066"/>
            <a:chExt cx="583" cy="542"/>
          </a:xfrm>
        </p:grpSpPr>
        <p:sp>
          <p:nvSpPr>
            <p:cNvPr id="53262" name="Freeform 873"/>
            <p:cNvSpPr>
              <a:spLocks noChangeAspect="1"/>
            </p:cNvSpPr>
            <p:nvPr/>
          </p:nvSpPr>
          <p:spPr bwMode="auto">
            <a:xfrm>
              <a:off x="3292" y="3066"/>
              <a:ext cx="583" cy="542"/>
            </a:xfrm>
            <a:custGeom>
              <a:avLst/>
              <a:gdLst>
                <a:gd name="T0" fmla="*/ 1085 w 1165"/>
                <a:gd name="T1" fmla="*/ 184 h 1086"/>
                <a:gd name="T2" fmla="*/ 1038 w 1165"/>
                <a:gd name="T3" fmla="*/ 81 h 1086"/>
                <a:gd name="T4" fmla="*/ 1025 w 1165"/>
                <a:gd name="T5" fmla="*/ 81 h 1086"/>
                <a:gd name="T6" fmla="*/ 1005 w 1165"/>
                <a:gd name="T7" fmla="*/ 39 h 1086"/>
                <a:gd name="T8" fmla="*/ 961 w 1165"/>
                <a:gd name="T9" fmla="*/ 32 h 1086"/>
                <a:gd name="T10" fmla="*/ 914 w 1165"/>
                <a:gd name="T11" fmla="*/ 27 h 1086"/>
                <a:gd name="T12" fmla="*/ 860 w 1165"/>
                <a:gd name="T13" fmla="*/ 18 h 1086"/>
                <a:gd name="T14" fmla="*/ 806 w 1165"/>
                <a:gd name="T15" fmla="*/ 10 h 1086"/>
                <a:gd name="T16" fmla="*/ 746 w 1165"/>
                <a:gd name="T17" fmla="*/ 5 h 1086"/>
                <a:gd name="T18" fmla="*/ 684 w 1165"/>
                <a:gd name="T19" fmla="*/ 3 h 1086"/>
                <a:gd name="T20" fmla="*/ 622 w 1165"/>
                <a:gd name="T21" fmla="*/ 0 h 1086"/>
                <a:gd name="T22" fmla="*/ 563 w 1165"/>
                <a:gd name="T23" fmla="*/ 0 h 1086"/>
                <a:gd name="T24" fmla="*/ 501 w 1165"/>
                <a:gd name="T25" fmla="*/ 5 h 1086"/>
                <a:gd name="T26" fmla="*/ 441 w 1165"/>
                <a:gd name="T27" fmla="*/ 10 h 1086"/>
                <a:gd name="T28" fmla="*/ 385 w 1165"/>
                <a:gd name="T29" fmla="*/ 22 h 1086"/>
                <a:gd name="T30" fmla="*/ 330 w 1165"/>
                <a:gd name="T31" fmla="*/ 34 h 1086"/>
                <a:gd name="T32" fmla="*/ 282 w 1165"/>
                <a:gd name="T33" fmla="*/ 52 h 1086"/>
                <a:gd name="T34" fmla="*/ 238 w 1165"/>
                <a:gd name="T35" fmla="*/ 75 h 1086"/>
                <a:gd name="T36" fmla="*/ 199 w 1165"/>
                <a:gd name="T37" fmla="*/ 101 h 1086"/>
                <a:gd name="T38" fmla="*/ 168 w 1165"/>
                <a:gd name="T39" fmla="*/ 134 h 1086"/>
                <a:gd name="T40" fmla="*/ 139 w 1165"/>
                <a:gd name="T41" fmla="*/ 290 h 1086"/>
                <a:gd name="T42" fmla="*/ 62 w 1165"/>
                <a:gd name="T43" fmla="*/ 608 h 1086"/>
                <a:gd name="T44" fmla="*/ 13 w 1165"/>
                <a:gd name="T45" fmla="*/ 742 h 1086"/>
                <a:gd name="T46" fmla="*/ 0 w 1165"/>
                <a:gd name="T47" fmla="*/ 763 h 1086"/>
                <a:gd name="T48" fmla="*/ 28 w 1165"/>
                <a:gd name="T49" fmla="*/ 887 h 1086"/>
                <a:gd name="T50" fmla="*/ 109 w 1165"/>
                <a:gd name="T51" fmla="*/ 988 h 1086"/>
                <a:gd name="T52" fmla="*/ 124 w 1165"/>
                <a:gd name="T53" fmla="*/ 988 h 1086"/>
                <a:gd name="T54" fmla="*/ 134 w 1165"/>
                <a:gd name="T55" fmla="*/ 998 h 1086"/>
                <a:gd name="T56" fmla="*/ 142 w 1165"/>
                <a:gd name="T57" fmla="*/ 1007 h 1086"/>
                <a:gd name="T58" fmla="*/ 256 w 1165"/>
                <a:gd name="T59" fmla="*/ 995 h 1086"/>
                <a:gd name="T60" fmla="*/ 300 w 1165"/>
                <a:gd name="T61" fmla="*/ 983 h 1086"/>
                <a:gd name="T62" fmla="*/ 563 w 1165"/>
                <a:gd name="T63" fmla="*/ 1079 h 1086"/>
                <a:gd name="T64" fmla="*/ 622 w 1165"/>
                <a:gd name="T65" fmla="*/ 1086 h 1086"/>
                <a:gd name="T66" fmla="*/ 813 w 1165"/>
                <a:gd name="T67" fmla="*/ 1042 h 1086"/>
                <a:gd name="T68" fmla="*/ 971 w 1165"/>
                <a:gd name="T69" fmla="*/ 980 h 1086"/>
                <a:gd name="T70" fmla="*/ 1119 w 1165"/>
                <a:gd name="T71" fmla="*/ 895 h 1086"/>
                <a:gd name="T72" fmla="*/ 1144 w 1165"/>
                <a:gd name="T73" fmla="*/ 884 h 1086"/>
                <a:gd name="T74" fmla="*/ 1162 w 1165"/>
                <a:gd name="T75" fmla="*/ 841 h 1086"/>
                <a:gd name="T76" fmla="*/ 1165 w 1165"/>
                <a:gd name="T77" fmla="*/ 825 h 1086"/>
                <a:gd name="T78" fmla="*/ 1103 w 1165"/>
                <a:gd name="T79" fmla="*/ 587 h 1086"/>
                <a:gd name="T80" fmla="*/ 1098 w 1165"/>
                <a:gd name="T81" fmla="*/ 484 h 1086"/>
                <a:gd name="T82" fmla="*/ 1092 w 1165"/>
                <a:gd name="T83" fmla="*/ 383 h 1086"/>
                <a:gd name="T84" fmla="*/ 1087 w 1165"/>
                <a:gd name="T85" fmla="*/ 285 h 1086"/>
                <a:gd name="T86" fmla="*/ 1085 w 1165"/>
                <a:gd name="T87" fmla="*/ 184 h 108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165"/>
                <a:gd name="T133" fmla="*/ 0 h 1086"/>
                <a:gd name="T134" fmla="*/ 1165 w 1165"/>
                <a:gd name="T135" fmla="*/ 1086 h 108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165" h="1086">
                  <a:moveTo>
                    <a:pt x="1085" y="184"/>
                  </a:moveTo>
                  <a:lnTo>
                    <a:pt x="1038" y="81"/>
                  </a:lnTo>
                  <a:lnTo>
                    <a:pt x="1025" y="81"/>
                  </a:lnTo>
                  <a:lnTo>
                    <a:pt x="1005" y="39"/>
                  </a:lnTo>
                  <a:lnTo>
                    <a:pt x="961" y="32"/>
                  </a:lnTo>
                  <a:lnTo>
                    <a:pt x="914" y="27"/>
                  </a:lnTo>
                  <a:lnTo>
                    <a:pt x="860" y="18"/>
                  </a:lnTo>
                  <a:lnTo>
                    <a:pt x="806" y="10"/>
                  </a:lnTo>
                  <a:lnTo>
                    <a:pt x="746" y="5"/>
                  </a:lnTo>
                  <a:lnTo>
                    <a:pt x="684" y="3"/>
                  </a:lnTo>
                  <a:lnTo>
                    <a:pt x="622" y="0"/>
                  </a:lnTo>
                  <a:lnTo>
                    <a:pt x="563" y="0"/>
                  </a:lnTo>
                  <a:lnTo>
                    <a:pt x="501" y="5"/>
                  </a:lnTo>
                  <a:lnTo>
                    <a:pt x="441" y="10"/>
                  </a:lnTo>
                  <a:lnTo>
                    <a:pt x="385" y="22"/>
                  </a:lnTo>
                  <a:lnTo>
                    <a:pt x="330" y="34"/>
                  </a:lnTo>
                  <a:lnTo>
                    <a:pt x="282" y="52"/>
                  </a:lnTo>
                  <a:lnTo>
                    <a:pt x="238" y="75"/>
                  </a:lnTo>
                  <a:lnTo>
                    <a:pt x="199" y="101"/>
                  </a:lnTo>
                  <a:lnTo>
                    <a:pt x="168" y="134"/>
                  </a:lnTo>
                  <a:lnTo>
                    <a:pt x="139" y="290"/>
                  </a:lnTo>
                  <a:lnTo>
                    <a:pt x="62" y="608"/>
                  </a:lnTo>
                  <a:lnTo>
                    <a:pt x="13" y="742"/>
                  </a:lnTo>
                  <a:lnTo>
                    <a:pt x="0" y="763"/>
                  </a:lnTo>
                  <a:lnTo>
                    <a:pt x="28" y="887"/>
                  </a:lnTo>
                  <a:lnTo>
                    <a:pt x="109" y="988"/>
                  </a:lnTo>
                  <a:lnTo>
                    <a:pt x="124" y="988"/>
                  </a:lnTo>
                  <a:lnTo>
                    <a:pt x="134" y="998"/>
                  </a:lnTo>
                  <a:lnTo>
                    <a:pt x="142" y="1007"/>
                  </a:lnTo>
                  <a:lnTo>
                    <a:pt x="256" y="995"/>
                  </a:lnTo>
                  <a:lnTo>
                    <a:pt x="300" y="983"/>
                  </a:lnTo>
                  <a:lnTo>
                    <a:pt x="563" y="1079"/>
                  </a:lnTo>
                  <a:lnTo>
                    <a:pt x="622" y="1086"/>
                  </a:lnTo>
                  <a:lnTo>
                    <a:pt x="813" y="1042"/>
                  </a:lnTo>
                  <a:lnTo>
                    <a:pt x="971" y="980"/>
                  </a:lnTo>
                  <a:lnTo>
                    <a:pt x="1119" y="895"/>
                  </a:lnTo>
                  <a:lnTo>
                    <a:pt x="1144" y="884"/>
                  </a:lnTo>
                  <a:lnTo>
                    <a:pt x="1162" y="841"/>
                  </a:lnTo>
                  <a:lnTo>
                    <a:pt x="1165" y="825"/>
                  </a:lnTo>
                  <a:lnTo>
                    <a:pt x="1103" y="587"/>
                  </a:lnTo>
                  <a:lnTo>
                    <a:pt x="1098" y="484"/>
                  </a:lnTo>
                  <a:lnTo>
                    <a:pt x="1092" y="383"/>
                  </a:lnTo>
                  <a:lnTo>
                    <a:pt x="1087" y="285"/>
                  </a:lnTo>
                  <a:lnTo>
                    <a:pt x="1085" y="184"/>
                  </a:lnTo>
                  <a:close/>
                </a:path>
              </a:pathLst>
            </a:custGeom>
            <a:solidFill>
              <a:srgbClr val="1E1916"/>
            </a:solidFill>
            <a:ln w="9525">
              <a:noFill/>
              <a:round/>
              <a:headEnd/>
              <a:tailEnd/>
            </a:ln>
          </p:spPr>
          <p:txBody>
            <a:bodyPr>
              <a:prstTxWarp prst="textNoShape">
                <a:avLst/>
              </a:prstTxWarp>
            </a:bodyPr>
            <a:lstStyle/>
            <a:p>
              <a:endParaRPr lang="en-US"/>
            </a:p>
          </p:txBody>
        </p:sp>
        <p:sp>
          <p:nvSpPr>
            <p:cNvPr id="53263" name="Freeform 874"/>
            <p:cNvSpPr>
              <a:spLocks noChangeAspect="1"/>
            </p:cNvSpPr>
            <p:nvPr/>
          </p:nvSpPr>
          <p:spPr bwMode="auto">
            <a:xfrm>
              <a:off x="3660" y="3189"/>
              <a:ext cx="196" cy="385"/>
            </a:xfrm>
            <a:custGeom>
              <a:avLst/>
              <a:gdLst>
                <a:gd name="T0" fmla="*/ 356 w 393"/>
                <a:gd name="T1" fmla="*/ 405 h 771"/>
                <a:gd name="T2" fmla="*/ 341 w 393"/>
                <a:gd name="T3" fmla="*/ 462 h 771"/>
                <a:gd name="T4" fmla="*/ 243 w 393"/>
                <a:gd name="T5" fmla="*/ 597 h 771"/>
                <a:gd name="T6" fmla="*/ 305 w 393"/>
                <a:gd name="T7" fmla="*/ 437 h 771"/>
                <a:gd name="T8" fmla="*/ 323 w 393"/>
                <a:gd name="T9" fmla="*/ 388 h 771"/>
                <a:gd name="T10" fmla="*/ 331 w 393"/>
                <a:gd name="T11" fmla="*/ 360 h 771"/>
                <a:gd name="T12" fmla="*/ 334 w 393"/>
                <a:gd name="T13" fmla="*/ 351 h 771"/>
                <a:gd name="T14" fmla="*/ 320 w 393"/>
                <a:gd name="T15" fmla="*/ 0 h 771"/>
                <a:gd name="T16" fmla="*/ 217 w 393"/>
                <a:gd name="T17" fmla="*/ 44 h 771"/>
                <a:gd name="T18" fmla="*/ 139 w 393"/>
                <a:gd name="T19" fmla="*/ 73 h 771"/>
                <a:gd name="T20" fmla="*/ 121 w 393"/>
                <a:gd name="T21" fmla="*/ 142 h 771"/>
                <a:gd name="T22" fmla="*/ 116 w 393"/>
                <a:gd name="T23" fmla="*/ 204 h 771"/>
                <a:gd name="T24" fmla="*/ 109 w 393"/>
                <a:gd name="T25" fmla="*/ 266 h 771"/>
                <a:gd name="T26" fmla="*/ 104 w 393"/>
                <a:gd name="T27" fmla="*/ 326 h 771"/>
                <a:gd name="T28" fmla="*/ 96 w 393"/>
                <a:gd name="T29" fmla="*/ 385 h 771"/>
                <a:gd name="T30" fmla="*/ 83 w 393"/>
                <a:gd name="T31" fmla="*/ 445 h 771"/>
                <a:gd name="T32" fmla="*/ 70 w 393"/>
                <a:gd name="T33" fmla="*/ 501 h 771"/>
                <a:gd name="T34" fmla="*/ 49 w 393"/>
                <a:gd name="T35" fmla="*/ 558 h 771"/>
                <a:gd name="T36" fmla="*/ 24 w 393"/>
                <a:gd name="T37" fmla="*/ 613 h 771"/>
                <a:gd name="T38" fmla="*/ 26 w 393"/>
                <a:gd name="T39" fmla="*/ 685 h 771"/>
                <a:gd name="T40" fmla="*/ 8 w 393"/>
                <a:gd name="T41" fmla="*/ 709 h 771"/>
                <a:gd name="T42" fmla="*/ 0 w 393"/>
                <a:gd name="T43" fmla="*/ 709 h 771"/>
                <a:gd name="T44" fmla="*/ 26 w 393"/>
                <a:gd name="T45" fmla="*/ 771 h 771"/>
                <a:gd name="T46" fmla="*/ 52 w 393"/>
                <a:gd name="T47" fmla="*/ 761 h 771"/>
                <a:gd name="T48" fmla="*/ 75 w 393"/>
                <a:gd name="T49" fmla="*/ 749 h 771"/>
                <a:gd name="T50" fmla="*/ 101 w 393"/>
                <a:gd name="T51" fmla="*/ 737 h 771"/>
                <a:gd name="T52" fmla="*/ 124 w 393"/>
                <a:gd name="T53" fmla="*/ 726 h 771"/>
                <a:gd name="T54" fmla="*/ 148 w 393"/>
                <a:gd name="T55" fmla="*/ 716 h 771"/>
                <a:gd name="T56" fmla="*/ 171 w 393"/>
                <a:gd name="T57" fmla="*/ 706 h 771"/>
                <a:gd name="T58" fmla="*/ 196 w 393"/>
                <a:gd name="T59" fmla="*/ 701 h 771"/>
                <a:gd name="T60" fmla="*/ 220 w 393"/>
                <a:gd name="T61" fmla="*/ 698 h 771"/>
                <a:gd name="T62" fmla="*/ 359 w 393"/>
                <a:gd name="T63" fmla="*/ 620 h 771"/>
                <a:gd name="T64" fmla="*/ 372 w 393"/>
                <a:gd name="T65" fmla="*/ 610 h 771"/>
                <a:gd name="T66" fmla="*/ 374 w 393"/>
                <a:gd name="T67" fmla="*/ 587 h 771"/>
                <a:gd name="T68" fmla="*/ 383 w 393"/>
                <a:gd name="T69" fmla="*/ 579 h 771"/>
                <a:gd name="T70" fmla="*/ 393 w 393"/>
                <a:gd name="T71" fmla="*/ 579 h 771"/>
                <a:gd name="T72" fmla="*/ 385 w 393"/>
                <a:gd name="T73" fmla="*/ 517 h 771"/>
                <a:gd name="T74" fmla="*/ 356 w 393"/>
                <a:gd name="T75" fmla="*/ 405 h 771"/>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393"/>
                <a:gd name="T115" fmla="*/ 0 h 771"/>
                <a:gd name="T116" fmla="*/ 393 w 393"/>
                <a:gd name="T117" fmla="*/ 771 h 771"/>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393" h="771">
                  <a:moveTo>
                    <a:pt x="356" y="405"/>
                  </a:moveTo>
                  <a:lnTo>
                    <a:pt x="341" y="462"/>
                  </a:lnTo>
                  <a:lnTo>
                    <a:pt x="243" y="597"/>
                  </a:lnTo>
                  <a:lnTo>
                    <a:pt x="305" y="437"/>
                  </a:lnTo>
                  <a:lnTo>
                    <a:pt x="323" y="388"/>
                  </a:lnTo>
                  <a:lnTo>
                    <a:pt x="331" y="360"/>
                  </a:lnTo>
                  <a:lnTo>
                    <a:pt x="334" y="351"/>
                  </a:lnTo>
                  <a:lnTo>
                    <a:pt x="320" y="0"/>
                  </a:lnTo>
                  <a:lnTo>
                    <a:pt x="217" y="44"/>
                  </a:lnTo>
                  <a:lnTo>
                    <a:pt x="139" y="73"/>
                  </a:lnTo>
                  <a:lnTo>
                    <a:pt x="121" y="142"/>
                  </a:lnTo>
                  <a:lnTo>
                    <a:pt x="116" y="204"/>
                  </a:lnTo>
                  <a:lnTo>
                    <a:pt x="109" y="266"/>
                  </a:lnTo>
                  <a:lnTo>
                    <a:pt x="104" y="326"/>
                  </a:lnTo>
                  <a:lnTo>
                    <a:pt x="96" y="385"/>
                  </a:lnTo>
                  <a:lnTo>
                    <a:pt x="83" y="445"/>
                  </a:lnTo>
                  <a:lnTo>
                    <a:pt x="70" y="501"/>
                  </a:lnTo>
                  <a:lnTo>
                    <a:pt x="49" y="558"/>
                  </a:lnTo>
                  <a:lnTo>
                    <a:pt x="24" y="613"/>
                  </a:lnTo>
                  <a:lnTo>
                    <a:pt x="26" y="685"/>
                  </a:lnTo>
                  <a:lnTo>
                    <a:pt x="8" y="709"/>
                  </a:lnTo>
                  <a:lnTo>
                    <a:pt x="0" y="709"/>
                  </a:lnTo>
                  <a:lnTo>
                    <a:pt x="26" y="771"/>
                  </a:lnTo>
                  <a:lnTo>
                    <a:pt x="52" y="761"/>
                  </a:lnTo>
                  <a:lnTo>
                    <a:pt x="75" y="749"/>
                  </a:lnTo>
                  <a:lnTo>
                    <a:pt x="101" y="737"/>
                  </a:lnTo>
                  <a:lnTo>
                    <a:pt x="124" y="726"/>
                  </a:lnTo>
                  <a:lnTo>
                    <a:pt x="148" y="716"/>
                  </a:lnTo>
                  <a:lnTo>
                    <a:pt x="171" y="706"/>
                  </a:lnTo>
                  <a:lnTo>
                    <a:pt x="196" y="701"/>
                  </a:lnTo>
                  <a:lnTo>
                    <a:pt x="220" y="698"/>
                  </a:lnTo>
                  <a:lnTo>
                    <a:pt x="359" y="620"/>
                  </a:lnTo>
                  <a:lnTo>
                    <a:pt x="372" y="610"/>
                  </a:lnTo>
                  <a:lnTo>
                    <a:pt x="374" y="587"/>
                  </a:lnTo>
                  <a:lnTo>
                    <a:pt x="383" y="579"/>
                  </a:lnTo>
                  <a:lnTo>
                    <a:pt x="393" y="579"/>
                  </a:lnTo>
                  <a:lnTo>
                    <a:pt x="385" y="517"/>
                  </a:lnTo>
                  <a:lnTo>
                    <a:pt x="356" y="405"/>
                  </a:lnTo>
                  <a:close/>
                </a:path>
              </a:pathLst>
            </a:custGeom>
            <a:solidFill>
              <a:srgbClr val="877A70"/>
            </a:solidFill>
            <a:ln w="9525">
              <a:noFill/>
              <a:round/>
              <a:headEnd/>
              <a:tailEnd/>
            </a:ln>
          </p:spPr>
          <p:txBody>
            <a:bodyPr>
              <a:prstTxWarp prst="textNoShape">
                <a:avLst/>
              </a:prstTxWarp>
            </a:bodyPr>
            <a:lstStyle/>
            <a:p>
              <a:endParaRPr lang="en-US"/>
            </a:p>
          </p:txBody>
        </p:sp>
        <p:sp>
          <p:nvSpPr>
            <p:cNvPr id="53264" name="Freeform 875"/>
            <p:cNvSpPr>
              <a:spLocks noChangeAspect="1"/>
            </p:cNvSpPr>
            <p:nvPr/>
          </p:nvSpPr>
          <p:spPr bwMode="auto">
            <a:xfrm>
              <a:off x="3385" y="3085"/>
              <a:ext cx="426" cy="143"/>
            </a:xfrm>
            <a:custGeom>
              <a:avLst/>
              <a:gdLst>
                <a:gd name="T0" fmla="*/ 810 w 852"/>
                <a:gd name="T1" fmla="*/ 42 h 287"/>
                <a:gd name="T2" fmla="*/ 785 w 852"/>
                <a:gd name="T3" fmla="*/ 26 h 287"/>
                <a:gd name="T4" fmla="*/ 741 w 852"/>
                <a:gd name="T5" fmla="*/ 21 h 287"/>
                <a:gd name="T6" fmla="*/ 698 w 852"/>
                <a:gd name="T7" fmla="*/ 13 h 287"/>
                <a:gd name="T8" fmla="*/ 654 w 852"/>
                <a:gd name="T9" fmla="*/ 11 h 287"/>
                <a:gd name="T10" fmla="*/ 614 w 852"/>
                <a:gd name="T11" fmla="*/ 6 h 287"/>
                <a:gd name="T12" fmla="*/ 574 w 852"/>
                <a:gd name="T13" fmla="*/ 3 h 287"/>
                <a:gd name="T14" fmla="*/ 535 w 852"/>
                <a:gd name="T15" fmla="*/ 0 h 287"/>
                <a:gd name="T16" fmla="*/ 496 w 852"/>
                <a:gd name="T17" fmla="*/ 0 h 287"/>
                <a:gd name="T18" fmla="*/ 458 w 852"/>
                <a:gd name="T19" fmla="*/ 0 h 287"/>
                <a:gd name="T20" fmla="*/ 418 w 852"/>
                <a:gd name="T21" fmla="*/ 0 h 287"/>
                <a:gd name="T22" fmla="*/ 379 w 852"/>
                <a:gd name="T23" fmla="*/ 3 h 287"/>
                <a:gd name="T24" fmla="*/ 341 w 852"/>
                <a:gd name="T25" fmla="*/ 6 h 287"/>
                <a:gd name="T26" fmla="*/ 302 w 852"/>
                <a:gd name="T27" fmla="*/ 8 h 287"/>
                <a:gd name="T28" fmla="*/ 261 w 852"/>
                <a:gd name="T29" fmla="*/ 13 h 287"/>
                <a:gd name="T30" fmla="*/ 220 w 852"/>
                <a:gd name="T31" fmla="*/ 18 h 287"/>
                <a:gd name="T32" fmla="*/ 176 w 852"/>
                <a:gd name="T33" fmla="*/ 26 h 287"/>
                <a:gd name="T34" fmla="*/ 132 w 852"/>
                <a:gd name="T35" fmla="*/ 33 h 287"/>
                <a:gd name="T36" fmla="*/ 5 w 852"/>
                <a:gd name="T37" fmla="*/ 112 h 287"/>
                <a:gd name="T38" fmla="*/ 0 w 852"/>
                <a:gd name="T39" fmla="*/ 129 h 287"/>
                <a:gd name="T40" fmla="*/ 10 w 852"/>
                <a:gd name="T41" fmla="*/ 166 h 287"/>
                <a:gd name="T42" fmla="*/ 52 w 852"/>
                <a:gd name="T43" fmla="*/ 225 h 287"/>
                <a:gd name="T44" fmla="*/ 173 w 852"/>
                <a:gd name="T45" fmla="*/ 280 h 287"/>
                <a:gd name="T46" fmla="*/ 349 w 852"/>
                <a:gd name="T47" fmla="*/ 287 h 287"/>
                <a:gd name="T48" fmla="*/ 367 w 852"/>
                <a:gd name="T49" fmla="*/ 277 h 287"/>
                <a:gd name="T50" fmla="*/ 401 w 852"/>
                <a:gd name="T51" fmla="*/ 277 h 287"/>
                <a:gd name="T52" fmla="*/ 431 w 852"/>
                <a:gd name="T53" fmla="*/ 277 h 287"/>
                <a:gd name="T54" fmla="*/ 463 w 852"/>
                <a:gd name="T55" fmla="*/ 275 h 287"/>
                <a:gd name="T56" fmla="*/ 493 w 852"/>
                <a:gd name="T57" fmla="*/ 272 h 287"/>
                <a:gd name="T58" fmla="*/ 522 w 852"/>
                <a:gd name="T59" fmla="*/ 269 h 287"/>
                <a:gd name="T60" fmla="*/ 550 w 852"/>
                <a:gd name="T61" fmla="*/ 264 h 287"/>
                <a:gd name="T62" fmla="*/ 576 w 852"/>
                <a:gd name="T63" fmla="*/ 261 h 287"/>
                <a:gd name="T64" fmla="*/ 604 w 852"/>
                <a:gd name="T65" fmla="*/ 256 h 287"/>
                <a:gd name="T66" fmla="*/ 630 w 852"/>
                <a:gd name="T67" fmla="*/ 248 h 287"/>
                <a:gd name="T68" fmla="*/ 659 w 852"/>
                <a:gd name="T69" fmla="*/ 243 h 287"/>
                <a:gd name="T70" fmla="*/ 687 w 852"/>
                <a:gd name="T71" fmla="*/ 236 h 287"/>
                <a:gd name="T72" fmla="*/ 713 w 852"/>
                <a:gd name="T73" fmla="*/ 228 h 287"/>
                <a:gd name="T74" fmla="*/ 743 w 852"/>
                <a:gd name="T75" fmla="*/ 218 h 287"/>
                <a:gd name="T76" fmla="*/ 772 w 852"/>
                <a:gd name="T77" fmla="*/ 207 h 287"/>
                <a:gd name="T78" fmla="*/ 803 w 852"/>
                <a:gd name="T79" fmla="*/ 196 h 287"/>
                <a:gd name="T80" fmla="*/ 834 w 852"/>
                <a:gd name="T81" fmla="*/ 184 h 287"/>
                <a:gd name="T82" fmla="*/ 847 w 852"/>
                <a:gd name="T83" fmla="*/ 166 h 287"/>
                <a:gd name="T84" fmla="*/ 852 w 852"/>
                <a:gd name="T85" fmla="*/ 147 h 287"/>
                <a:gd name="T86" fmla="*/ 839 w 852"/>
                <a:gd name="T87" fmla="*/ 95 h 287"/>
                <a:gd name="T88" fmla="*/ 827 w 852"/>
                <a:gd name="T89" fmla="*/ 95 h 287"/>
                <a:gd name="T90" fmla="*/ 810 w 852"/>
                <a:gd name="T91" fmla="*/ 42 h 287"/>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852"/>
                <a:gd name="T139" fmla="*/ 0 h 287"/>
                <a:gd name="T140" fmla="*/ 852 w 852"/>
                <a:gd name="T141" fmla="*/ 287 h 287"/>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852" h="287">
                  <a:moveTo>
                    <a:pt x="810" y="42"/>
                  </a:moveTo>
                  <a:lnTo>
                    <a:pt x="785" y="26"/>
                  </a:lnTo>
                  <a:lnTo>
                    <a:pt x="741" y="21"/>
                  </a:lnTo>
                  <a:lnTo>
                    <a:pt x="698" y="13"/>
                  </a:lnTo>
                  <a:lnTo>
                    <a:pt x="654" y="11"/>
                  </a:lnTo>
                  <a:lnTo>
                    <a:pt x="614" y="6"/>
                  </a:lnTo>
                  <a:lnTo>
                    <a:pt x="574" y="3"/>
                  </a:lnTo>
                  <a:lnTo>
                    <a:pt x="535" y="0"/>
                  </a:lnTo>
                  <a:lnTo>
                    <a:pt x="496" y="0"/>
                  </a:lnTo>
                  <a:lnTo>
                    <a:pt x="458" y="0"/>
                  </a:lnTo>
                  <a:lnTo>
                    <a:pt x="418" y="0"/>
                  </a:lnTo>
                  <a:lnTo>
                    <a:pt x="379" y="3"/>
                  </a:lnTo>
                  <a:lnTo>
                    <a:pt x="341" y="6"/>
                  </a:lnTo>
                  <a:lnTo>
                    <a:pt x="302" y="8"/>
                  </a:lnTo>
                  <a:lnTo>
                    <a:pt x="261" y="13"/>
                  </a:lnTo>
                  <a:lnTo>
                    <a:pt x="220" y="18"/>
                  </a:lnTo>
                  <a:lnTo>
                    <a:pt x="176" y="26"/>
                  </a:lnTo>
                  <a:lnTo>
                    <a:pt x="132" y="33"/>
                  </a:lnTo>
                  <a:lnTo>
                    <a:pt x="5" y="112"/>
                  </a:lnTo>
                  <a:lnTo>
                    <a:pt x="0" y="129"/>
                  </a:lnTo>
                  <a:lnTo>
                    <a:pt x="10" y="166"/>
                  </a:lnTo>
                  <a:lnTo>
                    <a:pt x="52" y="225"/>
                  </a:lnTo>
                  <a:lnTo>
                    <a:pt x="173" y="280"/>
                  </a:lnTo>
                  <a:lnTo>
                    <a:pt x="349" y="287"/>
                  </a:lnTo>
                  <a:lnTo>
                    <a:pt x="367" y="277"/>
                  </a:lnTo>
                  <a:lnTo>
                    <a:pt x="401" y="277"/>
                  </a:lnTo>
                  <a:lnTo>
                    <a:pt x="431" y="277"/>
                  </a:lnTo>
                  <a:lnTo>
                    <a:pt x="463" y="275"/>
                  </a:lnTo>
                  <a:lnTo>
                    <a:pt x="493" y="272"/>
                  </a:lnTo>
                  <a:lnTo>
                    <a:pt x="522" y="269"/>
                  </a:lnTo>
                  <a:lnTo>
                    <a:pt x="550" y="264"/>
                  </a:lnTo>
                  <a:lnTo>
                    <a:pt x="576" y="261"/>
                  </a:lnTo>
                  <a:lnTo>
                    <a:pt x="604" y="256"/>
                  </a:lnTo>
                  <a:lnTo>
                    <a:pt x="630" y="248"/>
                  </a:lnTo>
                  <a:lnTo>
                    <a:pt x="659" y="243"/>
                  </a:lnTo>
                  <a:lnTo>
                    <a:pt x="687" y="236"/>
                  </a:lnTo>
                  <a:lnTo>
                    <a:pt x="713" y="228"/>
                  </a:lnTo>
                  <a:lnTo>
                    <a:pt x="743" y="218"/>
                  </a:lnTo>
                  <a:lnTo>
                    <a:pt x="772" y="207"/>
                  </a:lnTo>
                  <a:lnTo>
                    <a:pt x="803" y="196"/>
                  </a:lnTo>
                  <a:lnTo>
                    <a:pt x="834" y="184"/>
                  </a:lnTo>
                  <a:lnTo>
                    <a:pt x="847" y="166"/>
                  </a:lnTo>
                  <a:lnTo>
                    <a:pt x="852" y="147"/>
                  </a:lnTo>
                  <a:lnTo>
                    <a:pt x="839" y="95"/>
                  </a:lnTo>
                  <a:lnTo>
                    <a:pt x="827" y="95"/>
                  </a:lnTo>
                  <a:lnTo>
                    <a:pt x="810" y="42"/>
                  </a:lnTo>
                  <a:close/>
                </a:path>
              </a:pathLst>
            </a:custGeom>
            <a:solidFill>
              <a:srgbClr val="E0BF6D"/>
            </a:solidFill>
            <a:ln w="9525">
              <a:noFill/>
              <a:round/>
              <a:headEnd/>
              <a:tailEnd/>
            </a:ln>
          </p:spPr>
          <p:txBody>
            <a:bodyPr>
              <a:prstTxWarp prst="textNoShape">
                <a:avLst/>
              </a:prstTxWarp>
            </a:bodyPr>
            <a:lstStyle/>
            <a:p>
              <a:endParaRPr lang="en-US"/>
            </a:p>
          </p:txBody>
        </p:sp>
        <p:sp>
          <p:nvSpPr>
            <p:cNvPr id="53265" name="Freeform 876"/>
            <p:cNvSpPr>
              <a:spLocks noChangeAspect="1"/>
            </p:cNvSpPr>
            <p:nvPr/>
          </p:nvSpPr>
          <p:spPr bwMode="auto">
            <a:xfrm>
              <a:off x="3459" y="3110"/>
              <a:ext cx="278" cy="93"/>
            </a:xfrm>
            <a:custGeom>
              <a:avLst/>
              <a:gdLst>
                <a:gd name="T0" fmla="*/ 527 w 558"/>
                <a:gd name="T1" fmla="*/ 28 h 186"/>
                <a:gd name="T2" fmla="*/ 514 w 558"/>
                <a:gd name="T3" fmla="*/ 17 h 186"/>
                <a:gd name="T4" fmla="*/ 486 w 558"/>
                <a:gd name="T5" fmla="*/ 12 h 186"/>
                <a:gd name="T6" fmla="*/ 457 w 558"/>
                <a:gd name="T7" fmla="*/ 10 h 186"/>
                <a:gd name="T8" fmla="*/ 429 w 558"/>
                <a:gd name="T9" fmla="*/ 7 h 186"/>
                <a:gd name="T10" fmla="*/ 403 w 558"/>
                <a:gd name="T11" fmla="*/ 5 h 186"/>
                <a:gd name="T12" fmla="*/ 378 w 558"/>
                <a:gd name="T13" fmla="*/ 2 h 186"/>
                <a:gd name="T14" fmla="*/ 351 w 558"/>
                <a:gd name="T15" fmla="*/ 0 h 186"/>
                <a:gd name="T16" fmla="*/ 326 w 558"/>
                <a:gd name="T17" fmla="*/ 0 h 186"/>
                <a:gd name="T18" fmla="*/ 302 w 558"/>
                <a:gd name="T19" fmla="*/ 0 h 186"/>
                <a:gd name="T20" fmla="*/ 277 w 558"/>
                <a:gd name="T21" fmla="*/ 0 h 186"/>
                <a:gd name="T22" fmla="*/ 251 w 558"/>
                <a:gd name="T23" fmla="*/ 0 h 186"/>
                <a:gd name="T24" fmla="*/ 225 w 558"/>
                <a:gd name="T25" fmla="*/ 2 h 186"/>
                <a:gd name="T26" fmla="*/ 199 w 558"/>
                <a:gd name="T27" fmla="*/ 5 h 186"/>
                <a:gd name="T28" fmla="*/ 173 w 558"/>
                <a:gd name="T29" fmla="*/ 7 h 186"/>
                <a:gd name="T30" fmla="*/ 145 w 558"/>
                <a:gd name="T31" fmla="*/ 10 h 186"/>
                <a:gd name="T32" fmla="*/ 116 w 558"/>
                <a:gd name="T33" fmla="*/ 15 h 186"/>
                <a:gd name="T34" fmla="*/ 88 w 558"/>
                <a:gd name="T35" fmla="*/ 20 h 186"/>
                <a:gd name="T36" fmla="*/ 2 w 558"/>
                <a:gd name="T37" fmla="*/ 72 h 186"/>
                <a:gd name="T38" fmla="*/ 0 w 558"/>
                <a:gd name="T39" fmla="*/ 82 h 186"/>
                <a:gd name="T40" fmla="*/ 11 w 558"/>
                <a:gd name="T41" fmla="*/ 106 h 186"/>
                <a:gd name="T42" fmla="*/ 34 w 558"/>
                <a:gd name="T43" fmla="*/ 149 h 186"/>
                <a:gd name="T44" fmla="*/ 114 w 558"/>
                <a:gd name="T45" fmla="*/ 183 h 186"/>
                <a:gd name="T46" fmla="*/ 230 w 558"/>
                <a:gd name="T47" fmla="*/ 186 h 186"/>
                <a:gd name="T48" fmla="*/ 237 w 558"/>
                <a:gd name="T49" fmla="*/ 178 h 186"/>
                <a:gd name="T50" fmla="*/ 282 w 558"/>
                <a:gd name="T51" fmla="*/ 178 h 186"/>
                <a:gd name="T52" fmla="*/ 321 w 558"/>
                <a:gd name="T53" fmla="*/ 175 h 186"/>
                <a:gd name="T54" fmla="*/ 359 w 558"/>
                <a:gd name="T55" fmla="*/ 173 h 186"/>
                <a:gd name="T56" fmla="*/ 395 w 558"/>
                <a:gd name="T57" fmla="*/ 165 h 186"/>
                <a:gd name="T58" fmla="*/ 432 w 558"/>
                <a:gd name="T59" fmla="*/ 157 h 186"/>
                <a:gd name="T60" fmla="*/ 465 w 558"/>
                <a:gd name="T61" fmla="*/ 149 h 186"/>
                <a:gd name="T62" fmla="*/ 504 w 558"/>
                <a:gd name="T63" fmla="*/ 136 h 186"/>
                <a:gd name="T64" fmla="*/ 542 w 558"/>
                <a:gd name="T65" fmla="*/ 121 h 186"/>
                <a:gd name="T66" fmla="*/ 553 w 558"/>
                <a:gd name="T67" fmla="*/ 106 h 186"/>
                <a:gd name="T68" fmla="*/ 558 w 558"/>
                <a:gd name="T69" fmla="*/ 97 h 186"/>
                <a:gd name="T70" fmla="*/ 551 w 558"/>
                <a:gd name="T71" fmla="*/ 62 h 186"/>
                <a:gd name="T72" fmla="*/ 540 w 558"/>
                <a:gd name="T73" fmla="*/ 62 h 186"/>
                <a:gd name="T74" fmla="*/ 527 w 558"/>
                <a:gd name="T75" fmla="*/ 28 h 18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558"/>
                <a:gd name="T115" fmla="*/ 0 h 186"/>
                <a:gd name="T116" fmla="*/ 558 w 558"/>
                <a:gd name="T117" fmla="*/ 186 h 18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558" h="186">
                  <a:moveTo>
                    <a:pt x="527" y="28"/>
                  </a:moveTo>
                  <a:lnTo>
                    <a:pt x="514" y="17"/>
                  </a:lnTo>
                  <a:lnTo>
                    <a:pt x="486" y="12"/>
                  </a:lnTo>
                  <a:lnTo>
                    <a:pt x="457" y="10"/>
                  </a:lnTo>
                  <a:lnTo>
                    <a:pt x="429" y="7"/>
                  </a:lnTo>
                  <a:lnTo>
                    <a:pt x="403" y="5"/>
                  </a:lnTo>
                  <a:lnTo>
                    <a:pt x="378" y="2"/>
                  </a:lnTo>
                  <a:lnTo>
                    <a:pt x="351" y="0"/>
                  </a:lnTo>
                  <a:lnTo>
                    <a:pt x="326" y="0"/>
                  </a:lnTo>
                  <a:lnTo>
                    <a:pt x="302" y="0"/>
                  </a:lnTo>
                  <a:lnTo>
                    <a:pt x="277" y="0"/>
                  </a:lnTo>
                  <a:lnTo>
                    <a:pt x="251" y="0"/>
                  </a:lnTo>
                  <a:lnTo>
                    <a:pt x="225" y="2"/>
                  </a:lnTo>
                  <a:lnTo>
                    <a:pt x="199" y="5"/>
                  </a:lnTo>
                  <a:lnTo>
                    <a:pt x="173" y="7"/>
                  </a:lnTo>
                  <a:lnTo>
                    <a:pt x="145" y="10"/>
                  </a:lnTo>
                  <a:lnTo>
                    <a:pt x="116" y="15"/>
                  </a:lnTo>
                  <a:lnTo>
                    <a:pt x="88" y="20"/>
                  </a:lnTo>
                  <a:lnTo>
                    <a:pt x="2" y="72"/>
                  </a:lnTo>
                  <a:lnTo>
                    <a:pt x="0" y="82"/>
                  </a:lnTo>
                  <a:lnTo>
                    <a:pt x="11" y="106"/>
                  </a:lnTo>
                  <a:lnTo>
                    <a:pt x="34" y="149"/>
                  </a:lnTo>
                  <a:lnTo>
                    <a:pt x="114" y="183"/>
                  </a:lnTo>
                  <a:lnTo>
                    <a:pt x="230" y="186"/>
                  </a:lnTo>
                  <a:lnTo>
                    <a:pt x="237" y="178"/>
                  </a:lnTo>
                  <a:lnTo>
                    <a:pt x="282" y="178"/>
                  </a:lnTo>
                  <a:lnTo>
                    <a:pt x="321" y="175"/>
                  </a:lnTo>
                  <a:lnTo>
                    <a:pt x="359" y="173"/>
                  </a:lnTo>
                  <a:lnTo>
                    <a:pt x="395" y="165"/>
                  </a:lnTo>
                  <a:lnTo>
                    <a:pt x="432" y="157"/>
                  </a:lnTo>
                  <a:lnTo>
                    <a:pt x="465" y="149"/>
                  </a:lnTo>
                  <a:lnTo>
                    <a:pt x="504" y="136"/>
                  </a:lnTo>
                  <a:lnTo>
                    <a:pt x="542" y="121"/>
                  </a:lnTo>
                  <a:lnTo>
                    <a:pt x="553" y="106"/>
                  </a:lnTo>
                  <a:lnTo>
                    <a:pt x="558" y="97"/>
                  </a:lnTo>
                  <a:lnTo>
                    <a:pt x="551" y="62"/>
                  </a:lnTo>
                  <a:lnTo>
                    <a:pt x="540" y="62"/>
                  </a:lnTo>
                  <a:lnTo>
                    <a:pt x="527" y="28"/>
                  </a:lnTo>
                  <a:close/>
                </a:path>
              </a:pathLst>
            </a:custGeom>
            <a:solidFill>
              <a:srgbClr val="B59E70"/>
            </a:solidFill>
            <a:ln w="9525">
              <a:noFill/>
              <a:round/>
              <a:headEnd/>
              <a:tailEnd/>
            </a:ln>
          </p:spPr>
          <p:txBody>
            <a:bodyPr>
              <a:prstTxWarp prst="textNoShape">
                <a:avLst/>
              </a:prstTxWarp>
            </a:bodyPr>
            <a:lstStyle/>
            <a:p>
              <a:endParaRPr lang="en-US"/>
            </a:p>
          </p:txBody>
        </p:sp>
        <p:sp>
          <p:nvSpPr>
            <p:cNvPr id="53266" name="Freeform 877"/>
            <p:cNvSpPr>
              <a:spLocks noChangeAspect="1"/>
            </p:cNvSpPr>
            <p:nvPr/>
          </p:nvSpPr>
          <p:spPr bwMode="auto">
            <a:xfrm>
              <a:off x="3468" y="3102"/>
              <a:ext cx="218" cy="99"/>
            </a:xfrm>
            <a:custGeom>
              <a:avLst/>
              <a:gdLst>
                <a:gd name="T0" fmla="*/ 418 w 436"/>
                <a:gd name="T1" fmla="*/ 138 h 200"/>
                <a:gd name="T2" fmla="*/ 330 w 436"/>
                <a:gd name="T3" fmla="*/ 166 h 200"/>
                <a:gd name="T4" fmla="*/ 146 w 436"/>
                <a:gd name="T5" fmla="*/ 161 h 200"/>
                <a:gd name="T6" fmla="*/ 43 w 436"/>
                <a:gd name="T7" fmla="*/ 107 h 200"/>
                <a:gd name="T8" fmla="*/ 40 w 436"/>
                <a:gd name="T9" fmla="*/ 104 h 200"/>
                <a:gd name="T10" fmla="*/ 69 w 436"/>
                <a:gd name="T11" fmla="*/ 79 h 200"/>
                <a:gd name="T12" fmla="*/ 201 w 436"/>
                <a:gd name="T13" fmla="*/ 42 h 200"/>
                <a:gd name="T14" fmla="*/ 369 w 436"/>
                <a:gd name="T15" fmla="*/ 37 h 200"/>
                <a:gd name="T16" fmla="*/ 381 w 436"/>
                <a:gd name="T17" fmla="*/ 29 h 200"/>
                <a:gd name="T18" fmla="*/ 381 w 436"/>
                <a:gd name="T19" fmla="*/ 24 h 200"/>
                <a:gd name="T20" fmla="*/ 359 w 436"/>
                <a:gd name="T21" fmla="*/ 9 h 200"/>
                <a:gd name="T22" fmla="*/ 242 w 436"/>
                <a:gd name="T23" fmla="*/ 0 h 200"/>
                <a:gd name="T24" fmla="*/ 92 w 436"/>
                <a:gd name="T25" fmla="*/ 37 h 200"/>
                <a:gd name="T26" fmla="*/ 7 w 436"/>
                <a:gd name="T27" fmla="*/ 79 h 200"/>
                <a:gd name="T28" fmla="*/ 0 w 436"/>
                <a:gd name="T29" fmla="*/ 94 h 200"/>
                <a:gd name="T30" fmla="*/ 17 w 436"/>
                <a:gd name="T31" fmla="*/ 123 h 200"/>
                <a:gd name="T32" fmla="*/ 51 w 436"/>
                <a:gd name="T33" fmla="*/ 148 h 200"/>
                <a:gd name="T34" fmla="*/ 51 w 436"/>
                <a:gd name="T35" fmla="*/ 158 h 200"/>
                <a:gd name="T36" fmla="*/ 54 w 436"/>
                <a:gd name="T37" fmla="*/ 166 h 200"/>
                <a:gd name="T38" fmla="*/ 62 w 436"/>
                <a:gd name="T39" fmla="*/ 174 h 200"/>
                <a:gd name="T40" fmla="*/ 121 w 436"/>
                <a:gd name="T41" fmla="*/ 185 h 200"/>
                <a:gd name="T42" fmla="*/ 183 w 436"/>
                <a:gd name="T43" fmla="*/ 195 h 200"/>
                <a:gd name="T44" fmla="*/ 348 w 436"/>
                <a:gd name="T45" fmla="*/ 200 h 200"/>
                <a:gd name="T46" fmla="*/ 428 w 436"/>
                <a:gd name="T47" fmla="*/ 166 h 200"/>
                <a:gd name="T48" fmla="*/ 436 w 436"/>
                <a:gd name="T49" fmla="*/ 158 h 200"/>
                <a:gd name="T50" fmla="*/ 436 w 436"/>
                <a:gd name="T51" fmla="*/ 148 h 200"/>
                <a:gd name="T52" fmla="*/ 418 w 436"/>
                <a:gd name="T53" fmla="*/ 138 h 200"/>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436"/>
                <a:gd name="T82" fmla="*/ 0 h 200"/>
                <a:gd name="T83" fmla="*/ 436 w 436"/>
                <a:gd name="T84" fmla="*/ 200 h 200"/>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436" h="200">
                  <a:moveTo>
                    <a:pt x="418" y="138"/>
                  </a:moveTo>
                  <a:lnTo>
                    <a:pt x="330" y="166"/>
                  </a:lnTo>
                  <a:lnTo>
                    <a:pt x="146" y="161"/>
                  </a:lnTo>
                  <a:lnTo>
                    <a:pt x="43" y="107"/>
                  </a:lnTo>
                  <a:lnTo>
                    <a:pt x="40" y="104"/>
                  </a:lnTo>
                  <a:lnTo>
                    <a:pt x="69" y="79"/>
                  </a:lnTo>
                  <a:lnTo>
                    <a:pt x="201" y="42"/>
                  </a:lnTo>
                  <a:lnTo>
                    <a:pt x="369" y="37"/>
                  </a:lnTo>
                  <a:lnTo>
                    <a:pt x="381" y="29"/>
                  </a:lnTo>
                  <a:lnTo>
                    <a:pt x="381" y="24"/>
                  </a:lnTo>
                  <a:lnTo>
                    <a:pt x="359" y="9"/>
                  </a:lnTo>
                  <a:lnTo>
                    <a:pt x="242" y="0"/>
                  </a:lnTo>
                  <a:lnTo>
                    <a:pt x="92" y="37"/>
                  </a:lnTo>
                  <a:lnTo>
                    <a:pt x="7" y="79"/>
                  </a:lnTo>
                  <a:lnTo>
                    <a:pt x="0" y="94"/>
                  </a:lnTo>
                  <a:lnTo>
                    <a:pt x="17" y="123"/>
                  </a:lnTo>
                  <a:lnTo>
                    <a:pt x="51" y="148"/>
                  </a:lnTo>
                  <a:lnTo>
                    <a:pt x="51" y="158"/>
                  </a:lnTo>
                  <a:lnTo>
                    <a:pt x="54" y="166"/>
                  </a:lnTo>
                  <a:lnTo>
                    <a:pt x="62" y="174"/>
                  </a:lnTo>
                  <a:lnTo>
                    <a:pt x="121" y="185"/>
                  </a:lnTo>
                  <a:lnTo>
                    <a:pt x="183" y="195"/>
                  </a:lnTo>
                  <a:lnTo>
                    <a:pt x="348" y="200"/>
                  </a:lnTo>
                  <a:lnTo>
                    <a:pt x="428" y="166"/>
                  </a:lnTo>
                  <a:lnTo>
                    <a:pt x="436" y="158"/>
                  </a:lnTo>
                  <a:lnTo>
                    <a:pt x="436" y="148"/>
                  </a:lnTo>
                  <a:lnTo>
                    <a:pt x="418" y="138"/>
                  </a:lnTo>
                  <a:close/>
                </a:path>
              </a:pathLst>
            </a:custGeom>
            <a:solidFill>
              <a:srgbClr val="1E1916"/>
            </a:solidFill>
            <a:ln w="9525">
              <a:noFill/>
              <a:round/>
              <a:headEnd/>
              <a:tailEnd/>
            </a:ln>
          </p:spPr>
          <p:txBody>
            <a:bodyPr>
              <a:prstTxWarp prst="textNoShape">
                <a:avLst/>
              </a:prstTxWarp>
            </a:bodyPr>
            <a:lstStyle/>
            <a:p>
              <a:endParaRPr lang="en-US"/>
            </a:p>
          </p:txBody>
        </p:sp>
        <p:sp>
          <p:nvSpPr>
            <p:cNvPr id="53267" name="Freeform 878"/>
            <p:cNvSpPr>
              <a:spLocks noChangeAspect="1"/>
            </p:cNvSpPr>
            <p:nvPr/>
          </p:nvSpPr>
          <p:spPr bwMode="auto">
            <a:xfrm>
              <a:off x="3468" y="3230"/>
              <a:ext cx="242" cy="351"/>
            </a:xfrm>
            <a:custGeom>
              <a:avLst/>
              <a:gdLst>
                <a:gd name="T0" fmla="*/ 340 w 485"/>
                <a:gd name="T1" fmla="*/ 547 h 703"/>
                <a:gd name="T2" fmla="*/ 337 w 485"/>
                <a:gd name="T3" fmla="*/ 540 h 703"/>
                <a:gd name="T4" fmla="*/ 335 w 485"/>
                <a:gd name="T5" fmla="*/ 530 h 703"/>
                <a:gd name="T6" fmla="*/ 332 w 485"/>
                <a:gd name="T7" fmla="*/ 520 h 703"/>
                <a:gd name="T8" fmla="*/ 330 w 485"/>
                <a:gd name="T9" fmla="*/ 512 h 703"/>
                <a:gd name="T10" fmla="*/ 340 w 485"/>
                <a:gd name="T11" fmla="*/ 520 h 703"/>
                <a:gd name="T12" fmla="*/ 351 w 485"/>
                <a:gd name="T13" fmla="*/ 525 h 703"/>
                <a:gd name="T14" fmla="*/ 361 w 485"/>
                <a:gd name="T15" fmla="*/ 530 h 703"/>
                <a:gd name="T16" fmla="*/ 374 w 485"/>
                <a:gd name="T17" fmla="*/ 532 h 703"/>
                <a:gd name="T18" fmla="*/ 397 w 485"/>
                <a:gd name="T19" fmla="*/ 468 h 703"/>
                <a:gd name="T20" fmla="*/ 418 w 485"/>
                <a:gd name="T21" fmla="*/ 408 h 703"/>
                <a:gd name="T22" fmla="*/ 433 w 485"/>
                <a:gd name="T23" fmla="*/ 349 h 703"/>
                <a:gd name="T24" fmla="*/ 446 w 485"/>
                <a:gd name="T25" fmla="*/ 292 h 703"/>
                <a:gd name="T26" fmla="*/ 456 w 485"/>
                <a:gd name="T27" fmla="*/ 233 h 703"/>
                <a:gd name="T28" fmla="*/ 464 w 485"/>
                <a:gd name="T29" fmla="*/ 173 h 703"/>
                <a:gd name="T30" fmla="*/ 470 w 485"/>
                <a:gd name="T31" fmla="*/ 109 h 703"/>
                <a:gd name="T32" fmla="*/ 477 w 485"/>
                <a:gd name="T33" fmla="*/ 39 h 703"/>
                <a:gd name="T34" fmla="*/ 485 w 485"/>
                <a:gd name="T35" fmla="*/ 15 h 703"/>
                <a:gd name="T36" fmla="*/ 485 w 485"/>
                <a:gd name="T37" fmla="*/ 0 h 703"/>
                <a:gd name="T38" fmla="*/ 415 w 485"/>
                <a:gd name="T39" fmla="*/ 25 h 703"/>
                <a:gd name="T40" fmla="*/ 227 w 485"/>
                <a:gd name="T41" fmla="*/ 30 h 703"/>
                <a:gd name="T42" fmla="*/ 224 w 485"/>
                <a:gd name="T43" fmla="*/ 72 h 703"/>
                <a:gd name="T44" fmla="*/ 221 w 485"/>
                <a:gd name="T45" fmla="*/ 109 h 703"/>
                <a:gd name="T46" fmla="*/ 221 w 485"/>
                <a:gd name="T47" fmla="*/ 147 h 703"/>
                <a:gd name="T48" fmla="*/ 224 w 485"/>
                <a:gd name="T49" fmla="*/ 181 h 703"/>
                <a:gd name="T50" fmla="*/ 213 w 485"/>
                <a:gd name="T51" fmla="*/ 144 h 703"/>
                <a:gd name="T52" fmla="*/ 203 w 485"/>
                <a:gd name="T53" fmla="*/ 109 h 703"/>
                <a:gd name="T54" fmla="*/ 196 w 485"/>
                <a:gd name="T55" fmla="*/ 70 h 703"/>
                <a:gd name="T56" fmla="*/ 185 w 485"/>
                <a:gd name="T57" fmla="*/ 30 h 703"/>
                <a:gd name="T58" fmla="*/ 0 w 485"/>
                <a:gd name="T59" fmla="*/ 23 h 703"/>
                <a:gd name="T60" fmla="*/ 51 w 485"/>
                <a:gd name="T61" fmla="*/ 173 h 703"/>
                <a:gd name="T62" fmla="*/ 95 w 485"/>
                <a:gd name="T63" fmla="*/ 349 h 703"/>
                <a:gd name="T64" fmla="*/ 121 w 485"/>
                <a:gd name="T65" fmla="*/ 391 h 703"/>
                <a:gd name="T66" fmla="*/ 131 w 485"/>
                <a:gd name="T67" fmla="*/ 520 h 703"/>
                <a:gd name="T68" fmla="*/ 139 w 485"/>
                <a:gd name="T69" fmla="*/ 599 h 703"/>
                <a:gd name="T70" fmla="*/ 255 w 485"/>
                <a:gd name="T71" fmla="*/ 703 h 703"/>
                <a:gd name="T72" fmla="*/ 356 w 485"/>
                <a:gd name="T73" fmla="*/ 698 h 703"/>
                <a:gd name="T74" fmla="*/ 366 w 485"/>
                <a:gd name="T75" fmla="*/ 695 h 703"/>
                <a:gd name="T76" fmla="*/ 345 w 485"/>
                <a:gd name="T77" fmla="*/ 636 h 703"/>
                <a:gd name="T78" fmla="*/ 340 w 485"/>
                <a:gd name="T79" fmla="*/ 547 h 703"/>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85"/>
                <a:gd name="T121" fmla="*/ 0 h 703"/>
                <a:gd name="T122" fmla="*/ 485 w 485"/>
                <a:gd name="T123" fmla="*/ 703 h 703"/>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85" h="703">
                  <a:moveTo>
                    <a:pt x="340" y="547"/>
                  </a:moveTo>
                  <a:lnTo>
                    <a:pt x="337" y="540"/>
                  </a:lnTo>
                  <a:lnTo>
                    <a:pt x="335" y="530"/>
                  </a:lnTo>
                  <a:lnTo>
                    <a:pt x="332" y="520"/>
                  </a:lnTo>
                  <a:lnTo>
                    <a:pt x="330" y="512"/>
                  </a:lnTo>
                  <a:lnTo>
                    <a:pt x="340" y="520"/>
                  </a:lnTo>
                  <a:lnTo>
                    <a:pt x="351" y="525"/>
                  </a:lnTo>
                  <a:lnTo>
                    <a:pt x="361" y="530"/>
                  </a:lnTo>
                  <a:lnTo>
                    <a:pt x="374" y="532"/>
                  </a:lnTo>
                  <a:lnTo>
                    <a:pt x="397" y="468"/>
                  </a:lnTo>
                  <a:lnTo>
                    <a:pt x="418" y="408"/>
                  </a:lnTo>
                  <a:lnTo>
                    <a:pt x="433" y="349"/>
                  </a:lnTo>
                  <a:lnTo>
                    <a:pt x="446" y="292"/>
                  </a:lnTo>
                  <a:lnTo>
                    <a:pt x="456" y="233"/>
                  </a:lnTo>
                  <a:lnTo>
                    <a:pt x="464" y="173"/>
                  </a:lnTo>
                  <a:lnTo>
                    <a:pt x="470" y="109"/>
                  </a:lnTo>
                  <a:lnTo>
                    <a:pt x="477" y="39"/>
                  </a:lnTo>
                  <a:lnTo>
                    <a:pt x="485" y="15"/>
                  </a:lnTo>
                  <a:lnTo>
                    <a:pt x="485" y="0"/>
                  </a:lnTo>
                  <a:lnTo>
                    <a:pt x="415" y="25"/>
                  </a:lnTo>
                  <a:lnTo>
                    <a:pt x="227" y="30"/>
                  </a:lnTo>
                  <a:lnTo>
                    <a:pt x="224" y="72"/>
                  </a:lnTo>
                  <a:lnTo>
                    <a:pt x="221" y="109"/>
                  </a:lnTo>
                  <a:lnTo>
                    <a:pt x="221" y="147"/>
                  </a:lnTo>
                  <a:lnTo>
                    <a:pt x="224" y="181"/>
                  </a:lnTo>
                  <a:lnTo>
                    <a:pt x="213" y="144"/>
                  </a:lnTo>
                  <a:lnTo>
                    <a:pt x="203" y="109"/>
                  </a:lnTo>
                  <a:lnTo>
                    <a:pt x="196" y="70"/>
                  </a:lnTo>
                  <a:lnTo>
                    <a:pt x="185" y="30"/>
                  </a:lnTo>
                  <a:lnTo>
                    <a:pt x="0" y="23"/>
                  </a:lnTo>
                  <a:lnTo>
                    <a:pt x="51" y="173"/>
                  </a:lnTo>
                  <a:lnTo>
                    <a:pt x="95" y="349"/>
                  </a:lnTo>
                  <a:lnTo>
                    <a:pt x="121" y="391"/>
                  </a:lnTo>
                  <a:lnTo>
                    <a:pt x="131" y="520"/>
                  </a:lnTo>
                  <a:lnTo>
                    <a:pt x="139" y="599"/>
                  </a:lnTo>
                  <a:lnTo>
                    <a:pt x="255" y="703"/>
                  </a:lnTo>
                  <a:lnTo>
                    <a:pt x="356" y="698"/>
                  </a:lnTo>
                  <a:lnTo>
                    <a:pt x="366" y="695"/>
                  </a:lnTo>
                  <a:lnTo>
                    <a:pt x="345" y="636"/>
                  </a:lnTo>
                  <a:lnTo>
                    <a:pt x="340" y="547"/>
                  </a:lnTo>
                  <a:close/>
                </a:path>
              </a:pathLst>
            </a:custGeom>
            <a:solidFill>
              <a:srgbClr val="8E6B59"/>
            </a:solidFill>
            <a:ln w="9525">
              <a:noFill/>
              <a:round/>
              <a:headEnd/>
              <a:tailEnd/>
            </a:ln>
          </p:spPr>
          <p:txBody>
            <a:bodyPr>
              <a:prstTxWarp prst="textNoShape">
                <a:avLst/>
              </a:prstTxWarp>
            </a:bodyPr>
            <a:lstStyle/>
            <a:p>
              <a:endParaRPr lang="en-US"/>
            </a:p>
          </p:txBody>
        </p:sp>
        <p:sp>
          <p:nvSpPr>
            <p:cNvPr id="53268" name="Freeform 879"/>
            <p:cNvSpPr>
              <a:spLocks noChangeAspect="1"/>
            </p:cNvSpPr>
            <p:nvPr/>
          </p:nvSpPr>
          <p:spPr bwMode="auto">
            <a:xfrm>
              <a:off x="3524" y="3141"/>
              <a:ext cx="82" cy="27"/>
            </a:xfrm>
            <a:custGeom>
              <a:avLst/>
              <a:gdLst>
                <a:gd name="T0" fmla="*/ 10 w 162"/>
                <a:gd name="T1" fmla="*/ 10 h 54"/>
                <a:gd name="T2" fmla="*/ 0 w 162"/>
                <a:gd name="T3" fmla="*/ 17 h 54"/>
                <a:gd name="T4" fmla="*/ 8 w 162"/>
                <a:gd name="T5" fmla="*/ 35 h 54"/>
                <a:gd name="T6" fmla="*/ 18 w 162"/>
                <a:gd name="T7" fmla="*/ 44 h 54"/>
                <a:gd name="T8" fmla="*/ 41 w 162"/>
                <a:gd name="T9" fmla="*/ 35 h 54"/>
                <a:gd name="T10" fmla="*/ 132 w 162"/>
                <a:gd name="T11" fmla="*/ 54 h 54"/>
                <a:gd name="T12" fmla="*/ 142 w 162"/>
                <a:gd name="T13" fmla="*/ 46 h 54"/>
                <a:gd name="T14" fmla="*/ 162 w 162"/>
                <a:gd name="T15" fmla="*/ 17 h 54"/>
                <a:gd name="T16" fmla="*/ 147 w 162"/>
                <a:gd name="T17" fmla="*/ 0 h 54"/>
                <a:gd name="T18" fmla="*/ 10 w 162"/>
                <a:gd name="T19" fmla="*/ 10 h 5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62"/>
                <a:gd name="T31" fmla="*/ 0 h 54"/>
                <a:gd name="T32" fmla="*/ 162 w 162"/>
                <a:gd name="T33" fmla="*/ 54 h 5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62" h="54">
                  <a:moveTo>
                    <a:pt x="10" y="10"/>
                  </a:moveTo>
                  <a:lnTo>
                    <a:pt x="0" y="17"/>
                  </a:lnTo>
                  <a:lnTo>
                    <a:pt x="8" y="35"/>
                  </a:lnTo>
                  <a:lnTo>
                    <a:pt x="18" y="44"/>
                  </a:lnTo>
                  <a:lnTo>
                    <a:pt x="41" y="35"/>
                  </a:lnTo>
                  <a:lnTo>
                    <a:pt x="132" y="54"/>
                  </a:lnTo>
                  <a:lnTo>
                    <a:pt x="142" y="46"/>
                  </a:lnTo>
                  <a:lnTo>
                    <a:pt x="162" y="17"/>
                  </a:lnTo>
                  <a:lnTo>
                    <a:pt x="147" y="0"/>
                  </a:lnTo>
                  <a:lnTo>
                    <a:pt x="10" y="10"/>
                  </a:lnTo>
                  <a:close/>
                </a:path>
              </a:pathLst>
            </a:custGeom>
            <a:solidFill>
              <a:srgbClr val="1E1916"/>
            </a:solidFill>
            <a:ln w="9525">
              <a:noFill/>
              <a:round/>
              <a:headEnd/>
              <a:tailEnd/>
            </a:ln>
          </p:spPr>
          <p:txBody>
            <a:bodyPr>
              <a:prstTxWarp prst="textNoShape">
                <a:avLst/>
              </a:prstTxWarp>
            </a:bodyPr>
            <a:lstStyle/>
            <a:p>
              <a:endParaRPr lang="en-US"/>
            </a:p>
          </p:txBody>
        </p:sp>
        <p:sp>
          <p:nvSpPr>
            <p:cNvPr id="53269" name="Freeform 880"/>
            <p:cNvSpPr>
              <a:spLocks noChangeAspect="1"/>
            </p:cNvSpPr>
            <p:nvPr/>
          </p:nvSpPr>
          <p:spPr bwMode="auto">
            <a:xfrm>
              <a:off x="3394" y="3211"/>
              <a:ext cx="169" cy="368"/>
            </a:xfrm>
            <a:custGeom>
              <a:avLst/>
              <a:gdLst>
                <a:gd name="T0" fmla="*/ 235 w 338"/>
                <a:gd name="T1" fmla="*/ 437 h 737"/>
                <a:gd name="T2" fmla="*/ 199 w 338"/>
                <a:gd name="T3" fmla="*/ 378 h 737"/>
                <a:gd name="T4" fmla="*/ 191 w 338"/>
                <a:gd name="T5" fmla="*/ 336 h 737"/>
                <a:gd name="T6" fmla="*/ 181 w 338"/>
                <a:gd name="T7" fmla="*/ 297 h 737"/>
                <a:gd name="T8" fmla="*/ 173 w 338"/>
                <a:gd name="T9" fmla="*/ 259 h 737"/>
                <a:gd name="T10" fmla="*/ 163 w 338"/>
                <a:gd name="T11" fmla="*/ 222 h 737"/>
                <a:gd name="T12" fmla="*/ 153 w 338"/>
                <a:gd name="T13" fmla="*/ 186 h 737"/>
                <a:gd name="T14" fmla="*/ 140 w 338"/>
                <a:gd name="T15" fmla="*/ 150 h 737"/>
                <a:gd name="T16" fmla="*/ 126 w 338"/>
                <a:gd name="T17" fmla="*/ 111 h 737"/>
                <a:gd name="T18" fmla="*/ 111 w 338"/>
                <a:gd name="T19" fmla="*/ 72 h 737"/>
                <a:gd name="T20" fmla="*/ 111 w 338"/>
                <a:gd name="T21" fmla="*/ 62 h 737"/>
                <a:gd name="T22" fmla="*/ 119 w 338"/>
                <a:gd name="T23" fmla="*/ 59 h 737"/>
                <a:gd name="T24" fmla="*/ 0 w 338"/>
                <a:gd name="T25" fmla="*/ 0 h 737"/>
                <a:gd name="T26" fmla="*/ 78 w 338"/>
                <a:gd name="T27" fmla="*/ 254 h 737"/>
                <a:gd name="T28" fmla="*/ 69 w 338"/>
                <a:gd name="T29" fmla="*/ 307 h 737"/>
                <a:gd name="T30" fmla="*/ 49 w 338"/>
                <a:gd name="T31" fmla="*/ 421 h 737"/>
                <a:gd name="T32" fmla="*/ 52 w 338"/>
                <a:gd name="T33" fmla="*/ 480 h 737"/>
                <a:gd name="T34" fmla="*/ 114 w 338"/>
                <a:gd name="T35" fmla="*/ 613 h 737"/>
                <a:gd name="T36" fmla="*/ 148 w 338"/>
                <a:gd name="T37" fmla="*/ 665 h 737"/>
                <a:gd name="T38" fmla="*/ 240 w 338"/>
                <a:gd name="T39" fmla="*/ 708 h 737"/>
                <a:gd name="T40" fmla="*/ 338 w 338"/>
                <a:gd name="T41" fmla="*/ 737 h 737"/>
                <a:gd name="T42" fmla="*/ 250 w 338"/>
                <a:gd name="T43" fmla="*/ 646 h 737"/>
                <a:gd name="T44" fmla="*/ 235 w 338"/>
                <a:gd name="T45" fmla="*/ 437 h 73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38"/>
                <a:gd name="T70" fmla="*/ 0 h 737"/>
                <a:gd name="T71" fmla="*/ 338 w 338"/>
                <a:gd name="T72" fmla="*/ 737 h 73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38" h="737">
                  <a:moveTo>
                    <a:pt x="235" y="437"/>
                  </a:moveTo>
                  <a:lnTo>
                    <a:pt x="199" y="378"/>
                  </a:lnTo>
                  <a:lnTo>
                    <a:pt x="191" y="336"/>
                  </a:lnTo>
                  <a:lnTo>
                    <a:pt x="181" y="297"/>
                  </a:lnTo>
                  <a:lnTo>
                    <a:pt x="173" y="259"/>
                  </a:lnTo>
                  <a:lnTo>
                    <a:pt x="163" y="222"/>
                  </a:lnTo>
                  <a:lnTo>
                    <a:pt x="153" y="186"/>
                  </a:lnTo>
                  <a:lnTo>
                    <a:pt x="140" y="150"/>
                  </a:lnTo>
                  <a:lnTo>
                    <a:pt x="126" y="111"/>
                  </a:lnTo>
                  <a:lnTo>
                    <a:pt x="111" y="72"/>
                  </a:lnTo>
                  <a:lnTo>
                    <a:pt x="111" y="62"/>
                  </a:lnTo>
                  <a:lnTo>
                    <a:pt x="119" y="59"/>
                  </a:lnTo>
                  <a:lnTo>
                    <a:pt x="0" y="0"/>
                  </a:lnTo>
                  <a:lnTo>
                    <a:pt x="78" y="254"/>
                  </a:lnTo>
                  <a:lnTo>
                    <a:pt x="69" y="307"/>
                  </a:lnTo>
                  <a:lnTo>
                    <a:pt x="49" y="421"/>
                  </a:lnTo>
                  <a:lnTo>
                    <a:pt x="52" y="480"/>
                  </a:lnTo>
                  <a:lnTo>
                    <a:pt x="114" y="613"/>
                  </a:lnTo>
                  <a:lnTo>
                    <a:pt x="148" y="665"/>
                  </a:lnTo>
                  <a:lnTo>
                    <a:pt x="240" y="708"/>
                  </a:lnTo>
                  <a:lnTo>
                    <a:pt x="338" y="737"/>
                  </a:lnTo>
                  <a:lnTo>
                    <a:pt x="250" y="646"/>
                  </a:lnTo>
                  <a:lnTo>
                    <a:pt x="235" y="437"/>
                  </a:lnTo>
                  <a:close/>
                </a:path>
              </a:pathLst>
            </a:custGeom>
            <a:solidFill>
              <a:srgbClr val="774930"/>
            </a:solidFill>
            <a:ln w="9525">
              <a:noFill/>
              <a:round/>
              <a:headEnd/>
              <a:tailEnd/>
            </a:ln>
          </p:spPr>
          <p:txBody>
            <a:bodyPr>
              <a:prstTxWarp prst="textNoShape">
                <a:avLst/>
              </a:prstTxWarp>
            </a:bodyPr>
            <a:lstStyle/>
            <a:p>
              <a:endParaRPr lang="en-US"/>
            </a:p>
          </p:txBody>
        </p:sp>
        <p:sp>
          <p:nvSpPr>
            <p:cNvPr id="53270" name="Freeform 881"/>
            <p:cNvSpPr>
              <a:spLocks noChangeAspect="1"/>
            </p:cNvSpPr>
            <p:nvPr/>
          </p:nvSpPr>
          <p:spPr bwMode="auto">
            <a:xfrm>
              <a:off x="3320" y="3207"/>
              <a:ext cx="124" cy="328"/>
            </a:xfrm>
            <a:custGeom>
              <a:avLst/>
              <a:gdLst>
                <a:gd name="T0" fmla="*/ 173 w 248"/>
                <a:gd name="T1" fmla="*/ 391 h 656"/>
                <a:gd name="T2" fmla="*/ 196 w 248"/>
                <a:gd name="T3" fmla="*/ 272 h 656"/>
                <a:gd name="T4" fmla="*/ 137 w 248"/>
                <a:gd name="T5" fmla="*/ 77 h 656"/>
                <a:gd name="T6" fmla="*/ 114 w 248"/>
                <a:gd name="T7" fmla="*/ 8 h 656"/>
                <a:gd name="T8" fmla="*/ 114 w 248"/>
                <a:gd name="T9" fmla="*/ 0 h 656"/>
                <a:gd name="T10" fmla="*/ 92 w 248"/>
                <a:gd name="T11" fmla="*/ 181 h 656"/>
                <a:gd name="T12" fmla="*/ 0 w 248"/>
                <a:gd name="T13" fmla="*/ 411 h 656"/>
                <a:gd name="T14" fmla="*/ 0 w 248"/>
                <a:gd name="T15" fmla="*/ 483 h 656"/>
                <a:gd name="T16" fmla="*/ 18 w 248"/>
                <a:gd name="T17" fmla="*/ 559 h 656"/>
                <a:gd name="T18" fmla="*/ 0 w 248"/>
                <a:gd name="T19" fmla="*/ 559 h 656"/>
                <a:gd name="T20" fmla="*/ 13 w 248"/>
                <a:gd name="T21" fmla="*/ 587 h 656"/>
                <a:gd name="T22" fmla="*/ 59 w 248"/>
                <a:gd name="T23" fmla="*/ 649 h 656"/>
                <a:gd name="T24" fmla="*/ 67 w 248"/>
                <a:gd name="T25" fmla="*/ 656 h 656"/>
                <a:gd name="T26" fmla="*/ 248 w 248"/>
                <a:gd name="T27" fmla="*/ 656 h 656"/>
                <a:gd name="T28" fmla="*/ 178 w 248"/>
                <a:gd name="T29" fmla="*/ 515 h 656"/>
                <a:gd name="T30" fmla="*/ 173 w 248"/>
                <a:gd name="T31" fmla="*/ 391 h 65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48"/>
                <a:gd name="T49" fmla="*/ 0 h 656"/>
                <a:gd name="T50" fmla="*/ 248 w 248"/>
                <a:gd name="T51" fmla="*/ 656 h 65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48" h="656">
                  <a:moveTo>
                    <a:pt x="173" y="391"/>
                  </a:moveTo>
                  <a:lnTo>
                    <a:pt x="196" y="272"/>
                  </a:lnTo>
                  <a:lnTo>
                    <a:pt x="137" y="77"/>
                  </a:lnTo>
                  <a:lnTo>
                    <a:pt x="114" y="8"/>
                  </a:lnTo>
                  <a:lnTo>
                    <a:pt x="114" y="0"/>
                  </a:lnTo>
                  <a:lnTo>
                    <a:pt x="92" y="181"/>
                  </a:lnTo>
                  <a:lnTo>
                    <a:pt x="0" y="411"/>
                  </a:lnTo>
                  <a:lnTo>
                    <a:pt x="0" y="483"/>
                  </a:lnTo>
                  <a:lnTo>
                    <a:pt x="18" y="559"/>
                  </a:lnTo>
                  <a:lnTo>
                    <a:pt x="0" y="559"/>
                  </a:lnTo>
                  <a:lnTo>
                    <a:pt x="13" y="587"/>
                  </a:lnTo>
                  <a:lnTo>
                    <a:pt x="59" y="649"/>
                  </a:lnTo>
                  <a:lnTo>
                    <a:pt x="67" y="656"/>
                  </a:lnTo>
                  <a:lnTo>
                    <a:pt x="248" y="656"/>
                  </a:lnTo>
                  <a:lnTo>
                    <a:pt x="178" y="515"/>
                  </a:lnTo>
                  <a:lnTo>
                    <a:pt x="173" y="391"/>
                  </a:lnTo>
                  <a:close/>
                </a:path>
              </a:pathLst>
            </a:custGeom>
            <a:solidFill>
              <a:srgbClr val="8E6B59"/>
            </a:solidFill>
            <a:ln w="9525">
              <a:noFill/>
              <a:round/>
              <a:headEnd/>
              <a:tailEnd/>
            </a:ln>
          </p:spPr>
          <p:txBody>
            <a:bodyPr>
              <a:prstTxWarp prst="textNoShape">
                <a:avLst/>
              </a:prstTxWarp>
            </a:bodyPr>
            <a:lstStyle/>
            <a:p>
              <a:endParaRPr lang="en-US"/>
            </a:p>
          </p:txBody>
        </p:sp>
      </p:grpSp>
      <p:sp>
        <p:nvSpPr>
          <p:cNvPr id="53261" name="Rectangle 882" descr="1332252"/>
          <p:cNvSpPr>
            <a:spLocks noChangeArrowheads="1"/>
          </p:cNvSpPr>
          <p:nvPr/>
        </p:nvSpPr>
        <p:spPr bwMode="auto">
          <a:xfrm>
            <a:off x="8178800" y="1531938"/>
            <a:ext cx="965200" cy="5326062"/>
          </a:xfrm>
          <a:prstGeom prst="rect">
            <a:avLst/>
          </a:prstGeom>
          <a:blipFill dpi="0" rotWithShape="1">
            <a:blip r:embed="rId6"/>
            <a:srcRect/>
            <a:tile tx="0" ty="0" sx="100000" sy="100000" flip="none" algn="tl"/>
          </a:blipFill>
          <a:ln w="9525">
            <a:noFill/>
            <a:miter lim="800000"/>
            <a:headEnd/>
            <a:tailEnd/>
          </a:ln>
        </p:spPr>
        <p:txBody>
          <a:bodyPr wrap="none" anchor="ctr">
            <a:prstTxWarp prst="textNoShape">
              <a:avLst/>
            </a:prstTxWarp>
          </a:bodyPr>
          <a:lstStyle/>
          <a:p>
            <a:endParaRPr lang="en-US"/>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3000"/>
                                  </p:stCondLst>
                                  <p:childTnLst>
                                    <p:set>
                                      <p:cBhvr>
                                        <p:cTn id="6" dur="1" fill="hold">
                                          <p:stCondLst>
                                            <p:cond delay="0"/>
                                          </p:stCondLst>
                                        </p:cTn>
                                        <p:tgtEl>
                                          <p:spTgt spid="7"/>
                                        </p:tgtEl>
                                        <p:attrNameLst>
                                          <p:attrName>style.visibility</p:attrName>
                                        </p:attrNameLst>
                                      </p:cBhvr>
                                      <p:to>
                                        <p:strVal val="visible"/>
                                      </p:to>
                                    </p:set>
                                  </p:childTnLst>
                                </p:cTn>
                              </p:par>
                            </p:childTnLst>
                          </p:cTn>
                        </p:par>
                        <p:par>
                          <p:cTn id="7" fill="hold">
                            <p:stCondLst>
                              <p:cond delay="3000"/>
                            </p:stCondLst>
                            <p:childTnLst>
                              <p:par>
                                <p:cTn id="8" presetID="2" presetClass="exit" presetSubtype="2" fill="hold" nodeType="afterEffect">
                                  <p:stCondLst>
                                    <p:cond delay="0"/>
                                  </p:stCondLst>
                                  <p:childTnLst>
                                    <p:anim calcmode="lin" valueType="num">
                                      <p:cBhvr additive="base">
                                        <p:cTn id="9" dur="2000"/>
                                        <p:tgtEl>
                                          <p:spTgt spid="9"/>
                                        </p:tgtEl>
                                        <p:attrNameLst>
                                          <p:attrName>ppt_x</p:attrName>
                                        </p:attrNameLst>
                                      </p:cBhvr>
                                      <p:tavLst>
                                        <p:tav tm="0">
                                          <p:val>
                                            <p:strVal val="ppt_x"/>
                                          </p:val>
                                        </p:tav>
                                        <p:tav tm="100000">
                                          <p:val>
                                            <p:strVal val="1+ppt_w/2"/>
                                          </p:val>
                                        </p:tav>
                                      </p:tavLst>
                                    </p:anim>
                                    <p:anim calcmode="lin" valueType="num">
                                      <p:cBhvr additive="base">
                                        <p:cTn id="10" dur="2000"/>
                                        <p:tgtEl>
                                          <p:spTgt spid="9"/>
                                        </p:tgtEl>
                                        <p:attrNameLst>
                                          <p:attrName>ppt_y</p:attrName>
                                        </p:attrNameLst>
                                      </p:cBhvr>
                                      <p:tavLst>
                                        <p:tav tm="0">
                                          <p:val>
                                            <p:strVal val="ppt_y"/>
                                          </p:val>
                                        </p:tav>
                                        <p:tav tm="100000">
                                          <p:val>
                                            <p:strVal val="ppt_y"/>
                                          </p:val>
                                        </p:tav>
                                      </p:tavLst>
                                    </p:anim>
                                    <p:set>
                                      <p:cBhvr>
                                        <p:cTn id="11" dur="1" fill="hold">
                                          <p:stCondLst>
                                            <p:cond delay="1999"/>
                                          </p:stCondLst>
                                        </p:cTn>
                                        <p:tgtEl>
                                          <p:spTgt spid="9"/>
                                        </p:tgtEl>
                                        <p:attrNameLst>
                                          <p:attrName>style.visibility</p:attrName>
                                        </p:attrNameLst>
                                      </p:cBhvr>
                                      <p:to>
                                        <p:strVal val="hidden"/>
                                      </p:to>
                                    </p:set>
                                  </p:childTnLst>
                                </p:cTn>
                              </p:par>
                              <p:par>
                                <p:cTn id="12" presetID="1" presetClass="entr" presetSubtype="0" fill="hold" nodeType="withEffect">
                                  <p:stCondLst>
                                    <p:cond delay="500"/>
                                  </p:stCondLst>
                                  <p:childTnLst>
                                    <p:set>
                                      <p:cBhvr>
                                        <p:cTn id="13" dur="1" fill="hold">
                                          <p:stCondLst>
                                            <p:cond delay="0"/>
                                          </p:stCondLst>
                                        </p:cTn>
                                        <p:tgtEl>
                                          <p:spTgt spid="14"/>
                                        </p:tgtEl>
                                        <p:attrNameLst>
                                          <p:attrName>style.visibility</p:attrName>
                                        </p:attrNameLst>
                                      </p:cBhvr>
                                      <p:to>
                                        <p:strVal val="visible"/>
                                      </p:to>
                                    </p:set>
                                  </p:childTnLst>
                                </p:cTn>
                              </p:par>
                              <p:par>
                                <p:cTn id="14" presetID="2" presetClass="exit" presetSubtype="2" fill="hold" nodeType="withEffect">
                                  <p:stCondLst>
                                    <p:cond delay="0"/>
                                  </p:stCondLst>
                                  <p:childTnLst>
                                    <p:anim calcmode="lin" valueType="num">
                                      <p:cBhvr additive="base">
                                        <p:cTn id="15" dur="3000"/>
                                        <p:tgtEl>
                                          <p:spTgt spid="14"/>
                                        </p:tgtEl>
                                        <p:attrNameLst>
                                          <p:attrName>ppt_x</p:attrName>
                                        </p:attrNameLst>
                                      </p:cBhvr>
                                      <p:tavLst>
                                        <p:tav tm="0">
                                          <p:val>
                                            <p:strVal val="ppt_x"/>
                                          </p:val>
                                        </p:tav>
                                        <p:tav tm="100000">
                                          <p:val>
                                            <p:strVal val="1+ppt_w/2"/>
                                          </p:val>
                                        </p:tav>
                                      </p:tavLst>
                                    </p:anim>
                                    <p:anim calcmode="lin" valueType="num">
                                      <p:cBhvr additive="base">
                                        <p:cTn id="16" dur="3000"/>
                                        <p:tgtEl>
                                          <p:spTgt spid="14"/>
                                        </p:tgtEl>
                                        <p:attrNameLst>
                                          <p:attrName>ppt_y</p:attrName>
                                        </p:attrNameLst>
                                      </p:cBhvr>
                                      <p:tavLst>
                                        <p:tav tm="0">
                                          <p:val>
                                            <p:strVal val="ppt_y"/>
                                          </p:val>
                                        </p:tav>
                                        <p:tav tm="100000">
                                          <p:val>
                                            <p:strVal val="ppt_y"/>
                                          </p:val>
                                        </p:tav>
                                      </p:tavLst>
                                    </p:anim>
                                    <p:set>
                                      <p:cBhvr>
                                        <p:cTn id="17" dur="1" fill="hold">
                                          <p:stCondLst>
                                            <p:cond delay="2999"/>
                                          </p:stCondLst>
                                        </p:cTn>
                                        <p:tgtEl>
                                          <p:spTgt spid="14"/>
                                        </p:tgtEl>
                                        <p:attrNameLst>
                                          <p:attrName>style.visibility</p:attrName>
                                        </p:attrNameLst>
                                      </p:cBhvr>
                                      <p:to>
                                        <p:strVal val="hidden"/>
                                      </p:to>
                                    </p:set>
                                  </p:childTnLst>
                                </p:cTn>
                              </p:par>
                            </p:childTnLst>
                          </p:cTn>
                        </p:par>
                        <p:par>
                          <p:cTn id="18" fill="hold">
                            <p:stCondLst>
                              <p:cond delay="6000"/>
                            </p:stCondLst>
                            <p:childTnLst>
                              <p:par>
                                <p:cTn id="19" presetID="2" presetClass="exit" presetSubtype="2" fill="hold" nodeType="afterEffect">
                                  <p:stCondLst>
                                    <p:cond delay="0"/>
                                  </p:stCondLst>
                                  <p:childTnLst>
                                    <p:anim calcmode="lin" valueType="num">
                                      <p:cBhvr additive="base">
                                        <p:cTn id="20" dur="2000"/>
                                        <p:tgtEl>
                                          <p:spTgt spid="15"/>
                                        </p:tgtEl>
                                        <p:attrNameLst>
                                          <p:attrName>ppt_x</p:attrName>
                                        </p:attrNameLst>
                                      </p:cBhvr>
                                      <p:tavLst>
                                        <p:tav tm="0">
                                          <p:val>
                                            <p:strVal val="ppt_x"/>
                                          </p:val>
                                        </p:tav>
                                        <p:tav tm="100000">
                                          <p:val>
                                            <p:strVal val="1+ppt_w/2"/>
                                          </p:val>
                                        </p:tav>
                                      </p:tavLst>
                                    </p:anim>
                                    <p:anim calcmode="lin" valueType="num">
                                      <p:cBhvr additive="base">
                                        <p:cTn id="21" dur="2000"/>
                                        <p:tgtEl>
                                          <p:spTgt spid="15"/>
                                        </p:tgtEl>
                                        <p:attrNameLst>
                                          <p:attrName>ppt_y</p:attrName>
                                        </p:attrNameLst>
                                      </p:cBhvr>
                                      <p:tavLst>
                                        <p:tav tm="0">
                                          <p:val>
                                            <p:strVal val="ppt_y"/>
                                          </p:val>
                                        </p:tav>
                                        <p:tav tm="100000">
                                          <p:val>
                                            <p:strVal val="ppt_y"/>
                                          </p:val>
                                        </p:tav>
                                      </p:tavLst>
                                    </p:anim>
                                    <p:set>
                                      <p:cBhvr>
                                        <p:cTn id="22" dur="1" fill="hold">
                                          <p:stCondLst>
                                            <p:cond delay="1999"/>
                                          </p:stCondLst>
                                        </p:cTn>
                                        <p:tgtEl>
                                          <p:spTgt spid="15"/>
                                        </p:tgtEl>
                                        <p:attrNameLst>
                                          <p:attrName>style.visibility</p:attrName>
                                        </p:attrNameLst>
                                      </p:cBhvr>
                                      <p:to>
                                        <p:strVal val="hidden"/>
                                      </p:to>
                                    </p:set>
                                  </p:childTnLst>
                                </p:cTn>
                              </p:par>
                              <p:par>
                                <p:cTn id="23" presetID="1" presetClass="entr" presetSubtype="0" fill="hold" nodeType="withEffect">
                                  <p:stCondLst>
                                    <p:cond delay="500"/>
                                  </p:stCondLst>
                                  <p:childTnLst>
                                    <p:set>
                                      <p:cBhvr>
                                        <p:cTn id="24" dur="1" fill="hold">
                                          <p:stCondLst>
                                            <p:cond delay="0"/>
                                          </p:stCondLst>
                                        </p:cTn>
                                        <p:tgtEl>
                                          <p:spTgt spid="13"/>
                                        </p:tgtEl>
                                        <p:attrNameLst>
                                          <p:attrName>style.visibility</p:attrName>
                                        </p:attrNameLst>
                                      </p:cBhvr>
                                      <p:to>
                                        <p:strVal val="visible"/>
                                      </p:to>
                                    </p:set>
                                  </p:childTnLst>
                                </p:cTn>
                              </p:par>
                              <p:par>
                                <p:cTn id="25" presetID="8" presetClass="emph" presetSubtype="0" fill="hold" nodeType="withEffect">
                                  <p:stCondLst>
                                    <p:cond delay="0"/>
                                  </p:stCondLst>
                                  <p:childTnLst>
                                    <p:animRot by="5400000">
                                      <p:cBhvr>
                                        <p:cTn id="26" dur="1000" fill="hold"/>
                                        <p:tgtEl>
                                          <p:spTgt spid="16"/>
                                        </p:tgtEl>
                                        <p:attrNameLst>
                                          <p:attrName>r</p:attrName>
                                        </p:attrNameLst>
                                      </p:cBhvr>
                                    </p:animRot>
                                  </p:childTnLst>
                                </p:cTn>
                              </p:par>
                              <p:par>
                                <p:cTn id="27" presetID="2" presetClass="exit" presetSubtype="2" fill="hold" nodeType="withEffect">
                                  <p:stCondLst>
                                    <p:cond delay="0"/>
                                  </p:stCondLst>
                                  <p:childTnLst>
                                    <p:anim calcmode="lin" valueType="num">
                                      <p:cBhvr additive="base">
                                        <p:cTn id="28" dur="3000"/>
                                        <p:tgtEl>
                                          <p:spTgt spid="13"/>
                                        </p:tgtEl>
                                        <p:attrNameLst>
                                          <p:attrName>ppt_x</p:attrName>
                                        </p:attrNameLst>
                                      </p:cBhvr>
                                      <p:tavLst>
                                        <p:tav tm="0">
                                          <p:val>
                                            <p:strVal val="ppt_x"/>
                                          </p:val>
                                        </p:tav>
                                        <p:tav tm="100000">
                                          <p:val>
                                            <p:strVal val="1+ppt_w/2"/>
                                          </p:val>
                                        </p:tav>
                                      </p:tavLst>
                                    </p:anim>
                                    <p:anim calcmode="lin" valueType="num">
                                      <p:cBhvr additive="base">
                                        <p:cTn id="29" dur="3000"/>
                                        <p:tgtEl>
                                          <p:spTgt spid="13"/>
                                        </p:tgtEl>
                                        <p:attrNameLst>
                                          <p:attrName>ppt_y</p:attrName>
                                        </p:attrNameLst>
                                      </p:cBhvr>
                                      <p:tavLst>
                                        <p:tav tm="0">
                                          <p:val>
                                            <p:strVal val="ppt_y"/>
                                          </p:val>
                                        </p:tav>
                                        <p:tav tm="100000">
                                          <p:val>
                                            <p:strVal val="ppt_y"/>
                                          </p:val>
                                        </p:tav>
                                      </p:tavLst>
                                    </p:anim>
                                    <p:set>
                                      <p:cBhvr>
                                        <p:cTn id="30" dur="1" fill="hold">
                                          <p:stCondLst>
                                            <p:cond delay="2999"/>
                                          </p:stCondLst>
                                        </p:cTn>
                                        <p:tgtEl>
                                          <p:spTgt spid="13"/>
                                        </p:tgtEl>
                                        <p:attrNameLst>
                                          <p:attrName>style.visibility</p:attrName>
                                        </p:attrNameLst>
                                      </p:cBhvr>
                                      <p:to>
                                        <p:strVal val="hidden"/>
                                      </p:to>
                                    </p:set>
                                  </p:childTnLst>
                                </p:cTn>
                              </p:par>
                            </p:childTnLst>
                          </p:cTn>
                        </p:par>
                        <p:par>
                          <p:cTn id="31" fill="hold">
                            <p:stCondLst>
                              <p:cond delay="9000"/>
                            </p:stCondLst>
                            <p:childTnLst>
                              <p:par>
                                <p:cTn id="32" presetID="9" presetClass="emph" presetSubtype="0" nodeType="afterEffect">
                                  <p:stCondLst>
                                    <p:cond delay="0"/>
                                  </p:stCondLst>
                                  <p:childTnLst>
                                    <p:set>
                                      <p:cBhvr rctx="PPT">
                                        <p:cTn id="33" dur="indefinite"/>
                                        <p:tgtEl>
                                          <p:spTgt spid="7"/>
                                        </p:tgtEl>
                                        <p:attrNameLst>
                                          <p:attrName>style.opacity</p:attrName>
                                        </p:attrNameLst>
                                      </p:cBhvr>
                                      <p:to>
                                        <p:strVal val="0.25"/>
                                      </p:to>
                                    </p:set>
                                    <p:animEffect filter="image" prLst="opacity: 0.25">
                                      <p:cBhvr rctx="IE">
                                        <p:cTn id="34" dur="indefinite"/>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63842" name="Text Box 2"/>
          <p:cNvSpPr txBox="1">
            <a:spLocks noChangeArrowheads="1"/>
          </p:cNvSpPr>
          <p:nvPr/>
        </p:nvSpPr>
        <p:spPr bwMode="auto">
          <a:xfrm>
            <a:off x="20638" y="41275"/>
            <a:ext cx="8942387" cy="1373188"/>
          </a:xfrm>
          <a:prstGeom prst="rect">
            <a:avLst/>
          </a:prstGeom>
          <a:noFill/>
          <a:ln w="9525">
            <a:noFill/>
            <a:miter lim="800000"/>
            <a:headEnd/>
            <a:tailEnd/>
          </a:ln>
        </p:spPr>
        <p:txBody>
          <a:bodyPr lIns="45720" rIns="45720">
            <a:prstTxWarp prst="textNoShape">
              <a:avLst/>
            </a:prstTxWarp>
            <a:spAutoFit/>
          </a:bodyPr>
          <a:lstStyle/>
          <a:p>
            <a:r>
              <a:rPr lang="de-DE">
                <a:solidFill>
                  <a:srgbClr val="663300"/>
                </a:solidFill>
              </a:rPr>
              <a:t>Der Esel, der Hund, die Katze und der Hahn haben gut gegessen und getrunken, haben das Licht ausgemacht und sind dann eingeschlafen. </a:t>
            </a:r>
            <a:endParaRPr lang="en-US">
              <a:solidFill>
                <a:srgbClr val="663300"/>
              </a:solidFill>
            </a:endParaRPr>
          </a:p>
        </p:txBody>
      </p:sp>
      <p:sp>
        <p:nvSpPr>
          <p:cNvPr id="163843" name="Text Box 3"/>
          <p:cNvSpPr txBox="1">
            <a:spLocks noChangeArrowheads="1"/>
          </p:cNvSpPr>
          <p:nvPr/>
        </p:nvSpPr>
        <p:spPr bwMode="auto">
          <a:xfrm>
            <a:off x="20638" y="41275"/>
            <a:ext cx="9223375" cy="2227263"/>
          </a:xfrm>
          <a:prstGeom prst="rect">
            <a:avLst/>
          </a:prstGeom>
          <a:noFill/>
          <a:ln w="9525">
            <a:noFill/>
            <a:miter lim="800000"/>
            <a:headEnd/>
            <a:tailEnd/>
          </a:ln>
        </p:spPr>
        <p:txBody>
          <a:bodyPr lIns="45720" rIns="45720">
            <a:prstTxWarp prst="textNoShape">
              <a:avLst/>
            </a:prstTxWarp>
            <a:spAutoFit/>
          </a:bodyPr>
          <a:lstStyle/>
          <a:p>
            <a:r>
              <a:rPr lang="de-DE">
                <a:solidFill>
                  <a:srgbClr val="663300"/>
                </a:solidFill>
              </a:rPr>
              <a:t>Der Esel, der Hund, die Katze und der Hahn haben gut gegessen und getrunken, haben das Licht ausgemacht und sind dann eingeschlafen. Der Esel und der Hund haben sich am Herd hingelegt, die Katze hat auf dem Herd geschlafen, und der Hahn ist in die Lampe geflogen. </a:t>
            </a:r>
            <a:endParaRPr lang="en-US">
              <a:solidFill>
                <a:srgbClr val="663300"/>
              </a:solidFill>
            </a:endParaRPr>
          </a:p>
        </p:txBody>
      </p:sp>
      <p:grpSp>
        <p:nvGrpSpPr>
          <p:cNvPr id="2" name="Group 4"/>
          <p:cNvGrpSpPr>
            <a:grpSpLocks/>
          </p:cNvGrpSpPr>
          <p:nvPr/>
        </p:nvGrpSpPr>
        <p:grpSpPr bwMode="auto">
          <a:xfrm>
            <a:off x="1514475" y="2381250"/>
            <a:ext cx="6094413" cy="4476750"/>
            <a:chOff x="954" y="1500"/>
            <a:chExt cx="3839" cy="2820"/>
          </a:xfrm>
        </p:grpSpPr>
        <p:grpSp>
          <p:nvGrpSpPr>
            <p:cNvPr id="55301" name="Group 5"/>
            <p:cNvGrpSpPr>
              <a:grpSpLocks noChangeAspect="1"/>
            </p:cNvGrpSpPr>
            <p:nvPr/>
          </p:nvGrpSpPr>
          <p:grpSpPr bwMode="auto">
            <a:xfrm>
              <a:off x="954" y="1500"/>
              <a:ext cx="3839" cy="2820"/>
              <a:chOff x="1736" y="1289"/>
              <a:chExt cx="3784" cy="2780"/>
            </a:xfrm>
          </p:grpSpPr>
          <p:grpSp>
            <p:nvGrpSpPr>
              <p:cNvPr id="55562" name="Group 6"/>
              <p:cNvGrpSpPr>
                <a:grpSpLocks noChangeAspect="1"/>
              </p:cNvGrpSpPr>
              <p:nvPr/>
            </p:nvGrpSpPr>
            <p:grpSpPr bwMode="auto">
              <a:xfrm>
                <a:off x="1736" y="1289"/>
                <a:ext cx="3784" cy="2776"/>
                <a:chOff x="668" y="547"/>
                <a:chExt cx="4395" cy="3225"/>
              </a:xfrm>
            </p:grpSpPr>
            <p:sp>
              <p:nvSpPr>
                <p:cNvPr id="55596" name="AutoShape 7"/>
                <p:cNvSpPr>
                  <a:spLocks noChangeAspect="1" noChangeArrowheads="1" noTextEdit="1"/>
                </p:cNvSpPr>
                <p:nvPr/>
              </p:nvSpPr>
              <p:spPr bwMode="auto">
                <a:xfrm>
                  <a:off x="697" y="547"/>
                  <a:ext cx="4366" cy="3225"/>
                </a:xfrm>
                <a:prstGeom prst="rect">
                  <a:avLst/>
                </a:prstGeom>
                <a:noFill/>
                <a:ln w="9525">
                  <a:noFill/>
                  <a:miter lim="800000"/>
                  <a:headEnd/>
                  <a:tailEnd/>
                </a:ln>
              </p:spPr>
              <p:txBody>
                <a:bodyPr>
                  <a:prstTxWarp prst="textNoShape">
                    <a:avLst/>
                  </a:prstTxWarp>
                </a:bodyPr>
                <a:lstStyle/>
                <a:p>
                  <a:endParaRPr lang="en-US"/>
                </a:p>
              </p:txBody>
            </p:sp>
            <p:sp>
              <p:nvSpPr>
                <p:cNvPr id="55597" name="Rectangle 8"/>
                <p:cNvSpPr>
                  <a:spLocks noChangeAspect="1" noChangeArrowheads="1"/>
                </p:cNvSpPr>
                <p:nvPr/>
              </p:nvSpPr>
              <p:spPr bwMode="auto">
                <a:xfrm>
                  <a:off x="697" y="547"/>
                  <a:ext cx="4366" cy="3225"/>
                </a:xfrm>
                <a:prstGeom prst="rect">
                  <a:avLst/>
                </a:prstGeom>
                <a:solidFill>
                  <a:srgbClr val="000000"/>
                </a:solidFill>
                <a:ln w="9525">
                  <a:noFill/>
                  <a:miter lim="800000"/>
                  <a:headEnd/>
                  <a:tailEnd/>
                </a:ln>
              </p:spPr>
              <p:txBody>
                <a:bodyPr>
                  <a:prstTxWarp prst="textNoShape">
                    <a:avLst/>
                  </a:prstTxWarp>
                </a:bodyPr>
                <a:lstStyle/>
                <a:p>
                  <a:endParaRPr lang="en-US"/>
                </a:p>
              </p:txBody>
            </p:sp>
            <p:sp>
              <p:nvSpPr>
                <p:cNvPr id="55598" name="Freeform 9"/>
                <p:cNvSpPr>
                  <a:spLocks noChangeAspect="1"/>
                </p:cNvSpPr>
                <p:nvPr/>
              </p:nvSpPr>
              <p:spPr bwMode="auto">
                <a:xfrm>
                  <a:off x="716" y="560"/>
                  <a:ext cx="225" cy="142"/>
                </a:xfrm>
                <a:custGeom>
                  <a:avLst/>
                  <a:gdLst>
                    <a:gd name="T0" fmla="*/ 1123 w 1123"/>
                    <a:gd name="T1" fmla="*/ 249 h 710"/>
                    <a:gd name="T2" fmla="*/ 1123 w 1123"/>
                    <a:gd name="T3" fmla="*/ 710 h 710"/>
                    <a:gd name="T4" fmla="*/ 0 w 1123"/>
                    <a:gd name="T5" fmla="*/ 182 h 710"/>
                    <a:gd name="T6" fmla="*/ 0 w 1123"/>
                    <a:gd name="T7" fmla="*/ 0 h 710"/>
                    <a:gd name="T8" fmla="*/ 661 w 1123"/>
                    <a:gd name="T9" fmla="*/ 0 h 710"/>
                    <a:gd name="T10" fmla="*/ 1123 w 1123"/>
                    <a:gd name="T11" fmla="*/ 249 h 710"/>
                    <a:gd name="T12" fmla="*/ 0 60000 65536"/>
                    <a:gd name="T13" fmla="*/ 0 60000 65536"/>
                    <a:gd name="T14" fmla="*/ 0 60000 65536"/>
                    <a:gd name="T15" fmla="*/ 0 60000 65536"/>
                    <a:gd name="T16" fmla="*/ 0 60000 65536"/>
                    <a:gd name="T17" fmla="*/ 0 60000 65536"/>
                    <a:gd name="T18" fmla="*/ 0 w 1123"/>
                    <a:gd name="T19" fmla="*/ 0 h 710"/>
                    <a:gd name="T20" fmla="*/ 1123 w 1123"/>
                    <a:gd name="T21" fmla="*/ 710 h 710"/>
                  </a:gdLst>
                  <a:ahLst/>
                  <a:cxnLst>
                    <a:cxn ang="T12">
                      <a:pos x="T0" y="T1"/>
                    </a:cxn>
                    <a:cxn ang="T13">
                      <a:pos x="T2" y="T3"/>
                    </a:cxn>
                    <a:cxn ang="T14">
                      <a:pos x="T4" y="T5"/>
                    </a:cxn>
                    <a:cxn ang="T15">
                      <a:pos x="T6" y="T7"/>
                    </a:cxn>
                    <a:cxn ang="T16">
                      <a:pos x="T8" y="T9"/>
                    </a:cxn>
                    <a:cxn ang="T17">
                      <a:pos x="T10" y="T11"/>
                    </a:cxn>
                  </a:cxnLst>
                  <a:rect l="T18" t="T19" r="T20" b="T21"/>
                  <a:pathLst>
                    <a:path w="1123" h="710">
                      <a:moveTo>
                        <a:pt x="1123" y="249"/>
                      </a:moveTo>
                      <a:lnTo>
                        <a:pt x="1123" y="710"/>
                      </a:lnTo>
                      <a:lnTo>
                        <a:pt x="0" y="182"/>
                      </a:lnTo>
                      <a:lnTo>
                        <a:pt x="0" y="0"/>
                      </a:lnTo>
                      <a:lnTo>
                        <a:pt x="661" y="0"/>
                      </a:lnTo>
                      <a:lnTo>
                        <a:pt x="1123" y="249"/>
                      </a:lnTo>
                      <a:close/>
                    </a:path>
                  </a:pathLst>
                </a:custGeom>
                <a:solidFill>
                  <a:srgbClr val="663300"/>
                </a:solidFill>
                <a:ln w="9525">
                  <a:noFill/>
                  <a:round/>
                  <a:headEnd/>
                  <a:tailEnd/>
                </a:ln>
              </p:spPr>
              <p:txBody>
                <a:bodyPr>
                  <a:prstTxWarp prst="textNoShape">
                    <a:avLst/>
                  </a:prstTxWarp>
                </a:bodyPr>
                <a:lstStyle/>
                <a:p>
                  <a:endParaRPr lang="en-US"/>
                </a:p>
              </p:txBody>
            </p:sp>
            <p:sp>
              <p:nvSpPr>
                <p:cNvPr id="55599" name="Freeform 10"/>
                <p:cNvSpPr>
                  <a:spLocks noChangeAspect="1"/>
                </p:cNvSpPr>
                <p:nvPr/>
              </p:nvSpPr>
              <p:spPr bwMode="auto">
                <a:xfrm>
                  <a:off x="866" y="560"/>
                  <a:ext cx="4184" cy="212"/>
                </a:xfrm>
                <a:custGeom>
                  <a:avLst/>
                  <a:gdLst>
                    <a:gd name="T0" fmla="*/ 20918 w 20918"/>
                    <a:gd name="T1" fmla="*/ 892 h 1056"/>
                    <a:gd name="T2" fmla="*/ 15170 w 20918"/>
                    <a:gd name="T3" fmla="*/ 892 h 1056"/>
                    <a:gd name="T4" fmla="*/ 14662 w 20918"/>
                    <a:gd name="T5" fmla="*/ 528 h 1056"/>
                    <a:gd name="T6" fmla="*/ 13127 w 20918"/>
                    <a:gd name="T7" fmla="*/ 528 h 1056"/>
                    <a:gd name="T8" fmla="*/ 11476 w 20918"/>
                    <a:gd name="T9" fmla="*/ 576 h 1056"/>
                    <a:gd name="T10" fmla="*/ 9557 w 20918"/>
                    <a:gd name="T11" fmla="*/ 595 h 1056"/>
                    <a:gd name="T12" fmla="*/ 9144 w 20918"/>
                    <a:gd name="T13" fmla="*/ 873 h 1056"/>
                    <a:gd name="T14" fmla="*/ 9028 w 20918"/>
                    <a:gd name="T15" fmla="*/ 940 h 1056"/>
                    <a:gd name="T16" fmla="*/ 8914 w 20918"/>
                    <a:gd name="T17" fmla="*/ 989 h 1056"/>
                    <a:gd name="T18" fmla="*/ 6764 w 20918"/>
                    <a:gd name="T19" fmla="*/ 989 h 1056"/>
                    <a:gd name="T20" fmla="*/ 2725 w 20918"/>
                    <a:gd name="T21" fmla="*/ 1056 h 1056"/>
                    <a:gd name="T22" fmla="*/ 2015 w 20918"/>
                    <a:gd name="T23" fmla="*/ 1036 h 1056"/>
                    <a:gd name="T24" fmla="*/ 114 w 20918"/>
                    <a:gd name="T25" fmla="*/ 49 h 1056"/>
                    <a:gd name="T26" fmla="*/ 0 w 20918"/>
                    <a:gd name="T27" fmla="*/ 0 h 1056"/>
                    <a:gd name="T28" fmla="*/ 20918 w 20918"/>
                    <a:gd name="T29" fmla="*/ 0 h 1056"/>
                    <a:gd name="T30" fmla="*/ 20918 w 20918"/>
                    <a:gd name="T31" fmla="*/ 892 h 105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0918"/>
                    <a:gd name="T49" fmla="*/ 0 h 1056"/>
                    <a:gd name="T50" fmla="*/ 20918 w 20918"/>
                    <a:gd name="T51" fmla="*/ 1056 h 105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0918" h="1056">
                      <a:moveTo>
                        <a:pt x="20918" y="892"/>
                      </a:moveTo>
                      <a:lnTo>
                        <a:pt x="15170" y="892"/>
                      </a:lnTo>
                      <a:lnTo>
                        <a:pt x="14662" y="528"/>
                      </a:lnTo>
                      <a:lnTo>
                        <a:pt x="13127" y="528"/>
                      </a:lnTo>
                      <a:lnTo>
                        <a:pt x="11476" y="576"/>
                      </a:lnTo>
                      <a:lnTo>
                        <a:pt x="9557" y="595"/>
                      </a:lnTo>
                      <a:lnTo>
                        <a:pt x="9144" y="873"/>
                      </a:lnTo>
                      <a:lnTo>
                        <a:pt x="9028" y="940"/>
                      </a:lnTo>
                      <a:lnTo>
                        <a:pt x="8914" y="989"/>
                      </a:lnTo>
                      <a:lnTo>
                        <a:pt x="6764" y="989"/>
                      </a:lnTo>
                      <a:lnTo>
                        <a:pt x="2725" y="1056"/>
                      </a:lnTo>
                      <a:lnTo>
                        <a:pt x="2015" y="1036"/>
                      </a:lnTo>
                      <a:lnTo>
                        <a:pt x="114" y="49"/>
                      </a:lnTo>
                      <a:lnTo>
                        <a:pt x="0" y="0"/>
                      </a:lnTo>
                      <a:lnTo>
                        <a:pt x="20918" y="0"/>
                      </a:lnTo>
                      <a:lnTo>
                        <a:pt x="20918" y="892"/>
                      </a:lnTo>
                      <a:close/>
                    </a:path>
                  </a:pathLst>
                </a:custGeom>
                <a:solidFill>
                  <a:srgbClr val="E8AD51"/>
                </a:solidFill>
                <a:ln w="9525">
                  <a:noFill/>
                  <a:round/>
                  <a:headEnd/>
                  <a:tailEnd/>
                </a:ln>
              </p:spPr>
              <p:txBody>
                <a:bodyPr>
                  <a:prstTxWarp prst="textNoShape">
                    <a:avLst/>
                  </a:prstTxWarp>
                </a:bodyPr>
                <a:lstStyle/>
                <a:p>
                  <a:endParaRPr lang="en-US"/>
                </a:p>
              </p:txBody>
            </p:sp>
            <p:sp>
              <p:nvSpPr>
                <p:cNvPr id="55600" name="Freeform 11"/>
                <p:cNvSpPr>
                  <a:spLocks noChangeAspect="1"/>
                </p:cNvSpPr>
                <p:nvPr/>
              </p:nvSpPr>
              <p:spPr bwMode="auto">
                <a:xfrm>
                  <a:off x="922" y="818"/>
                  <a:ext cx="182" cy="1703"/>
                </a:xfrm>
                <a:custGeom>
                  <a:avLst/>
                  <a:gdLst>
                    <a:gd name="T0" fmla="*/ 441 w 911"/>
                    <a:gd name="T1" fmla="*/ 6216 h 8517"/>
                    <a:gd name="T2" fmla="*/ 412 w 911"/>
                    <a:gd name="T3" fmla="*/ 4652 h 8517"/>
                    <a:gd name="T4" fmla="*/ 384 w 911"/>
                    <a:gd name="T5" fmla="*/ 3875 h 8517"/>
                    <a:gd name="T6" fmla="*/ 316 w 911"/>
                    <a:gd name="T7" fmla="*/ 3386 h 8517"/>
                    <a:gd name="T8" fmla="*/ 249 w 911"/>
                    <a:gd name="T9" fmla="*/ 3252 h 8517"/>
                    <a:gd name="T10" fmla="*/ 182 w 911"/>
                    <a:gd name="T11" fmla="*/ 2858 h 8517"/>
                    <a:gd name="T12" fmla="*/ 135 w 911"/>
                    <a:gd name="T13" fmla="*/ 2743 h 8517"/>
                    <a:gd name="T14" fmla="*/ 67 w 911"/>
                    <a:gd name="T15" fmla="*/ 2637 h 8517"/>
                    <a:gd name="T16" fmla="*/ 0 w 911"/>
                    <a:gd name="T17" fmla="*/ 2379 h 8517"/>
                    <a:gd name="T18" fmla="*/ 47 w 911"/>
                    <a:gd name="T19" fmla="*/ 1813 h 8517"/>
                    <a:gd name="T20" fmla="*/ 0 w 911"/>
                    <a:gd name="T21" fmla="*/ 1716 h 8517"/>
                    <a:gd name="T22" fmla="*/ 19 w 911"/>
                    <a:gd name="T23" fmla="*/ 1419 h 8517"/>
                    <a:gd name="T24" fmla="*/ 96 w 911"/>
                    <a:gd name="T25" fmla="*/ 824 h 8517"/>
                    <a:gd name="T26" fmla="*/ 96 w 911"/>
                    <a:gd name="T27" fmla="*/ 643 h 8517"/>
                    <a:gd name="T28" fmla="*/ 47 w 911"/>
                    <a:gd name="T29" fmla="*/ 163 h 8517"/>
                    <a:gd name="T30" fmla="*/ 19 w 911"/>
                    <a:gd name="T31" fmla="*/ 67 h 8517"/>
                    <a:gd name="T32" fmla="*/ 19 w 911"/>
                    <a:gd name="T33" fmla="*/ 0 h 8517"/>
                    <a:gd name="T34" fmla="*/ 911 w 911"/>
                    <a:gd name="T35" fmla="*/ 393 h 8517"/>
                    <a:gd name="T36" fmla="*/ 911 w 911"/>
                    <a:gd name="T37" fmla="*/ 8249 h 8517"/>
                    <a:gd name="T38" fmla="*/ 479 w 911"/>
                    <a:gd name="T39" fmla="*/ 8517 h 8517"/>
                    <a:gd name="T40" fmla="*/ 432 w 911"/>
                    <a:gd name="T41" fmla="*/ 8220 h 8517"/>
                    <a:gd name="T42" fmla="*/ 432 w 911"/>
                    <a:gd name="T43" fmla="*/ 7904 h 8517"/>
                    <a:gd name="T44" fmla="*/ 365 w 911"/>
                    <a:gd name="T45" fmla="*/ 7194 h 8517"/>
                    <a:gd name="T46" fmla="*/ 384 w 911"/>
                    <a:gd name="T47" fmla="*/ 6801 h 8517"/>
                    <a:gd name="T48" fmla="*/ 441 w 911"/>
                    <a:gd name="T49" fmla="*/ 6216 h 851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911"/>
                    <a:gd name="T76" fmla="*/ 0 h 8517"/>
                    <a:gd name="T77" fmla="*/ 911 w 911"/>
                    <a:gd name="T78" fmla="*/ 8517 h 851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911" h="8517">
                      <a:moveTo>
                        <a:pt x="441" y="6216"/>
                      </a:moveTo>
                      <a:lnTo>
                        <a:pt x="412" y="4652"/>
                      </a:lnTo>
                      <a:lnTo>
                        <a:pt x="384" y="3875"/>
                      </a:lnTo>
                      <a:lnTo>
                        <a:pt x="316" y="3386"/>
                      </a:lnTo>
                      <a:lnTo>
                        <a:pt x="249" y="3252"/>
                      </a:lnTo>
                      <a:lnTo>
                        <a:pt x="182" y="2858"/>
                      </a:lnTo>
                      <a:lnTo>
                        <a:pt x="135" y="2743"/>
                      </a:lnTo>
                      <a:lnTo>
                        <a:pt x="67" y="2637"/>
                      </a:lnTo>
                      <a:lnTo>
                        <a:pt x="0" y="2379"/>
                      </a:lnTo>
                      <a:lnTo>
                        <a:pt x="47" y="1813"/>
                      </a:lnTo>
                      <a:lnTo>
                        <a:pt x="0" y="1716"/>
                      </a:lnTo>
                      <a:lnTo>
                        <a:pt x="19" y="1419"/>
                      </a:lnTo>
                      <a:lnTo>
                        <a:pt x="96" y="824"/>
                      </a:lnTo>
                      <a:lnTo>
                        <a:pt x="96" y="643"/>
                      </a:lnTo>
                      <a:lnTo>
                        <a:pt x="47" y="163"/>
                      </a:lnTo>
                      <a:lnTo>
                        <a:pt x="19" y="67"/>
                      </a:lnTo>
                      <a:lnTo>
                        <a:pt x="19" y="0"/>
                      </a:lnTo>
                      <a:lnTo>
                        <a:pt x="911" y="393"/>
                      </a:lnTo>
                      <a:lnTo>
                        <a:pt x="911" y="8249"/>
                      </a:lnTo>
                      <a:lnTo>
                        <a:pt x="479" y="8517"/>
                      </a:lnTo>
                      <a:lnTo>
                        <a:pt x="432" y="8220"/>
                      </a:lnTo>
                      <a:lnTo>
                        <a:pt x="432" y="7904"/>
                      </a:lnTo>
                      <a:lnTo>
                        <a:pt x="365" y="7194"/>
                      </a:lnTo>
                      <a:lnTo>
                        <a:pt x="384" y="6801"/>
                      </a:lnTo>
                      <a:lnTo>
                        <a:pt x="441" y="6216"/>
                      </a:lnTo>
                      <a:close/>
                    </a:path>
                  </a:pathLst>
                </a:custGeom>
                <a:solidFill>
                  <a:srgbClr val="969696"/>
                </a:solidFill>
                <a:ln w="9525">
                  <a:noFill/>
                  <a:round/>
                  <a:headEnd/>
                  <a:tailEnd/>
                </a:ln>
              </p:spPr>
              <p:txBody>
                <a:bodyPr>
                  <a:prstTxWarp prst="textNoShape">
                    <a:avLst/>
                  </a:prstTxWarp>
                </a:bodyPr>
                <a:lstStyle/>
                <a:p>
                  <a:endParaRPr lang="en-US"/>
                </a:p>
              </p:txBody>
            </p:sp>
            <p:sp>
              <p:nvSpPr>
                <p:cNvPr id="55601" name="Freeform 12"/>
                <p:cNvSpPr>
                  <a:spLocks noChangeAspect="1"/>
                </p:cNvSpPr>
                <p:nvPr/>
              </p:nvSpPr>
              <p:spPr bwMode="auto">
                <a:xfrm>
                  <a:off x="931" y="626"/>
                  <a:ext cx="357" cy="2229"/>
                </a:xfrm>
                <a:custGeom>
                  <a:avLst/>
                  <a:gdLst>
                    <a:gd name="T0" fmla="*/ 1718 w 1785"/>
                    <a:gd name="T1" fmla="*/ 796 h 11147"/>
                    <a:gd name="T2" fmla="*/ 1766 w 1785"/>
                    <a:gd name="T3" fmla="*/ 8931 h 11147"/>
                    <a:gd name="T4" fmla="*/ 1785 w 1785"/>
                    <a:gd name="T5" fmla="*/ 9708 h 11147"/>
                    <a:gd name="T6" fmla="*/ 1440 w 1785"/>
                    <a:gd name="T7" fmla="*/ 9775 h 11147"/>
                    <a:gd name="T8" fmla="*/ 1123 w 1785"/>
                    <a:gd name="T9" fmla="*/ 10005 h 11147"/>
                    <a:gd name="T10" fmla="*/ 729 w 1785"/>
                    <a:gd name="T11" fmla="*/ 10466 h 11147"/>
                    <a:gd name="T12" fmla="*/ 529 w 1785"/>
                    <a:gd name="T13" fmla="*/ 10946 h 11147"/>
                    <a:gd name="T14" fmla="*/ 499 w 1785"/>
                    <a:gd name="T15" fmla="*/ 11108 h 11147"/>
                    <a:gd name="T16" fmla="*/ 499 w 1785"/>
                    <a:gd name="T17" fmla="*/ 11147 h 11147"/>
                    <a:gd name="T18" fmla="*/ 432 w 1785"/>
                    <a:gd name="T19" fmla="*/ 10964 h 11147"/>
                    <a:gd name="T20" fmla="*/ 432 w 1785"/>
                    <a:gd name="T21" fmla="*/ 10600 h 11147"/>
                    <a:gd name="T22" fmla="*/ 462 w 1785"/>
                    <a:gd name="T23" fmla="*/ 9843 h 11147"/>
                    <a:gd name="T24" fmla="*/ 1239 w 1785"/>
                    <a:gd name="T25" fmla="*/ 9391 h 11147"/>
                    <a:gd name="T26" fmla="*/ 1286 w 1785"/>
                    <a:gd name="T27" fmla="*/ 8499 h 11147"/>
                    <a:gd name="T28" fmla="*/ 1286 w 1785"/>
                    <a:gd name="T29" fmla="*/ 1074 h 11147"/>
                    <a:gd name="T30" fmla="*/ 20 w 1785"/>
                    <a:gd name="T31" fmla="*/ 499 h 11147"/>
                    <a:gd name="T32" fmla="*/ 0 w 1785"/>
                    <a:gd name="T33" fmla="*/ 480 h 11147"/>
                    <a:gd name="T34" fmla="*/ 0 w 1785"/>
                    <a:gd name="T35" fmla="*/ 451 h 11147"/>
                    <a:gd name="T36" fmla="*/ 88 w 1785"/>
                    <a:gd name="T37" fmla="*/ 499 h 11147"/>
                    <a:gd name="T38" fmla="*/ 154 w 1785"/>
                    <a:gd name="T39" fmla="*/ 0 h 11147"/>
                    <a:gd name="T40" fmla="*/ 1305 w 1785"/>
                    <a:gd name="T41" fmla="*/ 566 h 11147"/>
                    <a:gd name="T42" fmla="*/ 1718 w 1785"/>
                    <a:gd name="T43" fmla="*/ 796 h 1114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785"/>
                    <a:gd name="T67" fmla="*/ 0 h 11147"/>
                    <a:gd name="T68" fmla="*/ 1785 w 1785"/>
                    <a:gd name="T69" fmla="*/ 11147 h 1114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785" h="11147">
                      <a:moveTo>
                        <a:pt x="1718" y="796"/>
                      </a:moveTo>
                      <a:lnTo>
                        <a:pt x="1766" y="8931"/>
                      </a:lnTo>
                      <a:lnTo>
                        <a:pt x="1785" y="9708"/>
                      </a:lnTo>
                      <a:lnTo>
                        <a:pt x="1440" y="9775"/>
                      </a:lnTo>
                      <a:lnTo>
                        <a:pt x="1123" y="10005"/>
                      </a:lnTo>
                      <a:lnTo>
                        <a:pt x="729" y="10466"/>
                      </a:lnTo>
                      <a:lnTo>
                        <a:pt x="529" y="10946"/>
                      </a:lnTo>
                      <a:lnTo>
                        <a:pt x="499" y="11108"/>
                      </a:lnTo>
                      <a:lnTo>
                        <a:pt x="499" y="11147"/>
                      </a:lnTo>
                      <a:lnTo>
                        <a:pt x="432" y="10964"/>
                      </a:lnTo>
                      <a:lnTo>
                        <a:pt x="432" y="10600"/>
                      </a:lnTo>
                      <a:lnTo>
                        <a:pt x="462" y="9843"/>
                      </a:lnTo>
                      <a:lnTo>
                        <a:pt x="1239" y="9391"/>
                      </a:lnTo>
                      <a:lnTo>
                        <a:pt x="1286" y="8499"/>
                      </a:lnTo>
                      <a:lnTo>
                        <a:pt x="1286" y="1074"/>
                      </a:lnTo>
                      <a:lnTo>
                        <a:pt x="20" y="499"/>
                      </a:lnTo>
                      <a:lnTo>
                        <a:pt x="0" y="480"/>
                      </a:lnTo>
                      <a:lnTo>
                        <a:pt x="0" y="451"/>
                      </a:lnTo>
                      <a:lnTo>
                        <a:pt x="88" y="499"/>
                      </a:lnTo>
                      <a:lnTo>
                        <a:pt x="154" y="0"/>
                      </a:lnTo>
                      <a:lnTo>
                        <a:pt x="1305" y="566"/>
                      </a:lnTo>
                      <a:lnTo>
                        <a:pt x="1718" y="796"/>
                      </a:lnTo>
                      <a:close/>
                    </a:path>
                  </a:pathLst>
                </a:custGeom>
                <a:solidFill>
                  <a:srgbClr val="F9ED9E"/>
                </a:solidFill>
                <a:ln w="9525">
                  <a:noFill/>
                  <a:round/>
                  <a:headEnd/>
                  <a:tailEnd/>
                </a:ln>
              </p:spPr>
              <p:txBody>
                <a:bodyPr>
                  <a:prstTxWarp prst="textNoShape">
                    <a:avLst/>
                  </a:prstTxWarp>
                </a:bodyPr>
                <a:lstStyle/>
                <a:p>
                  <a:endParaRPr lang="en-US"/>
                </a:p>
              </p:txBody>
            </p:sp>
            <p:sp>
              <p:nvSpPr>
                <p:cNvPr id="55602" name="Freeform 13"/>
                <p:cNvSpPr>
                  <a:spLocks noChangeAspect="1"/>
                </p:cNvSpPr>
                <p:nvPr/>
              </p:nvSpPr>
              <p:spPr bwMode="auto">
                <a:xfrm>
                  <a:off x="3570" y="679"/>
                  <a:ext cx="196" cy="79"/>
                </a:xfrm>
                <a:custGeom>
                  <a:avLst/>
                  <a:gdLst>
                    <a:gd name="T0" fmla="*/ 979 w 979"/>
                    <a:gd name="T1" fmla="*/ 326 h 394"/>
                    <a:gd name="T2" fmla="*/ 729 w 979"/>
                    <a:gd name="T3" fmla="*/ 394 h 394"/>
                    <a:gd name="T4" fmla="*/ 153 w 979"/>
                    <a:gd name="T5" fmla="*/ 394 h 394"/>
                    <a:gd name="T6" fmla="*/ 0 w 979"/>
                    <a:gd name="T7" fmla="*/ 345 h 394"/>
                    <a:gd name="T8" fmla="*/ 0 w 979"/>
                    <a:gd name="T9" fmla="*/ 95 h 394"/>
                    <a:gd name="T10" fmla="*/ 48 w 979"/>
                    <a:gd name="T11" fmla="*/ 0 h 394"/>
                    <a:gd name="T12" fmla="*/ 979 w 979"/>
                    <a:gd name="T13" fmla="*/ 0 h 394"/>
                    <a:gd name="T14" fmla="*/ 979 w 979"/>
                    <a:gd name="T15" fmla="*/ 326 h 394"/>
                    <a:gd name="T16" fmla="*/ 0 60000 65536"/>
                    <a:gd name="T17" fmla="*/ 0 60000 65536"/>
                    <a:gd name="T18" fmla="*/ 0 60000 65536"/>
                    <a:gd name="T19" fmla="*/ 0 60000 65536"/>
                    <a:gd name="T20" fmla="*/ 0 60000 65536"/>
                    <a:gd name="T21" fmla="*/ 0 60000 65536"/>
                    <a:gd name="T22" fmla="*/ 0 60000 65536"/>
                    <a:gd name="T23" fmla="*/ 0 60000 65536"/>
                    <a:gd name="T24" fmla="*/ 0 w 979"/>
                    <a:gd name="T25" fmla="*/ 0 h 394"/>
                    <a:gd name="T26" fmla="*/ 979 w 979"/>
                    <a:gd name="T27" fmla="*/ 394 h 39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79" h="394">
                      <a:moveTo>
                        <a:pt x="979" y="326"/>
                      </a:moveTo>
                      <a:lnTo>
                        <a:pt x="729" y="394"/>
                      </a:lnTo>
                      <a:lnTo>
                        <a:pt x="153" y="394"/>
                      </a:lnTo>
                      <a:lnTo>
                        <a:pt x="0" y="345"/>
                      </a:lnTo>
                      <a:lnTo>
                        <a:pt x="0" y="95"/>
                      </a:lnTo>
                      <a:lnTo>
                        <a:pt x="48" y="0"/>
                      </a:lnTo>
                      <a:lnTo>
                        <a:pt x="979" y="0"/>
                      </a:lnTo>
                      <a:lnTo>
                        <a:pt x="979" y="326"/>
                      </a:lnTo>
                      <a:close/>
                    </a:path>
                  </a:pathLst>
                </a:custGeom>
                <a:solidFill>
                  <a:srgbClr val="F7CE6D"/>
                </a:solidFill>
                <a:ln w="9525">
                  <a:noFill/>
                  <a:round/>
                  <a:headEnd/>
                  <a:tailEnd/>
                </a:ln>
              </p:spPr>
              <p:txBody>
                <a:bodyPr>
                  <a:prstTxWarp prst="textNoShape">
                    <a:avLst/>
                  </a:prstTxWarp>
                </a:bodyPr>
                <a:lstStyle/>
                <a:p>
                  <a:endParaRPr lang="en-US"/>
                </a:p>
              </p:txBody>
            </p:sp>
            <p:sp>
              <p:nvSpPr>
                <p:cNvPr id="55603" name="Freeform 14"/>
                <p:cNvSpPr>
                  <a:spLocks noChangeAspect="1"/>
                </p:cNvSpPr>
                <p:nvPr/>
              </p:nvSpPr>
              <p:spPr bwMode="auto">
                <a:xfrm>
                  <a:off x="3785" y="679"/>
                  <a:ext cx="78" cy="112"/>
                </a:xfrm>
                <a:custGeom>
                  <a:avLst/>
                  <a:gdLst>
                    <a:gd name="T0" fmla="*/ 393 w 393"/>
                    <a:gd name="T1" fmla="*/ 278 h 556"/>
                    <a:gd name="T2" fmla="*/ 317 w 393"/>
                    <a:gd name="T3" fmla="*/ 556 h 556"/>
                    <a:gd name="T4" fmla="*/ 19 w 393"/>
                    <a:gd name="T5" fmla="*/ 508 h 556"/>
                    <a:gd name="T6" fmla="*/ 0 w 393"/>
                    <a:gd name="T7" fmla="*/ 0 h 556"/>
                    <a:gd name="T8" fmla="*/ 116 w 393"/>
                    <a:gd name="T9" fmla="*/ 48 h 556"/>
                    <a:gd name="T10" fmla="*/ 393 w 393"/>
                    <a:gd name="T11" fmla="*/ 278 h 556"/>
                    <a:gd name="T12" fmla="*/ 0 60000 65536"/>
                    <a:gd name="T13" fmla="*/ 0 60000 65536"/>
                    <a:gd name="T14" fmla="*/ 0 60000 65536"/>
                    <a:gd name="T15" fmla="*/ 0 60000 65536"/>
                    <a:gd name="T16" fmla="*/ 0 60000 65536"/>
                    <a:gd name="T17" fmla="*/ 0 60000 65536"/>
                    <a:gd name="T18" fmla="*/ 0 w 393"/>
                    <a:gd name="T19" fmla="*/ 0 h 556"/>
                    <a:gd name="T20" fmla="*/ 393 w 393"/>
                    <a:gd name="T21" fmla="*/ 556 h 556"/>
                  </a:gdLst>
                  <a:ahLst/>
                  <a:cxnLst>
                    <a:cxn ang="T12">
                      <a:pos x="T0" y="T1"/>
                    </a:cxn>
                    <a:cxn ang="T13">
                      <a:pos x="T2" y="T3"/>
                    </a:cxn>
                    <a:cxn ang="T14">
                      <a:pos x="T4" y="T5"/>
                    </a:cxn>
                    <a:cxn ang="T15">
                      <a:pos x="T6" y="T7"/>
                    </a:cxn>
                    <a:cxn ang="T16">
                      <a:pos x="T8" y="T9"/>
                    </a:cxn>
                    <a:cxn ang="T17">
                      <a:pos x="T10" y="T11"/>
                    </a:cxn>
                  </a:cxnLst>
                  <a:rect l="T18" t="T19" r="T20" b="T21"/>
                  <a:pathLst>
                    <a:path w="393" h="556">
                      <a:moveTo>
                        <a:pt x="393" y="278"/>
                      </a:moveTo>
                      <a:lnTo>
                        <a:pt x="317" y="556"/>
                      </a:lnTo>
                      <a:lnTo>
                        <a:pt x="19" y="508"/>
                      </a:lnTo>
                      <a:lnTo>
                        <a:pt x="0" y="0"/>
                      </a:lnTo>
                      <a:lnTo>
                        <a:pt x="116" y="48"/>
                      </a:lnTo>
                      <a:lnTo>
                        <a:pt x="393" y="278"/>
                      </a:lnTo>
                      <a:close/>
                    </a:path>
                  </a:pathLst>
                </a:custGeom>
                <a:solidFill>
                  <a:srgbClr val="F0F08A"/>
                </a:solidFill>
                <a:ln w="9525">
                  <a:noFill/>
                  <a:round/>
                  <a:headEnd/>
                  <a:tailEnd/>
                </a:ln>
              </p:spPr>
              <p:txBody>
                <a:bodyPr>
                  <a:prstTxWarp prst="textNoShape">
                    <a:avLst/>
                  </a:prstTxWarp>
                </a:bodyPr>
                <a:lstStyle/>
                <a:p>
                  <a:endParaRPr lang="en-US"/>
                </a:p>
              </p:txBody>
            </p:sp>
            <p:sp>
              <p:nvSpPr>
                <p:cNvPr id="55604" name="Freeform 15"/>
                <p:cNvSpPr>
                  <a:spLocks noChangeAspect="1"/>
                </p:cNvSpPr>
                <p:nvPr/>
              </p:nvSpPr>
              <p:spPr bwMode="auto">
                <a:xfrm>
                  <a:off x="3098" y="685"/>
                  <a:ext cx="142" cy="90"/>
                </a:xfrm>
                <a:custGeom>
                  <a:avLst/>
                  <a:gdLst>
                    <a:gd name="T0" fmla="*/ 662 w 710"/>
                    <a:gd name="T1" fmla="*/ 365 h 451"/>
                    <a:gd name="T2" fmla="*/ 662 w 710"/>
                    <a:gd name="T3" fmla="*/ 384 h 451"/>
                    <a:gd name="T4" fmla="*/ 547 w 710"/>
                    <a:gd name="T5" fmla="*/ 451 h 451"/>
                    <a:gd name="T6" fmla="*/ 0 w 710"/>
                    <a:gd name="T7" fmla="*/ 451 h 451"/>
                    <a:gd name="T8" fmla="*/ 48 w 710"/>
                    <a:gd name="T9" fmla="*/ 249 h 451"/>
                    <a:gd name="T10" fmla="*/ 19 w 710"/>
                    <a:gd name="T11" fmla="*/ 38 h 451"/>
                    <a:gd name="T12" fmla="*/ 662 w 710"/>
                    <a:gd name="T13" fmla="*/ 0 h 451"/>
                    <a:gd name="T14" fmla="*/ 710 w 710"/>
                    <a:gd name="T15" fmla="*/ 38 h 451"/>
                    <a:gd name="T16" fmla="*/ 662 w 710"/>
                    <a:gd name="T17" fmla="*/ 365 h 45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10"/>
                    <a:gd name="T28" fmla="*/ 0 h 451"/>
                    <a:gd name="T29" fmla="*/ 710 w 710"/>
                    <a:gd name="T30" fmla="*/ 451 h 45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10" h="451">
                      <a:moveTo>
                        <a:pt x="662" y="365"/>
                      </a:moveTo>
                      <a:lnTo>
                        <a:pt x="662" y="384"/>
                      </a:lnTo>
                      <a:lnTo>
                        <a:pt x="547" y="451"/>
                      </a:lnTo>
                      <a:lnTo>
                        <a:pt x="0" y="451"/>
                      </a:lnTo>
                      <a:lnTo>
                        <a:pt x="48" y="249"/>
                      </a:lnTo>
                      <a:lnTo>
                        <a:pt x="19" y="38"/>
                      </a:lnTo>
                      <a:lnTo>
                        <a:pt x="662" y="0"/>
                      </a:lnTo>
                      <a:lnTo>
                        <a:pt x="710" y="38"/>
                      </a:lnTo>
                      <a:lnTo>
                        <a:pt x="662" y="365"/>
                      </a:lnTo>
                      <a:close/>
                    </a:path>
                  </a:pathLst>
                </a:custGeom>
                <a:solidFill>
                  <a:srgbClr val="E2A544"/>
                </a:solidFill>
                <a:ln w="9525">
                  <a:noFill/>
                  <a:round/>
                  <a:headEnd/>
                  <a:tailEnd/>
                </a:ln>
              </p:spPr>
              <p:txBody>
                <a:bodyPr>
                  <a:prstTxWarp prst="textNoShape">
                    <a:avLst/>
                  </a:prstTxWarp>
                </a:bodyPr>
                <a:lstStyle/>
                <a:p>
                  <a:endParaRPr lang="en-US"/>
                </a:p>
              </p:txBody>
            </p:sp>
            <p:sp>
              <p:nvSpPr>
                <p:cNvPr id="55605" name="Freeform 16"/>
                <p:cNvSpPr>
                  <a:spLocks noChangeAspect="1"/>
                </p:cNvSpPr>
                <p:nvPr/>
              </p:nvSpPr>
              <p:spPr bwMode="auto">
                <a:xfrm>
                  <a:off x="3249" y="685"/>
                  <a:ext cx="146" cy="83"/>
                </a:xfrm>
                <a:custGeom>
                  <a:avLst/>
                  <a:gdLst>
                    <a:gd name="T0" fmla="*/ 681 w 730"/>
                    <a:gd name="T1" fmla="*/ 316 h 412"/>
                    <a:gd name="T2" fmla="*/ 528 w 730"/>
                    <a:gd name="T3" fmla="*/ 412 h 412"/>
                    <a:gd name="T4" fmla="*/ 0 w 730"/>
                    <a:gd name="T5" fmla="*/ 384 h 412"/>
                    <a:gd name="T6" fmla="*/ 19 w 730"/>
                    <a:gd name="T7" fmla="*/ 19 h 412"/>
                    <a:gd name="T8" fmla="*/ 68 w 730"/>
                    <a:gd name="T9" fmla="*/ 0 h 412"/>
                    <a:gd name="T10" fmla="*/ 730 w 730"/>
                    <a:gd name="T11" fmla="*/ 0 h 412"/>
                    <a:gd name="T12" fmla="*/ 681 w 730"/>
                    <a:gd name="T13" fmla="*/ 316 h 412"/>
                    <a:gd name="T14" fmla="*/ 0 60000 65536"/>
                    <a:gd name="T15" fmla="*/ 0 60000 65536"/>
                    <a:gd name="T16" fmla="*/ 0 60000 65536"/>
                    <a:gd name="T17" fmla="*/ 0 60000 65536"/>
                    <a:gd name="T18" fmla="*/ 0 60000 65536"/>
                    <a:gd name="T19" fmla="*/ 0 60000 65536"/>
                    <a:gd name="T20" fmla="*/ 0 60000 65536"/>
                    <a:gd name="T21" fmla="*/ 0 w 730"/>
                    <a:gd name="T22" fmla="*/ 0 h 412"/>
                    <a:gd name="T23" fmla="*/ 730 w 730"/>
                    <a:gd name="T24" fmla="*/ 412 h 41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30" h="412">
                      <a:moveTo>
                        <a:pt x="681" y="316"/>
                      </a:moveTo>
                      <a:lnTo>
                        <a:pt x="528" y="412"/>
                      </a:lnTo>
                      <a:lnTo>
                        <a:pt x="0" y="384"/>
                      </a:lnTo>
                      <a:lnTo>
                        <a:pt x="19" y="19"/>
                      </a:lnTo>
                      <a:lnTo>
                        <a:pt x="68" y="0"/>
                      </a:lnTo>
                      <a:lnTo>
                        <a:pt x="730" y="0"/>
                      </a:lnTo>
                      <a:lnTo>
                        <a:pt x="681" y="316"/>
                      </a:lnTo>
                      <a:close/>
                    </a:path>
                  </a:pathLst>
                </a:custGeom>
                <a:solidFill>
                  <a:srgbClr val="F7CE6D"/>
                </a:solidFill>
                <a:ln w="9525">
                  <a:noFill/>
                  <a:round/>
                  <a:headEnd/>
                  <a:tailEnd/>
                </a:ln>
              </p:spPr>
              <p:txBody>
                <a:bodyPr>
                  <a:prstTxWarp prst="textNoShape">
                    <a:avLst/>
                  </a:prstTxWarp>
                </a:bodyPr>
                <a:lstStyle/>
                <a:p>
                  <a:endParaRPr lang="en-US"/>
                </a:p>
              </p:txBody>
            </p:sp>
            <p:sp>
              <p:nvSpPr>
                <p:cNvPr id="55606" name="Freeform 17"/>
                <p:cNvSpPr>
                  <a:spLocks noChangeAspect="1"/>
                </p:cNvSpPr>
                <p:nvPr/>
              </p:nvSpPr>
              <p:spPr bwMode="auto">
                <a:xfrm>
                  <a:off x="3405" y="685"/>
                  <a:ext cx="151" cy="77"/>
                </a:xfrm>
                <a:custGeom>
                  <a:avLst/>
                  <a:gdLst>
                    <a:gd name="T0" fmla="*/ 709 w 757"/>
                    <a:gd name="T1" fmla="*/ 345 h 384"/>
                    <a:gd name="T2" fmla="*/ 643 w 757"/>
                    <a:gd name="T3" fmla="*/ 384 h 384"/>
                    <a:gd name="T4" fmla="*/ 0 w 757"/>
                    <a:gd name="T5" fmla="*/ 384 h 384"/>
                    <a:gd name="T6" fmla="*/ 0 w 757"/>
                    <a:gd name="T7" fmla="*/ 182 h 384"/>
                    <a:gd name="T8" fmla="*/ 47 w 757"/>
                    <a:gd name="T9" fmla="*/ 19 h 384"/>
                    <a:gd name="T10" fmla="*/ 19 w 757"/>
                    <a:gd name="T11" fmla="*/ 0 h 384"/>
                    <a:gd name="T12" fmla="*/ 757 w 757"/>
                    <a:gd name="T13" fmla="*/ 0 h 384"/>
                    <a:gd name="T14" fmla="*/ 709 w 757"/>
                    <a:gd name="T15" fmla="*/ 345 h 384"/>
                    <a:gd name="T16" fmla="*/ 0 60000 65536"/>
                    <a:gd name="T17" fmla="*/ 0 60000 65536"/>
                    <a:gd name="T18" fmla="*/ 0 60000 65536"/>
                    <a:gd name="T19" fmla="*/ 0 60000 65536"/>
                    <a:gd name="T20" fmla="*/ 0 60000 65536"/>
                    <a:gd name="T21" fmla="*/ 0 60000 65536"/>
                    <a:gd name="T22" fmla="*/ 0 60000 65536"/>
                    <a:gd name="T23" fmla="*/ 0 60000 65536"/>
                    <a:gd name="T24" fmla="*/ 0 w 757"/>
                    <a:gd name="T25" fmla="*/ 0 h 384"/>
                    <a:gd name="T26" fmla="*/ 757 w 757"/>
                    <a:gd name="T27" fmla="*/ 384 h 38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57" h="384">
                      <a:moveTo>
                        <a:pt x="709" y="345"/>
                      </a:moveTo>
                      <a:lnTo>
                        <a:pt x="643" y="384"/>
                      </a:lnTo>
                      <a:lnTo>
                        <a:pt x="0" y="384"/>
                      </a:lnTo>
                      <a:lnTo>
                        <a:pt x="0" y="182"/>
                      </a:lnTo>
                      <a:lnTo>
                        <a:pt x="47" y="19"/>
                      </a:lnTo>
                      <a:lnTo>
                        <a:pt x="19" y="0"/>
                      </a:lnTo>
                      <a:lnTo>
                        <a:pt x="757" y="0"/>
                      </a:lnTo>
                      <a:lnTo>
                        <a:pt x="709" y="345"/>
                      </a:lnTo>
                      <a:close/>
                    </a:path>
                  </a:pathLst>
                </a:custGeom>
                <a:solidFill>
                  <a:srgbClr val="F7CE6D"/>
                </a:solidFill>
                <a:ln w="9525">
                  <a:noFill/>
                  <a:round/>
                  <a:headEnd/>
                  <a:tailEnd/>
                </a:ln>
              </p:spPr>
              <p:txBody>
                <a:bodyPr>
                  <a:prstTxWarp prst="textNoShape">
                    <a:avLst/>
                  </a:prstTxWarp>
                </a:bodyPr>
                <a:lstStyle/>
                <a:p>
                  <a:endParaRPr lang="en-US"/>
                </a:p>
              </p:txBody>
            </p:sp>
            <p:sp>
              <p:nvSpPr>
                <p:cNvPr id="55607" name="Freeform 18"/>
                <p:cNvSpPr>
                  <a:spLocks noChangeAspect="1"/>
                </p:cNvSpPr>
                <p:nvPr/>
              </p:nvSpPr>
              <p:spPr bwMode="auto">
                <a:xfrm>
                  <a:off x="2923" y="689"/>
                  <a:ext cx="165" cy="105"/>
                </a:xfrm>
                <a:custGeom>
                  <a:avLst/>
                  <a:gdLst>
                    <a:gd name="T0" fmla="*/ 826 w 826"/>
                    <a:gd name="T1" fmla="*/ 326 h 527"/>
                    <a:gd name="T2" fmla="*/ 777 w 826"/>
                    <a:gd name="T3" fmla="*/ 413 h 527"/>
                    <a:gd name="T4" fmla="*/ 777 w 826"/>
                    <a:gd name="T5" fmla="*/ 460 h 527"/>
                    <a:gd name="T6" fmla="*/ 595 w 826"/>
                    <a:gd name="T7" fmla="*/ 527 h 527"/>
                    <a:gd name="T8" fmla="*/ 183 w 826"/>
                    <a:gd name="T9" fmla="*/ 527 h 527"/>
                    <a:gd name="T10" fmla="*/ 67 w 826"/>
                    <a:gd name="T11" fmla="*/ 479 h 527"/>
                    <a:gd name="T12" fmla="*/ 48 w 826"/>
                    <a:gd name="T13" fmla="*/ 479 h 527"/>
                    <a:gd name="T14" fmla="*/ 0 w 826"/>
                    <a:gd name="T15" fmla="*/ 432 h 527"/>
                    <a:gd name="T16" fmla="*/ 48 w 826"/>
                    <a:gd name="T17" fmla="*/ 278 h 527"/>
                    <a:gd name="T18" fmla="*/ 48 w 826"/>
                    <a:gd name="T19" fmla="*/ 19 h 527"/>
                    <a:gd name="T20" fmla="*/ 432 w 826"/>
                    <a:gd name="T21" fmla="*/ 0 h 527"/>
                    <a:gd name="T22" fmla="*/ 826 w 826"/>
                    <a:gd name="T23" fmla="*/ 19 h 527"/>
                    <a:gd name="T24" fmla="*/ 826 w 826"/>
                    <a:gd name="T25" fmla="*/ 326 h 52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826"/>
                    <a:gd name="T40" fmla="*/ 0 h 527"/>
                    <a:gd name="T41" fmla="*/ 826 w 826"/>
                    <a:gd name="T42" fmla="*/ 527 h 52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826" h="527">
                      <a:moveTo>
                        <a:pt x="826" y="326"/>
                      </a:moveTo>
                      <a:lnTo>
                        <a:pt x="777" y="413"/>
                      </a:lnTo>
                      <a:lnTo>
                        <a:pt x="777" y="460"/>
                      </a:lnTo>
                      <a:lnTo>
                        <a:pt x="595" y="527"/>
                      </a:lnTo>
                      <a:lnTo>
                        <a:pt x="183" y="527"/>
                      </a:lnTo>
                      <a:lnTo>
                        <a:pt x="67" y="479"/>
                      </a:lnTo>
                      <a:lnTo>
                        <a:pt x="48" y="479"/>
                      </a:lnTo>
                      <a:lnTo>
                        <a:pt x="0" y="432"/>
                      </a:lnTo>
                      <a:lnTo>
                        <a:pt x="48" y="278"/>
                      </a:lnTo>
                      <a:lnTo>
                        <a:pt x="48" y="19"/>
                      </a:lnTo>
                      <a:lnTo>
                        <a:pt x="432" y="0"/>
                      </a:lnTo>
                      <a:lnTo>
                        <a:pt x="826" y="19"/>
                      </a:lnTo>
                      <a:lnTo>
                        <a:pt x="826" y="326"/>
                      </a:lnTo>
                      <a:close/>
                    </a:path>
                  </a:pathLst>
                </a:custGeom>
                <a:solidFill>
                  <a:srgbClr val="E2A544"/>
                </a:solidFill>
                <a:ln w="9525">
                  <a:noFill/>
                  <a:round/>
                  <a:headEnd/>
                  <a:tailEnd/>
                </a:ln>
              </p:spPr>
              <p:txBody>
                <a:bodyPr>
                  <a:prstTxWarp prst="textNoShape">
                    <a:avLst/>
                  </a:prstTxWarp>
                </a:bodyPr>
                <a:lstStyle/>
                <a:p>
                  <a:endParaRPr lang="en-US"/>
                </a:p>
              </p:txBody>
            </p:sp>
            <p:sp>
              <p:nvSpPr>
                <p:cNvPr id="55608" name="Freeform 19"/>
                <p:cNvSpPr>
                  <a:spLocks noChangeAspect="1"/>
                </p:cNvSpPr>
                <p:nvPr/>
              </p:nvSpPr>
              <p:spPr bwMode="auto">
                <a:xfrm>
                  <a:off x="2804" y="693"/>
                  <a:ext cx="111" cy="101"/>
                </a:xfrm>
                <a:custGeom>
                  <a:avLst/>
                  <a:gdLst>
                    <a:gd name="T0" fmla="*/ 556 w 556"/>
                    <a:gd name="T1" fmla="*/ 307 h 508"/>
                    <a:gd name="T2" fmla="*/ 479 w 556"/>
                    <a:gd name="T3" fmla="*/ 460 h 508"/>
                    <a:gd name="T4" fmla="*/ 412 w 556"/>
                    <a:gd name="T5" fmla="*/ 508 h 508"/>
                    <a:gd name="T6" fmla="*/ 67 w 556"/>
                    <a:gd name="T7" fmla="*/ 489 h 508"/>
                    <a:gd name="T8" fmla="*/ 0 w 556"/>
                    <a:gd name="T9" fmla="*/ 489 h 508"/>
                    <a:gd name="T10" fmla="*/ 0 w 556"/>
                    <a:gd name="T11" fmla="*/ 0 h 508"/>
                    <a:gd name="T12" fmla="*/ 556 w 556"/>
                    <a:gd name="T13" fmla="*/ 0 h 508"/>
                    <a:gd name="T14" fmla="*/ 556 w 556"/>
                    <a:gd name="T15" fmla="*/ 307 h 508"/>
                    <a:gd name="T16" fmla="*/ 0 60000 65536"/>
                    <a:gd name="T17" fmla="*/ 0 60000 65536"/>
                    <a:gd name="T18" fmla="*/ 0 60000 65536"/>
                    <a:gd name="T19" fmla="*/ 0 60000 65536"/>
                    <a:gd name="T20" fmla="*/ 0 60000 65536"/>
                    <a:gd name="T21" fmla="*/ 0 60000 65536"/>
                    <a:gd name="T22" fmla="*/ 0 60000 65536"/>
                    <a:gd name="T23" fmla="*/ 0 60000 65536"/>
                    <a:gd name="T24" fmla="*/ 0 w 556"/>
                    <a:gd name="T25" fmla="*/ 0 h 508"/>
                    <a:gd name="T26" fmla="*/ 556 w 556"/>
                    <a:gd name="T27" fmla="*/ 508 h 50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6" h="508">
                      <a:moveTo>
                        <a:pt x="556" y="307"/>
                      </a:moveTo>
                      <a:lnTo>
                        <a:pt x="479" y="460"/>
                      </a:lnTo>
                      <a:lnTo>
                        <a:pt x="412" y="508"/>
                      </a:lnTo>
                      <a:lnTo>
                        <a:pt x="67" y="489"/>
                      </a:lnTo>
                      <a:lnTo>
                        <a:pt x="0" y="489"/>
                      </a:lnTo>
                      <a:lnTo>
                        <a:pt x="0" y="0"/>
                      </a:lnTo>
                      <a:lnTo>
                        <a:pt x="556" y="0"/>
                      </a:lnTo>
                      <a:lnTo>
                        <a:pt x="556" y="307"/>
                      </a:lnTo>
                      <a:close/>
                    </a:path>
                  </a:pathLst>
                </a:custGeom>
                <a:solidFill>
                  <a:srgbClr val="E2A544"/>
                </a:solidFill>
                <a:ln w="9525">
                  <a:noFill/>
                  <a:round/>
                  <a:headEnd/>
                  <a:tailEnd/>
                </a:ln>
              </p:spPr>
              <p:txBody>
                <a:bodyPr>
                  <a:prstTxWarp prst="textNoShape">
                    <a:avLst/>
                  </a:prstTxWarp>
                </a:bodyPr>
                <a:lstStyle/>
                <a:p>
                  <a:endParaRPr lang="en-US"/>
                </a:p>
              </p:txBody>
            </p:sp>
            <p:sp>
              <p:nvSpPr>
                <p:cNvPr id="55609" name="Freeform 20"/>
                <p:cNvSpPr>
                  <a:spLocks noChangeAspect="1"/>
                </p:cNvSpPr>
                <p:nvPr/>
              </p:nvSpPr>
              <p:spPr bwMode="auto">
                <a:xfrm>
                  <a:off x="2722" y="698"/>
                  <a:ext cx="65" cy="146"/>
                </a:xfrm>
                <a:custGeom>
                  <a:avLst/>
                  <a:gdLst>
                    <a:gd name="T0" fmla="*/ 327 w 327"/>
                    <a:gd name="T1" fmla="*/ 596 h 730"/>
                    <a:gd name="T2" fmla="*/ 116 w 327"/>
                    <a:gd name="T3" fmla="*/ 730 h 730"/>
                    <a:gd name="T4" fmla="*/ 68 w 327"/>
                    <a:gd name="T5" fmla="*/ 730 h 730"/>
                    <a:gd name="T6" fmla="*/ 0 w 327"/>
                    <a:gd name="T7" fmla="*/ 250 h 730"/>
                    <a:gd name="T8" fmla="*/ 29 w 327"/>
                    <a:gd name="T9" fmla="*/ 164 h 730"/>
                    <a:gd name="T10" fmla="*/ 279 w 327"/>
                    <a:gd name="T11" fmla="*/ 0 h 730"/>
                    <a:gd name="T12" fmla="*/ 327 w 327"/>
                    <a:gd name="T13" fmla="*/ 0 h 730"/>
                    <a:gd name="T14" fmla="*/ 327 w 327"/>
                    <a:gd name="T15" fmla="*/ 596 h 730"/>
                    <a:gd name="T16" fmla="*/ 0 60000 65536"/>
                    <a:gd name="T17" fmla="*/ 0 60000 65536"/>
                    <a:gd name="T18" fmla="*/ 0 60000 65536"/>
                    <a:gd name="T19" fmla="*/ 0 60000 65536"/>
                    <a:gd name="T20" fmla="*/ 0 60000 65536"/>
                    <a:gd name="T21" fmla="*/ 0 60000 65536"/>
                    <a:gd name="T22" fmla="*/ 0 60000 65536"/>
                    <a:gd name="T23" fmla="*/ 0 60000 65536"/>
                    <a:gd name="T24" fmla="*/ 0 w 327"/>
                    <a:gd name="T25" fmla="*/ 0 h 730"/>
                    <a:gd name="T26" fmla="*/ 327 w 327"/>
                    <a:gd name="T27" fmla="*/ 730 h 73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27" h="730">
                      <a:moveTo>
                        <a:pt x="327" y="596"/>
                      </a:moveTo>
                      <a:lnTo>
                        <a:pt x="116" y="730"/>
                      </a:lnTo>
                      <a:lnTo>
                        <a:pt x="68" y="730"/>
                      </a:lnTo>
                      <a:lnTo>
                        <a:pt x="0" y="250"/>
                      </a:lnTo>
                      <a:lnTo>
                        <a:pt x="29" y="164"/>
                      </a:lnTo>
                      <a:lnTo>
                        <a:pt x="279" y="0"/>
                      </a:lnTo>
                      <a:lnTo>
                        <a:pt x="327" y="0"/>
                      </a:lnTo>
                      <a:lnTo>
                        <a:pt x="327" y="596"/>
                      </a:lnTo>
                      <a:close/>
                    </a:path>
                  </a:pathLst>
                </a:custGeom>
                <a:solidFill>
                  <a:srgbClr val="E2A544"/>
                </a:solidFill>
                <a:ln w="9525">
                  <a:noFill/>
                  <a:round/>
                  <a:headEnd/>
                  <a:tailEnd/>
                </a:ln>
              </p:spPr>
              <p:txBody>
                <a:bodyPr>
                  <a:prstTxWarp prst="textNoShape">
                    <a:avLst/>
                  </a:prstTxWarp>
                </a:bodyPr>
                <a:lstStyle/>
                <a:p>
                  <a:endParaRPr lang="en-US"/>
                </a:p>
              </p:txBody>
            </p:sp>
            <p:sp>
              <p:nvSpPr>
                <p:cNvPr id="55610" name="Freeform 21" descr="wood2"/>
                <p:cNvSpPr>
                  <a:spLocks noChangeAspect="1"/>
                </p:cNvSpPr>
                <p:nvPr/>
              </p:nvSpPr>
              <p:spPr bwMode="auto">
                <a:xfrm>
                  <a:off x="931" y="739"/>
                  <a:ext cx="238" cy="1842"/>
                </a:xfrm>
                <a:custGeom>
                  <a:avLst/>
                  <a:gdLst>
                    <a:gd name="T0" fmla="*/ 1191 w 1191"/>
                    <a:gd name="T1" fmla="*/ 8729 h 9209"/>
                    <a:gd name="T2" fmla="*/ 480 w 1191"/>
                    <a:gd name="T3" fmla="*/ 9190 h 9209"/>
                    <a:gd name="T4" fmla="*/ 462 w 1191"/>
                    <a:gd name="T5" fmla="*/ 9209 h 9209"/>
                    <a:gd name="T6" fmla="*/ 413 w 1191"/>
                    <a:gd name="T7" fmla="*/ 9008 h 9209"/>
                    <a:gd name="T8" fmla="*/ 961 w 1191"/>
                    <a:gd name="T9" fmla="*/ 8681 h 9209"/>
                    <a:gd name="T10" fmla="*/ 961 w 1191"/>
                    <a:gd name="T11" fmla="*/ 738 h 9209"/>
                    <a:gd name="T12" fmla="*/ 0 w 1191"/>
                    <a:gd name="T13" fmla="*/ 327 h 9209"/>
                    <a:gd name="T14" fmla="*/ 0 w 1191"/>
                    <a:gd name="T15" fmla="*/ 0 h 9209"/>
                    <a:gd name="T16" fmla="*/ 1191 w 1191"/>
                    <a:gd name="T17" fmla="*/ 557 h 9209"/>
                    <a:gd name="T18" fmla="*/ 1191 w 1191"/>
                    <a:gd name="T19" fmla="*/ 8729 h 920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191"/>
                    <a:gd name="T31" fmla="*/ 0 h 9209"/>
                    <a:gd name="T32" fmla="*/ 1191 w 1191"/>
                    <a:gd name="T33" fmla="*/ 9209 h 920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191" h="9209">
                      <a:moveTo>
                        <a:pt x="1191" y="8729"/>
                      </a:moveTo>
                      <a:lnTo>
                        <a:pt x="480" y="9190"/>
                      </a:lnTo>
                      <a:lnTo>
                        <a:pt x="462" y="9209"/>
                      </a:lnTo>
                      <a:lnTo>
                        <a:pt x="413" y="9008"/>
                      </a:lnTo>
                      <a:lnTo>
                        <a:pt x="961" y="8681"/>
                      </a:lnTo>
                      <a:lnTo>
                        <a:pt x="961" y="738"/>
                      </a:lnTo>
                      <a:lnTo>
                        <a:pt x="0" y="327"/>
                      </a:lnTo>
                      <a:lnTo>
                        <a:pt x="0" y="0"/>
                      </a:lnTo>
                      <a:lnTo>
                        <a:pt x="1191" y="557"/>
                      </a:lnTo>
                      <a:lnTo>
                        <a:pt x="1191" y="8729"/>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55611" name="Freeform 22"/>
                <p:cNvSpPr>
                  <a:spLocks noChangeAspect="1"/>
                </p:cNvSpPr>
                <p:nvPr/>
              </p:nvSpPr>
              <p:spPr bwMode="auto">
                <a:xfrm>
                  <a:off x="2658" y="748"/>
                  <a:ext cx="54" cy="138"/>
                </a:xfrm>
                <a:custGeom>
                  <a:avLst/>
                  <a:gdLst>
                    <a:gd name="T0" fmla="*/ 268 w 268"/>
                    <a:gd name="T1" fmla="*/ 279 h 690"/>
                    <a:gd name="T2" fmla="*/ 268 w 268"/>
                    <a:gd name="T3" fmla="*/ 509 h 690"/>
                    <a:gd name="T4" fmla="*/ 86 w 268"/>
                    <a:gd name="T5" fmla="*/ 662 h 690"/>
                    <a:gd name="T6" fmla="*/ 38 w 268"/>
                    <a:gd name="T7" fmla="*/ 662 h 690"/>
                    <a:gd name="T8" fmla="*/ 19 w 268"/>
                    <a:gd name="T9" fmla="*/ 690 h 690"/>
                    <a:gd name="T10" fmla="*/ 19 w 268"/>
                    <a:gd name="T11" fmla="*/ 480 h 690"/>
                    <a:gd name="T12" fmla="*/ 38 w 268"/>
                    <a:gd name="T13" fmla="*/ 460 h 690"/>
                    <a:gd name="T14" fmla="*/ 0 w 268"/>
                    <a:gd name="T15" fmla="*/ 413 h 690"/>
                    <a:gd name="T16" fmla="*/ 0 w 268"/>
                    <a:gd name="T17" fmla="*/ 135 h 690"/>
                    <a:gd name="T18" fmla="*/ 201 w 268"/>
                    <a:gd name="T19" fmla="*/ 0 h 690"/>
                    <a:gd name="T20" fmla="*/ 249 w 268"/>
                    <a:gd name="T21" fmla="*/ 49 h 690"/>
                    <a:gd name="T22" fmla="*/ 268 w 268"/>
                    <a:gd name="T23" fmla="*/ 279 h 69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68"/>
                    <a:gd name="T37" fmla="*/ 0 h 690"/>
                    <a:gd name="T38" fmla="*/ 268 w 268"/>
                    <a:gd name="T39" fmla="*/ 690 h 69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68" h="690">
                      <a:moveTo>
                        <a:pt x="268" y="279"/>
                      </a:moveTo>
                      <a:lnTo>
                        <a:pt x="268" y="509"/>
                      </a:lnTo>
                      <a:lnTo>
                        <a:pt x="86" y="662"/>
                      </a:lnTo>
                      <a:lnTo>
                        <a:pt x="38" y="662"/>
                      </a:lnTo>
                      <a:lnTo>
                        <a:pt x="19" y="690"/>
                      </a:lnTo>
                      <a:lnTo>
                        <a:pt x="19" y="480"/>
                      </a:lnTo>
                      <a:lnTo>
                        <a:pt x="38" y="460"/>
                      </a:lnTo>
                      <a:lnTo>
                        <a:pt x="0" y="413"/>
                      </a:lnTo>
                      <a:lnTo>
                        <a:pt x="0" y="135"/>
                      </a:lnTo>
                      <a:lnTo>
                        <a:pt x="201" y="0"/>
                      </a:lnTo>
                      <a:lnTo>
                        <a:pt x="249" y="49"/>
                      </a:lnTo>
                      <a:lnTo>
                        <a:pt x="268" y="279"/>
                      </a:lnTo>
                      <a:close/>
                    </a:path>
                  </a:pathLst>
                </a:custGeom>
                <a:solidFill>
                  <a:srgbClr val="F9D87C"/>
                </a:solidFill>
                <a:ln w="9525">
                  <a:noFill/>
                  <a:round/>
                  <a:headEnd/>
                  <a:tailEnd/>
                </a:ln>
              </p:spPr>
              <p:txBody>
                <a:bodyPr>
                  <a:prstTxWarp prst="textNoShape">
                    <a:avLst/>
                  </a:prstTxWarp>
                </a:bodyPr>
                <a:lstStyle/>
                <a:p>
                  <a:endParaRPr lang="en-US"/>
                </a:p>
              </p:txBody>
            </p:sp>
            <p:sp>
              <p:nvSpPr>
                <p:cNvPr id="55612" name="Freeform 23"/>
                <p:cNvSpPr>
                  <a:spLocks noChangeAspect="1"/>
                </p:cNvSpPr>
                <p:nvPr/>
              </p:nvSpPr>
              <p:spPr bwMode="auto">
                <a:xfrm>
                  <a:off x="3827" y="748"/>
                  <a:ext cx="50" cy="133"/>
                </a:xfrm>
                <a:custGeom>
                  <a:avLst/>
                  <a:gdLst>
                    <a:gd name="T0" fmla="*/ 249 w 249"/>
                    <a:gd name="T1" fmla="*/ 662 h 662"/>
                    <a:gd name="T2" fmla="*/ 38 w 249"/>
                    <a:gd name="T3" fmla="*/ 662 h 662"/>
                    <a:gd name="T4" fmla="*/ 0 w 249"/>
                    <a:gd name="T5" fmla="*/ 624 h 662"/>
                    <a:gd name="T6" fmla="*/ 38 w 249"/>
                    <a:gd name="T7" fmla="*/ 298 h 662"/>
                    <a:gd name="T8" fmla="*/ 135 w 249"/>
                    <a:gd name="T9" fmla="*/ 279 h 662"/>
                    <a:gd name="T10" fmla="*/ 221 w 249"/>
                    <a:gd name="T11" fmla="*/ 135 h 662"/>
                    <a:gd name="T12" fmla="*/ 221 w 249"/>
                    <a:gd name="T13" fmla="*/ 0 h 662"/>
                    <a:gd name="T14" fmla="*/ 249 w 249"/>
                    <a:gd name="T15" fmla="*/ 595 h 662"/>
                    <a:gd name="T16" fmla="*/ 249 w 249"/>
                    <a:gd name="T17" fmla="*/ 662 h 66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49"/>
                    <a:gd name="T28" fmla="*/ 0 h 662"/>
                    <a:gd name="T29" fmla="*/ 249 w 249"/>
                    <a:gd name="T30" fmla="*/ 662 h 66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49" h="662">
                      <a:moveTo>
                        <a:pt x="249" y="662"/>
                      </a:moveTo>
                      <a:lnTo>
                        <a:pt x="38" y="662"/>
                      </a:lnTo>
                      <a:lnTo>
                        <a:pt x="0" y="624"/>
                      </a:lnTo>
                      <a:lnTo>
                        <a:pt x="38" y="298"/>
                      </a:lnTo>
                      <a:lnTo>
                        <a:pt x="135" y="279"/>
                      </a:lnTo>
                      <a:lnTo>
                        <a:pt x="221" y="135"/>
                      </a:lnTo>
                      <a:lnTo>
                        <a:pt x="221" y="0"/>
                      </a:lnTo>
                      <a:lnTo>
                        <a:pt x="249" y="595"/>
                      </a:lnTo>
                      <a:lnTo>
                        <a:pt x="249" y="662"/>
                      </a:lnTo>
                      <a:close/>
                    </a:path>
                  </a:pathLst>
                </a:custGeom>
                <a:solidFill>
                  <a:srgbClr val="F9D87C"/>
                </a:solidFill>
                <a:ln w="9525">
                  <a:noFill/>
                  <a:round/>
                  <a:headEnd/>
                  <a:tailEnd/>
                </a:ln>
              </p:spPr>
              <p:txBody>
                <a:bodyPr>
                  <a:prstTxWarp prst="textNoShape">
                    <a:avLst/>
                  </a:prstTxWarp>
                </a:bodyPr>
                <a:lstStyle/>
                <a:p>
                  <a:endParaRPr lang="en-US"/>
                </a:p>
              </p:txBody>
            </p:sp>
            <p:sp>
              <p:nvSpPr>
                <p:cNvPr id="55613" name="Freeform 24" descr="wood2"/>
                <p:cNvSpPr>
                  <a:spLocks noChangeAspect="1"/>
                </p:cNvSpPr>
                <p:nvPr/>
              </p:nvSpPr>
              <p:spPr bwMode="auto">
                <a:xfrm>
                  <a:off x="3890" y="748"/>
                  <a:ext cx="1160" cy="73"/>
                </a:xfrm>
                <a:custGeom>
                  <a:avLst/>
                  <a:gdLst>
                    <a:gd name="T0" fmla="*/ 5796 w 5796"/>
                    <a:gd name="T1" fmla="*/ 365 h 365"/>
                    <a:gd name="T2" fmla="*/ 0 w 5796"/>
                    <a:gd name="T3" fmla="*/ 365 h 365"/>
                    <a:gd name="T4" fmla="*/ 0 w 5796"/>
                    <a:gd name="T5" fmla="*/ 29 h 365"/>
                    <a:gd name="T6" fmla="*/ 825 w 5796"/>
                    <a:gd name="T7" fmla="*/ 0 h 365"/>
                    <a:gd name="T8" fmla="*/ 5796 w 5796"/>
                    <a:gd name="T9" fmla="*/ 49 h 365"/>
                    <a:gd name="T10" fmla="*/ 5796 w 5796"/>
                    <a:gd name="T11" fmla="*/ 365 h 365"/>
                    <a:gd name="T12" fmla="*/ 0 60000 65536"/>
                    <a:gd name="T13" fmla="*/ 0 60000 65536"/>
                    <a:gd name="T14" fmla="*/ 0 60000 65536"/>
                    <a:gd name="T15" fmla="*/ 0 60000 65536"/>
                    <a:gd name="T16" fmla="*/ 0 60000 65536"/>
                    <a:gd name="T17" fmla="*/ 0 60000 65536"/>
                    <a:gd name="T18" fmla="*/ 0 w 5796"/>
                    <a:gd name="T19" fmla="*/ 0 h 365"/>
                    <a:gd name="T20" fmla="*/ 5796 w 5796"/>
                    <a:gd name="T21" fmla="*/ 365 h 365"/>
                  </a:gdLst>
                  <a:ahLst/>
                  <a:cxnLst>
                    <a:cxn ang="T12">
                      <a:pos x="T0" y="T1"/>
                    </a:cxn>
                    <a:cxn ang="T13">
                      <a:pos x="T2" y="T3"/>
                    </a:cxn>
                    <a:cxn ang="T14">
                      <a:pos x="T4" y="T5"/>
                    </a:cxn>
                    <a:cxn ang="T15">
                      <a:pos x="T6" y="T7"/>
                    </a:cxn>
                    <a:cxn ang="T16">
                      <a:pos x="T8" y="T9"/>
                    </a:cxn>
                    <a:cxn ang="T17">
                      <a:pos x="T10" y="T11"/>
                    </a:cxn>
                  </a:cxnLst>
                  <a:rect l="T18" t="T19" r="T20" b="T21"/>
                  <a:pathLst>
                    <a:path w="5796" h="365">
                      <a:moveTo>
                        <a:pt x="5796" y="365"/>
                      </a:moveTo>
                      <a:lnTo>
                        <a:pt x="0" y="365"/>
                      </a:lnTo>
                      <a:lnTo>
                        <a:pt x="0" y="29"/>
                      </a:lnTo>
                      <a:lnTo>
                        <a:pt x="825" y="0"/>
                      </a:lnTo>
                      <a:lnTo>
                        <a:pt x="5796" y="49"/>
                      </a:lnTo>
                      <a:lnTo>
                        <a:pt x="5796" y="365"/>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55614" name="Freeform 25"/>
                <p:cNvSpPr>
                  <a:spLocks noChangeAspect="1"/>
                </p:cNvSpPr>
                <p:nvPr/>
              </p:nvSpPr>
              <p:spPr bwMode="auto">
                <a:xfrm>
                  <a:off x="3446" y="762"/>
                  <a:ext cx="172" cy="82"/>
                </a:xfrm>
                <a:custGeom>
                  <a:avLst/>
                  <a:gdLst>
                    <a:gd name="T0" fmla="*/ 796 w 863"/>
                    <a:gd name="T1" fmla="*/ 345 h 412"/>
                    <a:gd name="T2" fmla="*/ 153 w 863"/>
                    <a:gd name="T3" fmla="*/ 412 h 412"/>
                    <a:gd name="T4" fmla="*/ 0 w 863"/>
                    <a:gd name="T5" fmla="*/ 364 h 412"/>
                    <a:gd name="T6" fmla="*/ 38 w 863"/>
                    <a:gd name="T7" fmla="*/ 278 h 412"/>
                    <a:gd name="T8" fmla="*/ 38 w 863"/>
                    <a:gd name="T9" fmla="*/ 143 h 412"/>
                    <a:gd name="T10" fmla="*/ 19 w 863"/>
                    <a:gd name="T11" fmla="*/ 114 h 412"/>
                    <a:gd name="T12" fmla="*/ 413 w 863"/>
                    <a:gd name="T13" fmla="*/ 95 h 412"/>
                    <a:gd name="T14" fmla="*/ 594 w 863"/>
                    <a:gd name="T15" fmla="*/ 0 h 412"/>
                    <a:gd name="T16" fmla="*/ 863 w 863"/>
                    <a:gd name="T17" fmla="*/ 67 h 412"/>
                    <a:gd name="T18" fmla="*/ 796 w 863"/>
                    <a:gd name="T19" fmla="*/ 345 h 41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63"/>
                    <a:gd name="T31" fmla="*/ 0 h 412"/>
                    <a:gd name="T32" fmla="*/ 863 w 863"/>
                    <a:gd name="T33" fmla="*/ 412 h 41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63" h="412">
                      <a:moveTo>
                        <a:pt x="796" y="345"/>
                      </a:moveTo>
                      <a:lnTo>
                        <a:pt x="153" y="412"/>
                      </a:lnTo>
                      <a:lnTo>
                        <a:pt x="0" y="364"/>
                      </a:lnTo>
                      <a:lnTo>
                        <a:pt x="38" y="278"/>
                      </a:lnTo>
                      <a:lnTo>
                        <a:pt x="38" y="143"/>
                      </a:lnTo>
                      <a:lnTo>
                        <a:pt x="19" y="114"/>
                      </a:lnTo>
                      <a:lnTo>
                        <a:pt x="413" y="95"/>
                      </a:lnTo>
                      <a:lnTo>
                        <a:pt x="594" y="0"/>
                      </a:lnTo>
                      <a:lnTo>
                        <a:pt x="863" y="67"/>
                      </a:lnTo>
                      <a:lnTo>
                        <a:pt x="796" y="345"/>
                      </a:lnTo>
                      <a:close/>
                    </a:path>
                  </a:pathLst>
                </a:custGeom>
                <a:solidFill>
                  <a:srgbClr val="F7D170"/>
                </a:solidFill>
                <a:ln w="9525">
                  <a:noFill/>
                  <a:round/>
                  <a:headEnd/>
                  <a:tailEnd/>
                </a:ln>
              </p:spPr>
              <p:txBody>
                <a:bodyPr>
                  <a:prstTxWarp prst="textNoShape">
                    <a:avLst/>
                  </a:prstTxWarp>
                </a:bodyPr>
                <a:lstStyle/>
                <a:p>
                  <a:endParaRPr lang="en-US"/>
                </a:p>
              </p:txBody>
            </p:sp>
            <p:sp>
              <p:nvSpPr>
                <p:cNvPr id="55615" name="Freeform 26"/>
                <p:cNvSpPr>
                  <a:spLocks noChangeAspect="1"/>
                </p:cNvSpPr>
                <p:nvPr/>
              </p:nvSpPr>
              <p:spPr bwMode="auto">
                <a:xfrm>
                  <a:off x="3616" y="762"/>
                  <a:ext cx="150" cy="73"/>
                </a:xfrm>
                <a:custGeom>
                  <a:avLst/>
                  <a:gdLst>
                    <a:gd name="T0" fmla="*/ 749 w 749"/>
                    <a:gd name="T1" fmla="*/ 297 h 364"/>
                    <a:gd name="T2" fmla="*/ 269 w 749"/>
                    <a:gd name="T3" fmla="*/ 364 h 364"/>
                    <a:gd name="T4" fmla="*/ 67 w 749"/>
                    <a:gd name="T5" fmla="*/ 325 h 364"/>
                    <a:gd name="T6" fmla="*/ 0 w 749"/>
                    <a:gd name="T7" fmla="*/ 325 h 364"/>
                    <a:gd name="T8" fmla="*/ 39 w 749"/>
                    <a:gd name="T9" fmla="*/ 95 h 364"/>
                    <a:gd name="T10" fmla="*/ 681 w 749"/>
                    <a:gd name="T11" fmla="*/ 28 h 364"/>
                    <a:gd name="T12" fmla="*/ 710 w 749"/>
                    <a:gd name="T13" fmla="*/ 0 h 364"/>
                    <a:gd name="T14" fmla="*/ 749 w 749"/>
                    <a:gd name="T15" fmla="*/ 0 h 364"/>
                    <a:gd name="T16" fmla="*/ 749 w 749"/>
                    <a:gd name="T17" fmla="*/ 297 h 36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49"/>
                    <a:gd name="T28" fmla="*/ 0 h 364"/>
                    <a:gd name="T29" fmla="*/ 749 w 749"/>
                    <a:gd name="T30" fmla="*/ 364 h 36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49" h="364">
                      <a:moveTo>
                        <a:pt x="749" y="297"/>
                      </a:moveTo>
                      <a:lnTo>
                        <a:pt x="269" y="364"/>
                      </a:lnTo>
                      <a:lnTo>
                        <a:pt x="67" y="325"/>
                      </a:lnTo>
                      <a:lnTo>
                        <a:pt x="0" y="325"/>
                      </a:lnTo>
                      <a:lnTo>
                        <a:pt x="39" y="95"/>
                      </a:lnTo>
                      <a:lnTo>
                        <a:pt x="681" y="28"/>
                      </a:lnTo>
                      <a:lnTo>
                        <a:pt x="710" y="0"/>
                      </a:lnTo>
                      <a:lnTo>
                        <a:pt x="749" y="0"/>
                      </a:lnTo>
                      <a:lnTo>
                        <a:pt x="749" y="297"/>
                      </a:lnTo>
                      <a:close/>
                    </a:path>
                  </a:pathLst>
                </a:custGeom>
                <a:solidFill>
                  <a:srgbClr val="F7D170"/>
                </a:solidFill>
                <a:ln w="9525">
                  <a:noFill/>
                  <a:round/>
                  <a:headEnd/>
                  <a:tailEnd/>
                </a:ln>
              </p:spPr>
              <p:txBody>
                <a:bodyPr>
                  <a:prstTxWarp prst="textNoShape">
                    <a:avLst/>
                  </a:prstTxWarp>
                </a:bodyPr>
                <a:lstStyle/>
                <a:p>
                  <a:endParaRPr lang="en-US"/>
                </a:p>
              </p:txBody>
            </p:sp>
            <p:sp>
              <p:nvSpPr>
                <p:cNvPr id="55616" name="Freeform 27" descr="wood2"/>
                <p:cNvSpPr>
                  <a:spLocks noChangeAspect="1"/>
                </p:cNvSpPr>
                <p:nvPr/>
              </p:nvSpPr>
              <p:spPr bwMode="auto">
                <a:xfrm>
                  <a:off x="1288" y="772"/>
                  <a:ext cx="1351" cy="78"/>
                </a:xfrm>
                <a:custGeom>
                  <a:avLst/>
                  <a:gdLst>
                    <a:gd name="T0" fmla="*/ 6756 w 6756"/>
                    <a:gd name="T1" fmla="*/ 297 h 393"/>
                    <a:gd name="T2" fmla="*/ 3916 w 6756"/>
                    <a:gd name="T3" fmla="*/ 344 h 393"/>
                    <a:gd name="T4" fmla="*/ 1103 w 6756"/>
                    <a:gd name="T5" fmla="*/ 364 h 393"/>
                    <a:gd name="T6" fmla="*/ 0 w 6756"/>
                    <a:gd name="T7" fmla="*/ 393 h 393"/>
                    <a:gd name="T8" fmla="*/ 19 w 6756"/>
                    <a:gd name="T9" fmla="*/ 95 h 393"/>
                    <a:gd name="T10" fmla="*/ 1258 w 6756"/>
                    <a:gd name="T11" fmla="*/ 47 h 393"/>
                    <a:gd name="T12" fmla="*/ 2639 w 6756"/>
                    <a:gd name="T13" fmla="*/ 47 h 393"/>
                    <a:gd name="T14" fmla="*/ 4626 w 6756"/>
                    <a:gd name="T15" fmla="*/ 0 h 393"/>
                    <a:gd name="T16" fmla="*/ 6756 w 6756"/>
                    <a:gd name="T17" fmla="*/ 0 h 393"/>
                    <a:gd name="T18" fmla="*/ 6756 w 6756"/>
                    <a:gd name="T19" fmla="*/ 297 h 39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756"/>
                    <a:gd name="T31" fmla="*/ 0 h 393"/>
                    <a:gd name="T32" fmla="*/ 6756 w 6756"/>
                    <a:gd name="T33" fmla="*/ 393 h 39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756" h="393">
                      <a:moveTo>
                        <a:pt x="6756" y="297"/>
                      </a:moveTo>
                      <a:lnTo>
                        <a:pt x="3916" y="344"/>
                      </a:lnTo>
                      <a:lnTo>
                        <a:pt x="1103" y="364"/>
                      </a:lnTo>
                      <a:lnTo>
                        <a:pt x="0" y="393"/>
                      </a:lnTo>
                      <a:lnTo>
                        <a:pt x="19" y="95"/>
                      </a:lnTo>
                      <a:lnTo>
                        <a:pt x="1258" y="47"/>
                      </a:lnTo>
                      <a:lnTo>
                        <a:pt x="2639" y="47"/>
                      </a:lnTo>
                      <a:lnTo>
                        <a:pt x="4626" y="0"/>
                      </a:lnTo>
                      <a:lnTo>
                        <a:pt x="6756" y="0"/>
                      </a:lnTo>
                      <a:lnTo>
                        <a:pt x="6756" y="297"/>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55617" name="Freeform 28"/>
                <p:cNvSpPr>
                  <a:spLocks noChangeAspect="1"/>
                </p:cNvSpPr>
                <p:nvPr/>
              </p:nvSpPr>
              <p:spPr bwMode="auto">
                <a:xfrm>
                  <a:off x="3217" y="772"/>
                  <a:ext cx="215" cy="78"/>
                </a:xfrm>
                <a:custGeom>
                  <a:avLst/>
                  <a:gdLst>
                    <a:gd name="T0" fmla="*/ 1073 w 1073"/>
                    <a:gd name="T1" fmla="*/ 163 h 393"/>
                    <a:gd name="T2" fmla="*/ 1026 w 1073"/>
                    <a:gd name="T3" fmla="*/ 277 h 393"/>
                    <a:gd name="T4" fmla="*/ 873 w 1073"/>
                    <a:gd name="T5" fmla="*/ 364 h 393"/>
                    <a:gd name="T6" fmla="*/ 0 w 1073"/>
                    <a:gd name="T7" fmla="*/ 393 h 393"/>
                    <a:gd name="T8" fmla="*/ 0 w 1073"/>
                    <a:gd name="T9" fmla="*/ 95 h 393"/>
                    <a:gd name="T10" fmla="*/ 66 w 1073"/>
                    <a:gd name="T11" fmla="*/ 47 h 393"/>
                    <a:gd name="T12" fmla="*/ 776 w 1073"/>
                    <a:gd name="T13" fmla="*/ 19 h 393"/>
                    <a:gd name="T14" fmla="*/ 805 w 1073"/>
                    <a:gd name="T15" fmla="*/ 0 h 393"/>
                    <a:gd name="T16" fmla="*/ 1026 w 1073"/>
                    <a:gd name="T17" fmla="*/ 47 h 393"/>
                    <a:gd name="T18" fmla="*/ 1073 w 1073"/>
                    <a:gd name="T19" fmla="*/ 163 h 39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73"/>
                    <a:gd name="T31" fmla="*/ 0 h 393"/>
                    <a:gd name="T32" fmla="*/ 1073 w 1073"/>
                    <a:gd name="T33" fmla="*/ 393 h 39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73" h="393">
                      <a:moveTo>
                        <a:pt x="1073" y="163"/>
                      </a:moveTo>
                      <a:lnTo>
                        <a:pt x="1026" y="277"/>
                      </a:lnTo>
                      <a:lnTo>
                        <a:pt x="873" y="364"/>
                      </a:lnTo>
                      <a:lnTo>
                        <a:pt x="0" y="393"/>
                      </a:lnTo>
                      <a:lnTo>
                        <a:pt x="0" y="95"/>
                      </a:lnTo>
                      <a:lnTo>
                        <a:pt x="66" y="47"/>
                      </a:lnTo>
                      <a:lnTo>
                        <a:pt x="776" y="19"/>
                      </a:lnTo>
                      <a:lnTo>
                        <a:pt x="805" y="0"/>
                      </a:lnTo>
                      <a:lnTo>
                        <a:pt x="1026" y="47"/>
                      </a:lnTo>
                      <a:lnTo>
                        <a:pt x="1073" y="163"/>
                      </a:lnTo>
                      <a:close/>
                    </a:path>
                  </a:pathLst>
                </a:custGeom>
                <a:solidFill>
                  <a:srgbClr val="F7D170"/>
                </a:solidFill>
                <a:ln w="9525">
                  <a:noFill/>
                  <a:round/>
                  <a:headEnd/>
                  <a:tailEnd/>
                </a:ln>
              </p:spPr>
              <p:txBody>
                <a:bodyPr>
                  <a:prstTxWarp prst="textNoShape">
                    <a:avLst/>
                  </a:prstTxWarp>
                </a:bodyPr>
                <a:lstStyle/>
                <a:p>
                  <a:endParaRPr lang="en-US"/>
                </a:p>
              </p:txBody>
            </p:sp>
            <p:sp>
              <p:nvSpPr>
                <p:cNvPr id="55618" name="Freeform 29"/>
                <p:cNvSpPr>
                  <a:spLocks noChangeAspect="1"/>
                </p:cNvSpPr>
                <p:nvPr/>
              </p:nvSpPr>
              <p:spPr bwMode="auto">
                <a:xfrm>
                  <a:off x="3042" y="791"/>
                  <a:ext cx="157" cy="63"/>
                </a:xfrm>
                <a:custGeom>
                  <a:avLst/>
                  <a:gdLst>
                    <a:gd name="T0" fmla="*/ 786 w 786"/>
                    <a:gd name="T1" fmla="*/ 221 h 317"/>
                    <a:gd name="T2" fmla="*/ 661 w 786"/>
                    <a:gd name="T3" fmla="*/ 317 h 317"/>
                    <a:gd name="T4" fmla="*/ 29 w 786"/>
                    <a:gd name="T5" fmla="*/ 317 h 317"/>
                    <a:gd name="T6" fmla="*/ 0 w 786"/>
                    <a:gd name="T7" fmla="*/ 298 h 317"/>
                    <a:gd name="T8" fmla="*/ 0 w 786"/>
                    <a:gd name="T9" fmla="*/ 87 h 317"/>
                    <a:gd name="T10" fmla="*/ 231 w 786"/>
                    <a:gd name="T11" fmla="*/ 0 h 317"/>
                    <a:gd name="T12" fmla="*/ 786 w 786"/>
                    <a:gd name="T13" fmla="*/ 0 h 317"/>
                    <a:gd name="T14" fmla="*/ 786 w 786"/>
                    <a:gd name="T15" fmla="*/ 221 h 317"/>
                    <a:gd name="T16" fmla="*/ 0 60000 65536"/>
                    <a:gd name="T17" fmla="*/ 0 60000 65536"/>
                    <a:gd name="T18" fmla="*/ 0 60000 65536"/>
                    <a:gd name="T19" fmla="*/ 0 60000 65536"/>
                    <a:gd name="T20" fmla="*/ 0 60000 65536"/>
                    <a:gd name="T21" fmla="*/ 0 60000 65536"/>
                    <a:gd name="T22" fmla="*/ 0 60000 65536"/>
                    <a:gd name="T23" fmla="*/ 0 60000 65536"/>
                    <a:gd name="T24" fmla="*/ 0 w 786"/>
                    <a:gd name="T25" fmla="*/ 0 h 317"/>
                    <a:gd name="T26" fmla="*/ 786 w 786"/>
                    <a:gd name="T27" fmla="*/ 317 h 31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86" h="317">
                      <a:moveTo>
                        <a:pt x="786" y="221"/>
                      </a:moveTo>
                      <a:lnTo>
                        <a:pt x="661" y="317"/>
                      </a:lnTo>
                      <a:lnTo>
                        <a:pt x="29" y="317"/>
                      </a:lnTo>
                      <a:lnTo>
                        <a:pt x="0" y="298"/>
                      </a:lnTo>
                      <a:lnTo>
                        <a:pt x="0" y="87"/>
                      </a:lnTo>
                      <a:lnTo>
                        <a:pt x="231" y="0"/>
                      </a:lnTo>
                      <a:lnTo>
                        <a:pt x="786" y="0"/>
                      </a:lnTo>
                      <a:lnTo>
                        <a:pt x="786" y="221"/>
                      </a:lnTo>
                      <a:close/>
                    </a:path>
                  </a:pathLst>
                </a:custGeom>
                <a:solidFill>
                  <a:srgbClr val="F7CE6D"/>
                </a:solidFill>
                <a:ln w="9525">
                  <a:noFill/>
                  <a:round/>
                  <a:headEnd/>
                  <a:tailEnd/>
                </a:ln>
              </p:spPr>
              <p:txBody>
                <a:bodyPr>
                  <a:prstTxWarp prst="textNoShape">
                    <a:avLst/>
                  </a:prstTxWarp>
                </a:bodyPr>
                <a:lstStyle/>
                <a:p>
                  <a:endParaRPr lang="en-US"/>
                </a:p>
              </p:txBody>
            </p:sp>
            <p:sp>
              <p:nvSpPr>
                <p:cNvPr id="55619" name="Freeform 30"/>
                <p:cNvSpPr>
                  <a:spLocks noChangeAspect="1"/>
                </p:cNvSpPr>
                <p:nvPr/>
              </p:nvSpPr>
              <p:spPr bwMode="auto">
                <a:xfrm>
                  <a:off x="2860" y="794"/>
                  <a:ext cx="165" cy="64"/>
                </a:xfrm>
                <a:custGeom>
                  <a:avLst/>
                  <a:gdLst>
                    <a:gd name="T0" fmla="*/ 824 w 824"/>
                    <a:gd name="T1" fmla="*/ 86 h 316"/>
                    <a:gd name="T2" fmla="*/ 796 w 824"/>
                    <a:gd name="T3" fmla="*/ 279 h 316"/>
                    <a:gd name="T4" fmla="*/ 748 w 824"/>
                    <a:gd name="T5" fmla="*/ 316 h 316"/>
                    <a:gd name="T6" fmla="*/ 86 w 824"/>
                    <a:gd name="T7" fmla="*/ 316 h 316"/>
                    <a:gd name="T8" fmla="*/ 67 w 824"/>
                    <a:gd name="T9" fmla="*/ 298 h 316"/>
                    <a:gd name="T10" fmla="*/ 19 w 824"/>
                    <a:gd name="T11" fmla="*/ 298 h 316"/>
                    <a:gd name="T12" fmla="*/ 0 w 824"/>
                    <a:gd name="T13" fmla="*/ 163 h 316"/>
                    <a:gd name="T14" fmla="*/ 0 w 824"/>
                    <a:gd name="T15" fmla="*/ 86 h 316"/>
                    <a:gd name="T16" fmla="*/ 181 w 824"/>
                    <a:gd name="T17" fmla="*/ 49 h 316"/>
                    <a:gd name="T18" fmla="*/ 249 w 824"/>
                    <a:gd name="T19" fmla="*/ 0 h 316"/>
                    <a:gd name="T20" fmla="*/ 594 w 824"/>
                    <a:gd name="T21" fmla="*/ 86 h 316"/>
                    <a:gd name="T22" fmla="*/ 824 w 824"/>
                    <a:gd name="T23" fmla="*/ 86 h 31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824"/>
                    <a:gd name="T37" fmla="*/ 0 h 316"/>
                    <a:gd name="T38" fmla="*/ 824 w 824"/>
                    <a:gd name="T39" fmla="*/ 316 h 31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824" h="316">
                      <a:moveTo>
                        <a:pt x="824" y="86"/>
                      </a:moveTo>
                      <a:lnTo>
                        <a:pt x="796" y="279"/>
                      </a:lnTo>
                      <a:lnTo>
                        <a:pt x="748" y="316"/>
                      </a:lnTo>
                      <a:lnTo>
                        <a:pt x="86" y="316"/>
                      </a:lnTo>
                      <a:lnTo>
                        <a:pt x="67" y="298"/>
                      </a:lnTo>
                      <a:lnTo>
                        <a:pt x="19" y="298"/>
                      </a:lnTo>
                      <a:lnTo>
                        <a:pt x="0" y="163"/>
                      </a:lnTo>
                      <a:lnTo>
                        <a:pt x="0" y="86"/>
                      </a:lnTo>
                      <a:lnTo>
                        <a:pt x="181" y="49"/>
                      </a:lnTo>
                      <a:lnTo>
                        <a:pt x="249" y="0"/>
                      </a:lnTo>
                      <a:lnTo>
                        <a:pt x="594" y="86"/>
                      </a:lnTo>
                      <a:lnTo>
                        <a:pt x="824" y="86"/>
                      </a:lnTo>
                      <a:close/>
                    </a:path>
                  </a:pathLst>
                </a:custGeom>
                <a:solidFill>
                  <a:srgbClr val="F7CE6D"/>
                </a:solidFill>
                <a:ln w="9525">
                  <a:noFill/>
                  <a:round/>
                  <a:headEnd/>
                  <a:tailEnd/>
                </a:ln>
              </p:spPr>
              <p:txBody>
                <a:bodyPr>
                  <a:prstTxWarp prst="textNoShape">
                    <a:avLst/>
                  </a:prstTxWarp>
                </a:bodyPr>
                <a:lstStyle/>
                <a:p>
                  <a:endParaRPr lang="en-US"/>
                </a:p>
              </p:txBody>
            </p:sp>
            <p:sp>
              <p:nvSpPr>
                <p:cNvPr id="55620" name="Freeform 31"/>
                <p:cNvSpPr>
                  <a:spLocks noChangeAspect="1"/>
                </p:cNvSpPr>
                <p:nvPr/>
              </p:nvSpPr>
              <p:spPr bwMode="auto">
                <a:xfrm>
                  <a:off x="3785" y="794"/>
                  <a:ext cx="63" cy="166"/>
                </a:xfrm>
                <a:custGeom>
                  <a:avLst/>
                  <a:gdLst>
                    <a:gd name="T0" fmla="*/ 163 w 317"/>
                    <a:gd name="T1" fmla="*/ 19 h 826"/>
                    <a:gd name="T2" fmla="*/ 163 w 317"/>
                    <a:gd name="T3" fmla="*/ 163 h 826"/>
                    <a:gd name="T4" fmla="*/ 116 w 317"/>
                    <a:gd name="T5" fmla="*/ 298 h 826"/>
                    <a:gd name="T6" fmla="*/ 135 w 317"/>
                    <a:gd name="T7" fmla="*/ 432 h 826"/>
                    <a:gd name="T8" fmla="*/ 230 w 317"/>
                    <a:gd name="T9" fmla="*/ 509 h 826"/>
                    <a:gd name="T10" fmla="*/ 317 w 317"/>
                    <a:gd name="T11" fmla="*/ 509 h 826"/>
                    <a:gd name="T12" fmla="*/ 298 w 317"/>
                    <a:gd name="T13" fmla="*/ 778 h 826"/>
                    <a:gd name="T14" fmla="*/ 230 w 317"/>
                    <a:gd name="T15" fmla="*/ 826 h 826"/>
                    <a:gd name="T16" fmla="*/ 19 w 317"/>
                    <a:gd name="T17" fmla="*/ 796 h 826"/>
                    <a:gd name="T18" fmla="*/ 0 w 317"/>
                    <a:gd name="T19" fmla="*/ 0 h 826"/>
                    <a:gd name="T20" fmla="*/ 116 w 317"/>
                    <a:gd name="T21" fmla="*/ 19 h 826"/>
                    <a:gd name="T22" fmla="*/ 163 w 317"/>
                    <a:gd name="T23" fmla="*/ 19 h 82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17"/>
                    <a:gd name="T37" fmla="*/ 0 h 826"/>
                    <a:gd name="T38" fmla="*/ 317 w 317"/>
                    <a:gd name="T39" fmla="*/ 826 h 82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17" h="826">
                      <a:moveTo>
                        <a:pt x="163" y="19"/>
                      </a:moveTo>
                      <a:lnTo>
                        <a:pt x="163" y="163"/>
                      </a:lnTo>
                      <a:lnTo>
                        <a:pt x="116" y="298"/>
                      </a:lnTo>
                      <a:lnTo>
                        <a:pt x="135" y="432"/>
                      </a:lnTo>
                      <a:lnTo>
                        <a:pt x="230" y="509"/>
                      </a:lnTo>
                      <a:lnTo>
                        <a:pt x="317" y="509"/>
                      </a:lnTo>
                      <a:lnTo>
                        <a:pt x="298" y="778"/>
                      </a:lnTo>
                      <a:lnTo>
                        <a:pt x="230" y="826"/>
                      </a:lnTo>
                      <a:lnTo>
                        <a:pt x="19" y="796"/>
                      </a:lnTo>
                      <a:lnTo>
                        <a:pt x="0" y="0"/>
                      </a:lnTo>
                      <a:lnTo>
                        <a:pt x="116" y="19"/>
                      </a:lnTo>
                      <a:lnTo>
                        <a:pt x="163" y="19"/>
                      </a:lnTo>
                      <a:close/>
                    </a:path>
                  </a:pathLst>
                </a:custGeom>
                <a:solidFill>
                  <a:srgbClr val="F7D170"/>
                </a:solidFill>
                <a:ln w="9525">
                  <a:noFill/>
                  <a:round/>
                  <a:headEnd/>
                  <a:tailEnd/>
                </a:ln>
              </p:spPr>
              <p:txBody>
                <a:bodyPr>
                  <a:prstTxWarp prst="textNoShape">
                    <a:avLst/>
                  </a:prstTxWarp>
                </a:bodyPr>
                <a:lstStyle/>
                <a:p>
                  <a:endParaRPr lang="en-US"/>
                </a:p>
              </p:txBody>
            </p:sp>
            <p:sp>
              <p:nvSpPr>
                <p:cNvPr id="55621" name="Freeform 32"/>
                <p:cNvSpPr>
                  <a:spLocks noChangeAspect="1"/>
                </p:cNvSpPr>
                <p:nvPr/>
              </p:nvSpPr>
              <p:spPr bwMode="auto">
                <a:xfrm>
                  <a:off x="2804" y="804"/>
                  <a:ext cx="46" cy="60"/>
                </a:xfrm>
                <a:custGeom>
                  <a:avLst/>
                  <a:gdLst>
                    <a:gd name="T0" fmla="*/ 211 w 230"/>
                    <a:gd name="T1" fmla="*/ 249 h 297"/>
                    <a:gd name="T2" fmla="*/ 230 w 230"/>
                    <a:gd name="T3" fmla="*/ 267 h 297"/>
                    <a:gd name="T4" fmla="*/ 67 w 230"/>
                    <a:gd name="T5" fmla="*/ 297 h 297"/>
                    <a:gd name="T6" fmla="*/ 0 w 230"/>
                    <a:gd name="T7" fmla="*/ 297 h 297"/>
                    <a:gd name="T8" fmla="*/ 0 w 230"/>
                    <a:gd name="T9" fmla="*/ 0 h 297"/>
                    <a:gd name="T10" fmla="*/ 211 w 230"/>
                    <a:gd name="T11" fmla="*/ 19 h 297"/>
                    <a:gd name="T12" fmla="*/ 211 w 230"/>
                    <a:gd name="T13" fmla="*/ 249 h 297"/>
                    <a:gd name="T14" fmla="*/ 0 60000 65536"/>
                    <a:gd name="T15" fmla="*/ 0 60000 65536"/>
                    <a:gd name="T16" fmla="*/ 0 60000 65536"/>
                    <a:gd name="T17" fmla="*/ 0 60000 65536"/>
                    <a:gd name="T18" fmla="*/ 0 60000 65536"/>
                    <a:gd name="T19" fmla="*/ 0 60000 65536"/>
                    <a:gd name="T20" fmla="*/ 0 60000 65536"/>
                    <a:gd name="T21" fmla="*/ 0 w 230"/>
                    <a:gd name="T22" fmla="*/ 0 h 297"/>
                    <a:gd name="T23" fmla="*/ 230 w 230"/>
                    <a:gd name="T24" fmla="*/ 297 h 29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30" h="297">
                      <a:moveTo>
                        <a:pt x="211" y="249"/>
                      </a:moveTo>
                      <a:lnTo>
                        <a:pt x="230" y="267"/>
                      </a:lnTo>
                      <a:lnTo>
                        <a:pt x="67" y="297"/>
                      </a:lnTo>
                      <a:lnTo>
                        <a:pt x="0" y="297"/>
                      </a:lnTo>
                      <a:lnTo>
                        <a:pt x="0" y="0"/>
                      </a:lnTo>
                      <a:lnTo>
                        <a:pt x="211" y="19"/>
                      </a:lnTo>
                      <a:lnTo>
                        <a:pt x="211" y="249"/>
                      </a:lnTo>
                      <a:close/>
                    </a:path>
                  </a:pathLst>
                </a:custGeom>
                <a:solidFill>
                  <a:srgbClr val="F9D87C"/>
                </a:solidFill>
                <a:ln w="9525">
                  <a:noFill/>
                  <a:round/>
                  <a:headEnd/>
                  <a:tailEnd/>
                </a:ln>
              </p:spPr>
              <p:txBody>
                <a:bodyPr>
                  <a:prstTxWarp prst="textNoShape">
                    <a:avLst/>
                  </a:prstTxWarp>
                </a:bodyPr>
                <a:lstStyle/>
                <a:p>
                  <a:endParaRPr lang="en-US"/>
                </a:p>
              </p:txBody>
            </p:sp>
            <p:sp>
              <p:nvSpPr>
                <p:cNvPr id="55622" name="Freeform 33"/>
                <p:cNvSpPr>
                  <a:spLocks noChangeAspect="1"/>
                </p:cNvSpPr>
                <p:nvPr/>
              </p:nvSpPr>
              <p:spPr bwMode="auto">
                <a:xfrm>
                  <a:off x="3890" y="835"/>
                  <a:ext cx="1160" cy="1920"/>
                </a:xfrm>
                <a:custGeom>
                  <a:avLst/>
                  <a:gdLst>
                    <a:gd name="T0" fmla="*/ 5796 w 5796"/>
                    <a:gd name="T1" fmla="*/ 9602 h 9602"/>
                    <a:gd name="T2" fmla="*/ 3388 w 5796"/>
                    <a:gd name="T3" fmla="*/ 9602 h 9602"/>
                    <a:gd name="T4" fmla="*/ 3454 w 5796"/>
                    <a:gd name="T5" fmla="*/ 9506 h 9602"/>
                    <a:gd name="T6" fmla="*/ 3435 w 5796"/>
                    <a:gd name="T7" fmla="*/ 9276 h 9602"/>
                    <a:gd name="T8" fmla="*/ 3321 w 5796"/>
                    <a:gd name="T9" fmla="*/ 9190 h 9602"/>
                    <a:gd name="T10" fmla="*/ 3368 w 5796"/>
                    <a:gd name="T11" fmla="*/ 9141 h 9602"/>
                    <a:gd name="T12" fmla="*/ 3339 w 5796"/>
                    <a:gd name="T13" fmla="*/ 8988 h 9602"/>
                    <a:gd name="T14" fmla="*/ 3301 w 5796"/>
                    <a:gd name="T15" fmla="*/ 8911 h 9602"/>
                    <a:gd name="T16" fmla="*/ 2149 w 5796"/>
                    <a:gd name="T17" fmla="*/ 8115 h 9602"/>
                    <a:gd name="T18" fmla="*/ 1622 w 5796"/>
                    <a:gd name="T19" fmla="*/ 7741 h 9602"/>
                    <a:gd name="T20" fmla="*/ 1536 w 5796"/>
                    <a:gd name="T21" fmla="*/ 7635 h 9602"/>
                    <a:gd name="T22" fmla="*/ 1487 w 5796"/>
                    <a:gd name="T23" fmla="*/ 7520 h 9602"/>
                    <a:gd name="T24" fmla="*/ 1286 w 5796"/>
                    <a:gd name="T25" fmla="*/ 7358 h 9602"/>
                    <a:gd name="T26" fmla="*/ 1142 w 5796"/>
                    <a:gd name="T27" fmla="*/ 7377 h 9602"/>
                    <a:gd name="T28" fmla="*/ 1123 w 5796"/>
                    <a:gd name="T29" fmla="*/ 7405 h 9602"/>
                    <a:gd name="T30" fmla="*/ 1007 w 5796"/>
                    <a:gd name="T31" fmla="*/ 7309 h 9602"/>
                    <a:gd name="T32" fmla="*/ 250 w 5796"/>
                    <a:gd name="T33" fmla="*/ 6878 h 9602"/>
                    <a:gd name="T34" fmla="*/ 164 w 5796"/>
                    <a:gd name="T35" fmla="*/ 6782 h 9602"/>
                    <a:gd name="T36" fmla="*/ 115 w 5796"/>
                    <a:gd name="T37" fmla="*/ 6216 h 9602"/>
                    <a:gd name="T38" fmla="*/ 115 w 5796"/>
                    <a:gd name="T39" fmla="*/ 4979 h 9602"/>
                    <a:gd name="T40" fmla="*/ 0 w 5796"/>
                    <a:gd name="T41" fmla="*/ 48 h 9602"/>
                    <a:gd name="T42" fmla="*/ 4097 w 5796"/>
                    <a:gd name="T43" fmla="*/ 0 h 9602"/>
                    <a:gd name="T44" fmla="*/ 5796 w 5796"/>
                    <a:gd name="T45" fmla="*/ 28 h 9602"/>
                    <a:gd name="T46" fmla="*/ 5796 w 5796"/>
                    <a:gd name="T47" fmla="*/ 9602 h 960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796"/>
                    <a:gd name="T73" fmla="*/ 0 h 9602"/>
                    <a:gd name="T74" fmla="*/ 5796 w 5796"/>
                    <a:gd name="T75" fmla="*/ 9602 h 960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796" h="9602">
                      <a:moveTo>
                        <a:pt x="5796" y="9602"/>
                      </a:moveTo>
                      <a:lnTo>
                        <a:pt x="3388" y="9602"/>
                      </a:lnTo>
                      <a:lnTo>
                        <a:pt x="3454" y="9506"/>
                      </a:lnTo>
                      <a:lnTo>
                        <a:pt x="3435" y="9276"/>
                      </a:lnTo>
                      <a:lnTo>
                        <a:pt x="3321" y="9190"/>
                      </a:lnTo>
                      <a:lnTo>
                        <a:pt x="3368" y="9141"/>
                      </a:lnTo>
                      <a:lnTo>
                        <a:pt x="3339" y="8988"/>
                      </a:lnTo>
                      <a:lnTo>
                        <a:pt x="3301" y="8911"/>
                      </a:lnTo>
                      <a:lnTo>
                        <a:pt x="2149" y="8115"/>
                      </a:lnTo>
                      <a:lnTo>
                        <a:pt x="1622" y="7741"/>
                      </a:lnTo>
                      <a:lnTo>
                        <a:pt x="1536" y="7635"/>
                      </a:lnTo>
                      <a:lnTo>
                        <a:pt x="1487" y="7520"/>
                      </a:lnTo>
                      <a:lnTo>
                        <a:pt x="1286" y="7358"/>
                      </a:lnTo>
                      <a:lnTo>
                        <a:pt x="1142" y="7377"/>
                      </a:lnTo>
                      <a:lnTo>
                        <a:pt x="1123" y="7405"/>
                      </a:lnTo>
                      <a:lnTo>
                        <a:pt x="1007" y="7309"/>
                      </a:lnTo>
                      <a:lnTo>
                        <a:pt x="250" y="6878"/>
                      </a:lnTo>
                      <a:lnTo>
                        <a:pt x="164" y="6782"/>
                      </a:lnTo>
                      <a:lnTo>
                        <a:pt x="115" y="6216"/>
                      </a:lnTo>
                      <a:lnTo>
                        <a:pt x="115" y="4979"/>
                      </a:lnTo>
                      <a:lnTo>
                        <a:pt x="0" y="48"/>
                      </a:lnTo>
                      <a:lnTo>
                        <a:pt x="4097" y="0"/>
                      </a:lnTo>
                      <a:lnTo>
                        <a:pt x="5796" y="28"/>
                      </a:lnTo>
                      <a:lnTo>
                        <a:pt x="5796" y="9602"/>
                      </a:lnTo>
                      <a:close/>
                    </a:path>
                  </a:pathLst>
                </a:custGeom>
                <a:solidFill>
                  <a:srgbClr val="F9ED9E"/>
                </a:solidFill>
                <a:ln w="9525">
                  <a:noFill/>
                  <a:round/>
                  <a:headEnd/>
                  <a:tailEnd/>
                </a:ln>
              </p:spPr>
              <p:txBody>
                <a:bodyPr>
                  <a:prstTxWarp prst="textNoShape">
                    <a:avLst/>
                  </a:prstTxWarp>
                </a:bodyPr>
                <a:lstStyle/>
                <a:p>
                  <a:endParaRPr lang="en-US"/>
                </a:p>
              </p:txBody>
            </p:sp>
            <p:sp>
              <p:nvSpPr>
                <p:cNvPr id="55623" name="Freeform 34"/>
                <p:cNvSpPr>
                  <a:spLocks noChangeAspect="1"/>
                </p:cNvSpPr>
                <p:nvPr/>
              </p:nvSpPr>
              <p:spPr bwMode="auto">
                <a:xfrm>
                  <a:off x="2695" y="840"/>
                  <a:ext cx="96" cy="114"/>
                </a:xfrm>
                <a:custGeom>
                  <a:avLst/>
                  <a:gdLst>
                    <a:gd name="T0" fmla="*/ 316 w 480"/>
                    <a:gd name="T1" fmla="*/ 480 h 566"/>
                    <a:gd name="T2" fmla="*/ 134 w 480"/>
                    <a:gd name="T3" fmla="*/ 566 h 566"/>
                    <a:gd name="T4" fmla="*/ 67 w 480"/>
                    <a:gd name="T5" fmla="*/ 566 h 566"/>
                    <a:gd name="T6" fmla="*/ 0 w 480"/>
                    <a:gd name="T7" fmla="*/ 250 h 566"/>
                    <a:gd name="T8" fmla="*/ 134 w 480"/>
                    <a:gd name="T9" fmla="*/ 86 h 566"/>
                    <a:gd name="T10" fmla="*/ 278 w 480"/>
                    <a:gd name="T11" fmla="*/ 86 h 566"/>
                    <a:gd name="T12" fmla="*/ 432 w 480"/>
                    <a:gd name="T13" fmla="*/ 0 h 566"/>
                    <a:gd name="T14" fmla="*/ 480 w 480"/>
                    <a:gd name="T15" fmla="*/ 318 h 566"/>
                    <a:gd name="T16" fmla="*/ 316 w 480"/>
                    <a:gd name="T17" fmla="*/ 480 h 56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0"/>
                    <a:gd name="T28" fmla="*/ 0 h 566"/>
                    <a:gd name="T29" fmla="*/ 480 w 480"/>
                    <a:gd name="T30" fmla="*/ 566 h 56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0" h="566">
                      <a:moveTo>
                        <a:pt x="316" y="480"/>
                      </a:moveTo>
                      <a:lnTo>
                        <a:pt x="134" y="566"/>
                      </a:lnTo>
                      <a:lnTo>
                        <a:pt x="67" y="566"/>
                      </a:lnTo>
                      <a:lnTo>
                        <a:pt x="0" y="250"/>
                      </a:lnTo>
                      <a:lnTo>
                        <a:pt x="134" y="86"/>
                      </a:lnTo>
                      <a:lnTo>
                        <a:pt x="278" y="86"/>
                      </a:lnTo>
                      <a:lnTo>
                        <a:pt x="432" y="0"/>
                      </a:lnTo>
                      <a:lnTo>
                        <a:pt x="480" y="318"/>
                      </a:lnTo>
                      <a:lnTo>
                        <a:pt x="316" y="480"/>
                      </a:lnTo>
                      <a:close/>
                    </a:path>
                  </a:pathLst>
                </a:custGeom>
                <a:solidFill>
                  <a:srgbClr val="F7CE6D"/>
                </a:solidFill>
                <a:ln w="9525">
                  <a:noFill/>
                  <a:round/>
                  <a:headEnd/>
                  <a:tailEnd/>
                </a:ln>
              </p:spPr>
              <p:txBody>
                <a:bodyPr>
                  <a:prstTxWarp prst="textNoShape">
                    <a:avLst/>
                  </a:prstTxWarp>
                </a:bodyPr>
                <a:lstStyle/>
                <a:p>
                  <a:endParaRPr lang="en-US"/>
                </a:p>
              </p:txBody>
            </p:sp>
            <p:sp>
              <p:nvSpPr>
                <p:cNvPr id="55624" name="Freeform 35"/>
                <p:cNvSpPr>
                  <a:spLocks noChangeAspect="1"/>
                </p:cNvSpPr>
                <p:nvPr/>
              </p:nvSpPr>
              <p:spPr bwMode="auto">
                <a:xfrm>
                  <a:off x="3543" y="840"/>
                  <a:ext cx="228" cy="73"/>
                </a:xfrm>
                <a:custGeom>
                  <a:avLst/>
                  <a:gdLst>
                    <a:gd name="T0" fmla="*/ 1114 w 1142"/>
                    <a:gd name="T1" fmla="*/ 0 h 365"/>
                    <a:gd name="T2" fmla="*/ 1142 w 1142"/>
                    <a:gd name="T3" fmla="*/ 202 h 365"/>
                    <a:gd name="T4" fmla="*/ 1142 w 1142"/>
                    <a:gd name="T5" fmla="*/ 279 h 365"/>
                    <a:gd name="T6" fmla="*/ 336 w 1142"/>
                    <a:gd name="T7" fmla="*/ 365 h 365"/>
                    <a:gd name="T8" fmla="*/ 19 w 1142"/>
                    <a:gd name="T9" fmla="*/ 318 h 365"/>
                    <a:gd name="T10" fmla="*/ 0 w 1142"/>
                    <a:gd name="T11" fmla="*/ 135 h 365"/>
                    <a:gd name="T12" fmla="*/ 0 w 1142"/>
                    <a:gd name="T13" fmla="*/ 68 h 365"/>
                    <a:gd name="T14" fmla="*/ 288 w 1142"/>
                    <a:gd name="T15" fmla="*/ 20 h 365"/>
                    <a:gd name="T16" fmla="*/ 317 w 1142"/>
                    <a:gd name="T17" fmla="*/ 0 h 365"/>
                    <a:gd name="T18" fmla="*/ 615 w 1142"/>
                    <a:gd name="T19" fmla="*/ 49 h 365"/>
                    <a:gd name="T20" fmla="*/ 1114 w 1142"/>
                    <a:gd name="T21" fmla="*/ 0 h 36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42"/>
                    <a:gd name="T34" fmla="*/ 0 h 365"/>
                    <a:gd name="T35" fmla="*/ 1142 w 1142"/>
                    <a:gd name="T36" fmla="*/ 365 h 36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42" h="365">
                      <a:moveTo>
                        <a:pt x="1114" y="0"/>
                      </a:moveTo>
                      <a:lnTo>
                        <a:pt x="1142" y="202"/>
                      </a:lnTo>
                      <a:lnTo>
                        <a:pt x="1142" y="279"/>
                      </a:lnTo>
                      <a:lnTo>
                        <a:pt x="336" y="365"/>
                      </a:lnTo>
                      <a:lnTo>
                        <a:pt x="19" y="318"/>
                      </a:lnTo>
                      <a:lnTo>
                        <a:pt x="0" y="135"/>
                      </a:lnTo>
                      <a:lnTo>
                        <a:pt x="0" y="68"/>
                      </a:lnTo>
                      <a:lnTo>
                        <a:pt x="288" y="20"/>
                      </a:lnTo>
                      <a:lnTo>
                        <a:pt x="317" y="0"/>
                      </a:lnTo>
                      <a:lnTo>
                        <a:pt x="615" y="49"/>
                      </a:lnTo>
                      <a:lnTo>
                        <a:pt x="1114" y="0"/>
                      </a:lnTo>
                      <a:close/>
                    </a:path>
                  </a:pathLst>
                </a:custGeom>
                <a:solidFill>
                  <a:srgbClr val="F7D170"/>
                </a:solidFill>
                <a:ln w="9525">
                  <a:noFill/>
                  <a:round/>
                  <a:headEnd/>
                  <a:tailEnd/>
                </a:ln>
              </p:spPr>
              <p:txBody>
                <a:bodyPr>
                  <a:prstTxWarp prst="textNoShape">
                    <a:avLst/>
                  </a:prstTxWarp>
                </a:bodyPr>
                <a:lstStyle/>
                <a:p>
                  <a:endParaRPr lang="en-US"/>
                </a:p>
              </p:txBody>
            </p:sp>
            <p:sp>
              <p:nvSpPr>
                <p:cNvPr id="55625" name="Freeform 36"/>
                <p:cNvSpPr>
                  <a:spLocks noChangeAspect="1"/>
                </p:cNvSpPr>
                <p:nvPr/>
              </p:nvSpPr>
              <p:spPr bwMode="auto">
                <a:xfrm>
                  <a:off x="1288" y="850"/>
                  <a:ext cx="1393" cy="1915"/>
                </a:xfrm>
                <a:custGeom>
                  <a:avLst/>
                  <a:gdLst>
                    <a:gd name="T0" fmla="*/ 6823 w 6967"/>
                    <a:gd name="T1" fmla="*/ 1343 h 9573"/>
                    <a:gd name="T2" fmla="*/ 6823 w 6967"/>
                    <a:gd name="T3" fmla="*/ 2542 h 9573"/>
                    <a:gd name="T4" fmla="*/ 6890 w 6967"/>
                    <a:gd name="T5" fmla="*/ 6062 h 9573"/>
                    <a:gd name="T6" fmla="*/ 6967 w 6967"/>
                    <a:gd name="T7" fmla="*/ 7922 h 9573"/>
                    <a:gd name="T8" fmla="*/ 6967 w 6967"/>
                    <a:gd name="T9" fmla="*/ 9573 h 9573"/>
                    <a:gd name="T10" fmla="*/ 5221 w 6967"/>
                    <a:gd name="T11" fmla="*/ 9573 h 9573"/>
                    <a:gd name="T12" fmla="*/ 4991 w 6967"/>
                    <a:gd name="T13" fmla="*/ 9343 h 9573"/>
                    <a:gd name="T14" fmla="*/ 4884 w 6967"/>
                    <a:gd name="T15" fmla="*/ 9094 h 9573"/>
                    <a:gd name="T16" fmla="*/ 4722 w 6967"/>
                    <a:gd name="T17" fmla="*/ 8930 h 9573"/>
                    <a:gd name="T18" fmla="*/ 4146 w 6967"/>
                    <a:gd name="T19" fmla="*/ 8767 h 9573"/>
                    <a:gd name="T20" fmla="*/ 4030 w 6967"/>
                    <a:gd name="T21" fmla="*/ 8671 h 9573"/>
                    <a:gd name="T22" fmla="*/ 3935 w 6967"/>
                    <a:gd name="T23" fmla="*/ 8565 h 9573"/>
                    <a:gd name="T24" fmla="*/ 3849 w 6967"/>
                    <a:gd name="T25" fmla="*/ 8268 h 9573"/>
                    <a:gd name="T26" fmla="*/ 3666 w 6967"/>
                    <a:gd name="T27" fmla="*/ 7894 h 9573"/>
                    <a:gd name="T28" fmla="*/ 3464 w 6967"/>
                    <a:gd name="T29" fmla="*/ 7664 h 9573"/>
                    <a:gd name="T30" fmla="*/ 3206 w 6967"/>
                    <a:gd name="T31" fmla="*/ 7481 h 9573"/>
                    <a:gd name="T32" fmla="*/ 3138 w 6967"/>
                    <a:gd name="T33" fmla="*/ 7462 h 9573"/>
                    <a:gd name="T34" fmla="*/ 3138 w 6967"/>
                    <a:gd name="T35" fmla="*/ 6887 h 9573"/>
                    <a:gd name="T36" fmla="*/ 3119 w 6967"/>
                    <a:gd name="T37" fmla="*/ 6868 h 9573"/>
                    <a:gd name="T38" fmla="*/ 3119 w 6967"/>
                    <a:gd name="T39" fmla="*/ 6801 h 9573"/>
                    <a:gd name="T40" fmla="*/ 5931 w 6967"/>
                    <a:gd name="T41" fmla="*/ 6733 h 9573"/>
                    <a:gd name="T42" fmla="*/ 5978 w 6967"/>
                    <a:gd name="T43" fmla="*/ 6638 h 9573"/>
                    <a:gd name="T44" fmla="*/ 5931 w 6967"/>
                    <a:gd name="T45" fmla="*/ 4326 h 9573"/>
                    <a:gd name="T46" fmla="*/ 5931 w 6967"/>
                    <a:gd name="T47" fmla="*/ 3289 h 9573"/>
                    <a:gd name="T48" fmla="*/ 5892 w 6967"/>
                    <a:gd name="T49" fmla="*/ 1717 h 9573"/>
                    <a:gd name="T50" fmla="*/ 5892 w 6967"/>
                    <a:gd name="T51" fmla="*/ 844 h 9573"/>
                    <a:gd name="T52" fmla="*/ 2380 w 6967"/>
                    <a:gd name="T53" fmla="*/ 891 h 9573"/>
                    <a:gd name="T54" fmla="*/ 826 w 6967"/>
                    <a:gd name="T55" fmla="*/ 940 h 9573"/>
                    <a:gd name="T56" fmla="*/ 778 w 6967"/>
                    <a:gd name="T57" fmla="*/ 911 h 9573"/>
                    <a:gd name="T58" fmla="*/ 710 w 6967"/>
                    <a:gd name="T59" fmla="*/ 911 h 9573"/>
                    <a:gd name="T60" fmla="*/ 710 w 6967"/>
                    <a:gd name="T61" fmla="*/ 2676 h 9573"/>
                    <a:gd name="T62" fmla="*/ 778 w 6967"/>
                    <a:gd name="T63" fmla="*/ 5698 h 9573"/>
                    <a:gd name="T64" fmla="*/ 826 w 6967"/>
                    <a:gd name="T65" fmla="*/ 6772 h 9573"/>
                    <a:gd name="T66" fmla="*/ 778 w 6967"/>
                    <a:gd name="T67" fmla="*/ 6820 h 9573"/>
                    <a:gd name="T68" fmla="*/ 778 w 6967"/>
                    <a:gd name="T69" fmla="*/ 6849 h 9573"/>
                    <a:gd name="T70" fmla="*/ 1440 w 6967"/>
                    <a:gd name="T71" fmla="*/ 6868 h 9573"/>
                    <a:gd name="T72" fmla="*/ 1488 w 6967"/>
                    <a:gd name="T73" fmla="*/ 7414 h 9573"/>
                    <a:gd name="T74" fmla="*/ 1286 w 6967"/>
                    <a:gd name="T75" fmla="*/ 7481 h 9573"/>
                    <a:gd name="T76" fmla="*/ 759 w 6967"/>
                    <a:gd name="T77" fmla="*/ 7827 h 9573"/>
                    <a:gd name="T78" fmla="*/ 230 w 6967"/>
                    <a:gd name="T79" fmla="*/ 8335 h 9573"/>
                    <a:gd name="T80" fmla="*/ 68 w 6967"/>
                    <a:gd name="T81" fmla="*/ 8585 h 9573"/>
                    <a:gd name="T82" fmla="*/ 19 w 6967"/>
                    <a:gd name="T83" fmla="*/ 4604 h 9573"/>
                    <a:gd name="T84" fmla="*/ 19 w 6967"/>
                    <a:gd name="T85" fmla="*/ 134 h 9573"/>
                    <a:gd name="T86" fmla="*/ 0 w 6967"/>
                    <a:gd name="T87" fmla="*/ 115 h 9573"/>
                    <a:gd name="T88" fmla="*/ 0 w 6967"/>
                    <a:gd name="T89" fmla="*/ 86 h 9573"/>
                    <a:gd name="T90" fmla="*/ 2821 w 6967"/>
                    <a:gd name="T91" fmla="*/ 37 h 9573"/>
                    <a:gd name="T92" fmla="*/ 4462 w 6967"/>
                    <a:gd name="T93" fmla="*/ 0 h 9573"/>
                    <a:gd name="T94" fmla="*/ 6756 w 6967"/>
                    <a:gd name="T95" fmla="*/ 0 h 9573"/>
                    <a:gd name="T96" fmla="*/ 6823 w 6967"/>
                    <a:gd name="T97" fmla="*/ 1343 h 957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6967"/>
                    <a:gd name="T148" fmla="*/ 0 h 9573"/>
                    <a:gd name="T149" fmla="*/ 6967 w 6967"/>
                    <a:gd name="T150" fmla="*/ 9573 h 9573"/>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6967" h="9573">
                      <a:moveTo>
                        <a:pt x="6823" y="1343"/>
                      </a:moveTo>
                      <a:lnTo>
                        <a:pt x="6823" y="2542"/>
                      </a:lnTo>
                      <a:lnTo>
                        <a:pt x="6890" y="6062"/>
                      </a:lnTo>
                      <a:lnTo>
                        <a:pt x="6967" y="7922"/>
                      </a:lnTo>
                      <a:lnTo>
                        <a:pt x="6967" y="9573"/>
                      </a:lnTo>
                      <a:lnTo>
                        <a:pt x="5221" y="9573"/>
                      </a:lnTo>
                      <a:lnTo>
                        <a:pt x="4991" y="9343"/>
                      </a:lnTo>
                      <a:lnTo>
                        <a:pt x="4884" y="9094"/>
                      </a:lnTo>
                      <a:lnTo>
                        <a:pt x="4722" y="8930"/>
                      </a:lnTo>
                      <a:lnTo>
                        <a:pt x="4146" y="8767"/>
                      </a:lnTo>
                      <a:lnTo>
                        <a:pt x="4030" y="8671"/>
                      </a:lnTo>
                      <a:lnTo>
                        <a:pt x="3935" y="8565"/>
                      </a:lnTo>
                      <a:lnTo>
                        <a:pt x="3849" y="8268"/>
                      </a:lnTo>
                      <a:lnTo>
                        <a:pt x="3666" y="7894"/>
                      </a:lnTo>
                      <a:lnTo>
                        <a:pt x="3464" y="7664"/>
                      </a:lnTo>
                      <a:lnTo>
                        <a:pt x="3206" y="7481"/>
                      </a:lnTo>
                      <a:lnTo>
                        <a:pt x="3138" y="7462"/>
                      </a:lnTo>
                      <a:lnTo>
                        <a:pt x="3138" y="6887"/>
                      </a:lnTo>
                      <a:lnTo>
                        <a:pt x="3119" y="6868"/>
                      </a:lnTo>
                      <a:lnTo>
                        <a:pt x="3119" y="6801"/>
                      </a:lnTo>
                      <a:lnTo>
                        <a:pt x="5931" y="6733"/>
                      </a:lnTo>
                      <a:lnTo>
                        <a:pt x="5978" y="6638"/>
                      </a:lnTo>
                      <a:lnTo>
                        <a:pt x="5931" y="4326"/>
                      </a:lnTo>
                      <a:lnTo>
                        <a:pt x="5931" y="3289"/>
                      </a:lnTo>
                      <a:lnTo>
                        <a:pt x="5892" y="1717"/>
                      </a:lnTo>
                      <a:lnTo>
                        <a:pt x="5892" y="844"/>
                      </a:lnTo>
                      <a:lnTo>
                        <a:pt x="2380" y="891"/>
                      </a:lnTo>
                      <a:lnTo>
                        <a:pt x="826" y="940"/>
                      </a:lnTo>
                      <a:lnTo>
                        <a:pt x="778" y="911"/>
                      </a:lnTo>
                      <a:lnTo>
                        <a:pt x="710" y="911"/>
                      </a:lnTo>
                      <a:lnTo>
                        <a:pt x="710" y="2676"/>
                      </a:lnTo>
                      <a:lnTo>
                        <a:pt x="778" y="5698"/>
                      </a:lnTo>
                      <a:lnTo>
                        <a:pt x="826" y="6772"/>
                      </a:lnTo>
                      <a:lnTo>
                        <a:pt x="778" y="6820"/>
                      </a:lnTo>
                      <a:lnTo>
                        <a:pt x="778" y="6849"/>
                      </a:lnTo>
                      <a:lnTo>
                        <a:pt x="1440" y="6868"/>
                      </a:lnTo>
                      <a:lnTo>
                        <a:pt x="1488" y="7414"/>
                      </a:lnTo>
                      <a:lnTo>
                        <a:pt x="1286" y="7481"/>
                      </a:lnTo>
                      <a:lnTo>
                        <a:pt x="759" y="7827"/>
                      </a:lnTo>
                      <a:lnTo>
                        <a:pt x="230" y="8335"/>
                      </a:lnTo>
                      <a:lnTo>
                        <a:pt x="68" y="8585"/>
                      </a:lnTo>
                      <a:lnTo>
                        <a:pt x="19" y="4604"/>
                      </a:lnTo>
                      <a:lnTo>
                        <a:pt x="19" y="134"/>
                      </a:lnTo>
                      <a:lnTo>
                        <a:pt x="0" y="115"/>
                      </a:lnTo>
                      <a:lnTo>
                        <a:pt x="0" y="86"/>
                      </a:lnTo>
                      <a:lnTo>
                        <a:pt x="2821" y="37"/>
                      </a:lnTo>
                      <a:lnTo>
                        <a:pt x="4462" y="0"/>
                      </a:lnTo>
                      <a:lnTo>
                        <a:pt x="6756" y="0"/>
                      </a:lnTo>
                      <a:lnTo>
                        <a:pt x="6823" y="1343"/>
                      </a:lnTo>
                      <a:close/>
                    </a:path>
                  </a:pathLst>
                </a:custGeom>
                <a:solidFill>
                  <a:srgbClr val="F9ED9E"/>
                </a:solidFill>
                <a:ln w="9525">
                  <a:noFill/>
                  <a:round/>
                  <a:headEnd/>
                  <a:tailEnd/>
                </a:ln>
              </p:spPr>
              <p:txBody>
                <a:bodyPr>
                  <a:prstTxWarp prst="textNoShape">
                    <a:avLst/>
                  </a:prstTxWarp>
                </a:bodyPr>
                <a:lstStyle/>
                <a:p>
                  <a:endParaRPr lang="en-US"/>
                </a:p>
              </p:txBody>
            </p:sp>
            <p:sp>
              <p:nvSpPr>
                <p:cNvPr id="55626" name="Freeform 37"/>
                <p:cNvSpPr>
                  <a:spLocks noChangeAspect="1"/>
                </p:cNvSpPr>
                <p:nvPr/>
              </p:nvSpPr>
              <p:spPr bwMode="auto">
                <a:xfrm>
                  <a:off x="3345" y="850"/>
                  <a:ext cx="183" cy="63"/>
                </a:xfrm>
                <a:custGeom>
                  <a:avLst/>
                  <a:gdLst>
                    <a:gd name="T0" fmla="*/ 892 w 911"/>
                    <a:gd name="T1" fmla="*/ 37 h 316"/>
                    <a:gd name="T2" fmla="*/ 911 w 911"/>
                    <a:gd name="T3" fmla="*/ 181 h 316"/>
                    <a:gd name="T4" fmla="*/ 911 w 911"/>
                    <a:gd name="T5" fmla="*/ 249 h 316"/>
                    <a:gd name="T6" fmla="*/ 844 w 911"/>
                    <a:gd name="T7" fmla="*/ 316 h 316"/>
                    <a:gd name="T8" fmla="*/ 87 w 911"/>
                    <a:gd name="T9" fmla="*/ 316 h 316"/>
                    <a:gd name="T10" fmla="*/ 0 w 911"/>
                    <a:gd name="T11" fmla="*/ 269 h 316"/>
                    <a:gd name="T12" fmla="*/ 19 w 911"/>
                    <a:gd name="T13" fmla="*/ 67 h 316"/>
                    <a:gd name="T14" fmla="*/ 317 w 911"/>
                    <a:gd name="T15" fmla="*/ 0 h 316"/>
                    <a:gd name="T16" fmla="*/ 662 w 911"/>
                    <a:gd name="T17" fmla="*/ 37 h 316"/>
                    <a:gd name="T18" fmla="*/ 892 w 911"/>
                    <a:gd name="T19" fmla="*/ 37 h 31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911"/>
                    <a:gd name="T31" fmla="*/ 0 h 316"/>
                    <a:gd name="T32" fmla="*/ 911 w 911"/>
                    <a:gd name="T33" fmla="*/ 316 h 31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911" h="316">
                      <a:moveTo>
                        <a:pt x="892" y="37"/>
                      </a:moveTo>
                      <a:lnTo>
                        <a:pt x="911" y="181"/>
                      </a:lnTo>
                      <a:lnTo>
                        <a:pt x="911" y="249"/>
                      </a:lnTo>
                      <a:lnTo>
                        <a:pt x="844" y="316"/>
                      </a:lnTo>
                      <a:lnTo>
                        <a:pt x="87" y="316"/>
                      </a:lnTo>
                      <a:lnTo>
                        <a:pt x="0" y="269"/>
                      </a:lnTo>
                      <a:lnTo>
                        <a:pt x="19" y="67"/>
                      </a:lnTo>
                      <a:lnTo>
                        <a:pt x="317" y="0"/>
                      </a:lnTo>
                      <a:lnTo>
                        <a:pt x="662" y="37"/>
                      </a:lnTo>
                      <a:lnTo>
                        <a:pt x="892" y="37"/>
                      </a:lnTo>
                      <a:close/>
                    </a:path>
                  </a:pathLst>
                </a:custGeom>
                <a:solidFill>
                  <a:srgbClr val="F7D170"/>
                </a:solidFill>
                <a:ln w="9525">
                  <a:noFill/>
                  <a:round/>
                  <a:headEnd/>
                  <a:tailEnd/>
                </a:ln>
              </p:spPr>
              <p:txBody>
                <a:bodyPr>
                  <a:prstTxWarp prst="textNoShape">
                    <a:avLst/>
                  </a:prstTxWarp>
                </a:bodyPr>
                <a:lstStyle/>
                <a:p>
                  <a:endParaRPr lang="en-US"/>
                </a:p>
              </p:txBody>
            </p:sp>
            <p:sp>
              <p:nvSpPr>
                <p:cNvPr id="55627" name="Freeform 38"/>
                <p:cNvSpPr>
                  <a:spLocks noChangeAspect="1"/>
                </p:cNvSpPr>
                <p:nvPr/>
              </p:nvSpPr>
              <p:spPr bwMode="auto">
                <a:xfrm>
                  <a:off x="3148" y="854"/>
                  <a:ext cx="188" cy="69"/>
                </a:xfrm>
                <a:custGeom>
                  <a:avLst/>
                  <a:gdLst>
                    <a:gd name="T0" fmla="*/ 892 w 940"/>
                    <a:gd name="T1" fmla="*/ 48 h 345"/>
                    <a:gd name="T2" fmla="*/ 940 w 940"/>
                    <a:gd name="T3" fmla="*/ 182 h 345"/>
                    <a:gd name="T4" fmla="*/ 825 w 940"/>
                    <a:gd name="T5" fmla="*/ 297 h 345"/>
                    <a:gd name="T6" fmla="*/ 508 w 940"/>
                    <a:gd name="T7" fmla="*/ 345 h 345"/>
                    <a:gd name="T8" fmla="*/ 114 w 940"/>
                    <a:gd name="T9" fmla="*/ 317 h 345"/>
                    <a:gd name="T10" fmla="*/ 0 w 940"/>
                    <a:gd name="T11" fmla="*/ 297 h 345"/>
                    <a:gd name="T12" fmla="*/ 0 w 940"/>
                    <a:gd name="T13" fmla="*/ 96 h 345"/>
                    <a:gd name="T14" fmla="*/ 258 w 940"/>
                    <a:gd name="T15" fmla="*/ 18 h 345"/>
                    <a:gd name="T16" fmla="*/ 277 w 940"/>
                    <a:gd name="T17" fmla="*/ 0 h 345"/>
                    <a:gd name="T18" fmla="*/ 326 w 940"/>
                    <a:gd name="T19" fmla="*/ 48 h 345"/>
                    <a:gd name="T20" fmla="*/ 892 w 940"/>
                    <a:gd name="T21" fmla="*/ 48 h 34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940"/>
                    <a:gd name="T34" fmla="*/ 0 h 345"/>
                    <a:gd name="T35" fmla="*/ 940 w 940"/>
                    <a:gd name="T36" fmla="*/ 345 h 34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940" h="345">
                      <a:moveTo>
                        <a:pt x="892" y="48"/>
                      </a:moveTo>
                      <a:lnTo>
                        <a:pt x="940" y="182"/>
                      </a:lnTo>
                      <a:lnTo>
                        <a:pt x="825" y="297"/>
                      </a:lnTo>
                      <a:lnTo>
                        <a:pt x="508" y="345"/>
                      </a:lnTo>
                      <a:lnTo>
                        <a:pt x="114" y="317"/>
                      </a:lnTo>
                      <a:lnTo>
                        <a:pt x="0" y="297"/>
                      </a:lnTo>
                      <a:lnTo>
                        <a:pt x="0" y="96"/>
                      </a:lnTo>
                      <a:lnTo>
                        <a:pt x="258" y="18"/>
                      </a:lnTo>
                      <a:lnTo>
                        <a:pt x="277" y="0"/>
                      </a:lnTo>
                      <a:lnTo>
                        <a:pt x="326" y="48"/>
                      </a:lnTo>
                      <a:lnTo>
                        <a:pt x="892" y="48"/>
                      </a:lnTo>
                      <a:close/>
                    </a:path>
                  </a:pathLst>
                </a:custGeom>
                <a:solidFill>
                  <a:srgbClr val="F9EA91"/>
                </a:solidFill>
                <a:ln w="9525">
                  <a:noFill/>
                  <a:round/>
                  <a:headEnd/>
                  <a:tailEnd/>
                </a:ln>
              </p:spPr>
              <p:txBody>
                <a:bodyPr>
                  <a:prstTxWarp prst="textNoShape">
                    <a:avLst/>
                  </a:prstTxWarp>
                </a:bodyPr>
                <a:lstStyle/>
                <a:p>
                  <a:endParaRPr lang="en-US"/>
                </a:p>
              </p:txBody>
            </p:sp>
            <p:sp>
              <p:nvSpPr>
                <p:cNvPr id="55628" name="Freeform 39"/>
                <p:cNvSpPr>
                  <a:spLocks noChangeAspect="1"/>
                </p:cNvSpPr>
                <p:nvPr/>
              </p:nvSpPr>
              <p:spPr bwMode="auto">
                <a:xfrm>
                  <a:off x="2960" y="864"/>
                  <a:ext cx="174" cy="63"/>
                </a:xfrm>
                <a:custGeom>
                  <a:avLst/>
                  <a:gdLst>
                    <a:gd name="T0" fmla="*/ 824 w 873"/>
                    <a:gd name="T1" fmla="*/ 19 h 316"/>
                    <a:gd name="T2" fmla="*/ 873 w 873"/>
                    <a:gd name="T3" fmla="*/ 86 h 316"/>
                    <a:gd name="T4" fmla="*/ 853 w 873"/>
                    <a:gd name="T5" fmla="*/ 202 h 316"/>
                    <a:gd name="T6" fmla="*/ 757 w 873"/>
                    <a:gd name="T7" fmla="*/ 269 h 316"/>
                    <a:gd name="T8" fmla="*/ 211 w 873"/>
                    <a:gd name="T9" fmla="*/ 316 h 316"/>
                    <a:gd name="T10" fmla="*/ 66 w 873"/>
                    <a:gd name="T11" fmla="*/ 297 h 316"/>
                    <a:gd name="T12" fmla="*/ 0 w 873"/>
                    <a:gd name="T13" fmla="*/ 297 h 316"/>
                    <a:gd name="T14" fmla="*/ 47 w 873"/>
                    <a:gd name="T15" fmla="*/ 114 h 316"/>
                    <a:gd name="T16" fmla="*/ 47 w 873"/>
                    <a:gd name="T17" fmla="*/ 48 h 316"/>
                    <a:gd name="T18" fmla="*/ 325 w 873"/>
                    <a:gd name="T19" fmla="*/ 19 h 316"/>
                    <a:gd name="T20" fmla="*/ 344 w 873"/>
                    <a:gd name="T21" fmla="*/ 0 h 316"/>
                    <a:gd name="T22" fmla="*/ 671 w 873"/>
                    <a:gd name="T23" fmla="*/ 48 h 316"/>
                    <a:gd name="T24" fmla="*/ 824 w 873"/>
                    <a:gd name="T25" fmla="*/ 19 h 31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873"/>
                    <a:gd name="T40" fmla="*/ 0 h 316"/>
                    <a:gd name="T41" fmla="*/ 873 w 873"/>
                    <a:gd name="T42" fmla="*/ 316 h 31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873" h="316">
                      <a:moveTo>
                        <a:pt x="824" y="19"/>
                      </a:moveTo>
                      <a:lnTo>
                        <a:pt x="873" y="86"/>
                      </a:lnTo>
                      <a:lnTo>
                        <a:pt x="853" y="202"/>
                      </a:lnTo>
                      <a:lnTo>
                        <a:pt x="757" y="269"/>
                      </a:lnTo>
                      <a:lnTo>
                        <a:pt x="211" y="316"/>
                      </a:lnTo>
                      <a:lnTo>
                        <a:pt x="66" y="297"/>
                      </a:lnTo>
                      <a:lnTo>
                        <a:pt x="0" y="297"/>
                      </a:lnTo>
                      <a:lnTo>
                        <a:pt x="47" y="114"/>
                      </a:lnTo>
                      <a:lnTo>
                        <a:pt x="47" y="48"/>
                      </a:lnTo>
                      <a:lnTo>
                        <a:pt x="325" y="19"/>
                      </a:lnTo>
                      <a:lnTo>
                        <a:pt x="344" y="0"/>
                      </a:lnTo>
                      <a:lnTo>
                        <a:pt x="671" y="48"/>
                      </a:lnTo>
                      <a:lnTo>
                        <a:pt x="824" y="19"/>
                      </a:lnTo>
                      <a:close/>
                    </a:path>
                  </a:pathLst>
                </a:custGeom>
                <a:solidFill>
                  <a:srgbClr val="E2A544"/>
                </a:solidFill>
                <a:ln w="9525">
                  <a:noFill/>
                  <a:round/>
                  <a:headEnd/>
                  <a:tailEnd/>
                </a:ln>
              </p:spPr>
              <p:txBody>
                <a:bodyPr>
                  <a:prstTxWarp prst="textNoShape">
                    <a:avLst/>
                  </a:prstTxWarp>
                </a:bodyPr>
                <a:lstStyle/>
                <a:p>
                  <a:endParaRPr lang="en-US"/>
                </a:p>
              </p:txBody>
            </p:sp>
            <p:sp>
              <p:nvSpPr>
                <p:cNvPr id="55629" name="Freeform 40"/>
                <p:cNvSpPr>
                  <a:spLocks noChangeAspect="1"/>
                </p:cNvSpPr>
                <p:nvPr/>
              </p:nvSpPr>
              <p:spPr bwMode="auto">
                <a:xfrm>
                  <a:off x="2804" y="873"/>
                  <a:ext cx="152" cy="63"/>
                </a:xfrm>
                <a:custGeom>
                  <a:avLst/>
                  <a:gdLst>
                    <a:gd name="T0" fmla="*/ 691 w 758"/>
                    <a:gd name="T1" fmla="*/ 249 h 316"/>
                    <a:gd name="T2" fmla="*/ 479 w 758"/>
                    <a:gd name="T3" fmla="*/ 316 h 316"/>
                    <a:gd name="T4" fmla="*/ 29 w 758"/>
                    <a:gd name="T5" fmla="*/ 268 h 316"/>
                    <a:gd name="T6" fmla="*/ 0 w 758"/>
                    <a:gd name="T7" fmla="*/ 115 h 316"/>
                    <a:gd name="T8" fmla="*/ 0 w 758"/>
                    <a:gd name="T9" fmla="*/ 38 h 316"/>
                    <a:gd name="T10" fmla="*/ 211 w 758"/>
                    <a:gd name="T11" fmla="*/ 19 h 316"/>
                    <a:gd name="T12" fmla="*/ 316 w 758"/>
                    <a:gd name="T13" fmla="*/ 0 h 316"/>
                    <a:gd name="T14" fmla="*/ 758 w 758"/>
                    <a:gd name="T15" fmla="*/ 19 h 316"/>
                    <a:gd name="T16" fmla="*/ 691 w 758"/>
                    <a:gd name="T17" fmla="*/ 249 h 31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58"/>
                    <a:gd name="T28" fmla="*/ 0 h 316"/>
                    <a:gd name="T29" fmla="*/ 758 w 758"/>
                    <a:gd name="T30" fmla="*/ 316 h 31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58" h="316">
                      <a:moveTo>
                        <a:pt x="691" y="249"/>
                      </a:moveTo>
                      <a:lnTo>
                        <a:pt x="479" y="316"/>
                      </a:lnTo>
                      <a:lnTo>
                        <a:pt x="29" y="268"/>
                      </a:lnTo>
                      <a:lnTo>
                        <a:pt x="0" y="115"/>
                      </a:lnTo>
                      <a:lnTo>
                        <a:pt x="0" y="38"/>
                      </a:lnTo>
                      <a:lnTo>
                        <a:pt x="211" y="19"/>
                      </a:lnTo>
                      <a:lnTo>
                        <a:pt x="316" y="0"/>
                      </a:lnTo>
                      <a:lnTo>
                        <a:pt x="758" y="19"/>
                      </a:lnTo>
                      <a:lnTo>
                        <a:pt x="691" y="249"/>
                      </a:lnTo>
                      <a:close/>
                    </a:path>
                  </a:pathLst>
                </a:custGeom>
                <a:solidFill>
                  <a:srgbClr val="E2A544"/>
                </a:solidFill>
                <a:ln w="9525">
                  <a:noFill/>
                  <a:round/>
                  <a:headEnd/>
                  <a:tailEnd/>
                </a:ln>
              </p:spPr>
              <p:txBody>
                <a:bodyPr>
                  <a:prstTxWarp prst="textNoShape">
                    <a:avLst/>
                  </a:prstTxWarp>
                </a:bodyPr>
                <a:lstStyle/>
                <a:p>
                  <a:endParaRPr lang="en-US"/>
                </a:p>
              </p:txBody>
            </p:sp>
            <p:sp>
              <p:nvSpPr>
                <p:cNvPr id="55630" name="Freeform 41"/>
                <p:cNvSpPr>
                  <a:spLocks noChangeAspect="1"/>
                </p:cNvSpPr>
                <p:nvPr/>
              </p:nvSpPr>
              <p:spPr bwMode="auto">
                <a:xfrm>
                  <a:off x="2662" y="896"/>
                  <a:ext cx="56" cy="119"/>
                </a:xfrm>
                <a:custGeom>
                  <a:avLst/>
                  <a:gdLst>
                    <a:gd name="T0" fmla="*/ 249 w 278"/>
                    <a:gd name="T1" fmla="*/ 383 h 594"/>
                    <a:gd name="T2" fmla="*/ 278 w 278"/>
                    <a:gd name="T3" fmla="*/ 383 h 594"/>
                    <a:gd name="T4" fmla="*/ 67 w 278"/>
                    <a:gd name="T5" fmla="*/ 594 h 594"/>
                    <a:gd name="T6" fmla="*/ 19 w 278"/>
                    <a:gd name="T7" fmla="*/ 594 h 594"/>
                    <a:gd name="T8" fmla="*/ 0 w 278"/>
                    <a:gd name="T9" fmla="*/ 106 h 594"/>
                    <a:gd name="T10" fmla="*/ 0 w 278"/>
                    <a:gd name="T11" fmla="*/ 39 h 594"/>
                    <a:gd name="T12" fmla="*/ 67 w 278"/>
                    <a:gd name="T13" fmla="*/ 0 h 594"/>
                    <a:gd name="T14" fmla="*/ 182 w 278"/>
                    <a:gd name="T15" fmla="*/ 336 h 594"/>
                    <a:gd name="T16" fmla="*/ 249 w 278"/>
                    <a:gd name="T17" fmla="*/ 383 h 59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8"/>
                    <a:gd name="T28" fmla="*/ 0 h 594"/>
                    <a:gd name="T29" fmla="*/ 278 w 278"/>
                    <a:gd name="T30" fmla="*/ 594 h 59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8" h="594">
                      <a:moveTo>
                        <a:pt x="249" y="383"/>
                      </a:moveTo>
                      <a:lnTo>
                        <a:pt x="278" y="383"/>
                      </a:lnTo>
                      <a:lnTo>
                        <a:pt x="67" y="594"/>
                      </a:lnTo>
                      <a:lnTo>
                        <a:pt x="19" y="594"/>
                      </a:lnTo>
                      <a:lnTo>
                        <a:pt x="0" y="106"/>
                      </a:lnTo>
                      <a:lnTo>
                        <a:pt x="0" y="39"/>
                      </a:lnTo>
                      <a:lnTo>
                        <a:pt x="67" y="0"/>
                      </a:lnTo>
                      <a:lnTo>
                        <a:pt x="182" y="336"/>
                      </a:lnTo>
                      <a:lnTo>
                        <a:pt x="249" y="383"/>
                      </a:lnTo>
                      <a:close/>
                    </a:path>
                  </a:pathLst>
                </a:custGeom>
                <a:solidFill>
                  <a:srgbClr val="F9EA91"/>
                </a:solidFill>
                <a:ln w="9525">
                  <a:noFill/>
                  <a:round/>
                  <a:headEnd/>
                  <a:tailEnd/>
                </a:ln>
              </p:spPr>
              <p:txBody>
                <a:bodyPr>
                  <a:prstTxWarp prst="textNoShape">
                    <a:avLst/>
                  </a:prstTxWarp>
                </a:bodyPr>
                <a:lstStyle/>
                <a:p>
                  <a:endParaRPr lang="en-US"/>
                </a:p>
              </p:txBody>
            </p:sp>
            <p:sp>
              <p:nvSpPr>
                <p:cNvPr id="55631" name="Freeform 42"/>
                <p:cNvSpPr>
                  <a:spLocks noChangeAspect="1"/>
                </p:cNvSpPr>
                <p:nvPr/>
              </p:nvSpPr>
              <p:spPr bwMode="auto">
                <a:xfrm>
                  <a:off x="3844" y="900"/>
                  <a:ext cx="33" cy="119"/>
                </a:xfrm>
                <a:custGeom>
                  <a:avLst/>
                  <a:gdLst>
                    <a:gd name="T0" fmla="*/ 162 w 162"/>
                    <a:gd name="T1" fmla="*/ 595 h 595"/>
                    <a:gd name="T2" fmla="*/ 0 w 162"/>
                    <a:gd name="T3" fmla="*/ 575 h 595"/>
                    <a:gd name="T4" fmla="*/ 0 w 162"/>
                    <a:gd name="T5" fmla="*/ 364 h 595"/>
                    <a:gd name="T6" fmla="*/ 95 w 162"/>
                    <a:gd name="T7" fmla="*/ 163 h 595"/>
                    <a:gd name="T8" fmla="*/ 115 w 162"/>
                    <a:gd name="T9" fmla="*/ 0 h 595"/>
                    <a:gd name="T10" fmla="*/ 162 w 162"/>
                    <a:gd name="T11" fmla="*/ 0 h 595"/>
                    <a:gd name="T12" fmla="*/ 162 w 162"/>
                    <a:gd name="T13" fmla="*/ 595 h 595"/>
                    <a:gd name="T14" fmla="*/ 0 60000 65536"/>
                    <a:gd name="T15" fmla="*/ 0 60000 65536"/>
                    <a:gd name="T16" fmla="*/ 0 60000 65536"/>
                    <a:gd name="T17" fmla="*/ 0 60000 65536"/>
                    <a:gd name="T18" fmla="*/ 0 60000 65536"/>
                    <a:gd name="T19" fmla="*/ 0 60000 65536"/>
                    <a:gd name="T20" fmla="*/ 0 60000 65536"/>
                    <a:gd name="T21" fmla="*/ 0 w 162"/>
                    <a:gd name="T22" fmla="*/ 0 h 595"/>
                    <a:gd name="T23" fmla="*/ 162 w 162"/>
                    <a:gd name="T24" fmla="*/ 595 h 59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2" h="595">
                      <a:moveTo>
                        <a:pt x="162" y="595"/>
                      </a:moveTo>
                      <a:lnTo>
                        <a:pt x="0" y="575"/>
                      </a:lnTo>
                      <a:lnTo>
                        <a:pt x="0" y="364"/>
                      </a:lnTo>
                      <a:lnTo>
                        <a:pt x="95" y="163"/>
                      </a:lnTo>
                      <a:lnTo>
                        <a:pt x="115" y="0"/>
                      </a:lnTo>
                      <a:lnTo>
                        <a:pt x="162" y="0"/>
                      </a:lnTo>
                      <a:lnTo>
                        <a:pt x="162" y="595"/>
                      </a:lnTo>
                      <a:close/>
                    </a:path>
                  </a:pathLst>
                </a:custGeom>
                <a:solidFill>
                  <a:srgbClr val="F9EA91"/>
                </a:solidFill>
                <a:ln w="9525">
                  <a:noFill/>
                  <a:round/>
                  <a:headEnd/>
                  <a:tailEnd/>
                </a:ln>
              </p:spPr>
              <p:txBody>
                <a:bodyPr>
                  <a:prstTxWarp prst="textNoShape">
                    <a:avLst/>
                  </a:prstTxWarp>
                </a:bodyPr>
                <a:lstStyle/>
                <a:p>
                  <a:endParaRPr lang="en-US"/>
                </a:p>
              </p:txBody>
            </p:sp>
            <p:sp>
              <p:nvSpPr>
                <p:cNvPr id="55632" name="Freeform 43"/>
                <p:cNvSpPr>
                  <a:spLocks noChangeAspect="1"/>
                </p:cNvSpPr>
                <p:nvPr/>
              </p:nvSpPr>
              <p:spPr bwMode="auto">
                <a:xfrm>
                  <a:off x="3675" y="913"/>
                  <a:ext cx="96" cy="69"/>
                </a:xfrm>
                <a:custGeom>
                  <a:avLst/>
                  <a:gdLst>
                    <a:gd name="T0" fmla="*/ 480 w 480"/>
                    <a:gd name="T1" fmla="*/ 278 h 345"/>
                    <a:gd name="T2" fmla="*/ 384 w 480"/>
                    <a:gd name="T3" fmla="*/ 317 h 345"/>
                    <a:gd name="T4" fmla="*/ 0 w 480"/>
                    <a:gd name="T5" fmla="*/ 345 h 345"/>
                    <a:gd name="T6" fmla="*/ 20 w 480"/>
                    <a:gd name="T7" fmla="*/ 48 h 345"/>
                    <a:gd name="T8" fmla="*/ 366 w 480"/>
                    <a:gd name="T9" fmla="*/ 0 h 345"/>
                    <a:gd name="T10" fmla="*/ 480 w 480"/>
                    <a:gd name="T11" fmla="*/ 0 h 345"/>
                    <a:gd name="T12" fmla="*/ 480 w 480"/>
                    <a:gd name="T13" fmla="*/ 278 h 345"/>
                    <a:gd name="T14" fmla="*/ 0 60000 65536"/>
                    <a:gd name="T15" fmla="*/ 0 60000 65536"/>
                    <a:gd name="T16" fmla="*/ 0 60000 65536"/>
                    <a:gd name="T17" fmla="*/ 0 60000 65536"/>
                    <a:gd name="T18" fmla="*/ 0 60000 65536"/>
                    <a:gd name="T19" fmla="*/ 0 60000 65536"/>
                    <a:gd name="T20" fmla="*/ 0 60000 65536"/>
                    <a:gd name="T21" fmla="*/ 0 w 480"/>
                    <a:gd name="T22" fmla="*/ 0 h 345"/>
                    <a:gd name="T23" fmla="*/ 480 w 480"/>
                    <a:gd name="T24" fmla="*/ 345 h 34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80" h="345">
                      <a:moveTo>
                        <a:pt x="480" y="278"/>
                      </a:moveTo>
                      <a:lnTo>
                        <a:pt x="384" y="317"/>
                      </a:lnTo>
                      <a:lnTo>
                        <a:pt x="0" y="345"/>
                      </a:lnTo>
                      <a:lnTo>
                        <a:pt x="20" y="48"/>
                      </a:lnTo>
                      <a:lnTo>
                        <a:pt x="366" y="0"/>
                      </a:lnTo>
                      <a:lnTo>
                        <a:pt x="480" y="0"/>
                      </a:lnTo>
                      <a:lnTo>
                        <a:pt x="480" y="278"/>
                      </a:lnTo>
                      <a:close/>
                    </a:path>
                  </a:pathLst>
                </a:custGeom>
                <a:solidFill>
                  <a:srgbClr val="F7D170"/>
                </a:solidFill>
                <a:ln w="9525">
                  <a:noFill/>
                  <a:round/>
                  <a:headEnd/>
                  <a:tailEnd/>
                </a:ln>
              </p:spPr>
              <p:txBody>
                <a:bodyPr>
                  <a:prstTxWarp prst="textNoShape">
                    <a:avLst/>
                  </a:prstTxWarp>
                </a:bodyPr>
                <a:lstStyle/>
                <a:p>
                  <a:endParaRPr lang="en-US"/>
                </a:p>
              </p:txBody>
            </p:sp>
            <p:sp>
              <p:nvSpPr>
                <p:cNvPr id="55633" name="Freeform 44"/>
                <p:cNvSpPr>
                  <a:spLocks noChangeAspect="1"/>
                </p:cNvSpPr>
                <p:nvPr/>
              </p:nvSpPr>
              <p:spPr bwMode="auto">
                <a:xfrm>
                  <a:off x="3263" y="917"/>
                  <a:ext cx="178" cy="69"/>
                </a:xfrm>
                <a:custGeom>
                  <a:avLst/>
                  <a:gdLst>
                    <a:gd name="T0" fmla="*/ 824 w 892"/>
                    <a:gd name="T1" fmla="*/ 76 h 344"/>
                    <a:gd name="T2" fmla="*/ 892 w 892"/>
                    <a:gd name="T3" fmla="*/ 76 h 344"/>
                    <a:gd name="T4" fmla="*/ 873 w 892"/>
                    <a:gd name="T5" fmla="*/ 258 h 344"/>
                    <a:gd name="T6" fmla="*/ 757 w 892"/>
                    <a:gd name="T7" fmla="*/ 344 h 344"/>
                    <a:gd name="T8" fmla="*/ 0 w 892"/>
                    <a:gd name="T9" fmla="*/ 344 h 344"/>
                    <a:gd name="T10" fmla="*/ 19 w 892"/>
                    <a:gd name="T11" fmla="*/ 95 h 344"/>
                    <a:gd name="T12" fmla="*/ 163 w 892"/>
                    <a:gd name="T13" fmla="*/ 76 h 344"/>
                    <a:gd name="T14" fmla="*/ 230 w 892"/>
                    <a:gd name="T15" fmla="*/ 76 h 344"/>
                    <a:gd name="T16" fmla="*/ 344 w 892"/>
                    <a:gd name="T17" fmla="*/ 0 h 344"/>
                    <a:gd name="T18" fmla="*/ 479 w 892"/>
                    <a:gd name="T19" fmla="*/ 47 h 344"/>
                    <a:gd name="T20" fmla="*/ 824 w 892"/>
                    <a:gd name="T21" fmla="*/ 76 h 34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892"/>
                    <a:gd name="T34" fmla="*/ 0 h 344"/>
                    <a:gd name="T35" fmla="*/ 892 w 892"/>
                    <a:gd name="T36" fmla="*/ 344 h 34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892" h="344">
                      <a:moveTo>
                        <a:pt x="824" y="76"/>
                      </a:moveTo>
                      <a:lnTo>
                        <a:pt x="892" y="76"/>
                      </a:lnTo>
                      <a:lnTo>
                        <a:pt x="873" y="258"/>
                      </a:lnTo>
                      <a:lnTo>
                        <a:pt x="757" y="344"/>
                      </a:lnTo>
                      <a:lnTo>
                        <a:pt x="0" y="344"/>
                      </a:lnTo>
                      <a:lnTo>
                        <a:pt x="19" y="95"/>
                      </a:lnTo>
                      <a:lnTo>
                        <a:pt x="163" y="76"/>
                      </a:lnTo>
                      <a:lnTo>
                        <a:pt x="230" y="76"/>
                      </a:lnTo>
                      <a:lnTo>
                        <a:pt x="344" y="0"/>
                      </a:lnTo>
                      <a:lnTo>
                        <a:pt x="479" y="47"/>
                      </a:lnTo>
                      <a:lnTo>
                        <a:pt x="824" y="76"/>
                      </a:lnTo>
                      <a:close/>
                    </a:path>
                  </a:pathLst>
                </a:custGeom>
                <a:solidFill>
                  <a:srgbClr val="F7D170"/>
                </a:solidFill>
                <a:ln w="9525">
                  <a:noFill/>
                  <a:round/>
                  <a:headEnd/>
                  <a:tailEnd/>
                </a:ln>
              </p:spPr>
              <p:txBody>
                <a:bodyPr>
                  <a:prstTxWarp prst="textNoShape">
                    <a:avLst/>
                  </a:prstTxWarp>
                </a:bodyPr>
                <a:lstStyle/>
                <a:p>
                  <a:endParaRPr lang="en-US"/>
                </a:p>
              </p:txBody>
            </p:sp>
            <p:sp>
              <p:nvSpPr>
                <p:cNvPr id="55634" name="Freeform 45"/>
                <p:cNvSpPr>
                  <a:spLocks noChangeAspect="1"/>
                </p:cNvSpPr>
                <p:nvPr/>
              </p:nvSpPr>
              <p:spPr bwMode="auto">
                <a:xfrm>
                  <a:off x="3455" y="917"/>
                  <a:ext cx="215" cy="75"/>
                </a:xfrm>
                <a:custGeom>
                  <a:avLst/>
                  <a:gdLst>
                    <a:gd name="T0" fmla="*/ 988 w 1075"/>
                    <a:gd name="T1" fmla="*/ 28 h 374"/>
                    <a:gd name="T2" fmla="*/ 1036 w 1075"/>
                    <a:gd name="T3" fmla="*/ 28 h 374"/>
                    <a:gd name="T4" fmla="*/ 1075 w 1075"/>
                    <a:gd name="T5" fmla="*/ 144 h 374"/>
                    <a:gd name="T6" fmla="*/ 1036 w 1075"/>
                    <a:gd name="T7" fmla="*/ 258 h 374"/>
                    <a:gd name="T8" fmla="*/ 1036 w 1075"/>
                    <a:gd name="T9" fmla="*/ 277 h 374"/>
                    <a:gd name="T10" fmla="*/ 988 w 1075"/>
                    <a:gd name="T11" fmla="*/ 325 h 374"/>
                    <a:gd name="T12" fmla="*/ 643 w 1075"/>
                    <a:gd name="T13" fmla="*/ 374 h 374"/>
                    <a:gd name="T14" fmla="*/ 19 w 1075"/>
                    <a:gd name="T15" fmla="*/ 325 h 374"/>
                    <a:gd name="T16" fmla="*/ 0 w 1075"/>
                    <a:gd name="T17" fmla="*/ 297 h 374"/>
                    <a:gd name="T18" fmla="*/ 0 w 1075"/>
                    <a:gd name="T19" fmla="*/ 95 h 374"/>
                    <a:gd name="T20" fmla="*/ 297 w 1075"/>
                    <a:gd name="T21" fmla="*/ 47 h 374"/>
                    <a:gd name="T22" fmla="*/ 394 w 1075"/>
                    <a:gd name="T23" fmla="*/ 0 h 374"/>
                    <a:gd name="T24" fmla="*/ 662 w 1075"/>
                    <a:gd name="T25" fmla="*/ 47 h 374"/>
                    <a:gd name="T26" fmla="*/ 988 w 1075"/>
                    <a:gd name="T27" fmla="*/ 28 h 374"/>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075"/>
                    <a:gd name="T43" fmla="*/ 0 h 374"/>
                    <a:gd name="T44" fmla="*/ 1075 w 1075"/>
                    <a:gd name="T45" fmla="*/ 374 h 374"/>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075" h="374">
                      <a:moveTo>
                        <a:pt x="988" y="28"/>
                      </a:moveTo>
                      <a:lnTo>
                        <a:pt x="1036" y="28"/>
                      </a:lnTo>
                      <a:lnTo>
                        <a:pt x="1075" y="144"/>
                      </a:lnTo>
                      <a:lnTo>
                        <a:pt x="1036" y="258"/>
                      </a:lnTo>
                      <a:lnTo>
                        <a:pt x="1036" y="277"/>
                      </a:lnTo>
                      <a:lnTo>
                        <a:pt x="988" y="325"/>
                      </a:lnTo>
                      <a:lnTo>
                        <a:pt x="643" y="374"/>
                      </a:lnTo>
                      <a:lnTo>
                        <a:pt x="19" y="325"/>
                      </a:lnTo>
                      <a:lnTo>
                        <a:pt x="0" y="297"/>
                      </a:lnTo>
                      <a:lnTo>
                        <a:pt x="0" y="95"/>
                      </a:lnTo>
                      <a:lnTo>
                        <a:pt x="297" y="47"/>
                      </a:lnTo>
                      <a:lnTo>
                        <a:pt x="394" y="0"/>
                      </a:lnTo>
                      <a:lnTo>
                        <a:pt x="662" y="47"/>
                      </a:lnTo>
                      <a:lnTo>
                        <a:pt x="988" y="28"/>
                      </a:lnTo>
                      <a:close/>
                    </a:path>
                  </a:pathLst>
                </a:custGeom>
                <a:solidFill>
                  <a:srgbClr val="F9D87C"/>
                </a:solidFill>
                <a:ln w="9525">
                  <a:noFill/>
                  <a:round/>
                  <a:headEnd/>
                  <a:tailEnd/>
                </a:ln>
              </p:spPr>
              <p:txBody>
                <a:bodyPr>
                  <a:prstTxWarp prst="textNoShape">
                    <a:avLst/>
                  </a:prstTxWarp>
                </a:bodyPr>
                <a:lstStyle/>
                <a:p>
                  <a:endParaRPr lang="en-US"/>
                </a:p>
              </p:txBody>
            </p:sp>
            <p:sp>
              <p:nvSpPr>
                <p:cNvPr id="55635" name="Freeform 46"/>
                <p:cNvSpPr>
                  <a:spLocks noChangeAspect="1"/>
                </p:cNvSpPr>
                <p:nvPr/>
              </p:nvSpPr>
              <p:spPr bwMode="auto">
                <a:xfrm>
                  <a:off x="3042" y="923"/>
                  <a:ext cx="207" cy="73"/>
                </a:xfrm>
                <a:custGeom>
                  <a:avLst/>
                  <a:gdLst>
                    <a:gd name="T0" fmla="*/ 1036 w 1036"/>
                    <a:gd name="T1" fmla="*/ 67 h 365"/>
                    <a:gd name="T2" fmla="*/ 1007 w 1036"/>
                    <a:gd name="T3" fmla="*/ 297 h 365"/>
                    <a:gd name="T4" fmla="*/ 758 w 1036"/>
                    <a:gd name="T5" fmla="*/ 365 h 365"/>
                    <a:gd name="T6" fmla="*/ 0 w 1036"/>
                    <a:gd name="T7" fmla="*/ 365 h 365"/>
                    <a:gd name="T8" fmla="*/ 29 w 1036"/>
                    <a:gd name="T9" fmla="*/ 153 h 365"/>
                    <a:gd name="T10" fmla="*/ 29 w 1036"/>
                    <a:gd name="T11" fmla="*/ 86 h 365"/>
                    <a:gd name="T12" fmla="*/ 364 w 1036"/>
                    <a:gd name="T13" fmla="*/ 48 h 365"/>
                    <a:gd name="T14" fmla="*/ 441 w 1036"/>
                    <a:gd name="T15" fmla="*/ 0 h 365"/>
                    <a:gd name="T16" fmla="*/ 691 w 1036"/>
                    <a:gd name="T17" fmla="*/ 67 h 365"/>
                    <a:gd name="T18" fmla="*/ 1036 w 1036"/>
                    <a:gd name="T19" fmla="*/ 67 h 36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36"/>
                    <a:gd name="T31" fmla="*/ 0 h 365"/>
                    <a:gd name="T32" fmla="*/ 1036 w 1036"/>
                    <a:gd name="T33" fmla="*/ 365 h 36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36" h="365">
                      <a:moveTo>
                        <a:pt x="1036" y="67"/>
                      </a:moveTo>
                      <a:lnTo>
                        <a:pt x="1007" y="297"/>
                      </a:lnTo>
                      <a:lnTo>
                        <a:pt x="758" y="365"/>
                      </a:lnTo>
                      <a:lnTo>
                        <a:pt x="0" y="365"/>
                      </a:lnTo>
                      <a:lnTo>
                        <a:pt x="29" y="153"/>
                      </a:lnTo>
                      <a:lnTo>
                        <a:pt x="29" y="86"/>
                      </a:lnTo>
                      <a:lnTo>
                        <a:pt x="364" y="48"/>
                      </a:lnTo>
                      <a:lnTo>
                        <a:pt x="441" y="0"/>
                      </a:lnTo>
                      <a:lnTo>
                        <a:pt x="691" y="67"/>
                      </a:lnTo>
                      <a:lnTo>
                        <a:pt x="1036" y="67"/>
                      </a:lnTo>
                      <a:close/>
                    </a:path>
                  </a:pathLst>
                </a:custGeom>
                <a:solidFill>
                  <a:srgbClr val="F7D170"/>
                </a:solidFill>
                <a:ln w="9525">
                  <a:noFill/>
                  <a:round/>
                  <a:headEnd/>
                  <a:tailEnd/>
                </a:ln>
              </p:spPr>
              <p:txBody>
                <a:bodyPr>
                  <a:prstTxWarp prst="textNoShape">
                    <a:avLst/>
                  </a:prstTxWarp>
                </a:bodyPr>
                <a:lstStyle/>
                <a:p>
                  <a:endParaRPr lang="en-US"/>
                </a:p>
              </p:txBody>
            </p:sp>
            <p:sp>
              <p:nvSpPr>
                <p:cNvPr id="55636" name="Freeform 47"/>
                <p:cNvSpPr>
                  <a:spLocks noChangeAspect="1"/>
                </p:cNvSpPr>
                <p:nvPr/>
              </p:nvSpPr>
              <p:spPr bwMode="auto">
                <a:xfrm>
                  <a:off x="2727" y="933"/>
                  <a:ext cx="64" cy="119"/>
                </a:xfrm>
                <a:custGeom>
                  <a:avLst/>
                  <a:gdLst>
                    <a:gd name="T0" fmla="*/ 134 w 317"/>
                    <a:gd name="T1" fmla="*/ 595 h 595"/>
                    <a:gd name="T2" fmla="*/ 39 w 317"/>
                    <a:gd name="T3" fmla="*/ 567 h 595"/>
                    <a:gd name="T4" fmla="*/ 0 w 317"/>
                    <a:gd name="T5" fmla="*/ 345 h 595"/>
                    <a:gd name="T6" fmla="*/ 20 w 317"/>
                    <a:gd name="T7" fmla="*/ 182 h 595"/>
                    <a:gd name="T8" fmla="*/ 298 w 317"/>
                    <a:gd name="T9" fmla="*/ 0 h 595"/>
                    <a:gd name="T10" fmla="*/ 317 w 317"/>
                    <a:gd name="T11" fmla="*/ 479 h 595"/>
                    <a:gd name="T12" fmla="*/ 134 w 317"/>
                    <a:gd name="T13" fmla="*/ 595 h 595"/>
                    <a:gd name="T14" fmla="*/ 0 60000 65536"/>
                    <a:gd name="T15" fmla="*/ 0 60000 65536"/>
                    <a:gd name="T16" fmla="*/ 0 60000 65536"/>
                    <a:gd name="T17" fmla="*/ 0 60000 65536"/>
                    <a:gd name="T18" fmla="*/ 0 60000 65536"/>
                    <a:gd name="T19" fmla="*/ 0 60000 65536"/>
                    <a:gd name="T20" fmla="*/ 0 60000 65536"/>
                    <a:gd name="T21" fmla="*/ 0 w 317"/>
                    <a:gd name="T22" fmla="*/ 0 h 595"/>
                    <a:gd name="T23" fmla="*/ 317 w 317"/>
                    <a:gd name="T24" fmla="*/ 595 h 59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17" h="595">
                      <a:moveTo>
                        <a:pt x="134" y="595"/>
                      </a:moveTo>
                      <a:lnTo>
                        <a:pt x="39" y="567"/>
                      </a:lnTo>
                      <a:lnTo>
                        <a:pt x="0" y="345"/>
                      </a:lnTo>
                      <a:lnTo>
                        <a:pt x="20" y="182"/>
                      </a:lnTo>
                      <a:lnTo>
                        <a:pt x="298" y="0"/>
                      </a:lnTo>
                      <a:lnTo>
                        <a:pt x="317" y="479"/>
                      </a:lnTo>
                      <a:lnTo>
                        <a:pt x="134" y="595"/>
                      </a:lnTo>
                      <a:close/>
                    </a:path>
                  </a:pathLst>
                </a:custGeom>
                <a:solidFill>
                  <a:srgbClr val="E2A544"/>
                </a:solidFill>
                <a:ln w="9525">
                  <a:noFill/>
                  <a:round/>
                  <a:headEnd/>
                  <a:tailEnd/>
                </a:ln>
              </p:spPr>
              <p:txBody>
                <a:bodyPr>
                  <a:prstTxWarp prst="textNoShape">
                    <a:avLst/>
                  </a:prstTxWarp>
                </a:bodyPr>
                <a:lstStyle/>
                <a:p>
                  <a:endParaRPr lang="en-US"/>
                </a:p>
              </p:txBody>
            </p:sp>
            <p:sp>
              <p:nvSpPr>
                <p:cNvPr id="55637" name="Freeform 48"/>
                <p:cNvSpPr>
                  <a:spLocks noChangeAspect="1"/>
                </p:cNvSpPr>
                <p:nvPr/>
              </p:nvSpPr>
              <p:spPr bwMode="auto">
                <a:xfrm>
                  <a:off x="2837" y="936"/>
                  <a:ext cx="196" cy="73"/>
                </a:xfrm>
                <a:custGeom>
                  <a:avLst/>
                  <a:gdLst>
                    <a:gd name="T0" fmla="*/ 979 w 979"/>
                    <a:gd name="T1" fmla="*/ 19 h 365"/>
                    <a:gd name="T2" fmla="*/ 959 w 979"/>
                    <a:gd name="T3" fmla="*/ 279 h 365"/>
                    <a:gd name="T4" fmla="*/ 759 w 979"/>
                    <a:gd name="T5" fmla="*/ 365 h 365"/>
                    <a:gd name="T6" fmla="*/ 135 w 979"/>
                    <a:gd name="T7" fmla="*/ 346 h 365"/>
                    <a:gd name="T8" fmla="*/ 48 w 979"/>
                    <a:gd name="T9" fmla="*/ 326 h 365"/>
                    <a:gd name="T10" fmla="*/ 0 w 979"/>
                    <a:gd name="T11" fmla="*/ 135 h 365"/>
                    <a:gd name="T12" fmla="*/ 0 w 979"/>
                    <a:gd name="T13" fmla="*/ 68 h 365"/>
                    <a:gd name="T14" fmla="*/ 460 w 979"/>
                    <a:gd name="T15" fmla="*/ 49 h 365"/>
                    <a:gd name="T16" fmla="*/ 528 w 979"/>
                    <a:gd name="T17" fmla="*/ 0 h 365"/>
                    <a:gd name="T18" fmla="*/ 940 w 979"/>
                    <a:gd name="T19" fmla="*/ 19 h 365"/>
                    <a:gd name="T20" fmla="*/ 979 w 979"/>
                    <a:gd name="T21" fmla="*/ 19 h 36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979"/>
                    <a:gd name="T34" fmla="*/ 0 h 365"/>
                    <a:gd name="T35" fmla="*/ 979 w 979"/>
                    <a:gd name="T36" fmla="*/ 365 h 36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979" h="365">
                      <a:moveTo>
                        <a:pt x="979" y="19"/>
                      </a:moveTo>
                      <a:lnTo>
                        <a:pt x="959" y="279"/>
                      </a:lnTo>
                      <a:lnTo>
                        <a:pt x="759" y="365"/>
                      </a:lnTo>
                      <a:lnTo>
                        <a:pt x="135" y="346"/>
                      </a:lnTo>
                      <a:lnTo>
                        <a:pt x="48" y="326"/>
                      </a:lnTo>
                      <a:lnTo>
                        <a:pt x="0" y="135"/>
                      </a:lnTo>
                      <a:lnTo>
                        <a:pt x="0" y="68"/>
                      </a:lnTo>
                      <a:lnTo>
                        <a:pt x="460" y="49"/>
                      </a:lnTo>
                      <a:lnTo>
                        <a:pt x="528" y="0"/>
                      </a:lnTo>
                      <a:lnTo>
                        <a:pt x="940" y="19"/>
                      </a:lnTo>
                      <a:lnTo>
                        <a:pt x="979" y="19"/>
                      </a:lnTo>
                      <a:close/>
                    </a:path>
                  </a:pathLst>
                </a:custGeom>
                <a:solidFill>
                  <a:srgbClr val="F9EA91"/>
                </a:solidFill>
                <a:ln w="9525">
                  <a:noFill/>
                  <a:round/>
                  <a:headEnd/>
                  <a:tailEnd/>
                </a:ln>
              </p:spPr>
              <p:txBody>
                <a:bodyPr>
                  <a:prstTxWarp prst="textNoShape">
                    <a:avLst/>
                  </a:prstTxWarp>
                </a:bodyPr>
                <a:lstStyle/>
                <a:p>
                  <a:endParaRPr lang="en-US"/>
                </a:p>
              </p:txBody>
            </p:sp>
            <p:sp>
              <p:nvSpPr>
                <p:cNvPr id="55638" name="Freeform 49"/>
                <p:cNvSpPr>
                  <a:spLocks noChangeAspect="1"/>
                </p:cNvSpPr>
                <p:nvPr/>
              </p:nvSpPr>
              <p:spPr bwMode="auto">
                <a:xfrm>
                  <a:off x="2810" y="940"/>
                  <a:ext cx="17" cy="66"/>
                </a:xfrm>
                <a:custGeom>
                  <a:avLst/>
                  <a:gdLst>
                    <a:gd name="T0" fmla="*/ 86 w 86"/>
                    <a:gd name="T1" fmla="*/ 230 h 327"/>
                    <a:gd name="T2" fmla="*/ 86 w 86"/>
                    <a:gd name="T3" fmla="*/ 307 h 327"/>
                    <a:gd name="T4" fmla="*/ 38 w 86"/>
                    <a:gd name="T5" fmla="*/ 307 h 327"/>
                    <a:gd name="T6" fmla="*/ 19 w 86"/>
                    <a:gd name="T7" fmla="*/ 327 h 327"/>
                    <a:gd name="T8" fmla="*/ 0 w 86"/>
                    <a:gd name="T9" fmla="*/ 0 h 327"/>
                    <a:gd name="T10" fmla="*/ 19 w 86"/>
                    <a:gd name="T11" fmla="*/ 0 h 327"/>
                    <a:gd name="T12" fmla="*/ 86 w 86"/>
                    <a:gd name="T13" fmla="*/ 230 h 327"/>
                    <a:gd name="T14" fmla="*/ 0 60000 65536"/>
                    <a:gd name="T15" fmla="*/ 0 60000 65536"/>
                    <a:gd name="T16" fmla="*/ 0 60000 65536"/>
                    <a:gd name="T17" fmla="*/ 0 60000 65536"/>
                    <a:gd name="T18" fmla="*/ 0 60000 65536"/>
                    <a:gd name="T19" fmla="*/ 0 60000 65536"/>
                    <a:gd name="T20" fmla="*/ 0 60000 65536"/>
                    <a:gd name="T21" fmla="*/ 0 w 86"/>
                    <a:gd name="T22" fmla="*/ 0 h 327"/>
                    <a:gd name="T23" fmla="*/ 86 w 86"/>
                    <a:gd name="T24" fmla="*/ 327 h 32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6" h="327">
                      <a:moveTo>
                        <a:pt x="86" y="230"/>
                      </a:moveTo>
                      <a:lnTo>
                        <a:pt x="86" y="307"/>
                      </a:lnTo>
                      <a:lnTo>
                        <a:pt x="38" y="307"/>
                      </a:lnTo>
                      <a:lnTo>
                        <a:pt x="19" y="327"/>
                      </a:lnTo>
                      <a:lnTo>
                        <a:pt x="0" y="0"/>
                      </a:lnTo>
                      <a:lnTo>
                        <a:pt x="19" y="0"/>
                      </a:lnTo>
                      <a:lnTo>
                        <a:pt x="86" y="230"/>
                      </a:lnTo>
                      <a:close/>
                    </a:path>
                  </a:pathLst>
                </a:custGeom>
                <a:solidFill>
                  <a:srgbClr val="F7D170"/>
                </a:solidFill>
                <a:ln w="9525">
                  <a:noFill/>
                  <a:round/>
                  <a:headEnd/>
                  <a:tailEnd/>
                </a:ln>
              </p:spPr>
              <p:txBody>
                <a:bodyPr>
                  <a:prstTxWarp prst="textNoShape">
                    <a:avLst/>
                  </a:prstTxWarp>
                </a:bodyPr>
                <a:lstStyle/>
                <a:p>
                  <a:endParaRPr lang="en-US"/>
                </a:p>
              </p:txBody>
            </p:sp>
            <p:sp>
              <p:nvSpPr>
                <p:cNvPr id="55639" name="Freeform 50"/>
                <p:cNvSpPr>
                  <a:spLocks noChangeAspect="1"/>
                </p:cNvSpPr>
                <p:nvPr/>
              </p:nvSpPr>
              <p:spPr bwMode="auto">
                <a:xfrm>
                  <a:off x="3789" y="969"/>
                  <a:ext cx="69" cy="119"/>
                </a:xfrm>
                <a:custGeom>
                  <a:avLst/>
                  <a:gdLst>
                    <a:gd name="T0" fmla="*/ 192 w 346"/>
                    <a:gd name="T1" fmla="*/ 202 h 595"/>
                    <a:gd name="T2" fmla="*/ 192 w 346"/>
                    <a:gd name="T3" fmla="*/ 269 h 595"/>
                    <a:gd name="T4" fmla="*/ 279 w 346"/>
                    <a:gd name="T5" fmla="*/ 317 h 595"/>
                    <a:gd name="T6" fmla="*/ 346 w 346"/>
                    <a:gd name="T7" fmla="*/ 317 h 595"/>
                    <a:gd name="T8" fmla="*/ 298 w 346"/>
                    <a:gd name="T9" fmla="*/ 385 h 595"/>
                    <a:gd name="T10" fmla="*/ 279 w 346"/>
                    <a:gd name="T11" fmla="*/ 595 h 595"/>
                    <a:gd name="T12" fmla="*/ 116 w 346"/>
                    <a:gd name="T13" fmla="*/ 595 h 595"/>
                    <a:gd name="T14" fmla="*/ 30 w 346"/>
                    <a:gd name="T15" fmla="*/ 499 h 595"/>
                    <a:gd name="T16" fmla="*/ 0 w 346"/>
                    <a:gd name="T17" fmla="*/ 39 h 595"/>
                    <a:gd name="T18" fmla="*/ 164 w 346"/>
                    <a:gd name="T19" fmla="*/ 0 h 595"/>
                    <a:gd name="T20" fmla="*/ 211 w 346"/>
                    <a:gd name="T21" fmla="*/ 0 h 595"/>
                    <a:gd name="T22" fmla="*/ 192 w 346"/>
                    <a:gd name="T23" fmla="*/ 202 h 59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46"/>
                    <a:gd name="T37" fmla="*/ 0 h 595"/>
                    <a:gd name="T38" fmla="*/ 346 w 346"/>
                    <a:gd name="T39" fmla="*/ 595 h 59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46" h="595">
                      <a:moveTo>
                        <a:pt x="192" y="202"/>
                      </a:moveTo>
                      <a:lnTo>
                        <a:pt x="192" y="269"/>
                      </a:lnTo>
                      <a:lnTo>
                        <a:pt x="279" y="317"/>
                      </a:lnTo>
                      <a:lnTo>
                        <a:pt x="346" y="317"/>
                      </a:lnTo>
                      <a:lnTo>
                        <a:pt x="298" y="385"/>
                      </a:lnTo>
                      <a:lnTo>
                        <a:pt x="279" y="595"/>
                      </a:lnTo>
                      <a:lnTo>
                        <a:pt x="116" y="595"/>
                      </a:lnTo>
                      <a:lnTo>
                        <a:pt x="30" y="499"/>
                      </a:lnTo>
                      <a:lnTo>
                        <a:pt x="0" y="39"/>
                      </a:lnTo>
                      <a:lnTo>
                        <a:pt x="164" y="0"/>
                      </a:lnTo>
                      <a:lnTo>
                        <a:pt x="211" y="0"/>
                      </a:lnTo>
                      <a:lnTo>
                        <a:pt x="192" y="202"/>
                      </a:lnTo>
                      <a:close/>
                    </a:path>
                  </a:pathLst>
                </a:custGeom>
                <a:solidFill>
                  <a:srgbClr val="F0F08A"/>
                </a:solidFill>
                <a:ln w="9525">
                  <a:noFill/>
                  <a:round/>
                  <a:headEnd/>
                  <a:tailEnd/>
                </a:ln>
              </p:spPr>
              <p:txBody>
                <a:bodyPr>
                  <a:prstTxWarp prst="textNoShape">
                    <a:avLst/>
                  </a:prstTxWarp>
                </a:bodyPr>
                <a:lstStyle/>
                <a:p>
                  <a:endParaRPr lang="en-US"/>
                </a:p>
              </p:txBody>
            </p:sp>
            <p:sp>
              <p:nvSpPr>
                <p:cNvPr id="55640" name="Freeform 51"/>
                <p:cNvSpPr>
                  <a:spLocks noChangeAspect="1"/>
                </p:cNvSpPr>
                <p:nvPr/>
              </p:nvSpPr>
              <p:spPr bwMode="auto">
                <a:xfrm>
                  <a:off x="3580" y="986"/>
                  <a:ext cx="191" cy="56"/>
                </a:xfrm>
                <a:custGeom>
                  <a:avLst/>
                  <a:gdLst>
                    <a:gd name="T0" fmla="*/ 0 w 959"/>
                    <a:gd name="T1" fmla="*/ 279 h 279"/>
                    <a:gd name="T2" fmla="*/ 0 w 959"/>
                    <a:gd name="T3" fmla="*/ 97 h 279"/>
                    <a:gd name="T4" fmla="*/ 364 w 959"/>
                    <a:gd name="T5" fmla="*/ 49 h 279"/>
                    <a:gd name="T6" fmla="*/ 959 w 959"/>
                    <a:gd name="T7" fmla="*/ 0 h 279"/>
                    <a:gd name="T8" fmla="*/ 959 w 959"/>
                    <a:gd name="T9" fmla="*/ 231 h 279"/>
                    <a:gd name="T10" fmla="*/ 0 w 959"/>
                    <a:gd name="T11" fmla="*/ 279 h 279"/>
                    <a:gd name="T12" fmla="*/ 0 60000 65536"/>
                    <a:gd name="T13" fmla="*/ 0 60000 65536"/>
                    <a:gd name="T14" fmla="*/ 0 60000 65536"/>
                    <a:gd name="T15" fmla="*/ 0 60000 65536"/>
                    <a:gd name="T16" fmla="*/ 0 60000 65536"/>
                    <a:gd name="T17" fmla="*/ 0 60000 65536"/>
                    <a:gd name="T18" fmla="*/ 0 w 959"/>
                    <a:gd name="T19" fmla="*/ 0 h 279"/>
                    <a:gd name="T20" fmla="*/ 959 w 959"/>
                    <a:gd name="T21" fmla="*/ 279 h 279"/>
                  </a:gdLst>
                  <a:ahLst/>
                  <a:cxnLst>
                    <a:cxn ang="T12">
                      <a:pos x="T0" y="T1"/>
                    </a:cxn>
                    <a:cxn ang="T13">
                      <a:pos x="T2" y="T3"/>
                    </a:cxn>
                    <a:cxn ang="T14">
                      <a:pos x="T4" y="T5"/>
                    </a:cxn>
                    <a:cxn ang="T15">
                      <a:pos x="T6" y="T7"/>
                    </a:cxn>
                    <a:cxn ang="T16">
                      <a:pos x="T8" y="T9"/>
                    </a:cxn>
                    <a:cxn ang="T17">
                      <a:pos x="T10" y="T11"/>
                    </a:cxn>
                  </a:cxnLst>
                  <a:rect l="T18" t="T19" r="T20" b="T21"/>
                  <a:pathLst>
                    <a:path w="959" h="279">
                      <a:moveTo>
                        <a:pt x="0" y="279"/>
                      </a:moveTo>
                      <a:lnTo>
                        <a:pt x="0" y="97"/>
                      </a:lnTo>
                      <a:lnTo>
                        <a:pt x="364" y="49"/>
                      </a:lnTo>
                      <a:lnTo>
                        <a:pt x="959" y="0"/>
                      </a:lnTo>
                      <a:lnTo>
                        <a:pt x="959" y="231"/>
                      </a:lnTo>
                      <a:lnTo>
                        <a:pt x="0" y="279"/>
                      </a:lnTo>
                      <a:close/>
                    </a:path>
                  </a:pathLst>
                </a:custGeom>
                <a:solidFill>
                  <a:srgbClr val="F9EA91"/>
                </a:solidFill>
                <a:ln w="9525">
                  <a:noFill/>
                  <a:round/>
                  <a:headEnd/>
                  <a:tailEnd/>
                </a:ln>
              </p:spPr>
              <p:txBody>
                <a:bodyPr>
                  <a:prstTxWarp prst="textNoShape">
                    <a:avLst/>
                  </a:prstTxWarp>
                </a:bodyPr>
                <a:lstStyle/>
                <a:p>
                  <a:endParaRPr lang="en-US"/>
                </a:p>
              </p:txBody>
            </p:sp>
            <p:sp>
              <p:nvSpPr>
                <p:cNvPr id="55641" name="Freeform 52"/>
                <p:cNvSpPr>
                  <a:spLocks noChangeAspect="1"/>
                </p:cNvSpPr>
                <p:nvPr/>
              </p:nvSpPr>
              <p:spPr bwMode="auto">
                <a:xfrm>
                  <a:off x="3378" y="992"/>
                  <a:ext cx="182" cy="60"/>
                </a:xfrm>
                <a:custGeom>
                  <a:avLst/>
                  <a:gdLst>
                    <a:gd name="T0" fmla="*/ 778 w 911"/>
                    <a:gd name="T1" fmla="*/ 67 h 297"/>
                    <a:gd name="T2" fmla="*/ 911 w 911"/>
                    <a:gd name="T3" fmla="*/ 47 h 297"/>
                    <a:gd name="T4" fmla="*/ 911 w 911"/>
                    <a:gd name="T5" fmla="*/ 201 h 297"/>
                    <a:gd name="T6" fmla="*/ 864 w 911"/>
                    <a:gd name="T7" fmla="*/ 249 h 297"/>
                    <a:gd name="T8" fmla="*/ 365 w 911"/>
                    <a:gd name="T9" fmla="*/ 297 h 297"/>
                    <a:gd name="T10" fmla="*/ 0 w 911"/>
                    <a:gd name="T11" fmla="*/ 297 h 297"/>
                    <a:gd name="T12" fmla="*/ 19 w 911"/>
                    <a:gd name="T13" fmla="*/ 86 h 297"/>
                    <a:gd name="T14" fmla="*/ 19 w 911"/>
                    <a:gd name="T15" fmla="*/ 47 h 297"/>
                    <a:gd name="T16" fmla="*/ 221 w 911"/>
                    <a:gd name="T17" fmla="*/ 19 h 297"/>
                    <a:gd name="T18" fmla="*/ 249 w 911"/>
                    <a:gd name="T19" fmla="*/ 0 h 297"/>
                    <a:gd name="T20" fmla="*/ 479 w 911"/>
                    <a:gd name="T21" fmla="*/ 19 h 297"/>
                    <a:gd name="T22" fmla="*/ 778 w 911"/>
                    <a:gd name="T23" fmla="*/ 67 h 29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911"/>
                    <a:gd name="T37" fmla="*/ 0 h 297"/>
                    <a:gd name="T38" fmla="*/ 911 w 911"/>
                    <a:gd name="T39" fmla="*/ 297 h 29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911" h="297">
                      <a:moveTo>
                        <a:pt x="778" y="67"/>
                      </a:moveTo>
                      <a:lnTo>
                        <a:pt x="911" y="47"/>
                      </a:lnTo>
                      <a:lnTo>
                        <a:pt x="911" y="201"/>
                      </a:lnTo>
                      <a:lnTo>
                        <a:pt x="864" y="249"/>
                      </a:lnTo>
                      <a:lnTo>
                        <a:pt x="365" y="297"/>
                      </a:lnTo>
                      <a:lnTo>
                        <a:pt x="0" y="297"/>
                      </a:lnTo>
                      <a:lnTo>
                        <a:pt x="19" y="86"/>
                      </a:lnTo>
                      <a:lnTo>
                        <a:pt x="19" y="47"/>
                      </a:lnTo>
                      <a:lnTo>
                        <a:pt x="221" y="19"/>
                      </a:lnTo>
                      <a:lnTo>
                        <a:pt x="249" y="0"/>
                      </a:lnTo>
                      <a:lnTo>
                        <a:pt x="479" y="19"/>
                      </a:lnTo>
                      <a:lnTo>
                        <a:pt x="778" y="67"/>
                      </a:lnTo>
                      <a:close/>
                    </a:path>
                  </a:pathLst>
                </a:custGeom>
                <a:solidFill>
                  <a:srgbClr val="F9EA91"/>
                </a:solidFill>
                <a:ln w="9525">
                  <a:noFill/>
                  <a:round/>
                  <a:headEnd/>
                  <a:tailEnd/>
                </a:ln>
              </p:spPr>
              <p:txBody>
                <a:bodyPr>
                  <a:prstTxWarp prst="textNoShape">
                    <a:avLst/>
                  </a:prstTxWarp>
                </a:bodyPr>
                <a:lstStyle/>
                <a:p>
                  <a:endParaRPr lang="en-US"/>
                </a:p>
              </p:txBody>
            </p:sp>
            <p:sp>
              <p:nvSpPr>
                <p:cNvPr id="55642" name="Freeform 53"/>
                <p:cNvSpPr>
                  <a:spLocks noChangeAspect="1"/>
                </p:cNvSpPr>
                <p:nvPr/>
              </p:nvSpPr>
              <p:spPr bwMode="auto">
                <a:xfrm>
                  <a:off x="3153" y="996"/>
                  <a:ext cx="210" cy="69"/>
                </a:xfrm>
                <a:custGeom>
                  <a:avLst/>
                  <a:gdLst>
                    <a:gd name="T0" fmla="*/ 1047 w 1047"/>
                    <a:gd name="T1" fmla="*/ 48 h 345"/>
                    <a:gd name="T2" fmla="*/ 1047 w 1047"/>
                    <a:gd name="T3" fmla="*/ 250 h 345"/>
                    <a:gd name="T4" fmla="*/ 960 w 1047"/>
                    <a:gd name="T5" fmla="*/ 345 h 345"/>
                    <a:gd name="T6" fmla="*/ 202 w 1047"/>
                    <a:gd name="T7" fmla="*/ 316 h 345"/>
                    <a:gd name="T8" fmla="*/ 68 w 1047"/>
                    <a:gd name="T9" fmla="*/ 297 h 345"/>
                    <a:gd name="T10" fmla="*/ 0 w 1047"/>
                    <a:gd name="T11" fmla="*/ 297 h 345"/>
                    <a:gd name="T12" fmla="*/ 0 w 1047"/>
                    <a:gd name="T13" fmla="*/ 67 h 345"/>
                    <a:gd name="T14" fmla="*/ 337 w 1047"/>
                    <a:gd name="T15" fmla="*/ 48 h 345"/>
                    <a:gd name="T16" fmla="*/ 432 w 1047"/>
                    <a:gd name="T17" fmla="*/ 0 h 345"/>
                    <a:gd name="T18" fmla="*/ 864 w 1047"/>
                    <a:gd name="T19" fmla="*/ 48 h 345"/>
                    <a:gd name="T20" fmla="*/ 1047 w 1047"/>
                    <a:gd name="T21" fmla="*/ 48 h 34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47"/>
                    <a:gd name="T34" fmla="*/ 0 h 345"/>
                    <a:gd name="T35" fmla="*/ 1047 w 1047"/>
                    <a:gd name="T36" fmla="*/ 345 h 34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47" h="345">
                      <a:moveTo>
                        <a:pt x="1047" y="48"/>
                      </a:moveTo>
                      <a:lnTo>
                        <a:pt x="1047" y="250"/>
                      </a:lnTo>
                      <a:lnTo>
                        <a:pt x="960" y="345"/>
                      </a:lnTo>
                      <a:lnTo>
                        <a:pt x="202" y="316"/>
                      </a:lnTo>
                      <a:lnTo>
                        <a:pt x="68" y="297"/>
                      </a:lnTo>
                      <a:lnTo>
                        <a:pt x="0" y="297"/>
                      </a:lnTo>
                      <a:lnTo>
                        <a:pt x="0" y="67"/>
                      </a:lnTo>
                      <a:lnTo>
                        <a:pt x="337" y="48"/>
                      </a:lnTo>
                      <a:lnTo>
                        <a:pt x="432" y="0"/>
                      </a:lnTo>
                      <a:lnTo>
                        <a:pt x="864" y="48"/>
                      </a:lnTo>
                      <a:lnTo>
                        <a:pt x="1047" y="48"/>
                      </a:lnTo>
                      <a:close/>
                    </a:path>
                  </a:pathLst>
                </a:custGeom>
                <a:solidFill>
                  <a:srgbClr val="F7D170"/>
                </a:solidFill>
                <a:ln w="9525">
                  <a:noFill/>
                  <a:round/>
                  <a:headEnd/>
                  <a:tailEnd/>
                </a:ln>
              </p:spPr>
              <p:txBody>
                <a:bodyPr>
                  <a:prstTxWarp prst="textNoShape">
                    <a:avLst/>
                  </a:prstTxWarp>
                </a:bodyPr>
                <a:lstStyle/>
                <a:p>
                  <a:endParaRPr lang="en-US"/>
                </a:p>
              </p:txBody>
            </p:sp>
            <p:sp>
              <p:nvSpPr>
                <p:cNvPr id="55643" name="Freeform 54"/>
                <p:cNvSpPr>
                  <a:spLocks noChangeAspect="1"/>
                </p:cNvSpPr>
                <p:nvPr/>
              </p:nvSpPr>
              <p:spPr bwMode="auto">
                <a:xfrm>
                  <a:off x="2662" y="1002"/>
                  <a:ext cx="73" cy="117"/>
                </a:xfrm>
                <a:custGeom>
                  <a:avLst/>
                  <a:gdLst>
                    <a:gd name="T0" fmla="*/ 365 w 365"/>
                    <a:gd name="T1" fmla="*/ 317 h 586"/>
                    <a:gd name="T2" fmla="*/ 365 w 365"/>
                    <a:gd name="T3" fmla="*/ 384 h 586"/>
                    <a:gd name="T4" fmla="*/ 135 w 365"/>
                    <a:gd name="T5" fmla="*/ 566 h 586"/>
                    <a:gd name="T6" fmla="*/ 47 w 365"/>
                    <a:gd name="T7" fmla="*/ 586 h 586"/>
                    <a:gd name="T8" fmla="*/ 0 w 365"/>
                    <a:gd name="T9" fmla="*/ 183 h 586"/>
                    <a:gd name="T10" fmla="*/ 0 w 365"/>
                    <a:gd name="T11" fmla="*/ 154 h 586"/>
                    <a:gd name="T12" fmla="*/ 115 w 365"/>
                    <a:gd name="T13" fmla="*/ 106 h 586"/>
                    <a:gd name="T14" fmla="*/ 230 w 365"/>
                    <a:gd name="T15" fmla="*/ 0 h 586"/>
                    <a:gd name="T16" fmla="*/ 326 w 365"/>
                    <a:gd name="T17" fmla="*/ 269 h 586"/>
                    <a:gd name="T18" fmla="*/ 365 w 365"/>
                    <a:gd name="T19" fmla="*/ 317 h 58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65"/>
                    <a:gd name="T31" fmla="*/ 0 h 586"/>
                    <a:gd name="T32" fmla="*/ 365 w 365"/>
                    <a:gd name="T33" fmla="*/ 586 h 58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65" h="586">
                      <a:moveTo>
                        <a:pt x="365" y="317"/>
                      </a:moveTo>
                      <a:lnTo>
                        <a:pt x="365" y="384"/>
                      </a:lnTo>
                      <a:lnTo>
                        <a:pt x="135" y="566"/>
                      </a:lnTo>
                      <a:lnTo>
                        <a:pt x="47" y="586"/>
                      </a:lnTo>
                      <a:lnTo>
                        <a:pt x="0" y="183"/>
                      </a:lnTo>
                      <a:lnTo>
                        <a:pt x="0" y="154"/>
                      </a:lnTo>
                      <a:lnTo>
                        <a:pt x="115" y="106"/>
                      </a:lnTo>
                      <a:lnTo>
                        <a:pt x="230" y="0"/>
                      </a:lnTo>
                      <a:lnTo>
                        <a:pt x="326" y="269"/>
                      </a:lnTo>
                      <a:lnTo>
                        <a:pt x="365" y="317"/>
                      </a:lnTo>
                      <a:close/>
                    </a:path>
                  </a:pathLst>
                </a:custGeom>
                <a:solidFill>
                  <a:srgbClr val="F7F7AD"/>
                </a:solidFill>
                <a:ln w="9525">
                  <a:noFill/>
                  <a:round/>
                  <a:headEnd/>
                  <a:tailEnd/>
                </a:ln>
              </p:spPr>
              <p:txBody>
                <a:bodyPr>
                  <a:prstTxWarp prst="textNoShape">
                    <a:avLst/>
                  </a:prstTxWarp>
                </a:bodyPr>
                <a:lstStyle/>
                <a:p>
                  <a:endParaRPr lang="en-US"/>
                </a:p>
              </p:txBody>
            </p:sp>
            <p:sp>
              <p:nvSpPr>
                <p:cNvPr id="55644" name="Freeform 55"/>
                <p:cNvSpPr>
                  <a:spLocks noChangeAspect="1"/>
                </p:cNvSpPr>
                <p:nvPr/>
              </p:nvSpPr>
              <p:spPr bwMode="auto">
                <a:xfrm>
                  <a:off x="2915" y="1006"/>
                  <a:ext cx="219" cy="68"/>
                </a:xfrm>
                <a:custGeom>
                  <a:avLst/>
                  <a:gdLst>
                    <a:gd name="T0" fmla="*/ 1095 w 1095"/>
                    <a:gd name="T1" fmla="*/ 249 h 344"/>
                    <a:gd name="T2" fmla="*/ 865 w 1095"/>
                    <a:gd name="T3" fmla="*/ 344 h 344"/>
                    <a:gd name="T4" fmla="*/ 135 w 1095"/>
                    <a:gd name="T5" fmla="*/ 316 h 344"/>
                    <a:gd name="T6" fmla="*/ 67 w 1095"/>
                    <a:gd name="T7" fmla="*/ 297 h 344"/>
                    <a:gd name="T8" fmla="*/ 0 w 1095"/>
                    <a:gd name="T9" fmla="*/ 297 h 344"/>
                    <a:gd name="T10" fmla="*/ 20 w 1095"/>
                    <a:gd name="T11" fmla="*/ 67 h 344"/>
                    <a:gd name="T12" fmla="*/ 452 w 1095"/>
                    <a:gd name="T13" fmla="*/ 67 h 344"/>
                    <a:gd name="T14" fmla="*/ 586 w 1095"/>
                    <a:gd name="T15" fmla="*/ 0 h 344"/>
                    <a:gd name="T16" fmla="*/ 1095 w 1095"/>
                    <a:gd name="T17" fmla="*/ 19 h 344"/>
                    <a:gd name="T18" fmla="*/ 1095 w 1095"/>
                    <a:gd name="T19" fmla="*/ 249 h 34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95"/>
                    <a:gd name="T31" fmla="*/ 0 h 344"/>
                    <a:gd name="T32" fmla="*/ 1095 w 1095"/>
                    <a:gd name="T33" fmla="*/ 344 h 34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95" h="344">
                      <a:moveTo>
                        <a:pt x="1095" y="249"/>
                      </a:moveTo>
                      <a:lnTo>
                        <a:pt x="865" y="344"/>
                      </a:lnTo>
                      <a:lnTo>
                        <a:pt x="135" y="316"/>
                      </a:lnTo>
                      <a:lnTo>
                        <a:pt x="67" y="297"/>
                      </a:lnTo>
                      <a:lnTo>
                        <a:pt x="0" y="297"/>
                      </a:lnTo>
                      <a:lnTo>
                        <a:pt x="20" y="67"/>
                      </a:lnTo>
                      <a:lnTo>
                        <a:pt x="452" y="67"/>
                      </a:lnTo>
                      <a:lnTo>
                        <a:pt x="586" y="0"/>
                      </a:lnTo>
                      <a:lnTo>
                        <a:pt x="1095" y="19"/>
                      </a:lnTo>
                      <a:lnTo>
                        <a:pt x="1095" y="249"/>
                      </a:lnTo>
                      <a:close/>
                    </a:path>
                  </a:pathLst>
                </a:custGeom>
                <a:solidFill>
                  <a:srgbClr val="F9D87C"/>
                </a:solidFill>
                <a:ln w="9525">
                  <a:noFill/>
                  <a:round/>
                  <a:headEnd/>
                  <a:tailEnd/>
                </a:ln>
              </p:spPr>
              <p:txBody>
                <a:bodyPr>
                  <a:prstTxWarp prst="textNoShape">
                    <a:avLst/>
                  </a:prstTxWarp>
                </a:bodyPr>
                <a:lstStyle/>
                <a:p>
                  <a:endParaRPr lang="en-US"/>
                </a:p>
              </p:txBody>
            </p:sp>
            <p:sp>
              <p:nvSpPr>
                <p:cNvPr id="55645" name="Freeform 56"/>
                <p:cNvSpPr>
                  <a:spLocks noChangeAspect="1"/>
                </p:cNvSpPr>
                <p:nvPr/>
              </p:nvSpPr>
              <p:spPr bwMode="auto">
                <a:xfrm>
                  <a:off x="2810" y="1015"/>
                  <a:ext cx="90" cy="54"/>
                </a:xfrm>
                <a:custGeom>
                  <a:avLst/>
                  <a:gdLst>
                    <a:gd name="T0" fmla="*/ 450 w 450"/>
                    <a:gd name="T1" fmla="*/ 20 h 269"/>
                    <a:gd name="T2" fmla="*/ 450 w 450"/>
                    <a:gd name="T3" fmla="*/ 221 h 269"/>
                    <a:gd name="T4" fmla="*/ 317 w 450"/>
                    <a:gd name="T5" fmla="*/ 269 h 269"/>
                    <a:gd name="T6" fmla="*/ 19 w 450"/>
                    <a:gd name="T7" fmla="*/ 269 h 269"/>
                    <a:gd name="T8" fmla="*/ 0 w 450"/>
                    <a:gd name="T9" fmla="*/ 87 h 269"/>
                    <a:gd name="T10" fmla="*/ 0 w 450"/>
                    <a:gd name="T11" fmla="*/ 20 h 269"/>
                    <a:gd name="T12" fmla="*/ 38 w 450"/>
                    <a:gd name="T13" fmla="*/ 0 h 269"/>
                    <a:gd name="T14" fmla="*/ 383 w 450"/>
                    <a:gd name="T15" fmla="*/ 20 h 269"/>
                    <a:gd name="T16" fmla="*/ 450 w 450"/>
                    <a:gd name="T17" fmla="*/ 20 h 2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50"/>
                    <a:gd name="T28" fmla="*/ 0 h 269"/>
                    <a:gd name="T29" fmla="*/ 450 w 450"/>
                    <a:gd name="T30" fmla="*/ 269 h 26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50" h="269">
                      <a:moveTo>
                        <a:pt x="450" y="20"/>
                      </a:moveTo>
                      <a:lnTo>
                        <a:pt x="450" y="221"/>
                      </a:lnTo>
                      <a:lnTo>
                        <a:pt x="317" y="269"/>
                      </a:lnTo>
                      <a:lnTo>
                        <a:pt x="19" y="269"/>
                      </a:lnTo>
                      <a:lnTo>
                        <a:pt x="0" y="87"/>
                      </a:lnTo>
                      <a:lnTo>
                        <a:pt x="0" y="20"/>
                      </a:lnTo>
                      <a:lnTo>
                        <a:pt x="38" y="0"/>
                      </a:lnTo>
                      <a:lnTo>
                        <a:pt x="383" y="20"/>
                      </a:lnTo>
                      <a:lnTo>
                        <a:pt x="450" y="20"/>
                      </a:lnTo>
                      <a:close/>
                    </a:path>
                  </a:pathLst>
                </a:custGeom>
                <a:solidFill>
                  <a:srgbClr val="F7D170"/>
                </a:solidFill>
                <a:ln w="9525">
                  <a:noFill/>
                  <a:round/>
                  <a:headEnd/>
                  <a:tailEnd/>
                </a:ln>
              </p:spPr>
              <p:txBody>
                <a:bodyPr>
                  <a:prstTxWarp prst="textNoShape">
                    <a:avLst/>
                  </a:prstTxWarp>
                </a:bodyPr>
                <a:lstStyle/>
                <a:p>
                  <a:endParaRPr lang="en-US"/>
                </a:p>
              </p:txBody>
            </p:sp>
            <p:sp>
              <p:nvSpPr>
                <p:cNvPr id="55646" name="Freeform 57"/>
                <p:cNvSpPr>
                  <a:spLocks noChangeAspect="1"/>
                </p:cNvSpPr>
                <p:nvPr/>
              </p:nvSpPr>
              <p:spPr bwMode="auto">
                <a:xfrm>
                  <a:off x="3827" y="1038"/>
                  <a:ext cx="54" cy="146"/>
                </a:xfrm>
                <a:custGeom>
                  <a:avLst/>
                  <a:gdLst>
                    <a:gd name="T0" fmla="*/ 269 w 269"/>
                    <a:gd name="T1" fmla="*/ 729 h 729"/>
                    <a:gd name="T2" fmla="*/ 0 w 269"/>
                    <a:gd name="T3" fmla="*/ 661 h 729"/>
                    <a:gd name="T4" fmla="*/ 38 w 269"/>
                    <a:gd name="T5" fmla="*/ 383 h 729"/>
                    <a:gd name="T6" fmla="*/ 182 w 269"/>
                    <a:gd name="T7" fmla="*/ 220 h 729"/>
                    <a:gd name="T8" fmla="*/ 202 w 269"/>
                    <a:gd name="T9" fmla="*/ 39 h 729"/>
                    <a:gd name="T10" fmla="*/ 221 w 269"/>
                    <a:gd name="T11" fmla="*/ 0 h 729"/>
                    <a:gd name="T12" fmla="*/ 269 w 269"/>
                    <a:gd name="T13" fmla="*/ 0 h 729"/>
                    <a:gd name="T14" fmla="*/ 269 w 269"/>
                    <a:gd name="T15" fmla="*/ 729 h 729"/>
                    <a:gd name="T16" fmla="*/ 0 60000 65536"/>
                    <a:gd name="T17" fmla="*/ 0 60000 65536"/>
                    <a:gd name="T18" fmla="*/ 0 60000 65536"/>
                    <a:gd name="T19" fmla="*/ 0 60000 65536"/>
                    <a:gd name="T20" fmla="*/ 0 60000 65536"/>
                    <a:gd name="T21" fmla="*/ 0 60000 65536"/>
                    <a:gd name="T22" fmla="*/ 0 60000 65536"/>
                    <a:gd name="T23" fmla="*/ 0 60000 65536"/>
                    <a:gd name="T24" fmla="*/ 0 w 269"/>
                    <a:gd name="T25" fmla="*/ 0 h 729"/>
                    <a:gd name="T26" fmla="*/ 269 w 269"/>
                    <a:gd name="T27" fmla="*/ 729 h 72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69" h="729">
                      <a:moveTo>
                        <a:pt x="269" y="729"/>
                      </a:moveTo>
                      <a:lnTo>
                        <a:pt x="0" y="661"/>
                      </a:lnTo>
                      <a:lnTo>
                        <a:pt x="38" y="383"/>
                      </a:lnTo>
                      <a:lnTo>
                        <a:pt x="182" y="220"/>
                      </a:lnTo>
                      <a:lnTo>
                        <a:pt x="202" y="39"/>
                      </a:lnTo>
                      <a:lnTo>
                        <a:pt x="221" y="0"/>
                      </a:lnTo>
                      <a:lnTo>
                        <a:pt x="269" y="0"/>
                      </a:lnTo>
                      <a:lnTo>
                        <a:pt x="269" y="729"/>
                      </a:lnTo>
                      <a:close/>
                    </a:path>
                  </a:pathLst>
                </a:custGeom>
                <a:solidFill>
                  <a:srgbClr val="F9D87C"/>
                </a:solidFill>
                <a:ln w="9525">
                  <a:noFill/>
                  <a:round/>
                  <a:headEnd/>
                  <a:tailEnd/>
                </a:ln>
              </p:spPr>
              <p:txBody>
                <a:bodyPr>
                  <a:prstTxWarp prst="textNoShape">
                    <a:avLst/>
                  </a:prstTxWarp>
                </a:bodyPr>
                <a:lstStyle/>
                <a:p>
                  <a:endParaRPr lang="en-US"/>
                </a:p>
              </p:txBody>
            </p:sp>
            <p:sp>
              <p:nvSpPr>
                <p:cNvPr id="55647" name="Freeform 58"/>
                <p:cNvSpPr>
                  <a:spLocks noChangeAspect="1"/>
                </p:cNvSpPr>
                <p:nvPr/>
              </p:nvSpPr>
              <p:spPr bwMode="auto">
                <a:xfrm>
                  <a:off x="2704" y="1042"/>
                  <a:ext cx="91" cy="123"/>
                </a:xfrm>
                <a:custGeom>
                  <a:avLst/>
                  <a:gdLst>
                    <a:gd name="T0" fmla="*/ 154 w 451"/>
                    <a:gd name="T1" fmla="*/ 614 h 614"/>
                    <a:gd name="T2" fmla="*/ 67 w 451"/>
                    <a:gd name="T3" fmla="*/ 614 h 614"/>
                    <a:gd name="T4" fmla="*/ 0 w 451"/>
                    <a:gd name="T5" fmla="*/ 508 h 614"/>
                    <a:gd name="T6" fmla="*/ 19 w 451"/>
                    <a:gd name="T7" fmla="*/ 364 h 614"/>
                    <a:gd name="T8" fmla="*/ 182 w 451"/>
                    <a:gd name="T9" fmla="*/ 250 h 614"/>
                    <a:gd name="T10" fmla="*/ 268 w 451"/>
                    <a:gd name="T11" fmla="*/ 115 h 614"/>
                    <a:gd name="T12" fmla="*/ 432 w 451"/>
                    <a:gd name="T13" fmla="*/ 0 h 614"/>
                    <a:gd name="T14" fmla="*/ 451 w 451"/>
                    <a:gd name="T15" fmla="*/ 384 h 614"/>
                    <a:gd name="T16" fmla="*/ 154 w 451"/>
                    <a:gd name="T17" fmla="*/ 614 h 6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51"/>
                    <a:gd name="T28" fmla="*/ 0 h 614"/>
                    <a:gd name="T29" fmla="*/ 451 w 451"/>
                    <a:gd name="T30" fmla="*/ 614 h 61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51" h="614">
                      <a:moveTo>
                        <a:pt x="154" y="614"/>
                      </a:moveTo>
                      <a:lnTo>
                        <a:pt x="67" y="614"/>
                      </a:lnTo>
                      <a:lnTo>
                        <a:pt x="0" y="508"/>
                      </a:lnTo>
                      <a:lnTo>
                        <a:pt x="19" y="364"/>
                      </a:lnTo>
                      <a:lnTo>
                        <a:pt x="182" y="250"/>
                      </a:lnTo>
                      <a:lnTo>
                        <a:pt x="268" y="115"/>
                      </a:lnTo>
                      <a:lnTo>
                        <a:pt x="432" y="0"/>
                      </a:lnTo>
                      <a:lnTo>
                        <a:pt x="451" y="384"/>
                      </a:lnTo>
                      <a:lnTo>
                        <a:pt x="154" y="614"/>
                      </a:lnTo>
                      <a:close/>
                    </a:path>
                  </a:pathLst>
                </a:custGeom>
                <a:solidFill>
                  <a:srgbClr val="F9EA91"/>
                </a:solidFill>
                <a:ln w="9525">
                  <a:noFill/>
                  <a:round/>
                  <a:headEnd/>
                  <a:tailEnd/>
                </a:ln>
              </p:spPr>
              <p:txBody>
                <a:bodyPr>
                  <a:prstTxWarp prst="textNoShape">
                    <a:avLst/>
                  </a:prstTxWarp>
                </a:bodyPr>
                <a:lstStyle/>
                <a:p>
                  <a:endParaRPr lang="en-US"/>
                </a:p>
              </p:txBody>
            </p:sp>
            <p:sp>
              <p:nvSpPr>
                <p:cNvPr id="55648" name="Freeform 59"/>
                <p:cNvSpPr>
                  <a:spLocks noChangeAspect="1"/>
                </p:cNvSpPr>
                <p:nvPr/>
              </p:nvSpPr>
              <p:spPr bwMode="auto">
                <a:xfrm>
                  <a:off x="3616" y="1046"/>
                  <a:ext cx="159" cy="142"/>
                </a:xfrm>
                <a:custGeom>
                  <a:avLst/>
                  <a:gdLst>
                    <a:gd name="T0" fmla="*/ 796 w 796"/>
                    <a:gd name="T1" fmla="*/ 28 h 709"/>
                    <a:gd name="T2" fmla="*/ 796 w 796"/>
                    <a:gd name="T3" fmla="*/ 671 h 709"/>
                    <a:gd name="T4" fmla="*/ 297 w 796"/>
                    <a:gd name="T5" fmla="*/ 709 h 709"/>
                    <a:gd name="T6" fmla="*/ 0 w 796"/>
                    <a:gd name="T7" fmla="*/ 671 h 709"/>
                    <a:gd name="T8" fmla="*/ 0 w 796"/>
                    <a:gd name="T9" fmla="*/ 411 h 709"/>
                    <a:gd name="T10" fmla="*/ 364 w 796"/>
                    <a:gd name="T11" fmla="*/ 392 h 709"/>
                    <a:gd name="T12" fmla="*/ 547 w 796"/>
                    <a:gd name="T13" fmla="*/ 325 h 709"/>
                    <a:gd name="T14" fmla="*/ 594 w 796"/>
                    <a:gd name="T15" fmla="*/ 258 h 709"/>
                    <a:gd name="T16" fmla="*/ 566 w 796"/>
                    <a:gd name="T17" fmla="*/ 95 h 709"/>
                    <a:gd name="T18" fmla="*/ 566 w 796"/>
                    <a:gd name="T19" fmla="*/ 28 h 709"/>
                    <a:gd name="T20" fmla="*/ 681 w 796"/>
                    <a:gd name="T21" fmla="*/ 0 h 709"/>
                    <a:gd name="T22" fmla="*/ 729 w 796"/>
                    <a:gd name="T23" fmla="*/ 28 h 709"/>
                    <a:gd name="T24" fmla="*/ 796 w 796"/>
                    <a:gd name="T25" fmla="*/ 28 h 70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796"/>
                    <a:gd name="T40" fmla="*/ 0 h 709"/>
                    <a:gd name="T41" fmla="*/ 796 w 796"/>
                    <a:gd name="T42" fmla="*/ 709 h 70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796" h="709">
                      <a:moveTo>
                        <a:pt x="796" y="28"/>
                      </a:moveTo>
                      <a:lnTo>
                        <a:pt x="796" y="671"/>
                      </a:lnTo>
                      <a:lnTo>
                        <a:pt x="297" y="709"/>
                      </a:lnTo>
                      <a:lnTo>
                        <a:pt x="0" y="671"/>
                      </a:lnTo>
                      <a:lnTo>
                        <a:pt x="0" y="411"/>
                      </a:lnTo>
                      <a:lnTo>
                        <a:pt x="364" y="392"/>
                      </a:lnTo>
                      <a:lnTo>
                        <a:pt x="547" y="325"/>
                      </a:lnTo>
                      <a:lnTo>
                        <a:pt x="594" y="258"/>
                      </a:lnTo>
                      <a:lnTo>
                        <a:pt x="566" y="95"/>
                      </a:lnTo>
                      <a:lnTo>
                        <a:pt x="566" y="28"/>
                      </a:lnTo>
                      <a:lnTo>
                        <a:pt x="681" y="0"/>
                      </a:lnTo>
                      <a:lnTo>
                        <a:pt x="729" y="28"/>
                      </a:lnTo>
                      <a:lnTo>
                        <a:pt x="796" y="28"/>
                      </a:lnTo>
                      <a:close/>
                    </a:path>
                  </a:pathLst>
                </a:custGeom>
                <a:solidFill>
                  <a:srgbClr val="F7D170"/>
                </a:solidFill>
                <a:ln w="9525">
                  <a:noFill/>
                  <a:round/>
                  <a:headEnd/>
                  <a:tailEnd/>
                </a:ln>
              </p:spPr>
              <p:txBody>
                <a:bodyPr>
                  <a:prstTxWarp prst="textNoShape">
                    <a:avLst/>
                  </a:prstTxWarp>
                </a:bodyPr>
                <a:lstStyle/>
                <a:p>
                  <a:endParaRPr lang="en-US"/>
                </a:p>
              </p:txBody>
            </p:sp>
            <p:sp>
              <p:nvSpPr>
                <p:cNvPr id="55649" name="Freeform 60"/>
                <p:cNvSpPr>
                  <a:spLocks noChangeAspect="1"/>
                </p:cNvSpPr>
                <p:nvPr/>
              </p:nvSpPr>
              <p:spPr bwMode="auto">
                <a:xfrm>
                  <a:off x="3482" y="1052"/>
                  <a:ext cx="234" cy="59"/>
                </a:xfrm>
                <a:custGeom>
                  <a:avLst/>
                  <a:gdLst>
                    <a:gd name="T0" fmla="*/ 1171 w 1171"/>
                    <a:gd name="T1" fmla="*/ 230 h 297"/>
                    <a:gd name="T2" fmla="*/ 1056 w 1171"/>
                    <a:gd name="T3" fmla="*/ 297 h 297"/>
                    <a:gd name="T4" fmla="*/ 0 w 1171"/>
                    <a:gd name="T5" fmla="*/ 269 h 297"/>
                    <a:gd name="T6" fmla="*/ 29 w 1171"/>
                    <a:gd name="T7" fmla="*/ 134 h 297"/>
                    <a:gd name="T8" fmla="*/ 29 w 1171"/>
                    <a:gd name="T9" fmla="*/ 67 h 297"/>
                    <a:gd name="T10" fmla="*/ 279 w 1171"/>
                    <a:gd name="T11" fmla="*/ 38 h 297"/>
                    <a:gd name="T12" fmla="*/ 941 w 1171"/>
                    <a:gd name="T13" fmla="*/ 0 h 297"/>
                    <a:gd name="T14" fmla="*/ 1171 w 1171"/>
                    <a:gd name="T15" fmla="*/ 19 h 297"/>
                    <a:gd name="T16" fmla="*/ 1171 w 1171"/>
                    <a:gd name="T17" fmla="*/ 230 h 2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71"/>
                    <a:gd name="T28" fmla="*/ 0 h 297"/>
                    <a:gd name="T29" fmla="*/ 1171 w 1171"/>
                    <a:gd name="T30" fmla="*/ 297 h 29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71" h="297">
                      <a:moveTo>
                        <a:pt x="1171" y="230"/>
                      </a:moveTo>
                      <a:lnTo>
                        <a:pt x="1056" y="297"/>
                      </a:lnTo>
                      <a:lnTo>
                        <a:pt x="0" y="269"/>
                      </a:lnTo>
                      <a:lnTo>
                        <a:pt x="29" y="134"/>
                      </a:lnTo>
                      <a:lnTo>
                        <a:pt x="29" y="67"/>
                      </a:lnTo>
                      <a:lnTo>
                        <a:pt x="279" y="38"/>
                      </a:lnTo>
                      <a:lnTo>
                        <a:pt x="941" y="0"/>
                      </a:lnTo>
                      <a:lnTo>
                        <a:pt x="1171" y="19"/>
                      </a:lnTo>
                      <a:lnTo>
                        <a:pt x="1171" y="230"/>
                      </a:lnTo>
                      <a:close/>
                    </a:path>
                  </a:pathLst>
                </a:custGeom>
                <a:solidFill>
                  <a:srgbClr val="F7D170"/>
                </a:solidFill>
                <a:ln w="9525">
                  <a:noFill/>
                  <a:round/>
                  <a:headEnd/>
                  <a:tailEnd/>
                </a:ln>
              </p:spPr>
              <p:txBody>
                <a:bodyPr>
                  <a:prstTxWarp prst="textNoShape">
                    <a:avLst/>
                  </a:prstTxWarp>
                </a:bodyPr>
                <a:lstStyle/>
                <a:p>
                  <a:endParaRPr lang="en-US"/>
                </a:p>
              </p:txBody>
            </p:sp>
            <p:sp>
              <p:nvSpPr>
                <p:cNvPr id="55650" name="Freeform 61"/>
                <p:cNvSpPr>
                  <a:spLocks noChangeAspect="1"/>
                </p:cNvSpPr>
                <p:nvPr/>
              </p:nvSpPr>
              <p:spPr bwMode="auto">
                <a:xfrm>
                  <a:off x="3272" y="1065"/>
                  <a:ext cx="196" cy="59"/>
                </a:xfrm>
                <a:custGeom>
                  <a:avLst/>
                  <a:gdLst>
                    <a:gd name="T0" fmla="*/ 979 w 979"/>
                    <a:gd name="T1" fmla="*/ 163 h 297"/>
                    <a:gd name="T2" fmla="*/ 893 w 979"/>
                    <a:gd name="T3" fmla="*/ 249 h 297"/>
                    <a:gd name="T4" fmla="*/ 547 w 979"/>
                    <a:gd name="T5" fmla="*/ 297 h 297"/>
                    <a:gd name="T6" fmla="*/ 67 w 979"/>
                    <a:gd name="T7" fmla="*/ 249 h 297"/>
                    <a:gd name="T8" fmla="*/ 20 w 979"/>
                    <a:gd name="T9" fmla="*/ 249 h 297"/>
                    <a:gd name="T10" fmla="*/ 0 w 979"/>
                    <a:gd name="T11" fmla="*/ 86 h 297"/>
                    <a:gd name="T12" fmla="*/ 413 w 979"/>
                    <a:gd name="T13" fmla="*/ 47 h 297"/>
                    <a:gd name="T14" fmla="*/ 499 w 979"/>
                    <a:gd name="T15" fmla="*/ 0 h 297"/>
                    <a:gd name="T16" fmla="*/ 979 w 979"/>
                    <a:gd name="T17" fmla="*/ 19 h 297"/>
                    <a:gd name="T18" fmla="*/ 979 w 979"/>
                    <a:gd name="T19" fmla="*/ 163 h 29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979"/>
                    <a:gd name="T31" fmla="*/ 0 h 297"/>
                    <a:gd name="T32" fmla="*/ 979 w 979"/>
                    <a:gd name="T33" fmla="*/ 297 h 29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979" h="297">
                      <a:moveTo>
                        <a:pt x="979" y="163"/>
                      </a:moveTo>
                      <a:lnTo>
                        <a:pt x="893" y="249"/>
                      </a:lnTo>
                      <a:lnTo>
                        <a:pt x="547" y="297"/>
                      </a:lnTo>
                      <a:lnTo>
                        <a:pt x="67" y="249"/>
                      </a:lnTo>
                      <a:lnTo>
                        <a:pt x="20" y="249"/>
                      </a:lnTo>
                      <a:lnTo>
                        <a:pt x="0" y="86"/>
                      </a:lnTo>
                      <a:lnTo>
                        <a:pt x="413" y="47"/>
                      </a:lnTo>
                      <a:lnTo>
                        <a:pt x="499" y="0"/>
                      </a:lnTo>
                      <a:lnTo>
                        <a:pt x="979" y="19"/>
                      </a:lnTo>
                      <a:lnTo>
                        <a:pt x="979" y="163"/>
                      </a:lnTo>
                      <a:close/>
                    </a:path>
                  </a:pathLst>
                </a:custGeom>
                <a:solidFill>
                  <a:srgbClr val="F7D170"/>
                </a:solidFill>
                <a:ln w="9525">
                  <a:noFill/>
                  <a:round/>
                  <a:headEnd/>
                  <a:tailEnd/>
                </a:ln>
              </p:spPr>
              <p:txBody>
                <a:bodyPr>
                  <a:prstTxWarp prst="textNoShape">
                    <a:avLst/>
                  </a:prstTxWarp>
                </a:bodyPr>
                <a:lstStyle/>
                <a:p>
                  <a:endParaRPr lang="en-US"/>
                </a:p>
              </p:txBody>
            </p:sp>
            <p:sp>
              <p:nvSpPr>
                <p:cNvPr id="55651" name="Freeform 62"/>
                <p:cNvSpPr>
                  <a:spLocks noChangeAspect="1"/>
                </p:cNvSpPr>
                <p:nvPr/>
              </p:nvSpPr>
              <p:spPr bwMode="auto">
                <a:xfrm>
                  <a:off x="3107" y="1069"/>
                  <a:ext cx="150" cy="55"/>
                </a:xfrm>
                <a:custGeom>
                  <a:avLst/>
                  <a:gdLst>
                    <a:gd name="T0" fmla="*/ 681 w 748"/>
                    <a:gd name="T1" fmla="*/ 48 h 278"/>
                    <a:gd name="T2" fmla="*/ 748 w 748"/>
                    <a:gd name="T3" fmla="*/ 48 h 278"/>
                    <a:gd name="T4" fmla="*/ 748 w 748"/>
                    <a:gd name="T5" fmla="*/ 230 h 278"/>
                    <a:gd name="T6" fmla="*/ 681 w 748"/>
                    <a:gd name="T7" fmla="*/ 278 h 278"/>
                    <a:gd name="T8" fmla="*/ 0 w 748"/>
                    <a:gd name="T9" fmla="*/ 278 h 278"/>
                    <a:gd name="T10" fmla="*/ 0 w 748"/>
                    <a:gd name="T11" fmla="*/ 67 h 278"/>
                    <a:gd name="T12" fmla="*/ 154 w 748"/>
                    <a:gd name="T13" fmla="*/ 0 h 278"/>
                    <a:gd name="T14" fmla="*/ 595 w 748"/>
                    <a:gd name="T15" fmla="*/ 28 h 278"/>
                    <a:gd name="T16" fmla="*/ 681 w 748"/>
                    <a:gd name="T17" fmla="*/ 48 h 27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48"/>
                    <a:gd name="T28" fmla="*/ 0 h 278"/>
                    <a:gd name="T29" fmla="*/ 748 w 748"/>
                    <a:gd name="T30" fmla="*/ 278 h 27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48" h="278">
                      <a:moveTo>
                        <a:pt x="681" y="48"/>
                      </a:moveTo>
                      <a:lnTo>
                        <a:pt x="748" y="48"/>
                      </a:lnTo>
                      <a:lnTo>
                        <a:pt x="748" y="230"/>
                      </a:lnTo>
                      <a:lnTo>
                        <a:pt x="681" y="278"/>
                      </a:lnTo>
                      <a:lnTo>
                        <a:pt x="0" y="278"/>
                      </a:lnTo>
                      <a:lnTo>
                        <a:pt x="0" y="67"/>
                      </a:lnTo>
                      <a:lnTo>
                        <a:pt x="154" y="0"/>
                      </a:lnTo>
                      <a:lnTo>
                        <a:pt x="595" y="28"/>
                      </a:lnTo>
                      <a:lnTo>
                        <a:pt x="681" y="48"/>
                      </a:lnTo>
                      <a:close/>
                    </a:path>
                  </a:pathLst>
                </a:custGeom>
                <a:solidFill>
                  <a:srgbClr val="F7D170"/>
                </a:solidFill>
                <a:ln w="9525">
                  <a:noFill/>
                  <a:round/>
                  <a:headEnd/>
                  <a:tailEnd/>
                </a:ln>
              </p:spPr>
              <p:txBody>
                <a:bodyPr>
                  <a:prstTxWarp prst="textNoShape">
                    <a:avLst/>
                  </a:prstTxWarp>
                </a:bodyPr>
                <a:lstStyle/>
                <a:p>
                  <a:endParaRPr lang="en-US"/>
                </a:p>
              </p:txBody>
            </p:sp>
            <p:sp>
              <p:nvSpPr>
                <p:cNvPr id="55652" name="Freeform 63"/>
                <p:cNvSpPr>
                  <a:spLocks noChangeAspect="1"/>
                </p:cNvSpPr>
                <p:nvPr/>
              </p:nvSpPr>
              <p:spPr bwMode="auto">
                <a:xfrm>
                  <a:off x="2810" y="1074"/>
                  <a:ext cx="150" cy="74"/>
                </a:xfrm>
                <a:custGeom>
                  <a:avLst/>
                  <a:gdLst>
                    <a:gd name="T0" fmla="*/ 749 w 749"/>
                    <a:gd name="T1" fmla="*/ 39 h 366"/>
                    <a:gd name="T2" fmla="*/ 729 w 749"/>
                    <a:gd name="T3" fmla="*/ 269 h 366"/>
                    <a:gd name="T4" fmla="*/ 594 w 749"/>
                    <a:gd name="T5" fmla="*/ 366 h 366"/>
                    <a:gd name="T6" fmla="*/ 38 w 749"/>
                    <a:gd name="T7" fmla="*/ 366 h 366"/>
                    <a:gd name="T8" fmla="*/ 19 w 749"/>
                    <a:gd name="T9" fmla="*/ 346 h 366"/>
                    <a:gd name="T10" fmla="*/ 0 w 749"/>
                    <a:gd name="T11" fmla="*/ 39 h 366"/>
                    <a:gd name="T12" fmla="*/ 431 w 749"/>
                    <a:gd name="T13" fmla="*/ 20 h 366"/>
                    <a:gd name="T14" fmla="*/ 450 w 749"/>
                    <a:gd name="T15" fmla="*/ 0 h 366"/>
                    <a:gd name="T16" fmla="*/ 710 w 749"/>
                    <a:gd name="T17" fmla="*/ 39 h 366"/>
                    <a:gd name="T18" fmla="*/ 749 w 749"/>
                    <a:gd name="T19" fmla="*/ 39 h 36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49"/>
                    <a:gd name="T31" fmla="*/ 0 h 366"/>
                    <a:gd name="T32" fmla="*/ 749 w 749"/>
                    <a:gd name="T33" fmla="*/ 366 h 36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49" h="366">
                      <a:moveTo>
                        <a:pt x="749" y="39"/>
                      </a:moveTo>
                      <a:lnTo>
                        <a:pt x="729" y="269"/>
                      </a:lnTo>
                      <a:lnTo>
                        <a:pt x="594" y="366"/>
                      </a:lnTo>
                      <a:lnTo>
                        <a:pt x="38" y="366"/>
                      </a:lnTo>
                      <a:lnTo>
                        <a:pt x="19" y="346"/>
                      </a:lnTo>
                      <a:lnTo>
                        <a:pt x="0" y="39"/>
                      </a:lnTo>
                      <a:lnTo>
                        <a:pt x="431" y="20"/>
                      </a:lnTo>
                      <a:lnTo>
                        <a:pt x="450" y="0"/>
                      </a:lnTo>
                      <a:lnTo>
                        <a:pt x="710" y="39"/>
                      </a:lnTo>
                      <a:lnTo>
                        <a:pt x="749" y="39"/>
                      </a:lnTo>
                      <a:close/>
                    </a:path>
                  </a:pathLst>
                </a:custGeom>
                <a:solidFill>
                  <a:srgbClr val="E2A544"/>
                </a:solidFill>
                <a:ln w="9525">
                  <a:noFill/>
                  <a:round/>
                  <a:headEnd/>
                  <a:tailEnd/>
                </a:ln>
              </p:spPr>
              <p:txBody>
                <a:bodyPr>
                  <a:prstTxWarp prst="textNoShape">
                    <a:avLst/>
                  </a:prstTxWarp>
                </a:bodyPr>
                <a:lstStyle/>
                <a:p>
                  <a:endParaRPr lang="en-US"/>
                </a:p>
              </p:txBody>
            </p:sp>
            <p:sp>
              <p:nvSpPr>
                <p:cNvPr id="55653" name="Freeform 64"/>
                <p:cNvSpPr>
                  <a:spLocks noChangeAspect="1"/>
                </p:cNvSpPr>
                <p:nvPr/>
              </p:nvSpPr>
              <p:spPr bwMode="auto">
                <a:xfrm>
                  <a:off x="2973" y="1082"/>
                  <a:ext cx="115" cy="56"/>
                </a:xfrm>
                <a:custGeom>
                  <a:avLst/>
                  <a:gdLst>
                    <a:gd name="T0" fmla="*/ 577 w 577"/>
                    <a:gd name="T1" fmla="*/ 183 h 279"/>
                    <a:gd name="T2" fmla="*/ 489 w 577"/>
                    <a:gd name="T3" fmla="*/ 260 h 279"/>
                    <a:gd name="T4" fmla="*/ 0 w 577"/>
                    <a:gd name="T5" fmla="*/ 279 h 279"/>
                    <a:gd name="T6" fmla="*/ 0 w 577"/>
                    <a:gd name="T7" fmla="*/ 0 h 279"/>
                    <a:gd name="T8" fmla="*/ 577 w 577"/>
                    <a:gd name="T9" fmla="*/ 29 h 279"/>
                    <a:gd name="T10" fmla="*/ 577 w 577"/>
                    <a:gd name="T11" fmla="*/ 183 h 279"/>
                    <a:gd name="T12" fmla="*/ 0 60000 65536"/>
                    <a:gd name="T13" fmla="*/ 0 60000 65536"/>
                    <a:gd name="T14" fmla="*/ 0 60000 65536"/>
                    <a:gd name="T15" fmla="*/ 0 60000 65536"/>
                    <a:gd name="T16" fmla="*/ 0 60000 65536"/>
                    <a:gd name="T17" fmla="*/ 0 60000 65536"/>
                    <a:gd name="T18" fmla="*/ 0 w 577"/>
                    <a:gd name="T19" fmla="*/ 0 h 279"/>
                    <a:gd name="T20" fmla="*/ 577 w 577"/>
                    <a:gd name="T21" fmla="*/ 279 h 279"/>
                  </a:gdLst>
                  <a:ahLst/>
                  <a:cxnLst>
                    <a:cxn ang="T12">
                      <a:pos x="T0" y="T1"/>
                    </a:cxn>
                    <a:cxn ang="T13">
                      <a:pos x="T2" y="T3"/>
                    </a:cxn>
                    <a:cxn ang="T14">
                      <a:pos x="T4" y="T5"/>
                    </a:cxn>
                    <a:cxn ang="T15">
                      <a:pos x="T6" y="T7"/>
                    </a:cxn>
                    <a:cxn ang="T16">
                      <a:pos x="T8" y="T9"/>
                    </a:cxn>
                    <a:cxn ang="T17">
                      <a:pos x="T10" y="T11"/>
                    </a:cxn>
                  </a:cxnLst>
                  <a:rect l="T18" t="T19" r="T20" b="T21"/>
                  <a:pathLst>
                    <a:path w="577" h="279">
                      <a:moveTo>
                        <a:pt x="577" y="183"/>
                      </a:moveTo>
                      <a:lnTo>
                        <a:pt x="489" y="260"/>
                      </a:lnTo>
                      <a:lnTo>
                        <a:pt x="0" y="279"/>
                      </a:lnTo>
                      <a:lnTo>
                        <a:pt x="0" y="0"/>
                      </a:lnTo>
                      <a:lnTo>
                        <a:pt x="577" y="29"/>
                      </a:lnTo>
                      <a:lnTo>
                        <a:pt x="577" y="183"/>
                      </a:lnTo>
                      <a:close/>
                    </a:path>
                  </a:pathLst>
                </a:custGeom>
                <a:solidFill>
                  <a:srgbClr val="F7D170"/>
                </a:solidFill>
                <a:ln w="9525">
                  <a:noFill/>
                  <a:round/>
                  <a:headEnd/>
                  <a:tailEnd/>
                </a:ln>
              </p:spPr>
              <p:txBody>
                <a:bodyPr>
                  <a:prstTxWarp prst="textNoShape">
                    <a:avLst/>
                  </a:prstTxWarp>
                </a:bodyPr>
                <a:lstStyle/>
                <a:p>
                  <a:endParaRPr lang="en-US"/>
                </a:p>
              </p:txBody>
            </p:sp>
            <p:sp>
              <p:nvSpPr>
                <p:cNvPr id="55654" name="Freeform 65"/>
                <p:cNvSpPr>
                  <a:spLocks noChangeAspect="1"/>
                </p:cNvSpPr>
                <p:nvPr/>
              </p:nvSpPr>
              <p:spPr bwMode="auto">
                <a:xfrm>
                  <a:off x="3789" y="1092"/>
                  <a:ext cx="65" cy="174"/>
                </a:xfrm>
                <a:custGeom>
                  <a:avLst/>
                  <a:gdLst>
                    <a:gd name="T0" fmla="*/ 164 w 327"/>
                    <a:gd name="T1" fmla="*/ 67 h 872"/>
                    <a:gd name="T2" fmla="*/ 116 w 327"/>
                    <a:gd name="T3" fmla="*/ 325 h 872"/>
                    <a:gd name="T4" fmla="*/ 116 w 327"/>
                    <a:gd name="T5" fmla="*/ 411 h 872"/>
                    <a:gd name="T6" fmla="*/ 192 w 327"/>
                    <a:gd name="T7" fmla="*/ 479 h 872"/>
                    <a:gd name="T8" fmla="*/ 327 w 327"/>
                    <a:gd name="T9" fmla="*/ 508 h 872"/>
                    <a:gd name="T10" fmla="*/ 279 w 327"/>
                    <a:gd name="T11" fmla="*/ 776 h 872"/>
                    <a:gd name="T12" fmla="*/ 279 w 327"/>
                    <a:gd name="T13" fmla="*/ 824 h 872"/>
                    <a:gd name="T14" fmla="*/ 230 w 327"/>
                    <a:gd name="T15" fmla="*/ 872 h 872"/>
                    <a:gd name="T16" fmla="*/ 49 w 327"/>
                    <a:gd name="T17" fmla="*/ 824 h 872"/>
                    <a:gd name="T18" fmla="*/ 0 w 327"/>
                    <a:gd name="T19" fmla="*/ 0 h 872"/>
                    <a:gd name="T20" fmla="*/ 67 w 327"/>
                    <a:gd name="T21" fmla="*/ 0 h 872"/>
                    <a:gd name="T22" fmla="*/ 164 w 327"/>
                    <a:gd name="T23" fmla="*/ 67 h 87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27"/>
                    <a:gd name="T37" fmla="*/ 0 h 872"/>
                    <a:gd name="T38" fmla="*/ 327 w 327"/>
                    <a:gd name="T39" fmla="*/ 872 h 87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27" h="872">
                      <a:moveTo>
                        <a:pt x="164" y="67"/>
                      </a:moveTo>
                      <a:lnTo>
                        <a:pt x="116" y="325"/>
                      </a:lnTo>
                      <a:lnTo>
                        <a:pt x="116" y="411"/>
                      </a:lnTo>
                      <a:lnTo>
                        <a:pt x="192" y="479"/>
                      </a:lnTo>
                      <a:lnTo>
                        <a:pt x="327" y="508"/>
                      </a:lnTo>
                      <a:lnTo>
                        <a:pt x="279" y="776"/>
                      </a:lnTo>
                      <a:lnTo>
                        <a:pt x="279" y="824"/>
                      </a:lnTo>
                      <a:lnTo>
                        <a:pt x="230" y="872"/>
                      </a:lnTo>
                      <a:lnTo>
                        <a:pt x="49" y="824"/>
                      </a:lnTo>
                      <a:lnTo>
                        <a:pt x="0" y="0"/>
                      </a:lnTo>
                      <a:lnTo>
                        <a:pt x="67" y="0"/>
                      </a:lnTo>
                      <a:lnTo>
                        <a:pt x="164" y="67"/>
                      </a:lnTo>
                      <a:close/>
                    </a:path>
                  </a:pathLst>
                </a:custGeom>
                <a:solidFill>
                  <a:srgbClr val="F9EA91"/>
                </a:solidFill>
                <a:ln w="9525">
                  <a:noFill/>
                  <a:round/>
                  <a:headEnd/>
                  <a:tailEnd/>
                </a:ln>
              </p:spPr>
              <p:txBody>
                <a:bodyPr>
                  <a:prstTxWarp prst="textNoShape">
                    <a:avLst/>
                  </a:prstTxWarp>
                </a:bodyPr>
                <a:lstStyle/>
                <a:p>
                  <a:endParaRPr lang="en-US"/>
                </a:p>
              </p:txBody>
            </p:sp>
            <p:sp>
              <p:nvSpPr>
                <p:cNvPr id="55655" name="Freeform 66"/>
                <p:cNvSpPr>
                  <a:spLocks noChangeAspect="1"/>
                </p:cNvSpPr>
                <p:nvPr/>
              </p:nvSpPr>
              <p:spPr bwMode="auto">
                <a:xfrm>
                  <a:off x="3372" y="1124"/>
                  <a:ext cx="225" cy="64"/>
                </a:xfrm>
                <a:custGeom>
                  <a:avLst/>
                  <a:gdLst>
                    <a:gd name="T0" fmla="*/ 1123 w 1123"/>
                    <a:gd name="T1" fmla="*/ 249 h 317"/>
                    <a:gd name="T2" fmla="*/ 893 w 1123"/>
                    <a:gd name="T3" fmla="*/ 317 h 317"/>
                    <a:gd name="T4" fmla="*/ 29 w 1123"/>
                    <a:gd name="T5" fmla="*/ 317 h 317"/>
                    <a:gd name="T6" fmla="*/ 29 w 1123"/>
                    <a:gd name="T7" fmla="*/ 96 h 317"/>
                    <a:gd name="T8" fmla="*/ 0 w 1123"/>
                    <a:gd name="T9" fmla="*/ 68 h 317"/>
                    <a:gd name="T10" fmla="*/ 144 w 1123"/>
                    <a:gd name="T11" fmla="*/ 49 h 317"/>
                    <a:gd name="T12" fmla="*/ 394 w 1123"/>
                    <a:gd name="T13" fmla="*/ 19 h 317"/>
                    <a:gd name="T14" fmla="*/ 413 w 1123"/>
                    <a:gd name="T15" fmla="*/ 0 h 317"/>
                    <a:gd name="T16" fmla="*/ 1123 w 1123"/>
                    <a:gd name="T17" fmla="*/ 19 h 317"/>
                    <a:gd name="T18" fmla="*/ 1123 w 1123"/>
                    <a:gd name="T19" fmla="*/ 249 h 31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123"/>
                    <a:gd name="T31" fmla="*/ 0 h 317"/>
                    <a:gd name="T32" fmla="*/ 1123 w 1123"/>
                    <a:gd name="T33" fmla="*/ 317 h 31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123" h="317">
                      <a:moveTo>
                        <a:pt x="1123" y="249"/>
                      </a:moveTo>
                      <a:lnTo>
                        <a:pt x="893" y="317"/>
                      </a:lnTo>
                      <a:lnTo>
                        <a:pt x="29" y="317"/>
                      </a:lnTo>
                      <a:lnTo>
                        <a:pt x="29" y="96"/>
                      </a:lnTo>
                      <a:lnTo>
                        <a:pt x="0" y="68"/>
                      </a:lnTo>
                      <a:lnTo>
                        <a:pt x="144" y="49"/>
                      </a:lnTo>
                      <a:lnTo>
                        <a:pt x="394" y="19"/>
                      </a:lnTo>
                      <a:lnTo>
                        <a:pt x="413" y="0"/>
                      </a:lnTo>
                      <a:lnTo>
                        <a:pt x="1123" y="19"/>
                      </a:lnTo>
                      <a:lnTo>
                        <a:pt x="1123" y="249"/>
                      </a:lnTo>
                      <a:close/>
                    </a:path>
                  </a:pathLst>
                </a:custGeom>
                <a:solidFill>
                  <a:srgbClr val="E8AD51"/>
                </a:solidFill>
                <a:ln w="9525">
                  <a:noFill/>
                  <a:round/>
                  <a:headEnd/>
                  <a:tailEnd/>
                </a:ln>
              </p:spPr>
              <p:txBody>
                <a:bodyPr>
                  <a:prstTxWarp prst="textNoShape">
                    <a:avLst/>
                  </a:prstTxWarp>
                </a:bodyPr>
                <a:lstStyle/>
                <a:p>
                  <a:endParaRPr lang="en-US"/>
                </a:p>
              </p:txBody>
            </p:sp>
            <p:sp>
              <p:nvSpPr>
                <p:cNvPr id="55656" name="Freeform 67"/>
                <p:cNvSpPr>
                  <a:spLocks noChangeAspect="1"/>
                </p:cNvSpPr>
                <p:nvPr/>
              </p:nvSpPr>
              <p:spPr bwMode="auto">
                <a:xfrm>
                  <a:off x="2666" y="1128"/>
                  <a:ext cx="69" cy="138"/>
                </a:xfrm>
                <a:custGeom>
                  <a:avLst/>
                  <a:gdLst>
                    <a:gd name="T0" fmla="*/ 144 w 346"/>
                    <a:gd name="T1" fmla="*/ 183 h 691"/>
                    <a:gd name="T2" fmla="*/ 211 w 346"/>
                    <a:gd name="T3" fmla="*/ 260 h 691"/>
                    <a:gd name="T4" fmla="*/ 346 w 346"/>
                    <a:gd name="T5" fmla="*/ 260 h 691"/>
                    <a:gd name="T6" fmla="*/ 327 w 346"/>
                    <a:gd name="T7" fmla="*/ 509 h 691"/>
                    <a:gd name="T8" fmla="*/ 28 w 346"/>
                    <a:gd name="T9" fmla="*/ 691 h 691"/>
                    <a:gd name="T10" fmla="*/ 0 w 346"/>
                    <a:gd name="T11" fmla="*/ 97 h 691"/>
                    <a:gd name="T12" fmla="*/ 0 w 346"/>
                    <a:gd name="T13" fmla="*/ 30 h 691"/>
                    <a:gd name="T14" fmla="*/ 96 w 346"/>
                    <a:gd name="T15" fmla="*/ 0 h 691"/>
                    <a:gd name="T16" fmla="*/ 144 w 346"/>
                    <a:gd name="T17" fmla="*/ 163 h 691"/>
                    <a:gd name="T18" fmla="*/ 144 w 346"/>
                    <a:gd name="T19" fmla="*/ 183 h 69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46"/>
                    <a:gd name="T31" fmla="*/ 0 h 691"/>
                    <a:gd name="T32" fmla="*/ 346 w 346"/>
                    <a:gd name="T33" fmla="*/ 691 h 69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46" h="691">
                      <a:moveTo>
                        <a:pt x="144" y="183"/>
                      </a:moveTo>
                      <a:lnTo>
                        <a:pt x="211" y="260"/>
                      </a:lnTo>
                      <a:lnTo>
                        <a:pt x="346" y="260"/>
                      </a:lnTo>
                      <a:lnTo>
                        <a:pt x="327" y="509"/>
                      </a:lnTo>
                      <a:lnTo>
                        <a:pt x="28" y="691"/>
                      </a:lnTo>
                      <a:lnTo>
                        <a:pt x="0" y="97"/>
                      </a:lnTo>
                      <a:lnTo>
                        <a:pt x="0" y="30"/>
                      </a:lnTo>
                      <a:lnTo>
                        <a:pt x="96" y="0"/>
                      </a:lnTo>
                      <a:lnTo>
                        <a:pt x="144" y="163"/>
                      </a:lnTo>
                      <a:lnTo>
                        <a:pt x="144" y="183"/>
                      </a:lnTo>
                      <a:close/>
                    </a:path>
                  </a:pathLst>
                </a:custGeom>
                <a:solidFill>
                  <a:srgbClr val="F7D170"/>
                </a:solidFill>
                <a:ln w="9525">
                  <a:noFill/>
                  <a:round/>
                  <a:headEnd/>
                  <a:tailEnd/>
                </a:ln>
              </p:spPr>
              <p:txBody>
                <a:bodyPr>
                  <a:prstTxWarp prst="textNoShape">
                    <a:avLst/>
                  </a:prstTxWarp>
                </a:bodyPr>
                <a:lstStyle/>
                <a:p>
                  <a:endParaRPr lang="en-US"/>
                </a:p>
              </p:txBody>
            </p:sp>
            <p:sp>
              <p:nvSpPr>
                <p:cNvPr id="55657" name="Freeform 68"/>
                <p:cNvSpPr>
                  <a:spLocks noChangeAspect="1"/>
                </p:cNvSpPr>
                <p:nvPr/>
              </p:nvSpPr>
              <p:spPr bwMode="auto">
                <a:xfrm>
                  <a:off x="3161" y="1128"/>
                  <a:ext cx="198" cy="79"/>
                </a:xfrm>
                <a:custGeom>
                  <a:avLst/>
                  <a:gdLst>
                    <a:gd name="T0" fmla="*/ 988 w 988"/>
                    <a:gd name="T1" fmla="*/ 49 h 394"/>
                    <a:gd name="T2" fmla="*/ 988 w 988"/>
                    <a:gd name="T3" fmla="*/ 279 h 394"/>
                    <a:gd name="T4" fmla="*/ 777 w 988"/>
                    <a:gd name="T5" fmla="*/ 394 h 394"/>
                    <a:gd name="T6" fmla="*/ 163 w 988"/>
                    <a:gd name="T7" fmla="*/ 365 h 394"/>
                    <a:gd name="T8" fmla="*/ 0 w 988"/>
                    <a:gd name="T9" fmla="*/ 327 h 394"/>
                    <a:gd name="T10" fmla="*/ 29 w 988"/>
                    <a:gd name="T11" fmla="*/ 144 h 394"/>
                    <a:gd name="T12" fmla="*/ 29 w 988"/>
                    <a:gd name="T13" fmla="*/ 77 h 394"/>
                    <a:gd name="T14" fmla="*/ 441 w 988"/>
                    <a:gd name="T15" fmla="*/ 49 h 394"/>
                    <a:gd name="T16" fmla="*/ 528 w 988"/>
                    <a:gd name="T17" fmla="*/ 0 h 394"/>
                    <a:gd name="T18" fmla="*/ 921 w 988"/>
                    <a:gd name="T19" fmla="*/ 49 h 394"/>
                    <a:gd name="T20" fmla="*/ 988 w 988"/>
                    <a:gd name="T21" fmla="*/ 49 h 39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988"/>
                    <a:gd name="T34" fmla="*/ 0 h 394"/>
                    <a:gd name="T35" fmla="*/ 988 w 988"/>
                    <a:gd name="T36" fmla="*/ 394 h 39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988" h="394">
                      <a:moveTo>
                        <a:pt x="988" y="49"/>
                      </a:moveTo>
                      <a:lnTo>
                        <a:pt x="988" y="279"/>
                      </a:lnTo>
                      <a:lnTo>
                        <a:pt x="777" y="394"/>
                      </a:lnTo>
                      <a:lnTo>
                        <a:pt x="163" y="365"/>
                      </a:lnTo>
                      <a:lnTo>
                        <a:pt x="0" y="327"/>
                      </a:lnTo>
                      <a:lnTo>
                        <a:pt x="29" y="144"/>
                      </a:lnTo>
                      <a:lnTo>
                        <a:pt x="29" y="77"/>
                      </a:lnTo>
                      <a:lnTo>
                        <a:pt x="441" y="49"/>
                      </a:lnTo>
                      <a:lnTo>
                        <a:pt x="528" y="0"/>
                      </a:lnTo>
                      <a:lnTo>
                        <a:pt x="921" y="49"/>
                      </a:lnTo>
                      <a:lnTo>
                        <a:pt x="988" y="49"/>
                      </a:lnTo>
                      <a:close/>
                    </a:path>
                  </a:pathLst>
                </a:custGeom>
                <a:solidFill>
                  <a:srgbClr val="E8AD51"/>
                </a:solidFill>
                <a:ln w="9525">
                  <a:noFill/>
                  <a:round/>
                  <a:headEnd/>
                  <a:tailEnd/>
                </a:ln>
              </p:spPr>
              <p:txBody>
                <a:bodyPr>
                  <a:prstTxWarp prst="textNoShape">
                    <a:avLst/>
                  </a:prstTxWarp>
                </a:bodyPr>
                <a:lstStyle/>
                <a:p>
                  <a:endParaRPr lang="en-US"/>
                </a:p>
              </p:txBody>
            </p:sp>
            <p:sp>
              <p:nvSpPr>
                <p:cNvPr id="55658" name="Freeform 69"/>
                <p:cNvSpPr>
                  <a:spLocks noChangeAspect="1"/>
                </p:cNvSpPr>
                <p:nvPr/>
              </p:nvSpPr>
              <p:spPr bwMode="auto">
                <a:xfrm>
                  <a:off x="2877" y="1138"/>
                  <a:ext cx="271" cy="78"/>
                </a:xfrm>
                <a:custGeom>
                  <a:avLst/>
                  <a:gdLst>
                    <a:gd name="T0" fmla="*/ 1353 w 1353"/>
                    <a:gd name="T1" fmla="*/ 230 h 392"/>
                    <a:gd name="T2" fmla="*/ 1266 w 1353"/>
                    <a:gd name="T3" fmla="*/ 345 h 392"/>
                    <a:gd name="T4" fmla="*/ 1084 w 1353"/>
                    <a:gd name="T5" fmla="*/ 392 h 392"/>
                    <a:gd name="T6" fmla="*/ 144 w 1353"/>
                    <a:gd name="T7" fmla="*/ 364 h 392"/>
                    <a:gd name="T8" fmla="*/ 47 w 1353"/>
                    <a:gd name="T9" fmla="*/ 316 h 392"/>
                    <a:gd name="T10" fmla="*/ 0 w 1353"/>
                    <a:gd name="T11" fmla="*/ 278 h 392"/>
                    <a:gd name="T12" fmla="*/ 0 w 1353"/>
                    <a:gd name="T13" fmla="*/ 134 h 392"/>
                    <a:gd name="T14" fmla="*/ 297 w 1353"/>
                    <a:gd name="T15" fmla="*/ 95 h 392"/>
                    <a:gd name="T16" fmla="*/ 873 w 1353"/>
                    <a:gd name="T17" fmla="*/ 48 h 392"/>
                    <a:gd name="T18" fmla="*/ 988 w 1353"/>
                    <a:gd name="T19" fmla="*/ 48 h 392"/>
                    <a:gd name="T20" fmla="*/ 1056 w 1353"/>
                    <a:gd name="T21" fmla="*/ 0 h 392"/>
                    <a:gd name="T22" fmla="*/ 1353 w 1353"/>
                    <a:gd name="T23" fmla="*/ 28 h 392"/>
                    <a:gd name="T24" fmla="*/ 1353 w 1353"/>
                    <a:gd name="T25" fmla="*/ 230 h 39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53"/>
                    <a:gd name="T40" fmla="*/ 0 h 392"/>
                    <a:gd name="T41" fmla="*/ 1353 w 1353"/>
                    <a:gd name="T42" fmla="*/ 392 h 39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53" h="392">
                      <a:moveTo>
                        <a:pt x="1353" y="230"/>
                      </a:moveTo>
                      <a:lnTo>
                        <a:pt x="1266" y="345"/>
                      </a:lnTo>
                      <a:lnTo>
                        <a:pt x="1084" y="392"/>
                      </a:lnTo>
                      <a:lnTo>
                        <a:pt x="144" y="364"/>
                      </a:lnTo>
                      <a:lnTo>
                        <a:pt x="47" y="316"/>
                      </a:lnTo>
                      <a:lnTo>
                        <a:pt x="0" y="278"/>
                      </a:lnTo>
                      <a:lnTo>
                        <a:pt x="0" y="134"/>
                      </a:lnTo>
                      <a:lnTo>
                        <a:pt x="297" y="95"/>
                      </a:lnTo>
                      <a:lnTo>
                        <a:pt x="873" y="48"/>
                      </a:lnTo>
                      <a:lnTo>
                        <a:pt x="988" y="48"/>
                      </a:lnTo>
                      <a:lnTo>
                        <a:pt x="1056" y="0"/>
                      </a:lnTo>
                      <a:lnTo>
                        <a:pt x="1353" y="28"/>
                      </a:lnTo>
                      <a:lnTo>
                        <a:pt x="1353" y="230"/>
                      </a:lnTo>
                      <a:close/>
                    </a:path>
                  </a:pathLst>
                </a:custGeom>
                <a:solidFill>
                  <a:srgbClr val="E8AD51"/>
                </a:solidFill>
                <a:ln w="9525">
                  <a:noFill/>
                  <a:round/>
                  <a:headEnd/>
                  <a:tailEnd/>
                </a:ln>
              </p:spPr>
              <p:txBody>
                <a:bodyPr>
                  <a:prstTxWarp prst="textNoShape">
                    <a:avLst/>
                  </a:prstTxWarp>
                </a:bodyPr>
                <a:lstStyle/>
                <a:p>
                  <a:endParaRPr lang="en-US"/>
                </a:p>
              </p:txBody>
            </p:sp>
            <p:sp>
              <p:nvSpPr>
                <p:cNvPr id="55659" name="Freeform 70"/>
                <p:cNvSpPr>
                  <a:spLocks noChangeAspect="1"/>
                </p:cNvSpPr>
                <p:nvPr/>
              </p:nvSpPr>
              <p:spPr bwMode="auto">
                <a:xfrm>
                  <a:off x="2727" y="1144"/>
                  <a:ext cx="68" cy="126"/>
                </a:xfrm>
                <a:custGeom>
                  <a:avLst/>
                  <a:gdLst>
                    <a:gd name="T0" fmla="*/ 39 w 336"/>
                    <a:gd name="T1" fmla="*/ 633 h 633"/>
                    <a:gd name="T2" fmla="*/ 20 w 336"/>
                    <a:gd name="T3" fmla="*/ 633 h 633"/>
                    <a:gd name="T4" fmla="*/ 0 w 336"/>
                    <a:gd name="T5" fmla="*/ 614 h 633"/>
                    <a:gd name="T6" fmla="*/ 0 w 336"/>
                    <a:gd name="T7" fmla="*/ 547 h 633"/>
                    <a:gd name="T8" fmla="*/ 115 w 336"/>
                    <a:gd name="T9" fmla="*/ 403 h 633"/>
                    <a:gd name="T10" fmla="*/ 134 w 336"/>
                    <a:gd name="T11" fmla="*/ 134 h 633"/>
                    <a:gd name="T12" fmla="*/ 317 w 336"/>
                    <a:gd name="T13" fmla="*/ 0 h 633"/>
                    <a:gd name="T14" fmla="*/ 336 w 336"/>
                    <a:gd name="T15" fmla="*/ 480 h 633"/>
                    <a:gd name="T16" fmla="*/ 39 w 336"/>
                    <a:gd name="T17" fmla="*/ 633 h 63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36"/>
                    <a:gd name="T28" fmla="*/ 0 h 633"/>
                    <a:gd name="T29" fmla="*/ 336 w 336"/>
                    <a:gd name="T30" fmla="*/ 633 h 63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36" h="633">
                      <a:moveTo>
                        <a:pt x="39" y="633"/>
                      </a:moveTo>
                      <a:lnTo>
                        <a:pt x="20" y="633"/>
                      </a:lnTo>
                      <a:lnTo>
                        <a:pt x="0" y="614"/>
                      </a:lnTo>
                      <a:lnTo>
                        <a:pt x="0" y="547"/>
                      </a:lnTo>
                      <a:lnTo>
                        <a:pt x="115" y="403"/>
                      </a:lnTo>
                      <a:lnTo>
                        <a:pt x="134" y="134"/>
                      </a:lnTo>
                      <a:lnTo>
                        <a:pt x="317" y="0"/>
                      </a:lnTo>
                      <a:lnTo>
                        <a:pt x="336" y="480"/>
                      </a:lnTo>
                      <a:lnTo>
                        <a:pt x="39" y="633"/>
                      </a:lnTo>
                      <a:close/>
                    </a:path>
                  </a:pathLst>
                </a:custGeom>
                <a:solidFill>
                  <a:srgbClr val="F9D87C"/>
                </a:solidFill>
                <a:ln w="9525">
                  <a:noFill/>
                  <a:round/>
                  <a:headEnd/>
                  <a:tailEnd/>
                </a:ln>
              </p:spPr>
              <p:txBody>
                <a:bodyPr>
                  <a:prstTxWarp prst="textNoShape">
                    <a:avLst/>
                  </a:prstTxWarp>
                </a:bodyPr>
                <a:lstStyle/>
                <a:p>
                  <a:endParaRPr lang="en-US"/>
                </a:p>
              </p:txBody>
            </p:sp>
            <p:sp>
              <p:nvSpPr>
                <p:cNvPr id="55660" name="Freeform 71"/>
                <p:cNvSpPr>
                  <a:spLocks noChangeAspect="1"/>
                </p:cNvSpPr>
                <p:nvPr/>
              </p:nvSpPr>
              <p:spPr bwMode="auto">
                <a:xfrm>
                  <a:off x="2810" y="1161"/>
                  <a:ext cx="73" cy="59"/>
                </a:xfrm>
                <a:custGeom>
                  <a:avLst/>
                  <a:gdLst>
                    <a:gd name="T0" fmla="*/ 269 w 364"/>
                    <a:gd name="T1" fmla="*/ 202 h 298"/>
                    <a:gd name="T2" fmla="*/ 364 w 364"/>
                    <a:gd name="T3" fmla="*/ 298 h 298"/>
                    <a:gd name="T4" fmla="*/ 67 w 364"/>
                    <a:gd name="T5" fmla="*/ 298 h 298"/>
                    <a:gd name="T6" fmla="*/ 38 w 364"/>
                    <a:gd name="T7" fmla="*/ 278 h 298"/>
                    <a:gd name="T8" fmla="*/ 0 w 364"/>
                    <a:gd name="T9" fmla="*/ 0 h 298"/>
                    <a:gd name="T10" fmla="*/ 269 w 364"/>
                    <a:gd name="T11" fmla="*/ 0 h 298"/>
                    <a:gd name="T12" fmla="*/ 269 w 364"/>
                    <a:gd name="T13" fmla="*/ 202 h 298"/>
                    <a:gd name="T14" fmla="*/ 0 60000 65536"/>
                    <a:gd name="T15" fmla="*/ 0 60000 65536"/>
                    <a:gd name="T16" fmla="*/ 0 60000 65536"/>
                    <a:gd name="T17" fmla="*/ 0 60000 65536"/>
                    <a:gd name="T18" fmla="*/ 0 60000 65536"/>
                    <a:gd name="T19" fmla="*/ 0 60000 65536"/>
                    <a:gd name="T20" fmla="*/ 0 60000 65536"/>
                    <a:gd name="T21" fmla="*/ 0 w 364"/>
                    <a:gd name="T22" fmla="*/ 0 h 298"/>
                    <a:gd name="T23" fmla="*/ 364 w 364"/>
                    <a:gd name="T24" fmla="*/ 298 h 29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64" h="298">
                      <a:moveTo>
                        <a:pt x="269" y="202"/>
                      </a:moveTo>
                      <a:lnTo>
                        <a:pt x="364" y="298"/>
                      </a:lnTo>
                      <a:lnTo>
                        <a:pt x="67" y="298"/>
                      </a:lnTo>
                      <a:lnTo>
                        <a:pt x="38" y="278"/>
                      </a:lnTo>
                      <a:lnTo>
                        <a:pt x="0" y="0"/>
                      </a:lnTo>
                      <a:lnTo>
                        <a:pt x="269" y="0"/>
                      </a:lnTo>
                      <a:lnTo>
                        <a:pt x="269" y="202"/>
                      </a:lnTo>
                      <a:close/>
                    </a:path>
                  </a:pathLst>
                </a:custGeom>
                <a:solidFill>
                  <a:srgbClr val="E8AD51"/>
                </a:solidFill>
                <a:ln w="9525">
                  <a:noFill/>
                  <a:round/>
                  <a:headEnd/>
                  <a:tailEnd/>
                </a:ln>
              </p:spPr>
              <p:txBody>
                <a:bodyPr>
                  <a:prstTxWarp prst="textNoShape">
                    <a:avLst/>
                  </a:prstTxWarp>
                </a:bodyPr>
                <a:lstStyle/>
                <a:p>
                  <a:endParaRPr lang="en-US"/>
                </a:p>
              </p:txBody>
            </p:sp>
            <p:sp>
              <p:nvSpPr>
                <p:cNvPr id="55661" name="Freeform 72"/>
                <p:cNvSpPr>
                  <a:spLocks noChangeAspect="1"/>
                </p:cNvSpPr>
                <p:nvPr/>
              </p:nvSpPr>
              <p:spPr bwMode="auto">
                <a:xfrm>
                  <a:off x="3464" y="1188"/>
                  <a:ext cx="211" cy="52"/>
                </a:xfrm>
                <a:custGeom>
                  <a:avLst/>
                  <a:gdLst>
                    <a:gd name="T0" fmla="*/ 1055 w 1055"/>
                    <a:gd name="T1" fmla="*/ 67 h 259"/>
                    <a:gd name="T2" fmla="*/ 1055 w 1055"/>
                    <a:gd name="T3" fmla="*/ 182 h 259"/>
                    <a:gd name="T4" fmla="*/ 959 w 1055"/>
                    <a:gd name="T5" fmla="*/ 259 h 259"/>
                    <a:gd name="T6" fmla="*/ 0 w 1055"/>
                    <a:gd name="T7" fmla="*/ 259 h 259"/>
                    <a:gd name="T8" fmla="*/ 0 w 1055"/>
                    <a:gd name="T9" fmla="*/ 96 h 259"/>
                    <a:gd name="T10" fmla="*/ 595 w 1055"/>
                    <a:gd name="T11" fmla="*/ 48 h 259"/>
                    <a:gd name="T12" fmla="*/ 681 w 1055"/>
                    <a:gd name="T13" fmla="*/ 0 h 259"/>
                    <a:gd name="T14" fmla="*/ 778 w 1055"/>
                    <a:gd name="T15" fmla="*/ 48 h 259"/>
                    <a:gd name="T16" fmla="*/ 1055 w 1055"/>
                    <a:gd name="T17" fmla="*/ 67 h 25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055"/>
                    <a:gd name="T28" fmla="*/ 0 h 259"/>
                    <a:gd name="T29" fmla="*/ 1055 w 1055"/>
                    <a:gd name="T30" fmla="*/ 259 h 25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055" h="259">
                      <a:moveTo>
                        <a:pt x="1055" y="67"/>
                      </a:moveTo>
                      <a:lnTo>
                        <a:pt x="1055" y="182"/>
                      </a:lnTo>
                      <a:lnTo>
                        <a:pt x="959" y="259"/>
                      </a:lnTo>
                      <a:lnTo>
                        <a:pt x="0" y="259"/>
                      </a:lnTo>
                      <a:lnTo>
                        <a:pt x="0" y="96"/>
                      </a:lnTo>
                      <a:lnTo>
                        <a:pt x="595" y="48"/>
                      </a:lnTo>
                      <a:lnTo>
                        <a:pt x="681" y="0"/>
                      </a:lnTo>
                      <a:lnTo>
                        <a:pt x="778" y="48"/>
                      </a:lnTo>
                      <a:lnTo>
                        <a:pt x="1055" y="67"/>
                      </a:lnTo>
                      <a:close/>
                    </a:path>
                  </a:pathLst>
                </a:custGeom>
                <a:solidFill>
                  <a:srgbClr val="F9EA91"/>
                </a:solidFill>
                <a:ln w="9525">
                  <a:noFill/>
                  <a:round/>
                  <a:headEnd/>
                  <a:tailEnd/>
                </a:ln>
              </p:spPr>
              <p:txBody>
                <a:bodyPr>
                  <a:prstTxWarp prst="textNoShape">
                    <a:avLst/>
                  </a:prstTxWarp>
                </a:bodyPr>
                <a:lstStyle/>
                <a:p>
                  <a:endParaRPr lang="en-US"/>
                </a:p>
              </p:txBody>
            </p:sp>
            <p:sp>
              <p:nvSpPr>
                <p:cNvPr id="55662" name="Freeform 73"/>
                <p:cNvSpPr>
                  <a:spLocks noChangeAspect="1"/>
                </p:cNvSpPr>
                <p:nvPr/>
              </p:nvSpPr>
              <p:spPr bwMode="auto">
                <a:xfrm>
                  <a:off x="3217" y="1197"/>
                  <a:ext cx="228" cy="56"/>
                </a:xfrm>
                <a:custGeom>
                  <a:avLst/>
                  <a:gdLst>
                    <a:gd name="T0" fmla="*/ 1141 w 1141"/>
                    <a:gd name="T1" fmla="*/ 48 h 278"/>
                    <a:gd name="T2" fmla="*/ 1141 w 1141"/>
                    <a:gd name="T3" fmla="*/ 211 h 278"/>
                    <a:gd name="T4" fmla="*/ 1006 w 1141"/>
                    <a:gd name="T5" fmla="*/ 278 h 278"/>
                    <a:gd name="T6" fmla="*/ 95 w 1141"/>
                    <a:gd name="T7" fmla="*/ 278 h 278"/>
                    <a:gd name="T8" fmla="*/ 0 w 1141"/>
                    <a:gd name="T9" fmla="*/ 230 h 278"/>
                    <a:gd name="T10" fmla="*/ 0 w 1141"/>
                    <a:gd name="T11" fmla="*/ 115 h 278"/>
                    <a:gd name="T12" fmla="*/ 642 w 1141"/>
                    <a:gd name="T13" fmla="*/ 95 h 278"/>
                    <a:gd name="T14" fmla="*/ 757 w 1141"/>
                    <a:gd name="T15" fmla="*/ 0 h 278"/>
                    <a:gd name="T16" fmla="*/ 1006 w 1141"/>
                    <a:gd name="T17" fmla="*/ 48 h 278"/>
                    <a:gd name="T18" fmla="*/ 1141 w 1141"/>
                    <a:gd name="T19" fmla="*/ 48 h 27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141"/>
                    <a:gd name="T31" fmla="*/ 0 h 278"/>
                    <a:gd name="T32" fmla="*/ 1141 w 1141"/>
                    <a:gd name="T33" fmla="*/ 278 h 27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141" h="278">
                      <a:moveTo>
                        <a:pt x="1141" y="48"/>
                      </a:moveTo>
                      <a:lnTo>
                        <a:pt x="1141" y="211"/>
                      </a:lnTo>
                      <a:lnTo>
                        <a:pt x="1006" y="278"/>
                      </a:lnTo>
                      <a:lnTo>
                        <a:pt x="95" y="278"/>
                      </a:lnTo>
                      <a:lnTo>
                        <a:pt x="0" y="230"/>
                      </a:lnTo>
                      <a:lnTo>
                        <a:pt x="0" y="115"/>
                      </a:lnTo>
                      <a:lnTo>
                        <a:pt x="642" y="95"/>
                      </a:lnTo>
                      <a:lnTo>
                        <a:pt x="757" y="0"/>
                      </a:lnTo>
                      <a:lnTo>
                        <a:pt x="1006" y="48"/>
                      </a:lnTo>
                      <a:lnTo>
                        <a:pt x="1141" y="48"/>
                      </a:lnTo>
                      <a:close/>
                    </a:path>
                  </a:pathLst>
                </a:custGeom>
                <a:solidFill>
                  <a:srgbClr val="F9EA91"/>
                </a:solidFill>
                <a:ln w="9525">
                  <a:noFill/>
                  <a:round/>
                  <a:headEnd/>
                  <a:tailEnd/>
                </a:ln>
              </p:spPr>
              <p:txBody>
                <a:bodyPr>
                  <a:prstTxWarp prst="textNoShape">
                    <a:avLst/>
                  </a:prstTxWarp>
                </a:bodyPr>
                <a:lstStyle/>
                <a:p>
                  <a:endParaRPr lang="en-US"/>
                </a:p>
              </p:txBody>
            </p:sp>
            <p:sp>
              <p:nvSpPr>
                <p:cNvPr id="55663" name="Freeform 74"/>
                <p:cNvSpPr>
                  <a:spLocks noChangeAspect="1"/>
                </p:cNvSpPr>
                <p:nvPr/>
              </p:nvSpPr>
              <p:spPr bwMode="auto">
                <a:xfrm>
                  <a:off x="3689" y="1197"/>
                  <a:ext cx="92" cy="43"/>
                </a:xfrm>
                <a:custGeom>
                  <a:avLst/>
                  <a:gdLst>
                    <a:gd name="T0" fmla="*/ 461 w 461"/>
                    <a:gd name="T1" fmla="*/ 95 h 211"/>
                    <a:gd name="T2" fmla="*/ 461 w 461"/>
                    <a:gd name="T3" fmla="*/ 163 h 211"/>
                    <a:gd name="T4" fmla="*/ 164 w 461"/>
                    <a:gd name="T5" fmla="*/ 211 h 211"/>
                    <a:gd name="T6" fmla="*/ 0 w 461"/>
                    <a:gd name="T7" fmla="*/ 183 h 211"/>
                    <a:gd name="T8" fmla="*/ 0 w 461"/>
                    <a:gd name="T9" fmla="*/ 67 h 211"/>
                    <a:gd name="T10" fmla="*/ 20 w 461"/>
                    <a:gd name="T11" fmla="*/ 19 h 211"/>
                    <a:gd name="T12" fmla="*/ 183 w 461"/>
                    <a:gd name="T13" fmla="*/ 0 h 211"/>
                    <a:gd name="T14" fmla="*/ 432 w 461"/>
                    <a:gd name="T15" fmla="*/ 0 h 211"/>
                    <a:gd name="T16" fmla="*/ 461 w 461"/>
                    <a:gd name="T17" fmla="*/ 95 h 21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61"/>
                    <a:gd name="T28" fmla="*/ 0 h 211"/>
                    <a:gd name="T29" fmla="*/ 461 w 461"/>
                    <a:gd name="T30" fmla="*/ 211 h 21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61" h="211">
                      <a:moveTo>
                        <a:pt x="461" y="95"/>
                      </a:moveTo>
                      <a:lnTo>
                        <a:pt x="461" y="163"/>
                      </a:lnTo>
                      <a:lnTo>
                        <a:pt x="164" y="211"/>
                      </a:lnTo>
                      <a:lnTo>
                        <a:pt x="0" y="183"/>
                      </a:lnTo>
                      <a:lnTo>
                        <a:pt x="0" y="67"/>
                      </a:lnTo>
                      <a:lnTo>
                        <a:pt x="20" y="19"/>
                      </a:lnTo>
                      <a:lnTo>
                        <a:pt x="183" y="0"/>
                      </a:lnTo>
                      <a:lnTo>
                        <a:pt x="432" y="0"/>
                      </a:lnTo>
                      <a:lnTo>
                        <a:pt x="461" y="95"/>
                      </a:lnTo>
                      <a:close/>
                    </a:path>
                  </a:pathLst>
                </a:custGeom>
                <a:solidFill>
                  <a:srgbClr val="F9EA91"/>
                </a:solidFill>
                <a:ln w="9525">
                  <a:noFill/>
                  <a:round/>
                  <a:headEnd/>
                  <a:tailEnd/>
                </a:ln>
              </p:spPr>
              <p:txBody>
                <a:bodyPr>
                  <a:prstTxWarp prst="textNoShape">
                    <a:avLst/>
                  </a:prstTxWarp>
                </a:bodyPr>
                <a:lstStyle/>
                <a:p>
                  <a:endParaRPr lang="en-US"/>
                </a:p>
              </p:txBody>
            </p:sp>
            <p:sp>
              <p:nvSpPr>
                <p:cNvPr id="55664" name="Freeform 75"/>
                <p:cNvSpPr>
                  <a:spLocks noChangeAspect="1"/>
                </p:cNvSpPr>
                <p:nvPr/>
              </p:nvSpPr>
              <p:spPr bwMode="auto">
                <a:xfrm>
                  <a:off x="3835" y="1197"/>
                  <a:ext cx="52" cy="139"/>
                </a:xfrm>
                <a:custGeom>
                  <a:avLst/>
                  <a:gdLst>
                    <a:gd name="T0" fmla="*/ 260 w 260"/>
                    <a:gd name="T1" fmla="*/ 19 h 691"/>
                    <a:gd name="T2" fmla="*/ 260 w 260"/>
                    <a:gd name="T3" fmla="*/ 691 h 691"/>
                    <a:gd name="T4" fmla="*/ 49 w 260"/>
                    <a:gd name="T5" fmla="*/ 691 h 691"/>
                    <a:gd name="T6" fmla="*/ 0 w 260"/>
                    <a:gd name="T7" fmla="*/ 643 h 691"/>
                    <a:gd name="T8" fmla="*/ 49 w 260"/>
                    <a:gd name="T9" fmla="*/ 413 h 691"/>
                    <a:gd name="T10" fmla="*/ 144 w 260"/>
                    <a:gd name="T11" fmla="*/ 249 h 691"/>
                    <a:gd name="T12" fmla="*/ 183 w 260"/>
                    <a:gd name="T13" fmla="*/ 0 h 691"/>
                    <a:gd name="T14" fmla="*/ 211 w 260"/>
                    <a:gd name="T15" fmla="*/ 19 h 691"/>
                    <a:gd name="T16" fmla="*/ 260 w 260"/>
                    <a:gd name="T17" fmla="*/ 19 h 69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60"/>
                    <a:gd name="T28" fmla="*/ 0 h 691"/>
                    <a:gd name="T29" fmla="*/ 260 w 260"/>
                    <a:gd name="T30" fmla="*/ 691 h 69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60" h="691">
                      <a:moveTo>
                        <a:pt x="260" y="19"/>
                      </a:moveTo>
                      <a:lnTo>
                        <a:pt x="260" y="691"/>
                      </a:lnTo>
                      <a:lnTo>
                        <a:pt x="49" y="691"/>
                      </a:lnTo>
                      <a:lnTo>
                        <a:pt x="0" y="643"/>
                      </a:lnTo>
                      <a:lnTo>
                        <a:pt x="49" y="413"/>
                      </a:lnTo>
                      <a:lnTo>
                        <a:pt x="144" y="249"/>
                      </a:lnTo>
                      <a:lnTo>
                        <a:pt x="183" y="0"/>
                      </a:lnTo>
                      <a:lnTo>
                        <a:pt x="211" y="19"/>
                      </a:lnTo>
                      <a:lnTo>
                        <a:pt x="260" y="19"/>
                      </a:lnTo>
                      <a:close/>
                    </a:path>
                  </a:pathLst>
                </a:custGeom>
                <a:solidFill>
                  <a:srgbClr val="F9EA91"/>
                </a:solidFill>
                <a:ln w="9525">
                  <a:noFill/>
                  <a:round/>
                  <a:headEnd/>
                  <a:tailEnd/>
                </a:ln>
              </p:spPr>
              <p:txBody>
                <a:bodyPr>
                  <a:prstTxWarp prst="textNoShape">
                    <a:avLst/>
                  </a:prstTxWarp>
                </a:bodyPr>
                <a:lstStyle/>
                <a:p>
                  <a:endParaRPr lang="en-US"/>
                </a:p>
              </p:txBody>
            </p:sp>
            <p:sp>
              <p:nvSpPr>
                <p:cNvPr id="55665" name="Freeform 76"/>
                <p:cNvSpPr>
                  <a:spLocks noChangeAspect="1"/>
                </p:cNvSpPr>
                <p:nvPr/>
              </p:nvSpPr>
              <p:spPr bwMode="auto">
                <a:xfrm>
                  <a:off x="2983" y="1207"/>
                  <a:ext cx="220" cy="40"/>
                </a:xfrm>
                <a:custGeom>
                  <a:avLst/>
                  <a:gdLst>
                    <a:gd name="T0" fmla="*/ 1084 w 1103"/>
                    <a:gd name="T1" fmla="*/ 47 h 201"/>
                    <a:gd name="T2" fmla="*/ 1084 w 1103"/>
                    <a:gd name="T3" fmla="*/ 115 h 201"/>
                    <a:gd name="T4" fmla="*/ 1103 w 1103"/>
                    <a:gd name="T5" fmla="*/ 135 h 201"/>
                    <a:gd name="T6" fmla="*/ 1008 w 1103"/>
                    <a:gd name="T7" fmla="*/ 201 h 201"/>
                    <a:gd name="T8" fmla="*/ 30 w 1103"/>
                    <a:gd name="T9" fmla="*/ 201 h 201"/>
                    <a:gd name="T10" fmla="*/ 0 w 1103"/>
                    <a:gd name="T11" fmla="*/ 182 h 201"/>
                    <a:gd name="T12" fmla="*/ 0 w 1103"/>
                    <a:gd name="T13" fmla="*/ 115 h 201"/>
                    <a:gd name="T14" fmla="*/ 691 w 1103"/>
                    <a:gd name="T15" fmla="*/ 86 h 201"/>
                    <a:gd name="T16" fmla="*/ 826 w 1103"/>
                    <a:gd name="T17" fmla="*/ 19 h 201"/>
                    <a:gd name="T18" fmla="*/ 826 w 1103"/>
                    <a:gd name="T19" fmla="*/ 0 h 201"/>
                    <a:gd name="T20" fmla="*/ 1037 w 1103"/>
                    <a:gd name="T21" fmla="*/ 47 h 201"/>
                    <a:gd name="T22" fmla="*/ 1084 w 1103"/>
                    <a:gd name="T23" fmla="*/ 47 h 20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103"/>
                    <a:gd name="T37" fmla="*/ 0 h 201"/>
                    <a:gd name="T38" fmla="*/ 1103 w 1103"/>
                    <a:gd name="T39" fmla="*/ 201 h 20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103" h="201">
                      <a:moveTo>
                        <a:pt x="1084" y="47"/>
                      </a:moveTo>
                      <a:lnTo>
                        <a:pt x="1084" y="115"/>
                      </a:lnTo>
                      <a:lnTo>
                        <a:pt x="1103" y="135"/>
                      </a:lnTo>
                      <a:lnTo>
                        <a:pt x="1008" y="201"/>
                      </a:lnTo>
                      <a:lnTo>
                        <a:pt x="30" y="201"/>
                      </a:lnTo>
                      <a:lnTo>
                        <a:pt x="0" y="182"/>
                      </a:lnTo>
                      <a:lnTo>
                        <a:pt x="0" y="115"/>
                      </a:lnTo>
                      <a:lnTo>
                        <a:pt x="691" y="86"/>
                      </a:lnTo>
                      <a:lnTo>
                        <a:pt x="826" y="19"/>
                      </a:lnTo>
                      <a:lnTo>
                        <a:pt x="826" y="0"/>
                      </a:lnTo>
                      <a:lnTo>
                        <a:pt x="1037" y="47"/>
                      </a:lnTo>
                      <a:lnTo>
                        <a:pt x="1084" y="47"/>
                      </a:lnTo>
                      <a:close/>
                    </a:path>
                  </a:pathLst>
                </a:custGeom>
                <a:solidFill>
                  <a:srgbClr val="F9D87C"/>
                </a:solidFill>
                <a:ln w="9525">
                  <a:noFill/>
                  <a:round/>
                  <a:headEnd/>
                  <a:tailEnd/>
                </a:ln>
              </p:spPr>
              <p:txBody>
                <a:bodyPr>
                  <a:prstTxWarp prst="textNoShape">
                    <a:avLst/>
                  </a:prstTxWarp>
                </a:bodyPr>
                <a:lstStyle/>
                <a:p>
                  <a:endParaRPr lang="en-US"/>
                </a:p>
              </p:txBody>
            </p:sp>
            <p:sp>
              <p:nvSpPr>
                <p:cNvPr id="55666" name="Freeform 77"/>
                <p:cNvSpPr>
                  <a:spLocks noChangeAspect="1"/>
                </p:cNvSpPr>
                <p:nvPr/>
              </p:nvSpPr>
              <p:spPr bwMode="auto">
                <a:xfrm>
                  <a:off x="2814" y="1224"/>
                  <a:ext cx="151" cy="33"/>
                </a:xfrm>
                <a:custGeom>
                  <a:avLst/>
                  <a:gdLst>
                    <a:gd name="T0" fmla="*/ 758 w 758"/>
                    <a:gd name="T1" fmla="*/ 96 h 163"/>
                    <a:gd name="T2" fmla="*/ 575 w 758"/>
                    <a:gd name="T3" fmla="*/ 163 h 163"/>
                    <a:gd name="T4" fmla="*/ 0 w 758"/>
                    <a:gd name="T5" fmla="*/ 163 h 163"/>
                    <a:gd name="T6" fmla="*/ 0 w 758"/>
                    <a:gd name="T7" fmla="*/ 49 h 163"/>
                    <a:gd name="T8" fmla="*/ 431 w 758"/>
                    <a:gd name="T9" fmla="*/ 49 h 163"/>
                    <a:gd name="T10" fmla="*/ 508 w 758"/>
                    <a:gd name="T11" fmla="*/ 0 h 163"/>
                    <a:gd name="T12" fmla="*/ 758 w 758"/>
                    <a:gd name="T13" fmla="*/ 29 h 163"/>
                    <a:gd name="T14" fmla="*/ 758 w 758"/>
                    <a:gd name="T15" fmla="*/ 96 h 163"/>
                    <a:gd name="T16" fmla="*/ 0 60000 65536"/>
                    <a:gd name="T17" fmla="*/ 0 60000 65536"/>
                    <a:gd name="T18" fmla="*/ 0 60000 65536"/>
                    <a:gd name="T19" fmla="*/ 0 60000 65536"/>
                    <a:gd name="T20" fmla="*/ 0 60000 65536"/>
                    <a:gd name="T21" fmla="*/ 0 60000 65536"/>
                    <a:gd name="T22" fmla="*/ 0 60000 65536"/>
                    <a:gd name="T23" fmla="*/ 0 60000 65536"/>
                    <a:gd name="T24" fmla="*/ 0 w 758"/>
                    <a:gd name="T25" fmla="*/ 0 h 163"/>
                    <a:gd name="T26" fmla="*/ 758 w 758"/>
                    <a:gd name="T27" fmla="*/ 163 h 16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58" h="163">
                      <a:moveTo>
                        <a:pt x="758" y="96"/>
                      </a:moveTo>
                      <a:lnTo>
                        <a:pt x="575" y="163"/>
                      </a:lnTo>
                      <a:lnTo>
                        <a:pt x="0" y="163"/>
                      </a:lnTo>
                      <a:lnTo>
                        <a:pt x="0" y="49"/>
                      </a:lnTo>
                      <a:lnTo>
                        <a:pt x="431" y="49"/>
                      </a:lnTo>
                      <a:lnTo>
                        <a:pt x="508" y="0"/>
                      </a:lnTo>
                      <a:lnTo>
                        <a:pt x="758" y="29"/>
                      </a:lnTo>
                      <a:lnTo>
                        <a:pt x="758" y="96"/>
                      </a:lnTo>
                      <a:close/>
                    </a:path>
                  </a:pathLst>
                </a:custGeom>
                <a:solidFill>
                  <a:srgbClr val="F7D170"/>
                </a:solidFill>
                <a:ln w="9525">
                  <a:noFill/>
                  <a:round/>
                  <a:headEnd/>
                  <a:tailEnd/>
                </a:ln>
              </p:spPr>
              <p:txBody>
                <a:bodyPr>
                  <a:prstTxWarp prst="textNoShape">
                    <a:avLst/>
                  </a:prstTxWarp>
                </a:bodyPr>
                <a:lstStyle/>
                <a:p>
                  <a:endParaRPr lang="en-US"/>
                </a:p>
              </p:txBody>
            </p:sp>
            <p:sp>
              <p:nvSpPr>
                <p:cNvPr id="55667" name="Freeform 78"/>
                <p:cNvSpPr>
                  <a:spLocks noChangeAspect="1"/>
                </p:cNvSpPr>
                <p:nvPr/>
              </p:nvSpPr>
              <p:spPr bwMode="auto">
                <a:xfrm>
                  <a:off x="3547" y="1243"/>
                  <a:ext cx="178" cy="79"/>
                </a:xfrm>
                <a:custGeom>
                  <a:avLst/>
                  <a:gdLst>
                    <a:gd name="T0" fmla="*/ 893 w 893"/>
                    <a:gd name="T1" fmla="*/ 48 h 394"/>
                    <a:gd name="T2" fmla="*/ 893 w 893"/>
                    <a:gd name="T3" fmla="*/ 278 h 394"/>
                    <a:gd name="T4" fmla="*/ 796 w 893"/>
                    <a:gd name="T5" fmla="*/ 345 h 394"/>
                    <a:gd name="T6" fmla="*/ 250 w 893"/>
                    <a:gd name="T7" fmla="*/ 394 h 394"/>
                    <a:gd name="T8" fmla="*/ 48 w 893"/>
                    <a:gd name="T9" fmla="*/ 345 h 394"/>
                    <a:gd name="T10" fmla="*/ 20 w 893"/>
                    <a:gd name="T11" fmla="*/ 345 h 394"/>
                    <a:gd name="T12" fmla="*/ 0 w 893"/>
                    <a:gd name="T13" fmla="*/ 115 h 394"/>
                    <a:gd name="T14" fmla="*/ 0 w 893"/>
                    <a:gd name="T15" fmla="*/ 67 h 394"/>
                    <a:gd name="T16" fmla="*/ 576 w 893"/>
                    <a:gd name="T17" fmla="*/ 19 h 394"/>
                    <a:gd name="T18" fmla="*/ 596 w 893"/>
                    <a:gd name="T19" fmla="*/ 0 h 394"/>
                    <a:gd name="T20" fmla="*/ 691 w 893"/>
                    <a:gd name="T21" fmla="*/ 19 h 394"/>
                    <a:gd name="T22" fmla="*/ 893 w 893"/>
                    <a:gd name="T23" fmla="*/ 48 h 39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893"/>
                    <a:gd name="T37" fmla="*/ 0 h 394"/>
                    <a:gd name="T38" fmla="*/ 893 w 893"/>
                    <a:gd name="T39" fmla="*/ 394 h 39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893" h="394">
                      <a:moveTo>
                        <a:pt x="893" y="48"/>
                      </a:moveTo>
                      <a:lnTo>
                        <a:pt x="893" y="278"/>
                      </a:lnTo>
                      <a:lnTo>
                        <a:pt x="796" y="345"/>
                      </a:lnTo>
                      <a:lnTo>
                        <a:pt x="250" y="394"/>
                      </a:lnTo>
                      <a:lnTo>
                        <a:pt x="48" y="345"/>
                      </a:lnTo>
                      <a:lnTo>
                        <a:pt x="20" y="345"/>
                      </a:lnTo>
                      <a:lnTo>
                        <a:pt x="0" y="115"/>
                      </a:lnTo>
                      <a:lnTo>
                        <a:pt x="0" y="67"/>
                      </a:lnTo>
                      <a:lnTo>
                        <a:pt x="576" y="19"/>
                      </a:lnTo>
                      <a:lnTo>
                        <a:pt x="596" y="0"/>
                      </a:lnTo>
                      <a:lnTo>
                        <a:pt x="691" y="19"/>
                      </a:lnTo>
                      <a:lnTo>
                        <a:pt x="893" y="48"/>
                      </a:lnTo>
                      <a:close/>
                    </a:path>
                  </a:pathLst>
                </a:custGeom>
                <a:solidFill>
                  <a:srgbClr val="E5E591"/>
                </a:solidFill>
                <a:ln w="9525">
                  <a:noFill/>
                  <a:round/>
                  <a:headEnd/>
                  <a:tailEnd/>
                </a:ln>
              </p:spPr>
              <p:txBody>
                <a:bodyPr>
                  <a:prstTxWarp prst="textNoShape">
                    <a:avLst/>
                  </a:prstTxWarp>
                </a:bodyPr>
                <a:lstStyle/>
                <a:p>
                  <a:endParaRPr lang="en-US"/>
                </a:p>
              </p:txBody>
            </p:sp>
            <p:sp>
              <p:nvSpPr>
                <p:cNvPr id="55668" name="Freeform 79"/>
                <p:cNvSpPr>
                  <a:spLocks noChangeAspect="1"/>
                </p:cNvSpPr>
                <p:nvPr/>
              </p:nvSpPr>
              <p:spPr bwMode="auto">
                <a:xfrm>
                  <a:off x="3735" y="1247"/>
                  <a:ext cx="46" cy="60"/>
                </a:xfrm>
                <a:custGeom>
                  <a:avLst/>
                  <a:gdLst>
                    <a:gd name="T0" fmla="*/ 231 w 231"/>
                    <a:gd name="T1" fmla="*/ 298 h 298"/>
                    <a:gd name="T2" fmla="*/ 0 w 231"/>
                    <a:gd name="T3" fmla="*/ 298 h 298"/>
                    <a:gd name="T4" fmla="*/ 49 w 231"/>
                    <a:gd name="T5" fmla="*/ 231 h 298"/>
                    <a:gd name="T6" fmla="*/ 49 w 231"/>
                    <a:gd name="T7" fmla="*/ 0 h 298"/>
                    <a:gd name="T8" fmla="*/ 231 w 231"/>
                    <a:gd name="T9" fmla="*/ 0 h 298"/>
                    <a:gd name="T10" fmla="*/ 231 w 231"/>
                    <a:gd name="T11" fmla="*/ 298 h 298"/>
                    <a:gd name="T12" fmla="*/ 0 60000 65536"/>
                    <a:gd name="T13" fmla="*/ 0 60000 65536"/>
                    <a:gd name="T14" fmla="*/ 0 60000 65536"/>
                    <a:gd name="T15" fmla="*/ 0 60000 65536"/>
                    <a:gd name="T16" fmla="*/ 0 60000 65536"/>
                    <a:gd name="T17" fmla="*/ 0 60000 65536"/>
                    <a:gd name="T18" fmla="*/ 0 w 231"/>
                    <a:gd name="T19" fmla="*/ 0 h 298"/>
                    <a:gd name="T20" fmla="*/ 231 w 231"/>
                    <a:gd name="T21" fmla="*/ 298 h 298"/>
                  </a:gdLst>
                  <a:ahLst/>
                  <a:cxnLst>
                    <a:cxn ang="T12">
                      <a:pos x="T0" y="T1"/>
                    </a:cxn>
                    <a:cxn ang="T13">
                      <a:pos x="T2" y="T3"/>
                    </a:cxn>
                    <a:cxn ang="T14">
                      <a:pos x="T4" y="T5"/>
                    </a:cxn>
                    <a:cxn ang="T15">
                      <a:pos x="T6" y="T7"/>
                    </a:cxn>
                    <a:cxn ang="T16">
                      <a:pos x="T8" y="T9"/>
                    </a:cxn>
                    <a:cxn ang="T17">
                      <a:pos x="T10" y="T11"/>
                    </a:cxn>
                  </a:cxnLst>
                  <a:rect l="T18" t="T19" r="T20" b="T21"/>
                  <a:pathLst>
                    <a:path w="231" h="298">
                      <a:moveTo>
                        <a:pt x="231" y="298"/>
                      </a:moveTo>
                      <a:lnTo>
                        <a:pt x="0" y="298"/>
                      </a:lnTo>
                      <a:lnTo>
                        <a:pt x="49" y="231"/>
                      </a:lnTo>
                      <a:lnTo>
                        <a:pt x="49" y="0"/>
                      </a:lnTo>
                      <a:lnTo>
                        <a:pt x="231" y="0"/>
                      </a:lnTo>
                      <a:lnTo>
                        <a:pt x="231" y="298"/>
                      </a:lnTo>
                      <a:close/>
                    </a:path>
                  </a:pathLst>
                </a:custGeom>
                <a:solidFill>
                  <a:srgbClr val="FCFCBC"/>
                </a:solidFill>
                <a:ln w="9525">
                  <a:noFill/>
                  <a:round/>
                  <a:headEnd/>
                  <a:tailEnd/>
                </a:ln>
              </p:spPr>
              <p:txBody>
                <a:bodyPr>
                  <a:prstTxWarp prst="textNoShape">
                    <a:avLst/>
                  </a:prstTxWarp>
                </a:bodyPr>
                <a:lstStyle/>
                <a:p>
                  <a:endParaRPr lang="en-US"/>
                </a:p>
              </p:txBody>
            </p:sp>
            <p:sp>
              <p:nvSpPr>
                <p:cNvPr id="55669" name="Freeform 80"/>
                <p:cNvSpPr>
                  <a:spLocks noChangeAspect="1"/>
                </p:cNvSpPr>
                <p:nvPr/>
              </p:nvSpPr>
              <p:spPr bwMode="auto">
                <a:xfrm>
                  <a:off x="3303" y="1253"/>
                  <a:ext cx="234" cy="69"/>
                </a:xfrm>
                <a:custGeom>
                  <a:avLst/>
                  <a:gdLst>
                    <a:gd name="T0" fmla="*/ 1172 w 1172"/>
                    <a:gd name="T1" fmla="*/ 115 h 346"/>
                    <a:gd name="T2" fmla="*/ 1123 w 1172"/>
                    <a:gd name="T3" fmla="*/ 269 h 346"/>
                    <a:gd name="T4" fmla="*/ 1037 w 1172"/>
                    <a:gd name="T5" fmla="*/ 346 h 346"/>
                    <a:gd name="T6" fmla="*/ 30 w 1172"/>
                    <a:gd name="T7" fmla="*/ 346 h 346"/>
                    <a:gd name="T8" fmla="*/ 0 w 1172"/>
                    <a:gd name="T9" fmla="*/ 316 h 346"/>
                    <a:gd name="T10" fmla="*/ 0 w 1172"/>
                    <a:gd name="T11" fmla="*/ 230 h 346"/>
                    <a:gd name="T12" fmla="*/ 30 w 1172"/>
                    <a:gd name="T13" fmla="*/ 67 h 346"/>
                    <a:gd name="T14" fmla="*/ 643 w 1172"/>
                    <a:gd name="T15" fmla="*/ 38 h 346"/>
                    <a:gd name="T16" fmla="*/ 711 w 1172"/>
                    <a:gd name="T17" fmla="*/ 0 h 346"/>
                    <a:gd name="T18" fmla="*/ 1123 w 1172"/>
                    <a:gd name="T19" fmla="*/ 19 h 346"/>
                    <a:gd name="T20" fmla="*/ 1172 w 1172"/>
                    <a:gd name="T21" fmla="*/ 115 h 34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72"/>
                    <a:gd name="T34" fmla="*/ 0 h 346"/>
                    <a:gd name="T35" fmla="*/ 1172 w 1172"/>
                    <a:gd name="T36" fmla="*/ 346 h 34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72" h="346">
                      <a:moveTo>
                        <a:pt x="1172" y="115"/>
                      </a:moveTo>
                      <a:lnTo>
                        <a:pt x="1123" y="269"/>
                      </a:lnTo>
                      <a:lnTo>
                        <a:pt x="1037" y="346"/>
                      </a:lnTo>
                      <a:lnTo>
                        <a:pt x="30" y="346"/>
                      </a:lnTo>
                      <a:lnTo>
                        <a:pt x="0" y="316"/>
                      </a:lnTo>
                      <a:lnTo>
                        <a:pt x="0" y="230"/>
                      </a:lnTo>
                      <a:lnTo>
                        <a:pt x="30" y="67"/>
                      </a:lnTo>
                      <a:lnTo>
                        <a:pt x="643" y="38"/>
                      </a:lnTo>
                      <a:lnTo>
                        <a:pt x="711" y="0"/>
                      </a:lnTo>
                      <a:lnTo>
                        <a:pt x="1123" y="19"/>
                      </a:lnTo>
                      <a:lnTo>
                        <a:pt x="1172" y="115"/>
                      </a:lnTo>
                      <a:close/>
                    </a:path>
                  </a:pathLst>
                </a:custGeom>
                <a:solidFill>
                  <a:srgbClr val="F7D170"/>
                </a:solidFill>
                <a:ln w="9525">
                  <a:noFill/>
                  <a:round/>
                  <a:headEnd/>
                  <a:tailEnd/>
                </a:ln>
              </p:spPr>
              <p:txBody>
                <a:bodyPr>
                  <a:prstTxWarp prst="textNoShape">
                    <a:avLst/>
                  </a:prstTxWarp>
                </a:bodyPr>
                <a:lstStyle/>
                <a:p>
                  <a:endParaRPr lang="en-US"/>
                </a:p>
              </p:txBody>
            </p:sp>
            <p:sp>
              <p:nvSpPr>
                <p:cNvPr id="55670" name="Freeform 81"/>
                <p:cNvSpPr>
                  <a:spLocks noChangeAspect="1"/>
                </p:cNvSpPr>
                <p:nvPr/>
              </p:nvSpPr>
              <p:spPr bwMode="auto">
                <a:xfrm>
                  <a:off x="2754" y="1257"/>
                  <a:ext cx="46" cy="92"/>
                </a:xfrm>
                <a:custGeom>
                  <a:avLst/>
                  <a:gdLst>
                    <a:gd name="T0" fmla="*/ 230 w 230"/>
                    <a:gd name="T1" fmla="*/ 327 h 460"/>
                    <a:gd name="T2" fmla="*/ 67 w 230"/>
                    <a:gd name="T3" fmla="*/ 460 h 460"/>
                    <a:gd name="T4" fmla="*/ 0 w 230"/>
                    <a:gd name="T5" fmla="*/ 460 h 460"/>
                    <a:gd name="T6" fmla="*/ 49 w 230"/>
                    <a:gd name="T7" fmla="*/ 135 h 460"/>
                    <a:gd name="T8" fmla="*/ 49 w 230"/>
                    <a:gd name="T9" fmla="*/ 67 h 460"/>
                    <a:gd name="T10" fmla="*/ 183 w 230"/>
                    <a:gd name="T11" fmla="*/ 0 h 460"/>
                    <a:gd name="T12" fmla="*/ 202 w 230"/>
                    <a:gd name="T13" fmla="*/ 0 h 460"/>
                    <a:gd name="T14" fmla="*/ 230 w 230"/>
                    <a:gd name="T15" fmla="*/ 327 h 460"/>
                    <a:gd name="T16" fmla="*/ 0 60000 65536"/>
                    <a:gd name="T17" fmla="*/ 0 60000 65536"/>
                    <a:gd name="T18" fmla="*/ 0 60000 65536"/>
                    <a:gd name="T19" fmla="*/ 0 60000 65536"/>
                    <a:gd name="T20" fmla="*/ 0 60000 65536"/>
                    <a:gd name="T21" fmla="*/ 0 60000 65536"/>
                    <a:gd name="T22" fmla="*/ 0 60000 65536"/>
                    <a:gd name="T23" fmla="*/ 0 60000 65536"/>
                    <a:gd name="T24" fmla="*/ 0 w 230"/>
                    <a:gd name="T25" fmla="*/ 0 h 460"/>
                    <a:gd name="T26" fmla="*/ 230 w 230"/>
                    <a:gd name="T27" fmla="*/ 460 h 46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30" h="460">
                      <a:moveTo>
                        <a:pt x="230" y="327"/>
                      </a:moveTo>
                      <a:lnTo>
                        <a:pt x="67" y="460"/>
                      </a:lnTo>
                      <a:lnTo>
                        <a:pt x="0" y="460"/>
                      </a:lnTo>
                      <a:lnTo>
                        <a:pt x="49" y="135"/>
                      </a:lnTo>
                      <a:lnTo>
                        <a:pt x="49" y="67"/>
                      </a:lnTo>
                      <a:lnTo>
                        <a:pt x="183" y="0"/>
                      </a:lnTo>
                      <a:lnTo>
                        <a:pt x="202" y="0"/>
                      </a:lnTo>
                      <a:lnTo>
                        <a:pt x="230" y="327"/>
                      </a:lnTo>
                      <a:close/>
                    </a:path>
                  </a:pathLst>
                </a:custGeom>
                <a:solidFill>
                  <a:srgbClr val="F9EA91"/>
                </a:solidFill>
                <a:ln w="9525">
                  <a:noFill/>
                  <a:round/>
                  <a:headEnd/>
                  <a:tailEnd/>
                </a:ln>
              </p:spPr>
              <p:txBody>
                <a:bodyPr>
                  <a:prstTxWarp prst="textNoShape">
                    <a:avLst/>
                  </a:prstTxWarp>
                </a:bodyPr>
                <a:lstStyle/>
                <a:p>
                  <a:endParaRPr lang="en-US"/>
                </a:p>
              </p:txBody>
            </p:sp>
            <p:sp>
              <p:nvSpPr>
                <p:cNvPr id="55671" name="Freeform 82"/>
                <p:cNvSpPr>
                  <a:spLocks noChangeAspect="1"/>
                </p:cNvSpPr>
                <p:nvPr/>
              </p:nvSpPr>
              <p:spPr bwMode="auto">
                <a:xfrm>
                  <a:off x="3048" y="1257"/>
                  <a:ext cx="248" cy="82"/>
                </a:xfrm>
                <a:custGeom>
                  <a:avLst/>
                  <a:gdLst>
                    <a:gd name="T0" fmla="*/ 1189 w 1238"/>
                    <a:gd name="T1" fmla="*/ 48 h 413"/>
                    <a:gd name="T2" fmla="*/ 1238 w 1238"/>
                    <a:gd name="T3" fmla="*/ 163 h 413"/>
                    <a:gd name="T4" fmla="*/ 1161 w 1238"/>
                    <a:gd name="T5" fmla="*/ 327 h 413"/>
                    <a:gd name="T6" fmla="*/ 940 w 1238"/>
                    <a:gd name="T7" fmla="*/ 413 h 413"/>
                    <a:gd name="T8" fmla="*/ 153 w 1238"/>
                    <a:gd name="T9" fmla="*/ 413 h 413"/>
                    <a:gd name="T10" fmla="*/ 47 w 1238"/>
                    <a:gd name="T11" fmla="*/ 365 h 413"/>
                    <a:gd name="T12" fmla="*/ 19 w 1238"/>
                    <a:gd name="T13" fmla="*/ 365 h 413"/>
                    <a:gd name="T14" fmla="*/ 0 w 1238"/>
                    <a:gd name="T15" fmla="*/ 48 h 413"/>
                    <a:gd name="T16" fmla="*/ 729 w 1238"/>
                    <a:gd name="T17" fmla="*/ 19 h 413"/>
                    <a:gd name="T18" fmla="*/ 757 w 1238"/>
                    <a:gd name="T19" fmla="*/ 0 h 413"/>
                    <a:gd name="T20" fmla="*/ 959 w 1238"/>
                    <a:gd name="T21" fmla="*/ 48 h 413"/>
                    <a:gd name="T22" fmla="*/ 1189 w 1238"/>
                    <a:gd name="T23" fmla="*/ 48 h 41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238"/>
                    <a:gd name="T37" fmla="*/ 0 h 413"/>
                    <a:gd name="T38" fmla="*/ 1238 w 1238"/>
                    <a:gd name="T39" fmla="*/ 413 h 41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238" h="413">
                      <a:moveTo>
                        <a:pt x="1189" y="48"/>
                      </a:moveTo>
                      <a:lnTo>
                        <a:pt x="1238" y="163"/>
                      </a:lnTo>
                      <a:lnTo>
                        <a:pt x="1161" y="327"/>
                      </a:lnTo>
                      <a:lnTo>
                        <a:pt x="940" y="413"/>
                      </a:lnTo>
                      <a:lnTo>
                        <a:pt x="153" y="413"/>
                      </a:lnTo>
                      <a:lnTo>
                        <a:pt x="47" y="365"/>
                      </a:lnTo>
                      <a:lnTo>
                        <a:pt x="19" y="365"/>
                      </a:lnTo>
                      <a:lnTo>
                        <a:pt x="0" y="48"/>
                      </a:lnTo>
                      <a:lnTo>
                        <a:pt x="729" y="19"/>
                      </a:lnTo>
                      <a:lnTo>
                        <a:pt x="757" y="0"/>
                      </a:lnTo>
                      <a:lnTo>
                        <a:pt x="959" y="48"/>
                      </a:lnTo>
                      <a:lnTo>
                        <a:pt x="1189" y="48"/>
                      </a:lnTo>
                      <a:close/>
                    </a:path>
                  </a:pathLst>
                </a:custGeom>
                <a:solidFill>
                  <a:srgbClr val="F7D170"/>
                </a:solidFill>
                <a:ln w="9525">
                  <a:noFill/>
                  <a:round/>
                  <a:headEnd/>
                  <a:tailEnd/>
                </a:ln>
              </p:spPr>
              <p:txBody>
                <a:bodyPr>
                  <a:prstTxWarp prst="textNoShape">
                    <a:avLst/>
                  </a:prstTxWarp>
                </a:bodyPr>
                <a:lstStyle/>
                <a:p>
                  <a:endParaRPr lang="en-US"/>
                </a:p>
              </p:txBody>
            </p:sp>
            <p:sp>
              <p:nvSpPr>
                <p:cNvPr id="55672" name="Freeform 83"/>
                <p:cNvSpPr>
                  <a:spLocks noChangeAspect="1"/>
                </p:cNvSpPr>
                <p:nvPr/>
              </p:nvSpPr>
              <p:spPr bwMode="auto">
                <a:xfrm>
                  <a:off x="2672" y="1261"/>
                  <a:ext cx="73" cy="134"/>
                </a:xfrm>
                <a:custGeom>
                  <a:avLst/>
                  <a:gdLst>
                    <a:gd name="T0" fmla="*/ 202 w 366"/>
                    <a:gd name="T1" fmla="*/ 77 h 672"/>
                    <a:gd name="T2" fmla="*/ 279 w 366"/>
                    <a:gd name="T3" fmla="*/ 116 h 672"/>
                    <a:gd name="T4" fmla="*/ 366 w 366"/>
                    <a:gd name="T5" fmla="*/ 97 h 672"/>
                    <a:gd name="T6" fmla="*/ 346 w 366"/>
                    <a:gd name="T7" fmla="*/ 441 h 672"/>
                    <a:gd name="T8" fmla="*/ 299 w 366"/>
                    <a:gd name="T9" fmla="*/ 528 h 672"/>
                    <a:gd name="T10" fmla="*/ 0 w 366"/>
                    <a:gd name="T11" fmla="*/ 672 h 672"/>
                    <a:gd name="T12" fmla="*/ 0 w 366"/>
                    <a:gd name="T13" fmla="*/ 116 h 672"/>
                    <a:gd name="T14" fmla="*/ 164 w 366"/>
                    <a:gd name="T15" fmla="*/ 0 h 672"/>
                    <a:gd name="T16" fmla="*/ 202 w 366"/>
                    <a:gd name="T17" fmla="*/ 0 h 672"/>
                    <a:gd name="T18" fmla="*/ 202 w 366"/>
                    <a:gd name="T19" fmla="*/ 77 h 67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66"/>
                    <a:gd name="T31" fmla="*/ 0 h 672"/>
                    <a:gd name="T32" fmla="*/ 366 w 366"/>
                    <a:gd name="T33" fmla="*/ 672 h 67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66" h="672">
                      <a:moveTo>
                        <a:pt x="202" y="77"/>
                      </a:moveTo>
                      <a:lnTo>
                        <a:pt x="279" y="116"/>
                      </a:lnTo>
                      <a:lnTo>
                        <a:pt x="366" y="97"/>
                      </a:lnTo>
                      <a:lnTo>
                        <a:pt x="346" y="441"/>
                      </a:lnTo>
                      <a:lnTo>
                        <a:pt x="299" y="528"/>
                      </a:lnTo>
                      <a:lnTo>
                        <a:pt x="0" y="672"/>
                      </a:lnTo>
                      <a:lnTo>
                        <a:pt x="0" y="116"/>
                      </a:lnTo>
                      <a:lnTo>
                        <a:pt x="164" y="0"/>
                      </a:lnTo>
                      <a:lnTo>
                        <a:pt x="202" y="0"/>
                      </a:lnTo>
                      <a:lnTo>
                        <a:pt x="202" y="77"/>
                      </a:lnTo>
                      <a:close/>
                    </a:path>
                  </a:pathLst>
                </a:custGeom>
                <a:solidFill>
                  <a:srgbClr val="F9D87C"/>
                </a:solidFill>
                <a:ln w="9525">
                  <a:noFill/>
                  <a:round/>
                  <a:headEnd/>
                  <a:tailEnd/>
                </a:ln>
              </p:spPr>
              <p:txBody>
                <a:bodyPr>
                  <a:prstTxWarp prst="textNoShape">
                    <a:avLst/>
                  </a:prstTxWarp>
                </a:bodyPr>
                <a:lstStyle/>
                <a:p>
                  <a:endParaRPr lang="en-US"/>
                </a:p>
              </p:txBody>
            </p:sp>
            <p:sp>
              <p:nvSpPr>
                <p:cNvPr id="55673" name="Freeform 84"/>
                <p:cNvSpPr>
                  <a:spLocks noChangeAspect="1"/>
                </p:cNvSpPr>
                <p:nvPr/>
              </p:nvSpPr>
              <p:spPr bwMode="auto">
                <a:xfrm>
                  <a:off x="2814" y="1261"/>
                  <a:ext cx="224" cy="98"/>
                </a:xfrm>
                <a:custGeom>
                  <a:avLst/>
                  <a:gdLst>
                    <a:gd name="T0" fmla="*/ 1074 w 1123"/>
                    <a:gd name="T1" fmla="*/ 29 h 490"/>
                    <a:gd name="T2" fmla="*/ 1123 w 1123"/>
                    <a:gd name="T3" fmla="*/ 97 h 490"/>
                    <a:gd name="T4" fmla="*/ 1074 w 1123"/>
                    <a:gd name="T5" fmla="*/ 375 h 490"/>
                    <a:gd name="T6" fmla="*/ 979 w 1123"/>
                    <a:gd name="T7" fmla="*/ 441 h 490"/>
                    <a:gd name="T8" fmla="*/ 643 w 1123"/>
                    <a:gd name="T9" fmla="*/ 490 h 490"/>
                    <a:gd name="T10" fmla="*/ 19 w 1123"/>
                    <a:gd name="T11" fmla="*/ 490 h 490"/>
                    <a:gd name="T12" fmla="*/ 0 w 1123"/>
                    <a:gd name="T13" fmla="*/ 144 h 490"/>
                    <a:gd name="T14" fmla="*/ 0 w 1123"/>
                    <a:gd name="T15" fmla="*/ 77 h 490"/>
                    <a:gd name="T16" fmla="*/ 730 w 1123"/>
                    <a:gd name="T17" fmla="*/ 29 h 490"/>
                    <a:gd name="T18" fmla="*/ 758 w 1123"/>
                    <a:gd name="T19" fmla="*/ 0 h 490"/>
                    <a:gd name="T20" fmla="*/ 1007 w 1123"/>
                    <a:gd name="T21" fmla="*/ 29 h 490"/>
                    <a:gd name="T22" fmla="*/ 1074 w 1123"/>
                    <a:gd name="T23" fmla="*/ 29 h 49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123"/>
                    <a:gd name="T37" fmla="*/ 0 h 490"/>
                    <a:gd name="T38" fmla="*/ 1123 w 1123"/>
                    <a:gd name="T39" fmla="*/ 490 h 49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123" h="490">
                      <a:moveTo>
                        <a:pt x="1074" y="29"/>
                      </a:moveTo>
                      <a:lnTo>
                        <a:pt x="1123" y="97"/>
                      </a:lnTo>
                      <a:lnTo>
                        <a:pt x="1074" y="375"/>
                      </a:lnTo>
                      <a:lnTo>
                        <a:pt x="979" y="441"/>
                      </a:lnTo>
                      <a:lnTo>
                        <a:pt x="643" y="490"/>
                      </a:lnTo>
                      <a:lnTo>
                        <a:pt x="19" y="490"/>
                      </a:lnTo>
                      <a:lnTo>
                        <a:pt x="0" y="144"/>
                      </a:lnTo>
                      <a:lnTo>
                        <a:pt x="0" y="77"/>
                      </a:lnTo>
                      <a:lnTo>
                        <a:pt x="730" y="29"/>
                      </a:lnTo>
                      <a:lnTo>
                        <a:pt x="758" y="0"/>
                      </a:lnTo>
                      <a:lnTo>
                        <a:pt x="1007" y="29"/>
                      </a:lnTo>
                      <a:lnTo>
                        <a:pt x="1074" y="29"/>
                      </a:lnTo>
                      <a:close/>
                    </a:path>
                  </a:pathLst>
                </a:custGeom>
                <a:solidFill>
                  <a:srgbClr val="E8AD51"/>
                </a:solidFill>
                <a:ln w="9525">
                  <a:noFill/>
                  <a:round/>
                  <a:headEnd/>
                  <a:tailEnd/>
                </a:ln>
              </p:spPr>
              <p:txBody>
                <a:bodyPr>
                  <a:prstTxWarp prst="textNoShape">
                    <a:avLst/>
                  </a:prstTxWarp>
                </a:bodyPr>
                <a:lstStyle/>
                <a:p>
                  <a:endParaRPr lang="en-US"/>
                </a:p>
              </p:txBody>
            </p:sp>
            <p:sp>
              <p:nvSpPr>
                <p:cNvPr id="55674" name="Freeform 85"/>
                <p:cNvSpPr>
                  <a:spLocks noChangeAspect="1"/>
                </p:cNvSpPr>
                <p:nvPr/>
              </p:nvSpPr>
              <p:spPr bwMode="auto">
                <a:xfrm>
                  <a:off x="3798" y="1270"/>
                  <a:ext cx="50" cy="148"/>
                </a:xfrm>
                <a:custGeom>
                  <a:avLst/>
                  <a:gdLst>
                    <a:gd name="T0" fmla="*/ 143 w 249"/>
                    <a:gd name="T1" fmla="*/ 49 h 739"/>
                    <a:gd name="T2" fmla="*/ 115 w 249"/>
                    <a:gd name="T3" fmla="*/ 279 h 739"/>
                    <a:gd name="T4" fmla="*/ 115 w 249"/>
                    <a:gd name="T5" fmla="*/ 346 h 739"/>
                    <a:gd name="T6" fmla="*/ 249 w 249"/>
                    <a:gd name="T7" fmla="*/ 413 h 739"/>
                    <a:gd name="T8" fmla="*/ 230 w 249"/>
                    <a:gd name="T9" fmla="*/ 662 h 739"/>
                    <a:gd name="T10" fmla="*/ 181 w 249"/>
                    <a:gd name="T11" fmla="*/ 739 h 739"/>
                    <a:gd name="T12" fmla="*/ 0 w 249"/>
                    <a:gd name="T13" fmla="*/ 691 h 739"/>
                    <a:gd name="T14" fmla="*/ 0 w 249"/>
                    <a:gd name="T15" fmla="*/ 0 h 739"/>
                    <a:gd name="T16" fmla="*/ 95 w 249"/>
                    <a:gd name="T17" fmla="*/ 49 h 739"/>
                    <a:gd name="T18" fmla="*/ 143 w 249"/>
                    <a:gd name="T19" fmla="*/ 49 h 73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49"/>
                    <a:gd name="T31" fmla="*/ 0 h 739"/>
                    <a:gd name="T32" fmla="*/ 249 w 249"/>
                    <a:gd name="T33" fmla="*/ 739 h 73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49" h="739">
                      <a:moveTo>
                        <a:pt x="143" y="49"/>
                      </a:moveTo>
                      <a:lnTo>
                        <a:pt x="115" y="279"/>
                      </a:lnTo>
                      <a:lnTo>
                        <a:pt x="115" y="346"/>
                      </a:lnTo>
                      <a:lnTo>
                        <a:pt x="249" y="413"/>
                      </a:lnTo>
                      <a:lnTo>
                        <a:pt x="230" y="662"/>
                      </a:lnTo>
                      <a:lnTo>
                        <a:pt x="181" y="739"/>
                      </a:lnTo>
                      <a:lnTo>
                        <a:pt x="0" y="691"/>
                      </a:lnTo>
                      <a:lnTo>
                        <a:pt x="0" y="0"/>
                      </a:lnTo>
                      <a:lnTo>
                        <a:pt x="95" y="49"/>
                      </a:lnTo>
                      <a:lnTo>
                        <a:pt x="143" y="49"/>
                      </a:lnTo>
                      <a:close/>
                    </a:path>
                  </a:pathLst>
                </a:custGeom>
                <a:solidFill>
                  <a:srgbClr val="F0F08A"/>
                </a:solidFill>
                <a:ln w="9525">
                  <a:noFill/>
                  <a:round/>
                  <a:headEnd/>
                  <a:tailEnd/>
                </a:ln>
              </p:spPr>
              <p:txBody>
                <a:bodyPr>
                  <a:prstTxWarp prst="textNoShape">
                    <a:avLst/>
                  </a:prstTxWarp>
                </a:bodyPr>
                <a:lstStyle/>
                <a:p>
                  <a:endParaRPr lang="en-US"/>
                </a:p>
              </p:txBody>
            </p:sp>
            <p:sp>
              <p:nvSpPr>
                <p:cNvPr id="55675" name="Freeform 86"/>
                <p:cNvSpPr>
                  <a:spLocks noChangeAspect="1"/>
                </p:cNvSpPr>
                <p:nvPr/>
              </p:nvSpPr>
              <p:spPr bwMode="auto">
                <a:xfrm>
                  <a:off x="3656" y="1322"/>
                  <a:ext cx="125" cy="63"/>
                </a:xfrm>
                <a:custGeom>
                  <a:avLst/>
                  <a:gdLst>
                    <a:gd name="T0" fmla="*/ 624 w 624"/>
                    <a:gd name="T1" fmla="*/ 268 h 316"/>
                    <a:gd name="T2" fmla="*/ 365 w 624"/>
                    <a:gd name="T3" fmla="*/ 316 h 316"/>
                    <a:gd name="T4" fmla="*/ 0 w 624"/>
                    <a:gd name="T5" fmla="*/ 297 h 316"/>
                    <a:gd name="T6" fmla="*/ 0 w 624"/>
                    <a:gd name="T7" fmla="*/ 38 h 316"/>
                    <a:gd name="T8" fmla="*/ 279 w 624"/>
                    <a:gd name="T9" fmla="*/ 19 h 316"/>
                    <a:gd name="T10" fmla="*/ 298 w 624"/>
                    <a:gd name="T11" fmla="*/ 0 h 316"/>
                    <a:gd name="T12" fmla="*/ 624 w 624"/>
                    <a:gd name="T13" fmla="*/ 19 h 316"/>
                    <a:gd name="T14" fmla="*/ 624 w 624"/>
                    <a:gd name="T15" fmla="*/ 268 h 316"/>
                    <a:gd name="T16" fmla="*/ 0 60000 65536"/>
                    <a:gd name="T17" fmla="*/ 0 60000 65536"/>
                    <a:gd name="T18" fmla="*/ 0 60000 65536"/>
                    <a:gd name="T19" fmla="*/ 0 60000 65536"/>
                    <a:gd name="T20" fmla="*/ 0 60000 65536"/>
                    <a:gd name="T21" fmla="*/ 0 60000 65536"/>
                    <a:gd name="T22" fmla="*/ 0 60000 65536"/>
                    <a:gd name="T23" fmla="*/ 0 60000 65536"/>
                    <a:gd name="T24" fmla="*/ 0 w 624"/>
                    <a:gd name="T25" fmla="*/ 0 h 316"/>
                    <a:gd name="T26" fmla="*/ 624 w 624"/>
                    <a:gd name="T27" fmla="*/ 316 h 3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24" h="316">
                      <a:moveTo>
                        <a:pt x="624" y="268"/>
                      </a:moveTo>
                      <a:lnTo>
                        <a:pt x="365" y="316"/>
                      </a:lnTo>
                      <a:lnTo>
                        <a:pt x="0" y="297"/>
                      </a:lnTo>
                      <a:lnTo>
                        <a:pt x="0" y="38"/>
                      </a:lnTo>
                      <a:lnTo>
                        <a:pt x="279" y="19"/>
                      </a:lnTo>
                      <a:lnTo>
                        <a:pt x="298" y="0"/>
                      </a:lnTo>
                      <a:lnTo>
                        <a:pt x="624" y="19"/>
                      </a:lnTo>
                      <a:lnTo>
                        <a:pt x="624" y="268"/>
                      </a:lnTo>
                      <a:close/>
                    </a:path>
                  </a:pathLst>
                </a:custGeom>
                <a:solidFill>
                  <a:srgbClr val="F9EA91"/>
                </a:solidFill>
                <a:ln w="9525">
                  <a:noFill/>
                  <a:round/>
                  <a:headEnd/>
                  <a:tailEnd/>
                </a:ln>
              </p:spPr>
              <p:txBody>
                <a:bodyPr>
                  <a:prstTxWarp prst="textNoShape">
                    <a:avLst/>
                  </a:prstTxWarp>
                </a:bodyPr>
                <a:lstStyle/>
                <a:p>
                  <a:endParaRPr lang="en-US"/>
                </a:p>
              </p:txBody>
            </p:sp>
            <p:sp>
              <p:nvSpPr>
                <p:cNvPr id="55676" name="Freeform 87"/>
                <p:cNvSpPr>
                  <a:spLocks noChangeAspect="1"/>
                </p:cNvSpPr>
                <p:nvPr/>
              </p:nvSpPr>
              <p:spPr bwMode="auto">
                <a:xfrm>
                  <a:off x="3418" y="1326"/>
                  <a:ext cx="225" cy="59"/>
                </a:xfrm>
                <a:custGeom>
                  <a:avLst/>
                  <a:gdLst>
                    <a:gd name="T0" fmla="*/ 1104 w 1123"/>
                    <a:gd name="T1" fmla="*/ 48 h 297"/>
                    <a:gd name="T2" fmla="*/ 1123 w 1123"/>
                    <a:gd name="T3" fmla="*/ 19 h 297"/>
                    <a:gd name="T4" fmla="*/ 1104 w 1123"/>
                    <a:gd name="T5" fmla="*/ 249 h 297"/>
                    <a:gd name="T6" fmla="*/ 960 w 1123"/>
                    <a:gd name="T7" fmla="*/ 297 h 297"/>
                    <a:gd name="T8" fmla="*/ 0 w 1123"/>
                    <a:gd name="T9" fmla="*/ 297 h 297"/>
                    <a:gd name="T10" fmla="*/ 20 w 1123"/>
                    <a:gd name="T11" fmla="*/ 134 h 297"/>
                    <a:gd name="T12" fmla="*/ 20 w 1123"/>
                    <a:gd name="T13" fmla="*/ 67 h 297"/>
                    <a:gd name="T14" fmla="*/ 480 w 1123"/>
                    <a:gd name="T15" fmla="*/ 48 h 297"/>
                    <a:gd name="T16" fmla="*/ 547 w 1123"/>
                    <a:gd name="T17" fmla="*/ 0 h 297"/>
                    <a:gd name="T18" fmla="*/ 1028 w 1123"/>
                    <a:gd name="T19" fmla="*/ 48 h 297"/>
                    <a:gd name="T20" fmla="*/ 1104 w 1123"/>
                    <a:gd name="T21" fmla="*/ 48 h 29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23"/>
                    <a:gd name="T34" fmla="*/ 0 h 297"/>
                    <a:gd name="T35" fmla="*/ 1123 w 1123"/>
                    <a:gd name="T36" fmla="*/ 297 h 29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23" h="297">
                      <a:moveTo>
                        <a:pt x="1104" y="48"/>
                      </a:moveTo>
                      <a:lnTo>
                        <a:pt x="1123" y="19"/>
                      </a:lnTo>
                      <a:lnTo>
                        <a:pt x="1104" y="249"/>
                      </a:lnTo>
                      <a:lnTo>
                        <a:pt x="960" y="297"/>
                      </a:lnTo>
                      <a:lnTo>
                        <a:pt x="0" y="297"/>
                      </a:lnTo>
                      <a:lnTo>
                        <a:pt x="20" y="134"/>
                      </a:lnTo>
                      <a:lnTo>
                        <a:pt x="20" y="67"/>
                      </a:lnTo>
                      <a:lnTo>
                        <a:pt x="480" y="48"/>
                      </a:lnTo>
                      <a:lnTo>
                        <a:pt x="547" y="0"/>
                      </a:lnTo>
                      <a:lnTo>
                        <a:pt x="1028" y="48"/>
                      </a:lnTo>
                      <a:lnTo>
                        <a:pt x="1104" y="48"/>
                      </a:lnTo>
                      <a:close/>
                    </a:path>
                  </a:pathLst>
                </a:custGeom>
                <a:solidFill>
                  <a:srgbClr val="FCFCBC"/>
                </a:solidFill>
                <a:ln w="9525">
                  <a:noFill/>
                  <a:round/>
                  <a:headEnd/>
                  <a:tailEnd/>
                </a:ln>
              </p:spPr>
              <p:txBody>
                <a:bodyPr>
                  <a:prstTxWarp prst="textNoShape">
                    <a:avLst/>
                  </a:prstTxWarp>
                </a:bodyPr>
                <a:lstStyle/>
                <a:p>
                  <a:endParaRPr lang="en-US"/>
                </a:p>
              </p:txBody>
            </p:sp>
            <p:sp>
              <p:nvSpPr>
                <p:cNvPr id="55677" name="Freeform 88"/>
                <p:cNvSpPr>
                  <a:spLocks noChangeAspect="1"/>
                </p:cNvSpPr>
                <p:nvPr/>
              </p:nvSpPr>
              <p:spPr bwMode="auto">
                <a:xfrm>
                  <a:off x="3138" y="1330"/>
                  <a:ext cx="267" cy="78"/>
                </a:xfrm>
                <a:custGeom>
                  <a:avLst/>
                  <a:gdLst>
                    <a:gd name="T0" fmla="*/ 1334 w 1334"/>
                    <a:gd name="T1" fmla="*/ 48 h 393"/>
                    <a:gd name="T2" fmla="*/ 1334 w 1334"/>
                    <a:gd name="T3" fmla="*/ 297 h 393"/>
                    <a:gd name="T4" fmla="*/ 1123 w 1334"/>
                    <a:gd name="T5" fmla="*/ 393 h 393"/>
                    <a:gd name="T6" fmla="*/ 28 w 1334"/>
                    <a:gd name="T7" fmla="*/ 393 h 393"/>
                    <a:gd name="T8" fmla="*/ 0 w 1334"/>
                    <a:gd name="T9" fmla="*/ 364 h 393"/>
                    <a:gd name="T10" fmla="*/ 0 w 1334"/>
                    <a:gd name="T11" fmla="*/ 162 h 393"/>
                    <a:gd name="T12" fmla="*/ 28 w 1334"/>
                    <a:gd name="T13" fmla="*/ 144 h 393"/>
                    <a:gd name="T14" fmla="*/ 345 w 1334"/>
                    <a:gd name="T15" fmla="*/ 95 h 393"/>
                    <a:gd name="T16" fmla="*/ 556 w 1334"/>
                    <a:gd name="T17" fmla="*/ 95 h 393"/>
                    <a:gd name="T18" fmla="*/ 691 w 1334"/>
                    <a:gd name="T19" fmla="*/ 48 h 393"/>
                    <a:gd name="T20" fmla="*/ 758 w 1334"/>
                    <a:gd name="T21" fmla="*/ 0 h 393"/>
                    <a:gd name="T22" fmla="*/ 940 w 1334"/>
                    <a:gd name="T23" fmla="*/ 48 h 393"/>
                    <a:gd name="T24" fmla="*/ 1334 w 1334"/>
                    <a:gd name="T25" fmla="*/ 48 h 39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34"/>
                    <a:gd name="T40" fmla="*/ 0 h 393"/>
                    <a:gd name="T41" fmla="*/ 1334 w 1334"/>
                    <a:gd name="T42" fmla="*/ 393 h 39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34" h="393">
                      <a:moveTo>
                        <a:pt x="1334" y="48"/>
                      </a:moveTo>
                      <a:lnTo>
                        <a:pt x="1334" y="297"/>
                      </a:lnTo>
                      <a:lnTo>
                        <a:pt x="1123" y="393"/>
                      </a:lnTo>
                      <a:lnTo>
                        <a:pt x="28" y="393"/>
                      </a:lnTo>
                      <a:lnTo>
                        <a:pt x="0" y="364"/>
                      </a:lnTo>
                      <a:lnTo>
                        <a:pt x="0" y="162"/>
                      </a:lnTo>
                      <a:lnTo>
                        <a:pt x="28" y="144"/>
                      </a:lnTo>
                      <a:lnTo>
                        <a:pt x="345" y="95"/>
                      </a:lnTo>
                      <a:lnTo>
                        <a:pt x="556" y="95"/>
                      </a:lnTo>
                      <a:lnTo>
                        <a:pt x="691" y="48"/>
                      </a:lnTo>
                      <a:lnTo>
                        <a:pt x="758" y="0"/>
                      </a:lnTo>
                      <a:lnTo>
                        <a:pt x="940" y="48"/>
                      </a:lnTo>
                      <a:lnTo>
                        <a:pt x="1334" y="48"/>
                      </a:lnTo>
                      <a:close/>
                    </a:path>
                  </a:pathLst>
                </a:custGeom>
                <a:solidFill>
                  <a:srgbClr val="F7D170"/>
                </a:solidFill>
                <a:ln w="9525">
                  <a:noFill/>
                  <a:round/>
                  <a:headEnd/>
                  <a:tailEnd/>
                </a:ln>
              </p:spPr>
              <p:txBody>
                <a:bodyPr>
                  <a:prstTxWarp prst="textNoShape">
                    <a:avLst/>
                  </a:prstTxWarp>
                </a:bodyPr>
                <a:lstStyle/>
                <a:p>
                  <a:endParaRPr lang="en-US"/>
                </a:p>
              </p:txBody>
            </p:sp>
            <p:sp>
              <p:nvSpPr>
                <p:cNvPr id="55678" name="Freeform 89"/>
                <p:cNvSpPr>
                  <a:spLocks noChangeAspect="1"/>
                </p:cNvSpPr>
                <p:nvPr/>
              </p:nvSpPr>
              <p:spPr bwMode="auto">
                <a:xfrm>
                  <a:off x="2867" y="1345"/>
                  <a:ext cx="258" cy="73"/>
                </a:xfrm>
                <a:custGeom>
                  <a:avLst/>
                  <a:gdLst>
                    <a:gd name="T0" fmla="*/ 1200 w 1286"/>
                    <a:gd name="T1" fmla="*/ 39 h 365"/>
                    <a:gd name="T2" fmla="*/ 1286 w 1286"/>
                    <a:gd name="T3" fmla="*/ 39 h 365"/>
                    <a:gd name="T4" fmla="*/ 1267 w 1286"/>
                    <a:gd name="T5" fmla="*/ 269 h 365"/>
                    <a:gd name="T6" fmla="*/ 1200 w 1286"/>
                    <a:gd name="T7" fmla="*/ 317 h 365"/>
                    <a:gd name="T8" fmla="*/ 1056 w 1286"/>
                    <a:gd name="T9" fmla="*/ 365 h 365"/>
                    <a:gd name="T10" fmla="*/ 327 w 1286"/>
                    <a:gd name="T11" fmla="*/ 365 h 365"/>
                    <a:gd name="T12" fmla="*/ 96 w 1286"/>
                    <a:gd name="T13" fmla="*/ 317 h 365"/>
                    <a:gd name="T14" fmla="*/ 0 w 1286"/>
                    <a:gd name="T15" fmla="*/ 269 h 365"/>
                    <a:gd name="T16" fmla="*/ 0 w 1286"/>
                    <a:gd name="T17" fmla="*/ 154 h 365"/>
                    <a:gd name="T18" fmla="*/ 711 w 1286"/>
                    <a:gd name="T19" fmla="*/ 86 h 365"/>
                    <a:gd name="T20" fmla="*/ 855 w 1286"/>
                    <a:gd name="T21" fmla="*/ 0 h 365"/>
                    <a:gd name="T22" fmla="*/ 989 w 1286"/>
                    <a:gd name="T23" fmla="*/ 19 h 365"/>
                    <a:gd name="T24" fmla="*/ 1200 w 1286"/>
                    <a:gd name="T25" fmla="*/ 39 h 36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286"/>
                    <a:gd name="T40" fmla="*/ 0 h 365"/>
                    <a:gd name="T41" fmla="*/ 1286 w 1286"/>
                    <a:gd name="T42" fmla="*/ 365 h 36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286" h="365">
                      <a:moveTo>
                        <a:pt x="1200" y="39"/>
                      </a:moveTo>
                      <a:lnTo>
                        <a:pt x="1286" y="39"/>
                      </a:lnTo>
                      <a:lnTo>
                        <a:pt x="1267" y="269"/>
                      </a:lnTo>
                      <a:lnTo>
                        <a:pt x="1200" y="317"/>
                      </a:lnTo>
                      <a:lnTo>
                        <a:pt x="1056" y="365"/>
                      </a:lnTo>
                      <a:lnTo>
                        <a:pt x="327" y="365"/>
                      </a:lnTo>
                      <a:lnTo>
                        <a:pt x="96" y="317"/>
                      </a:lnTo>
                      <a:lnTo>
                        <a:pt x="0" y="269"/>
                      </a:lnTo>
                      <a:lnTo>
                        <a:pt x="0" y="154"/>
                      </a:lnTo>
                      <a:lnTo>
                        <a:pt x="711" y="86"/>
                      </a:lnTo>
                      <a:lnTo>
                        <a:pt x="855" y="0"/>
                      </a:lnTo>
                      <a:lnTo>
                        <a:pt x="989" y="19"/>
                      </a:lnTo>
                      <a:lnTo>
                        <a:pt x="1200" y="39"/>
                      </a:lnTo>
                      <a:close/>
                    </a:path>
                  </a:pathLst>
                </a:custGeom>
                <a:solidFill>
                  <a:srgbClr val="F9D87C"/>
                </a:solidFill>
                <a:ln w="9525">
                  <a:noFill/>
                  <a:round/>
                  <a:headEnd/>
                  <a:tailEnd/>
                </a:ln>
              </p:spPr>
              <p:txBody>
                <a:bodyPr>
                  <a:prstTxWarp prst="textNoShape">
                    <a:avLst/>
                  </a:prstTxWarp>
                </a:bodyPr>
                <a:lstStyle/>
                <a:p>
                  <a:endParaRPr lang="en-US"/>
                </a:p>
              </p:txBody>
            </p:sp>
            <p:sp>
              <p:nvSpPr>
                <p:cNvPr id="55679" name="Freeform 90"/>
                <p:cNvSpPr>
                  <a:spLocks noChangeAspect="1"/>
                </p:cNvSpPr>
                <p:nvPr/>
              </p:nvSpPr>
              <p:spPr bwMode="auto">
                <a:xfrm>
                  <a:off x="2712" y="1349"/>
                  <a:ext cx="88" cy="77"/>
                </a:xfrm>
                <a:custGeom>
                  <a:avLst/>
                  <a:gdLst>
                    <a:gd name="T0" fmla="*/ 441 w 441"/>
                    <a:gd name="T1" fmla="*/ 164 h 385"/>
                    <a:gd name="T2" fmla="*/ 211 w 441"/>
                    <a:gd name="T3" fmla="*/ 366 h 385"/>
                    <a:gd name="T4" fmla="*/ 29 w 441"/>
                    <a:gd name="T5" fmla="*/ 385 h 385"/>
                    <a:gd name="T6" fmla="*/ 0 w 441"/>
                    <a:gd name="T7" fmla="*/ 269 h 385"/>
                    <a:gd name="T8" fmla="*/ 0 w 441"/>
                    <a:gd name="T9" fmla="*/ 202 h 385"/>
                    <a:gd name="T10" fmla="*/ 260 w 441"/>
                    <a:gd name="T11" fmla="*/ 67 h 385"/>
                    <a:gd name="T12" fmla="*/ 394 w 441"/>
                    <a:gd name="T13" fmla="*/ 0 h 385"/>
                    <a:gd name="T14" fmla="*/ 441 w 441"/>
                    <a:gd name="T15" fmla="*/ 0 h 385"/>
                    <a:gd name="T16" fmla="*/ 441 w 441"/>
                    <a:gd name="T17" fmla="*/ 164 h 38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41"/>
                    <a:gd name="T28" fmla="*/ 0 h 385"/>
                    <a:gd name="T29" fmla="*/ 441 w 441"/>
                    <a:gd name="T30" fmla="*/ 385 h 38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41" h="385">
                      <a:moveTo>
                        <a:pt x="441" y="164"/>
                      </a:moveTo>
                      <a:lnTo>
                        <a:pt x="211" y="366"/>
                      </a:lnTo>
                      <a:lnTo>
                        <a:pt x="29" y="385"/>
                      </a:lnTo>
                      <a:lnTo>
                        <a:pt x="0" y="269"/>
                      </a:lnTo>
                      <a:lnTo>
                        <a:pt x="0" y="202"/>
                      </a:lnTo>
                      <a:lnTo>
                        <a:pt x="260" y="67"/>
                      </a:lnTo>
                      <a:lnTo>
                        <a:pt x="394" y="0"/>
                      </a:lnTo>
                      <a:lnTo>
                        <a:pt x="441" y="0"/>
                      </a:lnTo>
                      <a:lnTo>
                        <a:pt x="441" y="164"/>
                      </a:lnTo>
                      <a:close/>
                    </a:path>
                  </a:pathLst>
                </a:custGeom>
                <a:solidFill>
                  <a:srgbClr val="F7D170"/>
                </a:solidFill>
                <a:ln w="9525">
                  <a:noFill/>
                  <a:round/>
                  <a:headEnd/>
                  <a:tailEnd/>
                </a:ln>
              </p:spPr>
              <p:txBody>
                <a:bodyPr>
                  <a:prstTxWarp prst="textNoShape">
                    <a:avLst/>
                  </a:prstTxWarp>
                </a:bodyPr>
                <a:lstStyle/>
                <a:p>
                  <a:endParaRPr lang="en-US"/>
                </a:p>
              </p:txBody>
            </p:sp>
            <p:sp>
              <p:nvSpPr>
                <p:cNvPr id="55680" name="Freeform 91"/>
                <p:cNvSpPr>
                  <a:spLocks noChangeAspect="1"/>
                </p:cNvSpPr>
                <p:nvPr/>
              </p:nvSpPr>
              <p:spPr bwMode="auto">
                <a:xfrm>
                  <a:off x="3831" y="1353"/>
                  <a:ext cx="59" cy="128"/>
                </a:xfrm>
                <a:custGeom>
                  <a:avLst/>
                  <a:gdLst>
                    <a:gd name="T0" fmla="*/ 298 w 298"/>
                    <a:gd name="T1" fmla="*/ 595 h 643"/>
                    <a:gd name="T2" fmla="*/ 250 w 298"/>
                    <a:gd name="T3" fmla="*/ 643 h 643"/>
                    <a:gd name="T4" fmla="*/ 0 w 298"/>
                    <a:gd name="T5" fmla="*/ 576 h 643"/>
                    <a:gd name="T6" fmla="*/ 0 w 298"/>
                    <a:gd name="T7" fmla="*/ 412 h 643"/>
                    <a:gd name="T8" fmla="*/ 87 w 298"/>
                    <a:gd name="T9" fmla="*/ 365 h 643"/>
                    <a:gd name="T10" fmla="*/ 135 w 298"/>
                    <a:gd name="T11" fmla="*/ 297 h 643"/>
                    <a:gd name="T12" fmla="*/ 183 w 298"/>
                    <a:gd name="T13" fmla="*/ 0 h 643"/>
                    <a:gd name="T14" fmla="*/ 279 w 298"/>
                    <a:gd name="T15" fmla="*/ 29 h 643"/>
                    <a:gd name="T16" fmla="*/ 298 w 298"/>
                    <a:gd name="T17" fmla="*/ 595 h 6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98"/>
                    <a:gd name="T28" fmla="*/ 0 h 643"/>
                    <a:gd name="T29" fmla="*/ 298 w 298"/>
                    <a:gd name="T30" fmla="*/ 643 h 64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98" h="643">
                      <a:moveTo>
                        <a:pt x="298" y="595"/>
                      </a:moveTo>
                      <a:lnTo>
                        <a:pt x="250" y="643"/>
                      </a:lnTo>
                      <a:lnTo>
                        <a:pt x="0" y="576"/>
                      </a:lnTo>
                      <a:lnTo>
                        <a:pt x="0" y="412"/>
                      </a:lnTo>
                      <a:lnTo>
                        <a:pt x="87" y="365"/>
                      </a:lnTo>
                      <a:lnTo>
                        <a:pt x="135" y="297"/>
                      </a:lnTo>
                      <a:lnTo>
                        <a:pt x="183" y="0"/>
                      </a:lnTo>
                      <a:lnTo>
                        <a:pt x="279" y="29"/>
                      </a:lnTo>
                      <a:lnTo>
                        <a:pt x="298" y="595"/>
                      </a:lnTo>
                      <a:close/>
                    </a:path>
                  </a:pathLst>
                </a:custGeom>
                <a:solidFill>
                  <a:srgbClr val="F9D87C"/>
                </a:solidFill>
                <a:ln w="9525">
                  <a:noFill/>
                  <a:round/>
                  <a:headEnd/>
                  <a:tailEnd/>
                </a:ln>
              </p:spPr>
              <p:txBody>
                <a:bodyPr>
                  <a:prstTxWarp prst="textNoShape">
                    <a:avLst/>
                  </a:prstTxWarp>
                </a:bodyPr>
                <a:lstStyle/>
                <a:p>
                  <a:endParaRPr lang="en-US"/>
                </a:p>
              </p:txBody>
            </p:sp>
            <p:sp>
              <p:nvSpPr>
                <p:cNvPr id="55681" name="Freeform 92"/>
                <p:cNvSpPr>
                  <a:spLocks noChangeAspect="1"/>
                </p:cNvSpPr>
                <p:nvPr/>
              </p:nvSpPr>
              <p:spPr bwMode="auto">
                <a:xfrm>
                  <a:off x="2814" y="1372"/>
                  <a:ext cx="53" cy="50"/>
                </a:xfrm>
                <a:custGeom>
                  <a:avLst/>
                  <a:gdLst>
                    <a:gd name="T0" fmla="*/ 201 w 268"/>
                    <a:gd name="T1" fmla="*/ 182 h 250"/>
                    <a:gd name="T2" fmla="*/ 268 w 268"/>
                    <a:gd name="T3" fmla="*/ 230 h 250"/>
                    <a:gd name="T4" fmla="*/ 48 w 268"/>
                    <a:gd name="T5" fmla="*/ 250 h 250"/>
                    <a:gd name="T6" fmla="*/ 0 w 268"/>
                    <a:gd name="T7" fmla="*/ 115 h 250"/>
                    <a:gd name="T8" fmla="*/ 19 w 268"/>
                    <a:gd name="T9" fmla="*/ 0 h 250"/>
                    <a:gd name="T10" fmla="*/ 201 w 268"/>
                    <a:gd name="T11" fmla="*/ 0 h 250"/>
                    <a:gd name="T12" fmla="*/ 201 w 268"/>
                    <a:gd name="T13" fmla="*/ 182 h 250"/>
                    <a:gd name="T14" fmla="*/ 0 60000 65536"/>
                    <a:gd name="T15" fmla="*/ 0 60000 65536"/>
                    <a:gd name="T16" fmla="*/ 0 60000 65536"/>
                    <a:gd name="T17" fmla="*/ 0 60000 65536"/>
                    <a:gd name="T18" fmla="*/ 0 60000 65536"/>
                    <a:gd name="T19" fmla="*/ 0 60000 65536"/>
                    <a:gd name="T20" fmla="*/ 0 60000 65536"/>
                    <a:gd name="T21" fmla="*/ 0 w 268"/>
                    <a:gd name="T22" fmla="*/ 0 h 250"/>
                    <a:gd name="T23" fmla="*/ 268 w 268"/>
                    <a:gd name="T24" fmla="*/ 250 h 25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68" h="250">
                      <a:moveTo>
                        <a:pt x="201" y="182"/>
                      </a:moveTo>
                      <a:lnTo>
                        <a:pt x="268" y="230"/>
                      </a:lnTo>
                      <a:lnTo>
                        <a:pt x="48" y="250"/>
                      </a:lnTo>
                      <a:lnTo>
                        <a:pt x="0" y="115"/>
                      </a:lnTo>
                      <a:lnTo>
                        <a:pt x="19" y="0"/>
                      </a:lnTo>
                      <a:lnTo>
                        <a:pt x="201" y="0"/>
                      </a:lnTo>
                      <a:lnTo>
                        <a:pt x="201" y="182"/>
                      </a:lnTo>
                      <a:close/>
                    </a:path>
                  </a:pathLst>
                </a:custGeom>
                <a:solidFill>
                  <a:srgbClr val="F7D170"/>
                </a:solidFill>
                <a:ln w="9525">
                  <a:noFill/>
                  <a:round/>
                  <a:headEnd/>
                  <a:tailEnd/>
                </a:ln>
              </p:spPr>
              <p:txBody>
                <a:bodyPr>
                  <a:prstTxWarp prst="textNoShape">
                    <a:avLst/>
                  </a:prstTxWarp>
                </a:bodyPr>
                <a:lstStyle/>
                <a:p>
                  <a:endParaRPr lang="en-US"/>
                </a:p>
              </p:txBody>
            </p:sp>
            <p:sp>
              <p:nvSpPr>
                <p:cNvPr id="55682" name="Freeform 93"/>
                <p:cNvSpPr>
                  <a:spLocks noChangeAspect="1"/>
                </p:cNvSpPr>
                <p:nvPr/>
              </p:nvSpPr>
              <p:spPr bwMode="auto">
                <a:xfrm>
                  <a:off x="3543" y="1389"/>
                  <a:ext cx="206" cy="60"/>
                </a:xfrm>
                <a:custGeom>
                  <a:avLst/>
                  <a:gdLst>
                    <a:gd name="T0" fmla="*/ 1028 w 1028"/>
                    <a:gd name="T1" fmla="*/ 48 h 297"/>
                    <a:gd name="T2" fmla="*/ 1028 w 1028"/>
                    <a:gd name="T3" fmla="*/ 183 h 297"/>
                    <a:gd name="T4" fmla="*/ 815 w 1028"/>
                    <a:gd name="T5" fmla="*/ 278 h 297"/>
                    <a:gd name="T6" fmla="*/ 67 w 1028"/>
                    <a:gd name="T7" fmla="*/ 297 h 297"/>
                    <a:gd name="T8" fmla="*/ 0 w 1028"/>
                    <a:gd name="T9" fmla="*/ 259 h 297"/>
                    <a:gd name="T10" fmla="*/ 0 w 1028"/>
                    <a:gd name="T11" fmla="*/ 67 h 297"/>
                    <a:gd name="T12" fmla="*/ 451 w 1028"/>
                    <a:gd name="T13" fmla="*/ 29 h 297"/>
                    <a:gd name="T14" fmla="*/ 480 w 1028"/>
                    <a:gd name="T15" fmla="*/ 0 h 297"/>
                    <a:gd name="T16" fmla="*/ 729 w 1028"/>
                    <a:gd name="T17" fmla="*/ 48 h 297"/>
                    <a:gd name="T18" fmla="*/ 1028 w 1028"/>
                    <a:gd name="T19" fmla="*/ 48 h 29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28"/>
                    <a:gd name="T31" fmla="*/ 0 h 297"/>
                    <a:gd name="T32" fmla="*/ 1028 w 1028"/>
                    <a:gd name="T33" fmla="*/ 297 h 29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28" h="297">
                      <a:moveTo>
                        <a:pt x="1028" y="48"/>
                      </a:moveTo>
                      <a:lnTo>
                        <a:pt x="1028" y="183"/>
                      </a:lnTo>
                      <a:lnTo>
                        <a:pt x="815" y="278"/>
                      </a:lnTo>
                      <a:lnTo>
                        <a:pt x="67" y="297"/>
                      </a:lnTo>
                      <a:lnTo>
                        <a:pt x="0" y="259"/>
                      </a:lnTo>
                      <a:lnTo>
                        <a:pt x="0" y="67"/>
                      </a:lnTo>
                      <a:lnTo>
                        <a:pt x="451" y="29"/>
                      </a:lnTo>
                      <a:lnTo>
                        <a:pt x="480" y="0"/>
                      </a:lnTo>
                      <a:lnTo>
                        <a:pt x="729" y="48"/>
                      </a:lnTo>
                      <a:lnTo>
                        <a:pt x="1028" y="48"/>
                      </a:lnTo>
                      <a:close/>
                    </a:path>
                  </a:pathLst>
                </a:custGeom>
                <a:solidFill>
                  <a:srgbClr val="F9EA91"/>
                </a:solidFill>
                <a:ln w="9525">
                  <a:noFill/>
                  <a:round/>
                  <a:headEnd/>
                  <a:tailEnd/>
                </a:ln>
              </p:spPr>
              <p:txBody>
                <a:bodyPr>
                  <a:prstTxWarp prst="textNoShape">
                    <a:avLst/>
                  </a:prstTxWarp>
                </a:bodyPr>
                <a:lstStyle/>
                <a:p>
                  <a:endParaRPr lang="en-US"/>
                </a:p>
              </p:txBody>
            </p:sp>
            <p:sp>
              <p:nvSpPr>
                <p:cNvPr id="55683" name="Freeform 94"/>
                <p:cNvSpPr>
                  <a:spLocks noChangeAspect="1"/>
                </p:cNvSpPr>
                <p:nvPr/>
              </p:nvSpPr>
              <p:spPr bwMode="auto">
                <a:xfrm>
                  <a:off x="3639" y="1389"/>
                  <a:ext cx="146" cy="119"/>
                </a:xfrm>
                <a:custGeom>
                  <a:avLst/>
                  <a:gdLst>
                    <a:gd name="T0" fmla="*/ 729 w 729"/>
                    <a:gd name="T1" fmla="*/ 557 h 594"/>
                    <a:gd name="T2" fmla="*/ 249 w 729"/>
                    <a:gd name="T3" fmla="*/ 594 h 594"/>
                    <a:gd name="T4" fmla="*/ 38 w 729"/>
                    <a:gd name="T5" fmla="*/ 575 h 594"/>
                    <a:gd name="T6" fmla="*/ 0 w 729"/>
                    <a:gd name="T7" fmla="*/ 374 h 594"/>
                    <a:gd name="T8" fmla="*/ 499 w 729"/>
                    <a:gd name="T9" fmla="*/ 297 h 594"/>
                    <a:gd name="T10" fmla="*/ 634 w 729"/>
                    <a:gd name="T11" fmla="*/ 164 h 594"/>
                    <a:gd name="T12" fmla="*/ 662 w 729"/>
                    <a:gd name="T13" fmla="*/ 0 h 594"/>
                    <a:gd name="T14" fmla="*/ 710 w 729"/>
                    <a:gd name="T15" fmla="*/ 0 h 594"/>
                    <a:gd name="T16" fmla="*/ 729 w 729"/>
                    <a:gd name="T17" fmla="*/ 557 h 59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29"/>
                    <a:gd name="T28" fmla="*/ 0 h 594"/>
                    <a:gd name="T29" fmla="*/ 729 w 729"/>
                    <a:gd name="T30" fmla="*/ 594 h 59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29" h="594">
                      <a:moveTo>
                        <a:pt x="729" y="557"/>
                      </a:moveTo>
                      <a:lnTo>
                        <a:pt x="249" y="594"/>
                      </a:lnTo>
                      <a:lnTo>
                        <a:pt x="38" y="575"/>
                      </a:lnTo>
                      <a:lnTo>
                        <a:pt x="0" y="374"/>
                      </a:lnTo>
                      <a:lnTo>
                        <a:pt x="499" y="297"/>
                      </a:lnTo>
                      <a:lnTo>
                        <a:pt x="634" y="164"/>
                      </a:lnTo>
                      <a:lnTo>
                        <a:pt x="662" y="0"/>
                      </a:lnTo>
                      <a:lnTo>
                        <a:pt x="710" y="0"/>
                      </a:lnTo>
                      <a:lnTo>
                        <a:pt x="729" y="557"/>
                      </a:lnTo>
                      <a:close/>
                    </a:path>
                  </a:pathLst>
                </a:custGeom>
                <a:solidFill>
                  <a:srgbClr val="E5E591"/>
                </a:solidFill>
                <a:ln w="9525">
                  <a:noFill/>
                  <a:round/>
                  <a:headEnd/>
                  <a:tailEnd/>
                </a:ln>
              </p:spPr>
              <p:txBody>
                <a:bodyPr>
                  <a:prstTxWarp prst="textNoShape">
                    <a:avLst/>
                  </a:prstTxWarp>
                </a:bodyPr>
                <a:lstStyle/>
                <a:p>
                  <a:endParaRPr lang="en-US"/>
                </a:p>
              </p:txBody>
            </p:sp>
            <p:sp>
              <p:nvSpPr>
                <p:cNvPr id="55684" name="Freeform 95"/>
                <p:cNvSpPr>
                  <a:spLocks noChangeAspect="1"/>
                </p:cNvSpPr>
                <p:nvPr/>
              </p:nvSpPr>
              <p:spPr bwMode="auto">
                <a:xfrm>
                  <a:off x="2676" y="1399"/>
                  <a:ext cx="59" cy="146"/>
                </a:xfrm>
                <a:custGeom>
                  <a:avLst/>
                  <a:gdLst>
                    <a:gd name="T0" fmla="*/ 230 w 298"/>
                    <a:gd name="T1" fmla="*/ 211 h 729"/>
                    <a:gd name="T2" fmla="*/ 298 w 298"/>
                    <a:gd name="T3" fmla="*/ 211 h 729"/>
                    <a:gd name="T4" fmla="*/ 298 w 298"/>
                    <a:gd name="T5" fmla="*/ 527 h 729"/>
                    <a:gd name="T6" fmla="*/ 211 w 298"/>
                    <a:gd name="T7" fmla="*/ 624 h 729"/>
                    <a:gd name="T8" fmla="*/ 0 w 298"/>
                    <a:gd name="T9" fmla="*/ 729 h 729"/>
                    <a:gd name="T10" fmla="*/ 0 w 298"/>
                    <a:gd name="T11" fmla="*/ 48 h 729"/>
                    <a:gd name="T12" fmla="*/ 68 w 298"/>
                    <a:gd name="T13" fmla="*/ 0 h 729"/>
                    <a:gd name="T14" fmla="*/ 163 w 298"/>
                    <a:gd name="T15" fmla="*/ 182 h 729"/>
                    <a:gd name="T16" fmla="*/ 230 w 298"/>
                    <a:gd name="T17" fmla="*/ 211 h 72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98"/>
                    <a:gd name="T28" fmla="*/ 0 h 729"/>
                    <a:gd name="T29" fmla="*/ 298 w 298"/>
                    <a:gd name="T30" fmla="*/ 729 h 72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98" h="729">
                      <a:moveTo>
                        <a:pt x="230" y="211"/>
                      </a:moveTo>
                      <a:lnTo>
                        <a:pt x="298" y="211"/>
                      </a:lnTo>
                      <a:lnTo>
                        <a:pt x="298" y="527"/>
                      </a:lnTo>
                      <a:lnTo>
                        <a:pt x="211" y="624"/>
                      </a:lnTo>
                      <a:lnTo>
                        <a:pt x="0" y="729"/>
                      </a:lnTo>
                      <a:lnTo>
                        <a:pt x="0" y="48"/>
                      </a:lnTo>
                      <a:lnTo>
                        <a:pt x="68" y="0"/>
                      </a:lnTo>
                      <a:lnTo>
                        <a:pt x="163" y="182"/>
                      </a:lnTo>
                      <a:lnTo>
                        <a:pt x="230" y="211"/>
                      </a:lnTo>
                      <a:close/>
                    </a:path>
                  </a:pathLst>
                </a:custGeom>
                <a:solidFill>
                  <a:srgbClr val="F7F7AD"/>
                </a:solidFill>
                <a:ln w="9525">
                  <a:noFill/>
                  <a:round/>
                  <a:headEnd/>
                  <a:tailEnd/>
                </a:ln>
              </p:spPr>
              <p:txBody>
                <a:bodyPr>
                  <a:prstTxWarp prst="textNoShape">
                    <a:avLst/>
                  </a:prstTxWarp>
                </a:bodyPr>
                <a:lstStyle/>
                <a:p>
                  <a:endParaRPr lang="en-US"/>
                </a:p>
              </p:txBody>
            </p:sp>
            <p:sp>
              <p:nvSpPr>
                <p:cNvPr id="55685" name="Freeform 96"/>
                <p:cNvSpPr>
                  <a:spLocks noChangeAspect="1"/>
                </p:cNvSpPr>
                <p:nvPr/>
              </p:nvSpPr>
              <p:spPr bwMode="auto">
                <a:xfrm>
                  <a:off x="3280" y="1399"/>
                  <a:ext cx="244" cy="69"/>
                </a:xfrm>
                <a:custGeom>
                  <a:avLst/>
                  <a:gdLst>
                    <a:gd name="T0" fmla="*/ 1218 w 1218"/>
                    <a:gd name="T1" fmla="*/ 135 h 346"/>
                    <a:gd name="T2" fmla="*/ 1218 w 1218"/>
                    <a:gd name="T3" fmla="*/ 211 h 346"/>
                    <a:gd name="T4" fmla="*/ 940 w 1218"/>
                    <a:gd name="T5" fmla="*/ 297 h 346"/>
                    <a:gd name="T6" fmla="*/ 441 w 1218"/>
                    <a:gd name="T7" fmla="*/ 346 h 346"/>
                    <a:gd name="T8" fmla="*/ 28 w 1218"/>
                    <a:gd name="T9" fmla="*/ 326 h 346"/>
                    <a:gd name="T10" fmla="*/ 0 w 1218"/>
                    <a:gd name="T11" fmla="*/ 326 h 346"/>
                    <a:gd name="T12" fmla="*/ 0 w 1218"/>
                    <a:gd name="T13" fmla="*/ 249 h 346"/>
                    <a:gd name="T14" fmla="*/ 28 w 1218"/>
                    <a:gd name="T15" fmla="*/ 211 h 346"/>
                    <a:gd name="T16" fmla="*/ 28 w 1218"/>
                    <a:gd name="T17" fmla="*/ 135 h 346"/>
                    <a:gd name="T18" fmla="*/ 489 w 1218"/>
                    <a:gd name="T19" fmla="*/ 96 h 346"/>
                    <a:gd name="T20" fmla="*/ 671 w 1218"/>
                    <a:gd name="T21" fmla="*/ 0 h 346"/>
                    <a:gd name="T22" fmla="*/ 1200 w 1218"/>
                    <a:gd name="T23" fmla="*/ 19 h 346"/>
                    <a:gd name="T24" fmla="*/ 1218 w 1218"/>
                    <a:gd name="T25" fmla="*/ 135 h 34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218"/>
                    <a:gd name="T40" fmla="*/ 0 h 346"/>
                    <a:gd name="T41" fmla="*/ 1218 w 1218"/>
                    <a:gd name="T42" fmla="*/ 346 h 34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218" h="346">
                      <a:moveTo>
                        <a:pt x="1218" y="135"/>
                      </a:moveTo>
                      <a:lnTo>
                        <a:pt x="1218" y="211"/>
                      </a:lnTo>
                      <a:lnTo>
                        <a:pt x="940" y="297"/>
                      </a:lnTo>
                      <a:lnTo>
                        <a:pt x="441" y="346"/>
                      </a:lnTo>
                      <a:lnTo>
                        <a:pt x="28" y="326"/>
                      </a:lnTo>
                      <a:lnTo>
                        <a:pt x="0" y="326"/>
                      </a:lnTo>
                      <a:lnTo>
                        <a:pt x="0" y="249"/>
                      </a:lnTo>
                      <a:lnTo>
                        <a:pt x="28" y="211"/>
                      </a:lnTo>
                      <a:lnTo>
                        <a:pt x="28" y="135"/>
                      </a:lnTo>
                      <a:lnTo>
                        <a:pt x="489" y="96"/>
                      </a:lnTo>
                      <a:lnTo>
                        <a:pt x="671" y="0"/>
                      </a:lnTo>
                      <a:lnTo>
                        <a:pt x="1200" y="19"/>
                      </a:lnTo>
                      <a:lnTo>
                        <a:pt x="1218" y="135"/>
                      </a:lnTo>
                      <a:close/>
                    </a:path>
                  </a:pathLst>
                </a:custGeom>
                <a:solidFill>
                  <a:srgbClr val="F9EA91"/>
                </a:solidFill>
                <a:ln w="9525">
                  <a:noFill/>
                  <a:round/>
                  <a:headEnd/>
                  <a:tailEnd/>
                </a:ln>
              </p:spPr>
              <p:txBody>
                <a:bodyPr>
                  <a:prstTxWarp prst="textNoShape">
                    <a:avLst/>
                  </a:prstTxWarp>
                </a:bodyPr>
                <a:lstStyle/>
                <a:p>
                  <a:endParaRPr lang="en-US"/>
                </a:p>
              </p:txBody>
            </p:sp>
            <p:sp>
              <p:nvSpPr>
                <p:cNvPr id="55686" name="Freeform 97"/>
                <p:cNvSpPr>
                  <a:spLocks noChangeAspect="1"/>
                </p:cNvSpPr>
                <p:nvPr/>
              </p:nvSpPr>
              <p:spPr bwMode="auto">
                <a:xfrm>
                  <a:off x="2750" y="1403"/>
                  <a:ext cx="50" cy="92"/>
                </a:xfrm>
                <a:custGeom>
                  <a:avLst/>
                  <a:gdLst>
                    <a:gd name="T0" fmla="*/ 105 w 249"/>
                    <a:gd name="T1" fmla="*/ 461 h 461"/>
                    <a:gd name="T2" fmla="*/ 0 w 249"/>
                    <a:gd name="T3" fmla="*/ 461 h 461"/>
                    <a:gd name="T4" fmla="*/ 38 w 249"/>
                    <a:gd name="T5" fmla="*/ 144 h 461"/>
                    <a:gd name="T6" fmla="*/ 221 w 249"/>
                    <a:gd name="T7" fmla="*/ 0 h 461"/>
                    <a:gd name="T8" fmla="*/ 249 w 249"/>
                    <a:gd name="T9" fmla="*/ 346 h 461"/>
                    <a:gd name="T10" fmla="*/ 105 w 249"/>
                    <a:gd name="T11" fmla="*/ 461 h 461"/>
                    <a:gd name="T12" fmla="*/ 0 60000 65536"/>
                    <a:gd name="T13" fmla="*/ 0 60000 65536"/>
                    <a:gd name="T14" fmla="*/ 0 60000 65536"/>
                    <a:gd name="T15" fmla="*/ 0 60000 65536"/>
                    <a:gd name="T16" fmla="*/ 0 60000 65536"/>
                    <a:gd name="T17" fmla="*/ 0 60000 65536"/>
                    <a:gd name="T18" fmla="*/ 0 w 249"/>
                    <a:gd name="T19" fmla="*/ 0 h 461"/>
                    <a:gd name="T20" fmla="*/ 249 w 249"/>
                    <a:gd name="T21" fmla="*/ 461 h 461"/>
                  </a:gdLst>
                  <a:ahLst/>
                  <a:cxnLst>
                    <a:cxn ang="T12">
                      <a:pos x="T0" y="T1"/>
                    </a:cxn>
                    <a:cxn ang="T13">
                      <a:pos x="T2" y="T3"/>
                    </a:cxn>
                    <a:cxn ang="T14">
                      <a:pos x="T4" y="T5"/>
                    </a:cxn>
                    <a:cxn ang="T15">
                      <a:pos x="T6" y="T7"/>
                    </a:cxn>
                    <a:cxn ang="T16">
                      <a:pos x="T8" y="T9"/>
                    </a:cxn>
                    <a:cxn ang="T17">
                      <a:pos x="T10" y="T11"/>
                    </a:cxn>
                  </a:cxnLst>
                  <a:rect l="T18" t="T19" r="T20" b="T21"/>
                  <a:pathLst>
                    <a:path w="249" h="461">
                      <a:moveTo>
                        <a:pt x="105" y="461"/>
                      </a:moveTo>
                      <a:lnTo>
                        <a:pt x="0" y="461"/>
                      </a:lnTo>
                      <a:lnTo>
                        <a:pt x="38" y="144"/>
                      </a:lnTo>
                      <a:lnTo>
                        <a:pt x="221" y="0"/>
                      </a:lnTo>
                      <a:lnTo>
                        <a:pt x="249" y="346"/>
                      </a:lnTo>
                      <a:lnTo>
                        <a:pt x="105" y="461"/>
                      </a:lnTo>
                      <a:close/>
                    </a:path>
                  </a:pathLst>
                </a:custGeom>
                <a:solidFill>
                  <a:srgbClr val="E2A544"/>
                </a:solidFill>
                <a:ln w="9525">
                  <a:noFill/>
                  <a:round/>
                  <a:headEnd/>
                  <a:tailEnd/>
                </a:ln>
              </p:spPr>
              <p:txBody>
                <a:bodyPr>
                  <a:prstTxWarp prst="textNoShape">
                    <a:avLst/>
                  </a:prstTxWarp>
                </a:bodyPr>
                <a:lstStyle/>
                <a:p>
                  <a:endParaRPr lang="en-US"/>
                </a:p>
              </p:txBody>
            </p:sp>
            <p:sp>
              <p:nvSpPr>
                <p:cNvPr id="55687" name="Freeform 98"/>
                <p:cNvSpPr>
                  <a:spLocks noChangeAspect="1"/>
                </p:cNvSpPr>
                <p:nvPr/>
              </p:nvSpPr>
              <p:spPr bwMode="auto">
                <a:xfrm>
                  <a:off x="760" y="1408"/>
                  <a:ext cx="92" cy="495"/>
                </a:xfrm>
                <a:custGeom>
                  <a:avLst/>
                  <a:gdLst>
                    <a:gd name="T0" fmla="*/ 299 w 461"/>
                    <a:gd name="T1" fmla="*/ 1027 h 2475"/>
                    <a:gd name="T2" fmla="*/ 394 w 461"/>
                    <a:gd name="T3" fmla="*/ 2111 h 2475"/>
                    <a:gd name="T4" fmla="*/ 461 w 461"/>
                    <a:gd name="T5" fmla="*/ 2408 h 2475"/>
                    <a:gd name="T6" fmla="*/ 461 w 461"/>
                    <a:gd name="T7" fmla="*/ 2475 h 2475"/>
                    <a:gd name="T8" fmla="*/ 394 w 461"/>
                    <a:gd name="T9" fmla="*/ 2178 h 2475"/>
                    <a:gd name="T10" fmla="*/ 279 w 461"/>
                    <a:gd name="T11" fmla="*/ 1027 h 2475"/>
                    <a:gd name="T12" fmla="*/ 77 w 461"/>
                    <a:gd name="T13" fmla="*/ 642 h 2475"/>
                    <a:gd name="T14" fmla="*/ 0 w 461"/>
                    <a:gd name="T15" fmla="*/ 345 h 2475"/>
                    <a:gd name="T16" fmla="*/ 30 w 461"/>
                    <a:gd name="T17" fmla="*/ 134 h 2475"/>
                    <a:gd name="T18" fmla="*/ 30 w 461"/>
                    <a:gd name="T19" fmla="*/ 0 h 2475"/>
                    <a:gd name="T20" fmla="*/ 77 w 461"/>
                    <a:gd name="T21" fmla="*/ 595 h 2475"/>
                    <a:gd name="T22" fmla="*/ 299 w 461"/>
                    <a:gd name="T23" fmla="*/ 1027 h 247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61"/>
                    <a:gd name="T37" fmla="*/ 0 h 2475"/>
                    <a:gd name="T38" fmla="*/ 461 w 461"/>
                    <a:gd name="T39" fmla="*/ 2475 h 247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61" h="2475">
                      <a:moveTo>
                        <a:pt x="299" y="1027"/>
                      </a:moveTo>
                      <a:lnTo>
                        <a:pt x="394" y="2111"/>
                      </a:lnTo>
                      <a:lnTo>
                        <a:pt x="461" y="2408"/>
                      </a:lnTo>
                      <a:lnTo>
                        <a:pt x="461" y="2475"/>
                      </a:lnTo>
                      <a:lnTo>
                        <a:pt x="394" y="2178"/>
                      </a:lnTo>
                      <a:lnTo>
                        <a:pt x="279" y="1027"/>
                      </a:lnTo>
                      <a:lnTo>
                        <a:pt x="77" y="642"/>
                      </a:lnTo>
                      <a:lnTo>
                        <a:pt x="0" y="345"/>
                      </a:lnTo>
                      <a:lnTo>
                        <a:pt x="30" y="134"/>
                      </a:lnTo>
                      <a:lnTo>
                        <a:pt x="30" y="0"/>
                      </a:lnTo>
                      <a:lnTo>
                        <a:pt x="77" y="595"/>
                      </a:lnTo>
                      <a:lnTo>
                        <a:pt x="299" y="1027"/>
                      </a:lnTo>
                      <a:close/>
                    </a:path>
                  </a:pathLst>
                </a:custGeom>
                <a:solidFill>
                  <a:srgbClr val="000000"/>
                </a:solidFill>
                <a:ln w="9525">
                  <a:noFill/>
                  <a:round/>
                  <a:headEnd/>
                  <a:tailEnd/>
                </a:ln>
              </p:spPr>
              <p:txBody>
                <a:bodyPr>
                  <a:prstTxWarp prst="textNoShape">
                    <a:avLst/>
                  </a:prstTxWarp>
                </a:bodyPr>
                <a:lstStyle/>
                <a:p>
                  <a:endParaRPr lang="en-US"/>
                </a:p>
              </p:txBody>
            </p:sp>
            <p:sp>
              <p:nvSpPr>
                <p:cNvPr id="55688" name="Freeform 99"/>
                <p:cNvSpPr>
                  <a:spLocks noChangeAspect="1"/>
                </p:cNvSpPr>
                <p:nvPr/>
              </p:nvSpPr>
              <p:spPr bwMode="auto">
                <a:xfrm>
                  <a:off x="3033" y="1412"/>
                  <a:ext cx="234" cy="60"/>
                </a:xfrm>
                <a:custGeom>
                  <a:avLst/>
                  <a:gdLst>
                    <a:gd name="T0" fmla="*/ 1171 w 1171"/>
                    <a:gd name="T1" fmla="*/ 68 h 298"/>
                    <a:gd name="T2" fmla="*/ 1171 w 1171"/>
                    <a:gd name="T3" fmla="*/ 182 h 298"/>
                    <a:gd name="T4" fmla="*/ 1084 w 1171"/>
                    <a:gd name="T5" fmla="*/ 259 h 298"/>
                    <a:gd name="T6" fmla="*/ 643 w 1171"/>
                    <a:gd name="T7" fmla="*/ 298 h 298"/>
                    <a:gd name="T8" fmla="*/ 48 w 1171"/>
                    <a:gd name="T9" fmla="*/ 298 h 298"/>
                    <a:gd name="T10" fmla="*/ 0 w 1171"/>
                    <a:gd name="T11" fmla="*/ 259 h 298"/>
                    <a:gd name="T12" fmla="*/ 29 w 1171"/>
                    <a:gd name="T13" fmla="*/ 115 h 298"/>
                    <a:gd name="T14" fmla="*/ 393 w 1171"/>
                    <a:gd name="T15" fmla="*/ 49 h 298"/>
                    <a:gd name="T16" fmla="*/ 441 w 1171"/>
                    <a:gd name="T17" fmla="*/ 0 h 298"/>
                    <a:gd name="T18" fmla="*/ 643 w 1171"/>
                    <a:gd name="T19" fmla="*/ 68 h 298"/>
                    <a:gd name="T20" fmla="*/ 1171 w 1171"/>
                    <a:gd name="T21" fmla="*/ 68 h 29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71"/>
                    <a:gd name="T34" fmla="*/ 0 h 298"/>
                    <a:gd name="T35" fmla="*/ 1171 w 1171"/>
                    <a:gd name="T36" fmla="*/ 298 h 29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71" h="298">
                      <a:moveTo>
                        <a:pt x="1171" y="68"/>
                      </a:moveTo>
                      <a:lnTo>
                        <a:pt x="1171" y="182"/>
                      </a:lnTo>
                      <a:lnTo>
                        <a:pt x="1084" y="259"/>
                      </a:lnTo>
                      <a:lnTo>
                        <a:pt x="643" y="298"/>
                      </a:lnTo>
                      <a:lnTo>
                        <a:pt x="48" y="298"/>
                      </a:lnTo>
                      <a:lnTo>
                        <a:pt x="0" y="259"/>
                      </a:lnTo>
                      <a:lnTo>
                        <a:pt x="29" y="115"/>
                      </a:lnTo>
                      <a:lnTo>
                        <a:pt x="393" y="49"/>
                      </a:lnTo>
                      <a:lnTo>
                        <a:pt x="441" y="0"/>
                      </a:lnTo>
                      <a:lnTo>
                        <a:pt x="643" y="68"/>
                      </a:lnTo>
                      <a:lnTo>
                        <a:pt x="1171" y="68"/>
                      </a:lnTo>
                      <a:close/>
                    </a:path>
                  </a:pathLst>
                </a:custGeom>
                <a:solidFill>
                  <a:srgbClr val="FFF9D1"/>
                </a:solidFill>
                <a:ln w="9525">
                  <a:noFill/>
                  <a:round/>
                  <a:headEnd/>
                  <a:tailEnd/>
                </a:ln>
              </p:spPr>
              <p:txBody>
                <a:bodyPr>
                  <a:prstTxWarp prst="textNoShape">
                    <a:avLst/>
                  </a:prstTxWarp>
                </a:bodyPr>
                <a:lstStyle/>
                <a:p>
                  <a:endParaRPr lang="en-US"/>
                </a:p>
              </p:txBody>
            </p:sp>
            <p:sp>
              <p:nvSpPr>
                <p:cNvPr id="55689" name="Freeform 100"/>
                <p:cNvSpPr>
                  <a:spLocks noChangeAspect="1"/>
                </p:cNvSpPr>
                <p:nvPr/>
              </p:nvSpPr>
              <p:spPr bwMode="auto">
                <a:xfrm>
                  <a:off x="2818" y="1426"/>
                  <a:ext cx="201" cy="51"/>
                </a:xfrm>
                <a:custGeom>
                  <a:avLst/>
                  <a:gdLst>
                    <a:gd name="T0" fmla="*/ 941 w 1008"/>
                    <a:gd name="T1" fmla="*/ 28 h 258"/>
                    <a:gd name="T2" fmla="*/ 1008 w 1008"/>
                    <a:gd name="T3" fmla="*/ 28 h 258"/>
                    <a:gd name="T4" fmla="*/ 988 w 1008"/>
                    <a:gd name="T5" fmla="*/ 191 h 258"/>
                    <a:gd name="T6" fmla="*/ 825 w 1008"/>
                    <a:gd name="T7" fmla="*/ 258 h 258"/>
                    <a:gd name="T8" fmla="*/ 96 w 1008"/>
                    <a:gd name="T9" fmla="*/ 258 h 258"/>
                    <a:gd name="T10" fmla="*/ 68 w 1008"/>
                    <a:gd name="T11" fmla="*/ 230 h 258"/>
                    <a:gd name="T12" fmla="*/ 0 w 1008"/>
                    <a:gd name="T13" fmla="*/ 230 h 258"/>
                    <a:gd name="T14" fmla="*/ 0 w 1008"/>
                    <a:gd name="T15" fmla="*/ 47 h 258"/>
                    <a:gd name="T16" fmla="*/ 279 w 1008"/>
                    <a:gd name="T17" fmla="*/ 47 h 258"/>
                    <a:gd name="T18" fmla="*/ 375 w 1008"/>
                    <a:gd name="T19" fmla="*/ 0 h 258"/>
                    <a:gd name="T20" fmla="*/ 739 w 1008"/>
                    <a:gd name="T21" fmla="*/ 47 h 258"/>
                    <a:gd name="T22" fmla="*/ 941 w 1008"/>
                    <a:gd name="T23" fmla="*/ 28 h 25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008"/>
                    <a:gd name="T37" fmla="*/ 0 h 258"/>
                    <a:gd name="T38" fmla="*/ 1008 w 1008"/>
                    <a:gd name="T39" fmla="*/ 258 h 25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008" h="258">
                      <a:moveTo>
                        <a:pt x="941" y="28"/>
                      </a:moveTo>
                      <a:lnTo>
                        <a:pt x="1008" y="28"/>
                      </a:lnTo>
                      <a:lnTo>
                        <a:pt x="988" y="191"/>
                      </a:lnTo>
                      <a:lnTo>
                        <a:pt x="825" y="258"/>
                      </a:lnTo>
                      <a:lnTo>
                        <a:pt x="96" y="258"/>
                      </a:lnTo>
                      <a:lnTo>
                        <a:pt x="68" y="230"/>
                      </a:lnTo>
                      <a:lnTo>
                        <a:pt x="0" y="230"/>
                      </a:lnTo>
                      <a:lnTo>
                        <a:pt x="0" y="47"/>
                      </a:lnTo>
                      <a:lnTo>
                        <a:pt x="279" y="47"/>
                      </a:lnTo>
                      <a:lnTo>
                        <a:pt x="375" y="0"/>
                      </a:lnTo>
                      <a:lnTo>
                        <a:pt x="739" y="47"/>
                      </a:lnTo>
                      <a:lnTo>
                        <a:pt x="941" y="28"/>
                      </a:lnTo>
                      <a:close/>
                    </a:path>
                  </a:pathLst>
                </a:custGeom>
                <a:solidFill>
                  <a:srgbClr val="E2A544"/>
                </a:solidFill>
                <a:ln w="9525">
                  <a:noFill/>
                  <a:round/>
                  <a:headEnd/>
                  <a:tailEnd/>
                </a:ln>
              </p:spPr>
              <p:txBody>
                <a:bodyPr>
                  <a:prstTxWarp prst="textNoShape">
                    <a:avLst/>
                  </a:prstTxWarp>
                </a:bodyPr>
                <a:lstStyle/>
                <a:p>
                  <a:endParaRPr lang="en-US"/>
                </a:p>
              </p:txBody>
            </p:sp>
            <p:sp>
              <p:nvSpPr>
                <p:cNvPr id="55690" name="Freeform 101"/>
                <p:cNvSpPr>
                  <a:spLocks noChangeAspect="1"/>
                </p:cNvSpPr>
                <p:nvPr/>
              </p:nvSpPr>
              <p:spPr bwMode="auto">
                <a:xfrm>
                  <a:off x="3798" y="1426"/>
                  <a:ext cx="73" cy="119"/>
                </a:xfrm>
                <a:custGeom>
                  <a:avLst/>
                  <a:gdLst>
                    <a:gd name="T0" fmla="*/ 67 w 364"/>
                    <a:gd name="T1" fmla="*/ 191 h 594"/>
                    <a:gd name="T2" fmla="*/ 67 w 364"/>
                    <a:gd name="T3" fmla="*/ 258 h 594"/>
                    <a:gd name="T4" fmla="*/ 325 w 364"/>
                    <a:gd name="T5" fmla="*/ 345 h 594"/>
                    <a:gd name="T6" fmla="*/ 364 w 364"/>
                    <a:gd name="T7" fmla="*/ 345 h 594"/>
                    <a:gd name="T8" fmla="*/ 345 w 364"/>
                    <a:gd name="T9" fmla="*/ 527 h 594"/>
                    <a:gd name="T10" fmla="*/ 345 w 364"/>
                    <a:gd name="T11" fmla="*/ 594 h 594"/>
                    <a:gd name="T12" fmla="*/ 162 w 364"/>
                    <a:gd name="T13" fmla="*/ 594 h 594"/>
                    <a:gd name="T14" fmla="*/ 0 w 364"/>
                    <a:gd name="T15" fmla="*/ 555 h 594"/>
                    <a:gd name="T16" fmla="*/ 0 w 364"/>
                    <a:gd name="T17" fmla="*/ 0 h 594"/>
                    <a:gd name="T18" fmla="*/ 95 w 364"/>
                    <a:gd name="T19" fmla="*/ 0 h 594"/>
                    <a:gd name="T20" fmla="*/ 67 w 364"/>
                    <a:gd name="T21" fmla="*/ 191 h 59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64"/>
                    <a:gd name="T34" fmla="*/ 0 h 594"/>
                    <a:gd name="T35" fmla="*/ 364 w 364"/>
                    <a:gd name="T36" fmla="*/ 594 h 59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64" h="594">
                      <a:moveTo>
                        <a:pt x="67" y="191"/>
                      </a:moveTo>
                      <a:lnTo>
                        <a:pt x="67" y="258"/>
                      </a:lnTo>
                      <a:lnTo>
                        <a:pt x="325" y="345"/>
                      </a:lnTo>
                      <a:lnTo>
                        <a:pt x="364" y="345"/>
                      </a:lnTo>
                      <a:lnTo>
                        <a:pt x="345" y="527"/>
                      </a:lnTo>
                      <a:lnTo>
                        <a:pt x="345" y="594"/>
                      </a:lnTo>
                      <a:lnTo>
                        <a:pt x="162" y="594"/>
                      </a:lnTo>
                      <a:lnTo>
                        <a:pt x="0" y="555"/>
                      </a:lnTo>
                      <a:lnTo>
                        <a:pt x="0" y="0"/>
                      </a:lnTo>
                      <a:lnTo>
                        <a:pt x="95" y="0"/>
                      </a:lnTo>
                      <a:lnTo>
                        <a:pt x="67" y="191"/>
                      </a:lnTo>
                      <a:close/>
                    </a:path>
                  </a:pathLst>
                </a:custGeom>
                <a:solidFill>
                  <a:srgbClr val="F9EA91"/>
                </a:solidFill>
                <a:ln w="9525">
                  <a:noFill/>
                  <a:round/>
                  <a:headEnd/>
                  <a:tailEnd/>
                </a:ln>
              </p:spPr>
              <p:txBody>
                <a:bodyPr>
                  <a:prstTxWarp prst="textNoShape">
                    <a:avLst/>
                  </a:prstTxWarp>
                </a:bodyPr>
                <a:lstStyle/>
                <a:p>
                  <a:endParaRPr lang="en-US"/>
                </a:p>
              </p:txBody>
            </p:sp>
            <p:sp>
              <p:nvSpPr>
                <p:cNvPr id="55691" name="Freeform 102"/>
                <p:cNvSpPr>
                  <a:spLocks noChangeAspect="1"/>
                </p:cNvSpPr>
                <p:nvPr/>
              </p:nvSpPr>
              <p:spPr bwMode="auto">
                <a:xfrm>
                  <a:off x="3418" y="1455"/>
                  <a:ext cx="206" cy="76"/>
                </a:xfrm>
                <a:custGeom>
                  <a:avLst/>
                  <a:gdLst>
                    <a:gd name="T0" fmla="*/ 1009 w 1028"/>
                    <a:gd name="T1" fmla="*/ 47 h 383"/>
                    <a:gd name="T2" fmla="*/ 1028 w 1028"/>
                    <a:gd name="T3" fmla="*/ 181 h 383"/>
                    <a:gd name="T4" fmla="*/ 1028 w 1028"/>
                    <a:gd name="T5" fmla="*/ 248 h 383"/>
                    <a:gd name="T6" fmla="*/ 845 w 1028"/>
                    <a:gd name="T7" fmla="*/ 345 h 383"/>
                    <a:gd name="T8" fmla="*/ 346 w 1028"/>
                    <a:gd name="T9" fmla="*/ 383 h 383"/>
                    <a:gd name="T10" fmla="*/ 0 w 1028"/>
                    <a:gd name="T11" fmla="*/ 364 h 383"/>
                    <a:gd name="T12" fmla="*/ 0 w 1028"/>
                    <a:gd name="T13" fmla="*/ 114 h 383"/>
                    <a:gd name="T14" fmla="*/ 480 w 1028"/>
                    <a:gd name="T15" fmla="*/ 18 h 383"/>
                    <a:gd name="T16" fmla="*/ 510 w 1028"/>
                    <a:gd name="T17" fmla="*/ 0 h 383"/>
                    <a:gd name="T18" fmla="*/ 807 w 1028"/>
                    <a:gd name="T19" fmla="*/ 47 h 383"/>
                    <a:gd name="T20" fmla="*/ 1009 w 1028"/>
                    <a:gd name="T21" fmla="*/ 47 h 38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28"/>
                    <a:gd name="T34" fmla="*/ 0 h 383"/>
                    <a:gd name="T35" fmla="*/ 1028 w 1028"/>
                    <a:gd name="T36" fmla="*/ 383 h 38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28" h="383">
                      <a:moveTo>
                        <a:pt x="1009" y="47"/>
                      </a:moveTo>
                      <a:lnTo>
                        <a:pt x="1028" y="181"/>
                      </a:lnTo>
                      <a:lnTo>
                        <a:pt x="1028" y="248"/>
                      </a:lnTo>
                      <a:lnTo>
                        <a:pt x="845" y="345"/>
                      </a:lnTo>
                      <a:lnTo>
                        <a:pt x="346" y="383"/>
                      </a:lnTo>
                      <a:lnTo>
                        <a:pt x="0" y="364"/>
                      </a:lnTo>
                      <a:lnTo>
                        <a:pt x="0" y="114"/>
                      </a:lnTo>
                      <a:lnTo>
                        <a:pt x="480" y="18"/>
                      </a:lnTo>
                      <a:lnTo>
                        <a:pt x="510" y="0"/>
                      </a:lnTo>
                      <a:lnTo>
                        <a:pt x="807" y="47"/>
                      </a:lnTo>
                      <a:lnTo>
                        <a:pt x="1009" y="47"/>
                      </a:lnTo>
                      <a:close/>
                    </a:path>
                  </a:pathLst>
                </a:custGeom>
                <a:solidFill>
                  <a:srgbClr val="F7D170"/>
                </a:solidFill>
                <a:ln w="9525">
                  <a:noFill/>
                  <a:round/>
                  <a:headEnd/>
                  <a:tailEnd/>
                </a:ln>
              </p:spPr>
              <p:txBody>
                <a:bodyPr>
                  <a:prstTxWarp prst="textNoShape">
                    <a:avLst/>
                  </a:prstTxWarp>
                </a:bodyPr>
                <a:lstStyle/>
                <a:p>
                  <a:endParaRPr lang="en-US"/>
                </a:p>
              </p:txBody>
            </p:sp>
            <p:sp>
              <p:nvSpPr>
                <p:cNvPr id="55692" name="Freeform 103"/>
                <p:cNvSpPr>
                  <a:spLocks noChangeAspect="1"/>
                </p:cNvSpPr>
                <p:nvPr/>
              </p:nvSpPr>
              <p:spPr bwMode="auto">
                <a:xfrm>
                  <a:off x="3161" y="1468"/>
                  <a:ext cx="240" cy="77"/>
                </a:xfrm>
                <a:custGeom>
                  <a:avLst/>
                  <a:gdLst>
                    <a:gd name="T0" fmla="*/ 1199 w 1199"/>
                    <a:gd name="T1" fmla="*/ 47 h 383"/>
                    <a:gd name="T2" fmla="*/ 1199 w 1199"/>
                    <a:gd name="T3" fmla="*/ 230 h 383"/>
                    <a:gd name="T4" fmla="*/ 1084 w 1199"/>
                    <a:gd name="T5" fmla="*/ 316 h 383"/>
                    <a:gd name="T6" fmla="*/ 576 w 1199"/>
                    <a:gd name="T7" fmla="*/ 383 h 383"/>
                    <a:gd name="T8" fmla="*/ 0 w 1199"/>
                    <a:gd name="T9" fmla="*/ 364 h 383"/>
                    <a:gd name="T10" fmla="*/ 0 w 1199"/>
                    <a:gd name="T11" fmla="*/ 95 h 383"/>
                    <a:gd name="T12" fmla="*/ 479 w 1199"/>
                    <a:gd name="T13" fmla="*/ 19 h 383"/>
                    <a:gd name="T14" fmla="*/ 509 w 1199"/>
                    <a:gd name="T15" fmla="*/ 0 h 383"/>
                    <a:gd name="T16" fmla="*/ 643 w 1199"/>
                    <a:gd name="T17" fmla="*/ 67 h 383"/>
                    <a:gd name="T18" fmla="*/ 1199 w 1199"/>
                    <a:gd name="T19" fmla="*/ 47 h 38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199"/>
                    <a:gd name="T31" fmla="*/ 0 h 383"/>
                    <a:gd name="T32" fmla="*/ 1199 w 1199"/>
                    <a:gd name="T33" fmla="*/ 383 h 38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199" h="383">
                      <a:moveTo>
                        <a:pt x="1199" y="47"/>
                      </a:moveTo>
                      <a:lnTo>
                        <a:pt x="1199" y="230"/>
                      </a:lnTo>
                      <a:lnTo>
                        <a:pt x="1084" y="316"/>
                      </a:lnTo>
                      <a:lnTo>
                        <a:pt x="576" y="383"/>
                      </a:lnTo>
                      <a:lnTo>
                        <a:pt x="0" y="364"/>
                      </a:lnTo>
                      <a:lnTo>
                        <a:pt x="0" y="95"/>
                      </a:lnTo>
                      <a:lnTo>
                        <a:pt x="479" y="19"/>
                      </a:lnTo>
                      <a:lnTo>
                        <a:pt x="509" y="0"/>
                      </a:lnTo>
                      <a:lnTo>
                        <a:pt x="643" y="67"/>
                      </a:lnTo>
                      <a:lnTo>
                        <a:pt x="1199" y="47"/>
                      </a:lnTo>
                      <a:close/>
                    </a:path>
                  </a:pathLst>
                </a:custGeom>
                <a:solidFill>
                  <a:srgbClr val="E5E591"/>
                </a:solidFill>
                <a:ln w="9525">
                  <a:noFill/>
                  <a:round/>
                  <a:headEnd/>
                  <a:tailEnd/>
                </a:ln>
              </p:spPr>
              <p:txBody>
                <a:bodyPr>
                  <a:prstTxWarp prst="textNoShape">
                    <a:avLst/>
                  </a:prstTxWarp>
                </a:bodyPr>
                <a:lstStyle/>
                <a:p>
                  <a:endParaRPr lang="en-US"/>
                </a:p>
              </p:txBody>
            </p:sp>
            <p:sp>
              <p:nvSpPr>
                <p:cNvPr id="55693" name="Freeform 104"/>
                <p:cNvSpPr>
                  <a:spLocks noChangeAspect="1"/>
                </p:cNvSpPr>
                <p:nvPr/>
              </p:nvSpPr>
              <p:spPr bwMode="auto">
                <a:xfrm>
                  <a:off x="2883" y="1472"/>
                  <a:ext cx="265" cy="82"/>
                </a:xfrm>
                <a:custGeom>
                  <a:avLst/>
                  <a:gdLst>
                    <a:gd name="T0" fmla="*/ 1305 w 1325"/>
                    <a:gd name="T1" fmla="*/ 76 h 412"/>
                    <a:gd name="T2" fmla="*/ 1325 w 1325"/>
                    <a:gd name="T3" fmla="*/ 181 h 412"/>
                    <a:gd name="T4" fmla="*/ 1325 w 1325"/>
                    <a:gd name="T5" fmla="*/ 259 h 412"/>
                    <a:gd name="T6" fmla="*/ 1161 w 1325"/>
                    <a:gd name="T7" fmla="*/ 364 h 412"/>
                    <a:gd name="T8" fmla="*/ 269 w 1325"/>
                    <a:gd name="T9" fmla="*/ 412 h 412"/>
                    <a:gd name="T10" fmla="*/ 49 w 1325"/>
                    <a:gd name="T11" fmla="*/ 364 h 412"/>
                    <a:gd name="T12" fmla="*/ 0 w 1325"/>
                    <a:gd name="T13" fmla="*/ 325 h 412"/>
                    <a:gd name="T14" fmla="*/ 19 w 1325"/>
                    <a:gd name="T15" fmla="*/ 95 h 412"/>
                    <a:gd name="T16" fmla="*/ 596 w 1325"/>
                    <a:gd name="T17" fmla="*/ 76 h 412"/>
                    <a:gd name="T18" fmla="*/ 710 w 1325"/>
                    <a:gd name="T19" fmla="*/ 0 h 412"/>
                    <a:gd name="T20" fmla="*/ 778 w 1325"/>
                    <a:gd name="T21" fmla="*/ 76 h 412"/>
                    <a:gd name="T22" fmla="*/ 1305 w 1325"/>
                    <a:gd name="T23" fmla="*/ 76 h 4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325"/>
                    <a:gd name="T37" fmla="*/ 0 h 412"/>
                    <a:gd name="T38" fmla="*/ 1325 w 1325"/>
                    <a:gd name="T39" fmla="*/ 412 h 4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325" h="412">
                      <a:moveTo>
                        <a:pt x="1305" y="76"/>
                      </a:moveTo>
                      <a:lnTo>
                        <a:pt x="1325" y="181"/>
                      </a:lnTo>
                      <a:lnTo>
                        <a:pt x="1325" y="259"/>
                      </a:lnTo>
                      <a:lnTo>
                        <a:pt x="1161" y="364"/>
                      </a:lnTo>
                      <a:lnTo>
                        <a:pt x="269" y="412"/>
                      </a:lnTo>
                      <a:lnTo>
                        <a:pt x="49" y="364"/>
                      </a:lnTo>
                      <a:lnTo>
                        <a:pt x="0" y="325"/>
                      </a:lnTo>
                      <a:lnTo>
                        <a:pt x="19" y="95"/>
                      </a:lnTo>
                      <a:lnTo>
                        <a:pt x="596" y="76"/>
                      </a:lnTo>
                      <a:lnTo>
                        <a:pt x="710" y="0"/>
                      </a:lnTo>
                      <a:lnTo>
                        <a:pt x="778" y="76"/>
                      </a:lnTo>
                      <a:lnTo>
                        <a:pt x="1305" y="76"/>
                      </a:lnTo>
                      <a:close/>
                    </a:path>
                  </a:pathLst>
                </a:custGeom>
                <a:solidFill>
                  <a:srgbClr val="E8AD51"/>
                </a:solidFill>
                <a:ln w="9525">
                  <a:noFill/>
                  <a:round/>
                  <a:headEnd/>
                  <a:tailEnd/>
                </a:ln>
              </p:spPr>
              <p:txBody>
                <a:bodyPr>
                  <a:prstTxWarp prst="textNoShape">
                    <a:avLst/>
                  </a:prstTxWarp>
                </a:bodyPr>
                <a:lstStyle/>
                <a:p>
                  <a:endParaRPr lang="en-US"/>
                </a:p>
              </p:txBody>
            </p:sp>
            <p:sp>
              <p:nvSpPr>
                <p:cNvPr id="55694" name="Freeform 105"/>
                <p:cNvSpPr>
                  <a:spLocks noChangeAspect="1"/>
                </p:cNvSpPr>
                <p:nvPr/>
              </p:nvSpPr>
              <p:spPr bwMode="auto">
                <a:xfrm>
                  <a:off x="2818" y="1487"/>
                  <a:ext cx="105" cy="90"/>
                </a:xfrm>
                <a:custGeom>
                  <a:avLst/>
                  <a:gdLst>
                    <a:gd name="T0" fmla="*/ 249 w 528"/>
                    <a:gd name="T1" fmla="*/ 19 h 451"/>
                    <a:gd name="T2" fmla="*/ 249 w 528"/>
                    <a:gd name="T3" fmla="*/ 269 h 451"/>
                    <a:gd name="T4" fmla="*/ 375 w 528"/>
                    <a:gd name="T5" fmla="*/ 384 h 451"/>
                    <a:gd name="T6" fmla="*/ 528 w 528"/>
                    <a:gd name="T7" fmla="*/ 384 h 451"/>
                    <a:gd name="T8" fmla="*/ 412 w 528"/>
                    <a:gd name="T9" fmla="*/ 451 h 451"/>
                    <a:gd name="T10" fmla="*/ 68 w 528"/>
                    <a:gd name="T11" fmla="*/ 432 h 451"/>
                    <a:gd name="T12" fmla="*/ 0 w 528"/>
                    <a:gd name="T13" fmla="*/ 432 h 451"/>
                    <a:gd name="T14" fmla="*/ 0 w 528"/>
                    <a:gd name="T15" fmla="*/ 0 h 451"/>
                    <a:gd name="T16" fmla="*/ 182 w 528"/>
                    <a:gd name="T17" fmla="*/ 19 h 451"/>
                    <a:gd name="T18" fmla="*/ 249 w 528"/>
                    <a:gd name="T19" fmla="*/ 19 h 45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28"/>
                    <a:gd name="T31" fmla="*/ 0 h 451"/>
                    <a:gd name="T32" fmla="*/ 528 w 528"/>
                    <a:gd name="T33" fmla="*/ 451 h 45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28" h="451">
                      <a:moveTo>
                        <a:pt x="249" y="19"/>
                      </a:moveTo>
                      <a:lnTo>
                        <a:pt x="249" y="269"/>
                      </a:lnTo>
                      <a:lnTo>
                        <a:pt x="375" y="384"/>
                      </a:lnTo>
                      <a:lnTo>
                        <a:pt x="528" y="384"/>
                      </a:lnTo>
                      <a:lnTo>
                        <a:pt x="412" y="451"/>
                      </a:lnTo>
                      <a:lnTo>
                        <a:pt x="68" y="432"/>
                      </a:lnTo>
                      <a:lnTo>
                        <a:pt x="0" y="432"/>
                      </a:lnTo>
                      <a:lnTo>
                        <a:pt x="0" y="0"/>
                      </a:lnTo>
                      <a:lnTo>
                        <a:pt x="182" y="19"/>
                      </a:lnTo>
                      <a:lnTo>
                        <a:pt x="249" y="19"/>
                      </a:lnTo>
                      <a:close/>
                    </a:path>
                  </a:pathLst>
                </a:custGeom>
                <a:solidFill>
                  <a:srgbClr val="E2A544"/>
                </a:solidFill>
                <a:ln w="9525">
                  <a:noFill/>
                  <a:round/>
                  <a:headEnd/>
                  <a:tailEnd/>
                </a:ln>
              </p:spPr>
              <p:txBody>
                <a:bodyPr>
                  <a:prstTxWarp prst="textNoShape">
                    <a:avLst/>
                  </a:prstTxWarp>
                </a:bodyPr>
                <a:lstStyle/>
                <a:p>
                  <a:endParaRPr lang="en-US"/>
                </a:p>
              </p:txBody>
            </p:sp>
            <p:sp>
              <p:nvSpPr>
                <p:cNvPr id="55695" name="Freeform 106"/>
                <p:cNvSpPr>
                  <a:spLocks noChangeAspect="1"/>
                </p:cNvSpPr>
                <p:nvPr/>
              </p:nvSpPr>
              <p:spPr bwMode="auto">
                <a:xfrm>
                  <a:off x="2712" y="1491"/>
                  <a:ext cx="88" cy="182"/>
                </a:xfrm>
                <a:custGeom>
                  <a:avLst/>
                  <a:gdLst>
                    <a:gd name="T0" fmla="*/ 192 w 441"/>
                    <a:gd name="T1" fmla="*/ 893 h 912"/>
                    <a:gd name="T2" fmla="*/ 48 w 441"/>
                    <a:gd name="T3" fmla="*/ 912 h 912"/>
                    <a:gd name="T4" fmla="*/ 0 w 441"/>
                    <a:gd name="T5" fmla="*/ 729 h 912"/>
                    <a:gd name="T6" fmla="*/ 144 w 441"/>
                    <a:gd name="T7" fmla="*/ 662 h 912"/>
                    <a:gd name="T8" fmla="*/ 297 w 441"/>
                    <a:gd name="T9" fmla="*/ 480 h 912"/>
                    <a:gd name="T10" fmla="*/ 297 w 441"/>
                    <a:gd name="T11" fmla="*/ 86 h 912"/>
                    <a:gd name="T12" fmla="*/ 441 w 441"/>
                    <a:gd name="T13" fmla="*/ 0 h 912"/>
                    <a:gd name="T14" fmla="*/ 441 w 441"/>
                    <a:gd name="T15" fmla="*/ 729 h 912"/>
                    <a:gd name="T16" fmla="*/ 192 w 441"/>
                    <a:gd name="T17" fmla="*/ 893 h 91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41"/>
                    <a:gd name="T28" fmla="*/ 0 h 912"/>
                    <a:gd name="T29" fmla="*/ 441 w 441"/>
                    <a:gd name="T30" fmla="*/ 912 h 91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41" h="912">
                      <a:moveTo>
                        <a:pt x="192" y="893"/>
                      </a:moveTo>
                      <a:lnTo>
                        <a:pt x="48" y="912"/>
                      </a:lnTo>
                      <a:lnTo>
                        <a:pt x="0" y="729"/>
                      </a:lnTo>
                      <a:lnTo>
                        <a:pt x="144" y="662"/>
                      </a:lnTo>
                      <a:lnTo>
                        <a:pt x="297" y="480"/>
                      </a:lnTo>
                      <a:lnTo>
                        <a:pt x="297" y="86"/>
                      </a:lnTo>
                      <a:lnTo>
                        <a:pt x="441" y="0"/>
                      </a:lnTo>
                      <a:lnTo>
                        <a:pt x="441" y="729"/>
                      </a:lnTo>
                      <a:lnTo>
                        <a:pt x="192" y="893"/>
                      </a:lnTo>
                      <a:close/>
                    </a:path>
                  </a:pathLst>
                </a:custGeom>
                <a:solidFill>
                  <a:srgbClr val="E8AD51"/>
                </a:solidFill>
                <a:ln w="9525">
                  <a:noFill/>
                  <a:round/>
                  <a:headEnd/>
                  <a:tailEnd/>
                </a:ln>
              </p:spPr>
              <p:txBody>
                <a:bodyPr>
                  <a:prstTxWarp prst="textNoShape">
                    <a:avLst/>
                  </a:prstTxWarp>
                </a:bodyPr>
                <a:lstStyle/>
                <a:p>
                  <a:endParaRPr lang="en-US"/>
                </a:p>
              </p:txBody>
            </p:sp>
            <p:sp>
              <p:nvSpPr>
                <p:cNvPr id="55696" name="Freeform 107"/>
                <p:cNvSpPr>
                  <a:spLocks noChangeAspect="1"/>
                </p:cNvSpPr>
                <p:nvPr/>
              </p:nvSpPr>
              <p:spPr bwMode="auto">
                <a:xfrm>
                  <a:off x="3827" y="1501"/>
                  <a:ext cx="63" cy="145"/>
                </a:xfrm>
                <a:custGeom>
                  <a:avLst/>
                  <a:gdLst>
                    <a:gd name="T0" fmla="*/ 87 w 317"/>
                    <a:gd name="T1" fmla="*/ 728 h 728"/>
                    <a:gd name="T2" fmla="*/ 19 w 317"/>
                    <a:gd name="T3" fmla="*/ 728 h 728"/>
                    <a:gd name="T4" fmla="*/ 0 w 317"/>
                    <a:gd name="T5" fmla="*/ 710 h 728"/>
                    <a:gd name="T6" fmla="*/ 0 w 317"/>
                    <a:gd name="T7" fmla="*/ 642 h 728"/>
                    <a:gd name="T8" fmla="*/ 106 w 317"/>
                    <a:gd name="T9" fmla="*/ 594 h 728"/>
                    <a:gd name="T10" fmla="*/ 154 w 317"/>
                    <a:gd name="T11" fmla="*/ 527 h 728"/>
                    <a:gd name="T12" fmla="*/ 202 w 317"/>
                    <a:gd name="T13" fmla="*/ 316 h 728"/>
                    <a:gd name="T14" fmla="*/ 221 w 317"/>
                    <a:gd name="T15" fmla="*/ 316 h 728"/>
                    <a:gd name="T16" fmla="*/ 269 w 317"/>
                    <a:gd name="T17" fmla="*/ 268 h 728"/>
                    <a:gd name="T18" fmla="*/ 298 w 317"/>
                    <a:gd name="T19" fmla="*/ 18 h 728"/>
                    <a:gd name="T20" fmla="*/ 317 w 317"/>
                    <a:gd name="T21" fmla="*/ 0 h 728"/>
                    <a:gd name="T22" fmla="*/ 317 w 317"/>
                    <a:gd name="T23" fmla="*/ 710 h 728"/>
                    <a:gd name="T24" fmla="*/ 87 w 317"/>
                    <a:gd name="T25" fmla="*/ 728 h 72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17"/>
                    <a:gd name="T40" fmla="*/ 0 h 728"/>
                    <a:gd name="T41" fmla="*/ 317 w 317"/>
                    <a:gd name="T42" fmla="*/ 728 h 72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17" h="728">
                      <a:moveTo>
                        <a:pt x="87" y="728"/>
                      </a:moveTo>
                      <a:lnTo>
                        <a:pt x="19" y="728"/>
                      </a:lnTo>
                      <a:lnTo>
                        <a:pt x="0" y="710"/>
                      </a:lnTo>
                      <a:lnTo>
                        <a:pt x="0" y="642"/>
                      </a:lnTo>
                      <a:lnTo>
                        <a:pt x="106" y="594"/>
                      </a:lnTo>
                      <a:lnTo>
                        <a:pt x="154" y="527"/>
                      </a:lnTo>
                      <a:lnTo>
                        <a:pt x="202" y="316"/>
                      </a:lnTo>
                      <a:lnTo>
                        <a:pt x="221" y="316"/>
                      </a:lnTo>
                      <a:lnTo>
                        <a:pt x="269" y="268"/>
                      </a:lnTo>
                      <a:lnTo>
                        <a:pt x="298" y="18"/>
                      </a:lnTo>
                      <a:lnTo>
                        <a:pt x="317" y="0"/>
                      </a:lnTo>
                      <a:lnTo>
                        <a:pt x="317" y="710"/>
                      </a:lnTo>
                      <a:lnTo>
                        <a:pt x="87" y="728"/>
                      </a:lnTo>
                      <a:close/>
                    </a:path>
                  </a:pathLst>
                </a:custGeom>
                <a:solidFill>
                  <a:srgbClr val="F9EA91"/>
                </a:solidFill>
                <a:ln w="9525">
                  <a:noFill/>
                  <a:round/>
                  <a:headEnd/>
                  <a:tailEnd/>
                </a:ln>
              </p:spPr>
              <p:txBody>
                <a:bodyPr>
                  <a:prstTxWarp prst="textNoShape">
                    <a:avLst/>
                  </a:prstTxWarp>
                </a:bodyPr>
                <a:lstStyle/>
                <a:p>
                  <a:endParaRPr lang="en-US"/>
                </a:p>
              </p:txBody>
            </p:sp>
            <p:sp>
              <p:nvSpPr>
                <p:cNvPr id="55697" name="Freeform 108"/>
                <p:cNvSpPr>
                  <a:spLocks noChangeAspect="1"/>
                </p:cNvSpPr>
                <p:nvPr/>
              </p:nvSpPr>
              <p:spPr bwMode="auto">
                <a:xfrm>
                  <a:off x="2676" y="1514"/>
                  <a:ext cx="78" cy="123"/>
                </a:xfrm>
                <a:custGeom>
                  <a:avLst/>
                  <a:gdLst>
                    <a:gd name="T0" fmla="*/ 393 w 393"/>
                    <a:gd name="T1" fmla="*/ 393 h 613"/>
                    <a:gd name="T2" fmla="*/ 144 w 393"/>
                    <a:gd name="T3" fmla="*/ 575 h 613"/>
                    <a:gd name="T4" fmla="*/ 48 w 393"/>
                    <a:gd name="T5" fmla="*/ 613 h 613"/>
                    <a:gd name="T6" fmla="*/ 0 w 393"/>
                    <a:gd name="T7" fmla="*/ 613 h 613"/>
                    <a:gd name="T8" fmla="*/ 0 w 393"/>
                    <a:gd name="T9" fmla="*/ 249 h 613"/>
                    <a:gd name="T10" fmla="*/ 346 w 393"/>
                    <a:gd name="T11" fmla="*/ 19 h 613"/>
                    <a:gd name="T12" fmla="*/ 346 w 393"/>
                    <a:gd name="T13" fmla="*/ 0 h 613"/>
                    <a:gd name="T14" fmla="*/ 393 w 393"/>
                    <a:gd name="T15" fmla="*/ 0 h 613"/>
                    <a:gd name="T16" fmla="*/ 393 w 393"/>
                    <a:gd name="T17" fmla="*/ 393 h 6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93"/>
                    <a:gd name="T28" fmla="*/ 0 h 613"/>
                    <a:gd name="T29" fmla="*/ 393 w 393"/>
                    <a:gd name="T30" fmla="*/ 613 h 6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93" h="613">
                      <a:moveTo>
                        <a:pt x="393" y="393"/>
                      </a:moveTo>
                      <a:lnTo>
                        <a:pt x="144" y="575"/>
                      </a:lnTo>
                      <a:lnTo>
                        <a:pt x="48" y="613"/>
                      </a:lnTo>
                      <a:lnTo>
                        <a:pt x="0" y="613"/>
                      </a:lnTo>
                      <a:lnTo>
                        <a:pt x="0" y="249"/>
                      </a:lnTo>
                      <a:lnTo>
                        <a:pt x="346" y="19"/>
                      </a:lnTo>
                      <a:lnTo>
                        <a:pt x="346" y="0"/>
                      </a:lnTo>
                      <a:lnTo>
                        <a:pt x="393" y="0"/>
                      </a:lnTo>
                      <a:lnTo>
                        <a:pt x="393" y="393"/>
                      </a:lnTo>
                      <a:close/>
                    </a:path>
                  </a:pathLst>
                </a:custGeom>
                <a:solidFill>
                  <a:srgbClr val="F7F7AD"/>
                </a:solidFill>
                <a:ln w="9525">
                  <a:noFill/>
                  <a:round/>
                  <a:headEnd/>
                  <a:tailEnd/>
                </a:ln>
              </p:spPr>
              <p:txBody>
                <a:bodyPr>
                  <a:prstTxWarp prst="textNoShape">
                    <a:avLst/>
                  </a:prstTxWarp>
                </a:bodyPr>
                <a:lstStyle/>
                <a:p>
                  <a:endParaRPr lang="en-US"/>
                </a:p>
              </p:txBody>
            </p:sp>
            <p:sp>
              <p:nvSpPr>
                <p:cNvPr id="55698" name="Freeform 109"/>
                <p:cNvSpPr>
                  <a:spLocks noChangeAspect="1"/>
                </p:cNvSpPr>
                <p:nvPr/>
              </p:nvSpPr>
              <p:spPr bwMode="auto">
                <a:xfrm>
                  <a:off x="3762" y="1514"/>
                  <a:ext cx="23" cy="69"/>
                </a:xfrm>
                <a:custGeom>
                  <a:avLst/>
                  <a:gdLst>
                    <a:gd name="T0" fmla="*/ 115 w 115"/>
                    <a:gd name="T1" fmla="*/ 316 h 345"/>
                    <a:gd name="T2" fmla="*/ 67 w 115"/>
                    <a:gd name="T3" fmla="*/ 345 h 345"/>
                    <a:gd name="T4" fmla="*/ 0 w 115"/>
                    <a:gd name="T5" fmla="*/ 345 h 345"/>
                    <a:gd name="T6" fmla="*/ 20 w 115"/>
                    <a:gd name="T7" fmla="*/ 0 h 345"/>
                    <a:gd name="T8" fmla="*/ 96 w 115"/>
                    <a:gd name="T9" fmla="*/ 0 h 345"/>
                    <a:gd name="T10" fmla="*/ 115 w 115"/>
                    <a:gd name="T11" fmla="*/ 316 h 345"/>
                    <a:gd name="T12" fmla="*/ 0 60000 65536"/>
                    <a:gd name="T13" fmla="*/ 0 60000 65536"/>
                    <a:gd name="T14" fmla="*/ 0 60000 65536"/>
                    <a:gd name="T15" fmla="*/ 0 60000 65536"/>
                    <a:gd name="T16" fmla="*/ 0 60000 65536"/>
                    <a:gd name="T17" fmla="*/ 0 60000 65536"/>
                    <a:gd name="T18" fmla="*/ 0 w 115"/>
                    <a:gd name="T19" fmla="*/ 0 h 345"/>
                    <a:gd name="T20" fmla="*/ 115 w 115"/>
                    <a:gd name="T21" fmla="*/ 345 h 345"/>
                  </a:gdLst>
                  <a:ahLst/>
                  <a:cxnLst>
                    <a:cxn ang="T12">
                      <a:pos x="T0" y="T1"/>
                    </a:cxn>
                    <a:cxn ang="T13">
                      <a:pos x="T2" y="T3"/>
                    </a:cxn>
                    <a:cxn ang="T14">
                      <a:pos x="T4" y="T5"/>
                    </a:cxn>
                    <a:cxn ang="T15">
                      <a:pos x="T6" y="T7"/>
                    </a:cxn>
                    <a:cxn ang="T16">
                      <a:pos x="T8" y="T9"/>
                    </a:cxn>
                    <a:cxn ang="T17">
                      <a:pos x="T10" y="T11"/>
                    </a:cxn>
                  </a:cxnLst>
                  <a:rect l="T18" t="T19" r="T20" b="T21"/>
                  <a:pathLst>
                    <a:path w="115" h="345">
                      <a:moveTo>
                        <a:pt x="115" y="316"/>
                      </a:moveTo>
                      <a:lnTo>
                        <a:pt x="67" y="345"/>
                      </a:lnTo>
                      <a:lnTo>
                        <a:pt x="0" y="345"/>
                      </a:lnTo>
                      <a:lnTo>
                        <a:pt x="20" y="0"/>
                      </a:lnTo>
                      <a:lnTo>
                        <a:pt x="96" y="0"/>
                      </a:lnTo>
                      <a:lnTo>
                        <a:pt x="115" y="316"/>
                      </a:lnTo>
                      <a:close/>
                    </a:path>
                  </a:pathLst>
                </a:custGeom>
                <a:solidFill>
                  <a:srgbClr val="999919"/>
                </a:solidFill>
                <a:ln w="9525">
                  <a:noFill/>
                  <a:round/>
                  <a:headEnd/>
                  <a:tailEnd/>
                </a:ln>
              </p:spPr>
              <p:txBody>
                <a:bodyPr>
                  <a:prstTxWarp prst="textNoShape">
                    <a:avLst/>
                  </a:prstTxWarp>
                </a:bodyPr>
                <a:lstStyle/>
                <a:p>
                  <a:endParaRPr lang="en-US"/>
                </a:p>
              </p:txBody>
            </p:sp>
            <p:sp>
              <p:nvSpPr>
                <p:cNvPr id="55699" name="Freeform 110"/>
                <p:cNvSpPr>
                  <a:spLocks noChangeAspect="1"/>
                </p:cNvSpPr>
                <p:nvPr/>
              </p:nvSpPr>
              <p:spPr bwMode="auto">
                <a:xfrm>
                  <a:off x="3514" y="1518"/>
                  <a:ext cx="238" cy="92"/>
                </a:xfrm>
                <a:custGeom>
                  <a:avLst/>
                  <a:gdLst>
                    <a:gd name="T0" fmla="*/ 1190 w 1190"/>
                    <a:gd name="T1" fmla="*/ 230 h 461"/>
                    <a:gd name="T2" fmla="*/ 1172 w 1190"/>
                    <a:gd name="T3" fmla="*/ 297 h 461"/>
                    <a:gd name="T4" fmla="*/ 1075 w 1190"/>
                    <a:gd name="T5" fmla="*/ 394 h 461"/>
                    <a:gd name="T6" fmla="*/ 211 w 1190"/>
                    <a:gd name="T7" fmla="*/ 461 h 461"/>
                    <a:gd name="T8" fmla="*/ 48 w 1190"/>
                    <a:gd name="T9" fmla="*/ 441 h 461"/>
                    <a:gd name="T10" fmla="*/ 0 w 1190"/>
                    <a:gd name="T11" fmla="*/ 441 h 461"/>
                    <a:gd name="T12" fmla="*/ 0 w 1190"/>
                    <a:gd name="T13" fmla="*/ 326 h 461"/>
                    <a:gd name="T14" fmla="*/ 30 w 1190"/>
                    <a:gd name="T15" fmla="*/ 134 h 461"/>
                    <a:gd name="T16" fmla="*/ 413 w 1190"/>
                    <a:gd name="T17" fmla="*/ 67 h 461"/>
                    <a:gd name="T18" fmla="*/ 576 w 1190"/>
                    <a:gd name="T19" fmla="*/ 0 h 461"/>
                    <a:gd name="T20" fmla="*/ 1152 w 1190"/>
                    <a:gd name="T21" fmla="*/ 29 h 461"/>
                    <a:gd name="T22" fmla="*/ 1190 w 1190"/>
                    <a:gd name="T23" fmla="*/ 230 h 46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190"/>
                    <a:gd name="T37" fmla="*/ 0 h 461"/>
                    <a:gd name="T38" fmla="*/ 1190 w 1190"/>
                    <a:gd name="T39" fmla="*/ 461 h 46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190" h="461">
                      <a:moveTo>
                        <a:pt x="1190" y="230"/>
                      </a:moveTo>
                      <a:lnTo>
                        <a:pt x="1172" y="297"/>
                      </a:lnTo>
                      <a:lnTo>
                        <a:pt x="1075" y="394"/>
                      </a:lnTo>
                      <a:lnTo>
                        <a:pt x="211" y="461"/>
                      </a:lnTo>
                      <a:lnTo>
                        <a:pt x="48" y="441"/>
                      </a:lnTo>
                      <a:lnTo>
                        <a:pt x="0" y="441"/>
                      </a:lnTo>
                      <a:lnTo>
                        <a:pt x="0" y="326"/>
                      </a:lnTo>
                      <a:lnTo>
                        <a:pt x="30" y="134"/>
                      </a:lnTo>
                      <a:lnTo>
                        <a:pt x="413" y="67"/>
                      </a:lnTo>
                      <a:lnTo>
                        <a:pt x="576" y="0"/>
                      </a:lnTo>
                      <a:lnTo>
                        <a:pt x="1152" y="29"/>
                      </a:lnTo>
                      <a:lnTo>
                        <a:pt x="1190" y="230"/>
                      </a:lnTo>
                      <a:close/>
                    </a:path>
                  </a:pathLst>
                </a:custGeom>
                <a:solidFill>
                  <a:srgbClr val="F7D170"/>
                </a:solidFill>
                <a:ln w="9525">
                  <a:noFill/>
                  <a:round/>
                  <a:headEnd/>
                  <a:tailEnd/>
                </a:ln>
              </p:spPr>
              <p:txBody>
                <a:bodyPr>
                  <a:prstTxWarp prst="textNoShape">
                    <a:avLst/>
                  </a:prstTxWarp>
                </a:bodyPr>
                <a:lstStyle/>
                <a:p>
                  <a:endParaRPr lang="en-US"/>
                </a:p>
              </p:txBody>
            </p:sp>
            <p:sp>
              <p:nvSpPr>
                <p:cNvPr id="55700" name="Freeform 111"/>
                <p:cNvSpPr>
                  <a:spLocks noChangeAspect="1"/>
                </p:cNvSpPr>
                <p:nvPr/>
              </p:nvSpPr>
              <p:spPr bwMode="auto">
                <a:xfrm>
                  <a:off x="3299" y="1531"/>
                  <a:ext cx="206" cy="88"/>
                </a:xfrm>
                <a:custGeom>
                  <a:avLst/>
                  <a:gdLst>
                    <a:gd name="T0" fmla="*/ 980 w 1028"/>
                    <a:gd name="T1" fmla="*/ 67 h 441"/>
                    <a:gd name="T2" fmla="*/ 1028 w 1028"/>
                    <a:gd name="T3" fmla="*/ 144 h 441"/>
                    <a:gd name="T4" fmla="*/ 980 w 1028"/>
                    <a:gd name="T5" fmla="*/ 327 h 441"/>
                    <a:gd name="T6" fmla="*/ 941 w 1028"/>
                    <a:gd name="T7" fmla="*/ 374 h 441"/>
                    <a:gd name="T8" fmla="*/ 202 w 1028"/>
                    <a:gd name="T9" fmla="*/ 441 h 441"/>
                    <a:gd name="T10" fmla="*/ 68 w 1028"/>
                    <a:gd name="T11" fmla="*/ 413 h 441"/>
                    <a:gd name="T12" fmla="*/ 0 w 1028"/>
                    <a:gd name="T13" fmla="*/ 413 h 441"/>
                    <a:gd name="T14" fmla="*/ 49 w 1028"/>
                    <a:gd name="T15" fmla="*/ 115 h 441"/>
                    <a:gd name="T16" fmla="*/ 462 w 1028"/>
                    <a:gd name="T17" fmla="*/ 48 h 441"/>
                    <a:gd name="T18" fmla="*/ 509 w 1028"/>
                    <a:gd name="T19" fmla="*/ 0 h 441"/>
                    <a:gd name="T20" fmla="*/ 643 w 1028"/>
                    <a:gd name="T21" fmla="*/ 67 h 441"/>
                    <a:gd name="T22" fmla="*/ 980 w 1028"/>
                    <a:gd name="T23" fmla="*/ 67 h 44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028"/>
                    <a:gd name="T37" fmla="*/ 0 h 441"/>
                    <a:gd name="T38" fmla="*/ 1028 w 1028"/>
                    <a:gd name="T39" fmla="*/ 441 h 44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028" h="441">
                      <a:moveTo>
                        <a:pt x="980" y="67"/>
                      </a:moveTo>
                      <a:lnTo>
                        <a:pt x="1028" y="144"/>
                      </a:lnTo>
                      <a:lnTo>
                        <a:pt x="980" y="327"/>
                      </a:lnTo>
                      <a:lnTo>
                        <a:pt x="941" y="374"/>
                      </a:lnTo>
                      <a:lnTo>
                        <a:pt x="202" y="441"/>
                      </a:lnTo>
                      <a:lnTo>
                        <a:pt x="68" y="413"/>
                      </a:lnTo>
                      <a:lnTo>
                        <a:pt x="0" y="413"/>
                      </a:lnTo>
                      <a:lnTo>
                        <a:pt x="49" y="115"/>
                      </a:lnTo>
                      <a:lnTo>
                        <a:pt x="462" y="48"/>
                      </a:lnTo>
                      <a:lnTo>
                        <a:pt x="509" y="0"/>
                      </a:lnTo>
                      <a:lnTo>
                        <a:pt x="643" y="67"/>
                      </a:lnTo>
                      <a:lnTo>
                        <a:pt x="980" y="67"/>
                      </a:lnTo>
                      <a:close/>
                    </a:path>
                  </a:pathLst>
                </a:custGeom>
                <a:solidFill>
                  <a:srgbClr val="FCFCBC"/>
                </a:solidFill>
                <a:ln w="9525">
                  <a:noFill/>
                  <a:round/>
                  <a:headEnd/>
                  <a:tailEnd/>
                </a:ln>
              </p:spPr>
              <p:txBody>
                <a:bodyPr>
                  <a:prstTxWarp prst="textNoShape">
                    <a:avLst/>
                  </a:prstTxWarp>
                </a:bodyPr>
                <a:lstStyle/>
                <a:p>
                  <a:endParaRPr lang="en-US"/>
                </a:p>
              </p:txBody>
            </p:sp>
            <p:sp>
              <p:nvSpPr>
                <p:cNvPr id="55701" name="Freeform 112"/>
                <p:cNvSpPr>
                  <a:spLocks noChangeAspect="1"/>
                </p:cNvSpPr>
                <p:nvPr/>
              </p:nvSpPr>
              <p:spPr bwMode="auto">
                <a:xfrm>
                  <a:off x="1912" y="1545"/>
                  <a:ext cx="40" cy="52"/>
                </a:xfrm>
                <a:custGeom>
                  <a:avLst/>
                  <a:gdLst>
                    <a:gd name="T0" fmla="*/ 201 w 201"/>
                    <a:gd name="T1" fmla="*/ 28 h 260"/>
                    <a:gd name="T2" fmla="*/ 201 w 201"/>
                    <a:gd name="T3" fmla="*/ 144 h 260"/>
                    <a:gd name="T4" fmla="*/ 106 w 201"/>
                    <a:gd name="T5" fmla="*/ 240 h 260"/>
                    <a:gd name="T6" fmla="*/ 38 w 201"/>
                    <a:gd name="T7" fmla="*/ 260 h 260"/>
                    <a:gd name="T8" fmla="*/ 0 w 201"/>
                    <a:gd name="T9" fmla="*/ 260 h 260"/>
                    <a:gd name="T10" fmla="*/ 0 w 201"/>
                    <a:gd name="T11" fmla="*/ 96 h 260"/>
                    <a:gd name="T12" fmla="*/ 87 w 201"/>
                    <a:gd name="T13" fmla="*/ 0 h 260"/>
                    <a:gd name="T14" fmla="*/ 154 w 201"/>
                    <a:gd name="T15" fmla="*/ 28 h 260"/>
                    <a:gd name="T16" fmla="*/ 201 w 201"/>
                    <a:gd name="T17" fmla="*/ 28 h 26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01"/>
                    <a:gd name="T28" fmla="*/ 0 h 260"/>
                    <a:gd name="T29" fmla="*/ 201 w 201"/>
                    <a:gd name="T30" fmla="*/ 260 h 26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01" h="260">
                      <a:moveTo>
                        <a:pt x="201" y="28"/>
                      </a:moveTo>
                      <a:lnTo>
                        <a:pt x="201" y="144"/>
                      </a:lnTo>
                      <a:lnTo>
                        <a:pt x="106" y="240"/>
                      </a:lnTo>
                      <a:lnTo>
                        <a:pt x="38" y="260"/>
                      </a:lnTo>
                      <a:lnTo>
                        <a:pt x="0" y="260"/>
                      </a:lnTo>
                      <a:lnTo>
                        <a:pt x="0" y="96"/>
                      </a:lnTo>
                      <a:lnTo>
                        <a:pt x="87" y="0"/>
                      </a:lnTo>
                      <a:lnTo>
                        <a:pt x="154" y="28"/>
                      </a:lnTo>
                      <a:lnTo>
                        <a:pt x="201" y="28"/>
                      </a:lnTo>
                      <a:close/>
                    </a:path>
                  </a:pathLst>
                </a:custGeom>
                <a:solidFill>
                  <a:srgbClr val="000000"/>
                </a:solidFill>
                <a:ln w="9525">
                  <a:noFill/>
                  <a:round/>
                  <a:headEnd/>
                  <a:tailEnd/>
                </a:ln>
              </p:spPr>
              <p:txBody>
                <a:bodyPr>
                  <a:prstTxWarp prst="textNoShape">
                    <a:avLst/>
                  </a:prstTxWarp>
                </a:bodyPr>
                <a:lstStyle/>
                <a:p>
                  <a:endParaRPr lang="en-US"/>
                </a:p>
              </p:txBody>
            </p:sp>
            <p:sp>
              <p:nvSpPr>
                <p:cNvPr id="55702" name="Freeform 113"/>
                <p:cNvSpPr>
                  <a:spLocks noChangeAspect="1"/>
                </p:cNvSpPr>
                <p:nvPr/>
              </p:nvSpPr>
              <p:spPr bwMode="auto">
                <a:xfrm>
                  <a:off x="3029" y="1545"/>
                  <a:ext cx="257" cy="98"/>
                </a:xfrm>
                <a:custGeom>
                  <a:avLst/>
                  <a:gdLst>
                    <a:gd name="T0" fmla="*/ 1239 w 1286"/>
                    <a:gd name="T1" fmla="*/ 77 h 490"/>
                    <a:gd name="T2" fmla="*/ 1286 w 1286"/>
                    <a:gd name="T3" fmla="*/ 77 h 490"/>
                    <a:gd name="T4" fmla="*/ 1286 w 1286"/>
                    <a:gd name="T5" fmla="*/ 327 h 490"/>
                    <a:gd name="T6" fmla="*/ 1219 w 1286"/>
                    <a:gd name="T7" fmla="*/ 393 h 490"/>
                    <a:gd name="T8" fmla="*/ 509 w 1286"/>
                    <a:gd name="T9" fmla="*/ 490 h 490"/>
                    <a:gd name="T10" fmla="*/ 0 w 1286"/>
                    <a:gd name="T11" fmla="*/ 422 h 490"/>
                    <a:gd name="T12" fmla="*/ 49 w 1286"/>
                    <a:gd name="T13" fmla="*/ 240 h 490"/>
                    <a:gd name="T14" fmla="*/ 49 w 1286"/>
                    <a:gd name="T15" fmla="*/ 96 h 490"/>
                    <a:gd name="T16" fmla="*/ 432 w 1286"/>
                    <a:gd name="T17" fmla="*/ 77 h 490"/>
                    <a:gd name="T18" fmla="*/ 576 w 1286"/>
                    <a:gd name="T19" fmla="*/ 0 h 490"/>
                    <a:gd name="T20" fmla="*/ 663 w 1286"/>
                    <a:gd name="T21" fmla="*/ 48 h 490"/>
                    <a:gd name="T22" fmla="*/ 1239 w 1286"/>
                    <a:gd name="T23" fmla="*/ 77 h 49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286"/>
                    <a:gd name="T37" fmla="*/ 0 h 490"/>
                    <a:gd name="T38" fmla="*/ 1286 w 1286"/>
                    <a:gd name="T39" fmla="*/ 490 h 49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286" h="490">
                      <a:moveTo>
                        <a:pt x="1239" y="77"/>
                      </a:moveTo>
                      <a:lnTo>
                        <a:pt x="1286" y="77"/>
                      </a:lnTo>
                      <a:lnTo>
                        <a:pt x="1286" y="327"/>
                      </a:lnTo>
                      <a:lnTo>
                        <a:pt x="1219" y="393"/>
                      </a:lnTo>
                      <a:lnTo>
                        <a:pt x="509" y="490"/>
                      </a:lnTo>
                      <a:lnTo>
                        <a:pt x="0" y="422"/>
                      </a:lnTo>
                      <a:lnTo>
                        <a:pt x="49" y="240"/>
                      </a:lnTo>
                      <a:lnTo>
                        <a:pt x="49" y="96"/>
                      </a:lnTo>
                      <a:lnTo>
                        <a:pt x="432" y="77"/>
                      </a:lnTo>
                      <a:lnTo>
                        <a:pt x="576" y="0"/>
                      </a:lnTo>
                      <a:lnTo>
                        <a:pt x="663" y="48"/>
                      </a:lnTo>
                      <a:lnTo>
                        <a:pt x="1239" y="77"/>
                      </a:lnTo>
                      <a:close/>
                    </a:path>
                  </a:pathLst>
                </a:custGeom>
                <a:solidFill>
                  <a:srgbClr val="F7D170"/>
                </a:solidFill>
                <a:ln w="9525">
                  <a:noFill/>
                  <a:round/>
                  <a:headEnd/>
                  <a:tailEnd/>
                </a:ln>
              </p:spPr>
              <p:txBody>
                <a:bodyPr>
                  <a:prstTxWarp prst="textNoShape">
                    <a:avLst/>
                  </a:prstTxWarp>
                </a:bodyPr>
                <a:lstStyle/>
                <a:p>
                  <a:endParaRPr lang="en-US"/>
                </a:p>
              </p:txBody>
            </p:sp>
            <p:sp>
              <p:nvSpPr>
                <p:cNvPr id="55703" name="Freeform 114"/>
                <p:cNvSpPr>
                  <a:spLocks noChangeAspect="1"/>
                </p:cNvSpPr>
                <p:nvPr/>
              </p:nvSpPr>
              <p:spPr bwMode="auto">
                <a:xfrm>
                  <a:off x="3802" y="1554"/>
                  <a:ext cx="46" cy="60"/>
                </a:xfrm>
                <a:custGeom>
                  <a:avLst/>
                  <a:gdLst>
                    <a:gd name="T0" fmla="*/ 163 w 231"/>
                    <a:gd name="T1" fmla="*/ 48 h 298"/>
                    <a:gd name="T2" fmla="*/ 231 w 231"/>
                    <a:gd name="T3" fmla="*/ 48 h 298"/>
                    <a:gd name="T4" fmla="*/ 193 w 231"/>
                    <a:gd name="T5" fmla="*/ 259 h 298"/>
                    <a:gd name="T6" fmla="*/ 125 w 231"/>
                    <a:gd name="T7" fmla="*/ 298 h 298"/>
                    <a:gd name="T8" fmla="*/ 0 w 231"/>
                    <a:gd name="T9" fmla="*/ 298 h 298"/>
                    <a:gd name="T10" fmla="*/ 0 w 231"/>
                    <a:gd name="T11" fmla="*/ 0 h 298"/>
                    <a:gd name="T12" fmla="*/ 144 w 231"/>
                    <a:gd name="T13" fmla="*/ 29 h 298"/>
                    <a:gd name="T14" fmla="*/ 163 w 231"/>
                    <a:gd name="T15" fmla="*/ 48 h 298"/>
                    <a:gd name="T16" fmla="*/ 0 60000 65536"/>
                    <a:gd name="T17" fmla="*/ 0 60000 65536"/>
                    <a:gd name="T18" fmla="*/ 0 60000 65536"/>
                    <a:gd name="T19" fmla="*/ 0 60000 65536"/>
                    <a:gd name="T20" fmla="*/ 0 60000 65536"/>
                    <a:gd name="T21" fmla="*/ 0 60000 65536"/>
                    <a:gd name="T22" fmla="*/ 0 60000 65536"/>
                    <a:gd name="T23" fmla="*/ 0 60000 65536"/>
                    <a:gd name="T24" fmla="*/ 0 w 231"/>
                    <a:gd name="T25" fmla="*/ 0 h 298"/>
                    <a:gd name="T26" fmla="*/ 231 w 231"/>
                    <a:gd name="T27" fmla="*/ 298 h 29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31" h="298">
                      <a:moveTo>
                        <a:pt x="163" y="48"/>
                      </a:moveTo>
                      <a:lnTo>
                        <a:pt x="231" y="48"/>
                      </a:lnTo>
                      <a:lnTo>
                        <a:pt x="193" y="259"/>
                      </a:lnTo>
                      <a:lnTo>
                        <a:pt x="125" y="298"/>
                      </a:lnTo>
                      <a:lnTo>
                        <a:pt x="0" y="298"/>
                      </a:lnTo>
                      <a:lnTo>
                        <a:pt x="0" y="0"/>
                      </a:lnTo>
                      <a:lnTo>
                        <a:pt x="144" y="29"/>
                      </a:lnTo>
                      <a:lnTo>
                        <a:pt x="163" y="48"/>
                      </a:lnTo>
                      <a:close/>
                    </a:path>
                  </a:pathLst>
                </a:custGeom>
                <a:solidFill>
                  <a:srgbClr val="F9EA91"/>
                </a:solidFill>
                <a:ln w="9525">
                  <a:noFill/>
                  <a:round/>
                  <a:headEnd/>
                  <a:tailEnd/>
                </a:ln>
              </p:spPr>
              <p:txBody>
                <a:bodyPr>
                  <a:prstTxWarp prst="textNoShape">
                    <a:avLst/>
                  </a:prstTxWarp>
                </a:bodyPr>
                <a:lstStyle/>
                <a:p>
                  <a:endParaRPr lang="en-US"/>
                </a:p>
              </p:txBody>
            </p:sp>
            <p:sp>
              <p:nvSpPr>
                <p:cNvPr id="55704" name="Freeform 115"/>
                <p:cNvSpPr>
                  <a:spLocks noChangeAspect="1"/>
                </p:cNvSpPr>
                <p:nvPr/>
              </p:nvSpPr>
              <p:spPr bwMode="auto">
                <a:xfrm>
                  <a:off x="2818" y="1564"/>
                  <a:ext cx="207" cy="82"/>
                </a:xfrm>
                <a:custGeom>
                  <a:avLst/>
                  <a:gdLst>
                    <a:gd name="T0" fmla="*/ 988 w 1036"/>
                    <a:gd name="T1" fmla="*/ 278 h 412"/>
                    <a:gd name="T2" fmla="*/ 855 w 1036"/>
                    <a:gd name="T3" fmla="*/ 364 h 412"/>
                    <a:gd name="T4" fmla="*/ 345 w 1036"/>
                    <a:gd name="T5" fmla="*/ 412 h 412"/>
                    <a:gd name="T6" fmla="*/ 29 w 1036"/>
                    <a:gd name="T7" fmla="*/ 394 h 412"/>
                    <a:gd name="T8" fmla="*/ 0 w 1036"/>
                    <a:gd name="T9" fmla="*/ 182 h 412"/>
                    <a:gd name="T10" fmla="*/ 0 w 1036"/>
                    <a:gd name="T11" fmla="*/ 115 h 412"/>
                    <a:gd name="T12" fmla="*/ 556 w 1036"/>
                    <a:gd name="T13" fmla="*/ 96 h 412"/>
                    <a:gd name="T14" fmla="*/ 624 w 1036"/>
                    <a:gd name="T15" fmla="*/ 20 h 412"/>
                    <a:gd name="T16" fmla="*/ 988 w 1036"/>
                    <a:gd name="T17" fmla="*/ 0 h 412"/>
                    <a:gd name="T18" fmla="*/ 1036 w 1036"/>
                    <a:gd name="T19" fmla="*/ 48 h 412"/>
                    <a:gd name="T20" fmla="*/ 988 w 1036"/>
                    <a:gd name="T21" fmla="*/ 278 h 41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36"/>
                    <a:gd name="T34" fmla="*/ 0 h 412"/>
                    <a:gd name="T35" fmla="*/ 1036 w 1036"/>
                    <a:gd name="T36" fmla="*/ 412 h 41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36" h="412">
                      <a:moveTo>
                        <a:pt x="988" y="278"/>
                      </a:moveTo>
                      <a:lnTo>
                        <a:pt x="855" y="364"/>
                      </a:lnTo>
                      <a:lnTo>
                        <a:pt x="345" y="412"/>
                      </a:lnTo>
                      <a:lnTo>
                        <a:pt x="29" y="394"/>
                      </a:lnTo>
                      <a:lnTo>
                        <a:pt x="0" y="182"/>
                      </a:lnTo>
                      <a:lnTo>
                        <a:pt x="0" y="115"/>
                      </a:lnTo>
                      <a:lnTo>
                        <a:pt x="556" y="96"/>
                      </a:lnTo>
                      <a:lnTo>
                        <a:pt x="624" y="20"/>
                      </a:lnTo>
                      <a:lnTo>
                        <a:pt x="988" y="0"/>
                      </a:lnTo>
                      <a:lnTo>
                        <a:pt x="1036" y="48"/>
                      </a:lnTo>
                      <a:lnTo>
                        <a:pt x="988" y="278"/>
                      </a:lnTo>
                      <a:close/>
                    </a:path>
                  </a:pathLst>
                </a:custGeom>
                <a:solidFill>
                  <a:srgbClr val="F9EA91"/>
                </a:solidFill>
                <a:ln w="9525">
                  <a:noFill/>
                  <a:round/>
                  <a:headEnd/>
                  <a:tailEnd/>
                </a:ln>
              </p:spPr>
              <p:txBody>
                <a:bodyPr>
                  <a:prstTxWarp prst="textNoShape">
                    <a:avLst/>
                  </a:prstTxWarp>
                </a:bodyPr>
                <a:lstStyle/>
                <a:p>
                  <a:endParaRPr lang="en-US"/>
                </a:p>
              </p:txBody>
            </p:sp>
            <p:sp>
              <p:nvSpPr>
                <p:cNvPr id="55705" name="Freeform 116"/>
                <p:cNvSpPr>
                  <a:spLocks noChangeAspect="1"/>
                </p:cNvSpPr>
                <p:nvPr/>
              </p:nvSpPr>
              <p:spPr bwMode="auto">
                <a:xfrm>
                  <a:off x="3652" y="1597"/>
                  <a:ext cx="133" cy="76"/>
                </a:xfrm>
                <a:custGeom>
                  <a:avLst/>
                  <a:gdLst>
                    <a:gd name="T0" fmla="*/ 662 w 662"/>
                    <a:gd name="T1" fmla="*/ 364 h 383"/>
                    <a:gd name="T2" fmla="*/ 481 w 662"/>
                    <a:gd name="T3" fmla="*/ 383 h 383"/>
                    <a:gd name="T4" fmla="*/ 48 w 662"/>
                    <a:gd name="T5" fmla="*/ 383 h 383"/>
                    <a:gd name="T6" fmla="*/ 0 w 662"/>
                    <a:gd name="T7" fmla="*/ 344 h 383"/>
                    <a:gd name="T8" fmla="*/ 19 w 662"/>
                    <a:gd name="T9" fmla="*/ 114 h 383"/>
                    <a:gd name="T10" fmla="*/ 182 w 662"/>
                    <a:gd name="T11" fmla="*/ 67 h 383"/>
                    <a:gd name="T12" fmla="*/ 365 w 662"/>
                    <a:gd name="T13" fmla="*/ 67 h 383"/>
                    <a:gd name="T14" fmla="*/ 461 w 662"/>
                    <a:gd name="T15" fmla="*/ 18 h 383"/>
                    <a:gd name="T16" fmla="*/ 595 w 662"/>
                    <a:gd name="T17" fmla="*/ 0 h 383"/>
                    <a:gd name="T18" fmla="*/ 662 w 662"/>
                    <a:gd name="T19" fmla="*/ 0 h 383"/>
                    <a:gd name="T20" fmla="*/ 662 w 662"/>
                    <a:gd name="T21" fmla="*/ 364 h 38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662"/>
                    <a:gd name="T34" fmla="*/ 0 h 383"/>
                    <a:gd name="T35" fmla="*/ 662 w 662"/>
                    <a:gd name="T36" fmla="*/ 383 h 38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662" h="383">
                      <a:moveTo>
                        <a:pt x="662" y="364"/>
                      </a:moveTo>
                      <a:lnTo>
                        <a:pt x="481" y="383"/>
                      </a:lnTo>
                      <a:lnTo>
                        <a:pt x="48" y="383"/>
                      </a:lnTo>
                      <a:lnTo>
                        <a:pt x="0" y="344"/>
                      </a:lnTo>
                      <a:lnTo>
                        <a:pt x="19" y="114"/>
                      </a:lnTo>
                      <a:lnTo>
                        <a:pt x="182" y="67"/>
                      </a:lnTo>
                      <a:lnTo>
                        <a:pt x="365" y="67"/>
                      </a:lnTo>
                      <a:lnTo>
                        <a:pt x="461" y="18"/>
                      </a:lnTo>
                      <a:lnTo>
                        <a:pt x="595" y="0"/>
                      </a:lnTo>
                      <a:lnTo>
                        <a:pt x="662" y="0"/>
                      </a:lnTo>
                      <a:lnTo>
                        <a:pt x="662" y="364"/>
                      </a:lnTo>
                      <a:close/>
                    </a:path>
                  </a:pathLst>
                </a:custGeom>
                <a:solidFill>
                  <a:srgbClr val="F7D170"/>
                </a:solidFill>
                <a:ln w="9525">
                  <a:noFill/>
                  <a:round/>
                  <a:headEnd/>
                  <a:tailEnd/>
                </a:ln>
              </p:spPr>
              <p:txBody>
                <a:bodyPr>
                  <a:prstTxWarp prst="textNoShape">
                    <a:avLst/>
                  </a:prstTxWarp>
                </a:bodyPr>
                <a:lstStyle/>
                <a:p>
                  <a:endParaRPr lang="en-US"/>
                </a:p>
              </p:txBody>
            </p:sp>
            <p:sp>
              <p:nvSpPr>
                <p:cNvPr id="55706" name="Freeform 117"/>
                <p:cNvSpPr>
                  <a:spLocks noChangeAspect="1"/>
                </p:cNvSpPr>
                <p:nvPr/>
              </p:nvSpPr>
              <p:spPr bwMode="auto">
                <a:xfrm>
                  <a:off x="3392" y="1614"/>
                  <a:ext cx="343" cy="151"/>
                </a:xfrm>
                <a:custGeom>
                  <a:avLst/>
                  <a:gdLst>
                    <a:gd name="T0" fmla="*/ 1161 w 1716"/>
                    <a:gd name="T1" fmla="*/ 28 h 757"/>
                    <a:gd name="T2" fmla="*/ 1237 w 1716"/>
                    <a:gd name="T3" fmla="*/ 28 h 757"/>
                    <a:gd name="T4" fmla="*/ 1208 w 1716"/>
                    <a:gd name="T5" fmla="*/ 230 h 757"/>
                    <a:gd name="T6" fmla="*/ 863 w 1716"/>
                    <a:gd name="T7" fmla="*/ 374 h 757"/>
                    <a:gd name="T8" fmla="*/ 1074 w 1716"/>
                    <a:gd name="T9" fmla="*/ 374 h 757"/>
                    <a:gd name="T10" fmla="*/ 1189 w 1716"/>
                    <a:gd name="T11" fmla="*/ 297 h 757"/>
                    <a:gd name="T12" fmla="*/ 1256 w 1716"/>
                    <a:gd name="T13" fmla="*/ 297 h 757"/>
                    <a:gd name="T14" fmla="*/ 1352 w 1716"/>
                    <a:gd name="T15" fmla="*/ 374 h 757"/>
                    <a:gd name="T16" fmla="*/ 1688 w 1716"/>
                    <a:gd name="T17" fmla="*/ 393 h 757"/>
                    <a:gd name="T18" fmla="*/ 1716 w 1716"/>
                    <a:gd name="T19" fmla="*/ 393 h 757"/>
                    <a:gd name="T20" fmla="*/ 1716 w 1716"/>
                    <a:gd name="T21" fmla="*/ 604 h 757"/>
                    <a:gd name="T22" fmla="*/ 1602 w 1716"/>
                    <a:gd name="T23" fmla="*/ 690 h 757"/>
                    <a:gd name="T24" fmla="*/ 843 w 1716"/>
                    <a:gd name="T25" fmla="*/ 757 h 757"/>
                    <a:gd name="T26" fmla="*/ 566 w 1716"/>
                    <a:gd name="T27" fmla="*/ 690 h 757"/>
                    <a:gd name="T28" fmla="*/ 594 w 1716"/>
                    <a:gd name="T29" fmla="*/ 508 h 757"/>
                    <a:gd name="T30" fmla="*/ 594 w 1716"/>
                    <a:gd name="T31" fmla="*/ 441 h 757"/>
                    <a:gd name="T32" fmla="*/ 824 w 1716"/>
                    <a:gd name="T33" fmla="*/ 411 h 757"/>
                    <a:gd name="T34" fmla="*/ 843 w 1716"/>
                    <a:gd name="T35" fmla="*/ 393 h 757"/>
                    <a:gd name="T36" fmla="*/ 67 w 1716"/>
                    <a:gd name="T37" fmla="*/ 393 h 757"/>
                    <a:gd name="T38" fmla="*/ 0 w 1716"/>
                    <a:gd name="T39" fmla="*/ 325 h 757"/>
                    <a:gd name="T40" fmla="*/ 19 w 1716"/>
                    <a:gd name="T41" fmla="*/ 144 h 757"/>
                    <a:gd name="T42" fmla="*/ 19 w 1716"/>
                    <a:gd name="T43" fmla="*/ 76 h 757"/>
                    <a:gd name="T44" fmla="*/ 479 w 1716"/>
                    <a:gd name="T45" fmla="*/ 28 h 757"/>
                    <a:gd name="T46" fmla="*/ 499 w 1716"/>
                    <a:gd name="T47" fmla="*/ 0 h 757"/>
                    <a:gd name="T48" fmla="*/ 978 w 1716"/>
                    <a:gd name="T49" fmla="*/ 47 h 757"/>
                    <a:gd name="T50" fmla="*/ 1161 w 1716"/>
                    <a:gd name="T51" fmla="*/ 28 h 757"/>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716"/>
                    <a:gd name="T79" fmla="*/ 0 h 757"/>
                    <a:gd name="T80" fmla="*/ 1716 w 1716"/>
                    <a:gd name="T81" fmla="*/ 757 h 757"/>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716" h="757">
                      <a:moveTo>
                        <a:pt x="1161" y="28"/>
                      </a:moveTo>
                      <a:lnTo>
                        <a:pt x="1237" y="28"/>
                      </a:lnTo>
                      <a:lnTo>
                        <a:pt x="1208" y="230"/>
                      </a:lnTo>
                      <a:lnTo>
                        <a:pt x="863" y="374"/>
                      </a:lnTo>
                      <a:lnTo>
                        <a:pt x="1074" y="374"/>
                      </a:lnTo>
                      <a:lnTo>
                        <a:pt x="1189" y="297"/>
                      </a:lnTo>
                      <a:lnTo>
                        <a:pt x="1256" y="297"/>
                      </a:lnTo>
                      <a:lnTo>
                        <a:pt x="1352" y="374"/>
                      </a:lnTo>
                      <a:lnTo>
                        <a:pt x="1688" y="393"/>
                      </a:lnTo>
                      <a:lnTo>
                        <a:pt x="1716" y="393"/>
                      </a:lnTo>
                      <a:lnTo>
                        <a:pt x="1716" y="604"/>
                      </a:lnTo>
                      <a:lnTo>
                        <a:pt x="1602" y="690"/>
                      </a:lnTo>
                      <a:lnTo>
                        <a:pt x="843" y="757"/>
                      </a:lnTo>
                      <a:lnTo>
                        <a:pt x="566" y="690"/>
                      </a:lnTo>
                      <a:lnTo>
                        <a:pt x="594" y="508"/>
                      </a:lnTo>
                      <a:lnTo>
                        <a:pt x="594" y="441"/>
                      </a:lnTo>
                      <a:lnTo>
                        <a:pt x="824" y="411"/>
                      </a:lnTo>
                      <a:lnTo>
                        <a:pt x="843" y="393"/>
                      </a:lnTo>
                      <a:lnTo>
                        <a:pt x="67" y="393"/>
                      </a:lnTo>
                      <a:lnTo>
                        <a:pt x="0" y="325"/>
                      </a:lnTo>
                      <a:lnTo>
                        <a:pt x="19" y="144"/>
                      </a:lnTo>
                      <a:lnTo>
                        <a:pt x="19" y="76"/>
                      </a:lnTo>
                      <a:lnTo>
                        <a:pt x="479" y="28"/>
                      </a:lnTo>
                      <a:lnTo>
                        <a:pt x="499" y="0"/>
                      </a:lnTo>
                      <a:lnTo>
                        <a:pt x="978" y="47"/>
                      </a:lnTo>
                      <a:lnTo>
                        <a:pt x="1161" y="28"/>
                      </a:lnTo>
                      <a:close/>
                    </a:path>
                  </a:pathLst>
                </a:custGeom>
                <a:solidFill>
                  <a:srgbClr val="F9D87C"/>
                </a:solidFill>
                <a:ln w="9525">
                  <a:noFill/>
                  <a:round/>
                  <a:headEnd/>
                  <a:tailEnd/>
                </a:ln>
              </p:spPr>
              <p:txBody>
                <a:bodyPr>
                  <a:prstTxWarp prst="textNoShape">
                    <a:avLst/>
                  </a:prstTxWarp>
                </a:bodyPr>
                <a:lstStyle/>
                <a:p>
                  <a:endParaRPr lang="en-US"/>
                </a:p>
              </p:txBody>
            </p:sp>
            <p:sp>
              <p:nvSpPr>
                <p:cNvPr id="55707" name="Freeform 118"/>
                <p:cNvSpPr>
                  <a:spLocks noChangeAspect="1"/>
                </p:cNvSpPr>
                <p:nvPr/>
              </p:nvSpPr>
              <p:spPr bwMode="auto">
                <a:xfrm>
                  <a:off x="3134" y="1629"/>
                  <a:ext cx="244" cy="73"/>
                </a:xfrm>
                <a:custGeom>
                  <a:avLst/>
                  <a:gdLst>
                    <a:gd name="T0" fmla="*/ 1218 w 1218"/>
                    <a:gd name="T1" fmla="*/ 182 h 365"/>
                    <a:gd name="T2" fmla="*/ 1074 w 1218"/>
                    <a:gd name="T3" fmla="*/ 317 h 365"/>
                    <a:gd name="T4" fmla="*/ 575 w 1218"/>
                    <a:gd name="T5" fmla="*/ 365 h 365"/>
                    <a:gd name="T6" fmla="*/ 230 w 1218"/>
                    <a:gd name="T7" fmla="*/ 335 h 365"/>
                    <a:gd name="T8" fmla="*/ 67 w 1218"/>
                    <a:gd name="T9" fmla="*/ 317 h 365"/>
                    <a:gd name="T10" fmla="*/ 0 w 1218"/>
                    <a:gd name="T11" fmla="*/ 317 h 365"/>
                    <a:gd name="T12" fmla="*/ 0 w 1218"/>
                    <a:gd name="T13" fmla="*/ 221 h 365"/>
                    <a:gd name="T14" fmla="*/ 19 w 1218"/>
                    <a:gd name="T15" fmla="*/ 135 h 365"/>
                    <a:gd name="T16" fmla="*/ 690 w 1218"/>
                    <a:gd name="T17" fmla="*/ 38 h 365"/>
                    <a:gd name="T18" fmla="*/ 757 w 1218"/>
                    <a:gd name="T19" fmla="*/ 0 h 365"/>
                    <a:gd name="T20" fmla="*/ 1218 w 1218"/>
                    <a:gd name="T21" fmla="*/ 19 h 365"/>
                    <a:gd name="T22" fmla="*/ 1218 w 1218"/>
                    <a:gd name="T23" fmla="*/ 182 h 36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218"/>
                    <a:gd name="T37" fmla="*/ 0 h 365"/>
                    <a:gd name="T38" fmla="*/ 1218 w 1218"/>
                    <a:gd name="T39" fmla="*/ 365 h 36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218" h="365">
                      <a:moveTo>
                        <a:pt x="1218" y="182"/>
                      </a:moveTo>
                      <a:lnTo>
                        <a:pt x="1074" y="317"/>
                      </a:lnTo>
                      <a:lnTo>
                        <a:pt x="575" y="365"/>
                      </a:lnTo>
                      <a:lnTo>
                        <a:pt x="230" y="335"/>
                      </a:lnTo>
                      <a:lnTo>
                        <a:pt x="67" y="317"/>
                      </a:lnTo>
                      <a:lnTo>
                        <a:pt x="0" y="317"/>
                      </a:lnTo>
                      <a:lnTo>
                        <a:pt x="0" y="221"/>
                      </a:lnTo>
                      <a:lnTo>
                        <a:pt x="19" y="135"/>
                      </a:lnTo>
                      <a:lnTo>
                        <a:pt x="690" y="38"/>
                      </a:lnTo>
                      <a:lnTo>
                        <a:pt x="757" y="0"/>
                      </a:lnTo>
                      <a:lnTo>
                        <a:pt x="1218" y="19"/>
                      </a:lnTo>
                      <a:lnTo>
                        <a:pt x="1218" y="182"/>
                      </a:lnTo>
                      <a:close/>
                    </a:path>
                  </a:pathLst>
                </a:custGeom>
                <a:solidFill>
                  <a:srgbClr val="F7D170"/>
                </a:solidFill>
                <a:ln w="9525">
                  <a:noFill/>
                  <a:round/>
                  <a:headEnd/>
                  <a:tailEnd/>
                </a:ln>
              </p:spPr>
              <p:txBody>
                <a:bodyPr>
                  <a:prstTxWarp prst="textNoShape">
                    <a:avLst/>
                  </a:prstTxWarp>
                </a:bodyPr>
                <a:lstStyle/>
                <a:p>
                  <a:endParaRPr lang="en-US"/>
                </a:p>
              </p:txBody>
            </p:sp>
            <p:sp>
              <p:nvSpPr>
                <p:cNvPr id="55708" name="Freeform 119"/>
                <p:cNvSpPr>
                  <a:spLocks noChangeAspect="1"/>
                </p:cNvSpPr>
                <p:nvPr/>
              </p:nvSpPr>
              <p:spPr bwMode="auto">
                <a:xfrm>
                  <a:off x="3802" y="1633"/>
                  <a:ext cx="69" cy="96"/>
                </a:xfrm>
                <a:custGeom>
                  <a:avLst/>
                  <a:gdLst>
                    <a:gd name="T0" fmla="*/ 49 w 346"/>
                    <a:gd name="T1" fmla="*/ 86 h 480"/>
                    <a:gd name="T2" fmla="*/ 97 w 346"/>
                    <a:gd name="T3" fmla="*/ 135 h 480"/>
                    <a:gd name="T4" fmla="*/ 346 w 346"/>
                    <a:gd name="T5" fmla="*/ 135 h 480"/>
                    <a:gd name="T6" fmla="*/ 279 w 346"/>
                    <a:gd name="T7" fmla="*/ 413 h 480"/>
                    <a:gd name="T8" fmla="*/ 193 w 346"/>
                    <a:gd name="T9" fmla="*/ 480 h 480"/>
                    <a:gd name="T10" fmla="*/ 97 w 346"/>
                    <a:gd name="T11" fmla="*/ 460 h 480"/>
                    <a:gd name="T12" fmla="*/ 30 w 346"/>
                    <a:gd name="T13" fmla="*/ 460 h 480"/>
                    <a:gd name="T14" fmla="*/ 0 w 346"/>
                    <a:gd name="T15" fmla="*/ 0 h 480"/>
                    <a:gd name="T16" fmla="*/ 49 w 346"/>
                    <a:gd name="T17" fmla="*/ 0 h 480"/>
                    <a:gd name="T18" fmla="*/ 49 w 346"/>
                    <a:gd name="T19" fmla="*/ 86 h 48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46"/>
                    <a:gd name="T31" fmla="*/ 0 h 480"/>
                    <a:gd name="T32" fmla="*/ 346 w 346"/>
                    <a:gd name="T33" fmla="*/ 480 h 48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46" h="480">
                      <a:moveTo>
                        <a:pt x="49" y="86"/>
                      </a:moveTo>
                      <a:lnTo>
                        <a:pt x="97" y="135"/>
                      </a:lnTo>
                      <a:lnTo>
                        <a:pt x="346" y="135"/>
                      </a:lnTo>
                      <a:lnTo>
                        <a:pt x="279" y="413"/>
                      </a:lnTo>
                      <a:lnTo>
                        <a:pt x="193" y="480"/>
                      </a:lnTo>
                      <a:lnTo>
                        <a:pt x="97" y="460"/>
                      </a:lnTo>
                      <a:lnTo>
                        <a:pt x="30" y="460"/>
                      </a:lnTo>
                      <a:lnTo>
                        <a:pt x="0" y="0"/>
                      </a:lnTo>
                      <a:lnTo>
                        <a:pt x="49" y="0"/>
                      </a:lnTo>
                      <a:lnTo>
                        <a:pt x="49" y="86"/>
                      </a:lnTo>
                      <a:close/>
                    </a:path>
                  </a:pathLst>
                </a:custGeom>
                <a:solidFill>
                  <a:srgbClr val="F9D87C"/>
                </a:solidFill>
                <a:ln w="9525">
                  <a:noFill/>
                  <a:round/>
                  <a:headEnd/>
                  <a:tailEnd/>
                </a:ln>
              </p:spPr>
              <p:txBody>
                <a:bodyPr>
                  <a:prstTxWarp prst="textNoShape">
                    <a:avLst/>
                  </a:prstTxWarp>
                </a:bodyPr>
                <a:lstStyle/>
                <a:p>
                  <a:endParaRPr lang="en-US"/>
                </a:p>
              </p:txBody>
            </p:sp>
            <p:sp>
              <p:nvSpPr>
                <p:cNvPr id="55709" name="Freeform 120"/>
                <p:cNvSpPr>
                  <a:spLocks noChangeAspect="1"/>
                </p:cNvSpPr>
                <p:nvPr/>
              </p:nvSpPr>
              <p:spPr bwMode="auto">
                <a:xfrm>
                  <a:off x="2860" y="1637"/>
                  <a:ext cx="261" cy="82"/>
                </a:xfrm>
                <a:custGeom>
                  <a:avLst/>
                  <a:gdLst>
                    <a:gd name="T0" fmla="*/ 1304 w 1304"/>
                    <a:gd name="T1" fmla="*/ 67 h 413"/>
                    <a:gd name="T2" fmla="*/ 1275 w 1304"/>
                    <a:gd name="T3" fmla="*/ 260 h 413"/>
                    <a:gd name="T4" fmla="*/ 1189 w 1304"/>
                    <a:gd name="T5" fmla="*/ 346 h 413"/>
                    <a:gd name="T6" fmla="*/ 824 w 1304"/>
                    <a:gd name="T7" fmla="*/ 413 h 413"/>
                    <a:gd name="T8" fmla="*/ 181 w 1304"/>
                    <a:gd name="T9" fmla="*/ 394 h 413"/>
                    <a:gd name="T10" fmla="*/ 67 w 1304"/>
                    <a:gd name="T11" fmla="*/ 365 h 413"/>
                    <a:gd name="T12" fmla="*/ 0 w 1304"/>
                    <a:gd name="T13" fmla="*/ 365 h 413"/>
                    <a:gd name="T14" fmla="*/ 19 w 1304"/>
                    <a:gd name="T15" fmla="*/ 116 h 413"/>
                    <a:gd name="T16" fmla="*/ 565 w 1304"/>
                    <a:gd name="T17" fmla="*/ 97 h 413"/>
                    <a:gd name="T18" fmla="*/ 776 w 1304"/>
                    <a:gd name="T19" fmla="*/ 0 h 413"/>
                    <a:gd name="T20" fmla="*/ 843 w 1304"/>
                    <a:gd name="T21" fmla="*/ 48 h 413"/>
                    <a:gd name="T22" fmla="*/ 1304 w 1304"/>
                    <a:gd name="T23" fmla="*/ 67 h 41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304"/>
                    <a:gd name="T37" fmla="*/ 0 h 413"/>
                    <a:gd name="T38" fmla="*/ 1304 w 1304"/>
                    <a:gd name="T39" fmla="*/ 413 h 41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304" h="413">
                      <a:moveTo>
                        <a:pt x="1304" y="67"/>
                      </a:moveTo>
                      <a:lnTo>
                        <a:pt x="1275" y="260"/>
                      </a:lnTo>
                      <a:lnTo>
                        <a:pt x="1189" y="346"/>
                      </a:lnTo>
                      <a:lnTo>
                        <a:pt x="824" y="413"/>
                      </a:lnTo>
                      <a:lnTo>
                        <a:pt x="181" y="394"/>
                      </a:lnTo>
                      <a:lnTo>
                        <a:pt x="67" y="365"/>
                      </a:lnTo>
                      <a:lnTo>
                        <a:pt x="0" y="365"/>
                      </a:lnTo>
                      <a:lnTo>
                        <a:pt x="19" y="116"/>
                      </a:lnTo>
                      <a:lnTo>
                        <a:pt x="565" y="97"/>
                      </a:lnTo>
                      <a:lnTo>
                        <a:pt x="776" y="0"/>
                      </a:lnTo>
                      <a:lnTo>
                        <a:pt x="843" y="48"/>
                      </a:lnTo>
                      <a:lnTo>
                        <a:pt x="1304" y="67"/>
                      </a:lnTo>
                      <a:close/>
                    </a:path>
                  </a:pathLst>
                </a:custGeom>
                <a:solidFill>
                  <a:srgbClr val="E8AD51"/>
                </a:solidFill>
                <a:ln w="9525">
                  <a:noFill/>
                  <a:round/>
                  <a:headEnd/>
                  <a:tailEnd/>
                </a:ln>
              </p:spPr>
              <p:txBody>
                <a:bodyPr>
                  <a:prstTxWarp prst="textNoShape">
                    <a:avLst/>
                  </a:prstTxWarp>
                </a:bodyPr>
                <a:lstStyle/>
                <a:p>
                  <a:endParaRPr lang="en-US"/>
                </a:p>
              </p:txBody>
            </p:sp>
            <p:sp>
              <p:nvSpPr>
                <p:cNvPr id="55710" name="Freeform 121"/>
                <p:cNvSpPr>
                  <a:spLocks noChangeAspect="1"/>
                </p:cNvSpPr>
                <p:nvPr/>
              </p:nvSpPr>
              <p:spPr bwMode="auto">
                <a:xfrm>
                  <a:off x="2681" y="1646"/>
                  <a:ext cx="64" cy="185"/>
                </a:xfrm>
                <a:custGeom>
                  <a:avLst/>
                  <a:gdLst>
                    <a:gd name="T0" fmla="*/ 182 w 317"/>
                    <a:gd name="T1" fmla="*/ 231 h 922"/>
                    <a:gd name="T2" fmla="*/ 297 w 317"/>
                    <a:gd name="T3" fmla="*/ 212 h 922"/>
                    <a:gd name="T4" fmla="*/ 317 w 317"/>
                    <a:gd name="T5" fmla="*/ 183 h 922"/>
                    <a:gd name="T6" fmla="*/ 317 w 317"/>
                    <a:gd name="T7" fmla="*/ 692 h 922"/>
                    <a:gd name="T8" fmla="*/ 67 w 317"/>
                    <a:gd name="T9" fmla="*/ 892 h 922"/>
                    <a:gd name="T10" fmla="*/ 0 w 317"/>
                    <a:gd name="T11" fmla="*/ 922 h 922"/>
                    <a:gd name="T12" fmla="*/ 0 w 317"/>
                    <a:gd name="T13" fmla="*/ 68 h 922"/>
                    <a:gd name="T14" fmla="*/ 67 w 317"/>
                    <a:gd name="T15" fmla="*/ 0 h 922"/>
                    <a:gd name="T16" fmla="*/ 134 w 317"/>
                    <a:gd name="T17" fmla="*/ 183 h 922"/>
                    <a:gd name="T18" fmla="*/ 182 w 317"/>
                    <a:gd name="T19" fmla="*/ 231 h 92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17"/>
                    <a:gd name="T31" fmla="*/ 0 h 922"/>
                    <a:gd name="T32" fmla="*/ 317 w 317"/>
                    <a:gd name="T33" fmla="*/ 922 h 92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17" h="922">
                      <a:moveTo>
                        <a:pt x="182" y="231"/>
                      </a:moveTo>
                      <a:lnTo>
                        <a:pt x="297" y="212"/>
                      </a:lnTo>
                      <a:lnTo>
                        <a:pt x="317" y="183"/>
                      </a:lnTo>
                      <a:lnTo>
                        <a:pt x="317" y="692"/>
                      </a:lnTo>
                      <a:lnTo>
                        <a:pt x="67" y="892"/>
                      </a:lnTo>
                      <a:lnTo>
                        <a:pt x="0" y="922"/>
                      </a:lnTo>
                      <a:lnTo>
                        <a:pt x="0" y="68"/>
                      </a:lnTo>
                      <a:lnTo>
                        <a:pt x="67" y="0"/>
                      </a:lnTo>
                      <a:lnTo>
                        <a:pt x="134" y="183"/>
                      </a:lnTo>
                      <a:lnTo>
                        <a:pt x="182" y="231"/>
                      </a:lnTo>
                      <a:close/>
                    </a:path>
                  </a:pathLst>
                </a:custGeom>
                <a:solidFill>
                  <a:srgbClr val="F7D170"/>
                </a:solidFill>
                <a:ln w="9525">
                  <a:noFill/>
                  <a:round/>
                  <a:headEnd/>
                  <a:tailEnd/>
                </a:ln>
              </p:spPr>
              <p:txBody>
                <a:bodyPr>
                  <a:prstTxWarp prst="textNoShape">
                    <a:avLst/>
                  </a:prstTxWarp>
                </a:bodyPr>
                <a:lstStyle/>
                <a:p>
                  <a:endParaRPr lang="en-US"/>
                </a:p>
              </p:txBody>
            </p:sp>
            <p:sp>
              <p:nvSpPr>
                <p:cNvPr id="55711" name="Freeform 122"/>
                <p:cNvSpPr>
                  <a:spLocks noChangeAspect="1"/>
                </p:cNvSpPr>
                <p:nvPr/>
              </p:nvSpPr>
              <p:spPr bwMode="auto">
                <a:xfrm>
                  <a:off x="2718" y="1656"/>
                  <a:ext cx="86" cy="211"/>
                </a:xfrm>
                <a:custGeom>
                  <a:avLst/>
                  <a:gdLst>
                    <a:gd name="T0" fmla="*/ 231 w 432"/>
                    <a:gd name="T1" fmla="*/ 1026 h 1054"/>
                    <a:gd name="T2" fmla="*/ 68 w 432"/>
                    <a:gd name="T3" fmla="*/ 1054 h 1054"/>
                    <a:gd name="T4" fmla="*/ 0 w 432"/>
                    <a:gd name="T5" fmla="*/ 843 h 1054"/>
                    <a:gd name="T6" fmla="*/ 231 w 432"/>
                    <a:gd name="T7" fmla="*/ 613 h 1054"/>
                    <a:gd name="T8" fmla="*/ 249 w 432"/>
                    <a:gd name="T9" fmla="*/ 114 h 1054"/>
                    <a:gd name="T10" fmla="*/ 412 w 432"/>
                    <a:gd name="T11" fmla="*/ 0 h 1054"/>
                    <a:gd name="T12" fmla="*/ 432 w 432"/>
                    <a:gd name="T13" fmla="*/ 910 h 1054"/>
                    <a:gd name="T14" fmla="*/ 231 w 432"/>
                    <a:gd name="T15" fmla="*/ 1026 h 1054"/>
                    <a:gd name="T16" fmla="*/ 0 60000 65536"/>
                    <a:gd name="T17" fmla="*/ 0 60000 65536"/>
                    <a:gd name="T18" fmla="*/ 0 60000 65536"/>
                    <a:gd name="T19" fmla="*/ 0 60000 65536"/>
                    <a:gd name="T20" fmla="*/ 0 60000 65536"/>
                    <a:gd name="T21" fmla="*/ 0 60000 65536"/>
                    <a:gd name="T22" fmla="*/ 0 60000 65536"/>
                    <a:gd name="T23" fmla="*/ 0 60000 65536"/>
                    <a:gd name="T24" fmla="*/ 0 w 432"/>
                    <a:gd name="T25" fmla="*/ 0 h 1054"/>
                    <a:gd name="T26" fmla="*/ 432 w 432"/>
                    <a:gd name="T27" fmla="*/ 1054 h 105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32" h="1054">
                      <a:moveTo>
                        <a:pt x="231" y="1026"/>
                      </a:moveTo>
                      <a:lnTo>
                        <a:pt x="68" y="1054"/>
                      </a:lnTo>
                      <a:lnTo>
                        <a:pt x="0" y="843"/>
                      </a:lnTo>
                      <a:lnTo>
                        <a:pt x="231" y="613"/>
                      </a:lnTo>
                      <a:lnTo>
                        <a:pt x="249" y="114"/>
                      </a:lnTo>
                      <a:lnTo>
                        <a:pt x="412" y="0"/>
                      </a:lnTo>
                      <a:lnTo>
                        <a:pt x="432" y="910"/>
                      </a:lnTo>
                      <a:lnTo>
                        <a:pt x="231" y="1026"/>
                      </a:lnTo>
                      <a:close/>
                    </a:path>
                  </a:pathLst>
                </a:custGeom>
                <a:solidFill>
                  <a:srgbClr val="E8AD51"/>
                </a:solidFill>
                <a:ln w="9525">
                  <a:noFill/>
                  <a:round/>
                  <a:headEnd/>
                  <a:tailEnd/>
                </a:ln>
              </p:spPr>
              <p:txBody>
                <a:bodyPr>
                  <a:prstTxWarp prst="textNoShape">
                    <a:avLst/>
                  </a:prstTxWarp>
                </a:bodyPr>
                <a:lstStyle/>
                <a:p>
                  <a:endParaRPr lang="en-US"/>
                </a:p>
              </p:txBody>
            </p:sp>
            <p:sp>
              <p:nvSpPr>
                <p:cNvPr id="55712" name="Freeform 123"/>
                <p:cNvSpPr>
                  <a:spLocks noChangeAspect="1"/>
                </p:cNvSpPr>
                <p:nvPr/>
              </p:nvSpPr>
              <p:spPr bwMode="auto">
                <a:xfrm>
                  <a:off x="2818" y="1656"/>
                  <a:ext cx="28" cy="54"/>
                </a:xfrm>
                <a:custGeom>
                  <a:avLst/>
                  <a:gdLst>
                    <a:gd name="T0" fmla="*/ 144 w 144"/>
                    <a:gd name="T1" fmla="*/ 182 h 268"/>
                    <a:gd name="T2" fmla="*/ 144 w 144"/>
                    <a:gd name="T3" fmla="*/ 249 h 268"/>
                    <a:gd name="T4" fmla="*/ 29 w 144"/>
                    <a:gd name="T5" fmla="*/ 268 h 268"/>
                    <a:gd name="T6" fmla="*/ 0 w 144"/>
                    <a:gd name="T7" fmla="*/ 0 h 268"/>
                    <a:gd name="T8" fmla="*/ 115 w 144"/>
                    <a:gd name="T9" fmla="*/ 0 h 268"/>
                    <a:gd name="T10" fmla="*/ 144 w 144"/>
                    <a:gd name="T11" fmla="*/ 182 h 268"/>
                    <a:gd name="T12" fmla="*/ 0 60000 65536"/>
                    <a:gd name="T13" fmla="*/ 0 60000 65536"/>
                    <a:gd name="T14" fmla="*/ 0 60000 65536"/>
                    <a:gd name="T15" fmla="*/ 0 60000 65536"/>
                    <a:gd name="T16" fmla="*/ 0 60000 65536"/>
                    <a:gd name="T17" fmla="*/ 0 60000 65536"/>
                    <a:gd name="T18" fmla="*/ 0 w 144"/>
                    <a:gd name="T19" fmla="*/ 0 h 268"/>
                    <a:gd name="T20" fmla="*/ 144 w 144"/>
                    <a:gd name="T21" fmla="*/ 268 h 268"/>
                  </a:gdLst>
                  <a:ahLst/>
                  <a:cxnLst>
                    <a:cxn ang="T12">
                      <a:pos x="T0" y="T1"/>
                    </a:cxn>
                    <a:cxn ang="T13">
                      <a:pos x="T2" y="T3"/>
                    </a:cxn>
                    <a:cxn ang="T14">
                      <a:pos x="T4" y="T5"/>
                    </a:cxn>
                    <a:cxn ang="T15">
                      <a:pos x="T6" y="T7"/>
                    </a:cxn>
                    <a:cxn ang="T16">
                      <a:pos x="T8" y="T9"/>
                    </a:cxn>
                    <a:cxn ang="T17">
                      <a:pos x="T10" y="T11"/>
                    </a:cxn>
                  </a:cxnLst>
                  <a:rect l="T18" t="T19" r="T20" b="T21"/>
                  <a:pathLst>
                    <a:path w="144" h="268">
                      <a:moveTo>
                        <a:pt x="144" y="182"/>
                      </a:moveTo>
                      <a:lnTo>
                        <a:pt x="144" y="249"/>
                      </a:lnTo>
                      <a:lnTo>
                        <a:pt x="29" y="268"/>
                      </a:lnTo>
                      <a:lnTo>
                        <a:pt x="0" y="0"/>
                      </a:lnTo>
                      <a:lnTo>
                        <a:pt x="115" y="0"/>
                      </a:lnTo>
                      <a:lnTo>
                        <a:pt x="144" y="182"/>
                      </a:lnTo>
                      <a:close/>
                    </a:path>
                  </a:pathLst>
                </a:custGeom>
                <a:solidFill>
                  <a:srgbClr val="F7D170"/>
                </a:solidFill>
                <a:ln w="9525">
                  <a:noFill/>
                  <a:round/>
                  <a:headEnd/>
                  <a:tailEnd/>
                </a:ln>
              </p:spPr>
              <p:txBody>
                <a:bodyPr>
                  <a:prstTxWarp prst="textNoShape">
                    <a:avLst/>
                  </a:prstTxWarp>
                </a:bodyPr>
                <a:lstStyle/>
                <a:p>
                  <a:endParaRPr lang="en-US"/>
                </a:p>
              </p:txBody>
            </p:sp>
            <p:sp>
              <p:nvSpPr>
                <p:cNvPr id="55713" name="Freeform 124"/>
                <p:cNvSpPr>
                  <a:spLocks noChangeAspect="1"/>
                </p:cNvSpPr>
                <p:nvPr/>
              </p:nvSpPr>
              <p:spPr bwMode="auto">
                <a:xfrm>
                  <a:off x="3844" y="1665"/>
                  <a:ext cx="50" cy="156"/>
                </a:xfrm>
                <a:custGeom>
                  <a:avLst/>
                  <a:gdLst>
                    <a:gd name="T0" fmla="*/ 250 w 250"/>
                    <a:gd name="T1" fmla="*/ 777 h 777"/>
                    <a:gd name="T2" fmla="*/ 48 w 250"/>
                    <a:gd name="T3" fmla="*/ 749 h 777"/>
                    <a:gd name="T4" fmla="*/ 0 w 250"/>
                    <a:gd name="T5" fmla="*/ 710 h 777"/>
                    <a:gd name="T6" fmla="*/ 19 w 250"/>
                    <a:gd name="T7" fmla="*/ 384 h 777"/>
                    <a:gd name="T8" fmla="*/ 95 w 250"/>
                    <a:gd name="T9" fmla="*/ 346 h 777"/>
                    <a:gd name="T10" fmla="*/ 162 w 250"/>
                    <a:gd name="T11" fmla="*/ 221 h 777"/>
                    <a:gd name="T12" fmla="*/ 211 w 250"/>
                    <a:gd name="T13" fmla="*/ 0 h 777"/>
                    <a:gd name="T14" fmla="*/ 230 w 250"/>
                    <a:gd name="T15" fmla="*/ 0 h 777"/>
                    <a:gd name="T16" fmla="*/ 250 w 250"/>
                    <a:gd name="T17" fmla="*/ 777 h 77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50"/>
                    <a:gd name="T28" fmla="*/ 0 h 777"/>
                    <a:gd name="T29" fmla="*/ 250 w 250"/>
                    <a:gd name="T30" fmla="*/ 777 h 77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50" h="777">
                      <a:moveTo>
                        <a:pt x="250" y="777"/>
                      </a:moveTo>
                      <a:lnTo>
                        <a:pt x="48" y="749"/>
                      </a:lnTo>
                      <a:lnTo>
                        <a:pt x="0" y="710"/>
                      </a:lnTo>
                      <a:lnTo>
                        <a:pt x="19" y="384"/>
                      </a:lnTo>
                      <a:lnTo>
                        <a:pt x="95" y="346"/>
                      </a:lnTo>
                      <a:lnTo>
                        <a:pt x="162" y="221"/>
                      </a:lnTo>
                      <a:lnTo>
                        <a:pt x="211" y="0"/>
                      </a:lnTo>
                      <a:lnTo>
                        <a:pt x="230" y="0"/>
                      </a:lnTo>
                      <a:lnTo>
                        <a:pt x="250" y="777"/>
                      </a:lnTo>
                      <a:close/>
                    </a:path>
                  </a:pathLst>
                </a:custGeom>
                <a:solidFill>
                  <a:srgbClr val="F7D170"/>
                </a:solidFill>
                <a:ln w="9525">
                  <a:noFill/>
                  <a:round/>
                  <a:headEnd/>
                  <a:tailEnd/>
                </a:ln>
              </p:spPr>
              <p:txBody>
                <a:bodyPr>
                  <a:prstTxWarp prst="textNoShape">
                    <a:avLst/>
                  </a:prstTxWarp>
                </a:bodyPr>
                <a:lstStyle/>
                <a:p>
                  <a:endParaRPr lang="en-US"/>
                </a:p>
              </p:txBody>
            </p:sp>
            <p:sp>
              <p:nvSpPr>
                <p:cNvPr id="55714" name="Freeform 125"/>
                <p:cNvSpPr>
                  <a:spLocks noChangeAspect="1"/>
                </p:cNvSpPr>
                <p:nvPr/>
              </p:nvSpPr>
              <p:spPr bwMode="auto">
                <a:xfrm>
                  <a:off x="3749" y="1689"/>
                  <a:ext cx="40" cy="53"/>
                </a:xfrm>
                <a:custGeom>
                  <a:avLst/>
                  <a:gdLst>
                    <a:gd name="T0" fmla="*/ 200 w 200"/>
                    <a:gd name="T1" fmla="*/ 268 h 268"/>
                    <a:gd name="T2" fmla="*/ 0 w 200"/>
                    <a:gd name="T3" fmla="*/ 268 h 268"/>
                    <a:gd name="T4" fmla="*/ 18 w 200"/>
                    <a:gd name="T5" fmla="*/ 0 h 268"/>
                    <a:gd name="T6" fmla="*/ 181 w 200"/>
                    <a:gd name="T7" fmla="*/ 0 h 268"/>
                    <a:gd name="T8" fmla="*/ 200 w 200"/>
                    <a:gd name="T9" fmla="*/ 268 h 268"/>
                    <a:gd name="T10" fmla="*/ 0 60000 65536"/>
                    <a:gd name="T11" fmla="*/ 0 60000 65536"/>
                    <a:gd name="T12" fmla="*/ 0 60000 65536"/>
                    <a:gd name="T13" fmla="*/ 0 60000 65536"/>
                    <a:gd name="T14" fmla="*/ 0 60000 65536"/>
                    <a:gd name="T15" fmla="*/ 0 w 200"/>
                    <a:gd name="T16" fmla="*/ 0 h 268"/>
                    <a:gd name="T17" fmla="*/ 200 w 200"/>
                    <a:gd name="T18" fmla="*/ 268 h 268"/>
                  </a:gdLst>
                  <a:ahLst/>
                  <a:cxnLst>
                    <a:cxn ang="T10">
                      <a:pos x="T0" y="T1"/>
                    </a:cxn>
                    <a:cxn ang="T11">
                      <a:pos x="T2" y="T3"/>
                    </a:cxn>
                    <a:cxn ang="T12">
                      <a:pos x="T4" y="T5"/>
                    </a:cxn>
                    <a:cxn ang="T13">
                      <a:pos x="T6" y="T7"/>
                    </a:cxn>
                    <a:cxn ang="T14">
                      <a:pos x="T8" y="T9"/>
                    </a:cxn>
                  </a:cxnLst>
                  <a:rect l="T15" t="T16" r="T17" b="T18"/>
                  <a:pathLst>
                    <a:path w="200" h="268">
                      <a:moveTo>
                        <a:pt x="200" y="268"/>
                      </a:moveTo>
                      <a:lnTo>
                        <a:pt x="0" y="268"/>
                      </a:lnTo>
                      <a:lnTo>
                        <a:pt x="18" y="0"/>
                      </a:lnTo>
                      <a:lnTo>
                        <a:pt x="181" y="0"/>
                      </a:lnTo>
                      <a:lnTo>
                        <a:pt x="200" y="268"/>
                      </a:lnTo>
                      <a:close/>
                    </a:path>
                  </a:pathLst>
                </a:custGeom>
                <a:solidFill>
                  <a:srgbClr val="E5E591"/>
                </a:solidFill>
                <a:ln w="9525">
                  <a:noFill/>
                  <a:round/>
                  <a:headEnd/>
                  <a:tailEnd/>
                </a:ln>
              </p:spPr>
              <p:txBody>
                <a:bodyPr>
                  <a:prstTxWarp prst="textNoShape">
                    <a:avLst/>
                  </a:prstTxWarp>
                </a:bodyPr>
                <a:lstStyle/>
                <a:p>
                  <a:endParaRPr lang="en-US"/>
                </a:p>
              </p:txBody>
            </p:sp>
            <p:sp>
              <p:nvSpPr>
                <p:cNvPr id="55715" name="Freeform 126"/>
                <p:cNvSpPr>
                  <a:spLocks noChangeAspect="1"/>
                </p:cNvSpPr>
                <p:nvPr/>
              </p:nvSpPr>
              <p:spPr bwMode="auto">
                <a:xfrm>
                  <a:off x="3276" y="1692"/>
                  <a:ext cx="215" cy="93"/>
                </a:xfrm>
                <a:custGeom>
                  <a:avLst/>
                  <a:gdLst>
                    <a:gd name="T0" fmla="*/ 1075 w 1075"/>
                    <a:gd name="T1" fmla="*/ 48 h 461"/>
                    <a:gd name="T2" fmla="*/ 1075 w 1075"/>
                    <a:gd name="T3" fmla="*/ 297 h 461"/>
                    <a:gd name="T4" fmla="*/ 911 w 1075"/>
                    <a:gd name="T5" fmla="*/ 412 h 461"/>
                    <a:gd name="T6" fmla="*/ 297 w 1075"/>
                    <a:gd name="T7" fmla="*/ 461 h 461"/>
                    <a:gd name="T8" fmla="*/ 96 w 1075"/>
                    <a:gd name="T9" fmla="*/ 431 h 461"/>
                    <a:gd name="T10" fmla="*/ 47 w 1075"/>
                    <a:gd name="T11" fmla="*/ 431 h 461"/>
                    <a:gd name="T12" fmla="*/ 0 w 1075"/>
                    <a:gd name="T13" fmla="*/ 364 h 461"/>
                    <a:gd name="T14" fmla="*/ 19 w 1075"/>
                    <a:gd name="T15" fmla="*/ 182 h 461"/>
                    <a:gd name="T16" fmla="*/ 19 w 1075"/>
                    <a:gd name="T17" fmla="*/ 115 h 461"/>
                    <a:gd name="T18" fmla="*/ 393 w 1075"/>
                    <a:gd name="T19" fmla="*/ 67 h 461"/>
                    <a:gd name="T20" fmla="*/ 508 w 1075"/>
                    <a:gd name="T21" fmla="*/ 0 h 461"/>
                    <a:gd name="T22" fmla="*/ 643 w 1075"/>
                    <a:gd name="T23" fmla="*/ 67 h 461"/>
                    <a:gd name="T24" fmla="*/ 1075 w 1075"/>
                    <a:gd name="T25" fmla="*/ 48 h 46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75"/>
                    <a:gd name="T40" fmla="*/ 0 h 461"/>
                    <a:gd name="T41" fmla="*/ 1075 w 1075"/>
                    <a:gd name="T42" fmla="*/ 461 h 46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75" h="461">
                      <a:moveTo>
                        <a:pt x="1075" y="48"/>
                      </a:moveTo>
                      <a:lnTo>
                        <a:pt x="1075" y="297"/>
                      </a:lnTo>
                      <a:lnTo>
                        <a:pt x="911" y="412"/>
                      </a:lnTo>
                      <a:lnTo>
                        <a:pt x="297" y="461"/>
                      </a:lnTo>
                      <a:lnTo>
                        <a:pt x="96" y="431"/>
                      </a:lnTo>
                      <a:lnTo>
                        <a:pt x="47" y="431"/>
                      </a:lnTo>
                      <a:lnTo>
                        <a:pt x="0" y="364"/>
                      </a:lnTo>
                      <a:lnTo>
                        <a:pt x="19" y="182"/>
                      </a:lnTo>
                      <a:lnTo>
                        <a:pt x="19" y="115"/>
                      </a:lnTo>
                      <a:lnTo>
                        <a:pt x="393" y="67"/>
                      </a:lnTo>
                      <a:lnTo>
                        <a:pt x="508" y="0"/>
                      </a:lnTo>
                      <a:lnTo>
                        <a:pt x="643" y="67"/>
                      </a:lnTo>
                      <a:lnTo>
                        <a:pt x="1075" y="48"/>
                      </a:lnTo>
                      <a:close/>
                    </a:path>
                  </a:pathLst>
                </a:custGeom>
                <a:solidFill>
                  <a:srgbClr val="F7D170"/>
                </a:solidFill>
                <a:ln w="9525">
                  <a:noFill/>
                  <a:round/>
                  <a:headEnd/>
                  <a:tailEnd/>
                </a:ln>
              </p:spPr>
              <p:txBody>
                <a:bodyPr>
                  <a:prstTxWarp prst="textNoShape">
                    <a:avLst/>
                  </a:prstTxWarp>
                </a:bodyPr>
                <a:lstStyle/>
                <a:p>
                  <a:endParaRPr lang="en-US"/>
                </a:p>
              </p:txBody>
            </p:sp>
            <p:sp>
              <p:nvSpPr>
                <p:cNvPr id="55716" name="Freeform 127"/>
                <p:cNvSpPr>
                  <a:spLocks noChangeAspect="1"/>
                </p:cNvSpPr>
                <p:nvPr/>
              </p:nvSpPr>
              <p:spPr bwMode="auto">
                <a:xfrm>
                  <a:off x="3006" y="1706"/>
                  <a:ext cx="257" cy="86"/>
                </a:xfrm>
                <a:custGeom>
                  <a:avLst/>
                  <a:gdLst>
                    <a:gd name="T0" fmla="*/ 1218 w 1286"/>
                    <a:gd name="T1" fmla="*/ 67 h 431"/>
                    <a:gd name="T2" fmla="*/ 1286 w 1286"/>
                    <a:gd name="T3" fmla="*/ 67 h 431"/>
                    <a:gd name="T4" fmla="*/ 1286 w 1286"/>
                    <a:gd name="T5" fmla="*/ 278 h 431"/>
                    <a:gd name="T6" fmla="*/ 1189 w 1286"/>
                    <a:gd name="T7" fmla="*/ 394 h 431"/>
                    <a:gd name="T8" fmla="*/ 1103 w 1286"/>
                    <a:gd name="T9" fmla="*/ 431 h 431"/>
                    <a:gd name="T10" fmla="*/ 182 w 1286"/>
                    <a:gd name="T11" fmla="*/ 431 h 431"/>
                    <a:gd name="T12" fmla="*/ 0 w 1286"/>
                    <a:gd name="T13" fmla="*/ 364 h 431"/>
                    <a:gd name="T14" fmla="*/ 19 w 1286"/>
                    <a:gd name="T15" fmla="*/ 115 h 431"/>
                    <a:gd name="T16" fmla="*/ 364 w 1286"/>
                    <a:gd name="T17" fmla="*/ 95 h 431"/>
                    <a:gd name="T18" fmla="*/ 546 w 1286"/>
                    <a:gd name="T19" fmla="*/ 0 h 431"/>
                    <a:gd name="T20" fmla="*/ 921 w 1286"/>
                    <a:gd name="T21" fmla="*/ 19 h 431"/>
                    <a:gd name="T22" fmla="*/ 1218 w 1286"/>
                    <a:gd name="T23" fmla="*/ 67 h 43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286"/>
                    <a:gd name="T37" fmla="*/ 0 h 431"/>
                    <a:gd name="T38" fmla="*/ 1286 w 1286"/>
                    <a:gd name="T39" fmla="*/ 431 h 43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286" h="431">
                      <a:moveTo>
                        <a:pt x="1218" y="67"/>
                      </a:moveTo>
                      <a:lnTo>
                        <a:pt x="1286" y="67"/>
                      </a:lnTo>
                      <a:lnTo>
                        <a:pt x="1286" y="278"/>
                      </a:lnTo>
                      <a:lnTo>
                        <a:pt x="1189" y="394"/>
                      </a:lnTo>
                      <a:lnTo>
                        <a:pt x="1103" y="431"/>
                      </a:lnTo>
                      <a:lnTo>
                        <a:pt x="182" y="431"/>
                      </a:lnTo>
                      <a:lnTo>
                        <a:pt x="0" y="364"/>
                      </a:lnTo>
                      <a:lnTo>
                        <a:pt x="19" y="115"/>
                      </a:lnTo>
                      <a:lnTo>
                        <a:pt x="364" y="95"/>
                      </a:lnTo>
                      <a:lnTo>
                        <a:pt x="546" y="0"/>
                      </a:lnTo>
                      <a:lnTo>
                        <a:pt x="921" y="19"/>
                      </a:lnTo>
                      <a:lnTo>
                        <a:pt x="1218" y="67"/>
                      </a:lnTo>
                      <a:close/>
                    </a:path>
                  </a:pathLst>
                </a:custGeom>
                <a:solidFill>
                  <a:srgbClr val="F7D170"/>
                </a:solidFill>
                <a:ln w="9525">
                  <a:noFill/>
                  <a:round/>
                  <a:headEnd/>
                  <a:tailEnd/>
                </a:ln>
              </p:spPr>
              <p:txBody>
                <a:bodyPr>
                  <a:prstTxWarp prst="textNoShape">
                    <a:avLst/>
                  </a:prstTxWarp>
                </a:bodyPr>
                <a:lstStyle/>
                <a:p>
                  <a:endParaRPr lang="en-US"/>
                </a:p>
              </p:txBody>
            </p:sp>
            <p:sp>
              <p:nvSpPr>
                <p:cNvPr id="55717" name="Freeform 128"/>
                <p:cNvSpPr>
                  <a:spLocks noChangeAspect="1"/>
                </p:cNvSpPr>
                <p:nvPr/>
              </p:nvSpPr>
              <p:spPr bwMode="auto">
                <a:xfrm>
                  <a:off x="2823" y="1725"/>
                  <a:ext cx="169" cy="73"/>
                </a:xfrm>
                <a:custGeom>
                  <a:avLst/>
                  <a:gdLst>
                    <a:gd name="T0" fmla="*/ 845 w 845"/>
                    <a:gd name="T1" fmla="*/ 20 h 366"/>
                    <a:gd name="T2" fmla="*/ 845 w 845"/>
                    <a:gd name="T3" fmla="*/ 269 h 366"/>
                    <a:gd name="T4" fmla="*/ 729 w 845"/>
                    <a:gd name="T5" fmla="*/ 366 h 366"/>
                    <a:gd name="T6" fmla="*/ 0 w 845"/>
                    <a:gd name="T7" fmla="*/ 366 h 366"/>
                    <a:gd name="T8" fmla="*/ 0 w 845"/>
                    <a:gd name="T9" fmla="*/ 0 h 366"/>
                    <a:gd name="T10" fmla="*/ 527 w 845"/>
                    <a:gd name="T11" fmla="*/ 49 h 366"/>
                    <a:gd name="T12" fmla="*/ 845 w 845"/>
                    <a:gd name="T13" fmla="*/ 20 h 366"/>
                    <a:gd name="T14" fmla="*/ 0 60000 65536"/>
                    <a:gd name="T15" fmla="*/ 0 60000 65536"/>
                    <a:gd name="T16" fmla="*/ 0 60000 65536"/>
                    <a:gd name="T17" fmla="*/ 0 60000 65536"/>
                    <a:gd name="T18" fmla="*/ 0 60000 65536"/>
                    <a:gd name="T19" fmla="*/ 0 60000 65536"/>
                    <a:gd name="T20" fmla="*/ 0 60000 65536"/>
                    <a:gd name="T21" fmla="*/ 0 w 845"/>
                    <a:gd name="T22" fmla="*/ 0 h 366"/>
                    <a:gd name="T23" fmla="*/ 845 w 845"/>
                    <a:gd name="T24" fmla="*/ 366 h 36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45" h="366">
                      <a:moveTo>
                        <a:pt x="845" y="20"/>
                      </a:moveTo>
                      <a:lnTo>
                        <a:pt x="845" y="269"/>
                      </a:lnTo>
                      <a:lnTo>
                        <a:pt x="729" y="366"/>
                      </a:lnTo>
                      <a:lnTo>
                        <a:pt x="0" y="366"/>
                      </a:lnTo>
                      <a:lnTo>
                        <a:pt x="0" y="0"/>
                      </a:lnTo>
                      <a:lnTo>
                        <a:pt x="527" y="49"/>
                      </a:lnTo>
                      <a:lnTo>
                        <a:pt x="845" y="20"/>
                      </a:lnTo>
                      <a:close/>
                    </a:path>
                  </a:pathLst>
                </a:custGeom>
                <a:solidFill>
                  <a:srgbClr val="F9EA91"/>
                </a:solidFill>
                <a:ln w="9525">
                  <a:noFill/>
                  <a:round/>
                  <a:headEnd/>
                  <a:tailEnd/>
                </a:ln>
              </p:spPr>
              <p:txBody>
                <a:bodyPr>
                  <a:prstTxWarp prst="textNoShape">
                    <a:avLst/>
                  </a:prstTxWarp>
                </a:bodyPr>
                <a:lstStyle/>
                <a:p>
                  <a:endParaRPr lang="en-US"/>
                </a:p>
              </p:txBody>
            </p:sp>
            <p:sp>
              <p:nvSpPr>
                <p:cNvPr id="55718" name="Freeform 129"/>
                <p:cNvSpPr>
                  <a:spLocks noChangeAspect="1"/>
                </p:cNvSpPr>
                <p:nvPr/>
              </p:nvSpPr>
              <p:spPr bwMode="auto">
                <a:xfrm>
                  <a:off x="3802" y="1738"/>
                  <a:ext cx="69" cy="175"/>
                </a:xfrm>
                <a:custGeom>
                  <a:avLst/>
                  <a:gdLst>
                    <a:gd name="T0" fmla="*/ 125 w 346"/>
                    <a:gd name="T1" fmla="*/ 317 h 872"/>
                    <a:gd name="T2" fmla="*/ 125 w 346"/>
                    <a:gd name="T3" fmla="*/ 364 h 872"/>
                    <a:gd name="T4" fmla="*/ 231 w 346"/>
                    <a:gd name="T5" fmla="*/ 461 h 872"/>
                    <a:gd name="T6" fmla="*/ 346 w 346"/>
                    <a:gd name="T7" fmla="*/ 480 h 872"/>
                    <a:gd name="T8" fmla="*/ 327 w 346"/>
                    <a:gd name="T9" fmla="*/ 777 h 872"/>
                    <a:gd name="T10" fmla="*/ 279 w 346"/>
                    <a:gd name="T11" fmla="*/ 872 h 872"/>
                    <a:gd name="T12" fmla="*/ 30 w 346"/>
                    <a:gd name="T13" fmla="*/ 872 h 872"/>
                    <a:gd name="T14" fmla="*/ 0 w 346"/>
                    <a:gd name="T15" fmla="*/ 0 h 872"/>
                    <a:gd name="T16" fmla="*/ 163 w 346"/>
                    <a:gd name="T17" fmla="*/ 19 h 872"/>
                    <a:gd name="T18" fmla="*/ 125 w 346"/>
                    <a:gd name="T19" fmla="*/ 317 h 87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46"/>
                    <a:gd name="T31" fmla="*/ 0 h 872"/>
                    <a:gd name="T32" fmla="*/ 346 w 346"/>
                    <a:gd name="T33" fmla="*/ 872 h 87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46" h="872">
                      <a:moveTo>
                        <a:pt x="125" y="317"/>
                      </a:moveTo>
                      <a:lnTo>
                        <a:pt x="125" y="364"/>
                      </a:lnTo>
                      <a:lnTo>
                        <a:pt x="231" y="461"/>
                      </a:lnTo>
                      <a:lnTo>
                        <a:pt x="346" y="480"/>
                      </a:lnTo>
                      <a:lnTo>
                        <a:pt x="327" y="777"/>
                      </a:lnTo>
                      <a:lnTo>
                        <a:pt x="279" y="872"/>
                      </a:lnTo>
                      <a:lnTo>
                        <a:pt x="30" y="872"/>
                      </a:lnTo>
                      <a:lnTo>
                        <a:pt x="0" y="0"/>
                      </a:lnTo>
                      <a:lnTo>
                        <a:pt x="163" y="19"/>
                      </a:lnTo>
                      <a:lnTo>
                        <a:pt x="125" y="317"/>
                      </a:lnTo>
                      <a:close/>
                    </a:path>
                  </a:pathLst>
                </a:custGeom>
                <a:solidFill>
                  <a:srgbClr val="F0F08A"/>
                </a:solidFill>
                <a:ln w="9525">
                  <a:noFill/>
                  <a:round/>
                  <a:headEnd/>
                  <a:tailEnd/>
                </a:ln>
              </p:spPr>
              <p:txBody>
                <a:bodyPr>
                  <a:prstTxWarp prst="textNoShape">
                    <a:avLst/>
                  </a:prstTxWarp>
                </a:bodyPr>
                <a:lstStyle/>
                <a:p>
                  <a:endParaRPr lang="en-US"/>
                </a:p>
              </p:txBody>
            </p:sp>
            <p:sp>
              <p:nvSpPr>
                <p:cNvPr id="55719" name="Freeform 130"/>
                <p:cNvSpPr>
                  <a:spLocks noChangeAspect="1"/>
                </p:cNvSpPr>
                <p:nvPr/>
              </p:nvSpPr>
              <p:spPr bwMode="auto">
                <a:xfrm>
                  <a:off x="3610" y="1752"/>
                  <a:ext cx="179" cy="82"/>
                </a:xfrm>
                <a:custGeom>
                  <a:avLst/>
                  <a:gdLst>
                    <a:gd name="T0" fmla="*/ 892 w 892"/>
                    <a:gd name="T1" fmla="*/ 364 h 413"/>
                    <a:gd name="T2" fmla="*/ 758 w 892"/>
                    <a:gd name="T3" fmla="*/ 364 h 413"/>
                    <a:gd name="T4" fmla="*/ 182 w 892"/>
                    <a:gd name="T5" fmla="*/ 413 h 413"/>
                    <a:gd name="T6" fmla="*/ 49 w 892"/>
                    <a:gd name="T7" fmla="*/ 394 h 413"/>
                    <a:gd name="T8" fmla="*/ 0 w 892"/>
                    <a:gd name="T9" fmla="*/ 345 h 413"/>
                    <a:gd name="T10" fmla="*/ 0 w 892"/>
                    <a:gd name="T11" fmla="*/ 134 h 413"/>
                    <a:gd name="T12" fmla="*/ 595 w 892"/>
                    <a:gd name="T13" fmla="*/ 48 h 413"/>
                    <a:gd name="T14" fmla="*/ 643 w 892"/>
                    <a:gd name="T15" fmla="*/ 0 h 413"/>
                    <a:gd name="T16" fmla="*/ 892 w 892"/>
                    <a:gd name="T17" fmla="*/ 48 h 413"/>
                    <a:gd name="T18" fmla="*/ 892 w 892"/>
                    <a:gd name="T19" fmla="*/ 364 h 41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92"/>
                    <a:gd name="T31" fmla="*/ 0 h 413"/>
                    <a:gd name="T32" fmla="*/ 892 w 892"/>
                    <a:gd name="T33" fmla="*/ 413 h 41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92" h="413">
                      <a:moveTo>
                        <a:pt x="892" y="364"/>
                      </a:moveTo>
                      <a:lnTo>
                        <a:pt x="758" y="364"/>
                      </a:lnTo>
                      <a:lnTo>
                        <a:pt x="182" y="413"/>
                      </a:lnTo>
                      <a:lnTo>
                        <a:pt x="49" y="394"/>
                      </a:lnTo>
                      <a:lnTo>
                        <a:pt x="0" y="345"/>
                      </a:lnTo>
                      <a:lnTo>
                        <a:pt x="0" y="134"/>
                      </a:lnTo>
                      <a:lnTo>
                        <a:pt x="595" y="48"/>
                      </a:lnTo>
                      <a:lnTo>
                        <a:pt x="643" y="0"/>
                      </a:lnTo>
                      <a:lnTo>
                        <a:pt x="892" y="48"/>
                      </a:lnTo>
                      <a:lnTo>
                        <a:pt x="892" y="364"/>
                      </a:lnTo>
                      <a:close/>
                    </a:path>
                  </a:pathLst>
                </a:custGeom>
                <a:solidFill>
                  <a:srgbClr val="F9EA91"/>
                </a:solidFill>
                <a:ln w="9525">
                  <a:noFill/>
                  <a:round/>
                  <a:headEnd/>
                  <a:tailEnd/>
                </a:ln>
              </p:spPr>
              <p:txBody>
                <a:bodyPr>
                  <a:prstTxWarp prst="textNoShape">
                    <a:avLst/>
                  </a:prstTxWarp>
                </a:bodyPr>
                <a:lstStyle/>
                <a:p>
                  <a:endParaRPr lang="en-US"/>
                </a:p>
              </p:txBody>
            </p:sp>
            <p:sp>
              <p:nvSpPr>
                <p:cNvPr id="55720" name="Freeform 131"/>
                <p:cNvSpPr>
                  <a:spLocks noChangeAspect="1"/>
                </p:cNvSpPr>
                <p:nvPr/>
              </p:nvSpPr>
              <p:spPr bwMode="auto">
                <a:xfrm>
                  <a:off x="3386" y="1765"/>
                  <a:ext cx="211" cy="73"/>
                </a:xfrm>
                <a:custGeom>
                  <a:avLst/>
                  <a:gdLst>
                    <a:gd name="T0" fmla="*/ 1037 w 1056"/>
                    <a:gd name="T1" fmla="*/ 67 h 364"/>
                    <a:gd name="T2" fmla="*/ 1056 w 1056"/>
                    <a:gd name="T3" fmla="*/ 164 h 364"/>
                    <a:gd name="T4" fmla="*/ 1056 w 1056"/>
                    <a:gd name="T5" fmla="*/ 230 h 364"/>
                    <a:gd name="T6" fmla="*/ 922 w 1056"/>
                    <a:gd name="T7" fmla="*/ 327 h 364"/>
                    <a:gd name="T8" fmla="*/ 624 w 1056"/>
                    <a:gd name="T9" fmla="*/ 364 h 364"/>
                    <a:gd name="T10" fmla="*/ 0 w 1056"/>
                    <a:gd name="T11" fmla="*/ 346 h 364"/>
                    <a:gd name="T12" fmla="*/ 0 w 1056"/>
                    <a:gd name="T13" fmla="*/ 183 h 364"/>
                    <a:gd name="T14" fmla="*/ 30 w 1056"/>
                    <a:gd name="T15" fmla="*/ 164 h 364"/>
                    <a:gd name="T16" fmla="*/ 461 w 1056"/>
                    <a:gd name="T17" fmla="*/ 97 h 364"/>
                    <a:gd name="T18" fmla="*/ 548 w 1056"/>
                    <a:gd name="T19" fmla="*/ 0 h 364"/>
                    <a:gd name="T20" fmla="*/ 854 w 1056"/>
                    <a:gd name="T21" fmla="*/ 67 h 364"/>
                    <a:gd name="T22" fmla="*/ 1037 w 1056"/>
                    <a:gd name="T23" fmla="*/ 67 h 36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056"/>
                    <a:gd name="T37" fmla="*/ 0 h 364"/>
                    <a:gd name="T38" fmla="*/ 1056 w 1056"/>
                    <a:gd name="T39" fmla="*/ 364 h 36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056" h="364">
                      <a:moveTo>
                        <a:pt x="1037" y="67"/>
                      </a:moveTo>
                      <a:lnTo>
                        <a:pt x="1056" y="164"/>
                      </a:lnTo>
                      <a:lnTo>
                        <a:pt x="1056" y="230"/>
                      </a:lnTo>
                      <a:lnTo>
                        <a:pt x="922" y="327"/>
                      </a:lnTo>
                      <a:lnTo>
                        <a:pt x="624" y="364"/>
                      </a:lnTo>
                      <a:lnTo>
                        <a:pt x="0" y="346"/>
                      </a:lnTo>
                      <a:lnTo>
                        <a:pt x="0" y="183"/>
                      </a:lnTo>
                      <a:lnTo>
                        <a:pt x="30" y="164"/>
                      </a:lnTo>
                      <a:lnTo>
                        <a:pt x="461" y="97"/>
                      </a:lnTo>
                      <a:lnTo>
                        <a:pt x="548" y="0"/>
                      </a:lnTo>
                      <a:lnTo>
                        <a:pt x="854" y="67"/>
                      </a:lnTo>
                      <a:lnTo>
                        <a:pt x="1037" y="67"/>
                      </a:lnTo>
                      <a:close/>
                    </a:path>
                  </a:pathLst>
                </a:custGeom>
                <a:solidFill>
                  <a:srgbClr val="F7D170"/>
                </a:solidFill>
                <a:ln w="9525">
                  <a:noFill/>
                  <a:round/>
                  <a:headEnd/>
                  <a:tailEnd/>
                </a:ln>
              </p:spPr>
              <p:txBody>
                <a:bodyPr>
                  <a:prstTxWarp prst="textNoShape">
                    <a:avLst/>
                  </a:prstTxWarp>
                </a:bodyPr>
                <a:lstStyle/>
                <a:p>
                  <a:endParaRPr lang="en-US"/>
                </a:p>
              </p:txBody>
            </p:sp>
            <p:sp>
              <p:nvSpPr>
                <p:cNvPr id="55721" name="Freeform 132"/>
                <p:cNvSpPr>
                  <a:spLocks noChangeAspect="1"/>
                </p:cNvSpPr>
                <p:nvPr/>
              </p:nvSpPr>
              <p:spPr bwMode="auto">
                <a:xfrm>
                  <a:off x="3153" y="1785"/>
                  <a:ext cx="219" cy="76"/>
                </a:xfrm>
                <a:custGeom>
                  <a:avLst/>
                  <a:gdLst>
                    <a:gd name="T0" fmla="*/ 1094 w 1094"/>
                    <a:gd name="T1" fmla="*/ 67 h 383"/>
                    <a:gd name="T2" fmla="*/ 1075 w 1094"/>
                    <a:gd name="T3" fmla="*/ 267 h 383"/>
                    <a:gd name="T4" fmla="*/ 1027 w 1094"/>
                    <a:gd name="T5" fmla="*/ 316 h 383"/>
                    <a:gd name="T6" fmla="*/ 451 w 1094"/>
                    <a:gd name="T7" fmla="*/ 383 h 383"/>
                    <a:gd name="T8" fmla="*/ 0 w 1094"/>
                    <a:gd name="T9" fmla="*/ 335 h 383"/>
                    <a:gd name="T10" fmla="*/ 19 w 1094"/>
                    <a:gd name="T11" fmla="*/ 133 h 383"/>
                    <a:gd name="T12" fmla="*/ 413 w 1094"/>
                    <a:gd name="T13" fmla="*/ 86 h 383"/>
                    <a:gd name="T14" fmla="*/ 499 w 1094"/>
                    <a:gd name="T15" fmla="*/ 67 h 383"/>
                    <a:gd name="T16" fmla="*/ 548 w 1094"/>
                    <a:gd name="T17" fmla="*/ 0 h 383"/>
                    <a:gd name="T18" fmla="*/ 634 w 1094"/>
                    <a:gd name="T19" fmla="*/ 37 h 383"/>
                    <a:gd name="T20" fmla="*/ 1094 w 1094"/>
                    <a:gd name="T21" fmla="*/ 67 h 38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94"/>
                    <a:gd name="T34" fmla="*/ 0 h 383"/>
                    <a:gd name="T35" fmla="*/ 1094 w 1094"/>
                    <a:gd name="T36" fmla="*/ 383 h 38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94" h="383">
                      <a:moveTo>
                        <a:pt x="1094" y="67"/>
                      </a:moveTo>
                      <a:lnTo>
                        <a:pt x="1075" y="267"/>
                      </a:lnTo>
                      <a:lnTo>
                        <a:pt x="1027" y="316"/>
                      </a:lnTo>
                      <a:lnTo>
                        <a:pt x="451" y="383"/>
                      </a:lnTo>
                      <a:lnTo>
                        <a:pt x="0" y="335"/>
                      </a:lnTo>
                      <a:lnTo>
                        <a:pt x="19" y="133"/>
                      </a:lnTo>
                      <a:lnTo>
                        <a:pt x="413" y="86"/>
                      </a:lnTo>
                      <a:lnTo>
                        <a:pt x="499" y="67"/>
                      </a:lnTo>
                      <a:lnTo>
                        <a:pt x="548" y="0"/>
                      </a:lnTo>
                      <a:lnTo>
                        <a:pt x="634" y="37"/>
                      </a:lnTo>
                      <a:lnTo>
                        <a:pt x="1094" y="67"/>
                      </a:lnTo>
                      <a:close/>
                    </a:path>
                  </a:pathLst>
                </a:custGeom>
                <a:solidFill>
                  <a:srgbClr val="F9EA91"/>
                </a:solidFill>
                <a:ln w="9525">
                  <a:noFill/>
                  <a:round/>
                  <a:headEnd/>
                  <a:tailEnd/>
                </a:ln>
              </p:spPr>
              <p:txBody>
                <a:bodyPr>
                  <a:prstTxWarp prst="textNoShape">
                    <a:avLst/>
                  </a:prstTxWarp>
                </a:bodyPr>
                <a:lstStyle/>
                <a:p>
                  <a:endParaRPr lang="en-US"/>
                </a:p>
              </p:txBody>
            </p:sp>
            <p:sp>
              <p:nvSpPr>
                <p:cNvPr id="55722" name="Freeform 133"/>
                <p:cNvSpPr>
                  <a:spLocks noChangeAspect="1"/>
                </p:cNvSpPr>
                <p:nvPr/>
              </p:nvSpPr>
              <p:spPr bwMode="auto">
                <a:xfrm>
                  <a:off x="2877" y="1798"/>
                  <a:ext cx="261" cy="73"/>
                </a:xfrm>
                <a:custGeom>
                  <a:avLst/>
                  <a:gdLst>
                    <a:gd name="T0" fmla="*/ 921 w 1305"/>
                    <a:gd name="T1" fmla="*/ 66 h 363"/>
                    <a:gd name="T2" fmla="*/ 1286 w 1305"/>
                    <a:gd name="T3" fmla="*/ 66 h 363"/>
                    <a:gd name="T4" fmla="*/ 1305 w 1305"/>
                    <a:gd name="T5" fmla="*/ 47 h 363"/>
                    <a:gd name="T6" fmla="*/ 1305 w 1305"/>
                    <a:gd name="T7" fmla="*/ 249 h 363"/>
                    <a:gd name="T8" fmla="*/ 1286 w 1305"/>
                    <a:gd name="T9" fmla="*/ 268 h 363"/>
                    <a:gd name="T10" fmla="*/ 1286 w 1305"/>
                    <a:gd name="T11" fmla="*/ 316 h 363"/>
                    <a:gd name="T12" fmla="*/ 1036 w 1305"/>
                    <a:gd name="T13" fmla="*/ 363 h 363"/>
                    <a:gd name="T14" fmla="*/ 114 w 1305"/>
                    <a:gd name="T15" fmla="*/ 363 h 363"/>
                    <a:gd name="T16" fmla="*/ 47 w 1305"/>
                    <a:gd name="T17" fmla="*/ 316 h 363"/>
                    <a:gd name="T18" fmla="*/ 0 w 1305"/>
                    <a:gd name="T19" fmla="*/ 230 h 363"/>
                    <a:gd name="T20" fmla="*/ 28 w 1305"/>
                    <a:gd name="T21" fmla="*/ 114 h 363"/>
                    <a:gd name="T22" fmla="*/ 441 w 1305"/>
                    <a:gd name="T23" fmla="*/ 66 h 363"/>
                    <a:gd name="T24" fmla="*/ 594 w 1305"/>
                    <a:gd name="T25" fmla="*/ 0 h 363"/>
                    <a:gd name="T26" fmla="*/ 777 w 1305"/>
                    <a:gd name="T27" fmla="*/ 19 h 363"/>
                    <a:gd name="T28" fmla="*/ 921 w 1305"/>
                    <a:gd name="T29" fmla="*/ 66 h 36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305"/>
                    <a:gd name="T46" fmla="*/ 0 h 363"/>
                    <a:gd name="T47" fmla="*/ 1305 w 1305"/>
                    <a:gd name="T48" fmla="*/ 363 h 363"/>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305" h="363">
                      <a:moveTo>
                        <a:pt x="921" y="66"/>
                      </a:moveTo>
                      <a:lnTo>
                        <a:pt x="1286" y="66"/>
                      </a:lnTo>
                      <a:lnTo>
                        <a:pt x="1305" y="47"/>
                      </a:lnTo>
                      <a:lnTo>
                        <a:pt x="1305" y="249"/>
                      </a:lnTo>
                      <a:lnTo>
                        <a:pt x="1286" y="268"/>
                      </a:lnTo>
                      <a:lnTo>
                        <a:pt x="1286" y="316"/>
                      </a:lnTo>
                      <a:lnTo>
                        <a:pt x="1036" y="363"/>
                      </a:lnTo>
                      <a:lnTo>
                        <a:pt x="114" y="363"/>
                      </a:lnTo>
                      <a:lnTo>
                        <a:pt x="47" y="316"/>
                      </a:lnTo>
                      <a:lnTo>
                        <a:pt x="0" y="230"/>
                      </a:lnTo>
                      <a:lnTo>
                        <a:pt x="28" y="114"/>
                      </a:lnTo>
                      <a:lnTo>
                        <a:pt x="441" y="66"/>
                      </a:lnTo>
                      <a:lnTo>
                        <a:pt x="594" y="0"/>
                      </a:lnTo>
                      <a:lnTo>
                        <a:pt x="777" y="19"/>
                      </a:lnTo>
                      <a:lnTo>
                        <a:pt x="921" y="66"/>
                      </a:lnTo>
                      <a:close/>
                    </a:path>
                  </a:pathLst>
                </a:custGeom>
                <a:solidFill>
                  <a:srgbClr val="E5E591"/>
                </a:solidFill>
                <a:ln w="9525">
                  <a:noFill/>
                  <a:round/>
                  <a:headEnd/>
                  <a:tailEnd/>
                </a:ln>
              </p:spPr>
              <p:txBody>
                <a:bodyPr>
                  <a:prstTxWarp prst="textNoShape">
                    <a:avLst/>
                  </a:prstTxWarp>
                </a:bodyPr>
                <a:lstStyle/>
                <a:p>
                  <a:endParaRPr lang="en-US"/>
                </a:p>
              </p:txBody>
            </p:sp>
            <p:sp>
              <p:nvSpPr>
                <p:cNvPr id="55723" name="Freeform 134"/>
                <p:cNvSpPr>
                  <a:spLocks noChangeAspect="1"/>
                </p:cNvSpPr>
                <p:nvPr/>
              </p:nvSpPr>
              <p:spPr bwMode="auto">
                <a:xfrm>
                  <a:off x="2823" y="1811"/>
                  <a:ext cx="64" cy="69"/>
                </a:xfrm>
                <a:custGeom>
                  <a:avLst/>
                  <a:gdLst>
                    <a:gd name="T0" fmla="*/ 220 w 316"/>
                    <a:gd name="T1" fmla="*/ 278 h 346"/>
                    <a:gd name="T2" fmla="*/ 316 w 316"/>
                    <a:gd name="T3" fmla="*/ 346 h 346"/>
                    <a:gd name="T4" fmla="*/ 0 w 316"/>
                    <a:gd name="T5" fmla="*/ 346 h 346"/>
                    <a:gd name="T6" fmla="*/ 0 w 316"/>
                    <a:gd name="T7" fmla="*/ 0 h 346"/>
                    <a:gd name="T8" fmla="*/ 202 w 316"/>
                    <a:gd name="T9" fmla="*/ 20 h 346"/>
                    <a:gd name="T10" fmla="*/ 220 w 316"/>
                    <a:gd name="T11" fmla="*/ 278 h 346"/>
                    <a:gd name="T12" fmla="*/ 0 60000 65536"/>
                    <a:gd name="T13" fmla="*/ 0 60000 65536"/>
                    <a:gd name="T14" fmla="*/ 0 60000 65536"/>
                    <a:gd name="T15" fmla="*/ 0 60000 65536"/>
                    <a:gd name="T16" fmla="*/ 0 60000 65536"/>
                    <a:gd name="T17" fmla="*/ 0 60000 65536"/>
                    <a:gd name="T18" fmla="*/ 0 w 316"/>
                    <a:gd name="T19" fmla="*/ 0 h 346"/>
                    <a:gd name="T20" fmla="*/ 316 w 316"/>
                    <a:gd name="T21" fmla="*/ 346 h 346"/>
                  </a:gdLst>
                  <a:ahLst/>
                  <a:cxnLst>
                    <a:cxn ang="T12">
                      <a:pos x="T0" y="T1"/>
                    </a:cxn>
                    <a:cxn ang="T13">
                      <a:pos x="T2" y="T3"/>
                    </a:cxn>
                    <a:cxn ang="T14">
                      <a:pos x="T4" y="T5"/>
                    </a:cxn>
                    <a:cxn ang="T15">
                      <a:pos x="T6" y="T7"/>
                    </a:cxn>
                    <a:cxn ang="T16">
                      <a:pos x="T8" y="T9"/>
                    </a:cxn>
                    <a:cxn ang="T17">
                      <a:pos x="T10" y="T11"/>
                    </a:cxn>
                  </a:cxnLst>
                  <a:rect l="T18" t="T19" r="T20" b="T21"/>
                  <a:pathLst>
                    <a:path w="316" h="346">
                      <a:moveTo>
                        <a:pt x="220" y="278"/>
                      </a:moveTo>
                      <a:lnTo>
                        <a:pt x="316" y="346"/>
                      </a:lnTo>
                      <a:lnTo>
                        <a:pt x="0" y="346"/>
                      </a:lnTo>
                      <a:lnTo>
                        <a:pt x="0" y="0"/>
                      </a:lnTo>
                      <a:lnTo>
                        <a:pt x="202" y="20"/>
                      </a:lnTo>
                      <a:lnTo>
                        <a:pt x="220" y="278"/>
                      </a:lnTo>
                      <a:close/>
                    </a:path>
                  </a:pathLst>
                </a:custGeom>
                <a:solidFill>
                  <a:srgbClr val="F7D170"/>
                </a:solidFill>
                <a:ln w="9525">
                  <a:noFill/>
                  <a:round/>
                  <a:headEnd/>
                  <a:tailEnd/>
                </a:ln>
              </p:spPr>
              <p:txBody>
                <a:bodyPr>
                  <a:prstTxWarp prst="textNoShape">
                    <a:avLst/>
                  </a:prstTxWarp>
                </a:bodyPr>
                <a:lstStyle/>
                <a:p>
                  <a:endParaRPr lang="en-US"/>
                </a:p>
              </p:txBody>
            </p:sp>
            <p:sp>
              <p:nvSpPr>
                <p:cNvPr id="55724" name="Freeform 135"/>
                <p:cNvSpPr>
                  <a:spLocks noChangeAspect="1"/>
                </p:cNvSpPr>
                <p:nvPr/>
              </p:nvSpPr>
              <p:spPr bwMode="auto">
                <a:xfrm>
                  <a:off x="2681" y="1834"/>
                  <a:ext cx="46" cy="79"/>
                </a:xfrm>
                <a:custGeom>
                  <a:avLst/>
                  <a:gdLst>
                    <a:gd name="T0" fmla="*/ 230 w 230"/>
                    <a:gd name="T1" fmla="*/ 230 h 392"/>
                    <a:gd name="T2" fmla="*/ 230 w 230"/>
                    <a:gd name="T3" fmla="*/ 297 h 392"/>
                    <a:gd name="T4" fmla="*/ 0 w 230"/>
                    <a:gd name="T5" fmla="*/ 392 h 392"/>
                    <a:gd name="T6" fmla="*/ 0 w 230"/>
                    <a:gd name="T7" fmla="*/ 67 h 392"/>
                    <a:gd name="T8" fmla="*/ 115 w 230"/>
                    <a:gd name="T9" fmla="*/ 0 h 392"/>
                    <a:gd name="T10" fmla="*/ 182 w 230"/>
                    <a:gd name="T11" fmla="*/ 181 h 392"/>
                    <a:gd name="T12" fmla="*/ 230 w 230"/>
                    <a:gd name="T13" fmla="*/ 230 h 392"/>
                    <a:gd name="T14" fmla="*/ 0 60000 65536"/>
                    <a:gd name="T15" fmla="*/ 0 60000 65536"/>
                    <a:gd name="T16" fmla="*/ 0 60000 65536"/>
                    <a:gd name="T17" fmla="*/ 0 60000 65536"/>
                    <a:gd name="T18" fmla="*/ 0 60000 65536"/>
                    <a:gd name="T19" fmla="*/ 0 60000 65536"/>
                    <a:gd name="T20" fmla="*/ 0 60000 65536"/>
                    <a:gd name="T21" fmla="*/ 0 w 230"/>
                    <a:gd name="T22" fmla="*/ 0 h 392"/>
                    <a:gd name="T23" fmla="*/ 230 w 230"/>
                    <a:gd name="T24" fmla="*/ 392 h 39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30" h="392">
                      <a:moveTo>
                        <a:pt x="230" y="230"/>
                      </a:moveTo>
                      <a:lnTo>
                        <a:pt x="230" y="297"/>
                      </a:lnTo>
                      <a:lnTo>
                        <a:pt x="0" y="392"/>
                      </a:lnTo>
                      <a:lnTo>
                        <a:pt x="0" y="67"/>
                      </a:lnTo>
                      <a:lnTo>
                        <a:pt x="115" y="0"/>
                      </a:lnTo>
                      <a:lnTo>
                        <a:pt x="182" y="181"/>
                      </a:lnTo>
                      <a:lnTo>
                        <a:pt x="230" y="230"/>
                      </a:lnTo>
                      <a:close/>
                    </a:path>
                  </a:pathLst>
                </a:custGeom>
                <a:solidFill>
                  <a:srgbClr val="F9D87C"/>
                </a:solidFill>
                <a:ln w="9525">
                  <a:noFill/>
                  <a:round/>
                  <a:headEnd/>
                  <a:tailEnd/>
                </a:ln>
              </p:spPr>
              <p:txBody>
                <a:bodyPr>
                  <a:prstTxWarp prst="textNoShape">
                    <a:avLst/>
                  </a:prstTxWarp>
                </a:bodyPr>
                <a:lstStyle/>
                <a:p>
                  <a:endParaRPr lang="en-US"/>
                </a:p>
              </p:txBody>
            </p:sp>
            <p:sp>
              <p:nvSpPr>
                <p:cNvPr id="55725" name="Freeform 136"/>
                <p:cNvSpPr>
                  <a:spLocks noChangeAspect="1"/>
                </p:cNvSpPr>
                <p:nvPr/>
              </p:nvSpPr>
              <p:spPr bwMode="auto">
                <a:xfrm>
                  <a:off x="3459" y="1834"/>
                  <a:ext cx="193" cy="96"/>
                </a:xfrm>
                <a:custGeom>
                  <a:avLst/>
                  <a:gdLst>
                    <a:gd name="T0" fmla="*/ 969 w 969"/>
                    <a:gd name="T1" fmla="*/ 67 h 480"/>
                    <a:gd name="T2" fmla="*/ 969 w 969"/>
                    <a:gd name="T3" fmla="*/ 364 h 480"/>
                    <a:gd name="T4" fmla="*/ 902 w 969"/>
                    <a:gd name="T5" fmla="*/ 431 h 480"/>
                    <a:gd name="T6" fmla="*/ 164 w 969"/>
                    <a:gd name="T7" fmla="*/ 480 h 480"/>
                    <a:gd name="T8" fmla="*/ 0 w 969"/>
                    <a:gd name="T9" fmla="*/ 392 h 480"/>
                    <a:gd name="T10" fmla="*/ 29 w 969"/>
                    <a:gd name="T11" fmla="*/ 86 h 480"/>
                    <a:gd name="T12" fmla="*/ 441 w 969"/>
                    <a:gd name="T13" fmla="*/ 67 h 480"/>
                    <a:gd name="T14" fmla="*/ 672 w 969"/>
                    <a:gd name="T15" fmla="*/ 0 h 480"/>
                    <a:gd name="T16" fmla="*/ 902 w 969"/>
                    <a:gd name="T17" fmla="*/ 67 h 480"/>
                    <a:gd name="T18" fmla="*/ 969 w 969"/>
                    <a:gd name="T19" fmla="*/ 67 h 48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969"/>
                    <a:gd name="T31" fmla="*/ 0 h 480"/>
                    <a:gd name="T32" fmla="*/ 969 w 969"/>
                    <a:gd name="T33" fmla="*/ 480 h 48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969" h="480">
                      <a:moveTo>
                        <a:pt x="969" y="67"/>
                      </a:moveTo>
                      <a:lnTo>
                        <a:pt x="969" y="364"/>
                      </a:lnTo>
                      <a:lnTo>
                        <a:pt x="902" y="431"/>
                      </a:lnTo>
                      <a:lnTo>
                        <a:pt x="164" y="480"/>
                      </a:lnTo>
                      <a:lnTo>
                        <a:pt x="0" y="392"/>
                      </a:lnTo>
                      <a:lnTo>
                        <a:pt x="29" y="86"/>
                      </a:lnTo>
                      <a:lnTo>
                        <a:pt x="441" y="67"/>
                      </a:lnTo>
                      <a:lnTo>
                        <a:pt x="672" y="0"/>
                      </a:lnTo>
                      <a:lnTo>
                        <a:pt x="902" y="67"/>
                      </a:lnTo>
                      <a:lnTo>
                        <a:pt x="969" y="67"/>
                      </a:lnTo>
                      <a:close/>
                    </a:path>
                  </a:pathLst>
                </a:custGeom>
                <a:solidFill>
                  <a:srgbClr val="F9EA91"/>
                </a:solidFill>
                <a:ln w="9525">
                  <a:noFill/>
                  <a:round/>
                  <a:headEnd/>
                  <a:tailEnd/>
                </a:ln>
              </p:spPr>
              <p:txBody>
                <a:bodyPr>
                  <a:prstTxWarp prst="textNoShape">
                    <a:avLst/>
                  </a:prstTxWarp>
                </a:bodyPr>
                <a:lstStyle/>
                <a:p>
                  <a:endParaRPr lang="en-US"/>
                </a:p>
              </p:txBody>
            </p:sp>
            <p:sp>
              <p:nvSpPr>
                <p:cNvPr id="55726" name="Freeform 137"/>
                <p:cNvSpPr>
                  <a:spLocks noChangeAspect="1"/>
                </p:cNvSpPr>
                <p:nvPr/>
              </p:nvSpPr>
              <p:spPr bwMode="auto">
                <a:xfrm>
                  <a:off x="3666" y="1838"/>
                  <a:ext cx="123" cy="83"/>
                </a:xfrm>
                <a:custGeom>
                  <a:avLst/>
                  <a:gdLst>
                    <a:gd name="T0" fmla="*/ 613 w 613"/>
                    <a:gd name="T1" fmla="*/ 327 h 413"/>
                    <a:gd name="T2" fmla="*/ 249 w 613"/>
                    <a:gd name="T3" fmla="*/ 394 h 413"/>
                    <a:gd name="T4" fmla="*/ 67 w 613"/>
                    <a:gd name="T5" fmla="*/ 413 h 413"/>
                    <a:gd name="T6" fmla="*/ 0 w 613"/>
                    <a:gd name="T7" fmla="*/ 346 h 413"/>
                    <a:gd name="T8" fmla="*/ 19 w 613"/>
                    <a:gd name="T9" fmla="*/ 144 h 413"/>
                    <a:gd name="T10" fmla="*/ 19 w 613"/>
                    <a:gd name="T11" fmla="*/ 68 h 413"/>
                    <a:gd name="T12" fmla="*/ 499 w 613"/>
                    <a:gd name="T13" fmla="*/ 0 h 413"/>
                    <a:gd name="T14" fmla="*/ 613 w 613"/>
                    <a:gd name="T15" fmla="*/ 0 h 413"/>
                    <a:gd name="T16" fmla="*/ 613 w 613"/>
                    <a:gd name="T17" fmla="*/ 327 h 4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13"/>
                    <a:gd name="T28" fmla="*/ 0 h 413"/>
                    <a:gd name="T29" fmla="*/ 613 w 613"/>
                    <a:gd name="T30" fmla="*/ 413 h 4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13" h="413">
                      <a:moveTo>
                        <a:pt x="613" y="327"/>
                      </a:moveTo>
                      <a:lnTo>
                        <a:pt x="249" y="394"/>
                      </a:lnTo>
                      <a:lnTo>
                        <a:pt x="67" y="413"/>
                      </a:lnTo>
                      <a:lnTo>
                        <a:pt x="0" y="346"/>
                      </a:lnTo>
                      <a:lnTo>
                        <a:pt x="19" y="144"/>
                      </a:lnTo>
                      <a:lnTo>
                        <a:pt x="19" y="68"/>
                      </a:lnTo>
                      <a:lnTo>
                        <a:pt x="499" y="0"/>
                      </a:lnTo>
                      <a:lnTo>
                        <a:pt x="613" y="0"/>
                      </a:lnTo>
                      <a:lnTo>
                        <a:pt x="613" y="327"/>
                      </a:lnTo>
                      <a:close/>
                    </a:path>
                  </a:pathLst>
                </a:custGeom>
                <a:solidFill>
                  <a:srgbClr val="FCFCBC"/>
                </a:solidFill>
                <a:ln w="9525">
                  <a:noFill/>
                  <a:round/>
                  <a:headEnd/>
                  <a:tailEnd/>
                </a:ln>
              </p:spPr>
              <p:txBody>
                <a:bodyPr>
                  <a:prstTxWarp prst="textNoShape">
                    <a:avLst/>
                  </a:prstTxWarp>
                </a:bodyPr>
                <a:lstStyle/>
                <a:p>
                  <a:endParaRPr lang="en-US"/>
                </a:p>
              </p:txBody>
            </p:sp>
            <p:sp>
              <p:nvSpPr>
                <p:cNvPr id="55727" name="Freeform 138"/>
                <p:cNvSpPr>
                  <a:spLocks noChangeAspect="1"/>
                </p:cNvSpPr>
                <p:nvPr/>
              </p:nvSpPr>
              <p:spPr bwMode="auto">
                <a:xfrm>
                  <a:off x="3844" y="1838"/>
                  <a:ext cx="56" cy="142"/>
                </a:xfrm>
                <a:custGeom>
                  <a:avLst/>
                  <a:gdLst>
                    <a:gd name="T0" fmla="*/ 278 w 278"/>
                    <a:gd name="T1" fmla="*/ 711 h 711"/>
                    <a:gd name="T2" fmla="*/ 95 w 278"/>
                    <a:gd name="T3" fmla="*/ 692 h 711"/>
                    <a:gd name="T4" fmla="*/ 0 w 278"/>
                    <a:gd name="T5" fmla="*/ 643 h 711"/>
                    <a:gd name="T6" fmla="*/ 19 w 278"/>
                    <a:gd name="T7" fmla="*/ 490 h 711"/>
                    <a:gd name="T8" fmla="*/ 162 w 278"/>
                    <a:gd name="T9" fmla="*/ 394 h 711"/>
                    <a:gd name="T10" fmla="*/ 211 w 278"/>
                    <a:gd name="T11" fmla="*/ 212 h 711"/>
                    <a:gd name="T12" fmla="*/ 211 w 278"/>
                    <a:gd name="T13" fmla="*/ 0 h 711"/>
                    <a:gd name="T14" fmla="*/ 250 w 278"/>
                    <a:gd name="T15" fmla="*/ 0 h 711"/>
                    <a:gd name="T16" fmla="*/ 278 w 278"/>
                    <a:gd name="T17" fmla="*/ 711 h 71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8"/>
                    <a:gd name="T28" fmla="*/ 0 h 711"/>
                    <a:gd name="T29" fmla="*/ 278 w 278"/>
                    <a:gd name="T30" fmla="*/ 711 h 71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8" h="711">
                      <a:moveTo>
                        <a:pt x="278" y="711"/>
                      </a:moveTo>
                      <a:lnTo>
                        <a:pt x="95" y="692"/>
                      </a:lnTo>
                      <a:lnTo>
                        <a:pt x="0" y="643"/>
                      </a:lnTo>
                      <a:lnTo>
                        <a:pt x="19" y="490"/>
                      </a:lnTo>
                      <a:lnTo>
                        <a:pt x="162" y="394"/>
                      </a:lnTo>
                      <a:lnTo>
                        <a:pt x="211" y="212"/>
                      </a:lnTo>
                      <a:lnTo>
                        <a:pt x="211" y="0"/>
                      </a:lnTo>
                      <a:lnTo>
                        <a:pt x="250" y="0"/>
                      </a:lnTo>
                      <a:lnTo>
                        <a:pt x="278" y="711"/>
                      </a:lnTo>
                      <a:close/>
                    </a:path>
                  </a:pathLst>
                </a:custGeom>
                <a:solidFill>
                  <a:srgbClr val="F9EA91"/>
                </a:solidFill>
                <a:ln w="9525">
                  <a:noFill/>
                  <a:round/>
                  <a:headEnd/>
                  <a:tailEnd/>
                </a:ln>
              </p:spPr>
              <p:txBody>
                <a:bodyPr>
                  <a:prstTxWarp prst="textNoShape">
                    <a:avLst/>
                  </a:prstTxWarp>
                </a:bodyPr>
                <a:lstStyle/>
                <a:p>
                  <a:endParaRPr lang="en-US"/>
                </a:p>
              </p:txBody>
            </p:sp>
            <p:sp>
              <p:nvSpPr>
                <p:cNvPr id="55728" name="Freeform 139"/>
                <p:cNvSpPr>
                  <a:spLocks noChangeAspect="1"/>
                </p:cNvSpPr>
                <p:nvPr/>
              </p:nvSpPr>
              <p:spPr bwMode="auto">
                <a:xfrm>
                  <a:off x="3236" y="1848"/>
                  <a:ext cx="209" cy="92"/>
                </a:xfrm>
                <a:custGeom>
                  <a:avLst/>
                  <a:gdLst>
                    <a:gd name="T0" fmla="*/ 1027 w 1046"/>
                    <a:gd name="T1" fmla="*/ 278 h 460"/>
                    <a:gd name="T2" fmla="*/ 1027 w 1046"/>
                    <a:gd name="T3" fmla="*/ 325 h 460"/>
                    <a:gd name="T4" fmla="*/ 911 w 1046"/>
                    <a:gd name="T5" fmla="*/ 393 h 460"/>
                    <a:gd name="T6" fmla="*/ 365 w 1046"/>
                    <a:gd name="T7" fmla="*/ 460 h 460"/>
                    <a:gd name="T8" fmla="*/ 67 w 1046"/>
                    <a:gd name="T9" fmla="*/ 413 h 460"/>
                    <a:gd name="T10" fmla="*/ 0 w 1046"/>
                    <a:gd name="T11" fmla="*/ 413 h 460"/>
                    <a:gd name="T12" fmla="*/ 0 w 1046"/>
                    <a:gd name="T13" fmla="*/ 249 h 460"/>
                    <a:gd name="T14" fmla="*/ 19 w 1046"/>
                    <a:gd name="T15" fmla="*/ 183 h 460"/>
                    <a:gd name="T16" fmla="*/ 19 w 1046"/>
                    <a:gd name="T17" fmla="*/ 114 h 460"/>
                    <a:gd name="T18" fmla="*/ 634 w 1046"/>
                    <a:gd name="T19" fmla="*/ 67 h 460"/>
                    <a:gd name="T20" fmla="*/ 729 w 1046"/>
                    <a:gd name="T21" fmla="*/ 0 h 460"/>
                    <a:gd name="T22" fmla="*/ 1046 w 1046"/>
                    <a:gd name="T23" fmla="*/ 19 h 460"/>
                    <a:gd name="T24" fmla="*/ 1027 w 1046"/>
                    <a:gd name="T25" fmla="*/ 278 h 46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46"/>
                    <a:gd name="T40" fmla="*/ 0 h 460"/>
                    <a:gd name="T41" fmla="*/ 1046 w 1046"/>
                    <a:gd name="T42" fmla="*/ 460 h 46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46" h="460">
                      <a:moveTo>
                        <a:pt x="1027" y="278"/>
                      </a:moveTo>
                      <a:lnTo>
                        <a:pt x="1027" y="325"/>
                      </a:lnTo>
                      <a:lnTo>
                        <a:pt x="911" y="393"/>
                      </a:lnTo>
                      <a:lnTo>
                        <a:pt x="365" y="460"/>
                      </a:lnTo>
                      <a:lnTo>
                        <a:pt x="67" y="413"/>
                      </a:lnTo>
                      <a:lnTo>
                        <a:pt x="0" y="413"/>
                      </a:lnTo>
                      <a:lnTo>
                        <a:pt x="0" y="249"/>
                      </a:lnTo>
                      <a:lnTo>
                        <a:pt x="19" y="183"/>
                      </a:lnTo>
                      <a:lnTo>
                        <a:pt x="19" y="114"/>
                      </a:lnTo>
                      <a:lnTo>
                        <a:pt x="634" y="67"/>
                      </a:lnTo>
                      <a:lnTo>
                        <a:pt x="729" y="0"/>
                      </a:lnTo>
                      <a:lnTo>
                        <a:pt x="1046" y="19"/>
                      </a:lnTo>
                      <a:lnTo>
                        <a:pt x="1027" y="278"/>
                      </a:lnTo>
                      <a:close/>
                    </a:path>
                  </a:pathLst>
                </a:custGeom>
                <a:solidFill>
                  <a:srgbClr val="F7D170"/>
                </a:solidFill>
                <a:ln w="9525">
                  <a:noFill/>
                  <a:round/>
                  <a:headEnd/>
                  <a:tailEnd/>
                </a:ln>
              </p:spPr>
              <p:txBody>
                <a:bodyPr>
                  <a:prstTxWarp prst="textNoShape">
                    <a:avLst/>
                  </a:prstTxWarp>
                </a:bodyPr>
                <a:lstStyle/>
                <a:p>
                  <a:endParaRPr lang="en-US"/>
                </a:p>
              </p:txBody>
            </p:sp>
            <p:sp>
              <p:nvSpPr>
                <p:cNvPr id="55729" name="Freeform 140"/>
                <p:cNvSpPr>
                  <a:spLocks noChangeAspect="1"/>
                </p:cNvSpPr>
                <p:nvPr/>
              </p:nvSpPr>
              <p:spPr bwMode="auto">
                <a:xfrm>
                  <a:off x="2718" y="1857"/>
                  <a:ext cx="86" cy="116"/>
                </a:xfrm>
                <a:custGeom>
                  <a:avLst/>
                  <a:gdLst>
                    <a:gd name="T0" fmla="*/ 384 w 432"/>
                    <a:gd name="T1" fmla="*/ 460 h 576"/>
                    <a:gd name="T2" fmla="*/ 182 w 432"/>
                    <a:gd name="T3" fmla="*/ 527 h 576"/>
                    <a:gd name="T4" fmla="*/ 68 w 432"/>
                    <a:gd name="T5" fmla="*/ 576 h 576"/>
                    <a:gd name="T6" fmla="*/ 0 w 432"/>
                    <a:gd name="T7" fmla="*/ 576 h 576"/>
                    <a:gd name="T8" fmla="*/ 0 w 432"/>
                    <a:gd name="T9" fmla="*/ 277 h 576"/>
                    <a:gd name="T10" fmla="*/ 87 w 432"/>
                    <a:gd name="T11" fmla="*/ 230 h 576"/>
                    <a:gd name="T12" fmla="*/ 135 w 432"/>
                    <a:gd name="T13" fmla="*/ 182 h 576"/>
                    <a:gd name="T14" fmla="*/ 135 w 432"/>
                    <a:gd name="T15" fmla="*/ 115 h 576"/>
                    <a:gd name="T16" fmla="*/ 432 w 432"/>
                    <a:gd name="T17" fmla="*/ 0 h 576"/>
                    <a:gd name="T18" fmla="*/ 432 w 432"/>
                    <a:gd name="T19" fmla="*/ 412 h 576"/>
                    <a:gd name="T20" fmla="*/ 384 w 432"/>
                    <a:gd name="T21" fmla="*/ 460 h 57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32"/>
                    <a:gd name="T34" fmla="*/ 0 h 576"/>
                    <a:gd name="T35" fmla="*/ 432 w 432"/>
                    <a:gd name="T36" fmla="*/ 576 h 57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32" h="576">
                      <a:moveTo>
                        <a:pt x="384" y="460"/>
                      </a:moveTo>
                      <a:lnTo>
                        <a:pt x="182" y="527"/>
                      </a:lnTo>
                      <a:lnTo>
                        <a:pt x="68" y="576"/>
                      </a:lnTo>
                      <a:lnTo>
                        <a:pt x="0" y="576"/>
                      </a:lnTo>
                      <a:lnTo>
                        <a:pt x="0" y="277"/>
                      </a:lnTo>
                      <a:lnTo>
                        <a:pt x="87" y="230"/>
                      </a:lnTo>
                      <a:lnTo>
                        <a:pt x="135" y="182"/>
                      </a:lnTo>
                      <a:lnTo>
                        <a:pt x="135" y="115"/>
                      </a:lnTo>
                      <a:lnTo>
                        <a:pt x="432" y="0"/>
                      </a:lnTo>
                      <a:lnTo>
                        <a:pt x="432" y="412"/>
                      </a:lnTo>
                      <a:lnTo>
                        <a:pt x="384" y="460"/>
                      </a:lnTo>
                      <a:close/>
                    </a:path>
                  </a:pathLst>
                </a:custGeom>
                <a:solidFill>
                  <a:srgbClr val="F7D170"/>
                </a:solidFill>
                <a:ln w="9525">
                  <a:noFill/>
                  <a:round/>
                  <a:headEnd/>
                  <a:tailEnd/>
                </a:ln>
              </p:spPr>
              <p:txBody>
                <a:bodyPr>
                  <a:prstTxWarp prst="textNoShape">
                    <a:avLst/>
                  </a:prstTxWarp>
                </a:bodyPr>
                <a:lstStyle/>
                <a:p>
                  <a:endParaRPr lang="en-US"/>
                </a:p>
              </p:txBody>
            </p:sp>
            <p:sp>
              <p:nvSpPr>
                <p:cNvPr id="55730" name="Freeform 141"/>
                <p:cNvSpPr>
                  <a:spLocks noChangeAspect="1"/>
                </p:cNvSpPr>
                <p:nvPr/>
              </p:nvSpPr>
              <p:spPr bwMode="auto">
                <a:xfrm>
                  <a:off x="3006" y="1867"/>
                  <a:ext cx="215" cy="86"/>
                </a:xfrm>
                <a:custGeom>
                  <a:avLst/>
                  <a:gdLst>
                    <a:gd name="T0" fmla="*/ 1075 w 1075"/>
                    <a:gd name="T1" fmla="*/ 19 h 432"/>
                    <a:gd name="T2" fmla="*/ 1075 w 1075"/>
                    <a:gd name="T3" fmla="*/ 230 h 432"/>
                    <a:gd name="T4" fmla="*/ 1007 w 1075"/>
                    <a:gd name="T5" fmla="*/ 365 h 432"/>
                    <a:gd name="T6" fmla="*/ 594 w 1075"/>
                    <a:gd name="T7" fmla="*/ 432 h 432"/>
                    <a:gd name="T8" fmla="*/ 134 w 1075"/>
                    <a:gd name="T9" fmla="*/ 432 h 432"/>
                    <a:gd name="T10" fmla="*/ 47 w 1075"/>
                    <a:gd name="T11" fmla="*/ 385 h 432"/>
                    <a:gd name="T12" fmla="*/ 0 w 1075"/>
                    <a:gd name="T13" fmla="*/ 318 h 432"/>
                    <a:gd name="T14" fmla="*/ 47 w 1075"/>
                    <a:gd name="T15" fmla="*/ 135 h 432"/>
                    <a:gd name="T16" fmla="*/ 325 w 1075"/>
                    <a:gd name="T17" fmla="*/ 88 h 432"/>
                    <a:gd name="T18" fmla="*/ 479 w 1075"/>
                    <a:gd name="T19" fmla="*/ 88 h 432"/>
                    <a:gd name="T20" fmla="*/ 690 w 1075"/>
                    <a:gd name="T21" fmla="*/ 0 h 432"/>
                    <a:gd name="T22" fmla="*/ 1056 w 1075"/>
                    <a:gd name="T23" fmla="*/ 49 h 432"/>
                    <a:gd name="T24" fmla="*/ 1075 w 1075"/>
                    <a:gd name="T25" fmla="*/ 19 h 43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75"/>
                    <a:gd name="T40" fmla="*/ 0 h 432"/>
                    <a:gd name="T41" fmla="*/ 1075 w 1075"/>
                    <a:gd name="T42" fmla="*/ 432 h 43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75" h="432">
                      <a:moveTo>
                        <a:pt x="1075" y="19"/>
                      </a:moveTo>
                      <a:lnTo>
                        <a:pt x="1075" y="230"/>
                      </a:lnTo>
                      <a:lnTo>
                        <a:pt x="1007" y="365"/>
                      </a:lnTo>
                      <a:lnTo>
                        <a:pt x="594" y="432"/>
                      </a:lnTo>
                      <a:lnTo>
                        <a:pt x="134" y="432"/>
                      </a:lnTo>
                      <a:lnTo>
                        <a:pt x="47" y="385"/>
                      </a:lnTo>
                      <a:lnTo>
                        <a:pt x="0" y="318"/>
                      </a:lnTo>
                      <a:lnTo>
                        <a:pt x="47" y="135"/>
                      </a:lnTo>
                      <a:lnTo>
                        <a:pt x="325" y="88"/>
                      </a:lnTo>
                      <a:lnTo>
                        <a:pt x="479" y="88"/>
                      </a:lnTo>
                      <a:lnTo>
                        <a:pt x="690" y="0"/>
                      </a:lnTo>
                      <a:lnTo>
                        <a:pt x="1056" y="49"/>
                      </a:lnTo>
                      <a:lnTo>
                        <a:pt x="1075" y="19"/>
                      </a:lnTo>
                      <a:close/>
                    </a:path>
                  </a:pathLst>
                </a:custGeom>
                <a:solidFill>
                  <a:srgbClr val="F7D170"/>
                </a:solidFill>
                <a:ln w="9525">
                  <a:noFill/>
                  <a:round/>
                  <a:headEnd/>
                  <a:tailEnd/>
                </a:ln>
              </p:spPr>
              <p:txBody>
                <a:bodyPr>
                  <a:prstTxWarp prst="textNoShape">
                    <a:avLst/>
                  </a:prstTxWarp>
                </a:bodyPr>
                <a:lstStyle/>
                <a:p>
                  <a:endParaRPr lang="en-US"/>
                </a:p>
              </p:txBody>
            </p:sp>
            <p:sp>
              <p:nvSpPr>
                <p:cNvPr id="55731" name="Freeform 142"/>
                <p:cNvSpPr>
                  <a:spLocks noChangeAspect="1"/>
                </p:cNvSpPr>
                <p:nvPr/>
              </p:nvSpPr>
              <p:spPr bwMode="auto">
                <a:xfrm>
                  <a:off x="2823" y="1890"/>
                  <a:ext cx="173" cy="73"/>
                </a:xfrm>
                <a:custGeom>
                  <a:avLst/>
                  <a:gdLst>
                    <a:gd name="T0" fmla="*/ 863 w 863"/>
                    <a:gd name="T1" fmla="*/ 134 h 364"/>
                    <a:gd name="T2" fmla="*/ 826 w 863"/>
                    <a:gd name="T3" fmla="*/ 249 h 364"/>
                    <a:gd name="T4" fmla="*/ 826 w 863"/>
                    <a:gd name="T5" fmla="*/ 269 h 364"/>
                    <a:gd name="T6" fmla="*/ 643 w 863"/>
                    <a:gd name="T7" fmla="*/ 364 h 364"/>
                    <a:gd name="T8" fmla="*/ 0 w 863"/>
                    <a:gd name="T9" fmla="*/ 336 h 364"/>
                    <a:gd name="T10" fmla="*/ 0 w 863"/>
                    <a:gd name="T11" fmla="*/ 19 h 364"/>
                    <a:gd name="T12" fmla="*/ 364 w 863"/>
                    <a:gd name="T13" fmla="*/ 19 h 364"/>
                    <a:gd name="T14" fmla="*/ 383 w 863"/>
                    <a:gd name="T15" fmla="*/ 0 h 364"/>
                    <a:gd name="T16" fmla="*/ 863 w 863"/>
                    <a:gd name="T17" fmla="*/ 0 h 364"/>
                    <a:gd name="T18" fmla="*/ 863 w 863"/>
                    <a:gd name="T19" fmla="*/ 134 h 36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63"/>
                    <a:gd name="T31" fmla="*/ 0 h 364"/>
                    <a:gd name="T32" fmla="*/ 863 w 863"/>
                    <a:gd name="T33" fmla="*/ 364 h 36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63" h="364">
                      <a:moveTo>
                        <a:pt x="863" y="134"/>
                      </a:moveTo>
                      <a:lnTo>
                        <a:pt x="826" y="249"/>
                      </a:lnTo>
                      <a:lnTo>
                        <a:pt x="826" y="269"/>
                      </a:lnTo>
                      <a:lnTo>
                        <a:pt x="643" y="364"/>
                      </a:lnTo>
                      <a:lnTo>
                        <a:pt x="0" y="336"/>
                      </a:lnTo>
                      <a:lnTo>
                        <a:pt x="0" y="19"/>
                      </a:lnTo>
                      <a:lnTo>
                        <a:pt x="364" y="19"/>
                      </a:lnTo>
                      <a:lnTo>
                        <a:pt x="383" y="0"/>
                      </a:lnTo>
                      <a:lnTo>
                        <a:pt x="863" y="0"/>
                      </a:lnTo>
                      <a:lnTo>
                        <a:pt x="863" y="134"/>
                      </a:lnTo>
                      <a:close/>
                    </a:path>
                  </a:pathLst>
                </a:custGeom>
                <a:solidFill>
                  <a:srgbClr val="F9EA91"/>
                </a:solidFill>
                <a:ln w="9525">
                  <a:noFill/>
                  <a:round/>
                  <a:headEnd/>
                  <a:tailEnd/>
                </a:ln>
              </p:spPr>
              <p:txBody>
                <a:bodyPr>
                  <a:prstTxWarp prst="textNoShape">
                    <a:avLst/>
                  </a:prstTxWarp>
                </a:bodyPr>
                <a:lstStyle/>
                <a:p>
                  <a:endParaRPr lang="en-US"/>
                </a:p>
              </p:txBody>
            </p:sp>
            <p:sp>
              <p:nvSpPr>
                <p:cNvPr id="55732" name="Freeform 143"/>
                <p:cNvSpPr>
                  <a:spLocks noChangeAspect="1"/>
                </p:cNvSpPr>
                <p:nvPr/>
              </p:nvSpPr>
              <p:spPr bwMode="auto">
                <a:xfrm>
                  <a:off x="2681" y="1921"/>
                  <a:ext cx="54" cy="188"/>
                </a:xfrm>
                <a:custGeom>
                  <a:avLst/>
                  <a:gdLst>
                    <a:gd name="T0" fmla="*/ 182 w 269"/>
                    <a:gd name="T1" fmla="*/ 346 h 940"/>
                    <a:gd name="T2" fmla="*/ 269 w 269"/>
                    <a:gd name="T3" fmla="*/ 327 h 940"/>
                    <a:gd name="T4" fmla="*/ 250 w 269"/>
                    <a:gd name="T5" fmla="*/ 759 h 940"/>
                    <a:gd name="T6" fmla="*/ 39 w 269"/>
                    <a:gd name="T7" fmla="*/ 940 h 940"/>
                    <a:gd name="T8" fmla="*/ 0 w 269"/>
                    <a:gd name="T9" fmla="*/ 49 h 940"/>
                    <a:gd name="T10" fmla="*/ 67 w 269"/>
                    <a:gd name="T11" fmla="*/ 0 h 940"/>
                    <a:gd name="T12" fmla="*/ 115 w 269"/>
                    <a:gd name="T13" fmla="*/ 298 h 940"/>
                    <a:gd name="T14" fmla="*/ 182 w 269"/>
                    <a:gd name="T15" fmla="*/ 346 h 940"/>
                    <a:gd name="T16" fmla="*/ 0 60000 65536"/>
                    <a:gd name="T17" fmla="*/ 0 60000 65536"/>
                    <a:gd name="T18" fmla="*/ 0 60000 65536"/>
                    <a:gd name="T19" fmla="*/ 0 60000 65536"/>
                    <a:gd name="T20" fmla="*/ 0 60000 65536"/>
                    <a:gd name="T21" fmla="*/ 0 60000 65536"/>
                    <a:gd name="T22" fmla="*/ 0 60000 65536"/>
                    <a:gd name="T23" fmla="*/ 0 60000 65536"/>
                    <a:gd name="T24" fmla="*/ 0 w 269"/>
                    <a:gd name="T25" fmla="*/ 0 h 940"/>
                    <a:gd name="T26" fmla="*/ 269 w 269"/>
                    <a:gd name="T27" fmla="*/ 940 h 94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69" h="940">
                      <a:moveTo>
                        <a:pt x="182" y="346"/>
                      </a:moveTo>
                      <a:lnTo>
                        <a:pt x="269" y="327"/>
                      </a:lnTo>
                      <a:lnTo>
                        <a:pt x="250" y="759"/>
                      </a:lnTo>
                      <a:lnTo>
                        <a:pt x="39" y="940"/>
                      </a:lnTo>
                      <a:lnTo>
                        <a:pt x="0" y="49"/>
                      </a:lnTo>
                      <a:lnTo>
                        <a:pt x="67" y="0"/>
                      </a:lnTo>
                      <a:lnTo>
                        <a:pt x="115" y="298"/>
                      </a:lnTo>
                      <a:lnTo>
                        <a:pt x="182" y="346"/>
                      </a:lnTo>
                      <a:close/>
                    </a:path>
                  </a:pathLst>
                </a:custGeom>
                <a:solidFill>
                  <a:srgbClr val="F7D170"/>
                </a:solidFill>
                <a:ln w="9525">
                  <a:noFill/>
                  <a:round/>
                  <a:headEnd/>
                  <a:tailEnd/>
                </a:ln>
              </p:spPr>
              <p:txBody>
                <a:bodyPr>
                  <a:prstTxWarp prst="textNoShape">
                    <a:avLst/>
                  </a:prstTxWarp>
                </a:bodyPr>
                <a:lstStyle/>
                <a:p>
                  <a:endParaRPr lang="en-US"/>
                </a:p>
              </p:txBody>
            </p:sp>
            <p:sp>
              <p:nvSpPr>
                <p:cNvPr id="55733" name="Freeform 144"/>
                <p:cNvSpPr>
                  <a:spLocks noChangeAspect="1"/>
                </p:cNvSpPr>
                <p:nvPr/>
              </p:nvSpPr>
              <p:spPr bwMode="auto">
                <a:xfrm>
                  <a:off x="3610" y="1921"/>
                  <a:ext cx="179" cy="69"/>
                </a:xfrm>
                <a:custGeom>
                  <a:avLst/>
                  <a:gdLst>
                    <a:gd name="T0" fmla="*/ 892 w 892"/>
                    <a:gd name="T1" fmla="*/ 279 h 346"/>
                    <a:gd name="T2" fmla="*/ 68 w 892"/>
                    <a:gd name="T3" fmla="*/ 346 h 346"/>
                    <a:gd name="T4" fmla="*/ 29 w 892"/>
                    <a:gd name="T5" fmla="*/ 298 h 346"/>
                    <a:gd name="T6" fmla="*/ 0 w 892"/>
                    <a:gd name="T7" fmla="*/ 96 h 346"/>
                    <a:gd name="T8" fmla="*/ 211 w 892"/>
                    <a:gd name="T9" fmla="*/ 49 h 346"/>
                    <a:gd name="T10" fmla="*/ 778 w 892"/>
                    <a:gd name="T11" fmla="*/ 29 h 346"/>
                    <a:gd name="T12" fmla="*/ 825 w 892"/>
                    <a:gd name="T13" fmla="*/ 0 h 346"/>
                    <a:gd name="T14" fmla="*/ 892 w 892"/>
                    <a:gd name="T15" fmla="*/ 0 h 346"/>
                    <a:gd name="T16" fmla="*/ 892 w 892"/>
                    <a:gd name="T17" fmla="*/ 279 h 34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92"/>
                    <a:gd name="T28" fmla="*/ 0 h 346"/>
                    <a:gd name="T29" fmla="*/ 892 w 892"/>
                    <a:gd name="T30" fmla="*/ 346 h 34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92" h="346">
                      <a:moveTo>
                        <a:pt x="892" y="279"/>
                      </a:moveTo>
                      <a:lnTo>
                        <a:pt x="68" y="346"/>
                      </a:lnTo>
                      <a:lnTo>
                        <a:pt x="29" y="298"/>
                      </a:lnTo>
                      <a:lnTo>
                        <a:pt x="0" y="96"/>
                      </a:lnTo>
                      <a:lnTo>
                        <a:pt x="211" y="49"/>
                      </a:lnTo>
                      <a:lnTo>
                        <a:pt x="778" y="29"/>
                      </a:lnTo>
                      <a:lnTo>
                        <a:pt x="825" y="0"/>
                      </a:lnTo>
                      <a:lnTo>
                        <a:pt x="892" y="0"/>
                      </a:lnTo>
                      <a:lnTo>
                        <a:pt x="892" y="279"/>
                      </a:lnTo>
                      <a:close/>
                    </a:path>
                  </a:pathLst>
                </a:custGeom>
                <a:solidFill>
                  <a:srgbClr val="F7D170"/>
                </a:solidFill>
                <a:ln w="9525">
                  <a:noFill/>
                  <a:round/>
                  <a:headEnd/>
                  <a:tailEnd/>
                </a:ln>
              </p:spPr>
              <p:txBody>
                <a:bodyPr>
                  <a:prstTxWarp prst="textNoShape">
                    <a:avLst/>
                  </a:prstTxWarp>
                </a:bodyPr>
                <a:lstStyle/>
                <a:p>
                  <a:endParaRPr lang="en-US"/>
                </a:p>
              </p:txBody>
            </p:sp>
            <p:sp>
              <p:nvSpPr>
                <p:cNvPr id="55734" name="Freeform 145"/>
                <p:cNvSpPr>
                  <a:spLocks noChangeAspect="1"/>
                </p:cNvSpPr>
                <p:nvPr/>
              </p:nvSpPr>
              <p:spPr bwMode="auto">
                <a:xfrm>
                  <a:off x="3808" y="1926"/>
                  <a:ext cx="55" cy="110"/>
                </a:xfrm>
                <a:custGeom>
                  <a:avLst/>
                  <a:gdLst>
                    <a:gd name="T0" fmla="*/ 114 w 277"/>
                    <a:gd name="T1" fmla="*/ 182 h 547"/>
                    <a:gd name="T2" fmla="*/ 114 w 277"/>
                    <a:gd name="T3" fmla="*/ 250 h 547"/>
                    <a:gd name="T4" fmla="*/ 277 w 277"/>
                    <a:gd name="T5" fmla="*/ 336 h 547"/>
                    <a:gd name="T6" fmla="*/ 230 w 277"/>
                    <a:gd name="T7" fmla="*/ 547 h 547"/>
                    <a:gd name="T8" fmla="*/ 19 w 277"/>
                    <a:gd name="T9" fmla="*/ 547 h 547"/>
                    <a:gd name="T10" fmla="*/ 0 w 277"/>
                    <a:gd name="T11" fmla="*/ 20 h 547"/>
                    <a:gd name="T12" fmla="*/ 67 w 277"/>
                    <a:gd name="T13" fmla="*/ 0 h 547"/>
                    <a:gd name="T14" fmla="*/ 133 w 277"/>
                    <a:gd name="T15" fmla="*/ 0 h 547"/>
                    <a:gd name="T16" fmla="*/ 114 w 277"/>
                    <a:gd name="T17" fmla="*/ 182 h 54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7"/>
                    <a:gd name="T28" fmla="*/ 0 h 547"/>
                    <a:gd name="T29" fmla="*/ 277 w 277"/>
                    <a:gd name="T30" fmla="*/ 547 h 54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7" h="547">
                      <a:moveTo>
                        <a:pt x="114" y="182"/>
                      </a:moveTo>
                      <a:lnTo>
                        <a:pt x="114" y="250"/>
                      </a:lnTo>
                      <a:lnTo>
                        <a:pt x="277" y="336"/>
                      </a:lnTo>
                      <a:lnTo>
                        <a:pt x="230" y="547"/>
                      </a:lnTo>
                      <a:lnTo>
                        <a:pt x="19" y="547"/>
                      </a:lnTo>
                      <a:lnTo>
                        <a:pt x="0" y="20"/>
                      </a:lnTo>
                      <a:lnTo>
                        <a:pt x="67" y="0"/>
                      </a:lnTo>
                      <a:lnTo>
                        <a:pt x="133" y="0"/>
                      </a:lnTo>
                      <a:lnTo>
                        <a:pt x="114" y="182"/>
                      </a:lnTo>
                      <a:close/>
                    </a:path>
                  </a:pathLst>
                </a:custGeom>
                <a:solidFill>
                  <a:srgbClr val="CCCC4A"/>
                </a:solidFill>
                <a:ln w="9525">
                  <a:noFill/>
                  <a:round/>
                  <a:headEnd/>
                  <a:tailEnd/>
                </a:ln>
              </p:spPr>
              <p:txBody>
                <a:bodyPr>
                  <a:prstTxWarp prst="textNoShape">
                    <a:avLst/>
                  </a:prstTxWarp>
                </a:bodyPr>
                <a:lstStyle/>
                <a:p>
                  <a:endParaRPr lang="en-US"/>
                </a:p>
              </p:txBody>
            </p:sp>
            <p:sp>
              <p:nvSpPr>
                <p:cNvPr id="55735" name="Freeform 146"/>
                <p:cNvSpPr>
                  <a:spLocks noChangeAspect="1"/>
                </p:cNvSpPr>
                <p:nvPr/>
              </p:nvSpPr>
              <p:spPr bwMode="auto">
                <a:xfrm>
                  <a:off x="3401" y="1930"/>
                  <a:ext cx="196" cy="69"/>
                </a:xfrm>
                <a:custGeom>
                  <a:avLst/>
                  <a:gdLst>
                    <a:gd name="T0" fmla="*/ 979 w 979"/>
                    <a:gd name="T1" fmla="*/ 47 h 344"/>
                    <a:gd name="T2" fmla="*/ 979 w 979"/>
                    <a:gd name="T3" fmla="*/ 230 h 344"/>
                    <a:gd name="T4" fmla="*/ 845 w 979"/>
                    <a:gd name="T5" fmla="*/ 344 h 344"/>
                    <a:gd name="T6" fmla="*/ 0 w 979"/>
                    <a:gd name="T7" fmla="*/ 344 h 344"/>
                    <a:gd name="T8" fmla="*/ 39 w 979"/>
                    <a:gd name="T9" fmla="*/ 47 h 344"/>
                    <a:gd name="T10" fmla="*/ 202 w 979"/>
                    <a:gd name="T11" fmla="*/ 0 h 344"/>
                    <a:gd name="T12" fmla="*/ 471 w 979"/>
                    <a:gd name="T13" fmla="*/ 67 h 344"/>
                    <a:gd name="T14" fmla="*/ 979 w 979"/>
                    <a:gd name="T15" fmla="*/ 47 h 344"/>
                    <a:gd name="T16" fmla="*/ 0 60000 65536"/>
                    <a:gd name="T17" fmla="*/ 0 60000 65536"/>
                    <a:gd name="T18" fmla="*/ 0 60000 65536"/>
                    <a:gd name="T19" fmla="*/ 0 60000 65536"/>
                    <a:gd name="T20" fmla="*/ 0 60000 65536"/>
                    <a:gd name="T21" fmla="*/ 0 60000 65536"/>
                    <a:gd name="T22" fmla="*/ 0 60000 65536"/>
                    <a:gd name="T23" fmla="*/ 0 60000 65536"/>
                    <a:gd name="T24" fmla="*/ 0 w 979"/>
                    <a:gd name="T25" fmla="*/ 0 h 344"/>
                    <a:gd name="T26" fmla="*/ 979 w 979"/>
                    <a:gd name="T27" fmla="*/ 344 h 3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79" h="344">
                      <a:moveTo>
                        <a:pt x="979" y="47"/>
                      </a:moveTo>
                      <a:lnTo>
                        <a:pt x="979" y="230"/>
                      </a:lnTo>
                      <a:lnTo>
                        <a:pt x="845" y="344"/>
                      </a:lnTo>
                      <a:lnTo>
                        <a:pt x="0" y="344"/>
                      </a:lnTo>
                      <a:lnTo>
                        <a:pt x="39" y="47"/>
                      </a:lnTo>
                      <a:lnTo>
                        <a:pt x="202" y="0"/>
                      </a:lnTo>
                      <a:lnTo>
                        <a:pt x="471" y="67"/>
                      </a:lnTo>
                      <a:lnTo>
                        <a:pt x="979" y="47"/>
                      </a:lnTo>
                      <a:close/>
                    </a:path>
                  </a:pathLst>
                </a:custGeom>
                <a:solidFill>
                  <a:srgbClr val="E5E591"/>
                </a:solidFill>
                <a:ln w="9525">
                  <a:noFill/>
                  <a:round/>
                  <a:headEnd/>
                  <a:tailEnd/>
                </a:ln>
              </p:spPr>
              <p:txBody>
                <a:bodyPr>
                  <a:prstTxWarp prst="textNoShape">
                    <a:avLst/>
                  </a:prstTxWarp>
                </a:bodyPr>
                <a:lstStyle/>
                <a:p>
                  <a:endParaRPr lang="en-US"/>
                </a:p>
              </p:txBody>
            </p:sp>
            <p:sp>
              <p:nvSpPr>
                <p:cNvPr id="55736" name="Freeform 147"/>
                <p:cNvSpPr>
                  <a:spLocks noChangeAspect="1"/>
                </p:cNvSpPr>
                <p:nvPr/>
              </p:nvSpPr>
              <p:spPr bwMode="auto">
                <a:xfrm>
                  <a:off x="3157" y="1944"/>
                  <a:ext cx="229" cy="75"/>
                </a:xfrm>
                <a:custGeom>
                  <a:avLst/>
                  <a:gdLst>
                    <a:gd name="T0" fmla="*/ 1142 w 1142"/>
                    <a:gd name="T1" fmla="*/ 28 h 374"/>
                    <a:gd name="T2" fmla="*/ 1142 w 1142"/>
                    <a:gd name="T3" fmla="*/ 277 h 374"/>
                    <a:gd name="T4" fmla="*/ 1075 w 1142"/>
                    <a:gd name="T5" fmla="*/ 325 h 374"/>
                    <a:gd name="T6" fmla="*/ 49 w 1142"/>
                    <a:gd name="T7" fmla="*/ 374 h 374"/>
                    <a:gd name="T8" fmla="*/ 0 w 1142"/>
                    <a:gd name="T9" fmla="*/ 163 h 374"/>
                    <a:gd name="T10" fmla="*/ 20 w 1142"/>
                    <a:gd name="T11" fmla="*/ 95 h 374"/>
                    <a:gd name="T12" fmla="*/ 299 w 1142"/>
                    <a:gd name="T13" fmla="*/ 0 h 374"/>
                    <a:gd name="T14" fmla="*/ 576 w 1142"/>
                    <a:gd name="T15" fmla="*/ 28 h 374"/>
                    <a:gd name="T16" fmla="*/ 1142 w 1142"/>
                    <a:gd name="T17" fmla="*/ 28 h 37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42"/>
                    <a:gd name="T28" fmla="*/ 0 h 374"/>
                    <a:gd name="T29" fmla="*/ 1142 w 1142"/>
                    <a:gd name="T30" fmla="*/ 374 h 37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42" h="374">
                      <a:moveTo>
                        <a:pt x="1142" y="28"/>
                      </a:moveTo>
                      <a:lnTo>
                        <a:pt x="1142" y="277"/>
                      </a:lnTo>
                      <a:lnTo>
                        <a:pt x="1075" y="325"/>
                      </a:lnTo>
                      <a:lnTo>
                        <a:pt x="49" y="374"/>
                      </a:lnTo>
                      <a:lnTo>
                        <a:pt x="0" y="163"/>
                      </a:lnTo>
                      <a:lnTo>
                        <a:pt x="20" y="95"/>
                      </a:lnTo>
                      <a:lnTo>
                        <a:pt x="299" y="0"/>
                      </a:lnTo>
                      <a:lnTo>
                        <a:pt x="576" y="28"/>
                      </a:lnTo>
                      <a:lnTo>
                        <a:pt x="1142" y="28"/>
                      </a:lnTo>
                      <a:close/>
                    </a:path>
                  </a:pathLst>
                </a:custGeom>
                <a:solidFill>
                  <a:srgbClr val="F7D170"/>
                </a:solidFill>
                <a:ln w="9525">
                  <a:noFill/>
                  <a:round/>
                  <a:headEnd/>
                  <a:tailEnd/>
                </a:ln>
              </p:spPr>
              <p:txBody>
                <a:bodyPr>
                  <a:prstTxWarp prst="textNoShape">
                    <a:avLst/>
                  </a:prstTxWarp>
                </a:bodyPr>
                <a:lstStyle/>
                <a:p>
                  <a:endParaRPr lang="en-US"/>
                </a:p>
              </p:txBody>
            </p:sp>
            <p:sp>
              <p:nvSpPr>
                <p:cNvPr id="55737" name="Freeform 148"/>
                <p:cNvSpPr>
                  <a:spLocks noChangeAspect="1"/>
                </p:cNvSpPr>
                <p:nvPr/>
              </p:nvSpPr>
              <p:spPr bwMode="auto">
                <a:xfrm>
                  <a:off x="2883" y="1953"/>
                  <a:ext cx="416" cy="179"/>
                </a:xfrm>
                <a:custGeom>
                  <a:avLst/>
                  <a:gdLst>
                    <a:gd name="T0" fmla="*/ 1305 w 2082"/>
                    <a:gd name="T1" fmla="*/ 48 h 893"/>
                    <a:gd name="T2" fmla="*/ 1325 w 2082"/>
                    <a:gd name="T3" fmla="*/ 365 h 893"/>
                    <a:gd name="T4" fmla="*/ 2035 w 2082"/>
                    <a:gd name="T5" fmla="*/ 394 h 893"/>
                    <a:gd name="T6" fmla="*/ 2082 w 2082"/>
                    <a:gd name="T7" fmla="*/ 527 h 893"/>
                    <a:gd name="T8" fmla="*/ 2035 w 2082"/>
                    <a:gd name="T9" fmla="*/ 710 h 893"/>
                    <a:gd name="T10" fmla="*/ 1507 w 2082"/>
                    <a:gd name="T11" fmla="*/ 806 h 893"/>
                    <a:gd name="T12" fmla="*/ 682 w 2082"/>
                    <a:gd name="T13" fmla="*/ 893 h 893"/>
                    <a:gd name="T14" fmla="*/ 615 w 2082"/>
                    <a:gd name="T15" fmla="*/ 845 h 893"/>
                    <a:gd name="T16" fmla="*/ 615 w 2082"/>
                    <a:gd name="T17" fmla="*/ 480 h 893"/>
                    <a:gd name="T18" fmla="*/ 1258 w 2082"/>
                    <a:gd name="T19" fmla="*/ 441 h 893"/>
                    <a:gd name="T20" fmla="*/ 1325 w 2082"/>
                    <a:gd name="T21" fmla="*/ 365 h 893"/>
                    <a:gd name="T22" fmla="*/ 1190 w 2082"/>
                    <a:gd name="T23" fmla="*/ 365 h 893"/>
                    <a:gd name="T24" fmla="*/ 845 w 2082"/>
                    <a:gd name="T25" fmla="*/ 413 h 893"/>
                    <a:gd name="T26" fmla="*/ 0 w 2082"/>
                    <a:gd name="T27" fmla="*/ 413 h 893"/>
                    <a:gd name="T28" fmla="*/ 0 w 2082"/>
                    <a:gd name="T29" fmla="*/ 135 h 893"/>
                    <a:gd name="T30" fmla="*/ 499 w 2082"/>
                    <a:gd name="T31" fmla="*/ 67 h 893"/>
                    <a:gd name="T32" fmla="*/ 566 w 2082"/>
                    <a:gd name="T33" fmla="*/ 0 h 893"/>
                    <a:gd name="T34" fmla="*/ 797 w 2082"/>
                    <a:gd name="T35" fmla="*/ 97 h 893"/>
                    <a:gd name="T36" fmla="*/ 1305 w 2082"/>
                    <a:gd name="T37" fmla="*/ 48 h 89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082"/>
                    <a:gd name="T58" fmla="*/ 0 h 893"/>
                    <a:gd name="T59" fmla="*/ 2082 w 2082"/>
                    <a:gd name="T60" fmla="*/ 893 h 89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082" h="893">
                      <a:moveTo>
                        <a:pt x="1305" y="48"/>
                      </a:moveTo>
                      <a:lnTo>
                        <a:pt x="1325" y="365"/>
                      </a:lnTo>
                      <a:lnTo>
                        <a:pt x="2035" y="394"/>
                      </a:lnTo>
                      <a:lnTo>
                        <a:pt x="2082" y="527"/>
                      </a:lnTo>
                      <a:lnTo>
                        <a:pt x="2035" y="710"/>
                      </a:lnTo>
                      <a:lnTo>
                        <a:pt x="1507" y="806"/>
                      </a:lnTo>
                      <a:lnTo>
                        <a:pt x="682" y="893"/>
                      </a:lnTo>
                      <a:lnTo>
                        <a:pt x="615" y="845"/>
                      </a:lnTo>
                      <a:lnTo>
                        <a:pt x="615" y="480"/>
                      </a:lnTo>
                      <a:lnTo>
                        <a:pt x="1258" y="441"/>
                      </a:lnTo>
                      <a:lnTo>
                        <a:pt x="1325" y="365"/>
                      </a:lnTo>
                      <a:lnTo>
                        <a:pt x="1190" y="365"/>
                      </a:lnTo>
                      <a:lnTo>
                        <a:pt x="845" y="413"/>
                      </a:lnTo>
                      <a:lnTo>
                        <a:pt x="0" y="413"/>
                      </a:lnTo>
                      <a:lnTo>
                        <a:pt x="0" y="135"/>
                      </a:lnTo>
                      <a:lnTo>
                        <a:pt x="499" y="67"/>
                      </a:lnTo>
                      <a:lnTo>
                        <a:pt x="566" y="0"/>
                      </a:lnTo>
                      <a:lnTo>
                        <a:pt x="797" y="97"/>
                      </a:lnTo>
                      <a:lnTo>
                        <a:pt x="1305" y="48"/>
                      </a:lnTo>
                      <a:close/>
                    </a:path>
                  </a:pathLst>
                </a:custGeom>
                <a:solidFill>
                  <a:srgbClr val="F9D87C"/>
                </a:solidFill>
                <a:ln w="9525">
                  <a:noFill/>
                  <a:round/>
                  <a:headEnd/>
                  <a:tailEnd/>
                </a:ln>
              </p:spPr>
              <p:txBody>
                <a:bodyPr>
                  <a:prstTxWarp prst="textNoShape">
                    <a:avLst/>
                  </a:prstTxWarp>
                </a:bodyPr>
                <a:lstStyle/>
                <a:p>
                  <a:endParaRPr lang="en-US"/>
                </a:p>
              </p:txBody>
            </p:sp>
            <p:sp>
              <p:nvSpPr>
                <p:cNvPr id="55738" name="Freeform 149"/>
                <p:cNvSpPr>
                  <a:spLocks noChangeAspect="1"/>
                </p:cNvSpPr>
                <p:nvPr/>
              </p:nvSpPr>
              <p:spPr bwMode="auto">
                <a:xfrm>
                  <a:off x="2741" y="1957"/>
                  <a:ext cx="69" cy="152"/>
                </a:xfrm>
                <a:custGeom>
                  <a:avLst/>
                  <a:gdLst>
                    <a:gd name="T0" fmla="*/ 346 w 346"/>
                    <a:gd name="T1" fmla="*/ 623 h 757"/>
                    <a:gd name="T2" fmla="*/ 202 w 346"/>
                    <a:gd name="T3" fmla="*/ 709 h 757"/>
                    <a:gd name="T4" fmla="*/ 20 w 346"/>
                    <a:gd name="T5" fmla="*/ 757 h 757"/>
                    <a:gd name="T6" fmla="*/ 0 w 346"/>
                    <a:gd name="T7" fmla="*/ 671 h 757"/>
                    <a:gd name="T8" fmla="*/ 0 w 346"/>
                    <a:gd name="T9" fmla="*/ 604 h 757"/>
                    <a:gd name="T10" fmla="*/ 48 w 346"/>
                    <a:gd name="T11" fmla="*/ 556 h 757"/>
                    <a:gd name="T12" fmla="*/ 67 w 346"/>
                    <a:gd name="T13" fmla="*/ 115 h 757"/>
                    <a:gd name="T14" fmla="*/ 297 w 346"/>
                    <a:gd name="T15" fmla="*/ 0 h 757"/>
                    <a:gd name="T16" fmla="*/ 346 w 346"/>
                    <a:gd name="T17" fmla="*/ 556 h 757"/>
                    <a:gd name="T18" fmla="*/ 346 w 346"/>
                    <a:gd name="T19" fmla="*/ 623 h 7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46"/>
                    <a:gd name="T31" fmla="*/ 0 h 757"/>
                    <a:gd name="T32" fmla="*/ 346 w 346"/>
                    <a:gd name="T33" fmla="*/ 757 h 75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46" h="757">
                      <a:moveTo>
                        <a:pt x="346" y="623"/>
                      </a:moveTo>
                      <a:lnTo>
                        <a:pt x="202" y="709"/>
                      </a:lnTo>
                      <a:lnTo>
                        <a:pt x="20" y="757"/>
                      </a:lnTo>
                      <a:lnTo>
                        <a:pt x="0" y="671"/>
                      </a:lnTo>
                      <a:lnTo>
                        <a:pt x="0" y="604"/>
                      </a:lnTo>
                      <a:lnTo>
                        <a:pt x="48" y="556"/>
                      </a:lnTo>
                      <a:lnTo>
                        <a:pt x="67" y="115"/>
                      </a:lnTo>
                      <a:lnTo>
                        <a:pt x="297" y="0"/>
                      </a:lnTo>
                      <a:lnTo>
                        <a:pt x="346" y="556"/>
                      </a:lnTo>
                      <a:lnTo>
                        <a:pt x="346" y="623"/>
                      </a:lnTo>
                      <a:close/>
                    </a:path>
                  </a:pathLst>
                </a:custGeom>
                <a:solidFill>
                  <a:srgbClr val="F9D87C"/>
                </a:solidFill>
                <a:ln w="9525">
                  <a:noFill/>
                  <a:round/>
                  <a:headEnd/>
                  <a:tailEnd/>
                </a:ln>
              </p:spPr>
              <p:txBody>
                <a:bodyPr>
                  <a:prstTxWarp prst="textNoShape">
                    <a:avLst/>
                  </a:prstTxWarp>
                </a:bodyPr>
                <a:lstStyle/>
                <a:p>
                  <a:endParaRPr lang="en-US"/>
                </a:p>
              </p:txBody>
            </p:sp>
            <p:sp>
              <p:nvSpPr>
                <p:cNvPr id="55739" name="Freeform 150"/>
                <p:cNvSpPr>
                  <a:spLocks noChangeAspect="1"/>
                </p:cNvSpPr>
                <p:nvPr/>
              </p:nvSpPr>
              <p:spPr bwMode="auto">
                <a:xfrm>
                  <a:off x="2823" y="1976"/>
                  <a:ext cx="41" cy="65"/>
                </a:xfrm>
                <a:custGeom>
                  <a:avLst/>
                  <a:gdLst>
                    <a:gd name="T0" fmla="*/ 202 w 202"/>
                    <a:gd name="T1" fmla="*/ 19 h 325"/>
                    <a:gd name="T2" fmla="*/ 202 w 202"/>
                    <a:gd name="T3" fmla="*/ 278 h 325"/>
                    <a:gd name="T4" fmla="*/ 115 w 202"/>
                    <a:gd name="T5" fmla="*/ 325 h 325"/>
                    <a:gd name="T6" fmla="*/ 0 w 202"/>
                    <a:gd name="T7" fmla="*/ 325 h 325"/>
                    <a:gd name="T8" fmla="*/ 0 w 202"/>
                    <a:gd name="T9" fmla="*/ 0 h 325"/>
                    <a:gd name="T10" fmla="*/ 153 w 202"/>
                    <a:gd name="T11" fmla="*/ 19 h 325"/>
                    <a:gd name="T12" fmla="*/ 202 w 202"/>
                    <a:gd name="T13" fmla="*/ 19 h 325"/>
                    <a:gd name="T14" fmla="*/ 0 60000 65536"/>
                    <a:gd name="T15" fmla="*/ 0 60000 65536"/>
                    <a:gd name="T16" fmla="*/ 0 60000 65536"/>
                    <a:gd name="T17" fmla="*/ 0 60000 65536"/>
                    <a:gd name="T18" fmla="*/ 0 60000 65536"/>
                    <a:gd name="T19" fmla="*/ 0 60000 65536"/>
                    <a:gd name="T20" fmla="*/ 0 60000 65536"/>
                    <a:gd name="T21" fmla="*/ 0 w 202"/>
                    <a:gd name="T22" fmla="*/ 0 h 325"/>
                    <a:gd name="T23" fmla="*/ 202 w 202"/>
                    <a:gd name="T24" fmla="*/ 325 h 32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02" h="325">
                      <a:moveTo>
                        <a:pt x="202" y="19"/>
                      </a:moveTo>
                      <a:lnTo>
                        <a:pt x="202" y="278"/>
                      </a:lnTo>
                      <a:lnTo>
                        <a:pt x="115" y="325"/>
                      </a:lnTo>
                      <a:lnTo>
                        <a:pt x="0" y="325"/>
                      </a:lnTo>
                      <a:lnTo>
                        <a:pt x="0" y="0"/>
                      </a:lnTo>
                      <a:lnTo>
                        <a:pt x="153" y="19"/>
                      </a:lnTo>
                      <a:lnTo>
                        <a:pt x="202" y="19"/>
                      </a:lnTo>
                      <a:close/>
                    </a:path>
                  </a:pathLst>
                </a:custGeom>
                <a:solidFill>
                  <a:srgbClr val="F7D170"/>
                </a:solidFill>
                <a:ln w="9525">
                  <a:noFill/>
                  <a:round/>
                  <a:headEnd/>
                  <a:tailEnd/>
                </a:ln>
              </p:spPr>
              <p:txBody>
                <a:bodyPr>
                  <a:prstTxWarp prst="textNoShape">
                    <a:avLst/>
                  </a:prstTxWarp>
                </a:bodyPr>
                <a:lstStyle/>
                <a:p>
                  <a:endParaRPr lang="en-US"/>
                </a:p>
              </p:txBody>
            </p:sp>
            <p:sp>
              <p:nvSpPr>
                <p:cNvPr id="55740" name="Freeform 151"/>
                <p:cNvSpPr>
                  <a:spLocks noChangeAspect="1"/>
                </p:cNvSpPr>
                <p:nvPr/>
              </p:nvSpPr>
              <p:spPr bwMode="auto">
                <a:xfrm>
                  <a:off x="3495" y="1994"/>
                  <a:ext cx="240" cy="92"/>
                </a:xfrm>
                <a:custGeom>
                  <a:avLst/>
                  <a:gdLst>
                    <a:gd name="T0" fmla="*/ 1198 w 1198"/>
                    <a:gd name="T1" fmla="*/ 28 h 460"/>
                    <a:gd name="T2" fmla="*/ 1198 w 1198"/>
                    <a:gd name="T3" fmla="*/ 325 h 460"/>
                    <a:gd name="T4" fmla="*/ 1084 w 1198"/>
                    <a:gd name="T5" fmla="*/ 394 h 460"/>
                    <a:gd name="T6" fmla="*/ 671 w 1198"/>
                    <a:gd name="T7" fmla="*/ 460 h 460"/>
                    <a:gd name="T8" fmla="*/ 95 w 1198"/>
                    <a:gd name="T9" fmla="*/ 460 h 460"/>
                    <a:gd name="T10" fmla="*/ 0 w 1198"/>
                    <a:gd name="T11" fmla="*/ 374 h 460"/>
                    <a:gd name="T12" fmla="*/ 0 w 1198"/>
                    <a:gd name="T13" fmla="*/ 125 h 460"/>
                    <a:gd name="T14" fmla="*/ 422 w 1198"/>
                    <a:gd name="T15" fmla="*/ 95 h 460"/>
                    <a:gd name="T16" fmla="*/ 527 w 1198"/>
                    <a:gd name="T17" fmla="*/ 0 h 460"/>
                    <a:gd name="T18" fmla="*/ 624 w 1198"/>
                    <a:gd name="T19" fmla="*/ 48 h 460"/>
                    <a:gd name="T20" fmla="*/ 1198 w 1198"/>
                    <a:gd name="T21" fmla="*/ 28 h 4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98"/>
                    <a:gd name="T34" fmla="*/ 0 h 460"/>
                    <a:gd name="T35" fmla="*/ 1198 w 1198"/>
                    <a:gd name="T36" fmla="*/ 460 h 46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98" h="460">
                      <a:moveTo>
                        <a:pt x="1198" y="28"/>
                      </a:moveTo>
                      <a:lnTo>
                        <a:pt x="1198" y="325"/>
                      </a:lnTo>
                      <a:lnTo>
                        <a:pt x="1084" y="394"/>
                      </a:lnTo>
                      <a:lnTo>
                        <a:pt x="671" y="460"/>
                      </a:lnTo>
                      <a:lnTo>
                        <a:pt x="95" y="460"/>
                      </a:lnTo>
                      <a:lnTo>
                        <a:pt x="0" y="374"/>
                      </a:lnTo>
                      <a:lnTo>
                        <a:pt x="0" y="125"/>
                      </a:lnTo>
                      <a:lnTo>
                        <a:pt x="422" y="95"/>
                      </a:lnTo>
                      <a:lnTo>
                        <a:pt x="527" y="0"/>
                      </a:lnTo>
                      <a:lnTo>
                        <a:pt x="624" y="48"/>
                      </a:lnTo>
                      <a:lnTo>
                        <a:pt x="1198" y="28"/>
                      </a:lnTo>
                      <a:close/>
                    </a:path>
                  </a:pathLst>
                </a:custGeom>
                <a:solidFill>
                  <a:srgbClr val="F9D87C"/>
                </a:solidFill>
                <a:ln w="9525">
                  <a:noFill/>
                  <a:round/>
                  <a:headEnd/>
                  <a:tailEnd/>
                </a:ln>
              </p:spPr>
              <p:txBody>
                <a:bodyPr>
                  <a:prstTxWarp prst="textNoShape">
                    <a:avLst/>
                  </a:prstTxWarp>
                </a:bodyPr>
                <a:lstStyle/>
                <a:p>
                  <a:endParaRPr lang="en-US"/>
                </a:p>
              </p:txBody>
            </p:sp>
            <p:sp>
              <p:nvSpPr>
                <p:cNvPr id="55741" name="Freeform 152"/>
                <p:cNvSpPr>
                  <a:spLocks noChangeAspect="1"/>
                </p:cNvSpPr>
                <p:nvPr/>
              </p:nvSpPr>
              <p:spPr bwMode="auto">
                <a:xfrm>
                  <a:off x="3758" y="1994"/>
                  <a:ext cx="37" cy="74"/>
                </a:xfrm>
                <a:custGeom>
                  <a:avLst/>
                  <a:gdLst>
                    <a:gd name="T0" fmla="*/ 183 w 183"/>
                    <a:gd name="T1" fmla="*/ 325 h 374"/>
                    <a:gd name="T2" fmla="*/ 134 w 183"/>
                    <a:gd name="T3" fmla="*/ 374 h 374"/>
                    <a:gd name="T4" fmla="*/ 19 w 183"/>
                    <a:gd name="T5" fmla="*/ 345 h 374"/>
                    <a:gd name="T6" fmla="*/ 0 w 183"/>
                    <a:gd name="T7" fmla="*/ 345 h 374"/>
                    <a:gd name="T8" fmla="*/ 0 w 183"/>
                    <a:gd name="T9" fmla="*/ 0 h 374"/>
                    <a:gd name="T10" fmla="*/ 153 w 183"/>
                    <a:gd name="T11" fmla="*/ 0 h 374"/>
                    <a:gd name="T12" fmla="*/ 183 w 183"/>
                    <a:gd name="T13" fmla="*/ 325 h 374"/>
                    <a:gd name="T14" fmla="*/ 0 60000 65536"/>
                    <a:gd name="T15" fmla="*/ 0 60000 65536"/>
                    <a:gd name="T16" fmla="*/ 0 60000 65536"/>
                    <a:gd name="T17" fmla="*/ 0 60000 65536"/>
                    <a:gd name="T18" fmla="*/ 0 60000 65536"/>
                    <a:gd name="T19" fmla="*/ 0 60000 65536"/>
                    <a:gd name="T20" fmla="*/ 0 60000 65536"/>
                    <a:gd name="T21" fmla="*/ 0 w 183"/>
                    <a:gd name="T22" fmla="*/ 0 h 374"/>
                    <a:gd name="T23" fmla="*/ 183 w 183"/>
                    <a:gd name="T24" fmla="*/ 374 h 37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83" h="374">
                      <a:moveTo>
                        <a:pt x="183" y="325"/>
                      </a:moveTo>
                      <a:lnTo>
                        <a:pt x="134" y="374"/>
                      </a:lnTo>
                      <a:lnTo>
                        <a:pt x="19" y="345"/>
                      </a:lnTo>
                      <a:lnTo>
                        <a:pt x="0" y="345"/>
                      </a:lnTo>
                      <a:lnTo>
                        <a:pt x="0" y="0"/>
                      </a:lnTo>
                      <a:lnTo>
                        <a:pt x="153" y="0"/>
                      </a:lnTo>
                      <a:lnTo>
                        <a:pt x="183" y="325"/>
                      </a:lnTo>
                      <a:close/>
                    </a:path>
                  </a:pathLst>
                </a:custGeom>
                <a:solidFill>
                  <a:srgbClr val="E5E591"/>
                </a:solidFill>
                <a:ln w="9525">
                  <a:noFill/>
                  <a:round/>
                  <a:headEnd/>
                  <a:tailEnd/>
                </a:ln>
              </p:spPr>
              <p:txBody>
                <a:bodyPr>
                  <a:prstTxWarp prst="textNoShape">
                    <a:avLst/>
                  </a:prstTxWarp>
                </a:bodyPr>
                <a:lstStyle/>
                <a:p>
                  <a:endParaRPr lang="en-US"/>
                </a:p>
              </p:txBody>
            </p:sp>
            <p:sp>
              <p:nvSpPr>
                <p:cNvPr id="55742" name="Freeform 153"/>
                <p:cNvSpPr>
                  <a:spLocks noChangeAspect="1"/>
                </p:cNvSpPr>
                <p:nvPr/>
              </p:nvSpPr>
              <p:spPr bwMode="auto">
                <a:xfrm>
                  <a:off x="3808" y="1994"/>
                  <a:ext cx="79" cy="97"/>
                </a:xfrm>
                <a:custGeom>
                  <a:avLst/>
                  <a:gdLst>
                    <a:gd name="T0" fmla="*/ 364 w 393"/>
                    <a:gd name="T1" fmla="*/ 278 h 489"/>
                    <a:gd name="T2" fmla="*/ 316 w 393"/>
                    <a:gd name="T3" fmla="*/ 460 h 489"/>
                    <a:gd name="T4" fmla="*/ 163 w 393"/>
                    <a:gd name="T5" fmla="*/ 489 h 489"/>
                    <a:gd name="T6" fmla="*/ 19 w 393"/>
                    <a:gd name="T7" fmla="*/ 489 h 489"/>
                    <a:gd name="T8" fmla="*/ 0 w 393"/>
                    <a:gd name="T9" fmla="*/ 345 h 489"/>
                    <a:gd name="T10" fmla="*/ 0 w 393"/>
                    <a:gd name="T11" fmla="*/ 278 h 489"/>
                    <a:gd name="T12" fmla="*/ 201 w 393"/>
                    <a:gd name="T13" fmla="*/ 325 h 489"/>
                    <a:gd name="T14" fmla="*/ 297 w 393"/>
                    <a:gd name="T15" fmla="*/ 278 h 489"/>
                    <a:gd name="T16" fmla="*/ 344 w 393"/>
                    <a:gd name="T17" fmla="*/ 0 h 489"/>
                    <a:gd name="T18" fmla="*/ 393 w 393"/>
                    <a:gd name="T19" fmla="*/ 0 h 489"/>
                    <a:gd name="T20" fmla="*/ 364 w 393"/>
                    <a:gd name="T21" fmla="*/ 278 h 48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93"/>
                    <a:gd name="T34" fmla="*/ 0 h 489"/>
                    <a:gd name="T35" fmla="*/ 393 w 393"/>
                    <a:gd name="T36" fmla="*/ 489 h 48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93" h="489">
                      <a:moveTo>
                        <a:pt x="364" y="278"/>
                      </a:moveTo>
                      <a:lnTo>
                        <a:pt x="316" y="460"/>
                      </a:lnTo>
                      <a:lnTo>
                        <a:pt x="163" y="489"/>
                      </a:lnTo>
                      <a:lnTo>
                        <a:pt x="19" y="489"/>
                      </a:lnTo>
                      <a:lnTo>
                        <a:pt x="0" y="345"/>
                      </a:lnTo>
                      <a:lnTo>
                        <a:pt x="0" y="278"/>
                      </a:lnTo>
                      <a:lnTo>
                        <a:pt x="201" y="325"/>
                      </a:lnTo>
                      <a:lnTo>
                        <a:pt x="297" y="278"/>
                      </a:lnTo>
                      <a:lnTo>
                        <a:pt x="344" y="0"/>
                      </a:lnTo>
                      <a:lnTo>
                        <a:pt x="393" y="0"/>
                      </a:lnTo>
                      <a:lnTo>
                        <a:pt x="364" y="278"/>
                      </a:lnTo>
                      <a:close/>
                    </a:path>
                  </a:pathLst>
                </a:custGeom>
                <a:solidFill>
                  <a:srgbClr val="F9EA91"/>
                </a:solidFill>
                <a:ln w="9525">
                  <a:noFill/>
                  <a:round/>
                  <a:headEnd/>
                  <a:tailEnd/>
                </a:ln>
              </p:spPr>
              <p:txBody>
                <a:bodyPr>
                  <a:prstTxWarp prst="textNoShape">
                    <a:avLst/>
                  </a:prstTxWarp>
                </a:bodyPr>
                <a:lstStyle/>
                <a:p>
                  <a:endParaRPr lang="en-US"/>
                </a:p>
              </p:txBody>
            </p:sp>
            <p:sp>
              <p:nvSpPr>
                <p:cNvPr id="55743" name="Freeform 154"/>
                <p:cNvSpPr>
                  <a:spLocks noChangeAspect="1"/>
                </p:cNvSpPr>
                <p:nvPr/>
              </p:nvSpPr>
              <p:spPr bwMode="auto">
                <a:xfrm>
                  <a:off x="3303" y="2013"/>
                  <a:ext cx="175" cy="78"/>
                </a:xfrm>
                <a:custGeom>
                  <a:avLst/>
                  <a:gdLst>
                    <a:gd name="T0" fmla="*/ 874 w 874"/>
                    <a:gd name="T1" fmla="*/ 279 h 394"/>
                    <a:gd name="T2" fmla="*/ 807 w 874"/>
                    <a:gd name="T3" fmla="*/ 327 h 394"/>
                    <a:gd name="T4" fmla="*/ 299 w 874"/>
                    <a:gd name="T5" fmla="*/ 394 h 394"/>
                    <a:gd name="T6" fmla="*/ 97 w 874"/>
                    <a:gd name="T7" fmla="*/ 365 h 394"/>
                    <a:gd name="T8" fmla="*/ 30 w 874"/>
                    <a:gd name="T9" fmla="*/ 365 h 394"/>
                    <a:gd name="T10" fmla="*/ 0 w 874"/>
                    <a:gd name="T11" fmla="*/ 97 h 394"/>
                    <a:gd name="T12" fmla="*/ 97 w 874"/>
                    <a:gd name="T13" fmla="*/ 49 h 394"/>
                    <a:gd name="T14" fmla="*/ 413 w 874"/>
                    <a:gd name="T15" fmla="*/ 30 h 394"/>
                    <a:gd name="T16" fmla="*/ 443 w 874"/>
                    <a:gd name="T17" fmla="*/ 0 h 394"/>
                    <a:gd name="T18" fmla="*/ 874 w 874"/>
                    <a:gd name="T19" fmla="*/ 49 h 394"/>
                    <a:gd name="T20" fmla="*/ 874 w 874"/>
                    <a:gd name="T21" fmla="*/ 279 h 39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874"/>
                    <a:gd name="T34" fmla="*/ 0 h 394"/>
                    <a:gd name="T35" fmla="*/ 874 w 874"/>
                    <a:gd name="T36" fmla="*/ 394 h 39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874" h="394">
                      <a:moveTo>
                        <a:pt x="874" y="279"/>
                      </a:moveTo>
                      <a:lnTo>
                        <a:pt x="807" y="327"/>
                      </a:lnTo>
                      <a:lnTo>
                        <a:pt x="299" y="394"/>
                      </a:lnTo>
                      <a:lnTo>
                        <a:pt x="97" y="365"/>
                      </a:lnTo>
                      <a:lnTo>
                        <a:pt x="30" y="365"/>
                      </a:lnTo>
                      <a:lnTo>
                        <a:pt x="0" y="97"/>
                      </a:lnTo>
                      <a:lnTo>
                        <a:pt x="97" y="49"/>
                      </a:lnTo>
                      <a:lnTo>
                        <a:pt x="413" y="30"/>
                      </a:lnTo>
                      <a:lnTo>
                        <a:pt x="443" y="0"/>
                      </a:lnTo>
                      <a:lnTo>
                        <a:pt x="874" y="49"/>
                      </a:lnTo>
                      <a:lnTo>
                        <a:pt x="874" y="279"/>
                      </a:lnTo>
                      <a:close/>
                    </a:path>
                  </a:pathLst>
                </a:custGeom>
                <a:solidFill>
                  <a:srgbClr val="F7D170"/>
                </a:solidFill>
                <a:ln w="9525">
                  <a:noFill/>
                  <a:round/>
                  <a:headEnd/>
                  <a:tailEnd/>
                </a:ln>
              </p:spPr>
              <p:txBody>
                <a:bodyPr>
                  <a:prstTxWarp prst="textNoShape">
                    <a:avLst/>
                  </a:prstTxWarp>
                </a:bodyPr>
                <a:lstStyle/>
                <a:p>
                  <a:endParaRPr lang="en-US"/>
                </a:p>
              </p:txBody>
            </p:sp>
            <p:sp>
              <p:nvSpPr>
                <p:cNvPr id="55744" name="Freeform 155"/>
                <p:cNvSpPr>
                  <a:spLocks noChangeAspect="1"/>
                </p:cNvSpPr>
                <p:nvPr/>
              </p:nvSpPr>
              <p:spPr bwMode="auto">
                <a:xfrm>
                  <a:off x="3854" y="2022"/>
                  <a:ext cx="46" cy="146"/>
                </a:xfrm>
                <a:custGeom>
                  <a:avLst/>
                  <a:gdLst>
                    <a:gd name="T0" fmla="*/ 47 w 230"/>
                    <a:gd name="T1" fmla="*/ 661 h 729"/>
                    <a:gd name="T2" fmla="*/ 0 w 230"/>
                    <a:gd name="T3" fmla="*/ 566 h 729"/>
                    <a:gd name="T4" fmla="*/ 19 w 230"/>
                    <a:gd name="T5" fmla="*/ 412 h 729"/>
                    <a:gd name="T6" fmla="*/ 114 w 230"/>
                    <a:gd name="T7" fmla="*/ 412 h 729"/>
                    <a:gd name="T8" fmla="*/ 182 w 230"/>
                    <a:gd name="T9" fmla="*/ 316 h 729"/>
                    <a:gd name="T10" fmla="*/ 230 w 230"/>
                    <a:gd name="T11" fmla="*/ 0 h 729"/>
                    <a:gd name="T12" fmla="*/ 230 w 230"/>
                    <a:gd name="T13" fmla="*/ 729 h 729"/>
                    <a:gd name="T14" fmla="*/ 47 w 230"/>
                    <a:gd name="T15" fmla="*/ 661 h 729"/>
                    <a:gd name="T16" fmla="*/ 0 60000 65536"/>
                    <a:gd name="T17" fmla="*/ 0 60000 65536"/>
                    <a:gd name="T18" fmla="*/ 0 60000 65536"/>
                    <a:gd name="T19" fmla="*/ 0 60000 65536"/>
                    <a:gd name="T20" fmla="*/ 0 60000 65536"/>
                    <a:gd name="T21" fmla="*/ 0 60000 65536"/>
                    <a:gd name="T22" fmla="*/ 0 60000 65536"/>
                    <a:gd name="T23" fmla="*/ 0 60000 65536"/>
                    <a:gd name="T24" fmla="*/ 0 w 230"/>
                    <a:gd name="T25" fmla="*/ 0 h 729"/>
                    <a:gd name="T26" fmla="*/ 230 w 230"/>
                    <a:gd name="T27" fmla="*/ 729 h 72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30" h="729">
                      <a:moveTo>
                        <a:pt x="47" y="661"/>
                      </a:moveTo>
                      <a:lnTo>
                        <a:pt x="0" y="566"/>
                      </a:lnTo>
                      <a:lnTo>
                        <a:pt x="19" y="412"/>
                      </a:lnTo>
                      <a:lnTo>
                        <a:pt x="114" y="412"/>
                      </a:lnTo>
                      <a:lnTo>
                        <a:pt x="182" y="316"/>
                      </a:lnTo>
                      <a:lnTo>
                        <a:pt x="230" y="0"/>
                      </a:lnTo>
                      <a:lnTo>
                        <a:pt x="230" y="729"/>
                      </a:lnTo>
                      <a:lnTo>
                        <a:pt x="47" y="661"/>
                      </a:lnTo>
                      <a:close/>
                    </a:path>
                  </a:pathLst>
                </a:custGeom>
                <a:solidFill>
                  <a:srgbClr val="696903"/>
                </a:solidFill>
                <a:ln w="9525">
                  <a:noFill/>
                  <a:round/>
                  <a:headEnd/>
                  <a:tailEnd/>
                </a:ln>
              </p:spPr>
              <p:txBody>
                <a:bodyPr>
                  <a:prstTxWarp prst="textNoShape">
                    <a:avLst/>
                  </a:prstTxWarp>
                </a:bodyPr>
                <a:lstStyle/>
                <a:p>
                  <a:endParaRPr lang="en-US"/>
                </a:p>
              </p:txBody>
            </p:sp>
            <p:sp>
              <p:nvSpPr>
                <p:cNvPr id="55745" name="Freeform 156"/>
                <p:cNvSpPr>
                  <a:spLocks noChangeAspect="1"/>
                </p:cNvSpPr>
                <p:nvPr/>
              </p:nvSpPr>
              <p:spPr bwMode="auto">
                <a:xfrm>
                  <a:off x="843" y="2032"/>
                  <a:ext cx="29" cy="439"/>
                </a:xfrm>
                <a:custGeom>
                  <a:avLst/>
                  <a:gdLst>
                    <a:gd name="T0" fmla="*/ 97 w 144"/>
                    <a:gd name="T1" fmla="*/ 2033 h 2196"/>
                    <a:gd name="T2" fmla="*/ 77 w 144"/>
                    <a:gd name="T3" fmla="*/ 2196 h 2196"/>
                    <a:gd name="T4" fmla="*/ 48 w 144"/>
                    <a:gd name="T5" fmla="*/ 1621 h 2196"/>
                    <a:gd name="T6" fmla="*/ 0 w 144"/>
                    <a:gd name="T7" fmla="*/ 1237 h 2196"/>
                    <a:gd name="T8" fmla="*/ 48 w 144"/>
                    <a:gd name="T9" fmla="*/ 499 h 2196"/>
                    <a:gd name="T10" fmla="*/ 144 w 144"/>
                    <a:gd name="T11" fmla="*/ 0 h 2196"/>
                    <a:gd name="T12" fmla="*/ 28 w 144"/>
                    <a:gd name="T13" fmla="*/ 1323 h 2196"/>
                    <a:gd name="T14" fmla="*/ 97 w 144"/>
                    <a:gd name="T15" fmla="*/ 2033 h 2196"/>
                    <a:gd name="T16" fmla="*/ 0 60000 65536"/>
                    <a:gd name="T17" fmla="*/ 0 60000 65536"/>
                    <a:gd name="T18" fmla="*/ 0 60000 65536"/>
                    <a:gd name="T19" fmla="*/ 0 60000 65536"/>
                    <a:gd name="T20" fmla="*/ 0 60000 65536"/>
                    <a:gd name="T21" fmla="*/ 0 60000 65536"/>
                    <a:gd name="T22" fmla="*/ 0 60000 65536"/>
                    <a:gd name="T23" fmla="*/ 0 60000 65536"/>
                    <a:gd name="T24" fmla="*/ 0 w 144"/>
                    <a:gd name="T25" fmla="*/ 0 h 2196"/>
                    <a:gd name="T26" fmla="*/ 144 w 144"/>
                    <a:gd name="T27" fmla="*/ 2196 h 219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44" h="2196">
                      <a:moveTo>
                        <a:pt x="97" y="2033"/>
                      </a:moveTo>
                      <a:lnTo>
                        <a:pt x="77" y="2196"/>
                      </a:lnTo>
                      <a:lnTo>
                        <a:pt x="48" y="1621"/>
                      </a:lnTo>
                      <a:lnTo>
                        <a:pt x="0" y="1237"/>
                      </a:lnTo>
                      <a:lnTo>
                        <a:pt x="48" y="499"/>
                      </a:lnTo>
                      <a:lnTo>
                        <a:pt x="144" y="0"/>
                      </a:lnTo>
                      <a:lnTo>
                        <a:pt x="28" y="1323"/>
                      </a:lnTo>
                      <a:lnTo>
                        <a:pt x="97" y="2033"/>
                      </a:lnTo>
                      <a:close/>
                    </a:path>
                  </a:pathLst>
                </a:custGeom>
                <a:solidFill>
                  <a:srgbClr val="000000"/>
                </a:solidFill>
                <a:ln w="9525">
                  <a:noFill/>
                  <a:round/>
                  <a:headEnd/>
                  <a:tailEnd/>
                </a:ln>
              </p:spPr>
              <p:txBody>
                <a:bodyPr>
                  <a:prstTxWarp prst="textNoShape">
                    <a:avLst/>
                  </a:prstTxWarp>
                </a:bodyPr>
                <a:lstStyle/>
                <a:p>
                  <a:endParaRPr lang="en-US"/>
                </a:p>
              </p:txBody>
            </p:sp>
            <p:sp>
              <p:nvSpPr>
                <p:cNvPr id="55746" name="Freeform 157"/>
                <p:cNvSpPr>
                  <a:spLocks noChangeAspect="1"/>
                </p:cNvSpPr>
                <p:nvPr/>
              </p:nvSpPr>
              <p:spPr bwMode="auto">
                <a:xfrm>
                  <a:off x="2823" y="2045"/>
                  <a:ext cx="166" cy="100"/>
                </a:xfrm>
                <a:custGeom>
                  <a:avLst/>
                  <a:gdLst>
                    <a:gd name="T0" fmla="*/ 826 w 826"/>
                    <a:gd name="T1" fmla="*/ 19 h 498"/>
                    <a:gd name="T2" fmla="*/ 826 w 826"/>
                    <a:gd name="T3" fmla="*/ 365 h 498"/>
                    <a:gd name="T4" fmla="*/ 729 w 826"/>
                    <a:gd name="T5" fmla="*/ 451 h 498"/>
                    <a:gd name="T6" fmla="*/ 134 w 826"/>
                    <a:gd name="T7" fmla="*/ 498 h 498"/>
                    <a:gd name="T8" fmla="*/ 0 w 826"/>
                    <a:gd name="T9" fmla="*/ 451 h 498"/>
                    <a:gd name="T10" fmla="*/ 0 w 826"/>
                    <a:gd name="T11" fmla="*/ 66 h 498"/>
                    <a:gd name="T12" fmla="*/ 220 w 826"/>
                    <a:gd name="T13" fmla="*/ 0 h 498"/>
                    <a:gd name="T14" fmla="*/ 297 w 826"/>
                    <a:gd name="T15" fmla="*/ 47 h 498"/>
                    <a:gd name="T16" fmla="*/ 826 w 826"/>
                    <a:gd name="T17" fmla="*/ 19 h 49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26"/>
                    <a:gd name="T28" fmla="*/ 0 h 498"/>
                    <a:gd name="T29" fmla="*/ 826 w 826"/>
                    <a:gd name="T30" fmla="*/ 498 h 49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26" h="498">
                      <a:moveTo>
                        <a:pt x="826" y="19"/>
                      </a:moveTo>
                      <a:lnTo>
                        <a:pt x="826" y="365"/>
                      </a:lnTo>
                      <a:lnTo>
                        <a:pt x="729" y="451"/>
                      </a:lnTo>
                      <a:lnTo>
                        <a:pt x="134" y="498"/>
                      </a:lnTo>
                      <a:lnTo>
                        <a:pt x="0" y="451"/>
                      </a:lnTo>
                      <a:lnTo>
                        <a:pt x="0" y="66"/>
                      </a:lnTo>
                      <a:lnTo>
                        <a:pt x="220" y="0"/>
                      </a:lnTo>
                      <a:lnTo>
                        <a:pt x="297" y="47"/>
                      </a:lnTo>
                      <a:lnTo>
                        <a:pt x="826" y="19"/>
                      </a:lnTo>
                      <a:close/>
                    </a:path>
                  </a:pathLst>
                </a:custGeom>
                <a:solidFill>
                  <a:srgbClr val="F9EA91"/>
                </a:solidFill>
                <a:ln w="9525">
                  <a:noFill/>
                  <a:round/>
                  <a:headEnd/>
                  <a:tailEnd/>
                </a:ln>
              </p:spPr>
              <p:txBody>
                <a:bodyPr>
                  <a:prstTxWarp prst="textNoShape">
                    <a:avLst/>
                  </a:prstTxWarp>
                </a:bodyPr>
                <a:lstStyle/>
                <a:p>
                  <a:endParaRPr lang="en-US"/>
                </a:p>
              </p:txBody>
            </p:sp>
            <p:sp>
              <p:nvSpPr>
                <p:cNvPr id="55747" name="Freeform 158"/>
                <p:cNvSpPr>
                  <a:spLocks noChangeAspect="1"/>
                </p:cNvSpPr>
                <p:nvPr/>
              </p:nvSpPr>
              <p:spPr bwMode="auto">
                <a:xfrm>
                  <a:off x="3620" y="2072"/>
                  <a:ext cx="175" cy="79"/>
                </a:xfrm>
                <a:custGeom>
                  <a:avLst/>
                  <a:gdLst>
                    <a:gd name="T0" fmla="*/ 873 w 873"/>
                    <a:gd name="T1" fmla="*/ 47 h 392"/>
                    <a:gd name="T2" fmla="*/ 873 w 873"/>
                    <a:gd name="T3" fmla="*/ 316 h 392"/>
                    <a:gd name="T4" fmla="*/ 623 w 873"/>
                    <a:gd name="T5" fmla="*/ 392 h 392"/>
                    <a:gd name="T6" fmla="*/ 66 w 873"/>
                    <a:gd name="T7" fmla="*/ 363 h 392"/>
                    <a:gd name="T8" fmla="*/ 47 w 873"/>
                    <a:gd name="T9" fmla="*/ 344 h 392"/>
                    <a:gd name="T10" fmla="*/ 0 w 873"/>
                    <a:gd name="T11" fmla="*/ 344 h 392"/>
                    <a:gd name="T12" fmla="*/ 19 w 873"/>
                    <a:gd name="T13" fmla="*/ 133 h 392"/>
                    <a:gd name="T14" fmla="*/ 527 w 873"/>
                    <a:gd name="T15" fmla="*/ 47 h 392"/>
                    <a:gd name="T16" fmla="*/ 594 w 873"/>
                    <a:gd name="T17" fmla="*/ 0 h 392"/>
                    <a:gd name="T18" fmla="*/ 805 w 873"/>
                    <a:gd name="T19" fmla="*/ 47 h 392"/>
                    <a:gd name="T20" fmla="*/ 873 w 873"/>
                    <a:gd name="T21" fmla="*/ 47 h 39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873"/>
                    <a:gd name="T34" fmla="*/ 0 h 392"/>
                    <a:gd name="T35" fmla="*/ 873 w 873"/>
                    <a:gd name="T36" fmla="*/ 392 h 39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873" h="392">
                      <a:moveTo>
                        <a:pt x="873" y="47"/>
                      </a:moveTo>
                      <a:lnTo>
                        <a:pt x="873" y="316"/>
                      </a:lnTo>
                      <a:lnTo>
                        <a:pt x="623" y="392"/>
                      </a:lnTo>
                      <a:lnTo>
                        <a:pt x="66" y="363"/>
                      </a:lnTo>
                      <a:lnTo>
                        <a:pt x="47" y="344"/>
                      </a:lnTo>
                      <a:lnTo>
                        <a:pt x="0" y="344"/>
                      </a:lnTo>
                      <a:lnTo>
                        <a:pt x="19" y="133"/>
                      </a:lnTo>
                      <a:lnTo>
                        <a:pt x="527" y="47"/>
                      </a:lnTo>
                      <a:lnTo>
                        <a:pt x="594" y="0"/>
                      </a:lnTo>
                      <a:lnTo>
                        <a:pt x="805" y="47"/>
                      </a:lnTo>
                      <a:lnTo>
                        <a:pt x="873" y="47"/>
                      </a:lnTo>
                      <a:close/>
                    </a:path>
                  </a:pathLst>
                </a:custGeom>
                <a:solidFill>
                  <a:srgbClr val="949447"/>
                </a:solidFill>
                <a:ln w="9525">
                  <a:noFill/>
                  <a:round/>
                  <a:headEnd/>
                  <a:tailEnd/>
                </a:ln>
              </p:spPr>
              <p:txBody>
                <a:bodyPr>
                  <a:prstTxWarp prst="textNoShape">
                    <a:avLst/>
                  </a:prstTxWarp>
                </a:bodyPr>
                <a:lstStyle/>
                <a:p>
                  <a:endParaRPr lang="en-US"/>
                </a:p>
              </p:txBody>
            </p:sp>
            <p:sp>
              <p:nvSpPr>
                <p:cNvPr id="55748" name="Freeform 159"/>
                <p:cNvSpPr>
                  <a:spLocks noChangeAspect="1"/>
                </p:cNvSpPr>
                <p:nvPr/>
              </p:nvSpPr>
              <p:spPr bwMode="auto">
                <a:xfrm>
                  <a:off x="3272" y="2082"/>
                  <a:ext cx="334" cy="63"/>
                </a:xfrm>
                <a:custGeom>
                  <a:avLst/>
                  <a:gdLst>
                    <a:gd name="T0" fmla="*/ 1641 w 1670"/>
                    <a:gd name="T1" fmla="*/ 86 h 316"/>
                    <a:gd name="T2" fmla="*/ 1670 w 1670"/>
                    <a:gd name="T3" fmla="*/ 202 h 316"/>
                    <a:gd name="T4" fmla="*/ 1670 w 1670"/>
                    <a:gd name="T5" fmla="*/ 269 h 316"/>
                    <a:gd name="T6" fmla="*/ 1603 w 1670"/>
                    <a:gd name="T7" fmla="*/ 316 h 316"/>
                    <a:gd name="T8" fmla="*/ 1325 w 1670"/>
                    <a:gd name="T9" fmla="*/ 316 h 316"/>
                    <a:gd name="T10" fmla="*/ 979 w 1670"/>
                    <a:gd name="T11" fmla="*/ 183 h 316"/>
                    <a:gd name="T12" fmla="*/ 413 w 1670"/>
                    <a:gd name="T13" fmla="*/ 115 h 316"/>
                    <a:gd name="T14" fmla="*/ 0 w 1670"/>
                    <a:gd name="T15" fmla="*/ 163 h 316"/>
                    <a:gd name="T16" fmla="*/ 183 w 1670"/>
                    <a:gd name="T17" fmla="*/ 115 h 316"/>
                    <a:gd name="T18" fmla="*/ 729 w 1670"/>
                    <a:gd name="T19" fmla="*/ 86 h 316"/>
                    <a:gd name="T20" fmla="*/ 1075 w 1670"/>
                    <a:gd name="T21" fmla="*/ 0 h 316"/>
                    <a:gd name="T22" fmla="*/ 1142 w 1670"/>
                    <a:gd name="T23" fmla="*/ 67 h 316"/>
                    <a:gd name="T24" fmla="*/ 1641 w 1670"/>
                    <a:gd name="T25" fmla="*/ 86 h 31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670"/>
                    <a:gd name="T40" fmla="*/ 0 h 316"/>
                    <a:gd name="T41" fmla="*/ 1670 w 1670"/>
                    <a:gd name="T42" fmla="*/ 316 h 31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670" h="316">
                      <a:moveTo>
                        <a:pt x="1641" y="86"/>
                      </a:moveTo>
                      <a:lnTo>
                        <a:pt x="1670" y="202"/>
                      </a:lnTo>
                      <a:lnTo>
                        <a:pt x="1670" y="269"/>
                      </a:lnTo>
                      <a:lnTo>
                        <a:pt x="1603" y="316"/>
                      </a:lnTo>
                      <a:lnTo>
                        <a:pt x="1325" y="316"/>
                      </a:lnTo>
                      <a:lnTo>
                        <a:pt x="979" y="183"/>
                      </a:lnTo>
                      <a:lnTo>
                        <a:pt x="413" y="115"/>
                      </a:lnTo>
                      <a:lnTo>
                        <a:pt x="0" y="163"/>
                      </a:lnTo>
                      <a:lnTo>
                        <a:pt x="183" y="115"/>
                      </a:lnTo>
                      <a:lnTo>
                        <a:pt x="729" y="86"/>
                      </a:lnTo>
                      <a:lnTo>
                        <a:pt x="1075" y="0"/>
                      </a:lnTo>
                      <a:lnTo>
                        <a:pt x="1142" y="67"/>
                      </a:lnTo>
                      <a:lnTo>
                        <a:pt x="1641" y="86"/>
                      </a:lnTo>
                      <a:close/>
                    </a:path>
                  </a:pathLst>
                </a:custGeom>
                <a:solidFill>
                  <a:srgbClr val="94941C"/>
                </a:solidFill>
                <a:ln w="9525">
                  <a:noFill/>
                  <a:round/>
                  <a:headEnd/>
                  <a:tailEnd/>
                </a:ln>
              </p:spPr>
              <p:txBody>
                <a:bodyPr>
                  <a:prstTxWarp prst="textNoShape">
                    <a:avLst/>
                  </a:prstTxWarp>
                </a:bodyPr>
                <a:lstStyle/>
                <a:p>
                  <a:endParaRPr lang="en-US"/>
                </a:p>
              </p:txBody>
            </p:sp>
            <p:sp>
              <p:nvSpPr>
                <p:cNvPr id="55749" name="Freeform 160"/>
                <p:cNvSpPr>
                  <a:spLocks noChangeAspect="1"/>
                </p:cNvSpPr>
                <p:nvPr/>
              </p:nvSpPr>
              <p:spPr bwMode="auto">
                <a:xfrm>
                  <a:off x="730" y="2099"/>
                  <a:ext cx="59" cy="432"/>
                </a:xfrm>
                <a:custGeom>
                  <a:avLst/>
                  <a:gdLst>
                    <a:gd name="T0" fmla="*/ 230 w 297"/>
                    <a:gd name="T1" fmla="*/ 940 h 2158"/>
                    <a:gd name="T2" fmla="*/ 269 w 297"/>
                    <a:gd name="T3" fmla="*/ 1977 h 2158"/>
                    <a:gd name="T4" fmla="*/ 297 w 297"/>
                    <a:gd name="T5" fmla="*/ 2063 h 2158"/>
                    <a:gd name="T6" fmla="*/ 297 w 297"/>
                    <a:gd name="T7" fmla="*/ 2158 h 2158"/>
                    <a:gd name="T8" fmla="*/ 202 w 297"/>
                    <a:gd name="T9" fmla="*/ 1631 h 2158"/>
                    <a:gd name="T10" fmla="*/ 202 w 297"/>
                    <a:gd name="T11" fmla="*/ 940 h 2158"/>
                    <a:gd name="T12" fmla="*/ 48 w 297"/>
                    <a:gd name="T13" fmla="*/ 605 h 2158"/>
                    <a:gd name="T14" fmla="*/ 0 w 297"/>
                    <a:gd name="T15" fmla="*/ 116 h 2158"/>
                    <a:gd name="T16" fmla="*/ 20 w 297"/>
                    <a:gd name="T17" fmla="*/ 0 h 2158"/>
                    <a:gd name="T18" fmla="*/ 67 w 297"/>
                    <a:gd name="T19" fmla="*/ 605 h 2158"/>
                    <a:gd name="T20" fmla="*/ 230 w 297"/>
                    <a:gd name="T21" fmla="*/ 940 h 215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97"/>
                    <a:gd name="T34" fmla="*/ 0 h 2158"/>
                    <a:gd name="T35" fmla="*/ 297 w 297"/>
                    <a:gd name="T36" fmla="*/ 2158 h 215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97" h="2158">
                      <a:moveTo>
                        <a:pt x="230" y="940"/>
                      </a:moveTo>
                      <a:lnTo>
                        <a:pt x="269" y="1977"/>
                      </a:lnTo>
                      <a:lnTo>
                        <a:pt x="297" y="2063"/>
                      </a:lnTo>
                      <a:lnTo>
                        <a:pt x="297" y="2158"/>
                      </a:lnTo>
                      <a:lnTo>
                        <a:pt x="202" y="1631"/>
                      </a:lnTo>
                      <a:lnTo>
                        <a:pt x="202" y="940"/>
                      </a:lnTo>
                      <a:lnTo>
                        <a:pt x="48" y="605"/>
                      </a:lnTo>
                      <a:lnTo>
                        <a:pt x="0" y="116"/>
                      </a:lnTo>
                      <a:lnTo>
                        <a:pt x="20" y="0"/>
                      </a:lnTo>
                      <a:lnTo>
                        <a:pt x="67" y="605"/>
                      </a:lnTo>
                      <a:lnTo>
                        <a:pt x="230" y="940"/>
                      </a:lnTo>
                      <a:close/>
                    </a:path>
                  </a:pathLst>
                </a:custGeom>
                <a:solidFill>
                  <a:srgbClr val="000000"/>
                </a:solidFill>
                <a:ln w="9525">
                  <a:noFill/>
                  <a:round/>
                  <a:headEnd/>
                  <a:tailEnd/>
                </a:ln>
              </p:spPr>
              <p:txBody>
                <a:bodyPr>
                  <a:prstTxWarp prst="textNoShape">
                    <a:avLst/>
                  </a:prstTxWarp>
                </a:bodyPr>
                <a:lstStyle/>
                <a:p>
                  <a:endParaRPr lang="en-US"/>
                </a:p>
              </p:txBody>
            </p:sp>
            <p:sp>
              <p:nvSpPr>
                <p:cNvPr id="55750" name="Freeform 161"/>
                <p:cNvSpPr>
                  <a:spLocks noChangeAspect="1"/>
                </p:cNvSpPr>
                <p:nvPr/>
              </p:nvSpPr>
              <p:spPr bwMode="auto">
                <a:xfrm>
                  <a:off x="2689" y="2099"/>
                  <a:ext cx="56" cy="152"/>
                </a:xfrm>
                <a:custGeom>
                  <a:avLst/>
                  <a:gdLst>
                    <a:gd name="T0" fmla="*/ 278 w 278"/>
                    <a:gd name="T1" fmla="*/ 144 h 758"/>
                    <a:gd name="T2" fmla="*/ 258 w 278"/>
                    <a:gd name="T3" fmla="*/ 461 h 758"/>
                    <a:gd name="T4" fmla="*/ 143 w 278"/>
                    <a:gd name="T5" fmla="*/ 672 h 758"/>
                    <a:gd name="T6" fmla="*/ 76 w 278"/>
                    <a:gd name="T7" fmla="*/ 710 h 758"/>
                    <a:gd name="T8" fmla="*/ 28 w 278"/>
                    <a:gd name="T9" fmla="*/ 758 h 758"/>
                    <a:gd name="T10" fmla="*/ 0 w 278"/>
                    <a:gd name="T11" fmla="*/ 758 h 758"/>
                    <a:gd name="T12" fmla="*/ 0 w 278"/>
                    <a:gd name="T13" fmla="*/ 144 h 758"/>
                    <a:gd name="T14" fmla="*/ 162 w 278"/>
                    <a:gd name="T15" fmla="*/ 0 h 758"/>
                    <a:gd name="T16" fmla="*/ 191 w 278"/>
                    <a:gd name="T17" fmla="*/ 77 h 758"/>
                    <a:gd name="T18" fmla="*/ 278 w 278"/>
                    <a:gd name="T19" fmla="*/ 144 h 7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8"/>
                    <a:gd name="T31" fmla="*/ 0 h 758"/>
                    <a:gd name="T32" fmla="*/ 278 w 278"/>
                    <a:gd name="T33" fmla="*/ 758 h 75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8" h="758">
                      <a:moveTo>
                        <a:pt x="278" y="144"/>
                      </a:moveTo>
                      <a:lnTo>
                        <a:pt x="258" y="461"/>
                      </a:lnTo>
                      <a:lnTo>
                        <a:pt x="143" y="672"/>
                      </a:lnTo>
                      <a:lnTo>
                        <a:pt x="76" y="710"/>
                      </a:lnTo>
                      <a:lnTo>
                        <a:pt x="28" y="758"/>
                      </a:lnTo>
                      <a:lnTo>
                        <a:pt x="0" y="758"/>
                      </a:lnTo>
                      <a:lnTo>
                        <a:pt x="0" y="144"/>
                      </a:lnTo>
                      <a:lnTo>
                        <a:pt x="162" y="0"/>
                      </a:lnTo>
                      <a:lnTo>
                        <a:pt x="191" y="77"/>
                      </a:lnTo>
                      <a:lnTo>
                        <a:pt x="278" y="144"/>
                      </a:lnTo>
                      <a:close/>
                    </a:path>
                  </a:pathLst>
                </a:custGeom>
                <a:solidFill>
                  <a:srgbClr val="C4C470"/>
                </a:solidFill>
                <a:ln w="9525">
                  <a:noFill/>
                  <a:round/>
                  <a:headEnd/>
                  <a:tailEnd/>
                </a:ln>
              </p:spPr>
              <p:txBody>
                <a:bodyPr>
                  <a:prstTxWarp prst="textNoShape">
                    <a:avLst/>
                  </a:prstTxWarp>
                </a:bodyPr>
                <a:lstStyle/>
                <a:p>
                  <a:endParaRPr lang="en-US"/>
                </a:p>
              </p:txBody>
            </p:sp>
            <p:sp>
              <p:nvSpPr>
                <p:cNvPr id="55751" name="Freeform 162"/>
                <p:cNvSpPr>
                  <a:spLocks noChangeAspect="1"/>
                </p:cNvSpPr>
                <p:nvPr/>
              </p:nvSpPr>
              <p:spPr bwMode="auto">
                <a:xfrm>
                  <a:off x="2750" y="2105"/>
                  <a:ext cx="60" cy="146"/>
                </a:xfrm>
                <a:custGeom>
                  <a:avLst/>
                  <a:gdLst>
                    <a:gd name="T0" fmla="*/ 298 w 298"/>
                    <a:gd name="T1" fmla="*/ 595 h 729"/>
                    <a:gd name="T2" fmla="*/ 68 w 298"/>
                    <a:gd name="T3" fmla="*/ 729 h 729"/>
                    <a:gd name="T4" fmla="*/ 0 w 298"/>
                    <a:gd name="T5" fmla="*/ 662 h 729"/>
                    <a:gd name="T6" fmla="*/ 19 w 298"/>
                    <a:gd name="T7" fmla="*/ 412 h 729"/>
                    <a:gd name="T8" fmla="*/ 68 w 298"/>
                    <a:gd name="T9" fmla="*/ 68 h 729"/>
                    <a:gd name="T10" fmla="*/ 249 w 298"/>
                    <a:gd name="T11" fmla="*/ 0 h 729"/>
                    <a:gd name="T12" fmla="*/ 298 w 298"/>
                    <a:gd name="T13" fmla="*/ 0 h 729"/>
                    <a:gd name="T14" fmla="*/ 298 w 298"/>
                    <a:gd name="T15" fmla="*/ 595 h 729"/>
                    <a:gd name="T16" fmla="*/ 0 60000 65536"/>
                    <a:gd name="T17" fmla="*/ 0 60000 65536"/>
                    <a:gd name="T18" fmla="*/ 0 60000 65536"/>
                    <a:gd name="T19" fmla="*/ 0 60000 65536"/>
                    <a:gd name="T20" fmla="*/ 0 60000 65536"/>
                    <a:gd name="T21" fmla="*/ 0 60000 65536"/>
                    <a:gd name="T22" fmla="*/ 0 60000 65536"/>
                    <a:gd name="T23" fmla="*/ 0 60000 65536"/>
                    <a:gd name="T24" fmla="*/ 0 w 298"/>
                    <a:gd name="T25" fmla="*/ 0 h 729"/>
                    <a:gd name="T26" fmla="*/ 298 w 298"/>
                    <a:gd name="T27" fmla="*/ 729 h 72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98" h="729">
                      <a:moveTo>
                        <a:pt x="298" y="595"/>
                      </a:moveTo>
                      <a:lnTo>
                        <a:pt x="68" y="729"/>
                      </a:lnTo>
                      <a:lnTo>
                        <a:pt x="0" y="662"/>
                      </a:lnTo>
                      <a:lnTo>
                        <a:pt x="19" y="412"/>
                      </a:lnTo>
                      <a:lnTo>
                        <a:pt x="68" y="68"/>
                      </a:lnTo>
                      <a:lnTo>
                        <a:pt x="249" y="0"/>
                      </a:lnTo>
                      <a:lnTo>
                        <a:pt x="298" y="0"/>
                      </a:lnTo>
                      <a:lnTo>
                        <a:pt x="298" y="595"/>
                      </a:lnTo>
                      <a:close/>
                    </a:path>
                  </a:pathLst>
                </a:custGeom>
                <a:solidFill>
                  <a:srgbClr val="7F7F44"/>
                </a:solidFill>
                <a:ln w="9525">
                  <a:noFill/>
                  <a:round/>
                  <a:headEnd/>
                  <a:tailEnd/>
                </a:ln>
              </p:spPr>
              <p:txBody>
                <a:bodyPr>
                  <a:prstTxWarp prst="textNoShape">
                    <a:avLst/>
                  </a:prstTxWarp>
                </a:bodyPr>
                <a:lstStyle/>
                <a:p>
                  <a:endParaRPr lang="en-US"/>
                </a:p>
              </p:txBody>
            </p:sp>
            <p:sp>
              <p:nvSpPr>
                <p:cNvPr id="55752" name="Freeform 163"/>
                <p:cNvSpPr>
                  <a:spLocks noChangeAspect="1"/>
                </p:cNvSpPr>
                <p:nvPr/>
              </p:nvSpPr>
              <p:spPr bwMode="auto">
                <a:xfrm>
                  <a:off x="3808" y="2105"/>
                  <a:ext cx="59" cy="128"/>
                </a:xfrm>
                <a:custGeom>
                  <a:avLst/>
                  <a:gdLst>
                    <a:gd name="T0" fmla="*/ 182 w 297"/>
                    <a:gd name="T1" fmla="*/ 268 h 643"/>
                    <a:gd name="T2" fmla="*/ 297 w 297"/>
                    <a:gd name="T3" fmla="*/ 365 h 643"/>
                    <a:gd name="T4" fmla="*/ 277 w 297"/>
                    <a:gd name="T5" fmla="*/ 528 h 643"/>
                    <a:gd name="T6" fmla="*/ 163 w 297"/>
                    <a:gd name="T7" fmla="*/ 643 h 643"/>
                    <a:gd name="T8" fmla="*/ 0 w 297"/>
                    <a:gd name="T9" fmla="*/ 595 h 643"/>
                    <a:gd name="T10" fmla="*/ 0 w 297"/>
                    <a:gd name="T11" fmla="*/ 0 h 643"/>
                    <a:gd name="T12" fmla="*/ 182 w 297"/>
                    <a:gd name="T13" fmla="*/ 0 h 643"/>
                    <a:gd name="T14" fmla="*/ 182 w 297"/>
                    <a:gd name="T15" fmla="*/ 268 h 643"/>
                    <a:gd name="T16" fmla="*/ 0 60000 65536"/>
                    <a:gd name="T17" fmla="*/ 0 60000 65536"/>
                    <a:gd name="T18" fmla="*/ 0 60000 65536"/>
                    <a:gd name="T19" fmla="*/ 0 60000 65536"/>
                    <a:gd name="T20" fmla="*/ 0 60000 65536"/>
                    <a:gd name="T21" fmla="*/ 0 60000 65536"/>
                    <a:gd name="T22" fmla="*/ 0 60000 65536"/>
                    <a:gd name="T23" fmla="*/ 0 60000 65536"/>
                    <a:gd name="T24" fmla="*/ 0 w 297"/>
                    <a:gd name="T25" fmla="*/ 0 h 643"/>
                    <a:gd name="T26" fmla="*/ 297 w 297"/>
                    <a:gd name="T27" fmla="*/ 643 h 64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97" h="643">
                      <a:moveTo>
                        <a:pt x="182" y="268"/>
                      </a:moveTo>
                      <a:lnTo>
                        <a:pt x="297" y="365"/>
                      </a:lnTo>
                      <a:lnTo>
                        <a:pt x="277" y="528"/>
                      </a:lnTo>
                      <a:lnTo>
                        <a:pt x="163" y="643"/>
                      </a:lnTo>
                      <a:lnTo>
                        <a:pt x="0" y="595"/>
                      </a:lnTo>
                      <a:lnTo>
                        <a:pt x="0" y="0"/>
                      </a:lnTo>
                      <a:lnTo>
                        <a:pt x="182" y="0"/>
                      </a:lnTo>
                      <a:lnTo>
                        <a:pt x="182" y="268"/>
                      </a:lnTo>
                      <a:close/>
                    </a:path>
                  </a:pathLst>
                </a:custGeom>
                <a:solidFill>
                  <a:srgbClr val="F0F08A"/>
                </a:solidFill>
                <a:ln w="9525">
                  <a:noFill/>
                  <a:round/>
                  <a:headEnd/>
                  <a:tailEnd/>
                </a:ln>
              </p:spPr>
              <p:txBody>
                <a:bodyPr>
                  <a:prstTxWarp prst="textNoShape">
                    <a:avLst/>
                  </a:prstTxWarp>
                </a:bodyPr>
                <a:lstStyle/>
                <a:p>
                  <a:endParaRPr lang="en-US"/>
                </a:p>
              </p:txBody>
            </p:sp>
            <p:sp>
              <p:nvSpPr>
                <p:cNvPr id="55753" name="Freeform 164"/>
                <p:cNvSpPr>
                  <a:spLocks noChangeAspect="1"/>
                </p:cNvSpPr>
                <p:nvPr/>
              </p:nvSpPr>
              <p:spPr bwMode="auto">
                <a:xfrm>
                  <a:off x="1731" y="2114"/>
                  <a:ext cx="39" cy="64"/>
                </a:xfrm>
                <a:custGeom>
                  <a:avLst/>
                  <a:gdLst>
                    <a:gd name="T0" fmla="*/ 192 w 192"/>
                    <a:gd name="T1" fmla="*/ 153 h 317"/>
                    <a:gd name="T2" fmla="*/ 192 w 192"/>
                    <a:gd name="T3" fmla="*/ 317 h 317"/>
                    <a:gd name="T4" fmla="*/ 144 w 192"/>
                    <a:gd name="T5" fmla="*/ 134 h 317"/>
                    <a:gd name="T6" fmla="*/ 116 w 192"/>
                    <a:gd name="T7" fmla="*/ 134 h 317"/>
                    <a:gd name="T8" fmla="*/ 48 w 192"/>
                    <a:gd name="T9" fmla="*/ 269 h 317"/>
                    <a:gd name="T10" fmla="*/ 28 w 192"/>
                    <a:gd name="T11" fmla="*/ 298 h 317"/>
                    <a:gd name="T12" fmla="*/ 28 w 192"/>
                    <a:gd name="T13" fmla="*/ 153 h 317"/>
                    <a:gd name="T14" fmla="*/ 48 w 192"/>
                    <a:gd name="T15" fmla="*/ 134 h 317"/>
                    <a:gd name="T16" fmla="*/ 48 w 192"/>
                    <a:gd name="T17" fmla="*/ 67 h 317"/>
                    <a:gd name="T18" fmla="*/ 0 w 192"/>
                    <a:gd name="T19" fmla="*/ 0 h 317"/>
                    <a:gd name="T20" fmla="*/ 116 w 192"/>
                    <a:gd name="T21" fmla="*/ 87 h 317"/>
                    <a:gd name="T22" fmla="*/ 192 w 192"/>
                    <a:gd name="T23" fmla="*/ 153 h 31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92"/>
                    <a:gd name="T37" fmla="*/ 0 h 317"/>
                    <a:gd name="T38" fmla="*/ 192 w 192"/>
                    <a:gd name="T39" fmla="*/ 317 h 31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92" h="317">
                      <a:moveTo>
                        <a:pt x="192" y="153"/>
                      </a:moveTo>
                      <a:lnTo>
                        <a:pt x="192" y="317"/>
                      </a:lnTo>
                      <a:lnTo>
                        <a:pt x="144" y="134"/>
                      </a:lnTo>
                      <a:lnTo>
                        <a:pt x="116" y="134"/>
                      </a:lnTo>
                      <a:lnTo>
                        <a:pt x="48" y="269"/>
                      </a:lnTo>
                      <a:lnTo>
                        <a:pt x="28" y="298"/>
                      </a:lnTo>
                      <a:lnTo>
                        <a:pt x="28" y="153"/>
                      </a:lnTo>
                      <a:lnTo>
                        <a:pt x="48" y="134"/>
                      </a:lnTo>
                      <a:lnTo>
                        <a:pt x="48" y="67"/>
                      </a:lnTo>
                      <a:lnTo>
                        <a:pt x="0" y="0"/>
                      </a:lnTo>
                      <a:lnTo>
                        <a:pt x="116" y="87"/>
                      </a:lnTo>
                      <a:lnTo>
                        <a:pt x="192" y="153"/>
                      </a:lnTo>
                      <a:close/>
                    </a:path>
                  </a:pathLst>
                </a:custGeom>
                <a:solidFill>
                  <a:srgbClr val="000000"/>
                </a:solidFill>
                <a:ln w="9525">
                  <a:noFill/>
                  <a:round/>
                  <a:headEnd/>
                  <a:tailEnd/>
                </a:ln>
              </p:spPr>
              <p:txBody>
                <a:bodyPr>
                  <a:prstTxWarp prst="textNoShape">
                    <a:avLst/>
                  </a:prstTxWarp>
                </a:bodyPr>
                <a:lstStyle/>
                <a:p>
                  <a:endParaRPr lang="en-US"/>
                </a:p>
              </p:txBody>
            </p:sp>
            <p:sp>
              <p:nvSpPr>
                <p:cNvPr id="55754" name="Freeform 165"/>
                <p:cNvSpPr>
                  <a:spLocks noChangeAspect="1"/>
                </p:cNvSpPr>
                <p:nvPr/>
              </p:nvSpPr>
              <p:spPr bwMode="auto">
                <a:xfrm>
                  <a:off x="3190" y="2118"/>
                  <a:ext cx="67" cy="14"/>
                </a:xfrm>
                <a:custGeom>
                  <a:avLst/>
                  <a:gdLst>
                    <a:gd name="T0" fmla="*/ 0 w 335"/>
                    <a:gd name="T1" fmla="*/ 67 h 67"/>
                    <a:gd name="T2" fmla="*/ 0 w 335"/>
                    <a:gd name="T3" fmla="*/ 47 h 67"/>
                    <a:gd name="T4" fmla="*/ 230 w 335"/>
                    <a:gd name="T5" fmla="*/ 0 h 67"/>
                    <a:gd name="T6" fmla="*/ 335 w 335"/>
                    <a:gd name="T7" fmla="*/ 0 h 67"/>
                    <a:gd name="T8" fmla="*/ 0 w 335"/>
                    <a:gd name="T9" fmla="*/ 67 h 67"/>
                    <a:gd name="T10" fmla="*/ 0 60000 65536"/>
                    <a:gd name="T11" fmla="*/ 0 60000 65536"/>
                    <a:gd name="T12" fmla="*/ 0 60000 65536"/>
                    <a:gd name="T13" fmla="*/ 0 60000 65536"/>
                    <a:gd name="T14" fmla="*/ 0 60000 65536"/>
                    <a:gd name="T15" fmla="*/ 0 w 335"/>
                    <a:gd name="T16" fmla="*/ 0 h 67"/>
                    <a:gd name="T17" fmla="*/ 335 w 335"/>
                    <a:gd name="T18" fmla="*/ 67 h 67"/>
                  </a:gdLst>
                  <a:ahLst/>
                  <a:cxnLst>
                    <a:cxn ang="T10">
                      <a:pos x="T0" y="T1"/>
                    </a:cxn>
                    <a:cxn ang="T11">
                      <a:pos x="T2" y="T3"/>
                    </a:cxn>
                    <a:cxn ang="T12">
                      <a:pos x="T4" y="T5"/>
                    </a:cxn>
                    <a:cxn ang="T13">
                      <a:pos x="T6" y="T7"/>
                    </a:cxn>
                    <a:cxn ang="T14">
                      <a:pos x="T8" y="T9"/>
                    </a:cxn>
                  </a:cxnLst>
                  <a:rect l="T15" t="T16" r="T17" b="T18"/>
                  <a:pathLst>
                    <a:path w="335" h="67">
                      <a:moveTo>
                        <a:pt x="0" y="67"/>
                      </a:moveTo>
                      <a:lnTo>
                        <a:pt x="0" y="47"/>
                      </a:lnTo>
                      <a:lnTo>
                        <a:pt x="230" y="0"/>
                      </a:lnTo>
                      <a:lnTo>
                        <a:pt x="335" y="0"/>
                      </a:lnTo>
                      <a:lnTo>
                        <a:pt x="0" y="67"/>
                      </a:lnTo>
                      <a:close/>
                    </a:path>
                  </a:pathLst>
                </a:custGeom>
                <a:solidFill>
                  <a:srgbClr val="A3A30A"/>
                </a:solidFill>
                <a:ln w="9525">
                  <a:noFill/>
                  <a:round/>
                  <a:headEnd/>
                  <a:tailEnd/>
                </a:ln>
              </p:spPr>
              <p:txBody>
                <a:bodyPr>
                  <a:prstTxWarp prst="textNoShape">
                    <a:avLst/>
                  </a:prstTxWarp>
                </a:bodyPr>
                <a:lstStyle/>
                <a:p>
                  <a:endParaRPr lang="en-US"/>
                </a:p>
              </p:txBody>
            </p:sp>
            <p:sp>
              <p:nvSpPr>
                <p:cNvPr id="55755" name="Freeform 166"/>
                <p:cNvSpPr>
                  <a:spLocks noChangeAspect="1"/>
                </p:cNvSpPr>
                <p:nvPr/>
              </p:nvSpPr>
              <p:spPr bwMode="auto">
                <a:xfrm>
                  <a:off x="3180" y="2118"/>
                  <a:ext cx="169" cy="152"/>
                </a:xfrm>
                <a:custGeom>
                  <a:avLst/>
                  <a:gdLst>
                    <a:gd name="T0" fmla="*/ 844 w 844"/>
                    <a:gd name="T1" fmla="*/ 230 h 757"/>
                    <a:gd name="T2" fmla="*/ 796 w 844"/>
                    <a:gd name="T3" fmla="*/ 411 h 757"/>
                    <a:gd name="T4" fmla="*/ 796 w 844"/>
                    <a:gd name="T5" fmla="*/ 690 h 757"/>
                    <a:gd name="T6" fmla="*/ 202 w 844"/>
                    <a:gd name="T7" fmla="*/ 757 h 757"/>
                    <a:gd name="T8" fmla="*/ 0 w 844"/>
                    <a:gd name="T9" fmla="*/ 200 h 757"/>
                    <a:gd name="T10" fmla="*/ 0 w 844"/>
                    <a:gd name="T11" fmla="*/ 162 h 757"/>
                    <a:gd name="T12" fmla="*/ 345 w 844"/>
                    <a:gd name="T13" fmla="*/ 67 h 757"/>
                    <a:gd name="T14" fmla="*/ 825 w 844"/>
                    <a:gd name="T15" fmla="*/ 0 h 757"/>
                    <a:gd name="T16" fmla="*/ 844 w 844"/>
                    <a:gd name="T17" fmla="*/ 19 h 757"/>
                    <a:gd name="T18" fmla="*/ 844 w 844"/>
                    <a:gd name="T19" fmla="*/ 230 h 7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44"/>
                    <a:gd name="T31" fmla="*/ 0 h 757"/>
                    <a:gd name="T32" fmla="*/ 844 w 844"/>
                    <a:gd name="T33" fmla="*/ 757 h 75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44" h="757">
                      <a:moveTo>
                        <a:pt x="844" y="230"/>
                      </a:moveTo>
                      <a:lnTo>
                        <a:pt x="796" y="411"/>
                      </a:lnTo>
                      <a:lnTo>
                        <a:pt x="796" y="690"/>
                      </a:lnTo>
                      <a:lnTo>
                        <a:pt x="202" y="757"/>
                      </a:lnTo>
                      <a:lnTo>
                        <a:pt x="0" y="200"/>
                      </a:lnTo>
                      <a:lnTo>
                        <a:pt x="0" y="162"/>
                      </a:lnTo>
                      <a:lnTo>
                        <a:pt x="345" y="67"/>
                      </a:lnTo>
                      <a:lnTo>
                        <a:pt x="825" y="0"/>
                      </a:lnTo>
                      <a:lnTo>
                        <a:pt x="844" y="19"/>
                      </a:lnTo>
                      <a:lnTo>
                        <a:pt x="844" y="230"/>
                      </a:lnTo>
                      <a:close/>
                    </a:path>
                  </a:pathLst>
                </a:custGeom>
                <a:solidFill>
                  <a:srgbClr val="D6D607"/>
                </a:solidFill>
                <a:ln w="9525">
                  <a:noFill/>
                  <a:round/>
                  <a:headEnd/>
                  <a:tailEnd/>
                </a:ln>
              </p:spPr>
              <p:txBody>
                <a:bodyPr>
                  <a:prstTxWarp prst="textNoShape">
                    <a:avLst/>
                  </a:prstTxWarp>
                </a:bodyPr>
                <a:lstStyle/>
                <a:p>
                  <a:endParaRPr lang="en-US"/>
                </a:p>
              </p:txBody>
            </p:sp>
            <p:sp>
              <p:nvSpPr>
                <p:cNvPr id="55756" name="Freeform 167"/>
                <p:cNvSpPr>
                  <a:spLocks noChangeAspect="1"/>
                </p:cNvSpPr>
                <p:nvPr/>
              </p:nvSpPr>
              <p:spPr bwMode="auto">
                <a:xfrm>
                  <a:off x="3355" y="2122"/>
                  <a:ext cx="201" cy="184"/>
                </a:xfrm>
                <a:custGeom>
                  <a:avLst/>
                  <a:gdLst>
                    <a:gd name="T0" fmla="*/ 1007 w 1007"/>
                    <a:gd name="T1" fmla="*/ 230 h 921"/>
                    <a:gd name="T2" fmla="*/ 1007 w 1007"/>
                    <a:gd name="T3" fmla="*/ 325 h 921"/>
                    <a:gd name="T4" fmla="*/ 614 w 1007"/>
                    <a:gd name="T5" fmla="*/ 921 h 921"/>
                    <a:gd name="T6" fmla="*/ 115 w 1007"/>
                    <a:gd name="T7" fmla="*/ 710 h 921"/>
                    <a:gd name="T8" fmla="*/ 0 w 1007"/>
                    <a:gd name="T9" fmla="*/ 691 h 921"/>
                    <a:gd name="T10" fmla="*/ 19 w 1007"/>
                    <a:gd name="T11" fmla="*/ 306 h 921"/>
                    <a:gd name="T12" fmla="*/ 86 w 1007"/>
                    <a:gd name="T13" fmla="*/ 0 h 921"/>
                    <a:gd name="T14" fmla="*/ 594 w 1007"/>
                    <a:gd name="T15" fmla="*/ 67 h 921"/>
                    <a:gd name="T16" fmla="*/ 1007 w 1007"/>
                    <a:gd name="T17" fmla="*/ 230 h 92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007"/>
                    <a:gd name="T28" fmla="*/ 0 h 921"/>
                    <a:gd name="T29" fmla="*/ 1007 w 1007"/>
                    <a:gd name="T30" fmla="*/ 921 h 92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007" h="921">
                      <a:moveTo>
                        <a:pt x="1007" y="230"/>
                      </a:moveTo>
                      <a:lnTo>
                        <a:pt x="1007" y="325"/>
                      </a:lnTo>
                      <a:lnTo>
                        <a:pt x="614" y="921"/>
                      </a:lnTo>
                      <a:lnTo>
                        <a:pt x="115" y="710"/>
                      </a:lnTo>
                      <a:lnTo>
                        <a:pt x="0" y="691"/>
                      </a:lnTo>
                      <a:lnTo>
                        <a:pt x="19" y="306"/>
                      </a:lnTo>
                      <a:lnTo>
                        <a:pt x="86" y="0"/>
                      </a:lnTo>
                      <a:lnTo>
                        <a:pt x="594" y="67"/>
                      </a:lnTo>
                      <a:lnTo>
                        <a:pt x="1007" y="230"/>
                      </a:lnTo>
                      <a:close/>
                    </a:path>
                  </a:pathLst>
                </a:custGeom>
                <a:solidFill>
                  <a:srgbClr val="F2F202"/>
                </a:solidFill>
                <a:ln w="9525">
                  <a:noFill/>
                  <a:round/>
                  <a:headEnd/>
                  <a:tailEnd/>
                </a:ln>
              </p:spPr>
              <p:txBody>
                <a:bodyPr>
                  <a:prstTxWarp prst="textNoShape">
                    <a:avLst/>
                  </a:prstTxWarp>
                </a:bodyPr>
                <a:lstStyle/>
                <a:p>
                  <a:endParaRPr lang="en-US"/>
                </a:p>
              </p:txBody>
            </p:sp>
            <p:sp>
              <p:nvSpPr>
                <p:cNvPr id="55757" name="Freeform 168"/>
                <p:cNvSpPr>
                  <a:spLocks noChangeAspect="1"/>
                </p:cNvSpPr>
                <p:nvPr/>
              </p:nvSpPr>
              <p:spPr bwMode="auto">
                <a:xfrm>
                  <a:off x="3084" y="2128"/>
                  <a:ext cx="90" cy="50"/>
                </a:xfrm>
                <a:custGeom>
                  <a:avLst/>
                  <a:gdLst>
                    <a:gd name="T0" fmla="*/ 431 w 450"/>
                    <a:gd name="T1" fmla="*/ 67 h 250"/>
                    <a:gd name="T2" fmla="*/ 115 w 450"/>
                    <a:gd name="T3" fmla="*/ 153 h 250"/>
                    <a:gd name="T4" fmla="*/ 0 w 450"/>
                    <a:gd name="T5" fmla="*/ 250 h 250"/>
                    <a:gd name="T6" fmla="*/ 20 w 450"/>
                    <a:gd name="T7" fmla="*/ 39 h 250"/>
                    <a:gd name="T8" fmla="*/ 345 w 450"/>
                    <a:gd name="T9" fmla="*/ 0 h 250"/>
                    <a:gd name="T10" fmla="*/ 450 w 450"/>
                    <a:gd name="T11" fmla="*/ 0 h 250"/>
                    <a:gd name="T12" fmla="*/ 431 w 450"/>
                    <a:gd name="T13" fmla="*/ 67 h 250"/>
                    <a:gd name="T14" fmla="*/ 0 60000 65536"/>
                    <a:gd name="T15" fmla="*/ 0 60000 65536"/>
                    <a:gd name="T16" fmla="*/ 0 60000 65536"/>
                    <a:gd name="T17" fmla="*/ 0 60000 65536"/>
                    <a:gd name="T18" fmla="*/ 0 60000 65536"/>
                    <a:gd name="T19" fmla="*/ 0 60000 65536"/>
                    <a:gd name="T20" fmla="*/ 0 60000 65536"/>
                    <a:gd name="T21" fmla="*/ 0 w 450"/>
                    <a:gd name="T22" fmla="*/ 0 h 250"/>
                    <a:gd name="T23" fmla="*/ 450 w 450"/>
                    <a:gd name="T24" fmla="*/ 250 h 25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50" h="250">
                      <a:moveTo>
                        <a:pt x="431" y="67"/>
                      </a:moveTo>
                      <a:lnTo>
                        <a:pt x="115" y="153"/>
                      </a:lnTo>
                      <a:lnTo>
                        <a:pt x="0" y="250"/>
                      </a:lnTo>
                      <a:lnTo>
                        <a:pt x="20" y="39"/>
                      </a:lnTo>
                      <a:lnTo>
                        <a:pt x="345" y="0"/>
                      </a:lnTo>
                      <a:lnTo>
                        <a:pt x="450" y="0"/>
                      </a:lnTo>
                      <a:lnTo>
                        <a:pt x="431" y="67"/>
                      </a:lnTo>
                      <a:close/>
                    </a:path>
                  </a:pathLst>
                </a:custGeom>
                <a:solidFill>
                  <a:srgbClr val="A3A35E"/>
                </a:solidFill>
                <a:ln w="9525">
                  <a:noFill/>
                  <a:round/>
                  <a:headEnd/>
                  <a:tailEnd/>
                </a:ln>
              </p:spPr>
              <p:txBody>
                <a:bodyPr>
                  <a:prstTxWarp prst="textNoShape">
                    <a:avLst/>
                  </a:prstTxWarp>
                </a:bodyPr>
                <a:lstStyle/>
                <a:p>
                  <a:endParaRPr lang="en-US"/>
                </a:p>
              </p:txBody>
            </p:sp>
            <p:sp>
              <p:nvSpPr>
                <p:cNvPr id="55758" name="Freeform 169"/>
                <p:cNvSpPr>
                  <a:spLocks noChangeAspect="1"/>
                </p:cNvSpPr>
                <p:nvPr/>
              </p:nvSpPr>
              <p:spPr bwMode="auto">
                <a:xfrm>
                  <a:off x="1806" y="2136"/>
                  <a:ext cx="10" cy="32"/>
                </a:xfrm>
                <a:custGeom>
                  <a:avLst/>
                  <a:gdLst>
                    <a:gd name="T0" fmla="*/ 48 w 48"/>
                    <a:gd name="T1" fmla="*/ 163 h 163"/>
                    <a:gd name="T2" fmla="*/ 20 w 48"/>
                    <a:gd name="T3" fmla="*/ 28 h 163"/>
                    <a:gd name="T4" fmla="*/ 0 w 48"/>
                    <a:gd name="T5" fmla="*/ 0 h 163"/>
                    <a:gd name="T6" fmla="*/ 48 w 48"/>
                    <a:gd name="T7" fmla="*/ 76 h 163"/>
                    <a:gd name="T8" fmla="*/ 48 w 48"/>
                    <a:gd name="T9" fmla="*/ 163 h 163"/>
                    <a:gd name="T10" fmla="*/ 0 60000 65536"/>
                    <a:gd name="T11" fmla="*/ 0 60000 65536"/>
                    <a:gd name="T12" fmla="*/ 0 60000 65536"/>
                    <a:gd name="T13" fmla="*/ 0 60000 65536"/>
                    <a:gd name="T14" fmla="*/ 0 60000 65536"/>
                    <a:gd name="T15" fmla="*/ 0 w 48"/>
                    <a:gd name="T16" fmla="*/ 0 h 163"/>
                    <a:gd name="T17" fmla="*/ 48 w 48"/>
                    <a:gd name="T18" fmla="*/ 163 h 163"/>
                  </a:gdLst>
                  <a:ahLst/>
                  <a:cxnLst>
                    <a:cxn ang="T10">
                      <a:pos x="T0" y="T1"/>
                    </a:cxn>
                    <a:cxn ang="T11">
                      <a:pos x="T2" y="T3"/>
                    </a:cxn>
                    <a:cxn ang="T12">
                      <a:pos x="T4" y="T5"/>
                    </a:cxn>
                    <a:cxn ang="T13">
                      <a:pos x="T6" y="T7"/>
                    </a:cxn>
                    <a:cxn ang="T14">
                      <a:pos x="T8" y="T9"/>
                    </a:cxn>
                  </a:cxnLst>
                  <a:rect l="T15" t="T16" r="T17" b="T18"/>
                  <a:pathLst>
                    <a:path w="48" h="163">
                      <a:moveTo>
                        <a:pt x="48" y="163"/>
                      </a:moveTo>
                      <a:lnTo>
                        <a:pt x="20" y="28"/>
                      </a:lnTo>
                      <a:lnTo>
                        <a:pt x="0" y="0"/>
                      </a:lnTo>
                      <a:lnTo>
                        <a:pt x="48" y="76"/>
                      </a:lnTo>
                      <a:lnTo>
                        <a:pt x="48" y="163"/>
                      </a:lnTo>
                      <a:close/>
                    </a:path>
                  </a:pathLst>
                </a:custGeom>
                <a:solidFill>
                  <a:srgbClr val="000000"/>
                </a:solidFill>
                <a:ln w="9525">
                  <a:noFill/>
                  <a:round/>
                  <a:headEnd/>
                  <a:tailEnd/>
                </a:ln>
              </p:spPr>
              <p:txBody>
                <a:bodyPr>
                  <a:prstTxWarp prst="textNoShape">
                    <a:avLst/>
                  </a:prstTxWarp>
                </a:bodyPr>
                <a:lstStyle/>
                <a:p>
                  <a:endParaRPr lang="en-US"/>
                </a:p>
              </p:txBody>
            </p:sp>
            <p:sp>
              <p:nvSpPr>
                <p:cNvPr id="55759" name="Freeform 170"/>
                <p:cNvSpPr>
                  <a:spLocks noChangeAspect="1"/>
                </p:cNvSpPr>
                <p:nvPr/>
              </p:nvSpPr>
              <p:spPr bwMode="auto">
                <a:xfrm>
                  <a:off x="2900" y="2136"/>
                  <a:ext cx="165" cy="84"/>
                </a:xfrm>
                <a:custGeom>
                  <a:avLst/>
                  <a:gdLst>
                    <a:gd name="T0" fmla="*/ 759 w 826"/>
                    <a:gd name="T1" fmla="*/ 28 h 422"/>
                    <a:gd name="T2" fmla="*/ 826 w 826"/>
                    <a:gd name="T3" fmla="*/ 28 h 422"/>
                    <a:gd name="T4" fmla="*/ 826 w 826"/>
                    <a:gd name="T5" fmla="*/ 211 h 422"/>
                    <a:gd name="T6" fmla="*/ 787 w 826"/>
                    <a:gd name="T7" fmla="*/ 278 h 422"/>
                    <a:gd name="T8" fmla="*/ 596 w 826"/>
                    <a:gd name="T9" fmla="*/ 345 h 422"/>
                    <a:gd name="T10" fmla="*/ 299 w 826"/>
                    <a:gd name="T11" fmla="*/ 374 h 422"/>
                    <a:gd name="T12" fmla="*/ 231 w 826"/>
                    <a:gd name="T13" fmla="*/ 422 h 422"/>
                    <a:gd name="T14" fmla="*/ 0 w 826"/>
                    <a:gd name="T15" fmla="*/ 422 h 422"/>
                    <a:gd name="T16" fmla="*/ 49 w 826"/>
                    <a:gd name="T17" fmla="*/ 239 h 422"/>
                    <a:gd name="T18" fmla="*/ 49 w 826"/>
                    <a:gd name="T19" fmla="*/ 95 h 422"/>
                    <a:gd name="T20" fmla="*/ 365 w 826"/>
                    <a:gd name="T21" fmla="*/ 76 h 422"/>
                    <a:gd name="T22" fmla="*/ 480 w 826"/>
                    <a:gd name="T23" fmla="*/ 0 h 422"/>
                    <a:gd name="T24" fmla="*/ 596 w 826"/>
                    <a:gd name="T25" fmla="*/ 47 h 422"/>
                    <a:gd name="T26" fmla="*/ 759 w 826"/>
                    <a:gd name="T27" fmla="*/ 28 h 42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826"/>
                    <a:gd name="T43" fmla="*/ 0 h 422"/>
                    <a:gd name="T44" fmla="*/ 826 w 826"/>
                    <a:gd name="T45" fmla="*/ 422 h 422"/>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826" h="422">
                      <a:moveTo>
                        <a:pt x="759" y="28"/>
                      </a:moveTo>
                      <a:lnTo>
                        <a:pt x="826" y="28"/>
                      </a:lnTo>
                      <a:lnTo>
                        <a:pt x="826" y="211"/>
                      </a:lnTo>
                      <a:lnTo>
                        <a:pt x="787" y="278"/>
                      </a:lnTo>
                      <a:lnTo>
                        <a:pt x="596" y="345"/>
                      </a:lnTo>
                      <a:lnTo>
                        <a:pt x="299" y="374"/>
                      </a:lnTo>
                      <a:lnTo>
                        <a:pt x="231" y="422"/>
                      </a:lnTo>
                      <a:lnTo>
                        <a:pt x="0" y="422"/>
                      </a:lnTo>
                      <a:lnTo>
                        <a:pt x="49" y="239"/>
                      </a:lnTo>
                      <a:lnTo>
                        <a:pt x="49" y="95"/>
                      </a:lnTo>
                      <a:lnTo>
                        <a:pt x="365" y="76"/>
                      </a:lnTo>
                      <a:lnTo>
                        <a:pt x="480" y="0"/>
                      </a:lnTo>
                      <a:lnTo>
                        <a:pt x="596" y="47"/>
                      </a:lnTo>
                      <a:lnTo>
                        <a:pt x="759" y="28"/>
                      </a:lnTo>
                      <a:close/>
                    </a:path>
                  </a:pathLst>
                </a:custGeom>
                <a:solidFill>
                  <a:srgbClr val="4F4F08"/>
                </a:solidFill>
                <a:ln w="9525">
                  <a:noFill/>
                  <a:round/>
                  <a:headEnd/>
                  <a:tailEnd/>
                </a:ln>
              </p:spPr>
              <p:txBody>
                <a:bodyPr>
                  <a:prstTxWarp prst="textNoShape">
                    <a:avLst/>
                  </a:prstTxWarp>
                </a:bodyPr>
                <a:lstStyle/>
                <a:p>
                  <a:endParaRPr lang="en-US"/>
                </a:p>
              </p:txBody>
            </p:sp>
            <p:sp>
              <p:nvSpPr>
                <p:cNvPr id="55760" name="Freeform 171"/>
                <p:cNvSpPr>
                  <a:spLocks noChangeAspect="1"/>
                </p:cNvSpPr>
                <p:nvPr/>
              </p:nvSpPr>
              <p:spPr bwMode="auto">
                <a:xfrm>
                  <a:off x="2823" y="2155"/>
                  <a:ext cx="64" cy="78"/>
                </a:xfrm>
                <a:custGeom>
                  <a:avLst/>
                  <a:gdLst>
                    <a:gd name="T0" fmla="*/ 316 w 316"/>
                    <a:gd name="T1" fmla="*/ 250 h 394"/>
                    <a:gd name="T2" fmla="*/ 297 w 316"/>
                    <a:gd name="T3" fmla="*/ 327 h 394"/>
                    <a:gd name="T4" fmla="*/ 297 w 316"/>
                    <a:gd name="T5" fmla="*/ 394 h 394"/>
                    <a:gd name="T6" fmla="*/ 19 w 316"/>
                    <a:gd name="T7" fmla="*/ 394 h 394"/>
                    <a:gd name="T8" fmla="*/ 0 w 316"/>
                    <a:gd name="T9" fmla="*/ 97 h 394"/>
                    <a:gd name="T10" fmla="*/ 0 w 316"/>
                    <a:gd name="T11" fmla="*/ 19 h 394"/>
                    <a:gd name="T12" fmla="*/ 202 w 316"/>
                    <a:gd name="T13" fmla="*/ 0 h 394"/>
                    <a:gd name="T14" fmla="*/ 316 w 316"/>
                    <a:gd name="T15" fmla="*/ 0 h 394"/>
                    <a:gd name="T16" fmla="*/ 316 w 316"/>
                    <a:gd name="T17" fmla="*/ 250 h 39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16"/>
                    <a:gd name="T28" fmla="*/ 0 h 394"/>
                    <a:gd name="T29" fmla="*/ 316 w 316"/>
                    <a:gd name="T30" fmla="*/ 394 h 39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16" h="394">
                      <a:moveTo>
                        <a:pt x="316" y="250"/>
                      </a:moveTo>
                      <a:lnTo>
                        <a:pt x="297" y="327"/>
                      </a:lnTo>
                      <a:lnTo>
                        <a:pt x="297" y="394"/>
                      </a:lnTo>
                      <a:lnTo>
                        <a:pt x="19" y="394"/>
                      </a:lnTo>
                      <a:lnTo>
                        <a:pt x="0" y="97"/>
                      </a:lnTo>
                      <a:lnTo>
                        <a:pt x="0" y="19"/>
                      </a:lnTo>
                      <a:lnTo>
                        <a:pt x="202" y="0"/>
                      </a:lnTo>
                      <a:lnTo>
                        <a:pt x="316" y="0"/>
                      </a:lnTo>
                      <a:lnTo>
                        <a:pt x="316" y="250"/>
                      </a:lnTo>
                      <a:close/>
                    </a:path>
                  </a:pathLst>
                </a:custGeom>
                <a:solidFill>
                  <a:srgbClr val="666614"/>
                </a:solidFill>
                <a:ln w="9525">
                  <a:noFill/>
                  <a:round/>
                  <a:headEnd/>
                  <a:tailEnd/>
                </a:ln>
              </p:spPr>
              <p:txBody>
                <a:bodyPr>
                  <a:prstTxWarp prst="textNoShape">
                    <a:avLst/>
                  </a:prstTxWarp>
                </a:bodyPr>
                <a:lstStyle/>
                <a:p>
                  <a:endParaRPr lang="en-US"/>
                </a:p>
              </p:txBody>
            </p:sp>
            <p:sp>
              <p:nvSpPr>
                <p:cNvPr id="55761" name="Freeform 172"/>
                <p:cNvSpPr>
                  <a:spLocks noChangeAspect="1"/>
                </p:cNvSpPr>
                <p:nvPr/>
              </p:nvSpPr>
              <p:spPr bwMode="auto">
                <a:xfrm>
                  <a:off x="3029" y="2155"/>
                  <a:ext cx="178" cy="197"/>
                </a:xfrm>
                <a:custGeom>
                  <a:avLst/>
                  <a:gdLst>
                    <a:gd name="T0" fmla="*/ 548 w 893"/>
                    <a:gd name="T1" fmla="*/ 854 h 989"/>
                    <a:gd name="T2" fmla="*/ 413 w 893"/>
                    <a:gd name="T3" fmla="*/ 989 h 989"/>
                    <a:gd name="T4" fmla="*/ 250 w 893"/>
                    <a:gd name="T5" fmla="*/ 710 h 989"/>
                    <a:gd name="T6" fmla="*/ 20 w 893"/>
                    <a:gd name="T7" fmla="*/ 480 h 989"/>
                    <a:gd name="T8" fmla="*/ 0 w 893"/>
                    <a:gd name="T9" fmla="*/ 480 h 989"/>
                    <a:gd name="T10" fmla="*/ 68 w 893"/>
                    <a:gd name="T11" fmla="*/ 365 h 989"/>
                    <a:gd name="T12" fmla="*/ 461 w 893"/>
                    <a:gd name="T13" fmla="*/ 68 h 989"/>
                    <a:gd name="T14" fmla="*/ 663 w 893"/>
                    <a:gd name="T15" fmla="*/ 0 h 989"/>
                    <a:gd name="T16" fmla="*/ 893 w 893"/>
                    <a:gd name="T17" fmla="*/ 624 h 989"/>
                    <a:gd name="T18" fmla="*/ 548 w 893"/>
                    <a:gd name="T19" fmla="*/ 854 h 98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93"/>
                    <a:gd name="T31" fmla="*/ 0 h 989"/>
                    <a:gd name="T32" fmla="*/ 893 w 893"/>
                    <a:gd name="T33" fmla="*/ 989 h 98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93" h="989">
                      <a:moveTo>
                        <a:pt x="548" y="854"/>
                      </a:moveTo>
                      <a:lnTo>
                        <a:pt x="413" y="989"/>
                      </a:lnTo>
                      <a:lnTo>
                        <a:pt x="250" y="710"/>
                      </a:lnTo>
                      <a:lnTo>
                        <a:pt x="20" y="480"/>
                      </a:lnTo>
                      <a:lnTo>
                        <a:pt x="0" y="480"/>
                      </a:lnTo>
                      <a:lnTo>
                        <a:pt x="68" y="365"/>
                      </a:lnTo>
                      <a:lnTo>
                        <a:pt x="461" y="68"/>
                      </a:lnTo>
                      <a:lnTo>
                        <a:pt x="663" y="0"/>
                      </a:lnTo>
                      <a:lnTo>
                        <a:pt x="893" y="624"/>
                      </a:lnTo>
                      <a:lnTo>
                        <a:pt x="548" y="854"/>
                      </a:lnTo>
                      <a:close/>
                    </a:path>
                  </a:pathLst>
                </a:custGeom>
                <a:solidFill>
                  <a:srgbClr val="C4C405"/>
                </a:solidFill>
                <a:ln w="9525">
                  <a:noFill/>
                  <a:round/>
                  <a:headEnd/>
                  <a:tailEnd/>
                </a:ln>
              </p:spPr>
              <p:txBody>
                <a:bodyPr>
                  <a:prstTxWarp prst="textNoShape">
                    <a:avLst/>
                  </a:prstTxWarp>
                </a:bodyPr>
                <a:lstStyle/>
                <a:p>
                  <a:endParaRPr lang="en-US"/>
                </a:p>
              </p:txBody>
            </p:sp>
            <p:sp>
              <p:nvSpPr>
                <p:cNvPr id="55762" name="Freeform 173"/>
                <p:cNvSpPr>
                  <a:spLocks noChangeAspect="1"/>
                </p:cNvSpPr>
                <p:nvPr/>
              </p:nvSpPr>
              <p:spPr bwMode="auto">
                <a:xfrm>
                  <a:off x="3564" y="2155"/>
                  <a:ext cx="185" cy="82"/>
                </a:xfrm>
                <a:custGeom>
                  <a:avLst/>
                  <a:gdLst>
                    <a:gd name="T0" fmla="*/ 922 w 922"/>
                    <a:gd name="T1" fmla="*/ 49 h 413"/>
                    <a:gd name="T2" fmla="*/ 922 w 922"/>
                    <a:gd name="T3" fmla="*/ 346 h 413"/>
                    <a:gd name="T4" fmla="*/ 806 w 922"/>
                    <a:gd name="T5" fmla="*/ 413 h 413"/>
                    <a:gd name="T6" fmla="*/ 576 w 922"/>
                    <a:gd name="T7" fmla="*/ 394 h 413"/>
                    <a:gd name="T8" fmla="*/ 259 w 922"/>
                    <a:gd name="T9" fmla="*/ 144 h 413"/>
                    <a:gd name="T10" fmla="*/ 0 w 922"/>
                    <a:gd name="T11" fmla="*/ 19 h 413"/>
                    <a:gd name="T12" fmla="*/ 182 w 922"/>
                    <a:gd name="T13" fmla="*/ 0 h 413"/>
                    <a:gd name="T14" fmla="*/ 393 w 922"/>
                    <a:gd name="T15" fmla="*/ 49 h 413"/>
                    <a:gd name="T16" fmla="*/ 922 w 922"/>
                    <a:gd name="T17" fmla="*/ 49 h 4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22"/>
                    <a:gd name="T28" fmla="*/ 0 h 413"/>
                    <a:gd name="T29" fmla="*/ 922 w 922"/>
                    <a:gd name="T30" fmla="*/ 413 h 4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22" h="413">
                      <a:moveTo>
                        <a:pt x="922" y="49"/>
                      </a:moveTo>
                      <a:lnTo>
                        <a:pt x="922" y="346"/>
                      </a:lnTo>
                      <a:lnTo>
                        <a:pt x="806" y="413"/>
                      </a:lnTo>
                      <a:lnTo>
                        <a:pt x="576" y="394"/>
                      </a:lnTo>
                      <a:lnTo>
                        <a:pt x="259" y="144"/>
                      </a:lnTo>
                      <a:lnTo>
                        <a:pt x="0" y="19"/>
                      </a:lnTo>
                      <a:lnTo>
                        <a:pt x="182" y="0"/>
                      </a:lnTo>
                      <a:lnTo>
                        <a:pt x="393" y="49"/>
                      </a:lnTo>
                      <a:lnTo>
                        <a:pt x="922" y="49"/>
                      </a:lnTo>
                      <a:close/>
                    </a:path>
                  </a:pathLst>
                </a:custGeom>
                <a:solidFill>
                  <a:srgbClr val="ABAB1F"/>
                </a:solidFill>
                <a:ln w="9525">
                  <a:noFill/>
                  <a:round/>
                  <a:headEnd/>
                  <a:tailEnd/>
                </a:ln>
              </p:spPr>
              <p:txBody>
                <a:bodyPr>
                  <a:prstTxWarp prst="textNoShape">
                    <a:avLst/>
                  </a:prstTxWarp>
                </a:bodyPr>
                <a:lstStyle/>
                <a:p>
                  <a:endParaRPr lang="en-US"/>
                </a:p>
              </p:txBody>
            </p:sp>
            <p:sp>
              <p:nvSpPr>
                <p:cNvPr id="55763" name="Freeform 174"/>
                <p:cNvSpPr>
                  <a:spLocks noChangeAspect="1"/>
                </p:cNvSpPr>
                <p:nvPr/>
              </p:nvSpPr>
              <p:spPr bwMode="auto">
                <a:xfrm>
                  <a:off x="3762" y="2158"/>
                  <a:ext cx="33" cy="70"/>
                </a:xfrm>
                <a:custGeom>
                  <a:avLst/>
                  <a:gdLst>
                    <a:gd name="T0" fmla="*/ 164 w 164"/>
                    <a:gd name="T1" fmla="*/ 346 h 346"/>
                    <a:gd name="T2" fmla="*/ 0 w 164"/>
                    <a:gd name="T3" fmla="*/ 346 h 346"/>
                    <a:gd name="T4" fmla="*/ 20 w 164"/>
                    <a:gd name="T5" fmla="*/ 0 h 346"/>
                    <a:gd name="T6" fmla="*/ 164 w 164"/>
                    <a:gd name="T7" fmla="*/ 0 h 346"/>
                    <a:gd name="T8" fmla="*/ 164 w 164"/>
                    <a:gd name="T9" fmla="*/ 346 h 346"/>
                    <a:gd name="T10" fmla="*/ 0 60000 65536"/>
                    <a:gd name="T11" fmla="*/ 0 60000 65536"/>
                    <a:gd name="T12" fmla="*/ 0 60000 65536"/>
                    <a:gd name="T13" fmla="*/ 0 60000 65536"/>
                    <a:gd name="T14" fmla="*/ 0 60000 65536"/>
                    <a:gd name="T15" fmla="*/ 0 w 164"/>
                    <a:gd name="T16" fmla="*/ 0 h 346"/>
                    <a:gd name="T17" fmla="*/ 164 w 164"/>
                    <a:gd name="T18" fmla="*/ 346 h 346"/>
                  </a:gdLst>
                  <a:ahLst/>
                  <a:cxnLst>
                    <a:cxn ang="T10">
                      <a:pos x="T0" y="T1"/>
                    </a:cxn>
                    <a:cxn ang="T11">
                      <a:pos x="T2" y="T3"/>
                    </a:cxn>
                    <a:cxn ang="T12">
                      <a:pos x="T4" y="T5"/>
                    </a:cxn>
                    <a:cxn ang="T13">
                      <a:pos x="T6" y="T7"/>
                    </a:cxn>
                    <a:cxn ang="T14">
                      <a:pos x="T8" y="T9"/>
                    </a:cxn>
                  </a:cxnLst>
                  <a:rect l="T15" t="T16" r="T17" b="T18"/>
                  <a:pathLst>
                    <a:path w="164" h="346">
                      <a:moveTo>
                        <a:pt x="164" y="346"/>
                      </a:moveTo>
                      <a:lnTo>
                        <a:pt x="0" y="346"/>
                      </a:lnTo>
                      <a:lnTo>
                        <a:pt x="20" y="0"/>
                      </a:lnTo>
                      <a:lnTo>
                        <a:pt x="164" y="0"/>
                      </a:lnTo>
                      <a:lnTo>
                        <a:pt x="164" y="346"/>
                      </a:lnTo>
                      <a:close/>
                    </a:path>
                  </a:pathLst>
                </a:custGeom>
                <a:solidFill>
                  <a:srgbClr val="FCFCBC"/>
                </a:solidFill>
                <a:ln w="9525">
                  <a:noFill/>
                  <a:round/>
                  <a:headEnd/>
                  <a:tailEnd/>
                </a:ln>
              </p:spPr>
              <p:txBody>
                <a:bodyPr>
                  <a:prstTxWarp prst="textNoShape">
                    <a:avLst/>
                  </a:prstTxWarp>
                </a:bodyPr>
                <a:lstStyle/>
                <a:p>
                  <a:endParaRPr lang="en-US"/>
                </a:p>
              </p:txBody>
            </p:sp>
            <p:sp>
              <p:nvSpPr>
                <p:cNvPr id="55764" name="Freeform 175"/>
                <p:cNvSpPr>
                  <a:spLocks noChangeAspect="1"/>
                </p:cNvSpPr>
                <p:nvPr/>
              </p:nvSpPr>
              <p:spPr bwMode="auto">
                <a:xfrm>
                  <a:off x="1847" y="2174"/>
                  <a:ext cx="5" cy="23"/>
                </a:xfrm>
                <a:custGeom>
                  <a:avLst/>
                  <a:gdLst>
                    <a:gd name="T0" fmla="*/ 0 w 28"/>
                    <a:gd name="T1" fmla="*/ 0 h 114"/>
                    <a:gd name="T2" fmla="*/ 28 w 28"/>
                    <a:gd name="T3" fmla="*/ 114 h 114"/>
                    <a:gd name="T4" fmla="*/ 0 w 28"/>
                    <a:gd name="T5" fmla="*/ 0 h 114"/>
                    <a:gd name="T6" fmla="*/ 0 60000 65536"/>
                    <a:gd name="T7" fmla="*/ 0 60000 65536"/>
                    <a:gd name="T8" fmla="*/ 0 60000 65536"/>
                    <a:gd name="T9" fmla="*/ 0 w 28"/>
                    <a:gd name="T10" fmla="*/ 0 h 114"/>
                    <a:gd name="T11" fmla="*/ 28 w 28"/>
                    <a:gd name="T12" fmla="*/ 114 h 114"/>
                  </a:gdLst>
                  <a:ahLst/>
                  <a:cxnLst>
                    <a:cxn ang="T6">
                      <a:pos x="T0" y="T1"/>
                    </a:cxn>
                    <a:cxn ang="T7">
                      <a:pos x="T2" y="T3"/>
                    </a:cxn>
                    <a:cxn ang="T8">
                      <a:pos x="T4" y="T5"/>
                    </a:cxn>
                  </a:cxnLst>
                  <a:rect l="T9" t="T10" r="T11" b="T12"/>
                  <a:pathLst>
                    <a:path w="28" h="114">
                      <a:moveTo>
                        <a:pt x="0" y="0"/>
                      </a:moveTo>
                      <a:lnTo>
                        <a:pt x="28" y="114"/>
                      </a:lnTo>
                      <a:lnTo>
                        <a:pt x="0" y="0"/>
                      </a:lnTo>
                      <a:close/>
                    </a:path>
                  </a:pathLst>
                </a:custGeom>
                <a:solidFill>
                  <a:srgbClr val="FFFFFF"/>
                </a:solidFill>
                <a:ln w="9525">
                  <a:noFill/>
                  <a:round/>
                  <a:headEnd/>
                  <a:tailEnd/>
                </a:ln>
              </p:spPr>
              <p:txBody>
                <a:bodyPr>
                  <a:prstTxWarp prst="textNoShape">
                    <a:avLst/>
                  </a:prstTxWarp>
                </a:bodyPr>
                <a:lstStyle/>
                <a:p>
                  <a:endParaRPr lang="en-US"/>
                </a:p>
              </p:txBody>
            </p:sp>
            <p:sp>
              <p:nvSpPr>
                <p:cNvPr id="55765" name="Freeform 176"/>
                <p:cNvSpPr>
                  <a:spLocks noChangeAspect="1"/>
                </p:cNvSpPr>
                <p:nvPr/>
              </p:nvSpPr>
              <p:spPr bwMode="auto">
                <a:xfrm>
                  <a:off x="3491" y="2183"/>
                  <a:ext cx="208" cy="192"/>
                </a:xfrm>
                <a:custGeom>
                  <a:avLst/>
                  <a:gdLst>
                    <a:gd name="T0" fmla="*/ 968 w 1036"/>
                    <a:gd name="T1" fmla="*/ 365 h 959"/>
                    <a:gd name="T2" fmla="*/ 1036 w 1036"/>
                    <a:gd name="T3" fmla="*/ 432 h 959"/>
                    <a:gd name="T4" fmla="*/ 1007 w 1036"/>
                    <a:gd name="T5" fmla="*/ 518 h 959"/>
                    <a:gd name="T6" fmla="*/ 460 w 1036"/>
                    <a:gd name="T7" fmla="*/ 912 h 959"/>
                    <a:gd name="T8" fmla="*/ 344 w 1036"/>
                    <a:gd name="T9" fmla="*/ 959 h 959"/>
                    <a:gd name="T10" fmla="*/ 0 w 1036"/>
                    <a:gd name="T11" fmla="*/ 662 h 959"/>
                    <a:gd name="T12" fmla="*/ 211 w 1036"/>
                    <a:gd name="T13" fmla="*/ 288 h 959"/>
                    <a:gd name="T14" fmla="*/ 393 w 1036"/>
                    <a:gd name="T15" fmla="*/ 39 h 959"/>
                    <a:gd name="T16" fmla="*/ 412 w 1036"/>
                    <a:gd name="T17" fmla="*/ 0 h 959"/>
                    <a:gd name="T18" fmla="*/ 623 w 1036"/>
                    <a:gd name="T19" fmla="*/ 86 h 959"/>
                    <a:gd name="T20" fmla="*/ 968 w 1036"/>
                    <a:gd name="T21" fmla="*/ 365 h 95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36"/>
                    <a:gd name="T34" fmla="*/ 0 h 959"/>
                    <a:gd name="T35" fmla="*/ 1036 w 1036"/>
                    <a:gd name="T36" fmla="*/ 959 h 95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36" h="959">
                      <a:moveTo>
                        <a:pt x="968" y="365"/>
                      </a:moveTo>
                      <a:lnTo>
                        <a:pt x="1036" y="432"/>
                      </a:lnTo>
                      <a:lnTo>
                        <a:pt x="1007" y="518"/>
                      </a:lnTo>
                      <a:lnTo>
                        <a:pt x="460" y="912"/>
                      </a:lnTo>
                      <a:lnTo>
                        <a:pt x="344" y="959"/>
                      </a:lnTo>
                      <a:lnTo>
                        <a:pt x="0" y="662"/>
                      </a:lnTo>
                      <a:lnTo>
                        <a:pt x="211" y="288"/>
                      </a:lnTo>
                      <a:lnTo>
                        <a:pt x="393" y="39"/>
                      </a:lnTo>
                      <a:lnTo>
                        <a:pt x="412" y="0"/>
                      </a:lnTo>
                      <a:lnTo>
                        <a:pt x="623" y="86"/>
                      </a:lnTo>
                      <a:lnTo>
                        <a:pt x="968" y="365"/>
                      </a:lnTo>
                      <a:close/>
                    </a:path>
                  </a:pathLst>
                </a:custGeom>
                <a:solidFill>
                  <a:srgbClr val="FCFC21"/>
                </a:solidFill>
                <a:ln w="9525">
                  <a:noFill/>
                  <a:round/>
                  <a:headEnd/>
                  <a:tailEnd/>
                </a:ln>
              </p:spPr>
              <p:txBody>
                <a:bodyPr>
                  <a:prstTxWarp prst="textNoShape">
                    <a:avLst/>
                  </a:prstTxWarp>
                </a:bodyPr>
                <a:lstStyle/>
                <a:p>
                  <a:endParaRPr lang="en-US"/>
                </a:p>
              </p:txBody>
            </p:sp>
            <p:sp>
              <p:nvSpPr>
                <p:cNvPr id="55766" name="Freeform 177"/>
                <p:cNvSpPr>
                  <a:spLocks noChangeAspect="1"/>
                </p:cNvSpPr>
                <p:nvPr/>
              </p:nvSpPr>
              <p:spPr bwMode="auto">
                <a:xfrm>
                  <a:off x="3844" y="2183"/>
                  <a:ext cx="60" cy="114"/>
                </a:xfrm>
                <a:custGeom>
                  <a:avLst/>
                  <a:gdLst>
                    <a:gd name="T0" fmla="*/ 297 w 297"/>
                    <a:gd name="T1" fmla="*/ 566 h 566"/>
                    <a:gd name="T2" fmla="*/ 19 w 297"/>
                    <a:gd name="T3" fmla="*/ 518 h 566"/>
                    <a:gd name="T4" fmla="*/ 0 w 297"/>
                    <a:gd name="T5" fmla="*/ 404 h 566"/>
                    <a:gd name="T6" fmla="*/ 0 w 297"/>
                    <a:gd name="T7" fmla="*/ 336 h 566"/>
                    <a:gd name="T8" fmla="*/ 134 w 297"/>
                    <a:gd name="T9" fmla="*/ 202 h 566"/>
                    <a:gd name="T10" fmla="*/ 182 w 297"/>
                    <a:gd name="T11" fmla="*/ 0 h 566"/>
                    <a:gd name="T12" fmla="*/ 278 w 297"/>
                    <a:gd name="T13" fmla="*/ 39 h 566"/>
                    <a:gd name="T14" fmla="*/ 297 w 297"/>
                    <a:gd name="T15" fmla="*/ 566 h 566"/>
                    <a:gd name="T16" fmla="*/ 0 60000 65536"/>
                    <a:gd name="T17" fmla="*/ 0 60000 65536"/>
                    <a:gd name="T18" fmla="*/ 0 60000 65536"/>
                    <a:gd name="T19" fmla="*/ 0 60000 65536"/>
                    <a:gd name="T20" fmla="*/ 0 60000 65536"/>
                    <a:gd name="T21" fmla="*/ 0 60000 65536"/>
                    <a:gd name="T22" fmla="*/ 0 60000 65536"/>
                    <a:gd name="T23" fmla="*/ 0 60000 65536"/>
                    <a:gd name="T24" fmla="*/ 0 w 297"/>
                    <a:gd name="T25" fmla="*/ 0 h 566"/>
                    <a:gd name="T26" fmla="*/ 297 w 297"/>
                    <a:gd name="T27" fmla="*/ 566 h 56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97" h="566">
                      <a:moveTo>
                        <a:pt x="297" y="566"/>
                      </a:moveTo>
                      <a:lnTo>
                        <a:pt x="19" y="518"/>
                      </a:lnTo>
                      <a:lnTo>
                        <a:pt x="0" y="404"/>
                      </a:lnTo>
                      <a:lnTo>
                        <a:pt x="0" y="336"/>
                      </a:lnTo>
                      <a:lnTo>
                        <a:pt x="134" y="202"/>
                      </a:lnTo>
                      <a:lnTo>
                        <a:pt x="182" y="0"/>
                      </a:lnTo>
                      <a:lnTo>
                        <a:pt x="278" y="39"/>
                      </a:lnTo>
                      <a:lnTo>
                        <a:pt x="297" y="566"/>
                      </a:lnTo>
                      <a:close/>
                    </a:path>
                  </a:pathLst>
                </a:custGeom>
                <a:solidFill>
                  <a:srgbClr val="999919"/>
                </a:solidFill>
                <a:ln w="9525">
                  <a:noFill/>
                  <a:round/>
                  <a:headEnd/>
                  <a:tailEnd/>
                </a:ln>
              </p:spPr>
              <p:txBody>
                <a:bodyPr>
                  <a:prstTxWarp prst="textNoShape">
                    <a:avLst/>
                  </a:prstTxWarp>
                </a:bodyPr>
                <a:lstStyle/>
                <a:p>
                  <a:endParaRPr lang="en-US"/>
                </a:p>
              </p:txBody>
            </p:sp>
            <p:sp>
              <p:nvSpPr>
                <p:cNvPr id="55767" name="Freeform 178"/>
                <p:cNvSpPr>
                  <a:spLocks noChangeAspect="1"/>
                </p:cNvSpPr>
                <p:nvPr/>
              </p:nvSpPr>
              <p:spPr bwMode="auto">
                <a:xfrm>
                  <a:off x="2933" y="2214"/>
                  <a:ext cx="105" cy="102"/>
                </a:xfrm>
                <a:custGeom>
                  <a:avLst/>
                  <a:gdLst>
                    <a:gd name="T0" fmla="*/ 115 w 528"/>
                    <a:gd name="T1" fmla="*/ 431 h 508"/>
                    <a:gd name="T2" fmla="*/ 0 w 528"/>
                    <a:gd name="T3" fmla="*/ 508 h 508"/>
                    <a:gd name="T4" fmla="*/ 67 w 528"/>
                    <a:gd name="T5" fmla="*/ 278 h 508"/>
                    <a:gd name="T6" fmla="*/ 67 w 528"/>
                    <a:gd name="T7" fmla="*/ 96 h 508"/>
                    <a:gd name="T8" fmla="*/ 135 w 528"/>
                    <a:gd name="T9" fmla="*/ 48 h 508"/>
                    <a:gd name="T10" fmla="*/ 479 w 528"/>
                    <a:gd name="T11" fmla="*/ 0 h 508"/>
                    <a:gd name="T12" fmla="*/ 528 w 528"/>
                    <a:gd name="T13" fmla="*/ 0 h 508"/>
                    <a:gd name="T14" fmla="*/ 115 w 528"/>
                    <a:gd name="T15" fmla="*/ 431 h 508"/>
                    <a:gd name="T16" fmla="*/ 0 60000 65536"/>
                    <a:gd name="T17" fmla="*/ 0 60000 65536"/>
                    <a:gd name="T18" fmla="*/ 0 60000 65536"/>
                    <a:gd name="T19" fmla="*/ 0 60000 65536"/>
                    <a:gd name="T20" fmla="*/ 0 60000 65536"/>
                    <a:gd name="T21" fmla="*/ 0 60000 65536"/>
                    <a:gd name="T22" fmla="*/ 0 60000 65536"/>
                    <a:gd name="T23" fmla="*/ 0 60000 65536"/>
                    <a:gd name="T24" fmla="*/ 0 w 528"/>
                    <a:gd name="T25" fmla="*/ 0 h 508"/>
                    <a:gd name="T26" fmla="*/ 528 w 528"/>
                    <a:gd name="T27" fmla="*/ 508 h 50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28" h="508">
                      <a:moveTo>
                        <a:pt x="115" y="431"/>
                      </a:moveTo>
                      <a:lnTo>
                        <a:pt x="0" y="508"/>
                      </a:lnTo>
                      <a:lnTo>
                        <a:pt x="67" y="278"/>
                      </a:lnTo>
                      <a:lnTo>
                        <a:pt x="67" y="96"/>
                      </a:lnTo>
                      <a:lnTo>
                        <a:pt x="135" y="48"/>
                      </a:lnTo>
                      <a:lnTo>
                        <a:pt x="479" y="0"/>
                      </a:lnTo>
                      <a:lnTo>
                        <a:pt x="528" y="0"/>
                      </a:lnTo>
                      <a:lnTo>
                        <a:pt x="115" y="431"/>
                      </a:lnTo>
                      <a:close/>
                    </a:path>
                  </a:pathLst>
                </a:custGeom>
                <a:solidFill>
                  <a:srgbClr val="707021"/>
                </a:solidFill>
                <a:ln w="9525">
                  <a:noFill/>
                  <a:round/>
                  <a:headEnd/>
                  <a:tailEnd/>
                </a:ln>
              </p:spPr>
              <p:txBody>
                <a:bodyPr>
                  <a:prstTxWarp prst="textNoShape">
                    <a:avLst/>
                  </a:prstTxWarp>
                </a:bodyPr>
                <a:lstStyle/>
                <a:p>
                  <a:endParaRPr lang="en-US"/>
                </a:p>
              </p:txBody>
            </p:sp>
            <p:sp>
              <p:nvSpPr>
                <p:cNvPr id="55768" name="Freeform 179"/>
                <p:cNvSpPr>
                  <a:spLocks noChangeAspect="1"/>
                </p:cNvSpPr>
                <p:nvPr/>
              </p:nvSpPr>
              <p:spPr bwMode="auto">
                <a:xfrm>
                  <a:off x="3917" y="2214"/>
                  <a:ext cx="267" cy="198"/>
                </a:xfrm>
                <a:custGeom>
                  <a:avLst/>
                  <a:gdLst>
                    <a:gd name="T0" fmla="*/ 826 w 1334"/>
                    <a:gd name="T1" fmla="*/ 594 h 988"/>
                    <a:gd name="T2" fmla="*/ 873 w 1334"/>
                    <a:gd name="T3" fmla="*/ 642 h 988"/>
                    <a:gd name="T4" fmla="*/ 1037 w 1334"/>
                    <a:gd name="T5" fmla="*/ 556 h 988"/>
                    <a:gd name="T6" fmla="*/ 1238 w 1334"/>
                    <a:gd name="T7" fmla="*/ 575 h 988"/>
                    <a:gd name="T8" fmla="*/ 1334 w 1334"/>
                    <a:gd name="T9" fmla="*/ 661 h 988"/>
                    <a:gd name="T10" fmla="*/ 1286 w 1334"/>
                    <a:gd name="T11" fmla="*/ 921 h 988"/>
                    <a:gd name="T12" fmla="*/ 1123 w 1334"/>
                    <a:gd name="T13" fmla="*/ 988 h 988"/>
                    <a:gd name="T14" fmla="*/ 922 w 1334"/>
                    <a:gd name="T15" fmla="*/ 960 h 988"/>
                    <a:gd name="T16" fmla="*/ 778 w 1334"/>
                    <a:gd name="T17" fmla="*/ 805 h 988"/>
                    <a:gd name="T18" fmla="*/ 806 w 1334"/>
                    <a:gd name="T19" fmla="*/ 691 h 988"/>
                    <a:gd name="T20" fmla="*/ 845 w 1334"/>
                    <a:gd name="T21" fmla="*/ 642 h 988"/>
                    <a:gd name="T22" fmla="*/ 845 w 1334"/>
                    <a:gd name="T23" fmla="*/ 623 h 988"/>
                    <a:gd name="T24" fmla="*/ 778 w 1334"/>
                    <a:gd name="T25" fmla="*/ 623 h 988"/>
                    <a:gd name="T26" fmla="*/ 710 w 1334"/>
                    <a:gd name="T27" fmla="*/ 691 h 988"/>
                    <a:gd name="T28" fmla="*/ 710 w 1334"/>
                    <a:gd name="T29" fmla="*/ 758 h 988"/>
                    <a:gd name="T30" fmla="*/ 509 w 1334"/>
                    <a:gd name="T31" fmla="*/ 642 h 988"/>
                    <a:gd name="T32" fmla="*/ 30 w 1334"/>
                    <a:gd name="T33" fmla="*/ 326 h 988"/>
                    <a:gd name="T34" fmla="*/ 0 w 1334"/>
                    <a:gd name="T35" fmla="*/ 0 h 988"/>
                    <a:gd name="T36" fmla="*/ 893 w 1334"/>
                    <a:gd name="T37" fmla="*/ 528 h 988"/>
                    <a:gd name="T38" fmla="*/ 826 w 1334"/>
                    <a:gd name="T39" fmla="*/ 594 h 98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334"/>
                    <a:gd name="T61" fmla="*/ 0 h 988"/>
                    <a:gd name="T62" fmla="*/ 1334 w 1334"/>
                    <a:gd name="T63" fmla="*/ 988 h 98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334" h="988">
                      <a:moveTo>
                        <a:pt x="826" y="594"/>
                      </a:moveTo>
                      <a:lnTo>
                        <a:pt x="873" y="642"/>
                      </a:lnTo>
                      <a:lnTo>
                        <a:pt x="1037" y="556"/>
                      </a:lnTo>
                      <a:lnTo>
                        <a:pt x="1238" y="575"/>
                      </a:lnTo>
                      <a:lnTo>
                        <a:pt x="1334" y="661"/>
                      </a:lnTo>
                      <a:lnTo>
                        <a:pt x="1286" y="921"/>
                      </a:lnTo>
                      <a:lnTo>
                        <a:pt x="1123" y="988"/>
                      </a:lnTo>
                      <a:lnTo>
                        <a:pt x="922" y="960"/>
                      </a:lnTo>
                      <a:lnTo>
                        <a:pt x="778" y="805"/>
                      </a:lnTo>
                      <a:lnTo>
                        <a:pt x="806" y="691"/>
                      </a:lnTo>
                      <a:lnTo>
                        <a:pt x="845" y="642"/>
                      </a:lnTo>
                      <a:lnTo>
                        <a:pt x="845" y="623"/>
                      </a:lnTo>
                      <a:lnTo>
                        <a:pt x="778" y="623"/>
                      </a:lnTo>
                      <a:lnTo>
                        <a:pt x="710" y="691"/>
                      </a:lnTo>
                      <a:lnTo>
                        <a:pt x="710" y="758"/>
                      </a:lnTo>
                      <a:lnTo>
                        <a:pt x="509" y="642"/>
                      </a:lnTo>
                      <a:lnTo>
                        <a:pt x="30" y="326"/>
                      </a:lnTo>
                      <a:lnTo>
                        <a:pt x="0" y="0"/>
                      </a:lnTo>
                      <a:lnTo>
                        <a:pt x="893" y="528"/>
                      </a:lnTo>
                      <a:lnTo>
                        <a:pt x="826" y="594"/>
                      </a:lnTo>
                      <a:close/>
                    </a:path>
                  </a:pathLst>
                </a:custGeom>
                <a:solidFill>
                  <a:srgbClr val="996633"/>
                </a:solidFill>
                <a:ln w="9525">
                  <a:noFill/>
                  <a:round/>
                  <a:headEnd/>
                  <a:tailEnd/>
                </a:ln>
              </p:spPr>
              <p:txBody>
                <a:bodyPr>
                  <a:prstTxWarp prst="textNoShape">
                    <a:avLst/>
                  </a:prstTxWarp>
                </a:bodyPr>
                <a:lstStyle/>
                <a:p>
                  <a:endParaRPr lang="en-US"/>
                </a:p>
              </p:txBody>
            </p:sp>
            <p:sp>
              <p:nvSpPr>
                <p:cNvPr id="55769" name="Freeform 180"/>
                <p:cNvSpPr>
                  <a:spLocks noChangeAspect="1"/>
                </p:cNvSpPr>
                <p:nvPr/>
              </p:nvSpPr>
              <p:spPr bwMode="auto">
                <a:xfrm>
                  <a:off x="2689" y="2228"/>
                  <a:ext cx="75" cy="151"/>
                </a:xfrm>
                <a:custGeom>
                  <a:avLst/>
                  <a:gdLst>
                    <a:gd name="T0" fmla="*/ 325 w 374"/>
                    <a:gd name="T1" fmla="*/ 183 h 758"/>
                    <a:gd name="T2" fmla="*/ 374 w 374"/>
                    <a:gd name="T3" fmla="*/ 183 h 758"/>
                    <a:gd name="T4" fmla="*/ 374 w 374"/>
                    <a:gd name="T5" fmla="*/ 508 h 758"/>
                    <a:gd name="T6" fmla="*/ 28 w 374"/>
                    <a:gd name="T7" fmla="*/ 758 h 758"/>
                    <a:gd name="T8" fmla="*/ 0 w 374"/>
                    <a:gd name="T9" fmla="*/ 211 h 758"/>
                    <a:gd name="T10" fmla="*/ 211 w 374"/>
                    <a:gd name="T11" fmla="*/ 0 h 758"/>
                    <a:gd name="T12" fmla="*/ 306 w 374"/>
                    <a:gd name="T13" fmla="*/ 164 h 758"/>
                    <a:gd name="T14" fmla="*/ 325 w 374"/>
                    <a:gd name="T15" fmla="*/ 183 h 758"/>
                    <a:gd name="T16" fmla="*/ 0 60000 65536"/>
                    <a:gd name="T17" fmla="*/ 0 60000 65536"/>
                    <a:gd name="T18" fmla="*/ 0 60000 65536"/>
                    <a:gd name="T19" fmla="*/ 0 60000 65536"/>
                    <a:gd name="T20" fmla="*/ 0 60000 65536"/>
                    <a:gd name="T21" fmla="*/ 0 60000 65536"/>
                    <a:gd name="T22" fmla="*/ 0 60000 65536"/>
                    <a:gd name="T23" fmla="*/ 0 60000 65536"/>
                    <a:gd name="T24" fmla="*/ 0 w 374"/>
                    <a:gd name="T25" fmla="*/ 0 h 758"/>
                    <a:gd name="T26" fmla="*/ 374 w 374"/>
                    <a:gd name="T27" fmla="*/ 758 h 75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74" h="758">
                      <a:moveTo>
                        <a:pt x="325" y="183"/>
                      </a:moveTo>
                      <a:lnTo>
                        <a:pt x="374" y="183"/>
                      </a:lnTo>
                      <a:lnTo>
                        <a:pt x="374" y="508"/>
                      </a:lnTo>
                      <a:lnTo>
                        <a:pt x="28" y="758"/>
                      </a:lnTo>
                      <a:lnTo>
                        <a:pt x="0" y="211"/>
                      </a:lnTo>
                      <a:lnTo>
                        <a:pt x="211" y="0"/>
                      </a:lnTo>
                      <a:lnTo>
                        <a:pt x="306" y="164"/>
                      </a:lnTo>
                      <a:lnTo>
                        <a:pt x="325" y="183"/>
                      </a:lnTo>
                      <a:close/>
                    </a:path>
                  </a:pathLst>
                </a:custGeom>
                <a:solidFill>
                  <a:srgbClr val="F7F7AD"/>
                </a:solidFill>
                <a:ln w="9525">
                  <a:noFill/>
                  <a:round/>
                  <a:headEnd/>
                  <a:tailEnd/>
                </a:ln>
              </p:spPr>
              <p:txBody>
                <a:bodyPr>
                  <a:prstTxWarp prst="textNoShape">
                    <a:avLst/>
                  </a:prstTxWarp>
                </a:bodyPr>
                <a:lstStyle/>
                <a:p>
                  <a:endParaRPr lang="en-US"/>
                </a:p>
              </p:txBody>
            </p:sp>
            <p:sp>
              <p:nvSpPr>
                <p:cNvPr id="55770" name="Freeform 181"/>
                <p:cNvSpPr>
                  <a:spLocks noChangeAspect="1"/>
                </p:cNvSpPr>
                <p:nvPr/>
              </p:nvSpPr>
              <p:spPr bwMode="auto">
                <a:xfrm>
                  <a:off x="1870" y="2233"/>
                  <a:ext cx="19" cy="92"/>
                </a:xfrm>
                <a:custGeom>
                  <a:avLst/>
                  <a:gdLst>
                    <a:gd name="T0" fmla="*/ 0 w 96"/>
                    <a:gd name="T1" fmla="*/ 460 h 460"/>
                    <a:gd name="T2" fmla="*/ 0 w 96"/>
                    <a:gd name="T3" fmla="*/ 384 h 460"/>
                    <a:gd name="T4" fmla="*/ 68 w 96"/>
                    <a:gd name="T5" fmla="*/ 249 h 460"/>
                    <a:gd name="T6" fmla="*/ 96 w 96"/>
                    <a:gd name="T7" fmla="*/ 0 h 460"/>
                    <a:gd name="T8" fmla="*/ 68 w 96"/>
                    <a:gd name="T9" fmla="*/ 335 h 460"/>
                    <a:gd name="T10" fmla="*/ 0 w 96"/>
                    <a:gd name="T11" fmla="*/ 460 h 460"/>
                    <a:gd name="T12" fmla="*/ 0 60000 65536"/>
                    <a:gd name="T13" fmla="*/ 0 60000 65536"/>
                    <a:gd name="T14" fmla="*/ 0 60000 65536"/>
                    <a:gd name="T15" fmla="*/ 0 60000 65536"/>
                    <a:gd name="T16" fmla="*/ 0 60000 65536"/>
                    <a:gd name="T17" fmla="*/ 0 60000 65536"/>
                    <a:gd name="T18" fmla="*/ 0 w 96"/>
                    <a:gd name="T19" fmla="*/ 0 h 460"/>
                    <a:gd name="T20" fmla="*/ 96 w 96"/>
                    <a:gd name="T21" fmla="*/ 460 h 460"/>
                  </a:gdLst>
                  <a:ahLst/>
                  <a:cxnLst>
                    <a:cxn ang="T12">
                      <a:pos x="T0" y="T1"/>
                    </a:cxn>
                    <a:cxn ang="T13">
                      <a:pos x="T2" y="T3"/>
                    </a:cxn>
                    <a:cxn ang="T14">
                      <a:pos x="T4" y="T5"/>
                    </a:cxn>
                    <a:cxn ang="T15">
                      <a:pos x="T6" y="T7"/>
                    </a:cxn>
                    <a:cxn ang="T16">
                      <a:pos x="T8" y="T9"/>
                    </a:cxn>
                    <a:cxn ang="T17">
                      <a:pos x="T10" y="T11"/>
                    </a:cxn>
                  </a:cxnLst>
                  <a:rect l="T18" t="T19" r="T20" b="T21"/>
                  <a:pathLst>
                    <a:path w="96" h="460">
                      <a:moveTo>
                        <a:pt x="0" y="460"/>
                      </a:moveTo>
                      <a:lnTo>
                        <a:pt x="0" y="384"/>
                      </a:lnTo>
                      <a:lnTo>
                        <a:pt x="68" y="249"/>
                      </a:lnTo>
                      <a:lnTo>
                        <a:pt x="96" y="0"/>
                      </a:lnTo>
                      <a:lnTo>
                        <a:pt x="68" y="335"/>
                      </a:lnTo>
                      <a:lnTo>
                        <a:pt x="0" y="460"/>
                      </a:lnTo>
                      <a:close/>
                    </a:path>
                  </a:pathLst>
                </a:custGeom>
                <a:solidFill>
                  <a:srgbClr val="000000"/>
                </a:solidFill>
                <a:ln w="9525">
                  <a:noFill/>
                  <a:round/>
                  <a:headEnd/>
                  <a:tailEnd/>
                </a:ln>
              </p:spPr>
              <p:txBody>
                <a:bodyPr>
                  <a:prstTxWarp prst="textNoShape">
                    <a:avLst/>
                  </a:prstTxWarp>
                </a:bodyPr>
                <a:lstStyle/>
                <a:p>
                  <a:endParaRPr lang="en-US"/>
                </a:p>
              </p:txBody>
            </p:sp>
            <p:sp>
              <p:nvSpPr>
                <p:cNvPr id="55771" name="Freeform 182"/>
                <p:cNvSpPr>
                  <a:spLocks noChangeAspect="1"/>
                </p:cNvSpPr>
                <p:nvPr/>
              </p:nvSpPr>
              <p:spPr bwMode="auto">
                <a:xfrm>
                  <a:off x="2827" y="2233"/>
                  <a:ext cx="110" cy="87"/>
                </a:xfrm>
                <a:custGeom>
                  <a:avLst/>
                  <a:gdLst>
                    <a:gd name="T0" fmla="*/ 547 w 547"/>
                    <a:gd name="T1" fmla="*/ 86 h 432"/>
                    <a:gd name="T2" fmla="*/ 508 w 547"/>
                    <a:gd name="T3" fmla="*/ 268 h 432"/>
                    <a:gd name="T4" fmla="*/ 461 w 547"/>
                    <a:gd name="T5" fmla="*/ 365 h 432"/>
                    <a:gd name="T6" fmla="*/ 413 w 547"/>
                    <a:gd name="T7" fmla="*/ 412 h 432"/>
                    <a:gd name="T8" fmla="*/ 0 w 547"/>
                    <a:gd name="T9" fmla="*/ 432 h 432"/>
                    <a:gd name="T10" fmla="*/ 0 w 547"/>
                    <a:gd name="T11" fmla="*/ 86 h 432"/>
                    <a:gd name="T12" fmla="*/ 231 w 547"/>
                    <a:gd name="T13" fmla="*/ 66 h 432"/>
                    <a:gd name="T14" fmla="*/ 461 w 547"/>
                    <a:gd name="T15" fmla="*/ 0 h 432"/>
                    <a:gd name="T16" fmla="*/ 508 w 547"/>
                    <a:gd name="T17" fmla="*/ 0 h 432"/>
                    <a:gd name="T18" fmla="*/ 547 w 547"/>
                    <a:gd name="T19" fmla="*/ 86 h 43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47"/>
                    <a:gd name="T31" fmla="*/ 0 h 432"/>
                    <a:gd name="T32" fmla="*/ 547 w 547"/>
                    <a:gd name="T33" fmla="*/ 432 h 43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47" h="432">
                      <a:moveTo>
                        <a:pt x="547" y="86"/>
                      </a:moveTo>
                      <a:lnTo>
                        <a:pt x="508" y="268"/>
                      </a:lnTo>
                      <a:lnTo>
                        <a:pt x="461" y="365"/>
                      </a:lnTo>
                      <a:lnTo>
                        <a:pt x="413" y="412"/>
                      </a:lnTo>
                      <a:lnTo>
                        <a:pt x="0" y="432"/>
                      </a:lnTo>
                      <a:lnTo>
                        <a:pt x="0" y="86"/>
                      </a:lnTo>
                      <a:lnTo>
                        <a:pt x="231" y="66"/>
                      </a:lnTo>
                      <a:lnTo>
                        <a:pt x="461" y="0"/>
                      </a:lnTo>
                      <a:lnTo>
                        <a:pt x="508" y="0"/>
                      </a:lnTo>
                      <a:lnTo>
                        <a:pt x="547" y="86"/>
                      </a:lnTo>
                      <a:close/>
                    </a:path>
                  </a:pathLst>
                </a:custGeom>
                <a:solidFill>
                  <a:srgbClr val="4F4F08"/>
                </a:solidFill>
                <a:ln w="9525">
                  <a:noFill/>
                  <a:round/>
                  <a:headEnd/>
                  <a:tailEnd/>
                </a:ln>
              </p:spPr>
              <p:txBody>
                <a:bodyPr>
                  <a:prstTxWarp prst="textNoShape">
                    <a:avLst/>
                  </a:prstTxWarp>
                </a:bodyPr>
                <a:lstStyle/>
                <a:p>
                  <a:endParaRPr lang="en-US"/>
                </a:p>
              </p:txBody>
            </p:sp>
            <p:sp>
              <p:nvSpPr>
                <p:cNvPr id="55772" name="Freeform 183"/>
                <p:cNvSpPr>
                  <a:spLocks noChangeAspect="1"/>
                </p:cNvSpPr>
                <p:nvPr/>
              </p:nvSpPr>
              <p:spPr bwMode="auto">
                <a:xfrm>
                  <a:off x="2768" y="2241"/>
                  <a:ext cx="46" cy="134"/>
                </a:xfrm>
                <a:custGeom>
                  <a:avLst/>
                  <a:gdLst>
                    <a:gd name="T0" fmla="*/ 97 w 231"/>
                    <a:gd name="T1" fmla="*/ 671 h 671"/>
                    <a:gd name="T2" fmla="*/ 0 w 231"/>
                    <a:gd name="T3" fmla="*/ 671 h 671"/>
                    <a:gd name="T4" fmla="*/ 19 w 231"/>
                    <a:gd name="T5" fmla="*/ 489 h 671"/>
                    <a:gd name="T6" fmla="*/ 68 w 231"/>
                    <a:gd name="T7" fmla="*/ 441 h 671"/>
                    <a:gd name="T8" fmla="*/ 68 w 231"/>
                    <a:gd name="T9" fmla="*/ 77 h 671"/>
                    <a:gd name="T10" fmla="*/ 183 w 231"/>
                    <a:gd name="T11" fmla="*/ 0 h 671"/>
                    <a:gd name="T12" fmla="*/ 231 w 231"/>
                    <a:gd name="T13" fmla="*/ 557 h 671"/>
                    <a:gd name="T14" fmla="*/ 97 w 231"/>
                    <a:gd name="T15" fmla="*/ 671 h 671"/>
                    <a:gd name="T16" fmla="*/ 0 60000 65536"/>
                    <a:gd name="T17" fmla="*/ 0 60000 65536"/>
                    <a:gd name="T18" fmla="*/ 0 60000 65536"/>
                    <a:gd name="T19" fmla="*/ 0 60000 65536"/>
                    <a:gd name="T20" fmla="*/ 0 60000 65536"/>
                    <a:gd name="T21" fmla="*/ 0 60000 65536"/>
                    <a:gd name="T22" fmla="*/ 0 60000 65536"/>
                    <a:gd name="T23" fmla="*/ 0 60000 65536"/>
                    <a:gd name="T24" fmla="*/ 0 w 231"/>
                    <a:gd name="T25" fmla="*/ 0 h 671"/>
                    <a:gd name="T26" fmla="*/ 231 w 231"/>
                    <a:gd name="T27" fmla="*/ 671 h 67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31" h="671">
                      <a:moveTo>
                        <a:pt x="97" y="671"/>
                      </a:moveTo>
                      <a:lnTo>
                        <a:pt x="0" y="671"/>
                      </a:lnTo>
                      <a:lnTo>
                        <a:pt x="19" y="489"/>
                      </a:lnTo>
                      <a:lnTo>
                        <a:pt x="68" y="441"/>
                      </a:lnTo>
                      <a:lnTo>
                        <a:pt x="68" y="77"/>
                      </a:lnTo>
                      <a:lnTo>
                        <a:pt x="183" y="0"/>
                      </a:lnTo>
                      <a:lnTo>
                        <a:pt x="231" y="557"/>
                      </a:lnTo>
                      <a:lnTo>
                        <a:pt x="97" y="671"/>
                      </a:lnTo>
                      <a:close/>
                    </a:path>
                  </a:pathLst>
                </a:custGeom>
                <a:solidFill>
                  <a:srgbClr val="525205"/>
                </a:solidFill>
                <a:ln w="9525">
                  <a:noFill/>
                  <a:round/>
                  <a:headEnd/>
                  <a:tailEnd/>
                </a:ln>
              </p:spPr>
              <p:txBody>
                <a:bodyPr>
                  <a:prstTxWarp prst="textNoShape">
                    <a:avLst/>
                  </a:prstTxWarp>
                </a:bodyPr>
                <a:lstStyle/>
                <a:p>
                  <a:endParaRPr lang="en-US"/>
                </a:p>
              </p:txBody>
            </p:sp>
            <p:sp>
              <p:nvSpPr>
                <p:cNvPr id="55773" name="Freeform 184"/>
                <p:cNvSpPr>
                  <a:spLocks noChangeAspect="1"/>
                </p:cNvSpPr>
                <p:nvPr/>
              </p:nvSpPr>
              <p:spPr bwMode="auto">
                <a:xfrm>
                  <a:off x="3699" y="2241"/>
                  <a:ext cx="96" cy="88"/>
                </a:xfrm>
                <a:custGeom>
                  <a:avLst/>
                  <a:gdLst>
                    <a:gd name="T0" fmla="*/ 480 w 480"/>
                    <a:gd name="T1" fmla="*/ 422 h 441"/>
                    <a:gd name="T2" fmla="*/ 316 w 480"/>
                    <a:gd name="T3" fmla="*/ 441 h 441"/>
                    <a:gd name="T4" fmla="*/ 268 w 480"/>
                    <a:gd name="T5" fmla="*/ 441 h 441"/>
                    <a:gd name="T6" fmla="*/ 67 w 480"/>
                    <a:gd name="T7" fmla="*/ 144 h 441"/>
                    <a:gd name="T8" fmla="*/ 67 w 480"/>
                    <a:gd name="T9" fmla="*/ 116 h 441"/>
                    <a:gd name="T10" fmla="*/ 0 w 480"/>
                    <a:gd name="T11" fmla="*/ 48 h 441"/>
                    <a:gd name="T12" fmla="*/ 250 w 480"/>
                    <a:gd name="T13" fmla="*/ 0 h 441"/>
                    <a:gd name="T14" fmla="*/ 480 w 480"/>
                    <a:gd name="T15" fmla="*/ 28 h 441"/>
                    <a:gd name="T16" fmla="*/ 480 w 480"/>
                    <a:gd name="T17" fmla="*/ 422 h 44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0"/>
                    <a:gd name="T28" fmla="*/ 0 h 441"/>
                    <a:gd name="T29" fmla="*/ 480 w 480"/>
                    <a:gd name="T30" fmla="*/ 441 h 44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0" h="441">
                      <a:moveTo>
                        <a:pt x="480" y="422"/>
                      </a:moveTo>
                      <a:lnTo>
                        <a:pt x="316" y="441"/>
                      </a:lnTo>
                      <a:lnTo>
                        <a:pt x="268" y="441"/>
                      </a:lnTo>
                      <a:lnTo>
                        <a:pt x="67" y="144"/>
                      </a:lnTo>
                      <a:lnTo>
                        <a:pt x="67" y="116"/>
                      </a:lnTo>
                      <a:lnTo>
                        <a:pt x="0" y="48"/>
                      </a:lnTo>
                      <a:lnTo>
                        <a:pt x="250" y="0"/>
                      </a:lnTo>
                      <a:lnTo>
                        <a:pt x="480" y="28"/>
                      </a:lnTo>
                      <a:lnTo>
                        <a:pt x="480" y="422"/>
                      </a:lnTo>
                      <a:close/>
                    </a:path>
                  </a:pathLst>
                </a:custGeom>
                <a:solidFill>
                  <a:srgbClr val="949447"/>
                </a:solidFill>
                <a:ln w="9525">
                  <a:noFill/>
                  <a:round/>
                  <a:headEnd/>
                  <a:tailEnd/>
                </a:ln>
              </p:spPr>
              <p:txBody>
                <a:bodyPr>
                  <a:prstTxWarp prst="textNoShape">
                    <a:avLst/>
                  </a:prstTxWarp>
                </a:bodyPr>
                <a:lstStyle/>
                <a:p>
                  <a:endParaRPr lang="en-US"/>
                </a:p>
              </p:txBody>
            </p:sp>
            <p:sp>
              <p:nvSpPr>
                <p:cNvPr id="55774" name="Freeform 185"/>
                <p:cNvSpPr>
                  <a:spLocks noChangeAspect="1"/>
                </p:cNvSpPr>
                <p:nvPr/>
              </p:nvSpPr>
              <p:spPr bwMode="auto">
                <a:xfrm>
                  <a:off x="3812" y="2241"/>
                  <a:ext cx="59" cy="129"/>
                </a:xfrm>
                <a:custGeom>
                  <a:avLst/>
                  <a:gdLst>
                    <a:gd name="T0" fmla="*/ 114 w 297"/>
                    <a:gd name="T1" fmla="*/ 230 h 643"/>
                    <a:gd name="T2" fmla="*/ 114 w 297"/>
                    <a:gd name="T3" fmla="*/ 259 h 643"/>
                    <a:gd name="T4" fmla="*/ 297 w 297"/>
                    <a:gd name="T5" fmla="*/ 346 h 643"/>
                    <a:gd name="T6" fmla="*/ 278 w 297"/>
                    <a:gd name="T7" fmla="*/ 527 h 643"/>
                    <a:gd name="T8" fmla="*/ 278 w 297"/>
                    <a:gd name="T9" fmla="*/ 604 h 643"/>
                    <a:gd name="T10" fmla="*/ 230 w 297"/>
                    <a:gd name="T11" fmla="*/ 643 h 643"/>
                    <a:gd name="T12" fmla="*/ 114 w 297"/>
                    <a:gd name="T13" fmla="*/ 643 h 643"/>
                    <a:gd name="T14" fmla="*/ 0 w 297"/>
                    <a:gd name="T15" fmla="*/ 557 h 643"/>
                    <a:gd name="T16" fmla="*/ 0 w 297"/>
                    <a:gd name="T17" fmla="*/ 0 h 643"/>
                    <a:gd name="T18" fmla="*/ 95 w 297"/>
                    <a:gd name="T19" fmla="*/ 0 h 643"/>
                    <a:gd name="T20" fmla="*/ 114 w 297"/>
                    <a:gd name="T21" fmla="*/ 230 h 64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97"/>
                    <a:gd name="T34" fmla="*/ 0 h 643"/>
                    <a:gd name="T35" fmla="*/ 297 w 297"/>
                    <a:gd name="T36" fmla="*/ 643 h 64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97" h="643">
                      <a:moveTo>
                        <a:pt x="114" y="230"/>
                      </a:moveTo>
                      <a:lnTo>
                        <a:pt x="114" y="259"/>
                      </a:lnTo>
                      <a:lnTo>
                        <a:pt x="297" y="346"/>
                      </a:lnTo>
                      <a:lnTo>
                        <a:pt x="278" y="527"/>
                      </a:lnTo>
                      <a:lnTo>
                        <a:pt x="278" y="604"/>
                      </a:lnTo>
                      <a:lnTo>
                        <a:pt x="230" y="643"/>
                      </a:lnTo>
                      <a:lnTo>
                        <a:pt x="114" y="643"/>
                      </a:lnTo>
                      <a:lnTo>
                        <a:pt x="0" y="557"/>
                      </a:lnTo>
                      <a:lnTo>
                        <a:pt x="0" y="0"/>
                      </a:lnTo>
                      <a:lnTo>
                        <a:pt x="95" y="0"/>
                      </a:lnTo>
                      <a:lnTo>
                        <a:pt x="114" y="230"/>
                      </a:lnTo>
                      <a:close/>
                    </a:path>
                  </a:pathLst>
                </a:custGeom>
                <a:solidFill>
                  <a:srgbClr val="CCCC4A"/>
                </a:solidFill>
                <a:ln w="9525">
                  <a:noFill/>
                  <a:round/>
                  <a:headEnd/>
                  <a:tailEnd/>
                </a:ln>
              </p:spPr>
              <p:txBody>
                <a:bodyPr>
                  <a:prstTxWarp prst="textNoShape">
                    <a:avLst/>
                  </a:prstTxWarp>
                </a:bodyPr>
                <a:lstStyle/>
                <a:p>
                  <a:endParaRPr lang="en-US"/>
                </a:p>
              </p:txBody>
            </p:sp>
            <p:sp>
              <p:nvSpPr>
                <p:cNvPr id="55775" name="Freeform 186"/>
                <p:cNvSpPr>
                  <a:spLocks noChangeAspect="1"/>
                </p:cNvSpPr>
                <p:nvPr/>
              </p:nvSpPr>
              <p:spPr bwMode="auto">
                <a:xfrm>
                  <a:off x="1708" y="2258"/>
                  <a:ext cx="50" cy="23"/>
                </a:xfrm>
                <a:custGeom>
                  <a:avLst/>
                  <a:gdLst>
                    <a:gd name="T0" fmla="*/ 241 w 250"/>
                    <a:gd name="T1" fmla="*/ 30 h 116"/>
                    <a:gd name="T2" fmla="*/ 212 w 250"/>
                    <a:gd name="T3" fmla="*/ 77 h 116"/>
                    <a:gd name="T4" fmla="*/ 135 w 250"/>
                    <a:gd name="T5" fmla="*/ 116 h 116"/>
                    <a:gd name="T6" fmla="*/ 30 w 250"/>
                    <a:gd name="T7" fmla="*/ 116 h 116"/>
                    <a:gd name="T8" fmla="*/ 0 w 250"/>
                    <a:gd name="T9" fmla="*/ 48 h 116"/>
                    <a:gd name="T10" fmla="*/ 125 w 250"/>
                    <a:gd name="T11" fmla="*/ 0 h 116"/>
                    <a:gd name="T12" fmla="*/ 232 w 250"/>
                    <a:gd name="T13" fmla="*/ 11 h 116"/>
                    <a:gd name="T14" fmla="*/ 250 w 250"/>
                    <a:gd name="T15" fmla="*/ 20 h 116"/>
                    <a:gd name="T16" fmla="*/ 241 w 250"/>
                    <a:gd name="T17" fmla="*/ 30 h 11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50"/>
                    <a:gd name="T28" fmla="*/ 0 h 116"/>
                    <a:gd name="T29" fmla="*/ 250 w 250"/>
                    <a:gd name="T30" fmla="*/ 116 h 11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50" h="116">
                      <a:moveTo>
                        <a:pt x="241" y="30"/>
                      </a:moveTo>
                      <a:lnTo>
                        <a:pt x="212" y="77"/>
                      </a:lnTo>
                      <a:lnTo>
                        <a:pt x="135" y="116"/>
                      </a:lnTo>
                      <a:lnTo>
                        <a:pt x="30" y="116"/>
                      </a:lnTo>
                      <a:lnTo>
                        <a:pt x="0" y="48"/>
                      </a:lnTo>
                      <a:lnTo>
                        <a:pt x="125" y="0"/>
                      </a:lnTo>
                      <a:lnTo>
                        <a:pt x="232" y="11"/>
                      </a:lnTo>
                      <a:lnTo>
                        <a:pt x="250" y="20"/>
                      </a:lnTo>
                      <a:lnTo>
                        <a:pt x="241" y="30"/>
                      </a:lnTo>
                      <a:close/>
                    </a:path>
                  </a:pathLst>
                </a:custGeom>
                <a:solidFill>
                  <a:srgbClr val="000000"/>
                </a:solidFill>
                <a:ln w="9525">
                  <a:noFill/>
                  <a:round/>
                  <a:headEnd/>
                  <a:tailEnd/>
                </a:ln>
              </p:spPr>
              <p:txBody>
                <a:bodyPr>
                  <a:prstTxWarp prst="textNoShape">
                    <a:avLst/>
                  </a:prstTxWarp>
                </a:bodyPr>
                <a:lstStyle/>
                <a:p>
                  <a:endParaRPr lang="en-US"/>
                </a:p>
              </p:txBody>
            </p:sp>
            <p:sp>
              <p:nvSpPr>
                <p:cNvPr id="55776" name="Freeform 187"/>
                <p:cNvSpPr>
                  <a:spLocks noChangeAspect="1"/>
                </p:cNvSpPr>
                <p:nvPr/>
              </p:nvSpPr>
              <p:spPr bwMode="auto">
                <a:xfrm>
                  <a:off x="3963" y="2256"/>
                  <a:ext cx="42" cy="37"/>
                </a:xfrm>
                <a:custGeom>
                  <a:avLst/>
                  <a:gdLst>
                    <a:gd name="T0" fmla="*/ 144 w 211"/>
                    <a:gd name="T1" fmla="*/ 115 h 182"/>
                    <a:gd name="T2" fmla="*/ 211 w 211"/>
                    <a:gd name="T3" fmla="*/ 182 h 182"/>
                    <a:gd name="T4" fmla="*/ 0 w 211"/>
                    <a:gd name="T5" fmla="*/ 0 h 182"/>
                    <a:gd name="T6" fmla="*/ 144 w 211"/>
                    <a:gd name="T7" fmla="*/ 86 h 182"/>
                    <a:gd name="T8" fmla="*/ 144 w 211"/>
                    <a:gd name="T9" fmla="*/ 115 h 182"/>
                    <a:gd name="T10" fmla="*/ 0 60000 65536"/>
                    <a:gd name="T11" fmla="*/ 0 60000 65536"/>
                    <a:gd name="T12" fmla="*/ 0 60000 65536"/>
                    <a:gd name="T13" fmla="*/ 0 60000 65536"/>
                    <a:gd name="T14" fmla="*/ 0 60000 65536"/>
                    <a:gd name="T15" fmla="*/ 0 w 211"/>
                    <a:gd name="T16" fmla="*/ 0 h 182"/>
                    <a:gd name="T17" fmla="*/ 211 w 211"/>
                    <a:gd name="T18" fmla="*/ 182 h 182"/>
                  </a:gdLst>
                  <a:ahLst/>
                  <a:cxnLst>
                    <a:cxn ang="T10">
                      <a:pos x="T0" y="T1"/>
                    </a:cxn>
                    <a:cxn ang="T11">
                      <a:pos x="T2" y="T3"/>
                    </a:cxn>
                    <a:cxn ang="T12">
                      <a:pos x="T4" y="T5"/>
                    </a:cxn>
                    <a:cxn ang="T13">
                      <a:pos x="T6" y="T7"/>
                    </a:cxn>
                    <a:cxn ang="T14">
                      <a:pos x="T8" y="T9"/>
                    </a:cxn>
                  </a:cxnLst>
                  <a:rect l="T15" t="T16" r="T17" b="T18"/>
                  <a:pathLst>
                    <a:path w="211" h="182">
                      <a:moveTo>
                        <a:pt x="144" y="115"/>
                      </a:moveTo>
                      <a:lnTo>
                        <a:pt x="211" y="182"/>
                      </a:lnTo>
                      <a:lnTo>
                        <a:pt x="0" y="0"/>
                      </a:lnTo>
                      <a:lnTo>
                        <a:pt x="144" y="86"/>
                      </a:lnTo>
                      <a:lnTo>
                        <a:pt x="144" y="115"/>
                      </a:lnTo>
                      <a:close/>
                    </a:path>
                  </a:pathLst>
                </a:custGeom>
                <a:solidFill>
                  <a:srgbClr val="000000"/>
                </a:solidFill>
                <a:ln w="9525">
                  <a:noFill/>
                  <a:round/>
                  <a:headEnd/>
                  <a:tailEnd/>
                </a:ln>
              </p:spPr>
              <p:txBody>
                <a:bodyPr>
                  <a:prstTxWarp prst="textNoShape">
                    <a:avLst/>
                  </a:prstTxWarp>
                </a:bodyPr>
                <a:lstStyle/>
                <a:p>
                  <a:endParaRPr lang="en-US"/>
                </a:p>
              </p:txBody>
            </p:sp>
            <p:sp>
              <p:nvSpPr>
                <p:cNvPr id="55777" name="Freeform 188"/>
                <p:cNvSpPr>
                  <a:spLocks noChangeAspect="1"/>
                </p:cNvSpPr>
                <p:nvPr/>
              </p:nvSpPr>
              <p:spPr bwMode="auto">
                <a:xfrm>
                  <a:off x="2906" y="2260"/>
                  <a:ext cx="192" cy="192"/>
                </a:xfrm>
                <a:custGeom>
                  <a:avLst/>
                  <a:gdLst>
                    <a:gd name="T0" fmla="*/ 892 w 959"/>
                    <a:gd name="T1" fmla="*/ 344 h 959"/>
                    <a:gd name="T2" fmla="*/ 959 w 959"/>
                    <a:gd name="T3" fmla="*/ 527 h 959"/>
                    <a:gd name="T4" fmla="*/ 594 w 959"/>
                    <a:gd name="T5" fmla="*/ 959 h 959"/>
                    <a:gd name="T6" fmla="*/ 19 w 959"/>
                    <a:gd name="T7" fmla="*/ 661 h 959"/>
                    <a:gd name="T8" fmla="*/ 0 w 959"/>
                    <a:gd name="T9" fmla="*/ 661 h 959"/>
                    <a:gd name="T10" fmla="*/ 297 w 959"/>
                    <a:gd name="T11" fmla="*/ 230 h 959"/>
                    <a:gd name="T12" fmla="*/ 546 w 959"/>
                    <a:gd name="T13" fmla="*/ 0 h 959"/>
                    <a:gd name="T14" fmla="*/ 594 w 959"/>
                    <a:gd name="T15" fmla="*/ 0 h 959"/>
                    <a:gd name="T16" fmla="*/ 892 w 959"/>
                    <a:gd name="T17" fmla="*/ 344 h 95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59"/>
                    <a:gd name="T28" fmla="*/ 0 h 959"/>
                    <a:gd name="T29" fmla="*/ 959 w 959"/>
                    <a:gd name="T30" fmla="*/ 959 h 95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59" h="959">
                      <a:moveTo>
                        <a:pt x="892" y="344"/>
                      </a:moveTo>
                      <a:lnTo>
                        <a:pt x="959" y="527"/>
                      </a:lnTo>
                      <a:lnTo>
                        <a:pt x="594" y="959"/>
                      </a:lnTo>
                      <a:lnTo>
                        <a:pt x="19" y="661"/>
                      </a:lnTo>
                      <a:lnTo>
                        <a:pt x="0" y="661"/>
                      </a:lnTo>
                      <a:lnTo>
                        <a:pt x="297" y="230"/>
                      </a:lnTo>
                      <a:lnTo>
                        <a:pt x="546" y="0"/>
                      </a:lnTo>
                      <a:lnTo>
                        <a:pt x="594" y="0"/>
                      </a:lnTo>
                      <a:lnTo>
                        <a:pt x="892" y="344"/>
                      </a:lnTo>
                      <a:close/>
                    </a:path>
                  </a:pathLst>
                </a:custGeom>
                <a:solidFill>
                  <a:srgbClr val="B0B005"/>
                </a:solidFill>
                <a:ln w="9525">
                  <a:noFill/>
                  <a:round/>
                  <a:headEnd/>
                  <a:tailEnd/>
                </a:ln>
              </p:spPr>
              <p:txBody>
                <a:bodyPr>
                  <a:prstTxWarp prst="textNoShape">
                    <a:avLst/>
                  </a:prstTxWarp>
                </a:bodyPr>
                <a:lstStyle/>
                <a:p>
                  <a:endParaRPr lang="en-US"/>
                </a:p>
              </p:txBody>
            </p:sp>
            <p:sp>
              <p:nvSpPr>
                <p:cNvPr id="55778" name="Freeform 189"/>
                <p:cNvSpPr>
                  <a:spLocks noChangeAspect="1"/>
                </p:cNvSpPr>
                <p:nvPr/>
              </p:nvSpPr>
              <p:spPr bwMode="auto">
                <a:xfrm>
                  <a:off x="1785" y="2264"/>
                  <a:ext cx="23" cy="50"/>
                </a:xfrm>
                <a:custGeom>
                  <a:avLst/>
                  <a:gdLst>
                    <a:gd name="T0" fmla="*/ 58 w 114"/>
                    <a:gd name="T1" fmla="*/ 230 h 249"/>
                    <a:gd name="T2" fmla="*/ 19 w 114"/>
                    <a:gd name="T3" fmla="*/ 249 h 249"/>
                    <a:gd name="T4" fmla="*/ 0 w 114"/>
                    <a:gd name="T5" fmla="*/ 230 h 249"/>
                    <a:gd name="T6" fmla="*/ 105 w 114"/>
                    <a:gd name="T7" fmla="*/ 211 h 249"/>
                    <a:gd name="T8" fmla="*/ 58 w 114"/>
                    <a:gd name="T9" fmla="*/ 28 h 249"/>
                    <a:gd name="T10" fmla="*/ 77 w 114"/>
                    <a:gd name="T11" fmla="*/ 0 h 249"/>
                    <a:gd name="T12" fmla="*/ 114 w 114"/>
                    <a:gd name="T13" fmla="*/ 230 h 249"/>
                    <a:gd name="T14" fmla="*/ 86 w 114"/>
                    <a:gd name="T15" fmla="*/ 230 h 249"/>
                    <a:gd name="T16" fmla="*/ 58 w 114"/>
                    <a:gd name="T17" fmla="*/ 230 h 24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4"/>
                    <a:gd name="T28" fmla="*/ 0 h 249"/>
                    <a:gd name="T29" fmla="*/ 114 w 114"/>
                    <a:gd name="T30" fmla="*/ 249 h 24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4" h="249">
                      <a:moveTo>
                        <a:pt x="58" y="230"/>
                      </a:moveTo>
                      <a:lnTo>
                        <a:pt x="19" y="249"/>
                      </a:lnTo>
                      <a:lnTo>
                        <a:pt x="0" y="230"/>
                      </a:lnTo>
                      <a:lnTo>
                        <a:pt x="105" y="211"/>
                      </a:lnTo>
                      <a:lnTo>
                        <a:pt x="58" y="28"/>
                      </a:lnTo>
                      <a:lnTo>
                        <a:pt x="77" y="0"/>
                      </a:lnTo>
                      <a:lnTo>
                        <a:pt x="114" y="230"/>
                      </a:lnTo>
                      <a:lnTo>
                        <a:pt x="86" y="230"/>
                      </a:lnTo>
                      <a:lnTo>
                        <a:pt x="58" y="230"/>
                      </a:lnTo>
                      <a:close/>
                    </a:path>
                  </a:pathLst>
                </a:custGeom>
                <a:solidFill>
                  <a:srgbClr val="000000"/>
                </a:solidFill>
                <a:ln w="9525">
                  <a:noFill/>
                  <a:round/>
                  <a:headEnd/>
                  <a:tailEnd/>
                </a:ln>
              </p:spPr>
              <p:txBody>
                <a:bodyPr>
                  <a:prstTxWarp prst="textNoShape">
                    <a:avLst/>
                  </a:prstTxWarp>
                </a:bodyPr>
                <a:lstStyle/>
                <a:p>
                  <a:endParaRPr lang="en-US"/>
                </a:p>
              </p:txBody>
            </p:sp>
            <p:sp>
              <p:nvSpPr>
                <p:cNvPr id="55779" name="Freeform 190"/>
                <p:cNvSpPr>
                  <a:spLocks noChangeAspect="1"/>
                </p:cNvSpPr>
                <p:nvPr/>
              </p:nvSpPr>
              <p:spPr bwMode="auto">
                <a:xfrm>
                  <a:off x="3207" y="2379"/>
                  <a:ext cx="280" cy="221"/>
                </a:xfrm>
                <a:custGeom>
                  <a:avLst/>
                  <a:gdLst>
                    <a:gd name="T0" fmla="*/ 365 w 1401"/>
                    <a:gd name="T1" fmla="*/ 297 h 1103"/>
                    <a:gd name="T2" fmla="*/ 442 w 1401"/>
                    <a:gd name="T3" fmla="*/ 346 h 1103"/>
                    <a:gd name="T4" fmla="*/ 547 w 1401"/>
                    <a:gd name="T5" fmla="*/ 441 h 1103"/>
                    <a:gd name="T6" fmla="*/ 643 w 1401"/>
                    <a:gd name="T7" fmla="*/ 509 h 1103"/>
                    <a:gd name="T8" fmla="*/ 691 w 1401"/>
                    <a:gd name="T9" fmla="*/ 0 h 1103"/>
                    <a:gd name="T10" fmla="*/ 825 w 1401"/>
                    <a:gd name="T11" fmla="*/ 230 h 1103"/>
                    <a:gd name="T12" fmla="*/ 941 w 1401"/>
                    <a:gd name="T13" fmla="*/ 297 h 1103"/>
                    <a:gd name="T14" fmla="*/ 969 w 1401"/>
                    <a:gd name="T15" fmla="*/ 346 h 1103"/>
                    <a:gd name="T16" fmla="*/ 1036 w 1401"/>
                    <a:gd name="T17" fmla="*/ 412 h 1103"/>
                    <a:gd name="T18" fmla="*/ 1103 w 1401"/>
                    <a:gd name="T19" fmla="*/ 441 h 1103"/>
                    <a:gd name="T20" fmla="*/ 1190 w 1401"/>
                    <a:gd name="T21" fmla="*/ 297 h 1103"/>
                    <a:gd name="T22" fmla="*/ 1190 w 1401"/>
                    <a:gd name="T23" fmla="*/ 460 h 1103"/>
                    <a:gd name="T24" fmla="*/ 1238 w 1401"/>
                    <a:gd name="T25" fmla="*/ 595 h 1103"/>
                    <a:gd name="T26" fmla="*/ 1219 w 1401"/>
                    <a:gd name="T27" fmla="*/ 662 h 1103"/>
                    <a:gd name="T28" fmla="*/ 1286 w 1401"/>
                    <a:gd name="T29" fmla="*/ 690 h 1103"/>
                    <a:gd name="T30" fmla="*/ 1286 w 1401"/>
                    <a:gd name="T31" fmla="*/ 690 h 1103"/>
                    <a:gd name="T32" fmla="*/ 1333 w 1401"/>
                    <a:gd name="T33" fmla="*/ 757 h 1103"/>
                    <a:gd name="T34" fmla="*/ 1372 w 1401"/>
                    <a:gd name="T35" fmla="*/ 806 h 1103"/>
                    <a:gd name="T36" fmla="*/ 1401 w 1401"/>
                    <a:gd name="T37" fmla="*/ 873 h 1103"/>
                    <a:gd name="T38" fmla="*/ 1372 w 1401"/>
                    <a:gd name="T39" fmla="*/ 1103 h 1103"/>
                    <a:gd name="T40" fmla="*/ 1401 w 1401"/>
                    <a:gd name="T41" fmla="*/ 1026 h 1103"/>
                    <a:gd name="T42" fmla="*/ 1286 w 1401"/>
                    <a:gd name="T43" fmla="*/ 1007 h 1103"/>
                    <a:gd name="T44" fmla="*/ 1305 w 1401"/>
                    <a:gd name="T45" fmla="*/ 959 h 1103"/>
                    <a:gd name="T46" fmla="*/ 1190 w 1401"/>
                    <a:gd name="T47" fmla="*/ 988 h 1103"/>
                    <a:gd name="T48" fmla="*/ 1190 w 1401"/>
                    <a:gd name="T49" fmla="*/ 873 h 1103"/>
                    <a:gd name="T50" fmla="*/ 1075 w 1401"/>
                    <a:gd name="T51" fmla="*/ 959 h 1103"/>
                    <a:gd name="T52" fmla="*/ 1122 w 1401"/>
                    <a:gd name="T53" fmla="*/ 806 h 1103"/>
                    <a:gd name="T54" fmla="*/ 1055 w 1401"/>
                    <a:gd name="T55" fmla="*/ 825 h 1103"/>
                    <a:gd name="T56" fmla="*/ 1075 w 1401"/>
                    <a:gd name="T57" fmla="*/ 623 h 1103"/>
                    <a:gd name="T58" fmla="*/ 1036 w 1401"/>
                    <a:gd name="T59" fmla="*/ 546 h 1103"/>
                    <a:gd name="T60" fmla="*/ 969 w 1401"/>
                    <a:gd name="T61" fmla="*/ 509 h 1103"/>
                    <a:gd name="T62" fmla="*/ 922 w 1401"/>
                    <a:gd name="T63" fmla="*/ 316 h 1103"/>
                    <a:gd name="T64" fmla="*/ 854 w 1401"/>
                    <a:gd name="T65" fmla="*/ 576 h 1103"/>
                    <a:gd name="T66" fmla="*/ 825 w 1401"/>
                    <a:gd name="T67" fmla="*/ 509 h 1103"/>
                    <a:gd name="T68" fmla="*/ 758 w 1401"/>
                    <a:gd name="T69" fmla="*/ 595 h 1103"/>
                    <a:gd name="T70" fmla="*/ 691 w 1401"/>
                    <a:gd name="T71" fmla="*/ 546 h 1103"/>
                    <a:gd name="T72" fmla="*/ 643 w 1401"/>
                    <a:gd name="T73" fmla="*/ 690 h 1103"/>
                    <a:gd name="T74" fmla="*/ 547 w 1401"/>
                    <a:gd name="T75" fmla="*/ 739 h 1103"/>
                    <a:gd name="T76" fmla="*/ 479 w 1401"/>
                    <a:gd name="T77" fmla="*/ 643 h 1103"/>
                    <a:gd name="T78" fmla="*/ 413 w 1401"/>
                    <a:gd name="T79" fmla="*/ 844 h 1103"/>
                    <a:gd name="T80" fmla="*/ 326 w 1401"/>
                    <a:gd name="T81" fmla="*/ 920 h 1103"/>
                    <a:gd name="T82" fmla="*/ 279 w 1401"/>
                    <a:gd name="T83" fmla="*/ 892 h 1103"/>
                    <a:gd name="T84" fmla="*/ 211 w 1401"/>
                    <a:gd name="T85" fmla="*/ 892 h 1103"/>
                    <a:gd name="T86" fmla="*/ 0 w 1401"/>
                    <a:gd name="T87" fmla="*/ 739 h 1103"/>
                    <a:gd name="T88" fmla="*/ 144 w 1401"/>
                    <a:gd name="T89" fmla="*/ 479 h 1103"/>
                    <a:gd name="T90" fmla="*/ 211 w 1401"/>
                    <a:gd name="T91" fmla="*/ 441 h 1103"/>
                    <a:gd name="T92" fmla="*/ 326 w 1401"/>
                    <a:gd name="T93" fmla="*/ 527 h 1103"/>
                    <a:gd name="T94" fmla="*/ 365 w 1401"/>
                    <a:gd name="T95" fmla="*/ 346 h 1103"/>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401"/>
                    <a:gd name="T145" fmla="*/ 0 h 1103"/>
                    <a:gd name="T146" fmla="*/ 1401 w 1401"/>
                    <a:gd name="T147" fmla="*/ 1103 h 1103"/>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401" h="1103">
                      <a:moveTo>
                        <a:pt x="346" y="326"/>
                      </a:moveTo>
                      <a:lnTo>
                        <a:pt x="365" y="297"/>
                      </a:lnTo>
                      <a:lnTo>
                        <a:pt x="365" y="211"/>
                      </a:lnTo>
                      <a:lnTo>
                        <a:pt x="442" y="346"/>
                      </a:lnTo>
                      <a:lnTo>
                        <a:pt x="528" y="365"/>
                      </a:lnTo>
                      <a:lnTo>
                        <a:pt x="547" y="441"/>
                      </a:lnTo>
                      <a:lnTo>
                        <a:pt x="623" y="509"/>
                      </a:lnTo>
                      <a:lnTo>
                        <a:pt x="643" y="509"/>
                      </a:lnTo>
                      <a:lnTo>
                        <a:pt x="691" y="460"/>
                      </a:lnTo>
                      <a:lnTo>
                        <a:pt x="691" y="0"/>
                      </a:lnTo>
                      <a:lnTo>
                        <a:pt x="739" y="211"/>
                      </a:lnTo>
                      <a:lnTo>
                        <a:pt x="825" y="230"/>
                      </a:lnTo>
                      <a:lnTo>
                        <a:pt x="873" y="297"/>
                      </a:lnTo>
                      <a:lnTo>
                        <a:pt x="941" y="297"/>
                      </a:lnTo>
                      <a:lnTo>
                        <a:pt x="941" y="316"/>
                      </a:lnTo>
                      <a:lnTo>
                        <a:pt x="969" y="346"/>
                      </a:lnTo>
                      <a:lnTo>
                        <a:pt x="1036" y="346"/>
                      </a:lnTo>
                      <a:lnTo>
                        <a:pt x="1036" y="412"/>
                      </a:lnTo>
                      <a:lnTo>
                        <a:pt x="1055" y="441"/>
                      </a:lnTo>
                      <a:lnTo>
                        <a:pt x="1103" y="441"/>
                      </a:lnTo>
                      <a:lnTo>
                        <a:pt x="1190" y="346"/>
                      </a:lnTo>
                      <a:lnTo>
                        <a:pt x="1190" y="297"/>
                      </a:lnTo>
                      <a:lnTo>
                        <a:pt x="1219" y="277"/>
                      </a:lnTo>
                      <a:lnTo>
                        <a:pt x="1190" y="460"/>
                      </a:lnTo>
                      <a:lnTo>
                        <a:pt x="1238" y="509"/>
                      </a:lnTo>
                      <a:lnTo>
                        <a:pt x="1238" y="595"/>
                      </a:lnTo>
                      <a:lnTo>
                        <a:pt x="1219" y="623"/>
                      </a:lnTo>
                      <a:lnTo>
                        <a:pt x="1219" y="662"/>
                      </a:lnTo>
                      <a:lnTo>
                        <a:pt x="1238" y="690"/>
                      </a:lnTo>
                      <a:lnTo>
                        <a:pt x="1286" y="690"/>
                      </a:lnTo>
                      <a:lnTo>
                        <a:pt x="1305" y="662"/>
                      </a:lnTo>
                      <a:lnTo>
                        <a:pt x="1286" y="690"/>
                      </a:lnTo>
                      <a:lnTo>
                        <a:pt x="1286" y="709"/>
                      </a:lnTo>
                      <a:lnTo>
                        <a:pt x="1333" y="757"/>
                      </a:lnTo>
                      <a:lnTo>
                        <a:pt x="1401" y="739"/>
                      </a:lnTo>
                      <a:lnTo>
                        <a:pt x="1372" y="806"/>
                      </a:lnTo>
                      <a:lnTo>
                        <a:pt x="1353" y="825"/>
                      </a:lnTo>
                      <a:lnTo>
                        <a:pt x="1401" y="873"/>
                      </a:lnTo>
                      <a:lnTo>
                        <a:pt x="1401" y="1075"/>
                      </a:lnTo>
                      <a:lnTo>
                        <a:pt x="1372" y="1103"/>
                      </a:lnTo>
                      <a:lnTo>
                        <a:pt x="1333" y="1103"/>
                      </a:lnTo>
                      <a:lnTo>
                        <a:pt x="1401" y="1026"/>
                      </a:lnTo>
                      <a:lnTo>
                        <a:pt x="1353" y="988"/>
                      </a:lnTo>
                      <a:lnTo>
                        <a:pt x="1286" y="1007"/>
                      </a:lnTo>
                      <a:lnTo>
                        <a:pt x="1305" y="988"/>
                      </a:lnTo>
                      <a:lnTo>
                        <a:pt x="1305" y="959"/>
                      </a:lnTo>
                      <a:lnTo>
                        <a:pt x="1219" y="959"/>
                      </a:lnTo>
                      <a:lnTo>
                        <a:pt x="1190" y="988"/>
                      </a:lnTo>
                      <a:lnTo>
                        <a:pt x="1219" y="892"/>
                      </a:lnTo>
                      <a:lnTo>
                        <a:pt x="1190" y="873"/>
                      </a:lnTo>
                      <a:lnTo>
                        <a:pt x="1152" y="892"/>
                      </a:lnTo>
                      <a:lnTo>
                        <a:pt x="1075" y="959"/>
                      </a:lnTo>
                      <a:lnTo>
                        <a:pt x="1122" y="825"/>
                      </a:lnTo>
                      <a:lnTo>
                        <a:pt x="1122" y="806"/>
                      </a:lnTo>
                      <a:lnTo>
                        <a:pt x="1103" y="776"/>
                      </a:lnTo>
                      <a:lnTo>
                        <a:pt x="1055" y="825"/>
                      </a:lnTo>
                      <a:lnTo>
                        <a:pt x="1055" y="643"/>
                      </a:lnTo>
                      <a:lnTo>
                        <a:pt x="1075" y="623"/>
                      </a:lnTo>
                      <a:lnTo>
                        <a:pt x="1075" y="595"/>
                      </a:lnTo>
                      <a:lnTo>
                        <a:pt x="1036" y="546"/>
                      </a:lnTo>
                      <a:lnTo>
                        <a:pt x="1008" y="576"/>
                      </a:lnTo>
                      <a:lnTo>
                        <a:pt x="969" y="509"/>
                      </a:lnTo>
                      <a:lnTo>
                        <a:pt x="969" y="365"/>
                      </a:lnTo>
                      <a:lnTo>
                        <a:pt x="922" y="316"/>
                      </a:lnTo>
                      <a:lnTo>
                        <a:pt x="873" y="546"/>
                      </a:lnTo>
                      <a:lnTo>
                        <a:pt x="854" y="576"/>
                      </a:lnTo>
                      <a:lnTo>
                        <a:pt x="854" y="527"/>
                      </a:lnTo>
                      <a:lnTo>
                        <a:pt x="825" y="509"/>
                      </a:lnTo>
                      <a:lnTo>
                        <a:pt x="806" y="509"/>
                      </a:lnTo>
                      <a:lnTo>
                        <a:pt x="758" y="595"/>
                      </a:lnTo>
                      <a:lnTo>
                        <a:pt x="710" y="546"/>
                      </a:lnTo>
                      <a:lnTo>
                        <a:pt x="691" y="546"/>
                      </a:lnTo>
                      <a:lnTo>
                        <a:pt x="643" y="662"/>
                      </a:lnTo>
                      <a:lnTo>
                        <a:pt x="643" y="690"/>
                      </a:lnTo>
                      <a:lnTo>
                        <a:pt x="576" y="709"/>
                      </a:lnTo>
                      <a:lnTo>
                        <a:pt x="547" y="739"/>
                      </a:lnTo>
                      <a:lnTo>
                        <a:pt x="509" y="662"/>
                      </a:lnTo>
                      <a:lnTo>
                        <a:pt x="479" y="643"/>
                      </a:lnTo>
                      <a:lnTo>
                        <a:pt x="413" y="806"/>
                      </a:lnTo>
                      <a:lnTo>
                        <a:pt x="413" y="844"/>
                      </a:lnTo>
                      <a:lnTo>
                        <a:pt x="393" y="844"/>
                      </a:lnTo>
                      <a:lnTo>
                        <a:pt x="326" y="920"/>
                      </a:lnTo>
                      <a:lnTo>
                        <a:pt x="298" y="892"/>
                      </a:lnTo>
                      <a:lnTo>
                        <a:pt x="279" y="892"/>
                      </a:lnTo>
                      <a:lnTo>
                        <a:pt x="230" y="940"/>
                      </a:lnTo>
                      <a:lnTo>
                        <a:pt x="211" y="892"/>
                      </a:lnTo>
                      <a:lnTo>
                        <a:pt x="96" y="873"/>
                      </a:lnTo>
                      <a:lnTo>
                        <a:pt x="0" y="739"/>
                      </a:lnTo>
                      <a:lnTo>
                        <a:pt x="68" y="662"/>
                      </a:lnTo>
                      <a:lnTo>
                        <a:pt x="144" y="479"/>
                      </a:lnTo>
                      <a:lnTo>
                        <a:pt x="96" y="230"/>
                      </a:lnTo>
                      <a:lnTo>
                        <a:pt x="211" y="441"/>
                      </a:lnTo>
                      <a:lnTo>
                        <a:pt x="230" y="412"/>
                      </a:lnTo>
                      <a:lnTo>
                        <a:pt x="326" y="527"/>
                      </a:lnTo>
                      <a:lnTo>
                        <a:pt x="365" y="479"/>
                      </a:lnTo>
                      <a:lnTo>
                        <a:pt x="365" y="346"/>
                      </a:lnTo>
                      <a:lnTo>
                        <a:pt x="346" y="326"/>
                      </a:lnTo>
                      <a:close/>
                    </a:path>
                  </a:pathLst>
                </a:custGeom>
                <a:solidFill>
                  <a:srgbClr val="FF0000"/>
                </a:solidFill>
                <a:ln w="9525">
                  <a:noFill/>
                  <a:round/>
                  <a:headEnd/>
                  <a:tailEnd/>
                </a:ln>
              </p:spPr>
              <p:txBody>
                <a:bodyPr>
                  <a:prstTxWarp prst="textNoShape">
                    <a:avLst/>
                  </a:prstTxWarp>
                </a:bodyPr>
                <a:lstStyle/>
                <a:p>
                  <a:endParaRPr lang="en-US"/>
                </a:p>
              </p:txBody>
            </p:sp>
            <p:sp>
              <p:nvSpPr>
                <p:cNvPr id="55780" name="Freeform 191"/>
                <p:cNvSpPr>
                  <a:spLocks noChangeAspect="1"/>
                </p:cNvSpPr>
                <p:nvPr/>
              </p:nvSpPr>
              <p:spPr bwMode="auto">
                <a:xfrm>
                  <a:off x="2973" y="2270"/>
                  <a:ext cx="693" cy="489"/>
                </a:xfrm>
                <a:custGeom>
                  <a:avLst/>
                  <a:gdLst>
                    <a:gd name="T0" fmla="*/ 1469 w 3465"/>
                    <a:gd name="T1" fmla="*/ 863 h 2446"/>
                    <a:gd name="T2" fmla="*/ 1401 w 3465"/>
                    <a:gd name="T3" fmla="*/ 893 h 2446"/>
                    <a:gd name="T4" fmla="*/ 1200 w 3465"/>
                    <a:gd name="T5" fmla="*/ 643 h 2446"/>
                    <a:gd name="T6" fmla="*/ 1239 w 3465"/>
                    <a:gd name="T7" fmla="*/ 959 h 2446"/>
                    <a:gd name="T8" fmla="*/ 1200 w 3465"/>
                    <a:gd name="T9" fmla="*/ 1074 h 2446"/>
                    <a:gd name="T10" fmla="*/ 1171 w 3465"/>
                    <a:gd name="T11" fmla="*/ 1142 h 2446"/>
                    <a:gd name="T12" fmla="*/ 1056 w 3465"/>
                    <a:gd name="T13" fmla="*/ 1190 h 2446"/>
                    <a:gd name="T14" fmla="*/ 1007 w 3465"/>
                    <a:gd name="T15" fmla="*/ 1209 h 2446"/>
                    <a:gd name="T16" fmla="*/ 874 w 3465"/>
                    <a:gd name="T17" fmla="*/ 1093 h 2446"/>
                    <a:gd name="T18" fmla="*/ 710 w 3465"/>
                    <a:gd name="T19" fmla="*/ 1074 h 2446"/>
                    <a:gd name="T20" fmla="*/ 739 w 3465"/>
                    <a:gd name="T21" fmla="*/ 1286 h 2446"/>
                    <a:gd name="T22" fmla="*/ 787 w 3465"/>
                    <a:gd name="T23" fmla="*/ 1467 h 2446"/>
                    <a:gd name="T24" fmla="*/ 710 w 3465"/>
                    <a:gd name="T25" fmla="*/ 1535 h 2446"/>
                    <a:gd name="T26" fmla="*/ 605 w 3465"/>
                    <a:gd name="T27" fmla="*/ 1467 h 2446"/>
                    <a:gd name="T28" fmla="*/ 557 w 3465"/>
                    <a:gd name="T29" fmla="*/ 1650 h 2446"/>
                    <a:gd name="T30" fmla="*/ 739 w 3465"/>
                    <a:gd name="T31" fmla="*/ 1880 h 2446"/>
                    <a:gd name="T32" fmla="*/ 691 w 3465"/>
                    <a:gd name="T33" fmla="*/ 2015 h 2446"/>
                    <a:gd name="T34" fmla="*/ 672 w 3465"/>
                    <a:gd name="T35" fmla="*/ 2216 h 2446"/>
                    <a:gd name="T36" fmla="*/ 528 w 3465"/>
                    <a:gd name="T37" fmla="*/ 2446 h 2446"/>
                    <a:gd name="T38" fmla="*/ 0 w 3465"/>
                    <a:gd name="T39" fmla="*/ 1832 h 2446"/>
                    <a:gd name="T40" fmla="*/ 422 w 3465"/>
                    <a:gd name="T41" fmla="*/ 824 h 2446"/>
                    <a:gd name="T42" fmla="*/ 1037 w 3465"/>
                    <a:gd name="T43" fmla="*/ 202 h 2446"/>
                    <a:gd name="T44" fmla="*/ 1631 w 3465"/>
                    <a:gd name="T45" fmla="*/ 0 h 2446"/>
                    <a:gd name="T46" fmla="*/ 2179 w 3465"/>
                    <a:gd name="T47" fmla="*/ 86 h 2446"/>
                    <a:gd name="T48" fmla="*/ 2869 w 3465"/>
                    <a:gd name="T49" fmla="*/ 547 h 2446"/>
                    <a:gd name="T50" fmla="*/ 3235 w 3465"/>
                    <a:gd name="T51" fmla="*/ 1209 h 2446"/>
                    <a:gd name="T52" fmla="*/ 3368 w 3465"/>
                    <a:gd name="T53" fmla="*/ 1766 h 2446"/>
                    <a:gd name="T54" fmla="*/ 3445 w 3465"/>
                    <a:gd name="T55" fmla="*/ 2427 h 2446"/>
                    <a:gd name="T56" fmla="*/ 2592 w 3465"/>
                    <a:gd name="T57" fmla="*/ 2283 h 2446"/>
                    <a:gd name="T58" fmla="*/ 2659 w 3465"/>
                    <a:gd name="T59" fmla="*/ 2177 h 2446"/>
                    <a:gd name="T60" fmla="*/ 2639 w 3465"/>
                    <a:gd name="T61" fmla="*/ 2130 h 2446"/>
                    <a:gd name="T62" fmla="*/ 2659 w 3465"/>
                    <a:gd name="T63" fmla="*/ 2015 h 2446"/>
                    <a:gd name="T64" fmla="*/ 2687 w 3465"/>
                    <a:gd name="T65" fmla="*/ 1947 h 2446"/>
                    <a:gd name="T66" fmla="*/ 2659 w 3465"/>
                    <a:gd name="T67" fmla="*/ 1899 h 2446"/>
                    <a:gd name="T68" fmla="*/ 2659 w 3465"/>
                    <a:gd name="T69" fmla="*/ 1784 h 2446"/>
                    <a:gd name="T70" fmla="*/ 2659 w 3465"/>
                    <a:gd name="T71" fmla="*/ 1736 h 2446"/>
                    <a:gd name="T72" fmla="*/ 2639 w 3465"/>
                    <a:gd name="T73" fmla="*/ 1698 h 2446"/>
                    <a:gd name="T74" fmla="*/ 2706 w 3465"/>
                    <a:gd name="T75" fmla="*/ 1467 h 2446"/>
                    <a:gd name="T76" fmla="*/ 2639 w 3465"/>
                    <a:gd name="T77" fmla="*/ 1439 h 2446"/>
                    <a:gd name="T78" fmla="*/ 2639 w 3465"/>
                    <a:gd name="T79" fmla="*/ 1304 h 2446"/>
                    <a:gd name="T80" fmla="*/ 2659 w 3465"/>
                    <a:gd name="T81" fmla="*/ 1237 h 2446"/>
                    <a:gd name="T82" fmla="*/ 2592 w 3465"/>
                    <a:gd name="T83" fmla="*/ 1190 h 2446"/>
                    <a:gd name="T84" fmla="*/ 2504 w 3465"/>
                    <a:gd name="T85" fmla="*/ 1123 h 2446"/>
                    <a:gd name="T86" fmla="*/ 2504 w 3465"/>
                    <a:gd name="T87" fmla="*/ 988 h 2446"/>
                    <a:gd name="T88" fmla="*/ 2428 w 3465"/>
                    <a:gd name="T89" fmla="*/ 959 h 2446"/>
                    <a:gd name="T90" fmla="*/ 2457 w 3465"/>
                    <a:gd name="T91" fmla="*/ 729 h 2446"/>
                    <a:gd name="T92" fmla="*/ 2274 w 3465"/>
                    <a:gd name="T93" fmla="*/ 893 h 2446"/>
                    <a:gd name="T94" fmla="*/ 2293 w 3465"/>
                    <a:gd name="T95" fmla="*/ 729 h 2446"/>
                    <a:gd name="T96" fmla="*/ 2207 w 3465"/>
                    <a:gd name="T97" fmla="*/ 796 h 2446"/>
                    <a:gd name="T98" fmla="*/ 2207 w 3465"/>
                    <a:gd name="T99" fmla="*/ 710 h 2446"/>
                    <a:gd name="T100" fmla="*/ 2063 w 3465"/>
                    <a:gd name="T101" fmla="*/ 758 h 2446"/>
                    <a:gd name="T102" fmla="*/ 2093 w 3465"/>
                    <a:gd name="T103" fmla="*/ 662 h 2446"/>
                    <a:gd name="T104" fmla="*/ 1949 w 3465"/>
                    <a:gd name="T105" fmla="*/ 682 h 2446"/>
                    <a:gd name="T106" fmla="*/ 1910 w 3465"/>
                    <a:gd name="T107" fmla="*/ 432 h 2446"/>
                    <a:gd name="T108" fmla="*/ 1766 w 3465"/>
                    <a:gd name="T109" fmla="*/ 527 h 2446"/>
                    <a:gd name="T110" fmla="*/ 1680 w 3465"/>
                    <a:gd name="T111" fmla="*/ 796 h 2446"/>
                    <a:gd name="T112" fmla="*/ 1564 w 3465"/>
                    <a:gd name="T113" fmla="*/ 643 h 2446"/>
                    <a:gd name="T114" fmla="*/ 1517 w 3465"/>
                    <a:gd name="T115" fmla="*/ 614 h 2446"/>
                    <a:gd name="T116" fmla="*/ 1497 w 3465"/>
                    <a:gd name="T117" fmla="*/ 844 h 244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3465"/>
                    <a:gd name="T178" fmla="*/ 0 h 2446"/>
                    <a:gd name="T179" fmla="*/ 3465 w 3465"/>
                    <a:gd name="T180" fmla="*/ 2446 h 244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3465" h="2446">
                      <a:moveTo>
                        <a:pt x="1497" y="863"/>
                      </a:moveTo>
                      <a:lnTo>
                        <a:pt x="1469" y="863"/>
                      </a:lnTo>
                      <a:lnTo>
                        <a:pt x="1469" y="912"/>
                      </a:lnTo>
                      <a:lnTo>
                        <a:pt x="1401" y="893"/>
                      </a:lnTo>
                      <a:lnTo>
                        <a:pt x="1267" y="662"/>
                      </a:lnTo>
                      <a:lnTo>
                        <a:pt x="1200" y="643"/>
                      </a:lnTo>
                      <a:lnTo>
                        <a:pt x="1200" y="863"/>
                      </a:lnTo>
                      <a:lnTo>
                        <a:pt x="1239" y="959"/>
                      </a:lnTo>
                      <a:lnTo>
                        <a:pt x="1220" y="1074"/>
                      </a:lnTo>
                      <a:lnTo>
                        <a:pt x="1200" y="1074"/>
                      </a:lnTo>
                      <a:lnTo>
                        <a:pt x="1171" y="1093"/>
                      </a:lnTo>
                      <a:lnTo>
                        <a:pt x="1171" y="1142"/>
                      </a:lnTo>
                      <a:lnTo>
                        <a:pt x="1085" y="1209"/>
                      </a:lnTo>
                      <a:lnTo>
                        <a:pt x="1056" y="1190"/>
                      </a:lnTo>
                      <a:lnTo>
                        <a:pt x="1037" y="1190"/>
                      </a:lnTo>
                      <a:lnTo>
                        <a:pt x="1007" y="1209"/>
                      </a:lnTo>
                      <a:lnTo>
                        <a:pt x="1007" y="1304"/>
                      </a:lnTo>
                      <a:lnTo>
                        <a:pt x="874" y="1093"/>
                      </a:lnTo>
                      <a:lnTo>
                        <a:pt x="787" y="1007"/>
                      </a:lnTo>
                      <a:lnTo>
                        <a:pt x="710" y="1074"/>
                      </a:lnTo>
                      <a:lnTo>
                        <a:pt x="710" y="1256"/>
                      </a:lnTo>
                      <a:lnTo>
                        <a:pt x="739" y="1286"/>
                      </a:lnTo>
                      <a:lnTo>
                        <a:pt x="787" y="1353"/>
                      </a:lnTo>
                      <a:lnTo>
                        <a:pt x="787" y="1467"/>
                      </a:lnTo>
                      <a:lnTo>
                        <a:pt x="807" y="1487"/>
                      </a:lnTo>
                      <a:lnTo>
                        <a:pt x="710" y="1535"/>
                      </a:lnTo>
                      <a:lnTo>
                        <a:pt x="643" y="1467"/>
                      </a:lnTo>
                      <a:lnTo>
                        <a:pt x="605" y="1467"/>
                      </a:lnTo>
                      <a:lnTo>
                        <a:pt x="557" y="1506"/>
                      </a:lnTo>
                      <a:lnTo>
                        <a:pt x="557" y="1650"/>
                      </a:lnTo>
                      <a:lnTo>
                        <a:pt x="710" y="1880"/>
                      </a:lnTo>
                      <a:lnTo>
                        <a:pt x="739" y="1880"/>
                      </a:lnTo>
                      <a:lnTo>
                        <a:pt x="739" y="2015"/>
                      </a:lnTo>
                      <a:lnTo>
                        <a:pt x="691" y="2015"/>
                      </a:lnTo>
                      <a:lnTo>
                        <a:pt x="643" y="2063"/>
                      </a:lnTo>
                      <a:lnTo>
                        <a:pt x="672" y="2216"/>
                      </a:lnTo>
                      <a:lnTo>
                        <a:pt x="528" y="2379"/>
                      </a:lnTo>
                      <a:lnTo>
                        <a:pt x="528" y="2446"/>
                      </a:lnTo>
                      <a:lnTo>
                        <a:pt x="0" y="2446"/>
                      </a:lnTo>
                      <a:lnTo>
                        <a:pt x="0" y="1832"/>
                      </a:lnTo>
                      <a:lnTo>
                        <a:pt x="183" y="1190"/>
                      </a:lnTo>
                      <a:lnTo>
                        <a:pt x="422" y="824"/>
                      </a:lnTo>
                      <a:lnTo>
                        <a:pt x="854" y="345"/>
                      </a:lnTo>
                      <a:lnTo>
                        <a:pt x="1037" y="202"/>
                      </a:lnTo>
                      <a:lnTo>
                        <a:pt x="1334" y="48"/>
                      </a:lnTo>
                      <a:lnTo>
                        <a:pt x="1631" y="0"/>
                      </a:lnTo>
                      <a:lnTo>
                        <a:pt x="1996" y="48"/>
                      </a:lnTo>
                      <a:lnTo>
                        <a:pt x="2179" y="86"/>
                      </a:lnTo>
                      <a:lnTo>
                        <a:pt x="2706" y="413"/>
                      </a:lnTo>
                      <a:lnTo>
                        <a:pt x="2869" y="547"/>
                      </a:lnTo>
                      <a:lnTo>
                        <a:pt x="3100" y="912"/>
                      </a:lnTo>
                      <a:lnTo>
                        <a:pt x="3235" y="1209"/>
                      </a:lnTo>
                      <a:lnTo>
                        <a:pt x="3330" y="1506"/>
                      </a:lnTo>
                      <a:lnTo>
                        <a:pt x="3368" y="1766"/>
                      </a:lnTo>
                      <a:lnTo>
                        <a:pt x="3465" y="2245"/>
                      </a:lnTo>
                      <a:lnTo>
                        <a:pt x="3445" y="2427"/>
                      </a:lnTo>
                      <a:lnTo>
                        <a:pt x="2706" y="2427"/>
                      </a:lnTo>
                      <a:lnTo>
                        <a:pt x="2592" y="2283"/>
                      </a:lnTo>
                      <a:lnTo>
                        <a:pt x="2572" y="2263"/>
                      </a:lnTo>
                      <a:lnTo>
                        <a:pt x="2659" y="2177"/>
                      </a:lnTo>
                      <a:lnTo>
                        <a:pt x="2659" y="2149"/>
                      </a:lnTo>
                      <a:lnTo>
                        <a:pt x="2639" y="2130"/>
                      </a:lnTo>
                      <a:lnTo>
                        <a:pt x="2706" y="2063"/>
                      </a:lnTo>
                      <a:lnTo>
                        <a:pt x="2659" y="2015"/>
                      </a:lnTo>
                      <a:lnTo>
                        <a:pt x="2611" y="2015"/>
                      </a:lnTo>
                      <a:lnTo>
                        <a:pt x="2687" y="1947"/>
                      </a:lnTo>
                      <a:lnTo>
                        <a:pt x="2687" y="1919"/>
                      </a:lnTo>
                      <a:lnTo>
                        <a:pt x="2659" y="1899"/>
                      </a:lnTo>
                      <a:lnTo>
                        <a:pt x="2706" y="1832"/>
                      </a:lnTo>
                      <a:lnTo>
                        <a:pt x="2659" y="1784"/>
                      </a:lnTo>
                      <a:lnTo>
                        <a:pt x="2611" y="1784"/>
                      </a:lnTo>
                      <a:lnTo>
                        <a:pt x="2659" y="1736"/>
                      </a:lnTo>
                      <a:lnTo>
                        <a:pt x="2659" y="1717"/>
                      </a:lnTo>
                      <a:lnTo>
                        <a:pt x="2639" y="1698"/>
                      </a:lnTo>
                      <a:lnTo>
                        <a:pt x="2706" y="1487"/>
                      </a:lnTo>
                      <a:lnTo>
                        <a:pt x="2706" y="1467"/>
                      </a:lnTo>
                      <a:lnTo>
                        <a:pt x="2687" y="1439"/>
                      </a:lnTo>
                      <a:lnTo>
                        <a:pt x="2639" y="1439"/>
                      </a:lnTo>
                      <a:lnTo>
                        <a:pt x="2687" y="1353"/>
                      </a:lnTo>
                      <a:lnTo>
                        <a:pt x="2639" y="1304"/>
                      </a:lnTo>
                      <a:lnTo>
                        <a:pt x="2659" y="1286"/>
                      </a:lnTo>
                      <a:lnTo>
                        <a:pt x="2659" y="1237"/>
                      </a:lnTo>
                      <a:lnTo>
                        <a:pt x="2611" y="1190"/>
                      </a:lnTo>
                      <a:lnTo>
                        <a:pt x="2592" y="1190"/>
                      </a:lnTo>
                      <a:lnTo>
                        <a:pt x="2592" y="1123"/>
                      </a:lnTo>
                      <a:lnTo>
                        <a:pt x="2504" y="1123"/>
                      </a:lnTo>
                      <a:lnTo>
                        <a:pt x="2476" y="1142"/>
                      </a:lnTo>
                      <a:lnTo>
                        <a:pt x="2504" y="988"/>
                      </a:lnTo>
                      <a:lnTo>
                        <a:pt x="2476" y="959"/>
                      </a:lnTo>
                      <a:lnTo>
                        <a:pt x="2428" y="959"/>
                      </a:lnTo>
                      <a:lnTo>
                        <a:pt x="2476" y="758"/>
                      </a:lnTo>
                      <a:lnTo>
                        <a:pt x="2457" y="729"/>
                      </a:lnTo>
                      <a:lnTo>
                        <a:pt x="2409" y="729"/>
                      </a:lnTo>
                      <a:lnTo>
                        <a:pt x="2274" y="893"/>
                      </a:lnTo>
                      <a:lnTo>
                        <a:pt x="2323" y="758"/>
                      </a:lnTo>
                      <a:lnTo>
                        <a:pt x="2293" y="729"/>
                      </a:lnTo>
                      <a:lnTo>
                        <a:pt x="2246" y="729"/>
                      </a:lnTo>
                      <a:lnTo>
                        <a:pt x="2207" y="796"/>
                      </a:lnTo>
                      <a:lnTo>
                        <a:pt x="2179" y="824"/>
                      </a:lnTo>
                      <a:lnTo>
                        <a:pt x="2207" y="710"/>
                      </a:lnTo>
                      <a:lnTo>
                        <a:pt x="2179" y="682"/>
                      </a:lnTo>
                      <a:lnTo>
                        <a:pt x="2063" y="758"/>
                      </a:lnTo>
                      <a:lnTo>
                        <a:pt x="2093" y="682"/>
                      </a:lnTo>
                      <a:lnTo>
                        <a:pt x="2093" y="662"/>
                      </a:lnTo>
                      <a:lnTo>
                        <a:pt x="2063" y="643"/>
                      </a:lnTo>
                      <a:lnTo>
                        <a:pt x="1949" y="682"/>
                      </a:lnTo>
                      <a:lnTo>
                        <a:pt x="1910" y="480"/>
                      </a:lnTo>
                      <a:lnTo>
                        <a:pt x="1910" y="432"/>
                      </a:lnTo>
                      <a:lnTo>
                        <a:pt x="1881" y="413"/>
                      </a:lnTo>
                      <a:lnTo>
                        <a:pt x="1766" y="527"/>
                      </a:lnTo>
                      <a:lnTo>
                        <a:pt x="1794" y="912"/>
                      </a:lnTo>
                      <a:lnTo>
                        <a:pt x="1680" y="796"/>
                      </a:lnTo>
                      <a:lnTo>
                        <a:pt x="1631" y="796"/>
                      </a:lnTo>
                      <a:lnTo>
                        <a:pt x="1564" y="643"/>
                      </a:lnTo>
                      <a:lnTo>
                        <a:pt x="1536" y="614"/>
                      </a:lnTo>
                      <a:lnTo>
                        <a:pt x="1517" y="614"/>
                      </a:lnTo>
                      <a:lnTo>
                        <a:pt x="1497" y="777"/>
                      </a:lnTo>
                      <a:lnTo>
                        <a:pt x="1497" y="844"/>
                      </a:lnTo>
                      <a:lnTo>
                        <a:pt x="1497" y="863"/>
                      </a:lnTo>
                      <a:close/>
                    </a:path>
                  </a:pathLst>
                </a:custGeom>
                <a:solidFill>
                  <a:srgbClr val="FFFF66"/>
                </a:solidFill>
                <a:ln w="9525">
                  <a:noFill/>
                  <a:round/>
                  <a:headEnd/>
                  <a:tailEnd/>
                </a:ln>
              </p:spPr>
              <p:txBody>
                <a:bodyPr>
                  <a:prstTxWarp prst="textNoShape">
                    <a:avLst/>
                  </a:prstTxWarp>
                </a:bodyPr>
                <a:lstStyle/>
                <a:p>
                  <a:endParaRPr lang="en-US"/>
                </a:p>
              </p:txBody>
            </p:sp>
            <p:sp>
              <p:nvSpPr>
                <p:cNvPr id="55781" name="Freeform 192"/>
                <p:cNvSpPr>
                  <a:spLocks noChangeAspect="1"/>
                </p:cNvSpPr>
                <p:nvPr/>
              </p:nvSpPr>
              <p:spPr bwMode="auto">
                <a:xfrm>
                  <a:off x="3973" y="2283"/>
                  <a:ext cx="69" cy="60"/>
                </a:xfrm>
                <a:custGeom>
                  <a:avLst/>
                  <a:gdLst>
                    <a:gd name="T0" fmla="*/ 278 w 345"/>
                    <a:gd name="T1" fmla="*/ 230 h 297"/>
                    <a:gd name="T2" fmla="*/ 297 w 345"/>
                    <a:gd name="T3" fmla="*/ 230 h 297"/>
                    <a:gd name="T4" fmla="*/ 345 w 345"/>
                    <a:gd name="T5" fmla="*/ 278 h 297"/>
                    <a:gd name="T6" fmla="*/ 345 w 345"/>
                    <a:gd name="T7" fmla="*/ 297 h 297"/>
                    <a:gd name="T8" fmla="*/ 0 w 345"/>
                    <a:gd name="T9" fmla="*/ 19 h 297"/>
                    <a:gd name="T10" fmla="*/ 0 w 345"/>
                    <a:gd name="T11" fmla="*/ 0 h 297"/>
                    <a:gd name="T12" fmla="*/ 162 w 345"/>
                    <a:gd name="T13" fmla="*/ 116 h 297"/>
                    <a:gd name="T14" fmla="*/ 278 w 345"/>
                    <a:gd name="T15" fmla="*/ 230 h 297"/>
                    <a:gd name="T16" fmla="*/ 0 60000 65536"/>
                    <a:gd name="T17" fmla="*/ 0 60000 65536"/>
                    <a:gd name="T18" fmla="*/ 0 60000 65536"/>
                    <a:gd name="T19" fmla="*/ 0 60000 65536"/>
                    <a:gd name="T20" fmla="*/ 0 60000 65536"/>
                    <a:gd name="T21" fmla="*/ 0 60000 65536"/>
                    <a:gd name="T22" fmla="*/ 0 60000 65536"/>
                    <a:gd name="T23" fmla="*/ 0 60000 65536"/>
                    <a:gd name="T24" fmla="*/ 0 w 345"/>
                    <a:gd name="T25" fmla="*/ 0 h 297"/>
                    <a:gd name="T26" fmla="*/ 345 w 345"/>
                    <a:gd name="T27" fmla="*/ 297 h 29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45" h="297">
                      <a:moveTo>
                        <a:pt x="278" y="230"/>
                      </a:moveTo>
                      <a:lnTo>
                        <a:pt x="297" y="230"/>
                      </a:lnTo>
                      <a:lnTo>
                        <a:pt x="345" y="278"/>
                      </a:lnTo>
                      <a:lnTo>
                        <a:pt x="345" y="297"/>
                      </a:lnTo>
                      <a:lnTo>
                        <a:pt x="0" y="19"/>
                      </a:lnTo>
                      <a:lnTo>
                        <a:pt x="0" y="0"/>
                      </a:lnTo>
                      <a:lnTo>
                        <a:pt x="162" y="116"/>
                      </a:lnTo>
                      <a:lnTo>
                        <a:pt x="278" y="230"/>
                      </a:lnTo>
                      <a:close/>
                    </a:path>
                  </a:pathLst>
                </a:custGeom>
                <a:solidFill>
                  <a:srgbClr val="000000"/>
                </a:solidFill>
                <a:ln w="9525">
                  <a:noFill/>
                  <a:round/>
                  <a:headEnd/>
                  <a:tailEnd/>
                </a:ln>
              </p:spPr>
              <p:txBody>
                <a:bodyPr>
                  <a:prstTxWarp prst="textNoShape">
                    <a:avLst/>
                  </a:prstTxWarp>
                </a:bodyPr>
                <a:lstStyle/>
                <a:p>
                  <a:endParaRPr lang="en-US"/>
                </a:p>
              </p:txBody>
            </p:sp>
            <p:sp>
              <p:nvSpPr>
                <p:cNvPr id="55782" name="Freeform 193"/>
                <p:cNvSpPr>
                  <a:spLocks noChangeAspect="1"/>
                </p:cNvSpPr>
                <p:nvPr/>
              </p:nvSpPr>
              <p:spPr bwMode="auto">
                <a:xfrm>
                  <a:off x="3574" y="2293"/>
                  <a:ext cx="215" cy="192"/>
                </a:xfrm>
                <a:custGeom>
                  <a:avLst/>
                  <a:gdLst>
                    <a:gd name="T0" fmla="*/ 892 w 1074"/>
                    <a:gd name="T1" fmla="*/ 317 h 959"/>
                    <a:gd name="T2" fmla="*/ 1074 w 1074"/>
                    <a:gd name="T3" fmla="*/ 729 h 959"/>
                    <a:gd name="T4" fmla="*/ 1036 w 1074"/>
                    <a:gd name="T5" fmla="*/ 778 h 959"/>
                    <a:gd name="T6" fmla="*/ 278 w 1074"/>
                    <a:gd name="T7" fmla="*/ 959 h 959"/>
                    <a:gd name="T8" fmla="*/ 0 w 1074"/>
                    <a:gd name="T9" fmla="*/ 499 h 959"/>
                    <a:gd name="T10" fmla="*/ 0 w 1074"/>
                    <a:gd name="T11" fmla="*/ 451 h 959"/>
                    <a:gd name="T12" fmla="*/ 661 w 1074"/>
                    <a:gd name="T13" fmla="*/ 0 h 959"/>
                    <a:gd name="T14" fmla="*/ 825 w 1074"/>
                    <a:gd name="T15" fmla="*/ 201 h 959"/>
                    <a:gd name="T16" fmla="*/ 892 w 1074"/>
                    <a:gd name="T17" fmla="*/ 317 h 95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074"/>
                    <a:gd name="T28" fmla="*/ 0 h 959"/>
                    <a:gd name="T29" fmla="*/ 1074 w 1074"/>
                    <a:gd name="T30" fmla="*/ 959 h 95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074" h="959">
                      <a:moveTo>
                        <a:pt x="892" y="317"/>
                      </a:moveTo>
                      <a:lnTo>
                        <a:pt x="1074" y="729"/>
                      </a:lnTo>
                      <a:lnTo>
                        <a:pt x="1036" y="778"/>
                      </a:lnTo>
                      <a:lnTo>
                        <a:pt x="278" y="959"/>
                      </a:lnTo>
                      <a:lnTo>
                        <a:pt x="0" y="499"/>
                      </a:lnTo>
                      <a:lnTo>
                        <a:pt x="0" y="451"/>
                      </a:lnTo>
                      <a:lnTo>
                        <a:pt x="661" y="0"/>
                      </a:lnTo>
                      <a:lnTo>
                        <a:pt x="825" y="201"/>
                      </a:lnTo>
                      <a:lnTo>
                        <a:pt x="892" y="317"/>
                      </a:lnTo>
                      <a:close/>
                    </a:path>
                  </a:pathLst>
                </a:custGeom>
                <a:solidFill>
                  <a:srgbClr val="FFFF40"/>
                </a:solidFill>
                <a:ln w="9525">
                  <a:noFill/>
                  <a:round/>
                  <a:headEnd/>
                  <a:tailEnd/>
                </a:ln>
              </p:spPr>
              <p:txBody>
                <a:bodyPr>
                  <a:prstTxWarp prst="textNoShape">
                    <a:avLst/>
                  </a:prstTxWarp>
                </a:bodyPr>
                <a:lstStyle/>
                <a:p>
                  <a:endParaRPr lang="en-US"/>
                </a:p>
              </p:txBody>
            </p:sp>
            <p:sp>
              <p:nvSpPr>
                <p:cNvPr id="55783" name="Freeform 194"/>
                <p:cNvSpPr>
                  <a:spLocks noChangeAspect="1"/>
                </p:cNvSpPr>
                <p:nvPr/>
              </p:nvSpPr>
              <p:spPr bwMode="auto">
                <a:xfrm>
                  <a:off x="4029" y="2293"/>
                  <a:ext cx="13" cy="7"/>
                </a:xfrm>
                <a:custGeom>
                  <a:avLst/>
                  <a:gdLst>
                    <a:gd name="T0" fmla="*/ 0 w 67"/>
                    <a:gd name="T1" fmla="*/ 0 h 38"/>
                    <a:gd name="T2" fmla="*/ 67 w 67"/>
                    <a:gd name="T3" fmla="*/ 38 h 38"/>
                    <a:gd name="T4" fmla="*/ 0 w 67"/>
                    <a:gd name="T5" fmla="*/ 0 h 38"/>
                    <a:gd name="T6" fmla="*/ 0 60000 65536"/>
                    <a:gd name="T7" fmla="*/ 0 60000 65536"/>
                    <a:gd name="T8" fmla="*/ 0 60000 65536"/>
                    <a:gd name="T9" fmla="*/ 0 w 67"/>
                    <a:gd name="T10" fmla="*/ 0 h 38"/>
                    <a:gd name="T11" fmla="*/ 67 w 67"/>
                    <a:gd name="T12" fmla="*/ 38 h 38"/>
                  </a:gdLst>
                  <a:ahLst/>
                  <a:cxnLst>
                    <a:cxn ang="T6">
                      <a:pos x="T0" y="T1"/>
                    </a:cxn>
                    <a:cxn ang="T7">
                      <a:pos x="T2" y="T3"/>
                    </a:cxn>
                    <a:cxn ang="T8">
                      <a:pos x="T4" y="T5"/>
                    </a:cxn>
                  </a:cxnLst>
                  <a:rect l="T9" t="T10" r="T11" b="T12"/>
                  <a:pathLst>
                    <a:path w="67" h="38">
                      <a:moveTo>
                        <a:pt x="0" y="0"/>
                      </a:moveTo>
                      <a:lnTo>
                        <a:pt x="67" y="38"/>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55784" name="Freeform 195"/>
                <p:cNvSpPr>
                  <a:spLocks noChangeAspect="1"/>
                </p:cNvSpPr>
                <p:nvPr/>
              </p:nvSpPr>
              <p:spPr bwMode="auto">
                <a:xfrm>
                  <a:off x="3923" y="2297"/>
                  <a:ext cx="370" cy="280"/>
                </a:xfrm>
                <a:custGeom>
                  <a:avLst/>
                  <a:gdLst>
                    <a:gd name="T0" fmla="*/ 776 w 1851"/>
                    <a:gd name="T1" fmla="*/ 528 h 1401"/>
                    <a:gd name="T2" fmla="*/ 796 w 1851"/>
                    <a:gd name="T3" fmla="*/ 595 h 1401"/>
                    <a:gd name="T4" fmla="*/ 1026 w 1851"/>
                    <a:gd name="T5" fmla="*/ 662 h 1401"/>
                    <a:gd name="T6" fmla="*/ 1717 w 1851"/>
                    <a:gd name="T7" fmla="*/ 1189 h 1401"/>
                    <a:gd name="T8" fmla="*/ 1851 w 1851"/>
                    <a:gd name="T9" fmla="*/ 1333 h 1401"/>
                    <a:gd name="T10" fmla="*/ 1621 w 1851"/>
                    <a:gd name="T11" fmla="*/ 1353 h 1401"/>
                    <a:gd name="T12" fmla="*/ 1572 w 1851"/>
                    <a:gd name="T13" fmla="*/ 1401 h 1401"/>
                    <a:gd name="T14" fmla="*/ 1439 w 1851"/>
                    <a:gd name="T15" fmla="*/ 1257 h 1401"/>
                    <a:gd name="T16" fmla="*/ 1372 w 1851"/>
                    <a:gd name="T17" fmla="*/ 1189 h 1401"/>
                    <a:gd name="T18" fmla="*/ 1256 w 1851"/>
                    <a:gd name="T19" fmla="*/ 1189 h 1401"/>
                    <a:gd name="T20" fmla="*/ 364 w 1851"/>
                    <a:gd name="T21" fmla="*/ 432 h 1401"/>
                    <a:gd name="T22" fmla="*/ 0 w 1851"/>
                    <a:gd name="T23" fmla="*/ 116 h 1401"/>
                    <a:gd name="T24" fmla="*/ 0 w 1851"/>
                    <a:gd name="T25" fmla="*/ 0 h 1401"/>
                    <a:gd name="T26" fmla="*/ 566 w 1851"/>
                    <a:gd name="T27" fmla="*/ 365 h 1401"/>
                    <a:gd name="T28" fmla="*/ 776 w 1851"/>
                    <a:gd name="T29" fmla="*/ 528 h 140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851"/>
                    <a:gd name="T46" fmla="*/ 0 h 1401"/>
                    <a:gd name="T47" fmla="*/ 1851 w 1851"/>
                    <a:gd name="T48" fmla="*/ 1401 h 1401"/>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851" h="1401">
                      <a:moveTo>
                        <a:pt x="776" y="528"/>
                      </a:moveTo>
                      <a:lnTo>
                        <a:pt x="796" y="595"/>
                      </a:lnTo>
                      <a:lnTo>
                        <a:pt x="1026" y="662"/>
                      </a:lnTo>
                      <a:lnTo>
                        <a:pt x="1717" y="1189"/>
                      </a:lnTo>
                      <a:lnTo>
                        <a:pt x="1851" y="1333"/>
                      </a:lnTo>
                      <a:lnTo>
                        <a:pt x="1621" y="1353"/>
                      </a:lnTo>
                      <a:lnTo>
                        <a:pt x="1572" y="1401"/>
                      </a:lnTo>
                      <a:lnTo>
                        <a:pt x="1439" y="1257"/>
                      </a:lnTo>
                      <a:lnTo>
                        <a:pt x="1372" y="1189"/>
                      </a:lnTo>
                      <a:lnTo>
                        <a:pt x="1256" y="1189"/>
                      </a:lnTo>
                      <a:lnTo>
                        <a:pt x="364" y="432"/>
                      </a:lnTo>
                      <a:lnTo>
                        <a:pt x="0" y="116"/>
                      </a:lnTo>
                      <a:lnTo>
                        <a:pt x="0" y="0"/>
                      </a:lnTo>
                      <a:lnTo>
                        <a:pt x="566" y="365"/>
                      </a:lnTo>
                      <a:lnTo>
                        <a:pt x="776" y="528"/>
                      </a:lnTo>
                      <a:close/>
                    </a:path>
                  </a:pathLst>
                </a:custGeom>
                <a:solidFill>
                  <a:srgbClr val="7D4005"/>
                </a:solidFill>
                <a:ln w="9525">
                  <a:noFill/>
                  <a:round/>
                  <a:headEnd/>
                  <a:tailEnd/>
                </a:ln>
              </p:spPr>
              <p:txBody>
                <a:bodyPr>
                  <a:prstTxWarp prst="textNoShape">
                    <a:avLst/>
                  </a:prstTxWarp>
                </a:bodyPr>
                <a:lstStyle/>
                <a:p>
                  <a:endParaRPr lang="en-US"/>
                </a:p>
              </p:txBody>
            </p:sp>
            <p:sp>
              <p:nvSpPr>
                <p:cNvPr id="55785" name="Freeform 196"/>
                <p:cNvSpPr>
                  <a:spLocks noChangeAspect="1"/>
                </p:cNvSpPr>
                <p:nvPr/>
              </p:nvSpPr>
              <p:spPr bwMode="auto">
                <a:xfrm>
                  <a:off x="3854" y="2316"/>
                  <a:ext cx="54" cy="86"/>
                </a:xfrm>
                <a:custGeom>
                  <a:avLst/>
                  <a:gdLst>
                    <a:gd name="T0" fmla="*/ 269 w 269"/>
                    <a:gd name="T1" fmla="*/ 413 h 432"/>
                    <a:gd name="T2" fmla="*/ 86 w 269"/>
                    <a:gd name="T3" fmla="*/ 432 h 432"/>
                    <a:gd name="T4" fmla="*/ 19 w 269"/>
                    <a:gd name="T5" fmla="*/ 432 h 432"/>
                    <a:gd name="T6" fmla="*/ 0 w 269"/>
                    <a:gd name="T7" fmla="*/ 364 h 432"/>
                    <a:gd name="T8" fmla="*/ 86 w 269"/>
                    <a:gd name="T9" fmla="*/ 317 h 432"/>
                    <a:gd name="T10" fmla="*/ 134 w 269"/>
                    <a:gd name="T11" fmla="*/ 250 h 432"/>
                    <a:gd name="T12" fmla="*/ 163 w 269"/>
                    <a:gd name="T13" fmla="*/ 0 h 432"/>
                    <a:gd name="T14" fmla="*/ 249 w 269"/>
                    <a:gd name="T15" fmla="*/ 0 h 432"/>
                    <a:gd name="T16" fmla="*/ 269 w 269"/>
                    <a:gd name="T17" fmla="*/ 413 h 43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69"/>
                    <a:gd name="T28" fmla="*/ 0 h 432"/>
                    <a:gd name="T29" fmla="*/ 269 w 269"/>
                    <a:gd name="T30" fmla="*/ 432 h 43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69" h="432">
                      <a:moveTo>
                        <a:pt x="269" y="413"/>
                      </a:moveTo>
                      <a:lnTo>
                        <a:pt x="86" y="432"/>
                      </a:lnTo>
                      <a:lnTo>
                        <a:pt x="19" y="432"/>
                      </a:lnTo>
                      <a:lnTo>
                        <a:pt x="0" y="364"/>
                      </a:lnTo>
                      <a:lnTo>
                        <a:pt x="86" y="317"/>
                      </a:lnTo>
                      <a:lnTo>
                        <a:pt x="134" y="250"/>
                      </a:lnTo>
                      <a:lnTo>
                        <a:pt x="163" y="0"/>
                      </a:lnTo>
                      <a:lnTo>
                        <a:pt x="249" y="0"/>
                      </a:lnTo>
                      <a:lnTo>
                        <a:pt x="269" y="413"/>
                      </a:lnTo>
                      <a:close/>
                    </a:path>
                  </a:pathLst>
                </a:custGeom>
                <a:solidFill>
                  <a:srgbClr val="99994F"/>
                </a:solidFill>
                <a:ln w="9525">
                  <a:noFill/>
                  <a:round/>
                  <a:headEnd/>
                  <a:tailEnd/>
                </a:ln>
              </p:spPr>
              <p:txBody>
                <a:bodyPr>
                  <a:prstTxWarp prst="textNoShape">
                    <a:avLst/>
                  </a:prstTxWarp>
                </a:bodyPr>
                <a:lstStyle/>
                <a:p>
                  <a:endParaRPr lang="en-US"/>
                </a:p>
              </p:txBody>
            </p:sp>
            <p:sp>
              <p:nvSpPr>
                <p:cNvPr id="55786" name="Freeform 197"/>
                <p:cNvSpPr>
                  <a:spLocks noChangeAspect="1"/>
                </p:cNvSpPr>
                <p:nvPr/>
              </p:nvSpPr>
              <p:spPr bwMode="auto">
                <a:xfrm>
                  <a:off x="2827" y="2329"/>
                  <a:ext cx="102" cy="92"/>
                </a:xfrm>
                <a:custGeom>
                  <a:avLst/>
                  <a:gdLst>
                    <a:gd name="T0" fmla="*/ 201 w 508"/>
                    <a:gd name="T1" fmla="*/ 461 h 461"/>
                    <a:gd name="T2" fmla="*/ 0 w 508"/>
                    <a:gd name="T3" fmla="*/ 461 h 461"/>
                    <a:gd name="T4" fmla="*/ 20 w 508"/>
                    <a:gd name="T5" fmla="*/ 19 h 461"/>
                    <a:gd name="T6" fmla="*/ 250 w 508"/>
                    <a:gd name="T7" fmla="*/ 0 h 461"/>
                    <a:gd name="T8" fmla="*/ 508 w 508"/>
                    <a:gd name="T9" fmla="*/ 19 h 461"/>
                    <a:gd name="T10" fmla="*/ 201 w 508"/>
                    <a:gd name="T11" fmla="*/ 461 h 461"/>
                    <a:gd name="T12" fmla="*/ 0 60000 65536"/>
                    <a:gd name="T13" fmla="*/ 0 60000 65536"/>
                    <a:gd name="T14" fmla="*/ 0 60000 65536"/>
                    <a:gd name="T15" fmla="*/ 0 60000 65536"/>
                    <a:gd name="T16" fmla="*/ 0 60000 65536"/>
                    <a:gd name="T17" fmla="*/ 0 60000 65536"/>
                    <a:gd name="T18" fmla="*/ 0 w 508"/>
                    <a:gd name="T19" fmla="*/ 0 h 461"/>
                    <a:gd name="T20" fmla="*/ 508 w 508"/>
                    <a:gd name="T21" fmla="*/ 461 h 461"/>
                  </a:gdLst>
                  <a:ahLst/>
                  <a:cxnLst>
                    <a:cxn ang="T12">
                      <a:pos x="T0" y="T1"/>
                    </a:cxn>
                    <a:cxn ang="T13">
                      <a:pos x="T2" y="T3"/>
                    </a:cxn>
                    <a:cxn ang="T14">
                      <a:pos x="T4" y="T5"/>
                    </a:cxn>
                    <a:cxn ang="T15">
                      <a:pos x="T6" y="T7"/>
                    </a:cxn>
                    <a:cxn ang="T16">
                      <a:pos x="T8" y="T9"/>
                    </a:cxn>
                    <a:cxn ang="T17">
                      <a:pos x="T10" y="T11"/>
                    </a:cxn>
                  </a:cxnLst>
                  <a:rect l="T18" t="T19" r="T20" b="T21"/>
                  <a:pathLst>
                    <a:path w="508" h="461">
                      <a:moveTo>
                        <a:pt x="201" y="461"/>
                      </a:moveTo>
                      <a:lnTo>
                        <a:pt x="0" y="461"/>
                      </a:lnTo>
                      <a:lnTo>
                        <a:pt x="20" y="19"/>
                      </a:lnTo>
                      <a:lnTo>
                        <a:pt x="250" y="0"/>
                      </a:lnTo>
                      <a:lnTo>
                        <a:pt x="508" y="19"/>
                      </a:lnTo>
                      <a:lnTo>
                        <a:pt x="201" y="461"/>
                      </a:lnTo>
                      <a:close/>
                    </a:path>
                  </a:pathLst>
                </a:custGeom>
                <a:solidFill>
                  <a:srgbClr val="666614"/>
                </a:solidFill>
                <a:ln w="9525">
                  <a:noFill/>
                  <a:round/>
                  <a:headEnd/>
                  <a:tailEnd/>
                </a:ln>
              </p:spPr>
              <p:txBody>
                <a:bodyPr>
                  <a:prstTxWarp prst="textNoShape">
                    <a:avLst/>
                  </a:prstTxWarp>
                </a:bodyPr>
                <a:lstStyle/>
                <a:p>
                  <a:endParaRPr lang="en-US"/>
                </a:p>
              </p:txBody>
            </p:sp>
            <p:sp>
              <p:nvSpPr>
                <p:cNvPr id="55787" name="Freeform 198"/>
                <p:cNvSpPr>
                  <a:spLocks noChangeAspect="1"/>
                </p:cNvSpPr>
                <p:nvPr/>
              </p:nvSpPr>
              <p:spPr bwMode="auto">
                <a:xfrm>
                  <a:off x="3762" y="2339"/>
                  <a:ext cx="36" cy="77"/>
                </a:xfrm>
                <a:custGeom>
                  <a:avLst/>
                  <a:gdLst>
                    <a:gd name="T0" fmla="*/ 183 w 183"/>
                    <a:gd name="T1" fmla="*/ 298 h 384"/>
                    <a:gd name="T2" fmla="*/ 183 w 183"/>
                    <a:gd name="T3" fmla="*/ 384 h 384"/>
                    <a:gd name="T4" fmla="*/ 0 w 183"/>
                    <a:gd name="T5" fmla="*/ 38 h 384"/>
                    <a:gd name="T6" fmla="*/ 96 w 183"/>
                    <a:gd name="T7" fmla="*/ 0 h 384"/>
                    <a:gd name="T8" fmla="*/ 164 w 183"/>
                    <a:gd name="T9" fmla="*/ 0 h 384"/>
                    <a:gd name="T10" fmla="*/ 183 w 183"/>
                    <a:gd name="T11" fmla="*/ 298 h 384"/>
                    <a:gd name="T12" fmla="*/ 0 60000 65536"/>
                    <a:gd name="T13" fmla="*/ 0 60000 65536"/>
                    <a:gd name="T14" fmla="*/ 0 60000 65536"/>
                    <a:gd name="T15" fmla="*/ 0 60000 65536"/>
                    <a:gd name="T16" fmla="*/ 0 60000 65536"/>
                    <a:gd name="T17" fmla="*/ 0 60000 65536"/>
                    <a:gd name="T18" fmla="*/ 0 w 183"/>
                    <a:gd name="T19" fmla="*/ 0 h 384"/>
                    <a:gd name="T20" fmla="*/ 183 w 183"/>
                    <a:gd name="T21" fmla="*/ 384 h 384"/>
                  </a:gdLst>
                  <a:ahLst/>
                  <a:cxnLst>
                    <a:cxn ang="T12">
                      <a:pos x="T0" y="T1"/>
                    </a:cxn>
                    <a:cxn ang="T13">
                      <a:pos x="T2" y="T3"/>
                    </a:cxn>
                    <a:cxn ang="T14">
                      <a:pos x="T4" y="T5"/>
                    </a:cxn>
                    <a:cxn ang="T15">
                      <a:pos x="T6" y="T7"/>
                    </a:cxn>
                    <a:cxn ang="T16">
                      <a:pos x="T8" y="T9"/>
                    </a:cxn>
                    <a:cxn ang="T17">
                      <a:pos x="T10" y="T11"/>
                    </a:cxn>
                  </a:cxnLst>
                  <a:rect l="T18" t="T19" r="T20" b="T21"/>
                  <a:pathLst>
                    <a:path w="183" h="384">
                      <a:moveTo>
                        <a:pt x="183" y="298"/>
                      </a:moveTo>
                      <a:lnTo>
                        <a:pt x="183" y="384"/>
                      </a:lnTo>
                      <a:lnTo>
                        <a:pt x="0" y="38"/>
                      </a:lnTo>
                      <a:lnTo>
                        <a:pt x="96" y="0"/>
                      </a:lnTo>
                      <a:lnTo>
                        <a:pt x="164" y="0"/>
                      </a:lnTo>
                      <a:lnTo>
                        <a:pt x="183" y="298"/>
                      </a:lnTo>
                      <a:close/>
                    </a:path>
                  </a:pathLst>
                </a:custGeom>
                <a:solidFill>
                  <a:srgbClr val="ABAB1F"/>
                </a:solidFill>
                <a:ln w="9525">
                  <a:noFill/>
                  <a:round/>
                  <a:headEnd/>
                  <a:tailEnd/>
                </a:ln>
              </p:spPr>
              <p:txBody>
                <a:bodyPr>
                  <a:prstTxWarp prst="textNoShape">
                    <a:avLst/>
                  </a:prstTxWarp>
                </a:bodyPr>
                <a:lstStyle/>
                <a:p>
                  <a:endParaRPr lang="en-US"/>
                </a:p>
              </p:txBody>
            </p:sp>
            <p:sp>
              <p:nvSpPr>
                <p:cNvPr id="55788" name="Freeform 199"/>
                <p:cNvSpPr>
                  <a:spLocks noChangeAspect="1"/>
                </p:cNvSpPr>
                <p:nvPr/>
              </p:nvSpPr>
              <p:spPr bwMode="auto">
                <a:xfrm>
                  <a:off x="3923" y="2339"/>
                  <a:ext cx="361" cy="387"/>
                </a:xfrm>
                <a:custGeom>
                  <a:avLst/>
                  <a:gdLst>
                    <a:gd name="T0" fmla="*/ 1160 w 1803"/>
                    <a:gd name="T1" fmla="*/ 1008 h 1938"/>
                    <a:gd name="T2" fmla="*/ 1007 w 1803"/>
                    <a:gd name="T3" fmla="*/ 1161 h 1938"/>
                    <a:gd name="T4" fmla="*/ 1007 w 1803"/>
                    <a:gd name="T5" fmla="*/ 1372 h 1938"/>
                    <a:gd name="T6" fmla="*/ 1189 w 1803"/>
                    <a:gd name="T7" fmla="*/ 1507 h 1938"/>
                    <a:gd name="T8" fmla="*/ 1439 w 1803"/>
                    <a:gd name="T9" fmla="*/ 1507 h 1938"/>
                    <a:gd name="T10" fmla="*/ 1506 w 1803"/>
                    <a:gd name="T11" fmla="*/ 1439 h 1938"/>
                    <a:gd name="T12" fmla="*/ 1755 w 1803"/>
                    <a:gd name="T13" fmla="*/ 1670 h 1938"/>
                    <a:gd name="T14" fmla="*/ 1785 w 1803"/>
                    <a:gd name="T15" fmla="*/ 1670 h 1938"/>
                    <a:gd name="T16" fmla="*/ 1803 w 1803"/>
                    <a:gd name="T17" fmla="*/ 1651 h 1938"/>
                    <a:gd name="T18" fmla="*/ 1602 w 1803"/>
                    <a:gd name="T19" fmla="*/ 1871 h 1938"/>
                    <a:gd name="T20" fmla="*/ 1602 w 1803"/>
                    <a:gd name="T21" fmla="*/ 1938 h 1938"/>
                    <a:gd name="T22" fmla="*/ 910 w 1803"/>
                    <a:gd name="T23" fmla="*/ 1277 h 1938"/>
                    <a:gd name="T24" fmla="*/ 815 w 1803"/>
                    <a:gd name="T25" fmla="*/ 1161 h 1938"/>
                    <a:gd name="T26" fmla="*/ 748 w 1803"/>
                    <a:gd name="T27" fmla="*/ 1094 h 1938"/>
                    <a:gd name="T28" fmla="*/ 843 w 1803"/>
                    <a:gd name="T29" fmla="*/ 1142 h 1938"/>
                    <a:gd name="T30" fmla="*/ 863 w 1803"/>
                    <a:gd name="T31" fmla="*/ 1122 h 1938"/>
                    <a:gd name="T32" fmla="*/ 796 w 1803"/>
                    <a:gd name="T33" fmla="*/ 1046 h 1938"/>
                    <a:gd name="T34" fmla="*/ 843 w 1803"/>
                    <a:gd name="T35" fmla="*/ 1075 h 1938"/>
                    <a:gd name="T36" fmla="*/ 910 w 1803"/>
                    <a:gd name="T37" fmla="*/ 1075 h 1938"/>
                    <a:gd name="T38" fmla="*/ 930 w 1803"/>
                    <a:gd name="T39" fmla="*/ 1046 h 1938"/>
                    <a:gd name="T40" fmla="*/ 892 w 1803"/>
                    <a:gd name="T41" fmla="*/ 978 h 1938"/>
                    <a:gd name="T42" fmla="*/ 815 w 1803"/>
                    <a:gd name="T43" fmla="*/ 911 h 1938"/>
                    <a:gd name="T44" fmla="*/ 748 w 1803"/>
                    <a:gd name="T45" fmla="*/ 959 h 1938"/>
                    <a:gd name="T46" fmla="*/ 729 w 1803"/>
                    <a:gd name="T47" fmla="*/ 1027 h 1938"/>
                    <a:gd name="T48" fmla="*/ 680 w 1803"/>
                    <a:gd name="T49" fmla="*/ 959 h 1938"/>
                    <a:gd name="T50" fmla="*/ 661 w 1803"/>
                    <a:gd name="T51" fmla="*/ 778 h 1938"/>
                    <a:gd name="T52" fmla="*/ 479 w 1803"/>
                    <a:gd name="T53" fmla="*/ 595 h 1938"/>
                    <a:gd name="T54" fmla="*/ 297 w 1803"/>
                    <a:gd name="T55" fmla="*/ 567 h 1938"/>
                    <a:gd name="T56" fmla="*/ 0 w 1803"/>
                    <a:gd name="T57" fmla="*/ 221 h 1938"/>
                    <a:gd name="T58" fmla="*/ 0 w 1803"/>
                    <a:gd name="T59" fmla="*/ 0 h 1938"/>
                    <a:gd name="T60" fmla="*/ 910 w 1803"/>
                    <a:gd name="T61" fmla="*/ 797 h 1938"/>
                    <a:gd name="T62" fmla="*/ 1160 w 1803"/>
                    <a:gd name="T63" fmla="*/ 1008 h 193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803"/>
                    <a:gd name="T97" fmla="*/ 0 h 1938"/>
                    <a:gd name="T98" fmla="*/ 1803 w 1803"/>
                    <a:gd name="T99" fmla="*/ 1938 h 193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803" h="1938">
                      <a:moveTo>
                        <a:pt x="1160" y="1008"/>
                      </a:moveTo>
                      <a:lnTo>
                        <a:pt x="1007" y="1161"/>
                      </a:lnTo>
                      <a:lnTo>
                        <a:pt x="1007" y="1372"/>
                      </a:lnTo>
                      <a:lnTo>
                        <a:pt x="1189" y="1507"/>
                      </a:lnTo>
                      <a:lnTo>
                        <a:pt x="1439" y="1507"/>
                      </a:lnTo>
                      <a:lnTo>
                        <a:pt x="1506" y="1439"/>
                      </a:lnTo>
                      <a:lnTo>
                        <a:pt x="1755" y="1670"/>
                      </a:lnTo>
                      <a:lnTo>
                        <a:pt x="1785" y="1670"/>
                      </a:lnTo>
                      <a:lnTo>
                        <a:pt x="1803" y="1651"/>
                      </a:lnTo>
                      <a:lnTo>
                        <a:pt x="1602" y="1871"/>
                      </a:lnTo>
                      <a:lnTo>
                        <a:pt x="1602" y="1938"/>
                      </a:lnTo>
                      <a:lnTo>
                        <a:pt x="910" y="1277"/>
                      </a:lnTo>
                      <a:lnTo>
                        <a:pt x="815" y="1161"/>
                      </a:lnTo>
                      <a:lnTo>
                        <a:pt x="748" y="1094"/>
                      </a:lnTo>
                      <a:lnTo>
                        <a:pt x="843" y="1142"/>
                      </a:lnTo>
                      <a:lnTo>
                        <a:pt x="863" y="1122"/>
                      </a:lnTo>
                      <a:lnTo>
                        <a:pt x="796" y="1046"/>
                      </a:lnTo>
                      <a:lnTo>
                        <a:pt x="843" y="1075"/>
                      </a:lnTo>
                      <a:lnTo>
                        <a:pt x="910" y="1075"/>
                      </a:lnTo>
                      <a:lnTo>
                        <a:pt x="930" y="1046"/>
                      </a:lnTo>
                      <a:lnTo>
                        <a:pt x="892" y="978"/>
                      </a:lnTo>
                      <a:lnTo>
                        <a:pt x="815" y="911"/>
                      </a:lnTo>
                      <a:lnTo>
                        <a:pt x="748" y="959"/>
                      </a:lnTo>
                      <a:lnTo>
                        <a:pt x="729" y="1027"/>
                      </a:lnTo>
                      <a:lnTo>
                        <a:pt x="680" y="959"/>
                      </a:lnTo>
                      <a:lnTo>
                        <a:pt x="661" y="778"/>
                      </a:lnTo>
                      <a:lnTo>
                        <a:pt x="479" y="595"/>
                      </a:lnTo>
                      <a:lnTo>
                        <a:pt x="297" y="567"/>
                      </a:lnTo>
                      <a:lnTo>
                        <a:pt x="0" y="221"/>
                      </a:lnTo>
                      <a:lnTo>
                        <a:pt x="0" y="0"/>
                      </a:lnTo>
                      <a:lnTo>
                        <a:pt x="910" y="797"/>
                      </a:lnTo>
                      <a:lnTo>
                        <a:pt x="1160" y="1008"/>
                      </a:lnTo>
                      <a:close/>
                    </a:path>
                  </a:pathLst>
                </a:custGeom>
                <a:solidFill>
                  <a:srgbClr val="B05C0A"/>
                </a:solidFill>
                <a:ln w="9525">
                  <a:noFill/>
                  <a:round/>
                  <a:headEnd/>
                  <a:tailEnd/>
                </a:ln>
              </p:spPr>
              <p:txBody>
                <a:bodyPr>
                  <a:prstTxWarp prst="textNoShape">
                    <a:avLst/>
                  </a:prstTxWarp>
                </a:bodyPr>
                <a:lstStyle/>
                <a:p>
                  <a:endParaRPr lang="en-US"/>
                </a:p>
              </p:txBody>
            </p:sp>
            <p:sp>
              <p:nvSpPr>
                <p:cNvPr id="55789" name="Freeform 200"/>
                <p:cNvSpPr>
                  <a:spLocks noChangeAspect="1"/>
                </p:cNvSpPr>
                <p:nvPr/>
              </p:nvSpPr>
              <p:spPr bwMode="auto">
                <a:xfrm>
                  <a:off x="4092" y="2339"/>
                  <a:ext cx="60" cy="59"/>
                </a:xfrm>
                <a:custGeom>
                  <a:avLst/>
                  <a:gdLst>
                    <a:gd name="T0" fmla="*/ 299 w 299"/>
                    <a:gd name="T1" fmla="*/ 87 h 298"/>
                    <a:gd name="T2" fmla="*/ 299 w 299"/>
                    <a:gd name="T3" fmla="*/ 202 h 298"/>
                    <a:gd name="T4" fmla="*/ 183 w 299"/>
                    <a:gd name="T5" fmla="*/ 298 h 298"/>
                    <a:gd name="T6" fmla="*/ 49 w 299"/>
                    <a:gd name="T7" fmla="*/ 269 h 298"/>
                    <a:gd name="T8" fmla="*/ 0 w 299"/>
                    <a:gd name="T9" fmla="*/ 182 h 298"/>
                    <a:gd name="T10" fmla="*/ 20 w 299"/>
                    <a:gd name="T11" fmla="*/ 115 h 298"/>
                    <a:gd name="T12" fmla="*/ 20 w 299"/>
                    <a:gd name="T13" fmla="*/ 68 h 298"/>
                    <a:gd name="T14" fmla="*/ 87 w 299"/>
                    <a:gd name="T15" fmla="*/ 0 h 298"/>
                    <a:gd name="T16" fmla="*/ 231 w 299"/>
                    <a:gd name="T17" fmla="*/ 19 h 298"/>
                    <a:gd name="T18" fmla="*/ 299 w 299"/>
                    <a:gd name="T19" fmla="*/ 87 h 29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99"/>
                    <a:gd name="T31" fmla="*/ 0 h 298"/>
                    <a:gd name="T32" fmla="*/ 299 w 299"/>
                    <a:gd name="T33" fmla="*/ 298 h 29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99" h="298">
                      <a:moveTo>
                        <a:pt x="299" y="87"/>
                      </a:moveTo>
                      <a:lnTo>
                        <a:pt x="299" y="202"/>
                      </a:lnTo>
                      <a:lnTo>
                        <a:pt x="183" y="298"/>
                      </a:lnTo>
                      <a:lnTo>
                        <a:pt x="49" y="269"/>
                      </a:lnTo>
                      <a:lnTo>
                        <a:pt x="0" y="182"/>
                      </a:lnTo>
                      <a:lnTo>
                        <a:pt x="20" y="115"/>
                      </a:lnTo>
                      <a:lnTo>
                        <a:pt x="20" y="68"/>
                      </a:lnTo>
                      <a:lnTo>
                        <a:pt x="87" y="0"/>
                      </a:lnTo>
                      <a:lnTo>
                        <a:pt x="231" y="19"/>
                      </a:lnTo>
                      <a:lnTo>
                        <a:pt x="299" y="87"/>
                      </a:lnTo>
                      <a:close/>
                    </a:path>
                  </a:pathLst>
                </a:custGeom>
                <a:solidFill>
                  <a:srgbClr val="000000"/>
                </a:solidFill>
                <a:ln w="9525">
                  <a:noFill/>
                  <a:round/>
                  <a:headEnd/>
                  <a:tailEnd/>
                </a:ln>
              </p:spPr>
              <p:txBody>
                <a:bodyPr>
                  <a:prstTxWarp prst="textNoShape">
                    <a:avLst/>
                  </a:prstTxWarp>
                </a:bodyPr>
                <a:lstStyle/>
                <a:p>
                  <a:endParaRPr lang="en-US"/>
                </a:p>
              </p:txBody>
            </p:sp>
            <p:sp>
              <p:nvSpPr>
                <p:cNvPr id="55790" name="Freeform 201"/>
                <p:cNvSpPr>
                  <a:spLocks noChangeAspect="1"/>
                </p:cNvSpPr>
                <p:nvPr/>
              </p:nvSpPr>
              <p:spPr bwMode="auto">
                <a:xfrm>
                  <a:off x="1770" y="2341"/>
                  <a:ext cx="46" cy="21"/>
                </a:xfrm>
                <a:custGeom>
                  <a:avLst/>
                  <a:gdLst>
                    <a:gd name="T0" fmla="*/ 221 w 230"/>
                    <a:gd name="T1" fmla="*/ 58 h 105"/>
                    <a:gd name="T2" fmla="*/ 135 w 230"/>
                    <a:gd name="T3" fmla="*/ 105 h 105"/>
                    <a:gd name="T4" fmla="*/ 0 w 230"/>
                    <a:gd name="T5" fmla="*/ 48 h 105"/>
                    <a:gd name="T6" fmla="*/ 38 w 230"/>
                    <a:gd name="T7" fmla="*/ 28 h 105"/>
                    <a:gd name="T8" fmla="*/ 221 w 230"/>
                    <a:gd name="T9" fmla="*/ 0 h 105"/>
                    <a:gd name="T10" fmla="*/ 230 w 230"/>
                    <a:gd name="T11" fmla="*/ 39 h 105"/>
                    <a:gd name="T12" fmla="*/ 221 w 230"/>
                    <a:gd name="T13" fmla="*/ 58 h 105"/>
                    <a:gd name="T14" fmla="*/ 0 60000 65536"/>
                    <a:gd name="T15" fmla="*/ 0 60000 65536"/>
                    <a:gd name="T16" fmla="*/ 0 60000 65536"/>
                    <a:gd name="T17" fmla="*/ 0 60000 65536"/>
                    <a:gd name="T18" fmla="*/ 0 60000 65536"/>
                    <a:gd name="T19" fmla="*/ 0 60000 65536"/>
                    <a:gd name="T20" fmla="*/ 0 60000 65536"/>
                    <a:gd name="T21" fmla="*/ 0 w 230"/>
                    <a:gd name="T22" fmla="*/ 0 h 105"/>
                    <a:gd name="T23" fmla="*/ 230 w 230"/>
                    <a:gd name="T24" fmla="*/ 105 h 10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30" h="105">
                      <a:moveTo>
                        <a:pt x="221" y="58"/>
                      </a:moveTo>
                      <a:lnTo>
                        <a:pt x="135" y="105"/>
                      </a:lnTo>
                      <a:lnTo>
                        <a:pt x="0" y="48"/>
                      </a:lnTo>
                      <a:lnTo>
                        <a:pt x="38" y="28"/>
                      </a:lnTo>
                      <a:lnTo>
                        <a:pt x="221" y="0"/>
                      </a:lnTo>
                      <a:lnTo>
                        <a:pt x="230" y="39"/>
                      </a:lnTo>
                      <a:lnTo>
                        <a:pt x="221" y="58"/>
                      </a:lnTo>
                      <a:close/>
                    </a:path>
                  </a:pathLst>
                </a:custGeom>
                <a:solidFill>
                  <a:srgbClr val="000000"/>
                </a:solidFill>
                <a:ln w="9525">
                  <a:noFill/>
                  <a:round/>
                  <a:headEnd/>
                  <a:tailEnd/>
                </a:ln>
              </p:spPr>
              <p:txBody>
                <a:bodyPr>
                  <a:prstTxWarp prst="textNoShape">
                    <a:avLst/>
                  </a:prstTxWarp>
                </a:bodyPr>
                <a:lstStyle/>
                <a:p>
                  <a:endParaRPr lang="en-US"/>
                </a:p>
              </p:txBody>
            </p:sp>
            <p:sp>
              <p:nvSpPr>
                <p:cNvPr id="55791" name="Freeform 202"/>
                <p:cNvSpPr>
                  <a:spLocks noChangeAspect="1"/>
                </p:cNvSpPr>
                <p:nvPr/>
              </p:nvSpPr>
              <p:spPr bwMode="auto">
                <a:xfrm>
                  <a:off x="4105" y="2346"/>
                  <a:ext cx="37" cy="43"/>
                </a:xfrm>
                <a:custGeom>
                  <a:avLst/>
                  <a:gdLst>
                    <a:gd name="T0" fmla="*/ 183 w 183"/>
                    <a:gd name="T1" fmla="*/ 77 h 211"/>
                    <a:gd name="T2" fmla="*/ 183 w 183"/>
                    <a:gd name="T3" fmla="*/ 144 h 211"/>
                    <a:gd name="T4" fmla="*/ 97 w 183"/>
                    <a:gd name="T5" fmla="*/ 211 h 211"/>
                    <a:gd name="T6" fmla="*/ 49 w 183"/>
                    <a:gd name="T7" fmla="*/ 211 h 211"/>
                    <a:gd name="T8" fmla="*/ 0 w 183"/>
                    <a:gd name="T9" fmla="*/ 164 h 211"/>
                    <a:gd name="T10" fmla="*/ 0 w 183"/>
                    <a:gd name="T11" fmla="*/ 77 h 211"/>
                    <a:gd name="T12" fmla="*/ 68 w 183"/>
                    <a:gd name="T13" fmla="*/ 0 h 211"/>
                    <a:gd name="T14" fmla="*/ 116 w 183"/>
                    <a:gd name="T15" fmla="*/ 0 h 211"/>
                    <a:gd name="T16" fmla="*/ 183 w 183"/>
                    <a:gd name="T17" fmla="*/ 77 h 21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83"/>
                    <a:gd name="T28" fmla="*/ 0 h 211"/>
                    <a:gd name="T29" fmla="*/ 183 w 183"/>
                    <a:gd name="T30" fmla="*/ 211 h 21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83" h="211">
                      <a:moveTo>
                        <a:pt x="183" y="77"/>
                      </a:moveTo>
                      <a:lnTo>
                        <a:pt x="183" y="144"/>
                      </a:lnTo>
                      <a:lnTo>
                        <a:pt x="97" y="211"/>
                      </a:lnTo>
                      <a:lnTo>
                        <a:pt x="49" y="211"/>
                      </a:lnTo>
                      <a:lnTo>
                        <a:pt x="0" y="164"/>
                      </a:lnTo>
                      <a:lnTo>
                        <a:pt x="0" y="77"/>
                      </a:lnTo>
                      <a:lnTo>
                        <a:pt x="68" y="0"/>
                      </a:lnTo>
                      <a:lnTo>
                        <a:pt x="116" y="0"/>
                      </a:lnTo>
                      <a:lnTo>
                        <a:pt x="183" y="77"/>
                      </a:lnTo>
                      <a:close/>
                    </a:path>
                  </a:pathLst>
                </a:custGeom>
                <a:solidFill>
                  <a:srgbClr val="F7C991"/>
                </a:solidFill>
                <a:ln w="9525">
                  <a:noFill/>
                  <a:round/>
                  <a:headEnd/>
                  <a:tailEnd/>
                </a:ln>
              </p:spPr>
              <p:txBody>
                <a:bodyPr>
                  <a:prstTxWarp prst="textNoShape">
                    <a:avLst/>
                  </a:prstTxWarp>
                </a:bodyPr>
                <a:lstStyle/>
                <a:p>
                  <a:endParaRPr lang="en-US"/>
                </a:p>
              </p:txBody>
            </p:sp>
            <p:sp>
              <p:nvSpPr>
                <p:cNvPr id="55792" name="Freeform 203"/>
                <p:cNvSpPr>
                  <a:spLocks noChangeAspect="1"/>
                </p:cNvSpPr>
                <p:nvPr/>
              </p:nvSpPr>
              <p:spPr bwMode="auto">
                <a:xfrm>
                  <a:off x="2689" y="2362"/>
                  <a:ext cx="98" cy="90"/>
                </a:xfrm>
                <a:custGeom>
                  <a:avLst/>
                  <a:gdLst>
                    <a:gd name="T0" fmla="*/ 325 w 489"/>
                    <a:gd name="T1" fmla="*/ 87 h 452"/>
                    <a:gd name="T2" fmla="*/ 392 w 489"/>
                    <a:gd name="T3" fmla="*/ 154 h 452"/>
                    <a:gd name="T4" fmla="*/ 489 w 489"/>
                    <a:gd name="T5" fmla="*/ 134 h 452"/>
                    <a:gd name="T6" fmla="*/ 489 w 489"/>
                    <a:gd name="T7" fmla="*/ 250 h 452"/>
                    <a:gd name="T8" fmla="*/ 230 w 489"/>
                    <a:gd name="T9" fmla="*/ 384 h 452"/>
                    <a:gd name="T10" fmla="*/ 0 w 489"/>
                    <a:gd name="T11" fmla="*/ 452 h 452"/>
                    <a:gd name="T12" fmla="*/ 0 w 489"/>
                    <a:gd name="T13" fmla="*/ 183 h 452"/>
                    <a:gd name="T14" fmla="*/ 278 w 489"/>
                    <a:gd name="T15" fmla="*/ 0 h 452"/>
                    <a:gd name="T16" fmla="*/ 325 w 489"/>
                    <a:gd name="T17" fmla="*/ 0 h 452"/>
                    <a:gd name="T18" fmla="*/ 325 w 489"/>
                    <a:gd name="T19" fmla="*/ 87 h 45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89"/>
                    <a:gd name="T31" fmla="*/ 0 h 452"/>
                    <a:gd name="T32" fmla="*/ 489 w 489"/>
                    <a:gd name="T33" fmla="*/ 452 h 45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89" h="452">
                      <a:moveTo>
                        <a:pt x="325" y="87"/>
                      </a:moveTo>
                      <a:lnTo>
                        <a:pt x="392" y="154"/>
                      </a:lnTo>
                      <a:lnTo>
                        <a:pt x="489" y="134"/>
                      </a:lnTo>
                      <a:lnTo>
                        <a:pt x="489" y="250"/>
                      </a:lnTo>
                      <a:lnTo>
                        <a:pt x="230" y="384"/>
                      </a:lnTo>
                      <a:lnTo>
                        <a:pt x="0" y="452"/>
                      </a:lnTo>
                      <a:lnTo>
                        <a:pt x="0" y="183"/>
                      </a:lnTo>
                      <a:lnTo>
                        <a:pt x="278" y="0"/>
                      </a:lnTo>
                      <a:lnTo>
                        <a:pt x="325" y="0"/>
                      </a:lnTo>
                      <a:lnTo>
                        <a:pt x="325" y="87"/>
                      </a:lnTo>
                      <a:close/>
                    </a:path>
                  </a:pathLst>
                </a:custGeom>
                <a:solidFill>
                  <a:srgbClr val="B0B085"/>
                </a:solidFill>
                <a:ln w="9525">
                  <a:noFill/>
                  <a:round/>
                  <a:headEnd/>
                  <a:tailEnd/>
                </a:ln>
              </p:spPr>
              <p:txBody>
                <a:bodyPr>
                  <a:prstTxWarp prst="textNoShape">
                    <a:avLst/>
                  </a:prstTxWarp>
                </a:bodyPr>
                <a:lstStyle/>
                <a:p>
                  <a:endParaRPr lang="en-US"/>
                </a:p>
              </p:txBody>
            </p:sp>
            <p:sp>
              <p:nvSpPr>
                <p:cNvPr id="55793" name="Freeform 204"/>
                <p:cNvSpPr>
                  <a:spLocks noChangeAspect="1"/>
                </p:cNvSpPr>
                <p:nvPr/>
              </p:nvSpPr>
              <p:spPr bwMode="auto">
                <a:xfrm>
                  <a:off x="3812" y="2375"/>
                  <a:ext cx="59" cy="110"/>
                </a:xfrm>
                <a:custGeom>
                  <a:avLst/>
                  <a:gdLst>
                    <a:gd name="T0" fmla="*/ 163 w 297"/>
                    <a:gd name="T1" fmla="*/ 155 h 547"/>
                    <a:gd name="T2" fmla="*/ 278 w 297"/>
                    <a:gd name="T3" fmla="*/ 231 h 547"/>
                    <a:gd name="T4" fmla="*/ 297 w 297"/>
                    <a:gd name="T5" fmla="*/ 202 h 547"/>
                    <a:gd name="T6" fmla="*/ 278 w 297"/>
                    <a:gd name="T7" fmla="*/ 499 h 547"/>
                    <a:gd name="T8" fmla="*/ 163 w 297"/>
                    <a:gd name="T9" fmla="*/ 547 h 547"/>
                    <a:gd name="T10" fmla="*/ 28 w 297"/>
                    <a:gd name="T11" fmla="*/ 547 h 547"/>
                    <a:gd name="T12" fmla="*/ 0 w 297"/>
                    <a:gd name="T13" fmla="*/ 0 h 547"/>
                    <a:gd name="T14" fmla="*/ 114 w 297"/>
                    <a:gd name="T15" fmla="*/ 20 h 547"/>
                    <a:gd name="T16" fmla="*/ 163 w 297"/>
                    <a:gd name="T17" fmla="*/ 155 h 54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97"/>
                    <a:gd name="T28" fmla="*/ 0 h 547"/>
                    <a:gd name="T29" fmla="*/ 297 w 297"/>
                    <a:gd name="T30" fmla="*/ 547 h 54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97" h="547">
                      <a:moveTo>
                        <a:pt x="163" y="155"/>
                      </a:moveTo>
                      <a:lnTo>
                        <a:pt x="278" y="231"/>
                      </a:lnTo>
                      <a:lnTo>
                        <a:pt x="297" y="202"/>
                      </a:lnTo>
                      <a:lnTo>
                        <a:pt x="278" y="499"/>
                      </a:lnTo>
                      <a:lnTo>
                        <a:pt x="163" y="547"/>
                      </a:lnTo>
                      <a:lnTo>
                        <a:pt x="28" y="547"/>
                      </a:lnTo>
                      <a:lnTo>
                        <a:pt x="0" y="0"/>
                      </a:lnTo>
                      <a:lnTo>
                        <a:pt x="114" y="20"/>
                      </a:lnTo>
                      <a:lnTo>
                        <a:pt x="163" y="155"/>
                      </a:lnTo>
                      <a:close/>
                    </a:path>
                  </a:pathLst>
                </a:custGeom>
                <a:solidFill>
                  <a:srgbClr val="F0F08A"/>
                </a:solidFill>
                <a:ln w="9525">
                  <a:noFill/>
                  <a:round/>
                  <a:headEnd/>
                  <a:tailEnd/>
                </a:ln>
              </p:spPr>
              <p:txBody>
                <a:bodyPr>
                  <a:prstTxWarp prst="textNoShape">
                    <a:avLst/>
                  </a:prstTxWarp>
                </a:bodyPr>
                <a:lstStyle/>
                <a:p>
                  <a:endParaRPr lang="en-US"/>
                </a:p>
              </p:txBody>
            </p:sp>
            <p:sp>
              <p:nvSpPr>
                <p:cNvPr id="55794" name="Freeform 205"/>
                <p:cNvSpPr>
                  <a:spLocks noChangeAspect="1"/>
                </p:cNvSpPr>
                <p:nvPr/>
              </p:nvSpPr>
              <p:spPr bwMode="auto">
                <a:xfrm>
                  <a:off x="2750" y="2379"/>
                  <a:ext cx="64" cy="161"/>
                </a:xfrm>
                <a:custGeom>
                  <a:avLst/>
                  <a:gdLst>
                    <a:gd name="T0" fmla="*/ 317 w 317"/>
                    <a:gd name="T1" fmla="*/ 690 h 806"/>
                    <a:gd name="T2" fmla="*/ 154 w 317"/>
                    <a:gd name="T3" fmla="*/ 776 h 806"/>
                    <a:gd name="T4" fmla="*/ 38 w 317"/>
                    <a:gd name="T5" fmla="*/ 806 h 806"/>
                    <a:gd name="T6" fmla="*/ 0 w 317"/>
                    <a:gd name="T7" fmla="*/ 595 h 806"/>
                    <a:gd name="T8" fmla="*/ 0 w 317"/>
                    <a:gd name="T9" fmla="*/ 576 h 806"/>
                    <a:gd name="T10" fmla="*/ 86 w 317"/>
                    <a:gd name="T11" fmla="*/ 527 h 806"/>
                    <a:gd name="T12" fmla="*/ 135 w 317"/>
                    <a:gd name="T13" fmla="*/ 460 h 806"/>
                    <a:gd name="T14" fmla="*/ 154 w 317"/>
                    <a:gd name="T15" fmla="*/ 249 h 806"/>
                    <a:gd name="T16" fmla="*/ 269 w 317"/>
                    <a:gd name="T17" fmla="*/ 135 h 806"/>
                    <a:gd name="T18" fmla="*/ 269 w 317"/>
                    <a:gd name="T19" fmla="*/ 0 h 806"/>
                    <a:gd name="T20" fmla="*/ 317 w 317"/>
                    <a:gd name="T21" fmla="*/ 0 h 806"/>
                    <a:gd name="T22" fmla="*/ 317 w 317"/>
                    <a:gd name="T23" fmla="*/ 690 h 80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17"/>
                    <a:gd name="T37" fmla="*/ 0 h 806"/>
                    <a:gd name="T38" fmla="*/ 317 w 317"/>
                    <a:gd name="T39" fmla="*/ 806 h 80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17" h="806">
                      <a:moveTo>
                        <a:pt x="317" y="690"/>
                      </a:moveTo>
                      <a:lnTo>
                        <a:pt x="154" y="776"/>
                      </a:lnTo>
                      <a:lnTo>
                        <a:pt x="38" y="806"/>
                      </a:lnTo>
                      <a:lnTo>
                        <a:pt x="0" y="595"/>
                      </a:lnTo>
                      <a:lnTo>
                        <a:pt x="0" y="576"/>
                      </a:lnTo>
                      <a:lnTo>
                        <a:pt x="86" y="527"/>
                      </a:lnTo>
                      <a:lnTo>
                        <a:pt x="135" y="460"/>
                      </a:lnTo>
                      <a:lnTo>
                        <a:pt x="154" y="249"/>
                      </a:lnTo>
                      <a:lnTo>
                        <a:pt x="269" y="135"/>
                      </a:lnTo>
                      <a:lnTo>
                        <a:pt x="269" y="0"/>
                      </a:lnTo>
                      <a:lnTo>
                        <a:pt x="317" y="0"/>
                      </a:lnTo>
                      <a:lnTo>
                        <a:pt x="317" y="690"/>
                      </a:lnTo>
                      <a:close/>
                    </a:path>
                  </a:pathLst>
                </a:custGeom>
                <a:solidFill>
                  <a:srgbClr val="525205"/>
                </a:solidFill>
                <a:ln w="9525">
                  <a:noFill/>
                  <a:round/>
                  <a:headEnd/>
                  <a:tailEnd/>
                </a:ln>
              </p:spPr>
              <p:txBody>
                <a:bodyPr>
                  <a:prstTxWarp prst="textNoShape">
                    <a:avLst/>
                  </a:prstTxWarp>
                </a:bodyPr>
                <a:lstStyle/>
                <a:p>
                  <a:endParaRPr lang="en-US"/>
                </a:p>
              </p:txBody>
            </p:sp>
            <p:sp>
              <p:nvSpPr>
                <p:cNvPr id="55795" name="Freeform 206"/>
                <p:cNvSpPr>
                  <a:spLocks noChangeAspect="1"/>
                </p:cNvSpPr>
                <p:nvPr/>
              </p:nvSpPr>
              <p:spPr bwMode="auto">
                <a:xfrm>
                  <a:off x="4198" y="2389"/>
                  <a:ext cx="301" cy="220"/>
                </a:xfrm>
                <a:custGeom>
                  <a:avLst/>
                  <a:gdLst>
                    <a:gd name="T0" fmla="*/ 1506 w 1506"/>
                    <a:gd name="T1" fmla="*/ 1056 h 1104"/>
                    <a:gd name="T2" fmla="*/ 1372 w 1506"/>
                    <a:gd name="T3" fmla="*/ 1104 h 1104"/>
                    <a:gd name="T4" fmla="*/ 1323 w 1506"/>
                    <a:gd name="T5" fmla="*/ 1104 h 1104"/>
                    <a:gd name="T6" fmla="*/ 1256 w 1506"/>
                    <a:gd name="T7" fmla="*/ 912 h 1104"/>
                    <a:gd name="T8" fmla="*/ 0 w 1506"/>
                    <a:gd name="T9" fmla="*/ 0 h 1104"/>
                    <a:gd name="T10" fmla="*/ 1486 w 1506"/>
                    <a:gd name="T11" fmla="*/ 1028 h 1104"/>
                    <a:gd name="T12" fmla="*/ 1506 w 1506"/>
                    <a:gd name="T13" fmla="*/ 1056 h 1104"/>
                    <a:gd name="T14" fmla="*/ 0 60000 65536"/>
                    <a:gd name="T15" fmla="*/ 0 60000 65536"/>
                    <a:gd name="T16" fmla="*/ 0 60000 65536"/>
                    <a:gd name="T17" fmla="*/ 0 60000 65536"/>
                    <a:gd name="T18" fmla="*/ 0 60000 65536"/>
                    <a:gd name="T19" fmla="*/ 0 60000 65536"/>
                    <a:gd name="T20" fmla="*/ 0 60000 65536"/>
                    <a:gd name="T21" fmla="*/ 0 w 1506"/>
                    <a:gd name="T22" fmla="*/ 0 h 1104"/>
                    <a:gd name="T23" fmla="*/ 1506 w 1506"/>
                    <a:gd name="T24" fmla="*/ 1104 h 110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06" h="1104">
                      <a:moveTo>
                        <a:pt x="1506" y="1056"/>
                      </a:moveTo>
                      <a:lnTo>
                        <a:pt x="1372" y="1104"/>
                      </a:lnTo>
                      <a:lnTo>
                        <a:pt x="1323" y="1104"/>
                      </a:lnTo>
                      <a:lnTo>
                        <a:pt x="1256" y="912"/>
                      </a:lnTo>
                      <a:lnTo>
                        <a:pt x="0" y="0"/>
                      </a:lnTo>
                      <a:lnTo>
                        <a:pt x="1486" y="1028"/>
                      </a:lnTo>
                      <a:lnTo>
                        <a:pt x="1506" y="1056"/>
                      </a:lnTo>
                      <a:close/>
                    </a:path>
                  </a:pathLst>
                </a:custGeom>
                <a:solidFill>
                  <a:srgbClr val="CF8F4F"/>
                </a:solidFill>
                <a:ln w="9525">
                  <a:noFill/>
                  <a:round/>
                  <a:headEnd/>
                  <a:tailEnd/>
                </a:ln>
              </p:spPr>
              <p:txBody>
                <a:bodyPr>
                  <a:prstTxWarp prst="textNoShape">
                    <a:avLst/>
                  </a:prstTxWarp>
                </a:bodyPr>
                <a:lstStyle/>
                <a:p>
                  <a:endParaRPr lang="en-US"/>
                </a:p>
              </p:txBody>
            </p:sp>
            <p:sp>
              <p:nvSpPr>
                <p:cNvPr id="55796" name="Freeform 207"/>
                <p:cNvSpPr>
                  <a:spLocks noChangeAspect="1"/>
                </p:cNvSpPr>
                <p:nvPr/>
              </p:nvSpPr>
              <p:spPr bwMode="auto">
                <a:xfrm>
                  <a:off x="2831" y="2402"/>
                  <a:ext cx="179" cy="298"/>
                </a:xfrm>
                <a:custGeom>
                  <a:avLst/>
                  <a:gdLst>
                    <a:gd name="T0" fmla="*/ 892 w 892"/>
                    <a:gd name="T1" fmla="*/ 326 h 1487"/>
                    <a:gd name="T2" fmla="*/ 892 w 892"/>
                    <a:gd name="T3" fmla="*/ 412 h 1487"/>
                    <a:gd name="T4" fmla="*/ 787 w 892"/>
                    <a:gd name="T5" fmla="*/ 624 h 1487"/>
                    <a:gd name="T6" fmla="*/ 709 w 892"/>
                    <a:gd name="T7" fmla="*/ 892 h 1487"/>
                    <a:gd name="T8" fmla="*/ 623 w 892"/>
                    <a:gd name="T9" fmla="*/ 892 h 1487"/>
                    <a:gd name="T10" fmla="*/ 258 w 892"/>
                    <a:gd name="T11" fmla="*/ 729 h 1487"/>
                    <a:gd name="T12" fmla="*/ 76 w 892"/>
                    <a:gd name="T13" fmla="*/ 710 h 1487"/>
                    <a:gd name="T14" fmla="*/ 47 w 892"/>
                    <a:gd name="T15" fmla="*/ 691 h 1487"/>
                    <a:gd name="T16" fmla="*/ 28 w 892"/>
                    <a:gd name="T17" fmla="*/ 710 h 1487"/>
                    <a:gd name="T18" fmla="*/ 28 w 892"/>
                    <a:gd name="T19" fmla="*/ 758 h 1487"/>
                    <a:gd name="T20" fmla="*/ 114 w 892"/>
                    <a:gd name="T21" fmla="*/ 805 h 1487"/>
                    <a:gd name="T22" fmla="*/ 307 w 892"/>
                    <a:gd name="T23" fmla="*/ 825 h 1487"/>
                    <a:gd name="T24" fmla="*/ 643 w 892"/>
                    <a:gd name="T25" fmla="*/ 988 h 1487"/>
                    <a:gd name="T26" fmla="*/ 643 w 892"/>
                    <a:gd name="T27" fmla="*/ 1218 h 1487"/>
                    <a:gd name="T28" fmla="*/ 623 w 892"/>
                    <a:gd name="T29" fmla="*/ 1420 h 1487"/>
                    <a:gd name="T30" fmla="*/ 623 w 892"/>
                    <a:gd name="T31" fmla="*/ 1487 h 1487"/>
                    <a:gd name="T32" fmla="*/ 374 w 892"/>
                    <a:gd name="T33" fmla="*/ 1439 h 1487"/>
                    <a:gd name="T34" fmla="*/ 0 w 892"/>
                    <a:gd name="T35" fmla="*/ 1420 h 1487"/>
                    <a:gd name="T36" fmla="*/ 28 w 892"/>
                    <a:gd name="T37" fmla="*/ 691 h 1487"/>
                    <a:gd name="T38" fmla="*/ 181 w 892"/>
                    <a:gd name="T39" fmla="*/ 231 h 1487"/>
                    <a:gd name="T40" fmla="*/ 325 w 892"/>
                    <a:gd name="T41" fmla="*/ 0 h 1487"/>
                    <a:gd name="T42" fmla="*/ 854 w 892"/>
                    <a:gd name="T43" fmla="*/ 278 h 1487"/>
                    <a:gd name="T44" fmla="*/ 892 w 892"/>
                    <a:gd name="T45" fmla="*/ 326 h 148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92"/>
                    <a:gd name="T70" fmla="*/ 0 h 1487"/>
                    <a:gd name="T71" fmla="*/ 892 w 892"/>
                    <a:gd name="T72" fmla="*/ 1487 h 148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92" h="1487">
                      <a:moveTo>
                        <a:pt x="892" y="326"/>
                      </a:moveTo>
                      <a:lnTo>
                        <a:pt x="892" y="412"/>
                      </a:lnTo>
                      <a:lnTo>
                        <a:pt x="787" y="624"/>
                      </a:lnTo>
                      <a:lnTo>
                        <a:pt x="709" y="892"/>
                      </a:lnTo>
                      <a:lnTo>
                        <a:pt x="623" y="892"/>
                      </a:lnTo>
                      <a:lnTo>
                        <a:pt x="258" y="729"/>
                      </a:lnTo>
                      <a:lnTo>
                        <a:pt x="76" y="710"/>
                      </a:lnTo>
                      <a:lnTo>
                        <a:pt x="47" y="691"/>
                      </a:lnTo>
                      <a:lnTo>
                        <a:pt x="28" y="710"/>
                      </a:lnTo>
                      <a:lnTo>
                        <a:pt x="28" y="758"/>
                      </a:lnTo>
                      <a:lnTo>
                        <a:pt x="114" y="805"/>
                      </a:lnTo>
                      <a:lnTo>
                        <a:pt x="307" y="825"/>
                      </a:lnTo>
                      <a:lnTo>
                        <a:pt x="643" y="988"/>
                      </a:lnTo>
                      <a:lnTo>
                        <a:pt x="643" y="1218"/>
                      </a:lnTo>
                      <a:lnTo>
                        <a:pt x="623" y="1420"/>
                      </a:lnTo>
                      <a:lnTo>
                        <a:pt x="623" y="1487"/>
                      </a:lnTo>
                      <a:lnTo>
                        <a:pt x="374" y="1439"/>
                      </a:lnTo>
                      <a:lnTo>
                        <a:pt x="0" y="1420"/>
                      </a:lnTo>
                      <a:lnTo>
                        <a:pt x="28" y="691"/>
                      </a:lnTo>
                      <a:lnTo>
                        <a:pt x="181" y="231"/>
                      </a:lnTo>
                      <a:lnTo>
                        <a:pt x="325" y="0"/>
                      </a:lnTo>
                      <a:lnTo>
                        <a:pt x="854" y="278"/>
                      </a:lnTo>
                      <a:lnTo>
                        <a:pt x="892" y="326"/>
                      </a:lnTo>
                      <a:close/>
                    </a:path>
                  </a:pathLst>
                </a:custGeom>
                <a:solidFill>
                  <a:srgbClr val="969602"/>
                </a:solidFill>
                <a:ln w="9525">
                  <a:noFill/>
                  <a:round/>
                  <a:headEnd/>
                  <a:tailEnd/>
                </a:ln>
              </p:spPr>
              <p:txBody>
                <a:bodyPr>
                  <a:prstTxWarp prst="textNoShape">
                    <a:avLst/>
                  </a:prstTxWarp>
                </a:bodyPr>
                <a:lstStyle/>
                <a:p>
                  <a:endParaRPr lang="en-US"/>
                </a:p>
              </p:txBody>
            </p:sp>
            <p:sp>
              <p:nvSpPr>
                <p:cNvPr id="55797" name="Freeform 208"/>
                <p:cNvSpPr>
                  <a:spLocks noChangeAspect="1"/>
                </p:cNvSpPr>
                <p:nvPr/>
              </p:nvSpPr>
              <p:spPr bwMode="auto">
                <a:xfrm>
                  <a:off x="4148" y="2402"/>
                  <a:ext cx="251" cy="198"/>
                </a:xfrm>
                <a:custGeom>
                  <a:avLst/>
                  <a:gdLst>
                    <a:gd name="T0" fmla="*/ 1093 w 1257"/>
                    <a:gd name="T1" fmla="*/ 777 h 988"/>
                    <a:gd name="T2" fmla="*/ 979 w 1257"/>
                    <a:gd name="T3" fmla="*/ 892 h 988"/>
                    <a:gd name="T4" fmla="*/ 1007 w 1257"/>
                    <a:gd name="T5" fmla="*/ 892 h 988"/>
                    <a:gd name="T6" fmla="*/ 1007 w 1257"/>
                    <a:gd name="T7" fmla="*/ 988 h 988"/>
                    <a:gd name="T8" fmla="*/ 979 w 1257"/>
                    <a:gd name="T9" fmla="*/ 988 h 988"/>
                    <a:gd name="T10" fmla="*/ 979 w 1257"/>
                    <a:gd name="T11" fmla="*/ 892 h 988"/>
                    <a:gd name="T12" fmla="*/ 566 w 1257"/>
                    <a:gd name="T13" fmla="*/ 575 h 988"/>
                    <a:gd name="T14" fmla="*/ 547 w 1257"/>
                    <a:gd name="T15" fmla="*/ 547 h 988"/>
                    <a:gd name="T16" fmla="*/ 547 w 1257"/>
                    <a:gd name="T17" fmla="*/ 480 h 988"/>
                    <a:gd name="T18" fmla="*/ 595 w 1257"/>
                    <a:gd name="T19" fmla="*/ 480 h 988"/>
                    <a:gd name="T20" fmla="*/ 614 w 1257"/>
                    <a:gd name="T21" fmla="*/ 461 h 988"/>
                    <a:gd name="T22" fmla="*/ 480 w 1257"/>
                    <a:gd name="T23" fmla="*/ 364 h 988"/>
                    <a:gd name="T24" fmla="*/ 364 w 1257"/>
                    <a:gd name="T25" fmla="*/ 326 h 988"/>
                    <a:gd name="T26" fmla="*/ 297 w 1257"/>
                    <a:gd name="T27" fmla="*/ 250 h 988"/>
                    <a:gd name="T28" fmla="*/ 269 w 1257"/>
                    <a:gd name="T29" fmla="*/ 250 h 988"/>
                    <a:gd name="T30" fmla="*/ 269 w 1257"/>
                    <a:gd name="T31" fmla="*/ 326 h 988"/>
                    <a:gd name="T32" fmla="*/ 0 w 1257"/>
                    <a:gd name="T33" fmla="*/ 115 h 988"/>
                    <a:gd name="T34" fmla="*/ 220 w 1257"/>
                    <a:gd name="T35" fmla="*/ 0 h 988"/>
                    <a:gd name="T36" fmla="*/ 1257 w 1257"/>
                    <a:gd name="T37" fmla="*/ 758 h 988"/>
                    <a:gd name="T38" fmla="*/ 1093 w 1257"/>
                    <a:gd name="T39" fmla="*/ 777 h 98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257"/>
                    <a:gd name="T61" fmla="*/ 0 h 988"/>
                    <a:gd name="T62" fmla="*/ 1257 w 1257"/>
                    <a:gd name="T63" fmla="*/ 988 h 98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257" h="988">
                      <a:moveTo>
                        <a:pt x="1093" y="777"/>
                      </a:moveTo>
                      <a:lnTo>
                        <a:pt x="979" y="892"/>
                      </a:lnTo>
                      <a:lnTo>
                        <a:pt x="1007" y="892"/>
                      </a:lnTo>
                      <a:lnTo>
                        <a:pt x="1007" y="988"/>
                      </a:lnTo>
                      <a:lnTo>
                        <a:pt x="979" y="988"/>
                      </a:lnTo>
                      <a:lnTo>
                        <a:pt x="979" y="892"/>
                      </a:lnTo>
                      <a:lnTo>
                        <a:pt x="566" y="575"/>
                      </a:lnTo>
                      <a:lnTo>
                        <a:pt x="547" y="547"/>
                      </a:lnTo>
                      <a:lnTo>
                        <a:pt x="547" y="480"/>
                      </a:lnTo>
                      <a:lnTo>
                        <a:pt x="595" y="480"/>
                      </a:lnTo>
                      <a:lnTo>
                        <a:pt x="614" y="461"/>
                      </a:lnTo>
                      <a:lnTo>
                        <a:pt x="480" y="364"/>
                      </a:lnTo>
                      <a:lnTo>
                        <a:pt x="364" y="326"/>
                      </a:lnTo>
                      <a:lnTo>
                        <a:pt x="297" y="250"/>
                      </a:lnTo>
                      <a:lnTo>
                        <a:pt x="269" y="250"/>
                      </a:lnTo>
                      <a:lnTo>
                        <a:pt x="269" y="326"/>
                      </a:lnTo>
                      <a:lnTo>
                        <a:pt x="0" y="115"/>
                      </a:lnTo>
                      <a:lnTo>
                        <a:pt x="220" y="0"/>
                      </a:lnTo>
                      <a:lnTo>
                        <a:pt x="1257" y="758"/>
                      </a:lnTo>
                      <a:lnTo>
                        <a:pt x="1093" y="777"/>
                      </a:lnTo>
                      <a:close/>
                    </a:path>
                  </a:pathLst>
                </a:custGeom>
                <a:solidFill>
                  <a:srgbClr val="995714"/>
                </a:solidFill>
                <a:ln w="9525">
                  <a:noFill/>
                  <a:round/>
                  <a:headEnd/>
                  <a:tailEnd/>
                </a:ln>
              </p:spPr>
              <p:txBody>
                <a:bodyPr>
                  <a:prstTxWarp prst="textNoShape">
                    <a:avLst/>
                  </a:prstTxWarp>
                </a:bodyPr>
                <a:lstStyle/>
                <a:p>
                  <a:endParaRPr lang="en-US"/>
                </a:p>
              </p:txBody>
            </p:sp>
            <p:sp>
              <p:nvSpPr>
                <p:cNvPr id="55798" name="Freeform 209"/>
                <p:cNvSpPr>
                  <a:spLocks noChangeAspect="1"/>
                </p:cNvSpPr>
                <p:nvPr/>
              </p:nvSpPr>
              <p:spPr bwMode="auto">
                <a:xfrm>
                  <a:off x="3923" y="2412"/>
                  <a:ext cx="44" cy="86"/>
                </a:xfrm>
                <a:custGeom>
                  <a:avLst/>
                  <a:gdLst>
                    <a:gd name="T0" fmla="*/ 86 w 220"/>
                    <a:gd name="T1" fmla="*/ 413 h 432"/>
                    <a:gd name="T2" fmla="*/ 86 w 220"/>
                    <a:gd name="T3" fmla="*/ 432 h 432"/>
                    <a:gd name="T4" fmla="*/ 67 w 220"/>
                    <a:gd name="T5" fmla="*/ 432 h 432"/>
                    <a:gd name="T6" fmla="*/ 19 w 220"/>
                    <a:gd name="T7" fmla="*/ 383 h 432"/>
                    <a:gd name="T8" fmla="*/ 0 w 220"/>
                    <a:gd name="T9" fmla="*/ 0 h 432"/>
                    <a:gd name="T10" fmla="*/ 220 w 220"/>
                    <a:gd name="T11" fmla="*/ 230 h 432"/>
                    <a:gd name="T12" fmla="*/ 86 w 220"/>
                    <a:gd name="T13" fmla="*/ 413 h 432"/>
                    <a:gd name="T14" fmla="*/ 0 60000 65536"/>
                    <a:gd name="T15" fmla="*/ 0 60000 65536"/>
                    <a:gd name="T16" fmla="*/ 0 60000 65536"/>
                    <a:gd name="T17" fmla="*/ 0 60000 65536"/>
                    <a:gd name="T18" fmla="*/ 0 60000 65536"/>
                    <a:gd name="T19" fmla="*/ 0 60000 65536"/>
                    <a:gd name="T20" fmla="*/ 0 60000 65536"/>
                    <a:gd name="T21" fmla="*/ 0 w 220"/>
                    <a:gd name="T22" fmla="*/ 0 h 432"/>
                    <a:gd name="T23" fmla="*/ 220 w 220"/>
                    <a:gd name="T24" fmla="*/ 432 h 43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0" h="432">
                      <a:moveTo>
                        <a:pt x="86" y="413"/>
                      </a:moveTo>
                      <a:lnTo>
                        <a:pt x="86" y="432"/>
                      </a:lnTo>
                      <a:lnTo>
                        <a:pt x="67" y="432"/>
                      </a:lnTo>
                      <a:lnTo>
                        <a:pt x="19" y="383"/>
                      </a:lnTo>
                      <a:lnTo>
                        <a:pt x="0" y="0"/>
                      </a:lnTo>
                      <a:lnTo>
                        <a:pt x="220" y="230"/>
                      </a:lnTo>
                      <a:lnTo>
                        <a:pt x="86" y="413"/>
                      </a:lnTo>
                      <a:close/>
                    </a:path>
                  </a:pathLst>
                </a:custGeom>
                <a:solidFill>
                  <a:srgbClr val="DE7D1C"/>
                </a:solidFill>
                <a:ln w="9525">
                  <a:noFill/>
                  <a:round/>
                  <a:headEnd/>
                  <a:tailEnd/>
                </a:ln>
              </p:spPr>
              <p:txBody>
                <a:bodyPr>
                  <a:prstTxWarp prst="textNoShape">
                    <a:avLst/>
                  </a:prstTxWarp>
                </a:bodyPr>
                <a:lstStyle/>
                <a:p>
                  <a:endParaRPr lang="en-US"/>
                </a:p>
              </p:txBody>
            </p:sp>
            <p:sp>
              <p:nvSpPr>
                <p:cNvPr id="55799" name="Freeform 210"/>
                <p:cNvSpPr>
                  <a:spLocks noChangeAspect="1"/>
                </p:cNvSpPr>
                <p:nvPr/>
              </p:nvSpPr>
              <p:spPr bwMode="auto">
                <a:xfrm>
                  <a:off x="3863" y="2416"/>
                  <a:ext cx="45" cy="138"/>
                </a:xfrm>
                <a:custGeom>
                  <a:avLst/>
                  <a:gdLst>
                    <a:gd name="T0" fmla="*/ 222 w 222"/>
                    <a:gd name="T1" fmla="*/ 691 h 691"/>
                    <a:gd name="T2" fmla="*/ 39 w 222"/>
                    <a:gd name="T3" fmla="*/ 691 h 691"/>
                    <a:gd name="T4" fmla="*/ 0 w 222"/>
                    <a:gd name="T5" fmla="*/ 508 h 691"/>
                    <a:gd name="T6" fmla="*/ 116 w 222"/>
                    <a:gd name="T7" fmla="*/ 230 h 691"/>
                    <a:gd name="T8" fmla="*/ 135 w 222"/>
                    <a:gd name="T9" fmla="*/ 29 h 691"/>
                    <a:gd name="T10" fmla="*/ 155 w 222"/>
                    <a:gd name="T11" fmla="*/ 0 h 691"/>
                    <a:gd name="T12" fmla="*/ 222 w 222"/>
                    <a:gd name="T13" fmla="*/ 29 h 691"/>
                    <a:gd name="T14" fmla="*/ 222 w 222"/>
                    <a:gd name="T15" fmla="*/ 691 h 691"/>
                    <a:gd name="T16" fmla="*/ 0 60000 65536"/>
                    <a:gd name="T17" fmla="*/ 0 60000 65536"/>
                    <a:gd name="T18" fmla="*/ 0 60000 65536"/>
                    <a:gd name="T19" fmla="*/ 0 60000 65536"/>
                    <a:gd name="T20" fmla="*/ 0 60000 65536"/>
                    <a:gd name="T21" fmla="*/ 0 60000 65536"/>
                    <a:gd name="T22" fmla="*/ 0 60000 65536"/>
                    <a:gd name="T23" fmla="*/ 0 60000 65536"/>
                    <a:gd name="T24" fmla="*/ 0 w 222"/>
                    <a:gd name="T25" fmla="*/ 0 h 691"/>
                    <a:gd name="T26" fmla="*/ 222 w 222"/>
                    <a:gd name="T27" fmla="*/ 691 h 69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22" h="691">
                      <a:moveTo>
                        <a:pt x="222" y="691"/>
                      </a:moveTo>
                      <a:lnTo>
                        <a:pt x="39" y="691"/>
                      </a:lnTo>
                      <a:lnTo>
                        <a:pt x="0" y="508"/>
                      </a:lnTo>
                      <a:lnTo>
                        <a:pt x="116" y="230"/>
                      </a:lnTo>
                      <a:lnTo>
                        <a:pt x="135" y="29"/>
                      </a:lnTo>
                      <a:lnTo>
                        <a:pt x="155" y="0"/>
                      </a:lnTo>
                      <a:lnTo>
                        <a:pt x="222" y="29"/>
                      </a:lnTo>
                      <a:lnTo>
                        <a:pt x="222" y="691"/>
                      </a:lnTo>
                      <a:close/>
                    </a:path>
                  </a:pathLst>
                </a:custGeom>
                <a:solidFill>
                  <a:srgbClr val="696903"/>
                </a:solidFill>
                <a:ln w="9525">
                  <a:noFill/>
                  <a:round/>
                  <a:headEnd/>
                  <a:tailEnd/>
                </a:ln>
              </p:spPr>
              <p:txBody>
                <a:bodyPr>
                  <a:prstTxWarp prst="textNoShape">
                    <a:avLst/>
                  </a:prstTxWarp>
                </a:bodyPr>
                <a:lstStyle/>
                <a:p>
                  <a:endParaRPr lang="en-US"/>
                </a:p>
              </p:txBody>
            </p:sp>
            <p:sp>
              <p:nvSpPr>
                <p:cNvPr id="55800" name="Freeform 211"/>
                <p:cNvSpPr>
                  <a:spLocks noChangeAspect="1"/>
                </p:cNvSpPr>
                <p:nvPr/>
              </p:nvSpPr>
              <p:spPr bwMode="auto">
                <a:xfrm>
                  <a:off x="3977" y="2416"/>
                  <a:ext cx="19" cy="13"/>
                </a:xfrm>
                <a:custGeom>
                  <a:avLst/>
                  <a:gdLst>
                    <a:gd name="T0" fmla="*/ 96 w 96"/>
                    <a:gd name="T1" fmla="*/ 67 h 67"/>
                    <a:gd name="T2" fmla="*/ 0 w 96"/>
                    <a:gd name="T3" fmla="*/ 0 h 67"/>
                    <a:gd name="T4" fmla="*/ 48 w 96"/>
                    <a:gd name="T5" fmla="*/ 0 h 67"/>
                    <a:gd name="T6" fmla="*/ 96 w 96"/>
                    <a:gd name="T7" fmla="*/ 67 h 67"/>
                    <a:gd name="T8" fmla="*/ 0 60000 65536"/>
                    <a:gd name="T9" fmla="*/ 0 60000 65536"/>
                    <a:gd name="T10" fmla="*/ 0 60000 65536"/>
                    <a:gd name="T11" fmla="*/ 0 60000 65536"/>
                    <a:gd name="T12" fmla="*/ 0 w 96"/>
                    <a:gd name="T13" fmla="*/ 0 h 67"/>
                    <a:gd name="T14" fmla="*/ 96 w 96"/>
                    <a:gd name="T15" fmla="*/ 67 h 67"/>
                  </a:gdLst>
                  <a:ahLst/>
                  <a:cxnLst>
                    <a:cxn ang="T8">
                      <a:pos x="T0" y="T1"/>
                    </a:cxn>
                    <a:cxn ang="T9">
                      <a:pos x="T2" y="T3"/>
                    </a:cxn>
                    <a:cxn ang="T10">
                      <a:pos x="T4" y="T5"/>
                    </a:cxn>
                    <a:cxn ang="T11">
                      <a:pos x="T6" y="T7"/>
                    </a:cxn>
                  </a:cxnLst>
                  <a:rect l="T12" t="T13" r="T14" b="T15"/>
                  <a:pathLst>
                    <a:path w="96" h="67">
                      <a:moveTo>
                        <a:pt x="96" y="67"/>
                      </a:moveTo>
                      <a:lnTo>
                        <a:pt x="0" y="0"/>
                      </a:lnTo>
                      <a:lnTo>
                        <a:pt x="48" y="0"/>
                      </a:lnTo>
                      <a:lnTo>
                        <a:pt x="96" y="67"/>
                      </a:lnTo>
                      <a:close/>
                    </a:path>
                  </a:pathLst>
                </a:custGeom>
                <a:solidFill>
                  <a:srgbClr val="000000"/>
                </a:solidFill>
                <a:ln w="9525">
                  <a:noFill/>
                  <a:round/>
                  <a:headEnd/>
                  <a:tailEnd/>
                </a:ln>
              </p:spPr>
              <p:txBody>
                <a:bodyPr>
                  <a:prstTxWarp prst="textNoShape">
                    <a:avLst/>
                  </a:prstTxWarp>
                </a:bodyPr>
                <a:lstStyle/>
                <a:p>
                  <a:endParaRPr lang="en-US"/>
                </a:p>
              </p:txBody>
            </p:sp>
            <p:sp>
              <p:nvSpPr>
                <p:cNvPr id="55801" name="Freeform 212"/>
                <p:cNvSpPr>
                  <a:spLocks noChangeAspect="1"/>
                </p:cNvSpPr>
                <p:nvPr/>
              </p:nvSpPr>
              <p:spPr bwMode="auto">
                <a:xfrm>
                  <a:off x="2827" y="2429"/>
                  <a:ext cx="33" cy="75"/>
                </a:xfrm>
                <a:custGeom>
                  <a:avLst/>
                  <a:gdLst>
                    <a:gd name="T0" fmla="*/ 20 w 164"/>
                    <a:gd name="T1" fmla="*/ 374 h 374"/>
                    <a:gd name="T2" fmla="*/ 0 w 164"/>
                    <a:gd name="T3" fmla="*/ 67 h 374"/>
                    <a:gd name="T4" fmla="*/ 0 w 164"/>
                    <a:gd name="T5" fmla="*/ 28 h 374"/>
                    <a:gd name="T6" fmla="*/ 67 w 164"/>
                    <a:gd name="T7" fmla="*/ 0 h 374"/>
                    <a:gd name="T8" fmla="*/ 164 w 164"/>
                    <a:gd name="T9" fmla="*/ 28 h 374"/>
                    <a:gd name="T10" fmla="*/ 20 w 164"/>
                    <a:gd name="T11" fmla="*/ 374 h 374"/>
                    <a:gd name="T12" fmla="*/ 0 60000 65536"/>
                    <a:gd name="T13" fmla="*/ 0 60000 65536"/>
                    <a:gd name="T14" fmla="*/ 0 60000 65536"/>
                    <a:gd name="T15" fmla="*/ 0 60000 65536"/>
                    <a:gd name="T16" fmla="*/ 0 60000 65536"/>
                    <a:gd name="T17" fmla="*/ 0 60000 65536"/>
                    <a:gd name="T18" fmla="*/ 0 w 164"/>
                    <a:gd name="T19" fmla="*/ 0 h 374"/>
                    <a:gd name="T20" fmla="*/ 164 w 164"/>
                    <a:gd name="T21" fmla="*/ 374 h 374"/>
                  </a:gdLst>
                  <a:ahLst/>
                  <a:cxnLst>
                    <a:cxn ang="T12">
                      <a:pos x="T0" y="T1"/>
                    </a:cxn>
                    <a:cxn ang="T13">
                      <a:pos x="T2" y="T3"/>
                    </a:cxn>
                    <a:cxn ang="T14">
                      <a:pos x="T4" y="T5"/>
                    </a:cxn>
                    <a:cxn ang="T15">
                      <a:pos x="T6" y="T7"/>
                    </a:cxn>
                    <a:cxn ang="T16">
                      <a:pos x="T8" y="T9"/>
                    </a:cxn>
                    <a:cxn ang="T17">
                      <a:pos x="T10" y="T11"/>
                    </a:cxn>
                  </a:cxnLst>
                  <a:rect l="T18" t="T19" r="T20" b="T21"/>
                  <a:pathLst>
                    <a:path w="164" h="374">
                      <a:moveTo>
                        <a:pt x="20" y="374"/>
                      </a:moveTo>
                      <a:lnTo>
                        <a:pt x="0" y="67"/>
                      </a:lnTo>
                      <a:lnTo>
                        <a:pt x="0" y="28"/>
                      </a:lnTo>
                      <a:lnTo>
                        <a:pt x="67" y="0"/>
                      </a:lnTo>
                      <a:lnTo>
                        <a:pt x="164" y="28"/>
                      </a:lnTo>
                      <a:lnTo>
                        <a:pt x="20" y="374"/>
                      </a:lnTo>
                      <a:close/>
                    </a:path>
                  </a:pathLst>
                </a:custGeom>
                <a:solidFill>
                  <a:srgbClr val="4F4F08"/>
                </a:solidFill>
                <a:ln w="9525">
                  <a:noFill/>
                  <a:round/>
                  <a:headEnd/>
                  <a:tailEnd/>
                </a:ln>
              </p:spPr>
              <p:txBody>
                <a:bodyPr>
                  <a:prstTxWarp prst="textNoShape">
                    <a:avLst/>
                  </a:prstTxWarp>
                </a:bodyPr>
                <a:lstStyle/>
                <a:p>
                  <a:endParaRPr lang="en-US"/>
                </a:p>
              </p:txBody>
            </p:sp>
            <p:sp>
              <p:nvSpPr>
                <p:cNvPr id="55802" name="Freeform 213"/>
                <p:cNvSpPr>
                  <a:spLocks noChangeAspect="1"/>
                </p:cNvSpPr>
                <p:nvPr/>
              </p:nvSpPr>
              <p:spPr bwMode="auto">
                <a:xfrm>
                  <a:off x="2695" y="2439"/>
                  <a:ext cx="69" cy="73"/>
                </a:xfrm>
                <a:custGeom>
                  <a:avLst/>
                  <a:gdLst>
                    <a:gd name="T0" fmla="*/ 19 w 346"/>
                    <a:gd name="T1" fmla="*/ 365 h 365"/>
                    <a:gd name="T2" fmla="*/ 0 w 346"/>
                    <a:gd name="T3" fmla="*/ 163 h 365"/>
                    <a:gd name="T4" fmla="*/ 346 w 346"/>
                    <a:gd name="T5" fmla="*/ 0 h 365"/>
                    <a:gd name="T6" fmla="*/ 316 w 346"/>
                    <a:gd name="T7" fmla="*/ 163 h 365"/>
                    <a:gd name="T8" fmla="*/ 19 w 346"/>
                    <a:gd name="T9" fmla="*/ 365 h 365"/>
                    <a:gd name="T10" fmla="*/ 0 60000 65536"/>
                    <a:gd name="T11" fmla="*/ 0 60000 65536"/>
                    <a:gd name="T12" fmla="*/ 0 60000 65536"/>
                    <a:gd name="T13" fmla="*/ 0 60000 65536"/>
                    <a:gd name="T14" fmla="*/ 0 60000 65536"/>
                    <a:gd name="T15" fmla="*/ 0 w 346"/>
                    <a:gd name="T16" fmla="*/ 0 h 365"/>
                    <a:gd name="T17" fmla="*/ 346 w 346"/>
                    <a:gd name="T18" fmla="*/ 365 h 365"/>
                  </a:gdLst>
                  <a:ahLst/>
                  <a:cxnLst>
                    <a:cxn ang="T10">
                      <a:pos x="T0" y="T1"/>
                    </a:cxn>
                    <a:cxn ang="T11">
                      <a:pos x="T2" y="T3"/>
                    </a:cxn>
                    <a:cxn ang="T12">
                      <a:pos x="T4" y="T5"/>
                    </a:cxn>
                    <a:cxn ang="T13">
                      <a:pos x="T6" y="T7"/>
                    </a:cxn>
                    <a:cxn ang="T14">
                      <a:pos x="T8" y="T9"/>
                    </a:cxn>
                  </a:cxnLst>
                  <a:rect l="T15" t="T16" r="T17" b="T18"/>
                  <a:pathLst>
                    <a:path w="346" h="365">
                      <a:moveTo>
                        <a:pt x="19" y="365"/>
                      </a:moveTo>
                      <a:lnTo>
                        <a:pt x="0" y="163"/>
                      </a:lnTo>
                      <a:lnTo>
                        <a:pt x="346" y="0"/>
                      </a:lnTo>
                      <a:lnTo>
                        <a:pt x="316" y="163"/>
                      </a:lnTo>
                      <a:lnTo>
                        <a:pt x="19" y="365"/>
                      </a:lnTo>
                      <a:close/>
                    </a:path>
                  </a:pathLst>
                </a:custGeom>
                <a:solidFill>
                  <a:srgbClr val="C4C470"/>
                </a:solidFill>
                <a:ln w="9525">
                  <a:noFill/>
                  <a:round/>
                  <a:headEnd/>
                  <a:tailEnd/>
                </a:ln>
              </p:spPr>
              <p:txBody>
                <a:bodyPr>
                  <a:prstTxWarp prst="textNoShape">
                    <a:avLst/>
                  </a:prstTxWarp>
                </a:bodyPr>
                <a:lstStyle/>
                <a:p>
                  <a:endParaRPr lang="en-US"/>
                </a:p>
              </p:txBody>
            </p:sp>
            <p:sp>
              <p:nvSpPr>
                <p:cNvPr id="55803" name="Freeform 214"/>
                <p:cNvSpPr>
                  <a:spLocks noChangeAspect="1"/>
                </p:cNvSpPr>
                <p:nvPr/>
              </p:nvSpPr>
              <p:spPr bwMode="auto">
                <a:xfrm>
                  <a:off x="4092" y="2439"/>
                  <a:ext cx="36" cy="36"/>
                </a:xfrm>
                <a:custGeom>
                  <a:avLst/>
                  <a:gdLst>
                    <a:gd name="T0" fmla="*/ 0 w 183"/>
                    <a:gd name="T1" fmla="*/ 0 h 182"/>
                    <a:gd name="T2" fmla="*/ 183 w 183"/>
                    <a:gd name="T3" fmla="*/ 182 h 182"/>
                    <a:gd name="T4" fmla="*/ 0 w 183"/>
                    <a:gd name="T5" fmla="*/ 0 h 182"/>
                    <a:gd name="T6" fmla="*/ 0 60000 65536"/>
                    <a:gd name="T7" fmla="*/ 0 60000 65536"/>
                    <a:gd name="T8" fmla="*/ 0 60000 65536"/>
                    <a:gd name="T9" fmla="*/ 0 w 183"/>
                    <a:gd name="T10" fmla="*/ 0 h 182"/>
                    <a:gd name="T11" fmla="*/ 183 w 183"/>
                    <a:gd name="T12" fmla="*/ 182 h 182"/>
                  </a:gdLst>
                  <a:ahLst/>
                  <a:cxnLst>
                    <a:cxn ang="T6">
                      <a:pos x="T0" y="T1"/>
                    </a:cxn>
                    <a:cxn ang="T7">
                      <a:pos x="T2" y="T3"/>
                    </a:cxn>
                    <a:cxn ang="T8">
                      <a:pos x="T4" y="T5"/>
                    </a:cxn>
                  </a:cxnLst>
                  <a:rect l="T9" t="T10" r="T11" b="T12"/>
                  <a:pathLst>
                    <a:path w="183" h="182">
                      <a:moveTo>
                        <a:pt x="0" y="0"/>
                      </a:moveTo>
                      <a:lnTo>
                        <a:pt x="183" y="182"/>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55804" name="Freeform 215"/>
                <p:cNvSpPr>
                  <a:spLocks noChangeAspect="1"/>
                </p:cNvSpPr>
                <p:nvPr/>
              </p:nvSpPr>
              <p:spPr bwMode="auto">
                <a:xfrm>
                  <a:off x="3633" y="2458"/>
                  <a:ext cx="165" cy="192"/>
                </a:xfrm>
                <a:custGeom>
                  <a:avLst/>
                  <a:gdLst>
                    <a:gd name="T0" fmla="*/ 826 w 826"/>
                    <a:gd name="T1" fmla="*/ 912 h 959"/>
                    <a:gd name="T2" fmla="*/ 259 w 826"/>
                    <a:gd name="T3" fmla="*/ 959 h 959"/>
                    <a:gd name="T4" fmla="*/ 183 w 826"/>
                    <a:gd name="T5" fmla="*/ 959 h 959"/>
                    <a:gd name="T6" fmla="*/ 115 w 826"/>
                    <a:gd name="T7" fmla="*/ 729 h 959"/>
                    <a:gd name="T8" fmla="*/ 67 w 826"/>
                    <a:gd name="T9" fmla="*/ 451 h 959"/>
                    <a:gd name="T10" fmla="*/ 0 w 826"/>
                    <a:gd name="T11" fmla="*/ 297 h 959"/>
                    <a:gd name="T12" fmla="*/ 0 w 826"/>
                    <a:gd name="T13" fmla="*/ 230 h 959"/>
                    <a:gd name="T14" fmla="*/ 231 w 826"/>
                    <a:gd name="T15" fmla="*/ 134 h 959"/>
                    <a:gd name="T16" fmla="*/ 777 w 826"/>
                    <a:gd name="T17" fmla="*/ 0 h 959"/>
                    <a:gd name="T18" fmla="*/ 826 w 826"/>
                    <a:gd name="T19" fmla="*/ 48 h 959"/>
                    <a:gd name="T20" fmla="*/ 826 w 826"/>
                    <a:gd name="T21" fmla="*/ 912 h 95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826"/>
                    <a:gd name="T34" fmla="*/ 0 h 959"/>
                    <a:gd name="T35" fmla="*/ 826 w 826"/>
                    <a:gd name="T36" fmla="*/ 959 h 95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826" h="959">
                      <a:moveTo>
                        <a:pt x="826" y="912"/>
                      </a:moveTo>
                      <a:lnTo>
                        <a:pt x="259" y="959"/>
                      </a:lnTo>
                      <a:lnTo>
                        <a:pt x="183" y="959"/>
                      </a:lnTo>
                      <a:lnTo>
                        <a:pt x="115" y="729"/>
                      </a:lnTo>
                      <a:lnTo>
                        <a:pt x="67" y="451"/>
                      </a:lnTo>
                      <a:lnTo>
                        <a:pt x="0" y="297"/>
                      </a:lnTo>
                      <a:lnTo>
                        <a:pt x="0" y="230"/>
                      </a:lnTo>
                      <a:lnTo>
                        <a:pt x="231" y="134"/>
                      </a:lnTo>
                      <a:lnTo>
                        <a:pt x="777" y="0"/>
                      </a:lnTo>
                      <a:lnTo>
                        <a:pt x="826" y="48"/>
                      </a:lnTo>
                      <a:lnTo>
                        <a:pt x="826" y="912"/>
                      </a:lnTo>
                      <a:close/>
                    </a:path>
                  </a:pathLst>
                </a:custGeom>
                <a:solidFill>
                  <a:srgbClr val="FFFF6B"/>
                </a:solidFill>
                <a:ln w="9525">
                  <a:noFill/>
                  <a:round/>
                  <a:headEnd/>
                  <a:tailEnd/>
                </a:ln>
              </p:spPr>
              <p:txBody>
                <a:bodyPr>
                  <a:prstTxWarp prst="textNoShape">
                    <a:avLst/>
                  </a:prstTxWarp>
                </a:bodyPr>
                <a:lstStyle/>
                <a:p>
                  <a:endParaRPr lang="en-US"/>
                </a:p>
              </p:txBody>
            </p:sp>
            <p:sp>
              <p:nvSpPr>
                <p:cNvPr id="55805" name="Freeform 216"/>
                <p:cNvSpPr>
                  <a:spLocks noChangeAspect="1"/>
                </p:cNvSpPr>
                <p:nvPr/>
              </p:nvSpPr>
              <p:spPr bwMode="auto">
                <a:xfrm>
                  <a:off x="3950" y="2471"/>
                  <a:ext cx="96" cy="92"/>
                </a:xfrm>
                <a:custGeom>
                  <a:avLst/>
                  <a:gdLst>
                    <a:gd name="T0" fmla="*/ 413 w 480"/>
                    <a:gd name="T1" fmla="*/ 67 h 460"/>
                    <a:gd name="T2" fmla="*/ 461 w 480"/>
                    <a:gd name="T3" fmla="*/ 116 h 460"/>
                    <a:gd name="T4" fmla="*/ 480 w 480"/>
                    <a:gd name="T5" fmla="*/ 346 h 460"/>
                    <a:gd name="T6" fmla="*/ 366 w 480"/>
                    <a:gd name="T7" fmla="*/ 460 h 460"/>
                    <a:gd name="T8" fmla="*/ 183 w 480"/>
                    <a:gd name="T9" fmla="*/ 432 h 460"/>
                    <a:gd name="T10" fmla="*/ 87 w 480"/>
                    <a:gd name="T11" fmla="*/ 346 h 460"/>
                    <a:gd name="T12" fmla="*/ 87 w 480"/>
                    <a:gd name="T13" fmla="*/ 297 h 460"/>
                    <a:gd name="T14" fmla="*/ 0 w 480"/>
                    <a:gd name="T15" fmla="*/ 202 h 460"/>
                    <a:gd name="T16" fmla="*/ 0 w 480"/>
                    <a:gd name="T17" fmla="*/ 135 h 460"/>
                    <a:gd name="T18" fmla="*/ 164 w 480"/>
                    <a:gd name="T19" fmla="*/ 0 h 460"/>
                    <a:gd name="T20" fmla="*/ 346 w 480"/>
                    <a:gd name="T21" fmla="*/ 19 h 460"/>
                    <a:gd name="T22" fmla="*/ 413 w 480"/>
                    <a:gd name="T23" fmla="*/ 67 h 46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80"/>
                    <a:gd name="T37" fmla="*/ 0 h 460"/>
                    <a:gd name="T38" fmla="*/ 480 w 480"/>
                    <a:gd name="T39" fmla="*/ 460 h 46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80" h="460">
                      <a:moveTo>
                        <a:pt x="413" y="67"/>
                      </a:moveTo>
                      <a:lnTo>
                        <a:pt x="461" y="116"/>
                      </a:lnTo>
                      <a:lnTo>
                        <a:pt x="480" y="346"/>
                      </a:lnTo>
                      <a:lnTo>
                        <a:pt x="366" y="460"/>
                      </a:lnTo>
                      <a:lnTo>
                        <a:pt x="183" y="432"/>
                      </a:lnTo>
                      <a:lnTo>
                        <a:pt x="87" y="346"/>
                      </a:lnTo>
                      <a:lnTo>
                        <a:pt x="87" y="297"/>
                      </a:lnTo>
                      <a:lnTo>
                        <a:pt x="0" y="202"/>
                      </a:lnTo>
                      <a:lnTo>
                        <a:pt x="0" y="135"/>
                      </a:lnTo>
                      <a:lnTo>
                        <a:pt x="164" y="0"/>
                      </a:lnTo>
                      <a:lnTo>
                        <a:pt x="346" y="19"/>
                      </a:lnTo>
                      <a:lnTo>
                        <a:pt x="413" y="67"/>
                      </a:lnTo>
                      <a:close/>
                    </a:path>
                  </a:pathLst>
                </a:custGeom>
                <a:solidFill>
                  <a:srgbClr val="F5B56B"/>
                </a:solidFill>
                <a:ln w="9525">
                  <a:noFill/>
                  <a:round/>
                  <a:headEnd/>
                  <a:tailEnd/>
                </a:ln>
              </p:spPr>
              <p:txBody>
                <a:bodyPr>
                  <a:prstTxWarp prst="textNoShape">
                    <a:avLst/>
                  </a:prstTxWarp>
                </a:bodyPr>
                <a:lstStyle/>
                <a:p>
                  <a:endParaRPr lang="en-US"/>
                </a:p>
              </p:txBody>
            </p:sp>
            <p:sp>
              <p:nvSpPr>
                <p:cNvPr id="55806" name="Freeform 217"/>
                <p:cNvSpPr>
                  <a:spLocks noChangeAspect="1"/>
                </p:cNvSpPr>
                <p:nvPr/>
              </p:nvSpPr>
              <p:spPr bwMode="auto">
                <a:xfrm>
                  <a:off x="3098" y="2488"/>
                  <a:ext cx="393" cy="254"/>
                </a:xfrm>
                <a:custGeom>
                  <a:avLst/>
                  <a:gdLst>
                    <a:gd name="T0" fmla="*/ 383 w 1968"/>
                    <a:gd name="T1" fmla="*/ 279 h 1267"/>
                    <a:gd name="T2" fmla="*/ 480 w 1968"/>
                    <a:gd name="T3" fmla="*/ 260 h 1267"/>
                    <a:gd name="T4" fmla="*/ 461 w 1968"/>
                    <a:gd name="T5" fmla="*/ 211 h 1267"/>
                    <a:gd name="T6" fmla="*/ 480 w 1968"/>
                    <a:gd name="T7" fmla="*/ 260 h 1267"/>
                    <a:gd name="T8" fmla="*/ 796 w 1968"/>
                    <a:gd name="T9" fmla="*/ 509 h 1267"/>
                    <a:gd name="T10" fmla="*/ 1026 w 1968"/>
                    <a:gd name="T11" fmla="*/ 346 h 1267"/>
                    <a:gd name="T12" fmla="*/ 1007 w 1968"/>
                    <a:gd name="T13" fmla="*/ 230 h 1267"/>
                    <a:gd name="T14" fmla="*/ 1026 w 1968"/>
                    <a:gd name="T15" fmla="*/ 260 h 1267"/>
                    <a:gd name="T16" fmla="*/ 1123 w 1968"/>
                    <a:gd name="T17" fmla="*/ 260 h 1267"/>
                    <a:gd name="T18" fmla="*/ 1190 w 1968"/>
                    <a:gd name="T19" fmla="*/ 279 h 1267"/>
                    <a:gd name="T20" fmla="*/ 1238 w 1968"/>
                    <a:gd name="T21" fmla="*/ 144 h 1267"/>
                    <a:gd name="T22" fmla="*/ 1305 w 1968"/>
                    <a:gd name="T23" fmla="*/ 193 h 1267"/>
                    <a:gd name="T24" fmla="*/ 1372 w 1968"/>
                    <a:gd name="T25" fmla="*/ 374 h 1267"/>
                    <a:gd name="T26" fmla="*/ 1439 w 1968"/>
                    <a:gd name="T27" fmla="*/ 77 h 1267"/>
                    <a:gd name="T28" fmla="*/ 1516 w 1968"/>
                    <a:gd name="T29" fmla="*/ 144 h 1267"/>
                    <a:gd name="T30" fmla="*/ 1488 w 1968"/>
                    <a:gd name="T31" fmla="*/ 279 h 1267"/>
                    <a:gd name="T32" fmla="*/ 1536 w 1968"/>
                    <a:gd name="T33" fmla="*/ 442 h 1267"/>
                    <a:gd name="T34" fmla="*/ 1602 w 1968"/>
                    <a:gd name="T35" fmla="*/ 529 h 1267"/>
                    <a:gd name="T36" fmla="*/ 1718 w 1968"/>
                    <a:gd name="T37" fmla="*/ 576 h 1267"/>
                    <a:gd name="T38" fmla="*/ 1785 w 1968"/>
                    <a:gd name="T39" fmla="*/ 576 h 1267"/>
                    <a:gd name="T40" fmla="*/ 1880 w 1968"/>
                    <a:gd name="T41" fmla="*/ 624 h 1267"/>
                    <a:gd name="T42" fmla="*/ 1880 w 1968"/>
                    <a:gd name="T43" fmla="*/ 739 h 1267"/>
                    <a:gd name="T44" fmla="*/ 1968 w 1968"/>
                    <a:gd name="T45" fmla="*/ 787 h 1267"/>
                    <a:gd name="T46" fmla="*/ 1900 w 1968"/>
                    <a:gd name="T47" fmla="*/ 940 h 1267"/>
                    <a:gd name="T48" fmla="*/ 1900 w 1968"/>
                    <a:gd name="T49" fmla="*/ 1084 h 1267"/>
                    <a:gd name="T50" fmla="*/ 1880 w 1968"/>
                    <a:gd name="T51" fmla="*/ 1152 h 1267"/>
                    <a:gd name="T52" fmla="*/ 1804 w 1968"/>
                    <a:gd name="T53" fmla="*/ 1267 h 1267"/>
                    <a:gd name="T54" fmla="*/ 1833 w 1968"/>
                    <a:gd name="T55" fmla="*/ 1103 h 1267"/>
                    <a:gd name="T56" fmla="*/ 1804 w 1968"/>
                    <a:gd name="T57" fmla="*/ 1037 h 1267"/>
                    <a:gd name="T58" fmla="*/ 1833 w 1968"/>
                    <a:gd name="T59" fmla="*/ 903 h 1267"/>
                    <a:gd name="T60" fmla="*/ 1833 w 1968"/>
                    <a:gd name="T61" fmla="*/ 854 h 1267"/>
                    <a:gd name="T62" fmla="*/ 1669 w 1968"/>
                    <a:gd name="T63" fmla="*/ 787 h 1267"/>
                    <a:gd name="T64" fmla="*/ 1699 w 1968"/>
                    <a:gd name="T65" fmla="*/ 739 h 1267"/>
                    <a:gd name="T66" fmla="*/ 1622 w 1968"/>
                    <a:gd name="T67" fmla="*/ 643 h 1267"/>
                    <a:gd name="T68" fmla="*/ 1555 w 1968"/>
                    <a:gd name="T69" fmla="*/ 624 h 1267"/>
                    <a:gd name="T70" fmla="*/ 1401 w 1968"/>
                    <a:gd name="T71" fmla="*/ 673 h 1267"/>
                    <a:gd name="T72" fmla="*/ 1353 w 1968"/>
                    <a:gd name="T73" fmla="*/ 529 h 1267"/>
                    <a:gd name="T74" fmla="*/ 1305 w 1968"/>
                    <a:gd name="T75" fmla="*/ 509 h 1267"/>
                    <a:gd name="T76" fmla="*/ 1257 w 1968"/>
                    <a:gd name="T77" fmla="*/ 298 h 1267"/>
                    <a:gd name="T78" fmla="*/ 1190 w 1968"/>
                    <a:gd name="T79" fmla="*/ 346 h 1267"/>
                    <a:gd name="T80" fmla="*/ 1170 w 1968"/>
                    <a:gd name="T81" fmla="*/ 576 h 1267"/>
                    <a:gd name="T82" fmla="*/ 1026 w 1968"/>
                    <a:gd name="T83" fmla="*/ 624 h 1267"/>
                    <a:gd name="T84" fmla="*/ 989 w 1968"/>
                    <a:gd name="T85" fmla="*/ 529 h 1267"/>
                    <a:gd name="T86" fmla="*/ 960 w 1968"/>
                    <a:gd name="T87" fmla="*/ 605 h 1267"/>
                    <a:gd name="T88" fmla="*/ 845 w 1968"/>
                    <a:gd name="T89" fmla="*/ 557 h 1267"/>
                    <a:gd name="T90" fmla="*/ 826 w 1968"/>
                    <a:gd name="T91" fmla="*/ 509 h 1267"/>
                    <a:gd name="T92" fmla="*/ 758 w 1968"/>
                    <a:gd name="T93" fmla="*/ 557 h 1267"/>
                    <a:gd name="T94" fmla="*/ 643 w 1968"/>
                    <a:gd name="T95" fmla="*/ 509 h 1267"/>
                    <a:gd name="T96" fmla="*/ 547 w 1968"/>
                    <a:gd name="T97" fmla="*/ 480 h 1267"/>
                    <a:gd name="T98" fmla="*/ 576 w 1968"/>
                    <a:gd name="T99" fmla="*/ 557 h 1267"/>
                    <a:gd name="T100" fmla="*/ 547 w 1968"/>
                    <a:gd name="T101" fmla="*/ 529 h 1267"/>
                    <a:gd name="T102" fmla="*/ 461 w 1968"/>
                    <a:gd name="T103" fmla="*/ 557 h 1267"/>
                    <a:gd name="T104" fmla="*/ 383 w 1968"/>
                    <a:gd name="T105" fmla="*/ 529 h 1267"/>
                    <a:gd name="T106" fmla="*/ 278 w 1968"/>
                    <a:gd name="T107" fmla="*/ 576 h 1267"/>
                    <a:gd name="T108" fmla="*/ 230 w 1968"/>
                    <a:gd name="T109" fmla="*/ 806 h 1267"/>
                    <a:gd name="T110" fmla="*/ 86 w 1968"/>
                    <a:gd name="T111" fmla="*/ 624 h 1267"/>
                    <a:gd name="T112" fmla="*/ 0 w 1968"/>
                    <a:gd name="T113" fmla="*/ 442 h 1267"/>
                    <a:gd name="T114" fmla="*/ 202 w 1968"/>
                    <a:gd name="T115" fmla="*/ 509 h 1267"/>
                    <a:gd name="T116" fmla="*/ 202 w 1968"/>
                    <a:gd name="T117" fmla="*/ 163 h 1267"/>
                    <a:gd name="T118" fmla="*/ 163 w 1968"/>
                    <a:gd name="T119" fmla="*/ 0 h 1267"/>
                    <a:gd name="T120" fmla="*/ 297 w 1968"/>
                    <a:gd name="T121" fmla="*/ 211 h 1267"/>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968"/>
                    <a:gd name="T184" fmla="*/ 0 h 1267"/>
                    <a:gd name="T185" fmla="*/ 1968 w 1968"/>
                    <a:gd name="T186" fmla="*/ 1267 h 1267"/>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968" h="1267">
                      <a:moveTo>
                        <a:pt x="297" y="211"/>
                      </a:moveTo>
                      <a:lnTo>
                        <a:pt x="383" y="279"/>
                      </a:lnTo>
                      <a:lnTo>
                        <a:pt x="461" y="279"/>
                      </a:lnTo>
                      <a:lnTo>
                        <a:pt x="480" y="260"/>
                      </a:lnTo>
                      <a:lnTo>
                        <a:pt x="461" y="260"/>
                      </a:lnTo>
                      <a:lnTo>
                        <a:pt x="461" y="211"/>
                      </a:lnTo>
                      <a:lnTo>
                        <a:pt x="480" y="211"/>
                      </a:lnTo>
                      <a:lnTo>
                        <a:pt x="480" y="260"/>
                      </a:lnTo>
                      <a:lnTo>
                        <a:pt x="691" y="442"/>
                      </a:lnTo>
                      <a:lnTo>
                        <a:pt x="796" y="509"/>
                      </a:lnTo>
                      <a:lnTo>
                        <a:pt x="989" y="413"/>
                      </a:lnTo>
                      <a:lnTo>
                        <a:pt x="1026" y="346"/>
                      </a:lnTo>
                      <a:lnTo>
                        <a:pt x="1007" y="346"/>
                      </a:lnTo>
                      <a:lnTo>
                        <a:pt x="1007" y="230"/>
                      </a:lnTo>
                      <a:lnTo>
                        <a:pt x="1026" y="230"/>
                      </a:lnTo>
                      <a:lnTo>
                        <a:pt x="1026" y="260"/>
                      </a:lnTo>
                      <a:lnTo>
                        <a:pt x="1075" y="298"/>
                      </a:lnTo>
                      <a:lnTo>
                        <a:pt x="1123" y="260"/>
                      </a:lnTo>
                      <a:lnTo>
                        <a:pt x="1142" y="279"/>
                      </a:lnTo>
                      <a:lnTo>
                        <a:pt x="1190" y="279"/>
                      </a:lnTo>
                      <a:lnTo>
                        <a:pt x="1238" y="230"/>
                      </a:lnTo>
                      <a:lnTo>
                        <a:pt x="1238" y="144"/>
                      </a:lnTo>
                      <a:lnTo>
                        <a:pt x="1257" y="144"/>
                      </a:lnTo>
                      <a:lnTo>
                        <a:pt x="1305" y="193"/>
                      </a:lnTo>
                      <a:lnTo>
                        <a:pt x="1325" y="163"/>
                      </a:lnTo>
                      <a:lnTo>
                        <a:pt x="1372" y="374"/>
                      </a:lnTo>
                      <a:lnTo>
                        <a:pt x="1439" y="298"/>
                      </a:lnTo>
                      <a:lnTo>
                        <a:pt x="1439" y="77"/>
                      </a:lnTo>
                      <a:lnTo>
                        <a:pt x="1469" y="49"/>
                      </a:lnTo>
                      <a:lnTo>
                        <a:pt x="1516" y="144"/>
                      </a:lnTo>
                      <a:lnTo>
                        <a:pt x="1488" y="211"/>
                      </a:lnTo>
                      <a:lnTo>
                        <a:pt x="1488" y="279"/>
                      </a:lnTo>
                      <a:lnTo>
                        <a:pt x="1516" y="298"/>
                      </a:lnTo>
                      <a:lnTo>
                        <a:pt x="1536" y="442"/>
                      </a:lnTo>
                      <a:lnTo>
                        <a:pt x="1583" y="529"/>
                      </a:lnTo>
                      <a:lnTo>
                        <a:pt x="1602" y="529"/>
                      </a:lnTo>
                      <a:lnTo>
                        <a:pt x="1669" y="461"/>
                      </a:lnTo>
                      <a:lnTo>
                        <a:pt x="1718" y="576"/>
                      </a:lnTo>
                      <a:lnTo>
                        <a:pt x="1804" y="557"/>
                      </a:lnTo>
                      <a:lnTo>
                        <a:pt x="1785" y="576"/>
                      </a:lnTo>
                      <a:lnTo>
                        <a:pt x="1785" y="624"/>
                      </a:lnTo>
                      <a:lnTo>
                        <a:pt x="1880" y="624"/>
                      </a:lnTo>
                      <a:lnTo>
                        <a:pt x="1833" y="673"/>
                      </a:lnTo>
                      <a:lnTo>
                        <a:pt x="1880" y="739"/>
                      </a:lnTo>
                      <a:lnTo>
                        <a:pt x="1919" y="787"/>
                      </a:lnTo>
                      <a:lnTo>
                        <a:pt x="1968" y="787"/>
                      </a:lnTo>
                      <a:lnTo>
                        <a:pt x="1900" y="826"/>
                      </a:lnTo>
                      <a:lnTo>
                        <a:pt x="1900" y="940"/>
                      </a:lnTo>
                      <a:lnTo>
                        <a:pt x="1948" y="989"/>
                      </a:lnTo>
                      <a:lnTo>
                        <a:pt x="1900" y="1084"/>
                      </a:lnTo>
                      <a:lnTo>
                        <a:pt x="1919" y="1103"/>
                      </a:lnTo>
                      <a:lnTo>
                        <a:pt x="1880" y="1152"/>
                      </a:lnTo>
                      <a:lnTo>
                        <a:pt x="1880" y="1238"/>
                      </a:lnTo>
                      <a:lnTo>
                        <a:pt x="1804" y="1267"/>
                      </a:lnTo>
                      <a:lnTo>
                        <a:pt x="1804" y="1123"/>
                      </a:lnTo>
                      <a:lnTo>
                        <a:pt x="1833" y="1103"/>
                      </a:lnTo>
                      <a:lnTo>
                        <a:pt x="1833" y="1056"/>
                      </a:lnTo>
                      <a:lnTo>
                        <a:pt x="1804" y="1037"/>
                      </a:lnTo>
                      <a:lnTo>
                        <a:pt x="1833" y="922"/>
                      </a:lnTo>
                      <a:lnTo>
                        <a:pt x="1833" y="903"/>
                      </a:lnTo>
                      <a:lnTo>
                        <a:pt x="1852" y="873"/>
                      </a:lnTo>
                      <a:lnTo>
                        <a:pt x="1833" y="854"/>
                      </a:lnTo>
                      <a:lnTo>
                        <a:pt x="1785" y="759"/>
                      </a:lnTo>
                      <a:lnTo>
                        <a:pt x="1669" y="787"/>
                      </a:lnTo>
                      <a:lnTo>
                        <a:pt x="1699" y="759"/>
                      </a:lnTo>
                      <a:lnTo>
                        <a:pt x="1699" y="739"/>
                      </a:lnTo>
                      <a:lnTo>
                        <a:pt x="1583" y="739"/>
                      </a:lnTo>
                      <a:lnTo>
                        <a:pt x="1622" y="643"/>
                      </a:lnTo>
                      <a:lnTo>
                        <a:pt x="1602" y="624"/>
                      </a:lnTo>
                      <a:lnTo>
                        <a:pt x="1555" y="624"/>
                      </a:lnTo>
                      <a:lnTo>
                        <a:pt x="1488" y="691"/>
                      </a:lnTo>
                      <a:lnTo>
                        <a:pt x="1401" y="673"/>
                      </a:lnTo>
                      <a:lnTo>
                        <a:pt x="1353" y="673"/>
                      </a:lnTo>
                      <a:lnTo>
                        <a:pt x="1353" y="529"/>
                      </a:lnTo>
                      <a:lnTo>
                        <a:pt x="1325" y="509"/>
                      </a:lnTo>
                      <a:lnTo>
                        <a:pt x="1305" y="509"/>
                      </a:lnTo>
                      <a:lnTo>
                        <a:pt x="1257" y="557"/>
                      </a:lnTo>
                      <a:lnTo>
                        <a:pt x="1257" y="298"/>
                      </a:lnTo>
                      <a:lnTo>
                        <a:pt x="1238" y="279"/>
                      </a:lnTo>
                      <a:lnTo>
                        <a:pt x="1190" y="346"/>
                      </a:lnTo>
                      <a:lnTo>
                        <a:pt x="1170" y="605"/>
                      </a:lnTo>
                      <a:lnTo>
                        <a:pt x="1170" y="576"/>
                      </a:lnTo>
                      <a:lnTo>
                        <a:pt x="1142" y="557"/>
                      </a:lnTo>
                      <a:lnTo>
                        <a:pt x="1026" y="624"/>
                      </a:lnTo>
                      <a:lnTo>
                        <a:pt x="1007" y="557"/>
                      </a:lnTo>
                      <a:lnTo>
                        <a:pt x="989" y="529"/>
                      </a:lnTo>
                      <a:lnTo>
                        <a:pt x="960" y="557"/>
                      </a:lnTo>
                      <a:lnTo>
                        <a:pt x="960" y="605"/>
                      </a:lnTo>
                      <a:lnTo>
                        <a:pt x="873" y="529"/>
                      </a:lnTo>
                      <a:lnTo>
                        <a:pt x="845" y="557"/>
                      </a:lnTo>
                      <a:lnTo>
                        <a:pt x="845" y="529"/>
                      </a:lnTo>
                      <a:lnTo>
                        <a:pt x="826" y="509"/>
                      </a:lnTo>
                      <a:lnTo>
                        <a:pt x="796" y="509"/>
                      </a:lnTo>
                      <a:lnTo>
                        <a:pt x="758" y="557"/>
                      </a:lnTo>
                      <a:lnTo>
                        <a:pt x="710" y="509"/>
                      </a:lnTo>
                      <a:lnTo>
                        <a:pt x="643" y="509"/>
                      </a:lnTo>
                      <a:lnTo>
                        <a:pt x="576" y="394"/>
                      </a:lnTo>
                      <a:lnTo>
                        <a:pt x="547" y="480"/>
                      </a:lnTo>
                      <a:lnTo>
                        <a:pt x="576" y="480"/>
                      </a:lnTo>
                      <a:lnTo>
                        <a:pt x="576" y="557"/>
                      </a:lnTo>
                      <a:lnTo>
                        <a:pt x="547" y="557"/>
                      </a:lnTo>
                      <a:lnTo>
                        <a:pt x="547" y="529"/>
                      </a:lnTo>
                      <a:lnTo>
                        <a:pt x="508" y="480"/>
                      </a:lnTo>
                      <a:lnTo>
                        <a:pt x="461" y="557"/>
                      </a:lnTo>
                      <a:lnTo>
                        <a:pt x="432" y="529"/>
                      </a:lnTo>
                      <a:lnTo>
                        <a:pt x="383" y="529"/>
                      </a:lnTo>
                      <a:lnTo>
                        <a:pt x="364" y="557"/>
                      </a:lnTo>
                      <a:lnTo>
                        <a:pt x="278" y="576"/>
                      </a:lnTo>
                      <a:lnTo>
                        <a:pt x="278" y="759"/>
                      </a:lnTo>
                      <a:lnTo>
                        <a:pt x="230" y="806"/>
                      </a:lnTo>
                      <a:lnTo>
                        <a:pt x="86" y="673"/>
                      </a:lnTo>
                      <a:lnTo>
                        <a:pt x="86" y="624"/>
                      </a:lnTo>
                      <a:lnTo>
                        <a:pt x="0" y="529"/>
                      </a:lnTo>
                      <a:lnTo>
                        <a:pt x="0" y="442"/>
                      </a:lnTo>
                      <a:lnTo>
                        <a:pt x="86" y="557"/>
                      </a:lnTo>
                      <a:lnTo>
                        <a:pt x="202" y="509"/>
                      </a:lnTo>
                      <a:lnTo>
                        <a:pt x="250" y="461"/>
                      </a:lnTo>
                      <a:lnTo>
                        <a:pt x="202" y="163"/>
                      </a:lnTo>
                      <a:lnTo>
                        <a:pt x="163" y="116"/>
                      </a:lnTo>
                      <a:lnTo>
                        <a:pt x="163" y="0"/>
                      </a:lnTo>
                      <a:lnTo>
                        <a:pt x="278" y="116"/>
                      </a:lnTo>
                      <a:lnTo>
                        <a:pt x="297" y="211"/>
                      </a:lnTo>
                      <a:close/>
                    </a:path>
                  </a:pathLst>
                </a:custGeom>
                <a:solidFill>
                  <a:srgbClr val="FFCC00"/>
                </a:solidFill>
                <a:ln w="9525">
                  <a:noFill/>
                  <a:round/>
                  <a:headEnd/>
                  <a:tailEnd/>
                </a:ln>
              </p:spPr>
              <p:txBody>
                <a:bodyPr>
                  <a:prstTxWarp prst="textNoShape">
                    <a:avLst/>
                  </a:prstTxWarp>
                </a:bodyPr>
                <a:lstStyle/>
                <a:p>
                  <a:endParaRPr lang="en-US"/>
                </a:p>
              </p:txBody>
            </p:sp>
            <p:sp>
              <p:nvSpPr>
                <p:cNvPr id="55807" name="Freeform 218"/>
                <p:cNvSpPr>
                  <a:spLocks noChangeAspect="1"/>
                </p:cNvSpPr>
                <p:nvPr/>
              </p:nvSpPr>
              <p:spPr bwMode="auto">
                <a:xfrm>
                  <a:off x="3977" y="2488"/>
                  <a:ext cx="52" cy="66"/>
                </a:xfrm>
                <a:custGeom>
                  <a:avLst/>
                  <a:gdLst>
                    <a:gd name="T0" fmla="*/ 259 w 259"/>
                    <a:gd name="T1" fmla="*/ 116 h 327"/>
                    <a:gd name="T2" fmla="*/ 231 w 259"/>
                    <a:gd name="T3" fmla="*/ 279 h 327"/>
                    <a:gd name="T4" fmla="*/ 182 w 259"/>
                    <a:gd name="T5" fmla="*/ 327 h 327"/>
                    <a:gd name="T6" fmla="*/ 96 w 259"/>
                    <a:gd name="T7" fmla="*/ 327 h 327"/>
                    <a:gd name="T8" fmla="*/ 0 w 259"/>
                    <a:gd name="T9" fmla="*/ 230 h 327"/>
                    <a:gd name="T10" fmla="*/ 0 w 259"/>
                    <a:gd name="T11" fmla="*/ 49 h 327"/>
                    <a:gd name="T12" fmla="*/ 48 w 259"/>
                    <a:gd name="T13" fmla="*/ 0 h 327"/>
                    <a:gd name="T14" fmla="*/ 143 w 259"/>
                    <a:gd name="T15" fmla="*/ 0 h 327"/>
                    <a:gd name="T16" fmla="*/ 259 w 259"/>
                    <a:gd name="T17" fmla="*/ 116 h 3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59"/>
                    <a:gd name="T28" fmla="*/ 0 h 327"/>
                    <a:gd name="T29" fmla="*/ 259 w 259"/>
                    <a:gd name="T30" fmla="*/ 327 h 32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59" h="327">
                      <a:moveTo>
                        <a:pt x="259" y="116"/>
                      </a:moveTo>
                      <a:lnTo>
                        <a:pt x="231" y="279"/>
                      </a:lnTo>
                      <a:lnTo>
                        <a:pt x="182" y="327"/>
                      </a:lnTo>
                      <a:lnTo>
                        <a:pt x="96" y="327"/>
                      </a:lnTo>
                      <a:lnTo>
                        <a:pt x="0" y="230"/>
                      </a:lnTo>
                      <a:lnTo>
                        <a:pt x="0" y="49"/>
                      </a:lnTo>
                      <a:lnTo>
                        <a:pt x="48" y="0"/>
                      </a:lnTo>
                      <a:lnTo>
                        <a:pt x="143" y="0"/>
                      </a:lnTo>
                      <a:lnTo>
                        <a:pt x="259" y="116"/>
                      </a:lnTo>
                      <a:close/>
                    </a:path>
                  </a:pathLst>
                </a:custGeom>
                <a:solidFill>
                  <a:srgbClr val="000000"/>
                </a:solidFill>
                <a:ln w="9525">
                  <a:noFill/>
                  <a:round/>
                  <a:headEnd/>
                  <a:tailEnd/>
                </a:ln>
              </p:spPr>
              <p:txBody>
                <a:bodyPr>
                  <a:prstTxWarp prst="textNoShape">
                    <a:avLst/>
                  </a:prstTxWarp>
                </a:bodyPr>
                <a:lstStyle/>
                <a:p>
                  <a:endParaRPr lang="en-US"/>
                </a:p>
              </p:txBody>
            </p:sp>
            <p:sp>
              <p:nvSpPr>
                <p:cNvPr id="55808" name="Freeform 219"/>
                <p:cNvSpPr>
                  <a:spLocks noChangeAspect="1"/>
                </p:cNvSpPr>
                <p:nvPr/>
              </p:nvSpPr>
              <p:spPr bwMode="auto">
                <a:xfrm>
                  <a:off x="866" y="2498"/>
                  <a:ext cx="79" cy="340"/>
                </a:xfrm>
                <a:custGeom>
                  <a:avLst/>
                  <a:gdLst>
                    <a:gd name="T0" fmla="*/ 393 w 393"/>
                    <a:gd name="T1" fmla="*/ 144 h 1697"/>
                    <a:gd name="T2" fmla="*/ 393 w 393"/>
                    <a:gd name="T3" fmla="*/ 480 h 1697"/>
                    <a:gd name="T4" fmla="*/ 345 w 393"/>
                    <a:gd name="T5" fmla="*/ 114 h 1697"/>
                    <a:gd name="T6" fmla="*/ 345 w 393"/>
                    <a:gd name="T7" fmla="*/ 95 h 1697"/>
                    <a:gd name="T8" fmla="*/ 297 w 393"/>
                    <a:gd name="T9" fmla="*/ 48 h 1697"/>
                    <a:gd name="T10" fmla="*/ 278 w 393"/>
                    <a:gd name="T11" fmla="*/ 48 h 1697"/>
                    <a:gd name="T12" fmla="*/ 230 w 393"/>
                    <a:gd name="T13" fmla="*/ 211 h 1697"/>
                    <a:gd name="T14" fmla="*/ 258 w 393"/>
                    <a:gd name="T15" fmla="*/ 805 h 1697"/>
                    <a:gd name="T16" fmla="*/ 258 w 393"/>
                    <a:gd name="T17" fmla="*/ 1486 h 1697"/>
                    <a:gd name="T18" fmla="*/ 163 w 393"/>
                    <a:gd name="T19" fmla="*/ 1534 h 1697"/>
                    <a:gd name="T20" fmla="*/ 76 w 393"/>
                    <a:gd name="T21" fmla="*/ 1669 h 1697"/>
                    <a:gd name="T22" fmla="*/ 47 w 393"/>
                    <a:gd name="T23" fmla="*/ 1697 h 1697"/>
                    <a:gd name="T24" fmla="*/ 0 w 393"/>
                    <a:gd name="T25" fmla="*/ 1601 h 1697"/>
                    <a:gd name="T26" fmla="*/ 0 w 393"/>
                    <a:gd name="T27" fmla="*/ 1007 h 1697"/>
                    <a:gd name="T28" fmla="*/ 47 w 393"/>
                    <a:gd name="T29" fmla="*/ 1265 h 1697"/>
                    <a:gd name="T30" fmla="*/ 47 w 393"/>
                    <a:gd name="T31" fmla="*/ 1583 h 1697"/>
                    <a:gd name="T32" fmla="*/ 76 w 393"/>
                    <a:gd name="T33" fmla="*/ 1601 h 1697"/>
                    <a:gd name="T34" fmla="*/ 181 w 393"/>
                    <a:gd name="T35" fmla="*/ 1420 h 1697"/>
                    <a:gd name="T36" fmla="*/ 211 w 393"/>
                    <a:gd name="T37" fmla="*/ 1448 h 1697"/>
                    <a:gd name="T38" fmla="*/ 258 w 393"/>
                    <a:gd name="T39" fmla="*/ 1189 h 1697"/>
                    <a:gd name="T40" fmla="*/ 230 w 393"/>
                    <a:gd name="T41" fmla="*/ 508 h 1697"/>
                    <a:gd name="T42" fmla="*/ 230 w 393"/>
                    <a:gd name="T43" fmla="*/ 48 h 1697"/>
                    <a:gd name="T44" fmla="*/ 258 w 393"/>
                    <a:gd name="T45" fmla="*/ 0 h 1697"/>
                    <a:gd name="T46" fmla="*/ 325 w 393"/>
                    <a:gd name="T47" fmla="*/ 0 h 1697"/>
                    <a:gd name="T48" fmla="*/ 393 w 393"/>
                    <a:gd name="T49" fmla="*/ 144 h 169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93"/>
                    <a:gd name="T76" fmla="*/ 0 h 1697"/>
                    <a:gd name="T77" fmla="*/ 393 w 393"/>
                    <a:gd name="T78" fmla="*/ 1697 h 169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393" h="1697">
                      <a:moveTo>
                        <a:pt x="393" y="144"/>
                      </a:moveTo>
                      <a:lnTo>
                        <a:pt x="393" y="480"/>
                      </a:lnTo>
                      <a:lnTo>
                        <a:pt x="345" y="114"/>
                      </a:lnTo>
                      <a:lnTo>
                        <a:pt x="345" y="95"/>
                      </a:lnTo>
                      <a:lnTo>
                        <a:pt x="297" y="48"/>
                      </a:lnTo>
                      <a:lnTo>
                        <a:pt x="278" y="48"/>
                      </a:lnTo>
                      <a:lnTo>
                        <a:pt x="230" y="211"/>
                      </a:lnTo>
                      <a:lnTo>
                        <a:pt x="258" y="805"/>
                      </a:lnTo>
                      <a:lnTo>
                        <a:pt x="258" y="1486"/>
                      </a:lnTo>
                      <a:lnTo>
                        <a:pt x="163" y="1534"/>
                      </a:lnTo>
                      <a:lnTo>
                        <a:pt x="76" y="1669"/>
                      </a:lnTo>
                      <a:lnTo>
                        <a:pt x="47" y="1697"/>
                      </a:lnTo>
                      <a:lnTo>
                        <a:pt x="0" y="1601"/>
                      </a:lnTo>
                      <a:lnTo>
                        <a:pt x="0" y="1007"/>
                      </a:lnTo>
                      <a:lnTo>
                        <a:pt x="47" y="1265"/>
                      </a:lnTo>
                      <a:lnTo>
                        <a:pt x="47" y="1583"/>
                      </a:lnTo>
                      <a:lnTo>
                        <a:pt x="76" y="1601"/>
                      </a:lnTo>
                      <a:lnTo>
                        <a:pt x="181" y="1420"/>
                      </a:lnTo>
                      <a:lnTo>
                        <a:pt x="211" y="1448"/>
                      </a:lnTo>
                      <a:lnTo>
                        <a:pt x="258" y="1189"/>
                      </a:lnTo>
                      <a:lnTo>
                        <a:pt x="230" y="508"/>
                      </a:lnTo>
                      <a:lnTo>
                        <a:pt x="230" y="48"/>
                      </a:lnTo>
                      <a:lnTo>
                        <a:pt x="258" y="0"/>
                      </a:lnTo>
                      <a:lnTo>
                        <a:pt x="325" y="0"/>
                      </a:lnTo>
                      <a:lnTo>
                        <a:pt x="393" y="144"/>
                      </a:lnTo>
                      <a:close/>
                    </a:path>
                  </a:pathLst>
                </a:custGeom>
                <a:solidFill>
                  <a:srgbClr val="000000"/>
                </a:solidFill>
                <a:ln w="9525">
                  <a:noFill/>
                  <a:round/>
                  <a:headEnd/>
                  <a:tailEnd/>
                </a:ln>
              </p:spPr>
              <p:txBody>
                <a:bodyPr>
                  <a:prstTxWarp prst="textNoShape">
                    <a:avLst/>
                  </a:prstTxWarp>
                </a:bodyPr>
                <a:lstStyle/>
                <a:p>
                  <a:endParaRPr lang="en-US"/>
                </a:p>
              </p:txBody>
            </p:sp>
            <p:sp>
              <p:nvSpPr>
                <p:cNvPr id="55809" name="Freeform 220"/>
                <p:cNvSpPr>
                  <a:spLocks noChangeAspect="1"/>
                </p:cNvSpPr>
                <p:nvPr/>
              </p:nvSpPr>
              <p:spPr bwMode="auto">
                <a:xfrm>
                  <a:off x="3817" y="2498"/>
                  <a:ext cx="60" cy="115"/>
                </a:xfrm>
                <a:custGeom>
                  <a:avLst/>
                  <a:gdLst>
                    <a:gd name="T0" fmla="*/ 183 w 297"/>
                    <a:gd name="T1" fmla="*/ 211 h 575"/>
                    <a:gd name="T2" fmla="*/ 230 w 297"/>
                    <a:gd name="T3" fmla="*/ 325 h 575"/>
                    <a:gd name="T4" fmla="*/ 297 w 297"/>
                    <a:gd name="T5" fmla="*/ 345 h 575"/>
                    <a:gd name="T6" fmla="*/ 250 w 297"/>
                    <a:gd name="T7" fmla="*/ 575 h 575"/>
                    <a:gd name="T8" fmla="*/ 0 w 297"/>
                    <a:gd name="T9" fmla="*/ 575 h 575"/>
                    <a:gd name="T10" fmla="*/ 0 w 297"/>
                    <a:gd name="T11" fmla="*/ 0 h 575"/>
                    <a:gd name="T12" fmla="*/ 183 w 297"/>
                    <a:gd name="T13" fmla="*/ 0 h 575"/>
                    <a:gd name="T14" fmla="*/ 183 w 297"/>
                    <a:gd name="T15" fmla="*/ 211 h 575"/>
                    <a:gd name="T16" fmla="*/ 0 60000 65536"/>
                    <a:gd name="T17" fmla="*/ 0 60000 65536"/>
                    <a:gd name="T18" fmla="*/ 0 60000 65536"/>
                    <a:gd name="T19" fmla="*/ 0 60000 65536"/>
                    <a:gd name="T20" fmla="*/ 0 60000 65536"/>
                    <a:gd name="T21" fmla="*/ 0 60000 65536"/>
                    <a:gd name="T22" fmla="*/ 0 60000 65536"/>
                    <a:gd name="T23" fmla="*/ 0 60000 65536"/>
                    <a:gd name="T24" fmla="*/ 0 w 297"/>
                    <a:gd name="T25" fmla="*/ 0 h 575"/>
                    <a:gd name="T26" fmla="*/ 297 w 297"/>
                    <a:gd name="T27" fmla="*/ 575 h 57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97" h="575">
                      <a:moveTo>
                        <a:pt x="183" y="211"/>
                      </a:moveTo>
                      <a:lnTo>
                        <a:pt x="230" y="325"/>
                      </a:lnTo>
                      <a:lnTo>
                        <a:pt x="297" y="345"/>
                      </a:lnTo>
                      <a:lnTo>
                        <a:pt x="250" y="575"/>
                      </a:lnTo>
                      <a:lnTo>
                        <a:pt x="0" y="575"/>
                      </a:lnTo>
                      <a:lnTo>
                        <a:pt x="0" y="0"/>
                      </a:lnTo>
                      <a:lnTo>
                        <a:pt x="183" y="0"/>
                      </a:lnTo>
                      <a:lnTo>
                        <a:pt x="183" y="211"/>
                      </a:lnTo>
                      <a:close/>
                    </a:path>
                  </a:pathLst>
                </a:custGeom>
                <a:solidFill>
                  <a:srgbClr val="CCCC4A"/>
                </a:solidFill>
                <a:ln w="9525">
                  <a:noFill/>
                  <a:round/>
                  <a:headEnd/>
                  <a:tailEnd/>
                </a:ln>
              </p:spPr>
              <p:txBody>
                <a:bodyPr>
                  <a:prstTxWarp prst="textNoShape">
                    <a:avLst/>
                  </a:prstTxWarp>
                </a:bodyPr>
                <a:lstStyle/>
                <a:p>
                  <a:endParaRPr lang="en-US"/>
                </a:p>
              </p:txBody>
            </p:sp>
            <p:sp>
              <p:nvSpPr>
                <p:cNvPr id="55810" name="Freeform 221"/>
                <p:cNvSpPr>
                  <a:spLocks noChangeAspect="1"/>
                </p:cNvSpPr>
                <p:nvPr/>
              </p:nvSpPr>
              <p:spPr bwMode="auto">
                <a:xfrm>
                  <a:off x="3983" y="2498"/>
                  <a:ext cx="36" cy="46"/>
                </a:xfrm>
                <a:custGeom>
                  <a:avLst/>
                  <a:gdLst>
                    <a:gd name="T0" fmla="*/ 182 w 182"/>
                    <a:gd name="T1" fmla="*/ 95 h 230"/>
                    <a:gd name="T2" fmla="*/ 182 w 182"/>
                    <a:gd name="T3" fmla="*/ 181 h 230"/>
                    <a:gd name="T4" fmla="*/ 134 w 182"/>
                    <a:gd name="T5" fmla="*/ 230 h 230"/>
                    <a:gd name="T6" fmla="*/ 86 w 182"/>
                    <a:gd name="T7" fmla="*/ 230 h 230"/>
                    <a:gd name="T8" fmla="*/ 0 w 182"/>
                    <a:gd name="T9" fmla="*/ 144 h 230"/>
                    <a:gd name="T10" fmla="*/ 67 w 182"/>
                    <a:gd name="T11" fmla="*/ 0 h 230"/>
                    <a:gd name="T12" fmla="*/ 114 w 182"/>
                    <a:gd name="T13" fmla="*/ 0 h 230"/>
                    <a:gd name="T14" fmla="*/ 182 w 182"/>
                    <a:gd name="T15" fmla="*/ 95 h 230"/>
                    <a:gd name="T16" fmla="*/ 0 60000 65536"/>
                    <a:gd name="T17" fmla="*/ 0 60000 65536"/>
                    <a:gd name="T18" fmla="*/ 0 60000 65536"/>
                    <a:gd name="T19" fmla="*/ 0 60000 65536"/>
                    <a:gd name="T20" fmla="*/ 0 60000 65536"/>
                    <a:gd name="T21" fmla="*/ 0 60000 65536"/>
                    <a:gd name="T22" fmla="*/ 0 60000 65536"/>
                    <a:gd name="T23" fmla="*/ 0 60000 65536"/>
                    <a:gd name="T24" fmla="*/ 0 w 182"/>
                    <a:gd name="T25" fmla="*/ 0 h 230"/>
                    <a:gd name="T26" fmla="*/ 182 w 182"/>
                    <a:gd name="T27" fmla="*/ 230 h 23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2" h="230">
                      <a:moveTo>
                        <a:pt x="182" y="95"/>
                      </a:moveTo>
                      <a:lnTo>
                        <a:pt x="182" y="181"/>
                      </a:lnTo>
                      <a:lnTo>
                        <a:pt x="134" y="230"/>
                      </a:lnTo>
                      <a:lnTo>
                        <a:pt x="86" y="230"/>
                      </a:lnTo>
                      <a:lnTo>
                        <a:pt x="0" y="144"/>
                      </a:lnTo>
                      <a:lnTo>
                        <a:pt x="67" y="0"/>
                      </a:lnTo>
                      <a:lnTo>
                        <a:pt x="114" y="0"/>
                      </a:lnTo>
                      <a:lnTo>
                        <a:pt x="182" y="95"/>
                      </a:lnTo>
                      <a:close/>
                    </a:path>
                  </a:pathLst>
                </a:custGeom>
                <a:solidFill>
                  <a:srgbClr val="9E590A"/>
                </a:solidFill>
                <a:ln w="9525">
                  <a:noFill/>
                  <a:round/>
                  <a:headEnd/>
                  <a:tailEnd/>
                </a:ln>
              </p:spPr>
              <p:txBody>
                <a:bodyPr>
                  <a:prstTxWarp prst="textNoShape">
                    <a:avLst/>
                  </a:prstTxWarp>
                </a:bodyPr>
                <a:lstStyle/>
                <a:p>
                  <a:endParaRPr lang="en-US"/>
                </a:p>
              </p:txBody>
            </p:sp>
            <p:sp>
              <p:nvSpPr>
                <p:cNvPr id="55811" name="Freeform 222"/>
                <p:cNvSpPr>
                  <a:spLocks noChangeAspect="1"/>
                </p:cNvSpPr>
                <p:nvPr/>
              </p:nvSpPr>
              <p:spPr bwMode="auto">
                <a:xfrm>
                  <a:off x="2695" y="2504"/>
                  <a:ext cx="82" cy="255"/>
                </a:xfrm>
                <a:custGeom>
                  <a:avLst/>
                  <a:gdLst>
                    <a:gd name="T0" fmla="*/ 230 w 413"/>
                    <a:gd name="T1" fmla="*/ 202 h 1276"/>
                    <a:gd name="T2" fmla="*/ 278 w 413"/>
                    <a:gd name="T3" fmla="*/ 250 h 1276"/>
                    <a:gd name="T4" fmla="*/ 346 w 413"/>
                    <a:gd name="T5" fmla="*/ 250 h 1276"/>
                    <a:gd name="T6" fmla="*/ 316 w 413"/>
                    <a:gd name="T7" fmla="*/ 547 h 1276"/>
                    <a:gd name="T8" fmla="*/ 202 w 413"/>
                    <a:gd name="T9" fmla="*/ 662 h 1276"/>
                    <a:gd name="T10" fmla="*/ 202 w 413"/>
                    <a:gd name="T11" fmla="*/ 682 h 1276"/>
                    <a:gd name="T12" fmla="*/ 250 w 413"/>
                    <a:gd name="T13" fmla="*/ 710 h 1276"/>
                    <a:gd name="T14" fmla="*/ 297 w 413"/>
                    <a:gd name="T15" fmla="*/ 826 h 1276"/>
                    <a:gd name="T16" fmla="*/ 346 w 413"/>
                    <a:gd name="T17" fmla="*/ 863 h 1276"/>
                    <a:gd name="T18" fmla="*/ 413 w 413"/>
                    <a:gd name="T19" fmla="*/ 863 h 1276"/>
                    <a:gd name="T20" fmla="*/ 383 w 413"/>
                    <a:gd name="T21" fmla="*/ 1209 h 1276"/>
                    <a:gd name="T22" fmla="*/ 316 w 413"/>
                    <a:gd name="T23" fmla="*/ 1276 h 1276"/>
                    <a:gd name="T24" fmla="*/ 19 w 413"/>
                    <a:gd name="T25" fmla="*/ 1276 h 1276"/>
                    <a:gd name="T26" fmla="*/ 48 w 413"/>
                    <a:gd name="T27" fmla="*/ 826 h 1276"/>
                    <a:gd name="T28" fmla="*/ 183 w 413"/>
                    <a:gd name="T29" fmla="*/ 749 h 1276"/>
                    <a:gd name="T30" fmla="*/ 230 w 413"/>
                    <a:gd name="T31" fmla="*/ 710 h 1276"/>
                    <a:gd name="T32" fmla="*/ 134 w 413"/>
                    <a:gd name="T33" fmla="*/ 710 h 1276"/>
                    <a:gd name="T34" fmla="*/ 48 w 413"/>
                    <a:gd name="T35" fmla="*/ 749 h 1276"/>
                    <a:gd name="T36" fmla="*/ 0 w 413"/>
                    <a:gd name="T37" fmla="*/ 662 h 1276"/>
                    <a:gd name="T38" fmla="*/ 0 w 413"/>
                    <a:gd name="T39" fmla="*/ 134 h 1276"/>
                    <a:gd name="T40" fmla="*/ 183 w 413"/>
                    <a:gd name="T41" fmla="*/ 0 h 1276"/>
                    <a:gd name="T42" fmla="*/ 230 w 413"/>
                    <a:gd name="T43" fmla="*/ 67 h 1276"/>
                    <a:gd name="T44" fmla="*/ 230 w 413"/>
                    <a:gd name="T45" fmla="*/ 202 h 12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3"/>
                    <a:gd name="T70" fmla="*/ 0 h 1276"/>
                    <a:gd name="T71" fmla="*/ 413 w 413"/>
                    <a:gd name="T72" fmla="*/ 1276 h 12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3" h="1276">
                      <a:moveTo>
                        <a:pt x="230" y="202"/>
                      </a:moveTo>
                      <a:lnTo>
                        <a:pt x="278" y="250"/>
                      </a:lnTo>
                      <a:lnTo>
                        <a:pt x="346" y="250"/>
                      </a:lnTo>
                      <a:lnTo>
                        <a:pt x="316" y="547"/>
                      </a:lnTo>
                      <a:lnTo>
                        <a:pt x="202" y="662"/>
                      </a:lnTo>
                      <a:lnTo>
                        <a:pt x="202" y="682"/>
                      </a:lnTo>
                      <a:lnTo>
                        <a:pt x="250" y="710"/>
                      </a:lnTo>
                      <a:lnTo>
                        <a:pt x="297" y="826"/>
                      </a:lnTo>
                      <a:lnTo>
                        <a:pt x="346" y="863"/>
                      </a:lnTo>
                      <a:lnTo>
                        <a:pt x="413" y="863"/>
                      </a:lnTo>
                      <a:lnTo>
                        <a:pt x="383" y="1209"/>
                      </a:lnTo>
                      <a:lnTo>
                        <a:pt x="316" y="1276"/>
                      </a:lnTo>
                      <a:lnTo>
                        <a:pt x="19" y="1276"/>
                      </a:lnTo>
                      <a:lnTo>
                        <a:pt x="48" y="826"/>
                      </a:lnTo>
                      <a:lnTo>
                        <a:pt x="183" y="749"/>
                      </a:lnTo>
                      <a:lnTo>
                        <a:pt x="230" y="710"/>
                      </a:lnTo>
                      <a:lnTo>
                        <a:pt x="134" y="710"/>
                      </a:lnTo>
                      <a:lnTo>
                        <a:pt x="48" y="749"/>
                      </a:lnTo>
                      <a:lnTo>
                        <a:pt x="0" y="662"/>
                      </a:lnTo>
                      <a:lnTo>
                        <a:pt x="0" y="134"/>
                      </a:lnTo>
                      <a:lnTo>
                        <a:pt x="183" y="0"/>
                      </a:lnTo>
                      <a:lnTo>
                        <a:pt x="230" y="67"/>
                      </a:lnTo>
                      <a:lnTo>
                        <a:pt x="230" y="202"/>
                      </a:lnTo>
                      <a:close/>
                    </a:path>
                  </a:pathLst>
                </a:custGeom>
                <a:solidFill>
                  <a:srgbClr val="C4C470"/>
                </a:solidFill>
                <a:ln w="9525">
                  <a:noFill/>
                  <a:round/>
                  <a:headEnd/>
                  <a:tailEnd/>
                </a:ln>
              </p:spPr>
              <p:txBody>
                <a:bodyPr>
                  <a:prstTxWarp prst="textNoShape">
                    <a:avLst/>
                  </a:prstTxWarp>
                </a:bodyPr>
                <a:lstStyle/>
                <a:p>
                  <a:endParaRPr lang="en-US"/>
                </a:p>
              </p:txBody>
            </p:sp>
            <p:sp>
              <p:nvSpPr>
                <p:cNvPr id="55812" name="Freeform 223"/>
                <p:cNvSpPr>
                  <a:spLocks noChangeAspect="1"/>
                </p:cNvSpPr>
                <p:nvPr/>
              </p:nvSpPr>
              <p:spPr bwMode="auto">
                <a:xfrm>
                  <a:off x="4290" y="2504"/>
                  <a:ext cx="23" cy="17"/>
                </a:xfrm>
                <a:custGeom>
                  <a:avLst/>
                  <a:gdLst>
                    <a:gd name="T0" fmla="*/ 0 w 115"/>
                    <a:gd name="T1" fmla="*/ 0 h 86"/>
                    <a:gd name="T2" fmla="*/ 115 w 115"/>
                    <a:gd name="T3" fmla="*/ 86 h 86"/>
                    <a:gd name="T4" fmla="*/ 0 w 115"/>
                    <a:gd name="T5" fmla="*/ 0 h 86"/>
                    <a:gd name="T6" fmla="*/ 0 60000 65536"/>
                    <a:gd name="T7" fmla="*/ 0 60000 65536"/>
                    <a:gd name="T8" fmla="*/ 0 60000 65536"/>
                    <a:gd name="T9" fmla="*/ 0 w 115"/>
                    <a:gd name="T10" fmla="*/ 0 h 86"/>
                    <a:gd name="T11" fmla="*/ 115 w 115"/>
                    <a:gd name="T12" fmla="*/ 86 h 86"/>
                  </a:gdLst>
                  <a:ahLst/>
                  <a:cxnLst>
                    <a:cxn ang="T6">
                      <a:pos x="T0" y="T1"/>
                    </a:cxn>
                    <a:cxn ang="T7">
                      <a:pos x="T2" y="T3"/>
                    </a:cxn>
                    <a:cxn ang="T8">
                      <a:pos x="T4" y="T5"/>
                    </a:cxn>
                  </a:cxnLst>
                  <a:rect l="T9" t="T10" r="T11" b="T12"/>
                  <a:pathLst>
                    <a:path w="115" h="86">
                      <a:moveTo>
                        <a:pt x="0" y="0"/>
                      </a:moveTo>
                      <a:lnTo>
                        <a:pt x="115" y="86"/>
                      </a:lnTo>
                      <a:lnTo>
                        <a:pt x="0" y="0"/>
                      </a:lnTo>
                      <a:close/>
                    </a:path>
                  </a:pathLst>
                </a:custGeom>
                <a:solidFill>
                  <a:srgbClr val="995714"/>
                </a:solidFill>
                <a:ln w="9525">
                  <a:noFill/>
                  <a:round/>
                  <a:headEnd/>
                  <a:tailEnd/>
                </a:ln>
              </p:spPr>
              <p:txBody>
                <a:bodyPr>
                  <a:prstTxWarp prst="textNoShape">
                    <a:avLst/>
                  </a:prstTxWarp>
                </a:bodyPr>
                <a:lstStyle/>
                <a:p>
                  <a:endParaRPr lang="en-US"/>
                </a:p>
              </p:txBody>
            </p:sp>
            <p:sp>
              <p:nvSpPr>
                <p:cNvPr id="55813" name="Freeform 224"/>
                <p:cNvSpPr>
                  <a:spLocks noChangeAspect="1"/>
                </p:cNvSpPr>
                <p:nvPr/>
              </p:nvSpPr>
              <p:spPr bwMode="auto">
                <a:xfrm>
                  <a:off x="3927" y="2508"/>
                  <a:ext cx="102" cy="192"/>
                </a:xfrm>
                <a:custGeom>
                  <a:avLst/>
                  <a:gdLst>
                    <a:gd name="T0" fmla="*/ 134 w 508"/>
                    <a:gd name="T1" fmla="*/ 201 h 959"/>
                    <a:gd name="T2" fmla="*/ 508 w 508"/>
                    <a:gd name="T3" fmla="*/ 662 h 959"/>
                    <a:gd name="T4" fmla="*/ 297 w 508"/>
                    <a:gd name="T5" fmla="*/ 911 h 959"/>
                    <a:gd name="T6" fmla="*/ 297 w 508"/>
                    <a:gd name="T7" fmla="*/ 959 h 959"/>
                    <a:gd name="T8" fmla="*/ 0 w 508"/>
                    <a:gd name="T9" fmla="*/ 642 h 959"/>
                    <a:gd name="T10" fmla="*/ 0 w 508"/>
                    <a:gd name="T11" fmla="*/ 0 h 959"/>
                    <a:gd name="T12" fmla="*/ 134 w 508"/>
                    <a:gd name="T13" fmla="*/ 133 h 959"/>
                    <a:gd name="T14" fmla="*/ 134 w 508"/>
                    <a:gd name="T15" fmla="*/ 201 h 959"/>
                    <a:gd name="T16" fmla="*/ 0 60000 65536"/>
                    <a:gd name="T17" fmla="*/ 0 60000 65536"/>
                    <a:gd name="T18" fmla="*/ 0 60000 65536"/>
                    <a:gd name="T19" fmla="*/ 0 60000 65536"/>
                    <a:gd name="T20" fmla="*/ 0 60000 65536"/>
                    <a:gd name="T21" fmla="*/ 0 60000 65536"/>
                    <a:gd name="T22" fmla="*/ 0 60000 65536"/>
                    <a:gd name="T23" fmla="*/ 0 60000 65536"/>
                    <a:gd name="T24" fmla="*/ 0 w 508"/>
                    <a:gd name="T25" fmla="*/ 0 h 959"/>
                    <a:gd name="T26" fmla="*/ 508 w 508"/>
                    <a:gd name="T27" fmla="*/ 959 h 95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08" h="959">
                      <a:moveTo>
                        <a:pt x="134" y="201"/>
                      </a:moveTo>
                      <a:lnTo>
                        <a:pt x="508" y="662"/>
                      </a:lnTo>
                      <a:lnTo>
                        <a:pt x="297" y="911"/>
                      </a:lnTo>
                      <a:lnTo>
                        <a:pt x="297" y="959"/>
                      </a:lnTo>
                      <a:lnTo>
                        <a:pt x="0" y="642"/>
                      </a:lnTo>
                      <a:lnTo>
                        <a:pt x="0" y="0"/>
                      </a:lnTo>
                      <a:lnTo>
                        <a:pt x="134" y="133"/>
                      </a:lnTo>
                      <a:lnTo>
                        <a:pt x="134" y="201"/>
                      </a:lnTo>
                      <a:close/>
                    </a:path>
                  </a:pathLst>
                </a:custGeom>
                <a:solidFill>
                  <a:srgbClr val="CF8F4F"/>
                </a:solidFill>
                <a:ln w="9525">
                  <a:noFill/>
                  <a:round/>
                  <a:headEnd/>
                  <a:tailEnd/>
                </a:ln>
              </p:spPr>
              <p:txBody>
                <a:bodyPr>
                  <a:prstTxWarp prst="textNoShape">
                    <a:avLst/>
                  </a:prstTxWarp>
                </a:bodyPr>
                <a:lstStyle/>
                <a:p>
                  <a:endParaRPr lang="en-US"/>
                </a:p>
              </p:txBody>
            </p:sp>
            <p:sp>
              <p:nvSpPr>
                <p:cNvPr id="55814" name="Freeform 225"/>
                <p:cNvSpPr>
                  <a:spLocks noChangeAspect="1"/>
                </p:cNvSpPr>
                <p:nvPr/>
              </p:nvSpPr>
              <p:spPr bwMode="auto">
                <a:xfrm>
                  <a:off x="2764" y="2540"/>
                  <a:ext cx="54" cy="123"/>
                </a:xfrm>
                <a:custGeom>
                  <a:avLst/>
                  <a:gdLst>
                    <a:gd name="T0" fmla="*/ 268 w 268"/>
                    <a:gd name="T1" fmla="*/ 499 h 613"/>
                    <a:gd name="T2" fmla="*/ 37 w 268"/>
                    <a:gd name="T3" fmla="*/ 613 h 613"/>
                    <a:gd name="T4" fmla="*/ 0 w 268"/>
                    <a:gd name="T5" fmla="*/ 566 h 613"/>
                    <a:gd name="T6" fmla="*/ 18 w 268"/>
                    <a:gd name="T7" fmla="*/ 413 h 613"/>
                    <a:gd name="T8" fmla="*/ 67 w 268"/>
                    <a:gd name="T9" fmla="*/ 345 h 613"/>
                    <a:gd name="T10" fmla="*/ 67 w 268"/>
                    <a:gd name="T11" fmla="*/ 67 h 613"/>
                    <a:gd name="T12" fmla="*/ 201 w 268"/>
                    <a:gd name="T13" fmla="*/ 0 h 613"/>
                    <a:gd name="T14" fmla="*/ 249 w 268"/>
                    <a:gd name="T15" fmla="*/ 0 h 613"/>
                    <a:gd name="T16" fmla="*/ 268 w 268"/>
                    <a:gd name="T17" fmla="*/ 499 h 6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68"/>
                    <a:gd name="T28" fmla="*/ 0 h 613"/>
                    <a:gd name="T29" fmla="*/ 268 w 268"/>
                    <a:gd name="T30" fmla="*/ 613 h 6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68" h="613">
                      <a:moveTo>
                        <a:pt x="268" y="499"/>
                      </a:moveTo>
                      <a:lnTo>
                        <a:pt x="37" y="613"/>
                      </a:lnTo>
                      <a:lnTo>
                        <a:pt x="0" y="566"/>
                      </a:lnTo>
                      <a:lnTo>
                        <a:pt x="18" y="413"/>
                      </a:lnTo>
                      <a:lnTo>
                        <a:pt x="67" y="345"/>
                      </a:lnTo>
                      <a:lnTo>
                        <a:pt x="67" y="67"/>
                      </a:lnTo>
                      <a:lnTo>
                        <a:pt x="201" y="0"/>
                      </a:lnTo>
                      <a:lnTo>
                        <a:pt x="249" y="0"/>
                      </a:lnTo>
                      <a:lnTo>
                        <a:pt x="268" y="499"/>
                      </a:lnTo>
                      <a:close/>
                    </a:path>
                  </a:pathLst>
                </a:custGeom>
                <a:solidFill>
                  <a:srgbClr val="7F7F44"/>
                </a:solidFill>
                <a:ln w="9525">
                  <a:noFill/>
                  <a:round/>
                  <a:headEnd/>
                  <a:tailEnd/>
                </a:ln>
              </p:spPr>
              <p:txBody>
                <a:bodyPr>
                  <a:prstTxWarp prst="textNoShape">
                    <a:avLst/>
                  </a:prstTxWarp>
                </a:bodyPr>
                <a:lstStyle/>
                <a:p>
                  <a:endParaRPr lang="en-US"/>
                </a:p>
              </p:txBody>
            </p:sp>
            <p:sp>
              <p:nvSpPr>
                <p:cNvPr id="55815" name="Freeform 226"/>
                <p:cNvSpPr>
                  <a:spLocks noChangeAspect="1"/>
                </p:cNvSpPr>
                <p:nvPr/>
              </p:nvSpPr>
              <p:spPr bwMode="auto">
                <a:xfrm>
                  <a:off x="4132" y="2548"/>
                  <a:ext cx="92" cy="75"/>
                </a:xfrm>
                <a:custGeom>
                  <a:avLst/>
                  <a:gdLst>
                    <a:gd name="T0" fmla="*/ 461 w 461"/>
                    <a:gd name="T1" fmla="*/ 211 h 375"/>
                    <a:gd name="T2" fmla="*/ 441 w 461"/>
                    <a:gd name="T3" fmla="*/ 326 h 375"/>
                    <a:gd name="T4" fmla="*/ 394 w 461"/>
                    <a:gd name="T5" fmla="*/ 375 h 375"/>
                    <a:gd name="T6" fmla="*/ 144 w 461"/>
                    <a:gd name="T7" fmla="*/ 375 h 375"/>
                    <a:gd name="T8" fmla="*/ 77 w 461"/>
                    <a:gd name="T9" fmla="*/ 326 h 375"/>
                    <a:gd name="T10" fmla="*/ 0 w 461"/>
                    <a:gd name="T11" fmla="*/ 231 h 375"/>
                    <a:gd name="T12" fmla="*/ 77 w 461"/>
                    <a:gd name="T13" fmla="*/ 76 h 375"/>
                    <a:gd name="T14" fmla="*/ 259 w 461"/>
                    <a:gd name="T15" fmla="*/ 0 h 375"/>
                    <a:gd name="T16" fmla="*/ 327 w 461"/>
                    <a:gd name="T17" fmla="*/ 29 h 375"/>
                    <a:gd name="T18" fmla="*/ 461 w 461"/>
                    <a:gd name="T19" fmla="*/ 211 h 37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61"/>
                    <a:gd name="T31" fmla="*/ 0 h 375"/>
                    <a:gd name="T32" fmla="*/ 461 w 461"/>
                    <a:gd name="T33" fmla="*/ 375 h 37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61" h="375">
                      <a:moveTo>
                        <a:pt x="461" y="211"/>
                      </a:moveTo>
                      <a:lnTo>
                        <a:pt x="441" y="326"/>
                      </a:lnTo>
                      <a:lnTo>
                        <a:pt x="394" y="375"/>
                      </a:lnTo>
                      <a:lnTo>
                        <a:pt x="144" y="375"/>
                      </a:lnTo>
                      <a:lnTo>
                        <a:pt x="77" y="326"/>
                      </a:lnTo>
                      <a:lnTo>
                        <a:pt x="0" y="231"/>
                      </a:lnTo>
                      <a:lnTo>
                        <a:pt x="77" y="76"/>
                      </a:lnTo>
                      <a:lnTo>
                        <a:pt x="259" y="0"/>
                      </a:lnTo>
                      <a:lnTo>
                        <a:pt x="327" y="29"/>
                      </a:lnTo>
                      <a:lnTo>
                        <a:pt x="461" y="211"/>
                      </a:lnTo>
                      <a:close/>
                    </a:path>
                  </a:pathLst>
                </a:custGeom>
                <a:solidFill>
                  <a:srgbClr val="E3A157"/>
                </a:solidFill>
                <a:ln w="9525">
                  <a:noFill/>
                  <a:round/>
                  <a:headEnd/>
                  <a:tailEnd/>
                </a:ln>
              </p:spPr>
              <p:txBody>
                <a:bodyPr>
                  <a:prstTxWarp prst="textNoShape">
                    <a:avLst/>
                  </a:prstTxWarp>
                </a:bodyPr>
                <a:lstStyle/>
                <a:p>
                  <a:endParaRPr lang="en-US"/>
                </a:p>
              </p:txBody>
            </p:sp>
            <p:sp>
              <p:nvSpPr>
                <p:cNvPr id="55816" name="Freeform 227"/>
                <p:cNvSpPr>
                  <a:spLocks noChangeAspect="1"/>
                </p:cNvSpPr>
                <p:nvPr/>
              </p:nvSpPr>
              <p:spPr bwMode="auto">
                <a:xfrm>
                  <a:off x="780" y="2554"/>
                  <a:ext cx="32" cy="499"/>
                </a:xfrm>
                <a:custGeom>
                  <a:avLst/>
                  <a:gdLst>
                    <a:gd name="T0" fmla="*/ 95 w 163"/>
                    <a:gd name="T1" fmla="*/ 1736 h 2494"/>
                    <a:gd name="T2" fmla="*/ 134 w 163"/>
                    <a:gd name="T3" fmla="*/ 1995 h 2494"/>
                    <a:gd name="T4" fmla="*/ 163 w 163"/>
                    <a:gd name="T5" fmla="*/ 2359 h 2494"/>
                    <a:gd name="T6" fmla="*/ 163 w 163"/>
                    <a:gd name="T7" fmla="*/ 2494 h 2494"/>
                    <a:gd name="T8" fmla="*/ 114 w 163"/>
                    <a:gd name="T9" fmla="*/ 2359 h 2494"/>
                    <a:gd name="T10" fmla="*/ 95 w 163"/>
                    <a:gd name="T11" fmla="*/ 1736 h 2494"/>
                    <a:gd name="T12" fmla="*/ 47 w 163"/>
                    <a:gd name="T13" fmla="*/ 681 h 2494"/>
                    <a:gd name="T14" fmla="*/ 0 w 163"/>
                    <a:gd name="T15" fmla="*/ 0 h 2494"/>
                    <a:gd name="T16" fmla="*/ 67 w 163"/>
                    <a:gd name="T17" fmla="*/ 863 h 2494"/>
                    <a:gd name="T18" fmla="*/ 95 w 163"/>
                    <a:gd name="T19" fmla="*/ 1736 h 249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63"/>
                    <a:gd name="T31" fmla="*/ 0 h 2494"/>
                    <a:gd name="T32" fmla="*/ 163 w 163"/>
                    <a:gd name="T33" fmla="*/ 2494 h 249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63" h="2494">
                      <a:moveTo>
                        <a:pt x="95" y="1736"/>
                      </a:moveTo>
                      <a:lnTo>
                        <a:pt x="134" y="1995"/>
                      </a:lnTo>
                      <a:lnTo>
                        <a:pt x="163" y="2359"/>
                      </a:lnTo>
                      <a:lnTo>
                        <a:pt x="163" y="2494"/>
                      </a:lnTo>
                      <a:lnTo>
                        <a:pt x="114" y="2359"/>
                      </a:lnTo>
                      <a:lnTo>
                        <a:pt x="95" y="1736"/>
                      </a:lnTo>
                      <a:lnTo>
                        <a:pt x="47" y="681"/>
                      </a:lnTo>
                      <a:lnTo>
                        <a:pt x="0" y="0"/>
                      </a:lnTo>
                      <a:lnTo>
                        <a:pt x="67" y="863"/>
                      </a:lnTo>
                      <a:lnTo>
                        <a:pt x="95" y="1736"/>
                      </a:lnTo>
                      <a:close/>
                    </a:path>
                  </a:pathLst>
                </a:custGeom>
                <a:solidFill>
                  <a:srgbClr val="000000"/>
                </a:solidFill>
                <a:ln w="9525">
                  <a:noFill/>
                  <a:round/>
                  <a:headEnd/>
                  <a:tailEnd/>
                </a:ln>
              </p:spPr>
              <p:txBody>
                <a:bodyPr>
                  <a:prstTxWarp prst="textNoShape">
                    <a:avLst/>
                  </a:prstTxWarp>
                </a:bodyPr>
                <a:lstStyle/>
                <a:p>
                  <a:endParaRPr lang="en-US"/>
                </a:p>
              </p:txBody>
            </p:sp>
            <p:sp>
              <p:nvSpPr>
                <p:cNvPr id="55817" name="Freeform 228"/>
                <p:cNvSpPr>
                  <a:spLocks noChangeAspect="1"/>
                </p:cNvSpPr>
                <p:nvPr/>
              </p:nvSpPr>
              <p:spPr bwMode="auto">
                <a:xfrm>
                  <a:off x="3996" y="2558"/>
                  <a:ext cx="159" cy="142"/>
                </a:xfrm>
                <a:custGeom>
                  <a:avLst/>
                  <a:gdLst>
                    <a:gd name="T0" fmla="*/ 546 w 796"/>
                    <a:gd name="T1" fmla="*/ 327 h 710"/>
                    <a:gd name="T2" fmla="*/ 796 w 796"/>
                    <a:gd name="T3" fmla="*/ 624 h 710"/>
                    <a:gd name="T4" fmla="*/ 643 w 796"/>
                    <a:gd name="T5" fmla="*/ 643 h 710"/>
                    <a:gd name="T6" fmla="*/ 566 w 796"/>
                    <a:gd name="T7" fmla="*/ 691 h 710"/>
                    <a:gd name="T8" fmla="*/ 546 w 796"/>
                    <a:gd name="T9" fmla="*/ 710 h 710"/>
                    <a:gd name="T10" fmla="*/ 451 w 796"/>
                    <a:gd name="T11" fmla="*/ 576 h 710"/>
                    <a:gd name="T12" fmla="*/ 202 w 796"/>
                    <a:gd name="T13" fmla="*/ 374 h 710"/>
                    <a:gd name="T14" fmla="*/ 0 w 796"/>
                    <a:gd name="T15" fmla="*/ 96 h 710"/>
                    <a:gd name="T16" fmla="*/ 115 w 796"/>
                    <a:gd name="T17" fmla="*/ 115 h 710"/>
                    <a:gd name="T18" fmla="*/ 268 w 796"/>
                    <a:gd name="T19" fmla="*/ 0 h 710"/>
                    <a:gd name="T20" fmla="*/ 546 w 796"/>
                    <a:gd name="T21" fmla="*/ 278 h 710"/>
                    <a:gd name="T22" fmla="*/ 546 w 796"/>
                    <a:gd name="T23" fmla="*/ 327 h 71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96"/>
                    <a:gd name="T37" fmla="*/ 0 h 710"/>
                    <a:gd name="T38" fmla="*/ 796 w 796"/>
                    <a:gd name="T39" fmla="*/ 710 h 71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96" h="710">
                      <a:moveTo>
                        <a:pt x="546" y="327"/>
                      </a:moveTo>
                      <a:lnTo>
                        <a:pt x="796" y="624"/>
                      </a:lnTo>
                      <a:lnTo>
                        <a:pt x="643" y="643"/>
                      </a:lnTo>
                      <a:lnTo>
                        <a:pt x="566" y="691"/>
                      </a:lnTo>
                      <a:lnTo>
                        <a:pt x="546" y="710"/>
                      </a:lnTo>
                      <a:lnTo>
                        <a:pt x="451" y="576"/>
                      </a:lnTo>
                      <a:lnTo>
                        <a:pt x="202" y="374"/>
                      </a:lnTo>
                      <a:lnTo>
                        <a:pt x="0" y="96"/>
                      </a:lnTo>
                      <a:lnTo>
                        <a:pt x="115" y="115"/>
                      </a:lnTo>
                      <a:lnTo>
                        <a:pt x="268" y="0"/>
                      </a:lnTo>
                      <a:lnTo>
                        <a:pt x="546" y="278"/>
                      </a:lnTo>
                      <a:lnTo>
                        <a:pt x="546" y="327"/>
                      </a:lnTo>
                      <a:close/>
                    </a:path>
                  </a:pathLst>
                </a:custGeom>
                <a:solidFill>
                  <a:srgbClr val="944F08"/>
                </a:solidFill>
                <a:ln w="9525">
                  <a:noFill/>
                  <a:round/>
                  <a:headEnd/>
                  <a:tailEnd/>
                </a:ln>
              </p:spPr>
              <p:txBody>
                <a:bodyPr>
                  <a:prstTxWarp prst="textNoShape">
                    <a:avLst/>
                  </a:prstTxWarp>
                </a:bodyPr>
                <a:lstStyle/>
                <a:p>
                  <a:endParaRPr lang="en-US"/>
                </a:p>
              </p:txBody>
            </p:sp>
            <p:sp>
              <p:nvSpPr>
                <p:cNvPr id="55818" name="Freeform 229"/>
                <p:cNvSpPr>
                  <a:spLocks noChangeAspect="1"/>
                </p:cNvSpPr>
                <p:nvPr/>
              </p:nvSpPr>
              <p:spPr bwMode="auto">
                <a:xfrm>
                  <a:off x="4155" y="2563"/>
                  <a:ext cx="52" cy="54"/>
                </a:xfrm>
                <a:custGeom>
                  <a:avLst/>
                  <a:gdLst>
                    <a:gd name="T0" fmla="*/ 259 w 259"/>
                    <a:gd name="T1" fmla="*/ 155 h 269"/>
                    <a:gd name="T2" fmla="*/ 231 w 259"/>
                    <a:gd name="T3" fmla="*/ 202 h 269"/>
                    <a:gd name="T4" fmla="*/ 163 w 259"/>
                    <a:gd name="T5" fmla="*/ 269 h 269"/>
                    <a:gd name="T6" fmla="*/ 48 w 259"/>
                    <a:gd name="T7" fmla="*/ 250 h 269"/>
                    <a:gd name="T8" fmla="*/ 0 w 259"/>
                    <a:gd name="T9" fmla="*/ 202 h 269"/>
                    <a:gd name="T10" fmla="*/ 29 w 259"/>
                    <a:gd name="T11" fmla="*/ 39 h 269"/>
                    <a:gd name="T12" fmla="*/ 96 w 259"/>
                    <a:gd name="T13" fmla="*/ 0 h 269"/>
                    <a:gd name="T14" fmla="*/ 182 w 259"/>
                    <a:gd name="T15" fmla="*/ 39 h 269"/>
                    <a:gd name="T16" fmla="*/ 259 w 259"/>
                    <a:gd name="T17" fmla="*/ 155 h 2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59"/>
                    <a:gd name="T28" fmla="*/ 0 h 269"/>
                    <a:gd name="T29" fmla="*/ 259 w 259"/>
                    <a:gd name="T30" fmla="*/ 269 h 26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59" h="269">
                      <a:moveTo>
                        <a:pt x="259" y="155"/>
                      </a:moveTo>
                      <a:lnTo>
                        <a:pt x="231" y="202"/>
                      </a:lnTo>
                      <a:lnTo>
                        <a:pt x="163" y="269"/>
                      </a:lnTo>
                      <a:lnTo>
                        <a:pt x="48" y="250"/>
                      </a:lnTo>
                      <a:lnTo>
                        <a:pt x="0" y="202"/>
                      </a:lnTo>
                      <a:lnTo>
                        <a:pt x="29" y="39"/>
                      </a:lnTo>
                      <a:lnTo>
                        <a:pt x="96" y="0"/>
                      </a:lnTo>
                      <a:lnTo>
                        <a:pt x="182" y="39"/>
                      </a:lnTo>
                      <a:lnTo>
                        <a:pt x="259" y="155"/>
                      </a:lnTo>
                      <a:close/>
                    </a:path>
                  </a:pathLst>
                </a:custGeom>
                <a:solidFill>
                  <a:srgbClr val="000000"/>
                </a:solidFill>
                <a:ln w="9525">
                  <a:noFill/>
                  <a:round/>
                  <a:headEnd/>
                  <a:tailEnd/>
                </a:ln>
              </p:spPr>
              <p:txBody>
                <a:bodyPr>
                  <a:prstTxWarp prst="textNoShape">
                    <a:avLst/>
                  </a:prstTxWarp>
                </a:bodyPr>
                <a:lstStyle/>
                <a:p>
                  <a:endParaRPr lang="en-US"/>
                </a:p>
              </p:txBody>
            </p:sp>
            <p:sp>
              <p:nvSpPr>
                <p:cNvPr id="55819" name="Freeform 230"/>
                <p:cNvSpPr>
                  <a:spLocks noChangeAspect="1"/>
                </p:cNvSpPr>
                <p:nvPr/>
              </p:nvSpPr>
              <p:spPr bwMode="auto">
                <a:xfrm>
                  <a:off x="3844" y="2567"/>
                  <a:ext cx="69" cy="129"/>
                </a:xfrm>
                <a:custGeom>
                  <a:avLst/>
                  <a:gdLst>
                    <a:gd name="T0" fmla="*/ 345 w 345"/>
                    <a:gd name="T1" fmla="*/ 595 h 643"/>
                    <a:gd name="T2" fmla="*/ 297 w 345"/>
                    <a:gd name="T3" fmla="*/ 643 h 643"/>
                    <a:gd name="T4" fmla="*/ 115 w 345"/>
                    <a:gd name="T5" fmla="*/ 614 h 643"/>
                    <a:gd name="T6" fmla="*/ 48 w 345"/>
                    <a:gd name="T7" fmla="*/ 614 h 643"/>
                    <a:gd name="T8" fmla="*/ 0 w 345"/>
                    <a:gd name="T9" fmla="*/ 546 h 643"/>
                    <a:gd name="T10" fmla="*/ 48 w 345"/>
                    <a:gd name="T11" fmla="*/ 326 h 643"/>
                    <a:gd name="T12" fmla="*/ 115 w 345"/>
                    <a:gd name="T13" fmla="*/ 326 h 643"/>
                    <a:gd name="T14" fmla="*/ 211 w 345"/>
                    <a:gd name="T15" fmla="*/ 163 h 643"/>
                    <a:gd name="T16" fmla="*/ 230 w 345"/>
                    <a:gd name="T17" fmla="*/ 0 h 643"/>
                    <a:gd name="T18" fmla="*/ 317 w 345"/>
                    <a:gd name="T19" fmla="*/ 19 h 643"/>
                    <a:gd name="T20" fmla="*/ 345 w 345"/>
                    <a:gd name="T21" fmla="*/ 595 h 64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45"/>
                    <a:gd name="T34" fmla="*/ 0 h 643"/>
                    <a:gd name="T35" fmla="*/ 345 w 345"/>
                    <a:gd name="T36" fmla="*/ 643 h 64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45" h="643">
                      <a:moveTo>
                        <a:pt x="345" y="595"/>
                      </a:moveTo>
                      <a:lnTo>
                        <a:pt x="297" y="643"/>
                      </a:lnTo>
                      <a:lnTo>
                        <a:pt x="115" y="614"/>
                      </a:lnTo>
                      <a:lnTo>
                        <a:pt x="48" y="614"/>
                      </a:lnTo>
                      <a:lnTo>
                        <a:pt x="0" y="546"/>
                      </a:lnTo>
                      <a:lnTo>
                        <a:pt x="48" y="326"/>
                      </a:lnTo>
                      <a:lnTo>
                        <a:pt x="115" y="326"/>
                      </a:lnTo>
                      <a:lnTo>
                        <a:pt x="211" y="163"/>
                      </a:lnTo>
                      <a:lnTo>
                        <a:pt x="230" y="0"/>
                      </a:lnTo>
                      <a:lnTo>
                        <a:pt x="317" y="19"/>
                      </a:lnTo>
                      <a:lnTo>
                        <a:pt x="345" y="595"/>
                      </a:lnTo>
                      <a:close/>
                    </a:path>
                  </a:pathLst>
                </a:custGeom>
                <a:solidFill>
                  <a:srgbClr val="99994F"/>
                </a:solidFill>
                <a:ln w="9525">
                  <a:noFill/>
                  <a:round/>
                  <a:headEnd/>
                  <a:tailEnd/>
                </a:ln>
              </p:spPr>
              <p:txBody>
                <a:bodyPr>
                  <a:prstTxWarp prst="textNoShape">
                    <a:avLst/>
                  </a:prstTxWarp>
                </a:bodyPr>
                <a:lstStyle/>
                <a:p>
                  <a:endParaRPr lang="en-US"/>
                </a:p>
              </p:txBody>
            </p:sp>
            <p:sp>
              <p:nvSpPr>
                <p:cNvPr id="55820" name="Freeform 231"/>
                <p:cNvSpPr>
                  <a:spLocks noChangeAspect="1"/>
                </p:cNvSpPr>
                <p:nvPr/>
              </p:nvSpPr>
              <p:spPr bwMode="auto">
                <a:xfrm>
                  <a:off x="4165" y="2571"/>
                  <a:ext cx="23" cy="29"/>
                </a:xfrm>
                <a:custGeom>
                  <a:avLst/>
                  <a:gdLst>
                    <a:gd name="T0" fmla="*/ 48 w 115"/>
                    <a:gd name="T1" fmla="*/ 29 h 144"/>
                    <a:gd name="T2" fmla="*/ 29 w 115"/>
                    <a:gd name="T3" fmla="*/ 48 h 144"/>
                    <a:gd name="T4" fmla="*/ 29 w 115"/>
                    <a:gd name="T5" fmla="*/ 67 h 144"/>
                    <a:gd name="T6" fmla="*/ 48 w 115"/>
                    <a:gd name="T7" fmla="*/ 96 h 144"/>
                    <a:gd name="T8" fmla="*/ 115 w 115"/>
                    <a:gd name="T9" fmla="*/ 96 h 144"/>
                    <a:gd name="T10" fmla="*/ 115 w 115"/>
                    <a:gd name="T11" fmla="*/ 116 h 144"/>
                    <a:gd name="T12" fmla="*/ 96 w 115"/>
                    <a:gd name="T13" fmla="*/ 144 h 144"/>
                    <a:gd name="T14" fmla="*/ 48 w 115"/>
                    <a:gd name="T15" fmla="*/ 144 h 144"/>
                    <a:gd name="T16" fmla="*/ 0 w 115"/>
                    <a:gd name="T17" fmla="*/ 96 h 144"/>
                    <a:gd name="T18" fmla="*/ 48 w 115"/>
                    <a:gd name="T19" fmla="*/ 0 h 144"/>
                    <a:gd name="T20" fmla="*/ 115 w 115"/>
                    <a:gd name="T21" fmla="*/ 29 h 144"/>
                    <a:gd name="T22" fmla="*/ 48 w 115"/>
                    <a:gd name="T23" fmla="*/ 29 h 14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15"/>
                    <a:gd name="T37" fmla="*/ 0 h 144"/>
                    <a:gd name="T38" fmla="*/ 115 w 115"/>
                    <a:gd name="T39" fmla="*/ 144 h 14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15" h="144">
                      <a:moveTo>
                        <a:pt x="48" y="29"/>
                      </a:moveTo>
                      <a:lnTo>
                        <a:pt x="29" y="48"/>
                      </a:lnTo>
                      <a:lnTo>
                        <a:pt x="29" y="67"/>
                      </a:lnTo>
                      <a:lnTo>
                        <a:pt x="48" y="96"/>
                      </a:lnTo>
                      <a:lnTo>
                        <a:pt x="115" y="96"/>
                      </a:lnTo>
                      <a:lnTo>
                        <a:pt x="115" y="116"/>
                      </a:lnTo>
                      <a:lnTo>
                        <a:pt x="96" y="144"/>
                      </a:lnTo>
                      <a:lnTo>
                        <a:pt x="48" y="144"/>
                      </a:lnTo>
                      <a:lnTo>
                        <a:pt x="0" y="96"/>
                      </a:lnTo>
                      <a:lnTo>
                        <a:pt x="48" y="0"/>
                      </a:lnTo>
                      <a:lnTo>
                        <a:pt x="115" y="29"/>
                      </a:lnTo>
                      <a:lnTo>
                        <a:pt x="48" y="29"/>
                      </a:lnTo>
                      <a:close/>
                    </a:path>
                  </a:pathLst>
                </a:custGeom>
                <a:solidFill>
                  <a:srgbClr val="BFA07D"/>
                </a:solidFill>
                <a:ln w="9525">
                  <a:noFill/>
                  <a:round/>
                  <a:headEnd/>
                  <a:tailEnd/>
                </a:ln>
              </p:spPr>
              <p:txBody>
                <a:bodyPr>
                  <a:prstTxWarp prst="textNoShape">
                    <a:avLst/>
                  </a:prstTxWarp>
                </a:bodyPr>
                <a:lstStyle/>
                <a:p>
                  <a:endParaRPr lang="en-US"/>
                </a:p>
              </p:txBody>
            </p:sp>
            <p:sp>
              <p:nvSpPr>
                <p:cNvPr id="55821" name="Freeform 232"/>
                <p:cNvSpPr>
                  <a:spLocks noChangeAspect="1"/>
                </p:cNvSpPr>
                <p:nvPr/>
              </p:nvSpPr>
              <p:spPr bwMode="auto">
                <a:xfrm>
                  <a:off x="4357" y="2571"/>
                  <a:ext cx="88" cy="61"/>
                </a:xfrm>
                <a:custGeom>
                  <a:avLst/>
                  <a:gdLst>
                    <a:gd name="T0" fmla="*/ 413 w 441"/>
                    <a:gd name="T1" fmla="*/ 96 h 307"/>
                    <a:gd name="T2" fmla="*/ 441 w 441"/>
                    <a:gd name="T3" fmla="*/ 163 h 307"/>
                    <a:gd name="T4" fmla="*/ 441 w 441"/>
                    <a:gd name="T5" fmla="*/ 230 h 307"/>
                    <a:gd name="T6" fmla="*/ 365 w 441"/>
                    <a:gd name="T7" fmla="*/ 307 h 307"/>
                    <a:gd name="T8" fmla="*/ 297 w 441"/>
                    <a:gd name="T9" fmla="*/ 260 h 307"/>
                    <a:gd name="T10" fmla="*/ 278 w 441"/>
                    <a:gd name="T11" fmla="*/ 230 h 307"/>
                    <a:gd name="T12" fmla="*/ 346 w 441"/>
                    <a:gd name="T13" fmla="*/ 230 h 307"/>
                    <a:gd name="T14" fmla="*/ 365 w 441"/>
                    <a:gd name="T15" fmla="*/ 163 h 307"/>
                    <a:gd name="T16" fmla="*/ 365 w 441"/>
                    <a:gd name="T17" fmla="*/ 96 h 307"/>
                    <a:gd name="T18" fmla="*/ 297 w 441"/>
                    <a:gd name="T19" fmla="*/ 29 h 307"/>
                    <a:gd name="T20" fmla="*/ 230 w 441"/>
                    <a:gd name="T21" fmla="*/ 29 h 307"/>
                    <a:gd name="T22" fmla="*/ 144 w 441"/>
                    <a:gd name="T23" fmla="*/ 116 h 307"/>
                    <a:gd name="T24" fmla="*/ 0 w 441"/>
                    <a:gd name="T25" fmla="*/ 96 h 307"/>
                    <a:gd name="T26" fmla="*/ 77 w 441"/>
                    <a:gd name="T27" fmla="*/ 0 h 307"/>
                    <a:gd name="T28" fmla="*/ 365 w 441"/>
                    <a:gd name="T29" fmla="*/ 29 h 307"/>
                    <a:gd name="T30" fmla="*/ 413 w 441"/>
                    <a:gd name="T31" fmla="*/ 96 h 30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441"/>
                    <a:gd name="T49" fmla="*/ 0 h 307"/>
                    <a:gd name="T50" fmla="*/ 441 w 441"/>
                    <a:gd name="T51" fmla="*/ 307 h 307"/>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441" h="307">
                      <a:moveTo>
                        <a:pt x="413" y="96"/>
                      </a:moveTo>
                      <a:lnTo>
                        <a:pt x="441" y="163"/>
                      </a:lnTo>
                      <a:lnTo>
                        <a:pt x="441" y="230"/>
                      </a:lnTo>
                      <a:lnTo>
                        <a:pt x="365" y="307"/>
                      </a:lnTo>
                      <a:lnTo>
                        <a:pt x="297" y="260"/>
                      </a:lnTo>
                      <a:lnTo>
                        <a:pt x="278" y="230"/>
                      </a:lnTo>
                      <a:lnTo>
                        <a:pt x="346" y="230"/>
                      </a:lnTo>
                      <a:lnTo>
                        <a:pt x="365" y="163"/>
                      </a:lnTo>
                      <a:lnTo>
                        <a:pt x="365" y="96"/>
                      </a:lnTo>
                      <a:lnTo>
                        <a:pt x="297" y="29"/>
                      </a:lnTo>
                      <a:lnTo>
                        <a:pt x="230" y="29"/>
                      </a:lnTo>
                      <a:lnTo>
                        <a:pt x="144" y="116"/>
                      </a:lnTo>
                      <a:lnTo>
                        <a:pt x="0" y="96"/>
                      </a:lnTo>
                      <a:lnTo>
                        <a:pt x="77" y="0"/>
                      </a:lnTo>
                      <a:lnTo>
                        <a:pt x="365" y="29"/>
                      </a:lnTo>
                      <a:lnTo>
                        <a:pt x="413" y="96"/>
                      </a:lnTo>
                      <a:close/>
                    </a:path>
                  </a:pathLst>
                </a:custGeom>
                <a:solidFill>
                  <a:srgbClr val="663333"/>
                </a:solidFill>
                <a:ln w="9525">
                  <a:noFill/>
                  <a:round/>
                  <a:headEnd/>
                  <a:tailEnd/>
                </a:ln>
              </p:spPr>
              <p:txBody>
                <a:bodyPr>
                  <a:prstTxWarp prst="textNoShape">
                    <a:avLst/>
                  </a:prstTxWarp>
                </a:bodyPr>
                <a:lstStyle/>
                <a:p>
                  <a:endParaRPr lang="en-US"/>
                </a:p>
              </p:txBody>
            </p:sp>
            <p:sp>
              <p:nvSpPr>
                <p:cNvPr id="55822" name="Freeform 233"/>
                <p:cNvSpPr>
                  <a:spLocks noChangeAspect="1"/>
                </p:cNvSpPr>
                <p:nvPr/>
              </p:nvSpPr>
              <p:spPr bwMode="auto">
                <a:xfrm>
                  <a:off x="4244" y="2577"/>
                  <a:ext cx="86" cy="77"/>
                </a:xfrm>
                <a:custGeom>
                  <a:avLst/>
                  <a:gdLst>
                    <a:gd name="T0" fmla="*/ 432 w 432"/>
                    <a:gd name="T1" fmla="*/ 134 h 384"/>
                    <a:gd name="T2" fmla="*/ 432 w 432"/>
                    <a:gd name="T3" fmla="*/ 278 h 384"/>
                    <a:gd name="T4" fmla="*/ 316 w 432"/>
                    <a:gd name="T5" fmla="*/ 384 h 384"/>
                    <a:gd name="T6" fmla="*/ 134 w 432"/>
                    <a:gd name="T7" fmla="*/ 384 h 384"/>
                    <a:gd name="T8" fmla="*/ 0 w 432"/>
                    <a:gd name="T9" fmla="*/ 231 h 384"/>
                    <a:gd name="T10" fmla="*/ 0 w 432"/>
                    <a:gd name="T11" fmla="*/ 67 h 384"/>
                    <a:gd name="T12" fmla="*/ 39 w 432"/>
                    <a:gd name="T13" fmla="*/ 19 h 384"/>
                    <a:gd name="T14" fmla="*/ 183 w 432"/>
                    <a:gd name="T15" fmla="*/ 0 h 384"/>
                    <a:gd name="T16" fmla="*/ 345 w 432"/>
                    <a:gd name="T17" fmla="*/ 38 h 384"/>
                    <a:gd name="T18" fmla="*/ 432 w 432"/>
                    <a:gd name="T19" fmla="*/ 134 h 38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32"/>
                    <a:gd name="T31" fmla="*/ 0 h 384"/>
                    <a:gd name="T32" fmla="*/ 432 w 432"/>
                    <a:gd name="T33" fmla="*/ 384 h 38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32" h="384">
                      <a:moveTo>
                        <a:pt x="432" y="134"/>
                      </a:moveTo>
                      <a:lnTo>
                        <a:pt x="432" y="278"/>
                      </a:lnTo>
                      <a:lnTo>
                        <a:pt x="316" y="384"/>
                      </a:lnTo>
                      <a:lnTo>
                        <a:pt x="134" y="384"/>
                      </a:lnTo>
                      <a:lnTo>
                        <a:pt x="0" y="231"/>
                      </a:lnTo>
                      <a:lnTo>
                        <a:pt x="0" y="67"/>
                      </a:lnTo>
                      <a:lnTo>
                        <a:pt x="39" y="19"/>
                      </a:lnTo>
                      <a:lnTo>
                        <a:pt x="183" y="0"/>
                      </a:lnTo>
                      <a:lnTo>
                        <a:pt x="345" y="38"/>
                      </a:lnTo>
                      <a:lnTo>
                        <a:pt x="432" y="134"/>
                      </a:lnTo>
                      <a:close/>
                    </a:path>
                  </a:pathLst>
                </a:custGeom>
                <a:solidFill>
                  <a:srgbClr val="AB6117"/>
                </a:solidFill>
                <a:ln w="9525">
                  <a:noFill/>
                  <a:round/>
                  <a:headEnd/>
                  <a:tailEnd/>
                </a:ln>
              </p:spPr>
              <p:txBody>
                <a:bodyPr>
                  <a:prstTxWarp prst="textNoShape">
                    <a:avLst/>
                  </a:prstTxWarp>
                </a:bodyPr>
                <a:lstStyle/>
                <a:p>
                  <a:endParaRPr lang="en-US"/>
                </a:p>
              </p:txBody>
            </p:sp>
            <p:sp>
              <p:nvSpPr>
                <p:cNvPr id="55823" name="Freeform 234"/>
                <p:cNvSpPr>
                  <a:spLocks noChangeAspect="1"/>
                </p:cNvSpPr>
                <p:nvPr/>
              </p:nvSpPr>
              <p:spPr bwMode="auto">
                <a:xfrm>
                  <a:off x="3944" y="2584"/>
                  <a:ext cx="39" cy="66"/>
                </a:xfrm>
                <a:custGeom>
                  <a:avLst/>
                  <a:gdLst>
                    <a:gd name="T0" fmla="*/ 115 w 192"/>
                    <a:gd name="T1" fmla="*/ 211 h 326"/>
                    <a:gd name="T2" fmla="*/ 192 w 192"/>
                    <a:gd name="T3" fmla="*/ 326 h 326"/>
                    <a:gd name="T4" fmla="*/ 0 w 192"/>
                    <a:gd name="T5" fmla="*/ 77 h 326"/>
                    <a:gd name="T6" fmla="*/ 76 w 192"/>
                    <a:gd name="T7" fmla="*/ 0 h 326"/>
                    <a:gd name="T8" fmla="*/ 192 w 192"/>
                    <a:gd name="T9" fmla="*/ 125 h 326"/>
                    <a:gd name="T10" fmla="*/ 115 w 192"/>
                    <a:gd name="T11" fmla="*/ 211 h 326"/>
                    <a:gd name="T12" fmla="*/ 0 60000 65536"/>
                    <a:gd name="T13" fmla="*/ 0 60000 65536"/>
                    <a:gd name="T14" fmla="*/ 0 60000 65536"/>
                    <a:gd name="T15" fmla="*/ 0 60000 65536"/>
                    <a:gd name="T16" fmla="*/ 0 60000 65536"/>
                    <a:gd name="T17" fmla="*/ 0 60000 65536"/>
                    <a:gd name="T18" fmla="*/ 0 w 192"/>
                    <a:gd name="T19" fmla="*/ 0 h 326"/>
                    <a:gd name="T20" fmla="*/ 192 w 192"/>
                    <a:gd name="T21" fmla="*/ 326 h 326"/>
                  </a:gdLst>
                  <a:ahLst/>
                  <a:cxnLst>
                    <a:cxn ang="T12">
                      <a:pos x="T0" y="T1"/>
                    </a:cxn>
                    <a:cxn ang="T13">
                      <a:pos x="T2" y="T3"/>
                    </a:cxn>
                    <a:cxn ang="T14">
                      <a:pos x="T4" y="T5"/>
                    </a:cxn>
                    <a:cxn ang="T15">
                      <a:pos x="T6" y="T7"/>
                    </a:cxn>
                    <a:cxn ang="T16">
                      <a:pos x="T8" y="T9"/>
                    </a:cxn>
                    <a:cxn ang="T17">
                      <a:pos x="T10" y="T11"/>
                    </a:cxn>
                  </a:cxnLst>
                  <a:rect l="T18" t="T19" r="T20" b="T21"/>
                  <a:pathLst>
                    <a:path w="192" h="326">
                      <a:moveTo>
                        <a:pt x="115" y="211"/>
                      </a:moveTo>
                      <a:lnTo>
                        <a:pt x="192" y="326"/>
                      </a:lnTo>
                      <a:lnTo>
                        <a:pt x="0" y="77"/>
                      </a:lnTo>
                      <a:lnTo>
                        <a:pt x="76" y="0"/>
                      </a:lnTo>
                      <a:lnTo>
                        <a:pt x="192" y="125"/>
                      </a:lnTo>
                      <a:lnTo>
                        <a:pt x="115" y="211"/>
                      </a:lnTo>
                      <a:close/>
                    </a:path>
                  </a:pathLst>
                </a:custGeom>
                <a:solidFill>
                  <a:srgbClr val="000000"/>
                </a:solidFill>
                <a:ln w="9525">
                  <a:noFill/>
                  <a:round/>
                  <a:headEnd/>
                  <a:tailEnd/>
                </a:ln>
              </p:spPr>
              <p:txBody>
                <a:bodyPr>
                  <a:prstTxWarp prst="textNoShape">
                    <a:avLst/>
                  </a:prstTxWarp>
                </a:bodyPr>
                <a:lstStyle/>
                <a:p>
                  <a:endParaRPr lang="en-US"/>
                </a:p>
              </p:txBody>
            </p:sp>
            <p:sp>
              <p:nvSpPr>
                <p:cNvPr id="55824" name="Freeform 235"/>
                <p:cNvSpPr>
                  <a:spLocks noChangeAspect="1"/>
                </p:cNvSpPr>
                <p:nvPr/>
              </p:nvSpPr>
              <p:spPr bwMode="auto">
                <a:xfrm>
                  <a:off x="4251" y="2584"/>
                  <a:ext cx="65" cy="66"/>
                </a:xfrm>
                <a:custGeom>
                  <a:avLst/>
                  <a:gdLst>
                    <a:gd name="T0" fmla="*/ 325 w 325"/>
                    <a:gd name="T1" fmla="*/ 125 h 326"/>
                    <a:gd name="T2" fmla="*/ 277 w 325"/>
                    <a:gd name="T3" fmla="*/ 279 h 326"/>
                    <a:gd name="T4" fmla="*/ 191 w 325"/>
                    <a:gd name="T5" fmla="*/ 326 h 326"/>
                    <a:gd name="T6" fmla="*/ 47 w 325"/>
                    <a:gd name="T7" fmla="*/ 259 h 326"/>
                    <a:gd name="T8" fmla="*/ 0 w 325"/>
                    <a:gd name="T9" fmla="*/ 211 h 326"/>
                    <a:gd name="T10" fmla="*/ 28 w 325"/>
                    <a:gd name="T11" fmla="*/ 49 h 326"/>
                    <a:gd name="T12" fmla="*/ 76 w 325"/>
                    <a:gd name="T13" fmla="*/ 0 h 326"/>
                    <a:gd name="T14" fmla="*/ 230 w 325"/>
                    <a:gd name="T15" fmla="*/ 29 h 326"/>
                    <a:gd name="T16" fmla="*/ 325 w 325"/>
                    <a:gd name="T17" fmla="*/ 125 h 32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25"/>
                    <a:gd name="T28" fmla="*/ 0 h 326"/>
                    <a:gd name="T29" fmla="*/ 325 w 325"/>
                    <a:gd name="T30" fmla="*/ 326 h 32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25" h="326">
                      <a:moveTo>
                        <a:pt x="325" y="125"/>
                      </a:moveTo>
                      <a:lnTo>
                        <a:pt x="277" y="279"/>
                      </a:lnTo>
                      <a:lnTo>
                        <a:pt x="191" y="326"/>
                      </a:lnTo>
                      <a:lnTo>
                        <a:pt x="47" y="259"/>
                      </a:lnTo>
                      <a:lnTo>
                        <a:pt x="0" y="211"/>
                      </a:lnTo>
                      <a:lnTo>
                        <a:pt x="28" y="49"/>
                      </a:lnTo>
                      <a:lnTo>
                        <a:pt x="76" y="0"/>
                      </a:lnTo>
                      <a:lnTo>
                        <a:pt x="230" y="29"/>
                      </a:lnTo>
                      <a:lnTo>
                        <a:pt x="325" y="125"/>
                      </a:lnTo>
                      <a:close/>
                    </a:path>
                  </a:pathLst>
                </a:custGeom>
                <a:solidFill>
                  <a:srgbClr val="000000"/>
                </a:solidFill>
                <a:ln w="9525">
                  <a:noFill/>
                  <a:round/>
                  <a:headEnd/>
                  <a:tailEnd/>
                </a:ln>
              </p:spPr>
              <p:txBody>
                <a:bodyPr>
                  <a:prstTxWarp prst="textNoShape">
                    <a:avLst/>
                  </a:prstTxWarp>
                </a:bodyPr>
                <a:lstStyle/>
                <a:p>
                  <a:endParaRPr lang="en-US"/>
                </a:p>
              </p:txBody>
            </p:sp>
            <p:sp>
              <p:nvSpPr>
                <p:cNvPr id="55825" name="Freeform 236"/>
                <p:cNvSpPr>
                  <a:spLocks noChangeAspect="1"/>
                </p:cNvSpPr>
                <p:nvPr/>
              </p:nvSpPr>
              <p:spPr bwMode="auto">
                <a:xfrm>
                  <a:off x="4399" y="2590"/>
                  <a:ext cx="23" cy="19"/>
                </a:xfrm>
                <a:custGeom>
                  <a:avLst/>
                  <a:gdLst>
                    <a:gd name="T0" fmla="*/ 86 w 115"/>
                    <a:gd name="T1" fmla="*/ 96 h 96"/>
                    <a:gd name="T2" fmla="*/ 86 w 115"/>
                    <a:gd name="T3" fmla="*/ 48 h 96"/>
                    <a:gd name="T4" fmla="*/ 67 w 115"/>
                    <a:gd name="T5" fmla="*/ 20 h 96"/>
                    <a:gd name="T6" fmla="*/ 47 w 115"/>
                    <a:gd name="T7" fmla="*/ 20 h 96"/>
                    <a:gd name="T8" fmla="*/ 19 w 115"/>
                    <a:gd name="T9" fmla="*/ 48 h 96"/>
                    <a:gd name="T10" fmla="*/ 47 w 115"/>
                    <a:gd name="T11" fmla="*/ 48 h 96"/>
                    <a:gd name="T12" fmla="*/ 47 w 115"/>
                    <a:gd name="T13" fmla="*/ 96 h 96"/>
                    <a:gd name="T14" fmla="*/ 19 w 115"/>
                    <a:gd name="T15" fmla="*/ 96 h 96"/>
                    <a:gd name="T16" fmla="*/ 19 w 115"/>
                    <a:gd name="T17" fmla="*/ 67 h 96"/>
                    <a:gd name="T18" fmla="*/ 0 w 115"/>
                    <a:gd name="T19" fmla="*/ 48 h 96"/>
                    <a:gd name="T20" fmla="*/ 47 w 115"/>
                    <a:gd name="T21" fmla="*/ 0 h 96"/>
                    <a:gd name="T22" fmla="*/ 115 w 115"/>
                    <a:gd name="T23" fmla="*/ 67 h 96"/>
                    <a:gd name="T24" fmla="*/ 86 w 115"/>
                    <a:gd name="T25" fmla="*/ 96 h 9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15"/>
                    <a:gd name="T40" fmla="*/ 0 h 96"/>
                    <a:gd name="T41" fmla="*/ 115 w 115"/>
                    <a:gd name="T42" fmla="*/ 96 h 9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15" h="96">
                      <a:moveTo>
                        <a:pt x="86" y="96"/>
                      </a:moveTo>
                      <a:lnTo>
                        <a:pt x="86" y="48"/>
                      </a:lnTo>
                      <a:lnTo>
                        <a:pt x="67" y="20"/>
                      </a:lnTo>
                      <a:lnTo>
                        <a:pt x="47" y="20"/>
                      </a:lnTo>
                      <a:lnTo>
                        <a:pt x="19" y="48"/>
                      </a:lnTo>
                      <a:lnTo>
                        <a:pt x="47" y="48"/>
                      </a:lnTo>
                      <a:lnTo>
                        <a:pt x="47" y="96"/>
                      </a:lnTo>
                      <a:lnTo>
                        <a:pt x="19" y="96"/>
                      </a:lnTo>
                      <a:lnTo>
                        <a:pt x="19" y="67"/>
                      </a:lnTo>
                      <a:lnTo>
                        <a:pt x="0" y="48"/>
                      </a:lnTo>
                      <a:lnTo>
                        <a:pt x="47" y="0"/>
                      </a:lnTo>
                      <a:lnTo>
                        <a:pt x="115" y="67"/>
                      </a:lnTo>
                      <a:lnTo>
                        <a:pt x="86" y="96"/>
                      </a:lnTo>
                      <a:close/>
                    </a:path>
                  </a:pathLst>
                </a:custGeom>
                <a:solidFill>
                  <a:srgbClr val="B59470"/>
                </a:solidFill>
                <a:ln w="9525">
                  <a:noFill/>
                  <a:round/>
                  <a:headEnd/>
                  <a:tailEnd/>
                </a:ln>
              </p:spPr>
              <p:txBody>
                <a:bodyPr>
                  <a:prstTxWarp prst="textNoShape">
                    <a:avLst/>
                  </a:prstTxWarp>
                </a:bodyPr>
                <a:lstStyle/>
                <a:p>
                  <a:endParaRPr lang="en-US"/>
                </a:p>
              </p:txBody>
            </p:sp>
            <p:sp>
              <p:nvSpPr>
                <p:cNvPr id="55826" name="Freeform 237"/>
                <p:cNvSpPr>
                  <a:spLocks noChangeAspect="1"/>
                </p:cNvSpPr>
                <p:nvPr/>
              </p:nvSpPr>
              <p:spPr bwMode="auto">
                <a:xfrm>
                  <a:off x="4274" y="2594"/>
                  <a:ext cx="19" cy="6"/>
                </a:xfrm>
                <a:custGeom>
                  <a:avLst/>
                  <a:gdLst>
                    <a:gd name="T0" fmla="*/ 96 w 96"/>
                    <a:gd name="T1" fmla="*/ 28 h 28"/>
                    <a:gd name="T2" fmla="*/ 0 w 96"/>
                    <a:gd name="T3" fmla="*/ 0 h 28"/>
                    <a:gd name="T4" fmla="*/ 77 w 96"/>
                    <a:gd name="T5" fmla="*/ 0 h 28"/>
                    <a:gd name="T6" fmla="*/ 96 w 96"/>
                    <a:gd name="T7" fmla="*/ 28 h 28"/>
                    <a:gd name="T8" fmla="*/ 0 60000 65536"/>
                    <a:gd name="T9" fmla="*/ 0 60000 65536"/>
                    <a:gd name="T10" fmla="*/ 0 60000 65536"/>
                    <a:gd name="T11" fmla="*/ 0 60000 65536"/>
                    <a:gd name="T12" fmla="*/ 0 w 96"/>
                    <a:gd name="T13" fmla="*/ 0 h 28"/>
                    <a:gd name="T14" fmla="*/ 96 w 96"/>
                    <a:gd name="T15" fmla="*/ 28 h 28"/>
                  </a:gdLst>
                  <a:ahLst/>
                  <a:cxnLst>
                    <a:cxn ang="T8">
                      <a:pos x="T0" y="T1"/>
                    </a:cxn>
                    <a:cxn ang="T9">
                      <a:pos x="T2" y="T3"/>
                    </a:cxn>
                    <a:cxn ang="T10">
                      <a:pos x="T4" y="T5"/>
                    </a:cxn>
                    <a:cxn ang="T11">
                      <a:pos x="T6" y="T7"/>
                    </a:cxn>
                  </a:cxnLst>
                  <a:rect l="T12" t="T13" r="T14" b="T15"/>
                  <a:pathLst>
                    <a:path w="96" h="28">
                      <a:moveTo>
                        <a:pt x="96" y="28"/>
                      </a:moveTo>
                      <a:lnTo>
                        <a:pt x="0" y="0"/>
                      </a:lnTo>
                      <a:lnTo>
                        <a:pt x="77" y="0"/>
                      </a:lnTo>
                      <a:lnTo>
                        <a:pt x="96" y="28"/>
                      </a:lnTo>
                      <a:close/>
                    </a:path>
                  </a:pathLst>
                </a:custGeom>
                <a:solidFill>
                  <a:srgbClr val="B59470"/>
                </a:solidFill>
                <a:ln w="9525">
                  <a:noFill/>
                  <a:round/>
                  <a:headEnd/>
                  <a:tailEnd/>
                </a:ln>
              </p:spPr>
              <p:txBody>
                <a:bodyPr>
                  <a:prstTxWarp prst="textNoShape">
                    <a:avLst/>
                  </a:prstTxWarp>
                </a:bodyPr>
                <a:lstStyle/>
                <a:p>
                  <a:endParaRPr lang="en-US"/>
                </a:p>
              </p:txBody>
            </p:sp>
            <p:sp>
              <p:nvSpPr>
                <p:cNvPr id="55827" name="Freeform 238"/>
                <p:cNvSpPr>
                  <a:spLocks noChangeAspect="1"/>
                </p:cNvSpPr>
                <p:nvPr/>
              </p:nvSpPr>
              <p:spPr bwMode="auto">
                <a:xfrm>
                  <a:off x="3115" y="2604"/>
                  <a:ext cx="165" cy="155"/>
                </a:xfrm>
                <a:custGeom>
                  <a:avLst/>
                  <a:gdLst>
                    <a:gd name="T0" fmla="*/ 624 w 826"/>
                    <a:gd name="T1" fmla="*/ 48 h 777"/>
                    <a:gd name="T2" fmla="*/ 740 w 826"/>
                    <a:gd name="T3" fmla="*/ 67 h 777"/>
                    <a:gd name="T4" fmla="*/ 807 w 826"/>
                    <a:gd name="T5" fmla="*/ 97 h 777"/>
                    <a:gd name="T6" fmla="*/ 807 w 826"/>
                    <a:gd name="T7" fmla="*/ 115 h 777"/>
                    <a:gd name="T8" fmla="*/ 826 w 826"/>
                    <a:gd name="T9" fmla="*/ 144 h 777"/>
                    <a:gd name="T10" fmla="*/ 807 w 826"/>
                    <a:gd name="T11" fmla="*/ 163 h 777"/>
                    <a:gd name="T12" fmla="*/ 807 w 826"/>
                    <a:gd name="T13" fmla="*/ 144 h 777"/>
                    <a:gd name="T14" fmla="*/ 710 w 826"/>
                    <a:gd name="T15" fmla="*/ 115 h 777"/>
                    <a:gd name="T16" fmla="*/ 710 w 826"/>
                    <a:gd name="T17" fmla="*/ 97 h 777"/>
                    <a:gd name="T18" fmla="*/ 691 w 826"/>
                    <a:gd name="T19" fmla="*/ 67 h 777"/>
                    <a:gd name="T20" fmla="*/ 643 w 826"/>
                    <a:gd name="T21" fmla="*/ 67 h 777"/>
                    <a:gd name="T22" fmla="*/ 624 w 826"/>
                    <a:gd name="T23" fmla="*/ 97 h 777"/>
                    <a:gd name="T24" fmla="*/ 624 w 826"/>
                    <a:gd name="T25" fmla="*/ 144 h 777"/>
                    <a:gd name="T26" fmla="*/ 557 w 826"/>
                    <a:gd name="T27" fmla="*/ 48 h 777"/>
                    <a:gd name="T28" fmla="*/ 529 w 826"/>
                    <a:gd name="T29" fmla="*/ 48 h 777"/>
                    <a:gd name="T30" fmla="*/ 490 w 826"/>
                    <a:gd name="T31" fmla="*/ 144 h 777"/>
                    <a:gd name="T32" fmla="*/ 490 w 826"/>
                    <a:gd name="T33" fmla="*/ 183 h 777"/>
                    <a:gd name="T34" fmla="*/ 441 w 826"/>
                    <a:gd name="T35" fmla="*/ 144 h 777"/>
                    <a:gd name="T36" fmla="*/ 422 w 826"/>
                    <a:gd name="T37" fmla="*/ 144 h 777"/>
                    <a:gd name="T38" fmla="*/ 394 w 826"/>
                    <a:gd name="T39" fmla="*/ 183 h 777"/>
                    <a:gd name="T40" fmla="*/ 394 w 826"/>
                    <a:gd name="T41" fmla="*/ 250 h 777"/>
                    <a:gd name="T42" fmla="*/ 297 w 826"/>
                    <a:gd name="T43" fmla="*/ 211 h 777"/>
                    <a:gd name="T44" fmla="*/ 260 w 826"/>
                    <a:gd name="T45" fmla="*/ 297 h 777"/>
                    <a:gd name="T46" fmla="*/ 278 w 826"/>
                    <a:gd name="T47" fmla="*/ 364 h 777"/>
                    <a:gd name="T48" fmla="*/ 278 w 826"/>
                    <a:gd name="T49" fmla="*/ 394 h 777"/>
                    <a:gd name="T50" fmla="*/ 164 w 826"/>
                    <a:gd name="T51" fmla="*/ 432 h 777"/>
                    <a:gd name="T52" fmla="*/ 97 w 826"/>
                    <a:gd name="T53" fmla="*/ 413 h 777"/>
                    <a:gd name="T54" fmla="*/ 97 w 826"/>
                    <a:gd name="T55" fmla="*/ 527 h 777"/>
                    <a:gd name="T56" fmla="*/ 192 w 826"/>
                    <a:gd name="T57" fmla="*/ 691 h 777"/>
                    <a:gd name="T58" fmla="*/ 164 w 826"/>
                    <a:gd name="T59" fmla="*/ 758 h 777"/>
                    <a:gd name="T60" fmla="*/ 144 w 826"/>
                    <a:gd name="T61" fmla="*/ 777 h 777"/>
                    <a:gd name="T62" fmla="*/ 116 w 826"/>
                    <a:gd name="T63" fmla="*/ 662 h 777"/>
                    <a:gd name="T64" fmla="*/ 29 w 826"/>
                    <a:gd name="T65" fmla="*/ 547 h 777"/>
                    <a:gd name="T66" fmla="*/ 0 w 826"/>
                    <a:gd name="T67" fmla="*/ 413 h 777"/>
                    <a:gd name="T68" fmla="*/ 116 w 826"/>
                    <a:gd name="T69" fmla="*/ 364 h 777"/>
                    <a:gd name="T70" fmla="*/ 116 w 826"/>
                    <a:gd name="T71" fmla="*/ 346 h 777"/>
                    <a:gd name="T72" fmla="*/ 260 w 826"/>
                    <a:gd name="T73" fmla="*/ 250 h 777"/>
                    <a:gd name="T74" fmla="*/ 260 w 826"/>
                    <a:gd name="T75" fmla="*/ 97 h 777"/>
                    <a:gd name="T76" fmla="*/ 278 w 826"/>
                    <a:gd name="T77" fmla="*/ 115 h 777"/>
                    <a:gd name="T78" fmla="*/ 327 w 826"/>
                    <a:gd name="T79" fmla="*/ 115 h 777"/>
                    <a:gd name="T80" fmla="*/ 346 w 826"/>
                    <a:gd name="T81" fmla="*/ 97 h 777"/>
                    <a:gd name="T82" fmla="*/ 346 w 826"/>
                    <a:gd name="T83" fmla="*/ 48 h 777"/>
                    <a:gd name="T84" fmla="*/ 394 w 826"/>
                    <a:gd name="T85" fmla="*/ 48 h 777"/>
                    <a:gd name="T86" fmla="*/ 422 w 826"/>
                    <a:gd name="T87" fmla="*/ 29 h 777"/>
                    <a:gd name="T88" fmla="*/ 461 w 826"/>
                    <a:gd name="T89" fmla="*/ 67 h 777"/>
                    <a:gd name="T90" fmla="*/ 510 w 826"/>
                    <a:gd name="T91" fmla="*/ 67 h 777"/>
                    <a:gd name="T92" fmla="*/ 557 w 826"/>
                    <a:gd name="T93" fmla="*/ 0 h 777"/>
                    <a:gd name="T94" fmla="*/ 557 w 826"/>
                    <a:gd name="T95" fmla="*/ 29 h 777"/>
                    <a:gd name="T96" fmla="*/ 624 w 826"/>
                    <a:gd name="T97" fmla="*/ 48 h 77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826"/>
                    <a:gd name="T148" fmla="*/ 0 h 777"/>
                    <a:gd name="T149" fmla="*/ 826 w 826"/>
                    <a:gd name="T150" fmla="*/ 777 h 77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826" h="777">
                      <a:moveTo>
                        <a:pt x="624" y="48"/>
                      </a:moveTo>
                      <a:lnTo>
                        <a:pt x="740" y="67"/>
                      </a:lnTo>
                      <a:lnTo>
                        <a:pt x="807" y="97"/>
                      </a:lnTo>
                      <a:lnTo>
                        <a:pt x="807" y="115"/>
                      </a:lnTo>
                      <a:lnTo>
                        <a:pt x="826" y="144"/>
                      </a:lnTo>
                      <a:lnTo>
                        <a:pt x="807" y="163"/>
                      </a:lnTo>
                      <a:lnTo>
                        <a:pt x="807" y="144"/>
                      </a:lnTo>
                      <a:lnTo>
                        <a:pt x="710" y="115"/>
                      </a:lnTo>
                      <a:lnTo>
                        <a:pt x="710" y="97"/>
                      </a:lnTo>
                      <a:lnTo>
                        <a:pt x="691" y="67"/>
                      </a:lnTo>
                      <a:lnTo>
                        <a:pt x="643" y="67"/>
                      </a:lnTo>
                      <a:lnTo>
                        <a:pt x="624" y="97"/>
                      </a:lnTo>
                      <a:lnTo>
                        <a:pt x="624" y="144"/>
                      </a:lnTo>
                      <a:lnTo>
                        <a:pt x="557" y="48"/>
                      </a:lnTo>
                      <a:lnTo>
                        <a:pt x="529" y="48"/>
                      </a:lnTo>
                      <a:lnTo>
                        <a:pt x="490" y="144"/>
                      </a:lnTo>
                      <a:lnTo>
                        <a:pt x="490" y="183"/>
                      </a:lnTo>
                      <a:lnTo>
                        <a:pt x="441" y="144"/>
                      </a:lnTo>
                      <a:lnTo>
                        <a:pt x="422" y="144"/>
                      </a:lnTo>
                      <a:lnTo>
                        <a:pt x="394" y="183"/>
                      </a:lnTo>
                      <a:lnTo>
                        <a:pt x="394" y="250"/>
                      </a:lnTo>
                      <a:lnTo>
                        <a:pt x="297" y="211"/>
                      </a:lnTo>
                      <a:lnTo>
                        <a:pt x="260" y="297"/>
                      </a:lnTo>
                      <a:lnTo>
                        <a:pt x="278" y="364"/>
                      </a:lnTo>
                      <a:lnTo>
                        <a:pt x="278" y="394"/>
                      </a:lnTo>
                      <a:lnTo>
                        <a:pt x="164" y="432"/>
                      </a:lnTo>
                      <a:lnTo>
                        <a:pt x="97" y="413"/>
                      </a:lnTo>
                      <a:lnTo>
                        <a:pt x="97" y="527"/>
                      </a:lnTo>
                      <a:lnTo>
                        <a:pt x="192" y="691"/>
                      </a:lnTo>
                      <a:lnTo>
                        <a:pt x="164" y="758"/>
                      </a:lnTo>
                      <a:lnTo>
                        <a:pt x="144" y="777"/>
                      </a:lnTo>
                      <a:lnTo>
                        <a:pt x="116" y="662"/>
                      </a:lnTo>
                      <a:lnTo>
                        <a:pt x="29" y="547"/>
                      </a:lnTo>
                      <a:lnTo>
                        <a:pt x="0" y="413"/>
                      </a:lnTo>
                      <a:lnTo>
                        <a:pt x="116" y="364"/>
                      </a:lnTo>
                      <a:lnTo>
                        <a:pt x="116" y="346"/>
                      </a:lnTo>
                      <a:lnTo>
                        <a:pt x="260" y="250"/>
                      </a:lnTo>
                      <a:lnTo>
                        <a:pt x="260" y="97"/>
                      </a:lnTo>
                      <a:lnTo>
                        <a:pt x="278" y="115"/>
                      </a:lnTo>
                      <a:lnTo>
                        <a:pt x="327" y="115"/>
                      </a:lnTo>
                      <a:lnTo>
                        <a:pt x="346" y="97"/>
                      </a:lnTo>
                      <a:lnTo>
                        <a:pt x="346" y="48"/>
                      </a:lnTo>
                      <a:lnTo>
                        <a:pt x="394" y="48"/>
                      </a:lnTo>
                      <a:lnTo>
                        <a:pt x="422" y="29"/>
                      </a:lnTo>
                      <a:lnTo>
                        <a:pt x="461" y="67"/>
                      </a:lnTo>
                      <a:lnTo>
                        <a:pt x="510" y="67"/>
                      </a:lnTo>
                      <a:lnTo>
                        <a:pt x="557" y="0"/>
                      </a:lnTo>
                      <a:lnTo>
                        <a:pt x="557" y="29"/>
                      </a:lnTo>
                      <a:lnTo>
                        <a:pt x="624" y="48"/>
                      </a:lnTo>
                      <a:close/>
                    </a:path>
                  </a:pathLst>
                </a:custGeom>
                <a:solidFill>
                  <a:srgbClr val="FF0000"/>
                </a:solidFill>
                <a:ln w="9525">
                  <a:noFill/>
                  <a:round/>
                  <a:headEnd/>
                  <a:tailEnd/>
                </a:ln>
              </p:spPr>
              <p:txBody>
                <a:bodyPr>
                  <a:prstTxWarp prst="textNoShape">
                    <a:avLst/>
                  </a:prstTxWarp>
                </a:bodyPr>
                <a:lstStyle/>
                <a:p>
                  <a:endParaRPr lang="en-US"/>
                </a:p>
              </p:txBody>
            </p:sp>
            <p:sp>
              <p:nvSpPr>
                <p:cNvPr id="55828" name="Freeform 239"/>
                <p:cNvSpPr>
                  <a:spLocks noChangeAspect="1"/>
                </p:cNvSpPr>
                <p:nvPr/>
              </p:nvSpPr>
              <p:spPr bwMode="auto">
                <a:xfrm>
                  <a:off x="4261" y="2604"/>
                  <a:ext cx="32" cy="28"/>
                </a:xfrm>
                <a:custGeom>
                  <a:avLst/>
                  <a:gdLst>
                    <a:gd name="T0" fmla="*/ 115 w 163"/>
                    <a:gd name="T1" fmla="*/ 97 h 144"/>
                    <a:gd name="T2" fmla="*/ 97 w 163"/>
                    <a:gd name="T3" fmla="*/ 67 h 144"/>
                    <a:gd name="T4" fmla="*/ 97 w 163"/>
                    <a:gd name="T5" fmla="*/ 48 h 144"/>
                    <a:gd name="T6" fmla="*/ 163 w 163"/>
                    <a:gd name="T7" fmla="*/ 48 h 144"/>
                    <a:gd name="T8" fmla="*/ 144 w 163"/>
                    <a:gd name="T9" fmla="*/ 115 h 144"/>
                    <a:gd name="T10" fmla="*/ 115 w 163"/>
                    <a:gd name="T11" fmla="*/ 144 h 144"/>
                    <a:gd name="T12" fmla="*/ 48 w 163"/>
                    <a:gd name="T13" fmla="*/ 144 h 144"/>
                    <a:gd name="T14" fmla="*/ 0 w 163"/>
                    <a:gd name="T15" fmla="*/ 67 h 144"/>
                    <a:gd name="T16" fmla="*/ 29 w 163"/>
                    <a:gd name="T17" fmla="*/ 0 h 144"/>
                    <a:gd name="T18" fmla="*/ 67 w 163"/>
                    <a:gd name="T19" fmla="*/ 144 h 144"/>
                    <a:gd name="T20" fmla="*/ 115 w 163"/>
                    <a:gd name="T21" fmla="*/ 97 h 14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63"/>
                    <a:gd name="T34" fmla="*/ 0 h 144"/>
                    <a:gd name="T35" fmla="*/ 163 w 163"/>
                    <a:gd name="T36" fmla="*/ 144 h 14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63" h="144">
                      <a:moveTo>
                        <a:pt x="115" y="97"/>
                      </a:moveTo>
                      <a:lnTo>
                        <a:pt x="97" y="67"/>
                      </a:lnTo>
                      <a:lnTo>
                        <a:pt x="97" y="48"/>
                      </a:lnTo>
                      <a:lnTo>
                        <a:pt x="163" y="48"/>
                      </a:lnTo>
                      <a:lnTo>
                        <a:pt x="144" y="115"/>
                      </a:lnTo>
                      <a:lnTo>
                        <a:pt x="115" y="144"/>
                      </a:lnTo>
                      <a:lnTo>
                        <a:pt x="48" y="144"/>
                      </a:lnTo>
                      <a:lnTo>
                        <a:pt x="0" y="67"/>
                      </a:lnTo>
                      <a:lnTo>
                        <a:pt x="29" y="0"/>
                      </a:lnTo>
                      <a:lnTo>
                        <a:pt x="67" y="144"/>
                      </a:lnTo>
                      <a:lnTo>
                        <a:pt x="115" y="97"/>
                      </a:lnTo>
                      <a:close/>
                    </a:path>
                  </a:pathLst>
                </a:custGeom>
                <a:solidFill>
                  <a:srgbClr val="B59470"/>
                </a:solidFill>
                <a:ln w="9525">
                  <a:noFill/>
                  <a:round/>
                  <a:headEnd/>
                  <a:tailEnd/>
                </a:ln>
              </p:spPr>
              <p:txBody>
                <a:bodyPr>
                  <a:prstTxWarp prst="textNoShape">
                    <a:avLst/>
                  </a:prstTxWarp>
                </a:bodyPr>
                <a:lstStyle/>
                <a:p>
                  <a:endParaRPr lang="en-US"/>
                </a:p>
              </p:txBody>
            </p:sp>
            <p:sp>
              <p:nvSpPr>
                <p:cNvPr id="55829" name="Freeform 240"/>
                <p:cNvSpPr>
                  <a:spLocks noChangeAspect="1"/>
                </p:cNvSpPr>
                <p:nvPr/>
              </p:nvSpPr>
              <p:spPr bwMode="auto">
                <a:xfrm>
                  <a:off x="4297" y="2609"/>
                  <a:ext cx="10" cy="23"/>
                </a:xfrm>
                <a:custGeom>
                  <a:avLst/>
                  <a:gdLst>
                    <a:gd name="T0" fmla="*/ 47 w 47"/>
                    <a:gd name="T1" fmla="*/ 68 h 115"/>
                    <a:gd name="T2" fmla="*/ 0 w 47"/>
                    <a:gd name="T3" fmla="*/ 115 h 115"/>
                    <a:gd name="T4" fmla="*/ 28 w 47"/>
                    <a:gd name="T5" fmla="*/ 0 h 115"/>
                    <a:gd name="T6" fmla="*/ 47 w 47"/>
                    <a:gd name="T7" fmla="*/ 0 h 115"/>
                    <a:gd name="T8" fmla="*/ 47 w 47"/>
                    <a:gd name="T9" fmla="*/ 68 h 115"/>
                    <a:gd name="T10" fmla="*/ 0 60000 65536"/>
                    <a:gd name="T11" fmla="*/ 0 60000 65536"/>
                    <a:gd name="T12" fmla="*/ 0 60000 65536"/>
                    <a:gd name="T13" fmla="*/ 0 60000 65536"/>
                    <a:gd name="T14" fmla="*/ 0 60000 65536"/>
                    <a:gd name="T15" fmla="*/ 0 w 47"/>
                    <a:gd name="T16" fmla="*/ 0 h 115"/>
                    <a:gd name="T17" fmla="*/ 47 w 47"/>
                    <a:gd name="T18" fmla="*/ 115 h 115"/>
                  </a:gdLst>
                  <a:ahLst/>
                  <a:cxnLst>
                    <a:cxn ang="T10">
                      <a:pos x="T0" y="T1"/>
                    </a:cxn>
                    <a:cxn ang="T11">
                      <a:pos x="T2" y="T3"/>
                    </a:cxn>
                    <a:cxn ang="T12">
                      <a:pos x="T4" y="T5"/>
                    </a:cxn>
                    <a:cxn ang="T13">
                      <a:pos x="T6" y="T7"/>
                    </a:cxn>
                    <a:cxn ang="T14">
                      <a:pos x="T8" y="T9"/>
                    </a:cxn>
                  </a:cxnLst>
                  <a:rect l="T15" t="T16" r="T17" b="T18"/>
                  <a:pathLst>
                    <a:path w="47" h="115">
                      <a:moveTo>
                        <a:pt x="47" y="68"/>
                      </a:moveTo>
                      <a:lnTo>
                        <a:pt x="0" y="115"/>
                      </a:lnTo>
                      <a:lnTo>
                        <a:pt x="28" y="0"/>
                      </a:lnTo>
                      <a:lnTo>
                        <a:pt x="47" y="0"/>
                      </a:lnTo>
                      <a:lnTo>
                        <a:pt x="47" y="68"/>
                      </a:lnTo>
                      <a:close/>
                    </a:path>
                  </a:pathLst>
                </a:custGeom>
                <a:solidFill>
                  <a:srgbClr val="B59470"/>
                </a:solidFill>
                <a:ln w="9525">
                  <a:noFill/>
                  <a:round/>
                  <a:headEnd/>
                  <a:tailEnd/>
                </a:ln>
              </p:spPr>
              <p:txBody>
                <a:bodyPr>
                  <a:prstTxWarp prst="textNoShape">
                    <a:avLst/>
                  </a:prstTxWarp>
                </a:bodyPr>
                <a:lstStyle/>
                <a:p>
                  <a:endParaRPr lang="en-US"/>
                </a:p>
              </p:txBody>
            </p:sp>
            <p:sp>
              <p:nvSpPr>
                <p:cNvPr id="55830" name="Freeform 241"/>
                <p:cNvSpPr>
                  <a:spLocks noChangeAspect="1"/>
                </p:cNvSpPr>
                <p:nvPr/>
              </p:nvSpPr>
              <p:spPr bwMode="auto">
                <a:xfrm>
                  <a:off x="4330" y="2609"/>
                  <a:ext cx="96" cy="110"/>
                </a:xfrm>
                <a:custGeom>
                  <a:avLst/>
                  <a:gdLst>
                    <a:gd name="T0" fmla="*/ 431 w 480"/>
                    <a:gd name="T1" fmla="*/ 182 h 547"/>
                    <a:gd name="T2" fmla="*/ 480 w 480"/>
                    <a:gd name="T3" fmla="*/ 221 h 547"/>
                    <a:gd name="T4" fmla="*/ 480 w 480"/>
                    <a:gd name="T5" fmla="*/ 365 h 547"/>
                    <a:gd name="T6" fmla="*/ 278 w 480"/>
                    <a:gd name="T7" fmla="*/ 547 h 547"/>
                    <a:gd name="T8" fmla="*/ 162 w 480"/>
                    <a:gd name="T9" fmla="*/ 403 h 547"/>
                    <a:gd name="T10" fmla="*/ 230 w 480"/>
                    <a:gd name="T11" fmla="*/ 432 h 547"/>
                    <a:gd name="T12" fmla="*/ 297 w 480"/>
                    <a:gd name="T13" fmla="*/ 432 h 547"/>
                    <a:gd name="T14" fmla="*/ 392 w 480"/>
                    <a:gd name="T15" fmla="*/ 335 h 547"/>
                    <a:gd name="T16" fmla="*/ 345 w 480"/>
                    <a:gd name="T17" fmla="*/ 154 h 547"/>
                    <a:gd name="T18" fmla="*/ 211 w 480"/>
                    <a:gd name="T19" fmla="*/ 38 h 547"/>
                    <a:gd name="T20" fmla="*/ 115 w 480"/>
                    <a:gd name="T21" fmla="*/ 68 h 547"/>
                    <a:gd name="T22" fmla="*/ 48 w 480"/>
                    <a:gd name="T23" fmla="*/ 182 h 547"/>
                    <a:gd name="T24" fmla="*/ 67 w 480"/>
                    <a:gd name="T25" fmla="*/ 298 h 547"/>
                    <a:gd name="T26" fmla="*/ 0 w 480"/>
                    <a:gd name="T27" fmla="*/ 249 h 547"/>
                    <a:gd name="T28" fmla="*/ 162 w 480"/>
                    <a:gd name="T29" fmla="*/ 0 h 547"/>
                    <a:gd name="T30" fmla="*/ 230 w 480"/>
                    <a:gd name="T31" fmla="*/ 0 h 547"/>
                    <a:gd name="T32" fmla="*/ 431 w 480"/>
                    <a:gd name="T33" fmla="*/ 182 h 54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80"/>
                    <a:gd name="T52" fmla="*/ 0 h 547"/>
                    <a:gd name="T53" fmla="*/ 480 w 480"/>
                    <a:gd name="T54" fmla="*/ 547 h 54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80" h="547">
                      <a:moveTo>
                        <a:pt x="431" y="182"/>
                      </a:moveTo>
                      <a:lnTo>
                        <a:pt x="480" y="221"/>
                      </a:lnTo>
                      <a:lnTo>
                        <a:pt x="480" y="365"/>
                      </a:lnTo>
                      <a:lnTo>
                        <a:pt x="278" y="547"/>
                      </a:lnTo>
                      <a:lnTo>
                        <a:pt x="162" y="403"/>
                      </a:lnTo>
                      <a:lnTo>
                        <a:pt x="230" y="432"/>
                      </a:lnTo>
                      <a:lnTo>
                        <a:pt x="297" y="432"/>
                      </a:lnTo>
                      <a:lnTo>
                        <a:pt x="392" y="335"/>
                      </a:lnTo>
                      <a:lnTo>
                        <a:pt x="345" y="154"/>
                      </a:lnTo>
                      <a:lnTo>
                        <a:pt x="211" y="38"/>
                      </a:lnTo>
                      <a:lnTo>
                        <a:pt x="115" y="68"/>
                      </a:lnTo>
                      <a:lnTo>
                        <a:pt x="48" y="182"/>
                      </a:lnTo>
                      <a:lnTo>
                        <a:pt x="67" y="298"/>
                      </a:lnTo>
                      <a:lnTo>
                        <a:pt x="0" y="249"/>
                      </a:lnTo>
                      <a:lnTo>
                        <a:pt x="162" y="0"/>
                      </a:lnTo>
                      <a:lnTo>
                        <a:pt x="230" y="0"/>
                      </a:lnTo>
                      <a:lnTo>
                        <a:pt x="431" y="182"/>
                      </a:lnTo>
                      <a:close/>
                    </a:path>
                  </a:pathLst>
                </a:custGeom>
                <a:solidFill>
                  <a:srgbClr val="E3780F"/>
                </a:solidFill>
                <a:ln w="9525">
                  <a:noFill/>
                  <a:round/>
                  <a:headEnd/>
                  <a:tailEnd/>
                </a:ln>
              </p:spPr>
              <p:txBody>
                <a:bodyPr>
                  <a:prstTxWarp prst="textNoShape">
                    <a:avLst/>
                  </a:prstTxWarp>
                </a:bodyPr>
                <a:lstStyle/>
                <a:p>
                  <a:endParaRPr lang="en-US"/>
                </a:p>
              </p:txBody>
            </p:sp>
            <p:sp>
              <p:nvSpPr>
                <p:cNvPr id="55831" name="Freeform 242" descr="wood2"/>
                <p:cNvSpPr>
                  <a:spLocks noChangeAspect="1"/>
                </p:cNvSpPr>
                <p:nvPr/>
              </p:nvSpPr>
              <p:spPr bwMode="auto">
                <a:xfrm>
                  <a:off x="724" y="2745"/>
                  <a:ext cx="4331" cy="89"/>
                </a:xfrm>
                <a:custGeom>
                  <a:avLst/>
                  <a:gdLst>
                    <a:gd name="T0" fmla="*/ 4722 w 13492"/>
                    <a:gd name="T1" fmla="*/ 0 h 248"/>
                    <a:gd name="T2" fmla="*/ 4759 w 13492"/>
                    <a:gd name="T3" fmla="*/ 28 h 248"/>
                    <a:gd name="T4" fmla="*/ 8013 w 13492"/>
                    <a:gd name="T5" fmla="*/ 28 h 248"/>
                    <a:gd name="T6" fmla="*/ 8617 w 13492"/>
                    <a:gd name="T7" fmla="*/ 191 h 248"/>
                    <a:gd name="T8" fmla="*/ 8752 w 13492"/>
                    <a:gd name="T9" fmla="*/ 28 h 248"/>
                    <a:gd name="T10" fmla="*/ 9471 w 13492"/>
                    <a:gd name="T11" fmla="*/ 191 h 248"/>
                    <a:gd name="T12" fmla="*/ 9587 w 13492"/>
                    <a:gd name="T13" fmla="*/ 28 h 248"/>
                    <a:gd name="T14" fmla="*/ 9999 w 13492"/>
                    <a:gd name="T15" fmla="*/ 143 h 248"/>
                    <a:gd name="T16" fmla="*/ 10411 w 13492"/>
                    <a:gd name="T17" fmla="*/ 18 h 248"/>
                    <a:gd name="T18" fmla="*/ 10882 w 13492"/>
                    <a:gd name="T19" fmla="*/ 172 h 248"/>
                    <a:gd name="T20" fmla="*/ 11103 w 13492"/>
                    <a:gd name="T21" fmla="*/ 18 h 248"/>
                    <a:gd name="T22" fmla="*/ 13492 w 13492"/>
                    <a:gd name="T23" fmla="*/ 0 h 248"/>
                    <a:gd name="T24" fmla="*/ 13492 w 13492"/>
                    <a:gd name="T25" fmla="*/ 162 h 248"/>
                    <a:gd name="T26" fmla="*/ 10258 w 13492"/>
                    <a:gd name="T27" fmla="*/ 162 h 248"/>
                    <a:gd name="T28" fmla="*/ 7811 w 13492"/>
                    <a:gd name="T29" fmla="*/ 211 h 248"/>
                    <a:gd name="T30" fmla="*/ 4097 w 13492"/>
                    <a:gd name="T31" fmla="*/ 211 h 248"/>
                    <a:gd name="T32" fmla="*/ 19 w 13492"/>
                    <a:gd name="T33" fmla="*/ 248 h 248"/>
                    <a:gd name="T34" fmla="*/ 0 w 13492"/>
                    <a:gd name="T35" fmla="*/ 211 h 248"/>
                    <a:gd name="T36" fmla="*/ 0 w 13492"/>
                    <a:gd name="T37" fmla="*/ 133 h 248"/>
                    <a:gd name="T38" fmla="*/ 49 w 13492"/>
                    <a:gd name="T39" fmla="*/ 95 h 248"/>
                    <a:gd name="T40" fmla="*/ 1028 w 13492"/>
                    <a:gd name="T41" fmla="*/ 47 h 248"/>
                    <a:gd name="T42" fmla="*/ 2447 w 13492"/>
                    <a:gd name="T43" fmla="*/ 47 h 248"/>
                    <a:gd name="T44" fmla="*/ 4693 w 13492"/>
                    <a:gd name="T45" fmla="*/ 28 h 248"/>
                    <a:gd name="T46" fmla="*/ 4722 w 13492"/>
                    <a:gd name="T47" fmla="*/ 0 h 24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3492"/>
                    <a:gd name="T73" fmla="*/ 0 h 248"/>
                    <a:gd name="T74" fmla="*/ 13492 w 13492"/>
                    <a:gd name="T75" fmla="*/ 248 h 24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3492" h="248">
                      <a:moveTo>
                        <a:pt x="4722" y="0"/>
                      </a:moveTo>
                      <a:lnTo>
                        <a:pt x="4759" y="28"/>
                      </a:lnTo>
                      <a:lnTo>
                        <a:pt x="8013" y="28"/>
                      </a:lnTo>
                      <a:lnTo>
                        <a:pt x="8617" y="191"/>
                      </a:lnTo>
                      <a:lnTo>
                        <a:pt x="8752" y="28"/>
                      </a:lnTo>
                      <a:lnTo>
                        <a:pt x="9471" y="191"/>
                      </a:lnTo>
                      <a:lnTo>
                        <a:pt x="9587" y="28"/>
                      </a:lnTo>
                      <a:lnTo>
                        <a:pt x="9999" y="143"/>
                      </a:lnTo>
                      <a:lnTo>
                        <a:pt x="10411" y="18"/>
                      </a:lnTo>
                      <a:lnTo>
                        <a:pt x="10882" y="172"/>
                      </a:lnTo>
                      <a:lnTo>
                        <a:pt x="11103" y="18"/>
                      </a:lnTo>
                      <a:lnTo>
                        <a:pt x="13492" y="0"/>
                      </a:lnTo>
                      <a:lnTo>
                        <a:pt x="13492" y="162"/>
                      </a:lnTo>
                      <a:lnTo>
                        <a:pt x="10258" y="162"/>
                      </a:lnTo>
                      <a:lnTo>
                        <a:pt x="7811" y="211"/>
                      </a:lnTo>
                      <a:lnTo>
                        <a:pt x="4097" y="211"/>
                      </a:lnTo>
                      <a:lnTo>
                        <a:pt x="19" y="248"/>
                      </a:lnTo>
                      <a:lnTo>
                        <a:pt x="0" y="211"/>
                      </a:lnTo>
                      <a:lnTo>
                        <a:pt x="0" y="133"/>
                      </a:lnTo>
                      <a:lnTo>
                        <a:pt x="49" y="95"/>
                      </a:lnTo>
                      <a:lnTo>
                        <a:pt x="1028" y="47"/>
                      </a:lnTo>
                      <a:lnTo>
                        <a:pt x="2447" y="47"/>
                      </a:lnTo>
                      <a:lnTo>
                        <a:pt x="4693" y="28"/>
                      </a:lnTo>
                      <a:lnTo>
                        <a:pt x="4722" y="0"/>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55832" name="Freeform 243"/>
                <p:cNvSpPr>
                  <a:spLocks noChangeAspect="1"/>
                </p:cNvSpPr>
                <p:nvPr/>
              </p:nvSpPr>
              <p:spPr bwMode="auto">
                <a:xfrm>
                  <a:off x="3199" y="2686"/>
                  <a:ext cx="196" cy="77"/>
                </a:xfrm>
                <a:custGeom>
                  <a:avLst/>
                  <a:gdLst>
                    <a:gd name="T0" fmla="*/ 912 w 980"/>
                    <a:gd name="T1" fmla="*/ 134 h 383"/>
                    <a:gd name="T2" fmla="*/ 980 w 980"/>
                    <a:gd name="T3" fmla="*/ 134 h 383"/>
                    <a:gd name="T4" fmla="*/ 893 w 980"/>
                    <a:gd name="T5" fmla="*/ 325 h 383"/>
                    <a:gd name="T6" fmla="*/ 845 w 980"/>
                    <a:gd name="T7" fmla="*/ 364 h 383"/>
                    <a:gd name="T8" fmla="*/ 481 w 980"/>
                    <a:gd name="T9" fmla="*/ 364 h 383"/>
                    <a:gd name="T10" fmla="*/ 452 w 980"/>
                    <a:gd name="T11" fmla="*/ 383 h 383"/>
                    <a:gd name="T12" fmla="*/ 288 w 980"/>
                    <a:gd name="T13" fmla="*/ 249 h 383"/>
                    <a:gd name="T14" fmla="*/ 202 w 980"/>
                    <a:gd name="T15" fmla="*/ 249 h 383"/>
                    <a:gd name="T16" fmla="*/ 88 w 980"/>
                    <a:gd name="T17" fmla="*/ 345 h 383"/>
                    <a:gd name="T18" fmla="*/ 0 w 980"/>
                    <a:gd name="T19" fmla="*/ 163 h 383"/>
                    <a:gd name="T20" fmla="*/ 68 w 980"/>
                    <a:gd name="T21" fmla="*/ 201 h 383"/>
                    <a:gd name="T22" fmla="*/ 154 w 980"/>
                    <a:gd name="T23" fmla="*/ 201 h 383"/>
                    <a:gd name="T24" fmla="*/ 183 w 980"/>
                    <a:gd name="T25" fmla="*/ 230 h 383"/>
                    <a:gd name="T26" fmla="*/ 221 w 980"/>
                    <a:gd name="T27" fmla="*/ 230 h 383"/>
                    <a:gd name="T28" fmla="*/ 269 w 980"/>
                    <a:gd name="T29" fmla="*/ 181 h 383"/>
                    <a:gd name="T30" fmla="*/ 221 w 980"/>
                    <a:gd name="T31" fmla="*/ 67 h 383"/>
                    <a:gd name="T32" fmla="*/ 221 w 980"/>
                    <a:gd name="T33" fmla="*/ 0 h 383"/>
                    <a:gd name="T34" fmla="*/ 385 w 980"/>
                    <a:gd name="T35" fmla="*/ 163 h 383"/>
                    <a:gd name="T36" fmla="*/ 404 w 980"/>
                    <a:gd name="T37" fmla="*/ 163 h 383"/>
                    <a:gd name="T38" fmla="*/ 452 w 980"/>
                    <a:gd name="T39" fmla="*/ 114 h 383"/>
                    <a:gd name="T40" fmla="*/ 548 w 980"/>
                    <a:gd name="T41" fmla="*/ 134 h 383"/>
                    <a:gd name="T42" fmla="*/ 586 w 980"/>
                    <a:gd name="T43" fmla="*/ 134 h 383"/>
                    <a:gd name="T44" fmla="*/ 634 w 980"/>
                    <a:gd name="T45" fmla="*/ 67 h 383"/>
                    <a:gd name="T46" fmla="*/ 634 w 980"/>
                    <a:gd name="T47" fmla="*/ 0 h 383"/>
                    <a:gd name="T48" fmla="*/ 682 w 980"/>
                    <a:gd name="T49" fmla="*/ 163 h 383"/>
                    <a:gd name="T50" fmla="*/ 701 w 980"/>
                    <a:gd name="T51" fmla="*/ 181 h 383"/>
                    <a:gd name="T52" fmla="*/ 797 w 980"/>
                    <a:gd name="T53" fmla="*/ 134 h 383"/>
                    <a:gd name="T54" fmla="*/ 778 w 980"/>
                    <a:gd name="T55" fmla="*/ 201 h 383"/>
                    <a:gd name="T56" fmla="*/ 778 w 980"/>
                    <a:gd name="T57" fmla="*/ 230 h 383"/>
                    <a:gd name="T58" fmla="*/ 817 w 980"/>
                    <a:gd name="T59" fmla="*/ 278 h 383"/>
                    <a:gd name="T60" fmla="*/ 912 w 980"/>
                    <a:gd name="T61" fmla="*/ 134 h 383"/>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980"/>
                    <a:gd name="T94" fmla="*/ 0 h 383"/>
                    <a:gd name="T95" fmla="*/ 980 w 980"/>
                    <a:gd name="T96" fmla="*/ 383 h 383"/>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980" h="383">
                      <a:moveTo>
                        <a:pt x="912" y="134"/>
                      </a:moveTo>
                      <a:lnTo>
                        <a:pt x="980" y="134"/>
                      </a:lnTo>
                      <a:lnTo>
                        <a:pt x="893" y="325"/>
                      </a:lnTo>
                      <a:lnTo>
                        <a:pt x="845" y="364"/>
                      </a:lnTo>
                      <a:lnTo>
                        <a:pt x="481" y="364"/>
                      </a:lnTo>
                      <a:lnTo>
                        <a:pt x="452" y="383"/>
                      </a:lnTo>
                      <a:lnTo>
                        <a:pt x="288" y="249"/>
                      </a:lnTo>
                      <a:lnTo>
                        <a:pt x="202" y="249"/>
                      </a:lnTo>
                      <a:lnTo>
                        <a:pt x="88" y="345"/>
                      </a:lnTo>
                      <a:lnTo>
                        <a:pt x="0" y="163"/>
                      </a:lnTo>
                      <a:lnTo>
                        <a:pt x="68" y="201"/>
                      </a:lnTo>
                      <a:lnTo>
                        <a:pt x="154" y="201"/>
                      </a:lnTo>
                      <a:lnTo>
                        <a:pt x="183" y="230"/>
                      </a:lnTo>
                      <a:lnTo>
                        <a:pt x="221" y="230"/>
                      </a:lnTo>
                      <a:lnTo>
                        <a:pt x="269" y="181"/>
                      </a:lnTo>
                      <a:lnTo>
                        <a:pt x="221" y="67"/>
                      </a:lnTo>
                      <a:lnTo>
                        <a:pt x="221" y="0"/>
                      </a:lnTo>
                      <a:lnTo>
                        <a:pt x="385" y="163"/>
                      </a:lnTo>
                      <a:lnTo>
                        <a:pt x="404" y="163"/>
                      </a:lnTo>
                      <a:lnTo>
                        <a:pt x="452" y="114"/>
                      </a:lnTo>
                      <a:lnTo>
                        <a:pt x="548" y="134"/>
                      </a:lnTo>
                      <a:lnTo>
                        <a:pt x="586" y="134"/>
                      </a:lnTo>
                      <a:lnTo>
                        <a:pt x="634" y="67"/>
                      </a:lnTo>
                      <a:lnTo>
                        <a:pt x="634" y="0"/>
                      </a:lnTo>
                      <a:lnTo>
                        <a:pt x="682" y="163"/>
                      </a:lnTo>
                      <a:lnTo>
                        <a:pt x="701" y="181"/>
                      </a:lnTo>
                      <a:lnTo>
                        <a:pt x="797" y="134"/>
                      </a:lnTo>
                      <a:lnTo>
                        <a:pt x="778" y="201"/>
                      </a:lnTo>
                      <a:lnTo>
                        <a:pt x="778" y="230"/>
                      </a:lnTo>
                      <a:lnTo>
                        <a:pt x="817" y="278"/>
                      </a:lnTo>
                      <a:lnTo>
                        <a:pt x="912" y="134"/>
                      </a:lnTo>
                      <a:close/>
                    </a:path>
                  </a:pathLst>
                </a:custGeom>
                <a:solidFill>
                  <a:srgbClr val="FFCC00"/>
                </a:solidFill>
                <a:ln w="9525">
                  <a:noFill/>
                  <a:round/>
                  <a:headEnd/>
                  <a:tailEnd/>
                </a:ln>
              </p:spPr>
              <p:txBody>
                <a:bodyPr>
                  <a:prstTxWarp prst="textNoShape">
                    <a:avLst/>
                  </a:prstTxWarp>
                </a:bodyPr>
                <a:lstStyle/>
                <a:p>
                  <a:endParaRPr lang="en-US"/>
                </a:p>
              </p:txBody>
            </p:sp>
            <p:sp>
              <p:nvSpPr>
                <p:cNvPr id="55833" name="Freeform 244"/>
                <p:cNvSpPr>
                  <a:spLocks noChangeAspect="1"/>
                </p:cNvSpPr>
                <p:nvPr/>
              </p:nvSpPr>
              <p:spPr bwMode="auto">
                <a:xfrm>
                  <a:off x="3148" y="2613"/>
                  <a:ext cx="293" cy="119"/>
                </a:xfrm>
                <a:custGeom>
                  <a:avLst/>
                  <a:gdLst>
                    <a:gd name="T0" fmla="*/ 1122 w 1468"/>
                    <a:gd name="T1" fmla="*/ 451 h 595"/>
                    <a:gd name="T2" fmla="*/ 1103 w 1468"/>
                    <a:gd name="T3" fmla="*/ 413 h 595"/>
                    <a:gd name="T4" fmla="*/ 1122 w 1468"/>
                    <a:gd name="T5" fmla="*/ 346 h 595"/>
                    <a:gd name="T6" fmla="*/ 1103 w 1468"/>
                    <a:gd name="T7" fmla="*/ 316 h 595"/>
                    <a:gd name="T8" fmla="*/ 988 w 1468"/>
                    <a:gd name="T9" fmla="*/ 432 h 595"/>
                    <a:gd name="T10" fmla="*/ 940 w 1468"/>
                    <a:gd name="T11" fmla="*/ 298 h 595"/>
                    <a:gd name="T12" fmla="*/ 940 w 1468"/>
                    <a:gd name="T13" fmla="*/ 230 h 595"/>
                    <a:gd name="T14" fmla="*/ 920 w 1468"/>
                    <a:gd name="T15" fmla="*/ 202 h 595"/>
                    <a:gd name="T16" fmla="*/ 892 w 1468"/>
                    <a:gd name="T17" fmla="*/ 202 h 595"/>
                    <a:gd name="T18" fmla="*/ 806 w 1468"/>
                    <a:gd name="T19" fmla="*/ 413 h 595"/>
                    <a:gd name="T20" fmla="*/ 757 w 1468"/>
                    <a:gd name="T21" fmla="*/ 365 h 595"/>
                    <a:gd name="T22" fmla="*/ 710 w 1468"/>
                    <a:gd name="T23" fmla="*/ 249 h 595"/>
                    <a:gd name="T24" fmla="*/ 662 w 1468"/>
                    <a:gd name="T25" fmla="*/ 298 h 595"/>
                    <a:gd name="T26" fmla="*/ 662 w 1468"/>
                    <a:gd name="T27" fmla="*/ 384 h 595"/>
                    <a:gd name="T28" fmla="*/ 643 w 1468"/>
                    <a:gd name="T29" fmla="*/ 413 h 595"/>
                    <a:gd name="T30" fmla="*/ 441 w 1468"/>
                    <a:gd name="T31" fmla="*/ 249 h 595"/>
                    <a:gd name="T32" fmla="*/ 412 w 1468"/>
                    <a:gd name="T33" fmla="*/ 479 h 595"/>
                    <a:gd name="T34" fmla="*/ 297 w 1468"/>
                    <a:gd name="T35" fmla="*/ 479 h 595"/>
                    <a:gd name="T36" fmla="*/ 258 w 1468"/>
                    <a:gd name="T37" fmla="*/ 432 h 595"/>
                    <a:gd name="T38" fmla="*/ 230 w 1468"/>
                    <a:gd name="T39" fmla="*/ 432 h 595"/>
                    <a:gd name="T40" fmla="*/ 182 w 1468"/>
                    <a:gd name="T41" fmla="*/ 479 h 595"/>
                    <a:gd name="T42" fmla="*/ 182 w 1468"/>
                    <a:gd name="T43" fmla="*/ 566 h 595"/>
                    <a:gd name="T44" fmla="*/ 67 w 1468"/>
                    <a:gd name="T45" fmla="*/ 595 h 595"/>
                    <a:gd name="T46" fmla="*/ 0 w 1468"/>
                    <a:gd name="T47" fmla="*/ 499 h 595"/>
                    <a:gd name="T48" fmla="*/ 182 w 1468"/>
                    <a:gd name="T49" fmla="*/ 413 h 595"/>
                    <a:gd name="T50" fmla="*/ 163 w 1468"/>
                    <a:gd name="T51" fmla="*/ 249 h 595"/>
                    <a:gd name="T52" fmla="*/ 258 w 1468"/>
                    <a:gd name="T53" fmla="*/ 298 h 595"/>
                    <a:gd name="T54" fmla="*/ 297 w 1468"/>
                    <a:gd name="T55" fmla="*/ 249 h 595"/>
                    <a:gd name="T56" fmla="*/ 277 w 1468"/>
                    <a:gd name="T57" fmla="*/ 182 h 595"/>
                    <a:gd name="T58" fmla="*/ 346 w 1468"/>
                    <a:gd name="T59" fmla="*/ 230 h 595"/>
                    <a:gd name="T60" fmla="*/ 393 w 1468"/>
                    <a:gd name="T61" fmla="*/ 182 h 595"/>
                    <a:gd name="T62" fmla="*/ 393 w 1468"/>
                    <a:gd name="T63" fmla="*/ 115 h 595"/>
                    <a:gd name="T64" fmla="*/ 460 w 1468"/>
                    <a:gd name="T65" fmla="*/ 182 h 595"/>
                    <a:gd name="T66" fmla="*/ 508 w 1468"/>
                    <a:gd name="T67" fmla="*/ 135 h 595"/>
                    <a:gd name="T68" fmla="*/ 662 w 1468"/>
                    <a:gd name="T69" fmla="*/ 202 h 595"/>
                    <a:gd name="T70" fmla="*/ 710 w 1468"/>
                    <a:gd name="T71" fmla="*/ 202 h 595"/>
                    <a:gd name="T72" fmla="*/ 757 w 1468"/>
                    <a:gd name="T73" fmla="*/ 96 h 595"/>
                    <a:gd name="T74" fmla="*/ 844 w 1468"/>
                    <a:gd name="T75" fmla="*/ 115 h 595"/>
                    <a:gd name="T76" fmla="*/ 873 w 1468"/>
                    <a:gd name="T77" fmla="*/ 135 h 595"/>
                    <a:gd name="T78" fmla="*/ 959 w 1468"/>
                    <a:gd name="T79" fmla="*/ 49 h 595"/>
                    <a:gd name="T80" fmla="*/ 959 w 1468"/>
                    <a:gd name="T81" fmla="*/ 0 h 595"/>
                    <a:gd name="T82" fmla="*/ 988 w 1468"/>
                    <a:gd name="T83" fmla="*/ 19 h 595"/>
                    <a:gd name="T84" fmla="*/ 1036 w 1468"/>
                    <a:gd name="T85" fmla="*/ 19 h 595"/>
                    <a:gd name="T86" fmla="*/ 1055 w 1468"/>
                    <a:gd name="T87" fmla="*/ 182 h 595"/>
                    <a:gd name="T88" fmla="*/ 1219 w 1468"/>
                    <a:gd name="T89" fmla="*/ 202 h 595"/>
                    <a:gd name="T90" fmla="*/ 1468 w 1468"/>
                    <a:gd name="T91" fmla="*/ 230 h 595"/>
                    <a:gd name="T92" fmla="*/ 1419 w 1468"/>
                    <a:gd name="T93" fmla="*/ 279 h 595"/>
                    <a:gd name="T94" fmla="*/ 1449 w 1468"/>
                    <a:gd name="T95" fmla="*/ 413 h 595"/>
                    <a:gd name="T96" fmla="*/ 1468 w 1468"/>
                    <a:gd name="T97" fmla="*/ 528 h 595"/>
                    <a:gd name="T98" fmla="*/ 1333 w 1468"/>
                    <a:gd name="T99" fmla="*/ 479 h 595"/>
                    <a:gd name="T100" fmla="*/ 1305 w 1468"/>
                    <a:gd name="T101" fmla="*/ 413 h 595"/>
                    <a:gd name="T102" fmla="*/ 1305 w 1468"/>
                    <a:gd name="T103" fmla="*/ 365 h 595"/>
                    <a:gd name="T104" fmla="*/ 1238 w 1468"/>
                    <a:gd name="T105" fmla="*/ 365 h 595"/>
                    <a:gd name="T106" fmla="*/ 1266 w 1468"/>
                    <a:gd name="T107" fmla="*/ 346 h 595"/>
                    <a:gd name="T108" fmla="*/ 1266 w 1468"/>
                    <a:gd name="T109" fmla="*/ 316 h 595"/>
                    <a:gd name="T110" fmla="*/ 1238 w 1468"/>
                    <a:gd name="T111" fmla="*/ 298 h 595"/>
                    <a:gd name="T112" fmla="*/ 1180 w 1468"/>
                    <a:gd name="T113" fmla="*/ 365 h 595"/>
                    <a:gd name="T114" fmla="*/ 1122 w 1468"/>
                    <a:gd name="T115" fmla="*/ 451 h 595"/>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468"/>
                    <a:gd name="T175" fmla="*/ 0 h 595"/>
                    <a:gd name="T176" fmla="*/ 1468 w 1468"/>
                    <a:gd name="T177" fmla="*/ 595 h 595"/>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468" h="595">
                      <a:moveTo>
                        <a:pt x="1122" y="451"/>
                      </a:moveTo>
                      <a:lnTo>
                        <a:pt x="1103" y="413"/>
                      </a:lnTo>
                      <a:lnTo>
                        <a:pt x="1122" y="346"/>
                      </a:lnTo>
                      <a:lnTo>
                        <a:pt x="1103" y="316"/>
                      </a:lnTo>
                      <a:lnTo>
                        <a:pt x="988" y="432"/>
                      </a:lnTo>
                      <a:lnTo>
                        <a:pt x="940" y="298"/>
                      </a:lnTo>
                      <a:lnTo>
                        <a:pt x="940" y="230"/>
                      </a:lnTo>
                      <a:lnTo>
                        <a:pt x="920" y="202"/>
                      </a:lnTo>
                      <a:lnTo>
                        <a:pt x="892" y="202"/>
                      </a:lnTo>
                      <a:lnTo>
                        <a:pt x="806" y="413"/>
                      </a:lnTo>
                      <a:lnTo>
                        <a:pt x="757" y="365"/>
                      </a:lnTo>
                      <a:lnTo>
                        <a:pt x="710" y="249"/>
                      </a:lnTo>
                      <a:lnTo>
                        <a:pt x="662" y="298"/>
                      </a:lnTo>
                      <a:lnTo>
                        <a:pt x="662" y="384"/>
                      </a:lnTo>
                      <a:lnTo>
                        <a:pt x="643" y="413"/>
                      </a:lnTo>
                      <a:lnTo>
                        <a:pt x="441" y="249"/>
                      </a:lnTo>
                      <a:lnTo>
                        <a:pt x="412" y="479"/>
                      </a:lnTo>
                      <a:lnTo>
                        <a:pt x="297" y="479"/>
                      </a:lnTo>
                      <a:lnTo>
                        <a:pt x="258" y="432"/>
                      </a:lnTo>
                      <a:lnTo>
                        <a:pt x="230" y="432"/>
                      </a:lnTo>
                      <a:lnTo>
                        <a:pt x="182" y="479"/>
                      </a:lnTo>
                      <a:lnTo>
                        <a:pt x="182" y="566"/>
                      </a:lnTo>
                      <a:lnTo>
                        <a:pt x="67" y="595"/>
                      </a:lnTo>
                      <a:lnTo>
                        <a:pt x="0" y="499"/>
                      </a:lnTo>
                      <a:lnTo>
                        <a:pt x="182" y="413"/>
                      </a:lnTo>
                      <a:lnTo>
                        <a:pt x="163" y="249"/>
                      </a:lnTo>
                      <a:lnTo>
                        <a:pt x="258" y="298"/>
                      </a:lnTo>
                      <a:lnTo>
                        <a:pt x="297" y="249"/>
                      </a:lnTo>
                      <a:lnTo>
                        <a:pt x="277" y="182"/>
                      </a:lnTo>
                      <a:lnTo>
                        <a:pt x="346" y="230"/>
                      </a:lnTo>
                      <a:lnTo>
                        <a:pt x="393" y="182"/>
                      </a:lnTo>
                      <a:lnTo>
                        <a:pt x="393" y="115"/>
                      </a:lnTo>
                      <a:lnTo>
                        <a:pt x="460" y="182"/>
                      </a:lnTo>
                      <a:lnTo>
                        <a:pt x="508" y="135"/>
                      </a:lnTo>
                      <a:lnTo>
                        <a:pt x="662" y="202"/>
                      </a:lnTo>
                      <a:lnTo>
                        <a:pt x="710" y="202"/>
                      </a:lnTo>
                      <a:lnTo>
                        <a:pt x="757" y="96"/>
                      </a:lnTo>
                      <a:lnTo>
                        <a:pt x="844" y="115"/>
                      </a:lnTo>
                      <a:lnTo>
                        <a:pt x="873" y="135"/>
                      </a:lnTo>
                      <a:lnTo>
                        <a:pt x="959" y="49"/>
                      </a:lnTo>
                      <a:lnTo>
                        <a:pt x="959" y="0"/>
                      </a:lnTo>
                      <a:lnTo>
                        <a:pt x="988" y="19"/>
                      </a:lnTo>
                      <a:lnTo>
                        <a:pt x="1036" y="19"/>
                      </a:lnTo>
                      <a:lnTo>
                        <a:pt x="1055" y="182"/>
                      </a:lnTo>
                      <a:lnTo>
                        <a:pt x="1219" y="202"/>
                      </a:lnTo>
                      <a:lnTo>
                        <a:pt x="1468" y="230"/>
                      </a:lnTo>
                      <a:lnTo>
                        <a:pt x="1419" y="279"/>
                      </a:lnTo>
                      <a:lnTo>
                        <a:pt x="1449" y="413"/>
                      </a:lnTo>
                      <a:lnTo>
                        <a:pt x="1468" y="528"/>
                      </a:lnTo>
                      <a:lnTo>
                        <a:pt x="1333" y="479"/>
                      </a:lnTo>
                      <a:lnTo>
                        <a:pt x="1305" y="413"/>
                      </a:lnTo>
                      <a:lnTo>
                        <a:pt x="1305" y="365"/>
                      </a:lnTo>
                      <a:lnTo>
                        <a:pt x="1238" y="365"/>
                      </a:lnTo>
                      <a:lnTo>
                        <a:pt x="1266" y="346"/>
                      </a:lnTo>
                      <a:lnTo>
                        <a:pt x="1266" y="316"/>
                      </a:lnTo>
                      <a:lnTo>
                        <a:pt x="1238" y="298"/>
                      </a:lnTo>
                      <a:lnTo>
                        <a:pt x="1180" y="365"/>
                      </a:lnTo>
                      <a:lnTo>
                        <a:pt x="1122" y="451"/>
                      </a:lnTo>
                      <a:close/>
                    </a:path>
                  </a:pathLst>
                </a:custGeom>
                <a:solidFill>
                  <a:srgbClr val="FF6633"/>
                </a:solidFill>
                <a:ln w="9525">
                  <a:noFill/>
                  <a:round/>
                  <a:headEnd/>
                  <a:tailEnd/>
                </a:ln>
              </p:spPr>
              <p:txBody>
                <a:bodyPr>
                  <a:prstTxWarp prst="textNoShape">
                    <a:avLst/>
                  </a:prstTxWarp>
                </a:bodyPr>
                <a:lstStyle/>
                <a:p>
                  <a:endParaRPr lang="en-US"/>
                </a:p>
              </p:txBody>
            </p:sp>
            <p:sp>
              <p:nvSpPr>
                <p:cNvPr id="55834" name="Freeform 245"/>
                <p:cNvSpPr>
                  <a:spLocks noChangeAspect="1"/>
                </p:cNvSpPr>
                <p:nvPr/>
              </p:nvSpPr>
              <p:spPr bwMode="auto">
                <a:xfrm>
                  <a:off x="4042" y="2613"/>
                  <a:ext cx="27" cy="27"/>
                </a:xfrm>
                <a:custGeom>
                  <a:avLst/>
                  <a:gdLst>
                    <a:gd name="T0" fmla="*/ 135 w 135"/>
                    <a:gd name="T1" fmla="*/ 135 h 135"/>
                    <a:gd name="T2" fmla="*/ 86 w 135"/>
                    <a:gd name="T3" fmla="*/ 135 h 135"/>
                    <a:gd name="T4" fmla="*/ 0 w 135"/>
                    <a:gd name="T5" fmla="*/ 0 h 135"/>
                    <a:gd name="T6" fmla="*/ 38 w 135"/>
                    <a:gd name="T7" fmla="*/ 67 h 135"/>
                    <a:gd name="T8" fmla="*/ 135 w 135"/>
                    <a:gd name="T9" fmla="*/ 135 h 135"/>
                    <a:gd name="T10" fmla="*/ 0 60000 65536"/>
                    <a:gd name="T11" fmla="*/ 0 60000 65536"/>
                    <a:gd name="T12" fmla="*/ 0 60000 65536"/>
                    <a:gd name="T13" fmla="*/ 0 60000 65536"/>
                    <a:gd name="T14" fmla="*/ 0 60000 65536"/>
                    <a:gd name="T15" fmla="*/ 0 w 135"/>
                    <a:gd name="T16" fmla="*/ 0 h 135"/>
                    <a:gd name="T17" fmla="*/ 135 w 135"/>
                    <a:gd name="T18" fmla="*/ 135 h 135"/>
                  </a:gdLst>
                  <a:ahLst/>
                  <a:cxnLst>
                    <a:cxn ang="T10">
                      <a:pos x="T0" y="T1"/>
                    </a:cxn>
                    <a:cxn ang="T11">
                      <a:pos x="T2" y="T3"/>
                    </a:cxn>
                    <a:cxn ang="T12">
                      <a:pos x="T4" y="T5"/>
                    </a:cxn>
                    <a:cxn ang="T13">
                      <a:pos x="T6" y="T7"/>
                    </a:cxn>
                    <a:cxn ang="T14">
                      <a:pos x="T8" y="T9"/>
                    </a:cxn>
                  </a:cxnLst>
                  <a:rect l="T15" t="T16" r="T17" b="T18"/>
                  <a:pathLst>
                    <a:path w="135" h="135">
                      <a:moveTo>
                        <a:pt x="135" y="135"/>
                      </a:moveTo>
                      <a:lnTo>
                        <a:pt x="86" y="135"/>
                      </a:lnTo>
                      <a:lnTo>
                        <a:pt x="0" y="0"/>
                      </a:lnTo>
                      <a:lnTo>
                        <a:pt x="38" y="67"/>
                      </a:lnTo>
                      <a:lnTo>
                        <a:pt x="135" y="135"/>
                      </a:lnTo>
                      <a:close/>
                    </a:path>
                  </a:pathLst>
                </a:custGeom>
                <a:solidFill>
                  <a:srgbClr val="944F08"/>
                </a:solidFill>
                <a:ln w="9525">
                  <a:noFill/>
                  <a:round/>
                  <a:headEnd/>
                  <a:tailEnd/>
                </a:ln>
              </p:spPr>
              <p:txBody>
                <a:bodyPr>
                  <a:prstTxWarp prst="textNoShape">
                    <a:avLst/>
                  </a:prstTxWarp>
                </a:bodyPr>
                <a:lstStyle/>
                <a:p>
                  <a:endParaRPr lang="en-US"/>
                </a:p>
              </p:txBody>
            </p:sp>
            <p:sp>
              <p:nvSpPr>
                <p:cNvPr id="55835" name="Freeform 246"/>
                <p:cNvSpPr>
                  <a:spLocks noChangeAspect="1"/>
                </p:cNvSpPr>
                <p:nvPr/>
              </p:nvSpPr>
              <p:spPr bwMode="auto">
                <a:xfrm>
                  <a:off x="4439" y="2617"/>
                  <a:ext cx="106" cy="73"/>
                </a:xfrm>
                <a:custGeom>
                  <a:avLst/>
                  <a:gdLst>
                    <a:gd name="T0" fmla="*/ 527 w 527"/>
                    <a:gd name="T1" fmla="*/ 144 h 365"/>
                    <a:gd name="T2" fmla="*/ 527 w 527"/>
                    <a:gd name="T3" fmla="*/ 230 h 365"/>
                    <a:gd name="T4" fmla="*/ 297 w 527"/>
                    <a:gd name="T5" fmla="*/ 365 h 365"/>
                    <a:gd name="T6" fmla="*/ 211 w 527"/>
                    <a:gd name="T7" fmla="*/ 346 h 365"/>
                    <a:gd name="T8" fmla="*/ 230 w 527"/>
                    <a:gd name="T9" fmla="*/ 346 h 365"/>
                    <a:gd name="T10" fmla="*/ 258 w 527"/>
                    <a:gd name="T11" fmla="*/ 327 h 365"/>
                    <a:gd name="T12" fmla="*/ 163 w 527"/>
                    <a:gd name="T13" fmla="*/ 279 h 365"/>
                    <a:gd name="T14" fmla="*/ 144 w 527"/>
                    <a:gd name="T15" fmla="*/ 279 h 365"/>
                    <a:gd name="T16" fmla="*/ 144 w 527"/>
                    <a:gd name="T17" fmla="*/ 211 h 365"/>
                    <a:gd name="T18" fmla="*/ 230 w 527"/>
                    <a:gd name="T19" fmla="*/ 163 h 365"/>
                    <a:gd name="T20" fmla="*/ 258 w 527"/>
                    <a:gd name="T21" fmla="*/ 183 h 365"/>
                    <a:gd name="T22" fmla="*/ 230 w 527"/>
                    <a:gd name="T23" fmla="*/ 183 h 365"/>
                    <a:gd name="T24" fmla="*/ 191 w 527"/>
                    <a:gd name="T25" fmla="*/ 230 h 365"/>
                    <a:gd name="T26" fmla="*/ 230 w 527"/>
                    <a:gd name="T27" fmla="*/ 279 h 365"/>
                    <a:gd name="T28" fmla="*/ 297 w 527"/>
                    <a:gd name="T29" fmla="*/ 279 h 365"/>
                    <a:gd name="T30" fmla="*/ 344 w 527"/>
                    <a:gd name="T31" fmla="*/ 211 h 365"/>
                    <a:gd name="T32" fmla="*/ 297 w 527"/>
                    <a:gd name="T33" fmla="*/ 144 h 365"/>
                    <a:gd name="T34" fmla="*/ 277 w 527"/>
                    <a:gd name="T35" fmla="*/ 116 h 365"/>
                    <a:gd name="T36" fmla="*/ 344 w 527"/>
                    <a:gd name="T37" fmla="*/ 144 h 365"/>
                    <a:gd name="T38" fmla="*/ 344 w 527"/>
                    <a:gd name="T39" fmla="*/ 230 h 365"/>
                    <a:gd name="T40" fmla="*/ 258 w 527"/>
                    <a:gd name="T41" fmla="*/ 297 h 365"/>
                    <a:gd name="T42" fmla="*/ 277 w 527"/>
                    <a:gd name="T43" fmla="*/ 327 h 365"/>
                    <a:gd name="T44" fmla="*/ 326 w 527"/>
                    <a:gd name="T45" fmla="*/ 327 h 365"/>
                    <a:gd name="T46" fmla="*/ 412 w 527"/>
                    <a:gd name="T47" fmla="*/ 211 h 365"/>
                    <a:gd name="T48" fmla="*/ 412 w 527"/>
                    <a:gd name="T49" fmla="*/ 144 h 365"/>
                    <a:gd name="T50" fmla="*/ 277 w 527"/>
                    <a:gd name="T51" fmla="*/ 30 h 365"/>
                    <a:gd name="T52" fmla="*/ 95 w 527"/>
                    <a:gd name="T53" fmla="*/ 183 h 365"/>
                    <a:gd name="T54" fmla="*/ 77 w 527"/>
                    <a:gd name="T55" fmla="*/ 211 h 365"/>
                    <a:gd name="T56" fmla="*/ 77 w 527"/>
                    <a:gd name="T57" fmla="*/ 279 h 365"/>
                    <a:gd name="T58" fmla="*/ 114 w 527"/>
                    <a:gd name="T59" fmla="*/ 327 h 365"/>
                    <a:gd name="T60" fmla="*/ 0 w 527"/>
                    <a:gd name="T61" fmla="*/ 211 h 365"/>
                    <a:gd name="T62" fmla="*/ 114 w 527"/>
                    <a:gd name="T63" fmla="*/ 48 h 365"/>
                    <a:gd name="T64" fmla="*/ 297 w 527"/>
                    <a:gd name="T65" fmla="*/ 0 h 365"/>
                    <a:gd name="T66" fmla="*/ 479 w 527"/>
                    <a:gd name="T67" fmla="*/ 30 h 365"/>
                    <a:gd name="T68" fmla="*/ 527 w 527"/>
                    <a:gd name="T69" fmla="*/ 144 h 36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527"/>
                    <a:gd name="T106" fmla="*/ 0 h 365"/>
                    <a:gd name="T107" fmla="*/ 527 w 527"/>
                    <a:gd name="T108" fmla="*/ 365 h 36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527" h="365">
                      <a:moveTo>
                        <a:pt x="527" y="144"/>
                      </a:moveTo>
                      <a:lnTo>
                        <a:pt x="527" y="230"/>
                      </a:lnTo>
                      <a:lnTo>
                        <a:pt x="297" y="365"/>
                      </a:lnTo>
                      <a:lnTo>
                        <a:pt x="211" y="346"/>
                      </a:lnTo>
                      <a:lnTo>
                        <a:pt x="230" y="346"/>
                      </a:lnTo>
                      <a:lnTo>
                        <a:pt x="258" y="327"/>
                      </a:lnTo>
                      <a:lnTo>
                        <a:pt x="163" y="279"/>
                      </a:lnTo>
                      <a:lnTo>
                        <a:pt x="144" y="279"/>
                      </a:lnTo>
                      <a:lnTo>
                        <a:pt x="144" y="211"/>
                      </a:lnTo>
                      <a:lnTo>
                        <a:pt x="230" y="163"/>
                      </a:lnTo>
                      <a:lnTo>
                        <a:pt x="258" y="183"/>
                      </a:lnTo>
                      <a:lnTo>
                        <a:pt x="230" y="183"/>
                      </a:lnTo>
                      <a:lnTo>
                        <a:pt x="191" y="230"/>
                      </a:lnTo>
                      <a:lnTo>
                        <a:pt x="230" y="279"/>
                      </a:lnTo>
                      <a:lnTo>
                        <a:pt x="297" y="279"/>
                      </a:lnTo>
                      <a:lnTo>
                        <a:pt x="344" y="211"/>
                      </a:lnTo>
                      <a:lnTo>
                        <a:pt x="297" y="144"/>
                      </a:lnTo>
                      <a:lnTo>
                        <a:pt x="277" y="116"/>
                      </a:lnTo>
                      <a:lnTo>
                        <a:pt x="344" y="144"/>
                      </a:lnTo>
                      <a:lnTo>
                        <a:pt x="344" y="230"/>
                      </a:lnTo>
                      <a:lnTo>
                        <a:pt x="258" y="297"/>
                      </a:lnTo>
                      <a:lnTo>
                        <a:pt x="277" y="327"/>
                      </a:lnTo>
                      <a:lnTo>
                        <a:pt x="326" y="327"/>
                      </a:lnTo>
                      <a:lnTo>
                        <a:pt x="412" y="211"/>
                      </a:lnTo>
                      <a:lnTo>
                        <a:pt x="412" y="144"/>
                      </a:lnTo>
                      <a:lnTo>
                        <a:pt x="277" y="30"/>
                      </a:lnTo>
                      <a:lnTo>
                        <a:pt x="95" y="183"/>
                      </a:lnTo>
                      <a:lnTo>
                        <a:pt x="77" y="211"/>
                      </a:lnTo>
                      <a:lnTo>
                        <a:pt x="77" y="279"/>
                      </a:lnTo>
                      <a:lnTo>
                        <a:pt x="114" y="327"/>
                      </a:lnTo>
                      <a:lnTo>
                        <a:pt x="0" y="211"/>
                      </a:lnTo>
                      <a:lnTo>
                        <a:pt x="114" y="48"/>
                      </a:lnTo>
                      <a:lnTo>
                        <a:pt x="297" y="0"/>
                      </a:lnTo>
                      <a:lnTo>
                        <a:pt x="479" y="30"/>
                      </a:lnTo>
                      <a:lnTo>
                        <a:pt x="527" y="144"/>
                      </a:lnTo>
                      <a:close/>
                    </a:path>
                  </a:pathLst>
                </a:custGeom>
                <a:solidFill>
                  <a:srgbClr val="CC9933"/>
                </a:solidFill>
                <a:ln w="9525">
                  <a:noFill/>
                  <a:round/>
                  <a:headEnd/>
                  <a:tailEnd/>
                </a:ln>
              </p:spPr>
              <p:txBody>
                <a:bodyPr>
                  <a:prstTxWarp prst="textNoShape">
                    <a:avLst/>
                  </a:prstTxWarp>
                </a:bodyPr>
                <a:lstStyle/>
                <a:p>
                  <a:endParaRPr lang="en-US"/>
                </a:p>
              </p:txBody>
            </p:sp>
            <p:sp>
              <p:nvSpPr>
                <p:cNvPr id="55836" name="Freeform 247"/>
                <p:cNvSpPr>
                  <a:spLocks noChangeAspect="1"/>
                </p:cNvSpPr>
                <p:nvPr/>
              </p:nvSpPr>
              <p:spPr bwMode="auto">
                <a:xfrm>
                  <a:off x="3817" y="2627"/>
                  <a:ext cx="54" cy="128"/>
                </a:xfrm>
                <a:custGeom>
                  <a:avLst/>
                  <a:gdLst>
                    <a:gd name="T0" fmla="*/ 67 w 269"/>
                    <a:gd name="T1" fmla="*/ 212 h 643"/>
                    <a:gd name="T2" fmla="*/ 86 w 269"/>
                    <a:gd name="T3" fmla="*/ 346 h 643"/>
                    <a:gd name="T4" fmla="*/ 154 w 269"/>
                    <a:gd name="T5" fmla="*/ 393 h 643"/>
                    <a:gd name="T6" fmla="*/ 269 w 269"/>
                    <a:gd name="T7" fmla="*/ 393 h 643"/>
                    <a:gd name="T8" fmla="*/ 230 w 269"/>
                    <a:gd name="T9" fmla="*/ 643 h 643"/>
                    <a:gd name="T10" fmla="*/ 0 w 269"/>
                    <a:gd name="T11" fmla="*/ 643 h 643"/>
                    <a:gd name="T12" fmla="*/ 20 w 269"/>
                    <a:gd name="T13" fmla="*/ 0 h 643"/>
                    <a:gd name="T14" fmla="*/ 135 w 269"/>
                    <a:gd name="T15" fmla="*/ 29 h 643"/>
                    <a:gd name="T16" fmla="*/ 67 w 269"/>
                    <a:gd name="T17" fmla="*/ 212 h 6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69"/>
                    <a:gd name="T28" fmla="*/ 0 h 643"/>
                    <a:gd name="T29" fmla="*/ 269 w 269"/>
                    <a:gd name="T30" fmla="*/ 643 h 64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69" h="643">
                      <a:moveTo>
                        <a:pt x="67" y="212"/>
                      </a:moveTo>
                      <a:lnTo>
                        <a:pt x="86" y="346"/>
                      </a:lnTo>
                      <a:lnTo>
                        <a:pt x="154" y="393"/>
                      </a:lnTo>
                      <a:lnTo>
                        <a:pt x="269" y="393"/>
                      </a:lnTo>
                      <a:lnTo>
                        <a:pt x="230" y="643"/>
                      </a:lnTo>
                      <a:lnTo>
                        <a:pt x="0" y="643"/>
                      </a:lnTo>
                      <a:lnTo>
                        <a:pt x="20" y="0"/>
                      </a:lnTo>
                      <a:lnTo>
                        <a:pt x="135" y="29"/>
                      </a:lnTo>
                      <a:lnTo>
                        <a:pt x="67" y="212"/>
                      </a:lnTo>
                      <a:close/>
                    </a:path>
                  </a:pathLst>
                </a:custGeom>
                <a:solidFill>
                  <a:srgbClr val="999919"/>
                </a:solidFill>
                <a:ln w="9525">
                  <a:noFill/>
                  <a:round/>
                  <a:headEnd/>
                  <a:tailEnd/>
                </a:ln>
              </p:spPr>
              <p:txBody>
                <a:bodyPr>
                  <a:prstTxWarp prst="textNoShape">
                    <a:avLst/>
                  </a:prstTxWarp>
                </a:bodyPr>
                <a:lstStyle/>
                <a:p>
                  <a:endParaRPr lang="en-US"/>
                </a:p>
              </p:txBody>
            </p:sp>
            <p:sp>
              <p:nvSpPr>
                <p:cNvPr id="55837" name="Freeform 248"/>
                <p:cNvSpPr>
                  <a:spLocks noChangeAspect="1"/>
                </p:cNvSpPr>
                <p:nvPr/>
              </p:nvSpPr>
              <p:spPr bwMode="auto">
                <a:xfrm>
                  <a:off x="4357" y="2636"/>
                  <a:ext cx="36" cy="46"/>
                </a:xfrm>
                <a:custGeom>
                  <a:avLst/>
                  <a:gdLst>
                    <a:gd name="T0" fmla="*/ 182 w 182"/>
                    <a:gd name="T1" fmla="*/ 87 h 231"/>
                    <a:gd name="T2" fmla="*/ 182 w 182"/>
                    <a:gd name="T3" fmla="*/ 201 h 231"/>
                    <a:gd name="T4" fmla="*/ 115 w 182"/>
                    <a:gd name="T5" fmla="*/ 231 h 231"/>
                    <a:gd name="T6" fmla="*/ 47 w 182"/>
                    <a:gd name="T7" fmla="*/ 231 h 231"/>
                    <a:gd name="T8" fmla="*/ 0 w 182"/>
                    <a:gd name="T9" fmla="*/ 183 h 231"/>
                    <a:gd name="T10" fmla="*/ 77 w 182"/>
                    <a:gd name="T11" fmla="*/ 183 h 231"/>
                    <a:gd name="T12" fmla="*/ 96 w 182"/>
                    <a:gd name="T13" fmla="*/ 201 h 231"/>
                    <a:gd name="T14" fmla="*/ 115 w 182"/>
                    <a:gd name="T15" fmla="*/ 201 h 231"/>
                    <a:gd name="T16" fmla="*/ 144 w 182"/>
                    <a:gd name="T17" fmla="*/ 164 h 231"/>
                    <a:gd name="T18" fmla="*/ 144 w 182"/>
                    <a:gd name="T19" fmla="*/ 87 h 231"/>
                    <a:gd name="T20" fmla="*/ 115 w 182"/>
                    <a:gd name="T21" fmla="*/ 67 h 231"/>
                    <a:gd name="T22" fmla="*/ 47 w 182"/>
                    <a:gd name="T23" fmla="*/ 115 h 231"/>
                    <a:gd name="T24" fmla="*/ 47 w 182"/>
                    <a:gd name="T25" fmla="*/ 0 h 231"/>
                    <a:gd name="T26" fmla="*/ 115 w 182"/>
                    <a:gd name="T27" fmla="*/ 0 h 231"/>
                    <a:gd name="T28" fmla="*/ 182 w 182"/>
                    <a:gd name="T29" fmla="*/ 87 h 23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82"/>
                    <a:gd name="T46" fmla="*/ 0 h 231"/>
                    <a:gd name="T47" fmla="*/ 182 w 182"/>
                    <a:gd name="T48" fmla="*/ 231 h 231"/>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82" h="231">
                      <a:moveTo>
                        <a:pt x="182" y="87"/>
                      </a:moveTo>
                      <a:lnTo>
                        <a:pt x="182" y="201"/>
                      </a:lnTo>
                      <a:lnTo>
                        <a:pt x="115" y="231"/>
                      </a:lnTo>
                      <a:lnTo>
                        <a:pt x="47" y="231"/>
                      </a:lnTo>
                      <a:lnTo>
                        <a:pt x="0" y="183"/>
                      </a:lnTo>
                      <a:lnTo>
                        <a:pt x="77" y="183"/>
                      </a:lnTo>
                      <a:lnTo>
                        <a:pt x="96" y="201"/>
                      </a:lnTo>
                      <a:lnTo>
                        <a:pt x="115" y="201"/>
                      </a:lnTo>
                      <a:lnTo>
                        <a:pt x="144" y="164"/>
                      </a:lnTo>
                      <a:lnTo>
                        <a:pt x="144" y="87"/>
                      </a:lnTo>
                      <a:lnTo>
                        <a:pt x="115" y="67"/>
                      </a:lnTo>
                      <a:lnTo>
                        <a:pt x="47" y="115"/>
                      </a:lnTo>
                      <a:lnTo>
                        <a:pt x="47" y="0"/>
                      </a:lnTo>
                      <a:lnTo>
                        <a:pt x="115" y="0"/>
                      </a:lnTo>
                      <a:lnTo>
                        <a:pt x="182" y="87"/>
                      </a:lnTo>
                      <a:close/>
                    </a:path>
                  </a:pathLst>
                </a:custGeom>
                <a:solidFill>
                  <a:srgbClr val="B59470"/>
                </a:solidFill>
                <a:ln w="9525">
                  <a:noFill/>
                  <a:round/>
                  <a:headEnd/>
                  <a:tailEnd/>
                </a:ln>
              </p:spPr>
              <p:txBody>
                <a:bodyPr>
                  <a:prstTxWarp prst="textNoShape">
                    <a:avLst/>
                  </a:prstTxWarp>
                </a:bodyPr>
                <a:lstStyle/>
                <a:p>
                  <a:endParaRPr lang="en-US"/>
                </a:p>
              </p:txBody>
            </p:sp>
            <p:sp>
              <p:nvSpPr>
                <p:cNvPr id="55838" name="Freeform 249"/>
                <p:cNvSpPr>
                  <a:spLocks noChangeAspect="1"/>
                </p:cNvSpPr>
                <p:nvPr/>
              </p:nvSpPr>
              <p:spPr bwMode="auto">
                <a:xfrm>
                  <a:off x="3675" y="2654"/>
                  <a:ext cx="127" cy="105"/>
                </a:xfrm>
                <a:custGeom>
                  <a:avLst/>
                  <a:gdLst>
                    <a:gd name="T0" fmla="*/ 633 w 633"/>
                    <a:gd name="T1" fmla="*/ 508 h 527"/>
                    <a:gd name="T2" fmla="*/ 67 w 633"/>
                    <a:gd name="T3" fmla="*/ 527 h 527"/>
                    <a:gd name="T4" fmla="*/ 48 w 633"/>
                    <a:gd name="T5" fmla="*/ 527 h 527"/>
                    <a:gd name="T6" fmla="*/ 0 w 633"/>
                    <a:gd name="T7" fmla="*/ 114 h 527"/>
                    <a:gd name="T8" fmla="*/ 0 w 633"/>
                    <a:gd name="T9" fmla="*/ 77 h 527"/>
                    <a:gd name="T10" fmla="*/ 231 w 633"/>
                    <a:gd name="T11" fmla="*/ 28 h 527"/>
                    <a:gd name="T12" fmla="*/ 413 w 633"/>
                    <a:gd name="T13" fmla="*/ 28 h 527"/>
                    <a:gd name="T14" fmla="*/ 432 w 633"/>
                    <a:gd name="T15" fmla="*/ 0 h 527"/>
                    <a:gd name="T16" fmla="*/ 633 w 633"/>
                    <a:gd name="T17" fmla="*/ 28 h 527"/>
                    <a:gd name="T18" fmla="*/ 633 w 633"/>
                    <a:gd name="T19" fmla="*/ 508 h 52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33"/>
                    <a:gd name="T31" fmla="*/ 0 h 527"/>
                    <a:gd name="T32" fmla="*/ 633 w 633"/>
                    <a:gd name="T33" fmla="*/ 527 h 52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33" h="527">
                      <a:moveTo>
                        <a:pt x="633" y="508"/>
                      </a:moveTo>
                      <a:lnTo>
                        <a:pt x="67" y="527"/>
                      </a:lnTo>
                      <a:lnTo>
                        <a:pt x="48" y="527"/>
                      </a:lnTo>
                      <a:lnTo>
                        <a:pt x="0" y="114"/>
                      </a:lnTo>
                      <a:lnTo>
                        <a:pt x="0" y="77"/>
                      </a:lnTo>
                      <a:lnTo>
                        <a:pt x="231" y="28"/>
                      </a:lnTo>
                      <a:lnTo>
                        <a:pt x="413" y="28"/>
                      </a:lnTo>
                      <a:lnTo>
                        <a:pt x="432" y="0"/>
                      </a:lnTo>
                      <a:lnTo>
                        <a:pt x="633" y="28"/>
                      </a:lnTo>
                      <a:lnTo>
                        <a:pt x="633" y="508"/>
                      </a:lnTo>
                      <a:close/>
                    </a:path>
                  </a:pathLst>
                </a:custGeom>
                <a:solidFill>
                  <a:srgbClr val="FCFC89"/>
                </a:solidFill>
                <a:ln w="9525">
                  <a:noFill/>
                  <a:round/>
                  <a:headEnd/>
                  <a:tailEnd/>
                </a:ln>
              </p:spPr>
              <p:txBody>
                <a:bodyPr>
                  <a:prstTxWarp prst="textNoShape">
                    <a:avLst/>
                  </a:prstTxWarp>
                </a:bodyPr>
                <a:lstStyle/>
                <a:p>
                  <a:endParaRPr lang="en-US"/>
                </a:p>
              </p:txBody>
            </p:sp>
            <p:sp>
              <p:nvSpPr>
                <p:cNvPr id="55839" name="Freeform 250"/>
                <p:cNvSpPr>
                  <a:spLocks noChangeAspect="1"/>
                </p:cNvSpPr>
                <p:nvPr/>
              </p:nvSpPr>
              <p:spPr bwMode="auto">
                <a:xfrm>
                  <a:off x="4005" y="2659"/>
                  <a:ext cx="87" cy="117"/>
                </a:xfrm>
                <a:custGeom>
                  <a:avLst/>
                  <a:gdLst>
                    <a:gd name="T0" fmla="*/ 432 w 432"/>
                    <a:gd name="T1" fmla="*/ 202 h 585"/>
                    <a:gd name="T2" fmla="*/ 432 w 432"/>
                    <a:gd name="T3" fmla="*/ 249 h 585"/>
                    <a:gd name="T4" fmla="*/ 365 w 432"/>
                    <a:gd name="T5" fmla="*/ 249 h 585"/>
                    <a:gd name="T6" fmla="*/ 269 w 432"/>
                    <a:gd name="T7" fmla="*/ 135 h 585"/>
                    <a:gd name="T8" fmla="*/ 202 w 432"/>
                    <a:gd name="T9" fmla="*/ 68 h 585"/>
                    <a:gd name="T10" fmla="*/ 116 w 432"/>
                    <a:gd name="T11" fmla="*/ 68 h 585"/>
                    <a:gd name="T12" fmla="*/ 39 w 432"/>
                    <a:gd name="T13" fmla="*/ 230 h 585"/>
                    <a:gd name="T14" fmla="*/ 88 w 432"/>
                    <a:gd name="T15" fmla="*/ 336 h 585"/>
                    <a:gd name="T16" fmla="*/ 155 w 432"/>
                    <a:gd name="T17" fmla="*/ 413 h 585"/>
                    <a:gd name="T18" fmla="*/ 269 w 432"/>
                    <a:gd name="T19" fmla="*/ 384 h 585"/>
                    <a:gd name="T20" fmla="*/ 337 w 432"/>
                    <a:gd name="T21" fmla="*/ 316 h 585"/>
                    <a:gd name="T22" fmla="*/ 404 w 432"/>
                    <a:gd name="T23" fmla="*/ 336 h 585"/>
                    <a:gd name="T24" fmla="*/ 337 w 432"/>
                    <a:gd name="T25" fmla="*/ 585 h 585"/>
                    <a:gd name="T26" fmla="*/ 39 w 432"/>
                    <a:gd name="T27" fmla="*/ 384 h 585"/>
                    <a:gd name="T28" fmla="*/ 0 w 432"/>
                    <a:gd name="T29" fmla="*/ 249 h 585"/>
                    <a:gd name="T30" fmla="*/ 0 w 432"/>
                    <a:gd name="T31" fmla="*/ 154 h 585"/>
                    <a:gd name="T32" fmla="*/ 155 w 432"/>
                    <a:gd name="T33" fmla="*/ 0 h 585"/>
                    <a:gd name="T34" fmla="*/ 269 w 432"/>
                    <a:gd name="T35" fmla="*/ 19 h 585"/>
                    <a:gd name="T36" fmla="*/ 432 w 432"/>
                    <a:gd name="T37" fmla="*/ 202 h 58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32"/>
                    <a:gd name="T58" fmla="*/ 0 h 585"/>
                    <a:gd name="T59" fmla="*/ 432 w 432"/>
                    <a:gd name="T60" fmla="*/ 585 h 58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32" h="585">
                      <a:moveTo>
                        <a:pt x="432" y="202"/>
                      </a:moveTo>
                      <a:lnTo>
                        <a:pt x="432" y="249"/>
                      </a:lnTo>
                      <a:lnTo>
                        <a:pt x="365" y="249"/>
                      </a:lnTo>
                      <a:lnTo>
                        <a:pt x="269" y="135"/>
                      </a:lnTo>
                      <a:lnTo>
                        <a:pt x="202" y="68"/>
                      </a:lnTo>
                      <a:lnTo>
                        <a:pt x="116" y="68"/>
                      </a:lnTo>
                      <a:lnTo>
                        <a:pt x="39" y="230"/>
                      </a:lnTo>
                      <a:lnTo>
                        <a:pt x="88" y="336"/>
                      </a:lnTo>
                      <a:lnTo>
                        <a:pt x="155" y="413"/>
                      </a:lnTo>
                      <a:lnTo>
                        <a:pt x="269" y="384"/>
                      </a:lnTo>
                      <a:lnTo>
                        <a:pt x="337" y="316"/>
                      </a:lnTo>
                      <a:lnTo>
                        <a:pt x="404" y="336"/>
                      </a:lnTo>
                      <a:lnTo>
                        <a:pt x="337" y="585"/>
                      </a:lnTo>
                      <a:lnTo>
                        <a:pt x="39" y="384"/>
                      </a:lnTo>
                      <a:lnTo>
                        <a:pt x="0" y="249"/>
                      </a:lnTo>
                      <a:lnTo>
                        <a:pt x="0" y="154"/>
                      </a:lnTo>
                      <a:lnTo>
                        <a:pt x="155" y="0"/>
                      </a:lnTo>
                      <a:lnTo>
                        <a:pt x="269" y="19"/>
                      </a:lnTo>
                      <a:lnTo>
                        <a:pt x="432" y="202"/>
                      </a:lnTo>
                      <a:close/>
                    </a:path>
                  </a:pathLst>
                </a:custGeom>
                <a:solidFill>
                  <a:srgbClr val="A35E0D"/>
                </a:solidFill>
                <a:ln w="9525">
                  <a:noFill/>
                  <a:round/>
                  <a:headEnd/>
                  <a:tailEnd/>
                </a:ln>
              </p:spPr>
              <p:txBody>
                <a:bodyPr>
                  <a:prstTxWarp prst="textNoShape">
                    <a:avLst/>
                  </a:prstTxWarp>
                </a:bodyPr>
                <a:lstStyle/>
                <a:p>
                  <a:endParaRPr lang="en-US"/>
                </a:p>
              </p:txBody>
            </p:sp>
            <p:sp>
              <p:nvSpPr>
                <p:cNvPr id="55840" name="Freeform 251"/>
                <p:cNvSpPr>
                  <a:spLocks noChangeAspect="1"/>
                </p:cNvSpPr>
                <p:nvPr/>
              </p:nvSpPr>
              <p:spPr bwMode="auto">
                <a:xfrm>
                  <a:off x="2781" y="2663"/>
                  <a:ext cx="42" cy="102"/>
                </a:xfrm>
                <a:custGeom>
                  <a:avLst/>
                  <a:gdLst>
                    <a:gd name="T0" fmla="*/ 182 w 211"/>
                    <a:gd name="T1" fmla="*/ 480 h 509"/>
                    <a:gd name="T2" fmla="*/ 211 w 211"/>
                    <a:gd name="T3" fmla="*/ 509 h 509"/>
                    <a:gd name="T4" fmla="*/ 0 w 211"/>
                    <a:gd name="T5" fmla="*/ 509 h 509"/>
                    <a:gd name="T6" fmla="*/ 67 w 211"/>
                    <a:gd name="T7" fmla="*/ 250 h 509"/>
                    <a:gd name="T8" fmla="*/ 48 w 211"/>
                    <a:gd name="T9" fmla="*/ 116 h 509"/>
                    <a:gd name="T10" fmla="*/ 48 w 211"/>
                    <a:gd name="T11" fmla="*/ 49 h 509"/>
                    <a:gd name="T12" fmla="*/ 115 w 211"/>
                    <a:gd name="T13" fmla="*/ 0 h 509"/>
                    <a:gd name="T14" fmla="*/ 182 w 211"/>
                    <a:gd name="T15" fmla="*/ 0 h 509"/>
                    <a:gd name="T16" fmla="*/ 182 w 211"/>
                    <a:gd name="T17" fmla="*/ 480 h 50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11"/>
                    <a:gd name="T28" fmla="*/ 0 h 509"/>
                    <a:gd name="T29" fmla="*/ 211 w 211"/>
                    <a:gd name="T30" fmla="*/ 509 h 50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11" h="509">
                      <a:moveTo>
                        <a:pt x="182" y="480"/>
                      </a:moveTo>
                      <a:lnTo>
                        <a:pt x="211" y="509"/>
                      </a:lnTo>
                      <a:lnTo>
                        <a:pt x="0" y="509"/>
                      </a:lnTo>
                      <a:lnTo>
                        <a:pt x="67" y="250"/>
                      </a:lnTo>
                      <a:lnTo>
                        <a:pt x="48" y="116"/>
                      </a:lnTo>
                      <a:lnTo>
                        <a:pt x="48" y="49"/>
                      </a:lnTo>
                      <a:lnTo>
                        <a:pt x="115" y="0"/>
                      </a:lnTo>
                      <a:lnTo>
                        <a:pt x="182" y="0"/>
                      </a:lnTo>
                      <a:lnTo>
                        <a:pt x="182" y="480"/>
                      </a:lnTo>
                      <a:close/>
                    </a:path>
                  </a:pathLst>
                </a:custGeom>
                <a:solidFill>
                  <a:srgbClr val="525205"/>
                </a:solidFill>
                <a:ln w="9525">
                  <a:noFill/>
                  <a:round/>
                  <a:headEnd/>
                  <a:tailEnd/>
                </a:ln>
              </p:spPr>
              <p:txBody>
                <a:bodyPr>
                  <a:prstTxWarp prst="textNoShape">
                    <a:avLst/>
                  </a:prstTxWarp>
                </a:bodyPr>
                <a:lstStyle/>
                <a:p>
                  <a:endParaRPr lang="en-US"/>
                </a:p>
              </p:txBody>
            </p:sp>
            <p:sp>
              <p:nvSpPr>
                <p:cNvPr id="55841" name="Freeform 252"/>
                <p:cNvSpPr>
                  <a:spLocks noChangeAspect="1"/>
                </p:cNvSpPr>
                <p:nvPr/>
              </p:nvSpPr>
              <p:spPr bwMode="auto">
                <a:xfrm>
                  <a:off x="3927" y="2663"/>
                  <a:ext cx="10" cy="19"/>
                </a:xfrm>
                <a:custGeom>
                  <a:avLst/>
                  <a:gdLst>
                    <a:gd name="T0" fmla="*/ 48 w 48"/>
                    <a:gd name="T1" fmla="*/ 30 h 97"/>
                    <a:gd name="T2" fmla="*/ 48 w 48"/>
                    <a:gd name="T3" fmla="*/ 67 h 97"/>
                    <a:gd name="T4" fmla="*/ 18 w 48"/>
                    <a:gd name="T5" fmla="*/ 97 h 97"/>
                    <a:gd name="T6" fmla="*/ 0 w 48"/>
                    <a:gd name="T7" fmla="*/ 0 h 97"/>
                    <a:gd name="T8" fmla="*/ 18 w 48"/>
                    <a:gd name="T9" fmla="*/ 0 h 97"/>
                    <a:gd name="T10" fmla="*/ 48 w 48"/>
                    <a:gd name="T11" fmla="*/ 30 h 97"/>
                    <a:gd name="T12" fmla="*/ 0 60000 65536"/>
                    <a:gd name="T13" fmla="*/ 0 60000 65536"/>
                    <a:gd name="T14" fmla="*/ 0 60000 65536"/>
                    <a:gd name="T15" fmla="*/ 0 60000 65536"/>
                    <a:gd name="T16" fmla="*/ 0 60000 65536"/>
                    <a:gd name="T17" fmla="*/ 0 60000 65536"/>
                    <a:gd name="T18" fmla="*/ 0 w 48"/>
                    <a:gd name="T19" fmla="*/ 0 h 97"/>
                    <a:gd name="T20" fmla="*/ 48 w 48"/>
                    <a:gd name="T21" fmla="*/ 97 h 97"/>
                  </a:gdLst>
                  <a:ahLst/>
                  <a:cxnLst>
                    <a:cxn ang="T12">
                      <a:pos x="T0" y="T1"/>
                    </a:cxn>
                    <a:cxn ang="T13">
                      <a:pos x="T2" y="T3"/>
                    </a:cxn>
                    <a:cxn ang="T14">
                      <a:pos x="T4" y="T5"/>
                    </a:cxn>
                    <a:cxn ang="T15">
                      <a:pos x="T6" y="T7"/>
                    </a:cxn>
                    <a:cxn ang="T16">
                      <a:pos x="T8" y="T9"/>
                    </a:cxn>
                    <a:cxn ang="T17">
                      <a:pos x="T10" y="T11"/>
                    </a:cxn>
                  </a:cxnLst>
                  <a:rect l="T18" t="T19" r="T20" b="T21"/>
                  <a:pathLst>
                    <a:path w="48" h="97">
                      <a:moveTo>
                        <a:pt x="48" y="30"/>
                      </a:moveTo>
                      <a:lnTo>
                        <a:pt x="48" y="67"/>
                      </a:lnTo>
                      <a:lnTo>
                        <a:pt x="18" y="97"/>
                      </a:lnTo>
                      <a:lnTo>
                        <a:pt x="0" y="0"/>
                      </a:lnTo>
                      <a:lnTo>
                        <a:pt x="18" y="0"/>
                      </a:lnTo>
                      <a:lnTo>
                        <a:pt x="48" y="30"/>
                      </a:lnTo>
                      <a:close/>
                    </a:path>
                  </a:pathLst>
                </a:custGeom>
                <a:solidFill>
                  <a:srgbClr val="7D450D"/>
                </a:solidFill>
                <a:ln w="9525">
                  <a:noFill/>
                  <a:round/>
                  <a:headEnd/>
                  <a:tailEnd/>
                </a:ln>
              </p:spPr>
              <p:txBody>
                <a:bodyPr>
                  <a:prstTxWarp prst="textNoShape">
                    <a:avLst/>
                  </a:prstTxWarp>
                </a:bodyPr>
                <a:lstStyle/>
                <a:p>
                  <a:endParaRPr lang="en-US"/>
                </a:p>
              </p:txBody>
            </p:sp>
            <p:sp>
              <p:nvSpPr>
                <p:cNvPr id="55842" name="Freeform 253"/>
                <p:cNvSpPr>
                  <a:spLocks noChangeAspect="1"/>
                </p:cNvSpPr>
                <p:nvPr/>
              </p:nvSpPr>
              <p:spPr bwMode="auto">
                <a:xfrm>
                  <a:off x="4316" y="2682"/>
                  <a:ext cx="46" cy="100"/>
                </a:xfrm>
                <a:custGeom>
                  <a:avLst/>
                  <a:gdLst>
                    <a:gd name="T0" fmla="*/ 230 w 230"/>
                    <a:gd name="T1" fmla="*/ 182 h 499"/>
                    <a:gd name="T2" fmla="*/ 230 w 230"/>
                    <a:gd name="T3" fmla="*/ 297 h 499"/>
                    <a:gd name="T4" fmla="*/ 211 w 230"/>
                    <a:gd name="T5" fmla="*/ 499 h 499"/>
                    <a:gd name="T6" fmla="*/ 39 w 230"/>
                    <a:gd name="T7" fmla="*/ 383 h 499"/>
                    <a:gd name="T8" fmla="*/ 163 w 230"/>
                    <a:gd name="T9" fmla="*/ 249 h 499"/>
                    <a:gd name="T10" fmla="*/ 116 w 230"/>
                    <a:gd name="T11" fmla="*/ 114 h 499"/>
                    <a:gd name="T12" fmla="*/ 0 w 230"/>
                    <a:gd name="T13" fmla="*/ 0 h 499"/>
                    <a:gd name="T14" fmla="*/ 96 w 230"/>
                    <a:gd name="T15" fmla="*/ 0 h 499"/>
                    <a:gd name="T16" fmla="*/ 230 w 230"/>
                    <a:gd name="T17" fmla="*/ 182 h 49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30"/>
                    <a:gd name="T28" fmla="*/ 0 h 499"/>
                    <a:gd name="T29" fmla="*/ 230 w 230"/>
                    <a:gd name="T30" fmla="*/ 499 h 49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30" h="499">
                      <a:moveTo>
                        <a:pt x="230" y="182"/>
                      </a:moveTo>
                      <a:lnTo>
                        <a:pt x="230" y="297"/>
                      </a:lnTo>
                      <a:lnTo>
                        <a:pt x="211" y="499"/>
                      </a:lnTo>
                      <a:lnTo>
                        <a:pt x="39" y="383"/>
                      </a:lnTo>
                      <a:lnTo>
                        <a:pt x="163" y="249"/>
                      </a:lnTo>
                      <a:lnTo>
                        <a:pt x="116" y="114"/>
                      </a:lnTo>
                      <a:lnTo>
                        <a:pt x="0" y="0"/>
                      </a:lnTo>
                      <a:lnTo>
                        <a:pt x="96" y="0"/>
                      </a:lnTo>
                      <a:lnTo>
                        <a:pt x="230" y="182"/>
                      </a:lnTo>
                      <a:close/>
                    </a:path>
                  </a:pathLst>
                </a:custGeom>
                <a:solidFill>
                  <a:srgbClr val="AD753A"/>
                </a:solidFill>
                <a:ln w="9525">
                  <a:noFill/>
                  <a:round/>
                  <a:headEnd/>
                  <a:tailEnd/>
                </a:ln>
              </p:spPr>
              <p:txBody>
                <a:bodyPr>
                  <a:prstTxWarp prst="textNoShape">
                    <a:avLst/>
                  </a:prstTxWarp>
                </a:bodyPr>
                <a:lstStyle/>
                <a:p>
                  <a:endParaRPr lang="en-US"/>
                </a:p>
              </p:txBody>
            </p:sp>
            <p:sp>
              <p:nvSpPr>
                <p:cNvPr id="55843" name="Freeform 254"/>
                <p:cNvSpPr>
                  <a:spLocks noChangeAspect="1"/>
                </p:cNvSpPr>
                <p:nvPr/>
              </p:nvSpPr>
              <p:spPr bwMode="auto">
                <a:xfrm>
                  <a:off x="4032" y="2686"/>
                  <a:ext cx="33" cy="40"/>
                </a:xfrm>
                <a:custGeom>
                  <a:avLst/>
                  <a:gdLst>
                    <a:gd name="T0" fmla="*/ 164 w 164"/>
                    <a:gd name="T1" fmla="*/ 114 h 201"/>
                    <a:gd name="T2" fmla="*/ 67 w 164"/>
                    <a:gd name="T3" fmla="*/ 201 h 201"/>
                    <a:gd name="T4" fmla="*/ 48 w 164"/>
                    <a:gd name="T5" fmla="*/ 201 h 201"/>
                    <a:gd name="T6" fmla="*/ 0 w 164"/>
                    <a:gd name="T7" fmla="*/ 163 h 201"/>
                    <a:gd name="T8" fmla="*/ 20 w 164"/>
                    <a:gd name="T9" fmla="*/ 0 h 201"/>
                    <a:gd name="T10" fmla="*/ 86 w 164"/>
                    <a:gd name="T11" fmla="*/ 19 h 201"/>
                    <a:gd name="T12" fmla="*/ 164 w 164"/>
                    <a:gd name="T13" fmla="*/ 114 h 201"/>
                    <a:gd name="T14" fmla="*/ 0 60000 65536"/>
                    <a:gd name="T15" fmla="*/ 0 60000 65536"/>
                    <a:gd name="T16" fmla="*/ 0 60000 65536"/>
                    <a:gd name="T17" fmla="*/ 0 60000 65536"/>
                    <a:gd name="T18" fmla="*/ 0 60000 65536"/>
                    <a:gd name="T19" fmla="*/ 0 60000 65536"/>
                    <a:gd name="T20" fmla="*/ 0 60000 65536"/>
                    <a:gd name="T21" fmla="*/ 0 w 164"/>
                    <a:gd name="T22" fmla="*/ 0 h 201"/>
                    <a:gd name="T23" fmla="*/ 164 w 164"/>
                    <a:gd name="T24" fmla="*/ 201 h 20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4" h="201">
                      <a:moveTo>
                        <a:pt x="164" y="114"/>
                      </a:moveTo>
                      <a:lnTo>
                        <a:pt x="67" y="201"/>
                      </a:lnTo>
                      <a:lnTo>
                        <a:pt x="48" y="201"/>
                      </a:lnTo>
                      <a:lnTo>
                        <a:pt x="0" y="163"/>
                      </a:lnTo>
                      <a:lnTo>
                        <a:pt x="20" y="0"/>
                      </a:lnTo>
                      <a:lnTo>
                        <a:pt x="86" y="19"/>
                      </a:lnTo>
                      <a:lnTo>
                        <a:pt x="164" y="114"/>
                      </a:lnTo>
                      <a:close/>
                    </a:path>
                  </a:pathLst>
                </a:custGeom>
                <a:solidFill>
                  <a:srgbClr val="E39942"/>
                </a:solidFill>
                <a:ln w="9525">
                  <a:noFill/>
                  <a:round/>
                  <a:headEnd/>
                  <a:tailEnd/>
                </a:ln>
              </p:spPr>
              <p:txBody>
                <a:bodyPr>
                  <a:prstTxWarp prst="textNoShape">
                    <a:avLst/>
                  </a:prstTxWarp>
                </a:bodyPr>
                <a:lstStyle/>
                <a:p>
                  <a:endParaRPr lang="en-US"/>
                </a:p>
              </p:txBody>
            </p:sp>
            <p:sp>
              <p:nvSpPr>
                <p:cNvPr id="55844" name="Freeform 255"/>
                <p:cNvSpPr>
                  <a:spLocks noChangeAspect="1"/>
                </p:cNvSpPr>
                <p:nvPr/>
              </p:nvSpPr>
              <p:spPr bwMode="auto">
                <a:xfrm>
                  <a:off x="4378" y="2686"/>
                  <a:ext cx="84" cy="83"/>
                </a:xfrm>
                <a:custGeom>
                  <a:avLst/>
                  <a:gdLst>
                    <a:gd name="T0" fmla="*/ 422 w 422"/>
                    <a:gd name="T1" fmla="*/ 95 h 413"/>
                    <a:gd name="T2" fmla="*/ 422 w 422"/>
                    <a:gd name="T3" fmla="*/ 249 h 413"/>
                    <a:gd name="T4" fmla="*/ 365 w 422"/>
                    <a:gd name="T5" fmla="*/ 383 h 413"/>
                    <a:gd name="T6" fmla="*/ 164 w 422"/>
                    <a:gd name="T7" fmla="*/ 393 h 413"/>
                    <a:gd name="T8" fmla="*/ 0 w 422"/>
                    <a:gd name="T9" fmla="*/ 413 h 413"/>
                    <a:gd name="T10" fmla="*/ 10 w 422"/>
                    <a:gd name="T11" fmla="*/ 230 h 413"/>
                    <a:gd name="T12" fmla="*/ 125 w 422"/>
                    <a:gd name="T13" fmla="*/ 181 h 413"/>
                    <a:gd name="T14" fmla="*/ 125 w 422"/>
                    <a:gd name="T15" fmla="*/ 249 h 413"/>
                    <a:gd name="T16" fmla="*/ 153 w 422"/>
                    <a:gd name="T17" fmla="*/ 278 h 413"/>
                    <a:gd name="T18" fmla="*/ 173 w 422"/>
                    <a:gd name="T19" fmla="*/ 249 h 413"/>
                    <a:gd name="T20" fmla="*/ 221 w 422"/>
                    <a:gd name="T21" fmla="*/ 278 h 413"/>
                    <a:gd name="T22" fmla="*/ 260 w 422"/>
                    <a:gd name="T23" fmla="*/ 278 h 413"/>
                    <a:gd name="T24" fmla="*/ 308 w 422"/>
                    <a:gd name="T25" fmla="*/ 230 h 413"/>
                    <a:gd name="T26" fmla="*/ 308 w 422"/>
                    <a:gd name="T27" fmla="*/ 181 h 413"/>
                    <a:gd name="T28" fmla="*/ 221 w 422"/>
                    <a:gd name="T29" fmla="*/ 181 h 413"/>
                    <a:gd name="T30" fmla="*/ 336 w 422"/>
                    <a:gd name="T31" fmla="*/ 134 h 413"/>
                    <a:gd name="T32" fmla="*/ 260 w 422"/>
                    <a:gd name="T33" fmla="*/ 95 h 413"/>
                    <a:gd name="T34" fmla="*/ 241 w 422"/>
                    <a:gd name="T35" fmla="*/ 114 h 413"/>
                    <a:gd name="T36" fmla="*/ 221 w 422"/>
                    <a:gd name="T37" fmla="*/ 114 h 413"/>
                    <a:gd name="T38" fmla="*/ 308 w 422"/>
                    <a:gd name="T39" fmla="*/ 0 h 413"/>
                    <a:gd name="T40" fmla="*/ 385 w 422"/>
                    <a:gd name="T41" fmla="*/ 48 h 413"/>
                    <a:gd name="T42" fmla="*/ 422 w 422"/>
                    <a:gd name="T43" fmla="*/ 95 h 413"/>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422"/>
                    <a:gd name="T67" fmla="*/ 0 h 413"/>
                    <a:gd name="T68" fmla="*/ 422 w 422"/>
                    <a:gd name="T69" fmla="*/ 413 h 413"/>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422" h="413">
                      <a:moveTo>
                        <a:pt x="422" y="95"/>
                      </a:moveTo>
                      <a:lnTo>
                        <a:pt x="422" y="249"/>
                      </a:lnTo>
                      <a:lnTo>
                        <a:pt x="365" y="383"/>
                      </a:lnTo>
                      <a:lnTo>
                        <a:pt x="164" y="393"/>
                      </a:lnTo>
                      <a:lnTo>
                        <a:pt x="0" y="413"/>
                      </a:lnTo>
                      <a:lnTo>
                        <a:pt x="10" y="230"/>
                      </a:lnTo>
                      <a:lnTo>
                        <a:pt x="125" y="181"/>
                      </a:lnTo>
                      <a:lnTo>
                        <a:pt x="125" y="249"/>
                      </a:lnTo>
                      <a:lnTo>
                        <a:pt x="153" y="278"/>
                      </a:lnTo>
                      <a:lnTo>
                        <a:pt x="173" y="249"/>
                      </a:lnTo>
                      <a:lnTo>
                        <a:pt x="221" y="278"/>
                      </a:lnTo>
                      <a:lnTo>
                        <a:pt x="260" y="278"/>
                      </a:lnTo>
                      <a:lnTo>
                        <a:pt x="308" y="230"/>
                      </a:lnTo>
                      <a:lnTo>
                        <a:pt x="308" y="181"/>
                      </a:lnTo>
                      <a:lnTo>
                        <a:pt x="221" y="181"/>
                      </a:lnTo>
                      <a:lnTo>
                        <a:pt x="336" y="134"/>
                      </a:lnTo>
                      <a:lnTo>
                        <a:pt x="260" y="95"/>
                      </a:lnTo>
                      <a:lnTo>
                        <a:pt x="241" y="114"/>
                      </a:lnTo>
                      <a:lnTo>
                        <a:pt x="221" y="114"/>
                      </a:lnTo>
                      <a:lnTo>
                        <a:pt x="308" y="0"/>
                      </a:lnTo>
                      <a:lnTo>
                        <a:pt x="385" y="48"/>
                      </a:lnTo>
                      <a:lnTo>
                        <a:pt x="422" y="95"/>
                      </a:lnTo>
                      <a:close/>
                    </a:path>
                  </a:pathLst>
                </a:custGeom>
                <a:solidFill>
                  <a:srgbClr val="E3B07D"/>
                </a:solidFill>
                <a:ln w="9525">
                  <a:noFill/>
                  <a:round/>
                  <a:headEnd/>
                  <a:tailEnd/>
                </a:ln>
              </p:spPr>
              <p:txBody>
                <a:bodyPr>
                  <a:prstTxWarp prst="textNoShape">
                    <a:avLst/>
                  </a:prstTxWarp>
                </a:bodyPr>
                <a:lstStyle/>
                <a:p>
                  <a:endParaRPr lang="en-US"/>
                </a:p>
              </p:txBody>
            </p:sp>
            <p:sp>
              <p:nvSpPr>
                <p:cNvPr id="55845" name="Freeform 256"/>
                <p:cNvSpPr>
                  <a:spLocks noChangeAspect="1"/>
                </p:cNvSpPr>
                <p:nvPr/>
              </p:nvSpPr>
              <p:spPr bwMode="auto">
                <a:xfrm>
                  <a:off x="4474" y="2686"/>
                  <a:ext cx="94" cy="102"/>
                </a:xfrm>
                <a:custGeom>
                  <a:avLst/>
                  <a:gdLst>
                    <a:gd name="T0" fmla="*/ 471 w 471"/>
                    <a:gd name="T1" fmla="*/ 230 h 508"/>
                    <a:gd name="T2" fmla="*/ 316 w 471"/>
                    <a:gd name="T3" fmla="*/ 508 h 508"/>
                    <a:gd name="T4" fmla="*/ 0 w 471"/>
                    <a:gd name="T5" fmla="*/ 402 h 508"/>
                    <a:gd name="T6" fmla="*/ 39 w 471"/>
                    <a:gd name="T7" fmla="*/ 67 h 508"/>
                    <a:gd name="T8" fmla="*/ 58 w 471"/>
                    <a:gd name="T9" fmla="*/ 67 h 508"/>
                    <a:gd name="T10" fmla="*/ 58 w 471"/>
                    <a:gd name="T11" fmla="*/ 278 h 508"/>
                    <a:gd name="T12" fmla="*/ 172 w 471"/>
                    <a:gd name="T13" fmla="*/ 345 h 508"/>
                    <a:gd name="T14" fmla="*/ 240 w 471"/>
                    <a:gd name="T15" fmla="*/ 345 h 508"/>
                    <a:gd name="T16" fmla="*/ 288 w 471"/>
                    <a:gd name="T17" fmla="*/ 297 h 508"/>
                    <a:gd name="T18" fmla="*/ 269 w 471"/>
                    <a:gd name="T19" fmla="*/ 278 h 508"/>
                    <a:gd name="T20" fmla="*/ 221 w 471"/>
                    <a:gd name="T21" fmla="*/ 278 h 508"/>
                    <a:gd name="T22" fmla="*/ 240 w 471"/>
                    <a:gd name="T23" fmla="*/ 278 h 508"/>
                    <a:gd name="T24" fmla="*/ 307 w 471"/>
                    <a:gd name="T25" fmla="*/ 201 h 508"/>
                    <a:gd name="T26" fmla="*/ 307 w 471"/>
                    <a:gd name="T27" fmla="*/ 181 h 508"/>
                    <a:gd name="T28" fmla="*/ 269 w 471"/>
                    <a:gd name="T29" fmla="*/ 134 h 508"/>
                    <a:gd name="T30" fmla="*/ 202 w 471"/>
                    <a:gd name="T31" fmla="*/ 181 h 508"/>
                    <a:gd name="T32" fmla="*/ 202 w 471"/>
                    <a:gd name="T33" fmla="*/ 230 h 508"/>
                    <a:gd name="T34" fmla="*/ 172 w 471"/>
                    <a:gd name="T35" fmla="*/ 230 h 508"/>
                    <a:gd name="T36" fmla="*/ 125 w 471"/>
                    <a:gd name="T37" fmla="*/ 181 h 508"/>
                    <a:gd name="T38" fmla="*/ 288 w 471"/>
                    <a:gd name="T39" fmla="*/ 95 h 508"/>
                    <a:gd name="T40" fmla="*/ 269 w 471"/>
                    <a:gd name="T41" fmla="*/ 67 h 508"/>
                    <a:gd name="T42" fmla="*/ 202 w 471"/>
                    <a:gd name="T43" fmla="*/ 67 h 508"/>
                    <a:gd name="T44" fmla="*/ 288 w 471"/>
                    <a:gd name="T45" fmla="*/ 0 h 508"/>
                    <a:gd name="T46" fmla="*/ 422 w 471"/>
                    <a:gd name="T47" fmla="*/ 19 h 508"/>
                    <a:gd name="T48" fmla="*/ 471 w 471"/>
                    <a:gd name="T49" fmla="*/ 230 h 50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71"/>
                    <a:gd name="T76" fmla="*/ 0 h 508"/>
                    <a:gd name="T77" fmla="*/ 471 w 471"/>
                    <a:gd name="T78" fmla="*/ 508 h 50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71" h="508">
                      <a:moveTo>
                        <a:pt x="471" y="230"/>
                      </a:moveTo>
                      <a:lnTo>
                        <a:pt x="316" y="508"/>
                      </a:lnTo>
                      <a:lnTo>
                        <a:pt x="0" y="402"/>
                      </a:lnTo>
                      <a:lnTo>
                        <a:pt x="39" y="67"/>
                      </a:lnTo>
                      <a:lnTo>
                        <a:pt x="58" y="67"/>
                      </a:lnTo>
                      <a:lnTo>
                        <a:pt x="58" y="278"/>
                      </a:lnTo>
                      <a:lnTo>
                        <a:pt x="172" y="345"/>
                      </a:lnTo>
                      <a:lnTo>
                        <a:pt x="240" y="345"/>
                      </a:lnTo>
                      <a:lnTo>
                        <a:pt x="288" y="297"/>
                      </a:lnTo>
                      <a:lnTo>
                        <a:pt x="269" y="278"/>
                      </a:lnTo>
                      <a:lnTo>
                        <a:pt x="221" y="278"/>
                      </a:lnTo>
                      <a:lnTo>
                        <a:pt x="240" y="278"/>
                      </a:lnTo>
                      <a:lnTo>
                        <a:pt x="307" y="201"/>
                      </a:lnTo>
                      <a:lnTo>
                        <a:pt x="307" y="181"/>
                      </a:lnTo>
                      <a:lnTo>
                        <a:pt x="269" y="134"/>
                      </a:lnTo>
                      <a:lnTo>
                        <a:pt x="202" y="181"/>
                      </a:lnTo>
                      <a:lnTo>
                        <a:pt x="202" y="230"/>
                      </a:lnTo>
                      <a:lnTo>
                        <a:pt x="172" y="230"/>
                      </a:lnTo>
                      <a:lnTo>
                        <a:pt x="125" y="181"/>
                      </a:lnTo>
                      <a:lnTo>
                        <a:pt x="288" y="95"/>
                      </a:lnTo>
                      <a:lnTo>
                        <a:pt x="269" y="67"/>
                      </a:lnTo>
                      <a:lnTo>
                        <a:pt x="202" y="67"/>
                      </a:lnTo>
                      <a:lnTo>
                        <a:pt x="288" y="0"/>
                      </a:lnTo>
                      <a:lnTo>
                        <a:pt x="422" y="19"/>
                      </a:lnTo>
                      <a:lnTo>
                        <a:pt x="471" y="230"/>
                      </a:lnTo>
                      <a:close/>
                    </a:path>
                  </a:pathLst>
                </a:custGeom>
                <a:solidFill>
                  <a:srgbClr val="7D450D"/>
                </a:solidFill>
                <a:ln w="9525">
                  <a:noFill/>
                  <a:round/>
                  <a:headEnd/>
                  <a:tailEnd/>
                </a:ln>
              </p:spPr>
              <p:txBody>
                <a:bodyPr>
                  <a:prstTxWarp prst="textNoShape">
                    <a:avLst/>
                  </a:prstTxWarp>
                </a:bodyPr>
                <a:lstStyle/>
                <a:p>
                  <a:endParaRPr lang="en-US"/>
                </a:p>
              </p:txBody>
            </p:sp>
            <p:sp>
              <p:nvSpPr>
                <p:cNvPr id="55846" name="Freeform 257"/>
                <p:cNvSpPr>
                  <a:spLocks noChangeAspect="1"/>
                </p:cNvSpPr>
                <p:nvPr/>
              </p:nvSpPr>
              <p:spPr bwMode="auto">
                <a:xfrm>
                  <a:off x="3931" y="2690"/>
                  <a:ext cx="55" cy="69"/>
                </a:xfrm>
                <a:custGeom>
                  <a:avLst/>
                  <a:gdLst>
                    <a:gd name="T0" fmla="*/ 260 w 279"/>
                    <a:gd name="T1" fmla="*/ 144 h 345"/>
                    <a:gd name="T2" fmla="*/ 279 w 279"/>
                    <a:gd name="T3" fmla="*/ 211 h 345"/>
                    <a:gd name="T4" fmla="*/ 279 w 279"/>
                    <a:gd name="T5" fmla="*/ 259 h 345"/>
                    <a:gd name="T6" fmla="*/ 183 w 279"/>
                    <a:gd name="T7" fmla="*/ 345 h 345"/>
                    <a:gd name="T8" fmla="*/ 0 w 279"/>
                    <a:gd name="T9" fmla="*/ 326 h 345"/>
                    <a:gd name="T10" fmla="*/ 0 w 279"/>
                    <a:gd name="T11" fmla="*/ 48 h 345"/>
                    <a:gd name="T12" fmla="*/ 49 w 279"/>
                    <a:gd name="T13" fmla="*/ 0 h 345"/>
                    <a:gd name="T14" fmla="*/ 144 w 279"/>
                    <a:gd name="T15" fmla="*/ 0 h 345"/>
                    <a:gd name="T16" fmla="*/ 260 w 279"/>
                    <a:gd name="T17" fmla="*/ 144 h 34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9"/>
                    <a:gd name="T28" fmla="*/ 0 h 345"/>
                    <a:gd name="T29" fmla="*/ 279 w 279"/>
                    <a:gd name="T30" fmla="*/ 345 h 34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9" h="345">
                      <a:moveTo>
                        <a:pt x="260" y="144"/>
                      </a:moveTo>
                      <a:lnTo>
                        <a:pt x="279" y="211"/>
                      </a:lnTo>
                      <a:lnTo>
                        <a:pt x="279" y="259"/>
                      </a:lnTo>
                      <a:lnTo>
                        <a:pt x="183" y="345"/>
                      </a:lnTo>
                      <a:lnTo>
                        <a:pt x="0" y="326"/>
                      </a:lnTo>
                      <a:lnTo>
                        <a:pt x="0" y="48"/>
                      </a:lnTo>
                      <a:lnTo>
                        <a:pt x="49" y="0"/>
                      </a:lnTo>
                      <a:lnTo>
                        <a:pt x="144" y="0"/>
                      </a:lnTo>
                      <a:lnTo>
                        <a:pt x="260" y="144"/>
                      </a:lnTo>
                      <a:close/>
                    </a:path>
                  </a:pathLst>
                </a:custGeom>
                <a:solidFill>
                  <a:srgbClr val="B2844C"/>
                </a:solidFill>
                <a:ln w="9525">
                  <a:noFill/>
                  <a:round/>
                  <a:headEnd/>
                  <a:tailEnd/>
                </a:ln>
              </p:spPr>
              <p:txBody>
                <a:bodyPr>
                  <a:prstTxWarp prst="textNoShape">
                    <a:avLst/>
                  </a:prstTxWarp>
                </a:bodyPr>
                <a:lstStyle/>
                <a:p>
                  <a:endParaRPr lang="en-US"/>
                </a:p>
              </p:txBody>
            </p:sp>
            <p:sp>
              <p:nvSpPr>
                <p:cNvPr id="55847" name="Freeform 258"/>
                <p:cNvSpPr>
                  <a:spLocks noChangeAspect="1"/>
                </p:cNvSpPr>
                <p:nvPr/>
              </p:nvSpPr>
              <p:spPr bwMode="auto">
                <a:xfrm>
                  <a:off x="4284" y="2690"/>
                  <a:ext cx="52" cy="56"/>
                </a:xfrm>
                <a:custGeom>
                  <a:avLst/>
                  <a:gdLst>
                    <a:gd name="T0" fmla="*/ 259 w 259"/>
                    <a:gd name="T1" fmla="*/ 115 h 278"/>
                    <a:gd name="T2" fmla="*/ 259 w 259"/>
                    <a:gd name="T3" fmla="*/ 230 h 278"/>
                    <a:gd name="T4" fmla="*/ 182 w 259"/>
                    <a:gd name="T5" fmla="*/ 278 h 278"/>
                    <a:gd name="T6" fmla="*/ 231 w 259"/>
                    <a:gd name="T7" fmla="*/ 162 h 278"/>
                    <a:gd name="T8" fmla="*/ 231 w 259"/>
                    <a:gd name="T9" fmla="*/ 115 h 278"/>
                    <a:gd name="T10" fmla="*/ 163 w 259"/>
                    <a:gd name="T11" fmla="*/ 76 h 278"/>
                    <a:gd name="T12" fmla="*/ 68 w 259"/>
                    <a:gd name="T13" fmla="*/ 76 h 278"/>
                    <a:gd name="T14" fmla="*/ 29 w 259"/>
                    <a:gd name="T15" fmla="*/ 115 h 278"/>
                    <a:gd name="T16" fmla="*/ 29 w 259"/>
                    <a:gd name="T17" fmla="*/ 211 h 278"/>
                    <a:gd name="T18" fmla="*/ 0 w 259"/>
                    <a:gd name="T19" fmla="*/ 162 h 278"/>
                    <a:gd name="T20" fmla="*/ 0 w 259"/>
                    <a:gd name="T21" fmla="*/ 95 h 278"/>
                    <a:gd name="T22" fmla="*/ 96 w 259"/>
                    <a:gd name="T23" fmla="*/ 0 h 278"/>
                    <a:gd name="T24" fmla="*/ 163 w 259"/>
                    <a:gd name="T25" fmla="*/ 29 h 278"/>
                    <a:gd name="T26" fmla="*/ 259 w 259"/>
                    <a:gd name="T27" fmla="*/ 115 h 27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59"/>
                    <a:gd name="T43" fmla="*/ 0 h 278"/>
                    <a:gd name="T44" fmla="*/ 259 w 259"/>
                    <a:gd name="T45" fmla="*/ 278 h 27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59" h="278">
                      <a:moveTo>
                        <a:pt x="259" y="115"/>
                      </a:moveTo>
                      <a:lnTo>
                        <a:pt x="259" y="230"/>
                      </a:lnTo>
                      <a:lnTo>
                        <a:pt x="182" y="278"/>
                      </a:lnTo>
                      <a:lnTo>
                        <a:pt x="231" y="162"/>
                      </a:lnTo>
                      <a:lnTo>
                        <a:pt x="231" y="115"/>
                      </a:lnTo>
                      <a:lnTo>
                        <a:pt x="163" y="76"/>
                      </a:lnTo>
                      <a:lnTo>
                        <a:pt x="68" y="76"/>
                      </a:lnTo>
                      <a:lnTo>
                        <a:pt x="29" y="115"/>
                      </a:lnTo>
                      <a:lnTo>
                        <a:pt x="29" y="211"/>
                      </a:lnTo>
                      <a:lnTo>
                        <a:pt x="0" y="162"/>
                      </a:lnTo>
                      <a:lnTo>
                        <a:pt x="0" y="95"/>
                      </a:lnTo>
                      <a:lnTo>
                        <a:pt x="96" y="0"/>
                      </a:lnTo>
                      <a:lnTo>
                        <a:pt x="163" y="29"/>
                      </a:lnTo>
                      <a:lnTo>
                        <a:pt x="259" y="115"/>
                      </a:lnTo>
                      <a:close/>
                    </a:path>
                  </a:pathLst>
                </a:custGeom>
                <a:solidFill>
                  <a:srgbClr val="BF9972"/>
                </a:solidFill>
                <a:ln w="9525">
                  <a:noFill/>
                  <a:round/>
                  <a:headEnd/>
                  <a:tailEnd/>
                </a:ln>
              </p:spPr>
              <p:txBody>
                <a:bodyPr>
                  <a:prstTxWarp prst="textNoShape">
                    <a:avLst/>
                  </a:prstTxWarp>
                </a:bodyPr>
                <a:lstStyle/>
                <a:p>
                  <a:endParaRPr lang="en-US"/>
                </a:p>
              </p:txBody>
            </p:sp>
            <p:sp>
              <p:nvSpPr>
                <p:cNvPr id="55848" name="Freeform 259"/>
                <p:cNvSpPr>
                  <a:spLocks noChangeAspect="1"/>
                </p:cNvSpPr>
                <p:nvPr/>
              </p:nvSpPr>
              <p:spPr bwMode="auto">
                <a:xfrm>
                  <a:off x="1127" y="2700"/>
                  <a:ext cx="353" cy="650"/>
                </a:xfrm>
                <a:custGeom>
                  <a:avLst/>
                  <a:gdLst>
                    <a:gd name="T0" fmla="*/ 1382 w 1765"/>
                    <a:gd name="T1" fmla="*/ 182 h 3252"/>
                    <a:gd name="T2" fmla="*/ 1584 w 1765"/>
                    <a:gd name="T3" fmla="*/ 346 h 3252"/>
                    <a:gd name="T4" fmla="*/ 1718 w 1765"/>
                    <a:gd name="T5" fmla="*/ 557 h 3252"/>
                    <a:gd name="T6" fmla="*/ 1765 w 1765"/>
                    <a:gd name="T7" fmla="*/ 854 h 3252"/>
                    <a:gd name="T8" fmla="*/ 1747 w 1765"/>
                    <a:gd name="T9" fmla="*/ 1218 h 3252"/>
                    <a:gd name="T10" fmla="*/ 1632 w 1765"/>
                    <a:gd name="T11" fmla="*/ 1486 h 3252"/>
                    <a:gd name="T12" fmla="*/ 1603 w 1765"/>
                    <a:gd name="T13" fmla="*/ 1697 h 3252"/>
                    <a:gd name="T14" fmla="*/ 1468 w 1765"/>
                    <a:gd name="T15" fmla="*/ 2043 h 3252"/>
                    <a:gd name="T16" fmla="*/ 1104 w 1765"/>
                    <a:gd name="T17" fmla="*/ 2772 h 3252"/>
                    <a:gd name="T18" fmla="*/ 1085 w 1765"/>
                    <a:gd name="T19" fmla="*/ 3252 h 3252"/>
                    <a:gd name="T20" fmla="*/ 855 w 1765"/>
                    <a:gd name="T21" fmla="*/ 3233 h 3252"/>
                    <a:gd name="T22" fmla="*/ 711 w 1765"/>
                    <a:gd name="T23" fmla="*/ 3185 h 3252"/>
                    <a:gd name="T24" fmla="*/ 326 w 1765"/>
                    <a:gd name="T25" fmla="*/ 3117 h 3252"/>
                    <a:gd name="T26" fmla="*/ 326 w 1765"/>
                    <a:gd name="T27" fmla="*/ 2906 h 3252"/>
                    <a:gd name="T28" fmla="*/ 393 w 1765"/>
                    <a:gd name="T29" fmla="*/ 2657 h 3252"/>
                    <a:gd name="T30" fmla="*/ 375 w 1765"/>
                    <a:gd name="T31" fmla="*/ 2196 h 3252"/>
                    <a:gd name="T32" fmla="*/ 182 w 1765"/>
                    <a:gd name="T33" fmla="*/ 1602 h 3252"/>
                    <a:gd name="T34" fmla="*/ 68 w 1765"/>
                    <a:gd name="T35" fmla="*/ 1304 h 3252"/>
                    <a:gd name="T36" fmla="*/ 0 w 1765"/>
                    <a:gd name="T37" fmla="*/ 968 h 3252"/>
                    <a:gd name="T38" fmla="*/ 96 w 1765"/>
                    <a:gd name="T39" fmla="*/ 527 h 3252"/>
                    <a:gd name="T40" fmla="*/ 163 w 1765"/>
                    <a:gd name="T41" fmla="*/ 278 h 3252"/>
                    <a:gd name="T42" fmla="*/ 375 w 1765"/>
                    <a:gd name="T43" fmla="*/ 114 h 3252"/>
                    <a:gd name="T44" fmla="*/ 557 w 1765"/>
                    <a:gd name="T45" fmla="*/ 28 h 3252"/>
                    <a:gd name="T46" fmla="*/ 672 w 1765"/>
                    <a:gd name="T47" fmla="*/ 28 h 3252"/>
                    <a:gd name="T48" fmla="*/ 692 w 1765"/>
                    <a:gd name="T49" fmla="*/ 0 h 3252"/>
                    <a:gd name="T50" fmla="*/ 1085 w 1765"/>
                    <a:gd name="T51" fmla="*/ 28 h 3252"/>
                    <a:gd name="T52" fmla="*/ 1382 w 1765"/>
                    <a:gd name="T53" fmla="*/ 182 h 3252"/>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765"/>
                    <a:gd name="T82" fmla="*/ 0 h 3252"/>
                    <a:gd name="T83" fmla="*/ 1765 w 1765"/>
                    <a:gd name="T84" fmla="*/ 3252 h 3252"/>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765" h="3252">
                      <a:moveTo>
                        <a:pt x="1382" y="182"/>
                      </a:moveTo>
                      <a:lnTo>
                        <a:pt x="1584" y="346"/>
                      </a:lnTo>
                      <a:lnTo>
                        <a:pt x="1718" y="557"/>
                      </a:lnTo>
                      <a:lnTo>
                        <a:pt x="1765" y="854"/>
                      </a:lnTo>
                      <a:lnTo>
                        <a:pt x="1747" y="1218"/>
                      </a:lnTo>
                      <a:lnTo>
                        <a:pt x="1632" y="1486"/>
                      </a:lnTo>
                      <a:lnTo>
                        <a:pt x="1603" y="1697"/>
                      </a:lnTo>
                      <a:lnTo>
                        <a:pt x="1468" y="2043"/>
                      </a:lnTo>
                      <a:lnTo>
                        <a:pt x="1104" y="2772"/>
                      </a:lnTo>
                      <a:lnTo>
                        <a:pt x="1085" y="3252"/>
                      </a:lnTo>
                      <a:lnTo>
                        <a:pt x="855" y="3233"/>
                      </a:lnTo>
                      <a:lnTo>
                        <a:pt x="711" y="3185"/>
                      </a:lnTo>
                      <a:lnTo>
                        <a:pt x="326" y="3117"/>
                      </a:lnTo>
                      <a:lnTo>
                        <a:pt x="326" y="2906"/>
                      </a:lnTo>
                      <a:lnTo>
                        <a:pt x="393" y="2657"/>
                      </a:lnTo>
                      <a:lnTo>
                        <a:pt x="375" y="2196"/>
                      </a:lnTo>
                      <a:lnTo>
                        <a:pt x="182" y="1602"/>
                      </a:lnTo>
                      <a:lnTo>
                        <a:pt x="68" y="1304"/>
                      </a:lnTo>
                      <a:lnTo>
                        <a:pt x="0" y="968"/>
                      </a:lnTo>
                      <a:lnTo>
                        <a:pt x="96" y="527"/>
                      </a:lnTo>
                      <a:lnTo>
                        <a:pt x="163" y="278"/>
                      </a:lnTo>
                      <a:lnTo>
                        <a:pt x="375" y="114"/>
                      </a:lnTo>
                      <a:lnTo>
                        <a:pt x="557" y="28"/>
                      </a:lnTo>
                      <a:lnTo>
                        <a:pt x="672" y="28"/>
                      </a:lnTo>
                      <a:lnTo>
                        <a:pt x="692" y="0"/>
                      </a:lnTo>
                      <a:lnTo>
                        <a:pt x="1085" y="28"/>
                      </a:lnTo>
                      <a:lnTo>
                        <a:pt x="1382" y="182"/>
                      </a:lnTo>
                      <a:close/>
                    </a:path>
                  </a:pathLst>
                </a:custGeom>
                <a:solidFill>
                  <a:srgbClr val="000000"/>
                </a:solidFill>
                <a:ln w="9525">
                  <a:noFill/>
                  <a:round/>
                  <a:headEnd/>
                  <a:tailEnd/>
                </a:ln>
              </p:spPr>
              <p:txBody>
                <a:bodyPr>
                  <a:prstTxWarp prst="textNoShape">
                    <a:avLst/>
                  </a:prstTxWarp>
                </a:bodyPr>
                <a:lstStyle/>
                <a:p>
                  <a:endParaRPr lang="en-US"/>
                </a:p>
              </p:txBody>
            </p:sp>
            <p:sp>
              <p:nvSpPr>
                <p:cNvPr id="55849" name="Freeform 260"/>
                <p:cNvSpPr>
                  <a:spLocks noChangeAspect="1"/>
                </p:cNvSpPr>
                <p:nvPr/>
              </p:nvSpPr>
              <p:spPr bwMode="auto">
                <a:xfrm>
                  <a:off x="4096" y="2700"/>
                  <a:ext cx="102" cy="86"/>
                </a:xfrm>
                <a:custGeom>
                  <a:avLst/>
                  <a:gdLst>
                    <a:gd name="T0" fmla="*/ 509 w 509"/>
                    <a:gd name="T1" fmla="*/ 163 h 432"/>
                    <a:gd name="T2" fmla="*/ 479 w 509"/>
                    <a:gd name="T3" fmla="*/ 432 h 432"/>
                    <a:gd name="T4" fmla="*/ 249 w 509"/>
                    <a:gd name="T5" fmla="*/ 316 h 432"/>
                    <a:gd name="T6" fmla="*/ 374 w 509"/>
                    <a:gd name="T7" fmla="*/ 182 h 432"/>
                    <a:gd name="T8" fmla="*/ 374 w 509"/>
                    <a:gd name="T9" fmla="*/ 114 h 432"/>
                    <a:gd name="T10" fmla="*/ 279 w 509"/>
                    <a:gd name="T11" fmla="*/ 28 h 432"/>
                    <a:gd name="T12" fmla="*/ 163 w 509"/>
                    <a:gd name="T13" fmla="*/ 28 h 432"/>
                    <a:gd name="T14" fmla="*/ 47 w 509"/>
                    <a:gd name="T15" fmla="*/ 163 h 432"/>
                    <a:gd name="T16" fmla="*/ 47 w 509"/>
                    <a:gd name="T17" fmla="*/ 230 h 432"/>
                    <a:gd name="T18" fmla="*/ 96 w 509"/>
                    <a:gd name="T19" fmla="*/ 278 h 432"/>
                    <a:gd name="T20" fmla="*/ 0 w 509"/>
                    <a:gd name="T21" fmla="*/ 278 h 432"/>
                    <a:gd name="T22" fmla="*/ 29 w 509"/>
                    <a:gd name="T23" fmla="*/ 163 h 432"/>
                    <a:gd name="T24" fmla="*/ 163 w 509"/>
                    <a:gd name="T25" fmla="*/ 0 h 432"/>
                    <a:gd name="T26" fmla="*/ 412 w 509"/>
                    <a:gd name="T27" fmla="*/ 28 h 432"/>
                    <a:gd name="T28" fmla="*/ 509 w 509"/>
                    <a:gd name="T29" fmla="*/ 163 h 43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09"/>
                    <a:gd name="T46" fmla="*/ 0 h 432"/>
                    <a:gd name="T47" fmla="*/ 509 w 509"/>
                    <a:gd name="T48" fmla="*/ 432 h 43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09" h="432">
                      <a:moveTo>
                        <a:pt x="509" y="163"/>
                      </a:moveTo>
                      <a:lnTo>
                        <a:pt x="479" y="432"/>
                      </a:lnTo>
                      <a:lnTo>
                        <a:pt x="249" y="316"/>
                      </a:lnTo>
                      <a:lnTo>
                        <a:pt x="374" y="182"/>
                      </a:lnTo>
                      <a:lnTo>
                        <a:pt x="374" y="114"/>
                      </a:lnTo>
                      <a:lnTo>
                        <a:pt x="279" y="28"/>
                      </a:lnTo>
                      <a:lnTo>
                        <a:pt x="163" y="28"/>
                      </a:lnTo>
                      <a:lnTo>
                        <a:pt x="47" y="163"/>
                      </a:lnTo>
                      <a:lnTo>
                        <a:pt x="47" y="230"/>
                      </a:lnTo>
                      <a:lnTo>
                        <a:pt x="96" y="278"/>
                      </a:lnTo>
                      <a:lnTo>
                        <a:pt x="0" y="278"/>
                      </a:lnTo>
                      <a:lnTo>
                        <a:pt x="29" y="163"/>
                      </a:lnTo>
                      <a:lnTo>
                        <a:pt x="163" y="0"/>
                      </a:lnTo>
                      <a:lnTo>
                        <a:pt x="412" y="28"/>
                      </a:lnTo>
                      <a:lnTo>
                        <a:pt x="509" y="163"/>
                      </a:lnTo>
                      <a:close/>
                    </a:path>
                  </a:pathLst>
                </a:custGeom>
                <a:solidFill>
                  <a:srgbClr val="946126"/>
                </a:solidFill>
                <a:ln w="9525">
                  <a:noFill/>
                  <a:round/>
                  <a:headEnd/>
                  <a:tailEnd/>
                </a:ln>
              </p:spPr>
              <p:txBody>
                <a:bodyPr>
                  <a:prstTxWarp prst="textNoShape">
                    <a:avLst/>
                  </a:prstTxWarp>
                </a:bodyPr>
                <a:lstStyle/>
                <a:p>
                  <a:endParaRPr lang="en-US"/>
                </a:p>
              </p:txBody>
            </p:sp>
            <p:sp>
              <p:nvSpPr>
                <p:cNvPr id="55850" name="Freeform 261"/>
                <p:cNvSpPr>
                  <a:spLocks noChangeAspect="1"/>
                </p:cNvSpPr>
                <p:nvPr/>
              </p:nvSpPr>
              <p:spPr bwMode="auto">
                <a:xfrm>
                  <a:off x="4257" y="2700"/>
                  <a:ext cx="33" cy="55"/>
                </a:xfrm>
                <a:custGeom>
                  <a:avLst/>
                  <a:gdLst>
                    <a:gd name="T0" fmla="*/ 163 w 163"/>
                    <a:gd name="T1" fmla="*/ 278 h 278"/>
                    <a:gd name="T2" fmla="*/ 67 w 163"/>
                    <a:gd name="T3" fmla="*/ 278 h 278"/>
                    <a:gd name="T4" fmla="*/ 19 w 163"/>
                    <a:gd name="T5" fmla="*/ 211 h 278"/>
                    <a:gd name="T6" fmla="*/ 0 w 163"/>
                    <a:gd name="T7" fmla="*/ 163 h 278"/>
                    <a:gd name="T8" fmla="*/ 0 w 163"/>
                    <a:gd name="T9" fmla="*/ 96 h 278"/>
                    <a:gd name="T10" fmla="*/ 67 w 163"/>
                    <a:gd name="T11" fmla="*/ 0 h 278"/>
                    <a:gd name="T12" fmla="*/ 67 w 163"/>
                    <a:gd name="T13" fmla="*/ 211 h 278"/>
                    <a:gd name="T14" fmla="*/ 163 w 163"/>
                    <a:gd name="T15" fmla="*/ 278 h 278"/>
                    <a:gd name="T16" fmla="*/ 0 60000 65536"/>
                    <a:gd name="T17" fmla="*/ 0 60000 65536"/>
                    <a:gd name="T18" fmla="*/ 0 60000 65536"/>
                    <a:gd name="T19" fmla="*/ 0 60000 65536"/>
                    <a:gd name="T20" fmla="*/ 0 60000 65536"/>
                    <a:gd name="T21" fmla="*/ 0 60000 65536"/>
                    <a:gd name="T22" fmla="*/ 0 60000 65536"/>
                    <a:gd name="T23" fmla="*/ 0 60000 65536"/>
                    <a:gd name="T24" fmla="*/ 0 w 163"/>
                    <a:gd name="T25" fmla="*/ 0 h 278"/>
                    <a:gd name="T26" fmla="*/ 163 w 163"/>
                    <a:gd name="T27" fmla="*/ 278 h 27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63" h="278">
                      <a:moveTo>
                        <a:pt x="163" y="278"/>
                      </a:moveTo>
                      <a:lnTo>
                        <a:pt x="67" y="278"/>
                      </a:lnTo>
                      <a:lnTo>
                        <a:pt x="19" y="211"/>
                      </a:lnTo>
                      <a:lnTo>
                        <a:pt x="0" y="163"/>
                      </a:lnTo>
                      <a:lnTo>
                        <a:pt x="0" y="96"/>
                      </a:lnTo>
                      <a:lnTo>
                        <a:pt x="67" y="0"/>
                      </a:lnTo>
                      <a:lnTo>
                        <a:pt x="67" y="211"/>
                      </a:lnTo>
                      <a:lnTo>
                        <a:pt x="163" y="278"/>
                      </a:lnTo>
                      <a:close/>
                    </a:path>
                  </a:pathLst>
                </a:custGeom>
                <a:solidFill>
                  <a:srgbClr val="AD753A"/>
                </a:solidFill>
                <a:ln w="9525">
                  <a:noFill/>
                  <a:round/>
                  <a:headEnd/>
                  <a:tailEnd/>
                </a:ln>
              </p:spPr>
              <p:txBody>
                <a:bodyPr>
                  <a:prstTxWarp prst="textNoShape">
                    <a:avLst/>
                  </a:prstTxWarp>
                </a:bodyPr>
                <a:lstStyle/>
                <a:p>
                  <a:endParaRPr lang="en-US"/>
                </a:p>
              </p:txBody>
            </p:sp>
            <p:sp>
              <p:nvSpPr>
                <p:cNvPr id="55851" name="Freeform 262"/>
                <p:cNvSpPr>
                  <a:spLocks noChangeAspect="1"/>
                </p:cNvSpPr>
                <p:nvPr/>
              </p:nvSpPr>
              <p:spPr bwMode="auto">
                <a:xfrm>
                  <a:off x="2831" y="2705"/>
                  <a:ext cx="125" cy="60"/>
                </a:xfrm>
                <a:custGeom>
                  <a:avLst/>
                  <a:gdLst>
                    <a:gd name="T0" fmla="*/ 623 w 623"/>
                    <a:gd name="T1" fmla="*/ 86 h 298"/>
                    <a:gd name="T2" fmla="*/ 623 w 623"/>
                    <a:gd name="T3" fmla="*/ 269 h 298"/>
                    <a:gd name="T4" fmla="*/ 47 w 623"/>
                    <a:gd name="T5" fmla="*/ 298 h 298"/>
                    <a:gd name="T6" fmla="*/ 28 w 623"/>
                    <a:gd name="T7" fmla="*/ 298 h 298"/>
                    <a:gd name="T8" fmla="*/ 0 w 623"/>
                    <a:gd name="T9" fmla="*/ 0 h 298"/>
                    <a:gd name="T10" fmla="*/ 575 w 623"/>
                    <a:gd name="T11" fmla="*/ 39 h 298"/>
                    <a:gd name="T12" fmla="*/ 623 w 623"/>
                    <a:gd name="T13" fmla="*/ 86 h 298"/>
                    <a:gd name="T14" fmla="*/ 0 60000 65536"/>
                    <a:gd name="T15" fmla="*/ 0 60000 65536"/>
                    <a:gd name="T16" fmla="*/ 0 60000 65536"/>
                    <a:gd name="T17" fmla="*/ 0 60000 65536"/>
                    <a:gd name="T18" fmla="*/ 0 60000 65536"/>
                    <a:gd name="T19" fmla="*/ 0 60000 65536"/>
                    <a:gd name="T20" fmla="*/ 0 60000 65536"/>
                    <a:gd name="T21" fmla="*/ 0 w 623"/>
                    <a:gd name="T22" fmla="*/ 0 h 298"/>
                    <a:gd name="T23" fmla="*/ 623 w 623"/>
                    <a:gd name="T24" fmla="*/ 298 h 29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623" h="298">
                      <a:moveTo>
                        <a:pt x="623" y="86"/>
                      </a:moveTo>
                      <a:lnTo>
                        <a:pt x="623" y="269"/>
                      </a:lnTo>
                      <a:lnTo>
                        <a:pt x="47" y="298"/>
                      </a:lnTo>
                      <a:lnTo>
                        <a:pt x="28" y="298"/>
                      </a:lnTo>
                      <a:lnTo>
                        <a:pt x="0" y="0"/>
                      </a:lnTo>
                      <a:lnTo>
                        <a:pt x="575" y="39"/>
                      </a:lnTo>
                      <a:lnTo>
                        <a:pt x="623" y="86"/>
                      </a:lnTo>
                      <a:close/>
                    </a:path>
                  </a:pathLst>
                </a:custGeom>
                <a:solidFill>
                  <a:srgbClr val="7D7D03"/>
                </a:solidFill>
                <a:ln w="9525">
                  <a:noFill/>
                  <a:round/>
                  <a:headEnd/>
                  <a:tailEnd/>
                </a:ln>
              </p:spPr>
              <p:txBody>
                <a:bodyPr>
                  <a:prstTxWarp prst="textNoShape">
                    <a:avLst/>
                  </a:prstTxWarp>
                </a:bodyPr>
                <a:lstStyle/>
                <a:p>
                  <a:endParaRPr lang="en-US"/>
                </a:p>
              </p:txBody>
            </p:sp>
            <p:sp>
              <p:nvSpPr>
                <p:cNvPr id="55852" name="Freeform 263"/>
                <p:cNvSpPr>
                  <a:spLocks noChangeAspect="1"/>
                </p:cNvSpPr>
                <p:nvPr/>
              </p:nvSpPr>
              <p:spPr bwMode="auto">
                <a:xfrm>
                  <a:off x="3881" y="2709"/>
                  <a:ext cx="32" cy="50"/>
                </a:xfrm>
                <a:custGeom>
                  <a:avLst/>
                  <a:gdLst>
                    <a:gd name="T0" fmla="*/ 163 w 163"/>
                    <a:gd name="T1" fmla="*/ 250 h 250"/>
                    <a:gd name="T2" fmla="*/ 0 w 163"/>
                    <a:gd name="T3" fmla="*/ 250 h 250"/>
                    <a:gd name="T4" fmla="*/ 29 w 163"/>
                    <a:gd name="T5" fmla="*/ 0 h 250"/>
                    <a:gd name="T6" fmla="*/ 163 w 163"/>
                    <a:gd name="T7" fmla="*/ 0 h 250"/>
                    <a:gd name="T8" fmla="*/ 163 w 163"/>
                    <a:gd name="T9" fmla="*/ 250 h 250"/>
                    <a:gd name="T10" fmla="*/ 0 60000 65536"/>
                    <a:gd name="T11" fmla="*/ 0 60000 65536"/>
                    <a:gd name="T12" fmla="*/ 0 60000 65536"/>
                    <a:gd name="T13" fmla="*/ 0 60000 65536"/>
                    <a:gd name="T14" fmla="*/ 0 60000 65536"/>
                    <a:gd name="T15" fmla="*/ 0 w 163"/>
                    <a:gd name="T16" fmla="*/ 0 h 250"/>
                    <a:gd name="T17" fmla="*/ 163 w 163"/>
                    <a:gd name="T18" fmla="*/ 250 h 250"/>
                  </a:gdLst>
                  <a:ahLst/>
                  <a:cxnLst>
                    <a:cxn ang="T10">
                      <a:pos x="T0" y="T1"/>
                    </a:cxn>
                    <a:cxn ang="T11">
                      <a:pos x="T2" y="T3"/>
                    </a:cxn>
                    <a:cxn ang="T12">
                      <a:pos x="T4" y="T5"/>
                    </a:cxn>
                    <a:cxn ang="T13">
                      <a:pos x="T6" y="T7"/>
                    </a:cxn>
                    <a:cxn ang="T14">
                      <a:pos x="T8" y="T9"/>
                    </a:cxn>
                  </a:cxnLst>
                  <a:rect l="T15" t="T16" r="T17" b="T18"/>
                  <a:pathLst>
                    <a:path w="163" h="250">
                      <a:moveTo>
                        <a:pt x="163" y="250"/>
                      </a:moveTo>
                      <a:lnTo>
                        <a:pt x="0" y="250"/>
                      </a:lnTo>
                      <a:lnTo>
                        <a:pt x="29" y="0"/>
                      </a:lnTo>
                      <a:lnTo>
                        <a:pt x="163" y="0"/>
                      </a:lnTo>
                      <a:lnTo>
                        <a:pt x="163" y="250"/>
                      </a:lnTo>
                      <a:close/>
                    </a:path>
                  </a:pathLst>
                </a:custGeom>
                <a:solidFill>
                  <a:srgbClr val="999919"/>
                </a:solidFill>
                <a:ln w="9525">
                  <a:noFill/>
                  <a:round/>
                  <a:headEnd/>
                  <a:tailEnd/>
                </a:ln>
              </p:spPr>
              <p:txBody>
                <a:bodyPr>
                  <a:prstTxWarp prst="textNoShape">
                    <a:avLst/>
                  </a:prstTxWarp>
                </a:bodyPr>
                <a:lstStyle/>
                <a:p>
                  <a:endParaRPr lang="en-US"/>
                </a:p>
              </p:txBody>
            </p:sp>
            <p:sp>
              <p:nvSpPr>
                <p:cNvPr id="55853" name="Freeform 264"/>
                <p:cNvSpPr>
                  <a:spLocks noChangeAspect="1"/>
                </p:cNvSpPr>
                <p:nvPr/>
              </p:nvSpPr>
              <p:spPr bwMode="auto">
                <a:xfrm>
                  <a:off x="4531" y="2709"/>
                  <a:ext cx="14" cy="10"/>
                </a:xfrm>
                <a:custGeom>
                  <a:avLst/>
                  <a:gdLst>
                    <a:gd name="T0" fmla="*/ 67 w 67"/>
                    <a:gd name="T1" fmla="*/ 49 h 49"/>
                    <a:gd name="T2" fmla="*/ 0 w 67"/>
                    <a:gd name="T3" fmla="*/ 0 h 49"/>
                    <a:gd name="T4" fmla="*/ 19 w 67"/>
                    <a:gd name="T5" fmla="*/ 0 h 49"/>
                    <a:gd name="T6" fmla="*/ 67 w 67"/>
                    <a:gd name="T7" fmla="*/ 49 h 49"/>
                    <a:gd name="T8" fmla="*/ 0 60000 65536"/>
                    <a:gd name="T9" fmla="*/ 0 60000 65536"/>
                    <a:gd name="T10" fmla="*/ 0 60000 65536"/>
                    <a:gd name="T11" fmla="*/ 0 60000 65536"/>
                    <a:gd name="T12" fmla="*/ 0 w 67"/>
                    <a:gd name="T13" fmla="*/ 0 h 49"/>
                    <a:gd name="T14" fmla="*/ 67 w 67"/>
                    <a:gd name="T15" fmla="*/ 49 h 49"/>
                  </a:gdLst>
                  <a:ahLst/>
                  <a:cxnLst>
                    <a:cxn ang="T8">
                      <a:pos x="T0" y="T1"/>
                    </a:cxn>
                    <a:cxn ang="T9">
                      <a:pos x="T2" y="T3"/>
                    </a:cxn>
                    <a:cxn ang="T10">
                      <a:pos x="T4" y="T5"/>
                    </a:cxn>
                    <a:cxn ang="T11">
                      <a:pos x="T6" y="T7"/>
                    </a:cxn>
                  </a:cxnLst>
                  <a:rect l="T12" t="T13" r="T14" b="T15"/>
                  <a:pathLst>
                    <a:path w="67" h="49">
                      <a:moveTo>
                        <a:pt x="67" y="49"/>
                      </a:moveTo>
                      <a:lnTo>
                        <a:pt x="0" y="0"/>
                      </a:lnTo>
                      <a:lnTo>
                        <a:pt x="19" y="0"/>
                      </a:lnTo>
                      <a:lnTo>
                        <a:pt x="67" y="49"/>
                      </a:lnTo>
                      <a:close/>
                    </a:path>
                  </a:pathLst>
                </a:custGeom>
                <a:solidFill>
                  <a:srgbClr val="000000"/>
                </a:solidFill>
                <a:ln w="9525">
                  <a:noFill/>
                  <a:round/>
                  <a:headEnd/>
                  <a:tailEnd/>
                </a:ln>
              </p:spPr>
              <p:txBody>
                <a:bodyPr>
                  <a:prstTxWarp prst="textNoShape">
                    <a:avLst/>
                  </a:prstTxWarp>
                </a:bodyPr>
                <a:lstStyle/>
                <a:p>
                  <a:endParaRPr lang="en-US"/>
                </a:p>
              </p:txBody>
            </p:sp>
            <p:sp>
              <p:nvSpPr>
                <p:cNvPr id="55854" name="Freeform 265"/>
                <p:cNvSpPr>
                  <a:spLocks noChangeAspect="1"/>
                </p:cNvSpPr>
                <p:nvPr/>
              </p:nvSpPr>
              <p:spPr bwMode="auto">
                <a:xfrm>
                  <a:off x="3944" y="2713"/>
                  <a:ext cx="23" cy="29"/>
                </a:xfrm>
                <a:custGeom>
                  <a:avLst/>
                  <a:gdLst>
                    <a:gd name="T0" fmla="*/ 115 w 115"/>
                    <a:gd name="T1" fmla="*/ 47 h 144"/>
                    <a:gd name="T2" fmla="*/ 115 w 115"/>
                    <a:gd name="T3" fmla="*/ 115 h 144"/>
                    <a:gd name="T4" fmla="*/ 95 w 115"/>
                    <a:gd name="T5" fmla="*/ 144 h 144"/>
                    <a:gd name="T6" fmla="*/ 48 w 115"/>
                    <a:gd name="T7" fmla="*/ 144 h 144"/>
                    <a:gd name="T8" fmla="*/ 0 w 115"/>
                    <a:gd name="T9" fmla="*/ 96 h 144"/>
                    <a:gd name="T10" fmla="*/ 0 w 115"/>
                    <a:gd name="T11" fmla="*/ 0 h 144"/>
                    <a:gd name="T12" fmla="*/ 76 w 115"/>
                    <a:gd name="T13" fmla="*/ 0 h 144"/>
                    <a:gd name="T14" fmla="*/ 115 w 115"/>
                    <a:gd name="T15" fmla="*/ 47 h 144"/>
                    <a:gd name="T16" fmla="*/ 0 60000 65536"/>
                    <a:gd name="T17" fmla="*/ 0 60000 65536"/>
                    <a:gd name="T18" fmla="*/ 0 60000 65536"/>
                    <a:gd name="T19" fmla="*/ 0 60000 65536"/>
                    <a:gd name="T20" fmla="*/ 0 60000 65536"/>
                    <a:gd name="T21" fmla="*/ 0 60000 65536"/>
                    <a:gd name="T22" fmla="*/ 0 60000 65536"/>
                    <a:gd name="T23" fmla="*/ 0 60000 65536"/>
                    <a:gd name="T24" fmla="*/ 0 w 115"/>
                    <a:gd name="T25" fmla="*/ 0 h 144"/>
                    <a:gd name="T26" fmla="*/ 115 w 115"/>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15" h="144">
                      <a:moveTo>
                        <a:pt x="115" y="47"/>
                      </a:moveTo>
                      <a:lnTo>
                        <a:pt x="115" y="115"/>
                      </a:lnTo>
                      <a:lnTo>
                        <a:pt x="95" y="144"/>
                      </a:lnTo>
                      <a:lnTo>
                        <a:pt x="48" y="144"/>
                      </a:lnTo>
                      <a:lnTo>
                        <a:pt x="0" y="96"/>
                      </a:lnTo>
                      <a:lnTo>
                        <a:pt x="0" y="0"/>
                      </a:lnTo>
                      <a:lnTo>
                        <a:pt x="76" y="0"/>
                      </a:lnTo>
                      <a:lnTo>
                        <a:pt x="115" y="47"/>
                      </a:lnTo>
                      <a:close/>
                    </a:path>
                  </a:pathLst>
                </a:custGeom>
                <a:solidFill>
                  <a:srgbClr val="000000"/>
                </a:solidFill>
                <a:ln w="9525">
                  <a:noFill/>
                  <a:round/>
                  <a:headEnd/>
                  <a:tailEnd/>
                </a:ln>
              </p:spPr>
              <p:txBody>
                <a:bodyPr>
                  <a:prstTxWarp prst="textNoShape">
                    <a:avLst/>
                  </a:prstTxWarp>
                </a:bodyPr>
                <a:lstStyle/>
                <a:p>
                  <a:endParaRPr lang="en-US"/>
                </a:p>
              </p:txBody>
            </p:sp>
            <p:sp>
              <p:nvSpPr>
                <p:cNvPr id="55855" name="Freeform 266"/>
                <p:cNvSpPr>
                  <a:spLocks noChangeAspect="1"/>
                </p:cNvSpPr>
                <p:nvPr/>
              </p:nvSpPr>
              <p:spPr bwMode="auto">
                <a:xfrm>
                  <a:off x="4128" y="2713"/>
                  <a:ext cx="33" cy="29"/>
                </a:xfrm>
                <a:custGeom>
                  <a:avLst/>
                  <a:gdLst>
                    <a:gd name="T0" fmla="*/ 163 w 163"/>
                    <a:gd name="T1" fmla="*/ 96 h 144"/>
                    <a:gd name="T2" fmla="*/ 116 w 163"/>
                    <a:gd name="T3" fmla="*/ 47 h 144"/>
                    <a:gd name="T4" fmla="*/ 67 w 163"/>
                    <a:gd name="T5" fmla="*/ 47 h 144"/>
                    <a:gd name="T6" fmla="*/ 48 w 163"/>
                    <a:gd name="T7" fmla="*/ 67 h 144"/>
                    <a:gd name="T8" fmla="*/ 48 w 163"/>
                    <a:gd name="T9" fmla="*/ 115 h 144"/>
                    <a:gd name="T10" fmla="*/ 96 w 163"/>
                    <a:gd name="T11" fmla="*/ 144 h 144"/>
                    <a:gd name="T12" fmla="*/ 0 w 163"/>
                    <a:gd name="T13" fmla="*/ 144 h 144"/>
                    <a:gd name="T14" fmla="*/ 0 w 163"/>
                    <a:gd name="T15" fmla="*/ 47 h 144"/>
                    <a:gd name="T16" fmla="*/ 48 w 163"/>
                    <a:gd name="T17" fmla="*/ 0 h 144"/>
                    <a:gd name="T18" fmla="*/ 116 w 163"/>
                    <a:gd name="T19" fmla="*/ 29 h 144"/>
                    <a:gd name="T20" fmla="*/ 163 w 163"/>
                    <a:gd name="T21" fmla="*/ 96 h 14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63"/>
                    <a:gd name="T34" fmla="*/ 0 h 144"/>
                    <a:gd name="T35" fmla="*/ 163 w 163"/>
                    <a:gd name="T36" fmla="*/ 144 h 14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63" h="144">
                      <a:moveTo>
                        <a:pt x="163" y="96"/>
                      </a:moveTo>
                      <a:lnTo>
                        <a:pt x="116" y="47"/>
                      </a:lnTo>
                      <a:lnTo>
                        <a:pt x="67" y="47"/>
                      </a:lnTo>
                      <a:lnTo>
                        <a:pt x="48" y="67"/>
                      </a:lnTo>
                      <a:lnTo>
                        <a:pt x="48" y="115"/>
                      </a:lnTo>
                      <a:lnTo>
                        <a:pt x="96" y="144"/>
                      </a:lnTo>
                      <a:lnTo>
                        <a:pt x="0" y="144"/>
                      </a:lnTo>
                      <a:lnTo>
                        <a:pt x="0" y="47"/>
                      </a:lnTo>
                      <a:lnTo>
                        <a:pt x="48" y="0"/>
                      </a:lnTo>
                      <a:lnTo>
                        <a:pt x="116" y="29"/>
                      </a:lnTo>
                      <a:lnTo>
                        <a:pt x="163" y="96"/>
                      </a:lnTo>
                      <a:close/>
                    </a:path>
                  </a:pathLst>
                </a:custGeom>
                <a:solidFill>
                  <a:srgbClr val="E5AA68"/>
                </a:solidFill>
                <a:ln w="9525">
                  <a:noFill/>
                  <a:round/>
                  <a:headEnd/>
                  <a:tailEnd/>
                </a:ln>
              </p:spPr>
              <p:txBody>
                <a:bodyPr>
                  <a:prstTxWarp prst="textNoShape">
                    <a:avLst/>
                  </a:prstTxWarp>
                </a:bodyPr>
                <a:lstStyle/>
                <a:p>
                  <a:endParaRPr lang="en-US"/>
                </a:p>
              </p:txBody>
            </p:sp>
            <p:sp>
              <p:nvSpPr>
                <p:cNvPr id="55856" name="Freeform 267"/>
                <p:cNvSpPr>
                  <a:spLocks noChangeAspect="1"/>
                </p:cNvSpPr>
                <p:nvPr/>
              </p:nvSpPr>
              <p:spPr bwMode="auto">
                <a:xfrm>
                  <a:off x="4207" y="2713"/>
                  <a:ext cx="48" cy="73"/>
                </a:xfrm>
                <a:custGeom>
                  <a:avLst/>
                  <a:gdLst>
                    <a:gd name="T0" fmla="*/ 20 w 241"/>
                    <a:gd name="T1" fmla="*/ 365 h 365"/>
                    <a:gd name="T2" fmla="*/ 20 w 241"/>
                    <a:gd name="T3" fmla="*/ 29 h 365"/>
                    <a:gd name="T4" fmla="*/ 0 w 241"/>
                    <a:gd name="T5" fmla="*/ 0 h 365"/>
                    <a:gd name="T6" fmla="*/ 241 w 241"/>
                    <a:gd name="T7" fmla="*/ 259 h 365"/>
                    <a:gd name="T8" fmla="*/ 153 w 241"/>
                    <a:gd name="T9" fmla="*/ 365 h 365"/>
                    <a:gd name="T10" fmla="*/ 20 w 241"/>
                    <a:gd name="T11" fmla="*/ 365 h 365"/>
                    <a:gd name="T12" fmla="*/ 0 60000 65536"/>
                    <a:gd name="T13" fmla="*/ 0 60000 65536"/>
                    <a:gd name="T14" fmla="*/ 0 60000 65536"/>
                    <a:gd name="T15" fmla="*/ 0 60000 65536"/>
                    <a:gd name="T16" fmla="*/ 0 60000 65536"/>
                    <a:gd name="T17" fmla="*/ 0 60000 65536"/>
                    <a:gd name="T18" fmla="*/ 0 w 241"/>
                    <a:gd name="T19" fmla="*/ 0 h 365"/>
                    <a:gd name="T20" fmla="*/ 241 w 241"/>
                    <a:gd name="T21" fmla="*/ 365 h 365"/>
                  </a:gdLst>
                  <a:ahLst/>
                  <a:cxnLst>
                    <a:cxn ang="T12">
                      <a:pos x="T0" y="T1"/>
                    </a:cxn>
                    <a:cxn ang="T13">
                      <a:pos x="T2" y="T3"/>
                    </a:cxn>
                    <a:cxn ang="T14">
                      <a:pos x="T4" y="T5"/>
                    </a:cxn>
                    <a:cxn ang="T15">
                      <a:pos x="T6" y="T7"/>
                    </a:cxn>
                    <a:cxn ang="T16">
                      <a:pos x="T8" y="T9"/>
                    </a:cxn>
                    <a:cxn ang="T17">
                      <a:pos x="T10" y="T11"/>
                    </a:cxn>
                  </a:cxnLst>
                  <a:rect l="T18" t="T19" r="T20" b="T21"/>
                  <a:pathLst>
                    <a:path w="241" h="365">
                      <a:moveTo>
                        <a:pt x="20" y="365"/>
                      </a:moveTo>
                      <a:lnTo>
                        <a:pt x="20" y="29"/>
                      </a:lnTo>
                      <a:lnTo>
                        <a:pt x="0" y="0"/>
                      </a:lnTo>
                      <a:lnTo>
                        <a:pt x="241" y="259"/>
                      </a:lnTo>
                      <a:lnTo>
                        <a:pt x="153" y="365"/>
                      </a:lnTo>
                      <a:lnTo>
                        <a:pt x="20" y="365"/>
                      </a:lnTo>
                      <a:close/>
                    </a:path>
                  </a:pathLst>
                </a:custGeom>
                <a:solidFill>
                  <a:srgbClr val="7D450D"/>
                </a:solidFill>
                <a:ln w="9525">
                  <a:noFill/>
                  <a:round/>
                  <a:headEnd/>
                  <a:tailEnd/>
                </a:ln>
              </p:spPr>
              <p:txBody>
                <a:bodyPr>
                  <a:prstTxWarp prst="textNoShape">
                    <a:avLst/>
                  </a:prstTxWarp>
                </a:bodyPr>
                <a:lstStyle/>
                <a:p>
                  <a:endParaRPr lang="en-US"/>
                </a:p>
              </p:txBody>
            </p:sp>
            <p:sp>
              <p:nvSpPr>
                <p:cNvPr id="55857" name="Freeform 268"/>
                <p:cNvSpPr>
                  <a:spLocks noChangeAspect="1"/>
                </p:cNvSpPr>
                <p:nvPr/>
              </p:nvSpPr>
              <p:spPr bwMode="auto">
                <a:xfrm>
                  <a:off x="4297" y="2713"/>
                  <a:ext cx="16" cy="13"/>
                </a:xfrm>
                <a:custGeom>
                  <a:avLst/>
                  <a:gdLst>
                    <a:gd name="T0" fmla="*/ 76 w 76"/>
                    <a:gd name="T1" fmla="*/ 67 h 67"/>
                    <a:gd name="T2" fmla="*/ 0 w 76"/>
                    <a:gd name="T3" fmla="*/ 67 h 67"/>
                    <a:gd name="T4" fmla="*/ 28 w 76"/>
                    <a:gd name="T5" fmla="*/ 0 h 67"/>
                    <a:gd name="T6" fmla="*/ 76 w 76"/>
                    <a:gd name="T7" fmla="*/ 47 h 67"/>
                    <a:gd name="T8" fmla="*/ 76 w 76"/>
                    <a:gd name="T9" fmla="*/ 67 h 67"/>
                    <a:gd name="T10" fmla="*/ 0 60000 65536"/>
                    <a:gd name="T11" fmla="*/ 0 60000 65536"/>
                    <a:gd name="T12" fmla="*/ 0 60000 65536"/>
                    <a:gd name="T13" fmla="*/ 0 60000 65536"/>
                    <a:gd name="T14" fmla="*/ 0 60000 65536"/>
                    <a:gd name="T15" fmla="*/ 0 w 76"/>
                    <a:gd name="T16" fmla="*/ 0 h 67"/>
                    <a:gd name="T17" fmla="*/ 76 w 76"/>
                    <a:gd name="T18" fmla="*/ 67 h 67"/>
                  </a:gdLst>
                  <a:ahLst/>
                  <a:cxnLst>
                    <a:cxn ang="T10">
                      <a:pos x="T0" y="T1"/>
                    </a:cxn>
                    <a:cxn ang="T11">
                      <a:pos x="T2" y="T3"/>
                    </a:cxn>
                    <a:cxn ang="T12">
                      <a:pos x="T4" y="T5"/>
                    </a:cxn>
                    <a:cxn ang="T13">
                      <a:pos x="T6" y="T7"/>
                    </a:cxn>
                    <a:cxn ang="T14">
                      <a:pos x="T8" y="T9"/>
                    </a:cxn>
                  </a:cxnLst>
                  <a:rect l="T15" t="T16" r="T17" b="T18"/>
                  <a:pathLst>
                    <a:path w="76" h="67">
                      <a:moveTo>
                        <a:pt x="76" y="67"/>
                      </a:moveTo>
                      <a:lnTo>
                        <a:pt x="0" y="67"/>
                      </a:lnTo>
                      <a:lnTo>
                        <a:pt x="28" y="0"/>
                      </a:lnTo>
                      <a:lnTo>
                        <a:pt x="76" y="47"/>
                      </a:lnTo>
                      <a:lnTo>
                        <a:pt x="76" y="67"/>
                      </a:lnTo>
                      <a:close/>
                    </a:path>
                  </a:pathLst>
                </a:custGeom>
                <a:solidFill>
                  <a:srgbClr val="D9730D"/>
                </a:solidFill>
                <a:ln w="9525">
                  <a:noFill/>
                  <a:round/>
                  <a:headEnd/>
                  <a:tailEnd/>
                </a:ln>
              </p:spPr>
              <p:txBody>
                <a:bodyPr>
                  <a:prstTxWarp prst="textNoShape">
                    <a:avLst/>
                  </a:prstTxWarp>
                </a:bodyPr>
                <a:lstStyle/>
                <a:p>
                  <a:endParaRPr lang="en-US"/>
                </a:p>
              </p:txBody>
            </p:sp>
            <p:sp>
              <p:nvSpPr>
                <p:cNvPr id="55858" name="Freeform 269"/>
                <p:cNvSpPr>
                  <a:spLocks noChangeAspect="1"/>
                </p:cNvSpPr>
                <p:nvPr/>
              </p:nvSpPr>
              <p:spPr bwMode="auto">
                <a:xfrm>
                  <a:off x="3392" y="2726"/>
                  <a:ext cx="53" cy="33"/>
                </a:xfrm>
                <a:custGeom>
                  <a:avLst/>
                  <a:gdLst>
                    <a:gd name="T0" fmla="*/ 268 w 268"/>
                    <a:gd name="T1" fmla="*/ 96 h 163"/>
                    <a:gd name="T2" fmla="*/ 268 w 268"/>
                    <a:gd name="T3" fmla="*/ 163 h 163"/>
                    <a:gd name="T4" fmla="*/ 0 w 268"/>
                    <a:gd name="T5" fmla="*/ 163 h 163"/>
                    <a:gd name="T6" fmla="*/ 0 w 268"/>
                    <a:gd name="T7" fmla="*/ 96 h 163"/>
                    <a:gd name="T8" fmla="*/ 114 w 268"/>
                    <a:gd name="T9" fmla="*/ 0 h 163"/>
                    <a:gd name="T10" fmla="*/ 200 w 268"/>
                    <a:gd name="T11" fmla="*/ 29 h 163"/>
                    <a:gd name="T12" fmla="*/ 268 w 268"/>
                    <a:gd name="T13" fmla="*/ 96 h 163"/>
                    <a:gd name="T14" fmla="*/ 0 60000 65536"/>
                    <a:gd name="T15" fmla="*/ 0 60000 65536"/>
                    <a:gd name="T16" fmla="*/ 0 60000 65536"/>
                    <a:gd name="T17" fmla="*/ 0 60000 65536"/>
                    <a:gd name="T18" fmla="*/ 0 60000 65536"/>
                    <a:gd name="T19" fmla="*/ 0 60000 65536"/>
                    <a:gd name="T20" fmla="*/ 0 60000 65536"/>
                    <a:gd name="T21" fmla="*/ 0 w 268"/>
                    <a:gd name="T22" fmla="*/ 0 h 163"/>
                    <a:gd name="T23" fmla="*/ 268 w 268"/>
                    <a:gd name="T24" fmla="*/ 163 h 16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68" h="163">
                      <a:moveTo>
                        <a:pt x="268" y="96"/>
                      </a:moveTo>
                      <a:lnTo>
                        <a:pt x="268" y="163"/>
                      </a:lnTo>
                      <a:lnTo>
                        <a:pt x="0" y="163"/>
                      </a:lnTo>
                      <a:lnTo>
                        <a:pt x="0" y="96"/>
                      </a:lnTo>
                      <a:lnTo>
                        <a:pt x="114" y="0"/>
                      </a:lnTo>
                      <a:lnTo>
                        <a:pt x="200" y="29"/>
                      </a:lnTo>
                      <a:lnTo>
                        <a:pt x="268" y="96"/>
                      </a:lnTo>
                      <a:close/>
                    </a:path>
                  </a:pathLst>
                </a:custGeom>
                <a:solidFill>
                  <a:srgbClr val="CC9933"/>
                </a:solidFill>
                <a:ln w="9525">
                  <a:noFill/>
                  <a:round/>
                  <a:headEnd/>
                  <a:tailEnd/>
                </a:ln>
              </p:spPr>
              <p:txBody>
                <a:bodyPr>
                  <a:prstTxWarp prst="textNoShape">
                    <a:avLst/>
                  </a:prstTxWarp>
                </a:bodyPr>
                <a:lstStyle/>
                <a:p>
                  <a:endParaRPr lang="en-US"/>
                </a:p>
              </p:txBody>
            </p:sp>
            <p:sp>
              <p:nvSpPr>
                <p:cNvPr id="55859" name="Freeform 270"/>
                <p:cNvSpPr>
                  <a:spLocks noChangeAspect="1"/>
                </p:cNvSpPr>
                <p:nvPr/>
              </p:nvSpPr>
              <p:spPr bwMode="auto">
                <a:xfrm>
                  <a:off x="3094" y="2732"/>
                  <a:ext cx="36" cy="33"/>
                </a:xfrm>
                <a:custGeom>
                  <a:avLst/>
                  <a:gdLst>
                    <a:gd name="T0" fmla="*/ 182 w 182"/>
                    <a:gd name="T1" fmla="*/ 115 h 163"/>
                    <a:gd name="T2" fmla="*/ 134 w 182"/>
                    <a:gd name="T3" fmla="*/ 163 h 163"/>
                    <a:gd name="T4" fmla="*/ 67 w 182"/>
                    <a:gd name="T5" fmla="*/ 134 h 163"/>
                    <a:gd name="T6" fmla="*/ 0 w 182"/>
                    <a:gd name="T7" fmla="*/ 134 h 163"/>
                    <a:gd name="T8" fmla="*/ 0 w 182"/>
                    <a:gd name="T9" fmla="*/ 67 h 163"/>
                    <a:gd name="T10" fmla="*/ 67 w 182"/>
                    <a:gd name="T11" fmla="*/ 0 h 163"/>
                    <a:gd name="T12" fmla="*/ 134 w 182"/>
                    <a:gd name="T13" fmla="*/ 19 h 163"/>
                    <a:gd name="T14" fmla="*/ 182 w 182"/>
                    <a:gd name="T15" fmla="*/ 115 h 163"/>
                    <a:gd name="T16" fmla="*/ 0 60000 65536"/>
                    <a:gd name="T17" fmla="*/ 0 60000 65536"/>
                    <a:gd name="T18" fmla="*/ 0 60000 65536"/>
                    <a:gd name="T19" fmla="*/ 0 60000 65536"/>
                    <a:gd name="T20" fmla="*/ 0 60000 65536"/>
                    <a:gd name="T21" fmla="*/ 0 60000 65536"/>
                    <a:gd name="T22" fmla="*/ 0 60000 65536"/>
                    <a:gd name="T23" fmla="*/ 0 60000 65536"/>
                    <a:gd name="T24" fmla="*/ 0 w 182"/>
                    <a:gd name="T25" fmla="*/ 0 h 163"/>
                    <a:gd name="T26" fmla="*/ 182 w 182"/>
                    <a:gd name="T27" fmla="*/ 163 h 16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2" h="163">
                      <a:moveTo>
                        <a:pt x="182" y="115"/>
                      </a:moveTo>
                      <a:lnTo>
                        <a:pt x="134" y="163"/>
                      </a:lnTo>
                      <a:lnTo>
                        <a:pt x="67" y="134"/>
                      </a:lnTo>
                      <a:lnTo>
                        <a:pt x="0" y="134"/>
                      </a:lnTo>
                      <a:lnTo>
                        <a:pt x="0" y="67"/>
                      </a:lnTo>
                      <a:lnTo>
                        <a:pt x="67" y="0"/>
                      </a:lnTo>
                      <a:lnTo>
                        <a:pt x="134" y="19"/>
                      </a:lnTo>
                      <a:lnTo>
                        <a:pt x="182" y="115"/>
                      </a:lnTo>
                      <a:close/>
                    </a:path>
                  </a:pathLst>
                </a:custGeom>
                <a:solidFill>
                  <a:srgbClr val="996633"/>
                </a:solidFill>
                <a:ln w="9525">
                  <a:noFill/>
                  <a:round/>
                  <a:headEnd/>
                  <a:tailEnd/>
                </a:ln>
              </p:spPr>
              <p:txBody>
                <a:bodyPr>
                  <a:prstTxWarp prst="textNoShape">
                    <a:avLst/>
                  </a:prstTxWarp>
                </a:bodyPr>
                <a:lstStyle/>
                <a:p>
                  <a:endParaRPr lang="en-US"/>
                </a:p>
              </p:txBody>
            </p:sp>
            <p:sp>
              <p:nvSpPr>
                <p:cNvPr id="55860" name="Freeform 271"/>
                <p:cNvSpPr>
                  <a:spLocks noChangeAspect="1"/>
                </p:cNvSpPr>
                <p:nvPr/>
              </p:nvSpPr>
              <p:spPr bwMode="auto">
                <a:xfrm>
                  <a:off x="3161" y="2742"/>
                  <a:ext cx="42" cy="17"/>
                </a:xfrm>
                <a:custGeom>
                  <a:avLst/>
                  <a:gdLst>
                    <a:gd name="T0" fmla="*/ 210 w 210"/>
                    <a:gd name="T1" fmla="*/ 67 h 86"/>
                    <a:gd name="T2" fmla="*/ 0 w 210"/>
                    <a:gd name="T3" fmla="*/ 86 h 86"/>
                    <a:gd name="T4" fmla="*/ 47 w 210"/>
                    <a:gd name="T5" fmla="*/ 0 h 86"/>
                    <a:gd name="T6" fmla="*/ 163 w 210"/>
                    <a:gd name="T7" fmla="*/ 0 h 86"/>
                    <a:gd name="T8" fmla="*/ 210 w 210"/>
                    <a:gd name="T9" fmla="*/ 67 h 86"/>
                    <a:gd name="T10" fmla="*/ 0 60000 65536"/>
                    <a:gd name="T11" fmla="*/ 0 60000 65536"/>
                    <a:gd name="T12" fmla="*/ 0 60000 65536"/>
                    <a:gd name="T13" fmla="*/ 0 60000 65536"/>
                    <a:gd name="T14" fmla="*/ 0 60000 65536"/>
                    <a:gd name="T15" fmla="*/ 0 w 210"/>
                    <a:gd name="T16" fmla="*/ 0 h 86"/>
                    <a:gd name="T17" fmla="*/ 210 w 210"/>
                    <a:gd name="T18" fmla="*/ 86 h 86"/>
                  </a:gdLst>
                  <a:ahLst/>
                  <a:cxnLst>
                    <a:cxn ang="T10">
                      <a:pos x="T0" y="T1"/>
                    </a:cxn>
                    <a:cxn ang="T11">
                      <a:pos x="T2" y="T3"/>
                    </a:cxn>
                    <a:cxn ang="T12">
                      <a:pos x="T4" y="T5"/>
                    </a:cxn>
                    <a:cxn ang="T13">
                      <a:pos x="T6" y="T7"/>
                    </a:cxn>
                    <a:cxn ang="T14">
                      <a:pos x="T8" y="T9"/>
                    </a:cxn>
                  </a:cxnLst>
                  <a:rect l="T15" t="T16" r="T17" b="T18"/>
                  <a:pathLst>
                    <a:path w="210" h="86">
                      <a:moveTo>
                        <a:pt x="210" y="67"/>
                      </a:moveTo>
                      <a:lnTo>
                        <a:pt x="0" y="86"/>
                      </a:lnTo>
                      <a:lnTo>
                        <a:pt x="47" y="0"/>
                      </a:lnTo>
                      <a:lnTo>
                        <a:pt x="163" y="0"/>
                      </a:lnTo>
                      <a:lnTo>
                        <a:pt x="210" y="67"/>
                      </a:lnTo>
                      <a:close/>
                    </a:path>
                  </a:pathLst>
                </a:custGeom>
                <a:solidFill>
                  <a:srgbClr val="663300"/>
                </a:solidFill>
                <a:ln w="9525">
                  <a:noFill/>
                  <a:round/>
                  <a:headEnd/>
                  <a:tailEnd/>
                </a:ln>
              </p:spPr>
              <p:txBody>
                <a:bodyPr>
                  <a:prstTxWarp prst="textNoShape">
                    <a:avLst/>
                  </a:prstTxWarp>
                </a:bodyPr>
                <a:lstStyle/>
                <a:p>
                  <a:endParaRPr lang="en-US"/>
                </a:p>
              </p:txBody>
            </p:sp>
            <p:sp>
              <p:nvSpPr>
                <p:cNvPr id="55861" name="Freeform 272"/>
                <p:cNvSpPr>
                  <a:spLocks noChangeAspect="1"/>
                </p:cNvSpPr>
                <p:nvPr/>
              </p:nvSpPr>
              <p:spPr bwMode="auto">
                <a:xfrm>
                  <a:off x="3986" y="2746"/>
                  <a:ext cx="73" cy="46"/>
                </a:xfrm>
                <a:custGeom>
                  <a:avLst/>
                  <a:gdLst>
                    <a:gd name="T0" fmla="*/ 163 w 364"/>
                    <a:gd name="T1" fmla="*/ 183 h 230"/>
                    <a:gd name="T2" fmla="*/ 0 w 364"/>
                    <a:gd name="T3" fmla="*/ 86 h 230"/>
                    <a:gd name="T4" fmla="*/ 67 w 364"/>
                    <a:gd name="T5" fmla="*/ 0 h 230"/>
                    <a:gd name="T6" fmla="*/ 278 w 364"/>
                    <a:gd name="T7" fmla="*/ 116 h 230"/>
                    <a:gd name="T8" fmla="*/ 364 w 364"/>
                    <a:gd name="T9" fmla="*/ 230 h 230"/>
                    <a:gd name="T10" fmla="*/ 163 w 364"/>
                    <a:gd name="T11" fmla="*/ 183 h 230"/>
                    <a:gd name="T12" fmla="*/ 0 60000 65536"/>
                    <a:gd name="T13" fmla="*/ 0 60000 65536"/>
                    <a:gd name="T14" fmla="*/ 0 60000 65536"/>
                    <a:gd name="T15" fmla="*/ 0 60000 65536"/>
                    <a:gd name="T16" fmla="*/ 0 60000 65536"/>
                    <a:gd name="T17" fmla="*/ 0 60000 65536"/>
                    <a:gd name="T18" fmla="*/ 0 w 364"/>
                    <a:gd name="T19" fmla="*/ 0 h 230"/>
                    <a:gd name="T20" fmla="*/ 364 w 364"/>
                    <a:gd name="T21" fmla="*/ 230 h 230"/>
                  </a:gdLst>
                  <a:ahLst/>
                  <a:cxnLst>
                    <a:cxn ang="T12">
                      <a:pos x="T0" y="T1"/>
                    </a:cxn>
                    <a:cxn ang="T13">
                      <a:pos x="T2" y="T3"/>
                    </a:cxn>
                    <a:cxn ang="T14">
                      <a:pos x="T4" y="T5"/>
                    </a:cxn>
                    <a:cxn ang="T15">
                      <a:pos x="T6" y="T7"/>
                    </a:cxn>
                    <a:cxn ang="T16">
                      <a:pos x="T8" y="T9"/>
                    </a:cxn>
                    <a:cxn ang="T17">
                      <a:pos x="T10" y="T11"/>
                    </a:cxn>
                  </a:cxnLst>
                  <a:rect l="T18" t="T19" r="T20" b="T21"/>
                  <a:pathLst>
                    <a:path w="364" h="230">
                      <a:moveTo>
                        <a:pt x="163" y="183"/>
                      </a:moveTo>
                      <a:lnTo>
                        <a:pt x="0" y="86"/>
                      </a:lnTo>
                      <a:lnTo>
                        <a:pt x="67" y="0"/>
                      </a:lnTo>
                      <a:lnTo>
                        <a:pt x="278" y="116"/>
                      </a:lnTo>
                      <a:lnTo>
                        <a:pt x="364" y="230"/>
                      </a:lnTo>
                      <a:lnTo>
                        <a:pt x="163" y="183"/>
                      </a:lnTo>
                      <a:close/>
                    </a:path>
                  </a:pathLst>
                </a:custGeom>
                <a:solidFill>
                  <a:srgbClr val="7D450D"/>
                </a:solidFill>
                <a:ln w="9525">
                  <a:noFill/>
                  <a:round/>
                  <a:headEnd/>
                  <a:tailEnd/>
                </a:ln>
              </p:spPr>
              <p:txBody>
                <a:bodyPr>
                  <a:prstTxWarp prst="textNoShape">
                    <a:avLst/>
                  </a:prstTxWarp>
                </a:bodyPr>
                <a:lstStyle/>
                <a:p>
                  <a:endParaRPr lang="en-US"/>
                </a:p>
              </p:txBody>
            </p:sp>
            <p:sp>
              <p:nvSpPr>
                <p:cNvPr id="55862" name="Freeform 273"/>
                <p:cNvSpPr>
                  <a:spLocks noChangeAspect="1"/>
                </p:cNvSpPr>
                <p:nvPr/>
              </p:nvSpPr>
              <p:spPr bwMode="auto">
                <a:xfrm>
                  <a:off x="3236" y="2751"/>
                  <a:ext cx="27" cy="8"/>
                </a:xfrm>
                <a:custGeom>
                  <a:avLst/>
                  <a:gdLst>
                    <a:gd name="T0" fmla="*/ 135 w 135"/>
                    <a:gd name="T1" fmla="*/ 39 h 39"/>
                    <a:gd name="T2" fmla="*/ 0 w 135"/>
                    <a:gd name="T3" fmla="*/ 39 h 39"/>
                    <a:gd name="T4" fmla="*/ 38 w 135"/>
                    <a:gd name="T5" fmla="*/ 0 h 39"/>
                    <a:gd name="T6" fmla="*/ 86 w 135"/>
                    <a:gd name="T7" fmla="*/ 0 h 39"/>
                    <a:gd name="T8" fmla="*/ 135 w 135"/>
                    <a:gd name="T9" fmla="*/ 39 h 39"/>
                    <a:gd name="T10" fmla="*/ 0 60000 65536"/>
                    <a:gd name="T11" fmla="*/ 0 60000 65536"/>
                    <a:gd name="T12" fmla="*/ 0 60000 65536"/>
                    <a:gd name="T13" fmla="*/ 0 60000 65536"/>
                    <a:gd name="T14" fmla="*/ 0 60000 65536"/>
                    <a:gd name="T15" fmla="*/ 0 w 135"/>
                    <a:gd name="T16" fmla="*/ 0 h 39"/>
                    <a:gd name="T17" fmla="*/ 135 w 135"/>
                    <a:gd name="T18" fmla="*/ 39 h 39"/>
                  </a:gdLst>
                  <a:ahLst/>
                  <a:cxnLst>
                    <a:cxn ang="T10">
                      <a:pos x="T0" y="T1"/>
                    </a:cxn>
                    <a:cxn ang="T11">
                      <a:pos x="T2" y="T3"/>
                    </a:cxn>
                    <a:cxn ang="T12">
                      <a:pos x="T4" y="T5"/>
                    </a:cxn>
                    <a:cxn ang="T13">
                      <a:pos x="T6" y="T7"/>
                    </a:cxn>
                    <a:cxn ang="T14">
                      <a:pos x="T8" y="T9"/>
                    </a:cxn>
                  </a:cxnLst>
                  <a:rect l="T15" t="T16" r="T17" b="T18"/>
                  <a:pathLst>
                    <a:path w="135" h="39">
                      <a:moveTo>
                        <a:pt x="135" y="39"/>
                      </a:moveTo>
                      <a:lnTo>
                        <a:pt x="0" y="39"/>
                      </a:lnTo>
                      <a:lnTo>
                        <a:pt x="38" y="0"/>
                      </a:lnTo>
                      <a:lnTo>
                        <a:pt x="86" y="0"/>
                      </a:lnTo>
                      <a:lnTo>
                        <a:pt x="135" y="39"/>
                      </a:lnTo>
                      <a:close/>
                    </a:path>
                  </a:pathLst>
                </a:custGeom>
                <a:solidFill>
                  <a:srgbClr val="996633"/>
                </a:solidFill>
                <a:ln w="9525">
                  <a:noFill/>
                  <a:round/>
                  <a:headEnd/>
                  <a:tailEnd/>
                </a:ln>
              </p:spPr>
              <p:txBody>
                <a:bodyPr>
                  <a:prstTxWarp prst="textNoShape">
                    <a:avLst/>
                  </a:prstTxWarp>
                </a:bodyPr>
                <a:lstStyle/>
                <a:p>
                  <a:endParaRPr lang="en-US"/>
                </a:p>
              </p:txBody>
            </p:sp>
            <p:sp>
              <p:nvSpPr>
                <p:cNvPr id="55863" name="Freeform 274"/>
                <p:cNvSpPr>
                  <a:spLocks noChangeAspect="1"/>
                </p:cNvSpPr>
                <p:nvPr/>
              </p:nvSpPr>
              <p:spPr bwMode="auto">
                <a:xfrm>
                  <a:off x="3468" y="2751"/>
                  <a:ext cx="27" cy="8"/>
                </a:xfrm>
                <a:custGeom>
                  <a:avLst/>
                  <a:gdLst>
                    <a:gd name="T0" fmla="*/ 135 w 135"/>
                    <a:gd name="T1" fmla="*/ 39 h 39"/>
                    <a:gd name="T2" fmla="*/ 0 w 135"/>
                    <a:gd name="T3" fmla="*/ 20 h 39"/>
                    <a:gd name="T4" fmla="*/ 28 w 135"/>
                    <a:gd name="T5" fmla="*/ 0 h 39"/>
                    <a:gd name="T6" fmla="*/ 135 w 135"/>
                    <a:gd name="T7" fmla="*/ 0 h 39"/>
                    <a:gd name="T8" fmla="*/ 135 w 135"/>
                    <a:gd name="T9" fmla="*/ 39 h 39"/>
                    <a:gd name="T10" fmla="*/ 0 60000 65536"/>
                    <a:gd name="T11" fmla="*/ 0 60000 65536"/>
                    <a:gd name="T12" fmla="*/ 0 60000 65536"/>
                    <a:gd name="T13" fmla="*/ 0 60000 65536"/>
                    <a:gd name="T14" fmla="*/ 0 60000 65536"/>
                    <a:gd name="T15" fmla="*/ 0 w 135"/>
                    <a:gd name="T16" fmla="*/ 0 h 39"/>
                    <a:gd name="T17" fmla="*/ 135 w 135"/>
                    <a:gd name="T18" fmla="*/ 39 h 39"/>
                  </a:gdLst>
                  <a:ahLst/>
                  <a:cxnLst>
                    <a:cxn ang="T10">
                      <a:pos x="T0" y="T1"/>
                    </a:cxn>
                    <a:cxn ang="T11">
                      <a:pos x="T2" y="T3"/>
                    </a:cxn>
                    <a:cxn ang="T12">
                      <a:pos x="T4" y="T5"/>
                    </a:cxn>
                    <a:cxn ang="T13">
                      <a:pos x="T6" y="T7"/>
                    </a:cxn>
                    <a:cxn ang="T14">
                      <a:pos x="T8" y="T9"/>
                    </a:cxn>
                  </a:cxnLst>
                  <a:rect l="T15" t="T16" r="T17" b="T18"/>
                  <a:pathLst>
                    <a:path w="135" h="39">
                      <a:moveTo>
                        <a:pt x="135" y="39"/>
                      </a:moveTo>
                      <a:lnTo>
                        <a:pt x="0" y="20"/>
                      </a:lnTo>
                      <a:lnTo>
                        <a:pt x="28" y="0"/>
                      </a:lnTo>
                      <a:lnTo>
                        <a:pt x="135" y="0"/>
                      </a:lnTo>
                      <a:lnTo>
                        <a:pt x="135" y="39"/>
                      </a:lnTo>
                      <a:close/>
                    </a:path>
                  </a:pathLst>
                </a:custGeom>
                <a:solidFill>
                  <a:srgbClr val="996633"/>
                </a:solidFill>
                <a:ln w="9525">
                  <a:noFill/>
                  <a:round/>
                  <a:headEnd/>
                  <a:tailEnd/>
                </a:ln>
              </p:spPr>
              <p:txBody>
                <a:bodyPr>
                  <a:prstTxWarp prst="textNoShape">
                    <a:avLst/>
                  </a:prstTxWarp>
                </a:bodyPr>
                <a:lstStyle/>
                <a:p>
                  <a:endParaRPr lang="en-US"/>
                </a:p>
              </p:txBody>
            </p:sp>
            <p:sp>
              <p:nvSpPr>
                <p:cNvPr id="55864" name="Freeform 275" descr="wood2"/>
                <p:cNvSpPr>
                  <a:spLocks noChangeAspect="1"/>
                </p:cNvSpPr>
                <p:nvPr/>
              </p:nvSpPr>
              <p:spPr bwMode="auto">
                <a:xfrm>
                  <a:off x="1312" y="2801"/>
                  <a:ext cx="3725" cy="87"/>
                </a:xfrm>
                <a:custGeom>
                  <a:avLst/>
                  <a:gdLst>
                    <a:gd name="T0" fmla="*/ 183 w 13924"/>
                    <a:gd name="T1" fmla="*/ 86 h 432"/>
                    <a:gd name="T2" fmla="*/ 202 w 13924"/>
                    <a:gd name="T3" fmla="*/ 86 h 432"/>
                    <a:gd name="T4" fmla="*/ 250 w 13924"/>
                    <a:gd name="T5" fmla="*/ 135 h 432"/>
                    <a:gd name="T6" fmla="*/ 404 w 13924"/>
                    <a:gd name="T7" fmla="*/ 135 h 432"/>
                    <a:gd name="T8" fmla="*/ 481 w 13924"/>
                    <a:gd name="T9" fmla="*/ 182 h 432"/>
                    <a:gd name="T10" fmla="*/ 2006 w 13924"/>
                    <a:gd name="T11" fmla="*/ 135 h 432"/>
                    <a:gd name="T12" fmla="*/ 7686 w 13924"/>
                    <a:gd name="T13" fmla="*/ 86 h 432"/>
                    <a:gd name="T14" fmla="*/ 13924 w 13924"/>
                    <a:gd name="T15" fmla="*/ 86 h 432"/>
                    <a:gd name="T16" fmla="*/ 13924 w 13924"/>
                    <a:gd name="T17" fmla="*/ 316 h 432"/>
                    <a:gd name="T18" fmla="*/ 11496 w 13924"/>
                    <a:gd name="T19" fmla="*/ 346 h 432"/>
                    <a:gd name="T20" fmla="*/ 4118 w 13924"/>
                    <a:gd name="T21" fmla="*/ 365 h 432"/>
                    <a:gd name="T22" fmla="*/ 39 w 13924"/>
                    <a:gd name="T23" fmla="*/ 432 h 432"/>
                    <a:gd name="T24" fmla="*/ 0 w 13924"/>
                    <a:gd name="T25" fmla="*/ 230 h 432"/>
                    <a:gd name="T26" fmla="*/ 19 w 13924"/>
                    <a:gd name="T27" fmla="*/ 0 h 432"/>
                    <a:gd name="T28" fmla="*/ 154 w 13924"/>
                    <a:gd name="T29" fmla="*/ 115 h 432"/>
                    <a:gd name="T30" fmla="*/ 183 w 13924"/>
                    <a:gd name="T31" fmla="*/ 86 h 43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3924"/>
                    <a:gd name="T49" fmla="*/ 0 h 432"/>
                    <a:gd name="T50" fmla="*/ 13924 w 13924"/>
                    <a:gd name="T51" fmla="*/ 432 h 432"/>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3924" h="432">
                      <a:moveTo>
                        <a:pt x="183" y="86"/>
                      </a:moveTo>
                      <a:lnTo>
                        <a:pt x="202" y="86"/>
                      </a:lnTo>
                      <a:lnTo>
                        <a:pt x="250" y="135"/>
                      </a:lnTo>
                      <a:lnTo>
                        <a:pt x="404" y="135"/>
                      </a:lnTo>
                      <a:lnTo>
                        <a:pt x="481" y="182"/>
                      </a:lnTo>
                      <a:lnTo>
                        <a:pt x="2006" y="135"/>
                      </a:lnTo>
                      <a:lnTo>
                        <a:pt x="7686" y="86"/>
                      </a:lnTo>
                      <a:lnTo>
                        <a:pt x="13924" y="86"/>
                      </a:lnTo>
                      <a:lnTo>
                        <a:pt x="13924" y="316"/>
                      </a:lnTo>
                      <a:lnTo>
                        <a:pt x="11496" y="346"/>
                      </a:lnTo>
                      <a:lnTo>
                        <a:pt x="4118" y="365"/>
                      </a:lnTo>
                      <a:lnTo>
                        <a:pt x="39" y="432"/>
                      </a:lnTo>
                      <a:lnTo>
                        <a:pt x="0" y="230"/>
                      </a:lnTo>
                      <a:lnTo>
                        <a:pt x="19" y="0"/>
                      </a:lnTo>
                      <a:lnTo>
                        <a:pt x="154" y="115"/>
                      </a:lnTo>
                      <a:lnTo>
                        <a:pt x="183" y="86"/>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55865" name="Freeform 276" descr="wood2"/>
                <p:cNvSpPr>
                  <a:spLocks noChangeAspect="1"/>
                </p:cNvSpPr>
                <p:nvPr/>
              </p:nvSpPr>
              <p:spPr bwMode="auto">
                <a:xfrm>
                  <a:off x="4313" y="2884"/>
                  <a:ext cx="449" cy="875"/>
                </a:xfrm>
                <a:custGeom>
                  <a:avLst/>
                  <a:gdLst>
                    <a:gd name="T0" fmla="*/ 978 w 2245"/>
                    <a:gd name="T1" fmla="*/ 834 h 4374"/>
                    <a:gd name="T2" fmla="*/ 1075 w 2245"/>
                    <a:gd name="T3" fmla="*/ 1094 h 4374"/>
                    <a:gd name="T4" fmla="*/ 1920 w 2245"/>
                    <a:gd name="T5" fmla="*/ 3405 h 4374"/>
                    <a:gd name="T6" fmla="*/ 2197 w 2245"/>
                    <a:gd name="T7" fmla="*/ 4211 h 4374"/>
                    <a:gd name="T8" fmla="*/ 2245 w 2245"/>
                    <a:gd name="T9" fmla="*/ 4374 h 4374"/>
                    <a:gd name="T10" fmla="*/ 1487 w 2245"/>
                    <a:gd name="T11" fmla="*/ 4374 h 4374"/>
                    <a:gd name="T12" fmla="*/ 0 w 2245"/>
                    <a:gd name="T13" fmla="*/ 19 h 4374"/>
                    <a:gd name="T14" fmla="*/ 662 w 2245"/>
                    <a:gd name="T15" fmla="*/ 0 h 4374"/>
                    <a:gd name="T16" fmla="*/ 797 w 2245"/>
                    <a:gd name="T17" fmla="*/ 383 h 4374"/>
                    <a:gd name="T18" fmla="*/ 978 w 2245"/>
                    <a:gd name="T19" fmla="*/ 834 h 437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245"/>
                    <a:gd name="T31" fmla="*/ 0 h 4374"/>
                    <a:gd name="T32" fmla="*/ 2245 w 2245"/>
                    <a:gd name="T33" fmla="*/ 4374 h 437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245" h="4374">
                      <a:moveTo>
                        <a:pt x="978" y="834"/>
                      </a:moveTo>
                      <a:lnTo>
                        <a:pt x="1075" y="1094"/>
                      </a:lnTo>
                      <a:lnTo>
                        <a:pt x="1920" y="3405"/>
                      </a:lnTo>
                      <a:lnTo>
                        <a:pt x="2197" y="4211"/>
                      </a:lnTo>
                      <a:lnTo>
                        <a:pt x="2245" y="4374"/>
                      </a:lnTo>
                      <a:lnTo>
                        <a:pt x="1487" y="4374"/>
                      </a:lnTo>
                      <a:lnTo>
                        <a:pt x="0" y="19"/>
                      </a:lnTo>
                      <a:lnTo>
                        <a:pt x="662" y="0"/>
                      </a:lnTo>
                      <a:lnTo>
                        <a:pt x="797" y="383"/>
                      </a:lnTo>
                      <a:lnTo>
                        <a:pt x="978" y="834"/>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55866" name="Freeform 277" descr="wood2"/>
                <p:cNvSpPr>
                  <a:spLocks noChangeAspect="1"/>
                </p:cNvSpPr>
                <p:nvPr/>
              </p:nvSpPr>
              <p:spPr bwMode="auto">
                <a:xfrm>
                  <a:off x="4462" y="2884"/>
                  <a:ext cx="472" cy="875"/>
                </a:xfrm>
                <a:custGeom>
                  <a:avLst/>
                  <a:gdLst>
                    <a:gd name="T0" fmla="*/ 1469 w 2361"/>
                    <a:gd name="T1" fmla="*/ 1563 h 4374"/>
                    <a:gd name="T2" fmla="*/ 1536 w 2361"/>
                    <a:gd name="T3" fmla="*/ 1918 h 4374"/>
                    <a:gd name="T4" fmla="*/ 1795 w 2361"/>
                    <a:gd name="T5" fmla="*/ 2609 h 4374"/>
                    <a:gd name="T6" fmla="*/ 1766 w 2361"/>
                    <a:gd name="T7" fmla="*/ 2628 h 4374"/>
                    <a:gd name="T8" fmla="*/ 1766 w 2361"/>
                    <a:gd name="T9" fmla="*/ 2695 h 4374"/>
                    <a:gd name="T10" fmla="*/ 1834 w 2361"/>
                    <a:gd name="T11" fmla="*/ 2744 h 4374"/>
                    <a:gd name="T12" fmla="*/ 1978 w 2361"/>
                    <a:gd name="T13" fmla="*/ 3185 h 4374"/>
                    <a:gd name="T14" fmla="*/ 2322 w 2361"/>
                    <a:gd name="T15" fmla="*/ 4211 h 4374"/>
                    <a:gd name="T16" fmla="*/ 2361 w 2361"/>
                    <a:gd name="T17" fmla="*/ 4345 h 4374"/>
                    <a:gd name="T18" fmla="*/ 1584 w 2361"/>
                    <a:gd name="T19" fmla="*/ 4374 h 4374"/>
                    <a:gd name="T20" fmla="*/ 346 w 2361"/>
                    <a:gd name="T21" fmla="*/ 978 h 4374"/>
                    <a:gd name="T22" fmla="*/ 298 w 2361"/>
                    <a:gd name="T23" fmla="*/ 844 h 4374"/>
                    <a:gd name="T24" fmla="*/ 183 w 2361"/>
                    <a:gd name="T25" fmla="*/ 527 h 4374"/>
                    <a:gd name="T26" fmla="*/ 0 w 2361"/>
                    <a:gd name="T27" fmla="*/ 19 h 4374"/>
                    <a:gd name="T28" fmla="*/ 855 w 2361"/>
                    <a:gd name="T29" fmla="*/ 0 h 4374"/>
                    <a:gd name="T30" fmla="*/ 1056 w 2361"/>
                    <a:gd name="T31" fmla="*/ 527 h 4374"/>
                    <a:gd name="T32" fmla="*/ 1085 w 2361"/>
                    <a:gd name="T33" fmla="*/ 662 h 4374"/>
                    <a:gd name="T34" fmla="*/ 1172 w 2361"/>
                    <a:gd name="T35" fmla="*/ 825 h 4374"/>
                    <a:gd name="T36" fmla="*/ 1219 w 2361"/>
                    <a:gd name="T37" fmla="*/ 978 h 4374"/>
                    <a:gd name="T38" fmla="*/ 1469 w 2361"/>
                    <a:gd name="T39" fmla="*/ 1563 h 4374"/>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2361"/>
                    <a:gd name="T61" fmla="*/ 0 h 4374"/>
                    <a:gd name="T62" fmla="*/ 2361 w 2361"/>
                    <a:gd name="T63" fmla="*/ 4374 h 4374"/>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2361" h="4374">
                      <a:moveTo>
                        <a:pt x="1469" y="1563"/>
                      </a:moveTo>
                      <a:lnTo>
                        <a:pt x="1536" y="1918"/>
                      </a:lnTo>
                      <a:lnTo>
                        <a:pt x="1795" y="2609"/>
                      </a:lnTo>
                      <a:lnTo>
                        <a:pt x="1766" y="2628"/>
                      </a:lnTo>
                      <a:lnTo>
                        <a:pt x="1766" y="2695"/>
                      </a:lnTo>
                      <a:lnTo>
                        <a:pt x="1834" y="2744"/>
                      </a:lnTo>
                      <a:lnTo>
                        <a:pt x="1978" y="3185"/>
                      </a:lnTo>
                      <a:lnTo>
                        <a:pt x="2322" y="4211"/>
                      </a:lnTo>
                      <a:lnTo>
                        <a:pt x="2361" y="4345"/>
                      </a:lnTo>
                      <a:lnTo>
                        <a:pt x="1584" y="4374"/>
                      </a:lnTo>
                      <a:lnTo>
                        <a:pt x="346" y="978"/>
                      </a:lnTo>
                      <a:lnTo>
                        <a:pt x="298" y="844"/>
                      </a:lnTo>
                      <a:lnTo>
                        <a:pt x="183" y="527"/>
                      </a:lnTo>
                      <a:lnTo>
                        <a:pt x="0" y="19"/>
                      </a:lnTo>
                      <a:lnTo>
                        <a:pt x="855" y="0"/>
                      </a:lnTo>
                      <a:lnTo>
                        <a:pt x="1056" y="527"/>
                      </a:lnTo>
                      <a:lnTo>
                        <a:pt x="1085" y="662"/>
                      </a:lnTo>
                      <a:lnTo>
                        <a:pt x="1172" y="825"/>
                      </a:lnTo>
                      <a:lnTo>
                        <a:pt x="1219" y="978"/>
                      </a:lnTo>
                      <a:lnTo>
                        <a:pt x="1469" y="1563"/>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55867" name="Freeform 278" descr="wood2"/>
                <p:cNvSpPr>
                  <a:spLocks noChangeAspect="1"/>
                </p:cNvSpPr>
                <p:nvPr/>
              </p:nvSpPr>
              <p:spPr bwMode="auto">
                <a:xfrm>
                  <a:off x="4650" y="2878"/>
                  <a:ext cx="400" cy="881"/>
                </a:xfrm>
                <a:custGeom>
                  <a:avLst/>
                  <a:gdLst>
                    <a:gd name="T0" fmla="*/ 1736 w 1996"/>
                    <a:gd name="T1" fmla="*/ 3242 h 4403"/>
                    <a:gd name="T2" fmla="*/ 1785 w 1996"/>
                    <a:gd name="T3" fmla="*/ 3511 h 4403"/>
                    <a:gd name="T4" fmla="*/ 1947 w 1996"/>
                    <a:gd name="T5" fmla="*/ 3923 h 4403"/>
                    <a:gd name="T6" fmla="*/ 1996 w 1996"/>
                    <a:gd name="T7" fmla="*/ 4106 h 4403"/>
                    <a:gd name="T8" fmla="*/ 1996 w 1996"/>
                    <a:gd name="T9" fmla="*/ 4403 h 4403"/>
                    <a:gd name="T10" fmla="*/ 1516 w 1996"/>
                    <a:gd name="T11" fmla="*/ 4403 h 4403"/>
                    <a:gd name="T12" fmla="*/ 624 w 1996"/>
                    <a:gd name="T13" fmla="*/ 1833 h 4403"/>
                    <a:gd name="T14" fmla="*/ 566 w 1996"/>
                    <a:gd name="T15" fmla="*/ 1554 h 4403"/>
                    <a:gd name="T16" fmla="*/ 297 w 1996"/>
                    <a:gd name="T17" fmla="*/ 902 h 4403"/>
                    <a:gd name="T18" fmla="*/ 182 w 1996"/>
                    <a:gd name="T19" fmla="*/ 594 h 4403"/>
                    <a:gd name="T20" fmla="*/ 164 w 1996"/>
                    <a:gd name="T21" fmla="*/ 441 h 4403"/>
                    <a:gd name="T22" fmla="*/ 67 w 1996"/>
                    <a:gd name="T23" fmla="*/ 278 h 4403"/>
                    <a:gd name="T24" fmla="*/ 0 w 1996"/>
                    <a:gd name="T25" fmla="*/ 29 h 4403"/>
                    <a:gd name="T26" fmla="*/ 278 w 1996"/>
                    <a:gd name="T27" fmla="*/ 0 h 4403"/>
                    <a:gd name="T28" fmla="*/ 575 w 1996"/>
                    <a:gd name="T29" fmla="*/ 29 h 4403"/>
                    <a:gd name="T30" fmla="*/ 1670 w 1996"/>
                    <a:gd name="T31" fmla="*/ 3117 h 4403"/>
                    <a:gd name="T32" fmla="*/ 1736 w 1996"/>
                    <a:gd name="T33" fmla="*/ 3242 h 440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996"/>
                    <a:gd name="T52" fmla="*/ 0 h 4403"/>
                    <a:gd name="T53" fmla="*/ 1996 w 1996"/>
                    <a:gd name="T54" fmla="*/ 4403 h 440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996" h="4403">
                      <a:moveTo>
                        <a:pt x="1736" y="3242"/>
                      </a:moveTo>
                      <a:lnTo>
                        <a:pt x="1785" y="3511"/>
                      </a:lnTo>
                      <a:lnTo>
                        <a:pt x="1947" y="3923"/>
                      </a:lnTo>
                      <a:lnTo>
                        <a:pt x="1996" y="4106"/>
                      </a:lnTo>
                      <a:lnTo>
                        <a:pt x="1996" y="4403"/>
                      </a:lnTo>
                      <a:lnTo>
                        <a:pt x="1516" y="4403"/>
                      </a:lnTo>
                      <a:lnTo>
                        <a:pt x="624" y="1833"/>
                      </a:lnTo>
                      <a:lnTo>
                        <a:pt x="566" y="1554"/>
                      </a:lnTo>
                      <a:lnTo>
                        <a:pt x="297" y="902"/>
                      </a:lnTo>
                      <a:lnTo>
                        <a:pt x="182" y="594"/>
                      </a:lnTo>
                      <a:lnTo>
                        <a:pt x="164" y="441"/>
                      </a:lnTo>
                      <a:lnTo>
                        <a:pt x="67" y="278"/>
                      </a:lnTo>
                      <a:lnTo>
                        <a:pt x="0" y="29"/>
                      </a:lnTo>
                      <a:lnTo>
                        <a:pt x="278" y="0"/>
                      </a:lnTo>
                      <a:lnTo>
                        <a:pt x="575" y="29"/>
                      </a:lnTo>
                      <a:lnTo>
                        <a:pt x="1670" y="3117"/>
                      </a:lnTo>
                      <a:lnTo>
                        <a:pt x="1736" y="3242"/>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55868" name="Freeform 279" descr="wood2"/>
                <p:cNvSpPr>
                  <a:spLocks noChangeAspect="1"/>
                </p:cNvSpPr>
                <p:nvPr/>
              </p:nvSpPr>
              <p:spPr bwMode="auto">
                <a:xfrm>
                  <a:off x="4783" y="2878"/>
                  <a:ext cx="267" cy="779"/>
                </a:xfrm>
                <a:custGeom>
                  <a:avLst/>
                  <a:gdLst>
                    <a:gd name="T0" fmla="*/ 1103 w 1333"/>
                    <a:gd name="T1" fmla="*/ 3223 h 3894"/>
                    <a:gd name="T2" fmla="*/ 1035 w 1333"/>
                    <a:gd name="T3" fmla="*/ 3003 h 3894"/>
                    <a:gd name="T4" fmla="*/ 0 w 1333"/>
                    <a:gd name="T5" fmla="*/ 48 h 3894"/>
                    <a:gd name="T6" fmla="*/ 95 w 1333"/>
                    <a:gd name="T7" fmla="*/ 0 h 3894"/>
                    <a:gd name="T8" fmla="*/ 785 w 1333"/>
                    <a:gd name="T9" fmla="*/ 29 h 3894"/>
                    <a:gd name="T10" fmla="*/ 1333 w 1333"/>
                    <a:gd name="T11" fmla="*/ 1564 h 3894"/>
                    <a:gd name="T12" fmla="*/ 1333 w 1333"/>
                    <a:gd name="T13" fmla="*/ 3894 h 3894"/>
                    <a:gd name="T14" fmla="*/ 1151 w 1333"/>
                    <a:gd name="T15" fmla="*/ 3347 h 3894"/>
                    <a:gd name="T16" fmla="*/ 1103 w 1333"/>
                    <a:gd name="T17" fmla="*/ 3223 h 389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333"/>
                    <a:gd name="T28" fmla="*/ 0 h 3894"/>
                    <a:gd name="T29" fmla="*/ 1333 w 1333"/>
                    <a:gd name="T30" fmla="*/ 3894 h 389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333" h="3894">
                      <a:moveTo>
                        <a:pt x="1103" y="3223"/>
                      </a:moveTo>
                      <a:lnTo>
                        <a:pt x="1035" y="3003"/>
                      </a:lnTo>
                      <a:lnTo>
                        <a:pt x="0" y="48"/>
                      </a:lnTo>
                      <a:lnTo>
                        <a:pt x="95" y="0"/>
                      </a:lnTo>
                      <a:lnTo>
                        <a:pt x="785" y="29"/>
                      </a:lnTo>
                      <a:lnTo>
                        <a:pt x="1333" y="1564"/>
                      </a:lnTo>
                      <a:lnTo>
                        <a:pt x="1333" y="3894"/>
                      </a:lnTo>
                      <a:lnTo>
                        <a:pt x="1151" y="3347"/>
                      </a:lnTo>
                      <a:lnTo>
                        <a:pt x="1103" y="3223"/>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55869" name="Freeform 280" descr="wood2"/>
                <p:cNvSpPr>
                  <a:spLocks noChangeAspect="1"/>
                </p:cNvSpPr>
                <p:nvPr/>
              </p:nvSpPr>
              <p:spPr bwMode="auto">
                <a:xfrm>
                  <a:off x="4954" y="2878"/>
                  <a:ext cx="96" cy="271"/>
                </a:xfrm>
                <a:custGeom>
                  <a:avLst/>
                  <a:gdLst>
                    <a:gd name="T0" fmla="*/ 480 w 480"/>
                    <a:gd name="T1" fmla="*/ 29 h 1353"/>
                    <a:gd name="T2" fmla="*/ 480 w 480"/>
                    <a:gd name="T3" fmla="*/ 1353 h 1353"/>
                    <a:gd name="T4" fmla="*/ 0 w 480"/>
                    <a:gd name="T5" fmla="*/ 29 h 1353"/>
                    <a:gd name="T6" fmla="*/ 67 w 480"/>
                    <a:gd name="T7" fmla="*/ 0 h 1353"/>
                    <a:gd name="T8" fmla="*/ 413 w 480"/>
                    <a:gd name="T9" fmla="*/ 29 h 1353"/>
                    <a:gd name="T10" fmla="*/ 480 w 480"/>
                    <a:gd name="T11" fmla="*/ 29 h 1353"/>
                    <a:gd name="T12" fmla="*/ 0 60000 65536"/>
                    <a:gd name="T13" fmla="*/ 0 60000 65536"/>
                    <a:gd name="T14" fmla="*/ 0 60000 65536"/>
                    <a:gd name="T15" fmla="*/ 0 60000 65536"/>
                    <a:gd name="T16" fmla="*/ 0 60000 65536"/>
                    <a:gd name="T17" fmla="*/ 0 60000 65536"/>
                    <a:gd name="T18" fmla="*/ 0 w 480"/>
                    <a:gd name="T19" fmla="*/ 0 h 1353"/>
                    <a:gd name="T20" fmla="*/ 480 w 480"/>
                    <a:gd name="T21" fmla="*/ 1353 h 1353"/>
                  </a:gdLst>
                  <a:ahLst/>
                  <a:cxnLst>
                    <a:cxn ang="T12">
                      <a:pos x="T0" y="T1"/>
                    </a:cxn>
                    <a:cxn ang="T13">
                      <a:pos x="T2" y="T3"/>
                    </a:cxn>
                    <a:cxn ang="T14">
                      <a:pos x="T4" y="T5"/>
                    </a:cxn>
                    <a:cxn ang="T15">
                      <a:pos x="T6" y="T7"/>
                    </a:cxn>
                    <a:cxn ang="T16">
                      <a:pos x="T8" y="T9"/>
                    </a:cxn>
                    <a:cxn ang="T17">
                      <a:pos x="T10" y="T11"/>
                    </a:cxn>
                  </a:cxnLst>
                  <a:rect l="T18" t="T19" r="T20" b="T21"/>
                  <a:pathLst>
                    <a:path w="480" h="1353">
                      <a:moveTo>
                        <a:pt x="480" y="29"/>
                      </a:moveTo>
                      <a:lnTo>
                        <a:pt x="480" y="1353"/>
                      </a:lnTo>
                      <a:lnTo>
                        <a:pt x="0" y="29"/>
                      </a:lnTo>
                      <a:lnTo>
                        <a:pt x="67" y="0"/>
                      </a:lnTo>
                      <a:lnTo>
                        <a:pt x="413" y="29"/>
                      </a:lnTo>
                      <a:lnTo>
                        <a:pt x="480" y="29"/>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55870" name="Freeform 281" descr="wood2"/>
                <p:cNvSpPr>
                  <a:spLocks noChangeAspect="1"/>
                </p:cNvSpPr>
                <p:nvPr/>
              </p:nvSpPr>
              <p:spPr bwMode="auto">
                <a:xfrm>
                  <a:off x="2230" y="2884"/>
                  <a:ext cx="2130" cy="875"/>
                </a:xfrm>
                <a:custGeom>
                  <a:avLst/>
                  <a:gdLst>
                    <a:gd name="T0" fmla="*/ 10650 w 10650"/>
                    <a:gd name="T1" fmla="*/ 4345 h 4374"/>
                    <a:gd name="T2" fmla="*/ 4097 w 10650"/>
                    <a:gd name="T3" fmla="*/ 4374 h 4374"/>
                    <a:gd name="T4" fmla="*/ 4030 w 10650"/>
                    <a:gd name="T5" fmla="*/ 4278 h 4374"/>
                    <a:gd name="T6" fmla="*/ 4030 w 10650"/>
                    <a:gd name="T7" fmla="*/ 4211 h 4374"/>
                    <a:gd name="T8" fmla="*/ 4050 w 10650"/>
                    <a:gd name="T9" fmla="*/ 4278 h 4374"/>
                    <a:gd name="T10" fmla="*/ 4050 w 10650"/>
                    <a:gd name="T11" fmla="*/ 4307 h 4374"/>
                    <a:gd name="T12" fmla="*/ 4097 w 10650"/>
                    <a:gd name="T13" fmla="*/ 4345 h 4374"/>
                    <a:gd name="T14" fmla="*/ 4145 w 10650"/>
                    <a:gd name="T15" fmla="*/ 4345 h 4374"/>
                    <a:gd name="T16" fmla="*/ 4183 w 10650"/>
                    <a:gd name="T17" fmla="*/ 4307 h 4374"/>
                    <a:gd name="T18" fmla="*/ 4164 w 10650"/>
                    <a:gd name="T19" fmla="*/ 4307 h 4374"/>
                    <a:gd name="T20" fmla="*/ 4164 w 10650"/>
                    <a:gd name="T21" fmla="*/ 4048 h 4374"/>
                    <a:gd name="T22" fmla="*/ 4183 w 10650"/>
                    <a:gd name="T23" fmla="*/ 4048 h 4374"/>
                    <a:gd name="T24" fmla="*/ 4183 w 10650"/>
                    <a:gd name="T25" fmla="*/ 4125 h 4374"/>
                    <a:gd name="T26" fmla="*/ 4212 w 10650"/>
                    <a:gd name="T27" fmla="*/ 4144 h 4374"/>
                    <a:gd name="T28" fmla="*/ 4260 w 10650"/>
                    <a:gd name="T29" fmla="*/ 4144 h 4374"/>
                    <a:gd name="T30" fmla="*/ 4327 w 10650"/>
                    <a:gd name="T31" fmla="*/ 3981 h 4374"/>
                    <a:gd name="T32" fmla="*/ 4327 w 10650"/>
                    <a:gd name="T33" fmla="*/ 4009 h 4374"/>
                    <a:gd name="T34" fmla="*/ 4347 w 10650"/>
                    <a:gd name="T35" fmla="*/ 4028 h 4374"/>
                    <a:gd name="T36" fmla="*/ 4394 w 10650"/>
                    <a:gd name="T37" fmla="*/ 4028 h 4374"/>
                    <a:gd name="T38" fmla="*/ 4480 w 10650"/>
                    <a:gd name="T39" fmla="*/ 3865 h 4374"/>
                    <a:gd name="T40" fmla="*/ 4480 w 10650"/>
                    <a:gd name="T41" fmla="*/ 3914 h 4374"/>
                    <a:gd name="T42" fmla="*/ 4529 w 10650"/>
                    <a:gd name="T43" fmla="*/ 3961 h 4374"/>
                    <a:gd name="T44" fmla="*/ 4577 w 10650"/>
                    <a:gd name="T45" fmla="*/ 3961 h 4374"/>
                    <a:gd name="T46" fmla="*/ 4740 w 10650"/>
                    <a:gd name="T47" fmla="*/ 3712 h 4374"/>
                    <a:gd name="T48" fmla="*/ 4788 w 10650"/>
                    <a:gd name="T49" fmla="*/ 3664 h 4374"/>
                    <a:gd name="T50" fmla="*/ 4826 w 10650"/>
                    <a:gd name="T51" fmla="*/ 3779 h 4374"/>
                    <a:gd name="T52" fmla="*/ 4990 w 10650"/>
                    <a:gd name="T53" fmla="*/ 3616 h 4374"/>
                    <a:gd name="T54" fmla="*/ 4990 w 10650"/>
                    <a:gd name="T55" fmla="*/ 3635 h 4374"/>
                    <a:gd name="T56" fmla="*/ 5009 w 10650"/>
                    <a:gd name="T57" fmla="*/ 3664 h 4374"/>
                    <a:gd name="T58" fmla="*/ 5123 w 10650"/>
                    <a:gd name="T59" fmla="*/ 3549 h 4374"/>
                    <a:gd name="T60" fmla="*/ 5354 w 10650"/>
                    <a:gd name="T61" fmla="*/ 3549 h 4374"/>
                    <a:gd name="T62" fmla="*/ 8790 w 10650"/>
                    <a:gd name="T63" fmla="*/ 3520 h 4374"/>
                    <a:gd name="T64" fmla="*/ 8790 w 10650"/>
                    <a:gd name="T65" fmla="*/ 3318 h 4374"/>
                    <a:gd name="T66" fmla="*/ 7945 w 10650"/>
                    <a:gd name="T67" fmla="*/ 776 h 4374"/>
                    <a:gd name="T68" fmla="*/ 7781 w 10650"/>
                    <a:gd name="T69" fmla="*/ 249 h 4374"/>
                    <a:gd name="T70" fmla="*/ 6132 w 10650"/>
                    <a:gd name="T71" fmla="*/ 249 h 4374"/>
                    <a:gd name="T72" fmla="*/ 450 w 10650"/>
                    <a:gd name="T73" fmla="*/ 268 h 4374"/>
                    <a:gd name="T74" fmla="*/ 39 w 10650"/>
                    <a:gd name="T75" fmla="*/ 268 h 4374"/>
                    <a:gd name="T76" fmla="*/ 0 w 10650"/>
                    <a:gd name="T77" fmla="*/ 115 h 4374"/>
                    <a:gd name="T78" fmla="*/ 1304 w 10650"/>
                    <a:gd name="T79" fmla="*/ 66 h 4374"/>
                    <a:gd name="T80" fmla="*/ 8568 w 10650"/>
                    <a:gd name="T81" fmla="*/ 0 h 4374"/>
                    <a:gd name="T82" fmla="*/ 9067 w 10650"/>
                    <a:gd name="T83" fmla="*/ 19 h 4374"/>
                    <a:gd name="T84" fmla="*/ 10650 w 10650"/>
                    <a:gd name="T85" fmla="*/ 4345 h 4374"/>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0650"/>
                    <a:gd name="T130" fmla="*/ 0 h 4374"/>
                    <a:gd name="T131" fmla="*/ 10650 w 10650"/>
                    <a:gd name="T132" fmla="*/ 4374 h 4374"/>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0650" h="4374">
                      <a:moveTo>
                        <a:pt x="10650" y="4345"/>
                      </a:moveTo>
                      <a:lnTo>
                        <a:pt x="4097" y="4374"/>
                      </a:lnTo>
                      <a:lnTo>
                        <a:pt x="4030" y="4278"/>
                      </a:lnTo>
                      <a:lnTo>
                        <a:pt x="4030" y="4211"/>
                      </a:lnTo>
                      <a:lnTo>
                        <a:pt x="4050" y="4278"/>
                      </a:lnTo>
                      <a:lnTo>
                        <a:pt x="4050" y="4307"/>
                      </a:lnTo>
                      <a:lnTo>
                        <a:pt x="4097" y="4345"/>
                      </a:lnTo>
                      <a:lnTo>
                        <a:pt x="4145" y="4345"/>
                      </a:lnTo>
                      <a:lnTo>
                        <a:pt x="4183" y="4307"/>
                      </a:lnTo>
                      <a:lnTo>
                        <a:pt x="4164" y="4307"/>
                      </a:lnTo>
                      <a:lnTo>
                        <a:pt x="4164" y="4048"/>
                      </a:lnTo>
                      <a:lnTo>
                        <a:pt x="4183" y="4048"/>
                      </a:lnTo>
                      <a:lnTo>
                        <a:pt x="4183" y="4125"/>
                      </a:lnTo>
                      <a:lnTo>
                        <a:pt x="4212" y="4144"/>
                      </a:lnTo>
                      <a:lnTo>
                        <a:pt x="4260" y="4144"/>
                      </a:lnTo>
                      <a:lnTo>
                        <a:pt x="4327" y="3981"/>
                      </a:lnTo>
                      <a:lnTo>
                        <a:pt x="4327" y="4009"/>
                      </a:lnTo>
                      <a:lnTo>
                        <a:pt x="4347" y="4028"/>
                      </a:lnTo>
                      <a:lnTo>
                        <a:pt x="4394" y="4028"/>
                      </a:lnTo>
                      <a:lnTo>
                        <a:pt x="4480" y="3865"/>
                      </a:lnTo>
                      <a:lnTo>
                        <a:pt x="4480" y="3914"/>
                      </a:lnTo>
                      <a:lnTo>
                        <a:pt x="4529" y="3961"/>
                      </a:lnTo>
                      <a:lnTo>
                        <a:pt x="4577" y="3961"/>
                      </a:lnTo>
                      <a:lnTo>
                        <a:pt x="4740" y="3712"/>
                      </a:lnTo>
                      <a:lnTo>
                        <a:pt x="4788" y="3664"/>
                      </a:lnTo>
                      <a:lnTo>
                        <a:pt x="4826" y="3779"/>
                      </a:lnTo>
                      <a:lnTo>
                        <a:pt x="4990" y="3616"/>
                      </a:lnTo>
                      <a:lnTo>
                        <a:pt x="4990" y="3635"/>
                      </a:lnTo>
                      <a:lnTo>
                        <a:pt x="5009" y="3664"/>
                      </a:lnTo>
                      <a:lnTo>
                        <a:pt x="5123" y="3549"/>
                      </a:lnTo>
                      <a:lnTo>
                        <a:pt x="5354" y="3549"/>
                      </a:lnTo>
                      <a:lnTo>
                        <a:pt x="8790" y="3520"/>
                      </a:lnTo>
                      <a:lnTo>
                        <a:pt x="8790" y="3318"/>
                      </a:lnTo>
                      <a:lnTo>
                        <a:pt x="7945" y="776"/>
                      </a:lnTo>
                      <a:lnTo>
                        <a:pt x="7781" y="249"/>
                      </a:lnTo>
                      <a:lnTo>
                        <a:pt x="6132" y="249"/>
                      </a:lnTo>
                      <a:lnTo>
                        <a:pt x="450" y="268"/>
                      </a:lnTo>
                      <a:lnTo>
                        <a:pt x="39" y="268"/>
                      </a:lnTo>
                      <a:lnTo>
                        <a:pt x="0" y="115"/>
                      </a:lnTo>
                      <a:lnTo>
                        <a:pt x="1304" y="66"/>
                      </a:lnTo>
                      <a:lnTo>
                        <a:pt x="8568" y="0"/>
                      </a:lnTo>
                      <a:lnTo>
                        <a:pt x="9067" y="19"/>
                      </a:lnTo>
                      <a:lnTo>
                        <a:pt x="10650" y="4345"/>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55871" name="Freeform 282" descr="wood2"/>
                <p:cNvSpPr>
                  <a:spLocks noChangeAspect="1"/>
                </p:cNvSpPr>
                <p:nvPr/>
              </p:nvSpPr>
              <p:spPr bwMode="auto">
                <a:xfrm>
                  <a:off x="4109" y="2884"/>
                  <a:ext cx="482" cy="875"/>
                </a:xfrm>
                <a:custGeom>
                  <a:avLst/>
                  <a:gdLst>
                    <a:gd name="T0" fmla="*/ 1928 w 2408"/>
                    <a:gd name="T1" fmla="*/ 2906 h 4374"/>
                    <a:gd name="T2" fmla="*/ 2408 w 2408"/>
                    <a:gd name="T3" fmla="*/ 4374 h 4374"/>
                    <a:gd name="T4" fmla="*/ 1584 w 2408"/>
                    <a:gd name="T5" fmla="*/ 4374 h 4374"/>
                    <a:gd name="T6" fmla="*/ 0 w 2408"/>
                    <a:gd name="T7" fmla="*/ 47 h 4374"/>
                    <a:gd name="T8" fmla="*/ 48 w 2408"/>
                    <a:gd name="T9" fmla="*/ 0 h 4374"/>
                    <a:gd name="T10" fmla="*/ 921 w 2408"/>
                    <a:gd name="T11" fmla="*/ 0 h 4374"/>
                    <a:gd name="T12" fmla="*/ 1928 w 2408"/>
                    <a:gd name="T13" fmla="*/ 2906 h 4374"/>
                    <a:gd name="T14" fmla="*/ 0 60000 65536"/>
                    <a:gd name="T15" fmla="*/ 0 60000 65536"/>
                    <a:gd name="T16" fmla="*/ 0 60000 65536"/>
                    <a:gd name="T17" fmla="*/ 0 60000 65536"/>
                    <a:gd name="T18" fmla="*/ 0 60000 65536"/>
                    <a:gd name="T19" fmla="*/ 0 60000 65536"/>
                    <a:gd name="T20" fmla="*/ 0 60000 65536"/>
                    <a:gd name="T21" fmla="*/ 0 w 2408"/>
                    <a:gd name="T22" fmla="*/ 0 h 4374"/>
                    <a:gd name="T23" fmla="*/ 2408 w 2408"/>
                    <a:gd name="T24" fmla="*/ 4374 h 437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408" h="4374">
                      <a:moveTo>
                        <a:pt x="1928" y="2906"/>
                      </a:moveTo>
                      <a:lnTo>
                        <a:pt x="2408" y="4374"/>
                      </a:lnTo>
                      <a:lnTo>
                        <a:pt x="1584" y="4374"/>
                      </a:lnTo>
                      <a:lnTo>
                        <a:pt x="0" y="47"/>
                      </a:lnTo>
                      <a:lnTo>
                        <a:pt x="48" y="0"/>
                      </a:lnTo>
                      <a:lnTo>
                        <a:pt x="921" y="0"/>
                      </a:lnTo>
                      <a:lnTo>
                        <a:pt x="1928" y="2906"/>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55872" name="Freeform 283"/>
                <p:cNvSpPr>
                  <a:spLocks noChangeAspect="1"/>
                </p:cNvSpPr>
                <p:nvPr/>
              </p:nvSpPr>
              <p:spPr bwMode="auto">
                <a:xfrm>
                  <a:off x="1041" y="2916"/>
                  <a:ext cx="59" cy="288"/>
                </a:xfrm>
                <a:custGeom>
                  <a:avLst/>
                  <a:gdLst>
                    <a:gd name="T0" fmla="*/ 278 w 297"/>
                    <a:gd name="T1" fmla="*/ 892 h 1439"/>
                    <a:gd name="T2" fmla="*/ 297 w 297"/>
                    <a:gd name="T3" fmla="*/ 1161 h 1439"/>
                    <a:gd name="T4" fmla="*/ 114 w 297"/>
                    <a:gd name="T5" fmla="*/ 1372 h 1439"/>
                    <a:gd name="T6" fmla="*/ 48 w 297"/>
                    <a:gd name="T7" fmla="*/ 1439 h 1439"/>
                    <a:gd name="T8" fmla="*/ 67 w 297"/>
                    <a:gd name="T9" fmla="*/ 1256 h 1439"/>
                    <a:gd name="T10" fmla="*/ 67 w 297"/>
                    <a:gd name="T11" fmla="*/ 815 h 1439"/>
                    <a:gd name="T12" fmla="*/ 28 w 297"/>
                    <a:gd name="T13" fmla="*/ 134 h 1439"/>
                    <a:gd name="T14" fmla="*/ 0 w 297"/>
                    <a:gd name="T15" fmla="*/ 0 h 1439"/>
                    <a:gd name="T16" fmla="*/ 211 w 297"/>
                    <a:gd name="T17" fmla="*/ 681 h 1439"/>
                    <a:gd name="T18" fmla="*/ 278 w 297"/>
                    <a:gd name="T19" fmla="*/ 892 h 143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97"/>
                    <a:gd name="T31" fmla="*/ 0 h 1439"/>
                    <a:gd name="T32" fmla="*/ 297 w 297"/>
                    <a:gd name="T33" fmla="*/ 1439 h 143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97" h="1439">
                      <a:moveTo>
                        <a:pt x="278" y="892"/>
                      </a:moveTo>
                      <a:lnTo>
                        <a:pt x="297" y="1161"/>
                      </a:lnTo>
                      <a:lnTo>
                        <a:pt x="114" y="1372"/>
                      </a:lnTo>
                      <a:lnTo>
                        <a:pt x="48" y="1439"/>
                      </a:lnTo>
                      <a:lnTo>
                        <a:pt x="67" y="1256"/>
                      </a:lnTo>
                      <a:lnTo>
                        <a:pt x="67" y="815"/>
                      </a:lnTo>
                      <a:lnTo>
                        <a:pt x="28" y="134"/>
                      </a:lnTo>
                      <a:lnTo>
                        <a:pt x="0" y="0"/>
                      </a:lnTo>
                      <a:lnTo>
                        <a:pt x="211" y="681"/>
                      </a:lnTo>
                      <a:lnTo>
                        <a:pt x="278" y="892"/>
                      </a:lnTo>
                      <a:close/>
                    </a:path>
                  </a:pathLst>
                </a:custGeom>
                <a:solidFill>
                  <a:srgbClr val="E5AA8E"/>
                </a:solidFill>
                <a:ln w="9525">
                  <a:noFill/>
                  <a:round/>
                  <a:headEnd/>
                  <a:tailEnd/>
                </a:ln>
              </p:spPr>
              <p:txBody>
                <a:bodyPr>
                  <a:prstTxWarp prst="textNoShape">
                    <a:avLst/>
                  </a:prstTxWarp>
                </a:bodyPr>
                <a:lstStyle/>
                <a:p>
                  <a:endParaRPr lang="en-US"/>
                </a:p>
              </p:txBody>
            </p:sp>
            <p:sp>
              <p:nvSpPr>
                <p:cNvPr id="55873" name="Freeform 284"/>
                <p:cNvSpPr>
                  <a:spLocks noChangeAspect="1"/>
                </p:cNvSpPr>
                <p:nvPr/>
              </p:nvSpPr>
              <p:spPr bwMode="auto">
                <a:xfrm>
                  <a:off x="720" y="3058"/>
                  <a:ext cx="119" cy="219"/>
                </a:xfrm>
                <a:custGeom>
                  <a:avLst/>
                  <a:gdLst>
                    <a:gd name="T0" fmla="*/ 67 w 594"/>
                    <a:gd name="T1" fmla="*/ 479 h 1093"/>
                    <a:gd name="T2" fmla="*/ 162 w 594"/>
                    <a:gd name="T3" fmla="*/ 546 h 1093"/>
                    <a:gd name="T4" fmla="*/ 230 w 594"/>
                    <a:gd name="T5" fmla="*/ 978 h 1093"/>
                    <a:gd name="T6" fmla="*/ 230 w 594"/>
                    <a:gd name="T7" fmla="*/ 1007 h 1093"/>
                    <a:gd name="T8" fmla="*/ 249 w 594"/>
                    <a:gd name="T9" fmla="*/ 1026 h 1093"/>
                    <a:gd name="T10" fmla="*/ 392 w 594"/>
                    <a:gd name="T11" fmla="*/ 863 h 1093"/>
                    <a:gd name="T12" fmla="*/ 479 w 594"/>
                    <a:gd name="T13" fmla="*/ 565 h 1093"/>
                    <a:gd name="T14" fmla="*/ 527 w 594"/>
                    <a:gd name="T15" fmla="*/ 565 h 1093"/>
                    <a:gd name="T16" fmla="*/ 594 w 594"/>
                    <a:gd name="T17" fmla="*/ 681 h 1093"/>
                    <a:gd name="T18" fmla="*/ 594 w 594"/>
                    <a:gd name="T19" fmla="*/ 959 h 1093"/>
                    <a:gd name="T20" fmla="*/ 546 w 594"/>
                    <a:gd name="T21" fmla="*/ 709 h 1093"/>
                    <a:gd name="T22" fmla="*/ 546 w 594"/>
                    <a:gd name="T23" fmla="*/ 632 h 1093"/>
                    <a:gd name="T24" fmla="*/ 527 w 594"/>
                    <a:gd name="T25" fmla="*/ 613 h 1093"/>
                    <a:gd name="T26" fmla="*/ 499 w 594"/>
                    <a:gd name="T27" fmla="*/ 613 h 1093"/>
                    <a:gd name="T28" fmla="*/ 411 w 594"/>
                    <a:gd name="T29" fmla="*/ 796 h 1093"/>
                    <a:gd name="T30" fmla="*/ 364 w 594"/>
                    <a:gd name="T31" fmla="*/ 959 h 1093"/>
                    <a:gd name="T32" fmla="*/ 277 w 594"/>
                    <a:gd name="T33" fmla="*/ 1073 h 1093"/>
                    <a:gd name="T34" fmla="*/ 249 w 594"/>
                    <a:gd name="T35" fmla="*/ 1093 h 1093"/>
                    <a:gd name="T36" fmla="*/ 200 w 594"/>
                    <a:gd name="T37" fmla="*/ 1045 h 1093"/>
                    <a:gd name="T38" fmla="*/ 133 w 594"/>
                    <a:gd name="T39" fmla="*/ 585 h 1093"/>
                    <a:gd name="T40" fmla="*/ 67 w 594"/>
                    <a:gd name="T41" fmla="*/ 518 h 1093"/>
                    <a:gd name="T42" fmla="*/ 47 w 594"/>
                    <a:gd name="T43" fmla="*/ 182 h 1093"/>
                    <a:gd name="T44" fmla="*/ 0 w 594"/>
                    <a:gd name="T45" fmla="*/ 0 h 1093"/>
                    <a:gd name="T46" fmla="*/ 67 w 594"/>
                    <a:gd name="T47" fmla="*/ 316 h 1093"/>
                    <a:gd name="T48" fmla="*/ 67 w 594"/>
                    <a:gd name="T49" fmla="*/ 479 h 109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594"/>
                    <a:gd name="T76" fmla="*/ 0 h 1093"/>
                    <a:gd name="T77" fmla="*/ 594 w 594"/>
                    <a:gd name="T78" fmla="*/ 1093 h 109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594" h="1093">
                      <a:moveTo>
                        <a:pt x="67" y="479"/>
                      </a:moveTo>
                      <a:lnTo>
                        <a:pt x="162" y="546"/>
                      </a:lnTo>
                      <a:lnTo>
                        <a:pt x="230" y="978"/>
                      </a:lnTo>
                      <a:lnTo>
                        <a:pt x="230" y="1007"/>
                      </a:lnTo>
                      <a:lnTo>
                        <a:pt x="249" y="1026"/>
                      </a:lnTo>
                      <a:lnTo>
                        <a:pt x="392" y="863"/>
                      </a:lnTo>
                      <a:lnTo>
                        <a:pt x="479" y="565"/>
                      </a:lnTo>
                      <a:lnTo>
                        <a:pt x="527" y="565"/>
                      </a:lnTo>
                      <a:lnTo>
                        <a:pt x="594" y="681"/>
                      </a:lnTo>
                      <a:lnTo>
                        <a:pt x="594" y="959"/>
                      </a:lnTo>
                      <a:lnTo>
                        <a:pt x="546" y="709"/>
                      </a:lnTo>
                      <a:lnTo>
                        <a:pt x="546" y="632"/>
                      </a:lnTo>
                      <a:lnTo>
                        <a:pt x="527" y="613"/>
                      </a:lnTo>
                      <a:lnTo>
                        <a:pt x="499" y="613"/>
                      </a:lnTo>
                      <a:lnTo>
                        <a:pt x="411" y="796"/>
                      </a:lnTo>
                      <a:lnTo>
                        <a:pt x="364" y="959"/>
                      </a:lnTo>
                      <a:lnTo>
                        <a:pt x="277" y="1073"/>
                      </a:lnTo>
                      <a:lnTo>
                        <a:pt x="249" y="1093"/>
                      </a:lnTo>
                      <a:lnTo>
                        <a:pt x="200" y="1045"/>
                      </a:lnTo>
                      <a:lnTo>
                        <a:pt x="133" y="585"/>
                      </a:lnTo>
                      <a:lnTo>
                        <a:pt x="67" y="518"/>
                      </a:lnTo>
                      <a:lnTo>
                        <a:pt x="47" y="182"/>
                      </a:lnTo>
                      <a:lnTo>
                        <a:pt x="0" y="0"/>
                      </a:lnTo>
                      <a:lnTo>
                        <a:pt x="67" y="316"/>
                      </a:lnTo>
                      <a:lnTo>
                        <a:pt x="67" y="479"/>
                      </a:lnTo>
                      <a:close/>
                    </a:path>
                  </a:pathLst>
                </a:custGeom>
                <a:solidFill>
                  <a:srgbClr val="000000"/>
                </a:solidFill>
                <a:ln w="9525">
                  <a:noFill/>
                  <a:round/>
                  <a:headEnd/>
                  <a:tailEnd/>
                </a:ln>
              </p:spPr>
              <p:txBody>
                <a:bodyPr>
                  <a:prstTxWarp prst="textNoShape">
                    <a:avLst/>
                  </a:prstTxWarp>
                </a:bodyPr>
                <a:lstStyle/>
                <a:p>
                  <a:endParaRPr lang="en-US"/>
                </a:p>
              </p:txBody>
            </p:sp>
            <p:sp>
              <p:nvSpPr>
                <p:cNvPr id="55874" name="Freeform 285" descr="wood2"/>
                <p:cNvSpPr>
                  <a:spLocks noChangeAspect="1"/>
                </p:cNvSpPr>
                <p:nvPr/>
              </p:nvSpPr>
              <p:spPr bwMode="auto">
                <a:xfrm>
                  <a:off x="716" y="3171"/>
                  <a:ext cx="2317" cy="588"/>
                </a:xfrm>
                <a:custGeom>
                  <a:avLst/>
                  <a:gdLst>
                    <a:gd name="T0" fmla="*/ 1852 w 11582"/>
                    <a:gd name="T1" fmla="*/ 893 h 2936"/>
                    <a:gd name="T2" fmla="*/ 1736 w 11582"/>
                    <a:gd name="T3" fmla="*/ 1075 h 2936"/>
                    <a:gd name="T4" fmla="*/ 1717 w 11582"/>
                    <a:gd name="T5" fmla="*/ 1353 h 2936"/>
                    <a:gd name="T6" fmla="*/ 1717 w 11582"/>
                    <a:gd name="T7" fmla="*/ 1536 h 2936"/>
                    <a:gd name="T8" fmla="*/ 1938 w 11582"/>
                    <a:gd name="T9" fmla="*/ 2159 h 2936"/>
                    <a:gd name="T10" fmla="*/ 1986 w 11582"/>
                    <a:gd name="T11" fmla="*/ 2456 h 2936"/>
                    <a:gd name="T12" fmla="*/ 2035 w 11582"/>
                    <a:gd name="T13" fmla="*/ 2456 h 2936"/>
                    <a:gd name="T14" fmla="*/ 2121 w 11582"/>
                    <a:gd name="T15" fmla="*/ 2341 h 2936"/>
                    <a:gd name="T16" fmla="*/ 2197 w 11582"/>
                    <a:gd name="T17" fmla="*/ 2015 h 2936"/>
                    <a:gd name="T18" fmla="*/ 2197 w 11582"/>
                    <a:gd name="T19" fmla="*/ 1372 h 2936"/>
                    <a:gd name="T20" fmla="*/ 2265 w 11582"/>
                    <a:gd name="T21" fmla="*/ 1171 h 2936"/>
                    <a:gd name="T22" fmla="*/ 2265 w 11582"/>
                    <a:gd name="T23" fmla="*/ 1151 h 2936"/>
                    <a:gd name="T24" fmla="*/ 2313 w 11582"/>
                    <a:gd name="T25" fmla="*/ 1104 h 2936"/>
                    <a:gd name="T26" fmla="*/ 2725 w 11582"/>
                    <a:gd name="T27" fmla="*/ 1218 h 2936"/>
                    <a:gd name="T28" fmla="*/ 3272 w 11582"/>
                    <a:gd name="T29" fmla="*/ 1334 h 2936"/>
                    <a:gd name="T30" fmla="*/ 3320 w 11582"/>
                    <a:gd name="T31" fmla="*/ 1334 h 2936"/>
                    <a:gd name="T32" fmla="*/ 2725 w 11582"/>
                    <a:gd name="T33" fmla="*/ 2111 h 2936"/>
                    <a:gd name="T34" fmla="*/ 2725 w 11582"/>
                    <a:gd name="T35" fmla="*/ 2130 h 2936"/>
                    <a:gd name="T36" fmla="*/ 2764 w 11582"/>
                    <a:gd name="T37" fmla="*/ 2178 h 2936"/>
                    <a:gd name="T38" fmla="*/ 4212 w 11582"/>
                    <a:gd name="T39" fmla="*/ 2178 h 2936"/>
                    <a:gd name="T40" fmla="*/ 4231 w 11582"/>
                    <a:gd name="T41" fmla="*/ 2390 h 2936"/>
                    <a:gd name="T42" fmla="*/ 4299 w 11582"/>
                    <a:gd name="T43" fmla="*/ 2523 h 2936"/>
                    <a:gd name="T44" fmla="*/ 4366 w 11582"/>
                    <a:gd name="T45" fmla="*/ 2523 h 2936"/>
                    <a:gd name="T46" fmla="*/ 4414 w 11582"/>
                    <a:gd name="T47" fmla="*/ 2456 h 2936"/>
                    <a:gd name="T48" fmla="*/ 4443 w 11582"/>
                    <a:gd name="T49" fmla="*/ 2274 h 2936"/>
                    <a:gd name="T50" fmla="*/ 4481 w 11582"/>
                    <a:gd name="T51" fmla="*/ 2159 h 2936"/>
                    <a:gd name="T52" fmla="*/ 11582 w 11582"/>
                    <a:gd name="T53" fmla="*/ 2159 h 2936"/>
                    <a:gd name="T54" fmla="*/ 11362 w 11582"/>
                    <a:gd name="T55" fmla="*/ 2427 h 2936"/>
                    <a:gd name="T56" fmla="*/ 11362 w 11582"/>
                    <a:gd name="T57" fmla="*/ 2754 h 2936"/>
                    <a:gd name="T58" fmla="*/ 11515 w 11582"/>
                    <a:gd name="T59" fmla="*/ 2907 h 2936"/>
                    <a:gd name="T60" fmla="*/ 11582 w 11582"/>
                    <a:gd name="T61" fmla="*/ 2936 h 2936"/>
                    <a:gd name="T62" fmla="*/ 0 w 11582"/>
                    <a:gd name="T63" fmla="*/ 2936 h 2936"/>
                    <a:gd name="T64" fmla="*/ 0 w 11582"/>
                    <a:gd name="T65" fmla="*/ 2130 h 2936"/>
                    <a:gd name="T66" fmla="*/ 1919 w 11582"/>
                    <a:gd name="T67" fmla="*/ 0 h 2936"/>
                    <a:gd name="T68" fmla="*/ 1871 w 11582"/>
                    <a:gd name="T69" fmla="*/ 624 h 2936"/>
                    <a:gd name="T70" fmla="*/ 1852 w 11582"/>
                    <a:gd name="T71" fmla="*/ 893 h 29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1582"/>
                    <a:gd name="T109" fmla="*/ 0 h 2936"/>
                    <a:gd name="T110" fmla="*/ 11582 w 11582"/>
                    <a:gd name="T111" fmla="*/ 2936 h 29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1582" h="2936">
                      <a:moveTo>
                        <a:pt x="1852" y="893"/>
                      </a:moveTo>
                      <a:lnTo>
                        <a:pt x="1736" y="1075"/>
                      </a:lnTo>
                      <a:lnTo>
                        <a:pt x="1717" y="1353"/>
                      </a:lnTo>
                      <a:lnTo>
                        <a:pt x="1717" y="1536"/>
                      </a:lnTo>
                      <a:lnTo>
                        <a:pt x="1938" y="2159"/>
                      </a:lnTo>
                      <a:lnTo>
                        <a:pt x="1986" y="2456"/>
                      </a:lnTo>
                      <a:lnTo>
                        <a:pt x="2035" y="2456"/>
                      </a:lnTo>
                      <a:lnTo>
                        <a:pt x="2121" y="2341"/>
                      </a:lnTo>
                      <a:lnTo>
                        <a:pt x="2197" y="2015"/>
                      </a:lnTo>
                      <a:lnTo>
                        <a:pt x="2197" y="1372"/>
                      </a:lnTo>
                      <a:lnTo>
                        <a:pt x="2265" y="1171"/>
                      </a:lnTo>
                      <a:lnTo>
                        <a:pt x="2265" y="1151"/>
                      </a:lnTo>
                      <a:lnTo>
                        <a:pt x="2313" y="1104"/>
                      </a:lnTo>
                      <a:lnTo>
                        <a:pt x="2725" y="1218"/>
                      </a:lnTo>
                      <a:lnTo>
                        <a:pt x="3272" y="1334"/>
                      </a:lnTo>
                      <a:lnTo>
                        <a:pt x="3320" y="1334"/>
                      </a:lnTo>
                      <a:lnTo>
                        <a:pt x="2725" y="2111"/>
                      </a:lnTo>
                      <a:lnTo>
                        <a:pt x="2725" y="2130"/>
                      </a:lnTo>
                      <a:lnTo>
                        <a:pt x="2764" y="2178"/>
                      </a:lnTo>
                      <a:lnTo>
                        <a:pt x="4212" y="2178"/>
                      </a:lnTo>
                      <a:lnTo>
                        <a:pt x="4231" y="2390"/>
                      </a:lnTo>
                      <a:lnTo>
                        <a:pt x="4299" y="2523"/>
                      </a:lnTo>
                      <a:lnTo>
                        <a:pt x="4366" y="2523"/>
                      </a:lnTo>
                      <a:lnTo>
                        <a:pt x="4414" y="2456"/>
                      </a:lnTo>
                      <a:lnTo>
                        <a:pt x="4443" y="2274"/>
                      </a:lnTo>
                      <a:lnTo>
                        <a:pt x="4481" y="2159"/>
                      </a:lnTo>
                      <a:lnTo>
                        <a:pt x="11582" y="2159"/>
                      </a:lnTo>
                      <a:lnTo>
                        <a:pt x="11362" y="2427"/>
                      </a:lnTo>
                      <a:lnTo>
                        <a:pt x="11362" y="2754"/>
                      </a:lnTo>
                      <a:lnTo>
                        <a:pt x="11515" y="2907"/>
                      </a:lnTo>
                      <a:lnTo>
                        <a:pt x="11582" y="2936"/>
                      </a:lnTo>
                      <a:lnTo>
                        <a:pt x="0" y="2936"/>
                      </a:lnTo>
                      <a:lnTo>
                        <a:pt x="0" y="2130"/>
                      </a:lnTo>
                      <a:lnTo>
                        <a:pt x="1919" y="0"/>
                      </a:lnTo>
                      <a:lnTo>
                        <a:pt x="1871" y="624"/>
                      </a:lnTo>
                      <a:lnTo>
                        <a:pt x="1852" y="893"/>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55875" name="Rectangle 286"/>
                <p:cNvSpPr>
                  <a:spLocks noChangeAspect="1" noChangeArrowheads="1"/>
                </p:cNvSpPr>
                <p:nvPr/>
              </p:nvSpPr>
              <p:spPr bwMode="auto">
                <a:xfrm>
                  <a:off x="2653" y="3254"/>
                  <a:ext cx="13" cy="27"/>
                </a:xfrm>
                <a:prstGeom prst="rect">
                  <a:avLst/>
                </a:prstGeom>
                <a:solidFill>
                  <a:srgbClr val="000000"/>
                </a:solidFill>
                <a:ln w="9525">
                  <a:noFill/>
                  <a:miter lim="800000"/>
                  <a:headEnd/>
                  <a:tailEnd/>
                </a:ln>
              </p:spPr>
              <p:txBody>
                <a:bodyPr>
                  <a:prstTxWarp prst="textNoShape">
                    <a:avLst/>
                  </a:prstTxWarp>
                </a:bodyPr>
                <a:lstStyle/>
                <a:p>
                  <a:endParaRPr lang="en-US"/>
                </a:p>
              </p:txBody>
            </p:sp>
            <p:sp>
              <p:nvSpPr>
                <p:cNvPr id="55876" name="Freeform 287"/>
                <p:cNvSpPr>
                  <a:spLocks noChangeAspect="1"/>
                </p:cNvSpPr>
                <p:nvPr/>
              </p:nvSpPr>
              <p:spPr bwMode="auto">
                <a:xfrm>
                  <a:off x="2653" y="3287"/>
                  <a:ext cx="28" cy="17"/>
                </a:xfrm>
                <a:custGeom>
                  <a:avLst/>
                  <a:gdLst>
                    <a:gd name="T0" fmla="*/ 0 w 144"/>
                    <a:gd name="T1" fmla="*/ 87 h 87"/>
                    <a:gd name="T2" fmla="*/ 144 w 144"/>
                    <a:gd name="T3" fmla="*/ 0 h 87"/>
                    <a:gd name="T4" fmla="*/ 144 w 144"/>
                    <a:gd name="T5" fmla="*/ 67 h 87"/>
                    <a:gd name="T6" fmla="*/ 0 w 144"/>
                    <a:gd name="T7" fmla="*/ 87 h 87"/>
                    <a:gd name="T8" fmla="*/ 0 60000 65536"/>
                    <a:gd name="T9" fmla="*/ 0 60000 65536"/>
                    <a:gd name="T10" fmla="*/ 0 60000 65536"/>
                    <a:gd name="T11" fmla="*/ 0 60000 65536"/>
                    <a:gd name="T12" fmla="*/ 0 w 144"/>
                    <a:gd name="T13" fmla="*/ 0 h 87"/>
                    <a:gd name="T14" fmla="*/ 144 w 144"/>
                    <a:gd name="T15" fmla="*/ 87 h 87"/>
                  </a:gdLst>
                  <a:ahLst/>
                  <a:cxnLst>
                    <a:cxn ang="T8">
                      <a:pos x="T0" y="T1"/>
                    </a:cxn>
                    <a:cxn ang="T9">
                      <a:pos x="T2" y="T3"/>
                    </a:cxn>
                    <a:cxn ang="T10">
                      <a:pos x="T4" y="T5"/>
                    </a:cxn>
                    <a:cxn ang="T11">
                      <a:pos x="T6" y="T7"/>
                    </a:cxn>
                  </a:cxnLst>
                  <a:rect l="T12" t="T13" r="T14" b="T15"/>
                  <a:pathLst>
                    <a:path w="144" h="87">
                      <a:moveTo>
                        <a:pt x="0" y="87"/>
                      </a:moveTo>
                      <a:lnTo>
                        <a:pt x="144" y="0"/>
                      </a:lnTo>
                      <a:lnTo>
                        <a:pt x="144" y="67"/>
                      </a:lnTo>
                      <a:lnTo>
                        <a:pt x="0" y="87"/>
                      </a:lnTo>
                      <a:close/>
                    </a:path>
                  </a:pathLst>
                </a:custGeom>
                <a:solidFill>
                  <a:srgbClr val="000000"/>
                </a:solidFill>
                <a:ln w="9525">
                  <a:noFill/>
                  <a:round/>
                  <a:headEnd/>
                  <a:tailEnd/>
                </a:ln>
              </p:spPr>
              <p:txBody>
                <a:bodyPr>
                  <a:prstTxWarp prst="textNoShape">
                    <a:avLst/>
                  </a:prstTxWarp>
                </a:bodyPr>
                <a:lstStyle/>
                <a:p>
                  <a:endParaRPr lang="en-US"/>
                </a:p>
              </p:txBody>
            </p:sp>
            <p:sp>
              <p:nvSpPr>
                <p:cNvPr id="55877" name="Freeform 288"/>
                <p:cNvSpPr>
                  <a:spLocks noChangeAspect="1"/>
                </p:cNvSpPr>
                <p:nvPr/>
              </p:nvSpPr>
              <p:spPr bwMode="auto">
                <a:xfrm>
                  <a:off x="2712" y="3333"/>
                  <a:ext cx="102" cy="136"/>
                </a:xfrm>
                <a:custGeom>
                  <a:avLst/>
                  <a:gdLst>
                    <a:gd name="T0" fmla="*/ 394 w 509"/>
                    <a:gd name="T1" fmla="*/ 268 h 680"/>
                    <a:gd name="T2" fmla="*/ 375 w 509"/>
                    <a:gd name="T3" fmla="*/ 297 h 680"/>
                    <a:gd name="T4" fmla="*/ 490 w 509"/>
                    <a:gd name="T5" fmla="*/ 450 h 680"/>
                    <a:gd name="T6" fmla="*/ 490 w 509"/>
                    <a:gd name="T7" fmla="*/ 499 h 680"/>
                    <a:gd name="T8" fmla="*/ 509 w 509"/>
                    <a:gd name="T9" fmla="*/ 527 h 680"/>
                    <a:gd name="T10" fmla="*/ 490 w 509"/>
                    <a:gd name="T11" fmla="*/ 527 h 680"/>
                    <a:gd name="T12" fmla="*/ 461 w 509"/>
                    <a:gd name="T13" fmla="*/ 546 h 680"/>
                    <a:gd name="T14" fmla="*/ 461 w 509"/>
                    <a:gd name="T15" fmla="*/ 594 h 680"/>
                    <a:gd name="T16" fmla="*/ 441 w 509"/>
                    <a:gd name="T17" fmla="*/ 594 h 680"/>
                    <a:gd name="T18" fmla="*/ 413 w 509"/>
                    <a:gd name="T19" fmla="*/ 565 h 680"/>
                    <a:gd name="T20" fmla="*/ 394 w 509"/>
                    <a:gd name="T21" fmla="*/ 594 h 680"/>
                    <a:gd name="T22" fmla="*/ 394 w 509"/>
                    <a:gd name="T23" fmla="*/ 643 h 680"/>
                    <a:gd name="T24" fmla="*/ 441 w 509"/>
                    <a:gd name="T25" fmla="*/ 680 h 680"/>
                    <a:gd name="T26" fmla="*/ 327 w 509"/>
                    <a:gd name="T27" fmla="*/ 643 h 680"/>
                    <a:gd name="T28" fmla="*/ 97 w 509"/>
                    <a:gd name="T29" fmla="*/ 249 h 680"/>
                    <a:gd name="T30" fmla="*/ 77 w 509"/>
                    <a:gd name="T31" fmla="*/ 249 h 680"/>
                    <a:gd name="T32" fmla="*/ 0 w 509"/>
                    <a:gd name="T33" fmla="*/ 181 h 680"/>
                    <a:gd name="T34" fmla="*/ 29 w 509"/>
                    <a:gd name="T35" fmla="*/ 47 h 680"/>
                    <a:gd name="T36" fmla="*/ 48 w 509"/>
                    <a:gd name="T37" fmla="*/ 181 h 680"/>
                    <a:gd name="T38" fmla="*/ 211 w 509"/>
                    <a:gd name="T39" fmla="*/ 383 h 680"/>
                    <a:gd name="T40" fmla="*/ 278 w 509"/>
                    <a:gd name="T41" fmla="*/ 546 h 680"/>
                    <a:gd name="T42" fmla="*/ 297 w 509"/>
                    <a:gd name="T43" fmla="*/ 565 h 680"/>
                    <a:gd name="T44" fmla="*/ 346 w 509"/>
                    <a:gd name="T45" fmla="*/ 499 h 680"/>
                    <a:gd name="T46" fmla="*/ 375 w 509"/>
                    <a:gd name="T47" fmla="*/ 527 h 680"/>
                    <a:gd name="T48" fmla="*/ 394 w 509"/>
                    <a:gd name="T49" fmla="*/ 527 h 680"/>
                    <a:gd name="T50" fmla="*/ 441 w 509"/>
                    <a:gd name="T51" fmla="*/ 431 h 680"/>
                    <a:gd name="T52" fmla="*/ 346 w 509"/>
                    <a:gd name="T53" fmla="*/ 316 h 680"/>
                    <a:gd name="T54" fmla="*/ 327 w 509"/>
                    <a:gd name="T55" fmla="*/ 163 h 680"/>
                    <a:gd name="T56" fmla="*/ 230 w 509"/>
                    <a:gd name="T57" fmla="*/ 0 h 680"/>
                    <a:gd name="T58" fmla="*/ 346 w 509"/>
                    <a:gd name="T59" fmla="*/ 114 h 680"/>
                    <a:gd name="T60" fmla="*/ 394 w 509"/>
                    <a:gd name="T61" fmla="*/ 268 h 680"/>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509"/>
                    <a:gd name="T94" fmla="*/ 0 h 680"/>
                    <a:gd name="T95" fmla="*/ 509 w 509"/>
                    <a:gd name="T96" fmla="*/ 680 h 680"/>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509" h="680">
                      <a:moveTo>
                        <a:pt x="394" y="268"/>
                      </a:moveTo>
                      <a:lnTo>
                        <a:pt x="375" y="297"/>
                      </a:lnTo>
                      <a:lnTo>
                        <a:pt x="490" y="450"/>
                      </a:lnTo>
                      <a:lnTo>
                        <a:pt x="490" y="499"/>
                      </a:lnTo>
                      <a:lnTo>
                        <a:pt x="509" y="527"/>
                      </a:lnTo>
                      <a:lnTo>
                        <a:pt x="490" y="527"/>
                      </a:lnTo>
                      <a:lnTo>
                        <a:pt x="461" y="546"/>
                      </a:lnTo>
                      <a:lnTo>
                        <a:pt x="461" y="594"/>
                      </a:lnTo>
                      <a:lnTo>
                        <a:pt x="441" y="594"/>
                      </a:lnTo>
                      <a:lnTo>
                        <a:pt x="413" y="565"/>
                      </a:lnTo>
                      <a:lnTo>
                        <a:pt x="394" y="594"/>
                      </a:lnTo>
                      <a:lnTo>
                        <a:pt x="394" y="643"/>
                      </a:lnTo>
                      <a:lnTo>
                        <a:pt x="441" y="680"/>
                      </a:lnTo>
                      <a:lnTo>
                        <a:pt x="327" y="643"/>
                      </a:lnTo>
                      <a:lnTo>
                        <a:pt x="97" y="249"/>
                      </a:lnTo>
                      <a:lnTo>
                        <a:pt x="77" y="249"/>
                      </a:lnTo>
                      <a:lnTo>
                        <a:pt x="0" y="181"/>
                      </a:lnTo>
                      <a:lnTo>
                        <a:pt x="29" y="47"/>
                      </a:lnTo>
                      <a:lnTo>
                        <a:pt x="48" y="181"/>
                      </a:lnTo>
                      <a:lnTo>
                        <a:pt x="211" y="383"/>
                      </a:lnTo>
                      <a:lnTo>
                        <a:pt x="278" y="546"/>
                      </a:lnTo>
                      <a:lnTo>
                        <a:pt x="297" y="565"/>
                      </a:lnTo>
                      <a:lnTo>
                        <a:pt x="346" y="499"/>
                      </a:lnTo>
                      <a:lnTo>
                        <a:pt x="375" y="527"/>
                      </a:lnTo>
                      <a:lnTo>
                        <a:pt x="394" y="527"/>
                      </a:lnTo>
                      <a:lnTo>
                        <a:pt x="441" y="431"/>
                      </a:lnTo>
                      <a:lnTo>
                        <a:pt x="346" y="316"/>
                      </a:lnTo>
                      <a:lnTo>
                        <a:pt x="327" y="163"/>
                      </a:lnTo>
                      <a:lnTo>
                        <a:pt x="230" y="0"/>
                      </a:lnTo>
                      <a:lnTo>
                        <a:pt x="346" y="114"/>
                      </a:lnTo>
                      <a:lnTo>
                        <a:pt x="394" y="268"/>
                      </a:lnTo>
                      <a:close/>
                    </a:path>
                  </a:pathLst>
                </a:custGeom>
                <a:solidFill>
                  <a:srgbClr val="000000"/>
                </a:solidFill>
                <a:ln w="9525">
                  <a:noFill/>
                  <a:round/>
                  <a:headEnd/>
                  <a:tailEnd/>
                </a:ln>
              </p:spPr>
              <p:txBody>
                <a:bodyPr>
                  <a:prstTxWarp prst="textNoShape">
                    <a:avLst/>
                  </a:prstTxWarp>
                </a:bodyPr>
                <a:lstStyle/>
                <a:p>
                  <a:endParaRPr lang="en-US"/>
                </a:p>
              </p:txBody>
            </p:sp>
            <p:sp>
              <p:nvSpPr>
                <p:cNvPr id="55878" name="Freeform 289"/>
                <p:cNvSpPr>
                  <a:spLocks noChangeAspect="1"/>
                </p:cNvSpPr>
                <p:nvPr/>
              </p:nvSpPr>
              <p:spPr bwMode="auto">
                <a:xfrm>
                  <a:off x="3290" y="3383"/>
                  <a:ext cx="27" cy="9"/>
                </a:xfrm>
                <a:custGeom>
                  <a:avLst/>
                  <a:gdLst>
                    <a:gd name="T0" fmla="*/ 134 w 134"/>
                    <a:gd name="T1" fmla="*/ 48 h 48"/>
                    <a:gd name="T2" fmla="*/ 0 w 134"/>
                    <a:gd name="T3" fmla="*/ 19 h 48"/>
                    <a:gd name="T4" fmla="*/ 47 w 134"/>
                    <a:gd name="T5" fmla="*/ 0 h 48"/>
                    <a:gd name="T6" fmla="*/ 96 w 134"/>
                    <a:gd name="T7" fmla="*/ 0 h 48"/>
                    <a:gd name="T8" fmla="*/ 134 w 134"/>
                    <a:gd name="T9" fmla="*/ 48 h 48"/>
                    <a:gd name="T10" fmla="*/ 0 60000 65536"/>
                    <a:gd name="T11" fmla="*/ 0 60000 65536"/>
                    <a:gd name="T12" fmla="*/ 0 60000 65536"/>
                    <a:gd name="T13" fmla="*/ 0 60000 65536"/>
                    <a:gd name="T14" fmla="*/ 0 60000 65536"/>
                    <a:gd name="T15" fmla="*/ 0 w 134"/>
                    <a:gd name="T16" fmla="*/ 0 h 48"/>
                    <a:gd name="T17" fmla="*/ 134 w 134"/>
                    <a:gd name="T18" fmla="*/ 48 h 48"/>
                  </a:gdLst>
                  <a:ahLst/>
                  <a:cxnLst>
                    <a:cxn ang="T10">
                      <a:pos x="T0" y="T1"/>
                    </a:cxn>
                    <a:cxn ang="T11">
                      <a:pos x="T2" y="T3"/>
                    </a:cxn>
                    <a:cxn ang="T12">
                      <a:pos x="T4" y="T5"/>
                    </a:cxn>
                    <a:cxn ang="T13">
                      <a:pos x="T6" y="T7"/>
                    </a:cxn>
                    <a:cxn ang="T14">
                      <a:pos x="T8" y="T9"/>
                    </a:cxn>
                  </a:cxnLst>
                  <a:rect l="T15" t="T16" r="T17" b="T18"/>
                  <a:pathLst>
                    <a:path w="134" h="48">
                      <a:moveTo>
                        <a:pt x="134" y="48"/>
                      </a:moveTo>
                      <a:lnTo>
                        <a:pt x="0" y="19"/>
                      </a:lnTo>
                      <a:lnTo>
                        <a:pt x="47" y="0"/>
                      </a:lnTo>
                      <a:lnTo>
                        <a:pt x="96" y="0"/>
                      </a:lnTo>
                      <a:lnTo>
                        <a:pt x="134" y="48"/>
                      </a:lnTo>
                      <a:close/>
                    </a:path>
                  </a:pathLst>
                </a:custGeom>
                <a:solidFill>
                  <a:srgbClr val="000000"/>
                </a:solidFill>
                <a:ln w="9525">
                  <a:noFill/>
                  <a:round/>
                  <a:headEnd/>
                  <a:tailEnd/>
                </a:ln>
              </p:spPr>
              <p:txBody>
                <a:bodyPr>
                  <a:prstTxWarp prst="textNoShape">
                    <a:avLst/>
                  </a:prstTxWarp>
                </a:bodyPr>
                <a:lstStyle/>
                <a:p>
                  <a:endParaRPr lang="en-US"/>
                </a:p>
              </p:txBody>
            </p:sp>
            <p:sp>
              <p:nvSpPr>
                <p:cNvPr id="55879" name="Freeform 290"/>
                <p:cNvSpPr>
                  <a:spLocks noChangeAspect="1"/>
                </p:cNvSpPr>
                <p:nvPr/>
              </p:nvSpPr>
              <p:spPr bwMode="auto">
                <a:xfrm>
                  <a:off x="1716" y="2262"/>
                  <a:ext cx="31" cy="13"/>
                </a:xfrm>
                <a:custGeom>
                  <a:avLst/>
                  <a:gdLst>
                    <a:gd name="T0" fmla="*/ 0 w 154"/>
                    <a:gd name="T1" fmla="*/ 38 h 66"/>
                    <a:gd name="T2" fmla="*/ 86 w 154"/>
                    <a:gd name="T3" fmla="*/ 0 h 66"/>
                    <a:gd name="T4" fmla="*/ 154 w 154"/>
                    <a:gd name="T5" fmla="*/ 10 h 66"/>
                    <a:gd name="T6" fmla="*/ 116 w 154"/>
                    <a:gd name="T7" fmla="*/ 66 h 66"/>
                    <a:gd name="T8" fmla="*/ 10 w 154"/>
                    <a:gd name="T9" fmla="*/ 66 h 66"/>
                    <a:gd name="T10" fmla="*/ 0 w 154"/>
                    <a:gd name="T11" fmla="*/ 38 h 66"/>
                    <a:gd name="T12" fmla="*/ 0 60000 65536"/>
                    <a:gd name="T13" fmla="*/ 0 60000 65536"/>
                    <a:gd name="T14" fmla="*/ 0 60000 65536"/>
                    <a:gd name="T15" fmla="*/ 0 60000 65536"/>
                    <a:gd name="T16" fmla="*/ 0 60000 65536"/>
                    <a:gd name="T17" fmla="*/ 0 60000 65536"/>
                    <a:gd name="T18" fmla="*/ 0 w 154"/>
                    <a:gd name="T19" fmla="*/ 0 h 66"/>
                    <a:gd name="T20" fmla="*/ 154 w 154"/>
                    <a:gd name="T21" fmla="*/ 66 h 66"/>
                  </a:gdLst>
                  <a:ahLst/>
                  <a:cxnLst>
                    <a:cxn ang="T12">
                      <a:pos x="T0" y="T1"/>
                    </a:cxn>
                    <a:cxn ang="T13">
                      <a:pos x="T2" y="T3"/>
                    </a:cxn>
                    <a:cxn ang="T14">
                      <a:pos x="T4" y="T5"/>
                    </a:cxn>
                    <a:cxn ang="T15">
                      <a:pos x="T6" y="T7"/>
                    </a:cxn>
                    <a:cxn ang="T16">
                      <a:pos x="T8" y="T9"/>
                    </a:cxn>
                    <a:cxn ang="T17">
                      <a:pos x="T10" y="T11"/>
                    </a:cxn>
                  </a:cxnLst>
                  <a:rect l="T18" t="T19" r="T20" b="T21"/>
                  <a:pathLst>
                    <a:path w="154" h="66">
                      <a:moveTo>
                        <a:pt x="0" y="38"/>
                      </a:moveTo>
                      <a:lnTo>
                        <a:pt x="86" y="0"/>
                      </a:lnTo>
                      <a:lnTo>
                        <a:pt x="154" y="10"/>
                      </a:lnTo>
                      <a:lnTo>
                        <a:pt x="116" y="66"/>
                      </a:lnTo>
                      <a:lnTo>
                        <a:pt x="10" y="66"/>
                      </a:lnTo>
                      <a:lnTo>
                        <a:pt x="0" y="38"/>
                      </a:lnTo>
                      <a:close/>
                    </a:path>
                  </a:pathLst>
                </a:custGeom>
                <a:solidFill>
                  <a:srgbClr val="D1F5FF"/>
                </a:solidFill>
                <a:ln w="9525">
                  <a:noFill/>
                  <a:round/>
                  <a:headEnd/>
                  <a:tailEnd/>
                </a:ln>
              </p:spPr>
              <p:txBody>
                <a:bodyPr>
                  <a:prstTxWarp prst="textNoShape">
                    <a:avLst/>
                  </a:prstTxWarp>
                </a:bodyPr>
                <a:lstStyle/>
                <a:p>
                  <a:endParaRPr lang="en-US"/>
                </a:p>
              </p:txBody>
            </p:sp>
            <p:sp>
              <p:nvSpPr>
                <p:cNvPr id="55880" name="Freeform 291"/>
                <p:cNvSpPr>
                  <a:spLocks noChangeAspect="1"/>
                </p:cNvSpPr>
                <p:nvPr/>
              </p:nvSpPr>
              <p:spPr bwMode="auto">
                <a:xfrm>
                  <a:off x="1716" y="2262"/>
                  <a:ext cx="31" cy="13"/>
                </a:xfrm>
                <a:custGeom>
                  <a:avLst/>
                  <a:gdLst>
                    <a:gd name="T0" fmla="*/ 0 w 154"/>
                    <a:gd name="T1" fmla="*/ 38 h 66"/>
                    <a:gd name="T2" fmla="*/ 86 w 154"/>
                    <a:gd name="T3" fmla="*/ 0 h 66"/>
                    <a:gd name="T4" fmla="*/ 154 w 154"/>
                    <a:gd name="T5" fmla="*/ 10 h 66"/>
                    <a:gd name="T6" fmla="*/ 116 w 154"/>
                    <a:gd name="T7" fmla="*/ 66 h 66"/>
                    <a:gd name="T8" fmla="*/ 10 w 154"/>
                    <a:gd name="T9" fmla="*/ 66 h 66"/>
                    <a:gd name="T10" fmla="*/ 0 w 154"/>
                    <a:gd name="T11" fmla="*/ 38 h 66"/>
                    <a:gd name="T12" fmla="*/ 0 60000 65536"/>
                    <a:gd name="T13" fmla="*/ 0 60000 65536"/>
                    <a:gd name="T14" fmla="*/ 0 60000 65536"/>
                    <a:gd name="T15" fmla="*/ 0 60000 65536"/>
                    <a:gd name="T16" fmla="*/ 0 60000 65536"/>
                    <a:gd name="T17" fmla="*/ 0 60000 65536"/>
                    <a:gd name="T18" fmla="*/ 0 w 154"/>
                    <a:gd name="T19" fmla="*/ 0 h 66"/>
                    <a:gd name="T20" fmla="*/ 154 w 154"/>
                    <a:gd name="T21" fmla="*/ 66 h 66"/>
                  </a:gdLst>
                  <a:ahLst/>
                  <a:cxnLst>
                    <a:cxn ang="T12">
                      <a:pos x="T0" y="T1"/>
                    </a:cxn>
                    <a:cxn ang="T13">
                      <a:pos x="T2" y="T3"/>
                    </a:cxn>
                    <a:cxn ang="T14">
                      <a:pos x="T4" y="T5"/>
                    </a:cxn>
                    <a:cxn ang="T15">
                      <a:pos x="T6" y="T7"/>
                    </a:cxn>
                    <a:cxn ang="T16">
                      <a:pos x="T8" y="T9"/>
                    </a:cxn>
                    <a:cxn ang="T17">
                      <a:pos x="T10" y="T11"/>
                    </a:cxn>
                  </a:cxnLst>
                  <a:rect l="T18" t="T19" r="T20" b="T21"/>
                  <a:pathLst>
                    <a:path w="154" h="66">
                      <a:moveTo>
                        <a:pt x="0" y="38"/>
                      </a:moveTo>
                      <a:lnTo>
                        <a:pt x="86" y="0"/>
                      </a:lnTo>
                      <a:lnTo>
                        <a:pt x="154" y="10"/>
                      </a:lnTo>
                      <a:lnTo>
                        <a:pt x="116" y="66"/>
                      </a:lnTo>
                      <a:lnTo>
                        <a:pt x="10" y="66"/>
                      </a:lnTo>
                      <a:lnTo>
                        <a:pt x="0" y="38"/>
                      </a:lnTo>
                    </a:path>
                  </a:pathLst>
                </a:custGeom>
                <a:noFill/>
                <a:ln w="0">
                  <a:solidFill>
                    <a:srgbClr val="000000"/>
                  </a:solidFill>
                  <a:round/>
                  <a:headEnd/>
                  <a:tailEnd/>
                </a:ln>
              </p:spPr>
              <p:txBody>
                <a:bodyPr>
                  <a:prstTxWarp prst="textNoShape">
                    <a:avLst/>
                  </a:prstTxWarp>
                </a:bodyPr>
                <a:lstStyle/>
                <a:p>
                  <a:endParaRPr lang="en-US"/>
                </a:p>
              </p:txBody>
            </p:sp>
            <p:sp>
              <p:nvSpPr>
                <p:cNvPr id="55881" name="Freeform 292"/>
                <p:cNvSpPr>
                  <a:spLocks noChangeAspect="1"/>
                </p:cNvSpPr>
                <p:nvPr/>
              </p:nvSpPr>
              <p:spPr bwMode="auto">
                <a:xfrm>
                  <a:off x="1730" y="2262"/>
                  <a:ext cx="5" cy="13"/>
                </a:xfrm>
                <a:custGeom>
                  <a:avLst/>
                  <a:gdLst>
                    <a:gd name="T0" fmla="*/ 9 w 28"/>
                    <a:gd name="T1" fmla="*/ 0 h 66"/>
                    <a:gd name="T2" fmla="*/ 0 w 28"/>
                    <a:gd name="T3" fmla="*/ 66 h 66"/>
                    <a:gd name="T4" fmla="*/ 28 w 28"/>
                    <a:gd name="T5" fmla="*/ 66 h 66"/>
                    <a:gd name="T6" fmla="*/ 9 w 28"/>
                    <a:gd name="T7" fmla="*/ 0 h 66"/>
                    <a:gd name="T8" fmla="*/ 0 60000 65536"/>
                    <a:gd name="T9" fmla="*/ 0 60000 65536"/>
                    <a:gd name="T10" fmla="*/ 0 60000 65536"/>
                    <a:gd name="T11" fmla="*/ 0 60000 65536"/>
                    <a:gd name="T12" fmla="*/ 0 w 28"/>
                    <a:gd name="T13" fmla="*/ 0 h 66"/>
                    <a:gd name="T14" fmla="*/ 28 w 28"/>
                    <a:gd name="T15" fmla="*/ 66 h 66"/>
                  </a:gdLst>
                  <a:ahLst/>
                  <a:cxnLst>
                    <a:cxn ang="T8">
                      <a:pos x="T0" y="T1"/>
                    </a:cxn>
                    <a:cxn ang="T9">
                      <a:pos x="T2" y="T3"/>
                    </a:cxn>
                    <a:cxn ang="T10">
                      <a:pos x="T4" y="T5"/>
                    </a:cxn>
                    <a:cxn ang="T11">
                      <a:pos x="T6" y="T7"/>
                    </a:cxn>
                  </a:cxnLst>
                  <a:rect l="T12" t="T13" r="T14" b="T15"/>
                  <a:pathLst>
                    <a:path w="28" h="66">
                      <a:moveTo>
                        <a:pt x="9" y="0"/>
                      </a:moveTo>
                      <a:lnTo>
                        <a:pt x="0" y="66"/>
                      </a:lnTo>
                      <a:lnTo>
                        <a:pt x="28" y="66"/>
                      </a:lnTo>
                      <a:lnTo>
                        <a:pt x="9" y="0"/>
                      </a:lnTo>
                      <a:close/>
                    </a:path>
                  </a:pathLst>
                </a:custGeom>
                <a:solidFill>
                  <a:srgbClr val="000000"/>
                </a:solidFill>
                <a:ln w="9525">
                  <a:noFill/>
                  <a:round/>
                  <a:headEnd/>
                  <a:tailEnd/>
                </a:ln>
              </p:spPr>
              <p:txBody>
                <a:bodyPr>
                  <a:prstTxWarp prst="textNoShape">
                    <a:avLst/>
                  </a:prstTxWarp>
                </a:bodyPr>
                <a:lstStyle/>
                <a:p>
                  <a:endParaRPr lang="en-US"/>
                </a:p>
              </p:txBody>
            </p:sp>
            <p:sp>
              <p:nvSpPr>
                <p:cNvPr id="55882" name="Freeform 293"/>
                <p:cNvSpPr>
                  <a:spLocks noChangeAspect="1"/>
                </p:cNvSpPr>
                <p:nvPr/>
              </p:nvSpPr>
              <p:spPr bwMode="auto">
                <a:xfrm>
                  <a:off x="1730" y="2262"/>
                  <a:ext cx="5" cy="13"/>
                </a:xfrm>
                <a:custGeom>
                  <a:avLst/>
                  <a:gdLst>
                    <a:gd name="T0" fmla="*/ 9 w 28"/>
                    <a:gd name="T1" fmla="*/ 0 h 66"/>
                    <a:gd name="T2" fmla="*/ 0 w 28"/>
                    <a:gd name="T3" fmla="*/ 66 h 66"/>
                    <a:gd name="T4" fmla="*/ 28 w 28"/>
                    <a:gd name="T5" fmla="*/ 66 h 66"/>
                    <a:gd name="T6" fmla="*/ 9 w 28"/>
                    <a:gd name="T7" fmla="*/ 0 h 66"/>
                    <a:gd name="T8" fmla="*/ 0 60000 65536"/>
                    <a:gd name="T9" fmla="*/ 0 60000 65536"/>
                    <a:gd name="T10" fmla="*/ 0 60000 65536"/>
                    <a:gd name="T11" fmla="*/ 0 60000 65536"/>
                    <a:gd name="T12" fmla="*/ 0 w 28"/>
                    <a:gd name="T13" fmla="*/ 0 h 66"/>
                    <a:gd name="T14" fmla="*/ 28 w 28"/>
                    <a:gd name="T15" fmla="*/ 66 h 66"/>
                  </a:gdLst>
                  <a:ahLst/>
                  <a:cxnLst>
                    <a:cxn ang="T8">
                      <a:pos x="T0" y="T1"/>
                    </a:cxn>
                    <a:cxn ang="T9">
                      <a:pos x="T2" y="T3"/>
                    </a:cxn>
                    <a:cxn ang="T10">
                      <a:pos x="T4" y="T5"/>
                    </a:cxn>
                    <a:cxn ang="T11">
                      <a:pos x="T6" y="T7"/>
                    </a:cxn>
                  </a:cxnLst>
                  <a:rect l="T12" t="T13" r="T14" b="T15"/>
                  <a:pathLst>
                    <a:path w="28" h="66">
                      <a:moveTo>
                        <a:pt x="9" y="0"/>
                      </a:moveTo>
                      <a:lnTo>
                        <a:pt x="0" y="66"/>
                      </a:lnTo>
                      <a:lnTo>
                        <a:pt x="28" y="66"/>
                      </a:lnTo>
                      <a:lnTo>
                        <a:pt x="9" y="0"/>
                      </a:lnTo>
                    </a:path>
                  </a:pathLst>
                </a:custGeom>
                <a:noFill/>
                <a:ln w="0">
                  <a:solidFill>
                    <a:srgbClr val="000000"/>
                  </a:solidFill>
                  <a:round/>
                  <a:headEnd/>
                  <a:tailEnd/>
                </a:ln>
              </p:spPr>
              <p:txBody>
                <a:bodyPr>
                  <a:prstTxWarp prst="textNoShape">
                    <a:avLst/>
                  </a:prstTxWarp>
                </a:bodyPr>
                <a:lstStyle/>
                <a:p>
                  <a:endParaRPr lang="en-US"/>
                </a:p>
              </p:txBody>
            </p:sp>
            <p:sp>
              <p:nvSpPr>
                <p:cNvPr id="55883" name="Freeform 294"/>
                <p:cNvSpPr>
                  <a:spLocks noChangeAspect="1"/>
                </p:cNvSpPr>
                <p:nvPr/>
              </p:nvSpPr>
              <p:spPr bwMode="auto">
                <a:xfrm>
                  <a:off x="1816" y="2251"/>
                  <a:ext cx="31" cy="13"/>
                </a:xfrm>
                <a:custGeom>
                  <a:avLst/>
                  <a:gdLst>
                    <a:gd name="T0" fmla="*/ 19 w 154"/>
                    <a:gd name="T1" fmla="*/ 38 h 68"/>
                    <a:gd name="T2" fmla="*/ 58 w 154"/>
                    <a:gd name="T3" fmla="*/ 10 h 68"/>
                    <a:gd name="T4" fmla="*/ 116 w 154"/>
                    <a:gd name="T5" fmla="*/ 10 h 68"/>
                    <a:gd name="T6" fmla="*/ 154 w 154"/>
                    <a:gd name="T7" fmla="*/ 0 h 68"/>
                    <a:gd name="T8" fmla="*/ 144 w 154"/>
                    <a:gd name="T9" fmla="*/ 58 h 68"/>
                    <a:gd name="T10" fmla="*/ 116 w 154"/>
                    <a:gd name="T11" fmla="*/ 68 h 68"/>
                    <a:gd name="T12" fmla="*/ 38 w 154"/>
                    <a:gd name="T13" fmla="*/ 68 h 68"/>
                    <a:gd name="T14" fmla="*/ 0 w 154"/>
                    <a:gd name="T15" fmla="*/ 58 h 68"/>
                    <a:gd name="T16" fmla="*/ 19 w 154"/>
                    <a:gd name="T17" fmla="*/ 38 h 6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54"/>
                    <a:gd name="T28" fmla="*/ 0 h 68"/>
                    <a:gd name="T29" fmla="*/ 154 w 154"/>
                    <a:gd name="T30" fmla="*/ 68 h 6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54" h="68">
                      <a:moveTo>
                        <a:pt x="19" y="38"/>
                      </a:moveTo>
                      <a:lnTo>
                        <a:pt x="58" y="10"/>
                      </a:lnTo>
                      <a:lnTo>
                        <a:pt x="116" y="10"/>
                      </a:lnTo>
                      <a:lnTo>
                        <a:pt x="154" y="0"/>
                      </a:lnTo>
                      <a:lnTo>
                        <a:pt x="144" y="58"/>
                      </a:lnTo>
                      <a:lnTo>
                        <a:pt x="116" y="68"/>
                      </a:lnTo>
                      <a:lnTo>
                        <a:pt x="38" y="68"/>
                      </a:lnTo>
                      <a:lnTo>
                        <a:pt x="0" y="58"/>
                      </a:lnTo>
                      <a:lnTo>
                        <a:pt x="19" y="38"/>
                      </a:lnTo>
                      <a:close/>
                    </a:path>
                  </a:pathLst>
                </a:custGeom>
                <a:solidFill>
                  <a:srgbClr val="D1F5FF"/>
                </a:solidFill>
                <a:ln w="9525">
                  <a:noFill/>
                  <a:round/>
                  <a:headEnd/>
                  <a:tailEnd/>
                </a:ln>
              </p:spPr>
              <p:txBody>
                <a:bodyPr>
                  <a:prstTxWarp prst="textNoShape">
                    <a:avLst/>
                  </a:prstTxWarp>
                </a:bodyPr>
                <a:lstStyle/>
                <a:p>
                  <a:endParaRPr lang="en-US"/>
                </a:p>
              </p:txBody>
            </p:sp>
            <p:sp>
              <p:nvSpPr>
                <p:cNvPr id="55884" name="Freeform 295"/>
                <p:cNvSpPr>
                  <a:spLocks noChangeAspect="1"/>
                </p:cNvSpPr>
                <p:nvPr/>
              </p:nvSpPr>
              <p:spPr bwMode="auto">
                <a:xfrm>
                  <a:off x="1816" y="2251"/>
                  <a:ext cx="31" cy="13"/>
                </a:xfrm>
                <a:custGeom>
                  <a:avLst/>
                  <a:gdLst>
                    <a:gd name="T0" fmla="*/ 19 w 154"/>
                    <a:gd name="T1" fmla="*/ 38 h 68"/>
                    <a:gd name="T2" fmla="*/ 58 w 154"/>
                    <a:gd name="T3" fmla="*/ 10 h 68"/>
                    <a:gd name="T4" fmla="*/ 116 w 154"/>
                    <a:gd name="T5" fmla="*/ 10 h 68"/>
                    <a:gd name="T6" fmla="*/ 154 w 154"/>
                    <a:gd name="T7" fmla="*/ 0 h 68"/>
                    <a:gd name="T8" fmla="*/ 144 w 154"/>
                    <a:gd name="T9" fmla="*/ 58 h 68"/>
                    <a:gd name="T10" fmla="*/ 116 w 154"/>
                    <a:gd name="T11" fmla="*/ 68 h 68"/>
                    <a:gd name="T12" fmla="*/ 38 w 154"/>
                    <a:gd name="T13" fmla="*/ 68 h 68"/>
                    <a:gd name="T14" fmla="*/ 0 w 154"/>
                    <a:gd name="T15" fmla="*/ 58 h 68"/>
                    <a:gd name="T16" fmla="*/ 19 w 154"/>
                    <a:gd name="T17" fmla="*/ 38 h 6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54"/>
                    <a:gd name="T28" fmla="*/ 0 h 68"/>
                    <a:gd name="T29" fmla="*/ 154 w 154"/>
                    <a:gd name="T30" fmla="*/ 68 h 6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54" h="68">
                      <a:moveTo>
                        <a:pt x="19" y="38"/>
                      </a:moveTo>
                      <a:lnTo>
                        <a:pt x="58" y="10"/>
                      </a:lnTo>
                      <a:lnTo>
                        <a:pt x="116" y="10"/>
                      </a:lnTo>
                      <a:lnTo>
                        <a:pt x="154" y="0"/>
                      </a:lnTo>
                      <a:lnTo>
                        <a:pt x="144" y="58"/>
                      </a:lnTo>
                      <a:lnTo>
                        <a:pt x="116" y="68"/>
                      </a:lnTo>
                      <a:lnTo>
                        <a:pt x="38" y="68"/>
                      </a:lnTo>
                      <a:lnTo>
                        <a:pt x="0" y="58"/>
                      </a:lnTo>
                      <a:lnTo>
                        <a:pt x="19" y="38"/>
                      </a:lnTo>
                    </a:path>
                  </a:pathLst>
                </a:custGeom>
                <a:noFill/>
                <a:ln w="0">
                  <a:solidFill>
                    <a:srgbClr val="000000"/>
                  </a:solidFill>
                  <a:round/>
                  <a:headEnd/>
                  <a:tailEnd/>
                </a:ln>
              </p:spPr>
              <p:txBody>
                <a:bodyPr>
                  <a:prstTxWarp prst="textNoShape">
                    <a:avLst/>
                  </a:prstTxWarp>
                </a:bodyPr>
                <a:lstStyle/>
                <a:p>
                  <a:endParaRPr lang="en-US"/>
                </a:p>
              </p:txBody>
            </p:sp>
            <p:sp>
              <p:nvSpPr>
                <p:cNvPr id="55885" name="Freeform 296"/>
                <p:cNvSpPr>
                  <a:spLocks noChangeAspect="1"/>
                </p:cNvSpPr>
                <p:nvPr/>
              </p:nvSpPr>
              <p:spPr bwMode="auto">
                <a:xfrm>
                  <a:off x="1829" y="2251"/>
                  <a:ext cx="6" cy="13"/>
                </a:xfrm>
                <a:custGeom>
                  <a:avLst/>
                  <a:gdLst>
                    <a:gd name="T0" fmla="*/ 9 w 28"/>
                    <a:gd name="T1" fmla="*/ 0 h 68"/>
                    <a:gd name="T2" fmla="*/ 0 w 28"/>
                    <a:gd name="T3" fmla="*/ 0 h 68"/>
                    <a:gd name="T4" fmla="*/ 0 w 28"/>
                    <a:gd name="T5" fmla="*/ 68 h 68"/>
                    <a:gd name="T6" fmla="*/ 28 w 28"/>
                    <a:gd name="T7" fmla="*/ 58 h 68"/>
                    <a:gd name="T8" fmla="*/ 9 w 28"/>
                    <a:gd name="T9" fmla="*/ 0 h 68"/>
                    <a:gd name="T10" fmla="*/ 0 60000 65536"/>
                    <a:gd name="T11" fmla="*/ 0 60000 65536"/>
                    <a:gd name="T12" fmla="*/ 0 60000 65536"/>
                    <a:gd name="T13" fmla="*/ 0 60000 65536"/>
                    <a:gd name="T14" fmla="*/ 0 60000 65536"/>
                    <a:gd name="T15" fmla="*/ 0 w 28"/>
                    <a:gd name="T16" fmla="*/ 0 h 68"/>
                    <a:gd name="T17" fmla="*/ 28 w 28"/>
                    <a:gd name="T18" fmla="*/ 68 h 68"/>
                  </a:gdLst>
                  <a:ahLst/>
                  <a:cxnLst>
                    <a:cxn ang="T10">
                      <a:pos x="T0" y="T1"/>
                    </a:cxn>
                    <a:cxn ang="T11">
                      <a:pos x="T2" y="T3"/>
                    </a:cxn>
                    <a:cxn ang="T12">
                      <a:pos x="T4" y="T5"/>
                    </a:cxn>
                    <a:cxn ang="T13">
                      <a:pos x="T6" y="T7"/>
                    </a:cxn>
                    <a:cxn ang="T14">
                      <a:pos x="T8" y="T9"/>
                    </a:cxn>
                  </a:cxnLst>
                  <a:rect l="T15" t="T16" r="T17" b="T18"/>
                  <a:pathLst>
                    <a:path w="28" h="68">
                      <a:moveTo>
                        <a:pt x="9" y="0"/>
                      </a:moveTo>
                      <a:lnTo>
                        <a:pt x="0" y="0"/>
                      </a:lnTo>
                      <a:lnTo>
                        <a:pt x="0" y="68"/>
                      </a:lnTo>
                      <a:lnTo>
                        <a:pt x="28" y="58"/>
                      </a:lnTo>
                      <a:lnTo>
                        <a:pt x="9" y="0"/>
                      </a:lnTo>
                      <a:close/>
                    </a:path>
                  </a:pathLst>
                </a:custGeom>
                <a:solidFill>
                  <a:srgbClr val="000000"/>
                </a:solidFill>
                <a:ln w="9525">
                  <a:noFill/>
                  <a:round/>
                  <a:headEnd/>
                  <a:tailEnd/>
                </a:ln>
              </p:spPr>
              <p:txBody>
                <a:bodyPr>
                  <a:prstTxWarp prst="textNoShape">
                    <a:avLst/>
                  </a:prstTxWarp>
                </a:bodyPr>
                <a:lstStyle/>
                <a:p>
                  <a:endParaRPr lang="en-US"/>
                </a:p>
              </p:txBody>
            </p:sp>
            <p:sp>
              <p:nvSpPr>
                <p:cNvPr id="55886" name="Freeform 297"/>
                <p:cNvSpPr>
                  <a:spLocks noChangeAspect="1"/>
                </p:cNvSpPr>
                <p:nvPr/>
              </p:nvSpPr>
              <p:spPr bwMode="auto">
                <a:xfrm>
                  <a:off x="1829" y="2251"/>
                  <a:ext cx="6" cy="13"/>
                </a:xfrm>
                <a:custGeom>
                  <a:avLst/>
                  <a:gdLst>
                    <a:gd name="T0" fmla="*/ 9 w 28"/>
                    <a:gd name="T1" fmla="*/ 0 h 68"/>
                    <a:gd name="T2" fmla="*/ 0 w 28"/>
                    <a:gd name="T3" fmla="*/ 0 h 68"/>
                    <a:gd name="T4" fmla="*/ 0 w 28"/>
                    <a:gd name="T5" fmla="*/ 68 h 68"/>
                    <a:gd name="T6" fmla="*/ 28 w 28"/>
                    <a:gd name="T7" fmla="*/ 58 h 68"/>
                    <a:gd name="T8" fmla="*/ 9 w 28"/>
                    <a:gd name="T9" fmla="*/ 0 h 68"/>
                    <a:gd name="T10" fmla="*/ 0 60000 65536"/>
                    <a:gd name="T11" fmla="*/ 0 60000 65536"/>
                    <a:gd name="T12" fmla="*/ 0 60000 65536"/>
                    <a:gd name="T13" fmla="*/ 0 60000 65536"/>
                    <a:gd name="T14" fmla="*/ 0 60000 65536"/>
                    <a:gd name="T15" fmla="*/ 0 w 28"/>
                    <a:gd name="T16" fmla="*/ 0 h 68"/>
                    <a:gd name="T17" fmla="*/ 28 w 28"/>
                    <a:gd name="T18" fmla="*/ 68 h 68"/>
                  </a:gdLst>
                  <a:ahLst/>
                  <a:cxnLst>
                    <a:cxn ang="T10">
                      <a:pos x="T0" y="T1"/>
                    </a:cxn>
                    <a:cxn ang="T11">
                      <a:pos x="T2" y="T3"/>
                    </a:cxn>
                    <a:cxn ang="T12">
                      <a:pos x="T4" y="T5"/>
                    </a:cxn>
                    <a:cxn ang="T13">
                      <a:pos x="T6" y="T7"/>
                    </a:cxn>
                    <a:cxn ang="T14">
                      <a:pos x="T8" y="T9"/>
                    </a:cxn>
                  </a:cxnLst>
                  <a:rect l="T15" t="T16" r="T17" b="T18"/>
                  <a:pathLst>
                    <a:path w="28" h="68">
                      <a:moveTo>
                        <a:pt x="9" y="0"/>
                      </a:moveTo>
                      <a:lnTo>
                        <a:pt x="0" y="0"/>
                      </a:lnTo>
                      <a:lnTo>
                        <a:pt x="0" y="68"/>
                      </a:lnTo>
                      <a:lnTo>
                        <a:pt x="28" y="58"/>
                      </a:lnTo>
                      <a:lnTo>
                        <a:pt x="9" y="0"/>
                      </a:lnTo>
                    </a:path>
                  </a:pathLst>
                </a:custGeom>
                <a:noFill/>
                <a:ln w="0">
                  <a:solidFill>
                    <a:srgbClr val="000000"/>
                  </a:solidFill>
                  <a:round/>
                  <a:headEnd/>
                  <a:tailEnd/>
                </a:ln>
              </p:spPr>
              <p:txBody>
                <a:bodyPr>
                  <a:prstTxWarp prst="textNoShape">
                    <a:avLst/>
                  </a:prstTxWarp>
                </a:bodyPr>
                <a:lstStyle/>
                <a:p>
                  <a:endParaRPr lang="en-US"/>
                </a:p>
              </p:txBody>
            </p:sp>
            <p:sp>
              <p:nvSpPr>
                <p:cNvPr id="55887" name="Freeform 298"/>
                <p:cNvSpPr>
                  <a:spLocks noChangeAspect="1"/>
                </p:cNvSpPr>
                <p:nvPr/>
              </p:nvSpPr>
              <p:spPr bwMode="auto">
                <a:xfrm>
                  <a:off x="1703" y="2239"/>
                  <a:ext cx="40" cy="19"/>
                </a:xfrm>
                <a:custGeom>
                  <a:avLst/>
                  <a:gdLst>
                    <a:gd name="T0" fmla="*/ 96 w 202"/>
                    <a:gd name="T1" fmla="*/ 9 h 95"/>
                    <a:gd name="T2" fmla="*/ 39 w 202"/>
                    <a:gd name="T3" fmla="*/ 0 h 95"/>
                    <a:gd name="T4" fmla="*/ 0 w 202"/>
                    <a:gd name="T5" fmla="*/ 48 h 95"/>
                    <a:gd name="T6" fmla="*/ 19 w 202"/>
                    <a:gd name="T7" fmla="*/ 95 h 95"/>
                    <a:gd name="T8" fmla="*/ 96 w 202"/>
                    <a:gd name="T9" fmla="*/ 76 h 95"/>
                    <a:gd name="T10" fmla="*/ 202 w 202"/>
                    <a:gd name="T11" fmla="*/ 48 h 95"/>
                    <a:gd name="T12" fmla="*/ 96 w 202"/>
                    <a:gd name="T13" fmla="*/ 9 h 95"/>
                    <a:gd name="T14" fmla="*/ 0 60000 65536"/>
                    <a:gd name="T15" fmla="*/ 0 60000 65536"/>
                    <a:gd name="T16" fmla="*/ 0 60000 65536"/>
                    <a:gd name="T17" fmla="*/ 0 60000 65536"/>
                    <a:gd name="T18" fmla="*/ 0 60000 65536"/>
                    <a:gd name="T19" fmla="*/ 0 60000 65536"/>
                    <a:gd name="T20" fmla="*/ 0 60000 65536"/>
                    <a:gd name="T21" fmla="*/ 0 w 202"/>
                    <a:gd name="T22" fmla="*/ 0 h 95"/>
                    <a:gd name="T23" fmla="*/ 202 w 202"/>
                    <a:gd name="T24" fmla="*/ 95 h 9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02" h="95">
                      <a:moveTo>
                        <a:pt x="96" y="9"/>
                      </a:moveTo>
                      <a:lnTo>
                        <a:pt x="39" y="0"/>
                      </a:lnTo>
                      <a:lnTo>
                        <a:pt x="0" y="48"/>
                      </a:lnTo>
                      <a:lnTo>
                        <a:pt x="19" y="95"/>
                      </a:lnTo>
                      <a:lnTo>
                        <a:pt x="96" y="76"/>
                      </a:lnTo>
                      <a:lnTo>
                        <a:pt x="202" y="48"/>
                      </a:lnTo>
                      <a:lnTo>
                        <a:pt x="96" y="9"/>
                      </a:lnTo>
                      <a:close/>
                    </a:path>
                  </a:pathLst>
                </a:custGeom>
                <a:solidFill>
                  <a:srgbClr val="FFCC99"/>
                </a:solidFill>
                <a:ln w="9525">
                  <a:noFill/>
                  <a:round/>
                  <a:headEnd/>
                  <a:tailEnd/>
                </a:ln>
              </p:spPr>
              <p:txBody>
                <a:bodyPr>
                  <a:prstTxWarp prst="textNoShape">
                    <a:avLst/>
                  </a:prstTxWarp>
                </a:bodyPr>
                <a:lstStyle/>
                <a:p>
                  <a:endParaRPr lang="en-US"/>
                </a:p>
              </p:txBody>
            </p:sp>
            <p:sp>
              <p:nvSpPr>
                <p:cNvPr id="55888" name="Freeform 299"/>
                <p:cNvSpPr>
                  <a:spLocks noChangeAspect="1"/>
                </p:cNvSpPr>
                <p:nvPr/>
              </p:nvSpPr>
              <p:spPr bwMode="auto">
                <a:xfrm>
                  <a:off x="1708" y="2243"/>
                  <a:ext cx="27" cy="13"/>
                </a:xfrm>
                <a:custGeom>
                  <a:avLst/>
                  <a:gdLst>
                    <a:gd name="T0" fmla="*/ 68 w 135"/>
                    <a:gd name="T1" fmla="*/ 0 h 67"/>
                    <a:gd name="T2" fmla="*/ 58 w 135"/>
                    <a:gd name="T3" fmla="*/ 0 h 67"/>
                    <a:gd name="T4" fmla="*/ 49 w 135"/>
                    <a:gd name="T5" fmla="*/ 0 h 67"/>
                    <a:gd name="T6" fmla="*/ 39 w 135"/>
                    <a:gd name="T7" fmla="*/ 0 h 67"/>
                    <a:gd name="T8" fmla="*/ 30 w 135"/>
                    <a:gd name="T9" fmla="*/ 0 h 67"/>
                    <a:gd name="T10" fmla="*/ 20 w 135"/>
                    <a:gd name="T11" fmla="*/ 0 h 67"/>
                    <a:gd name="T12" fmla="*/ 20 w 135"/>
                    <a:gd name="T13" fmla="*/ 9 h 67"/>
                    <a:gd name="T14" fmla="*/ 11 w 135"/>
                    <a:gd name="T15" fmla="*/ 9 h 67"/>
                    <a:gd name="T16" fmla="*/ 11 w 135"/>
                    <a:gd name="T17" fmla="*/ 18 h 67"/>
                    <a:gd name="T18" fmla="*/ 0 w 135"/>
                    <a:gd name="T19" fmla="*/ 18 h 67"/>
                    <a:gd name="T20" fmla="*/ 0 w 135"/>
                    <a:gd name="T21" fmla="*/ 29 h 67"/>
                    <a:gd name="T22" fmla="*/ 11 w 135"/>
                    <a:gd name="T23" fmla="*/ 38 h 67"/>
                    <a:gd name="T24" fmla="*/ 11 w 135"/>
                    <a:gd name="T25" fmla="*/ 48 h 67"/>
                    <a:gd name="T26" fmla="*/ 11 w 135"/>
                    <a:gd name="T27" fmla="*/ 57 h 67"/>
                    <a:gd name="T28" fmla="*/ 11 w 135"/>
                    <a:gd name="T29" fmla="*/ 67 h 67"/>
                    <a:gd name="T30" fmla="*/ 20 w 135"/>
                    <a:gd name="T31" fmla="*/ 57 h 67"/>
                    <a:gd name="T32" fmla="*/ 30 w 135"/>
                    <a:gd name="T33" fmla="*/ 57 h 67"/>
                    <a:gd name="T34" fmla="*/ 39 w 135"/>
                    <a:gd name="T35" fmla="*/ 57 h 67"/>
                    <a:gd name="T36" fmla="*/ 49 w 135"/>
                    <a:gd name="T37" fmla="*/ 57 h 67"/>
                    <a:gd name="T38" fmla="*/ 58 w 135"/>
                    <a:gd name="T39" fmla="*/ 48 h 67"/>
                    <a:gd name="T40" fmla="*/ 68 w 135"/>
                    <a:gd name="T41" fmla="*/ 48 h 67"/>
                    <a:gd name="T42" fmla="*/ 77 w 135"/>
                    <a:gd name="T43" fmla="*/ 48 h 67"/>
                    <a:gd name="T44" fmla="*/ 88 w 135"/>
                    <a:gd name="T45" fmla="*/ 48 h 67"/>
                    <a:gd name="T46" fmla="*/ 97 w 135"/>
                    <a:gd name="T47" fmla="*/ 38 h 67"/>
                    <a:gd name="T48" fmla="*/ 107 w 135"/>
                    <a:gd name="T49" fmla="*/ 38 h 67"/>
                    <a:gd name="T50" fmla="*/ 116 w 135"/>
                    <a:gd name="T51" fmla="*/ 38 h 67"/>
                    <a:gd name="T52" fmla="*/ 125 w 135"/>
                    <a:gd name="T53" fmla="*/ 38 h 67"/>
                    <a:gd name="T54" fmla="*/ 135 w 135"/>
                    <a:gd name="T55" fmla="*/ 29 h 67"/>
                    <a:gd name="T56" fmla="*/ 125 w 135"/>
                    <a:gd name="T57" fmla="*/ 29 h 67"/>
                    <a:gd name="T58" fmla="*/ 125 w 135"/>
                    <a:gd name="T59" fmla="*/ 18 h 67"/>
                    <a:gd name="T60" fmla="*/ 116 w 135"/>
                    <a:gd name="T61" fmla="*/ 18 h 67"/>
                    <a:gd name="T62" fmla="*/ 107 w 135"/>
                    <a:gd name="T63" fmla="*/ 18 h 67"/>
                    <a:gd name="T64" fmla="*/ 97 w 135"/>
                    <a:gd name="T65" fmla="*/ 9 h 67"/>
                    <a:gd name="T66" fmla="*/ 88 w 135"/>
                    <a:gd name="T67" fmla="*/ 9 h 67"/>
                    <a:gd name="T68" fmla="*/ 77 w 135"/>
                    <a:gd name="T69" fmla="*/ 0 h 67"/>
                    <a:gd name="T70" fmla="*/ 68 w 135"/>
                    <a:gd name="T71" fmla="*/ 0 h 6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35"/>
                    <a:gd name="T109" fmla="*/ 0 h 67"/>
                    <a:gd name="T110" fmla="*/ 135 w 135"/>
                    <a:gd name="T111" fmla="*/ 67 h 6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35" h="67">
                      <a:moveTo>
                        <a:pt x="68" y="0"/>
                      </a:moveTo>
                      <a:lnTo>
                        <a:pt x="58" y="0"/>
                      </a:lnTo>
                      <a:lnTo>
                        <a:pt x="49" y="0"/>
                      </a:lnTo>
                      <a:lnTo>
                        <a:pt x="39" y="0"/>
                      </a:lnTo>
                      <a:lnTo>
                        <a:pt x="30" y="0"/>
                      </a:lnTo>
                      <a:lnTo>
                        <a:pt x="20" y="0"/>
                      </a:lnTo>
                      <a:lnTo>
                        <a:pt x="20" y="9"/>
                      </a:lnTo>
                      <a:lnTo>
                        <a:pt x="11" y="9"/>
                      </a:lnTo>
                      <a:lnTo>
                        <a:pt x="11" y="18"/>
                      </a:lnTo>
                      <a:lnTo>
                        <a:pt x="0" y="18"/>
                      </a:lnTo>
                      <a:lnTo>
                        <a:pt x="0" y="29"/>
                      </a:lnTo>
                      <a:lnTo>
                        <a:pt x="11" y="38"/>
                      </a:lnTo>
                      <a:lnTo>
                        <a:pt x="11" y="48"/>
                      </a:lnTo>
                      <a:lnTo>
                        <a:pt x="11" y="57"/>
                      </a:lnTo>
                      <a:lnTo>
                        <a:pt x="11" y="67"/>
                      </a:lnTo>
                      <a:lnTo>
                        <a:pt x="20" y="57"/>
                      </a:lnTo>
                      <a:lnTo>
                        <a:pt x="30" y="57"/>
                      </a:lnTo>
                      <a:lnTo>
                        <a:pt x="39" y="57"/>
                      </a:lnTo>
                      <a:lnTo>
                        <a:pt x="49" y="57"/>
                      </a:lnTo>
                      <a:lnTo>
                        <a:pt x="58" y="48"/>
                      </a:lnTo>
                      <a:lnTo>
                        <a:pt x="68" y="48"/>
                      </a:lnTo>
                      <a:lnTo>
                        <a:pt x="77" y="48"/>
                      </a:lnTo>
                      <a:lnTo>
                        <a:pt x="88" y="48"/>
                      </a:lnTo>
                      <a:lnTo>
                        <a:pt x="97" y="38"/>
                      </a:lnTo>
                      <a:lnTo>
                        <a:pt x="107" y="38"/>
                      </a:lnTo>
                      <a:lnTo>
                        <a:pt x="116" y="38"/>
                      </a:lnTo>
                      <a:lnTo>
                        <a:pt x="125" y="38"/>
                      </a:lnTo>
                      <a:lnTo>
                        <a:pt x="135" y="29"/>
                      </a:lnTo>
                      <a:lnTo>
                        <a:pt x="125" y="29"/>
                      </a:lnTo>
                      <a:lnTo>
                        <a:pt x="125" y="18"/>
                      </a:lnTo>
                      <a:lnTo>
                        <a:pt x="116" y="18"/>
                      </a:lnTo>
                      <a:lnTo>
                        <a:pt x="107" y="18"/>
                      </a:lnTo>
                      <a:lnTo>
                        <a:pt x="97" y="9"/>
                      </a:lnTo>
                      <a:lnTo>
                        <a:pt x="88" y="9"/>
                      </a:lnTo>
                      <a:lnTo>
                        <a:pt x="77" y="0"/>
                      </a:lnTo>
                      <a:lnTo>
                        <a:pt x="68" y="0"/>
                      </a:lnTo>
                      <a:close/>
                    </a:path>
                  </a:pathLst>
                </a:custGeom>
                <a:solidFill>
                  <a:srgbClr val="EFC090"/>
                </a:solidFill>
                <a:ln w="9525">
                  <a:noFill/>
                  <a:round/>
                  <a:headEnd/>
                  <a:tailEnd/>
                </a:ln>
              </p:spPr>
              <p:txBody>
                <a:bodyPr>
                  <a:prstTxWarp prst="textNoShape">
                    <a:avLst/>
                  </a:prstTxWarp>
                </a:bodyPr>
                <a:lstStyle/>
                <a:p>
                  <a:endParaRPr lang="en-US"/>
                </a:p>
              </p:txBody>
            </p:sp>
            <p:sp>
              <p:nvSpPr>
                <p:cNvPr id="55889" name="Freeform 300"/>
                <p:cNvSpPr>
                  <a:spLocks noChangeAspect="1"/>
                </p:cNvSpPr>
                <p:nvPr/>
              </p:nvSpPr>
              <p:spPr bwMode="auto">
                <a:xfrm>
                  <a:off x="1814" y="2228"/>
                  <a:ext cx="31" cy="17"/>
                </a:xfrm>
                <a:custGeom>
                  <a:avLst/>
                  <a:gdLst>
                    <a:gd name="T0" fmla="*/ 47 w 153"/>
                    <a:gd name="T1" fmla="*/ 77 h 86"/>
                    <a:gd name="T2" fmla="*/ 0 w 153"/>
                    <a:gd name="T3" fmla="*/ 86 h 86"/>
                    <a:gd name="T4" fmla="*/ 77 w 153"/>
                    <a:gd name="T5" fmla="*/ 29 h 86"/>
                    <a:gd name="T6" fmla="*/ 134 w 153"/>
                    <a:gd name="T7" fmla="*/ 0 h 86"/>
                    <a:gd name="T8" fmla="*/ 153 w 153"/>
                    <a:gd name="T9" fmla="*/ 39 h 86"/>
                    <a:gd name="T10" fmla="*/ 95 w 153"/>
                    <a:gd name="T11" fmla="*/ 67 h 86"/>
                    <a:gd name="T12" fmla="*/ 47 w 153"/>
                    <a:gd name="T13" fmla="*/ 77 h 86"/>
                    <a:gd name="T14" fmla="*/ 0 60000 65536"/>
                    <a:gd name="T15" fmla="*/ 0 60000 65536"/>
                    <a:gd name="T16" fmla="*/ 0 60000 65536"/>
                    <a:gd name="T17" fmla="*/ 0 60000 65536"/>
                    <a:gd name="T18" fmla="*/ 0 60000 65536"/>
                    <a:gd name="T19" fmla="*/ 0 60000 65536"/>
                    <a:gd name="T20" fmla="*/ 0 60000 65536"/>
                    <a:gd name="T21" fmla="*/ 0 w 153"/>
                    <a:gd name="T22" fmla="*/ 0 h 86"/>
                    <a:gd name="T23" fmla="*/ 153 w 153"/>
                    <a:gd name="T24" fmla="*/ 86 h 8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3" h="86">
                      <a:moveTo>
                        <a:pt x="47" y="77"/>
                      </a:moveTo>
                      <a:lnTo>
                        <a:pt x="0" y="86"/>
                      </a:lnTo>
                      <a:lnTo>
                        <a:pt x="77" y="29"/>
                      </a:lnTo>
                      <a:lnTo>
                        <a:pt x="134" y="0"/>
                      </a:lnTo>
                      <a:lnTo>
                        <a:pt x="153" y="39"/>
                      </a:lnTo>
                      <a:lnTo>
                        <a:pt x="95" y="67"/>
                      </a:lnTo>
                      <a:lnTo>
                        <a:pt x="47" y="77"/>
                      </a:lnTo>
                      <a:close/>
                    </a:path>
                  </a:pathLst>
                </a:custGeom>
                <a:solidFill>
                  <a:srgbClr val="FFCC99"/>
                </a:solidFill>
                <a:ln w="9525">
                  <a:noFill/>
                  <a:round/>
                  <a:headEnd/>
                  <a:tailEnd/>
                </a:ln>
              </p:spPr>
              <p:txBody>
                <a:bodyPr>
                  <a:prstTxWarp prst="textNoShape">
                    <a:avLst/>
                  </a:prstTxWarp>
                </a:bodyPr>
                <a:lstStyle/>
                <a:p>
                  <a:endParaRPr lang="en-US"/>
                </a:p>
              </p:txBody>
            </p:sp>
            <p:sp>
              <p:nvSpPr>
                <p:cNvPr id="55890" name="Freeform 301"/>
                <p:cNvSpPr>
                  <a:spLocks noChangeAspect="1"/>
                </p:cNvSpPr>
                <p:nvPr/>
              </p:nvSpPr>
              <p:spPr bwMode="auto">
                <a:xfrm>
                  <a:off x="1818" y="2232"/>
                  <a:ext cx="21" cy="11"/>
                </a:xfrm>
                <a:custGeom>
                  <a:avLst/>
                  <a:gdLst>
                    <a:gd name="T0" fmla="*/ 39 w 106"/>
                    <a:gd name="T1" fmla="*/ 47 h 57"/>
                    <a:gd name="T2" fmla="*/ 28 w 106"/>
                    <a:gd name="T3" fmla="*/ 47 h 57"/>
                    <a:gd name="T4" fmla="*/ 19 w 106"/>
                    <a:gd name="T5" fmla="*/ 47 h 57"/>
                    <a:gd name="T6" fmla="*/ 9 w 106"/>
                    <a:gd name="T7" fmla="*/ 47 h 57"/>
                    <a:gd name="T8" fmla="*/ 9 w 106"/>
                    <a:gd name="T9" fmla="*/ 57 h 57"/>
                    <a:gd name="T10" fmla="*/ 0 w 106"/>
                    <a:gd name="T11" fmla="*/ 57 h 57"/>
                    <a:gd name="T12" fmla="*/ 9 w 106"/>
                    <a:gd name="T13" fmla="*/ 47 h 57"/>
                    <a:gd name="T14" fmla="*/ 19 w 106"/>
                    <a:gd name="T15" fmla="*/ 47 h 57"/>
                    <a:gd name="T16" fmla="*/ 19 w 106"/>
                    <a:gd name="T17" fmla="*/ 38 h 57"/>
                    <a:gd name="T18" fmla="*/ 28 w 106"/>
                    <a:gd name="T19" fmla="*/ 38 h 57"/>
                    <a:gd name="T20" fmla="*/ 39 w 106"/>
                    <a:gd name="T21" fmla="*/ 28 h 57"/>
                    <a:gd name="T22" fmla="*/ 39 w 106"/>
                    <a:gd name="T23" fmla="*/ 19 h 57"/>
                    <a:gd name="T24" fmla="*/ 48 w 106"/>
                    <a:gd name="T25" fmla="*/ 19 h 57"/>
                    <a:gd name="T26" fmla="*/ 58 w 106"/>
                    <a:gd name="T27" fmla="*/ 9 h 57"/>
                    <a:gd name="T28" fmla="*/ 67 w 106"/>
                    <a:gd name="T29" fmla="*/ 9 h 57"/>
                    <a:gd name="T30" fmla="*/ 76 w 106"/>
                    <a:gd name="T31" fmla="*/ 9 h 57"/>
                    <a:gd name="T32" fmla="*/ 86 w 106"/>
                    <a:gd name="T33" fmla="*/ 0 h 57"/>
                    <a:gd name="T34" fmla="*/ 95 w 106"/>
                    <a:gd name="T35" fmla="*/ 0 h 57"/>
                    <a:gd name="T36" fmla="*/ 106 w 106"/>
                    <a:gd name="T37" fmla="*/ 0 h 57"/>
                    <a:gd name="T38" fmla="*/ 106 w 106"/>
                    <a:gd name="T39" fmla="*/ 9 h 57"/>
                    <a:gd name="T40" fmla="*/ 106 w 106"/>
                    <a:gd name="T41" fmla="*/ 19 h 57"/>
                    <a:gd name="T42" fmla="*/ 95 w 106"/>
                    <a:gd name="T43" fmla="*/ 19 h 57"/>
                    <a:gd name="T44" fmla="*/ 95 w 106"/>
                    <a:gd name="T45" fmla="*/ 28 h 57"/>
                    <a:gd name="T46" fmla="*/ 86 w 106"/>
                    <a:gd name="T47" fmla="*/ 28 h 57"/>
                    <a:gd name="T48" fmla="*/ 76 w 106"/>
                    <a:gd name="T49" fmla="*/ 38 h 57"/>
                    <a:gd name="T50" fmla="*/ 67 w 106"/>
                    <a:gd name="T51" fmla="*/ 38 h 57"/>
                    <a:gd name="T52" fmla="*/ 58 w 106"/>
                    <a:gd name="T53" fmla="*/ 38 h 57"/>
                    <a:gd name="T54" fmla="*/ 58 w 106"/>
                    <a:gd name="T55" fmla="*/ 47 h 57"/>
                    <a:gd name="T56" fmla="*/ 48 w 106"/>
                    <a:gd name="T57" fmla="*/ 47 h 57"/>
                    <a:gd name="T58" fmla="*/ 39 w 106"/>
                    <a:gd name="T59" fmla="*/ 47 h 57"/>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06"/>
                    <a:gd name="T91" fmla="*/ 0 h 57"/>
                    <a:gd name="T92" fmla="*/ 106 w 106"/>
                    <a:gd name="T93" fmla="*/ 57 h 57"/>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06" h="57">
                      <a:moveTo>
                        <a:pt x="39" y="47"/>
                      </a:moveTo>
                      <a:lnTo>
                        <a:pt x="28" y="47"/>
                      </a:lnTo>
                      <a:lnTo>
                        <a:pt x="19" y="47"/>
                      </a:lnTo>
                      <a:lnTo>
                        <a:pt x="9" y="47"/>
                      </a:lnTo>
                      <a:lnTo>
                        <a:pt x="9" y="57"/>
                      </a:lnTo>
                      <a:lnTo>
                        <a:pt x="0" y="57"/>
                      </a:lnTo>
                      <a:lnTo>
                        <a:pt x="9" y="47"/>
                      </a:lnTo>
                      <a:lnTo>
                        <a:pt x="19" y="47"/>
                      </a:lnTo>
                      <a:lnTo>
                        <a:pt x="19" y="38"/>
                      </a:lnTo>
                      <a:lnTo>
                        <a:pt x="28" y="38"/>
                      </a:lnTo>
                      <a:lnTo>
                        <a:pt x="39" y="28"/>
                      </a:lnTo>
                      <a:lnTo>
                        <a:pt x="39" y="19"/>
                      </a:lnTo>
                      <a:lnTo>
                        <a:pt x="48" y="19"/>
                      </a:lnTo>
                      <a:lnTo>
                        <a:pt x="58" y="9"/>
                      </a:lnTo>
                      <a:lnTo>
                        <a:pt x="67" y="9"/>
                      </a:lnTo>
                      <a:lnTo>
                        <a:pt x="76" y="9"/>
                      </a:lnTo>
                      <a:lnTo>
                        <a:pt x="86" y="0"/>
                      </a:lnTo>
                      <a:lnTo>
                        <a:pt x="95" y="0"/>
                      </a:lnTo>
                      <a:lnTo>
                        <a:pt x="106" y="0"/>
                      </a:lnTo>
                      <a:lnTo>
                        <a:pt x="106" y="9"/>
                      </a:lnTo>
                      <a:lnTo>
                        <a:pt x="106" y="19"/>
                      </a:lnTo>
                      <a:lnTo>
                        <a:pt x="95" y="19"/>
                      </a:lnTo>
                      <a:lnTo>
                        <a:pt x="95" y="28"/>
                      </a:lnTo>
                      <a:lnTo>
                        <a:pt x="86" y="28"/>
                      </a:lnTo>
                      <a:lnTo>
                        <a:pt x="76" y="38"/>
                      </a:lnTo>
                      <a:lnTo>
                        <a:pt x="67" y="38"/>
                      </a:lnTo>
                      <a:lnTo>
                        <a:pt x="58" y="38"/>
                      </a:lnTo>
                      <a:lnTo>
                        <a:pt x="58" y="47"/>
                      </a:lnTo>
                      <a:lnTo>
                        <a:pt x="48" y="47"/>
                      </a:lnTo>
                      <a:lnTo>
                        <a:pt x="39" y="47"/>
                      </a:lnTo>
                      <a:close/>
                    </a:path>
                  </a:pathLst>
                </a:custGeom>
                <a:solidFill>
                  <a:srgbClr val="EFC090"/>
                </a:solidFill>
                <a:ln w="9525">
                  <a:noFill/>
                  <a:round/>
                  <a:headEnd/>
                  <a:tailEnd/>
                </a:ln>
              </p:spPr>
              <p:txBody>
                <a:bodyPr>
                  <a:prstTxWarp prst="textNoShape">
                    <a:avLst/>
                  </a:prstTxWarp>
                </a:bodyPr>
                <a:lstStyle/>
                <a:p>
                  <a:endParaRPr lang="en-US"/>
                </a:p>
              </p:txBody>
            </p:sp>
            <p:sp>
              <p:nvSpPr>
                <p:cNvPr id="55891" name="Freeform 302"/>
                <p:cNvSpPr>
                  <a:spLocks noChangeAspect="1"/>
                </p:cNvSpPr>
                <p:nvPr/>
              </p:nvSpPr>
              <p:spPr bwMode="auto">
                <a:xfrm>
                  <a:off x="1822" y="2232"/>
                  <a:ext cx="15" cy="9"/>
                </a:xfrm>
                <a:custGeom>
                  <a:avLst/>
                  <a:gdLst>
                    <a:gd name="T0" fmla="*/ 20 w 76"/>
                    <a:gd name="T1" fmla="*/ 38 h 47"/>
                    <a:gd name="T2" fmla="*/ 20 w 76"/>
                    <a:gd name="T3" fmla="*/ 47 h 47"/>
                    <a:gd name="T4" fmla="*/ 9 w 76"/>
                    <a:gd name="T5" fmla="*/ 47 h 47"/>
                    <a:gd name="T6" fmla="*/ 0 w 76"/>
                    <a:gd name="T7" fmla="*/ 47 h 47"/>
                    <a:gd name="T8" fmla="*/ 9 w 76"/>
                    <a:gd name="T9" fmla="*/ 38 h 47"/>
                    <a:gd name="T10" fmla="*/ 20 w 76"/>
                    <a:gd name="T11" fmla="*/ 28 h 47"/>
                    <a:gd name="T12" fmla="*/ 29 w 76"/>
                    <a:gd name="T13" fmla="*/ 19 h 47"/>
                    <a:gd name="T14" fmla="*/ 39 w 76"/>
                    <a:gd name="T15" fmla="*/ 19 h 47"/>
                    <a:gd name="T16" fmla="*/ 39 w 76"/>
                    <a:gd name="T17" fmla="*/ 9 h 47"/>
                    <a:gd name="T18" fmla="*/ 48 w 76"/>
                    <a:gd name="T19" fmla="*/ 9 h 47"/>
                    <a:gd name="T20" fmla="*/ 57 w 76"/>
                    <a:gd name="T21" fmla="*/ 9 h 47"/>
                    <a:gd name="T22" fmla="*/ 67 w 76"/>
                    <a:gd name="T23" fmla="*/ 0 h 47"/>
                    <a:gd name="T24" fmla="*/ 67 w 76"/>
                    <a:gd name="T25" fmla="*/ 9 h 47"/>
                    <a:gd name="T26" fmla="*/ 76 w 76"/>
                    <a:gd name="T27" fmla="*/ 9 h 47"/>
                    <a:gd name="T28" fmla="*/ 76 w 76"/>
                    <a:gd name="T29" fmla="*/ 19 h 47"/>
                    <a:gd name="T30" fmla="*/ 67 w 76"/>
                    <a:gd name="T31" fmla="*/ 28 h 47"/>
                    <a:gd name="T32" fmla="*/ 57 w 76"/>
                    <a:gd name="T33" fmla="*/ 28 h 47"/>
                    <a:gd name="T34" fmla="*/ 57 w 76"/>
                    <a:gd name="T35" fmla="*/ 38 h 47"/>
                    <a:gd name="T36" fmla="*/ 48 w 76"/>
                    <a:gd name="T37" fmla="*/ 38 h 47"/>
                    <a:gd name="T38" fmla="*/ 39 w 76"/>
                    <a:gd name="T39" fmla="*/ 38 h 47"/>
                    <a:gd name="T40" fmla="*/ 29 w 76"/>
                    <a:gd name="T41" fmla="*/ 38 h 47"/>
                    <a:gd name="T42" fmla="*/ 20 w 76"/>
                    <a:gd name="T43" fmla="*/ 38 h 4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76"/>
                    <a:gd name="T67" fmla="*/ 0 h 47"/>
                    <a:gd name="T68" fmla="*/ 76 w 76"/>
                    <a:gd name="T69" fmla="*/ 47 h 4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76" h="47">
                      <a:moveTo>
                        <a:pt x="20" y="38"/>
                      </a:moveTo>
                      <a:lnTo>
                        <a:pt x="20" y="47"/>
                      </a:lnTo>
                      <a:lnTo>
                        <a:pt x="9" y="47"/>
                      </a:lnTo>
                      <a:lnTo>
                        <a:pt x="0" y="47"/>
                      </a:lnTo>
                      <a:lnTo>
                        <a:pt x="9" y="38"/>
                      </a:lnTo>
                      <a:lnTo>
                        <a:pt x="20" y="28"/>
                      </a:lnTo>
                      <a:lnTo>
                        <a:pt x="29" y="19"/>
                      </a:lnTo>
                      <a:lnTo>
                        <a:pt x="39" y="19"/>
                      </a:lnTo>
                      <a:lnTo>
                        <a:pt x="39" y="9"/>
                      </a:lnTo>
                      <a:lnTo>
                        <a:pt x="48" y="9"/>
                      </a:lnTo>
                      <a:lnTo>
                        <a:pt x="57" y="9"/>
                      </a:lnTo>
                      <a:lnTo>
                        <a:pt x="67" y="0"/>
                      </a:lnTo>
                      <a:lnTo>
                        <a:pt x="67" y="9"/>
                      </a:lnTo>
                      <a:lnTo>
                        <a:pt x="76" y="9"/>
                      </a:lnTo>
                      <a:lnTo>
                        <a:pt x="76" y="19"/>
                      </a:lnTo>
                      <a:lnTo>
                        <a:pt x="67" y="28"/>
                      </a:lnTo>
                      <a:lnTo>
                        <a:pt x="57" y="28"/>
                      </a:lnTo>
                      <a:lnTo>
                        <a:pt x="57" y="38"/>
                      </a:lnTo>
                      <a:lnTo>
                        <a:pt x="48" y="38"/>
                      </a:lnTo>
                      <a:lnTo>
                        <a:pt x="39" y="38"/>
                      </a:lnTo>
                      <a:lnTo>
                        <a:pt x="29" y="38"/>
                      </a:lnTo>
                      <a:lnTo>
                        <a:pt x="20" y="38"/>
                      </a:lnTo>
                      <a:close/>
                    </a:path>
                  </a:pathLst>
                </a:custGeom>
                <a:solidFill>
                  <a:srgbClr val="E7B98C"/>
                </a:solidFill>
                <a:ln w="9525">
                  <a:noFill/>
                  <a:round/>
                  <a:headEnd/>
                  <a:tailEnd/>
                </a:ln>
              </p:spPr>
              <p:txBody>
                <a:bodyPr>
                  <a:prstTxWarp prst="textNoShape">
                    <a:avLst/>
                  </a:prstTxWarp>
                </a:bodyPr>
                <a:lstStyle/>
                <a:p>
                  <a:endParaRPr lang="en-US"/>
                </a:p>
              </p:txBody>
            </p:sp>
            <p:sp>
              <p:nvSpPr>
                <p:cNvPr id="55892" name="Freeform 303"/>
                <p:cNvSpPr>
                  <a:spLocks noChangeAspect="1"/>
                </p:cNvSpPr>
                <p:nvPr/>
              </p:nvSpPr>
              <p:spPr bwMode="auto">
                <a:xfrm>
                  <a:off x="1823" y="2233"/>
                  <a:ext cx="12" cy="6"/>
                </a:xfrm>
                <a:custGeom>
                  <a:avLst/>
                  <a:gdLst>
                    <a:gd name="T0" fmla="*/ 20 w 58"/>
                    <a:gd name="T1" fmla="*/ 29 h 29"/>
                    <a:gd name="T2" fmla="*/ 11 w 58"/>
                    <a:gd name="T3" fmla="*/ 29 h 29"/>
                    <a:gd name="T4" fmla="*/ 0 w 58"/>
                    <a:gd name="T5" fmla="*/ 29 h 29"/>
                    <a:gd name="T6" fmla="*/ 11 w 58"/>
                    <a:gd name="T7" fmla="*/ 19 h 29"/>
                    <a:gd name="T8" fmla="*/ 20 w 58"/>
                    <a:gd name="T9" fmla="*/ 19 h 29"/>
                    <a:gd name="T10" fmla="*/ 20 w 58"/>
                    <a:gd name="T11" fmla="*/ 10 h 29"/>
                    <a:gd name="T12" fmla="*/ 30 w 58"/>
                    <a:gd name="T13" fmla="*/ 10 h 29"/>
                    <a:gd name="T14" fmla="*/ 39 w 58"/>
                    <a:gd name="T15" fmla="*/ 10 h 29"/>
                    <a:gd name="T16" fmla="*/ 39 w 58"/>
                    <a:gd name="T17" fmla="*/ 0 h 29"/>
                    <a:gd name="T18" fmla="*/ 48 w 58"/>
                    <a:gd name="T19" fmla="*/ 0 h 29"/>
                    <a:gd name="T20" fmla="*/ 58 w 58"/>
                    <a:gd name="T21" fmla="*/ 0 h 29"/>
                    <a:gd name="T22" fmla="*/ 58 w 58"/>
                    <a:gd name="T23" fmla="*/ 10 h 29"/>
                    <a:gd name="T24" fmla="*/ 48 w 58"/>
                    <a:gd name="T25" fmla="*/ 19 h 29"/>
                    <a:gd name="T26" fmla="*/ 39 w 58"/>
                    <a:gd name="T27" fmla="*/ 19 h 29"/>
                    <a:gd name="T28" fmla="*/ 39 w 58"/>
                    <a:gd name="T29" fmla="*/ 29 h 29"/>
                    <a:gd name="T30" fmla="*/ 30 w 58"/>
                    <a:gd name="T31" fmla="*/ 29 h 29"/>
                    <a:gd name="T32" fmla="*/ 20 w 58"/>
                    <a:gd name="T33" fmla="*/ 29 h 2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8"/>
                    <a:gd name="T52" fmla="*/ 0 h 29"/>
                    <a:gd name="T53" fmla="*/ 58 w 58"/>
                    <a:gd name="T54" fmla="*/ 29 h 2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8" h="29">
                      <a:moveTo>
                        <a:pt x="20" y="29"/>
                      </a:moveTo>
                      <a:lnTo>
                        <a:pt x="11" y="29"/>
                      </a:lnTo>
                      <a:lnTo>
                        <a:pt x="0" y="29"/>
                      </a:lnTo>
                      <a:lnTo>
                        <a:pt x="11" y="19"/>
                      </a:lnTo>
                      <a:lnTo>
                        <a:pt x="20" y="19"/>
                      </a:lnTo>
                      <a:lnTo>
                        <a:pt x="20" y="10"/>
                      </a:lnTo>
                      <a:lnTo>
                        <a:pt x="30" y="10"/>
                      </a:lnTo>
                      <a:lnTo>
                        <a:pt x="39" y="10"/>
                      </a:lnTo>
                      <a:lnTo>
                        <a:pt x="39" y="0"/>
                      </a:lnTo>
                      <a:lnTo>
                        <a:pt x="48" y="0"/>
                      </a:lnTo>
                      <a:lnTo>
                        <a:pt x="58" y="0"/>
                      </a:lnTo>
                      <a:lnTo>
                        <a:pt x="58" y="10"/>
                      </a:lnTo>
                      <a:lnTo>
                        <a:pt x="48" y="19"/>
                      </a:lnTo>
                      <a:lnTo>
                        <a:pt x="39" y="19"/>
                      </a:lnTo>
                      <a:lnTo>
                        <a:pt x="39" y="29"/>
                      </a:lnTo>
                      <a:lnTo>
                        <a:pt x="30" y="29"/>
                      </a:lnTo>
                      <a:lnTo>
                        <a:pt x="20" y="29"/>
                      </a:lnTo>
                      <a:close/>
                    </a:path>
                  </a:pathLst>
                </a:custGeom>
                <a:solidFill>
                  <a:srgbClr val="DFB387"/>
                </a:solidFill>
                <a:ln w="9525">
                  <a:noFill/>
                  <a:round/>
                  <a:headEnd/>
                  <a:tailEnd/>
                </a:ln>
              </p:spPr>
              <p:txBody>
                <a:bodyPr>
                  <a:prstTxWarp prst="textNoShape">
                    <a:avLst/>
                  </a:prstTxWarp>
                </a:bodyPr>
                <a:lstStyle/>
                <a:p>
                  <a:endParaRPr lang="en-US"/>
                </a:p>
              </p:txBody>
            </p:sp>
            <p:sp>
              <p:nvSpPr>
                <p:cNvPr id="55893" name="Freeform 304"/>
                <p:cNvSpPr>
                  <a:spLocks noChangeAspect="1"/>
                </p:cNvSpPr>
                <p:nvPr/>
              </p:nvSpPr>
              <p:spPr bwMode="auto">
                <a:xfrm>
                  <a:off x="1826" y="2235"/>
                  <a:ext cx="7" cy="4"/>
                </a:xfrm>
                <a:custGeom>
                  <a:avLst/>
                  <a:gdLst>
                    <a:gd name="T0" fmla="*/ 9 w 37"/>
                    <a:gd name="T1" fmla="*/ 9 h 19"/>
                    <a:gd name="T2" fmla="*/ 0 w 37"/>
                    <a:gd name="T3" fmla="*/ 19 h 19"/>
                    <a:gd name="T4" fmla="*/ 19 w 37"/>
                    <a:gd name="T5" fmla="*/ 0 h 19"/>
                    <a:gd name="T6" fmla="*/ 28 w 37"/>
                    <a:gd name="T7" fmla="*/ 0 h 19"/>
                    <a:gd name="T8" fmla="*/ 37 w 37"/>
                    <a:gd name="T9" fmla="*/ 0 h 19"/>
                    <a:gd name="T10" fmla="*/ 19 w 37"/>
                    <a:gd name="T11" fmla="*/ 9 h 19"/>
                    <a:gd name="T12" fmla="*/ 9 w 37"/>
                    <a:gd name="T13" fmla="*/ 9 h 19"/>
                    <a:gd name="T14" fmla="*/ 0 60000 65536"/>
                    <a:gd name="T15" fmla="*/ 0 60000 65536"/>
                    <a:gd name="T16" fmla="*/ 0 60000 65536"/>
                    <a:gd name="T17" fmla="*/ 0 60000 65536"/>
                    <a:gd name="T18" fmla="*/ 0 60000 65536"/>
                    <a:gd name="T19" fmla="*/ 0 60000 65536"/>
                    <a:gd name="T20" fmla="*/ 0 60000 65536"/>
                    <a:gd name="T21" fmla="*/ 0 w 37"/>
                    <a:gd name="T22" fmla="*/ 0 h 19"/>
                    <a:gd name="T23" fmla="*/ 37 w 37"/>
                    <a:gd name="T24" fmla="*/ 19 h 1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7" h="19">
                      <a:moveTo>
                        <a:pt x="9" y="9"/>
                      </a:moveTo>
                      <a:lnTo>
                        <a:pt x="0" y="19"/>
                      </a:lnTo>
                      <a:lnTo>
                        <a:pt x="19" y="0"/>
                      </a:lnTo>
                      <a:lnTo>
                        <a:pt x="28" y="0"/>
                      </a:lnTo>
                      <a:lnTo>
                        <a:pt x="37" y="0"/>
                      </a:lnTo>
                      <a:lnTo>
                        <a:pt x="19" y="9"/>
                      </a:lnTo>
                      <a:lnTo>
                        <a:pt x="9" y="9"/>
                      </a:lnTo>
                      <a:close/>
                    </a:path>
                  </a:pathLst>
                </a:custGeom>
                <a:solidFill>
                  <a:srgbClr val="D7AC81"/>
                </a:solidFill>
                <a:ln w="9525">
                  <a:noFill/>
                  <a:round/>
                  <a:headEnd/>
                  <a:tailEnd/>
                </a:ln>
              </p:spPr>
              <p:txBody>
                <a:bodyPr>
                  <a:prstTxWarp prst="textNoShape">
                    <a:avLst/>
                  </a:prstTxWarp>
                </a:bodyPr>
                <a:lstStyle/>
                <a:p>
                  <a:endParaRPr lang="en-US"/>
                </a:p>
              </p:txBody>
            </p:sp>
            <p:sp>
              <p:nvSpPr>
                <p:cNvPr id="55894" name="Freeform 305"/>
                <p:cNvSpPr>
                  <a:spLocks noChangeAspect="1" noEditPoints="1"/>
                </p:cNvSpPr>
                <p:nvPr/>
              </p:nvSpPr>
              <p:spPr bwMode="auto">
                <a:xfrm>
                  <a:off x="924" y="818"/>
                  <a:ext cx="180" cy="1667"/>
                </a:xfrm>
                <a:custGeom>
                  <a:avLst/>
                  <a:gdLst>
                    <a:gd name="T0" fmla="*/ 364 w 901"/>
                    <a:gd name="T1" fmla="*/ 662 h 8335"/>
                    <a:gd name="T2" fmla="*/ 527 w 901"/>
                    <a:gd name="T3" fmla="*/ 575 h 8335"/>
                    <a:gd name="T4" fmla="*/ 9 w 901"/>
                    <a:gd name="T5" fmla="*/ 0 h 8335"/>
                    <a:gd name="T6" fmla="*/ 891 w 901"/>
                    <a:gd name="T7" fmla="*/ 729 h 8335"/>
                    <a:gd name="T8" fmla="*/ 680 w 901"/>
                    <a:gd name="T9" fmla="*/ 998 h 8335"/>
                    <a:gd name="T10" fmla="*/ 306 w 901"/>
                    <a:gd name="T11" fmla="*/ 1419 h 8335"/>
                    <a:gd name="T12" fmla="*/ 28 w 901"/>
                    <a:gd name="T13" fmla="*/ 1247 h 8335"/>
                    <a:gd name="T14" fmla="*/ 220 w 901"/>
                    <a:gd name="T15" fmla="*/ 1439 h 8335"/>
                    <a:gd name="T16" fmla="*/ 37 w 901"/>
                    <a:gd name="T17" fmla="*/ 1611 h 8335"/>
                    <a:gd name="T18" fmla="*/ 355 w 901"/>
                    <a:gd name="T19" fmla="*/ 1764 h 8335"/>
                    <a:gd name="T20" fmla="*/ 267 w 901"/>
                    <a:gd name="T21" fmla="*/ 1899 h 8335"/>
                    <a:gd name="T22" fmla="*/ 125 w 901"/>
                    <a:gd name="T23" fmla="*/ 2033 h 8335"/>
                    <a:gd name="T24" fmla="*/ 824 w 901"/>
                    <a:gd name="T25" fmla="*/ 2312 h 8335"/>
                    <a:gd name="T26" fmla="*/ 575 w 901"/>
                    <a:gd name="T27" fmla="*/ 2302 h 8335"/>
                    <a:gd name="T28" fmla="*/ 624 w 901"/>
                    <a:gd name="T29" fmla="*/ 2446 h 8335"/>
                    <a:gd name="T30" fmla="*/ 67 w 901"/>
                    <a:gd name="T31" fmla="*/ 2618 h 8335"/>
                    <a:gd name="T32" fmla="*/ 699 w 901"/>
                    <a:gd name="T33" fmla="*/ 2762 h 8335"/>
                    <a:gd name="T34" fmla="*/ 777 w 901"/>
                    <a:gd name="T35" fmla="*/ 2944 h 8335"/>
                    <a:gd name="T36" fmla="*/ 220 w 901"/>
                    <a:gd name="T37" fmla="*/ 3117 h 8335"/>
                    <a:gd name="T38" fmla="*/ 345 w 901"/>
                    <a:gd name="T39" fmla="*/ 3252 h 8335"/>
                    <a:gd name="T40" fmla="*/ 460 w 901"/>
                    <a:gd name="T41" fmla="*/ 3424 h 8335"/>
                    <a:gd name="T42" fmla="*/ 422 w 901"/>
                    <a:gd name="T43" fmla="*/ 4037 h 8335"/>
                    <a:gd name="T44" fmla="*/ 680 w 901"/>
                    <a:gd name="T45" fmla="*/ 4336 h 8335"/>
                    <a:gd name="T46" fmla="*/ 613 w 901"/>
                    <a:gd name="T47" fmla="*/ 4297 h 8335"/>
                    <a:gd name="T48" fmla="*/ 719 w 901"/>
                    <a:gd name="T49" fmla="*/ 4575 h 8335"/>
                    <a:gd name="T50" fmla="*/ 613 w 901"/>
                    <a:gd name="T51" fmla="*/ 4786 h 8335"/>
                    <a:gd name="T52" fmla="*/ 441 w 901"/>
                    <a:gd name="T53" fmla="*/ 4968 h 8335"/>
                    <a:gd name="T54" fmla="*/ 555 w 901"/>
                    <a:gd name="T55" fmla="*/ 4997 h 8335"/>
                    <a:gd name="T56" fmla="*/ 710 w 901"/>
                    <a:gd name="T57" fmla="*/ 5102 h 8335"/>
                    <a:gd name="T58" fmla="*/ 854 w 901"/>
                    <a:gd name="T59" fmla="*/ 5190 h 8335"/>
                    <a:gd name="T60" fmla="*/ 411 w 901"/>
                    <a:gd name="T61" fmla="*/ 5256 h 8335"/>
                    <a:gd name="T62" fmla="*/ 431 w 901"/>
                    <a:gd name="T63" fmla="*/ 5420 h 8335"/>
                    <a:gd name="T64" fmla="*/ 489 w 901"/>
                    <a:gd name="T65" fmla="*/ 5496 h 8335"/>
                    <a:gd name="T66" fmla="*/ 450 w 901"/>
                    <a:gd name="T67" fmla="*/ 5726 h 8335"/>
                    <a:gd name="T68" fmla="*/ 527 w 901"/>
                    <a:gd name="T69" fmla="*/ 5764 h 8335"/>
                    <a:gd name="T70" fmla="*/ 594 w 901"/>
                    <a:gd name="T71" fmla="*/ 5908 h 8335"/>
                    <a:gd name="T72" fmla="*/ 901 w 901"/>
                    <a:gd name="T73" fmla="*/ 5190 h 8335"/>
                    <a:gd name="T74" fmla="*/ 805 w 901"/>
                    <a:gd name="T75" fmla="*/ 6072 h 8335"/>
                    <a:gd name="T76" fmla="*/ 901 w 901"/>
                    <a:gd name="T77" fmla="*/ 6235 h 8335"/>
                    <a:gd name="T78" fmla="*/ 642 w 901"/>
                    <a:gd name="T79" fmla="*/ 6321 h 8335"/>
                    <a:gd name="T80" fmla="*/ 613 w 901"/>
                    <a:gd name="T81" fmla="*/ 6407 h 8335"/>
                    <a:gd name="T82" fmla="*/ 642 w 901"/>
                    <a:gd name="T83" fmla="*/ 6446 h 8335"/>
                    <a:gd name="T84" fmla="*/ 450 w 901"/>
                    <a:gd name="T85" fmla="*/ 6504 h 8335"/>
                    <a:gd name="T86" fmla="*/ 680 w 901"/>
                    <a:gd name="T87" fmla="*/ 6599 h 8335"/>
                    <a:gd name="T88" fmla="*/ 480 w 901"/>
                    <a:gd name="T89" fmla="*/ 6676 h 8335"/>
                    <a:gd name="T90" fmla="*/ 546 w 901"/>
                    <a:gd name="T91" fmla="*/ 6915 h 8335"/>
                    <a:gd name="T92" fmla="*/ 882 w 901"/>
                    <a:gd name="T93" fmla="*/ 7098 h 8335"/>
                    <a:gd name="T94" fmla="*/ 661 w 901"/>
                    <a:gd name="T95" fmla="*/ 7117 h 8335"/>
                    <a:gd name="T96" fmla="*/ 873 w 901"/>
                    <a:gd name="T97" fmla="*/ 7214 h 8335"/>
                    <a:gd name="T98" fmla="*/ 824 w 901"/>
                    <a:gd name="T99" fmla="*/ 7328 h 8335"/>
                    <a:gd name="T100" fmla="*/ 383 w 901"/>
                    <a:gd name="T101" fmla="*/ 7482 h 8335"/>
                    <a:gd name="T102" fmla="*/ 748 w 901"/>
                    <a:gd name="T103" fmla="*/ 7482 h 8335"/>
                    <a:gd name="T104" fmla="*/ 748 w 901"/>
                    <a:gd name="T105" fmla="*/ 7855 h 8335"/>
                    <a:gd name="T106" fmla="*/ 633 w 901"/>
                    <a:gd name="T107" fmla="*/ 7904 h 8335"/>
                    <a:gd name="T108" fmla="*/ 441 w 901"/>
                    <a:gd name="T109" fmla="*/ 7962 h 8335"/>
                    <a:gd name="T110" fmla="*/ 642 w 901"/>
                    <a:gd name="T111" fmla="*/ 8029 h 8335"/>
                    <a:gd name="T112" fmla="*/ 422 w 901"/>
                    <a:gd name="T113" fmla="*/ 8173 h 8335"/>
                    <a:gd name="T114" fmla="*/ 527 w 901"/>
                    <a:gd name="T115" fmla="*/ 8182 h 8335"/>
                    <a:gd name="T116" fmla="*/ 690 w 901"/>
                    <a:gd name="T117" fmla="*/ 8229 h 8335"/>
                    <a:gd name="T118" fmla="*/ 891 w 901"/>
                    <a:gd name="T119" fmla="*/ 8249 h 8335"/>
                    <a:gd name="T120" fmla="*/ 690 w 901"/>
                    <a:gd name="T121" fmla="*/ 8249 h 8335"/>
                    <a:gd name="T122" fmla="*/ 489 w 901"/>
                    <a:gd name="T123" fmla="*/ 8326 h 8335"/>
                    <a:gd name="T124" fmla="*/ 796 w 901"/>
                    <a:gd name="T125" fmla="*/ 8317 h 8335"/>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901"/>
                    <a:gd name="T190" fmla="*/ 0 h 8335"/>
                    <a:gd name="T191" fmla="*/ 901 w 901"/>
                    <a:gd name="T192" fmla="*/ 8335 h 8335"/>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901" h="8335">
                      <a:moveTo>
                        <a:pt x="134" y="450"/>
                      </a:moveTo>
                      <a:lnTo>
                        <a:pt x="882" y="652"/>
                      </a:lnTo>
                      <a:lnTo>
                        <a:pt x="844" y="652"/>
                      </a:lnTo>
                      <a:lnTo>
                        <a:pt x="757" y="652"/>
                      </a:lnTo>
                      <a:lnTo>
                        <a:pt x="633" y="652"/>
                      </a:lnTo>
                      <a:lnTo>
                        <a:pt x="499" y="652"/>
                      </a:lnTo>
                      <a:lnTo>
                        <a:pt x="364" y="662"/>
                      </a:lnTo>
                      <a:lnTo>
                        <a:pt x="258" y="662"/>
                      </a:lnTo>
                      <a:lnTo>
                        <a:pt x="201" y="671"/>
                      </a:lnTo>
                      <a:lnTo>
                        <a:pt x="211" y="671"/>
                      </a:lnTo>
                      <a:lnTo>
                        <a:pt x="258" y="671"/>
                      </a:lnTo>
                      <a:lnTo>
                        <a:pt x="325" y="652"/>
                      </a:lnTo>
                      <a:lnTo>
                        <a:pt x="422" y="613"/>
                      </a:lnTo>
                      <a:lnTo>
                        <a:pt x="527" y="575"/>
                      </a:lnTo>
                      <a:lnTo>
                        <a:pt x="633" y="546"/>
                      </a:lnTo>
                      <a:lnTo>
                        <a:pt x="738" y="508"/>
                      </a:lnTo>
                      <a:lnTo>
                        <a:pt x="824" y="488"/>
                      </a:lnTo>
                      <a:lnTo>
                        <a:pt x="901" y="479"/>
                      </a:lnTo>
                      <a:lnTo>
                        <a:pt x="901" y="393"/>
                      </a:lnTo>
                      <a:lnTo>
                        <a:pt x="18" y="0"/>
                      </a:lnTo>
                      <a:lnTo>
                        <a:pt x="9" y="0"/>
                      </a:lnTo>
                      <a:lnTo>
                        <a:pt x="9" y="67"/>
                      </a:lnTo>
                      <a:lnTo>
                        <a:pt x="18" y="95"/>
                      </a:lnTo>
                      <a:lnTo>
                        <a:pt x="748" y="450"/>
                      </a:lnTo>
                      <a:lnTo>
                        <a:pt x="134" y="450"/>
                      </a:lnTo>
                      <a:close/>
                      <a:moveTo>
                        <a:pt x="901" y="710"/>
                      </a:moveTo>
                      <a:lnTo>
                        <a:pt x="901" y="719"/>
                      </a:lnTo>
                      <a:lnTo>
                        <a:pt x="891" y="729"/>
                      </a:lnTo>
                      <a:lnTo>
                        <a:pt x="882" y="738"/>
                      </a:lnTo>
                      <a:lnTo>
                        <a:pt x="873" y="748"/>
                      </a:lnTo>
                      <a:lnTo>
                        <a:pt x="873" y="757"/>
                      </a:lnTo>
                      <a:lnTo>
                        <a:pt x="863" y="767"/>
                      </a:lnTo>
                      <a:lnTo>
                        <a:pt x="854" y="776"/>
                      </a:lnTo>
                      <a:lnTo>
                        <a:pt x="844" y="796"/>
                      </a:lnTo>
                      <a:lnTo>
                        <a:pt x="680" y="998"/>
                      </a:lnTo>
                      <a:lnTo>
                        <a:pt x="546" y="1160"/>
                      </a:lnTo>
                      <a:lnTo>
                        <a:pt x="460" y="1275"/>
                      </a:lnTo>
                      <a:lnTo>
                        <a:pt x="392" y="1342"/>
                      </a:lnTo>
                      <a:lnTo>
                        <a:pt x="345" y="1391"/>
                      </a:lnTo>
                      <a:lnTo>
                        <a:pt x="325" y="1419"/>
                      </a:lnTo>
                      <a:lnTo>
                        <a:pt x="306" y="1428"/>
                      </a:lnTo>
                      <a:lnTo>
                        <a:pt x="306" y="1419"/>
                      </a:lnTo>
                      <a:lnTo>
                        <a:pt x="287" y="1409"/>
                      </a:lnTo>
                      <a:lnTo>
                        <a:pt x="258" y="1391"/>
                      </a:lnTo>
                      <a:lnTo>
                        <a:pt x="230" y="1372"/>
                      </a:lnTo>
                      <a:lnTo>
                        <a:pt x="181" y="1342"/>
                      </a:lnTo>
                      <a:lnTo>
                        <a:pt x="134" y="1314"/>
                      </a:lnTo>
                      <a:lnTo>
                        <a:pt x="86" y="1284"/>
                      </a:lnTo>
                      <a:lnTo>
                        <a:pt x="28" y="1247"/>
                      </a:lnTo>
                      <a:lnTo>
                        <a:pt x="37" y="1237"/>
                      </a:lnTo>
                      <a:lnTo>
                        <a:pt x="134" y="1314"/>
                      </a:lnTo>
                      <a:lnTo>
                        <a:pt x="201" y="1372"/>
                      </a:lnTo>
                      <a:lnTo>
                        <a:pt x="211" y="1391"/>
                      </a:lnTo>
                      <a:lnTo>
                        <a:pt x="220" y="1409"/>
                      </a:lnTo>
                      <a:lnTo>
                        <a:pt x="220" y="1419"/>
                      </a:lnTo>
                      <a:lnTo>
                        <a:pt x="220" y="1439"/>
                      </a:lnTo>
                      <a:lnTo>
                        <a:pt x="191" y="1448"/>
                      </a:lnTo>
                      <a:lnTo>
                        <a:pt x="143" y="1458"/>
                      </a:lnTo>
                      <a:lnTo>
                        <a:pt x="76" y="1448"/>
                      </a:lnTo>
                      <a:lnTo>
                        <a:pt x="9" y="1448"/>
                      </a:lnTo>
                      <a:lnTo>
                        <a:pt x="0" y="1592"/>
                      </a:lnTo>
                      <a:lnTo>
                        <a:pt x="18" y="1602"/>
                      </a:lnTo>
                      <a:lnTo>
                        <a:pt x="37" y="1611"/>
                      </a:lnTo>
                      <a:lnTo>
                        <a:pt x="47" y="1621"/>
                      </a:lnTo>
                      <a:lnTo>
                        <a:pt x="67" y="1630"/>
                      </a:lnTo>
                      <a:lnTo>
                        <a:pt x="86" y="1639"/>
                      </a:lnTo>
                      <a:lnTo>
                        <a:pt x="105" y="1639"/>
                      </a:lnTo>
                      <a:lnTo>
                        <a:pt x="125" y="1650"/>
                      </a:lnTo>
                      <a:lnTo>
                        <a:pt x="153" y="1669"/>
                      </a:lnTo>
                      <a:lnTo>
                        <a:pt x="355" y="1764"/>
                      </a:lnTo>
                      <a:lnTo>
                        <a:pt x="469" y="1841"/>
                      </a:lnTo>
                      <a:lnTo>
                        <a:pt x="489" y="1860"/>
                      </a:lnTo>
                      <a:lnTo>
                        <a:pt x="499" y="1880"/>
                      </a:lnTo>
                      <a:lnTo>
                        <a:pt x="489" y="1899"/>
                      </a:lnTo>
                      <a:lnTo>
                        <a:pt x="460" y="1899"/>
                      </a:lnTo>
                      <a:lnTo>
                        <a:pt x="383" y="1908"/>
                      </a:lnTo>
                      <a:lnTo>
                        <a:pt x="267" y="1899"/>
                      </a:lnTo>
                      <a:lnTo>
                        <a:pt x="153" y="1889"/>
                      </a:lnTo>
                      <a:lnTo>
                        <a:pt x="28" y="1880"/>
                      </a:lnTo>
                      <a:lnTo>
                        <a:pt x="18" y="1985"/>
                      </a:lnTo>
                      <a:lnTo>
                        <a:pt x="47" y="1994"/>
                      </a:lnTo>
                      <a:lnTo>
                        <a:pt x="67" y="2004"/>
                      </a:lnTo>
                      <a:lnTo>
                        <a:pt x="95" y="2014"/>
                      </a:lnTo>
                      <a:lnTo>
                        <a:pt x="125" y="2033"/>
                      </a:lnTo>
                      <a:lnTo>
                        <a:pt x="153" y="2043"/>
                      </a:lnTo>
                      <a:lnTo>
                        <a:pt x="181" y="2052"/>
                      </a:lnTo>
                      <a:lnTo>
                        <a:pt x="211" y="2062"/>
                      </a:lnTo>
                      <a:lnTo>
                        <a:pt x="249" y="2082"/>
                      </a:lnTo>
                      <a:lnTo>
                        <a:pt x="613" y="2226"/>
                      </a:lnTo>
                      <a:lnTo>
                        <a:pt x="796" y="2302"/>
                      </a:lnTo>
                      <a:lnTo>
                        <a:pt x="824" y="2312"/>
                      </a:lnTo>
                      <a:lnTo>
                        <a:pt x="834" y="2321"/>
                      </a:lnTo>
                      <a:lnTo>
                        <a:pt x="815" y="2321"/>
                      </a:lnTo>
                      <a:lnTo>
                        <a:pt x="777" y="2312"/>
                      </a:lnTo>
                      <a:lnTo>
                        <a:pt x="690" y="2292"/>
                      </a:lnTo>
                      <a:lnTo>
                        <a:pt x="604" y="2282"/>
                      </a:lnTo>
                      <a:lnTo>
                        <a:pt x="575" y="2282"/>
                      </a:lnTo>
                      <a:lnTo>
                        <a:pt x="575" y="2302"/>
                      </a:lnTo>
                      <a:lnTo>
                        <a:pt x="594" y="2321"/>
                      </a:lnTo>
                      <a:lnTo>
                        <a:pt x="642" y="2359"/>
                      </a:lnTo>
                      <a:lnTo>
                        <a:pt x="671" y="2379"/>
                      </a:lnTo>
                      <a:lnTo>
                        <a:pt x="690" y="2398"/>
                      </a:lnTo>
                      <a:lnTo>
                        <a:pt x="690" y="2417"/>
                      </a:lnTo>
                      <a:lnTo>
                        <a:pt x="671" y="2426"/>
                      </a:lnTo>
                      <a:lnTo>
                        <a:pt x="624" y="2446"/>
                      </a:lnTo>
                      <a:lnTo>
                        <a:pt x="536" y="2456"/>
                      </a:lnTo>
                      <a:lnTo>
                        <a:pt x="422" y="2465"/>
                      </a:lnTo>
                      <a:lnTo>
                        <a:pt x="287" y="2474"/>
                      </a:lnTo>
                      <a:lnTo>
                        <a:pt x="153" y="2474"/>
                      </a:lnTo>
                      <a:lnTo>
                        <a:pt x="18" y="2474"/>
                      </a:lnTo>
                      <a:lnTo>
                        <a:pt x="57" y="2609"/>
                      </a:lnTo>
                      <a:lnTo>
                        <a:pt x="67" y="2618"/>
                      </a:lnTo>
                      <a:lnTo>
                        <a:pt x="460" y="2695"/>
                      </a:lnTo>
                      <a:lnTo>
                        <a:pt x="680" y="2734"/>
                      </a:lnTo>
                      <a:lnTo>
                        <a:pt x="777" y="2743"/>
                      </a:lnTo>
                      <a:lnTo>
                        <a:pt x="786" y="2734"/>
                      </a:lnTo>
                      <a:lnTo>
                        <a:pt x="757" y="2734"/>
                      </a:lnTo>
                      <a:lnTo>
                        <a:pt x="710" y="2743"/>
                      </a:lnTo>
                      <a:lnTo>
                        <a:pt x="699" y="2762"/>
                      </a:lnTo>
                      <a:lnTo>
                        <a:pt x="699" y="2791"/>
                      </a:lnTo>
                      <a:lnTo>
                        <a:pt x="719" y="2820"/>
                      </a:lnTo>
                      <a:lnTo>
                        <a:pt x="766" y="2878"/>
                      </a:lnTo>
                      <a:lnTo>
                        <a:pt x="786" y="2897"/>
                      </a:lnTo>
                      <a:lnTo>
                        <a:pt x="796" y="2916"/>
                      </a:lnTo>
                      <a:lnTo>
                        <a:pt x="786" y="2935"/>
                      </a:lnTo>
                      <a:lnTo>
                        <a:pt x="777" y="2944"/>
                      </a:lnTo>
                      <a:lnTo>
                        <a:pt x="729" y="2973"/>
                      </a:lnTo>
                      <a:lnTo>
                        <a:pt x="652" y="2983"/>
                      </a:lnTo>
                      <a:lnTo>
                        <a:pt x="555" y="2983"/>
                      </a:lnTo>
                      <a:lnTo>
                        <a:pt x="441" y="2983"/>
                      </a:lnTo>
                      <a:lnTo>
                        <a:pt x="316" y="2983"/>
                      </a:lnTo>
                      <a:lnTo>
                        <a:pt x="191" y="2973"/>
                      </a:lnTo>
                      <a:lnTo>
                        <a:pt x="220" y="3117"/>
                      </a:lnTo>
                      <a:lnTo>
                        <a:pt x="469" y="3185"/>
                      </a:lnTo>
                      <a:lnTo>
                        <a:pt x="585" y="3213"/>
                      </a:lnTo>
                      <a:lnTo>
                        <a:pt x="594" y="3222"/>
                      </a:lnTo>
                      <a:lnTo>
                        <a:pt x="527" y="3222"/>
                      </a:lnTo>
                      <a:lnTo>
                        <a:pt x="441" y="3222"/>
                      </a:lnTo>
                      <a:lnTo>
                        <a:pt x="374" y="3232"/>
                      </a:lnTo>
                      <a:lnTo>
                        <a:pt x="345" y="3252"/>
                      </a:lnTo>
                      <a:lnTo>
                        <a:pt x="345" y="3271"/>
                      </a:lnTo>
                      <a:lnTo>
                        <a:pt x="364" y="3308"/>
                      </a:lnTo>
                      <a:lnTo>
                        <a:pt x="411" y="3347"/>
                      </a:lnTo>
                      <a:lnTo>
                        <a:pt x="450" y="3386"/>
                      </a:lnTo>
                      <a:lnTo>
                        <a:pt x="469" y="3405"/>
                      </a:lnTo>
                      <a:lnTo>
                        <a:pt x="469" y="3415"/>
                      </a:lnTo>
                      <a:lnTo>
                        <a:pt x="460" y="3424"/>
                      </a:lnTo>
                      <a:lnTo>
                        <a:pt x="431" y="3415"/>
                      </a:lnTo>
                      <a:lnTo>
                        <a:pt x="402" y="3415"/>
                      </a:lnTo>
                      <a:lnTo>
                        <a:pt x="355" y="3396"/>
                      </a:lnTo>
                      <a:lnTo>
                        <a:pt x="306" y="3386"/>
                      </a:lnTo>
                      <a:lnTo>
                        <a:pt x="374" y="3875"/>
                      </a:lnTo>
                      <a:lnTo>
                        <a:pt x="383" y="3962"/>
                      </a:lnTo>
                      <a:lnTo>
                        <a:pt x="422" y="4037"/>
                      </a:lnTo>
                      <a:lnTo>
                        <a:pt x="450" y="4106"/>
                      </a:lnTo>
                      <a:lnTo>
                        <a:pt x="480" y="4153"/>
                      </a:lnTo>
                      <a:lnTo>
                        <a:pt x="499" y="4192"/>
                      </a:lnTo>
                      <a:lnTo>
                        <a:pt x="527" y="4230"/>
                      </a:lnTo>
                      <a:lnTo>
                        <a:pt x="555" y="4268"/>
                      </a:lnTo>
                      <a:lnTo>
                        <a:pt x="613" y="4297"/>
                      </a:lnTo>
                      <a:lnTo>
                        <a:pt x="680" y="4336"/>
                      </a:lnTo>
                      <a:lnTo>
                        <a:pt x="766" y="4374"/>
                      </a:lnTo>
                      <a:lnTo>
                        <a:pt x="777" y="4374"/>
                      </a:lnTo>
                      <a:lnTo>
                        <a:pt x="748" y="4345"/>
                      </a:lnTo>
                      <a:lnTo>
                        <a:pt x="690" y="4316"/>
                      </a:lnTo>
                      <a:lnTo>
                        <a:pt x="661" y="4306"/>
                      </a:lnTo>
                      <a:lnTo>
                        <a:pt x="642" y="4297"/>
                      </a:lnTo>
                      <a:lnTo>
                        <a:pt x="613" y="4297"/>
                      </a:lnTo>
                      <a:lnTo>
                        <a:pt x="604" y="4306"/>
                      </a:lnTo>
                      <a:lnTo>
                        <a:pt x="604" y="4336"/>
                      </a:lnTo>
                      <a:lnTo>
                        <a:pt x="613" y="4374"/>
                      </a:lnTo>
                      <a:lnTo>
                        <a:pt x="642" y="4422"/>
                      </a:lnTo>
                      <a:lnTo>
                        <a:pt x="680" y="4499"/>
                      </a:lnTo>
                      <a:lnTo>
                        <a:pt x="710" y="4536"/>
                      </a:lnTo>
                      <a:lnTo>
                        <a:pt x="719" y="4575"/>
                      </a:lnTo>
                      <a:lnTo>
                        <a:pt x="729" y="4604"/>
                      </a:lnTo>
                      <a:lnTo>
                        <a:pt x="729" y="4633"/>
                      </a:lnTo>
                      <a:lnTo>
                        <a:pt x="719" y="4661"/>
                      </a:lnTo>
                      <a:lnTo>
                        <a:pt x="710" y="4691"/>
                      </a:lnTo>
                      <a:lnTo>
                        <a:pt x="690" y="4719"/>
                      </a:lnTo>
                      <a:lnTo>
                        <a:pt x="671" y="4738"/>
                      </a:lnTo>
                      <a:lnTo>
                        <a:pt x="613" y="4786"/>
                      </a:lnTo>
                      <a:lnTo>
                        <a:pt x="546" y="4824"/>
                      </a:lnTo>
                      <a:lnTo>
                        <a:pt x="480" y="4854"/>
                      </a:lnTo>
                      <a:lnTo>
                        <a:pt x="402" y="4872"/>
                      </a:lnTo>
                      <a:lnTo>
                        <a:pt x="411" y="4968"/>
                      </a:lnTo>
                      <a:lnTo>
                        <a:pt x="422" y="4968"/>
                      </a:lnTo>
                      <a:lnTo>
                        <a:pt x="431" y="4968"/>
                      </a:lnTo>
                      <a:lnTo>
                        <a:pt x="441" y="4968"/>
                      </a:lnTo>
                      <a:lnTo>
                        <a:pt x="450" y="4977"/>
                      </a:lnTo>
                      <a:lnTo>
                        <a:pt x="566" y="4977"/>
                      </a:lnTo>
                      <a:lnTo>
                        <a:pt x="633" y="4988"/>
                      </a:lnTo>
                      <a:lnTo>
                        <a:pt x="661" y="4988"/>
                      </a:lnTo>
                      <a:lnTo>
                        <a:pt x="652" y="4997"/>
                      </a:lnTo>
                      <a:lnTo>
                        <a:pt x="613" y="4997"/>
                      </a:lnTo>
                      <a:lnTo>
                        <a:pt x="555" y="4997"/>
                      </a:lnTo>
                      <a:lnTo>
                        <a:pt x="489" y="5007"/>
                      </a:lnTo>
                      <a:lnTo>
                        <a:pt x="411" y="5007"/>
                      </a:lnTo>
                      <a:lnTo>
                        <a:pt x="411" y="5074"/>
                      </a:lnTo>
                      <a:lnTo>
                        <a:pt x="499" y="5084"/>
                      </a:lnTo>
                      <a:lnTo>
                        <a:pt x="575" y="5084"/>
                      </a:lnTo>
                      <a:lnTo>
                        <a:pt x="642" y="5093"/>
                      </a:lnTo>
                      <a:lnTo>
                        <a:pt x="710" y="5102"/>
                      </a:lnTo>
                      <a:lnTo>
                        <a:pt x="766" y="5102"/>
                      </a:lnTo>
                      <a:lnTo>
                        <a:pt x="815" y="5112"/>
                      </a:lnTo>
                      <a:lnTo>
                        <a:pt x="863" y="5121"/>
                      </a:lnTo>
                      <a:lnTo>
                        <a:pt x="901" y="5121"/>
                      </a:lnTo>
                      <a:lnTo>
                        <a:pt x="901" y="710"/>
                      </a:lnTo>
                      <a:close/>
                      <a:moveTo>
                        <a:pt x="901" y="5190"/>
                      </a:moveTo>
                      <a:lnTo>
                        <a:pt x="854" y="5190"/>
                      </a:lnTo>
                      <a:lnTo>
                        <a:pt x="796" y="5199"/>
                      </a:lnTo>
                      <a:lnTo>
                        <a:pt x="738" y="5209"/>
                      </a:lnTo>
                      <a:lnTo>
                        <a:pt x="671" y="5218"/>
                      </a:lnTo>
                      <a:lnTo>
                        <a:pt x="604" y="5227"/>
                      </a:lnTo>
                      <a:lnTo>
                        <a:pt x="536" y="5237"/>
                      </a:lnTo>
                      <a:lnTo>
                        <a:pt x="480" y="5246"/>
                      </a:lnTo>
                      <a:lnTo>
                        <a:pt x="411" y="5256"/>
                      </a:lnTo>
                      <a:lnTo>
                        <a:pt x="411" y="5352"/>
                      </a:lnTo>
                      <a:lnTo>
                        <a:pt x="411" y="5362"/>
                      </a:lnTo>
                      <a:lnTo>
                        <a:pt x="422" y="5362"/>
                      </a:lnTo>
                      <a:lnTo>
                        <a:pt x="411" y="5362"/>
                      </a:lnTo>
                      <a:lnTo>
                        <a:pt x="411" y="5420"/>
                      </a:lnTo>
                      <a:lnTo>
                        <a:pt x="422" y="5420"/>
                      </a:lnTo>
                      <a:lnTo>
                        <a:pt x="431" y="5420"/>
                      </a:lnTo>
                      <a:lnTo>
                        <a:pt x="441" y="5429"/>
                      </a:lnTo>
                      <a:lnTo>
                        <a:pt x="450" y="5429"/>
                      </a:lnTo>
                      <a:lnTo>
                        <a:pt x="480" y="5439"/>
                      </a:lnTo>
                      <a:lnTo>
                        <a:pt x="489" y="5457"/>
                      </a:lnTo>
                      <a:lnTo>
                        <a:pt x="499" y="5467"/>
                      </a:lnTo>
                      <a:lnTo>
                        <a:pt x="499" y="5476"/>
                      </a:lnTo>
                      <a:lnTo>
                        <a:pt x="489" y="5496"/>
                      </a:lnTo>
                      <a:lnTo>
                        <a:pt x="469" y="5506"/>
                      </a:lnTo>
                      <a:lnTo>
                        <a:pt x="450" y="5515"/>
                      </a:lnTo>
                      <a:lnTo>
                        <a:pt x="422" y="5525"/>
                      </a:lnTo>
                      <a:lnTo>
                        <a:pt x="422" y="5726"/>
                      </a:lnTo>
                      <a:lnTo>
                        <a:pt x="431" y="5726"/>
                      </a:lnTo>
                      <a:lnTo>
                        <a:pt x="441" y="5726"/>
                      </a:lnTo>
                      <a:lnTo>
                        <a:pt x="450" y="5726"/>
                      </a:lnTo>
                      <a:lnTo>
                        <a:pt x="594" y="5736"/>
                      </a:lnTo>
                      <a:lnTo>
                        <a:pt x="690" y="5755"/>
                      </a:lnTo>
                      <a:lnTo>
                        <a:pt x="729" y="5755"/>
                      </a:lnTo>
                      <a:lnTo>
                        <a:pt x="719" y="5764"/>
                      </a:lnTo>
                      <a:lnTo>
                        <a:pt x="680" y="5764"/>
                      </a:lnTo>
                      <a:lnTo>
                        <a:pt x="613" y="5764"/>
                      </a:lnTo>
                      <a:lnTo>
                        <a:pt x="527" y="5764"/>
                      </a:lnTo>
                      <a:lnTo>
                        <a:pt x="422" y="5764"/>
                      </a:lnTo>
                      <a:lnTo>
                        <a:pt x="422" y="5880"/>
                      </a:lnTo>
                      <a:lnTo>
                        <a:pt x="431" y="5880"/>
                      </a:lnTo>
                      <a:lnTo>
                        <a:pt x="441" y="5880"/>
                      </a:lnTo>
                      <a:lnTo>
                        <a:pt x="450" y="5889"/>
                      </a:lnTo>
                      <a:lnTo>
                        <a:pt x="517" y="5899"/>
                      </a:lnTo>
                      <a:lnTo>
                        <a:pt x="594" y="5908"/>
                      </a:lnTo>
                      <a:lnTo>
                        <a:pt x="661" y="5919"/>
                      </a:lnTo>
                      <a:lnTo>
                        <a:pt x="719" y="5928"/>
                      </a:lnTo>
                      <a:lnTo>
                        <a:pt x="766" y="5937"/>
                      </a:lnTo>
                      <a:lnTo>
                        <a:pt x="824" y="5947"/>
                      </a:lnTo>
                      <a:lnTo>
                        <a:pt x="863" y="5947"/>
                      </a:lnTo>
                      <a:lnTo>
                        <a:pt x="901" y="5956"/>
                      </a:lnTo>
                      <a:lnTo>
                        <a:pt x="901" y="5190"/>
                      </a:lnTo>
                      <a:close/>
                      <a:moveTo>
                        <a:pt x="901" y="6024"/>
                      </a:moveTo>
                      <a:lnTo>
                        <a:pt x="863" y="6024"/>
                      </a:lnTo>
                      <a:lnTo>
                        <a:pt x="834" y="6033"/>
                      </a:lnTo>
                      <a:lnTo>
                        <a:pt x="805" y="6033"/>
                      </a:lnTo>
                      <a:lnTo>
                        <a:pt x="796" y="6043"/>
                      </a:lnTo>
                      <a:lnTo>
                        <a:pt x="796" y="6052"/>
                      </a:lnTo>
                      <a:lnTo>
                        <a:pt x="805" y="6072"/>
                      </a:lnTo>
                      <a:lnTo>
                        <a:pt x="834" y="6081"/>
                      </a:lnTo>
                      <a:lnTo>
                        <a:pt x="882" y="6100"/>
                      </a:lnTo>
                      <a:lnTo>
                        <a:pt x="891" y="6100"/>
                      </a:lnTo>
                      <a:lnTo>
                        <a:pt x="891" y="6110"/>
                      </a:lnTo>
                      <a:lnTo>
                        <a:pt x="901" y="6110"/>
                      </a:lnTo>
                      <a:lnTo>
                        <a:pt x="901" y="6024"/>
                      </a:lnTo>
                      <a:close/>
                      <a:moveTo>
                        <a:pt x="901" y="6235"/>
                      </a:moveTo>
                      <a:lnTo>
                        <a:pt x="844" y="6244"/>
                      </a:lnTo>
                      <a:lnTo>
                        <a:pt x="777" y="6263"/>
                      </a:lnTo>
                      <a:lnTo>
                        <a:pt x="710" y="6274"/>
                      </a:lnTo>
                      <a:lnTo>
                        <a:pt x="652" y="6283"/>
                      </a:lnTo>
                      <a:lnTo>
                        <a:pt x="624" y="6292"/>
                      </a:lnTo>
                      <a:lnTo>
                        <a:pt x="613" y="6311"/>
                      </a:lnTo>
                      <a:lnTo>
                        <a:pt x="642" y="6321"/>
                      </a:lnTo>
                      <a:lnTo>
                        <a:pt x="699" y="6340"/>
                      </a:lnTo>
                      <a:lnTo>
                        <a:pt x="805" y="6369"/>
                      </a:lnTo>
                      <a:lnTo>
                        <a:pt x="824" y="6379"/>
                      </a:lnTo>
                      <a:lnTo>
                        <a:pt x="786" y="6388"/>
                      </a:lnTo>
                      <a:lnTo>
                        <a:pt x="719" y="6398"/>
                      </a:lnTo>
                      <a:lnTo>
                        <a:pt x="661" y="6407"/>
                      </a:lnTo>
                      <a:lnTo>
                        <a:pt x="613" y="6407"/>
                      </a:lnTo>
                      <a:lnTo>
                        <a:pt x="633" y="6427"/>
                      </a:lnTo>
                      <a:lnTo>
                        <a:pt x="729" y="6436"/>
                      </a:lnTo>
                      <a:lnTo>
                        <a:pt x="786" y="6446"/>
                      </a:lnTo>
                      <a:lnTo>
                        <a:pt x="796" y="6455"/>
                      </a:lnTo>
                      <a:lnTo>
                        <a:pt x="766" y="6455"/>
                      </a:lnTo>
                      <a:lnTo>
                        <a:pt x="719" y="6446"/>
                      </a:lnTo>
                      <a:lnTo>
                        <a:pt x="642" y="6446"/>
                      </a:lnTo>
                      <a:lnTo>
                        <a:pt x="555" y="6436"/>
                      </a:lnTo>
                      <a:lnTo>
                        <a:pt x="480" y="6436"/>
                      </a:lnTo>
                      <a:lnTo>
                        <a:pt x="411" y="6436"/>
                      </a:lnTo>
                      <a:lnTo>
                        <a:pt x="402" y="6493"/>
                      </a:lnTo>
                      <a:lnTo>
                        <a:pt x="422" y="6493"/>
                      </a:lnTo>
                      <a:lnTo>
                        <a:pt x="431" y="6504"/>
                      </a:lnTo>
                      <a:lnTo>
                        <a:pt x="450" y="6504"/>
                      </a:lnTo>
                      <a:lnTo>
                        <a:pt x="460" y="6513"/>
                      </a:lnTo>
                      <a:lnTo>
                        <a:pt x="480" y="6523"/>
                      </a:lnTo>
                      <a:lnTo>
                        <a:pt x="499" y="6523"/>
                      </a:lnTo>
                      <a:lnTo>
                        <a:pt x="527" y="6532"/>
                      </a:lnTo>
                      <a:lnTo>
                        <a:pt x="546" y="6541"/>
                      </a:lnTo>
                      <a:lnTo>
                        <a:pt x="633" y="6571"/>
                      </a:lnTo>
                      <a:lnTo>
                        <a:pt x="680" y="6599"/>
                      </a:lnTo>
                      <a:lnTo>
                        <a:pt x="690" y="6609"/>
                      </a:lnTo>
                      <a:lnTo>
                        <a:pt x="690" y="6618"/>
                      </a:lnTo>
                      <a:lnTo>
                        <a:pt x="680" y="6628"/>
                      </a:lnTo>
                      <a:lnTo>
                        <a:pt x="671" y="6637"/>
                      </a:lnTo>
                      <a:lnTo>
                        <a:pt x="624" y="6657"/>
                      </a:lnTo>
                      <a:lnTo>
                        <a:pt x="555" y="6666"/>
                      </a:lnTo>
                      <a:lnTo>
                        <a:pt x="480" y="6676"/>
                      </a:lnTo>
                      <a:lnTo>
                        <a:pt x="392" y="6685"/>
                      </a:lnTo>
                      <a:lnTo>
                        <a:pt x="374" y="6801"/>
                      </a:lnTo>
                      <a:lnTo>
                        <a:pt x="374" y="6848"/>
                      </a:lnTo>
                      <a:lnTo>
                        <a:pt x="460" y="6868"/>
                      </a:lnTo>
                      <a:lnTo>
                        <a:pt x="517" y="6887"/>
                      </a:lnTo>
                      <a:lnTo>
                        <a:pt x="546" y="6906"/>
                      </a:lnTo>
                      <a:lnTo>
                        <a:pt x="546" y="6915"/>
                      </a:lnTo>
                      <a:lnTo>
                        <a:pt x="517" y="6926"/>
                      </a:lnTo>
                      <a:lnTo>
                        <a:pt x="480" y="6935"/>
                      </a:lnTo>
                      <a:lnTo>
                        <a:pt x="431" y="6945"/>
                      </a:lnTo>
                      <a:lnTo>
                        <a:pt x="374" y="6954"/>
                      </a:lnTo>
                      <a:lnTo>
                        <a:pt x="364" y="7050"/>
                      </a:lnTo>
                      <a:lnTo>
                        <a:pt x="719" y="7089"/>
                      </a:lnTo>
                      <a:lnTo>
                        <a:pt x="882" y="7098"/>
                      </a:lnTo>
                      <a:lnTo>
                        <a:pt x="901" y="7098"/>
                      </a:lnTo>
                      <a:lnTo>
                        <a:pt x="834" y="7089"/>
                      </a:lnTo>
                      <a:lnTo>
                        <a:pt x="738" y="7079"/>
                      </a:lnTo>
                      <a:lnTo>
                        <a:pt x="671" y="7089"/>
                      </a:lnTo>
                      <a:lnTo>
                        <a:pt x="661" y="7098"/>
                      </a:lnTo>
                      <a:lnTo>
                        <a:pt x="661" y="7108"/>
                      </a:lnTo>
                      <a:lnTo>
                        <a:pt x="661" y="7117"/>
                      </a:lnTo>
                      <a:lnTo>
                        <a:pt x="680" y="7127"/>
                      </a:lnTo>
                      <a:lnTo>
                        <a:pt x="729" y="7156"/>
                      </a:lnTo>
                      <a:lnTo>
                        <a:pt x="824" y="7194"/>
                      </a:lnTo>
                      <a:lnTo>
                        <a:pt x="834" y="7194"/>
                      </a:lnTo>
                      <a:lnTo>
                        <a:pt x="854" y="7203"/>
                      </a:lnTo>
                      <a:lnTo>
                        <a:pt x="863" y="7214"/>
                      </a:lnTo>
                      <a:lnTo>
                        <a:pt x="873" y="7214"/>
                      </a:lnTo>
                      <a:lnTo>
                        <a:pt x="882" y="7223"/>
                      </a:lnTo>
                      <a:lnTo>
                        <a:pt x="891" y="7223"/>
                      </a:lnTo>
                      <a:lnTo>
                        <a:pt x="901" y="7233"/>
                      </a:lnTo>
                      <a:lnTo>
                        <a:pt x="901" y="6235"/>
                      </a:lnTo>
                      <a:close/>
                      <a:moveTo>
                        <a:pt x="901" y="7289"/>
                      </a:moveTo>
                      <a:lnTo>
                        <a:pt x="873" y="7309"/>
                      </a:lnTo>
                      <a:lnTo>
                        <a:pt x="824" y="7328"/>
                      </a:lnTo>
                      <a:lnTo>
                        <a:pt x="766" y="7338"/>
                      </a:lnTo>
                      <a:lnTo>
                        <a:pt x="699" y="7347"/>
                      </a:lnTo>
                      <a:lnTo>
                        <a:pt x="624" y="7358"/>
                      </a:lnTo>
                      <a:lnTo>
                        <a:pt x="546" y="7367"/>
                      </a:lnTo>
                      <a:lnTo>
                        <a:pt x="460" y="7376"/>
                      </a:lnTo>
                      <a:lnTo>
                        <a:pt x="374" y="7386"/>
                      </a:lnTo>
                      <a:lnTo>
                        <a:pt x="383" y="7482"/>
                      </a:lnTo>
                      <a:lnTo>
                        <a:pt x="624" y="7482"/>
                      </a:lnTo>
                      <a:lnTo>
                        <a:pt x="757" y="7472"/>
                      </a:lnTo>
                      <a:lnTo>
                        <a:pt x="824" y="7453"/>
                      </a:lnTo>
                      <a:lnTo>
                        <a:pt x="834" y="7444"/>
                      </a:lnTo>
                      <a:lnTo>
                        <a:pt x="815" y="7444"/>
                      </a:lnTo>
                      <a:lnTo>
                        <a:pt x="777" y="7463"/>
                      </a:lnTo>
                      <a:lnTo>
                        <a:pt x="748" y="7482"/>
                      </a:lnTo>
                      <a:lnTo>
                        <a:pt x="738" y="7511"/>
                      </a:lnTo>
                      <a:lnTo>
                        <a:pt x="729" y="7539"/>
                      </a:lnTo>
                      <a:lnTo>
                        <a:pt x="729" y="7588"/>
                      </a:lnTo>
                      <a:lnTo>
                        <a:pt x="729" y="7693"/>
                      </a:lnTo>
                      <a:lnTo>
                        <a:pt x="738" y="7760"/>
                      </a:lnTo>
                      <a:lnTo>
                        <a:pt x="748" y="7818"/>
                      </a:lnTo>
                      <a:lnTo>
                        <a:pt x="748" y="7855"/>
                      </a:lnTo>
                      <a:lnTo>
                        <a:pt x="757" y="7885"/>
                      </a:lnTo>
                      <a:lnTo>
                        <a:pt x="757" y="7894"/>
                      </a:lnTo>
                      <a:lnTo>
                        <a:pt x="766" y="7904"/>
                      </a:lnTo>
                      <a:lnTo>
                        <a:pt x="757" y="7904"/>
                      </a:lnTo>
                      <a:lnTo>
                        <a:pt x="729" y="7904"/>
                      </a:lnTo>
                      <a:lnTo>
                        <a:pt x="690" y="7904"/>
                      </a:lnTo>
                      <a:lnTo>
                        <a:pt x="633" y="7904"/>
                      </a:lnTo>
                      <a:lnTo>
                        <a:pt x="585" y="7913"/>
                      </a:lnTo>
                      <a:lnTo>
                        <a:pt x="527" y="7913"/>
                      </a:lnTo>
                      <a:lnTo>
                        <a:pt x="469" y="7913"/>
                      </a:lnTo>
                      <a:lnTo>
                        <a:pt x="422" y="7923"/>
                      </a:lnTo>
                      <a:lnTo>
                        <a:pt x="422" y="7962"/>
                      </a:lnTo>
                      <a:lnTo>
                        <a:pt x="431" y="7962"/>
                      </a:lnTo>
                      <a:lnTo>
                        <a:pt x="441" y="7962"/>
                      </a:lnTo>
                      <a:lnTo>
                        <a:pt x="450" y="7962"/>
                      </a:lnTo>
                      <a:lnTo>
                        <a:pt x="460" y="7962"/>
                      </a:lnTo>
                      <a:lnTo>
                        <a:pt x="469" y="7962"/>
                      </a:lnTo>
                      <a:lnTo>
                        <a:pt x="575" y="7990"/>
                      </a:lnTo>
                      <a:lnTo>
                        <a:pt x="633" y="8010"/>
                      </a:lnTo>
                      <a:lnTo>
                        <a:pt x="642" y="8019"/>
                      </a:lnTo>
                      <a:lnTo>
                        <a:pt x="642" y="8029"/>
                      </a:lnTo>
                      <a:lnTo>
                        <a:pt x="642" y="8038"/>
                      </a:lnTo>
                      <a:lnTo>
                        <a:pt x="633" y="8048"/>
                      </a:lnTo>
                      <a:lnTo>
                        <a:pt x="594" y="8067"/>
                      </a:lnTo>
                      <a:lnTo>
                        <a:pt x="546" y="8076"/>
                      </a:lnTo>
                      <a:lnTo>
                        <a:pt x="480" y="8096"/>
                      </a:lnTo>
                      <a:lnTo>
                        <a:pt x="422" y="8115"/>
                      </a:lnTo>
                      <a:lnTo>
                        <a:pt x="422" y="8173"/>
                      </a:lnTo>
                      <a:lnTo>
                        <a:pt x="441" y="8173"/>
                      </a:lnTo>
                      <a:lnTo>
                        <a:pt x="450" y="8173"/>
                      </a:lnTo>
                      <a:lnTo>
                        <a:pt x="460" y="8182"/>
                      </a:lnTo>
                      <a:lnTo>
                        <a:pt x="480" y="8182"/>
                      </a:lnTo>
                      <a:lnTo>
                        <a:pt x="489" y="8182"/>
                      </a:lnTo>
                      <a:lnTo>
                        <a:pt x="508" y="8182"/>
                      </a:lnTo>
                      <a:lnTo>
                        <a:pt x="527" y="8182"/>
                      </a:lnTo>
                      <a:lnTo>
                        <a:pt x="546" y="8182"/>
                      </a:lnTo>
                      <a:lnTo>
                        <a:pt x="729" y="8201"/>
                      </a:lnTo>
                      <a:lnTo>
                        <a:pt x="805" y="8210"/>
                      </a:lnTo>
                      <a:lnTo>
                        <a:pt x="815" y="8210"/>
                      </a:lnTo>
                      <a:lnTo>
                        <a:pt x="766" y="8220"/>
                      </a:lnTo>
                      <a:lnTo>
                        <a:pt x="719" y="8229"/>
                      </a:lnTo>
                      <a:lnTo>
                        <a:pt x="690" y="8229"/>
                      </a:lnTo>
                      <a:lnTo>
                        <a:pt x="719" y="8240"/>
                      </a:lnTo>
                      <a:lnTo>
                        <a:pt x="844" y="8240"/>
                      </a:lnTo>
                      <a:lnTo>
                        <a:pt x="854" y="8240"/>
                      </a:lnTo>
                      <a:lnTo>
                        <a:pt x="863" y="8240"/>
                      </a:lnTo>
                      <a:lnTo>
                        <a:pt x="873" y="8249"/>
                      </a:lnTo>
                      <a:lnTo>
                        <a:pt x="882" y="8249"/>
                      </a:lnTo>
                      <a:lnTo>
                        <a:pt x="891" y="8249"/>
                      </a:lnTo>
                      <a:lnTo>
                        <a:pt x="901" y="8249"/>
                      </a:lnTo>
                      <a:lnTo>
                        <a:pt x="901" y="7289"/>
                      </a:lnTo>
                      <a:close/>
                      <a:moveTo>
                        <a:pt x="901" y="8249"/>
                      </a:moveTo>
                      <a:lnTo>
                        <a:pt x="863" y="8249"/>
                      </a:lnTo>
                      <a:lnTo>
                        <a:pt x="815" y="8249"/>
                      </a:lnTo>
                      <a:lnTo>
                        <a:pt x="757" y="8249"/>
                      </a:lnTo>
                      <a:lnTo>
                        <a:pt x="690" y="8249"/>
                      </a:lnTo>
                      <a:lnTo>
                        <a:pt x="624" y="8249"/>
                      </a:lnTo>
                      <a:lnTo>
                        <a:pt x="555" y="8249"/>
                      </a:lnTo>
                      <a:lnTo>
                        <a:pt x="489" y="8259"/>
                      </a:lnTo>
                      <a:lnTo>
                        <a:pt x="431" y="8259"/>
                      </a:lnTo>
                      <a:lnTo>
                        <a:pt x="441" y="8326"/>
                      </a:lnTo>
                      <a:lnTo>
                        <a:pt x="450" y="8326"/>
                      </a:lnTo>
                      <a:lnTo>
                        <a:pt x="489" y="8326"/>
                      </a:lnTo>
                      <a:lnTo>
                        <a:pt x="527" y="8326"/>
                      </a:lnTo>
                      <a:lnTo>
                        <a:pt x="575" y="8335"/>
                      </a:lnTo>
                      <a:lnTo>
                        <a:pt x="613" y="8326"/>
                      </a:lnTo>
                      <a:lnTo>
                        <a:pt x="661" y="8326"/>
                      </a:lnTo>
                      <a:lnTo>
                        <a:pt x="710" y="8326"/>
                      </a:lnTo>
                      <a:lnTo>
                        <a:pt x="748" y="8317"/>
                      </a:lnTo>
                      <a:lnTo>
                        <a:pt x="796" y="8317"/>
                      </a:lnTo>
                      <a:lnTo>
                        <a:pt x="901" y="8249"/>
                      </a:lnTo>
                      <a:close/>
                    </a:path>
                  </a:pathLst>
                </a:custGeom>
                <a:solidFill>
                  <a:srgbClr val="808080"/>
                </a:solidFill>
                <a:ln w="9525">
                  <a:noFill/>
                  <a:round/>
                  <a:headEnd/>
                  <a:tailEnd/>
                </a:ln>
              </p:spPr>
              <p:txBody>
                <a:bodyPr>
                  <a:prstTxWarp prst="textNoShape">
                    <a:avLst/>
                  </a:prstTxWarp>
                </a:bodyPr>
                <a:lstStyle/>
                <a:p>
                  <a:endParaRPr lang="en-US"/>
                </a:p>
              </p:txBody>
            </p:sp>
            <p:sp>
              <p:nvSpPr>
                <p:cNvPr id="55895" name="Freeform 306"/>
                <p:cNvSpPr>
                  <a:spLocks noChangeAspect="1"/>
                </p:cNvSpPr>
                <p:nvPr/>
              </p:nvSpPr>
              <p:spPr bwMode="auto">
                <a:xfrm>
                  <a:off x="1292" y="890"/>
                  <a:ext cx="1284" cy="1875"/>
                </a:xfrm>
                <a:custGeom>
                  <a:avLst/>
                  <a:gdLst>
                    <a:gd name="T0" fmla="*/ 2447 w 6420"/>
                    <a:gd name="T1" fmla="*/ 326 h 9372"/>
                    <a:gd name="T2" fmla="*/ 2813 w 6420"/>
                    <a:gd name="T3" fmla="*/ 335 h 9372"/>
                    <a:gd name="T4" fmla="*/ 3340 w 6420"/>
                    <a:gd name="T5" fmla="*/ 346 h 9372"/>
                    <a:gd name="T6" fmla="*/ 3944 w 6420"/>
                    <a:gd name="T7" fmla="*/ 316 h 9372"/>
                    <a:gd name="T8" fmla="*/ 4376 w 6420"/>
                    <a:gd name="T9" fmla="*/ 288 h 9372"/>
                    <a:gd name="T10" fmla="*/ 5039 w 6420"/>
                    <a:gd name="T11" fmla="*/ 374 h 9372"/>
                    <a:gd name="T12" fmla="*/ 5297 w 6420"/>
                    <a:gd name="T13" fmla="*/ 412 h 9372"/>
                    <a:gd name="T14" fmla="*/ 5489 w 6420"/>
                    <a:gd name="T15" fmla="*/ 412 h 9372"/>
                    <a:gd name="T16" fmla="*/ 5652 w 6420"/>
                    <a:gd name="T17" fmla="*/ 182 h 9372"/>
                    <a:gd name="T18" fmla="*/ 5787 w 6420"/>
                    <a:gd name="T19" fmla="*/ 0 h 9372"/>
                    <a:gd name="T20" fmla="*/ 5873 w 6420"/>
                    <a:gd name="T21" fmla="*/ 86 h 9372"/>
                    <a:gd name="T22" fmla="*/ 6123 w 6420"/>
                    <a:gd name="T23" fmla="*/ 864 h 9372"/>
                    <a:gd name="T24" fmla="*/ 6363 w 6420"/>
                    <a:gd name="T25" fmla="*/ 1487 h 9372"/>
                    <a:gd name="T26" fmla="*/ 6420 w 6420"/>
                    <a:gd name="T27" fmla="*/ 2129 h 9372"/>
                    <a:gd name="T28" fmla="*/ 6420 w 6420"/>
                    <a:gd name="T29" fmla="*/ 2696 h 9372"/>
                    <a:gd name="T30" fmla="*/ 6411 w 6420"/>
                    <a:gd name="T31" fmla="*/ 3166 h 9372"/>
                    <a:gd name="T32" fmla="*/ 6411 w 6420"/>
                    <a:gd name="T33" fmla="*/ 3185 h 9372"/>
                    <a:gd name="T34" fmla="*/ 6411 w 6420"/>
                    <a:gd name="T35" fmla="*/ 3693 h 9372"/>
                    <a:gd name="T36" fmla="*/ 6411 w 6420"/>
                    <a:gd name="T37" fmla="*/ 4116 h 9372"/>
                    <a:gd name="T38" fmla="*/ 6391 w 6420"/>
                    <a:gd name="T39" fmla="*/ 4998 h 9372"/>
                    <a:gd name="T40" fmla="*/ 6363 w 6420"/>
                    <a:gd name="T41" fmla="*/ 5314 h 9372"/>
                    <a:gd name="T42" fmla="*/ 6353 w 6420"/>
                    <a:gd name="T43" fmla="*/ 5832 h 9372"/>
                    <a:gd name="T44" fmla="*/ 6228 w 6420"/>
                    <a:gd name="T45" fmla="*/ 6446 h 9372"/>
                    <a:gd name="T46" fmla="*/ 5979 w 6420"/>
                    <a:gd name="T47" fmla="*/ 7041 h 9372"/>
                    <a:gd name="T48" fmla="*/ 5863 w 6420"/>
                    <a:gd name="T49" fmla="*/ 7080 h 9372"/>
                    <a:gd name="T50" fmla="*/ 5595 w 6420"/>
                    <a:gd name="T51" fmla="*/ 7127 h 9372"/>
                    <a:gd name="T52" fmla="*/ 5383 w 6420"/>
                    <a:gd name="T53" fmla="*/ 7175 h 9372"/>
                    <a:gd name="T54" fmla="*/ 5288 w 6420"/>
                    <a:gd name="T55" fmla="*/ 7185 h 9372"/>
                    <a:gd name="T56" fmla="*/ 5077 w 6420"/>
                    <a:gd name="T57" fmla="*/ 7147 h 9372"/>
                    <a:gd name="T58" fmla="*/ 4875 w 6420"/>
                    <a:gd name="T59" fmla="*/ 7127 h 9372"/>
                    <a:gd name="T60" fmla="*/ 4789 w 6420"/>
                    <a:gd name="T61" fmla="*/ 7204 h 9372"/>
                    <a:gd name="T62" fmla="*/ 4684 w 6420"/>
                    <a:gd name="T63" fmla="*/ 7204 h 9372"/>
                    <a:gd name="T64" fmla="*/ 4635 w 6420"/>
                    <a:gd name="T65" fmla="*/ 7233 h 9372"/>
                    <a:gd name="T66" fmla="*/ 4779 w 6420"/>
                    <a:gd name="T67" fmla="*/ 7856 h 9372"/>
                    <a:gd name="T68" fmla="*/ 5039 w 6420"/>
                    <a:gd name="T69" fmla="*/ 8308 h 9372"/>
                    <a:gd name="T70" fmla="*/ 5250 w 6420"/>
                    <a:gd name="T71" fmla="*/ 8585 h 9372"/>
                    <a:gd name="T72" fmla="*/ 5336 w 6420"/>
                    <a:gd name="T73" fmla="*/ 9007 h 9372"/>
                    <a:gd name="T74" fmla="*/ 5394 w 6420"/>
                    <a:gd name="T75" fmla="*/ 9267 h 9372"/>
                    <a:gd name="T76" fmla="*/ 5422 w 6420"/>
                    <a:gd name="T77" fmla="*/ 9324 h 9372"/>
                    <a:gd name="T78" fmla="*/ 5202 w 6420"/>
                    <a:gd name="T79" fmla="*/ 9372 h 9372"/>
                    <a:gd name="T80" fmla="*/ 4127 w 6420"/>
                    <a:gd name="T81" fmla="*/ 8566 h 9372"/>
                    <a:gd name="T82" fmla="*/ 3647 w 6420"/>
                    <a:gd name="T83" fmla="*/ 7693 h 9372"/>
                    <a:gd name="T84" fmla="*/ 3119 w 6420"/>
                    <a:gd name="T85" fmla="*/ 6686 h 9372"/>
                    <a:gd name="T86" fmla="*/ 5959 w 6420"/>
                    <a:gd name="T87" fmla="*/ 6437 h 9372"/>
                    <a:gd name="T88" fmla="*/ 5873 w 6420"/>
                    <a:gd name="T89" fmla="*/ 643 h 9372"/>
                    <a:gd name="T90" fmla="*/ 691 w 6420"/>
                    <a:gd name="T91" fmla="*/ 710 h 9372"/>
                    <a:gd name="T92" fmla="*/ 759 w 6420"/>
                    <a:gd name="T93" fmla="*/ 6619 h 9372"/>
                    <a:gd name="T94" fmla="*/ 1267 w 6420"/>
                    <a:gd name="T95" fmla="*/ 7280 h 9372"/>
                    <a:gd name="T96" fmla="*/ 0 w 6420"/>
                    <a:gd name="T97" fmla="*/ 4403 h 937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6420"/>
                    <a:gd name="T148" fmla="*/ 0 h 9372"/>
                    <a:gd name="T149" fmla="*/ 6420 w 6420"/>
                    <a:gd name="T150" fmla="*/ 9372 h 937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6420" h="9372">
                      <a:moveTo>
                        <a:pt x="30" y="173"/>
                      </a:moveTo>
                      <a:lnTo>
                        <a:pt x="1084" y="268"/>
                      </a:lnTo>
                      <a:lnTo>
                        <a:pt x="1622" y="288"/>
                      </a:lnTo>
                      <a:lnTo>
                        <a:pt x="2447" y="326"/>
                      </a:lnTo>
                      <a:lnTo>
                        <a:pt x="2476" y="326"/>
                      </a:lnTo>
                      <a:lnTo>
                        <a:pt x="2553" y="335"/>
                      </a:lnTo>
                      <a:lnTo>
                        <a:pt x="2669" y="335"/>
                      </a:lnTo>
                      <a:lnTo>
                        <a:pt x="2813" y="335"/>
                      </a:lnTo>
                      <a:lnTo>
                        <a:pt x="2957" y="346"/>
                      </a:lnTo>
                      <a:lnTo>
                        <a:pt x="3100" y="346"/>
                      </a:lnTo>
                      <a:lnTo>
                        <a:pt x="3234" y="346"/>
                      </a:lnTo>
                      <a:lnTo>
                        <a:pt x="3340" y="346"/>
                      </a:lnTo>
                      <a:lnTo>
                        <a:pt x="3456" y="346"/>
                      </a:lnTo>
                      <a:lnTo>
                        <a:pt x="3609" y="335"/>
                      </a:lnTo>
                      <a:lnTo>
                        <a:pt x="3772" y="326"/>
                      </a:lnTo>
                      <a:lnTo>
                        <a:pt x="3944" y="316"/>
                      </a:lnTo>
                      <a:lnTo>
                        <a:pt x="4108" y="307"/>
                      </a:lnTo>
                      <a:lnTo>
                        <a:pt x="4241" y="298"/>
                      </a:lnTo>
                      <a:lnTo>
                        <a:pt x="4338" y="288"/>
                      </a:lnTo>
                      <a:lnTo>
                        <a:pt x="4376" y="288"/>
                      </a:lnTo>
                      <a:lnTo>
                        <a:pt x="4990" y="365"/>
                      </a:lnTo>
                      <a:lnTo>
                        <a:pt x="4990" y="374"/>
                      </a:lnTo>
                      <a:lnTo>
                        <a:pt x="5009" y="374"/>
                      </a:lnTo>
                      <a:lnTo>
                        <a:pt x="5039" y="374"/>
                      </a:lnTo>
                      <a:lnTo>
                        <a:pt x="5077" y="384"/>
                      </a:lnTo>
                      <a:lnTo>
                        <a:pt x="5134" y="393"/>
                      </a:lnTo>
                      <a:lnTo>
                        <a:pt x="5202" y="403"/>
                      </a:lnTo>
                      <a:lnTo>
                        <a:pt x="5297" y="412"/>
                      </a:lnTo>
                      <a:lnTo>
                        <a:pt x="5403" y="432"/>
                      </a:lnTo>
                      <a:lnTo>
                        <a:pt x="5432" y="432"/>
                      </a:lnTo>
                      <a:lnTo>
                        <a:pt x="5460" y="423"/>
                      </a:lnTo>
                      <a:lnTo>
                        <a:pt x="5489" y="412"/>
                      </a:lnTo>
                      <a:lnTo>
                        <a:pt x="5508" y="393"/>
                      </a:lnTo>
                      <a:lnTo>
                        <a:pt x="5547" y="355"/>
                      </a:lnTo>
                      <a:lnTo>
                        <a:pt x="5585" y="298"/>
                      </a:lnTo>
                      <a:lnTo>
                        <a:pt x="5652" y="182"/>
                      </a:lnTo>
                      <a:lnTo>
                        <a:pt x="5710" y="68"/>
                      </a:lnTo>
                      <a:lnTo>
                        <a:pt x="5738" y="29"/>
                      </a:lnTo>
                      <a:lnTo>
                        <a:pt x="5768" y="10"/>
                      </a:lnTo>
                      <a:lnTo>
                        <a:pt x="5787" y="0"/>
                      </a:lnTo>
                      <a:lnTo>
                        <a:pt x="5796" y="10"/>
                      </a:lnTo>
                      <a:lnTo>
                        <a:pt x="5815" y="19"/>
                      </a:lnTo>
                      <a:lnTo>
                        <a:pt x="5835" y="29"/>
                      </a:lnTo>
                      <a:lnTo>
                        <a:pt x="5873" y="86"/>
                      </a:lnTo>
                      <a:lnTo>
                        <a:pt x="5912" y="182"/>
                      </a:lnTo>
                      <a:lnTo>
                        <a:pt x="5959" y="326"/>
                      </a:lnTo>
                      <a:lnTo>
                        <a:pt x="6017" y="509"/>
                      </a:lnTo>
                      <a:lnTo>
                        <a:pt x="6123" y="864"/>
                      </a:lnTo>
                      <a:lnTo>
                        <a:pt x="6209" y="1103"/>
                      </a:lnTo>
                      <a:lnTo>
                        <a:pt x="6276" y="1275"/>
                      </a:lnTo>
                      <a:lnTo>
                        <a:pt x="6325" y="1391"/>
                      </a:lnTo>
                      <a:lnTo>
                        <a:pt x="6363" y="1487"/>
                      </a:lnTo>
                      <a:lnTo>
                        <a:pt x="6391" y="1583"/>
                      </a:lnTo>
                      <a:lnTo>
                        <a:pt x="6401" y="1718"/>
                      </a:lnTo>
                      <a:lnTo>
                        <a:pt x="6411" y="1918"/>
                      </a:lnTo>
                      <a:lnTo>
                        <a:pt x="6420" y="2129"/>
                      </a:lnTo>
                      <a:lnTo>
                        <a:pt x="6420" y="2303"/>
                      </a:lnTo>
                      <a:lnTo>
                        <a:pt x="6420" y="2456"/>
                      </a:lnTo>
                      <a:lnTo>
                        <a:pt x="6420" y="2580"/>
                      </a:lnTo>
                      <a:lnTo>
                        <a:pt x="6420" y="2696"/>
                      </a:lnTo>
                      <a:lnTo>
                        <a:pt x="6420" y="2811"/>
                      </a:lnTo>
                      <a:lnTo>
                        <a:pt x="6420" y="2926"/>
                      </a:lnTo>
                      <a:lnTo>
                        <a:pt x="6411" y="3060"/>
                      </a:lnTo>
                      <a:lnTo>
                        <a:pt x="6411" y="3166"/>
                      </a:lnTo>
                      <a:lnTo>
                        <a:pt x="6411" y="3213"/>
                      </a:lnTo>
                      <a:lnTo>
                        <a:pt x="6411" y="3204"/>
                      </a:lnTo>
                      <a:lnTo>
                        <a:pt x="6411" y="3194"/>
                      </a:lnTo>
                      <a:lnTo>
                        <a:pt x="6411" y="3185"/>
                      </a:lnTo>
                      <a:lnTo>
                        <a:pt x="6411" y="3223"/>
                      </a:lnTo>
                      <a:lnTo>
                        <a:pt x="6411" y="3319"/>
                      </a:lnTo>
                      <a:lnTo>
                        <a:pt x="6411" y="3501"/>
                      </a:lnTo>
                      <a:lnTo>
                        <a:pt x="6411" y="3693"/>
                      </a:lnTo>
                      <a:lnTo>
                        <a:pt x="6411" y="3837"/>
                      </a:lnTo>
                      <a:lnTo>
                        <a:pt x="6411" y="3933"/>
                      </a:lnTo>
                      <a:lnTo>
                        <a:pt x="6411" y="4019"/>
                      </a:lnTo>
                      <a:lnTo>
                        <a:pt x="6411" y="4116"/>
                      </a:lnTo>
                      <a:lnTo>
                        <a:pt x="6411" y="4250"/>
                      </a:lnTo>
                      <a:lnTo>
                        <a:pt x="6401" y="4441"/>
                      </a:lnTo>
                      <a:lnTo>
                        <a:pt x="6391" y="4729"/>
                      </a:lnTo>
                      <a:lnTo>
                        <a:pt x="6391" y="4998"/>
                      </a:lnTo>
                      <a:lnTo>
                        <a:pt x="6381" y="5151"/>
                      </a:lnTo>
                      <a:lnTo>
                        <a:pt x="6372" y="5237"/>
                      </a:lnTo>
                      <a:lnTo>
                        <a:pt x="6372" y="5276"/>
                      </a:lnTo>
                      <a:lnTo>
                        <a:pt x="6363" y="5314"/>
                      </a:lnTo>
                      <a:lnTo>
                        <a:pt x="6363" y="5372"/>
                      </a:lnTo>
                      <a:lnTo>
                        <a:pt x="6353" y="5487"/>
                      </a:lnTo>
                      <a:lnTo>
                        <a:pt x="6353" y="5697"/>
                      </a:lnTo>
                      <a:lnTo>
                        <a:pt x="6353" y="5832"/>
                      </a:lnTo>
                      <a:lnTo>
                        <a:pt x="6334" y="5966"/>
                      </a:lnTo>
                      <a:lnTo>
                        <a:pt x="6314" y="6091"/>
                      </a:lnTo>
                      <a:lnTo>
                        <a:pt x="6295" y="6216"/>
                      </a:lnTo>
                      <a:lnTo>
                        <a:pt x="6228" y="6446"/>
                      </a:lnTo>
                      <a:lnTo>
                        <a:pt x="6161" y="6648"/>
                      </a:lnTo>
                      <a:lnTo>
                        <a:pt x="6084" y="6820"/>
                      </a:lnTo>
                      <a:lnTo>
                        <a:pt x="6017" y="6955"/>
                      </a:lnTo>
                      <a:lnTo>
                        <a:pt x="5979" y="7041"/>
                      </a:lnTo>
                      <a:lnTo>
                        <a:pt x="5959" y="7069"/>
                      </a:lnTo>
                      <a:lnTo>
                        <a:pt x="5950" y="7069"/>
                      </a:lnTo>
                      <a:lnTo>
                        <a:pt x="5912" y="7069"/>
                      </a:lnTo>
                      <a:lnTo>
                        <a:pt x="5863" y="7080"/>
                      </a:lnTo>
                      <a:lnTo>
                        <a:pt x="5806" y="7089"/>
                      </a:lnTo>
                      <a:lnTo>
                        <a:pt x="5738" y="7108"/>
                      </a:lnTo>
                      <a:lnTo>
                        <a:pt x="5662" y="7118"/>
                      </a:lnTo>
                      <a:lnTo>
                        <a:pt x="5595" y="7127"/>
                      </a:lnTo>
                      <a:lnTo>
                        <a:pt x="5518" y="7147"/>
                      </a:lnTo>
                      <a:lnTo>
                        <a:pt x="5460" y="7156"/>
                      </a:lnTo>
                      <a:lnTo>
                        <a:pt x="5422" y="7166"/>
                      </a:lnTo>
                      <a:lnTo>
                        <a:pt x="5383" y="7175"/>
                      </a:lnTo>
                      <a:lnTo>
                        <a:pt x="5364" y="7185"/>
                      </a:lnTo>
                      <a:lnTo>
                        <a:pt x="5336" y="7185"/>
                      </a:lnTo>
                      <a:lnTo>
                        <a:pt x="5316" y="7185"/>
                      </a:lnTo>
                      <a:lnTo>
                        <a:pt x="5288" y="7185"/>
                      </a:lnTo>
                      <a:lnTo>
                        <a:pt x="5250" y="7185"/>
                      </a:lnTo>
                      <a:lnTo>
                        <a:pt x="5192" y="7175"/>
                      </a:lnTo>
                      <a:lnTo>
                        <a:pt x="5144" y="7166"/>
                      </a:lnTo>
                      <a:lnTo>
                        <a:pt x="5077" y="7147"/>
                      </a:lnTo>
                      <a:lnTo>
                        <a:pt x="5019" y="7127"/>
                      </a:lnTo>
                      <a:lnTo>
                        <a:pt x="4962" y="7118"/>
                      </a:lnTo>
                      <a:lnTo>
                        <a:pt x="4904" y="7118"/>
                      </a:lnTo>
                      <a:lnTo>
                        <a:pt x="4875" y="7127"/>
                      </a:lnTo>
                      <a:lnTo>
                        <a:pt x="4856" y="7136"/>
                      </a:lnTo>
                      <a:lnTo>
                        <a:pt x="4828" y="7156"/>
                      </a:lnTo>
                      <a:lnTo>
                        <a:pt x="4808" y="7185"/>
                      </a:lnTo>
                      <a:lnTo>
                        <a:pt x="4789" y="7204"/>
                      </a:lnTo>
                      <a:lnTo>
                        <a:pt x="4770" y="7224"/>
                      </a:lnTo>
                      <a:lnTo>
                        <a:pt x="4751" y="7224"/>
                      </a:lnTo>
                      <a:lnTo>
                        <a:pt x="4731" y="7224"/>
                      </a:lnTo>
                      <a:lnTo>
                        <a:pt x="4684" y="7204"/>
                      </a:lnTo>
                      <a:lnTo>
                        <a:pt x="4654" y="7194"/>
                      </a:lnTo>
                      <a:lnTo>
                        <a:pt x="4645" y="7194"/>
                      </a:lnTo>
                      <a:lnTo>
                        <a:pt x="4635" y="7213"/>
                      </a:lnTo>
                      <a:lnTo>
                        <a:pt x="4635" y="7233"/>
                      </a:lnTo>
                      <a:lnTo>
                        <a:pt x="4635" y="7271"/>
                      </a:lnTo>
                      <a:lnTo>
                        <a:pt x="4654" y="7405"/>
                      </a:lnTo>
                      <a:lnTo>
                        <a:pt x="4712" y="7626"/>
                      </a:lnTo>
                      <a:lnTo>
                        <a:pt x="4779" y="7856"/>
                      </a:lnTo>
                      <a:lnTo>
                        <a:pt x="4847" y="8029"/>
                      </a:lnTo>
                      <a:lnTo>
                        <a:pt x="4904" y="8153"/>
                      </a:lnTo>
                      <a:lnTo>
                        <a:pt x="4972" y="8240"/>
                      </a:lnTo>
                      <a:lnTo>
                        <a:pt x="5039" y="8308"/>
                      </a:lnTo>
                      <a:lnTo>
                        <a:pt x="5096" y="8364"/>
                      </a:lnTo>
                      <a:lnTo>
                        <a:pt x="5153" y="8422"/>
                      </a:lnTo>
                      <a:lnTo>
                        <a:pt x="5202" y="8489"/>
                      </a:lnTo>
                      <a:lnTo>
                        <a:pt x="5250" y="8585"/>
                      </a:lnTo>
                      <a:lnTo>
                        <a:pt x="5288" y="8681"/>
                      </a:lnTo>
                      <a:lnTo>
                        <a:pt x="5307" y="8787"/>
                      </a:lnTo>
                      <a:lnTo>
                        <a:pt x="5327" y="8902"/>
                      </a:lnTo>
                      <a:lnTo>
                        <a:pt x="5336" y="9007"/>
                      </a:lnTo>
                      <a:lnTo>
                        <a:pt x="5355" y="9104"/>
                      </a:lnTo>
                      <a:lnTo>
                        <a:pt x="5364" y="9180"/>
                      </a:lnTo>
                      <a:lnTo>
                        <a:pt x="5383" y="9248"/>
                      </a:lnTo>
                      <a:lnTo>
                        <a:pt x="5394" y="9267"/>
                      </a:lnTo>
                      <a:lnTo>
                        <a:pt x="5403" y="9276"/>
                      </a:lnTo>
                      <a:lnTo>
                        <a:pt x="5403" y="9295"/>
                      </a:lnTo>
                      <a:lnTo>
                        <a:pt x="5413" y="9304"/>
                      </a:lnTo>
                      <a:lnTo>
                        <a:pt x="5422" y="9324"/>
                      </a:lnTo>
                      <a:lnTo>
                        <a:pt x="5432" y="9343"/>
                      </a:lnTo>
                      <a:lnTo>
                        <a:pt x="5441" y="9353"/>
                      </a:lnTo>
                      <a:lnTo>
                        <a:pt x="5451" y="9372"/>
                      </a:lnTo>
                      <a:lnTo>
                        <a:pt x="5202" y="9372"/>
                      </a:lnTo>
                      <a:lnTo>
                        <a:pt x="4972" y="9142"/>
                      </a:lnTo>
                      <a:lnTo>
                        <a:pt x="4865" y="8893"/>
                      </a:lnTo>
                      <a:lnTo>
                        <a:pt x="4703" y="8729"/>
                      </a:lnTo>
                      <a:lnTo>
                        <a:pt x="4127" y="8566"/>
                      </a:lnTo>
                      <a:lnTo>
                        <a:pt x="4011" y="8470"/>
                      </a:lnTo>
                      <a:lnTo>
                        <a:pt x="3916" y="8364"/>
                      </a:lnTo>
                      <a:lnTo>
                        <a:pt x="3830" y="8067"/>
                      </a:lnTo>
                      <a:lnTo>
                        <a:pt x="3647" y="7693"/>
                      </a:lnTo>
                      <a:lnTo>
                        <a:pt x="3445" y="7463"/>
                      </a:lnTo>
                      <a:lnTo>
                        <a:pt x="3187" y="7280"/>
                      </a:lnTo>
                      <a:lnTo>
                        <a:pt x="3119" y="7261"/>
                      </a:lnTo>
                      <a:lnTo>
                        <a:pt x="3119" y="6686"/>
                      </a:lnTo>
                      <a:lnTo>
                        <a:pt x="3100" y="6667"/>
                      </a:lnTo>
                      <a:lnTo>
                        <a:pt x="3100" y="6600"/>
                      </a:lnTo>
                      <a:lnTo>
                        <a:pt x="5912" y="6532"/>
                      </a:lnTo>
                      <a:lnTo>
                        <a:pt x="5959" y="6437"/>
                      </a:lnTo>
                      <a:lnTo>
                        <a:pt x="5912" y="4125"/>
                      </a:lnTo>
                      <a:lnTo>
                        <a:pt x="5912" y="3088"/>
                      </a:lnTo>
                      <a:lnTo>
                        <a:pt x="5873" y="1516"/>
                      </a:lnTo>
                      <a:lnTo>
                        <a:pt x="5873" y="643"/>
                      </a:lnTo>
                      <a:lnTo>
                        <a:pt x="2361" y="690"/>
                      </a:lnTo>
                      <a:lnTo>
                        <a:pt x="807" y="739"/>
                      </a:lnTo>
                      <a:lnTo>
                        <a:pt x="759" y="710"/>
                      </a:lnTo>
                      <a:lnTo>
                        <a:pt x="691" y="710"/>
                      </a:lnTo>
                      <a:lnTo>
                        <a:pt x="691" y="2475"/>
                      </a:lnTo>
                      <a:lnTo>
                        <a:pt x="759" y="5497"/>
                      </a:lnTo>
                      <a:lnTo>
                        <a:pt x="807" y="6571"/>
                      </a:lnTo>
                      <a:lnTo>
                        <a:pt x="759" y="6619"/>
                      </a:lnTo>
                      <a:lnTo>
                        <a:pt x="759" y="6648"/>
                      </a:lnTo>
                      <a:lnTo>
                        <a:pt x="1421" y="6667"/>
                      </a:lnTo>
                      <a:lnTo>
                        <a:pt x="1469" y="7213"/>
                      </a:lnTo>
                      <a:lnTo>
                        <a:pt x="1267" y="7280"/>
                      </a:lnTo>
                      <a:lnTo>
                        <a:pt x="740" y="7626"/>
                      </a:lnTo>
                      <a:lnTo>
                        <a:pt x="211" y="8134"/>
                      </a:lnTo>
                      <a:lnTo>
                        <a:pt x="49" y="8384"/>
                      </a:lnTo>
                      <a:lnTo>
                        <a:pt x="0" y="4403"/>
                      </a:lnTo>
                      <a:lnTo>
                        <a:pt x="0" y="221"/>
                      </a:lnTo>
                      <a:lnTo>
                        <a:pt x="30" y="173"/>
                      </a:lnTo>
                      <a:close/>
                    </a:path>
                  </a:pathLst>
                </a:custGeom>
                <a:solidFill>
                  <a:srgbClr val="F9EA91"/>
                </a:solidFill>
                <a:ln w="9525">
                  <a:noFill/>
                  <a:round/>
                  <a:headEnd/>
                  <a:tailEnd/>
                </a:ln>
              </p:spPr>
              <p:txBody>
                <a:bodyPr>
                  <a:prstTxWarp prst="textNoShape">
                    <a:avLst/>
                  </a:prstTxWarp>
                </a:bodyPr>
                <a:lstStyle/>
                <a:p>
                  <a:endParaRPr lang="en-US"/>
                </a:p>
              </p:txBody>
            </p:sp>
            <p:sp>
              <p:nvSpPr>
                <p:cNvPr id="55896" name="Freeform 307"/>
                <p:cNvSpPr>
                  <a:spLocks noChangeAspect="1"/>
                </p:cNvSpPr>
                <p:nvPr/>
              </p:nvSpPr>
              <p:spPr bwMode="auto">
                <a:xfrm>
                  <a:off x="3892" y="911"/>
                  <a:ext cx="1158" cy="1844"/>
                </a:xfrm>
                <a:custGeom>
                  <a:avLst/>
                  <a:gdLst>
                    <a:gd name="T0" fmla="*/ 106 w 5787"/>
                    <a:gd name="T1" fmla="*/ 106 h 9219"/>
                    <a:gd name="T2" fmla="*/ 106 w 5787"/>
                    <a:gd name="T3" fmla="*/ 327 h 9219"/>
                    <a:gd name="T4" fmla="*/ 135 w 5787"/>
                    <a:gd name="T5" fmla="*/ 653 h 9219"/>
                    <a:gd name="T6" fmla="*/ 192 w 5787"/>
                    <a:gd name="T7" fmla="*/ 998 h 9219"/>
                    <a:gd name="T8" fmla="*/ 269 w 5787"/>
                    <a:gd name="T9" fmla="*/ 1247 h 9219"/>
                    <a:gd name="T10" fmla="*/ 336 w 5787"/>
                    <a:gd name="T11" fmla="*/ 1363 h 9219"/>
                    <a:gd name="T12" fmla="*/ 375 w 5787"/>
                    <a:gd name="T13" fmla="*/ 1555 h 9219"/>
                    <a:gd name="T14" fmla="*/ 413 w 5787"/>
                    <a:gd name="T15" fmla="*/ 1996 h 9219"/>
                    <a:gd name="T16" fmla="*/ 471 w 5787"/>
                    <a:gd name="T17" fmla="*/ 2792 h 9219"/>
                    <a:gd name="T18" fmla="*/ 480 w 5787"/>
                    <a:gd name="T19" fmla="*/ 3454 h 9219"/>
                    <a:gd name="T20" fmla="*/ 480 w 5787"/>
                    <a:gd name="T21" fmla="*/ 3934 h 9219"/>
                    <a:gd name="T22" fmla="*/ 499 w 5787"/>
                    <a:gd name="T23" fmla="*/ 4202 h 9219"/>
                    <a:gd name="T24" fmla="*/ 538 w 5787"/>
                    <a:gd name="T25" fmla="*/ 4346 h 9219"/>
                    <a:gd name="T26" fmla="*/ 634 w 5787"/>
                    <a:gd name="T27" fmla="*/ 4538 h 9219"/>
                    <a:gd name="T28" fmla="*/ 768 w 5787"/>
                    <a:gd name="T29" fmla="*/ 4787 h 9219"/>
                    <a:gd name="T30" fmla="*/ 874 w 5787"/>
                    <a:gd name="T31" fmla="*/ 4998 h 9219"/>
                    <a:gd name="T32" fmla="*/ 941 w 5787"/>
                    <a:gd name="T33" fmla="*/ 5123 h 9219"/>
                    <a:gd name="T34" fmla="*/ 1037 w 5787"/>
                    <a:gd name="T35" fmla="*/ 5603 h 9219"/>
                    <a:gd name="T36" fmla="*/ 1037 w 5787"/>
                    <a:gd name="T37" fmla="*/ 5631 h 9219"/>
                    <a:gd name="T38" fmla="*/ 1056 w 5787"/>
                    <a:gd name="T39" fmla="*/ 5717 h 9219"/>
                    <a:gd name="T40" fmla="*/ 1095 w 5787"/>
                    <a:gd name="T41" fmla="*/ 5852 h 9219"/>
                    <a:gd name="T42" fmla="*/ 1162 w 5787"/>
                    <a:gd name="T43" fmla="*/ 6024 h 9219"/>
                    <a:gd name="T44" fmla="*/ 1286 w 5787"/>
                    <a:gd name="T45" fmla="*/ 6207 h 9219"/>
                    <a:gd name="T46" fmla="*/ 1430 w 5787"/>
                    <a:gd name="T47" fmla="*/ 6360 h 9219"/>
                    <a:gd name="T48" fmla="*/ 1546 w 5787"/>
                    <a:gd name="T49" fmla="*/ 6457 h 9219"/>
                    <a:gd name="T50" fmla="*/ 1594 w 5787"/>
                    <a:gd name="T51" fmla="*/ 6495 h 9219"/>
                    <a:gd name="T52" fmla="*/ 1583 w 5787"/>
                    <a:gd name="T53" fmla="*/ 6504 h 9219"/>
                    <a:gd name="T54" fmla="*/ 1632 w 5787"/>
                    <a:gd name="T55" fmla="*/ 6534 h 9219"/>
                    <a:gd name="T56" fmla="*/ 1796 w 5787"/>
                    <a:gd name="T57" fmla="*/ 6610 h 9219"/>
                    <a:gd name="T58" fmla="*/ 2016 w 5787"/>
                    <a:gd name="T59" fmla="*/ 6696 h 9219"/>
                    <a:gd name="T60" fmla="*/ 2246 w 5787"/>
                    <a:gd name="T61" fmla="*/ 6745 h 9219"/>
                    <a:gd name="T62" fmla="*/ 2639 w 5787"/>
                    <a:gd name="T63" fmla="*/ 6792 h 9219"/>
                    <a:gd name="T64" fmla="*/ 3177 w 5787"/>
                    <a:gd name="T65" fmla="*/ 6831 h 9219"/>
                    <a:gd name="T66" fmla="*/ 3532 w 5787"/>
                    <a:gd name="T67" fmla="*/ 6831 h 9219"/>
                    <a:gd name="T68" fmla="*/ 3925 w 5787"/>
                    <a:gd name="T69" fmla="*/ 7051 h 9219"/>
                    <a:gd name="T70" fmla="*/ 3973 w 5787"/>
                    <a:gd name="T71" fmla="*/ 7089 h 9219"/>
                    <a:gd name="T72" fmla="*/ 4108 w 5787"/>
                    <a:gd name="T73" fmla="*/ 7205 h 9219"/>
                    <a:gd name="T74" fmla="*/ 4319 w 5787"/>
                    <a:gd name="T75" fmla="*/ 7368 h 9219"/>
                    <a:gd name="T76" fmla="*/ 4607 w 5787"/>
                    <a:gd name="T77" fmla="*/ 7560 h 9219"/>
                    <a:gd name="T78" fmla="*/ 4856 w 5787"/>
                    <a:gd name="T79" fmla="*/ 7713 h 9219"/>
                    <a:gd name="T80" fmla="*/ 5009 w 5787"/>
                    <a:gd name="T81" fmla="*/ 7829 h 9219"/>
                    <a:gd name="T82" fmla="*/ 5134 w 5787"/>
                    <a:gd name="T83" fmla="*/ 7973 h 9219"/>
                    <a:gd name="T84" fmla="*/ 5288 w 5787"/>
                    <a:gd name="T85" fmla="*/ 8192 h 9219"/>
                    <a:gd name="T86" fmla="*/ 5432 w 5787"/>
                    <a:gd name="T87" fmla="*/ 8356 h 9219"/>
                    <a:gd name="T88" fmla="*/ 5508 w 5787"/>
                    <a:gd name="T89" fmla="*/ 8394 h 9219"/>
                    <a:gd name="T90" fmla="*/ 5576 w 5787"/>
                    <a:gd name="T91" fmla="*/ 8461 h 9219"/>
                    <a:gd name="T92" fmla="*/ 5671 w 5787"/>
                    <a:gd name="T93" fmla="*/ 8749 h 9219"/>
                    <a:gd name="T94" fmla="*/ 5701 w 5787"/>
                    <a:gd name="T95" fmla="*/ 8864 h 9219"/>
                    <a:gd name="T96" fmla="*/ 5738 w 5787"/>
                    <a:gd name="T97" fmla="*/ 8969 h 9219"/>
                    <a:gd name="T98" fmla="*/ 5768 w 5787"/>
                    <a:gd name="T99" fmla="*/ 9055 h 9219"/>
                    <a:gd name="T100" fmla="*/ 5787 w 5787"/>
                    <a:gd name="T101" fmla="*/ 9132 h 9219"/>
                    <a:gd name="T102" fmla="*/ 3379 w 5787"/>
                    <a:gd name="T103" fmla="*/ 9219 h 9219"/>
                    <a:gd name="T104" fmla="*/ 3426 w 5787"/>
                    <a:gd name="T105" fmla="*/ 8893 h 9219"/>
                    <a:gd name="T106" fmla="*/ 3359 w 5787"/>
                    <a:gd name="T107" fmla="*/ 8758 h 9219"/>
                    <a:gd name="T108" fmla="*/ 3292 w 5787"/>
                    <a:gd name="T109" fmla="*/ 8528 h 9219"/>
                    <a:gd name="T110" fmla="*/ 1613 w 5787"/>
                    <a:gd name="T111" fmla="*/ 7358 h 9219"/>
                    <a:gd name="T112" fmla="*/ 1478 w 5787"/>
                    <a:gd name="T113" fmla="*/ 7137 h 9219"/>
                    <a:gd name="T114" fmla="*/ 1133 w 5787"/>
                    <a:gd name="T115" fmla="*/ 6994 h 9219"/>
                    <a:gd name="T116" fmla="*/ 998 w 5787"/>
                    <a:gd name="T117" fmla="*/ 6926 h 9219"/>
                    <a:gd name="T118" fmla="*/ 155 w 5787"/>
                    <a:gd name="T119" fmla="*/ 6399 h 9219"/>
                    <a:gd name="T120" fmla="*/ 106 w 5787"/>
                    <a:gd name="T121" fmla="*/ 4596 h 9219"/>
                    <a:gd name="T122" fmla="*/ 106 w 5787"/>
                    <a:gd name="T123" fmla="*/ 77 h 9219"/>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5787"/>
                    <a:gd name="T187" fmla="*/ 0 h 9219"/>
                    <a:gd name="T188" fmla="*/ 5787 w 5787"/>
                    <a:gd name="T189" fmla="*/ 9219 h 9219"/>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5787" h="9219">
                      <a:moveTo>
                        <a:pt x="106" y="77"/>
                      </a:moveTo>
                      <a:lnTo>
                        <a:pt x="106" y="106"/>
                      </a:lnTo>
                      <a:lnTo>
                        <a:pt x="106" y="193"/>
                      </a:lnTo>
                      <a:lnTo>
                        <a:pt x="106" y="327"/>
                      </a:lnTo>
                      <a:lnTo>
                        <a:pt x="116" y="480"/>
                      </a:lnTo>
                      <a:lnTo>
                        <a:pt x="135" y="653"/>
                      </a:lnTo>
                      <a:lnTo>
                        <a:pt x="155" y="835"/>
                      </a:lnTo>
                      <a:lnTo>
                        <a:pt x="192" y="998"/>
                      </a:lnTo>
                      <a:lnTo>
                        <a:pt x="231" y="1142"/>
                      </a:lnTo>
                      <a:lnTo>
                        <a:pt x="269" y="1247"/>
                      </a:lnTo>
                      <a:lnTo>
                        <a:pt x="308" y="1305"/>
                      </a:lnTo>
                      <a:lnTo>
                        <a:pt x="336" y="1363"/>
                      </a:lnTo>
                      <a:lnTo>
                        <a:pt x="355" y="1439"/>
                      </a:lnTo>
                      <a:lnTo>
                        <a:pt x="375" y="1555"/>
                      </a:lnTo>
                      <a:lnTo>
                        <a:pt x="394" y="1727"/>
                      </a:lnTo>
                      <a:lnTo>
                        <a:pt x="413" y="1996"/>
                      </a:lnTo>
                      <a:lnTo>
                        <a:pt x="442" y="2370"/>
                      </a:lnTo>
                      <a:lnTo>
                        <a:pt x="471" y="2792"/>
                      </a:lnTo>
                      <a:lnTo>
                        <a:pt x="471" y="3147"/>
                      </a:lnTo>
                      <a:lnTo>
                        <a:pt x="480" y="3454"/>
                      </a:lnTo>
                      <a:lnTo>
                        <a:pt x="471" y="3713"/>
                      </a:lnTo>
                      <a:lnTo>
                        <a:pt x="480" y="3934"/>
                      </a:lnTo>
                      <a:lnTo>
                        <a:pt x="490" y="4116"/>
                      </a:lnTo>
                      <a:lnTo>
                        <a:pt x="499" y="4202"/>
                      </a:lnTo>
                      <a:lnTo>
                        <a:pt x="519" y="4278"/>
                      </a:lnTo>
                      <a:lnTo>
                        <a:pt x="538" y="4346"/>
                      </a:lnTo>
                      <a:lnTo>
                        <a:pt x="566" y="4413"/>
                      </a:lnTo>
                      <a:lnTo>
                        <a:pt x="634" y="4538"/>
                      </a:lnTo>
                      <a:lnTo>
                        <a:pt x="701" y="4672"/>
                      </a:lnTo>
                      <a:lnTo>
                        <a:pt x="768" y="4787"/>
                      </a:lnTo>
                      <a:lnTo>
                        <a:pt x="826" y="4902"/>
                      </a:lnTo>
                      <a:lnTo>
                        <a:pt x="874" y="4998"/>
                      </a:lnTo>
                      <a:lnTo>
                        <a:pt x="922" y="5075"/>
                      </a:lnTo>
                      <a:lnTo>
                        <a:pt x="941" y="5123"/>
                      </a:lnTo>
                      <a:lnTo>
                        <a:pt x="951" y="5132"/>
                      </a:lnTo>
                      <a:lnTo>
                        <a:pt x="1037" y="5603"/>
                      </a:lnTo>
                      <a:lnTo>
                        <a:pt x="1037" y="5612"/>
                      </a:lnTo>
                      <a:lnTo>
                        <a:pt x="1037" y="5631"/>
                      </a:lnTo>
                      <a:lnTo>
                        <a:pt x="1047" y="5670"/>
                      </a:lnTo>
                      <a:lnTo>
                        <a:pt x="1056" y="5717"/>
                      </a:lnTo>
                      <a:lnTo>
                        <a:pt x="1065" y="5785"/>
                      </a:lnTo>
                      <a:lnTo>
                        <a:pt x="1095" y="5852"/>
                      </a:lnTo>
                      <a:lnTo>
                        <a:pt x="1123" y="5938"/>
                      </a:lnTo>
                      <a:lnTo>
                        <a:pt x="1162" y="6024"/>
                      </a:lnTo>
                      <a:lnTo>
                        <a:pt x="1219" y="6121"/>
                      </a:lnTo>
                      <a:lnTo>
                        <a:pt x="1286" y="6207"/>
                      </a:lnTo>
                      <a:lnTo>
                        <a:pt x="1353" y="6284"/>
                      </a:lnTo>
                      <a:lnTo>
                        <a:pt x="1430" y="6360"/>
                      </a:lnTo>
                      <a:lnTo>
                        <a:pt x="1488" y="6418"/>
                      </a:lnTo>
                      <a:lnTo>
                        <a:pt x="1546" y="6457"/>
                      </a:lnTo>
                      <a:lnTo>
                        <a:pt x="1574" y="6485"/>
                      </a:lnTo>
                      <a:lnTo>
                        <a:pt x="1594" y="6495"/>
                      </a:lnTo>
                      <a:lnTo>
                        <a:pt x="1583" y="6495"/>
                      </a:lnTo>
                      <a:lnTo>
                        <a:pt x="1583" y="6504"/>
                      </a:lnTo>
                      <a:lnTo>
                        <a:pt x="1603" y="6514"/>
                      </a:lnTo>
                      <a:lnTo>
                        <a:pt x="1632" y="6534"/>
                      </a:lnTo>
                      <a:lnTo>
                        <a:pt x="1699" y="6571"/>
                      </a:lnTo>
                      <a:lnTo>
                        <a:pt x="1796" y="6610"/>
                      </a:lnTo>
                      <a:lnTo>
                        <a:pt x="1929" y="6667"/>
                      </a:lnTo>
                      <a:lnTo>
                        <a:pt x="2016" y="6696"/>
                      </a:lnTo>
                      <a:lnTo>
                        <a:pt x="2121" y="6725"/>
                      </a:lnTo>
                      <a:lnTo>
                        <a:pt x="2246" y="6745"/>
                      </a:lnTo>
                      <a:lnTo>
                        <a:pt x="2370" y="6764"/>
                      </a:lnTo>
                      <a:lnTo>
                        <a:pt x="2639" y="6792"/>
                      </a:lnTo>
                      <a:lnTo>
                        <a:pt x="2918" y="6811"/>
                      </a:lnTo>
                      <a:lnTo>
                        <a:pt x="3177" y="6831"/>
                      </a:lnTo>
                      <a:lnTo>
                        <a:pt x="3388" y="6831"/>
                      </a:lnTo>
                      <a:lnTo>
                        <a:pt x="3532" y="6831"/>
                      </a:lnTo>
                      <a:lnTo>
                        <a:pt x="3589" y="6831"/>
                      </a:lnTo>
                      <a:lnTo>
                        <a:pt x="3925" y="7051"/>
                      </a:lnTo>
                      <a:lnTo>
                        <a:pt x="3944" y="7061"/>
                      </a:lnTo>
                      <a:lnTo>
                        <a:pt x="3973" y="7089"/>
                      </a:lnTo>
                      <a:lnTo>
                        <a:pt x="4031" y="7137"/>
                      </a:lnTo>
                      <a:lnTo>
                        <a:pt x="4108" y="7205"/>
                      </a:lnTo>
                      <a:lnTo>
                        <a:pt x="4204" y="7281"/>
                      </a:lnTo>
                      <a:lnTo>
                        <a:pt x="4319" y="7368"/>
                      </a:lnTo>
                      <a:lnTo>
                        <a:pt x="4454" y="7463"/>
                      </a:lnTo>
                      <a:lnTo>
                        <a:pt x="4607" y="7560"/>
                      </a:lnTo>
                      <a:lnTo>
                        <a:pt x="4751" y="7646"/>
                      </a:lnTo>
                      <a:lnTo>
                        <a:pt x="4856" y="7713"/>
                      </a:lnTo>
                      <a:lnTo>
                        <a:pt x="4942" y="7771"/>
                      </a:lnTo>
                      <a:lnTo>
                        <a:pt x="5009" y="7829"/>
                      </a:lnTo>
                      <a:lnTo>
                        <a:pt x="5077" y="7895"/>
                      </a:lnTo>
                      <a:lnTo>
                        <a:pt x="5134" y="7973"/>
                      </a:lnTo>
                      <a:lnTo>
                        <a:pt x="5202" y="8068"/>
                      </a:lnTo>
                      <a:lnTo>
                        <a:pt x="5288" y="8192"/>
                      </a:lnTo>
                      <a:lnTo>
                        <a:pt x="5374" y="8308"/>
                      </a:lnTo>
                      <a:lnTo>
                        <a:pt x="5432" y="8356"/>
                      </a:lnTo>
                      <a:lnTo>
                        <a:pt x="5480" y="8384"/>
                      </a:lnTo>
                      <a:lnTo>
                        <a:pt x="5508" y="8394"/>
                      </a:lnTo>
                      <a:lnTo>
                        <a:pt x="5538" y="8414"/>
                      </a:lnTo>
                      <a:lnTo>
                        <a:pt x="5576" y="8461"/>
                      </a:lnTo>
                      <a:lnTo>
                        <a:pt x="5614" y="8567"/>
                      </a:lnTo>
                      <a:lnTo>
                        <a:pt x="5671" y="8749"/>
                      </a:lnTo>
                      <a:lnTo>
                        <a:pt x="5691" y="8807"/>
                      </a:lnTo>
                      <a:lnTo>
                        <a:pt x="5701" y="8864"/>
                      </a:lnTo>
                      <a:lnTo>
                        <a:pt x="5720" y="8922"/>
                      </a:lnTo>
                      <a:lnTo>
                        <a:pt x="5738" y="8969"/>
                      </a:lnTo>
                      <a:lnTo>
                        <a:pt x="5749" y="9018"/>
                      </a:lnTo>
                      <a:lnTo>
                        <a:pt x="5768" y="9055"/>
                      </a:lnTo>
                      <a:lnTo>
                        <a:pt x="5777" y="9094"/>
                      </a:lnTo>
                      <a:lnTo>
                        <a:pt x="5787" y="9132"/>
                      </a:lnTo>
                      <a:lnTo>
                        <a:pt x="5787" y="9219"/>
                      </a:lnTo>
                      <a:lnTo>
                        <a:pt x="3379" y="9219"/>
                      </a:lnTo>
                      <a:lnTo>
                        <a:pt x="3445" y="9123"/>
                      </a:lnTo>
                      <a:lnTo>
                        <a:pt x="3426" y="8893"/>
                      </a:lnTo>
                      <a:lnTo>
                        <a:pt x="3312" y="8807"/>
                      </a:lnTo>
                      <a:lnTo>
                        <a:pt x="3359" y="8758"/>
                      </a:lnTo>
                      <a:lnTo>
                        <a:pt x="3330" y="8605"/>
                      </a:lnTo>
                      <a:lnTo>
                        <a:pt x="3292" y="8528"/>
                      </a:lnTo>
                      <a:lnTo>
                        <a:pt x="2140" y="7732"/>
                      </a:lnTo>
                      <a:lnTo>
                        <a:pt x="1613" y="7358"/>
                      </a:lnTo>
                      <a:lnTo>
                        <a:pt x="1527" y="7252"/>
                      </a:lnTo>
                      <a:lnTo>
                        <a:pt x="1478" y="7137"/>
                      </a:lnTo>
                      <a:lnTo>
                        <a:pt x="1277" y="6975"/>
                      </a:lnTo>
                      <a:lnTo>
                        <a:pt x="1133" y="6994"/>
                      </a:lnTo>
                      <a:lnTo>
                        <a:pt x="1114" y="7022"/>
                      </a:lnTo>
                      <a:lnTo>
                        <a:pt x="998" y="6926"/>
                      </a:lnTo>
                      <a:lnTo>
                        <a:pt x="241" y="6495"/>
                      </a:lnTo>
                      <a:lnTo>
                        <a:pt x="155" y="6399"/>
                      </a:lnTo>
                      <a:lnTo>
                        <a:pt x="106" y="5833"/>
                      </a:lnTo>
                      <a:lnTo>
                        <a:pt x="106" y="4596"/>
                      </a:lnTo>
                      <a:lnTo>
                        <a:pt x="0" y="0"/>
                      </a:lnTo>
                      <a:lnTo>
                        <a:pt x="106" y="77"/>
                      </a:lnTo>
                      <a:close/>
                    </a:path>
                  </a:pathLst>
                </a:custGeom>
                <a:solidFill>
                  <a:srgbClr val="F9EA91"/>
                </a:solidFill>
                <a:ln w="9525">
                  <a:noFill/>
                  <a:round/>
                  <a:headEnd/>
                  <a:tailEnd/>
                </a:ln>
              </p:spPr>
              <p:txBody>
                <a:bodyPr>
                  <a:prstTxWarp prst="textNoShape">
                    <a:avLst/>
                  </a:prstTxWarp>
                </a:bodyPr>
                <a:lstStyle/>
                <a:p>
                  <a:endParaRPr lang="en-US"/>
                </a:p>
              </p:txBody>
            </p:sp>
            <p:sp>
              <p:nvSpPr>
                <p:cNvPr id="55897" name="Freeform 308" descr="wood2"/>
                <p:cNvSpPr>
                  <a:spLocks noChangeAspect="1"/>
                </p:cNvSpPr>
                <p:nvPr/>
              </p:nvSpPr>
              <p:spPr bwMode="auto">
                <a:xfrm>
                  <a:off x="716" y="3281"/>
                  <a:ext cx="2238" cy="478"/>
                </a:xfrm>
                <a:custGeom>
                  <a:avLst/>
                  <a:gdLst>
                    <a:gd name="T0" fmla="*/ 1362 w 11188"/>
                    <a:gd name="T1" fmla="*/ 509 h 2389"/>
                    <a:gd name="T2" fmla="*/ 1448 w 11188"/>
                    <a:gd name="T3" fmla="*/ 1189 h 2389"/>
                    <a:gd name="T4" fmla="*/ 1573 w 11188"/>
                    <a:gd name="T5" fmla="*/ 1746 h 2389"/>
                    <a:gd name="T6" fmla="*/ 1689 w 11188"/>
                    <a:gd name="T7" fmla="*/ 1746 h 2389"/>
                    <a:gd name="T8" fmla="*/ 1794 w 11188"/>
                    <a:gd name="T9" fmla="*/ 1755 h 2389"/>
                    <a:gd name="T10" fmla="*/ 1881 w 11188"/>
                    <a:gd name="T11" fmla="*/ 1755 h 2389"/>
                    <a:gd name="T12" fmla="*/ 1967 w 11188"/>
                    <a:gd name="T13" fmla="*/ 1755 h 2389"/>
                    <a:gd name="T14" fmla="*/ 2035 w 11188"/>
                    <a:gd name="T15" fmla="*/ 1909 h 2389"/>
                    <a:gd name="T16" fmla="*/ 2130 w 11188"/>
                    <a:gd name="T17" fmla="*/ 1755 h 2389"/>
                    <a:gd name="T18" fmla="*/ 2284 w 11188"/>
                    <a:gd name="T19" fmla="*/ 1737 h 2389"/>
                    <a:gd name="T20" fmla="*/ 2370 w 11188"/>
                    <a:gd name="T21" fmla="*/ 1718 h 2389"/>
                    <a:gd name="T22" fmla="*/ 2418 w 11188"/>
                    <a:gd name="T23" fmla="*/ 1708 h 2389"/>
                    <a:gd name="T24" fmla="*/ 2428 w 11188"/>
                    <a:gd name="T25" fmla="*/ 1699 h 2389"/>
                    <a:gd name="T26" fmla="*/ 3080 w 11188"/>
                    <a:gd name="T27" fmla="*/ 1737 h 2389"/>
                    <a:gd name="T28" fmla="*/ 3195 w 11188"/>
                    <a:gd name="T29" fmla="*/ 1718 h 2389"/>
                    <a:gd name="T30" fmla="*/ 3330 w 11188"/>
                    <a:gd name="T31" fmla="*/ 1708 h 2389"/>
                    <a:gd name="T32" fmla="*/ 3407 w 11188"/>
                    <a:gd name="T33" fmla="*/ 1746 h 2389"/>
                    <a:gd name="T34" fmla="*/ 3416 w 11188"/>
                    <a:gd name="T35" fmla="*/ 1794 h 2389"/>
                    <a:gd name="T36" fmla="*/ 3397 w 11188"/>
                    <a:gd name="T37" fmla="*/ 1861 h 2389"/>
                    <a:gd name="T38" fmla="*/ 3435 w 11188"/>
                    <a:gd name="T39" fmla="*/ 1899 h 2389"/>
                    <a:gd name="T40" fmla="*/ 3598 w 11188"/>
                    <a:gd name="T41" fmla="*/ 1909 h 2389"/>
                    <a:gd name="T42" fmla="*/ 3867 w 11188"/>
                    <a:gd name="T43" fmla="*/ 1880 h 2389"/>
                    <a:gd name="T44" fmla="*/ 4031 w 11188"/>
                    <a:gd name="T45" fmla="*/ 1880 h 2389"/>
                    <a:gd name="T46" fmla="*/ 4087 w 11188"/>
                    <a:gd name="T47" fmla="*/ 1919 h 2389"/>
                    <a:gd name="T48" fmla="*/ 4087 w 11188"/>
                    <a:gd name="T49" fmla="*/ 1996 h 2389"/>
                    <a:gd name="T50" fmla="*/ 4145 w 11188"/>
                    <a:gd name="T51" fmla="*/ 2043 h 2389"/>
                    <a:gd name="T52" fmla="*/ 4319 w 11188"/>
                    <a:gd name="T53" fmla="*/ 2073 h 2389"/>
                    <a:gd name="T54" fmla="*/ 4625 w 11188"/>
                    <a:gd name="T55" fmla="*/ 2073 h 2389"/>
                    <a:gd name="T56" fmla="*/ 4855 w 11188"/>
                    <a:gd name="T57" fmla="*/ 2043 h 2389"/>
                    <a:gd name="T58" fmla="*/ 5527 w 11188"/>
                    <a:gd name="T59" fmla="*/ 1957 h 2389"/>
                    <a:gd name="T60" fmla="*/ 7014 w 11188"/>
                    <a:gd name="T61" fmla="*/ 1919 h 2389"/>
                    <a:gd name="T62" fmla="*/ 8003 w 11188"/>
                    <a:gd name="T63" fmla="*/ 1948 h 2389"/>
                    <a:gd name="T64" fmla="*/ 8435 w 11188"/>
                    <a:gd name="T65" fmla="*/ 1919 h 2389"/>
                    <a:gd name="T66" fmla="*/ 8924 w 11188"/>
                    <a:gd name="T67" fmla="*/ 1871 h 2389"/>
                    <a:gd name="T68" fmla="*/ 9259 w 11188"/>
                    <a:gd name="T69" fmla="*/ 1832 h 2389"/>
                    <a:gd name="T70" fmla="*/ 9384 w 11188"/>
                    <a:gd name="T71" fmla="*/ 1861 h 2389"/>
                    <a:gd name="T72" fmla="*/ 9528 w 11188"/>
                    <a:gd name="T73" fmla="*/ 1909 h 2389"/>
                    <a:gd name="T74" fmla="*/ 9624 w 11188"/>
                    <a:gd name="T75" fmla="*/ 1938 h 2389"/>
                    <a:gd name="T76" fmla="*/ 9682 w 11188"/>
                    <a:gd name="T77" fmla="*/ 1957 h 2389"/>
                    <a:gd name="T78" fmla="*/ 10162 w 11188"/>
                    <a:gd name="T79" fmla="*/ 1996 h 2389"/>
                    <a:gd name="T80" fmla="*/ 10459 w 11188"/>
                    <a:gd name="T81" fmla="*/ 2293 h 2389"/>
                    <a:gd name="T82" fmla="*/ 11179 w 11188"/>
                    <a:gd name="T83" fmla="*/ 2340 h 2389"/>
                    <a:gd name="T84" fmla="*/ 11179 w 11188"/>
                    <a:gd name="T85" fmla="*/ 2360 h 2389"/>
                    <a:gd name="T86" fmla="*/ 11169 w 11188"/>
                    <a:gd name="T87" fmla="*/ 2379 h 2389"/>
                    <a:gd name="T88" fmla="*/ 11160 w 11188"/>
                    <a:gd name="T89" fmla="*/ 2389 h 2389"/>
                    <a:gd name="T90" fmla="*/ 0 w 11188"/>
                    <a:gd name="T91" fmla="*/ 1583 h 2389"/>
                    <a:gd name="T92" fmla="*/ 1661 w 11188"/>
                    <a:gd name="T93" fmla="*/ 125 h 2389"/>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1188"/>
                    <a:gd name="T142" fmla="*/ 0 h 2389"/>
                    <a:gd name="T143" fmla="*/ 11188 w 11188"/>
                    <a:gd name="T144" fmla="*/ 2389 h 2389"/>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1188" h="2389">
                      <a:moveTo>
                        <a:pt x="1661" y="125"/>
                      </a:moveTo>
                      <a:lnTo>
                        <a:pt x="1362" y="509"/>
                      </a:lnTo>
                      <a:lnTo>
                        <a:pt x="1536" y="940"/>
                      </a:lnTo>
                      <a:lnTo>
                        <a:pt x="1448" y="1189"/>
                      </a:lnTo>
                      <a:lnTo>
                        <a:pt x="1536" y="1535"/>
                      </a:lnTo>
                      <a:lnTo>
                        <a:pt x="1573" y="1746"/>
                      </a:lnTo>
                      <a:lnTo>
                        <a:pt x="1631" y="1746"/>
                      </a:lnTo>
                      <a:lnTo>
                        <a:pt x="1689" y="1746"/>
                      </a:lnTo>
                      <a:lnTo>
                        <a:pt x="1736" y="1755"/>
                      </a:lnTo>
                      <a:lnTo>
                        <a:pt x="1794" y="1755"/>
                      </a:lnTo>
                      <a:lnTo>
                        <a:pt x="1833" y="1755"/>
                      </a:lnTo>
                      <a:lnTo>
                        <a:pt x="1881" y="1755"/>
                      </a:lnTo>
                      <a:lnTo>
                        <a:pt x="1928" y="1755"/>
                      </a:lnTo>
                      <a:lnTo>
                        <a:pt x="1967" y="1755"/>
                      </a:lnTo>
                      <a:lnTo>
                        <a:pt x="1986" y="1909"/>
                      </a:lnTo>
                      <a:lnTo>
                        <a:pt x="2035" y="1909"/>
                      </a:lnTo>
                      <a:lnTo>
                        <a:pt x="2121" y="1794"/>
                      </a:lnTo>
                      <a:lnTo>
                        <a:pt x="2130" y="1755"/>
                      </a:lnTo>
                      <a:lnTo>
                        <a:pt x="2216" y="1746"/>
                      </a:lnTo>
                      <a:lnTo>
                        <a:pt x="2284" y="1737"/>
                      </a:lnTo>
                      <a:lnTo>
                        <a:pt x="2332" y="1727"/>
                      </a:lnTo>
                      <a:lnTo>
                        <a:pt x="2370" y="1718"/>
                      </a:lnTo>
                      <a:lnTo>
                        <a:pt x="2399" y="1718"/>
                      </a:lnTo>
                      <a:lnTo>
                        <a:pt x="2418" y="1708"/>
                      </a:lnTo>
                      <a:lnTo>
                        <a:pt x="2428" y="1708"/>
                      </a:lnTo>
                      <a:lnTo>
                        <a:pt x="2428" y="1699"/>
                      </a:lnTo>
                      <a:lnTo>
                        <a:pt x="3061" y="1746"/>
                      </a:lnTo>
                      <a:lnTo>
                        <a:pt x="3080" y="1737"/>
                      </a:lnTo>
                      <a:lnTo>
                        <a:pt x="3128" y="1727"/>
                      </a:lnTo>
                      <a:lnTo>
                        <a:pt x="3195" y="1718"/>
                      </a:lnTo>
                      <a:lnTo>
                        <a:pt x="3263" y="1708"/>
                      </a:lnTo>
                      <a:lnTo>
                        <a:pt x="3330" y="1708"/>
                      </a:lnTo>
                      <a:lnTo>
                        <a:pt x="3388" y="1727"/>
                      </a:lnTo>
                      <a:lnTo>
                        <a:pt x="3407" y="1746"/>
                      </a:lnTo>
                      <a:lnTo>
                        <a:pt x="3416" y="1765"/>
                      </a:lnTo>
                      <a:lnTo>
                        <a:pt x="3416" y="1794"/>
                      </a:lnTo>
                      <a:lnTo>
                        <a:pt x="3407" y="1832"/>
                      </a:lnTo>
                      <a:lnTo>
                        <a:pt x="3397" y="1861"/>
                      </a:lnTo>
                      <a:lnTo>
                        <a:pt x="3407" y="1890"/>
                      </a:lnTo>
                      <a:lnTo>
                        <a:pt x="3435" y="1899"/>
                      </a:lnTo>
                      <a:lnTo>
                        <a:pt x="3483" y="1909"/>
                      </a:lnTo>
                      <a:lnTo>
                        <a:pt x="3598" y="1909"/>
                      </a:lnTo>
                      <a:lnTo>
                        <a:pt x="3732" y="1890"/>
                      </a:lnTo>
                      <a:lnTo>
                        <a:pt x="3867" y="1880"/>
                      </a:lnTo>
                      <a:lnTo>
                        <a:pt x="3982" y="1880"/>
                      </a:lnTo>
                      <a:lnTo>
                        <a:pt x="4031" y="1880"/>
                      </a:lnTo>
                      <a:lnTo>
                        <a:pt x="4068" y="1899"/>
                      </a:lnTo>
                      <a:lnTo>
                        <a:pt x="4087" y="1919"/>
                      </a:lnTo>
                      <a:lnTo>
                        <a:pt x="4087" y="1957"/>
                      </a:lnTo>
                      <a:lnTo>
                        <a:pt x="4087" y="1996"/>
                      </a:lnTo>
                      <a:lnTo>
                        <a:pt x="4106" y="2024"/>
                      </a:lnTo>
                      <a:lnTo>
                        <a:pt x="4145" y="2043"/>
                      </a:lnTo>
                      <a:lnTo>
                        <a:pt x="4194" y="2063"/>
                      </a:lnTo>
                      <a:lnTo>
                        <a:pt x="4319" y="2073"/>
                      </a:lnTo>
                      <a:lnTo>
                        <a:pt x="4472" y="2082"/>
                      </a:lnTo>
                      <a:lnTo>
                        <a:pt x="4625" y="2073"/>
                      </a:lnTo>
                      <a:lnTo>
                        <a:pt x="4760" y="2063"/>
                      </a:lnTo>
                      <a:lnTo>
                        <a:pt x="4855" y="2043"/>
                      </a:lnTo>
                      <a:lnTo>
                        <a:pt x="4893" y="2043"/>
                      </a:lnTo>
                      <a:lnTo>
                        <a:pt x="5527" y="1957"/>
                      </a:lnTo>
                      <a:lnTo>
                        <a:pt x="6506" y="1832"/>
                      </a:lnTo>
                      <a:lnTo>
                        <a:pt x="7014" y="1919"/>
                      </a:lnTo>
                      <a:lnTo>
                        <a:pt x="7868" y="1957"/>
                      </a:lnTo>
                      <a:lnTo>
                        <a:pt x="8003" y="1948"/>
                      </a:lnTo>
                      <a:lnTo>
                        <a:pt x="8205" y="1938"/>
                      </a:lnTo>
                      <a:lnTo>
                        <a:pt x="8435" y="1919"/>
                      </a:lnTo>
                      <a:lnTo>
                        <a:pt x="8684" y="1890"/>
                      </a:lnTo>
                      <a:lnTo>
                        <a:pt x="8924" y="1871"/>
                      </a:lnTo>
                      <a:lnTo>
                        <a:pt x="9125" y="1852"/>
                      </a:lnTo>
                      <a:lnTo>
                        <a:pt x="9259" y="1832"/>
                      </a:lnTo>
                      <a:lnTo>
                        <a:pt x="9308" y="1832"/>
                      </a:lnTo>
                      <a:lnTo>
                        <a:pt x="9384" y="1861"/>
                      </a:lnTo>
                      <a:lnTo>
                        <a:pt x="9461" y="1880"/>
                      </a:lnTo>
                      <a:lnTo>
                        <a:pt x="9528" y="1909"/>
                      </a:lnTo>
                      <a:lnTo>
                        <a:pt x="9586" y="1929"/>
                      </a:lnTo>
                      <a:lnTo>
                        <a:pt x="9624" y="1938"/>
                      </a:lnTo>
                      <a:lnTo>
                        <a:pt x="9663" y="1948"/>
                      </a:lnTo>
                      <a:lnTo>
                        <a:pt x="9682" y="1957"/>
                      </a:lnTo>
                      <a:lnTo>
                        <a:pt x="9691" y="1957"/>
                      </a:lnTo>
                      <a:lnTo>
                        <a:pt x="10162" y="1996"/>
                      </a:lnTo>
                      <a:lnTo>
                        <a:pt x="10420" y="2082"/>
                      </a:lnTo>
                      <a:lnTo>
                        <a:pt x="10459" y="2293"/>
                      </a:lnTo>
                      <a:lnTo>
                        <a:pt x="10882" y="2340"/>
                      </a:lnTo>
                      <a:lnTo>
                        <a:pt x="11179" y="2340"/>
                      </a:lnTo>
                      <a:lnTo>
                        <a:pt x="11188" y="2351"/>
                      </a:lnTo>
                      <a:lnTo>
                        <a:pt x="11179" y="2360"/>
                      </a:lnTo>
                      <a:lnTo>
                        <a:pt x="11179" y="2370"/>
                      </a:lnTo>
                      <a:lnTo>
                        <a:pt x="11169" y="2379"/>
                      </a:lnTo>
                      <a:lnTo>
                        <a:pt x="11160" y="2379"/>
                      </a:lnTo>
                      <a:lnTo>
                        <a:pt x="11160" y="2389"/>
                      </a:lnTo>
                      <a:lnTo>
                        <a:pt x="0" y="2389"/>
                      </a:lnTo>
                      <a:lnTo>
                        <a:pt x="0" y="1583"/>
                      </a:lnTo>
                      <a:lnTo>
                        <a:pt x="1429" y="0"/>
                      </a:lnTo>
                      <a:lnTo>
                        <a:pt x="1661" y="125"/>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55898" name="Freeform 309" descr="wood2"/>
                <p:cNvSpPr>
                  <a:spLocks noChangeAspect="1"/>
                </p:cNvSpPr>
                <p:nvPr/>
              </p:nvSpPr>
              <p:spPr bwMode="auto">
                <a:xfrm>
                  <a:off x="3768" y="2884"/>
                  <a:ext cx="631" cy="844"/>
                </a:xfrm>
                <a:custGeom>
                  <a:avLst/>
                  <a:gdLst>
                    <a:gd name="T0" fmla="*/ 854 w 3157"/>
                    <a:gd name="T1" fmla="*/ 201 h 4220"/>
                    <a:gd name="T2" fmla="*/ 892 w 3157"/>
                    <a:gd name="T3" fmla="*/ 210 h 4220"/>
                    <a:gd name="T4" fmla="*/ 950 w 3157"/>
                    <a:gd name="T5" fmla="*/ 259 h 4220"/>
                    <a:gd name="T6" fmla="*/ 1046 w 3157"/>
                    <a:gd name="T7" fmla="*/ 345 h 4220"/>
                    <a:gd name="T8" fmla="*/ 1142 w 3157"/>
                    <a:gd name="T9" fmla="*/ 460 h 4220"/>
                    <a:gd name="T10" fmla="*/ 1189 w 3157"/>
                    <a:gd name="T11" fmla="*/ 576 h 4220"/>
                    <a:gd name="T12" fmla="*/ 1247 w 3157"/>
                    <a:gd name="T13" fmla="*/ 776 h 4220"/>
                    <a:gd name="T14" fmla="*/ 1296 w 3157"/>
                    <a:gd name="T15" fmla="*/ 1055 h 4220"/>
                    <a:gd name="T16" fmla="*/ 1314 w 3157"/>
                    <a:gd name="T17" fmla="*/ 1237 h 4220"/>
                    <a:gd name="T18" fmla="*/ 1324 w 3157"/>
                    <a:gd name="T19" fmla="*/ 1275 h 4220"/>
                    <a:gd name="T20" fmla="*/ 1333 w 3157"/>
                    <a:gd name="T21" fmla="*/ 1333 h 4220"/>
                    <a:gd name="T22" fmla="*/ 1382 w 3157"/>
                    <a:gd name="T23" fmla="*/ 1458 h 4220"/>
                    <a:gd name="T24" fmla="*/ 1497 w 3157"/>
                    <a:gd name="T25" fmla="*/ 1630 h 4220"/>
                    <a:gd name="T26" fmla="*/ 1602 w 3157"/>
                    <a:gd name="T27" fmla="*/ 1755 h 4220"/>
                    <a:gd name="T28" fmla="*/ 1641 w 3157"/>
                    <a:gd name="T29" fmla="*/ 1774 h 4220"/>
                    <a:gd name="T30" fmla="*/ 1679 w 3157"/>
                    <a:gd name="T31" fmla="*/ 1755 h 4220"/>
                    <a:gd name="T32" fmla="*/ 1746 w 3157"/>
                    <a:gd name="T33" fmla="*/ 1611 h 4220"/>
                    <a:gd name="T34" fmla="*/ 1804 w 3157"/>
                    <a:gd name="T35" fmla="*/ 1477 h 4220"/>
                    <a:gd name="T36" fmla="*/ 1871 w 3157"/>
                    <a:gd name="T37" fmla="*/ 1486 h 4220"/>
                    <a:gd name="T38" fmla="*/ 1967 w 3157"/>
                    <a:gd name="T39" fmla="*/ 1640 h 4220"/>
                    <a:gd name="T40" fmla="*/ 2120 w 3157"/>
                    <a:gd name="T41" fmla="*/ 1985 h 4220"/>
                    <a:gd name="T42" fmla="*/ 2399 w 3157"/>
                    <a:gd name="T43" fmla="*/ 2763 h 4220"/>
                    <a:gd name="T44" fmla="*/ 2658 w 3157"/>
                    <a:gd name="T45" fmla="*/ 3473 h 4220"/>
                    <a:gd name="T46" fmla="*/ 2793 w 3157"/>
                    <a:gd name="T47" fmla="*/ 3817 h 4220"/>
                    <a:gd name="T48" fmla="*/ 2849 w 3157"/>
                    <a:gd name="T49" fmla="*/ 3933 h 4220"/>
                    <a:gd name="T50" fmla="*/ 2840 w 3157"/>
                    <a:gd name="T51" fmla="*/ 3942 h 4220"/>
                    <a:gd name="T52" fmla="*/ 2812 w 3157"/>
                    <a:gd name="T53" fmla="*/ 3961 h 4220"/>
                    <a:gd name="T54" fmla="*/ 2821 w 3157"/>
                    <a:gd name="T55" fmla="*/ 4009 h 4220"/>
                    <a:gd name="T56" fmla="*/ 2917 w 3157"/>
                    <a:gd name="T57" fmla="*/ 4095 h 4220"/>
                    <a:gd name="T58" fmla="*/ 3042 w 3157"/>
                    <a:gd name="T59" fmla="*/ 4163 h 4220"/>
                    <a:gd name="T60" fmla="*/ 3071 w 3157"/>
                    <a:gd name="T61" fmla="*/ 4182 h 4220"/>
                    <a:gd name="T62" fmla="*/ 3109 w 3157"/>
                    <a:gd name="T63" fmla="*/ 4202 h 4220"/>
                    <a:gd name="T64" fmla="*/ 3137 w 3157"/>
                    <a:gd name="T65" fmla="*/ 4211 h 4220"/>
                    <a:gd name="T66" fmla="*/ 1621 w 3157"/>
                    <a:gd name="T67" fmla="*/ 19 h 4220"/>
                    <a:gd name="T68" fmla="*/ 19 w 3157"/>
                    <a:gd name="T69" fmla="*/ 10 h 422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157"/>
                    <a:gd name="T106" fmla="*/ 0 h 4220"/>
                    <a:gd name="T107" fmla="*/ 3157 w 3157"/>
                    <a:gd name="T108" fmla="*/ 4220 h 4220"/>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157" h="4220">
                      <a:moveTo>
                        <a:pt x="0" y="77"/>
                      </a:moveTo>
                      <a:lnTo>
                        <a:pt x="854" y="201"/>
                      </a:lnTo>
                      <a:lnTo>
                        <a:pt x="873" y="201"/>
                      </a:lnTo>
                      <a:lnTo>
                        <a:pt x="892" y="210"/>
                      </a:lnTo>
                      <a:lnTo>
                        <a:pt x="922" y="230"/>
                      </a:lnTo>
                      <a:lnTo>
                        <a:pt x="950" y="259"/>
                      </a:lnTo>
                      <a:lnTo>
                        <a:pt x="998" y="288"/>
                      </a:lnTo>
                      <a:lnTo>
                        <a:pt x="1046" y="345"/>
                      </a:lnTo>
                      <a:lnTo>
                        <a:pt x="1113" y="412"/>
                      </a:lnTo>
                      <a:lnTo>
                        <a:pt x="1142" y="460"/>
                      </a:lnTo>
                      <a:lnTo>
                        <a:pt x="1171" y="508"/>
                      </a:lnTo>
                      <a:lnTo>
                        <a:pt x="1189" y="576"/>
                      </a:lnTo>
                      <a:lnTo>
                        <a:pt x="1219" y="632"/>
                      </a:lnTo>
                      <a:lnTo>
                        <a:pt x="1247" y="776"/>
                      </a:lnTo>
                      <a:lnTo>
                        <a:pt x="1277" y="920"/>
                      </a:lnTo>
                      <a:lnTo>
                        <a:pt x="1296" y="1055"/>
                      </a:lnTo>
                      <a:lnTo>
                        <a:pt x="1314" y="1161"/>
                      </a:lnTo>
                      <a:lnTo>
                        <a:pt x="1314" y="1237"/>
                      </a:lnTo>
                      <a:lnTo>
                        <a:pt x="1324" y="1266"/>
                      </a:lnTo>
                      <a:lnTo>
                        <a:pt x="1324" y="1275"/>
                      </a:lnTo>
                      <a:lnTo>
                        <a:pt x="1324" y="1294"/>
                      </a:lnTo>
                      <a:lnTo>
                        <a:pt x="1333" y="1333"/>
                      </a:lnTo>
                      <a:lnTo>
                        <a:pt x="1353" y="1391"/>
                      </a:lnTo>
                      <a:lnTo>
                        <a:pt x="1382" y="1458"/>
                      </a:lnTo>
                      <a:lnTo>
                        <a:pt x="1430" y="1535"/>
                      </a:lnTo>
                      <a:lnTo>
                        <a:pt x="1497" y="1630"/>
                      </a:lnTo>
                      <a:lnTo>
                        <a:pt x="1574" y="1736"/>
                      </a:lnTo>
                      <a:lnTo>
                        <a:pt x="1602" y="1755"/>
                      </a:lnTo>
                      <a:lnTo>
                        <a:pt x="1621" y="1774"/>
                      </a:lnTo>
                      <a:lnTo>
                        <a:pt x="1641" y="1774"/>
                      </a:lnTo>
                      <a:lnTo>
                        <a:pt x="1651" y="1774"/>
                      </a:lnTo>
                      <a:lnTo>
                        <a:pt x="1679" y="1755"/>
                      </a:lnTo>
                      <a:lnTo>
                        <a:pt x="1708" y="1716"/>
                      </a:lnTo>
                      <a:lnTo>
                        <a:pt x="1746" y="1611"/>
                      </a:lnTo>
                      <a:lnTo>
                        <a:pt x="1785" y="1505"/>
                      </a:lnTo>
                      <a:lnTo>
                        <a:pt x="1804" y="1477"/>
                      </a:lnTo>
                      <a:lnTo>
                        <a:pt x="1832" y="1467"/>
                      </a:lnTo>
                      <a:lnTo>
                        <a:pt x="1871" y="1486"/>
                      </a:lnTo>
                      <a:lnTo>
                        <a:pt x="1920" y="1544"/>
                      </a:lnTo>
                      <a:lnTo>
                        <a:pt x="1967" y="1640"/>
                      </a:lnTo>
                      <a:lnTo>
                        <a:pt x="2034" y="1784"/>
                      </a:lnTo>
                      <a:lnTo>
                        <a:pt x="2120" y="1985"/>
                      </a:lnTo>
                      <a:lnTo>
                        <a:pt x="2217" y="2245"/>
                      </a:lnTo>
                      <a:lnTo>
                        <a:pt x="2399" y="2763"/>
                      </a:lnTo>
                      <a:lnTo>
                        <a:pt x="2543" y="3174"/>
                      </a:lnTo>
                      <a:lnTo>
                        <a:pt x="2658" y="3473"/>
                      </a:lnTo>
                      <a:lnTo>
                        <a:pt x="2744" y="3684"/>
                      </a:lnTo>
                      <a:lnTo>
                        <a:pt x="2793" y="3817"/>
                      </a:lnTo>
                      <a:lnTo>
                        <a:pt x="2830" y="3894"/>
                      </a:lnTo>
                      <a:lnTo>
                        <a:pt x="2849" y="3933"/>
                      </a:lnTo>
                      <a:lnTo>
                        <a:pt x="2849" y="3942"/>
                      </a:lnTo>
                      <a:lnTo>
                        <a:pt x="2840" y="3942"/>
                      </a:lnTo>
                      <a:lnTo>
                        <a:pt x="2830" y="3952"/>
                      </a:lnTo>
                      <a:lnTo>
                        <a:pt x="2812" y="3961"/>
                      </a:lnTo>
                      <a:lnTo>
                        <a:pt x="2812" y="3981"/>
                      </a:lnTo>
                      <a:lnTo>
                        <a:pt x="2821" y="4009"/>
                      </a:lnTo>
                      <a:lnTo>
                        <a:pt x="2849" y="4048"/>
                      </a:lnTo>
                      <a:lnTo>
                        <a:pt x="2917" y="4095"/>
                      </a:lnTo>
                      <a:lnTo>
                        <a:pt x="3023" y="4153"/>
                      </a:lnTo>
                      <a:lnTo>
                        <a:pt x="3042" y="4163"/>
                      </a:lnTo>
                      <a:lnTo>
                        <a:pt x="3061" y="4172"/>
                      </a:lnTo>
                      <a:lnTo>
                        <a:pt x="3071" y="4182"/>
                      </a:lnTo>
                      <a:lnTo>
                        <a:pt x="3090" y="4192"/>
                      </a:lnTo>
                      <a:lnTo>
                        <a:pt x="3109" y="4202"/>
                      </a:lnTo>
                      <a:lnTo>
                        <a:pt x="3128" y="4202"/>
                      </a:lnTo>
                      <a:lnTo>
                        <a:pt x="3137" y="4211"/>
                      </a:lnTo>
                      <a:lnTo>
                        <a:pt x="3157" y="4220"/>
                      </a:lnTo>
                      <a:lnTo>
                        <a:pt x="1621" y="19"/>
                      </a:lnTo>
                      <a:lnTo>
                        <a:pt x="1122" y="0"/>
                      </a:lnTo>
                      <a:lnTo>
                        <a:pt x="19" y="10"/>
                      </a:lnTo>
                      <a:lnTo>
                        <a:pt x="0" y="77"/>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55899" name="Freeform 310"/>
                <p:cNvSpPr>
                  <a:spLocks noChangeAspect="1" noEditPoints="1"/>
                </p:cNvSpPr>
                <p:nvPr/>
              </p:nvSpPr>
              <p:spPr bwMode="auto">
                <a:xfrm>
                  <a:off x="2973" y="2304"/>
                  <a:ext cx="643" cy="455"/>
                </a:xfrm>
                <a:custGeom>
                  <a:avLst/>
                  <a:gdLst>
                    <a:gd name="T0" fmla="*/ 211 w 3215"/>
                    <a:gd name="T1" fmla="*/ 2024 h 2274"/>
                    <a:gd name="T2" fmla="*/ 250 w 3215"/>
                    <a:gd name="T3" fmla="*/ 1891 h 2274"/>
                    <a:gd name="T4" fmla="*/ 528 w 3215"/>
                    <a:gd name="T5" fmla="*/ 1861 h 2274"/>
                    <a:gd name="T6" fmla="*/ 452 w 3215"/>
                    <a:gd name="T7" fmla="*/ 1670 h 2274"/>
                    <a:gd name="T8" fmla="*/ 403 w 3215"/>
                    <a:gd name="T9" fmla="*/ 1506 h 2274"/>
                    <a:gd name="T10" fmla="*/ 471 w 3215"/>
                    <a:gd name="T11" fmla="*/ 1612 h 2274"/>
                    <a:gd name="T12" fmla="*/ 375 w 3215"/>
                    <a:gd name="T13" fmla="*/ 1564 h 2274"/>
                    <a:gd name="T14" fmla="*/ 308 w 3215"/>
                    <a:gd name="T15" fmla="*/ 1334 h 2274"/>
                    <a:gd name="T16" fmla="*/ 327 w 3215"/>
                    <a:gd name="T17" fmla="*/ 1295 h 2274"/>
                    <a:gd name="T18" fmla="*/ 499 w 3215"/>
                    <a:gd name="T19" fmla="*/ 1315 h 2274"/>
                    <a:gd name="T20" fmla="*/ 557 w 3215"/>
                    <a:gd name="T21" fmla="*/ 1123 h 2274"/>
                    <a:gd name="T22" fmla="*/ 643 w 3215"/>
                    <a:gd name="T23" fmla="*/ 1056 h 2274"/>
                    <a:gd name="T24" fmla="*/ 433 w 3215"/>
                    <a:gd name="T25" fmla="*/ 672 h 2274"/>
                    <a:gd name="T26" fmla="*/ 596 w 3215"/>
                    <a:gd name="T27" fmla="*/ 672 h 2274"/>
                    <a:gd name="T28" fmla="*/ 777 w 3215"/>
                    <a:gd name="T29" fmla="*/ 768 h 2274"/>
                    <a:gd name="T30" fmla="*/ 797 w 3215"/>
                    <a:gd name="T31" fmla="*/ 566 h 2274"/>
                    <a:gd name="T32" fmla="*/ 874 w 3215"/>
                    <a:gd name="T33" fmla="*/ 596 h 2274"/>
                    <a:gd name="T34" fmla="*/ 979 w 3215"/>
                    <a:gd name="T35" fmla="*/ 596 h 2274"/>
                    <a:gd name="T36" fmla="*/ 1075 w 3215"/>
                    <a:gd name="T37" fmla="*/ 346 h 2274"/>
                    <a:gd name="T38" fmla="*/ 1162 w 3215"/>
                    <a:gd name="T39" fmla="*/ 461 h 2274"/>
                    <a:gd name="T40" fmla="*/ 1220 w 3215"/>
                    <a:gd name="T41" fmla="*/ 902 h 2274"/>
                    <a:gd name="T42" fmla="*/ 1007 w 3215"/>
                    <a:gd name="T43" fmla="*/ 1037 h 2274"/>
                    <a:gd name="T44" fmla="*/ 787 w 3215"/>
                    <a:gd name="T45" fmla="*/ 1181 h 2274"/>
                    <a:gd name="T46" fmla="*/ 557 w 3215"/>
                    <a:gd name="T47" fmla="*/ 1478 h 2274"/>
                    <a:gd name="T48" fmla="*/ 528 w 3215"/>
                    <a:gd name="T49" fmla="*/ 2207 h 2274"/>
                    <a:gd name="T50" fmla="*/ 39 w 3215"/>
                    <a:gd name="T51" fmla="*/ 2255 h 2274"/>
                    <a:gd name="T52" fmla="*/ 403 w 3215"/>
                    <a:gd name="T53" fmla="*/ 2246 h 2274"/>
                    <a:gd name="T54" fmla="*/ 289 w 3215"/>
                    <a:gd name="T55" fmla="*/ 2159 h 2274"/>
                    <a:gd name="T56" fmla="*/ 1248 w 3215"/>
                    <a:gd name="T57" fmla="*/ 222 h 2274"/>
                    <a:gd name="T58" fmla="*/ 1364 w 3215"/>
                    <a:gd name="T59" fmla="*/ 336 h 2274"/>
                    <a:gd name="T60" fmla="*/ 1469 w 3215"/>
                    <a:gd name="T61" fmla="*/ 269 h 2274"/>
                    <a:gd name="T62" fmla="*/ 1641 w 3215"/>
                    <a:gd name="T63" fmla="*/ 78 h 2274"/>
                    <a:gd name="T64" fmla="*/ 1718 w 3215"/>
                    <a:gd name="T65" fmla="*/ 211 h 2274"/>
                    <a:gd name="T66" fmla="*/ 1814 w 3215"/>
                    <a:gd name="T67" fmla="*/ 241 h 2274"/>
                    <a:gd name="T68" fmla="*/ 1919 w 3215"/>
                    <a:gd name="T69" fmla="*/ 336 h 2274"/>
                    <a:gd name="T70" fmla="*/ 2179 w 3215"/>
                    <a:gd name="T71" fmla="*/ 135 h 2274"/>
                    <a:gd name="T72" fmla="*/ 2255 w 3215"/>
                    <a:gd name="T73" fmla="*/ 366 h 2274"/>
                    <a:gd name="T74" fmla="*/ 2457 w 3215"/>
                    <a:gd name="T75" fmla="*/ 260 h 2274"/>
                    <a:gd name="T76" fmla="*/ 2648 w 3215"/>
                    <a:gd name="T77" fmla="*/ 327 h 2274"/>
                    <a:gd name="T78" fmla="*/ 2822 w 3215"/>
                    <a:gd name="T79" fmla="*/ 336 h 2274"/>
                    <a:gd name="T80" fmla="*/ 2879 w 3215"/>
                    <a:gd name="T81" fmla="*/ 759 h 2274"/>
                    <a:gd name="T82" fmla="*/ 3033 w 3215"/>
                    <a:gd name="T83" fmla="*/ 884 h 2274"/>
                    <a:gd name="T84" fmla="*/ 2917 w 3215"/>
                    <a:gd name="T85" fmla="*/ 1171 h 2274"/>
                    <a:gd name="T86" fmla="*/ 3033 w 3215"/>
                    <a:gd name="T87" fmla="*/ 1257 h 2274"/>
                    <a:gd name="T88" fmla="*/ 3042 w 3215"/>
                    <a:gd name="T89" fmla="*/ 1516 h 2274"/>
                    <a:gd name="T90" fmla="*/ 3119 w 3215"/>
                    <a:gd name="T91" fmla="*/ 1641 h 2274"/>
                    <a:gd name="T92" fmla="*/ 2706 w 3215"/>
                    <a:gd name="T93" fmla="*/ 1824 h 2274"/>
                    <a:gd name="T94" fmla="*/ 2659 w 3215"/>
                    <a:gd name="T95" fmla="*/ 1612 h 2274"/>
                    <a:gd name="T96" fmla="*/ 2687 w 3215"/>
                    <a:gd name="T97" fmla="*/ 1267 h 2274"/>
                    <a:gd name="T98" fmla="*/ 2592 w 3215"/>
                    <a:gd name="T99" fmla="*/ 1018 h 2274"/>
                    <a:gd name="T100" fmla="*/ 2476 w 3215"/>
                    <a:gd name="T101" fmla="*/ 586 h 2274"/>
                    <a:gd name="T102" fmla="*/ 2207 w 3215"/>
                    <a:gd name="T103" fmla="*/ 624 h 2274"/>
                    <a:gd name="T104" fmla="*/ 2063 w 3215"/>
                    <a:gd name="T105" fmla="*/ 471 h 2274"/>
                    <a:gd name="T106" fmla="*/ 1680 w 3215"/>
                    <a:gd name="T107" fmla="*/ 624 h 2274"/>
                    <a:gd name="T108" fmla="*/ 1497 w 3215"/>
                    <a:gd name="T109" fmla="*/ 691 h 2274"/>
                    <a:gd name="T110" fmla="*/ 2678 w 3215"/>
                    <a:gd name="T111" fmla="*/ 1986 h 2274"/>
                    <a:gd name="T112" fmla="*/ 2831 w 3215"/>
                    <a:gd name="T113" fmla="*/ 1986 h 2274"/>
                    <a:gd name="T114" fmla="*/ 2841 w 3215"/>
                    <a:gd name="T115" fmla="*/ 1949 h 2274"/>
                    <a:gd name="T116" fmla="*/ 2697 w 3215"/>
                    <a:gd name="T117" fmla="*/ 1967 h 2274"/>
                    <a:gd name="T118" fmla="*/ 2985 w 3215"/>
                    <a:gd name="T119" fmla="*/ 2035 h 2274"/>
                    <a:gd name="T120" fmla="*/ 2648 w 3215"/>
                    <a:gd name="T121" fmla="*/ 2149 h 2274"/>
                    <a:gd name="T122" fmla="*/ 3033 w 3215"/>
                    <a:gd name="T123" fmla="*/ 2216 h 2274"/>
                    <a:gd name="T124" fmla="*/ 2592 w 3215"/>
                    <a:gd name="T125" fmla="*/ 2111 h 227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3215"/>
                    <a:gd name="T190" fmla="*/ 0 h 2274"/>
                    <a:gd name="T191" fmla="*/ 3215 w 3215"/>
                    <a:gd name="T192" fmla="*/ 2274 h 227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3215" h="2274">
                      <a:moveTo>
                        <a:pt x="289" y="2159"/>
                      </a:moveTo>
                      <a:lnTo>
                        <a:pt x="317" y="2168"/>
                      </a:lnTo>
                      <a:lnTo>
                        <a:pt x="336" y="2179"/>
                      </a:lnTo>
                      <a:lnTo>
                        <a:pt x="336" y="2168"/>
                      </a:lnTo>
                      <a:lnTo>
                        <a:pt x="327" y="2149"/>
                      </a:lnTo>
                      <a:lnTo>
                        <a:pt x="278" y="2091"/>
                      </a:lnTo>
                      <a:lnTo>
                        <a:pt x="211" y="2024"/>
                      </a:lnTo>
                      <a:lnTo>
                        <a:pt x="183" y="1986"/>
                      </a:lnTo>
                      <a:lnTo>
                        <a:pt x="154" y="1949"/>
                      </a:lnTo>
                      <a:lnTo>
                        <a:pt x="145" y="1919"/>
                      </a:lnTo>
                      <a:lnTo>
                        <a:pt x="145" y="1900"/>
                      </a:lnTo>
                      <a:lnTo>
                        <a:pt x="154" y="1880"/>
                      </a:lnTo>
                      <a:lnTo>
                        <a:pt x="192" y="1880"/>
                      </a:lnTo>
                      <a:lnTo>
                        <a:pt x="250" y="1891"/>
                      </a:lnTo>
                      <a:lnTo>
                        <a:pt x="327" y="1910"/>
                      </a:lnTo>
                      <a:lnTo>
                        <a:pt x="413" y="1938"/>
                      </a:lnTo>
                      <a:lnTo>
                        <a:pt x="471" y="1938"/>
                      </a:lnTo>
                      <a:lnTo>
                        <a:pt x="509" y="1938"/>
                      </a:lnTo>
                      <a:lnTo>
                        <a:pt x="528" y="1919"/>
                      </a:lnTo>
                      <a:lnTo>
                        <a:pt x="538" y="1891"/>
                      </a:lnTo>
                      <a:lnTo>
                        <a:pt x="528" y="1861"/>
                      </a:lnTo>
                      <a:lnTo>
                        <a:pt x="509" y="1824"/>
                      </a:lnTo>
                      <a:lnTo>
                        <a:pt x="489" y="1785"/>
                      </a:lnTo>
                      <a:lnTo>
                        <a:pt x="442" y="1718"/>
                      </a:lnTo>
                      <a:lnTo>
                        <a:pt x="403" y="1660"/>
                      </a:lnTo>
                      <a:lnTo>
                        <a:pt x="394" y="1641"/>
                      </a:lnTo>
                      <a:lnTo>
                        <a:pt x="413" y="1641"/>
                      </a:lnTo>
                      <a:lnTo>
                        <a:pt x="452" y="1670"/>
                      </a:lnTo>
                      <a:lnTo>
                        <a:pt x="489" y="1689"/>
                      </a:lnTo>
                      <a:lnTo>
                        <a:pt x="509" y="1699"/>
                      </a:lnTo>
                      <a:lnTo>
                        <a:pt x="519" y="1699"/>
                      </a:lnTo>
                      <a:lnTo>
                        <a:pt x="519" y="1680"/>
                      </a:lnTo>
                      <a:lnTo>
                        <a:pt x="489" y="1631"/>
                      </a:lnTo>
                      <a:lnTo>
                        <a:pt x="442" y="1564"/>
                      </a:lnTo>
                      <a:lnTo>
                        <a:pt x="403" y="1506"/>
                      </a:lnTo>
                      <a:lnTo>
                        <a:pt x="375" y="1469"/>
                      </a:lnTo>
                      <a:lnTo>
                        <a:pt x="384" y="1469"/>
                      </a:lnTo>
                      <a:lnTo>
                        <a:pt x="442" y="1536"/>
                      </a:lnTo>
                      <a:lnTo>
                        <a:pt x="471" y="1574"/>
                      </a:lnTo>
                      <a:lnTo>
                        <a:pt x="489" y="1603"/>
                      </a:lnTo>
                      <a:lnTo>
                        <a:pt x="489" y="1612"/>
                      </a:lnTo>
                      <a:lnTo>
                        <a:pt x="471" y="1612"/>
                      </a:lnTo>
                      <a:lnTo>
                        <a:pt x="403" y="1583"/>
                      </a:lnTo>
                      <a:lnTo>
                        <a:pt x="327" y="1536"/>
                      </a:lnTo>
                      <a:lnTo>
                        <a:pt x="259" y="1487"/>
                      </a:lnTo>
                      <a:lnTo>
                        <a:pt x="211" y="1459"/>
                      </a:lnTo>
                      <a:lnTo>
                        <a:pt x="231" y="1469"/>
                      </a:lnTo>
                      <a:lnTo>
                        <a:pt x="317" y="1526"/>
                      </a:lnTo>
                      <a:lnTo>
                        <a:pt x="375" y="1564"/>
                      </a:lnTo>
                      <a:lnTo>
                        <a:pt x="422" y="1583"/>
                      </a:lnTo>
                      <a:lnTo>
                        <a:pt x="442" y="1583"/>
                      </a:lnTo>
                      <a:lnTo>
                        <a:pt x="452" y="1574"/>
                      </a:lnTo>
                      <a:lnTo>
                        <a:pt x="433" y="1526"/>
                      </a:lnTo>
                      <a:lnTo>
                        <a:pt x="394" y="1450"/>
                      </a:lnTo>
                      <a:lnTo>
                        <a:pt x="346" y="1382"/>
                      </a:lnTo>
                      <a:lnTo>
                        <a:pt x="308" y="1334"/>
                      </a:lnTo>
                      <a:lnTo>
                        <a:pt x="317" y="1334"/>
                      </a:lnTo>
                      <a:lnTo>
                        <a:pt x="384" y="1392"/>
                      </a:lnTo>
                      <a:lnTo>
                        <a:pt x="442" y="1450"/>
                      </a:lnTo>
                      <a:lnTo>
                        <a:pt x="452" y="1450"/>
                      </a:lnTo>
                      <a:lnTo>
                        <a:pt x="422" y="1411"/>
                      </a:lnTo>
                      <a:lnTo>
                        <a:pt x="375" y="1353"/>
                      </a:lnTo>
                      <a:lnTo>
                        <a:pt x="327" y="1295"/>
                      </a:lnTo>
                      <a:lnTo>
                        <a:pt x="308" y="1248"/>
                      </a:lnTo>
                      <a:lnTo>
                        <a:pt x="308" y="1239"/>
                      </a:lnTo>
                      <a:lnTo>
                        <a:pt x="327" y="1239"/>
                      </a:lnTo>
                      <a:lnTo>
                        <a:pt x="355" y="1248"/>
                      </a:lnTo>
                      <a:lnTo>
                        <a:pt x="403" y="1276"/>
                      </a:lnTo>
                      <a:lnTo>
                        <a:pt x="461" y="1295"/>
                      </a:lnTo>
                      <a:lnTo>
                        <a:pt x="499" y="1315"/>
                      </a:lnTo>
                      <a:lnTo>
                        <a:pt x="528" y="1315"/>
                      </a:lnTo>
                      <a:lnTo>
                        <a:pt x="547" y="1306"/>
                      </a:lnTo>
                      <a:lnTo>
                        <a:pt x="557" y="1286"/>
                      </a:lnTo>
                      <a:lnTo>
                        <a:pt x="566" y="1257"/>
                      </a:lnTo>
                      <a:lnTo>
                        <a:pt x="566" y="1228"/>
                      </a:lnTo>
                      <a:lnTo>
                        <a:pt x="566" y="1190"/>
                      </a:lnTo>
                      <a:lnTo>
                        <a:pt x="557" y="1123"/>
                      </a:lnTo>
                      <a:lnTo>
                        <a:pt x="547" y="1075"/>
                      </a:lnTo>
                      <a:lnTo>
                        <a:pt x="547" y="1056"/>
                      </a:lnTo>
                      <a:lnTo>
                        <a:pt x="566" y="1046"/>
                      </a:lnTo>
                      <a:lnTo>
                        <a:pt x="577" y="1046"/>
                      </a:lnTo>
                      <a:lnTo>
                        <a:pt x="605" y="1056"/>
                      </a:lnTo>
                      <a:lnTo>
                        <a:pt x="633" y="1065"/>
                      </a:lnTo>
                      <a:lnTo>
                        <a:pt x="643" y="1056"/>
                      </a:lnTo>
                      <a:lnTo>
                        <a:pt x="643" y="1037"/>
                      </a:lnTo>
                      <a:lnTo>
                        <a:pt x="624" y="998"/>
                      </a:lnTo>
                      <a:lnTo>
                        <a:pt x="577" y="912"/>
                      </a:lnTo>
                      <a:lnTo>
                        <a:pt x="519" y="807"/>
                      </a:lnTo>
                      <a:lnTo>
                        <a:pt x="461" y="721"/>
                      </a:lnTo>
                      <a:lnTo>
                        <a:pt x="422" y="663"/>
                      </a:lnTo>
                      <a:lnTo>
                        <a:pt x="433" y="672"/>
                      </a:lnTo>
                      <a:lnTo>
                        <a:pt x="499" y="759"/>
                      </a:lnTo>
                      <a:lnTo>
                        <a:pt x="547" y="816"/>
                      </a:lnTo>
                      <a:lnTo>
                        <a:pt x="577" y="845"/>
                      </a:lnTo>
                      <a:lnTo>
                        <a:pt x="596" y="845"/>
                      </a:lnTo>
                      <a:lnTo>
                        <a:pt x="614" y="835"/>
                      </a:lnTo>
                      <a:lnTo>
                        <a:pt x="614" y="768"/>
                      </a:lnTo>
                      <a:lnTo>
                        <a:pt x="596" y="672"/>
                      </a:lnTo>
                      <a:lnTo>
                        <a:pt x="586" y="596"/>
                      </a:lnTo>
                      <a:lnTo>
                        <a:pt x="596" y="547"/>
                      </a:lnTo>
                      <a:lnTo>
                        <a:pt x="605" y="547"/>
                      </a:lnTo>
                      <a:lnTo>
                        <a:pt x="633" y="566"/>
                      </a:lnTo>
                      <a:lnTo>
                        <a:pt x="672" y="615"/>
                      </a:lnTo>
                      <a:lnTo>
                        <a:pt x="721" y="691"/>
                      </a:lnTo>
                      <a:lnTo>
                        <a:pt x="777" y="768"/>
                      </a:lnTo>
                      <a:lnTo>
                        <a:pt x="807" y="816"/>
                      </a:lnTo>
                      <a:lnTo>
                        <a:pt x="835" y="835"/>
                      </a:lnTo>
                      <a:lnTo>
                        <a:pt x="854" y="835"/>
                      </a:lnTo>
                      <a:lnTo>
                        <a:pt x="854" y="796"/>
                      </a:lnTo>
                      <a:lnTo>
                        <a:pt x="845" y="710"/>
                      </a:lnTo>
                      <a:lnTo>
                        <a:pt x="816" y="634"/>
                      </a:lnTo>
                      <a:lnTo>
                        <a:pt x="797" y="566"/>
                      </a:lnTo>
                      <a:lnTo>
                        <a:pt x="826" y="643"/>
                      </a:lnTo>
                      <a:lnTo>
                        <a:pt x="845" y="701"/>
                      </a:lnTo>
                      <a:lnTo>
                        <a:pt x="863" y="730"/>
                      </a:lnTo>
                      <a:lnTo>
                        <a:pt x="874" y="740"/>
                      </a:lnTo>
                      <a:lnTo>
                        <a:pt x="874" y="730"/>
                      </a:lnTo>
                      <a:lnTo>
                        <a:pt x="874" y="672"/>
                      </a:lnTo>
                      <a:lnTo>
                        <a:pt x="874" y="596"/>
                      </a:lnTo>
                      <a:lnTo>
                        <a:pt x="863" y="510"/>
                      </a:lnTo>
                      <a:lnTo>
                        <a:pt x="874" y="461"/>
                      </a:lnTo>
                      <a:lnTo>
                        <a:pt x="883" y="452"/>
                      </a:lnTo>
                      <a:lnTo>
                        <a:pt x="902" y="461"/>
                      </a:lnTo>
                      <a:lnTo>
                        <a:pt x="921" y="490"/>
                      </a:lnTo>
                      <a:lnTo>
                        <a:pt x="951" y="538"/>
                      </a:lnTo>
                      <a:lnTo>
                        <a:pt x="979" y="596"/>
                      </a:lnTo>
                      <a:lnTo>
                        <a:pt x="998" y="624"/>
                      </a:lnTo>
                      <a:lnTo>
                        <a:pt x="1018" y="634"/>
                      </a:lnTo>
                      <a:lnTo>
                        <a:pt x="1037" y="624"/>
                      </a:lnTo>
                      <a:lnTo>
                        <a:pt x="1046" y="566"/>
                      </a:lnTo>
                      <a:lnTo>
                        <a:pt x="1056" y="490"/>
                      </a:lnTo>
                      <a:lnTo>
                        <a:pt x="1065" y="404"/>
                      </a:lnTo>
                      <a:lnTo>
                        <a:pt x="1075" y="346"/>
                      </a:lnTo>
                      <a:lnTo>
                        <a:pt x="1085" y="336"/>
                      </a:lnTo>
                      <a:lnTo>
                        <a:pt x="1104" y="336"/>
                      </a:lnTo>
                      <a:lnTo>
                        <a:pt x="1113" y="366"/>
                      </a:lnTo>
                      <a:lnTo>
                        <a:pt x="1142" y="404"/>
                      </a:lnTo>
                      <a:lnTo>
                        <a:pt x="1151" y="422"/>
                      </a:lnTo>
                      <a:lnTo>
                        <a:pt x="1162" y="442"/>
                      </a:lnTo>
                      <a:lnTo>
                        <a:pt x="1162" y="461"/>
                      </a:lnTo>
                      <a:lnTo>
                        <a:pt x="1171" y="471"/>
                      </a:lnTo>
                      <a:lnTo>
                        <a:pt x="1181" y="480"/>
                      </a:lnTo>
                      <a:lnTo>
                        <a:pt x="1190" y="490"/>
                      </a:lnTo>
                      <a:lnTo>
                        <a:pt x="1200" y="490"/>
                      </a:lnTo>
                      <a:lnTo>
                        <a:pt x="1200" y="691"/>
                      </a:lnTo>
                      <a:lnTo>
                        <a:pt x="1239" y="787"/>
                      </a:lnTo>
                      <a:lnTo>
                        <a:pt x="1220" y="902"/>
                      </a:lnTo>
                      <a:lnTo>
                        <a:pt x="1200" y="902"/>
                      </a:lnTo>
                      <a:lnTo>
                        <a:pt x="1171" y="921"/>
                      </a:lnTo>
                      <a:lnTo>
                        <a:pt x="1171" y="970"/>
                      </a:lnTo>
                      <a:lnTo>
                        <a:pt x="1085" y="1037"/>
                      </a:lnTo>
                      <a:lnTo>
                        <a:pt x="1056" y="1018"/>
                      </a:lnTo>
                      <a:lnTo>
                        <a:pt x="1037" y="1018"/>
                      </a:lnTo>
                      <a:lnTo>
                        <a:pt x="1007" y="1037"/>
                      </a:lnTo>
                      <a:lnTo>
                        <a:pt x="1007" y="1132"/>
                      </a:lnTo>
                      <a:lnTo>
                        <a:pt x="874" y="921"/>
                      </a:lnTo>
                      <a:lnTo>
                        <a:pt x="787" y="835"/>
                      </a:lnTo>
                      <a:lnTo>
                        <a:pt x="710" y="902"/>
                      </a:lnTo>
                      <a:lnTo>
                        <a:pt x="710" y="1084"/>
                      </a:lnTo>
                      <a:lnTo>
                        <a:pt x="739" y="1114"/>
                      </a:lnTo>
                      <a:lnTo>
                        <a:pt x="787" y="1181"/>
                      </a:lnTo>
                      <a:lnTo>
                        <a:pt x="787" y="1295"/>
                      </a:lnTo>
                      <a:lnTo>
                        <a:pt x="807" y="1315"/>
                      </a:lnTo>
                      <a:lnTo>
                        <a:pt x="710" y="1363"/>
                      </a:lnTo>
                      <a:lnTo>
                        <a:pt x="643" y="1295"/>
                      </a:lnTo>
                      <a:lnTo>
                        <a:pt x="605" y="1295"/>
                      </a:lnTo>
                      <a:lnTo>
                        <a:pt x="557" y="1334"/>
                      </a:lnTo>
                      <a:lnTo>
                        <a:pt x="557" y="1478"/>
                      </a:lnTo>
                      <a:lnTo>
                        <a:pt x="710" y="1708"/>
                      </a:lnTo>
                      <a:lnTo>
                        <a:pt x="739" y="1708"/>
                      </a:lnTo>
                      <a:lnTo>
                        <a:pt x="739" y="1843"/>
                      </a:lnTo>
                      <a:lnTo>
                        <a:pt x="691" y="1843"/>
                      </a:lnTo>
                      <a:lnTo>
                        <a:pt x="643" y="1891"/>
                      </a:lnTo>
                      <a:lnTo>
                        <a:pt x="672" y="2044"/>
                      </a:lnTo>
                      <a:lnTo>
                        <a:pt x="528" y="2207"/>
                      </a:lnTo>
                      <a:lnTo>
                        <a:pt x="528" y="2274"/>
                      </a:lnTo>
                      <a:lnTo>
                        <a:pt x="97" y="2274"/>
                      </a:lnTo>
                      <a:lnTo>
                        <a:pt x="78" y="2274"/>
                      </a:lnTo>
                      <a:lnTo>
                        <a:pt x="67" y="2265"/>
                      </a:lnTo>
                      <a:lnTo>
                        <a:pt x="58" y="2265"/>
                      </a:lnTo>
                      <a:lnTo>
                        <a:pt x="48" y="2255"/>
                      </a:lnTo>
                      <a:lnTo>
                        <a:pt x="39" y="2255"/>
                      </a:lnTo>
                      <a:lnTo>
                        <a:pt x="29" y="2246"/>
                      </a:lnTo>
                      <a:lnTo>
                        <a:pt x="20" y="2246"/>
                      </a:lnTo>
                      <a:lnTo>
                        <a:pt x="0" y="2235"/>
                      </a:lnTo>
                      <a:lnTo>
                        <a:pt x="0" y="2149"/>
                      </a:lnTo>
                      <a:lnTo>
                        <a:pt x="231" y="2216"/>
                      </a:lnTo>
                      <a:lnTo>
                        <a:pt x="364" y="2246"/>
                      </a:lnTo>
                      <a:lnTo>
                        <a:pt x="403" y="2246"/>
                      </a:lnTo>
                      <a:lnTo>
                        <a:pt x="422" y="2246"/>
                      </a:lnTo>
                      <a:lnTo>
                        <a:pt x="433" y="2246"/>
                      </a:lnTo>
                      <a:lnTo>
                        <a:pt x="422" y="2235"/>
                      </a:lnTo>
                      <a:lnTo>
                        <a:pt x="394" y="2216"/>
                      </a:lnTo>
                      <a:lnTo>
                        <a:pt x="346" y="2188"/>
                      </a:lnTo>
                      <a:lnTo>
                        <a:pt x="308" y="2168"/>
                      </a:lnTo>
                      <a:lnTo>
                        <a:pt x="289" y="2159"/>
                      </a:lnTo>
                      <a:close/>
                      <a:moveTo>
                        <a:pt x="1209" y="471"/>
                      </a:moveTo>
                      <a:lnTo>
                        <a:pt x="1220" y="432"/>
                      </a:lnTo>
                      <a:lnTo>
                        <a:pt x="1229" y="385"/>
                      </a:lnTo>
                      <a:lnTo>
                        <a:pt x="1229" y="327"/>
                      </a:lnTo>
                      <a:lnTo>
                        <a:pt x="1229" y="269"/>
                      </a:lnTo>
                      <a:lnTo>
                        <a:pt x="1239" y="231"/>
                      </a:lnTo>
                      <a:lnTo>
                        <a:pt x="1248" y="222"/>
                      </a:lnTo>
                      <a:lnTo>
                        <a:pt x="1257" y="241"/>
                      </a:lnTo>
                      <a:lnTo>
                        <a:pt x="1276" y="308"/>
                      </a:lnTo>
                      <a:lnTo>
                        <a:pt x="1295" y="366"/>
                      </a:lnTo>
                      <a:lnTo>
                        <a:pt x="1315" y="394"/>
                      </a:lnTo>
                      <a:lnTo>
                        <a:pt x="1325" y="394"/>
                      </a:lnTo>
                      <a:lnTo>
                        <a:pt x="1344" y="394"/>
                      </a:lnTo>
                      <a:lnTo>
                        <a:pt x="1364" y="336"/>
                      </a:lnTo>
                      <a:lnTo>
                        <a:pt x="1382" y="260"/>
                      </a:lnTo>
                      <a:lnTo>
                        <a:pt x="1401" y="183"/>
                      </a:lnTo>
                      <a:lnTo>
                        <a:pt x="1420" y="144"/>
                      </a:lnTo>
                      <a:lnTo>
                        <a:pt x="1430" y="144"/>
                      </a:lnTo>
                      <a:lnTo>
                        <a:pt x="1450" y="164"/>
                      </a:lnTo>
                      <a:lnTo>
                        <a:pt x="1459" y="202"/>
                      </a:lnTo>
                      <a:lnTo>
                        <a:pt x="1469" y="269"/>
                      </a:lnTo>
                      <a:lnTo>
                        <a:pt x="1488" y="327"/>
                      </a:lnTo>
                      <a:lnTo>
                        <a:pt x="1506" y="366"/>
                      </a:lnTo>
                      <a:lnTo>
                        <a:pt x="1526" y="375"/>
                      </a:lnTo>
                      <a:lnTo>
                        <a:pt x="1536" y="355"/>
                      </a:lnTo>
                      <a:lnTo>
                        <a:pt x="1574" y="279"/>
                      </a:lnTo>
                      <a:lnTo>
                        <a:pt x="1613" y="173"/>
                      </a:lnTo>
                      <a:lnTo>
                        <a:pt x="1641" y="78"/>
                      </a:lnTo>
                      <a:lnTo>
                        <a:pt x="1670" y="11"/>
                      </a:lnTo>
                      <a:lnTo>
                        <a:pt x="1680" y="0"/>
                      </a:lnTo>
                      <a:lnTo>
                        <a:pt x="1689" y="11"/>
                      </a:lnTo>
                      <a:lnTo>
                        <a:pt x="1699" y="20"/>
                      </a:lnTo>
                      <a:lnTo>
                        <a:pt x="1699" y="58"/>
                      </a:lnTo>
                      <a:lnTo>
                        <a:pt x="1708" y="135"/>
                      </a:lnTo>
                      <a:lnTo>
                        <a:pt x="1718" y="211"/>
                      </a:lnTo>
                      <a:lnTo>
                        <a:pt x="1728" y="269"/>
                      </a:lnTo>
                      <a:lnTo>
                        <a:pt x="1738" y="298"/>
                      </a:lnTo>
                      <a:lnTo>
                        <a:pt x="1747" y="308"/>
                      </a:lnTo>
                      <a:lnTo>
                        <a:pt x="1766" y="308"/>
                      </a:lnTo>
                      <a:lnTo>
                        <a:pt x="1785" y="288"/>
                      </a:lnTo>
                      <a:lnTo>
                        <a:pt x="1794" y="269"/>
                      </a:lnTo>
                      <a:lnTo>
                        <a:pt x="1814" y="241"/>
                      </a:lnTo>
                      <a:lnTo>
                        <a:pt x="1852" y="192"/>
                      </a:lnTo>
                      <a:lnTo>
                        <a:pt x="1881" y="155"/>
                      </a:lnTo>
                      <a:lnTo>
                        <a:pt x="1891" y="164"/>
                      </a:lnTo>
                      <a:lnTo>
                        <a:pt x="1900" y="183"/>
                      </a:lnTo>
                      <a:lnTo>
                        <a:pt x="1910" y="211"/>
                      </a:lnTo>
                      <a:lnTo>
                        <a:pt x="1910" y="279"/>
                      </a:lnTo>
                      <a:lnTo>
                        <a:pt x="1919" y="336"/>
                      </a:lnTo>
                      <a:lnTo>
                        <a:pt x="1929" y="375"/>
                      </a:lnTo>
                      <a:lnTo>
                        <a:pt x="1938" y="385"/>
                      </a:lnTo>
                      <a:lnTo>
                        <a:pt x="1968" y="375"/>
                      </a:lnTo>
                      <a:lnTo>
                        <a:pt x="2016" y="327"/>
                      </a:lnTo>
                      <a:lnTo>
                        <a:pt x="2073" y="250"/>
                      </a:lnTo>
                      <a:lnTo>
                        <a:pt x="2130" y="183"/>
                      </a:lnTo>
                      <a:lnTo>
                        <a:pt x="2179" y="135"/>
                      </a:lnTo>
                      <a:lnTo>
                        <a:pt x="2198" y="135"/>
                      </a:lnTo>
                      <a:lnTo>
                        <a:pt x="2217" y="155"/>
                      </a:lnTo>
                      <a:lnTo>
                        <a:pt x="2226" y="202"/>
                      </a:lnTo>
                      <a:lnTo>
                        <a:pt x="2237" y="269"/>
                      </a:lnTo>
                      <a:lnTo>
                        <a:pt x="2237" y="308"/>
                      </a:lnTo>
                      <a:lnTo>
                        <a:pt x="2246" y="346"/>
                      </a:lnTo>
                      <a:lnTo>
                        <a:pt x="2255" y="366"/>
                      </a:lnTo>
                      <a:lnTo>
                        <a:pt x="2265" y="385"/>
                      </a:lnTo>
                      <a:lnTo>
                        <a:pt x="2284" y="385"/>
                      </a:lnTo>
                      <a:lnTo>
                        <a:pt x="2304" y="385"/>
                      </a:lnTo>
                      <a:lnTo>
                        <a:pt x="2332" y="375"/>
                      </a:lnTo>
                      <a:lnTo>
                        <a:pt x="2351" y="355"/>
                      </a:lnTo>
                      <a:lnTo>
                        <a:pt x="2409" y="317"/>
                      </a:lnTo>
                      <a:lnTo>
                        <a:pt x="2457" y="260"/>
                      </a:lnTo>
                      <a:lnTo>
                        <a:pt x="2514" y="202"/>
                      </a:lnTo>
                      <a:lnTo>
                        <a:pt x="2562" y="155"/>
                      </a:lnTo>
                      <a:lnTo>
                        <a:pt x="2668" y="211"/>
                      </a:lnTo>
                      <a:lnTo>
                        <a:pt x="2668" y="222"/>
                      </a:lnTo>
                      <a:lnTo>
                        <a:pt x="2668" y="231"/>
                      </a:lnTo>
                      <a:lnTo>
                        <a:pt x="2659" y="241"/>
                      </a:lnTo>
                      <a:lnTo>
                        <a:pt x="2648" y="327"/>
                      </a:lnTo>
                      <a:lnTo>
                        <a:pt x="2648" y="375"/>
                      </a:lnTo>
                      <a:lnTo>
                        <a:pt x="2659" y="404"/>
                      </a:lnTo>
                      <a:lnTo>
                        <a:pt x="2678" y="413"/>
                      </a:lnTo>
                      <a:lnTo>
                        <a:pt x="2706" y="413"/>
                      </a:lnTo>
                      <a:lnTo>
                        <a:pt x="2745" y="394"/>
                      </a:lnTo>
                      <a:lnTo>
                        <a:pt x="2783" y="366"/>
                      </a:lnTo>
                      <a:lnTo>
                        <a:pt x="2822" y="336"/>
                      </a:lnTo>
                      <a:lnTo>
                        <a:pt x="2869" y="375"/>
                      </a:lnTo>
                      <a:lnTo>
                        <a:pt x="2927" y="461"/>
                      </a:lnTo>
                      <a:lnTo>
                        <a:pt x="2889" y="557"/>
                      </a:lnTo>
                      <a:lnTo>
                        <a:pt x="2869" y="634"/>
                      </a:lnTo>
                      <a:lnTo>
                        <a:pt x="2860" y="682"/>
                      </a:lnTo>
                      <a:lnTo>
                        <a:pt x="2869" y="730"/>
                      </a:lnTo>
                      <a:lnTo>
                        <a:pt x="2879" y="759"/>
                      </a:lnTo>
                      <a:lnTo>
                        <a:pt x="2898" y="777"/>
                      </a:lnTo>
                      <a:lnTo>
                        <a:pt x="2927" y="787"/>
                      </a:lnTo>
                      <a:lnTo>
                        <a:pt x="2956" y="796"/>
                      </a:lnTo>
                      <a:lnTo>
                        <a:pt x="3004" y="816"/>
                      </a:lnTo>
                      <a:lnTo>
                        <a:pt x="3033" y="835"/>
                      </a:lnTo>
                      <a:lnTo>
                        <a:pt x="3042" y="854"/>
                      </a:lnTo>
                      <a:lnTo>
                        <a:pt x="3033" y="884"/>
                      </a:lnTo>
                      <a:lnTo>
                        <a:pt x="3013" y="931"/>
                      </a:lnTo>
                      <a:lnTo>
                        <a:pt x="2975" y="989"/>
                      </a:lnTo>
                      <a:lnTo>
                        <a:pt x="2936" y="1046"/>
                      </a:lnTo>
                      <a:lnTo>
                        <a:pt x="2917" y="1084"/>
                      </a:lnTo>
                      <a:lnTo>
                        <a:pt x="2908" y="1123"/>
                      </a:lnTo>
                      <a:lnTo>
                        <a:pt x="2908" y="1151"/>
                      </a:lnTo>
                      <a:lnTo>
                        <a:pt x="2917" y="1171"/>
                      </a:lnTo>
                      <a:lnTo>
                        <a:pt x="2927" y="1181"/>
                      </a:lnTo>
                      <a:lnTo>
                        <a:pt x="2947" y="1190"/>
                      </a:lnTo>
                      <a:lnTo>
                        <a:pt x="2966" y="1190"/>
                      </a:lnTo>
                      <a:lnTo>
                        <a:pt x="3004" y="1200"/>
                      </a:lnTo>
                      <a:lnTo>
                        <a:pt x="3033" y="1219"/>
                      </a:lnTo>
                      <a:lnTo>
                        <a:pt x="3042" y="1239"/>
                      </a:lnTo>
                      <a:lnTo>
                        <a:pt x="3033" y="1257"/>
                      </a:lnTo>
                      <a:lnTo>
                        <a:pt x="3023" y="1295"/>
                      </a:lnTo>
                      <a:lnTo>
                        <a:pt x="2994" y="1344"/>
                      </a:lnTo>
                      <a:lnTo>
                        <a:pt x="2966" y="1392"/>
                      </a:lnTo>
                      <a:lnTo>
                        <a:pt x="2956" y="1430"/>
                      </a:lnTo>
                      <a:lnTo>
                        <a:pt x="2966" y="1459"/>
                      </a:lnTo>
                      <a:lnTo>
                        <a:pt x="2985" y="1487"/>
                      </a:lnTo>
                      <a:lnTo>
                        <a:pt x="3042" y="1516"/>
                      </a:lnTo>
                      <a:lnTo>
                        <a:pt x="3110" y="1536"/>
                      </a:lnTo>
                      <a:lnTo>
                        <a:pt x="3177" y="1545"/>
                      </a:lnTo>
                      <a:lnTo>
                        <a:pt x="3215" y="1564"/>
                      </a:lnTo>
                      <a:lnTo>
                        <a:pt x="3215" y="1574"/>
                      </a:lnTo>
                      <a:lnTo>
                        <a:pt x="3196" y="1594"/>
                      </a:lnTo>
                      <a:lnTo>
                        <a:pt x="3167" y="1612"/>
                      </a:lnTo>
                      <a:lnTo>
                        <a:pt x="3119" y="1641"/>
                      </a:lnTo>
                      <a:lnTo>
                        <a:pt x="3061" y="1670"/>
                      </a:lnTo>
                      <a:lnTo>
                        <a:pt x="3004" y="1689"/>
                      </a:lnTo>
                      <a:lnTo>
                        <a:pt x="2947" y="1718"/>
                      </a:lnTo>
                      <a:lnTo>
                        <a:pt x="2889" y="1747"/>
                      </a:lnTo>
                      <a:lnTo>
                        <a:pt x="2822" y="1766"/>
                      </a:lnTo>
                      <a:lnTo>
                        <a:pt x="2764" y="1794"/>
                      </a:lnTo>
                      <a:lnTo>
                        <a:pt x="2706" y="1824"/>
                      </a:lnTo>
                      <a:lnTo>
                        <a:pt x="2659" y="1843"/>
                      </a:lnTo>
                      <a:lnTo>
                        <a:pt x="2611" y="1843"/>
                      </a:lnTo>
                      <a:lnTo>
                        <a:pt x="2687" y="1775"/>
                      </a:lnTo>
                      <a:lnTo>
                        <a:pt x="2687" y="1747"/>
                      </a:lnTo>
                      <a:lnTo>
                        <a:pt x="2659" y="1727"/>
                      </a:lnTo>
                      <a:lnTo>
                        <a:pt x="2706" y="1660"/>
                      </a:lnTo>
                      <a:lnTo>
                        <a:pt x="2659" y="1612"/>
                      </a:lnTo>
                      <a:lnTo>
                        <a:pt x="2611" y="1612"/>
                      </a:lnTo>
                      <a:lnTo>
                        <a:pt x="2659" y="1564"/>
                      </a:lnTo>
                      <a:lnTo>
                        <a:pt x="2659" y="1545"/>
                      </a:lnTo>
                      <a:lnTo>
                        <a:pt x="2639" y="1526"/>
                      </a:lnTo>
                      <a:lnTo>
                        <a:pt x="2706" y="1315"/>
                      </a:lnTo>
                      <a:lnTo>
                        <a:pt x="2706" y="1295"/>
                      </a:lnTo>
                      <a:lnTo>
                        <a:pt x="2687" y="1267"/>
                      </a:lnTo>
                      <a:lnTo>
                        <a:pt x="2639" y="1267"/>
                      </a:lnTo>
                      <a:lnTo>
                        <a:pt x="2687" y="1181"/>
                      </a:lnTo>
                      <a:lnTo>
                        <a:pt x="2639" y="1132"/>
                      </a:lnTo>
                      <a:lnTo>
                        <a:pt x="2659" y="1114"/>
                      </a:lnTo>
                      <a:lnTo>
                        <a:pt x="2659" y="1065"/>
                      </a:lnTo>
                      <a:lnTo>
                        <a:pt x="2611" y="1018"/>
                      </a:lnTo>
                      <a:lnTo>
                        <a:pt x="2592" y="1018"/>
                      </a:lnTo>
                      <a:lnTo>
                        <a:pt x="2592" y="951"/>
                      </a:lnTo>
                      <a:lnTo>
                        <a:pt x="2504" y="951"/>
                      </a:lnTo>
                      <a:lnTo>
                        <a:pt x="2476" y="970"/>
                      </a:lnTo>
                      <a:lnTo>
                        <a:pt x="2504" y="816"/>
                      </a:lnTo>
                      <a:lnTo>
                        <a:pt x="2476" y="787"/>
                      </a:lnTo>
                      <a:lnTo>
                        <a:pt x="2428" y="787"/>
                      </a:lnTo>
                      <a:lnTo>
                        <a:pt x="2476" y="586"/>
                      </a:lnTo>
                      <a:lnTo>
                        <a:pt x="2457" y="557"/>
                      </a:lnTo>
                      <a:lnTo>
                        <a:pt x="2409" y="557"/>
                      </a:lnTo>
                      <a:lnTo>
                        <a:pt x="2274" y="721"/>
                      </a:lnTo>
                      <a:lnTo>
                        <a:pt x="2323" y="586"/>
                      </a:lnTo>
                      <a:lnTo>
                        <a:pt x="2293" y="557"/>
                      </a:lnTo>
                      <a:lnTo>
                        <a:pt x="2246" y="557"/>
                      </a:lnTo>
                      <a:lnTo>
                        <a:pt x="2207" y="624"/>
                      </a:lnTo>
                      <a:lnTo>
                        <a:pt x="2179" y="652"/>
                      </a:lnTo>
                      <a:lnTo>
                        <a:pt x="2207" y="538"/>
                      </a:lnTo>
                      <a:lnTo>
                        <a:pt x="2179" y="510"/>
                      </a:lnTo>
                      <a:lnTo>
                        <a:pt x="2063" y="586"/>
                      </a:lnTo>
                      <a:lnTo>
                        <a:pt x="2093" y="510"/>
                      </a:lnTo>
                      <a:lnTo>
                        <a:pt x="2093" y="490"/>
                      </a:lnTo>
                      <a:lnTo>
                        <a:pt x="2063" y="471"/>
                      </a:lnTo>
                      <a:lnTo>
                        <a:pt x="1949" y="510"/>
                      </a:lnTo>
                      <a:lnTo>
                        <a:pt x="1910" y="308"/>
                      </a:lnTo>
                      <a:lnTo>
                        <a:pt x="1910" y="260"/>
                      </a:lnTo>
                      <a:lnTo>
                        <a:pt x="1881" y="241"/>
                      </a:lnTo>
                      <a:lnTo>
                        <a:pt x="1766" y="355"/>
                      </a:lnTo>
                      <a:lnTo>
                        <a:pt x="1794" y="740"/>
                      </a:lnTo>
                      <a:lnTo>
                        <a:pt x="1680" y="624"/>
                      </a:lnTo>
                      <a:lnTo>
                        <a:pt x="1631" y="624"/>
                      </a:lnTo>
                      <a:lnTo>
                        <a:pt x="1564" y="471"/>
                      </a:lnTo>
                      <a:lnTo>
                        <a:pt x="1536" y="442"/>
                      </a:lnTo>
                      <a:lnTo>
                        <a:pt x="1517" y="442"/>
                      </a:lnTo>
                      <a:lnTo>
                        <a:pt x="1497" y="605"/>
                      </a:lnTo>
                      <a:lnTo>
                        <a:pt x="1497" y="672"/>
                      </a:lnTo>
                      <a:lnTo>
                        <a:pt x="1497" y="691"/>
                      </a:lnTo>
                      <a:lnTo>
                        <a:pt x="1469" y="691"/>
                      </a:lnTo>
                      <a:lnTo>
                        <a:pt x="1469" y="740"/>
                      </a:lnTo>
                      <a:lnTo>
                        <a:pt x="1401" y="721"/>
                      </a:lnTo>
                      <a:lnTo>
                        <a:pt x="1267" y="490"/>
                      </a:lnTo>
                      <a:lnTo>
                        <a:pt x="1209" y="471"/>
                      </a:lnTo>
                      <a:close/>
                      <a:moveTo>
                        <a:pt x="2659" y="1986"/>
                      </a:moveTo>
                      <a:lnTo>
                        <a:pt x="2678" y="1986"/>
                      </a:lnTo>
                      <a:lnTo>
                        <a:pt x="2697" y="1986"/>
                      </a:lnTo>
                      <a:lnTo>
                        <a:pt x="2716" y="1986"/>
                      </a:lnTo>
                      <a:lnTo>
                        <a:pt x="2736" y="1986"/>
                      </a:lnTo>
                      <a:lnTo>
                        <a:pt x="2754" y="1986"/>
                      </a:lnTo>
                      <a:lnTo>
                        <a:pt x="2783" y="1986"/>
                      </a:lnTo>
                      <a:lnTo>
                        <a:pt x="2803" y="1986"/>
                      </a:lnTo>
                      <a:lnTo>
                        <a:pt x="2831" y="1986"/>
                      </a:lnTo>
                      <a:lnTo>
                        <a:pt x="2956" y="1986"/>
                      </a:lnTo>
                      <a:lnTo>
                        <a:pt x="3023" y="1986"/>
                      </a:lnTo>
                      <a:lnTo>
                        <a:pt x="3033" y="1977"/>
                      </a:lnTo>
                      <a:lnTo>
                        <a:pt x="3013" y="1967"/>
                      </a:lnTo>
                      <a:lnTo>
                        <a:pt x="2994" y="1967"/>
                      </a:lnTo>
                      <a:lnTo>
                        <a:pt x="2927" y="1958"/>
                      </a:lnTo>
                      <a:lnTo>
                        <a:pt x="2841" y="1949"/>
                      </a:lnTo>
                      <a:lnTo>
                        <a:pt x="2745" y="1938"/>
                      </a:lnTo>
                      <a:lnTo>
                        <a:pt x="2668" y="1929"/>
                      </a:lnTo>
                      <a:lnTo>
                        <a:pt x="2639" y="1958"/>
                      </a:lnTo>
                      <a:lnTo>
                        <a:pt x="2648" y="1958"/>
                      </a:lnTo>
                      <a:lnTo>
                        <a:pt x="2668" y="1967"/>
                      </a:lnTo>
                      <a:lnTo>
                        <a:pt x="2678" y="1967"/>
                      </a:lnTo>
                      <a:lnTo>
                        <a:pt x="2697" y="1967"/>
                      </a:lnTo>
                      <a:lnTo>
                        <a:pt x="2706" y="1967"/>
                      </a:lnTo>
                      <a:lnTo>
                        <a:pt x="2725" y="1977"/>
                      </a:lnTo>
                      <a:lnTo>
                        <a:pt x="2745" y="1977"/>
                      </a:lnTo>
                      <a:lnTo>
                        <a:pt x="2764" y="1977"/>
                      </a:lnTo>
                      <a:lnTo>
                        <a:pt x="2879" y="2005"/>
                      </a:lnTo>
                      <a:lnTo>
                        <a:pt x="2947" y="2024"/>
                      </a:lnTo>
                      <a:lnTo>
                        <a:pt x="2985" y="2035"/>
                      </a:lnTo>
                      <a:lnTo>
                        <a:pt x="2985" y="2054"/>
                      </a:lnTo>
                      <a:lnTo>
                        <a:pt x="2927" y="2073"/>
                      </a:lnTo>
                      <a:lnTo>
                        <a:pt x="2812" y="2091"/>
                      </a:lnTo>
                      <a:lnTo>
                        <a:pt x="2697" y="2111"/>
                      </a:lnTo>
                      <a:lnTo>
                        <a:pt x="2629" y="2130"/>
                      </a:lnTo>
                      <a:lnTo>
                        <a:pt x="2620" y="2140"/>
                      </a:lnTo>
                      <a:lnTo>
                        <a:pt x="2648" y="2149"/>
                      </a:lnTo>
                      <a:lnTo>
                        <a:pt x="2706" y="2159"/>
                      </a:lnTo>
                      <a:lnTo>
                        <a:pt x="2803" y="2168"/>
                      </a:lnTo>
                      <a:lnTo>
                        <a:pt x="2947" y="2179"/>
                      </a:lnTo>
                      <a:lnTo>
                        <a:pt x="3013" y="2198"/>
                      </a:lnTo>
                      <a:lnTo>
                        <a:pt x="3033" y="2207"/>
                      </a:lnTo>
                      <a:lnTo>
                        <a:pt x="3042" y="2207"/>
                      </a:lnTo>
                      <a:lnTo>
                        <a:pt x="3033" y="2216"/>
                      </a:lnTo>
                      <a:lnTo>
                        <a:pt x="3023" y="2216"/>
                      </a:lnTo>
                      <a:lnTo>
                        <a:pt x="2985" y="2235"/>
                      </a:lnTo>
                      <a:lnTo>
                        <a:pt x="2936" y="2235"/>
                      </a:lnTo>
                      <a:lnTo>
                        <a:pt x="2898" y="2246"/>
                      </a:lnTo>
                      <a:lnTo>
                        <a:pt x="2879" y="2255"/>
                      </a:lnTo>
                      <a:lnTo>
                        <a:pt x="2706" y="2255"/>
                      </a:lnTo>
                      <a:lnTo>
                        <a:pt x="2592" y="2111"/>
                      </a:lnTo>
                      <a:lnTo>
                        <a:pt x="2572" y="2091"/>
                      </a:lnTo>
                      <a:lnTo>
                        <a:pt x="2659" y="2005"/>
                      </a:lnTo>
                      <a:lnTo>
                        <a:pt x="2659" y="1986"/>
                      </a:lnTo>
                      <a:close/>
                    </a:path>
                  </a:pathLst>
                </a:custGeom>
                <a:solidFill>
                  <a:srgbClr val="FFFFCC"/>
                </a:solidFill>
                <a:ln w="9525">
                  <a:noFill/>
                  <a:round/>
                  <a:headEnd/>
                  <a:tailEnd/>
                </a:ln>
              </p:spPr>
              <p:txBody>
                <a:bodyPr>
                  <a:prstTxWarp prst="textNoShape">
                    <a:avLst/>
                  </a:prstTxWarp>
                </a:bodyPr>
                <a:lstStyle/>
                <a:p>
                  <a:endParaRPr lang="en-US"/>
                </a:p>
              </p:txBody>
            </p:sp>
            <p:sp>
              <p:nvSpPr>
                <p:cNvPr id="55900" name="Freeform 311"/>
                <p:cNvSpPr>
                  <a:spLocks noChangeAspect="1"/>
                </p:cNvSpPr>
                <p:nvPr/>
              </p:nvSpPr>
              <p:spPr bwMode="auto">
                <a:xfrm>
                  <a:off x="2533" y="2083"/>
                  <a:ext cx="1531" cy="957"/>
                </a:xfrm>
                <a:custGeom>
                  <a:avLst/>
                  <a:gdLst>
                    <a:gd name="T0" fmla="*/ 68 w 4595"/>
                    <a:gd name="T1" fmla="*/ 324 h 2872"/>
                    <a:gd name="T2" fmla="*/ 155 w 4595"/>
                    <a:gd name="T3" fmla="*/ 97 h 2872"/>
                    <a:gd name="T4" fmla="*/ 405 w 4595"/>
                    <a:gd name="T5" fmla="*/ 10 h 2872"/>
                    <a:gd name="T6" fmla="*/ 1156 w 4595"/>
                    <a:gd name="T7" fmla="*/ 10 h 2872"/>
                    <a:gd name="T8" fmla="*/ 1907 w 4595"/>
                    <a:gd name="T9" fmla="*/ 10 h 2872"/>
                    <a:gd name="T10" fmla="*/ 2654 w 4595"/>
                    <a:gd name="T11" fmla="*/ 8 h 2872"/>
                    <a:gd name="T12" fmla="*/ 3405 w 4595"/>
                    <a:gd name="T13" fmla="*/ 5 h 2872"/>
                    <a:gd name="T14" fmla="*/ 4156 w 4595"/>
                    <a:gd name="T15" fmla="*/ 0 h 2872"/>
                    <a:gd name="T16" fmla="*/ 4427 w 4595"/>
                    <a:gd name="T17" fmla="*/ 73 h 2872"/>
                    <a:gd name="T18" fmla="*/ 4556 w 4595"/>
                    <a:gd name="T19" fmla="*/ 145 h 2872"/>
                    <a:gd name="T20" fmla="*/ 4508 w 4595"/>
                    <a:gd name="T21" fmla="*/ 400 h 2872"/>
                    <a:gd name="T22" fmla="*/ 4549 w 4595"/>
                    <a:gd name="T23" fmla="*/ 616 h 2872"/>
                    <a:gd name="T24" fmla="*/ 4479 w 4595"/>
                    <a:gd name="T25" fmla="*/ 1092 h 2872"/>
                    <a:gd name="T26" fmla="*/ 4298 w 4595"/>
                    <a:gd name="T27" fmla="*/ 1102 h 2872"/>
                    <a:gd name="T28" fmla="*/ 4118 w 4595"/>
                    <a:gd name="T29" fmla="*/ 1097 h 2872"/>
                    <a:gd name="T30" fmla="*/ 4034 w 4595"/>
                    <a:gd name="T31" fmla="*/ 1053 h 2872"/>
                    <a:gd name="T32" fmla="*/ 3861 w 4595"/>
                    <a:gd name="T33" fmla="*/ 1074 h 2872"/>
                    <a:gd name="T34" fmla="*/ 3639 w 4595"/>
                    <a:gd name="T35" fmla="*/ 1071 h 2872"/>
                    <a:gd name="T36" fmla="*/ 3508 w 4595"/>
                    <a:gd name="T37" fmla="*/ 1019 h 2872"/>
                    <a:gd name="T38" fmla="*/ 3318 w 4595"/>
                    <a:gd name="T39" fmla="*/ 1063 h 2872"/>
                    <a:gd name="T40" fmla="*/ 3131 w 4595"/>
                    <a:gd name="T41" fmla="*/ 1058 h 2872"/>
                    <a:gd name="T42" fmla="*/ 2996 w 4595"/>
                    <a:gd name="T43" fmla="*/ 1027 h 2872"/>
                    <a:gd name="T44" fmla="*/ 2905 w 4595"/>
                    <a:gd name="T45" fmla="*/ 1008 h 2872"/>
                    <a:gd name="T46" fmla="*/ 2820 w 4595"/>
                    <a:gd name="T47" fmla="*/ 926 h 2872"/>
                    <a:gd name="T48" fmla="*/ 2844 w 4595"/>
                    <a:gd name="T49" fmla="*/ 984 h 2872"/>
                    <a:gd name="T50" fmla="*/ 2928 w 4595"/>
                    <a:gd name="T51" fmla="*/ 1080 h 2872"/>
                    <a:gd name="T52" fmla="*/ 3060 w 4595"/>
                    <a:gd name="T53" fmla="*/ 1068 h 2872"/>
                    <a:gd name="T54" fmla="*/ 3181 w 4595"/>
                    <a:gd name="T55" fmla="*/ 1116 h 2872"/>
                    <a:gd name="T56" fmla="*/ 3374 w 4595"/>
                    <a:gd name="T57" fmla="*/ 1109 h 2872"/>
                    <a:gd name="T58" fmla="*/ 3537 w 4595"/>
                    <a:gd name="T59" fmla="*/ 1077 h 2872"/>
                    <a:gd name="T60" fmla="*/ 3621 w 4595"/>
                    <a:gd name="T61" fmla="*/ 1114 h 2872"/>
                    <a:gd name="T62" fmla="*/ 3829 w 4595"/>
                    <a:gd name="T63" fmla="*/ 1119 h 2872"/>
                    <a:gd name="T64" fmla="*/ 4503 w 4595"/>
                    <a:gd name="T65" fmla="*/ 1137 h 2872"/>
                    <a:gd name="T66" fmla="*/ 4542 w 4595"/>
                    <a:gd name="T67" fmla="*/ 1124 h 2872"/>
                    <a:gd name="T68" fmla="*/ 4540 w 4595"/>
                    <a:gd name="T69" fmla="*/ 1424 h 2872"/>
                    <a:gd name="T70" fmla="*/ 4585 w 4595"/>
                    <a:gd name="T71" fmla="*/ 1437 h 2872"/>
                    <a:gd name="T72" fmla="*/ 4540 w 4595"/>
                    <a:gd name="T73" fmla="*/ 1519 h 2872"/>
                    <a:gd name="T74" fmla="*/ 4222 w 4595"/>
                    <a:gd name="T75" fmla="*/ 2559 h 2872"/>
                    <a:gd name="T76" fmla="*/ 3795 w 4595"/>
                    <a:gd name="T77" fmla="*/ 2685 h 2872"/>
                    <a:gd name="T78" fmla="*/ 3444 w 4595"/>
                    <a:gd name="T79" fmla="*/ 2728 h 2872"/>
                    <a:gd name="T80" fmla="*/ 3381 w 4595"/>
                    <a:gd name="T81" fmla="*/ 2717 h 2872"/>
                    <a:gd name="T82" fmla="*/ 3294 w 4595"/>
                    <a:gd name="T83" fmla="*/ 2788 h 2872"/>
                    <a:gd name="T84" fmla="*/ 3134 w 4595"/>
                    <a:gd name="T85" fmla="*/ 2819 h 2872"/>
                    <a:gd name="T86" fmla="*/ 2967 w 4595"/>
                    <a:gd name="T87" fmla="*/ 2843 h 2872"/>
                    <a:gd name="T88" fmla="*/ 2873 w 4595"/>
                    <a:gd name="T89" fmla="*/ 2809 h 2872"/>
                    <a:gd name="T90" fmla="*/ 2805 w 4595"/>
                    <a:gd name="T91" fmla="*/ 2856 h 2872"/>
                    <a:gd name="T92" fmla="*/ 2594 w 4595"/>
                    <a:gd name="T93" fmla="*/ 2870 h 2872"/>
                    <a:gd name="T94" fmla="*/ 2459 w 4595"/>
                    <a:gd name="T95" fmla="*/ 2872 h 2872"/>
                    <a:gd name="T96" fmla="*/ 2167 w 4595"/>
                    <a:gd name="T97" fmla="*/ 2870 h 2872"/>
                    <a:gd name="T98" fmla="*/ 1859 w 4595"/>
                    <a:gd name="T99" fmla="*/ 2856 h 2872"/>
                    <a:gd name="T100" fmla="*/ 1651 w 4595"/>
                    <a:gd name="T101" fmla="*/ 2822 h 2872"/>
                    <a:gd name="T102" fmla="*/ 1651 w 4595"/>
                    <a:gd name="T103" fmla="*/ 2754 h 2872"/>
                    <a:gd name="T104" fmla="*/ 1366 w 4595"/>
                    <a:gd name="T105" fmla="*/ 2809 h 2872"/>
                    <a:gd name="T106" fmla="*/ 1096 w 4595"/>
                    <a:gd name="T107" fmla="*/ 2767 h 2872"/>
                    <a:gd name="T108" fmla="*/ 884 w 4595"/>
                    <a:gd name="T109" fmla="*/ 2699 h 2872"/>
                    <a:gd name="T110" fmla="*/ 735 w 4595"/>
                    <a:gd name="T111" fmla="*/ 2691 h 2872"/>
                    <a:gd name="T112" fmla="*/ 448 w 4595"/>
                    <a:gd name="T113" fmla="*/ 2630 h 2872"/>
                    <a:gd name="T114" fmla="*/ 166 w 4595"/>
                    <a:gd name="T115" fmla="*/ 2551 h 2872"/>
                    <a:gd name="T116" fmla="*/ 44 w 4595"/>
                    <a:gd name="T117" fmla="*/ 2496 h 2872"/>
                    <a:gd name="T118" fmla="*/ 19 w 4595"/>
                    <a:gd name="T119" fmla="*/ 1979 h 2872"/>
                    <a:gd name="T120" fmla="*/ 19 w 4595"/>
                    <a:gd name="T121" fmla="*/ 418 h 2872"/>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4595"/>
                    <a:gd name="T184" fmla="*/ 0 h 2872"/>
                    <a:gd name="T185" fmla="*/ 4595 w 4595"/>
                    <a:gd name="T186" fmla="*/ 2872 h 2872"/>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4595" h="2872">
                      <a:moveTo>
                        <a:pt x="19" y="400"/>
                      </a:moveTo>
                      <a:lnTo>
                        <a:pt x="34" y="392"/>
                      </a:lnTo>
                      <a:lnTo>
                        <a:pt x="53" y="394"/>
                      </a:lnTo>
                      <a:lnTo>
                        <a:pt x="65" y="398"/>
                      </a:lnTo>
                      <a:lnTo>
                        <a:pt x="70" y="382"/>
                      </a:lnTo>
                      <a:lnTo>
                        <a:pt x="68" y="324"/>
                      </a:lnTo>
                      <a:lnTo>
                        <a:pt x="68" y="263"/>
                      </a:lnTo>
                      <a:lnTo>
                        <a:pt x="74" y="203"/>
                      </a:lnTo>
                      <a:lnTo>
                        <a:pt x="79" y="142"/>
                      </a:lnTo>
                      <a:lnTo>
                        <a:pt x="103" y="126"/>
                      </a:lnTo>
                      <a:lnTo>
                        <a:pt x="128" y="112"/>
                      </a:lnTo>
                      <a:lnTo>
                        <a:pt x="155" y="97"/>
                      </a:lnTo>
                      <a:lnTo>
                        <a:pt x="179" y="85"/>
                      </a:lnTo>
                      <a:lnTo>
                        <a:pt x="205" y="68"/>
                      </a:lnTo>
                      <a:lnTo>
                        <a:pt x="231" y="49"/>
                      </a:lnTo>
                      <a:lnTo>
                        <a:pt x="255" y="32"/>
                      </a:lnTo>
                      <a:lnTo>
                        <a:pt x="279" y="10"/>
                      </a:lnTo>
                      <a:lnTo>
                        <a:pt x="405" y="10"/>
                      </a:lnTo>
                      <a:lnTo>
                        <a:pt x="529" y="10"/>
                      </a:lnTo>
                      <a:lnTo>
                        <a:pt x="655" y="10"/>
                      </a:lnTo>
                      <a:lnTo>
                        <a:pt x="780" y="10"/>
                      </a:lnTo>
                      <a:lnTo>
                        <a:pt x="906" y="10"/>
                      </a:lnTo>
                      <a:lnTo>
                        <a:pt x="1029" y="10"/>
                      </a:lnTo>
                      <a:lnTo>
                        <a:pt x="1156" y="10"/>
                      </a:lnTo>
                      <a:lnTo>
                        <a:pt x="1279" y="10"/>
                      </a:lnTo>
                      <a:lnTo>
                        <a:pt x="1406" y="10"/>
                      </a:lnTo>
                      <a:lnTo>
                        <a:pt x="1530" y="10"/>
                      </a:lnTo>
                      <a:lnTo>
                        <a:pt x="1657" y="10"/>
                      </a:lnTo>
                      <a:lnTo>
                        <a:pt x="1780" y="10"/>
                      </a:lnTo>
                      <a:lnTo>
                        <a:pt x="1907" y="10"/>
                      </a:lnTo>
                      <a:lnTo>
                        <a:pt x="2030" y="10"/>
                      </a:lnTo>
                      <a:lnTo>
                        <a:pt x="2157" y="10"/>
                      </a:lnTo>
                      <a:lnTo>
                        <a:pt x="2281" y="8"/>
                      </a:lnTo>
                      <a:lnTo>
                        <a:pt x="2404" y="8"/>
                      </a:lnTo>
                      <a:lnTo>
                        <a:pt x="2531" y="8"/>
                      </a:lnTo>
                      <a:lnTo>
                        <a:pt x="2654" y="8"/>
                      </a:lnTo>
                      <a:lnTo>
                        <a:pt x="2781" y="8"/>
                      </a:lnTo>
                      <a:lnTo>
                        <a:pt x="2905" y="8"/>
                      </a:lnTo>
                      <a:lnTo>
                        <a:pt x="3031" y="8"/>
                      </a:lnTo>
                      <a:lnTo>
                        <a:pt x="3155" y="8"/>
                      </a:lnTo>
                      <a:lnTo>
                        <a:pt x="3282" y="5"/>
                      </a:lnTo>
                      <a:lnTo>
                        <a:pt x="3405" y="5"/>
                      </a:lnTo>
                      <a:lnTo>
                        <a:pt x="3531" y="5"/>
                      </a:lnTo>
                      <a:lnTo>
                        <a:pt x="3655" y="5"/>
                      </a:lnTo>
                      <a:lnTo>
                        <a:pt x="3781" y="3"/>
                      </a:lnTo>
                      <a:lnTo>
                        <a:pt x="3906" y="3"/>
                      </a:lnTo>
                      <a:lnTo>
                        <a:pt x="4032" y="3"/>
                      </a:lnTo>
                      <a:lnTo>
                        <a:pt x="4156" y="0"/>
                      </a:lnTo>
                      <a:lnTo>
                        <a:pt x="4282" y="0"/>
                      </a:lnTo>
                      <a:lnTo>
                        <a:pt x="4301" y="18"/>
                      </a:lnTo>
                      <a:lnTo>
                        <a:pt x="4332" y="32"/>
                      </a:lnTo>
                      <a:lnTo>
                        <a:pt x="4364" y="44"/>
                      </a:lnTo>
                      <a:lnTo>
                        <a:pt x="4395" y="61"/>
                      </a:lnTo>
                      <a:lnTo>
                        <a:pt x="4427" y="73"/>
                      </a:lnTo>
                      <a:lnTo>
                        <a:pt x="4458" y="90"/>
                      </a:lnTo>
                      <a:lnTo>
                        <a:pt x="4490" y="105"/>
                      </a:lnTo>
                      <a:lnTo>
                        <a:pt x="4520" y="119"/>
                      </a:lnTo>
                      <a:lnTo>
                        <a:pt x="4551" y="131"/>
                      </a:lnTo>
                      <a:lnTo>
                        <a:pt x="4554" y="139"/>
                      </a:lnTo>
                      <a:lnTo>
                        <a:pt x="4556" y="145"/>
                      </a:lnTo>
                      <a:lnTo>
                        <a:pt x="4554" y="153"/>
                      </a:lnTo>
                      <a:lnTo>
                        <a:pt x="4551" y="160"/>
                      </a:lnTo>
                      <a:lnTo>
                        <a:pt x="4551" y="376"/>
                      </a:lnTo>
                      <a:lnTo>
                        <a:pt x="4540" y="389"/>
                      </a:lnTo>
                      <a:lnTo>
                        <a:pt x="4525" y="394"/>
                      </a:lnTo>
                      <a:lnTo>
                        <a:pt x="4508" y="400"/>
                      </a:lnTo>
                      <a:lnTo>
                        <a:pt x="4496" y="408"/>
                      </a:lnTo>
                      <a:lnTo>
                        <a:pt x="4516" y="416"/>
                      </a:lnTo>
                      <a:lnTo>
                        <a:pt x="4537" y="427"/>
                      </a:lnTo>
                      <a:lnTo>
                        <a:pt x="4554" y="439"/>
                      </a:lnTo>
                      <a:lnTo>
                        <a:pt x="4559" y="463"/>
                      </a:lnTo>
                      <a:lnTo>
                        <a:pt x="4549" y="616"/>
                      </a:lnTo>
                      <a:lnTo>
                        <a:pt x="4545" y="769"/>
                      </a:lnTo>
                      <a:lnTo>
                        <a:pt x="4549" y="924"/>
                      </a:lnTo>
                      <a:lnTo>
                        <a:pt x="4549" y="1077"/>
                      </a:lnTo>
                      <a:lnTo>
                        <a:pt x="4537" y="1087"/>
                      </a:lnTo>
                      <a:lnTo>
                        <a:pt x="4508" y="1090"/>
                      </a:lnTo>
                      <a:lnTo>
                        <a:pt x="4479" y="1092"/>
                      </a:lnTo>
                      <a:lnTo>
                        <a:pt x="4448" y="1095"/>
                      </a:lnTo>
                      <a:lnTo>
                        <a:pt x="4419" y="1095"/>
                      </a:lnTo>
                      <a:lnTo>
                        <a:pt x="4388" y="1097"/>
                      </a:lnTo>
                      <a:lnTo>
                        <a:pt x="4359" y="1100"/>
                      </a:lnTo>
                      <a:lnTo>
                        <a:pt x="4327" y="1102"/>
                      </a:lnTo>
                      <a:lnTo>
                        <a:pt x="4298" y="1102"/>
                      </a:lnTo>
                      <a:lnTo>
                        <a:pt x="4267" y="1102"/>
                      </a:lnTo>
                      <a:lnTo>
                        <a:pt x="4237" y="1102"/>
                      </a:lnTo>
                      <a:lnTo>
                        <a:pt x="4205" y="1102"/>
                      </a:lnTo>
                      <a:lnTo>
                        <a:pt x="4176" y="1102"/>
                      </a:lnTo>
                      <a:lnTo>
                        <a:pt x="4147" y="1100"/>
                      </a:lnTo>
                      <a:lnTo>
                        <a:pt x="4118" y="1097"/>
                      </a:lnTo>
                      <a:lnTo>
                        <a:pt x="4090" y="1092"/>
                      </a:lnTo>
                      <a:lnTo>
                        <a:pt x="4061" y="1087"/>
                      </a:lnTo>
                      <a:lnTo>
                        <a:pt x="4056" y="1080"/>
                      </a:lnTo>
                      <a:lnTo>
                        <a:pt x="4050" y="1068"/>
                      </a:lnTo>
                      <a:lnTo>
                        <a:pt x="4045" y="1058"/>
                      </a:lnTo>
                      <a:lnTo>
                        <a:pt x="4034" y="1053"/>
                      </a:lnTo>
                      <a:lnTo>
                        <a:pt x="4016" y="1056"/>
                      </a:lnTo>
                      <a:lnTo>
                        <a:pt x="3995" y="1058"/>
                      </a:lnTo>
                      <a:lnTo>
                        <a:pt x="3966" y="1063"/>
                      </a:lnTo>
                      <a:lnTo>
                        <a:pt x="3935" y="1066"/>
                      </a:lnTo>
                      <a:lnTo>
                        <a:pt x="3897" y="1071"/>
                      </a:lnTo>
                      <a:lnTo>
                        <a:pt x="3861" y="1074"/>
                      </a:lnTo>
                      <a:lnTo>
                        <a:pt x="3821" y="1080"/>
                      </a:lnTo>
                      <a:lnTo>
                        <a:pt x="3781" y="1082"/>
                      </a:lnTo>
                      <a:lnTo>
                        <a:pt x="3742" y="1082"/>
                      </a:lnTo>
                      <a:lnTo>
                        <a:pt x="3706" y="1082"/>
                      </a:lnTo>
                      <a:lnTo>
                        <a:pt x="3671" y="1077"/>
                      </a:lnTo>
                      <a:lnTo>
                        <a:pt x="3639" y="1071"/>
                      </a:lnTo>
                      <a:lnTo>
                        <a:pt x="3613" y="1063"/>
                      </a:lnTo>
                      <a:lnTo>
                        <a:pt x="3592" y="1051"/>
                      </a:lnTo>
                      <a:lnTo>
                        <a:pt x="3579" y="1034"/>
                      </a:lnTo>
                      <a:lnTo>
                        <a:pt x="3571" y="1016"/>
                      </a:lnTo>
                      <a:lnTo>
                        <a:pt x="3540" y="1016"/>
                      </a:lnTo>
                      <a:lnTo>
                        <a:pt x="3508" y="1019"/>
                      </a:lnTo>
                      <a:lnTo>
                        <a:pt x="3476" y="1024"/>
                      </a:lnTo>
                      <a:lnTo>
                        <a:pt x="3444" y="1029"/>
                      </a:lnTo>
                      <a:lnTo>
                        <a:pt x="3413" y="1037"/>
                      </a:lnTo>
                      <a:lnTo>
                        <a:pt x="3381" y="1048"/>
                      </a:lnTo>
                      <a:lnTo>
                        <a:pt x="3350" y="1056"/>
                      </a:lnTo>
                      <a:lnTo>
                        <a:pt x="3318" y="1063"/>
                      </a:lnTo>
                      <a:lnTo>
                        <a:pt x="3287" y="1068"/>
                      </a:lnTo>
                      <a:lnTo>
                        <a:pt x="3255" y="1074"/>
                      </a:lnTo>
                      <a:lnTo>
                        <a:pt x="3223" y="1074"/>
                      </a:lnTo>
                      <a:lnTo>
                        <a:pt x="3191" y="1074"/>
                      </a:lnTo>
                      <a:lnTo>
                        <a:pt x="3160" y="1068"/>
                      </a:lnTo>
                      <a:lnTo>
                        <a:pt x="3131" y="1058"/>
                      </a:lnTo>
                      <a:lnTo>
                        <a:pt x="3099" y="1045"/>
                      </a:lnTo>
                      <a:lnTo>
                        <a:pt x="3071" y="1024"/>
                      </a:lnTo>
                      <a:lnTo>
                        <a:pt x="3052" y="1024"/>
                      </a:lnTo>
                      <a:lnTo>
                        <a:pt x="3037" y="1024"/>
                      </a:lnTo>
                      <a:lnTo>
                        <a:pt x="3018" y="1024"/>
                      </a:lnTo>
                      <a:lnTo>
                        <a:pt x="2996" y="1027"/>
                      </a:lnTo>
                      <a:lnTo>
                        <a:pt x="2979" y="1027"/>
                      </a:lnTo>
                      <a:lnTo>
                        <a:pt x="2960" y="1032"/>
                      </a:lnTo>
                      <a:lnTo>
                        <a:pt x="2941" y="1034"/>
                      </a:lnTo>
                      <a:lnTo>
                        <a:pt x="2923" y="1039"/>
                      </a:lnTo>
                      <a:lnTo>
                        <a:pt x="2916" y="1024"/>
                      </a:lnTo>
                      <a:lnTo>
                        <a:pt x="2905" y="1008"/>
                      </a:lnTo>
                      <a:lnTo>
                        <a:pt x="2892" y="993"/>
                      </a:lnTo>
                      <a:lnTo>
                        <a:pt x="2878" y="977"/>
                      </a:lnTo>
                      <a:lnTo>
                        <a:pt x="2863" y="964"/>
                      </a:lnTo>
                      <a:lnTo>
                        <a:pt x="2849" y="950"/>
                      </a:lnTo>
                      <a:lnTo>
                        <a:pt x="2834" y="937"/>
                      </a:lnTo>
                      <a:lnTo>
                        <a:pt x="2820" y="926"/>
                      </a:lnTo>
                      <a:lnTo>
                        <a:pt x="2813" y="935"/>
                      </a:lnTo>
                      <a:lnTo>
                        <a:pt x="2810" y="943"/>
                      </a:lnTo>
                      <a:lnTo>
                        <a:pt x="2813" y="950"/>
                      </a:lnTo>
                      <a:lnTo>
                        <a:pt x="2813" y="955"/>
                      </a:lnTo>
                      <a:lnTo>
                        <a:pt x="2828" y="969"/>
                      </a:lnTo>
                      <a:lnTo>
                        <a:pt x="2844" y="984"/>
                      </a:lnTo>
                      <a:lnTo>
                        <a:pt x="2857" y="1000"/>
                      </a:lnTo>
                      <a:lnTo>
                        <a:pt x="2871" y="1016"/>
                      </a:lnTo>
                      <a:lnTo>
                        <a:pt x="2883" y="1032"/>
                      </a:lnTo>
                      <a:lnTo>
                        <a:pt x="2897" y="1051"/>
                      </a:lnTo>
                      <a:lnTo>
                        <a:pt x="2912" y="1063"/>
                      </a:lnTo>
                      <a:lnTo>
                        <a:pt x="2928" y="1080"/>
                      </a:lnTo>
                      <a:lnTo>
                        <a:pt x="2950" y="1077"/>
                      </a:lnTo>
                      <a:lnTo>
                        <a:pt x="2970" y="1074"/>
                      </a:lnTo>
                      <a:lnTo>
                        <a:pt x="2994" y="1071"/>
                      </a:lnTo>
                      <a:lnTo>
                        <a:pt x="3015" y="1068"/>
                      </a:lnTo>
                      <a:lnTo>
                        <a:pt x="3039" y="1068"/>
                      </a:lnTo>
                      <a:lnTo>
                        <a:pt x="3060" y="1068"/>
                      </a:lnTo>
                      <a:lnTo>
                        <a:pt x="3081" y="1071"/>
                      </a:lnTo>
                      <a:lnTo>
                        <a:pt x="3099" y="1074"/>
                      </a:lnTo>
                      <a:lnTo>
                        <a:pt x="3113" y="1090"/>
                      </a:lnTo>
                      <a:lnTo>
                        <a:pt x="3131" y="1102"/>
                      </a:lnTo>
                      <a:lnTo>
                        <a:pt x="3155" y="1111"/>
                      </a:lnTo>
                      <a:lnTo>
                        <a:pt x="3181" y="1116"/>
                      </a:lnTo>
                      <a:lnTo>
                        <a:pt x="3210" y="1119"/>
                      </a:lnTo>
                      <a:lnTo>
                        <a:pt x="3239" y="1121"/>
                      </a:lnTo>
                      <a:lnTo>
                        <a:pt x="3273" y="1119"/>
                      </a:lnTo>
                      <a:lnTo>
                        <a:pt x="3307" y="1116"/>
                      </a:lnTo>
                      <a:lnTo>
                        <a:pt x="3340" y="1114"/>
                      </a:lnTo>
                      <a:lnTo>
                        <a:pt x="3374" y="1109"/>
                      </a:lnTo>
                      <a:lnTo>
                        <a:pt x="3408" y="1102"/>
                      </a:lnTo>
                      <a:lnTo>
                        <a:pt x="3439" y="1095"/>
                      </a:lnTo>
                      <a:lnTo>
                        <a:pt x="3468" y="1090"/>
                      </a:lnTo>
                      <a:lnTo>
                        <a:pt x="3494" y="1085"/>
                      </a:lnTo>
                      <a:lnTo>
                        <a:pt x="3518" y="1080"/>
                      </a:lnTo>
                      <a:lnTo>
                        <a:pt x="3537" y="1077"/>
                      </a:lnTo>
                      <a:lnTo>
                        <a:pt x="3555" y="1087"/>
                      </a:lnTo>
                      <a:lnTo>
                        <a:pt x="3574" y="1092"/>
                      </a:lnTo>
                      <a:lnTo>
                        <a:pt x="3592" y="1095"/>
                      </a:lnTo>
                      <a:lnTo>
                        <a:pt x="3613" y="1092"/>
                      </a:lnTo>
                      <a:lnTo>
                        <a:pt x="3621" y="1100"/>
                      </a:lnTo>
                      <a:lnTo>
                        <a:pt x="3621" y="1114"/>
                      </a:lnTo>
                      <a:lnTo>
                        <a:pt x="3621" y="1124"/>
                      </a:lnTo>
                      <a:lnTo>
                        <a:pt x="3634" y="1129"/>
                      </a:lnTo>
                      <a:lnTo>
                        <a:pt x="3684" y="1126"/>
                      </a:lnTo>
                      <a:lnTo>
                        <a:pt x="3731" y="1124"/>
                      </a:lnTo>
                      <a:lnTo>
                        <a:pt x="3779" y="1121"/>
                      </a:lnTo>
                      <a:lnTo>
                        <a:pt x="3829" y="1119"/>
                      </a:lnTo>
                      <a:lnTo>
                        <a:pt x="3877" y="1114"/>
                      </a:lnTo>
                      <a:lnTo>
                        <a:pt x="3924" y="1111"/>
                      </a:lnTo>
                      <a:lnTo>
                        <a:pt x="3971" y="1106"/>
                      </a:lnTo>
                      <a:lnTo>
                        <a:pt x="4022" y="1102"/>
                      </a:lnTo>
                      <a:lnTo>
                        <a:pt x="4048" y="1129"/>
                      </a:lnTo>
                      <a:lnTo>
                        <a:pt x="4503" y="1137"/>
                      </a:lnTo>
                      <a:lnTo>
                        <a:pt x="4511" y="1132"/>
                      </a:lnTo>
                      <a:lnTo>
                        <a:pt x="4513" y="1121"/>
                      </a:lnTo>
                      <a:lnTo>
                        <a:pt x="4513" y="1111"/>
                      </a:lnTo>
                      <a:lnTo>
                        <a:pt x="4525" y="1111"/>
                      </a:lnTo>
                      <a:lnTo>
                        <a:pt x="4537" y="1116"/>
                      </a:lnTo>
                      <a:lnTo>
                        <a:pt x="4542" y="1124"/>
                      </a:lnTo>
                      <a:lnTo>
                        <a:pt x="4545" y="1137"/>
                      </a:lnTo>
                      <a:lnTo>
                        <a:pt x="4549" y="1148"/>
                      </a:lnTo>
                      <a:lnTo>
                        <a:pt x="4542" y="1219"/>
                      </a:lnTo>
                      <a:lnTo>
                        <a:pt x="4540" y="1290"/>
                      </a:lnTo>
                      <a:lnTo>
                        <a:pt x="4540" y="1361"/>
                      </a:lnTo>
                      <a:lnTo>
                        <a:pt x="4540" y="1424"/>
                      </a:lnTo>
                      <a:lnTo>
                        <a:pt x="4551" y="1422"/>
                      </a:lnTo>
                      <a:lnTo>
                        <a:pt x="4561" y="1417"/>
                      </a:lnTo>
                      <a:lnTo>
                        <a:pt x="4571" y="1413"/>
                      </a:lnTo>
                      <a:lnTo>
                        <a:pt x="4583" y="1417"/>
                      </a:lnTo>
                      <a:lnTo>
                        <a:pt x="4585" y="1427"/>
                      </a:lnTo>
                      <a:lnTo>
                        <a:pt x="4585" y="1437"/>
                      </a:lnTo>
                      <a:lnTo>
                        <a:pt x="4585" y="1446"/>
                      </a:lnTo>
                      <a:lnTo>
                        <a:pt x="4593" y="1451"/>
                      </a:lnTo>
                      <a:lnTo>
                        <a:pt x="4595" y="1477"/>
                      </a:lnTo>
                      <a:lnTo>
                        <a:pt x="4583" y="1492"/>
                      </a:lnTo>
                      <a:lnTo>
                        <a:pt x="4561" y="1504"/>
                      </a:lnTo>
                      <a:lnTo>
                        <a:pt x="4540" y="1519"/>
                      </a:lnTo>
                      <a:lnTo>
                        <a:pt x="4537" y="2427"/>
                      </a:lnTo>
                      <a:lnTo>
                        <a:pt x="4479" y="2456"/>
                      </a:lnTo>
                      <a:lnTo>
                        <a:pt x="4419" y="2482"/>
                      </a:lnTo>
                      <a:lnTo>
                        <a:pt x="4354" y="2509"/>
                      </a:lnTo>
                      <a:lnTo>
                        <a:pt x="4287" y="2535"/>
                      </a:lnTo>
                      <a:lnTo>
                        <a:pt x="4222" y="2559"/>
                      </a:lnTo>
                      <a:lnTo>
                        <a:pt x="4150" y="2583"/>
                      </a:lnTo>
                      <a:lnTo>
                        <a:pt x="4082" y="2607"/>
                      </a:lnTo>
                      <a:lnTo>
                        <a:pt x="4010" y="2627"/>
                      </a:lnTo>
                      <a:lnTo>
                        <a:pt x="3940" y="2648"/>
                      </a:lnTo>
                      <a:lnTo>
                        <a:pt x="3866" y="2667"/>
                      </a:lnTo>
                      <a:lnTo>
                        <a:pt x="3795" y="2685"/>
                      </a:lnTo>
                      <a:lnTo>
                        <a:pt x="3723" y="2701"/>
                      </a:lnTo>
                      <a:lnTo>
                        <a:pt x="3655" y="2717"/>
                      </a:lnTo>
                      <a:lnTo>
                        <a:pt x="3586" y="2730"/>
                      </a:lnTo>
                      <a:lnTo>
                        <a:pt x="3521" y="2743"/>
                      </a:lnTo>
                      <a:lnTo>
                        <a:pt x="3455" y="2754"/>
                      </a:lnTo>
                      <a:lnTo>
                        <a:pt x="3444" y="2728"/>
                      </a:lnTo>
                      <a:lnTo>
                        <a:pt x="3437" y="2704"/>
                      </a:lnTo>
                      <a:lnTo>
                        <a:pt x="3420" y="2680"/>
                      </a:lnTo>
                      <a:lnTo>
                        <a:pt x="3403" y="2660"/>
                      </a:lnTo>
                      <a:lnTo>
                        <a:pt x="3391" y="2677"/>
                      </a:lnTo>
                      <a:lnTo>
                        <a:pt x="3386" y="2696"/>
                      </a:lnTo>
                      <a:lnTo>
                        <a:pt x="3381" y="2717"/>
                      </a:lnTo>
                      <a:lnTo>
                        <a:pt x="3379" y="2738"/>
                      </a:lnTo>
                      <a:lnTo>
                        <a:pt x="3371" y="2757"/>
                      </a:lnTo>
                      <a:lnTo>
                        <a:pt x="3360" y="2769"/>
                      </a:lnTo>
                      <a:lnTo>
                        <a:pt x="3345" y="2780"/>
                      </a:lnTo>
                      <a:lnTo>
                        <a:pt x="3321" y="2783"/>
                      </a:lnTo>
                      <a:lnTo>
                        <a:pt x="3294" y="2788"/>
                      </a:lnTo>
                      <a:lnTo>
                        <a:pt x="3268" y="2793"/>
                      </a:lnTo>
                      <a:lnTo>
                        <a:pt x="3242" y="2798"/>
                      </a:lnTo>
                      <a:lnTo>
                        <a:pt x="3213" y="2804"/>
                      </a:lnTo>
                      <a:lnTo>
                        <a:pt x="3186" y="2809"/>
                      </a:lnTo>
                      <a:lnTo>
                        <a:pt x="3160" y="2814"/>
                      </a:lnTo>
                      <a:lnTo>
                        <a:pt x="3134" y="2819"/>
                      </a:lnTo>
                      <a:lnTo>
                        <a:pt x="3107" y="2825"/>
                      </a:lnTo>
                      <a:lnTo>
                        <a:pt x="3078" y="2831"/>
                      </a:lnTo>
                      <a:lnTo>
                        <a:pt x="3052" y="2836"/>
                      </a:lnTo>
                      <a:lnTo>
                        <a:pt x="3023" y="2838"/>
                      </a:lnTo>
                      <a:lnTo>
                        <a:pt x="2996" y="2841"/>
                      </a:lnTo>
                      <a:lnTo>
                        <a:pt x="2967" y="2843"/>
                      </a:lnTo>
                      <a:lnTo>
                        <a:pt x="2941" y="2846"/>
                      </a:lnTo>
                      <a:lnTo>
                        <a:pt x="2912" y="2843"/>
                      </a:lnTo>
                      <a:lnTo>
                        <a:pt x="2883" y="2843"/>
                      </a:lnTo>
                      <a:lnTo>
                        <a:pt x="2881" y="2833"/>
                      </a:lnTo>
                      <a:lnTo>
                        <a:pt x="2878" y="2819"/>
                      </a:lnTo>
                      <a:lnTo>
                        <a:pt x="2873" y="2809"/>
                      </a:lnTo>
                      <a:lnTo>
                        <a:pt x="2865" y="2802"/>
                      </a:lnTo>
                      <a:lnTo>
                        <a:pt x="2857" y="2817"/>
                      </a:lnTo>
                      <a:lnTo>
                        <a:pt x="2863" y="2833"/>
                      </a:lnTo>
                      <a:lnTo>
                        <a:pt x="2860" y="2846"/>
                      </a:lnTo>
                      <a:lnTo>
                        <a:pt x="2842" y="2854"/>
                      </a:lnTo>
                      <a:lnTo>
                        <a:pt x="2805" y="2856"/>
                      </a:lnTo>
                      <a:lnTo>
                        <a:pt x="2770" y="2862"/>
                      </a:lnTo>
                      <a:lnTo>
                        <a:pt x="2736" y="2865"/>
                      </a:lnTo>
                      <a:lnTo>
                        <a:pt x="2702" y="2867"/>
                      </a:lnTo>
                      <a:lnTo>
                        <a:pt x="2665" y="2870"/>
                      </a:lnTo>
                      <a:lnTo>
                        <a:pt x="2630" y="2870"/>
                      </a:lnTo>
                      <a:lnTo>
                        <a:pt x="2594" y="2870"/>
                      </a:lnTo>
                      <a:lnTo>
                        <a:pt x="2555" y="2870"/>
                      </a:lnTo>
                      <a:lnTo>
                        <a:pt x="2538" y="2854"/>
                      </a:lnTo>
                      <a:lnTo>
                        <a:pt x="2528" y="2838"/>
                      </a:lnTo>
                      <a:lnTo>
                        <a:pt x="2517" y="2822"/>
                      </a:lnTo>
                      <a:lnTo>
                        <a:pt x="2504" y="2807"/>
                      </a:lnTo>
                      <a:lnTo>
                        <a:pt x="2459" y="2872"/>
                      </a:lnTo>
                      <a:lnTo>
                        <a:pt x="2413" y="2872"/>
                      </a:lnTo>
                      <a:lnTo>
                        <a:pt x="2365" y="2872"/>
                      </a:lnTo>
                      <a:lnTo>
                        <a:pt x="2315" y="2872"/>
                      </a:lnTo>
                      <a:lnTo>
                        <a:pt x="2267" y="2872"/>
                      </a:lnTo>
                      <a:lnTo>
                        <a:pt x="2218" y="2872"/>
                      </a:lnTo>
                      <a:lnTo>
                        <a:pt x="2167" y="2870"/>
                      </a:lnTo>
                      <a:lnTo>
                        <a:pt x="2115" y="2870"/>
                      </a:lnTo>
                      <a:lnTo>
                        <a:pt x="2064" y="2867"/>
                      </a:lnTo>
                      <a:lnTo>
                        <a:pt x="2014" y="2867"/>
                      </a:lnTo>
                      <a:lnTo>
                        <a:pt x="1962" y="2865"/>
                      </a:lnTo>
                      <a:lnTo>
                        <a:pt x="1912" y="2860"/>
                      </a:lnTo>
                      <a:lnTo>
                        <a:pt x="1859" y="2856"/>
                      </a:lnTo>
                      <a:lnTo>
                        <a:pt x="1809" y="2851"/>
                      </a:lnTo>
                      <a:lnTo>
                        <a:pt x="1756" y="2848"/>
                      </a:lnTo>
                      <a:lnTo>
                        <a:pt x="1707" y="2841"/>
                      </a:lnTo>
                      <a:lnTo>
                        <a:pt x="1657" y="2836"/>
                      </a:lnTo>
                      <a:lnTo>
                        <a:pt x="1654" y="2827"/>
                      </a:lnTo>
                      <a:lnTo>
                        <a:pt x="1651" y="2822"/>
                      </a:lnTo>
                      <a:lnTo>
                        <a:pt x="1651" y="2814"/>
                      </a:lnTo>
                      <a:lnTo>
                        <a:pt x="1657" y="2809"/>
                      </a:lnTo>
                      <a:lnTo>
                        <a:pt x="1657" y="2791"/>
                      </a:lnTo>
                      <a:lnTo>
                        <a:pt x="1654" y="2778"/>
                      </a:lnTo>
                      <a:lnTo>
                        <a:pt x="1651" y="2764"/>
                      </a:lnTo>
                      <a:lnTo>
                        <a:pt x="1651" y="2754"/>
                      </a:lnTo>
                      <a:lnTo>
                        <a:pt x="1596" y="2827"/>
                      </a:lnTo>
                      <a:lnTo>
                        <a:pt x="1551" y="2825"/>
                      </a:lnTo>
                      <a:lnTo>
                        <a:pt x="1503" y="2819"/>
                      </a:lnTo>
                      <a:lnTo>
                        <a:pt x="1459" y="2817"/>
                      </a:lnTo>
                      <a:lnTo>
                        <a:pt x="1411" y="2812"/>
                      </a:lnTo>
                      <a:lnTo>
                        <a:pt x="1366" y="2809"/>
                      </a:lnTo>
                      <a:lnTo>
                        <a:pt x="1322" y="2804"/>
                      </a:lnTo>
                      <a:lnTo>
                        <a:pt x="1277" y="2796"/>
                      </a:lnTo>
                      <a:lnTo>
                        <a:pt x="1230" y="2791"/>
                      </a:lnTo>
                      <a:lnTo>
                        <a:pt x="1185" y="2783"/>
                      </a:lnTo>
                      <a:lnTo>
                        <a:pt x="1140" y="2775"/>
                      </a:lnTo>
                      <a:lnTo>
                        <a:pt x="1096" y="2767"/>
                      </a:lnTo>
                      <a:lnTo>
                        <a:pt x="1053" y="2757"/>
                      </a:lnTo>
                      <a:lnTo>
                        <a:pt x="1009" y="2746"/>
                      </a:lnTo>
                      <a:lnTo>
                        <a:pt x="966" y="2735"/>
                      </a:lnTo>
                      <a:lnTo>
                        <a:pt x="922" y="2723"/>
                      </a:lnTo>
                      <a:lnTo>
                        <a:pt x="879" y="2709"/>
                      </a:lnTo>
                      <a:lnTo>
                        <a:pt x="884" y="2699"/>
                      </a:lnTo>
                      <a:lnTo>
                        <a:pt x="887" y="2691"/>
                      </a:lnTo>
                      <a:lnTo>
                        <a:pt x="887" y="2682"/>
                      </a:lnTo>
                      <a:lnTo>
                        <a:pt x="884" y="2675"/>
                      </a:lnTo>
                      <a:lnTo>
                        <a:pt x="832" y="2709"/>
                      </a:lnTo>
                      <a:lnTo>
                        <a:pt x="785" y="2699"/>
                      </a:lnTo>
                      <a:lnTo>
                        <a:pt x="735" y="2691"/>
                      </a:lnTo>
                      <a:lnTo>
                        <a:pt x="687" y="2680"/>
                      </a:lnTo>
                      <a:lnTo>
                        <a:pt x="638" y="2672"/>
                      </a:lnTo>
                      <a:lnTo>
                        <a:pt x="590" y="2662"/>
                      </a:lnTo>
                      <a:lnTo>
                        <a:pt x="542" y="2651"/>
                      </a:lnTo>
                      <a:lnTo>
                        <a:pt x="494" y="2643"/>
                      </a:lnTo>
                      <a:lnTo>
                        <a:pt x="448" y="2630"/>
                      </a:lnTo>
                      <a:lnTo>
                        <a:pt x="397" y="2619"/>
                      </a:lnTo>
                      <a:lnTo>
                        <a:pt x="352" y="2609"/>
                      </a:lnTo>
                      <a:lnTo>
                        <a:pt x="306" y="2596"/>
                      </a:lnTo>
                      <a:lnTo>
                        <a:pt x="258" y="2583"/>
                      </a:lnTo>
                      <a:lnTo>
                        <a:pt x="213" y="2567"/>
                      </a:lnTo>
                      <a:lnTo>
                        <a:pt x="166" y="2551"/>
                      </a:lnTo>
                      <a:lnTo>
                        <a:pt x="121" y="2533"/>
                      </a:lnTo>
                      <a:lnTo>
                        <a:pt x="77" y="2514"/>
                      </a:lnTo>
                      <a:lnTo>
                        <a:pt x="68" y="2509"/>
                      </a:lnTo>
                      <a:lnTo>
                        <a:pt x="60" y="2501"/>
                      </a:lnTo>
                      <a:lnTo>
                        <a:pt x="53" y="2499"/>
                      </a:lnTo>
                      <a:lnTo>
                        <a:pt x="44" y="2496"/>
                      </a:lnTo>
                      <a:lnTo>
                        <a:pt x="36" y="2501"/>
                      </a:lnTo>
                      <a:lnTo>
                        <a:pt x="31" y="2506"/>
                      </a:lnTo>
                      <a:lnTo>
                        <a:pt x="24" y="2509"/>
                      </a:lnTo>
                      <a:lnTo>
                        <a:pt x="13" y="2509"/>
                      </a:lnTo>
                      <a:lnTo>
                        <a:pt x="0" y="2496"/>
                      </a:lnTo>
                      <a:lnTo>
                        <a:pt x="19" y="1979"/>
                      </a:lnTo>
                      <a:lnTo>
                        <a:pt x="34" y="1466"/>
                      </a:lnTo>
                      <a:lnTo>
                        <a:pt x="48" y="953"/>
                      </a:lnTo>
                      <a:lnTo>
                        <a:pt x="65" y="439"/>
                      </a:lnTo>
                      <a:lnTo>
                        <a:pt x="50" y="432"/>
                      </a:lnTo>
                      <a:lnTo>
                        <a:pt x="31" y="427"/>
                      </a:lnTo>
                      <a:lnTo>
                        <a:pt x="19" y="418"/>
                      </a:lnTo>
                      <a:lnTo>
                        <a:pt x="19" y="400"/>
                      </a:lnTo>
                      <a:close/>
                    </a:path>
                  </a:pathLst>
                </a:custGeom>
                <a:solidFill>
                  <a:srgbClr val="1E1916"/>
                </a:solidFill>
                <a:ln w="9525">
                  <a:noFill/>
                  <a:round/>
                  <a:headEnd/>
                  <a:tailEnd/>
                </a:ln>
              </p:spPr>
              <p:txBody>
                <a:bodyPr>
                  <a:prstTxWarp prst="textNoShape">
                    <a:avLst/>
                  </a:prstTxWarp>
                </a:bodyPr>
                <a:lstStyle/>
                <a:p>
                  <a:endParaRPr lang="en-US"/>
                </a:p>
              </p:txBody>
            </p:sp>
            <p:sp>
              <p:nvSpPr>
                <p:cNvPr id="55901" name="Freeform 312"/>
                <p:cNvSpPr>
                  <a:spLocks noChangeAspect="1"/>
                </p:cNvSpPr>
                <p:nvPr/>
              </p:nvSpPr>
              <p:spPr bwMode="auto">
                <a:xfrm>
                  <a:off x="2567" y="2152"/>
                  <a:ext cx="504" cy="826"/>
                </a:xfrm>
                <a:custGeom>
                  <a:avLst/>
                  <a:gdLst>
                    <a:gd name="T0" fmla="*/ 81 w 1513"/>
                    <a:gd name="T1" fmla="*/ 179 h 2477"/>
                    <a:gd name="T2" fmla="*/ 255 w 1513"/>
                    <a:gd name="T3" fmla="*/ 210 h 2477"/>
                    <a:gd name="T4" fmla="*/ 439 w 1513"/>
                    <a:gd name="T5" fmla="*/ 245 h 2477"/>
                    <a:gd name="T6" fmla="*/ 555 w 1513"/>
                    <a:gd name="T7" fmla="*/ 268 h 2477"/>
                    <a:gd name="T8" fmla="*/ 590 w 1513"/>
                    <a:gd name="T9" fmla="*/ 19 h 2477"/>
                    <a:gd name="T10" fmla="*/ 644 w 1513"/>
                    <a:gd name="T11" fmla="*/ 10 h 2477"/>
                    <a:gd name="T12" fmla="*/ 629 w 1513"/>
                    <a:gd name="T13" fmla="*/ 282 h 2477"/>
                    <a:gd name="T14" fmla="*/ 769 w 1513"/>
                    <a:gd name="T15" fmla="*/ 306 h 2477"/>
                    <a:gd name="T16" fmla="*/ 906 w 1513"/>
                    <a:gd name="T17" fmla="*/ 318 h 2477"/>
                    <a:gd name="T18" fmla="*/ 855 w 1513"/>
                    <a:gd name="T19" fmla="*/ 111 h 2477"/>
                    <a:gd name="T20" fmla="*/ 884 w 1513"/>
                    <a:gd name="T21" fmla="*/ 26 h 2477"/>
                    <a:gd name="T22" fmla="*/ 908 w 1513"/>
                    <a:gd name="T23" fmla="*/ 128 h 2477"/>
                    <a:gd name="T24" fmla="*/ 950 w 1513"/>
                    <a:gd name="T25" fmla="*/ 268 h 2477"/>
                    <a:gd name="T26" fmla="*/ 1045 w 1513"/>
                    <a:gd name="T27" fmla="*/ 342 h 2477"/>
                    <a:gd name="T28" fmla="*/ 1182 w 1513"/>
                    <a:gd name="T29" fmla="*/ 352 h 2477"/>
                    <a:gd name="T30" fmla="*/ 1316 w 1513"/>
                    <a:gd name="T31" fmla="*/ 361 h 2477"/>
                    <a:gd name="T32" fmla="*/ 1448 w 1513"/>
                    <a:gd name="T33" fmla="*/ 368 h 2477"/>
                    <a:gd name="T34" fmla="*/ 1508 w 1513"/>
                    <a:gd name="T35" fmla="*/ 387 h 2477"/>
                    <a:gd name="T36" fmla="*/ 1432 w 1513"/>
                    <a:gd name="T37" fmla="*/ 402 h 2477"/>
                    <a:gd name="T38" fmla="*/ 1298 w 1513"/>
                    <a:gd name="T39" fmla="*/ 397 h 2477"/>
                    <a:gd name="T40" fmla="*/ 1164 w 1513"/>
                    <a:gd name="T41" fmla="*/ 390 h 2477"/>
                    <a:gd name="T42" fmla="*/ 1034 w 1513"/>
                    <a:gd name="T43" fmla="*/ 376 h 2477"/>
                    <a:gd name="T44" fmla="*/ 976 w 1513"/>
                    <a:gd name="T45" fmla="*/ 390 h 2477"/>
                    <a:gd name="T46" fmla="*/ 979 w 1513"/>
                    <a:gd name="T47" fmla="*/ 494 h 2477"/>
                    <a:gd name="T48" fmla="*/ 971 w 1513"/>
                    <a:gd name="T49" fmla="*/ 605 h 2477"/>
                    <a:gd name="T50" fmla="*/ 1019 w 1513"/>
                    <a:gd name="T51" fmla="*/ 766 h 2477"/>
                    <a:gd name="T52" fmla="*/ 1019 w 1513"/>
                    <a:gd name="T53" fmla="*/ 1040 h 2477"/>
                    <a:gd name="T54" fmla="*/ 1072 w 1513"/>
                    <a:gd name="T55" fmla="*/ 1243 h 2477"/>
                    <a:gd name="T56" fmla="*/ 1116 w 1513"/>
                    <a:gd name="T57" fmla="*/ 1380 h 2477"/>
                    <a:gd name="T58" fmla="*/ 1072 w 1513"/>
                    <a:gd name="T59" fmla="*/ 1282 h 2477"/>
                    <a:gd name="T60" fmla="*/ 990 w 1513"/>
                    <a:gd name="T61" fmla="*/ 935 h 2477"/>
                    <a:gd name="T62" fmla="*/ 969 w 1513"/>
                    <a:gd name="T63" fmla="*/ 674 h 2477"/>
                    <a:gd name="T64" fmla="*/ 950 w 1513"/>
                    <a:gd name="T65" fmla="*/ 484 h 2477"/>
                    <a:gd name="T66" fmla="*/ 853 w 1513"/>
                    <a:gd name="T67" fmla="*/ 347 h 2477"/>
                    <a:gd name="T68" fmla="*/ 697 w 1513"/>
                    <a:gd name="T69" fmla="*/ 323 h 2477"/>
                    <a:gd name="T70" fmla="*/ 624 w 1513"/>
                    <a:gd name="T71" fmla="*/ 326 h 2477"/>
                    <a:gd name="T72" fmla="*/ 666 w 1513"/>
                    <a:gd name="T73" fmla="*/ 437 h 2477"/>
                    <a:gd name="T74" fmla="*/ 660 w 1513"/>
                    <a:gd name="T75" fmla="*/ 569 h 2477"/>
                    <a:gd name="T76" fmla="*/ 684 w 1513"/>
                    <a:gd name="T77" fmla="*/ 631 h 2477"/>
                    <a:gd name="T78" fmla="*/ 668 w 1513"/>
                    <a:gd name="T79" fmla="*/ 708 h 2477"/>
                    <a:gd name="T80" fmla="*/ 648 w 1513"/>
                    <a:gd name="T81" fmla="*/ 1026 h 2477"/>
                    <a:gd name="T82" fmla="*/ 671 w 1513"/>
                    <a:gd name="T83" fmla="*/ 1342 h 2477"/>
                    <a:gd name="T84" fmla="*/ 687 w 1513"/>
                    <a:gd name="T85" fmla="*/ 1472 h 2477"/>
                    <a:gd name="T86" fmla="*/ 740 w 1513"/>
                    <a:gd name="T87" fmla="*/ 1664 h 2477"/>
                    <a:gd name="T88" fmla="*/ 781 w 1513"/>
                    <a:gd name="T89" fmla="*/ 1850 h 2477"/>
                    <a:gd name="T90" fmla="*/ 757 w 1513"/>
                    <a:gd name="T91" fmla="*/ 2062 h 2477"/>
                    <a:gd name="T92" fmla="*/ 790 w 1513"/>
                    <a:gd name="T93" fmla="*/ 2308 h 2477"/>
                    <a:gd name="T94" fmla="*/ 745 w 1513"/>
                    <a:gd name="T95" fmla="*/ 2370 h 2477"/>
                    <a:gd name="T96" fmla="*/ 737 w 1513"/>
                    <a:gd name="T97" fmla="*/ 1935 h 2477"/>
                    <a:gd name="T98" fmla="*/ 671 w 1513"/>
                    <a:gd name="T99" fmla="*/ 1556 h 2477"/>
                    <a:gd name="T100" fmla="*/ 639 w 1513"/>
                    <a:gd name="T101" fmla="*/ 1226 h 2477"/>
                    <a:gd name="T102" fmla="*/ 629 w 1513"/>
                    <a:gd name="T103" fmla="*/ 889 h 2477"/>
                    <a:gd name="T104" fmla="*/ 655 w 1513"/>
                    <a:gd name="T105" fmla="*/ 653 h 2477"/>
                    <a:gd name="T106" fmla="*/ 613 w 1513"/>
                    <a:gd name="T107" fmla="*/ 624 h 2477"/>
                    <a:gd name="T108" fmla="*/ 632 w 1513"/>
                    <a:gd name="T109" fmla="*/ 552 h 2477"/>
                    <a:gd name="T110" fmla="*/ 626 w 1513"/>
                    <a:gd name="T111" fmla="*/ 405 h 2477"/>
                    <a:gd name="T112" fmla="*/ 552 w 1513"/>
                    <a:gd name="T113" fmla="*/ 294 h 2477"/>
                    <a:gd name="T114" fmla="*/ 403 w 1513"/>
                    <a:gd name="T115" fmla="*/ 270 h 2477"/>
                    <a:gd name="T116" fmla="*/ 255 w 1513"/>
                    <a:gd name="T117" fmla="*/ 245 h 2477"/>
                    <a:gd name="T118" fmla="*/ 107 w 1513"/>
                    <a:gd name="T119" fmla="*/ 213 h 2477"/>
                    <a:gd name="T120" fmla="*/ 2 w 1513"/>
                    <a:gd name="T121" fmla="*/ 181 h 2477"/>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513"/>
                    <a:gd name="T184" fmla="*/ 0 h 2477"/>
                    <a:gd name="T185" fmla="*/ 1513 w 1513"/>
                    <a:gd name="T186" fmla="*/ 2477 h 2477"/>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513" h="2477">
                      <a:moveTo>
                        <a:pt x="5" y="166"/>
                      </a:moveTo>
                      <a:lnTo>
                        <a:pt x="23" y="168"/>
                      </a:lnTo>
                      <a:lnTo>
                        <a:pt x="47" y="174"/>
                      </a:lnTo>
                      <a:lnTo>
                        <a:pt x="81" y="179"/>
                      </a:lnTo>
                      <a:lnTo>
                        <a:pt x="118" y="186"/>
                      </a:lnTo>
                      <a:lnTo>
                        <a:pt x="160" y="195"/>
                      </a:lnTo>
                      <a:lnTo>
                        <a:pt x="205" y="202"/>
                      </a:lnTo>
                      <a:lnTo>
                        <a:pt x="255" y="210"/>
                      </a:lnTo>
                      <a:lnTo>
                        <a:pt x="302" y="219"/>
                      </a:lnTo>
                      <a:lnTo>
                        <a:pt x="350" y="226"/>
                      </a:lnTo>
                      <a:lnTo>
                        <a:pt x="397" y="236"/>
                      </a:lnTo>
                      <a:lnTo>
                        <a:pt x="439" y="245"/>
                      </a:lnTo>
                      <a:lnTo>
                        <a:pt x="479" y="250"/>
                      </a:lnTo>
                      <a:lnTo>
                        <a:pt x="511" y="258"/>
                      </a:lnTo>
                      <a:lnTo>
                        <a:pt x="537" y="263"/>
                      </a:lnTo>
                      <a:lnTo>
                        <a:pt x="555" y="268"/>
                      </a:lnTo>
                      <a:lnTo>
                        <a:pt x="566" y="274"/>
                      </a:lnTo>
                      <a:lnTo>
                        <a:pt x="571" y="265"/>
                      </a:lnTo>
                      <a:lnTo>
                        <a:pt x="571" y="26"/>
                      </a:lnTo>
                      <a:lnTo>
                        <a:pt x="590" y="19"/>
                      </a:lnTo>
                      <a:lnTo>
                        <a:pt x="608" y="10"/>
                      </a:lnTo>
                      <a:lnTo>
                        <a:pt x="629" y="5"/>
                      </a:lnTo>
                      <a:lnTo>
                        <a:pt x="648" y="0"/>
                      </a:lnTo>
                      <a:lnTo>
                        <a:pt x="644" y="10"/>
                      </a:lnTo>
                      <a:lnTo>
                        <a:pt x="639" y="21"/>
                      </a:lnTo>
                      <a:lnTo>
                        <a:pt x="632" y="29"/>
                      </a:lnTo>
                      <a:lnTo>
                        <a:pt x="624" y="39"/>
                      </a:lnTo>
                      <a:lnTo>
                        <a:pt x="629" y="282"/>
                      </a:lnTo>
                      <a:lnTo>
                        <a:pt x="663" y="289"/>
                      </a:lnTo>
                      <a:lnTo>
                        <a:pt x="697" y="297"/>
                      </a:lnTo>
                      <a:lnTo>
                        <a:pt x="732" y="303"/>
                      </a:lnTo>
                      <a:lnTo>
                        <a:pt x="769" y="306"/>
                      </a:lnTo>
                      <a:lnTo>
                        <a:pt x="803" y="308"/>
                      </a:lnTo>
                      <a:lnTo>
                        <a:pt x="837" y="313"/>
                      </a:lnTo>
                      <a:lnTo>
                        <a:pt x="872" y="316"/>
                      </a:lnTo>
                      <a:lnTo>
                        <a:pt x="906" y="318"/>
                      </a:lnTo>
                      <a:lnTo>
                        <a:pt x="916" y="311"/>
                      </a:lnTo>
                      <a:lnTo>
                        <a:pt x="889" y="248"/>
                      </a:lnTo>
                      <a:lnTo>
                        <a:pt x="872" y="179"/>
                      </a:lnTo>
                      <a:lnTo>
                        <a:pt x="855" y="111"/>
                      </a:lnTo>
                      <a:lnTo>
                        <a:pt x="845" y="44"/>
                      </a:lnTo>
                      <a:lnTo>
                        <a:pt x="858" y="36"/>
                      </a:lnTo>
                      <a:lnTo>
                        <a:pt x="872" y="29"/>
                      </a:lnTo>
                      <a:lnTo>
                        <a:pt x="884" y="26"/>
                      </a:lnTo>
                      <a:lnTo>
                        <a:pt x="897" y="24"/>
                      </a:lnTo>
                      <a:lnTo>
                        <a:pt x="887" y="60"/>
                      </a:lnTo>
                      <a:lnTo>
                        <a:pt x="897" y="94"/>
                      </a:lnTo>
                      <a:lnTo>
                        <a:pt x="908" y="128"/>
                      </a:lnTo>
                      <a:lnTo>
                        <a:pt x="916" y="163"/>
                      </a:lnTo>
                      <a:lnTo>
                        <a:pt x="926" y="197"/>
                      </a:lnTo>
                      <a:lnTo>
                        <a:pt x="937" y="234"/>
                      </a:lnTo>
                      <a:lnTo>
                        <a:pt x="950" y="268"/>
                      </a:lnTo>
                      <a:lnTo>
                        <a:pt x="964" y="299"/>
                      </a:lnTo>
                      <a:lnTo>
                        <a:pt x="979" y="334"/>
                      </a:lnTo>
                      <a:lnTo>
                        <a:pt x="1014" y="337"/>
                      </a:lnTo>
                      <a:lnTo>
                        <a:pt x="1045" y="342"/>
                      </a:lnTo>
                      <a:lnTo>
                        <a:pt x="1079" y="345"/>
                      </a:lnTo>
                      <a:lnTo>
                        <a:pt x="1113" y="347"/>
                      </a:lnTo>
                      <a:lnTo>
                        <a:pt x="1147" y="350"/>
                      </a:lnTo>
                      <a:lnTo>
                        <a:pt x="1182" y="352"/>
                      </a:lnTo>
                      <a:lnTo>
                        <a:pt x="1214" y="355"/>
                      </a:lnTo>
                      <a:lnTo>
                        <a:pt x="1248" y="355"/>
                      </a:lnTo>
                      <a:lnTo>
                        <a:pt x="1282" y="358"/>
                      </a:lnTo>
                      <a:lnTo>
                        <a:pt x="1316" y="361"/>
                      </a:lnTo>
                      <a:lnTo>
                        <a:pt x="1351" y="363"/>
                      </a:lnTo>
                      <a:lnTo>
                        <a:pt x="1382" y="363"/>
                      </a:lnTo>
                      <a:lnTo>
                        <a:pt x="1416" y="366"/>
                      </a:lnTo>
                      <a:lnTo>
                        <a:pt x="1448" y="368"/>
                      </a:lnTo>
                      <a:lnTo>
                        <a:pt x="1482" y="368"/>
                      </a:lnTo>
                      <a:lnTo>
                        <a:pt x="1513" y="371"/>
                      </a:lnTo>
                      <a:lnTo>
                        <a:pt x="1511" y="379"/>
                      </a:lnTo>
                      <a:lnTo>
                        <a:pt x="1508" y="387"/>
                      </a:lnTo>
                      <a:lnTo>
                        <a:pt x="1503" y="397"/>
                      </a:lnTo>
                      <a:lnTo>
                        <a:pt x="1501" y="405"/>
                      </a:lnTo>
                      <a:lnTo>
                        <a:pt x="1467" y="402"/>
                      </a:lnTo>
                      <a:lnTo>
                        <a:pt x="1432" y="402"/>
                      </a:lnTo>
                      <a:lnTo>
                        <a:pt x="1398" y="400"/>
                      </a:lnTo>
                      <a:lnTo>
                        <a:pt x="1364" y="400"/>
                      </a:lnTo>
                      <a:lnTo>
                        <a:pt x="1330" y="397"/>
                      </a:lnTo>
                      <a:lnTo>
                        <a:pt x="1298" y="397"/>
                      </a:lnTo>
                      <a:lnTo>
                        <a:pt x="1263" y="395"/>
                      </a:lnTo>
                      <a:lnTo>
                        <a:pt x="1229" y="395"/>
                      </a:lnTo>
                      <a:lnTo>
                        <a:pt x="1198" y="392"/>
                      </a:lnTo>
                      <a:lnTo>
                        <a:pt x="1164" y="390"/>
                      </a:lnTo>
                      <a:lnTo>
                        <a:pt x="1132" y="387"/>
                      </a:lnTo>
                      <a:lnTo>
                        <a:pt x="1098" y="384"/>
                      </a:lnTo>
                      <a:lnTo>
                        <a:pt x="1066" y="381"/>
                      </a:lnTo>
                      <a:lnTo>
                        <a:pt x="1034" y="376"/>
                      </a:lnTo>
                      <a:lnTo>
                        <a:pt x="1003" y="374"/>
                      </a:lnTo>
                      <a:lnTo>
                        <a:pt x="971" y="368"/>
                      </a:lnTo>
                      <a:lnTo>
                        <a:pt x="971" y="376"/>
                      </a:lnTo>
                      <a:lnTo>
                        <a:pt x="976" y="390"/>
                      </a:lnTo>
                      <a:lnTo>
                        <a:pt x="979" y="400"/>
                      </a:lnTo>
                      <a:lnTo>
                        <a:pt x="979" y="413"/>
                      </a:lnTo>
                      <a:lnTo>
                        <a:pt x="981" y="455"/>
                      </a:lnTo>
                      <a:lnTo>
                        <a:pt x="979" y="494"/>
                      </a:lnTo>
                      <a:lnTo>
                        <a:pt x="971" y="534"/>
                      </a:lnTo>
                      <a:lnTo>
                        <a:pt x="961" y="574"/>
                      </a:lnTo>
                      <a:lnTo>
                        <a:pt x="961" y="592"/>
                      </a:lnTo>
                      <a:lnTo>
                        <a:pt x="971" y="605"/>
                      </a:lnTo>
                      <a:lnTo>
                        <a:pt x="985" y="619"/>
                      </a:lnTo>
                      <a:lnTo>
                        <a:pt x="995" y="631"/>
                      </a:lnTo>
                      <a:lnTo>
                        <a:pt x="1014" y="698"/>
                      </a:lnTo>
                      <a:lnTo>
                        <a:pt x="1019" y="766"/>
                      </a:lnTo>
                      <a:lnTo>
                        <a:pt x="1019" y="834"/>
                      </a:lnTo>
                      <a:lnTo>
                        <a:pt x="1019" y="906"/>
                      </a:lnTo>
                      <a:lnTo>
                        <a:pt x="1016" y="974"/>
                      </a:lnTo>
                      <a:lnTo>
                        <a:pt x="1019" y="1040"/>
                      </a:lnTo>
                      <a:lnTo>
                        <a:pt x="1032" y="1108"/>
                      </a:lnTo>
                      <a:lnTo>
                        <a:pt x="1055" y="1171"/>
                      </a:lnTo>
                      <a:lnTo>
                        <a:pt x="1061" y="1209"/>
                      </a:lnTo>
                      <a:lnTo>
                        <a:pt x="1072" y="1243"/>
                      </a:lnTo>
                      <a:lnTo>
                        <a:pt x="1082" y="1277"/>
                      </a:lnTo>
                      <a:lnTo>
                        <a:pt x="1092" y="1311"/>
                      </a:lnTo>
                      <a:lnTo>
                        <a:pt x="1106" y="1345"/>
                      </a:lnTo>
                      <a:lnTo>
                        <a:pt x="1116" y="1380"/>
                      </a:lnTo>
                      <a:lnTo>
                        <a:pt x="1127" y="1414"/>
                      </a:lnTo>
                      <a:lnTo>
                        <a:pt x="1137" y="1445"/>
                      </a:lnTo>
                      <a:lnTo>
                        <a:pt x="1103" y="1366"/>
                      </a:lnTo>
                      <a:lnTo>
                        <a:pt x="1072" y="1282"/>
                      </a:lnTo>
                      <a:lnTo>
                        <a:pt x="1045" y="1200"/>
                      </a:lnTo>
                      <a:lnTo>
                        <a:pt x="1021" y="1113"/>
                      </a:lnTo>
                      <a:lnTo>
                        <a:pt x="1003" y="1024"/>
                      </a:lnTo>
                      <a:lnTo>
                        <a:pt x="990" y="935"/>
                      </a:lnTo>
                      <a:lnTo>
                        <a:pt x="981" y="840"/>
                      </a:lnTo>
                      <a:lnTo>
                        <a:pt x="979" y="745"/>
                      </a:lnTo>
                      <a:lnTo>
                        <a:pt x="976" y="708"/>
                      </a:lnTo>
                      <a:lnTo>
                        <a:pt x="969" y="674"/>
                      </a:lnTo>
                      <a:lnTo>
                        <a:pt x="956" y="639"/>
                      </a:lnTo>
                      <a:lnTo>
                        <a:pt x="935" y="610"/>
                      </a:lnTo>
                      <a:lnTo>
                        <a:pt x="945" y="550"/>
                      </a:lnTo>
                      <a:lnTo>
                        <a:pt x="950" y="484"/>
                      </a:lnTo>
                      <a:lnTo>
                        <a:pt x="945" y="421"/>
                      </a:lnTo>
                      <a:lnTo>
                        <a:pt x="932" y="361"/>
                      </a:lnTo>
                      <a:lnTo>
                        <a:pt x="892" y="355"/>
                      </a:lnTo>
                      <a:lnTo>
                        <a:pt x="853" y="347"/>
                      </a:lnTo>
                      <a:lnTo>
                        <a:pt x="816" y="342"/>
                      </a:lnTo>
                      <a:lnTo>
                        <a:pt x="776" y="337"/>
                      </a:lnTo>
                      <a:lnTo>
                        <a:pt x="737" y="332"/>
                      </a:lnTo>
                      <a:lnTo>
                        <a:pt x="697" y="323"/>
                      </a:lnTo>
                      <a:lnTo>
                        <a:pt x="660" y="316"/>
                      </a:lnTo>
                      <a:lnTo>
                        <a:pt x="624" y="308"/>
                      </a:lnTo>
                      <a:lnTo>
                        <a:pt x="619" y="318"/>
                      </a:lnTo>
                      <a:lnTo>
                        <a:pt x="624" y="326"/>
                      </a:lnTo>
                      <a:lnTo>
                        <a:pt x="632" y="334"/>
                      </a:lnTo>
                      <a:lnTo>
                        <a:pt x="632" y="345"/>
                      </a:lnTo>
                      <a:lnTo>
                        <a:pt x="642" y="392"/>
                      </a:lnTo>
                      <a:lnTo>
                        <a:pt x="666" y="437"/>
                      </a:lnTo>
                      <a:lnTo>
                        <a:pt x="682" y="482"/>
                      </a:lnTo>
                      <a:lnTo>
                        <a:pt x="673" y="532"/>
                      </a:lnTo>
                      <a:lnTo>
                        <a:pt x="666" y="550"/>
                      </a:lnTo>
                      <a:lnTo>
                        <a:pt x="660" y="569"/>
                      </a:lnTo>
                      <a:lnTo>
                        <a:pt x="655" y="587"/>
                      </a:lnTo>
                      <a:lnTo>
                        <a:pt x="650" y="605"/>
                      </a:lnTo>
                      <a:lnTo>
                        <a:pt x="673" y="616"/>
                      </a:lnTo>
                      <a:lnTo>
                        <a:pt x="684" y="631"/>
                      </a:lnTo>
                      <a:lnTo>
                        <a:pt x="687" y="648"/>
                      </a:lnTo>
                      <a:lnTo>
                        <a:pt x="682" y="665"/>
                      </a:lnTo>
                      <a:lnTo>
                        <a:pt x="673" y="687"/>
                      </a:lnTo>
                      <a:lnTo>
                        <a:pt x="668" y="708"/>
                      </a:lnTo>
                      <a:lnTo>
                        <a:pt x="663" y="729"/>
                      </a:lnTo>
                      <a:lnTo>
                        <a:pt x="666" y="747"/>
                      </a:lnTo>
                      <a:lnTo>
                        <a:pt x="650" y="889"/>
                      </a:lnTo>
                      <a:lnTo>
                        <a:pt x="648" y="1026"/>
                      </a:lnTo>
                      <a:lnTo>
                        <a:pt x="650" y="1166"/>
                      </a:lnTo>
                      <a:lnTo>
                        <a:pt x="658" y="1311"/>
                      </a:lnTo>
                      <a:lnTo>
                        <a:pt x="663" y="1327"/>
                      </a:lnTo>
                      <a:lnTo>
                        <a:pt x="671" y="1342"/>
                      </a:lnTo>
                      <a:lnTo>
                        <a:pt x="684" y="1358"/>
                      </a:lnTo>
                      <a:lnTo>
                        <a:pt x="692" y="1374"/>
                      </a:lnTo>
                      <a:lnTo>
                        <a:pt x="687" y="1424"/>
                      </a:lnTo>
                      <a:lnTo>
                        <a:pt x="687" y="1472"/>
                      </a:lnTo>
                      <a:lnTo>
                        <a:pt x="694" y="1522"/>
                      </a:lnTo>
                      <a:lnTo>
                        <a:pt x="706" y="1569"/>
                      </a:lnTo>
                      <a:lnTo>
                        <a:pt x="721" y="1619"/>
                      </a:lnTo>
                      <a:lnTo>
                        <a:pt x="740" y="1664"/>
                      </a:lnTo>
                      <a:lnTo>
                        <a:pt x="757" y="1711"/>
                      </a:lnTo>
                      <a:lnTo>
                        <a:pt x="776" y="1756"/>
                      </a:lnTo>
                      <a:lnTo>
                        <a:pt x="787" y="1804"/>
                      </a:lnTo>
                      <a:lnTo>
                        <a:pt x="781" y="1850"/>
                      </a:lnTo>
                      <a:lnTo>
                        <a:pt x="766" y="1898"/>
                      </a:lnTo>
                      <a:lnTo>
                        <a:pt x="755" y="1946"/>
                      </a:lnTo>
                      <a:lnTo>
                        <a:pt x="747" y="2006"/>
                      </a:lnTo>
                      <a:lnTo>
                        <a:pt x="757" y="2062"/>
                      </a:lnTo>
                      <a:lnTo>
                        <a:pt x="774" y="2120"/>
                      </a:lnTo>
                      <a:lnTo>
                        <a:pt x="784" y="2180"/>
                      </a:lnTo>
                      <a:lnTo>
                        <a:pt x="787" y="2243"/>
                      </a:lnTo>
                      <a:lnTo>
                        <a:pt x="790" y="2308"/>
                      </a:lnTo>
                      <a:lnTo>
                        <a:pt x="790" y="2375"/>
                      </a:lnTo>
                      <a:lnTo>
                        <a:pt x="784" y="2440"/>
                      </a:lnTo>
                      <a:lnTo>
                        <a:pt x="732" y="2477"/>
                      </a:lnTo>
                      <a:lnTo>
                        <a:pt x="745" y="2370"/>
                      </a:lnTo>
                      <a:lnTo>
                        <a:pt x="747" y="2254"/>
                      </a:lnTo>
                      <a:lnTo>
                        <a:pt x="737" y="2137"/>
                      </a:lnTo>
                      <a:lnTo>
                        <a:pt x="711" y="2033"/>
                      </a:lnTo>
                      <a:lnTo>
                        <a:pt x="737" y="1935"/>
                      </a:lnTo>
                      <a:lnTo>
                        <a:pt x="745" y="1833"/>
                      </a:lnTo>
                      <a:lnTo>
                        <a:pt x="732" y="1730"/>
                      </a:lnTo>
                      <a:lnTo>
                        <a:pt x="700" y="1633"/>
                      </a:lnTo>
                      <a:lnTo>
                        <a:pt x="671" y="1556"/>
                      </a:lnTo>
                      <a:lnTo>
                        <a:pt x="653" y="1477"/>
                      </a:lnTo>
                      <a:lnTo>
                        <a:pt x="642" y="1395"/>
                      </a:lnTo>
                      <a:lnTo>
                        <a:pt x="639" y="1311"/>
                      </a:lnTo>
                      <a:lnTo>
                        <a:pt x="639" y="1226"/>
                      </a:lnTo>
                      <a:lnTo>
                        <a:pt x="642" y="1140"/>
                      </a:lnTo>
                      <a:lnTo>
                        <a:pt x="642" y="1053"/>
                      </a:lnTo>
                      <a:lnTo>
                        <a:pt x="637" y="966"/>
                      </a:lnTo>
                      <a:lnTo>
                        <a:pt x="629" y="889"/>
                      </a:lnTo>
                      <a:lnTo>
                        <a:pt x="629" y="814"/>
                      </a:lnTo>
                      <a:lnTo>
                        <a:pt x="634" y="740"/>
                      </a:lnTo>
                      <a:lnTo>
                        <a:pt x="650" y="672"/>
                      </a:lnTo>
                      <a:lnTo>
                        <a:pt x="655" y="653"/>
                      </a:lnTo>
                      <a:lnTo>
                        <a:pt x="650" y="643"/>
                      </a:lnTo>
                      <a:lnTo>
                        <a:pt x="639" y="634"/>
                      </a:lnTo>
                      <a:lnTo>
                        <a:pt x="626" y="629"/>
                      </a:lnTo>
                      <a:lnTo>
                        <a:pt x="613" y="624"/>
                      </a:lnTo>
                      <a:lnTo>
                        <a:pt x="605" y="616"/>
                      </a:lnTo>
                      <a:lnTo>
                        <a:pt x="603" y="605"/>
                      </a:lnTo>
                      <a:lnTo>
                        <a:pt x="613" y="587"/>
                      </a:lnTo>
                      <a:lnTo>
                        <a:pt x="632" y="552"/>
                      </a:lnTo>
                      <a:lnTo>
                        <a:pt x="639" y="516"/>
                      </a:lnTo>
                      <a:lnTo>
                        <a:pt x="639" y="479"/>
                      </a:lnTo>
                      <a:lnTo>
                        <a:pt x="637" y="443"/>
                      </a:lnTo>
                      <a:lnTo>
                        <a:pt x="626" y="405"/>
                      </a:lnTo>
                      <a:lnTo>
                        <a:pt x="615" y="368"/>
                      </a:lnTo>
                      <a:lnTo>
                        <a:pt x="603" y="334"/>
                      </a:lnTo>
                      <a:lnTo>
                        <a:pt x="590" y="299"/>
                      </a:lnTo>
                      <a:lnTo>
                        <a:pt x="552" y="294"/>
                      </a:lnTo>
                      <a:lnTo>
                        <a:pt x="516" y="289"/>
                      </a:lnTo>
                      <a:lnTo>
                        <a:pt x="479" y="284"/>
                      </a:lnTo>
                      <a:lnTo>
                        <a:pt x="439" y="279"/>
                      </a:lnTo>
                      <a:lnTo>
                        <a:pt x="403" y="270"/>
                      </a:lnTo>
                      <a:lnTo>
                        <a:pt x="366" y="265"/>
                      </a:lnTo>
                      <a:lnTo>
                        <a:pt x="328" y="258"/>
                      </a:lnTo>
                      <a:lnTo>
                        <a:pt x="292" y="253"/>
                      </a:lnTo>
                      <a:lnTo>
                        <a:pt x="255" y="245"/>
                      </a:lnTo>
                      <a:lnTo>
                        <a:pt x="218" y="236"/>
                      </a:lnTo>
                      <a:lnTo>
                        <a:pt x="181" y="229"/>
                      </a:lnTo>
                      <a:lnTo>
                        <a:pt x="145" y="221"/>
                      </a:lnTo>
                      <a:lnTo>
                        <a:pt x="107" y="213"/>
                      </a:lnTo>
                      <a:lnTo>
                        <a:pt x="71" y="202"/>
                      </a:lnTo>
                      <a:lnTo>
                        <a:pt x="36" y="195"/>
                      </a:lnTo>
                      <a:lnTo>
                        <a:pt x="0" y="184"/>
                      </a:lnTo>
                      <a:lnTo>
                        <a:pt x="2" y="181"/>
                      </a:lnTo>
                      <a:lnTo>
                        <a:pt x="2" y="174"/>
                      </a:lnTo>
                      <a:lnTo>
                        <a:pt x="2" y="168"/>
                      </a:lnTo>
                      <a:lnTo>
                        <a:pt x="5" y="166"/>
                      </a:lnTo>
                      <a:close/>
                    </a:path>
                  </a:pathLst>
                </a:custGeom>
                <a:solidFill>
                  <a:srgbClr val="91662B"/>
                </a:solidFill>
                <a:ln w="9525">
                  <a:noFill/>
                  <a:round/>
                  <a:headEnd/>
                  <a:tailEnd/>
                </a:ln>
              </p:spPr>
              <p:txBody>
                <a:bodyPr>
                  <a:prstTxWarp prst="textNoShape">
                    <a:avLst/>
                  </a:prstTxWarp>
                </a:bodyPr>
                <a:lstStyle/>
                <a:p>
                  <a:endParaRPr lang="en-US"/>
                </a:p>
              </p:txBody>
            </p:sp>
            <p:sp>
              <p:nvSpPr>
                <p:cNvPr id="55902" name="Freeform 313"/>
                <p:cNvSpPr>
                  <a:spLocks noChangeAspect="1"/>
                </p:cNvSpPr>
                <p:nvPr/>
              </p:nvSpPr>
              <p:spPr bwMode="auto">
                <a:xfrm>
                  <a:off x="2569" y="2142"/>
                  <a:ext cx="184" cy="93"/>
                </a:xfrm>
                <a:custGeom>
                  <a:avLst/>
                  <a:gdLst>
                    <a:gd name="T0" fmla="*/ 0 w 552"/>
                    <a:gd name="T1" fmla="*/ 3 h 280"/>
                    <a:gd name="T2" fmla="*/ 15 w 552"/>
                    <a:gd name="T3" fmla="*/ 0 h 280"/>
                    <a:gd name="T4" fmla="*/ 31 w 552"/>
                    <a:gd name="T5" fmla="*/ 0 h 280"/>
                    <a:gd name="T6" fmla="*/ 47 w 552"/>
                    <a:gd name="T7" fmla="*/ 0 h 280"/>
                    <a:gd name="T8" fmla="*/ 63 w 552"/>
                    <a:gd name="T9" fmla="*/ 3 h 280"/>
                    <a:gd name="T10" fmla="*/ 79 w 552"/>
                    <a:gd name="T11" fmla="*/ 8 h 280"/>
                    <a:gd name="T12" fmla="*/ 94 w 552"/>
                    <a:gd name="T13" fmla="*/ 11 h 280"/>
                    <a:gd name="T14" fmla="*/ 113 w 552"/>
                    <a:gd name="T15" fmla="*/ 16 h 280"/>
                    <a:gd name="T16" fmla="*/ 128 w 552"/>
                    <a:gd name="T17" fmla="*/ 18 h 280"/>
                    <a:gd name="T18" fmla="*/ 181 w 552"/>
                    <a:gd name="T19" fmla="*/ 27 h 280"/>
                    <a:gd name="T20" fmla="*/ 234 w 552"/>
                    <a:gd name="T21" fmla="*/ 32 h 280"/>
                    <a:gd name="T22" fmla="*/ 284 w 552"/>
                    <a:gd name="T23" fmla="*/ 40 h 280"/>
                    <a:gd name="T24" fmla="*/ 337 w 552"/>
                    <a:gd name="T25" fmla="*/ 45 h 280"/>
                    <a:gd name="T26" fmla="*/ 390 w 552"/>
                    <a:gd name="T27" fmla="*/ 53 h 280"/>
                    <a:gd name="T28" fmla="*/ 439 w 552"/>
                    <a:gd name="T29" fmla="*/ 58 h 280"/>
                    <a:gd name="T30" fmla="*/ 492 w 552"/>
                    <a:gd name="T31" fmla="*/ 66 h 280"/>
                    <a:gd name="T32" fmla="*/ 545 w 552"/>
                    <a:gd name="T33" fmla="*/ 71 h 280"/>
                    <a:gd name="T34" fmla="*/ 550 w 552"/>
                    <a:gd name="T35" fmla="*/ 121 h 280"/>
                    <a:gd name="T36" fmla="*/ 550 w 552"/>
                    <a:gd name="T37" fmla="*/ 171 h 280"/>
                    <a:gd name="T38" fmla="*/ 550 w 552"/>
                    <a:gd name="T39" fmla="*/ 227 h 280"/>
                    <a:gd name="T40" fmla="*/ 552 w 552"/>
                    <a:gd name="T41" fmla="*/ 280 h 280"/>
                    <a:gd name="T42" fmla="*/ 518 w 552"/>
                    <a:gd name="T43" fmla="*/ 274 h 280"/>
                    <a:gd name="T44" fmla="*/ 482 w 552"/>
                    <a:gd name="T45" fmla="*/ 268 h 280"/>
                    <a:gd name="T46" fmla="*/ 448 w 552"/>
                    <a:gd name="T47" fmla="*/ 263 h 280"/>
                    <a:gd name="T48" fmla="*/ 413 w 552"/>
                    <a:gd name="T49" fmla="*/ 258 h 280"/>
                    <a:gd name="T50" fmla="*/ 379 w 552"/>
                    <a:gd name="T51" fmla="*/ 253 h 280"/>
                    <a:gd name="T52" fmla="*/ 345 w 552"/>
                    <a:gd name="T53" fmla="*/ 245 h 280"/>
                    <a:gd name="T54" fmla="*/ 308 w 552"/>
                    <a:gd name="T55" fmla="*/ 240 h 280"/>
                    <a:gd name="T56" fmla="*/ 273 w 552"/>
                    <a:gd name="T57" fmla="*/ 232 h 280"/>
                    <a:gd name="T58" fmla="*/ 239 w 552"/>
                    <a:gd name="T59" fmla="*/ 227 h 280"/>
                    <a:gd name="T60" fmla="*/ 205 w 552"/>
                    <a:gd name="T61" fmla="*/ 218 h 280"/>
                    <a:gd name="T62" fmla="*/ 171 w 552"/>
                    <a:gd name="T63" fmla="*/ 211 h 280"/>
                    <a:gd name="T64" fmla="*/ 137 w 552"/>
                    <a:gd name="T65" fmla="*/ 206 h 280"/>
                    <a:gd name="T66" fmla="*/ 102 w 552"/>
                    <a:gd name="T67" fmla="*/ 198 h 280"/>
                    <a:gd name="T68" fmla="*/ 71 w 552"/>
                    <a:gd name="T69" fmla="*/ 189 h 280"/>
                    <a:gd name="T70" fmla="*/ 37 w 552"/>
                    <a:gd name="T71" fmla="*/ 182 h 280"/>
                    <a:gd name="T72" fmla="*/ 3 w 552"/>
                    <a:gd name="T73" fmla="*/ 174 h 280"/>
                    <a:gd name="T74" fmla="*/ 3 w 552"/>
                    <a:gd name="T75" fmla="*/ 131 h 280"/>
                    <a:gd name="T76" fmla="*/ 3 w 552"/>
                    <a:gd name="T77" fmla="*/ 92 h 280"/>
                    <a:gd name="T78" fmla="*/ 0 w 552"/>
                    <a:gd name="T79" fmla="*/ 47 h 280"/>
                    <a:gd name="T80" fmla="*/ 0 w 552"/>
                    <a:gd name="T81" fmla="*/ 3 h 28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552"/>
                    <a:gd name="T124" fmla="*/ 0 h 280"/>
                    <a:gd name="T125" fmla="*/ 552 w 552"/>
                    <a:gd name="T126" fmla="*/ 280 h 280"/>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552" h="280">
                      <a:moveTo>
                        <a:pt x="0" y="3"/>
                      </a:moveTo>
                      <a:lnTo>
                        <a:pt x="15" y="0"/>
                      </a:lnTo>
                      <a:lnTo>
                        <a:pt x="31" y="0"/>
                      </a:lnTo>
                      <a:lnTo>
                        <a:pt x="47" y="0"/>
                      </a:lnTo>
                      <a:lnTo>
                        <a:pt x="63" y="3"/>
                      </a:lnTo>
                      <a:lnTo>
                        <a:pt x="79" y="8"/>
                      </a:lnTo>
                      <a:lnTo>
                        <a:pt x="94" y="11"/>
                      </a:lnTo>
                      <a:lnTo>
                        <a:pt x="113" y="16"/>
                      </a:lnTo>
                      <a:lnTo>
                        <a:pt x="128" y="18"/>
                      </a:lnTo>
                      <a:lnTo>
                        <a:pt x="181" y="27"/>
                      </a:lnTo>
                      <a:lnTo>
                        <a:pt x="234" y="32"/>
                      </a:lnTo>
                      <a:lnTo>
                        <a:pt x="284" y="40"/>
                      </a:lnTo>
                      <a:lnTo>
                        <a:pt x="337" y="45"/>
                      </a:lnTo>
                      <a:lnTo>
                        <a:pt x="390" y="53"/>
                      </a:lnTo>
                      <a:lnTo>
                        <a:pt x="439" y="58"/>
                      </a:lnTo>
                      <a:lnTo>
                        <a:pt x="492" y="66"/>
                      </a:lnTo>
                      <a:lnTo>
                        <a:pt x="545" y="71"/>
                      </a:lnTo>
                      <a:lnTo>
                        <a:pt x="550" y="121"/>
                      </a:lnTo>
                      <a:lnTo>
                        <a:pt x="550" y="171"/>
                      </a:lnTo>
                      <a:lnTo>
                        <a:pt x="550" y="227"/>
                      </a:lnTo>
                      <a:lnTo>
                        <a:pt x="552" y="280"/>
                      </a:lnTo>
                      <a:lnTo>
                        <a:pt x="518" y="274"/>
                      </a:lnTo>
                      <a:lnTo>
                        <a:pt x="482" y="268"/>
                      </a:lnTo>
                      <a:lnTo>
                        <a:pt x="448" y="263"/>
                      </a:lnTo>
                      <a:lnTo>
                        <a:pt x="413" y="258"/>
                      </a:lnTo>
                      <a:lnTo>
                        <a:pt x="379" y="253"/>
                      </a:lnTo>
                      <a:lnTo>
                        <a:pt x="345" y="245"/>
                      </a:lnTo>
                      <a:lnTo>
                        <a:pt x="308" y="240"/>
                      </a:lnTo>
                      <a:lnTo>
                        <a:pt x="273" y="232"/>
                      </a:lnTo>
                      <a:lnTo>
                        <a:pt x="239" y="227"/>
                      </a:lnTo>
                      <a:lnTo>
                        <a:pt x="205" y="218"/>
                      </a:lnTo>
                      <a:lnTo>
                        <a:pt x="171" y="211"/>
                      </a:lnTo>
                      <a:lnTo>
                        <a:pt x="137" y="206"/>
                      </a:lnTo>
                      <a:lnTo>
                        <a:pt x="102" y="198"/>
                      </a:lnTo>
                      <a:lnTo>
                        <a:pt x="71" y="189"/>
                      </a:lnTo>
                      <a:lnTo>
                        <a:pt x="37" y="182"/>
                      </a:lnTo>
                      <a:lnTo>
                        <a:pt x="3" y="174"/>
                      </a:lnTo>
                      <a:lnTo>
                        <a:pt x="3" y="131"/>
                      </a:lnTo>
                      <a:lnTo>
                        <a:pt x="3" y="92"/>
                      </a:lnTo>
                      <a:lnTo>
                        <a:pt x="0" y="47"/>
                      </a:lnTo>
                      <a:lnTo>
                        <a:pt x="0" y="3"/>
                      </a:lnTo>
                      <a:close/>
                    </a:path>
                  </a:pathLst>
                </a:custGeom>
                <a:solidFill>
                  <a:srgbClr val="BF9682"/>
                </a:solidFill>
                <a:ln w="9525">
                  <a:noFill/>
                  <a:round/>
                  <a:headEnd/>
                  <a:tailEnd/>
                </a:ln>
              </p:spPr>
              <p:txBody>
                <a:bodyPr>
                  <a:prstTxWarp prst="textNoShape">
                    <a:avLst/>
                  </a:prstTxWarp>
                </a:bodyPr>
                <a:lstStyle/>
                <a:p>
                  <a:endParaRPr lang="en-US"/>
                </a:p>
              </p:txBody>
            </p:sp>
            <p:sp>
              <p:nvSpPr>
                <p:cNvPr id="55903" name="Freeform 314"/>
                <p:cNvSpPr>
                  <a:spLocks noChangeAspect="1"/>
                </p:cNvSpPr>
                <p:nvPr/>
              </p:nvSpPr>
              <p:spPr bwMode="auto">
                <a:xfrm>
                  <a:off x="2573" y="2116"/>
                  <a:ext cx="1455" cy="69"/>
                </a:xfrm>
                <a:custGeom>
                  <a:avLst/>
                  <a:gdLst>
                    <a:gd name="T0" fmla="*/ 226 w 4366"/>
                    <a:gd name="T1" fmla="*/ 34 h 207"/>
                    <a:gd name="T2" fmla="*/ 495 w 4366"/>
                    <a:gd name="T3" fmla="*/ 24 h 207"/>
                    <a:gd name="T4" fmla="*/ 763 w 4366"/>
                    <a:gd name="T5" fmla="*/ 12 h 207"/>
                    <a:gd name="T6" fmla="*/ 1035 w 4366"/>
                    <a:gd name="T7" fmla="*/ 19 h 207"/>
                    <a:gd name="T8" fmla="*/ 1167 w 4366"/>
                    <a:gd name="T9" fmla="*/ 34 h 207"/>
                    <a:gd name="T10" fmla="*/ 1243 w 4366"/>
                    <a:gd name="T11" fmla="*/ 76 h 207"/>
                    <a:gd name="T12" fmla="*/ 1329 w 4366"/>
                    <a:gd name="T13" fmla="*/ 98 h 207"/>
                    <a:gd name="T14" fmla="*/ 1422 w 4366"/>
                    <a:gd name="T15" fmla="*/ 89 h 207"/>
                    <a:gd name="T16" fmla="*/ 1719 w 4366"/>
                    <a:gd name="T17" fmla="*/ 92 h 207"/>
                    <a:gd name="T18" fmla="*/ 2092 w 4366"/>
                    <a:gd name="T19" fmla="*/ 84 h 207"/>
                    <a:gd name="T20" fmla="*/ 2460 w 4366"/>
                    <a:gd name="T21" fmla="*/ 65 h 207"/>
                    <a:gd name="T22" fmla="*/ 2831 w 4366"/>
                    <a:gd name="T23" fmla="*/ 42 h 207"/>
                    <a:gd name="T24" fmla="*/ 3055 w 4366"/>
                    <a:gd name="T25" fmla="*/ 24 h 207"/>
                    <a:gd name="T26" fmla="*/ 3234 w 4366"/>
                    <a:gd name="T27" fmla="*/ 12 h 207"/>
                    <a:gd name="T28" fmla="*/ 3416 w 4366"/>
                    <a:gd name="T29" fmla="*/ 5 h 207"/>
                    <a:gd name="T30" fmla="*/ 3600 w 4366"/>
                    <a:gd name="T31" fmla="*/ 0 h 207"/>
                    <a:gd name="T32" fmla="*/ 3734 w 4366"/>
                    <a:gd name="T33" fmla="*/ 10 h 207"/>
                    <a:gd name="T34" fmla="*/ 3858 w 4366"/>
                    <a:gd name="T35" fmla="*/ 26 h 207"/>
                    <a:gd name="T36" fmla="*/ 3742 w 4366"/>
                    <a:gd name="T37" fmla="*/ 45 h 207"/>
                    <a:gd name="T38" fmla="*/ 3537 w 4366"/>
                    <a:gd name="T39" fmla="*/ 55 h 207"/>
                    <a:gd name="T40" fmla="*/ 3434 w 4366"/>
                    <a:gd name="T41" fmla="*/ 36 h 207"/>
                    <a:gd name="T42" fmla="*/ 3292 w 4366"/>
                    <a:gd name="T43" fmla="*/ 39 h 207"/>
                    <a:gd name="T44" fmla="*/ 3126 w 4366"/>
                    <a:gd name="T45" fmla="*/ 63 h 207"/>
                    <a:gd name="T46" fmla="*/ 3007 w 4366"/>
                    <a:gd name="T47" fmla="*/ 84 h 207"/>
                    <a:gd name="T48" fmla="*/ 3079 w 4366"/>
                    <a:gd name="T49" fmla="*/ 89 h 207"/>
                    <a:gd name="T50" fmla="*/ 3186 w 4366"/>
                    <a:gd name="T51" fmla="*/ 87 h 207"/>
                    <a:gd name="T52" fmla="*/ 3297 w 4366"/>
                    <a:gd name="T53" fmla="*/ 79 h 207"/>
                    <a:gd name="T54" fmla="*/ 3408 w 4366"/>
                    <a:gd name="T55" fmla="*/ 71 h 207"/>
                    <a:gd name="T56" fmla="*/ 3492 w 4366"/>
                    <a:gd name="T57" fmla="*/ 89 h 207"/>
                    <a:gd name="T58" fmla="*/ 3574 w 4366"/>
                    <a:gd name="T59" fmla="*/ 87 h 207"/>
                    <a:gd name="T60" fmla="*/ 3734 w 4366"/>
                    <a:gd name="T61" fmla="*/ 79 h 207"/>
                    <a:gd name="T62" fmla="*/ 3922 w 4366"/>
                    <a:gd name="T63" fmla="*/ 58 h 207"/>
                    <a:gd name="T64" fmla="*/ 4106 w 4366"/>
                    <a:gd name="T65" fmla="*/ 36 h 207"/>
                    <a:gd name="T66" fmla="*/ 4290 w 4366"/>
                    <a:gd name="T67" fmla="*/ 21 h 207"/>
                    <a:gd name="T68" fmla="*/ 3268 w 4366"/>
                    <a:gd name="T69" fmla="*/ 163 h 207"/>
                    <a:gd name="T70" fmla="*/ 3176 w 4366"/>
                    <a:gd name="T71" fmla="*/ 134 h 207"/>
                    <a:gd name="T72" fmla="*/ 3094 w 4366"/>
                    <a:gd name="T73" fmla="*/ 132 h 207"/>
                    <a:gd name="T74" fmla="*/ 3097 w 4366"/>
                    <a:gd name="T75" fmla="*/ 178 h 207"/>
                    <a:gd name="T76" fmla="*/ 2976 w 4366"/>
                    <a:gd name="T77" fmla="*/ 192 h 207"/>
                    <a:gd name="T78" fmla="*/ 2853 w 4366"/>
                    <a:gd name="T79" fmla="*/ 197 h 207"/>
                    <a:gd name="T80" fmla="*/ 2728 w 4366"/>
                    <a:gd name="T81" fmla="*/ 200 h 207"/>
                    <a:gd name="T82" fmla="*/ 2581 w 4366"/>
                    <a:gd name="T83" fmla="*/ 202 h 207"/>
                    <a:gd name="T84" fmla="*/ 2360 w 4366"/>
                    <a:gd name="T85" fmla="*/ 205 h 207"/>
                    <a:gd name="T86" fmla="*/ 2141 w 4366"/>
                    <a:gd name="T87" fmla="*/ 205 h 207"/>
                    <a:gd name="T88" fmla="*/ 1923 w 4366"/>
                    <a:gd name="T89" fmla="*/ 207 h 207"/>
                    <a:gd name="T90" fmla="*/ 1707 w 4366"/>
                    <a:gd name="T91" fmla="*/ 205 h 207"/>
                    <a:gd name="T92" fmla="*/ 1488 w 4366"/>
                    <a:gd name="T93" fmla="*/ 200 h 207"/>
                    <a:gd name="T94" fmla="*/ 1272 w 4366"/>
                    <a:gd name="T95" fmla="*/ 190 h 207"/>
                    <a:gd name="T96" fmla="*/ 1054 w 4366"/>
                    <a:gd name="T97" fmla="*/ 173 h 207"/>
                    <a:gd name="T98" fmla="*/ 890 w 4366"/>
                    <a:gd name="T99" fmla="*/ 150 h 207"/>
                    <a:gd name="T100" fmla="*/ 885 w 4366"/>
                    <a:gd name="T101" fmla="*/ 118 h 207"/>
                    <a:gd name="T102" fmla="*/ 835 w 4366"/>
                    <a:gd name="T103" fmla="*/ 127 h 207"/>
                    <a:gd name="T104" fmla="*/ 785 w 4366"/>
                    <a:gd name="T105" fmla="*/ 152 h 207"/>
                    <a:gd name="T106" fmla="*/ 698 w 4366"/>
                    <a:gd name="T107" fmla="*/ 147 h 207"/>
                    <a:gd name="T108" fmla="*/ 640 w 4366"/>
                    <a:gd name="T109" fmla="*/ 127 h 207"/>
                    <a:gd name="T110" fmla="*/ 597 w 4366"/>
                    <a:gd name="T111" fmla="*/ 98 h 207"/>
                    <a:gd name="T112" fmla="*/ 435 w 4366"/>
                    <a:gd name="T113" fmla="*/ 105 h 207"/>
                    <a:gd name="T114" fmla="*/ 281 w 4366"/>
                    <a:gd name="T115" fmla="*/ 89 h 207"/>
                    <a:gd name="T116" fmla="*/ 127 w 4366"/>
                    <a:gd name="T117" fmla="*/ 63 h 207"/>
                    <a:gd name="T118" fmla="*/ 26 w 4366"/>
                    <a:gd name="T119" fmla="*/ 31 h 207"/>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4366"/>
                    <a:gd name="T181" fmla="*/ 0 h 207"/>
                    <a:gd name="T182" fmla="*/ 4366 w 4366"/>
                    <a:gd name="T183" fmla="*/ 207 h 207"/>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4366" h="207">
                      <a:moveTo>
                        <a:pt x="26" y="31"/>
                      </a:moveTo>
                      <a:lnTo>
                        <a:pt x="92" y="34"/>
                      </a:lnTo>
                      <a:lnTo>
                        <a:pt x="161" y="34"/>
                      </a:lnTo>
                      <a:lnTo>
                        <a:pt x="226" y="34"/>
                      </a:lnTo>
                      <a:lnTo>
                        <a:pt x="293" y="34"/>
                      </a:lnTo>
                      <a:lnTo>
                        <a:pt x="361" y="31"/>
                      </a:lnTo>
                      <a:lnTo>
                        <a:pt x="426" y="29"/>
                      </a:lnTo>
                      <a:lnTo>
                        <a:pt x="495" y="24"/>
                      </a:lnTo>
                      <a:lnTo>
                        <a:pt x="561" y="21"/>
                      </a:lnTo>
                      <a:lnTo>
                        <a:pt x="630" y="19"/>
                      </a:lnTo>
                      <a:lnTo>
                        <a:pt x="698" y="16"/>
                      </a:lnTo>
                      <a:lnTo>
                        <a:pt x="763" y="12"/>
                      </a:lnTo>
                      <a:lnTo>
                        <a:pt x="832" y="12"/>
                      </a:lnTo>
                      <a:lnTo>
                        <a:pt x="900" y="12"/>
                      </a:lnTo>
                      <a:lnTo>
                        <a:pt x="967" y="16"/>
                      </a:lnTo>
                      <a:lnTo>
                        <a:pt x="1035" y="19"/>
                      </a:lnTo>
                      <a:lnTo>
                        <a:pt x="1103" y="24"/>
                      </a:lnTo>
                      <a:lnTo>
                        <a:pt x="1124" y="26"/>
                      </a:lnTo>
                      <a:lnTo>
                        <a:pt x="1146" y="29"/>
                      </a:lnTo>
                      <a:lnTo>
                        <a:pt x="1167" y="34"/>
                      </a:lnTo>
                      <a:lnTo>
                        <a:pt x="1187" y="42"/>
                      </a:lnTo>
                      <a:lnTo>
                        <a:pt x="1206" y="53"/>
                      </a:lnTo>
                      <a:lnTo>
                        <a:pt x="1225" y="63"/>
                      </a:lnTo>
                      <a:lnTo>
                        <a:pt x="1243" y="76"/>
                      </a:lnTo>
                      <a:lnTo>
                        <a:pt x="1261" y="89"/>
                      </a:lnTo>
                      <a:lnTo>
                        <a:pt x="1283" y="94"/>
                      </a:lnTo>
                      <a:lnTo>
                        <a:pt x="1307" y="98"/>
                      </a:lnTo>
                      <a:lnTo>
                        <a:pt x="1329" y="98"/>
                      </a:lnTo>
                      <a:lnTo>
                        <a:pt x="1353" y="94"/>
                      </a:lnTo>
                      <a:lnTo>
                        <a:pt x="1377" y="94"/>
                      </a:lnTo>
                      <a:lnTo>
                        <a:pt x="1401" y="92"/>
                      </a:lnTo>
                      <a:lnTo>
                        <a:pt x="1422" y="89"/>
                      </a:lnTo>
                      <a:lnTo>
                        <a:pt x="1443" y="89"/>
                      </a:lnTo>
                      <a:lnTo>
                        <a:pt x="1536" y="92"/>
                      </a:lnTo>
                      <a:lnTo>
                        <a:pt x="1627" y="92"/>
                      </a:lnTo>
                      <a:lnTo>
                        <a:pt x="1719" y="92"/>
                      </a:lnTo>
                      <a:lnTo>
                        <a:pt x="1815" y="92"/>
                      </a:lnTo>
                      <a:lnTo>
                        <a:pt x="1907" y="92"/>
                      </a:lnTo>
                      <a:lnTo>
                        <a:pt x="1999" y="89"/>
                      </a:lnTo>
                      <a:lnTo>
                        <a:pt x="2092" y="84"/>
                      </a:lnTo>
                      <a:lnTo>
                        <a:pt x="2183" y="81"/>
                      </a:lnTo>
                      <a:lnTo>
                        <a:pt x="2275" y="76"/>
                      </a:lnTo>
                      <a:lnTo>
                        <a:pt x="2367" y="71"/>
                      </a:lnTo>
                      <a:lnTo>
                        <a:pt x="2460" y="65"/>
                      </a:lnTo>
                      <a:lnTo>
                        <a:pt x="2552" y="60"/>
                      </a:lnTo>
                      <a:lnTo>
                        <a:pt x="2644" y="55"/>
                      </a:lnTo>
                      <a:lnTo>
                        <a:pt x="2736" y="47"/>
                      </a:lnTo>
                      <a:lnTo>
                        <a:pt x="2831" y="42"/>
                      </a:lnTo>
                      <a:lnTo>
                        <a:pt x="2923" y="34"/>
                      </a:lnTo>
                      <a:lnTo>
                        <a:pt x="2968" y="31"/>
                      </a:lnTo>
                      <a:lnTo>
                        <a:pt x="3010" y="26"/>
                      </a:lnTo>
                      <a:lnTo>
                        <a:pt x="3055" y="24"/>
                      </a:lnTo>
                      <a:lnTo>
                        <a:pt x="3099" y="21"/>
                      </a:lnTo>
                      <a:lnTo>
                        <a:pt x="3145" y="19"/>
                      </a:lnTo>
                      <a:lnTo>
                        <a:pt x="3190" y="16"/>
                      </a:lnTo>
                      <a:lnTo>
                        <a:pt x="3234" y="12"/>
                      </a:lnTo>
                      <a:lnTo>
                        <a:pt x="3282" y="10"/>
                      </a:lnTo>
                      <a:lnTo>
                        <a:pt x="3326" y="7"/>
                      </a:lnTo>
                      <a:lnTo>
                        <a:pt x="3371" y="5"/>
                      </a:lnTo>
                      <a:lnTo>
                        <a:pt x="3416" y="5"/>
                      </a:lnTo>
                      <a:lnTo>
                        <a:pt x="3463" y="2"/>
                      </a:lnTo>
                      <a:lnTo>
                        <a:pt x="3508" y="2"/>
                      </a:lnTo>
                      <a:lnTo>
                        <a:pt x="3552" y="0"/>
                      </a:lnTo>
                      <a:lnTo>
                        <a:pt x="3600" y="0"/>
                      </a:lnTo>
                      <a:lnTo>
                        <a:pt x="3645" y="0"/>
                      </a:lnTo>
                      <a:lnTo>
                        <a:pt x="3677" y="2"/>
                      </a:lnTo>
                      <a:lnTo>
                        <a:pt x="3706" y="5"/>
                      </a:lnTo>
                      <a:lnTo>
                        <a:pt x="3734" y="10"/>
                      </a:lnTo>
                      <a:lnTo>
                        <a:pt x="3766" y="16"/>
                      </a:lnTo>
                      <a:lnTo>
                        <a:pt x="3795" y="21"/>
                      </a:lnTo>
                      <a:lnTo>
                        <a:pt x="3826" y="26"/>
                      </a:lnTo>
                      <a:lnTo>
                        <a:pt x="3858" y="26"/>
                      </a:lnTo>
                      <a:lnTo>
                        <a:pt x="3893" y="26"/>
                      </a:lnTo>
                      <a:lnTo>
                        <a:pt x="3843" y="34"/>
                      </a:lnTo>
                      <a:lnTo>
                        <a:pt x="3792" y="39"/>
                      </a:lnTo>
                      <a:lnTo>
                        <a:pt x="3742" y="45"/>
                      </a:lnTo>
                      <a:lnTo>
                        <a:pt x="3692" y="47"/>
                      </a:lnTo>
                      <a:lnTo>
                        <a:pt x="3643" y="50"/>
                      </a:lnTo>
                      <a:lnTo>
                        <a:pt x="3590" y="53"/>
                      </a:lnTo>
                      <a:lnTo>
                        <a:pt x="3537" y="55"/>
                      </a:lnTo>
                      <a:lnTo>
                        <a:pt x="3484" y="55"/>
                      </a:lnTo>
                      <a:lnTo>
                        <a:pt x="3474" y="45"/>
                      </a:lnTo>
                      <a:lnTo>
                        <a:pt x="3458" y="39"/>
                      </a:lnTo>
                      <a:lnTo>
                        <a:pt x="3434" y="36"/>
                      </a:lnTo>
                      <a:lnTo>
                        <a:pt x="3405" y="34"/>
                      </a:lnTo>
                      <a:lnTo>
                        <a:pt x="3368" y="34"/>
                      </a:lnTo>
                      <a:lnTo>
                        <a:pt x="3332" y="36"/>
                      </a:lnTo>
                      <a:lnTo>
                        <a:pt x="3292" y="39"/>
                      </a:lnTo>
                      <a:lnTo>
                        <a:pt x="3250" y="45"/>
                      </a:lnTo>
                      <a:lnTo>
                        <a:pt x="3207" y="50"/>
                      </a:lnTo>
                      <a:lnTo>
                        <a:pt x="3166" y="58"/>
                      </a:lnTo>
                      <a:lnTo>
                        <a:pt x="3126" y="63"/>
                      </a:lnTo>
                      <a:lnTo>
                        <a:pt x="3089" y="68"/>
                      </a:lnTo>
                      <a:lnTo>
                        <a:pt x="3058" y="76"/>
                      </a:lnTo>
                      <a:lnTo>
                        <a:pt x="3029" y="79"/>
                      </a:lnTo>
                      <a:lnTo>
                        <a:pt x="3007" y="84"/>
                      </a:lnTo>
                      <a:lnTo>
                        <a:pt x="2995" y="87"/>
                      </a:lnTo>
                      <a:lnTo>
                        <a:pt x="3024" y="89"/>
                      </a:lnTo>
                      <a:lnTo>
                        <a:pt x="3050" y="89"/>
                      </a:lnTo>
                      <a:lnTo>
                        <a:pt x="3079" y="89"/>
                      </a:lnTo>
                      <a:lnTo>
                        <a:pt x="3105" y="89"/>
                      </a:lnTo>
                      <a:lnTo>
                        <a:pt x="3134" y="89"/>
                      </a:lnTo>
                      <a:lnTo>
                        <a:pt x="3161" y="87"/>
                      </a:lnTo>
                      <a:lnTo>
                        <a:pt x="3186" y="87"/>
                      </a:lnTo>
                      <a:lnTo>
                        <a:pt x="3215" y="84"/>
                      </a:lnTo>
                      <a:lnTo>
                        <a:pt x="3241" y="81"/>
                      </a:lnTo>
                      <a:lnTo>
                        <a:pt x="3268" y="81"/>
                      </a:lnTo>
                      <a:lnTo>
                        <a:pt x="3297" y="79"/>
                      </a:lnTo>
                      <a:lnTo>
                        <a:pt x="3323" y="76"/>
                      </a:lnTo>
                      <a:lnTo>
                        <a:pt x="3352" y="74"/>
                      </a:lnTo>
                      <a:lnTo>
                        <a:pt x="3379" y="71"/>
                      </a:lnTo>
                      <a:lnTo>
                        <a:pt x="3408" y="71"/>
                      </a:lnTo>
                      <a:lnTo>
                        <a:pt x="3436" y="68"/>
                      </a:lnTo>
                      <a:lnTo>
                        <a:pt x="3453" y="79"/>
                      </a:lnTo>
                      <a:lnTo>
                        <a:pt x="3471" y="87"/>
                      </a:lnTo>
                      <a:lnTo>
                        <a:pt x="3492" y="89"/>
                      </a:lnTo>
                      <a:lnTo>
                        <a:pt x="3511" y="92"/>
                      </a:lnTo>
                      <a:lnTo>
                        <a:pt x="3532" y="89"/>
                      </a:lnTo>
                      <a:lnTo>
                        <a:pt x="3552" y="89"/>
                      </a:lnTo>
                      <a:lnTo>
                        <a:pt x="3574" y="87"/>
                      </a:lnTo>
                      <a:lnTo>
                        <a:pt x="3592" y="87"/>
                      </a:lnTo>
                      <a:lnTo>
                        <a:pt x="3640" y="84"/>
                      </a:lnTo>
                      <a:lnTo>
                        <a:pt x="3687" y="81"/>
                      </a:lnTo>
                      <a:lnTo>
                        <a:pt x="3734" y="79"/>
                      </a:lnTo>
                      <a:lnTo>
                        <a:pt x="3782" y="74"/>
                      </a:lnTo>
                      <a:lnTo>
                        <a:pt x="3829" y="68"/>
                      </a:lnTo>
                      <a:lnTo>
                        <a:pt x="3874" y="63"/>
                      </a:lnTo>
                      <a:lnTo>
                        <a:pt x="3922" y="58"/>
                      </a:lnTo>
                      <a:lnTo>
                        <a:pt x="3969" y="53"/>
                      </a:lnTo>
                      <a:lnTo>
                        <a:pt x="4014" y="47"/>
                      </a:lnTo>
                      <a:lnTo>
                        <a:pt x="4060" y="42"/>
                      </a:lnTo>
                      <a:lnTo>
                        <a:pt x="4106" y="36"/>
                      </a:lnTo>
                      <a:lnTo>
                        <a:pt x="4153" y="34"/>
                      </a:lnTo>
                      <a:lnTo>
                        <a:pt x="4198" y="29"/>
                      </a:lnTo>
                      <a:lnTo>
                        <a:pt x="4245" y="24"/>
                      </a:lnTo>
                      <a:lnTo>
                        <a:pt x="4290" y="21"/>
                      </a:lnTo>
                      <a:lnTo>
                        <a:pt x="4337" y="19"/>
                      </a:lnTo>
                      <a:lnTo>
                        <a:pt x="4366" y="42"/>
                      </a:lnTo>
                      <a:lnTo>
                        <a:pt x="3297" y="158"/>
                      </a:lnTo>
                      <a:lnTo>
                        <a:pt x="3268" y="163"/>
                      </a:lnTo>
                      <a:lnTo>
                        <a:pt x="3241" y="163"/>
                      </a:lnTo>
                      <a:lnTo>
                        <a:pt x="3221" y="156"/>
                      </a:lnTo>
                      <a:lnTo>
                        <a:pt x="3197" y="147"/>
                      </a:lnTo>
                      <a:lnTo>
                        <a:pt x="3176" y="134"/>
                      </a:lnTo>
                      <a:lnTo>
                        <a:pt x="3152" y="123"/>
                      </a:lnTo>
                      <a:lnTo>
                        <a:pt x="3128" y="116"/>
                      </a:lnTo>
                      <a:lnTo>
                        <a:pt x="3099" y="113"/>
                      </a:lnTo>
                      <a:lnTo>
                        <a:pt x="3094" y="132"/>
                      </a:lnTo>
                      <a:lnTo>
                        <a:pt x="3102" y="147"/>
                      </a:lnTo>
                      <a:lnTo>
                        <a:pt x="3113" y="161"/>
                      </a:lnTo>
                      <a:lnTo>
                        <a:pt x="3126" y="173"/>
                      </a:lnTo>
                      <a:lnTo>
                        <a:pt x="3097" y="178"/>
                      </a:lnTo>
                      <a:lnTo>
                        <a:pt x="3068" y="185"/>
                      </a:lnTo>
                      <a:lnTo>
                        <a:pt x="3036" y="187"/>
                      </a:lnTo>
                      <a:lnTo>
                        <a:pt x="3007" y="190"/>
                      </a:lnTo>
                      <a:lnTo>
                        <a:pt x="2976" y="192"/>
                      </a:lnTo>
                      <a:lnTo>
                        <a:pt x="2947" y="195"/>
                      </a:lnTo>
                      <a:lnTo>
                        <a:pt x="2916" y="195"/>
                      </a:lnTo>
                      <a:lnTo>
                        <a:pt x="2884" y="197"/>
                      </a:lnTo>
                      <a:lnTo>
                        <a:pt x="2853" y="197"/>
                      </a:lnTo>
                      <a:lnTo>
                        <a:pt x="2824" y="200"/>
                      </a:lnTo>
                      <a:lnTo>
                        <a:pt x="2791" y="200"/>
                      </a:lnTo>
                      <a:lnTo>
                        <a:pt x="2760" y="200"/>
                      </a:lnTo>
                      <a:lnTo>
                        <a:pt x="2728" y="200"/>
                      </a:lnTo>
                      <a:lnTo>
                        <a:pt x="2697" y="200"/>
                      </a:lnTo>
                      <a:lnTo>
                        <a:pt x="2668" y="202"/>
                      </a:lnTo>
                      <a:lnTo>
                        <a:pt x="2636" y="202"/>
                      </a:lnTo>
                      <a:lnTo>
                        <a:pt x="2581" y="202"/>
                      </a:lnTo>
                      <a:lnTo>
                        <a:pt x="2526" y="202"/>
                      </a:lnTo>
                      <a:lnTo>
                        <a:pt x="2470" y="202"/>
                      </a:lnTo>
                      <a:lnTo>
                        <a:pt x="2415" y="205"/>
                      </a:lnTo>
                      <a:lnTo>
                        <a:pt x="2360" y="205"/>
                      </a:lnTo>
                      <a:lnTo>
                        <a:pt x="2304" y="205"/>
                      </a:lnTo>
                      <a:lnTo>
                        <a:pt x="2249" y="205"/>
                      </a:lnTo>
                      <a:lnTo>
                        <a:pt x="2196" y="205"/>
                      </a:lnTo>
                      <a:lnTo>
                        <a:pt x="2141" y="205"/>
                      </a:lnTo>
                      <a:lnTo>
                        <a:pt x="2085" y="207"/>
                      </a:lnTo>
                      <a:lnTo>
                        <a:pt x="2033" y="207"/>
                      </a:lnTo>
                      <a:lnTo>
                        <a:pt x="1977" y="207"/>
                      </a:lnTo>
                      <a:lnTo>
                        <a:pt x="1923" y="207"/>
                      </a:lnTo>
                      <a:lnTo>
                        <a:pt x="1870" y="207"/>
                      </a:lnTo>
                      <a:lnTo>
                        <a:pt x="1815" y="205"/>
                      </a:lnTo>
                      <a:lnTo>
                        <a:pt x="1759" y="205"/>
                      </a:lnTo>
                      <a:lnTo>
                        <a:pt x="1707" y="205"/>
                      </a:lnTo>
                      <a:lnTo>
                        <a:pt x="1651" y="205"/>
                      </a:lnTo>
                      <a:lnTo>
                        <a:pt x="1596" y="202"/>
                      </a:lnTo>
                      <a:lnTo>
                        <a:pt x="1543" y="202"/>
                      </a:lnTo>
                      <a:lnTo>
                        <a:pt x="1488" y="200"/>
                      </a:lnTo>
                      <a:lnTo>
                        <a:pt x="1435" y="197"/>
                      </a:lnTo>
                      <a:lnTo>
                        <a:pt x="1380" y="195"/>
                      </a:lnTo>
                      <a:lnTo>
                        <a:pt x="1324" y="192"/>
                      </a:lnTo>
                      <a:lnTo>
                        <a:pt x="1272" y="190"/>
                      </a:lnTo>
                      <a:lnTo>
                        <a:pt x="1216" y="187"/>
                      </a:lnTo>
                      <a:lnTo>
                        <a:pt x="1161" y="185"/>
                      </a:lnTo>
                      <a:lnTo>
                        <a:pt x="1107" y="178"/>
                      </a:lnTo>
                      <a:lnTo>
                        <a:pt x="1054" y="173"/>
                      </a:lnTo>
                      <a:lnTo>
                        <a:pt x="998" y="168"/>
                      </a:lnTo>
                      <a:lnTo>
                        <a:pt x="943" y="163"/>
                      </a:lnTo>
                      <a:lnTo>
                        <a:pt x="888" y="158"/>
                      </a:lnTo>
                      <a:lnTo>
                        <a:pt x="890" y="150"/>
                      </a:lnTo>
                      <a:lnTo>
                        <a:pt x="893" y="139"/>
                      </a:lnTo>
                      <a:lnTo>
                        <a:pt x="898" y="129"/>
                      </a:lnTo>
                      <a:lnTo>
                        <a:pt x="898" y="121"/>
                      </a:lnTo>
                      <a:lnTo>
                        <a:pt x="885" y="118"/>
                      </a:lnTo>
                      <a:lnTo>
                        <a:pt x="871" y="118"/>
                      </a:lnTo>
                      <a:lnTo>
                        <a:pt x="859" y="121"/>
                      </a:lnTo>
                      <a:lnTo>
                        <a:pt x="848" y="123"/>
                      </a:lnTo>
                      <a:lnTo>
                        <a:pt x="835" y="127"/>
                      </a:lnTo>
                      <a:lnTo>
                        <a:pt x="824" y="134"/>
                      </a:lnTo>
                      <a:lnTo>
                        <a:pt x="816" y="142"/>
                      </a:lnTo>
                      <a:lnTo>
                        <a:pt x="809" y="150"/>
                      </a:lnTo>
                      <a:lnTo>
                        <a:pt x="785" y="152"/>
                      </a:lnTo>
                      <a:lnTo>
                        <a:pt x="763" y="152"/>
                      </a:lnTo>
                      <a:lnTo>
                        <a:pt x="739" y="152"/>
                      </a:lnTo>
                      <a:lnTo>
                        <a:pt x="719" y="150"/>
                      </a:lnTo>
                      <a:lnTo>
                        <a:pt x="698" y="147"/>
                      </a:lnTo>
                      <a:lnTo>
                        <a:pt x="676" y="144"/>
                      </a:lnTo>
                      <a:lnTo>
                        <a:pt x="653" y="142"/>
                      </a:lnTo>
                      <a:lnTo>
                        <a:pt x="632" y="139"/>
                      </a:lnTo>
                      <a:lnTo>
                        <a:pt x="640" y="127"/>
                      </a:lnTo>
                      <a:lnTo>
                        <a:pt x="645" y="113"/>
                      </a:lnTo>
                      <a:lnTo>
                        <a:pt x="645" y="103"/>
                      </a:lnTo>
                      <a:lnTo>
                        <a:pt x="640" y="89"/>
                      </a:lnTo>
                      <a:lnTo>
                        <a:pt x="597" y="98"/>
                      </a:lnTo>
                      <a:lnTo>
                        <a:pt x="556" y="100"/>
                      </a:lnTo>
                      <a:lnTo>
                        <a:pt x="513" y="103"/>
                      </a:lnTo>
                      <a:lnTo>
                        <a:pt x="474" y="105"/>
                      </a:lnTo>
                      <a:lnTo>
                        <a:pt x="435" y="105"/>
                      </a:lnTo>
                      <a:lnTo>
                        <a:pt x="397" y="103"/>
                      </a:lnTo>
                      <a:lnTo>
                        <a:pt x="358" y="100"/>
                      </a:lnTo>
                      <a:lnTo>
                        <a:pt x="322" y="94"/>
                      </a:lnTo>
                      <a:lnTo>
                        <a:pt x="281" y="89"/>
                      </a:lnTo>
                      <a:lnTo>
                        <a:pt x="242" y="84"/>
                      </a:lnTo>
                      <a:lnTo>
                        <a:pt x="205" y="76"/>
                      </a:lnTo>
                      <a:lnTo>
                        <a:pt x="166" y="71"/>
                      </a:lnTo>
                      <a:lnTo>
                        <a:pt x="127" y="63"/>
                      </a:lnTo>
                      <a:lnTo>
                        <a:pt x="84" y="58"/>
                      </a:lnTo>
                      <a:lnTo>
                        <a:pt x="42" y="50"/>
                      </a:lnTo>
                      <a:lnTo>
                        <a:pt x="0" y="45"/>
                      </a:lnTo>
                      <a:lnTo>
                        <a:pt x="26" y="31"/>
                      </a:lnTo>
                      <a:close/>
                    </a:path>
                  </a:pathLst>
                </a:custGeom>
                <a:solidFill>
                  <a:srgbClr val="E8C6A5"/>
                </a:solidFill>
                <a:ln w="9525">
                  <a:noFill/>
                  <a:round/>
                  <a:headEnd/>
                  <a:tailEnd/>
                </a:ln>
              </p:spPr>
              <p:txBody>
                <a:bodyPr>
                  <a:prstTxWarp prst="textNoShape">
                    <a:avLst/>
                  </a:prstTxWarp>
                </a:bodyPr>
                <a:lstStyle/>
                <a:p>
                  <a:endParaRPr lang="en-US"/>
                </a:p>
              </p:txBody>
            </p:sp>
            <p:sp>
              <p:nvSpPr>
                <p:cNvPr id="55904" name="Freeform 315"/>
                <p:cNvSpPr>
                  <a:spLocks noChangeAspect="1"/>
                </p:cNvSpPr>
                <p:nvPr/>
              </p:nvSpPr>
              <p:spPr bwMode="auto">
                <a:xfrm>
                  <a:off x="2586" y="2095"/>
                  <a:ext cx="1407" cy="50"/>
                </a:xfrm>
                <a:custGeom>
                  <a:avLst/>
                  <a:gdLst>
                    <a:gd name="T0" fmla="*/ 379 w 4219"/>
                    <a:gd name="T1" fmla="*/ 2 h 150"/>
                    <a:gd name="T2" fmla="*/ 752 w 4219"/>
                    <a:gd name="T3" fmla="*/ 2 h 150"/>
                    <a:gd name="T4" fmla="*/ 1127 w 4219"/>
                    <a:gd name="T5" fmla="*/ 0 h 150"/>
                    <a:gd name="T6" fmla="*/ 1501 w 4219"/>
                    <a:gd name="T7" fmla="*/ 0 h 150"/>
                    <a:gd name="T8" fmla="*/ 1874 w 4219"/>
                    <a:gd name="T9" fmla="*/ 0 h 150"/>
                    <a:gd name="T10" fmla="*/ 2249 w 4219"/>
                    <a:gd name="T11" fmla="*/ 0 h 150"/>
                    <a:gd name="T12" fmla="*/ 2623 w 4219"/>
                    <a:gd name="T13" fmla="*/ 0 h 150"/>
                    <a:gd name="T14" fmla="*/ 2996 w 4219"/>
                    <a:gd name="T15" fmla="*/ 0 h 150"/>
                    <a:gd name="T16" fmla="*/ 3370 w 4219"/>
                    <a:gd name="T17" fmla="*/ 0 h 150"/>
                    <a:gd name="T18" fmla="*/ 3745 w 4219"/>
                    <a:gd name="T19" fmla="*/ 0 h 150"/>
                    <a:gd name="T20" fmla="*/ 4118 w 4219"/>
                    <a:gd name="T21" fmla="*/ 0 h 150"/>
                    <a:gd name="T22" fmla="*/ 4145 w 4219"/>
                    <a:gd name="T23" fmla="*/ 58 h 150"/>
                    <a:gd name="T24" fmla="*/ 4029 w 4219"/>
                    <a:gd name="T25" fmla="*/ 70 h 150"/>
                    <a:gd name="T26" fmla="*/ 3913 w 4219"/>
                    <a:gd name="T27" fmla="*/ 79 h 150"/>
                    <a:gd name="T28" fmla="*/ 3794 w 4219"/>
                    <a:gd name="T29" fmla="*/ 75 h 150"/>
                    <a:gd name="T30" fmla="*/ 3678 w 4219"/>
                    <a:gd name="T31" fmla="*/ 65 h 150"/>
                    <a:gd name="T32" fmla="*/ 3545 w 4219"/>
                    <a:gd name="T33" fmla="*/ 53 h 150"/>
                    <a:gd name="T34" fmla="*/ 3362 w 4219"/>
                    <a:gd name="T35" fmla="*/ 55 h 150"/>
                    <a:gd name="T36" fmla="*/ 3184 w 4219"/>
                    <a:gd name="T37" fmla="*/ 63 h 150"/>
                    <a:gd name="T38" fmla="*/ 3001 w 4219"/>
                    <a:gd name="T39" fmla="*/ 75 h 150"/>
                    <a:gd name="T40" fmla="*/ 2820 w 4219"/>
                    <a:gd name="T41" fmla="*/ 89 h 150"/>
                    <a:gd name="T42" fmla="*/ 2638 w 4219"/>
                    <a:gd name="T43" fmla="*/ 102 h 150"/>
                    <a:gd name="T44" fmla="*/ 2459 w 4219"/>
                    <a:gd name="T45" fmla="*/ 118 h 150"/>
                    <a:gd name="T46" fmla="*/ 2278 w 4219"/>
                    <a:gd name="T47" fmla="*/ 131 h 150"/>
                    <a:gd name="T48" fmla="*/ 2096 w 4219"/>
                    <a:gd name="T49" fmla="*/ 142 h 150"/>
                    <a:gd name="T50" fmla="*/ 1917 w 4219"/>
                    <a:gd name="T51" fmla="*/ 147 h 150"/>
                    <a:gd name="T52" fmla="*/ 1737 w 4219"/>
                    <a:gd name="T53" fmla="*/ 150 h 150"/>
                    <a:gd name="T54" fmla="*/ 1619 w 4219"/>
                    <a:gd name="T55" fmla="*/ 147 h 150"/>
                    <a:gd name="T56" fmla="*/ 1535 w 4219"/>
                    <a:gd name="T57" fmla="*/ 147 h 150"/>
                    <a:gd name="T58" fmla="*/ 1450 w 4219"/>
                    <a:gd name="T59" fmla="*/ 144 h 150"/>
                    <a:gd name="T60" fmla="*/ 1369 w 4219"/>
                    <a:gd name="T61" fmla="*/ 144 h 150"/>
                    <a:gd name="T62" fmla="*/ 1284 w 4219"/>
                    <a:gd name="T63" fmla="*/ 142 h 150"/>
                    <a:gd name="T64" fmla="*/ 1209 w 4219"/>
                    <a:gd name="T65" fmla="*/ 126 h 150"/>
                    <a:gd name="T66" fmla="*/ 1145 w 4219"/>
                    <a:gd name="T67" fmla="*/ 94 h 150"/>
                    <a:gd name="T68" fmla="*/ 1074 w 4219"/>
                    <a:gd name="T69" fmla="*/ 75 h 150"/>
                    <a:gd name="T70" fmla="*/ 921 w 4219"/>
                    <a:gd name="T71" fmla="*/ 65 h 150"/>
                    <a:gd name="T72" fmla="*/ 729 w 4219"/>
                    <a:gd name="T73" fmla="*/ 63 h 150"/>
                    <a:gd name="T74" fmla="*/ 532 w 4219"/>
                    <a:gd name="T75" fmla="*/ 65 h 150"/>
                    <a:gd name="T76" fmla="*/ 331 w 4219"/>
                    <a:gd name="T77" fmla="*/ 73 h 150"/>
                    <a:gd name="T78" fmla="*/ 131 w 4219"/>
                    <a:gd name="T79" fmla="*/ 79 h 150"/>
                    <a:gd name="T80" fmla="*/ 15 w 4219"/>
                    <a:gd name="T81" fmla="*/ 70 h 150"/>
                    <a:gd name="T82" fmla="*/ 63 w 4219"/>
                    <a:gd name="T83" fmla="*/ 41 h 150"/>
                    <a:gd name="T84" fmla="*/ 113 w 4219"/>
                    <a:gd name="T85" fmla="*/ 10 h 150"/>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4219"/>
                    <a:gd name="T130" fmla="*/ 0 h 150"/>
                    <a:gd name="T131" fmla="*/ 4219 w 4219"/>
                    <a:gd name="T132" fmla="*/ 150 h 150"/>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4219" h="150">
                      <a:moveTo>
                        <a:pt x="128" y="2"/>
                      </a:moveTo>
                      <a:lnTo>
                        <a:pt x="253" y="2"/>
                      </a:lnTo>
                      <a:lnTo>
                        <a:pt x="379" y="2"/>
                      </a:lnTo>
                      <a:lnTo>
                        <a:pt x="502" y="2"/>
                      </a:lnTo>
                      <a:lnTo>
                        <a:pt x="629" y="2"/>
                      </a:lnTo>
                      <a:lnTo>
                        <a:pt x="752" y="2"/>
                      </a:lnTo>
                      <a:lnTo>
                        <a:pt x="877" y="0"/>
                      </a:lnTo>
                      <a:lnTo>
                        <a:pt x="1003" y="0"/>
                      </a:lnTo>
                      <a:lnTo>
                        <a:pt x="1127" y="0"/>
                      </a:lnTo>
                      <a:lnTo>
                        <a:pt x="1250" y="0"/>
                      </a:lnTo>
                      <a:lnTo>
                        <a:pt x="1377" y="0"/>
                      </a:lnTo>
                      <a:lnTo>
                        <a:pt x="1501" y="0"/>
                      </a:lnTo>
                      <a:lnTo>
                        <a:pt x="1624" y="0"/>
                      </a:lnTo>
                      <a:lnTo>
                        <a:pt x="1751" y="0"/>
                      </a:lnTo>
                      <a:lnTo>
                        <a:pt x="1874" y="0"/>
                      </a:lnTo>
                      <a:lnTo>
                        <a:pt x="1999" y="0"/>
                      </a:lnTo>
                      <a:lnTo>
                        <a:pt x="2125" y="0"/>
                      </a:lnTo>
                      <a:lnTo>
                        <a:pt x="2249" y="0"/>
                      </a:lnTo>
                      <a:lnTo>
                        <a:pt x="2372" y="0"/>
                      </a:lnTo>
                      <a:lnTo>
                        <a:pt x="2496" y="0"/>
                      </a:lnTo>
                      <a:lnTo>
                        <a:pt x="2623" y="0"/>
                      </a:lnTo>
                      <a:lnTo>
                        <a:pt x="2746" y="0"/>
                      </a:lnTo>
                      <a:lnTo>
                        <a:pt x="2870" y="0"/>
                      </a:lnTo>
                      <a:lnTo>
                        <a:pt x="2996" y="0"/>
                      </a:lnTo>
                      <a:lnTo>
                        <a:pt x="3121" y="0"/>
                      </a:lnTo>
                      <a:lnTo>
                        <a:pt x="3244" y="0"/>
                      </a:lnTo>
                      <a:lnTo>
                        <a:pt x="3370" y="0"/>
                      </a:lnTo>
                      <a:lnTo>
                        <a:pt x="3494" y="0"/>
                      </a:lnTo>
                      <a:lnTo>
                        <a:pt x="3618" y="0"/>
                      </a:lnTo>
                      <a:lnTo>
                        <a:pt x="3745" y="0"/>
                      </a:lnTo>
                      <a:lnTo>
                        <a:pt x="3868" y="0"/>
                      </a:lnTo>
                      <a:lnTo>
                        <a:pt x="3995" y="0"/>
                      </a:lnTo>
                      <a:lnTo>
                        <a:pt x="4118" y="0"/>
                      </a:lnTo>
                      <a:lnTo>
                        <a:pt x="4219" y="44"/>
                      </a:lnTo>
                      <a:lnTo>
                        <a:pt x="4181" y="50"/>
                      </a:lnTo>
                      <a:lnTo>
                        <a:pt x="4145" y="58"/>
                      </a:lnTo>
                      <a:lnTo>
                        <a:pt x="4106" y="63"/>
                      </a:lnTo>
                      <a:lnTo>
                        <a:pt x="4068" y="65"/>
                      </a:lnTo>
                      <a:lnTo>
                        <a:pt x="4029" y="70"/>
                      </a:lnTo>
                      <a:lnTo>
                        <a:pt x="3989" y="73"/>
                      </a:lnTo>
                      <a:lnTo>
                        <a:pt x="3950" y="75"/>
                      </a:lnTo>
                      <a:lnTo>
                        <a:pt x="3913" y="79"/>
                      </a:lnTo>
                      <a:lnTo>
                        <a:pt x="3873" y="79"/>
                      </a:lnTo>
                      <a:lnTo>
                        <a:pt x="3834" y="79"/>
                      </a:lnTo>
                      <a:lnTo>
                        <a:pt x="3794" y="75"/>
                      </a:lnTo>
                      <a:lnTo>
                        <a:pt x="3755" y="75"/>
                      </a:lnTo>
                      <a:lnTo>
                        <a:pt x="3718" y="70"/>
                      </a:lnTo>
                      <a:lnTo>
                        <a:pt x="3678" y="65"/>
                      </a:lnTo>
                      <a:lnTo>
                        <a:pt x="3642" y="60"/>
                      </a:lnTo>
                      <a:lnTo>
                        <a:pt x="3605" y="53"/>
                      </a:lnTo>
                      <a:lnTo>
                        <a:pt x="3545" y="53"/>
                      </a:lnTo>
                      <a:lnTo>
                        <a:pt x="3483" y="53"/>
                      </a:lnTo>
                      <a:lnTo>
                        <a:pt x="3423" y="55"/>
                      </a:lnTo>
                      <a:lnTo>
                        <a:pt x="3362" y="55"/>
                      </a:lnTo>
                      <a:lnTo>
                        <a:pt x="3305" y="58"/>
                      </a:lnTo>
                      <a:lnTo>
                        <a:pt x="3244" y="60"/>
                      </a:lnTo>
                      <a:lnTo>
                        <a:pt x="3184" y="63"/>
                      </a:lnTo>
                      <a:lnTo>
                        <a:pt x="3123" y="68"/>
                      </a:lnTo>
                      <a:lnTo>
                        <a:pt x="3062" y="70"/>
                      </a:lnTo>
                      <a:lnTo>
                        <a:pt x="3001" y="75"/>
                      </a:lnTo>
                      <a:lnTo>
                        <a:pt x="2941" y="79"/>
                      </a:lnTo>
                      <a:lnTo>
                        <a:pt x="2881" y="84"/>
                      </a:lnTo>
                      <a:lnTo>
                        <a:pt x="2820" y="89"/>
                      </a:lnTo>
                      <a:lnTo>
                        <a:pt x="2760" y="94"/>
                      </a:lnTo>
                      <a:lnTo>
                        <a:pt x="2699" y="97"/>
                      </a:lnTo>
                      <a:lnTo>
                        <a:pt x="2638" y="102"/>
                      </a:lnTo>
                      <a:lnTo>
                        <a:pt x="2578" y="108"/>
                      </a:lnTo>
                      <a:lnTo>
                        <a:pt x="2517" y="113"/>
                      </a:lnTo>
                      <a:lnTo>
                        <a:pt x="2459" y="118"/>
                      </a:lnTo>
                      <a:lnTo>
                        <a:pt x="2399" y="121"/>
                      </a:lnTo>
                      <a:lnTo>
                        <a:pt x="2338" y="126"/>
                      </a:lnTo>
                      <a:lnTo>
                        <a:pt x="2278" y="131"/>
                      </a:lnTo>
                      <a:lnTo>
                        <a:pt x="2217" y="134"/>
                      </a:lnTo>
                      <a:lnTo>
                        <a:pt x="2156" y="137"/>
                      </a:lnTo>
                      <a:lnTo>
                        <a:pt x="2096" y="142"/>
                      </a:lnTo>
                      <a:lnTo>
                        <a:pt x="2038" y="144"/>
                      </a:lnTo>
                      <a:lnTo>
                        <a:pt x="1977" y="147"/>
                      </a:lnTo>
                      <a:lnTo>
                        <a:pt x="1917" y="147"/>
                      </a:lnTo>
                      <a:lnTo>
                        <a:pt x="1857" y="150"/>
                      </a:lnTo>
                      <a:lnTo>
                        <a:pt x="1795" y="150"/>
                      </a:lnTo>
                      <a:lnTo>
                        <a:pt x="1737" y="150"/>
                      </a:lnTo>
                      <a:lnTo>
                        <a:pt x="1677" y="150"/>
                      </a:lnTo>
                      <a:lnTo>
                        <a:pt x="1648" y="150"/>
                      </a:lnTo>
                      <a:lnTo>
                        <a:pt x="1619" y="147"/>
                      </a:lnTo>
                      <a:lnTo>
                        <a:pt x="1590" y="147"/>
                      </a:lnTo>
                      <a:lnTo>
                        <a:pt x="1561" y="147"/>
                      </a:lnTo>
                      <a:lnTo>
                        <a:pt x="1535" y="147"/>
                      </a:lnTo>
                      <a:lnTo>
                        <a:pt x="1506" y="144"/>
                      </a:lnTo>
                      <a:lnTo>
                        <a:pt x="1479" y="144"/>
                      </a:lnTo>
                      <a:lnTo>
                        <a:pt x="1450" y="144"/>
                      </a:lnTo>
                      <a:lnTo>
                        <a:pt x="1424" y="144"/>
                      </a:lnTo>
                      <a:lnTo>
                        <a:pt x="1395" y="144"/>
                      </a:lnTo>
                      <a:lnTo>
                        <a:pt x="1369" y="144"/>
                      </a:lnTo>
                      <a:lnTo>
                        <a:pt x="1342" y="144"/>
                      </a:lnTo>
                      <a:lnTo>
                        <a:pt x="1313" y="142"/>
                      </a:lnTo>
                      <a:lnTo>
                        <a:pt x="1284" y="142"/>
                      </a:lnTo>
                      <a:lnTo>
                        <a:pt x="1258" y="142"/>
                      </a:lnTo>
                      <a:lnTo>
                        <a:pt x="1229" y="142"/>
                      </a:lnTo>
                      <a:lnTo>
                        <a:pt x="1209" y="126"/>
                      </a:lnTo>
                      <a:lnTo>
                        <a:pt x="1187" y="113"/>
                      </a:lnTo>
                      <a:lnTo>
                        <a:pt x="1166" y="102"/>
                      </a:lnTo>
                      <a:lnTo>
                        <a:pt x="1145" y="94"/>
                      </a:lnTo>
                      <a:lnTo>
                        <a:pt x="1121" y="87"/>
                      </a:lnTo>
                      <a:lnTo>
                        <a:pt x="1098" y="82"/>
                      </a:lnTo>
                      <a:lnTo>
                        <a:pt x="1074" y="75"/>
                      </a:lnTo>
                      <a:lnTo>
                        <a:pt x="1048" y="73"/>
                      </a:lnTo>
                      <a:lnTo>
                        <a:pt x="985" y="68"/>
                      </a:lnTo>
                      <a:lnTo>
                        <a:pt x="921" y="65"/>
                      </a:lnTo>
                      <a:lnTo>
                        <a:pt x="858" y="63"/>
                      </a:lnTo>
                      <a:lnTo>
                        <a:pt x="792" y="63"/>
                      </a:lnTo>
                      <a:lnTo>
                        <a:pt x="729" y="63"/>
                      </a:lnTo>
                      <a:lnTo>
                        <a:pt x="663" y="63"/>
                      </a:lnTo>
                      <a:lnTo>
                        <a:pt x="597" y="63"/>
                      </a:lnTo>
                      <a:lnTo>
                        <a:pt x="532" y="65"/>
                      </a:lnTo>
                      <a:lnTo>
                        <a:pt x="463" y="68"/>
                      </a:lnTo>
                      <a:lnTo>
                        <a:pt x="397" y="70"/>
                      </a:lnTo>
                      <a:lnTo>
                        <a:pt x="331" y="73"/>
                      </a:lnTo>
                      <a:lnTo>
                        <a:pt x="265" y="75"/>
                      </a:lnTo>
                      <a:lnTo>
                        <a:pt x="197" y="75"/>
                      </a:lnTo>
                      <a:lnTo>
                        <a:pt x="131" y="79"/>
                      </a:lnTo>
                      <a:lnTo>
                        <a:pt x="65" y="82"/>
                      </a:lnTo>
                      <a:lnTo>
                        <a:pt x="0" y="82"/>
                      </a:lnTo>
                      <a:lnTo>
                        <a:pt x="15" y="70"/>
                      </a:lnTo>
                      <a:lnTo>
                        <a:pt x="31" y="60"/>
                      </a:lnTo>
                      <a:lnTo>
                        <a:pt x="47" y="50"/>
                      </a:lnTo>
                      <a:lnTo>
                        <a:pt x="63" y="41"/>
                      </a:lnTo>
                      <a:lnTo>
                        <a:pt x="78" y="31"/>
                      </a:lnTo>
                      <a:lnTo>
                        <a:pt x="94" y="21"/>
                      </a:lnTo>
                      <a:lnTo>
                        <a:pt x="113" y="10"/>
                      </a:lnTo>
                      <a:lnTo>
                        <a:pt x="128" y="2"/>
                      </a:lnTo>
                      <a:close/>
                    </a:path>
                  </a:pathLst>
                </a:custGeom>
                <a:solidFill>
                  <a:srgbClr val="D6A88E"/>
                </a:solidFill>
                <a:ln w="9525">
                  <a:noFill/>
                  <a:round/>
                  <a:headEnd/>
                  <a:tailEnd/>
                </a:ln>
              </p:spPr>
              <p:txBody>
                <a:bodyPr>
                  <a:prstTxWarp prst="textNoShape">
                    <a:avLst/>
                  </a:prstTxWarp>
                </a:bodyPr>
                <a:lstStyle/>
                <a:p>
                  <a:endParaRPr lang="en-US"/>
                </a:p>
              </p:txBody>
            </p:sp>
            <p:sp>
              <p:nvSpPr>
                <p:cNvPr id="55905" name="Freeform 316"/>
                <p:cNvSpPr>
                  <a:spLocks noChangeAspect="1"/>
                </p:cNvSpPr>
                <p:nvPr/>
              </p:nvSpPr>
              <p:spPr bwMode="auto">
                <a:xfrm>
                  <a:off x="2783" y="2169"/>
                  <a:ext cx="82" cy="83"/>
                </a:xfrm>
                <a:custGeom>
                  <a:avLst/>
                  <a:gdLst>
                    <a:gd name="T0" fmla="*/ 247 w 247"/>
                    <a:gd name="T1" fmla="*/ 249 h 249"/>
                    <a:gd name="T2" fmla="*/ 215 w 247"/>
                    <a:gd name="T3" fmla="*/ 247 h 249"/>
                    <a:gd name="T4" fmla="*/ 184 w 247"/>
                    <a:gd name="T5" fmla="*/ 244 h 249"/>
                    <a:gd name="T6" fmla="*/ 152 w 247"/>
                    <a:gd name="T7" fmla="*/ 239 h 249"/>
                    <a:gd name="T8" fmla="*/ 121 w 247"/>
                    <a:gd name="T9" fmla="*/ 237 h 249"/>
                    <a:gd name="T10" fmla="*/ 89 w 247"/>
                    <a:gd name="T11" fmla="*/ 232 h 249"/>
                    <a:gd name="T12" fmla="*/ 60 w 247"/>
                    <a:gd name="T13" fmla="*/ 229 h 249"/>
                    <a:gd name="T14" fmla="*/ 29 w 247"/>
                    <a:gd name="T15" fmla="*/ 224 h 249"/>
                    <a:gd name="T16" fmla="*/ 0 w 247"/>
                    <a:gd name="T17" fmla="*/ 220 h 249"/>
                    <a:gd name="T18" fmla="*/ 0 w 247"/>
                    <a:gd name="T19" fmla="*/ 0 h 249"/>
                    <a:gd name="T20" fmla="*/ 176 w 247"/>
                    <a:gd name="T21" fmla="*/ 10 h 249"/>
                    <a:gd name="T22" fmla="*/ 194 w 247"/>
                    <a:gd name="T23" fmla="*/ 71 h 249"/>
                    <a:gd name="T24" fmla="*/ 210 w 247"/>
                    <a:gd name="T25" fmla="*/ 131 h 249"/>
                    <a:gd name="T26" fmla="*/ 226 w 247"/>
                    <a:gd name="T27" fmla="*/ 192 h 249"/>
                    <a:gd name="T28" fmla="*/ 247 w 247"/>
                    <a:gd name="T29" fmla="*/ 249 h 24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47"/>
                    <a:gd name="T46" fmla="*/ 0 h 249"/>
                    <a:gd name="T47" fmla="*/ 247 w 247"/>
                    <a:gd name="T48" fmla="*/ 249 h 249"/>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47" h="249">
                      <a:moveTo>
                        <a:pt x="247" y="249"/>
                      </a:moveTo>
                      <a:lnTo>
                        <a:pt x="215" y="247"/>
                      </a:lnTo>
                      <a:lnTo>
                        <a:pt x="184" y="244"/>
                      </a:lnTo>
                      <a:lnTo>
                        <a:pt x="152" y="239"/>
                      </a:lnTo>
                      <a:lnTo>
                        <a:pt x="121" y="237"/>
                      </a:lnTo>
                      <a:lnTo>
                        <a:pt x="89" y="232"/>
                      </a:lnTo>
                      <a:lnTo>
                        <a:pt x="60" y="229"/>
                      </a:lnTo>
                      <a:lnTo>
                        <a:pt x="29" y="224"/>
                      </a:lnTo>
                      <a:lnTo>
                        <a:pt x="0" y="220"/>
                      </a:lnTo>
                      <a:lnTo>
                        <a:pt x="0" y="0"/>
                      </a:lnTo>
                      <a:lnTo>
                        <a:pt x="176" y="10"/>
                      </a:lnTo>
                      <a:lnTo>
                        <a:pt x="194" y="71"/>
                      </a:lnTo>
                      <a:lnTo>
                        <a:pt x="210" y="131"/>
                      </a:lnTo>
                      <a:lnTo>
                        <a:pt x="226" y="192"/>
                      </a:lnTo>
                      <a:lnTo>
                        <a:pt x="247" y="249"/>
                      </a:lnTo>
                      <a:close/>
                    </a:path>
                  </a:pathLst>
                </a:custGeom>
                <a:solidFill>
                  <a:srgbClr val="BF9682"/>
                </a:solidFill>
                <a:ln w="9525">
                  <a:noFill/>
                  <a:round/>
                  <a:headEnd/>
                  <a:tailEnd/>
                </a:ln>
              </p:spPr>
              <p:txBody>
                <a:bodyPr>
                  <a:prstTxWarp prst="textNoShape">
                    <a:avLst/>
                  </a:prstTxWarp>
                </a:bodyPr>
                <a:lstStyle/>
                <a:p>
                  <a:endParaRPr lang="en-US"/>
                </a:p>
              </p:txBody>
            </p:sp>
            <p:sp>
              <p:nvSpPr>
                <p:cNvPr id="55906" name="Freeform 317"/>
                <p:cNvSpPr>
                  <a:spLocks noChangeAspect="1"/>
                </p:cNvSpPr>
                <p:nvPr/>
              </p:nvSpPr>
              <p:spPr bwMode="auto">
                <a:xfrm>
                  <a:off x="2902" y="2208"/>
                  <a:ext cx="801" cy="63"/>
                </a:xfrm>
                <a:custGeom>
                  <a:avLst/>
                  <a:gdLst>
                    <a:gd name="T0" fmla="*/ 0 w 2403"/>
                    <a:gd name="T1" fmla="*/ 135 h 187"/>
                    <a:gd name="T2" fmla="*/ 2276 w 2403"/>
                    <a:gd name="T3" fmla="*/ 0 h 187"/>
                    <a:gd name="T4" fmla="*/ 2281 w 2403"/>
                    <a:gd name="T5" fmla="*/ 13 h 187"/>
                    <a:gd name="T6" fmla="*/ 2283 w 2403"/>
                    <a:gd name="T7" fmla="*/ 27 h 187"/>
                    <a:gd name="T8" fmla="*/ 2283 w 2403"/>
                    <a:gd name="T9" fmla="*/ 42 h 187"/>
                    <a:gd name="T10" fmla="*/ 2283 w 2403"/>
                    <a:gd name="T11" fmla="*/ 61 h 187"/>
                    <a:gd name="T12" fmla="*/ 2295 w 2403"/>
                    <a:gd name="T13" fmla="*/ 74 h 187"/>
                    <a:gd name="T14" fmla="*/ 2307 w 2403"/>
                    <a:gd name="T15" fmla="*/ 85 h 187"/>
                    <a:gd name="T16" fmla="*/ 2324 w 2403"/>
                    <a:gd name="T17" fmla="*/ 92 h 187"/>
                    <a:gd name="T18" fmla="*/ 2339 w 2403"/>
                    <a:gd name="T19" fmla="*/ 100 h 187"/>
                    <a:gd name="T20" fmla="*/ 2355 w 2403"/>
                    <a:gd name="T21" fmla="*/ 109 h 187"/>
                    <a:gd name="T22" fmla="*/ 2371 w 2403"/>
                    <a:gd name="T23" fmla="*/ 116 h 187"/>
                    <a:gd name="T24" fmla="*/ 2386 w 2403"/>
                    <a:gd name="T25" fmla="*/ 124 h 187"/>
                    <a:gd name="T26" fmla="*/ 2403 w 2403"/>
                    <a:gd name="T27" fmla="*/ 131 h 187"/>
                    <a:gd name="T28" fmla="*/ 2316 w 2403"/>
                    <a:gd name="T29" fmla="*/ 145 h 187"/>
                    <a:gd name="T30" fmla="*/ 2228 w 2403"/>
                    <a:gd name="T31" fmla="*/ 155 h 187"/>
                    <a:gd name="T32" fmla="*/ 2139 w 2403"/>
                    <a:gd name="T33" fmla="*/ 164 h 187"/>
                    <a:gd name="T34" fmla="*/ 2049 w 2403"/>
                    <a:gd name="T35" fmla="*/ 172 h 187"/>
                    <a:gd name="T36" fmla="*/ 1960 w 2403"/>
                    <a:gd name="T37" fmla="*/ 174 h 187"/>
                    <a:gd name="T38" fmla="*/ 1871 w 2403"/>
                    <a:gd name="T39" fmla="*/ 179 h 187"/>
                    <a:gd name="T40" fmla="*/ 1778 w 2403"/>
                    <a:gd name="T41" fmla="*/ 182 h 187"/>
                    <a:gd name="T42" fmla="*/ 1686 w 2403"/>
                    <a:gd name="T43" fmla="*/ 182 h 187"/>
                    <a:gd name="T44" fmla="*/ 1594 w 2403"/>
                    <a:gd name="T45" fmla="*/ 184 h 187"/>
                    <a:gd name="T46" fmla="*/ 1502 w 2403"/>
                    <a:gd name="T47" fmla="*/ 184 h 187"/>
                    <a:gd name="T48" fmla="*/ 1409 w 2403"/>
                    <a:gd name="T49" fmla="*/ 184 h 187"/>
                    <a:gd name="T50" fmla="*/ 1317 w 2403"/>
                    <a:gd name="T51" fmla="*/ 184 h 187"/>
                    <a:gd name="T52" fmla="*/ 1228 w 2403"/>
                    <a:gd name="T53" fmla="*/ 182 h 187"/>
                    <a:gd name="T54" fmla="*/ 1139 w 2403"/>
                    <a:gd name="T55" fmla="*/ 182 h 187"/>
                    <a:gd name="T56" fmla="*/ 1049 w 2403"/>
                    <a:gd name="T57" fmla="*/ 184 h 187"/>
                    <a:gd name="T58" fmla="*/ 959 w 2403"/>
                    <a:gd name="T59" fmla="*/ 184 h 187"/>
                    <a:gd name="T60" fmla="*/ 965 w 2403"/>
                    <a:gd name="T61" fmla="*/ 179 h 187"/>
                    <a:gd name="T62" fmla="*/ 967 w 2403"/>
                    <a:gd name="T63" fmla="*/ 172 h 187"/>
                    <a:gd name="T64" fmla="*/ 970 w 2403"/>
                    <a:gd name="T65" fmla="*/ 166 h 187"/>
                    <a:gd name="T66" fmla="*/ 967 w 2403"/>
                    <a:gd name="T67" fmla="*/ 160 h 187"/>
                    <a:gd name="T68" fmla="*/ 959 w 2403"/>
                    <a:gd name="T69" fmla="*/ 158 h 187"/>
                    <a:gd name="T70" fmla="*/ 954 w 2403"/>
                    <a:gd name="T71" fmla="*/ 164 h 187"/>
                    <a:gd name="T72" fmla="*/ 949 w 2403"/>
                    <a:gd name="T73" fmla="*/ 172 h 187"/>
                    <a:gd name="T74" fmla="*/ 944 w 2403"/>
                    <a:gd name="T75" fmla="*/ 179 h 187"/>
                    <a:gd name="T76" fmla="*/ 938 w 2403"/>
                    <a:gd name="T77" fmla="*/ 184 h 187"/>
                    <a:gd name="T78" fmla="*/ 881 w 2403"/>
                    <a:gd name="T79" fmla="*/ 187 h 187"/>
                    <a:gd name="T80" fmla="*/ 819 w 2403"/>
                    <a:gd name="T81" fmla="*/ 187 h 187"/>
                    <a:gd name="T82" fmla="*/ 761 w 2403"/>
                    <a:gd name="T83" fmla="*/ 187 h 187"/>
                    <a:gd name="T84" fmla="*/ 701 w 2403"/>
                    <a:gd name="T85" fmla="*/ 187 h 187"/>
                    <a:gd name="T86" fmla="*/ 643 w 2403"/>
                    <a:gd name="T87" fmla="*/ 187 h 187"/>
                    <a:gd name="T88" fmla="*/ 585 w 2403"/>
                    <a:gd name="T89" fmla="*/ 184 h 187"/>
                    <a:gd name="T90" fmla="*/ 525 w 2403"/>
                    <a:gd name="T91" fmla="*/ 182 h 187"/>
                    <a:gd name="T92" fmla="*/ 467 w 2403"/>
                    <a:gd name="T93" fmla="*/ 179 h 187"/>
                    <a:gd name="T94" fmla="*/ 409 w 2403"/>
                    <a:gd name="T95" fmla="*/ 177 h 187"/>
                    <a:gd name="T96" fmla="*/ 351 w 2403"/>
                    <a:gd name="T97" fmla="*/ 174 h 187"/>
                    <a:gd name="T98" fmla="*/ 293 w 2403"/>
                    <a:gd name="T99" fmla="*/ 169 h 187"/>
                    <a:gd name="T100" fmla="*/ 235 w 2403"/>
                    <a:gd name="T101" fmla="*/ 164 h 187"/>
                    <a:gd name="T102" fmla="*/ 174 w 2403"/>
                    <a:gd name="T103" fmla="*/ 155 h 187"/>
                    <a:gd name="T104" fmla="*/ 116 w 2403"/>
                    <a:gd name="T105" fmla="*/ 150 h 187"/>
                    <a:gd name="T106" fmla="*/ 58 w 2403"/>
                    <a:gd name="T107" fmla="*/ 143 h 187"/>
                    <a:gd name="T108" fmla="*/ 0 w 2403"/>
                    <a:gd name="T109" fmla="*/ 135 h 187"/>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2403"/>
                    <a:gd name="T166" fmla="*/ 0 h 187"/>
                    <a:gd name="T167" fmla="*/ 2403 w 2403"/>
                    <a:gd name="T168" fmla="*/ 187 h 187"/>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2403" h="187">
                      <a:moveTo>
                        <a:pt x="0" y="135"/>
                      </a:moveTo>
                      <a:lnTo>
                        <a:pt x="2276" y="0"/>
                      </a:lnTo>
                      <a:lnTo>
                        <a:pt x="2281" y="13"/>
                      </a:lnTo>
                      <a:lnTo>
                        <a:pt x="2283" y="27"/>
                      </a:lnTo>
                      <a:lnTo>
                        <a:pt x="2283" y="42"/>
                      </a:lnTo>
                      <a:lnTo>
                        <a:pt x="2283" y="61"/>
                      </a:lnTo>
                      <a:lnTo>
                        <a:pt x="2295" y="74"/>
                      </a:lnTo>
                      <a:lnTo>
                        <a:pt x="2307" y="85"/>
                      </a:lnTo>
                      <a:lnTo>
                        <a:pt x="2324" y="92"/>
                      </a:lnTo>
                      <a:lnTo>
                        <a:pt x="2339" y="100"/>
                      </a:lnTo>
                      <a:lnTo>
                        <a:pt x="2355" y="109"/>
                      </a:lnTo>
                      <a:lnTo>
                        <a:pt x="2371" y="116"/>
                      </a:lnTo>
                      <a:lnTo>
                        <a:pt x="2386" y="124"/>
                      </a:lnTo>
                      <a:lnTo>
                        <a:pt x="2403" y="131"/>
                      </a:lnTo>
                      <a:lnTo>
                        <a:pt x="2316" y="145"/>
                      </a:lnTo>
                      <a:lnTo>
                        <a:pt x="2228" y="155"/>
                      </a:lnTo>
                      <a:lnTo>
                        <a:pt x="2139" y="164"/>
                      </a:lnTo>
                      <a:lnTo>
                        <a:pt x="2049" y="172"/>
                      </a:lnTo>
                      <a:lnTo>
                        <a:pt x="1960" y="174"/>
                      </a:lnTo>
                      <a:lnTo>
                        <a:pt x="1871" y="179"/>
                      </a:lnTo>
                      <a:lnTo>
                        <a:pt x="1778" y="182"/>
                      </a:lnTo>
                      <a:lnTo>
                        <a:pt x="1686" y="182"/>
                      </a:lnTo>
                      <a:lnTo>
                        <a:pt x="1594" y="184"/>
                      </a:lnTo>
                      <a:lnTo>
                        <a:pt x="1502" y="184"/>
                      </a:lnTo>
                      <a:lnTo>
                        <a:pt x="1409" y="184"/>
                      </a:lnTo>
                      <a:lnTo>
                        <a:pt x="1317" y="184"/>
                      </a:lnTo>
                      <a:lnTo>
                        <a:pt x="1228" y="182"/>
                      </a:lnTo>
                      <a:lnTo>
                        <a:pt x="1139" y="182"/>
                      </a:lnTo>
                      <a:lnTo>
                        <a:pt x="1049" y="184"/>
                      </a:lnTo>
                      <a:lnTo>
                        <a:pt x="959" y="184"/>
                      </a:lnTo>
                      <a:lnTo>
                        <a:pt x="965" y="179"/>
                      </a:lnTo>
                      <a:lnTo>
                        <a:pt x="967" y="172"/>
                      </a:lnTo>
                      <a:lnTo>
                        <a:pt x="970" y="166"/>
                      </a:lnTo>
                      <a:lnTo>
                        <a:pt x="967" y="160"/>
                      </a:lnTo>
                      <a:lnTo>
                        <a:pt x="959" y="158"/>
                      </a:lnTo>
                      <a:lnTo>
                        <a:pt x="954" y="164"/>
                      </a:lnTo>
                      <a:lnTo>
                        <a:pt x="949" y="172"/>
                      </a:lnTo>
                      <a:lnTo>
                        <a:pt x="944" y="179"/>
                      </a:lnTo>
                      <a:lnTo>
                        <a:pt x="938" y="184"/>
                      </a:lnTo>
                      <a:lnTo>
                        <a:pt x="881" y="187"/>
                      </a:lnTo>
                      <a:lnTo>
                        <a:pt x="819" y="187"/>
                      </a:lnTo>
                      <a:lnTo>
                        <a:pt x="761" y="187"/>
                      </a:lnTo>
                      <a:lnTo>
                        <a:pt x="701" y="187"/>
                      </a:lnTo>
                      <a:lnTo>
                        <a:pt x="643" y="187"/>
                      </a:lnTo>
                      <a:lnTo>
                        <a:pt x="585" y="184"/>
                      </a:lnTo>
                      <a:lnTo>
                        <a:pt x="525" y="182"/>
                      </a:lnTo>
                      <a:lnTo>
                        <a:pt x="467" y="179"/>
                      </a:lnTo>
                      <a:lnTo>
                        <a:pt x="409" y="177"/>
                      </a:lnTo>
                      <a:lnTo>
                        <a:pt x="351" y="174"/>
                      </a:lnTo>
                      <a:lnTo>
                        <a:pt x="293" y="169"/>
                      </a:lnTo>
                      <a:lnTo>
                        <a:pt x="235" y="164"/>
                      </a:lnTo>
                      <a:lnTo>
                        <a:pt x="174" y="155"/>
                      </a:lnTo>
                      <a:lnTo>
                        <a:pt x="116" y="150"/>
                      </a:lnTo>
                      <a:lnTo>
                        <a:pt x="58" y="143"/>
                      </a:lnTo>
                      <a:lnTo>
                        <a:pt x="0" y="135"/>
                      </a:lnTo>
                      <a:close/>
                    </a:path>
                  </a:pathLst>
                </a:custGeom>
                <a:solidFill>
                  <a:srgbClr val="BF9682"/>
                </a:solidFill>
                <a:ln w="9525">
                  <a:noFill/>
                  <a:round/>
                  <a:headEnd/>
                  <a:tailEnd/>
                </a:ln>
              </p:spPr>
              <p:txBody>
                <a:bodyPr>
                  <a:prstTxWarp prst="textNoShape">
                    <a:avLst/>
                  </a:prstTxWarp>
                </a:bodyPr>
                <a:lstStyle/>
                <a:p>
                  <a:endParaRPr lang="en-US"/>
                </a:p>
              </p:txBody>
            </p:sp>
            <p:sp>
              <p:nvSpPr>
                <p:cNvPr id="55907" name="Freeform 318"/>
                <p:cNvSpPr>
                  <a:spLocks noChangeAspect="1"/>
                </p:cNvSpPr>
                <p:nvPr/>
              </p:nvSpPr>
              <p:spPr bwMode="auto">
                <a:xfrm>
                  <a:off x="2892" y="2205"/>
                  <a:ext cx="770" cy="51"/>
                </a:xfrm>
                <a:custGeom>
                  <a:avLst/>
                  <a:gdLst>
                    <a:gd name="T0" fmla="*/ 2310 w 2310"/>
                    <a:gd name="T1" fmla="*/ 27 h 154"/>
                    <a:gd name="T2" fmla="*/ 98 w 2310"/>
                    <a:gd name="T3" fmla="*/ 154 h 154"/>
                    <a:gd name="T4" fmla="*/ 85 w 2310"/>
                    <a:gd name="T5" fmla="*/ 154 h 154"/>
                    <a:gd name="T6" fmla="*/ 74 w 2310"/>
                    <a:gd name="T7" fmla="*/ 151 h 154"/>
                    <a:gd name="T8" fmla="*/ 61 w 2310"/>
                    <a:gd name="T9" fmla="*/ 151 h 154"/>
                    <a:gd name="T10" fmla="*/ 51 w 2310"/>
                    <a:gd name="T11" fmla="*/ 149 h 154"/>
                    <a:gd name="T12" fmla="*/ 38 w 2310"/>
                    <a:gd name="T13" fmla="*/ 146 h 154"/>
                    <a:gd name="T14" fmla="*/ 27 w 2310"/>
                    <a:gd name="T15" fmla="*/ 146 h 154"/>
                    <a:gd name="T16" fmla="*/ 14 w 2310"/>
                    <a:gd name="T17" fmla="*/ 142 h 154"/>
                    <a:gd name="T18" fmla="*/ 3 w 2310"/>
                    <a:gd name="T19" fmla="*/ 142 h 154"/>
                    <a:gd name="T20" fmla="*/ 3 w 2310"/>
                    <a:gd name="T21" fmla="*/ 140 h 154"/>
                    <a:gd name="T22" fmla="*/ 0 w 2310"/>
                    <a:gd name="T23" fmla="*/ 137 h 154"/>
                    <a:gd name="T24" fmla="*/ 0 w 2310"/>
                    <a:gd name="T25" fmla="*/ 135 h 154"/>
                    <a:gd name="T26" fmla="*/ 2295 w 2310"/>
                    <a:gd name="T27" fmla="*/ 0 h 154"/>
                    <a:gd name="T28" fmla="*/ 2300 w 2310"/>
                    <a:gd name="T29" fmla="*/ 6 h 154"/>
                    <a:gd name="T30" fmla="*/ 2302 w 2310"/>
                    <a:gd name="T31" fmla="*/ 14 h 154"/>
                    <a:gd name="T32" fmla="*/ 2307 w 2310"/>
                    <a:gd name="T33" fmla="*/ 19 h 154"/>
                    <a:gd name="T34" fmla="*/ 2310 w 2310"/>
                    <a:gd name="T35" fmla="*/ 27 h 15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310"/>
                    <a:gd name="T55" fmla="*/ 0 h 154"/>
                    <a:gd name="T56" fmla="*/ 2310 w 2310"/>
                    <a:gd name="T57" fmla="*/ 154 h 15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310" h="154">
                      <a:moveTo>
                        <a:pt x="2310" y="27"/>
                      </a:moveTo>
                      <a:lnTo>
                        <a:pt x="98" y="154"/>
                      </a:lnTo>
                      <a:lnTo>
                        <a:pt x="85" y="154"/>
                      </a:lnTo>
                      <a:lnTo>
                        <a:pt x="74" y="151"/>
                      </a:lnTo>
                      <a:lnTo>
                        <a:pt x="61" y="151"/>
                      </a:lnTo>
                      <a:lnTo>
                        <a:pt x="51" y="149"/>
                      </a:lnTo>
                      <a:lnTo>
                        <a:pt x="38" y="146"/>
                      </a:lnTo>
                      <a:lnTo>
                        <a:pt x="27" y="146"/>
                      </a:lnTo>
                      <a:lnTo>
                        <a:pt x="14" y="142"/>
                      </a:lnTo>
                      <a:lnTo>
                        <a:pt x="3" y="142"/>
                      </a:lnTo>
                      <a:lnTo>
                        <a:pt x="3" y="140"/>
                      </a:lnTo>
                      <a:lnTo>
                        <a:pt x="0" y="137"/>
                      </a:lnTo>
                      <a:lnTo>
                        <a:pt x="0" y="135"/>
                      </a:lnTo>
                      <a:lnTo>
                        <a:pt x="2295" y="0"/>
                      </a:lnTo>
                      <a:lnTo>
                        <a:pt x="2300" y="6"/>
                      </a:lnTo>
                      <a:lnTo>
                        <a:pt x="2302" y="14"/>
                      </a:lnTo>
                      <a:lnTo>
                        <a:pt x="2307" y="19"/>
                      </a:lnTo>
                      <a:lnTo>
                        <a:pt x="2310" y="27"/>
                      </a:lnTo>
                      <a:close/>
                    </a:path>
                  </a:pathLst>
                </a:custGeom>
                <a:solidFill>
                  <a:srgbClr val="BF9682"/>
                </a:solidFill>
                <a:ln w="9525">
                  <a:noFill/>
                  <a:round/>
                  <a:headEnd/>
                  <a:tailEnd/>
                </a:ln>
              </p:spPr>
              <p:txBody>
                <a:bodyPr>
                  <a:prstTxWarp prst="textNoShape">
                    <a:avLst/>
                  </a:prstTxWarp>
                </a:bodyPr>
                <a:lstStyle/>
                <a:p>
                  <a:endParaRPr lang="en-US"/>
                </a:p>
              </p:txBody>
            </p:sp>
            <p:sp>
              <p:nvSpPr>
                <p:cNvPr id="55908" name="Freeform 319"/>
                <p:cNvSpPr>
                  <a:spLocks noChangeAspect="1"/>
                </p:cNvSpPr>
                <p:nvPr/>
              </p:nvSpPr>
              <p:spPr bwMode="auto">
                <a:xfrm>
                  <a:off x="2890" y="2201"/>
                  <a:ext cx="771" cy="52"/>
                </a:xfrm>
                <a:custGeom>
                  <a:avLst/>
                  <a:gdLst>
                    <a:gd name="T0" fmla="*/ 2312 w 2312"/>
                    <a:gd name="T1" fmla="*/ 21 h 156"/>
                    <a:gd name="T2" fmla="*/ 36 w 2312"/>
                    <a:gd name="T3" fmla="*/ 156 h 156"/>
                    <a:gd name="T4" fmla="*/ 29 w 2312"/>
                    <a:gd name="T5" fmla="*/ 152 h 156"/>
                    <a:gd name="T6" fmla="*/ 24 w 2312"/>
                    <a:gd name="T7" fmla="*/ 152 h 156"/>
                    <a:gd name="T8" fmla="*/ 16 w 2312"/>
                    <a:gd name="T9" fmla="*/ 152 h 156"/>
                    <a:gd name="T10" fmla="*/ 10 w 2312"/>
                    <a:gd name="T11" fmla="*/ 152 h 156"/>
                    <a:gd name="T12" fmla="*/ 7 w 2312"/>
                    <a:gd name="T13" fmla="*/ 147 h 156"/>
                    <a:gd name="T14" fmla="*/ 5 w 2312"/>
                    <a:gd name="T15" fmla="*/ 142 h 156"/>
                    <a:gd name="T16" fmla="*/ 0 w 2312"/>
                    <a:gd name="T17" fmla="*/ 140 h 156"/>
                    <a:gd name="T18" fmla="*/ 0 w 2312"/>
                    <a:gd name="T19" fmla="*/ 135 h 156"/>
                    <a:gd name="T20" fmla="*/ 2290 w 2312"/>
                    <a:gd name="T21" fmla="*/ 0 h 156"/>
                    <a:gd name="T22" fmla="*/ 2297 w 2312"/>
                    <a:gd name="T23" fmla="*/ 5 h 156"/>
                    <a:gd name="T24" fmla="*/ 2302 w 2312"/>
                    <a:gd name="T25" fmla="*/ 10 h 156"/>
                    <a:gd name="T26" fmla="*/ 2307 w 2312"/>
                    <a:gd name="T27" fmla="*/ 16 h 156"/>
                    <a:gd name="T28" fmla="*/ 2312 w 2312"/>
                    <a:gd name="T29" fmla="*/ 21 h 15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312"/>
                    <a:gd name="T46" fmla="*/ 0 h 156"/>
                    <a:gd name="T47" fmla="*/ 2312 w 2312"/>
                    <a:gd name="T48" fmla="*/ 156 h 15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312" h="156">
                      <a:moveTo>
                        <a:pt x="2312" y="21"/>
                      </a:moveTo>
                      <a:lnTo>
                        <a:pt x="36" y="156"/>
                      </a:lnTo>
                      <a:lnTo>
                        <a:pt x="29" y="152"/>
                      </a:lnTo>
                      <a:lnTo>
                        <a:pt x="24" y="152"/>
                      </a:lnTo>
                      <a:lnTo>
                        <a:pt x="16" y="152"/>
                      </a:lnTo>
                      <a:lnTo>
                        <a:pt x="10" y="152"/>
                      </a:lnTo>
                      <a:lnTo>
                        <a:pt x="7" y="147"/>
                      </a:lnTo>
                      <a:lnTo>
                        <a:pt x="5" y="142"/>
                      </a:lnTo>
                      <a:lnTo>
                        <a:pt x="0" y="140"/>
                      </a:lnTo>
                      <a:lnTo>
                        <a:pt x="0" y="135"/>
                      </a:lnTo>
                      <a:lnTo>
                        <a:pt x="2290" y="0"/>
                      </a:lnTo>
                      <a:lnTo>
                        <a:pt x="2297" y="5"/>
                      </a:lnTo>
                      <a:lnTo>
                        <a:pt x="2302" y="10"/>
                      </a:lnTo>
                      <a:lnTo>
                        <a:pt x="2307" y="16"/>
                      </a:lnTo>
                      <a:lnTo>
                        <a:pt x="2312" y="21"/>
                      </a:lnTo>
                      <a:close/>
                    </a:path>
                  </a:pathLst>
                </a:custGeom>
                <a:solidFill>
                  <a:srgbClr val="BF9984"/>
                </a:solidFill>
                <a:ln w="9525">
                  <a:noFill/>
                  <a:round/>
                  <a:headEnd/>
                  <a:tailEnd/>
                </a:ln>
              </p:spPr>
              <p:txBody>
                <a:bodyPr>
                  <a:prstTxWarp prst="textNoShape">
                    <a:avLst/>
                  </a:prstTxWarp>
                </a:bodyPr>
                <a:lstStyle/>
                <a:p>
                  <a:endParaRPr lang="en-US"/>
                </a:p>
              </p:txBody>
            </p:sp>
            <p:sp>
              <p:nvSpPr>
                <p:cNvPr id="55909" name="Freeform 320"/>
                <p:cNvSpPr>
                  <a:spLocks noChangeAspect="1"/>
                </p:cNvSpPr>
                <p:nvPr/>
              </p:nvSpPr>
              <p:spPr bwMode="auto">
                <a:xfrm>
                  <a:off x="2887" y="2196"/>
                  <a:ext cx="770" cy="54"/>
                </a:xfrm>
                <a:custGeom>
                  <a:avLst/>
                  <a:gdLst>
                    <a:gd name="T0" fmla="*/ 2310 w 2310"/>
                    <a:gd name="T1" fmla="*/ 25 h 160"/>
                    <a:gd name="T2" fmla="*/ 15 w 2310"/>
                    <a:gd name="T3" fmla="*/ 160 h 160"/>
                    <a:gd name="T4" fmla="*/ 10 w 2310"/>
                    <a:gd name="T5" fmla="*/ 155 h 160"/>
                    <a:gd name="T6" fmla="*/ 8 w 2310"/>
                    <a:gd name="T7" fmla="*/ 147 h 160"/>
                    <a:gd name="T8" fmla="*/ 3 w 2310"/>
                    <a:gd name="T9" fmla="*/ 138 h 160"/>
                    <a:gd name="T10" fmla="*/ 0 w 2310"/>
                    <a:gd name="T11" fmla="*/ 133 h 160"/>
                    <a:gd name="T12" fmla="*/ 2283 w 2310"/>
                    <a:gd name="T13" fmla="*/ 0 h 160"/>
                    <a:gd name="T14" fmla="*/ 2288 w 2310"/>
                    <a:gd name="T15" fmla="*/ 5 h 160"/>
                    <a:gd name="T16" fmla="*/ 2296 w 2310"/>
                    <a:gd name="T17" fmla="*/ 13 h 160"/>
                    <a:gd name="T18" fmla="*/ 2305 w 2310"/>
                    <a:gd name="T19" fmla="*/ 20 h 160"/>
                    <a:gd name="T20" fmla="*/ 2310 w 2310"/>
                    <a:gd name="T21" fmla="*/ 25 h 1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310"/>
                    <a:gd name="T34" fmla="*/ 0 h 160"/>
                    <a:gd name="T35" fmla="*/ 2310 w 2310"/>
                    <a:gd name="T36" fmla="*/ 160 h 16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310" h="160">
                      <a:moveTo>
                        <a:pt x="2310" y="25"/>
                      </a:moveTo>
                      <a:lnTo>
                        <a:pt x="15" y="160"/>
                      </a:lnTo>
                      <a:lnTo>
                        <a:pt x="10" y="155"/>
                      </a:lnTo>
                      <a:lnTo>
                        <a:pt x="8" y="147"/>
                      </a:lnTo>
                      <a:lnTo>
                        <a:pt x="3" y="138"/>
                      </a:lnTo>
                      <a:lnTo>
                        <a:pt x="0" y="133"/>
                      </a:lnTo>
                      <a:lnTo>
                        <a:pt x="2283" y="0"/>
                      </a:lnTo>
                      <a:lnTo>
                        <a:pt x="2288" y="5"/>
                      </a:lnTo>
                      <a:lnTo>
                        <a:pt x="2296" y="13"/>
                      </a:lnTo>
                      <a:lnTo>
                        <a:pt x="2305" y="20"/>
                      </a:lnTo>
                      <a:lnTo>
                        <a:pt x="2310" y="25"/>
                      </a:lnTo>
                      <a:close/>
                    </a:path>
                  </a:pathLst>
                </a:custGeom>
                <a:solidFill>
                  <a:srgbClr val="C4A08C"/>
                </a:solidFill>
                <a:ln w="9525">
                  <a:noFill/>
                  <a:round/>
                  <a:headEnd/>
                  <a:tailEnd/>
                </a:ln>
              </p:spPr>
              <p:txBody>
                <a:bodyPr>
                  <a:prstTxWarp prst="textNoShape">
                    <a:avLst/>
                  </a:prstTxWarp>
                </a:bodyPr>
                <a:lstStyle/>
                <a:p>
                  <a:endParaRPr lang="en-US"/>
                </a:p>
              </p:txBody>
            </p:sp>
            <p:sp>
              <p:nvSpPr>
                <p:cNvPr id="55910" name="Freeform 321"/>
                <p:cNvSpPr>
                  <a:spLocks noChangeAspect="1"/>
                </p:cNvSpPr>
                <p:nvPr/>
              </p:nvSpPr>
              <p:spPr bwMode="auto">
                <a:xfrm>
                  <a:off x="2884" y="2193"/>
                  <a:ext cx="769" cy="53"/>
                </a:xfrm>
                <a:custGeom>
                  <a:avLst/>
                  <a:gdLst>
                    <a:gd name="T0" fmla="*/ 2307 w 2307"/>
                    <a:gd name="T1" fmla="*/ 26 h 161"/>
                    <a:gd name="T2" fmla="*/ 17 w 2307"/>
                    <a:gd name="T3" fmla="*/ 161 h 161"/>
                    <a:gd name="T4" fmla="*/ 12 w 2307"/>
                    <a:gd name="T5" fmla="*/ 156 h 161"/>
                    <a:gd name="T6" fmla="*/ 9 w 2307"/>
                    <a:gd name="T7" fmla="*/ 147 h 161"/>
                    <a:gd name="T8" fmla="*/ 7 w 2307"/>
                    <a:gd name="T9" fmla="*/ 139 h 161"/>
                    <a:gd name="T10" fmla="*/ 0 w 2307"/>
                    <a:gd name="T11" fmla="*/ 134 h 161"/>
                    <a:gd name="T12" fmla="*/ 2273 w 2307"/>
                    <a:gd name="T13" fmla="*/ 0 h 161"/>
                    <a:gd name="T14" fmla="*/ 2281 w 2307"/>
                    <a:gd name="T15" fmla="*/ 5 h 161"/>
                    <a:gd name="T16" fmla="*/ 2290 w 2307"/>
                    <a:gd name="T17" fmla="*/ 13 h 161"/>
                    <a:gd name="T18" fmla="*/ 2297 w 2307"/>
                    <a:gd name="T19" fmla="*/ 18 h 161"/>
                    <a:gd name="T20" fmla="*/ 2307 w 2307"/>
                    <a:gd name="T21" fmla="*/ 26 h 16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307"/>
                    <a:gd name="T34" fmla="*/ 0 h 161"/>
                    <a:gd name="T35" fmla="*/ 2307 w 2307"/>
                    <a:gd name="T36" fmla="*/ 161 h 16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307" h="161">
                      <a:moveTo>
                        <a:pt x="2307" y="26"/>
                      </a:moveTo>
                      <a:lnTo>
                        <a:pt x="17" y="161"/>
                      </a:lnTo>
                      <a:lnTo>
                        <a:pt x="12" y="156"/>
                      </a:lnTo>
                      <a:lnTo>
                        <a:pt x="9" y="147"/>
                      </a:lnTo>
                      <a:lnTo>
                        <a:pt x="7" y="139"/>
                      </a:lnTo>
                      <a:lnTo>
                        <a:pt x="0" y="134"/>
                      </a:lnTo>
                      <a:lnTo>
                        <a:pt x="2273" y="0"/>
                      </a:lnTo>
                      <a:lnTo>
                        <a:pt x="2281" y="5"/>
                      </a:lnTo>
                      <a:lnTo>
                        <a:pt x="2290" y="13"/>
                      </a:lnTo>
                      <a:lnTo>
                        <a:pt x="2297" y="18"/>
                      </a:lnTo>
                      <a:lnTo>
                        <a:pt x="2307" y="26"/>
                      </a:lnTo>
                      <a:close/>
                    </a:path>
                  </a:pathLst>
                </a:custGeom>
                <a:solidFill>
                  <a:srgbClr val="C9A591"/>
                </a:solidFill>
                <a:ln w="9525">
                  <a:noFill/>
                  <a:round/>
                  <a:headEnd/>
                  <a:tailEnd/>
                </a:ln>
              </p:spPr>
              <p:txBody>
                <a:bodyPr>
                  <a:prstTxWarp prst="textNoShape">
                    <a:avLst/>
                  </a:prstTxWarp>
                </a:bodyPr>
                <a:lstStyle/>
                <a:p>
                  <a:endParaRPr lang="en-US"/>
                </a:p>
              </p:txBody>
            </p:sp>
            <p:sp>
              <p:nvSpPr>
                <p:cNvPr id="55911" name="Freeform 322"/>
                <p:cNvSpPr>
                  <a:spLocks noChangeAspect="1"/>
                </p:cNvSpPr>
                <p:nvPr/>
              </p:nvSpPr>
              <p:spPr bwMode="auto">
                <a:xfrm>
                  <a:off x="2884" y="2189"/>
                  <a:ext cx="764" cy="52"/>
                </a:xfrm>
                <a:custGeom>
                  <a:avLst/>
                  <a:gdLst>
                    <a:gd name="T0" fmla="*/ 2294 w 2294"/>
                    <a:gd name="T1" fmla="*/ 21 h 154"/>
                    <a:gd name="T2" fmla="*/ 11 w 2294"/>
                    <a:gd name="T3" fmla="*/ 154 h 154"/>
                    <a:gd name="T4" fmla="*/ 9 w 2294"/>
                    <a:gd name="T5" fmla="*/ 149 h 154"/>
                    <a:gd name="T6" fmla="*/ 6 w 2294"/>
                    <a:gd name="T7" fmla="*/ 144 h 154"/>
                    <a:gd name="T8" fmla="*/ 2 w 2294"/>
                    <a:gd name="T9" fmla="*/ 139 h 154"/>
                    <a:gd name="T10" fmla="*/ 0 w 2294"/>
                    <a:gd name="T11" fmla="*/ 134 h 154"/>
                    <a:gd name="T12" fmla="*/ 2258 w 2294"/>
                    <a:gd name="T13" fmla="*/ 0 h 154"/>
                    <a:gd name="T14" fmla="*/ 2265 w 2294"/>
                    <a:gd name="T15" fmla="*/ 5 h 154"/>
                    <a:gd name="T16" fmla="*/ 2275 w 2294"/>
                    <a:gd name="T17" fmla="*/ 10 h 154"/>
                    <a:gd name="T18" fmla="*/ 2287 w 2294"/>
                    <a:gd name="T19" fmla="*/ 15 h 154"/>
                    <a:gd name="T20" fmla="*/ 2294 w 2294"/>
                    <a:gd name="T21" fmla="*/ 21 h 15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294"/>
                    <a:gd name="T34" fmla="*/ 0 h 154"/>
                    <a:gd name="T35" fmla="*/ 2294 w 2294"/>
                    <a:gd name="T36" fmla="*/ 154 h 15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294" h="154">
                      <a:moveTo>
                        <a:pt x="2294" y="21"/>
                      </a:moveTo>
                      <a:lnTo>
                        <a:pt x="11" y="154"/>
                      </a:lnTo>
                      <a:lnTo>
                        <a:pt x="9" y="149"/>
                      </a:lnTo>
                      <a:lnTo>
                        <a:pt x="6" y="144"/>
                      </a:lnTo>
                      <a:lnTo>
                        <a:pt x="2" y="139"/>
                      </a:lnTo>
                      <a:lnTo>
                        <a:pt x="0" y="134"/>
                      </a:lnTo>
                      <a:lnTo>
                        <a:pt x="2258" y="0"/>
                      </a:lnTo>
                      <a:lnTo>
                        <a:pt x="2265" y="5"/>
                      </a:lnTo>
                      <a:lnTo>
                        <a:pt x="2275" y="10"/>
                      </a:lnTo>
                      <a:lnTo>
                        <a:pt x="2287" y="15"/>
                      </a:lnTo>
                      <a:lnTo>
                        <a:pt x="2294" y="21"/>
                      </a:lnTo>
                      <a:close/>
                    </a:path>
                  </a:pathLst>
                </a:custGeom>
                <a:solidFill>
                  <a:srgbClr val="D1AF9B"/>
                </a:solidFill>
                <a:ln w="9525">
                  <a:noFill/>
                  <a:round/>
                  <a:headEnd/>
                  <a:tailEnd/>
                </a:ln>
              </p:spPr>
              <p:txBody>
                <a:bodyPr>
                  <a:prstTxWarp prst="textNoShape">
                    <a:avLst/>
                  </a:prstTxWarp>
                </a:bodyPr>
                <a:lstStyle/>
                <a:p>
                  <a:endParaRPr lang="en-US"/>
                </a:p>
              </p:txBody>
            </p:sp>
            <p:sp>
              <p:nvSpPr>
                <p:cNvPr id="55912" name="Freeform 323"/>
                <p:cNvSpPr>
                  <a:spLocks noChangeAspect="1"/>
                </p:cNvSpPr>
                <p:nvPr/>
              </p:nvSpPr>
              <p:spPr bwMode="auto">
                <a:xfrm>
                  <a:off x="2882" y="2185"/>
                  <a:ext cx="760" cy="52"/>
                </a:xfrm>
                <a:custGeom>
                  <a:avLst/>
                  <a:gdLst>
                    <a:gd name="T0" fmla="*/ 2280 w 2280"/>
                    <a:gd name="T1" fmla="*/ 24 h 158"/>
                    <a:gd name="T2" fmla="*/ 7 w 2280"/>
                    <a:gd name="T3" fmla="*/ 158 h 158"/>
                    <a:gd name="T4" fmla="*/ 5 w 2280"/>
                    <a:gd name="T5" fmla="*/ 153 h 158"/>
                    <a:gd name="T6" fmla="*/ 5 w 2280"/>
                    <a:gd name="T7" fmla="*/ 145 h 158"/>
                    <a:gd name="T8" fmla="*/ 2 w 2280"/>
                    <a:gd name="T9" fmla="*/ 137 h 158"/>
                    <a:gd name="T10" fmla="*/ 0 w 2280"/>
                    <a:gd name="T11" fmla="*/ 132 h 158"/>
                    <a:gd name="T12" fmla="*/ 2239 w 2280"/>
                    <a:gd name="T13" fmla="*/ 0 h 158"/>
                    <a:gd name="T14" fmla="*/ 2249 w 2280"/>
                    <a:gd name="T15" fmla="*/ 5 h 158"/>
                    <a:gd name="T16" fmla="*/ 2259 w 2280"/>
                    <a:gd name="T17" fmla="*/ 11 h 158"/>
                    <a:gd name="T18" fmla="*/ 2270 w 2280"/>
                    <a:gd name="T19" fmla="*/ 19 h 158"/>
                    <a:gd name="T20" fmla="*/ 2280 w 2280"/>
                    <a:gd name="T21" fmla="*/ 24 h 15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280"/>
                    <a:gd name="T34" fmla="*/ 0 h 158"/>
                    <a:gd name="T35" fmla="*/ 2280 w 2280"/>
                    <a:gd name="T36" fmla="*/ 158 h 15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280" h="158">
                      <a:moveTo>
                        <a:pt x="2280" y="24"/>
                      </a:moveTo>
                      <a:lnTo>
                        <a:pt x="7" y="158"/>
                      </a:lnTo>
                      <a:lnTo>
                        <a:pt x="5" y="153"/>
                      </a:lnTo>
                      <a:lnTo>
                        <a:pt x="5" y="145"/>
                      </a:lnTo>
                      <a:lnTo>
                        <a:pt x="2" y="137"/>
                      </a:lnTo>
                      <a:lnTo>
                        <a:pt x="0" y="132"/>
                      </a:lnTo>
                      <a:lnTo>
                        <a:pt x="2239" y="0"/>
                      </a:lnTo>
                      <a:lnTo>
                        <a:pt x="2249" y="5"/>
                      </a:lnTo>
                      <a:lnTo>
                        <a:pt x="2259" y="11"/>
                      </a:lnTo>
                      <a:lnTo>
                        <a:pt x="2270" y="19"/>
                      </a:lnTo>
                      <a:lnTo>
                        <a:pt x="2280" y="24"/>
                      </a:lnTo>
                      <a:close/>
                    </a:path>
                  </a:pathLst>
                </a:custGeom>
                <a:solidFill>
                  <a:srgbClr val="D6B7A3"/>
                </a:solidFill>
                <a:ln w="9525">
                  <a:noFill/>
                  <a:round/>
                  <a:headEnd/>
                  <a:tailEnd/>
                </a:ln>
              </p:spPr>
              <p:txBody>
                <a:bodyPr>
                  <a:prstTxWarp prst="textNoShape">
                    <a:avLst/>
                  </a:prstTxWarp>
                </a:bodyPr>
                <a:lstStyle/>
                <a:p>
                  <a:endParaRPr lang="en-US"/>
                </a:p>
              </p:txBody>
            </p:sp>
            <p:sp>
              <p:nvSpPr>
                <p:cNvPr id="55913" name="Freeform 324"/>
                <p:cNvSpPr>
                  <a:spLocks noChangeAspect="1"/>
                </p:cNvSpPr>
                <p:nvPr/>
              </p:nvSpPr>
              <p:spPr bwMode="auto">
                <a:xfrm>
                  <a:off x="2881" y="2181"/>
                  <a:ext cx="755" cy="53"/>
                </a:xfrm>
                <a:custGeom>
                  <a:avLst/>
                  <a:gdLst>
                    <a:gd name="T0" fmla="*/ 2266 w 2266"/>
                    <a:gd name="T1" fmla="*/ 24 h 158"/>
                    <a:gd name="T2" fmla="*/ 8 w 2266"/>
                    <a:gd name="T3" fmla="*/ 158 h 158"/>
                    <a:gd name="T4" fmla="*/ 5 w 2266"/>
                    <a:gd name="T5" fmla="*/ 149 h 158"/>
                    <a:gd name="T6" fmla="*/ 3 w 2266"/>
                    <a:gd name="T7" fmla="*/ 142 h 158"/>
                    <a:gd name="T8" fmla="*/ 0 w 2266"/>
                    <a:gd name="T9" fmla="*/ 137 h 158"/>
                    <a:gd name="T10" fmla="*/ 0 w 2266"/>
                    <a:gd name="T11" fmla="*/ 132 h 158"/>
                    <a:gd name="T12" fmla="*/ 1783 w 2266"/>
                    <a:gd name="T13" fmla="*/ 26 h 158"/>
                    <a:gd name="T14" fmla="*/ 1823 w 2266"/>
                    <a:gd name="T15" fmla="*/ 24 h 158"/>
                    <a:gd name="T16" fmla="*/ 1862 w 2266"/>
                    <a:gd name="T17" fmla="*/ 21 h 158"/>
                    <a:gd name="T18" fmla="*/ 1902 w 2266"/>
                    <a:gd name="T19" fmla="*/ 18 h 158"/>
                    <a:gd name="T20" fmla="*/ 1941 w 2266"/>
                    <a:gd name="T21" fmla="*/ 15 h 158"/>
                    <a:gd name="T22" fmla="*/ 1980 w 2266"/>
                    <a:gd name="T23" fmla="*/ 15 h 158"/>
                    <a:gd name="T24" fmla="*/ 2020 w 2266"/>
                    <a:gd name="T25" fmla="*/ 12 h 158"/>
                    <a:gd name="T26" fmla="*/ 2060 w 2266"/>
                    <a:gd name="T27" fmla="*/ 10 h 158"/>
                    <a:gd name="T28" fmla="*/ 2100 w 2266"/>
                    <a:gd name="T29" fmla="*/ 7 h 158"/>
                    <a:gd name="T30" fmla="*/ 2228 w 2266"/>
                    <a:gd name="T31" fmla="*/ 0 h 158"/>
                    <a:gd name="T32" fmla="*/ 2237 w 2266"/>
                    <a:gd name="T33" fmla="*/ 5 h 158"/>
                    <a:gd name="T34" fmla="*/ 2244 w 2266"/>
                    <a:gd name="T35" fmla="*/ 10 h 158"/>
                    <a:gd name="T36" fmla="*/ 2255 w 2266"/>
                    <a:gd name="T37" fmla="*/ 18 h 158"/>
                    <a:gd name="T38" fmla="*/ 2266 w 2266"/>
                    <a:gd name="T39" fmla="*/ 24 h 15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2266"/>
                    <a:gd name="T61" fmla="*/ 0 h 158"/>
                    <a:gd name="T62" fmla="*/ 2266 w 2266"/>
                    <a:gd name="T63" fmla="*/ 158 h 15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2266" h="158">
                      <a:moveTo>
                        <a:pt x="2266" y="24"/>
                      </a:moveTo>
                      <a:lnTo>
                        <a:pt x="8" y="158"/>
                      </a:lnTo>
                      <a:lnTo>
                        <a:pt x="5" y="149"/>
                      </a:lnTo>
                      <a:lnTo>
                        <a:pt x="3" y="142"/>
                      </a:lnTo>
                      <a:lnTo>
                        <a:pt x="0" y="137"/>
                      </a:lnTo>
                      <a:lnTo>
                        <a:pt x="0" y="132"/>
                      </a:lnTo>
                      <a:lnTo>
                        <a:pt x="1783" y="26"/>
                      </a:lnTo>
                      <a:lnTo>
                        <a:pt x="1823" y="24"/>
                      </a:lnTo>
                      <a:lnTo>
                        <a:pt x="1862" y="21"/>
                      </a:lnTo>
                      <a:lnTo>
                        <a:pt x="1902" y="18"/>
                      </a:lnTo>
                      <a:lnTo>
                        <a:pt x="1941" y="15"/>
                      </a:lnTo>
                      <a:lnTo>
                        <a:pt x="1980" y="15"/>
                      </a:lnTo>
                      <a:lnTo>
                        <a:pt x="2020" y="12"/>
                      </a:lnTo>
                      <a:lnTo>
                        <a:pt x="2060" y="10"/>
                      </a:lnTo>
                      <a:lnTo>
                        <a:pt x="2100" y="7"/>
                      </a:lnTo>
                      <a:lnTo>
                        <a:pt x="2228" y="0"/>
                      </a:lnTo>
                      <a:lnTo>
                        <a:pt x="2237" y="5"/>
                      </a:lnTo>
                      <a:lnTo>
                        <a:pt x="2244" y="10"/>
                      </a:lnTo>
                      <a:lnTo>
                        <a:pt x="2255" y="18"/>
                      </a:lnTo>
                      <a:lnTo>
                        <a:pt x="2266" y="24"/>
                      </a:lnTo>
                      <a:close/>
                    </a:path>
                  </a:pathLst>
                </a:custGeom>
                <a:solidFill>
                  <a:srgbClr val="D8BCA8"/>
                </a:solidFill>
                <a:ln w="9525">
                  <a:noFill/>
                  <a:round/>
                  <a:headEnd/>
                  <a:tailEnd/>
                </a:ln>
              </p:spPr>
              <p:txBody>
                <a:bodyPr>
                  <a:prstTxWarp prst="textNoShape">
                    <a:avLst/>
                  </a:prstTxWarp>
                </a:bodyPr>
                <a:lstStyle/>
                <a:p>
                  <a:endParaRPr lang="en-US"/>
                </a:p>
              </p:txBody>
            </p:sp>
            <p:sp>
              <p:nvSpPr>
                <p:cNvPr id="55914" name="Freeform 325"/>
                <p:cNvSpPr>
                  <a:spLocks noChangeAspect="1"/>
                </p:cNvSpPr>
                <p:nvPr/>
              </p:nvSpPr>
              <p:spPr bwMode="auto">
                <a:xfrm>
                  <a:off x="2880" y="2180"/>
                  <a:ext cx="748" cy="49"/>
                </a:xfrm>
                <a:custGeom>
                  <a:avLst/>
                  <a:gdLst>
                    <a:gd name="T0" fmla="*/ 2244 w 2244"/>
                    <a:gd name="T1" fmla="*/ 13 h 145"/>
                    <a:gd name="T2" fmla="*/ 5 w 2244"/>
                    <a:gd name="T3" fmla="*/ 145 h 145"/>
                    <a:gd name="T4" fmla="*/ 2 w 2244"/>
                    <a:gd name="T5" fmla="*/ 140 h 145"/>
                    <a:gd name="T6" fmla="*/ 2 w 2244"/>
                    <a:gd name="T7" fmla="*/ 131 h 145"/>
                    <a:gd name="T8" fmla="*/ 2 w 2244"/>
                    <a:gd name="T9" fmla="*/ 124 h 145"/>
                    <a:gd name="T10" fmla="*/ 0 w 2244"/>
                    <a:gd name="T11" fmla="*/ 118 h 145"/>
                    <a:gd name="T12" fmla="*/ 1440 w 2244"/>
                    <a:gd name="T13" fmla="*/ 37 h 145"/>
                    <a:gd name="T14" fmla="*/ 1488 w 2244"/>
                    <a:gd name="T15" fmla="*/ 37 h 145"/>
                    <a:gd name="T16" fmla="*/ 1538 w 2244"/>
                    <a:gd name="T17" fmla="*/ 34 h 145"/>
                    <a:gd name="T18" fmla="*/ 1585 w 2244"/>
                    <a:gd name="T19" fmla="*/ 34 h 145"/>
                    <a:gd name="T20" fmla="*/ 1635 w 2244"/>
                    <a:gd name="T21" fmla="*/ 32 h 145"/>
                    <a:gd name="T22" fmla="*/ 1683 w 2244"/>
                    <a:gd name="T23" fmla="*/ 32 h 145"/>
                    <a:gd name="T24" fmla="*/ 1733 w 2244"/>
                    <a:gd name="T25" fmla="*/ 29 h 145"/>
                    <a:gd name="T26" fmla="*/ 1780 w 2244"/>
                    <a:gd name="T27" fmla="*/ 29 h 145"/>
                    <a:gd name="T28" fmla="*/ 1830 w 2244"/>
                    <a:gd name="T29" fmla="*/ 27 h 145"/>
                    <a:gd name="T30" fmla="*/ 1880 w 2244"/>
                    <a:gd name="T31" fmla="*/ 24 h 145"/>
                    <a:gd name="T32" fmla="*/ 1927 w 2244"/>
                    <a:gd name="T33" fmla="*/ 21 h 145"/>
                    <a:gd name="T34" fmla="*/ 1977 w 2244"/>
                    <a:gd name="T35" fmla="*/ 18 h 145"/>
                    <a:gd name="T36" fmla="*/ 2028 w 2244"/>
                    <a:gd name="T37" fmla="*/ 15 h 145"/>
                    <a:gd name="T38" fmla="*/ 2075 w 2244"/>
                    <a:gd name="T39" fmla="*/ 13 h 145"/>
                    <a:gd name="T40" fmla="*/ 2125 w 2244"/>
                    <a:gd name="T41" fmla="*/ 8 h 145"/>
                    <a:gd name="T42" fmla="*/ 2175 w 2244"/>
                    <a:gd name="T43" fmla="*/ 5 h 145"/>
                    <a:gd name="T44" fmla="*/ 2225 w 2244"/>
                    <a:gd name="T45" fmla="*/ 0 h 145"/>
                    <a:gd name="T46" fmla="*/ 2230 w 2244"/>
                    <a:gd name="T47" fmla="*/ 3 h 145"/>
                    <a:gd name="T48" fmla="*/ 2233 w 2244"/>
                    <a:gd name="T49" fmla="*/ 5 h 145"/>
                    <a:gd name="T50" fmla="*/ 2239 w 2244"/>
                    <a:gd name="T51" fmla="*/ 10 h 145"/>
                    <a:gd name="T52" fmla="*/ 2244 w 2244"/>
                    <a:gd name="T53" fmla="*/ 13 h 14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2244"/>
                    <a:gd name="T82" fmla="*/ 0 h 145"/>
                    <a:gd name="T83" fmla="*/ 2244 w 2244"/>
                    <a:gd name="T84" fmla="*/ 145 h 145"/>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2244" h="145">
                      <a:moveTo>
                        <a:pt x="2244" y="13"/>
                      </a:moveTo>
                      <a:lnTo>
                        <a:pt x="5" y="145"/>
                      </a:lnTo>
                      <a:lnTo>
                        <a:pt x="2" y="140"/>
                      </a:lnTo>
                      <a:lnTo>
                        <a:pt x="2" y="131"/>
                      </a:lnTo>
                      <a:lnTo>
                        <a:pt x="2" y="124"/>
                      </a:lnTo>
                      <a:lnTo>
                        <a:pt x="0" y="118"/>
                      </a:lnTo>
                      <a:lnTo>
                        <a:pt x="1440" y="37"/>
                      </a:lnTo>
                      <a:lnTo>
                        <a:pt x="1488" y="37"/>
                      </a:lnTo>
                      <a:lnTo>
                        <a:pt x="1538" y="34"/>
                      </a:lnTo>
                      <a:lnTo>
                        <a:pt x="1585" y="34"/>
                      </a:lnTo>
                      <a:lnTo>
                        <a:pt x="1635" y="32"/>
                      </a:lnTo>
                      <a:lnTo>
                        <a:pt x="1683" y="32"/>
                      </a:lnTo>
                      <a:lnTo>
                        <a:pt x="1733" y="29"/>
                      </a:lnTo>
                      <a:lnTo>
                        <a:pt x="1780" y="29"/>
                      </a:lnTo>
                      <a:lnTo>
                        <a:pt x="1830" y="27"/>
                      </a:lnTo>
                      <a:lnTo>
                        <a:pt x="1880" y="24"/>
                      </a:lnTo>
                      <a:lnTo>
                        <a:pt x="1927" y="21"/>
                      </a:lnTo>
                      <a:lnTo>
                        <a:pt x="1977" y="18"/>
                      </a:lnTo>
                      <a:lnTo>
                        <a:pt x="2028" y="15"/>
                      </a:lnTo>
                      <a:lnTo>
                        <a:pt x="2075" y="13"/>
                      </a:lnTo>
                      <a:lnTo>
                        <a:pt x="2125" y="8"/>
                      </a:lnTo>
                      <a:lnTo>
                        <a:pt x="2175" y="5"/>
                      </a:lnTo>
                      <a:lnTo>
                        <a:pt x="2225" y="0"/>
                      </a:lnTo>
                      <a:lnTo>
                        <a:pt x="2230" y="3"/>
                      </a:lnTo>
                      <a:lnTo>
                        <a:pt x="2233" y="5"/>
                      </a:lnTo>
                      <a:lnTo>
                        <a:pt x="2239" y="10"/>
                      </a:lnTo>
                      <a:lnTo>
                        <a:pt x="2244" y="13"/>
                      </a:lnTo>
                      <a:close/>
                    </a:path>
                  </a:pathLst>
                </a:custGeom>
                <a:solidFill>
                  <a:srgbClr val="DDC6AF"/>
                </a:solidFill>
                <a:ln w="9525">
                  <a:noFill/>
                  <a:round/>
                  <a:headEnd/>
                  <a:tailEnd/>
                </a:ln>
              </p:spPr>
              <p:txBody>
                <a:bodyPr>
                  <a:prstTxWarp prst="textNoShape">
                    <a:avLst/>
                  </a:prstTxWarp>
                </a:bodyPr>
                <a:lstStyle/>
                <a:p>
                  <a:endParaRPr lang="en-US"/>
                </a:p>
              </p:txBody>
            </p:sp>
            <p:sp>
              <p:nvSpPr>
                <p:cNvPr id="55915" name="Freeform 326"/>
                <p:cNvSpPr>
                  <a:spLocks noChangeAspect="1" noEditPoints="1"/>
                </p:cNvSpPr>
                <p:nvPr/>
              </p:nvSpPr>
              <p:spPr bwMode="auto">
                <a:xfrm>
                  <a:off x="2879" y="2180"/>
                  <a:ext cx="745" cy="45"/>
                </a:xfrm>
                <a:custGeom>
                  <a:avLst/>
                  <a:gdLst>
                    <a:gd name="T0" fmla="*/ 2235 w 2235"/>
                    <a:gd name="T1" fmla="*/ 3 h 135"/>
                    <a:gd name="T2" fmla="*/ 2107 w 2235"/>
                    <a:gd name="T3" fmla="*/ 10 h 135"/>
                    <a:gd name="T4" fmla="*/ 2122 w 2235"/>
                    <a:gd name="T5" fmla="*/ 8 h 135"/>
                    <a:gd name="T6" fmla="*/ 2138 w 2235"/>
                    <a:gd name="T7" fmla="*/ 8 h 135"/>
                    <a:gd name="T8" fmla="*/ 2153 w 2235"/>
                    <a:gd name="T9" fmla="*/ 5 h 135"/>
                    <a:gd name="T10" fmla="*/ 2170 w 2235"/>
                    <a:gd name="T11" fmla="*/ 5 h 135"/>
                    <a:gd name="T12" fmla="*/ 2185 w 2235"/>
                    <a:gd name="T13" fmla="*/ 3 h 135"/>
                    <a:gd name="T14" fmla="*/ 2201 w 2235"/>
                    <a:gd name="T15" fmla="*/ 3 h 135"/>
                    <a:gd name="T16" fmla="*/ 2214 w 2235"/>
                    <a:gd name="T17" fmla="*/ 0 h 135"/>
                    <a:gd name="T18" fmla="*/ 2230 w 2235"/>
                    <a:gd name="T19" fmla="*/ 0 h 135"/>
                    <a:gd name="T20" fmla="*/ 2233 w 2235"/>
                    <a:gd name="T21" fmla="*/ 3 h 135"/>
                    <a:gd name="T22" fmla="*/ 2235 w 2235"/>
                    <a:gd name="T23" fmla="*/ 3 h 135"/>
                    <a:gd name="T24" fmla="*/ 1790 w 2235"/>
                    <a:gd name="T25" fmla="*/ 29 h 135"/>
                    <a:gd name="T26" fmla="*/ 7 w 2235"/>
                    <a:gd name="T27" fmla="*/ 135 h 135"/>
                    <a:gd name="T28" fmla="*/ 5 w 2235"/>
                    <a:gd name="T29" fmla="*/ 129 h 135"/>
                    <a:gd name="T30" fmla="*/ 2 w 2235"/>
                    <a:gd name="T31" fmla="*/ 121 h 135"/>
                    <a:gd name="T32" fmla="*/ 0 w 2235"/>
                    <a:gd name="T33" fmla="*/ 113 h 135"/>
                    <a:gd name="T34" fmla="*/ 0 w 2235"/>
                    <a:gd name="T35" fmla="*/ 108 h 135"/>
                    <a:gd name="T36" fmla="*/ 1224 w 2235"/>
                    <a:gd name="T37" fmla="*/ 37 h 135"/>
                    <a:gd name="T38" fmla="*/ 1259 w 2235"/>
                    <a:gd name="T39" fmla="*/ 37 h 135"/>
                    <a:gd name="T40" fmla="*/ 1295 w 2235"/>
                    <a:gd name="T41" fmla="*/ 37 h 135"/>
                    <a:gd name="T42" fmla="*/ 1329 w 2235"/>
                    <a:gd name="T43" fmla="*/ 37 h 135"/>
                    <a:gd name="T44" fmla="*/ 1363 w 2235"/>
                    <a:gd name="T45" fmla="*/ 37 h 135"/>
                    <a:gd name="T46" fmla="*/ 1401 w 2235"/>
                    <a:gd name="T47" fmla="*/ 37 h 135"/>
                    <a:gd name="T48" fmla="*/ 1435 w 2235"/>
                    <a:gd name="T49" fmla="*/ 37 h 135"/>
                    <a:gd name="T50" fmla="*/ 1469 w 2235"/>
                    <a:gd name="T51" fmla="*/ 37 h 135"/>
                    <a:gd name="T52" fmla="*/ 1506 w 2235"/>
                    <a:gd name="T53" fmla="*/ 37 h 135"/>
                    <a:gd name="T54" fmla="*/ 1541 w 2235"/>
                    <a:gd name="T55" fmla="*/ 34 h 135"/>
                    <a:gd name="T56" fmla="*/ 1577 w 2235"/>
                    <a:gd name="T57" fmla="*/ 34 h 135"/>
                    <a:gd name="T58" fmla="*/ 1611 w 2235"/>
                    <a:gd name="T59" fmla="*/ 34 h 135"/>
                    <a:gd name="T60" fmla="*/ 1648 w 2235"/>
                    <a:gd name="T61" fmla="*/ 34 h 135"/>
                    <a:gd name="T62" fmla="*/ 1683 w 2235"/>
                    <a:gd name="T63" fmla="*/ 32 h 135"/>
                    <a:gd name="T64" fmla="*/ 1719 w 2235"/>
                    <a:gd name="T65" fmla="*/ 32 h 135"/>
                    <a:gd name="T66" fmla="*/ 1753 w 2235"/>
                    <a:gd name="T67" fmla="*/ 32 h 135"/>
                    <a:gd name="T68" fmla="*/ 1790 w 2235"/>
                    <a:gd name="T69" fmla="*/ 29 h 13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235"/>
                    <a:gd name="T106" fmla="*/ 0 h 135"/>
                    <a:gd name="T107" fmla="*/ 2235 w 2235"/>
                    <a:gd name="T108" fmla="*/ 135 h 13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235" h="135">
                      <a:moveTo>
                        <a:pt x="2235" y="3"/>
                      </a:moveTo>
                      <a:lnTo>
                        <a:pt x="2107" y="10"/>
                      </a:lnTo>
                      <a:lnTo>
                        <a:pt x="2122" y="8"/>
                      </a:lnTo>
                      <a:lnTo>
                        <a:pt x="2138" y="8"/>
                      </a:lnTo>
                      <a:lnTo>
                        <a:pt x="2153" y="5"/>
                      </a:lnTo>
                      <a:lnTo>
                        <a:pt x="2170" y="5"/>
                      </a:lnTo>
                      <a:lnTo>
                        <a:pt x="2185" y="3"/>
                      </a:lnTo>
                      <a:lnTo>
                        <a:pt x="2201" y="3"/>
                      </a:lnTo>
                      <a:lnTo>
                        <a:pt x="2214" y="0"/>
                      </a:lnTo>
                      <a:lnTo>
                        <a:pt x="2230" y="0"/>
                      </a:lnTo>
                      <a:lnTo>
                        <a:pt x="2233" y="3"/>
                      </a:lnTo>
                      <a:lnTo>
                        <a:pt x="2235" y="3"/>
                      </a:lnTo>
                      <a:close/>
                      <a:moveTo>
                        <a:pt x="1790" y="29"/>
                      </a:moveTo>
                      <a:lnTo>
                        <a:pt x="7" y="135"/>
                      </a:lnTo>
                      <a:lnTo>
                        <a:pt x="5" y="129"/>
                      </a:lnTo>
                      <a:lnTo>
                        <a:pt x="2" y="121"/>
                      </a:lnTo>
                      <a:lnTo>
                        <a:pt x="0" y="113"/>
                      </a:lnTo>
                      <a:lnTo>
                        <a:pt x="0" y="108"/>
                      </a:lnTo>
                      <a:lnTo>
                        <a:pt x="1224" y="37"/>
                      </a:lnTo>
                      <a:lnTo>
                        <a:pt x="1259" y="37"/>
                      </a:lnTo>
                      <a:lnTo>
                        <a:pt x="1295" y="37"/>
                      </a:lnTo>
                      <a:lnTo>
                        <a:pt x="1329" y="37"/>
                      </a:lnTo>
                      <a:lnTo>
                        <a:pt x="1363" y="37"/>
                      </a:lnTo>
                      <a:lnTo>
                        <a:pt x="1401" y="37"/>
                      </a:lnTo>
                      <a:lnTo>
                        <a:pt x="1435" y="37"/>
                      </a:lnTo>
                      <a:lnTo>
                        <a:pt x="1469" y="37"/>
                      </a:lnTo>
                      <a:lnTo>
                        <a:pt x="1506" y="37"/>
                      </a:lnTo>
                      <a:lnTo>
                        <a:pt x="1541" y="34"/>
                      </a:lnTo>
                      <a:lnTo>
                        <a:pt x="1577" y="34"/>
                      </a:lnTo>
                      <a:lnTo>
                        <a:pt x="1611" y="34"/>
                      </a:lnTo>
                      <a:lnTo>
                        <a:pt x="1648" y="34"/>
                      </a:lnTo>
                      <a:lnTo>
                        <a:pt x="1683" y="32"/>
                      </a:lnTo>
                      <a:lnTo>
                        <a:pt x="1719" y="32"/>
                      </a:lnTo>
                      <a:lnTo>
                        <a:pt x="1753" y="32"/>
                      </a:lnTo>
                      <a:lnTo>
                        <a:pt x="1790" y="29"/>
                      </a:lnTo>
                      <a:close/>
                    </a:path>
                  </a:pathLst>
                </a:custGeom>
                <a:solidFill>
                  <a:srgbClr val="E8D3BC"/>
                </a:solidFill>
                <a:ln w="9525">
                  <a:noFill/>
                  <a:round/>
                  <a:headEnd/>
                  <a:tailEnd/>
                </a:ln>
              </p:spPr>
              <p:txBody>
                <a:bodyPr>
                  <a:prstTxWarp prst="textNoShape">
                    <a:avLst/>
                  </a:prstTxWarp>
                </a:bodyPr>
                <a:lstStyle/>
                <a:p>
                  <a:endParaRPr lang="en-US"/>
                </a:p>
              </p:txBody>
            </p:sp>
            <p:sp>
              <p:nvSpPr>
                <p:cNvPr id="55916" name="Freeform 327"/>
                <p:cNvSpPr>
                  <a:spLocks noChangeAspect="1"/>
                </p:cNvSpPr>
                <p:nvPr/>
              </p:nvSpPr>
              <p:spPr bwMode="auto">
                <a:xfrm>
                  <a:off x="2878" y="2191"/>
                  <a:ext cx="482" cy="29"/>
                </a:xfrm>
                <a:custGeom>
                  <a:avLst/>
                  <a:gdLst>
                    <a:gd name="T0" fmla="*/ 1448 w 1448"/>
                    <a:gd name="T1" fmla="*/ 5 h 86"/>
                    <a:gd name="T2" fmla="*/ 8 w 1448"/>
                    <a:gd name="T3" fmla="*/ 86 h 86"/>
                    <a:gd name="T4" fmla="*/ 5 w 1448"/>
                    <a:gd name="T5" fmla="*/ 81 h 86"/>
                    <a:gd name="T6" fmla="*/ 3 w 1448"/>
                    <a:gd name="T7" fmla="*/ 74 h 86"/>
                    <a:gd name="T8" fmla="*/ 3 w 1448"/>
                    <a:gd name="T9" fmla="*/ 65 h 86"/>
                    <a:gd name="T10" fmla="*/ 0 w 1448"/>
                    <a:gd name="T11" fmla="*/ 60 h 86"/>
                    <a:gd name="T12" fmla="*/ 1024 w 1448"/>
                    <a:gd name="T13" fmla="*/ 0 h 86"/>
                    <a:gd name="T14" fmla="*/ 1051 w 1448"/>
                    <a:gd name="T15" fmla="*/ 0 h 86"/>
                    <a:gd name="T16" fmla="*/ 1077 w 1448"/>
                    <a:gd name="T17" fmla="*/ 2 h 86"/>
                    <a:gd name="T18" fmla="*/ 1103 w 1448"/>
                    <a:gd name="T19" fmla="*/ 2 h 86"/>
                    <a:gd name="T20" fmla="*/ 1130 w 1448"/>
                    <a:gd name="T21" fmla="*/ 2 h 86"/>
                    <a:gd name="T22" fmla="*/ 1156 w 1448"/>
                    <a:gd name="T23" fmla="*/ 2 h 86"/>
                    <a:gd name="T24" fmla="*/ 1183 w 1448"/>
                    <a:gd name="T25" fmla="*/ 5 h 86"/>
                    <a:gd name="T26" fmla="*/ 1209 w 1448"/>
                    <a:gd name="T27" fmla="*/ 5 h 86"/>
                    <a:gd name="T28" fmla="*/ 1238 w 1448"/>
                    <a:gd name="T29" fmla="*/ 5 h 86"/>
                    <a:gd name="T30" fmla="*/ 1264 w 1448"/>
                    <a:gd name="T31" fmla="*/ 5 h 86"/>
                    <a:gd name="T32" fmla="*/ 1291 w 1448"/>
                    <a:gd name="T33" fmla="*/ 5 h 86"/>
                    <a:gd name="T34" fmla="*/ 1316 w 1448"/>
                    <a:gd name="T35" fmla="*/ 5 h 86"/>
                    <a:gd name="T36" fmla="*/ 1343 w 1448"/>
                    <a:gd name="T37" fmla="*/ 5 h 86"/>
                    <a:gd name="T38" fmla="*/ 1369 w 1448"/>
                    <a:gd name="T39" fmla="*/ 5 h 86"/>
                    <a:gd name="T40" fmla="*/ 1395 w 1448"/>
                    <a:gd name="T41" fmla="*/ 5 h 86"/>
                    <a:gd name="T42" fmla="*/ 1422 w 1448"/>
                    <a:gd name="T43" fmla="*/ 5 h 86"/>
                    <a:gd name="T44" fmla="*/ 1448 w 1448"/>
                    <a:gd name="T45" fmla="*/ 5 h 8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448"/>
                    <a:gd name="T70" fmla="*/ 0 h 86"/>
                    <a:gd name="T71" fmla="*/ 1448 w 1448"/>
                    <a:gd name="T72" fmla="*/ 86 h 8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448" h="86">
                      <a:moveTo>
                        <a:pt x="1448" y="5"/>
                      </a:moveTo>
                      <a:lnTo>
                        <a:pt x="8" y="86"/>
                      </a:lnTo>
                      <a:lnTo>
                        <a:pt x="5" y="81"/>
                      </a:lnTo>
                      <a:lnTo>
                        <a:pt x="3" y="74"/>
                      </a:lnTo>
                      <a:lnTo>
                        <a:pt x="3" y="65"/>
                      </a:lnTo>
                      <a:lnTo>
                        <a:pt x="0" y="60"/>
                      </a:lnTo>
                      <a:lnTo>
                        <a:pt x="1024" y="0"/>
                      </a:lnTo>
                      <a:lnTo>
                        <a:pt x="1051" y="0"/>
                      </a:lnTo>
                      <a:lnTo>
                        <a:pt x="1077" y="2"/>
                      </a:lnTo>
                      <a:lnTo>
                        <a:pt x="1103" y="2"/>
                      </a:lnTo>
                      <a:lnTo>
                        <a:pt x="1130" y="2"/>
                      </a:lnTo>
                      <a:lnTo>
                        <a:pt x="1156" y="2"/>
                      </a:lnTo>
                      <a:lnTo>
                        <a:pt x="1183" y="5"/>
                      </a:lnTo>
                      <a:lnTo>
                        <a:pt x="1209" y="5"/>
                      </a:lnTo>
                      <a:lnTo>
                        <a:pt x="1238" y="5"/>
                      </a:lnTo>
                      <a:lnTo>
                        <a:pt x="1264" y="5"/>
                      </a:lnTo>
                      <a:lnTo>
                        <a:pt x="1291" y="5"/>
                      </a:lnTo>
                      <a:lnTo>
                        <a:pt x="1316" y="5"/>
                      </a:lnTo>
                      <a:lnTo>
                        <a:pt x="1343" y="5"/>
                      </a:lnTo>
                      <a:lnTo>
                        <a:pt x="1369" y="5"/>
                      </a:lnTo>
                      <a:lnTo>
                        <a:pt x="1395" y="5"/>
                      </a:lnTo>
                      <a:lnTo>
                        <a:pt x="1422" y="5"/>
                      </a:lnTo>
                      <a:lnTo>
                        <a:pt x="1448" y="5"/>
                      </a:lnTo>
                      <a:close/>
                    </a:path>
                  </a:pathLst>
                </a:custGeom>
                <a:solidFill>
                  <a:srgbClr val="EADBC4"/>
                </a:solidFill>
                <a:ln w="9525">
                  <a:noFill/>
                  <a:round/>
                  <a:headEnd/>
                  <a:tailEnd/>
                </a:ln>
              </p:spPr>
              <p:txBody>
                <a:bodyPr>
                  <a:prstTxWarp prst="textNoShape">
                    <a:avLst/>
                  </a:prstTxWarp>
                </a:bodyPr>
                <a:lstStyle/>
                <a:p>
                  <a:endParaRPr lang="en-US"/>
                </a:p>
              </p:txBody>
            </p:sp>
            <p:sp>
              <p:nvSpPr>
                <p:cNvPr id="55917" name="Freeform 328"/>
                <p:cNvSpPr>
                  <a:spLocks noChangeAspect="1"/>
                </p:cNvSpPr>
                <p:nvPr/>
              </p:nvSpPr>
              <p:spPr bwMode="auto">
                <a:xfrm>
                  <a:off x="2876" y="2191"/>
                  <a:ext cx="411" cy="25"/>
                </a:xfrm>
                <a:custGeom>
                  <a:avLst/>
                  <a:gdLst>
                    <a:gd name="T0" fmla="*/ 1233 w 1233"/>
                    <a:gd name="T1" fmla="*/ 5 h 76"/>
                    <a:gd name="T2" fmla="*/ 9 w 1233"/>
                    <a:gd name="T3" fmla="*/ 76 h 76"/>
                    <a:gd name="T4" fmla="*/ 9 w 1233"/>
                    <a:gd name="T5" fmla="*/ 70 h 76"/>
                    <a:gd name="T6" fmla="*/ 6 w 1233"/>
                    <a:gd name="T7" fmla="*/ 63 h 76"/>
                    <a:gd name="T8" fmla="*/ 4 w 1233"/>
                    <a:gd name="T9" fmla="*/ 58 h 76"/>
                    <a:gd name="T10" fmla="*/ 0 w 1233"/>
                    <a:gd name="T11" fmla="*/ 50 h 76"/>
                    <a:gd name="T12" fmla="*/ 843 w 1233"/>
                    <a:gd name="T13" fmla="*/ 0 h 76"/>
                    <a:gd name="T14" fmla="*/ 891 w 1233"/>
                    <a:gd name="T15" fmla="*/ 0 h 76"/>
                    <a:gd name="T16" fmla="*/ 941 w 1233"/>
                    <a:gd name="T17" fmla="*/ 0 h 76"/>
                    <a:gd name="T18" fmla="*/ 989 w 1233"/>
                    <a:gd name="T19" fmla="*/ 0 h 76"/>
                    <a:gd name="T20" fmla="*/ 1035 w 1233"/>
                    <a:gd name="T21" fmla="*/ 0 h 76"/>
                    <a:gd name="T22" fmla="*/ 1086 w 1233"/>
                    <a:gd name="T23" fmla="*/ 0 h 76"/>
                    <a:gd name="T24" fmla="*/ 1133 w 1233"/>
                    <a:gd name="T25" fmla="*/ 2 h 76"/>
                    <a:gd name="T26" fmla="*/ 1184 w 1233"/>
                    <a:gd name="T27" fmla="*/ 2 h 76"/>
                    <a:gd name="T28" fmla="*/ 1233 w 1233"/>
                    <a:gd name="T29" fmla="*/ 5 h 7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233"/>
                    <a:gd name="T46" fmla="*/ 0 h 76"/>
                    <a:gd name="T47" fmla="*/ 1233 w 1233"/>
                    <a:gd name="T48" fmla="*/ 76 h 7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233" h="76">
                      <a:moveTo>
                        <a:pt x="1233" y="5"/>
                      </a:moveTo>
                      <a:lnTo>
                        <a:pt x="9" y="76"/>
                      </a:lnTo>
                      <a:lnTo>
                        <a:pt x="9" y="70"/>
                      </a:lnTo>
                      <a:lnTo>
                        <a:pt x="6" y="63"/>
                      </a:lnTo>
                      <a:lnTo>
                        <a:pt x="4" y="58"/>
                      </a:lnTo>
                      <a:lnTo>
                        <a:pt x="0" y="50"/>
                      </a:lnTo>
                      <a:lnTo>
                        <a:pt x="843" y="0"/>
                      </a:lnTo>
                      <a:lnTo>
                        <a:pt x="891" y="0"/>
                      </a:lnTo>
                      <a:lnTo>
                        <a:pt x="941" y="0"/>
                      </a:lnTo>
                      <a:lnTo>
                        <a:pt x="989" y="0"/>
                      </a:lnTo>
                      <a:lnTo>
                        <a:pt x="1035" y="0"/>
                      </a:lnTo>
                      <a:lnTo>
                        <a:pt x="1086" y="0"/>
                      </a:lnTo>
                      <a:lnTo>
                        <a:pt x="1133" y="2"/>
                      </a:lnTo>
                      <a:lnTo>
                        <a:pt x="1184" y="2"/>
                      </a:lnTo>
                      <a:lnTo>
                        <a:pt x="1233" y="5"/>
                      </a:lnTo>
                      <a:close/>
                    </a:path>
                  </a:pathLst>
                </a:custGeom>
                <a:solidFill>
                  <a:srgbClr val="EFE5D1"/>
                </a:solidFill>
                <a:ln w="9525">
                  <a:noFill/>
                  <a:round/>
                  <a:headEnd/>
                  <a:tailEnd/>
                </a:ln>
              </p:spPr>
              <p:txBody>
                <a:bodyPr>
                  <a:prstTxWarp prst="textNoShape">
                    <a:avLst/>
                  </a:prstTxWarp>
                </a:bodyPr>
                <a:lstStyle/>
                <a:p>
                  <a:endParaRPr lang="en-US"/>
                </a:p>
              </p:txBody>
            </p:sp>
            <p:sp>
              <p:nvSpPr>
                <p:cNvPr id="55918" name="Freeform 329"/>
                <p:cNvSpPr>
                  <a:spLocks noChangeAspect="1"/>
                </p:cNvSpPr>
                <p:nvPr/>
              </p:nvSpPr>
              <p:spPr bwMode="auto">
                <a:xfrm>
                  <a:off x="2875" y="2190"/>
                  <a:ext cx="344" cy="21"/>
                </a:xfrm>
                <a:custGeom>
                  <a:avLst/>
                  <a:gdLst>
                    <a:gd name="T0" fmla="*/ 1033 w 1033"/>
                    <a:gd name="T1" fmla="*/ 3 h 63"/>
                    <a:gd name="T2" fmla="*/ 9 w 1033"/>
                    <a:gd name="T3" fmla="*/ 63 h 63"/>
                    <a:gd name="T4" fmla="*/ 7 w 1033"/>
                    <a:gd name="T5" fmla="*/ 58 h 63"/>
                    <a:gd name="T6" fmla="*/ 3 w 1033"/>
                    <a:gd name="T7" fmla="*/ 50 h 63"/>
                    <a:gd name="T8" fmla="*/ 3 w 1033"/>
                    <a:gd name="T9" fmla="*/ 44 h 63"/>
                    <a:gd name="T10" fmla="*/ 0 w 1033"/>
                    <a:gd name="T11" fmla="*/ 37 h 63"/>
                    <a:gd name="T12" fmla="*/ 667 w 1033"/>
                    <a:gd name="T13" fmla="*/ 0 h 63"/>
                    <a:gd name="T14" fmla="*/ 688 w 1033"/>
                    <a:gd name="T15" fmla="*/ 0 h 63"/>
                    <a:gd name="T16" fmla="*/ 706 w 1033"/>
                    <a:gd name="T17" fmla="*/ 0 h 63"/>
                    <a:gd name="T18" fmla="*/ 728 w 1033"/>
                    <a:gd name="T19" fmla="*/ 0 h 63"/>
                    <a:gd name="T20" fmla="*/ 749 w 1033"/>
                    <a:gd name="T21" fmla="*/ 0 h 63"/>
                    <a:gd name="T22" fmla="*/ 768 w 1033"/>
                    <a:gd name="T23" fmla="*/ 0 h 63"/>
                    <a:gd name="T24" fmla="*/ 788 w 1033"/>
                    <a:gd name="T25" fmla="*/ 0 h 63"/>
                    <a:gd name="T26" fmla="*/ 807 w 1033"/>
                    <a:gd name="T27" fmla="*/ 0 h 63"/>
                    <a:gd name="T28" fmla="*/ 828 w 1033"/>
                    <a:gd name="T29" fmla="*/ 0 h 63"/>
                    <a:gd name="T30" fmla="*/ 854 w 1033"/>
                    <a:gd name="T31" fmla="*/ 0 h 63"/>
                    <a:gd name="T32" fmla="*/ 881 w 1033"/>
                    <a:gd name="T33" fmla="*/ 3 h 63"/>
                    <a:gd name="T34" fmla="*/ 907 w 1033"/>
                    <a:gd name="T35" fmla="*/ 3 h 63"/>
                    <a:gd name="T36" fmla="*/ 934 w 1033"/>
                    <a:gd name="T37" fmla="*/ 3 h 63"/>
                    <a:gd name="T38" fmla="*/ 959 w 1033"/>
                    <a:gd name="T39" fmla="*/ 3 h 63"/>
                    <a:gd name="T40" fmla="*/ 983 w 1033"/>
                    <a:gd name="T41" fmla="*/ 3 h 63"/>
                    <a:gd name="T42" fmla="*/ 1009 w 1033"/>
                    <a:gd name="T43" fmla="*/ 3 h 63"/>
                    <a:gd name="T44" fmla="*/ 1033 w 1033"/>
                    <a:gd name="T45" fmla="*/ 3 h 6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033"/>
                    <a:gd name="T70" fmla="*/ 0 h 63"/>
                    <a:gd name="T71" fmla="*/ 1033 w 1033"/>
                    <a:gd name="T72" fmla="*/ 63 h 6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033" h="63">
                      <a:moveTo>
                        <a:pt x="1033" y="3"/>
                      </a:moveTo>
                      <a:lnTo>
                        <a:pt x="9" y="63"/>
                      </a:lnTo>
                      <a:lnTo>
                        <a:pt x="7" y="58"/>
                      </a:lnTo>
                      <a:lnTo>
                        <a:pt x="3" y="50"/>
                      </a:lnTo>
                      <a:lnTo>
                        <a:pt x="3" y="44"/>
                      </a:lnTo>
                      <a:lnTo>
                        <a:pt x="0" y="37"/>
                      </a:lnTo>
                      <a:lnTo>
                        <a:pt x="667" y="0"/>
                      </a:lnTo>
                      <a:lnTo>
                        <a:pt x="688" y="0"/>
                      </a:lnTo>
                      <a:lnTo>
                        <a:pt x="706" y="0"/>
                      </a:lnTo>
                      <a:lnTo>
                        <a:pt x="728" y="0"/>
                      </a:lnTo>
                      <a:lnTo>
                        <a:pt x="749" y="0"/>
                      </a:lnTo>
                      <a:lnTo>
                        <a:pt x="768" y="0"/>
                      </a:lnTo>
                      <a:lnTo>
                        <a:pt x="788" y="0"/>
                      </a:lnTo>
                      <a:lnTo>
                        <a:pt x="807" y="0"/>
                      </a:lnTo>
                      <a:lnTo>
                        <a:pt x="828" y="0"/>
                      </a:lnTo>
                      <a:lnTo>
                        <a:pt x="854" y="0"/>
                      </a:lnTo>
                      <a:lnTo>
                        <a:pt x="881" y="3"/>
                      </a:lnTo>
                      <a:lnTo>
                        <a:pt x="907" y="3"/>
                      </a:lnTo>
                      <a:lnTo>
                        <a:pt x="934" y="3"/>
                      </a:lnTo>
                      <a:lnTo>
                        <a:pt x="959" y="3"/>
                      </a:lnTo>
                      <a:lnTo>
                        <a:pt x="983" y="3"/>
                      </a:lnTo>
                      <a:lnTo>
                        <a:pt x="1009" y="3"/>
                      </a:lnTo>
                      <a:lnTo>
                        <a:pt x="1033" y="3"/>
                      </a:lnTo>
                      <a:close/>
                    </a:path>
                  </a:pathLst>
                </a:custGeom>
                <a:solidFill>
                  <a:srgbClr val="F4EFDD"/>
                </a:solidFill>
                <a:ln w="9525">
                  <a:noFill/>
                  <a:round/>
                  <a:headEnd/>
                  <a:tailEnd/>
                </a:ln>
              </p:spPr>
              <p:txBody>
                <a:bodyPr>
                  <a:prstTxWarp prst="textNoShape">
                    <a:avLst/>
                  </a:prstTxWarp>
                </a:bodyPr>
                <a:lstStyle/>
                <a:p>
                  <a:endParaRPr lang="en-US"/>
                </a:p>
              </p:txBody>
            </p:sp>
            <p:sp>
              <p:nvSpPr>
                <p:cNvPr id="55919" name="Freeform 330"/>
                <p:cNvSpPr>
                  <a:spLocks noChangeAspect="1"/>
                </p:cNvSpPr>
                <p:nvPr/>
              </p:nvSpPr>
              <p:spPr bwMode="auto">
                <a:xfrm>
                  <a:off x="2875" y="2189"/>
                  <a:ext cx="282" cy="19"/>
                </a:xfrm>
                <a:custGeom>
                  <a:avLst/>
                  <a:gdLst>
                    <a:gd name="T0" fmla="*/ 846 w 846"/>
                    <a:gd name="T1" fmla="*/ 5 h 55"/>
                    <a:gd name="T2" fmla="*/ 3 w 846"/>
                    <a:gd name="T3" fmla="*/ 55 h 55"/>
                    <a:gd name="T4" fmla="*/ 0 w 846"/>
                    <a:gd name="T5" fmla="*/ 50 h 55"/>
                    <a:gd name="T6" fmla="*/ 0 w 846"/>
                    <a:gd name="T7" fmla="*/ 41 h 55"/>
                    <a:gd name="T8" fmla="*/ 0 w 846"/>
                    <a:gd name="T9" fmla="*/ 36 h 55"/>
                    <a:gd name="T10" fmla="*/ 0 w 846"/>
                    <a:gd name="T11" fmla="*/ 28 h 55"/>
                    <a:gd name="T12" fmla="*/ 517 w 846"/>
                    <a:gd name="T13" fmla="*/ 0 h 55"/>
                    <a:gd name="T14" fmla="*/ 554 w 846"/>
                    <a:gd name="T15" fmla="*/ 0 h 55"/>
                    <a:gd name="T16" fmla="*/ 593 w 846"/>
                    <a:gd name="T17" fmla="*/ 2 h 55"/>
                    <a:gd name="T18" fmla="*/ 631 w 846"/>
                    <a:gd name="T19" fmla="*/ 2 h 55"/>
                    <a:gd name="T20" fmla="*/ 670 w 846"/>
                    <a:gd name="T21" fmla="*/ 2 h 55"/>
                    <a:gd name="T22" fmla="*/ 710 w 846"/>
                    <a:gd name="T23" fmla="*/ 2 h 55"/>
                    <a:gd name="T24" fmla="*/ 749 w 846"/>
                    <a:gd name="T25" fmla="*/ 2 h 55"/>
                    <a:gd name="T26" fmla="*/ 788 w 846"/>
                    <a:gd name="T27" fmla="*/ 2 h 55"/>
                    <a:gd name="T28" fmla="*/ 828 w 846"/>
                    <a:gd name="T29" fmla="*/ 2 h 55"/>
                    <a:gd name="T30" fmla="*/ 833 w 846"/>
                    <a:gd name="T31" fmla="*/ 2 h 55"/>
                    <a:gd name="T32" fmla="*/ 838 w 846"/>
                    <a:gd name="T33" fmla="*/ 2 h 55"/>
                    <a:gd name="T34" fmla="*/ 841 w 846"/>
                    <a:gd name="T35" fmla="*/ 5 h 55"/>
                    <a:gd name="T36" fmla="*/ 846 w 846"/>
                    <a:gd name="T37" fmla="*/ 5 h 5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846"/>
                    <a:gd name="T58" fmla="*/ 0 h 55"/>
                    <a:gd name="T59" fmla="*/ 846 w 846"/>
                    <a:gd name="T60" fmla="*/ 55 h 5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846" h="55">
                      <a:moveTo>
                        <a:pt x="846" y="5"/>
                      </a:moveTo>
                      <a:lnTo>
                        <a:pt x="3" y="55"/>
                      </a:lnTo>
                      <a:lnTo>
                        <a:pt x="0" y="50"/>
                      </a:lnTo>
                      <a:lnTo>
                        <a:pt x="0" y="41"/>
                      </a:lnTo>
                      <a:lnTo>
                        <a:pt x="0" y="36"/>
                      </a:lnTo>
                      <a:lnTo>
                        <a:pt x="0" y="28"/>
                      </a:lnTo>
                      <a:lnTo>
                        <a:pt x="517" y="0"/>
                      </a:lnTo>
                      <a:lnTo>
                        <a:pt x="554" y="0"/>
                      </a:lnTo>
                      <a:lnTo>
                        <a:pt x="593" y="2"/>
                      </a:lnTo>
                      <a:lnTo>
                        <a:pt x="631" y="2"/>
                      </a:lnTo>
                      <a:lnTo>
                        <a:pt x="670" y="2"/>
                      </a:lnTo>
                      <a:lnTo>
                        <a:pt x="710" y="2"/>
                      </a:lnTo>
                      <a:lnTo>
                        <a:pt x="749" y="2"/>
                      </a:lnTo>
                      <a:lnTo>
                        <a:pt x="788" y="2"/>
                      </a:lnTo>
                      <a:lnTo>
                        <a:pt x="828" y="2"/>
                      </a:lnTo>
                      <a:lnTo>
                        <a:pt x="833" y="2"/>
                      </a:lnTo>
                      <a:lnTo>
                        <a:pt x="838" y="2"/>
                      </a:lnTo>
                      <a:lnTo>
                        <a:pt x="841" y="5"/>
                      </a:lnTo>
                      <a:lnTo>
                        <a:pt x="846" y="5"/>
                      </a:lnTo>
                      <a:close/>
                    </a:path>
                  </a:pathLst>
                </a:custGeom>
                <a:solidFill>
                  <a:srgbClr val="FFFFED"/>
                </a:solidFill>
                <a:ln w="9525">
                  <a:noFill/>
                  <a:round/>
                  <a:headEnd/>
                  <a:tailEnd/>
                </a:ln>
              </p:spPr>
              <p:txBody>
                <a:bodyPr>
                  <a:prstTxWarp prst="textNoShape">
                    <a:avLst/>
                  </a:prstTxWarp>
                </a:bodyPr>
                <a:lstStyle/>
                <a:p>
                  <a:endParaRPr lang="en-US"/>
                </a:p>
              </p:txBody>
            </p:sp>
            <p:sp>
              <p:nvSpPr>
                <p:cNvPr id="55920" name="Freeform 331"/>
                <p:cNvSpPr>
                  <a:spLocks noChangeAspect="1"/>
                </p:cNvSpPr>
                <p:nvPr/>
              </p:nvSpPr>
              <p:spPr bwMode="auto">
                <a:xfrm>
                  <a:off x="2869" y="2176"/>
                  <a:ext cx="228" cy="26"/>
                </a:xfrm>
                <a:custGeom>
                  <a:avLst/>
                  <a:gdLst>
                    <a:gd name="T0" fmla="*/ 684 w 684"/>
                    <a:gd name="T1" fmla="*/ 43 h 80"/>
                    <a:gd name="T2" fmla="*/ 17 w 684"/>
                    <a:gd name="T3" fmla="*/ 80 h 80"/>
                    <a:gd name="T4" fmla="*/ 12 w 684"/>
                    <a:gd name="T5" fmla="*/ 58 h 80"/>
                    <a:gd name="T6" fmla="*/ 10 w 684"/>
                    <a:gd name="T7" fmla="*/ 41 h 80"/>
                    <a:gd name="T8" fmla="*/ 5 w 684"/>
                    <a:gd name="T9" fmla="*/ 19 h 80"/>
                    <a:gd name="T10" fmla="*/ 0 w 684"/>
                    <a:gd name="T11" fmla="*/ 0 h 80"/>
                    <a:gd name="T12" fmla="*/ 41 w 684"/>
                    <a:gd name="T13" fmla="*/ 7 h 80"/>
                    <a:gd name="T14" fmla="*/ 84 w 684"/>
                    <a:gd name="T15" fmla="*/ 9 h 80"/>
                    <a:gd name="T16" fmla="*/ 126 w 684"/>
                    <a:gd name="T17" fmla="*/ 14 h 80"/>
                    <a:gd name="T18" fmla="*/ 168 w 684"/>
                    <a:gd name="T19" fmla="*/ 17 h 80"/>
                    <a:gd name="T20" fmla="*/ 210 w 684"/>
                    <a:gd name="T21" fmla="*/ 19 h 80"/>
                    <a:gd name="T22" fmla="*/ 253 w 684"/>
                    <a:gd name="T23" fmla="*/ 24 h 80"/>
                    <a:gd name="T24" fmla="*/ 294 w 684"/>
                    <a:gd name="T25" fmla="*/ 27 h 80"/>
                    <a:gd name="T26" fmla="*/ 337 w 684"/>
                    <a:gd name="T27" fmla="*/ 29 h 80"/>
                    <a:gd name="T28" fmla="*/ 378 w 684"/>
                    <a:gd name="T29" fmla="*/ 32 h 80"/>
                    <a:gd name="T30" fmla="*/ 424 w 684"/>
                    <a:gd name="T31" fmla="*/ 35 h 80"/>
                    <a:gd name="T32" fmla="*/ 465 w 684"/>
                    <a:gd name="T33" fmla="*/ 38 h 80"/>
                    <a:gd name="T34" fmla="*/ 508 w 684"/>
                    <a:gd name="T35" fmla="*/ 38 h 80"/>
                    <a:gd name="T36" fmla="*/ 552 w 684"/>
                    <a:gd name="T37" fmla="*/ 41 h 80"/>
                    <a:gd name="T38" fmla="*/ 595 w 684"/>
                    <a:gd name="T39" fmla="*/ 41 h 80"/>
                    <a:gd name="T40" fmla="*/ 639 w 684"/>
                    <a:gd name="T41" fmla="*/ 43 h 80"/>
                    <a:gd name="T42" fmla="*/ 684 w 684"/>
                    <a:gd name="T43" fmla="*/ 43 h 80"/>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684"/>
                    <a:gd name="T67" fmla="*/ 0 h 80"/>
                    <a:gd name="T68" fmla="*/ 684 w 684"/>
                    <a:gd name="T69" fmla="*/ 80 h 80"/>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684" h="80">
                      <a:moveTo>
                        <a:pt x="684" y="43"/>
                      </a:moveTo>
                      <a:lnTo>
                        <a:pt x="17" y="80"/>
                      </a:lnTo>
                      <a:lnTo>
                        <a:pt x="12" y="58"/>
                      </a:lnTo>
                      <a:lnTo>
                        <a:pt x="10" y="41"/>
                      </a:lnTo>
                      <a:lnTo>
                        <a:pt x="5" y="19"/>
                      </a:lnTo>
                      <a:lnTo>
                        <a:pt x="0" y="0"/>
                      </a:lnTo>
                      <a:lnTo>
                        <a:pt x="41" y="7"/>
                      </a:lnTo>
                      <a:lnTo>
                        <a:pt x="84" y="9"/>
                      </a:lnTo>
                      <a:lnTo>
                        <a:pt x="126" y="14"/>
                      </a:lnTo>
                      <a:lnTo>
                        <a:pt x="168" y="17"/>
                      </a:lnTo>
                      <a:lnTo>
                        <a:pt x="210" y="19"/>
                      </a:lnTo>
                      <a:lnTo>
                        <a:pt x="253" y="24"/>
                      </a:lnTo>
                      <a:lnTo>
                        <a:pt x="294" y="27"/>
                      </a:lnTo>
                      <a:lnTo>
                        <a:pt x="337" y="29"/>
                      </a:lnTo>
                      <a:lnTo>
                        <a:pt x="378" y="32"/>
                      </a:lnTo>
                      <a:lnTo>
                        <a:pt x="424" y="35"/>
                      </a:lnTo>
                      <a:lnTo>
                        <a:pt x="465" y="38"/>
                      </a:lnTo>
                      <a:lnTo>
                        <a:pt x="508" y="38"/>
                      </a:lnTo>
                      <a:lnTo>
                        <a:pt x="552" y="41"/>
                      </a:lnTo>
                      <a:lnTo>
                        <a:pt x="595" y="41"/>
                      </a:lnTo>
                      <a:lnTo>
                        <a:pt x="639" y="43"/>
                      </a:lnTo>
                      <a:lnTo>
                        <a:pt x="684" y="43"/>
                      </a:lnTo>
                      <a:close/>
                    </a:path>
                  </a:pathLst>
                </a:custGeom>
                <a:solidFill>
                  <a:srgbClr val="FFFFED"/>
                </a:solidFill>
                <a:ln w="9525">
                  <a:noFill/>
                  <a:round/>
                  <a:headEnd/>
                  <a:tailEnd/>
                </a:ln>
              </p:spPr>
              <p:txBody>
                <a:bodyPr>
                  <a:prstTxWarp prst="textNoShape">
                    <a:avLst/>
                  </a:prstTxWarp>
                </a:bodyPr>
                <a:lstStyle/>
                <a:p>
                  <a:endParaRPr lang="en-US"/>
                </a:p>
              </p:txBody>
            </p:sp>
            <p:sp>
              <p:nvSpPr>
                <p:cNvPr id="55921" name="Freeform 332"/>
                <p:cNvSpPr>
                  <a:spLocks noChangeAspect="1" noEditPoints="1"/>
                </p:cNvSpPr>
                <p:nvPr/>
              </p:nvSpPr>
              <p:spPr bwMode="auto">
                <a:xfrm>
                  <a:off x="3059" y="2286"/>
                  <a:ext cx="41" cy="703"/>
                </a:xfrm>
                <a:custGeom>
                  <a:avLst/>
                  <a:gdLst>
                    <a:gd name="T0" fmla="*/ 50 w 123"/>
                    <a:gd name="T1" fmla="*/ 0 h 2109"/>
                    <a:gd name="T2" fmla="*/ 65 w 123"/>
                    <a:gd name="T3" fmla="*/ 2 h 2109"/>
                    <a:gd name="T4" fmla="*/ 84 w 123"/>
                    <a:gd name="T5" fmla="*/ 5 h 2109"/>
                    <a:gd name="T6" fmla="*/ 105 w 123"/>
                    <a:gd name="T7" fmla="*/ 10 h 2109"/>
                    <a:gd name="T8" fmla="*/ 123 w 123"/>
                    <a:gd name="T9" fmla="*/ 13 h 2109"/>
                    <a:gd name="T10" fmla="*/ 60 w 123"/>
                    <a:gd name="T11" fmla="*/ 1296 h 2109"/>
                    <a:gd name="T12" fmla="*/ 55 w 123"/>
                    <a:gd name="T13" fmla="*/ 1301 h 2109"/>
                    <a:gd name="T14" fmla="*/ 53 w 123"/>
                    <a:gd name="T15" fmla="*/ 1308 h 2109"/>
                    <a:gd name="T16" fmla="*/ 48 w 123"/>
                    <a:gd name="T17" fmla="*/ 1317 h 2109"/>
                    <a:gd name="T18" fmla="*/ 45 w 123"/>
                    <a:gd name="T19" fmla="*/ 1327 h 2109"/>
                    <a:gd name="T20" fmla="*/ 55 w 123"/>
                    <a:gd name="T21" fmla="*/ 1377 h 2109"/>
                    <a:gd name="T22" fmla="*/ 53 w 123"/>
                    <a:gd name="T23" fmla="*/ 1430 h 2109"/>
                    <a:gd name="T24" fmla="*/ 50 w 123"/>
                    <a:gd name="T25" fmla="*/ 1482 h 2109"/>
                    <a:gd name="T26" fmla="*/ 50 w 123"/>
                    <a:gd name="T27" fmla="*/ 1535 h 2109"/>
                    <a:gd name="T28" fmla="*/ 45 w 123"/>
                    <a:gd name="T29" fmla="*/ 1622 h 2109"/>
                    <a:gd name="T30" fmla="*/ 45 w 123"/>
                    <a:gd name="T31" fmla="*/ 1616 h 2109"/>
                    <a:gd name="T32" fmla="*/ 45 w 123"/>
                    <a:gd name="T33" fmla="*/ 1614 h 2109"/>
                    <a:gd name="T34" fmla="*/ 45 w 123"/>
                    <a:gd name="T35" fmla="*/ 1609 h 2109"/>
                    <a:gd name="T36" fmla="*/ 45 w 123"/>
                    <a:gd name="T37" fmla="*/ 1606 h 2109"/>
                    <a:gd name="T38" fmla="*/ 24 w 123"/>
                    <a:gd name="T39" fmla="*/ 1575 h 2109"/>
                    <a:gd name="T40" fmla="*/ 10 w 123"/>
                    <a:gd name="T41" fmla="*/ 1540 h 2109"/>
                    <a:gd name="T42" fmla="*/ 2 w 123"/>
                    <a:gd name="T43" fmla="*/ 1503 h 2109"/>
                    <a:gd name="T44" fmla="*/ 0 w 123"/>
                    <a:gd name="T45" fmla="*/ 1464 h 2109"/>
                    <a:gd name="T46" fmla="*/ 2 w 123"/>
                    <a:gd name="T47" fmla="*/ 1182 h 2109"/>
                    <a:gd name="T48" fmla="*/ 8 w 123"/>
                    <a:gd name="T49" fmla="*/ 689 h 2109"/>
                    <a:gd name="T50" fmla="*/ 21 w 123"/>
                    <a:gd name="T51" fmla="*/ 219 h 2109"/>
                    <a:gd name="T52" fmla="*/ 50 w 123"/>
                    <a:gd name="T53" fmla="*/ 0 h 2109"/>
                    <a:gd name="T54" fmla="*/ 43 w 123"/>
                    <a:gd name="T55" fmla="*/ 1708 h 2109"/>
                    <a:gd name="T56" fmla="*/ 24 w 123"/>
                    <a:gd name="T57" fmla="*/ 2109 h 2109"/>
                    <a:gd name="T58" fmla="*/ 19 w 123"/>
                    <a:gd name="T59" fmla="*/ 2017 h 2109"/>
                    <a:gd name="T60" fmla="*/ 19 w 123"/>
                    <a:gd name="T61" fmla="*/ 1925 h 2109"/>
                    <a:gd name="T62" fmla="*/ 19 w 123"/>
                    <a:gd name="T63" fmla="*/ 1833 h 2109"/>
                    <a:gd name="T64" fmla="*/ 24 w 123"/>
                    <a:gd name="T65" fmla="*/ 1748 h 2109"/>
                    <a:gd name="T66" fmla="*/ 31 w 123"/>
                    <a:gd name="T67" fmla="*/ 1737 h 2109"/>
                    <a:gd name="T68" fmla="*/ 34 w 123"/>
                    <a:gd name="T69" fmla="*/ 1727 h 2109"/>
                    <a:gd name="T70" fmla="*/ 39 w 123"/>
                    <a:gd name="T71" fmla="*/ 1720 h 2109"/>
                    <a:gd name="T72" fmla="*/ 43 w 123"/>
                    <a:gd name="T73" fmla="*/ 1708 h 2109"/>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23"/>
                    <a:gd name="T112" fmla="*/ 0 h 2109"/>
                    <a:gd name="T113" fmla="*/ 123 w 123"/>
                    <a:gd name="T114" fmla="*/ 2109 h 2109"/>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23" h="2109">
                      <a:moveTo>
                        <a:pt x="50" y="0"/>
                      </a:moveTo>
                      <a:lnTo>
                        <a:pt x="65" y="2"/>
                      </a:lnTo>
                      <a:lnTo>
                        <a:pt x="84" y="5"/>
                      </a:lnTo>
                      <a:lnTo>
                        <a:pt x="105" y="10"/>
                      </a:lnTo>
                      <a:lnTo>
                        <a:pt x="123" y="13"/>
                      </a:lnTo>
                      <a:lnTo>
                        <a:pt x="60" y="1296"/>
                      </a:lnTo>
                      <a:lnTo>
                        <a:pt x="55" y="1301"/>
                      </a:lnTo>
                      <a:lnTo>
                        <a:pt x="53" y="1308"/>
                      </a:lnTo>
                      <a:lnTo>
                        <a:pt x="48" y="1317"/>
                      </a:lnTo>
                      <a:lnTo>
                        <a:pt x="45" y="1327"/>
                      </a:lnTo>
                      <a:lnTo>
                        <a:pt x="55" y="1377"/>
                      </a:lnTo>
                      <a:lnTo>
                        <a:pt x="53" y="1430"/>
                      </a:lnTo>
                      <a:lnTo>
                        <a:pt x="50" y="1482"/>
                      </a:lnTo>
                      <a:lnTo>
                        <a:pt x="50" y="1535"/>
                      </a:lnTo>
                      <a:lnTo>
                        <a:pt x="45" y="1622"/>
                      </a:lnTo>
                      <a:lnTo>
                        <a:pt x="45" y="1616"/>
                      </a:lnTo>
                      <a:lnTo>
                        <a:pt x="45" y="1614"/>
                      </a:lnTo>
                      <a:lnTo>
                        <a:pt x="45" y="1609"/>
                      </a:lnTo>
                      <a:lnTo>
                        <a:pt x="45" y="1606"/>
                      </a:lnTo>
                      <a:lnTo>
                        <a:pt x="24" y="1575"/>
                      </a:lnTo>
                      <a:lnTo>
                        <a:pt x="10" y="1540"/>
                      </a:lnTo>
                      <a:lnTo>
                        <a:pt x="2" y="1503"/>
                      </a:lnTo>
                      <a:lnTo>
                        <a:pt x="0" y="1464"/>
                      </a:lnTo>
                      <a:lnTo>
                        <a:pt x="2" y="1182"/>
                      </a:lnTo>
                      <a:lnTo>
                        <a:pt x="8" y="689"/>
                      </a:lnTo>
                      <a:lnTo>
                        <a:pt x="21" y="219"/>
                      </a:lnTo>
                      <a:lnTo>
                        <a:pt x="50" y="0"/>
                      </a:lnTo>
                      <a:close/>
                      <a:moveTo>
                        <a:pt x="43" y="1708"/>
                      </a:moveTo>
                      <a:lnTo>
                        <a:pt x="24" y="2109"/>
                      </a:lnTo>
                      <a:lnTo>
                        <a:pt x="19" y="2017"/>
                      </a:lnTo>
                      <a:lnTo>
                        <a:pt x="19" y="1925"/>
                      </a:lnTo>
                      <a:lnTo>
                        <a:pt x="19" y="1833"/>
                      </a:lnTo>
                      <a:lnTo>
                        <a:pt x="24" y="1748"/>
                      </a:lnTo>
                      <a:lnTo>
                        <a:pt x="31" y="1737"/>
                      </a:lnTo>
                      <a:lnTo>
                        <a:pt x="34" y="1727"/>
                      </a:lnTo>
                      <a:lnTo>
                        <a:pt x="39" y="1720"/>
                      </a:lnTo>
                      <a:lnTo>
                        <a:pt x="43" y="1708"/>
                      </a:lnTo>
                      <a:close/>
                    </a:path>
                  </a:pathLst>
                </a:custGeom>
                <a:solidFill>
                  <a:srgbClr val="494444"/>
                </a:solidFill>
                <a:ln w="9525">
                  <a:noFill/>
                  <a:round/>
                  <a:headEnd/>
                  <a:tailEnd/>
                </a:ln>
              </p:spPr>
              <p:txBody>
                <a:bodyPr>
                  <a:prstTxWarp prst="textNoShape">
                    <a:avLst/>
                  </a:prstTxWarp>
                </a:bodyPr>
                <a:lstStyle/>
                <a:p>
                  <a:endParaRPr lang="en-US"/>
                </a:p>
              </p:txBody>
            </p:sp>
            <p:sp>
              <p:nvSpPr>
                <p:cNvPr id="55922" name="Freeform 333"/>
                <p:cNvSpPr>
                  <a:spLocks noChangeAspect="1" noEditPoints="1"/>
                </p:cNvSpPr>
                <p:nvPr/>
              </p:nvSpPr>
              <p:spPr bwMode="auto">
                <a:xfrm>
                  <a:off x="3065" y="2290"/>
                  <a:ext cx="41" cy="721"/>
                </a:xfrm>
                <a:custGeom>
                  <a:avLst/>
                  <a:gdLst>
                    <a:gd name="T0" fmla="*/ 0 w 124"/>
                    <a:gd name="T1" fmla="*/ 1938 h 2162"/>
                    <a:gd name="T2" fmla="*/ 10 w 124"/>
                    <a:gd name="T3" fmla="*/ 1724 h 2162"/>
                    <a:gd name="T4" fmla="*/ 23 w 124"/>
                    <a:gd name="T5" fmla="*/ 1695 h 2162"/>
                    <a:gd name="T6" fmla="*/ 29 w 124"/>
                    <a:gd name="T7" fmla="*/ 1661 h 2162"/>
                    <a:gd name="T8" fmla="*/ 29 w 124"/>
                    <a:gd name="T9" fmla="*/ 1627 h 2162"/>
                    <a:gd name="T10" fmla="*/ 29 w 124"/>
                    <a:gd name="T11" fmla="*/ 1593 h 2162"/>
                    <a:gd name="T12" fmla="*/ 29 w 124"/>
                    <a:gd name="T13" fmla="*/ 1588 h 2162"/>
                    <a:gd name="T14" fmla="*/ 23 w 124"/>
                    <a:gd name="T15" fmla="*/ 1585 h 2162"/>
                    <a:gd name="T16" fmla="*/ 20 w 124"/>
                    <a:gd name="T17" fmla="*/ 1580 h 2162"/>
                    <a:gd name="T18" fmla="*/ 18 w 124"/>
                    <a:gd name="T19" fmla="*/ 1577 h 2162"/>
                    <a:gd name="T20" fmla="*/ 34 w 124"/>
                    <a:gd name="T21" fmla="*/ 1333 h 2162"/>
                    <a:gd name="T22" fmla="*/ 39 w 124"/>
                    <a:gd name="T23" fmla="*/ 1391 h 2162"/>
                    <a:gd name="T24" fmla="*/ 37 w 124"/>
                    <a:gd name="T25" fmla="*/ 1449 h 2162"/>
                    <a:gd name="T26" fmla="*/ 34 w 124"/>
                    <a:gd name="T27" fmla="*/ 1506 h 2162"/>
                    <a:gd name="T28" fmla="*/ 44 w 124"/>
                    <a:gd name="T29" fmla="*/ 1559 h 2162"/>
                    <a:gd name="T30" fmla="*/ 13 w 124"/>
                    <a:gd name="T31" fmla="*/ 2154 h 2162"/>
                    <a:gd name="T32" fmla="*/ 10 w 124"/>
                    <a:gd name="T33" fmla="*/ 2162 h 2162"/>
                    <a:gd name="T34" fmla="*/ 5 w 124"/>
                    <a:gd name="T35" fmla="*/ 2109 h 2162"/>
                    <a:gd name="T36" fmla="*/ 3 w 124"/>
                    <a:gd name="T37" fmla="*/ 2054 h 2162"/>
                    <a:gd name="T38" fmla="*/ 0 w 124"/>
                    <a:gd name="T39" fmla="*/ 1996 h 2162"/>
                    <a:gd name="T40" fmla="*/ 0 w 124"/>
                    <a:gd name="T41" fmla="*/ 1938 h 2162"/>
                    <a:gd name="T42" fmla="*/ 34 w 124"/>
                    <a:gd name="T43" fmla="*/ 1300 h 2162"/>
                    <a:gd name="T44" fmla="*/ 100 w 124"/>
                    <a:gd name="T45" fmla="*/ 0 h 2162"/>
                    <a:gd name="T46" fmla="*/ 105 w 124"/>
                    <a:gd name="T47" fmla="*/ 0 h 2162"/>
                    <a:gd name="T48" fmla="*/ 113 w 124"/>
                    <a:gd name="T49" fmla="*/ 0 h 2162"/>
                    <a:gd name="T50" fmla="*/ 118 w 124"/>
                    <a:gd name="T51" fmla="*/ 0 h 2162"/>
                    <a:gd name="T52" fmla="*/ 124 w 124"/>
                    <a:gd name="T53" fmla="*/ 3 h 2162"/>
                    <a:gd name="T54" fmla="*/ 61 w 124"/>
                    <a:gd name="T55" fmla="*/ 1269 h 2162"/>
                    <a:gd name="T56" fmla="*/ 52 w 124"/>
                    <a:gd name="T57" fmla="*/ 1278 h 2162"/>
                    <a:gd name="T58" fmla="*/ 44 w 124"/>
                    <a:gd name="T59" fmla="*/ 1285 h 2162"/>
                    <a:gd name="T60" fmla="*/ 39 w 124"/>
                    <a:gd name="T61" fmla="*/ 1293 h 2162"/>
                    <a:gd name="T62" fmla="*/ 34 w 124"/>
                    <a:gd name="T63" fmla="*/ 1300 h 216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24"/>
                    <a:gd name="T97" fmla="*/ 0 h 2162"/>
                    <a:gd name="T98" fmla="*/ 124 w 124"/>
                    <a:gd name="T99" fmla="*/ 2162 h 216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24" h="2162">
                      <a:moveTo>
                        <a:pt x="0" y="1938"/>
                      </a:moveTo>
                      <a:lnTo>
                        <a:pt x="10" y="1724"/>
                      </a:lnTo>
                      <a:lnTo>
                        <a:pt x="23" y="1695"/>
                      </a:lnTo>
                      <a:lnTo>
                        <a:pt x="29" y="1661"/>
                      </a:lnTo>
                      <a:lnTo>
                        <a:pt x="29" y="1627"/>
                      </a:lnTo>
                      <a:lnTo>
                        <a:pt x="29" y="1593"/>
                      </a:lnTo>
                      <a:lnTo>
                        <a:pt x="29" y="1588"/>
                      </a:lnTo>
                      <a:lnTo>
                        <a:pt x="23" y="1585"/>
                      </a:lnTo>
                      <a:lnTo>
                        <a:pt x="20" y="1580"/>
                      </a:lnTo>
                      <a:lnTo>
                        <a:pt x="18" y="1577"/>
                      </a:lnTo>
                      <a:lnTo>
                        <a:pt x="34" y="1333"/>
                      </a:lnTo>
                      <a:lnTo>
                        <a:pt x="39" y="1391"/>
                      </a:lnTo>
                      <a:lnTo>
                        <a:pt x="37" y="1449"/>
                      </a:lnTo>
                      <a:lnTo>
                        <a:pt x="34" y="1506"/>
                      </a:lnTo>
                      <a:lnTo>
                        <a:pt x="44" y="1559"/>
                      </a:lnTo>
                      <a:lnTo>
                        <a:pt x="13" y="2154"/>
                      </a:lnTo>
                      <a:lnTo>
                        <a:pt x="10" y="2162"/>
                      </a:lnTo>
                      <a:lnTo>
                        <a:pt x="5" y="2109"/>
                      </a:lnTo>
                      <a:lnTo>
                        <a:pt x="3" y="2054"/>
                      </a:lnTo>
                      <a:lnTo>
                        <a:pt x="0" y="1996"/>
                      </a:lnTo>
                      <a:lnTo>
                        <a:pt x="0" y="1938"/>
                      </a:lnTo>
                      <a:close/>
                      <a:moveTo>
                        <a:pt x="34" y="1300"/>
                      </a:moveTo>
                      <a:lnTo>
                        <a:pt x="100" y="0"/>
                      </a:lnTo>
                      <a:lnTo>
                        <a:pt x="105" y="0"/>
                      </a:lnTo>
                      <a:lnTo>
                        <a:pt x="113" y="0"/>
                      </a:lnTo>
                      <a:lnTo>
                        <a:pt x="118" y="0"/>
                      </a:lnTo>
                      <a:lnTo>
                        <a:pt x="124" y="3"/>
                      </a:lnTo>
                      <a:lnTo>
                        <a:pt x="61" y="1269"/>
                      </a:lnTo>
                      <a:lnTo>
                        <a:pt x="52" y="1278"/>
                      </a:lnTo>
                      <a:lnTo>
                        <a:pt x="44" y="1285"/>
                      </a:lnTo>
                      <a:lnTo>
                        <a:pt x="39" y="1293"/>
                      </a:lnTo>
                      <a:lnTo>
                        <a:pt x="34" y="1300"/>
                      </a:lnTo>
                      <a:close/>
                    </a:path>
                  </a:pathLst>
                </a:custGeom>
                <a:solidFill>
                  <a:srgbClr val="494444"/>
                </a:solidFill>
                <a:ln w="9525">
                  <a:noFill/>
                  <a:round/>
                  <a:headEnd/>
                  <a:tailEnd/>
                </a:ln>
              </p:spPr>
              <p:txBody>
                <a:bodyPr>
                  <a:prstTxWarp prst="textNoShape">
                    <a:avLst/>
                  </a:prstTxWarp>
                </a:bodyPr>
                <a:lstStyle/>
                <a:p>
                  <a:endParaRPr lang="en-US"/>
                </a:p>
              </p:txBody>
            </p:sp>
            <p:sp>
              <p:nvSpPr>
                <p:cNvPr id="55923" name="Freeform 334"/>
                <p:cNvSpPr>
                  <a:spLocks noChangeAspect="1" noEditPoints="1"/>
                </p:cNvSpPr>
                <p:nvPr/>
              </p:nvSpPr>
              <p:spPr bwMode="auto">
                <a:xfrm>
                  <a:off x="3067" y="2290"/>
                  <a:ext cx="42" cy="721"/>
                </a:xfrm>
                <a:custGeom>
                  <a:avLst/>
                  <a:gdLst>
                    <a:gd name="T0" fmla="*/ 0 w 126"/>
                    <a:gd name="T1" fmla="*/ 2096 h 2162"/>
                    <a:gd name="T2" fmla="*/ 19 w 126"/>
                    <a:gd name="T3" fmla="*/ 1695 h 2162"/>
                    <a:gd name="T4" fmla="*/ 21 w 126"/>
                    <a:gd name="T5" fmla="*/ 1675 h 2162"/>
                    <a:gd name="T6" fmla="*/ 24 w 126"/>
                    <a:gd name="T7" fmla="*/ 1654 h 2162"/>
                    <a:gd name="T8" fmla="*/ 21 w 126"/>
                    <a:gd name="T9" fmla="*/ 1630 h 2162"/>
                    <a:gd name="T10" fmla="*/ 21 w 126"/>
                    <a:gd name="T11" fmla="*/ 1609 h 2162"/>
                    <a:gd name="T12" fmla="*/ 26 w 126"/>
                    <a:gd name="T13" fmla="*/ 1522 h 2162"/>
                    <a:gd name="T14" fmla="*/ 29 w 126"/>
                    <a:gd name="T15" fmla="*/ 1538 h 2162"/>
                    <a:gd name="T16" fmla="*/ 34 w 126"/>
                    <a:gd name="T17" fmla="*/ 1553 h 2162"/>
                    <a:gd name="T18" fmla="*/ 39 w 126"/>
                    <a:gd name="T19" fmla="*/ 1569 h 2162"/>
                    <a:gd name="T20" fmla="*/ 47 w 126"/>
                    <a:gd name="T21" fmla="*/ 1582 h 2162"/>
                    <a:gd name="T22" fmla="*/ 19 w 126"/>
                    <a:gd name="T23" fmla="*/ 2141 h 2162"/>
                    <a:gd name="T24" fmla="*/ 2 w 126"/>
                    <a:gd name="T25" fmla="*/ 2162 h 2162"/>
                    <a:gd name="T26" fmla="*/ 0 w 126"/>
                    <a:gd name="T27" fmla="*/ 2146 h 2162"/>
                    <a:gd name="T28" fmla="*/ 0 w 126"/>
                    <a:gd name="T29" fmla="*/ 2128 h 2162"/>
                    <a:gd name="T30" fmla="*/ 0 w 126"/>
                    <a:gd name="T31" fmla="*/ 2112 h 2162"/>
                    <a:gd name="T32" fmla="*/ 0 w 126"/>
                    <a:gd name="T33" fmla="*/ 2096 h 2162"/>
                    <a:gd name="T34" fmla="*/ 36 w 126"/>
                    <a:gd name="T35" fmla="*/ 1283 h 2162"/>
                    <a:gd name="T36" fmla="*/ 99 w 126"/>
                    <a:gd name="T37" fmla="*/ 0 h 2162"/>
                    <a:gd name="T38" fmla="*/ 105 w 126"/>
                    <a:gd name="T39" fmla="*/ 0 h 2162"/>
                    <a:gd name="T40" fmla="*/ 113 w 126"/>
                    <a:gd name="T41" fmla="*/ 0 h 2162"/>
                    <a:gd name="T42" fmla="*/ 121 w 126"/>
                    <a:gd name="T43" fmla="*/ 3 h 2162"/>
                    <a:gd name="T44" fmla="*/ 126 w 126"/>
                    <a:gd name="T45" fmla="*/ 3 h 2162"/>
                    <a:gd name="T46" fmla="*/ 63 w 126"/>
                    <a:gd name="T47" fmla="*/ 1254 h 2162"/>
                    <a:gd name="T48" fmla="*/ 58 w 126"/>
                    <a:gd name="T49" fmla="*/ 1261 h 2162"/>
                    <a:gd name="T50" fmla="*/ 50 w 126"/>
                    <a:gd name="T51" fmla="*/ 1266 h 2162"/>
                    <a:gd name="T52" fmla="*/ 44 w 126"/>
                    <a:gd name="T53" fmla="*/ 1275 h 2162"/>
                    <a:gd name="T54" fmla="*/ 36 w 126"/>
                    <a:gd name="T55" fmla="*/ 1283 h 2162"/>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26"/>
                    <a:gd name="T85" fmla="*/ 0 h 2162"/>
                    <a:gd name="T86" fmla="*/ 126 w 126"/>
                    <a:gd name="T87" fmla="*/ 2162 h 2162"/>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26" h="2162">
                      <a:moveTo>
                        <a:pt x="0" y="2096"/>
                      </a:moveTo>
                      <a:lnTo>
                        <a:pt x="19" y="1695"/>
                      </a:lnTo>
                      <a:lnTo>
                        <a:pt x="21" y="1675"/>
                      </a:lnTo>
                      <a:lnTo>
                        <a:pt x="24" y="1654"/>
                      </a:lnTo>
                      <a:lnTo>
                        <a:pt x="21" y="1630"/>
                      </a:lnTo>
                      <a:lnTo>
                        <a:pt x="21" y="1609"/>
                      </a:lnTo>
                      <a:lnTo>
                        <a:pt x="26" y="1522"/>
                      </a:lnTo>
                      <a:lnTo>
                        <a:pt x="29" y="1538"/>
                      </a:lnTo>
                      <a:lnTo>
                        <a:pt x="34" y="1553"/>
                      </a:lnTo>
                      <a:lnTo>
                        <a:pt x="39" y="1569"/>
                      </a:lnTo>
                      <a:lnTo>
                        <a:pt x="47" y="1582"/>
                      </a:lnTo>
                      <a:lnTo>
                        <a:pt x="19" y="2141"/>
                      </a:lnTo>
                      <a:lnTo>
                        <a:pt x="2" y="2162"/>
                      </a:lnTo>
                      <a:lnTo>
                        <a:pt x="0" y="2146"/>
                      </a:lnTo>
                      <a:lnTo>
                        <a:pt x="0" y="2128"/>
                      </a:lnTo>
                      <a:lnTo>
                        <a:pt x="0" y="2112"/>
                      </a:lnTo>
                      <a:lnTo>
                        <a:pt x="0" y="2096"/>
                      </a:lnTo>
                      <a:close/>
                      <a:moveTo>
                        <a:pt x="36" y="1283"/>
                      </a:moveTo>
                      <a:lnTo>
                        <a:pt x="99" y="0"/>
                      </a:lnTo>
                      <a:lnTo>
                        <a:pt x="105" y="0"/>
                      </a:lnTo>
                      <a:lnTo>
                        <a:pt x="113" y="0"/>
                      </a:lnTo>
                      <a:lnTo>
                        <a:pt x="121" y="3"/>
                      </a:lnTo>
                      <a:lnTo>
                        <a:pt x="126" y="3"/>
                      </a:lnTo>
                      <a:lnTo>
                        <a:pt x="63" y="1254"/>
                      </a:lnTo>
                      <a:lnTo>
                        <a:pt x="58" y="1261"/>
                      </a:lnTo>
                      <a:lnTo>
                        <a:pt x="50" y="1266"/>
                      </a:lnTo>
                      <a:lnTo>
                        <a:pt x="44" y="1275"/>
                      </a:lnTo>
                      <a:lnTo>
                        <a:pt x="36" y="1283"/>
                      </a:lnTo>
                      <a:close/>
                    </a:path>
                  </a:pathLst>
                </a:custGeom>
                <a:solidFill>
                  <a:srgbClr val="54514F"/>
                </a:solidFill>
                <a:ln w="9525">
                  <a:noFill/>
                  <a:round/>
                  <a:headEnd/>
                  <a:tailEnd/>
                </a:ln>
              </p:spPr>
              <p:txBody>
                <a:bodyPr>
                  <a:prstTxWarp prst="textNoShape">
                    <a:avLst/>
                  </a:prstTxWarp>
                </a:bodyPr>
                <a:lstStyle/>
                <a:p>
                  <a:endParaRPr lang="en-US"/>
                </a:p>
              </p:txBody>
            </p:sp>
            <p:sp>
              <p:nvSpPr>
                <p:cNvPr id="55924" name="Freeform 335"/>
                <p:cNvSpPr>
                  <a:spLocks noChangeAspect="1" noEditPoints="1"/>
                </p:cNvSpPr>
                <p:nvPr/>
              </p:nvSpPr>
              <p:spPr bwMode="auto">
                <a:xfrm>
                  <a:off x="3069" y="2291"/>
                  <a:ext cx="44" cy="717"/>
                </a:xfrm>
                <a:custGeom>
                  <a:avLst/>
                  <a:gdLst>
                    <a:gd name="T0" fmla="*/ 0 w 132"/>
                    <a:gd name="T1" fmla="*/ 2151 h 2151"/>
                    <a:gd name="T2" fmla="*/ 31 w 132"/>
                    <a:gd name="T3" fmla="*/ 1556 h 2151"/>
                    <a:gd name="T4" fmla="*/ 34 w 132"/>
                    <a:gd name="T5" fmla="*/ 1566 h 2151"/>
                    <a:gd name="T6" fmla="*/ 39 w 132"/>
                    <a:gd name="T7" fmla="*/ 1574 h 2151"/>
                    <a:gd name="T8" fmla="*/ 45 w 132"/>
                    <a:gd name="T9" fmla="*/ 1582 h 2151"/>
                    <a:gd name="T10" fmla="*/ 50 w 132"/>
                    <a:gd name="T11" fmla="*/ 1590 h 2151"/>
                    <a:gd name="T12" fmla="*/ 48 w 132"/>
                    <a:gd name="T13" fmla="*/ 1698 h 2151"/>
                    <a:gd name="T14" fmla="*/ 45 w 132"/>
                    <a:gd name="T15" fmla="*/ 1704 h 2151"/>
                    <a:gd name="T16" fmla="*/ 39 w 132"/>
                    <a:gd name="T17" fmla="*/ 1709 h 2151"/>
                    <a:gd name="T18" fmla="*/ 36 w 132"/>
                    <a:gd name="T19" fmla="*/ 1716 h 2151"/>
                    <a:gd name="T20" fmla="*/ 31 w 132"/>
                    <a:gd name="T21" fmla="*/ 1721 h 2151"/>
                    <a:gd name="T22" fmla="*/ 36 w 132"/>
                    <a:gd name="T23" fmla="*/ 1738 h 2151"/>
                    <a:gd name="T24" fmla="*/ 39 w 132"/>
                    <a:gd name="T25" fmla="*/ 1754 h 2151"/>
                    <a:gd name="T26" fmla="*/ 42 w 132"/>
                    <a:gd name="T27" fmla="*/ 1772 h 2151"/>
                    <a:gd name="T28" fmla="*/ 42 w 132"/>
                    <a:gd name="T29" fmla="*/ 1788 h 2151"/>
                    <a:gd name="T30" fmla="*/ 24 w 132"/>
                    <a:gd name="T31" fmla="*/ 2122 h 2151"/>
                    <a:gd name="T32" fmla="*/ 0 w 132"/>
                    <a:gd name="T33" fmla="*/ 2151 h 2151"/>
                    <a:gd name="T34" fmla="*/ 48 w 132"/>
                    <a:gd name="T35" fmla="*/ 1266 h 2151"/>
                    <a:gd name="T36" fmla="*/ 111 w 132"/>
                    <a:gd name="T37" fmla="*/ 0 h 2151"/>
                    <a:gd name="T38" fmla="*/ 116 w 132"/>
                    <a:gd name="T39" fmla="*/ 0 h 2151"/>
                    <a:gd name="T40" fmla="*/ 121 w 132"/>
                    <a:gd name="T41" fmla="*/ 0 h 2151"/>
                    <a:gd name="T42" fmla="*/ 123 w 132"/>
                    <a:gd name="T43" fmla="*/ 0 h 2151"/>
                    <a:gd name="T44" fmla="*/ 132 w 132"/>
                    <a:gd name="T45" fmla="*/ 0 h 2151"/>
                    <a:gd name="T46" fmla="*/ 69 w 132"/>
                    <a:gd name="T47" fmla="*/ 1234 h 2151"/>
                    <a:gd name="T48" fmla="*/ 63 w 132"/>
                    <a:gd name="T49" fmla="*/ 1242 h 2151"/>
                    <a:gd name="T50" fmla="*/ 55 w 132"/>
                    <a:gd name="T51" fmla="*/ 1251 h 2151"/>
                    <a:gd name="T52" fmla="*/ 50 w 132"/>
                    <a:gd name="T53" fmla="*/ 1258 h 2151"/>
                    <a:gd name="T54" fmla="*/ 48 w 132"/>
                    <a:gd name="T55" fmla="*/ 1266 h 2151"/>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32"/>
                    <a:gd name="T85" fmla="*/ 0 h 2151"/>
                    <a:gd name="T86" fmla="*/ 132 w 132"/>
                    <a:gd name="T87" fmla="*/ 2151 h 2151"/>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32" h="2151">
                      <a:moveTo>
                        <a:pt x="0" y="2151"/>
                      </a:moveTo>
                      <a:lnTo>
                        <a:pt x="31" y="1556"/>
                      </a:lnTo>
                      <a:lnTo>
                        <a:pt x="34" y="1566"/>
                      </a:lnTo>
                      <a:lnTo>
                        <a:pt x="39" y="1574"/>
                      </a:lnTo>
                      <a:lnTo>
                        <a:pt x="45" y="1582"/>
                      </a:lnTo>
                      <a:lnTo>
                        <a:pt x="50" y="1590"/>
                      </a:lnTo>
                      <a:lnTo>
                        <a:pt x="48" y="1698"/>
                      </a:lnTo>
                      <a:lnTo>
                        <a:pt x="45" y="1704"/>
                      </a:lnTo>
                      <a:lnTo>
                        <a:pt x="39" y="1709"/>
                      </a:lnTo>
                      <a:lnTo>
                        <a:pt x="36" y="1716"/>
                      </a:lnTo>
                      <a:lnTo>
                        <a:pt x="31" y="1721"/>
                      </a:lnTo>
                      <a:lnTo>
                        <a:pt x="36" y="1738"/>
                      </a:lnTo>
                      <a:lnTo>
                        <a:pt x="39" y="1754"/>
                      </a:lnTo>
                      <a:lnTo>
                        <a:pt x="42" y="1772"/>
                      </a:lnTo>
                      <a:lnTo>
                        <a:pt x="42" y="1788"/>
                      </a:lnTo>
                      <a:lnTo>
                        <a:pt x="24" y="2122"/>
                      </a:lnTo>
                      <a:lnTo>
                        <a:pt x="0" y="2151"/>
                      </a:lnTo>
                      <a:close/>
                      <a:moveTo>
                        <a:pt x="48" y="1266"/>
                      </a:moveTo>
                      <a:lnTo>
                        <a:pt x="111" y="0"/>
                      </a:lnTo>
                      <a:lnTo>
                        <a:pt x="116" y="0"/>
                      </a:lnTo>
                      <a:lnTo>
                        <a:pt x="121" y="0"/>
                      </a:lnTo>
                      <a:lnTo>
                        <a:pt x="123" y="0"/>
                      </a:lnTo>
                      <a:lnTo>
                        <a:pt x="132" y="0"/>
                      </a:lnTo>
                      <a:lnTo>
                        <a:pt x="69" y="1234"/>
                      </a:lnTo>
                      <a:lnTo>
                        <a:pt x="63" y="1242"/>
                      </a:lnTo>
                      <a:lnTo>
                        <a:pt x="55" y="1251"/>
                      </a:lnTo>
                      <a:lnTo>
                        <a:pt x="50" y="1258"/>
                      </a:lnTo>
                      <a:lnTo>
                        <a:pt x="48" y="1266"/>
                      </a:lnTo>
                      <a:close/>
                    </a:path>
                  </a:pathLst>
                </a:custGeom>
                <a:solidFill>
                  <a:srgbClr val="5E5B59"/>
                </a:solidFill>
                <a:ln w="9525">
                  <a:noFill/>
                  <a:round/>
                  <a:headEnd/>
                  <a:tailEnd/>
                </a:ln>
              </p:spPr>
              <p:txBody>
                <a:bodyPr>
                  <a:prstTxWarp prst="textNoShape">
                    <a:avLst/>
                  </a:prstTxWarp>
                </a:bodyPr>
                <a:lstStyle/>
                <a:p>
                  <a:endParaRPr lang="en-US"/>
                </a:p>
              </p:txBody>
            </p:sp>
            <p:sp>
              <p:nvSpPr>
                <p:cNvPr id="55925" name="Freeform 336"/>
                <p:cNvSpPr>
                  <a:spLocks noChangeAspect="1" noEditPoints="1"/>
                </p:cNvSpPr>
                <p:nvPr/>
              </p:nvSpPr>
              <p:spPr bwMode="auto">
                <a:xfrm>
                  <a:off x="3074" y="2291"/>
                  <a:ext cx="42" cy="713"/>
                </a:xfrm>
                <a:custGeom>
                  <a:avLst/>
                  <a:gdLst>
                    <a:gd name="T0" fmla="*/ 0 w 128"/>
                    <a:gd name="T1" fmla="*/ 2138 h 2138"/>
                    <a:gd name="T2" fmla="*/ 28 w 128"/>
                    <a:gd name="T3" fmla="*/ 1579 h 2138"/>
                    <a:gd name="T4" fmla="*/ 34 w 128"/>
                    <a:gd name="T5" fmla="*/ 1585 h 2138"/>
                    <a:gd name="T6" fmla="*/ 36 w 128"/>
                    <a:gd name="T7" fmla="*/ 1590 h 2138"/>
                    <a:gd name="T8" fmla="*/ 41 w 128"/>
                    <a:gd name="T9" fmla="*/ 1595 h 2138"/>
                    <a:gd name="T10" fmla="*/ 46 w 128"/>
                    <a:gd name="T11" fmla="*/ 1600 h 2138"/>
                    <a:gd name="T12" fmla="*/ 46 w 128"/>
                    <a:gd name="T13" fmla="*/ 1603 h 2138"/>
                    <a:gd name="T14" fmla="*/ 46 w 128"/>
                    <a:gd name="T15" fmla="*/ 1606 h 2138"/>
                    <a:gd name="T16" fmla="*/ 44 w 128"/>
                    <a:gd name="T17" fmla="*/ 1658 h 2138"/>
                    <a:gd name="T18" fmla="*/ 39 w 128"/>
                    <a:gd name="T19" fmla="*/ 1675 h 2138"/>
                    <a:gd name="T20" fmla="*/ 36 w 128"/>
                    <a:gd name="T21" fmla="*/ 1690 h 2138"/>
                    <a:gd name="T22" fmla="*/ 28 w 128"/>
                    <a:gd name="T23" fmla="*/ 1706 h 2138"/>
                    <a:gd name="T24" fmla="*/ 17 w 128"/>
                    <a:gd name="T25" fmla="*/ 1721 h 2138"/>
                    <a:gd name="T26" fmla="*/ 25 w 128"/>
                    <a:gd name="T27" fmla="*/ 1808 h 2138"/>
                    <a:gd name="T28" fmla="*/ 28 w 128"/>
                    <a:gd name="T29" fmla="*/ 1909 h 2138"/>
                    <a:gd name="T30" fmla="*/ 25 w 128"/>
                    <a:gd name="T31" fmla="*/ 2014 h 2138"/>
                    <a:gd name="T32" fmla="*/ 20 w 128"/>
                    <a:gd name="T33" fmla="*/ 2104 h 2138"/>
                    <a:gd name="T34" fmla="*/ 20 w 128"/>
                    <a:gd name="T35" fmla="*/ 2106 h 2138"/>
                    <a:gd name="T36" fmla="*/ 0 w 128"/>
                    <a:gd name="T37" fmla="*/ 2138 h 2138"/>
                    <a:gd name="T38" fmla="*/ 44 w 128"/>
                    <a:gd name="T39" fmla="*/ 1251 h 2138"/>
                    <a:gd name="T40" fmla="*/ 107 w 128"/>
                    <a:gd name="T41" fmla="*/ 0 h 2138"/>
                    <a:gd name="T42" fmla="*/ 113 w 128"/>
                    <a:gd name="T43" fmla="*/ 0 h 2138"/>
                    <a:gd name="T44" fmla="*/ 118 w 128"/>
                    <a:gd name="T45" fmla="*/ 0 h 2138"/>
                    <a:gd name="T46" fmla="*/ 123 w 128"/>
                    <a:gd name="T47" fmla="*/ 0 h 2138"/>
                    <a:gd name="T48" fmla="*/ 128 w 128"/>
                    <a:gd name="T49" fmla="*/ 0 h 2138"/>
                    <a:gd name="T50" fmla="*/ 65 w 128"/>
                    <a:gd name="T51" fmla="*/ 1224 h 2138"/>
                    <a:gd name="T52" fmla="*/ 60 w 128"/>
                    <a:gd name="T53" fmla="*/ 1229 h 2138"/>
                    <a:gd name="T54" fmla="*/ 55 w 128"/>
                    <a:gd name="T55" fmla="*/ 1237 h 2138"/>
                    <a:gd name="T56" fmla="*/ 49 w 128"/>
                    <a:gd name="T57" fmla="*/ 1246 h 2138"/>
                    <a:gd name="T58" fmla="*/ 44 w 128"/>
                    <a:gd name="T59" fmla="*/ 1251 h 2138"/>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28"/>
                    <a:gd name="T91" fmla="*/ 0 h 2138"/>
                    <a:gd name="T92" fmla="*/ 128 w 128"/>
                    <a:gd name="T93" fmla="*/ 2138 h 2138"/>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28" h="2138">
                      <a:moveTo>
                        <a:pt x="0" y="2138"/>
                      </a:moveTo>
                      <a:lnTo>
                        <a:pt x="28" y="1579"/>
                      </a:lnTo>
                      <a:lnTo>
                        <a:pt x="34" y="1585"/>
                      </a:lnTo>
                      <a:lnTo>
                        <a:pt x="36" y="1590"/>
                      </a:lnTo>
                      <a:lnTo>
                        <a:pt x="41" y="1595"/>
                      </a:lnTo>
                      <a:lnTo>
                        <a:pt x="46" y="1600"/>
                      </a:lnTo>
                      <a:lnTo>
                        <a:pt x="46" y="1603"/>
                      </a:lnTo>
                      <a:lnTo>
                        <a:pt x="46" y="1606"/>
                      </a:lnTo>
                      <a:lnTo>
                        <a:pt x="44" y="1658"/>
                      </a:lnTo>
                      <a:lnTo>
                        <a:pt x="39" y="1675"/>
                      </a:lnTo>
                      <a:lnTo>
                        <a:pt x="36" y="1690"/>
                      </a:lnTo>
                      <a:lnTo>
                        <a:pt x="28" y="1706"/>
                      </a:lnTo>
                      <a:lnTo>
                        <a:pt x="17" y="1721"/>
                      </a:lnTo>
                      <a:lnTo>
                        <a:pt x="25" y="1808"/>
                      </a:lnTo>
                      <a:lnTo>
                        <a:pt x="28" y="1909"/>
                      </a:lnTo>
                      <a:lnTo>
                        <a:pt x="25" y="2014"/>
                      </a:lnTo>
                      <a:lnTo>
                        <a:pt x="20" y="2104"/>
                      </a:lnTo>
                      <a:lnTo>
                        <a:pt x="20" y="2106"/>
                      </a:lnTo>
                      <a:lnTo>
                        <a:pt x="0" y="2138"/>
                      </a:lnTo>
                      <a:close/>
                      <a:moveTo>
                        <a:pt x="44" y="1251"/>
                      </a:moveTo>
                      <a:lnTo>
                        <a:pt x="107" y="0"/>
                      </a:lnTo>
                      <a:lnTo>
                        <a:pt x="113" y="0"/>
                      </a:lnTo>
                      <a:lnTo>
                        <a:pt x="118" y="0"/>
                      </a:lnTo>
                      <a:lnTo>
                        <a:pt x="123" y="0"/>
                      </a:lnTo>
                      <a:lnTo>
                        <a:pt x="128" y="0"/>
                      </a:lnTo>
                      <a:lnTo>
                        <a:pt x="65" y="1224"/>
                      </a:lnTo>
                      <a:lnTo>
                        <a:pt x="60" y="1229"/>
                      </a:lnTo>
                      <a:lnTo>
                        <a:pt x="55" y="1237"/>
                      </a:lnTo>
                      <a:lnTo>
                        <a:pt x="49" y="1246"/>
                      </a:lnTo>
                      <a:lnTo>
                        <a:pt x="44" y="1251"/>
                      </a:lnTo>
                      <a:close/>
                    </a:path>
                  </a:pathLst>
                </a:custGeom>
                <a:solidFill>
                  <a:srgbClr val="666360"/>
                </a:solidFill>
                <a:ln w="9525">
                  <a:noFill/>
                  <a:round/>
                  <a:headEnd/>
                  <a:tailEnd/>
                </a:ln>
              </p:spPr>
              <p:txBody>
                <a:bodyPr>
                  <a:prstTxWarp prst="textNoShape">
                    <a:avLst/>
                  </a:prstTxWarp>
                </a:bodyPr>
                <a:lstStyle/>
                <a:p>
                  <a:endParaRPr lang="en-US"/>
                </a:p>
              </p:txBody>
            </p:sp>
            <p:sp>
              <p:nvSpPr>
                <p:cNvPr id="55926" name="Freeform 337"/>
                <p:cNvSpPr>
                  <a:spLocks noChangeAspect="1" noEditPoints="1"/>
                </p:cNvSpPr>
                <p:nvPr/>
              </p:nvSpPr>
              <p:spPr bwMode="auto">
                <a:xfrm>
                  <a:off x="3077" y="2291"/>
                  <a:ext cx="44" cy="707"/>
                </a:xfrm>
                <a:custGeom>
                  <a:avLst/>
                  <a:gdLst>
                    <a:gd name="T0" fmla="*/ 0 w 132"/>
                    <a:gd name="T1" fmla="*/ 2122 h 2122"/>
                    <a:gd name="T2" fmla="*/ 18 w 132"/>
                    <a:gd name="T3" fmla="*/ 1788 h 2122"/>
                    <a:gd name="T4" fmla="*/ 21 w 132"/>
                    <a:gd name="T5" fmla="*/ 1870 h 2122"/>
                    <a:gd name="T6" fmla="*/ 18 w 132"/>
                    <a:gd name="T7" fmla="*/ 1954 h 2122"/>
                    <a:gd name="T8" fmla="*/ 15 w 132"/>
                    <a:gd name="T9" fmla="*/ 2036 h 2122"/>
                    <a:gd name="T10" fmla="*/ 10 w 132"/>
                    <a:gd name="T11" fmla="*/ 2106 h 2122"/>
                    <a:gd name="T12" fmla="*/ 0 w 132"/>
                    <a:gd name="T13" fmla="*/ 2122 h 2122"/>
                    <a:gd name="T14" fmla="*/ 24 w 132"/>
                    <a:gd name="T15" fmla="*/ 1698 h 2122"/>
                    <a:gd name="T16" fmla="*/ 26 w 132"/>
                    <a:gd name="T17" fmla="*/ 1590 h 2122"/>
                    <a:gd name="T18" fmla="*/ 29 w 132"/>
                    <a:gd name="T19" fmla="*/ 1593 h 2122"/>
                    <a:gd name="T20" fmla="*/ 31 w 132"/>
                    <a:gd name="T21" fmla="*/ 1595 h 2122"/>
                    <a:gd name="T22" fmla="*/ 34 w 132"/>
                    <a:gd name="T23" fmla="*/ 1598 h 2122"/>
                    <a:gd name="T24" fmla="*/ 36 w 132"/>
                    <a:gd name="T25" fmla="*/ 1600 h 2122"/>
                    <a:gd name="T26" fmla="*/ 39 w 132"/>
                    <a:gd name="T27" fmla="*/ 1629 h 2122"/>
                    <a:gd name="T28" fmla="*/ 36 w 132"/>
                    <a:gd name="T29" fmla="*/ 1653 h 2122"/>
                    <a:gd name="T30" fmla="*/ 31 w 132"/>
                    <a:gd name="T31" fmla="*/ 1677 h 2122"/>
                    <a:gd name="T32" fmla="*/ 24 w 132"/>
                    <a:gd name="T33" fmla="*/ 1698 h 2122"/>
                    <a:gd name="T34" fmla="*/ 45 w 132"/>
                    <a:gd name="T35" fmla="*/ 1234 h 2122"/>
                    <a:gd name="T36" fmla="*/ 108 w 132"/>
                    <a:gd name="T37" fmla="*/ 0 h 2122"/>
                    <a:gd name="T38" fmla="*/ 113 w 132"/>
                    <a:gd name="T39" fmla="*/ 0 h 2122"/>
                    <a:gd name="T40" fmla="*/ 121 w 132"/>
                    <a:gd name="T41" fmla="*/ 0 h 2122"/>
                    <a:gd name="T42" fmla="*/ 126 w 132"/>
                    <a:gd name="T43" fmla="*/ 0 h 2122"/>
                    <a:gd name="T44" fmla="*/ 132 w 132"/>
                    <a:gd name="T45" fmla="*/ 0 h 2122"/>
                    <a:gd name="T46" fmla="*/ 70 w 132"/>
                    <a:gd name="T47" fmla="*/ 1208 h 2122"/>
                    <a:gd name="T48" fmla="*/ 65 w 132"/>
                    <a:gd name="T49" fmla="*/ 1213 h 2122"/>
                    <a:gd name="T50" fmla="*/ 58 w 132"/>
                    <a:gd name="T51" fmla="*/ 1222 h 2122"/>
                    <a:gd name="T52" fmla="*/ 50 w 132"/>
                    <a:gd name="T53" fmla="*/ 1229 h 2122"/>
                    <a:gd name="T54" fmla="*/ 45 w 132"/>
                    <a:gd name="T55" fmla="*/ 1234 h 2122"/>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32"/>
                    <a:gd name="T85" fmla="*/ 0 h 2122"/>
                    <a:gd name="T86" fmla="*/ 132 w 132"/>
                    <a:gd name="T87" fmla="*/ 2122 h 2122"/>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32" h="2122">
                      <a:moveTo>
                        <a:pt x="0" y="2122"/>
                      </a:moveTo>
                      <a:lnTo>
                        <a:pt x="18" y="1788"/>
                      </a:lnTo>
                      <a:lnTo>
                        <a:pt x="21" y="1870"/>
                      </a:lnTo>
                      <a:lnTo>
                        <a:pt x="18" y="1954"/>
                      </a:lnTo>
                      <a:lnTo>
                        <a:pt x="15" y="2036"/>
                      </a:lnTo>
                      <a:lnTo>
                        <a:pt x="10" y="2106"/>
                      </a:lnTo>
                      <a:lnTo>
                        <a:pt x="0" y="2122"/>
                      </a:lnTo>
                      <a:close/>
                      <a:moveTo>
                        <a:pt x="24" y="1698"/>
                      </a:moveTo>
                      <a:lnTo>
                        <a:pt x="26" y="1590"/>
                      </a:lnTo>
                      <a:lnTo>
                        <a:pt x="29" y="1593"/>
                      </a:lnTo>
                      <a:lnTo>
                        <a:pt x="31" y="1595"/>
                      </a:lnTo>
                      <a:lnTo>
                        <a:pt x="34" y="1598"/>
                      </a:lnTo>
                      <a:lnTo>
                        <a:pt x="36" y="1600"/>
                      </a:lnTo>
                      <a:lnTo>
                        <a:pt x="39" y="1629"/>
                      </a:lnTo>
                      <a:lnTo>
                        <a:pt x="36" y="1653"/>
                      </a:lnTo>
                      <a:lnTo>
                        <a:pt x="31" y="1677"/>
                      </a:lnTo>
                      <a:lnTo>
                        <a:pt x="24" y="1698"/>
                      </a:lnTo>
                      <a:close/>
                      <a:moveTo>
                        <a:pt x="45" y="1234"/>
                      </a:moveTo>
                      <a:lnTo>
                        <a:pt x="108" y="0"/>
                      </a:lnTo>
                      <a:lnTo>
                        <a:pt x="113" y="0"/>
                      </a:lnTo>
                      <a:lnTo>
                        <a:pt x="121" y="0"/>
                      </a:lnTo>
                      <a:lnTo>
                        <a:pt x="126" y="0"/>
                      </a:lnTo>
                      <a:lnTo>
                        <a:pt x="132" y="0"/>
                      </a:lnTo>
                      <a:lnTo>
                        <a:pt x="70" y="1208"/>
                      </a:lnTo>
                      <a:lnTo>
                        <a:pt x="65" y="1213"/>
                      </a:lnTo>
                      <a:lnTo>
                        <a:pt x="58" y="1222"/>
                      </a:lnTo>
                      <a:lnTo>
                        <a:pt x="50" y="1229"/>
                      </a:lnTo>
                      <a:lnTo>
                        <a:pt x="45" y="1234"/>
                      </a:lnTo>
                      <a:close/>
                    </a:path>
                  </a:pathLst>
                </a:custGeom>
                <a:solidFill>
                  <a:srgbClr val="706D6B"/>
                </a:solidFill>
                <a:ln w="9525">
                  <a:noFill/>
                  <a:round/>
                  <a:headEnd/>
                  <a:tailEnd/>
                </a:ln>
              </p:spPr>
              <p:txBody>
                <a:bodyPr>
                  <a:prstTxWarp prst="textNoShape">
                    <a:avLst/>
                  </a:prstTxWarp>
                </a:bodyPr>
                <a:lstStyle/>
                <a:p>
                  <a:endParaRPr lang="en-US"/>
                </a:p>
              </p:txBody>
            </p:sp>
            <p:sp>
              <p:nvSpPr>
                <p:cNvPr id="55927" name="Freeform 338"/>
                <p:cNvSpPr>
                  <a:spLocks noChangeAspect="1" noEditPoints="1"/>
                </p:cNvSpPr>
                <p:nvPr/>
              </p:nvSpPr>
              <p:spPr bwMode="auto">
                <a:xfrm>
                  <a:off x="3080" y="2291"/>
                  <a:ext cx="44" cy="702"/>
                </a:xfrm>
                <a:custGeom>
                  <a:avLst/>
                  <a:gdLst>
                    <a:gd name="T0" fmla="*/ 0 w 132"/>
                    <a:gd name="T1" fmla="*/ 2106 h 2106"/>
                    <a:gd name="T2" fmla="*/ 0 w 132"/>
                    <a:gd name="T3" fmla="*/ 2104 h 2106"/>
                    <a:gd name="T4" fmla="*/ 0 w 132"/>
                    <a:gd name="T5" fmla="*/ 2106 h 2106"/>
                    <a:gd name="T6" fmla="*/ 24 w 132"/>
                    <a:gd name="T7" fmla="*/ 1658 h 2106"/>
                    <a:gd name="T8" fmla="*/ 26 w 132"/>
                    <a:gd name="T9" fmla="*/ 1606 h 2106"/>
                    <a:gd name="T10" fmla="*/ 29 w 132"/>
                    <a:gd name="T11" fmla="*/ 1619 h 2106"/>
                    <a:gd name="T12" fmla="*/ 29 w 132"/>
                    <a:gd name="T13" fmla="*/ 1632 h 2106"/>
                    <a:gd name="T14" fmla="*/ 26 w 132"/>
                    <a:gd name="T15" fmla="*/ 1646 h 2106"/>
                    <a:gd name="T16" fmla="*/ 24 w 132"/>
                    <a:gd name="T17" fmla="*/ 1658 h 2106"/>
                    <a:gd name="T18" fmla="*/ 45 w 132"/>
                    <a:gd name="T19" fmla="*/ 1224 h 2106"/>
                    <a:gd name="T20" fmla="*/ 108 w 132"/>
                    <a:gd name="T21" fmla="*/ 0 h 2106"/>
                    <a:gd name="T22" fmla="*/ 113 w 132"/>
                    <a:gd name="T23" fmla="*/ 0 h 2106"/>
                    <a:gd name="T24" fmla="*/ 118 w 132"/>
                    <a:gd name="T25" fmla="*/ 0 h 2106"/>
                    <a:gd name="T26" fmla="*/ 127 w 132"/>
                    <a:gd name="T27" fmla="*/ 0 h 2106"/>
                    <a:gd name="T28" fmla="*/ 132 w 132"/>
                    <a:gd name="T29" fmla="*/ 0 h 2106"/>
                    <a:gd name="T30" fmla="*/ 69 w 132"/>
                    <a:gd name="T31" fmla="*/ 1198 h 2106"/>
                    <a:gd name="T32" fmla="*/ 64 w 132"/>
                    <a:gd name="T33" fmla="*/ 1203 h 2106"/>
                    <a:gd name="T34" fmla="*/ 58 w 132"/>
                    <a:gd name="T35" fmla="*/ 1211 h 2106"/>
                    <a:gd name="T36" fmla="*/ 50 w 132"/>
                    <a:gd name="T37" fmla="*/ 1219 h 2106"/>
                    <a:gd name="T38" fmla="*/ 45 w 132"/>
                    <a:gd name="T39" fmla="*/ 1224 h 210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32"/>
                    <a:gd name="T61" fmla="*/ 0 h 2106"/>
                    <a:gd name="T62" fmla="*/ 132 w 132"/>
                    <a:gd name="T63" fmla="*/ 2106 h 210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32" h="2106">
                      <a:moveTo>
                        <a:pt x="0" y="2106"/>
                      </a:moveTo>
                      <a:lnTo>
                        <a:pt x="0" y="2104"/>
                      </a:lnTo>
                      <a:lnTo>
                        <a:pt x="0" y="2106"/>
                      </a:lnTo>
                      <a:close/>
                      <a:moveTo>
                        <a:pt x="24" y="1658"/>
                      </a:moveTo>
                      <a:lnTo>
                        <a:pt x="26" y="1606"/>
                      </a:lnTo>
                      <a:lnTo>
                        <a:pt x="29" y="1619"/>
                      </a:lnTo>
                      <a:lnTo>
                        <a:pt x="29" y="1632"/>
                      </a:lnTo>
                      <a:lnTo>
                        <a:pt x="26" y="1646"/>
                      </a:lnTo>
                      <a:lnTo>
                        <a:pt x="24" y="1658"/>
                      </a:lnTo>
                      <a:close/>
                      <a:moveTo>
                        <a:pt x="45" y="1224"/>
                      </a:moveTo>
                      <a:lnTo>
                        <a:pt x="108" y="0"/>
                      </a:lnTo>
                      <a:lnTo>
                        <a:pt x="113" y="0"/>
                      </a:lnTo>
                      <a:lnTo>
                        <a:pt x="118" y="0"/>
                      </a:lnTo>
                      <a:lnTo>
                        <a:pt x="127" y="0"/>
                      </a:lnTo>
                      <a:lnTo>
                        <a:pt x="132" y="0"/>
                      </a:lnTo>
                      <a:lnTo>
                        <a:pt x="69" y="1198"/>
                      </a:lnTo>
                      <a:lnTo>
                        <a:pt x="64" y="1203"/>
                      </a:lnTo>
                      <a:lnTo>
                        <a:pt x="58" y="1211"/>
                      </a:lnTo>
                      <a:lnTo>
                        <a:pt x="50" y="1219"/>
                      </a:lnTo>
                      <a:lnTo>
                        <a:pt x="45" y="1224"/>
                      </a:lnTo>
                      <a:close/>
                    </a:path>
                  </a:pathLst>
                </a:custGeom>
                <a:solidFill>
                  <a:srgbClr val="777772"/>
                </a:solidFill>
                <a:ln w="9525">
                  <a:noFill/>
                  <a:round/>
                  <a:headEnd/>
                  <a:tailEnd/>
                </a:ln>
              </p:spPr>
              <p:txBody>
                <a:bodyPr>
                  <a:prstTxWarp prst="textNoShape">
                    <a:avLst/>
                  </a:prstTxWarp>
                </a:bodyPr>
                <a:lstStyle/>
                <a:p>
                  <a:endParaRPr lang="en-US"/>
                </a:p>
              </p:txBody>
            </p:sp>
            <p:sp>
              <p:nvSpPr>
                <p:cNvPr id="55928" name="Freeform 339"/>
                <p:cNvSpPr>
                  <a:spLocks noChangeAspect="1"/>
                </p:cNvSpPr>
                <p:nvPr/>
              </p:nvSpPr>
              <p:spPr bwMode="auto">
                <a:xfrm>
                  <a:off x="3100" y="2291"/>
                  <a:ext cx="27" cy="403"/>
                </a:xfrm>
                <a:custGeom>
                  <a:avLst/>
                  <a:gdLst>
                    <a:gd name="T0" fmla="*/ 0 w 79"/>
                    <a:gd name="T1" fmla="*/ 1208 h 1208"/>
                    <a:gd name="T2" fmla="*/ 62 w 79"/>
                    <a:gd name="T3" fmla="*/ 0 h 1208"/>
                    <a:gd name="T4" fmla="*/ 67 w 79"/>
                    <a:gd name="T5" fmla="*/ 0 h 1208"/>
                    <a:gd name="T6" fmla="*/ 72 w 79"/>
                    <a:gd name="T7" fmla="*/ 0 h 1208"/>
                    <a:gd name="T8" fmla="*/ 74 w 79"/>
                    <a:gd name="T9" fmla="*/ 0 h 1208"/>
                    <a:gd name="T10" fmla="*/ 79 w 79"/>
                    <a:gd name="T11" fmla="*/ 0 h 1208"/>
                    <a:gd name="T12" fmla="*/ 48 w 79"/>
                    <a:gd name="T13" fmla="*/ 647 h 1208"/>
                    <a:gd name="T14" fmla="*/ 45 w 79"/>
                    <a:gd name="T15" fmla="*/ 668 h 1208"/>
                    <a:gd name="T16" fmla="*/ 45 w 79"/>
                    <a:gd name="T17" fmla="*/ 692 h 1208"/>
                    <a:gd name="T18" fmla="*/ 45 w 79"/>
                    <a:gd name="T19" fmla="*/ 716 h 1208"/>
                    <a:gd name="T20" fmla="*/ 45 w 79"/>
                    <a:gd name="T21" fmla="*/ 737 h 1208"/>
                    <a:gd name="T22" fmla="*/ 24 w 79"/>
                    <a:gd name="T23" fmla="*/ 1182 h 1208"/>
                    <a:gd name="T24" fmla="*/ 19 w 79"/>
                    <a:gd name="T25" fmla="*/ 1188 h 1208"/>
                    <a:gd name="T26" fmla="*/ 14 w 79"/>
                    <a:gd name="T27" fmla="*/ 1195 h 1208"/>
                    <a:gd name="T28" fmla="*/ 6 w 79"/>
                    <a:gd name="T29" fmla="*/ 1203 h 1208"/>
                    <a:gd name="T30" fmla="*/ 0 w 79"/>
                    <a:gd name="T31" fmla="*/ 1208 h 120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79"/>
                    <a:gd name="T49" fmla="*/ 0 h 1208"/>
                    <a:gd name="T50" fmla="*/ 79 w 79"/>
                    <a:gd name="T51" fmla="*/ 1208 h 1208"/>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79" h="1208">
                      <a:moveTo>
                        <a:pt x="0" y="1208"/>
                      </a:moveTo>
                      <a:lnTo>
                        <a:pt x="62" y="0"/>
                      </a:lnTo>
                      <a:lnTo>
                        <a:pt x="67" y="0"/>
                      </a:lnTo>
                      <a:lnTo>
                        <a:pt x="72" y="0"/>
                      </a:lnTo>
                      <a:lnTo>
                        <a:pt x="74" y="0"/>
                      </a:lnTo>
                      <a:lnTo>
                        <a:pt x="79" y="0"/>
                      </a:lnTo>
                      <a:lnTo>
                        <a:pt x="48" y="647"/>
                      </a:lnTo>
                      <a:lnTo>
                        <a:pt x="45" y="668"/>
                      </a:lnTo>
                      <a:lnTo>
                        <a:pt x="45" y="692"/>
                      </a:lnTo>
                      <a:lnTo>
                        <a:pt x="45" y="716"/>
                      </a:lnTo>
                      <a:lnTo>
                        <a:pt x="45" y="737"/>
                      </a:lnTo>
                      <a:lnTo>
                        <a:pt x="24" y="1182"/>
                      </a:lnTo>
                      <a:lnTo>
                        <a:pt x="19" y="1188"/>
                      </a:lnTo>
                      <a:lnTo>
                        <a:pt x="14" y="1195"/>
                      </a:lnTo>
                      <a:lnTo>
                        <a:pt x="6" y="1203"/>
                      </a:lnTo>
                      <a:lnTo>
                        <a:pt x="0" y="1208"/>
                      </a:lnTo>
                      <a:close/>
                    </a:path>
                  </a:pathLst>
                </a:custGeom>
                <a:solidFill>
                  <a:srgbClr val="82827A"/>
                </a:solidFill>
                <a:ln w="9525">
                  <a:noFill/>
                  <a:round/>
                  <a:headEnd/>
                  <a:tailEnd/>
                </a:ln>
              </p:spPr>
              <p:txBody>
                <a:bodyPr>
                  <a:prstTxWarp prst="textNoShape">
                    <a:avLst/>
                  </a:prstTxWarp>
                </a:bodyPr>
                <a:lstStyle/>
                <a:p>
                  <a:endParaRPr lang="en-US"/>
                </a:p>
              </p:txBody>
            </p:sp>
            <p:sp>
              <p:nvSpPr>
                <p:cNvPr id="55929" name="Freeform 340"/>
                <p:cNvSpPr>
                  <a:spLocks noChangeAspect="1"/>
                </p:cNvSpPr>
                <p:nvPr/>
              </p:nvSpPr>
              <p:spPr bwMode="auto">
                <a:xfrm>
                  <a:off x="3103" y="2291"/>
                  <a:ext cx="29" cy="399"/>
                </a:xfrm>
                <a:custGeom>
                  <a:avLst/>
                  <a:gdLst>
                    <a:gd name="T0" fmla="*/ 0 w 87"/>
                    <a:gd name="T1" fmla="*/ 1198 h 1198"/>
                    <a:gd name="T2" fmla="*/ 63 w 87"/>
                    <a:gd name="T3" fmla="*/ 0 h 1198"/>
                    <a:gd name="T4" fmla="*/ 68 w 87"/>
                    <a:gd name="T5" fmla="*/ 0 h 1198"/>
                    <a:gd name="T6" fmla="*/ 76 w 87"/>
                    <a:gd name="T7" fmla="*/ 0 h 1198"/>
                    <a:gd name="T8" fmla="*/ 82 w 87"/>
                    <a:gd name="T9" fmla="*/ 0 h 1198"/>
                    <a:gd name="T10" fmla="*/ 87 w 87"/>
                    <a:gd name="T11" fmla="*/ 0 h 1198"/>
                    <a:gd name="T12" fmla="*/ 60 w 87"/>
                    <a:gd name="T13" fmla="*/ 534 h 1198"/>
                    <a:gd name="T14" fmla="*/ 47 w 87"/>
                    <a:gd name="T15" fmla="*/ 616 h 1198"/>
                    <a:gd name="T16" fmla="*/ 39 w 87"/>
                    <a:gd name="T17" fmla="*/ 702 h 1198"/>
                    <a:gd name="T18" fmla="*/ 36 w 87"/>
                    <a:gd name="T19" fmla="*/ 789 h 1198"/>
                    <a:gd name="T20" fmla="*/ 39 w 87"/>
                    <a:gd name="T21" fmla="*/ 880 h 1198"/>
                    <a:gd name="T22" fmla="*/ 26 w 87"/>
                    <a:gd name="T23" fmla="*/ 1171 h 1198"/>
                    <a:gd name="T24" fmla="*/ 20 w 87"/>
                    <a:gd name="T25" fmla="*/ 1177 h 1198"/>
                    <a:gd name="T26" fmla="*/ 13 w 87"/>
                    <a:gd name="T27" fmla="*/ 1184 h 1198"/>
                    <a:gd name="T28" fmla="*/ 8 w 87"/>
                    <a:gd name="T29" fmla="*/ 1193 h 1198"/>
                    <a:gd name="T30" fmla="*/ 0 w 87"/>
                    <a:gd name="T31" fmla="*/ 1198 h 119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87"/>
                    <a:gd name="T49" fmla="*/ 0 h 1198"/>
                    <a:gd name="T50" fmla="*/ 87 w 87"/>
                    <a:gd name="T51" fmla="*/ 1198 h 1198"/>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87" h="1198">
                      <a:moveTo>
                        <a:pt x="0" y="1198"/>
                      </a:moveTo>
                      <a:lnTo>
                        <a:pt x="63" y="0"/>
                      </a:lnTo>
                      <a:lnTo>
                        <a:pt x="68" y="0"/>
                      </a:lnTo>
                      <a:lnTo>
                        <a:pt x="76" y="0"/>
                      </a:lnTo>
                      <a:lnTo>
                        <a:pt x="82" y="0"/>
                      </a:lnTo>
                      <a:lnTo>
                        <a:pt x="87" y="0"/>
                      </a:lnTo>
                      <a:lnTo>
                        <a:pt x="60" y="534"/>
                      </a:lnTo>
                      <a:lnTo>
                        <a:pt x="47" y="616"/>
                      </a:lnTo>
                      <a:lnTo>
                        <a:pt x="39" y="702"/>
                      </a:lnTo>
                      <a:lnTo>
                        <a:pt x="36" y="789"/>
                      </a:lnTo>
                      <a:lnTo>
                        <a:pt x="39" y="880"/>
                      </a:lnTo>
                      <a:lnTo>
                        <a:pt x="26" y="1171"/>
                      </a:lnTo>
                      <a:lnTo>
                        <a:pt x="20" y="1177"/>
                      </a:lnTo>
                      <a:lnTo>
                        <a:pt x="13" y="1184"/>
                      </a:lnTo>
                      <a:lnTo>
                        <a:pt x="8" y="1193"/>
                      </a:lnTo>
                      <a:lnTo>
                        <a:pt x="0" y="1198"/>
                      </a:lnTo>
                      <a:close/>
                    </a:path>
                  </a:pathLst>
                </a:custGeom>
                <a:solidFill>
                  <a:srgbClr val="8C8982"/>
                </a:solidFill>
                <a:ln w="9525">
                  <a:noFill/>
                  <a:round/>
                  <a:headEnd/>
                  <a:tailEnd/>
                </a:ln>
              </p:spPr>
              <p:txBody>
                <a:bodyPr>
                  <a:prstTxWarp prst="textNoShape">
                    <a:avLst/>
                  </a:prstTxWarp>
                </a:bodyPr>
                <a:lstStyle/>
                <a:p>
                  <a:endParaRPr lang="en-US"/>
                </a:p>
              </p:txBody>
            </p:sp>
            <p:sp>
              <p:nvSpPr>
                <p:cNvPr id="55930" name="Freeform 341"/>
                <p:cNvSpPr>
                  <a:spLocks noChangeAspect="1" noEditPoints="1"/>
                </p:cNvSpPr>
                <p:nvPr/>
              </p:nvSpPr>
              <p:spPr bwMode="auto">
                <a:xfrm>
                  <a:off x="3108" y="2291"/>
                  <a:ext cx="28" cy="394"/>
                </a:xfrm>
                <a:custGeom>
                  <a:avLst/>
                  <a:gdLst>
                    <a:gd name="T0" fmla="*/ 0 w 82"/>
                    <a:gd name="T1" fmla="*/ 1182 h 1182"/>
                    <a:gd name="T2" fmla="*/ 21 w 82"/>
                    <a:gd name="T3" fmla="*/ 737 h 1182"/>
                    <a:gd name="T4" fmla="*/ 21 w 82"/>
                    <a:gd name="T5" fmla="*/ 793 h 1182"/>
                    <a:gd name="T6" fmla="*/ 24 w 82"/>
                    <a:gd name="T7" fmla="*/ 848 h 1182"/>
                    <a:gd name="T8" fmla="*/ 27 w 82"/>
                    <a:gd name="T9" fmla="*/ 902 h 1182"/>
                    <a:gd name="T10" fmla="*/ 32 w 82"/>
                    <a:gd name="T11" fmla="*/ 958 h 1182"/>
                    <a:gd name="T12" fmla="*/ 21 w 82"/>
                    <a:gd name="T13" fmla="*/ 1153 h 1182"/>
                    <a:gd name="T14" fmla="*/ 16 w 82"/>
                    <a:gd name="T15" fmla="*/ 1161 h 1182"/>
                    <a:gd name="T16" fmla="*/ 11 w 82"/>
                    <a:gd name="T17" fmla="*/ 1169 h 1182"/>
                    <a:gd name="T18" fmla="*/ 5 w 82"/>
                    <a:gd name="T19" fmla="*/ 1177 h 1182"/>
                    <a:gd name="T20" fmla="*/ 0 w 82"/>
                    <a:gd name="T21" fmla="*/ 1182 h 1182"/>
                    <a:gd name="T22" fmla="*/ 24 w 82"/>
                    <a:gd name="T23" fmla="*/ 647 h 1182"/>
                    <a:gd name="T24" fmla="*/ 55 w 82"/>
                    <a:gd name="T25" fmla="*/ 0 h 1182"/>
                    <a:gd name="T26" fmla="*/ 64 w 82"/>
                    <a:gd name="T27" fmla="*/ 0 h 1182"/>
                    <a:gd name="T28" fmla="*/ 69 w 82"/>
                    <a:gd name="T29" fmla="*/ 0 h 1182"/>
                    <a:gd name="T30" fmla="*/ 77 w 82"/>
                    <a:gd name="T31" fmla="*/ 0 h 1182"/>
                    <a:gd name="T32" fmla="*/ 82 w 82"/>
                    <a:gd name="T33" fmla="*/ 0 h 1182"/>
                    <a:gd name="T34" fmla="*/ 55 w 82"/>
                    <a:gd name="T35" fmla="*/ 478 h 1182"/>
                    <a:gd name="T36" fmla="*/ 45 w 82"/>
                    <a:gd name="T37" fmla="*/ 519 h 1182"/>
                    <a:gd name="T38" fmla="*/ 38 w 82"/>
                    <a:gd name="T39" fmla="*/ 560 h 1182"/>
                    <a:gd name="T40" fmla="*/ 29 w 82"/>
                    <a:gd name="T41" fmla="*/ 603 h 1182"/>
                    <a:gd name="T42" fmla="*/ 24 w 82"/>
                    <a:gd name="T43" fmla="*/ 647 h 1182"/>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82"/>
                    <a:gd name="T67" fmla="*/ 0 h 1182"/>
                    <a:gd name="T68" fmla="*/ 82 w 82"/>
                    <a:gd name="T69" fmla="*/ 1182 h 1182"/>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82" h="1182">
                      <a:moveTo>
                        <a:pt x="0" y="1182"/>
                      </a:moveTo>
                      <a:lnTo>
                        <a:pt x="21" y="737"/>
                      </a:lnTo>
                      <a:lnTo>
                        <a:pt x="21" y="793"/>
                      </a:lnTo>
                      <a:lnTo>
                        <a:pt x="24" y="848"/>
                      </a:lnTo>
                      <a:lnTo>
                        <a:pt x="27" y="902"/>
                      </a:lnTo>
                      <a:lnTo>
                        <a:pt x="32" y="958"/>
                      </a:lnTo>
                      <a:lnTo>
                        <a:pt x="21" y="1153"/>
                      </a:lnTo>
                      <a:lnTo>
                        <a:pt x="16" y="1161"/>
                      </a:lnTo>
                      <a:lnTo>
                        <a:pt x="11" y="1169"/>
                      </a:lnTo>
                      <a:lnTo>
                        <a:pt x="5" y="1177"/>
                      </a:lnTo>
                      <a:lnTo>
                        <a:pt x="0" y="1182"/>
                      </a:lnTo>
                      <a:close/>
                      <a:moveTo>
                        <a:pt x="24" y="647"/>
                      </a:moveTo>
                      <a:lnTo>
                        <a:pt x="55" y="0"/>
                      </a:lnTo>
                      <a:lnTo>
                        <a:pt x="64" y="0"/>
                      </a:lnTo>
                      <a:lnTo>
                        <a:pt x="69" y="0"/>
                      </a:lnTo>
                      <a:lnTo>
                        <a:pt x="77" y="0"/>
                      </a:lnTo>
                      <a:lnTo>
                        <a:pt x="82" y="0"/>
                      </a:lnTo>
                      <a:lnTo>
                        <a:pt x="55" y="478"/>
                      </a:lnTo>
                      <a:lnTo>
                        <a:pt x="45" y="519"/>
                      </a:lnTo>
                      <a:lnTo>
                        <a:pt x="38" y="560"/>
                      </a:lnTo>
                      <a:lnTo>
                        <a:pt x="29" y="603"/>
                      </a:lnTo>
                      <a:lnTo>
                        <a:pt x="24" y="647"/>
                      </a:lnTo>
                      <a:close/>
                    </a:path>
                  </a:pathLst>
                </a:custGeom>
                <a:solidFill>
                  <a:srgbClr val="939189"/>
                </a:solidFill>
                <a:ln w="9525">
                  <a:noFill/>
                  <a:round/>
                  <a:headEnd/>
                  <a:tailEnd/>
                </a:ln>
              </p:spPr>
              <p:txBody>
                <a:bodyPr>
                  <a:prstTxWarp prst="textNoShape">
                    <a:avLst/>
                  </a:prstTxWarp>
                </a:bodyPr>
                <a:lstStyle/>
                <a:p>
                  <a:endParaRPr lang="en-US"/>
                </a:p>
              </p:txBody>
            </p:sp>
            <p:sp>
              <p:nvSpPr>
                <p:cNvPr id="55931" name="Freeform 342"/>
                <p:cNvSpPr>
                  <a:spLocks noChangeAspect="1" noEditPoints="1"/>
                </p:cNvSpPr>
                <p:nvPr/>
              </p:nvSpPr>
              <p:spPr bwMode="auto">
                <a:xfrm>
                  <a:off x="3112" y="2291"/>
                  <a:ext cx="27" cy="390"/>
                </a:xfrm>
                <a:custGeom>
                  <a:avLst/>
                  <a:gdLst>
                    <a:gd name="T0" fmla="*/ 0 w 82"/>
                    <a:gd name="T1" fmla="*/ 1171 h 1171"/>
                    <a:gd name="T2" fmla="*/ 13 w 82"/>
                    <a:gd name="T3" fmla="*/ 880 h 1171"/>
                    <a:gd name="T4" fmla="*/ 16 w 82"/>
                    <a:gd name="T5" fmla="*/ 914 h 1171"/>
                    <a:gd name="T6" fmla="*/ 21 w 82"/>
                    <a:gd name="T7" fmla="*/ 948 h 1171"/>
                    <a:gd name="T8" fmla="*/ 23 w 82"/>
                    <a:gd name="T9" fmla="*/ 979 h 1171"/>
                    <a:gd name="T10" fmla="*/ 29 w 82"/>
                    <a:gd name="T11" fmla="*/ 1011 h 1171"/>
                    <a:gd name="T12" fmla="*/ 27 w 82"/>
                    <a:gd name="T13" fmla="*/ 1143 h 1171"/>
                    <a:gd name="T14" fmla="*/ 21 w 82"/>
                    <a:gd name="T15" fmla="*/ 1148 h 1171"/>
                    <a:gd name="T16" fmla="*/ 13 w 82"/>
                    <a:gd name="T17" fmla="*/ 1155 h 1171"/>
                    <a:gd name="T18" fmla="*/ 8 w 82"/>
                    <a:gd name="T19" fmla="*/ 1164 h 1171"/>
                    <a:gd name="T20" fmla="*/ 0 w 82"/>
                    <a:gd name="T21" fmla="*/ 1171 h 1171"/>
                    <a:gd name="T22" fmla="*/ 34 w 82"/>
                    <a:gd name="T23" fmla="*/ 534 h 1171"/>
                    <a:gd name="T24" fmla="*/ 61 w 82"/>
                    <a:gd name="T25" fmla="*/ 0 h 1171"/>
                    <a:gd name="T26" fmla="*/ 66 w 82"/>
                    <a:gd name="T27" fmla="*/ 0 h 1171"/>
                    <a:gd name="T28" fmla="*/ 71 w 82"/>
                    <a:gd name="T29" fmla="*/ 0 h 1171"/>
                    <a:gd name="T30" fmla="*/ 76 w 82"/>
                    <a:gd name="T31" fmla="*/ 0 h 1171"/>
                    <a:gd name="T32" fmla="*/ 82 w 82"/>
                    <a:gd name="T33" fmla="*/ 0 h 1171"/>
                    <a:gd name="T34" fmla="*/ 56 w 82"/>
                    <a:gd name="T35" fmla="*/ 468 h 1171"/>
                    <a:gd name="T36" fmla="*/ 56 w 82"/>
                    <a:gd name="T37" fmla="*/ 466 h 1171"/>
                    <a:gd name="T38" fmla="*/ 56 w 82"/>
                    <a:gd name="T39" fmla="*/ 463 h 1171"/>
                    <a:gd name="T40" fmla="*/ 53 w 82"/>
                    <a:gd name="T41" fmla="*/ 463 h 1171"/>
                    <a:gd name="T42" fmla="*/ 47 w 82"/>
                    <a:gd name="T43" fmla="*/ 482 h 1171"/>
                    <a:gd name="T44" fmla="*/ 42 w 82"/>
                    <a:gd name="T45" fmla="*/ 497 h 1171"/>
                    <a:gd name="T46" fmla="*/ 37 w 82"/>
                    <a:gd name="T47" fmla="*/ 516 h 1171"/>
                    <a:gd name="T48" fmla="*/ 34 w 82"/>
                    <a:gd name="T49" fmla="*/ 534 h 117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82"/>
                    <a:gd name="T76" fmla="*/ 0 h 1171"/>
                    <a:gd name="T77" fmla="*/ 82 w 82"/>
                    <a:gd name="T78" fmla="*/ 1171 h 117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82" h="1171">
                      <a:moveTo>
                        <a:pt x="0" y="1171"/>
                      </a:moveTo>
                      <a:lnTo>
                        <a:pt x="13" y="880"/>
                      </a:lnTo>
                      <a:lnTo>
                        <a:pt x="16" y="914"/>
                      </a:lnTo>
                      <a:lnTo>
                        <a:pt x="21" y="948"/>
                      </a:lnTo>
                      <a:lnTo>
                        <a:pt x="23" y="979"/>
                      </a:lnTo>
                      <a:lnTo>
                        <a:pt x="29" y="1011"/>
                      </a:lnTo>
                      <a:lnTo>
                        <a:pt x="27" y="1143"/>
                      </a:lnTo>
                      <a:lnTo>
                        <a:pt x="21" y="1148"/>
                      </a:lnTo>
                      <a:lnTo>
                        <a:pt x="13" y="1155"/>
                      </a:lnTo>
                      <a:lnTo>
                        <a:pt x="8" y="1164"/>
                      </a:lnTo>
                      <a:lnTo>
                        <a:pt x="0" y="1171"/>
                      </a:lnTo>
                      <a:close/>
                      <a:moveTo>
                        <a:pt x="34" y="534"/>
                      </a:moveTo>
                      <a:lnTo>
                        <a:pt x="61" y="0"/>
                      </a:lnTo>
                      <a:lnTo>
                        <a:pt x="66" y="0"/>
                      </a:lnTo>
                      <a:lnTo>
                        <a:pt x="71" y="0"/>
                      </a:lnTo>
                      <a:lnTo>
                        <a:pt x="76" y="0"/>
                      </a:lnTo>
                      <a:lnTo>
                        <a:pt x="82" y="0"/>
                      </a:lnTo>
                      <a:lnTo>
                        <a:pt x="56" y="468"/>
                      </a:lnTo>
                      <a:lnTo>
                        <a:pt x="56" y="466"/>
                      </a:lnTo>
                      <a:lnTo>
                        <a:pt x="56" y="463"/>
                      </a:lnTo>
                      <a:lnTo>
                        <a:pt x="53" y="463"/>
                      </a:lnTo>
                      <a:lnTo>
                        <a:pt x="47" y="482"/>
                      </a:lnTo>
                      <a:lnTo>
                        <a:pt x="42" y="497"/>
                      </a:lnTo>
                      <a:lnTo>
                        <a:pt x="37" y="516"/>
                      </a:lnTo>
                      <a:lnTo>
                        <a:pt x="34" y="534"/>
                      </a:lnTo>
                      <a:close/>
                    </a:path>
                  </a:pathLst>
                </a:custGeom>
                <a:solidFill>
                  <a:srgbClr val="9E9E91"/>
                </a:solidFill>
                <a:ln w="9525">
                  <a:noFill/>
                  <a:round/>
                  <a:headEnd/>
                  <a:tailEnd/>
                </a:ln>
              </p:spPr>
              <p:txBody>
                <a:bodyPr>
                  <a:prstTxWarp prst="textNoShape">
                    <a:avLst/>
                  </a:prstTxWarp>
                </a:bodyPr>
                <a:lstStyle/>
                <a:p>
                  <a:endParaRPr lang="en-US"/>
                </a:p>
              </p:txBody>
            </p:sp>
            <p:sp>
              <p:nvSpPr>
                <p:cNvPr id="55932" name="Freeform 343"/>
                <p:cNvSpPr>
                  <a:spLocks noChangeAspect="1" noEditPoints="1"/>
                </p:cNvSpPr>
                <p:nvPr/>
              </p:nvSpPr>
              <p:spPr bwMode="auto">
                <a:xfrm>
                  <a:off x="3115" y="2291"/>
                  <a:ext cx="28" cy="384"/>
                </a:xfrm>
                <a:custGeom>
                  <a:avLst/>
                  <a:gdLst>
                    <a:gd name="T0" fmla="*/ 0 w 82"/>
                    <a:gd name="T1" fmla="*/ 1153 h 1153"/>
                    <a:gd name="T2" fmla="*/ 11 w 82"/>
                    <a:gd name="T3" fmla="*/ 958 h 1153"/>
                    <a:gd name="T4" fmla="*/ 17 w 82"/>
                    <a:gd name="T5" fmla="*/ 984 h 1153"/>
                    <a:gd name="T6" fmla="*/ 22 w 82"/>
                    <a:gd name="T7" fmla="*/ 1011 h 1153"/>
                    <a:gd name="T8" fmla="*/ 24 w 82"/>
                    <a:gd name="T9" fmla="*/ 1037 h 1153"/>
                    <a:gd name="T10" fmla="*/ 27 w 82"/>
                    <a:gd name="T11" fmla="*/ 1063 h 1153"/>
                    <a:gd name="T12" fmla="*/ 27 w 82"/>
                    <a:gd name="T13" fmla="*/ 1124 h 1153"/>
                    <a:gd name="T14" fmla="*/ 22 w 82"/>
                    <a:gd name="T15" fmla="*/ 1132 h 1153"/>
                    <a:gd name="T16" fmla="*/ 13 w 82"/>
                    <a:gd name="T17" fmla="*/ 1140 h 1153"/>
                    <a:gd name="T18" fmla="*/ 6 w 82"/>
                    <a:gd name="T19" fmla="*/ 1148 h 1153"/>
                    <a:gd name="T20" fmla="*/ 0 w 82"/>
                    <a:gd name="T21" fmla="*/ 1153 h 1153"/>
                    <a:gd name="T22" fmla="*/ 34 w 82"/>
                    <a:gd name="T23" fmla="*/ 478 h 1153"/>
                    <a:gd name="T24" fmla="*/ 61 w 82"/>
                    <a:gd name="T25" fmla="*/ 0 h 1153"/>
                    <a:gd name="T26" fmla="*/ 66 w 82"/>
                    <a:gd name="T27" fmla="*/ 0 h 1153"/>
                    <a:gd name="T28" fmla="*/ 72 w 82"/>
                    <a:gd name="T29" fmla="*/ 0 h 1153"/>
                    <a:gd name="T30" fmla="*/ 77 w 82"/>
                    <a:gd name="T31" fmla="*/ 0 h 1153"/>
                    <a:gd name="T32" fmla="*/ 82 w 82"/>
                    <a:gd name="T33" fmla="*/ 0 h 1153"/>
                    <a:gd name="T34" fmla="*/ 61 w 82"/>
                    <a:gd name="T35" fmla="*/ 471 h 1153"/>
                    <a:gd name="T36" fmla="*/ 56 w 82"/>
                    <a:gd name="T37" fmla="*/ 471 h 1153"/>
                    <a:gd name="T38" fmla="*/ 51 w 82"/>
                    <a:gd name="T39" fmla="*/ 468 h 1153"/>
                    <a:gd name="T40" fmla="*/ 46 w 82"/>
                    <a:gd name="T41" fmla="*/ 466 h 1153"/>
                    <a:gd name="T42" fmla="*/ 43 w 82"/>
                    <a:gd name="T43" fmla="*/ 463 h 1153"/>
                    <a:gd name="T44" fmla="*/ 40 w 82"/>
                    <a:gd name="T45" fmla="*/ 468 h 1153"/>
                    <a:gd name="T46" fmla="*/ 37 w 82"/>
                    <a:gd name="T47" fmla="*/ 471 h 1153"/>
                    <a:gd name="T48" fmla="*/ 37 w 82"/>
                    <a:gd name="T49" fmla="*/ 476 h 1153"/>
                    <a:gd name="T50" fmla="*/ 34 w 82"/>
                    <a:gd name="T51" fmla="*/ 478 h 1153"/>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82"/>
                    <a:gd name="T79" fmla="*/ 0 h 1153"/>
                    <a:gd name="T80" fmla="*/ 82 w 82"/>
                    <a:gd name="T81" fmla="*/ 1153 h 1153"/>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82" h="1153">
                      <a:moveTo>
                        <a:pt x="0" y="1153"/>
                      </a:moveTo>
                      <a:lnTo>
                        <a:pt x="11" y="958"/>
                      </a:lnTo>
                      <a:lnTo>
                        <a:pt x="17" y="984"/>
                      </a:lnTo>
                      <a:lnTo>
                        <a:pt x="22" y="1011"/>
                      </a:lnTo>
                      <a:lnTo>
                        <a:pt x="24" y="1037"/>
                      </a:lnTo>
                      <a:lnTo>
                        <a:pt x="27" y="1063"/>
                      </a:lnTo>
                      <a:lnTo>
                        <a:pt x="27" y="1124"/>
                      </a:lnTo>
                      <a:lnTo>
                        <a:pt x="22" y="1132"/>
                      </a:lnTo>
                      <a:lnTo>
                        <a:pt x="13" y="1140"/>
                      </a:lnTo>
                      <a:lnTo>
                        <a:pt x="6" y="1148"/>
                      </a:lnTo>
                      <a:lnTo>
                        <a:pt x="0" y="1153"/>
                      </a:lnTo>
                      <a:close/>
                      <a:moveTo>
                        <a:pt x="34" y="478"/>
                      </a:moveTo>
                      <a:lnTo>
                        <a:pt x="61" y="0"/>
                      </a:lnTo>
                      <a:lnTo>
                        <a:pt x="66" y="0"/>
                      </a:lnTo>
                      <a:lnTo>
                        <a:pt x="72" y="0"/>
                      </a:lnTo>
                      <a:lnTo>
                        <a:pt x="77" y="0"/>
                      </a:lnTo>
                      <a:lnTo>
                        <a:pt x="82" y="0"/>
                      </a:lnTo>
                      <a:lnTo>
                        <a:pt x="61" y="471"/>
                      </a:lnTo>
                      <a:lnTo>
                        <a:pt x="56" y="471"/>
                      </a:lnTo>
                      <a:lnTo>
                        <a:pt x="51" y="468"/>
                      </a:lnTo>
                      <a:lnTo>
                        <a:pt x="46" y="466"/>
                      </a:lnTo>
                      <a:lnTo>
                        <a:pt x="43" y="463"/>
                      </a:lnTo>
                      <a:lnTo>
                        <a:pt x="40" y="468"/>
                      </a:lnTo>
                      <a:lnTo>
                        <a:pt x="37" y="471"/>
                      </a:lnTo>
                      <a:lnTo>
                        <a:pt x="37" y="476"/>
                      </a:lnTo>
                      <a:lnTo>
                        <a:pt x="34" y="478"/>
                      </a:lnTo>
                      <a:close/>
                    </a:path>
                  </a:pathLst>
                </a:custGeom>
                <a:solidFill>
                  <a:srgbClr val="A8A899"/>
                </a:solidFill>
                <a:ln w="9525">
                  <a:noFill/>
                  <a:round/>
                  <a:headEnd/>
                  <a:tailEnd/>
                </a:ln>
              </p:spPr>
              <p:txBody>
                <a:bodyPr>
                  <a:prstTxWarp prst="textNoShape">
                    <a:avLst/>
                  </a:prstTxWarp>
                </a:bodyPr>
                <a:lstStyle/>
                <a:p>
                  <a:endParaRPr lang="en-US"/>
                </a:p>
              </p:txBody>
            </p:sp>
            <p:sp>
              <p:nvSpPr>
                <p:cNvPr id="55933" name="Freeform 344"/>
                <p:cNvSpPr>
                  <a:spLocks noChangeAspect="1" noEditPoints="1"/>
                </p:cNvSpPr>
                <p:nvPr/>
              </p:nvSpPr>
              <p:spPr bwMode="auto">
                <a:xfrm>
                  <a:off x="3121" y="2291"/>
                  <a:ext cx="26" cy="381"/>
                </a:xfrm>
                <a:custGeom>
                  <a:avLst/>
                  <a:gdLst>
                    <a:gd name="T0" fmla="*/ 0 w 78"/>
                    <a:gd name="T1" fmla="*/ 1143 h 1143"/>
                    <a:gd name="T2" fmla="*/ 2 w 78"/>
                    <a:gd name="T3" fmla="*/ 1011 h 1143"/>
                    <a:gd name="T4" fmla="*/ 7 w 78"/>
                    <a:gd name="T5" fmla="*/ 1037 h 1143"/>
                    <a:gd name="T6" fmla="*/ 12 w 78"/>
                    <a:gd name="T7" fmla="*/ 1061 h 1143"/>
                    <a:gd name="T8" fmla="*/ 15 w 78"/>
                    <a:gd name="T9" fmla="*/ 1082 h 1143"/>
                    <a:gd name="T10" fmla="*/ 20 w 78"/>
                    <a:gd name="T11" fmla="*/ 1106 h 1143"/>
                    <a:gd name="T12" fmla="*/ 15 w 78"/>
                    <a:gd name="T13" fmla="*/ 1114 h 1143"/>
                    <a:gd name="T14" fmla="*/ 10 w 78"/>
                    <a:gd name="T15" fmla="*/ 1124 h 1143"/>
                    <a:gd name="T16" fmla="*/ 5 w 78"/>
                    <a:gd name="T17" fmla="*/ 1132 h 1143"/>
                    <a:gd name="T18" fmla="*/ 0 w 78"/>
                    <a:gd name="T19" fmla="*/ 1143 h 1143"/>
                    <a:gd name="T20" fmla="*/ 29 w 78"/>
                    <a:gd name="T21" fmla="*/ 468 h 1143"/>
                    <a:gd name="T22" fmla="*/ 55 w 78"/>
                    <a:gd name="T23" fmla="*/ 0 h 1143"/>
                    <a:gd name="T24" fmla="*/ 60 w 78"/>
                    <a:gd name="T25" fmla="*/ 0 h 1143"/>
                    <a:gd name="T26" fmla="*/ 68 w 78"/>
                    <a:gd name="T27" fmla="*/ 0 h 1143"/>
                    <a:gd name="T28" fmla="*/ 73 w 78"/>
                    <a:gd name="T29" fmla="*/ 0 h 1143"/>
                    <a:gd name="T30" fmla="*/ 78 w 78"/>
                    <a:gd name="T31" fmla="*/ 0 h 1143"/>
                    <a:gd name="T32" fmla="*/ 55 w 78"/>
                    <a:gd name="T33" fmla="*/ 434 h 1143"/>
                    <a:gd name="T34" fmla="*/ 55 w 78"/>
                    <a:gd name="T35" fmla="*/ 442 h 1143"/>
                    <a:gd name="T36" fmla="*/ 51 w 78"/>
                    <a:gd name="T37" fmla="*/ 450 h 1143"/>
                    <a:gd name="T38" fmla="*/ 49 w 78"/>
                    <a:gd name="T39" fmla="*/ 458 h 1143"/>
                    <a:gd name="T40" fmla="*/ 46 w 78"/>
                    <a:gd name="T41" fmla="*/ 468 h 1143"/>
                    <a:gd name="T42" fmla="*/ 44 w 78"/>
                    <a:gd name="T43" fmla="*/ 471 h 1143"/>
                    <a:gd name="T44" fmla="*/ 39 w 78"/>
                    <a:gd name="T45" fmla="*/ 471 h 1143"/>
                    <a:gd name="T46" fmla="*/ 34 w 78"/>
                    <a:gd name="T47" fmla="*/ 471 h 1143"/>
                    <a:gd name="T48" fmla="*/ 29 w 78"/>
                    <a:gd name="T49" fmla="*/ 468 h 114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78"/>
                    <a:gd name="T76" fmla="*/ 0 h 1143"/>
                    <a:gd name="T77" fmla="*/ 78 w 78"/>
                    <a:gd name="T78" fmla="*/ 1143 h 114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78" h="1143">
                      <a:moveTo>
                        <a:pt x="0" y="1143"/>
                      </a:moveTo>
                      <a:lnTo>
                        <a:pt x="2" y="1011"/>
                      </a:lnTo>
                      <a:lnTo>
                        <a:pt x="7" y="1037"/>
                      </a:lnTo>
                      <a:lnTo>
                        <a:pt x="12" y="1061"/>
                      </a:lnTo>
                      <a:lnTo>
                        <a:pt x="15" y="1082"/>
                      </a:lnTo>
                      <a:lnTo>
                        <a:pt x="20" y="1106"/>
                      </a:lnTo>
                      <a:lnTo>
                        <a:pt x="15" y="1114"/>
                      </a:lnTo>
                      <a:lnTo>
                        <a:pt x="10" y="1124"/>
                      </a:lnTo>
                      <a:lnTo>
                        <a:pt x="5" y="1132"/>
                      </a:lnTo>
                      <a:lnTo>
                        <a:pt x="0" y="1143"/>
                      </a:lnTo>
                      <a:close/>
                      <a:moveTo>
                        <a:pt x="29" y="468"/>
                      </a:moveTo>
                      <a:lnTo>
                        <a:pt x="55" y="0"/>
                      </a:lnTo>
                      <a:lnTo>
                        <a:pt x="60" y="0"/>
                      </a:lnTo>
                      <a:lnTo>
                        <a:pt x="68" y="0"/>
                      </a:lnTo>
                      <a:lnTo>
                        <a:pt x="73" y="0"/>
                      </a:lnTo>
                      <a:lnTo>
                        <a:pt x="78" y="0"/>
                      </a:lnTo>
                      <a:lnTo>
                        <a:pt x="55" y="434"/>
                      </a:lnTo>
                      <a:lnTo>
                        <a:pt x="55" y="442"/>
                      </a:lnTo>
                      <a:lnTo>
                        <a:pt x="51" y="450"/>
                      </a:lnTo>
                      <a:lnTo>
                        <a:pt x="49" y="458"/>
                      </a:lnTo>
                      <a:lnTo>
                        <a:pt x="46" y="468"/>
                      </a:lnTo>
                      <a:lnTo>
                        <a:pt x="44" y="471"/>
                      </a:lnTo>
                      <a:lnTo>
                        <a:pt x="39" y="471"/>
                      </a:lnTo>
                      <a:lnTo>
                        <a:pt x="34" y="471"/>
                      </a:lnTo>
                      <a:lnTo>
                        <a:pt x="29" y="468"/>
                      </a:lnTo>
                      <a:close/>
                    </a:path>
                  </a:pathLst>
                </a:custGeom>
                <a:solidFill>
                  <a:srgbClr val="B5B5A0"/>
                </a:solidFill>
                <a:ln w="9525">
                  <a:noFill/>
                  <a:round/>
                  <a:headEnd/>
                  <a:tailEnd/>
                </a:ln>
              </p:spPr>
              <p:txBody>
                <a:bodyPr>
                  <a:prstTxWarp prst="textNoShape">
                    <a:avLst/>
                  </a:prstTxWarp>
                </a:bodyPr>
                <a:lstStyle/>
                <a:p>
                  <a:endParaRPr lang="en-US"/>
                </a:p>
              </p:txBody>
            </p:sp>
            <p:sp>
              <p:nvSpPr>
                <p:cNvPr id="55934" name="Freeform 345"/>
                <p:cNvSpPr>
                  <a:spLocks noChangeAspect="1" noEditPoints="1"/>
                </p:cNvSpPr>
                <p:nvPr/>
              </p:nvSpPr>
              <p:spPr bwMode="auto">
                <a:xfrm>
                  <a:off x="3124" y="2291"/>
                  <a:ext cx="27" cy="375"/>
                </a:xfrm>
                <a:custGeom>
                  <a:avLst/>
                  <a:gdLst>
                    <a:gd name="T0" fmla="*/ 0 w 79"/>
                    <a:gd name="T1" fmla="*/ 1124 h 1124"/>
                    <a:gd name="T2" fmla="*/ 0 w 79"/>
                    <a:gd name="T3" fmla="*/ 1063 h 1124"/>
                    <a:gd name="T4" fmla="*/ 2 w 79"/>
                    <a:gd name="T5" fmla="*/ 1074 h 1124"/>
                    <a:gd name="T6" fmla="*/ 5 w 79"/>
                    <a:gd name="T7" fmla="*/ 1085 h 1124"/>
                    <a:gd name="T8" fmla="*/ 7 w 79"/>
                    <a:gd name="T9" fmla="*/ 1095 h 1124"/>
                    <a:gd name="T10" fmla="*/ 10 w 79"/>
                    <a:gd name="T11" fmla="*/ 1106 h 1124"/>
                    <a:gd name="T12" fmla="*/ 7 w 79"/>
                    <a:gd name="T13" fmla="*/ 1111 h 1124"/>
                    <a:gd name="T14" fmla="*/ 5 w 79"/>
                    <a:gd name="T15" fmla="*/ 1114 h 1124"/>
                    <a:gd name="T16" fmla="*/ 2 w 79"/>
                    <a:gd name="T17" fmla="*/ 1119 h 1124"/>
                    <a:gd name="T18" fmla="*/ 0 w 79"/>
                    <a:gd name="T19" fmla="*/ 1124 h 1124"/>
                    <a:gd name="T20" fmla="*/ 34 w 79"/>
                    <a:gd name="T21" fmla="*/ 471 h 1124"/>
                    <a:gd name="T22" fmla="*/ 55 w 79"/>
                    <a:gd name="T23" fmla="*/ 0 h 1124"/>
                    <a:gd name="T24" fmla="*/ 60 w 79"/>
                    <a:gd name="T25" fmla="*/ 0 h 1124"/>
                    <a:gd name="T26" fmla="*/ 68 w 79"/>
                    <a:gd name="T27" fmla="*/ 0 h 1124"/>
                    <a:gd name="T28" fmla="*/ 74 w 79"/>
                    <a:gd name="T29" fmla="*/ 0 h 1124"/>
                    <a:gd name="T30" fmla="*/ 79 w 79"/>
                    <a:gd name="T31" fmla="*/ 0 h 1124"/>
                    <a:gd name="T32" fmla="*/ 60 w 79"/>
                    <a:gd name="T33" fmla="*/ 374 h 1124"/>
                    <a:gd name="T34" fmla="*/ 55 w 79"/>
                    <a:gd name="T35" fmla="*/ 395 h 1124"/>
                    <a:gd name="T36" fmla="*/ 50 w 79"/>
                    <a:gd name="T37" fmla="*/ 418 h 1124"/>
                    <a:gd name="T38" fmla="*/ 41 w 79"/>
                    <a:gd name="T39" fmla="*/ 442 h 1124"/>
                    <a:gd name="T40" fmla="*/ 36 w 79"/>
                    <a:gd name="T41" fmla="*/ 468 h 1124"/>
                    <a:gd name="T42" fmla="*/ 36 w 79"/>
                    <a:gd name="T43" fmla="*/ 471 h 1124"/>
                    <a:gd name="T44" fmla="*/ 34 w 79"/>
                    <a:gd name="T45" fmla="*/ 471 h 112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9"/>
                    <a:gd name="T70" fmla="*/ 0 h 1124"/>
                    <a:gd name="T71" fmla="*/ 79 w 79"/>
                    <a:gd name="T72" fmla="*/ 1124 h 112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9" h="1124">
                      <a:moveTo>
                        <a:pt x="0" y="1124"/>
                      </a:moveTo>
                      <a:lnTo>
                        <a:pt x="0" y="1063"/>
                      </a:lnTo>
                      <a:lnTo>
                        <a:pt x="2" y="1074"/>
                      </a:lnTo>
                      <a:lnTo>
                        <a:pt x="5" y="1085"/>
                      </a:lnTo>
                      <a:lnTo>
                        <a:pt x="7" y="1095"/>
                      </a:lnTo>
                      <a:lnTo>
                        <a:pt x="10" y="1106"/>
                      </a:lnTo>
                      <a:lnTo>
                        <a:pt x="7" y="1111"/>
                      </a:lnTo>
                      <a:lnTo>
                        <a:pt x="5" y="1114"/>
                      </a:lnTo>
                      <a:lnTo>
                        <a:pt x="2" y="1119"/>
                      </a:lnTo>
                      <a:lnTo>
                        <a:pt x="0" y="1124"/>
                      </a:lnTo>
                      <a:close/>
                      <a:moveTo>
                        <a:pt x="34" y="471"/>
                      </a:moveTo>
                      <a:lnTo>
                        <a:pt x="55" y="0"/>
                      </a:lnTo>
                      <a:lnTo>
                        <a:pt x="60" y="0"/>
                      </a:lnTo>
                      <a:lnTo>
                        <a:pt x="68" y="0"/>
                      </a:lnTo>
                      <a:lnTo>
                        <a:pt x="74" y="0"/>
                      </a:lnTo>
                      <a:lnTo>
                        <a:pt x="79" y="0"/>
                      </a:lnTo>
                      <a:lnTo>
                        <a:pt x="60" y="374"/>
                      </a:lnTo>
                      <a:lnTo>
                        <a:pt x="55" y="395"/>
                      </a:lnTo>
                      <a:lnTo>
                        <a:pt x="50" y="418"/>
                      </a:lnTo>
                      <a:lnTo>
                        <a:pt x="41" y="442"/>
                      </a:lnTo>
                      <a:lnTo>
                        <a:pt x="36" y="468"/>
                      </a:lnTo>
                      <a:lnTo>
                        <a:pt x="36" y="471"/>
                      </a:lnTo>
                      <a:lnTo>
                        <a:pt x="34" y="471"/>
                      </a:lnTo>
                      <a:close/>
                    </a:path>
                  </a:pathLst>
                </a:custGeom>
                <a:solidFill>
                  <a:srgbClr val="BFBFA5"/>
                </a:solidFill>
                <a:ln w="9525">
                  <a:noFill/>
                  <a:round/>
                  <a:headEnd/>
                  <a:tailEnd/>
                </a:ln>
              </p:spPr>
              <p:txBody>
                <a:bodyPr>
                  <a:prstTxWarp prst="textNoShape">
                    <a:avLst/>
                  </a:prstTxWarp>
                </a:bodyPr>
                <a:lstStyle/>
                <a:p>
                  <a:endParaRPr lang="en-US"/>
                </a:p>
              </p:txBody>
            </p:sp>
            <p:sp>
              <p:nvSpPr>
                <p:cNvPr id="55935" name="Freeform 346"/>
                <p:cNvSpPr>
                  <a:spLocks noChangeAspect="1"/>
                </p:cNvSpPr>
                <p:nvPr/>
              </p:nvSpPr>
              <p:spPr bwMode="auto">
                <a:xfrm>
                  <a:off x="3139" y="2291"/>
                  <a:ext cx="15" cy="145"/>
                </a:xfrm>
                <a:custGeom>
                  <a:avLst/>
                  <a:gdLst>
                    <a:gd name="T0" fmla="*/ 0 w 44"/>
                    <a:gd name="T1" fmla="*/ 434 h 434"/>
                    <a:gd name="T2" fmla="*/ 23 w 44"/>
                    <a:gd name="T3" fmla="*/ 0 h 434"/>
                    <a:gd name="T4" fmla="*/ 29 w 44"/>
                    <a:gd name="T5" fmla="*/ 0 h 434"/>
                    <a:gd name="T6" fmla="*/ 34 w 44"/>
                    <a:gd name="T7" fmla="*/ 0 h 434"/>
                    <a:gd name="T8" fmla="*/ 39 w 44"/>
                    <a:gd name="T9" fmla="*/ 0 h 434"/>
                    <a:gd name="T10" fmla="*/ 44 w 44"/>
                    <a:gd name="T11" fmla="*/ 0 h 434"/>
                    <a:gd name="T12" fmla="*/ 25 w 44"/>
                    <a:gd name="T13" fmla="*/ 326 h 434"/>
                    <a:gd name="T14" fmla="*/ 20 w 44"/>
                    <a:gd name="T15" fmla="*/ 350 h 434"/>
                    <a:gd name="T16" fmla="*/ 13 w 44"/>
                    <a:gd name="T17" fmla="*/ 379 h 434"/>
                    <a:gd name="T18" fmla="*/ 5 w 44"/>
                    <a:gd name="T19" fmla="*/ 405 h 434"/>
                    <a:gd name="T20" fmla="*/ 0 w 44"/>
                    <a:gd name="T21" fmla="*/ 434 h 43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4"/>
                    <a:gd name="T34" fmla="*/ 0 h 434"/>
                    <a:gd name="T35" fmla="*/ 44 w 44"/>
                    <a:gd name="T36" fmla="*/ 434 h 43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4" h="434">
                      <a:moveTo>
                        <a:pt x="0" y="434"/>
                      </a:moveTo>
                      <a:lnTo>
                        <a:pt x="23" y="0"/>
                      </a:lnTo>
                      <a:lnTo>
                        <a:pt x="29" y="0"/>
                      </a:lnTo>
                      <a:lnTo>
                        <a:pt x="34" y="0"/>
                      </a:lnTo>
                      <a:lnTo>
                        <a:pt x="39" y="0"/>
                      </a:lnTo>
                      <a:lnTo>
                        <a:pt x="44" y="0"/>
                      </a:lnTo>
                      <a:lnTo>
                        <a:pt x="25" y="326"/>
                      </a:lnTo>
                      <a:lnTo>
                        <a:pt x="20" y="350"/>
                      </a:lnTo>
                      <a:lnTo>
                        <a:pt x="13" y="379"/>
                      </a:lnTo>
                      <a:lnTo>
                        <a:pt x="5" y="405"/>
                      </a:lnTo>
                      <a:lnTo>
                        <a:pt x="0" y="434"/>
                      </a:lnTo>
                      <a:close/>
                    </a:path>
                  </a:pathLst>
                </a:custGeom>
                <a:solidFill>
                  <a:srgbClr val="CCCCAD"/>
                </a:solidFill>
                <a:ln w="9525">
                  <a:noFill/>
                  <a:round/>
                  <a:headEnd/>
                  <a:tailEnd/>
                </a:ln>
              </p:spPr>
              <p:txBody>
                <a:bodyPr>
                  <a:prstTxWarp prst="textNoShape">
                    <a:avLst/>
                  </a:prstTxWarp>
                </a:bodyPr>
                <a:lstStyle/>
                <a:p>
                  <a:endParaRPr lang="en-US"/>
                </a:p>
              </p:txBody>
            </p:sp>
            <p:sp>
              <p:nvSpPr>
                <p:cNvPr id="55936" name="Freeform 347"/>
                <p:cNvSpPr>
                  <a:spLocks noChangeAspect="1"/>
                </p:cNvSpPr>
                <p:nvPr/>
              </p:nvSpPr>
              <p:spPr bwMode="auto">
                <a:xfrm>
                  <a:off x="3144" y="2291"/>
                  <a:ext cx="14" cy="125"/>
                </a:xfrm>
                <a:custGeom>
                  <a:avLst/>
                  <a:gdLst>
                    <a:gd name="T0" fmla="*/ 0 w 40"/>
                    <a:gd name="T1" fmla="*/ 374 h 374"/>
                    <a:gd name="T2" fmla="*/ 19 w 40"/>
                    <a:gd name="T3" fmla="*/ 0 h 374"/>
                    <a:gd name="T4" fmla="*/ 24 w 40"/>
                    <a:gd name="T5" fmla="*/ 0 h 374"/>
                    <a:gd name="T6" fmla="*/ 29 w 40"/>
                    <a:gd name="T7" fmla="*/ 0 h 374"/>
                    <a:gd name="T8" fmla="*/ 34 w 40"/>
                    <a:gd name="T9" fmla="*/ 0 h 374"/>
                    <a:gd name="T10" fmla="*/ 40 w 40"/>
                    <a:gd name="T11" fmla="*/ 0 h 374"/>
                    <a:gd name="T12" fmla="*/ 27 w 40"/>
                    <a:gd name="T13" fmla="*/ 285 h 374"/>
                    <a:gd name="T14" fmla="*/ 22 w 40"/>
                    <a:gd name="T15" fmla="*/ 305 h 374"/>
                    <a:gd name="T16" fmla="*/ 14 w 40"/>
                    <a:gd name="T17" fmla="*/ 329 h 374"/>
                    <a:gd name="T18" fmla="*/ 5 w 40"/>
                    <a:gd name="T19" fmla="*/ 353 h 374"/>
                    <a:gd name="T20" fmla="*/ 0 w 40"/>
                    <a:gd name="T21" fmla="*/ 374 h 37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0"/>
                    <a:gd name="T34" fmla="*/ 0 h 374"/>
                    <a:gd name="T35" fmla="*/ 40 w 40"/>
                    <a:gd name="T36" fmla="*/ 374 h 37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0" h="374">
                      <a:moveTo>
                        <a:pt x="0" y="374"/>
                      </a:moveTo>
                      <a:lnTo>
                        <a:pt x="19" y="0"/>
                      </a:lnTo>
                      <a:lnTo>
                        <a:pt x="24" y="0"/>
                      </a:lnTo>
                      <a:lnTo>
                        <a:pt x="29" y="0"/>
                      </a:lnTo>
                      <a:lnTo>
                        <a:pt x="34" y="0"/>
                      </a:lnTo>
                      <a:lnTo>
                        <a:pt x="40" y="0"/>
                      </a:lnTo>
                      <a:lnTo>
                        <a:pt x="27" y="285"/>
                      </a:lnTo>
                      <a:lnTo>
                        <a:pt x="22" y="305"/>
                      </a:lnTo>
                      <a:lnTo>
                        <a:pt x="14" y="329"/>
                      </a:lnTo>
                      <a:lnTo>
                        <a:pt x="5" y="353"/>
                      </a:lnTo>
                      <a:lnTo>
                        <a:pt x="0" y="374"/>
                      </a:lnTo>
                      <a:close/>
                    </a:path>
                  </a:pathLst>
                </a:custGeom>
                <a:solidFill>
                  <a:srgbClr val="DBDBB7"/>
                </a:solidFill>
                <a:ln w="9525">
                  <a:noFill/>
                  <a:round/>
                  <a:headEnd/>
                  <a:tailEnd/>
                </a:ln>
              </p:spPr>
              <p:txBody>
                <a:bodyPr>
                  <a:prstTxWarp prst="textNoShape">
                    <a:avLst/>
                  </a:prstTxWarp>
                </a:bodyPr>
                <a:lstStyle/>
                <a:p>
                  <a:endParaRPr lang="en-US"/>
                </a:p>
              </p:txBody>
            </p:sp>
            <p:sp>
              <p:nvSpPr>
                <p:cNvPr id="55937" name="Freeform 348"/>
                <p:cNvSpPr>
                  <a:spLocks noChangeAspect="1"/>
                </p:cNvSpPr>
                <p:nvPr/>
              </p:nvSpPr>
              <p:spPr bwMode="auto">
                <a:xfrm>
                  <a:off x="3148" y="2291"/>
                  <a:ext cx="14" cy="109"/>
                </a:xfrm>
                <a:custGeom>
                  <a:avLst/>
                  <a:gdLst>
                    <a:gd name="T0" fmla="*/ 0 w 43"/>
                    <a:gd name="T1" fmla="*/ 326 h 326"/>
                    <a:gd name="T2" fmla="*/ 19 w 43"/>
                    <a:gd name="T3" fmla="*/ 0 h 326"/>
                    <a:gd name="T4" fmla="*/ 24 w 43"/>
                    <a:gd name="T5" fmla="*/ 0 h 326"/>
                    <a:gd name="T6" fmla="*/ 33 w 43"/>
                    <a:gd name="T7" fmla="*/ 0 h 326"/>
                    <a:gd name="T8" fmla="*/ 38 w 43"/>
                    <a:gd name="T9" fmla="*/ 3 h 326"/>
                    <a:gd name="T10" fmla="*/ 43 w 43"/>
                    <a:gd name="T11" fmla="*/ 3 h 326"/>
                    <a:gd name="T12" fmla="*/ 27 w 43"/>
                    <a:gd name="T13" fmla="*/ 247 h 326"/>
                    <a:gd name="T14" fmla="*/ 22 w 43"/>
                    <a:gd name="T15" fmla="*/ 268 h 326"/>
                    <a:gd name="T16" fmla="*/ 14 w 43"/>
                    <a:gd name="T17" fmla="*/ 287 h 326"/>
                    <a:gd name="T18" fmla="*/ 7 w 43"/>
                    <a:gd name="T19" fmla="*/ 307 h 326"/>
                    <a:gd name="T20" fmla="*/ 0 w 43"/>
                    <a:gd name="T21" fmla="*/ 326 h 32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3"/>
                    <a:gd name="T34" fmla="*/ 0 h 326"/>
                    <a:gd name="T35" fmla="*/ 43 w 43"/>
                    <a:gd name="T36" fmla="*/ 326 h 32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3" h="326">
                      <a:moveTo>
                        <a:pt x="0" y="326"/>
                      </a:moveTo>
                      <a:lnTo>
                        <a:pt x="19" y="0"/>
                      </a:lnTo>
                      <a:lnTo>
                        <a:pt x="24" y="0"/>
                      </a:lnTo>
                      <a:lnTo>
                        <a:pt x="33" y="0"/>
                      </a:lnTo>
                      <a:lnTo>
                        <a:pt x="38" y="3"/>
                      </a:lnTo>
                      <a:lnTo>
                        <a:pt x="43" y="3"/>
                      </a:lnTo>
                      <a:lnTo>
                        <a:pt x="27" y="247"/>
                      </a:lnTo>
                      <a:lnTo>
                        <a:pt x="22" y="268"/>
                      </a:lnTo>
                      <a:lnTo>
                        <a:pt x="14" y="287"/>
                      </a:lnTo>
                      <a:lnTo>
                        <a:pt x="7" y="307"/>
                      </a:lnTo>
                      <a:lnTo>
                        <a:pt x="0" y="326"/>
                      </a:lnTo>
                      <a:close/>
                    </a:path>
                  </a:pathLst>
                </a:custGeom>
                <a:solidFill>
                  <a:srgbClr val="EDEDC4"/>
                </a:solidFill>
                <a:ln w="9525">
                  <a:noFill/>
                  <a:round/>
                  <a:headEnd/>
                  <a:tailEnd/>
                </a:ln>
              </p:spPr>
              <p:txBody>
                <a:bodyPr>
                  <a:prstTxWarp prst="textNoShape">
                    <a:avLst/>
                  </a:prstTxWarp>
                </a:bodyPr>
                <a:lstStyle/>
                <a:p>
                  <a:endParaRPr lang="en-US"/>
                </a:p>
              </p:txBody>
            </p:sp>
            <p:sp>
              <p:nvSpPr>
                <p:cNvPr id="55938" name="Freeform 349"/>
                <p:cNvSpPr>
                  <a:spLocks noChangeAspect="1"/>
                </p:cNvSpPr>
                <p:nvPr/>
              </p:nvSpPr>
              <p:spPr bwMode="auto">
                <a:xfrm>
                  <a:off x="3153" y="2291"/>
                  <a:ext cx="12" cy="95"/>
                </a:xfrm>
                <a:custGeom>
                  <a:avLst/>
                  <a:gdLst>
                    <a:gd name="T0" fmla="*/ 0 w 36"/>
                    <a:gd name="T1" fmla="*/ 285 h 285"/>
                    <a:gd name="T2" fmla="*/ 13 w 36"/>
                    <a:gd name="T3" fmla="*/ 0 h 285"/>
                    <a:gd name="T4" fmla="*/ 18 w 36"/>
                    <a:gd name="T5" fmla="*/ 3 h 285"/>
                    <a:gd name="T6" fmla="*/ 26 w 36"/>
                    <a:gd name="T7" fmla="*/ 3 h 285"/>
                    <a:gd name="T8" fmla="*/ 31 w 36"/>
                    <a:gd name="T9" fmla="*/ 3 h 285"/>
                    <a:gd name="T10" fmla="*/ 36 w 36"/>
                    <a:gd name="T11" fmla="*/ 3 h 285"/>
                    <a:gd name="T12" fmla="*/ 26 w 36"/>
                    <a:gd name="T13" fmla="*/ 213 h 285"/>
                    <a:gd name="T14" fmla="*/ 18 w 36"/>
                    <a:gd name="T15" fmla="*/ 232 h 285"/>
                    <a:gd name="T16" fmla="*/ 13 w 36"/>
                    <a:gd name="T17" fmla="*/ 249 h 285"/>
                    <a:gd name="T18" fmla="*/ 5 w 36"/>
                    <a:gd name="T19" fmla="*/ 266 h 285"/>
                    <a:gd name="T20" fmla="*/ 0 w 36"/>
                    <a:gd name="T21" fmla="*/ 285 h 28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6"/>
                    <a:gd name="T34" fmla="*/ 0 h 285"/>
                    <a:gd name="T35" fmla="*/ 36 w 36"/>
                    <a:gd name="T36" fmla="*/ 285 h 28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6" h="285">
                      <a:moveTo>
                        <a:pt x="0" y="285"/>
                      </a:moveTo>
                      <a:lnTo>
                        <a:pt x="13" y="0"/>
                      </a:lnTo>
                      <a:lnTo>
                        <a:pt x="18" y="3"/>
                      </a:lnTo>
                      <a:lnTo>
                        <a:pt x="26" y="3"/>
                      </a:lnTo>
                      <a:lnTo>
                        <a:pt x="31" y="3"/>
                      </a:lnTo>
                      <a:lnTo>
                        <a:pt x="36" y="3"/>
                      </a:lnTo>
                      <a:lnTo>
                        <a:pt x="26" y="213"/>
                      </a:lnTo>
                      <a:lnTo>
                        <a:pt x="18" y="232"/>
                      </a:lnTo>
                      <a:lnTo>
                        <a:pt x="13" y="249"/>
                      </a:lnTo>
                      <a:lnTo>
                        <a:pt x="5" y="266"/>
                      </a:lnTo>
                      <a:lnTo>
                        <a:pt x="0" y="285"/>
                      </a:lnTo>
                      <a:close/>
                    </a:path>
                  </a:pathLst>
                </a:custGeom>
                <a:solidFill>
                  <a:srgbClr val="FFFFCC"/>
                </a:solidFill>
                <a:ln w="9525">
                  <a:noFill/>
                  <a:round/>
                  <a:headEnd/>
                  <a:tailEnd/>
                </a:ln>
              </p:spPr>
              <p:txBody>
                <a:bodyPr>
                  <a:prstTxWarp prst="textNoShape">
                    <a:avLst/>
                  </a:prstTxWarp>
                </a:bodyPr>
                <a:lstStyle/>
                <a:p>
                  <a:endParaRPr lang="en-US"/>
                </a:p>
              </p:txBody>
            </p:sp>
            <p:sp>
              <p:nvSpPr>
                <p:cNvPr id="55939" name="Freeform 350"/>
                <p:cNvSpPr>
                  <a:spLocks noChangeAspect="1"/>
                </p:cNvSpPr>
                <p:nvPr/>
              </p:nvSpPr>
              <p:spPr bwMode="auto">
                <a:xfrm>
                  <a:off x="3157" y="2292"/>
                  <a:ext cx="37" cy="81"/>
                </a:xfrm>
                <a:custGeom>
                  <a:avLst/>
                  <a:gdLst>
                    <a:gd name="T0" fmla="*/ 0 w 113"/>
                    <a:gd name="T1" fmla="*/ 244 h 244"/>
                    <a:gd name="T2" fmla="*/ 16 w 113"/>
                    <a:gd name="T3" fmla="*/ 0 h 244"/>
                    <a:gd name="T4" fmla="*/ 29 w 113"/>
                    <a:gd name="T5" fmla="*/ 0 h 244"/>
                    <a:gd name="T6" fmla="*/ 40 w 113"/>
                    <a:gd name="T7" fmla="*/ 0 h 244"/>
                    <a:gd name="T8" fmla="*/ 53 w 113"/>
                    <a:gd name="T9" fmla="*/ 0 h 244"/>
                    <a:gd name="T10" fmla="*/ 66 w 113"/>
                    <a:gd name="T11" fmla="*/ 0 h 244"/>
                    <a:gd name="T12" fmla="*/ 76 w 113"/>
                    <a:gd name="T13" fmla="*/ 0 h 244"/>
                    <a:gd name="T14" fmla="*/ 90 w 113"/>
                    <a:gd name="T15" fmla="*/ 2 h 244"/>
                    <a:gd name="T16" fmla="*/ 100 w 113"/>
                    <a:gd name="T17" fmla="*/ 2 h 244"/>
                    <a:gd name="T18" fmla="*/ 113 w 113"/>
                    <a:gd name="T19" fmla="*/ 5 h 244"/>
                    <a:gd name="T20" fmla="*/ 98 w 113"/>
                    <a:gd name="T21" fmla="*/ 34 h 244"/>
                    <a:gd name="T22" fmla="*/ 82 w 113"/>
                    <a:gd name="T23" fmla="*/ 65 h 244"/>
                    <a:gd name="T24" fmla="*/ 69 w 113"/>
                    <a:gd name="T25" fmla="*/ 94 h 244"/>
                    <a:gd name="T26" fmla="*/ 53 w 113"/>
                    <a:gd name="T27" fmla="*/ 123 h 244"/>
                    <a:gd name="T28" fmla="*/ 40 w 113"/>
                    <a:gd name="T29" fmla="*/ 152 h 244"/>
                    <a:gd name="T30" fmla="*/ 26 w 113"/>
                    <a:gd name="T31" fmla="*/ 184 h 244"/>
                    <a:gd name="T32" fmla="*/ 14 w 113"/>
                    <a:gd name="T33" fmla="*/ 212 h 244"/>
                    <a:gd name="T34" fmla="*/ 0 w 113"/>
                    <a:gd name="T35" fmla="*/ 244 h 24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13"/>
                    <a:gd name="T55" fmla="*/ 0 h 244"/>
                    <a:gd name="T56" fmla="*/ 113 w 113"/>
                    <a:gd name="T57" fmla="*/ 244 h 24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13" h="244">
                      <a:moveTo>
                        <a:pt x="0" y="244"/>
                      </a:moveTo>
                      <a:lnTo>
                        <a:pt x="16" y="0"/>
                      </a:lnTo>
                      <a:lnTo>
                        <a:pt x="29" y="0"/>
                      </a:lnTo>
                      <a:lnTo>
                        <a:pt x="40" y="0"/>
                      </a:lnTo>
                      <a:lnTo>
                        <a:pt x="53" y="0"/>
                      </a:lnTo>
                      <a:lnTo>
                        <a:pt x="66" y="0"/>
                      </a:lnTo>
                      <a:lnTo>
                        <a:pt x="76" y="0"/>
                      </a:lnTo>
                      <a:lnTo>
                        <a:pt x="90" y="2"/>
                      </a:lnTo>
                      <a:lnTo>
                        <a:pt x="100" y="2"/>
                      </a:lnTo>
                      <a:lnTo>
                        <a:pt x="113" y="5"/>
                      </a:lnTo>
                      <a:lnTo>
                        <a:pt x="98" y="34"/>
                      </a:lnTo>
                      <a:lnTo>
                        <a:pt x="82" y="65"/>
                      </a:lnTo>
                      <a:lnTo>
                        <a:pt x="69" y="94"/>
                      </a:lnTo>
                      <a:lnTo>
                        <a:pt x="53" y="123"/>
                      </a:lnTo>
                      <a:lnTo>
                        <a:pt x="40" y="152"/>
                      </a:lnTo>
                      <a:lnTo>
                        <a:pt x="26" y="184"/>
                      </a:lnTo>
                      <a:lnTo>
                        <a:pt x="14" y="212"/>
                      </a:lnTo>
                      <a:lnTo>
                        <a:pt x="0" y="244"/>
                      </a:lnTo>
                      <a:close/>
                    </a:path>
                  </a:pathLst>
                </a:custGeom>
                <a:solidFill>
                  <a:srgbClr val="FFFFCC"/>
                </a:solidFill>
                <a:ln w="9525">
                  <a:noFill/>
                  <a:round/>
                  <a:headEnd/>
                  <a:tailEnd/>
                </a:ln>
              </p:spPr>
              <p:txBody>
                <a:bodyPr>
                  <a:prstTxWarp prst="textNoShape">
                    <a:avLst/>
                  </a:prstTxWarp>
                </a:bodyPr>
                <a:lstStyle/>
                <a:p>
                  <a:endParaRPr lang="en-US"/>
                </a:p>
              </p:txBody>
            </p:sp>
            <p:sp>
              <p:nvSpPr>
                <p:cNvPr id="55940" name="Freeform 351"/>
                <p:cNvSpPr>
                  <a:spLocks noChangeAspect="1"/>
                </p:cNvSpPr>
                <p:nvPr/>
              </p:nvSpPr>
              <p:spPr bwMode="auto">
                <a:xfrm>
                  <a:off x="3083" y="2674"/>
                  <a:ext cx="399" cy="71"/>
                </a:xfrm>
                <a:custGeom>
                  <a:avLst/>
                  <a:gdLst>
                    <a:gd name="T0" fmla="*/ 119 w 1198"/>
                    <a:gd name="T1" fmla="*/ 27 h 211"/>
                    <a:gd name="T2" fmla="*/ 95 w 1198"/>
                    <a:gd name="T3" fmla="*/ 84 h 211"/>
                    <a:gd name="T4" fmla="*/ 137 w 1198"/>
                    <a:gd name="T5" fmla="*/ 111 h 211"/>
                    <a:gd name="T6" fmla="*/ 174 w 1198"/>
                    <a:gd name="T7" fmla="*/ 111 h 211"/>
                    <a:gd name="T8" fmla="*/ 321 w 1198"/>
                    <a:gd name="T9" fmla="*/ 137 h 211"/>
                    <a:gd name="T10" fmla="*/ 350 w 1198"/>
                    <a:gd name="T11" fmla="*/ 151 h 211"/>
                    <a:gd name="T12" fmla="*/ 382 w 1198"/>
                    <a:gd name="T13" fmla="*/ 151 h 211"/>
                    <a:gd name="T14" fmla="*/ 416 w 1198"/>
                    <a:gd name="T15" fmla="*/ 147 h 211"/>
                    <a:gd name="T16" fmla="*/ 447 w 1198"/>
                    <a:gd name="T17" fmla="*/ 147 h 211"/>
                    <a:gd name="T18" fmla="*/ 498 w 1198"/>
                    <a:gd name="T19" fmla="*/ 142 h 211"/>
                    <a:gd name="T20" fmla="*/ 529 w 1198"/>
                    <a:gd name="T21" fmla="*/ 137 h 211"/>
                    <a:gd name="T22" fmla="*/ 562 w 1198"/>
                    <a:gd name="T23" fmla="*/ 137 h 211"/>
                    <a:gd name="T24" fmla="*/ 611 w 1198"/>
                    <a:gd name="T25" fmla="*/ 156 h 211"/>
                    <a:gd name="T26" fmla="*/ 651 w 1198"/>
                    <a:gd name="T27" fmla="*/ 151 h 211"/>
                    <a:gd name="T28" fmla="*/ 687 w 1198"/>
                    <a:gd name="T29" fmla="*/ 159 h 211"/>
                    <a:gd name="T30" fmla="*/ 729 w 1198"/>
                    <a:gd name="T31" fmla="*/ 171 h 211"/>
                    <a:gd name="T32" fmla="*/ 772 w 1198"/>
                    <a:gd name="T33" fmla="*/ 171 h 211"/>
                    <a:gd name="T34" fmla="*/ 806 w 1198"/>
                    <a:gd name="T35" fmla="*/ 147 h 211"/>
                    <a:gd name="T36" fmla="*/ 832 w 1198"/>
                    <a:gd name="T37" fmla="*/ 116 h 211"/>
                    <a:gd name="T38" fmla="*/ 875 w 1198"/>
                    <a:gd name="T39" fmla="*/ 137 h 211"/>
                    <a:gd name="T40" fmla="*/ 933 w 1198"/>
                    <a:gd name="T41" fmla="*/ 137 h 211"/>
                    <a:gd name="T42" fmla="*/ 996 w 1198"/>
                    <a:gd name="T43" fmla="*/ 130 h 211"/>
                    <a:gd name="T44" fmla="*/ 1046 w 1198"/>
                    <a:gd name="T45" fmla="*/ 130 h 211"/>
                    <a:gd name="T46" fmla="*/ 1061 w 1198"/>
                    <a:gd name="T47" fmla="*/ 108 h 211"/>
                    <a:gd name="T48" fmla="*/ 1072 w 1198"/>
                    <a:gd name="T49" fmla="*/ 89 h 211"/>
                    <a:gd name="T50" fmla="*/ 1095 w 1198"/>
                    <a:gd name="T51" fmla="*/ 106 h 211"/>
                    <a:gd name="T52" fmla="*/ 1128 w 1198"/>
                    <a:gd name="T53" fmla="*/ 101 h 211"/>
                    <a:gd name="T54" fmla="*/ 1198 w 1198"/>
                    <a:gd name="T55" fmla="*/ 171 h 211"/>
                    <a:gd name="T56" fmla="*/ 1116 w 1198"/>
                    <a:gd name="T57" fmla="*/ 185 h 211"/>
                    <a:gd name="T58" fmla="*/ 1032 w 1198"/>
                    <a:gd name="T59" fmla="*/ 195 h 211"/>
                    <a:gd name="T60" fmla="*/ 948 w 1198"/>
                    <a:gd name="T61" fmla="*/ 203 h 211"/>
                    <a:gd name="T62" fmla="*/ 861 w 1198"/>
                    <a:gd name="T63" fmla="*/ 209 h 211"/>
                    <a:gd name="T64" fmla="*/ 774 w 1198"/>
                    <a:gd name="T65" fmla="*/ 211 h 211"/>
                    <a:gd name="T66" fmla="*/ 687 w 1198"/>
                    <a:gd name="T67" fmla="*/ 211 h 211"/>
                    <a:gd name="T68" fmla="*/ 603 w 1198"/>
                    <a:gd name="T69" fmla="*/ 211 h 211"/>
                    <a:gd name="T70" fmla="*/ 519 w 1198"/>
                    <a:gd name="T71" fmla="*/ 209 h 211"/>
                    <a:gd name="T72" fmla="*/ 485 w 1198"/>
                    <a:gd name="T73" fmla="*/ 182 h 211"/>
                    <a:gd name="T74" fmla="*/ 451 w 1198"/>
                    <a:gd name="T75" fmla="*/ 164 h 211"/>
                    <a:gd name="T76" fmla="*/ 432 w 1198"/>
                    <a:gd name="T77" fmla="*/ 195 h 211"/>
                    <a:gd name="T78" fmla="*/ 398 w 1198"/>
                    <a:gd name="T79" fmla="*/ 200 h 211"/>
                    <a:gd name="T80" fmla="*/ 358 w 1198"/>
                    <a:gd name="T81" fmla="*/ 198 h 211"/>
                    <a:gd name="T82" fmla="*/ 321 w 1198"/>
                    <a:gd name="T83" fmla="*/ 198 h 211"/>
                    <a:gd name="T84" fmla="*/ 240 w 1198"/>
                    <a:gd name="T85" fmla="*/ 195 h 211"/>
                    <a:gd name="T86" fmla="*/ 160 w 1198"/>
                    <a:gd name="T87" fmla="*/ 187 h 211"/>
                    <a:gd name="T88" fmla="*/ 79 w 1198"/>
                    <a:gd name="T89" fmla="*/ 176 h 211"/>
                    <a:gd name="T90" fmla="*/ 0 w 1198"/>
                    <a:gd name="T91" fmla="*/ 161 h 211"/>
                    <a:gd name="T92" fmla="*/ 32 w 1198"/>
                    <a:gd name="T93" fmla="*/ 118 h 211"/>
                    <a:gd name="T94" fmla="*/ 63 w 1198"/>
                    <a:gd name="T95" fmla="*/ 79 h 211"/>
                    <a:gd name="T96" fmla="*/ 92 w 1198"/>
                    <a:gd name="T97" fmla="*/ 40 h 211"/>
                    <a:gd name="T98" fmla="*/ 124 w 1198"/>
                    <a:gd name="T99" fmla="*/ 0 h 211"/>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198"/>
                    <a:gd name="T151" fmla="*/ 0 h 211"/>
                    <a:gd name="T152" fmla="*/ 1198 w 1198"/>
                    <a:gd name="T153" fmla="*/ 211 h 211"/>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198" h="211">
                      <a:moveTo>
                        <a:pt x="124" y="0"/>
                      </a:moveTo>
                      <a:lnTo>
                        <a:pt x="119" y="27"/>
                      </a:lnTo>
                      <a:lnTo>
                        <a:pt x="103" y="55"/>
                      </a:lnTo>
                      <a:lnTo>
                        <a:pt x="95" y="84"/>
                      </a:lnTo>
                      <a:lnTo>
                        <a:pt x="116" y="108"/>
                      </a:lnTo>
                      <a:lnTo>
                        <a:pt x="137" y="111"/>
                      </a:lnTo>
                      <a:lnTo>
                        <a:pt x="158" y="108"/>
                      </a:lnTo>
                      <a:lnTo>
                        <a:pt x="174" y="111"/>
                      </a:lnTo>
                      <a:lnTo>
                        <a:pt x="177" y="130"/>
                      </a:lnTo>
                      <a:lnTo>
                        <a:pt x="321" y="137"/>
                      </a:lnTo>
                      <a:lnTo>
                        <a:pt x="334" y="145"/>
                      </a:lnTo>
                      <a:lnTo>
                        <a:pt x="350" y="151"/>
                      </a:lnTo>
                      <a:lnTo>
                        <a:pt x="367" y="151"/>
                      </a:lnTo>
                      <a:lnTo>
                        <a:pt x="382" y="151"/>
                      </a:lnTo>
                      <a:lnTo>
                        <a:pt x="398" y="147"/>
                      </a:lnTo>
                      <a:lnTo>
                        <a:pt x="416" y="147"/>
                      </a:lnTo>
                      <a:lnTo>
                        <a:pt x="432" y="147"/>
                      </a:lnTo>
                      <a:lnTo>
                        <a:pt x="447" y="147"/>
                      </a:lnTo>
                      <a:lnTo>
                        <a:pt x="476" y="147"/>
                      </a:lnTo>
                      <a:lnTo>
                        <a:pt x="498" y="142"/>
                      </a:lnTo>
                      <a:lnTo>
                        <a:pt x="516" y="140"/>
                      </a:lnTo>
                      <a:lnTo>
                        <a:pt x="529" y="137"/>
                      </a:lnTo>
                      <a:lnTo>
                        <a:pt x="543" y="135"/>
                      </a:lnTo>
                      <a:lnTo>
                        <a:pt x="562" y="137"/>
                      </a:lnTo>
                      <a:lnTo>
                        <a:pt x="582" y="145"/>
                      </a:lnTo>
                      <a:lnTo>
                        <a:pt x="611" y="156"/>
                      </a:lnTo>
                      <a:lnTo>
                        <a:pt x="630" y="151"/>
                      </a:lnTo>
                      <a:lnTo>
                        <a:pt x="651" y="151"/>
                      </a:lnTo>
                      <a:lnTo>
                        <a:pt x="669" y="153"/>
                      </a:lnTo>
                      <a:lnTo>
                        <a:pt x="687" y="159"/>
                      </a:lnTo>
                      <a:lnTo>
                        <a:pt x="709" y="166"/>
                      </a:lnTo>
                      <a:lnTo>
                        <a:pt x="729" y="171"/>
                      </a:lnTo>
                      <a:lnTo>
                        <a:pt x="750" y="174"/>
                      </a:lnTo>
                      <a:lnTo>
                        <a:pt x="772" y="171"/>
                      </a:lnTo>
                      <a:lnTo>
                        <a:pt x="790" y="164"/>
                      </a:lnTo>
                      <a:lnTo>
                        <a:pt x="806" y="147"/>
                      </a:lnTo>
                      <a:lnTo>
                        <a:pt x="819" y="132"/>
                      </a:lnTo>
                      <a:lnTo>
                        <a:pt x="832" y="116"/>
                      </a:lnTo>
                      <a:lnTo>
                        <a:pt x="851" y="130"/>
                      </a:lnTo>
                      <a:lnTo>
                        <a:pt x="875" y="137"/>
                      </a:lnTo>
                      <a:lnTo>
                        <a:pt x="904" y="137"/>
                      </a:lnTo>
                      <a:lnTo>
                        <a:pt x="933" y="137"/>
                      </a:lnTo>
                      <a:lnTo>
                        <a:pt x="964" y="132"/>
                      </a:lnTo>
                      <a:lnTo>
                        <a:pt x="996" y="130"/>
                      </a:lnTo>
                      <a:lnTo>
                        <a:pt x="1022" y="127"/>
                      </a:lnTo>
                      <a:lnTo>
                        <a:pt x="1046" y="130"/>
                      </a:lnTo>
                      <a:lnTo>
                        <a:pt x="1056" y="122"/>
                      </a:lnTo>
                      <a:lnTo>
                        <a:pt x="1061" y="108"/>
                      </a:lnTo>
                      <a:lnTo>
                        <a:pt x="1066" y="98"/>
                      </a:lnTo>
                      <a:lnTo>
                        <a:pt x="1072" y="89"/>
                      </a:lnTo>
                      <a:lnTo>
                        <a:pt x="1082" y="101"/>
                      </a:lnTo>
                      <a:lnTo>
                        <a:pt x="1095" y="106"/>
                      </a:lnTo>
                      <a:lnTo>
                        <a:pt x="1111" y="106"/>
                      </a:lnTo>
                      <a:lnTo>
                        <a:pt x="1128" y="101"/>
                      </a:lnTo>
                      <a:lnTo>
                        <a:pt x="1154" y="89"/>
                      </a:lnTo>
                      <a:lnTo>
                        <a:pt x="1198" y="171"/>
                      </a:lnTo>
                      <a:lnTo>
                        <a:pt x="1159" y="180"/>
                      </a:lnTo>
                      <a:lnTo>
                        <a:pt x="1116" y="185"/>
                      </a:lnTo>
                      <a:lnTo>
                        <a:pt x="1075" y="190"/>
                      </a:lnTo>
                      <a:lnTo>
                        <a:pt x="1032" y="195"/>
                      </a:lnTo>
                      <a:lnTo>
                        <a:pt x="991" y="200"/>
                      </a:lnTo>
                      <a:lnTo>
                        <a:pt x="948" y="203"/>
                      </a:lnTo>
                      <a:lnTo>
                        <a:pt x="904" y="205"/>
                      </a:lnTo>
                      <a:lnTo>
                        <a:pt x="861" y="209"/>
                      </a:lnTo>
                      <a:lnTo>
                        <a:pt x="817" y="211"/>
                      </a:lnTo>
                      <a:lnTo>
                        <a:pt x="774" y="211"/>
                      </a:lnTo>
                      <a:lnTo>
                        <a:pt x="729" y="211"/>
                      </a:lnTo>
                      <a:lnTo>
                        <a:pt x="687" y="211"/>
                      </a:lnTo>
                      <a:lnTo>
                        <a:pt x="646" y="211"/>
                      </a:lnTo>
                      <a:lnTo>
                        <a:pt x="603" y="211"/>
                      </a:lnTo>
                      <a:lnTo>
                        <a:pt x="562" y="211"/>
                      </a:lnTo>
                      <a:lnTo>
                        <a:pt x="519" y="209"/>
                      </a:lnTo>
                      <a:lnTo>
                        <a:pt x="500" y="195"/>
                      </a:lnTo>
                      <a:lnTo>
                        <a:pt x="485" y="182"/>
                      </a:lnTo>
                      <a:lnTo>
                        <a:pt x="469" y="171"/>
                      </a:lnTo>
                      <a:lnTo>
                        <a:pt x="451" y="164"/>
                      </a:lnTo>
                      <a:lnTo>
                        <a:pt x="442" y="182"/>
                      </a:lnTo>
                      <a:lnTo>
                        <a:pt x="432" y="195"/>
                      </a:lnTo>
                      <a:lnTo>
                        <a:pt x="416" y="200"/>
                      </a:lnTo>
                      <a:lnTo>
                        <a:pt x="398" y="200"/>
                      </a:lnTo>
                      <a:lnTo>
                        <a:pt x="377" y="200"/>
                      </a:lnTo>
                      <a:lnTo>
                        <a:pt x="358" y="198"/>
                      </a:lnTo>
                      <a:lnTo>
                        <a:pt x="340" y="198"/>
                      </a:lnTo>
                      <a:lnTo>
                        <a:pt x="321" y="198"/>
                      </a:lnTo>
                      <a:lnTo>
                        <a:pt x="282" y="198"/>
                      </a:lnTo>
                      <a:lnTo>
                        <a:pt x="240" y="195"/>
                      </a:lnTo>
                      <a:lnTo>
                        <a:pt x="201" y="193"/>
                      </a:lnTo>
                      <a:lnTo>
                        <a:pt x="160" y="187"/>
                      </a:lnTo>
                      <a:lnTo>
                        <a:pt x="119" y="182"/>
                      </a:lnTo>
                      <a:lnTo>
                        <a:pt x="79" y="176"/>
                      </a:lnTo>
                      <a:lnTo>
                        <a:pt x="40" y="169"/>
                      </a:lnTo>
                      <a:lnTo>
                        <a:pt x="0" y="161"/>
                      </a:lnTo>
                      <a:lnTo>
                        <a:pt x="16" y="140"/>
                      </a:lnTo>
                      <a:lnTo>
                        <a:pt x="32" y="118"/>
                      </a:lnTo>
                      <a:lnTo>
                        <a:pt x="47" y="101"/>
                      </a:lnTo>
                      <a:lnTo>
                        <a:pt x="63" y="79"/>
                      </a:lnTo>
                      <a:lnTo>
                        <a:pt x="76" y="61"/>
                      </a:lnTo>
                      <a:lnTo>
                        <a:pt x="92" y="40"/>
                      </a:lnTo>
                      <a:lnTo>
                        <a:pt x="108" y="21"/>
                      </a:lnTo>
                      <a:lnTo>
                        <a:pt x="124" y="0"/>
                      </a:lnTo>
                      <a:close/>
                    </a:path>
                  </a:pathLst>
                </a:custGeom>
                <a:solidFill>
                  <a:srgbClr val="8E6B59"/>
                </a:solidFill>
                <a:ln w="9525">
                  <a:noFill/>
                  <a:round/>
                  <a:headEnd/>
                  <a:tailEnd/>
                </a:ln>
              </p:spPr>
              <p:txBody>
                <a:bodyPr>
                  <a:prstTxWarp prst="textNoShape">
                    <a:avLst/>
                  </a:prstTxWarp>
                </a:bodyPr>
                <a:lstStyle/>
                <a:p>
                  <a:endParaRPr lang="en-US"/>
                </a:p>
              </p:txBody>
            </p:sp>
            <p:sp>
              <p:nvSpPr>
                <p:cNvPr id="55941" name="Freeform 352"/>
                <p:cNvSpPr>
                  <a:spLocks noChangeAspect="1"/>
                </p:cNvSpPr>
                <p:nvPr/>
              </p:nvSpPr>
              <p:spPr bwMode="auto">
                <a:xfrm>
                  <a:off x="3121" y="2666"/>
                  <a:ext cx="62" cy="42"/>
                </a:xfrm>
                <a:custGeom>
                  <a:avLst/>
                  <a:gdLst>
                    <a:gd name="T0" fmla="*/ 70 w 186"/>
                    <a:gd name="T1" fmla="*/ 2 h 127"/>
                    <a:gd name="T2" fmla="*/ 87 w 186"/>
                    <a:gd name="T3" fmla="*/ 2 h 127"/>
                    <a:gd name="T4" fmla="*/ 102 w 186"/>
                    <a:gd name="T5" fmla="*/ 0 h 127"/>
                    <a:gd name="T6" fmla="*/ 118 w 186"/>
                    <a:gd name="T7" fmla="*/ 0 h 127"/>
                    <a:gd name="T8" fmla="*/ 133 w 186"/>
                    <a:gd name="T9" fmla="*/ 0 h 127"/>
                    <a:gd name="T10" fmla="*/ 149 w 186"/>
                    <a:gd name="T11" fmla="*/ 2 h 127"/>
                    <a:gd name="T12" fmla="*/ 162 w 186"/>
                    <a:gd name="T13" fmla="*/ 8 h 127"/>
                    <a:gd name="T14" fmla="*/ 173 w 186"/>
                    <a:gd name="T15" fmla="*/ 19 h 127"/>
                    <a:gd name="T16" fmla="*/ 178 w 186"/>
                    <a:gd name="T17" fmla="*/ 31 h 127"/>
                    <a:gd name="T18" fmla="*/ 181 w 186"/>
                    <a:gd name="T19" fmla="*/ 58 h 127"/>
                    <a:gd name="T20" fmla="*/ 186 w 186"/>
                    <a:gd name="T21" fmla="*/ 81 h 127"/>
                    <a:gd name="T22" fmla="*/ 186 w 186"/>
                    <a:gd name="T23" fmla="*/ 105 h 127"/>
                    <a:gd name="T24" fmla="*/ 168 w 186"/>
                    <a:gd name="T25" fmla="*/ 127 h 127"/>
                    <a:gd name="T26" fmla="*/ 10 w 186"/>
                    <a:gd name="T27" fmla="*/ 118 h 127"/>
                    <a:gd name="T28" fmla="*/ 0 w 186"/>
                    <a:gd name="T29" fmla="*/ 108 h 127"/>
                    <a:gd name="T30" fmla="*/ 12 w 186"/>
                    <a:gd name="T31" fmla="*/ 79 h 127"/>
                    <a:gd name="T32" fmla="*/ 23 w 186"/>
                    <a:gd name="T33" fmla="*/ 47 h 127"/>
                    <a:gd name="T34" fmla="*/ 41 w 186"/>
                    <a:gd name="T35" fmla="*/ 21 h 127"/>
                    <a:gd name="T36" fmla="*/ 70 w 186"/>
                    <a:gd name="T37" fmla="*/ 2 h 127"/>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86"/>
                    <a:gd name="T58" fmla="*/ 0 h 127"/>
                    <a:gd name="T59" fmla="*/ 186 w 186"/>
                    <a:gd name="T60" fmla="*/ 127 h 127"/>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86" h="127">
                      <a:moveTo>
                        <a:pt x="70" y="2"/>
                      </a:moveTo>
                      <a:lnTo>
                        <a:pt x="87" y="2"/>
                      </a:lnTo>
                      <a:lnTo>
                        <a:pt x="102" y="0"/>
                      </a:lnTo>
                      <a:lnTo>
                        <a:pt x="118" y="0"/>
                      </a:lnTo>
                      <a:lnTo>
                        <a:pt x="133" y="0"/>
                      </a:lnTo>
                      <a:lnTo>
                        <a:pt x="149" y="2"/>
                      </a:lnTo>
                      <a:lnTo>
                        <a:pt x="162" y="8"/>
                      </a:lnTo>
                      <a:lnTo>
                        <a:pt x="173" y="19"/>
                      </a:lnTo>
                      <a:lnTo>
                        <a:pt x="178" y="31"/>
                      </a:lnTo>
                      <a:lnTo>
                        <a:pt x="181" y="58"/>
                      </a:lnTo>
                      <a:lnTo>
                        <a:pt x="186" y="81"/>
                      </a:lnTo>
                      <a:lnTo>
                        <a:pt x="186" y="105"/>
                      </a:lnTo>
                      <a:lnTo>
                        <a:pt x="168" y="127"/>
                      </a:lnTo>
                      <a:lnTo>
                        <a:pt x="10" y="118"/>
                      </a:lnTo>
                      <a:lnTo>
                        <a:pt x="0" y="108"/>
                      </a:lnTo>
                      <a:lnTo>
                        <a:pt x="12" y="79"/>
                      </a:lnTo>
                      <a:lnTo>
                        <a:pt x="23" y="47"/>
                      </a:lnTo>
                      <a:lnTo>
                        <a:pt x="41" y="21"/>
                      </a:lnTo>
                      <a:lnTo>
                        <a:pt x="70" y="2"/>
                      </a:lnTo>
                      <a:close/>
                    </a:path>
                  </a:pathLst>
                </a:custGeom>
                <a:solidFill>
                  <a:srgbClr val="D8BAA8"/>
                </a:solidFill>
                <a:ln w="9525">
                  <a:noFill/>
                  <a:round/>
                  <a:headEnd/>
                  <a:tailEnd/>
                </a:ln>
              </p:spPr>
              <p:txBody>
                <a:bodyPr>
                  <a:prstTxWarp prst="textNoShape">
                    <a:avLst/>
                  </a:prstTxWarp>
                </a:bodyPr>
                <a:lstStyle/>
                <a:p>
                  <a:endParaRPr lang="en-US"/>
                </a:p>
              </p:txBody>
            </p:sp>
            <p:sp>
              <p:nvSpPr>
                <p:cNvPr id="55942" name="Freeform 353"/>
                <p:cNvSpPr>
                  <a:spLocks noChangeAspect="1" noEditPoints="1"/>
                </p:cNvSpPr>
                <p:nvPr/>
              </p:nvSpPr>
              <p:spPr bwMode="auto">
                <a:xfrm>
                  <a:off x="3121" y="2525"/>
                  <a:ext cx="325" cy="159"/>
                </a:xfrm>
                <a:custGeom>
                  <a:avLst/>
                  <a:gdLst>
                    <a:gd name="T0" fmla="*/ 207 w 976"/>
                    <a:gd name="T1" fmla="*/ 38 h 477"/>
                    <a:gd name="T2" fmla="*/ 212 w 976"/>
                    <a:gd name="T3" fmla="*/ 200 h 477"/>
                    <a:gd name="T4" fmla="*/ 224 w 976"/>
                    <a:gd name="T5" fmla="*/ 354 h 477"/>
                    <a:gd name="T6" fmla="*/ 173 w 976"/>
                    <a:gd name="T7" fmla="*/ 344 h 477"/>
                    <a:gd name="T8" fmla="*/ 128 w 976"/>
                    <a:gd name="T9" fmla="*/ 359 h 477"/>
                    <a:gd name="T10" fmla="*/ 84 w 976"/>
                    <a:gd name="T11" fmla="*/ 383 h 477"/>
                    <a:gd name="T12" fmla="*/ 39 w 976"/>
                    <a:gd name="T13" fmla="*/ 407 h 477"/>
                    <a:gd name="T14" fmla="*/ 7 w 976"/>
                    <a:gd name="T15" fmla="*/ 229 h 477"/>
                    <a:gd name="T16" fmla="*/ 0 w 976"/>
                    <a:gd name="T17" fmla="*/ 46 h 477"/>
                    <a:gd name="T18" fmla="*/ 648 w 976"/>
                    <a:gd name="T19" fmla="*/ 19 h 477"/>
                    <a:gd name="T20" fmla="*/ 648 w 976"/>
                    <a:gd name="T21" fmla="*/ 33 h 477"/>
                    <a:gd name="T22" fmla="*/ 650 w 976"/>
                    <a:gd name="T23" fmla="*/ 53 h 477"/>
                    <a:gd name="T24" fmla="*/ 668 w 976"/>
                    <a:gd name="T25" fmla="*/ 17 h 477"/>
                    <a:gd name="T26" fmla="*/ 703 w 976"/>
                    <a:gd name="T27" fmla="*/ 116 h 477"/>
                    <a:gd name="T28" fmla="*/ 674 w 976"/>
                    <a:gd name="T29" fmla="*/ 320 h 477"/>
                    <a:gd name="T30" fmla="*/ 653 w 976"/>
                    <a:gd name="T31" fmla="*/ 419 h 477"/>
                    <a:gd name="T32" fmla="*/ 660 w 976"/>
                    <a:gd name="T33" fmla="*/ 422 h 477"/>
                    <a:gd name="T34" fmla="*/ 687 w 976"/>
                    <a:gd name="T35" fmla="*/ 320 h 477"/>
                    <a:gd name="T36" fmla="*/ 716 w 976"/>
                    <a:gd name="T37" fmla="*/ 120 h 477"/>
                    <a:gd name="T38" fmla="*/ 976 w 976"/>
                    <a:gd name="T39" fmla="*/ 0 h 477"/>
                    <a:gd name="T40" fmla="*/ 952 w 976"/>
                    <a:gd name="T41" fmla="*/ 146 h 477"/>
                    <a:gd name="T42" fmla="*/ 911 w 976"/>
                    <a:gd name="T43" fmla="*/ 272 h 477"/>
                    <a:gd name="T44" fmla="*/ 850 w 976"/>
                    <a:gd name="T45" fmla="*/ 366 h 477"/>
                    <a:gd name="T46" fmla="*/ 771 w 976"/>
                    <a:gd name="T47" fmla="*/ 424 h 477"/>
                    <a:gd name="T48" fmla="*/ 752 w 976"/>
                    <a:gd name="T49" fmla="*/ 441 h 477"/>
                    <a:gd name="T50" fmla="*/ 745 w 976"/>
                    <a:gd name="T51" fmla="*/ 459 h 477"/>
                    <a:gd name="T52" fmla="*/ 745 w 976"/>
                    <a:gd name="T53" fmla="*/ 469 h 477"/>
                    <a:gd name="T54" fmla="*/ 745 w 976"/>
                    <a:gd name="T55" fmla="*/ 477 h 477"/>
                    <a:gd name="T56" fmla="*/ 692 w 976"/>
                    <a:gd name="T57" fmla="*/ 433 h 477"/>
                    <a:gd name="T58" fmla="*/ 634 w 976"/>
                    <a:gd name="T59" fmla="*/ 424 h 477"/>
                    <a:gd name="T60" fmla="*/ 573 w 976"/>
                    <a:gd name="T61" fmla="*/ 435 h 477"/>
                    <a:gd name="T62" fmla="*/ 516 w 976"/>
                    <a:gd name="T63" fmla="*/ 448 h 477"/>
                    <a:gd name="T64" fmla="*/ 487 w 976"/>
                    <a:gd name="T65" fmla="*/ 395 h 477"/>
                    <a:gd name="T66" fmla="*/ 450 w 976"/>
                    <a:gd name="T67" fmla="*/ 364 h 477"/>
                    <a:gd name="T68" fmla="*/ 402 w 976"/>
                    <a:gd name="T69" fmla="*/ 378 h 477"/>
                    <a:gd name="T70" fmla="*/ 357 w 976"/>
                    <a:gd name="T71" fmla="*/ 385 h 477"/>
                    <a:gd name="T72" fmla="*/ 313 w 976"/>
                    <a:gd name="T73" fmla="*/ 393 h 477"/>
                    <a:gd name="T74" fmla="*/ 273 w 976"/>
                    <a:gd name="T75" fmla="*/ 409 h 477"/>
                    <a:gd name="T76" fmla="*/ 241 w 976"/>
                    <a:gd name="T77" fmla="*/ 369 h 477"/>
                    <a:gd name="T78" fmla="*/ 231 w 976"/>
                    <a:gd name="T79" fmla="*/ 317 h 477"/>
                    <a:gd name="T80" fmla="*/ 220 w 976"/>
                    <a:gd name="T81" fmla="*/ 180 h 477"/>
                    <a:gd name="T82" fmla="*/ 220 w 976"/>
                    <a:gd name="T83" fmla="*/ 35 h 47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976"/>
                    <a:gd name="T127" fmla="*/ 0 h 477"/>
                    <a:gd name="T128" fmla="*/ 976 w 976"/>
                    <a:gd name="T129" fmla="*/ 477 h 47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976" h="477">
                      <a:moveTo>
                        <a:pt x="0" y="46"/>
                      </a:moveTo>
                      <a:lnTo>
                        <a:pt x="207" y="38"/>
                      </a:lnTo>
                      <a:lnTo>
                        <a:pt x="207" y="120"/>
                      </a:lnTo>
                      <a:lnTo>
                        <a:pt x="212" y="200"/>
                      </a:lnTo>
                      <a:lnTo>
                        <a:pt x="218" y="280"/>
                      </a:lnTo>
                      <a:lnTo>
                        <a:pt x="224" y="354"/>
                      </a:lnTo>
                      <a:lnTo>
                        <a:pt x="197" y="346"/>
                      </a:lnTo>
                      <a:lnTo>
                        <a:pt x="173" y="344"/>
                      </a:lnTo>
                      <a:lnTo>
                        <a:pt x="149" y="349"/>
                      </a:lnTo>
                      <a:lnTo>
                        <a:pt x="128" y="359"/>
                      </a:lnTo>
                      <a:lnTo>
                        <a:pt x="104" y="369"/>
                      </a:lnTo>
                      <a:lnTo>
                        <a:pt x="84" y="383"/>
                      </a:lnTo>
                      <a:lnTo>
                        <a:pt x="63" y="395"/>
                      </a:lnTo>
                      <a:lnTo>
                        <a:pt x="39" y="407"/>
                      </a:lnTo>
                      <a:lnTo>
                        <a:pt x="20" y="320"/>
                      </a:lnTo>
                      <a:lnTo>
                        <a:pt x="7" y="229"/>
                      </a:lnTo>
                      <a:lnTo>
                        <a:pt x="0" y="140"/>
                      </a:lnTo>
                      <a:lnTo>
                        <a:pt x="0" y="46"/>
                      </a:lnTo>
                      <a:close/>
                      <a:moveTo>
                        <a:pt x="220" y="35"/>
                      </a:moveTo>
                      <a:lnTo>
                        <a:pt x="648" y="19"/>
                      </a:lnTo>
                      <a:lnTo>
                        <a:pt x="648" y="24"/>
                      </a:lnTo>
                      <a:lnTo>
                        <a:pt x="648" y="33"/>
                      </a:lnTo>
                      <a:lnTo>
                        <a:pt x="648" y="43"/>
                      </a:lnTo>
                      <a:lnTo>
                        <a:pt x="650" y="53"/>
                      </a:lnTo>
                      <a:lnTo>
                        <a:pt x="658" y="53"/>
                      </a:lnTo>
                      <a:lnTo>
                        <a:pt x="668" y="17"/>
                      </a:lnTo>
                      <a:lnTo>
                        <a:pt x="703" y="17"/>
                      </a:lnTo>
                      <a:lnTo>
                        <a:pt x="703" y="116"/>
                      </a:lnTo>
                      <a:lnTo>
                        <a:pt x="692" y="219"/>
                      </a:lnTo>
                      <a:lnTo>
                        <a:pt x="674" y="320"/>
                      </a:lnTo>
                      <a:lnTo>
                        <a:pt x="648" y="414"/>
                      </a:lnTo>
                      <a:lnTo>
                        <a:pt x="653" y="419"/>
                      </a:lnTo>
                      <a:lnTo>
                        <a:pt x="658" y="422"/>
                      </a:lnTo>
                      <a:lnTo>
                        <a:pt x="660" y="422"/>
                      </a:lnTo>
                      <a:lnTo>
                        <a:pt x="668" y="417"/>
                      </a:lnTo>
                      <a:lnTo>
                        <a:pt x="687" y="320"/>
                      </a:lnTo>
                      <a:lnTo>
                        <a:pt x="703" y="219"/>
                      </a:lnTo>
                      <a:lnTo>
                        <a:pt x="716" y="120"/>
                      </a:lnTo>
                      <a:lnTo>
                        <a:pt x="718" y="17"/>
                      </a:lnTo>
                      <a:lnTo>
                        <a:pt x="976" y="0"/>
                      </a:lnTo>
                      <a:lnTo>
                        <a:pt x="966" y="74"/>
                      </a:lnTo>
                      <a:lnTo>
                        <a:pt x="952" y="146"/>
                      </a:lnTo>
                      <a:lnTo>
                        <a:pt x="934" y="212"/>
                      </a:lnTo>
                      <a:lnTo>
                        <a:pt x="911" y="272"/>
                      </a:lnTo>
                      <a:lnTo>
                        <a:pt x="884" y="322"/>
                      </a:lnTo>
                      <a:lnTo>
                        <a:pt x="850" y="366"/>
                      </a:lnTo>
                      <a:lnTo>
                        <a:pt x="814" y="401"/>
                      </a:lnTo>
                      <a:lnTo>
                        <a:pt x="771" y="424"/>
                      </a:lnTo>
                      <a:lnTo>
                        <a:pt x="761" y="435"/>
                      </a:lnTo>
                      <a:lnTo>
                        <a:pt x="752" y="441"/>
                      </a:lnTo>
                      <a:lnTo>
                        <a:pt x="747" y="448"/>
                      </a:lnTo>
                      <a:lnTo>
                        <a:pt x="745" y="459"/>
                      </a:lnTo>
                      <a:lnTo>
                        <a:pt x="745" y="464"/>
                      </a:lnTo>
                      <a:lnTo>
                        <a:pt x="745" y="469"/>
                      </a:lnTo>
                      <a:lnTo>
                        <a:pt x="745" y="472"/>
                      </a:lnTo>
                      <a:lnTo>
                        <a:pt x="745" y="477"/>
                      </a:lnTo>
                      <a:lnTo>
                        <a:pt x="721" y="451"/>
                      </a:lnTo>
                      <a:lnTo>
                        <a:pt x="692" y="433"/>
                      </a:lnTo>
                      <a:lnTo>
                        <a:pt x="665" y="424"/>
                      </a:lnTo>
                      <a:lnTo>
                        <a:pt x="634" y="424"/>
                      </a:lnTo>
                      <a:lnTo>
                        <a:pt x="605" y="427"/>
                      </a:lnTo>
                      <a:lnTo>
                        <a:pt x="573" y="435"/>
                      </a:lnTo>
                      <a:lnTo>
                        <a:pt x="544" y="443"/>
                      </a:lnTo>
                      <a:lnTo>
                        <a:pt x="516" y="448"/>
                      </a:lnTo>
                      <a:lnTo>
                        <a:pt x="510" y="419"/>
                      </a:lnTo>
                      <a:lnTo>
                        <a:pt x="487" y="395"/>
                      </a:lnTo>
                      <a:lnTo>
                        <a:pt x="463" y="378"/>
                      </a:lnTo>
                      <a:lnTo>
                        <a:pt x="450" y="364"/>
                      </a:lnTo>
                      <a:lnTo>
                        <a:pt x="426" y="372"/>
                      </a:lnTo>
                      <a:lnTo>
                        <a:pt x="402" y="378"/>
                      </a:lnTo>
                      <a:lnTo>
                        <a:pt x="378" y="380"/>
                      </a:lnTo>
                      <a:lnTo>
                        <a:pt x="357" y="385"/>
                      </a:lnTo>
                      <a:lnTo>
                        <a:pt x="333" y="388"/>
                      </a:lnTo>
                      <a:lnTo>
                        <a:pt x="313" y="393"/>
                      </a:lnTo>
                      <a:lnTo>
                        <a:pt x="292" y="398"/>
                      </a:lnTo>
                      <a:lnTo>
                        <a:pt x="273" y="409"/>
                      </a:lnTo>
                      <a:lnTo>
                        <a:pt x="253" y="393"/>
                      </a:lnTo>
                      <a:lnTo>
                        <a:pt x="241" y="369"/>
                      </a:lnTo>
                      <a:lnTo>
                        <a:pt x="234" y="344"/>
                      </a:lnTo>
                      <a:lnTo>
                        <a:pt x="231" y="317"/>
                      </a:lnTo>
                      <a:lnTo>
                        <a:pt x="226" y="251"/>
                      </a:lnTo>
                      <a:lnTo>
                        <a:pt x="220" y="180"/>
                      </a:lnTo>
                      <a:lnTo>
                        <a:pt x="218" y="108"/>
                      </a:lnTo>
                      <a:lnTo>
                        <a:pt x="220" y="35"/>
                      </a:lnTo>
                      <a:close/>
                    </a:path>
                  </a:pathLst>
                </a:custGeom>
                <a:solidFill>
                  <a:srgbClr val="BF2B1C"/>
                </a:solidFill>
                <a:ln w="9525">
                  <a:noFill/>
                  <a:round/>
                  <a:headEnd/>
                  <a:tailEnd/>
                </a:ln>
              </p:spPr>
              <p:txBody>
                <a:bodyPr>
                  <a:prstTxWarp prst="textNoShape">
                    <a:avLst/>
                  </a:prstTxWarp>
                </a:bodyPr>
                <a:lstStyle/>
                <a:p>
                  <a:endParaRPr lang="en-US"/>
                </a:p>
              </p:txBody>
            </p:sp>
            <p:sp>
              <p:nvSpPr>
                <p:cNvPr id="55943" name="Freeform 354"/>
                <p:cNvSpPr>
                  <a:spLocks noChangeAspect="1" noEditPoints="1"/>
                </p:cNvSpPr>
                <p:nvPr/>
              </p:nvSpPr>
              <p:spPr bwMode="auto">
                <a:xfrm>
                  <a:off x="3121" y="2515"/>
                  <a:ext cx="326" cy="37"/>
                </a:xfrm>
                <a:custGeom>
                  <a:avLst/>
                  <a:gdLst>
                    <a:gd name="T0" fmla="*/ 971 w 979"/>
                    <a:gd name="T1" fmla="*/ 64 h 109"/>
                    <a:gd name="T2" fmla="*/ 718 w 979"/>
                    <a:gd name="T3" fmla="*/ 75 h 109"/>
                    <a:gd name="T4" fmla="*/ 718 w 979"/>
                    <a:gd name="T5" fmla="*/ 62 h 109"/>
                    <a:gd name="T6" fmla="*/ 718 w 979"/>
                    <a:gd name="T7" fmla="*/ 46 h 109"/>
                    <a:gd name="T8" fmla="*/ 718 w 979"/>
                    <a:gd name="T9" fmla="*/ 29 h 109"/>
                    <a:gd name="T10" fmla="*/ 718 w 979"/>
                    <a:gd name="T11" fmla="*/ 12 h 109"/>
                    <a:gd name="T12" fmla="*/ 979 w 979"/>
                    <a:gd name="T13" fmla="*/ 0 h 109"/>
                    <a:gd name="T14" fmla="*/ 976 w 979"/>
                    <a:gd name="T15" fmla="*/ 14 h 109"/>
                    <a:gd name="T16" fmla="*/ 976 w 979"/>
                    <a:gd name="T17" fmla="*/ 29 h 109"/>
                    <a:gd name="T18" fmla="*/ 974 w 979"/>
                    <a:gd name="T19" fmla="*/ 46 h 109"/>
                    <a:gd name="T20" fmla="*/ 971 w 979"/>
                    <a:gd name="T21" fmla="*/ 64 h 109"/>
                    <a:gd name="T22" fmla="*/ 703 w 979"/>
                    <a:gd name="T23" fmla="*/ 75 h 109"/>
                    <a:gd name="T24" fmla="*/ 658 w 979"/>
                    <a:gd name="T25" fmla="*/ 80 h 109"/>
                    <a:gd name="T26" fmla="*/ 684 w 979"/>
                    <a:gd name="T27" fmla="*/ 12 h 109"/>
                    <a:gd name="T28" fmla="*/ 703 w 979"/>
                    <a:gd name="T29" fmla="*/ 12 h 109"/>
                    <a:gd name="T30" fmla="*/ 703 w 979"/>
                    <a:gd name="T31" fmla="*/ 29 h 109"/>
                    <a:gd name="T32" fmla="*/ 703 w 979"/>
                    <a:gd name="T33" fmla="*/ 46 h 109"/>
                    <a:gd name="T34" fmla="*/ 703 w 979"/>
                    <a:gd name="T35" fmla="*/ 62 h 109"/>
                    <a:gd name="T36" fmla="*/ 703 w 979"/>
                    <a:gd name="T37" fmla="*/ 75 h 109"/>
                    <a:gd name="T38" fmla="*/ 650 w 979"/>
                    <a:gd name="T39" fmla="*/ 80 h 109"/>
                    <a:gd name="T40" fmla="*/ 220 w 979"/>
                    <a:gd name="T41" fmla="*/ 101 h 109"/>
                    <a:gd name="T42" fmla="*/ 220 w 979"/>
                    <a:gd name="T43" fmla="*/ 85 h 109"/>
                    <a:gd name="T44" fmla="*/ 220 w 979"/>
                    <a:gd name="T45" fmla="*/ 67 h 109"/>
                    <a:gd name="T46" fmla="*/ 220 w 979"/>
                    <a:gd name="T47" fmla="*/ 51 h 109"/>
                    <a:gd name="T48" fmla="*/ 224 w 979"/>
                    <a:gd name="T49" fmla="*/ 35 h 109"/>
                    <a:gd name="T50" fmla="*/ 639 w 979"/>
                    <a:gd name="T51" fmla="*/ 14 h 109"/>
                    <a:gd name="T52" fmla="*/ 641 w 979"/>
                    <a:gd name="T53" fmla="*/ 29 h 109"/>
                    <a:gd name="T54" fmla="*/ 645 w 979"/>
                    <a:gd name="T55" fmla="*/ 46 h 109"/>
                    <a:gd name="T56" fmla="*/ 648 w 979"/>
                    <a:gd name="T57" fmla="*/ 64 h 109"/>
                    <a:gd name="T58" fmla="*/ 650 w 979"/>
                    <a:gd name="T59" fmla="*/ 80 h 109"/>
                    <a:gd name="T60" fmla="*/ 205 w 979"/>
                    <a:gd name="T61" fmla="*/ 101 h 109"/>
                    <a:gd name="T62" fmla="*/ 0 w 979"/>
                    <a:gd name="T63" fmla="*/ 109 h 109"/>
                    <a:gd name="T64" fmla="*/ 0 w 979"/>
                    <a:gd name="T65" fmla="*/ 91 h 109"/>
                    <a:gd name="T66" fmla="*/ 0 w 979"/>
                    <a:gd name="T67" fmla="*/ 75 h 109"/>
                    <a:gd name="T68" fmla="*/ 0 w 979"/>
                    <a:gd name="T69" fmla="*/ 58 h 109"/>
                    <a:gd name="T70" fmla="*/ 2 w 979"/>
                    <a:gd name="T71" fmla="*/ 46 h 109"/>
                    <a:gd name="T72" fmla="*/ 207 w 979"/>
                    <a:gd name="T73" fmla="*/ 35 h 109"/>
                    <a:gd name="T74" fmla="*/ 207 w 979"/>
                    <a:gd name="T75" fmla="*/ 51 h 109"/>
                    <a:gd name="T76" fmla="*/ 207 w 979"/>
                    <a:gd name="T77" fmla="*/ 67 h 109"/>
                    <a:gd name="T78" fmla="*/ 205 w 979"/>
                    <a:gd name="T79" fmla="*/ 85 h 109"/>
                    <a:gd name="T80" fmla="*/ 205 w 979"/>
                    <a:gd name="T81" fmla="*/ 101 h 109"/>
                    <a:gd name="T82" fmla="*/ 648 w 979"/>
                    <a:gd name="T83" fmla="*/ 12 h 109"/>
                    <a:gd name="T84" fmla="*/ 668 w 979"/>
                    <a:gd name="T85" fmla="*/ 12 h 109"/>
                    <a:gd name="T86" fmla="*/ 665 w 979"/>
                    <a:gd name="T87" fmla="*/ 19 h 109"/>
                    <a:gd name="T88" fmla="*/ 665 w 979"/>
                    <a:gd name="T89" fmla="*/ 27 h 109"/>
                    <a:gd name="T90" fmla="*/ 663 w 979"/>
                    <a:gd name="T91" fmla="*/ 35 h 109"/>
                    <a:gd name="T92" fmla="*/ 658 w 979"/>
                    <a:gd name="T93" fmla="*/ 41 h 109"/>
                    <a:gd name="T94" fmla="*/ 655 w 979"/>
                    <a:gd name="T95" fmla="*/ 35 h 109"/>
                    <a:gd name="T96" fmla="*/ 653 w 979"/>
                    <a:gd name="T97" fmla="*/ 27 h 109"/>
                    <a:gd name="T98" fmla="*/ 650 w 979"/>
                    <a:gd name="T99" fmla="*/ 19 h 109"/>
                    <a:gd name="T100" fmla="*/ 648 w 979"/>
                    <a:gd name="T101" fmla="*/ 12 h 109"/>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979"/>
                    <a:gd name="T154" fmla="*/ 0 h 109"/>
                    <a:gd name="T155" fmla="*/ 979 w 979"/>
                    <a:gd name="T156" fmla="*/ 109 h 109"/>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979" h="109">
                      <a:moveTo>
                        <a:pt x="971" y="64"/>
                      </a:moveTo>
                      <a:lnTo>
                        <a:pt x="718" y="75"/>
                      </a:lnTo>
                      <a:lnTo>
                        <a:pt x="718" y="62"/>
                      </a:lnTo>
                      <a:lnTo>
                        <a:pt x="718" y="46"/>
                      </a:lnTo>
                      <a:lnTo>
                        <a:pt x="718" y="29"/>
                      </a:lnTo>
                      <a:lnTo>
                        <a:pt x="718" y="12"/>
                      </a:lnTo>
                      <a:lnTo>
                        <a:pt x="979" y="0"/>
                      </a:lnTo>
                      <a:lnTo>
                        <a:pt x="976" y="14"/>
                      </a:lnTo>
                      <a:lnTo>
                        <a:pt x="976" y="29"/>
                      </a:lnTo>
                      <a:lnTo>
                        <a:pt x="974" y="46"/>
                      </a:lnTo>
                      <a:lnTo>
                        <a:pt x="971" y="64"/>
                      </a:lnTo>
                      <a:close/>
                      <a:moveTo>
                        <a:pt x="703" y="75"/>
                      </a:moveTo>
                      <a:lnTo>
                        <a:pt x="658" y="80"/>
                      </a:lnTo>
                      <a:lnTo>
                        <a:pt x="684" y="12"/>
                      </a:lnTo>
                      <a:lnTo>
                        <a:pt x="703" y="12"/>
                      </a:lnTo>
                      <a:lnTo>
                        <a:pt x="703" y="29"/>
                      </a:lnTo>
                      <a:lnTo>
                        <a:pt x="703" y="46"/>
                      </a:lnTo>
                      <a:lnTo>
                        <a:pt x="703" y="62"/>
                      </a:lnTo>
                      <a:lnTo>
                        <a:pt x="703" y="75"/>
                      </a:lnTo>
                      <a:close/>
                      <a:moveTo>
                        <a:pt x="650" y="80"/>
                      </a:moveTo>
                      <a:lnTo>
                        <a:pt x="220" y="101"/>
                      </a:lnTo>
                      <a:lnTo>
                        <a:pt x="220" y="85"/>
                      </a:lnTo>
                      <a:lnTo>
                        <a:pt x="220" y="67"/>
                      </a:lnTo>
                      <a:lnTo>
                        <a:pt x="220" y="51"/>
                      </a:lnTo>
                      <a:lnTo>
                        <a:pt x="224" y="35"/>
                      </a:lnTo>
                      <a:lnTo>
                        <a:pt x="639" y="14"/>
                      </a:lnTo>
                      <a:lnTo>
                        <a:pt x="641" y="29"/>
                      </a:lnTo>
                      <a:lnTo>
                        <a:pt x="645" y="46"/>
                      </a:lnTo>
                      <a:lnTo>
                        <a:pt x="648" y="64"/>
                      </a:lnTo>
                      <a:lnTo>
                        <a:pt x="650" y="80"/>
                      </a:lnTo>
                      <a:close/>
                      <a:moveTo>
                        <a:pt x="205" y="101"/>
                      </a:moveTo>
                      <a:lnTo>
                        <a:pt x="0" y="109"/>
                      </a:lnTo>
                      <a:lnTo>
                        <a:pt x="0" y="91"/>
                      </a:lnTo>
                      <a:lnTo>
                        <a:pt x="0" y="75"/>
                      </a:lnTo>
                      <a:lnTo>
                        <a:pt x="0" y="58"/>
                      </a:lnTo>
                      <a:lnTo>
                        <a:pt x="2" y="46"/>
                      </a:lnTo>
                      <a:lnTo>
                        <a:pt x="207" y="35"/>
                      </a:lnTo>
                      <a:lnTo>
                        <a:pt x="207" y="51"/>
                      </a:lnTo>
                      <a:lnTo>
                        <a:pt x="207" y="67"/>
                      </a:lnTo>
                      <a:lnTo>
                        <a:pt x="205" y="85"/>
                      </a:lnTo>
                      <a:lnTo>
                        <a:pt x="205" y="101"/>
                      </a:lnTo>
                      <a:close/>
                      <a:moveTo>
                        <a:pt x="648" y="12"/>
                      </a:moveTo>
                      <a:lnTo>
                        <a:pt x="668" y="12"/>
                      </a:lnTo>
                      <a:lnTo>
                        <a:pt x="665" y="19"/>
                      </a:lnTo>
                      <a:lnTo>
                        <a:pt x="665" y="27"/>
                      </a:lnTo>
                      <a:lnTo>
                        <a:pt x="663" y="35"/>
                      </a:lnTo>
                      <a:lnTo>
                        <a:pt x="658" y="41"/>
                      </a:lnTo>
                      <a:lnTo>
                        <a:pt x="655" y="35"/>
                      </a:lnTo>
                      <a:lnTo>
                        <a:pt x="653" y="27"/>
                      </a:lnTo>
                      <a:lnTo>
                        <a:pt x="650" y="19"/>
                      </a:lnTo>
                      <a:lnTo>
                        <a:pt x="648" y="12"/>
                      </a:lnTo>
                      <a:close/>
                    </a:path>
                  </a:pathLst>
                </a:custGeom>
                <a:solidFill>
                  <a:srgbClr val="BF2B1C"/>
                </a:solidFill>
                <a:ln w="9525">
                  <a:noFill/>
                  <a:round/>
                  <a:headEnd/>
                  <a:tailEnd/>
                </a:ln>
              </p:spPr>
              <p:txBody>
                <a:bodyPr>
                  <a:prstTxWarp prst="textNoShape">
                    <a:avLst/>
                  </a:prstTxWarp>
                </a:bodyPr>
                <a:lstStyle/>
                <a:p>
                  <a:endParaRPr lang="en-US"/>
                </a:p>
              </p:txBody>
            </p:sp>
            <p:sp>
              <p:nvSpPr>
                <p:cNvPr id="55944" name="Freeform 355"/>
                <p:cNvSpPr>
                  <a:spLocks noChangeAspect="1" noEditPoints="1"/>
                </p:cNvSpPr>
                <p:nvPr/>
              </p:nvSpPr>
              <p:spPr bwMode="auto">
                <a:xfrm>
                  <a:off x="3121" y="2504"/>
                  <a:ext cx="328" cy="36"/>
                </a:xfrm>
                <a:custGeom>
                  <a:avLst/>
                  <a:gdLst>
                    <a:gd name="T0" fmla="*/ 976 w 985"/>
                    <a:gd name="T1" fmla="*/ 63 h 109"/>
                    <a:gd name="T2" fmla="*/ 718 w 985"/>
                    <a:gd name="T3" fmla="*/ 80 h 109"/>
                    <a:gd name="T4" fmla="*/ 718 w 985"/>
                    <a:gd name="T5" fmla="*/ 67 h 109"/>
                    <a:gd name="T6" fmla="*/ 718 w 985"/>
                    <a:gd name="T7" fmla="*/ 53 h 109"/>
                    <a:gd name="T8" fmla="*/ 718 w 985"/>
                    <a:gd name="T9" fmla="*/ 40 h 109"/>
                    <a:gd name="T10" fmla="*/ 718 w 985"/>
                    <a:gd name="T11" fmla="*/ 27 h 109"/>
                    <a:gd name="T12" fmla="*/ 718 w 985"/>
                    <a:gd name="T13" fmla="*/ 24 h 109"/>
                    <a:gd name="T14" fmla="*/ 718 w 985"/>
                    <a:gd name="T15" fmla="*/ 19 h 109"/>
                    <a:gd name="T16" fmla="*/ 718 w 985"/>
                    <a:gd name="T17" fmla="*/ 17 h 109"/>
                    <a:gd name="T18" fmla="*/ 718 w 985"/>
                    <a:gd name="T19" fmla="*/ 12 h 109"/>
                    <a:gd name="T20" fmla="*/ 985 w 985"/>
                    <a:gd name="T21" fmla="*/ 0 h 109"/>
                    <a:gd name="T22" fmla="*/ 981 w 985"/>
                    <a:gd name="T23" fmla="*/ 17 h 109"/>
                    <a:gd name="T24" fmla="*/ 979 w 985"/>
                    <a:gd name="T25" fmla="*/ 32 h 109"/>
                    <a:gd name="T26" fmla="*/ 976 w 985"/>
                    <a:gd name="T27" fmla="*/ 48 h 109"/>
                    <a:gd name="T28" fmla="*/ 976 w 985"/>
                    <a:gd name="T29" fmla="*/ 63 h 109"/>
                    <a:gd name="T30" fmla="*/ 703 w 985"/>
                    <a:gd name="T31" fmla="*/ 80 h 109"/>
                    <a:gd name="T32" fmla="*/ 668 w 985"/>
                    <a:gd name="T33" fmla="*/ 80 h 109"/>
                    <a:gd name="T34" fmla="*/ 694 w 985"/>
                    <a:gd name="T35" fmla="*/ 12 h 109"/>
                    <a:gd name="T36" fmla="*/ 703 w 985"/>
                    <a:gd name="T37" fmla="*/ 12 h 109"/>
                    <a:gd name="T38" fmla="*/ 703 w 985"/>
                    <a:gd name="T39" fmla="*/ 29 h 109"/>
                    <a:gd name="T40" fmla="*/ 703 w 985"/>
                    <a:gd name="T41" fmla="*/ 46 h 109"/>
                    <a:gd name="T42" fmla="*/ 703 w 985"/>
                    <a:gd name="T43" fmla="*/ 61 h 109"/>
                    <a:gd name="T44" fmla="*/ 703 w 985"/>
                    <a:gd name="T45" fmla="*/ 80 h 109"/>
                    <a:gd name="T46" fmla="*/ 648 w 985"/>
                    <a:gd name="T47" fmla="*/ 82 h 109"/>
                    <a:gd name="T48" fmla="*/ 220 w 985"/>
                    <a:gd name="T49" fmla="*/ 98 h 109"/>
                    <a:gd name="T50" fmla="*/ 220 w 985"/>
                    <a:gd name="T51" fmla="*/ 82 h 109"/>
                    <a:gd name="T52" fmla="*/ 224 w 985"/>
                    <a:gd name="T53" fmla="*/ 67 h 109"/>
                    <a:gd name="T54" fmla="*/ 224 w 985"/>
                    <a:gd name="T55" fmla="*/ 51 h 109"/>
                    <a:gd name="T56" fmla="*/ 224 w 985"/>
                    <a:gd name="T57" fmla="*/ 34 h 109"/>
                    <a:gd name="T58" fmla="*/ 631 w 985"/>
                    <a:gd name="T59" fmla="*/ 17 h 109"/>
                    <a:gd name="T60" fmla="*/ 634 w 985"/>
                    <a:gd name="T61" fmla="*/ 32 h 109"/>
                    <a:gd name="T62" fmla="*/ 639 w 985"/>
                    <a:gd name="T63" fmla="*/ 48 h 109"/>
                    <a:gd name="T64" fmla="*/ 641 w 985"/>
                    <a:gd name="T65" fmla="*/ 67 h 109"/>
                    <a:gd name="T66" fmla="*/ 648 w 985"/>
                    <a:gd name="T67" fmla="*/ 82 h 109"/>
                    <a:gd name="T68" fmla="*/ 207 w 985"/>
                    <a:gd name="T69" fmla="*/ 101 h 109"/>
                    <a:gd name="T70" fmla="*/ 0 w 985"/>
                    <a:gd name="T71" fmla="*/ 109 h 109"/>
                    <a:gd name="T72" fmla="*/ 0 w 985"/>
                    <a:gd name="T73" fmla="*/ 96 h 109"/>
                    <a:gd name="T74" fmla="*/ 2 w 985"/>
                    <a:gd name="T75" fmla="*/ 80 h 109"/>
                    <a:gd name="T76" fmla="*/ 2 w 985"/>
                    <a:gd name="T77" fmla="*/ 63 h 109"/>
                    <a:gd name="T78" fmla="*/ 2 w 985"/>
                    <a:gd name="T79" fmla="*/ 46 h 109"/>
                    <a:gd name="T80" fmla="*/ 212 w 985"/>
                    <a:gd name="T81" fmla="*/ 37 h 109"/>
                    <a:gd name="T82" fmla="*/ 210 w 985"/>
                    <a:gd name="T83" fmla="*/ 53 h 109"/>
                    <a:gd name="T84" fmla="*/ 207 w 985"/>
                    <a:gd name="T85" fmla="*/ 69 h 109"/>
                    <a:gd name="T86" fmla="*/ 207 w 985"/>
                    <a:gd name="T87" fmla="*/ 85 h 109"/>
                    <a:gd name="T88" fmla="*/ 207 w 985"/>
                    <a:gd name="T89" fmla="*/ 101 h 109"/>
                    <a:gd name="T90" fmla="*/ 639 w 985"/>
                    <a:gd name="T91" fmla="*/ 17 h 109"/>
                    <a:gd name="T92" fmla="*/ 682 w 985"/>
                    <a:gd name="T93" fmla="*/ 12 h 109"/>
                    <a:gd name="T94" fmla="*/ 676 w 985"/>
                    <a:gd name="T95" fmla="*/ 29 h 109"/>
                    <a:gd name="T96" fmla="*/ 670 w 985"/>
                    <a:gd name="T97" fmla="*/ 46 h 109"/>
                    <a:gd name="T98" fmla="*/ 665 w 985"/>
                    <a:gd name="T99" fmla="*/ 61 h 109"/>
                    <a:gd name="T100" fmla="*/ 658 w 985"/>
                    <a:gd name="T101" fmla="*/ 75 h 109"/>
                    <a:gd name="T102" fmla="*/ 653 w 985"/>
                    <a:gd name="T103" fmla="*/ 61 h 109"/>
                    <a:gd name="T104" fmla="*/ 648 w 985"/>
                    <a:gd name="T105" fmla="*/ 46 h 109"/>
                    <a:gd name="T106" fmla="*/ 645 w 985"/>
                    <a:gd name="T107" fmla="*/ 32 h 109"/>
                    <a:gd name="T108" fmla="*/ 639 w 985"/>
                    <a:gd name="T109" fmla="*/ 17 h 109"/>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985"/>
                    <a:gd name="T166" fmla="*/ 0 h 109"/>
                    <a:gd name="T167" fmla="*/ 985 w 985"/>
                    <a:gd name="T168" fmla="*/ 109 h 109"/>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985" h="109">
                      <a:moveTo>
                        <a:pt x="976" y="63"/>
                      </a:moveTo>
                      <a:lnTo>
                        <a:pt x="718" y="80"/>
                      </a:lnTo>
                      <a:lnTo>
                        <a:pt x="718" y="67"/>
                      </a:lnTo>
                      <a:lnTo>
                        <a:pt x="718" y="53"/>
                      </a:lnTo>
                      <a:lnTo>
                        <a:pt x="718" y="40"/>
                      </a:lnTo>
                      <a:lnTo>
                        <a:pt x="718" y="27"/>
                      </a:lnTo>
                      <a:lnTo>
                        <a:pt x="718" y="24"/>
                      </a:lnTo>
                      <a:lnTo>
                        <a:pt x="718" y="19"/>
                      </a:lnTo>
                      <a:lnTo>
                        <a:pt x="718" y="17"/>
                      </a:lnTo>
                      <a:lnTo>
                        <a:pt x="718" y="12"/>
                      </a:lnTo>
                      <a:lnTo>
                        <a:pt x="985" y="0"/>
                      </a:lnTo>
                      <a:lnTo>
                        <a:pt x="981" y="17"/>
                      </a:lnTo>
                      <a:lnTo>
                        <a:pt x="979" y="32"/>
                      </a:lnTo>
                      <a:lnTo>
                        <a:pt x="976" y="48"/>
                      </a:lnTo>
                      <a:lnTo>
                        <a:pt x="976" y="63"/>
                      </a:lnTo>
                      <a:close/>
                      <a:moveTo>
                        <a:pt x="703" y="80"/>
                      </a:moveTo>
                      <a:lnTo>
                        <a:pt x="668" y="80"/>
                      </a:lnTo>
                      <a:lnTo>
                        <a:pt x="694" y="12"/>
                      </a:lnTo>
                      <a:lnTo>
                        <a:pt x="703" y="12"/>
                      </a:lnTo>
                      <a:lnTo>
                        <a:pt x="703" y="29"/>
                      </a:lnTo>
                      <a:lnTo>
                        <a:pt x="703" y="46"/>
                      </a:lnTo>
                      <a:lnTo>
                        <a:pt x="703" y="61"/>
                      </a:lnTo>
                      <a:lnTo>
                        <a:pt x="703" y="80"/>
                      </a:lnTo>
                      <a:close/>
                      <a:moveTo>
                        <a:pt x="648" y="82"/>
                      </a:moveTo>
                      <a:lnTo>
                        <a:pt x="220" y="98"/>
                      </a:lnTo>
                      <a:lnTo>
                        <a:pt x="220" y="82"/>
                      </a:lnTo>
                      <a:lnTo>
                        <a:pt x="224" y="67"/>
                      </a:lnTo>
                      <a:lnTo>
                        <a:pt x="224" y="51"/>
                      </a:lnTo>
                      <a:lnTo>
                        <a:pt x="224" y="34"/>
                      </a:lnTo>
                      <a:lnTo>
                        <a:pt x="631" y="17"/>
                      </a:lnTo>
                      <a:lnTo>
                        <a:pt x="634" y="32"/>
                      </a:lnTo>
                      <a:lnTo>
                        <a:pt x="639" y="48"/>
                      </a:lnTo>
                      <a:lnTo>
                        <a:pt x="641" y="67"/>
                      </a:lnTo>
                      <a:lnTo>
                        <a:pt x="648" y="82"/>
                      </a:lnTo>
                      <a:close/>
                      <a:moveTo>
                        <a:pt x="207" y="101"/>
                      </a:moveTo>
                      <a:lnTo>
                        <a:pt x="0" y="109"/>
                      </a:lnTo>
                      <a:lnTo>
                        <a:pt x="0" y="96"/>
                      </a:lnTo>
                      <a:lnTo>
                        <a:pt x="2" y="80"/>
                      </a:lnTo>
                      <a:lnTo>
                        <a:pt x="2" y="63"/>
                      </a:lnTo>
                      <a:lnTo>
                        <a:pt x="2" y="46"/>
                      </a:lnTo>
                      <a:lnTo>
                        <a:pt x="212" y="37"/>
                      </a:lnTo>
                      <a:lnTo>
                        <a:pt x="210" y="53"/>
                      </a:lnTo>
                      <a:lnTo>
                        <a:pt x="207" y="69"/>
                      </a:lnTo>
                      <a:lnTo>
                        <a:pt x="207" y="85"/>
                      </a:lnTo>
                      <a:lnTo>
                        <a:pt x="207" y="101"/>
                      </a:lnTo>
                      <a:close/>
                      <a:moveTo>
                        <a:pt x="639" y="17"/>
                      </a:moveTo>
                      <a:lnTo>
                        <a:pt x="682" y="12"/>
                      </a:lnTo>
                      <a:lnTo>
                        <a:pt x="676" y="29"/>
                      </a:lnTo>
                      <a:lnTo>
                        <a:pt x="670" y="46"/>
                      </a:lnTo>
                      <a:lnTo>
                        <a:pt x="665" y="61"/>
                      </a:lnTo>
                      <a:lnTo>
                        <a:pt x="658" y="75"/>
                      </a:lnTo>
                      <a:lnTo>
                        <a:pt x="653" y="61"/>
                      </a:lnTo>
                      <a:lnTo>
                        <a:pt x="648" y="46"/>
                      </a:lnTo>
                      <a:lnTo>
                        <a:pt x="645" y="32"/>
                      </a:lnTo>
                      <a:lnTo>
                        <a:pt x="639" y="17"/>
                      </a:lnTo>
                      <a:close/>
                    </a:path>
                  </a:pathLst>
                </a:custGeom>
                <a:solidFill>
                  <a:srgbClr val="BF331E"/>
                </a:solidFill>
                <a:ln w="9525">
                  <a:noFill/>
                  <a:round/>
                  <a:headEnd/>
                  <a:tailEnd/>
                </a:ln>
              </p:spPr>
              <p:txBody>
                <a:bodyPr>
                  <a:prstTxWarp prst="textNoShape">
                    <a:avLst/>
                  </a:prstTxWarp>
                </a:bodyPr>
                <a:lstStyle/>
                <a:p>
                  <a:endParaRPr lang="en-US"/>
                </a:p>
              </p:txBody>
            </p:sp>
            <p:sp>
              <p:nvSpPr>
                <p:cNvPr id="55945" name="Freeform 356"/>
                <p:cNvSpPr>
                  <a:spLocks noChangeAspect="1" noEditPoints="1"/>
                </p:cNvSpPr>
                <p:nvPr/>
              </p:nvSpPr>
              <p:spPr bwMode="auto">
                <a:xfrm>
                  <a:off x="3122" y="2493"/>
                  <a:ext cx="327" cy="38"/>
                </a:xfrm>
                <a:custGeom>
                  <a:avLst/>
                  <a:gdLst>
                    <a:gd name="T0" fmla="*/ 977 w 983"/>
                    <a:gd name="T1" fmla="*/ 68 h 114"/>
                    <a:gd name="T2" fmla="*/ 716 w 983"/>
                    <a:gd name="T3" fmla="*/ 80 h 114"/>
                    <a:gd name="T4" fmla="*/ 716 w 983"/>
                    <a:gd name="T5" fmla="*/ 74 h 114"/>
                    <a:gd name="T6" fmla="*/ 716 w 983"/>
                    <a:gd name="T7" fmla="*/ 68 h 114"/>
                    <a:gd name="T8" fmla="*/ 716 w 983"/>
                    <a:gd name="T9" fmla="*/ 66 h 114"/>
                    <a:gd name="T10" fmla="*/ 716 w 983"/>
                    <a:gd name="T11" fmla="*/ 61 h 114"/>
                    <a:gd name="T12" fmla="*/ 714 w 983"/>
                    <a:gd name="T13" fmla="*/ 48 h 114"/>
                    <a:gd name="T14" fmla="*/ 714 w 983"/>
                    <a:gd name="T15" fmla="*/ 34 h 114"/>
                    <a:gd name="T16" fmla="*/ 711 w 983"/>
                    <a:gd name="T17" fmla="*/ 22 h 114"/>
                    <a:gd name="T18" fmla="*/ 706 w 983"/>
                    <a:gd name="T19" fmla="*/ 11 h 114"/>
                    <a:gd name="T20" fmla="*/ 983 w 983"/>
                    <a:gd name="T21" fmla="*/ 0 h 114"/>
                    <a:gd name="T22" fmla="*/ 983 w 983"/>
                    <a:gd name="T23" fmla="*/ 17 h 114"/>
                    <a:gd name="T24" fmla="*/ 979 w 983"/>
                    <a:gd name="T25" fmla="*/ 34 h 114"/>
                    <a:gd name="T26" fmla="*/ 977 w 983"/>
                    <a:gd name="T27" fmla="*/ 51 h 114"/>
                    <a:gd name="T28" fmla="*/ 977 w 983"/>
                    <a:gd name="T29" fmla="*/ 68 h 114"/>
                    <a:gd name="T30" fmla="*/ 701 w 983"/>
                    <a:gd name="T31" fmla="*/ 80 h 114"/>
                    <a:gd name="T32" fmla="*/ 682 w 983"/>
                    <a:gd name="T33" fmla="*/ 80 h 114"/>
                    <a:gd name="T34" fmla="*/ 697 w 983"/>
                    <a:gd name="T35" fmla="*/ 34 h 114"/>
                    <a:gd name="T36" fmla="*/ 701 w 983"/>
                    <a:gd name="T37" fmla="*/ 46 h 114"/>
                    <a:gd name="T38" fmla="*/ 701 w 983"/>
                    <a:gd name="T39" fmla="*/ 56 h 114"/>
                    <a:gd name="T40" fmla="*/ 701 w 983"/>
                    <a:gd name="T41" fmla="*/ 68 h 114"/>
                    <a:gd name="T42" fmla="*/ 701 w 983"/>
                    <a:gd name="T43" fmla="*/ 80 h 114"/>
                    <a:gd name="T44" fmla="*/ 666 w 983"/>
                    <a:gd name="T45" fmla="*/ 80 h 114"/>
                    <a:gd name="T46" fmla="*/ 646 w 983"/>
                    <a:gd name="T47" fmla="*/ 80 h 114"/>
                    <a:gd name="T48" fmla="*/ 643 w 983"/>
                    <a:gd name="T49" fmla="*/ 63 h 114"/>
                    <a:gd name="T50" fmla="*/ 639 w 983"/>
                    <a:gd name="T51" fmla="*/ 48 h 114"/>
                    <a:gd name="T52" fmla="*/ 637 w 983"/>
                    <a:gd name="T53" fmla="*/ 32 h 114"/>
                    <a:gd name="T54" fmla="*/ 637 w 983"/>
                    <a:gd name="T55" fmla="*/ 17 h 114"/>
                    <a:gd name="T56" fmla="*/ 692 w 983"/>
                    <a:gd name="T57" fmla="*/ 17 h 114"/>
                    <a:gd name="T58" fmla="*/ 685 w 983"/>
                    <a:gd name="T59" fmla="*/ 29 h 114"/>
                    <a:gd name="T60" fmla="*/ 680 w 983"/>
                    <a:gd name="T61" fmla="*/ 46 h 114"/>
                    <a:gd name="T62" fmla="*/ 672 w 983"/>
                    <a:gd name="T63" fmla="*/ 61 h 114"/>
                    <a:gd name="T64" fmla="*/ 666 w 983"/>
                    <a:gd name="T65" fmla="*/ 80 h 114"/>
                    <a:gd name="T66" fmla="*/ 637 w 983"/>
                    <a:gd name="T67" fmla="*/ 82 h 114"/>
                    <a:gd name="T68" fmla="*/ 222 w 983"/>
                    <a:gd name="T69" fmla="*/ 103 h 114"/>
                    <a:gd name="T70" fmla="*/ 222 w 983"/>
                    <a:gd name="T71" fmla="*/ 85 h 114"/>
                    <a:gd name="T72" fmla="*/ 222 w 983"/>
                    <a:gd name="T73" fmla="*/ 68 h 114"/>
                    <a:gd name="T74" fmla="*/ 222 w 983"/>
                    <a:gd name="T75" fmla="*/ 51 h 114"/>
                    <a:gd name="T76" fmla="*/ 224 w 983"/>
                    <a:gd name="T77" fmla="*/ 34 h 114"/>
                    <a:gd name="T78" fmla="*/ 622 w 983"/>
                    <a:gd name="T79" fmla="*/ 17 h 114"/>
                    <a:gd name="T80" fmla="*/ 624 w 983"/>
                    <a:gd name="T81" fmla="*/ 32 h 114"/>
                    <a:gd name="T82" fmla="*/ 629 w 983"/>
                    <a:gd name="T83" fmla="*/ 48 h 114"/>
                    <a:gd name="T84" fmla="*/ 632 w 983"/>
                    <a:gd name="T85" fmla="*/ 66 h 114"/>
                    <a:gd name="T86" fmla="*/ 637 w 983"/>
                    <a:gd name="T87" fmla="*/ 82 h 114"/>
                    <a:gd name="T88" fmla="*/ 205 w 983"/>
                    <a:gd name="T89" fmla="*/ 103 h 114"/>
                    <a:gd name="T90" fmla="*/ 0 w 983"/>
                    <a:gd name="T91" fmla="*/ 114 h 114"/>
                    <a:gd name="T92" fmla="*/ 0 w 983"/>
                    <a:gd name="T93" fmla="*/ 95 h 114"/>
                    <a:gd name="T94" fmla="*/ 0 w 983"/>
                    <a:gd name="T95" fmla="*/ 80 h 114"/>
                    <a:gd name="T96" fmla="*/ 0 w 983"/>
                    <a:gd name="T97" fmla="*/ 61 h 114"/>
                    <a:gd name="T98" fmla="*/ 0 w 983"/>
                    <a:gd name="T99" fmla="*/ 46 h 114"/>
                    <a:gd name="T100" fmla="*/ 213 w 983"/>
                    <a:gd name="T101" fmla="*/ 34 h 114"/>
                    <a:gd name="T102" fmla="*/ 213 w 983"/>
                    <a:gd name="T103" fmla="*/ 51 h 114"/>
                    <a:gd name="T104" fmla="*/ 210 w 983"/>
                    <a:gd name="T105" fmla="*/ 68 h 114"/>
                    <a:gd name="T106" fmla="*/ 208 w 983"/>
                    <a:gd name="T107" fmla="*/ 85 h 114"/>
                    <a:gd name="T108" fmla="*/ 205 w 983"/>
                    <a:gd name="T109" fmla="*/ 103 h 114"/>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983"/>
                    <a:gd name="T166" fmla="*/ 0 h 114"/>
                    <a:gd name="T167" fmla="*/ 983 w 983"/>
                    <a:gd name="T168" fmla="*/ 114 h 114"/>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983" h="114">
                      <a:moveTo>
                        <a:pt x="977" y="68"/>
                      </a:moveTo>
                      <a:lnTo>
                        <a:pt x="716" y="80"/>
                      </a:lnTo>
                      <a:lnTo>
                        <a:pt x="716" y="74"/>
                      </a:lnTo>
                      <a:lnTo>
                        <a:pt x="716" y="68"/>
                      </a:lnTo>
                      <a:lnTo>
                        <a:pt x="716" y="66"/>
                      </a:lnTo>
                      <a:lnTo>
                        <a:pt x="716" y="61"/>
                      </a:lnTo>
                      <a:lnTo>
                        <a:pt x="714" y="48"/>
                      </a:lnTo>
                      <a:lnTo>
                        <a:pt x="714" y="34"/>
                      </a:lnTo>
                      <a:lnTo>
                        <a:pt x="711" y="22"/>
                      </a:lnTo>
                      <a:lnTo>
                        <a:pt x="706" y="11"/>
                      </a:lnTo>
                      <a:lnTo>
                        <a:pt x="983" y="0"/>
                      </a:lnTo>
                      <a:lnTo>
                        <a:pt x="983" y="17"/>
                      </a:lnTo>
                      <a:lnTo>
                        <a:pt x="979" y="34"/>
                      </a:lnTo>
                      <a:lnTo>
                        <a:pt x="977" y="51"/>
                      </a:lnTo>
                      <a:lnTo>
                        <a:pt x="977" y="68"/>
                      </a:lnTo>
                      <a:close/>
                      <a:moveTo>
                        <a:pt x="701" y="80"/>
                      </a:moveTo>
                      <a:lnTo>
                        <a:pt x="682" y="80"/>
                      </a:lnTo>
                      <a:lnTo>
                        <a:pt x="697" y="34"/>
                      </a:lnTo>
                      <a:lnTo>
                        <a:pt x="701" y="46"/>
                      </a:lnTo>
                      <a:lnTo>
                        <a:pt x="701" y="56"/>
                      </a:lnTo>
                      <a:lnTo>
                        <a:pt x="701" y="68"/>
                      </a:lnTo>
                      <a:lnTo>
                        <a:pt x="701" y="80"/>
                      </a:lnTo>
                      <a:close/>
                      <a:moveTo>
                        <a:pt x="666" y="80"/>
                      </a:moveTo>
                      <a:lnTo>
                        <a:pt x="646" y="80"/>
                      </a:lnTo>
                      <a:lnTo>
                        <a:pt x="643" y="63"/>
                      </a:lnTo>
                      <a:lnTo>
                        <a:pt x="639" y="48"/>
                      </a:lnTo>
                      <a:lnTo>
                        <a:pt x="637" y="32"/>
                      </a:lnTo>
                      <a:lnTo>
                        <a:pt x="637" y="17"/>
                      </a:lnTo>
                      <a:lnTo>
                        <a:pt x="692" y="17"/>
                      </a:lnTo>
                      <a:lnTo>
                        <a:pt x="685" y="29"/>
                      </a:lnTo>
                      <a:lnTo>
                        <a:pt x="680" y="46"/>
                      </a:lnTo>
                      <a:lnTo>
                        <a:pt x="672" y="61"/>
                      </a:lnTo>
                      <a:lnTo>
                        <a:pt x="666" y="80"/>
                      </a:lnTo>
                      <a:close/>
                      <a:moveTo>
                        <a:pt x="637" y="82"/>
                      </a:moveTo>
                      <a:lnTo>
                        <a:pt x="222" y="103"/>
                      </a:lnTo>
                      <a:lnTo>
                        <a:pt x="222" y="85"/>
                      </a:lnTo>
                      <a:lnTo>
                        <a:pt x="222" y="68"/>
                      </a:lnTo>
                      <a:lnTo>
                        <a:pt x="222" y="51"/>
                      </a:lnTo>
                      <a:lnTo>
                        <a:pt x="224" y="34"/>
                      </a:lnTo>
                      <a:lnTo>
                        <a:pt x="622" y="17"/>
                      </a:lnTo>
                      <a:lnTo>
                        <a:pt x="624" y="32"/>
                      </a:lnTo>
                      <a:lnTo>
                        <a:pt x="629" y="48"/>
                      </a:lnTo>
                      <a:lnTo>
                        <a:pt x="632" y="66"/>
                      </a:lnTo>
                      <a:lnTo>
                        <a:pt x="637" y="82"/>
                      </a:lnTo>
                      <a:close/>
                      <a:moveTo>
                        <a:pt x="205" y="103"/>
                      </a:moveTo>
                      <a:lnTo>
                        <a:pt x="0" y="114"/>
                      </a:lnTo>
                      <a:lnTo>
                        <a:pt x="0" y="95"/>
                      </a:lnTo>
                      <a:lnTo>
                        <a:pt x="0" y="80"/>
                      </a:lnTo>
                      <a:lnTo>
                        <a:pt x="0" y="61"/>
                      </a:lnTo>
                      <a:lnTo>
                        <a:pt x="0" y="46"/>
                      </a:lnTo>
                      <a:lnTo>
                        <a:pt x="213" y="34"/>
                      </a:lnTo>
                      <a:lnTo>
                        <a:pt x="213" y="51"/>
                      </a:lnTo>
                      <a:lnTo>
                        <a:pt x="210" y="68"/>
                      </a:lnTo>
                      <a:lnTo>
                        <a:pt x="208" y="85"/>
                      </a:lnTo>
                      <a:lnTo>
                        <a:pt x="205" y="103"/>
                      </a:lnTo>
                      <a:close/>
                    </a:path>
                  </a:pathLst>
                </a:custGeom>
                <a:solidFill>
                  <a:srgbClr val="C13A23"/>
                </a:solidFill>
                <a:ln w="9525">
                  <a:noFill/>
                  <a:round/>
                  <a:headEnd/>
                  <a:tailEnd/>
                </a:ln>
              </p:spPr>
              <p:txBody>
                <a:bodyPr>
                  <a:prstTxWarp prst="textNoShape">
                    <a:avLst/>
                  </a:prstTxWarp>
                </a:bodyPr>
                <a:lstStyle/>
                <a:p>
                  <a:endParaRPr lang="en-US"/>
                </a:p>
              </p:txBody>
            </p:sp>
            <p:sp>
              <p:nvSpPr>
                <p:cNvPr id="55946" name="Freeform 357"/>
                <p:cNvSpPr>
                  <a:spLocks noChangeAspect="1" noEditPoints="1"/>
                </p:cNvSpPr>
                <p:nvPr/>
              </p:nvSpPr>
              <p:spPr bwMode="auto">
                <a:xfrm>
                  <a:off x="3122" y="2481"/>
                  <a:ext cx="327" cy="38"/>
                </a:xfrm>
                <a:custGeom>
                  <a:avLst/>
                  <a:gdLst>
                    <a:gd name="T0" fmla="*/ 983 w 983"/>
                    <a:gd name="T1" fmla="*/ 68 h 114"/>
                    <a:gd name="T2" fmla="*/ 716 w 983"/>
                    <a:gd name="T3" fmla="*/ 80 h 114"/>
                    <a:gd name="T4" fmla="*/ 714 w 983"/>
                    <a:gd name="T5" fmla="*/ 68 h 114"/>
                    <a:gd name="T6" fmla="*/ 711 w 983"/>
                    <a:gd name="T7" fmla="*/ 56 h 114"/>
                    <a:gd name="T8" fmla="*/ 706 w 983"/>
                    <a:gd name="T9" fmla="*/ 47 h 114"/>
                    <a:gd name="T10" fmla="*/ 697 w 983"/>
                    <a:gd name="T11" fmla="*/ 42 h 114"/>
                    <a:gd name="T12" fmla="*/ 692 w 983"/>
                    <a:gd name="T13" fmla="*/ 51 h 114"/>
                    <a:gd name="T14" fmla="*/ 687 w 983"/>
                    <a:gd name="T15" fmla="*/ 61 h 114"/>
                    <a:gd name="T16" fmla="*/ 682 w 983"/>
                    <a:gd name="T17" fmla="*/ 71 h 114"/>
                    <a:gd name="T18" fmla="*/ 680 w 983"/>
                    <a:gd name="T19" fmla="*/ 80 h 114"/>
                    <a:gd name="T20" fmla="*/ 637 w 983"/>
                    <a:gd name="T21" fmla="*/ 85 h 114"/>
                    <a:gd name="T22" fmla="*/ 637 w 983"/>
                    <a:gd name="T23" fmla="*/ 66 h 114"/>
                    <a:gd name="T24" fmla="*/ 634 w 983"/>
                    <a:gd name="T25" fmla="*/ 51 h 114"/>
                    <a:gd name="T26" fmla="*/ 632 w 983"/>
                    <a:gd name="T27" fmla="*/ 34 h 114"/>
                    <a:gd name="T28" fmla="*/ 629 w 983"/>
                    <a:gd name="T29" fmla="*/ 16 h 114"/>
                    <a:gd name="T30" fmla="*/ 983 w 983"/>
                    <a:gd name="T31" fmla="*/ 0 h 114"/>
                    <a:gd name="T32" fmla="*/ 983 w 983"/>
                    <a:gd name="T33" fmla="*/ 18 h 114"/>
                    <a:gd name="T34" fmla="*/ 983 w 983"/>
                    <a:gd name="T35" fmla="*/ 34 h 114"/>
                    <a:gd name="T36" fmla="*/ 983 w 983"/>
                    <a:gd name="T37" fmla="*/ 51 h 114"/>
                    <a:gd name="T38" fmla="*/ 983 w 983"/>
                    <a:gd name="T39" fmla="*/ 68 h 114"/>
                    <a:gd name="T40" fmla="*/ 701 w 983"/>
                    <a:gd name="T41" fmla="*/ 80 h 114"/>
                    <a:gd name="T42" fmla="*/ 692 w 983"/>
                    <a:gd name="T43" fmla="*/ 80 h 114"/>
                    <a:gd name="T44" fmla="*/ 697 w 983"/>
                    <a:gd name="T45" fmla="*/ 68 h 114"/>
                    <a:gd name="T46" fmla="*/ 697 w 983"/>
                    <a:gd name="T47" fmla="*/ 71 h 114"/>
                    <a:gd name="T48" fmla="*/ 701 w 983"/>
                    <a:gd name="T49" fmla="*/ 73 h 114"/>
                    <a:gd name="T50" fmla="*/ 701 w 983"/>
                    <a:gd name="T51" fmla="*/ 76 h 114"/>
                    <a:gd name="T52" fmla="*/ 701 w 983"/>
                    <a:gd name="T53" fmla="*/ 80 h 114"/>
                    <a:gd name="T54" fmla="*/ 629 w 983"/>
                    <a:gd name="T55" fmla="*/ 85 h 114"/>
                    <a:gd name="T56" fmla="*/ 222 w 983"/>
                    <a:gd name="T57" fmla="*/ 102 h 114"/>
                    <a:gd name="T58" fmla="*/ 222 w 983"/>
                    <a:gd name="T59" fmla="*/ 87 h 114"/>
                    <a:gd name="T60" fmla="*/ 224 w 983"/>
                    <a:gd name="T61" fmla="*/ 68 h 114"/>
                    <a:gd name="T62" fmla="*/ 227 w 983"/>
                    <a:gd name="T63" fmla="*/ 53 h 114"/>
                    <a:gd name="T64" fmla="*/ 229 w 983"/>
                    <a:gd name="T65" fmla="*/ 34 h 114"/>
                    <a:gd name="T66" fmla="*/ 569 w 983"/>
                    <a:gd name="T67" fmla="*/ 18 h 114"/>
                    <a:gd name="T68" fmla="*/ 569 w 983"/>
                    <a:gd name="T69" fmla="*/ 22 h 114"/>
                    <a:gd name="T70" fmla="*/ 569 w 983"/>
                    <a:gd name="T71" fmla="*/ 24 h 114"/>
                    <a:gd name="T72" fmla="*/ 571 w 983"/>
                    <a:gd name="T73" fmla="*/ 24 h 114"/>
                    <a:gd name="T74" fmla="*/ 574 w 983"/>
                    <a:gd name="T75" fmla="*/ 24 h 114"/>
                    <a:gd name="T76" fmla="*/ 574 w 983"/>
                    <a:gd name="T77" fmla="*/ 22 h 114"/>
                    <a:gd name="T78" fmla="*/ 574 w 983"/>
                    <a:gd name="T79" fmla="*/ 18 h 114"/>
                    <a:gd name="T80" fmla="*/ 619 w 983"/>
                    <a:gd name="T81" fmla="*/ 16 h 114"/>
                    <a:gd name="T82" fmla="*/ 619 w 983"/>
                    <a:gd name="T83" fmla="*/ 34 h 114"/>
                    <a:gd name="T84" fmla="*/ 624 w 983"/>
                    <a:gd name="T85" fmla="*/ 51 h 114"/>
                    <a:gd name="T86" fmla="*/ 627 w 983"/>
                    <a:gd name="T87" fmla="*/ 68 h 114"/>
                    <a:gd name="T88" fmla="*/ 629 w 983"/>
                    <a:gd name="T89" fmla="*/ 85 h 114"/>
                    <a:gd name="T90" fmla="*/ 210 w 983"/>
                    <a:gd name="T91" fmla="*/ 105 h 114"/>
                    <a:gd name="T92" fmla="*/ 0 w 983"/>
                    <a:gd name="T93" fmla="*/ 114 h 114"/>
                    <a:gd name="T94" fmla="*/ 0 w 983"/>
                    <a:gd name="T95" fmla="*/ 95 h 114"/>
                    <a:gd name="T96" fmla="*/ 3 w 983"/>
                    <a:gd name="T97" fmla="*/ 80 h 114"/>
                    <a:gd name="T98" fmla="*/ 5 w 983"/>
                    <a:gd name="T99" fmla="*/ 63 h 114"/>
                    <a:gd name="T100" fmla="*/ 8 w 983"/>
                    <a:gd name="T101" fmla="*/ 45 h 114"/>
                    <a:gd name="T102" fmla="*/ 222 w 983"/>
                    <a:gd name="T103" fmla="*/ 34 h 114"/>
                    <a:gd name="T104" fmla="*/ 222 w 983"/>
                    <a:gd name="T105" fmla="*/ 37 h 114"/>
                    <a:gd name="T106" fmla="*/ 222 w 983"/>
                    <a:gd name="T107" fmla="*/ 39 h 114"/>
                    <a:gd name="T108" fmla="*/ 222 w 983"/>
                    <a:gd name="T109" fmla="*/ 42 h 114"/>
                    <a:gd name="T110" fmla="*/ 216 w 983"/>
                    <a:gd name="T111" fmla="*/ 56 h 114"/>
                    <a:gd name="T112" fmla="*/ 213 w 983"/>
                    <a:gd name="T113" fmla="*/ 71 h 114"/>
                    <a:gd name="T114" fmla="*/ 213 w 983"/>
                    <a:gd name="T115" fmla="*/ 87 h 114"/>
                    <a:gd name="T116" fmla="*/ 210 w 983"/>
                    <a:gd name="T117" fmla="*/ 105 h 11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983"/>
                    <a:gd name="T178" fmla="*/ 0 h 114"/>
                    <a:gd name="T179" fmla="*/ 983 w 983"/>
                    <a:gd name="T180" fmla="*/ 114 h 114"/>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983" h="114">
                      <a:moveTo>
                        <a:pt x="983" y="68"/>
                      </a:moveTo>
                      <a:lnTo>
                        <a:pt x="716" y="80"/>
                      </a:lnTo>
                      <a:lnTo>
                        <a:pt x="714" y="68"/>
                      </a:lnTo>
                      <a:lnTo>
                        <a:pt x="711" y="56"/>
                      </a:lnTo>
                      <a:lnTo>
                        <a:pt x="706" y="47"/>
                      </a:lnTo>
                      <a:lnTo>
                        <a:pt x="697" y="42"/>
                      </a:lnTo>
                      <a:lnTo>
                        <a:pt x="692" y="51"/>
                      </a:lnTo>
                      <a:lnTo>
                        <a:pt x="687" y="61"/>
                      </a:lnTo>
                      <a:lnTo>
                        <a:pt x="682" y="71"/>
                      </a:lnTo>
                      <a:lnTo>
                        <a:pt x="680" y="80"/>
                      </a:lnTo>
                      <a:lnTo>
                        <a:pt x="637" y="85"/>
                      </a:lnTo>
                      <a:lnTo>
                        <a:pt x="637" y="66"/>
                      </a:lnTo>
                      <a:lnTo>
                        <a:pt x="634" y="51"/>
                      </a:lnTo>
                      <a:lnTo>
                        <a:pt x="632" y="34"/>
                      </a:lnTo>
                      <a:lnTo>
                        <a:pt x="629" y="16"/>
                      </a:lnTo>
                      <a:lnTo>
                        <a:pt x="983" y="0"/>
                      </a:lnTo>
                      <a:lnTo>
                        <a:pt x="983" y="18"/>
                      </a:lnTo>
                      <a:lnTo>
                        <a:pt x="983" y="34"/>
                      </a:lnTo>
                      <a:lnTo>
                        <a:pt x="983" y="51"/>
                      </a:lnTo>
                      <a:lnTo>
                        <a:pt x="983" y="68"/>
                      </a:lnTo>
                      <a:close/>
                      <a:moveTo>
                        <a:pt x="701" y="80"/>
                      </a:moveTo>
                      <a:lnTo>
                        <a:pt x="692" y="80"/>
                      </a:lnTo>
                      <a:lnTo>
                        <a:pt x="697" y="68"/>
                      </a:lnTo>
                      <a:lnTo>
                        <a:pt x="697" y="71"/>
                      </a:lnTo>
                      <a:lnTo>
                        <a:pt x="701" y="73"/>
                      </a:lnTo>
                      <a:lnTo>
                        <a:pt x="701" y="76"/>
                      </a:lnTo>
                      <a:lnTo>
                        <a:pt x="701" y="80"/>
                      </a:lnTo>
                      <a:close/>
                      <a:moveTo>
                        <a:pt x="629" y="85"/>
                      </a:moveTo>
                      <a:lnTo>
                        <a:pt x="222" y="102"/>
                      </a:lnTo>
                      <a:lnTo>
                        <a:pt x="222" y="87"/>
                      </a:lnTo>
                      <a:lnTo>
                        <a:pt x="224" y="68"/>
                      </a:lnTo>
                      <a:lnTo>
                        <a:pt x="227" y="53"/>
                      </a:lnTo>
                      <a:lnTo>
                        <a:pt x="229" y="34"/>
                      </a:lnTo>
                      <a:lnTo>
                        <a:pt x="569" y="18"/>
                      </a:lnTo>
                      <a:lnTo>
                        <a:pt x="569" y="22"/>
                      </a:lnTo>
                      <a:lnTo>
                        <a:pt x="569" y="24"/>
                      </a:lnTo>
                      <a:lnTo>
                        <a:pt x="571" y="24"/>
                      </a:lnTo>
                      <a:lnTo>
                        <a:pt x="574" y="24"/>
                      </a:lnTo>
                      <a:lnTo>
                        <a:pt x="574" y="22"/>
                      </a:lnTo>
                      <a:lnTo>
                        <a:pt x="574" y="18"/>
                      </a:lnTo>
                      <a:lnTo>
                        <a:pt x="619" y="16"/>
                      </a:lnTo>
                      <a:lnTo>
                        <a:pt x="619" y="34"/>
                      </a:lnTo>
                      <a:lnTo>
                        <a:pt x="624" y="51"/>
                      </a:lnTo>
                      <a:lnTo>
                        <a:pt x="627" y="68"/>
                      </a:lnTo>
                      <a:lnTo>
                        <a:pt x="629" y="85"/>
                      </a:lnTo>
                      <a:close/>
                      <a:moveTo>
                        <a:pt x="210" y="105"/>
                      </a:moveTo>
                      <a:lnTo>
                        <a:pt x="0" y="114"/>
                      </a:lnTo>
                      <a:lnTo>
                        <a:pt x="0" y="95"/>
                      </a:lnTo>
                      <a:lnTo>
                        <a:pt x="3" y="80"/>
                      </a:lnTo>
                      <a:lnTo>
                        <a:pt x="5" y="63"/>
                      </a:lnTo>
                      <a:lnTo>
                        <a:pt x="8" y="45"/>
                      </a:lnTo>
                      <a:lnTo>
                        <a:pt x="222" y="34"/>
                      </a:lnTo>
                      <a:lnTo>
                        <a:pt x="222" y="37"/>
                      </a:lnTo>
                      <a:lnTo>
                        <a:pt x="222" y="39"/>
                      </a:lnTo>
                      <a:lnTo>
                        <a:pt x="222" y="42"/>
                      </a:lnTo>
                      <a:lnTo>
                        <a:pt x="216" y="56"/>
                      </a:lnTo>
                      <a:lnTo>
                        <a:pt x="213" y="71"/>
                      </a:lnTo>
                      <a:lnTo>
                        <a:pt x="213" y="87"/>
                      </a:lnTo>
                      <a:lnTo>
                        <a:pt x="210" y="105"/>
                      </a:lnTo>
                      <a:close/>
                    </a:path>
                  </a:pathLst>
                </a:custGeom>
                <a:solidFill>
                  <a:srgbClr val="C14428"/>
                </a:solidFill>
                <a:ln w="9525">
                  <a:noFill/>
                  <a:round/>
                  <a:headEnd/>
                  <a:tailEnd/>
                </a:ln>
              </p:spPr>
              <p:txBody>
                <a:bodyPr>
                  <a:prstTxWarp prst="textNoShape">
                    <a:avLst/>
                  </a:prstTxWarp>
                </a:bodyPr>
                <a:lstStyle/>
                <a:p>
                  <a:endParaRPr lang="en-US"/>
                </a:p>
              </p:txBody>
            </p:sp>
            <p:sp>
              <p:nvSpPr>
                <p:cNvPr id="55947" name="Freeform 358"/>
                <p:cNvSpPr>
                  <a:spLocks noChangeAspect="1" noEditPoints="1"/>
                </p:cNvSpPr>
                <p:nvPr/>
              </p:nvSpPr>
              <p:spPr bwMode="auto">
                <a:xfrm>
                  <a:off x="3122" y="2472"/>
                  <a:ext cx="327" cy="36"/>
                </a:xfrm>
                <a:custGeom>
                  <a:avLst/>
                  <a:gdLst>
                    <a:gd name="T0" fmla="*/ 706 w 983"/>
                    <a:gd name="T1" fmla="*/ 74 h 109"/>
                    <a:gd name="T2" fmla="*/ 701 w 983"/>
                    <a:gd name="T3" fmla="*/ 71 h 109"/>
                    <a:gd name="T4" fmla="*/ 697 w 983"/>
                    <a:gd name="T5" fmla="*/ 74 h 109"/>
                    <a:gd name="T6" fmla="*/ 692 w 983"/>
                    <a:gd name="T7" fmla="*/ 80 h 109"/>
                    <a:gd name="T8" fmla="*/ 634 w 983"/>
                    <a:gd name="T9" fmla="*/ 61 h 109"/>
                    <a:gd name="T10" fmla="*/ 627 w 983"/>
                    <a:gd name="T11" fmla="*/ 29 h 109"/>
                    <a:gd name="T12" fmla="*/ 983 w 983"/>
                    <a:gd name="T13" fmla="*/ 0 h 109"/>
                    <a:gd name="T14" fmla="*/ 983 w 983"/>
                    <a:gd name="T15" fmla="*/ 32 h 109"/>
                    <a:gd name="T16" fmla="*/ 983 w 983"/>
                    <a:gd name="T17" fmla="*/ 63 h 109"/>
                    <a:gd name="T18" fmla="*/ 224 w 983"/>
                    <a:gd name="T19" fmla="*/ 97 h 109"/>
                    <a:gd name="T20" fmla="*/ 229 w 983"/>
                    <a:gd name="T21" fmla="*/ 63 h 109"/>
                    <a:gd name="T22" fmla="*/ 229 w 983"/>
                    <a:gd name="T23" fmla="*/ 34 h 109"/>
                    <a:gd name="T24" fmla="*/ 244 w 983"/>
                    <a:gd name="T25" fmla="*/ 40 h 109"/>
                    <a:gd name="T26" fmla="*/ 253 w 983"/>
                    <a:gd name="T27" fmla="*/ 58 h 109"/>
                    <a:gd name="T28" fmla="*/ 263 w 983"/>
                    <a:gd name="T29" fmla="*/ 56 h 109"/>
                    <a:gd name="T30" fmla="*/ 268 w 983"/>
                    <a:gd name="T31" fmla="*/ 40 h 109"/>
                    <a:gd name="T32" fmla="*/ 555 w 983"/>
                    <a:gd name="T33" fmla="*/ 18 h 109"/>
                    <a:gd name="T34" fmla="*/ 561 w 983"/>
                    <a:gd name="T35" fmla="*/ 34 h 109"/>
                    <a:gd name="T36" fmla="*/ 569 w 983"/>
                    <a:gd name="T37" fmla="*/ 53 h 109"/>
                    <a:gd name="T38" fmla="*/ 584 w 983"/>
                    <a:gd name="T39" fmla="*/ 37 h 109"/>
                    <a:gd name="T40" fmla="*/ 593 w 983"/>
                    <a:gd name="T41" fmla="*/ 16 h 109"/>
                    <a:gd name="T42" fmla="*/ 613 w 983"/>
                    <a:gd name="T43" fmla="*/ 32 h 109"/>
                    <a:gd name="T44" fmla="*/ 619 w 983"/>
                    <a:gd name="T45" fmla="*/ 63 h 109"/>
                    <a:gd name="T46" fmla="*/ 213 w 983"/>
                    <a:gd name="T47" fmla="*/ 97 h 109"/>
                    <a:gd name="T48" fmla="*/ 3 w 983"/>
                    <a:gd name="T49" fmla="*/ 92 h 109"/>
                    <a:gd name="T50" fmla="*/ 8 w 983"/>
                    <a:gd name="T51" fmla="*/ 61 h 109"/>
                    <a:gd name="T52" fmla="*/ 222 w 983"/>
                    <a:gd name="T53" fmla="*/ 34 h 109"/>
                    <a:gd name="T54" fmla="*/ 222 w 983"/>
                    <a:gd name="T55" fmla="*/ 51 h 109"/>
                    <a:gd name="T56" fmla="*/ 222 w 983"/>
                    <a:gd name="T57" fmla="*/ 71 h 109"/>
                    <a:gd name="T58" fmla="*/ 216 w 983"/>
                    <a:gd name="T59" fmla="*/ 85 h 109"/>
                    <a:gd name="T60" fmla="*/ 213 w 983"/>
                    <a:gd name="T61" fmla="*/ 97 h 109"/>
                    <a:gd name="T62" fmla="*/ 261 w 983"/>
                    <a:gd name="T63" fmla="*/ 29 h 109"/>
                    <a:gd name="T64" fmla="*/ 256 w 983"/>
                    <a:gd name="T65" fmla="*/ 29 h 109"/>
                    <a:gd name="T66" fmla="*/ 582 w 983"/>
                    <a:gd name="T67" fmla="*/ 18 h 109"/>
                    <a:gd name="T68" fmla="*/ 577 w 983"/>
                    <a:gd name="T69" fmla="*/ 24 h 109"/>
                    <a:gd name="T70" fmla="*/ 569 w 983"/>
                    <a:gd name="T71" fmla="*/ 29 h 109"/>
                    <a:gd name="T72" fmla="*/ 569 w 983"/>
                    <a:gd name="T73" fmla="*/ 24 h 109"/>
                    <a:gd name="T74" fmla="*/ 566 w 983"/>
                    <a:gd name="T75" fmla="*/ 18 h 109"/>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983"/>
                    <a:gd name="T115" fmla="*/ 0 h 109"/>
                    <a:gd name="T116" fmla="*/ 983 w 983"/>
                    <a:gd name="T117" fmla="*/ 109 h 109"/>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983" h="109">
                      <a:moveTo>
                        <a:pt x="983" y="63"/>
                      </a:moveTo>
                      <a:lnTo>
                        <a:pt x="706" y="74"/>
                      </a:lnTo>
                      <a:lnTo>
                        <a:pt x="703" y="71"/>
                      </a:lnTo>
                      <a:lnTo>
                        <a:pt x="701" y="71"/>
                      </a:lnTo>
                      <a:lnTo>
                        <a:pt x="697" y="71"/>
                      </a:lnTo>
                      <a:lnTo>
                        <a:pt x="697" y="74"/>
                      </a:lnTo>
                      <a:lnTo>
                        <a:pt x="695" y="76"/>
                      </a:lnTo>
                      <a:lnTo>
                        <a:pt x="692" y="80"/>
                      </a:lnTo>
                      <a:lnTo>
                        <a:pt x="637" y="80"/>
                      </a:lnTo>
                      <a:lnTo>
                        <a:pt x="634" y="61"/>
                      </a:lnTo>
                      <a:lnTo>
                        <a:pt x="632" y="45"/>
                      </a:lnTo>
                      <a:lnTo>
                        <a:pt x="627" y="29"/>
                      </a:lnTo>
                      <a:lnTo>
                        <a:pt x="622" y="16"/>
                      </a:lnTo>
                      <a:lnTo>
                        <a:pt x="983" y="0"/>
                      </a:lnTo>
                      <a:lnTo>
                        <a:pt x="983" y="16"/>
                      </a:lnTo>
                      <a:lnTo>
                        <a:pt x="983" y="32"/>
                      </a:lnTo>
                      <a:lnTo>
                        <a:pt x="983" y="47"/>
                      </a:lnTo>
                      <a:lnTo>
                        <a:pt x="983" y="63"/>
                      </a:lnTo>
                      <a:close/>
                      <a:moveTo>
                        <a:pt x="622" y="80"/>
                      </a:moveTo>
                      <a:lnTo>
                        <a:pt x="224" y="97"/>
                      </a:lnTo>
                      <a:lnTo>
                        <a:pt x="227" y="80"/>
                      </a:lnTo>
                      <a:lnTo>
                        <a:pt x="229" y="63"/>
                      </a:lnTo>
                      <a:lnTo>
                        <a:pt x="229" y="47"/>
                      </a:lnTo>
                      <a:lnTo>
                        <a:pt x="229" y="34"/>
                      </a:lnTo>
                      <a:lnTo>
                        <a:pt x="244" y="29"/>
                      </a:lnTo>
                      <a:lnTo>
                        <a:pt x="244" y="40"/>
                      </a:lnTo>
                      <a:lnTo>
                        <a:pt x="247" y="51"/>
                      </a:lnTo>
                      <a:lnTo>
                        <a:pt x="253" y="58"/>
                      </a:lnTo>
                      <a:lnTo>
                        <a:pt x="263" y="63"/>
                      </a:lnTo>
                      <a:lnTo>
                        <a:pt x="263" y="56"/>
                      </a:lnTo>
                      <a:lnTo>
                        <a:pt x="266" y="47"/>
                      </a:lnTo>
                      <a:lnTo>
                        <a:pt x="268" y="40"/>
                      </a:lnTo>
                      <a:lnTo>
                        <a:pt x="271" y="29"/>
                      </a:lnTo>
                      <a:lnTo>
                        <a:pt x="555" y="18"/>
                      </a:lnTo>
                      <a:lnTo>
                        <a:pt x="559" y="27"/>
                      </a:lnTo>
                      <a:lnTo>
                        <a:pt x="561" y="34"/>
                      </a:lnTo>
                      <a:lnTo>
                        <a:pt x="566" y="45"/>
                      </a:lnTo>
                      <a:lnTo>
                        <a:pt x="569" y="53"/>
                      </a:lnTo>
                      <a:lnTo>
                        <a:pt x="579" y="45"/>
                      </a:lnTo>
                      <a:lnTo>
                        <a:pt x="584" y="37"/>
                      </a:lnTo>
                      <a:lnTo>
                        <a:pt x="590" y="27"/>
                      </a:lnTo>
                      <a:lnTo>
                        <a:pt x="593" y="16"/>
                      </a:lnTo>
                      <a:lnTo>
                        <a:pt x="611" y="16"/>
                      </a:lnTo>
                      <a:lnTo>
                        <a:pt x="613" y="32"/>
                      </a:lnTo>
                      <a:lnTo>
                        <a:pt x="617" y="47"/>
                      </a:lnTo>
                      <a:lnTo>
                        <a:pt x="619" y="63"/>
                      </a:lnTo>
                      <a:lnTo>
                        <a:pt x="622" y="80"/>
                      </a:lnTo>
                      <a:close/>
                      <a:moveTo>
                        <a:pt x="213" y="97"/>
                      </a:moveTo>
                      <a:lnTo>
                        <a:pt x="0" y="109"/>
                      </a:lnTo>
                      <a:lnTo>
                        <a:pt x="3" y="92"/>
                      </a:lnTo>
                      <a:lnTo>
                        <a:pt x="5" y="76"/>
                      </a:lnTo>
                      <a:lnTo>
                        <a:pt x="8" y="61"/>
                      </a:lnTo>
                      <a:lnTo>
                        <a:pt x="8" y="45"/>
                      </a:lnTo>
                      <a:lnTo>
                        <a:pt x="222" y="34"/>
                      </a:lnTo>
                      <a:lnTo>
                        <a:pt x="222" y="42"/>
                      </a:lnTo>
                      <a:lnTo>
                        <a:pt x="222" y="51"/>
                      </a:lnTo>
                      <a:lnTo>
                        <a:pt x="222" y="61"/>
                      </a:lnTo>
                      <a:lnTo>
                        <a:pt x="222" y="71"/>
                      </a:lnTo>
                      <a:lnTo>
                        <a:pt x="218" y="76"/>
                      </a:lnTo>
                      <a:lnTo>
                        <a:pt x="216" y="85"/>
                      </a:lnTo>
                      <a:lnTo>
                        <a:pt x="213" y="92"/>
                      </a:lnTo>
                      <a:lnTo>
                        <a:pt x="213" y="97"/>
                      </a:lnTo>
                      <a:close/>
                      <a:moveTo>
                        <a:pt x="256" y="29"/>
                      </a:moveTo>
                      <a:lnTo>
                        <a:pt x="261" y="29"/>
                      </a:lnTo>
                      <a:lnTo>
                        <a:pt x="258" y="29"/>
                      </a:lnTo>
                      <a:lnTo>
                        <a:pt x="256" y="29"/>
                      </a:lnTo>
                      <a:close/>
                      <a:moveTo>
                        <a:pt x="566" y="18"/>
                      </a:moveTo>
                      <a:lnTo>
                        <a:pt x="582" y="18"/>
                      </a:lnTo>
                      <a:lnTo>
                        <a:pt x="579" y="21"/>
                      </a:lnTo>
                      <a:lnTo>
                        <a:pt x="577" y="24"/>
                      </a:lnTo>
                      <a:lnTo>
                        <a:pt x="571" y="27"/>
                      </a:lnTo>
                      <a:lnTo>
                        <a:pt x="569" y="29"/>
                      </a:lnTo>
                      <a:lnTo>
                        <a:pt x="569" y="27"/>
                      </a:lnTo>
                      <a:lnTo>
                        <a:pt x="569" y="24"/>
                      </a:lnTo>
                      <a:lnTo>
                        <a:pt x="566" y="21"/>
                      </a:lnTo>
                      <a:lnTo>
                        <a:pt x="566" y="18"/>
                      </a:lnTo>
                      <a:close/>
                    </a:path>
                  </a:pathLst>
                </a:custGeom>
                <a:solidFill>
                  <a:srgbClr val="C64C2D"/>
                </a:solidFill>
                <a:ln w="9525">
                  <a:noFill/>
                  <a:round/>
                  <a:headEnd/>
                  <a:tailEnd/>
                </a:ln>
              </p:spPr>
              <p:txBody>
                <a:bodyPr>
                  <a:prstTxWarp prst="textNoShape">
                    <a:avLst/>
                  </a:prstTxWarp>
                </a:bodyPr>
                <a:lstStyle/>
                <a:p>
                  <a:endParaRPr lang="en-US"/>
                </a:p>
              </p:txBody>
            </p:sp>
            <p:sp>
              <p:nvSpPr>
                <p:cNvPr id="55948" name="Freeform 359"/>
                <p:cNvSpPr>
                  <a:spLocks noChangeAspect="1" noEditPoints="1"/>
                </p:cNvSpPr>
                <p:nvPr/>
              </p:nvSpPr>
              <p:spPr bwMode="auto">
                <a:xfrm>
                  <a:off x="3124" y="2459"/>
                  <a:ext cx="325" cy="37"/>
                </a:xfrm>
                <a:custGeom>
                  <a:avLst/>
                  <a:gdLst>
                    <a:gd name="T0" fmla="*/ 621 w 975"/>
                    <a:gd name="T1" fmla="*/ 82 h 111"/>
                    <a:gd name="T2" fmla="*/ 614 w 975"/>
                    <a:gd name="T3" fmla="*/ 50 h 111"/>
                    <a:gd name="T4" fmla="*/ 603 w 975"/>
                    <a:gd name="T5" fmla="*/ 19 h 111"/>
                    <a:gd name="T6" fmla="*/ 975 w 975"/>
                    <a:gd name="T7" fmla="*/ 16 h 111"/>
                    <a:gd name="T8" fmla="*/ 975 w 975"/>
                    <a:gd name="T9" fmla="*/ 50 h 111"/>
                    <a:gd name="T10" fmla="*/ 611 w 975"/>
                    <a:gd name="T11" fmla="*/ 82 h 111"/>
                    <a:gd name="T12" fmla="*/ 576 w 975"/>
                    <a:gd name="T13" fmla="*/ 71 h 111"/>
                    <a:gd name="T14" fmla="*/ 585 w 975"/>
                    <a:gd name="T15" fmla="*/ 42 h 111"/>
                    <a:gd name="T16" fmla="*/ 603 w 975"/>
                    <a:gd name="T17" fmla="*/ 40 h 111"/>
                    <a:gd name="T18" fmla="*/ 605 w 975"/>
                    <a:gd name="T19" fmla="*/ 64 h 111"/>
                    <a:gd name="T20" fmla="*/ 611 w 975"/>
                    <a:gd name="T21" fmla="*/ 82 h 111"/>
                    <a:gd name="T22" fmla="*/ 221 w 975"/>
                    <a:gd name="T23" fmla="*/ 100 h 111"/>
                    <a:gd name="T24" fmla="*/ 221 w 975"/>
                    <a:gd name="T25" fmla="*/ 71 h 111"/>
                    <a:gd name="T26" fmla="*/ 229 w 975"/>
                    <a:gd name="T27" fmla="*/ 45 h 111"/>
                    <a:gd name="T28" fmla="*/ 239 w 975"/>
                    <a:gd name="T29" fmla="*/ 74 h 111"/>
                    <a:gd name="T30" fmla="*/ 255 w 975"/>
                    <a:gd name="T31" fmla="*/ 100 h 111"/>
                    <a:gd name="T32" fmla="*/ 265 w 975"/>
                    <a:gd name="T33" fmla="*/ 66 h 111"/>
                    <a:gd name="T34" fmla="*/ 274 w 975"/>
                    <a:gd name="T35" fmla="*/ 35 h 111"/>
                    <a:gd name="T36" fmla="*/ 542 w 975"/>
                    <a:gd name="T37" fmla="*/ 40 h 111"/>
                    <a:gd name="T38" fmla="*/ 553 w 975"/>
                    <a:gd name="T39" fmla="*/ 71 h 111"/>
                    <a:gd name="T40" fmla="*/ 214 w 975"/>
                    <a:gd name="T41" fmla="*/ 100 h 111"/>
                    <a:gd name="T42" fmla="*/ 0 w 975"/>
                    <a:gd name="T43" fmla="*/ 95 h 111"/>
                    <a:gd name="T44" fmla="*/ 5 w 975"/>
                    <a:gd name="T45" fmla="*/ 61 h 111"/>
                    <a:gd name="T46" fmla="*/ 221 w 975"/>
                    <a:gd name="T47" fmla="*/ 37 h 111"/>
                    <a:gd name="T48" fmla="*/ 214 w 975"/>
                    <a:gd name="T49" fmla="*/ 69 h 111"/>
                    <a:gd name="T50" fmla="*/ 214 w 975"/>
                    <a:gd name="T51" fmla="*/ 100 h 111"/>
                    <a:gd name="T52" fmla="*/ 255 w 975"/>
                    <a:gd name="T53" fmla="*/ 37 h 111"/>
                    <a:gd name="T54" fmla="*/ 255 w 975"/>
                    <a:gd name="T55" fmla="*/ 50 h 111"/>
                    <a:gd name="T56" fmla="*/ 253 w 975"/>
                    <a:gd name="T57" fmla="*/ 66 h 111"/>
                    <a:gd name="T58" fmla="*/ 243 w 975"/>
                    <a:gd name="T59" fmla="*/ 53 h 111"/>
                    <a:gd name="T60" fmla="*/ 236 w 975"/>
                    <a:gd name="T61" fmla="*/ 37 h 111"/>
                    <a:gd name="T62" fmla="*/ 585 w 975"/>
                    <a:gd name="T63" fmla="*/ 19 h 111"/>
                    <a:gd name="T64" fmla="*/ 574 w 975"/>
                    <a:gd name="T65" fmla="*/ 45 h 111"/>
                    <a:gd name="T66" fmla="*/ 561 w 975"/>
                    <a:gd name="T67" fmla="*/ 66 h 111"/>
                    <a:gd name="T68" fmla="*/ 558 w 975"/>
                    <a:gd name="T69" fmla="*/ 45 h 111"/>
                    <a:gd name="T70" fmla="*/ 556 w 975"/>
                    <a:gd name="T71" fmla="*/ 19 h 11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975"/>
                    <a:gd name="T109" fmla="*/ 0 h 111"/>
                    <a:gd name="T110" fmla="*/ 975 w 975"/>
                    <a:gd name="T111" fmla="*/ 111 h 111"/>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975" h="111">
                      <a:moveTo>
                        <a:pt x="975" y="66"/>
                      </a:moveTo>
                      <a:lnTo>
                        <a:pt x="621" y="82"/>
                      </a:lnTo>
                      <a:lnTo>
                        <a:pt x="619" y="66"/>
                      </a:lnTo>
                      <a:lnTo>
                        <a:pt x="614" y="50"/>
                      </a:lnTo>
                      <a:lnTo>
                        <a:pt x="609" y="35"/>
                      </a:lnTo>
                      <a:lnTo>
                        <a:pt x="603" y="19"/>
                      </a:lnTo>
                      <a:lnTo>
                        <a:pt x="975" y="0"/>
                      </a:lnTo>
                      <a:lnTo>
                        <a:pt x="975" y="16"/>
                      </a:lnTo>
                      <a:lnTo>
                        <a:pt x="975" y="32"/>
                      </a:lnTo>
                      <a:lnTo>
                        <a:pt x="975" y="50"/>
                      </a:lnTo>
                      <a:lnTo>
                        <a:pt x="975" y="66"/>
                      </a:lnTo>
                      <a:close/>
                      <a:moveTo>
                        <a:pt x="611" y="82"/>
                      </a:moveTo>
                      <a:lnTo>
                        <a:pt x="566" y="84"/>
                      </a:lnTo>
                      <a:lnTo>
                        <a:pt x="576" y="71"/>
                      </a:lnTo>
                      <a:lnTo>
                        <a:pt x="580" y="58"/>
                      </a:lnTo>
                      <a:lnTo>
                        <a:pt x="585" y="42"/>
                      </a:lnTo>
                      <a:lnTo>
                        <a:pt x="592" y="29"/>
                      </a:lnTo>
                      <a:lnTo>
                        <a:pt x="603" y="40"/>
                      </a:lnTo>
                      <a:lnTo>
                        <a:pt x="603" y="50"/>
                      </a:lnTo>
                      <a:lnTo>
                        <a:pt x="605" y="64"/>
                      </a:lnTo>
                      <a:lnTo>
                        <a:pt x="609" y="74"/>
                      </a:lnTo>
                      <a:lnTo>
                        <a:pt x="611" y="82"/>
                      </a:lnTo>
                      <a:close/>
                      <a:moveTo>
                        <a:pt x="561" y="84"/>
                      </a:moveTo>
                      <a:lnTo>
                        <a:pt x="221" y="100"/>
                      </a:lnTo>
                      <a:lnTo>
                        <a:pt x="221" y="88"/>
                      </a:lnTo>
                      <a:lnTo>
                        <a:pt x="221" y="71"/>
                      </a:lnTo>
                      <a:lnTo>
                        <a:pt x="224" y="58"/>
                      </a:lnTo>
                      <a:lnTo>
                        <a:pt x="229" y="45"/>
                      </a:lnTo>
                      <a:lnTo>
                        <a:pt x="236" y="58"/>
                      </a:lnTo>
                      <a:lnTo>
                        <a:pt x="239" y="74"/>
                      </a:lnTo>
                      <a:lnTo>
                        <a:pt x="243" y="90"/>
                      </a:lnTo>
                      <a:lnTo>
                        <a:pt x="255" y="100"/>
                      </a:lnTo>
                      <a:lnTo>
                        <a:pt x="260" y="84"/>
                      </a:lnTo>
                      <a:lnTo>
                        <a:pt x="265" y="66"/>
                      </a:lnTo>
                      <a:lnTo>
                        <a:pt x="269" y="50"/>
                      </a:lnTo>
                      <a:lnTo>
                        <a:pt x="274" y="35"/>
                      </a:lnTo>
                      <a:lnTo>
                        <a:pt x="540" y="21"/>
                      </a:lnTo>
                      <a:lnTo>
                        <a:pt x="542" y="40"/>
                      </a:lnTo>
                      <a:lnTo>
                        <a:pt x="545" y="55"/>
                      </a:lnTo>
                      <a:lnTo>
                        <a:pt x="553" y="71"/>
                      </a:lnTo>
                      <a:lnTo>
                        <a:pt x="561" y="84"/>
                      </a:lnTo>
                      <a:close/>
                      <a:moveTo>
                        <a:pt x="214" y="100"/>
                      </a:moveTo>
                      <a:lnTo>
                        <a:pt x="0" y="111"/>
                      </a:lnTo>
                      <a:lnTo>
                        <a:pt x="0" y="95"/>
                      </a:lnTo>
                      <a:lnTo>
                        <a:pt x="2" y="77"/>
                      </a:lnTo>
                      <a:lnTo>
                        <a:pt x="5" y="61"/>
                      </a:lnTo>
                      <a:lnTo>
                        <a:pt x="7" y="45"/>
                      </a:lnTo>
                      <a:lnTo>
                        <a:pt x="221" y="37"/>
                      </a:lnTo>
                      <a:lnTo>
                        <a:pt x="216" y="53"/>
                      </a:lnTo>
                      <a:lnTo>
                        <a:pt x="214" y="69"/>
                      </a:lnTo>
                      <a:lnTo>
                        <a:pt x="214" y="84"/>
                      </a:lnTo>
                      <a:lnTo>
                        <a:pt x="214" y="100"/>
                      </a:lnTo>
                      <a:close/>
                      <a:moveTo>
                        <a:pt x="236" y="37"/>
                      </a:moveTo>
                      <a:lnTo>
                        <a:pt x="255" y="37"/>
                      </a:lnTo>
                      <a:lnTo>
                        <a:pt x="255" y="42"/>
                      </a:lnTo>
                      <a:lnTo>
                        <a:pt x="255" y="50"/>
                      </a:lnTo>
                      <a:lnTo>
                        <a:pt x="253" y="58"/>
                      </a:lnTo>
                      <a:lnTo>
                        <a:pt x="253" y="66"/>
                      </a:lnTo>
                      <a:lnTo>
                        <a:pt x="245" y="61"/>
                      </a:lnTo>
                      <a:lnTo>
                        <a:pt x="243" y="53"/>
                      </a:lnTo>
                      <a:lnTo>
                        <a:pt x="243" y="45"/>
                      </a:lnTo>
                      <a:lnTo>
                        <a:pt x="236" y="37"/>
                      </a:lnTo>
                      <a:close/>
                      <a:moveTo>
                        <a:pt x="556" y="19"/>
                      </a:moveTo>
                      <a:lnTo>
                        <a:pt x="585" y="19"/>
                      </a:lnTo>
                      <a:lnTo>
                        <a:pt x="580" y="32"/>
                      </a:lnTo>
                      <a:lnTo>
                        <a:pt x="574" y="45"/>
                      </a:lnTo>
                      <a:lnTo>
                        <a:pt x="569" y="55"/>
                      </a:lnTo>
                      <a:lnTo>
                        <a:pt x="561" y="66"/>
                      </a:lnTo>
                      <a:lnTo>
                        <a:pt x="558" y="55"/>
                      </a:lnTo>
                      <a:lnTo>
                        <a:pt x="558" y="45"/>
                      </a:lnTo>
                      <a:lnTo>
                        <a:pt x="556" y="32"/>
                      </a:lnTo>
                      <a:lnTo>
                        <a:pt x="556" y="19"/>
                      </a:lnTo>
                      <a:close/>
                    </a:path>
                  </a:pathLst>
                </a:custGeom>
                <a:solidFill>
                  <a:srgbClr val="C65133"/>
                </a:solidFill>
                <a:ln w="9525">
                  <a:noFill/>
                  <a:round/>
                  <a:headEnd/>
                  <a:tailEnd/>
                </a:ln>
              </p:spPr>
              <p:txBody>
                <a:bodyPr>
                  <a:prstTxWarp prst="textNoShape">
                    <a:avLst/>
                  </a:prstTxWarp>
                </a:bodyPr>
                <a:lstStyle/>
                <a:p>
                  <a:endParaRPr lang="en-US"/>
                </a:p>
              </p:txBody>
            </p:sp>
            <p:sp>
              <p:nvSpPr>
                <p:cNvPr id="55949" name="Freeform 360"/>
                <p:cNvSpPr>
                  <a:spLocks noChangeAspect="1" noEditPoints="1"/>
                </p:cNvSpPr>
                <p:nvPr/>
              </p:nvSpPr>
              <p:spPr bwMode="auto">
                <a:xfrm>
                  <a:off x="3124" y="2449"/>
                  <a:ext cx="325" cy="38"/>
                </a:xfrm>
                <a:custGeom>
                  <a:avLst/>
                  <a:gdLst>
                    <a:gd name="T0" fmla="*/ 614 w 975"/>
                    <a:gd name="T1" fmla="*/ 85 h 114"/>
                    <a:gd name="T2" fmla="*/ 605 w 975"/>
                    <a:gd name="T3" fmla="*/ 61 h 114"/>
                    <a:gd name="T4" fmla="*/ 595 w 975"/>
                    <a:gd name="T5" fmla="*/ 43 h 114"/>
                    <a:gd name="T6" fmla="*/ 580 w 975"/>
                    <a:gd name="T7" fmla="*/ 58 h 114"/>
                    <a:gd name="T8" fmla="*/ 574 w 975"/>
                    <a:gd name="T9" fmla="*/ 87 h 114"/>
                    <a:gd name="T10" fmla="*/ 556 w 975"/>
                    <a:gd name="T11" fmla="*/ 72 h 114"/>
                    <a:gd name="T12" fmla="*/ 551 w 975"/>
                    <a:gd name="T13" fmla="*/ 38 h 114"/>
                    <a:gd name="T14" fmla="*/ 975 w 975"/>
                    <a:gd name="T15" fmla="*/ 0 h 114"/>
                    <a:gd name="T16" fmla="*/ 975 w 975"/>
                    <a:gd name="T17" fmla="*/ 35 h 114"/>
                    <a:gd name="T18" fmla="*/ 975 w 975"/>
                    <a:gd name="T19" fmla="*/ 69 h 114"/>
                    <a:gd name="T20" fmla="*/ 585 w 975"/>
                    <a:gd name="T21" fmla="*/ 85 h 114"/>
                    <a:gd name="T22" fmla="*/ 585 w 975"/>
                    <a:gd name="T23" fmla="*/ 72 h 114"/>
                    <a:gd name="T24" fmla="*/ 592 w 975"/>
                    <a:gd name="T25" fmla="*/ 61 h 114"/>
                    <a:gd name="T26" fmla="*/ 603 w 975"/>
                    <a:gd name="T27" fmla="*/ 74 h 114"/>
                    <a:gd name="T28" fmla="*/ 603 w 975"/>
                    <a:gd name="T29" fmla="*/ 82 h 114"/>
                    <a:gd name="T30" fmla="*/ 547 w 975"/>
                    <a:gd name="T31" fmla="*/ 87 h 114"/>
                    <a:gd name="T32" fmla="*/ 269 w 975"/>
                    <a:gd name="T33" fmla="*/ 82 h 114"/>
                    <a:gd name="T34" fmla="*/ 277 w 975"/>
                    <a:gd name="T35" fmla="*/ 48 h 114"/>
                    <a:gd name="T36" fmla="*/ 542 w 975"/>
                    <a:gd name="T37" fmla="*/ 22 h 114"/>
                    <a:gd name="T38" fmla="*/ 542 w 975"/>
                    <a:gd name="T39" fmla="*/ 53 h 114"/>
                    <a:gd name="T40" fmla="*/ 547 w 975"/>
                    <a:gd name="T41" fmla="*/ 87 h 114"/>
                    <a:gd name="T42" fmla="*/ 248 w 975"/>
                    <a:gd name="T43" fmla="*/ 98 h 114"/>
                    <a:gd name="T44" fmla="*/ 243 w 975"/>
                    <a:gd name="T45" fmla="*/ 80 h 114"/>
                    <a:gd name="T46" fmla="*/ 229 w 975"/>
                    <a:gd name="T47" fmla="*/ 58 h 114"/>
                    <a:gd name="T48" fmla="*/ 219 w 975"/>
                    <a:gd name="T49" fmla="*/ 77 h 114"/>
                    <a:gd name="T50" fmla="*/ 214 w 975"/>
                    <a:gd name="T51" fmla="*/ 103 h 114"/>
                    <a:gd name="T52" fmla="*/ 2 w 975"/>
                    <a:gd name="T53" fmla="*/ 96 h 114"/>
                    <a:gd name="T54" fmla="*/ 7 w 975"/>
                    <a:gd name="T55" fmla="*/ 61 h 114"/>
                    <a:gd name="T56" fmla="*/ 263 w 975"/>
                    <a:gd name="T57" fmla="*/ 32 h 114"/>
                    <a:gd name="T58" fmla="*/ 258 w 975"/>
                    <a:gd name="T59" fmla="*/ 64 h 114"/>
                    <a:gd name="T60" fmla="*/ 253 w 975"/>
                    <a:gd name="T61" fmla="*/ 98 h 114"/>
                    <a:gd name="T62" fmla="*/ 221 w 975"/>
                    <a:gd name="T63" fmla="*/ 103 h 114"/>
                    <a:gd name="T64" fmla="*/ 224 w 975"/>
                    <a:gd name="T65" fmla="*/ 90 h 114"/>
                    <a:gd name="T66" fmla="*/ 229 w 975"/>
                    <a:gd name="T67" fmla="*/ 77 h 114"/>
                    <a:gd name="T68" fmla="*/ 236 w 975"/>
                    <a:gd name="T69" fmla="*/ 87 h 114"/>
                    <a:gd name="T70" fmla="*/ 236 w 975"/>
                    <a:gd name="T71" fmla="*/ 98 h 11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975"/>
                    <a:gd name="T109" fmla="*/ 0 h 114"/>
                    <a:gd name="T110" fmla="*/ 975 w 975"/>
                    <a:gd name="T111" fmla="*/ 114 h 114"/>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975" h="114">
                      <a:moveTo>
                        <a:pt x="975" y="69"/>
                      </a:moveTo>
                      <a:lnTo>
                        <a:pt x="614" y="85"/>
                      </a:lnTo>
                      <a:lnTo>
                        <a:pt x="611" y="74"/>
                      </a:lnTo>
                      <a:lnTo>
                        <a:pt x="605" y="61"/>
                      </a:lnTo>
                      <a:lnTo>
                        <a:pt x="600" y="51"/>
                      </a:lnTo>
                      <a:lnTo>
                        <a:pt x="595" y="43"/>
                      </a:lnTo>
                      <a:lnTo>
                        <a:pt x="585" y="48"/>
                      </a:lnTo>
                      <a:lnTo>
                        <a:pt x="580" y="58"/>
                      </a:lnTo>
                      <a:lnTo>
                        <a:pt x="576" y="74"/>
                      </a:lnTo>
                      <a:lnTo>
                        <a:pt x="574" y="87"/>
                      </a:lnTo>
                      <a:lnTo>
                        <a:pt x="558" y="87"/>
                      </a:lnTo>
                      <a:lnTo>
                        <a:pt x="556" y="72"/>
                      </a:lnTo>
                      <a:lnTo>
                        <a:pt x="553" y="53"/>
                      </a:lnTo>
                      <a:lnTo>
                        <a:pt x="551" y="38"/>
                      </a:lnTo>
                      <a:lnTo>
                        <a:pt x="551" y="22"/>
                      </a:lnTo>
                      <a:lnTo>
                        <a:pt x="975" y="0"/>
                      </a:lnTo>
                      <a:lnTo>
                        <a:pt x="975" y="17"/>
                      </a:lnTo>
                      <a:lnTo>
                        <a:pt x="975" y="35"/>
                      </a:lnTo>
                      <a:lnTo>
                        <a:pt x="975" y="51"/>
                      </a:lnTo>
                      <a:lnTo>
                        <a:pt x="975" y="69"/>
                      </a:lnTo>
                      <a:close/>
                      <a:moveTo>
                        <a:pt x="603" y="85"/>
                      </a:moveTo>
                      <a:lnTo>
                        <a:pt x="585" y="85"/>
                      </a:lnTo>
                      <a:lnTo>
                        <a:pt x="585" y="80"/>
                      </a:lnTo>
                      <a:lnTo>
                        <a:pt x="585" y="72"/>
                      </a:lnTo>
                      <a:lnTo>
                        <a:pt x="587" y="67"/>
                      </a:lnTo>
                      <a:lnTo>
                        <a:pt x="592" y="61"/>
                      </a:lnTo>
                      <a:lnTo>
                        <a:pt x="603" y="72"/>
                      </a:lnTo>
                      <a:lnTo>
                        <a:pt x="603" y="74"/>
                      </a:lnTo>
                      <a:lnTo>
                        <a:pt x="603" y="77"/>
                      </a:lnTo>
                      <a:lnTo>
                        <a:pt x="603" y="82"/>
                      </a:lnTo>
                      <a:lnTo>
                        <a:pt x="603" y="85"/>
                      </a:lnTo>
                      <a:close/>
                      <a:moveTo>
                        <a:pt x="547" y="87"/>
                      </a:moveTo>
                      <a:lnTo>
                        <a:pt x="263" y="98"/>
                      </a:lnTo>
                      <a:lnTo>
                        <a:pt x="269" y="82"/>
                      </a:lnTo>
                      <a:lnTo>
                        <a:pt x="274" y="64"/>
                      </a:lnTo>
                      <a:lnTo>
                        <a:pt x="277" y="48"/>
                      </a:lnTo>
                      <a:lnTo>
                        <a:pt x="282" y="32"/>
                      </a:lnTo>
                      <a:lnTo>
                        <a:pt x="542" y="22"/>
                      </a:lnTo>
                      <a:lnTo>
                        <a:pt x="540" y="38"/>
                      </a:lnTo>
                      <a:lnTo>
                        <a:pt x="542" y="53"/>
                      </a:lnTo>
                      <a:lnTo>
                        <a:pt x="542" y="72"/>
                      </a:lnTo>
                      <a:lnTo>
                        <a:pt x="547" y="87"/>
                      </a:lnTo>
                      <a:close/>
                      <a:moveTo>
                        <a:pt x="253" y="98"/>
                      </a:moveTo>
                      <a:lnTo>
                        <a:pt x="248" y="98"/>
                      </a:lnTo>
                      <a:lnTo>
                        <a:pt x="243" y="90"/>
                      </a:lnTo>
                      <a:lnTo>
                        <a:pt x="243" y="80"/>
                      </a:lnTo>
                      <a:lnTo>
                        <a:pt x="236" y="67"/>
                      </a:lnTo>
                      <a:lnTo>
                        <a:pt x="229" y="58"/>
                      </a:lnTo>
                      <a:lnTo>
                        <a:pt x="224" y="67"/>
                      </a:lnTo>
                      <a:lnTo>
                        <a:pt x="219" y="77"/>
                      </a:lnTo>
                      <a:lnTo>
                        <a:pt x="216" y="90"/>
                      </a:lnTo>
                      <a:lnTo>
                        <a:pt x="214" y="103"/>
                      </a:lnTo>
                      <a:lnTo>
                        <a:pt x="0" y="114"/>
                      </a:lnTo>
                      <a:lnTo>
                        <a:pt x="2" y="96"/>
                      </a:lnTo>
                      <a:lnTo>
                        <a:pt x="5" y="80"/>
                      </a:lnTo>
                      <a:lnTo>
                        <a:pt x="7" y="61"/>
                      </a:lnTo>
                      <a:lnTo>
                        <a:pt x="10" y="46"/>
                      </a:lnTo>
                      <a:lnTo>
                        <a:pt x="263" y="32"/>
                      </a:lnTo>
                      <a:lnTo>
                        <a:pt x="260" y="48"/>
                      </a:lnTo>
                      <a:lnTo>
                        <a:pt x="258" y="64"/>
                      </a:lnTo>
                      <a:lnTo>
                        <a:pt x="255" y="82"/>
                      </a:lnTo>
                      <a:lnTo>
                        <a:pt x="253" y="98"/>
                      </a:lnTo>
                      <a:close/>
                      <a:moveTo>
                        <a:pt x="236" y="98"/>
                      </a:moveTo>
                      <a:lnTo>
                        <a:pt x="221" y="103"/>
                      </a:lnTo>
                      <a:lnTo>
                        <a:pt x="221" y="98"/>
                      </a:lnTo>
                      <a:lnTo>
                        <a:pt x="224" y="90"/>
                      </a:lnTo>
                      <a:lnTo>
                        <a:pt x="226" y="82"/>
                      </a:lnTo>
                      <a:lnTo>
                        <a:pt x="229" y="77"/>
                      </a:lnTo>
                      <a:lnTo>
                        <a:pt x="234" y="80"/>
                      </a:lnTo>
                      <a:lnTo>
                        <a:pt x="236" y="87"/>
                      </a:lnTo>
                      <a:lnTo>
                        <a:pt x="236" y="93"/>
                      </a:lnTo>
                      <a:lnTo>
                        <a:pt x="236" y="98"/>
                      </a:lnTo>
                      <a:close/>
                    </a:path>
                  </a:pathLst>
                </a:custGeom>
                <a:solidFill>
                  <a:srgbClr val="C95638"/>
                </a:solidFill>
                <a:ln w="9525">
                  <a:noFill/>
                  <a:round/>
                  <a:headEnd/>
                  <a:tailEnd/>
                </a:ln>
              </p:spPr>
              <p:txBody>
                <a:bodyPr>
                  <a:prstTxWarp prst="textNoShape">
                    <a:avLst/>
                  </a:prstTxWarp>
                </a:bodyPr>
                <a:lstStyle/>
                <a:p>
                  <a:endParaRPr lang="en-US"/>
                </a:p>
              </p:txBody>
            </p:sp>
            <p:sp>
              <p:nvSpPr>
                <p:cNvPr id="55950" name="Freeform 361"/>
                <p:cNvSpPr>
                  <a:spLocks noChangeAspect="1" noEditPoints="1"/>
                </p:cNvSpPr>
                <p:nvPr/>
              </p:nvSpPr>
              <p:spPr bwMode="auto">
                <a:xfrm>
                  <a:off x="3127" y="2438"/>
                  <a:ext cx="322" cy="36"/>
                </a:xfrm>
                <a:custGeom>
                  <a:avLst/>
                  <a:gdLst>
                    <a:gd name="T0" fmla="*/ 968 w 968"/>
                    <a:gd name="T1" fmla="*/ 63 h 108"/>
                    <a:gd name="T2" fmla="*/ 596 w 968"/>
                    <a:gd name="T3" fmla="*/ 82 h 108"/>
                    <a:gd name="T4" fmla="*/ 593 w 968"/>
                    <a:gd name="T5" fmla="*/ 82 h 108"/>
                    <a:gd name="T6" fmla="*/ 593 w 968"/>
                    <a:gd name="T7" fmla="*/ 77 h 108"/>
                    <a:gd name="T8" fmla="*/ 590 w 968"/>
                    <a:gd name="T9" fmla="*/ 74 h 108"/>
                    <a:gd name="T10" fmla="*/ 588 w 968"/>
                    <a:gd name="T11" fmla="*/ 74 h 108"/>
                    <a:gd name="T12" fmla="*/ 585 w 968"/>
                    <a:gd name="T13" fmla="*/ 74 h 108"/>
                    <a:gd name="T14" fmla="*/ 583 w 968"/>
                    <a:gd name="T15" fmla="*/ 77 h 108"/>
                    <a:gd name="T16" fmla="*/ 578 w 968"/>
                    <a:gd name="T17" fmla="*/ 79 h 108"/>
                    <a:gd name="T18" fmla="*/ 578 w 968"/>
                    <a:gd name="T19" fmla="*/ 82 h 108"/>
                    <a:gd name="T20" fmla="*/ 549 w 968"/>
                    <a:gd name="T21" fmla="*/ 82 h 108"/>
                    <a:gd name="T22" fmla="*/ 546 w 968"/>
                    <a:gd name="T23" fmla="*/ 66 h 108"/>
                    <a:gd name="T24" fmla="*/ 544 w 968"/>
                    <a:gd name="T25" fmla="*/ 50 h 108"/>
                    <a:gd name="T26" fmla="*/ 544 w 968"/>
                    <a:gd name="T27" fmla="*/ 36 h 108"/>
                    <a:gd name="T28" fmla="*/ 544 w 968"/>
                    <a:gd name="T29" fmla="*/ 21 h 108"/>
                    <a:gd name="T30" fmla="*/ 962 w 968"/>
                    <a:gd name="T31" fmla="*/ 0 h 108"/>
                    <a:gd name="T32" fmla="*/ 962 w 968"/>
                    <a:gd name="T33" fmla="*/ 16 h 108"/>
                    <a:gd name="T34" fmla="*/ 964 w 968"/>
                    <a:gd name="T35" fmla="*/ 31 h 108"/>
                    <a:gd name="T36" fmla="*/ 968 w 968"/>
                    <a:gd name="T37" fmla="*/ 48 h 108"/>
                    <a:gd name="T38" fmla="*/ 968 w 968"/>
                    <a:gd name="T39" fmla="*/ 63 h 108"/>
                    <a:gd name="T40" fmla="*/ 533 w 968"/>
                    <a:gd name="T41" fmla="*/ 84 h 108"/>
                    <a:gd name="T42" fmla="*/ 267 w 968"/>
                    <a:gd name="T43" fmla="*/ 98 h 108"/>
                    <a:gd name="T44" fmla="*/ 270 w 968"/>
                    <a:gd name="T45" fmla="*/ 82 h 108"/>
                    <a:gd name="T46" fmla="*/ 275 w 968"/>
                    <a:gd name="T47" fmla="*/ 63 h 108"/>
                    <a:gd name="T48" fmla="*/ 277 w 968"/>
                    <a:gd name="T49" fmla="*/ 48 h 108"/>
                    <a:gd name="T50" fmla="*/ 282 w 968"/>
                    <a:gd name="T51" fmla="*/ 29 h 108"/>
                    <a:gd name="T52" fmla="*/ 417 w 968"/>
                    <a:gd name="T53" fmla="*/ 26 h 108"/>
                    <a:gd name="T54" fmla="*/ 419 w 968"/>
                    <a:gd name="T55" fmla="*/ 26 h 108"/>
                    <a:gd name="T56" fmla="*/ 433 w 968"/>
                    <a:gd name="T57" fmla="*/ 26 h 108"/>
                    <a:gd name="T58" fmla="*/ 433 w 968"/>
                    <a:gd name="T59" fmla="*/ 21 h 108"/>
                    <a:gd name="T60" fmla="*/ 533 w 968"/>
                    <a:gd name="T61" fmla="*/ 21 h 108"/>
                    <a:gd name="T62" fmla="*/ 533 w 968"/>
                    <a:gd name="T63" fmla="*/ 36 h 108"/>
                    <a:gd name="T64" fmla="*/ 533 w 968"/>
                    <a:gd name="T65" fmla="*/ 53 h 108"/>
                    <a:gd name="T66" fmla="*/ 533 w 968"/>
                    <a:gd name="T67" fmla="*/ 69 h 108"/>
                    <a:gd name="T68" fmla="*/ 533 w 968"/>
                    <a:gd name="T69" fmla="*/ 84 h 108"/>
                    <a:gd name="T70" fmla="*/ 248 w 968"/>
                    <a:gd name="T71" fmla="*/ 100 h 108"/>
                    <a:gd name="T72" fmla="*/ 229 w 968"/>
                    <a:gd name="T73" fmla="*/ 100 h 108"/>
                    <a:gd name="T74" fmla="*/ 229 w 968"/>
                    <a:gd name="T75" fmla="*/ 95 h 108"/>
                    <a:gd name="T76" fmla="*/ 227 w 968"/>
                    <a:gd name="T77" fmla="*/ 92 h 108"/>
                    <a:gd name="T78" fmla="*/ 224 w 968"/>
                    <a:gd name="T79" fmla="*/ 92 h 108"/>
                    <a:gd name="T80" fmla="*/ 222 w 968"/>
                    <a:gd name="T81" fmla="*/ 89 h 108"/>
                    <a:gd name="T82" fmla="*/ 217 w 968"/>
                    <a:gd name="T83" fmla="*/ 92 h 108"/>
                    <a:gd name="T84" fmla="*/ 214 w 968"/>
                    <a:gd name="T85" fmla="*/ 95 h 108"/>
                    <a:gd name="T86" fmla="*/ 214 w 968"/>
                    <a:gd name="T87" fmla="*/ 98 h 108"/>
                    <a:gd name="T88" fmla="*/ 214 w 968"/>
                    <a:gd name="T89" fmla="*/ 100 h 108"/>
                    <a:gd name="T90" fmla="*/ 0 w 968"/>
                    <a:gd name="T91" fmla="*/ 108 h 108"/>
                    <a:gd name="T92" fmla="*/ 0 w 968"/>
                    <a:gd name="T93" fmla="*/ 92 h 108"/>
                    <a:gd name="T94" fmla="*/ 6 w 968"/>
                    <a:gd name="T95" fmla="*/ 77 h 108"/>
                    <a:gd name="T96" fmla="*/ 9 w 968"/>
                    <a:gd name="T97" fmla="*/ 60 h 108"/>
                    <a:gd name="T98" fmla="*/ 12 w 968"/>
                    <a:gd name="T99" fmla="*/ 45 h 108"/>
                    <a:gd name="T100" fmla="*/ 19 w 968"/>
                    <a:gd name="T101" fmla="*/ 45 h 108"/>
                    <a:gd name="T102" fmla="*/ 22 w 968"/>
                    <a:gd name="T103" fmla="*/ 45 h 108"/>
                    <a:gd name="T104" fmla="*/ 27 w 968"/>
                    <a:gd name="T105" fmla="*/ 45 h 108"/>
                    <a:gd name="T106" fmla="*/ 29 w 968"/>
                    <a:gd name="T107" fmla="*/ 43 h 108"/>
                    <a:gd name="T108" fmla="*/ 34 w 968"/>
                    <a:gd name="T109" fmla="*/ 40 h 108"/>
                    <a:gd name="T110" fmla="*/ 267 w 968"/>
                    <a:gd name="T111" fmla="*/ 29 h 108"/>
                    <a:gd name="T112" fmla="*/ 262 w 968"/>
                    <a:gd name="T113" fmla="*/ 48 h 108"/>
                    <a:gd name="T114" fmla="*/ 258 w 968"/>
                    <a:gd name="T115" fmla="*/ 63 h 108"/>
                    <a:gd name="T116" fmla="*/ 253 w 968"/>
                    <a:gd name="T117" fmla="*/ 82 h 108"/>
                    <a:gd name="T118" fmla="*/ 248 w 968"/>
                    <a:gd name="T119" fmla="*/ 100 h 108"/>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968"/>
                    <a:gd name="T181" fmla="*/ 0 h 108"/>
                    <a:gd name="T182" fmla="*/ 968 w 968"/>
                    <a:gd name="T183" fmla="*/ 108 h 108"/>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968" h="108">
                      <a:moveTo>
                        <a:pt x="968" y="63"/>
                      </a:moveTo>
                      <a:lnTo>
                        <a:pt x="596" y="82"/>
                      </a:lnTo>
                      <a:lnTo>
                        <a:pt x="593" y="82"/>
                      </a:lnTo>
                      <a:lnTo>
                        <a:pt x="593" y="77"/>
                      </a:lnTo>
                      <a:lnTo>
                        <a:pt x="590" y="74"/>
                      </a:lnTo>
                      <a:lnTo>
                        <a:pt x="588" y="74"/>
                      </a:lnTo>
                      <a:lnTo>
                        <a:pt x="585" y="74"/>
                      </a:lnTo>
                      <a:lnTo>
                        <a:pt x="583" y="77"/>
                      </a:lnTo>
                      <a:lnTo>
                        <a:pt x="578" y="79"/>
                      </a:lnTo>
                      <a:lnTo>
                        <a:pt x="578" y="82"/>
                      </a:lnTo>
                      <a:lnTo>
                        <a:pt x="549" y="82"/>
                      </a:lnTo>
                      <a:lnTo>
                        <a:pt x="546" y="66"/>
                      </a:lnTo>
                      <a:lnTo>
                        <a:pt x="544" y="50"/>
                      </a:lnTo>
                      <a:lnTo>
                        <a:pt x="544" y="36"/>
                      </a:lnTo>
                      <a:lnTo>
                        <a:pt x="544" y="21"/>
                      </a:lnTo>
                      <a:lnTo>
                        <a:pt x="962" y="0"/>
                      </a:lnTo>
                      <a:lnTo>
                        <a:pt x="962" y="16"/>
                      </a:lnTo>
                      <a:lnTo>
                        <a:pt x="964" y="31"/>
                      </a:lnTo>
                      <a:lnTo>
                        <a:pt x="968" y="48"/>
                      </a:lnTo>
                      <a:lnTo>
                        <a:pt x="968" y="63"/>
                      </a:lnTo>
                      <a:close/>
                      <a:moveTo>
                        <a:pt x="533" y="84"/>
                      </a:moveTo>
                      <a:lnTo>
                        <a:pt x="267" y="98"/>
                      </a:lnTo>
                      <a:lnTo>
                        <a:pt x="270" y="82"/>
                      </a:lnTo>
                      <a:lnTo>
                        <a:pt x="275" y="63"/>
                      </a:lnTo>
                      <a:lnTo>
                        <a:pt x="277" y="48"/>
                      </a:lnTo>
                      <a:lnTo>
                        <a:pt x="282" y="29"/>
                      </a:lnTo>
                      <a:lnTo>
                        <a:pt x="417" y="26"/>
                      </a:lnTo>
                      <a:lnTo>
                        <a:pt x="419" y="26"/>
                      </a:lnTo>
                      <a:lnTo>
                        <a:pt x="433" y="26"/>
                      </a:lnTo>
                      <a:lnTo>
                        <a:pt x="433" y="21"/>
                      </a:lnTo>
                      <a:lnTo>
                        <a:pt x="533" y="21"/>
                      </a:lnTo>
                      <a:lnTo>
                        <a:pt x="533" y="36"/>
                      </a:lnTo>
                      <a:lnTo>
                        <a:pt x="533" y="53"/>
                      </a:lnTo>
                      <a:lnTo>
                        <a:pt x="533" y="69"/>
                      </a:lnTo>
                      <a:lnTo>
                        <a:pt x="533" y="84"/>
                      </a:lnTo>
                      <a:close/>
                      <a:moveTo>
                        <a:pt x="248" y="100"/>
                      </a:moveTo>
                      <a:lnTo>
                        <a:pt x="229" y="100"/>
                      </a:lnTo>
                      <a:lnTo>
                        <a:pt x="229" y="95"/>
                      </a:lnTo>
                      <a:lnTo>
                        <a:pt x="227" y="92"/>
                      </a:lnTo>
                      <a:lnTo>
                        <a:pt x="224" y="92"/>
                      </a:lnTo>
                      <a:lnTo>
                        <a:pt x="222" y="89"/>
                      </a:lnTo>
                      <a:lnTo>
                        <a:pt x="217" y="92"/>
                      </a:lnTo>
                      <a:lnTo>
                        <a:pt x="214" y="95"/>
                      </a:lnTo>
                      <a:lnTo>
                        <a:pt x="214" y="98"/>
                      </a:lnTo>
                      <a:lnTo>
                        <a:pt x="214" y="100"/>
                      </a:lnTo>
                      <a:lnTo>
                        <a:pt x="0" y="108"/>
                      </a:lnTo>
                      <a:lnTo>
                        <a:pt x="0" y="92"/>
                      </a:lnTo>
                      <a:lnTo>
                        <a:pt x="6" y="77"/>
                      </a:lnTo>
                      <a:lnTo>
                        <a:pt x="9" y="60"/>
                      </a:lnTo>
                      <a:lnTo>
                        <a:pt x="12" y="45"/>
                      </a:lnTo>
                      <a:lnTo>
                        <a:pt x="19" y="45"/>
                      </a:lnTo>
                      <a:lnTo>
                        <a:pt x="22" y="45"/>
                      </a:lnTo>
                      <a:lnTo>
                        <a:pt x="27" y="45"/>
                      </a:lnTo>
                      <a:lnTo>
                        <a:pt x="29" y="43"/>
                      </a:lnTo>
                      <a:lnTo>
                        <a:pt x="34" y="40"/>
                      </a:lnTo>
                      <a:lnTo>
                        <a:pt x="267" y="29"/>
                      </a:lnTo>
                      <a:lnTo>
                        <a:pt x="262" y="48"/>
                      </a:lnTo>
                      <a:lnTo>
                        <a:pt x="258" y="63"/>
                      </a:lnTo>
                      <a:lnTo>
                        <a:pt x="253" y="82"/>
                      </a:lnTo>
                      <a:lnTo>
                        <a:pt x="248" y="100"/>
                      </a:lnTo>
                      <a:close/>
                    </a:path>
                  </a:pathLst>
                </a:custGeom>
                <a:solidFill>
                  <a:srgbClr val="CC603F"/>
                </a:solidFill>
                <a:ln w="9525">
                  <a:noFill/>
                  <a:round/>
                  <a:headEnd/>
                  <a:tailEnd/>
                </a:ln>
              </p:spPr>
              <p:txBody>
                <a:bodyPr>
                  <a:prstTxWarp prst="textNoShape">
                    <a:avLst/>
                  </a:prstTxWarp>
                </a:bodyPr>
                <a:lstStyle/>
                <a:p>
                  <a:endParaRPr lang="en-US"/>
                </a:p>
              </p:txBody>
            </p:sp>
            <p:sp>
              <p:nvSpPr>
                <p:cNvPr id="55951" name="Freeform 362"/>
                <p:cNvSpPr>
                  <a:spLocks noChangeAspect="1" noEditPoints="1"/>
                </p:cNvSpPr>
                <p:nvPr/>
              </p:nvSpPr>
              <p:spPr bwMode="auto">
                <a:xfrm>
                  <a:off x="3128" y="2427"/>
                  <a:ext cx="321" cy="37"/>
                </a:xfrm>
                <a:custGeom>
                  <a:avLst/>
                  <a:gdLst>
                    <a:gd name="T0" fmla="*/ 965 w 965"/>
                    <a:gd name="T1" fmla="*/ 65 h 111"/>
                    <a:gd name="T2" fmla="*/ 541 w 965"/>
                    <a:gd name="T3" fmla="*/ 87 h 111"/>
                    <a:gd name="T4" fmla="*/ 541 w 965"/>
                    <a:gd name="T5" fmla="*/ 68 h 111"/>
                    <a:gd name="T6" fmla="*/ 541 w 965"/>
                    <a:gd name="T7" fmla="*/ 53 h 111"/>
                    <a:gd name="T8" fmla="*/ 537 w 965"/>
                    <a:gd name="T9" fmla="*/ 36 h 111"/>
                    <a:gd name="T10" fmla="*/ 532 w 965"/>
                    <a:gd name="T11" fmla="*/ 19 h 111"/>
                    <a:gd name="T12" fmla="*/ 956 w 965"/>
                    <a:gd name="T13" fmla="*/ 0 h 111"/>
                    <a:gd name="T14" fmla="*/ 956 w 965"/>
                    <a:gd name="T15" fmla="*/ 16 h 111"/>
                    <a:gd name="T16" fmla="*/ 959 w 965"/>
                    <a:gd name="T17" fmla="*/ 31 h 111"/>
                    <a:gd name="T18" fmla="*/ 961 w 965"/>
                    <a:gd name="T19" fmla="*/ 50 h 111"/>
                    <a:gd name="T20" fmla="*/ 965 w 965"/>
                    <a:gd name="T21" fmla="*/ 65 h 111"/>
                    <a:gd name="T22" fmla="*/ 532 w 965"/>
                    <a:gd name="T23" fmla="*/ 87 h 111"/>
                    <a:gd name="T24" fmla="*/ 272 w 965"/>
                    <a:gd name="T25" fmla="*/ 97 h 111"/>
                    <a:gd name="T26" fmla="*/ 274 w 965"/>
                    <a:gd name="T27" fmla="*/ 82 h 111"/>
                    <a:gd name="T28" fmla="*/ 279 w 965"/>
                    <a:gd name="T29" fmla="*/ 63 h 111"/>
                    <a:gd name="T30" fmla="*/ 282 w 965"/>
                    <a:gd name="T31" fmla="*/ 48 h 111"/>
                    <a:gd name="T32" fmla="*/ 288 w 965"/>
                    <a:gd name="T33" fmla="*/ 29 h 111"/>
                    <a:gd name="T34" fmla="*/ 398 w 965"/>
                    <a:gd name="T35" fmla="*/ 26 h 111"/>
                    <a:gd name="T36" fmla="*/ 404 w 965"/>
                    <a:gd name="T37" fmla="*/ 34 h 111"/>
                    <a:gd name="T38" fmla="*/ 409 w 965"/>
                    <a:gd name="T39" fmla="*/ 42 h 111"/>
                    <a:gd name="T40" fmla="*/ 411 w 965"/>
                    <a:gd name="T41" fmla="*/ 50 h 111"/>
                    <a:gd name="T42" fmla="*/ 416 w 965"/>
                    <a:gd name="T43" fmla="*/ 60 h 111"/>
                    <a:gd name="T44" fmla="*/ 430 w 965"/>
                    <a:gd name="T45" fmla="*/ 60 h 111"/>
                    <a:gd name="T46" fmla="*/ 433 w 965"/>
                    <a:gd name="T47" fmla="*/ 26 h 111"/>
                    <a:gd name="T48" fmla="*/ 527 w 965"/>
                    <a:gd name="T49" fmla="*/ 19 h 111"/>
                    <a:gd name="T50" fmla="*/ 530 w 965"/>
                    <a:gd name="T51" fmla="*/ 36 h 111"/>
                    <a:gd name="T52" fmla="*/ 532 w 965"/>
                    <a:gd name="T53" fmla="*/ 53 h 111"/>
                    <a:gd name="T54" fmla="*/ 532 w 965"/>
                    <a:gd name="T55" fmla="*/ 68 h 111"/>
                    <a:gd name="T56" fmla="*/ 532 w 965"/>
                    <a:gd name="T57" fmla="*/ 87 h 111"/>
                    <a:gd name="T58" fmla="*/ 253 w 965"/>
                    <a:gd name="T59" fmla="*/ 97 h 111"/>
                    <a:gd name="T60" fmla="*/ 0 w 965"/>
                    <a:gd name="T61" fmla="*/ 111 h 111"/>
                    <a:gd name="T62" fmla="*/ 3 w 965"/>
                    <a:gd name="T63" fmla="*/ 103 h 111"/>
                    <a:gd name="T64" fmla="*/ 6 w 965"/>
                    <a:gd name="T65" fmla="*/ 94 h 111"/>
                    <a:gd name="T66" fmla="*/ 6 w 965"/>
                    <a:gd name="T67" fmla="*/ 87 h 111"/>
                    <a:gd name="T68" fmla="*/ 9 w 965"/>
                    <a:gd name="T69" fmla="*/ 79 h 111"/>
                    <a:gd name="T70" fmla="*/ 16 w 965"/>
                    <a:gd name="T71" fmla="*/ 77 h 111"/>
                    <a:gd name="T72" fmla="*/ 26 w 965"/>
                    <a:gd name="T73" fmla="*/ 77 h 111"/>
                    <a:gd name="T74" fmla="*/ 35 w 965"/>
                    <a:gd name="T75" fmla="*/ 74 h 111"/>
                    <a:gd name="T76" fmla="*/ 43 w 965"/>
                    <a:gd name="T77" fmla="*/ 65 h 111"/>
                    <a:gd name="T78" fmla="*/ 43 w 965"/>
                    <a:gd name="T79" fmla="*/ 60 h 111"/>
                    <a:gd name="T80" fmla="*/ 43 w 965"/>
                    <a:gd name="T81" fmla="*/ 55 h 111"/>
                    <a:gd name="T82" fmla="*/ 43 w 965"/>
                    <a:gd name="T83" fmla="*/ 50 h 111"/>
                    <a:gd name="T84" fmla="*/ 45 w 965"/>
                    <a:gd name="T85" fmla="*/ 45 h 111"/>
                    <a:gd name="T86" fmla="*/ 272 w 965"/>
                    <a:gd name="T87" fmla="*/ 34 h 111"/>
                    <a:gd name="T88" fmla="*/ 267 w 965"/>
                    <a:gd name="T89" fmla="*/ 50 h 111"/>
                    <a:gd name="T90" fmla="*/ 264 w 965"/>
                    <a:gd name="T91" fmla="*/ 65 h 111"/>
                    <a:gd name="T92" fmla="*/ 259 w 965"/>
                    <a:gd name="T93" fmla="*/ 82 h 111"/>
                    <a:gd name="T94" fmla="*/ 253 w 965"/>
                    <a:gd name="T95" fmla="*/ 97 h 111"/>
                    <a:gd name="T96" fmla="*/ 414 w 965"/>
                    <a:gd name="T97" fmla="*/ 26 h 111"/>
                    <a:gd name="T98" fmla="*/ 424 w 965"/>
                    <a:gd name="T99" fmla="*/ 26 h 111"/>
                    <a:gd name="T100" fmla="*/ 424 w 965"/>
                    <a:gd name="T101" fmla="*/ 29 h 111"/>
                    <a:gd name="T102" fmla="*/ 424 w 965"/>
                    <a:gd name="T103" fmla="*/ 31 h 111"/>
                    <a:gd name="T104" fmla="*/ 421 w 965"/>
                    <a:gd name="T105" fmla="*/ 34 h 111"/>
                    <a:gd name="T106" fmla="*/ 421 w 965"/>
                    <a:gd name="T107" fmla="*/ 36 h 111"/>
                    <a:gd name="T108" fmla="*/ 419 w 965"/>
                    <a:gd name="T109" fmla="*/ 34 h 111"/>
                    <a:gd name="T110" fmla="*/ 416 w 965"/>
                    <a:gd name="T111" fmla="*/ 31 h 111"/>
                    <a:gd name="T112" fmla="*/ 416 w 965"/>
                    <a:gd name="T113" fmla="*/ 29 h 111"/>
                    <a:gd name="T114" fmla="*/ 414 w 965"/>
                    <a:gd name="T115" fmla="*/ 26 h 111"/>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965"/>
                    <a:gd name="T175" fmla="*/ 0 h 111"/>
                    <a:gd name="T176" fmla="*/ 965 w 965"/>
                    <a:gd name="T177" fmla="*/ 111 h 111"/>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965" h="111">
                      <a:moveTo>
                        <a:pt x="965" y="65"/>
                      </a:moveTo>
                      <a:lnTo>
                        <a:pt x="541" y="87"/>
                      </a:lnTo>
                      <a:lnTo>
                        <a:pt x="541" y="68"/>
                      </a:lnTo>
                      <a:lnTo>
                        <a:pt x="541" y="53"/>
                      </a:lnTo>
                      <a:lnTo>
                        <a:pt x="537" y="36"/>
                      </a:lnTo>
                      <a:lnTo>
                        <a:pt x="532" y="19"/>
                      </a:lnTo>
                      <a:lnTo>
                        <a:pt x="956" y="0"/>
                      </a:lnTo>
                      <a:lnTo>
                        <a:pt x="956" y="16"/>
                      </a:lnTo>
                      <a:lnTo>
                        <a:pt x="959" y="31"/>
                      </a:lnTo>
                      <a:lnTo>
                        <a:pt x="961" y="50"/>
                      </a:lnTo>
                      <a:lnTo>
                        <a:pt x="965" y="65"/>
                      </a:lnTo>
                      <a:close/>
                      <a:moveTo>
                        <a:pt x="532" y="87"/>
                      </a:moveTo>
                      <a:lnTo>
                        <a:pt x="272" y="97"/>
                      </a:lnTo>
                      <a:lnTo>
                        <a:pt x="274" y="82"/>
                      </a:lnTo>
                      <a:lnTo>
                        <a:pt x="279" y="63"/>
                      </a:lnTo>
                      <a:lnTo>
                        <a:pt x="282" y="48"/>
                      </a:lnTo>
                      <a:lnTo>
                        <a:pt x="288" y="29"/>
                      </a:lnTo>
                      <a:lnTo>
                        <a:pt x="398" y="26"/>
                      </a:lnTo>
                      <a:lnTo>
                        <a:pt x="404" y="34"/>
                      </a:lnTo>
                      <a:lnTo>
                        <a:pt x="409" y="42"/>
                      </a:lnTo>
                      <a:lnTo>
                        <a:pt x="411" y="50"/>
                      </a:lnTo>
                      <a:lnTo>
                        <a:pt x="416" y="60"/>
                      </a:lnTo>
                      <a:lnTo>
                        <a:pt x="430" y="60"/>
                      </a:lnTo>
                      <a:lnTo>
                        <a:pt x="433" y="26"/>
                      </a:lnTo>
                      <a:lnTo>
                        <a:pt x="527" y="19"/>
                      </a:lnTo>
                      <a:lnTo>
                        <a:pt x="530" y="36"/>
                      </a:lnTo>
                      <a:lnTo>
                        <a:pt x="532" y="53"/>
                      </a:lnTo>
                      <a:lnTo>
                        <a:pt x="532" y="68"/>
                      </a:lnTo>
                      <a:lnTo>
                        <a:pt x="532" y="87"/>
                      </a:lnTo>
                      <a:close/>
                      <a:moveTo>
                        <a:pt x="253" y="97"/>
                      </a:moveTo>
                      <a:lnTo>
                        <a:pt x="0" y="111"/>
                      </a:lnTo>
                      <a:lnTo>
                        <a:pt x="3" y="103"/>
                      </a:lnTo>
                      <a:lnTo>
                        <a:pt x="6" y="94"/>
                      </a:lnTo>
                      <a:lnTo>
                        <a:pt x="6" y="87"/>
                      </a:lnTo>
                      <a:lnTo>
                        <a:pt x="9" y="79"/>
                      </a:lnTo>
                      <a:lnTo>
                        <a:pt x="16" y="77"/>
                      </a:lnTo>
                      <a:lnTo>
                        <a:pt x="26" y="77"/>
                      </a:lnTo>
                      <a:lnTo>
                        <a:pt x="35" y="74"/>
                      </a:lnTo>
                      <a:lnTo>
                        <a:pt x="43" y="65"/>
                      </a:lnTo>
                      <a:lnTo>
                        <a:pt x="43" y="60"/>
                      </a:lnTo>
                      <a:lnTo>
                        <a:pt x="43" y="55"/>
                      </a:lnTo>
                      <a:lnTo>
                        <a:pt x="43" y="50"/>
                      </a:lnTo>
                      <a:lnTo>
                        <a:pt x="45" y="45"/>
                      </a:lnTo>
                      <a:lnTo>
                        <a:pt x="272" y="34"/>
                      </a:lnTo>
                      <a:lnTo>
                        <a:pt x="267" y="50"/>
                      </a:lnTo>
                      <a:lnTo>
                        <a:pt x="264" y="65"/>
                      </a:lnTo>
                      <a:lnTo>
                        <a:pt x="259" y="82"/>
                      </a:lnTo>
                      <a:lnTo>
                        <a:pt x="253" y="97"/>
                      </a:lnTo>
                      <a:close/>
                      <a:moveTo>
                        <a:pt x="414" y="26"/>
                      </a:moveTo>
                      <a:lnTo>
                        <a:pt x="424" y="26"/>
                      </a:lnTo>
                      <a:lnTo>
                        <a:pt x="424" y="29"/>
                      </a:lnTo>
                      <a:lnTo>
                        <a:pt x="424" y="31"/>
                      </a:lnTo>
                      <a:lnTo>
                        <a:pt x="421" y="34"/>
                      </a:lnTo>
                      <a:lnTo>
                        <a:pt x="421" y="36"/>
                      </a:lnTo>
                      <a:lnTo>
                        <a:pt x="419" y="34"/>
                      </a:lnTo>
                      <a:lnTo>
                        <a:pt x="416" y="31"/>
                      </a:lnTo>
                      <a:lnTo>
                        <a:pt x="416" y="29"/>
                      </a:lnTo>
                      <a:lnTo>
                        <a:pt x="414" y="26"/>
                      </a:lnTo>
                      <a:close/>
                    </a:path>
                  </a:pathLst>
                </a:custGeom>
                <a:solidFill>
                  <a:srgbClr val="CE6642"/>
                </a:solidFill>
                <a:ln w="9525">
                  <a:noFill/>
                  <a:round/>
                  <a:headEnd/>
                  <a:tailEnd/>
                </a:ln>
              </p:spPr>
              <p:txBody>
                <a:bodyPr>
                  <a:prstTxWarp prst="textNoShape">
                    <a:avLst/>
                  </a:prstTxWarp>
                </a:bodyPr>
                <a:lstStyle/>
                <a:p>
                  <a:endParaRPr lang="en-US"/>
                </a:p>
              </p:txBody>
            </p:sp>
            <p:sp>
              <p:nvSpPr>
                <p:cNvPr id="55952" name="Freeform 363"/>
                <p:cNvSpPr>
                  <a:spLocks noChangeAspect="1" noEditPoints="1"/>
                </p:cNvSpPr>
                <p:nvPr/>
              </p:nvSpPr>
              <p:spPr bwMode="auto">
                <a:xfrm>
                  <a:off x="3131" y="2416"/>
                  <a:ext cx="316" cy="37"/>
                </a:xfrm>
                <a:custGeom>
                  <a:avLst/>
                  <a:gdLst>
                    <a:gd name="T0" fmla="*/ 532 w 950"/>
                    <a:gd name="T1" fmla="*/ 89 h 113"/>
                    <a:gd name="T2" fmla="*/ 528 w 950"/>
                    <a:gd name="T3" fmla="*/ 60 h 113"/>
                    <a:gd name="T4" fmla="*/ 521 w 950"/>
                    <a:gd name="T5" fmla="*/ 34 h 113"/>
                    <a:gd name="T6" fmla="*/ 508 w 950"/>
                    <a:gd name="T7" fmla="*/ 34 h 113"/>
                    <a:gd name="T8" fmla="*/ 494 w 950"/>
                    <a:gd name="T9" fmla="*/ 36 h 113"/>
                    <a:gd name="T10" fmla="*/ 494 w 950"/>
                    <a:gd name="T11" fmla="*/ 29 h 113"/>
                    <a:gd name="T12" fmla="*/ 492 w 950"/>
                    <a:gd name="T13" fmla="*/ 24 h 113"/>
                    <a:gd name="T14" fmla="*/ 945 w 950"/>
                    <a:gd name="T15" fmla="*/ 18 h 113"/>
                    <a:gd name="T16" fmla="*/ 947 w 950"/>
                    <a:gd name="T17" fmla="*/ 50 h 113"/>
                    <a:gd name="T18" fmla="*/ 521 w 950"/>
                    <a:gd name="T19" fmla="*/ 89 h 113"/>
                    <a:gd name="T20" fmla="*/ 431 w 950"/>
                    <a:gd name="T21" fmla="*/ 26 h 113"/>
                    <a:gd name="T22" fmla="*/ 484 w 950"/>
                    <a:gd name="T23" fmla="*/ 31 h 113"/>
                    <a:gd name="T24" fmla="*/ 499 w 950"/>
                    <a:gd name="T25" fmla="*/ 47 h 113"/>
                    <a:gd name="T26" fmla="*/ 513 w 950"/>
                    <a:gd name="T27" fmla="*/ 44 h 113"/>
                    <a:gd name="T28" fmla="*/ 521 w 950"/>
                    <a:gd name="T29" fmla="*/ 65 h 113"/>
                    <a:gd name="T30" fmla="*/ 521 w 950"/>
                    <a:gd name="T31" fmla="*/ 89 h 113"/>
                    <a:gd name="T32" fmla="*/ 270 w 950"/>
                    <a:gd name="T33" fmla="*/ 97 h 113"/>
                    <a:gd name="T34" fmla="*/ 279 w 950"/>
                    <a:gd name="T35" fmla="*/ 65 h 113"/>
                    <a:gd name="T36" fmla="*/ 284 w 950"/>
                    <a:gd name="T37" fmla="*/ 34 h 113"/>
                    <a:gd name="T38" fmla="*/ 383 w 950"/>
                    <a:gd name="T39" fmla="*/ 44 h 113"/>
                    <a:gd name="T40" fmla="*/ 400 w 950"/>
                    <a:gd name="T41" fmla="*/ 79 h 113"/>
                    <a:gd name="T42" fmla="*/ 255 w 950"/>
                    <a:gd name="T43" fmla="*/ 97 h 113"/>
                    <a:gd name="T44" fmla="*/ 26 w 950"/>
                    <a:gd name="T45" fmla="*/ 108 h 113"/>
                    <a:gd name="T46" fmla="*/ 31 w 950"/>
                    <a:gd name="T47" fmla="*/ 102 h 113"/>
                    <a:gd name="T48" fmla="*/ 34 w 950"/>
                    <a:gd name="T49" fmla="*/ 87 h 113"/>
                    <a:gd name="T50" fmla="*/ 39 w 950"/>
                    <a:gd name="T51" fmla="*/ 58 h 113"/>
                    <a:gd name="T52" fmla="*/ 270 w 950"/>
                    <a:gd name="T53" fmla="*/ 34 h 113"/>
                    <a:gd name="T54" fmla="*/ 263 w 950"/>
                    <a:gd name="T55" fmla="*/ 65 h 113"/>
                    <a:gd name="T56" fmla="*/ 255 w 950"/>
                    <a:gd name="T57" fmla="*/ 97 h 113"/>
                    <a:gd name="T58" fmla="*/ 0 w 950"/>
                    <a:gd name="T59" fmla="*/ 113 h 113"/>
                    <a:gd name="T60" fmla="*/ 5 w 950"/>
                    <a:gd name="T61" fmla="*/ 113 h 113"/>
                    <a:gd name="T62" fmla="*/ 397 w 950"/>
                    <a:gd name="T63" fmla="*/ 26 h 113"/>
                    <a:gd name="T64" fmla="*/ 419 w 950"/>
                    <a:gd name="T65" fmla="*/ 36 h 113"/>
                    <a:gd name="T66" fmla="*/ 415 w 950"/>
                    <a:gd name="T67" fmla="*/ 60 h 113"/>
                    <a:gd name="T68" fmla="*/ 407 w 950"/>
                    <a:gd name="T69" fmla="*/ 60 h 113"/>
                    <a:gd name="T70" fmla="*/ 400 w 950"/>
                    <a:gd name="T71" fmla="*/ 39 h 113"/>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950"/>
                    <a:gd name="T109" fmla="*/ 0 h 113"/>
                    <a:gd name="T110" fmla="*/ 950 w 950"/>
                    <a:gd name="T111" fmla="*/ 113 h 113"/>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950" h="113">
                      <a:moveTo>
                        <a:pt x="950" y="68"/>
                      </a:moveTo>
                      <a:lnTo>
                        <a:pt x="532" y="89"/>
                      </a:lnTo>
                      <a:lnTo>
                        <a:pt x="532" y="73"/>
                      </a:lnTo>
                      <a:lnTo>
                        <a:pt x="528" y="60"/>
                      </a:lnTo>
                      <a:lnTo>
                        <a:pt x="526" y="47"/>
                      </a:lnTo>
                      <a:lnTo>
                        <a:pt x="521" y="34"/>
                      </a:lnTo>
                      <a:lnTo>
                        <a:pt x="515" y="34"/>
                      </a:lnTo>
                      <a:lnTo>
                        <a:pt x="508" y="34"/>
                      </a:lnTo>
                      <a:lnTo>
                        <a:pt x="499" y="36"/>
                      </a:lnTo>
                      <a:lnTo>
                        <a:pt x="494" y="36"/>
                      </a:lnTo>
                      <a:lnTo>
                        <a:pt x="494" y="34"/>
                      </a:lnTo>
                      <a:lnTo>
                        <a:pt x="494" y="29"/>
                      </a:lnTo>
                      <a:lnTo>
                        <a:pt x="494" y="26"/>
                      </a:lnTo>
                      <a:lnTo>
                        <a:pt x="492" y="24"/>
                      </a:lnTo>
                      <a:lnTo>
                        <a:pt x="942" y="0"/>
                      </a:lnTo>
                      <a:lnTo>
                        <a:pt x="945" y="18"/>
                      </a:lnTo>
                      <a:lnTo>
                        <a:pt x="947" y="34"/>
                      </a:lnTo>
                      <a:lnTo>
                        <a:pt x="947" y="50"/>
                      </a:lnTo>
                      <a:lnTo>
                        <a:pt x="950" y="68"/>
                      </a:lnTo>
                      <a:close/>
                      <a:moveTo>
                        <a:pt x="521" y="89"/>
                      </a:moveTo>
                      <a:lnTo>
                        <a:pt x="421" y="89"/>
                      </a:lnTo>
                      <a:lnTo>
                        <a:pt x="431" y="26"/>
                      </a:lnTo>
                      <a:lnTo>
                        <a:pt x="479" y="24"/>
                      </a:lnTo>
                      <a:lnTo>
                        <a:pt x="484" y="31"/>
                      </a:lnTo>
                      <a:lnTo>
                        <a:pt x="492" y="39"/>
                      </a:lnTo>
                      <a:lnTo>
                        <a:pt x="499" y="47"/>
                      </a:lnTo>
                      <a:lnTo>
                        <a:pt x="510" y="53"/>
                      </a:lnTo>
                      <a:lnTo>
                        <a:pt x="513" y="44"/>
                      </a:lnTo>
                      <a:lnTo>
                        <a:pt x="518" y="55"/>
                      </a:lnTo>
                      <a:lnTo>
                        <a:pt x="521" y="65"/>
                      </a:lnTo>
                      <a:lnTo>
                        <a:pt x="521" y="76"/>
                      </a:lnTo>
                      <a:lnTo>
                        <a:pt x="521" y="89"/>
                      </a:lnTo>
                      <a:close/>
                      <a:moveTo>
                        <a:pt x="405" y="94"/>
                      </a:moveTo>
                      <a:lnTo>
                        <a:pt x="270" y="97"/>
                      </a:lnTo>
                      <a:lnTo>
                        <a:pt x="273" y="82"/>
                      </a:lnTo>
                      <a:lnTo>
                        <a:pt x="279" y="65"/>
                      </a:lnTo>
                      <a:lnTo>
                        <a:pt x="281" y="50"/>
                      </a:lnTo>
                      <a:lnTo>
                        <a:pt x="284" y="34"/>
                      </a:lnTo>
                      <a:lnTo>
                        <a:pt x="378" y="26"/>
                      </a:lnTo>
                      <a:lnTo>
                        <a:pt x="383" y="44"/>
                      </a:lnTo>
                      <a:lnTo>
                        <a:pt x="392" y="60"/>
                      </a:lnTo>
                      <a:lnTo>
                        <a:pt x="400" y="79"/>
                      </a:lnTo>
                      <a:lnTo>
                        <a:pt x="405" y="94"/>
                      </a:lnTo>
                      <a:close/>
                      <a:moveTo>
                        <a:pt x="255" y="97"/>
                      </a:moveTo>
                      <a:lnTo>
                        <a:pt x="22" y="108"/>
                      </a:lnTo>
                      <a:lnTo>
                        <a:pt x="26" y="108"/>
                      </a:lnTo>
                      <a:lnTo>
                        <a:pt x="29" y="104"/>
                      </a:lnTo>
                      <a:lnTo>
                        <a:pt x="31" y="102"/>
                      </a:lnTo>
                      <a:lnTo>
                        <a:pt x="34" y="99"/>
                      </a:lnTo>
                      <a:lnTo>
                        <a:pt x="34" y="87"/>
                      </a:lnTo>
                      <a:lnTo>
                        <a:pt x="36" y="70"/>
                      </a:lnTo>
                      <a:lnTo>
                        <a:pt x="39" y="58"/>
                      </a:lnTo>
                      <a:lnTo>
                        <a:pt x="44" y="44"/>
                      </a:lnTo>
                      <a:lnTo>
                        <a:pt x="270" y="34"/>
                      </a:lnTo>
                      <a:lnTo>
                        <a:pt x="265" y="50"/>
                      </a:lnTo>
                      <a:lnTo>
                        <a:pt x="263" y="65"/>
                      </a:lnTo>
                      <a:lnTo>
                        <a:pt x="258" y="82"/>
                      </a:lnTo>
                      <a:lnTo>
                        <a:pt x="255" y="97"/>
                      </a:lnTo>
                      <a:close/>
                      <a:moveTo>
                        <a:pt x="7" y="113"/>
                      </a:moveTo>
                      <a:lnTo>
                        <a:pt x="0" y="113"/>
                      </a:lnTo>
                      <a:lnTo>
                        <a:pt x="2" y="113"/>
                      </a:lnTo>
                      <a:lnTo>
                        <a:pt x="5" y="113"/>
                      </a:lnTo>
                      <a:lnTo>
                        <a:pt x="7" y="113"/>
                      </a:lnTo>
                      <a:close/>
                      <a:moveTo>
                        <a:pt x="397" y="26"/>
                      </a:moveTo>
                      <a:lnTo>
                        <a:pt x="421" y="26"/>
                      </a:lnTo>
                      <a:lnTo>
                        <a:pt x="419" y="36"/>
                      </a:lnTo>
                      <a:lnTo>
                        <a:pt x="415" y="47"/>
                      </a:lnTo>
                      <a:lnTo>
                        <a:pt x="415" y="60"/>
                      </a:lnTo>
                      <a:lnTo>
                        <a:pt x="412" y="70"/>
                      </a:lnTo>
                      <a:lnTo>
                        <a:pt x="407" y="60"/>
                      </a:lnTo>
                      <a:lnTo>
                        <a:pt x="402" y="50"/>
                      </a:lnTo>
                      <a:lnTo>
                        <a:pt x="400" y="39"/>
                      </a:lnTo>
                      <a:lnTo>
                        <a:pt x="397" y="26"/>
                      </a:lnTo>
                      <a:close/>
                    </a:path>
                  </a:pathLst>
                </a:custGeom>
                <a:solidFill>
                  <a:srgbClr val="D16D49"/>
                </a:solidFill>
                <a:ln w="9525">
                  <a:noFill/>
                  <a:round/>
                  <a:headEnd/>
                  <a:tailEnd/>
                </a:ln>
              </p:spPr>
              <p:txBody>
                <a:bodyPr>
                  <a:prstTxWarp prst="textNoShape">
                    <a:avLst/>
                  </a:prstTxWarp>
                </a:bodyPr>
                <a:lstStyle/>
                <a:p>
                  <a:endParaRPr lang="en-US"/>
                </a:p>
              </p:txBody>
            </p:sp>
            <p:sp>
              <p:nvSpPr>
                <p:cNvPr id="55953" name="Freeform 364"/>
                <p:cNvSpPr>
                  <a:spLocks noChangeAspect="1" noEditPoints="1"/>
                </p:cNvSpPr>
                <p:nvPr/>
              </p:nvSpPr>
              <p:spPr bwMode="auto">
                <a:xfrm>
                  <a:off x="3143" y="2406"/>
                  <a:ext cx="303" cy="36"/>
                </a:xfrm>
                <a:custGeom>
                  <a:avLst/>
                  <a:gdLst>
                    <a:gd name="T0" fmla="*/ 487 w 911"/>
                    <a:gd name="T1" fmla="*/ 82 h 108"/>
                    <a:gd name="T2" fmla="*/ 487 w 911"/>
                    <a:gd name="T3" fmla="*/ 70 h 108"/>
                    <a:gd name="T4" fmla="*/ 485 w 911"/>
                    <a:gd name="T5" fmla="*/ 63 h 108"/>
                    <a:gd name="T6" fmla="*/ 472 w 911"/>
                    <a:gd name="T7" fmla="*/ 63 h 108"/>
                    <a:gd name="T8" fmla="*/ 458 w 911"/>
                    <a:gd name="T9" fmla="*/ 65 h 108"/>
                    <a:gd name="T10" fmla="*/ 453 w 911"/>
                    <a:gd name="T11" fmla="*/ 44 h 108"/>
                    <a:gd name="T12" fmla="*/ 448 w 911"/>
                    <a:gd name="T13" fmla="*/ 18 h 108"/>
                    <a:gd name="T14" fmla="*/ 906 w 911"/>
                    <a:gd name="T15" fmla="*/ 13 h 108"/>
                    <a:gd name="T16" fmla="*/ 911 w 911"/>
                    <a:gd name="T17" fmla="*/ 44 h 108"/>
                    <a:gd name="T18" fmla="*/ 482 w 911"/>
                    <a:gd name="T19" fmla="*/ 82 h 108"/>
                    <a:gd name="T20" fmla="*/ 403 w 911"/>
                    <a:gd name="T21" fmla="*/ 20 h 108"/>
                    <a:gd name="T22" fmla="*/ 437 w 911"/>
                    <a:gd name="T23" fmla="*/ 39 h 108"/>
                    <a:gd name="T24" fmla="*/ 458 w 911"/>
                    <a:gd name="T25" fmla="*/ 73 h 108"/>
                    <a:gd name="T26" fmla="*/ 477 w 911"/>
                    <a:gd name="T27" fmla="*/ 73 h 108"/>
                    <a:gd name="T28" fmla="*/ 479 w 911"/>
                    <a:gd name="T29" fmla="*/ 79 h 108"/>
                    <a:gd name="T30" fmla="*/ 379 w 911"/>
                    <a:gd name="T31" fmla="*/ 89 h 108"/>
                    <a:gd name="T32" fmla="*/ 364 w 911"/>
                    <a:gd name="T33" fmla="*/ 73 h 108"/>
                    <a:gd name="T34" fmla="*/ 353 w 911"/>
                    <a:gd name="T35" fmla="*/ 42 h 108"/>
                    <a:gd name="T36" fmla="*/ 390 w 911"/>
                    <a:gd name="T37" fmla="*/ 20 h 108"/>
                    <a:gd name="T38" fmla="*/ 385 w 911"/>
                    <a:gd name="T39" fmla="*/ 55 h 108"/>
                    <a:gd name="T40" fmla="*/ 379 w 911"/>
                    <a:gd name="T41" fmla="*/ 89 h 108"/>
                    <a:gd name="T42" fmla="*/ 243 w 911"/>
                    <a:gd name="T43" fmla="*/ 92 h 108"/>
                    <a:gd name="T44" fmla="*/ 250 w 911"/>
                    <a:gd name="T45" fmla="*/ 63 h 108"/>
                    <a:gd name="T46" fmla="*/ 256 w 911"/>
                    <a:gd name="T47" fmla="*/ 29 h 108"/>
                    <a:gd name="T48" fmla="*/ 340 w 911"/>
                    <a:gd name="T49" fmla="*/ 42 h 108"/>
                    <a:gd name="T50" fmla="*/ 347 w 911"/>
                    <a:gd name="T51" fmla="*/ 73 h 108"/>
                    <a:gd name="T52" fmla="*/ 227 w 911"/>
                    <a:gd name="T53" fmla="*/ 97 h 108"/>
                    <a:gd name="T54" fmla="*/ 3 w 911"/>
                    <a:gd name="T55" fmla="*/ 89 h 108"/>
                    <a:gd name="T56" fmla="*/ 10 w 911"/>
                    <a:gd name="T57" fmla="*/ 55 h 108"/>
                    <a:gd name="T58" fmla="*/ 243 w 911"/>
                    <a:gd name="T59" fmla="*/ 29 h 108"/>
                    <a:gd name="T60" fmla="*/ 234 w 911"/>
                    <a:gd name="T61" fmla="*/ 63 h 108"/>
                    <a:gd name="T62" fmla="*/ 227 w 911"/>
                    <a:gd name="T63" fmla="*/ 97 h 10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911"/>
                    <a:gd name="T97" fmla="*/ 0 h 108"/>
                    <a:gd name="T98" fmla="*/ 911 w 911"/>
                    <a:gd name="T99" fmla="*/ 108 h 10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911" h="108">
                      <a:moveTo>
                        <a:pt x="911" y="63"/>
                      </a:moveTo>
                      <a:lnTo>
                        <a:pt x="487" y="82"/>
                      </a:lnTo>
                      <a:lnTo>
                        <a:pt x="487" y="76"/>
                      </a:lnTo>
                      <a:lnTo>
                        <a:pt x="487" y="70"/>
                      </a:lnTo>
                      <a:lnTo>
                        <a:pt x="485" y="68"/>
                      </a:lnTo>
                      <a:lnTo>
                        <a:pt x="485" y="63"/>
                      </a:lnTo>
                      <a:lnTo>
                        <a:pt x="479" y="63"/>
                      </a:lnTo>
                      <a:lnTo>
                        <a:pt x="472" y="63"/>
                      </a:lnTo>
                      <a:lnTo>
                        <a:pt x="463" y="65"/>
                      </a:lnTo>
                      <a:lnTo>
                        <a:pt x="458" y="65"/>
                      </a:lnTo>
                      <a:lnTo>
                        <a:pt x="456" y="55"/>
                      </a:lnTo>
                      <a:lnTo>
                        <a:pt x="453" y="44"/>
                      </a:lnTo>
                      <a:lnTo>
                        <a:pt x="451" y="31"/>
                      </a:lnTo>
                      <a:lnTo>
                        <a:pt x="448" y="18"/>
                      </a:lnTo>
                      <a:lnTo>
                        <a:pt x="903" y="0"/>
                      </a:lnTo>
                      <a:lnTo>
                        <a:pt x="906" y="13"/>
                      </a:lnTo>
                      <a:lnTo>
                        <a:pt x="909" y="29"/>
                      </a:lnTo>
                      <a:lnTo>
                        <a:pt x="911" y="44"/>
                      </a:lnTo>
                      <a:lnTo>
                        <a:pt x="911" y="63"/>
                      </a:lnTo>
                      <a:close/>
                      <a:moveTo>
                        <a:pt x="482" y="82"/>
                      </a:moveTo>
                      <a:lnTo>
                        <a:pt x="388" y="89"/>
                      </a:lnTo>
                      <a:lnTo>
                        <a:pt x="403" y="20"/>
                      </a:lnTo>
                      <a:lnTo>
                        <a:pt x="432" y="18"/>
                      </a:lnTo>
                      <a:lnTo>
                        <a:pt x="437" y="39"/>
                      </a:lnTo>
                      <a:lnTo>
                        <a:pt x="445" y="58"/>
                      </a:lnTo>
                      <a:lnTo>
                        <a:pt x="458" y="73"/>
                      </a:lnTo>
                      <a:lnTo>
                        <a:pt x="474" y="82"/>
                      </a:lnTo>
                      <a:lnTo>
                        <a:pt x="477" y="73"/>
                      </a:lnTo>
                      <a:lnTo>
                        <a:pt x="477" y="76"/>
                      </a:lnTo>
                      <a:lnTo>
                        <a:pt x="479" y="79"/>
                      </a:lnTo>
                      <a:lnTo>
                        <a:pt x="482" y="82"/>
                      </a:lnTo>
                      <a:close/>
                      <a:moveTo>
                        <a:pt x="379" y="89"/>
                      </a:moveTo>
                      <a:lnTo>
                        <a:pt x="369" y="89"/>
                      </a:lnTo>
                      <a:lnTo>
                        <a:pt x="364" y="73"/>
                      </a:lnTo>
                      <a:lnTo>
                        <a:pt x="359" y="58"/>
                      </a:lnTo>
                      <a:lnTo>
                        <a:pt x="353" y="42"/>
                      </a:lnTo>
                      <a:lnTo>
                        <a:pt x="350" y="26"/>
                      </a:lnTo>
                      <a:lnTo>
                        <a:pt x="390" y="20"/>
                      </a:lnTo>
                      <a:lnTo>
                        <a:pt x="388" y="39"/>
                      </a:lnTo>
                      <a:lnTo>
                        <a:pt x="385" y="55"/>
                      </a:lnTo>
                      <a:lnTo>
                        <a:pt x="383" y="70"/>
                      </a:lnTo>
                      <a:lnTo>
                        <a:pt x="379" y="89"/>
                      </a:lnTo>
                      <a:close/>
                      <a:moveTo>
                        <a:pt x="353" y="89"/>
                      </a:moveTo>
                      <a:lnTo>
                        <a:pt x="243" y="92"/>
                      </a:lnTo>
                      <a:lnTo>
                        <a:pt x="245" y="79"/>
                      </a:lnTo>
                      <a:lnTo>
                        <a:pt x="250" y="63"/>
                      </a:lnTo>
                      <a:lnTo>
                        <a:pt x="253" y="47"/>
                      </a:lnTo>
                      <a:lnTo>
                        <a:pt x="256" y="29"/>
                      </a:lnTo>
                      <a:lnTo>
                        <a:pt x="335" y="26"/>
                      </a:lnTo>
                      <a:lnTo>
                        <a:pt x="340" y="42"/>
                      </a:lnTo>
                      <a:lnTo>
                        <a:pt x="345" y="58"/>
                      </a:lnTo>
                      <a:lnTo>
                        <a:pt x="347" y="73"/>
                      </a:lnTo>
                      <a:lnTo>
                        <a:pt x="353" y="89"/>
                      </a:lnTo>
                      <a:close/>
                      <a:moveTo>
                        <a:pt x="227" y="97"/>
                      </a:moveTo>
                      <a:lnTo>
                        <a:pt x="0" y="108"/>
                      </a:lnTo>
                      <a:lnTo>
                        <a:pt x="3" y="89"/>
                      </a:lnTo>
                      <a:lnTo>
                        <a:pt x="8" y="73"/>
                      </a:lnTo>
                      <a:lnTo>
                        <a:pt x="10" y="55"/>
                      </a:lnTo>
                      <a:lnTo>
                        <a:pt x="15" y="39"/>
                      </a:lnTo>
                      <a:lnTo>
                        <a:pt x="243" y="29"/>
                      </a:lnTo>
                      <a:lnTo>
                        <a:pt x="237" y="47"/>
                      </a:lnTo>
                      <a:lnTo>
                        <a:pt x="234" y="63"/>
                      </a:lnTo>
                      <a:lnTo>
                        <a:pt x="229" y="79"/>
                      </a:lnTo>
                      <a:lnTo>
                        <a:pt x="227" y="97"/>
                      </a:lnTo>
                      <a:close/>
                    </a:path>
                  </a:pathLst>
                </a:custGeom>
                <a:solidFill>
                  <a:srgbClr val="D3724F"/>
                </a:solidFill>
                <a:ln w="9525">
                  <a:noFill/>
                  <a:round/>
                  <a:headEnd/>
                  <a:tailEnd/>
                </a:ln>
              </p:spPr>
              <p:txBody>
                <a:bodyPr>
                  <a:prstTxWarp prst="textNoShape">
                    <a:avLst/>
                  </a:prstTxWarp>
                </a:bodyPr>
                <a:lstStyle/>
                <a:p>
                  <a:endParaRPr lang="en-US"/>
                </a:p>
              </p:txBody>
            </p:sp>
            <p:sp>
              <p:nvSpPr>
                <p:cNvPr id="55954" name="Freeform 365"/>
                <p:cNvSpPr>
                  <a:spLocks noChangeAspect="1" noEditPoints="1"/>
                </p:cNvSpPr>
                <p:nvPr/>
              </p:nvSpPr>
              <p:spPr bwMode="auto">
                <a:xfrm>
                  <a:off x="3145" y="2395"/>
                  <a:ext cx="300" cy="35"/>
                </a:xfrm>
                <a:custGeom>
                  <a:avLst/>
                  <a:gdLst>
                    <a:gd name="T0" fmla="*/ 898 w 898"/>
                    <a:gd name="T1" fmla="*/ 63 h 107"/>
                    <a:gd name="T2" fmla="*/ 448 w 898"/>
                    <a:gd name="T3" fmla="*/ 87 h 107"/>
                    <a:gd name="T4" fmla="*/ 443 w 898"/>
                    <a:gd name="T5" fmla="*/ 68 h 107"/>
                    <a:gd name="T6" fmla="*/ 437 w 898"/>
                    <a:gd name="T7" fmla="*/ 52 h 107"/>
                    <a:gd name="T8" fmla="*/ 432 w 898"/>
                    <a:gd name="T9" fmla="*/ 36 h 107"/>
                    <a:gd name="T10" fmla="*/ 426 w 898"/>
                    <a:gd name="T11" fmla="*/ 20 h 107"/>
                    <a:gd name="T12" fmla="*/ 888 w 898"/>
                    <a:gd name="T13" fmla="*/ 0 h 107"/>
                    <a:gd name="T14" fmla="*/ 893 w 898"/>
                    <a:gd name="T15" fmla="*/ 15 h 107"/>
                    <a:gd name="T16" fmla="*/ 895 w 898"/>
                    <a:gd name="T17" fmla="*/ 31 h 107"/>
                    <a:gd name="T18" fmla="*/ 895 w 898"/>
                    <a:gd name="T19" fmla="*/ 47 h 107"/>
                    <a:gd name="T20" fmla="*/ 898 w 898"/>
                    <a:gd name="T21" fmla="*/ 63 h 107"/>
                    <a:gd name="T22" fmla="*/ 435 w 898"/>
                    <a:gd name="T23" fmla="*/ 87 h 107"/>
                    <a:gd name="T24" fmla="*/ 387 w 898"/>
                    <a:gd name="T25" fmla="*/ 89 h 107"/>
                    <a:gd name="T26" fmla="*/ 403 w 898"/>
                    <a:gd name="T27" fmla="*/ 20 h 107"/>
                    <a:gd name="T28" fmla="*/ 416 w 898"/>
                    <a:gd name="T29" fmla="*/ 20 h 107"/>
                    <a:gd name="T30" fmla="*/ 421 w 898"/>
                    <a:gd name="T31" fmla="*/ 36 h 107"/>
                    <a:gd name="T32" fmla="*/ 424 w 898"/>
                    <a:gd name="T33" fmla="*/ 54 h 107"/>
                    <a:gd name="T34" fmla="*/ 429 w 898"/>
                    <a:gd name="T35" fmla="*/ 70 h 107"/>
                    <a:gd name="T36" fmla="*/ 435 w 898"/>
                    <a:gd name="T37" fmla="*/ 87 h 107"/>
                    <a:gd name="T38" fmla="*/ 377 w 898"/>
                    <a:gd name="T39" fmla="*/ 89 h 107"/>
                    <a:gd name="T40" fmla="*/ 353 w 898"/>
                    <a:gd name="T41" fmla="*/ 89 h 107"/>
                    <a:gd name="T42" fmla="*/ 345 w 898"/>
                    <a:gd name="T43" fmla="*/ 73 h 107"/>
                    <a:gd name="T44" fmla="*/ 339 w 898"/>
                    <a:gd name="T45" fmla="*/ 58 h 107"/>
                    <a:gd name="T46" fmla="*/ 337 w 898"/>
                    <a:gd name="T47" fmla="*/ 42 h 107"/>
                    <a:gd name="T48" fmla="*/ 334 w 898"/>
                    <a:gd name="T49" fmla="*/ 25 h 107"/>
                    <a:gd name="T50" fmla="*/ 387 w 898"/>
                    <a:gd name="T51" fmla="*/ 20 h 107"/>
                    <a:gd name="T52" fmla="*/ 385 w 898"/>
                    <a:gd name="T53" fmla="*/ 39 h 107"/>
                    <a:gd name="T54" fmla="*/ 382 w 898"/>
                    <a:gd name="T55" fmla="*/ 54 h 107"/>
                    <a:gd name="T56" fmla="*/ 380 w 898"/>
                    <a:gd name="T57" fmla="*/ 73 h 107"/>
                    <a:gd name="T58" fmla="*/ 377 w 898"/>
                    <a:gd name="T59" fmla="*/ 89 h 107"/>
                    <a:gd name="T60" fmla="*/ 334 w 898"/>
                    <a:gd name="T61" fmla="*/ 89 h 107"/>
                    <a:gd name="T62" fmla="*/ 240 w 898"/>
                    <a:gd name="T63" fmla="*/ 97 h 107"/>
                    <a:gd name="T64" fmla="*/ 245 w 898"/>
                    <a:gd name="T65" fmla="*/ 78 h 107"/>
                    <a:gd name="T66" fmla="*/ 248 w 898"/>
                    <a:gd name="T67" fmla="*/ 63 h 107"/>
                    <a:gd name="T68" fmla="*/ 253 w 898"/>
                    <a:gd name="T69" fmla="*/ 44 h 107"/>
                    <a:gd name="T70" fmla="*/ 255 w 898"/>
                    <a:gd name="T71" fmla="*/ 29 h 107"/>
                    <a:gd name="T72" fmla="*/ 324 w 898"/>
                    <a:gd name="T73" fmla="*/ 25 h 107"/>
                    <a:gd name="T74" fmla="*/ 327 w 898"/>
                    <a:gd name="T75" fmla="*/ 42 h 107"/>
                    <a:gd name="T76" fmla="*/ 329 w 898"/>
                    <a:gd name="T77" fmla="*/ 58 h 107"/>
                    <a:gd name="T78" fmla="*/ 332 w 898"/>
                    <a:gd name="T79" fmla="*/ 73 h 107"/>
                    <a:gd name="T80" fmla="*/ 334 w 898"/>
                    <a:gd name="T81" fmla="*/ 89 h 107"/>
                    <a:gd name="T82" fmla="*/ 226 w 898"/>
                    <a:gd name="T83" fmla="*/ 97 h 107"/>
                    <a:gd name="T84" fmla="*/ 0 w 898"/>
                    <a:gd name="T85" fmla="*/ 107 h 107"/>
                    <a:gd name="T86" fmla="*/ 2 w 898"/>
                    <a:gd name="T87" fmla="*/ 92 h 107"/>
                    <a:gd name="T88" fmla="*/ 7 w 898"/>
                    <a:gd name="T89" fmla="*/ 73 h 107"/>
                    <a:gd name="T90" fmla="*/ 11 w 898"/>
                    <a:gd name="T91" fmla="*/ 58 h 107"/>
                    <a:gd name="T92" fmla="*/ 16 w 898"/>
                    <a:gd name="T93" fmla="*/ 42 h 107"/>
                    <a:gd name="T94" fmla="*/ 245 w 898"/>
                    <a:gd name="T95" fmla="*/ 29 h 107"/>
                    <a:gd name="T96" fmla="*/ 240 w 898"/>
                    <a:gd name="T97" fmla="*/ 47 h 107"/>
                    <a:gd name="T98" fmla="*/ 235 w 898"/>
                    <a:gd name="T99" fmla="*/ 63 h 107"/>
                    <a:gd name="T100" fmla="*/ 229 w 898"/>
                    <a:gd name="T101" fmla="*/ 78 h 107"/>
                    <a:gd name="T102" fmla="*/ 226 w 898"/>
                    <a:gd name="T103" fmla="*/ 97 h 107"/>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898"/>
                    <a:gd name="T157" fmla="*/ 0 h 107"/>
                    <a:gd name="T158" fmla="*/ 898 w 898"/>
                    <a:gd name="T159" fmla="*/ 107 h 107"/>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898" h="107">
                      <a:moveTo>
                        <a:pt x="898" y="63"/>
                      </a:moveTo>
                      <a:lnTo>
                        <a:pt x="448" y="87"/>
                      </a:lnTo>
                      <a:lnTo>
                        <a:pt x="443" y="68"/>
                      </a:lnTo>
                      <a:lnTo>
                        <a:pt x="437" y="52"/>
                      </a:lnTo>
                      <a:lnTo>
                        <a:pt x="432" y="36"/>
                      </a:lnTo>
                      <a:lnTo>
                        <a:pt x="426" y="20"/>
                      </a:lnTo>
                      <a:lnTo>
                        <a:pt x="888" y="0"/>
                      </a:lnTo>
                      <a:lnTo>
                        <a:pt x="893" y="15"/>
                      </a:lnTo>
                      <a:lnTo>
                        <a:pt x="895" y="31"/>
                      </a:lnTo>
                      <a:lnTo>
                        <a:pt x="895" y="47"/>
                      </a:lnTo>
                      <a:lnTo>
                        <a:pt x="898" y="63"/>
                      </a:lnTo>
                      <a:close/>
                      <a:moveTo>
                        <a:pt x="435" y="87"/>
                      </a:moveTo>
                      <a:lnTo>
                        <a:pt x="387" y="89"/>
                      </a:lnTo>
                      <a:lnTo>
                        <a:pt x="403" y="20"/>
                      </a:lnTo>
                      <a:lnTo>
                        <a:pt x="416" y="20"/>
                      </a:lnTo>
                      <a:lnTo>
                        <a:pt x="421" y="36"/>
                      </a:lnTo>
                      <a:lnTo>
                        <a:pt x="424" y="54"/>
                      </a:lnTo>
                      <a:lnTo>
                        <a:pt x="429" y="70"/>
                      </a:lnTo>
                      <a:lnTo>
                        <a:pt x="435" y="87"/>
                      </a:lnTo>
                      <a:close/>
                      <a:moveTo>
                        <a:pt x="377" y="89"/>
                      </a:moveTo>
                      <a:lnTo>
                        <a:pt x="353" y="89"/>
                      </a:lnTo>
                      <a:lnTo>
                        <a:pt x="345" y="73"/>
                      </a:lnTo>
                      <a:lnTo>
                        <a:pt x="339" y="58"/>
                      </a:lnTo>
                      <a:lnTo>
                        <a:pt x="337" y="42"/>
                      </a:lnTo>
                      <a:lnTo>
                        <a:pt x="334" y="25"/>
                      </a:lnTo>
                      <a:lnTo>
                        <a:pt x="387" y="20"/>
                      </a:lnTo>
                      <a:lnTo>
                        <a:pt x="385" y="39"/>
                      </a:lnTo>
                      <a:lnTo>
                        <a:pt x="382" y="54"/>
                      </a:lnTo>
                      <a:lnTo>
                        <a:pt x="380" y="73"/>
                      </a:lnTo>
                      <a:lnTo>
                        <a:pt x="377" y="89"/>
                      </a:lnTo>
                      <a:close/>
                      <a:moveTo>
                        <a:pt x="334" y="89"/>
                      </a:moveTo>
                      <a:lnTo>
                        <a:pt x="240" y="97"/>
                      </a:lnTo>
                      <a:lnTo>
                        <a:pt x="245" y="78"/>
                      </a:lnTo>
                      <a:lnTo>
                        <a:pt x="248" y="63"/>
                      </a:lnTo>
                      <a:lnTo>
                        <a:pt x="253" y="44"/>
                      </a:lnTo>
                      <a:lnTo>
                        <a:pt x="255" y="29"/>
                      </a:lnTo>
                      <a:lnTo>
                        <a:pt x="324" y="25"/>
                      </a:lnTo>
                      <a:lnTo>
                        <a:pt x="327" y="42"/>
                      </a:lnTo>
                      <a:lnTo>
                        <a:pt x="329" y="58"/>
                      </a:lnTo>
                      <a:lnTo>
                        <a:pt x="332" y="73"/>
                      </a:lnTo>
                      <a:lnTo>
                        <a:pt x="334" y="89"/>
                      </a:lnTo>
                      <a:close/>
                      <a:moveTo>
                        <a:pt x="226" y="97"/>
                      </a:moveTo>
                      <a:lnTo>
                        <a:pt x="0" y="107"/>
                      </a:lnTo>
                      <a:lnTo>
                        <a:pt x="2" y="92"/>
                      </a:lnTo>
                      <a:lnTo>
                        <a:pt x="7" y="73"/>
                      </a:lnTo>
                      <a:lnTo>
                        <a:pt x="11" y="58"/>
                      </a:lnTo>
                      <a:lnTo>
                        <a:pt x="16" y="42"/>
                      </a:lnTo>
                      <a:lnTo>
                        <a:pt x="245" y="29"/>
                      </a:lnTo>
                      <a:lnTo>
                        <a:pt x="240" y="47"/>
                      </a:lnTo>
                      <a:lnTo>
                        <a:pt x="235" y="63"/>
                      </a:lnTo>
                      <a:lnTo>
                        <a:pt x="229" y="78"/>
                      </a:lnTo>
                      <a:lnTo>
                        <a:pt x="226" y="97"/>
                      </a:lnTo>
                      <a:close/>
                    </a:path>
                  </a:pathLst>
                </a:custGeom>
                <a:solidFill>
                  <a:srgbClr val="D67A56"/>
                </a:solidFill>
                <a:ln w="9525">
                  <a:noFill/>
                  <a:round/>
                  <a:headEnd/>
                  <a:tailEnd/>
                </a:ln>
              </p:spPr>
              <p:txBody>
                <a:bodyPr>
                  <a:prstTxWarp prst="textNoShape">
                    <a:avLst/>
                  </a:prstTxWarp>
                </a:bodyPr>
                <a:lstStyle/>
                <a:p>
                  <a:endParaRPr lang="en-US"/>
                </a:p>
              </p:txBody>
            </p:sp>
            <p:sp>
              <p:nvSpPr>
                <p:cNvPr id="55955" name="Freeform 366"/>
                <p:cNvSpPr>
                  <a:spLocks noChangeAspect="1" noEditPoints="1"/>
                </p:cNvSpPr>
                <p:nvPr/>
              </p:nvSpPr>
              <p:spPr bwMode="auto">
                <a:xfrm>
                  <a:off x="3148" y="2383"/>
                  <a:ext cx="296" cy="36"/>
                </a:xfrm>
                <a:custGeom>
                  <a:avLst/>
                  <a:gdLst>
                    <a:gd name="T0" fmla="*/ 888 w 888"/>
                    <a:gd name="T1" fmla="*/ 69 h 108"/>
                    <a:gd name="T2" fmla="*/ 433 w 888"/>
                    <a:gd name="T3" fmla="*/ 87 h 108"/>
                    <a:gd name="T4" fmla="*/ 428 w 888"/>
                    <a:gd name="T5" fmla="*/ 69 h 108"/>
                    <a:gd name="T6" fmla="*/ 419 w 888"/>
                    <a:gd name="T7" fmla="*/ 53 h 108"/>
                    <a:gd name="T8" fmla="*/ 412 w 888"/>
                    <a:gd name="T9" fmla="*/ 37 h 108"/>
                    <a:gd name="T10" fmla="*/ 399 w 888"/>
                    <a:gd name="T11" fmla="*/ 24 h 108"/>
                    <a:gd name="T12" fmla="*/ 878 w 888"/>
                    <a:gd name="T13" fmla="*/ 0 h 108"/>
                    <a:gd name="T14" fmla="*/ 881 w 888"/>
                    <a:gd name="T15" fmla="*/ 16 h 108"/>
                    <a:gd name="T16" fmla="*/ 883 w 888"/>
                    <a:gd name="T17" fmla="*/ 35 h 108"/>
                    <a:gd name="T18" fmla="*/ 886 w 888"/>
                    <a:gd name="T19" fmla="*/ 50 h 108"/>
                    <a:gd name="T20" fmla="*/ 888 w 888"/>
                    <a:gd name="T21" fmla="*/ 69 h 108"/>
                    <a:gd name="T22" fmla="*/ 417 w 888"/>
                    <a:gd name="T23" fmla="*/ 87 h 108"/>
                    <a:gd name="T24" fmla="*/ 388 w 888"/>
                    <a:gd name="T25" fmla="*/ 89 h 108"/>
                    <a:gd name="T26" fmla="*/ 399 w 888"/>
                    <a:gd name="T27" fmla="*/ 37 h 108"/>
                    <a:gd name="T28" fmla="*/ 407 w 888"/>
                    <a:gd name="T29" fmla="*/ 50 h 108"/>
                    <a:gd name="T30" fmla="*/ 412 w 888"/>
                    <a:gd name="T31" fmla="*/ 60 h 108"/>
                    <a:gd name="T32" fmla="*/ 414 w 888"/>
                    <a:gd name="T33" fmla="*/ 74 h 108"/>
                    <a:gd name="T34" fmla="*/ 417 w 888"/>
                    <a:gd name="T35" fmla="*/ 87 h 108"/>
                    <a:gd name="T36" fmla="*/ 375 w 888"/>
                    <a:gd name="T37" fmla="*/ 89 h 108"/>
                    <a:gd name="T38" fmla="*/ 335 w 888"/>
                    <a:gd name="T39" fmla="*/ 95 h 108"/>
                    <a:gd name="T40" fmla="*/ 330 w 888"/>
                    <a:gd name="T41" fmla="*/ 77 h 108"/>
                    <a:gd name="T42" fmla="*/ 327 w 888"/>
                    <a:gd name="T43" fmla="*/ 60 h 108"/>
                    <a:gd name="T44" fmla="*/ 322 w 888"/>
                    <a:gd name="T45" fmla="*/ 45 h 108"/>
                    <a:gd name="T46" fmla="*/ 320 w 888"/>
                    <a:gd name="T47" fmla="*/ 26 h 108"/>
                    <a:gd name="T48" fmla="*/ 390 w 888"/>
                    <a:gd name="T49" fmla="*/ 26 h 108"/>
                    <a:gd name="T50" fmla="*/ 385 w 888"/>
                    <a:gd name="T51" fmla="*/ 43 h 108"/>
                    <a:gd name="T52" fmla="*/ 383 w 888"/>
                    <a:gd name="T53" fmla="*/ 58 h 108"/>
                    <a:gd name="T54" fmla="*/ 378 w 888"/>
                    <a:gd name="T55" fmla="*/ 74 h 108"/>
                    <a:gd name="T56" fmla="*/ 375 w 888"/>
                    <a:gd name="T57" fmla="*/ 89 h 108"/>
                    <a:gd name="T58" fmla="*/ 320 w 888"/>
                    <a:gd name="T59" fmla="*/ 95 h 108"/>
                    <a:gd name="T60" fmla="*/ 241 w 888"/>
                    <a:gd name="T61" fmla="*/ 98 h 108"/>
                    <a:gd name="T62" fmla="*/ 246 w 888"/>
                    <a:gd name="T63" fmla="*/ 82 h 108"/>
                    <a:gd name="T64" fmla="*/ 251 w 888"/>
                    <a:gd name="T65" fmla="*/ 64 h 108"/>
                    <a:gd name="T66" fmla="*/ 253 w 888"/>
                    <a:gd name="T67" fmla="*/ 48 h 108"/>
                    <a:gd name="T68" fmla="*/ 257 w 888"/>
                    <a:gd name="T69" fmla="*/ 31 h 108"/>
                    <a:gd name="T70" fmla="*/ 309 w 888"/>
                    <a:gd name="T71" fmla="*/ 26 h 108"/>
                    <a:gd name="T72" fmla="*/ 312 w 888"/>
                    <a:gd name="T73" fmla="*/ 45 h 108"/>
                    <a:gd name="T74" fmla="*/ 315 w 888"/>
                    <a:gd name="T75" fmla="*/ 60 h 108"/>
                    <a:gd name="T76" fmla="*/ 317 w 888"/>
                    <a:gd name="T77" fmla="*/ 77 h 108"/>
                    <a:gd name="T78" fmla="*/ 320 w 888"/>
                    <a:gd name="T79" fmla="*/ 95 h 108"/>
                    <a:gd name="T80" fmla="*/ 228 w 888"/>
                    <a:gd name="T81" fmla="*/ 98 h 108"/>
                    <a:gd name="T82" fmla="*/ 0 w 888"/>
                    <a:gd name="T83" fmla="*/ 108 h 108"/>
                    <a:gd name="T84" fmla="*/ 4 w 888"/>
                    <a:gd name="T85" fmla="*/ 93 h 108"/>
                    <a:gd name="T86" fmla="*/ 7 w 888"/>
                    <a:gd name="T87" fmla="*/ 74 h 108"/>
                    <a:gd name="T88" fmla="*/ 12 w 888"/>
                    <a:gd name="T89" fmla="*/ 58 h 108"/>
                    <a:gd name="T90" fmla="*/ 19 w 888"/>
                    <a:gd name="T91" fmla="*/ 43 h 108"/>
                    <a:gd name="T92" fmla="*/ 246 w 888"/>
                    <a:gd name="T93" fmla="*/ 31 h 108"/>
                    <a:gd name="T94" fmla="*/ 241 w 888"/>
                    <a:gd name="T95" fmla="*/ 48 h 108"/>
                    <a:gd name="T96" fmla="*/ 235 w 888"/>
                    <a:gd name="T97" fmla="*/ 64 h 108"/>
                    <a:gd name="T98" fmla="*/ 230 w 888"/>
                    <a:gd name="T99" fmla="*/ 82 h 108"/>
                    <a:gd name="T100" fmla="*/ 228 w 888"/>
                    <a:gd name="T101" fmla="*/ 98 h 108"/>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888"/>
                    <a:gd name="T154" fmla="*/ 0 h 108"/>
                    <a:gd name="T155" fmla="*/ 888 w 888"/>
                    <a:gd name="T156" fmla="*/ 108 h 108"/>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888" h="108">
                      <a:moveTo>
                        <a:pt x="888" y="69"/>
                      </a:moveTo>
                      <a:lnTo>
                        <a:pt x="433" y="87"/>
                      </a:lnTo>
                      <a:lnTo>
                        <a:pt x="428" y="69"/>
                      </a:lnTo>
                      <a:lnTo>
                        <a:pt x="419" y="53"/>
                      </a:lnTo>
                      <a:lnTo>
                        <a:pt x="412" y="37"/>
                      </a:lnTo>
                      <a:lnTo>
                        <a:pt x="399" y="24"/>
                      </a:lnTo>
                      <a:lnTo>
                        <a:pt x="878" y="0"/>
                      </a:lnTo>
                      <a:lnTo>
                        <a:pt x="881" y="16"/>
                      </a:lnTo>
                      <a:lnTo>
                        <a:pt x="883" y="35"/>
                      </a:lnTo>
                      <a:lnTo>
                        <a:pt x="886" y="50"/>
                      </a:lnTo>
                      <a:lnTo>
                        <a:pt x="888" y="69"/>
                      </a:lnTo>
                      <a:close/>
                      <a:moveTo>
                        <a:pt x="417" y="87"/>
                      </a:moveTo>
                      <a:lnTo>
                        <a:pt x="388" y="89"/>
                      </a:lnTo>
                      <a:lnTo>
                        <a:pt x="399" y="37"/>
                      </a:lnTo>
                      <a:lnTo>
                        <a:pt x="407" y="50"/>
                      </a:lnTo>
                      <a:lnTo>
                        <a:pt x="412" y="60"/>
                      </a:lnTo>
                      <a:lnTo>
                        <a:pt x="414" y="74"/>
                      </a:lnTo>
                      <a:lnTo>
                        <a:pt x="417" y="87"/>
                      </a:lnTo>
                      <a:close/>
                      <a:moveTo>
                        <a:pt x="375" y="89"/>
                      </a:moveTo>
                      <a:lnTo>
                        <a:pt x="335" y="95"/>
                      </a:lnTo>
                      <a:lnTo>
                        <a:pt x="330" y="77"/>
                      </a:lnTo>
                      <a:lnTo>
                        <a:pt x="327" y="60"/>
                      </a:lnTo>
                      <a:lnTo>
                        <a:pt x="322" y="45"/>
                      </a:lnTo>
                      <a:lnTo>
                        <a:pt x="320" y="26"/>
                      </a:lnTo>
                      <a:lnTo>
                        <a:pt x="390" y="26"/>
                      </a:lnTo>
                      <a:lnTo>
                        <a:pt x="385" y="43"/>
                      </a:lnTo>
                      <a:lnTo>
                        <a:pt x="383" y="58"/>
                      </a:lnTo>
                      <a:lnTo>
                        <a:pt x="378" y="74"/>
                      </a:lnTo>
                      <a:lnTo>
                        <a:pt x="375" y="89"/>
                      </a:lnTo>
                      <a:close/>
                      <a:moveTo>
                        <a:pt x="320" y="95"/>
                      </a:moveTo>
                      <a:lnTo>
                        <a:pt x="241" y="98"/>
                      </a:lnTo>
                      <a:lnTo>
                        <a:pt x="246" y="82"/>
                      </a:lnTo>
                      <a:lnTo>
                        <a:pt x="251" y="64"/>
                      </a:lnTo>
                      <a:lnTo>
                        <a:pt x="253" y="48"/>
                      </a:lnTo>
                      <a:lnTo>
                        <a:pt x="257" y="31"/>
                      </a:lnTo>
                      <a:lnTo>
                        <a:pt x="309" y="26"/>
                      </a:lnTo>
                      <a:lnTo>
                        <a:pt x="312" y="45"/>
                      </a:lnTo>
                      <a:lnTo>
                        <a:pt x="315" y="60"/>
                      </a:lnTo>
                      <a:lnTo>
                        <a:pt x="317" y="77"/>
                      </a:lnTo>
                      <a:lnTo>
                        <a:pt x="320" y="95"/>
                      </a:lnTo>
                      <a:close/>
                      <a:moveTo>
                        <a:pt x="228" y="98"/>
                      </a:moveTo>
                      <a:lnTo>
                        <a:pt x="0" y="108"/>
                      </a:lnTo>
                      <a:lnTo>
                        <a:pt x="4" y="93"/>
                      </a:lnTo>
                      <a:lnTo>
                        <a:pt x="7" y="74"/>
                      </a:lnTo>
                      <a:lnTo>
                        <a:pt x="12" y="58"/>
                      </a:lnTo>
                      <a:lnTo>
                        <a:pt x="19" y="43"/>
                      </a:lnTo>
                      <a:lnTo>
                        <a:pt x="246" y="31"/>
                      </a:lnTo>
                      <a:lnTo>
                        <a:pt x="241" y="48"/>
                      </a:lnTo>
                      <a:lnTo>
                        <a:pt x="235" y="64"/>
                      </a:lnTo>
                      <a:lnTo>
                        <a:pt x="230" y="82"/>
                      </a:lnTo>
                      <a:lnTo>
                        <a:pt x="228" y="98"/>
                      </a:lnTo>
                      <a:close/>
                    </a:path>
                  </a:pathLst>
                </a:custGeom>
                <a:solidFill>
                  <a:srgbClr val="D87F5B"/>
                </a:solidFill>
                <a:ln w="9525">
                  <a:noFill/>
                  <a:round/>
                  <a:headEnd/>
                  <a:tailEnd/>
                </a:ln>
              </p:spPr>
              <p:txBody>
                <a:bodyPr>
                  <a:prstTxWarp prst="textNoShape">
                    <a:avLst/>
                  </a:prstTxWarp>
                </a:bodyPr>
                <a:lstStyle/>
                <a:p>
                  <a:endParaRPr lang="en-US"/>
                </a:p>
              </p:txBody>
            </p:sp>
            <p:sp>
              <p:nvSpPr>
                <p:cNvPr id="55956" name="Freeform 367"/>
                <p:cNvSpPr>
                  <a:spLocks noChangeAspect="1" noEditPoints="1"/>
                </p:cNvSpPr>
                <p:nvPr/>
              </p:nvSpPr>
              <p:spPr bwMode="auto">
                <a:xfrm>
                  <a:off x="3151" y="2373"/>
                  <a:ext cx="290" cy="36"/>
                </a:xfrm>
                <a:custGeom>
                  <a:avLst/>
                  <a:gdLst>
                    <a:gd name="T0" fmla="*/ 872 w 872"/>
                    <a:gd name="T1" fmla="*/ 64 h 106"/>
                    <a:gd name="T2" fmla="*/ 410 w 872"/>
                    <a:gd name="T3" fmla="*/ 84 h 106"/>
                    <a:gd name="T4" fmla="*/ 405 w 872"/>
                    <a:gd name="T5" fmla="*/ 74 h 106"/>
                    <a:gd name="T6" fmla="*/ 400 w 872"/>
                    <a:gd name="T7" fmla="*/ 64 h 106"/>
                    <a:gd name="T8" fmla="*/ 395 w 872"/>
                    <a:gd name="T9" fmla="*/ 53 h 106"/>
                    <a:gd name="T10" fmla="*/ 387 w 872"/>
                    <a:gd name="T11" fmla="*/ 45 h 106"/>
                    <a:gd name="T12" fmla="*/ 381 w 872"/>
                    <a:gd name="T13" fmla="*/ 55 h 106"/>
                    <a:gd name="T14" fmla="*/ 379 w 872"/>
                    <a:gd name="T15" fmla="*/ 66 h 106"/>
                    <a:gd name="T16" fmla="*/ 374 w 872"/>
                    <a:gd name="T17" fmla="*/ 74 h 106"/>
                    <a:gd name="T18" fmla="*/ 371 w 872"/>
                    <a:gd name="T19" fmla="*/ 84 h 106"/>
                    <a:gd name="T20" fmla="*/ 318 w 872"/>
                    <a:gd name="T21" fmla="*/ 89 h 106"/>
                    <a:gd name="T22" fmla="*/ 316 w 872"/>
                    <a:gd name="T23" fmla="*/ 72 h 106"/>
                    <a:gd name="T24" fmla="*/ 313 w 872"/>
                    <a:gd name="T25" fmla="*/ 55 h 106"/>
                    <a:gd name="T26" fmla="*/ 311 w 872"/>
                    <a:gd name="T27" fmla="*/ 40 h 106"/>
                    <a:gd name="T28" fmla="*/ 311 w 872"/>
                    <a:gd name="T29" fmla="*/ 21 h 106"/>
                    <a:gd name="T30" fmla="*/ 861 w 872"/>
                    <a:gd name="T31" fmla="*/ 0 h 106"/>
                    <a:gd name="T32" fmla="*/ 863 w 872"/>
                    <a:gd name="T33" fmla="*/ 14 h 106"/>
                    <a:gd name="T34" fmla="*/ 867 w 872"/>
                    <a:gd name="T35" fmla="*/ 29 h 106"/>
                    <a:gd name="T36" fmla="*/ 872 w 872"/>
                    <a:gd name="T37" fmla="*/ 45 h 106"/>
                    <a:gd name="T38" fmla="*/ 872 w 872"/>
                    <a:gd name="T39" fmla="*/ 64 h 106"/>
                    <a:gd name="T40" fmla="*/ 400 w 872"/>
                    <a:gd name="T41" fmla="*/ 84 h 106"/>
                    <a:gd name="T42" fmla="*/ 387 w 872"/>
                    <a:gd name="T43" fmla="*/ 84 h 106"/>
                    <a:gd name="T44" fmla="*/ 390 w 872"/>
                    <a:gd name="T45" fmla="*/ 66 h 106"/>
                    <a:gd name="T46" fmla="*/ 393 w 872"/>
                    <a:gd name="T47" fmla="*/ 72 h 106"/>
                    <a:gd name="T48" fmla="*/ 395 w 872"/>
                    <a:gd name="T49" fmla="*/ 74 h 106"/>
                    <a:gd name="T50" fmla="*/ 398 w 872"/>
                    <a:gd name="T51" fmla="*/ 79 h 106"/>
                    <a:gd name="T52" fmla="*/ 400 w 872"/>
                    <a:gd name="T53" fmla="*/ 84 h 106"/>
                    <a:gd name="T54" fmla="*/ 308 w 872"/>
                    <a:gd name="T55" fmla="*/ 89 h 106"/>
                    <a:gd name="T56" fmla="*/ 239 w 872"/>
                    <a:gd name="T57" fmla="*/ 93 h 106"/>
                    <a:gd name="T58" fmla="*/ 244 w 872"/>
                    <a:gd name="T59" fmla="*/ 77 h 106"/>
                    <a:gd name="T60" fmla="*/ 250 w 872"/>
                    <a:gd name="T61" fmla="*/ 58 h 106"/>
                    <a:gd name="T62" fmla="*/ 253 w 872"/>
                    <a:gd name="T63" fmla="*/ 43 h 106"/>
                    <a:gd name="T64" fmla="*/ 258 w 872"/>
                    <a:gd name="T65" fmla="*/ 26 h 106"/>
                    <a:gd name="T66" fmla="*/ 300 w 872"/>
                    <a:gd name="T67" fmla="*/ 26 h 106"/>
                    <a:gd name="T68" fmla="*/ 300 w 872"/>
                    <a:gd name="T69" fmla="*/ 40 h 106"/>
                    <a:gd name="T70" fmla="*/ 303 w 872"/>
                    <a:gd name="T71" fmla="*/ 55 h 106"/>
                    <a:gd name="T72" fmla="*/ 306 w 872"/>
                    <a:gd name="T73" fmla="*/ 72 h 106"/>
                    <a:gd name="T74" fmla="*/ 308 w 872"/>
                    <a:gd name="T75" fmla="*/ 89 h 106"/>
                    <a:gd name="T76" fmla="*/ 229 w 872"/>
                    <a:gd name="T77" fmla="*/ 93 h 106"/>
                    <a:gd name="T78" fmla="*/ 0 w 872"/>
                    <a:gd name="T79" fmla="*/ 106 h 106"/>
                    <a:gd name="T80" fmla="*/ 5 w 872"/>
                    <a:gd name="T81" fmla="*/ 87 h 106"/>
                    <a:gd name="T82" fmla="*/ 10 w 872"/>
                    <a:gd name="T83" fmla="*/ 72 h 106"/>
                    <a:gd name="T84" fmla="*/ 13 w 872"/>
                    <a:gd name="T85" fmla="*/ 55 h 106"/>
                    <a:gd name="T86" fmla="*/ 18 w 872"/>
                    <a:gd name="T87" fmla="*/ 38 h 106"/>
                    <a:gd name="T88" fmla="*/ 248 w 872"/>
                    <a:gd name="T89" fmla="*/ 29 h 106"/>
                    <a:gd name="T90" fmla="*/ 242 w 872"/>
                    <a:gd name="T91" fmla="*/ 45 h 106"/>
                    <a:gd name="T92" fmla="*/ 237 w 872"/>
                    <a:gd name="T93" fmla="*/ 60 h 106"/>
                    <a:gd name="T94" fmla="*/ 232 w 872"/>
                    <a:gd name="T95" fmla="*/ 77 h 106"/>
                    <a:gd name="T96" fmla="*/ 229 w 872"/>
                    <a:gd name="T97" fmla="*/ 93 h 10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872"/>
                    <a:gd name="T148" fmla="*/ 0 h 106"/>
                    <a:gd name="T149" fmla="*/ 872 w 872"/>
                    <a:gd name="T150" fmla="*/ 106 h 10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872" h="106">
                      <a:moveTo>
                        <a:pt x="872" y="64"/>
                      </a:moveTo>
                      <a:lnTo>
                        <a:pt x="410" y="84"/>
                      </a:lnTo>
                      <a:lnTo>
                        <a:pt x="405" y="74"/>
                      </a:lnTo>
                      <a:lnTo>
                        <a:pt x="400" y="64"/>
                      </a:lnTo>
                      <a:lnTo>
                        <a:pt x="395" y="53"/>
                      </a:lnTo>
                      <a:lnTo>
                        <a:pt x="387" y="45"/>
                      </a:lnTo>
                      <a:lnTo>
                        <a:pt x="381" y="55"/>
                      </a:lnTo>
                      <a:lnTo>
                        <a:pt x="379" y="66"/>
                      </a:lnTo>
                      <a:lnTo>
                        <a:pt x="374" y="74"/>
                      </a:lnTo>
                      <a:lnTo>
                        <a:pt x="371" y="84"/>
                      </a:lnTo>
                      <a:lnTo>
                        <a:pt x="318" y="89"/>
                      </a:lnTo>
                      <a:lnTo>
                        <a:pt x="316" y="72"/>
                      </a:lnTo>
                      <a:lnTo>
                        <a:pt x="313" y="55"/>
                      </a:lnTo>
                      <a:lnTo>
                        <a:pt x="311" y="40"/>
                      </a:lnTo>
                      <a:lnTo>
                        <a:pt x="311" y="21"/>
                      </a:lnTo>
                      <a:lnTo>
                        <a:pt x="861" y="0"/>
                      </a:lnTo>
                      <a:lnTo>
                        <a:pt x="863" y="14"/>
                      </a:lnTo>
                      <a:lnTo>
                        <a:pt x="867" y="29"/>
                      </a:lnTo>
                      <a:lnTo>
                        <a:pt x="872" y="45"/>
                      </a:lnTo>
                      <a:lnTo>
                        <a:pt x="872" y="64"/>
                      </a:lnTo>
                      <a:close/>
                      <a:moveTo>
                        <a:pt x="400" y="84"/>
                      </a:moveTo>
                      <a:lnTo>
                        <a:pt x="387" y="84"/>
                      </a:lnTo>
                      <a:lnTo>
                        <a:pt x="390" y="66"/>
                      </a:lnTo>
                      <a:lnTo>
                        <a:pt x="393" y="72"/>
                      </a:lnTo>
                      <a:lnTo>
                        <a:pt x="395" y="74"/>
                      </a:lnTo>
                      <a:lnTo>
                        <a:pt x="398" y="79"/>
                      </a:lnTo>
                      <a:lnTo>
                        <a:pt x="400" y="84"/>
                      </a:lnTo>
                      <a:close/>
                      <a:moveTo>
                        <a:pt x="308" y="89"/>
                      </a:moveTo>
                      <a:lnTo>
                        <a:pt x="239" y="93"/>
                      </a:lnTo>
                      <a:lnTo>
                        <a:pt x="244" y="77"/>
                      </a:lnTo>
                      <a:lnTo>
                        <a:pt x="250" y="58"/>
                      </a:lnTo>
                      <a:lnTo>
                        <a:pt x="253" y="43"/>
                      </a:lnTo>
                      <a:lnTo>
                        <a:pt x="258" y="26"/>
                      </a:lnTo>
                      <a:lnTo>
                        <a:pt x="300" y="26"/>
                      </a:lnTo>
                      <a:lnTo>
                        <a:pt x="300" y="40"/>
                      </a:lnTo>
                      <a:lnTo>
                        <a:pt x="303" y="55"/>
                      </a:lnTo>
                      <a:lnTo>
                        <a:pt x="306" y="72"/>
                      </a:lnTo>
                      <a:lnTo>
                        <a:pt x="308" y="89"/>
                      </a:lnTo>
                      <a:close/>
                      <a:moveTo>
                        <a:pt x="229" y="93"/>
                      </a:moveTo>
                      <a:lnTo>
                        <a:pt x="0" y="106"/>
                      </a:lnTo>
                      <a:lnTo>
                        <a:pt x="5" y="87"/>
                      </a:lnTo>
                      <a:lnTo>
                        <a:pt x="10" y="72"/>
                      </a:lnTo>
                      <a:lnTo>
                        <a:pt x="13" y="55"/>
                      </a:lnTo>
                      <a:lnTo>
                        <a:pt x="18" y="38"/>
                      </a:lnTo>
                      <a:lnTo>
                        <a:pt x="248" y="29"/>
                      </a:lnTo>
                      <a:lnTo>
                        <a:pt x="242" y="45"/>
                      </a:lnTo>
                      <a:lnTo>
                        <a:pt x="237" y="60"/>
                      </a:lnTo>
                      <a:lnTo>
                        <a:pt x="232" y="77"/>
                      </a:lnTo>
                      <a:lnTo>
                        <a:pt x="229" y="93"/>
                      </a:lnTo>
                      <a:close/>
                    </a:path>
                  </a:pathLst>
                </a:custGeom>
                <a:solidFill>
                  <a:srgbClr val="D88760"/>
                </a:solidFill>
                <a:ln w="9525">
                  <a:noFill/>
                  <a:round/>
                  <a:headEnd/>
                  <a:tailEnd/>
                </a:ln>
              </p:spPr>
              <p:txBody>
                <a:bodyPr>
                  <a:prstTxWarp prst="textNoShape">
                    <a:avLst/>
                  </a:prstTxWarp>
                </a:bodyPr>
                <a:lstStyle/>
                <a:p>
                  <a:endParaRPr lang="en-US"/>
                </a:p>
              </p:txBody>
            </p:sp>
            <p:sp>
              <p:nvSpPr>
                <p:cNvPr id="55957" name="Freeform 368"/>
                <p:cNvSpPr>
                  <a:spLocks noChangeAspect="1" noEditPoints="1"/>
                </p:cNvSpPr>
                <p:nvPr/>
              </p:nvSpPr>
              <p:spPr bwMode="auto">
                <a:xfrm>
                  <a:off x="3154" y="2362"/>
                  <a:ext cx="286" cy="35"/>
                </a:xfrm>
                <a:custGeom>
                  <a:avLst/>
                  <a:gdLst>
                    <a:gd name="T0" fmla="*/ 859 w 859"/>
                    <a:gd name="T1" fmla="*/ 63 h 106"/>
                    <a:gd name="T2" fmla="*/ 380 w 859"/>
                    <a:gd name="T3" fmla="*/ 87 h 106"/>
                    <a:gd name="T4" fmla="*/ 380 w 859"/>
                    <a:gd name="T5" fmla="*/ 84 h 106"/>
                    <a:gd name="T6" fmla="*/ 380 w 859"/>
                    <a:gd name="T7" fmla="*/ 82 h 106"/>
                    <a:gd name="T8" fmla="*/ 377 w 859"/>
                    <a:gd name="T9" fmla="*/ 79 h 106"/>
                    <a:gd name="T10" fmla="*/ 377 w 859"/>
                    <a:gd name="T11" fmla="*/ 82 h 106"/>
                    <a:gd name="T12" fmla="*/ 374 w 859"/>
                    <a:gd name="T13" fmla="*/ 84 h 106"/>
                    <a:gd name="T14" fmla="*/ 371 w 859"/>
                    <a:gd name="T15" fmla="*/ 87 h 106"/>
                    <a:gd name="T16" fmla="*/ 371 w 859"/>
                    <a:gd name="T17" fmla="*/ 89 h 106"/>
                    <a:gd name="T18" fmla="*/ 301 w 859"/>
                    <a:gd name="T19" fmla="*/ 89 h 106"/>
                    <a:gd name="T20" fmla="*/ 301 w 859"/>
                    <a:gd name="T21" fmla="*/ 74 h 106"/>
                    <a:gd name="T22" fmla="*/ 301 w 859"/>
                    <a:gd name="T23" fmla="*/ 58 h 106"/>
                    <a:gd name="T24" fmla="*/ 298 w 859"/>
                    <a:gd name="T25" fmla="*/ 43 h 106"/>
                    <a:gd name="T26" fmla="*/ 298 w 859"/>
                    <a:gd name="T27" fmla="*/ 26 h 106"/>
                    <a:gd name="T28" fmla="*/ 843 w 859"/>
                    <a:gd name="T29" fmla="*/ 0 h 106"/>
                    <a:gd name="T30" fmla="*/ 846 w 859"/>
                    <a:gd name="T31" fmla="*/ 16 h 106"/>
                    <a:gd name="T32" fmla="*/ 851 w 859"/>
                    <a:gd name="T33" fmla="*/ 31 h 106"/>
                    <a:gd name="T34" fmla="*/ 853 w 859"/>
                    <a:gd name="T35" fmla="*/ 48 h 106"/>
                    <a:gd name="T36" fmla="*/ 859 w 859"/>
                    <a:gd name="T37" fmla="*/ 63 h 106"/>
                    <a:gd name="T38" fmla="*/ 290 w 859"/>
                    <a:gd name="T39" fmla="*/ 89 h 106"/>
                    <a:gd name="T40" fmla="*/ 238 w 859"/>
                    <a:gd name="T41" fmla="*/ 94 h 106"/>
                    <a:gd name="T42" fmla="*/ 243 w 859"/>
                    <a:gd name="T43" fmla="*/ 77 h 106"/>
                    <a:gd name="T44" fmla="*/ 251 w 859"/>
                    <a:gd name="T45" fmla="*/ 60 h 106"/>
                    <a:gd name="T46" fmla="*/ 256 w 859"/>
                    <a:gd name="T47" fmla="*/ 43 h 106"/>
                    <a:gd name="T48" fmla="*/ 261 w 859"/>
                    <a:gd name="T49" fmla="*/ 26 h 106"/>
                    <a:gd name="T50" fmla="*/ 290 w 859"/>
                    <a:gd name="T51" fmla="*/ 26 h 106"/>
                    <a:gd name="T52" fmla="*/ 290 w 859"/>
                    <a:gd name="T53" fmla="*/ 43 h 106"/>
                    <a:gd name="T54" fmla="*/ 290 w 859"/>
                    <a:gd name="T55" fmla="*/ 58 h 106"/>
                    <a:gd name="T56" fmla="*/ 290 w 859"/>
                    <a:gd name="T57" fmla="*/ 74 h 106"/>
                    <a:gd name="T58" fmla="*/ 290 w 859"/>
                    <a:gd name="T59" fmla="*/ 89 h 106"/>
                    <a:gd name="T60" fmla="*/ 227 w 859"/>
                    <a:gd name="T61" fmla="*/ 94 h 106"/>
                    <a:gd name="T62" fmla="*/ 0 w 859"/>
                    <a:gd name="T63" fmla="*/ 106 h 106"/>
                    <a:gd name="T64" fmla="*/ 5 w 859"/>
                    <a:gd name="T65" fmla="*/ 87 h 106"/>
                    <a:gd name="T66" fmla="*/ 14 w 859"/>
                    <a:gd name="T67" fmla="*/ 72 h 106"/>
                    <a:gd name="T68" fmla="*/ 19 w 859"/>
                    <a:gd name="T69" fmla="*/ 55 h 106"/>
                    <a:gd name="T70" fmla="*/ 24 w 859"/>
                    <a:gd name="T71" fmla="*/ 36 h 106"/>
                    <a:gd name="T72" fmla="*/ 248 w 859"/>
                    <a:gd name="T73" fmla="*/ 26 h 106"/>
                    <a:gd name="T74" fmla="*/ 243 w 859"/>
                    <a:gd name="T75" fmla="*/ 43 h 106"/>
                    <a:gd name="T76" fmla="*/ 238 w 859"/>
                    <a:gd name="T77" fmla="*/ 60 h 106"/>
                    <a:gd name="T78" fmla="*/ 232 w 859"/>
                    <a:gd name="T79" fmla="*/ 77 h 106"/>
                    <a:gd name="T80" fmla="*/ 227 w 859"/>
                    <a:gd name="T81" fmla="*/ 94 h 10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859"/>
                    <a:gd name="T124" fmla="*/ 0 h 106"/>
                    <a:gd name="T125" fmla="*/ 859 w 859"/>
                    <a:gd name="T126" fmla="*/ 106 h 10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859" h="106">
                      <a:moveTo>
                        <a:pt x="859" y="63"/>
                      </a:moveTo>
                      <a:lnTo>
                        <a:pt x="380" y="87"/>
                      </a:lnTo>
                      <a:lnTo>
                        <a:pt x="380" y="84"/>
                      </a:lnTo>
                      <a:lnTo>
                        <a:pt x="380" y="82"/>
                      </a:lnTo>
                      <a:lnTo>
                        <a:pt x="377" y="79"/>
                      </a:lnTo>
                      <a:lnTo>
                        <a:pt x="377" y="82"/>
                      </a:lnTo>
                      <a:lnTo>
                        <a:pt x="374" y="84"/>
                      </a:lnTo>
                      <a:lnTo>
                        <a:pt x="371" y="87"/>
                      </a:lnTo>
                      <a:lnTo>
                        <a:pt x="371" y="89"/>
                      </a:lnTo>
                      <a:lnTo>
                        <a:pt x="301" y="89"/>
                      </a:lnTo>
                      <a:lnTo>
                        <a:pt x="301" y="74"/>
                      </a:lnTo>
                      <a:lnTo>
                        <a:pt x="301" y="58"/>
                      </a:lnTo>
                      <a:lnTo>
                        <a:pt x="298" y="43"/>
                      </a:lnTo>
                      <a:lnTo>
                        <a:pt x="298" y="26"/>
                      </a:lnTo>
                      <a:lnTo>
                        <a:pt x="843" y="0"/>
                      </a:lnTo>
                      <a:lnTo>
                        <a:pt x="846" y="16"/>
                      </a:lnTo>
                      <a:lnTo>
                        <a:pt x="851" y="31"/>
                      </a:lnTo>
                      <a:lnTo>
                        <a:pt x="853" y="48"/>
                      </a:lnTo>
                      <a:lnTo>
                        <a:pt x="859" y="63"/>
                      </a:lnTo>
                      <a:close/>
                      <a:moveTo>
                        <a:pt x="290" y="89"/>
                      </a:moveTo>
                      <a:lnTo>
                        <a:pt x="238" y="94"/>
                      </a:lnTo>
                      <a:lnTo>
                        <a:pt x="243" y="77"/>
                      </a:lnTo>
                      <a:lnTo>
                        <a:pt x="251" y="60"/>
                      </a:lnTo>
                      <a:lnTo>
                        <a:pt x="256" y="43"/>
                      </a:lnTo>
                      <a:lnTo>
                        <a:pt x="261" y="26"/>
                      </a:lnTo>
                      <a:lnTo>
                        <a:pt x="290" y="26"/>
                      </a:lnTo>
                      <a:lnTo>
                        <a:pt x="290" y="43"/>
                      </a:lnTo>
                      <a:lnTo>
                        <a:pt x="290" y="58"/>
                      </a:lnTo>
                      <a:lnTo>
                        <a:pt x="290" y="74"/>
                      </a:lnTo>
                      <a:lnTo>
                        <a:pt x="290" y="89"/>
                      </a:lnTo>
                      <a:close/>
                      <a:moveTo>
                        <a:pt x="227" y="94"/>
                      </a:moveTo>
                      <a:lnTo>
                        <a:pt x="0" y="106"/>
                      </a:lnTo>
                      <a:lnTo>
                        <a:pt x="5" y="87"/>
                      </a:lnTo>
                      <a:lnTo>
                        <a:pt x="14" y="72"/>
                      </a:lnTo>
                      <a:lnTo>
                        <a:pt x="19" y="55"/>
                      </a:lnTo>
                      <a:lnTo>
                        <a:pt x="24" y="36"/>
                      </a:lnTo>
                      <a:lnTo>
                        <a:pt x="248" y="26"/>
                      </a:lnTo>
                      <a:lnTo>
                        <a:pt x="243" y="43"/>
                      </a:lnTo>
                      <a:lnTo>
                        <a:pt x="238" y="60"/>
                      </a:lnTo>
                      <a:lnTo>
                        <a:pt x="232" y="77"/>
                      </a:lnTo>
                      <a:lnTo>
                        <a:pt x="227" y="94"/>
                      </a:lnTo>
                      <a:close/>
                    </a:path>
                  </a:pathLst>
                </a:custGeom>
                <a:solidFill>
                  <a:srgbClr val="DD8E6B"/>
                </a:solidFill>
                <a:ln w="9525">
                  <a:noFill/>
                  <a:round/>
                  <a:headEnd/>
                  <a:tailEnd/>
                </a:ln>
              </p:spPr>
              <p:txBody>
                <a:bodyPr>
                  <a:prstTxWarp prst="textNoShape">
                    <a:avLst/>
                  </a:prstTxWarp>
                </a:bodyPr>
                <a:lstStyle/>
                <a:p>
                  <a:endParaRPr lang="en-US"/>
                </a:p>
              </p:txBody>
            </p:sp>
            <p:sp>
              <p:nvSpPr>
                <p:cNvPr id="55958" name="Freeform 369"/>
                <p:cNvSpPr>
                  <a:spLocks noChangeAspect="1" noEditPoints="1"/>
                </p:cNvSpPr>
                <p:nvPr/>
              </p:nvSpPr>
              <p:spPr bwMode="auto">
                <a:xfrm>
                  <a:off x="3157" y="2351"/>
                  <a:ext cx="281" cy="35"/>
                </a:xfrm>
                <a:custGeom>
                  <a:avLst/>
                  <a:gdLst>
                    <a:gd name="T0" fmla="*/ 843 w 843"/>
                    <a:gd name="T1" fmla="*/ 68 h 106"/>
                    <a:gd name="T2" fmla="*/ 293 w 843"/>
                    <a:gd name="T3" fmla="*/ 89 h 106"/>
                    <a:gd name="T4" fmla="*/ 290 w 843"/>
                    <a:gd name="T5" fmla="*/ 73 h 106"/>
                    <a:gd name="T6" fmla="*/ 290 w 843"/>
                    <a:gd name="T7" fmla="*/ 58 h 106"/>
                    <a:gd name="T8" fmla="*/ 290 w 843"/>
                    <a:gd name="T9" fmla="*/ 42 h 106"/>
                    <a:gd name="T10" fmla="*/ 290 w 843"/>
                    <a:gd name="T11" fmla="*/ 26 h 106"/>
                    <a:gd name="T12" fmla="*/ 825 w 843"/>
                    <a:gd name="T13" fmla="*/ 0 h 106"/>
                    <a:gd name="T14" fmla="*/ 830 w 843"/>
                    <a:gd name="T15" fmla="*/ 15 h 106"/>
                    <a:gd name="T16" fmla="*/ 835 w 843"/>
                    <a:gd name="T17" fmla="*/ 34 h 106"/>
                    <a:gd name="T18" fmla="*/ 838 w 843"/>
                    <a:gd name="T19" fmla="*/ 50 h 106"/>
                    <a:gd name="T20" fmla="*/ 843 w 843"/>
                    <a:gd name="T21" fmla="*/ 68 h 106"/>
                    <a:gd name="T22" fmla="*/ 282 w 843"/>
                    <a:gd name="T23" fmla="*/ 94 h 106"/>
                    <a:gd name="T24" fmla="*/ 240 w 843"/>
                    <a:gd name="T25" fmla="*/ 94 h 106"/>
                    <a:gd name="T26" fmla="*/ 245 w 843"/>
                    <a:gd name="T27" fmla="*/ 77 h 106"/>
                    <a:gd name="T28" fmla="*/ 253 w 843"/>
                    <a:gd name="T29" fmla="*/ 60 h 106"/>
                    <a:gd name="T30" fmla="*/ 259 w 843"/>
                    <a:gd name="T31" fmla="*/ 44 h 106"/>
                    <a:gd name="T32" fmla="*/ 266 w 843"/>
                    <a:gd name="T33" fmla="*/ 26 h 106"/>
                    <a:gd name="T34" fmla="*/ 277 w 843"/>
                    <a:gd name="T35" fmla="*/ 26 h 106"/>
                    <a:gd name="T36" fmla="*/ 277 w 843"/>
                    <a:gd name="T37" fmla="*/ 42 h 106"/>
                    <a:gd name="T38" fmla="*/ 279 w 843"/>
                    <a:gd name="T39" fmla="*/ 60 h 106"/>
                    <a:gd name="T40" fmla="*/ 282 w 843"/>
                    <a:gd name="T41" fmla="*/ 77 h 106"/>
                    <a:gd name="T42" fmla="*/ 282 w 843"/>
                    <a:gd name="T43" fmla="*/ 94 h 106"/>
                    <a:gd name="T44" fmla="*/ 230 w 843"/>
                    <a:gd name="T45" fmla="*/ 97 h 106"/>
                    <a:gd name="T46" fmla="*/ 0 w 843"/>
                    <a:gd name="T47" fmla="*/ 106 h 106"/>
                    <a:gd name="T48" fmla="*/ 8 w 843"/>
                    <a:gd name="T49" fmla="*/ 87 h 106"/>
                    <a:gd name="T50" fmla="*/ 14 w 843"/>
                    <a:gd name="T51" fmla="*/ 70 h 106"/>
                    <a:gd name="T52" fmla="*/ 21 w 843"/>
                    <a:gd name="T53" fmla="*/ 55 h 106"/>
                    <a:gd name="T54" fmla="*/ 26 w 843"/>
                    <a:gd name="T55" fmla="*/ 36 h 106"/>
                    <a:gd name="T56" fmla="*/ 255 w 843"/>
                    <a:gd name="T57" fmla="*/ 26 h 106"/>
                    <a:gd name="T58" fmla="*/ 248 w 843"/>
                    <a:gd name="T59" fmla="*/ 44 h 106"/>
                    <a:gd name="T60" fmla="*/ 243 w 843"/>
                    <a:gd name="T61" fmla="*/ 60 h 106"/>
                    <a:gd name="T62" fmla="*/ 235 w 843"/>
                    <a:gd name="T63" fmla="*/ 79 h 106"/>
                    <a:gd name="T64" fmla="*/ 230 w 843"/>
                    <a:gd name="T65" fmla="*/ 97 h 10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843"/>
                    <a:gd name="T100" fmla="*/ 0 h 106"/>
                    <a:gd name="T101" fmla="*/ 843 w 843"/>
                    <a:gd name="T102" fmla="*/ 106 h 10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843" h="106">
                      <a:moveTo>
                        <a:pt x="843" y="68"/>
                      </a:moveTo>
                      <a:lnTo>
                        <a:pt x="293" y="89"/>
                      </a:lnTo>
                      <a:lnTo>
                        <a:pt x="290" y="73"/>
                      </a:lnTo>
                      <a:lnTo>
                        <a:pt x="290" y="58"/>
                      </a:lnTo>
                      <a:lnTo>
                        <a:pt x="290" y="42"/>
                      </a:lnTo>
                      <a:lnTo>
                        <a:pt x="290" y="26"/>
                      </a:lnTo>
                      <a:lnTo>
                        <a:pt x="825" y="0"/>
                      </a:lnTo>
                      <a:lnTo>
                        <a:pt x="830" y="15"/>
                      </a:lnTo>
                      <a:lnTo>
                        <a:pt x="835" y="34"/>
                      </a:lnTo>
                      <a:lnTo>
                        <a:pt x="838" y="50"/>
                      </a:lnTo>
                      <a:lnTo>
                        <a:pt x="843" y="68"/>
                      </a:lnTo>
                      <a:close/>
                      <a:moveTo>
                        <a:pt x="282" y="94"/>
                      </a:moveTo>
                      <a:lnTo>
                        <a:pt x="240" y="94"/>
                      </a:lnTo>
                      <a:lnTo>
                        <a:pt x="245" y="77"/>
                      </a:lnTo>
                      <a:lnTo>
                        <a:pt x="253" y="60"/>
                      </a:lnTo>
                      <a:lnTo>
                        <a:pt x="259" y="44"/>
                      </a:lnTo>
                      <a:lnTo>
                        <a:pt x="266" y="26"/>
                      </a:lnTo>
                      <a:lnTo>
                        <a:pt x="277" y="26"/>
                      </a:lnTo>
                      <a:lnTo>
                        <a:pt x="277" y="42"/>
                      </a:lnTo>
                      <a:lnTo>
                        <a:pt x="279" y="60"/>
                      </a:lnTo>
                      <a:lnTo>
                        <a:pt x="282" y="77"/>
                      </a:lnTo>
                      <a:lnTo>
                        <a:pt x="282" y="94"/>
                      </a:lnTo>
                      <a:close/>
                      <a:moveTo>
                        <a:pt x="230" y="97"/>
                      </a:moveTo>
                      <a:lnTo>
                        <a:pt x="0" y="106"/>
                      </a:lnTo>
                      <a:lnTo>
                        <a:pt x="8" y="87"/>
                      </a:lnTo>
                      <a:lnTo>
                        <a:pt x="14" y="70"/>
                      </a:lnTo>
                      <a:lnTo>
                        <a:pt x="21" y="55"/>
                      </a:lnTo>
                      <a:lnTo>
                        <a:pt x="26" y="36"/>
                      </a:lnTo>
                      <a:lnTo>
                        <a:pt x="255" y="26"/>
                      </a:lnTo>
                      <a:lnTo>
                        <a:pt x="248" y="44"/>
                      </a:lnTo>
                      <a:lnTo>
                        <a:pt x="243" y="60"/>
                      </a:lnTo>
                      <a:lnTo>
                        <a:pt x="235" y="79"/>
                      </a:lnTo>
                      <a:lnTo>
                        <a:pt x="230" y="97"/>
                      </a:lnTo>
                      <a:close/>
                    </a:path>
                  </a:pathLst>
                </a:custGeom>
                <a:solidFill>
                  <a:srgbClr val="DD936D"/>
                </a:solidFill>
                <a:ln w="9525">
                  <a:noFill/>
                  <a:round/>
                  <a:headEnd/>
                  <a:tailEnd/>
                </a:ln>
              </p:spPr>
              <p:txBody>
                <a:bodyPr>
                  <a:prstTxWarp prst="textNoShape">
                    <a:avLst/>
                  </a:prstTxWarp>
                </a:bodyPr>
                <a:lstStyle/>
                <a:p>
                  <a:endParaRPr lang="en-US"/>
                </a:p>
              </p:txBody>
            </p:sp>
            <p:sp>
              <p:nvSpPr>
                <p:cNvPr id="55959" name="Freeform 370"/>
                <p:cNvSpPr>
                  <a:spLocks noChangeAspect="1" noEditPoints="1"/>
                </p:cNvSpPr>
                <p:nvPr/>
              </p:nvSpPr>
              <p:spPr bwMode="auto">
                <a:xfrm>
                  <a:off x="3162" y="2341"/>
                  <a:ext cx="273" cy="33"/>
                </a:xfrm>
                <a:custGeom>
                  <a:avLst/>
                  <a:gdLst>
                    <a:gd name="T0" fmla="*/ 819 w 819"/>
                    <a:gd name="T1" fmla="*/ 63 h 99"/>
                    <a:gd name="T2" fmla="*/ 274 w 819"/>
                    <a:gd name="T3" fmla="*/ 89 h 99"/>
                    <a:gd name="T4" fmla="*/ 274 w 819"/>
                    <a:gd name="T5" fmla="*/ 71 h 99"/>
                    <a:gd name="T6" fmla="*/ 274 w 819"/>
                    <a:gd name="T7" fmla="*/ 55 h 99"/>
                    <a:gd name="T8" fmla="*/ 274 w 819"/>
                    <a:gd name="T9" fmla="*/ 39 h 99"/>
                    <a:gd name="T10" fmla="*/ 277 w 819"/>
                    <a:gd name="T11" fmla="*/ 21 h 99"/>
                    <a:gd name="T12" fmla="*/ 798 w 819"/>
                    <a:gd name="T13" fmla="*/ 0 h 99"/>
                    <a:gd name="T14" fmla="*/ 804 w 819"/>
                    <a:gd name="T15" fmla="*/ 13 h 99"/>
                    <a:gd name="T16" fmla="*/ 806 w 819"/>
                    <a:gd name="T17" fmla="*/ 29 h 99"/>
                    <a:gd name="T18" fmla="*/ 811 w 819"/>
                    <a:gd name="T19" fmla="*/ 44 h 99"/>
                    <a:gd name="T20" fmla="*/ 819 w 819"/>
                    <a:gd name="T21" fmla="*/ 63 h 99"/>
                    <a:gd name="T22" fmla="*/ 266 w 819"/>
                    <a:gd name="T23" fmla="*/ 89 h 99"/>
                    <a:gd name="T24" fmla="*/ 237 w 819"/>
                    <a:gd name="T25" fmla="*/ 89 h 99"/>
                    <a:gd name="T26" fmla="*/ 243 w 819"/>
                    <a:gd name="T27" fmla="*/ 77 h 99"/>
                    <a:gd name="T28" fmla="*/ 248 w 819"/>
                    <a:gd name="T29" fmla="*/ 60 h 99"/>
                    <a:gd name="T30" fmla="*/ 253 w 819"/>
                    <a:gd name="T31" fmla="*/ 48 h 99"/>
                    <a:gd name="T32" fmla="*/ 258 w 819"/>
                    <a:gd name="T33" fmla="*/ 34 h 99"/>
                    <a:gd name="T34" fmla="*/ 261 w 819"/>
                    <a:gd name="T35" fmla="*/ 48 h 99"/>
                    <a:gd name="T36" fmla="*/ 261 w 819"/>
                    <a:gd name="T37" fmla="*/ 60 h 99"/>
                    <a:gd name="T38" fmla="*/ 263 w 819"/>
                    <a:gd name="T39" fmla="*/ 77 h 99"/>
                    <a:gd name="T40" fmla="*/ 266 w 819"/>
                    <a:gd name="T41" fmla="*/ 89 h 99"/>
                    <a:gd name="T42" fmla="*/ 224 w 819"/>
                    <a:gd name="T43" fmla="*/ 89 h 99"/>
                    <a:gd name="T44" fmla="*/ 0 w 819"/>
                    <a:gd name="T45" fmla="*/ 99 h 99"/>
                    <a:gd name="T46" fmla="*/ 5 w 819"/>
                    <a:gd name="T47" fmla="*/ 84 h 99"/>
                    <a:gd name="T48" fmla="*/ 13 w 819"/>
                    <a:gd name="T49" fmla="*/ 65 h 99"/>
                    <a:gd name="T50" fmla="*/ 19 w 819"/>
                    <a:gd name="T51" fmla="*/ 50 h 99"/>
                    <a:gd name="T52" fmla="*/ 26 w 819"/>
                    <a:gd name="T53" fmla="*/ 34 h 99"/>
                    <a:gd name="T54" fmla="*/ 255 w 819"/>
                    <a:gd name="T55" fmla="*/ 21 h 99"/>
                    <a:gd name="T56" fmla="*/ 245 w 819"/>
                    <a:gd name="T57" fmla="*/ 39 h 99"/>
                    <a:gd name="T58" fmla="*/ 237 w 819"/>
                    <a:gd name="T59" fmla="*/ 55 h 99"/>
                    <a:gd name="T60" fmla="*/ 229 w 819"/>
                    <a:gd name="T61" fmla="*/ 71 h 99"/>
                    <a:gd name="T62" fmla="*/ 224 w 819"/>
                    <a:gd name="T63" fmla="*/ 89 h 9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19"/>
                    <a:gd name="T97" fmla="*/ 0 h 99"/>
                    <a:gd name="T98" fmla="*/ 819 w 819"/>
                    <a:gd name="T99" fmla="*/ 99 h 9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19" h="99">
                      <a:moveTo>
                        <a:pt x="819" y="63"/>
                      </a:moveTo>
                      <a:lnTo>
                        <a:pt x="274" y="89"/>
                      </a:lnTo>
                      <a:lnTo>
                        <a:pt x="274" y="71"/>
                      </a:lnTo>
                      <a:lnTo>
                        <a:pt x="274" y="55"/>
                      </a:lnTo>
                      <a:lnTo>
                        <a:pt x="274" y="39"/>
                      </a:lnTo>
                      <a:lnTo>
                        <a:pt x="277" y="21"/>
                      </a:lnTo>
                      <a:lnTo>
                        <a:pt x="798" y="0"/>
                      </a:lnTo>
                      <a:lnTo>
                        <a:pt x="804" y="13"/>
                      </a:lnTo>
                      <a:lnTo>
                        <a:pt x="806" y="29"/>
                      </a:lnTo>
                      <a:lnTo>
                        <a:pt x="811" y="44"/>
                      </a:lnTo>
                      <a:lnTo>
                        <a:pt x="819" y="63"/>
                      </a:lnTo>
                      <a:close/>
                      <a:moveTo>
                        <a:pt x="266" y="89"/>
                      </a:moveTo>
                      <a:lnTo>
                        <a:pt x="237" y="89"/>
                      </a:lnTo>
                      <a:lnTo>
                        <a:pt x="243" y="77"/>
                      </a:lnTo>
                      <a:lnTo>
                        <a:pt x="248" y="60"/>
                      </a:lnTo>
                      <a:lnTo>
                        <a:pt x="253" y="48"/>
                      </a:lnTo>
                      <a:lnTo>
                        <a:pt x="258" y="34"/>
                      </a:lnTo>
                      <a:lnTo>
                        <a:pt x="261" y="48"/>
                      </a:lnTo>
                      <a:lnTo>
                        <a:pt x="261" y="60"/>
                      </a:lnTo>
                      <a:lnTo>
                        <a:pt x="263" y="77"/>
                      </a:lnTo>
                      <a:lnTo>
                        <a:pt x="266" y="89"/>
                      </a:lnTo>
                      <a:close/>
                      <a:moveTo>
                        <a:pt x="224" y="89"/>
                      </a:moveTo>
                      <a:lnTo>
                        <a:pt x="0" y="99"/>
                      </a:lnTo>
                      <a:lnTo>
                        <a:pt x="5" y="84"/>
                      </a:lnTo>
                      <a:lnTo>
                        <a:pt x="13" y="65"/>
                      </a:lnTo>
                      <a:lnTo>
                        <a:pt x="19" y="50"/>
                      </a:lnTo>
                      <a:lnTo>
                        <a:pt x="26" y="34"/>
                      </a:lnTo>
                      <a:lnTo>
                        <a:pt x="255" y="21"/>
                      </a:lnTo>
                      <a:lnTo>
                        <a:pt x="245" y="39"/>
                      </a:lnTo>
                      <a:lnTo>
                        <a:pt x="237" y="55"/>
                      </a:lnTo>
                      <a:lnTo>
                        <a:pt x="229" y="71"/>
                      </a:lnTo>
                      <a:lnTo>
                        <a:pt x="224" y="89"/>
                      </a:lnTo>
                      <a:close/>
                    </a:path>
                  </a:pathLst>
                </a:custGeom>
                <a:solidFill>
                  <a:srgbClr val="E29E77"/>
                </a:solidFill>
                <a:ln w="9525">
                  <a:noFill/>
                  <a:round/>
                  <a:headEnd/>
                  <a:tailEnd/>
                </a:ln>
              </p:spPr>
              <p:txBody>
                <a:bodyPr>
                  <a:prstTxWarp prst="textNoShape">
                    <a:avLst/>
                  </a:prstTxWarp>
                </a:bodyPr>
                <a:lstStyle/>
                <a:p>
                  <a:endParaRPr lang="en-US"/>
                </a:p>
              </p:txBody>
            </p:sp>
            <p:sp>
              <p:nvSpPr>
                <p:cNvPr id="55960" name="Freeform 371"/>
                <p:cNvSpPr>
                  <a:spLocks noChangeAspect="1" noEditPoints="1"/>
                </p:cNvSpPr>
                <p:nvPr/>
              </p:nvSpPr>
              <p:spPr bwMode="auto">
                <a:xfrm>
                  <a:off x="3165" y="2330"/>
                  <a:ext cx="267" cy="33"/>
                </a:xfrm>
                <a:custGeom>
                  <a:avLst/>
                  <a:gdLst>
                    <a:gd name="T0" fmla="*/ 799 w 799"/>
                    <a:gd name="T1" fmla="*/ 63 h 99"/>
                    <a:gd name="T2" fmla="*/ 264 w 799"/>
                    <a:gd name="T3" fmla="*/ 89 h 99"/>
                    <a:gd name="T4" fmla="*/ 264 w 799"/>
                    <a:gd name="T5" fmla="*/ 76 h 99"/>
                    <a:gd name="T6" fmla="*/ 267 w 799"/>
                    <a:gd name="T7" fmla="*/ 60 h 99"/>
                    <a:gd name="T8" fmla="*/ 267 w 799"/>
                    <a:gd name="T9" fmla="*/ 44 h 99"/>
                    <a:gd name="T10" fmla="*/ 267 w 799"/>
                    <a:gd name="T11" fmla="*/ 29 h 99"/>
                    <a:gd name="T12" fmla="*/ 259 w 799"/>
                    <a:gd name="T13" fmla="*/ 26 h 99"/>
                    <a:gd name="T14" fmla="*/ 701 w 799"/>
                    <a:gd name="T15" fmla="*/ 5 h 99"/>
                    <a:gd name="T16" fmla="*/ 701 w 799"/>
                    <a:gd name="T17" fmla="*/ 10 h 99"/>
                    <a:gd name="T18" fmla="*/ 701 w 799"/>
                    <a:gd name="T19" fmla="*/ 15 h 99"/>
                    <a:gd name="T20" fmla="*/ 701 w 799"/>
                    <a:gd name="T21" fmla="*/ 20 h 99"/>
                    <a:gd name="T22" fmla="*/ 701 w 799"/>
                    <a:gd name="T23" fmla="*/ 29 h 99"/>
                    <a:gd name="T24" fmla="*/ 703 w 799"/>
                    <a:gd name="T25" fmla="*/ 34 h 99"/>
                    <a:gd name="T26" fmla="*/ 710 w 799"/>
                    <a:gd name="T27" fmla="*/ 29 h 99"/>
                    <a:gd name="T28" fmla="*/ 712 w 799"/>
                    <a:gd name="T29" fmla="*/ 20 h 99"/>
                    <a:gd name="T30" fmla="*/ 715 w 799"/>
                    <a:gd name="T31" fmla="*/ 13 h 99"/>
                    <a:gd name="T32" fmla="*/ 717 w 799"/>
                    <a:gd name="T33" fmla="*/ 5 h 99"/>
                    <a:gd name="T34" fmla="*/ 772 w 799"/>
                    <a:gd name="T35" fmla="*/ 0 h 99"/>
                    <a:gd name="T36" fmla="*/ 780 w 799"/>
                    <a:gd name="T37" fmla="*/ 15 h 99"/>
                    <a:gd name="T38" fmla="*/ 785 w 799"/>
                    <a:gd name="T39" fmla="*/ 31 h 99"/>
                    <a:gd name="T40" fmla="*/ 794 w 799"/>
                    <a:gd name="T41" fmla="*/ 47 h 99"/>
                    <a:gd name="T42" fmla="*/ 799 w 799"/>
                    <a:gd name="T43" fmla="*/ 63 h 99"/>
                    <a:gd name="T44" fmla="*/ 251 w 799"/>
                    <a:gd name="T45" fmla="*/ 89 h 99"/>
                    <a:gd name="T46" fmla="*/ 240 w 799"/>
                    <a:gd name="T47" fmla="*/ 89 h 99"/>
                    <a:gd name="T48" fmla="*/ 240 w 799"/>
                    <a:gd name="T49" fmla="*/ 84 h 99"/>
                    <a:gd name="T50" fmla="*/ 245 w 799"/>
                    <a:gd name="T51" fmla="*/ 78 h 99"/>
                    <a:gd name="T52" fmla="*/ 248 w 799"/>
                    <a:gd name="T53" fmla="*/ 73 h 99"/>
                    <a:gd name="T54" fmla="*/ 248 w 799"/>
                    <a:gd name="T55" fmla="*/ 68 h 99"/>
                    <a:gd name="T56" fmla="*/ 248 w 799"/>
                    <a:gd name="T57" fmla="*/ 73 h 99"/>
                    <a:gd name="T58" fmla="*/ 251 w 799"/>
                    <a:gd name="T59" fmla="*/ 78 h 99"/>
                    <a:gd name="T60" fmla="*/ 251 w 799"/>
                    <a:gd name="T61" fmla="*/ 84 h 99"/>
                    <a:gd name="T62" fmla="*/ 251 w 799"/>
                    <a:gd name="T63" fmla="*/ 89 h 99"/>
                    <a:gd name="T64" fmla="*/ 229 w 799"/>
                    <a:gd name="T65" fmla="*/ 89 h 99"/>
                    <a:gd name="T66" fmla="*/ 0 w 799"/>
                    <a:gd name="T67" fmla="*/ 99 h 99"/>
                    <a:gd name="T68" fmla="*/ 9 w 799"/>
                    <a:gd name="T69" fmla="*/ 84 h 99"/>
                    <a:gd name="T70" fmla="*/ 16 w 799"/>
                    <a:gd name="T71" fmla="*/ 65 h 99"/>
                    <a:gd name="T72" fmla="*/ 22 w 799"/>
                    <a:gd name="T73" fmla="*/ 49 h 99"/>
                    <a:gd name="T74" fmla="*/ 29 w 799"/>
                    <a:gd name="T75" fmla="*/ 34 h 99"/>
                    <a:gd name="T76" fmla="*/ 259 w 799"/>
                    <a:gd name="T77" fmla="*/ 26 h 99"/>
                    <a:gd name="T78" fmla="*/ 251 w 799"/>
                    <a:gd name="T79" fmla="*/ 42 h 99"/>
                    <a:gd name="T80" fmla="*/ 245 w 799"/>
                    <a:gd name="T81" fmla="*/ 58 h 99"/>
                    <a:gd name="T82" fmla="*/ 238 w 799"/>
                    <a:gd name="T83" fmla="*/ 73 h 99"/>
                    <a:gd name="T84" fmla="*/ 229 w 799"/>
                    <a:gd name="T85" fmla="*/ 89 h 9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799"/>
                    <a:gd name="T130" fmla="*/ 0 h 99"/>
                    <a:gd name="T131" fmla="*/ 799 w 799"/>
                    <a:gd name="T132" fmla="*/ 99 h 99"/>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799" h="99">
                      <a:moveTo>
                        <a:pt x="799" y="63"/>
                      </a:moveTo>
                      <a:lnTo>
                        <a:pt x="264" y="89"/>
                      </a:lnTo>
                      <a:lnTo>
                        <a:pt x="264" y="76"/>
                      </a:lnTo>
                      <a:lnTo>
                        <a:pt x="267" y="60"/>
                      </a:lnTo>
                      <a:lnTo>
                        <a:pt x="267" y="44"/>
                      </a:lnTo>
                      <a:lnTo>
                        <a:pt x="267" y="29"/>
                      </a:lnTo>
                      <a:lnTo>
                        <a:pt x="259" y="26"/>
                      </a:lnTo>
                      <a:lnTo>
                        <a:pt x="701" y="5"/>
                      </a:lnTo>
                      <a:lnTo>
                        <a:pt x="701" y="10"/>
                      </a:lnTo>
                      <a:lnTo>
                        <a:pt x="701" y="15"/>
                      </a:lnTo>
                      <a:lnTo>
                        <a:pt x="701" y="20"/>
                      </a:lnTo>
                      <a:lnTo>
                        <a:pt x="701" y="29"/>
                      </a:lnTo>
                      <a:lnTo>
                        <a:pt x="703" y="34"/>
                      </a:lnTo>
                      <a:lnTo>
                        <a:pt x="710" y="29"/>
                      </a:lnTo>
                      <a:lnTo>
                        <a:pt x="712" y="20"/>
                      </a:lnTo>
                      <a:lnTo>
                        <a:pt x="715" y="13"/>
                      </a:lnTo>
                      <a:lnTo>
                        <a:pt x="717" y="5"/>
                      </a:lnTo>
                      <a:lnTo>
                        <a:pt x="772" y="0"/>
                      </a:lnTo>
                      <a:lnTo>
                        <a:pt x="780" y="15"/>
                      </a:lnTo>
                      <a:lnTo>
                        <a:pt x="785" y="31"/>
                      </a:lnTo>
                      <a:lnTo>
                        <a:pt x="794" y="47"/>
                      </a:lnTo>
                      <a:lnTo>
                        <a:pt x="799" y="63"/>
                      </a:lnTo>
                      <a:close/>
                      <a:moveTo>
                        <a:pt x="251" y="89"/>
                      </a:moveTo>
                      <a:lnTo>
                        <a:pt x="240" y="89"/>
                      </a:lnTo>
                      <a:lnTo>
                        <a:pt x="240" y="84"/>
                      </a:lnTo>
                      <a:lnTo>
                        <a:pt x="245" y="78"/>
                      </a:lnTo>
                      <a:lnTo>
                        <a:pt x="248" y="73"/>
                      </a:lnTo>
                      <a:lnTo>
                        <a:pt x="248" y="68"/>
                      </a:lnTo>
                      <a:lnTo>
                        <a:pt x="248" y="73"/>
                      </a:lnTo>
                      <a:lnTo>
                        <a:pt x="251" y="78"/>
                      </a:lnTo>
                      <a:lnTo>
                        <a:pt x="251" y="84"/>
                      </a:lnTo>
                      <a:lnTo>
                        <a:pt x="251" y="89"/>
                      </a:lnTo>
                      <a:close/>
                      <a:moveTo>
                        <a:pt x="229" y="89"/>
                      </a:moveTo>
                      <a:lnTo>
                        <a:pt x="0" y="99"/>
                      </a:lnTo>
                      <a:lnTo>
                        <a:pt x="9" y="84"/>
                      </a:lnTo>
                      <a:lnTo>
                        <a:pt x="16" y="65"/>
                      </a:lnTo>
                      <a:lnTo>
                        <a:pt x="22" y="49"/>
                      </a:lnTo>
                      <a:lnTo>
                        <a:pt x="29" y="34"/>
                      </a:lnTo>
                      <a:lnTo>
                        <a:pt x="259" y="26"/>
                      </a:lnTo>
                      <a:lnTo>
                        <a:pt x="251" y="42"/>
                      </a:lnTo>
                      <a:lnTo>
                        <a:pt x="245" y="58"/>
                      </a:lnTo>
                      <a:lnTo>
                        <a:pt x="238" y="73"/>
                      </a:lnTo>
                      <a:lnTo>
                        <a:pt x="229" y="89"/>
                      </a:lnTo>
                      <a:close/>
                    </a:path>
                  </a:pathLst>
                </a:custGeom>
                <a:solidFill>
                  <a:srgbClr val="E2A57C"/>
                </a:solidFill>
                <a:ln w="9525">
                  <a:noFill/>
                  <a:round/>
                  <a:headEnd/>
                  <a:tailEnd/>
                </a:ln>
              </p:spPr>
              <p:txBody>
                <a:bodyPr>
                  <a:prstTxWarp prst="textNoShape">
                    <a:avLst/>
                  </a:prstTxWarp>
                </a:bodyPr>
                <a:lstStyle/>
                <a:p>
                  <a:endParaRPr lang="en-US"/>
                </a:p>
              </p:txBody>
            </p:sp>
            <p:sp>
              <p:nvSpPr>
                <p:cNvPr id="55961" name="Freeform 372"/>
                <p:cNvSpPr>
                  <a:spLocks noChangeAspect="1"/>
                </p:cNvSpPr>
                <p:nvPr/>
              </p:nvSpPr>
              <p:spPr bwMode="auto">
                <a:xfrm>
                  <a:off x="3171" y="2318"/>
                  <a:ext cx="257" cy="34"/>
                </a:xfrm>
                <a:custGeom>
                  <a:avLst/>
                  <a:gdLst>
                    <a:gd name="T0" fmla="*/ 772 w 772"/>
                    <a:gd name="T1" fmla="*/ 69 h 103"/>
                    <a:gd name="T2" fmla="*/ 251 w 772"/>
                    <a:gd name="T3" fmla="*/ 90 h 103"/>
                    <a:gd name="T4" fmla="*/ 251 w 772"/>
                    <a:gd name="T5" fmla="*/ 84 h 103"/>
                    <a:gd name="T6" fmla="*/ 251 w 772"/>
                    <a:gd name="T7" fmla="*/ 77 h 103"/>
                    <a:gd name="T8" fmla="*/ 251 w 772"/>
                    <a:gd name="T9" fmla="*/ 72 h 103"/>
                    <a:gd name="T10" fmla="*/ 251 w 772"/>
                    <a:gd name="T11" fmla="*/ 64 h 103"/>
                    <a:gd name="T12" fmla="*/ 243 w 772"/>
                    <a:gd name="T13" fmla="*/ 59 h 103"/>
                    <a:gd name="T14" fmla="*/ 240 w 772"/>
                    <a:gd name="T15" fmla="*/ 66 h 103"/>
                    <a:gd name="T16" fmla="*/ 237 w 772"/>
                    <a:gd name="T17" fmla="*/ 74 h 103"/>
                    <a:gd name="T18" fmla="*/ 232 w 772"/>
                    <a:gd name="T19" fmla="*/ 82 h 103"/>
                    <a:gd name="T20" fmla="*/ 229 w 772"/>
                    <a:gd name="T21" fmla="*/ 90 h 103"/>
                    <a:gd name="T22" fmla="*/ 0 w 772"/>
                    <a:gd name="T23" fmla="*/ 103 h 103"/>
                    <a:gd name="T24" fmla="*/ 8 w 772"/>
                    <a:gd name="T25" fmla="*/ 84 h 103"/>
                    <a:gd name="T26" fmla="*/ 16 w 772"/>
                    <a:gd name="T27" fmla="*/ 69 h 103"/>
                    <a:gd name="T28" fmla="*/ 24 w 772"/>
                    <a:gd name="T29" fmla="*/ 53 h 103"/>
                    <a:gd name="T30" fmla="*/ 29 w 772"/>
                    <a:gd name="T31" fmla="*/ 35 h 103"/>
                    <a:gd name="T32" fmla="*/ 680 w 772"/>
                    <a:gd name="T33" fmla="*/ 6 h 103"/>
                    <a:gd name="T34" fmla="*/ 682 w 772"/>
                    <a:gd name="T35" fmla="*/ 19 h 103"/>
                    <a:gd name="T36" fmla="*/ 685 w 772"/>
                    <a:gd name="T37" fmla="*/ 35 h 103"/>
                    <a:gd name="T38" fmla="*/ 685 w 772"/>
                    <a:gd name="T39" fmla="*/ 48 h 103"/>
                    <a:gd name="T40" fmla="*/ 685 w 772"/>
                    <a:gd name="T41" fmla="*/ 64 h 103"/>
                    <a:gd name="T42" fmla="*/ 687 w 772"/>
                    <a:gd name="T43" fmla="*/ 69 h 103"/>
                    <a:gd name="T44" fmla="*/ 696 w 772"/>
                    <a:gd name="T45" fmla="*/ 55 h 103"/>
                    <a:gd name="T46" fmla="*/ 701 w 772"/>
                    <a:gd name="T47" fmla="*/ 40 h 103"/>
                    <a:gd name="T48" fmla="*/ 701 w 772"/>
                    <a:gd name="T49" fmla="*/ 21 h 103"/>
                    <a:gd name="T50" fmla="*/ 704 w 772"/>
                    <a:gd name="T51" fmla="*/ 6 h 103"/>
                    <a:gd name="T52" fmla="*/ 740 w 772"/>
                    <a:gd name="T53" fmla="*/ 0 h 103"/>
                    <a:gd name="T54" fmla="*/ 745 w 772"/>
                    <a:gd name="T55" fmla="*/ 16 h 103"/>
                    <a:gd name="T56" fmla="*/ 754 w 772"/>
                    <a:gd name="T57" fmla="*/ 35 h 103"/>
                    <a:gd name="T58" fmla="*/ 762 w 772"/>
                    <a:gd name="T59" fmla="*/ 50 h 103"/>
                    <a:gd name="T60" fmla="*/ 772 w 772"/>
                    <a:gd name="T61" fmla="*/ 69 h 103"/>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772"/>
                    <a:gd name="T94" fmla="*/ 0 h 103"/>
                    <a:gd name="T95" fmla="*/ 772 w 772"/>
                    <a:gd name="T96" fmla="*/ 103 h 103"/>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772" h="103">
                      <a:moveTo>
                        <a:pt x="772" y="69"/>
                      </a:moveTo>
                      <a:lnTo>
                        <a:pt x="251" y="90"/>
                      </a:lnTo>
                      <a:lnTo>
                        <a:pt x="251" y="84"/>
                      </a:lnTo>
                      <a:lnTo>
                        <a:pt x="251" y="77"/>
                      </a:lnTo>
                      <a:lnTo>
                        <a:pt x="251" y="72"/>
                      </a:lnTo>
                      <a:lnTo>
                        <a:pt x="251" y="64"/>
                      </a:lnTo>
                      <a:lnTo>
                        <a:pt x="243" y="59"/>
                      </a:lnTo>
                      <a:lnTo>
                        <a:pt x="240" y="66"/>
                      </a:lnTo>
                      <a:lnTo>
                        <a:pt x="237" y="74"/>
                      </a:lnTo>
                      <a:lnTo>
                        <a:pt x="232" y="82"/>
                      </a:lnTo>
                      <a:lnTo>
                        <a:pt x="229" y="90"/>
                      </a:lnTo>
                      <a:lnTo>
                        <a:pt x="0" y="103"/>
                      </a:lnTo>
                      <a:lnTo>
                        <a:pt x="8" y="84"/>
                      </a:lnTo>
                      <a:lnTo>
                        <a:pt x="16" y="69"/>
                      </a:lnTo>
                      <a:lnTo>
                        <a:pt x="24" y="53"/>
                      </a:lnTo>
                      <a:lnTo>
                        <a:pt x="29" y="35"/>
                      </a:lnTo>
                      <a:lnTo>
                        <a:pt x="680" y="6"/>
                      </a:lnTo>
                      <a:lnTo>
                        <a:pt x="682" y="19"/>
                      </a:lnTo>
                      <a:lnTo>
                        <a:pt x="685" y="35"/>
                      </a:lnTo>
                      <a:lnTo>
                        <a:pt x="685" y="48"/>
                      </a:lnTo>
                      <a:lnTo>
                        <a:pt x="685" y="64"/>
                      </a:lnTo>
                      <a:lnTo>
                        <a:pt x="687" y="69"/>
                      </a:lnTo>
                      <a:lnTo>
                        <a:pt x="696" y="55"/>
                      </a:lnTo>
                      <a:lnTo>
                        <a:pt x="701" y="40"/>
                      </a:lnTo>
                      <a:lnTo>
                        <a:pt x="701" y="21"/>
                      </a:lnTo>
                      <a:lnTo>
                        <a:pt x="704" y="6"/>
                      </a:lnTo>
                      <a:lnTo>
                        <a:pt x="740" y="0"/>
                      </a:lnTo>
                      <a:lnTo>
                        <a:pt x="745" y="16"/>
                      </a:lnTo>
                      <a:lnTo>
                        <a:pt x="754" y="35"/>
                      </a:lnTo>
                      <a:lnTo>
                        <a:pt x="762" y="50"/>
                      </a:lnTo>
                      <a:lnTo>
                        <a:pt x="772" y="69"/>
                      </a:lnTo>
                      <a:close/>
                    </a:path>
                  </a:pathLst>
                </a:custGeom>
                <a:solidFill>
                  <a:srgbClr val="E8AF84"/>
                </a:solidFill>
                <a:ln w="9525">
                  <a:noFill/>
                  <a:round/>
                  <a:headEnd/>
                  <a:tailEnd/>
                </a:ln>
              </p:spPr>
              <p:txBody>
                <a:bodyPr>
                  <a:prstTxWarp prst="textNoShape">
                    <a:avLst/>
                  </a:prstTxWarp>
                </a:bodyPr>
                <a:lstStyle/>
                <a:p>
                  <a:endParaRPr lang="en-US"/>
                </a:p>
              </p:txBody>
            </p:sp>
            <p:sp>
              <p:nvSpPr>
                <p:cNvPr id="55962" name="Freeform 373"/>
                <p:cNvSpPr>
                  <a:spLocks noChangeAspect="1" noEditPoints="1"/>
                </p:cNvSpPr>
                <p:nvPr/>
              </p:nvSpPr>
              <p:spPr bwMode="auto">
                <a:xfrm>
                  <a:off x="3175" y="2308"/>
                  <a:ext cx="248" cy="33"/>
                </a:xfrm>
                <a:custGeom>
                  <a:avLst/>
                  <a:gdLst>
                    <a:gd name="T0" fmla="*/ 743 w 743"/>
                    <a:gd name="T1" fmla="*/ 64 h 98"/>
                    <a:gd name="T2" fmla="*/ 688 w 743"/>
                    <a:gd name="T3" fmla="*/ 69 h 98"/>
                    <a:gd name="T4" fmla="*/ 688 w 743"/>
                    <a:gd name="T5" fmla="*/ 50 h 98"/>
                    <a:gd name="T6" fmla="*/ 691 w 743"/>
                    <a:gd name="T7" fmla="*/ 35 h 98"/>
                    <a:gd name="T8" fmla="*/ 691 w 743"/>
                    <a:gd name="T9" fmla="*/ 16 h 98"/>
                    <a:gd name="T10" fmla="*/ 691 w 743"/>
                    <a:gd name="T11" fmla="*/ 0 h 98"/>
                    <a:gd name="T12" fmla="*/ 706 w 743"/>
                    <a:gd name="T13" fmla="*/ 0 h 98"/>
                    <a:gd name="T14" fmla="*/ 715 w 743"/>
                    <a:gd name="T15" fmla="*/ 14 h 98"/>
                    <a:gd name="T16" fmla="*/ 725 w 743"/>
                    <a:gd name="T17" fmla="*/ 29 h 98"/>
                    <a:gd name="T18" fmla="*/ 736 w 743"/>
                    <a:gd name="T19" fmla="*/ 45 h 98"/>
                    <a:gd name="T20" fmla="*/ 743 w 743"/>
                    <a:gd name="T21" fmla="*/ 64 h 98"/>
                    <a:gd name="T22" fmla="*/ 672 w 743"/>
                    <a:gd name="T23" fmla="*/ 69 h 98"/>
                    <a:gd name="T24" fmla="*/ 230 w 743"/>
                    <a:gd name="T25" fmla="*/ 90 h 98"/>
                    <a:gd name="T26" fmla="*/ 230 w 743"/>
                    <a:gd name="T27" fmla="*/ 88 h 98"/>
                    <a:gd name="T28" fmla="*/ 230 w 743"/>
                    <a:gd name="T29" fmla="*/ 90 h 98"/>
                    <a:gd name="T30" fmla="*/ 0 w 743"/>
                    <a:gd name="T31" fmla="*/ 98 h 98"/>
                    <a:gd name="T32" fmla="*/ 9 w 743"/>
                    <a:gd name="T33" fmla="*/ 79 h 98"/>
                    <a:gd name="T34" fmla="*/ 19 w 743"/>
                    <a:gd name="T35" fmla="*/ 64 h 98"/>
                    <a:gd name="T36" fmla="*/ 27 w 743"/>
                    <a:gd name="T37" fmla="*/ 48 h 98"/>
                    <a:gd name="T38" fmla="*/ 35 w 743"/>
                    <a:gd name="T39" fmla="*/ 29 h 98"/>
                    <a:gd name="T40" fmla="*/ 657 w 743"/>
                    <a:gd name="T41" fmla="*/ 0 h 98"/>
                    <a:gd name="T42" fmla="*/ 662 w 743"/>
                    <a:gd name="T43" fmla="*/ 16 h 98"/>
                    <a:gd name="T44" fmla="*/ 667 w 743"/>
                    <a:gd name="T45" fmla="*/ 35 h 98"/>
                    <a:gd name="T46" fmla="*/ 669 w 743"/>
                    <a:gd name="T47" fmla="*/ 50 h 98"/>
                    <a:gd name="T48" fmla="*/ 672 w 743"/>
                    <a:gd name="T49" fmla="*/ 69 h 9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743"/>
                    <a:gd name="T76" fmla="*/ 0 h 98"/>
                    <a:gd name="T77" fmla="*/ 743 w 743"/>
                    <a:gd name="T78" fmla="*/ 98 h 9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743" h="98">
                      <a:moveTo>
                        <a:pt x="743" y="64"/>
                      </a:moveTo>
                      <a:lnTo>
                        <a:pt x="688" y="69"/>
                      </a:lnTo>
                      <a:lnTo>
                        <a:pt x="688" y="50"/>
                      </a:lnTo>
                      <a:lnTo>
                        <a:pt x="691" y="35"/>
                      </a:lnTo>
                      <a:lnTo>
                        <a:pt x="691" y="16"/>
                      </a:lnTo>
                      <a:lnTo>
                        <a:pt x="691" y="0"/>
                      </a:lnTo>
                      <a:lnTo>
                        <a:pt x="706" y="0"/>
                      </a:lnTo>
                      <a:lnTo>
                        <a:pt x="715" y="14"/>
                      </a:lnTo>
                      <a:lnTo>
                        <a:pt x="725" y="29"/>
                      </a:lnTo>
                      <a:lnTo>
                        <a:pt x="736" y="45"/>
                      </a:lnTo>
                      <a:lnTo>
                        <a:pt x="743" y="64"/>
                      </a:lnTo>
                      <a:close/>
                      <a:moveTo>
                        <a:pt x="672" y="69"/>
                      </a:moveTo>
                      <a:lnTo>
                        <a:pt x="230" y="90"/>
                      </a:lnTo>
                      <a:lnTo>
                        <a:pt x="230" y="88"/>
                      </a:lnTo>
                      <a:lnTo>
                        <a:pt x="230" y="90"/>
                      </a:lnTo>
                      <a:lnTo>
                        <a:pt x="0" y="98"/>
                      </a:lnTo>
                      <a:lnTo>
                        <a:pt x="9" y="79"/>
                      </a:lnTo>
                      <a:lnTo>
                        <a:pt x="19" y="64"/>
                      </a:lnTo>
                      <a:lnTo>
                        <a:pt x="27" y="48"/>
                      </a:lnTo>
                      <a:lnTo>
                        <a:pt x="35" y="29"/>
                      </a:lnTo>
                      <a:lnTo>
                        <a:pt x="657" y="0"/>
                      </a:lnTo>
                      <a:lnTo>
                        <a:pt x="662" y="16"/>
                      </a:lnTo>
                      <a:lnTo>
                        <a:pt x="667" y="35"/>
                      </a:lnTo>
                      <a:lnTo>
                        <a:pt x="669" y="50"/>
                      </a:lnTo>
                      <a:lnTo>
                        <a:pt x="672" y="69"/>
                      </a:lnTo>
                      <a:close/>
                    </a:path>
                  </a:pathLst>
                </a:custGeom>
                <a:solidFill>
                  <a:srgbClr val="E8B58C"/>
                </a:solidFill>
                <a:ln w="9525">
                  <a:noFill/>
                  <a:round/>
                  <a:headEnd/>
                  <a:tailEnd/>
                </a:ln>
              </p:spPr>
              <p:txBody>
                <a:bodyPr>
                  <a:prstTxWarp prst="textNoShape">
                    <a:avLst/>
                  </a:prstTxWarp>
                </a:bodyPr>
                <a:lstStyle/>
                <a:p>
                  <a:endParaRPr lang="en-US"/>
                </a:p>
              </p:txBody>
            </p:sp>
            <p:sp>
              <p:nvSpPr>
                <p:cNvPr id="55963" name="Freeform 374"/>
                <p:cNvSpPr>
                  <a:spLocks noChangeAspect="1" noEditPoints="1"/>
                </p:cNvSpPr>
                <p:nvPr/>
              </p:nvSpPr>
              <p:spPr bwMode="auto">
                <a:xfrm>
                  <a:off x="3180" y="2299"/>
                  <a:ext cx="237" cy="31"/>
                </a:xfrm>
                <a:custGeom>
                  <a:avLst/>
                  <a:gdLst>
                    <a:gd name="T0" fmla="*/ 711 w 711"/>
                    <a:gd name="T1" fmla="*/ 58 h 93"/>
                    <a:gd name="T2" fmla="*/ 675 w 711"/>
                    <a:gd name="T3" fmla="*/ 64 h 93"/>
                    <a:gd name="T4" fmla="*/ 675 w 711"/>
                    <a:gd name="T5" fmla="*/ 50 h 93"/>
                    <a:gd name="T6" fmla="*/ 675 w 711"/>
                    <a:gd name="T7" fmla="*/ 38 h 93"/>
                    <a:gd name="T8" fmla="*/ 675 w 711"/>
                    <a:gd name="T9" fmla="*/ 26 h 93"/>
                    <a:gd name="T10" fmla="*/ 677 w 711"/>
                    <a:gd name="T11" fmla="*/ 14 h 93"/>
                    <a:gd name="T12" fmla="*/ 687 w 711"/>
                    <a:gd name="T13" fmla="*/ 24 h 93"/>
                    <a:gd name="T14" fmla="*/ 696 w 711"/>
                    <a:gd name="T15" fmla="*/ 38 h 93"/>
                    <a:gd name="T16" fmla="*/ 704 w 711"/>
                    <a:gd name="T17" fmla="*/ 48 h 93"/>
                    <a:gd name="T18" fmla="*/ 711 w 711"/>
                    <a:gd name="T19" fmla="*/ 58 h 93"/>
                    <a:gd name="T20" fmla="*/ 651 w 711"/>
                    <a:gd name="T21" fmla="*/ 64 h 93"/>
                    <a:gd name="T22" fmla="*/ 0 w 711"/>
                    <a:gd name="T23" fmla="*/ 93 h 93"/>
                    <a:gd name="T24" fmla="*/ 8 w 711"/>
                    <a:gd name="T25" fmla="*/ 77 h 93"/>
                    <a:gd name="T26" fmla="*/ 17 w 711"/>
                    <a:gd name="T27" fmla="*/ 58 h 93"/>
                    <a:gd name="T28" fmla="*/ 27 w 711"/>
                    <a:gd name="T29" fmla="*/ 43 h 93"/>
                    <a:gd name="T30" fmla="*/ 37 w 711"/>
                    <a:gd name="T31" fmla="*/ 26 h 93"/>
                    <a:gd name="T32" fmla="*/ 42 w 711"/>
                    <a:gd name="T33" fmla="*/ 26 h 93"/>
                    <a:gd name="T34" fmla="*/ 40 w 711"/>
                    <a:gd name="T35" fmla="*/ 35 h 93"/>
                    <a:gd name="T36" fmla="*/ 37 w 711"/>
                    <a:gd name="T37" fmla="*/ 43 h 93"/>
                    <a:gd name="T38" fmla="*/ 40 w 711"/>
                    <a:gd name="T39" fmla="*/ 50 h 93"/>
                    <a:gd name="T40" fmla="*/ 53 w 711"/>
                    <a:gd name="T41" fmla="*/ 55 h 93"/>
                    <a:gd name="T42" fmla="*/ 61 w 711"/>
                    <a:gd name="T43" fmla="*/ 48 h 93"/>
                    <a:gd name="T44" fmla="*/ 71 w 711"/>
                    <a:gd name="T45" fmla="*/ 40 h 93"/>
                    <a:gd name="T46" fmla="*/ 82 w 711"/>
                    <a:gd name="T47" fmla="*/ 33 h 93"/>
                    <a:gd name="T48" fmla="*/ 95 w 711"/>
                    <a:gd name="T49" fmla="*/ 21 h 93"/>
                    <a:gd name="T50" fmla="*/ 627 w 711"/>
                    <a:gd name="T51" fmla="*/ 0 h 93"/>
                    <a:gd name="T52" fmla="*/ 636 w 711"/>
                    <a:gd name="T53" fmla="*/ 16 h 93"/>
                    <a:gd name="T54" fmla="*/ 643 w 711"/>
                    <a:gd name="T55" fmla="*/ 33 h 93"/>
                    <a:gd name="T56" fmla="*/ 648 w 711"/>
                    <a:gd name="T57" fmla="*/ 48 h 93"/>
                    <a:gd name="T58" fmla="*/ 651 w 711"/>
                    <a:gd name="T59" fmla="*/ 64 h 93"/>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711"/>
                    <a:gd name="T91" fmla="*/ 0 h 93"/>
                    <a:gd name="T92" fmla="*/ 711 w 711"/>
                    <a:gd name="T93" fmla="*/ 93 h 93"/>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711" h="93">
                      <a:moveTo>
                        <a:pt x="711" y="58"/>
                      </a:moveTo>
                      <a:lnTo>
                        <a:pt x="675" y="64"/>
                      </a:lnTo>
                      <a:lnTo>
                        <a:pt x="675" y="50"/>
                      </a:lnTo>
                      <a:lnTo>
                        <a:pt x="675" y="38"/>
                      </a:lnTo>
                      <a:lnTo>
                        <a:pt x="675" y="26"/>
                      </a:lnTo>
                      <a:lnTo>
                        <a:pt x="677" y="14"/>
                      </a:lnTo>
                      <a:lnTo>
                        <a:pt x="687" y="24"/>
                      </a:lnTo>
                      <a:lnTo>
                        <a:pt x="696" y="38"/>
                      </a:lnTo>
                      <a:lnTo>
                        <a:pt x="704" y="48"/>
                      </a:lnTo>
                      <a:lnTo>
                        <a:pt x="711" y="58"/>
                      </a:lnTo>
                      <a:close/>
                      <a:moveTo>
                        <a:pt x="651" y="64"/>
                      </a:moveTo>
                      <a:lnTo>
                        <a:pt x="0" y="93"/>
                      </a:lnTo>
                      <a:lnTo>
                        <a:pt x="8" y="77"/>
                      </a:lnTo>
                      <a:lnTo>
                        <a:pt x="17" y="58"/>
                      </a:lnTo>
                      <a:lnTo>
                        <a:pt x="27" y="43"/>
                      </a:lnTo>
                      <a:lnTo>
                        <a:pt x="37" y="26"/>
                      </a:lnTo>
                      <a:lnTo>
                        <a:pt x="42" y="26"/>
                      </a:lnTo>
                      <a:lnTo>
                        <a:pt x="40" y="35"/>
                      </a:lnTo>
                      <a:lnTo>
                        <a:pt x="37" y="43"/>
                      </a:lnTo>
                      <a:lnTo>
                        <a:pt x="40" y="50"/>
                      </a:lnTo>
                      <a:lnTo>
                        <a:pt x="53" y="55"/>
                      </a:lnTo>
                      <a:lnTo>
                        <a:pt x="61" y="48"/>
                      </a:lnTo>
                      <a:lnTo>
                        <a:pt x="71" y="40"/>
                      </a:lnTo>
                      <a:lnTo>
                        <a:pt x="82" y="33"/>
                      </a:lnTo>
                      <a:lnTo>
                        <a:pt x="95" y="21"/>
                      </a:lnTo>
                      <a:lnTo>
                        <a:pt x="627" y="0"/>
                      </a:lnTo>
                      <a:lnTo>
                        <a:pt x="636" y="16"/>
                      </a:lnTo>
                      <a:lnTo>
                        <a:pt x="643" y="33"/>
                      </a:lnTo>
                      <a:lnTo>
                        <a:pt x="648" y="48"/>
                      </a:lnTo>
                      <a:lnTo>
                        <a:pt x="651" y="64"/>
                      </a:lnTo>
                      <a:close/>
                    </a:path>
                  </a:pathLst>
                </a:custGeom>
                <a:solidFill>
                  <a:srgbClr val="EDC193"/>
                </a:solidFill>
                <a:ln w="9525">
                  <a:noFill/>
                  <a:round/>
                  <a:headEnd/>
                  <a:tailEnd/>
                </a:ln>
              </p:spPr>
              <p:txBody>
                <a:bodyPr>
                  <a:prstTxWarp prst="textNoShape">
                    <a:avLst/>
                  </a:prstTxWarp>
                </a:bodyPr>
                <a:lstStyle/>
                <a:p>
                  <a:endParaRPr lang="en-US"/>
                </a:p>
              </p:txBody>
            </p:sp>
            <p:sp>
              <p:nvSpPr>
                <p:cNvPr id="55964" name="Freeform 375"/>
                <p:cNvSpPr>
                  <a:spLocks noChangeAspect="1" noEditPoints="1"/>
                </p:cNvSpPr>
                <p:nvPr/>
              </p:nvSpPr>
              <p:spPr bwMode="auto">
                <a:xfrm>
                  <a:off x="3187" y="2287"/>
                  <a:ext cx="223" cy="31"/>
                </a:xfrm>
                <a:custGeom>
                  <a:avLst/>
                  <a:gdLst>
                    <a:gd name="T0" fmla="*/ 671 w 671"/>
                    <a:gd name="T1" fmla="*/ 63 h 92"/>
                    <a:gd name="T2" fmla="*/ 656 w 671"/>
                    <a:gd name="T3" fmla="*/ 63 h 92"/>
                    <a:gd name="T4" fmla="*/ 656 w 671"/>
                    <a:gd name="T5" fmla="*/ 60 h 92"/>
                    <a:gd name="T6" fmla="*/ 656 w 671"/>
                    <a:gd name="T7" fmla="*/ 55 h 92"/>
                    <a:gd name="T8" fmla="*/ 656 w 671"/>
                    <a:gd name="T9" fmla="*/ 53 h 92"/>
                    <a:gd name="T10" fmla="*/ 658 w 671"/>
                    <a:gd name="T11" fmla="*/ 48 h 92"/>
                    <a:gd name="T12" fmla="*/ 661 w 671"/>
                    <a:gd name="T13" fmla="*/ 50 h 92"/>
                    <a:gd name="T14" fmla="*/ 666 w 671"/>
                    <a:gd name="T15" fmla="*/ 55 h 92"/>
                    <a:gd name="T16" fmla="*/ 668 w 671"/>
                    <a:gd name="T17" fmla="*/ 58 h 92"/>
                    <a:gd name="T18" fmla="*/ 671 w 671"/>
                    <a:gd name="T19" fmla="*/ 63 h 92"/>
                    <a:gd name="T20" fmla="*/ 622 w 671"/>
                    <a:gd name="T21" fmla="*/ 63 h 92"/>
                    <a:gd name="T22" fmla="*/ 0 w 671"/>
                    <a:gd name="T23" fmla="*/ 92 h 92"/>
                    <a:gd name="T24" fmla="*/ 5 w 671"/>
                    <a:gd name="T25" fmla="*/ 79 h 92"/>
                    <a:gd name="T26" fmla="*/ 13 w 671"/>
                    <a:gd name="T27" fmla="*/ 63 h 92"/>
                    <a:gd name="T28" fmla="*/ 23 w 671"/>
                    <a:gd name="T29" fmla="*/ 48 h 92"/>
                    <a:gd name="T30" fmla="*/ 34 w 671"/>
                    <a:gd name="T31" fmla="*/ 29 h 92"/>
                    <a:gd name="T32" fmla="*/ 29 w 671"/>
                    <a:gd name="T33" fmla="*/ 48 h 92"/>
                    <a:gd name="T34" fmla="*/ 18 w 671"/>
                    <a:gd name="T35" fmla="*/ 63 h 92"/>
                    <a:gd name="T36" fmla="*/ 15 w 671"/>
                    <a:gd name="T37" fmla="*/ 77 h 92"/>
                    <a:gd name="T38" fmla="*/ 34 w 671"/>
                    <a:gd name="T39" fmla="*/ 89 h 92"/>
                    <a:gd name="T40" fmla="*/ 49 w 671"/>
                    <a:gd name="T41" fmla="*/ 74 h 92"/>
                    <a:gd name="T42" fmla="*/ 68 w 671"/>
                    <a:gd name="T43" fmla="*/ 63 h 92"/>
                    <a:gd name="T44" fmla="*/ 84 w 671"/>
                    <a:gd name="T45" fmla="*/ 48 h 92"/>
                    <a:gd name="T46" fmla="*/ 92 w 671"/>
                    <a:gd name="T47" fmla="*/ 21 h 92"/>
                    <a:gd name="T48" fmla="*/ 593 w 671"/>
                    <a:gd name="T49" fmla="*/ 0 h 92"/>
                    <a:gd name="T50" fmla="*/ 593 w 671"/>
                    <a:gd name="T51" fmla="*/ 3 h 92"/>
                    <a:gd name="T52" fmla="*/ 600 w 671"/>
                    <a:gd name="T53" fmla="*/ 19 h 92"/>
                    <a:gd name="T54" fmla="*/ 608 w 671"/>
                    <a:gd name="T55" fmla="*/ 32 h 92"/>
                    <a:gd name="T56" fmla="*/ 613 w 671"/>
                    <a:gd name="T57" fmla="*/ 48 h 92"/>
                    <a:gd name="T58" fmla="*/ 622 w 671"/>
                    <a:gd name="T59" fmla="*/ 63 h 92"/>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671"/>
                    <a:gd name="T91" fmla="*/ 0 h 92"/>
                    <a:gd name="T92" fmla="*/ 671 w 671"/>
                    <a:gd name="T93" fmla="*/ 92 h 92"/>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671" h="92">
                      <a:moveTo>
                        <a:pt x="671" y="63"/>
                      </a:moveTo>
                      <a:lnTo>
                        <a:pt x="656" y="63"/>
                      </a:lnTo>
                      <a:lnTo>
                        <a:pt x="656" y="60"/>
                      </a:lnTo>
                      <a:lnTo>
                        <a:pt x="656" y="55"/>
                      </a:lnTo>
                      <a:lnTo>
                        <a:pt x="656" y="53"/>
                      </a:lnTo>
                      <a:lnTo>
                        <a:pt x="658" y="48"/>
                      </a:lnTo>
                      <a:lnTo>
                        <a:pt x="661" y="50"/>
                      </a:lnTo>
                      <a:lnTo>
                        <a:pt x="666" y="55"/>
                      </a:lnTo>
                      <a:lnTo>
                        <a:pt x="668" y="58"/>
                      </a:lnTo>
                      <a:lnTo>
                        <a:pt x="671" y="63"/>
                      </a:lnTo>
                      <a:close/>
                      <a:moveTo>
                        <a:pt x="622" y="63"/>
                      </a:moveTo>
                      <a:lnTo>
                        <a:pt x="0" y="92"/>
                      </a:lnTo>
                      <a:lnTo>
                        <a:pt x="5" y="79"/>
                      </a:lnTo>
                      <a:lnTo>
                        <a:pt x="13" y="63"/>
                      </a:lnTo>
                      <a:lnTo>
                        <a:pt x="23" y="48"/>
                      </a:lnTo>
                      <a:lnTo>
                        <a:pt x="34" y="29"/>
                      </a:lnTo>
                      <a:lnTo>
                        <a:pt x="29" y="48"/>
                      </a:lnTo>
                      <a:lnTo>
                        <a:pt x="18" y="63"/>
                      </a:lnTo>
                      <a:lnTo>
                        <a:pt x="15" y="77"/>
                      </a:lnTo>
                      <a:lnTo>
                        <a:pt x="34" y="89"/>
                      </a:lnTo>
                      <a:lnTo>
                        <a:pt x="49" y="74"/>
                      </a:lnTo>
                      <a:lnTo>
                        <a:pt x="68" y="63"/>
                      </a:lnTo>
                      <a:lnTo>
                        <a:pt x="84" y="48"/>
                      </a:lnTo>
                      <a:lnTo>
                        <a:pt x="92" y="21"/>
                      </a:lnTo>
                      <a:lnTo>
                        <a:pt x="593" y="0"/>
                      </a:lnTo>
                      <a:lnTo>
                        <a:pt x="593" y="3"/>
                      </a:lnTo>
                      <a:lnTo>
                        <a:pt x="600" y="19"/>
                      </a:lnTo>
                      <a:lnTo>
                        <a:pt x="608" y="32"/>
                      </a:lnTo>
                      <a:lnTo>
                        <a:pt x="613" y="48"/>
                      </a:lnTo>
                      <a:lnTo>
                        <a:pt x="622" y="63"/>
                      </a:lnTo>
                      <a:close/>
                    </a:path>
                  </a:pathLst>
                </a:custGeom>
                <a:solidFill>
                  <a:srgbClr val="EDC69B"/>
                </a:solidFill>
                <a:ln w="9525">
                  <a:noFill/>
                  <a:round/>
                  <a:headEnd/>
                  <a:tailEnd/>
                </a:ln>
              </p:spPr>
              <p:txBody>
                <a:bodyPr>
                  <a:prstTxWarp prst="textNoShape">
                    <a:avLst/>
                  </a:prstTxWarp>
                </a:bodyPr>
                <a:lstStyle/>
                <a:p>
                  <a:endParaRPr lang="en-US"/>
                </a:p>
              </p:txBody>
            </p:sp>
            <p:sp>
              <p:nvSpPr>
                <p:cNvPr id="55965" name="Freeform 376"/>
                <p:cNvSpPr>
                  <a:spLocks noChangeAspect="1" noEditPoints="1"/>
                </p:cNvSpPr>
                <p:nvPr/>
              </p:nvSpPr>
              <p:spPr bwMode="auto">
                <a:xfrm>
                  <a:off x="3193" y="2277"/>
                  <a:ext cx="196" cy="30"/>
                </a:xfrm>
                <a:custGeom>
                  <a:avLst/>
                  <a:gdLst>
                    <a:gd name="T0" fmla="*/ 590 w 590"/>
                    <a:gd name="T1" fmla="*/ 65 h 91"/>
                    <a:gd name="T2" fmla="*/ 58 w 590"/>
                    <a:gd name="T3" fmla="*/ 86 h 91"/>
                    <a:gd name="T4" fmla="*/ 64 w 590"/>
                    <a:gd name="T5" fmla="*/ 81 h 91"/>
                    <a:gd name="T6" fmla="*/ 69 w 590"/>
                    <a:gd name="T7" fmla="*/ 74 h 91"/>
                    <a:gd name="T8" fmla="*/ 72 w 590"/>
                    <a:gd name="T9" fmla="*/ 63 h 91"/>
                    <a:gd name="T10" fmla="*/ 74 w 590"/>
                    <a:gd name="T11" fmla="*/ 52 h 91"/>
                    <a:gd name="T12" fmla="*/ 74 w 590"/>
                    <a:gd name="T13" fmla="*/ 23 h 91"/>
                    <a:gd name="T14" fmla="*/ 84 w 590"/>
                    <a:gd name="T15" fmla="*/ 23 h 91"/>
                    <a:gd name="T16" fmla="*/ 95 w 590"/>
                    <a:gd name="T17" fmla="*/ 23 h 91"/>
                    <a:gd name="T18" fmla="*/ 106 w 590"/>
                    <a:gd name="T19" fmla="*/ 23 h 91"/>
                    <a:gd name="T20" fmla="*/ 116 w 590"/>
                    <a:gd name="T21" fmla="*/ 21 h 91"/>
                    <a:gd name="T22" fmla="*/ 127 w 590"/>
                    <a:gd name="T23" fmla="*/ 21 h 91"/>
                    <a:gd name="T24" fmla="*/ 137 w 590"/>
                    <a:gd name="T25" fmla="*/ 18 h 91"/>
                    <a:gd name="T26" fmla="*/ 147 w 590"/>
                    <a:gd name="T27" fmla="*/ 18 h 91"/>
                    <a:gd name="T28" fmla="*/ 158 w 590"/>
                    <a:gd name="T29" fmla="*/ 16 h 91"/>
                    <a:gd name="T30" fmla="*/ 548 w 590"/>
                    <a:gd name="T31" fmla="*/ 0 h 91"/>
                    <a:gd name="T32" fmla="*/ 556 w 590"/>
                    <a:gd name="T33" fmla="*/ 5 h 91"/>
                    <a:gd name="T34" fmla="*/ 564 w 590"/>
                    <a:gd name="T35" fmla="*/ 13 h 91"/>
                    <a:gd name="T36" fmla="*/ 569 w 590"/>
                    <a:gd name="T37" fmla="*/ 23 h 91"/>
                    <a:gd name="T38" fmla="*/ 575 w 590"/>
                    <a:gd name="T39" fmla="*/ 34 h 91"/>
                    <a:gd name="T40" fmla="*/ 580 w 590"/>
                    <a:gd name="T41" fmla="*/ 39 h 91"/>
                    <a:gd name="T42" fmla="*/ 582 w 590"/>
                    <a:gd name="T43" fmla="*/ 47 h 91"/>
                    <a:gd name="T44" fmla="*/ 587 w 590"/>
                    <a:gd name="T45" fmla="*/ 55 h 91"/>
                    <a:gd name="T46" fmla="*/ 590 w 590"/>
                    <a:gd name="T47" fmla="*/ 65 h 91"/>
                    <a:gd name="T48" fmla="*/ 5 w 590"/>
                    <a:gd name="T49" fmla="*/ 91 h 91"/>
                    <a:gd name="T50" fmla="*/ 0 w 590"/>
                    <a:gd name="T51" fmla="*/ 91 h 91"/>
                    <a:gd name="T52" fmla="*/ 3 w 590"/>
                    <a:gd name="T53" fmla="*/ 84 h 91"/>
                    <a:gd name="T54" fmla="*/ 9 w 590"/>
                    <a:gd name="T55" fmla="*/ 76 h 91"/>
                    <a:gd name="T56" fmla="*/ 11 w 590"/>
                    <a:gd name="T57" fmla="*/ 69 h 91"/>
                    <a:gd name="T58" fmla="*/ 16 w 590"/>
                    <a:gd name="T59" fmla="*/ 60 h 91"/>
                    <a:gd name="T60" fmla="*/ 16 w 590"/>
                    <a:gd name="T61" fmla="*/ 69 h 91"/>
                    <a:gd name="T62" fmla="*/ 14 w 590"/>
                    <a:gd name="T63" fmla="*/ 76 h 91"/>
                    <a:gd name="T64" fmla="*/ 9 w 590"/>
                    <a:gd name="T65" fmla="*/ 84 h 91"/>
                    <a:gd name="T66" fmla="*/ 5 w 590"/>
                    <a:gd name="T67" fmla="*/ 91 h 91"/>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590"/>
                    <a:gd name="T103" fmla="*/ 0 h 91"/>
                    <a:gd name="T104" fmla="*/ 590 w 590"/>
                    <a:gd name="T105" fmla="*/ 91 h 91"/>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590" h="91">
                      <a:moveTo>
                        <a:pt x="590" y="65"/>
                      </a:moveTo>
                      <a:lnTo>
                        <a:pt x="58" y="86"/>
                      </a:lnTo>
                      <a:lnTo>
                        <a:pt x="64" y="81"/>
                      </a:lnTo>
                      <a:lnTo>
                        <a:pt x="69" y="74"/>
                      </a:lnTo>
                      <a:lnTo>
                        <a:pt x="72" y="63"/>
                      </a:lnTo>
                      <a:lnTo>
                        <a:pt x="74" y="52"/>
                      </a:lnTo>
                      <a:lnTo>
                        <a:pt x="74" y="23"/>
                      </a:lnTo>
                      <a:lnTo>
                        <a:pt x="84" y="23"/>
                      </a:lnTo>
                      <a:lnTo>
                        <a:pt x="95" y="23"/>
                      </a:lnTo>
                      <a:lnTo>
                        <a:pt x="106" y="23"/>
                      </a:lnTo>
                      <a:lnTo>
                        <a:pt x="116" y="21"/>
                      </a:lnTo>
                      <a:lnTo>
                        <a:pt x="127" y="21"/>
                      </a:lnTo>
                      <a:lnTo>
                        <a:pt x="137" y="18"/>
                      </a:lnTo>
                      <a:lnTo>
                        <a:pt x="147" y="18"/>
                      </a:lnTo>
                      <a:lnTo>
                        <a:pt x="158" y="16"/>
                      </a:lnTo>
                      <a:lnTo>
                        <a:pt x="548" y="0"/>
                      </a:lnTo>
                      <a:lnTo>
                        <a:pt x="556" y="5"/>
                      </a:lnTo>
                      <a:lnTo>
                        <a:pt x="564" y="13"/>
                      </a:lnTo>
                      <a:lnTo>
                        <a:pt x="569" y="23"/>
                      </a:lnTo>
                      <a:lnTo>
                        <a:pt x="575" y="34"/>
                      </a:lnTo>
                      <a:lnTo>
                        <a:pt x="580" y="39"/>
                      </a:lnTo>
                      <a:lnTo>
                        <a:pt x="582" y="47"/>
                      </a:lnTo>
                      <a:lnTo>
                        <a:pt x="587" y="55"/>
                      </a:lnTo>
                      <a:lnTo>
                        <a:pt x="590" y="65"/>
                      </a:lnTo>
                      <a:close/>
                      <a:moveTo>
                        <a:pt x="5" y="91"/>
                      </a:moveTo>
                      <a:lnTo>
                        <a:pt x="0" y="91"/>
                      </a:lnTo>
                      <a:lnTo>
                        <a:pt x="3" y="84"/>
                      </a:lnTo>
                      <a:lnTo>
                        <a:pt x="9" y="76"/>
                      </a:lnTo>
                      <a:lnTo>
                        <a:pt x="11" y="69"/>
                      </a:lnTo>
                      <a:lnTo>
                        <a:pt x="16" y="60"/>
                      </a:lnTo>
                      <a:lnTo>
                        <a:pt x="16" y="69"/>
                      </a:lnTo>
                      <a:lnTo>
                        <a:pt x="14" y="76"/>
                      </a:lnTo>
                      <a:lnTo>
                        <a:pt x="9" y="84"/>
                      </a:lnTo>
                      <a:lnTo>
                        <a:pt x="5" y="91"/>
                      </a:lnTo>
                      <a:close/>
                    </a:path>
                  </a:pathLst>
                </a:custGeom>
                <a:solidFill>
                  <a:srgbClr val="F2D3A5"/>
                </a:solidFill>
                <a:ln w="9525">
                  <a:noFill/>
                  <a:round/>
                  <a:headEnd/>
                  <a:tailEnd/>
                </a:ln>
              </p:spPr>
              <p:txBody>
                <a:bodyPr>
                  <a:prstTxWarp prst="textNoShape">
                    <a:avLst/>
                  </a:prstTxWarp>
                </a:bodyPr>
                <a:lstStyle/>
                <a:p>
                  <a:endParaRPr lang="en-US"/>
                </a:p>
              </p:txBody>
            </p:sp>
            <p:sp>
              <p:nvSpPr>
                <p:cNvPr id="55966" name="Freeform 377"/>
                <p:cNvSpPr>
                  <a:spLocks noChangeAspect="1"/>
                </p:cNvSpPr>
                <p:nvPr/>
              </p:nvSpPr>
              <p:spPr bwMode="auto">
                <a:xfrm>
                  <a:off x="3217" y="2273"/>
                  <a:ext cx="167" cy="21"/>
                </a:xfrm>
                <a:custGeom>
                  <a:avLst/>
                  <a:gdLst>
                    <a:gd name="T0" fmla="*/ 501 w 501"/>
                    <a:gd name="T1" fmla="*/ 44 h 65"/>
                    <a:gd name="T2" fmla="*/ 0 w 501"/>
                    <a:gd name="T3" fmla="*/ 65 h 65"/>
                    <a:gd name="T4" fmla="*/ 0 w 501"/>
                    <a:gd name="T5" fmla="*/ 36 h 65"/>
                    <a:gd name="T6" fmla="*/ 37 w 501"/>
                    <a:gd name="T7" fmla="*/ 34 h 65"/>
                    <a:gd name="T8" fmla="*/ 73 w 501"/>
                    <a:gd name="T9" fmla="*/ 31 h 65"/>
                    <a:gd name="T10" fmla="*/ 108 w 501"/>
                    <a:gd name="T11" fmla="*/ 29 h 65"/>
                    <a:gd name="T12" fmla="*/ 145 w 501"/>
                    <a:gd name="T13" fmla="*/ 26 h 65"/>
                    <a:gd name="T14" fmla="*/ 179 w 501"/>
                    <a:gd name="T15" fmla="*/ 26 h 65"/>
                    <a:gd name="T16" fmla="*/ 216 w 501"/>
                    <a:gd name="T17" fmla="*/ 23 h 65"/>
                    <a:gd name="T18" fmla="*/ 250 w 501"/>
                    <a:gd name="T19" fmla="*/ 20 h 65"/>
                    <a:gd name="T20" fmla="*/ 287 w 501"/>
                    <a:gd name="T21" fmla="*/ 18 h 65"/>
                    <a:gd name="T22" fmla="*/ 308 w 501"/>
                    <a:gd name="T23" fmla="*/ 2 h 65"/>
                    <a:gd name="T24" fmla="*/ 332 w 501"/>
                    <a:gd name="T25" fmla="*/ 5 h 65"/>
                    <a:gd name="T26" fmla="*/ 359 w 501"/>
                    <a:gd name="T27" fmla="*/ 5 h 65"/>
                    <a:gd name="T28" fmla="*/ 387 w 501"/>
                    <a:gd name="T29" fmla="*/ 2 h 65"/>
                    <a:gd name="T30" fmla="*/ 414 w 501"/>
                    <a:gd name="T31" fmla="*/ 0 h 65"/>
                    <a:gd name="T32" fmla="*/ 440 w 501"/>
                    <a:gd name="T33" fmla="*/ 2 h 65"/>
                    <a:gd name="T34" fmla="*/ 463 w 501"/>
                    <a:gd name="T35" fmla="*/ 7 h 65"/>
                    <a:gd name="T36" fmla="*/ 484 w 501"/>
                    <a:gd name="T37" fmla="*/ 20 h 65"/>
                    <a:gd name="T38" fmla="*/ 501 w 501"/>
                    <a:gd name="T39" fmla="*/ 44 h 6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501"/>
                    <a:gd name="T61" fmla="*/ 0 h 65"/>
                    <a:gd name="T62" fmla="*/ 501 w 501"/>
                    <a:gd name="T63" fmla="*/ 65 h 65"/>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501" h="65">
                      <a:moveTo>
                        <a:pt x="501" y="44"/>
                      </a:moveTo>
                      <a:lnTo>
                        <a:pt x="0" y="65"/>
                      </a:lnTo>
                      <a:lnTo>
                        <a:pt x="0" y="36"/>
                      </a:lnTo>
                      <a:lnTo>
                        <a:pt x="37" y="34"/>
                      </a:lnTo>
                      <a:lnTo>
                        <a:pt x="73" y="31"/>
                      </a:lnTo>
                      <a:lnTo>
                        <a:pt x="108" y="29"/>
                      </a:lnTo>
                      <a:lnTo>
                        <a:pt x="145" y="26"/>
                      </a:lnTo>
                      <a:lnTo>
                        <a:pt x="179" y="26"/>
                      </a:lnTo>
                      <a:lnTo>
                        <a:pt x="216" y="23"/>
                      </a:lnTo>
                      <a:lnTo>
                        <a:pt x="250" y="20"/>
                      </a:lnTo>
                      <a:lnTo>
                        <a:pt x="287" y="18"/>
                      </a:lnTo>
                      <a:lnTo>
                        <a:pt x="308" y="2"/>
                      </a:lnTo>
                      <a:lnTo>
                        <a:pt x="332" y="5"/>
                      </a:lnTo>
                      <a:lnTo>
                        <a:pt x="359" y="5"/>
                      </a:lnTo>
                      <a:lnTo>
                        <a:pt x="387" y="2"/>
                      </a:lnTo>
                      <a:lnTo>
                        <a:pt x="414" y="0"/>
                      </a:lnTo>
                      <a:lnTo>
                        <a:pt x="440" y="2"/>
                      </a:lnTo>
                      <a:lnTo>
                        <a:pt x="463" y="7"/>
                      </a:lnTo>
                      <a:lnTo>
                        <a:pt x="484" y="20"/>
                      </a:lnTo>
                      <a:lnTo>
                        <a:pt x="501" y="44"/>
                      </a:lnTo>
                      <a:close/>
                    </a:path>
                  </a:pathLst>
                </a:custGeom>
                <a:solidFill>
                  <a:srgbClr val="F4E2AF"/>
                </a:solidFill>
                <a:ln w="9525">
                  <a:noFill/>
                  <a:round/>
                  <a:headEnd/>
                  <a:tailEnd/>
                </a:ln>
              </p:spPr>
              <p:txBody>
                <a:bodyPr>
                  <a:prstTxWarp prst="textNoShape">
                    <a:avLst/>
                  </a:prstTxWarp>
                </a:bodyPr>
                <a:lstStyle/>
                <a:p>
                  <a:endParaRPr lang="en-US"/>
                </a:p>
              </p:txBody>
            </p:sp>
            <p:sp>
              <p:nvSpPr>
                <p:cNvPr id="55967" name="Freeform 378"/>
                <p:cNvSpPr>
                  <a:spLocks noChangeAspect="1"/>
                </p:cNvSpPr>
                <p:nvPr/>
              </p:nvSpPr>
              <p:spPr bwMode="auto">
                <a:xfrm>
                  <a:off x="3245" y="2273"/>
                  <a:ext cx="130" cy="9"/>
                </a:xfrm>
                <a:custGeom>
                  <a:avLst/>
                  <a:gdLst>
                    <a:gd name="T0" fmla="*/ 390 w 390"/>
                    <a:gd name="T1" fmla="*/ 13 h 29"/>
                    <a:gd name="T2" fmla="*/ 0 w 390"/>
                    <a:gd name="T3" fmla="*/ 29 h 29"/>
                    <a:gd name="T4" fmla="*/ 27 w 390"/>
                    <a:gd name="T5" fmla="*/ 29 h 29"/>
                    <a:gd name="T6" fmla="*/ 53 w 390"/>
                    <a:gd name="T7" fmla="*/ 29 h 29"/>
                    <a:gd name="T8" fmla="*/ 77 w 390"/>
                    <a:gd name="T9" fmla="*/ 26 h 29"/>
                    <a:gd name="T10" fmla="*/ 103 w 390"/>
                    <a:gd name="T11" fmla="*/ 23 h 29"/>
                    <a:gd name="T12" fmla="*/ 126 w 390"/>
                    <a:gd name="T13" fmla="*/ 23 h 29"/>
                    <a:gd name="T14" fmla="*/ 150 w 390"/>
                    <a:gd name="T15" fmla="*/ 20 h 29"/>
                    <a:gd name="T16" fmla="*/ 177 w 390"/>
                    <a:gd name="T17" fmla="*/ 18 h 29"/>
                    <a:gd name="T18" fmla="*/ 203 w 390"/>
                    <a:gd name="T19" fmla="*/ 18 h 29"/>
                    <a:gd name="T20" fmla="*/ 224 w 390"/>
                    <a:gd name="T21" fmla="*/ 2 h 29"/>
                    <a:gd name="T22" fmla="*/ 242 w 390"/>
                    <a:gd name="T23" fmla="*/ 5 h 29"/>
                    <a:gd name="T24" fmla="*/ 263 w 390"/>
                    <a:gd name="T25" fmla="*/ 5 h 29"/>
                    <a:gd name="T26" fmla="*/ 287 w 390"/>
                    <a:gd name="T27" fmla="*/ 2 h 29"/>
                    <a:gd name="T28" fmla="*/ 309 w 390"/>
                    <a:gd name="T29" fmla="*/ 0 h 29"/>
                    <a:gd name="T30" fmla="*/ 332 w 390"/>
                    <a:gd name="T31" fmla="*/ 0 h 29"/>
                    <a:gd name="T32" fmla="*/ 353 w 390"/>
                    <a:gd name="T33" fmla="*/ 0 h 29"/>
                    <a:gd name="T34" fmla="*/ 372 w 390"/>
                    <a:gd name="T35" fmla="*/ 5 h 29"/>
                    <a:gd name="T36" fmla="*/ 390 w 390"/>
                    <a:gd name="T37" fmla="*/ 13 h 2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390"/>
                    <a:gd name="T58" fmla="*/ 0 h 29"/>
                    <a:gd name="T59" fmla="*/ 390 w 390"/>
                    <a:gd name="T60" fmla="*/ 29 h 2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390" h="29">
                      <a:moveTo>
                        <a:pt x="390" y="13"/>
                      </a:moveTo>
                      <a:lnTo>
                        <a:pt x="0" y="29"/>
                      </a:lnTo>
                      <a:lnTo>
                        <a:pt x="27" y="29"/>
                      </a:lnTo>
                      <a:lnTo>
                        <a:pt x="53" y="29"/>
                      </a:lnTo>
                      <a:lnTo>
                        <a:pt x="77" y="26"/>
                      </a:lnTo>
                      <a:lnTo>
                        <a:pt x="103" y="23"/>
                      </a:lnTo>
                      <a:lnTo>
                        <a:pt x="126" y="23"/>
                      </a:lnTo>
                      <a:lnTo>
                        <a:pt x="150" y="20"/>
                      </a:lnTo>
                      <a:lnTo>
                        <a:pt x="177" y="18"/>
                      </a:lnTo>
                      <a:lnTo>
                        <a:pt x="203" y="18"/>
                      </a:lnTo>
                      <a:lnTo>
                        <a:pt x="224" y="2"/>
                      </a:lnTo>
                      <a:lnTo>
                        <a:pt x="242" y="5"/>
                      </a:lnTo>
                      <a:lnTo>
                        <a:pt x="263" y="5"/>
                      </a:lnTo>
                      <a:lnTo>
                        <a:pt x="287" y="2"/>
                      </a:lnTo>
                      <a:lnTo>
                        <a:pt x="309" y="0"/>
                      </a:lnTo>
                      <a:lnTo>
                        <a:pt x="332" y="0"/>
                      </a:lnTo>
                      <a:lnTo>
                        <a:pt x="353" y="0"/>
                      </a:lnTo>
                      <a:lnTo>
                        <a:pt x="372" y="5"/>
                      </a:lnTo>
                      <a:lnTo>
                        <a:pt x="390" y="13"/>
                      </a:lnTo>
                      <a:close/>
                    </a:path>
                  </a:pathLst>
                </a:custGeom>
                <a:solidFill>
                  <a:srgbClr val="F9EFBC"/>
                </a:solidFill>
                <a:ln w="9525">
                  <a:noFill/>
                  <a:round/>
                  <a:headEnd/>
                  <a:tailEnd/>
                </a:ln>
              </p:spPr>
              <p:txBody>
                <a:bodyPr>
                  <a:prstTxWarp prst="textNoShape">
                    <a:avLst/>
                  </a:prstTxWarp>
                </a:bodyPr>
                <a:lstStyle/>
                <a:p>
                  <a:endParaRPr lang="en-US"/>
                </a:p>
              </p:txBody>
            </p:sp>
            <p:sp>
              <p:nvSpPr>
                <p:cNvPr id="55968" name="Freeform 379"/>
                <p:cNvSpPr>
                  <a:spLocks noChangeAspect="1"/>
                </p:cNvSpPr>
                <p:nvPr/>
              </p:nvSpPr>
              <p:spPr bwMode="auto">
                <a:xfrm>
                  <a:off x="3140" y="2644"/>
                  <a:ext cx="56" cy="20"/>
                </a:xfrm>
                <a:custGeom>
                  <a:avLst/>
                  <a:gdLst>
                    <a:gd name="T0" fmla="*/ 0 w 166"/>
                    <a:gd name="T1" fmla="*/ 53 h 61"/>
                    <a:gd name="T2" fmla="*/ 17 w 166"/>
                    <a:gd name="T3" fmla="*/ 45 h 61"/>
                    <a:gd name="T4" fmla="*/ 39 w 166"/>
                    <a:gd name="T5" fmla="*/ 32 h 61"/>
                    <a:gd name="T6" fmla="*/ 57 w 166"/>
                    <a:gd name="T7" fmla="*/ 22 h 61"/>
                    <a:gd name="T8" fmla="*/ 78 w 166"/>
                    <a:gd name="T9" fmla="*/ 10 h 61"/>
                    <a:gd name="T10" fmla="*/ 99 w 166"/>
                    <a:gd name="T11" fmla="*/ 3 h 61"/>
                    <a:gd name="T12" fmla="*/ 120 w 166"/>
                    <a:gd name="T13" fmla="*/ 0 h 61"/>
                    <a:gd name="T14" fmla="*/ 142 w 166"/>
                    <a:gd name="T15" fmla="*/ 3 h 61"/>
                    <a:gd name="T16" fmla="*/ 166 w 166"/>
                    <a:gd name="T17" fmla="*/ 16 h 61"/>
                    <a:gd name="T18" fmla="*/ 157 w 166"/>
                    <a:gd name="T19" fmla="*/ 27 h 61"/>
                    <a:gd name="T20" fmla="*/ 147 w 166"/>
                    <a:gd name="T21" fmla="*/ 39 h 61"/>
                    <a:gd name="T22" fmla="*/ 133 w 166"/>
                    <a:gd name="T23" fmla="*/ 51 h 61"/>
                    <a:gd name="T24" fmla="*/ 120 w 166"/>
                    <a:gd name="T25" fmla="*/ 61 h 61"/>
                    <a:gd name="T26" fmla="*/ 104 w 166"/>
                    <a:gd name="T27" fmla="*/ 61 h 61"/>
                    <a:gd name="T28" fmla="*/ 89 w 166"/>
                    <a:gd name="T29" fmla="*/ 58 h 61"/>
                    <a:gd name="T30" fmla="*/ 73 w 166"/>
                    <a:gd name="T31" fmla="*/ 58 h 61"/>
                    <a:gd name="T32" fmla="*/ 60 w 166"/>
                    <a:gd name="T33" fmla="*/ 56 h 61"/>
                    <a:gd name="T34" fmla="*/ 44 w 166"/>
                    <a:gd name="T35" fmla="*/ 56 h 61"/>
                    <a:gd name="T36" fmla="*/ 29 w 166"/>
                    <a:gd name="T37" fmla="*/ 56 h 61"/>
                    <a:gd name="T38" fmla="*/ 15 w 166"/>
                    <a:gd name="T39" fmla="*/ 58 h 61"/>
                    <a:gd name="T40" fmla="*/ 0 w 166"/>
                    <a:gd name="T41" fmla="*/ 61 h 61"/>
                    <a:gd name="T42" fmla="*/ 0 w 166"/>
                    <a:gd name="T43" fmla="*/ 53 h 61"/>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66"/>
                    <a:gd name="T67" fmla="*/ 0 h 61"/>
                    <a:gd name="T68" fmla="*/ 166 w 166"/>
                    <a:gd name="T69" fmla="*/ 61 h 61"/>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66" h="61">
                      <a:moveTo>
                        <a:pt x="0" y="53"/>
                      </a:moveTo>
                      <a:lnTo>
                        <a:pt x="17" y="45"/>
                      </a:lnTo>
                      <a:lnTo>
                        <a:pt x="39" y="32"/>
                      </a:lnTo>
                      <a:lnTo>
                        <a:pt x="57" y="22"/>
                      </a:lnTo>
                      <a:lnTo>
                        <a:pt x="78" y="10"/>
                      </a:lnTo>
                      <a:lnTo>
                        <a:pt x="99" y="3"/>
                      </a:lnTo>
                      <a:lnTo>
                        <a:pt x="120" y="0"/>
                      </a:lnTo>
                      <a:lnTo>
                        <a:pt x="142" y="3"/>
                      </a:lnTo>
                      <a:lnTo>
                        <a:pt x="166" y="16"/>
                      </a:lnTo>
                      <a:lnTo>
                        <a:pt x="157" y="27"/>
                      </a:lnTo>
                      <a:lnTo>
                        <a:pt x="147" y="39"/>
                      </a:lnTo>
                      <a:lnTo>
                        <a:pt x="133" y="51"/>
                      </a:lnTo>
                      <a:lnTo>
                        <a:pt x="120" y="61"/>
                      </a:lnTo>
                      <a:lnTo>
                        <a:pt x="104" y="61"/>
                      </a:lnTo>
                      <a:lnTo>
                        <a:pt x="89" y="58"/>
                      </a:lnTo>
                      <a:lnTo>
                        <a:pt x="73" y="58"/>
                      </a:lnTo>
                      <a:lnTo>
                        <a:pt x="60" y="56"/>
                      </a:lnTo>
                      <a:lnTo>
                        <a:pt x="44" y="56"/>
                      </a:lnTo>
                      <a:lnTo>
                        <a:pt x="29" y="56"/>
                      </a:lnTo>
                      <a:lnTo>
                        <a:pt x="15" y="58"/>
                      </a:lnTo>
                      <a:lnTo>
                        <a:pt x="0" y="61"/>
                      </a:lnTo>
                      <a:lnTo>
                        <a:pt x="0" y="53"/>
                      </a:lnTo>
                      <a:close/>
                    </a:path>
                  </a:pathLst>
                </a:custGeom>
                <a:solidFill>
                  <a:srgbClr val="774930"/>
                </a:solidFill>
                <a:ln w="9525">
                  <a:noFill/>
                  <a:round/>
                  <a:headEnd/>
                  <a:tailEnd/>
                </a:ln>
              </p:spPr>
              <p:txBody>
                <a:bodyPr>
                  <a:prstTxWarp prst="textNoShape">
                    <a:avLst/>
                  </a:prstTxWarp>
                </a:bodyPr>
                <a:lstStyle/>
                <a:p>
                  <a:endParaRPr lang="en-US"/>
                </a:p>
              </p:txBody>
            </p:sp>
            <p:sp>
              <p:nvSpPr>
                <p:cNvPr id="55969" name="Freeform 380"/>
                <p:cNvSpPr>
                  <a:spLocks noChangeAspect="1"/>
                </p:cNvSpPr>
                <p:nvPr/>
              </p:nvSpPr>
              <p:spPr bwMode="auto">
                <a:xfrm>
                  <a:off x="3183" y="2654"/>
                  <a:ext cx="18" cy="39"/>
                </a:xfrm>
                <a:custGeom>
                  <a:avLst/>
                  <a:gdLst>
                    <a:gd name="T0" fmla="*/ 14 w 55"/>
                    <a:gd name="T1" fmla="*/ 115 h 115"/>
                    <a:gd name="T2" fmla="*/ 5 w 55"/>
                    <a:gd name="T3" fmla="*/ 98 h 115"/>
                    <a:gd name="T4" fmla="*/ 3 w 55"/>
                    <a:gd name="T5" fmla="*/ 76 h 115"/>
                    <a:gd name="T6" fmla="*/ 3 w 55"/>
                    <a:gd name="T7" fmla="*/ 58 h 115"/>
                    <a:gd name="T8" fmla="*/ 0 w 55"/>
                    <a:gd name="T9" fmla="*/ 36 h 115"/>
                    <a:gd name="T10" fmla="*/ 45 w 55"/>
                    <a:gd name="T11" fmla="*/ 0 h 115"/>
                    <a:gd name="T12" fmla="*/ 55 w 55"/>
                    <a:gd name="T13" fmla="*/ 39 h 115"/>
                    <a:gd name="T14" fmla="*/ 50 w 55"/>
                    <a:gd name="T15" fmla="*/ 60 h 115"/>
                    <a:gd name="T16" fmla="*/ 34 w 55"/>
                    <a:gd name="T17" fmla="*/ 81 h 115"/>
                    <a:gd name="T18" fmla="*/ 14 w 55"/>
                    <a:gd name="T19" fmla="*/ 115 h 11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5"/>
                    <a:gd name="T31" fmla="*/ 0 h 115"/>
                    <a:gd name="T32" fmla="*/ 55 w 55"/>
                    <a:gd name="T33" fmla="*/ 115 h 11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5" h="115">
                      <a:moveTo>
                        <a:pt x="14" y="115"/>
                      </a:moveTo>
                      <a:lnTo>
                        <a:pt x="5" y="98"/>
                      </a:lnTo>
                      <a:lnTo>
                        <a:pt x="3" y="76"/>
                      </a:lnTo>
                      <a:lnTo>
                        <a:pt x="3" y="58"/>
                      </a:lnTo>
                      <a:lnTo>
                        <a:pt x="0" y="36"/>
                      </a:lnTo>
                      <a:lnTo>
                        <a:pt x="45" y="0"/>
                      </a:lnTo>
                      <a:lnTo>
                        <a:pt x="55" y="39"/>
                      </a:lnTo>
                      <a:lnTo>
                        <a:pt x="50" y="60"/>
                      </a:lnTo>
                      <a:lnTo>
                        <a:pt x="34" y="81"/>
                      </a:lnTo>
                      <a:lnTo>
                        <a:pt x="14" y="115"/>
                      </a:lnTo>
                      <a:close/>
                    </a:path>
                  </a:pathLst>
                </a:custGeom>
                <a:solidFill>
                  <a:srgbClr val="593521"/>
                </a:solidFill>
                <a:ln w="9525">
                  <a:noFill/>
                  <a:round/>
                  <a:headEnd/>
                  <a:tailEnd/>
                </a:ln>
              </p:spPr>
              <p:txBody>
                <a:bodyPr>
                  <a:prstTxWarp prst="textNoShape">
                    <a:avLst/>
                  </a:prstTxWarp>
                </a:bodyPr>
                <a:lstStyle/>
                <a:p>
                  <a:endParaRPr lang="en-US"/>
                </a:p>
              </p:txBody>
            </p:sp>
            <p:sp>
              <p:nvSpPr>
                <p:cNvPr id="55970" name="Freeform 381"/>
                <p:cNvSpPr>
                  <a:spLocks noChangeAspect="1"/>
                </p:cNvSpPr>
                <p:nvPr/>
              </p:nvSpPr>
              <p:spPr bwMode="auto">
                <a:xfrm>
                  <a:off x="3196" y="2673"/>
                  <a:ext cx="66" cy="44"/>
                </a:xfrm>
                <a:custGeom>
                  <a:avLst/>
                  <a:gdLst>
                    <a:gd name="T0" fmla="*/ 39 w 200"/>
                    <a:gd name="T1" fmla="*/ 0 h 132"/>
                    <a:gd name="T2" fmla="*/ 51 w 200"/>
                    <a:gd name="T3" fmla="*/ 5 h 132"/>
                    <a:gd name="T4" fmla="*/ 63 w 200"/>
                    <a:gd name="T5" fmla="*/ 16 h 132"/>
                    <a:gd name="T6" fmla="*/ 73 w 200"/>
                    <a:gd name="T7" fmla="*/ 26 h 132"/>
                    <a:gd name="T8" fmla="*/ 86 w 200"/>
                    <a:gd name="T9" fmla="*/ 34 h 132"/>
                    <a:gd name="T10" fmla="*/ 91 w 200"/>
                    <a:gd name="T11" fmla="*/ 19 h 132"/>
                    <a:gd name="T12" fmla="*/ 102 w 200"/>
                    <a:gd name="T13" fmla="*/ 8 h 132"/>
                    <a:gd name="T14" fmla="*/ 115 w 200"/>
                    <a:gd name="T15" fmla="*/ 3 h 132"/>
                    <a:gd name="T16" fmla="*/ 131 w 200"/>
                    <a:gd name="T17" fmla="*/ 3 h 132"/>
                    <a:gd name="T18" fmla="*/ 147 w 200"/>
                    <a:gd name="T19" fmla="*/ 3 h 132"/>
                    <a:gd name="T20" fmla="*/ 162 w 200"/>
                    <a:gd name="T21" fmla="*/ 5 h 132"/>
                    <a:gd name="T22" fmla="*/ 178 w 200"/>
                    <a:gd name="T23" fmla="*/ 8 h 132"/>
                    <a:gd name="T24" fmla="*/ 191 w 200"/>
                    <a:gd name="T25" fmla="*/ 10 h 132"/>
                    <a:gd name="T26" fmla="*/ 197 w 200"/>
                    <a:gd name="T27" fmla="*/ 37 h 132"/>
                    <a:gd name="T28" fmla="*/ 200 w 200"/>
                    <a:gd name="T29" fmla="*/ 60 h 132"/>
                    <a:gd name="T30" fmla="*/ 197 w 200"/>
                    <a:gd name="T31" fmla="*/ 82 h 132"/>
                    <a:gd name="T32" fmla="*/ 188 w 200"/>
                    <a:gd name="T33" fmla="*/ 97 h 132"/>
                    <a:gd name="T34" fmla="*/ 176 w 200"/>
                    <a:gd name="T35" fmla="*/ 113 h 132"/>
                    <a:gd name="T36" fmla="*/ 152 w 200"/>
                    <a:gd name="T37" fmla="*/ 123 h 132"/>
                    <a:gd name="T38" fmla="*/ 120 w 200"/>
                    <a:gd name="T39" fmla="*/ 130 h 132"/>
                    <a:gd name="T40" fmla="*/ 78 w 200"/>
                    <a:gd name="T41" fmla="*/ 132 h 132"/>
                    <a:gd name="T42" fmla="*/ 44 w 200"/>
                    <a:gd name="T43" fmla="*/ 130 h 132"/>
                    <a:gd name="T44" fmla="*/ 20 w 200"/>
                    <a:gd name="T45" fmla="*/ 127 h 132"/>
                    <a:gd name="T46" fmla="*/ 7 w 200"/>
                    <a:gd name="T47" fmla="*/ 118 h 132"/>
                    <a:gd name="T48" fmla="*/ 0 w 200"/>
                    <a:gd name="T49" fmla="*/ 106 h 132"/>
                    <a:gd name="T50" fmla="*/ 0 w 200"/>
                    <a:gd name="T51" fmla="*/ 87 h 132"/>
                    <a:gd name="T52" fmla="*/ 7 w 200"/>
                    <a:gd name="T53" fmla="*/ 66 h 132"/>
                    <a:gd name="T54" fmla="*/ 20 w 200"/>
                    <a:gd name="T55" fmla="*/ 37 h 132"/>
                    <a:gd name="T56" fmla="*/ 39 w 200"/>
                    <a:gd name="T57" fmla="*/ 0 h 13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200"/>
                    <a:gd name="T88" fmla="*/ 0 h 132"/>
                    <a:gd name="T89" fmla="*/ 200 w 200"/>
                    <a:gd name="T90" fmla="*/ 132 h 132"/>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200" h="132">
                      <a:moveTo>
                        <a:pt x="39" y="0"/>
                      </a:moveTo>
                      <a:lnTo>
                        <a:pt x="51" y="5"/>
                      </a:lnTo>
                      <a:lnTo>
                        <a:pt x="63" y="16"/>
                      </a:lnTo>
                      <a:lnTo>
                        <a:pt x="73" y="26"/>
                      </a:lnTo>
                      <a:lnTo>
                        <a:pt x="86" y="34"/>
                      </a:lnTo>
                      <a:lnTo>
                        <a:pt x="91" y="19"/>
                      </a:lnTo>
                      <a:lnTo>
                        <a:pt x="102" y="8"/>
                      </a:lnTo>
                      <a:lnTo>
                        <a:pt x="115" y="3"/>
                      </a:lnTo>
                      <a:lnTo>
                        <a:pt x="131" y="3"/>
                      </a:lnTo>
                      <a:lnTo>
                        <a:pt x="147" y="3"/>
                      </a:lnTo>
                      <a:lnTo>
                        <a:pt x="162" y="5"/>
                      </a:lnTo>
                      <a:lnTo>
                        <a:pt x="178" y="8"/>
                      </a:lnTo>
                      <a:lnTo>
                        <a:pt x="191" y="10"/>
                      </a:lnTo>
                      <a:lnTo>
                        <a:pt x="197" y="37"/>
                      </a:lnTo>
                      <a:lnTo>
                        <a:pt x="200" y="60"/>
                      </a:lnTo>
                      <a:lnTo>
                        <a:pt x="197" y="82"/>
                      </a:lnTo>
                      <a:lnTo>
                        <a:pt x="188" y="97"/>
                      </a:lnTo>
                      <a:lnTo>
                        <a:pt x="176" y="113"/>
                      </a:lnTo>
                      <a:lnTo>
                        <a:pt x="152" y="123"/>
                      </a:lnTo>
                      <a:lnTo>
                        <a:pt x="120" y="130"/>
                      </a:lnTo>
                      <a:lnTo>
                        <a:pt x="78" y="132"/>
                      </a:lnTo>
                      <a:lnTo>
                        <a:pt x="44" y="130"/>
                      </a:lnTo>
                      <a:lnTo>
                        <a:pt x="20" y="127"/>
                      </a:lnTo>
                      <a:lnTo>
                        <a:pt x="7" y="118"/>
                      </a:lnTo>
                      <a:lnTo>
                        <a:pt x="0" y="106"/>
                      </a:lnTo>
                      <a:lnTo>
                        <a:pt x="0" y="87"/>
                      </a:lnTo>
                      <a:lnTo>
                        <a:pt x="7" y="66"/>
                      </a:lnTo>
                      <a:lnTo>
                        <a:pt x="20" y="37"/>
                      </a:lnTo>
                      <a:lnTo>
                        <a:pt x="39" y="0"/>
                      </a:lnTo>
                      <a:close/>
                    </a:path>
                  </a:pathLst>
                </a:custGeom>
                <a:solidFill>
                  <a:srgbClr val="D8BAA8"/>
                </a:solidFill>
                <a:ln w="9525">
                  <a:noFill/>
                  <a:round/>
                  <a:headEnd/>
                  <a:tailEnd/>
                </a:ln>
              </p:spPr>
              <p:txBody>
                <a:bodyPr>
                  <a:prstTxWarp prst="textNoShape">
                    <a:avLst/>
                  </a:prstTxWarp>
                </a:bodyPr>
                <a:lstStyle/>
                <a:p>
                  <a:endParaRPr lang="en-US"/>
                </a:p>
              </p:txBody>
            </p:sp>
            <p:sp>
              <p:nvSpPr>
                <p:cNvPr id="55971" name="Freeform 382"/>
                <p:cNvSpPr>
                  <a:spLocks noChangeAspect="1"/>
                </p:cNvSpPr>
                <p:nvPr/>
              </p:nvSpPr>
              <p:spPr bwMode="auto">
                <a:xfrm>
                  <a:off x="3215" y="2652"/>
                  <a:ext cx="57" cy="26"/>
                </a:xfrm>
                <a:custGeom>
                  <a:avLst/>
                  <a:gdLst>
                    <a:gd name="T0" fmla="*/ 153 w 172"/>
                    <a:gd name="T1" fmla="*/ 0 h 79"/>
                    <a:gd name="T2" fmla="*/ 158 w 172"/>
                    <a:gd name="T3" fmla="*/ 0 h 79"/>
                    <a:gd name="T4" fmla="*/ 163 w 172"/>
                    <a:gd name="T5" fmla="*/ 3 h 79"/>
                    <a:gd name="T6" fmla="*/ 167 w 172"/>
                    <a:gd name="T7" fmla="*/ 5 h 79"/>
                    <a:gd name="T8" fmla="*/ 172 w 172"/>
                    <a:gd name="T9" fmla="*/ 8 h 79"/>
                    <a:gd name="T10" fmla="*/ 145 w 172"/>
                    <a:gd name="T11" fmla="*/ 53 h 79"/>
                    <a:gd name="T12" fmla="*/ 134 w 172"/>
                    <a:gd name="T13" fmla="*/ 53 h 79"/>
                    <a:gd name="T14" fmla="*/ 124 w 172"/>
                    <a:gd name="T15" fmla="*/ 55 h 79"/>
                    <a:gd name="T16" fmla="*/ 111 w 172"/>
                    <a:gd name="T17" fmla="*/ 55 h 79"/>
                    <a:gd name="T18" fmla="*/ 100 w 172"/>
                    <a:gd name="T19" fmla="*/ 55 h 79"/>
                    <a:gd name="T20" fmla="*/ 90 w 172"/>
                    <a:gd name="T21" fmla="*/ 55 h 79"/>
                    <a:gd name="T22" fmla="*/ 79 w 172"/>
                    <a:gd name="T23" fmla="*/ 55 h 79"/>
                    <a:gd name="T24" fmla="*/ 71 w 172"/>
                    <a:gd name="T25" fmla="*/ 50 h 79"/>
                    <a:gd name="T26" fmla="*/ 63 w 172"/>
                    <a:gd name="T27" fmla="*/ 44 h 79"/>
                    <a:gd name="T28" fmla="*/ 50 w 172"/>
                    <a:gd name="T29" fmla="*/ 47 h 79"/>
                    <a:gd name="T30" fmla="*/ 40 w 172"/>
                    <a:gd name="T31" fmla="*/ 58 h 79"/>
                    <a:gd name="T32" fmla="*/ 29 w 172"/>
                    <a:gd name="T33" fmla="*/ 68 h 79"/>
                    <a:gd name="T34" fmla="*/ 21 w 172"/>
                    <a:gd name="T35" fmla="*/ 79 h 79"/>
                    <a:gd name="T36" fmla="*/ 0 w 172"/>
                    <a:gd name="T37" fmla="*/ 53 h 79"/>
                    <a:gd name="T38" fmla="*/ 16 w 172"/>
                    <a:gd name="T39" fmla="*/ 37 h 79"/>
                    <a:gd name="T40" fmla="*/ 34 w 172"/>
                    <a:gd name="T41" fmla="*/ 27 h 79"/>
                    <a:gd name="T42" fmla="*/ 52 w 172"/>
                    <a:gd name="T43" fmla="*/ 21 h 79"/>
                    <a:gd name="T44" fmla="*/ 74 w 172"/>
                    <a:gd name="T45" fmla="*/ 18 h 79"/>
                    <a:gd name="T46" fmla="*/ 95 w 172"/>
                    <a:gd name="T47" fmla="*/ 18 h 79"/>
                    <a:gd name="T48" fmla="*/ 116 w 172"/>
                    <a:gd name="T49" fmla="*/ 15 h 79"/>
                    <a:gd name="T50" fmla="*/ 134 w 172"/>
                    <a:gd name="T51" fmla="*/ 10 h 79"/>
                    <a:gd name="T52" fmla="*/ 153 w 172"/>
                    <a:gd name="T53" fmla="*/ 0 h 79"/>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72"/>
                    <a:gd name="T82" fmla="*/ 0 h 79"/>
                    <a:gd name="T83" fmla="*/ 172 w 172"/>
                    <a:gd name="T84" fmla="*/ 79 h 79"/>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72" h="79">
                      <a:moveTo>
                        <a:pt x="153" y="0"/>
                      </a:moveTo>
                      <a:lnTo>
                        <a:pt x="158" y="0"/>
                      </a:lnTo>
                      <a:lnTo>
                        <a:pt x="163" y="3"/>
                      </a:lnTo>
                      <a:lnTo>
                        <a:pt x="167" y="5"/>
                      </a:lnTo>
                      <a:lnTo>
                        <a:pt x="172" y="8"/>
                      </a:lnTo>
                      <a:lnTo>
                        <a:pt x="145" y="53"/>
                      </a:lnTo>
                      <a:lnTo>
                        <a:pt x="134" y="53"/>
                      </a:lnTo>
                      <a:lnTo>
                        <a:pt x="124" y="55"/>
                      </a:lnTo>
                      <a:lnTo>
                        <a:pt x="111" y="55"/>
                      </a:lnTo>
                      <a:lnTo>
                        <a:pt x="100" y="55"/>
                      </a:lnTo>
                      <a:lnTo>
                        <a:pt x="90" y="55"/>
                      </a:lnTo>
                      <a:lnTo>
                        <a:pt x="79" y="55"/>
                      </a:lnTo>
                      <a:lnTo>
                        <a:pt x="71" y="50"/>
                      </a:lnTo>
                      <a:lnTo>
                        <a:pt x="63" y="44"/>
                      </a:lnTo>
                      <a:lnTo>
                        <a:pt x="50" y="47"/>
                      </a:lnTo>
                      <a:lnTo>
                        <a:pt x="40" y="58"/>
                      </a:lnTo>
                      <a:lnTo>
                        <a:pt x="29" y="68"/>
                      </a:lnTo>
                      <a:lnTo>
                        <a:pt x="21" y="79"/>
                      </a:lnTo>
                      <a:lnTo>
                        <a:pt x="0" y="53"/>
                      </a:lnTo>
                      <a:lnTo>
                        <a:pt x="16" y="37"/>
                      </a:lnTo>
                      <a:lnTo>
                        <a:pt x="34" y="27"/>
                      </a:lnTo>
                      <a:lnTo>
                        <a:pt x="52" y="21"/>
                      </a:lnTo>
                      <a:lnTo>
                        <a:pt x="74" y="18"/>
                      </a:lnTo>
                      <a:lnTo>
                        <a:pt x="95" y="18"/>
                      </a:lnTo>
                      <a:lnTo>
                        <a:pt x="116" y="15"/>
                      </a:lnTo>
                      <a:lnTo>
                        <a:pt x="134" y="10"/>
                      </a:lnTo>
                      <a:lnTo>
                        <a:pt x="153" y="0"/>
                      </a:lnTo>
                      <a:close/>
                    </a:path>
                  </a:pathLst>
                </a:custGeom>
                <a:solidFill>
                  <a:srgbClr val="8E6B59"/>
                </a:solidFill>
                <a:ln w="9525">
                  <a:noFill/>
                  <a:round/>
                  <a:headEnd/>
                  <a:tailEnd/>
                </a:ln>
              </p:spPr>
              <p:txBody>
                <a:bodyPr>
                  <a:prstTxWarp prst="textNoShape">
                    <a:avLst/>
                  </a:prstTxWarp>
                </a:bodyPr>
                <a:lstStyle/>
                <a:p>
                  <a:endParaRPr lang="en-US"/>
                </a:p>
              </p:txBody>
            </p:sp>
            <p:sp>
              <p:nvSpPr>
                <p:cNvPr id="55972" name="Freeform 383"/>
                <p:cNvSpPr>
                  <a:spLocks noChangeAspect="1"/>
                </p:cNvSpPr>
                <p:nvPr/>
              </p:nvSpPr>
              <p:spPr bwMode="auto">
                <a:xfrm>
                  <a:off x="3236" y="2739"/>
                  <a:ext cx="127" cy="292"/>
                </a:xfrm>
                <a:custGeom>
                  <a:avLst/>
                  <a:gdLst>
                    <a:gd name="T0" fmla="*/ 0 w 382"/>
                    <a:gd name="T1" fmla="*/ 3 h 874"/>
                    <a:gd name="T2" fmla="*/ 8 w 382"/>
                    <a:gd name="T3" fmla="*/ 0 h 874"/>
                    <a:gd name="T4" fmla="*/ 16 w 382"/>
                    <a:gd name="T5" fmla="*/ 0 h 874"/>
                    <a:gd name="T6" fmla="*/ 22 w 382"/>
                    <a:gd name="T7" fmla="*/ 5 h 874"/>
                    <a:gd name="T8" fmla="*/ 29 w 382"/>
                    <a:gd name="T9" fmla="*/ 10 h 874"/>
                    <a:gd name="T10" fmla="*/ 29 w 382"/>
                    <a:gd name="T11" fmla="*/ 29 h 874"/>
                    <a:gd name="T12" fmla="*/ 40 w 382"/>
                    <a:gd name="T13" fmla="*/ 48 h 874"/>
                    <a:gd name="T14" fmla="*/ 56 w 382"/>
                    <a:gd name="T15" fmla="*/ 66 h 874"/>
                    <a:gd name="T16" fmla="*/ 66 w 382"/>
                    <a:gd name="T17" fmla="*/ 84 h 874"/>
                    <a:gd name="T18" fmla="*/ 77 w 382"/>
                    <a:gd name="T19" fmla="*/ 121 h 874"/>
                    <a:gd name="T20" fmla="*/ 87 w 382"/>
                    <a:gd name="T21" fmla="*/ 158 h 874"/>
                    <a:gd name="T22" fmla="*/ 97 w 382"/>
                    <a:gd name="T23" fmla="*/ 193 h 874"/>
                    <a:gd name="T24" fmla="*/ 111 w 382"/>
                    <a:gd name="T25" fmla="*/ 227 h 874"/>
                    <a:gd name="T26" fmla="*/ 126 w 382"/>
                    <a:gd name="T27" fmla="*/ 261 h 874"/>
                    <a:gd name="T28" fmla="*/ 148 w 382"/>
                    <a:gd name="T29" fmla="*/ 292 h 874"/>
                    <a:gd name="T30" fmla="*/ 169 w 382"/>
                    <a:gd name="T31" fmla="*/ 321 h 874"/>
                    <a:gd name="T32" fmla="*/ 198 w 382"/>
                    <a:gd name="T33" fmla="*/ 350 h 874"/>
                    <a:gd name="T34" fmla="*/ 224 w 382"/>
                    <a:gd name="T35" fmla="*/ 405 h 874"/>
                    <a:gd name="T36" fmla="*/ 248 w 382"/>
                    <a:gd name="T37" fmla="*/ 463 h 874"/>
                    <a:gd name="T38" fmla="*/ 263 w 382"/>
                    <a:gd name="T39" fmla="*/ 525 h 874"/>
                    <a:gd name="T40" fmla="*/ 282 w 382"/>
                    <a:gd name="T41" fmla="*/ 585 h 874"/>
                    <a:gd name="T42" fmla="*/ 301 w 382"/>
                    <a:gd name="T43" fmla="*/ 645 h 874"/>
                    <a:gd name="T44" fmla="*/ 321 w 382"/>
                    <a:gd name="T45" fmla="*/ 703 h 874"/>
                    <a:gd name="T46" fmla="*/ 348 w 382"/>
                    <a:gd name="T47" fmla="*/ 759 h 874"/>
                    <a:gd name="T48" fmla="*/ 382 w 382"/>
                    <a:gd name="T49" fmla="*/ 811 h 874"/>
                    <a:gd name="T50" fmla="*/ 350 w 382"/>
                    <a:gd name="T51" fmla="*/ 874 h 874"/>
                    <a:gd name="T52" fmla="*/ 316 w 382"/>
                    <a:gd name="T53" fmla="*/ 822 h 874"/>
                    <a:gd name="T54" fmla="*/ 292 w 382"/>
                    <a:gd name="T55" fmla="*/ 764 h 874"/>
                    <a:gd name="T56" fmla="*/ 275 w 382"/>
                    <a:gd name="T57" fmla="*/ 703 h 874"/>
                    <a:gd name="T58" fmla="*/ 261 w 382"/>
                    <a:gd name="T59" fmla="*/ 640 h 874"/>
                    <a:gd name="T60" fmla="*/ 248 w 382"/>
                    <a:gd name="T61" fmla="*/ 580 h 874"/>
                    <a:gd name="T62" fmla="*/ 232 w 382"/>
                    <a:gd name="T63" fmla="*/ 516 h 874"/>
                    <a:gd name="T64" fmla="*/ 208 w 382"/>
                    <a:gd name="T65" fmla="*/ 458 h 874"/>
                    <a:gd name="T66" fmla="*/ 177 w 382"/>
                    <a:gd name="T67" fmla="*/ 405 h 874"/>
                    <a:gd name="T68" fmla="*/ 150 w 382"/>
                    <a:gd name="T69" fmla="*/ 369 h 874"/>
                    <a:gd name="T70" fmla="*/ 124 w 382"/>
                    <a:gd name="T71" fmla="*/ 332 h 874"/>
                    <a:gd name="T72" fmla="*/ 104 w 382"/>
                    <a:gd name="T73" fmla="*/ 292 h 874"/>
                    <a:gd name="T74" fmla="*/ 85 w 382"/>
                    <a:gd name="T75" fmla="*/ 255 h 874"/>
                    <a:gd name="T76" fmla="*/ 68 w 382"/>
                    <a:gd name="T77" fmla="*/ 216 h 874"/>
                    <a:gd name="T78" fmla="*/ 53 w 382"/>
                    <a:gd name="T79" fmla="*/ 176 h 874"/>
                    <a:gd name="T80" fmla="*/ 42 w 382"/>
                    <a:gd name="T81" fmla="*/ 135 h 874"/>
                    <a:gd name="T82" fmla="*/ 34 w 382"/>
                    <a:gd name="T83" fmla="*/ 92 h 874"/>
                    <a:gd name="T84" fmla="*/ 27 w 382"/>
                    <a:gd name="T85" fmla="*/ 84 h 874"/>
                    <a:gd name="T86" fmla="*/ 22 w 382"/>
                    <a:gd name="T87" fmla="*/ 74 h 874"/>
                    <a:gd name="T88" fmla="*/ 18 w 382"/>
                    <a:gd name="T89" fmla="*/ 66 h 874"/>
                    <a:gd name="T90" fmla="*/ 18 w 382"/>
                    <a:gd name="T91" fmla="*/ 58 h 874"/>
                    <a:gd name="T92" fmla="*/ 22 w 382"/>
                    <a:gd name="T93" fmla="*/ 53 h 874"/>
                    <a:gd name="T94" fmla="*/ 27 w 382"/>
                    <a:gd name="T95" fmla="*/ 50 h 874"/>
                    <a:gd name="T96" fmla="*/ 29 w 382"/>
                    <a:gd name="T97" fmla="*/ 50 h 874"/>
                    <a:gd name="T98" fmla="*/ 34 w 382"/>
                    <a:gd name="T99" fmla="*/ 48 h 874"/>
                    <a:gd name="T100" fmla="*/ 18 w 382"/>
                    <a:gd name="T101" fmla="*/ 39 h 874"/>
                    <a:gd name="T102" fmla="*/ 6 w 382"/>
                    <a:gd name="T103" fmla="*/ 32 h 874"/>
                    <a:gd name="T104" fmla="*/ 0 w 382"/>
                    <a:gd name="T105" fmla="*/ 19 h 874"/>
                    <a:gd name="T106" fmla="*/ 0 w 382"/>
                    <a:gd name="T107" fmla="*/ 3 h 874"/>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382"/>
                    <a:gd name="T163" fmla="*/ 0 h 874"/>
                    <a:gd name="T164" fmla="*/ 382 w 382"/>
                    <a:gd name="T165" fmla="*/ 874 h 874"/>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382" h="874">
                      <a:moveTo>
                        <a:pt x="0" y="3"/>
                      </a:moveTo>
                      <a:lnTo>
                        <a:pt x="8" y="0"/>
                      </a:lnTo>
                      <a:lnTo>
                        <a:pt x="16" y="0"/>
                      </a:lnTo>
                      <a:lnTo>
                        <a:pt x="22" y="5"/>
                      </a:lnTo>
                      <a:lnTo>
                        <a:pt x="29" y="10"/>
                      </a:lnTo>
                      <a:lnTo>
                        <a:pt x="29" y="29"/>
                      </a:lnTo>
                      <a:lnTo>
                        <a:pt x="40" y="48"/>
                      </a:lnTo>
                      <a:lnTo>
                        <a:pt x="56" y="66"/>
                      </a:lnTo>
                      <a:lnTo>
                        <a:pt x="66" y="84"/>
                      </a:lnTo>
                      <a:lnTo>
                        <a:pt x="77" y="121"/>
                      </a:lnTo>
                      <a:lnTo>
                        <a:pt x="87" y="158"/>
                      </a:lnTo>
                      <a:lnTo>
                        <a:pt x="97" y="193"/>
                      </a:lnTo>
                      <a:lnTo>
                        <a:pt x="111" y="227"/>
                      </a:lnTo>
                      <a:lnTo>
                        <a:pt x="126" y="261"/>
                      </a:lnTo>
                      <a:lnTo>
                        <a:pt x="148" y="292"/>
                      </a:lnTo>
                      <a:lnTo>
                        <a:pt x="169" y="321"/>
                      </a:lnTo>
                      <a:lnTo>
                        <a:pt x="198" y="350"/>
                      </a:lnTo>
                      <a:lnTo>
                        <a:pt x="224" y="405"/>
                      </a:lnTo>
                      <a:lnTo>
                        <a:pt x="248" y="463"/>
                      </a:lnTo>
                      <a:lnTo>
                        <a:pt x="263" y="525"/>
                      </a:lnTo>
                      <a:lnTo>
                        <a:pt x="282" y="585"/>
                      </a:lnTo>
                      <a:lnTo>
                        <a:pt x="301" y="645"/>
                      </a:lnTo>
                      <a:lnTo>
                        <a:pt x="321" y="703"/>
                      </a:lnTo>
                      <a:lnTo>
                        <a:pt x="348" y="759"/>
                      </a:lnTo>
                      <a:lnTo>
                        <a:pt x="382" y="811"/>
                      </a:lnTo>
                      <a:lnTo>
                        <a:pt x="350" y="874"/>
                      </a:lnTo>
                      <a:lnTo>
                        <a:pt x="316" y="822"/>
                      </a:lnTo>
                      <a:lnTo>
                        <a:pt x="292" y="764"/>
                      </a:lnTo>
                      <a:lnTo>
                        <a:pt x="275" y="703"/>
                      </a:lnTo>
                      <a:lnTo>
                        <a:pt x="261" y="640"/>
                      </a:lnTo>
                      <a:lnTo>
                        <a:pt x="248" y="580"/>
                      </a:lnTo>
                      <a:lnTo>
                        <a:pt x="232" y="516"/>
                      </a:lnTo>
                      <a:lnTo>
                        <a:pt x="208" y="458"/>
                      </a:lnTo>
                      <a:lnTo>
                        <a:pt x="177" y="405"/>
                      </a:lnTo>
                      <a:lnTo>
                        <a:pt x="150" y="369"/>
                      </a:lnTo>
                      <a:lnTo>
                        <a:pt x="124" y="332"/>
                      </a:lnTo>
                      <a:lnTo>
                        <a:pt x="104" y="292"/>
                      </a:lnTo>
                      <a:lnTo>
                        <a:pt x="85" y="255"/>
                      </a:lnTo>
                      <a:lnTo>
                        <a:pt x="68" y="216"/>
                      </a:lnTo>
                      <a:lnTo>
                        <a:pt x="53" y="176"/>
                      </a:lnTo>
                      <a:lnTo>
                        <a:pt x="42" y="135"/>
                      </a:lnTo>
                      <a:lnTo>
                        <a:pt x="34" y="92"/>
                      </a:lnTo>
                      <a:lnTo>
                        <a:pt x="27" y="84"/>
                      </a:lnTo>
                      <a:lnTo>
                        <a:pt x="22" y="74"/>
                      </a:lnTo>
                      <a:lnTo>
                        <a:pt x="18" y="66"/>
                      </a:lnTo>
                      <a:lnTo>
                        <a:pt x="18" y="58"/>
                      </a:lnTo>
                      <a:lnTo>
                        <a:pt x="22" y="53"/>
                      </a:lnTo>
                      <a:lnTo>
                        <a:pt x="27" y="50"/>
                      </a:lnTo>
                      <a:lnTo>
                        <a:pt x="29" y="50"/>
                      </a:lnTo>
                      <a:lnTo>
                        <a:pt x="34" y="48"/>
                      </a:lnTo>
                      <a:lnTo>
                        <a:pt x="18" y="39"/>
                      </a:lnTo>
                      <a:lnTo>
                        <a:pt x="6" y="32"/>
                      </a:lnTo>
                      <a:lnTo>
                        <a:pt x="0" y="19"/>
                      </a:lnTo>
                      <a:lnTo>
                        <a:pt x="0" y="3"/>
                      </a:lnTo>
                      <a:close/>
                    </a:path>
                  </a:pathLst>
                </a:custGeom>
                <a:solidFill>
                  <a:srgbClr val="91662B"/>
                </a:solidFill>
                <a:ln w="9525">
                  <a:noFill/>
                  <a:round/>
                  <a:headEnd/>
                  <a:tailEnd/>
                </a:ln>
              </p:spPr>
              <p:txBody>
                <a:bodyPr>
                  <a:prstTxWarp prst="textNoShape">
                    <a:avLst/>
                  </a:prstTxWarp>
                </a:bodyPr>
                <a:lstStyle/>
                <a:p>
                  <a:endParaRPr lang="en-US"/>
                </a:p>
              </p:txBody>
            </p:sp>
            <p:sp>
              <p:nvSpPr>
                <p:cNvPr id="55973" name="Freeform 384"/>
                <p:cNvSpPr>
                  <a:spLocks noChangeAspect="1"/>
                </p:cNvSpPr>
                <p:nvPr/>
              </p:nvSpPr>
              <p:spPr bwMode="auto">
                <a:xfrm>
                  <a:off x="3265" y="2660"/>
                  <a:ext cx="19" cy="38"/>
                </a:xfrm>
                <a:custGeom>
                  <a:avLst/>
                  <a:gdLst>
                    <a:gd name="T0" fmla="*/ 24 w 58"/>
                    <a:gd name="T1" fmla="*/ 0 h 116"/>
                    <a:gd name="T2" fmla="*/ 37 w 58"/>
                    <a:gd name="T3" fmla="*/ 3 h 116"/>
                    <a:gd name="T4" fmla="*/ 45 w 58"/>
                    <a:gd name="T5" fmla="*/ 13 h 116"/>
                    <a:gd name="T6" fmla="*/ 53 w 58"/>
                    <a:gd name="T7" fmla="*/ 26 h 116"/>
                    <a:gd name="T8" fmla="*/ 58 w 58"/>
                    <a:gd name="T9" fmla="*/ 39 h 116"/>
                    <a:gd name="T10" fmla="*/ 58 w 58"/>
                    <a:gd name="T11" fmla="*/ 55 h 116"/>
                    <a:gd name="T12" fmla="*/ 53 w 58"/>
                    <a:gd name="T13" fmla="*/ 65 h 116"/>
                    <a:gd name="T14" fmla="*/ 45 w 58"/>
                    <a:gd name="T15" fmla="*/ 76 h 116"/>
                    <a:gd name="T16" fmla="*/ 45 w 58"/>
                    <a:gd name="T17" fmla="*/ 92 h 116"/>
                    <a:gd name="T18" fmla="*/ 29 w 58"/>
                    <a:gd name="T19" fmla="*/ 116 h 116"/>
                    <a:gd name="T20" fmla="*/ 19 w 58"/>
                    <a:gd name="T21" fmla="*/ 94 h 116"/>
                    <a:gd name="T22" fmla="*/ 5 w 58"/>
                    <a:gd name="T23" fmla="*/ 68 h 116"/>
                    <a:gd name="T24" fmla="*/ 0 w 58"/>
                    <a:gd name="T25" fmla="*/ 42 h 116"/>
                    <a:gd name="T26" fmla="*/ 13 w 58"/>
                    <a:gd name="T27" fmla="*/ 18 h 116"/>
                    <a:gd name="T28" fmla="*/ 17 w 58"/>
                    <a:gd name="T29" fmla="*/ 13 h 116"/>
                    <a:gd name="T30" fmla="*/ 22 w 58"/>
                    <a:gd name="T31" fmla="*/ 8 h 116"/>
                    <a:gd name="T32" fmla="*/ 24 w 58"/>
                    <a:gd name="T33" fmla="*/ 5 h 116"/>
                    <a:gd name="T34" fmla="*/ 24 w 58"/>
                    <a:gd name="T35" fmla="*/ 0 h 11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58"/>
                    <a:gd name="T55" fmla="*/ 0 h 116"/>
                    <a:gd name="T56" fmla="*/ 58 w 58"/>
                    <a:gd name="T57" fmla="*/ 116 h 11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58" h="116">
                      <a:moveTo>
                        <a:pt x="24" y="0"/>
                      </a:moveTo>
                      <a:lnTo>
                        <a:pt x="37" y="3"/>
                      </a:lnTo>
                      <a:lnTo>
                        <a:pt x="45" y="13"/>
                      </a:lnTo>
                      <a:lnTo>
                        <a:pt x="53" y="26"/>
                      </a:lnTo>
                      <a:lnTo>
                        <a:pt x="58" y="39"/>
                      </a:lnTo>
                      <a:lnTo>
                        <a:pt x="58" y="55"/>
                      </a:lnTo>
                      <a:lnTo>
                        <a:pt x="53" y="65"/>
                      </a:lnTo>
                      <a:lnTo>
                        <a:pt x="45" y="76"/>
                      </a:lnTo>
                      <a:lnTo>
                        <a:pt x="45" y="92"/>
                      </a:lnTo>
                      <a:lnTo>
                        <a:pt x="29" y="116"/>
                      </a:lnTo>
                      <a:lnTo>
                        <a:pt x="19" y="94"/>
                      </a:lnTo>
                      <a:lnTo>
                        <a:pt x="5" y="68"/>
                      </a:lnTo>
                      <a:lnTo>
                        <a:pt x="0" y="42"/>
                      </a:lnTo>
                      <a:lnTo>
                        <a:pt x="13" y="18"/>
                      </a:lnTo>
                      <a:lnTo>
                        <a:pt x="17" y="13"/>
                      </a:lnTo>
                      <a:lnTo>
                        <a:pt x="22" y="8"/>
                      </a:lnTo>
                      <a:lnTo>
                        <a:pt x="24" y="5"/>
                      </a:lnTo>
                      <a:lnTo>
                        <a:pt x="24" y="0"/>
                      </a:lnTo>
                      <a:close/>
                    </a:path>
                  </a:pathLst>
                </a:custGeom>
                <a:solidFill>
                  <a:srgbClr val="774930"/>
                </a:solidFill>
                <a:ln w="9525">
                  <a:noFill/>
                  <a:round/>
                  <a:headEnd/>
                  <a:tailEnd/>
                </a:ln>
              </p:spPr>
              <p:txBody>
                <a:bodyPr>
                  <a:prstTxWarp prst="textNoShape">
                    <a:avLst/>
                  </a:prstTxWarp>
                </a:bodyPr>
                <a:lstStyle/>
                <a:p>
                  <a:endParaRPr lang="en-US"/>
                </a:p>
              </p:txBody>
            </p:sp>
            <p:sp>
              <p:nvSpPr>
                <p:cNvPr id="55974" name="Freeform 385"/>
                <p:cNvSpPr>
                  <a:spLocks noChangeAspect="1"/>
                </p:cNvSpPr>
                <p:nvPr/>
              </p:nvSpPr>
              <p:spPr bwMode="auto">
                <a:xfrm>
                  <a:off x="3275" y="2670"/>
                  <a:ext cx="92" cy="56"/>
                </a:xfrm>
                <a:custGeom>
                  <a:avLst/>
                  <a:gdLst>
                    <a:gd name="T0" fmla="*/ 60 w 276"/>
                    <a:gd name="T1" fmla="*/ 24 h 169"/>
                    <a:gd name="T2" fmla="*/ 84 w 276"/>
                    <a:gd name="T3" fmla="*/ 18 h 169"/>
                    <a:gd name="T4" fmla="*/ 105 w 276"/>
                    <a:gd name="T5" fmla="*/ 13 h 169"/>
                    <a:gd name="T6" fmla="*/ 129 w 276"/>
                    <a:gd name="T7" fmla="*/ 6 h 169"/>
                    <a:gd name="T8" fmla="*/ 150 w 276"/>
                    <a:gd name="T9" fmla="*/ 0 h 169"/>
                    <a:gd name="T10" fmla="*/ 173 w 276"/>
                    <a:gd name="T11" fmla="*/ 0 h 169"/>
                    <a:gd name="T12" fmla="*/ 192 w 276"/>
                    <a:gd name="T13" fmla="*/ 3 h 169"/>
                    <a:gd name="T14" fmla="*/ 213 w 276"/>
                    <a:gd name="T15" fmla="*/ 13 h 169"/>
                    <a:gd name="T16" fmla="*/ 231 w 276"/>
                    <a:gd name="T17" fmla="*/ 32 h 169"/>
                    <a:gd name="T18" fmla="*/ 248 w 276"/>
                    <a:gd name="T19" fmla="*/ 34 h 169"/>
                    <a:gd name="T20" fmla="*/ 260 w 276"/>
                    <a:gd name="T21" fmla="*/ 45 h 169"/>
                    <a:gd name="T22" fmla="*/ 271 w 276"/>
                    <a:gd name="T23" fmla="*/ 56 h 169"/>
                    <a:gd name="T24" fmla="*/ 276 w 276"/>
                    <a:gd name="T25" fmla="*/ 68 h 169"/>
                    <a:gd name="T26" fmla="*/ 269 w 276"/>
                    <a:gd name="T27" fmla="*/ 87 h 169"/>
                    <a:gd name="T28" fmla="*/ 255 w 276"/>
                    <a:gd name="T29" fmla="*/ 100 h 169"/>
                    <a:gd name="T30" fmla="*/ 242 w 276"/>
                    <a:gd name="T31" fmla="*/ 114 h 169"/>
                    <a:gd name="T32" fmla="*/ 231 w 276"/>
                    <a:gd name="T33" fmla="*/ 131 h 169"/>
                    <a:gd name="T34" fmla="*/ 226 w 276"/>
                    <a:gd name="T35" fmla="*/ 145 h 169"/>
                    <a:gd name="T36" fmla="*/ 219 w 276"/>
                    <a:gd name="T37" fmla="*/ 153 h 169"/>
                    <a:gd name="T38" fmla="*/ 207 w 276"/>
                    <a:gd name="T39" fmla="*/ 160 h 169"/>
                    <a:gd name="T40" fmla="*/ 195 w 276"/>
                    <a:gd name="T41" fmla="*/ 169 h 169"/>
                    <a:gd name="T42" fmla="*/ 168 w 276"/>
                    <a:gd name="T43" fmla="*/ 169 h 169"/>
                    <a:gd name="T44" fmla="*/ 142 w 276"/>
                    <a:gd name="T45" fmla="*/ 166 h 169"/>
                    <a:gd name="T46" fmla="*/ 118 w 276"/>
                    <a:gd name="T47" fmla="*/ 160 h 169"/>
                    <a:gd name="T48" fmla="*/ 94 w 276"/>
                    <a:gd name="T49" fmla="*/ 153 h 169"/>
                    <a:gd name="T50" fmla="*/ 69 w 276"/>
                    <a:gd name="T51" fmla="*/ 145 h 169"/>
                    <a:gd name="T52" fmla="*/ 45 w 276"/>
                    <a:gd name="T53" fmla="*/ 135 h 169"/>
                    <a:gd name="T54" fmla="*/ 24 w 276"/>
                    <a:gd name="T55" fmla="*/ 121 h 169"/>
                    <a:gd name="T56" fmla="*/ 0 w 276"/>
                    <a:gd name="T57" fmla="*/ 105 h 169"/>
                    <a:gd name="T58" fmla="*/ 21 w 276"/>
                    <a:gd name="T59" fmla="*/ 87 h 169"/>
                    <a:gd name="T60" fmla="*/ 31 w 276"/>
                    <a:gd name="T61" fmla="*/ 63 h 169"/>
                    <a:gd name="T62" fmla="*/ 42 w 276"/>
                    <a:gd name="T63" fmla="*/ 40 h 169"/>
                    <a:gd name="T64" fmla="*/ 60 w 276"/>
                    <a:gd name="T65" fmla="*/ 24 h 16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76"/>
                    <a:gd name="T100" fmla="*/ 0 h 169"/>
                    <a:gd name="T101" fmla="*/ 276 w 276"/>
                    <a:gd name="T102" fmla="*/ 169 h 16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76" h="169">
                      <a:moveTo>
                        <a:pt x="60" y="24"/>
                      </a:moveTo>
                      <a:lnTo>
                        <a:pt x="84" y="18"/>
                      </a:lnTo>
                      <a:lnTo>
                        <a:pt x="105" y="13"/>
                      </a:lnTo>
                      <a:lnTo>
                        <a:pt x="129" y="6"/>
                      </a:lnTo>
                      <a:lnTo>
                        <a:pt x="150" y="0"/>
                      </a:lnTo>
                      <a:lnTo>
                        <a:pt x="173" y="0"/>
                      </a:lnTo>
                      <a:lnTo>
                        <a:pt x="192" y="3"/>
                      </a:lnTo>
                      <a:lnTo>
                        <a:pt x="213" y="13"/>
                      </a:lnTo>
                      <a:lnTo>
                        <a:pt x="231" y="32"/>
                      </a:lnTo>
                      <a:lnTo>
                        <a:pt x="248" y="34"/>
                      </a:lnTo>
                      <a:lnTo>
                        <a:pt x="260" y="45"/>
                      </a:lnTo>
                      <a:lnTo>
                        <a:pt x="271" y="56"/>
                      </a:lnTo>
                      <a:lnTo>
                        <a:pt x="276" y="68"/>
                      </a:lnTo>
                      <a:lnTo>
                        <a:pt x="269" y="87"/>
                      </a:lnTo>
                      <a:lnTo>
                        <a:pt x="255" y="100"/>
                      </a:lnTo>
                      <a:lnTo>
                        <a:pt x="242" y="114"/>
                      </a:lnTo>
                      <a:lnTo>
                        <a:pt x="231" y="131"/>
                      </a:lnTo>
                      <a:lnTo>
                        <a:pt x="226" y="145"/>
                      </a:lnTo>
                      <a:lnTo>
                        <a:pt x="219" y="153"/>
                      </a:lnTo>
                      <a:lnTo>
                        <a:pt x="207" y="160"/>
                      </a:lnTo>
                      <a:lnTo>
                        <a:pt x="195" y="169"/>
                      </a:lnTo>
                      <a:lnTo>
                        <a:pt x="168" y="169"/>
                      </a:lnTo>
                      <a:lnTo>
                        <a:pt x="142" y="166"/>
                      </a:lnTo>
                      <a:lnTo>
                        <a:pt x="118" y="160"/>
                      </a:lnTo>
                      <a:lnTo>
                        <a:pt x="94" y="153"/>
                      </a:lnTo>
                      <a:lnTo>
                        <a:pt x="69" y="145"/>
                      </a:lnTo>
                      <a:lnTo>
                        <a:pt x="45" y="135"/>
                      </a:lnTo>
                      <a:lnTo>
                        <a:pt x="24" y="121"/>
                      </a:lnTo>
                      <a:lnTo>
                        <a:pt x="0" y="105"/>
                      </a:lnTo>
                      <a:lnTo>
                        <a:pt x="21" y="87"/>
                      </a:lnTo>
                      <a:lnTo>
                        <a:pt x="31" y="63"/>
                      </a:lnTo>
                      <a:lnTo>
                        <a:pt x="42" y="40"/>
                      </a:lnTo>
                      <a:lnTo>
                        <a:pt x="60" y="24"/>
                      </a:lnTo>
                      <a:close/>
                    </a:path>
                  </a:pathLst>
                </a:custGeom>
                <a:solidFill>
                  <a:srgbClr val="D8BAA8"/>
                </a:solidFill>
                <a:ln w="9525">
                  <a:noFill/>
                  <a:round/>
                  <a:headEnd/>
                  <a:tailEnd/>
                </a:ln>
              </p:spPr>
              <p:txBody>
                <a:bodyPr>
                  <a:prstTxWarp prst="textNoShape">
                    <a:avLst/>
                  </a:prstTxWarp>
                </a:bodyPr>
                <a:lstStyle/>
                <a:p>
                  <a:endParaRPr lang="en-US"/>
                </a:p>
              </p:txBody>
            </p:sp>
            <p:sp>
              <p:nvSpPr>
                <p:cNvPr id="55975" name="Freeform 386"/>
                <p:cNvSpPr>
                  <a:spLocks noChangeAspect="1"/>
                </p:cNvSpPr>
                <p:nvPr/>
              </p:nvSpPr>
              <p:spPr bwMode="auto">
                <a:xfrm>
                  <a:off x="3375" y="2671"/>
                  <a:ext cx="61" cy="43"/>
                </a:xfrm>
                <a:custGeom>
                  <a:avLst/>
                  <a:gdLst>
                    <a:gd name="T0" fmla="*/ 16 w 182"/>
                    <a:gd name="T1" fmla="*/ 31 h 128"/>
                    <a:gd name="T2" fmla="*/ 27 w 182"/>
                    <a:gd name="T3" fmla="*/ 15 h 128"/>
                    <a:gd name="T4" fmla="*/ 42 w 182"/>
                    <a:gd name="T5" fmla="*/ 5 h 128"/>
                    <a:gd name="T6" fmla="*/ 68 w 182"/>
                    <a:gd name="T7" fmla="*/ 0 h 128"/>
                    <a:gd name="T8" fmla="*/ 95 w 182"/>
                    <a:gd name="T9" fmla="*/ 0 h 128"/>
                    <a:gd name="T10" fmla="*/ 121 w 182"/>
                    <a:gd name="T11" fmla="*/ 5 h 128"/>
                    <a:gd name="T12" fmla="*/ 148 w 182"/>
                    <a:gd name="T13" fmla="*/ 13 h 128"/>
                    <a:gd name="T14" fmla="*/ 166 w 182"/>
                    <a:gd name="T15" fmla="*/ 24 h 128"/>
                    <a:gd name="T16" fmla="*/ 179 w 182"/>
                    <a:gd name="T17" fmla="*/ 34 h 128"/>
                    <a:gd name="T18" fmla="*/ 182 w 182"/>
                    <a:gd name="T19" fmla="*/ 50 h 128"/>
                    <a:gd name="T20" fmla="*/ 179 w 182"/>
                    <a:gd name="T21" fmla="*/ 71 h 128"/>
                    <a:gd name="T22" fmla="*/ 171 w 182"/>
                    <a:gd name="T23" fmla="*/ 89 h 128"/>
                    <a:gd name="T24" fmla="*/ 160 w 182"/>
                    <a:gd name="T25" fmla="*/ 111 h 128"/>
                    <a:gd name="T26" fmla="*/ 148 w 182"/>
                    <a:gd name="T27" fmla="*/ 123 h 128"/>
                    <a:gd name="T28" fmla="*/ 131 w 182"/>
                    <a:gd name="T29" fmla="*/ 128 h 128"/>
                    <a:gd name="T30" fmla="*/ 111 w 182"/>
                    <a:gd name="T31" fmla="*/ 126 h 128"/>
                    <a:gd name="T32" fmla="*/ 90 w 182"/>
                    <a:gd name="T33" fmla="*/ 121 h 128"/>
                    <a:gd name="T34" fmla="*/ 63 w 182"/>
                    <a:gd name="T35" fmla="*/ 113 h 128"/>
                    <a:gd name="T36" fmla="*/ 39 w 182"/>
                    <a:gd name="T37" fmla="*/ 102 h 128"/>
                    <a:gd name="T38" fmla="*/ 18 w 182"/>
                    <a:gd name="T39" fmla="*/ 89 h 128"/>
                    <a:gd name="T40" fmla="*/ 0 w 182"/>
                    <a:gd name="T41" fmla="*/ 77 h 128"/>
                    <a:gd name="T42" fmla="*/ 3 w 182"/>
                    <a:gd name="T43" fmla="*/ 68 h 128"/>
                    <a:gd name="T44" fmla="*/ 5 w 182"/>
                    <a:gd name="T45" fmla="*/ 53 h 128"/>
                    <a:gd name="T46" fmla="*/ 10 w 182"/>
                    <a:gd name="T47" fmla="*/ 39 h 128"/>
                    <a:gd name="T48" fmla="*/ 16 w 182"/>
                    <a:gd name="T49" fmla="*/ 31 h 12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82"/>
                    <a:gd name="T76" fmla="*/ 0 h 128"/>
                    <a:gd name="T77" fmla="*/ 182 w 182"/>
                    <a:gd name="T78" fmla="*/ 128 h 12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82" h="128">
                      <a:moveTo>
                        <a:pt x="16" y="31"/>
                      </a:moveTo>
                      <a:lnTo>
                        <a:pt x="27" y="15"/>
                      </a:lnTo>
                      <a:lnTo>
                        <a:pt x="42" y="5"/>
                      </a:lnTo>
                      <a:lnTo>
                        <a:pt x="68" y="0"/>
                      </a:lnTo>
                      <a:lnTo>
                        <a:pt x="95" y="0"/>
                      </a:lnTo>
                      <a:lnTo>
                        <a:pt x="121" y="5"/>
                      </a:lnTo>
                      <a:lnTo>
                        <a:pt x="148" y="13"/>
                      </a:lnTo>
                      <a:lnTo>
                        <a:pt x="166" y="24"/>
                      </a:lnTo>
                      <a:lnTo>
                        <a:pt x="179" y="34"/>
                      </a:lnTo>
                      <a:lnTo>
                        <a:pt x="182" y="50"/>
                      </a:lnTo>
                      <a:lnTo>
                        <a:pt x="179" y="71"/>
                      </a:lnTo>
                      <a:lnTo>
                        <a:pt x="171" y="89"/>
                      </a:lnTo>
                      <a:lnTo>
                        <a:pt x="160" y="111"/>
                      </a:lnTo>
                      <a:lnTo>
                        <a:pt x="148" y="123"/>
                      </a:lnTo>
                      <a:lnTo>
                        <a:pt x="131" y="128"/>
                      </a:lnTo>
                      <a:lnTo>
                        <a:pt x="111" y="126"/>
                      </a:lnTo>
                      <a:lnTo>
                        <a:pt x="90" y="121"/>
                      </a:lnTo>
                      <a:lnTo>
                        <a:pt x="63" y="113"/>
                      </a:lnTo>
                      <a:lnTo>
                        <a:pt x="39" y="102"/>
                      </a:lnTo>
                      <a:lnTo>
                        <a:pt x="18" y="89"/>
                      </a:lnTo>
                      <a:lnTo>
                        <a:pt x="0" y="77"/>
                      </a:lnTo>
                      <a:lnTo>
                        <a:pt x="3" y="68"/>
                      </a:lnTo>
                      <a:lnTo>
                        <a:pt x="5" y="53"/>
                      </a:lnTo>
                      <a:lnTo>
                        <a:pt x="10" y="39"/>
                      </a:lnTo>
                      <a:lnTo>
                        <a:pt x="16" y="31"/>
                      </a:lnTo>
                      <a:close/>
                    </a:path>
                  </a:pathLst>
                </a:custGeom>
                <a:solidFill>
                  <a:srgbClr val="8E6B59"/>
                </a:solidFill>
                <a:ln w="9525">
                  <a:noFill/>
                  <a:round/>
                  <a:headEnd/>
                  <a:tailEnd/>
                </a:ln>
              </p:spPr>
              <p:txBody>
                <a:bodyPr>
                  <a:prstTxWarp prst="textNoShape">
                    <a:avLst/>
                  </a:prstTxWarp>
                </a:bodyPr>
                <a:lstStyle/>
                <a:p>
                  <a:endParaRPr lang="en-US"/>
                </a:p>
              </p:txBody>
            </p:sp>
            <p:sp>
              <p:nvSpPr>
                <p:cNvPr id="55976" name="Freeform 387"/>
                <p:cNvSpPr>
                  <a:spLocks noChangeAspect="1"/>
                </p:cNvSpPr>
                <p:nvPr/>
              </p:nvSpPr>
              <p:spPr bwMode="auto">
                <a:xfrm>
                  <a:off x="3420" y="2633"/>
                  <a:ext cx="33" cy="40"/>
                </a:xfrm>
                <a:custGeom>
                  <a:avLst/>
                  <a:gdLst>
                    <a:gd name="T0" fmla="*/ 99 w 99"/>
                    <a:gd name="T1" fmla="*/ 108 h 118"/>
                    <a:gd name="T2" fmla="*/ 70 w 99"/>
                    <a:gd name="T3" fmla="*/ 118 h 118"/>
                    <a:gd name="T4" fmla="*/ 49 w 99"/>
                    <a:gd name="T5" fmla="*/ 89 h 118"/>
                    <a:gd name="T6" fmla="*/ 31 w 99"/>
                    <a:gd name="T7" fmla="*/ 60 h 118"/>
                    <a:gd name="T8" fmla="*/ 18 w 99"/>
                    <a:gd name="T9" fmla="*/ 31 h 118"/>
                    <a:gd name="T10" fmla="*/ 0 w 99"/>
                    <a:gd name="T11" fmla="*/ 2 h 118"/>
                    <a:gd name="T12" fmla="*/ 0 w 99"/>
                    <a:gd name="T13" fmla="*/ 0 h 118"/>
                    <a:gd name="T14" fmla="*/ 20 w 99"/>
                    <a:gd name="T15" fmla="*/ 2 h 118"/>
                    <a:gd name="T16" fmla="*/ 36 w 99"/>
                    <a:gd name="T17" fmla="*/ 10 h 118"/>
                    <a:gd name="T18" fmla="*/ 49 w 99"/>
                    <a:gd name="T19" fmla="*/ 21 h 118"/>
                    <a:gd name="T20" fmla="*/ 63 w 99"/>
                    <a:gd name="T21" fmla="*/ 34 h 118"/>
                    <a:gd name="T22" fmla="*/ 70 w 99"/>
                    <a:gd name="T23" fmla="*/ 50 h 118"/>
                    <a:gd name="T24" fmla="*/ 78 w 99"/>
                    <a:gd name="T25" fmla="*/ 68 h 118"/>
                    <a:gd name="T26" fmla="*/ 89 w 99"/>
                    <a:gd name="T27" fmla="*/ 87 h 118"/>
                    <a:gd name="T28" fmla="*/ 99 w 99"/>
                    <a:gd name="T29" fmla="*/ 108 h 1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99"/>
                    <a:gd name="T46" fmla="*/ 0 h 118"/>
                    <a:gd name="T47" fmla="*/ 99 w 99"/>
                    <a:gd name="T48" fmla="*/ 118 h 1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99" h="118">
                      <a:moveTo>
                        <a:pt x="99" y="108"/>
                      </a:moveTo>
                      <a:lnTo>
                        <a:pt x="70" y="118"/>
                      </a:lnTo>
                      <a:lnTo>
                        <a:pt x="49" y="89"/>
                      </a:lnTo>
                      <a:lnTo>
                        <a:pt x="31" y="60"/>
                      </a:lnTo>
                      <a:lnTo>
                        <a:pt x="18" y="31"/>
                      </a:lnTo>
                      <a:lnTo>
                        <a:pt x="0" y="2"/>
                      </a:lnTo>
                      <a:lnTo>
                        <a:pt x="0" y="0"/>
                      </a:lnTo>
                      <a:lnTo>
                        <a:pt x="20" y="2"/>
                      </a:lnTo>
                      <a:lnTo>
                        <a:pt x="36" y="10"/>
                      </a:lnTo>
                      <a:lnTo>
                        <a:pt x="49" y="21"/>
                      </a:lnTo>
                      <a:lnTo>
                        <a:pt x="63" y="34"/>
                      </a:lnTo>
                      <a:lnTo>
                        <a:pt x="70" y="50"/>
                      </a:lnTo>
                      <a:lnTo>
                        <a:pt x="78" y="68"/>
                      </a:lnTo>
                      <a:lnTo>
                        <a:pt x="89" y="87"/>
                      </a:lnTo>
                      <a:lnTo>
                        <a:pt x="99" y="108"/>
                      </a:lnTo>
                      <a:close/>
                    </a:path>
                  </a:pathLst>
                </a:custGeom>
                <a:solidFill>
                  <a:srgbClr val="774930"/>
                </a:solidFill>
                <a:ln w="9525">
                  <a:noFill/>
                  <a:round/>
                  <a:headEnd/>
                  <a:tailEnd/>
                </a:ln>
              </p:spPr>
              <p:txBody>
                <a:bodyPr>
                  <a:prstTxWarp prst="textNoShape">
                    <a:avLst/>
                  </a:prstTxWarp>
                </a:bodyPr>
                <a:lstStyle/>
                <a:p>
                  <a:endParaRPr lang="en-US"/>
                </a:p>
              </p:txBody>
            </p:sp>
            <p:sp>
              <p:nvSpPr>
                <p:cNvPr id="55977" name="Freeform 388"/>
                <p:cNvSpPr>
                  <a:spLocks noChangeAspect="1" noEditPoints="1"/>
                </p:cNvSpPr>
                <p:nvPr/>
              </p:nvSpPr>
              <p:spPr bwMode="auto">
                <a:xfrm>
                  <a:off x="3435" y="2279"/>
                  <a:ext cx="83" cy="587"/>
                </a:xfrm>
                <a:custGeom>
                  <a:avLst/>
                  <a:gdLst>
                    <a:gd name="T0" fmla="*/ 243 w 250"/>
                    <a:gd name="T1" fmla="*/ 1762 h 1762"/>
                    <a:gd name="T2" fmla="*/ 240 w 250"/>
                    <a:gd name="T3" fmla="*/ 1724 h 1762"/>
                    <a:gd name="T4" fmla="*/ 245 w 250"/>
                    <a:gd name="T5" fmla="*/ 1729 h 1762"/>
                    <a:gd name="T6" fmla="*/ 250 w 250"/>
                    <a:gd name="T7" fmla="*/ 1738 h 1762"/>
                    <a:gd name="T8" fmla="*/ 250 w 250"/>
                    <a:gd name="T9" fmla="*/ 1748 h 1762"/>
                    <a:gd name="T10" fmla="*/ 243 w 250"/>
                    <a:gd name="T11" fmla="*/ 1762 h 1762"/>
                    <a:gd name="T12" fmla="*/ 203 w 250"/>
                    <a:gd name="T13" fmla="*/ 1490 h 1762"/>
                    <a:gd name="T14" fmla="*/ 0 w 250"/>
                    <a:gd name="T15" fmla="*/ 8 h 1762"/>
                    <a:gd name="T16" fmla="*/ 32 w 250"/>
                    <a:gd name="T17" fmla="*/ 8 h 1762"/>
                    <a:gd name="T18" fmla="*/ 63 w 250"/>
                    <a:gd name="T19" fmla="*/ 8 h 1762"/>
                    <a:gd name="T20" fmla="*/ 94 w 250"/>
                    <a:gd name="T21" fmla="*/ 5 h 1762"/>
                    <a:gd name="T22" fmla="*/ 127 w 250"/>
                    <a:gd name="T23" fmla="*/ 5 h 1762"/>
                    <a:gd name="T24" fmla="*/ 156 w 250"/>
                    <a:gd name="T25" fmla="*/ 2 h 1762"/>
                    <a:gd name="T26" fmla="*/ 179 w 250"/>
                    <a:gd name="T27" fmla="*/ 2 h 1762"/>
                    <a:gd name="T28" fmla="*/ 198 w 250"/>
                    <a:gd name="T29" fmla="*/ 0 h 1762"/>
                    <a:gd name="T30" fmla="*/ 211 w 250"/>
                    <a:gd name="T31" fmla="*/ 0 h 1762"/>
                    <a:gd name="T32" fmla="*/ 205 w 250"/>
                    <a:gd name="T33" fmla="*/ 402 h 1762"/>
                    <a:gd name="T34" fmla="*/ 106 w 250"/>
                    <a:gd name="T35" fmla="*/ 313 h 1762"/>
                    <a:gd name="T36" fmla="*/ 98 w 250"/>
                    <a:gd name="T37" fmla="*/ 329 h 1762"/>
                    <a:gd name="T38" fmla="*/ 92 w 250"/>
                    <a:gd name="T39" fmla="*/ 350 h 1762"/>
                    <a:gd name="T40" fmla="*/ 89 w 250"/>
                    <a:gd name="T41" fmla="*/ 371 h 1762"/>
                    <a:gd name="T42" fmla="*/ 89 w 250"/>
                    <a:gd name="T43" fmla="*/ 390 h 1762"/>
                    <a:gd name="T44" fmla="*/ 198 w 250"/>
                    <a:gd name="T45" fmla="*/ 500 h 1762"/>
                    <a:gd name="T46" fmla="*/ 216 w 250"/>
                    <a:gd name="T47" fmla="*/ 515 h 1762"/>
                    <a:gd name="T48" fmla="*/ 205 w 250"/>
                    <a:gd name="T49" fmla="*/ 756 h 1762"/>
                    <a:gd name="T50" fmla="*/ 203 w 250"/>
                    <a:gd name="T51" fmla="*/ 998 h 1762"/>
                    <a:gd name="T52" fmla="*/ 203 w 250"/>
                    <a:gd name="T53" fmla="*/ 1245 h 1762"/>
                    <a:gd name="T54" fmla="*/ 203 w 250"/>
                    <a:gd name="T55" fmla="*/ 1490 h 1762"/>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250"/>
                    <a:gd name="T85" fmla="*/ 0 h 1762"/>
                    <a:gd name="T86" fmla="*/ 250 w 250"/>
                    <a:gd name="T87" fmla="*/ 1762 h 1762"/>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250" h="1762">
                      <a:moveTo>
                        <a:pt x="243" y="1762"/>
                      </a:moveTo>
                      <a:lnTo>
                        <a:pt x="240" y="1724"/>
                      </a:lnTo>
                      <a:lnTo>
                        <a:pt x="245" y="1729"/>
                      </a:lnTo>
                      <a:lnTo>
                        <a:pt x="250" y="1738"/>
                      </a:lnTo>
                      <a:lnTo>
                        <a:pt x="250" y="1748"/>
                      </a:lnTo>
                      <a:lnTo>
                        <a:pt x="243" y="1762"/>
                      </a:lnTo>
                      <a:close/>
                      <a:moveTo>
                        <a:pt x="203" y="1490"/>
                      </a:moveTo>
                      <a:lnTo>
                        <a:pt x="0" y="8"/>
                      </a:lnTo>
                      <a:lnTo>
                        <a:pt x="32" y="8"/>
                      </a:lnTo>
                      <a:lnTo>
                        <a:pt x="63" y="8"/>
                      </a:lnTo>
                      <a:lnTo>
                        <a:pt x="94" y="5"/>
                      </a:lnTo>
                      <a:lnTo>
                        <a:pt x="127" y="5"/>
                      </a:lnTo>
                      <a:lnTo>
                        <a:pt x="156" y="2"/>
                      </a:lnTo>
                      <a:lnTo>
                        <a:pt x="179" y="2"/>
                      </a:lnTo>
                      <a:lnTo>
                        <a:pt x="198" y="0"/>
                      </a:lnTo>
                      <a:lnTo>
                        <a:pt x="211" y="0"/>
                      </a:lnTo>
                      <a:lnTo>
                        <a:pt x="205" y="402"/>
                      </a:lnTo>
                      <a:lnTo>
                        <a:pt x="106" y="313"/>
                      </a:lnTo>
                      <a:lnTo>
                        <a:pt x="98" y="329"/>
                      </a:lnTo>
                      <a:lnTo>
                        <a:pt x="92" y="350"/>
                      </a:lnTo>
                      <a:lnTo>
                        <a:pt x="89" y="371"/>
                      </a:lnTo>
                      <a:lnTo>
                        <a:pt x="89" y="390"/>
                      </a:lnTo>
                      <a:lnTo>
                        <a:pt x="198" y="500"/>
                      </a:lnTo>
                      <a:lnTo>
                        <a:pt x="216" y="515"/>
                      </a:lnTo>
                      <a:lnTo>
                        <a:pt x="205" y="756"/>
                      </a:lnTo>
                      <a:lnTo>
                        <a:pt x="203" y="998"/>
                      </a:lnTo>
                      <a:lnTo>
                        <a:pt x="203" y="1245"/>
                      </a:lnTo>
                      <a:lnTo>
                        <a:pt x="203" y="1490"/>
                      </a:lnTo>
                      <a:close/>
                    </a:path>
                  </a:pathLst>
                </a:custGeom>
                <a:solidFill>
                  <a:srgbClr val="494444"/>
                </a:solidFill>
                <a:ln w="9525">
                  <a:noFill/>
                  <a:round/>
                  <a:headEnd/>
                  <a:tailEnd/>
                </a:ln>
              </p:spPr>
              <p:txBody>
                <a:bodyPr>
                  <a:prstTxWarp prst="textNoShape">
                    <a:avLst/>
                  </a:prstTxWarp>
                </a:bodyPr>
                <a:lstStyle/>
                <a:p>
                  <a:endParaRPr lang="en-US"/>
                </a:p>
              </p:txBody>
            </p:sp>
            <p:sp>
              <p:nvSpPr>
                <p:cNvPr id="55978" name="Freeform 389"/>
                <p:cNvSpPr>
                  <a:spLocks noChangeAspect="1" noEditPoints="1"/>
                </p:cNvSpPr>
                <p:nvPr/>
              </p:nvSpPr>
              <p:spPr bwMode="auto">
                <a:xfrm>
                  <a:off x="3430" y="2281"/>
                  <a:ext cx="88" cy="591"/>
                </a:xfrm>
                <a:custGeom>
                  <a:avLst/>
                  <a:gdLst>
                    <a:gd name="T0" fmla="*/ 31 w 265"/>
                    <a:gd name="T1" fmla="*/ 3 h 1772"/>
                    <a:gd name="T2" fmla="*/ 218 w 265"/>
                    <a:gd name="T3" fmla="*/ 1366 h 1772"/>
                    <a:gd name="T4" fmla="*/ 218 w 265"/>
                    <a:gd name="T5" fmla="*/ 1424 h 1772"/>
                    <a:gd name="T6" fmla="*/ 218 w 265"/>
                    <a:gd name="T7" fmla="*/ 1480 h 1772"/>
                    <a:gd name="T8" fmla="*/ 218 w 265"/>
                    <a:gd name="T9" fmla="*/ 1538 h 1772"/>
                    <a:gd name="T10" fmla="*/ 220 w 265"/>
                    <a:gd name="T11" fmla="*/ 1593 h 1772"/>
                    <a:gd name="T12" fmla="*/ 60 w 265"/>
                    <a:gd name="T13" fmla="*/ 437 h 1772"/>
                    <a:gd name="T14" fmla="*/ 60 w 265"/>
                    <a:gd name="T15" fmla="*/ 424 h 1772"/>
                    <a:gd name="T16" fmla="*/ 58 w 265"/>
                    <a:gd name="T17" fmla="*/ 410 h 1772"/>
                    <a:gd name="T18" fmla="*/ 54 w 265"/>
                    <a:gd name="T19" fmla="*/ 400 h 1772"/>
                    <a:gd name="T20" fmla="*/ 52 w 265"/>
                    <a:gd name="T21" fmla="*/ 387 h 1772"/>
                    <a:gd name="T22" fmla="*/ 0 w 265"/>
                    <a:gd name="T23" fmla="*/ 0 h 1772"/>
                    <a:gd name="T24" fmla="*/ 7 w 265"/>
                    <a:gd name="T25" fmla="*/ 0 h 1772"/>
                    <a:gd name="T26" fmla="*/ 15 w 265"/>
                    <a:gd name="T27" fmla="*/ 0 h 1772"/>
                    <a:gd name="T28" fmla="*/ 23 w 265"/>
                    <a:gd name="T29" fmla="*/ 0 h 1772"/>
                    <a:gd name="T30" fmla="*/ 31 w 265"/>
                    <a:gd name="T31" fmla="*/ 3 h 1772"/>
                    <a:gd name="T32" fmla="*/ 247 w 265"/>
                    <a:gd name="T33" fmla="*/ 1772 h 1772"/>
                    <a:gd name="T34" fmla="*/ 236 w 265"/>
                    <a:gd name="T35" fmla="*/ 1709 h 1772"/>
                    <a:gd name="T36" fmla="*/ 249 w 265"/>
                    <a:gd name="T37" fmla="*/ 1716 h 1772"/>
                    <a:gd name="T38" fmla="*/ 263 w 265"/>
                    <a:gd name="T39" fmla="*/ 1727 h 1772"/>
                    <a:gd name="T40" fmla="*/ 265 w 265"/>
                    <a:gd name="T41" fmla="*/ 1740 h 1772"/>
                    <a:gd name="T42" fmla="*/ 255 w 265"/>
                    <a:gd name="T43" fmla="*/ 1761 h 1772"/>
                    <a:gd name="T44" fmla="*/ 253 w 265"/>
                    <a:gd name="T45" fmla="*/ 1764 h 1772"/>
                    <a:gd name="T46" fmla="*/ 249 w 265"/>
                    <a:gd name="T47" fmla="*/ 1767 h 1772"/>
                    <a:gd name="T48" fmla="*/ 247 w 265"/>
                    <a:gd name="T49" fmla="*/ 1769 h 1772"/>
                    <a:gd name="T50" fmla="*/ 247 w 265"/>
                    <a:gd name="T51" fmla="*/ 1772 h 177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65"/>
                    <a:gd name="T79" fmla="*/ 0 h 1772"/>
                    <a:gd name="T80" fmla="*/ 265 w 265"/>
                    <a:gd name="T81" fmla="*/ 1772 h 177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65" h="1772">
                      <a:moveTo>
                        <a:pt x="31" y="3"/>
                      </a:moveTo>
                      <a:lnTo>
                        <a:pt x="218" y="1366"/>
                      </a:lnTo>
                      <a:lnTo>
                        <a:pt x="218" y="1424"/>
                      </a:lnTo>
                      <a:lnTo>
                        <a:pt x="218" y="1480"/>
                      </a:lnTo>
                      <a:lnTo>
                        <a:pt x="218" y="1538"/>
                      </a:lnTo>
                      <a:lnTo>
                        <a:pt x="220" y="1593"/>
                      </a:lnTo>
                      <a:lnTo>
                        <a:pt x="60" y="437"/>
                      </a:lnTo>
                      <a:lnTo>
                        <a:pt x="60" y="424"/>
                      </a:lnTo>
                      <a:lnTo>
                        <a:pt x="58" y="410"/>
                      </a:lnTo>
                      <a:lnTo>
                        <a:pt x="54" y="400"/>
                      </a:lnTo>
                      <a:lnTo>
                        <a:pt x="52" y="387"/>
                      </a:lnTo>
                      <a:lnTo>
                        <a:pt x="0" y="0"/>
                      </a:lnTo>
                      <a:lnTo>
                        <a:pt x="7" y="0"/>
                      </a:lnTo>
                      <a:lnTo>
                        <a:pt x="15" y="0"/>
                      </a:lnTo>
                      <a:lnTo>
                        <a:pt x="23" y="0"/>
                      </a:lnTo>
                      <a:lnTo>
                        <a:pt x="31" y="3"/>
                      </a:lnTo>
                      <a:close/>
                      <a:moveTo>
                        <a:pt x="247" y="1772"/>
                      </a:moveTo>
                      <a:lnTo>
                        <a:pt x="236" y="1709"/>
                      </a:lnTo>
                      <a:lnTo>
                        <a:pt x="249" y="1716"/>
                      </a:lnTo>
                      <a:lnTo>
                        <a:pt x="263" y="1727"/>
                      </a:lnTo>
                      <a:lnTo>
                        <a:pt x="265" y="1740"/>
                      </a:lnTo>
                      <a:lnTo>
                        <a:pt x="255" y="1761"/>
                      </a:lnTo>
                      <a:lnTo>
                        <a:pt x="253" y="1764"/>
                      </a:lnTo>
                      <a:lnTo>
                        <a:pt x="249" y="1767"/>
                      </a:lnTo>
                      <a:lnTo>
                        <a:pt x="247" y="1769"/>
                      </a:lnTo>
                      <a:lnTo>
                        <a:pt x="247" y="1772"/>
                      </a:lnTo>
                      <a:close/>
                    </a:path>
                  </a:pathLst>
                </a:custGeom>
                <a:solidFill>
                  <a:srgbClr val="494444"/>
                </a:solidFill>
                <a:ln w="9525">
                  <a:noFill/>
                  <a:round/>
                  <a:headEnd/>
                  <a:tailEnd/>
                </a:ln>
              </p:spPr>
              <p:txBody>
                <a:bodyPr>
                  <a:prstTxWarp prst="textNoShape">
                    <a:avLst/>
                  </a:prstTxWarp>
                </a:bodyPr>
                <a:lstStyle/>
                <a:p>
                  <a:endParaRPr lang="en-US"/>
                </a:p>
              </p:txBody>
            </p:sp>
            <p:sp>
              <p:nvSpPr>
                <p:cNvPr id="55979" name="Freeform 390"/>
                <p:cNvSpPr>
                  <a:spLocks noChangeAspect="1" noEditPoints="1"/>
                </p:cNvSpPr>
                <p:nvPr/>
              </p:nvSpPr>
              <p:spPr bwMode="auto">
                <a:xfrm>
                  <a:off x="3425" y="2281"/>
                  <a:ext cx="91" cy="599"/>
                </a:xfrm>
                <a:custGeom>
                  <a:avLst/>
                  <a:gdLst>
                    <a:gd name="T0" fmla="*/ 29 w 272"/>
                    <a:gd name="T1" fmla="*/ 0 h 1795"/>
                    <a:gd name="T2" fmla="*/ 232 w 272"/>
                    <a:gd name="T3" fmla="*/ 1482 h 1795"/>
                    <a:gd name="T4" fmla="*/ 232 w 272"/>
                    <a:gd name="T5" fmla="*/ 1530 h 1795"/>
                    <a:gd name="T6" fmla="*/ 234 w 272"/>
                    <a:gd name="T7" fmla="*/ 1577 h 1795"/>
                    <a:gd name="T8" fmla="*/ 234 w 272"/>
                    <a:gd name="T9" fmla="*/ 1624 h 1795"/>
                    <a:gd name="T10" fmla="*/ 234 w 272"/>
                    <a:gd name="T11" fmla="*/ 1670 h 1795"/>
                    <a:gd name="T12" fmla="*/ 232 w 272"/>
                    <a:gd name="T13" fmla="*/ 1672 h 1795"/>
                    <a:gd name="T14" fmla="*/ 232 w 272"/>
                    <a:gd name="T15" fmla="*/ 1675 h 1795"/>
                    <a:gd name="T16" fmla="*/ 232 w 272"/>
                    <a:gd name="T17" fmla="*/ 1677 h 1795"/>
                    <a:gd name="T18" fmla="*/ 232 w 272"/>
                    <a:gd name="T19" fmla="*/ 1680 h 1795"/>
                    <a:gd name="T20" fmla="*/ 198 w 272"/>
                    <a:gd name="T21" fmla="*/ 1424 h 1795"/>
                    <a:gd name="T22" fmla="*/ 198 w 272"/>
                    <a:gd name="T23" fmla="*/ 1403 h 1795"/>
                    <a:gd name="T24" fmla="*/ 198 w 272"/>
                    <a:gd name="T25" fmla="*/ 1382 h 1795"/>
                    <a:gd name="T26" fmla="*/ 198 w 272"/>
                    <a:gd name="T27" fmla="*/ 1364 h 1795"/>
                    <a:gd name="T28" fmla="*/ 195 w 272"/>
                    <a:gd name="T29" fmla="*/ 1343 h 1795"/>
                    <a:gd name="T30" fmla="*/ 193 w 272"/>
                    <a:gd name="T31" fmla="*/ 1340 h 1795"/>
                    <a:gd name="T32" fmla="*/ 190 w 272"/>
                    <a:gd name="T33" fmla="*/ 1338 h 1795"/>
                    <a:gd name="T34" fmla="*/ 187 w 272"/>
                    <a:gd name="T35" fmla="*/ 1335 h 1795"/>
                    <a:gd name="T36" fmla="*/ 182 w 272"/>
                    <a:gd name="T37" fmla="*/ 1335 h 1795"/>
                    <a:gd name="T38" fmla="*/ 82 w 272"/>
                    <a:gd name="T39" fmla="*/ 598 h 1795"/>
                    <a:gd name="T40" fmla="*/ 79 w 272"/>
                    <a:gd name="T41" fmla="*/ 531 h 1795"/>
                    <a:gd name="T42" fmla="*/ 77 w 272"/>
                    <a:gd name="T43" fmla="*/ 466 h 1795"/>
                    <a:gd name="T44" fmla="*/ 68 w 272"/>
                    <a:gd name="T45" fmla="*/ 403 h 1795"/>
                    <a:gd name="T46" fmla="*/ 58 w 272"/>
                    <a:gd name="T47" fmla="*/ 340 h 1795"/>
                    <a:gd name="T48" fmla="*/ 55 w 272"/>
                    <a:gd name="T49" fmla="*/ 329 h 1795"/>
                    <a:gd name="T50" fmla="*/ 50 w 272"/>
                    <a:gd name="T51" fmla="*/ 307 h 1795"/>
                    <a:gd name="T52" fmla="*/ 43 w 272"/>
                    <a:gd name="T53" fmla="*/ 281 h 1795"/>
                    <a:gd name="T54" fmla="*/ 34 w 272"/>
                    <a:gd name="T55" fmla="*/ 250 h 1795"/>
                    <a:gd name="T56" fmla="*/ 0 w 272"/>
                    <a:gd name="T57" fmla="*/ 0 h 1795"/>
                    <a:gd name="T58" fmla="*/ 8 w 272"/>
                    <a:gd name="T59" fmla="*/ 0 h 1795"/>
                    <a:gd name="T60" fmla="*/ 16 w 272"/>
                    <a:gd name="T61" fmla="*/ 0 h 1795"/>
                    <a:gd name="T62" fmla="*/ 21 w 272"/>
                    <a:gd name="T63" fmla="*/ 0 h 1795"/>
                    <a:gd name="T64" fmla="*/ 29 w 272"/>
                    <a:gd name="T65" fmla="*/ 0 h 1795"/>
                    <a:gd name="T66" fmla="*/ 269 w 272"/>
                    <a:gd name="T67" fmla="*/ 1716 h 1795"/>
                    <a:gd name="T68" fmla="*/ 272 w 272"/>
                    <a:gd name="T69" fmla="*/ 1754 h 1795"/>
                    <a:gd name="T70" fmla="*/ 269 w 272"/>
                    <a:gd name="T71" fmla="*/ 1756 h 1795"/>
                    <a:gd name="T72" fmla="*/ 269 w 272"/>
                    <a:gd name="T73" fmla="*/ 1759 h 1795"/>
                    <a:gd name="T74" fmla="*/ 269 w 272"/>
                    <a:gd name="T75" fmla="*/ 1761 h 1795"/>
                    <a:gd name="T76" fmla="*/ 263 w 272"/>
                    <a:gd name="T77" fmla="*/ 1767 h 1795"/>
                    <a:gd name="T78" fmla="*/ 258 w 272"/>
                    <a:gd name="T79" fmla="*/ 1774 h 1795"/>
                    <a:gd name="T80" fmla="*/ 253 w 272"/>
                    <a:gd name="T81" fmla="*/ 1785 h 1795"/>
                    <a:gd name="T82" fmla="*/ 250 w 272"/>
                    <a:gd name="T83" fmla="*/ 1795 h 1795"/>
                    <a:gd name="T84" fmla="*/ 232 w 272"/>
                    <a:gd name="T85" fmla="*/ 1699 h 1795"/>
                    <a:gd name="T86" fmla="*/ 240 w 272"/>
                    <a:gd name="T87" fmla="*/ 1704 h 1795"/>
                    <a:gd name="T88" fmla="*/ 248 w 272"/>
                    <a:gd name="T89" fmla="*/ 1709 h 1795"/>
                    <a:gd name="T90" fmla="*/ 258 w 272"/>
                    <a:gd name="T91" fmla="*/ 1714 h 1795"/>
                    <a:gd name="T92" fmla="*/ 269 w 272"/>
                    <a:gd name="T93" fmla="*/ 1716 h 179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72"/>
                    <a:gd name="T142" fmla="*/ 0 h 1795"/>
                    <a:gd name="T143" fmla="*/ 272 w 272"/>
                    <a:gd name="T144" fmla="*/ 1795 h 1795"/>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72" h="1795">
                      <a:moveTo>
                        <a:pt x="29" y="0"/>
                      </a:moveTo>
                      <a:lnTo>
                        <a:pt x="232" y="1482"/>
                      </a:lnTo>
                      <a:lnTo>
                        <a:pt x="232" y="1530"/>
                      </a:lnTo>
                      <a:lnTo>
                        <a:pt x="234" y="1577"/>
                      </a:lnTo>
                      <a:lnTo>
                        <a:pt x="234" y="1624"/>
                      </a:lnTo>
                      <a:lnTo>
                        <a:pt x="234" y="1670"/>
                      </a:lnTo>
                      <a:lnTo>
                        <a:pt x="232" y="1672"/>
                      </a:lnTo>
                      <a:lnTo>
                        <a:pt x="232" y="1675"/>
                      </a:lnTo>
                      <a:lnTo>
                        <a:pt x="232" y="1677"/>
                      </a:lnTo>
                      <a:lnTo>
                        <a:pt x="232" y="1680"/>
                      </a:lnTo>
                      <a:lnTo>
                        <a:pt x="198" y="1424"/>
                      </a:lnTo>
                      <a:lnTo>
                        <a:pt x="198" y="1403"/>
                      </a:lnTo>
                      <a:lnTo>
                        <a:pt x="198" y="1382"/>
                      </a:lnTo>
                      <a:lnTo>
                        <a:pt x="198" y="1364"/>
                      </a:lnTo>
                      <a:lnTo>
                        <a:pt x="195" y="1343"/>
                      </a:lnTo>
                      <a:lnTo>
                        <a:pt x="193" y="1340"/>
                      </a:lnTo>
                      <a:lnTo>
                        <a:pt x="190" y="1338"/>
                      </a:lnTo>
                      <a:lnTo>
                        <a:pt x="187" y="1335"/>
                      </a:lnTo>
                      <a:lnTo>
                        <a:pt x="182" y="1335"/>
                      </a:lnTo>
                      <a:lnTo>
                        <a:pt x="82" y="598"/>
                      </a:lnTo>
                      <a:lnTo>
                        <a:pt x="79" y="531"/>
                      </a:lnTo>
                      <a:lnTo>
                        <a:pt x="77" y="466"/>
                      </a:lnTo>
                      <a:lnTo>
                        <a:pt x="68" y="403"/>
                      </a:lnTo>
                      <a:lnTo>
                        <a:pt x="58" y="340"/>
                      </a:lnTo>
                      <a:lnTo>
                        <a:pt x="55" y="329"/>
                      </a:lnTo>
                      <a:lnTo>
                        <a:pt x="50" y="307"/>
                      </a:lnTo>
                      <a:lnTo>
                        <a:pt x="43" y="281"/>
                      </a:lnTo>
                      <a:lnTo>
                        <a:pt x="34" y="250"/>
                      </a:lnTo>
                      <a:lnTo>
                        <a:pt x="0" y="0"/>
                      </a:lnTo>
                      <a:lnTo>
                        <a:pt x="8" y="0"/>
                      </a:lnTo>
                      <a:lnTo>
                        <a:pt x="16" y="0"/>
                      </a:lnTo>
                      <a:lnTo>
                        <a:pt x="21" y="0"/>
                      </a:lnTo>
                      <a:lnTo>
                        <a:pt x="29" y="0"/>
                      </a:lnTo>
                      <a:close/>
                      <a:moveTo>
                        <a:pt x="269" y="1716"/>
                      </a:moveTo>
                      <a:lnTo>
                        <a:pt x="272" y="1754"/>
                      </a:lnTo>
                      <a:lnTo>
                        <a:pt x="269" y="1756"/>
                      </a:lnTo>
                      <a:lnTo>
                        <a:pt x="269" y="1759"/>
                      </a:lnTo>
                      <a:lnTo>
                        <a:pt x="269" y="1761"/>
                      </a:lnTo>
                      <a:lnTo>
                        <a:pt x="263" y="1767"/>
                      </a:lnTo>
                      <a:lnTo>
                        <a:pt x="258" y="1774"/>
                      </a:lnTo>
                      <a:lnTo>
                        <a:pt x="253" y="1785"/>
                      </a:lnTo>
                      <a:lnTo>
                        <a:pt x="250" y="1795"/>
                      </a:lnTo>
                      <a:lnTo>
                        <a:pt x="232" y="1699"/>
                      </a:lnTo>
                      <a:lnTo>
                        <a:pt x="240" y="1704"/>
                      </a:lnTo>
                      <a:lnTo>
                        <a:pt x="248" y="1709"/>
                      </a:lnTo>
                      <a:lnTo>
                        <a:pt x="258" y="1714"/>
                      </a:lnTo>
                      <a:lnTo>
                        <a:pt x="269" y="1716"/>
                      </a:lnTo>
                      <a:close/>
                    </a:path>
                  </a:pathLst>
                </a:custGeom>
                <a:solidFill>
                  <a:srgbClr val="54514F"/>
                </a:solidFill>
                <a:ln w="9525">
                  <a:noFill/>
                  <a:round/>
                  <a:headEnd/>
                  <a:tailEnd/>
                </a:ln>
              </p:spPr>
              <p:txBody>
                <a:bodyPr>
                  <a:prstTxWarp prst="textNoShape">
                    <a:avLst/>
                  </a:prstTxWarp>
                </a:bodyPr>
                <a:lstStyle/>
                <a:p>
                  <a:endParaRPr lang="en-US"/>
                </a:p>
              </p:txBody>
            </p:sp>
            <p:sp>
              <p:nvSpPr>
                <p:cNvPr id="55980" name="Freeform 391"/>
                <p:cNvSpPr>
                  <a:spLocks noChangeAspect="1" noEditPoints="1"/>
                </p:cNvSpPr>
                <p:nvPr/>
              </p:nvSpPr>
              <p:spPr bwMode="auto">
                <a:xfrm>
                  <a:off x="3420" y="2279"/>
                  <a:ext cx="92" cy="608"/>
                </a:xfrm>
                <a:custGeom>
                  <a:avLst/>
                  <a:gdLst>
                    <a:gd name="T0" fmla="*/ 29 w 276"/>
                    <a:gd name="T1" fmla="*/ 6 h 1823"/>
                    <a:gd name="T2" fmla="*/ 81 w 276"/>
                    <a:gd name="T3" fmla="*/ 393 h 1823"/>
                    <a:gd name="T4" fmla="*/ 78 w 276"/>
                    <a:gd name="T5" fmla="*/ 382 h 1823"/>
                    <a:gd name="T6" fmla="*/ 78 w 276"/>
                    <a:gd name="T7" fmla="*/ 369 h 1823"/>
                    <a:gd name="T8" fmla="*/ 76 w 276"/>
                    <a:gd name="T9" fmla="*/ 359 h 1823"/>
                    <a:gd name="T10" fmla="*/ 73 w 276"/>
                    <a:gd name="T11" fmla="*/ 346 h 1823"/>
                    <a:gd name="T12" fmla="*/ 68 w 276"/>
                    <a:gd name="T13" fmla="*/ 322 h 1823"/>
                    <a:gd name="T14" fmla="*/ 58 w 276"/>
                    <a:gd name="T15" fmla="*/ 282 h 1823"/>
                    <a:gd name="T16" fmla="*/ 44 w 276"/>
                    <a:gd name="T17" fmla="*/ 233 h 1823"/>
                    <a:gd name="T18" fmla="*/ 25 w 276"/>
                    <a:gd name="T19" fmla="*/ 180 h 1823"/>
                    <a:gd name="T20" fmla="*/ 0 w 276"/>
                    <a:gd name="T21" fmla="*/ 0 h 1823"/>
                    <a:gd name="T22" fmla="*/ 5 w 276"/>
                    <a:gd name="T23" fmla="*/ 3 h 1823"/>
                    <a:gd name="T24" fmla="*/ 13 w 276"/>
                    <a:gd name="T25" fmla="*/ 6 h 1823"/>
                    <a:gd name="T26" fmla="*/ 20 w 276"/>
                    <a:gd name="T27" fmla="*/ 6 h 1823"/>
                    <a:gd name="T28" fmla="*/ 29 w 276"/>
                    <a:gd name="T29" fmla="*/ 6 h 1823"/>
                    <a:gd name="T30" fmla="*/ 89 w 276"/>
                    <a:gd name="T31" fmla="*/ 443 h 1823"/>
                    <a:gd name="T32" fmla="*/ 249 w 276"/>
                    <a:gd name="T33" fmla="*/ 1599 h 1823"/>
                    <a:gd name="T34" fmla="*/ 249 w 276"/>
                    <a:gd name="T35" fmla="*/ 1617 h 1823"/>
                    <a:gd name="T36" fmla="*/ 249 w 276"/>
                    <a:gd name="T37" fmla="*/ 1638 h 1823"/>
                    <a:gd name="T38" fmla="*/ 249 w 276"/>
                    <a:gd name="T39" fmla="*/ 1657 h 1823"/>
                    <a:gd name="T40" fmla="*/ 249 w 276"/>
                    <a:gd name="T41" fmla="*/ 1676 h 1823"/>
                    <a:gd name="T42" fmla="*/ 244 w 276"/>
                    <a:gd name="T43" fmla="*/ 1688 h 1823"/>
                    <a:gd name="T44" fmla="*/ 247 w 276"/>
                    <a:gd name="T45" fmla="*/ 1698 h 1823"/>
                    <a:gd name="T46" fmla="*/ 255 w 276"/>
                    <a:gd name="T47" fmla="*/ 1710 h 1823"/>
                    <a:gd name="T48" fmla="*/ 265 w 276"/>
                    <a:gd name="T49" fmla="*/ 1715 h 1823"/>
                    <a:gd name="T50" fmla="*/ 276 w 276"/>
                    <a:gd name="T51" fmla="*/ 1778 h 1823"/>
                    <a:gd name="T52" fmla="*/ 268 w 276"/>
                    <a:gd name="T53" fmla="*/ 1789 h 1823"/>
                    <a:gd name="T54" fmla="*/ 263 w 276"/>
                    <a:gd name="T55" fmla="*/ 1801 h 1823"/>
                    <a:gd name="T56" fmla="*/ 255 w 276"/>
                    <a:gd name="T57" fmla="*/ 1812 h 1823"/>
                    <a:gd name="T58" fmla="*/ 249 w 276"/>
                    <a:gd name="T59" fmla="*/ 1823 h 1823"/>
                    <a:gd name="T60" fmla="*/ 239 w 276"/>
                    <a:gd name="T61" fmla="*/ 1739 h 1823"/>
                    <a:gd name="T62" fmla="*/ 239 w 276"/>
                    <a:gd name="T63" fmla="*/ 1725 h 1823"/>
                    <a:gd name="T64" fmla="*/ 239 w 276"/>
                    <a:gd name="T65" fmla="*/ 1710 h 1823"/>
                    <a:gd name="T66" fmla="*/ 236 w 276"/>
                    <a:gd name="T67" fmla="*/ 1696 h 1823"/>
                    <a:gd name="T68" fmla="*/ 231 w 276"/>
                    <a:gd name="T69" fmla="*/ 1681 h 1823"/>
                    <a:gd name="T70" fmla="*/ 231 w 276"/>
                    <a:gd name="T71" fmla="*/ 1678 h 1823"/>
                    <a:gd name="T72" fmla="*/ 231 w 276"/>
                    <a:gd name="T73" fmla="*/ 1676 h 1823"/>
                    <a:gd name="T74" fmla="*/ 213 w 276"/>
                    <a:gd name="T75" fmla="*/ 1532 h 1823"/>
                    <a:gd name="T76" fmla="*/ 213 w 276"/>
                    <a:gd name="T77" fmla="*/ 1486 h 1823"/>
                    <a:gd name="T78" fmla="*/ 213 w 276"/>
                    <a:gd name="T79" fmla="*/ 1438 h 1823"/>
                    <a:gd name="T80" fmla="*/ 213 w 276"/>
                    <a:gd name="T81" fmla="*/ 1390 h 1823"/>
                    <a:gd name="T82" fmla="*/ 210 w 276"/>
                    <a:gd name="T83" fmla="*/ 1349 h 1823"/>
                    <a:gd name="T84" fmla="*/ 202 w 276"/>
                    <a:gd name="T85" fmla="*/ 1341 h 1823"/>
                    <a:gd name="T86" fmla="*/ 194 w 276"/>
                    <a:gd name="T87" fmla="*/ 1332 h 1823"/>
                    <a:gd name="T88" fmla="*/ 186 w 276"/>
                    <a:gd name="T89" fmla="*/ 1322 h 1823"/>
                    <a:gd name="T90" fmla="*/ 179 w 276"/>
                    <a:gd name="T91" fmla="*/ 1312 h 1823"/>
                    <a:gd name="T92" fmla="*/ 94 w 276"/>
                    <a:gd name="T93" fmla="*/ 677 h 1823"/>
                    <a:gd name="T94" fmla="*/ 97 w 276"/>
                    <a:gd name="T95" fmla="*/ 619 h 1823"/>
                    <a:gd name="T96" fmla="*/ 97 w 276"/>
                    <a:gd name="T97" fmla="*/ 561 h 1823"/>
                    <a:gd name="T98" fmla="*/ 94 w 276"/>
                    <a:gd name="T99" fmla="*/ 501 h 1823"/>
                    <a:gd name="T100" fmla="*/ 89 w 276"/>
                    <a:gd name="T101" fmla="*/ 443 h 1823"/>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276"/>
                    <a:gd name="T154" fmla="*/ 0 h 1823"/>
                    <a:gd name="T155" fmla="*/ 276 w 276"/>
                    <a:gd name="T156" fmla="*/ 1823 h 1823"/>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276" h="1823">
                      <a:moveTo>
                        <a:pt x="29" y="6"/>
                      </a:moveTo>
                      <a:lnTo>
                        <a:pt x="81" y="393"/>
                      </a:lnTo>
                      <a:lnTo>
                        <a:pt x="78" y="382"/>
                      </a:lnTo>
                      <a:lnTo>
                        <a:pt x="78" y="369"/>
                      </a:lnTo>
                      <a:lnTo>
                        <a:pt x="76" y="359"/>
                      </a:lnTo>
                      <a:lnTo>
                        <a:pt x="73" y="346"/>
                      </a:lnTo>
                      <a:lnTo>
                        <a:pt x="68" y="322"/>
                      </a:lnTo>
                      <a:lnTo>
                        <a:pt x="58" y="282"/>
                      </a:lnTo>
                      <a:lnTo>
                        <a:pt x="44" y="233"/>
                      </a:lnTo>
                      <a:lnTo>
                        <a:pt x="25" y="180"/>
                      </a:lnTo>
                      <a:lnTo>
                        <a:pt x="0" y="0"/>
                      </a:lnTo>
                      <a:lnTo>
                        <a:pt x="5" y="3"/>
                      </a:lnTo>
                      <a:lnTo>
                        <a:pt x="13" y="6"/>
                      </a:lnTo>
                      <a:lnTo>
                        <a:pt x="20" y="6"/>
                      </a:lnTo>
                      <a:lnTo>
                        <a:pt x="29" y="6"/>
                      </a:lnTo>
                      <a:close/>
                      <a:moveTo>
                        <a:pt x="89" y="443"/>
                      </a:moveTo>
                      <a:lnTo>
                        <a:pt x="249" y="1599"/>
                      </a:lnTo>
                      <a:lnTo>
                        <a:pt x="249" y="1617"/>
                      </a:lnTo>
                      <a:lnTo>
                        <a:pt x="249" y="1638"/>
                      </a:lnTo>
                      <a:lnTo>
                        <a:pt x="249" y="1657"/>
                      </a:lnTo>
                      <a:lnTo>
                        <a:pt x="249" y="1676"/>
                      </a:lnTo>
                      <a:lnTo>
                        <a:pt x="244" y="1688"/>
                      </a:lnTo>
                      <a:lnTo>
                        <a:pt x="247" y="1698"/>
                      </a:lnTo>
                      <a:lnTo>
                        <a:pt x="255" y="1710"/>
                      </a:lnTo>
                      <a:lnTo>
                        <a:pt x="265" y="1715"/>
                      </a:lnTo>
                      <a:lnTo>
                        <a:pt x="276" y="1778"/>
                      </a:lnTo>
                      <a:lnTo>
                        <a:pt x="268" y="1789"/>
                      </a:lnTo>
                      <a:lnTo>
                        <a:pt x="263" y="1801"/>
                      </a:lnTo>
                      <a:lnTo>
                        <a:pt x="255" y="1812"/>
                      </a:lnTo>
                      <a:lnTo>
                        <a:pt x="249" y="1823"/>
                      </a:lnTo>
                      <a:lnTo>
                        <a:pt x="239" y="1739"/>
                      </a:lnTo>
                      <a:lnTo>
                        <a:pt x="239" y="1725"/>
                      </a:lnTo>
                      <a:lnTo>
                        <a:pt x="239" y="1710"/>
                      </a:lnTo>
                      <a:lnTo>
                        <a:pt x="236" y="1696"/>
                      </a:lnTo>
                      <a:lnTo>
                        <a:pt x="231" y="1681"/>
                      </a:lnTo>
                      <a:lnTo>
                        <a:pt x="231" y="1678"/>
                      </a:lnTo>
                      <a:lnTo>
                        <a:pt x="231" y="1676"/>
                      </a:lnTo>
                      <a:lnTo>
                        <a:pt x="213" y="1532"/>
                      </a:lnTo>
                      <a:lnTo>
                        <a:pt x="213" y="1486"/>
                      </a:lnTo>
                      <a:lnTo>
                        <a:pt x="213" y="1438"/>
                      </a:lnTo>
                      <a:lnTo>
                        <a:pt x="213" y="1390"/>
                      </a:lnTo>
                      <a:lnTo>
                        <a:pt x="210" y="1349"/>
                      </a:lnTo>
                      <a:lnTo>
                        <a:pt x="202" y="1341"/>
                      </a:lnTo>
                      <a:lnTo>
                        <a:pt x="194" y="1332"/>
                      </a:lnTo>
                      <a:lnTo>
                        <a:pt x="186" y="1322"/>
                      </a:lnTo>
                      <a:lnTo>
                        <a:pt x="179" y="1312"/>
                      </a:lnTo>
                      <a:lnTo>
                        <a:pt x="94" y="677"/>
                      </a:lnTo>
                      <a:lnTo>
                        <a:pt x="97" y="619"/>
                      </a:lnTo>
                      <a:lnTo>
                        <a:pt x="97" y="561"/>
                      </a:lnTo>
                      <a:lnTo>
                        <a:pt x="94" y="501"/>
                      </a:lnTo>
                      <a:lnTo>
                        <a:pt x="89" y="443"/>
                      </a:lnTo>
                      <a:close/>
                    </a:path>
                  </a:pathLst>
                </a:custGeom>
                <a:solidFill>
                  <a:srgbClr val="5E5B59"/>
                </a:solidFill>
                <a:ln w="9525">
                  <a:noFill/>
                  <a:round/>
                  <a:headEnd/>
                  <a:tailEnd/>
                </a:ln>
              </p:spPr>
              <p:txBody>
                <a:bodyPr>
                  <a:prstTxWarp prst="textNoShape">
                    <a:avLst/>
                  </a:prstTxWarp>
                </a:bodyPr>
                <a:lstStyle/>
                <a:p>
                  <a:endParaRPr lang="en-US"/>
                </a:p>
              </p:txBody>
            </p:sp>
            <p:sp>
              <p:nvSpPr>
                <p:cNvPr id="55981" name="Freeform 392"/>
                <p:cNvSpPr>
                  <a:spLocks noChangeAspect="1" noEditPoints="1"/>
                </p:cNvSpPr>
                <p:nvPr/>
              </p:nvSpPr>
              <p:spPr bwMode="auto">
                <a:xfrm>
                  <a:off x="3415" y="2279"/>
                  <a:ext cx="94" cy="618"/>
                </a:xfrm>
                <a:custGeom>
                  <a:avLst/>
                  <a:gdLst>
                    <a:gd name="T0" fmla="*/ 31 w 281"/>
                    <a:gd name="T1" fmla="*/ 6 h 1854"/>
                    <a:gd name="T2" fmla="*/ 65 w 281"/>
                    <a:gd name="T3" fmla="*/ 256 h 1854"/>
                    <a:gd name="T4" fmla="*/ 52 w 281"/>
                    <a:gd name="T5" fmla="*/ 222 h 1854"/>
                    <a:gd name="T6" fmla="*/ 41 w 281"/>
                    <a:gd name="T7" fmla="*/ 188 h 1854"/>
                    <a:gd name="T8" fmla="*/ 29 w 281"/>
                    <a:gd name="T9" fmla="*/ 153 h 1854"/>
                    <a:gd name="T10" fmla="*/ 16 w 281"/>
                    <a:gd name="T11" fmla="*/ 122 h 1854"/>
                    <a:gd name="T12" fmla="*/ 0 w 281"/>
                    <a:gd name="T13" fmla="*/ 0 h 1854"/>
                    <a:gd name="T14" fmla="*/ 5 w 281"/>
                    <a:gd name="T15" fmla="*/ 0 h 1854"/>
                    <a:gd name="T16" fmla="*/ 12 w 281"/>
                    <a:gd name="T17" fmla="*/ 3 h 1854"/>
                    <a:gd name="T18" fmla="*/ 21 w 281"/>
                    <a:gd name="T19" fmla="*/ 6 h 1854"/>
                    <a:gd name="T20" fmla="*/ 31 w 281"/>
                    <a:gd name="T21" fmla="*/ 6 h 1854"/>
                    <a:gd name="T22" fmla="*/ 113 w 281"/>
                    <a:gd name="T23" fmla="*/ 604 h 1854"/>
                    <a:gd name="T24" fmla="*/ 213 w 281"/>
                    <a:gd name="T25" fmla="*/ 1341 h 1854"/>
                    <a:gd name="T26" fmla="*/ 205 w 281"/>
                    <a:gd name="T27" fmla="*/ 1327 h 1854"/>
                    <a:gd name="T28" fmla="*/ 197 w 281"/>
                    <a:gd name="T29" fmla="*/ 1312 h 1854"/>
                    <a:gd name="T30" fmla="*/ 187 w 281"/>
                    <a:gd name="T31" fmla="*/ 1296 h 1854"/>
                    <a:gd name="T32" fmla="*/ 176 w 281"/>
                    <a:gd name="T33" fmla="*/ 1281 h 1854"/>
                    <a:gd name="T34" fmla="*/ 105 w 281"/>
                    <a:gd name="T35" fmla="*/ 737 h 1854"/>
                    <a:gd name="T36" fmla="*/ 108 w 281"/>
                    <a:gd name="T37" fmla="*/ 703 h 1854"/>
                    <a:gd name="T38" fmla="*/ 110 w 281"/>
                    <a:gd name="T39" fmla="*/ 669 h 1854"/>
                    <a:gd name="T40" fmla="*/ 113 w 281"/>
                    <a:gd name="T41" fmla="*/ 638 h 1854"/>
                    <a:gd name="T42" fmla="*/ 113 w 281"/>
                    <a:gd name="T43" fmla="*/ 604 h 1854"/>
                    <a:gd name="T44" fmla="*/ 229 w 281"/>
                    <a:gd name="T45" fmla="*/ 1430 h 1854"/>
                    <a:gd name="T46" fmla="*/ 263 w 281"/>
                    <a:gd name="T47" fmla="*/ 1686 h 1854"/>
                    <a:gd name="T48" fmla="*/ 263 w 281"/>
                    <a:gd name="T49" fmla="*/ 1691 h 1854"/>
                    <a:gd name="T50" fmla="*/ 263 w 281"/>
                    <a:gd name="T51" fmla="*/ 1693 h 1854"/>
                    <a:gd name="T52" fmla="*/ 263 w 281"/>
                    <a:gd name="T53" fmla="*/ 1698 h 1854"/>
                    <a:gd name="T54" fmla="*/ 263 w 281"/>
                    <a:gd name="T55" fmla="*/ 1705 h 1854"/>
                    <a:gd name="T56" fmla="*/ 281 w 281"/>
                    <a:gd name="T57" fmla="*/ 1801 h 1854"/>
                    <a:gd name="T58" fmla="*/ 274 w 281"/>
                    <a:gd name="T59" fmla="*/ 1814 h 1854"/>
                    <a:gd name="T60" fmla="*/ 269 w 281"/>
                    <a:gd name="T61" fmla="*/ 1828 h 1854"/>
                    <a:gd name="T62" fmla="*/ 260 w 281"/>
                    <a:gd name="T63" fmla="*/ 1841 h 1854"/>
                    <a:gd name="T64" fmla="*/ 255 w 281"/>
                    <a:gd name="T65" fmla="*/ 1854 h 1854"/>
                    <a:gd name="T66" fmla="*/ 247 w 281"/>
                    <a:gd name="T67" fmla="*/ 1775 h 1854"/>
                    <a:gd name="T68" fmla="*/ 252 w 281"/>
                    <a:gd name="T69" fmla="*/ 1751 h 1854"/>
                    <a:gd name="T70" fmla="*/ 255 w 281"/>
                    <a:gd name="T71" fmla="*/ 1727 h 1854"/>
                    <a:gd name="T72" fmla="*/ 255 w 281"/>
                    <a:gd name="T73" fmla="*/ 1705 h 1854"/>
                    <a:gd name="T74" fmla="*/ 247 w 281"/>
                    <a:gd name="T75" fmla="*/ 1681 h 1854"/>
                    <a:gd name="T76" fmla="*/ 234 w 281"/>
                    <a:gd name="T77" fmla="*/ 1623 h 1854"/>
                    <a:gd name="T78" fmla="*/ 229 w 281"/>
                    <a:gd name="T79" fmla="*/ 1559 h 1854"/>
                    <a:gd name="T80" fmla="*/ 229 w 281"/>
                    <a:gd name="T81" fmla="*/ 1496 h 1854"/>
                    <a:gd name="T82" fmla="*/ 229 w 281"/>
                    <a:gd name="T83" fmla="*/ 1430 h 185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81"/>
                    <a:gd name="T127" fmla="*/ 0 h 1854"/>
                    <a:gd name="T128" fmla="*/ 281 w 281"/>
                    <a:gd name="T129" fmla="*/ 1854 h 185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81" h="1854">
                      <a:moveTo>
                        <a:pt x="31" y="6"/>
                      </a:moveTo>
                      <a:lnTo>
                        <a:pt x="65" y="256"/>
                      </a:lnTo>
                      <a:lnTo>
                        <a:pt x="52" y="222"/>
                      </a:lnTo>
                      <a:lnTo>
                        <a:pt x="41" y="188"/>
                      </a:lnTo>
                      <a:lnTo>
                        <a:pt x="29" y="153"/>
                      </a:lnTo>
                      <a:lnTo>
                        <a:pt x="16" y="122"/>
                      </a:lnTo>
                      <a:lnTo>
                        <a:pt x="0" y="0"/>
                      </a:lnTo>
                      <a:lnTo>
                        <a:pt x="5" y="0"/>
                      </a:lnTo>
                      <a:lnTo>
                        <a:pt x="12" y="3"/>
                      </a:lnTo>
                      <a:lnTo>
                        <a:pt x="21" y="6"/>
                      </a:lnTo>
                      <a:lnTo>
                        <a:pt x="31" y="6"/>
                      </a:lnTo>
                      <a:close/>
                      <a:moveTo>
                        <a:pt x="113" y="604"/>
                      </a:moveTo>
                      <a:lnTo>
                        <a:pt x="213" y="1341"/>
                      </a:lnTo>
                      <a:lnTo>
                        <a:pt x="205" y="1327"/>
                      </a:lnTo>
                      <a:lnTo>
                        <a:pt x="197" y="1312"/>
                      </a:lnTo>
                      <a:lnTo>
                        <a:pt x="187" y="1296"/>
                      </a:lnTo>
                      <a:lnTo>
                        <a:pt x="176" y="1281"/>
                      </a:lnTo>
                      <a:lnTo>
                        <a:pt x="105" y="737"/>
                      </a:lnTo>
                      <a:lnTo>
                        <a:pt x="108" y="703"/>
                      </a:lnTo>
                      <a:lnTo>
                        <a:pt x="110" y="669"/>
                      </a:lnTo>
                      <a:lnTo>
                        <a:pt x="113" y="638"/>
                      </a:lnTo>
                      <a:lnTo>
                        <a:pt x="113" y="604"/>
                      </a:lnTo>
                      <a:close/>
                      <a:moveTo>
                        <a:pt x="229" y="1430"/>
                      </a:moveTo>
                      <a:lnTo>
                        <a:pt x="263" y="1686"/>
                      </a:lnTo>
                      <a:lnTo>
                        <a:pt x="263" y="1691"/>
                      </a:lnTo>
                      <a:lnTo>
                        <a:pt x="263" y="1693"/>
                      </a:lnTo>
                      <a:lnTo>
                        <a:pt x="263" y="1698"/>
                      </a:lnTo>
                      <a:lnTo>
                        <a:pt x="263" y="1705"/>
                      </a:lnTo>
                      <a:lnTo>
                        <a:pt x="281" y="1801"/>
                      </a:lnTo>
                      <a:lnTo>
                        <a:pt x="274" y="1814"/>
                      </a:lnTo>
                      <a:lnTo>
                        <a:pt x="269" y="1828"/>
                      </a:lnTo>
                      <a:lnTo>
                        <a:pt x="260" y="1841"/>
                      </a:lnTo>
                      <a:lnTo>
                        <a:pt x="255" y="1854"/>
                      </a:lnTo>
                      <a:lnTo>
                        <a:pt x="247" y="1775"/>
                      </a:lnTo>
                      <a:lnTo>
                        <a:pt x="252" y="1751"/>
                      </a:lnTo>
                      <a:lnTo>
                        <a:pt x="255" y="1727"/>
                      </a:lnTo>
                      <a:lnTo>
                        <a:pt x="255" y="1705"/>
                      </a:lnTo>
                      <a:lnTo>
                        <a:pt x="247" y="1681"/>
                      </a:lnTo>
                      <a:lnTo>
                        <a:pt x="234" y="1623"/>
                      </a:lnTo>
                      <a:lnTo>
                        <a:pt x="229" y="1559"/>
                      </a:lnTo>
                      <a:lnTo>
                        <a:pt x="229" y="1496"/>
                      </a:lnTo>
                      <a:lnTo>
                        <a:pt x="229" y="1430"/>
                      </a:lnTo>
                      <a:close/>
                    </a:path>
                  </a:pathLst>
                </a:custGeom>
                <a:solidFill>
                  <a:srgbClr val="666360"/>
                </a:solidFill>
                <a:ln w="9525">
                  <a:noFill/>
                  <a:round/>
                  <a:headEnd/>
                  <a:tailEnd/>
                </a:ln>
              </p:spPr>
              <p:txBody>
                <a:bodyPr>
                  <a:prstTxWarp prst="textNoShape">
                    <a:avLst/>
                  </a:prstTxWarp>
                </a:bodyPr>
                <a:lstStyle/>
                <a:p>
                  <a:endParaRPr lang="en-US"/>
                </a:p>
              </p:txBody>
            </p:sp>
            <p:sp>
              <p:nvSpPr>
                <p:cNvPr id="55982" name="Freeform 393"/>
                <p:cNvSpPr>
                  <a:spLocks noChangeAspect="1" noEditPoints="1"/>
                </p:cNvSpPr>
                <p:nvPr/>
              </p:nvSpPr>
              <p:spPr bwMode="auto">
                <a:xfrm>
                  <a:off x="3410" y="2279"/>
                  <a:ext cx="93" cy="631"/>
                </a:xfrm>
                <a:custGeom>
                  <a:avLst/>
                  <a:gdLst>
                    <a:gd name="T0" fmla="*/ 30 w 279"/>
                    <a:gd name="T1" fmla="*/ 2 h 1895"/>
                    <a:gd name="T2" fmla="*/ 55 w 279"/>
                    <a:gd name="T3" fmla="*/ 182 h 1895"/>
                    <a:gd name="T4" fmla="*/ 45 w 279"/>
                    <a:gd name="T5" fmla="*/ 153 h 1895"/>
                    <a:gd name="T6" fmla="*/ 35 w 279"/>
                    <a:gd name="T7" fmla="*/ 127 h 1895"/>
                    <a:gd name="T8" fmla="*/ 21 w 279"/>
                    <a:gd name="T9" fmla="*/ 103 h 1895"/>
                    <a:gd name="T10" fmla="*/ 11 w 279"/>
                    <a:gd name="T11" fmla="*/ 81 h 1895"/>
                    <a:gd name="T12" fmla="*/ 0 w 279"/>
                    <a:gd name="T13" fmla="*/ 0 h 1895"/>
                    <a:gd name="T14" fmla="*/ 9 w 279"/>
                    <a:gd name="T15" fmla="*/ 0 h 1895"/>
                    <a:gd name="T16" fmla="*/ 16 w 279"/>
                    <a:gd name="T17" fmla="*/ 0 h 1895"/>
                    <a:gd name="T18" fmla="*/ 21 w 279"/>
                    <a:gd name="T19" fmla="*/ 2 h 1895"/>
                    <a:gd name="T20" fmla="*/ 30 w 279"/>
                    <a:gd name="T21" fmla="*/ 2 h 1895"/>
                    <a:gd name="T22" fmla="*/ 124 w 279"/>
                    <a:gd name="T23" fmla="*/ 679 h 1895"/>
                    <a:gd name="T24" fmla="*/ 209 w 279"/>
                    <a:gd name="T25" fmla="*/ 1314 h 1895"/>
                    <a:gd name="T26" fmla="*/ 203 w 279"/>
                    <a:gd name="T27" fmla="*/ 1303 h 1895"/>
                    <a:gd name="T28" fmla="*/ 197 w 279"/>
                    <a:gd name="T29" fmla="*/ 1290 h 1895"/>
                    <a:gd name="T30" fmla="*/ 190 w 279"/>
                    <a:gd name="T31" fmla="*/ 1279 h 1895"/>
                    <a:gd name="T32" fmla="*/ 180 w 279"/>
                    <a:gd name="T33" fmla="*/ 1269 h 1895"/>
                    <a:gd name="T34" fmla="*/ 182 w 279"/>
                    <a:gd name="T35" fmla="*/ 1248 h 1895"/>
                    <a:gd name="T36" fmla="*/ 182 w 279"/>
                    <a:gd name="T37" fmla="*/ 1225 h 1895"/>
                    <a:gd name="T38" fmla="*/ 180 w 279"/>
                    <a:gd name="T39" fmla="*/ 1203 h 1895"/>
                    <a:gd name="T40" fmla="*/ 168 w 279"/>
                    <a:gd name="T41" fmla="*/ 1182 h 1895"/>
                    <a:gd name="T42" fmla="*/ 163 w 279"/>
                    <a:gd name="T43" fmla="*/ 1180 h 1895"/>
                    <a:gd name="T44" fmla="*/ 108 w 279"/>
                    <a:gd name="T45" fmla="*/ 792 h 1895"/>
                    <a:gd name="T46" fmla="*/ 113 w 279"/>
                    <a:gd name="T47" fmla="*/ 763 h 1895"/>
                    <a:gd name="T48" fmla="*/ 117 w 279"/>
                    <a:gd name="T49" fmla="*/ 737 h 1895"/>
                    <a:gd name="T50" fmla="*/ 122 w 279"/>
                    <a:gd name="T51" fmla="*/ 708 h 1895"/>
                    <a:gd name="T52" fmla="*/ 124 w 279"/>
                    <a:gd name="T53" fmla="*/ 679 h 1895"/>
                    <a:gd name="T54" fmla="*/ 243 w 279"/>
                    <a:gd name="T55" fmla="*/ 1534 h 1895"/>
                    <a:gd name="T56" fmla="*/ 261 w 279"/>
                    <a:gd name="T57" fmla="*/ 1678 h 1895"/>
                    <a:gd name="T58" fmla="*/ 250 w 279"/>
                    <a:gd name="T59" fmla="*/ 1643 h 1895"/>
                    <a:gd name="T60" fmla="*/ 245 w 279"/>
                    <a:gd name="T61" fmla="*/ 1606 h 1895"/>
                    <a:gd name="T62" fmla="*/ 243 w 279"/>
                    <a:gd name="T63" fmla="*/ 1572 h 1895"/>
                    <a:gd name="T64" fmla="*/ 243 w 279"/>
                    <a:gd name="T65" fmla="*/ 1534 h 1895"/>
                    <a:gd name="T66" fmla="*/ 269 w 279"/>
                    <a:gd name="T67" fmla="*/ 1741 h 1895"/>
                    <a:gd name="T68" fmla="*/ 279 w 279"/>
                    <a:gd name="T69" fmla="*/ 1825 h 1895"/>
                    <a:gd name="T70" fmla="*/ 274 w 279"/>
                    <a:gd name="T71" fmla="*/ 1843 h 1895"/>
                    <a:gd name="T72" fmla="*/ 272 w 279"/>
                    <a:gd name="T73" fmla="*/ 1861 h 1895"/>
                    <a:gd name="T74" fmla="*/ 266 w 279"/>
                    <a:gd name="T75" fmla="*/ 1880 h 1895"/>
                    <a:gd name="T76" fmla="*/ 261 w 279"/>
                    <a:gd name="T77" fmla="*/ 1895 h 1895"/>
                    <a:gd name="T78" fmla="*/ 250 w 279"/>
                    <a:gd name="T79" fmla="*/ 1803 h 1895"/>
                    <a:gd name="T80" fmla="*/ 259 w 279"/>
                    <a:gd name="T81" fmla="*/ 1787 h 1895"/>
                    <a:gd name="T82" fmla="*/ 264 w 279"/>
                    <a:gd name="T83" fmla="*/ 1772 h 1895"/>
                    <a:gd name="T84" fmla="*/ 266 w 279"/>
                    <a:gd name="T85" fmla="*/ 1756 h 1895"/>
                    <a:gd name="T86" fmla="*/ 269 w 279"/>
                    <a:gd name="T87" fmla="*/ 1741 h 189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279"/>
                    <a:gd name="T133" fmla="*/ 0 h 1895"/>
                    <a:gd name="T134" fmla="*/ 279 w 279"/>
                    <a:gd name="T135" fmla="*/ 1895 h 1895"/>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279" h="1895">
                      <a:moveTo>
                        <a:pt x="30" y="2"/>
                      </a:moveTo>
                      <a:lnTo>
                        <a:pt x="55" y="182"/>
                      </a:lnTo>
                      <a:lnTo>
                        <a:pt x="45" y="153"/>
                      </a:lnTo>
                      <a:lnTo>
                        <a:pt x="35" y="127"/>
                      </a:lnTo>
                      <a:lnTo>
                        <a:pt x="21" y="103"/>
                      </a:lnTo>
                      <a:lnTo>
                        <a:pt x="11" y="81"/>
                      </a:lnTo>
                      <a:lnTo>
                        <a:pt x="0" y="0"/>
                      </a:lnTo>
                      <a:lnTo>
                        <a:pt x="9" y="0"/>
                      </a:lnTo>
                      <a:lnTo>
                        <a:pt x="16" y="0"/>
                      </a:lnTo>
                      <a:lnTo>
                        <a:pt x="21" y="2"/>
                      </a:lnTo>
                      <a:lnTo>
                        <a:pt x="30" y="2"/>
                      </a:lnTo>
                      <a:close/>
                      <a:moveTo>
                        <a:pt x="124" y="679"/>
                      </a:moveTo>
                      <a:lnTo>
                        <a:pt x="209" y="1314"/>
                      </a:lnTo>
                      <a:lnTo>
                        <a:pt x="203" y="1303"/>
                      </a:lnTo>
                      <a:lnTo>
                        <a:pt x="197" y="1290"/>
                      </a:lnTo>
                      <a:lnTo>
                        <a:pt x="190" y="1279"/>
                      </a:lnTo>
                      <a:lnTo>
                        <a:pt x="180" y="1269"/>
                      </a:lnTo>
                      <a:lnTo>
                        <a:pt x="182" y="1248"/>
                      </a:lnTo>
                      <a:lnTo>
                        <a:pt x="182" y="1225"/>
                      </a:lnTo>
                      <a:lnTo>
                        <a:pt x="180" y="1203"/>
                      </a:lnTo>
                      <a:lnTo>
                        <a:pt x="168" y="1182"/>
                      </a:lnTo>
                      <a:lnTo>
                        <a:pt x="163" y="1180"/>
                      </a:lnTo>
                      <a:lnTo>
                        <a:pt x="108" y="792"/>
                      </a:lnTo>
                      <a:lnTo>
                        <a:pt x="113" y="763"/>
                      </a:lnTo>
                      <a:lnTo>
                        <a:pt x="117" y="737"/>
                      </a:lnTo>
                      <a:lnTo>
                        <a:pt x="122" y="708"/>
                      </a:lnTo>
                      <a:lnTo>
                        <a:pt x="124" y="679"/>
                      </a:lnTo>
                      <a:close/>
                      <a:moveTo>
                        <a:pt x="243" y="1534"/>
                      </a:moveTo>
                      <a:lnTo>
                        <a:pt x="261" y="1678"/>
                      </a:lnTo>
                      <a:lnTo>
                        <a:pt x="250" y="1643"/>
                      </a:lnTo>
                      <a:lnTo>
                        <a:pt x="245" y="1606"/>
                      </a:lnTo>
                      <a:lnTo>
                        <a:pt x="243" y="1572"/>
                      </a:lnTo>
                      <a:lnTo>
                        <a:pt x="243" y="1534"/>
                      </a:lnTo>
                      <a:close/>
                      <a:moveTo>
                        <a:pt x="269" y="1741"/>
                      </a:moveTo>
                      <a:lnTo>
                        <a:pt x="279" y="1825"/>
                      </a:lnTo>
                      <a:lnTo>
                        <a:pt x="274" y="1843"/>
                      </a:lnTo>
                      <a:lnTo>
                        <a:pt x="272" y="1861"/>
                      </a:lnTo>
                      <a:lnTo>
                        <a:pt x="266" y="1880"/>
                      </a:lnTo>
                      <a:lnTo>
                        <a:pt x="261" y="1895"/>
                      </a:lnTo>
                      <a:lnTo>
                        <a:pt x="250" y="1803"/>
                      </a:lnTo>
                      <a:lnTo>
                        <a:pt x="259" y="1787"/>
                      </a:lnTo>
                      <a:lnTo>
                        <a:pt x="264" y="1772"/>
                      </a:lnTo>
                      <a:lnTo>
                        <a:pt x="266" y="1756"/>
                      </a:lnTo>
                      <a:lnTo>
                        <a:pt x="269" y="1741"/>
                      </a:lnTo>
                      <a:close/>
                    </a:path>
                  </a:pathLst>
                </a:custGeom>
                <a:solidFill>
                  <a:srgbClr val="706D6B"/>
                </a:solidFill>
                <a:ln w="9525">
                  <a:noFill/>
                  <a:round/>
                  <a:headEnd/>
                  <a:tailEnd/>
                </a:ln>
              </p:spPr>
              <p:txBody>
                <a:bodyPr>
                  <a:prstTxWarp prst="textNoShape">
                    <a:avLst/>
                  </a:prstTxWarp>
                </a:bodyPr>
                <a:lstStyle/>
                <a:p>
                  <a:endParaRPr lang="en-US"/>
                </a:p>
              </p:txBody>
            </p:sp>
            <p:sp>
              <p:nvSpPr>
                <p:cNvPr id="55983" name="Freeform 394"/>
                <p:cNvSpPr>
                  <a:spLocks noChangeAspect="1" noEditPoints="1"/>
                </p:cNvSpPr>
                <p:nvPr/>
              </p:nvSpPr>
              <p:spPr bwMode="auto">
                <a:xfrm>
                  <a:off x="3405" y="2277"/>
                  <a:ext cx="95" cy="654"/>
                </a:xfrm>
                <a:custGeom>
                  <a:avLst/>
                  <a:gdLst>
                    <a:gd name="T0" fmla="*/ 29 w 284"/>
                    <a:gd name="T1" fmla="*/ 7 h 1961"/>
                    <a:gd name="T2" fmla="*/ 45 w 284"/>
                    <a:gd name="T3" fmla="*/ 129 h 1961"/>
                    <a:gd name="T4" fmla="*/ 36 w 284"/>
                    <a:gd name="T5" fmla="*/ 108 h 1961"/>
                    <a:gd name="T6" fmla="*/ 26 w 284"/>
                    <a:gd name="T7" fmla="*/ 89 h 1961"/>
                    <a:gd name="T8" fmla="*/ 15 w 284"/>
                    <a:gd name="T9" fmla="*/ 74 h 1961"/>
                    <a:gd name="T10" fmla="*/ 7 w 284"/>
                    <a:gd name="T11" fmla="*/ 60 h 1961"/>
                    <a:gd name="T12" fmla="*/ 0 w 284"/>
                    <a:gd name="T13" fmla="*/ 0 h 1961"/>
                    <a:gd name="T14" fmla="*/ 5 w 284"/>
                    <a:gd name="T15" fmla="*/ 2 h 1961"/>
                    <a:gd name="T16" fmla="*/ 12 w 284"/>
                    <a:gd name="T17" fmla="*/ 5 h 1961"/>
                    <a:gd name="T18" fmla="*/ 21 w 284"/>
                    <a:gd name="T19" fmla="*/ 5 h 1961"/>
                    <a:gd name="T20" fmla="*/ 29 w 284"/>
                    <a:gd name="T21" fmla="*/ 7 h 1961"/>
                    <a:gd name="T22" fmla="*/ 134 w 284"/>
                    <a:gd name="T23" fmla="*/ 744 h 1961"/>
                    <a:gd name="T24" fmla="*/ 205 w 284"/>
                    <a:gd name="T25" fmla="*/ 1288 h 1961"/>
                    <a:gd name="T26" fmla="*/ 205 w 284"/>
                    <a:gd name="T27" fmla="*/ 1284 h 1961"/>
                    <a:gd name="T28" fmla="*/ 202 w 284"/>
                    <a:gd name="T29" fmla="*/ 1281 h 1961"/>
                    <a:gd name="T30" fmla="*/ 200 w 284"/>
                    <a:gd name="T31" fmla="*/ 1279 h 1961"/>
                    <a:gd name="T32" fmla="*/ 195 w 284"/>
                    <a:gd name="T33" fmla="*/ 1274 h 1961"/>
                    <a:gd name="T34" fmla="*/ 197 w 284"/>
                    <a:gd name="T35" fmla="*/ 1253 h 1961"/>
                    <a:gd name="T36" fmla="*/ 197 w 284"/>
                    <a:gd name="T37" fmla="*/ 1230 h 1961"/>
                    <a:gd name="T38" fmla="*/ 195 w 284"/>
                    <a:gd name="T39" fmla="*/ 1208 h 1961"/>
                    <a:gd name="T40" fmla="*/ 183 w 284"/>
                    <a:gd name="T41" fmla="*/ 1187 h 1961"/>
                    <a:gd name="T42" fmla="*/ 161 w 284"/>
                    <a:gd name="T43" fmla="*/ 1168 h 1961"/>
                    <a:gd name="T44" fmla="*/ 115 w 284"/>
                    <a:gd name="T45" fmla="*/ 840 h 1961"/>
                    <a:gd name="T46" fmla="*/ 121 w 284"/>
                    <a:gd name="T47" fmla="*/ 816 h 1961"/>
                    <a:gd name="T48" fmla="*/ 126 w 284"/>
                    <a:gd name="T49" fmla="*/ 792 h 1961"/>
                    <a:gd name="T50" fmla="*/ 128 w 284"/>
                    <a:gd name="T51" fmla="*/ 768 h 1961"/>
                    <a:gd name="T52" fmla="*/ 134 w 284"/>
                    <a:gd name="T53" fmla="*/ 744 h 1961"/>
                    <a:gd name="T54" fmla="*/ 276 w 284"/>
                    <a:gd name="T55" fmla="*/ 1782 h 1961"/>
                    <a:gd name="T56" fmla="*/ 284 w 284"/>
                    <a:gd name="T57" fmla="*/ 1861 h 1961"/>
                    <a:gd name="T58" fmla="*/ 279 w 284"/>
                    <a:gd name="T59" fmla="*/ 1885 h 1961"/>
                    <a:gd name="T60" fmla="*/ 276 w 284"/>
                    <a:gd name="T61" fmla="*/ 1912 h 1961"/>
                    <a:gd name="T62" fmla="*/ 274 w 284"/>
                    <a:gd name="T63" fmla="*/ 1934 h 1961"/>
                    <a:gd name="T64" fmla="*/ 274 w 284"/>
                    <a:gd name="T65" fmla="*/ 1961 h 1961"/>
                    <a:gd name="T66" fmla="*/ 255 w 284"/>
                    <a:gd name="T67" fmla="*/ 1827 h 1961"/>
                    <a:gd name="T68" fmla="*/ 260 w 284"/>
                    <a:gd name="T69" fmla="*/ 1819 h 1961"/>
                    <a:gd name="T70" fmla="*/ 265 w 284"/>
                    <a:gd name="T71" fmla="*/ 1808 h 1961"/>
                    <a:gd name="T72" fmla="*/ 271 w 284"/>
                    <a:gd name="T73" fmla="*/ 1796 h 1961"/>
                    <a:gd name="T74" fmla="*/ 276 w 284"/>
                    <a:gd name="T75" fmla="*/ 1782 h 1961"/>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84"/>
                    <a:gd name="T115" fmla="*/ 0 h 1961"/>
                    <a:gd name="T116" fmla="*/ 284 w 284"/>
                    <a:gd name="T117" fmla="*/ 1961 h 1961"/>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84" h="1961">
                      <a:moveTo>
                        <a:pt x="29" y="7"/>
                      </a:moveTo>
                      <a:lnTo>
                        <a:pt x="45" y="129"/>
                      </a:lnTo>
                      <a:lnTo>
                        <a:pt x="36" y="108"/>
                      </a:lnTo>
                      <a:lnTo>
                        <a:pt x="26" y="89"/>
                      </a:lnTo>
                      <a:lnTo>
                        <a:pt x="15" y="74"/>
                      </a:lnTo>
                      <a:lnTo>
                        <a:pt x="7" y="60"/>
                      </a:lnTo>
                      <a:lnTo>
                        <a:pt x="0" y="0"/>
                      </a:lnTo>
                      <a:lnTo>
                        <a:pt x="5" y="2"/>
                      </a:lnTo>
                      <a:lnTo>
                        <a:pt x="12" y="5"/>
                      </a:lnTo>
                      <a:lnTo>
                        <a:pt x="21" y="5"/>
                      </a:lnTo>
                      <a:lnTo>
                        <a:pt x="29" y="7"/>
                      </a:lnTo>
                      <a:close/>
                      <a:moveTo>
                        <a:pt x="134" y="744"/>
                      </a:moveTo>
                      <a:lnTo>
                        <a:pt x="205" y="1288"/>
                      </a:lnTo>
                      <a:lnTo>
                        <a:pt x="205" y="1284"/>
                      </a:lnTo>
                      <a:lnTo>
                        <a:pt x="202" y="1281"/>
                      </a:lnTo>
                      <a:lnTo>
                        <a:pt x="200" y="1279"/>
                      </a:lnTo>
                      <a:lnTo>
                        <a:pt x="195" y="1274"/>
                      </a:lnTo>
                      <a:lnTo>
                        <a:pt x="197" y="1253"/>
                      </a:lnTo>
                      <a:lnTo>
                        <a:pt x="197" y="1230"/>
                      </a:lnTo>
                      <a:lnTo>
                        <a:pt x="195" y="1208"/>
                      </a:lnTo>
                      <a:lnTo>
                        <a:pt x="183" y="1187"/>
                      </a:lnTo>
                      <a:lnTo>
                        <a:pt x="161" y="1168"/>
                      </a:lnTo>
                      <a:lnTo>
                        <a:pt x="115" y="840"/>
                      </a:lnTo>
                      <a:lnTo>
                        <a:pt x="121" y="816"/>
                      </a:lnTo>
                      <a:lnTo>
                        <a:pt x="126" y="792"/>
                      </a:lnTo>
                      <a:lnTo>
                        <a:pt x="128" y="768"/>
                      </a:lnTo>
                      <a:lnTo>
                        <a:pt x="134" y="744"/>
                      </a:lnTo>
                      <a:close/>
                      <a:moveTo>
                        <a:pt x="276" y="1782"/>
                      </a:moveTo>
                      <a:lnTo>
                        <a:pt x="284" y="1861"/>
                      </a:lnTo>
                      <a:lnTo>
                        <a:pt x="279" y="1885"/>
                      </a:lnTo>
                      <a:lnTo>
                        <a:pt x="276" y="1912"/>
                      </a:lnTo>
                      <a:lnTo>
                        <a:pt x="274" y="1934"/>
                      </a:lnTo>
                      <a:lnTo>
                        <a:pt x="274" y="1961"/>
                      </a:lnTo>
                      <a:lnTo>
                        <a:pt x="255" y="1827"/>
                      </a:lnTo>
                      <a:lnTo>
                        <a:pt x="260" y="1819"/>
                      </a:lnTo>
                      <a:lnTo>
                        <a:pt x="265" y="1808"/>
                      </a:lnTo>
                      <a:lnTo>
                        <a:pt x="271" y="1796"/>
                      </a:lnTo>
                      <a:lnTo>
                        <a:pt x="276" y="1782"/>
                      </a:lnTo>
                      <a:close/>
                    </a:path>
                  </a:pathLst>
                </a:custGeom>
                <a:solidFill>
                  <a:srgbClr val="777772"/>
                </a:solidFill>
                <a:ln w="9525">
                  <a:noFill/>
                  <a:round/>
                  <a:headEnd/>
                  <a:tailEnd/>
                </a:ln>
              </p:spPr>
              <p:txBody>
                <a:bodyPr>
                  <a:prstTxWarp prst="textNoShape">
                    <a:avLst/>
                  </a:prstTxWarp>
                </a:bodyPr>
                <a:lstStyle/>
                <a:p>
                  <a:endParaRPr lang="en-US"/>
                </a:p>
              </p:txBody>
            </p:sp>
            <p:sp>
              <p:nvSpPr>
                <p:cNvPr id="55984" name="Freeform 395"/>
                <p:cNvSpPr>
                  <a:spLocks noChangeAspect="1" noEditPoints="1"/>
                </p:cNvSpPr>
                <p:nvPr/>
              </p:nvSpPr>
              <p:spPr bwMode="auto">
                <a:xfrm>
                  <a:off x="3400" y="2273"/>
                  <a:ext cx="97" cy="693"/>
                </a:xfrm>
                <a:custGeom>
                  <a:avLst/>
                  <a:gdLst>
                    <a:gd name="T0" fmla="*/ 32 w 293"/>
                    <a:gd name="T1" fmla="*/ 16 h 2077"/>
                    <a:gd name="T2" fmla="*/ 43 w 293"/>
                    <a:gd name="T3" fmla="*/ 97 h 2077"/>
                    <a:gd name="T4" fmla="*/ 35 w 293"/>
                    <a:gd name="T5" fmla="*/ 85 h 2077"/>
                    <a:gd name="T6" fmla="*/ 27 w 293"/>
                    <a:gd name="T7" fmla="*/ 74 h 2077"/>
                    <a:gd name="T8" fmla="*/ 17 w 293"/>
                    <a:gd name="T9" fmla="*/ 68 h 2077"/>
                    <a:gd name="T10" fmla="*/ 9 w 293"/>
                    <a:gd name="T11" fmla="*/ 68 h 2077"/>
                    <a:gd name="T12" fmla="*/ 0 w 293"/>
                    <a:gd name="T13" fmla="*/ 0 h 2077"/>
                    <a:gd name="T14" fmla="*/ 3 w 293"/>
                    <a:gd name="T15" fmla="*/ 0 h 2077"/>
                    <a:gd name="T16" fmla="*/ 7 w 293"/>
                    <a:gd name="T17" fmla="*/ 0 h 2077"/>
                    <a:gd name="T18" fmla="*/ 9 w 293"/>
                    <a:gd name="T19" fmla="*/ 0 h 2077"/>
                    <a:gd name="T20" fmla="*/ 12 w 293"/>
                    <a:gd name="T21" fmla="*/ 5 h 2077"/>
                    <a:gd name="T22" fmla="*/ 14 w 293"/>
                    <a:gd name="T23" fmla="*/ 8 h 2077"/>
                    <a:gd name="T24" fmla="*/ 22 w 293"/>
                    <a:gd name="T25" fmla="*/ 13 h 2077"/>
                    <a:gd name="T26" fmla="*/ 32 w 293"/>
                    <a:gd name="T27" fmla="*/ 16 h 2077"/>
                    <a:gd name="T28" fmla="*/ 140 w 293"/>
                    <a:gd name="T29" fmla="*/ 808 h 2077"/>
                    <a:gd name="T30" fmla="*/ 195 w 293"/>
                    <a:gd name="T31" fmla="*/ 1196 h 2077"/>
                    <a:gd name="T32" fmla="*/ 178 w 293"/>
                    <a:gd name="T33" fmla="*/ 1179 h 2077"/>
                    <a:gd name="T34" fmla="*/ 175 w 293"/>
                    <a:gd name="T35" fmla="*/ 1172 h 2077"/>
                    <a:gd name="T36" fmla="*/ 169 w 293"/>
                    <a:gd name="T37" fmla="*/ 1164 h 2077"/>
                    <a:gd name="T38" fmla="*/ 164 w 293"/>
                    <a:gd name="T39" fmla="*/ 1153 h 2077"/>
                    <a:gd name="T40" fmla="*/ 159 w 293"/>
                    <a:gd name="T41" fmla="*/ 1143 h 2077"/>
                    <a:gd name="T42" fmla="*/ 125 w 293"/>
                    <a:gd name="T43" fmla="*/ 890 h 2077"/>
                    <a:gd name="T44" fmla="*/ 130 w 293"/>
                    <a:gd name="T45" fmla="*/ 869 h 2077"/>
                    <a:gd name="T46" fmla="*/ 132 w 293"/>
                    <a:gd name="T47" fmla="*/ 848 h 2077"/>
                    <a:gd name="T48" fmla="*/ 138 w 293"/>
                    <a:gd name="T49" fmla="*/ 829 h 2077"/>
                    <a:gd name="T50" fmla="*/ 140 w 293"/>
                    <a:gd name="T51" fmla="*/ 808 h 2077"/>
                    <a:gd name="T52" fmla="*/ 282 w 293"/>
                    <a:gd name="T53" fmla="*/ 1819 h 2077"/>
                    <a:gd name="T54" fmla="*/ 293 w 293"/>
                    <a:gd name="T55" fmla="*/ 1911 h 2077"/>
                    <a:gd name="T56" fmla="*/ 288 w 293"/>
                    <a:gd name="T57" fmla="*/ 1951 h 2077"/>
                    <a:gd name="T58" fmla="*/ 288 w 293"/>
                    <a:gd name="T59" fmla="*/ 1993 h 2077"/>
                    <a:gd name="T60" fmla="*/ 288 w 293"/>
                    <a:gd name="T61" fmla="*/ 2036 h 2077"/>
                    <a:gd name="T62" fmla="*/ 291 w 293"/>
                    <a:gd name="T63" fmla="*/ 2077 h 2077"/>
                    <a:gd name="T64" fmla="*/ 267 w 293"/>
                    <a:gd name="T65" fmla="*/ 1935 h 2077"/>
                    <a:gd name="T66" fmla="*/ 270 w 293"/>
                    <a:gd name="T67" fmla="*/ 1911 h 2077"/>
                    <a:gd name="T68" fmla="*/ 272 w 293"/>
                    <a:gd name="T69" fmla="*/ 1888 h 2077"/>
                    <a:gd name="T70" fmla="*/ 270 w 293"/>
                    <a:gd name="T71" fmla="*/ 1865 h 2077"/>
                    <a:gd name="T72" fmla="*/ 267 w 293"/>
                    <a:gd name="T73" fmla="*/ 1841 h 2077"/>
                    <a:gd name="T74" fmla="*/ 272 w 293"/>
                    <a:gd name="T75" fmla="*/ 1836 h 2077"/>
                    <a:gd name="T76" fmla="*/ 275 w 293"/>
                    <a:gd name="T77" fmla="*/ 1830 h 2077"/>
                    <a:gd name="T78" fmla="*/ 280 w 293"/>
                    <a:gd name="T79" fmla="*/ 1825 h 2077"/>
                    <a:gd name="T80" fmla="*/ 282 w 293"/>
                    <a:gd name="T81" fmla="*/ 1819 h 2077"/>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93"/>
                    <a:gd name="T124" fmla="*/ 0 h 2077"/>
                    <a:gd name="T125" fmla="*/ 293 w 293"/>
                    <a:gd name="T126" fmla="*/ 2077 h 2077"/>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93" h="2077">
                      <a:moveTo>
                        <a:pt x="32" y="16"/>
                      </a:moveTo>
                      <a:lnTo>
                        <a:pt x="43" y="97"/>
                      </a:lnTo>
                      <a:lnTo>
                        <a:pt x="35" y="85"/>
                      </a:lnTo>
                      <a:lnTo>
                        <a:pt x="27" y="74"/>
                      </a:lnTo>
                      <a:lnTo>
                        <a:pt x="17" y="68"/>
                      </a:lnTo>
                      <a:lnTo>
                        <a:pt x="9" y="68"/>
                      </a:lnTo>
                      <a:lnTo>
                        <a:pt x="0" y="0"/>
                      </a:lnTo>
                      <a:lnTo>
                        <a:pt x="3" y="0"/>
                      </a:lnTo>
                      <a:lnTo>
                        <a:pt x="7" y="0"/>
                      </a:lnTo>
                      <a:lnTo>
                        <a:pt x="9" y="0"/>
                      </a:lnTo>
                      <a:lnTo>
                        <a:pt x="12" y="5"/>
                      </a:lnTo>
                      <a:lnTo>
                        <a:pt x="14" y="8"/>
                      </a:lnTo>
                      <a:lnTo>
                        <a:pt x="22" y="13"/>
                      </a:lnTo>
                      <a:lnTo>
                        <a:pt x="32" y="16"/>
                      </a:lnTo>
                      <a:close/>
                      <a:moveTo>
                        <a:pt x="140" y="808"/>
                      </a:moveTo>
                      <a:lnTo>
                        <a:pt x="195" y="1196"/>
                      </a:lnTo>
                      <a:lnTo>
                        <a:pt x="178" y="1179"/>
                      </a:lnTo>
                      <a:lnTo>
                        <a:pt x="175" y="1172"/>
                      </a:lnTo>
                      <a:lnTo>
                        <a:pt x="169" y="1164"/>
                      </a:lnTo>
                      <a:lnTo>
                        <a:pt x="164" y="1153"/>
                      </a:lnTo>
                      <a:lnTo>
                        <a:pt x="159" y="1143"/>
                      </a:lnTo>
                      <a:lnTo>
                        <a:pt x="125" y="890"/>
                      </a:lnTo>
                      <a:lnTo>
                        <a:pt x="130" y="869"/>
                      </a:lnTo>
                      <a:lnTo>
                        <a:pt x="132" y="848"/>
                      </a:lnTo>
                      <a:lnTo>
                        <a:pt x="138" y="829"/>
                      </a:lnTo>
                      <a:lnTo>
                        <a:pt x="140" y="808"/>
                      </a:lnTo>
                      <a:close/>
                      <a:moveTo>
                        <a:pt x="282" y="1819"/>
                      </a:moveTo>
                      <a:lnTo>
                        <a:pt x="293" y="1911"/>
                      </a:lnTo>
                      <a:lnTo>
                        <a:pt x="288" y="1951"/>
                      </a:lnTo>
                      <a:lnTo>
                        <a:pt x="288" y="1993"/>
                      </a:lnTo>
                      <a:lnTo>
                        <a:pt x="288" y="2036"/>
                      </a:lnTo>
                      <a:lnTo>
                        <a:pt x="291" y="2077"/>
                      </a:lnTo>
                      <a:lnTo>
                        <a:pt x="267" y="1935"/>
                      </a:lnTo>
                      <a:lnTo>
                        <a:pt x="270" y="1911"/>
                      </a:lnTo>
                      <a:lnTo>
                        <a:pt x="272" y="1888"/>
                      </a:lnTo>
                      <a:lnTo>
                        <a:pt x="270" y="1865"/>
                      </a:lnTo>
                      <a:lnTo>
                        <a:pt x="267" y="1841"/>
                      </a:lnTo>
                      <a:lnTo>
                        <a:pt x="272" y="1836"/>
                      </a:lnTo>
                      <a:lnTo>
                        <a:pt x="275" y="1830"/>
                      </a:lnTo>
                      <a:lnTo>
                        <a:pt x="280" y="1825"/>
                      </a:lnTo>
                      <a:lnTo>
                        <a:pt x="282" y="1819"/>
                      </a:lnTo>
                      <a:close/>
                    </a:path>
                  </a:pathLst>
                </a:custGeom>
                <a:solidFill>
                  <a:srgbClr val="82827A"/>
                </a:solidFill>
                <a:ln w="9525">
                  <a:noFill/>
                  <a:round/>
                  <a:headEnd/>
                  <a:tailEnd/>
                </a:ln>
              </p:spPr>
              <p:txBody>
                <a:bodyPr>
                  <a:prstTxWarp prst="textNoShape">
                    <a:avLst/>
                  </a:prstTxWarp>
                </a:bodyPr>
                <a:lstStyle/>
                <a:p>
                  <a:endParaRPr lang="en-US"/>
                </a:p>
              </p:txBody>
            </p:sp>
            <p:sp>
              <p:nvSpPr>
                <p:cNvPr id="55985" name="Freeform 396"/>
                <p:cNvSpPr>
                  <a:spLocks noChangeAspect="1" noEditPoints="1"/>
                </p:cNvSpPr>
                <p:nvPr/>
              </p:nvSpPr>
              <p:spPr bwMode="auto">
                <a:xfrm>
                  <a:off x="3396" y="2273"/>
                  <a:ext cx="101" cy="738"/>
                </a:xfrm>
                <a:custGeom>
                  <a:avLst/>
                  <a:gdLst>
                    <a:gd name="T0" fmla="*/ 29 w 305"/>
                    <a:gd name="T1" fmla="*/ 11 h 2212"/>
                    <a:gd name="T2" fmla="*/ 36 w 305"/>
                    <a:gd name="T3" fmla="*/ 71 h 2212"/>
                    <a:gd name="T4" fmla="*/ 31 w 305"/>
                    <a:gd name="T5" fmla="*/ 68 h 2212"/>
                    <a:gd name="T6" fmla="*/ 29 w 305"/>
                    <a:gd name="T7" fmla="*/ 66 h 2212"/>
                    <a:gd name="T8" fmla="*/ 24 w 305"/>
                    <a:gd name="T9" fmla="*/ 68 h 2212"/>
                    <a:gd name="T10" fmla="*/ 21 w 305"/>
                    <a:gd name="T11" fmla="*/ 71 h 2212"/>
                    <a:gd name="T12" fmla="*/ 12 w 305"/>
                    <a:gd name="T13" fmla="*/ 116 h 2212"/>
                    <a:gd name="T14" fmla="*/ 0 w 305"/>
                    <a:gd name="T15" fmla="*/ 0 h 2212"/>
                    <a:gd name="T16" fmla="*/ 5 w 305"/>
                    <a:gd name="T17" fmla="*/ 0 h 2212"/>
                    <a:gd name="T18" fmla="*/ 7 w 305"/>
                    <a:gd name="T19" fmla="*/ 0 h 2212"/>
                    <a:gd name="T20" fmla="*/ 12 w 305"/>
                    <a:gd name="T21" fmla="*/ 0 h 2212"/>
                    <a:gd name="T22" fmla="*/ 21 w 305"/>
                    <a:gd name="T23" fmla="*/ 0 h 2212"/>
                    <a:gd name="T24" fmla="*/ 21 w 305"/>
                    <a:gd name="T25" fmla="*/ 3 h 2212"/>
                    <a:gd name="T26" fmla="*/ 21 w 305"/>
                    <a:gd name="T27" fmla="*/ 5 h 2212"/>
                    <a:gd name="T28" fmla="*/ 24 w 305"/>
                    <a:gd name="T29" fmla="*/ 8 h 2212"/>
                    <a:gd name="T30" fmla="*/ 29 w 305"/>
                    <a:gd name="T31" fmla="*/ 11 h 2212"/>
                    <a:gd name="T32" fmla="*/ 144 w 305"/>
                    <a:gd name="T33" fmla="*/ 851 h 2212"/>
                    <a:gd name="T34" fmla="*/ 190 w 305"/>
                    <a:gd name="T35" fmla="*/ 1179 h 2212"/>
                    <a:gd name="T36" fmla="*/ 184 w 305"/>
                    <a:gd name="T37" fmla="*/ 1164 h 2212"/>
                    <a:gd name="T38" fmla="*/ 176 w 305"/>
                    <a:gd name="T39" fmla="*/ 1148 h 2212"/>
                    <a:gd name="T40" fmla="*/ 166 w 305"/>
                    <a:gd name="T41" fmla="*/ 1127 h 2212"/>
                    <a:gd name="T42" fmla="*/ 152 w 305"/>
                    <a:gd name="T43" fmla="*/ 1109 h 2212"/>
                    <a:gd name="T44" fmla="*/ 126 w 305"/>
                    <a:gd name="T45" fmla="*/ 926 h 2212"/>
                    <a:gd name="T46" fmla="*/ 132 w 305"/>
                    <a:gd name="T47" fmla="*/ 909 h 2212"/>
                    <a:gd name="T48" fmla="*/ 137 w 305"/>
                    <a:gd name="T49" fmla="*/ 887 h 2212"/>
                    <a:gd name="T50" fmla="*/ 142 w 305"/>
                    <a:gd name="T51" fmla="*/ 869 h 2212"/>
                    <a:gd name="T52" fmla="*/ 144 w 305"/>
                    <a:gd name="T53" fmla="*/ 851 h 2212"/>
                    <a:gd name="T54" fmla="*/ 284 w 305"/>
                    <a:gd name="T55" fmla="*/ 1838 h 2212"/>
                    <a:gd name="T56" fmla="*/ 303 w 305"/>
                    <a:gd name="T57" fmla="*/ 1972 h 2212"/>
                    <a:gd name="T58" fmla="*/ 300 w 305"/>
                    <a:gd name="T59" fmla="*/ 2033 h 2212"/>
                    <a:gd name="T60" fmla="*/ 300 w 305"/>
                    <a:gd name="T61" fmla="*/ 2091 h 2212"/>
                    <a:gd name="T62" fmla="*/ 303 w 305"/>
                    <a:gd name="T63" fmla="*/ 2152 h 2212"/>
                    <a:gd name="T64" fmla="*/ 305 w 305"/>
                    <a:gd name="T65" fmla="*/ 2212 h 2212"/>
                    <a:gd name="T66" fmla="*/ 279 w 305"/>
                    <a:gd name="T67" fmla="*/ 2009 h 2212"/>
                    <a:gd name="T68" fmla="*/ 279 w 305"/>
                    <a:gd name="T69" fmla="*/ 1967 h 2212"/>
                    <a:gd name="T70" fmla="*/ 282 w 305"/>
                    <a:gd name="T71" fmla="*/ 1928 h 2212"/>
                    <a:gd name="T72" fmla="*/ 282 w 305"/>
                    <a:gd name="T73" fmla="*/ 1885 h 2212"/>
                    <a:gd name="T74" fmla="*/ 279 w 305"/>
                    <a:gd name="T75" fmla="*/ 1841 h 2212"/>
                    <a:gd name="T76" fmla="*/ 279 w 305"/>
                    <a:gd name="T77" fmla="*/ 1838 h 2212"/>
                    <a:gd name="T78" fmla="*/ 282 w 305"/>
                    <a:gd name="T79" fmla="*/ 1838 h 2212"/>
                    <a:gd name="T80" fmla="*/ 284 w 305"/>
                    <a:gd name="T81" fmla="*/ 1838 h 2212"/>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305"/>
                    <a:gd name="T124" fmla="*/ 0 h 2212"/>
                    <a:gd name="T125" fmla="*/ 305 w 305"/>
                    <a:gd name="T126" fmla="*/ 2212 h 2212"/>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305" h="2212">
                      <a:moveTo>
                        <a:pt x="29" y="11"/>
                      </a:moveTo>
                      <a:lnTo>
                        <a:pt x="36" y="71"/>
                      </a:lnTo>
                      <a:lnTo>
                        <a:pt x="31" y="68"/>
                      </a:lnTo>
                      <a:lnTo>
                        <a:pt x="29" y="66"/>
                      </a:lnTo>
                      <a:lnTo>
                        <a:pt x="24" y="68"/>
                      </a:lnTo>
                      <a:lnTo>
                        <a:pt x="21" y="71"/>
                      </a:lnTo>
                      <a:lnTo>
                        <a:pt x="12" y="116"/>
                      </a:lnTo>
                      <a:lnTo>
                        <a:pt x="0" y="0"/>
                      </a:lnTo>
                      <a:lnTo>
                        <a:pt x="5" y="0"/>
                      </a:lnTo>
                      <a:lnTo>
                        <a:pt x="7" y="0"/>
                      </a:lnTo>
                      <a:lnTo>
                        <a:pt x="12" y="0"/>
                      </a:lnTo>
                      <a:lnTo>
                        <a:pt x="21" y="0"/>
                      </a:lnTo>
                      <a:lnTo>
                        <a:pt x="21" y="3"/>
                      </a:lnTo>
                      <a:lnTo>
                        <a:pt x="21" y="5"/>
                      </a:lnTo>
                      <a:lnTo>
                        <a:pt x="24" y="8"/>
                      </a:lnTo>
                      <a:lnTo>
                        <a:pt x="29" y="11"/>
                      </a:lnTo>
                      <a:close/>
                      <a:moveTo>
                        <a:pt x="144" y="851"/>
                      </a:moveTo>
                      <a:lnTo>
                        <a:pt x="190" y="1179"/>
                      </a:lnTo>
                      <a:lnTo>
                        <a:pt x="184" y="1164"/>
                      </a:lnTo>
                      <a:lnTo>
                        <a:pt x="176" y="1148"/>
                      </a:lnTo>
                      <a:lnTo>
                        <a:pt x="166" y="1127"/>
                      </a:lnTo>
                      <a:lnTo>
                        <a:pt x="152" y="1109"/>
                      </a:lnTo>
                      <a:lnTo>
                        <a:pt x="126" y="926"/>
                      </a:lnTo>
                      <a:lnTo>
                        <a:pt x="132" y="909"/>
                      </a:lnTo>
                      <a:lnTo>
                        <a:pt x="137" y="887"/>
                      </a:lnTo>
                      <a:lnTo>
                        <a:pt x="142" y="869"/>
                      </a:lnTo>
                      <a:lnTo>
                        <a:pt x="144" y="851"/>
                      </a:lnTo>
                      <a:close/>
                      <a:moveTo>
                        <a:pt x="284" y="1838"/>
                      </a:moveTo>
                      <a:lnTo>
                        <a:pt x="303" y="1972"/>
                      </a:lnTo>
                      <a:lnTo>
                        <a:pt x="300" y="2033"/>
                      </a:lnTo>
                      <a:lnTo>
                        <a:pt x="300" y="2091"/>
                      </a:lnTo>
                      <a:lnTo>
                        <a:pt x="303" y="2152"/>
                      </a:lnTo>
                      <a:lnTo>
                        <a:pt x="305" y="2212"/>
                      </a:lnTo>
                      <a:lnTo>
                        <a:pt x="279" y="2009"/>
                      </a:lnTo>
                      <a:lnTo>
                        <a:pt x="279" y="1967"/>
                      </a:lnTo>
                      <a:lnTo>
                        <a:pt x="282" y="1928"/>
                      </a:lnTo>
                      <a:lnTo>
                        <a:pt x="282" y="1885"/>
                      </a:lnTo>
                      <a:lnTo>
                        <a:pt x="279" y="1841"/>
                      </a:lnTo>
                      <a:lnTo>
                        <a:pt x="279" y="1838"/>
                      </a:lnTo>
                      <a:lnTo>
                        <a:pt x="282" y="1838"/>
                      </a:lnTo>
                      <a:lnTo>
                        <a:pt x="284" y="1838"/>
                      </a:lnTo>
                      <a:close/>
                    </a:path>
                  </a:pathLst>
                </a:custGeom>
                <a:solidFill>
                  <a:srgbClr val="8C8982"/>
                </a:solidFill>
                <a:ln w="9525">
                  <a:noFill/>
                  <a:round/>
                  <a:headEnd/>
                  <a:tailEnd/>
                </a:ln>
              </p:spPr>
              <p:txBody>
                <a:bodyPr>
                  <a:prstTxWarp prst="textNoShape">
                    <a:avLst/>
                  </a:prstTxWarp>
                </a:bodyPr>
                <a:lstStyle/>
                <a:p>
                  <a:endParaRPr lang="en-US"/>
                </a:p>
              </p:txBody>
            </p:sp>
            <p:sp>
              <p:nvSpPr>
                <p:cNvPr id="55986" name="Freeform 397"/>
                <p:cNvSpPr>
                  <a:spLocks noChangeAspect="1" noEditPoints="1"/>
                </p:cNvSpPr>
                <p:nvPr/>
              </p:nvSpPr>
              <p:spPr bwMode="auto">
                <a:xfrm>
                  <a:off x="3390" y="2273"/>
                  <a:ext cx="107" cy="746"/>
                </a:xfrm>
                <a:custGeom>
                  <a:avLst/>
                  <a:gdLst>
                    <a:gd name="T0" fmla="*/ 29 w 322"/>
                    <a:gd name="T1" fmla="*/ 0 h 2238"/>
                    <a:gd name="T2" fmla="*/ 38 w 322"/>
                    <a:gd name="T3" fmla="*/ 68 h 2238"/>
                    <a:gd name="T4" fmla="*/ 38 w 322"/>
                    <a:gd name="T5" fmla="*/ 71 h 2238"/>
                    <a:gd name="T6" fmla="*/ 29 w 322"/>
                    <a:gd name="T7" fmla="*/ 121 h 2238"/>
                    <a:gd name="T8" fmla="*/ 27 w 322"/>
                    <a:gd name="T9" fmla="*/ 109 h 2238"/>
                    <a:gd name="T10" fmla="*/ 22 w 322"/>
                    <a:gd name="T11" fmla="*/ 95 h 2238"/>
                    <a:gd name="T12" fmla="*/ 17 w 322"/>
                    <a:gd name="T13" fmla="*/ 85 h 2238"/>
                    <a:gd name="T14" fmla="*/ 9 w 322"/>
                    <a:gd name="T15" fmla="*/ 76 h 2238"/>
                    <a:gd name="T16" fmla="*/ 0 w 322"/>
                    <a:gd name="T17" fmla="*/ 0 h 2238"/>
                    <a:gd name="T18" fmla="*/ 7 w 322"/>
                    <a:gd name="T19" fmla="*/ 0 h 2238"/>
                    <a:gd name="T20" fmla="*/ 14 w 322"/>
                    <a:gd name="T21" fmla="*/ 3 h 2238"/>
                    <a:gd name="T22" fmla="*/ 22 w 322"/>
                    <a:gd name="T23" fmla="*/ 3 h 2238"/>
                    <a:gd name="T24" fmla="*/ 29 w 322"/>
                    <a:gd name="T25" fmla="*/ 0 h 2238"/>
                    <a:gd name="T26" fmla="*/ 154 w 322"/>
                    <a:gd name="T27" fmla="*/ 890 h 2238"/>
                    <a:gd name="T28" fmla="*/ 188 w 322"/>
                    <a:gd name="T29" fmla="*/ 1143 h 2238"/>
                    <a:gd name="T30" fmla="*/ 180 w 322"/>
                    <a:gd name="T31" fmla="*/ 1127 h 2238"/>
                    <a:gd name="T32" fmla="*/ 172 w 322"/>
                    <a:gd name="T33" fmla="*/ 1111 h 2238"/>
                    <a:gd name="T34" fmla="*/ 161 w 322"/>
                    <a:gd name="T35" fmla="*/ 1095 h 2238"/>
                    <a:gd name="T36" fmla="*/ 154 w 322"/>
                    <a:gd name="T37" fmla="*/ 1082 h 2238"/>
                    <a:gd name="T38" fmla="*/ 135 w 322"/>
                    <a:gd name="T39" fmla="*/ 959 h 2238"/>
                    <a:gd name="T40" fmla="*/ 140 w 322"/>
                    <a:gd name="T41" fmla="*/ 943 h 2238"/>
                    <a:gd name="T42" fmla="*/ 145 w 322"/>
                    <a:gd name="T43" fmla="*/ 926 h 2238"/>
                    <a:gd name="T44" fmla="*/ 149 w 322"/>
                    <a:gd name="T45" fmla="*/ 909 h 2238"/>
                    <a:gd name="T46" fmla="*/ 154 w 322"/>
                    <a:gd name="T47" fmla="*/ 890 h 2238"/>
                    <a:gd name="T48" fmla="*/ 296 w 322"/>
                    <a:gd name="T49" fmla="*/ 1935 h 2238"/>
                    <a:gd name="T50" fmla="*/ 320 w 322"/>
                    <a:gd name="T51" fmla="*/ 2077 h 2238"/>
                    <a:gd name="T52" fmla="*/ 320 w 322"/>
                    <a:gd name="T53" fmla="*/ 2116 h 2238"/>
                    <a:gd name="T54" fmla="*/ 322 w 322"/>
                    <a:gd name="T55" fmla="*/ 2157 h 2238"/>
                    <a:gd name="T56" fmla="*/ 322 w 322"/>
                    <a:gd name="T57" fmla="*/ 2198 h 2238"/>
                    <a:gd name="T58" fmla="*/ 322 w 322"/>
                    <a:gd name="T59" fmla="*/ 2238 h 2238"/>
                    <a:gd name="T60" fmla="*/ 306 w 322"/>
                    <a:gd name="T61" fmla="*/ 2222 h 2238"/>
                    <a:gd name="T62" fmla="*/ 288 w 322"/>
                    <a:gd name="T63" fmla="*/ 2089 h 2238"/>
                    <a:gd name="T64" fmla="*/ 291 w 322"/>
                    <a:gd name="T65" fmla="*/ 2048 h 2238"/>
                    <a:gd name="T66" fmla="*/ 293 w 322"/>
                    <a:gd name="T67" fmla="*/ 2009 h 2238"/>
                    <a:gd name="T68" fmla="*/ 296 w 322"/>
                    <a:gd name="T69" fmla="*/ 1972 h 2238"/>
                    <a:gd name="T70" fmla="*/ 296 w 322"/>
                    <a:gd name="T71" fmla="*/ 1935 h 223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22"/>
                    <a:gd name="T109" fmla="*/ 0 h 2238"/>
                    <a:gd name="T110" fmla="*/ 322 w 322"/>
                    <a:gd name="T111" fmla="*/ 2238 h 223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22" h="2238">
                      <a:moveTo>
                        <a:pt x="29" y="0"/>
                      </a:moveTo>
                      <a:lnTo>
                        <a:pt x="38" y="68"/>
                      </a:lnTo>
                      <a:lnTo>
                        <a:pt x="38" y="71"/>
                      </a:lnTo>
                      <a:lnTo>
                        <a:pt x="29" y="121"/>
                      </a:lnTo>
                      <a:lnTo>
                        <a:pt x="27" y="109"/>
                      </a:lnTo>
                      <a:lnTo>
                        <a:pt x="22" y="95"/>
                      </a:lnTo>
                      <a:lnTo>
                        <a:pt x="17" y="85"/>
                      </a:lnTo>
                      <a:lnTo>
                        <a:pt x="9" y="76"/>
                      </a:lnTo>
                      <a:lnTo>
                        <a:pt x="0" y="0"/>
                      </a:lnTo>
                      <a:lnTo>
                        <a:pt x="7" y="0"/>
                      </a:lnTo>
                      <a:lnTo>
                        <a:pt x="14" y="3"/>
                      </a:lnTo>
                      <a:lnTo>
                        <a:pt x="22" y="3"/>
                      </a:lnTo>
                      <a:lnTo>
                        <a:pt x="29" y="0"/>
                      </a:lnTo>
                      <a:close/>
                      <a:moveTo>
                        <a:pt x="154" y="890"/>
                      </a:moveTo>
                      <a:lnTo>
                        <a:pt x="188" y="1143"/>
                      </a:lnTo>
                      <a:lnTo>
                        <a:pt x="180" y="1127"/>
                      </a:lnTo>
                      <a:lnTo>
                        <a:pt x="172" y="1111"/>
                      </a:lnTo>
                      <a:lnTo>
                        <a:pt x="161" y="1095"/>
                      </a:lnTo>
                      <a:lnTo>
                        <a:pt x="154" y="1082"/>
                      </a:lnTo>
                      <a:lnTo>
                        <a:pt x="135" y="959"/>
                      </a:lnTo>
                      <a:lnTo>
                        <a:pt x="140" y="943"/>
                      </a:lnTo>
                      <a:lnTo>
                        <a:pt x="145" y="926"/>
                      </a:lnTo>
                      <a:lnTo>
                        <a:pt x="149" y="909"/>
                      </a:lnTo>
                      <a:lnTo>
                        <a:pt x="154" y="890"/>
                      </a:lnTo>
                      <a:close/>
                      <a:moveTo>
                        <a:pt x="296" y="1935"/>
                      </a:moveTo>
                      <a:lnTo>
                        <a:pt x="320" y="2077"/>
                      </a:lnTo>
                      <a:lnTo>
                        <a:pt x="320" y="2116"/>
                      </a:lnTo>
                      <a:lnTo>
                        <a:pt x="322" y="2157"/>
                      </a:lnTo>
                      <a:lnTo>
                        <a:pt x="322" y="2198"/>
                      </a:lnTo>
                      <a:lnTo>
                        <a:pt x="322" y="2238"/>
                      </a:lnTo>
                      <a:lnTo>
                        <a:pt x="306" y="2222"/>
                      </a:lnTo>
                      <a:lnTo>
                        <a:pt x="288" y="2089"/>
                      </a:lnTo>
                      <a:lnTo>
                        <a:pt x="291" y="2048"/>
                      </a:lnTo>
                      <a:lnTo>
                        <a:pt x="293" y="2009"/>
                      </a:lnTo>
                      <a:lnTo>
                        <a:pt x="296" y="1972"/>
                      </a:lnTo>
                      <a:lnTo>
                        <a:pt x="296" y="1935"/>
                      </a:lnTo>
                      <a:close/>
                    </a:path>
                  </a:pathLst>
                </a:custGeom>
                <a:solidFill>
                  <a:srgbClr val="939189"/>
                </a:solidFill>
                <a:ln w="9525">
                  <a:noFill/>
                  <a:round/>
                  <a:headEnd/>
                  <a:tailEnd/>
                </a:ln>
              </p:spPr>
              <p:txBody>
                <a:bodyPr>
                  <a:prstTxWarp prst="textNoShape">
                    <a:avLst/>
                  </a:prstTxWarp>
                </a:bodyPr>
                <a:lstStyle/>
                <a:p>
                  <a:endParaRPr lang="en-US"/>
                </a:p>
              </p:txBody>
            </p:sp>
            <p:sp>
              <p:nvSpPr>
                <p:cNvPr id="55987" name="Freeform 398"/>
                <p:cNvSpPr>
                  <a:spLocks noChangeAspect="1" noEditPoints="1"/>
                </p:cNvSpPr>
                <p:nvPr/>
              </p:nvSpPr>
              <p:spPr bwMode="auto">
                <a:xfrm>
                  <a:off x="3385" y="2273"/>
                  <a:ext cx="112" cy="746"/>
                </a:xfrm>
                <a:custGeom>
                  <a:avLst/>
                  <a:gdLst>
                    <a:gd name="T0" fmla="*/ 32 w 337"/>
                    <a:gd name="T1" fmla="*/ 2 h 2240"/>
                    <a:gd name="T2" fmla="*/ 44 w 337"/>
                    <a:gd name="T3" fmla="*/ 118 h 2240"/>
                    <a:gd name="T4" fmla="*/ 44 w 337"/>
                    <a:gd name="T5" fmla="*/ 123 h 2240"/>
                    <a:gd name="T6" fmla="*/ 39 w 337"/>
                    <a:gd name="T7" fmla="*/ 102 h 2240"/>
                    <a:gd name="T8" fmla="*/ 32 w 337"/>
                    <a:gd name="T9" fmla="*/ 84 h 2240"/>
                    <a:gd name="T10" fmla="*/ 22 w 337"/>
                    <a:gd name="T11" fmla="*/ 65 h 2240"/>
                    <a:gd name="T12" fmla="*/ 8 w 337"/>
                    <a:gd name="T13" fmla="*/ 47 h 2240"/>
                    <a:gd name="T14" fmla="*/ 0 w 337"/>
                    <a:gd name="T15" fmla="*/ 0 h 2240"/>
                    <a:gd name="T16" fmla="*/ 5 w 337"/>
                    <a:gd name="T17" fmla="*/ 0 h 2240"/>
                    <a:gd name="T18" fmla="*/ 13 w 337"/>
                    <a:gd name="T19" fmla="*/ 0 h 2240"/>
                    <a:gd name="T20" fmla="*/ 22 w 337"/>
                    <a:gd name="T21" fmla="*/ 2 h 2240"/>
                    <a:gd name="T22" fmla="*/ 32 w 337"/>
                    <a:gd name="T23" fmla="*/ 2 h 2240"/>
                    <a:gd name="T24" fmla="*/ 158 w 337"/>
                    <a:gd name="T25" fmla="*/ 928 h 2240"/>
                    <a:gd name="T26" fmla="*/ 184 w 337"/>
                    <a:gd name="T27" fmla="*/ 1111 h 2240"/>
                    <a:gd name="T28" fmla="*/ 176 w 337"/>
                    <a:gd name="T29" fmla="*/ 1097 h 2240"/>
                    <a:gd name="T30" fmla="*/ 169 w 337"/>
                    <a:gd name="T31" fmla="*/ 1087 h 2240"/>
                    <a:gd name="T32" fmla="*/ 158 w 337"/>
                    <a:gd name="T33" fmla="*/ 1079 h 2240"/>
                    <a:gd name="T34" fmla="*/ 150 w 337"/>
                    <a:gd name="T35" fmla="*/ 1068 h 2240"/>
                    <a:gd name="T36" fmla="*/ 140 w 337"/>
                    <a:gd name="T37" fmla="*/ 997 h 2240"/>
                    <a:gd name="T38" fmla="*/ 145 w 337"/>
                    <a:gd name="T39" fmla="*/ 979 h 2240"/>
                    <a:gd name="T40" fmla="*/ 150 w 337"/>
                    <a:gd name="T41" fmla="*/ 963 h 2240"/>
                    <a:gd name="T42" fmla="*/ 153 w 337"/>
                    <a:gd name="T43" fmla="*/ 945 h 2240"/>
                    <a:gd name="T44" fmla="*/ 158 w 337"/>
                    <a:gd name="T45" fmla="*/ 928 h 2240"/>
                    <a:gd name="T46" fmla="*/ 311 w 337"/>
                    <a:gd name="T47" fmla="*/ 2011 h 2240"/>
                    <a:gd name="T48" fmla="*/ 337 w 337"/>
                    <a:gd name="T49" fmla="*/ 2214 h 2240"/>
                    <a:gd name="T50" fmla="*/ 337 w 337"/>
                    <a:gd name="T51" fmla="*/ 2219 h 2240"/>
                    <a:gd name="T52" fmla="*/ 337 w 337"/>
                    <a:gd name="T53" fmla="*/ 2227 h 2240"/>
                    <a:gd name="T54" fmla="*/ 337 w 337"/>
                    <a:gd name="T55" fmla="*/ 2235 h 2240"/>
                    <a:gd name="T56" fmla="*/ 337 w 337"/>
                    <a:gd name="T57" fmla="*/ 2240 h 2240"/>
                    <a:gd name="T58" fmla="*/ 308 w 337"/>
                    <a:gd name="T59" fmla="*/ 2203 h 2240"/>
                    <a:gd name="T60" fmla="*/ 303 w 337"/>
                    <a:gd name="T61" fmla="*/ 2195 h 2240"/>
                    <a:gd name="T62" fmla="*/ 303 w 337"/>
                    <a:gd name="T63" fmla="*/ 2148 h 2240"/>
                    <a:gd name="T64" fmla="*/ 303 w 337"/>
                    <a:gd name="T65" fmla="*/ 2103 h 2240"/>
                    <a:gd name="T66" fmla="*/ 306 w 337"/>
                    <a:gd name="T67" fmla="*/ 2056 h 2240"/>
                    <a:gd name="T68" fmla="*/ 311 w 337"/>
                    <a:gd name="T69" fmla="*/ 2011 h 224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37"/>
                    <a:gd name="T106" fmla="*/ 0 h 2240"/>
                    <a:gd name="T107" fmla="*/ 337 w 337"/>
                    <a:gd name="T108" fmla="*/ 2240 h 2240"/>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37" h="2240">
                      <a:moveTo>
                        <a:pt x="32" y="2"/>
                      </a:moveTo>
                      <a:lnTo>
                        <a:pt x="44" y="118"/>
                      </a:lnTo>
                      <a:lnTo>
                        <a:pt x="44" y="123"/>
                      </a:lnTo>
                      <a:lnTo>
                        <a:pt x="39" y="102"/>
                      </a:lnTo>
                      <a:lnTo>
                        <a:pt x="32" y="84"/>
                      </a:lnTo>
                      <a:lnTo>
                        <a:pt x="22" y="65"/>
                      </a:lnTo>
                      <a:lnTo>
                        <a:pt x="8" y="47"/>
                      </a:lnTo>
                      <a:lnTo>
                        <a:pt x="0" y="0"/>
                      </a:lnTo>
                      <a:lnTo>
                        <a:pt x="5" y="0"/>
                      </a:lnTo>
                      <a:lnTo>
                        <a:pt x="13" y="0"/>
                      </a:lnTo>
                      <a:lnTo>
                        <a:pt x="22" y="2"/>
                      </a:lnTo>
                      <a:lnTo>
                        <a:pt x="32" y="2"/>
                      </a:lnTo>
                      <a:close/>
                      <a:moveTo>
                        <a:pt x="158" y="928"/>
                      </a:moveTo>
                      <a:lnTo>
                        <a:pt x="184" y="1111"/>
                      </a:lnTo>
                      <a:lnTo>
                        <a:pt x="176" y="1097"/>
                      </a:lnTo>
                      <a:lnTo>
                        <a:pt x="169" y="1087"/>
                      </a:lnTo>
                      <a:lnTo>
                        <a:pt x="158" y="1079"/>
                      </a:lnTo>
                      <a:lnTo>
                        <a:pt x="150" y="1068"/>
                      </a:lnTo>
                      <a:lnTo>
                        <a:pt x="140" y="997"/>
                      </a:lnTo>
                      <a:lnTo>
                        <a:pt x="145" y="979"/>
                      </a:lnTo>
                      <a:lnTo>
                        <a:pt x="150" y="963"/>
                      </a:lnTo>
                      <a:lnTo>
                        <a:pt x="153" y="945"/>
                      </a:lnTo>
                      <a:lnTo>
                        <a:pt x="158" y="928"/>
                      </a:lnTo>
                      <a:close/>
                      <a:moveTo>
                        <a:pt x="311" y="2011"/>
                      </a:moveTo>
                      <a:lnTo>
                        <a:pt x="337" y="2214"/>
                      </a:lnTo>
                      <a:lnTo>
                        <a:pt x="337" y="2219"/>
                      </a:lnTo>
                      <a:lnTo>
                        <a:pt x="337" y="2227"/>
                      </a:lnTo>
                      <a:lnTo>
                        <a:pt x="337" y="2235"/>
                      </a:lnTo>
                      <a:lnTo>
                        <a:pt x="337" y="2240"/>
                      </a:lnTo>
                      <a:lnTo>
                        <a:pt x="308" y="2203"/>
                      </a:lnTo>
                      <a:lnTo>
                        <a:pt x="303" y="2195"/>
                      </a:lnTo>
                      <a:lnTo>
                        <a:pt x="303" y="2148"/>
                      </a:lnTo>
                      <a:lnTo>
                        <a:pt x="303" y="2103"/>
                      </a:lnTo>
                      <a:lnTo>
                        <a:pt x="306" y="2056"/>
                      </a:lnTo>
                      <a:lnTo>
                        <a:pt x="311" y="2011"/>
                      </a:lnTo>
                      <a:close/>
                    </a:path>
                  </a:pathLst>
                </a:custGeom>
                <a:solidFill>
                  <a:srgbClr val="9E9E91"/>
                </a:solidFill>
                <a:ln w="9525">
                  <a:noFill/>
                  <a:round/>
                  <a:headEnd/>
                  <a:tailEnd/>
                </a:ln>
              </p:spPr>
              <p:txBody>
                <a:bodyPr>
                  <a:prstTxWarp prst="textNoShape">
                    <a:avLst/>
                  </a:prstTxWarp>
                </a:bodyPr>
                <a:lstStyle/>
                <a:p>
                  <a:endParaRPr lang="en-US"/>
                </a:p>
              </p:txBody>
            </p:sp>
            <p:sp>
              <p:nvSpPr>
                <p:cNvPr id="55988" name="Freeform 399"/>
                <p:cNvSpPr>
                  <a:spLocks noChangeAspect="1" noEditPoints="1"/>
                </p:cNvSpPr>
                <p:nvPr/>
              </p:nvSpPr>
              <p:spPr bwMode="auto">
                <a:xfrm>
                  <a:off x="3381" y="2273"/>
                  <a:ext cx="111" cy="741"/>
                </a:xfrm>
                <a:custGeom>
                  <a:avLst/>
                  <a:gdLst>
                    <a:gd name="T0" fmla="*/ 26 w 332"/>
                    <a:gd name="T1" fmla="*/ 2 h 2224"/>
                    <a:gd name="T2" fmla="*/ 35 w 332"/>
                    <a:gd name="T3" fmla="*/ 78 h 2224"/>
                    <a:gd name="T4" fmla="*/ 26 w 332"/>
                    <a:gd name="T5" fmla="*/ 63 h 2224"/>
                    <a:gd name="T6" fmla="*/ 19 w 332"/>
                    <a:gd name="T7" fmla="*/ 47 h 2224"/>
                    <a:gd name="T8" fmla="*/ 9 w 332"/>
                    <a:gd name="T9" fmla="*/ 31 h 2224"/>
                    <a:gd name="T10" fmla="*/ 0 w 332"/>
                    <a:gd name="T11" fmla="*/ 18 h 2224"/>
                    <a:gd name="T12" fmla="*/ 0 w 332"/>
                    <a:gd name="T13" fmla="*/ 2 h 2224"/>
                    <a:gd name="T14" fmla="*/ 3 w 332"/>
                    <a:gd name="T15" fmla="*/ 0 h 2224"/>
                    <a:gd name="T16" fmla="*/ 11 w 332"/>
                    <a:gd name="T17" fmla="*/ 0 h 2224"/>
                    <a:gd name="T18" fmla="*/ 19 w 332"/>
                    <a:gd name="T19" fmla="*/ 0 h 2224"/>
                    <a:gd name="T20" fmla="*/ 26 w 332"/>
                    <a:gd name="T21" fmla="*/ 2 h 2224"/>
                    <a:gd name="T22" fmla="*/ 161 w 332"/>
                    <a:gd name="T23" fmla="*/ 961 h 2224"/>
                    <a:gd name="T24" fmla="*/ 180 w 332"/>
                    <a:gd name="T25" fmla="*/ 1084 h 2224"/>
                    <a:gd name="T26" fmla="*/ 171 w 332"/>
                    <a:gd name="T27" fmla="*/ 1077 h 2224"/>
                    <a:gd name="T28" fmla="*/ 164 w 332"/>
                    <a:gd name="T29" fmla="*/ 1071 h 2224"/>
                    <a:gd name="T30" fmla="*/ 153 w 332"/>
                    <a:gd name="T31" fmla="*/ 1063 h 2224"/>
                    <a:gd name="T32" fmla="*/ 142 w 332"/>
                    <a:gd name="T33" fmla="*/ 1058 h 2224"/>
                    <a:gd name="T34" fmla="*/ 140 w 332"/>
                    <a:gd name="T35" fmla="*/ 1024 h 2224"/>
                    <a:gd name="T36" fmla="*/ 146 w 332"/>
                    <a:gd name="T37" fmla="*/ 1008 h 2224"/>
                    <a:gd name="T38" fmla="*/ 148 w 332"/>
                    <a:gd name="T39" fmla="*/ 992 h 2224"/>
                    <a:gd name="T40" fmla="*/ 153 w 332"/>
                    <a:gd name="T41" fmla="*/ 976 h 2224"/>
                    <a:gd name="T42" fmla="*/ 161 w 332"/>
                    <a:gd name="T43" fmla="*/ 961 h 2224"/>
                    <a:gd name="T44" fmla="*/ 314 w 332"/>
                    <a:gd name="T45" fmla="*/ 2091 h 2224"/>
                    <a:gd name="T46" fmla="*/ 332 w 332"/>
                    <a:gd name="T47" fmla="*/ 2224 h 2224"/>
                    <a:gd name="T48" fmla="*/ 314 w 332"/>
                    <a:gd name="T49" fmla="*/ 2203 h 2224"/>
                    <a:gd name="T50" fmla="*/ 314 w 332"/>
                    <a:gd name="T51" fmla="*/ 2171 h 2224"/>
                    <a:gd name="T52" fmla="*/ 314 w 332"/>
                    <a:gd name="T53" fmla="*/ 2142 h 2224"/>
                    <a:gd name="T54" fmla="*/ 314 w 332"/>
                    <a:gd name="T55" fmla="*/ 2116 h 2224"/>
                    <a:gd name="T56" fmla="*/ 314 w 332"/>
                    <a:gd name="T57" fmla="*/ 2091 h 22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332"/>
                    <a:gd name="T88" fmla="*/ 0 h 2224"/>
                    <a:gd name="T89" fmla="*/ 332 w 332"/>
                    <a:gd name="T90" fmla="*/ 2224 h 2224"/>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332" h="2224">
                      <a:moveTo>
                        <a:pt x="26" y="2"/>
                      </a:moveTo>
                      <a:lnTo>
                        <a:pt x="35" y="78"/>
                      </a:lnTo>
                      <a:lnTo>
                        <a:pt x="26" y="63"/>
                      </a:lnTo>
                      <a:lnTo>
                        <a:pt x="19" y="47"/>
                      </a:lnTo>
                      <a:lnTo>
                        <a:pt x="9" y="31"/>
                      </a:lnTo>
                      <a:lnTo>
                        <a:pt x="0" y="18"/>
                      </a:lnTo>
                      <a:lnTo>
                        <a:pt x="0" y="2"/>
                      </a:lnTo>
                      <a:lnTo>
                        <a:pt x="3" y="0"/>
                      </a:lnTo>
                      <a:lnTo>
                        <a:pt x="11" y="0"/>
                      </a:lnTo>
                      <a:lnTo>
                        <a:pt x="19" y="0"/>
                      </a:lnTo>
                      <a:lnTo>
                        <a:pt x="26" y="2"/>
                      </a:lnTo>
                      <a:close/>
                      <a:moveTo>
                        <a:pt x="161" y="961"/>
                      </a:moveTo>
                      <a:lnTo>
                        <a:pt x="180" y="1084"/>
                      </a:lnTo>
                      <a:lnTo>
                        <a:pt x="171" y="1077"/>
                      </a:lnTo>
                      <a:lnTo>
                        <a:pt x="164" y="1071"/>
                      </a:lnTo>
                      <a:lnTo>
                        <a:pt x="153" y="1063"/>
                      </a:lnTo>
                      <a:lnTo>
                        <a:pt x="142" y="1058"/>
                      </a:lnTo>
                      <a:lnTo>
                        <a:pt x="140" y="1024"/>
                      </a:lnTo>
                      <a:lnTo>
                        <a:pt x="146" y="1008"/>
                      </a:lnTo>
                      <a:lnTo>
                        <a:pt x="148" y="992"/>
                      </a:lnTo>
                      <a:lnTo>
                        <a:pt x="153" y="976"/>
                      </a:lnTo>
                      <a:lnTo>
                        <a:pt x="161" y="961"/>
                      </a:lnTo>
                      <a:close/>
                      <a:moveTo>
                        <a:pt x="314" y="2091"/>
                      </a:moveTo>
                      <a:lnTo>
                        <a:pt x="332" y="2224"/>
                      </a:lnTo>
                      <a:lnTo>
                        <a:pt x="314" y="2203"/>
                      </a:lnTo>
                      <a:lnTo>
                        <a:pt x="314" y="2171"/>
                      </a:lnTo>
                      <a:lnTo>
                        <a:pt x="314" y="2142"/>
                      </a:lnTo>
                      <a:lnTo>
                        <a:pt x="314" y="2116"/>
                      </a:lnTo>
                      <a:lnTo>
                        <a:pt x="314" y="2091"/>
                      </a:lnTo>
                      <a:close/>
                    </a:path>
                  </a:pathLst>
                </a:custGeom>
                <a:solidFill>
                  <a:srgbClr val="A8A899"/>
                </a:solidFill>
                <a:ln w="9525">
                  <a:noFill/>
                  <a:round/>
                  <a:headEnd/>
                  <a:tailEnd/>
                </a:ln>
              </p:spPr>
              <p:txBody>
                <a:bodyPr>
                  <a:prstTxWarp prst="textNoShape">
                    <a:avLst/>
                  </a:prstTxWarp>
                </a:bodyPr>
                <a:lstStyle/>
                <a:p>
                  <a:endParaRPr lang="en-US"/>
                </a:p>
              </p:txBody>
            </p:sp>
            <p:sp>
              <p:nvSpPr>
                <p:cNvPr id="55989" name="Freeform 400"/>
                <p:cNvSpPr>
                  <a:spLocks noChangeAspect="1" noEditPoints="1"/>
                </p:cNvSpPr>
                <p:nvPr/>
              </p:nvSpPr>
              <p:spPr bwMode="auto">
                <a:xfrm>
                  <a:off x="3381" y="2273"/>
                  <a:ext cx="107" cy="734"/>
                </a:xfrm>
                <a:custGeom>
                  <a:avLst/>
                  <a:gdLst>
                    <a:gd name="T0" fmla="*/ 13 w 321"/>
                    <a:gd name="T1" fmla="*/ 0 h 2203"/>
                    <a:gd name="T2" fmla="*/ 21 w 321"/>
                    <a:gd name="T3" fmla="*/ 47 h 2203"/>
                    <a:gd name="T4" fmla="*/ 13 w 321"/>
                    <a:gd name="T5" fmla="*/ 39 h 2203"/>
                    <a:gd name="T6" fmla="*/ 8 w 321"/>
                    <a:gd name="T7" fmla="*/ 29 h 2203"/>
                    <a:gd name="T8" fmla="*/ 2 w 321"/>
                    <a:gd name="T9" fmla="*/ 18 h 2203"/>
                    <a:gd name="T10" fmla="*/ 0 w 321"/>
                    <a:gd name="T11" fmla="*/ 7 h 2203"/>
                    <a:gd name="T12" fmla="*/ 2 w 321"/>
                    <a:gd name="T13" fmla="*/ 5 h 2203"/>
                    <a:gd name="T14" fmla="*/ 5 w 321"/>
                    <a:gd name="T15" fmla="*/ 2 h 2203"/>
                    <a:gd name="T16" fmla="*/ 8 w 321"/>
                    <a:gd name="T17" fmla="*/ 2 h 2203"/>
                    <a:gd name="T18" fmla="*/ 13 w 321"/>
                    <a:gd name="T19" fmla="*/ 0 h 2203"/>
                    <a:gd name="T20" fmla="*/ 153 w 321"/>
                    <a:gd name="T21" fmla="*/ 997 h 2203"/>
                    <a:gd name="T22" fmla="*/ 163 w 321"/>
                    <a:gd name="T23" fmla="*/ 1068 h 2203"/>
                    <a:gd name="T24" fmla="*/ 155 w 321"/>
                    <a:gd name="T25" fmla="*/ 1063 h 2203"/>
                    <a:gd name="T26" fmla="*/ 148 w 321"/>
                    <a:gd name="T27" fmla="*/ 1060 h 2203"/>
                    <a:gd name="T28" fmla="*/ 139 w 321"/>
                    <a:gd name="T29" fmla="*/ 1055 h 2203"/>
                    <a:gd name="T30" fmla="*/ 129 w 321"/>
                    <a:gd name="T31" fmla="*/ 1055 h 2203"/>
                    <a:gd name="T32" fmla="*/ 129 w 321"/>
                    <a:gd name="T33" fmla="*/ 1048 h 2203"/>
                    <a:gd name="T34" fmla="*/ 134 w 321"/>
                    <a:gd name="T35" fmla="*/ 1034 h 2203"/>
                    <a:gd name="T36" fmla="*/ 142 w 321"/>
                    <a:gd name="T37" fmla="*/ 1024 h 2203"/>
                    <a:gd name="T38" fmla="*/ 148 w 321"/>
                    <a:gd name="T39" fmla="*/ 1010 h 2203"/>
                    <a:gd name="T40" fmla="*/ 153 w 321"/>
                    <a:gd name="T41" fmla="*/ 997 h 2203"/>
                    <a:gd name="T42" fmla="*/ 316 w 321"/>
                    <a:gd name="T43" fmla="*/ 2195 h 2203"/>
                    <a:gd name="T44" fmla="*/ 321 w 321"/>
                    <a:gd name="T45" fmla="*/ 2203 h 2203"/>
                    <a:gd name="T46" fmla="*/ 316 w 321"/>
                    <a:gd name="T47" fmla="*/ 2203 h 2203"/>
                    <a:gd name="T48" fmla="*/ 316 w 321"/>
                    <a:gd name="T49" fmla="*/ 2200 h 2203"/>
                    <a:gd name="T50" fmla="*/ 316 w 321"/>
                    <a:gd name="T51" fmla="*/ 2198 h 2203"/>
                    <a:gd name="T52" fmla="*/ 316 w 321"/>
                    <a:gd name="T53" fmla="*/ 2195 h 2203"/>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321"/>
                    <a:gd name="T82" fmla="*/ 0 h 2203"/>
                    <a:gd name="T83" fmla="*/ 321 w 321"/>
                    <a:gd name="T84" fmla="*/ 2203 h 2203"/>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321" h="2203">
                      <a:moveTo>
                        <a:pt x="13" y="0"/>
                      </a:moveTo>
                      <a:lnTo>
                        <a:pt x="21" y="47"/>
                      </a:lnTo>
                      <a:lnTo>
                        <a:pt x="13" y="39"/>
                      </a:lnTo>
                      <a:lnTo>
                        <a:pt x="8" y="29"/>
                      </a:lnTo>
                      <a:lnTo>
                        <a:pt x="2" y="18"/>
                      </a:lnTo>
                      <a:lnTo>
                        <a:pt x="0" y="7"/>
                      </a:lnTo>
                      <a:lnTo>
                        <a:pt x="2" y="5"/>
                      </a:lnTo>
                      <a:lnTo>
                        <a:pt x="5" y="2"/>
                      </a:lnTo>
                      <a:lnTo>
                        <a:pt x="8" y="2"/>
                      </a:lnTo>
                      <a:lnTo>
                        <a:pt x="13" y="0"/>
                      </a:lnTo>
                      <a:close/>
                      <a:moveTo>
                        <a:pt x="153" y="997"/>
                      </a:moveTo>
                      <a:lnTo>
                        <a:pt x="163" y="1068"/>
                      </a:lnTo>
                      <a:lnTo>
                        <a:pt x="155" y="1063"/>
                      </a:lnTo>
                      <a:lnTo>
                        <a:pt x="148" y="1060"/>
                      </a:lnTo>
                      <a:lnTo>
                        <a:pt x="139" y="1055"/>
                      </a:lnTo>
                      <a:lnTo>
                        <a:pt x="129" y="1055"/>
                      </a:lnTo>
                      <a:lnTo>
                        <a:pt x="129" y="1048"/>
                      </a:lnTo>
                      <a:lnTo>
                        <a:pt x="134" y="1034"/>
                      </a:lnTo>
                      <a:lnTo>
                        <a:pt x="142" y="1024"/>
                      </a:lnTo>
                      <a:lnTo>
                        <a:pt x="148" y="1010"/>
                      </a:lnTo>
                      <a:lnTo>
                        <a:pt x="153" y="997"/>
                      </a:lnTo>
                      <a:close/>
                      <a:moveTo>
                        <a:pt x="316" y="2195"/>
                      </a:moveTo>
                      <a:lnTo>
                        <a:pt x="321" y="2203"/>
                      </a:lnTo>
                      <a:lnTo>
                        <a:pt x="316" y="2203"/>
                      </a:lnTo>
                      <a:lnTo>
                        <a:pt x="316" y="2200"/>
                      </a:lnTo>
                      <a:lnTo>
                        <a:pt x="316" y="2198"/>
                      </a:lnTo>
                      <a:lnTo>
                        <a:pt x="316" y="2195"/>
                      </a:lnTo>
                      <a:close/>
                    </a:path>
                  </a:pathLst>
                </a:custGeom>
                <a:solidFill>
                  <a:srgbClr val="B5B5A0"/>
                </a:solidFill>
                <a:ln w="9525">
                  <a:noFill/>
                  <a:round/>
                  <a:headEnd/>
                  <a:tailEnd/>
                </a:ln>
              </p:spPr>
              <p:txBody>
                <a:bodyPr>
                  <a:prstTxWarp prst="textNoShape">
                    <a:avLst/>
                  </a:prstTxWarp>
                </a:bodyPr>
                <a:lstStyle/>
                <a:p>
                  <a:endParaRPr lang="en-US"/>
                </a:p>
              </p:txBody>
            </p:sp>
            <p:sp>
              <p:nvSpPr>
                <p:cNvPr id="55990" name="Freeform 401"/>
                <p:cNvSpPr>
                  <a:spLocks noChangeAspect="1" noEditPoints="1"/>
                </p:cNvSpPr>
                <p:nvPr/>
              </p:nvSpPr>
              <p:spPr bwMode="auto">
                <a:xfrm>
                  <a:off x="3381" y="2273"/>
                  <a:ext cx="48" cy="352"/>
                </a:xfrm>
                <a:custGeom>
                  <a:avLst/>
                  <a:gdLst>
                    <a:gd name="T0" fmla="*/ 2 w 144"/>
                    <a:gd name="T1" fmla="*/ 0 h 1056"/>
                    <a:gd name="T2" fmla="*/ 2 w 144"/>
                    <a:gd name="T3" fmla="*/ 16 h 1056"/>
                    <a:gd name="T4" fmla="*/ 2 w 144"/>
                    <a:gd name="T5" fmla="*/ 13 h 1056"/>
                    <a:gd name="T6" fmla="*/ 2 w 144"/>
                    <a:gd name="T7" fmla="*/ 11 h 1056"/>
                    <a:gd name="T8" fmla="*/ 0 w 144"/>
                    <a:gd name="T9" fmla="*/ 8 h 1056"/>
                    <a:gd name="T10" fmla="*/ 0 w 144"/>
                    <a:gd name="T11" fmla="*/ 5 h 1056"/>
                    <a:gd name="T12" fmla="*/ 0 w 144"/>
                    <a:gd name="T13" fmla="*/ 3 h 1056"/>
                    <a:gd name="T14" fmla="*/ 2 w 144"/>
                    <a:gd name="T15" fmla="*/ 0 h 1056"/>
                    <a:gd name="T16" fmla="*/ 142 w 144"/>
                    <a:gd name="T17" fmla="*/ 1022 h 1056"/>
                    <a:gd name="T18" fmla="*/ 144 w 144"/>
                    <a:gd name="T19" fmla="*/ 1056 h 1056"/>
                    <a:gd name="T20" fmla="*/ 142 w 144"/>
                    <a:gd name="T21" fmla="*/ 1056 h 1056"/>
                    <a:gd name="T22" fmla="*/ 139 w 144"/>
                    <a:gd name="T23" fmla="*/ 1053 h 1056"/>
                    <a:gd name="T24" fmla="*/ 134 w 144"/>
                    <a:gd name="T25" fmla="*/ 1053 h 1056"/>
                    <a:gd name="T26" fmla="*/ 126 w 144"/>
                    <a:gd name="T27" fmla="*/ 1053 h 1056"/>
                    <a:gd name="T28" fmla="*/ 132 w 144"/>
                    <a:gd name="T29" fmla="*/ 1043 h 1056"/>
                    <a:gd name="T30" fmla="*/ 134 w 144"/>
                    <a:gd name="T31" fmla="*/ 1035 h 1056"/>
                    <a:gd name="T32" fmla="*/ 139 w 144"/>
                    <a:gd name="T33" fmla="*/ 1027 h 1056"/>
                    <a:gd name="T34" fmla="*/ 142 w 144"/>
                    <a:gd name="T35" fmla="*/ 1022 h 105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44"/>
                    <a:gd name="T55" fmla="*/ 0 h 1056"/>
                    <a:gd name="T56" fmla="*/ 144 w 144"/>
                    <a:gd name="T57" fmla="*/ 1056 h 105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44" h="1056">
                      <a:moveTo>
                        <a:pt x="2" y="0"/>
                      </a:moveTo>
                      <a:lnTo>
                        <a:pt x="2" y="16"/>
                      </a:lnTo>
                      <a:lnTo>
                        <a:pt x="2" y="13"/>
                      </a:lnTo>
                      <a:lnTo>
                        <a:pt x="2" y="11"/>
                      </a:lnTo>
                      <a:lnTo>
                        <a:pt x="0" y="8"/>
                      </a:lnTo>
                      <a:lnTo>
                        <a:pt x="0" y="5"/>
                      </a:lnTo>
                      <a:lnTo>
                        <a:pt x="0" y="3"/>
                      </a:lnTo>
                      <a:lnTo>
                        <a:pt x="2" y="0"/>
                      </a:lnTo>
                      <a:close/>
                      <a:moveTo>
                        <a:pt x="142" y="1022"/>
                      </a:moveTo>
                      <a:lnTo>
                        <a:pt x="144" y="1056"/>
                      </a:lnTo>
                      <a:lnTo>
                        <a:pt x="142" y="1056"/>
                      </a:lnTo>
                      <a:lnTo>
                        <a:pt x="139" y="1053"/>
                      </a:lnTo>
                      <a:lnTo>
                        <a:pt x="134" y="1053"/>
                      </a:lnTo>
                      <a:lnTo>
                        <a:pt x="126" y="1053"/>
                      </a:lnTo>
                      <a:lnTo>
                        <a:pt x="132" y="1043"/>
                      </a:lnTo>
                      <a:lnTo>
                        <a:pt x="134" y="1035"/>
                      </a:lnTo>
                      <a:lnTo>
                        <a:pt x="139" y="1027"/>
                      </a:lnTo>
                      <a:lnTo>
                        <a:pt x="142" y="1022"/>
                      </a:lnTo>
                      <a:close/>
                    </a:path>
                  </a:pathLst>
                </a:custGeom>
                <a:solidFill>
                  <a:srgbClr val="BFBFA5"/>
                </a:solidFill>
                <a:ln w="9525">
                  <a:noFill/>
                  <a:round/>
                  <a:headEnd/>
                  <a:tailEnd/>
                </a:ln>
              </p:spPr>
              <p:txBody>
                <a:bodyPr>
                  <a:prstTxWarp prst="textNoShape">
                    <a:avLst/>
                  </a:prstTxWarp>
                </a:bodyPr>
                <a:lstStyle/>
                <a:p>
                  <a:endParaRPr lang="en-US"/>
                </a:p>
              </p:txBody>
            </p:sp>
            <p:sp>
              <p:nvSpPr>
                <p:cNvPr id="55991" name="Freeform 402"/>
                <p:cNvSpPr>
                  <a:spLocks noChangeAspect="1"/>
                </p:cNvSpPr>
                <p:nvPr/>
              </p:nvSpPr>
              <p:spPr bwMode="auto">
                <a:xfrm>
                  <a:off x="3423" y="2622"/>
                  <a:ext cx="1" cy="2"/>
                </a:xfrm>
                <a:custGeom>
                  <a:avLst/>
                  <a:gdLst>
                    <a:gd name="T0" fmla="*/ 3 w 3"/>
                    <a:gd name="T1" fmla="*/ 0 h 7"/>
                    <a:gd name="T2" fmla="*/ 3 w 3"/>
                    <a:gd name="T3" fmla="*/ 7 h 7"/>
                    <a:gd name="T4" fmla="*/ 0 w 3"/>
                    <a:gd name="T5" fmla="*/ 7 h 7"/>
                    <a:gd name="T6" fmla="*/ 3 w 3"/>
                    <a:gd name="T7" fmla="*/ 5 h 7"/>
                    <a:gd name="T8" fmla="*/ 3 w 3"/>
                    <a:gd name="T9" fmla="*/ 2 h 7"/>
                    <a:gd name="T10" fmla="*/ 3 w 3"/>
                    <a:gd name="T11" fmla="*/ 0 h 7"/>
                    <a:gd name="T12" fmla="*/ 0 60000 65536"/>
                    <a:gd name="T13" fmla="*/ 0 60000 65536"/>
                    <a:gd name="T14" fmla="*/ 0 60000 65536"/>
                    <a:gd name="T15" fmla="*/ 0 60000 65536"/>
                    <a:gd name="T16" fmla="*/ 0 60000 65536"/>
                    <a:gd name="T17" fmla="*/ 0 60000 65536"/>
                    <a:gd name="T18" fmla="*/ 0 w 3"/>
                    <a:gd name="T19" fmla="*/ 0 h 7"/>
                    <a:gd name="T20" fmla="*/ 3 w 3"/>
                    <a:gd name="T21" fmla="*/ 7 h 7"/>
                  </a:gdLst>
                  <a:ahLst/>
                  <a:cxnLst>
                    <a:cxn ang="T12">
                      <a:pos x="T0" y="T1"/>
                    </a:cxn>
                    <a:cxn ang="T13">
                      <a:pos x="T2" y="T3"/>
                    </a:cxn>
                    <a:cxn ang="T14">
                      <a:pos x="T4" y="T5"/>
                    </a:cxn>
                    <a:cxn ang="T15">
                      <a:pos x="T6" y="T7"/>
                    </a:cxn>
                    <a:cxn ang="T16">
                      <a:pos x="T8" y="T9"/>
                    </a:cxn>
                    <a:cxn ang="T17">
                      <a:pos x="T10" y="T11"/>
                    </a:cxn>
                  </a:cxnLst>
                  <a:rect l="T18" t="T19" r="T20" b="T21"/>
                  <a:pathLst>
                    <a:path w="3" h="7">
                      <a:moveTo>
                        <a:pt x="3" y="0"/>
                      </a:moveTo>
                      <a:lnTo>
                        <a:pt x="3" y="7"/>
                      </a:lnTo>
                      <a:lnTo>
                        <a:pt x="0" y="7"/>
                      </a:lnTo>
                      <a:lnTo>
                        <a:pt x="3" y="5"/>
                      </a:lnTo>
                      <a:lnTo>
                        <a:pt x="3" y="2"/>
                      </a:lnTo>
                      <a:lnTo>
                        <a:pt x="3" y="0"/>
                      </a:lnTo>
                      <a:close/>
                    </a:path>
                  </a:pathLst>
                </a:custGeom>
                <a:solidFill>
                  <a:srgbClr val="CCCCAD"/>
                </a:solidFill>
                <a:ln w="9525">
                  <a:noFill/>
                  <a:round/>
                  <a:headEnd/>
                  <a:tailEnd/>
                </a:ln>
              </p:spPr>
              <p:txBody>
                <a:bodyPr>
                  <a:prstTxWarp prst="textNoShape">
                    <a:avLst/>
                  </a:prstTxWarp>
                </a:bodyPr>
                <a:lstStyle/>
                <a:p>
                  <a:endParaRPr lang="en-US"/>
                </a:p>
              </p:txBody>
            </p:sp>
            <p:sp>
              <p:nvSpPr>
                <p:cNvPr id="55992" name="Freeform 403"/>
                <p:cNvSpPr>
                  <a:spLocks noChangeAspect="1"/>
                </p:cNvSpPr>
                <p:nvPr/>
              </p:nvSpPr>
              <p:spPr bwMode="auto">
                <a:xfrm>
                  <a:off x="3399" y="2640"/>
                  <a:ext cx="33" cy="24"/>
                </a:xfrm>
                <a:custGeom>
                  <a:avLst/>
                  <a:gdLst>
                    <a:gd name="T0" fmla="*/ 53 w 98"/>
                    <a:gd name="T1" fmla="*/ 0 h 71"/>
                    <a:gd name="T2" fmla="*/ 60 w 98"/>
                    <a:gd name="T3" fmla="*/ 18 h 71"/>
                    <a:gd name="T4" fmla="*/ 71 w 98"/>
                    <a:gd name="T5" fmla="*/ 34 h 71"/>
                    <a:gd name="T6" fmla="*/ 84 w 98"/>
                    <a:gd name="T7" fmla="*/ 52 h 71"/>
                    <a:gd name="T8" fmla="*/ 98 w 98"/>
                    <a:gd name="T9" fmla="*/ 71 h 71"/>
                    <a:gd name="T10" fmla="*/ 0 w 98"/>
                    <a:gd name="T11" fmla="*/ 71 h 71"/>
                    <a:gd name="T12" fmla="*/ 53 w 98"/>
                    <a:gd name="T13" fmla="*/ 0 h 71"/>
                    <a:gd name="T14" fmla="*/ 0 60000 65536"/>
                    <a:gd name="T15" fmla="*/ 0 60000 65536"/>
                    <a:gd name="T16" fmla="*/ 0 60000 65536"/>
                    <a:gd name="T17" fmla="*/ 0 60000 65536"/>
                    <a:gd name="T18" fmla="*/ 0 60000 65536"/>
                    <a:gd name="T19" fmla="*/ 0 60000 65536"/>
                    <a:gd name="T20" fmla="*/ 0 60000 65536"/>
                    <a:gd name="T21" fmla="*/ 0 w 98"/>
                    <a:gd name="T22" fmla="*/ 0 h 71"/>
                    <a:gd name="T23" fmla="*/ 98 w 98"/>
                    <a:gd name="T24" fmla="*/ 71 h 7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98" h="71">
                      <a:moveTo>
                        <a:pt x="53" y="0"/>
                      </a:moveTo>
                      <a:lnTo>
                        <a:pt x="60" y="18"/>
                      </a:lnTo>
                      <a:lnTo>
                        <a:pt x="71" y="34"/>
                      </a:lnTo>
                      <a:lnTo>
                        <a:pt x="84" y="52"/>
                      </a:lnTo>
                      <a:lnTo>
                        <a:pt x="98" y="71"/>
                      </a:lnTo>
                      <a:lnTo>
                        <a:pt x="0" y="71"/>
                      </a:lnTo>
                      <a:lnTo>
                        <a:pt x="53" y="0"/>
                      </a:lnTo>
                      <a:close/>
                    </a:path>
                  </a:pathLst>
                </a:custGeom>
                <a:solidFill>
                  <a:srgbClr val="774930"/>
                </a:solidFill>
                <a:ln w="9525">
                  <a:noFill/>
                  <a:round/>
                  <a:headEnd/>
                  <a:tailEnd/>
                </a:ln>
              </p:spPr>
              <p:txBody>
                <a:bodyPr>
                  <a:prstTxWarp prst="textNoShape">
                    <a:avLst/>
                  </a:prstTxWarp>
                </a:bodyPr>
                <a:lstStyle/>
                <a:p>
                  <a:endParaRPr lang="en-US"/>
                </a:p>
              </p:txBody>
            </p:sp>
            <p:sp>
              <p:nvSpPr>
                <p:cNvPr id="55993" name="Freeform 404"/>
                <p:cNvSpPr>
                  <a:spLocks noChangeAspect="1"/>
                </p:cNvSpPr>
                <p:nvPr/>
              </p:nvSpPr>
              <p:spPr bwMode="auto">
                <a:xfrm>
                  <a:off x="3441" y="2678"/>
                  <a:ext cx="3" cy="13"/>
                </a:xfrm>
                <a:custGeom>
                  <a:avLst/>
                  <a:gdLst>
                    <a:gd name="T0" fmla="*/ 5 w 7"/>
                    <a:gd name="T1" fmla="*/ 0 h 39"/>
                    <a:gd name="T2" fmla="*/ 7 w 7"/>
                    <a:gd name="T3" fmla="*/ 8 h 39"/>
                    <a:gd name="T4" fmla="*/ 7 w 7"/>
                    <a:gd name="T5" fmla="*/ 18 h 39"/>
                    <a:gd name="T6" fmla="*/ 5 w 7"/>
                    <a:gd name="T7" fmla="*/ 29 h 39"/>
                    <a:gd name="T8" fmla="*/ 0 w 7"/>
                    <a:gd name="T9" fmla="*/ 39 h 39"/>
                    <a:gd name="T10" fmla="*/ 0 w 7"/>
                    <a:gd name="T11" fmla="*/ 29 h 39"/>
                    <a:gd name="T12" fmla="*/ 0 w 7"/>
                    <a:gd name="T13" fmla="*/ 18 h 39"/>
                    <a:gd name="T14" fmla="*/ 2 w 7"/>
                    <a:gd name="T15" fmla="*/ 8 h 39"/>
                    <a:gd name="T16" fmla="*/ 5 w 7"/>
                    <a:gd name="T17" fmla="*/ 0 h 3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39"/>
                    <a:gd name="T29" fmla="*/ 7 w 7"/>
                    <a:gd name="T30" fmla="*/ 39 h 3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39">
                      <a:moveTo>
                        <a:pt x="5" y="0"/>
                      </a:moveTo>
                      <a:lnTo>
                        <a:pt x="7" y="8"/>
                      </a:lnTo>
                      <a:lnTo>
                        <a:pt x="7" y="18"/>
                      </a:lnTo>
                      <a:lnTo>
                        <a:pt x="5" y="29"/>
                      </a:lnTo>
                      <a:lnTo>
                        <a:pt x="0" y="39"/>
                      </a:lnTo>
                      <a:lnTo>
                        <a:pt x="0" y="29"/>
                      </a:lnTo>
                      <a:lnTo>
                        <a:pt x="0" y="18"/>
                      </a:lnTo>
                      <a:lnTo>
                        <a:pt x="2" y="8"/>
                      </a:lnTo>
                      <a:lnTo>
                        <a:pt x="5" y="0"/>
                      </a:lnTo>
                      <a:close/>
                    </a:path>
                  </a:pathLst>
                </a:custGeom>
                <a:solidFill>
                  <a:srgbClr val="6B492D"/>
                </a:solidFill>
                <a:ln w="9525">
                  <a:noFill/>
                  <a:round/>
                  <a:headEnd/>
                  <a:tailEnd/>
                </a:ln>
              </p:spPr>
              <p:txBody>
                <a:bodyPr>
                  <a:prstTxWarp prst="textNoShape">
                    <a:avLst/>
                  </a:prstTxWarp>
                </a:bodyPr>
                <a:lstStyle/>
                <a:p>
                  <a:endParaRPr lang="en-US"/>
                </a:p>
              </p:txBody>
            </p:sp>
            <p:sp>
              <p:nvSpPr>
                <p:cNvPr id="55994" name="Freeform 405"/>
                <p:cNvSpPr>
                  <a:spLocks noChangeAspect="1"/>
                </p:cNvSpPr>
                <p:nvPr/>
              </p:nvSpPr>
              <p:spPr bwMode="auto">
                <a:xfrm>
                  <a:off x="3446" y="2674"/>
                  <a:ext cx="20" cy="31"/>
                </a:xfrm>
                <a:custGeom>
                  <a:avLst/>
                  <a:gdLst>
                    <a:gd name="T0" fmla="*/ 23 w 62"/>
                    <a:gd name="T1" fmla="*/ 0 h 92"/>
                    <a:gd name="T2" fmla="*/ 37 w 62"/>
                    <a:gd name="T3" fmla="*/ 0 h 92"/>
                    <a:gd name="T4" fmla="*/ 47 w 62"/>
                    <a:gd name="T5" fmla="*/ 3 h 92"/>
                    <a:gd name="T6" fmla="*/ 57 w 62"/>
                    <a:gd name="T7" fmla="*/ 11 h 92"/>
                    <a:gd name="T8" fmla="*/ 62 w 62"/>
                    <a:gd name="T9" fmla="*/ 21 h 92"/>
                    <a:gd name="T10" fmla="*/ 62 w 62"/>
                    <a:gd name="T11" fmla="*/ 43 h 92"/>
                    <a:gd name="T12" fmla="*/ 60 w 62"/>
                    <a:gd name="T13" fmla="*/ 67 h 92"/>
                    <a:gd name="T14" fmla="*/ 50 w 62"/>
                    <a:gd name="T15" fmla="*/ 84 h 92"/>
                    <a:gd name="T16" fmla="*/ 28 w 62"/>
                    <a:gd name="T17" fmla="*/ 92 h 92"/>
                    <a:gd name="T18" fmla="*/ 11 w 62"/>
                    <a:gd name="T19" fmla="*/ 92 h 92"/>
                    <a:gd name="T20" fmla="*/ 0 w 62"/>
                    <a:gd name="T21" fmla="*/ 79 h 92"/>
                    <a:gd name="T22" fmla="*/ 0 w 62"/>
                    <a:gd name="T23" fmla="*/ 63 h 92"/>
                    <a:gd name="T24" fmla="*/ 2 w 62"/>
                    <a:gd name="T25" fmla="*/ 48 h 92"/>
                    <a:gd name="T26" fmla="*/ 5 w 62"/>
                    <a:gd name="T27" fmla="*/ 34 h 92"/>
                    <a:gd name="T28" fmla="*/ 11 w 62"/>
                    <a:gd name="T29" fmla="*/ 21 h 92"/>
                    <a:gd name="T30" fmla="*/ 16 w 62"/>
                    <a:gd name="T31" fmla="*/ 11 h 92"/>
                    <a:gd name="T32" fmla="*/ 23 w 62"/>
                    <a:gd name="T33" fmla="*/ 0 h 9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2"/>
                    <a:gd name="T52" fmla="*/ 0 h 92"/>
                    <a:gd name="T53" fmla="*/ 62 w 62"/>
                    <a:gd name="T54" fmla="*/ 92 h 9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2" h="92">
                      <a:moveTo>
                        <a:pt x="23" y="0"/>
                      </a:moveTo>
                      <a:lnTo>
                        <a:pt x="37" y="0"/>
                      </a:lnTo>
                      <a:lnTo>
                        <a:pt x="47" y="3"/>
                      </a:lnTo>
                      <a:lnTo>
                        <a:pt x="57" y="11"/>
                      </a:lnTo>
                      <a:lnTo>
                        <a:pt x="62" y="21"/>
                      </a:lnTo>
                      <a:lnTo>
                        <a:pt x="62" y="43"/>
                      </a:lnTo>
                      <a:lnTo>
                        <a:pt x="60" y="67"/>
                      </a:lnTo>
                      <a:lnTo>
                        <a:pt x="50" y="84"/>
                      </a:lnTo>
                      <a:lnTo>
                        <a:pt x="28" y="92"/>
                      </a:lnTo>
                      <a:lnTo>
                        <a:pt x="11" y="92"/>
                      </a:lnTo>
                      <a:lnTo>
                        <a:pt x="0" y="79"/>
                      </a:lnTo>
                      <a:lnTo>
                        <a:pt x="0" y="63"/>
                      </a:lnTo>
                      <a:lnTo>
                        <a:pt x="2" y="48"/>
                      </a:lnTo>
                      <a:lnTo>
                        <a:pt x="5" y="34"/>
                      </a:lnTo>
                      <a:lnTo>
                        <a:pt x="11" y="21"/>
                      </a:lnTo>
                      <a:lnTo>
                        <a:pt x="16" y="11"/>
                      </a:lnTo>
                      <a:lnTo>
                        <a:pt x="23" y="0"/>
                      </a:lnTo>
                      <a:close/>
                    </a:path>
                  </a:pathLst>
                </a:custGeom>
                <a:solidFill>
                  <a:srgbClr val="BF9682"/>
                </a:solidFill>
                <a:ln w="9525">
                  <a:noFill/>
                  <a:round/>
                  <a:headEnd/>
                  <a:tailEnd/>
                </a:ln>
              </p:spPr>
              <p:txBody>
                <a:bodyPr>
                  <a:prstTxWarp prst="textNoShape">
                    <a:avLst/>
                  </a:prstTxWarp>
                </a:bodyPr>
                <a:lstStyle/>
                <a:p>
                  <a:endParaRPr lang="en-US"/>
                </a:p>
              </p:txBody>
            </p:sp>
            <p:sp>
              <p:nvSpPr>
                <p:cNvPr id="55995" name="Freeform 406"/>
                <p:cNvSpPr>
                  <a:spLocks noChangeAspect="1"/>
                </p:cNvSpPr>
                <p:nvPr/>
              </p:nvSpPr>
              <p:spPr bwMode="auto">
                <a:xfrm>
                  <a:off x="3509" y="2160"/>
                  <a:ext cx="528" cy="220"/>
                </a:xfrm>
                <a:custGeom>
                  <a:avLst/>
                  <a:gdLst>
                    <a:gd name="T0" fmla="*/ 77 w 1585"/>
                    <a:gd name="T1" fmla="*/ 334 h 660"/>
                    <a:gd name="T2" fmla="*/ 195 w 1585"/>
                    <a:gd name="T3" fmla="*/ 331 h 660"/>
                    <a:gd name="T4" fmla="*/ 314 w 1585"/>
                    <a:gd name="T5" fmla="*/ 323 h 660"/>
                    <a:gd name="T6" fmla="*/ 432 w 1585"/>
                    <a:gd name="T7" fmla="*/ 313 h 660"/>
                    <a:gd name="T8" fmla="*/ 554 w 1585"/>
                    <a:gd name="T9" fmla="*/ 299 h 660"/>
                    <a:gd name="T10" fmla="*/ 632 w 1585"/>
                    <a:gd name="T11" fmla="*/ 284 h 660"/>
                    <a:gd name="T12" fmla="*/ 574 w 1585"/>
                    <a:gd name="T13" fmla="*/ 258 h 660"/>
                    <a:gd name="T14" fmla="*/ 516 w 1585"/>
                    <a:gd name="T15" fmla="*/ 229 h 660"/>
                    <a:gd name="T16" fmla="*/ 480 w 1585"/>
                    <a:gd name="T17" fmla="*/ 166 h 660"/>
                    <a:gd name="T18" fmla="*/ 419 w 1585"/>
                    <a:gd name="T19" fmla="*/ 87 h 660"/>
                    <a:gd name="T20" fmla="*/ 327 w 1585"/>
                    <a:gd name="T21" fmla="*/ 24 h 660"/>
                    <a:gd name="T22" fmla="*/ 350 w 1585"/>
                    <a:gd name="T23" fmla="*/ 12 h 660"/>
                    <a:gd name="T24" fmla="*/ 419 w 1585"/>
                    <a:gd name="T25" fmla="*/ 53 h 660"/>
                    <a:gd name="T26" fmla="*/ 487 w 1585"/>
                    <a:gd name="T27" fmla="*/ 97 h 660"/>
                    <a:gd name="T28" fmla="*/ 487 w 1585"/>
                    <a:gd name="T29" fmla="*/ 147 h 660"/>
                    <a:gd name="T30" fmla="*/ 545 w 1585"/>
                    <a:gd name="T31" fmla="*/ 202 h 660"/>
                    <a:gd name="T32" fmla="*/ 638 w 1585"/>
                    <a:gd name="T33" fmla="*/ 250 h 660"/>
                    <a:gd name="T34" fmla="*/ 730 w 1585"/>
                    <a:gd name="T35" fmla="*/ 294 h 660"/>
                    <a:gd name="T36" fmla="*/ 853 w 1585"/>
                    <a:gd name="T37" fmla="*/ 275 h 660"/>
                    <a:gd name="T38" fmla="*/ 1007 w 1585"/>
                    <a:gd name="T39" fmla="*/ 263 h 660"/>
                    <a:gd name="T40" fmla="*/ 1156 w 1585"/>
                    <a:gd name="T41" fmla="*/ 244 h 660"/>
                    <a:gd name="T42" fmla="*/ 1304 w 1585"/>
                    <a:gd name="T43" fmla="*/ 226 h 660"/>
                    <a:gd name="T44" fmla="*/ 1448 w 1585"/>
                    <a:gd name="T45" fmla="*/ 202 h 660"/>
                    <a:gd name="T46" fmla="*/ 1551 w 1585"/>
                    <a:gd name="T47" fmla="*/ 195 h 660"/>
                    <a:gd name="T48" fmla="*/ 1585 w 1585"/>
                    <a:gd name="T49" fmla="*/ 205 h 660"/>
                    <a:gd name="T50" fmla="*/ 1472 w 1585"/>
                    <a:gd name="T51" fmla="*/ 229 h 660"/>
                    <a:gd name="T52" fmla="*/ 1359 w 1585"/>
                    <a:gd name="T53" fmla="*/ 246 h 660"/>
                    <a:gd name="T54" fmla="*/ 1241 w 1585"/>
                    <a:gd name="T55" fmla="*/ 263 h 660"/>
                    <a:gd name="T56" fmla="*/ 1125 w 1585"/>
                    <a:gd name="T57" fmla="*/ 273 h 660"/>
                    <a:gd name="T58" fmla="*/ 1009 w 1585"/>
                    <a:gd name="T59" fmla="*/ 284 h 660"/>
                    <a:gd name="T60" fmla="*/ 935 w 1585"/>
                    <a:gd name="T61" fmla="*/ 310 h 660"/>
                    <a:gd name="T62" fmla="*/ 856 w 1585"/>
                    <a:gd name="T63" fmla="*/ 316 h 660"/>
                    <a:gd name="T64" fmla="*/ 774 w 1585"/>
                    <a:gd name="T65" fmla="*/ 316 h 660"/>
                    <a:gd name="T66" fmla="*/ 778 w 1585"/>
                    <a:gd name="T67" fmla="*/ 419 h 660"/>
                    <a:gd name="T68" fmla="*/ 920 w 1585"/>
                    <a:gd name="T69" fmla="*/ 513 h 660"/>
                    <a:gd name="T70" fmla="*/ 1062 w 1585"/>
                    <a:gd name="T71" fmla="*/ 602 h 660"/>
                    <a:gd name="T72" fmla="*/ 1041 w 1585"/>
                    <a:gd name="T73" fmla="*/ 610 h 660"/>
                    <a:gd name="T74" fmla="*/ 914 w 1585"/>
                    <a:gd name="T75" fmla="*/ 547 h 660"/>
                    <a:gd name="T76" fmla="*/ 785 w 1585"/>
                    <a:gd name="T77" fmla="*/ 482 h 660"/>
                    <a:gd name="T78" fmla="*/ 740 w 1585"/>
                    <a:gd name="T79" fmla="*/ 424 h 660"/>
                    <a:gd name="T80" fmla="*/ 704 w 1585"/>
                    <a:gd name="T81" fmla="*/ 363 h 660"/>
                    <a:gd name="T82" fmla="*/ 636 w 1585"/>
                    <a:gd name="T83" fmla="*/ 323 h 660"/>
                    <a:gd name="T84" fmla="*/ 509 w 1585"/>
                    <a:gd name="T85" fmla="*/ 328 h 660"/>
                    <a:gd name="T86" fmla="*/ 383 w 1585"/>
                    <a:gd name="T87" fmla="*/ 337 h 660"/>
                    <a:gd name="T88" fmla="*/ 256 w 1585"/>
                    <a:gd name="T89" fmla="*/ 344 h 660"/>
                    <a:gd name="T90" fmla="*/ 130 w 1585"/>
                    <a:gd name="T91" fmla="*/ 347 h 660"/>
                    <a:gd name="T92" fmla="*/ 0 w 1585"/>
                    <a:gd name="T93" fmla="*/ 344 h 660"/>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585"/>
                    <a:gd name="T142" fmla="*/ 0 h 660"/>
                    <a:gd name="T143" fmla="*/ 1585 w 1585"/>
                    <a:gd name="T144" fmla="*/ 660 h 660"/>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585" h="660">
                      <a:moveTo>
                        <a:pt x="0" y="331"/>
                      </a:moveTo>
                      <a:lnTo>
                        <a:pt x="39" y="331"/>
                      </a:lnTo>
                      <a:lnTo>
                        <a:pt x="77" y="334"/>
                      </a:lnTo>
                      <a:lnTo>
                        <a:pt x="116" y="334"/>
                      </a:lnTo>
                      <a:lnTo>
                        <a:pt x="155" y="331"/>
                      </a:lnTo>
                      <a:lnTo>
                        <a:pt x="195" y="331"/>
                      </a:lnTo>
                      <a:lnTo>
                        <a:pt x="234" y="328"/>
                      </a:lnTo>
                      <a:lnTo>
                        <a:pt x="275" y="328"/>
                      </a:lnTo>
                      <a:lnTo>
                        <a:pt x="314" y="323"/>
                      </a:lnTo>
                      <a:lnTo>
                        <a:pt x="354" y="321"/>
                      </a:lnTo>
                      <a:lnTo>
                        <a:pt x="393" y="318"/>
                      </a:lnTo>
                      <a:lnTo>
                        <a:pt x="432" y="313"/>
                      </a:lnTo>
                      <a:lnTo>
                        <a:pt x="475" y="310"/>
                      </a:lnTo>
                      <a:lnTo>
                        <a:pt x="514" y="304"/>
                      </a:lnTo>
                      <a:lnTo>
                        <a:pt x="554" y="299"/>
                      </a:lnTo>
                      <a:lnTo>
                        <a:pt x="593" y="292"/>
                      </a:lnTo>
                      <a:lnTo>
                        <a:pt x="632" y="287"/>
                      </a:lnTo>
                      <a:lnTo>
                        <a:pt x="632" y="284"/>
                      </a:lnTo>
                      <a:lnTo>
                        <a:pt x="614" y="273"/>
                      </a:lnTo>
                      <a:lnTo>
                        <a:pt x="593" y="265"/>
                      </a:lnTo>
                      <a:lnTo>
                        <a:pt x="574" y="258"/>
                      </a:lnTo>
                      <a:lnTo>
                        <a:pt x="556" y="246"/>
                      </a:lnTo>
                      <a:lnTo>
                        <a:pt x="535" y="239"/>
                      </a:lnTo>
                      <a:lnTo>
                        <a:pt x="516" y="229"/>
                      </a:lnTo>
                      <a:lnTo>
                        <a:pt x="498" y="218"/>
                      </a:lnTo>
                      <a:lnTo>
                        <a:pt x="480" y="205"/>
                      </a:lnTo>
                      <a:lnTo>
                        <a:pt x="480" y="166"/>
                      </a:lnTo>
                      <a:lnTo>
                        <a:pt x="467" y="133"/>
                      </a:lnTo>
                      <a:lnTo>
                        <a:pt x="446" y="108"/>
                      </a:lnTo>
                      <a:lnTo>
                        <a:pt x="419" y="87"/>
                      </a:lnTo>
                      <a:lnTo>
                        <a:pt x="388" y="65"/>
                      </a:lnTo>
                      <a:lnTo>
                        <a:pt x="356" y="44"/>
                      </a:lnTo>
                      <a:lnTo>
                        <a:pt x="327" y="24"/>
                      </a:lnTo>
                      <a:lnTo>
                        <a:pt x="303" y="0"/>
                      </a:lnTo>
                      <a:lnTo>
                        <a:pt x="327" y="5"/>
                      </a:lnTo>
                      <a:lnTo>
                        <a:pt x="350" y="12"/>
                      </a:lnTo>
                      <a:lnTo>
                        <a:pt x="374" y="26"/>
                      </a:lnTo>
                      <a:lnTo>
                        <a:pt x="395" y="39"/>
                      </a:lnTo>
                      <a:lnTo>
                        <a:pt x="419" y="53"/>
                      </a:lnTo>
                      <a:lnTo>
                        <a:pt x="443" y="68"/>
                      </a:lnTo>
                      <a:lnTo>
                        <a:pt x="463" y="84"/>
                      </a:lnTo>
                      <a:lnTo>
                        <a:pt x="487" y="97"/>
                      </a:lnTo>
                      <a:lnTo>
                        <a:pt x="487" y="110"/>
                      </a:lnTo>
                      <a:lnTo>
                        <a:pt x="487" y="128"/>
                      </a:lnTo>
                      <a:lnTo>
                        <a:pt x="487" y="147"/>
                      </a:lnTo>
                      <a:lnTo>
                        <a:pt x="490" y="162"/>
                      </a:lnTo>
                      <a:lnTo>
                        <a:pt x="516" y="184"/>
                      </a:lnTo>
                      <a:lnTo>
                        <a:pt x="545" y="202"/>
                      </a:lnTo>
                      <a:lnTo>
                        <a:pt x="577" y="221"/>
                      </a:lnTo>
                      <a:lnTo>
                        <a:pt x="606" y="236"/>
                      </a:lnTo>
                      <a:lnTo>
                        <a:pt x="638" y="250"/>
                      </a:lnTo>
                      <a:lnTo>
                        <a:pt x="670" y="265"/>
                      </a:lnTo>
                      <a:lnTo>
                        <a:pt x="701" y="279"/>
                      </a:lnTo>
                      <a:lnTo>
                        <a:pt x="730" y="294"/>
                      </a:lnTo>
                      <a:lnTo>
                        <a:pt x="751" y="284"/>
                      </a:lnTo>
                      <a:lnTo>
                        <a:pt x="801" y="282"/>
                      </a:lnTo>
                      <a:lnTo>
                        <a:pt x="853" y="275"/>
                      </a:lnTo>
                      <a:lnTo>
                        <a:pt x="904" y="273"/>
                      </a:lnTo>
                      <a:lnTo>
                        <a:pt x="954" y="268"/>
                      </a:lnTo>
                      <a:lnTo>
                        <a:pt x="1007" y="263"/>
                      </a:lnTo>
                      <a:lnTo>
                        <a:pt x="1056" y="258"/>
                      </a:lnTo>
                      <a:lnTo>
                        <a:pt x="1106" y="253"/>
                      </a:lnTo>
                      <a:lnTo>
                        <a:pt x="1156" y="244"/>
                      </a:lnTo>
                      <a:lnTo>
                        <a:pt x="1204" y="239"/>
                      </a:lnTo>
                      <a:lnTo>
                        <a:pt x="1253" y="231"/>
                      </a:lnTo>
                      <a:lnTo>
                        <a:pt x="1304" y="226"/>
                      </a:lnTo>
                      <a:lnTo>
                        <a:pt x="1354" y="218"/>
                      </a:lnTo>
                      <a:lnTo>
                        <a:pt x="1402" y="210"/>
                      </a:lnTo>
                      <a:lnTo>
                        <a:pt x="1448" y="202"/>
                      </a:lnTo>
                      <a:lnTo>
                        <a:pt x="1499" y="191"/>
                      </a:lnTo>
                      <a:lnTo>
                        <a:pt x="1546" y="184"/>
                      </a:lnTo>
                      <a:lnTo>
                        <a:pt x="1551" y="195"/>
                      </a:lnTo>
                      <a:lnTo>
                        <a:pt x="1559" y="197"/>
                      </a:lnTo>
                      <a:lnTo>
                        <a:pt x="1573" y="200"/>
                      </a:lnTo>
                      <a:lnTo>
                        <a:pt x="1585" y="205"/>
                      </a:lnTo>
                      <a:lnTo>
                        <a:pt x="1549" y="212"/>
                      </a:lnTo>
                      <a:lnTo>
                        <a:pt x="1512" y="221"/>
                      </a:lnTo>
                      <a:lnTo>
                        <a:pt x="1472" y="229"/>
                      </a:lnTo>
                      <a:lnTo>
                        <a:pt x="1436" y="234"/>
                      </a:lnTo>
                      <a:lnTo>
                        <a:pt x="1397" y="241"/>
                      </a:lnTo>
                      <a:lnTo>
                        <a:pt x="1359" y="246"/>
                      </a:lnTo>
                      <a:lnTo>
                        <a:pt x="1320" y="253"/>
                      </a:lnTo>
                      <a:lnTo>
                        <a:pt x="1280" y="258"/>
                      </a:lnTo>
                      <a:lnTo>
                        <a:pt x="1241" y="263"/>
                      </a:lnTo>
                      <a:lnTo>
                        <a:pt x="1204" y="265"/>
                      </a:lnTo>
                      <a:lnTo>
                        <a:pt x="1164" y="270"/>
                      </a:lnTo>
                      <a:lnTo>
                        <a:pt x="1125" y="273"/>
                      </a:lnTo>
                      <a:lnTo>
                        <a:pt x="1086" y="279"/>
                      </a:lnTo>
                      <a:lnTo>
                        <a:pt x="1046" y="282"/>
                      </a:lnTo>
                      <a:lnTo>
                        <a:pt x="1009" y="284"/>
                      </a:lnTo>
                      <a:lnTo>
                        <a:pt x="969" y="287"/>
                      </a:lnTo>
                      <a:lnTo>
                        <a:pt x="962" y="304"/>
                      </a:lnTo>
                      <a:lnTo>
                        <a:pt x="935" y="310"/>
                      </a:lnTo>
                      <a:lnTo>
                        <a:pt x="909" y="313"/>
                      </a:lnTo>
                      <a:lnTo>
                        <a:pt x="882" y="313"/>
                      </a:lnTo>
                      <a:lnTo>
                        <a:pt x="856" y="316"/>
                      </a:lnTo>
                      <a:lnTo>
                        <a:pt x="830" y="316"/>
                      </a:lnTo>
                      <a:lnTo>
                        <a:pt x="801" y="316"/>
                      </a:lnTo>
                      <a:lnTo>
                        <a:pt x="774" y="316"/>
                      </a:lnTo>
                      <a:lnTo>
                        <a:pt x="749" y="318"/>
                      </a:lnTo>
                      <a:lnTo>
                        <a:pt x="754" y="373"/>
                      </a:lnTo>
                      <a:lnTo>
                        <a:pt x="778" y="419"/>
                      </a:lnTo>
                      <a:lnTo>
                        <a:pt x="817" y="455"/>
                      </a:lnTo>
                      <a:lnTo>
                        <a:pt x="865" y="487"/>
                      </a:lnTo>
                      <a:lnTo>
                        <a:pt x="920" y="513"/>
                      </a:lnTo>
                      <a:lnTo>
                        <a:pt x="973" y="542"/>
                      </a:lnTo>
                      <a:lnTo>
                        <a:pt x="1022" y="571"/>
                      </a:lnTo>
                      <a:lnTo>
                        <a:pt x="1062" y="602"/>
                      </a:lnTo>
                      <a:lnTo>
                        <a:pt x="1122" y="660"/>
                      </a:lnTo>
                      <a:lnTo>
                        <a:pt x="1080" y="634"/>
                      </a:lnTo>
                      <a:lnTo>
                        <a:pt x="1041" y="610"/>
                      </a:lnTo>
                      <a:lnTo>
                        <a:pt x="998" y="590"/>
                      </a:lnTo>
                      <a:lnTo>
                        <a:pt x="956" y="566"/>
                      </a:lnTo>
                      <a:lnTo>
                        <a:pt x="914" y="547"/>
                      </a:lnTo>
                      <a:lnTo>
                        <a:pt x="870" y="526"/>
                      </a:lnTo>
                      <a:lnTo>
                        <a:pt x="827" y="505"/>
                      </a:lnTo>
                      <a:lnTo>
                        <a:pt x="785" y="482"/>
                      </a:lnTo>
                      <a:lnTo>
                        <a:pt x="769" y="463"/>
                      </a:lnTo>
                      <a:lnTo>
                        <a:pt x="754" y="441"/>
                      </a:lnTo>
                      <a:lnTo>
                        <a:pt x="740" y="424"/>
                      </a:lnTo>
                      <a:lnTo>
                        <a:pt x="727" y="405"/>
                      </a:lnTo>
                      <a:lnTo>
                        <a:pt x="714" y="384"/>
                      </a:lnTo>
                      <a:lnTo>
                        <a:pt x="704" y="363"/>
                      </a:lnTo>
                      <a:lnTo>
                        <a:pt x="690" y="342"/>
                      </a:lnTo>
                      <a:lnTo>
                        <a:pt x="677" y="321"/>
                      </a:lnTo>
                      <a:lnTo>
                        <a:pt x="636" y="323"/>
                      </a:lnTo>
                      <a:lnTo>
                        <a:pt x="593" y="323"/>
                      </a:lnTo>
                      <a:lnTo>
                        <a:pt x="551" y="326"/>
                      </a:lnTo>
                      <a:lnTo>
                        <a:pt x="509" y="328"/>
                      </a:lnTo>
                      <a:lnTo>
                        <a:pt x="467" y="331"/>
                      </a:lnTo>
                      <a:lnTo>
                        <a:pt x="424" y="334"/>
                      </a:lnTo>
                      <a:lnTo>
                        <a:pt x="383" y="337"/>
                      </a:lnTo>
                      <a:lnTo>
                        <a:pt x="340" y="339"/>
                      </a:lnTo>
                      <a:lnTo>
                        <a:pt x="298" y="342"/>
                      </a:lnTo>
                      <a:lnTo>
                        <a:pt x="256" y="344"/>
                      </a:lnTo>
                      <a:lnTo>
                        <a:pt x="214" y="344"/>
                      </a:lnTo>
                      <a:lnTo>
                        <a:pt x="171" y="347"/>
                      </a:lnTo>
                      <a:lnTo>
                        <a:pt x="130" y="347"/>
                      </a:lnTo>
                      <a:lnTo>
                        <a:pt x="87" y="347"/>
                      </a:lnTo>
                      <a:lnTo>
                        <a:pt x="42" y="347"/>
                      </a:lnTo>
                      <a:lnTo>
                        <a:pt x="0" y="344"/>
                      </a:lnTo>
                      <a:lnTo>
                        <a:pt x="0" y="331"/>
                      </a:lnTo>
                      <a:close/>
                    </a:path>
                  </a:pathLst>
                </a:custGeom>
                <a:solidFill>
                  <a:srgbClr val="91662B"/>
                </a:solidFill>
                <a:ln w="9525">
                  <a:noFill/>
                  <a:round/>
                  <a:headEnd/>
                  <a:tailEnd/>
                </a:ln>
              </p:spPr>
              <p:txBody>
                <a:bodyPr>
                  <a:prstTxWarp prst="textNoShape">
                    <a:avLst/>
                  </a:prstTxWarp>
                </a:bodyPr>
                <a:lstStyle/>
                <a:p>
                  <a:endParaRPr lang="en-US"/>
                </a:p>
              </p:txBody>
            </p:sp>
            <p:sp>
              <p:nvSpPr>
                <p:cNvPr id="55996" name="Freeform 407"/>
                <p:cNvSpPr>
                  <a:spLocks noChangeAspect="1"/>
                </p:cNvSpPr>
                <p:nvPr/>
              </p:nvSpPr>
              <p:spPr bwMode="auto">
                <a:xfrm>
                  <a:off x="3656" y="2135"/>
                  <a:ext cx="383" cy="115"/>
                </a:xfrm>
                <a:custGeom>
                  <a:avLst/>
                  <a:gdLst>
                    <a:gd name="T0" fmla="*/ 1142 w 1149"/>
                    <a:gd name="T1" fmla="*/ 0 h 345"/>
                    <a:gd name="T2" fmla="*/ 1149 w 1149"/>
                    <a:gd name="T3" fmla="*/ 58 h 345"/>
                    <a:gd name="T4" fmla="*/ 1149 w 1149"/>
                    <a:gd name="T5" fmla="*/ 113 h 345"/>
                    <a:gd name="T6" fmla="*/ 1149 w 1149"/>
                    <a:gd name="T7" fmla="*/ 169 h 345"/>
                    <a:gd name="T8" fmla="*/ 1149 w 1149"/>
                    <a:gd name="T9" fmla="*/ 221 h 345"/>
                    <a:gd name="T10" fmla="*/ 1096 w 1149"/>
                    <a:gd name="T11" fmla="*/ 234 h 345"/>
                    <a:gd name="T12" fmla="*/ 1043 w 1149"/>
                    <a:gd name="T13" fmla="*/ 245 h 345"/>
                    <a:gd name="T14" fmla="*/ 990 w 1149"/>
                    <a:gd name="T15" fmla="*/ 255 h 345"/>
                    <a:gd name="T16" fmla="*/ 937 w 1149"/>
                    <a:gd name="T17" fmla="*/ 266 h 345"/>
                    <a:gd name="T18" fmla="*/ 885 w 1149"/>
                    <a:gd name="T19" fmla="*/ 277 h 345"/>
                    <a:gd name="T20" fmla="*/ 829 w 1149"/>
                    <a:gd name="T21" fmla="*/ 287 h 345"/>
                    <a:gd name="T22" fmla="*/ 776 w 1149"/>
                    <a:gd name="T23" fmla="*/ 295 h 345"/>
                    <a:gd name="T24" fmla="*/ 724 w 1149"/>
                    <a:gd name="T25" fmla="*/ 303 h 345"/>
                    <a:gd name="T26" fmla="*/ 668 w 1149"/>
                    <a:gd name="T27" fmla="*/ 311 h 345"/>
                    <a:gd name="T28" fmla="*/ 616 w 1149"/>
                    <a:gd name="T29" fmla="*/ 316 h 345"/>
                    <a:gd name="T30" fmla="*/ 561 w 1149"/>
                    <a:gd name="T31" fmla="*/ 323 h 345"/>
                    <a:gd name="T32" fmla="*/ 506 w 1149"/>
                    <a:gd name="T33" fmla="*/ 330 h 345"/>
                    <a:gd name="T34" fmla="*/ 453 w 1149"/>
                    <a:gd name="T35" fmla="*/ 335 h 345"/>
                    <a:gd name="T36" fmla="*/ 398 w 1149"/>
                    <a:gd name="T37" fmla="*/ 337 h 345"/>
                    <a:gd name="T38" fmla="*/ 342 w 1149"/>
                    <a:gd name="T39" fmla="*/ 342 h 345"/>
                    <a:gd name="T40" fmla="*/ 287 w 1149"/>
                    <a:gd name="T41" fmla="*/ 345 h 345"/>
                    <a:gd name="T42" fmla="*/ 261 w 1149"/>
                    <a:gd name="T43" fmla="*/ 335 h 345"/>
                    <a:gd name="T44" fmla="*/ 234 w 1149"/>
                    <a:gd name="T45" fmla="*/ 323 h 345"/>
                    <a:gd name="T46" fmla="*/ 208 w 1149"/>
                    <a:gd name="T47" fmla="*/ 313 h 345"/>
                    <a:gd name="T48" fmla="*/ 181 w 1149"/>
                    <a:gd name="T49" fmla="*/ 301 h 345"/>
                    <a:gd name="T50" fmla="*/ 155 w 1149"/>
                    <a:gd name="T51" fmla="*/ 287 h 345"/>
                    <a:gd name="T52" fmla="*/ 131 w 1149"/>
                    <a:gd name="T53" fmla="*/ 274 h 345"/>
                    <a:gd name="T54" fmla="*/ 105 w 1149"/>
                    <a:gd name="T55" fmla="*/ 261 h 345"/>
                    <a:gd name="T56" fmla="*/ 82 w 1149"/>
                    <a:gd name="T57" fmla="*/ 245 h 345"/>
                    <a:gd name="T58" fmla="*/ 68 w 1149"/>
                    <a:gd name="T59" fmla="*/ 224 h 345"/>
                    <a:gd name="T60" fmla="*/ 61 w 1149"/>
                    <a:gd name="T61" fmla="*/ 208 h 345"/>
                    <a:gd name="T62" fmla="*/ 58 w 1149"/>
                    <a:gd name="T63" fmla="*/ 195 h 345"/>
                    <a:gd name="T64" fmla="*/ 53 w 1149"/>
                    <a:gd name="T65" fmla="*/ 185 h 345"/>
                    <a:gd name="T66" fmla="*/ 47 w 1149"/>
                    <a:gd name="T67" fmla="*/ 174 h 345"/>
                    <a:gd name="T68" fmla="*/ 37 w 1149"/>
                    <a:gd name="T69" fmla="*/ 161 h 345"/>
                    <a:gd name="T70" fmla="*/ 24 w 1149"/>
                    <a:gd name="T71" fmla="*/ 145 h 345"/>
                    <a:gd name="T72" fmla="*/ 0 w 1149"/>
                    <a:gd name="T73" fmla="*/ 123 h 345"/>
                    <a:gd name="T74" fmla="*/ 71 w 1149"/>
                    <a:gd name="T75" fmla="*/ 116 h 345"/>
                    <a:gd name="T76" fmla="*/ 142 w 1149"/>
                    <a:gd name="T77" fmla="*/ 108 h 345"/>
                    <a:gd name="T78" fmla="*/ 213 w 1149"/>
                    <a:gd name="T79" fmla="*/ 101 h 345"/>
                    <a:gd name="T80" fmla="*/ 284 w 1149"/>
                    <a:gd name="T81" fmla="*/ 95 h 345"/>
                    <a:gd name="T82" fmla="*/ 355 w 1149"/>
                    <a:gd name="T83" fmla="*/ 87 h 345"/>
                    <a:gd name="T84" fmla="*/ 427 w 1149"/>
                    <a:gd name="T85" fmla="*/ 82 h 345"/>
                    <a:gd name="T86" fmla="*/ 497 w 1149"/>
                    <a:gd name="T87" fmla="*/ 77 h 345"/>
                    <a:gd name="T88" fmla="*/ 571 w 1149"/>
                    <a:gd name="T89" fmla="*/ 68 h 345"/>
                    <a:gd name="T90" fmla="*/ 643 w 1149"/>
                    <a:gd name="T91" fmla="*/ 63 h 345"/>
                    <a:gd name="T92" fmla="*/ 713 w 1149"/>
                    <a:gd name="T93" fmla="*/ 58 h 345"/>
                    <a:gd name="T94" fmla="*/ 785 w 1149"/>
                    <a:gd name="T95" fmla="*/ 50 h 345"/>
                    <a:gd name="T96" fmla="*/ 856 w 1149"/>
                    <a:gd name="T97" fmla="*/ 43 h 345"/>
                    <a:gd name="T98" fmla="*/ 927 w 1149"/>
                    <a:gd name="T99" fmla="*/ 32 h 345"/>
                    <a:gd name="T100" fmla="*/ 1000 w 1149"/>
                    <a:gd name="T101" fmla="*/ 24 h 345"/>
                    <a:gd name="T102" fmla="*/ 1072 w 1149"/>
                    <a:gd name="T103" fmla="*/ 13 h 345"/>
                    <a:gd name="T104" fmla="*/ 1142 w 1149"/>
                    <a:gd name="T105" fmla="*/ 0 h 345"/>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149"/>
                    <a:gd name="T160" fmla="*/ 0 h 345"/>
                    <a:gd name="T161" fmla="*/ 1149 w 1149"/>
                    <a:gd name="T162" fmla="*/ 345 h 345"/>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149" h="345">
                      <a:moveTo>
                        <a:pt x="1142" y="0"/>
                      </a:moveTo>
                      <a:lnTo>
                        <a:pt x="1149" y="58"/>
                      </a:lnTo>
                      <a:lnTo>
                        <a:pt x="1149" y="113"/>
                      </a:lnTo>
                      <a:lnTo>
                        <a:pt x="1149" y="169"/>
                      </a:lnTo>
                      <a:lnTo>
                        <a:pt x="1149" y="221"/>
                      </a:lnTo>
                      <a:lnTo>
                        <a:pt x="1096" y="234"/>
                      </a:lnTo>
                      <a:lnTo>
                        <a:pt x="1043" y="245"/>
                      </a:lnTo>
                      <a:lnTo>
                        <a:pt x="990" y="255"/>
                      </a:lnTo>
                      <a:lnTo>
                        <a:pt x="937" y="266"/>
                      </a:lnTo>
                      <a:lnTo>
                        <a:pt x="885" y="277"/>
                      </a:lnTo>
                      <a:lnTo>
                        <a:pt x="829" y="287"/>
                      </a:lnTo>
                      <a:lnTo>
                        <a:pt x="776" y="295"/>
                      </a:lnTo>
                      <a:lnTo>
                        <a:pt x="724" y="303"/>
                      </a:lnTo>
                      <a:lnTo>
                        <a:pt x="668" y="311"/>
                      </a:lnTo>
                      <a:lnTo>
                        <a:pt x="616" y="316"/>
                      </a:lnTo>
                      <a:lnTo>
                        <a:pt x="561" y="323"/>
                      </a:lnTo>
                      <a:lnTo>
                        <a:pt x="506" y="330"/>
                      </a:lnTo>
                      <a:lnTo>
                        <a:pt x="453" y="335"/>
                      </a:lnTo>
                      <a:lnTo>
                        <a:pt x="398" y="337"/>
                      </a:lnTo>
                      <a:lnTo>
                        <a:pt x="342" y="342"/>
                      </a:lnTo>
                      <a:lnTo>
                        <a:pt x="287" y="345"/>
                      </a:lnTo>
                      <a:lnTo>
                        <a:pt x="261" y="335"/>
                      </a:lnTo>
                      <a:lnTo>
                        <a:pt x="234" y="323"/>
                      </a:lnTo>
                      <a:lnTo>
                        <a:pt x="208" y="313"/>
                      </a:lnTo>
                      <a:lnTo>
                        <a:pt x="181" y="301"/>
                      </a:lnTo>
                      <a:lnTo>
                        <a:pt x="155" y="287"/>
                      </a:lnTo>
                      <a:lnTo>
                        <a:pt x="131" y="274"/>
                      </a:lnTo>
                      <a:lnTo>
                        <a:pt x="105" y="261"/>
                      </a:lnTo>
                      <a:lnTo>
                        <a:pt x="82" y="245"/>
                      </a:lnTo>
                      <a:lnTo>
                        <a:pt x="68" y="224"/>
                      </a:lnTo>
                      <a:lnTo>
                        <a:pt x="61" y="208"/>
                      </a:lnTo>
                      <a:lnTo>
                        <a:pt x="58" y="195"/>
                      </a:lnTo>
                      <a:lnTo>
                        <a:pt x="53" y="185"/>
                      </a:lnTo>
                      <a:lnTo>
                        <a:pt x="47" y="174"/>
                      </a:lnTo>
                      <a:lnTo>
                        <a:pt x="37" y="161"/>
                      </a:lnTo>
                      <a:lnTo>
                        <a:pt x="24" y="145"/>
                      </a:lnTo>
                      <a:lnTo>
                        <a:pt x="0" y="123"/>
                      </a:lnTo>
                      <a:lnTo>
                        <a:pt x="71" y="116"/>
                      </a:lnTo>
                      <a:lnTo>
                        <a:pt x="142" y="108"/>
                      </a:lnTo>
                      <a:lnTo>
                        <a:pt x="213" y="101"/>
                      </a:lnTo>
                      <a:lnTo>
                        <a:pt x="284" y="95"/>
                      </a:lnTo>
                      <a:lnTo>
                        <a:pt x="355" y="87"/>
                      </a:lnTo>
                      <a:lnTo>
                        <a:pt x="427" y="82"/>
                      </a:lnTo>
                      <a:lnTo>
                        <a:pt x="497" y="77"/>
                      </a:lnTo>
                      <a:lnTo>
                        <a:pt x="571" y="68"/>
                      </a:lnTo>
                      <a:lnTo>
                        <a:pt x="643" y="63"/>
                      </a:lnTo>
                      <a:lnTo>
                        <a:pt x="713" y="58"/>
                      </a:lnTo>
                      <a:lnTo>
                        <a:pt x="785" y="50"/>
                      </a:lnTo>
                      <a:lnTo>
                        <a:pt x="856" y="43"/>
                      </a:lnTo>
                      <a:lnTo>
                        <a:pt x="927" y="32"/>
                      </a:lnTo>
                      <a:lnTo>
                        <a:pt x="1000" y="24"/>
                      </a:lnTo>
                      <a:lnTo>
                        <a:pt x="1072" y="13"/>
                      </a:lnTo>
                      <a:lnTo>
                        <a:pt x="1142" y="0"/>
                      </a:lnTo>
                      <a:close/>
                    </a:path>
                  </a:pathLst>
                </a:custGeom>
                <a:solidFill>
                  <a:srgbClr val="BF9682"/>
                </a:solidFill>
                <a:ln w="9525">
                  <a:noFill/>
                  <a:round/>
                  <a:headEnd/>
                  <a:tailEnd/>
                </a:ln>
              </p:spPr>
              <p:txBody>
                <a:bodyPr>
                  <a:prstTxWarp prst="textNoShape">
                    <a:avLst/>
                  </a:prstTxWarp>
                </a:bodyPr>
                <a:lstStyle/>
                <a:p>
                  <a:endParaRPr lang="en-US"/>
                </a:p>
              </p:txBody>
            </p:sp>
            <p:sp>
              <p:nvSpPr>
                <p:cNvPr id="55997" name="Freeform 408"/>
                <p:cNvSpPr>
                  <a:spLocks noChangeAspect="1"/>
                </p:cNvSpPr>
                <p:nvPr/>
              </p:nvSpPr>
              <p:spPr bwMode="auto">
                <a:xfrm>
                  <a:off x="3671" y="2654"/>
                  <a:ext cx="91" cy="335"/>
                </a:xfrm>
                <a:custGeom>
                  <a:avLst/>
                  <a:gdLst>
                    <a:gd name="T0" fmla="*/ 180 w 272"/>
                    <a:gd name="T1" fmla="*/ 303 h 1003"/>
                    <a:gd name="T2" fmla="*/ 198 w 272"/>
                    <a:gd name="T3" fmla="*/ 274 h 1003"/>
                    <a:gd name="T4" fmla="*/ 214 w 272"/>
                    <a:gd name="T5" fmla="*/ 242 h 1003"/>
                    <a:gd name="T6" fmla="*/ 227 w 272"/>
                    <a:gd name="T7" fmla="*/ 207 h 1003"/>
                    <a:gd name="T8" fmla="*/ 235 w 272"/>
                    <a:gd name="T9" fmla="*/ 173 h 1003"/>
                    <a:gd name="T10" fmla="*/ 240 w 272"/>
                    <a:gd name="T11" fmla="*/ 139 h 1003"/>
                    <a:gd name="T12" fmla="*/ 240 w 272"/>
                    <a:gd name="T13" fmla="*/ 105 h 1003"/>
                    <a:gd name="T14" fmla="*/ 238 w 272"/>
                    <a:gd name="T15" fmla="*/ 71 h 1003"/>
                    <a:gd name="T16" fmla="*/ 227 w 272"/>
                    <a:gd name="T17" fmla="*/ 36 h 1003"/>
                    <a:gd name="T18" fmla="*/ 233 w 272"/>
                    <a:gd name="T19" fmla="*/ 29 h 1003"/>
                    <a:gd name="T20" fmla="*/ 240 w 272"/>
                    <a:gd name="T21" fmla="*/ 21 h 1003"/>
                    <a:gd name="T22" fmla="*/ 246 w 272"/>
                    <a:gd name="T23" fmla="*/ 10 h 1003"/>
                    <a:gd name="T24" fmla="*/ 251 w 272"/>
                    <a:gd name="T25" fmla="*/ 0 h 1003"/>
                    <a:gd name="T26" fmla="*/ 256 w 272"/>
                    <a:gd name="T27" fmla="*/ 39 h 1003"/>
                    <a:gd name="T28" fmla="*/ 264 w 272"/>
                    <a:gd name="T29" fmla="*/ 79 h 1003"/>
                    <a:gd name="T30" fmla="*/ 269 w 272"/>
                    <a:gd name="T31" fmla="*/ 115 h 1003"/>
                    <a:gd name="T32" fmla="*/ 269 w 272"/>
                    <a:gd name="T33" fmla="*/ 152 h 1003"/>
                    <a:gd name="T34" fmla="*/ 272 w 272"/>
                    <a:gd name="T35" fmla="*/ 185 h 1003"/>
                    <a:gd name="T36" fmla="*/ 269 w 272"/>
                    <a:gd name="T37" fmla="*/ 213 h 1003"/>
                    <a:gd name="T38" fmla="*/ 262 w 272"/>
                    <a:gd name="T39" fmla="*/ 242 h 1003"/>
                    <a:gd name="T40" fmla="*/ 248 w 272"/>
                    <a:gd name="T41" fmla="*/ 265 h 1003"/>
                    <a:gd name="T42" fmla="*/ 235 w 272"/>
                    <a:gd name="T43" fmla="*/ 292 h 1003"/>
                    <a:gd name="T44" fmla="*/ 224 w 272"/>
                    <a:gd name="T45" fmla="*/ 318 h 1003"/>
                    <a:gd name="T46" fmla="*/ 214 w 272"/>
                    <a:gd name="T47" fmla="*/ 344 h 1003"/>
                    <a:gd name="T48" fmla="*/ 209 w 272"/>
                    <a:gd name="T49" fmla="*/ 373 h 1003"/>
                    <a:gd name="T50" fmla="*/ 214 w 272"/>
                    <a:gd name="T51" fmla="*/ 424 h 1003"/>
                    <a:gd name="T52" fmla="*/ 200 w 272"/>
                    <a:gd name="T53" fmla="*/ 495 h 1003"/>
                    <a:gd name="T54" fmla="*/ 180 w 272"/>
                    <a:gd name="T55" fmla="*/ 582 h 1003"/>
                    <a:gd name="T56" fmla="*/ 149 w 272"/>
                    <a:gd name="T57" fmla="*/ 676 h 1003"/>
                    <a:gd name="T58" fmla="*/ 116 w 272"/>
                    <a:gd name="T59" fmla="*/ 773 h 1003"/>
                    <a:gd name="T60" fmla="*/ 85 w 272"/>
                    <a:gd name="T61" fmla="*/ 864 h 1003"/>
                    <a:gd name="T62" fmla="*/ 61 w 272"/>
                    <a:gd name="T63" fmla="*/ 942 h 1003"/>
                    <a:gd name="T64" fmla="*/ 48 w 272"/>
                    <a:gd name="T65" fmla="*/ 1003 h 1003"/>
                    <a:gd name="T66" fmla="*/ 0 w 272"/>
                    <a:gd name="T67" fmla="*/ 924 h 1003"/>
                    <a:gd name="T68" fmla="*/ 27 w 272"/>
                    <a:gd name="T69" fmla="*/ 848 h 1003"/>
                    <a:gd name="T70" fmla="*/ 56 w 272"/>
                    <a:gd name="T71" fmla="*/ 771 h 1003"/>
                    <a:gd name="T72" fmla="*/ 85 w 272"/>
                    <a:gd name="T73" fmla="*/ 698 h 1003"/>
                    <a:gd name="T74" fmla="*/ 111 w 272"/>
                    <a:gd name="T75" fmla="*/ 621 h 1003"/>
                    <a:gd name="T76" fmla="*/ 137 w 272"/>
                    <a:gd name="T77" fmla="*/ 544 h 1003"/>
                    <a:gd name="T78" fmla="*/ 159 w 272"/>
                    <a:gd name="T79" fmla="*/ 469 h 1003"/>
                    <a:gd name="T80" fmla="*/ 171 w 272"/>
                    <a:gd name="T81" fmla="*/ 387 h 1003"/>
                    <a:gd name="T82" fmla="*/ 180 w 272"/>
                    <a:gd name="T83" fmla="*/ 303 h 100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72"/>
                    <a:gd name="T127" fmla="*/ 0 h 1003"/>
                    <a:gd name="T128" fmla="*/ 272 w 272"/>
                    <a:gd name="T129" fmla="*/ 1003 h 1003"/>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72" h="1003">
                      <a:moveTo>
                        <a:pt x="180" y="303"/>
                      </a:moveTo>
                      <a:lnTo>
                        <a:pt x="198" y="274"/>
                      </a:lnTo>
                      <a:lnTo>
                        <a:pt x="214" y="242"/>
                      </a:lnTo>
                      <a:lnTo>
                        <a:pt x="227" y="207"/>
                      </a:lnTo>
                      <a:lnTo>
                        <a:pt x="235" y="173"/>
                      </a:lnTo>
                      <a:lnTo>
                        <a:pt x="240" y="139"/>
                      </a:lnTo>
                      <a:lnTo>
                        <a:pt x="240" y="105"/>
                      </a:lnTo>
                      <a:lnTo>
                        <a:pt x="238" y="71"/>
                      </a:lnTo>
                      <a:lnTo>
                        <a:pt x="227" y="36"/>
                      </a:lnTo>
                      <a:lnTo>
                        <a:pt x="233" y="29"/>
                      </a:lnTo>
                      <a:lnTo>
                        <a:pt x="240" y="21"/>
                      </a:lnTo>
                      <a:lnTo>
                        <a:pt x="246" y="10"/>
                      </a:lnTo>
                      <a:lnTo>
                        <a:pt x="251" y="0"/>
                      </a:lnTo>
                      <a:lnTo>
                        <a:pt x="256" y="39"/>
                      </a:lnTo>
                      <a:lnTo>
                        <a:pt x="264" y="79"/>
                      </a:lnTo>
                      <a:lnTo>
                        <a:pt x="269" y="115"/>
                      </a:lnTo>
                      <a:lnTo>
                        <a:pt x="269" y="152"/>
                      </a:lnTo>
                      <a:lnTo>
                        <a:pt x="272" y="185"/>
                      </a:lnTo>
                      <a:lnTo>
                        <a:pt x="269" y="213"/>
                      </a:lnTo>
                      <a:lnTo>
                        <a:pt x="262" y="242"/>
                      </a:lnTo>
                      <a:lnTo>
                        <a:pt x="248" y="265"/>
                      </a:lnTo>
                      <a:lnTo>
                        <a:pt x="235" y="292"/>
                      </a:lnTo>
                      <a:lnTo>
                        <a:pt x="224" y="318"/>
                      </a:lnTo>
                      <a:lnTo>
                        <a:pt x="214" y="344"/>
                      </a:lnTo>
                      <a:lnTo>
                        <a:pt x="209" y="373"/>
                      </a:lnTo>
                      <a:lnTo>
                        <a:pt x="214" y="424"/>
                      </a:lnTo>
                      <a:lnTo>
                        <a:pt x="200" y="495"/>
                      </a:lnTo>
                      <a:lnTo>
                        <a:pt x="180" y="582"/>
                      </a:lnTo>
                      <a:lnTo>
                        <a:pt x="149" y="676"/>
                      </a:lnTo>
                      <a:lnTo>
                        <a:pt x="116" y="773"/>
                      </a:lnTo>
                      <a:lnTo>
                        <a:pt x="85" y="864"/>
                      </a:lnTo>
                      <a:lnTo>
                        <a:pt x="61" y="942"/>
                      </a:lnTo>
                      <a:lnTo>
                        <a:pt x="48" y="1003"/>
                      </a:lnTo>
                      <a:lnTo>
                        <a:pt x="0" y="924"/>
                      </a:lnTo>
                      <a:lnTo>
                        <a:pt x="27" y="848"/>
                      </a:lnTo>
                      <a:lnTo>
                        <a:pt x="56" y="771"/>
                      </a:lnTo>
                      <a:lnTo>
                        <a:pt x="85" y="698"/>
                      </a:lnTo>
                      <a:lnTo>
                        <a:pt x="111" y="621"/>
                      </a:lnTo>
                      <a:lnTo>
                        <a:pt x="137" y="544"/>
                      </a:lnTo>
                      <a:lnTo>
                        <a:pt x="159" y="469"/>
                      </a:lnTo>
                      <a:lnTo>
                        <a:pt x="171" y="387"/>
                      </a:lnTo>
                      <a:lnTo>
                        <a:pt x="180" y="303"/>
                      </a:lnTo>
                      <a:close/>
                    </a:path>
                  </a:pathLst>
                </a:custGeom>
                <a:solidFill>
                  <a:srgbClr val="91662B"/>
                </a:solidFill>
                <a:ln w="9525">
                  <a:noFill/>
                  <a:round/>
                  <a:headEnd/>
                  <a:tailEnd/>
                </a:ln>
              </p:spPr>
              <p:txBody>
                <a:bodyPr>
                  <a:prstTxWarp prst="textNoShape">
                    <a:avLst/>
                  </a:prstTxWarp>
                </a:bodyPr>
                <a:lstStyle/>
                <a:p>
                  <a:endParaRPr lang="en-US"/>
                </a:p>
              </p:txBody>
            </p:sp>
            <p:sp>
              <p:nvSpPr>
                <p:cNvPr id="55998" name="Freeform 409"/>
                <p:cNvSpPr>
                  <a:spLocks noChangeAspect="1" noEditPoints="1"/>
                </p:cNvSpPr>
                <p:nvPr/>
              </p:nvSpPr>
              <p:spPr bwMode="auto">
                <a:xfrm>
                  <a:off x="2546" y="2597"/>
                  <a:ext cx="1489" cy="378"/>
                </a:xfrm>
                <a:custGeom>
                  <a:avLst/>
                  <a:gdLst>
                    <a:gd name="T0" fmla="*/ 3603 w 4467"/>
                    <a:gd name="T1" fmla="*/ 518 h 1132"/>
                    <a:gd name="T2" fmla="*/ 3661 w 4467"/>
                    <a:gd name="T3" fmla="*/ 382 h 1132"/>
                    <a:gd name="T4" fmla="*/ 3706 w 4467"/>
                    <a:gd name="T5" fmla="*/ 245 h 1132"/>
                    <a:gd name="T6" fmla="*/ 3885 w 4467"/>
                    <a:gd name="T7" fmla="*/ 200 h 1132"/>
                    <a:gd name="T8" fmla="*/ 4101 w 4467"/>
                    <a:gd name="T9" fmla="*/ 120 h 1132"/>
                    <a:gd name="T10" fmla="*/ 4280 w 4467"/>
                    <a:gd name="T11" fmla="*/ 47 h 1132"/>
                    <a:gd name="T12" fmla="*/ 4259 w 4467"/>
                    <a:gd name="T13" fmla="*/ 63 h 1132"/>
                    <a:gd name="T14" fmla="*/ 4101 w 4467"/>
                    <a:gd name="T15" fmla="*/ 139 h 1132"/>
                    <a:gd name="T16" fmla="*/ 4062 w 4467"/>
                    <a:gd name="T17" fmla="*/ 171 h 1132"/>
                    <a:gd name="T18" fmla="*/ 4169 w 4467"/>
                    <a:gd name="T19" fmla="*/ 127 h 1132"/>
                    <a:gd name="T20" fmla="*/ 4277 w 4467"/>
                    <a:gd name="T21" fmla="*/ 81 h 1132"/>
                    <a:gd name="T22" fmla="*/ 4385 w 4467"/>
                    <a:gd name="T23" fmla="*/ 36 h 1132"/>
                    <a:gd name="T24" fmla="*/ 4467 w 4467"/>
                    <a:gd name="T25" fmla="*/ 12 h 1132"/>
                    <a:gd name="T26" fmla="*/ 2889 w 4467"/>
                    <a:gd name="T27" fmla="*/ 637 h 1132"/>
                    <a:gd name="T28" fmla="*/ 2935 w 4467"/>
                    <a:gd name="T29" fmla="*/ 492 h 1132"/>
                    <a:gd name="T30" fmla="*/ 3111 w 4467"/>
                    <a:gd name="T31" fmla="*/ 429 h 1132"/>
                    <a:gd name="T32" fmla="*/ 3289 w 4467"/>
                    <a:gd name="T33" fmla="*/ 368 h 1132"/>
                    <a:gd name="T34" fmla="*/ 3466 w 4467"/>
                    <a:gd name="T35" fmla="*/ 300 h 1132"/>
                    <a:gd name="T36" fmla="*/ 3600 w 4467"/>
                    <a:gd name="T37" fmla="*/ 242 h 1132"/>
                    <a:gd name="T38" fmla="*/ 3540 w 4467"/>
                    <a:gd name="T39" fmla="*/ 474 h 1132"/>
                    <a:gd name="T40" fmla="*/ 3540 w 4467"/>
                    <a:gd name="T41" fmla="*/ 544 h 1132"/>
                    <a:gd name="T42" fmla="*/ 2258 w 4467"/>
                    <a:gd name="T43" fmla="*/ 742 h 1132"/>
                    <a:gd name="T44" fmla="*/ 2297 w 4467"/>
                    <a:gd name="T45" fmla="*/ 669 h 1132"/>
                    <a:gd name="T46" fmla="*/ 2447 w 4467"/>
                    <a:gd name="T47" fmla="*/ 642 h 1132"/>
                    <a:gd name="T48" fmla="*/ 2594 w 4467"/>
                    <a:gd name="T49" fmla="*/ 611 h 1132"/>
                    <a:gd name="T50" fmla="*/ 2740 w 4467"/>
                    <a:gd name="T51" fmla="*/ 566 h 1132"/>
                    <a:gd name="T52" fmla="*/ 2815 w 4467"/>
                    <a:gd name="T53" fmla="*/ 584 h 1132"/>
                    <a:gd name="T54" fmla="*/ 2213 w 4467"/>
                    <a:gd name="T55" fmla="*/ 819 h 1132"/>
                    <a:gd name="T56" fmla="*/ 1641 w 4467"/>
                    <a:gd name="T57" fmla="*/ 821 h 1132"/>
                    <a:gd name="T58" fmla="*/ 1691 w 4467"/>
                    <a:gd name="T59" fmla="*/ 739 h 1132"/>
                    <a:gd name="T60" fmla="*/ 1813 w 4467"/>
                    <a:gd name="T61" fmla="*/ 744 h 1132"/>
                    <a:gd name="T62" fmla="*/ 1957 w 4467"/>
                    <a:gd name="T63" fmla="*/ 727 h 1132"/>
                    <a:gd name="T64" fmla="*/ 2081 w 4467"/>
                    <a:gd name="T65" fmla="*/ 700 h 1132"/>
                    <a:gd name="T66" fmla="*/ 2147 w 4467"/>
                    <a:gd name="T67" fmla="*/ 722 h 1132"/>
                    <a:gd name="T68" fmla="*/ 2191 w 4467"/>
                    <a:gd name="T69" fmla="*/ 785 h 1132"/>
                    <a:gd name="T70" fmla="*/ 867 w 4467"/>
                    <a:gd name="T71" fmla="*/ 1098 h 1132"/>
                    <a:gd name="T72" fmla="*/ 856 w 4467"/>
                    <a:gd name="T73" fmla="*/ 779 h 1132"/>
                    <a:gd name="T74" fmla="*/ 1038 w 4467"/>
                    <a:gd name="T75" fmla="*/ 768 h 1132"/>
                    <a:gd name="T76" fmla="*/ 1214 w 4467"/>
                    <a:gd name="T77" fmla="*/ 744 h 1132"/>
                    <a:gd name="T78" fmla="*/ 1391 w 4467"/>
                    <a:gd name="T79" fmla="*/ 715 h 1132"/>
                    <a:gd name="T80" fmla="*/ 1565 w 4467"/>
                    <a:gd name="T81" fmla="*/ 681 h 1132"/>
                    <a:gd name="T82" fmla="*/ 1538 w 4467"/>
                    <a:gd name="T83" fmla="*/ 829 h 1132"/>
                    <a:gd name="T84" fmla="*/ 1533 w 4467"/>
                    <a:gd name="T85" fmla="*/ 961 h 1132"/>
                    <a:gd name="T86" fmla="*/ 606 w 4467"/>
                    <a:gd name="T87" fmla="*/ 1119 h 1132"/>
                    <a:gd name="T88" fmla="*/ 426 w 4467"/>
                    <a:gd name="T89" fmla="*/ 1079 h 1132"/>
                    <a:gd name="T90" fmla="*/ 243 w 4467"/>
                    <a:gd name="T91" fmla="*/ 1029 h 1132"/>
                    <a:gd name="T92" fmla="*/ 74 w 4467"/>
                    <a:gd name="T93" fmla="*/ 966 h 1132"/>
                    <a:gd name="T94" fmla="*/ 53 w 4467"/>
                    <a:gd name="T95" fmla="*/ 790 h 1132"/>
                    <a:gd name="T96" fmla="*/ 245 w 4467"/>
                    <a:gd name="T97" fmla="*/ 734 h 1132"/>
                    <a:gd name="T98" fmla="*/ 435 w 4467"/>
                    <a:gd name="T99" fmla="*/ 782 h 1132"/>
                    <a:gd name="T100" fmla="*/ 624 w 4467"/>
                    <a:gd name="T101" fmla="*/ 787 h 1132"/>
                    <a:gd name="T102" fmla="*/ 790 w 4467"/>
                    <a:gd name="T103" fmla="*/ 858 h 1132"/>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4467"/>
                    <a:gd name="T157" fmla="*/ 0 h 1132"/>
                    <a:gd name="T158" fmla="*/ 4467 w 4467"/>
                    <a:gd name="T159" fmla="*/ 1132 h 1132"/>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4467" h="1132">
                      <a:moveTo>
                        <a:pt x="4464" y="353"/>
                      </a:moveTo>
                      <a:lnTo>
                        <a:pt x="3603" y="534"/>
                      </a:lnTo>
                      <a:lnTo>
                        <a:pt x="3603" y="527"/>
                      </a:lnTo>
                      <a:lnTo>
                        <a:pt x="3603" y="518"/>
                      </a:lnTo>
                      <a:lnTo>
                        <a:pt x="3603" y="513"/>
                      </a:lnTo>
                      <a:lnTo>
                        <a:pt x="3603" y="508"/>
                      </a:lnTo>
                      <a:lnTo>
                        <a:pt x="3640" y="450"/>
                      </a:lnTo>
                      <a:lnTo>
                        <a:pt x="3661" y="382"/>
                      </a:lnTo>
                      <a:lnTo>
                        <a:pt x="3663" y="310"/>
                      </a:lnTo>
                      <a:lnTo>
                        <a:pt x="3653" y="242"/>
                      </a:lnTo>
                      <a:lnTo>
                        <a:pt x="3677" y="247"/>
                      </a:lnTo>
                      <a:lnTo>
                        <a:pt x="3706" y="245"/>
                      </a:lnTo>
                      <a:lnTo>
                        <a:pt x="3745" y="240"/>
                      </a:lnTo>
                      <a:lnTo>
                        <a:pt x="3788" y="229"/>
                      </a:lnTo>
                      <a:lnTo>
                        <a:pt x="3835" y="216"/>
                      </a:lnTo>
                      <a:lnTo>
                        <a:pt x="3885" y="200"/>
                      </a:lnTo>
                      <a:lnTo>
                        <a:pt x="3937" y="181"/>
                      </a:lnTo>
                      <a:lnTo>
                        <a:pt x="3993" y="161"/>
                      </a:lnTo>
                      <a:lnTo>
                        <a:pt x="4048" y="142"/>
                      </a:lnTo>
                      <a:lnTo>
                        <a:pt x="4101" y="120"/>
                      </a:lnTo>
                      <a:lnTo>
                        <a:pt x="4151" y="100"/>
                      </a:lnTo>
                      <a:lnTo>
                        <a:pt x="4198" y="81"/>
                      </a:lnTo>
                      <a:lnTo>
                        <a:pt x="4240" y="63"/>
                      </a:lnTo>
                      <a:lnTo>
                        <a:pt x="4280" y="47"/>
                      </a:lnTo>
                      <a:lnTo>
                        <a:pt x="4308" y="34"/>
                      </a:lnTo>
                      <a:lnTo>
                        <a:pt x="4332" y="26"/>
                      </a:lnTo>
                      <a:lnTo>
                        <a:pt x="4296" y="45"/>
                      </a:lnTo>
                      <a:lnTo>
                        <a:pt x="4259" y="63"/>
                      </a:lnTo>
                      <a:lnTo>
                        <a:pt x="4222" y="81"/>
                      </a:lnTo>
                      <a:lnTo>
                        <a:pt x="4180" y="100"/>
                      </a:lnTo>
                      <a:lnTo>
                        <a:pt x="4140" y="120"/>
                      </a:lnTo>
                      <a:lnTo>
                        <a:pt x="4101" y="139"/>
                      </a:lnTo>
                      <a:lnTo>
                        <a:pt x="4059" y="161"/>
                      </a:lnTo>
                      <a:lnTo>
                        <a:pt x="4019" y="181"/>
                      </a:lnTo>
                      <a:lnTo>
                        <a:pt x="4035" y="181"/>
                      </a:lnTo>
                      <a:lnTo>
                        <a:pt x="4062" y="171"/>
                      </a:lnTo>
                      <a:lnTo>
                        <a:pt x="4088" y="158"/>
                      </a:lnTo>
                      <a:lnTo>
                        <a:pt x="4114" y="147"/>
                      </a:lnTo>
                      <a:lnTo>
                        <a:pt x="4142" y="137"/>
                      </a:lnTo>
                      <a:lnTo>
                        <a:pt x="4169" y="127"/>
                      </a:lnTo>
                      <a:lnTo>
                        <a:pt x="4195" y="113"/>
                      </a:lnTo>
                      <a:lnTo>
                        <a:pt x="4222" y="103"/>
                      </a:lnTo>
                      <a:lnTo>
                        <a:pt x="4251" y="92"/>
                      </a:lnTo>
                      <a:lnTo>
                        <a:pt x="4277" y="81"/>
                      </a:lnTo>
                      <a:lnTo>
                        <a:pt x="4303" y="71"/>
                      </a:lnTo>
                      <a:lnTo>
                        <a:pt x="4330" y="60"/>
                      </a:lnTo>
                      <a:lnTo>
                        <a:pt x="4356" y="47"/>
                      </a:lnTo>
                      <a:lnTo>
                        <a:pt x="4385" y="36"/>
                      </a:lnTo>
                      <a:lnTo>
                        <a:pt x="4412" y="23"/>
                      </a:lnTo>
                      <a:lnTo>
                        <a:pt x="4438" y="12"/>
                      </a:lnTo>
                      <a:lnTo>
                        <a:pt x="4464" y="0"/>
                      </a:lnTo>
                      <a:lnTo>
                        <a:pt x="4467" y="12"/>
                      </a:lnTo>
                      <a:lnTo>
                        <a:pt x="4464" y="353"/>
                      </a:lnTo>
                      <a:close/>
                      <a:moveTo>
                        <a:pt x="3540" y="544"/>
                      </a:moveTo>
                      <a:lnTo>
                        <a:pt x="2889" y="679"/>
                      </a:lnTo>
                      <a:lnTo>
                        <a:pt x="2889" y="637"/>
                      </a:lnTo>
                      <a:lnTo>
                        <a:pt x="2889" y="595"/>
                      </a:lnTo>
                      <a:lnTo>
                        <a:pt x="2889" y="549"/>
                      </a:lnTo>
                      <a:lnTo>
                        <a:pt x="2889" y="510"/>
                      </a:lnTo>
                      <a:lnTo>
                        <a:pt x="2935" y="492"/>
                      </a:lnTo>
                      <a:lnTo>
                        <a:pt x="2976" y="476"/>
                      </a:lnTo>
                      <a:lnTo>
                        <a:pt x="3021" y="460"/>
                      </a:lnTo>
                      <a:lnTo>
                        <a:pt x="3066" y="445"/>
                      </a:lnTo>
                      <a:lnTo>
                        <a:pt x="3111" y="429"/>
                      </a:lnTo>
                      <a:lnTo>
                        <a:pt x="3155" y="413"/>
                      </a:lnTo>
                      <a:lnTo>
                        <a:pt x="3200" y="400"/>
                      </a:lnTo>
                      <a:lnTo>
                        <a:pt x="3245" y="384"/>
                      </a:lnTo>
                      <a:lnTo>
                        <a:pt x="3289" y="368"/>
                      </a:lnTo>
                      <a:lnTo>
                        <a:pt x="3335" y="353"/>
                      </a:lnTo>
                      <a:lnTo>
                        <a:pt x="3379" y="334"/>
                      </a:lnTo>
                      <a:lnTo>
                        <a:pt x="3421" y="318"/>
                      </a:lnTo>
                      <a:lnTo>
                        <a:pt x="3466" y="300"/>
                      </a:lnTo>
                      <a:lnTo>
                        <a:pt x="3508" y="279"/>
                      </a:lnTo>
                      <a:lnTo>
                        <a:pt x="3550" y="260"/>
                      </a:lnTo>
                      <a:lnTo>
                        <a:pt x="3593" y="236"/>
                      </a:lnTo>
                      <a:lnTo>
                        <a:pt x="3600" y="242"/>
                      </a:lnTo>
                      <a:lnTo>
                        <a:pt x="3600" y="305"/>
                      </a:lnTo>
                      <a:lnTo>
                        <a:pt x="3590" y="366"/>
                      </a:lnTo>
                      <a:lnTo>
                        <a:pt x="3566" y="421"/>
                      </a:lnTo>
                      <a:lnTo>
                        <a:pt x="3540" y="474"/>
                      </a:lnTo>
                      <a:lnTo>
                        <a:pt x="3540" y="489"/>
                      </a:lnTo>
                      <a:lnTo>
                        <a:pt x="3540" y="508"/>
                      </a:lnTo>
                      <a:lnTo>
                        <a:pt x="3540" y="527"/>
                      </a:lnTo>
                      <a:lnTo>
                        <a:pt x="3540" y="544"/>
                      </a:lnTo>
                      <a:close/>
                      <a:moveTo>
                        <a:pt x="2829" y="689"/>
                      </a:moveTo>
                      <a:lnTo>
                        <a:pt x="2292" y="802"/>
                      </a:lnTo>
                      <a:lnTo>
                        <a:pt x="2276" y="771"/>
                      </a:lnTo>
                      <a:lnTo>
                        <a:pt x="2258" y="742"/>
                      </a:lnTo>
                      <a:lnTo>
                        <a:pt x="2242" y="713"/>
                      </a:lnTo>
                      <a:lnTo>
                        <a:pt x="2223" y="681"/>
                      </a:lnTo>
                      <a:lnTo>
                        <a:pt x="2260" y="674"/>
                      </a:lnTo>
                      <a:lnTo>
                        <a:pt x="2297" y="669"/>
                      </a:lnTo>
                      <a:lnTo>
                        <a:pt x="2333" y="660"/>
                      </a:lnTo>
                      <a:lnTo>
                        <a:pt x="2371" y="655"/>
                      </a:lnTo>
                      <a:lnTo>
                        <a:pt x="2408" y="647"/>
                      </a:lnTo>
                      <a:lnTo>
                        <a:pt x="2447" y="642"/>
                      </a:lnTo>
                      <a:lnTo>
                        <a:pt x="2484" y="634"/>
                      </a:lnTo>
                      <a:lnTo>
                        <a:pt x="2521" y="626"/>
                      </a:lnTo>
                      <a:lnTo>
                        <a:pt x="2557" y="619"/>
                      </a:lnTo>
                      <a:lnTo>
                        <a:pt x="2594" y="611"/>
                      </a:lnTo>
                      <a:lnTo>
                        <a:pt x="2631" y="600"/>
                      </a:lnTo>
                      <a:lnTo>
                        <a:pt x="2668" y="590"/>
                      </a:lnTo>
                      <a:lnTo>
                        <a:pt x="2705" y="578"/>
                      </a:lnTo>
                      <a:lnTo>
                        <a:pt x="2740" y="566"/>
                      </a:lnTo>
                      <a:lnTo>
                        <a:pt x="2776" y="553"/>
                      </a:lnTo>
                      <a:lnTo>
                        <a:pt x="2810" y="537"/>
                      </a:lnTo>
                      <a:lnTo>
                        <a:pt x="2818" y="544"/>
                      </a:lnTo>
                      <a:lnTo>
                        <a:pt x="2815" y="584"/>
                      </a:lnTo>
                      <a:lnTo>
                        <a:pt x="2818" y="621"/>
                      </a:lnTo>
                      <a:lnTo>
                        <a:pt x="2824" y="655"/>
                      </a:lnTo>
                      <a:lnTo>
                        <a:pt x="2829" y="689"/>
                      </a:lnTo>
                      <a:close/>
                      <a:moveTo>
                        <a:pt x="2213" y="819"/>
                      </a:moveTo>
                      <a:lnTo>
                        <a:pt x="1612" y="944"/>
                      </a:lnTo>
                      <a:lnTo>
                        <a:pt x="1623" y="919"/>
                      </a:lnTo>
                      <a:lnTo>
                        <a:pt x="1633" y="879"/>
                      </a:lnTo>
                      <a:lnTo>
                        <a:pt x="1641" y="821"/>
                      </a:lnTo>
                      <a:lnTo>
                        <a:pt x="1646" y="763"/>
                      </a:lnTo>
                      <a:lnTo>
                        <a:pt x="1649" y="722"/>
                      </a:lnTo>
                      <a:lnTo>
                        <a:pt x="1668" y="732"/>
                      </a:lnTo>
                      <a:lnTo>
                        <a:pt x="1691" y="739"/>
                      </a:lnTo>
                      <a:lnTo>
                        <a:pt x="1717" y="744"/>
                      </a:lnTo>
                      <a:lnTo>
                        <a:pt x="1746" y="747"/>
                      </a:lnTo>
                      <a:lnTo>
                        <a:pt x="1777" y="747"/>
                      </a:lnTo>
                      <a:lnTo>
                        <a:pt x="1813" y="744"/>
                      </a:lnTo>
                      <a:lnTo>
                        <a:pt x="1849" y="742"/>
                      </a:lnTo>
                      <a:lnTo>
                        <a:pt x="1883" y="737"/>
                      </a:lnTo>
                      <a:lnTo>
                        <a:pt x="1921" y="732"/>
                      </a:lnTo>
                      <a:lnTo>
                        <a:pt x="1957" y="727"/>
                      </a:lnTo>
                      <a:lnTo>
                        <a:pt x="1991" y="722"/>
                      </a:lnTo>
                      <a:lnTo>
                        <a:pt x="2023" y="713"/>
                      </a:lnTo>
                      <a:lnTo>
                        <a:pt x="2054" y="708"/>
                      </a:lnTo>
                      <a:lnTo>
                        <a:pt x="2081" y="700"/>
                      </a:lnTo>
                      <a:lnTo>
                        <a:pt x="2107" y="695"/>
                      </a:lnTo>
                      <a:lnTo>
                        <a:pt x="2126" y="689"/>
                      </a:lnTo>
                      <a:lnTo>
                        <a:pt x="2136" y="705"/>
                      </a:lnTo>
                      <a:lnTo>
                        <a:pt x="2147" y="722"/>
                      </a:lnTo>
                      <a:lnTo>
                        <a:pt x="2157" y="737"/>
                      </a:lnTo>
                      <a:lnTo>
                        <a:pt x="2170" y="753"/>
                      </a:lnTo>
                      <a:lnTo>
                        <a:pt x="2181" y="768"/>
                      </a:lnTo>
                      <a:lnTo>
                        <a:pt x="2191" y="785"/>
                      </a:lnTo>
                      <a:lnTo>
                        <a:pt x="2202" y="802"/>
                      </a:lnTo>
                      <a:lnTo>
                        <a:pt x="2213" y="819"/>
                      </a:lnTo>
                      <a:close/>
                      <a:moveTo>
                        <a:pt x="1533" y="961"/>
                      </a:moveTo>
                      <a:lnTo>
                        <a:pt x="867" y="1098"/>
                      </a:lnTo>
                      <a:lnTo>
                        <a:pt x="869" y="1016"/>
                      </a:lnTo>
                      <a:lnTo>
                        <a:pt x="869" y="934"/>
                      </a:lnTo>
                      <a:lnTo>
                        <a:pt x="864" y="853"/>
                      </a:lnTo>
                      <a:lnTo>
                        <a:pt x="856" y="779"/>
                      </a:lnTo>
                      <a:lnTo>
                        <a:pt x="901" y="779"/>
                      </a:lnTo>
                      <a:lnTo>
                        <a:pt x="948" y="776"/>
                      </a:lnTo>
                      <a:lnTo>
                        <a:pt x="994" y="773"/>
                      </a:lnTo>
                      <a:lnTo>
                        <a:pt x="1038" y="768"/>
                      </a:lnTo>
                      <a:lnTo>
                        <a:pt x="1083" y="766"/>
                      </a:lnTo>
                      <a:lnTo>
                        <a:pt x="1127" y="761"/>
                      </a:lnTo>
                      <a:lnTo>
                        <a:pt x="1172" y="753"/>
                      </a:lnTo>
                      <a:lnTo>
                        <a:pt x="1214" y="744"/>
                      </a:lnTo>
                      <a:lnTo>
                        <a:pt x="1259" y="739"/>
                      </a:lnTo>
                      <a:lnTo>
                        <a:pt x="1304" y="732"/>
                      </a:lnTo>
                      <a:lnTo>
                        <a:pt x="1346" y="724"/>
                      </a:lnTo>
                      <a:lnTo>
                        <a:pt x="1391" y="715"/>
                      </a:lnTo>
                      <a:lnTo>
                        <a:pt x="1433" y="705"/>
                      </a:lnTo>
                      <a:lnTo>
                        <a:pt x="1478" y="698"/>
                      </a:lnTo>
                      <a:lnTo>
                        <a:pt x="1520" y="689"/>
                      </a:lnTo>
                      <a:lnTo>
                        <a:pt x="1565" y="681"/>
                      </a:lnTo>
                      <a:lnTo>
                        <a:pt x="1570" y="722"/>
                      </a:lnTo>
                      <a:lnTo>
                        <a:pt x="1567" y="758"/>
                      </a:lnTo>
                      <a:lnTo>
                        <a:pt x="1557" y="795"/>
                      </a:lnTo>
                      <a:lnTo>
                        <a:pt x="1538" y="829"/>
                      </a:lnTo>
                      <a:lnTo>
                        <a:pt x="1536" y="860"/>
                      </a:lnTo>
                      <a:lnTo>
                        <a:pt x="1533" y="895"/>
                      </a:lnTo>
                      <a:lnTo>
                        <a:pt x="1533" y="927"/>
                      </a:lnTo>
                      <a:lnTo>
                        <a:pt x="1533" y="961"/>
                      </a:lnTo>
                      <a:close/>
                      <a:moveTo>
                        <a:pt x="782" y="1117"/>
                      </a:moveTo>
                      <a:lnTo>
                        <a:pt x="693" y="1132"/>
                      </a:lnTo>
                      <a:lnTo>
                        <a:pt x="650" y="1124"/>
                      </a:lnTo>
                      <a:lnTo>
                        <a:pt x="606" y="1119"/>
                      </a:lnTo>
                      <a:lnTo>
                        <a:pt x="564" y="1108"/>
                      </a:lnTo>
                      <a:lnTo>
                        <a:pt x="517" y="1100"/>
                      </a:lnTo>
                      <a:lnTo>
                        <a:pt x="472" y="1090"/>
                      </a:lnTo>
                      <a:lnTo>
                        <a:pt x="426" y="1079"/>
                      </a:lnTo>
                      <a:lnTo>
                        <a:pt x="380" y="1069"/>
                      </a:lnTo>
                      <a:lnTo>
                        <a:pt x="335" y="1055"/>
                      </a:lnTo>
                      <a:lnTo>
                        <a:pt x="287" y="1042"/>
                      </a:lnTo>
                      <a:lnTo>
                        <a:pt x="243" y="1029"/>
                      </a:lnTo>
                      <a:lnTo>
                        <a:pt x="200" y="1016"/>
                      </a:lnTo>
                      <a:lnTo>
                        <a:pt x="156" y="1000"/>
                      </a:lnTo>
                      <a:lnTo>
                        <a:pt x="113" y="982"/>
                      </a:lnTo>
                      <a:lnTo>
                        <a:pt x="74" y="966"/>
                      </a:lnTo>
                      <a:lnTo>
                        <a:pt x="38" y="948"/>
                      </a:lnTo>
                      <a:lnTo>
                        <a:pt x="0" y="929"/>
                      </a:lnTo>
                      <a:lnTo>
                        <a:pt x="5" y="802"/>
                      </a:lnTo>
                      <a:lnTo>
                        <a:pt x="53" y="790"/>
                      </a:lnTo>
                      <a:lnTo>
                        <a:pt x="100" y="773"/>
                      </a:lnTo>
                      <a:lnTo>
                        <a:pt x="148" y="758"/>
                      </a:lnTo>
                      <a:lnTo>
                        <a:pt x="197" y="742"/>
                      </a:lnTo>
                      <a:lnTo>
                        <a:pt x="245" y="734"/>
                      </a:lnTo>
                      <a:lnTo>
                        <a:pt x="295" y="732"/>
                      </a:lnTo>
                      <a:lnTo>
                        <a:pt x="342" y="742"/>
                      </a:lnTo>
                      <a:lnTo>
                        <a:pt x="390" y="768"/>
                      </a:lnTo>
                      <a:lnTo>
                        <a:pt x="435" y="782"/>
                      </a:lnTo>
                      <a:lnTo>
                        <a:pt x="482" y="790"/>
                      </a:lnTo>
                      <a:lnTo>
                        <a:pt x="530" y="790"/>
                      </a:lnTo>
                      <a:lnTo>
                        <a:pt x="577" y="790"/>
                      </a:lnTo>
                      <a:lnTo>
                        <a:pt x="624" y="787"/>
                      </a:lnTo>
                      <a:lnTo>
                        <a:pt x="674" y="782"/>
                      </a:lnTo>
                      <a:lnTo>
                        <a:pt x="724" y="779"/>
                      </a:lnTo>
                      <a:lnTo>
                        <a:pt x="772" y="776"/>
                      </a:lnTo>
                      <a:lnTo>
                        <a:pt x="790" y="858"/>
                      </a:lnTo>
                      <a:lnTo>
                        <a:pt x="799" y="942"/>
                      </a:lnTo>
                      <a:lnTo>
                        <a:pt x="793" y="1029"/>
                      </a:lnTo>
                      <a:lnTo>
                        <a:pt x="782" y="1117"/>
                      </a:lnTo>
                      <a:close/>
                    </a:path>
                  </a:pathLst>
                </a:custGeom>
                <a:solidFill>
                  <a:srgbClr val="F7D170"/>
                </a:solidFill>
                <a:ln w="9525">
                  <a:noFill/>
                  <a:round/>
                  <a:headEnd/>
                  <a:tailEnd/>
                </a:ln>
              </p:spPr>
              <p:txBody>
                <a:bodyPr>
                  <a:prstTxWarp prst="textNoShape">
                    <a:avLst/>
                  </a:prstTxWarp>
                </a:bodyPr>
                <a:lstStyle/>
                <a:p>
                  <a:endParaRPr lang="en-US"/>
                </a:p>
              </p:txBody>
            </p:sp>
            <p:sp>
              <p:nvSpPr>
                <p:cNvPr id="55999" name="Freeform 410"/>
                <p:cNvSpPr>
                  <a:spLocks noChangeAspect="1" noEditPoints="1"/>
                </p:cNvSpPr>
                <p:nvPr/>
              </p:nvSpPr>
              <p:spPr bwMode="auto">
                <a:xfrm>
                  <a:off x="2757" y="2708"/>
                  <a:ext cx="1277" cy="270"/>
                </a:xfrm>
                <a:custGeom>
                  <a:avLst/>
                  <a:gdLst>
                    <a:gd name="T0" fmla="*/ 152 w 3831"/>
                    <a:gd name="T1" fmla="*/ 758 h 810"/>
                    <a:gd name="T2" fmla="*/ 147 w 3831"/>
                    <a:gd name="T3" fmla="*/ 781 h 810"/>
                    <a:gd name="T4" fmla="*/ 142 w 3831"/>
                    <a:gd name="T5" fmla="*/ 802 h 810"/>
                    <a:gd name="T6" fmla="*/ 110 w 3831"/>
                    <a:gd name="T7" fmla="*/ 807 h 810"/>
                    <a:gd name="T8" fmla="*/ 79 w 3831"/>
                    <a:gd name="T9" fmla="*/ 802 h 810"/>
                    <a:gd name="T10" fmla="*/ 50 w 3831"/>
                    <a:gd name="T11" fmla="*/ 800 h 810"/>
                    <a:gd name="T12" fmla="*/ 15 w 3831"/>
                    <a:gd name="T13" fmla="*/ 795 h 810"/>
                    <a:gd name="T14" fmla="*/ 234 w 3831"/>
                    <a:gd name="T15" fmla="*/ 739 h 810"/>
                    <a:gd name="T16" fmla="*/ 900 w 3831"/>
                    <a:gd name="T17" fmla="*/ 616 h 810"/>
                    <a:gd name="T18" fmla="*/ 905 w 3831"/>
                    <a:gd name="T19" fmla="*/ 636 h 810"/>
                    <a:gd name="T20" fmla="*/ 234 w 3831"/>
                    <a:gd name="T21" fmla="*/ 785 h 810"/>
                    <a:gd name="T22" fmla="*/ 234 w 3831"/>
                    <a:gd name="T23" fmla="*/ 763 h 810"/>
                    <a:gd name="T24" fmla="*/ 234 w 3831"/>
                    <a:gd name="T25" fmla="*/ 739 h 810"/>
                    <a:gd name="T26" fmla="*/ 1569 w 3831"/>
                    <a:gd name="T27" fmla="*/ 465 h 810"/>
                    <a:gd name="T28" fmla="*/ 1580 w 3831"/>
                    <a:gd name="T29" fmla="*/ 487 h 810"/>
                    <a:gd name="T30" fmla="*/ 1590 w 3831"/>
                    <a:gd name="T31" fmla="*/ 508 h 810"/>
                    <a:gd name="T32" fmla="*/ 979 w 3831"/>
                    <a:gd name="T33" fmla="*/ 629 h 810"/>
                    <a:gd name="T34" fmla="*/ 979 w 3831"/>
                    <a:gd name="T35" fmla="*/ 619 h 810"/>
                    <a:gd name="T36" fmla="*/ 990 w 3831"/>
                    <a:gd name="T37" fmla="*/ 587 h 810"/>
                    <a:gd name="T38" fmla="*/ 2193 w 3831"/>
                    <a:gd name="T39" fmla="*/ 339 h 810"/>
                    <a:gd name="T40" fmla="*/ 2196 w 3831"/>
                    <a:gd name="T41" fmla="*/ 357 h 810"/>
                    <a:gd name="T42" fmla="*/ 2204 w 3831"/>
                    <a:gd name="T43" fmla="*/ 381 h 810"/>
                    <a:gd name="T44" fmla="*/ 1664 w 3831"/>
                    <a:gd name="T45" fmla="*/ 481 h 810"/>
                    <a:gd name="T46" fmla="*/ 1650 w 3831"/>
                    <a:gd name="T47" fmla="*/ 460 h 810"/>
                    <a:gd name="T48" fmla="*/ 2256 w 3831"/>
                    <a:gd name="T49" fmla="*/ 323 h 810"/>
                    <a:gd name="T50" fmla="*/ 2907 w 3831"/>
                    <a:gd name="T51" fmla="*/ 200 h 810"/>
                    <a:gd name="T52" fmla="*/ 2907 w 3831"/>
                    <a:gd name="T53" fmla="*/ 224 h 810"/>
                    <a:gd name="T54" fmla="*/ 2259 w 3831"/>
                    <a:gd name="T55" fmla="*/ 366 h 810"/>
                    <a:gd name="T56" fmla="*/ 2256 w 3831"/>
                    <a:gd name="T57" fmla="*/ 347 h 810"/>
                    <a:gd name="T58" fmla="*/ 2256 w 3831"/>
                    <a:gd name="T59" fmla="*/ 323 h 810"/>
                    <a:gd name="T60" fmla="*/ 3831 w 3831"/>
                    <a:gd name="T61" fmla="*/ 0 h 810"/>
                    <a:gd name="T62" fmla="*/ 2970 w 3831"/>
                    <a:gd name="T63" fmla="*/ 224 h 810"/>
                    <a:gd name="T64" fmla="*/ 2967 w 3831"/>
                    <a:gd name="T65" fmla="*/ 200 h 810"/>
                    <a:gd name="T66" fmla="*/ 2970 w 3831"/>
                    <a:gd name="T67" fmla="*/ 178 h 81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3831"/>
                    <a:gd name="T103" fmla="*/ 0 h 810"/>
                    <a:gd name="T104" fmla="*/ 3831 w 3831"/>
                    <a:gd name="T105" fmla="*/ 810 h 81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3831" h="810">
                      <a:moveTo>
                        <a:pt x="0" y="792"/>
                      </a:moveTo>
                      <a:lnTo>
                        <a:pt x="152" y="758"/>
                      </a:lnTo>
                      <a:lnTo>
                        <a:pt x="149" y="771"/>
                      </a:lnTo>
                      <a:lnTo>
                        <a:pt x="147" y="781"/>
                      </a:lnTo>
                      <a:lnTo>
                        <a:pt x="144" y="792"/>
                      </a:lnTo>
                      <a:lnTo>
                        <a:pt x="142" y="802"/>
                      </a:lnTo>
                      <a:lnTo>
                        <a:pt x="123" y="810"/>
                      </a:lnTo>
                      <a:lnTo>
                        <a:pt x="110" y="807"/>
                      </a:lnTo>
                      <a:lnTo>
                        <a:pt x="94" y="805"/>
                      </a:lnTo>
                      <a:lnTo>
                        <a:pt x="79" y="802"/>
                      </a:lnTo>
                      <a:lnTo>
                        <a:pt x="65" y="800"/>
                      </a:lnTo>
                      <a:lnTo>
                        <a:pt x="50" y="800"/>
                      </a:lnTo>
                      <a:lnTo>
                        <a:pt x="34" y="797"/>
                      </a:lnTo>
                      <a:lnTo>
                        <a:pt x="15" y="795"/>
                      </a:lnTo>
                      <a:lnTo>
                        <a:pt x="0" y="792"/>
                      </a:lnTo>
                      <a:close/>
                      <a:moveTo>
                        <a:pt x="234" y="739"/>
                      </a:moveTo>
                      <a:lnTo>
                        <a:pt x="900" y="605"/>
                      </a:lnTo>
                      <a:lnTo>
                        <a:pt x="900" y="616"/>
                      </a:lnTo>
                      <a:lnTo>
                        <a:pt x="903" y="626"/>
                      </a:lnTo>
                      <a:lnTo>
                        <a:pt x="905" y="636"/>
                      </a:lnTo>
                      <a:lnTo>
                        <a:pt x="905" y="650"/>
                      </a:lnTo>
                      <a:lnTo>
                        <a:pt x="234" y="785"/>
                      </a:lnTo>
                      <a:lnTo>
                        <a:pt x="234" y="773"/>
                      </a:lnTo>
                      <a:lnTo>
                        <a:pt x="234" y="763"/>
                      </a:lnTo>
                      <a:lnTo>
                        <a:pt x="234" y="752"/>
                      </a:lnTo>
                      <a:lnTo>
                        <a:pt x="234" y="739"/>
                      </a:lnTo>
                      <a:close/>
                      <a:moveTo>
                        <a:pt x="990" y="587"/>
                      </a:moveTo>
                      <a:lnTo>
                        <a:pt x="1569" y="465"/>
                      </a:lnTo>
                      <a:lnTo>
                        <a:pt x="1575" y="476"/>
                      </a:lnTo>
                      <a:lnTo>
                        <a:pt x="1580" y="487"/>
                      </a:lnTo>
                      <a:lnTo>
                        <a:pt x="1585" y="497"/>
                      </a:lnTo>
                      <a:lnTo>
                        <a:pt x="1590" y="508"/>
                      </a:lnTo>
                      <a:lnTo>
                        <a:pt x="979" y="631"/>
                      </a:lnTo>
                      <a:lnTo>
                        <a:pt x="979" y="629"/>
                      </a:lnTo>
                      <a:lnTo>
                        <a:pt x="979" y="624"/>
                      </a:lnTo>
                      <a:lnTo>
                        <a:pt x="979" y="619"/>
                      </a:lnTo>
                      <a:lnTo>
                        <a:pt x="979" y="612"/>
                      </a:lnTo>
                      <a:lnTo>
                        <a:pt x="990" y="587"/>
                      </a:lnTo>
                      <a:close/>
                      <a:moveTo>
                        <a:pt x="1645" y="453"/>
                      </a:moveTo>
                      <a:lnTo>
                        <a:pt x="2193" y="339"/>
                      </a:lnTo>
                      <a:lnTo>
                        <a:pt x="2196" y="347"/>
                      </a:lnTo>
                      <a:lnTo>
                        <a:pt x="2196" y="357"/>
                      </a:lnTo>
                      <a:lnTo>
                        <a:pt x="2199" y="371"/>
                      </a:lnTo>
                      <a:lnTo>
                        <a:pt x="2204" y="381"/>
                      </a:lnTo>
                      <a:lnTo>
                        <a:pt x="1669" y="489"/>
                      </a:lnTo>
                      <a:lnTo>
                        <a:pt x="1664" y="481"/>
                      </a:lnTo>
                      <a:lnTo>
                        <a:pt x="1659" y="470"/>
                      </a:lnTo>
                      <a:lnTo>
                        <a:pt x="1650" y="460"/>
                      </a:lnTo>
                      <a:lnTo>
                        <a:pt x="1645" y="453"/>
                      </a:lnTo>
                      <a:close/>
                      <a:moveTo>
                        <a:pt x="2256" y="323"/>
                      </a:moveTo>
                      <a:lnTo>
                        <a:pt x="2907" y="189"/>
                      </a:lnTo>
                      <a:lnTo>
                        <a:pt x="2907" y="200"/>
                      </a:lnTo>
                      <a:lnTo>
                        <a:pt x="2907" y="212"/>
                      </a:lnTo>
                      <a:lnTo>
                        <a:pt x="2907" y="224"/>
                      </a:lnTo>
                      <a:lnTo>
                        <a:pt x="2907" y="234"/>
                      </a:lnTo>
                      <a:lnTo>
                        <a:pt x="2259" y="366"/>
                      </a:lnTo>
                      <a:lnTo>
                        <a:pt x="2256" y="357"/>
                      </a:lnTo>
                      <a:lnTo>
                        <a:pt x="2256" y="347"/>
                      </a:lnTo>
                      <a:lnTo>
                        <a:pt x="2256" y="334"/>
                      </a:lnTo>
                      <a:lnTo>
                        <a:pt x="2256" y="323"/>
                      </a:lnTo>
                      <a:close/>
                      <a:moveTo>
                        <a:pt x="2970" y="178"/>
                      </a:moveTo>
                      <a:lnTo>
                        <a:pt x="3831" y="0"/>
                      </a:lnTo>
                      <a:lnTo>
                        <a:pt x="3831" y="44"/>
                      </a:lnTo>
                      <a:lnTo>
                        <a:pt x="2970" y="224"/>
                      </a:lnTo>
                      <a:lnTo>
                        <a:pt x="2967" y="210"/>
                      </a:lnTo>
                      <a:lnTo>
                        <a:pt x="2967" y="200"/>
                      </a:lnTo>
                      <a:lnTo>
                        <a:pt x="2967" y="189"/>
                      </a:lnTo>
                      <a:lnTo>
                        <a:pt x="2970" y="178"/>
                      </a:lnTo>
                      <a:close/>
                    </a:path>
                  </a:pathLst>
                </a:custGeom>
                <a:solidFill>
                  <a:srgbClr val="F7D170"/>
                </a:solidFill>
                <a:ln w="9525">
                  <a:noFill/>
                  <a:round/>
                  <a:headEnd/>
                  <a:tailEnd/>
                </a:ln>
              </p:spPr>
              <p:txBody>
                <a:bodyPr>
                  <a:prstTxWarp prst="textNoShape">
                    <a:avLst/>
                  </a:prstTxWarp>
                </a:bodyPr>
                <a:lstStyle/>
                <a:p>
                  <a:endParaRPr lang="en-US"/>
                </a:p>
              </p:txBody>
            </p:sp>
            <p:sp>
              <p:nvSpPr>
                <p:cNvPr id="56000" name="Freeform 411"/>
                <p:cNvSpPr>
                  <a:spLocks noChangeAspect="1" noEditPoints="1"/>
                </p:cNvSpPr>
                <p:nvPr/>
              </p:nvSpPr>
              <p:spPr bwMode="auto">
                <a:xfrm>
                  <a:off x="2777" y="2715"/>
                  <a:ext cx="1257" cy="263"/>
                </a:xfrm>
                <a:custGeom>
                  <a:avLst/>
                  <a:gdLst>
                    <a:gd name="T0" fmla="*/ 89 w 3771"/>
                    <a:gd name="T1" fmla="*/ 764 h 789"/>
                    <a:gd name="T2" fmla="*/ 84 w 3771"/>
                    <a:gd name="T3" fmla="*/ 776 h 789"/>
                    <a:gd name="T4" fmla="*/ 82 w 3771"/>
                    <a:gd name="T5" fmla="*/ 789 h 789"/>
                    <a:gd name="T6" fmla="*/ 60 w 3771"/>
                    <a:gd name="T7" fmla="*/ 786 h 789"/>
                    <a:gd name="T8" fmla="*/ 42 w 3771"/>
                    <a:gd name="T9" fmla="*/ 784 h 789"/>
                    <a:gd name="T10" fmla="*/ 21 w 3771"/>
                    <a:gd name="T11" fmla="*/ 781 h 789"/>
                    <a:gd name="T12" fmla="*/ 0 w 3771"/>
                    <a:gd name="T13" fmla="*/ 779 h 789"/>
                    <a:gd name="T14" fmla="*/ 840 w 3771"/>
                    <a:gd name="T15" fmla="*/ 608 h 789"/>
                    <a:gd name="T16" fmla="*/ 845 w 3771"/>
                    <a:gd name="T17" fmla="*/ 626 h 789"/>
                    <a:gd name="T18" fmla="*/ 845 w 3771"/>
                    <a:gd name="T19" fmla="*/ 647 h 789"/>
                    <a:gd name="T20" fmla="*/ 174 w 3771"/>
                    <a:gd name="T21" fmla="*/ 776 h 789"/>
                    <a:gd name="T22" fmla="*/ 174 w 3771"/>
                    <a:gd name="T23" fmla="*/ 752 h 789"/>
                    <a:gd name="T24" fmla="*/ 919 w 3771"/>
                    <a:gd name="T25" fmla="*/ 591 h 789"/>
                    <a:gd name="T26" fmla="*/ 1527 w 3771"/>
                    <a:gd name="T27" fmla="*/ 473 h 789"/>
                    <a:gd name="T28" fmla="*/ 1538 w 3771"/>
                    <a:gd name="T29" fmla="*/ 494 h 789"/>
                    <a:gd name="T30" fmla="*/ 919 w 3771"/>
                    <a:gd name="T31" fmla="*/ 632 h 789"/>
                    <a:gd name="T32" fmla="*/ 919 w 3771"/>
                    <a:gd name="T33" fmla="*/ 613 h 789"/>
                    <a:gd name="T34" fmla="*/ 919 w 3771"/>
                    <a:gd name="T35" fmla="*/ 591 h 789"/>
                    <a:gd name="T36" fmla="*/ 2136 w 3771"/>
                    <a:gd name="T37" fmla="*/ 336 h 789"/>
                    <a:gd name="T38" fmla="*/ 2141 w 3771"/>
                    <a:gd name="T39" fmla="*/ 360 h 789"/>
                    <a:gd name="T40" fmla="*/ 2144 w 3771"/>
                    <a:gd name="T41" fmla="*/ 379 h 789"/>
                    <a:gd name="T42" fmla="*/ 1612 w 3771"/>
                    <a:gd name="T43" fmla="*/ 478 h 789"/>
                    <a:gd name="T44" fmla="*/ 1604 w 3771"/>
                    <a:gd name="T45" fmla="*/ 458 h 789"/>
                    <a:gd name="T46" fmla="*/ 2196 w 3771"/>
                    <a:gd name="T47" fmla="*/ 326 h 789"/>
                    <a:gd name="T48" fmla="*/ 2847 w 3771"/>
                    <a:gd name="T49" fmla="*/ 203 h 789"/>
                    <a:gd name="T50" fmla="*/ 2847 w 3771"/>
                    <a:gd name="T51" fmla="*/ 225 h 789"/>
                    <a:gd name="T52" fmla="*/ 2204 w 3771"/>
                    <a:gd name="T53" fmla="*/ 369 h 789"/>
                    <a:gd name="T54" fmla="*/ 2199 w 3771"/>
                    <a:gd name="T55" fmla="*/ 347 h 789"/>
                    <a:gd name="T56" fmla="*/ 2196 w 3771"/>
                    <a:gd name="T57" fmla="*/ 326 h 789"/>
                    <a:gd name="T58" fmla="*/ 3771 w 3771"/>
                    <a:gd name="T59" fmla="*/ 0 h 789"/>
                    <a:gd name="T60" fmla="*/ 2916 w 3771"/>
                    <a:gd name="T61" fmla="*/ 220 h 789"/>
                    <a:gd name="T62" fmla="*/ 2910 w 3771"/>
                    <a:gd name="T63" fmla="*/ 200 h 789"/>
                    <a:gd name="T64" fmla="*/ 2910 w 3771"/>
                    <a:gd name="T65" fmla="*/ 181 h 78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771"/>
                    <a:gd name="T100" fmla="*/ 0 h 789"/>
                    <a:gd name="T101" fmla="*/ 3771 w 3771"/>
                    <a:gd name="T102" fmla="*/ 789 h 78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771" h="789">
                      <a:moveTo>
                        <a:pt x="0" y="779"/>
                      </a:moveTo>
                      <a:lnTo>
                        <a:pt x="89" y="764"/>
                      </a:lnTo>
                      <a:lnTo>
                        <a:pt x="87" y="769"/>
                      </a:lnTo>
                      <a:lnTo>
                        <a:pt x="84" y="776"/>
                      </a:lnTo>
                      <a:lnTo>
                        <a:pt x="82" y="781"/>
                      </a:lnTo>
                      <a:lnTo>
                        <a:pt x="82" y="789"/>
                      </a:lnTo>
                      <a:lnTo>
                        <a:pt x="71" y="789"/>
                      </a:lnTo>
                      <a:lnTo>
                        <a:pt x="60" y="786"/>
                      </a:lnTo>
                      <a:lnTo>
                        <a:pt x="53" y="786"/>
                      </a:lnTo>
                      <a:lnTo>
                        <a:pt x="42" y="784"/>
                      </a:lnTo>
                      <a:lnTo>
                        <a:pt x="31" y="781"/>
                      </a:lnTo>
                      <a:lnTo>
                        <a:pt x="21" y="781"/>
                      </a:lnTo>
                      <a:lnTo>
                        <a:pt x="10" y="779"/>
                      </a:lnTo>
                      <a:lnTo>
                        <a:pt x="0" y="779"/>
                      </a:lnTo>
                      <a:close/>
                      <a:moveTo>
                        <a:pt x="174" y="745"/>
                      </a:moveTo>
                      <a:lnTo>
                        <a:pt x="840" y="608"/>
                      </a:lnTo>
                      <a:lnTo>
                        <a:pt x="843" y="615"/>
                      </a:lnTo>
                      <a:lnTo>
                        <a:pt x="845" y="626"/>
                      </a:lnTo>
                      <a:lnTo>
                        <a:pt x="845" y="639"/>
                      </a:lnTo>
                      <a:lnTo>
                        <a:pt x="845" y="647"/>
                      </a:lnTo>
                      <a:lnTo>
                        <a:pt x="171" y="786"/>
                      </a:lnTo>
                      <a:lnTo>
                        <a:pt x="174" y="776"/>
                      </a:lnTo>
                      <a:lnTo>
                        <a:pt x="174" y="764"/>
                      </a:lnTo>
                      <a:lnTo>
                        <a:pt x="174" y="752"/>
                      </a:lnTo>
                      <a:lnTo>
                        <a:pt x="174" y="745"/>
                      </a:lnTo>
                      <a:close/>
                      <a:moveTo>
                        <a:pt x="919" y="591"/>
                      </a:moveTo>
                      <a:lnTo>
                        <a:pt x="1520" y="466"/>
                      </a:lnTo>
                      <a:lnTo>
                        <a:pt x="1527" y="473"/>
                      </a:lnTo>
                      <a:lnTo>
                        <a:pt x="1532" y="484"/>
                      </a:lnTo>
                      <a:lnTo>
                        <a:pt x="1538" y="494"/>
                      </a:lnTo>
                      <a:lnTo>
                        <a:pt x="1541" y="505"/>
                      </a:lnTo>
                      <a:lnTo>
                        <a:pt x="919" y="632"/>
                      </a:lnTo>
                      <a:lnTo>
                        <a:pt x="919" y="620"/>
                      </a:lnTo>
                      <a:lnTo>
                        <a:pt x="919" y="613"/>
                      </a:lnTo>
                      <a:lnTo>
                        <a:pt x="919" y="603"/>
                      </a:lnTo>
                      <a:lnTo>
                        <a:pt x="919" y="591"/>
                      </a:lnTo>
                      <a:close/>
                      <a:moveTo>
                        <a:pt x="1599" y="449"/>
                      </a:moveTo>
                      <a:lnTo>
                        <a:pt x="2136" y="336"/>
                      </a:lnTo>
                      <a:lnTo>
                        <a:pt x="2139" y="347"/>
                      </a:lnTo>
                      <a:lnTo>
                        <a:pt x="2141" y="360"/>
                      </a:lnTo>
                      <a:lnTo>
                        <a:pt x="2144" y="371"/>
                      </a:lnTo>
                      <a:lnTo>
                        <a:pt x="2144" y="379"/>
                      </a:lnTo>
                      <a:lnTo>
                        <a:pt x="1619" y="487"/>
                      </a:lnTo>
                      <a:lnTo>
                        <a:pt x="1612" y="478"/>
                      </a:lnTo>
                      <a:lnTo>
                        <a:pt x="1606" y="468"/>
                      </a:lnTo>
                      <a:lnTo>
                        <a:pt x="1604" y="458"/>
                      </a:lnTo>
                      <a:lnTo>
                        <a:pt x="1599" y="449"/>
                      </a:lnTo>
                      <a:close/>
                      <a:moveTo>
                        <a:pt x="2196" y="326"/>
                      </a:moveTo>
                      <a:lnTo>
                        <a:pt x="2847" y="191"/>
                      </a:lnTo>
                      <a:lnTo>
                        <a:pt x="2847" y="203"/>
                      </a:lnTo>
                      <a:lnTo>
                        <a:pt x="2847" y="213"/>
                      </a:lnTo>
                      <a:lnTo>
                        <a:pt x="2847" y="225"/>
                      </a:lnTo>
                      <a:lnTo>
                        <a:pt x="2844" y="237"/>
                      </a:lnTo>
                      <a:lnTo>
                        <a:pt x="2204" y="369"/>
                      </a:lnTo>
                      <a:lnTo>
                        <a:pt x="2201" y="357"/>
                      </a:lnTo>
                      <a:lnTo>
                        <a:pt x="2199" y="347"/>
                      </a:lnTo>
                      <a:lnTo>
                        <a:pt x="2199" y="336"/>
                      </a:lnTo>
                      <a:lnTo>
                        <a:pt x="2196" y="326"/>
                      </a:lnTo>
                      <a:close/>
                      <a:moveTo>
                        <a:pt x="2910" y="181"/>
                      </a:moveTo>
                      <a:lnTo>
                        <a:pt x="3771" y="0"/>
                      </a:lnTo>
                      <a:lnTo>
                        <a:pt x="3771" y="44"/>
                      </a:lnTo>
                      <a:lnTo>
                        <a:pt x="2916" y="220"/>
                      </a:lnTo>
                      <a:lnTo>
                        <a:pt x="2912" y="210"/>
                      </a:lnTo>
                      <a:lnTo>
                        <a:pt x="2910" y="200"/>
                      </a:lnTo>
                      <a:lnTo>
                        <a:pt x="2910" y="189"/>
                      </a:lnTo>
                      <a:lnTo>
                        <a:pt x="2910" y="181"/>
                      </a:lnTo>
                      <a:close/>
                    </a:path>
                  </a:pathLst>
                </a:custGeom>
                <a:solidFill>
                  <a:srgbClr val="F7CE6D"/>
                </a:solidFill>
                <a:ln w="9525">
                  <a:noFill/>
                  <a:round/>
                  <a:headEnd/>
                  <a:tailEnd/>
                </a:ln>
              </p:spPr>
              <p:txBody>
                <a:bodyPr>
                  <a:prstTxWarp prst="textNoShape">
                    <a:avLst/>
                  </a:prstTxWarp>
                </a:bodyPr>
                <a:lstStyle/>
                <a:p>
                  <a:endParaRPr lang="en-US"/>
                </a:p>
              </p:txBody>
            </p:sp>
            <p:sp>
              <p:nvSpPr>
                <p:cNvPr id="56001" name="Freeform 412"/>
                <p:cNvSpPr>
                  <a:spLocks noChangeAspect="1" noEditPoints="1"/>
                </p:cNvSpPr>
                <p:nvPr/>
              </p:nvSpPr>
              <p:spPr bwMode="auto">
                <a:xfrm>
                  <a:off x="2798" y="2723"/>
                  <a:ext cx="1236" cy="261"/>
                </a:xfrm>
                <a:custGeom>
                  <a:avLst/>
                  <a:gdLst>
                    <a:gd name="T0" fmla="*/ 0 w 3708"/>
                    <a:gd name="T1" fmla="*/ 766 h 785"/>
                    <a:gd name="T2" fmla="*/ 19 w 3708"/>
                    <a:gd name="T3" fmla="*/ 758 h 785"/>
                    <a:gd name="T4" fmla="*/ 19 w 3708"/>
                    <a:gd name="T5" fmla="*/ 761 h 785"/>
                    <a:gd name="T6" fmla="*/ 19 w 3708"/>
                    <a:gd name="T7" fmla="*/ 763 h 785"/>
                    <a:gd name="T8" fmla="*/ 19 w 3708"/>
                    <a:gd name="T9" fmla="*/ 766 h 785"/>
                    <a:gd name="T10" fmla="*/ 14 w 3708"/>
                    <a:gd name="T11" fmla="*/ 766 h 785"/>
                    <a:gd name="T12" fmla="*/ 11 w 3708"/>
                    <a:gd name="T13" fmla="*/ 766 h 785"/>
                    <a:gd name="T14" fmla="*/ 5 w 3708"/>
                    <a:gd name="T15" fmla="*/ 766 h 785"/>
                    <a:gd name="T16" fmla="*/ 0 w 3708"/>
                    <a:gd name="T17" fmla="*/ 766 h 785"/>
                    <a:gd name="T18" fmla="*/ 111 w 3708"/>
                    <a:gd name="T19" fmla="*/ 741 h 785"/>
                    <a:gd name="T20" fmla="*/ 782 w 3708"/>
                    <a:gd name="T21" fmla="*/ 606 h 785"/>
                    <a:gd name="T22" fmla="*/ 782 w 3708"/>
                    <a:gd name="T23" fmla="*/ 614 h 785"/>
                    <a:gd name="T24" fmla="*/ 782 w 3708"/>
                    <a:gd name="T25" fmla="*/ 624 h 785"/>
                    <a:gd name="T26" fmla="*/ 782 w 3708"/>
                    <a:gd name="T27" fmla="*/ 637 h 785"/>
                    <a:gd name="T28" fmla="*/ 782 w 3708"/>
                    <a:gd name="T29" fmla="*/ 648 h 785"/>
                    <a:gd name="T30" fmla="*/ 108 w 3708"/>
                    <a:gd name="T31" fmla="*/ 785 h 785"/>
                    <a:gd name="T32" fmla="*/ 108 w 3708"/>
                    <a:gd name="T33" fmla="*/ 775 h 785"/>
                    <a:gd name="T34" fmla="*/ 108 w 3708"/>
                    <a:gd name="T35" fmla="*/ 763 h 785"/>
                    <a:gd name="T36" fmla="*/ 108 w 3708"/>
                    <a:gd name="T37" fmla="*/ 751 h 785"/>
                    <a:gd name="T38" fmla="*/ 111 w 3708"/>
                    <a:gd name="T39" fmla="*/ 741 h 785"/>
                    <a:gd name="T40" fmla="*/ 856 w 3708"/>
                    <a:gd name="T41" fmla="*/ 587 h 785"/>
                    <a:gd name="T42" fmla="*/ 1467 w 3708"/>
                    <a:gd name="T43" fmla="*/ 464 h 785"/>
                    <a:gd name="T44" fmla="*/ 1472 w 3708"/>
                    <a:gd name="T45" fmla="*/ 471 h 785"/>
                    <a:gd name="T46" fmla="*/ 1480 w 3708"/>
                    <a:gd name="T47" fmla="*/ 479 h 785"/>
                    <a:gd name="T48" fmla="*/ 1486 w 3708"/>
                    <a:gd name="T49" fmla="*/ 490 h 785"/>
                    <a:gd name="T50" fmla="*/ 1491 w 3708"/>
                    <a:gd name="T51" fmla="*/ 498 h 785"/>
                    <a:gd name="T52" fmla="*/ 856 w 3708"/>
                    <a:gd name="T53" fmla="*/ 632 h 785"/>
                    <a:gd name="T54" fmla="*/ 856 w 3708"/>
                    <a:gd name="T55" fmla="*/ 621 h 785"/>
                    <a:gd name="T56" fmla="*/ 856 w 3708"/>
                    <a:gd name="T57" fmla="*/ 611 h 785"/>
                    <a:gd name="T58" fmla="*/ 856 w 3708"/>
                    <a:gd name="T59" fmla="*/ 601 h 785"/>
                    <a:gd name="T60" fmla="*/ 856 w 3708"/>
                    <a:gd name="T61" fmla="*/ 587 h 785"/>
                    <a:gd name="T62" fmla="*/ 1546 w 3708"/>
                    <a:gd name="T63" fmla="*/ 445 h 785"/>
                    <a:gd name="T64" fmla="*/ 2081 w 3708"/>
                    <a:gd name="T65" fmla="*/ 337 h 785"/>
                    <a:gd name="T66" fmla="*/ 2081 w 3708"/>
                    <a:gd name="T67" fmla="*/ 346 h 785"/>
                    <a:gd name="T68" fmla="*/ 2083 w 3708"/>
                    <a:gd name="T69" fmla="*/ 356 h 785"/>
                    <a:gd name="T70" fmla="*/ 2086 w 3708"/>
                    <a:gd name="T71" fmla="*/ 368 h 785"/>
                    <a:gd name="T72" fmla="*/ 2088 w 3708"/>
                    <a:gd name="T73" fmla="*/ 377 h 785"/>
                    <a:gd name="T74" fmla="*/ 1565 w 3708"/>
                    <a:gd name="T75" fmla="*/ 488 h 785"/>
                    <a:gd name="T76" fmla="*/ 1560 w 3708"/>
                    <a:gd name="T77" fmla="*/ 477 h 785"/>
                    <a:gd name="T78" fmla="*/ 1554 w 3708"/>
                    <a:gd name="T79" fmla="*/ 466 h 785"/>
                    <a:gd name="T80" fmla="*/ 1549 w 3708"/>
                    <a:gd name="T81" fmla="*/ 455 h 785"/>
                    <a:gd name="T82" fmla="*/ 1546 w 3708"/>
                    <a:gd name="T83" fmla="*/ 445 h 785"/>
                    <a:gd name="T84" fmla="*/ 2136 w 3708"/>
                    <a:gd name="T85" fmla="*/ 322 h 785"/>
                    <a:gd name="T86" fmla="*/ 2784 w 3708"/>
                    <a:gd name="T87" fmla="*/ 190 h 785"/>
                    <a:gd name="T88" fmla="*/ 2781 w 3708"/>
                    <a:gd name="T89" fmla="*/ 200 h 785"/>
                    <a:gd name="T90" fmla="*/ 2781 w 3708"/>
                    <a:gd name="T91" fmla="*/ 214 h 785"/>
                    <a:gd name="T92" fmla="*/ 2779 w 3708"/>
                    <a:gd name="T93" fmla="*/ 224 h 785"/>
                    <a:gd name="T94" fmla="*/ 2776 w 3708"/>
                    <a:gd name="T95" fmla="*/ 235 h 785"/>
                    <a:gd name="T96" fmla="*/ 2144 w 3708"/>
                    <a:gd name="T97" fmla="*/ 366 h 785"/>
                    <a:gd name="T98" fmla="*/ 2141 w 3708"/>
                    <a:gd name="T99" fmla="*/ 356 h 785"/>
                    <a:gd name="T100" fmla="*/ 2141 w 3708"/>
                    <a:gd name="T101" fmla="*/ 346 h 785"/>
                    <a:gd name="T102" fmla="*/ 2138 w 3708"/>
                    <a:gd name="T103" fmla="*/ 334 h 785"/>
                    <a:gd name="T104" fmla="*/ 2136 w 3708"/>
                    <a:gd name="T105" fmla="*/ 322 h 785"/>
                    <a:gd name="T106" fmla="*/ 2847 w 3708"/>
                    <a:gd name="T107" fmla="*/ 180 h 785"/>
                    <a:gd name="T108" fmla="*/ 3708 w 3708"/>
                    <a:gd name="T109" fmla="*/ 0 h 785"/>
                    <a:gd name="T110" fmla="*/ 3708 w 3708"/>
                    <a:gd name="T111" fmla="*/ 45 h 785"/>
                    <a:gd name="T112" fmla="*/ 2855 w 3708"/>
                    <a:gd name="T113" fmla="*/ 221 h 785"/>
                    <a:gd name="T114" fmla="*/ 2853 w 3708"/>
                    <a:gd name="T115" fmla="*/ 211 h 785"/>
                    <a:gd name="T116" fmla="*/ 2849 w 3708"/>
                    <a:gd name="T117" fmla="*/ 197 h 785"/>
                    <a:gd name="T118" fmla="*/ 2847 w 3708"/>
                    <a:gd name="T119" fmla="*/ 187 h 785"/>
                    <a:gd name="T120" fmla="*/ 2847 w 3708"/>
                    <a:gd name="T121" fmla="*/ 180 h 785"/>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3708"/>
                    <a:gd name="T184" fmla="*/ 0 h 785"/>
                    <a:gd name="T185" fmla="*/ 3708 w 3708"/>
                    <a:gd name="T186" fmla="*/ 785 h 785"/>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3708" h="785">
                      <a:moveTo>
                        <a:pt x="0" y="766"/>
                      </a:moveTo>
                      <a:lnTo>
                        <a:pt x="19" y="758"/>
                      </a:lnTo>
                      <a:lnTo>
                        <a:pt x="19" y="761"/>
                      </a:lnTo>
                      <a:lnTo>
                        <a:pt x="19" y="763"/>
                      </a:lnTo>
                      <a:lnTo>
                        <a:pt x="19" y="766"/>
                      </a:lnTo>
                      <a:lnTo>
                        <a:pt x="14" y="766"/>
                      </a:lnTo>
                      <a:lnTo>
                        <a:pt x="11" y="766"/>
                      </a:lnTo>
                      <a:lnTo>
                        <a:pt x="5" y="766"/>
                      </a:lnTo>
                      <a:lnTo>
                        <a:pt x="0" y="766"/>
                      </a:lnTo>
                      <a:close/>
                      <a:moveTo>
                        <a:pt x="111" y="741"/>
                      </a:moveTo>
                      <a:lnTo>
                        <a:pt x="782" y="606"/>
                      </a:lnTo>
                      <a:lnTo>
                        <a:pt x="782" y="614"/>
                      </a:lnTo>
                      <a:lnTo>
                        <a:pt x="782" y="624"/>
                      </a:lnTo>
                      <a:lnTo>
                        <a:pt x="782" y="637"/>
                      </a:lnTo>
                      <a:lnTo>
                        <a:pt x="782" y="648"/>
                      </a:lnTo>
                      <a:lnTo>
                        <a:pt x="108" y="785"/>
                      </a:lnTo>
                      <a:lnTo>
                        <a:pt x="108" y="775"/>
                      </a:lnTo>
                      <a:lnTo>
                        <a:pt x="108" y="763"/>
                      </a:lnTo>
                      <a:lnTo>
                        <a:pt x="108" y="751"/>
                      </a:lnTo>
                      <a:lnTo>
                        <a:pt x="111" y="741"/>
                      </a:lnTo>
                      <a:close/>
                      <a:moveTo>
                        <a:pt x="856" y="587"/>
                      </a:moveTo>
                      <a:lnTo>
                        <a:pt x="1467" y="464"/>
                      </a:lnTo>
                      <a:lnTo>
                        <a:pt x="1472" y="471"/>
                      </a:lnTo>
                      <a:lnTo>
                        <a:pt x="1480" y="479"/>
                      </a:lnTo>
                      <a:lnTo>
                        <a:pt x="1486" y="490"/>
                      </a:lnTo>
                      <a:lnTo>
                        <a:pt x="1491" y="498"/>
                      </a:lnTo>
                      <a:lnTo>
                        <a:pt x="856" y="632"/>
                      </a:lnTo>
                      <a:lnTo>
                        <a:pt x="856" y="621"/>
                      </a:lnTo>
                      <a:lnTo>
                        <a:pt x="856" y="611"/>
                      </a:lnTo>
                      <a:lnTo>
                        <a:pt x="856" y="601"/>
                      </a:lnTo>
                      <a:lnTo>
                        <a:pt x="856" y="587"/>
                      </a:lnTo>
                      <a:close/>
                      <a:moveTo>
                        <a:pt x="1546" y="445"/>
                      </a:moveTo>
                      <a:lnTo>
                        <a:pt x="2081" y="337"/>
                      </a:lnTo>
                      <a:lnTo>
                        <a:pt x="2081" y="346"/>
                      </a:lnTo>
                      <a:lnTo>
                        <a:pt x="2083" y="356"/>
                      </a:lnTo>
                      <a:lnTo>
                        <a:pt x="2086" y="368"/>
                      </a:lnTo>
                      <a:lnTo>
                        <a:pt x="2088" y="377"/>
                      </a:lnTo>
                      <a:lnTo>
                        <a:pt x="1565" y="488"/>
                      </a:lnTo>
                      <a:lnTo>
                        <a:pt x="1560" y="477"/>
                      </a:lnTo>
                      <a:lnTo>
                        <a:pt x="1554" y="466"/>
                      </a:lnTo>
                      <a:lnTo>
                        <a:pt x="1549" y="455"/>
                      </a:lnTo>
                      <a:lnTo>
                        <a:pt x="1546" y="445"/>
                      </a:lnTo>
                      <a:close/>
                      <a:moveTo>
                        <a:pt x="2136" y="322"/>
                      </a:moveTo>
                      <a:lnTo>
                        <a:pt x="2784" y="190"/>
                      </a:lnTo>
                      <a:lnTo>
                        <a:pt x="2781" y="200"/>
                      </a:lnTo>
                      <a:lnTo>
                        <a:pt x="2781" y="214"/>
                      </a:lnTo>
                      <a:lnTo>
                        <a:pt x="2779" y="224"/>
                      </a:lnTo>
                      <a:lnTo>
                        <a:pt x="2776" y="235"/>
                      </a:lnTo>
                      <a:lnTo>
                        <a:pt x="2144" y="366"/>
                      </a:lnTo>
                      <a:lnTo>
                        <a:pt x="2141" y="356"/>
                      </a:lnTo>
                      <a:lnTo>
                        <a:pt x="2141" y="346"/>
                      </a:lnTo>
                      <a:lnTo>
                        <a:pt x="2138" y="334"/>
                      </a:lnTo>
                      <a:lnTo>
                        <a:pt x="2136" y="322"/>
                      </a:lnTo>
                      <a:close/>
                      <a:moveTo>
                        <a:pt x="2847" y="180"/>
                      </a:moveTo>
                      <a:lnTo>
                        <a:pt x="3708" y="0"/>
                      </a:lnTo>
                      <a:lnTo>
                        <a:pt x="3708" y="45"/>
                      </a:lnTo>
                      <a:lnTo>
                        <a:pt x="2855" y="221"/>
                      </a:lnTo>
                      <a:lnTo>
                        <a:pt x="2853" y="211"/>
                      </a:lnTo>
                      <a:lnTo>
                        <a:pt x="2849" y="197"/>
                      </a:lnTo>
                      <a:lnTo>
                        <a:pt x="2847" y="187"/>
                      </a:lnTo>
                      <a:lnTo>
                        <a:pt x="2847" y="180"/>
                      </a:lnTo>
                      <a:close/>
                    </a:path>
                  </a:pathLst>
                </a:custGeom>
                <a:solidFill>
                  <a:srgbClr val="F7CE6B"/>
                </a:solidFill>
                <a:ln w="9525">
                  <a:noFill/>
                  <a:round/>
                  <a:headEnd/>
                  <a:tailEnd/>
                </a:ln>
              </p:spPr>
              <p:txBody>
                <a:bodyPr>
                  <a:prstTxWarp prst="textNoShape">
                    <a:avLst/>
                  </a:prstTxWarp>
                </a:bodyPr>
                <a:lstStyle/>
                <a:p>
                  <a:endParaRPr lang="en-US"/>
                </a:p>
              </p:txBody>
            </p:sp>
            <p:sp>
              <p:nvSpPr>
                <p:cNvPr id="56002" name="Freeform 413"/>
                <p:cNvSpPr>
                  <a:spLocks noChangeAspect="1" noEditPoints="1"/>
                </p:cNvSpPr>
                <p:nvPr/>
              </p:nvSpPr>
              <p:spPr bwMode="auto">
                <a:xfrm>
                  <a:off x="2834" y="2730"/>
                  <a:ext cx="1200" cy="259"/>
                </a:xfrm>
                <a:custGeom>
                  <a:avLst/>
                  <a:gdLst>
                    <a:gd name="T0" fmla="*/ 0 w 3600"/>
                    <a:gd name="T1" fmla="*/ 742 h 777"/>
                    <a:gd name="T2" fmla="*/ 674 w 3600"/>
                    <a:gd name="T3" fmla="*/ 603 h 777"/>
                    <a:gd name="T4" fmla="*/ 674 w 3600"/>
                    <a:gd name="T5" fmla="*/ 614 h 777"/>
                    <a:gd name="T6" fmla="*/ 674 w 3600"/>
                    <a:gd name="T7" fmla="*/ 627 h 777"/>
                    <a:gd name="T8" fmla="*/ 674 w 3600"/>
                    <a:gd name="T9" fmla="*/ 638 h 777"/>
                    <a:gd name="T10" fmla="*/ 674 w 3600"/>
                    <a:gd name="T11" fmla="*/ 648 h 777"/>
                    <a:gd name="T12" fmla="*/ 55 w 3600"/>
                    <a:gd name="T13" fmla="*/ 777 h 777"/>
                    <a:gd name="T14" fmla="*/ 48 w 3600"/>
                    <a:gd name="T15" fmla="*/ 771 h 777"/>
                    <a:gd name="T16" fmla="*/ 37 w 3600"/>
                    <a:gd name="T17" fmla="*/ 769 h 777"/>
                    <a:gd name="T18" fmla="*/ 24 w 3600"/>
                    <a:gd name="T19" fmla="*/ 764 h 777"/>
                    <a:gd name="T20" fmla="*/ 16 w 3600"/>
                    <a:gd name="T21" fmla="*/ 761 h 777"/>
                    <a:gd name="T22" fmla="*/ 0 w 3600"/>
                    <a:gd name="T23" fmla="*/ 764 h 777"/>
                    <a:gd name="T24" fmla="*/ 0 w 3600"/>
                    <a:gd name="T25" fmla="*/ 759 h 777"/>
                    <a:gd name="T26" fmla="*/ 0 w 3600"/>
                    <a:gd name="T27" fmla="*/ 754 h 777"/>
                    <a:gd name="T28" fmla="*/ 0 w 3600"/>
                    <a:gd name="T29" fmla="*/ 747 h 777"/>
                    <a:gd name="T30" fmla="*/ 0 w 3600"/>
                    <a:gd name="T31" fmla="*/ 742 h 777"/>
                    <a:gd name="T32" fmla="*/ 748 w 3600"/>
                    <a:gd name="T33" fmla="*/ 588 h 777"/>
                    <a:gd name="T34" fmla="*/ 1370 w 3600"/>
                    <a:gd name="T35" fmla="*/ 461 h 777"/>
                    <a:gd name="T36" fmla="*/ 1375 w 3600"/>
                    <a:gd name="T37" fmla="*/ 469 h 777"/>
                    <a:gd name="T38" fmla="*/ 1383 w 3600"/>
                    <a:gd name="T39" fmla="*/ 479 h 777"/>
                    <a:gd name="T40" fmla="*/ 1388 w 3600"/>
                    <a:gd name="T41" fmla="*/ 490 h 777"/>
                    <a:gd name="T42" fmla="*/ 1394 w 3600"/>
                    <a:gd name="T43" fmla="*/ 498 h 777"/>
                    <a:gd name="T44" fmla="*/ 748 w 3600"/>
                    <a:gd name="T45" fmla="*/ 634 h 777"/>
                    <a:gd name="T46" fmla="*/ 748 w 3600"/>
                    <a:gd name="T47" fmla="*/ 622 h 777"/>
                    <a:gd name="T48" fmla="*/ 748 w 3600"/>
                    <a:gd name="T49" fmla="*/ 611 h 777"/>
                    <a:gd name="T50" fmla="*/ 748 w 3600"/>
                    <a:gd name="T51" fmla="*/ 598 h 777"/>
                    <a:gd name="T52" fmla="*/ 748 w 3600"/>
                    <a:gd name="T53" fmla="*/ 588 h 777"/>
                    <a:gd name="T54" fmla="*/ 1448 w 3600"/>
                    <a:gd name="T55" fmla="*/ 443 h 777"/>
                    <a:gd name="T56" fmla="*/ 1973 w 3600"/>
                    <a:gd name="T57" fmla="*/ 335 h 777"/>
                    <a:gd name="T58" fmla="*/ 1975 w 3600"/>
                    <a:gd name="T59" fmla="*/ 345 h 777"/>
                    <a:gd name="T60" fmla="*/ 1978 w 3600"/>
                    <a:gd name="T61" fmla="*/ 356 h 777"/>
                    <a:gd name="T62" fmla="*/ 1980 w 3600"/>
                    <a:gd name="T63" fmla="*/ 366 h 777"/>
                    <a:gd name="T64" fmla="*/ 1980 w 3600"/>
                    <a:gd name="T65" fmla="*/ 379 h 777"/>
                    <a:gd name="T66" fmla="*/ 1464 w 3600"/>
                    <a:gd name="T67" fmla="*/ 485 h 777"/>
                    <a:gd name="T68" fmla="*/ 1459 w 3600"/>
                    <a:gd name="T69" fmla="*/ 474 h 777"/>
                    <a:gd name="T70" fmla="*/ 1457 w 3600"/>
                    <a:gd name="T71" fmla="*/ 463 h 777"/>
                    <a:gd name="T72" fmla="*/ 1452 w 3600"/>
                    <a:gd name="T73" fmla="*/ 453 h 777"/>
                    <a:gd name="T74" fmla="*/ 1448 w 3600"/>
                    <a:gd name="T75" fmla="*/ 443 h 777"/>
                    <a:gd name="T76" fmla="*/ 2033 w 3600"/>
                    <a:gd name="T77" fmla="*/ 325 h 777"/>
                    <a:gd name="T78" fmla="*/ 2673 w 3600"/>
                    <a:gd name="T79" fmla="*/ 193 h 777"/>
                    <a:gd name="T80" fmla="*/ 2671 w 3600"/>
                    <a:gd name="T81" fmla="*/ 203 h 777"/>
                    <a:gd name="T82" fmla="*/ 2668 w 3600"/>
                    <a:gd name="T83" fmla="*/ 214 h 777"/>
                    <a:gd name="T84" fmla="*/ 2666 w 3600"/>
                    <a:gd name="T85" fmla="*/ 227 h 777"/>
                    <a:gd name="T86" fmla="*/ 2666 w 3600"/>
                    <a:gd name="T87" fmla="*/ 237 h 777"/>
                    <a:gd name="T88" fmla="*/ 2054 w 3600"/>
                    <a:gd name="T89" fmla="*/ 361 h 777"/>
                    <a:gd name="T90" fmla="*/ 2052 w 3600"/>
                    <a:gd name="T91" fmla="*/ 359 h 777"/>
                    <a:gd name="T92" fmla="*/ 2049 w 3600"/>
                    <a:gd name="T93" fmla="*/ 356 h 777"/>
                    <a:gd name="T94" fmla="*/ 2044 w 3600"/>
                    <a:gd name="T95" fmla="*/ 354 h 777"/>
                    <a:gd name="T96" fmla="*/ 2036 w 3600"/>
                    <a:gd name="T97" fmla="*/ 350 h 777"/>
                    <a:gd name="T98" fmla="*/ 2036 w 3600"/>
                    <a:gd name="T99" fmla="*/ 345 h 777"/>
                    <a:gd name="T100" fmla="*/ 2036 w 3600"/>
                    <a:gd name="T101" fmla="*/ 337 h 777"/>
                    <a:gd name="T102" fmla="*/ 2036 w 3600"/>
                    <a:gd name="T103" fmla="*/ 332 h 777"/>
                    <a:gd name="T104" fmla="*/ 2033 w 3600"/>
                    <a:gd name="T105" fmla="*/ 325 h 777"/>
                    <a:gd name="T106" fmla="*/ 2745 w 3600"/>
                    <a:gd name="T107" fmla="*/ 176 h 777"/>
                    <a:gd name="T108" fmla="*/ 3600 w 3600"/>
                    <a:gd name="T109" fmla="*/ 0 h 777"/>
                    <a:gd name="T110" fmla="*/ 3600 w 3600"/>
                    <a:gd name="T111" fmla="*/ 43 h 777"/>
                    <a:gd name="T112" fmla="*/ 2747 w 3600"/>
                    <a:gd name="T113" fmla="*/ 219 h 777"/>
                    <a:gd name="T114" fmla="*/ 2747 w 3600"/>
                    <a:gd name="T115" fmla="*/ 211 h 777"/>
                    <a:gd name="T116" fmla="*/ 2747 w 3600"/>
                    <a:gd name="T117" fmla="*/ 200 h 777"/>
                    <a:gd name="T118" fmla="*/ 2747 w 3600"/>
                    <a:gd name="T119" fmla="*/ 187 h 777"/>
                    <a:gd name="T120" fmla="*/ 2745 w 3600"/>
                    <a:gd name="T121" fmla="*/ 176 h 777"/>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3600"/>
                    <a:gd name="T184" fmla="*/ 0 h 777"/>
                    <a:gd name="T185" fmla="*/ 3600 w 3600"/>
                    <a:gd name="T186" fmla="*/ 777 h 777"/>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3600" h="777">
                      <a:moveTo>
                        <a:pt x="0" y="742"/>
                      </a:moveTo>
                      <a:lnTo>
                        <a:pt x="674" y="603"/>
                      </a:lnTo>
                      <a:lnTo>
                        <a:pt x="674" y="614"/>
                      </a:lnTo>
                      <a:lnTo>
                        <a:pt x="674" y="627"/>
                      </a:lnTo>
                      <a:lnTo>
                        <a:pt x="674" y="638"/>
                      </a:lnTo>
                      <a:lnTo>
                        <a:pt x="674" y="648"/>
                      </a:lnTo>
                      <a:lnTo>
                        <a:pt x="55" y="777"/>
                      </a:lnTo>
                      <a:lnTo>
                        <a:pt x="48" y="771"/>
                      </a:lnTo>
                      <a:lnTo>
                        <a:pt x="37" y="769"/>
                      </a:lnTo>
                      <a:lnTo>
                        <a:pt x="24" y="764"/>
                      </a:lnTo>
                      <a:lnTo>
                        <a:pt x="16" y="761"/>
                      </a:lnTo>
                      <a:lnTo>
                        <a:pt x="0" y="764"/>
                      </a:lnTo>
                      <a:lnTo>
                        <a:pt x="0" y="759"/>
                      </a:lnTo>
                      <a:lnTo>
                        <a:pt x="0" y="754"/>
                      </a:lnTo>
                      <a:lnTo>
                        <a:pt x="0" y="747"/>
                      </a:lnTo>
                      <a:lnTo>
                        <a:pt x="0" y="742"/>
                      </a:lnTo>
                      <a:close/>
                      <a:moveTo>
                        <a:pt x="748" y="588"/>
                      </a:moveTo>
                      <a:lnTo>
                        <a:pt x="1370" y="461"/>
                      </a:lnTo>
                      <a:lnTo>
                        <a:pt x="1375" y="469"/>
                      </a:lnTo>
                      <a:lnTo>
                        <a:pt x="1383" y="479"/>
                      </a:lnTo>
                      <a:lnTo>
                        <a:pt x="1388" y="490"/>
                      </a:lnTo>
                      <a:lnTo>
                        <a:pt x="1394" y="498"/>
                      </a:lnTo>
                      <a:lnTo>
                        <a:pt x="748" y="634"/>
                      </a:lnTo>
                      <a:lnTo>
                        <a:pt x="748" y="622"/>
                      </a:lnTo>
                      <a:lnTo>
                        <a:pt x="748" y="611"/>
                      </a:lnTo>
                      <a:lnTo>
                        <a:pt x="748" y="598"/>
                      </a:lnTo>
                      <a:lnTo>
                        <a:pt x="748" y="588"/>
                      </a:lnTo>
                      <a:close/>
                      <a:moveTo>
                        <a:pt x="1448" y="443"/>
                      </a:moveTo>
                      <a:lnTo>
                        <a:pt x="1973" y="335"/>
                      </a:lnTo>
                      <a:lnTo>
                        <a:pt x="1975" y="345"/>
                      </a:lnTo>
                      <a:lnTo>
                        <a:pt x="1978" y="356"/>
                      </a:lnTo>
                      <a:lnTo>
                        <a:pt x="1980" y="366"/>
                      </a:lnTo>
                      <a:lnTo>
                        <a:pt x="1980" y="379"/>
                      </a:lnTo>
                      <a:lnTo>
                        <a:pt x="1464" y="485"/>
                      </a:lnTo>
                      <a:lnTo>
                        <a:pt x="1459" y="474"/>
                      </a:lnTo>
                      <a:lnTo>
                        <a:pt x="1457" y="463"/>
                      </a:lnTo>
                      <a:lnTo>
                        <a:pt x="1452" y="453"/>
                      </a:lnTo>
                      <a:lnTo>
                        <a:pt x="1448" y="443"/>
                      </a:lnTo>
                      <a:close/>
                      <a:moveTo>
                        <a:pt x="2033" y="325"/>
                      </a:moveTo>
                      <a:lnTo>
                        <a:pt x="2673" y="193"/>
                      </a:lnTo>
                      <a:lnTo>
                        <a:pt x="2671" y="203"/>
                      </a:lnTo>
                      <a:lnTo>
                        <a:pt x="2668" y="214"/>
                      </a:lnTo>
                      <a:lnTo>
                        <a:pt x="2666" y="227"/>
                      </a:lnTo>
                      <a:lnTo>
                        <a:pt x="2666" y="237"/>
                      </a:lnTo>
                      <a:lnTo>
                        <a:pt x="2054" y="361"/>
                      </a:lnTo>
                      <a:lnTo>
                        <a:pt x="2052" y="359"/>
                      </a:lnTo>
                      <a:lnTo>
                        <a:pt x="2049" y="356"/>
                      </a:lnTo>
                      <a:lnTo>
                        <a:pt x="2044" y="354"/>
                      </a:lnTo>
                      <a:lnTo>
                        <a:pt x="2036" y="350"/>
                      </a:lnTo>
                      <a:lnTo>
                        <a:pt x="2036" y="345"/>
                      </a:lnTo>
                      <a:lnTo>
                        <a:pt x="2036" y="337"/>
                      </a:lnTo>
                      <a:lnTo>
                        <a:pt x="2036" y="332"/>
                      </a:lnTo>
                      <a:lnTo>
                        <a:pt x="2033" y="325"/>
                      </a:lnTo>
                      <a:close/>
                      <a:moveTo>
                        <a:pt x="2745" y="176"/>
                      </a:moveTo>
                      <a:lnTo>
                        <a:pt x="3600" y="0"/>
                      </a:lnTo>
                      <a:lnTo>
                        <a:pt x="3600" y="43"/>
                      </a:lnTo>
                      <a:lnTo>
                        <a:pt x="2747" y="219"/>
                      </a:lnTo>
                      <a:lnTo>
                        <a:pt x="2747" y="211"/>
                      </a:lnTo>
                      <a:lnTo>
                        <a:pt x="2747" y="200"/>
                      </a:lnTo>
                      <a:lnTo>
                        <a:pt x="2747" y="187"/>
                      </a:lnTo>
                      <a:lnTo>
                        <a:pt x="2745" y="176"/>
                      </a:lnTo>
                      <a:close/>
                    </a:path>
                  </a:pathLst>
                </a:custGeom>
                <a:solidFill>
                  <a:srgbClr val="F7C968"/>
                </a:solidFill>
                <a:ln w="9525">
                  <a:noFill/>
                  <a:round/>
                  <a:headEnd/>
                  <a:tailEnd/>
                </a:ln>
              </p:spPr>
              <p:txBody>
                <a:bodyPr>
                  <a:prstTxWarp prst="textNoShape">
                    <a:avLst/>
                  </a:prstTxWarp>
                </a:bodyPr>
                <a:lstStyle/>
                <a:p>
                  <a:endParaRPr lang="en-US"/>
                </a:p>
              </p:txBody>
            </p:sp>
            <p:sp>
              <p:nvSpPr>
                <p:cNvPr id="56003" name="Freeform 414"/>
                <p:cNvSpPr>
                  <a:spLocks noChangeAspect="1" noEditPoints="1"/>
                </p:cNvSpPr>
                <p:nvPr/>
              </p:nvSpPr>
              <p:spPr bwMode="auto">
                <a:xfrm>
                  <a:off x="2834" y="2738"/>
                  <a:ext cx="1200" cy="255"/>
                </a:xfrm>
                <a:custGeom>
                  <a:avLst/>
                  <a:gdLst>
                    <a:gd name="T0" fmla="*/ 674 w 3600"/>
                    <a:gd name="T1" fmla="*/ 603 h 766"/>
                    <a:gd name="T2" fmla="*/ 674 w 3600"/>
                    <a:gd name="T3" fmla="*/ 624 h 766"/>
                    <a:gd name="T4" fmla="*/ 674 w 3600"/>
                    <a:gd name="T5" fmla="*/ 648 h 766"/>
                    <a:gd name="T6" fmla="*/ 89 w 3600"/>
                    <a:gd name="T7" fmla="*/ 764 h 766"/>
                    <a:gd name="T8" fmla="*/ 68 w 3600"/>
                    <a:gd name="T9" fmla="*/ 756 h 766"/>
                    <a:gd name="T10" fmla="*/ 48 w 3600"/>
                    <a:gd name="T11" fmla="*/ 747 h 766"/>
                    <a:gd name="T12" fmla="*/ 27 w 3600"/>
                    <a:gd name="T13" fmla="*/ 740 h 766"/>
                    <a:gd name="T14" fmla="*/ 0 w 3600"/>
                    <a:gd name="T15" fmla="*/ 740 h 766"/>
                    <a:gd name="T16" fmla="*/ 1383 w 3600"/>
                    <a:gd name="T17" fmla="*/ 453 h 766"/>
                    <a:gd name="T18" fmla="*/ 1390 w 3600"/>
                    <a:gd name="T19" fmla="*/ 474 h 766"/>
                    <a:gd name="T20" fmla="*/ 1404 w 3600"/>
                    <a:gd name="T21" fmla="*/ 492 h 766"/>
                    <a:gd name="T22" fmla="*/ 748 w 3600"/>
                    <a:gd name="T23" fmla="*/ 621 h 766"/>
                    <a:gd name="T24" fmla="*/ 748 w 3600"/>
                    <a:gd name="T25" fmla="*/ 598 h 766"/>
                    <a:gd name="T26" fmla="*/ 1457 w 3600"/>
                    <a:gd name="T27" fmla="*/ 443 h 766"/>
                    <a:gd name="T28" fmla="*/ 1980 w 3600"/>
                    <a:gd name="T29" fmla="*/ 342 h 766"/>
                    <a:gd name="T30" fmla="*/ 1980 w 3600"/>
                    <a:gd name="T31" fmla="*/ 358 h 766"/>
                    <a:gd name="T32" fmla="*/ 1980 w 3600"/>
                    <a:gd name="T33" fmla="*/ 371 h 766"/>
                    <a:gd name="T34" fmla="*/ 1975 w 3600"/>
                    <a:gd name="T35" fmla="*/ 376 h 766"/>
                    <a:gd name="T36" fmla="*/ 1469 w 3600"/>
                    <a:gd name="T37" fmla="*/ 472 h 766"/>
                    <a:gd name="T38" fmla="*/ 1459 w 3600"/>
                    <a:gd name="T39" fmla="*/ 450 h 766"/>
                    <a:gd name="T40" fmla="*/ 2036 w 3600"/>
                    <a:gd name="T41" fmla="*/ 321 h 766"/>
                    <a:gd name="T42" fmla="*/ 2666 w 3600"/>
                    <a:gd name="T43" fmla="*/ 200 h 766"/>
                    <a:gd name="T44" fmla="*/ 2661 w 3600"/>
                    <a:gd name="T45" fmla="*/ 224 h 766"/>
                    <a:gd name="T46" fmla="*/ 2062 w 3600"/>
                    <a:gd name="T47" fmla="*/ 358 h 766"/>
                    <a:gd name="T48" fmla="*/ 2062 w 3600"/>
                    <a:gd name="T49" fmla="*/ 350 h 766"/>
                    <a:gd name="T50" fmla="*/ 2062 w 3600"/>
                    <a:gd name="T51" fmla="*/ 345 h 766"/>
                    <a:gd name="T52" fmla="*/ 2049 w 3600"/>
                    <a:gd name="T53" fmla="*/ 335 h 766"/>
                    <a:gd name="T54" fmla="*/ 2036 w 3600"/>
                    <a:gd name="T55" fmla="*/ 326 h 766"/>
                    <a:gd name="T56" fmla="*/ 2036 w 3600"/>
                    <a:gd name="T57" fmla="*/ 321 h 766"/>
                    <a:gd name="T58" fmla="*/ 3600 w 3600"/>
                    <a:gd name="T59" fmla="*/ 0 h 766"/>
                    <a:gd name="T60" fmla="*/ 2739 w 3600"/>
                    <a:gd name="T61" fmla="*/ 221 h 766"/>
                    <a:gd name="T62" fmla="*/ 2739 w 3600"/>
                    <a:gd name="T63" fmla="*/ 216 h 766"/>
                    <a:gd name="T64" fmla="*/ 2745 w 3600"/>
                    <a:gd name="T65" fmla="*/ 205 h 766"/>
                    <a:gd name="T66" fmla="*/ 2747 w 3600"/>
                    <a:gd name="T67" fmla="*/ 184 h 76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3600"/>
                    <a:gd name="T103" fmla="*/ 0 h 766"/>
                    <a:gd name="T104" fmla="*/ 3600 w 3600"/>
                    <a:gd name="T105" fmla="*/ 766 h 76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3600" h="766">
                      <a:moveTo>
                        <a:pt x="0" y="740"/>
                      </a:moveTo>
                      <a:lnTo>
                        <a:pt x="674" y="603"/>
                      </a:lnTo>
                      <a:lnTo>
                        <a:pt x="674" y="614"/>
                      </a:lnTo>
                      <a:lnTo>
                        <a:pt x="674" y="624"/>
                      </a:lnTo>
                      <a:lnTo>
                        <a:pt x="674" y="637"/>
                      </a:lnTo>
                      <a:lnTo>
                        <a:pt x="674" y="648"/>
                      </a:lnTo>
                      <a:lnTo>
                        <a:pt x="101" y="766"/>
                      </a:lnTo>
                      <a:lnTo>
                        <a:pt x="89" y="764"/>
                      </a:lnTo>
                      <a:lnTo>
                        <a:pt x="79" y="759"/>
                      </a:lnTo>
                      <a:lnTo>
                        <a:pt x="68" y="756"/>
                      </a:lnTo>
                      <a:lnTo>
                        <a:pt x="58" y="750"/>
                      </a:lnTo>
                      <a:lnTo>
                        <a:pt x="48" y="747"/>
                      </a:lnTo>
                      <a:lnTo>
                        <a:pt x="37" y="745"/>
                      </a:lnTo>
                      <a:lnTo>
                        <a:pt x="27" y="740"/>
                      </a:lnTo>
                      <a:lnTo>
                        <a:pt x="16" y="737"/>
                      </a:lnTo>
                      <a:lnTo>
                        <a:pt x="0" y="740"/>
                      </a:lnTo>
                      <a:close/>
                      <a:moveTo>
                        <a:pt x="748" y="587"/>
                      </a:moveTo>
                      <a:lnTo>
                        <a:pt x="1383" y="453"/>
                      </a:lnTo>
                      <a:lnTo>
                        <a:pt x="1388" y="463"/>
                      </a:lnTo>
                      <a:lnTo>
                        <a:pt x="1390" y="474"/>
                      </a:lnTo>
                      <a:lnTo>
                        <a:pt x="1396" y="482"/>
                      </a:lnTo>
                      <a:lnTo>
                        <a:pt x="1404" y="492"/>
                      </a:lnTo>
                      <a:lnTo>
                        <a:pt x="748" y="632"/>
                      </a:lnTo>
                      <a:lnTo>
                        <a:pt x="748" y="621"/>
                      </a:lnTo>
                      <a:lnTo>
                        <a:pt x="748" y="608"/>
                      </a:lnTo>
                      <a:lnTo>
                        <a:pt x="748" y="598"/>
                      </a:lnTo>
                      <a:lnTo>
                        <a:pt x="748" y="587"/>
                      </a:lnTo>
                      <a:close/>
                      <a:moveTo>
                        <a:pt x="1457" y="443"/>
                      </a:moveTo>
                      <a:lnTo>
                        <a:pt x="1980" y="332"/>
                      </a:lnTo>
                      <a:lnTo>
                        <a:pt x="1980" y="342"/>
                      </a:lnTo>
                      <a:lnTo>
                        <a:pt x="1980" y="350"/>
                      </a:lnTo>
                      <a:lnTo>
                        <a:pt x="1980" y="358"/>
                      </a:lnTo>
                      <a:lnTo>
                        <a:pt x="1980" y="366"/>
                      </a:lnTo>
                      <a:lnTo>
                        <a:pt x="1980" y="371"/>
                      </a:lnTo>
                      <a:lnTo>
                        <a:pt x="1978" y="374"/>
                      </a:lnTo>
                      <a:lnTo>
                        <a:pt x="1975" y="376"/>
                      </a:lnTo>
                      <a:lnTo>
                        <a:pt x="1475" y="479"/>
                      </a:lnTo>
                      <a:lnTo>
                        <a:pt x="1469" y="472"/>
                      </a:lnTo>
                      <a:lnTo>
                        <a:pt x="1464" y="461"/>
                      </a:lnTo>
                      <a:lnTo>
                        <a:pt x="1459" y="450"/>
                      </a:lnTo>
                      <a:lnTo>
                        <a:pt x="1457" y="443"/>
                      </a:lnTo>
                      <a:close/>
                      <a:moveTo>
                        <a:pt x="2036" y="321"/>
                      </a:moveTo>
                      <a:lnTo>
                        <a:pt x="2668" y="190"/>
                      </a:lnTo>
                      <a:lnTo>
                        <a:pt x="2666" y="200"/>
                      </a:lnTo>
                      <a:lnTo>
                        <a:pt x="2663" y="213"/>
                      </a:lnTo>
                      <a:lnTo>
                        <a:pt x="2661" y="224"/>
                      </a:lnTo>
                      <a:lnTo>
                        <a:pt x="2657" y="234"/>
                      </a:lnTo>
                      <a:lnTo>
                        <a:pt x="2062" y="358"/>
                      </a:lnTo>
                      <a:lnTo>
                        <a:pt x="2062" y="355"/>
                      </a:lnTo>
                      <a:lnTo>
                        <a:pt x="2062" y="350"/>
                      </a:lnTo>
                      <a:lnTo>
                        <a:pt x="2062" y="347"/>
                      </a:lnTo>
                      <a:lnTo>
                        <a:pt x="2062" y="345"/>
                      </a:lnTo>
                      <a:lnTo>
                        <a:pt x="2054" y="340"/>
                      </a:lnTo>
                      <a:lnTo>
                        <a:pt x="2049" y="335"/>
                      </a:lnTo>
                      <a:lnTo>
                        <a:pt x="2044" y="330"/>
                      </a:lnTo>
                      <a:lnTo>
                        <a:pt x="2036" y="326"/>
                      </a:lnTo>
                      <a:lnTo>
                        <a:pt x="2036" y="323"/>
                      </a:lnTo>
                      <a:lnTo>
                        <a:pt x="2036" y="321"/>
                      </a:lnTo>
                      <a:close/>
                      <a:moveTo>
                        <a:pt x="2747" y="176"/>
                      </a:moveTo>
                      <a:lnTo>
                        <a:pt x="3600" y="0"/>
                      </a:lnTo>
                      <a:lnTo>
                        <a:pt x="3600" y="44"/>
                      </a:lnTo>
                      <a:lnTo>
                        <a:pt x="2739" y="221"/>
                      </a:lnTo>
                      <a:lnTo>
                        <a:pt x="2739" y="219"/>
                      </a:lnTo>
                      <a:lnTo>
                        <a:pt x="2739" y="216"/>
                      </a:lnTo>
                      <a:lnTo>
                        <a:pt x="2739" y="213"/>
                      </a:lnTo>
                      <a:lnTo>
                        <a:pt x="2745" y="205"/>
                      </a:lnTo>
                      <a:lnTo>
                        <a:pt x="2747" y="195"/>
                      </a:lnTo>
                      <a:lnTo>
                        <a:pt x="2747" y="184"/>
                      </a:lnTo>
                      <a:lnTo>
                        <a:pt x="2747" y="176"/>
                      </a:lnTo>
                      <a:close/>
                    </a:path>
                  </a:pathLst>
                </a:custGeom>
                <a:solidFill>
                  <a:srgbClr val="F2C666"/>
                </a:solidFill>
                <a:ln w="9525">
                  <a:noFill/>
                  <a:round/>
                  <a:headEnd/>
                  <a:tailEnd/>
                </a:ln>
              </p:spPr>
              <p:txBody>
                <a:bodyPr>
                  <a:prstTxWarp prst="textNoShape">
                    <a:avLst/>
                  </a:prstTxWarp>
                </a:bodyPr>
                <a:lstStyle/>
                <a:p>
                  <a:endParaRPr lang="en-US"/>
                </a:p>
              </p:txBody>
            </p:sp>
            <p:sp>
              <p:nvSpPr>
                <p:cNvPr id="56004" name="Freeform 415"/>
                <p:cNvSpPr>
                  <a:spLocks noChangeAspect="1" noEditPoints="1"/>
                </p:cNvSpPr>
                <p:nvPr/>
              </p:nvSpPr>
              <p:spPr bwMode="auto">
                <a:xfrm>
                  <a:off x="2852" y="2744"/>
                  <a:ext cx="1182" cy="252"/>
                </a:xfrm>
                <a:custGeom>
                  <a:avLst/>
                  <a:gdLst>
                    <a:gd name="T0" fmla="*/ 619 w 3545"/>
                    <a:gd name="T1" fmla="*/ 605 h 755"/>
                    <a:gd name="T2" fmla="*/ 619 w 3545"/>
                    <a:gd name="T3" fmla="*/ 629 h 755"/>
                    <a:gd name="T4" fmla="*/ 619 w 3545"/>
                    <a:gd name="T5" fmla="*/ 647 h 755"/>
                    <a:gd name="T6" fmla="*/ 80 w 3545"/>
                    <a:gd name="T7" fmla="*/ 752 h 755"/>
                    <a:gd name="T8" fmla="*/ 58 w 3545"/>
                    <a:gd name="T9" fmla="*/ 747 h 755"/>
                    <a:gd name="T10" fmla="*/ 34 w 3545"/>
                    <a:gd name="T11" fmla="*/ 742 h 755"/>
                    <a:gd name="T12" fmla="*/ 11 w 3545"/>
                    <a:gd name="T13" fmla="*/ 737 h 755"/>
                    <a:gd name="T14" fmla="*/ 693 w 3545"/>
                    <a:gd name="T15" fmla="*/ 591 h 755"/>
                    <a:gd name="T16" fmla="*/ 1344 w 3545"/>
                    <a:gd name="T17" fmla="*/ 465 h 755"/>
                    <a:gd name="T18" fmla="*/ 1351 w 3545"/>
                    <a:gd name="T19" fmla="*/ 487 h 755"/>
                    <a:gd name="T20" fmla="*/ 693 w 3545"/>
                    <a:gd name="T21" fmla="*/ 631 h 755"/>
                    <a:gd name="T22" fmla="*/ 693 w 3545"/>
                    <a:gd name="T23" fmla="*/ 613 h 755"/>
                    <a:gd name="T24" fmla="*/ 693 w 3545"/>
                    <a:gd name="T25" fmla="*/ 591 h 755"/>
                    <a:gd name="T26" fmla="*/ 1925 w 3545"/>
                    <a:gd name="T27" fmla="*/ 336 h 755"/>
                    <a:gd name="T28" fmla="*/ 1925 w 3545"/>
                    <a:gd name="T29" fmla="*/ 342 h 755"/>
                    <a:gd name="T30" fmla="*/ 1923 w 3545"/>
                    <a:gd name="T31" fmla="*/ 355 h 755"/>
                    <a:gd name="T32" fmla="*/ 1915 w 3545"/>
                    <a:gd name="T33" fmla="*/ 373 h 755"/>
                    <a:gd name="T34" fmla="*/ 1428 w 3545"/>
                    <a:gd name="T35" fmla="*/ 479 h 755"/>
                    <a:gd name="T36" fmla="*/ 1420 w 3545"/>
                    <a:gd name="T37" fmla="*/ 460 h 755"/>
                    <a:gd name="T38" fmla="*/ 1409 w 3545"/>
                    <a:gd name="T39" fmla="*/ 442 h 755"/>
                    <a:gd name="T40" fmla="*/ 2611 w 3545"/>
                    <a:gd name="T41" fmla="*/ 194 h 755"/>
                    <a:gd name="T42" fmla="*/ 2606 w 3545"/>
                    <a:gd name="T43" fmla="*/ 215 h 755"/>
                    <a:gd name="T44" fmla="*/ 2599 w 3545"/>
                    <a:gd name="T45" fmla="*/ 239 h 755"/>
                    <a:gd name="T46" fmla="*/ 2009 w 3545"/>
                    <a:gd name="T47" fmla="*/ 352 h 755"/>
                    <a:gd name="T48" fmla="*/ 2007 w 3545"/>
                    <a:gd name="T49" fmla="*/ 333 h 755"/>
                    <a:gd name="T50" fmla="*/ 2007 w 3545"/>
                    <a:gd name="T51" fmla="*/ 323 h 755"/>
                    <a:gd name="T52" fmla="*/ 2002 w 3545"/>
                    <a:gd name="T53" fmla="*/ 321 h 755"/>
                    <a:gd name="T54" fmla="*/ 2692 w 3545"/>
                    <a:gd name="T55" fmla="*/ 176 h 755"/>
                    <a:gd name="T56" fmla="*/ 3545 w 3545"/>
                    <a:gd name="T57" fmla="*/ 44 h 755"/>
                    <a:gd name="T58" fmla="*/ 2679 w 3545"/>
                    <a:gd name="T59" fmla="*/ 215 h 755"/>
                    <a:gd name="T60" fmla="*/ 2684 w 3545"/>
                    <a:gd name="T61" fmla="*/ 200 h 755"/>
                    <a:gd name="T62" fmla="*/ 2686 w 3545"/>
                    <a:gd name="T63" fmla="*/ 191 h 755"/>
                    <a:gd name="T64" fmla="*/ 2692 w 3545"/>
                    <a:gd name="T65" fmla="*/ 181 h 75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545"/>
                    <a:gd name="T100" fmla="*/ 0 h 755"/>
                    <a:gd name="T101" fmla="*/ 3545 w 3545"/>
                    <a:gd name="T102" fmla="*/ 755 h 75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545" h="755">
                      <a:moveTo>
                        <a:pt x="0" y="734"/>
                      </a:moveTo>
                      <a:lnTo>
                        <a:pt x="619" y="605"/>
                      </a:lnTo>
                      <a:lnTo>
                        <a:pt x="619" y="615"/>
                      </a:lnTo>
                      <a:lnTo>
                        <a:pt x="619" y="629"/>
                      </a:lnTo>
                      <a:lnTo>
                        <a:pt x="619" y="639"/>
                      </a:lnTo>
                      <a:lnTo>
                        <a:pt x="619" y="647"/>
                      </a:lnTo>
                      <a:lnTo>
                        <a:pt x="90" y="755"/>
                      </a:lnTo>
                      <a:lnTo>
                        <a:pt x="80" y="752"/>
                      </a:lnTo>
                      <a:lnTo>
                        <a:pt x="68" y="750"/>
                      </a:lnTo>
                      <a:lnTo>
                        <a:pt x="58" y="747"/>
                      </a:lnTo>
                      <a:lnTo>
                        <a:pt x="46" y="745"/>
                      </a:lnTo>
                      <a:lnTo>
                        <a:pt x="34" y="742"/>
                      </a:lnTo>
                      <a:lnTo>
                        <a:pt x="24" y="740"/>
                      </a:lnTo>
                      <a:lnTo>
                        <a:pt x="11" y="737"/>
                      </a:lnTo>
                      <a:lnTo>
                        <a:pt x="0" y="734"/>
                      </a:lnTo>
                      <a:close/>
                      <a:moveTo>
                        <a:pt x="693" y="591"/>
                      </a:moveTo>
                      <a:lnTo>
                        <a:pt x="1339" y="455"/>
                      </a:lnTo>
                      <a:lnTo>
                        <a:pt x="1344" y="465"/>
                      </a:lnTo>
                      <a:lnTo>
                        <a:pt x="1349" y="476"/>
                      </a:lnTo>
                      <a:lnTo>
                        <a:pt x="1351" y="487"/>
                      </a:lnTo>
                      <a:lnTo>
                        <a:pt x="1357" y="497"/>
                      </a:lnTo>
                      <a:lnTo>
                        <a:pt x="693" y="631"/>
                      </a:lnTo>
                      <a:lnTo>
                        <a:pt x="693" y="624"/>
                      </a:lnTo>
                      <a:lnTo>
                        <a:pt x="693" y="613"/>
                      </a:lnTo>
                      <a:lnTo>
                        <a:pt x="693" y="602"/>
                      </a:lnTo>
                      <a:lnTo>
                        <a:pt x="693" y="591"/>
                      </a:lnTo>
                      <a:close/>
                      <a:moveTo>
                        <a:pt x="1409" y="442"/>
                      </a:moveTo>
                      <a:lnTo>
                        <a:pt x="1925" y="336"/>
                      </a:lnTo>
                      <a:lnTo>
                        <a:pt x="1925" y="339"/>
                      </a:lnTo>
                      <a:lnTo>
                        <a:pt x="1925" y="342"/>
                      </a:lnTo>
                      <a:lnTo>
                        <a:pt x="1925" y="347"/>
                      </a:lnTo>
                      <a:lnTo>
                        <a:pt x="1923" y="355"/>
                      </a:lnTo>
                      <a:lnTo>
                        <a:pt x="1918" y="362"/>
                      </a:lnTo>
                      <a:lnTo>
                        <a:pt x="1915" y="373"/>
                      </a:lnTo>
                      <a:lnTo>
                        <a:pt x="1910" y="381"/>
                      </a:lnTo>
                      <a:lnTo>
                        <a:pt x="1428" y="479"/>
                      </a:lnTo>
                      <a:lnTo>
                        <a:pt x="1422" y="470"/>
                      </a:lnTo>
                      <a:lnTo>
                        <a:pt x="1420" y="460"/>
                      </a:lnTo>
                      <a:lnTo>
                        <a:pt x="1414" y="449"/>
                      </a:lnTo>
                      <a:lnTo>
                        <a:pt x="1409" y="442"/>
                      </a:lnTo>
                      <a:close/>
                      <a:moveTo>
                        <a:pt x="1999" y="318"/>
                      </a:moveTo>
                      <a:lnTo>
                        <a:pt x="2611" y="194"/>
                      </a:lnTo>
                      <a:lnTo>
                        <a:pt x="2608" y="205"/>
                      </a:lnTo>
                      <a:lnTo>
                        <a:pt x="2606" y="215"/>
                      </a:lnTo>
                      <a:lnTo>
                        <a:pt x="2602" y="229"/>
                      </a:lnTo>
                      <a:lnTo>
                        <a:pt x="2599" y="239"/>
                      </a:lnTo>
                      <a:lnTo>
                        <a:pt x="2007" y="362"/>
                      </a:lnTo>
                      <a:lnTo>
                        <a:pt x="2009" y="352"/>
                      </a:lnTo>
                      <a:lnTo>
                        <a:pt x="2009" y="342"/>
                      </a:lnTo>
                      <a:lnTo>
                        <a:pt x="2007" y="333"/>
                      </a:lnTo>
                      <a:lnTo>
                        <a:pt x="2007" y="326"/>
                      </a:lnTo>
                      <a:lnTo>
                        <a:pt x="2007" y="323"/>
                      </a:lnTo>
                      <a:lnTo>
                        <a:pt x="2004" y="321"/>
                      </a:lnTo>
                      <a:lnTo>
                        <a:pt x="2002" y="321"/>
                      </a:lnTo>
                      <a:lnTo>
                        <a:pt x="1999" y="318"/>
                      </a:lnTo>
                      <a:close/>
                      <a:moveTo>
                        <a:pt x="2692" y="176"/>
                      </a:moveTo>
                      <a:lnTo>
                        <a:pt x="3545" y="0"/>
                      </a:lnTo>
                      <a:lnTo>
                        <a:pt x="3545" y="44"/>
                      </a:lnTo>
                      <a:lnTo>
                        <a:pt x="2674" y="223"/>
                      </a:lnTo>
                      <a:lnTo>
                        <a:pt x="2679" y="215"/>
                      </a:lnTo>
                      <a:lnTo>
                        <a:pt x="2681" y="207"/>
                      </a:lnTo>
                      <a:lnTo>
                        <a:pt x="2684" y="200"/>
                      </a:lnTo>
                      <a:lnTo>
                        <a:pt x="2684" y="194"/>
                      </a:lnTo>
                      <a:lnTo>
                        <a:pt x="2686" y="191"/>
                      </a:lnTo>
                      <a:lnTo>
                        <a:pt x="2690" y="186"/>
                      </a:lnTo>
                      <a:lnTo>
                        <a:pt x="2692" y="181"/>
                      </a:lnTo>
                      <a:lnTo>
                        <a:pt x="2692" y="176"/>
                      </a:lnTo>
                      <a:close/>
                    </a:path>
                  </a:pathLst>
                </a:custGeom>
                <a:solidFill>
                  <a:srgbClr val="F2C466"/>
                </a:solidFill>
                <a:ln w="9525">
                  <a:noFill/>
                  <a:round/>
                  <a:headEnd/>
                  <a:tailEnd/>
                </a:ln>
              </p:spPr>
              <p:txBody>
                <a:bodyPr>
                  <a:prstTxWarp prst="textNoShape">
                    <a:avLst/>
                  </a:prstTxWarp>
                </a:bodyPr>
                <a:lstStyle/>
                <a:p>
                  <a:endParaRPr lang="en-US"/>
                </a:p>
              </p:txBody>
            </p:sp>
            <p:sp>
              <p:nvSpPr>
                <p:cNvPr id="56005" name="Freeform 416"/>
                <p:cNvSpPr>
                  <a:spLocks noChangeAspect="1" noEditPoints="1"/>
                </p:cNvSpPr>
                <p:nvPr/>
              </p:nvSpPr>
              <p:spPr bwMode="auto">
                <a:xfrm>
                  <a:off x="2867" y="2752"/>
                  <a:ext cx="1167" cy="249"/>
                </a:xfrm>
                <a:custGeom>
                  <a:avLst/>
                  <a:gdLst>
                    <a:gd name="T0" fmla="*/ 0 w 3499"/>
                    <a:gd name="T1" fmla="*/ 722 h 746"/>
                    <a:gd name="T2" fmla="*/ 573 w 3499"/>
                    <a:gd name="T3" fmla="*/ 604 h 746"/>
                    <a:gd name="T4" fmla="*/ 573 w 3499"/>
                    <a:gd name="T5" fmla="*/ 611 h 746"/>
                    <a:gd name="T6" fmla="*/ 576 w 3499"/>
                    <a:gd name="T7" fmla="*/ 622 h 746"/>
                    <a:gd name="T8" fmla="*/ 576 w 3499"/>
                    <a:gd name="T9" fmla="*/ 635 h 746"/>
                    <a:gd name="T10" fmla="*/ 576 w 3499"/>
                    <a:gd name="T11" fmla="*/ 643 h 746"/>
                    <a:gd name="T12" fmla="*/ 94 w 3499"/>
                    <a:gd name="T13" fmla="*/ 746 h 746"/>
                    <a:gd name="T14" fmla="*/ 84 w 3499"/>
                    <a:gd name="T15" fmla="*/ 743 h 746"/>
                    <a:gd name="T16" fmla="*/ 73 w 3499"/>
                    <a:gd name="T17" fmla="*/ 741 h 746"/>
                    <a:gd name="T18" fmla="*/ 60 w 3499"/>
                    <a:gd name="T19" fmla="*/ 738 h 746"/>
                    <a:gd name="T20" fmla="*/ 49 w 3499"/>
                    <a:gd name="T21" fmla="*/ 732 h 746"/>
                    <a:gd name="T22" fmla="*/ 36 w 3499"/>
                    <a:gd name="T23" fmla="*/ 730 h 746"/>
                    <a:gd name="T24" fmla="*/ 25 w 3499"/>
                    <a:gd name="T25" fmla="*/ 727 h 746"/>
                    <a:gd name="T26" fmla="*/ 12 w 3499"/>
                    <a:gd name="T27" fmla="*/ 725 h 746"/>
                    <a:gd name="T28" fmla="*/ 0 w 3499"/>
                    <a:gd name="T29" fmla="*/ 722 h 746"/>
                    <a:gd name="T30" fmla="*/ 647 w 3499"/>
                    <a:gd name="T31" fmla="*/ 588 h 746"/>
                    <a:gd name="T32" fmla="*/ 1303 w 3499"/>
                    <a:gd name="T33" fmla="*/ 448 h 746"/>
                    <a:gd name="T34" fmla="*/ 1305 w 3499"/>
                    <a:gd name="T35" fmla="*/ 459 h 746"/>
                    <a:gd name="T36" fmla="*/ 1311 w 3499"/>
                    <a:gd name="T37" fmla="*/ 472 h 746"/>
                    <a:gd name="T38" fmla="*/ 1313 w 3499"/>
                    <a:gd name="T39" fmla="*/ 483 h 746"/>
                    <a:gd name="T40" fmla="*/ 1318 w 3499"/>
                    <a:gd name="T41" fmla="*/ 491 h 746"/>
                    <a:gd name="T42" fmla="*/ 653 w 3499"/>
                    <a:gd name="T43" fmla="*/ 630 h 746"/>
                    <a:gd name="T44" fmla="*/ 653 w 3499"/>
                    <a:gd name="T45" fmla="*/ 619 h 746"/>
                    <a:gd name="T46" fmla="*/ 650 w 3499"/>
                    <a:gd name="T47" fmla="*/ 606 h 746"/>
                    <a:gd name="T48" fmla="*/ 647 w 3499"/>
                    <a:gd name="T49" fmla="*/ 596 h 746"/>
                    <a:gd name="T50" fmla="*/ 647 w 3499"/>
                    <a:gd name="T51" fmla="*/ 588 h 746"/>
                    <a:gd name="T52" fmla="*/ 1374 w 3499"/>
                    <a:gd name="T53" fmla="*/ 435 h 746"/>
                    <a:gd name="T54" fmla="*/ 1874 w 3499"/>
                    <a:gd name="T55" fmla="*/ 332 h 746"/>
                    <a:gd name="T56" fmla="*/ 1869 w 3499"/>
                    <a:gd name="T57" fmla="*/ 343 h 746"/>
                    <a:gd name="T58" fmla="*/ 1867 w 3499"/>
                    <a:gd name="T59" fmla="*/ 356 h 746"/>
                    <a:gd name="T60" fmla="*/ 1861 w 3499"/>
                    <a:gd name="T61" fmla="*/ 366 h 746"/>
                    <a:gd name="T62" fmla="*/ 1856 w 3499"/>
                    <a:gd name="T63" fmla="*/ 380 h 746"/>
                    <a:gd name="T64" fmla="*/ 1390 w 3499"/>
                    <a:gd name="T65" fmla="*/ 474 h 746"/>
                    <a:gd name="T66" fmla="*/ 1385 w 3499"/>
                    <a:gd name="T67" fmla="*/ 467 h 746"/>
                    <a:gd name="T68" fmla="*/ 1382 w 3499"/>
                    <a:gd name="T69" fmla="*/ 457 h 746"/>
                    <a:gd name="T70" fmla="*/ 1376 w 3499"/>
                    <a:gd name="T71" fmla="*/ 445 h 746"/>
                    <a:gd name="T72" fmla="*/ 1374 w 3499"/>
                    <a:gd name="T73" fmla="*/ 435 h 746"/>
                    <a:gd name="T74" fmla="*/ 1961 w 3499"/>
                    <a:gd name="T75" fmla="*/ 314 h 746"/>
                    <a:gd name="T76" fmla="*/ 2556 w 3499"/>
                    <a:gd name="T77" fmla="*/ 190 h 746"/>
                    <a:gd name="T78" fmla="*/ 2556 w 3499"/>
                    <a:gd name="T79" fmla="*/ 204 h 746"/>
                    <a:gd name="T80" fmla="*/ 2551 w 3499"/>
                    <a:gd name="T81" fmla="*/ 214 h 746"/>
                    <a:gd name="T82" fmla="*/ 2548 w 3499"/>
                    <a:gd name="T83" fmla="*/ 228 h 746"/>
                    <a:gd name="T84" fmla="*/ 2546 w 3499"/>
                    <a:gd name="T85" fmla="*/ 240 h 746"/>
                    <a:gd name="T86" fmla="*/ 1961 w 3499"/>
                    <a:gd name="T87" fmla="*/ 359 h 746"/>
                    <a:gd name="T88" fmla="*/ 1961 w 3499"/>
                    <a:gd name="T89" fmla="*/ 348 h 746"/>
                    <a:gd name="T90" fmla="*/ 1963 w 3499"/>
                    <a:gd name="T91" fmla="*/ 337 h 746"/>
                    <a:gd name="T92" fmla="*/ 1963 w 3499"/>
                    <a:gd name="T93" fmla="*/ 325 h 746"/>
                    <a:gd name="T94" fmla="*/ 1961 w 3499"/>
                    <a:gd name="T95" fmla="*/ 314 h 746"/>
                    <a:gd name="T96" fmla="*/ 2638 w 3499"/>
                    <a:gd name="T97" fmla="*/ 177 h 746"/>
                    <a:gd name="T98" fmla="*/ 3499 w 3499"/>
                    <a:gd name="T99" fmla="*/ 0 h 746"/>
                    <a:gd name="T100" fmla="*/ 3499 w 3499"/>
                    <a:gd name="T101" fmla="*/ 43 h 746"/>
                    <a:gd name="T102" fmla="*/ 2620 w 3499"/>
                    <a:gd name="T103" fmla="*/ 222 h 746"/>
                    <a:gd name="T104" fmla="*/ 2625 w 3499"/>
                    <a:gd name="T105" fmla="*/ 211 h 746"/>
                    <a:gd name="T106" fmla="*/ 2630 w 3499"/>
                    <a:gd name="T107" fmla="*/ 198 h 746"/>
                    <a:gd name="T108" fmla="*/ 2633 w 3499"/>
                    <a:gd name="T109" fmla="*/ 188 h 746"/>
                    <a:gd name="T110" fmla="*/ 2638 w 3499"/>
                    <a:gd name="T111" fmla="*/ 177 h 74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3499"/>
                    <a:gd name="T169" fmla="*/ 0 h 746"/>
                    <a:gd name="T170" fmla="*/ 3499 w 3499"/>
                    <a:gd name="T171" fmla="*/ 746 h 74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3499" h="746">
                      <a:moveTo>
                        <a:pt x="0" y="722"/>
                      </a:moveTo>
                      <a:lnTo>
                        <a:pt x="573" y="604"/>
                      </a:lnTo>
                      <a:lnTo>
                        <a:pt x="573" y="611"/>
                      </a:lnTo>
                      <a:lnTo>
                        <a:pt x="576" y="622"/>
                      </a:lnTo>
                      <a:lnTo>
                        <a:pt x="576" y="635"/>
                      </a:lnTo>
                      <a:lnTo>
                        <a:pt x="576" y="643"/>
                      </a:lnTo>
                      <a:lnTo>
                        <a:pt x="94" y="746"/>
                      </a:lnTo>
                      <a:lnTo>
                        <a:pt x="84" y="743"/>
                      </a:lnTo>
                      <a:lnTo>
                        <a:pt x="73" y="741"/>
                      </a:lnTo>
                      <a:lnTo>
                        <a:pt x="60" y="738"/>
                      </a:lnTo>
                      <a:lnTo>
                        <a:pt x="49" y="732"/>
                      </a:lnTo>
                      <a:lnTo>
                        <a:pt x="36" y="730"/>
                      </a:lnTo>
                      <a:lnTo>
                        <a:pt x="25" y="727"/>
                      </a:lnTo>
                      <a:lnTo>
                        <a:pt x="12" y="725"/>
                      </a:lnTo>
                      <a:lnTo>
                        <a:pt x="0" y="722"/>
                      </a:lnTo>
                      <a:close/>
                      <a:moveTo>
                        <a:pt x="647" y="588"/>
                      </a:moveTo>
                      <a:lnTo>
                        <a:pt x="1303" y="448"/>
                      </a:lnTo>
                      <a:lnTo>
                        <a:pt x="1305" y="459"/>
                      </a:lnTo>
                      <a:lnTo>
                        <a:pt x="1311" y="472"/>
                      </a:lnTo>
                      <a:lnTo>
                        <a:pt x="1313" y="483"/>
                      </a:lnTo>
                      <a:lnTo>
                        <a:pt x="1318" y="491"/>
                      </a:lnTo>
                      <a:lnTo>
                        <a:pt x="653" y="630"/>
                      </a:lnTo>
                      <a:lnTo>
                        <a:pt x="653" y="619"/>
                      </a:lnTo>
                      <a:lnTo>
                        <a:pt x="650" y="606"/>
                      </a:lnTo>
                      <a:lnTo>
                        <a:pt x="647" y="596"/>
                      </a:lnTo>
                      <a:lnTo>
                        <a:pt x="647" y="588"/>
                      </a:lnTo>
                      <a:close/>
                      <a:moveTo>
                        <a:pt x="1374" y="435"/>
                      </a:moveTo>
                      <a:lnTo>
                        <a:pt x="1874" y="332"/>
                      </a:lnTo>
                      <a:lnTo>
                        <a:pt x="1869" y="343"/>
                      </a:lnTo>
                      <a:lnTo>
                        <a:pt x="1867" y="356"/>
                      </a:lnTo>
                      <a:lnTo>
                        <a:pt x="1861" y="366"/>
                      </a:lnTo>
                      <a:lnTo>
                        <a:pt x="1856" y="380"/>
                      </a:lnTo>
                      <a:lnTo>
                        <a:pt x="1390" y="474"/>
                      </a:lnTo>
                      <a:lnTo>
                        <a:pt x="1385" y="467"/>
                      </a:lnTo>
                      <a:lnTo>
                        <a:pt x="1382" y="457"/>
                      </a:lnTo>
                      <a:lnTo>
                        <a:pt x="1376" y="445"/>
                      </a:lnTo>
                      <a:lnTo>
                        <a:pt x="1374" y="435"/>
                      </a:lnTo>
                      <a:close/>
                      <a:moveTo>
                        <a:pt x="1961" y="314"/>
                      </a:moveTo>
                      <a:lnTo>
                        <a:pt x="2556" y="190"/>
                      </a:lnTo>
                      <a:lnTo>
                        <a:pt x="2556" y="204"/>
                      </a:lnTo>
                      <a:lnTo>
                        <a:pt x="2551" y="214"/>
                      </a:lnTo>
                      <a:lnTo>
                        <a:pt x="2548" y="228"/>
                      </a:lnTo>
                      <a:lnTo>
                        <a:pt x="2546" y="240"/>
                      </a:lnTo>
                      <a:lnTo>
                        <a:pt x="1961" y="359"/>
                      </a:lnTo>
                      <a:lnTo>
                        <a:pt x="1961" y="348"/>
                      </a:lnTo>
                      <a:lnTo>
                        <a:pt x="1963" y="337"/>
                      </a:lnTo>
                      <a:lnTo>
                        <a:pt x="1963" y="325"/>
                      </a:lnTo>
                      <a:lnTo>
                        <a:pt x="1961" y="314"/>
                      </a:lnTo>
                      <a:close/>
                      <a:moveTo>
                        <a:pt x="2638" y="177"/>
                      </a:moveTo>
                      <a:lnTo>
                        <a:pt x="3499" y="0"/>
                      </a:lnTo>
                      <a:lnTo>
                        <a:pt x="3499" y="43"/>
                      </a:lnTo>
                      <a:lnTo>
                        <a:pt x="2620" y="222"/>
                      </a:lnTo>
                      <a:lnTo>
                        <a:pt x="2625" y="211"/>
                      </a:lnTo>
                      <a:lnTo>
                        <a:pt x="2630" y="198"/>
                      </a:lnTo>
                      <a:lnTo>
                        <a:pt x="2633" y="188"/>
                      </a:lnTo>
                      <a:lnTo>
                        <a:pt x="2638" y="177"/>
                      </a:lnTo>
                      <a:close/>
                    </a:path>
                  </a:pathLst>
                </a:custGeom>
                <a:solidFill>
                  <a:srgbClr val="F2C160"/>
                </a:solidFill>
                <a:ln w="9525">
                  <a:noFill/>
                  <a:round/>
                  <a:headEnd/>
                  <a:tailEnd/>
                </a:ln>
              </p:spPr>
              <p:txBody>
                <a:bodyPr>
                  <a:prstTxWarp prst="textNoShape">
                    <a:avLst/>
                  </a:prstTxWarp>
                </a:bodyPr>
                <a:lstStyle/>
                <a:p>
                  <a:endParaRPr lang="en-US"/>
                </a:p>
              </p:txBody>
            </p:sp>
            <p:sp>
              <p:nvSpPr>
                <p:cNvPr id="56006" name="Freeform 417"/>
                <p:cNvSpPr>
                  <a:spLocks noChangeAspect="1" noEditPoints="1"/>
                </p:cNvSpPr>
                <p:nvPr/>
              </p:nvSpPr>
              <p:spPr bwMode="auto">
                <a:xfrm>
                  <a:off x="2882" y="2759"/>
                  <a:ext cx="1152" cy="245"/>
                </a:xfrm>
                <a:custGeom>
                  <a:avLst/>
                  <a:gdLst>
                    <a:gd name="T0" fmla="*/ 0 w 3455"/>
                    <a:gd name="T1" fmla="*/ 711 h 737"/>
                    <a:gd name="T2" fmla="*/ 529 w 3455"/>
                    <a:gd name="T3" fmla="*/ 603 h 737"/>
                    <a:gd name="T4" fmla="*/ 532 w 3455"/>
                    <a:gd name="T5" fmla="*/ 614 h 737"/>
                    <a:gd name="T6" fmla="*/ 532 w 3455"/>
                    <a:gd name="T7" fmla="*/ 624 h 737"/>
                    <a:gd name="T8" fmla="*/ 532 w 3455"/>
                    <a:gd name="T9" fmla="*/ 638 h 737"/>
                    <a:gd name="T10" fmla="*/ 532 w 3455"/>
                    <a:gd name="T11" fmla="*/ 648 h 737"/>
                    <a:gd name="T12" fmla="*/ 103 w 3455"/>
                    <a:gd name="T13" fmla="*/ 737 h 737"/>
                    <a:gd name="T14" fmla="*/ 89 w 3455"/>
                    <a:gd name="T15" fmla="*/ 735 h 737"/>
                    <a:gd name="T16" fmla="*/ 76 w 3455"/>
                    <a:gd name="T17" fmla="*/ 732 h 737"/>
                    <a:gd name="T18" fmla="*/ 63 w 3455"/>
                    <a:gd name="T19" fmla="*/ 727 h 737"/>
                    <a:gd name="T20" fmla="*/ 53 w 3455"/>
                    <a:gd name="T21" fmla="*/ 724 h 737"/>
                    <a:gd name="T22" fmla="*/ 40 w 3455"/>
                    <a:gd name="T23" fmla="*/ 722 h 737"/>
                    <a:gd name="T24" fmla="*/ 26 w 3455"/>
                    <a:gd name="T25" fmla="*/ 716 h 737"/>
                    <a:gd name="T26" fmla="*/ 14 w 3455"/>
                    <a:gd name="T27" fmla="*/ 713 h 737"/>
                    <a:gd name="T28" fmla="*/ 0 w 3455"/>
                    <a:gd name="T29" fmla="*/ 711 h 737"/>
                    <a:gd name="T30" fmla="*/ 603 w 3455"/>
                    <a:gd name="T31" fmla="*/ 587 h 737"/>
                    <a:gd name="T32" fmla="*/ 1267 w 3455"/>
                    <a:gd name="T33" fmla="*/ 453 h 737"/>
                    <a:gd name="T34" fmla="*/ 1269 w 3455"/>
                    <a:gd name="T35" fmla="*/ 460 h 737"/>
                    <a:gd name="T36" fmla="*/ 1272 w 3455"/>
                    <a:gd name="T37" fmla="*/ 472 h 737"/>
                    <a:gd name="T38" fmla="*/ 1278 w 3455"/>
                    <a:gd name="T39" fmla="*/ 484 h 737"/>
                    <a:gd name="T40" fmla="*/ 1278 w 3455"/>
                    <a:gd name="T41" fmla="*/ 495 h 737"/>
                    <a:gd name="T42" fmla="*/ 609 w 3455"/>
                    <a:gd name="T43" fmla="*/ 633 h 737"/>
                    <a:gd name="T44" fmla="*/ 609 w 3455"/>
                    <a:gd name="T45" fmla="*/ 621 h 737"/>
                    <a:gd name="T46" fmla="*/ 609 w 3455"/>
                    <a:gd name="T47" fmla="*/ 611 h 737"/>
                    <a:gd name="T48" fmla="*/ 606 w 3455"/>
                    <a:gd name="T49" fmla="*/ 598 h 737"/>
                    <a:gd name="T50" fmla="*/ 603 w 3455"/>
                    <a:gd name="T51" fmla="*/ 587 h 737"/>
                    <a:gd name="T52" fmla="*/ 1338 w 3455"/>
                    <a:gd name="T53" fmla="*/ 435 h 737"/>
                    <a:gd name="T54" fmla="*/ 1820 w 3455"/>
                    <a:gd name="T55" fmla="*/ 337 h 737"/>
                    <a:gd name="T56" fmla="*/ 1817 w 3455"/>
                    <a:gd name="T57" fmla="*/ 347 h 737"/>
                    <a:gd name="T58" fmla="*/ 1815 w 3455"/>
                    <a:gd name="T59" fmla="*/ 358 h 737"/>
                    <a:gd name="T60" fmla="*/ 1809 w 3455"/>
                    <a:gd name="T61" fmla="*/ 371 h 737"/>
                    <a:gd name="T62" fmla="*/ 1809 w 3455"/>
                    <a:gd name="T63" fmla="*/ 382 h 737"/>
                    <a:gd name="T64" fmla="*/ 1356 w 3455"/>
                    <a:gd name="T65" fmla="*/ 479 h 737"/>
                    <a:gd name="T66" fmla="*/ 1351 w 3455"/>
                    <a:gd name="T67" fmla="*/ 469 h 737"/>
                    <a:gd name="T68" fmla="*/ 1346 w 3455"/>
                    <a:gd name="T69" fmla="*/ 458 h 737"/>
                    <a:gd name="T70" fmla="*/ 1341 w 3455"/>
                    <a:gd name="T71" fmla="*/ 448 h 737"/>
                    <a:gd name="T72" fmla="*/ 1338 w 3455"/>
                    <a:gd name="T73" fmla="*/ 435 h 737"/>
                    <a:gd name="T74" fmla="*/ 1917 w 3455"/>
                    <a:gd name="T75" fmla="*/ 318 h 737"/>
                    <a:gd name="T76" fmla="*/ 2509 w 3455"/>
                    <a:gd name="T77" fmla="*/ 195 h 737"/>
                    <a:gd name="T78" fmla="*/ 2507 w 3455"/>
                    <a:gd name="T79" fmla="*/ 209 h 737"/>
                    <a:gd name="T80" fmla="*/ 2502 w 3455"/>
                    <a:gd name="T81" fmla="*/ 221 h 737"/>
                    <a:gd name="T82" fmla="*/ 2499 w 3455"/>
                    <a:gd name="T83" fmla="*/ 231 h 737"/>
                    <a:gd name="T84" fmla="*/ 2494 w 3455"/>
                    <a:gd name="T85" fmla="*/ 240 h 737"/>
                    <a:gd name="T86" fmla="*/ 1902 w 3455"/>
                    <a:gd name="T87" fmla="*/ 363 h 737"/>
                    <a:gd name="T88" fmla="*/ 1904 w 3455"/>
                    <a:gd name="T89" fmla="*/ 363 h 737"/>
                    <a:gd name="T90" fmla="*/ 1907 w 3455"/>
                    <a:gd name="T91" fmla="*/ 358 h 737"/>
                    <a:gd name="T92" fmla="*/ 1907 w 3455"/>
                    <a:gd name="T93" fmla="*/ 356 h 737"/>
                    <a:gd name="T94" fmla="*/ 1909 w 3455"/>
                    <a:gd name="T95" fmla="*/ 356 h 737"/>
                    <a:gd name="T96" fmla="*/ 1914 w 3455"/>
                    <a:gd name="T97" fmla="*/ 347 h 737"/>
                    <a:gd name="T98" fmla="*/ 1917 w 3455"/>
                    <a:gd name="T99" fmla="*/ 337 h 737"/>
                    <a:gd name="T100" fmla="*/ 1917 w 3455"/>
                    <a:gd name="T101" fmla="*/ 327 h 737"/>
                    <a:gd name="T102" fmla="*/ 1917 w 3455"/>
                    <a:gd name="T103" fmla="*/ 318 h 737"/>
                    <a:gd name="T104" fmla="*/ 2584 w 3455"/>
                    <a:gd name="T105" fmla="*/ 179 h 737"/>
                    <a:gd name="T106" fmla="*/ 3455 w 3455"/>
                    <a:gd name="T107" fmla="*/ 0 h 737"/>
                    <a:gd name="T108" fmla="*/ 3450 w 3455"/>
                    <a:gd name="T109" fmla="*/ 45 h 737"/>
                    <a:gd name="T110" fmla="*/ 2567 w 3455"/>
                    <a:gd name="T111" fmla="*/ 229 h 737"/>
                    <a:gd name="T112" fmla="*/ 2573 w 3455"/>
                    <a:gd name="T113" fmla="*/ 216 h 737"/>
                    <a:gd name="T114" fmla="*/ 2579 w 3455"/>
                    <a:gd name="T115" fmla="*/ 203 h 737"/>
                    <a:gd name="T116" fmla="*/ 2581 w 3455"/>
                    <a:gd name="T117" fmla="*/ 192 h 737"/>
                    <a:gd name="T118" fmla="*/ 2584 w 3455"/>
                    <a:gd name="T119" fmla="*/ 179 h 737"/>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3455"/>
                    <a:gd name="T181" fmla="*/ 0 h 737"/>
                    <a:gd name="T182" fmla="*/ 3455 w 3455"/>
                    <a:gd name="T183" fmla="*/ 737 h 737"/>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3455" h="737">
                      <a:moveTo>
                        <a:pt x="0" y="711"/>
                      </a:moveTo>
                      <a:lnTo>
                        <a:pt x="529" y="603"/>
                      </a:lnTo>
                      <a:lnTo>
                        <a:pt x="532" y="614"/>
                      </a:lnTo>
                      <a:lnTo>
                        <a:pt x="532" y="624"/>
                      </a:lnTo>
                      <a:lnTo>
                        <a:pt x="532" y="638"/>
                      </a:lnTo>
                      <a:lnTo>
                        <a:pt x="532" y="648"/>
                      </a:lnTo>
                      <a:lnTo>
                        <a:pt x="103" y="737"/>
                      </a:lnTo>
                      <a:lnTo>
                        <a:pt x="89" y="735"/>
                      </a:lnTo>
                      <a:lnTo>
                        <a:pt x="76" y="732"/>
                      </a:lnTo>
                      <a:lnTo>
                        <a:pt x="63" y="727"/>
                      </a:lnTo>
                      <a:lnTo>
                        <a:pt x="53" y="724"/>
                      </a:lnTo>
                      <a:lnTo>
                        <a:pt x="40" y="722"/>
                      </a:lnTo>
                      <a:lnTo>
                        <a:pt x="26" y="716"/>
                      </a:lnTo>
                      <a:lnTo>
                        <a:pt x="14" y="713"/>
                      </a:lnTo>
                      <a:lnTo>
                        <a:pt x="0" y="711"/>
                      </a:lnTo>
                      <a:close/>
                      <a:moveTo>
                        <a:pt x="603" y="587"/>
                      </a:moveTo>
                      <a:lnTo>
                        <a:pt x="1267" y="453"/>
                      </a:lnTo>
                      <a:lnTo>
                        <a:pt x="1269" y="460"/>
                      </a:lnTo>
                      <a:lnTo>
                        <a:pt x="1272" y="472"/>
                      </a:lnTo>
                      <a:lnTo>
                        <a:pt x="1278" y="484"/>
                      </a:lnTo>
                      <a:lnTo>
                        <a:pt x="1278" y="495"/>
                      </a:lnTo>
                      <a:lnTo>
                        <a:pt x="609" y="633"/>
                      </a:lnTo>
                      <a:lnTo>
                        <a:pt x="609" y="621"/>
                      </a:lnTo>
                      <a:lnTo>
                        <a:pt x="609" y="611"/>
                      </a:lnTo>
                      <a:lnTo>
                        <a:pt x="606" y="598"/>
                      </a:lnTo>
                      <a:lnTo>
                        <a:pt x="603" y="587"/>
                      </a:lnTo>
                      <a:close/>
                      <a:moveTo>
                        <a:pt x="1338" y="435"/>
                      </a:moveTo>
                      <a:lnTo>
                        <a:pt x="1820" y="337"/>
                      </a:lnTo>
                      <a:lnTo>
                        <a:pt x="1817" y="347"/>
                      </a:lnTo>
                      <a:lnTo>
                        <a:pt x="1815" y="358"/>
                      </a:lnTo>
                      <a:lnTo>
                        <a:pt x="1809" y="371"/>
                      </a:lnTo>
                      <a:lnTo>
                        <a:pt x="1809" y="382"/>
                      </a:lnTo>
                      <a:lnTo>
                        <a:pt x="1356" y="479"/>
                      </a:lnTo>
                      <a:lnTo>
                        <a:pt x="1351" y="469"/>
                      </a:lnTo>
                      <a:lnTo>
                        <a:pt x="1346" y="458"/>
                      </a:lnTo>
                      <a:lnTo>
                        <a:pt x="1341" y="448"/>
                      </a:lnTo>
                      <a:lnTo>
                        <a:pt x="1338" y="435"/>
                      </a:lnTo>
                      <a:close/>
                      <a:moveTo>
                        <a:pt x="1917" y="318"/>
                      </a:moveTo>
                      <a:lnTo>
                        <a:pt x="2509" y="195"/>
                      </a:lnTo>
                      <a:lnTo>
                        <a:pt x="2507" y="209"/>
                      </a:lnTo>
                      <a:lnTo>
                        <a:pt x="2502" y="221"/>
                      </a:lnTo>
                      <a:lnTo>
                        <a:pt x="2499" y="231"/>
                      </a:lnTo>
                      <a:lnTo>
                        <a:pt x="2494" y="240"/>
                      </a:lnTo>
                      <a:lnTo>
                        <a:pt x="1902" y="363"/>
                      </a:lnTo>
                      <a:lnTo>
                        <a:pt x="1904" y="363"/>
                      </a:lnTo>
                      <a:lnTo>
                        <a:pt x="1907" y="358"/>
                      </a:lnTo>
                      <a:lnTo>
                        <a:pt x="1907" y="356"/>
                      </a:lnTo>
                      <a:lnTo>
                        <a:pt x="1909" y="356"/>
                      </a:lnTo>
                      <a:lnTo>
                        <a:pt x="1914" y="347"/>
                      </a:lnTo>
                      <a:lnTo>
                        <a:pt x="1917" y="337"/>
                      </a:lnTo>
                      <a:lnTo>
                        <a:pt x="1917" y="327"/>
                      </a:lnTo>
                      <a:lnTo>
                        <a:pt x="1917" y="318"/>
                      </a:lnTo>
                      <a:close/>
                      <a:moveTo>
                        <a:pt x="2584" y="179"/>
                      </a:moveTo>
                      <a:lnTo>
                        <a:pt x="3455" y="0"/>
                      </a:lnTo>
                      <a:lnTo>
                        <a:pt x="3450" y="45"/>
                      </a:lnTo>
                      <a:lnTo>
                        <a:pt x="2567" y="229"/>
                      </a:lnTo>
                      <a:lnTo>
                        <a:pt x="2573" y="216"/>
                      </a:lnTo>
                      <a:lnTo>
                        <a:pt x="2579" y="203"/>
                      </a:lnTo>
                      <a:lnTo>
                        <a:pt x="2581" y="192"/>
                      </a:lnTo>
                      <a:lnTo>
                        <a:pt x="2584" y="179"/>
                      </a:lnTo>
                      <a:close/>
                    </a:path>
                  </a:pathLst>
                </a:custGeom>
                <a:solidFill>
                  <a:srgbClr val="EFBC60"/>
                </a:solidFill>
                <a:ln w="9525">
                  <a:noFill/>
                  <a:round/>
                  <a:headEnd/>
                  <a:tailEnd/>
                </a:ln>
              </p:spPr>
              <p:txBody>
                <a:bodyPr>
                  <a:prstTxWarp prst="textNoShape">
                    <a:avLst/>
                  </a:prstTxWarp>
                </a:bodyPr>
                <a:lstStyle/>
                <a:p>
                  <a:endParaRPr lang="en-US"/>
                </a:p>
              </p:txBody>
            </p:sp>
            <p:sp>
              <p:nvSpPr>
                <p:cNvPr id="56007" name="Freeform 418"/>
                <p:cNvSpPr>
                  <a:spLocks noChangeAspect="1" noEditPoints="1"/>
                </p:cNvSpPr>
                <p:nvPr/>
              </p:nvSpPr>
              <p:spPr bwMode="auto">
                <a:xfrm>
                  <a:off x="2899" y="2767"/>
                  <a:ext cx="1135" cy="240"/>
                </a:xfrm>
                <a:custGeom>
                  <a:avLst/>
                  <a:gdLst>
                    <a:gd name="T0" fmla="*/ 0 w 3405"/>
                    <a:gd name="T1" fmla="*/ 703 h 721"/>
                    <a:gd name="T2" fmla="*/ 482 w 3405"/>
                    <a:gd name="T3" fmla="*/ 600 h 721"/>
                    <a:gd name="T4" fmla="*/ 482 w 3405"/>
                    <a:gd name="T5" fmla="*/ 611 h 721"/>
                    <a:gd name="T6" fmla="*/ 482 w 3405"/>
                    <a:gd name="T7" fmla="*/ 624 h 721"/>
                    <a:gd name="T8" fmla="*/ 482 w 3405"/>
                    <a:gd name="T9" fmla="*/ 634 h 721"/>
                    <a:gd name="T10" fmla="*/ 482 w 3405"/>
                    <a:gd name="T11" fmla="*/ 645 h 721"/>
                    <a:gd name="T12" fmla="*/ 106 w 3405"/>
                    <a:gd name="T13" fmla="*/ 721 h 721"/>
                    <a:gd name="T14" fmla="*/ 92 w 3405"/>
                    <a:gd name="T15" fmla="*/ 718 h 721"/>
                    <a:gd name="T16" fmla="*/ 79 w 3405"/>
                    <a:gd name="T17" fmla="*/ 716 h 721"/>
                    <a:gd name="T18" fmla="*/ 66 w 3405"/>
                    <a:gd name="T19" fmla="*/ 716 h 721"/>
                    <a:gd name="T20" fmla="*/ 53 w 3405"/>
                    <a:gd name="T21" fmla="*/ 713 h 721"/>
                    <a:gd name="T22" fmla="*/ 39 w 3405"/>
                    <a:gd name="T23" fmla="*/ 711 h 721"/>
                    <a:gd name="T24" fmla="*/ 26 w 3405"/>
                    <a:gd name="T25" fmla="*/ 708 h 721"/>
                    <a:gd name="T26" fmla="*/ 13 w 3405"/>
                    <a:gd name="T27" fmla="*/ 706 h 721"/>
                    <a:gd name="T28" fmla="*/ 0 w 3405"/>
                    <a:gd name="T29" fmla="*/ 703 h 721"/>
                    <a:gd name="T30" fmla="*/ 559 w 3405"/>
                    <a:gd name="T31" fmla="*/ 587 h 721"/>
                    <a:gd name="T32" fmla="*/ 1224 w 3405"/>
                    <a:gd name="T33" fmla="*/ 448 h 721"/>
                    <a:gd name="T34" fmla="*/ 1228 w 3405"/>
                    <a:gd name="T35" fmla="*/ 458 h 721"/>
                    <a:gd name="T36" fmla="*/ 1230 w 3405"/>
                    <a:gd name="T37" fmla="*/ 469 h 721"/>
                    <a:gd name="T38" fmla="*/ 1233 w 3405"/>
                    <a:gd name="T39" fmla="*/ 479 h 721"/>
                    <a:gd name="T40" fmla="*/ 1235 w 3405"/>
                    <a:gd name="T41" fmla="*/ 489 h 721"/>
                    <a:gd name="T42" fmla="*/ 559 w 3405"/>
                    <a:gd name="T43" fmla="*/ 631 h 721"/>
                    <a:gd name="T44" fmla="*/ 559 w 3405"/>
                    <a:gd name="T45" fmla="*/ 621 h 721"/>
                    <a:gd name="T46" fmla="*/ 559 w 3405"/>
                    <a:gd name="T47" fmla="*/ 609 h 721"/>
                    <a:gd name="T48" fmla="*/ 559 w 3405"/>
                    <a:gd name="T49" fmla="*/ 597 h 721"/>
                    <a:gd name="T50" fmla="*/ 559 w 3405"/>
                    <a:gd name="T51" fmla="*/ 587 h 721"/>
                    <a:gd name="T52" fmla="*/ 1296 w 3405"/>
                    <a:gd name="T53" fmla="*/ 431 h 721"/>
                    <a:gd name="T54" fmla="*/ 1762 w 3405"/>
                    <a:gd name="T55" fmla="*/ 337 h 721"/>
                    <a:gd name="T56" fmla="*/ 1759 w 3405"/>
                    <a:gd name="T57" fmla="*/ 347 h 721"/>
                    <a:gd name="T58" fmla="*/ 1756 w 3405"/>
                    <a:gd name="T59" fmla="*/ 358 h 721"/>
                    <a:gd name="T60" fmla="*/ 1754 w 3405"/>
                    <a:gd name="T61" fmla="*/ 371 h 721"/>
                    <a:gd name="T62" fmla="*/ 1751 w 3405"/>
                    <a:gd name="T63" fmla="*/ 385 h 721"/>
                    <a:gd name="T64" fmla="*/ 1315 w 3405"/>
                    <a:gd name="T65" fmla="*/ 474 h 721"/>
                    <a:gd name="T66" fmla="*/ 1308 w 3405"/>
                    <a:gd name="T67" fmla="*/ 463 h 721"/>
                    <a:gd name="T68" fmla="*/ 1306 w 3405"/>
                    <a:gd name="T69" fmla="*/ 453 h 721"/>
                    <a:gd name="T70" fmla="*/ 1301 w 3405"/>
                    <a:gd name="T71" fmla="*/ 443 h 721"/>
                    <a:gd name="T72" fmla="*/ 1296 w 3405"/>
                    <a:gd name="T73" fmla="*/ 431 h 721"/>
                    <a:gd name="T74" fmla="*/ 1867 w 3405"/>
                    <a:gd name="T75" fmla="*/ 316 h 721"/>
                    <a:gd name="T76" fmla="*/ 2452 w 3405"/>
                    <a:gd name="T77" fmla="*/ 197 h 721"/>
                    <a:gd name="T78" fmla="*/ 2449 w 3405"/>
                    <a:gd name="T79" fmla="*/ 207 h 721"/>
                    <a:gd name="T80" fmla="*/ 2444 w 3405"/>
                    <a:gd name="T81" fmla="*/ 219 h 721"/>
                    <a:gd name="T82" fmla="*/ 2442 w 3405"/>
                    <a:gd name="T83" fmla="*/ 229 h 721"/>
                    <a:gd name="T84" fmla="*/ 2436 w 3405"/>
                    <a:gd name="T85" fmla="*/ 243 h 721"/>
                    <a:gd name="T86" fmla="*/ 1838 w 3405"/>
                    <a:gd name="T87" fmla="*/ 366 h 721"/>
                    <a:gd name="T88" fmla="*/ 1843 w 3405"/>
                    <a:gd name="T89" fmla="*/ 358 h 721"/>
                    <a:gd name="T90" fmla="*/ 1849 w 3405"/>
                    <a:gd name="T91" fmla="*/ 347 h 721"/>
                    <a:gd name="T92" fmla="*/ 1852 w 3405"/>
                    <a:gd name="T93" fmla="*/ 339 h 721"/>
                    <a:gd name="T94" fmla="*/ 1859 w 3405"/>
                    <a:gd name="T95" fmla="*/ 332 h 721"/>
                    <a:gd name="T96" fmla="*/ 1859 w 3405"/>
                    <a:gd name="T97" fmla="*/ 327 h 721"/>
                    <a:gd name="T98" fmla="*/ 1862 w 3405"/>
                    <a:gd name="T99" fmla="*/ 323 h 721"/>
                    <a:gd name="T100" fmla="*/ 1864 w 3405"/>
                    <a:gd name="T101" fmla="*/ 318 h 721"/>
                    <a:gd name="T102" fmla="*/ 1867 w 3405"/>
                    <a:gd name="T103" fmla="*/ 316 h 721"/>
                    <a:gd name="T104" fmla="*/ 2526 w 3405"/>
                    <a:gd name="T105" fmla="*/ 179 h 721"/>
                    <a:gd name="T106" fmla="*/ 3405 w 3405"/>
                    <a:gd name="T107" fmla="*/ 0 h 721"/>
                    <a:gd name="T108" fmla="*/ 3400 w 3405"/>
                    <a:gd name="T109" fmla="*/ 45 h 721"/>
                    <a:gd name="T110" fmla="*/ 2510 w 3405"/>
                    <a:gd name="T111" fmla="*/ 226 h 721"/>
                    <a:gd name="T112" fmla="*/ 2515 w 3405"/>
                    <a:gd name="T113" fmla="*/ 216 h 721"/>
                    <a:gd name="T114" fmla="*/ 2517 w 3405"/>
                    <a:gd name="T115" fmla="*/ 205 h 721"/>
                    <a:gd name="T116" fmla="*/ 2523 w 3405"/>
                    <a:gd name="T117" fmla="*/ 192 h 721"/>
                    <a:gd name="T118" fmla="*/ 2526 w 3405"/>
                    <a:gd name="T119" fmla="*/ 179 h 721"/>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3405"/>
                    <a:gd name="T181" fmla="*/ 0 h 721"/>
                    <a:gd name="T182" fmla="*/ 3405 w 3405"/>
                    <a:gd name="T183" fmla="*/ 721 h 721"/>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3405" h="721">
                      <a:moveTo>
                        <a:pt x="0" y="703"/>
                      </a:moveTo>
                      <a:lnTo>
                        <a:pt x="482" y="600"/>
                      </a:lnTo>
                      <a:lnTo>
                        <a:pt x="482" y="611"/>
                      </a:lnTo>
                      <a:lnTo>
                        <a:pt x="482" y="624"/>
                      </a:lnTo>
                      <a:lnTo>
                        <a:pt x="482" y="634"/>
                      </a:lnTo>
                      <a:lnTo>
                        <a:pt x="482" y="645"/>
                      </a:lnTo>
                      <a:lnTo>
                        <a:pt x="106" y="721"/>
                      </a:lnTo>
                      <a:lnTo>
                        <a:pt x="92" y="718"/>
                      </a:lnTo>
                      <a:lnTo>
                        <a:pt x="79" y="716"/>
                      </a:lnTo>
                      <a:lnTo>
                        <a:pt x="66" y="716"/>
                      </a:lnTo>
                      <a:lnTo>
                        <a:pt x="53" y="713"/>
                      </a:lnTo>
                      <a:lnTo>
                        <a:pt x="39" y="711"/>
                      </a:lnTo>
                      <a:lnTo>
                        <a:pt x="26" y="708"/>
                      </a:lnTo>
                      <a:lnTo>
                        <a:pt x="13" y="706"/>
                      </a:lnTo>
                      <a:lnTo>
                        <a:pt x="0" y="703"/>
                      </a:lnTo>
                      <a:close/>
                      <a:moveTo>
                        <a:pt x="559" y="587"/>
                      </a:moveTo>
                      <a:lnTo>
                        <a:pt x="1224" y="448"/>
                      </a:lnTo>
                      <a:lnTo>
                        <a:pt x="1228" y="458"/>
                      </a:lnTo>
                      <a:lnTo>
                        <a:pt x="1230" y="469"/>
                      </a:lnTo>
                      <a:lnTo>
                        <a:pt x="1233" y="479"/>
                      </a:lnTo>
                      <a:lnTo>
                        <a:pt x="1235" y="489"/>
                      </a:lnTo>
                      <a:lnTo>
                        <a:pt x="559" y="631"/>
                      </a:lnTo>
                      <a:lnTo>
                        <a:pt x="559" y="621"/>
                      </a:lnTo>
                      <a:lnTo>
                        <a:pt x="559" y="609"/>
                      </a:lnTo>
                      <a:lnTo>
                        <a:pt x="559" y="597"/>
                      </a:lnTo>
                      <a:lnTo>
                        <a:pt x="559" y="587"/>
                      </a:lnTo>
                      <a:close/>
                      <a:moveTo>
                        <a:pt x="1296" y="431"/>
                      </a:moveTo>
                      <a:lnTo>
                        <a:pt x="1762" y="337"/>
                      </a:lnTo>
                      <a:lnTo>
                        <a:pt x="1759" y="347"/>
                      </a:lnTo>
                      <a:lnTo>
                        <a:pt x="1756" y="358"/>
                      </a:lnTo>
                      <a:lnTo>
                        <a:pt x="1754" y="371"/>
                      </a:lnTo>
                      <a:lnTo>
                        <a:pt x="1751" y="385"/>
                      </a:lnTo>
                      <a:lnTo>
                        <a:pt x="1315" y="474"/>
                      </a:lnTo>
                      <a:lnTo>
                        <a:pt x="1308" y="463"/>
                      </a:lnTo>
                      <a:lnTo>
                        <a:pt x="1306" y="453"/>
                      </a:lnTo>
                      <a:lnTo>
                        <a:pt x="1301" y="443"/>
                      </a:lnTo>
                      <a:lnTo>
                        <a:pt x="1296" y="431"/>
                      </a:lnTo>
                      <a:close/>
                      <a:moveTo>
                        <a:pt x="1867" y="316"/>
                      </a:moveTo>
                      <a:lnTo>
                        <a:pt x="2452" y="197"/>
                      </a:lnTo>
                      <a:lnTo>
                        <a:pt x="2449" y="207"/>
                      </a:lnTo>
                      <a:lnTo>
                        <a:pt x="2444" y="219"/>
                      </a:lnTo>
                      <a:lnTo>
                        <a:pt x="2442" y="229"/>
                      </a:lnTo>
                      <a:lnTo>
                        <a:pt x="2436" y="243"/>
                      </a:lnTo>
                      <a:lnTo>
                        <a:pt x="1838" y="366"/>
                      </a:lnTo>
                      <a:lnTo>
                        <a:pt x="1843" y="358"/>
                      </a:lnTo>
                      <a:lnTo>
                        <a:pt x="1849" y="347"/>
                      </a:lnTo>
                      <a:lnTo>
                        <a:pt x="1852" y="339"/>
                      </a:lnTo>
                      <a:lnTo>
                        <a:pt x="1859" y="332"/>
                      </a:lnTo>
                      <a:lnTo>
                        <a:pt x="1859" y="327"/>
                      </a:lnTo>
                      <a:lnTo>
                        <a:pt x="1862" y="323"/>
                      </a:lnTo>
                      <a:lnTo>
                        <a:pt x="1864" y="318"/>
                      </a:lnTo>
                      <a:lnTo>
                        <a:pt x="1867" y="316"/>
                      </a:lnTo>
                      <a:close/>
                      <a:moveTo>
                        <a:pt x="2526" y="179"/>
                      </a:moveTo>
                      <a:lnTo>
                        <a:pt x="3405" y="0"/>
                      </a:lnTo>
                      <a:lnTo>
                        <a:pt x="3400" y="45"/>
                      </a:lnTo>
                      <a:lnTo>
                        <a:pt x="2510" y="226"/>
                      </a:lnTo>
                      <a:lnTo>
                        <a:pt x="2515" y="216"/>
                      </a:lnTo>
                      <a:lnTo>
                        <a:pt x="2517" y="205"/>
                      </a:lnTo>
                      <a:lnTo>
                        <a:pt x="2523" y="192"/>
                      </a:lnTo>
                      <a:lnTo>
                        <a:pt x="2526" y="179"/>
                      </a:lnTo>
                      <a:close/>
                    </a:path>
                  </a:pathLst>
                </a:custGeom>
                <a:solidFill>
                  <a:srgbClr val="EFBC5B"/>
                </a:solidFill>
                <a:ln w="9525">
                  <a:noFill/>
                  <a:round/>
                  <a:headEnd/>
                  <a:tailEnd/>
                </a:ln>
              </p:spPr>
              <p:txBody>
                <a:bodyPr>
                  <a:prstTxWarp prst="textNoShape">
                    <a:avLst/>
                  </a:prstTxWarp>
                </a:bodyPr>
                <a:lstStyle/>
                <a:p>
                  <a:endParaRPr lang="en-US"/>
                </a:p>
              </p:txBody>
            </p:sp>
            <p:sp>
              <p:nvSpPr>
                <p:cNvPr id="56008" name="Freeform 419"/>
                <p:cNvSpPr>
                  <a:spLocks noChangeAspect="1" noEditPoints="1"/>
                </p:cNvSpPr>
                <p:nvPr/>
              </p:nvSpPr>
              <p:spPr bwMode="auto">
                <a:xfrm>
                  <a:off x="2916" y="2774"/>
                  <a:ext cx="1116" cy="237"/>
                </a:xfrm>
                <a:custGeom>
                  <a:avLst/>
                  <a:gdLst>
                    <a:gd name="T0" fmla="*/ 0 w 3347"/>
                    <a:gd name="T1" fmla="*/ 692 h 711"/>
                    <a:gd name="T2" fmla="*/ 429 w 3347"/>
                    <a:gd name="T3" fmla="*/ 603 h 711"/>
                    <a:gd name="T4" fmla="*/ 429 w 3347"/>
                    <a:gd name="T5" fmla="*/ 613 h 711"/>
                    <a:gd name="T6" fmla="*/ 429 w 3347"/>
                    <a:gd name="T7" fmla="*/ 624 h 711"/>
                    <a:gd name="T8" fmla="*/ 429 w 3347"/>
                    <a:gd name="T9" fmla="*/ 634 h 711"/>
                    <a:gd name="T10" fmla="*/ 429 w 3347"/>
                    <a:gd name="T11" fmla="*/ 648 h 711"/>
                    <a:gd name="T12" fmla="*/ 108 w 3347"/>
                    <a:gd name="T13" fmla="*/ 711 h 711"/>
                    <a:gd name="T14" fmla="*/ 94 w 3347"/>
                    <a:gd name="T15" fmla="*/ 711 h 711"/>
                    <a:gd name="T16" fmla="*/ 82 w 3347"/>
                    <a:gd name="T17" fmla="*/ 708 h 711"/>
                    <a:gd name="T18" fmla="*/ 68 w 3347"/>
                    <a:gd name="T19" fmla="*/ 706 h 711"/>
                    <a:gd name="T20" fmla="*/ 55 w 3347"/>
                    <a:gd name="T21" fmla="*/ 703 h 711"/>
                    <a:gd name="T22" fmla="*/ 42 w 3347"/>
                    <a:gd name="T23" fmla="*/ 700 h 711"/>
                    <a:gd name="T24" fmla="*/ 26 w 3347"/>
                    <a:gd name="T25" fmla="*/ 697 h 711"/>
                    <a:gd name="T26" fmla="*/ 13 w 3347"/>
                    <a:gd name="T27" fmla="*/ 695 h 711"/>
                    <a:gd name="T28" fmla="*/ 0 w 3347"/>
                    <a:gd name="T29" fmla="*/ 692 h 711"/>
                    <a:gd name="T30" fmla="*/ 506 w 3347"/>
                    <a:gd name="T31" fmla="*/ 588 h 711"/>
                    <a:gd name="T32" fmla="*/ 1175 w 3347"/>
                    <a:gd name="T33" fmla="*/ 450 h 711"/>
                    <a:gd name="T34" fmla="*/ 1180 w 3347"/>
                    <a:gd name="T35" fmla="*/ 458 h 711"/>
                    <a:gd name="T36" fmla="*/ 1182 w 3347"/>
                    <a:gd name="T37" fmla="*/ 468 h 711"/>
                    <a:gd name="T38" fmla="*/ 1182 w 3347"/>
                    <a:gd name="T39" fmla="*/ 479 h 711"/>
                    <a:gd name="T40" fmla="*/ 1185 w 3347"/>
                    <a:gd name="T41" fmla="*/ 487 h 711"/>
                    <a:gd name="T42" fmla="*/ 506 w 3347"/>
                    <a:gd name="T43" fmla="*/ 629 h 711"/>
                    <a:gd name="T44" fmla="*/ 506 w 3347"/>
                    <a:gd name="T45" fmla="*/ 619 h 711"/>
                    <a:gd name="T46" fmla="*/ 506 w 3347"/>
                    <a:gd name="T47" fmla="*/ 608 h 711"/>
                    <a:gd name="T48" fmla="*/ 506 w 3347"/>
                    <a:gd name="T49" fmla="*/ 598 h 711"/>
                    <a:gd name="T50" fmla="*/ 506 w 3347"/>
                    <a:gd name="T51" fmla="*/ 588 h 711"/>
                    <a:gd name="T52" fmla="*/ 1253 w 3347"/>
                    <a:gd name="T53" fmla="*/ 434 h 711"/>
                    <a:gd name="T54" fmla="*/ 1706 w 3347"/>
                    <a:gd name="T55" fmla="*/ 337 h 711"/>
                    <a:gd name="T56" fmla="*/ 1703 w 3347"/>
                    <a:gd name="T57" fmla="*/ 350 h 711"/>
                    <a:gd name="T58" fmla="*/ 1701 w 3347"/>
                    <a:gd name="T59" fmla="*/ 364 h 711"/>
                    <a:gd name="T60" fmla="*/ 1698 w 3347"/>
                    <a:gd name="T61" fmla="*/ 374 h 711"/>
                    <a:gd name="T62" fmla="*/ 1698 w 3347"/>
                    <a:gd name="T63" fmla="*/ 381 h 711"/>
                    <a:gd name="T64" fmla="*/ 1269 w 3347"/>
                    <a:gd name="T65" fmla="*/ 471 h 711"/>
                    <a:gd name="T66" fmla="*/ 1264 w 3347"/>
                    <a:gd name="T67" fmla="*/ 463 h 711"/>
                    <a:gd name="T68" fmla="*/ 1259 w 3347"/>
                    <a:gd name="T69" fmla="*/ 453 h 711"/>
                    <a:gd name="T70" fmla="*/ 1255 w 3347"/>
                    <a:gd name="T71" fmla="*/ 442 h 711"/>
                    <a:gd name="T72" fmla="*/ 1253 w 3347"/>
                    <a:gd name="T73" fmla="*/ 434 h 711"/>
                    <a:gd name="T74" fmla="*/ 1799 w 3347"/>
                    <a:gd name="T75" fmla="*/ 318 h 711"/>
                    <a:gd name="T76" fmla="*/ 2391 w 3347"/>
                    <a:gd name="T77" fmla="*/ 195 h 711"/>
                    <a:gd name="T78" fmla="*/ 2389 w 3347"/>
                    <a:gd name="T79" fmla="*/ 208 h 711"/>
                    <a:gd name="T80" fmla="*/ 2383 w 3347"/>
                    <a:gd name="T81" fmla="*/ 222 h 711"/>
                    <a:gd name="T82" fmla="*/ 2380 w 3347"/>
                    <a:gd name="T83" fmla="*/ 232 h 711"/>
                    <a:gd name="T84" fmla="*/ 2375 w 3347"/>
                    <a:gd name="T85" fmla="*/ 244 h 711"/>
                    <a:gd name="T86" fmla="*/ 1772 w 3347"/>
                    <a:gd name="T87" fmla="*/ 366 h 711"/>
                    <a:gd name="T88" fmla="*/ 1777 w 3347"/>
                    <a:gd name="T89" fmla="*/ 355 h 711"/>
                    <a:gd name="T90" fmla="*/ 1785 w 3347"/>
                    <a:gd name="T91" fmla="*/ 345 h 711"/>
                    <a:gd name="T92" fmla="*/ 1790 w 3347"/>
                    <a:gd name="T93" fmla="*/ 331 h 711"/>
                    <a:gd name="T94" fmla="*/ 1799 w 3347"/>
                    <a:gd name="T95" fmla="*/ 318 h 711"/>
                    <a:gd name="T96" fmla="*/ 2464 w 3347"/>
                    <a:gd name="T97" fmla="*/ 184 h 711"/>
                    <a:gd name="T98" fmla="*/ 3347 w 3347"/>
                    <a:gd name="T99" fmla="*/ 0 h 711"/>
                    <a:gd name="T100" fmla="*/ 3347 w 3347"/>
                    <a:gd name="T101" fmla="*/ 42 h 711"/>
                    <a:gd name="T102" fmla="*/ 2452 w 3347"/>
                    <a:gd name="T103" fmla="*/ 229 h 711"/>
                    <a:gd name="T104" fmla="*/ 2454 w 3347"/>
                    <a:gd name="T105" fmla="*/ 218 h 711"/>
                    <a:gd name="T106" fmla="*/ 2459 w 3347"/>
                    <a:gd name="T107" fmla="*/ 205 h 711"/>
                    <a:gd name="T108" fmla="*/ 2462 w 3347"/>
                    <a:gd name="T109" fmla="*/ 195 h 711"/>
                    <a:gd name="T110" fmla="*/ 2464 w 3347"/>
                    <a:gd name="T111" fmla="*/ 184 h 711"/>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3347"/>
                    <a:gd name="T169" fmla="*/ 0 h 711"/>
                    <a:gd name="T170" fmla="*/ 3347 w 3347"/>
                    <a:gd name="T171" fmla="*/ 711 h 711"/>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3347" h="711">
                      <a:moveTo>
                        <a:pt x="0" y="692"/>
                      </a:moveTo>
                      <a:lnTo>
                        <a:pt x="429" y="603"/>
                      </a:lnTo>
                      <a:lnTo>
                        <a:pt x="429" y="613"/>
                      </a:lnTo>
                      <a:lnTo>
                        <a:pt x="429" y="624"/>
                      </a:lnTo>
                      <a:lnTo>
                        <a:pt x="429" y="634"/>
                      </a:lnTo>
                      <a:lnTo>
                        <a:pt x="429" y="648"/>
                      </a:lnTo>
                      <a:lnTo>
                        <a:pt x="108" y="711"/>
                      </a:lnTo>
                      <a:lnTo>
                        <a:pt x="94" y="711"/>
                      </a:lnTo>
                      <a:lnTo>
                        <a:pt x="82" y="708"/>
                      </a:lnTo>
                      <a:lnTo>
                        <a:pt x="68" y="706"/>
                      </a:lnTo>
                      <a:lnTo>
                        <a:pt x="55" y="703"/>
                      </a:lnTo>
                      <a:lnTo>
                        <a:pt x="42" y="700"/>
                      </a:lnTo>
                      <a:lnTo>
                        <a:pt x="26" y="697"/>
                      </a:lnTo>
                      <a:lnTo>
                        <a:pt x="13" y="695"/>
                      </a:lnTo>
                      <a:lnTo>
                        <a:pt x="0" y="692"/>
                      </a:lnTo>
                      <a:close/>
                      <a:moveTo>
                        <a:pt x="506" y="588"/>
                      </a:moveTo>
                      <a:lnTo>
                        <a:pt x="1175" y="450"/>
                      </a:lnTo>
                      <a:lnTo>
                        <a:pt x="1180" y="458"/>
                      </a:lnTo>
                      <a:lnTo>
                        <a:pt x="1182" y="468"/>
                      </a:lnTo>
                      <a:lnTo>
                        <a:pt x="1182" y="479"/>
                      </a:lnTo>
                      <a:lnTo>
                        <a:pt x="1185" y="487"/>
                      </a:lnTo>
                      <a:lnTo>
                        <a:pt x="506" y="629"/>
                      </a:lnTo>
                      <a:lnTo>
                        <a:pt x="506" y="619"/>
                      </a:lnTo>
                      <a:lnTo>
                        <a:pt x="506" y="608"/>
                      </a:lnTo>
                      <a:lnTo>
                        <a:pt x="506" y="598"/>
                      </a:lnTo>
                      <a:lnTo>
                        <a:pt x="506" y="588"/>
                      </a:lnTo>
                      <a:close/>
                      <a:moveTo>
                        <a:pt x="1253" y="434"/>
                      </a:moveTo>
                      <a:lnTo>
                        <a:pt x="1706" y="337"/>
                      </a:lnTo>
                      <a:lnTo>
                        <a:pt x="1703" y="350"/>
                      </a:lnTo>
                      <a:lnTo>
                        <a:pt x="1701" y="364"/>
                      </a:lnTo>
                      <a:lnTo>
                        <a:pt x="1698" y="374"/>
                      </a:lnTo>
                      <a:lnTo>
                        <a:pt x="1698" y="381"/>
                      </a:lnTo>
                      <a:lnTo>
                        <a:pt x="1269" y="471"/>
                      </a:lnTo>
                      <a:lnTo>
                        <a:pt x="1264" y="463"/>
                      </a:lnTo>
                      <a:lnTo>
                        <a:pt x="1259" y="453"/>
                      </a:lnTo>
                      <a:lnTo>
                        <a:pt x="1255" y="442"/>
                      </a:lnTo>
                      <a:lnTo>
                        <a:pt x="1253" y="434"/>
                      </a:lnTo>
                      <a:close/>
                      <a:moveTo>
                        <a:pt x="1799" y="318"/>
                      </a:moveTo>
                      <a:lnTo>
                        <a:pt x="2391" y="195"/>
                      </a:lnTo>
                      <a:lnTo>
                        <a:pt x="2389" y="208"/>
                      </a:lnTo>
                      <a:lnTo>
                        <a:pt x="2383" y="222"/>
                      </a:lnTo>
                      <a:lnTo>
                        <a:pt x="2380" y="232"/>
                      </a:lnTo>
                      <a:lnTo>
                        <a:pt x="2375" y="244"/>
                      </a:lnTo>
                      <a:lnTo>
                        <a:pt x="1772" y="366"/>
                      </a:lnTo>
                      <a:lnTo>
                        <a:pt x="1777" y="355"/>
                      </a:lnTo>
                      <a:lnTo>
                        <a:pt x="1785" y="345"/>
                      </a:lnTo>
                      <a:lnTo>
                        <a:pt x="1790" y="331"/>
                      </a:lnTo>
                      <a:lnTo>
                        <a:pt x="1799" y="318"/>
                      </a:lnTo>
                      <a:close/>
                      <a:moveTo>
                        <a:pt x="2464" y="184"/>
                      </a:moveTo>
                      <a:lnTo>
                        <a:pt x="3347" y="0"/>
                      </a:lnTo>
                      <a:lnTo>
                        <a:pt x="3347" y="42"/>
                      </a:lnTo>
                      <a:lnTo>
                        <a:pt x="2452" y="229"/>
                      </a:lnTo>
                      <a:lnTo>
                        <a:pt x="2454" y="218"/>
                      </a:lnTo>
                      <a:lnTo>
                        <a:pt x="2459" y="205"/>
                      </a:lnTo>
                      <a:lnTo>
                        <a:pt x="2462" y="195"/>
                      </a:lnTo>
                      <a:lnTo>
                        <a:pt x="2464" y="184"/>
                      </a:lnTo>
                      <a:close/>
                    </a:path>
                  </a:pathLst>
                </a:custGeom>
                <a:solidFill>
                  <a:srgbClr val="EDB759"/>
                </a:solidFill>
                <a:ln w="9525">
                  <a:noFill/>
                  <a:round/>
                  <a:headEnd/>
                  <a:tailEnd/>
                </a:ln>
              </p:spPr>
              <p:txBody>
                <a:bodyPr>
                  <a:prstTxWarp prst="textNoShape">
                    <a:avLst/>
                  </a:prstTxWarp>
                </a:bodyPr>
                <a:lstStyle/>
                <a:p>
                  <a:endParaRPr lang="en-US"/>
                </a:p>
              </p:txBody>
            </p:sp>
            <p:sp>
              <p:nvSpPr>
                <p:cNvPr id="56009" name="Freeform 420"/>
                <p:cNvSpPr>
                  <a:spLocks noChangeAspect="1" noEditPoints="1"/>
                </p:cNvSpPr>
                <p:nvPr/>
              </p:nvSpPr>
              <p:spPr bwMode="auto">
                <a:xfrm>
                  <a:off x="2934" y="2782"/>
                  <a:ext cx="1098" cy="231"/>
                </a:xfrm>
                <a:custGeom>
                  <a:avLst/>
                  <a:gdLst>
                    <a:gd name="T0" fmla="*/ 0 w 3294"/>
                    <a:gd name="T1" fmla="*/ 676 h 695"/>
                    <a:gd name="T2" fmla="*/ 376 w 3294"/>
                    <a:gd name="T3" fmla="*/ 600 h 695"/>
                    <a:gd name="T4" fmla="*/ 376 w 3294"/>
                    <a:gd name="T5" fmla="*/ 610 h 695"/>
                    <a:gd name="T6" fmla="*/ 376 w 3294"/>
                    <a:gd name="T7" fmla="*/ 624 h 695"/>
                    <a:gd name="T8" fmla="*/ 376 w 3294"/>
                    <a:gd name="T9" fmla="*/ 634 h 695"/>
                    <a:gd name="T10" fmla="*/ 376 w 3294"/>
                    <a:gd name="T11" fmla="*/ 642 h 695"/>
                    <a:gd name="T12" fmla="*/ 118 w 3294"/>
                    <a:gd name="T13" fmla="*/ 695 h 695"/>
                    <a:gd name="T14" fmla="*/ 102 w 3294"/>
                    <a:gd name="T15" fmla="*/ 692 h 695"/>
                    <a:gd name="T16" fmla="*/ 86 w 3294"/>
                    <a:gd name="T17" fmla="*/ 692 h 695"/>
                    <a:gd name="T18" fmla="*/ 70 w 3294"/>
                    <a:gd name="T19" fmla="*/ 689 h 695"/>
                    <a:gd name="T20" fmla="*/ 58 w 3294"/>
                    <a:gd name="T21" fmla="*/ 687 h 695"/>
                    <a:gd name="T22" fmla="*/ 41 w 3294"/>
                    <a:gd name="T23" fmla="*/ 684 h 695"/>
                    <a:gd name="T24" fmla="*/ 29 w 3294"/>
                    <a:gd name="T25" fmla="*/ 682 h 695"/>
                    <a:gd name="T26" fmla="*/ 12 w 3294"/>
                    <a:gd name="T27" fmla="*/ 679 h 695"/>
                    <a:gd name="T28" fmla="*/ 0 w 3294"/>
                    <a:gd name="T29" fmla="*/ 676 h 695"/>
                    <a:gd name="T30" fmla="*/ 453 w 3294"/>
                    <a:gd name="T31" fmla="*/ 586 h 695"/>
                    <a:gd name="T32" fmla="*/ 1129 w 3294"/>
                    <a:gd name="T33" fmla="*/ 444 h 695"/>
                    <a:gd name="T34" fmla="*/ 1129 w 3294"/>
                    <a:gd name="T35" fmla="*/ 455 h 695"/>
                    <a:gd name="T36" fmla="*/ 1132 w 3294"/>
                    <a:gd name="T37" fmla="*/ 466 h 695"/>
                    <a:gd name="T38" fmla="*/ 1134 w 3294"/>
                    <a:gd name="T39" fmla="*/ 476 h 695"/>
                    <a:gd name="T40" fmla="*/ 1137 w 3294"/>
                    <a:gd name="T41" fmla="*/ 484 h 695"/>
                    <a:gd name="T42" fmla="*/ 463 w 3294"/>
                    <a:gd name="T43" fmla="*/ 624 h 695"/>
                    <a:gd name="T44" fmla="*/ 463 w 3294"/>
                    <a:gd name="T45" fmla="*/ 621 h 695"/>
                    <a:gd name="T46" fmla="*/ 463 w 3294"/>
                    <a:gd name="T47" fmla="*/ 618 h 695"/>
                    <a:gd name="T48" fmla="*/ 465 w 3294"/>
                    <a:gd name="T49" fmla="*/ 615 h 695"/>
                    <a:gd name="T50" fmla="*/ 453 w 3294"/>
                    <a:gd name="T51" fmla="*/ 608 h 695"/>
                    <a:gd name="T52" fmla="*/ 455 w 3294"/>
                    <a:gd name="T53" fmla="*/ 603 h 695"/>
                    <a:gd name="T54" fmla="*/ 455 w 3294"/>
                    <a:gd name="T55" fmla="*/ 598 h 695"/>
                    <a:gd name="T56" fmla="*/ 455 w 3294"/>
                    <a:gd name="T57" fmla="*/ 591 h 695"/>
                    <a:gd name="T58" fmla="*/ 453 w 3294"/>
                    <a:gd name="T59" fmla="*/ 586 h 695"/>
                    <a:gd name="T60" fmla="*/ 1209 w 3294"/>
                    <a:gd name="T61" fmla="*/ 429 h 695"/>
                    <a:gd name="T62" fmla="*/ 1645 w 3294"/>
                    <a:gd name="T63" fmla="*/ 340 h 695"/>
                    <a:gd name="T64" fmla="*/ 1645 w 3294"/>
                    <a:gd name="T65" fmla="*/ 347 h 695"/>
                    <a:gd name="T66" fmla="*/ 1645 w 3294"/>
                    <a:gd name="T67" fmla="*/ 357 h 695"/>
                    <a:gd name="T68" fmla="*/ 1643 w 3294"/>
                    <a:gd name="T69" fmla="*/ 371 h 695"/>
                    <a:gd name="T70" fmla="*/ 1643 w 3294"/>
                    <a:gd name="T71" fmla="*/ 384 h 695"/>
                    <a:gd name="T72" fmla="*/ 1224 w 3294"/>
                    <a:gd name="T73" fmla="*/ 471 h 695"/>
                    <a:gd name="T74" fmla="*/ 1219 w 3294"/>
                    <a:gd name="T75" fmla="*/ 460 h 695"/>
                    <a:gd name="T76" fmla="*/ 1216 w 3294"/>
                    <a:gd name="T77" fmla="*/ 447 h 695"/>
                    <a:gd name="T78" fmla="*/ 1211 w 3294"/>
                    <a:gd name="T79" fmla="*/ 437 h 695"/>
                    <a:gd name="T80" fmla="*/ 1209 w 3294"/>
                    <a:gd name="T81" fmla="*/ 429 h 695"/>
                    <a:gd name="T82" fmla="*/ 1732 w 3294"/>
                    <a:gd name="T83" fmla="*/ 321 h 695"/>
                    <a:gd name="T84" fmla="*/ 2330 w 3294"/>
                    <a:gd name="T85" fmla="*/ 198 h 695"/>
                    <a:gd name="T86" fmla="*/ 2327 w 3294"/>
                    <a:gd name="T87" fmla="*/ 208 h 695"/>
                    <a:gd name="T88" fmla="*/ 2325 w 3294"/>
                    <a:gd name="T89" fmla="*/ 218 h 695"/>
                    <a:gd name="T90" fmla="*/ 2319 w 3294"/>
                    <a:gd name="T91" fmla="*/ 232 h 695"/>
                    <a:gd name="T92" fmla="*/ 2314 w 3294"/>
                    <a:gd name="T93" fmla="*/ 242 h 695"/>
                    <a:gd name="T94" fmla="*/ 1714 w 3294"/>
                    <a:gd name="T95" fmla="*/ 366 h 695"/>
                    <a:gd name="T96" fmla="*/ 1717 w 3294"/>
                    <a:gd name="T97" fmla="*/ 355 h 695"/>
                    <a:gd name="T98" fmla="*/ 1722 w 3294"/>
                    <a:gd name="T99" fmla="*/ 342 h 695"/>
                    <a:gd name="T100" fmla="*/ 1727 w 3294"/>
                    <a:gd name="T101" fmla="*/ 331 h 695"/>
                    <a:gd name="T102" fmla="*/ 1732 w 3294"/>
                    <a:gd name="T103" fmla="*/ 321 h 695"/>
                    <a:gd name="T104" fmla="*/ 2404 w 3294"/>
                    <a:gd name="T105" fmla="*/ 181 h 695"/>
                    <a:gd name="T106" fmla="*/ 3294 w 3294"/>
                    <a:gd name="T107" fmla="*/ 0 h 695"/>
                    <a:gd name="T108" fmla="*/ 3294 w 3294"/>
                    <a:gd name="T109" fmla="*/ 44 h 695"/>
                    <a:gd name="T110" fmla="*/ 2391 w 3294"/>
                    <a:gd name="T111" fmla="*/ 226 h 695"/>
                    <a:gd name="T112" fmla="*/ 2394 w 3294"/>
                    <a:gd name="T113" fmla="*/ 215 h 695"/>
                    <a:gd name="T114" fmla="*/ 2399 w 3294"/>
                    <a:gd name="T115" fmla="*/ 205 h 695"/>
                    <a:gd name="T116" fmla="*/ 2401 w 3294"/>
                    <a:gd name="T117" fmla="*/ 191 h 695"/>
                    <a:gd name="T118" fmla="*/ 2404 w 3294"/>
                    <a:gd name="T119" fmla="*/ 181 h 695"/>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3294"/>
                    <a:gd name="T181" fmla="*/ 0 h 695"/>
                    <a:gd name="T182" fmla="*/ 3294 w 3294"/>
                    <a:gd name="T183" fmla="*/ 695 h 695"/>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3294" h="695">
                      <a:moveTo>
                        <a:pt x="0" y="676"/>
                      </a:moveTo>
                      <a:lnTo>
                        <a:pt x="376" y="600"/>
                      </a:lnTo>
                      <a:lnTo>
                        <a:pt x="376" y="610"/>
                      </a:lnTo>
                      <a:lnTo>
                        <a:pt x="376" y="624"/>
                      </a:lnTo>
                      <a:lnTo>
                        <a:pt x="376" y="634"/>
                      </a:lnTo>
                      <a:lnTo>
                        <a:pt x="376" y="642"/>
                      </a:lnTo>
                      <a:lnTo>
                        <a:pt x="118" y="695"/>
                      </a:lnTo>
                      <a:lnTo>
                        <a:pt x="102" y="692"/>
                      </a:lnTo>
                      <a:lnTo>
                        <a:pt x="86" y="692"/>
                      </a:lnTo>
                      <a:lnTo>
                        <a:pt x="70" y="689"/>
                      </a:lnTo>
                      <a:lnTo>
                        <a:pt x="58" y="687"/>
                      </a:lnTo>
                      <a:lnTo>
                        <a:pt x="41" y="684"/>
                      </a:lnTo>
                      <a:lnTo>
                        <a:pt x="29" y="682"/>
                      </a:lnTo>
                      <a:lnTo>
                        <a:pt x="12" y="679"/>
                      </a:lnTo>
                      <a:lnTo>
                        <a:pt x="0" y="676"/>
                      </a:lnTo>
                      <a:close/>
                      <a:moveTo>
                        <a:pt x="453" y="586"/>
                      </a:moveTo>
                      <a:lnTo>
                        <a:pt x="1129" y="444"/>
                      </a:lnTo>
                      <a:lnTo>
                        <a:pt x="1129" y="455"/>
                      </a:lnTo>
                      <a:lnTo>
                        <a:pt x="1132" y="466"/>
                      </a:lnTo>
                      <a:lnTo>
                        <a:pt x="1134" y="476"/>
                      </a:lnTo>
                      <a:lnTo>
                        <a:pt x="1137" y="484"/>
                      </a:lnTo>
                      <a:lnTo>
                        <a:pt x="463" y="624"/>
                      </a:lnTo>
                      <a:lnTo>
                        <a:pt x="463" y="621"/>
                      </a:lnTo>
                      <a:lnTo>
                        <a:pt x="463" y="618"/>
                      </a:lnTo>
                      <a:lnTo>
                        <a:pt x="465" y="615"/>
                      </a:lnTo>
                      <a:lnTo>
                        <a:pt x="453" y="608"/>
                      </a:lnTo>
                      <a:lnTo>
                        <a:pt x="455" y="603"/>
                      </a:lnTo>
                      <a:lnTo>
                        <a:pt x="455" y="598"/>
                      </a:lnTo>
                      <a:lnTo>
                        <a:pt x="455" y="591"/>
                      </a:lnTo>
                      <a:lnTo>
                        <a:pt x="453" y="586"/>
                      </a:lnTo>
                      <a:close/>
                      <a:moveTo>
                        <a:pt x="1209" y="429"/>
                      </a:moveTo>
                      <a:lnTo>
                        <a:pt x="1645" y="340"/>
                      </a:lnTo>
                      <a:lnTo>
                        <a:pt x="1645" y="347"/>
                      </a:lnTo>
                      <a:lnTo>
                        <a:pt x="1645" y="357"/>
                      </a:lnTo>
                      <a:lnTo>
                        <a:pt x="1643" y="371"/>
                      </a:lnTo>
                      <a:lnTo>
                        <a:pt x="1643" y="384"/>
                      </a:lnTo>
                      <a:lnTo>
                        <a:pt x="1224" y="471"/>
                      </a:lnTo>
                      <a:lnTo>
                        <a:pt x="1219" y="460"/>
                      </a:lnTo>
                      <a:lnTo>
                        <a:pt x="1216" y="447"/>
                      </a:lnTo>
                      <a:lnTo>
                        <a:pt x="1211" y="437"/>
                      </a:lnTo>
                      <a:lnTo>
                        <a:pt x="1209" y="429"/>
                      </a:lnTo>
                      <a:close/>
                      <a:moveTo>
                        <a:pt x="1732" y="321"/>
                      </a:moveTo>
                      <a:lnTo>
                        <a:pt x="2330" y="198"/>
                      </a:lnTo>
                      <a:lnTo>
                        <a:pt x="2327" y="208"/>
                      </a:lnTo>
                      <a:lnTo>
                        <a:pt x="2325" y="218"/>
                      </a:lnTo>
                      <a:lnTo>
                        <a:pt x="2319" y="232"/>
                      </a:lnTo>
                      <a:lnTo>
                        <a:pt x="2314" y="242"/>
                      </a:lnTo>
                      <a:lnTo>
                        <a:pt x="1714" y="366"/>
                      </a:lnTo>
                      <a:lnTo>
                        <a:pt x="1717" y="355"/>
                      </a:lnTo>
                      <a:lnTo>
                        <a:pt x="1722" y="342"/>
                      </a:lnTo>
                      <a:lnTo>
                        <a:pt x="1727" y="331"/>
                      </a:lnTo>
                      <a:lnTo>
                        <a:pt x="1732" y="321"/>
                      </a:lnTo>
                      <a:close/>
                      <a:moveTo>
                        <a:pt x="2404" y="181"/>
                      </a:moveTo>
                      <a:lnTo>
                        <a:pt x="3294" y="0"/>
                      </a:lnTo>
                      <a:lnTo>
                        <a:pt x="3294" y="44"/>
                      </a:lnTo>
                      <a:lnTo>
                        <a:pt x="2391" y="226"/>
                      </a:lnTo>
                      <a:lnTo>
                        <a:pt x="2394" y="215"/>
                      </a:lnTo>
                      <a:lnTo>
                        <a:pt x="2399" y="205"/>
                      </a:lnTo>
                      <a:lnTo>
                        <a:pt x="2401" y="191"/>
                      </a:lnTo>
                      <a:lnTo>
                        <a:pt x="2404" y="181"/>
                      </a:lnTo>
                      <a:close/>
                    </a:path>
                  </a:pathLst>
                </a:custGeom>
                <a:solidFill>
                  <a:srgbClr val="EAB759"/>
                </a:solidFill>
                <a:ln w="9525">
                  <a:noFill/>
                  <a:round/>
                  <a:headEnd/>
                  <a:tailEnd/>
                </a:ln>
              </p:spPr>
              <p:txBody>
                <a:bodyPr>
                  <a:prstTxWarp prst="textNoShape">
                    <a:avLst/>
                  </a:prstTxWarp>
                </a:bodyPr>
                <a:lstStyle/>
                <a:p>
                  <a:endParaRPr lang="en-US"/>
                </a:p>
              </p:txBody>
            </p:sp>
            <p:sp>
              <p:nvSpPr>
                <p:cNvPr id="56010" name="Freeform 421"/>
                <p:cNvSpPr>
                  <a:spLocks noChangeAspect="1" noEditPoints="1"/>
                </p:cNvSpPr>
                <p:nvPr/>
              </p:nvSpPr>
              <p:spPr bwMode="auto">
                <a:xfrm>
                  <a:off x="2952" y="2788"/>
                  <a:ext cx="1080" cy="229"/>
                </a:xfrm>
                <a:custGeom>
                  <a:avLst/>
                  <a:gdLst>
                    <a:gd name="T0" fmla="*/ 0 w 3239"/>
                    <a:gd name="T1" fmla="*/ 669 h 688"/>
                    <a:gd name="T2" fmla="*/ 321 w 3239"/>
                    <a:gd name="T3" fmla="*/ 606 h 688"/>
                    <a:gd name="T4" fmla="*/ 321 w 3239"/>
                    <a:gd name="T5" fmla="*/ 614 h 688"/>
                    <a:gd name="T6" fmla="*/ 321 w 3239"/>
                    <a:gd name="T7" fmla="*/ 624 h 688"/>
                    <a:gd name="T8" fmla="*/ 321 w 3239"/>
                    <a:gd name="T9" fmla="*/ 637 h 688"/>
                    <a:gd name="T10" fmla="*/ 321 w 3239"/>
                    <a:gd name="T11" fmla="*/ 648 h 688"/>
                    <a:gd name="T12" fmla="*/ 134 w 3239"/>
                    <a:gd name="T13" fmla="*/ 688 h 688"/>
                    <a:gd name="T14" fmla="*/ 118 w 3239"/>
                    <a:gd name="T15" fmla="*/ 688 h 688"/>
                    <a:gd name="T16" fmla="*/ 100 w 3239"/>
                    <a:gd name="T17" fmla="*/ 684 h 688"/>
                    <a:gd name="T18" fmla="*/ 84 w 3239"/>
                    <a:gd name="T19" fmla="*/ 682 h 688"/>
                    <a:gd name="T20" fmla="*/ 68 w 3239"/>
                    <a:gd name="T21" fmla="*/ 679 h 688"/>
                    <a:gd name="T22" fmla="*/ 49 w 3239"/>
                    <a:gd name="T23" fmla="*/ 677 h 688"/>
                    <a:gd name="T24" fmla="*/ 34 w 3239"/>
                    <a:gd name="T25" fmla="*/ 674 h 688"/>
                    <a:gd name="T26" fmla="*/ 15 w 3239"/>
                    <a:gd name="T27" fmla="*/ 671 h 688"/>
                    <a:gd name="T28" fmla="*/ 0 w 3239"/>
                    <a:gd name="T29" fmla="*/ 669 h 688"/>
                    <a:gd name="T30" fmla="*/ 398 w 3239"/>
                    <a:gd name="T31" fmla="*/ 587 h 688"/>
                    <a:gd name="T32" fmla="*/ 1077 w 3239"/>
                    <a:gd name="T33" fmla="*/ 445 h 688"/>
                    <a:gd name="T34" fmla="*/ 1079 w 3239"/>
                    <a:gd name="T35" fmla="*/ 458 h 688"/>
                    <a:gd name="T36" fmla="*/ 1082 w 3239"/>
                    <a:gd name="T37" fmla="*/ 469 h 688"/>
                    <a:gd name="T38" fmla="*/ 1082 w 3239"/>
                    <a:gd name="T39" fmla="*/ 479 h 688"/>
                    <a:gd name="T40" fmla="*/ 1082 w 3239"/>
                    <a:gd name="T41" fmla="*/ 490 h 688"/>
                    <a:gd name="T42" fmla="*/ 403 w 3239"/>
                    <a:gd name="T43" fmla="*/ 632 h 688"/>
                    <a:gd name="T44" fmla="*/ 405 w 3239"/>
                    <a:gd name="T45" fmla="*/ 621 h 688"/>
                    <a:gd name="T46" fmla="*/ 408 w 3239"/>
                    <a:gd name="T47" fmla="*/ 611 h 688"/>
                    <a:gd name="T48" fmla="*/ 408 w 3239"/>
                    <a:gd name="T49" fmla="*/ 603 h 688"/>
                    <a:gd name="T50" fmla="*/ 410 w 3239"/>
                    <a:gd name="T51" fmla="*/ 597 h 688"/>
                    <a:gd name="T52" fmla="*/ 398 w 3239"/>
                    <a:gd name="T53" fmla="*/ 590 h 688"/>
                    <a:gd name="T54" fmla="*/ 398 w 3239"/>
                    <a:gd name="T55" fmla="*/ 587 h 688"/>
                    <a:gd name="T56" fmla="*/ 1161 w 3239"/>
                    <a:gd name="T57" fmla="*/ 429 h 688"/>
                    <a:gd name="T58" fmla="*/ 1590 w 3239"/>
                    <a:gd name="T59" fmla="*/ 339 h 688"/>
                    <a:gd name="T60" fmla="*/ 1588 w 3239"/>
                    <a:gd name="T61" fmla="*/ 353 h 688"/>
                    <a:gd name="T62" fmla="*/ 1585 w 3239"/>
                    <a:gd name="T63" fmla="*/ 366 h 688"/>
                    <a:gd name="T64" fmla="*/ 1583 w 3239"/>
                    <a:gd name="T65" fmla="*/ 377 h 688"/>
                    <a:gd name="T66" fmla="*/ 1583 w 3239"/>
                    <a:gd name="T67" fmla="*/ 385 h 688"/>
                    <a:gd name="T68" fmla="*/ 1174 w 3239"/>
                    <a:gd name="T69" fmla="*/ 471 h 688"/>
                    <a:gd name="T70" fmla="*/ 1171 w 3239"/>
                    <a:gd name="T71" fmla="*/ 460 h 688"/>
                    <a:gd name="T72" fmla="*/ 1169 w 3239"/>
                    <a:gd name="T73" fmla="*/ 450 h 688"/>
                    <a:gd name="T74" fmla="*/ 1164 w 3239"/>
                    <a:gd name="T75" fmla="*/ 440 h 688"/>
                    <a:gd name="T76" fmla="*/ 1161 w 3239"/>
                    <a:gd name="T77" fmla="*/ 429 h 688"/>
                    <a:gd name="T78" fmla="*/ 1664 w 3239"/>
                    <a:gd name="T79" fmla="*/ 324 h 688"/>
                    <a:gd name="T80" fmla="*/ 2267 w 3239"/>
                    <a:gd name="T81" fmla="*/ 202 h 688"/>
                    <a:gd name="T82" fmla="*/ 2264 w 3239"/>
                    <a:gd name="T83" fmla="*/ 214 h 688"/>
                    <a:gd name="T84" fmla="*/ 2259 w 3239"/>
                    <a:gd name="T85" fmla="*/ 224 h 688"/>
                    <a:gd name="T86" fmla="*/ 2257 w 3239"/>
                    <a:gd name="T87" fmla="*/ 237 h 688"/>
                    <a:gd name="T88" fmla="*/ 2252 w 3239"/>
                    <a:gd name="T89" fmla="*/ 250 h 688"/>
                    <a:gd name="T90" fmla="*/ 1651 w 3239"/>
                    <a:gd name="T91" fmla="*/ 373 h 688"/>
                    <a:gd name="T92" fmla="*/ 1653 w 3239"/>
                    <a:gd name="T93" fmla="*/ 361 h 688"/>
                    <a:gd name="T94" fmla="*/ 1659 w 3239"/>
                    <a:gd name="T95" fmla="*/ 348 h 688"/>
                    <a:gd name="T96" fmla="*/ 1662 w 3239"/>
                    <a:gd name="T97" fmla="*/ 337 h 688"/>
                    <a:gd name="T98" fmla="*/ 1664 w 3239"/>
                    <a:gd name="T99" fmla="*/ 324 h 688"/>
                    <a:gd name="T100" fmla="*/ 2344 w 3239"/>
                    <a:gd name="T101" fmla="*/ 187 h 688"/>
                    <a:gd name="T102" fmla="*/ 3239 w 3239"/>
                    <a:gd name="T103" fmla="*/ 0 h 688"/>
                    <a:gd name="T104" fmla="*/ 3239 w 3239"/>
                    <a:gd name="T105" fmla="*/ 45 h 688"/>
                    <a:gd name="T106" fmla="*/ 2327 w 3239"/>
                    <a:gd name="T107" fmla="*/ 231 h 688"/>
                    <a:gd name="T108" fmla="*/ 2330 w 3239"/>
                    <a:gd name="T109" fmla="*/ 221 h 688"/>
                    <a:gd name="T110" fmla="*/ 2336 w 3239"/>
                    <a:gd name="T111" fmla="*/ 208 h 688"/>
                    <a:gd name="T112" fmla="*/ 2339 w 3239"/>
                    <a:gd name="T113" fmla="*/ 197 h 688"/>
                    <a:gd name="T114" fmla="*/ 2344 w 3239"/>
                    <a:gd name="T115" fmla="*/ 187 h 688"/>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3239"/>
                    <a:gd name="T175" fmla="*/ 0 h 688"/>
                    <a:gd name="T176" fmla="*/ 3239 w 3239"/>
                    <a:gd name="T177" fmla="*/ 688 h 688"/>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3239" h="688">
                      <a:moveTo>
                        <a:pt x="0" y="669"/>
                      </a:moveTo>
                      <a:lnTo>
                        <a:pt x="321" y="606"/>
                      </a:lnTo>
                      <a:lnTo>
                        <a:pt x="321" y="614"/>
                      </a:lnTo>
                      <a:lnTo>
                        <a:pt x="321" y="624"/>
                      </a:lnTo>
                      <a:lnTo>
                        <a:pt x="321" y="637"/>
                      </a:lnTo>
                      <a:lnTo>
                        <a:pt x="321" y="648"/>
                      </a:lnTo>
                      <a:lnTo>
                        <a:pt x="134" y="688"/>
                      </a:lnTo>
                      <a:lnTo>
                        <a:pt x="118" y="688"/>
                      </a:lnTo>
                      <a:lnTo>
                        <a:pt x="100" y="684"/>
                      </a:lnTo>
                      <a:lnTo>
                        <a:pt x="84" y="682"/>
                      </a:lnTo>
                      <a:lnTo>
                        <a:pt x="68" y="679"/>
                      </a:lnTo>
                      <a:lnTo>
                        <a:pt x="49" y="677"/>
                      </a:lnTo>
                      <a:lnTo>
                        <a:pt x="34" y="674"/>
                      </a:lnTo>
                      <a:lnTo>
                        <a:pt x="15" y="671"/>
                      </a:lnTo>
                      <a:lnTo>
                        <a:pt x="0" y="669"/>
                      </a:lnTo>
                      <a:close/>
                      <a:moveTo>
                        <a:pt x="398" y="587"/>
                      </a:moveTo>
                      <a:lnTo>
                        <a:pt x="1077" y="445"/>
                      </a:lnTo>
                      <a:lnTo>
                        <a:pt x="1079" y="458"/>
                      </a:lnTo>
                      <a:lnTo>
                        <a:pt x="1082" y="469"/>
                      </a:lnTo>
                      <a:lnTo>
                        <a:pt x="1082" y="479"/>
                      </a:lnTo>
                      <a:lnTo>
                        <a:pt x="1082" y="490"/>
                      </a:lnTo>
                      <a:lnTo>
                        <a:pt x="403" y="632"/>
                      </a:lnTo>
                      <a:lnTo>
                        <a:pt x="405" y="621"/>
                      </a:lnTo>
                      <a:lnTo>
                        <a:pt x="408" y="611"/>
                      </a:lnTo>
                      <a:lnTo>
                        <a:pt x="408" y="603"/>
                      </a:lnTo>
                      <a:lnTo>
                        <a:pt x="410" y="597"/>
                      </a:lnTo>
                      <a:lnTo>
                        <a:pt x="398" y="590"/>
                      </a:lnTo>
                      <a:lnTo>
                        <a:pt x="398" y="587"/>
                      </a:lnTo>
                      <a:close/>
                      <a:moveTo>
                        <a:pt x="1161" y="429"/>
                      </a:moveTo>
                      <a:lnTo>
                        <a:pt x="1590" y="339"/>
                      </a:lnTo>
                      <a:lnTo>
                        <a:pt x="1588" y="353"/>
                      </a:lnTo>
                      <a:lnTo>
                        <a:pt x="1585" y="366"/>
                      </a:lnTo>
                      <a:lnTo>
                        <a:pt x="1583" y="377"/>
                      </a:lnTo>
                      <a:lnTo>
                        <a:pt x="1583" y="385"/>
                      </a:lnTo>
                      <a:lnTo>
                        <a:pt x="1174" y="471"/>
                      </a:lnTo>
                      <a:lnTo>
                        <a:pt x="1171" y="460"/>
                      </a:lnTo>
                      <a:lnTo>
                        <a:pt x="1169" y="450"/>
                      </a:lnTo>
                      <a:lnTo>
                        <a:pt x="1164" y="440"/>
                      </a:lnTo>
                      <a:lnTo>
                        <a:pt x="1161" y="429"/>
                      </a:lnTo>
                      <a:close/>
                      <a:moveTo>
                        <a:pt x="1664" y="324"/>
                      </a:moveTo>
                      <a:lnTo>
                        <a:pt x="2267" y="202"/>
                      </a:lnTo>
                      <a:lnTo>
                        <a:pt x="2264" y="214"/>
                      </a:lnTo>
                      <a:lnTo>
                        <a:pt x="2259" y="224"/>
                      </a:lnTo>
                      <a:lnTo>
                        <a:pt x="2257" y="237"/>
                      </a:lnTo>
                      <a:lnTo>
                        <a:pt x="2252" y="250"/>
                      </a:lnTo>
                      <a:lnTo>
                        <a:pt x="1651" y="373"/>
                      </a:lnTo>
                      <a:lnTo>
                        <a:pt x="1653" y="361"/>
                      </a:lnTo>
                      <a:lnTo>
                        <a:pt x="1659" y="348"/>
                      </a:lnTo>
                      <a:lnTo>
                        <a:pt x="1662" y="337"/>
                      </a:lnTo>
                      <a:lnTo>
                        <a:pt x="1664" y="324"/>
                      </a:lnTo>
                      <a:close/>
                      <a:moveTo>
                        <a:pt x="2344" y="187"/>
                      </a:moveTo>
                      <a:lnTo>
                        <a:pt x="3239" y="0"/>
                      </a:lnTo>
                      <a:lnTo>
                        <a:pt x="3239" y="45"/>
                      </a:lnTo>
                      <a:lnTo>
                        <a:pt x="2327" y="231"/>
                      </a:lnTo>
                      <a:lnTo>
                        <a:pt x="2330" y="221"/>
                      </a:lnTo>
                      <a:lnTo>
                        <a:pt x="2336" y="208"/>
                      </a:lnTo>
                      <a:lnTo>
                        <a:pt x="2339" y="197"/>
                      </a:lnTo>
                      <a:lnTo>
                        <a:pt x="2344" y="187"/>
                      </a:lnTo>
                      <a:close/>
                    </a:path>
                  </a:pathLst>
                </a:custGeom>
                <a:solidFill>
                  <a:srgbClr val="EAB254"/>
                </a:solidFill>
                <a:ln w="9525">
                  <a:noFill/>
                  <a:round/>
                  <a:headEnd/>
                  <a:tailEnd/>
                </a:ln>
              </p:spPr>
              <p:txBody>
                <a:bodyPr>
                  <a:prstTxWarp prst="textNoShape">
                    <a:avLst/>
                  </a:prstTxWarp>
                </a:bodyPr>
                <a:lstStyle/>
                <a:p>
                  <a:endParaRPr lang="en-US"/>
                </a:p>
              </p:txBody>
            </p:sp>
            <p:sp>
              <p:nvSpPr>
                <p:cNvPr id="56011" name="Freeform 422"/>
                <p:cNvSpPr>
                  <a:spLocks noChangeAspect="1" noEditPoints="1"/>
                </p:cNvSpPr>
                <p:nvPr/>
              </p:nvSpPr>
              <p:spPr bwMode="auto">
                <a:xfrm>
                  <a:off x="2973" y="2796"/>
                  <a:ext cx="1059" cy="223"/>
                </a:xfrm>
                <a:custGeom>
                  <a:avLst/>
                  <a:gdLst>
                    <a:gd name="T0" fmla="*/ 0 w 3176"/>
                    <a:gd name="T1" fmla="*/ 651 h 669"/>
                    <a:gd name="T2" fmla="*/ 258 w 3176"/>
                    <a:gd name="T3" fmla="*/ 598 h 669"/>
                    <a:gd name="T4" fmla="*/ 258 w 3176"/>
                    <a:gd name="T5" fmla="*/ 611 h 669"/>
                    <a:gd name="T6" fmla="*/ 260 w 3176"/>
                    <a:gd name="T7" fmla="*/ 622 h 669"/>
                    <a:gd name="T8" fmla="*/ 263 w 3176"/>
                    <a:gd name="T9" fmla="*/ 632 h 669"/>
                    <a:gd name="T10" fmla="*/ 263 w 3176"/>
                    <a:gd name="T11" fmla="*/ 643 h 669"/>
                    <a:gd name="T12" fmla="*/ 147 w 3176"/>
                    <a:gd name="T13" fmla="*/ 669 h 669"/>
                    <a:gd name="T14" fmla="*/ 128 w 3176"/>
                    <a:gd name="T15" fmla="*/ 667 h 669"/>
                    <a:gd name="T16" fmla="*/ 111 w 3176"/>
                    <a:gd name="T17" fmla="*/ 664 h 669"/>
                    <a:gd name="T18" fmla="*/ 92 w 3176"/>
                    <a:gd name="T19" fmla="*/ 664 h 669"/>
                    <a:gd name="T20" fmla="*/ 73 w 3176"/>
                    <a:gd name="T21" fmla="*/ 662 h 669"/>
                    <a:gd name="T22" fmla="*/ 55 w 3176"/>
                    <a:gd name="T23" fmla="*/ 658 h 669"/>
                    <a:gd name="T24" fmla="*/ 37 w 3176"/>
                    <a:gd name="T25" fmla="*/ 656 h 669"/>
                    <a:gd name="T26" fmla="*/ 19 w 3176"/>
                    <a:gd name="T27" fmla="*/ 653 h 669"/>
                    <a:gd name="T28" fmla="*/ 0 w 3176"/>
                    <a:gd name="T29" fmla="*/ 651 h 669"/>
                    <a:gd name="T30" fmla="*/ 345 w 3176"/>
                    <a:gd name="T31" fmla="*/ 580 h 669"/>
                    <a:gd name="T32" fmla="*/ 1019 w 3176"/>
                    <a:gd name="T33" fmla="*/ 440 h 669"/>
                    <a:gd name="T34" fmla="*/ 1019 w 3176"/>
                    <a:gd name="T35" fmla="*/ 451 h 669"/>
                    <a:gd name="T36" fmla="*/ 1019 w 3176"/>
                    <a:gd name="T37" fmla="*/ 458 h 669"/>
                    <a:gd name="T38" fmla="*/ 1019 w 3176"/>
                    <a:gd name="T39" fmla="*/ 467 h 669"/>
                    <a:gd name="T40" fmla="*/ 1019 w 3176"/>
                    <a:gd name="T41" fmla="*/ 474 h 669"/>
                    <a:gd name="T42" fmla="*/ 1019 w 3176"/>
                    <a:gd name="T43" fmla="*/ 477 h 669"/>
                    <a:gd name="T44" fmla="*/ 1022 w 3176"/>
                    <a:gd name="T45" fmla="*/ 479 h 669"/>
                    <a:gd name="T46" fmla="*/ 1022 w 3176"/>
                    <a:gd name="T47" fmla="*/ 482 h 669"/>
                    <a:gd name="T48" fmla="*/ 340 w 3176"/>
                    <a:gd name="T49" fmla="*/ 624 h 669"/>
                    <a:gd name="T50" fmla="*/ 340 w 3176"/>
                    <a:gd name="T51" fmla="*/ 614 h 669"/>
                    <a:gd name="T52" fmla="*/ 340 w 3176"/>
                    <a:gd name="T53" fmla="*/ 603 h 669"/>
                    <a:gd name="T54" fmla="*/ 342 w 3176"/>
                    <a:gd name="T55" fmla="*/ 593 h 669"/>
                    <a:gd name="T56" fmla="*/ 345 w 3176"/>
                    <a:gd name="T57" fmla="*/ 580 h 669"/>
                    <a:gd name="T58" fmla="*/ 1106 w 3176"/>
                    <a:gd name="T59" fmla="*/ 427 h 669"/>
                    <a:gd name="T60" fmla="*/ 1525 w 3176"/>
                    <a:gd name="T61" fmla="*/ 340 h 669"/>
                    <a:gd name="T62" fmla="*/ 1522 w 3176"/>
                    <a:gd name="T63" fmla="*/ 347 h 669"/>
                    <a:gd name="T64" fmla="*/ 1520 w 3176"/>
                    <a:gd name="T65" fmla="*/ 359 h 669"/>
                    <a:gd name="T66" fmla="*/ 1520 w 3176"/>
                    <a:gd name="T67" fmla="*/ 371 h 669"/>
                    <a:gd name="T68" fmla="*/ 1517 w 3176"/>
                    <a:gd name="T69" fmla="*/ 385 h 669"/>
                    <a:gd name="T70" fmla="*/ 1119 w 3176"/>
                    <a:gd name="T71" fmla="*/ 464 h 669"/>
                    <a:gd name="T72" fmla="*/ 1117 w 3176"/>
                    <a:gd name="T73" fmla="*/ 456 h 669"/>
                    <a:gd name="T74" fmla="*/ 1113 w 3176"/>
                    <a:gd name="T75" fmla="*/ 445 h 669"/>
                    <a:gd name="T76" fmla="*/ 1108 w 3176"/>
                    <a:gd name="T77" fmla="*/ 434 h 669"/>
                    <a:gd name="T78" fmla="*/ 1106 w 3176"/>
                    <a:gd name="T79" fmla="*/ 427 h 669"/>
                    <a:gd name="T80" fmla="*/ 1596 w 3176"/>
                    <a:gd name="T81" fmla="*/ 322 h 669"/>
                    <a:gd name="T82" fmla="*/ 2196 w 3176"/>
                    <a:gd name="T83" fmla="*/ 198 h 669"/>
                    <a:gd name="T84" fmla="*/ 2194 w 3176"/>
                    <a:gd name="T85" fmla="*/ 211 h 669"/>
                    <a:gd name="T86" fmla="*/ 2191 w 3176"/>
                    <a:gd name="T87" fmla="*/ 224 h 669"/>
                    <a:gd name="T88" fmla="*/ 2186 w 3176"/>
                    <a:gd name="T89" fmla="*/ 234 h 669"/>
                    <a:gd name="T90" fmla="*/ 2183 w 3176"/>
                    <a:gd name="T91" fmla="*/ 248 h 669"/>
                    <a:gd name="T92" fmla="*/ 1588 w 3176"/>
                    <a:gd name="T93" fmla="*/ 369 h 669"/>
                    <a:gd name="T94" fmla="*/ 1588 w 3176"/>
                    <a:gd name="T95" fmla="*/ 359 h 669"/>
                    <a:gd name="T96" fmla="*/ 1590 w 3176"/>
                    <a:gd name="T97" fmla="*/ 347 h 669"/>
                    <a:gd name="T98" fmla="*/ 1594 w 3176"/>
                    <a:gd name="T99" fmla="*/ 335 h 669"/>
                    <a:gd name="T100" fmla="*/ 1596 w 3176"/>
                    <a:gd name="T101" fmla="*/ 322 h 669"/>
                    <a:gd name="T102" fmla="*/ 2273 w 3176"/>
                    <a:gd name="T103" fmla="*/ 182 h 669"/>
                    <a:gd name="T104" fmla="*/ 3176 w 3176"/>
                    <a:gd name="T105" fmla="*/ 0 h 669"/>
                    <a:gd name="T106" fmla="*/ 3176 w 3176"/>
                    <a:gd name="T107" fmla="*/ 40 h 669"/>
                    <a:gd name="T108" fmla="*/ 2257 w 3176"/>
                    <a:gd name="T109" fmla="*/ 232 h 669"/>
                    <a:gd name="T110" fmla="*/ 2259 w 3176"/>
                    <a:gd name="T111" fmla="*/ 219 h 669"/>
                    <a:gd name="T112" fmla="*/ 2262 w 3176"/>
                    <a:gd name="T113" fmla="*/ 205 h 669"/>
                    <a:gd name="T114" fmla="*/ 2267 w 3176"/>
                    <a:gd name="T115" fmla="*/ 195 h 669"/>
                    <a:gd name="T116" fmla="*/ 2273 w 3176"/>
                    <a:gd name="T117" fmla="*/ 182 h 669"/>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3176"/>
                    <a:gd name="T178" fmla="*/ 0 h 669"/>
                    <a:gd name="T179" fmla="*/ 3176 w 3176"/>
                    <a:gd name="T180" fmla="*/ 669 h 669"/>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3176" h="669">
                      <a:moveTo>
                        <a:pt x="0" y="651"/>
                      </a:moveTo>
                      <a:lnTo>
                        <a:pt x="258" y="598"/>
                      </a:lnTo>
                      <a:lnTo>
                        <a:pt x="258" y="611"/>
                      </a:lnTo>
                      <a:lnTo>
                        <a:pt x="260" y="622"/>
                      </a:lnTo>
                      <a:lnTo>
                        <a:pt x="263" y="632"/>
                      </a:lnTo>
                      <a:lnTo>
                        <a:pt x="263" y="643"/>
                      </a:lnTo>
                      <a:lnTo>
                        <a:pt x="147" y="669"/>
                      </a:lnTo>
                      <a:lnTo>
                        <a:pt x="128" y="667"/>
                      </a:lnTo>
                      <a:lnTo>
                        <a:pt x="111" y="664"/>
                      </a:lnTo>
                      <a:lnTo>
                        <a:pt x="92" y="664"/>
                      </a:lnTo>
                      <a:lnTo>
                        <a:pt x="73" y="662"/>
                      </a:lnTo>
                      <a:lnTo>
                        <a:pt x="55" y="658"/>
                      </a:lnTo>
                      <a:lnTo>
                        <a:pt x="37" y="656"/>
                      </a:lnTo>
                      <a:lnTo>
                        <a:pt x="19" y="653"/>
                      </a:lnTo>
                      <a:lnTo>
                        <a:pt x="0" y="651"/>
                      </a:lnTo>
                      <a:close/>
                      <a:moveTo>
                        <a:pt x="345" y="580"/>
                      </a:moveTo>
                      <a:lnTo>
                        <a:pt x="1019" y="440"/>
                      </a:lnTo>
                      <a:lnTo>
                        <a:pt x="1019" y="451"/>
                      </a:lnTo>
                      <a:lnTo>
                        <a:pt x="1019" y="458"/>
                      </a:lnTo>
                      <a:lnTo>
                        <a:pt x="1019" y="467"/>
                      </a:lnTo>
                      <a:lnTo>
                        <a:pt x="1019" y="474"/>
                      </a:lnTo>
                      <a:lnTo>
                        <a:pt x="1019" y="477"/>
                      </a:lnTo>
                      <a:lnTo>
                        <a:pt x="1022" y="479"/>
                      </a:lnTo>
                      <a:lnTo>
                        <a:pt x="1022" y="482"/>
                      </a:lnTo>
                      <a:lnTo>
                        <a:pt x="340" y="624"/>
                      </a:lnTo>
                      <a:lnTo>
                        <a:pt x="340" y="614"/>
                      </a:lnTo>
                      <a:lnTo>
                        <a:pt x="340" y="603"/>
                      </a:lnTo>
                      <a:lnTo>
                        <a:pt x="342" y="593"/>
                      </a:lnTo>
                      <a:lnTo>
                        <a:pt x="345" y="580"/>
                      </a:lnTo>
                      <a:close/>
                      <a:moveTo>
                        <a:pt x="1106" y="427"/>
                      </a:moveTo>
                      <a:lnTo>
                        <a:pt x="1525" y="340"/>
                      </a:lnTo>
                      <a:lnTo>
                        <a:pt x="1522" y="347"/>
                      </a:lnTo>
                      <a:lnTo>
                        <a:pt x="1520" y="359"/>
                      </a:lnTo>
                      <a:lnTo>
                        <a:pt x="1520" y="371"/>
                      </a:lnTo>
                      <a:lnTo>
                        <a:pt x="1517" y="385"/>
                      </a:lnTo>
                      <a:lnTo>
                        <a:pt x="1119" y="464"/>
                      </a:lnTo>
                      <a:lnTo>
                        <a:pt x="1117" y="456"/>
                      </a:lnTo>
                      <a:lnTo>
                        <a:pt x="1113" y="445"/>
                      </a:lnTo>
                      <a:lnTo>
                        <a:pt x="1108" y="434"/>
                      </a:lnTo>
                      <a:lnTo>
                        <a:pt x="1106" y="427"/>
                      </a:lnTo>
                      <a:close/>
                      <a:moveTo>
                        <a:pt x="1596" y="322"/>
                      </a:moveTo>
                      <a:lnTo>
                        <a:pt x="2196" y="198"/>
                      </a:lnTo>
                      <a:lnTo>
                        <a:pt x="2194" y="211"/>
                      </a:lnTo>
                      <a:lnTo>
                        <a:pt x="2191" y="224"/>
                      </a:lnTo>
                      <a:lnTo>
                        <a:pt x="2186" y="234"/>
                      </a:lnTo>
                      <a:lnTo>
                        <a:pt x="2183" y="248"/>
                      </a:lnTo>
                      <a:lnTo>
                        <a:pt x="1588" y="369"/>
                      </a:lnTo>
                      <a:lnTo>
                        <a:pt x="1588" y="359"/>
                      </a:lnTo>
                      <a:lnTo>
                        <a:pt x="1590" y="347"/>
                      </a:lnTo>
                      <a:lnTo>
                        <a:pt x="1594" y="335"/>
                      </a:lnTo>
                      <a:lnTo>
                        <a:pt x="1596" y="322"/>
                      </a:lnTo>
                      <a:close/>
                      <a:moveTo>
                        <a:pt x="2273" y="182"/>
                      </a:moveTo>
                      <a:lnTo>
                        <a:pt x="3176" y="0"/>
                      </a:lnTo>
                      <a:lnTo>
                        <a:pt x="3176" y="40"/>
                      </a:lnTo>
                      <a:lnTo>
                        <a:pt x="2257" y="232"/>
                      </a:lnTo>
                      <a:lnTo>
                        <a:pt x="2259" y="219"/>
                      </a:lnTo>
                      <a:lnTo>
                        <a:pt x="2262" y="205"/>
                      </a:lnTo>
                      <a:lnTo>
                        <a:pt x="2267" y="195"/>
                      </a:lnTo>
                      <a:lnTo>
                        <a:pt x="2273" y="182"/>
                      </a:lnTo>
                      <a:close/>
                    </a:path>
                  </a:pathLst>
                </a:custGeom>
                <a:solidFill>
                  <a:srgbClr val="E8AD4F"/>
                </a:solidFill>
                <a:ln w="9525">
                  <a:noFill/>
                  <a:round/>
                  <a:headEnd/>
                  <a:tailEnd/>
                </a:ln>
              </p:spPr>
              <p:txBody>
                <a:bodyPr>
                  <a:prstTxWarp prst="textNoShape">
                    <a:avLst/>
                  </a:prstTxWarp>
                </a:bodyPr>
                <a:lstStyle/>
                <a:p>
                  <a:endParaRPr lang="en-US"/>
                </a:p>
              </p:txBody>
            </p:sp>
            <p:sp>
              <p:nvSpPr>
                <p:cNvPr id="56012" name="Freeform 423"/>
                <p:cNvSpPr>
                  <a:spLocks noChangeAspect="1" noEditPoints="1"/>
                </p:cNvSpPr>
                <p:nvPr/>
              </p:nvSpPr>
              <p:spPr bwMode="auto">
                <a:xfrm>
                  <a:off x="2997" y="2803"/>
                  <a:ext cx="1035" cy="216"/>
                </a:xfrm>
                <a:custGeom>
                  <a:avLst/>
                  <a:gdLst>
                    <a:gd name="T0" fmla="*/ 0 w 3105"/>
                    <a:gd name="T1" fmla="*/ 643 h 650"/>
                    <a:gd name="T2" fmla="*/ 187 w 3105"/>
                    <a:gd name="T3" fmla="*/ 603 h 650"/>
                    <a:gd name="T4" fmla="*/ 189 w 3105"/>
                    <a:gd name="T5" fmla="*/ 613 h 650"/>
                    <a:gd name="T6" fmla="*/ 192 w 3105"/>
                    <a:gd name="T7" fmla="*/ 624 h 650"/>
                    <a:gd name="T8" fmla="*/ 192 w 3105"/>
                    <a:gd name="T9" fmla="*/ 637 h 650"/>
                    <a:gd name="T10" fmla="*/ 192 w 3105"/>
                    <a:gd name="T11" fmla="*/ 648 h 650"/>
                    <a:gd name="T12" fmla="*/ 160 w 3105"/>
                    <a:gd name="T13" fmla="*/ 650 h 650"/>
                    <a:gd name="T14" fmla="*/ 139 w 3105"/>
                    <a:gd name="T15" fmla="*/ 650 h 650"/>
                    <a:gd name="T16" fmla="*/ 119 w 3105"/>
                    <a:gd name="T17" fmla="*/ 650 h 650"/>
                    <a:gd name="T18" fmla="*/ 100 w 3105"/>
                    <a:gd name="T19" fmla="*/ 650 h 650"/>
                    <a:gd name="T20" fmla="*/ 79 w 3105"/>
                    <a:gd name="T21" fmla="*/ 648 h 650"/>
                    <a:gd name="T22" fmla="*/ 61 w 3105"/>
                    <a:gd name="T23" fmla="*/ 648 h 650"/>
                    <a:gd name="T24" fmla="*/ 40 w 3105"/>
                    <a:gd name="T25" fmla="*/ 645 h 650"/>
                    <a:gd name="T26" fmla="*/ 21 w 3105"/>
                    <a:gd name="T27" fmla="*/ 645 h 650"/>
                    <a:gd name="T28" fmla="*/ 0 w 3105"/>
                    <a:gd name="T29" fmla="*/ 643 h 650"/>
                    <a:gd name="T30" fmla="*/ 269 w 3105"/>
                    <a:gd name="T31" fmla="*/ 587 h 650"/>
                    <a:gd name="T32" fmla="*/ 948 w 3105"/>
                    <a:gd name="T33" fmla="*/ 445 h 650"/>
                    <a:gd name="T34" fmla="*/ 948 w 3105"/>
                    <a:gd name="T35" fmla="*/ 448 h 650"/>
                    <a:gd name="T36" fmla="*/ 948 w 3105"/>
                    <a:gd name="T37" fmla="*/ 450 h 650"/>
                    <a:gd name="T38" fmla="*/ 948 w 3105"/>
                    <a:gd name="T39" fmla="*/ 453 h 650"/>
                    <a:gd name="T40" fmla="*/ 948 w 3105"/>
                    <a:gd name="T41" fmla="*/ 455 h 650"/>
                    <a:gd name="T42" fmla="*/ 951 w 3105"/>
                    <a:gd name="T43" fmla="*/ 460 h 650"/>
                    <a:gd name="T44" fmla="*/ 953 w 3105"/>
                    <a:gd name="T45" fmla="*/ 468 h 650"/>
                    <a:gd name="T46" fmla="*/ 958 w 3105"/>
                    <a:gd name="T47" fmla="*/ 477 h 650"/>
                    <a:gd name="T48" fmla="*/ 958 w 3105"/>
                    <a:gd name="T49" fmla="*/ 487 h 650"/>
                    <a:gd name="T50" fmla="*/ 274 w 3105"/>
                    <a:gd name="T51" fmla="*/ 626 h 650"/>
                    <a:gd name="T52" fmla="*/ 271 w 3105"/>
                    <a:gd name="T53" fmla="*/ 616 h 650"/>
                    <a:gd name="T54" fmla="*/ 269 w 3105"/>
                    <a:gd name="T55" fmla="*/ 605 h 650"/>
                    <a:gd name="T56" fmla="*/ 269 w 3105"/>
                    <a:gd name="T57" fmla="*/ 595 h 650"/>
                    <a:gd name="T58" fmla="*/ 269 w 3105"/>
                    <a:gd name="T59" fmla="*/ 587 h 650"/>
                    <a:gd name="T60" fmla="*/ 1040 w 3105"/>
                    <a:gd name="T61" fmla="*/ 426 h 650"/>
                    <a:gd name="T62" fmla="*/ 1449 w 3105"/>
                    <a:gd name="T63" fmla="*/ 340 h 650"/>
                    <a:gd name="T64" fmla="*/ 1449 w 3105"/>
                    <a:gd name="T65" fmla="*/ 350 h 650"/>
                    <a:gd name="T66" fmla="*/ 1449 w 3105"/>
                    <a:gd name="T67" fmla="*/ 361 h 650"/>
                    <a:gd name="T68" fmla="*/ 1446 w 3105"/>
                    <a:gd name="T69" fmla="*/ 374 h 650"/>
                    <a:gd name="T70" fmla="*/ 1446 w 3105"/>
                    <a:gd name="T71" fmla="*/ 384 h 650"/>
                    <a:gd name="T72" fmla="*/ 1056 w 3105"/>
                    <a:gd name="T73" fmla="*/ 463 h 650"/>
                    <a:gd name="T74" fmla="*/ 1054 w 3105"/>
                    <a:gd name="T75" fmla="*/ 455 h 650"/>
                    <a:gd name="T76" fmla="*/ 1048 w 3105"/>
                    <a:gd name="T77" fmla="*/ 445 h 650"/>
                    <a:gd name="T78" fmla="*/ 1046 w 3105"/>
                    <a:gd name="T79" fmla="*/ 434 h 650"/>
                    <a:gd name="T80" fmla="*/ 1040 w 3105"/>
                    <a:gd name="T81" fmla="*/ 426 h 650"/>
                    <a:gd name="T82" fmla="*/ 1517 w 3105"/>
                    <a:gd name="T83" fmla="*/ 328 h 650"/>
                    <a:gd name="T84" fmla="*/ 2118 w 3105"/>
                    <a:gd name="T85" fmla="*/ 205 h 650"/>
                    <a:gd name="T86" fmla="*/ 2115 w 3105"/>
                    <a:gd name="T87" fmla="*/ 215 h 650"/>
                    <a:gd name="T88" fmla="*/ 2109 w 3105"/>
                    <a:gd name="T89" fmla="*/ 226 h 650"/>
                    <a:gd name="T90" fmla="*/ 2104 w 3105"/>
                    <a:gd name="T91" fmla="*/ 239 h 650"/>
                    <a:gd name="T92" fmla="*/ 2099 w 3105"/>
                    <a:gd name="T93" fmla="*/ 250 h 650"/>
                    <a:gd name="T94" fmla="*/ 1512 w 3105"/>
                    <a:gd name="T95" fmla="*/ 374 h 650"/>
                    <a:gd name="T96" fmla="*/ 1512 w 3105"/>
                    <a:gd name="T97" fmla="*/ 361 h 650"/>
                    <a:gd name="T98" fmla="*/ 1514 w 3105"/>
                    <a:gd name="T99" fmla="*/ 350 h 650"/>
                    <a:gd name="T100" fmla="*/ 1517 w 3105"/>
                    <a:gd name="T101" fmla="*/ 340 h 650"/>
                    <a:gd name="T102" fmla="*/ 1517 w 3105"/>
                    <a:gd name="T103" fmla="*/ 328 h 650"/>
                    <a:gd name="T104" fmla="*/ 2193 w 3105"/>
                    <a:gd name="T105" fmla="*/ 186 h 650"/>
                    <a:gd name="T106" fmla="*/ 3105 w 3105"/>
                    <a:gd name="T107" fmla="*/ 0 h 650"/>
                    <a:gd name="T108" fmla="*/ 3105 w 3105"/>
                    <a:gd name="T109" fmla="*/ 44 h 650"/>
                    <a:gd name="T110" fmla="*/ 2176 w 3105"/>
                    <a:gd name="T111" fmla="*/ 234 h 650"/>
                    <a:gd name="T112" fmla="*/ 2181 w 3105"/>
                    <a:gd name="T113" fmla="*/ 224 h 650"/>
                    <a:gd name="T114" fmla="*/ 2186 w 3105"/>
                    <a:gd name="T115" fmla="*/ 213 h 650"/>
                    <a:gd name="T116" fmla="*/ 2188 w 3105"/>
                    <a:gd name="T117" fmla="*/ 200 h 650"/>
                    <a:gd name="T118" fmla="*/ 2193 w 3105"/>
                    <a:gd name="T119" fmla="*/ 186 h 650"/>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3105"/>
                    <a:gd name="T181" fmla="*/ 0 h 650"/>
                    <a:gd name="T182" fmla="*/ 3105 w 3105"/>
                    <a:gd name="T183" fmla="*/ 650 h 650"/>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3105" h="650">
                      <a:moveTo>
                        <a:pt x="0" y="643"/>
                      </a:moveTo>
                      <a:lnTo>
                        <a:pt x="187" y="603"/>
                      </a:lnTo>
                      <a:lnTo>
                        <a:pt x="189" y="613"/>
                      </a:lnTo>
                      <a:lnTo>
                        <a:pt x="192" y="624"/>
                      </a:lnTo>
                      <a:lnTo>
                        <a:pt x="192" y="637"/>
                      </a:lnTo>
                      <a:lnTo>
                        <a:pt x="192" y="648"/>
                      </a:lnTo>
                      <a:lnTo>
                        <a:pt x="160" y="650"/>
                      </a:lnTo>
                      <a:lnTo>
                        <a:pt x="139" y="650"/>
                      </a:lnTo>
                      <a:lnTo>
                        <a:pt x="119" y="650"/>
                      </a:lnTo>
                      <a:lnTo>
                        <a:pt x="100" y="650"/>
                      </a:lnTo>
                      <a:lnTo>
                        <a:pt x="79" y="648"/>
                      </a:lnTo>
                      <a:lnTo>
                        <a:pt x="61" y="648"/>
                      </a:lnTo>
                      <a:lnTo>
                        <a:pt x="40" y="645"/>
                      </a:lnTo>
                      <a:lnTo>
                        <a:pt x="21" y="645"/>
                      </a:lnTo>
                      <a:lnTo>
                        <a:pt x="0" y="643"/>
                      </a:lnTo>
                      <a:close/>
                      <a:moveTo>
                        <a:pt x="269" y="587"/>
                      </a:moveTo>
                      <a:lnTo>
                        <a:pt x="948" y="445"/>
                      </a:lnTo>
                      <a:lnTo>
                        <a:pt x="948" y="448"/>
                      </a:lnTo>
                      <a:lnTo>
                        <a:pt x="948" y="450"/>
                      </a:lnTo>
                      <a:lnTo>
                        <a:pt x="948" y="453"/>
                      </a:lnTo>
                      <a:lnTo>
                        <a:pt x="948" y="455"/>
                      </a:lnTo>
                      <a:lnTo>
                        <a:pt x="951" y="460"/>
                      </a:lnTo>
                      <a:lnTo>
                        <a:pt x="953" y="468"/>
                      </a:lnTo>
                      <a:lnTo>
                        <a:pt x="958" y="477"/>
                      </a:lnTo>
                      <a:lnTo>
                        <a:pt x="958" y="487"/>
                      </a:lnTo>
                      <a:lnTo>
                        <a:pt x="274" y="626"/>
                      </a:lnTo>
                      <a:lnTo>
                        <a:pt x="271" y="616"/>
                      </a:lnTo>
                      <a:lnTo>
                        <a:pt x="269" y="605"/>
                      </a:lnTo>
                      <a:lnTo>
                        <a:pt x="269" y="595"/>
                      </a:lnTo>
                      <a:lnTo>
                        <a:pt x="269" y="587"/>
                      </a:lnTo>
                      <a:close/>
                      <a:moveTo>
                        <a:pt x="1040" y="426"/>
                      </a:moveTo>
                      <a:lnTo>
                        <a:pt x="1449" y="340"/>
                      </a:lnTo>
                      <a:lnTo>
                        <a:pt x="1449" y="350"/>
                      </a:lnTo>
                      <a:lnTo>
                        <a:pt x="1449" y="361"/>
                      </a:lnTo>
                      <a:lnTo>
                        <a:pt x="1446" y="374"/>
                      </a:lnTo>
                      <a:lnTo>
                        <a:pt x="1446" y="384"/>
                      </a:lnTo>
                      <a:lnTo>
                        <a:pt x="1056" y="463"/>
                      </a:lnTo>
                      <a:lnTo>
                        <a:pt x="1054" y="455"/>
                      </a:lnTo>
                      <a:lnTo>
                        <a:pt x="1048" y="445"/>
                      </a:lnTo>
                      <a:lnTo>
                        <a:pt x="1046" y="434"/>
                      </a:lnTo>
                      <a:lnTo>
                        <a:pt x="1040" y="426"/>
                      </a:lnTo>
                      <a:close/>
                      <a:moveTo>
                        <a:pt x="1517" y="328"/>
                      </a:moveTo>
                      <a:lnTo>
                        <a:pt x="2118" y="205"/>
                      </a:lnTo>
                      <a:lnTo>
                        <a:pt x="2115" y="215"/>
                      </a:lnTo>
                      <a:lnTo>
                        <a:pt x="2109" y="226"/>
                      </a:lnTo>
                      <a:lnTo>
                        <a:pt x="2104" y="239"/>
                      </a:lnTo>
                      <a:lnTo>
                        <a:pt x="2099" y="250"/>
                      </a:lnTo>
                      <a:lnTo>
                        <a:pt x="1512" y="374"/>
                      </a:lnTo>
                      <a:lnTo>
                        <a:pt x="1512" y="361"/>
                      </a:lnTo>
                      <a:lnTo>
                        <a:pt x="1514" y="350"/>
                      </a:lnTo>
                      <a:lnTo>
                        <a:pt x="1517" y="340"/>
                      </a:lnTo>
                      <a:lnTo>
                        <a:pt x="1517" y="328"/>
                      </a:lnTo>
                      <a:close/>
                      <a:moveTo>
                        <a:pt x="2193" y="186"/>
                      </a:moveTo>
                      <a:lnTo>
                        <a:pt x="3105" y="0"/>
                      </a:lnTo>
                      <a:lnTo>
                        <a:pt x="3105" y="44"/>
                      </a:lnTo>
                      <a:lnTo>
                        <a:pt x="2176" y="234"/>
                      </a:lnTo>
                      <a:lnTo>
                        <a:pt x="2181" y="224"/>
                      </a:lnTo>
                      <a:lnTo>
                        <a:pt x="2186" y="213"/>
                      </a:lnTo>
                      <a:lnTo>
                        <a:pt x="2188" y="200"/>
                      </a:lnTo>
                      <a:lnTo>
                        <a:pt x="2193" y="186"/>
                      </a:lnTo>
                      <a:close/>
                    </a:path>
                  </a:pathLst>
                </a:custGeom>
                <a:solidFill>
                  <a:srgbClr val="E8AD51"/>
                </a:solidFill>
                <a:ln w="9525">
                  <a:noFill/>
                  <a:round/>
                  <a:headEnd/>
                  <a:tailEnd/>
                </a:ln>
              </p:spPr>
              <p:txBody>
                <a:bodyPr>
                  <a:prstTxWarp prst="textNoShape">
                    <a:avLst/>
                  </a:prstTxWarp>
                </a:bodyPr>
                <a:lstStyle/>
                <a:p>
                  <a:endParaRPr lang="en-US"/>
                </a:p>
              </p:txBody>
            </p:sp>
            <p:sp>
              <p:nvSpPr>
                <p:cNvPr id="56013" name="Freeform 424"/>
                <p:cNvSpPr>
                  <a:spLocks noChangeAspect="1" noEditPoints="1"/>
                </p:cNvSpPr>
                <p:nvPr/>
              </p:nvSpPr>
              <p:spPr bwMode="auto">
                <a:xfrm>
                  <a:off x="3022" y="2810"/>
                  <a:ext cx="1010" cy="209"/>
                </a:xfrm>
                <a:custGeom>
                  <a:avLst/>
                  <a:gdLst>
                    <a:gd name="T0" fmla="*/ 0 w 3029"/>
                    <a:gd name="T1" fmla="*/ 629 h 629"/>
                    <a:gd name="T2" fmla="*/ 116 w 3029"/>
                    <a:gd name="T3" fmla="*/ 603 h 629"/>
                    <a:gd name="T4" fmla="*/ 116 w 3029"/>
                    <a:gd name="T5" fmla="*/ 608 h 629"/>
                    <a:gd name="T6" fmla="*/ 116 w 3029"/>
                    <a:gd name="T7" fmla="*/ 616 h 629"/>
                    <a:gd name="T8" fmla="*/ 116 w 3029"/>
                    <a:gd name="T9" fmla="*/ 624 h 629"/>
                    <a:gd name="T10" fmla="*/ 119 w 3029"/>
                    <a:gd name="T11" fmla="*/ 629 h 629"/>
                    <a:gd name="T12" fmla="*/ 103 w 3029"/>
                    <a:gd name="T13" fmla="*/ 629 h 629"/>
                    <a:gd name="T14" fmla="*/ 87 w 3029"/>
                    <a:gd name="T15" fmla="*/ 629 h 629"/>
                    <a:gd name="T16" fmla="*/ 72 w 3029"/>
                    <a:gd name="T17" fmla="*/ 629 h 629"/>
                    <a:gd name="T18" fmla="*/ 58 w 3029"/>
                    <a:gd name="T19" fmla="*/ 629 h 629"/>
                    <a:gd name="T20" fmla="*/ 43 w 3029"/>
                    <a:gd name="T21" fmla="*/ 629 h 629"/>
                    <a:gd name="T22" fmla="*/ 29 w 3029"/>
                    <a:gd name="T23" fmla="*/ 629 h 629"/>
                    <a:gd name="T24" fmla="*/ 16 w 3029"/>
                    <a:gd name="T25" fmla="*/ 629 h 629"/>
                    <a:gd name="T26" fmla="*/ 0 w 3029"/>
                    <a:gd name="T27" fmla="*/ 629 h 629"/>
                    <a:gd name="T28" fmla="*/ 193 w 3029"/>
                    <a:gd name="T29" fmla="*/ 584 h 629"/>
                    <a:gd name="T30" fmla="*/ 875 w 3029"/>
                    <a:gd name="T31" fmla="*/ 442 h 629"/>
                    <a:gd name="T32" fmla="*/ 880 w 3029"/>
                    <a:gd name="T33" fmla="*/ 456 h 629"/>
                    <a:gd name="T34" fmla="*/ 886 w 3029"/>
                    <a:gd name="T35" fmla="*/ 466 h 629"/>
                    <a:gd name="T36" fmla="*/ 888 w 3029"/>
                    <a:gd name="T37" fmla="*/ 476 h 629"/>
                    <a:gd name="T38" fmla="*/ 891 w 3029"/>
                    <a:gd name="T39" fmla="*/ 487 h 629"/>
                    <a:gd name="T40" fmla="*/ 198 w 3029"/>
                    <a:gd name="T41" fmla="*/ 629 h 629"/>
                    <a:gd name="T42" fmla="*/ 198 w 3029"/>
                    <a:gd name="T43" fmla="*/ 622 h 629"/>
                    <a:gd name="T44" fmla="*/ 195 w 3029"/>
                    <a:gd name="T45" fmla="*/ 611 h 629"/>
                    <a:gd name="T46" fmla="*/ 193 w 3029"/>
                    <a:gd name="T47" fmla="*/ 598 h 629"/>
                    <a:gd name="T48" fmla="*/ 193 w 3029"/>
                    <a:gd name="T49" fmla="*/ 584 h 629"/>
                    <a:gd name="T50" fmla="*/ 972 w 3029"/>
                    <a:gd name="T51" fmla="*/ 424 h 629"/>
                    <a:gd name="T52" fmla="*/ 1370 w 3029"/>
                    <a:gd name="T53" fmla="*/ 345 h 629"/>
                    <a:gd name="T54" fmla="*/ 1370 w 3029"/>
                    <a:gd name="T55" fmla="*/ 353 h 629"/>
                    <a:gd name="T56" fmla="*/ 1370 w 3029"/>
                    <a:gd name="T57" fmla="*/ 363 h 629"/>
                    <a:gd name="T58" fmla="*/ 1370 w 3029"/>
                    <a:gd name="T59" fmla="*/ 376 h 629"/>
                    <a:gd name="T60" fmla="*/ 1370 w 3029"/>
                    <a:gd name="T61" fmla="*/ 387 h 629"/>
                    <a:gd name="T62" fmla="*/ 990 w 3029"/>
                    <a:gd name="T63" fmla="*/ 466 h 629"/>
                    <a:gd name="T64" fmla="*/ 985 w 3029"/>
                    <a:gd name="T65" fmla="*/ 456 h 629"/>
                    <a:gd name="T66" fmla="*/ 983 w 3029"/>
                    <a:gd name="T67" fmla="*/ 445 h 629"/>
                    <a:gd name="T68" fmla="*/ 978 w 3029"/>
                    <a:gd name="T69" fmla="*/ 434 h 629"/>
                    <a:gd name="T70" fmla="*/ 972 w 3029"/>
                    <a:gd name="T71" fmla="*/ 424 h 629"/>
                    <a:gd name="T72" fmla="*/ 1441 w 3029"/>
                    <a:gd name="T73" fmla="*/ 329 h 629"/>
                    <a:gd name="T74" fmla="*/ 2036 w 3029"/>
                    <a:gd name="T75" fmla="*/ 208 h 629"/>
                    <a:gd name="T76" fmla="*/ 2031 w 3029"/>
                    <a:gd name="T77" fmla="*/ 218 h 629"/>
                    <a:gd name="T78" fmla="*/ 2025 w 3029"/>
                    <a:gd name="T79" fmla="*/ 229 h 629"/>
                    <a:gd name="T80" fmla="*/ 2020 w 3029"/>
                    <a:gd name="T81" fmla="*/ 242 h 629"/>
                    <a:gd name="T82" fmla="*/ 2018 w 3029"/>
                    <a:gd name="T83" fmla="*/ 256 h 629"/>
                    <a:gd name="T84" fmla="*/ 1433 w 3029"/>
                    <a:gd name="T85" fmla="*/ 371 h 629"/>
                    <a:gd name="T86" fmla="*/ 1436 w 3029"/>
                    <a:gd name="T87" fmla="*/ 363 h 629"/>
                    <a:gd name="T88" fmla="*/ 1436 w 3029"/>
                    <a:gd name="T89" fmla="*/ 353 h 629"/>
                    <a:gd name="T90" fmla="*/ 1438 w 3029"/>
                    <a:gd name="T91" fmla="*/ 340 h 629"/>
                    <a:gd name="T92" fmla="*/ 1441 w 3029"/>
                    <a:gd name="T93" fmla="*/ 329 h 629"/>
                    <a:gd name="T94" fmla="*/ 2110 w 3029"/>
                    <a:gd name="T95" fmla="*/ 192 h 629"/>
                    <a:gd name="T96" fmla="*/ 3029 w 3029"/>
                    <a:gd name="T97" fmla="*/ 0 h 629"/>
                    <a:gd name="T98" fmla="*/ 3029 w 3029"/>
                    <a:gd name="T99" fmla="*/ 44 h 629"/>
                    <a:gd name="T100" fmla="*/ 2091 w 3029"/>
                    <a:gd name="T101" fmla="*/ 237 h 629"/>
                    <a:gd name="T102" fmla="*/ 2097 w 3029"/>
                    <a:gd name="T103" fmla="*/ 227 h 629"/>
                    <a:gd name="T104" fmla="*/ 2102 w 3029"/>
                    <a:gd name="T105" fmla="*/ 213 h 629"/>
                    <a:gd name="T106" fmla="*/ 2105 w 3029"/>
                    <a:gd name="T107" fmla="*/ 203 h 629"/>
                    <a:gd name="T108" fmla="*/ 2110 w 3029"/>
                    <a:gd name="T109" fmla="*/ 192 h 629"/>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3029"/>
                    <a:gd name="T166" fmla="*/ 0 h 629"/>
                    <a:gd name="T167" fmla="*/ 3029 w 3029"/>
                    <a:gd name="T168" fmla="*/ 629 h 629"/>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3029" h="629">
                      <a:moveTo>
                        <a:pt x="0" y="629"/>
                      </a:moveTo>
                      <a:lnTo>
                        <a:pt x="116" y="603"/>
                      </a:lnTo>
                      <a:lnTo>
                        <a:pt x="116" y="608"/>
                      </a:lnTo>
                      <a:lnTo>
                        <a:pt x="116" y="616"/>
                      </a:lnTo>
                      <a:lnTo>
                        <a:pt x="116" y="624"/>
                      </a:lnTo>
                      <a:lnTo>
                        <a:pt x="119" y="629"/>
                      </a:lnTo>
                      <a:lnTo>
                        <a:pt x="103" y="629"/>
                      </a:lnTo>
                      <a:lnTo>
                        <a:pt x="87" y="629"/>
                      </a:lnTo>
                      <a:lnTo>
                        <a:pt x="72" y="629"/>
                      </a:lnTo>
                      <a:lnTo>
                        <a:pt x="58" y="629"/>
                      </a:lnTo>
                      <a:lnTo>
                        <a:pt x="43" y="629"/>
                      </a:lnTo>
                      <a:lnTo>
                        <a:pt x="29" y="629"/>
                      </a:lnTo>
                      <a:lnTo>
                        <a:pt x="16" y="629"/>
                      </a:lnTo>
                      <a:lnTo>
                        <a:pt x="0" y="629"/>
                      </a:lnTo>
                      <a:close/>
                      <a:moveTo>
                        <a:pt x="193" y="584"/>
                      </a:moveTo>
                      <a:lnTo>
                        <a:pt x="875" y="442"/>
                      </a:lnTo>
                      <a:lnTo>
                        <a:pt x="880" y="456"/>
                      </a:lnTo>
                      <a:lnTo>
                        <a:pt x="886" y="466"/>
                      </a:lnTo>
                      <a:lnTo>
                        <a:pt x="888" y="476"/>
                      </a:lnTo>
                      <a:lnTo>
                        <a:pt x="891" y="487"/>
                      </a:lnTo>
                      <a:lnTo>
                        <a:pt x="198" y="629"/>
                      </a:lnTo>
                      <a:lnTo>
                        <a:pt x="198" y="622"/>
                      </a:lnTo>
                      <a:lnTo>
                        <a:pt x="195" y="611"/>
                      </a:lnTo>
                      <a:lnTo>
                        <a:pt x="193" y="598"/>
                      </a:lnTo>
                      <a:lnTo>
                        <a:pt x="193" y="584"/>
                      </a:lnTo>
                      <a:close/>
                      <a:moveTo>
                        <a:pt x="972" y="424"/>
                      </a:moveTo>
                      <a:lnTo>
                        <a:pt x="1370" y="345"/>
                      </a:lnTo>
                      <a:lnTo>
                        <a:pt x="1370" y="353"/>
                      </a:lnTo>
                      <a:lnTo>
                        <a:pt x="1370" y="363"/>
                      </a:lnTo>
                      <a:lnTo>
                        <a:pt x="1370" y="376"/>
                      </a:lnTo>
                      <a:lnTo>
                        <a:pt x="1370" y="387"/>
                      </a:lnTo>
                      <a:lnTo>
                        <a:pt x="990" y="466"/>
                      </a:lnTo>
                      <a:lnTo>
                        <a:pt x="985" y="456"/>
                      </a:lnTo>
                      <a:lnTo>
                        <a:pt x="983" y="445"/>
                      </a:lnTo>
                      <a:lnTo>
                        <a:pt x="978" y="434"/>
                      </a:lnTo>
                      <a:lnTo>
                        <a:pt x="972" y="424"/>
                      </a:lnTo>
                      <a:close/>
                      <a:moveTo>
                        <a:pt x="1441" y="329"/>
                      </a:moveTo>
                      <a:lnTo>
                        <a:pt x="2036" y="208"/>
                      </a:lnTo>
                      <a:lnTo>
                        <a:pt x="2031" y="218"/>
                      </a:lnTo>
                      <a:lnTo>
                        <a:pt x="2025" y="229"/>
                      </a:lnTo>
                      <a:lnTo>
                        <a:pt x="2020" y="242"/>
                      </a:lnTo>
                      <a:lnTo>
                        <a:pt x="2018" y="256"/>
                      </a:lnTo>
                      <a:lnTo>
                        <a:pt x="1433" y="371"/>
                      </a:lnTo>
                      <a:lnTo>
                        <a:pt x="1436" y="363"/>
                      </a:lnTo>
                      <a:lnTo>
                        <a:pt x="1436" y="353"/>
                      </a:lnTo>
                      <a:lnTo>
                        <a:pt x="1438" y="340"/>
                      </a:lnTo>
                      <a:lnTo>
                        <a:pt x="1441" y="329"/>
                      </a:lnTo>
                      <a:close/>
                      <a:moveTo>
                        <a:pt x="2110" y="192"/>
                      </a:moveTo>
                      <a:lnTo>
                        <a:pt x="3029" y="0"/>
                      </a:lnTo>
                      <a:lnTo>
                        <a:pt x="3029" y="44"/>
                      </a:lnTo>
                      <a:lnTo>
                        <a:pt x="2091" y="237"/>
                      </a:lnTo>
                      <a:lnTo>
                        <a:pt x="2097" y="227"/>
                      </a:lnTo>
                      <a:lnTo>
                        <a:pt x="2102" y="213"/>
                      </a:lnTo>
                      <a:lnTo>
                        <a:pt x="2105" y="203"/>
                      </a:lnTo>
                      <a:lnTo>
                        <a:pt x="2110" y="192"/>
                      </a:lnTo>
                      <a:close/>
                    </a:path>
                  </a:pathLst>
                </a:custGeom>
                <a:solidFill>
                  <a:srgbClr val="E8AA4C"/>
                </a:solidFill>
                <a:ln w="9525">
                  <a:noFill/>
                  <a:round/>
                  <a:headEnd/>
                  <a:tailEnd/>
                </a:ln>
              </p:spPr>
              <p:txBody>
                <a:bodyPr>
                  <a:prstTxWarp prst="textNoShape">
                    <a:avLst/>
                  </a:prstTxWarp>
                </a:bodyPr>
                <a:lstStyle/>
                <a:p>
                  <a:endParaRPr lang="en-US"/>
                </a:p>
              </p:txBody>
            </p:sp>
            <p:sp>
              <p:nvSpPr>
                <p:cNvPr id="56014" name="Freeform 425"/>
                <p:cNvSpPr>
                  <a:spLocks noChangeAspect="1" noEditPoints="1"/>
                </p:cNvSpPr>
                <p:nvPr/>
              </p:nvSpPr>
              <p:spPr bwMode="auto">
                <a:xfrm>
                  <a:off x="3050" y="2817"/>
                  <a:ext cx="982" cy="206"/>
                </a:xfrm>
                <a:custGeom>
                  <a:avLst/>
                  <a:gdLst>
                    <a:gd name="T0" fmla="*/ 0 w 2945"/>
                    <a:gd name="T1" fmla="*/ 606 h 616"/>
                    <a:gd name="T2" fmla="*/ 32 w 2945"/>
                    <a:gd name="T3" fmla="*/ 604 h 616"/>
                    <a:gd name="T4" fmla="*/ 32 w 2945"/>
                    <a:gd name="T5" fmla="*/ 606 h 616"/>
                    <a:gd name="T6" fmla="*/ 35 w 2945"/>
                    <a:gd name="T7" fmla="*/ 606 h 616"/>
                    <a:gd name="T8" fmla="*/ 27 w 2945"/>
                    <a:gd name="T9" fmla="*/ 606 h 616"/>
                    <a:gd name="T10" fmla="*/ 19 w 2945"/>
                    <a:gd name="T11" fmla="*/ 606 h 616"/>
                    <a:gd name="T12" fmla="*/ 8 w 2945"/>
                    <a:gd name="T13" fmla="*/ 606 h 616"/>
                    <a:gd name="T14" fmla="*/ 0 w 2945"/>
                    <a:gd name="T15" fmla="*/ 606 h 616"/>
                    <a:gd name="T16" fmla="*/ 114 w 2945"/>
                    <a:gd name="T17" fmla="*/ 582 h 616"/>
                    <a:gd name="T18" fmla="*/ 798 w 2945"/>
                    <a:gd name="T19" fmla="*/ 443 h 616"/>
                    <a:gd name="T20" fmla="*/ 804 w 2945"/>
                    <a:gd name="T21" fmla="*/ 453 h 616"/>
                    <a:gd name="T22" fmla="*/ 807 w 2945"/>
                    <a:gd name="T23" fmla="*/ 462 h 616"/>
                    <a:gd name="T24" fmla="*/ 812 w 2945"/>
                    <a:gd name="T25" fmla="*/ 472 h 616"/>
                    <a:gd name="T26" fmla="*/ 814 w 2945"/>
                    <a:gd name="T27" fmla="*/ 482 h 616"/>
                    <a:gd name="T28" fmla="*/ 167 w 2945"/>
                    <a:gd name="T29" fmla="*/ 616 h 616"/>
                    <a:gd name="T30" fmla="*/ 154 w 2945"/>
                    <a:gd name="T31" fmla="*/ 614 h 616"/>
                    <a:gd name="T32" fmla="*/ 143 w 2945"/>
                    <a:gd name="T33" fmla="*/ 614 h 616"/>
                    <a:gd name="T34" fmla="*/ 130 w 2945"/>
                    <a:gd name="T35" fmla="*/ 611 h 616"/>
                    <a:gd name="T36" fmla="*/ 116 w 2945"/>
                    <a:gd name="T37" fmla="*/ 609 h 616"/>
                    <a:gd name="T38" fmla="*/ 114 w 2945"/>
                    <a:gd name="T39" fmla="*/ 604 h 616"/>
                    <a:gd name="T40" fmla="*/ 114 w 2945"/>
                    <a:gd name="T41" fmla="*/ 599 h 616"/>
                    <a:gd name="T42" fmla="*/ 114 w 2945"/>
                    <a:gd name="T43" fmla="*/ 590 h 616"/>
                    <a:gd name="T44" fmla="*/ 114 w 2945"/>
                    <a:gd name="T45" fmla="*/ 582 h 616"/>
                    <a:gd name="T46" fmla="*/ 896 w 2945"/>
                    <a:gd name="T47" fmla="*/ 419 h 616"/>
                    <a:gd name="T48" fmla="*/ 1286 w 2945"/>
                    <a:gd name="T49" fmla="*/ 340 h 616"/>
                    <a:gd name="T50" fmla="*/ 1286 w 2945"/>
                    <a:gd name="T51" fmla="*/ 351 h 616"/>
                    <a:gd name="T52" fmla="*/ 1286 w 2945"/>
                    <a:gd name="T53" fmla="*/ 364 h 616"/>
                    <a:gd name="T54" fmla="*/ 1286 w 2945"/>
                    <a:gd name="T55" fmla="*/ 375 h 616"/>
                    <a:gd name="T56" fmla="*/ 1286 w 2945"/>
                    <a:gd name="T57" fmla="*/ 385 h 616"/>
                    <a:gd name="T58" fmla="*/ 915 w 2945"/>
                    <a:gd name="T59" fmla="*/ 464 h 616"/>
                    <a:gd name="T60" fmla="*/ 911 w 2945"/>
                    <a:gd name="T61" fmla="*/ 453 h 616"/>
                    <a:gd name="T62" fmla="*/ 906 w 2945"/>
                    <a:gd name="T63" fmla="*/ 443 h 616"/>
                    <a:gd name="T64" fmla="*/ 901 w 2945"/>
                    <a:gd name="T65" fmla="*/ 433 h 616"/>
                    <a:gd name="T66" fmla="*/ 896 w 2945"/>
                    <a:gd name="T67" fmla="*/ 419 h 616"/>
                    <a:gd name="T68" fmla="*/ 1352 w 2945"/>
                    <a:gd name="T69" fmla="*/ 330 h 616"/>
                    <a:gd name="T70" fmla="*/ 1939 w 2945"/>
                    <a:gd name="T71" fmla="*/ 206 h 616"/>
                    <a:gd name="T72" fmla="*/ 1936 w 2945"/>
                    <a:gd name="T73" fmla="*/ 219 h 616"/>
                    <a:gd name="T74" fmla="*/ 1931 w 2945"/>
                    <a:gd name="T75" fmla="*/ 233 h 616"/>
                    <a:gd name="T76" fmla="*/ 1926 w 2945"/>
                    <a:gd name="T77" fmla="*/ 243 h 616"/>
                    <a:gd name="T78" fmla="*/ 1920 w 2945"/>
                    <a:gd name="T79" fmla="*/ 253 h 616"/>
                    <a:gd name="T80" fmla="*/ 1349 w 2945"/>
                    <a:gd name="T81" fmla="*/ 375 h 616"/>
                    <a:gd name="T82" fmla="*/ 1349 w 2945"/>
                    <a:gd name="T83" fmla="*/ 361 h 616"/>
                    <a:gd name="T84" fmla="*/ 1349 w 2945"/>
                    <a:gd name="T85" fmla="*/ 348 h 616"/>
                    <a:gd name="T86" fmla="*/ 1349 w 2945"/>
                    <a:gd name="T87" fmla="*/ 337 h 616"/>
                    <a:gd name="T88" fmla="*/ 1352 w 2945"/>
                    <a:gd name="T89" fmla="*/ 330 h 616"/>
                    <a:gd name="T90" fmla="*/ 2016 w 2945"/>
                    <a:gd name="T91" fmla="*/ 190 h 616"/>
                    <a:gd name="T92" fmla="*/ 2945 w 2945"/>
                    <a:gd name="T93" fmla="*/ 0 h 616"/>
                    <a:gd name="T94" fmla="*/ 2943 w 2945"/>
                    <a:gd name="T95" fmla="*/ 45 h 616"/>
                    <a:gd name="T96" fmla="*/ 2004 w 2945"/>
                    <a:gd name="T97" fmla="*/ 240 h 616"/>
                    <a:gd name="T98" fmla="*/ 2007 w 2945"/>
                    <a:gd name="T99" fmla="*/ 227 h 616"/>
                    <a:gd name="T100" fmla="*/ 2011 w 2945"/>
                    <a:gd name="T101" fmla="*/ 214 h 616"/>
                    <a:gd name="T102" fmla="*/ 2013 w 2945"/>
                    <a:gd name="T103" fmla="*/ 204 h 616"/>
                    <a:gd name="T104" fmla="*/ 2016 w 2945"/>
                    <a:gd name="T105" fmla="*/ 190 h 61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945"/>
                    <a:gd name="T160" fmla="*/ 0 h 616"/>
                    <a:gd name="T161" fmla="*/ 2945 w 2945"/>
                    <a:gd name="T162" fmla="*/ 616 h 61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945" h="616">
                      <a:moveTo>
                        <a:pt x="0" y="606"/>
                      </a:moveTo>
                      <a:lnTo>
                        <a:pt x="32" y="604"/>
                      </a:lnTo>
                      <a:lnTo>
                        <a:pt x="32" y="606"/>
                      </a:lnTo>
                      <a:lnTo>
                        <a:pt x="35" y="606"/>
                      </a:lnTo>
                      <a:lnTo>
                        <a:pt x="27" y="606"/>
                      </a:lnTo>
                      <a:lnTo>
                        <a:pt x="19" y="606"/>
                      </a:lnTo>
                      <a:lnTo>
                        <a:pt x="8" y="606"/>
                      </a:lnTo>
                      <a:lnTo>
                        <a:pt x="0" y="606"/>
                      </a:lnTo>
                      <a:close/>
                      <a:moveTo>
                        <a:pt x="114" y="582"/>
                      </a:moveTo>
                      <a:lnTo>
                        <a:pt x="798" y="443"/>
                      </a:lnTo>
                      <a:lnTo>
                        <a:pt x="804" y="453"/>
                      </a:lnTo>
                      <a:lnTo>
                        <a:pt x="807" y="462"/>
                      </a:lnTo>
                      <a:lnTo>
                        <a:pt x="812" y="472"/>
                      </a:lnTo>
                      <a:lnTo>
                        <a:pt x="814" y="482"/>
                      </a:lnTo>
                      <a:lnTo>
                        <a:pt x="167" y="616"/>
                      </a:lnTo>
                      <a:lnTo>
                        <a:pt x="154" y="614"/>
                      </a:lnTo>
                      <a:lnTo>
                        <a:pt x="143" y="614"/>
                      </a:lnTo>
                      <a:lnTo>
                        <a:pt x="130" y="611"/>
                      </a:lnTo>
                      <a:lnTo>
                        <a:pt x="116" y="609"/>
                      </a:lnTo>
                      <a:lnTo>
                        <a:pt x="114" y="604"/>
                      </a:lnTo>
                      <a:lnTo>
                        <a:pt x="114" y="599"/>
                      </a:lnTo>
                      <a:lnTo>
                        <a:pt x="114" y="590"/>
                      </a:lnTo>
                      <a:lnTo>
                        <a:pt x="114" y="582"/>
                      </a:lnTo>
                      <a:close/>
                      <a:moveTo>
                        <a:pt x="896" y="419"/>
                      </a:moveTo>
                      <a:lnTo>
                        <a:pt x="1286" y="340"/>
                      </a:lnTo>
                      <a:lnTo>
                        <a:pt x="1286" y="351"/>
                      </a:lnTo>
                      <a:lnTo>
                        <a:pt x="1286" y="364"/>
                      </a:lnTo>
                      <a:lnTo>
                        <a:pt x="1286" y="375"/>
                      </a:lnTo>
                      <a:lnTo>
                        <a:pt x="1286" y="385"/>
                      </a:lnTo>
                      <a:lnTo>
                        <a:pt x="915" y="464"/>
                      </a:lnTo>
                      <a:lnTo>
                        <a:pt x="911" y="453"/>
                      </a:lnTo>
                      <a:lnTo>
                        <a:pt x="906" y="443"/>
                      </a:lnTo>
                      <a:lnTo>
                        <a:pt x="901" y="433"/>
                      </a:lnTo>
                      <a:lnTo>
                        <a:pt x="896" y="419"/>
                      </a:lnTo>
                      <a:close/>
                      <a:moveTo>
                        <a:pt x="1352" y="330"/>
                      </a:moveTo>
                      <a:lnTo>
                        <a:pt x="1939" y="206"/>
                      </a:lnTo>
                      <a:lnTo>
                        <a:pt x="1936" y="219"/>
                      </a:lnTo>
                      <a:lnTo>
                        <a:pt x="1931" y="233"/>
                      </a:lnTo>
                      <a:lnTo>
                        <a:pt x="1926" y="243"/>
                      </a:lnTo>
                      <a:lnTo>
                        <a:pt x="1920" y="253"/>
                      </a:lnTo>
                      <a:lnTo>
                        <a:pt x="1349" y="375"/>
                      </a:lnTo>
                      <a:lnTo>
                        <a:pt x="1349" y="361"/>
                      </a:lnTo>
                      <a:lnTo>
                        <a:pt x="1349" y="348"/>
                      </a:lnTo>
                      <a:lnTo>
                        <a:pt x="1349" y="337"/>
                      </a:lnTo>
                      <a:lnTo>
                        <a:pt x="1352" y="330"/>
                      </a:lnTo>
                      <a:close/>
                      <a:moveTo>
                        <a:pt x="2016" y="190"/>
                      </a:moveTo>
                      <a:lnTo>
                        <a:pt x="2945" y="0"/>
                      </a:lnTo>
                      <a:lnTo>
                        <a:pt x="2943" y="45"/>
                      </a:lnTo>
                      <a:lnTo>
                        <a:pt x="2004" y="240"/>
                      </a:lnTo>
                      <a:lnTo>
                        <a:pt x="2007" y="227"/>
                      </a:lnTo>
                      <a:lnTo>
                        <a:pt x="2011" y="214"/>
                      </a:lnTo>
                      <a:lnTo>
                        <a:pt x="2013" y="204"/>
                      </a:lnTo>
                      <a:lnTo>
                        <a:pt x="2016" y="190"/>
                      </a:lnTo>
                      <a:close/>
                    </a:path>
                  </a:pathLst>
                </a:custGeom>
                <a:solidFill>
                  <a:srgbClr val="E8AA49"/>
                </a:solidFill>
                <a:ln w="9525">
                  <a:noFill/>
                  <a:round/>
                  <a:headEnd/>
                  <a:tailEnd/>
                </a:ln>
              </p:spPr>
              <p:txBody>
                <a:bodyPr>
                  <a:prstTxWarp prst="textNoShape">
                    <a:avLst/>
                  </a:prstTxWarp>
                </a:bodyPr>
                <a:lstStyle/>
                <a:p>
                  <a:endParaRPr lang="en-US"/>
                </a:p>
              </p:txBody>
            </p:sp>
            <p:sp>
              <p:nvSpPr>
                <p:cNvPr id="56015" name="Freeform 426"/>
                <p:cNvSpPr>
                  <a:spLocks noChangeAspect="1" noEditPoints="1"/>
                </p:cNvSpPr>
                <p:nvPr/>
              </p:nvSpPr>
              <p:spPr bwMode="auto">
                <a:xfrm>
                  <a:off x="3088" y="2824"/>
                  <a:ext cx="944" cy="201"/>
                </a:xfrm>
                <a:custGeom>
                  <a:avLst/>
                  <a:gdLst>
                    <a:gd name="T0" fmla="*/ 0 w 2831"/>
                    <a:gd name="T1" fmla="*/ 585 h 603"/>
                    <a:gd name="T2" fmla="*/ 693 w 2831"/>
                    <a:gd name="T3" fmla="*/ 443 h 603"/>
                    <a:gd name="T4" fmla="*/ 698 w 2831"/>
                    <a:gd name="T5" fmla="*/ 451 h 603"/>
                    <a:gd name="T6" fmla="*/ 703 w 2831"/>
                    <a:gd name="T7" fmla="*/ 461 h 603"/>
                    <a:gd name="T8" fmla="*/ 705 w 2831"/>
                    <a:gd name="T9" fmla="*/ 472 h 603"/>
                    <a:gd name="T10" fmla="*/ 711 w 2831"/>
                    <a:gd name="T11" fmla="*/ 480 h 603"/>
                    <a:gd name="T12" fmla="*/ 115 w 2831"/>
                    <a:gd name="T13" fmla="*/ 603 h 603"/>
                    <a:gd name="T14" fmla="*/ 103 w 2831"/>
                    <a:gd name="T15" fmla="*/ 603 h 603"/>
                    <a:gd name="T16" fmla="*/ 87 w 2831"/>
                    <a:gd name="T17" fmla="*/ 601 h 603"/>
                    <a:gd name="T18" fmla="*/ 74 w 2831"/>
                    <a:gd name="T19" fmla="*/ 598 h 603"/>
                    <a:gd name="T20" fmla="*/ 60 w 2831"/>
                    <a:gd name="T21" fmla="*/ 595 h 603"/>
                    <a:gd name="T22" fmla="*/ 45 w 2831"/>
                    <a:gd name="T23" fmla="*/ 595 h 603"/>
                    <a:gd name="T24" fmla="*/ 31 w 2831"/>
                    <a:gd name="T25" fmla="*/ 593 h 603"/>
                    <a:gd name="T26" fmla="*/ 16 w 2831"/>
                    <a:gd name="T27" fmla="*/ 590 h 603"/>
                    <a:gd name="T28" fmla="*/ 2 w 2831"/>
                    <a:gd name="T29" fmla="*/ 588 h 603"/>
                    <a:gd name="T30" fmla="*/ 2 w 2831"/>
                    <a:gd name="T31" fmla="*/ 585 h 603"/>
                    <a:gd name="T32" fmla="*/ 0 w 2831"/>
                    <a:gd name="T33" fmla="*/ 585 h 603"/>
                    <a:gd name="T34" fmla="*/ 792 w 2831"/>
                    <a:gd name="T35" fmla="*/ 422 h 603"/>
                    <a:gd name="T36" fmla="*/ 1172 w 2831"/>
                    <a:gd name="T37" fmla="*/ 343 h 603"/>
                    <a:gd name="T38" fmla="*/ 1172 w 2831"/>
                    <a:gd name="T39" fmla="*/ 354 h 603"/>
                    <a:gd name="T40" fmla="*/ 1172 w 2831"/>
                    <a:gd name="T41" fmla="*/ 364 h 603"/>
                    <a:gd name="T42" fmla="*/ 1172 w 2831"/>
                    <a:gd name="T43" fmla="*/ 377 h 603"/>
                    <a:gd name="T44" fmla="*/ 1172 w 2831"/>
                    <a:gd name="T45" fmla="*/ 388 h 603"/>
                    <a:gd name="T46" fmla="*/ 809 w 2831"/>
                    <a:gd name="T47" fmla="*/ 461 h 603"/>
                    <a:gd name="T48" fmla="*/ 806 w 2831"/>
                    <a:gd name="T49" fmla="*/ 451 h 603"/>
                    <a:gd name="T50" fmla="*/ 803 w 2831"/>
                    <a:gd name="T51" fmla="*/ 441 h 603"/>
                    <a:gd name="T52" fmla="*/ 797 w 2831"/>
                    <a:gd name="T53" fmla="*/ 432 h 603"/>
                    <a:gd name="T54" fmla="*/ 792 w 2831"/>
                    <a:gd name="T55" fmla="*/ 422 h 603"/>
                    <a:gd name="T56" fmla="*/ 1235 w 2831"/>
                    <a:gd name="T57" fmla="*/ 327 h 603"/>
                    <a:gd name="T58" fmla="*/ 1820 w 2831"/>
                    <a:gd name="T59" fmla="*/ 212 h 603"/>
                    <a:gd name="T60" fmla="*/ 1815 w 2831"/>
                    <a:gd name="T61" fmla="*/ 222 h 603"/>
                    <a:gd name="T62" fmla="*/ 1809 w 2831"/>
                    <a:gd name="T63" fmla="*/ 232 h 603"/>
                    <a:gd name="T64" fmla="*/ 1801 w 2831"/>
                    <a:gd name="T65" fmla="*/ 246 h 603"/>
                    <a:gd name="T66" fmla="*/ 1796 w 2831"/>
                    <a:gd name="T67" fmla="*/ 256 h 603"/>
                    <a:gd name="T68" fmla="*/ 1238 w 2831"/>
                    <a:gd name="T69" fmla="*/ 372 h 603"/>
                    <a:gd name="T70" fmla="*/ 1235 w 2831"/>
                    <a:gd name="T71" fmla="*/ 361 h 603"/>
                    <a:gd name="T72" fmla="*/ 1235 w 2831"/>
                    <a:gd name="T73" fmla="*/ 350 h 603"/>
                    <a:gd name="T74" fmla="*/ 1235 w 2831"/>
                    <a:gd name="T75" fmla="*/ 340 h 603"/>
                    <a:gd name="T76" fmla="*/ 1235 w 2831"/>
                    <a:gd name="T77" fmla="*/ 327 h 603"/>
                    <a:gd name="T78" fmla="*/ 1893 w 2831"/>
                    <a:gd name="T79" fmla="*/ 193 h 603"/>
                    <a:gd name="T80" fmla="*/ 2831 w 2831"/>
                    <a:gd name="T81" fmla="*/ 0 h 603"/>
                    <a:gd name="T82" fmla="*/ 2829 w 2831"/>
                    <a:gd name="T83" fmla="*/ 43 h 603"/>
                    <a:gd name="T84" fmla="*/ 1883 w 2831"/>
                    <a:gd name="T85" fmla="*/ 241 h 603"/>
                    <a:gd name="T86" fmla="*/ 1885 w 2831"/>
                    <a:gd name="T87" fmla="*/ 229 h 603"/>
                    <a:gd name="T88" fmla="*/ 1888 w 2831"/>
                    <a:gd name="T89" fmla="*/ 219 h 603"/>
                    <a:gd name="T90" fmla="*/ 1893 w 2831"/>
                    <a:gd name="T91" fmla="*/ 206 h 603"/>
                    <a:gd name="T92" fmla="*/ 1893 w 2831"/>
                    <a:gd name="T93" fmla="*/ 193 h 603"/>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831"/>
                    <a:gd name="T142" fmla="*/ 0 h 603"/>
                    <a:gd name="T143" fmla="*/ 2831 w 2831"/>
                    <a:gd name="T144" fmla="*/ 603 h 603"/>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831" h="603">
                      <a:moveTo>
                        <a:pt x="0" y="585"/>
                      </a:moveTo>
                      <a:lnTo>
                        <a:pt x="693" y="443"/>
                      </a:lnTo>
                      <a:lnTo>
                        <a:pt x="698" y="451"/>
                      </a:lnTo>
                      <a:lnTo>
                        <a:pt x="703" y="461"/>
                      </a:lnTo>
                      <a:lnTo>
                        <a:pt x="705" y="472"/>
                      </a:lnTo>
                      <a:lnTo>
                        <a:pt x="711" y="480"/>
                      </a:lnTo>
                      <a:lnTo>
                        <a:pt x="115" y="603"/>
                      </a:lnTo>
                      <a:lnTo>
                        <a:pt x="103" y="603"/>
                      </a:lnTo>
                      <a:lnTo>
                        <a:pt x="87" y="601"/>
                      </a:lnTo>
                      <a:lnTo>
                        <a:pt x="74" y="598"/>
                      </a:lnTo>
                      <a:lnTo>
                        <a:pt x="60" y="595"/>
                      </a:lnTo>
                      <a:lnTo>
                        <a:pt x="45" y="595"/>
                      </a:lnTo>
                      <a:lnTo>
                        <a:pt x="31" y="593"/>
                      </a:lnTo>
                      <a:lnTo>
                        <a:pt x="16" y="590"/>
                      </a:lnTo>
                      <a:lnTo>
                        <a:pt x="2" y="588"/>
                      </a:lnTo>
                      <a:lnTo>
                        <a:pt x="2" y="585"/>
                      </a:lnTo>
                      <a:lnTo>
                        <a:pt x="0" y="585"/>
                      </a:lnTo>
                      <a:close/>
                      <a:moveTo>
                        <a:pt x="792" y="422"/>
                      </a:moveTo>
                      <a:lnTo>
                        <a:pt x="1172" y="343"/>
                      </a:lnTo>
                      <a:lnTo>
                        <a:pt x="1172" y="354"/>
                      </a:lnTo>
                      <a:lnTo>
                        <a:pt x="1172" y="364"/>
                      </a:lnTo>
                      <a:lnTo>
                        <a:pt x="1172" y="377"/>
                      </a:lnTo>
                      <a:lnTo>
                        <a:pt x="1172" y="388"/>
                      </a:lnTo>
                      <a:lnTo>
                        <a:pt x="809" y="461"/>
                      </a:lnTo>
                      <a:lnTo>
                        <a:pt x="806" y="451"/>
                      </a:lnTo>
                      <a:lnTo>
                        <a:pt x="803" y="441"/>
                      </a:lnTo>
                      <a:lnTo>
                        <a:pt x="797" y="432"/>
                      </a:lnTo>
                      <a:lnTo>
                        <a:pt x="792" y="422"/>
                      </a:lnTo>
                      <a:close/>
                      <a:moveTo>
                        <a:pt x="1235" y="327"/>
                      </a:moveTo>
                      <a:lnTo>
                        <a:pt x="1820" y="212"/>
                      </a:lnTo>
                      <a:lnTo>
                        <a:pt x="1815" y="222"/>
                      </a:lnTo>
                      <a:lnTo>
                        <a:pt x="1809" y="232"/>
                      </a:lnTo>
                      <a:lnTo>
                        <a:pt x="1801" y="246"/>
                      </a:lnTo>
                      <a:lnTo>
                        <a:pt x="1796" y="256"/>
                      </a:lnTo>
                      <a:lnTo>
                        <a:pt x="1238" y="372"/>
                      </a:lnTo>
                      <a:lnTo>
                        <a:pt x="1235" y="361"/>
                      </a:lnTo>
                      <a:lnTo>
                        <a:pt x="1235" y="350"/>
                      </a:lnTo>
                      <a:lnTo>
                        <a:pt x="1235" y="340"/>
                      </a:lnTo>
                      <a:lnTo>
                        <a:pt x="1235" y="327"/>
                      </a:lnTo>
                      <a:close/>
                      <a:moveTo>
                        <a:pt x="1893" y="193"/>
                      </a:moveTo>
                      <a:lnTo>
                        <a:pt x="2831" y="0"/>
                      </a:lnTo>
                      <a:lnTo>
                        <a:pt x="2829" y="43"/>
                      </a:lnTo>
                      <a:lnTo>
                        <a:pt x="1883" y="241"/>
                      </a:lnTo>
                      <a:lnTo>
                        <a:pt x="1885" y="229"/>
                      </a:lnTo>
                      <a:lnTo>
                        <a:pt x="1888" y="219"/>
                      </a:lnTo>
                      <a:lnTo>
                        <a:pt x="1893" y="206"/>
                      </a:lnTo>
                      <a:lnTo>
                        <a:pt x="1893" y="193"/>
                      </a:lnTo>
                      <a:close/>
                    </a:path>
                  </a:pathLst>
                </a:custGeom>
                <a:solidFill>
                  <a:srgbClr val="E2A544"/>
                </a:solidFill>
                <a:ln w="9525">
                  <a:noFill/>
                  <a:round/>
                  <a:headEnd/>
                  <a:tailEnd/>
                </a:ln>
              </p:spPr>
              <p:txBody>
                <a:bodyPr>
                  <a:prstTxWarp prst="textNoShape">
                    <a:avLst/>
                  </a:prstTxWarp>
                </a:bodyPr>
                <a:lstStyle/>
                <a:p>
                  <a:endParaRPr lang="en-US"/>
                </a:p>
              </p:txBody>
            </p:sp>
            <p:sp>
              <p:nvSpPr>
                <p:cNvPr id="56016" name="Freeform 427"/>
                <p:cNvSpPr>
                  <a:spLocks noChangeAspect="1" noEditPoints="1"/>
                </p:cNvSpPr>
                <p:nvPr/>
              </p:nvSpPr>
              <p:spPr bwMode="auto">
                <a:xfrm>
                  <a:off x="3106" y="2832"/>
                  <a:ext cx="925" cy="203"/>
                </a:xfrm>
                <a:custGeom>
                  <a:avLst/>
                  <a:gdLst>
                    <a:gd name="T0" fmla="*/ 647 w 2776"/>
                    <a:gd name="T1" fmla="*/ 437 h 608"/>
                    <a:gd name="T2" fmla="*/ 664 w 2776"/>
                    <a:gd name="T3" fmla="*/ 482 h 608"/>
                    <a:gd name="T4" fmla="*/ 681 w 2776"/>
                    <a:gd name="T5" fmla="*/ 524 h 608"/>
                    <a:gd name="T6" fmla="*/ 703 w 2776"/>
                    <a:gd name="T7" fmla="*/ 566 h 608"/>
                    <a:gd name="T8" fmla="*/ 729 w 2776"/>
                    <a:gd name="T9" fmla="*/ 606 h 608"/>
                    <a:gd name="T10" fmla="*/ 640 w 2776"/>
                    <a:gd name="T11" fmla="*/ 608 h 608"/>
                    <a:gd name="T12" fmla="*/ 547 w 2776"/>
                    <a:gd name="T13" fmla="*/ 608 h 608"/>
                    <a:gd name="T14" fmla="*/ 455 w 2776"/>
                    <a:gd name="T15" fmla="*/ 608 h 608"/>
                    <a:gd name="T16" fmla="*/ 363 w 2776"/>
                    <a:gd name="T17" fmla="*/ 606 h 608"/>
                    <a:gd name="T18" fmla="*/ 271 w 2776"/>
                    <a:gd name="T19" fmla="*/ 600 h 608"/>
                    <a:gd name="T20" fmla="*/ 178 w 2776"/>
                    <a:gd name="T21" fmla="*/ 593 h 608"/>
                    <a:gd name="T22" fmla="*/ 89 w 2776"/>
                    <a:gd name="T23" fmla="*/ 583 h 608"/>
                    <a:gd name="T24" fmla="*/ 0 w 2776"/>
                    <a:gd name="T25" fmla="*/ 571 h 608"/>
                    <a:gd name="T26" fmla="*/ 1119 w 2776"/>
                    <a:gd name="T27" fmla="*/ 340 h 608"/>
                    <a:gd name="T28" fmla="*/ 1124 w 2776"/>
                    <a:gd name="T29" fmla="*/ 469 h 608"/>
                    <a:gd name="T30" fmla="*/ 1129 w 2776"/>
                    <a:gd name="T31" fmla="*/ 585 h 608"/>
                    <a:gd name="T32" fmla="*/ 1085 w 2776"/>
                    <a:gd name="T33" fmla="*/ 598 h 608"/>
                    <a:gd name="T34" fmla="*/ 1016 w 2776"/>
                    <a:gd name="T35" fmla="*/ 603 h 608"/>
                    <a:gd name="T36" fmla="*/ 948 w 2776"/>
                    <a:gd name="T37" fmla="*/ 603 h 608"/>
                    <a:gd name="T38" fmla="*/ 879 w 2776"/>
                    <a:gd name="T39" fmla="*/ 603 h 608"/>
                    <a:gd name="T40" fmla="*/ 832 w 2776"/>
                    <a:gd name="T41" fmla="*/ 579 h 608"/>
                    <a:gd name="T42" fmla="*/ 806 w 2776"/>
                    <a:gd name="T43" fmla="*/ 535 h 608"/>
                    <a:gd name="T44" fmla="*/ 779 w 2776"/>
                    <a:gd name="T45" fmla="*/ 490 h 608"/>
                    <a:gd name="T46" fmla="*/ 758 w 2776"/>
                    <a:gd name="T47" fmla="*/ 443 h 608"/>
                    <a:gd name="T48" fmla="*/ 1182 w 2776"/>
                    <a:gd name="T49" fmla="*/ 330 h 608"/>
                    <a:gd name="T50" fmla="*/ 1738 w 2776"/>
                    <a:gd name="T51" fmla="*/ 251 h 608"/>
                    <a:gd name="T52" fmla="*/ 1704 w 2776"/>
                    <a:gd name="T53" fmla="*/ 332 h 608"/>
                    <a:gd name="T54" fmla="*/ 1675 w 2776"/>
                    <a:gd name="T55" fmla="*/ 405 h 608"/>
                    <a:gd name="T56" fmla="*/ 1645 w 2776"/>
                    <a:gd name="T57" fmla="*/ 475 h 608"/>
                    <a:gd name="T58" fmla="*/ 1608 w 2776"/>
                    <a:gd name="T59" fmla="*/ 511 h 608"/>
                    <a:gd name="T60" fmla="*/ 1553 w 2776"/>
                    <a:gd name="T61" fmla="*/ 524 h 608"/>
                    <a:gd name="T62" fmla="*/ 1500 w 2776"/>
                    <a:gd name="T63" fmla="*/ 537 h 608"/>
                    <a:gd name="T64" fmla="*/ 1445 w 2776"/>
                    <a:gd name="T65" fmla="*/ 548 h 608"/>
                    <a:gd name="T66" fmla="*/ 1390 w 2776"/>
                    <a:gd name="T67" fmla="*/ 559 h 608"/>
                    <a:gd name="T68" fmla="*/ 1332 w 2776"/>
                    <a:gd name="T69" fmla="*/ 566 h 608"/>
                    <a:gd name="T70" fmla="*/ 1276 w 2776"/>
                    <a:gd name="T71" fmla="*/ 574 h 608"/>
                    <a:gd name="T72" fmla="*/ 1221 w 2776"/>
                    <a:gd name="T73" fmla="*/ 579 h 608"/>
                    <a:gd name="T74" fmla="*/ 1196 w 2776"/>
                    <a:gd name="T75" fmla="*/ 516 h 608"/>
                    <a:gd name="T76" fmla="*/ 1185 w 2776"/>
                    <a:gd name="T77" fmla="*/ 393 h 608"/>
                    <a:gd name="T78" fmla="*/ 1837 w 2776"/>
                    <a:gd name="T79" fmla="*/ 195 h 608"/>
                    <a:gd name="T80" fmla="*/ 2776 w 2776"/>
                    <a:gd name="T81" fmla="*/ 188 h 608"/>
                    <a:gd name="T82" fmla="*/ 2660 w 2776"/>
                    <a:gd name="T83" fmla="*/ 237 h 608"/>
                    <a:gd name="T84" fmla="*/ 2536 w 2776"/>
                    <a:gd name="T85" fmla="*/ 282 h 608"/>
                    <a:gd name="T86" fmla="*/ 2412 w 2776"/>
                    <a:gd name="T87" fmla="*/ 321 h 608"/>
                    <a:gd name="T88" fmla="*/ 2283 w 2776"/>
                    <a:gd name="T89" fmla="*/ 356 h 608"/>
                    <a:gd name="T90" fmla="*/ 2154 w 2776"/>
                    <a:gd name="T91" fmla="*/ 390 h 608"/>
                    <a:gd name="T92" fmla="*/ 2027 w 2776"/>
                    <a:gd name="T93" fmla="*/ 422 h 608"/>
                    <a:gd name="T94" fmla="*/ 1901 w 2776"/>
                    <a:gd name="T95" fmla="*/ 451 h 608"/>
                    <a:gd name="T96" fmla="*/ 1777 w 2776"/>
                    <a:gd name="T97" fmla="*/ 482 h 608"/>
                    <a:gd name="T98" fmla="*/ 1764 w 2776"/>
                    <a:gd name="T99" fmla="*/ 446 h 608"/>
                    <a:gd name="T100" fmla="*/ 1782 w 2776"/>
                    <a:gd name="T101" fmla="*/ 371 h 608"/>
                    <a:gd name="T102" fmla="*/ 1803 w 2776"/>
                    <a:gd name="T103" fmla="*/ 301 h 608"/>
                    <a:gd name="T104" fmla="*/ 1827 w 2776"/>
                    <a:gd name="T105" fmla="*/ 229 h 608"/>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776"/>
                    <a:gd name="T160" fmla="*/ 0 h 608"/>
                    <a:gd name="T161" fmla="*/ 2776 w 2776"/>
                    <a:gd name="T162" fmla="*/ 608 h 608"/>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776" h="608">
                      <a:moveTo>
                        <a:pt x="0" y="571"/>
                      </a:moveTo>
                      <a:lnTo>
                        <a:pt x="647" y="437"/>
                      </a:lnTo>
                      <a:lnTo>
                        <a:pt x="655" y="461"/>
                      </a:lnTo>
                      <a:lnTo>
                        <a:pt x="664" y="482"/>
                      </a:lnTo>
                      <a:lnTo>
                        <a:pt x="674" y="503"/>
                      </a:lnTo>
                      <a:lnTo>
                        <a:pt x="681" y="524"/>
                      </a:lnTo>
                      <a:lnTo>
                        <a:pt x="693" y="545"/>
                      </a:lnTo>
                      <a:lnTo>
                        <a:pt x="703" y="566"/>
                      </a:lnTo>
                      <a:lnTo>
                        <a:pt x="715" y="585"/>
                      </a:lnTo>
                      <a:lnTo>
                        <a:pt x="729" y="606"/>
                      </a:lnTo>
                      <a:lnTo>
                        <a:pt x="684" y="608"/>
                      </a:lnTo>
                      <a:lnTo>
                        <a:pt x="640" y="608"/>
                      </a:lnTo>
                      <a:lnTo>
                        <a:pt x="592" y="608"/>
                      </a:lnTo>
                      <a:lnTo>
                        <a:pt x="547" y="608"/>
                      </a:lnTo>
                      <a:lnTo>
                        <a:pt x="500" y="608"/>
                      </a:lnTo>
                      <a:lnTo>
                        <a:pt x="455" y="608"/>
                      </a:lnTo>
                      <a:lnTo>
                        <a:pt x="407" y="608"/>
                      </a:lnTo>
                      <a:lnTo>
                        <a:pt x="363" y="606"/>
                      </a:lnTo>
                      <a:lnTo>
                        <a:pt x="315" y="603"/>
                      </a:lnTo>
                      <a:lnTo>
                        <a:pt x="271" y="600"/>
                      </a:lnTo>
                      <a:lnTo>
                        <a:pt x="223" y="598"/>
                      </a:lnTo>
                      <a:lnTo>
                        <a:pt x="178" y="593"/>
                      </a:lnTo>
                      <a:lnTo>
                        <a:pt x="134" y="588"/>
                      </a:lnTo>
                      <a:lnTo>
                        <a:pt x="89" y="583"/>
                      </a:lnTo>
                      <a:lnTo>
                        <a:pt x="45" y="577"/>
                      </a:lnTo>
                      <a:lnTo>
                        <a:pt x="0" y="571"/>
                      </a:lnTo>
                      <a:close/>
                      <a:moveTo>
                        <a:pt x="748" y="419"/>
                      </a:moveTo>
                      <a:lnTo>
                        <a:pt x="1119" y="340"/>
                      </a:lnTo>
                      <a:lnTo>
                        <a:pt x="1122" y="405"/>
                      </a:lnTo>
                      <a:lnTo>
                        <a:pt x="1124" y="469"/>
                      </a:lnTo>
                      <a:lnTo>
                        <a:pt x="1127" y="530"/>
                      </a:lnTo>
                      <a:lnTo>
                        <a:pt x="1129" y="585"/>
                      </a:lnTo>
                      <a:lnTo>
                        <a:pt x="1119" y="595"/>
                      </a:lnTo>
                      <a:lnTo>
                        <a:pt x="1085" y="598"/>
                      </a:lnTo>
                      <a:lnTo>
                        <a:pt x="1050" y="600"/>
                      </a:lnTo>
                      <a:lnTo>
                        <a:pt x="1016" y="603"/>
                      </a:lnTo>
                      <a:lnTo>
                        <a:pt x="982" y="603"/>
                      </a:lnTo>
                      <a:lnTo>
                        <a:pt x="948" y="603"/>
                      </a:lnTo>
                      <a:lnTo>
                        <a:pt x="913" y="603"/>
                      </a:lnTo>
                      <a:lnTo>
                        <a:pt x="879" y="603"/>
                      </a:lnTo>
                      <a:lnTo>
                        <a:pt x="845" y="603"/>
                      </a:lnTo>
                      <a:lnTo>
                        <a:pt x="832" y="579"/>
                      </a:lnTo>
                      <a:lnTo>
                        <a:pt x="818" y="559"/>
                      </a:lnTo>
                      <a:lnTo>
                        <a:pt x="806" y="535"/>
                      </a:lnTo>
                      <a:lnTo>
                        <a:pt x="792" y="511"/>
                      </a:lnTo>
                      <a:lnTo>
                        <a:pt x="779" y="490"/>
                      </a:lnTo>
                      <a:lnTo>
                        <a:pt x="768" y="466"/>
                      </a:lnTo>
                      <a:lnTo>
                        <a:pt x="758" y="443"/>
                      </a:lnTo>
                      <a:lnTo>
                        <a:pt x="748" y="419"/>
                      </a:lnTo>
                      <a:close/>
                      <a:moveTo>
                        <a:pt x="1182" y="330"/>
                      </a:moveTo>
                      <a:lnTo>
                        <a:pt x="1753" y="208"/>
                      </a:lnTo>
                      <a:lnTo>
                        <a:pt x="1738" y="251"/>
                      </a:lnTo>
                      <a:lnTo>
                        <a:pt x="1719" y="292"/>
                      </a:lnTo>
                      <a:lnTo>
                        <a:pt x="1704" y="332"/>
                      </a:lnTo>
                      <a:lnTo>
                        <a:pt x="1688" y="369"/>
                      </a:lnTo>
                      <a:lnTo>
                        <a:pt x="1675" y="405"/>
                      </a:lnTo>
                      <a:lnTo>
                        <a:pt x="1659" y="443"/>
                      </a:lnTo>
                      <a:lnTo>
                        <a:pt x="1645" y="475"/>
                      </a:lnTo>
                      <a:lnTo>
                        <a:pt x="1635" y="506"/>
                      </a:lnTo>
                      <a:lnTo>
                        <a:pt x="1608" y="511"/>
                      </a:lnTo>
                      <a:lnTo>
                        <a:pt x="1582" y="519"/>
                      </a:lnTo>
                      <a:lnTo>
                        <a:pt x="1553" y="524"/>
                      </a:lnTo>
                      <a:lnTo>
                        <a:pt x="1527" y="530"/>
                      </a:lnTo>
                      <a:lnTo>
                        <a:pt x="1500" y="537"/>
                      </a:lnTo>
                      <a:lnTo>
                        <a:pt x="1471" y="543"/>
                      </a:lnTo>
                      <a:lnTo>
                        <a:pt x="1445" y="548"/>
                      </a:lnTo>
                      <a:lnTo>
                        <a:pt x="1416" y="554"/>
                      </a:lnTo>
                      <a:lnTo>
                        <a:pt x="1390" y="559"/>
                      </a:lnTo>
                      <a:lnTo>
                        <a:pt x="1361" y="564"/>
                      </a:lnTo>
                      <a:lnTo>
                        <a:pt x="1332" y="566"/>
                      </a:lnTo>
                      <a:lnTo>
                        <a:pt x="1305" y="571"/>
                      </a:lnTo>
                      <a:lnTo>
                        <a:pt x="1276" y="574"/>
                      </a:lnTo>
                      <a:lnTo>
                        <a:pt x="1247" y="577"/>
                      </a:lnTo>
                      <a:lnTo>
                        <a:pt x="1221" y="579"/>
                      </a:lnTo>
                      <a:lnTo>
                        <a:pt x="1192" y="579"/>
                      </a:lnTo>
                      <a:lnTo>
                        <a:pt x="1196" y="516"/>
                      </a:lnTo>
                      <a:lnTo>
                        <a:pt x="1192" y="453"/>
                      </a:lnTo>
                      <a:lnTo>
                        <a:pt x="1185" y="393"/>
                      </a:lnTo>
                      <a:lnTo>
                        <a:pt x="1182" y="330"/>
                      </a:lnTo>
                      <a:close/>
                      <a:moveTo>
                        <a:pt x="1837" y="195"/>
                      </a:moveTo>
                      <a:lnTo>
                        <a:pt x="2776" y="0"/>
                      </a:lnTo>
                      <a:lnTo>
                        <a:pt x="2776" y="188"/>
                      </a:lnTo>
                      <a:lnTo>
                        <a:pt x="2718" y="214"/>
                      </a:lnTo>
                      <a:lnTo>
                        <a:pt x="2660" y="237"/>
                      </a:lnTo>
                      <a:lnTo>
                        <a:pt x="2599" y="261"/>
                      </a:lnTo>
                      <a:lnTo>
                        <a:pt x="2536" y="282"/>
                      </a:lnTo>
                      <a:lnTo>
                        <a:pt x="2475" y="301"/>
                      </a:lnTo>
                      <a:lnTo>
                        <a:pt x="2412" y="321"/>
                      </a:lnTo>
                      <a:lnTo>
                        <a:pt x="2346" y="340"/>
                      </a:lnTo>
                      <a:lnTo>
                        <a:pt x="2283" y="356"/>
                      </a:lnTo>
                      <a:lnTo>
                        <a:pt x="2220" y="374"/>
                      </a:lnTo>
                      <a:lnTo>
                        <a:pt x="2154" y="390"/>
                      </a:lnTo>
                      <a:lnTo>
                        <a:pt x="2090" y="405"/>
                      </a:lnTo>
                      <a:lnTo>
                        <a:pt x="2027" y="422"/>
                      </a:lnTo>
                      <a:lnTo>
                        <a:pt x="1962" y="434"/>
                      </a:lnTo>
                      <a:lnTo>
                        <a:pt x="1901" y="451"/>
                      </a:lnTo>
                      <a:lnTo>
                        <a:pt x="1837" y="466"/>
                      </a:lnTo>
                      <a:lnTo>
                        <a:pt x="1777" y="482"/>
                      </a:lnTo>
                      <a:lnTo>
                        <a:pt x="1753" y="482"/>
                      </a:lnTo>
                      <a:lnTo>
                        <a:pt x="1764" y="446"/>
                      </a:lnTo>
                      <a:lnTo>
                        <a:pt x="1774" y="408"/>
                      </a:lnTo>
                      <a:lnTo>
                        <a:pt x="1782" y="371"/>
                      </a:lnTo>
                      <a:lnTo>
                        <a:pt x="1793" y="337"/>
                      </a:lnTo>
                      <a:lnTo>
                        <a:pt x="1803" y="301"/>
                      </a:lnTo>
                      <a:lnTo>
                        <a:pt x="1814" y="266"/>
                      </a:lnTo>
                      <a:lnTo>
                        <a:pt x="1827" y="229"/>
                      </a:lnTo>
                      <a:lnTo>
                        <a:pt x="1837" y="195"/>
                      </a:lnTo>
                      <a:close/>
                    </a:path>
                  </a:pathLst>
                </a:custGeom>
                <a:solidFill>
                  <a:srgbClr val="E2A544"/>
                </a:solidFill>
                <a:ln w="9525">
                  <a:noFill/>
                  <a:round/>
                  <a:headEnd/>
                  <a:tailEnd/>
                </a:ln>
              </p:spPr>
              <p:txBody>
                <a:bodyPr>
                  <a:prstTxWarp prst="textNoShape">
                    <a:avLst/>
                  </a:prstTxWarp>
                </a:bodyPr>
                <a:lstStyle/>
                <a:p>
                  <a:endParaRPr lang="en-US"/>
                </a:p>
              </p:txBody>
            </p:sp>
            <p:sp>
              <p:nvSpPr>
                <p:cNvPr id="56017" name="Freeform 428"/>
                <p:cNvSpPr>
                  <a:spLocks noChangeAspect="1" noEditPoints="1"/>
                </p:cNvSpPr>
                <p:nvPr/>
              </p:nvSpPr>
              <p:spPr bwMode="auto">
                <a:xfrm>
                  <a:off x="2547" y="2524"/>
                  <a:ext cx="1489" cy="336"/>
                </a:xfrm>
                <a:custGeom>
                  <a:avLst/>
                  <a:gdLst>
                    <a:gd name="T0" fmla="*/ 685 w 4467"/>
                    <a:gd name="T1" fmla="*/ 132 h 1006"/>
                    <a:gd name="T2" fmla="*/ 688 w 4467"/>
                    <a:gd name="T3" fmla="*/ 235 h 1006"/>
                    <a:gd name="T4" fmla="*/ 751 w 4467"/>
                    <a:gd name="T5" fmla="*/ 534 h 1006"/>
                    <a:gd name="T6" fmla="*/ 791 w 4467"/>
                    <a:gd name="T7" fmla="*/ 782 h 1006"/>
                    <a:gd name="T8" fmla="*/ 756 w 4467"/>
                    <a:gd name="T9" fmla="*/ 943 h 1006"/>
                    <a:gd name="T10" fmla="*/ 672 w 4467"/>
                    <a:gd name="T11" fmla="*/ 992 h 1006"/>
                    <a:gd name="T12" fmla="*/ 527 w 4467"/>
                    <a:gd name="T13" fmla="*/ 998 h 1006"/>
                    <a:gd name="T14" fmla="*/ 385 w 4467"/>
                    <a:gd name="T15" fmla="*/ 980 h 1006"/>
                    <a:gd name="T16" fmla="*/ 233 w 4467"/>
                    <a:gd name="T17" fmla="*/ 946 h 1006"/>
                    <a:gd name="T18" fmla="*/ 45 w 4467"/>
                    <a:gd name="T19" fmla="*/ 995 h 1006"/>
                    <a:gd name="T20" fmla="*/ 21 w 4467"/>
                    <a:gd name="T21" fmla="*/ 248 h 1006"/>
                    <a:gd name="T22" fmla="*/ 1059 w 4467"/>
                    <a:gd name="T23" fmla="*/ 6 h 1006"/>
                    <a:gd name="T24" fmla="*/ 1125 w 4467"/>
                    <a:gd name="T25" fmla="*/ 202 h 1006"/>
                    <a:gd name="T26" fmla="*/ 1267 w 4467"/>
                    <a:gd name="T27" fmla="*/ 542 h 1006"/>
                    <a:gd name="T28" fmla="*/ 1189 w 4467"/>
                    <a:gd name="T29" fmla="*/ 266 h 1006"/>
                    <a:gd name="T30" fmla="*/ 1533 w 4467"/>
                    <a:gd name="T31" fmla="*/ 0 h 1006"/>
                    <a:gd name="T32" fmla="*/ 1552 w 4467"/>
                    <a:gd name="T33" fmla="*/ 890 h 1006"/>
                    <a:gd name="T34" fmla="*/ 1336 w 4467"/>
                    <a:gd name="T35" fmla="*/ 932 h 1006"/>
                    <a:gd name="T36" fmla="*/ 1120 w 4467"/>
                    <a:gd name="T37" fmla="*/ 970 h 1006"/>
                    <a:gd name="T38" fmla="*/ 896 w 4467"/>
                    <a:gd name="T39" fmla="*/ 987 h 1006"/>
                    <a:gd name="T40" fmla="*/ 838 w 4467"/>
                    <a:gd name="T41" fmla="*/ 787 h 1006"/>
                    <a:gd name="T42" fmla="*/ 809 w 4467"/>
                    <a:gd name="T43" fmla="*/ 542 h 1006"/>
                    <a:gd name="T44" fmla="*/ 759 w 4467"/>
                    <a:gd name="T45" fmla="*/ 334 h 1006"/>
                    <a:gd name="T46" fmla="*/ 717 w 4467"/>
                    <a:gd name="T47" fmla="*/ 76 h 1006"/>
                    <a:gd name="T48" fmla="*/ 3725 w 4467"/>
                    <a:gd name="T49" fmla="*/ 108 h 1006"/>
                    <a:gd name="T50" fmla="*/ 3617 w 4467"/>
                    <a:gd name="T51" fmla="*/ 377 h 1006"/>
                    <a:gd name="T52" fmla="*/ 3458 w 4467"/>
                    <a:gd name="T53" fmla="*/ 508 h 1006"/>
                    <a:gd name="T54" fmla="*/ 3240 w 4467"/>
                    <a:gd name="T55" fmla="*/ 590 h 1006"/>
                    <a:gd name="T56" fmla="*/ 3019 w 4467"/>
                    <a:gd name="T57" fmla="*/ 664 h 1006"/>
                    <a:gd name="T58" fmla="*/ 2866 w 4467"/>
                    <a:gd name="T59" fmla="*/ 356 h 1006"/>
                    <a:gd name="T60" fmla="*/ 4462 w 4467"/>
                    <a:gd name="T61" fmla="*/ 110 h 1006"/>
                    <a:gd name="T62" fmla="*/ 4365 w 4467"/>
                    <a:gd name="T63" fmla="*/ 166 h 1006"/>
                    <a:gd name="T64" fmla="*/ 4230 w 4467"/>
                    <a:gd name="T65" fmla="*/ 229 h 1006"/>
                    <a:gd name="T66" fmla="*/ 4033 w 4467"/>
                    <a:gd name="T67" fmla="*/ 308 h 1006"/>
                    <a:gd name="T68" fmla="*/ 3835 w 4467"/>
                    <a:gd name="T69" fmla="*/ 387 h 1006"/>
                    <a:gd name="T70" fmla="*/ 3658 w 4467"/>
                    <a:gd name="T71" fmla="*/ 450 h 1006"/>
                    <a:gd name="T72" fmla="*/ 3648 w 4467"/>
                    <a:gd name="T73" fmla="*/ 361 h 1006"/>
                    <a:gd name="T74" fmla="*/ 3751 w 4467"/>
                    <a:gd name="T75" fmla="*/ 64 h 1006"/>
                    <a:gd name="T76" fmla="*/ 2276 w 4467"/>
                    <a:gd name="T77" fmla="*/ 703 h 1006"/>
                    <a:gd name="T78" fmla="*/ 2397 w 4467"/>
                    <a:gd name="T79" fmla="*/ 737 h 1006"/>
                    <a:gd name="T80" fmla="*/ 2668 w 4467"/>
                    <a:gd name="T81" fmla="*/ 724 h 1006"/>
                    <a:gd name="T82" fmla="*/ 2810 w 4467"/>
                    <a:gd name="T83" fmla="*/ 734 h 1006"/>
                    <a:gd name="T84" fmla="*/ 2708 w 4467"/>
                    <a:gd name="T85" fmla="*/ 780 h 1006"/>
                    <a:gd name="T86" fmla="*/ 2571 w 4467"/>
                    <a:gd name="T87" fmla="*/ 816 h 1006"/>
                    <a:gd name="T88" fmla="*/ 2424 w 4467"/>
                    <a:gd name="T89" fmla="*/ 853 h 1006"/>
                    <a:gd name="T90" fmla="*/ 2271 w 4467"/>
                    <a:gd name="T91" fmla="*/ 882 h 1006"/>
                    <a:gd name="T92" fmla="*/ 2171 w 4467"/>
                    <a:gd name="T93" fmla="*/ 814 h 1006"/>
                    <a:gd name="T94" fmla="*/ 2126 w 4467"/>
                    <a:gd name="T95" fmla="*/ 684 h 1006"/>
                    <a:gd name="T96" fmla="*/ 1647 w 4467"/>
                    <a:gd name="T97" fmla="*/ 688 h 1006"/>
                    <a:gd name="T98" fmla="*/ 1818 w 4467"/>
                    <a:gd name="T99" fmla="*/ 700 h 1006"/>
                    <a:gd name="T100" fmla="*/ 2000 w 4467"/>
                    <a:gd name="T101" fmla="*/ 703 h 1006"/>
                    <a:gd name="T102" fmla="*/ 2097 w 4467"/>
                    <a:gd name="T103" fmla="*/ 795 h 1006"/>
                    <a:gd name="T104" fmla="*/ 2034 w 4467"/>
                    <a:gd name="T105" fmla="*/ 908 h 1006"/>
                    <a:gd name="T106" fmla="*/ 1899 w 4467"/>
                    <a:gd name="T107" fmla="*/ 937 h 1006"/>
                    <a:gd name="T108" fmla="*/ 1762 w 4467"/>
                    <a:gd name="T109" fmla="*/ 948 h 1006"/>
                    <a:gd name="T110" fmla="*/ 1657 w 4467"/>
                    <a:gd name="T111" fmla="*/ 922 h 1006"/>
                    <a:gd name="T112" fmla="*/ 1601 w 4467"/>
                    <a:gd name="T113" fmla="*/ 806 h 100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467"/>
                    <a:gd name="T172" fmla="*/ 0 h 1006"/>
                    <a:gd name="T173" fmla="*/ 4467 w 4467"/>
                    <a:gd name="T174" fmla="*/ 1006 h 100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467" h="1006">
                      <a:moveTo>
                        <a:pt x="33" y="0"/>
                      </a:moveTo>
                      <a:lnTo>
                        <a:pt x="680" y="0"/>
                      </a:lnTo>
                      <a:lnTo>
                        <a:pt x="683" y="45"/>
                      </a:lnTo>
                      <a:lnTo>
                        <a:pt x="685" y="87"/>
                      </a:lnTo>
                      <a:lnTo>
                        <a:pt x="685" y="132"/>
                      </a:lnTo>
                      <a:lnTo>
                        <a:pt x="683" y="173"/>
                      </a:lnTo>
                      <a:lnTo>
                        <a:pt x="678" y="190"/>
                      </a:lnTo>
                      <a:lnTo>
                        <a:pt x="678" y="206"/>
                      </a:lnTo>
                      <a:lnTo>
                        <a:pt x="683" y="221"/>
                      </a:lnTo>
                      <a:lnTo>
                        <a:pt x="688" y="235"/>
                      </a:lnTo>
                      <a:lnTo>
                        <a:pt x="688" y="300"/>
                      </a:lnTo>
                      <a:lnTo>
                        <a:pt x="696" y="363"/>
                      </a:lnTo>
                      <a:lnTo>
                        <a:pt x="712" y="421"/>
                      </a:lnTo>
                      <a:lnTo>
                        <a:pt x="730" y="479"/>
                      </a:lnTo>
                      <a:lnTo>
                        <a:pt x="751" y="534"/>
                      </a:lnTo>
                      <a:lnTo>
                        <a:pt x="770" y="592"/>
                      </a:lnTo>
                      <a:lnTo>
                        <a:pt x="785" y="653"/>
                      </a:lnTo>
                      <a:lnTo>
                        <a:pt x="796" y="714"/>
                      </a:lnTo>
                      <a:lnTo>
                        <a:pt x="796" y="748"/>
                      </a:lnTo>
                      <a:lnTo>
                        <a:pt x="791" y="782"/>
                      </a:lnTo>
                      <a:lnTo>
                        <a:pt x="780" y="814"/>
                      </a:lnTo>
                      <a:lnTo>
                        <a:pt x="770" y="848"/>
                      </a:lnTo>
                      <a:lnTo>
                        <a:pt x="762" y="879"/>
                      </a:lnTo>
                      <a:lnTo>
                        <a:pt x="756" y="912"/>
                      </a:lnTo>
                      <a:lnTo>
                        <a:pt x="756" y="943"/>
                      </a:lnTo>
                      <a:lnTo>
                        <a:pt x="767" y="977"/>
                      </a:lnTo>
                      <a:lnTo>
                        <a:pt x="759" y="987"/>
                      </a:lnTo>
                      <a:lnTo>
                        <a:pt x="730" y="987"/>
                      </a:lnTo>
                      <a:lnTo>
                        <a:pt x="701" y="990"/>
                      </a:lnTo>
                      <a:lnTo>
                        <a:pt x="672" y="992"/>
                      </a:lnTo>
                      <a:lnTo>
                        <a:pt x="643" y="995"/>
                      </a:lnTo>
                      <a:lnTo>
                        <a:pt x="614" y="995"/>
                      </a:lnTo>
                      <a:lnTo>
                        <a:pt x="585" y="998"/>
                      </a:lnTo>
                      <a:lnTo>
                        <a:pt x="556" y="998"/>
                      </a:lnTo>
                      <a:lnTo>
                        <a:pt x="527" y="998"/>
                      </a:lnTo>
                      <a:lnTo>
                        <a:pt x="498" y="998"/>
                      </a:lnTo>
                      <a:lnTo>
                        <a:pt x="469" y="995"/>
                      </a:lnTo>
                      <a:lnTo>
                        <a:pt x="440" y="990"/>
                      </a:lnTo>
                      <a:lnTo>
                        <a:pt x="414" y="985"/>
                      </a:lnTo>
                      <a:lnTo>
                        <a:pt x="385" y="980"/>
                      </a:lnTo>
                      <a:lnTo>
                        <a:pt x="358" y="970"/>
                      </a:lnTo>
                      <a:lnTo>
                        <a:pt x="335" y="958"/>
                      </a:lnTo>
                      <a:lnTo>
                        <a:pt x="308" y="946"/>
                      </a:lnTo>
                      <a:lnTo>
                        <a:pt x="269" y="943"/>
                      </a:lnTo>
                      <a:lnTo>
                        <a:pt x="233" y="946"/>
                      </a:lnTo>
                      <a:lnTo>
                        <a:pt x="192" y="953"/>
                      </a:lnTo>
                      <a:lnTo>
                        <a:pt x="156" y="961"/>
                      </a:lnTo>
                      <a:lnTo>
                        <a:pt x="119" y="972"/>
                      </a:lnTo>
                      <a:lnTo>
                        <a:pt x="82" y="985"/>
                      </a:lnTo>
                      <a:lnTo>
                        <a:pt x="45" y="995"/>
                      </a:lnTo>
                      <a:lnTo>
                        <a:pt x="9" y="1006"/>
                      </a:lnTo>
                      <a:lnTo>
                        <a:pt x="0" y="1006"/>
                      </a:lnTo>
                      <a:lnTo>
                        <a:pt x="6" y="751"/>
                      </a:lnTo>
                      <a:lnTo>
                        <a:pt x="14" y="498"/>
                      </a:lnTo>
                      <a:lnTo>
                        <a:pt x="21" y="248"/>
                      </a:lnTo>
                      <a:lnTo>
                        <a:pt x="33" y="0"/>
                      </a:lnTo>
                      <a:close/>
                      <a:moveTo>
                        <a:pt x="714" y="0"/>
                      </a:moveTo>
                      <a:lnTo>
                        <a:pt x="1057" y="0"/>
                      </a:lnTo>
                      <a:lnTo>
                        <a:pt x="1057" y="2"/>
                      </a:lnTo>
                      <a:lnTo>
                        <a:pt x="1059" y="6"/>
                      </a:lnTo>
                      <a:lnTo>
                        <a:pt x="1062" y="11"/>
                      </a:lnTo>
                      <a:lnTo>
                        <a:pt x="1062" y="14"/>
                      </a:lnTo>
                      <a:lnTo>
                        <a:pt x="1073" y="50"/>
                      </a:lnTo>
                      <a:lnTo>
                        <a:pt x="1096" y="116"/>
                      </a:lnTo>
                      <a:lnTo>
                        <a:pt x="1125" y="202"/>
                      </a:lnTo>
                      <a:lnTo>
                        <a:pt x="1160" y="298"/>
                      </a:lnTo>
                      <a:lnTo>
                        <a:pt x="1194" y="387"/>
                      </a:lnTo>
                      <a:lnTo>
                        <a:pt x="1228" y="466"/>
                      </a:lnTo>
                      <a:lnTo>
                        <a:pt x="1252" y="522"/>
                      </a:lnTo>
                      <a:lnTo>
                        <a:pt x="1267" y="542"/>
                      </a:lnTo>
                      <a:lnTo>
                        <a:pt x="1270" y="532"/>
                      </a:lnTo>
                      <a:lnTo>
                        <a:pt x="1254" y="464"/>
                      </a:lnTo>
                      <a:lnTo>
                        <a:pt x="1233" y="397"/>
                      </a:lnTo>
                      <a:lnTo>
                        <a:pt x="1212" y="332"/>
                      </a:lnTo>
                      <a:lnTo>
                        <a:pt x="1189" y="266"/>
                      </a:lnTo>
                      <a:lnTo>
                        <a:pt x="1165" y="202"/>
                      </a:lnTo>
                      <a:lnTo>
                        <a:pt x="1143" y="137"/>
                      </a:lnTo>
                      <a:lnTo>
                        <a:pt x="1125" y="69"/>
                      </a:lnTo>
                      <a:lnTo>
                        <a:pt x="1109" y="0"/>
                      </a:lnTo>
                      <a:lnTo>
                        <a:pt x="1533" y="0"/>
                      </a:lnTo>
                      <a:lnTo>
                        <a:pt x="1528" y="211"/>
                      </a:lnTo>
                      <a:lnTo>
                        <a:pt x="1523" y="419"/>
                      </a:lnTo>
                      <a:lnTo>
                        <a:pt x="1523" y="626"/>
                      </a:lnTo>
                      <a:lnTo>
                        <a:pt x="1526" y="830"/>
                      </a:lnTo>
                      <a:lnTo>
                        <a:pt x="1552" y="890"/>
                      </a:lnTo>
                      <a:lnTo>
                        <a:pt x="1509" y="898"/>
                      </a:lnTo>
                      <a:lnTo>
                        <a:pt x="1464" y="906"/>
                      </a:lnTo>
                      <a:lnTo>
                        <a:pt x="1423" y="917"/>
                      </a:lnTo>
                      <a:lnTo>
                        <a:pt x="1381" y="924"/>
                      </a:lnTo>
                      <a:lnTo>
                        <a:pt x="1336" y="932"/>
                      </a:lnTo>
                      <a:lnTo>
                        <a:pt x="1293" y="941"/>
                      </a:lnTo>
                      <a:lnTo>
                        <a:pt x="1252" y="948"/>
                      </a:lnTo>
                      <a:lnTo>
                        <a:pt x="1206" y="956"/>
                      </a:lnTo>
                      <a:lnTo>
                        <a:pt x="1165" y="961"/>
                      </a:lnTo>
                      <a:lnTo>
                        <a:pt x="1120" y="970"/>
                      </a:lnTo>
                      <a:lnTo>
                        <a:pt x="1075" y="975"/>
                      </a:lnTo>
                      <a:lnTo>
                        <a:pt x="1033" y="980"/>
                      </a:lnTo>
                      <a:lnTo>
                        <a:pt x="989" y="982"/>
                      </a:lnTo>
                      <a:lnTo>
                        <a:pt x="943" y="985"/>
                      </a:lnTo>
                      <a:lnTo>
                        <a:pt x="896" y="987"/>
                      </a:lnTo>
                      <a:lnTo>
                        <a:pt x="851" y="987"/>
                      </a:lnTo>
                      <a:lnTo>
                        <a:pt x="825" y="937"/>
                      </a:lnTo>
                      <a:lnTo>
                        <a:pt x="820" y="888"/>
                      </a:lnTo>
                      <a:lnTo>
                        <a:pt x="825" y="838"/>
                      </a:lnTo>
                      <a:lnTo>
                        <a:pt x="838" y="787"/>
                      </a:lnTo>
                      <a:lnTo>
                        <a:pt x="851" y="737"/>
                      </a:lnTo>
                      <a:lnTo>
                        <a:pt x="859" y="688"/>
                      </a:lnTo>
                      <a:lnTo>
                        <a:pt x="854" y="635"/>
                      </a:lnTo>
                      <a:lnTo>
                        <a:pt x="830" y="580"/>
                      </a:lnTo>
                      <a:lnTo>
                        <a:pt x="809" y="542"/>
                      </a:lnTo>
                      <a:lnTo>
                        <a:pt x="791" y="505"/>
                      </a:lnTo>
                      <a:lnTo>
                        <a:pt x="777" y="464"/>
                      </a:lnTo>
                      <a:lnTo>
                        <a:pt x="767" y="421"/>
                      </a:lnTo>
                      <a:lnTo>
                        <a:pt x="762" y="380"/>
                      </a:lnTo>
                      <a:lnTo>
                        <a:pt x="759" y="334"/>
                      </a:lnTo>
                      <a:lnTo>
                        <a:pt x="762" y="290"/>
                      </a:lnTo>
                      <a:lnTo>
                        <a:pt x="767" y="245"/>
                      </a:lnTo>
                      <a:lnTo>
                        <a:pt x="743" y="202"/>
                      </a:lnTo>
                      <a:lnTo>
                        <a:pt x="727" y="145"/>
                      </a:lnTo>
                      <a:lnTo>
                        <a:pt x="717" y="76"/>
                      </a:lnTo>
                      <a:lnTo>
                        <a:pt x="714" y="0"/>
                      </a:lnTo>
                      <a:close/>
                      <a:moveTo>
                        <a:pt x="2868" y="0"/>
                      </a:moveTo>
                      <a:lnTo>
                        <a:pt x="3764" y="0"/>
                      </a:lnTo>
                      <a:lnTo>
                        <a:pt x="3742" y="55"/>
                      </a:lnTo>
                      <a:lnTo>
                        <a:pt x="3725" y="108"/>
                      </a:lnTo>
                      <a:lnTo>
                        <a:pt x="3703" y="163"/>
                      </a:lnTo>
                      <a:lnTo>
                        <a:pt x="3685" y="216"/>
                      </a:lnTo>
                      <a:lnTo>
                        <a:pt x="3664" y="271"/>
                      </a:lnTo>
                      <a:lnTo>
                        <a:pt x="3640" y="324"/>
                      </a:lnTo>
                      <a:lnTo>
                        <a:pt x="3617" y="377"/>
                      </a:lnTo>
                      <a:lnTo>
                        <a:pt x="3588" y="426"/>
                      </a:lnTo>
                      <a:lnTo>
                        <a:pt x="3585" y="445"/>
                      </a:lnTo>
                      <a:lnTo>
                        <a:pt x="3542" y="469"/>
                      </a:lnTo>
                      <a:lnTo>
                        <a:pt x="3501" y="488"/>
                      </a:lnTo>
                      <a:lnTo>
                        <a:pt x="3458" y="508"/>
                      </a:lnTo>
                      <a:lnTo>
                        <a:pt x="3416" y="527"/>
                      </a:lnTo>
                      <a:lnTo>
                        <a:pt x="3371" y="542"/>
                      </a:lnTo>
                      <a:lnTo>
                        <a:pt x="3330" y="561"/>
                      </a:lnTo>
                      <a:lnTo>
                        <a:pt x="3284" y="577"/>
                      </a:lnTo>
                      <a:lnTo>
                        <a:pt x="3240" y="590"/>
                      </a:lnTo>
                      <a:lnTo>
                        <a:pt x="3198" y="606"/>
                      </a:lnTo>
                      <a:lnTo>
                        <a:pt x="3152" y="619"/>
                      </a:lnTo>
                      <a:lnTo>
                        <a:pt x="3108" y="635"/>
                      </a:lnTo>
                      <a:lnTo>
                        <a:pt x="3063" y="648"/>
                      </a:lnTo>
                      <a:lnTo>
                        <a:pt x="3019" y="664"/>
                      </a:lnTo>
                      <a:lnTo>
                        <a:pt x="2974" y="679"/>
                      </a:lnTo>
                      <a:lnTo>
                        <a:pt x="2932" y="695"/>
                      </a:lnTo>
                      <a:lnTo>
                        <a:pt x="2887" y="711"/>
                      </a:lnTo>
                      <a:lnTo>
                        <a:pt x="2877" y="532"/>
                      </a:lnTo>
                      <a:lnTo>
                        <a:pt x="2866" y="356"/>
                      </a:lnTo>
                      <a:lnTo>
                        <a:pt x="2861" y="177"/>
                      </a:lnTo>
                      <a:lnTo>
                        <a:pt x="2868" y="0"/>
                      </a:lnTo>
                      <a:close/>
                      <a:moveTo>
                        <a:pt x="3777" y="0"/>
                      </a:moveTo>
                      <a:lnTo>
                        <a:pt x="4467" y="0"/>
                      </a:lnTo>
                      <a:lnTo>
                        <a:pt x="4462" y="110"/>
                      </a:lnTo>
                      <a:lnTo>
                        <a:pt x="4443" y="124"/>
                      </a:lnTo>
                      <a:lnTo>
                        <a:pt x="4425" y="137"/>
                      </a:lnTo>
                      <a:lnTo>
                        <a:pt x="4407" y="148"/>
                      </a:lnTo>
                      <a:lnTo>
                        <a:pt x="4385" y="156"/>
                      </a:lnTo>
                      <a:lnTo>
                        <a:pt x="4365" y="166"/>
                      </a:lnTo>
                      <a:lnTo>
                        <a:pt x="4346" y="173"/>
                      </a:lnTo>
                      <a:lnTo>
                        <a:pt x="4327" y="185"/>
                      </a:lnTo>
                      <a:lnTo>
                        <a:pt x="4310" y="197"/>
                      </a:lnTo>
                      <a:lnTo>
                        <a:pt x="4269" y="214"/>
                      </a:lnTo>
                      <a:lnTo>
                        <a:pt x="4230" y="229"/>
                      </a:lnTo>
                      <a:lnTo>
                        <a:pt x="4190" y="245"/>
                      </a:lnTo>
                      <a:lnTo>
                        <a:pt x="4151" y="261"/>
                      </a:lnTo>
                      <a:lnTo>
                        <a:pt x="4112" y="277"/>
                      </a:lnTo>
                      <a:lnTo>
                        <a:pt x="4072" y="293"/>
                      </a:lnTo>
                      <a:lnTo>
                        <a:pt x="4033" y="308"/>
                      </a:lnTo>
                      <a:lnTo>
                        <a:pt x="3993" y="324"/>
                      </a:lnTo>
                      <a:lnTo>
                        <a:pt x="3954" y="339"/>
                      </a:lnTo>
                      <a:lnTo>
                        <a:pt x="3915" y="356"/>
                      </a:lnTo>
                      <a:lnTo>
                        <a:pt x="3874" y="371"/>
                      </a:lnTo>
                      <a:lnTo>
                        <a:pt x="3835" y="387"/>
                      </a:lnTo>
                      <a:lnTo>
                        <a:pt x="3795" y="403"/>
                      </a:lnTo>
                      <a:lnTo>
                        <a:pt x="3756" y="419"/>
                      </a:lnTo>
                      <a:lnTo>
                        <a:pt x="3717" y="435"/>
                      </a:lnTo>
                      <a:lnTo>
                        <a:pt x="3677" y="450"/>
                      </a:lnTo>
                      <a:lnTo>
                        <a:pt x="3658" y="450"/>
                      </a:lnTo>
                      <a:lnTo>
                        <a:pt x="3656" y="440"/>
                      </a:lnTo>
                      <a:lnTo>
                        <a:pt x="3651" y="432"/>
                      </a:lnTo>
                      <a:lnTo>
                        <a:pt x="3635" y="435"/>
                      </a:lnTo>
                      <a:lnTo>
                        <a:pt x="3638" y="403"/>
                      </a:lnTo>
                      <a:lnTo>
                        <a:pt x="3648" y="361"/>
                      </a:lnTo>
                      <a:lnTo>
                        <a:pt x="3662" y="308"/>
                      </a:lnTo>
                      <a:lnTo>
                        <a:pt x="3679" y="253"/>
                      </a:lnTo>
                      <a:lnTo>
                        <a:pt x="3703" y="190"/>
                      </a:lnTo>
                      <a:lnTo>
                        <a:pt x="3727" y="127"/>
                      </a:lnTo>
                      <a:lnTo>
                        <a:pt x="3751" y="64"/>
                      </a:lnTo>
                      <a:lnTo>
                        <a:pt x="3777" y="0"/>
                      </a:lnTo>
                      <a:close/>
                      <a:moveTo>
                        <a:pt x="2220" y="684"/>
                      </a:moveTo>
                      <a:lnTo>
                        <a:pt x="2229" y="690"/>
                      </a:lnTo>
                      <a:lnTo>
                        <a:pt x="2249" y="695"/>
                      </a:lnTo>
                      <a:lnTo>
                        <a:pt x="2276" y="703"/>
                      </a:lnTo>
                      <a:lnTo>
                        <a:pt x="2307" y="714"/>
                      </a:lnTo>
                      <a:lnTo>
                        <a:pt x="2340" y="722"/>
                      </a:lnTo>
                      <a:lnTo>
                        <a:pt x="2366" y="729"/>
                      </a:lnTo>
                      <a:lnTo>
                        <a:pt x="2386" y="734"/>
                      </a:lnTo>
                      <a:lnTo>
                        <a:pt x="2397" y="737"/>
                      </a:lnTo>
                      <a:lnTo>
                        <a:pt x="2442" y="737"/>
                      </a:lnTo>
                      <a:lnTo>
                        <a:pt x="2494" y="737"/>
                      </a:lnTo>
                      <a:lnTo>
                        <a:pt x="2550" y="734"/>
                      </a:lnTo>
                      <a:lnTo>
                        <a:pt x="2610" y="732"/>
                      </a:lnTo>
                      <a:lnTo>
                        <a:pt x="2668" y="724"/>
                      </a:lnTo>
                      <a:lnTo>
                        <a:pt x="2723" y="717"/>
                      </a:lnTo>
                      <a:lnTo>
                        <a:pt x="2774" y="703"/>
                      </a:lnTo>
                      <a:lnTo>
                        <a:pt x="2813" y="688"/>
                      </a:lnTo>
                      <a:lnTo>
                        <a:pt x="2819" y="717"/>
                      </a:lnTo>
                      <a:lnTo>
                        <a:pt x="2810" y="734"/>
                      </a:lnTo>
                      <a:lnTo>
                        <a:pt x="2798" y="751"/>
                      </a:lnTo>
                      <a:lnTo>
                        <a:pt x="2776" y="758"/>
                      </a:lnTo>
                      <a:lnTo>
                        <a:pt x="2755" y="766"/>
                      </a:lnTo>
                      <a:lnTo>
                        <a:pt x="2732" y="772"/>
                      </a:lnTo>
                      <a:lnTo>
                        <a:pt x="2708" y="780"/>
                      </a:lnTo>
                      <a:lnTo>
                        <a:pt x="2689" y="790"/>
                      </a:lnTo>
                      <a:lnTo>
                        <a:pt x="2660" y="795"/>
                      </a:lnTo>
                      <a:lnTo>
                        <a:pt x="2629" y="803"/>
                      </a:lnTo>
                      <a:lnTo>
                        <a:pt x="2600" y="809"/>
                      </a:lnTo>
                      <a:lnTo>
                        <a:pt x="2571" y="816"/>
                      </a:lnTo>
                      <a:lnTo>
                        <a:pt x="2542" y="821"/>
                      </a:lnTo>
                      <a:lnTo>
                        <a:pt x="2511" y="830"/>
                      </a:lnTo>
                      <a:lnTo>
                        <a:pt x="2482" y="838"/>
                      </a:lnTo>
                      <a:lnTo>
                        <a:pt x="2453" y="845"/>
                      </a:lnTo>
                      <a:lnTo>
                        <a:pt x="2424" y="853"/>
                      </a:lnTo>
                      <a:lnTo>
                        <a:pt x="2391" y="859"/>
                      </a:lnTo>
                      <a:lnTo>
                        <a:pt x="2362" y="866"/>
                      </a:lnTo>
                      <a:lnTo>
                        <a:pt x="2331" y="872"/>
                      </a:lnTo>
                      <a:lnTo>
                        <a:pt x="2302" y="877"/>
                      </a:lnTo>
                      <a:lnTo>
                        <a:pt x="2271" y="882"/>
                      </a:lnTo>
                      <a:lnTo>
                        <a:pt x="2239" y="888"/>
                      </a:lnTo>
                      <a:lnTo>
                        <a:pt x="2208" y="890"/>
                      </a:lnTo>
                      <a:lnTo>
                        <a:pt x="2194" y="866"/>
                      </a:lnTo>
                      <a:lnTo>
                        <a:pt x="2181" y="840"/>
                      </a:lnTo>
                      <a:lnTo>
                        <a:pt x="2171" y="814"/>
                      </a:lnTo>
                      <a:lnTo>
                        <a:pt x="2162" y="787"/>
                      </a:lnTo>
                      <a:lnTo>
                        <a:pt x="2155" y="761"/>
                      </a:lnTo>
                      <a:lnTo>
                        <a:pt x="2147" y="734"/>
                      </a:lnTo>
                      <a:lnTo>
                        <a:pt x="2136" y="708"/>
                      </a:lnTo>
                      <a:lnTo>
                        <a:pt x="2126" y="684"/>
                      </a:lnTo>
                      <a:lnTo>
                        <a:pt x="2220" y="684"/>
                      </a:lnTo>
                      <a:close/>
                      <a:moveTo>
                        <a:pt x="1607" y="666"/>
                      </a:moveTo>
                      <a:lnTo>
                        <a:pt x="1613" y="674"/>
                      </a:lnTo>
                      <a:lnTo>
                        <a:pt x="1628" y="679"/>
                      </a:lnTo>
                      <a:lnTo>
                        <a:pt x="1647" y="688"/>
                      </a:lnTo>
                      <a:lnTo>
                        <a:pt x="1676" y="690"/>
                      </a:lnTo>
                      <a:lnTo>
                        <a:pt x="1704" y="695"/>
                      </a:lnTo>
                      <a:lnTo>
                        <a:pt x="1738" y="698"/>
                      </a:lnTo>
                      <a:lnTo>
                        <a:pt x="1779" y="700"/>
                      </a:lnTo>
                      <a:lnTo>
                        <a:pt x="1818" y="700"/>
                      </a:lnTo>
                      <a:lnTo>
                        <a:pt x="1857" y="703"/>
                      </a:lnTo>
                      <a:lnTo>
                        <a:pt x="1894" y="703"/>
                      </a:lnTo>
                      <a:lnTo>
                        <a:pt x="1933" y="703"/>
                      </a:lnTo>
                      <a:lnTo>
                        <a:pt x="1967" y="703"/>
                      </a:lnTo>
                      <a:lnTo>
                        <a:pt x="2000" y="703"/>
                      </a:lnTo>
                      <a:lnTo>
                        <a:pt x="2029" y="703"/>
                      </a:lnTo>
                      <a:lnTo>
                        <a:pt x="2049" y="703"/>
                      </a:lnTo>
                      <a:lnTo>
                        <a:pt x="2065" y="703"/>
                      </a:lnTo>
                      <a:lnTo>
                        <a:pt x="2083" y="748"/>
                      </a:lnTo>
                      <a:lnTo>
                        <a:pt x="2097" y="795"/>
                      </a:lnTo>
                      <a:lnTo>
                        <a:pt x="2105" y="843"/>
                      </a:lnTo>
                      <a:lnTo>
                        <a:pt x="2118" y="890"/>
                      </a:lnTo>
                      <a:lnTo>
                        <a:pt x="2089" y="895"/>
                      </a:lnTo>
                      <a:lnTo>
                        <a:pt x="2063" y="903"/>
                      </a:lnTo>
                      <a:lnTo>
                        <a:pt x="2034" y="908"/>
                      </a:lnTo>
                      <a:lnTo>
                        <a:pt x="2008" y="917"/>
                      </a:lnTo>
                      <a:lnTo>
                        <a:pt x="1979" y="922"/>
                      </a:lnTo>
                      <a:lnTo>
                        <a:pt x="1952" y="927"/>
                      </a:lnTo>
                      <a:lnTo>
                        <a:pt x="1926" y="932"/>
                      </a:lnTo>
                      <a:lnTo>
                        <a:pt x="1899" y="937"/>
                      </a:lnTo>
                      <a:lnTo>
                        <a:pt x="1870" y="941"/>
                      </a:lnTo>
                      <a:lnTo>
                        <a:pt x="1844" y="943"/>
                      </a:lnTo>
                      <a:lnTo>
                        <a:pt x="1818" y="946"/>
                      </a:lnTo>
                      <a:lnTo>
                        <a:pt x="1789" y="948"/>
                      </a:lnTo>
                      <a:lnTo>
                        <a:pt x="1762" y="948"/>
                      </a:lnTo>
                      <a:lnTo>
                        <a:pt x="1733" y="948"/>
                      </a:lnTo>
                      <a:lnTo>
                        <a:pt x="1707" y="948"/>
                      </a:lnTo>
                      <a:lnTo>
                        <a:pt x="1678" y="946"/>
                      </a:lnTo>
                      <a:lnTo>
                        <a:pt x="1670" y="937"/>
                      </a:lnTo>
                      <a:lnTo>
                        <a:pt x="1657" y="922"/>
                      </a:lnTo>
                      <a:lnTo>
                        <a:pt x="1644" y="898"/>
                      </a:lnTo>
                      <a:lnTo>
                        <a:pt x="1630" y="874"/>
                      </a:lnTo>
                      <a:lnTo>
                        <a:pt x="1620" y="848"/>
                      </a:lnTo>
                      <a:lnTo>
                        <a:pt x="1610" y="824"/>
                      </a:lnTo>
                      <a:lnTo>
                        <a:pt x="1601" y="806"/>
                      </a:lnTo>
                      <a:lnTo>
                        <a:pt x="1599" y="790"/>
                      </a:lnTo>
                      <a:lnTo>
                        <a:pt x="1607" y="666"/>
                      </a:lnTo>
                      <a:close/>
                    </a:path>
                  </a:pathLst>
                </a:custGeom>
                <a:solidFill>
                  <a:srgbClr val="F9EA91"/>
                </a:solidFill>
                <a:ln w="9525">
                  <a:noFill/>
                  <a:round/>
                  <a:headEnd/>
                  <a:tailEnd/>
                </a:ln>
              </p:spPr>
              <p:txBody>
                <a:bodyPr>
                  <a:prstTxWarp prst="textNoShape">
                    <a:avLst/>
                  </a:prstTxWarp>
                </a:bodyPr>
                <a:lstStyle/>
                <a:p>
                  <a:endParaRPr lang="en-US"/>
                </a:p>
              </p:txBody>
            </p:sp>
            <p:sp>
              <p:nvSpPr>
                <p:cNvPr id="56018" name="Freeform 429"/>
                <p:cNvSpPr>
                  <a:spLocks noChangeAspect="1" noEditPoints="1"/>
                </p:cNvSpPr>
                <p:nvPr/>
              </p:nvSpPr>
              <p:spPr bwMode="auto">
                <a:xfrm>
                  <a:off x="2556" y="2513"/>
                  <a:ext cx="1480" cy="24"/>
                </a:xfrm>
                <a:custGeom>
                  <a:avLst/>
                  <a:gdLst>
                    <a:gd name="T0" fmla="*/ 4441 w 4441"/>
                    <a:gd name="T1" fmla="*/ 71 h 71"/>
                    <a:gd name="T2" fmla="*/ 3738 w 4441"/>
                    <a:gd name="T3" fmla="*/ 71 h 71"/>
                    <a:gd name="T4" fmla="*/ 3745 w 4441"/>
                    <a:gd name="T5" fmla="*/ 53 h 71"/>
                    <a:gd name="T6" fmla="*/ 3754 w 4441"/>
                    <a:gd name="T7" fmla="*/ 31 h 71"/>
                    <a:gd name="T8" fmla="*/ 3759 w 4441"/>
                    <a:gd name="T9" fmla="*/ 16 h 71"/>
                    <a:gd name="T10" fmla="*/ 3767 w 4441"/>
                    <a:gd name="T11" fmla="*/ 0 h 71"/>
                    <a:gd name="T12" fmla="*/ 4441 w 4441"/>
                    <a:gd name="T13" fmla="*/ 0 h 71"/>
                    <a:gd name="T14" fmla="*/ 4441 w 4441"/>
                    <a:gd name="T15" fmla="*/ 71 h 71"/>
                    <a:gd name="T16" fmla="*/ 3723 w 4441"/>
                    <a:gd name="T17" fmla="*/ 71 h 71"/>
                    <a:gd name="T18" fmla="*/ 2840 w 4441"/>
                    <a:gd name="T19" fmla="*/ 71 h 71"/>
                    <a:gd name="T20" fmla="*/ 2842 w 4441"/>
                    <a:gd name="T21" fmla="*/ 53 h 71"/>
                    <a:gd name="T22" fmla="*/ 2842 w 4441"/>
                    <a:gd name="T23" fmla="*/ 34 h 71"/>
                    <a:gd name="T24" fmla="*/ 2846 w 4441"/>
                    <a:gd name="T25" fmla="*/ 16 h 71"/>
                    <a:gd name="T26" fmla="*/ 2848 w 4441"/>
                    <a:gd name="T27" fmla="*/ 0 h 71"/>
                    <a:gd name="T28" fmla="*/ 3751 w 4441"/>
                    <a:gd name="T29" fmla="*/ 0 h 71"/>
                    <a:gd name="T30" fmla="*/ 3743 w 4441"/>
                    <a:gd name="T31" fmla="*/ 16 h 71"/>
                    <a:gd name="T32" fmla="*/ 3735 w 4441"/>
                    <a:gd name="T33" fmla="*/ 34 h 71"/>
                    <a:gd name="T34" fmla="*/ 3728 w 4441"/>
                    <a:gd name="T35" fmla="*/ 53 h 71"/>
                    <a:gd name="T36" fmla="*/ 3723 w 4441"/>
                    <a:gd name="T37" fmla="*/ 71 h 71"/>
                    <a:gd name="T38" fmla="*/ 1507 w 4441"/>
                    <a:gd name="T39" fmla="*/ 71 h 71"/>
                    <a:gd name="T40" fmla="*/ 1091 w 4441"/>
                    <a:gd name="T41" fmla="*/ 71 h 71"/>
                    <a:gd name="T42" fmla="*/ 1086 w 4441"/>
                    <a:gd name="T43" fmla="*/ 53 h 71"/>
                    <a:gd name="T44" fmla="*/ 1083 w 4441"/>
                    <a:gd name="T45" fmla="*/ 34 h 71"/>
                    <a:gd name="T46" fmla="*/ 1078 w 4441"/>
                    <a:gd name="T47" fmla="*/ 16 h 71"/>
                    <a:gd name="T48" fmla="*/ 1072 w 4441"/>
                    <a:gd name="T49" fmla="*/ 0 h 71"/>
                    <a:gd name="T50" fmla="*/ 1507 w 4441"/>
                    <a:gd name="T51" fmla="*/ 0 h 71"/>
                    <a:gd name="T52" fmla="*/ 1507 w 4441"/>
                    <a:gd name="T53" fmla="*/ 16 h 71"/>
                    <a:gd name="T54" fmla="*/ 1507 w 4441"/>
                    <a:gd name="T55" fmla="*/ 34 h 71"/>
                    <a:gd name="T56" fmla="*/ 1507 w 4441"/>
                    <a:gd name="T57" fmla="*/ 53 h 71"/>
                    <a:gd name="T58" fmla="*/ 1507 w 4441"/>
                    <a:gd name="T59" fmla="*/ 71 h 71"/>
                    <a:gd name="T60" fmla="*/ 1043 w 4441"/>
                    <a:gd name="T61" fmla="*/ 71 h 71"/>
                    <a:gd name="T62" fmla="*/ 688 w 4441"/>
                    <a:gd name="T63" fmla="*/ 71 h 71"/>
                    <a:gd name="T64" fmla="*/ 688 w 4441"/>
                    <a:gd name="T65" fmla="*/ 53 h 71"/>
                    <a:gd name="T66" fmla="*/ 686 w 4441"/>
                    <a:gd name="T67" fmla="*/ 34 h 71"/>
                    <a:gd name="T68" fmla="*/ 683 w 4441"/>
                    <a:gd name="T69" fmla="*/ 16 h 71"/>
                    <a:gd name="T70" fmla="*/ 683 w 4441"/>
                    <a:gd name="T71" fmla="*/ 0 h 71"/>
                    <a:gd name="T72" fmla="*/ 1020 w 4441"/>
                    <a:gd name="T73" fmla="*/ 0 h 71"/>
                    <a:gd name="T74" fmla="*/ 1026 w 4441"/>
                    <a:gd name="T75" fmla="*/ 13 h 71"/>
                    <a:gd name="T76" fmla="*/ 1028 w 4441"/>
                    <a:gd name="T77" fmla="*/ 24 h 71"/>
                    <a:gd name="T78" fmla="*/ 1031 w 4441"/>
                    <a:gd name="T79" fmla="*/ 36 h 71"/>
                    <a:gd name="T80" fmla="*/ 1036 w 4441"/>
                    <a:gd name="T81" fmla="*/ 48 h 71"/>
                    <a:gd name="T82" fmla="*/ 1038 w 4441"/>
                    <a:gd name="T83" fmla="*/ 53 h 71"/>
                    <a:gd name="T84" fmla="*/ 1038 w 4441"/>
                    <a:gd name="T85" fmla="*/ 58 h 71"/>
                    <a:gd name="T86" fmla="*/ 1041 w 4441"/>
                    <a:gd name="T87" fmla="*/ 65 h 71"/>
                    <a:gd name="T88" fmla="*/ 1043 w 4441"/>
                    <a:gd name="T89" fmla="*/ 71 h 71"/>
                    <a:gd name="T90" fmla="*/ 657 w 4441"/>
                    <a:gd name="T91" fmla="*/ 71 h 71"/>
                    <a:gd name="T92" fmla="*/ 0 w 4441"/>
                    <a:gd name="T93" fmla="*/ 71 h 71"/>
                    <a:gd name="T94" fmla="*/ 0 w 4441"/>
                    <a:gd name="T95" fmla="*/ 53 h 71"/>
                    <a:gd name="T96" fmla="*/ 4 w 4441"/>
                    <a:gd name="T97" fmla="*/ 34 h 71"/>
                    <a:gd name="T98" fmla="*/ 7 w 4441"/>
                    <a:gd name="T99" fmla="*/ 16 h 71"/>
                    <a:gd name="T100" fmla="*/ 7 w 4441"/>
                    <a:gd name="T101" fmla="*/ 0 h 71"/>
                    <a:gd name="T102" fmla="*/ 654 w 4441"/>
                    <a:gd name="T103" fmla="*/ 0 h 71"/>
                    <a:gd name="T104" fmla="*/ 654 w 4441"/>
                    <a:gd name="T105" fmla="*/ 16 h 71"/>
                    <a:gd name="T106" fmla="*/ 657 w 4441"/>
                    <a:gd name="T107" fmla="*/ 34 h 71"/>
                    <a:gd name="T108" fmla="*/ 657 w 4441"/>
                    <a:gd name="T109" fmla="*/ 53 h 71"/>
                    <a:gd name="T110" fmla="*/ 657 w 4441"/>
                    <a:gd name="T111" fmla="*/ 71 h 71"/>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4441"/>
                    <a:gd name="T169" fmla="*/ 0 h 71"/>
                    <a:gd name="T170" fmla="*/ 4441 w 4441"/>
                    <a:gd name="T171" fmla="*/ 71 h 71"/>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4441" h="71">
                      <a:moveTo>
                        <a:pt x="4441" y="71"/>
                      </a:moveTo>
                      <a:lnTo>
                        <a:pt x="3738" y="71"/>
                      </a:lnTo>
                      <a:lnTo>
                        <a:pt x="3745" y="53"/>
                      </a:lnTo>
                      <a:lnTo>
                        <a:pt x="3754" y="31"/>
                      </a:lnTo>
                      <a:lnTo>
                        <a:pt x="3759" y="16"/>
                      </a:lnTo>
                      <a:lnTo>
                        <a:pt x="3767" y="0"/>
                      </a:lnTo>
                      <a:lnTo>
                        <a:pt x="4441" y="0"/>
                      </a:lnTo>
                      <a:lnTo>
                        <a:pt x="4441" y="71"/>
                      </a:lnTo>
                      <a:close/>
                      <a:moveTo>
                        <a:pt x="3723" y="71"/>
                      </a:moveTo>
                      <a:lnTo>
                        <a:pt x="2840" y="71"/>
                      </a:lnTo>
                      <a:lnTo>
                        <a:pt x="2842" y="53"/>
                      </a:lnTo>
                      <a:lnTo>
                        <a:pt x="2842" y="34"/>
                      </a:lnTo>
                      <a:lnTo>
                        <a:pt x="2846" y="16"/>
                      </a:lnTo>
                      <a:lnTo>
                        <a:pt x="2848" y="0"/>
                      </a:lnTo>
                      <a:lnTo>
                        <a:pt x="3751" y="0"/>
                      </a:lnTo>
                      <a:lnTo>
                        <a:pt x="3743" y="16"/>
                      </a:lnTo>
                      <a:lnTo>
                        <a:pt x="3735" y="34"/>
                      </a:lnTo>
                      <a:lnTo>
                        <a:pt x="3728" y="53"/>
                      </a:lnTo>
                      <a:lnTo>
                        <a:pt x="3723" y="71"/>
                      </a:lnTo>
                      <a:close/>
                      <a:moveTo>
                        <a:pt x="1507" y="71"/>
                      </a:moveTo>
                      <a:lnTo>
                        <a:pt x="1091" y="71"/>
                      </a:lnTo>
                      <a:lnTo>
                        <a:pt x="1086" y="53"/>
                      </a:lnTo>
                      <a:lnTo>
                        <a:pt x="1083" y="34"/>
                      </a:lnTo>
                      <a:lnTo>
                        <a:pt x="1078" y="16"/>
                      </a:lnTo>
                      <a:lnTo>
                        <a:pt x="1072" y="0"/>
                      </a:lnTo>
                      <a:lnTo>
                        <a:pt x="1507" y="0"/>
                      </a:lnTo>
                      <a:lnTo>
                        <a:pt x="1507" y="16"/>
                      </a:lnTo>
                      <a:lnTo>
                        <a:pt x="1507" y="34"/>
                      </a:lnTo>
                      <a:lnTo>
                        <a:pt x="1507" y="53"/>
                      </a:lnTo>
                      <a:lnTo>
                        <a:pt x="1507" y="71"/>
                      </a:lnTo>
                      <a:close/>
                      <a:moveTo>
                        <a:pt x="1043" y="71"/>
                      </a:moveTo>
                      <a:lnTo>
                        <a:pt x="688" y="71"/>
                      </a:lnTo>
                      <a:lnTo>
                        <a:pt x="688" y="53"/>
                      </a:lnTo>
                      <a:lnTo>
                        <a:pt x="686" y="34"/>
                      </a:lnTo>
                      <a:lnTo>
                        <a:pt x="683" y="16"/>
                      </a:lnTo>
                      <a:lnTo>
                        <a:pt x="683" y="0"/>
                      </a:lnTo>
                      <a:lnTo>
                        <a:pt x="1020" y="0"/>
                      </a:lnTo>
                      <a:lnTo>
                        <a:pt x="1026" y="13"/>
                      </a:lnTo>
                      <a:lnTo>
                        <a:pt x="1028" y="24"/>
                      </a:lnTo>
                      <a:lnTo>
                        <a:pt x="1031" y="36"/>
                      </a:lnTo>
                      <a:lnTo>
                        <a:pt x="1036" y="48"/>
                      </a:lnTo>
                      <a:lnTo>
                        <a:pt x="1038" y="53"/>
                      </a:lnTo>
                      <a:lnTo>
                        <a:pt x="1038" y="58"/>
                      </a:lnTo>
                      <a:lnTo>
                        <a:pt x="1041" y="65"/>
                      </a:lnTo>
                      <a:lnTo>
                        <a:pt x="1043" y="71"/>
                      </a:lnTo>
                      <a:close/>
                      <a:moveTo>
                        <a:pt x="657" y="71"/>
                      </a:moveTo>
                      <a:lnTo>
                        <a:pt x="0" y="71"/>
                      </a:lnTo>
                      <a:lnTo>
                        <a:pt x="0" y="53"/>
                      </a:lnTo>
                      <a:lnTo>
                        <a:pt x="4" y="34"/>
                      </a:lnTo>
                      <a:lnTo>
                        <a:pt x="7" y="16"/>
                      </a:lnTo>
                      <a:lnTo>
                        <a:pt x="7" y="0"/>
                      </a:lnTo>
                      <a:lnTo>
                        <a:pt x="654" y="0"/>
                      </a:lnTo>
                      <a:lnTo>
                        <a:pt x="654" y="16"/>
                      </a:lnTo>
                      <a:lnTo>
                        <a:pt x="657" y="34"/>
                      </a:lnTo>
                      <a:lnTo>
                        <a:pt x="657" y="53"/>
                      </a:lnTo>
                      <a:lnTo>
                        <a:pt x="657" y="71"/>
                      </a:lnTo>
                      <a:close/>
                    </a:path>
                  </a:pathLst>
                </a:custGeom>
                <a:solidFill>
                  <a:srgbClr val="F9EA91"/>
                </a:solidFill>
                <a:ln w="9525">
                  <a:noFill/>
                  <a:round/>
                  <a:headEnd/>
                  <a:tailEnd/>
                </a:ln>
              </p:spPr>
              <p:txBody>
                <a:bodyPr>
                  <a:prstTxWarp prst="textNoShape">
                    <a:avLst/>
                  </a:prstTxWarp>
                </a:bodyPr>
                <a:lstStyle/>
                <a:p>
                  <a:endParaRPr lang="en-US"/>
                </a:p>
              </p:txBody>
            </p:sp>
            <p:sp>
              <p:nvSpPr>
                <p:cNvPr id="56019" name="Freeform 430"/>
                <p:cNvSpPr>
                  <a:spLocks noChangeAspect="1" noEditPoints="1"/>
                </p:cNvSpPr>
                <p:nvPr/>
              </p:nvSpPr>
              <p:spPr bwMode="auto">
                <a:xfrm>
                  <a:off x="2558" y="2501"/>
                  <a:ext cx="1478" cy="23"/>
                </a:xfrm>
                <a:custGeom>
                  <a:avLst/>
                  <a:gdLst>
                    <a:gd name="T0" fmla="*/ 4434 w 4434"/>
                    <a:gd name="T1" fmla="*/ 71 h 71"/>
                    <a:gd name="T2" fmla="*/ 3744 w 4434"/>
                    <a:gd name="T3" fmla="*/ 71 h 71"/>
                    <a:gd name="T4" fmla="*/ 3755 w 4434"/>
                    <a:gd name="T5" fmla="*/ 53 h 71"/>
                    <a:gd name="T6" fmla="*/ 3762 w 4434"/>
                    <a:gd name="T7" fmla="*/ 32 h 71"/>
                    <a:gd name="T8" fmla="*/ 3771 w 4434"/>
                    <a:gd name="T9" fmla="*/ 15 h 71"/>
                    <a:gd name="T10" fmla="*/ 3778 w 4434"/>
                    <a:gd name="T11" fmla="*/ 0 h 71"/>
                    <a:gd name="T12" fmla="*/ 4434 w 4434"/>
                    <a:gd name="T13" fmla="*/ 0 h 71"/>
                    <a:gd name="T14" fmla="*/ 4434 w 4434"/>
                    <a:gd name="T15" fmla="*/ 71 h 71"/>
                    <a:gd name="T16" fmla="*/ 3731 w 4434"/>
                    <a:gd name="T17" fmla="*/ 71 h 71"/>
                    <a:gd name="T18" fmla="*/ 2835 w 4434"/>
                    <a:gd name="T19" fmla="*/ 71 h 71"/>
                    <a:gd name="T20" fmla="*/ 2839 w 4434"/>
                    <a:gd name="T21" fmla="*/ 53 h 71"/>
                    <a:gd name="T22" fmla="*/ 2841 w 4434"/>
                    <a:gd name="T23" fmla="*/ 34 h 71"/>
                    <a:gd name="T24" fmla="*/ 2844 w 4434"/>
                    <a:gd name="T25" fmla="*/ 15 h 71"/>
                    <a:gd name="T26" fmla="*/ 2844 w 4434"/>
                    <a:gd name="T27" fmla="*/ 0 h 71"/>
                    <a:gd name="T28" fmla="*/ 3760 w 4434"/>
                    <a:gd name="T29" fmla="*/ 0 h 71"/>
                    <a:gd name="T30" fmla="*/ 3752 w 4434"/>
                    <a:gd name="T31" fmla="*/ 15 h 71"/>
                    <a:gd name="T32" fmla="*/ 3747 w 4434"/>
                    <a:gd name="T33" fmla="*/ 34 h 71"/>
                    <a:gd name="T34" fmla="*/ 3738 w 4434"/>
                    <a:gd name="T35" fmla="*/ 53 h 71"/>
                    <a:gd name="T36" fmla="*/ 3731 w 4434"/>
                    <a:gd name="T37" fmla="*/ 71 h 71"/>
                    <a:gd name="T38" fmla="*/ 1500 w 4434"/>
                    <a:gd name="T39" fmla="*/ 71 h 71"/>
                    <a:gd name="T40" fmla="*/ 1076 w 4434"/>
                    <a:gd name="T41" fmla="*/ 71 h 71"/>
                    <a:gd name="T42" fmla="*/ 1071 w 4434"/>
                    <a:gd name="T43" fmla="*/ 53 h 71"/>
                    <a:gd name="T44" fmla="*/ 1069 w 4434"/>
                    <a:gd name="T45" fmla="*/ 34 h 71"/>
                    <a:gd name="T46" fmla="*/ 1065 w 4434"/>
                    <a:gd name="T47" fmla="*/ 15 h 71"/>
                    <a:gd name="T48" fmla="*/ 1063 w 4434"/>
                    <a:gd name="T49" fmla="*/ 0 h 71"/>
                    <a:gd name="T50" fmla="*/ 1503 w 4434"/>
                    <a:gd name="T51" fmla="*/ 0 h 71"/>
                    <a:gd name="T52" fmla="*/ 1503 w 4434"/>
                    <a:gd name="T53" fmla="*/ 15 h 71"/>
                    <a:gd name="T54" fmla="*/ 1503 w 4434"/>
                    <a:gd name="T55" fmla="*/ 34 h 71"/>
                    <a:gd name="T56" fmla="*/ 1500 w 4434"/>
                    <a:gd name="T57" fmla="*/ 53 h 71"/>
                    <a:gd name="T58" fmla="*/ 1500 w 4434"/>
                    <a:gd name="T59" fmla="*/ 71 h 71"/>
                    <a:gd name="T60" fmla="*/ 1024 w 4434"/>
                    <a:gd name="T61" fmla="*/ 71 h 71"/>
                    <a:gd name="T62" fmla="*/ 681 w 4434"/>
                    <a:gd name="T63" fmla="*/ 71 h 71"/>
                    <a:gd name="T64" fmla="*/ 679 w 4434"/>
                    <a:gd name="T65" fmla="*/ 53 h 71"/>
                    <a:gd name="T66" fmla="*/ 679 w 4434"/>
                    <a:gd name="T67" fmla="*/ 34 h 71"/>
                    <a:gd name="T68" fmla="*/ 679 w 4434"/>
                    <a:gd name="T69" fmla="*/ 15 h 71"/>
                    <a:gd name="T70" fmla="*/ 681 w 4434"/>
                    <a:gd name="T71" fmla="*/ 0 h 71"/>
                    <a:gd name="T72" fmla="*/ 1011 w 4434"/>
                    <a:gd name="T73" fmla="*/ 0 h 71"/>
                    <a:gd name="T74" fmla="*/ 1013 w 4434"/>
                    <a:gd name="T75" fmla="*/ 15 h 71"/>
                    <a:gd name="T76" fmla="*/ 1016 w 4434"/>
                    <a:gd name="T77" fmla="*/ 34 h 71"/>
                    <a:gd name="T78" fmla="*/ 1019 w 4434"/>
                    <a:gd name="T79" fmla="*/ 53 h 71"/>
                    <a:gd name="T80" fmla="*/ 1024 w 4434"/>
                    <a:gd name="T81" fmla="*/ 71 h 71"/>
                    <a:gd name="T82" fmla="*/ 647 w 4434"/>
                    <a:gd name="T83" fmla="*/ 71 h 71"/>
                    <a:gd name="T84" fmla="*/ 0 w 4434"/>
                    <a:gd name="T85" fmla="*/ 71 h 71"/>
                    <a:gd name="T86" fmla="*/ 0 w 4434"/>
                    <a:gd name="T87" fmla="*/ 53 h 71"/>
                    <a:gd name="T88" fmla="*/ 0 w 4434"/>
                    <a:gd name="T89" fmla="*/ 34 h 71"/>
                    <a:gd name="T90" fmla="*/ 0 w 4434"/>
                    <a:gd name="T91" fmla="*/ 15 h 71"/>
                    <a:gd name="T92" fmla="*/ 0 w 4434"/>
                    <a:gd name="T93" fmla="*/ 0 h 71"/>
                    <a:gd name="T94" fmla="*/ 647 w 4434"/>
                    <a:gd name="T95" fmla="*/ 0 h 71"/>
                    <a:gd name="T96" fmla="*/ 647 w 4434"/>
                    <a:gd name="T97" fmla="*/ 15 h 71"/>
                    <a:gd name="T98" fmla="*/ 647 w 4434"/>
                    <a:gd name="T99" fmla="*/ 34 h 71"/>
                    <a:gd name="T100" fmla="*/ 647 w 4434"/>
                    <a:gd name="T101" fmla="*/ 53 h 71"/>
                    <a:gd name="T102" fmla="*/ 647 w 4434"/>
                    <a:gd name="T103" fmla="*/ 71 h 7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4434"/>
                    <a:gd name="T157" fmla="*/ 0 h 71"/>
                    <a:gd name="T158" fmla="*/ 4434 w 4434"/>
                    <a:gd name="T159" fmla="*/ 71 h 7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4434" h="71">
                      <a:moveTo>
                        <a:pt x="4434" y="71"/>
                      </a:moveTo>
                      <a:lnTo>
                        <a:pt x="3744" y="71"/>
                      </a:lnTo>
                      <a:lnTo>
                        <a:pt x="3755" y="53"/>
                      </a:lnTo>
                      <a:lnTo>
                        <a:pt x="3762" y="32"/>
                      </a:lnTo>
                      <a:lnTo>
                        <a:pt x="3771" y="15"/>
                      </a:lnTo>
                      <a:lnTo>
                        <a:pt x="3778" y="0"/>
                      </a:lnTo>
                      <a:lnTo>
                        <a:pt x="4434" y="0"/>
                      </a:lnTo>
                      <a:lnTo>
                        <a:pt x="4434" y="71"/>
                      </a:lnTo>
                      <a:close/>
                      <a:moveTo>
                        <a:pt x="3731" y="71"/>
                      </a:moveTo>
                      <a:lnTo>
                        <a:pt x="2835" y="71"/>
                      </a:lnTo>
                      <a:lnTo>
                        <a:pt x="2839" y="53"/>
                      </a:lnTo>
                      <a:lnTo>
                        <a:pt x="2841" y="34"/>
                      </a:lnTo>
                      <a:lnTo>
                        <a:pt x="2844" y="15"/>
                      </a:lnTo>
                      <a:lnTo>
                        <a:pt x="2844" y="0"/>
                      </a:lnTo>
                      <a:lnTo>
                        <a:pt x="3760" y="0"/>
                      </a:lnTo>
                      <a:lnTo>
                        <a:pt x="3752" y="15"/>
                      </a:lnTo>
                      <a:lnTo>
                        <a:pt x="3747" y="34"/>
                      </a:lnTo>
                      <a:lnTo>
                        <a:pt x="3738" y="53"/>
                      </a:lnTo>
                      <a:lnTo>
                        <a:pt x="3731" y="71"/>
                      </a:lnTo>
                      <a:close/>
                      <a:moveTo>
                        <a:pt x="1500" y="71"/>
                      </a:moveTo>
                      <a:lnTo>
                        <a:pt x="1076" y="71"/>
                      </a:lnTo>
                      <a:lnTo>
                        <a:pt x="1071" y="53"/>
                      </a:lnTo>
                      <a:lnTo>
                        <a:pt x="1069" y="34"/>
                      </a:lnTo>
                      <a:lnTo>
                        <a:pt x="1065" y="15"/>
                      </a:lnTo>
                      <a:lnTo>
                        <a:pt x="1063" y="0"/>
                      </a:lnTo>
                      <a:lnTo>
                        <a:pt x="1503" y="0"/>
                      </a:lnTo>
                      <a:lnTo>
                        <a:pt x="1503" y="15"/>
                      </a:lnTo>
                      <a:lnTo>
                        <a:pt x="1503" y="34"/>
                      </a:lnTo>
                      <a:lnTo>
                        <a:pt x="1500" y="53"/>
                      </a:lnTo>
                      <a:lnTo>
                        <a:pt x="1500" y="71"/>
                      </a:lnTo>
                      <a:close/>
                      <a:moveTo>
                        <a:pt x="1024" y="71"/>
                      </a:moveTo>
                      <a:lnTo>
                        <a:pt x="681" y="71"/>
                      </a:lnTo>
                      <a:lnTo>
                        <a:pt x="679" y="53"/>
                      </a:lnTo>
                      <a:lnTo>
                        <a:pt x="679" y="34"/>
                      </a:lnTo>
                      <a:lnTo>
                        <a:pt x="679" y="15"/>
                      </a:lnTo>
                      <a:lnTo>
                        <a:pt x="681" y="0"/>
                      </a:lnTo>
                      <a:lnTo>
                        <a:pt x="1011" y="0"/>
                      </a:lnTo>
                      <a:lnTo>
                        <a:pt x="1013" y="15"/>
                      </a:lnTo>
                      <a:lnTo>
                        <a:pt x="1016" y="34"/>
                      </a:lnTo>
                      <a:lnTo>
                        <a:pt x="1019" y="53"/>
                      </a:lnTo>
                      <a:lnTo>
                        <a:pt x="1024" y="71"/>
                      </a:lnTo>
                      <a:close/>
                      <a:moveTo>
                        <a:pt x="647" y="71"/>
                      </a:moveTo>
                      <a:lnTo>
                        <a:pt x="0" y="71"/>
                      </a:lnTo>
                      <a:lnTo>
                        <a:pt x="0" y="53"/>
                      </a:lnTo>
                      <a:lnTo>
                        <a:pt x="0" y="34"/>
                      </a:lnTo>
                      <a:lnTo>
                        <a:pt x="0" y="15"/>
                      </a:lnTo>
                      <a:lnTo>
                        <a:pt x="0" y="0"/>
                      </a:lnTo>
                      <a:lnTo>
                        <a:pt x="647" y="0"/>
                      </a:lnTo>
                      <a:lnTo>
                        <a:pt x="647" y="15"/>
                      </a:lnTo>
                      <a:lnTo>
                        <a:pt x="647" y="34"/>
                      </a:lnTo>
                      <a:lnTo>
                        <a:pt x="647" y="53"/>
                      </a:lnTo>
                      <a:lnTo>
                        <a:pt x="647" y="71"/>
                      </a:lnTo>
                      <a:close/>
                    </a:path>
                  </a:pathLst>
                </a:custGeom>
                <a:solidFill>
                  <a:srgbClr val="F9EA93"/>
                </a:solidFill>
                <a:ln w="9525">
                  <a:noFill/>
                  <a:round/>
                  <a:headEnd/>
                  <a:tailEnd/>
                </a:ln>
              </p:spPr>
              <p:txBody>
                <a:bodyPr>
                  <a:prstTxWarp prst="textNoShape">
                    <a:avLst/>
                  </a:prstTxWarp>
                </a:bodyPr>
                <a:lstStyle/>
                <a:p>
                  <a:endParaRPr lang="en-US"/>
                </a:p>
              </p:txBody>
            </p:sp>
            <p:sp>
              <p:nvSpPr>
                <p:cNvPr id="56020" name="Freeform 431"/>
                <p:cNvSpPr>
                  <a:spLocks noChangeAspect="1" noEditPoints="1"/>
                </p:cNvSpPr>
                <p:nvPr/>
              </p:nvSpPr>
              <p:spPr bwMode="auto">
                <a:xfrm>
                  <a:off x="2558" y="2487"/>
                  <a:ext cx="1479" cy="26"/>
                </a:xfrm>
                <a:custGeom>
                  <a:avLst/>
                  <a:gdLst>
                    <a:gd name="T0" fmla="*/ 4434 w 4436"/>
                    <a:gd name="T1" fmla="*/ 77 h 77"/>
                    <a:gd name="T2" fmla="*/ 3760 w 4436"/>
                    <a:gd name="T3" fmla="*/ 77 h 77"/>
                    <a:gd name="T4" fmla="*/ 3771 w 4436"/>
                    <a:gd name="T5" fmla="*/ 55 h 77"/>
                    <a:gd name="T6" fmla="*/ 3781 w 4436"/>
                    <a:gd name="T7" fmla="*/ 38 h 77"/>
                    <a:gd name="T8" fmla="*/ 3789 w 4436"/>
                    <a:gd name="T9" fmla="*/ 19 h 77"/>
                    <a:gd name="T10" fmla="*/ 3794 w 4436"/>
                    <a:gd name="T11" fmla="*/ 0 h 77"/>
                    <a:gd name="T12" fmla="*/ 4436 w 4436"/>
                    <a:gd name="T13" fmla="*/ 0 h 77"/>
                    <a:gd name="T14" fmla="*/ 4434 w 4436"/>
                    <a:gd name="T15" fmla="*/ 77 h 77"/>
                    <a:gd name="T16" fmla="*/ 3744 w 4436"/>
                    <a:gd name="T17" fmla="*/ 77 h 77"/>
                    <a:gd name="T18" fmla="*/ 2841 w 4436"/>
                    <a:gd name="T19" fmla="*/ 77 h 77"/>
                    <a:gd name="T20" fmla="*/ 2844 w 4436"/>
                    <a:gd name="T21" fmla="*/ 58 h 77"/>
                    <a:gd name="T22" fmla="*/ 2844 w 4436"/>
                    <a:gd name="T23" fmla="*/ 38 h 77"/>
                    <a:gd name="T24" fmla="*/ 2846 w 4436"/>
                    <a:gd name="T25" fmla="*/ 19 h 77"/>
                    <a:gd name="T26" fmla="*/ 2851 w 4436"/>
                    <a:gd name="T27" fmla="*/ 0 h 77"/>
                    <a:gd name="T28" fmla="*/ 3778 w 4436"/>
                    <a:gd name="T29" fmla="*/ 0 h 77"/>
                    <a:gd name="T30" fmla="*/ 3771 w 4436"/>
                    <a:gd name="T31" fmla="*/ 19 h 77"/>
                    <a:gd name="T32" fmla="*/ 3762 w 4436"/>
                    <a:gd name="T33" fmla="*/ 38 h 77"/>
                    <a:gd name="T34" fmla="*/ 3755 w 4436"/>
                    <a:gd name="T35" fmla="*/ 58 h 77"/>
                    <a:gd name="T36" fmla="*/ 3744 w 4436"/>
                    <a:gd name="T37" fmla="*/ 77 h 77"/>
                    <a:gd name="T38" fmla="*/ 1500 w 4436"/>
                    <a:gd name="T39" fmla="*/ 77 h 77"/>
                    <a:gd name="T40" fmla="*/ 1065 w 4436"/>
                    <a:gd name="T41" fmla="*/ 77 h 77"/>
                    <a:gd name="T42" fmla="*/ 1065 w 4436"/>
                    <a:gd name="T43" fmla="*/ 58 h 77"/>
                    <a:gd name="T44" fmla="*/ 1063 w 4436"/>
                    <a:gd name="T45" fmla="*/ 38 h 77"/>
                    <a:gd name="T46" fmla="*/ 1058 w 4436"/>
                    <a:gd name="T47" fmla="*/ 19 h 77"/>
                    <a:gd name="T48" fmla="*/ 1058 w 4436"/>
                    <a:gd name="T49" fmla="*/ 0 h 77"/>
                    <a:gd name="T50" fmla="*/ 1503 w 4436"/>
                    <a:gd name="T51" fmla="*/ 0 h 77"/>
                    <a:gd name="T52" fmla="*/ 1503 w 4436"/>
                    <a:gd name="T53" fmla="*/ 19 h 77"/>
                    <a:gd name="T54" fmla="*/ 1503 w 4436"/>
                    <a:gd name="T55" fmla="*/ 38 h 77"/>
                    <a:gd name="T56" fmla="*/ 1503 w 4436"/>
                    <a:gd name="T57" fmla="*/ 58 h 77"/>
                    <a:gd name="T58" fmla="*/ 1500 w 4436"/>
                    <a:gd name="T59" fmla="*/ 77 h 77"/>
                    <a:gd name="T60" fmla="*/ 1013 w 4436"/>
                    <a:gd name="T61" fmla="*/ 77 h 77"/>
                    <a:gd name="T62" fmla="*/ 676 w 4436"/>
                    <a:gd name="T63" fmla="*/ 77 h 77"/>
                    <a:gd name="T64" fmla="*/ 676 w 4436"/>
                    <a:gd name="T65" fmla="*/ 58 h 77"/>
                    <a:gd name="T66" fmla="*/ 679 w 4436"/>
                    <a:gd name="T67" fmla="*/ 38 h 77"/>
                    <a:gd name="T68" fmla="*/ 681 w 4436"/>
                    <a:gd name="T69" fmla="*/ 19 h 77"/>
                    <a:gd name="T70" fmla="*/ 681 w 4436"/>
                    <a:gd name="T71" fmla="*/ 0 h 77"/>
                    <a:gd name="T72" fmla="*/ 1005 w 4436"/>
                    <a:gd name="T73" fmla="*/ 0 h 77"/>
                    <a:gd name="T74" fmla="*/ 1005 w 4436"/>
                    <a:gd name="T75" fmla="*/ 19 h 77"/>
                    <a:gd name="T76" fmla="*/ 1011 w 4436"/>
                    <a:gd name="T77" fmla="*/ 38 h 77"/>
                    <a:gd name="T78" fmla="*/ 1013 w 4436"/>
                    <a:gd name="T79" fmla="*/ 58 h 77"/>
                    <a:gd name="T80" fmla="*/ 1013 w 4436"/>
                    <a:gd name="T81" fmla="*/ 77 h 77"/>
                    <a:gd name="T82" fmla="*/ 647 w 4436"/>
                    <a:gd name="T83" fmla="*/ 77 h 77"/>
                    <a:gd name="T84" fmla="*/ 0 w 4436"/>
                    <a:gd name="T85" fmla="*/ 77 h 77"/>
                    <a:gd name="T86" fmla="*/ 0 w 4436"/>
                    <a:gd name="T87" fmla="*/ 58 h 77"/>
                    <a:gd name="T88" fmla="*/ 0 w 4436"/>
                    <a:gd name="T89" fmla="*/ 38 h 77"/>
                    <a:gd name="T90" fmla="*/ 0 w 4436"/>
                    <a:gd name="T91" fmla="*/ 19 h 77"/>
                    <a:gd name="T92" fmla="*/ 0 w 4436"/>
                    <a:gd name="T93" fmla="*/ 0 h 77"/>
                    <a:gd name="T94" fmla="*/ 641 w 4436"/>
                    <a:gd name="T95" fmla="*/ 0 h 77"/>
                    <a:gd name="T96" fmla="*/ 645 w 4436"/>
                    <a:gd name="T97" fmla="*/ 19 h 77"/>
                    <a:gd name="T98" fmla="*/ 647 w 4436"/>
                    <a:gd name="T99" fmla="*/ 38 h 77"/>
                    <a:gd name="T100" fmla="*/ 647 w 4436"/>
                    <a:gd name="T101" fmla="*/ 58 h 77"/>
                    <a:gd name="T102" fmla="*/ 647 w 4436"/>
                    <a:gd name="T103" fmla="*/ 77 h 77"/>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4436"/>
                    <a:gd name="T157" fmla="*/ 0 h 77"/>
                    <a:gd name="T158" fmla="*/ 4436 w 4436"/>
                    <a:gd name="T159" fmla="*/ 77 h 77"/>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4436" h="77">
                      <a:moveTo>
                        <a:pt x="4434" y="77"/>
                      </a:moveTo>
                      <a:lnTo>
                        <a:pt x="3760" y="77"/>
                      </a:lnTo>
                      <a:lnTo>
                        <a:pt x="3771" y="55"/>
                      </a:lnTo>
                      <a:lnTo>
                        <a:pt x="3781" y="38"/>
                      </a:lnTo>
                      <a:lnTo>
                        <a:pt x="3789" y="19"/>
                      </a:lnTo>
                      <a:lnTo>
                        <a:pt x="3794" y="0"/>
                      </a:lnTo>
                      <a:lnTo>
                        <a:pt x="4436" y="0"/>
                      </a:lnTo>
                      <a:lnTo>
                        <a:pt x="4434" y="77"/>
                      </a:lnTo>
                      <a:close/>
                      <a:moveTo>
                        <a:pt x="3744" y="77"/>
                      </a:moveTo>
                      <a:lnTo>
                        <a:pt x="2841" y="77"/>
                      </a:lnTo>
                      <a:lnTo>
                        <a:pt x="2844" y="58"/>
                      </a:lnTo>
                      <a:lnTo>
                        <a:pt x="2844" y="38"/>
                      </a:lnTo>
                      <a:lnTo>
                        <a:pt x="2846" y="19"/>
                      </a:lnTo>
                      <a:lnTo>
                        <a:pt x="2851" y="0"/>
                      </a:lnTo>
                      <a:lnTo>
                        <a:pt x="3778" y="0"/>
                      </a:lnTo>
                      <a:lnTo>
                        <a:pt x="3771" y="19"/>
                      </a:lnTo>
                      <a:lnTo>
                        <a:pt x="3762" y="38"/>
                      </a:lnTo>
                      <a:lnTo>
                        <a:pt x="3755" y="58"/>
                      </a:lnTo>
                      <a:lnTo>
                        <a:pt x="3744" y="77"/>
                      </a:lnTo>
                      <a:close/>
                      <a:moveTo>
                        <a:pt x="1500" y="77"/>
                      </a:moveTo>
                      <a:lnTo>
                        <a:pt x="1065" y="77"/>
                      </a:lnTo>
                      <a:lnTo>
                        <a:pt x="1065" y="58"/>
                      </a:lnTo>
                      <a:lnTo>
                        <a:pt x="1063" y="38"/>
                      </a:lnTo>
                      <a:lnTo>
                        <a:pt x="1058" y="19"/>
                      </a:lnTo>
                      <a:lnTo>
                        <a:pt x="1058" y="0"/>
                      </a:lnTo>
                      <a:lnTo>
                        <a:pt x="1503" y="0"/>
                      </a:lnTo>
                      <a:lnTo>
                        <a:pt x="1503" y="19"/>
                      </a:lnTo>
                      <a:lnTo>
                        <a:pt x="1503" y="38"/>
                      </a:lnTo>
                      <a:lnTo>
                        <a:pt x="1503" y="58"/>
                      </a:lnTo>
                      <a:lnTo>
                        <a:pt x="1500" y="77"/>
                      </a:lnTo>
                      <a:close/>
                      <a:moveTo>
                        <a:pt x="1013" y="77"/>
                      </a:moveTo>
                      <a:lnTo>
                        <a:pt x="676" y="77"/>
                      </a:lnTo>
                      <a:lnTo>
                        <a:pt x="676" y="58"/>
                      </a:lnTo>
                      <a:lnTo>
                        <a:pt x="679" y="38"/>
                      </a:lnTo>
                      <a:lnTo>
                        <a:pt x="681" y="19"/>
                      </a:lnTo>
                      <a:lnTo>
                        <a:pt x="681" y="0"/>
                      </a:lnTo>
                      <a:lnTo>
                        <a:pt x="1005" y="0"/>
                      </a:lnTo>
                      <a:lnTo>
                        <a:pt x="1005" y="19"/>
                      </a:lnTo>
                      <a:lnTo>
                        <a:pt x="1011" y="38"/>
                      </a:lnTo>
                      <a:lnTo>
                        <a:pt x="1013" y="58"/>
                      </a:lnTo>
                      <a:lnTo>
                        <a:pt x="1013" y="77"/>
                      </a:lnTo>
                      <a:close/>
                      <a:moveTo>
                        <a:pt x="647" y="77"/>
                      </a:moveTo>
                      <a:lnTo>
                        <a:pt x="0" y="77"/>
                      </a:lnTo>
                      <a:lnTo>
                        <a:pt x="0" y="58"/>
                      </a:lnTo>
                      <a:lnTo>
                        <a:pt x="0" y="38"/>
                      </a:lnTo>
                      <a:lnTo>
                        <a:pt x="0" y="19"/>
                      </a:lnTo>
                      <a:lnTo>
                        <a:pt x="0" y="0"/>
                      </a:lnTo>
                      <a:lnTo>
                        <a:pt x="641" y="0"/>
                      </a:lnTo>
                      <a:lnTo>
                        <a:pt x="645" y="19"/>
                      </a:lnTo>
                      <a:lnTo>
                        <a:pt x="647" y="38"/>
                      </a:lnTo>
                      <a:lnTo>
                        <a:pt x="647" y="58"/>
                      </a:lnTo>
                      <a:lnTo>
                        <a:pt x="647" y="77"/>
                      </a:lnTo>
                      <a:close/>
                    </a:path>
                  </a:pathLst>
                </a:custGeom>
                <a:solidFill>
                  <a:srgbClr val="F9EA99"/>
                </a:solidFill>
                <a:ln w="9525">
                  <a:noFill/>
                  <a:round/>
                  <a:headEnd/>
                  <a:tailEnd/>
                </a:ln>
              </p:spPr>
              <p:txBody>
                <a:bodyPr>
                  <a:prstTxWarp prst="textNoShape">
                    <a:avLst/>
                  </a:prstTxWarp>
                </a:bodyPr>
                <a:lstStyle/>
                <a:p>
                  <a:endParaRPr lang="en-US"/>
                </a:p>
              </p:txBody>
            </p:sp>
            <p:sp>
              <p:nvSpPr>
                <p:cNvPr id="56021" name="Freeform 432"/>
                <p:cNvSpPr>
                  <a:spLocks noChangeAspect="1" noEditPoints="1"/>
                </p:cNvSpPr>
                <p:nvPr/>
              </p:nvSpPr>
              <p:spPr bwMode="auto">
                <a:xfrm>
                  <a:off x="2558" y="2475"/>
                  <a:ext cx="1479" cy="26"/>
                </a:xfrm>
                <a:custGeom>
                  <a:avLst/>
                  <a:gdLst>
                    <a:gd name="T0" fmla="*/ 4434 w 4436"/>
                    <a:gd name="T1" fmla="*/ 76 h 76"/>
                    <a:gd name="T2" fmla="*/ 3778 w 4436"/>
                    <a:gd name="T3" fmla="*/ 76 h 76"/>
                    <a:gd name="T4" fmla="*/ 3786 w 4436"/>
                    <a:gd name="T5" fmla="*/ 52 h 76"/>
                    <a:gd name="T6" fmla="*/ 3797 w 4436"/>
                    <a:gd name="T7" fmla="*/ 31 h 76"/>
                    <a:gd name="T8" fmla="*/ 3805 w 4436"/>
                    <a:gd name="T9" fmla="*/ 16 h 76"/>
                    <a:gd name="T10" fmla="*/ 3813 w 4436"/>
                    <a:gd name="T11" fmla="*/ 0 h 76"/>
                    <a:gd name="T12" fmla="*/ 4436 w 4436"/>
                    <a:gd name="T13" fmla="*/ 0 h 76"/>
                    <a:gd name="T14" fmla="*/ 4436 w 4436"/>
                    <a:gd name="T15" fmla="*/ 5 h 76"/>
                    <a:gd name="T16" fmla="*/ 4434 w 4436"/>
                    <a:gd name="T17" fmla="*/ 76 h 76"/>
                    <a:gd name="T18" fmla="*/ 3760 w 4436"/>
                    <a:gd name="T19" fmla="*/ 76 h 76"/>
                    <a:gd name="T20" fmla="*/ 2844 w 4436"/>
                    <a:gd name="T21" fmla="*/ 76 h 76"/>
                    <a:gd name="T22" fmla="*/ 2846 w 4436"/>
                    <a:gd name="T23" fmla="*/ 57 h 76"/>
                    <a:gd name="T24" fmla="*/ 2849 w 4436"/>
                    <a:gd name="T25" fmla="*/ 36 h 76"/>
                    <a:gd name="T26" fmla="*/ 2851 w 4436"/>
                    <a:gd name="T27" fmla="*/ 18 h 76"/>
                    <a:gd name="T28" fmla="*/ 2854 w 4436"/>
                    <a:gd name="T29" fmla="*/ 0 h 76"/>
                    <a:gd name="T30" fmla="*/ 3797 w 4436"/>
                    <a:gd name="T31" fmla="*/ 0 h 76"/>
                    <a:gd name="T32" fmla="*/ 3789 w 4436"/>
                    <a:gd name="T33" fmla="*/ 18 h 76"/>
                    <a:gd name="T34" fmla="*/ 3778 w 4436"/>
                    <a:gd name="T35" fmla="*/ 36 h 76"/>
                    <a:gd name="T36" fmla="*/ 3768 w 4436"/>
                    <a:gd name="T37" fmla="*/ 57 h 76"/>
                    <a:gd name="T38" fmla="*/ 3760 w 4436"/>
                    <a:gd name="T39" fmla="*/ 76 h 76"/>
                    <a:gd name="T40" fmla="*/ 1503 w 4436"/>
                    <a:gd name="T41" fmla="*/ 76 h 76"/>
                    <a:gd name="T42" fmla="*/ 1063 w 4436"/>
                    <a:gd name="T43" fmla="*/ 76 h 76"/>
                    <a:gd name="T44" fmla="*/ 1060 w 4436"/>
                    <a:gd name="T45" fmla="*/ 60 h 76"/>
                    <a:gd name="T46" fmla="*/ 1058 w 4436"/>
                    <a:gd name="T47" fmla="*/ 45 h 76"/>
                    <a:gd name="T48" fmla="*/ 1058 w 4436"/>
                    <a:gd name="T49" fmla="*/ 31 h 76"/>
                    <a:gd name="T50" fmla="*/ 1058 w 4436"/>
                    <a:gd name="T51" fmla="*/ 16 h 76"/>
                    <a:gd name="T52" fmla="*/ 1055 w 4436"/>
                    <a:gd name="T53" fmla="*/ 13 h 76"/>
                    <a:gd name="T54" fmla="*/ 1055 w 4436"/>
                    <a:gd name="T55" fmla="*/ 10 h 76"/>
                    <a:gd name="T56" fmla="*/ 1055 w 4436"/>
                    <a:gd name="T57" fmla="*/ 5 h 76"/>
                    <a:gd name="T58" fmla="*/ 1055 w 4436"/>
                    <a:gd name="T59" fmla="*/ 0 h 76"/>
                    <a:gd name="T60" fmla="*/ 1503 w 4436"/>
                    <a:gd name="T61" fmla="*/ 0 h 76"/>
                    <a:gd name="T62" fmla="*/ 1503 w 4436"/>
                    <a:gd name="T63" fmla="*/ 18 h 76"/>
                    <a:gd name="T64" fmla="*/ 1503 w 4436"/>
                    <a:gd name="T65" fmla="*/ 36 h 76"/>
                    <a:gd name="T66" fmla="*/ 1503 w 4436"/>
                    <a:gd name="T67" fmla="*/ 57 h 76"/>
                    <a:gd name="T68" fmla="*/ 1503 w 4436"/>
                    <a:gd name="T69" fmla="*/ 76 h 76"/>
                    <a:gd name="T70" fmla="*/ 1011 w 4436"/>
                    <a:gd name="T71" fmla="*/ 76 h 76"/>
                    <a:gd name="T72" fmla="*/ 681 w 4436"/>
                    <a:gd name="T73" fmla="*/ 76 h 76"/>
                    <a:gd name="T74" fmla="*/ 681 w 4436"/>
                    <a:gd name="T75" fmla="*/ 57 h 76"/>
                    <a:gd name="T76" fmla="*/ 681 w 4436"/>
                    <a:gd name="T77" fmla="*/ 36 h 76"/>
                    <a:gd name="T78" fmla="*/ 681 w 4436"/>
                    <a:gd name="T79" fmla="*/ 18 h 76"/>
                    <a:gd name="T80" fmla="*/ 684 w 4436"/>
                    <a:gd name="T81" fmla="*/ 0 h 76"/>
                    <a:gd name="T82" fmla="*/ 1002 w 4436"/>
                    <a:gd name="T83" fmla="*/ 0 h 76"/>
                    <a:gd name="T84" fmla="*/ 1005 w 4436"/>
                    <a:gd name="T85" fmla="*/ 18 h 76"/>
                    <a:gd name="T86" fmla="*/ 1005 w 4436"/>
                    <a:gd name="T87" fmla="*/ 36 h 76"/>
                    <a:gd name="T88" fmla="*/ 1007 w 4436"/>
                    <a:gd name="T89" fmla="*/ 57 h 76"/>
                    <a:gd name="T90" fmla="*/ 1011 w 4436"/>
                    <a:gd name="T91" fmla="*/ 76 h 76"/>
                    <a:gd name="T92" fmla="*/ 647 w 4436"/>
                    <a:gd name="T93" fmla="*/ 76 h 76"/>
                    <a:gd name="T94" fmla="*/ 0 w 4436"/>
                    <a:gd name="T95" fmla="*/ 76 h 76"/>
                    <a:gd name="T96" fmla="*/ 0 w 4436"/>
                    <a:gd name="T97" fmla="*/ 57 h 76"/>
                    <a:gd name="T98" fmla="*/ 0 w 4436"/>
                    <a:gd name="T99" fmla="*/ 36 h 76"/>
                    <a:gd name="T100" fmla="*/ 0 w 4436"/>
                    <a:gd name="T101" fmla="*/ 18 h 76"/>
                    <a:gd name="T102" fmla="*/ 0 w 4436"/>
                    <a:gd name="T103" fmla="*/ 0 h 76"/>
                    <a:gd name="T104" fmla="*/ 641 w 4436"/>
                    <a:gd name="T105" fmla="*/ 0 h 76"/>
                    <a:gd name="T106" fmla="*/ 641 w 4436"/>
                    <a:gd name="T107" fmla="*/ 18 h 76"/>
                    <a:gd name="T108" fmla="*/ 641 w 4436"/>
                    <a:gd name="T109" fmla="*/ 36 h 76"/>
                    <a:gd name="T110" fmla="*/ 645 w 4436"/>
                    <a:gd name="T111" fmla="*/ 57 h 76"/>
                    <a:gd name="T112" fmla="*/ 647 w 4436"/>
                    <a:gd name="T113" fmla="*/ 76 h 7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436"/>
                    <a:gd name="T172" fmla="*/ 0 h 76"/>
                    <a:gd name="T173" fmla="*/ 4436 w 4436"/>
                    <a:gd name="T174" fmla="*/ 76 h 7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436" h="76">
                      <a:moveTo>
                        <a:pt x="4434" y="76"/>
                      </a:moveTo>
                      <a:lnTo>
                        <a:pt x="3778" y="76"/>
                      </a:lnTo>
                      <a:lnTo>
                        <a:pt x="3786" y="52"/>
                      </a:lnTo>
                      <a:lnTo>
                        <a:pt x="3797" y="31"/>
                      </a:lnTo>
                      <a:lnTo>
                        <a:pt x="3805" y="16"/>
                      </a:lnTo>
                      <a:lnTo>
                        <a:pt x="3813" y="0"/>
                      </a:lnTo>
                      <a:lnTo>
                        <a:pt x="4436" y="0"/>
                      </a:lnTo>
                      <a:lnTo>
                        <a:pt x="4436" y="5"/>
                      </a:lnTo>
                      <a:lnTo>
                        <a:pt x="4434" y="76"/>
                      </a:lnTo>
                      <a:close/>
                      <a:moveTo>
                        <a:pt x="3760" y="76"/>
                      </a:moveTo>
                      <a:lnTo>
                        <a:pt x="2844" y="76"/>
                      </a:lnTo>
                      <a:lnTo>
                        <a:pt x="2846" y="57"/>
                      </a:lnTo>
                      <a:lnTo>
                        <a:pt x="2849" y="36"/>
                      </a:lnTo>
                      <a:lnTo>
                        <a:pt x="2851" y="18"/>
                      </a:lnTo>
                      <a:lnTo>
                        <a:pt x="2854" y="0"/>
                      </a:lnTo>
                      <a:lnTo>
                        <a:pt x="3797" y="0"/>
                      </a:lnTo>
                      <a:lnTo>
                        <a:pt x="3789" y="18"/>
                      </a:lnTo>
                      <a:lnTo>
                        <a:pt x="3778" y="36"/>
                      </a:lnTo>
                      <a:lnTo>
                        <a:pt x="3768" y="57"/>
                      </a:lnTo>
                      <a:lnTo>
                        <a:pt x="3760" y="76"/>
                      </a:lnTo>
                      <a:close/>
                      <a:moveTo>
                        <a:pt x="1503" y="76"/>
                      </a:moveTo>
                      <a:lnTo>
                        <a:pt x="1063" y="76"/>
                      </a:lnTo>
                      <a:lnTo>
                        <a:pt x="1060" y="60"/>
                      </a:lnTo>
                      <a:lnTo>
                        <a:pt x="1058" y="45"/>
                      </a:lnTo>
                      <a:lnTo>
                        <a:pt x="1058" y="31"/>
                      </a:lnTo>
                      <a:lnTo>
                        <a:pt x="1058" y="16"/>
                      </a:lnTo>
                      <a:lnTo>
                        <a:pt x="1055" y="13"/>
                      </a:lnTo>
                      <a:lnTo>
                        <a:pt x="1055" y="10"/>
                      </a:lnTo>
                      <a:lnTo>
                        <a:pt x="1055" y="5"/>
                      </a:lnTo>
                      <a:lnTo>
                        <a:pt x="1055" y="0"/>
                      </a:lnTo>
                      <a:lnTo>
                        <a:pt x="1503" y="0"/>
                      </a:lnTo>
                      <a:lnTo>
                        <a:pt x="1503" y="18"/>
                      </a:lnTo>
                      <a:lnTo>
                        <a:pt x="1503" y="36"/>
                      </a:lnTo>
                      <a:lnTo>
                        <a:pt x="1503" y="57"/>
                      </a:lnTo>
                      <a:lnTo>
                        <a:pt x="1503" y="76"/>
                      </a:lnTo>
                      <a:close/>
                      <a:moveTo>
                        <a:pt x="1011" y="76"/>
                      </a:moveTo>
                      <a:lnTo>
                        <a:pt x="681" y="76"/>
                      </a:lnTo>
                      <a:lnTo>
                        <a:pt x="681" y="57"/>
                      </a:lnTo>
                      <a:lnTo>
                        <a:pt x="681" y="36"/>
                      </a:lnTo>
                      <a:lnTo>
                        <a:pt x="681" y="18"/>
                      </a:lnTo>
                      <a:lnTo>
                        <a:pt x="684" y="0"/>
                      </a:lnTo>
                      <a:lnTo>
                        <a:pt x="1002" y="0"/>
                      </a:lnTo>
                      <a:lnTo>
                        <a:pt x="1005" y="18"/>
                      </a:lnTo>
                      <a:lnTo>
                        <a:pt x="1005" y="36"/>
                      </a:lnTo>
                      <a:lnTo>
                        <a:pt x="1007" y="57"/>
                      </a:lnTo>
                      <a:lnTo>
                        <a:pt x="1011" y="76"/>
                      </a:lnTo>
                      <a:close/>
                      <a:moveTo>
                        <a:pt x="647" y="76"/>
                      </a:moveTo>
                      <a:lnTo>
                        <a:pt x="0" y="76"/>
                      </a:lnTo>
                      <a:lnTo>
                        <a:pt x="0" y="57"/>
                      </a:lnTo>
                      <a:lnTo>
                        <a:pt x="0" y="36"/>
                      </a:lnTo>
                      <a:lnTo>
                        <a:pt x="0" y="18"/>
                      </a:lnTo>
                      <a:lnTo>
                        <a:pt x="0" y="0"/>
                      </a:lnTo>
                      <a:lnTo>
                        <a:pt x="641" y="0"/>
                      </a:lnTo>
                      <a:lnTo>
                        <a:pt x="641" y="18"/>
                      </a:lnTo>
                      <a:lnTo>
                        <a:pt x="641" y="36"/>
                      </a:lnTo>
                      <a:lnTo>
                        <a:pt x="645" y="57"/>
                      </a:lnTo>
                      <a:lnTo>
                        <a:pt x="647" y="76"/>
                      </a:lnTo>
                      <a:close/>
                    </a:path>
                  </a:pathLst>
                </a:custGeom>
                <a:solidFill>
                  <a:srgbClr val="F9ED9E"/>
                </a:solidFill>
                <a:ln w="9525">
                  <a:noFill/>
                  <a:round/>
                  <a:headEnd/>
                  <a:tailEnd/>
                </a:ln>
              </p:spPr>
              <p:txBody>
                <a:bodyPr>
                  <a:prstTxWarp prst="textNoShape">
                    <a:avLst/>
                  </a:prstTxWarp>
                </a:bodyPr>
                <a:lstStyle/>
                <a:p>
                  <a:endParaRPr lang="en-US"/>
                </a:p>
              </p:txBody>
            </p:sp>
            <p:sp>
              <p:nvSpPr>
                <p:cNvPr id="56022" name="Freeform 433"/>
                <p:cNvSpPr>
                  <a:spLocks noChangeAspect="1" noEditPoints="1"/>
                </p:cNvSpPr>
                <p:nvPr/>
              </p:nvSpPr>
              <p:spPr bwMode="auto">
                <a:xfrm>
                  <a:off x="2558" y="2463"/>
                  <a:ext cx="1479" cy="24"/>
                </a:xfrm>
                <a:custGeom>
                  <a:avLst/>
                  <a:gdLst>
                    <a:gd name="T0" fmla="*/ 3794 w 4436"/>
                    <a:gd name="T1" fmla="*/ 73 h 73"/>
                    <a:gd name="T2" fmla="*/ 3813 w 4436"/>
                    <a:gd name="T3" fmla="*/ 39 h 73"/>
                    <a:gd name="T4" fmla="*/ 3824 w 4436"/>
                    <a:gd name="T5" fmla="*/ 15 h 73"/>
                    <a:gd name="T6" fmla="*/ 3820 w 4436"/>
                    <a:gd name="T7" fmla="*/ 8 h 73"/>
                    <a:gd name="T8" fmla="*/ 3813 w 4436"/>
                    <a:gd name="T9" fmla="*/ 8 h 73"/>
                    <a:gd name="T10" fmla="*/ 3797 w 4436"/>
                    <a:gd name="T11" fmla="*/ 39 h 73"/>
                    <a:gd name="T12" fmla="*/ 3778 w 4436"/>
                    <a:gd name="T13" fmla="*/ 73 h 73"/>
                    <a:gd name="T14" fmla="*/ 2851 w 4436"/>
                    <a:gd name="T15" fmla="*/ 55 h 73"/>
                    <a:gd name="T16" fmla="*/ 2859 w 4436"/>
                    <a:gd name="T17" fmla="*/ 18 h 73"/>
                    <a:gd name="T18" fmla="*/ 3581 w 4436"/>
                    <a:gd name="T19" fmla="*/ 0 h 73"/>
                    <a:gd name="T20" fmla="*/ 3610 w 4436"/>
                    <a:gd name="T21" fmla="*/ 3 h 73"/>
                    <a:gd name="T22" fmla="*/ 3639 w 4436"/>
                    <a:gd name="T23" fmla="*/ 3 h 73"/>
                    <a:gd name="T24" fmla="*/ 3670 w 4436"/>
                    <a:gd name="T25" fmla="*/ 3 h 73"/>
                    <a:gd name="T26" fmla="*/ 3699 w 4436"/>
                    <a:gd name="T27" fmla="*/ 0 h 73"/>
                    <a:gd name="T28" fmla="*/ 4000 w 4436"/>
                    <a:gd name="T29" fmla="*/ 3 h 73"/>
                    <a:gd name="T30" fmla="*/ 4058 w 4436"/>
                    <a:gd name="T31" fmla="*/ 5 h 73"/>
                    <a:gd name="T32" fmla="*/ 4113 w 4436"/>
                    <a:gd name="T33" fmla="*/ 8 h 73"/>
                    <a:gd name="T34" fmla="*/ 4171 w 4436"/>
                    <a:gd name="T35" fmla="*/ 5 h 73"/>
                    <a:gd name="T36" fmla="*/ 4229 w 4436"/>
                    <a:gd name="T37" fmla="*/ 5 h 73"/>
                    <a:gd name="T38" fmla="*/ 4284 w 4436"/>
                    <a:gd name="T39" fmla="*/ 3 h 73"/>
                    <a:gd name="T40" fmla="*/ 4342 w 4436"/>
                    <a:gd name="T41" fmla="*/ 3 h 73"/>
                    <a:gd name="T42" fmla="*/ 4397 w 4436"/>
                    <a:gd name="T43" fmla="*/ 5 h 73"/>
                    <a:gd name="T44" fmla="*/ 4436 w 4436"/>
                    <a:gd name="T45" fmla="*/ 42 h 73"/>
                    <a:gd name="T46" fmla="*/ 1503 w 4436"/>
                    <a:gd name="T47" fmla="*/ 73 h 73"/>
                    <a:gd name="T48" fmla="*/ 1058 w 4436"/>
                    <a:gd name="T49" fmla="*/ 68 h 73"/>
                    <a:gd name="T50" fmla="*/ 1058 w 4436"/>
                    <a:gd name="T51" fmla="*/ 58 h 73"/>
                    <a:gd name="T52" fmla="*/ 1055 w 4436"/>
                    <a:gd name="T53" fmla="*/ 39 h 73"/>
                    <a:gd name="T54" fmla="*/ 1055 w 4436"/>
                    <a:gd name="T55" fmla="*/ 13 h 73"/>
                    <a:gd name="T56" fmla="*/ 1503 w 4436"/>
                    <a:gd name="T57" fmla="*/ 0 h 73"/>
                    <a:gd name="T58" fmla="*/ 1503 w 4436"/>
                    <a:gd name="T59" fmla="*/ 37 h 73"/>
                    <a:gd name="T60" fmla="*/ 1503 w 4436"/>
                    <a:gd name="T61" fmla="*/ 73 h 73"/>
                    <a:gd name="T62" fmla="*/ 681 w 4436"/>
                    <a:gd name="T63" fmla="*/ 73 h 73"/>
                    <a:gd name="T64" fmla="*/ 684 w 4436"/>
                    <a:gd name="T65" fmla="*/ 37 h 73"/>
                    <a:gd name="T66" fmla="*/ 684 w 4436"/>
                    <a:gd name="T67" fmla="*/ 0 h 73"/>
                    <a:gd name="T68" fmla="*/ 997 w 4436"/>
                    <a:gd name="T69" fmla="*/ 18 h 73"/>
                    <a:gd name="T70" fmla="*/ 1002 w 4436"/>
                    <a:gd name="T71" fmla="*/ 55 h 73"/>
                    <a:gd name="T72" fmla="*/ 641 w 4436"/>
                    <a:gd name="T73" fmla="*/ 73 h 73"/>
                    <a:gd name="T74" fmla="*/ 0 w 4436"/>
                    <a:gd name="T75" fmla="*/ 55 h 73"/>
                    <a:gd name="T76" fmla="*/ 0 w 4436"/>
                    <a:gd name="T77" fmla="*/ 18 h 73"/>
                    <a:gd name="T78" fmla="*/ 639 w 4436"/>
                    <a:gd name="T79" fmla="*/ 0 h 73"/>
                    <a:gd name="T80" fmla="*/ 641 w 4436"/>
                    <a:gd name="T81" fmla="*/ 37 h 73"/>
                    <a:gd name="T82" fmla="*/ 641 w 4436"/>
                    <a:gd name="T83" fmla="*/ 73 h 7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436"/>
                    <a:gd name="T127" fmla="*/ 0 h 73"/>
                    <a:gd name="T128" fmla="*/ 4436 w 4436"/>
                    <a:gd name="T129" fmla="*/ 73 h 73"/>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436" h="73">
                      <a:moveTo>
                        <a:pt x="4436" y="73"/>
                      </a:moveTo>
                      <a:lnTo>
                        <a:pt x="3794" y="73"/>
                      </a:lnTo>
                      <a:lnTo>
                        <a:pt x="3805" y="55"/>
                      </a:lnTo>
                      <a:lnTo>
                        <a:pt x="3813" y="39"/>
                      </a:lnTo>
                      <a:lnTo>
                        <a:pt x="3820" y="26"/>
                      </a:lnTo>
                      <a:lnTo>
                        <a:pt x="3824" y="15"/>
                      </a:lnTo>
                      <a:lnTo>
                        <a:pt x="3824" y="10"/>
                      </a:lnTo>
                      <a:lnTo>
                        <a:pt x="3820" y="8"/>
                      </a:lnTo>
                      <a:lnTo>
                        <a:pt x="3818" y="8"/>
                      </a:lnTo>
                      <a:lnTo>
                        <a:pt x="3813" y="8"/>
                      </a:lnTo>
                      <a:lnTo>
                        <a:pt x="3805" y="24"/>
                      </a:lnTo>
                      <a:lnTo>
                        <a:pt x="3797" y="39"/>
                      </a:lnTo>
                      <a:lnTo>
                        <a:pt x="3786" y="58"/>
                      </a:lnTo>
                      <a:lnTo>
                        <a:pt x="3778" y="73"/>
                      </a:lnTo>
                      <a:lnTo>
                        <a:pt x="2851" y="73"/>
                      </a:lnTo>
                      <a:lnTo>
                        <a:pt x="2851" y="55"/>
                      </a:lnTo>
                      <a:lnTo>
                        <a:pt x="2856" y="37"/>
                      </a:lnTo>
                      <a:lnTo>
                        <a:pt x="2859" y="18"/>
                      </a:lnTo>
                      <a:lnTo>
                        <a:pt x="2862" y="0"/>
                      </a:lnTo>
                      <a:lnTo>
                        <a:pt x="3581" y="0"/>
                      </a:lnTo>
                      <a:lnTo>
                        <a:pt x="3594" y="0"/>
                      </a:lnTo>
                      <a:lnTo>
                        <a:pt x="3610" y="3"/>
                      </a:lnTo>
                      <a:lnTo>
                        <a:pt x="3623" y="3"/>
                      </a:lnTo>
                      <a:lnTo>
                        <a:pt x="3639" y="3"/>
                      </a:lnTo>
                      <a:lnTo>
                        <a:pt x="3654" y="3"/>
                      </a:lnTo>
                      <a:lnTo>
                        <a:pt x="3670" y="3"/>
                      </a:lnTo>
                      <a:lnTo>
                        <a:pt x="3684" y="0"/>
                      </a:lnTo>
                      <a:lnTo>
                        <a:pt x="3699" y="0"/>
                      </a:lnTo>
                      <a:lnTo>
                        <a:pt x="3971" y="0"/>
                      </a:lnTo>
                      <a:lnTo>
                        <a:pt x="4000" y="3"/>
                      </a:lnTo>
                      <a:lnTo>
                        <a:pt x="4029" y="5"/>
                      </a:lnTo>
                      <a:lnTo>
                        <a:pt x="4058" y="5"/>
                      </a:lnTo>
                      <a:lnTo>
                        <a:pt x="4084" y="8"/>
                      </a:lnTo>
                      <a:lnTo>
                        <a:pt x="4113" y="8"/>
                      </a:lnTo>
                      <a:lnTo>
                        <a:pt x="4142" y="5"/>
                      </a:lnTo>
                      <a:lnTo>
                        <a:pt x="4171" y="5"/>
                      </a:lnTo>
                      <a:lnTo>
                        <a:pt x="4200" y="5"/>
                      </a:lnTo>
                      <a:lnTo>
                        <a:pt x="4229" y="5"/>
                      </a:lnTo>
                      <a:lnTo>
                        <a:pt x="4258" y="3"/>
                      </a:lnTo>
                      <a:lnTo>
                        <a:pt x="4284" y="3"/>
                      </a:lnTo>
                      <a:lnTo>
                        <a:pt x="4313" y="3"/>
                      </a:lnTo>
                      <a:lnTo>
                        <a:pt x="4342" y="3"/>
                      </a:lnTo>
                      <a:lnTo>
                        <a:pt x="4371" y="3"/>
                      </a:lnTo>
                      <a:lnTo>
                        <a:pt x="4397" y="5"/>
                      </a:lnTo>
                      <a:lnTo>
                        <a:pt x="4426" y="8"/>
                      </a:lnTo>
                      <a:lnTo>
                        <a:pt x="4436" y="42"/>
                      </a:lnTo>
                      <a:lnTo>
                        <a:pt x="4436" y="73"/>
                      </a:lnTo>
                      <a:close/>
                      <a:moveTo>
                        <a:pt x="1503" y="73"/>
                      </a:moveTo>
                      <a:lnTo>
                        <a:pt x="1058" y="73"/>
                      </a:lnTo>
                      <a:lnTo>
                        <a:pt x="1058" y="68"/>
                      </a:lnTo>
                      <a:lnTo>
                        <a:pt x="1058" y="63"/>
                      </a:lnTo>
                      <a:lnTo>
                        <a:pt x="1058" y="58"/>
                      </a:lnTo>
                      <a:lnTo>
                        <a:pt x="1058" y="53"/>
                      </a:lnTo>
                      <a:lnTo>
                        <a:pt x="1055" y="39"/>
                      </a:lnTo>
                      <a:lnTo>
                        <a:pt x="1055" y="26"/>
                      </a:lnTo>
                      <a:lnTo>
                        <a:pt x="1055" y="13"/>
                      </a:lnTo>
                      <a:lnTo>
                        <a:pt x="1055" y="0"/>
                      </a:lnTo>
                      <a:lnTo>
                        <a:pt x="1503" y="0"/>
                      </a:lnTo>
                      <a:lnTo>
                        <a:pt x="1503" y="18"/>
                      </a:lnTo>
                      <a:lnTo>
                        <a:pt x="1503" y="37"/>
                      </a:lnTo>
                      <a:lnTo>
                        <a:pt x="1503" y="55"/>
                      </a:lnTo>
                      <a:lnTo>
                        <a:pt x="1503" y="73"/>
                      </a:lnTo>
                      <a:close/>
                      <a:moveTo>
                        <a:pt x="1005" y="73"/>
                      </a:moveTo>
                      <a:lnTo>
                        <a:pt x="681" y="73"/>
                      </a:lnTo>
                      <a:lnTo>
                        <a:pt x="681" y="55"/>
                      </a:lnTo>
                      <a:lnTo>
                        <a:pt x="684" y="37"/>
                      </a:lnTo>
                      <a:lnTo>
                        <a:pt x="684" y="18"/>
                      </a:lnTo>
                      <a:lnTo>
                        <a:pt x="684" y="0"/>
                      </a:lnTo>
                      <a:lnTo>
                        <a:pt x="997" y="0"/>
                      </a:lnTo>
                      <a:lnTo>
                        <a:pt x="997" y="18"/>
                      </a:lnTo>
                      <a:lnTo>
                        <a:pt x="1000" y="37"/>
                      </a:lnTo>
                      <a:lnTo>
                        <a:pt x="1002" y="55"/>
                      </a:lnTo>
                      <a:lnTo>
                        <a:pt x="1005" y="73"/>
                      </a:lnTo>
                      <a:close/>
                      <a:moveTo>
                        <a:pt x="641" y="73"/>
                      </a:moveTo>
                      <a:lnTo>
                        <a:pt x="0" y="73"/>
                      </a:lnTo>
                      <a:lnTo>
                        <a:pt x="0" y="55"/>
                      </a:lnTo>
                      <a:lnTo>
                        <a:pt x="0" y="37"/>
                      </a:lnTo>
                      <a:lnTo>
                        <a:pt x="0" y="18"/>
                      </a:lnTo>
                      <a:lnTo>
                        <a:pt x="2" y="0"/>
                      </a:lnTo>
                      <a:lnTo>
                        <a:pt x="639" y="0"/>
                      </a:lnTo>
                      <a:lnTo>
                        <a:pt x="639" y="18"/>
                      </a:lnTo>
                      <a:lnTo>
                        <a:pt x="641" y="37"/>
                      </a:lnTo>
                      <a:lnTo>
                        <a:pt x="641" y="55"/>
                      </a:lnTo>
                      <a:lnTo>
                        <a:pt x="641" y="73"/>
                      </a:lnTo>
                      <a:close/>
                    </a:path>
                  </a:pathLst>
                </a:custGeom>
                <a:solidFill>
                  <a:srgbClr val="F9EDA3"/>
                </a:solidFill>
                <a:ln w="9525">
                  <a:noFill/>
                  <a:round/>
                  <a:headEnd/>
                  <a:tailEnd/>
                </a:ln>
              </p:spPr>
              <p:txBody>
                <a:bodyPr>
                  <a:prstTxWarp prst="textNoShape">
                    <a:avLst/>
                  </a:prstTxWarp>
                </a:bodyPr>
                <a:lstStyle/>
                <a:p>
                  <a:endParaRPr lang="en-US"/>
                </a:p>
              </p:txBody>
            </p:sp>
            <p:sp>
              <p:nvSpPr>
                <p:cNvPr id="56023" name="Freeform 434"/>
                <p:cNvSpPr>
                  <a:spLocks noChangeAspect="1" noEditPoints="1"/>
                </p:cNvSpPr>
                <p:nvPr/>
              </p:nvSpPr>
              <p:spPr bwMode="auto">
                <a:xfrm>
                  <a:off x="2558" y="2450"/>
                  <a:ext cx="1479" cy="25"/>
                </a:xfrm>
                <a:custGeom>
                  <a:avLst/>
                  <a:gdLst>
                    <a:gd name="T0" fmla="*/ 3813 w 4436"/>
                    <a:gd name="T1" fmla="*/ 75 h 75"/>
                    <a:gd name="T2" fmla="*/ 3818 w 4436"/>
                    <a:gd name="T3" fmla="*/ 62 h 75"/>
                    <a:gd name="T4" fmla="*/ 3824 w 4436"/>
                    <a:gd name="T5" fmla="*/ 53 h 75"/>
                    <a:gd name="T6" fmla="*/ 3820 w 4436"/>
                    <a:gd name="T7" fmla="*/ 46 h 75"/>
                    <a:gd name="T8" fmla="*/ 3813 w 4436"/>
                    <a:gd name="T9" fmla="*/ 46 h 75"/>
                    <a:gd name="T10" fmla="*/ 3807 w 4436"/>
                    <a:gd name="T11" fmla="*/ 59 h 75"/>
                    <a:gd name="T12" fmla="*/ 3797 w 4436"/>
                    <a:gd name="T13" fmla="*/ 75 h 75"/>
                    <a:gd name="T14" fmla="*/ 2856 w 4436"/>
                    <a:gd name="T15" fmla="*/ 64 h 75"/>
                    <a:gd name="T16" fmla="*/ 2862 w 4436"/>
                    <a:gd name="T17" fmla="*/ 41 h 75"/>
                    <a:gd name="T18" fmla="*/ 2870 w 4436"/>
                    <a:gd name="T19" fmla="*/ 0 h 75"/>
                    <a:gd name="T20" fmla="*/ 3054 w 4436"/>
                    <a:gd name="T21" fmla="*/ 7 h 75"/>
                    <a:gd name="T22" fmla="*/ 3068 w 4436"/>
                    <a:gd name="T23" fmla="*/ 19 h 75"/>
                    <a:gd name="T24" fmla="*/ 3107 w 4436"/>
                    <a:gd name="T25" fmla="*/ 30 h 75"/>
                    <a:gd name="T26" fmla="*/ 3175 w 4436"/>
                    <a:gd name="T27" fmla="*/ 27 h 75"/>
                    <a:gd name="T28" fmla="*/ 3241 w 4436"/>
                    <a:gd name="T29" fmla="*/ 19 h 75"/>
                    <a:gd name="T30" fmla="*/ 3309 w 4436"/>
                    <a:gd name="T31" fmla="*/ 9 h 75"/>
                    <a:gd name="T32" fmla="*/ 3509 w 4436"/>
                    <a:gd name="T33" fmla="*/ 0 h 75"/>
                    <a:gd name="T34" fmla="*/ 3528 w 4436"/>
                    <a:gd name="T35" fmla="*/ 14 h 75"/>
                    <a:gd name="T36" fmla="*/ 3536 w 4436"/>
                    <a:gd name="T37" fmla="*/ 30 h 75"/>
                    <a:gd name="T38" fmla="*/ 3629 w 4436"/>
                    <a:gd name="T39" fmla="*/ 41 h 75"/>
                    <a:gd name="T40" fmla="*/ 3733 w 4436"/>
                    <a:gd name="T41" fmla="*/ 35 h 75"/>
                    <a:gd name="T42" fmla="*/ 3839 w 4436"/>
                    <a:gd name="T43" fmla="*/ 22 h 75"/>
                    <a:gd name="T44" fmla="*/ 3931 w 4436"/>
                    <a:gd name="T45" fmla="*/ 12 h 75"/>
                    <a:gd name="T46" fmla="*/ 3986 w 4436"/>
                    <a:gd name="T47" fmla="*/ 41 h 75"/>
                    <a:gd name="T48" fmla="*/ 4047 w 4436"/>
                    <a:gd name="T49" fmla="*/ 43 h 75"/>
                    <a:gd name="T50" fmla="*/ 4104 w 4436"/>
                    <a:gd name="T51" fmla="*/ 46 h 75"/>
                    <a:gd name="T52" fmla="*/ 4166 w 4436"/>
                    <a:gd name="T53" fmla="*/ 43 h 75"/>
                    <a:gd name="T54" fmla="*/ 4224 w 4436"/>
                    <a:gd name="T55" fmla="*/ 43 h 75"/>
                    <a:gd name="T56" fmla="*/ 4284 w 4436"/>
                    <a:gd name="T57" fmla="*/ 41 h 75"/>
                    <a:gd name="T58" fmla="*/ 4342 w 4436"/>
                    <a:gd name="T59" fmla="*/ 41 h 75"/>
                    <a:gd name="T60" fmla="*/ 4397 w 4436"/>
                    <a:gd name="T61" fmla="*/ 43 h 75"/>
                    <a:gd name="T62" fmla="*/ 4436 w 4436"/>
                    <a:gd name="T63" fmla="*/ 75 h 75"/>
                    <a:gd name="T64" fmla="*/ 1055 w 4436"/>
                    <a:gd name="T65" fmla="*/ 75 h 75"/>
                    <a:gd name="T66" fmla="*/ 1055 w 4436"/>
                    <a:gd name="T67" fmla="*/ 41 h 75"/>
                    <a:gd name="T68" fmla="*/ 1055 w 4436"/>
                    <a:gd name="T69" fmla="*/ 0 h 75"/>
                    <a:gd name="T70" fmla="*/ 1505 w 4436"/>
                    <a:gd name="T71" fmla="*/ 19 h 75"/>
                    <a:gd name="T72" fmla="*/ 1503 w 4436"/>
                    <a:gd name="T73" fmla="*/ 56 h 75"/>
                    <a:gd name="T74" fmla="*/ 1002 w 4436"/>
                    <a:gd name="T75" fmla="*/ 75 h 75"/>
                    <a:gd name="T76" fmla="*/ 684 w 4436"/>
                    <a:gd name="T77" fmla="*/ 56 h 75"/>
                    <a:gd name="T78" fmla="*/ 684 w 4436"/>
                    <a:gd name="T79" fmla="*/ 19 h 75"/>
                    <a:gd name="T80" fmla="*/ 995 w 4436"/>
                    <a:gd name="T81" fmla="*/ 0 h 75"/>
                    <a:gd name="T82" fmla="*/ 997 w 4436"/>
                    <a:gd name="T83" fmla="*/ 38 h 75"/>
                    <a:gd name="T84" fmla="*/ 1002 w 4436"/>
                    <a:gd name="T85" fmla="*/ 75 h 75"/>
                    <a:gd name="T86" fmla="*/ 0 w 4436"/>
                    <a:gd name="T87" fmla="*/ 75 h 75"/>
                    <a:gd name="T88" fmla="*/ 2 w 4436"/>
                    <a:gd name="T89" fmla="*/ 38 h 75"/>
                    <a:gd name="T90" fmla="*/ 2 w 4436"/>
                    <a:gd name="T91" fmla="*/ 0 h 75"/>
                    <a:gd name="T92" fmla="*/ 639 w 4436"/>
                    <a:gd name="T93" fmla="*/ 19 h 75"/>
                    <a:gd name="T94" fmla="*/ 639 w 4436"/>
                    <a:gd name="T95" fmla="*/ 56 h 75"/>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436"/>
                    <a:gd name="T145" fmla="*/ 0 h 75"/>
                    <a:gd name="T146" fmla="*/ 4436 w 4436"/>
                    <a:gd name="T147" fmla="*/ 75 h 75"/>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436" h="75">
                      <a:moveTo>
                        <a:pt x="4436" y="75"/>
                      </a:moveTo>
                      <a:lnTo>
                        <a:pt x="3813" y="75"/>
                      </a:lnTo>
                      <a:lnTo>
                        <a:pt x="3815" y="67"/>
                      </a:lnTo>
                      <a:lnTo>
                        <a:pt x="3818" y="62"/>
                      </a:lnTo>
                      <a:lnTo>
                        <a:pt x="3820" y="56"/>
                      </a:lnTo>
                      <a:lnTo>
                        <a:pt x="3824" y="53"/>
                      </a:lnTo>
                      <a:lnTo>
                        <a:pt x="3824" y="48"/>
                      </a:lnTo>
                      <a:lnTo>
                        <a:pt x="3820" y="46"/>
                      </a:lnTo>
                      <a:lnTo>
                        <a:pt x="3818" y="46"/>
                      </a:lnTo>
                      <a:lnTo>
                        <a:pt x="3813" y="46"/>
                      </a:lnTo>
                      <a:lnTo>
                        <a:pt x="3810" y="53"/>
                      </a:lnTo>
                      <a:lnTo>
                        <a:pt x="3807" y="59"/>
                      </a:lnTo>
                      <a:lnTo>
                        <a:pt x="3802" y="67"/>
                      </a:lnTo>
                      <a:lnTo>
                        <a:pt x="3797" y="75"/>
                      </a:lnTo>
                      <a:lnTo>
                        <a:pt x="2854" y="75"/>
                      </a:lnTo>
                      <a:lnTo>
                        <a:pt x="2856" y="64"/>
                      </a:lnTo>
                      <a:lnTo>
                        <a:pt x="2859" y="53"/>
                      </a:lnTo>
                      <a:lnTo>
                        <a:pt x="2862" y="41"/>
                      </a:lnTo>
                      <a:lnTo>
                        <a:pt x="2862" y="27"/>
                      </a:lnTo>
                      <a:lnTo>
                        <a:pt x="2870" y="0"/>
                      </a:lnTo>
                      <a:lnTo>
                        <a:pt x="3049" y="0"/>
                      </a:lnTo>
                      <a:lnTo>
                        <a:pt x="3054" y="7"/>
                      </a:lnTo>
                      <a:lnTo>
                        <a:pt x="3062" y="14"/>
                      </a:lnTo>
                      <a:lnTo>
                        <a:pt x="3068" y="19"/>
                      </a:lnTo>
                      <a:lnTo>
                        <a:pt x="3073" y="27"/>
                      </a:lnTo>
                      <a:lnTo>
                        <a:pt x="3107" y="30"/>
                      </a:lnTo>
                      <a:lnTo>
                        <a:pt x="3141" y="30"/>
                      </a:lnTo>
                      <a:lnTo>
                        <a:pt x="3175" y="27"/>
                      </a:lnTo>
                      <a:lnTo>
                        <a:pt x="3207" y="24"/>
                      </a:lnTo>
                      <a:lnTo>
                        <a:pt x="3241" y="19"/>
                      </a:lnTo>
                      <a:lnTo>
                        <a:pt x="3275" y="14"/>
                      </a:lnTo>
                      <a:lnTo>
                        <a:pt x="3309" y="9"/>
                      </a:lnTo>
                      <a:lnTo>
                        <a:pt x="3341" y="0"/>
                      </a:lnTo>
                      <a:lnTo>
                        <a:pt x="3509" y="0"/>
                      </a:lnTo>
                      <a:lnTo>
                        <a:pt x="3521" y="7"/>
                      </a:lnTo>
                      <a:lnTo>
                        <a:pt x="3528" y="14"/>
                      </a:lnTo>
                      <a:lnTo>
                        <a:pt x="3533" y="22"/>
                      </a:lnTo>
                      <a:lnTo>
                        <a:pt x="3536" y="30"/>
                      </a:lnTo>
                      <a:lnTo>
                        <a:pt x="3578" y="38"/>
                      </a:lnTo>
                      <a:lnTo>
                        <a:pt x="3629" y="41"/>
                      </a:lnTo>
                      <a:lnTo>
                        <a:pt x="3678" y="38"/>
                      </a:lnTo>
                      <a:lnTo>
                        <a:pt x="3733" y="35"/>
                      </a:lnTo>
                      <a:lnTo>
                        <a:pt x="3786" y="30"/>
                      </a:lnTo>
                      <a:lnTo>
                        <a:pt x="3839" y="22"/>
                      </a:lnTo>
                      <a:lnTo>
                        <a:pt x="3887" y="17"/>
                      </a:lnTo>
                      <a:lnTo>
                        <a:pt x="3931" y="12"/>
                      </a:lnTo>
                      <a:lnTo>
                        <a:pt x="3957" y="38"/>
                      </a:lnTo>
                      <a:lnTo>
                        <a:pt x="3986" y="41"/>
                      </a:lnTo>
                      <a:lnTo>
                        <a:pt x="4018" y="43"/>
                      </a:lnTo>
                      <a:lnTo>
                        <a:pt x="4047" y="43"/>
                      </a:lnTo>
                      <a:lnTo>
                        <a:pt x="4076" y="46"/>
                      </a:lnTo>
                      <a:lnTo>
                        <a:pt x="4104" y="46"/>
                      </a:lnTo>
                      <a:lnTo>
                        <a:pt x="4137" y="43"/>
                      </a:lnTo>
                      <a:lnTo>
                        <a:pt x="4166" y="43"/>
                      </a:lnTo>
                      <a:lnTo>
                        <a:pt x="4195" y="43"/>
                      </a:lnTo>
                      <a:lnTo>
                        <a:pt x="4224" y="43"/>
                      </a:lnTo>
                      <a:lnTo>
                        <a:pt x="4253" y="41"/>
                      </a:lnTo>
                      <a:lnTo>
                        <a:pt x="4284" y="41"/>
                      </a:lnTo>
                      <a:lnTo>
                        <a:pt x="4313" y="41"/>
                      </a:lnTo>
                      <a:lnTo>
                        <a:pt x="4342" y="41"/>
                      </a:lnTo>
                      <a:lnTo>
                        <a:pt x="4368" y="41"/>
                      </a:lnTo>
                      <a:lnTo>
                        <a:pt x="4397" y="43"/>
                      </a:lnTo>
                      <a:lnTo>
                        <a:pt x="4426" y="46"/>
                      </a:lnTo>
                      <a:lnTo>
                        <a:pt x="4436" y="75"/>
                      </a:lnTo>
                      <a:close/>
                      <a:moveTo>
                        <a:pt x="1503" y="75"/>
                      </a:moveTo>
                      <a:lnTo>
                        <a:pt x="1055" y="75"/>
                      </a:lnTo>
                      <a:lnTo>
                        <a:pt x="1055" y="59"/>
                      </a:lnTo>
                      <a:lnTo>
                        <a:pt x="1055" y="41"/>
                      </a:lnTo>
                      <a:lnTo>
                        <a:pt x="1055" y="19"/>
                      </a:lnTo>
                      <a:lnTo>
                        <a:pt x="1055" y="0"/>
                      </a:lnTo>
                      <a:lnTo>
                        <a:pt x="1508" y="0"/>
                      </a:lnTo>
                      <a:lnTo>
                        <a:pt x="1505" y="19"/>
                      </a:lnTo>
                      <a:lnTo>
                        <a:pt x="1503" y="38"/>
                      </a:lnTo>
                      <a:lnTo>
                        <a:pt x="1503" y="56"/>
                      </a:lnTo>
                      <a:lnTo>
                        <a:pt x="1503" y="75"/>
                      </a:lnTo>
                      <a:close/>
                      <a:moveTo>
                        <a:pt x="1002" y="75"/>
                      </a:moveTo>
                      <a:lnTo>
                        <a:pt x="684" y="75"/>
                      </a:lnTo>
                      <a:lnTo>
                        <a:pt x="684" y="56"/>
                      </a:lnTo>
                      <a:lnTo>
                        <a:pt x="684" y="38"/>
                      </a:lnTo>
                      <a:lnTo>
                        <a:pt x="684" y="19"/>
                      </a:lnTo>
                      <a:lnTo>
                        <a:pt x="686" y="0"/>
                      </a:lnTo>
                      <a:lnTo>
                        <a:pt x="995" y="0"/>
                      </a:lnTo>
                      <a:lnTo>
                        <a:pt x="997" y="19"/>
                      </a:lnTo>
                      <a:lnTo>
                        <a:pt x="997" y="38"/>
                      </a:lnTo>
                      <a:lnTo>
                        <a:pt x="1000" y="56"/>
                      </a:lnTo>
                      <a:lnTo>
                        <a:pt x="1002" y="75"/>
                      </a:lnTo>
                      <a:close/>
                      <a:moveTo>
                        <a:pt x="641" y="75"/>
                      </a:moveTo>
                      <a:lnTo>
                        <a:pt x="0" y="75"/>
                      </a:lnTo>
                      <a:lnTo>
                        <a:pt x="2" y="56"/>
                      </a:lnTo>
                      <a:lnTo>
                        <a:pt x="2" y="38"/>
                      </a:lnTo>
                      <a:lnTo>
                        <a:pt x="2" y="19"/>
                      </a:lnTo>
                      <a:lnTo>
                        <a:pt x="2" y="0"/>
                      </a:lnTo>
                      <a:lnTo>
                        <a:pt x="639" y="0"/>
                      </a:lnTo>
                      <a:lnTo>
                        <a:pt x="639" y="19"/>
                      </a:lnTo>
                      <a:lnTo>
                        <a:pt x="639" y="38"/>
                      </a:lnTo>
                      <a:lnTo>
                        <a:pt x="639" y="56"/>
                      </a:lnTo>
                      <a:lnTo>
                        <a:pt x="641" y="75"/>
                      </a:lnTo>
                      <a:close/>
                    </a:path>
                  </a:pathLst>
                </a:custGeom>
                <a:solidFill>
                  <a:srgbClr val="FCF2A8"/>
                </a:solidFill>
                <a:ln w="9525">
                  <a:noFill/>
                  <a:round/>
                  <a:headEnd/>
                  <a:tailEnd/>
                </a:ln>
              </p:spPr>
              <p:txBody>
                <a:bodyPr>
                  <a:prstTxWarp prst="textNoShape">
                    <a:avLst/>
                  </a:prstTxWarp>
                </a:bodyPr>
                <a:lstStyle/>
                <a:p>
                  <a:endParaRPr lang="en-US"/>
                </a:p>
              </p:txBody>
            </p:sp>
            <p:sp>
              <p:nvSpPr>
                <p:cNvPr id="56024" name="Freeform 435"/>
                <p:cNvSpPr>
                  <a:spLocks noChangeAspect="1" noEditPoints="1"/>
                </p:cNvSpPr>
                <p:nvPr/>
              </p:nvSpPr>
              <p:spPr bwMode="auto">
                <a:xfrm>
                  <a:off x="2559" y="2439"/>
                  <a:ext cx="1476" cy="24"/>
                </a:xfrm>
                <a:custGeom>
                  <a:avLst/>
                  <a:gdLst>
                    <a:gd name="T0" fmla="*/ 3697 w 4427"/>
                    <a:gd name="T1" fmla="*/ 72 h 72"/>
                    <a:gd name="T2" fmla="*/ 3760 w 4427"/>
                    <a:gd name="T3" fmla="*/ 67 h 72"/>
                    <a:gd name="T4" fmla="*/ 3822 w 4427"/>
                    <a:gd name="T5" fmla="*/ 61 h 72"/>
                    <a:gd name="T6" fmla="*/ 3876 w 4427"/>
                    <a:gd name="T7" fmla="*/ 53 h 72"/>
                    <a:gd name="T8" fmla="*/ 3929 w 4427"/>
                    <a:gd name="T9" fmla="*/ 46 h 72"/>
                    <a:gd name="T10" fmla="*/ 3958 w 4427"/>
                    <a:gd name="T11" fmla="*/ 72 h 72"/>
                    <a:gd name="T12" fmla="*/ 3966 w 4427"/>
                    <a:gd name="T13" fmla="*/ 72 h 72"/>
                    <a:gd name="T14" fmla="*/ 3579 w 4427"/>
                    <a:gd name="T15" fmla="*/ 72 h 72"/>
                    <a:gd name="T16" fmla="*/ 2860 w 4427"/>
                    <a:gd name="T17" fmla="*/ 69 h 72"/>
                    <a:gd name="T18" fmla="*/ 2860 w 4427"/>
                    <a:gd name="T19" fmla="*/ 64 h 72"/>
                    <a:gd name="T20" fmla="*/ 2868 w 4427"/>
                    <a:gd name="T21" fmla="*/ 27 h 72"/>
                    <a:gd name="T22" fmla="*/ 2920 w 4427"/>
                    <a:gd name="T23" fmla="*/ 22 h 72"/>
                    <a:gd name="T24" fmla="*/ 2975 w 4427"/>
                    <a:gd name="T25" fmla="*/ 17 h 72"/>
                    <a:gd name="T26" fmla="*/ 3028 w 4427"/>
                    <a:gd name="T27" fmla="*/ 22 h 72"/>
                    <a:gd name="T28" fmla="*/ 3071 w 4427"/>
                    <a:gd name="T29" fmla="*/ 61 h 72"/>
                    <a:gd name="T30" fmla="*/ 3152 w 4427"/>
                    <a:gd name="T31" fmla="*/ 61 h 72"/>
                    <a:gd name="T32" fmla="*/ 3237 w 4427"/>
                    <a:gd name="T33" fmla="*/ 51 h 72"/>
                    <a:gd name="T34" fmla="*/ 3321 w 4427"/>
                    <a:gd name="T35" fmla="*/ 38 h 72"/>
                    <a:gd name="T36" fmla="*/ 3403 w 4427"/>
                    <a:gd name="T37" fmla="*/ 27 h 72"/>
                    <a:gd name="T38" fmla="*/ 3434 w 4427"/>
                    <a:gd name="T39" fmla="*/ 27 h 72"/>
                    <a:gd name="T40" fmla="*/ 3478 w 4427"/>
                    <a:gd name="T41" fmla="*/ 29 h 72"/>
                    <a:gd name="T42" fmla="*/ 3519 w 4427"/>
                    <a:gd name="T43" fmla="*/ 41 h 72"/>
                    <a:gd name="T44" fmla="*/ 3534 w 4427"/>
                    <a:gd name="T45" fmla="*/ 64 h 72"/>
                    <a:gd name="T46" fmla="*/ 3555 w 4427"/>
                    <a:gd name="T47" fmla="*/ 69 h 72"/>
                    <a:gd name="T48" fmla="*/ 3579 w 4427"/>
                    <a:gd name="T49" fmla="*/ 72 h 72"/>
                    <a:gd name="T50" fmla="*/ 1053 w 4427"/>
                    <a:gd name="T51" fmla="*/ 72 h 72"/>
                    <a:gd name="T52" fmla="*/ 1053 w 4427"/>
                    <a:gd name="T53" fmla="*/ 38 h 72"/>
                    <a:gd name="T54" fmla="*/ 1053 w 4427"/>
                    <a:gd name="T55" fmla="*/ 0 h 72"/>
                    <a:gd name="T56" fmla="*/ 1506 w 4427"/>
                    <a:gd name="T57" fmla="*/ 19 h 72"/>
                    <a:gd name="T58" fmla="*/ 1501 w 4427"/>
                    <a:gd name="T59" fmla="*/ 56 h 72"/>
                    <a:gd name="T60" fmla="*/ 995 w 4427"/>
                    <a:gd name="T61" fmla="*/ 72 h 72"/>
                    <a:gd name="T62" fmla="*/ 682 w 4427"/>
                    <a:gd name="T63" fmla="*/ 53 h 72"/>
                    <a:gd name="T64" fmla="*/ 687 w 4427"/>
                    <a:gd name="T65" fmla="*/ 19 h 72"/>
                    <a:gd name="T66" fmla="*/ 993 w 4427"/>
                    <a:gd name="T67" fmla="*/ 0 h 72"/>
                    <a:gd name="T68" fmla="*/ 993 w 4427"/>
                    <a:gd name="T69" fmla="*/ 38 h 72"/>
                    <a:gd name="T70" fmla="*/ 995 w 4427"/>
                    <a:gd name="T71" fmla="*/ 72 h 72"/>
                    <a:gd name="T72" fmla="*/ 0 w 4427"/>
                    <a:gd name="T73" fmla="*/ 72 h 72"/>
                    <a:gd name="T74" fmla="*/ 0 w 4427"/>
                    <a:gd name="T75" fmla="*/ 38 h 72"/>
                    <a:gd name="T76" fmla="*/ 5 w 4427"/>
                    <a:gd name="T77" fmla="*/ 0 h 72"/>
                    <a:gd name="T78" fmla="*/ 637 w 4427"/>
                    <a:gd name="T79" fmla="*/ 19 h 72"/>
                    <a:gd name="T80" fmla="*/ 637 w 4427"/>
                    <a:gd name="T81" fmla="*/ 53 h 72"/>
                    <a:gd name="T82" fmla="*/ 3594 w 4427"/>
                    <a:gd name="T83" fmla="*/ 0 h 72"/>
                    <a:gd name="T84" fmla="*/ 3750 w 4427"/>
                    <a:gd name="T85" fmla="*/ 3 h 72"/>
                    <a:gd name="T86" fmla="*/ 3702 w 4427"/>
                    <a:gd name="T87" fmla="*/ 6 h 72"/>
                    <a:gd name="T88" fmla="*/ 3656 w 4427"/>
                    <a:gd name="T89" fmla="*/ 6 h 72"/>
                    <a:gd name="T90" fmla="*/ 3613 w 4427"/>
                    <a:gd name="T91" fmla="*/ 3 h 72"/>
                    <a:gd name="T92" fmla="*/ 3998 w 4427"/>
                    <a:gd name="T93" fmla="*/ 0 h 72"/>
                    <a:gd name="T94" fmla="*/ 4427 w 4427"/>
                    <a:gd name="T95" fmla="*/ 3 h 72"/>
                    <a:gd name="T96" fmla="*/ 4427 w 4427"/>
                    <a:gd name="T97" fmla="*/ 9 h 72"/>
                    <a:gd name="T98" fmla="*/ 4382 w 4427"/>
                    <a:gd name="T99" fmla="*/ 14 h 72"/>
                    <a:gd name="T100" fmla="*/ 4330 w 4427"/>
                    <a:gd name="T101" fmla="*/ 19 h 72"/>
                    <a:gd name="T102" fmla="*/ 4275 w 4427"/>
                    <a:gd name="T103" fmla="*/ 24 h 72"/>
                    <a:gd name="T104" fmla="*/ 4213 w 4427"/>
                    <a:gd name="T105" fmla="*/ 29 h 72"/>
                    <a:gd name="T106" fmla="*/ 4155 w 4427"/>
                    <a:gd name="T107" fmla="*/ 29 h 72"/>
                    <a:gd name="T108" fmla="*/ 4097 w 4427"/>
                    <a:gd name="T109" fmla="*/ 27 h 72"/>
                    <a:gd name="T110" fmla="*/ 4045 w 4427"/>
                    <a:gd name="T111" fmla="*/ 17 h 72"/>
                    <a:gd name="T112" fmla="*/ 3998 w 4427"/>
                    <a:gd name="T113" fmla="*/ 0 h 72"/>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427"/>
                    <a:gd name="T172" fmla="*/ 0 h 72"/>
                    <a:gd name="T173" fmla="*/ 4427 w 4427"/>
                    <a:gd name="T174" fmla="*/ 72 h 72"/>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427" h="72">
                      <a:moveTo>
                        <a:pt x="3969" y="72"/>
                      </a:moveTo>
                      <a:lnTo>
                        <a:pt x="3697" y="72"/>
                      </a:lnTo>
                      <a:lnTo>
                        <a:pt x="3729" y="69"/>
                      </a:lnTo>
                      <a:lnTo>
                        <a:pt x="3760" y="67"/>
                      </a:lnTo>
                      <a:lnTo>
                        <a:pt x="3789" y="64"/>
                      </a:lnTo>
                      <a:lnTo>
                        <a:pt x="3822" y="61"/>
                      </a:lnTo>
                      <a:lnTo>
                        <a:pt x="3851" y="56"/>
                      </a:lnTo>
                      <a:lnTo>
                        <a:pt x="3876" y="53"/>
                      </a:lnTo>
                      <a:lnTo>
                        <a:pt x="3902" y="48"/>
                      </a:lnTo>
                      <a:lnTo>
                        <a:pt x="3929" y="46"/>
                      </a:lnTo>
                      <a:lnTo>
                        <a:pt x="3955" y="72"/>
                      </a:lnTo>
                      <a:lnTo>
                        <a:pt x="3958" y="72"/>
                      </a:lnTo>
                      <a:lnTo>
                        <a:pt x="3964" y="72"/>
                      </a:lnTo>
                      <a:lnTo>
                        <a:pt x="3966" y="72"/>
                      </a:lnTo>
                      <a:lnTo>
                        <a:pt x="3969" y="72"/>
                      </a:lnTo>
                      <a:close/>
                      <a:moveTo>
                        <a:pt x="3579" y="72"/>
                      </a:moveTo>
                      <a:lnTo>
                        <a:pt x="2860" y="72"/>
                      </a:lnTo>
                      <a:lnTo>
                        <a:pt x="2860" y="69"/>
                      </a:lnTo>
                      <a:lnTo>
                        <a:pt x="2860" y="67"/>
                      </a:lnTo>
                      <a:lnTo>
                        <a:pt x="2860" y="64"/>
                      </a:lnTo>
                      <a:lnTo>
                        <a:pt x="2860" y="61"/>
                      </a:lnTo>
                      <a:lnTo>
                        <a:pt x="2868" y="27"/>
                      </a:lnTo>
                      <a:lnTo>
                        <a:pt x="2895" y="27"/>
                      </a:lnTo>
                      <a:lnTo>
                        <a:pt x="2920" y="22"/>
                      </a:lnTo>
                      <a:lnTo>
                        <a:pt x="2946" y="19"/>
                      </a:lnTo>
                      <a:lnTo>
                        <a:pt x="2975" y="17"/>
                      </a:lnTo>
                      <a:lnTo>
                        <a:pt x="3002" y="17"/>
                      </a:lnTo>
                      <a:lnTo>
                        <a:pt x="3028" y="22"/>
                      </a:lnTo>
                      <a:lnTo>
                        <a:pt x="3052" y="38"/>
                      </a:lnTo>
                      <a:lnTo>
                        <a:pt x="3071" y="61"/>
                      </a:lnTo>
                      <a:lnTo>
                        <a:pt x="3112" y="64"/>
                      </a:lnTo>
                      <a:lnTo>
                        <a:pt x="3152" y="61"/>
                      </a:lnTo>
                      <a:lnTo>
                        <a:pt x="3194" y="58"/>
                      </a:lnTo>
                      <a:lnTo>
                        <a:pt x="3237" y="51"/>
                      </a:lnTo>
                      <a:lnTo>
                        <a:pt x="3278" y="46"/>
                      </a:lnTo>
                      <a:lnTo>
                        <a:pt x="3321" y="38"/>
                      </a:lnTo>
                      <a:lnTo>
                        <a:pt x="3360" y="32"/>
                      </a:lnTo>
                      <a:lnTo>
                        <a:pt x="3403" y="27"/>
                      </a:lnTo>
                      <a:lnTo>
                        <a:pt x="3415" y="27"/>
                      </a:lnTo>
                      <a:lnTo>
                        <a:pt x="3434" y="27"/>
                      </a:lnTo>
                      <a:lnTo>
                        <a:pt x="3455" y="27"/>
                      </a:lnTo>
                      <a:lnTo>
                        <a:pt x="3478" y="29"/>
                      </a:lnTo>
                      <a:lnTo>
                        <a:pt x="3500" y="32"/>
                      </a:lnTo>
                      <a:lnTo>
                        <a:pt x="3519" y="41"/>
                      </a:lnTo>
                      <a:lnTo>
                        <a:pt x="3531" y="51"/>
                      </a:lnTo>
                      <a:lnTo>
                        <a:pt x="3534" y="64"/>
                      </a:lnTo>
                      <a:lnTo>
                        <a:pt x="3545" y="67"/>
                      </a:lnTo>
                      <a:lnTo>
                        <a:pt x="3555" y="69"/>
                      </a:lnTo>
                      <a:lnTo>
                        <a:pt x="3565" y="72"/>
                      </a:lnTo>
                      <a:lnTo>
                        <a:pt x="3579" y="72"/>
                      </a:lnTo>
                      <a:close/>
                      <a:moveTo>
                        <a:pt x="1501" y="72"/>
                      </a:moveTo>
                      <a:lnTo>
                        <a:pt x="1053" y="72"/>
                      </a:lnTo>
                      <a:lnTo>
                        <a:pt x="1053" y="56"/>
                      </a:lnTo>
                      <a:lnTo>
                        <a:pt x="1053" y="38"/>
                      </a:lnTo>
                      <a:lnTo>
                        <a:pt x="1053" y="19"/>
                      </a:lnTo>
                      <a:lnTo>
                        <a:pt x="1053" y="0"/>
                      </a:lnTo>
                      <a:lnTo>
                        <a:pt x="1506" y="0"/>
                      </a:lnTo>
                      <a:lnTo>
                        <a:pt x="1506" y="19"/>
                      </a:lnTo>
                      <a:lnTo>
                        <a:pt x="1503" y="38"/>
                      </a:lnTo>
                      <a:lnTo>
                        <a:pt x="1501" y="56"/>
                      </a:lnTo>
                      <a:lnTo>
                        <a:pt x="1501" y="72"/>
                      </a:lnTo>
                      <a:close/>
                      <a:moveTo>
                        <a:pt x="995" y="72"/>
                      </a:moveTo>
                      <a:lnTo>
                        <a:pt x="682" y="72"/>
                      </a:lnTo>
                      <a:lnTo>
                        <a:pt x="682" y="53"/>
                      </a:lnTo>
                      <a:lnTo>
                        <a:pt x="684" y="34"/>
                      </a:lnTo>
                      <a:lnTo>
                        <a:pt x="687" y="19"/>
                      </a:lnTo>
                      <a:lnTo>
                        <a:pt x="690" y="0"/>
                      </a:lnTo>
                      <a:lnTo>
                        <a:pt x="993" y="0"/>
                      </a:lnTo>
                      <a:lnTo>
                        <a:pt x="993" y="19"/>
                      </a:lnTo>
                      <a:lnTo>
                        <a:pt x="993" y="38"/>
                      </a:lnTo>
                      <a:lnTo>
                        <a:pt x="993" y="56"/>
                      </a:lnTo>
                      <a:lnTo>
                        <a:pt x="995" y="72"/>
                      </a:lnTo>
                      <a:close/>
                      <a:moveTo>
                        <a:pt x="637" y="72"/>
                      </a:moveTo>
                      <a:lnTo>
                        <a:pt x="0" y="72"/>
                      </a:lnTo>
                      <a:lnTo>
                        <a:pt x="0" y="56"/>
                      </a:lnTo>
                      <a:lnTo>
                        <a:pt x="0" y="38"/>
                      </a:lnTo>
                      <a:lnTo>
                        <a:pt x="3" y="19"/>
                      </a:lnTo>
                      <a:lnTo>
                        <a:pt x="5" y="0"/>
                      </a:lnTo>
                      <a:lnTo>
                        <a:pt x="637" y="0"/>
                      </a:lnTo>
                      <a:lnTo>
                        <a:pt x="637" y="19"/>
                      </a:lnTo>
                      <a:lnTo>
                        <a:pt x="637" y="34"/>
                      </a:lnTo>
                      <a:lnTo>
                        <a:pt x="637" y="53"/>
                      </a:lnTo>
                      <a:lnTo>
                        <a:pt x="637" y="72"/>
                      </a:lnTo>
                      <a:close/>
                      <a:moveTo>
                        <a:pt x="3594" y="0"/>
                      </a:moveTo>
                      <a:lnTo>
                        <a:pt x="3774" y="0"/>
                      </a:lnTo>
                      <a:lnTo>
                        <a:pt x="3750" y="3"/>
                      </a:lnTo>
                      <a:lnTo>
                        <a:pt x="3726" y="3"/>
                      </a:lnTo>
                      <a:lnTo>
                        <a:pt x="3702" y="6"/>
                      </a:lnTo>
                      <a:lnTo>
                        <a:pt x="3679" y="6"/>
                      </a:lnTo>
                      <a:lnTo>
                        <a:pt x="3656" y="6"/>
                      </a:lnTo>
                      <a:lnTo>
                        <a:pt x="3634" y="6"/>
                      </a:lnTo>
                      <a:lnTo>
                        <a:pt x="3613" y="3"/>
                      </a:lnTo>
                      <a:lnTo>
                        <a:pt x="3594" y="0"/>
                      </a:lnTo>
                      <a:close/>
                      <a:moveTo>
                        <a:pt x="3998" y="0"/>
                      </a:moveTo>
                      <a:lnTo>
                        <a:pt x="4427" y="0"/>
                      </a:lnTo>
                      <a:lnTo>
                        <a:pt x="4427" y="3"/>
                      </a:lnTo>
                      <a:lnTo>
                        <a:pt x="4427" y="6"/>
                      </a:lnTo>
                      <a:lnTo>
                        <a:pt x="4427" y="9"/>
                      </a:lnTo>
                      <a:lnTo>
                        <a:pt x="4406" y="12"/>
                      </a:lnTo>
                      <a:lnTo>
                        <a:pt x="4382" y="14"/>
                      </a:lnTo>
                      <a:lnTo>
                        <a:pt x="4355" y="17"/>
                      </a:lnTo>
                      <a:lnTo>
                        <a:pt x="4330" y="19"/>
                      </a:lnTo>
                      <a:lnTo>
                        <a:pt x="4303" y="22"/>
                      </a:lnTo>
                      <a:lnTo>
                        <a:pt x="4275" y="24"/>
                      </a:lnTo>
                      <a:lnTo>
                        <a:pt x="4246" y="27"/>
                      </a:lnTo>
                      <a:lnTo>
                        <a:pt x="4213" y="29"/>
                      </a:lnTo>
                      <a:lnTo>
                        <a:pt x="4184" y="29"/>
                      </a:lnTo>
                      <a:lnTo>
                        <a:pt x="4155" y="29"/>
                      </a:lnTo>
                      <a:lnTo>
                        <a:pt x="4126" y="29"/>
                      </a:lnTo>
                      <a:lnTo>
                        <a:pt x="4097" y="27"/>
                      </a:lnTo>
                      <a:lnTo>
                        <a:pt x="4068" y="22"/>
                      </a:lnTo>
                      <a:lnTo>
                        <a:pt x="4045" y="17"/>
                      </a:lnTo>
                      <a:lnTo>
                        <a:pt x="4019" y="12"/>
                      </a:lnTo>
                      <a:lnTo>
                        <a:pt x="3998" y="0"/>
                      </a:lnTo>
                      <a:close/>
                    </a:path>
                  </a:pathLst>
                </a:custGeom>
                <a:solidFill>
                  <a:srgbClr val="FCF2AD"/>
                </a:solidFill>
                <a:ln w="9525">
                  <a:noFill/>
                  <a:round/>
                  <a:headEnd/>
                  <a:tailEnd/>
                </a:ln>
              </p:spPr>
              <p:txBody>
                <a:bodyPr>
                  <a:prstTxWarp prst="textNoShape">
                    <a:avLst/>
                  </a:prstTxWarp>
                </a:bodyPr>
                <a:lstStyle/>
                <a:p>
                  <a:endParaRPr lang="en-US"/>
                </a:p>
              </p:txBody>
            </p:sp>
            <p:sp>
              <p:nvSpPr>
                <p:cNvPr id="56025" name="Freeform 436"/>
                <p:cNvSpPr>
                  <a:spLocks noChangeAspect="1" noEditPoints="1"/>
                </p:cNvSpPr>
                <p:nvPr/>
              </p:nvSpPr>
              <p:spPr bwMode="auto">
                <a:xfrm>
                  <a:off x="2559" y="2427"/>
                  <a:ext cx="1477" cy="23"/>
                </a:xfrm>
                <a:custGeom>
                  <a:avLst/>
                  <a:gdLst>
                    <a:gd name="T0" fmla="*/ 3339 w 4432"/>
                    <a:gd name="T1" fmla="*/ 70 h 70"/>
                    <a:gd name="T2" fmla="*/ 3374 w 4432"/>
                    <a:gd name="T3" fmla="*/ 65 h 70"/>
                    <a:gd name="T4" fmla="*/ 3403 w 4432"/>
                    <a:gd name="T5" fmla="*/ 63 h 70"/>
                    <a:gd name="T6" fmla="*/ 3421 w 4432"/>
                    <a:gd name="T7" fmla="*/ 63 h 70"/>
                    <a:gd name="T8" fmla="*/ 3447 w 4432"/>
                    <a:gd name="T9" fmla="*/ 63 h 70"/>
                    <a:gd name="T10" fmla="*/ 3478 w 4432"/>
                    <a:gd name="T11" fmla="*/ 65 h 70"/>
                    <a:gd name="T12" fmla="*/ 3507 w 4432"/>
                    <a:gd name="T13" fmla="*/ 70 h 70"/>
                    <a:gd name="T14" fmla="*/ 2868 w 4432"/>
                    <a:gd name="T15" fmla="*/ 70 h 70"/>
                    <a:gd name="T16" fmla="*/ 2888 w 4432"/>
                    <a:gd name="T17" fmla="*/ 63 h 70"/>
                    <a:gd name="T18" fmla="*/ 2936 w 4432"/>
                    <a:gd name="T19" fmla="*/ 55 h 70"/>
                    <a:gd name="T20" fmla="*/ 2984 w 4432"/>
                    <a:gd name="T21" fmla="*/ 50 h 70"/>
                    <a:gd name="T22" fmla="*/ 3028 w 4432"/>
                    <a:gd name="T23" fmla="*/ 58 h 70"/>
                    <a:gd name="T24" fmla="*/ 1506 w 4432"/>
                    <a:gd name="T25" fmla="*/ 70 h 70"/>
                    <a:gd name="T26" fmla="*/ 1053 w 4432"/>
                    <a:gd name="T27" fmla="*/ 53 h 70"/>
                    <a:gd name="T28" fmla="*/ 1053 w 4432"/>
                    <a:gd name="T29" fmla="*/ 16 h 70"/>
                    <a:gd name="T30" fmla="*/ 1506 w 4432"/>
                    <a:gd name="T31" fmla="*/ 0 h 70"/>
                    <a:gd name="T32" fmla="*/ 1506 w 4432"/>
                    <a:gd name="T33" fmla="*/ 34 h 70"/>
                    <a:gd name="T34" fmla="*/ 1506 w 4432"/>
                    <a:gd name="T35" fmla="*/ 70 h 70"/>
                    <a:gd name="T36" fmla="*/ 684 w 4432"/>
                    <a:gd name="T37" fmla="*/ 70 h 70"/>
                    <a:gd name="T38" fmla="*/ 690 w 4432"/>
                    <a:gd name="T39" fmla="*/ 34 h 70"/>
                    <a:gd name="T40" fmla="*/ 692 w 4432"/>
                    <a:gd name="T41" fmla="*/ 0 h 70"/>
                    <a:gd name="T42" fmla="*/ 993 w 4432"/>
                    <a:gd name="T43" fmla="*/ 16 h 70"/>
                    <a:gd name="T44" fmla="*/ 993 w 4432"/>
                    <a:gd name="T45" fmla="*/ 53 h 70"/>
                    <a:gd name="T46" fmla="*/ 637 w 4432"/>
                    <a:gd name="T47" fmla="*/ 70 h 70"/>
                    <a:gd name="T48" fmla="*/ 0 w 4432"/>
                    <a:gd name="T49" fmla="*/ 53 h 70"/>
                    <a:gd name="T50" fmla="*/ 5 w 4432"/>
                    <a:gd name="T51" fmla="*/ 16 h 70"/>
                    <a:gd name="T52" fmla="*/ 637 w 4432"/>
                    <a:gd name="T53" fmla="*/ 0 h 70"/>
                    <a:gd name="T54" fmla="*/ 637 w 4432"/>
                    <a:gd name="T55" fmla="*/ 34 h 70"/>
                    <a:gd name="T56" fmla="*/ 637 w 4432"/>
                    <a:gd name="T57" fmla="*/ 70 h 70"/>
                    <a:gd name="T58" fmla="*/ 3358 w 4432"/>
                    <a:gd name="T59" fmla="*/ 0 h 70"/>
                    <a:gd name="T60" fmla="*/ 3268 w 4432"/>
                    <a:gd name="T61" fmla="*/ 16 h 70"/>
                    <a:gd name="T62" fmla="*/ 3176 w 4432"/>
                    <a:gd name="T63" fmla="*/ 24 h 70"/>
                    <a:gd name="T64" fmla="*/ 3092 w 4432"/>
                    <a:gd name="T65" fmla="*/ 21 h 70"/>
                    <a:gd name="T66" fmla="*/ 3026 w 4432"/>
                    <a:gd name="T67" fmla="*/ 0 h 70"/>
                    <a:gd name="T68" fmla="*/ 4432 w 4432"/>
                    <a:gd name="T69" fmla="*/ 0 h 70"/>
                    <a:gd name="T70" fmla="*/ 4432 w 4432"/>
                    <a:gd name="T71" fmla="*/ 21 h 70"/>
                    <a:gd name="T72" fmla="*/ 4427 w 4432"/>
                    <a:gd name="T73" fmla="*/ 45 h 70"/>
                    <a:gd name="T74" fmla="*/ 4374 w 4432"/>
                    <a:gd name="T75" fmla="*/ 53 h 70"/>
                    <a:gd name="T76" fmla="*/ 4316 w 4432"/>
                    <a:gd name="T77" fmla="*/ 58 h 70"/>
                    <a:gd name="T78" fmla="*/ 4251 w 4432"/>
                    <a:gd name="T79" fmla="*/ 63 h 70"/>
                    <a:gd name="T80" fmla="*/ 4184 w 4432"/>
                    <a:gd name="T81" fmla="*/ 65 h 70"/>
                    <a:gd name="T82" fmla="*/ 4119 w 4432"/>
                    <a:gd name="T83" fmla="*/ 65 h 70"/>
                    <a:gd name="T84" fmla="*/ 4058 w 4432"/>
                    <a:gd name="T85" fmla="*/ 55 h 70"/>
                    <a:gd name="T86" fmla="*/ 4005 w 4432"/>
                    <a:gd name="T87" fmla="*/ 39 h 70"/>
                    <a:gd name="T88" fmla="*/ 3964 w 4432"/>
                    <a:gd name="T89" fmla="*/ 10 h 70"/>
                    <a:gd name="T90" fmla="*/ 3929 w 4432"/>
                    <a:gd name="T91" fmla="*/ 16 h 70"/>
                    <a:gd name="T92" fmla="*/ 3873 w 4432"/>
                    <a:gd name="T93" fmla="*/ 24 h 70"/>
                    <a:gd name="T94" fmla="*/ 3808 w 4432"/>
                    <a:gd name="T95" fmla="*/ 31 h 70"/>
                    <a:gd name="T96" fmla="*/ 3734 w 4432"/>
                    <a:gd name="T97" fmla="*/ 39 h 70"/>
                    <a:gd name="T98" fmla="*/ 3663 w 4432"/>
                    <a:gd name="T99" fmla="*/ 42 h 70"/>
                    <a:gd name="T100" fmla="*/ 3598 w 4432"/>
                    <a:gd name="T101" fmla="*/ 36 h 70"/>
                    <a:gd name="T102" fmla="*/ 3548 w 4432"/>
                    <a:gd name="T103" fmla="*/ 24 h 70"/>
                    <a:gd name="T104" fmla="*/ 3519 w 4432"/>
                    <a:gd name="T105" fmla="*/ 0 h 7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4432"/>
                    <a:gd name="T160" fmla="*/ 0 h 70"/>
                    <a:gd name="T161" fmla="*/ 4432 w 4432"/>
                    <a:gd name="T162" fmla="*/ 70 h 70"/>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4432" h="70">
                      <a:moveTo>
                        <a:pt x="3507" y="70"/>
                      </a:moveTo>
                      <a:lnTo>
                        <a:pt x="3339" y="70"/>
                      </a:lnTo>
                      <a:lnTo>
                        <a:pt x="3358" y="70"/>
                      </a:lnTo>
                      <a:lnTo>
                        <a:pt x="3374" y="65"/>
                      </a:lnTo>
                      <a:lnTo>
                        <a:pt x="3389" y="63"/>
                      </a:lnTo>
                      <a:lnTo>
                        <a:pt x="3403" y="63"/>
                      </a:lnTo>
                      <a:lnTo>
                        <a:pt x="3410" y="63"/>
                      </a:lnTo>
                      <a:lnTo>
                        <a:pt x="3421" y="63"/>
                      </a:lnTo>
                      <a:lnTo>
                        <a:pt x="3434" y="63"/>
                      </a:lnTo>
                      <a:lnTo>
                        <a:pt x="3447" y="63"/>
                      </a:lnTo>
                      <a:lnTo>
                        <a:pt x="3463" y="65"/>
                      </a:lnTo>
                      <a:lnTo>
                        <a:pt x="3478" y="65"/>
                      </a:lnTo>
                      <a:lnTo>
                        <a:pt x="3495" y="68"/>
                      </a:lnTo>
                      <a:lnTo>
                        <a:pt x="3507" y="70"/>
                      </a:lnTo>
                      <a:close/>
                      <a:moveTo>
                        <a:pt x="3047" y="70"/>
                      </a:moveTo>
                      <a:lnTo>
                        <a:pt x="2868" y="70"/>
                      </a:lnTo>
                      <a:lnTo>
                        <a:pt x="2868" y="63"/>
                      </a:lnTo>
                      <a:lnTo>
                        <a:pt x="2888" y="63"/>
                      </a:lnTo>
                      <a:lnTo>
                        <a:pt x="2912" y="58"/>
                      </a:lnTo>
                      <a:lnTo>
                        <a:pt x="2936" y="55"/>
                      </a:lnTo>
                      <a:lnTo>
                        <a:pt x="2960" y="50"/>
                      </a:lnTo>
                      <a:lnTo>
                        <a:pt x="2984" y="50"/>
                      </a:lnTo>
                      <a:lnTo>
                        <a:pt x="3008" y="50"/>
                      </a:lnTo>
                      <a:lnTo>
                        <a:pt x="3028" y="58"/>
                      </a:lnTo>
                      <a:lnTo>
                        <a:pt x="3047" y="70"/>
                      </a:lnTo>
                      <a:close/>
                      <a:moveTo>
                        <a:pt x="1506" y="70"/>
                      </a:moveTo>
                      <a:lnTo>
                        <a:pt x="1053" y="70"/>
                      </a:lnTo>
                      <a:lnTo>
                        <a:pt x="1053" y="53"/>
                      </a:lnTo>
                      <a:lnTo>
                        <a:pt x="1053" y="34"/>
                      </a:lnTo>
                      <a:lnTo>
                        <a:pt x="1053" y="16"/>
                      </a:lnTo>
                      <a:lnTo>
                        <a:pt x="1053" y="0"/>
                      </a:lnTo>
                      <a:lnTo>
                        <a:pt x="1506" y="0"/>
                      </a:lnTo>
                      <a:lnTo>
                        <a:pt x="1506" y="16"/>
                      </a:lnTo>
                      <a:lnTo>
                        <a:pt x="1506" y="34"/>
                      </a:lnTo>
                      <a:lnTo>
                        <a:pt x="1506" y="53"/>
                      </a:lnTo>
                      <a:lnTo>
                        <a:pt x="1506" y="70"/>
                      </a:lnTo>
                      <a:close/>
                      <a:moveTo>
                        <a:pt x="993" y="70"/>
                      </a:moveTo>
                      <a:lnTo>
                        <a:pt x="684" y="70"/>
                      </a:lnTo>
                      <a:lnTo>
                        <a:pt x="687" y="53"/>
                      </a:lnTo>
                      <a:lnTo>
                        <a:pt x="690" y="34"/>
                      </a:lnTo>
                      <a:lnTo>
                        <a:pt x="690" y="16"/>
                      </a:lnTo>
                      <a:lnTo>
                        <a:pt x="692" y="0"/>
                      </a:lnTo>
                      <a:lnTo>
                        <a:pt x="993" y="0"/>
                      </a:lnTo>
                      <a:lnTo>
                        <a:pt x="993" y="16"/>
                      </a:lnTo>
                      <a:lnTo>
                        <a:pt x="993" y="34"/>
                      </a:lnTo>
                      <a:lnTo>
                        <a:pt x="993" y="53"/>
                      </a:lnTo>
                      <a:lnTo>
                        <a:pt x="993" y="70"/>
                      </a:lnTo>
                      <a:close/>
                      <a:moveTo>
                        <a:pt x="637" y="70"/>
                      </a:moveTo>
                      <a:lnTo>
                        <a:pt x="0" y="70"/>
                      </a:lnTo>
                      <a:lnTo>
                        <a:pt x="0" y="53"/>
                      </a:lnTo>
                      <a:lnTo>
                        <a:pt x="3" y="34"/>
                      </a:lnTo>
                      <a:lnTo>
                        <a:pt x="5" y="16"/>
                      </a:lnTo>
                      <a:lnTo>
                        <a:pt x="5" y="0"/>
                      </a:lnTo>
                      <a:lnTo>
                        <a:pt x="637" y="0"/>
                      </a:lnTo>
                      <a:lnTo>
                        <a:pt x="637" y="16"/>
                      </a:lnTo>
                      <a:lnTo>
                        <a:pt x="637" y="34"/>
                      </a:lnTo>
                      <a:lnTo>
                        <a:pt x="637" y="53"/>
                      </a:lnTo>
                      <a:lnTo>
                        <a:pt x="637" y="70"/>
                      </a:lnTo>
                      <a:close/>
                      <a:moveTo>
                        <a:pt x="3026" y="0"/>
                      </a:moveTo>
                      <a:lnTo>
                        <a:pt x="3358" y="0"/>
                      </a:lnTo>
                      <a:lnTo>
                        <a:pt x="3312" y="7"/>
                      </a:lnTo>
                      <a:lnTo>
                        <a:pt x="3268" y="16"/>
                      </a:lnTo>
                      <a:lnTo>
                        <a:pt x="3221" y="21"/>
                      </a:lnTo>
                      <a:lnTo>
                        <a:pt x="3176" y="24"/>
                      </a:lnTo>
                      <a:lnTo>
                        <a:pt x="3134" y="26"/>
                      </a:lnTo>
                      <a:lnTo>
                        <a:pt x="3092" y="21"/>
                      </a:lnTo>
                      <a:lnTo>
                        <a:pt x="3057" y="13"/>
                      </a:lnTo>
                      <a:lnTo>
                        <a:pt x="3026" y="0"/>
                      </a:lnTo>
                      <a:close/>
                      <a:moveTo>
                        <a:pt x="3519" y="0"/>
                      </a:moveTo>
                      <a:lnTo>
                        <a:pt x="4432" y="0"/>
                      </a:lnTo>
                      <a:lnTo>
                        <a:pt x="4432" y="10"/>
                      </a:lnTo>
                      <a:lnTo>
                        <a:pt x="4432" y="21"/>
                      </a:lnTo>
                      <a:lnTo>
                        <a:pt x="4429" y="31"/>
                      </a:lnTo>
                      <a:lnTo>
                        <a:pt x="4427" y="45"/>
                      </a:lnTo>
                      <a:lnTo>
                        <a:pt x="4403" y="48"/>
                      </a:lnTo>
                      <a:lnTo>
                        <a:pt x="4374" y="53"/>
                      </a:lnTo>
                      <a:lnTo>
                        <a:pt x="4345" y="55"/>
                      </a:lnTo>
                      <a:lnTo>
                        <a:pt x="4316" y="58"/>
                      </a:lnTo>
                      <a:lnTo>
                        <a:pt x="4285" y="60"/>
                      </a:lnTo>
                      <a:lnTo>
                        <a:pt x="4251" y="63"/>
                      </a:lnTo>
                      <a:lnTo>
                        <a:pt x="4219" y="65"/>
                      </a:lnTo>
                      <a:lnTo>
                        <a:pt x="4184" y="65"/>
                      </a:lnTo>
                      <a:lnTo>
                        <a:pt x="4150" y="65"/>
                      </a:lnTo>
                      <a:lnTo>
                        <a:pt x="4119" y="65"/>
                      </a:lnTo>
                      <a:lnTo>
                        <a:pt x="4087" y="60"/>
                      </a:lnTo>
                      <a:lnTo>
                        <a:pt x="4058" y="55"/>
                      </a:lnTo>
                      <a:lnTo>
                        <a:pt x="4032" y="48"/>
                      </a:lnTo>
                      <a:lnTo>
                        <a:pt x="4005" y="39"/>
                      </a:lnTo>
                      <a:lnTo>
                        <a:pt x="3982" y="26"/>
                      </a:lnTo>
                      <a:lnTo>
                        <a:pt x="3964" y="10"/>
                      </a:lnTo>
                      <a:lnTo>
                        <a:pt x="3948" y="13"/>
                      </a:lnTo>
                      <a:lnTo>
                        <a:pt x="3929" y="16"/>
                      </a:lnTo>
                      <a:lnTo>
                        <a:pt x="3902" y="19"/>
                      </a:lnTo>
                      <a:lnTo>
                        <a:pt x="3873" y="24"/>
                      </a:lnTo>
                      <a:lnTo>
                        <a:pt x="3842" y="29"/>
                      </a:lnTo>
                      <a:lnTo>
                        <a:pt x="3808" y="31"/>
                      </a:lnTo>
                      <a:lnTo>
                        <a:pt x="3771" y="36"/>
                      </a:lnTo>
                      <a:lnTo>
                        <a:pt x="3734" y="39"/>
                      </a:lnTo>
                      <a:lnTo>
                        <a:pt x="3697" y="39"/>
                      </a:lnTo>
                      <a:lnTo>
                        <a:pt x="3663" y="42"/>
                      </a:lnTo>
                      <a:lnTo>
                        <a:pt x="3629" y="39"/>
                      </a:lnTo>
                      <a:lnTo>
                        <a:pt x="3598" y="36"/>
                      </a:lnTo>
                      <a:lnTo>
                        <a:pt x="3571" y="31"/>
                      </a:lnTo>
                      <a:lnTo>
                        <a:pt x="3548" y="24"/>
                      </a:lnTo>
                      <a:lnTo>
                        <a:pt x="3529" y="13"/>
                      </a:lnTo>
                      <a:lnTo>
                        <a:pt x="3519" y="0"/>
                      </a:lnTo>
                      <a:close/>
                    </a:path>
                  </a:pathLst>
                </a:custGeom>
                <a:solidFill>
                  <a:srgbClr val="FCF4B2"/>
                </a:solidFill>
                <a:ln w="9525">
                  <a:noFill/>
                  <a:round/>
                  <a:headEnd/>
                  <a:tailEnd/>
                </a:ln>
              </p:spPr>
              <p:txBody>
                <a:bodyPr>
                  <a:prstTxWarp prst="textNoShape">
                    <a:avLst/>
                  </a:prstTxWarp>
                </a:bodyPr>
                <a:lstStyle/>
                <a:p>
                  <a:endParaRPr lang="en-US"/>
                </a:p>
              </p:txBody>
            </p:sp>
            <p:sp>
              <p:nvSpPr>
                <p:cNvPr id="56026" name="Freeform 437"/>
                <p:cNvSpPr>
                  <a:spLocks noChangeAspect="1" noEditPoints="1"/>
                </p:cNvSpPr>
                <p:nvPr/>
              </p:nvSpPr>
              <p:spPr bwMode="auto">
                <a:xfrm>
                  <a:off x="2561" y="2415"/>
                  <a:ext cx="1475" cy="24"/>
                </a:xfrm>
                <a:custGeom>
                  <a:avLst/>
                  <a:gdLst>
                    <a:gd name="T0" fmla="*/ 3993 w 4427"/>
                    <a:gd name="T1" fmla="*/ 73 h 73"/>
                    <a:gd name="T2" fmla="*/ 3974 w 4427"/>
                    <a:gd name="T3" fmla="*/ 61 h 73"/>
                    <a:gd name="T4" fmla="*/ 3959 w 4427"/>
                    <a:gd name="T5" fmla="*/ 47 h 73"/>
                    <a:gd name="T6" fmla="*/ 3930 w 4427"/>
                    <a:gd name="T7" fmla="*/ 53 h 73"/>
                    <a:gd name="T8" fmla="*/ 3885 w 4427"/>
                    <a:gd name="T9" fmla="*/ 58 h 73"/>
                    <a:gd name="T10" fmla="*/ 3829 w 4427"/>
                    <a:gd name="T11" fmla="*/ 66 h 73"/>
                    <a:gd name="T12" fmla="*/ 3769 w 4427"/>
                    <a:gd name="T13" fmla="*/ 73 h 73"/>
                    <a:gd name="T14" fmla="*/ 3571 w 4427"/>
                    <a:gd name="T15" fmla="*/ 68 h 73"/>
                    <a:gd name="T16" fmla="*/ 3543 w 4427"/>
                    <a:gd name="T17" fmla="*/ 58 h 73"/>
                    <a:gd name="T18" fmla="*/ 3519 w 4427"/>
                    <a:gd name="T19" fmla="*/ 44 h 73"/>
                    <a:gd name="T20" fmla="*/ 3508 w 4427"/>
                    <a:gd name="T21" fmla="*/ 27 h 73"/>
                    <a:gd name="T22" fmla="*/ 3495 w 4427"/>
                    <a:gd name="T23" fmla="*/ 10 h 73"/>
                    <a:gd name="T24" fmla="*/ 3442 w 4427"/>
                    <a:gd name="T25" fmla="*/ 18 h 73"/>
                    <a:gd name="T26" fmla="*/ 3382 w 4427"/>
                    <a:gd name="T27" fmla="*/ 29 h 73"/>
                    <a:gd name="T28" fmla="*/ 3311 w 4427"/>
                    <a:gd name="T29" fmla="*/ 44 h 73"/>
                    <a:gd name="T30" fmla="*/ 3237 w 4427"/>
                    <a:gd name="T31" fmla="*/ 56 h 73"/>
                    <a:gd name="T32" fmla="*/ 3165 w 4427"/>
                    <a:gd name="T33" fmla="*/ 61 h 73"/>
                    <a:gd name="T34" fmla="*/ 3097 w 4427"/>
                    <a:gd name="T35" fmla="*/ 58 h 73"/>
                    <a:gd name="T36" fmla="*/ 3042 w 4427"/>
                    <a:gd name="T37" fmla="*/ 44 h 73"/>
                    <a:gd name="T38" fmla="*/ 2997 w 4427"/>
                    <a:gd name="T39" fmla="*/ 13 h 73"/>
                    <a:gd name="T40" fmla="*/ 2958 w 4427"/>
                    <a:gd name="T41" fmla="*/ 16 h 73"/>
                    <a:gd name="T42" fmla="*/ 2924 w 4427"/>
                    <a:gd name="T43" fmla="*/ 16 h 73"/>
                    <a:gd name="T44" fmla="*/ 2886 w 4427"/>
                    <a:gd name="T45" fmla="*/ 18 h 73"/>
                    <a:gd name="T46" fmla="*/ 2847 w 4427"/>
                    <a:gd name="T47" fmla="*/ 27 h 73"/>
                    <a:gd name="T48" fmla="*/ 4066 w 4427"/>
                    <a:gd name="T49" fmla="*/ 0 h 73"/>
                    <a:gd name="T50" fmla="*/ 4085 w 4427"/>
                    <a:gd name="T51" fmla="*/ 16 h 73"/>
                    <a:gd name="T52" fmla="*/ 4109 w 4427"/>
                    <a:gd name="T53" fmla="*/ 21 h 73"/>
                    <a:gd name="T54" fmla="*/ 4097 w 4427"/>
                    <a:gd name="T55" fmla="*/ 10 h 73"/>
                    <a:gd name="T56" fmla="*/ 4085 w 4427"/>
                    <a:gd name="T57" fmla="*/ 0 h 73"/>
                    <a:gd name="T58" fmla="*/ 4427 w 4427"/>
                    <a:gd name="T59" fmla="*/ 18 h 73"/>
                    <a:gd name="T60" fmla="*/ 4424 w 4427"/>
                    <a:gd name="T61" fmla="*/ 56 h 73"/>
                    <a:gd name="T62" fmla="*/ 1501 w 4427"/>
                    <a:gd name="T63" fmla="*/ 73 h 73"/>
                    <a:gd name="T64" fmla="*/ 1048 w 4427"/>
                    <a:gd name="T65" fmla="*/ 56 h 73"/>
                    <a:gd name="T66" fmla="*/ 1051 w 4427"/>
                    <a:gd name="T67" fmla="*/ 16 h 73"/>
                    <a:gd name="T68" fmla="*/ 1504 w 4427"/>
                    <a:gd name="T69" fmla="*/ 0 h 73"/>
                    <a:gd name="T70" fmla="*/ 1501 w 4427"/>
                    <a:gd name="T71" fmla="*/ 34 h 73"/>
                    <a:gd name="T72" fmla="*/ 1501 w 4427"/>
                    <a:gd name="T73" fmla="*/ 73 h 73"/>
                    <a:gd name="T74" fmla="*/ 685 w 4427"/>
                    <a:gd name="T75" fmla="*/ 73 h 73"/>
                    <a:gd name="T76" fmla="*/ 687 w 4427"/>
                    <a:gd name="T77" fmla="*/ 34 h 73"/>
                    <a:gd name="T78" fmla="*/ 692 w 4427"/>
                    <a:gd name="T79" fmla="*/ 0 h 73"/>
                    <a:gd name="T80" fmla="*/ 988 w 4427"/>
                    <a:gd name="T81" fmla="*/ 16 h 73"/>
                    <a:gd name="T82" fmla="*/ 988 w 4427"/>
                    <a:gd name="T83" fmla="*/ 56 h 73"/>
                    <a:gd name="T84" fmla="*/ 632 w 4427"/>
                    <a:gd name="T85" fmla="*/ 73 h 73"/>
                    <a:gd name="T86" fmla="*/ 0 w 4427"/>
                    <a:gd name="T87" fmla="*/ 56 h 73"/>
                    <a:gd name="T88" fmla="*/ 0 w 4427"/>
                    <a:gd name="T89" fmla="*/ 16 h 73"/>
                    <a:gd name="T90" fmla="*/ 634 w 4427"/>
                    <a:gd name="T91" fmla="*/ 0 h 73"/>
                    <a:gd name="T92" fmla="*/ 634 w 4427"/>
                    <a:gd name="T93" fmla="*/ 34 h 73"/>
                    <a:gd name="T94" fmla="*/ 632 w 4427"/>
                    <a:gd name="T95" fmla="*/ 73 h 73"/>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427"/>
                    <a:gd name="T145" fmla="*/ 0 h 73"/>
                    <a:gd name="T146" fmla="*/ 4427 w 4427"/>
                    <a:gd name="T147" fmla="*/ 73 h 73"/>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427" h="73">
                      <a:moveTo>
                        <a:pt x="4422" y="73"/>
                      </a:moveTo>
                      <a:lnTo>
                        <a:pt x="3993" y="73"/>
                      </a:lnTo>
                      <a:lnTo>
                        <a:pt x="3984" y="66"/>
                      </a:lnTo>
                      <a:lnTo>
                        <a:pt x="3974" y="61"/>
                      </a:lnTo>
                      <a:lnTo>
                        <a:pt x="3966" y="53"/>
                      </a:lnTo>
                      <a:lnTo>
                        <a:pt x="3959" y="47"/>
                      </a:lnTo>
                      <a:lnTo>
                        <a:pt x="3945" y="50"/>
                      </a:lnTo>
                      <a:lnTo>
                        <a:pt x="3930" y="53"/>
                      </a:lnTo>
                      <a:lnTo>
                        <a:pt x="3909" y="56"/>
                      </a:lnTo>
                      <a:lnTo>
                        <a:pt x="3885" y="58"/>
                      </a:lnTo>
                      <a:lnTo>
                        <a:pt x="3858" y="63"/>
                      </a:lnTo>
                      <a:lnTo>
                        <a:pt x="3829" y="66"/>
                      </a:lnTo>
                      <a:lnTo>
                        <a:pt x="3800" y="71"/>
                      </a:lnTo>
                      <a:lnTo>
                        <a:pt x="3769" y="73"/>
                      </a:lnTo>
                      <a:lnTo>
                        <a:pt x="3589" y="73"/>
                      </a:lnTo>
                      <a:lnTo>
                        <a:pt x="3571" y="68"/>
                      </a:lnTo>
                      <a:lnTo>
                        <a:pt x="3555" y="66"/>
                      </a:lnTo>
                      <a:lnTo>
                        <a:pt x="3543" y="58"/>
                      </a:lnTo>
                      <a:lnTo>
                        <a:pt x="3529" y="53"/>
                      </a:lnTo>
                      <a:lnTo>
                        <a:pt x="3519" y="44"/>
                      </a:lnTo>
                      <a:lnTo>
                        <a:pt x="3511" y="37"/>
                      </a:lnTo>
                      <a:lnTo>
                        <a:pt x="3508" y="27"/>
                      </a:lnTo>
                      <a:lnTo>
                        <a:pt x="3505" y="13"/>
                      </a:lnTo>
                      <a:lnTo>
                        <a:pt x="3495" y="10"/>
                      </a:lnTo>
                      <a:lnTo>
                        <a:pt x="3471" y="13"/>
                      </a:lnTo>
                      <a:lnTo>
                        <a:pt x="3442" y="18"/>
                      </a:lnTo>
                      <a:lnTo>
                        <a:pt x="3413" y="24"/>
                      </a:lnTo>
                      <a:lnTo>
                        <a:pt x="3382" y="29"/>
                      </a:lnTo>
                      <a:lnTo>
                        <a:pt x="3345" y="37"/>
                      </a:lnTo>
                      <a:lnTo>
                        <a:pt x="3311" y="44"/>
                      </a:lnTo>
                      <a:lnTo>
                        <a:pt x="3273" y="50"/>
                      </a:lnTo>
                      <a:lnTo>
                        <a:pt x="3237" y="56"/>
                      </a:lnTo>
                      <a:lnTo>
                        <a:pt x="3200" y="58"/>
                      </a:lnTo>
                      <a:lnTo>
                        <a:pt x="3165" y="61"/>
                      </a:lnTo>
                      <a:lnTo>
                        <a:pt x="3131" y="61"/>
                      </a:lnTo>
                      <a:lnTo>
                        <a:pt x="3097" y="58"/>
                      </a:lnTo>
                      <a:lnTo>
                        <a:pt x="3068" y="53"/>
                      </a:lnTo>
                      <a:lnTo>
                        <a:pt x="3042" y="44"/>
                      </a:lnTo>
                      <a:lnTo>
                        <a:pt x="3018" y="32"/>
                      </a:lnTo>
                      <a:lnTo>
                        <a:pt x="2997" y="13"/>
                      </a:lnTo>
                      <a:lnTo>
                        <a:pt x="2979" y="16"/>
                      </a:lnTo>
                      <a:lnTo>
                        <a:pt x="2958" y="16"/>
                      </a:lnTo>
                      <a:lnTo>
                        <a:pt x="2939" y="16"/>
                      </a:lnTo>
                      <a:lnTo>
                        <a:pt x="2924" y="16"/>
                      </a:lnTo>
                      <a:lnTo>
                        <a:pt x="2905" y="18"/>
                      </a:lnTo>
                      <a:lnTo>
                        <a:pt x="2886" y="18"/>
                      </a:lnTo>
                      <a:lnTo>
                        <a:pt x="2866" y="21"/>
                      </a:lnTo>
                      <a:lnTo>
                        <a:pt x="2847" y="27"/>
                      </a:lnTo>
                      <a:lnTo>
                        <a:pt x="2847" y="0"/>
                      </a:lnTo>
                      <a:lnTo>
                        <a:pt x="4066" y="0"/>
                      </a:lnTo>
                      <a:lnTo>
                        <a:pt x="4077" y="8"/>
                      </a:lnTo>
                      <a:lnTo>
                        <a:pt x="4085" y="16"/>
                      </a:lnTo>
                      <a:lnTo>
                        <a:pt x="4095" y="21"/>
                      </a:lnTo>
                      <a:lnTo>
                        <a:pt x="4109" y="21"/>
                      </a:lnTo>
                      <a:lnTo>
                        <a:pt x="4104" y="13"/>
                      </a:lnTo>
                      <a:lnTo>
                        <a:pt x="4097" y="10"/>
                      </a:lnTo>
                      <a:lnTo>
                        <a:pt x="4090" y="5"/>
                      </a:lnTo>
                      <a:lnTo>
                        <a:pt x="4085" y="0"/>
                      </a:lnTo>
                      <a:lnTo>
                        <a:pt x="4427" y="0"/>
                      </a:lnTo>
                      <a:lnTo>
                        <a:pt x="4427" y="18"/>
                      </a:lnTo>
                      <a:lnTo>
                        <a:pt x="4427" y="37"/>
                      </a:lnTo>
                      <a:lnTo>
                        <a:pt x="4424" y="56"/>
                      </a:lnTo>
                      <a:lnTo>
                        <a:pt x="4422" y="73"/>
                      </a:lnTo>
                      <a:close/>
                      <a:moveTo>
                        <a:pt x="1501" y="73"/>
                      </a:moveTo>
                      <a:lnTo>
                        <a:pt x="1048" y="73"/>
                      </a:lnTo>
                      <a:lnTo>
                        <a:pt x="1048" y="56"/>
                      </a:lnTo>
                      <a:lnTo>
                        <a:pt x="1051" y="34"/>
                      </a:lnTo>
                      <a:lnTo>
                        <a:pt x="1051" y="16"/>
                      </a:lnTo>
                      <a:lnTo>
                        <a:pt x="1051" y="0"/>
                      </a:lnTo>
                      <a:lnTo>
                        <a:pt x="1504" y="0"/>
                      </a:lnTo>
                      <a:lnTo>
                        <a:pt x="1501" y="16"/>
                      </a:lnTo>
                      <a:lnTo>
                        <a:pt x="1501" y="34"/>
                      </a:lnTo>
                      <a:lnTo>
                        <a:pt x="1501" y="56"/>
                      </a:lnTo>
                      <a:lnTo>
                        <a:pt x="1501" y="73"/>
                      </a:lnTo>
                      <a:close/>
                      <a:moveTo>
                        <a:pt x="988" y="73"/>
                      </a:moveTo>
                      <a:lnTo>
                        <a:pt x="685" y="73"/>
                      </a:lnTo>
                      <a:lnTo>
                        <a:pt x="685" y="56"/>
                      </a:lnTo>
                      <a:lnTo>
                        <a:pt x="687" y="34"/>
                      </a:lnTo>
                      <a:lnTo>
                        <a:pt x="690" y="16"/>
                      </a:lnTo>
                      <a:lnTo>
                        <a:pt x="692" y="0"/>
                      </a:lnTo>
                      <a:lnTo>
                        <a:pt x="985" y="0"/>
                      </a:lnTo>
                      <a:lnTo>
                        <a:pt x="988" y="16"/>
                      </a:lnTo>
                      <a:lnTo>
                        <a:pt x="988" y="34"/>
                      </a:lnTo>
                      <a:lnTo>
                        <a:pt x="988" y="56"/>
                      </a:lnTo>
                      <a:lnTo>
                        <a:pt x="988" y="73"/>
                      </a:lnTo>
                      <a:close/>
                      <a:moveTo>
                        <a:pt x="632" y="73"/>
                      </a:moveTo>
                      <a:lnTo>
                        <a:pt x="0" y="73"/>
                      </a:lnTo>
                      <a:lnTo>
                        <a:pt x="0" y="56"/>
                      </a:lnTo>
                      <a:lnTo>
                        <a:pt x="0" y="34"/>
                      </a:lnTo>
                      <a:lnTo>
                        <a:pt x="0" y="16"/>
                      </a:lnTo>
                      <a:lnTo>
                        <a:pt x="0" y="0"/>
                      </a:lnTo>
                      <a:lnTo>
                        <a:pt x="634" y="0"/>
                      </a:lnTo>
                      <a:lnTo>
                        <a:pt x="634" y="16"/>
                      </a:lnTo>
                      <a:lnTo>
                        <a:pt x="634" y="34"/>
                      </a:lnTo>
                      <a:lnTo>
                        <a:pt x="632" y="56"/>
                      </a:lnTo>
                      <a:lnTo>
                        <a:pt x="632" y="73"/>
                      </a:lnTo>
                      <a:close/>
                    </a:path>
                  </a:pathLst>
                </a:custGeom>
                <a:solidFill>
                  <a:srgbClr val="FCF4B7"/>
                </a:solidFill>
                <a:ln w="9525">
                  <a:noFill/>
                  <a:round/>
                  <a:headEnd/>
                  <a:tailEnd/>
                </a:ln>
              </p:spPr>
              <p:txBody>
                <a:bodyPr>
                  <a:prstTxWarp prst="textNoShape">
                    <a:avLst/>
                  </a:prstTxWarp>
                </a:bodyPr>
                <a:lstStyle/>
                <a:p>
                  <a:endParaRPr lang="en-US"/>
                </a:p>
              </p:txBody>
            </p:sp>
            <p:sp>
              <p:nvSpPr>
                <p:cNvPr id="56027" name="Freeform 438"/>
                <p:cNvSpPr>
                  <a:spLocks noChangeAspect="1" noEditPoints="1"/>
                </p:cNvSpPr>
                <p:nvPr/>
              </p:nvSpPr>
              <p:spPr bwMode="auto">
                <a:xfrm>
                  <a:off x="2561" y="2401"/>
                  <a:ext cx="1475" cy="26"/>
                </a:xfrm>
                <a:custGeom>
                  <a:avLst/>
                  <a:gdLst>
                    <a:gd name="T0" fmla="*/ 3514 w 4427"/>
                    <a:gd name="T1" fmla="*/ 77 h 77"/>
                    <a:gd name="T2" fmla="*/ 3508 w 4427"/>
                    <a:gd name="T3" fmla="*/ 64 h 77"/>
                    <a:gd name="T4" fmla="*/ 3505 w 4427"/>
                    <a:gd name="T5" fmla="*/ 53 h 77"/>
                    <a:gd name="T6" fmla="*/ 3482 w 4427"/>
                    <a:gd name="T7" fmla="*/ 50 h 77"/>
                    <a:gd name="T8" fmla="*/ 3447 w 4427"/>
                    <a:gd name="T9" fmla="*/ 56 h 77"/>
                    <a:gd name="T10" fmla="*/ 3413 w 4427"/>
                    <a:gd name="T11" fmla="*/ 64 h 77"/>
                    <a:gd name="T12" fmla="*/ 3374 w 4427"/>
                    <a:gd name="T13" fmla="*/ 72 h 77"/>
                    <a:gd name="T14" fmla="*/ 3021 w 4427"/>
                    <a:gd name="T15" fmla="*/ 77 h 77"/>
                    <a:gd name="T16" fmla="*/ 3010 w 4427"/>
                    <a:gd name="T17" fmla="*/ 64 h 77"/>
                    <a:gd name="T18" fmla="*/ 2997 w 4427"/>
                    <a:gd name="T19" fmla="*/ 53 h 77"/>
                    <a:gd name="T20" fmla="*/ 2958 w 4427"/>
                    <a:gd name="T21" fmla="*/ 56 h 77"/>
                    <a:gd name="T22" fmla="*/ 2924 w 4427"/>
                    <a:gd name="T23" fmla="*/ 56 h 77"/>
                    <a:gd name="T24" fmla="*/ 2886 w 4427"/>
                    <a:gd name="T25" fmla="*/ 58 h 77"/>
                    <a:gd name="T26" fmla="*/ 2847 w 4427"/>
                    <a:gd name="T27" fmla="*/ 67 h 77"/>
                    <a:gd name="T28" fmla="*/ 4029 w 4427"/>
                    <a:gd name="T29" fmla="*/ 0 h 77"/>
                    <a:gd name="T30" fmla="*/ 4037 w 4427"/>
                    <a:gd name="T31" fmla="*/ 9 h 77"/>
                    <a:gd name="T32" fmla="*/ 4046 w 4427"/>
                    <a:gd name="T33" fmla="*/ 16 h 77"/>
                    <a:gd name="T34" fmla="*/ 4075 w 4427"/>
                    <a:gd name="T35" fmla="*/ 45 h 77"/>
                    <a:gd name="T36" fmla="*/ 4109 w 4427"/>
                    <a:gd name="T37" fmla="*/ 61 h 77"/>
                    <a:gd name="T38" fmla="*/ 4082 w 4427"/>
                    <a:gd name="T39" fmla="*/ 32 h 77"/>
                    <a:gd name="T40" fmla="*/ 4053 w 4427"/>
                    <a:gd name="T41" fmla="*/ 0 h 77"/>
                    <a:gd name="T42" fmla="*/ 4427 w 4427"/>
                    <a:gd name="T43" fmla="*/ 19 h 77"/>
                    <a:gd name="T44" fmla="*/ 4427 w 4427"/>
                    <a:gd name="T45" fmla="*/ 58 h 77"/>
                    <a:gd name="T46" fmla="*/ 1501 w 4427"/>
                    <a:gd name="T47" fmla="*/ 77 h 77"/>
                    <a:gd name="T48" fmla="*/ 1051 w 4427"/>
                    <a:gd name="T49" fmla="*/ 58 h 77"/>
                    <a:gd name="T50" fmla="*/ 1051 w 4427"/>
                    <a:gd name="T51" fmla="*/ 19 h 77"/>
                    <a:gd name="T52" fmla="*/ 1504 w 4427"/>
                    <a:gd name="T53" fmla="*/ 0 h 77"/>
                    <a:gd name="T54" fmla="*/ 1504 w 4427"/>
                    <a:gd name="T55" fmla="*/ 38 h 77"/>
                    <a:gd name="T56" fmla="*/ 1501 w 4427"/>
                    <a:gd name="T57" fmla="*/ 77 h 77"/>
                    <a:gd name="T58" fmla="*/ 687 w 4427"/>
                    <a:gd name="T59" fmla="*/ 77 h 77"/>
                    <a:gd name="T60" fmla="*/ 692 w 4427"/>
                    <a:gd name="T61" fmla="*/ 38 h 77"/>
                    <a:gd name="T62" fmla="*/ 696 w 4427"/>
                    <a:gd name="T63" fmla="*/ 0 h 77"/>
                    <a:gd name="T64" fmla="*/ 983 w 4427"/>
                    <a:gd name="T65" fmla="*/ 19 h 77"/>
                    <a:gd name="T66" fmla="*/ 988 w 4427"/>
                    <a:gd name="T67" fmla="*/ 58 h 77"/>
                    <a:gd name="T68" fmla="*/ 632 w 4427"/>
                    <a:gd name="T69" fmla="*/ 77 h 77"/>
                    <a:gd name="T70" fmla="*/ 0 w 4427"/>
                    <a:gd name="T71" fmla="*/ 58 h 77"/>
                    <a:gd name="T72" fmla="*/ 0 w 4427"/>
                    <a:gd name="T73" fmla="*/ 19 h 77"/>
                    <a:gd name="T74" fmla="*/ 640 w 4427"/>
                    <a:gd name="T75" fmla="*/ 0 h 77"/>
                    <a:gd name="T76" fmla="*/ 638 w 4427"/>
                    <a:gd name="T77" fmla="*/ 38 h 77"/>
                    <a:gd name="T78" fmla="*/ 632 w 4427"/>
                    <a:gd name="T79" fmla="*/ 77 h 7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427"/>
                    <a:gd name="T121" fmla="*/ 0 h 77"/>
                    <a:gd name="T122" fmla="*/ 4427 w 4427"/>
                    <a:gd name="T123" fmla="*/ 77 h 7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427" h="77">
                      <a:moveTo>
                        <a:pt x="4427" y="77"/>
                      </a:moveTo>
                      <a:lnTo>
                        <a:pt x="3514" y="77"/>
                      </a:lnTo>
                      <a:lnTo>
                        <a:pt x="3511" y="72"/>
                      </a:lnTo>
                      <a:lnTo>
                        <a:pt x="3508" y="64"/>
                      </a:lnTo>
                      <a:lnTo>
                        <a:pt x="3505" y="58"/>
                      </a:lnTo>
                      <a:lnTo>
                        <a:pt x="3505" y="53"/>
                      </a:lnTo>
                      <a:lnTo>
                        <a:pt x="3495" y="50"/>
                      </a:lnTo>
                      <a:lnTo>
                        <a:pt x="3482" y="50"/>
                      </a:lnTo>
                      <a:lnTo>
                        <a:pt x="3466" y="53"/>
                      </a:lnTo>
                      <a:lnTo>
                        <a:pt x="3447" y="56"/>
                      </a:lnTo>
                      <a:lnTo>
                        <a:pt x="3432" y="58"/>
                      </a:lnTo>
                      <a:lnTo>
                        <a:pt x="3413" y="64"/>
                      </a:lnTo>
                      <a:lnTo>
                        <a:pt x="3392" y="69"/>
                      </a:lnTo>
                      <a:lnTo>
                        <a:pt x="3374" y="72"/>
                      </a:lnTo>
                      <a:lnTo>
                        <a:pt x="3353" y="77"/>
                      </a:lnTo>
                      <a:lnTo>
                        <a:pt x="3021" y="77"/>
                      </a:lnTo>
                      <a:lnTo>
                        <a:pt x="3015" y="72"/>
                      </a:lnTo>
                      <a:lnTo>
                        <a:pt x="3010" y="64"/>
                      </a:lnTo>
                      <a:lnTo>
                        <a:pt x="3003" y="58"/>
                      </a:lnTo>
                      <a:lnTo>
                        <a:pt x="2997" y="53"/>
                      </a:lnTo>
                      <a:lnTo>
                        <a:pt x="2979" y="56"/>
                      </a:lnTo>
                      <a:lnTo>
                        <a:pt x="2958" y="56"/>
                      </a:lnTo>
                      <a:lnTo>
                        <a:pt x="2939" y="56"/>
                      </a:lnTo>
                      <a:lnTo>
                        <a:pt x="2924" y="56"/>
                      </a:lnTo>
                      <a:lnTo>
                        <a:pt x="2905" y="58"/>
                      </a:lnTo>
                      <a:lnTo>
                        <a:pt x="2886" y="58"/>
                      </a:lnTo>
                      <a:lnTo>
                        <a:pt x="2866" y="61"/>
                      </a:lnTo>
                      <a:lnTo>
                        <a:pt x="2847" y="67"/>
                      </a:lnTo>
                      <a:lnTo>
                        <a:pt x="2852" y="0"/>
                      </a:lnTo>
                      <a:lnTo>
                        <a:pt x="4029" y="0"/>
                      </a:lnTo>
                      <a:lnTo>
                        <a:pt x="4032" y="5"/>
                      </a:lnTo>
                      <a:lnTo>
                        <a:pt x="4037" y="9"/>
                      </a:lnTo>
                      <a:lnTo>
                        <a:pt x="4040" y="14"/>
                      </a:lnTo>
                      <a:lnTo>
                        <a:pt x="4046" y="16"/>
                      </a:lnTo>
                      <a:lnTo>
                        <a:pt x="4058" y="29"/>
                      </a:lnTo>
                      <a:lnTo>
                        <a:pt x="4075" y="45"/>
                      </a:lnTo>
                      <a:lnTo>
                        <a:pt x="4090" y="58"/>
                      </a:lnTo>
                      <a:lnTo>
                        <a:pt x="4109" y="61"/>
                      </a:lnTo>
                      <a:lnTo>
                        <a:pt x="4095" y="48"/>
                      </a:lnTo>
                      <a:lnTo>
                        <a:pt x="4082" y="32"/>
                      </a:lnTo>
                      <a:lnTo>
                        <a:pt x="4066" y="16"/>
                      </a:lnTo>
                      <a:lnTo>
                        <a:pt x="4053" y="0"/>
                      </a:lnTo>
                      <a:lnTo>
                        <a:pt x="4427" y="0"/>
                      </a:lnTo>
                      <a:lnTo>
                        <a:pt x="4427" y="19"/>
                      </a:lnTo>
                      <a:lnTo>
                        <a:pt x="4427" y="38"/>
                      </a:lnTo>
                      <a:lnTo>
                        <a:pt x="4427" y="58"/>
                      </a:lnTo>
                      <a:lnTo>
                        <a:pt x="4427" y="77"/>
                      </a:lnTo>
                      <a:close/>
                      <a:moveTo>
                        <a:pt x="1501" y="77"/>
                      </a:moveTo>
                      <a:lnTo>
                        <a:pt x="1048" y="77"/>
                      </a:lnTo>
                      <a:lnTo>
                        <a:pt x="1051" y="58"/>
                      </a:lnTo>
                      <a:lnTo>
                        <a:pt x="1051" y="38"/>
                      </a:lnTo>
                      <a:lnTo>
                        <a:pt x="1051" y="19"/>
                      </a:lnTo>
                      <a:lnTo>
                        <a:pt x="1048" y="0"/>
                      </a:lnTo>
                      <a:lnTo>
                        <a:pt x="1504" y="0"/>
                      </a:lnTo>
                      <a:lnTo>
                        <a:pt x="1504" y="19"/>
                      </a:lnTo>
                      <a:lnTo>
                        <a:pt x="1504" y="38"/>
                      </a:lnTo>
                      <a:lnTo>
                        <a:pt x="1504" y="58"/>
                      </a:lnTo>
                      <a:lnTo>
                        <a:pt x="1501" y="77"/>
                      </a:lnTo>
                      <a:close/>
                      <a:moveTo>
                        <a:pt x="988" y="77"/>
                      </a:moveTo>
                      <a:lnTo>
                        <a:pt x="687" y="77"/>
                      </a:lnTo>
                      <a:lnTo>
                        <a:pt x="690" y="58"/>
                      </a:lnTo>
                      <a:lnTo>
                        <a:pt x="692" y="38"/>
                      </a:lnTo>
                      <a:lnTo>
                        <a:pt x="696" y="19"/>
                      </a:lnTo>
                      <a:lnTo>
                        <a:pt x="696" y="0"/>
                      </a:lnTo>
                      <a:lnTo>
                        <a:pt x="980" y="0"/>
                      </a:lnTo>
                      <a:lnTo>
                        <a:pt x="983" y="19"/>
                      </a:lnTo>
                      <a:lnTo>
                        <a:pt x="985" y="38"/>
                      </a:lnTo>
                      <a:lnTo>
                        <a:pt x="988" y="58"/>
                      </a:lnTo>
                      <a:lnTo>
                        <a:pt x="988" y="77"/>
                      </a:lnTo>
                      <a:close/>
                      <a:moveTo>
                        <a:pt x="632" y="77"/>
                      </a:moveTo>
                      <a:lnTo>
                        <a:pt x="0" y="77"/>
                      </a:lnTo>
                      <a:lnTo>
                        <a:pt x="0" y="58"/>
                      </a:lnTo>
                      <a:lnTo>
                        <a:pt x="0" y="38"/>
                      </a:lnTo>
                      <a:lnTo>
                        <a:pt x="0" y="19"/>
                      </a:lnTo>
                      <a:lnTo>
                        <a:pt x="0" y="0"/>
                      </a:lnTo>
                      <a:lnTo>
                        <a:pt x="640" y="0"/>
                      </a:lnTo>
                      <a:lnTo>
                        <a:pt x="640" y="19"/>
                      </a:lnTo>
                      <a:lnTo>
                        <a:pt x="638" y="38"/>
                      </a:lnTo>
                      <a:lnTo>
                        <a:pt x="634" y="58"/>
                      </a:lnTo>
                      <a:lnTo>
                        <a:pt x="632" y="77"/>
                      </a:lnTo>
                      <a:close/>
                    </a:path>
                  </a:pathLst>
                </a:custGeom>
                <a:solidFill>
                  <a:srgbClr val="FCF4BC"/>
                </a:solidFill>
                <a:ln w="9525">
                  <a:noFill/>
                  <a:round/>
                  <a:headEnd/>
                  <a:tailEnd/>
                </a:ln>
              </p:spPr>
              <p:txBody>
                <a:bodyPr>
                  <a:prstTxWarp prst="textNoShape">
                    <a:avLst/>
                  </a:prstTxWarp>
                </a:bodyPr>
                <a:lstStyle/>
                <a:p>
                  <a:endParaRPr lang="en-US"/>
                </a:p>
              </p:txBody>
            </p:sp>
            <p:sp>
              <p:nvSpPr>
                <p:cNvPr id="56028" name="Freeform 439"/>
                <p:cNvSpPr>
                  <a:spLocks noChangeAspect="1" noEditPoints="1"/>
                </p:cNvSpPr>
                <p:nvPr/>
              </p:nvSpPr>
              <p:spPr bwMode="auto">
                <a:xfrm>
                  <a:off x="2561" y="2389"/>
                  <a:ext cx="1476" cy="26"/>
                </a:xfrm>
                <a:custGeom>
                  <a:avLst/>
                  <a:gdLst>
                    <a:gd name="T0" fmla="*/ 4427 w 4429"/>
                    <a:gd name="T1" fmla="*/ 76 h 76"/>
                    <a:gd name="T2" fmla="*/ 4085 w 4429"/>
                    <a:gd name="T3" fmla="*/ 76 h 76"/>
                    <a:gd name="T4" fmla="*/ 4069 w 4429"/>
                    <a:gd name="T5" fmla="*/ 58 h 76"/>
                    <a:gd name="T6" fmla="*/ 4051 w 4429"/>
                    <a:gd name="T7" fmla="*/ 39 h 76"/>
                    <a:gd name="T8" fmla="*/ 4032 w 4429"/>
                    <a:gd name="T9" fmla="*/ 18 h 76"/>
                    <a:gd name="T10" fmla="*/ 4017 w 4429"/>
                    <a:gd name="T11" fmla="*/ 0 h 76"/>
                    <a:gd name="T12" fmla="*/ 4429 w 4429"/>
                    <a:gd name="T13" fmla="*/ 0 h 76"/>
                    <a:gd name="T14" fmla="*/ 4427 w 4429"/>
                    <a:gd name="T15" fmla="*/ 18 h 76"/>
                    <a:gd name="T16" fmla="*/ 4427 w 4429"/>
                    <a:gd name="T17" fmla="*/ 39 h 76"/>
                    <a:gd name="T18" fmla="*/ 4427 w 4429"/>
                    <a:gd name="T19" fmla="*/ 58 h 76"/>
                    <a:gd name="T20" fmla="*/ 4427 w 4429"/>
                    <a:gd name="T21" fmla="*/ 76 h 76"/>
                    <a:gd name="T22" fmla="*/ 4066 w 4429"/>
                    <a:gd name="T23" fmla="*/ 76 h 76"/>
                    <a:gd name="T24" fmla="*/ 2847 w 4429"/>
                    <a:gd name="T25" fmla="*/ 76 h 76"/>
                    <a:gd name="T26" fmla="*/ 2852 w 4429"/>
                    <a:gd name="T27" fmla="*/ 0 h 76"/>
                    <a:gd name="T28" fmla="*/ 3984 w 4429"/>
                    <a:gd name="T29" fmla="*/ 0 h 76"/>
                    <a:gd name="T30" fmla="*/ 4000 w 4429"/>
                    <a:gd name="T31" fmla="*/ 12 h 76"/>
                    <a:gd name="T32" fmla="*/ 4017 w 4429"/>
                    <a:gd name="T33" fmla="*/ 26 h 76"/>
                    <a:gd name="T34" fmla="*/ 4029 w 4429"/>
                    <a:gd name="T35" fmla="*/ 39 h 76"/>
                    <a:gd name="T36" fmla="*/ 4046 w 4429"/>
                    <a:gd name="T37" fmla="*/ 52 h 76"/>
                    <a:gd name="T38" fmla="*/ 4051 w 4429"/>
                    <a:gd name="T39" fmla="*/ 58 h 76"/>
                    <a:gd name="T40" fmla="*/ 4056 w 4429"/>
                    <a:gd name="T41" fmla="*/ 63 h 76"/>
                    <a:gd name="T42" fmla="*/ 4061 w 4429"/>
                    <a:gd name="T43" fmla="*/ 70 h 76"/>
                    <a:gd name="T44" fmla="*/ 4066 w 4429"/>
                    <a:gd name="T45" fmla="*/ 76 h 76"/>
                    <a:gd name="T46" fmla="*/ 1504 w 4429"/>
                    <a:gd name="T47" fmla="*/ 76 h 76"/>
                    <a:gd name="T48" fmla="*/ 1051 w 4429"/>
                    <a:gd name="T49" fmla="*/ 76 h 76"/>
                    <a:gd name="T50" fmla="*/ 1051 w 4429"/>
                    <a:gd name="T51" fmla="*/ 58 h 76"/>
                    <a:gd name="T52" fmla="*/ 1048 w 4429"/>
                    <a:gd name="T53" fmla="*/ 36 h 76"/>
                    <a:gd name="T54" fmla="*/ 1046 w 4429"/>
                    <a:gd name="T55" fmla="*/ 18 h 76"/>
                    <a:gd name="T56" fmla="*/ 1043 w 4429"/>
                    <a:gd name="T57" fmla="*/ 0 h 76"/>
                    <a:gd name="T58" fmla="*/ 1504 w 4429"/>
                    <a:gd name="T59" fmla="*/ 0 h 76"/>
                    <a:gd name="T60" fmla="*/ 1504 w 4429"/>
                    <a:gd name="T61" fmla="*/ 18 h 76"/>
                    <a:gd name="T62" fmla="*/ 1504 w 4429"/>
                    <a:gd name="T63" fmla="*/ 36 h 76"/>
                    <a:gd name="T64" fmla="*/ 1504 w 4429"/>
                    <a:gd name="T65" fmla="*/ 58 h 76"/>
                    <a:gd name="T66" fmla="*/ 1504 w 4429"/>
                    <a:gd name="T67" fmla="*/ 76 h 76"/>
                    <a:gd name="T68" fmla="*/ 985 w 4429"/>
                    <a:gd name="T69" fmla="*/ 76 h 76"/>
                    <a:gd name="T70" fmla="*/ 692 w 4429"/>
                    <a:gd name="T71" fmla="*/ 76 h 76"/>
                    <a:gd name="T72" fmla="*/ 696 w 4429"/>
                    <a:gd name="T73" fmla="*/ 58 h 76"/>
                    <a:gd name="T74" fmla="*/ 698 w 4429"/>
                    <a:gd name="T75" fmla="*/ 36 h 76"/>
                    <a:gd name="T76" fmla="*/ 701 w 4429"/>
                    <a:gd name="T77" fmla="*/ 18 h 76"/>
                    <a:gd name="T78" fmla="*/ 703 w 4429"/>
                    <a:gd name="T79" fmla="*/ 0 h 76"/>
                    <a:gd name="T80" fmla="*/ 980 w 4429"/>
                    <a:gd name="T81" fmla="*/ 0 h 76"/>
                    <a:gd name="T82" fmla="*/ 980 w 4429"/>
                    <a:gd name="T83" fmla="*/ 18 h 76"/>
                    <a:gd name="T84" fmla="*/ 983 w 4429"/>
                    <a:gd name="T85" fmla="*/ 39 h 76"/>
                    <a:gd name="T86" fmla="*/ 985 w 4429"/>
                    <a:gd name="T87" fmla="*/ 58 h 76"/>
                    <a:gd name="T88" fmla="*/ 985 w 4429"/>
                    <a:gd name="T89" fmla="*/ 76 h 76"/>
                    <a:gd name="T90" fmla="*/ 634 w 4429"/>
                    <a:gd name="T91" fmla="*/ 76 h 76"/>
                    <a:gd name="T92" fmla="*/ 0 w 4429"/>
                    <a:gd name="T93" fmla="*/ 76 h 76"/>
                    <a:gd name="T94" fmla="*/ 0 w 4429"/>
                    <a:gd name="T95" fmla="*/ 58 h 76"/>
                    <a:gd name="T96" fmla="*/ 0 w 4429"/>
                    <a:gd name="T97" fmla="*/ 36 h 76"/>
                    <a:gd name="T98" fmla="*/ 0 w 4429"/>
                    <a:gd name="T99" fmla="*/ 18 h 76"/>
                    <a:gd name="T100" fmla="*/ 0 w 4429"/>
                    <a:gd name="T101" fmla="*/ 0 h 76"/>
                    <a:gd name="T102" fmla="*/ 648 w 4429"/>
                    <a:gd name="T103" fmla="*/ 0 h 76"/>
                    <a:gd name="T104" fmla="*/ 643 w 4429"/>
                    <a:gd name="T105" fmla="*/ 18 h 76"/>
                    <a:gd name="T106" fmla="*/ 640 w 4429"/>
                    <a:gd name="T107" fmla="*/ 36 h 76"/>
                    <a:gd name="T108" fmla="*/ 638 w 4429"/>
                    <a:gd name="T109" fmla="*/ 58 h 76"/>
                    <a:gd name="T110" fmla="*/ 634 w 4429"/>
                    <a:gd name="T111" fmla="*/ 76 h 7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4429"/>
                    <a:gd name="T169" fmla="*/ 0 h 76"/>
                    <a:gd name="T170" fmla="*/ 4429 w 4429"/>
                    <a:gd name="T171" fmla="*/ 76 h 7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4429" h="76">
                      <a:moveTo>
                        <a:pt x="4427" y="76"/>
                      </a:moveTo>
                      <a:lnTo>
                        <a:pt x="4085" y="76"/>
                      </a:lnTo>
                      <a:lnTo>
                        <a:pt x="4069" y="58"/>
                      </a:lnTo>
                      <a:lnTo>
                        <a:pt x="4051" y="39"/>
                      </a:lnTo>
                      <a:lnTo>
                        <a:pt x="4032" y="18"/>
                      </a:lnTo>
                      <a:lnTo>
                        <a:pt x="4017" y="0"/>
                      </a:lnTo>
                      <a:lnTo>
                        <a:pt x="4429" y="0"/>
                      </a:lnTo>
                      <a:lnTo>
                        <a:pt x="4427" y="18"/>
                      </a:lnTo>
                      <a:lnTo>
                        <a:pt x="4427" y="39"/>
                      </a:lnTo>
                      <a:lnTo>
                        <a:pt x="4427" y="58"/>
                      </a:lnTo>
                      <a:lnTo>
                        <a:pt x="4427" y="76"/>
                      </a:lnTo>
                      <a:close/>
                      <a:moveTo>
                        <a:pt x="4066" y="76"/>
                      </a:moveTo>
                      <a:lnTo>
                        <a:pt x="2847" y="76"/>
                      </a:lnTo>
                      <a:lnTo>
                        <a:pt x="2852" y="0"/>
                      </a:lnTo>
                      <a:lnTo>
                        <a:pt x="3984" y="0"/>
                      </a:lnTo>
                      <a:lnTo>
                        <a:pt x="4000" y="12"/>
                      </a:lnTo>
                      <a:lnTo>
                        <a:pt x="4017" y="26"/>
                      </a:lnTo>
                      <a:lnTo>
                        <a:pt x="4029" y="39"/>
                      </a:lnTo>
                      <a:lnTo>
                        <a:pt x="4046" y="52"/>
                      </a:lnTo>
                      <a:lnTo>
                        <a:pt x="4051" y="58"/>
                      </a:lnTo>
                      <a:lnTo>
                        <a:pt x="4056" y="63"/>
                      </a:lnTo>
                      <a:lnTo>
                        <a:pt x="4061" y="70"/>
                      </a:lnTo>
                      <a:lnTo>
                        <a:pt x="4066" y="76"/>
                      </a:lnTo>
                      <a:close/>
                      <a:moveTo>
                        <a:pt x="1504" y="76"/>
                      </a:moveTo>
                      <a:lnTo>
                        <a:pt x="1051" y="76"/>
                      </a:lnTo>
                      <a:lnTo>
                        <a:pt x="1051" y="58"/>
                      </a:lnTo>
                      <a:lnTo>
                        <a:pt x="1048" y="36"/>
                      </a:lnTo>
                      <a:lnTo>
                        <a:pt x="1046" y="18"/>
                      </a:lnTo>
                      <a:lnTo>
                        <a:pt x="1043" y="0"/>
                      </a:lnTo>
                      <a:lnTo>
                        <a:pt x="1504" y="0"/>
                      </a:lnTo>
                      <a:lnTo>
                        <a:pt x="1504" y="18"/>
                      </a:lnTo>
                      <a:lnTo>
                        <a:pt x="1504" y="36"/>
                      </a:lnTo>
                      <a:lnTo>
                        <a:pt x="1504" y="58"/>
                      </a:lnTo>
                      <a:lnTo>
                        <a:pt x="1504" y="76"/>
                      </a:lnTo>
                      <a:close/>
                      <a:moveTo>
                        <a:pt x="985" y="76"/>
                      </a:moveTo>
                      <a:lnTo>
                        <a:pt x="692" y="76"/>
                      </a:lnTo>
                      <a:lnTo>
                        <a:pt x="696" y="58"/>
                      </a:lnTo>
                      <a:lnTo>
                        <a:pt x="698" y="36"/>
                      </a:lnTo>
                      <a:lnTo>
                        <a:pt x="701" y="18"/>
                      </a:lnTo>
                      <a:lnTo>
                        <a:pt x="703" y="0"/>
                      </a:lnTo>
                      <a:lnTo>
                        <a:pt x="980" y="0"/>
                      </a:lnTo>
                      <a:lnTo>
                        <a:pt x="980" y="18"/>
                      </a:lnTo>
                      <a:lnTo>
                        <a:pt x="983" y="39"/>
                      </a:lnTo>
                      <a:lnTo>
                        <a:pt x="985" y="58"/>
                      </a:lnTo>
                      <a:lnTo>
                        <a:pt x="985" y="76"/>
                      </a:lnTo>
                      <a:close/>
                      <a:moveTo>
                        <a:pt x="634" y="76"/>
                      </a:moveTo>
                      <a:lnTo>
                        <a:pt x="0" y="76"/>
                      </a:lnTo>
                      <a:lnTo>
                        <a:pt x="0" y="58"/>
                      </a:lnTo>
                      <a:lnTo>
                        <a:pt x="0" y="36"/>
                      </a:lnTo>
                      <a:lnTo>
                        <a:pt x="0" y="18"/>
                      </a:lnTo>
                      <a:lnTo>
                        <a:pt x="0" y="0"/>
                      </a:lnTo>
                      <a:lnTo>
                        <a:pt x="648" y="0"/>
                      </a:lnTo>
                      <a:lnTo>
                        <a:pt x="643" y="18"/>
                      </a:lnTo>
                      <a:lnTo>
                        <a:pt x="640" y="36"/>
                      </a:lnTo>
                      <a:lnTo>
                        <a:pt x="638" y="58"/>
                      </a:lnTo>
                      <a:lnTo>
                        <a:pt x="634" y="76"/>
                      </a:lnTo>
                      <a:close/>
                    </a:path>
                  </a:pathLst>
                </a:custGeom>
                <a:solidFill>
                  <a:srgbClr val="FCF7C1"/>
                </a:solidFill>
                <a:ln w="9525">
                  <a:noFill/>
                  <a:round/>
                  <a:headEnd/>
                  <a:tailEnd/>
                </a:ln>
              </p:spPr>
              <p:txBody>
                <a:bodyPr>
                  <a:prstTxWarp prst="textNoShape">
                    <a:avLst/>
                  </a:prstTxWarp>
                </a:bodyPr>
                <a:lstStyle/>
                <a:p>
                  <a:endParaRPr lang="en-US"/>
                </a:p>
              </p:txBody>
            </p:sp>
            <p:sp>
              <p:nvSpPr>
                <p:cNvPr id="56029" name="Freeform 440"/>
                <p:cNvSpPr>
                  <a:spLocks noChangeAspect="1" noEditPoints="1"/>
                </p:cNvSpPr>
                <p:nvPr/>
              </p:nvSpPr>
              <p:spPr bwMode="auto">
                <a:xfrm>
                  <a:off x="2561" y="2377"/>
                  <a:ext cx="1476" cy="24"/>
                </a:xfrm>
                <a:custGeom>
                  <a:avLst/>
                  <a:gdLst>
                    <a:gd name="T0" fmla="*/ 4427 w 4429"/>
                    <a:gd name="T1" fmla="*/ 73 h 73"/>
                    <a:gd name="T2" fmla="*/ 4053 w 4429"/>
                    <a:gd name="T3" fmla="*/ 73 h 73"/>
                    <a:gd name="T4" fmla="*/ 4034 w 4429"/>
                    <a:gd name="T5" fmla="*/ 58 h 73"/>
                    <a:gd name="T6" fmla="*/ 4017 w 4429"/>
                    <a:gd name="T7" fmla="*/ 39 h 73"/>
                    <a:gd name="T8" fmla="*/ 3995 w 4429"/>
                    <a:gd name="T9" fmla="*/ 18 h 73"/>
                    <a:gd name="T10" fmla="*/ 3977 w 4429"/>
                    <a:gd name="T11" fmla="*/ 0 h 73"/>
                    <a:gd name="T12" fmla="*/ 4429 w 4429"/>
                    <a:gd name="T13" fmla="*/ 0 h 73"/>
                    <a:gd name="T14" fmla="*/ 4429 w 4429"/>
                    <a:gd name="T15" fmla="*/ 18 h 73"/>
                    <a:gd name="T16" fmla="*/ 4429 w 4429"/>
                    <a:gd name="T17" fmla="*/ 39 h 73"/>
                    <a:gd name="T18" fmla="*/ 4427 w 4429"/>
                    <a:gd name="T19" fmla="*/ 58 h 73"/>
                    <a:gd name="T20" fmla="*/ 4427 w 4429"/>
                    <a:gd name="T21" fmla="*/ 73 h 73"/>
                    <a:gd name="T22" fmla="*/ 4029 w 4429"/>
                    <a:gd name="T23" fmla="*/ 73 h 73"/>
                    <a:gd name="T24" fmla="*/ 2852 w 4429"/>
                    <a:gd name="T25" fmla="*/ 73 h 73"/>
                    <a:gd name="T26" fmla="*/ 2852 w 4429"/>
                    <a:gd name="T27" fmla="*/ 0 h 73"/>
                    <a:gd name="T28" fmla="*/ 3930 w 4429"/>
                    <a:gd name="T29" fmla="*/ 0 h 73"/>
                    <a:gd name="T30" fmla="*/ 3943 w 4429"/>
                    <a:gd name="T31" fmla="*/ 8 h 73"/>
                    <a:gd name="T32" fmla="*/ 3955 w 4429"/>
                    <a:gd name="T33" fmla="*/ 18 h 73"/>
                    <a:gd name="T34" fmla="*/ 3966 w 4429"/>
                    <a:gd name="T35" fmla="*/ 27 h 73"/>
                    <a:gd name="T36" fmla="*/ 3979 w 4429"/>
                    <a:gd name="T37" fmla="*/ 34 h 73"/>
                    <a:gd name="T38" fmla="*/ 3993 w 4429"/>
                    <a:gd name="T39" fmla="*/ 44 h 73"/>
                    <a:gd name="T40" fmla="*/ 4003 w 4429"/>
                    <a:gd name="T41" fmla="*/ 53 h 73"/>
                    <a:gd name="T42" fmla="*/ 4017 w 4429"/>
                    <a:gd name="T43" fmla="*/ 63 h 73"/>
                    <a:gd name="T44" fmla="*/ 4029 w 4429"/>
                    <a:gd name="T45" fmla="*/ 73 h 73"/>
                    <a:gd name="T46" fmla="*/ 1504 w 4429"/>
                    <a:gd name="T47" fmla="*/ 73 h 73"/>
                    <a:gd name="T48" fmla="*/ 1048 w 4429"/>
                    <a:gd name="T49" fmla="*/ 73 h 73"/>
                    <a:gd name="T50" fmla="*/ 1048 w 4429"/>
                    <a:gd name="T51" fmla="*/ 58 h 73"/>
                    <a:gd name="T52" fmla="*/ 1046 w 4429"/>
                    <a:gd name="T53" fmla="*/ 39 h 73"/>
                    <a:gd name="T54" fmla="*/ 1043 w 4429"/>
                    <a:gd name="T55" fmla="*/ 18 h 73"/>
                    <a:gd name="T56" fmla="*/ 1040 w 4429"/>
                    <a:gd name="T57" fmla="*/ 0 h 73"/>
                    <a:gd name="T58" fmla="*/ 1504 w 4429"/>
                    <a:gd name="T59" fmla="*/ 0 h 73"/>
                    <a:gd name="T60" fmla="*/ 1504 w 4429"/>
                    <a:gd name="T61" fmla="*/ 18 h 73"/>
                    <a:gd name="T62" fmla="*/ 1504 w 4429"/>
                    <a:gd name="T63" fmla="*/ 39 h 73"/>
                    <a:gd name="T64" fmla="*/ 1504 w 4429"/>
                    <a:gd name="T65" fmla="*/ 58 h 73"/>
                    <a:gd name="T66" fmla="*/ 1504 w 4429"/>
                    <a:gd name="T67" fmla="*/ 73 h 73"/>
                    <a:gd name="T68" fmla="*/ 980 w 4429"/>
                    <a:gd name="T69" fmla="*/ 73 h 73"/>
                    <a:gd name="T70" fmla="*/ 696 w 4429"/>
                    <a:gd name="T71" fmla="*/ 73 h 73"/>
                    <a:gd name="T72" fmla="*/ 701 w 4429"/>
                    <a:gd name="T73" fmla="*/ 55 h 73"/>
                    <a:gd name="T74" fmla="*/ 703 w 4429"/>
                    <a:gd name="T75" fmla="*/ 37 h 73"/>
                    <a:gd name="T76" fmla="*/ 706 w 4429"/>
                    <a:gd name="T77" fmla="*/ 18 h 73"/>
                    <a:gd name="T78" fmla="*/ 711 w 4429"/>
                    <a:gd name="T79" fmla="*/ 0 h 73"/>
                    <a:gd name="T80" fmla="*/ 971 w 4429"/>
                    <a:gd name="T81" fmla="*/ 0 h 73"/>
                    <a:gd name="T82" fmla="*/ 978 w 4429"/>
                    <a:gd name="T83" fmla="*/ 18 h 73"/>
                    <a:gd name="T84" fmla="*/ 980 w 4429"/>
                    <a:gd name="T85" fmla="*/ 39 h 73"/>
                    <a:gd name="T86" fmla="*/ 980 w 4429"/>
                    <a:gd name="T87" fmla="*/ 58 h 73"/>
                    <a:gd name="T88" fmla="*/ 980 w 4429"/>
                    <a:gd name="T89" fmla="*/ 73 h 73"/>
                    <a:gd name="T90" fmla="*/ 640 w 4429"/>
                    <a:gd name="T91" fmla="*/ 73 h 73"/>
                    <a:gd name="T92" fmla="*/ 0 w 4429"/>
                    <a:gd name="T93" fmla="*/ 73 h 73"/>
                    <a:gd name="T94" fmla="*/ 0 w 4429"/>
                    <a:gd name="T95" fmla="*/ 58 h 73"/>
                    <a:gd name="T96" fmla="*/ 3 w 4429"/>
                    <a:gd name="T97" fmla="*/ 39 h 73"/>
                    <a:gd name="T98" fmla="*/ 5 w 4429"/>
                    <a:gd name="T99" fmla="*/ 18 h 73"/>
                    <a:gd name="T100" fmla="*/ 5 w 4429"/>
                    <a:gd name="T101" fmla="*/ 0 h 73"/>
                    <a:gd name="T102" fmla="*/ 651 w 4429"/>
                    <a:gd name="T103" fmla="*/ 0 h 73"/>
                    <a:gd name="T104" fmla="*/ 648 w 4429"/>
                    <a:gd name="T105" fmla="*/ 18 h 73"/>
                    <a:gd name="T106" fmla="*/ 645 w 4429"/>
                    <a:gd name="T107" fmla="*/ 39 h 73"/>
                    <a:gd name="T108" fmla="*/ 643 w 4429"/>
                    <a:gd name="T109" fmla="*/ 58 h 73"/>
                    <a:gd name="T110" fmla="*/ 640 w 4429"/>
                    <a:gd name="T111" fmla="*/ 73 h 73"/>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4429"/>
                    <a:gd name="T169" fmla="*/ 0 h 73"/>
                    <a:gd name="T170" fmla="*/ 4429 w 4429"/>
                    <a:gd name="T171" fmla="*/ 73 h 73"/>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4429" h="73">
                      <a:moveTo>
                        <a:pt x="4427" y="73"/>
                      </a:moveTo>
                      <a:lnTo>
                        <a:pt x="4053" y="73"/>
                      </a:lnTo>
                      <a:lnTo>
                        <a:pt x="4034" y="58"/>
                      </a:lnTo>
                      <a:lnTo>
                        <a:pt x="4017" y="39"/>
                      </a:lnTo>
                      <a:lnTo>
                        <a:pt x="3995" y="18"/>
                      </a:lnTo>
                      <a:lnTo>
                        <a:pt x="3977" y="0"/>
                      </a:lnTo>
                      <a:lnTo>
                        <a:pt x="4429" y="0"/>
                      </a:lnTo>
                      <a:lnTo>
                        <a:pt x="4429" y="18"/>
                      </a:lnTo>
                      <a:lnTo>
                        <a:pt x="4429" y="39"/>
                      </a:lnTo>
                      <a:lnTo>
                        <a:pt x="4427" y="58"/>
                      </a:lnTo>
                      <a:lnTo>
                        <a:pt x="4427" y="73"/>
                      </a:lnTo>
                      <a:close/>
                      <a:moveTo>
                        <a:pt x="4029" y="73"/>
                      </a:moveTo>
                      <a:lnTo>
                        <a:pt x="2852" y="73"/>
                      </a:lnTo>
                      <a:lnTo>
                        <a:pt x="2852" y="0"/>
                      </a:lnTo>
                      <a:lnTo>
                        <a:pt x="3930" y="0"/>
                      </a:lnTo>
                      <a:lnTo>
                        <a:pt x="3943" y="8"/>
                      </a:lnTo>
                      <a:lnTo>
                        <a:pt x="3955" y="18"/>
                      </a:lnTo>
                      <a:lnTo>
                        <a:pt x="3966" y="27"/>
                      </a:lnTo>
                      <a:lnTo>
                        <a:pt x="3979" y="34"/>
                      </a:lnTo>
                      <a:lnTo>
                        <a:pt x="3993" y="44"/>
                      </a:lnTo>
                      <a:lnTo>
                        <a:pt x="4003" y="53"/>
                      </a:lnTo>
                      <a:lnTo>
                        <a:pt x="4017" y="63"/>
                      </a:lnTo>
                      <a:lnTo>
                        <a:pt x="4029" y="73"/>
                      </a:lnTo>
                      <a:close/>
                      <a:moveTo>
                        <a:pt x="1504" y="73"/>
                      </a:moveTo>
                      <a:lnTo>
                        <a:pt x="1048" y="73"/>
                      </a:lnTo>
                      <a:lnTo>
                        <a:pt x="1048" y="58"/>
                      </a:lnTo>
                      <a:lnTo>
                        <a:pt x="1046" y="39"/>
                      </a:lnTo>
                      <a:lnTo>
                        <a:pt x="1043" y="18"/>
                      </a:lnTo>
                      <a:lnTo>
                        <a:pt x="1040" y="0"/>
                      </a:lnTo>
                      <a:lnTo>
                        <a:pt x="1504" y="0"/>
                      </a:lnTo>
                      <a:lnTo>
                        <a:pt x="1504" y="18"/>
                      </a:lnTo>
                      <a:lnTo>
                        <a:pt x="1504" y="39"/>
                      </a:lnTo>
                      <a:lnTo>
                        <a:pt x="1504" y="58"/>
                      </a:lnTo>
                      <a:lnTo>
                        <a:pt x="1504" y="73"/>
                      </a:lnTo>
                      <a:close/>
                      <a:moveTo>
                        <a:pt x="980" y="73"/>
                      </a:moveTo>
                      <a:lnTo>
                        <a:pt x="696" y="73"/>
                      </a:lnTo>
                      <a:lnTo>
                        <a:pt x="701" y="55"/>
                      </a:lnTo>
                      <a:lnTo>
                        <a:pt x="703" y="37"/>
                      </a:lnTo>
                      <a:lnTo>
                        <a:pt x="706" y="18"/>
                      </a:lnTo>
                      <a:lnTo>
                        <a:pt x="711" y="0"/>
                      </a:lnTo>
                      <a:lnTo>
                        <a:pt x="971" y="0"/>
                      </a:lnTo>
                      <a:lnTo>
                        <a:pt x="978" y="18"/>
                      </a:lnTo>
                      <a:lnTo>
                        <a:pt x="980" y="39"/>
                      </a:lnTo>
                      <a:lnTo>
                        <a:pt x="980" y="58"/>
                      </a:lnTo>
                      <a:lnTo>
                        <a:pt x="980" y="73"/>
                      </a:lnTo>
                      <a:close/>
                      <a:moveTo>
                        <a:pt x="640" y="73"/>
                      </a:moveTo>
                      <a:lnTo>
                        <a:pt x="0" y="73"/>
                      </a:lnTo>
                      <a:lnTo>
                        <a:pt x="0" y="58"/>
                      </a:lnTo>
                      <a:lnTo>
                        <a:pt x="3" y="39"/>
                      </a:lnTo>
                      <a:lnTo>
                        <a:pt x="5" y="18"/>
                      </a:lnTo>
                      <a:lnTo>
                        <a:pt x="5" y="0"/>
                      </a:lnTo>
                      <a:lnTo>
                        <a:pt x="651" y="0"/>
                      </a:lnTo>
                      <a:lnTo>
                        <a:pt x="648" y="18"/>
                      </a:lnTo>
                      <a:lnTo>
                        <a:pt x="645" y="39"/>
                      </a:lnTo>
                      <a:lnTo>
                        <a:pt x="643" y="58"/>
                      </a:lnTo>
                      <a:lnTo>
                        <a:pt x="640" y="73"/>
                      </a:lnTo>
                      <a:close/>
                    </a:path>
                  </a:pathLst>
                </a:custGeom>
                <a:solidFill>
                  <a:srgbClr val="FCF7C4"/>
                </a:solidFill>
                <a:ln w="9525">
                  <a:noFill/>
                  <a:round/>
                  <a:headEnd/>
                  <a:tailEnd/>
                </a:ln>
              </p:spPr>
              <p:txBody>
                <a:bodyPr>
                  <a:prstTxWarp prst="textNoShape">
                    <a:avLst/>
                  </a:prstTxWarp>
                </a:bodyPr>
                <a:lstStyle/>
                <a:p>
                  <a:endParaRPr lang="en-US"/>
                </a:p>
              </p:txBody>
            </p:sp>
            <p:sp>
              <p:nvSpPr>
                <p:cNvPr id="56030" name="Freeform 441"/>
                <p:cNvSpPr>
                  <a:spLocks noChangeAspect="1" noEditPoints="1"/>
                </p:cNvSpPr>
                <p:nvPr/>
              </p:nvSpPr>
              <p:spPr bwMode="auto">
                <a:xfrm>
                  <a:off x="2561" y="2365"/>
                  <a:ext cx="1476" cy="24"/>
                </a:xfrm>
                <a:custGeom>
                  <a:avLst/>
                  <a:gdLst>
                    <a:gd name="T0" fmla="*/ 4017 w 4429"/>
                    <a:gd name="T1" fmla="*/ 74 h 74"/>
                    <a:gd name="T2" fmla="*/ 3979 w 4429"/>
                    <a:gd name="T3" fmla="*/ 40 h 74"/>
                    <a:gd name="T4" fmla="*/ 3940 w 4429"/>
                    <a:gd name="T5" fmla="*/ 0 h 74"/>
                    <a:gd name="T6" fmla="*/ 4429 w 4429"/>
                    <a:gd name="T7" fmla="*/ 18 h 74"/>
                    <a:gd name="T8" fmla="*/ 4429 w 4429"/>
                    <a:gd name="T9" fmla="*/ 57 h 74"/>
                    <a:gd name="T10" fmla="*/ 3984 w 4429"/>
                    <a:gd name="T11" fmla="*/ 74 h 74"/>
                    <a:gd name="T12" fmla="*/ 2852 w 4429"/>
                    <a:gd name="T13" fmla="*/ 0 h 74"/>
                    <a:gd name="T14" fmla="*/ 3875 w 4429"/>
                    <a:gd name="T15" fmla="*/ 8 h 74"/>
                    <a:gd name="T16" fmla="*/ 3909 w 4429"/>
                    <a:gd name="T17" fmla="*/ 23 h 74"/>
                    <a:gd name="T18" fmla="*/ 3940 w 4429"/>
                    <a:gd name="T19" fmla="*/ 42 h 74"/>
                    <a:gd name="T20" fmla="*/ 3969 w 4429"/>
                    <a:gd name="T21" fmla="*/ 64 h 74"/>
                    <a:gd name="T22" fmla="*/ 1504 w 4429"/>
                    <a:gd name="T23" fmla="*/ 74 h 74"/>
                    <a:gd name="T24" fmla="*/ 1040 w 4429"/>
                    <a:gd name="T25" fmla="*/ 57 h 74"/>
                    <a:gd name="T26" fmla="*/ 1038 w 4429"/>
                    <a:gd name="T27" fmla="*/ 18 h 74"/>
                    <a:gd name="T28" fmla="*/ 1504 w 4429"/>
                    <a:gd name="T29" fmla="*/ 0 h 74"/>
                    <a:gd name="T30" fmla="*/ 1504 w 4429"/>
                    <a:gd name="T31" fmla="*/ 40 h 74"/>
                    <a:gd name="T32" fmla="*/ 1504 w 4429"/>
                    <a:gd name="T33" fmla="*/ 74 h 74"/>
                    <a:gd name="T34" fmla="*/ 703 w 4429"/>
                    <a:gd name="T35" fmla="*/ 74 h 74"/>
                    <a:gd name="T36" fmla="*/ 708 w 4429"/>
                    <a:gd name="T37" fmla="*/ 47 h 74"/>
                    <a:gd name="T38" fmla="*/ 711 w 4429"/>
                    <a:gd name="T39" fmla="*/ 26 h 74"/>
                    <a:gd name="T40" fmla="*/ 719 w 4429"/>
                    <a:gd name="T41" fmla="*/ 13 h 74"/>
                    <a:gd name="T42" fmla="*/ 722 w 4429"/>
                    <a:gd name="T43" fmla="*/ 0 h 74"/>
                    <a:gd name="T44" fmla="*/ 961 w 4429"/>
                    <a:gd name="T45" fmla="*/ 11 h 74"/>
                    <a:gd name="T46" fmla="*/ 969 w 4429"/>
                    <a:gd name="T47" fmla="*/ 28 h 74"/>
                    <a:gd name="T48" fmla="*/ 975 w 4429"/>
                    <a:gd name="T49" fmla="*/ 45 h 74"/>
                    <a:gd name="T50" fmla="*/ 980 w 4429"/>
                    <a:gd name="T51" fmla="*/ 66 h 74"/>
                    <a:gd name="T52" fmla="*/ 648 w 4429"/>
                    <a:gd name="T53" fmla="*/ 74 h 74"/>
                    <a:gd name="T54" fmla="*/ 3 w 4429"/>
                    <a:gd name="T55" fmla="*/ 57 h 74"/>
                    <a:gd name="T56" fmla="*/ 5 w 4429"/>
                    <a:gd name="T57" fmla="*/ 18 h 74"/>
                    <a:gd name="T58" fmla="*/ 624 w 4429"/>
                    <a:gd name="T59" fmla="*/ 0 h 74"/>
                    <a:gd name="T60" fmla="*/ 629 w 4429"/>
                    <a:gd name="T61" fmla="*/ 8 h 74"/>
                    <a:gd name="T62" fmla="*/ 634 w 4429"/>
                    <a:gd name="T63" fmla="*/ 11 h 74"/>
                    <a:gd name="T64" fmla="*/ 648 w 4429"/>
                    <a:gd name="T65" fmla="*/ 11 h 74"/>
                    <a:gd name="T66" fmla="*/ 658 w 4429"/>
                    <a:gd name="T67" fmla="*/ 18 h 74"/>
                    <a:gd name="T68" fmla="*/ 651 w 4429"/>
                    <a:gd name="T69" fmla="*/ 45 h 74"/>
                    <a:gd name="T70" fmla="*/ 648 w 4429"/>
                    <a:gd name="T71" fmla="*/ 74 h 7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429"/>
                    <a:gd name="T109" fmla="*/ 0 h 74"/>
                    <a:gd name="T110" fmla="*/ 4429 w 4429"/>
                    <a:gd name="T111" fmla="*/ 74 h 74"/>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429" h="74">
                      <a:moveTo>
                        <a:pt x="4429" y="74"/>
                      </a:moveTo>
                      <a:lnTo>
                        <a:pt x="4017" y="74"/>
                      </a:lnTo>
                      <a:lnTo>
                        <a:pt x="3998" y="57"/>
                      </a:lnTo>
                      <a:lnTo>
                        <a:pt x="3979" y="40"/>
                      </a:lnTo>
                      <a:lnTo>
                        <a:pt x="3959" y="18"/>
                      </a:lnTo>
                      <a:lnTo>
                        <a:pt x="3940" y="0"/>
                      </a:lnTo>
                      <a:lnTo>
                        <a:pt x="4429" y="0"/>
                      </a:lnTo>
                      <a:lnTo>
                        <a:pt x="4429" y="18"/>
                      </a:lnTo>
                      <a:lnTo>
                        <a:pt x="4429" y="40"/>
                      </a:lnTo>
                      <a:lnTo>
                        <a:pt x="4429" y="57"/>
                      </a:lnTo>
                      <a:lnTo>
                        <a:pt x="4429" y="74"/>
                      </a:lnTo>
                      <a:close/>
                      <a:moveTo>
                        <a:pt x="3984" y="74"/>
                      </a:moveTo>
                      <a:lnTo>
                        <a:pt x="2852" y="74"/>
                      </a:lnTo>
                      <a:lnTo>
                        <a:pt x="2852" y="0"/>
                      </a:lnTo>
                      <a:lnTo>
                        <a:pt x="3858" y="0"/>
                      </a:lnTo>
                      <a:lnTo>
                        <a:pt x="3875" y="8"/>
                      </a:lnTo>
                      <a:lnTo>
                        <a:pt x="3892" y="16"/>
                      </a:lnTo>
                      <a:lnTo>
                        <a:pt x="3909" y="23"/>
                      </a:lnTo>
                      <a:lnTo>
                        <a:pt x="3924" y="35"/>
                      </a:lnTo>
                      <a:lnTo>
                        <a:pt x="3940" y="42"/>
                      </a:lnTo>
                      <a:lnTo>
                        <a:pt x="3955" y="52"/>
                      </a:lnTo>
                      <a:lnTo>
                        <a:pt x="3969" y="64"/>
                      </a:lnTo>
                      <a:lnTo>
                        <a:pt x="3984" y="74"/>
                      </a:lnTo>
                      <a:close/>
                      <a:moveTo>
                        <a:pt x="1504" y="74"/>
                      </a:moveTo>
                      <a:lnTo>
                        <a:pt x="1043" y="74"/>
                      </a:lnTo>
                      <a:lnTo>
                        <a:pt x="1040" y="57"/>
                      </a:lnTo>
                      <a:lnTo>
                        <a:pt x="1040" y="40"/>
                      </a:lnTo>
                      <a:lnTo>
                        <a:pt x="1038" y="18"/>
                      </a:lnTo>
                      <a:lnTo>
                        <a:pt x="1033" y="0"/>
                      </a:lnTo>
                      <a:lnTo>
                        <a:pt x="1504" y="0"/>
                      </a:lnTo>
                      <a:lnTo>
                        <a:pt x="1504" y="18"/>
                      </a:lnTo>
                      <a:lnTo>
                        <a:pt x="1504" y="40"/>
                      </a:lnTo>
                      <a:lnTo>
                        <a:pt x="1504" y="57"/>
                      </a:lnTo>
                      <a:lnTo>
                        <a:pt x="1504" y="74"/>
                      </a:lnTo>
                      <a:close/>
                      <a:moveTo>
                        <a:pt x="980" y="74"/>
                      </a:moveTo>
                      <a:lnTo>
                        <a:pt x="703" y="74"/>
                      </a:lnTo>
                      <a:lnTo>
                        <a:pt x="703" y="61"/>
                      </a:lnTo>
                      <a:lnTo>
                        <a:pt x="708" y="47"/>
                      </a:lnTo>
                      <a:lnTo>
                        <a:pt x="711" y="37"/>
                      </a:lnTo>
                      <a:lnTo>
                        <a:pt x="711" y="26"/>
                      </a:lnTo>
                      <a:lnTo>
                        <a:pt x="716" y="21"/>
                      </a:lnTo>
                      <a:lnTo>
                        <a:pt x="719" y="13"/>
                      </a:lnTo>
                      <a:lnTo>
                        <a:pt x="722" y="8"/>
                      </a:lnTo>
                      <a:lnTo>
                        <a:pt x="722" y="0"/>
                      </a:lnTo>
                      <a:lnTo>
                        <a:pt x="961" y="0"/>
                      </a:lnTo>
                      <a:lnTo>
                        <a:pt x="961" y="11"/>
                      </a:lnTo>
                      <a:lnTo>
                        <a:pt x="966" y="21"/>
                      </a:lnTo>
                      <a:lnTo>
                        <a:pt x="969" y="28"/>
                      </a:lnTo>
                      <a:lnTo>
                        <a:pt x="971" y="37"/>
                      </a:lnTo>
                      <a:lnTo>
                        <a:pt x="975" y="45"/>
                      </a:lnTo>
                      <a:lnTo>
                        <a:pt x="978" y="55"/>
                      </a:lnTo>
                      <a:lnTo>
                        <a:pt x="980" y="66"/>
                      </a:lnTo>
                      <a:lnTo>
                        <a:pt x="980" y="74"/>
                      </a:lnTo>
                      <a:close/>
                      <a:moveTo>
                        <a:pt x="648" y="74"/>
                      </a:moveTo>
                      <a:lnTo>
                        <a:pt x="0" y="74"/>
                      </a:lnTo>
                      <a:lnTo>
                        <a:pt x="3" y="57"/>
                      </a:lnTo>
                      <a:lnTo>
                        <a:pt x="5" y="40"/>
                      </a:lnTo>
                      <a:lnTo>
                        <a:pt x="5" y="18"/>
                      </a:lnTo>
                      <a:lnTo>
                        <a:pt x="5" y="0"/>
                      </a:lnTo>
                      <a:lnTo>
                        <a:pt x="624" y="0"/>
                      </a:lnTo>
                      <a:lnTo>
                        <a:pt x="627" y="6"/>
                      </a:lnTo>
                      <a:lnTo>
                        <a:pt x="629" y="8"/>
                      </a:lnTo>
                      <a:lnTo>
                        <a:pt x="632" y="11"/>
                      </a:lnTo>
                      <a:lnTo>
                        <a:pt x="634" y="11"/>
                      </a:lnTo>
                      <a:lnTo>
                        <a:pt x="640" y="11"/>
                      </a:lnTo>
                      <a:lnTo>
                        <a:pt x="648" y="11"/>
                      </a:lnTo>
                      <a:lnTo>
                        <a:pt x="653" y="13"/>
                      </a:lnTo>
                      <a:lnTo>
                        <a:pt x="658" y="18"/>
                      </a:lnTo>
                      <a:lnTo>
                        <a:pt x="653" y="31"/>
                      </a:lnTo>
                      <a:lnTo>
                        <a:pt x="651" y="45"/>
                      </a:lnTo>
                      <a:lnTo>
                        <a:pt x="651" y="61"/>
                      </a:lnTo>
                      <a:lnTo>
                        <a:pt x="648" y="74"/>
                      </a:lnTo>
                      <a:close/>
                    </a:path>
                  </a:pathLst>
                </a:custGeom>
                <a:solidFill>
                  <a:srgbClr val="FFF9CC"/>
                </a:solidFill>
                <a:ln w="9525">
                  <a:noFill/>
                  <a:round/>
                  <a:headEnd/>
                  <a:tailEnd/>
                </a:ln>
              </p:spPr>
              <p:txBody>
                <a:bodyPr>
                  <a:prstTxWarp prst="textNoShape">
                    <a:avLst/>
                  </a:prstTxWarp>
                </a:bodyPr>
                <a:lstStyle/>
                <a:p>
                  <a:endParaRPr lang="en-US"/>
                </a:p>
              </p:txBody>
            </p:sp>
            <p:sp>
              <p:nvSpPr>
                <p:cNvPr id="56031" name="Freeform 442"/>
                <p:cNvSpPr>
                  <a:spLocks noChangeAspect="1" noEditPoints="1"/>
                </p:cNvSpPr>
                <p:nvPr/>
              </p:nvSpPr>
              <p:spPr bwMode="auto">
                <a:xfrm>
                  <a:off x="2562" y="2353"/>
                  <a:ext cx="1475" cy="24"/>
                </a:xfrm>
                <a:custGeom>
                  <a:avLst/>
                  <a:gdLst>
                    <a:gd name="T0" fmla="*/ 3972 w 4424"/>
                    <a:gd name="T1" fmla="*/ 71 h 71"/>
                    <a:gd name="T2" fmla="*/ 3938 w 4424"/>
                    <a:gd name="T3" fmla="*/ 36 h 71"/>
                    <a:gd name="T4" fmla="*/ 3898 w 4424"/>
                    <a:gd name="T5" fmla="*/ 0 h 71"/>
                    <a:gd name="T6" fmla="*/ 4424 w 4424"/>
                    <a:gd name="T7" fmla="*/ 18 h 71"/>
                    <a:gd name="T8" fmla="*/ 4424 w 4424"/>
                    <a:gd name="T9" fmla="*/ 55 h 71"/>
                    <a:gd name="T10" fmla="*/ 3925 w 4424"/>
                    <a:gd name="T11" fmla="*/ 71 h 71"/>
                    <a:gd name="T12" fmla="*/ 2847 w 4424"/>
                    <a:gd name="T13" fmla="*/ 0 h 71"/>
                    <a:gd name="T14" fmla="*/ 3793 w 4424"/>
                    <a:gd name="T15" fmla="*/ 7 h 71"/>
                    <a:gd name="T16" fmla="*/ 3832 w 4424"/>
                    <a:gd name="T17" fmla="*/ 26 h 71"/>
                    <a:gd name="T18" fmla="*/ 3870 w 4424"/>
                    <a:gd name="T19" fmla="*/ 42 h 71"/>
                    <a:gd name="T20" fmla="*/ 3906 w 4424"/>
                    <a:gd name="T21" fmla="*/ 60 h 71"/>
                    <a:gd name="T22" fmla="*/ 1499 w 4424"/>
                    <a:gd name="T23" fmla="*/ 71 h 71"/>
                    <a:gd name="T24" fmla="*/ 1030 w 4424"/>
                    <a:gd name="T25" fmla="*/ 55 h 71"/>
                    <a:gd name="T26" fmla="*/ 1022 w 4424"/>
                    <a:gd name="T27" fmla="*/ 23 h 71"/>
                    <a:gd name="T28" fmla="*/ 1014 w 4424"/>
                    <a:gd name="T29" fmla="*/ 7 h 71"/>
                    <a:gd name="T30" fmla="*/ 1009 w 4424"/>
                    <a:gd name="T31" fmla="*/ 2 h 71"/>
                    <a:gd name="T32" fmla="*/ 1499 w 4424"/>
                    <a:gd name="T33" fmla="*/ 0 h 71"/>
                    <a:gd name="T34" fmla="*/ 1499 w 4424"/>
                    <a:gd name="T35" fmla="*/ 36 h 71"/>
                    <a:gd name="T36" fmla="*/ 1499 w 4424"/>
                    <a:gd name="T37" fmla="*/ 71 h 71"/>
                    <a:gd name="T38" fmla="*/ 706 w 4424"/>
                    <a:gd name="T39" fmla="*/ 71 h 71"/>
                    <a:gd name="T40" fmla="*/ 706 w 4424"/>
                    <a:gd name="T41" fmla="*/ 62 h 71"/>
                    <a:gd name="T42" fmla="*/ 711 w 4424"/>
                    <a:gd name="T43" fmla="*/ 52 h 71"/>
                    <a:gd name="T44" fmla="*/ 717 w 4424"/>
                    <a:gd name="T45" fmla="*/ 34 h 71"/>
                    <a:gd name="T46" fmla="*/ 701 w 4424"/>
                    <a:gd name="T47" fmla="*/ 18 h 71"/>
                    <a:gd name="T48" fmla="*/ 682 w 4424"/>
                    <a:gd name="T49" fmla="*/ 7 h 71"/>
                    <a:gd name="T50" fmla="*/ 949 w 4424"/>
                    <a:gd name="T51" fmla="*/ 0 h 71"/>
                    <a:gd name="T52" fmla="*/ 954 w 4424"/>
                    <a:gd name="T53" fmla="*/ 34 h 71"/>
                    <a:gd name="T54" fmla="*/ 966 w 4424"/>
                    <a:gd name="T55" fmla="*/ 71 h 71"/>
                    <a:gd name="T56" fmla="*/ 0 w 4424"/>
                    <a:gd name="T57" fmla="*/ 71 h 71"/>
                    <a:gd name="T58" fmla="*/ 0 w 4424"/>
                    <a:gd name="T59" fmla="*/ 36 h 71"/>
                    <a:gd name="T60" fmla="*/ 0 w 4424"/>
                    <a:gd name="T61" fmla="*/ 0 h 71"/>
                    <a:gd name="T62" fmla="*/ 600 w 4424"/>
                    <a:gd name="T63" fmla="*/ 11 h 71"/>
                    <a:gd name="T64" fmla="*/ 617 w 4424"/>
                    <a:gd name="T65" fmla="*/ 34 h 71"/>
                    <a:gd name="T66" fmla="*/ 635 w 4424"/>
                    <a:gd name="T67" fmla="*/ 45 h 71"/>
                    <a:gd name="T68" fmla="*/ 648 w 4424"/>
                    <a:gd name="T69" fmla="*/ 47 h 71"/>
                    <a:gd name="T70" fmla="*/ 653 w 4424"/>
                    <a:gd name="T71" fmla="*/ 57 h 71"/>
                    <a:gd name="T72" fmla="*/ 648 w 4424"/>
                    <a:gd name="T73" fmla="*/ 69 h 71"/>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424"/>
                    <a:gd name="T112" fmla="*/ 0 h 71"/>
                    <a:gd name="T113" fmla="*/ 4424 w 4424"/>
                    <a:gd name="T114" fmla="*/ 71 h 71"/>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424" h="71">
                      <a:moveTo>
                        <a:pt x="4424" y="71"/>
                      </a:moveTo>
                      <a:lnTo>
                        <a:pt x="3972" y="71"/>
                      </a:lnTo>
                      <a:lnTo>
                        <a:pt x="3956" y="55"/>
                      </a:lnTo>
                      <a:lnTo>
                        <a:pt x="3938" y="36"/>
                      </a:lnTo>
                      <a:lnTo>
                        <a:pt x="3916" y="18"/>
                      </a:lnTo>
                      <a:lnTo>
                        <a:pt x="3898" y="0"/>
                      </a:lnTo>
                      <a:lnTo>
                        <a:pt x="4424" y="0"/>
                      </a:lnTo>
                      <a:lnTo>
                        <a:pt x="4424" y="18"/>
                      </a:lnTo>
                      <a:lnTo>
                        <a:pt x="4424" y="36"/>
                      </a:lnTo>
                      <a:lnTo>
                        <a:pt x="4424" y="55"/>
                      </a:lnTo>
                      <a:lnTo>
                        <a:pt x="4424" y="71"/>
                      </a:lnTo>
                      <a:close/>
                      <a:moveTo>
                        <a:pt x="3925" y="71"/>
                      </a:moveTo>
                      <a:lnTo>
                        <a:pt x="2847" y="71"/>
                      </a:lnTo>
                      <a:lnTo>
                        <a:pt x="2847" y="0"/>
                      </a:lnTo>
                      <a:lnTo>
                        <a:pt x="3774" y="0"/>
                      </a:lnTo>
                      <a:lnTo>
                        <a:pt x="3793" y="7"/>
                      </a:lnTo>
                      <a:lnTo>
                        <a:pt x="3814" y="18"/>
                      </a:lnTo>
                      <a:lnTo>
                        <a:pt x="3832" y="26"/>
                      </a:lnTo>
                      <a:lnTo>
                        <a:pt x="3851" y="34"/>
                      </a:lnTo>
                      <a:lnTo>
                        <a:pt x="3870" y="42"/>
                      </a:lnTo>
                      <a:lnTo>
                        <a:pt x="3887" y="52"/>
                      </a:lnTo>
                      <a:lnTo>
                        <a:pt x="3906" y="60"/>
                      </a:lnTo>
                      <a:lnTo>
                        <a:pt x="3925" y="71"/>
                      </a:lnTo>
                      <a:close/>
                      <a:moveTo>
                        <a:pt x="1499" y="71"/>
                      </a:moveTo>
                      <a:lnTo>
                        <a:pt x="1035" y="71"/>
                      </a:lnTo>
                      <a:lnTo>
                        <a:pt x="1030" y="55"/>
                      </a:lnTo>
                      <a:lnTo>
                        <a:pt x="1028" y="40"/>
                      </a:lnTo>
                      <a:lnTo>
                        <a:pt x="1022" y="23"/>
                      </a:lnTo>
                      <a:lnTo>
                        <a:pt x="1017" y="7"/>
                      </a:lnTo>
                      <a:lnTo>
                        <a:pt x="1014" y="7"/>
                      </a:lnTo>
                      <a:lnTo>
                        <a:pt x="1012" y="5"/>
                      </a:lnTo>
                      <a:lnTo>
                        <a:pt x="1009" y="2"/>
                      </a:lnTo>
                      <a:lnTo>
                        <a:pt x="1009" y="0"/>
                      </a:lnTo>
                      <a:lnTo>
                        <a:pt x="1499" y="0"/>
                      </a:lnTo>
                      <a:lnTo>
                        <a:pt x="1499" y="18"/>
                      </a:lnTo>
                      <a:lnTo>
                        <a:pt x="1499" y="36"/>
                      </a:lnTo>
                      <a:lnTo>
                        <a:pt x="1499" y="55"/>
                      </a:lnTo>
                      <a:lnTo>
                        <a:pt x="1499" y="71"/>
                      </a:lnTo>
                      <a:close/>
                      <a:moveTo>
                        <a:pt x="966" y="71"/>
                      </a:moveTo>
                      <a:lnTo>
                        <a:pt x="706" y="71"/>
                      </a:lnTo>
                      <a:lnTo>
                        <a:pt x="706" y="65"/>
                      </a:lnTo>
                      <a:lnTo>
                        <a:pt x="706" y="62"/>
                      </a:lnTo>
                      <a:lnTo>
                        <a:pt x="706" y="60"/>
                      </a:lnTo>
                      <a:lnTo>
                        <a:pt x="711" y="52"/>
                      </a:lnTo>
                      <a:lnTo>
                        <a:pt x="717" y="45"/>
                      </a:lnTo>
                      <a:lnTo>
                        <a:pt x="717" y="34"/>
                      </a:lnTo>
                      <a:lnTo>
                        <a:pt x="717" y="23"/>
                      </a:lnTo>
                      <a:lnTo>
                        <a:pt x="701" y="18"/>
                      </a:lnTo>
                      <a:lnTo>
                        <a:pt x="687" y="13"/>
                      </a:lnTo>
                      <a:lnTo>
                        <a:pt x="682" y="7"/>
                      </a:lnTo>
                      <a:lnTo>
                        <a:pt x="680" y="0"/>
                      </a:lnTo>
                      <a:lnTo>
                        <a:pt x="949" y="0"/>
                      </a:lnTo>
                      <a:lnTo>
                        <a:pt x="951" y="18"/>
                      </a:lnTo>
                      <a:lnTo>
                        <a:pt x="954" y="34"/>
                      </a:lnTo>
                      <a:lnTo>
                        <a:pt x="959" y="52"/>
                      </a:lnTo>
                      <a:lnTo>
                        <a:pt x="966" y="71"/>
                      </a:lnTo>
                      <a:close/>
                      <a:moveTo>
                        <a:pt x="646" y="71"/>
                      </a:moveTo>
                      <a:lnTo>
                        <a:pt x="0" y="71"/>
                      </a:lnTo>
                      <a:lnTo>
                        <a:pt x="0" y="55"/>
                      </a:lnTo>
                      <a:lnTo>
                        <a:pt x="0" y="36"/>
                      </a:lnTo>
                      <a:lnTo>
                        <a:pt x="0" y="18"/>
                      </a:lnTo>
                      <a:lnTo>
                        <a:pt x="0" y="0"/>
                      </a:lnTo>
                      <a:lnTo>
                        <a:pt x="598" y="0"/>
                      </a:lnTo>
                      <a:lnTo>
                        <a:pt x="600" y="11"/>
                      </a:lnTo>
                      <a:lnTo>
                        <a:pt x="609" y="21"/>
                      </a:lnTo>
                      <a:lnTo>
                        <a:pt x="617" y="34"/>
                      </a:lnTo>
                      <a:lnTo>
                        <a:pt x="629" y="45"/>
                      </a:lnTo>
                      <a:lnTo>
                        <a:pt x="635" y="45"/>
                      </a:lnTo>
                      <a:lnTo>
                        <a:pt x="643" y="45"/>
                      </a:lnTo>
                      <a:lnTo>
                        <a:pt x="648" y="47"/>
                      </a:lnTo>
                      <a:lnTo>
                        <a:pt x="653" y="52"/>
                      </a:lnTo>
                      <a:lnTo>
                        <a:pt x="653" y="57"/>
                      </a:lnTo>
                      <a:lnTo>
                        <a:pt x="651" y="62"/>
                      </a:lnTo>
                      <a:lnTo>
                        <a:pt x="648" y="69"/>
                      </a:lnTo>
                      <a:lnTo>
                        <a:pt x="646" y="71"/>
                      </a:lnTo>
                      <a:close/>
                    </a:path>
                  </a:pathLst>
                </a:custGeom>
                <a:solidFill>
                  <a:srgbClr val="FFF9D1"/>
                </a:solidFill>
                <a:ln w="9525">
                  <a:noFill/>
                  <a:round/>
                  <a:headEnd/>
                  <a:tailEnd/>
                </a:ln>
              </p:spPr>
              <p:txBody>
                <a:bodyPr>
                  <a:prstTxWarp prst="textNoShape">
                    <a:avLst/>
                  </a:prstTxWarp>
                </a:bodyPr>
                <a:lstStyle/>
                <a:p>
                  <a:endParaRPr lang="en-US"/>
                </a:p>
              </p:txBody>
            </p:sp>
            <p:sp>
              <p:nvSpPr>
                <p:cNvPr id="56032" name="Freeform 443"/>
                <p:cNvSpPr>
                  <a:spLocks noChangeAspect="1" noEditPoints="1"/>
                </p:cNvSpPr>
                <p:nvPr/>
              </p:nvSpPr>
              <p:spPr bwMode="auto">
                <a:xfrm>
                  <a:off x="2562" y="2341"/>
                  <a:ext cx="1475" cy="24"/>
                </a:xfrm>
                <a:custGeom>
                  <a:avLst/>
                  <a:gdLst>
                    <a:gd name="T0" fmla="*/ 3935 w 4424"/>
                    <a:gd name="T1" fmla="*/ 71 h 71"/>
                    <a:gd name="T2" fmla="*/ 3916 w 4424"/>
                    <a:gd name="T3" fmla="*/ 53 h 71"/>
                    <a:gd name="T4" fmla="*/ 3895 w 4424"/>
                    <a:gd name="T5" fmla="*/ 34 h 71"/>
                    <a:gd name="T6" fmla="*/ 3877 w 4424"/>
                    <a:gd name="T7" fmla="*/ 15 h 71"/>
                    <a:gd name="T8" fmla="*/ 3856 w 4424"/>
                    <a:gd name="T9" fmla="*/ 0 h 71"/>
                    <a:gd name="T10" fmla="*/ 4424 w 4424"/>
                    <a:gd name="T11" fmla="*/ 19 h 71"/>
                    <a:gd name="T12" fmla="*/ 4424 w 4424"/>
                    <a:gd name="T13" fmla="*/ 53 h 71"/>
                    <a:gd name="T14" fmla="*/ 3853 w 4424"/>
                    <a:gd name="T15" fmla="*/ 71 h 71"/>
                    <a:gd name="T16" fmla="*/ 2847 w 4424"/>
                    <a:gd name="T17" fmla="*/ 0 h 71"/>
                    <a:gd name="T18" fmla="*/ 3721 w 4424"/>
                    <a:gd name="T19" fmla="*/ 10 h 71"/>
                    <a:gd name="T20" fmla="*/ 3759 w 4424"/>
                    <a:gd name="T21" fmla="*/ 29 h 71"/>
                    <a:gd name="T22" fmla="*/ 3795 w 4424"/>
                    <a:gd name="T23" fmla="*/ 44 h 71"/>
                    <a:gd name="T24" fmla="*/ 3835 w 4424"/>
                    <a:gd name="T25" fmla="*/ 63 h 71"/>
                    <a:gd name="T26" fmla="*/ 1499 w 4424"/>
                    <a:gd name="T27" fmla="*/ 71 h 71"/>
                    <a:gd name="T28" fmla="*/ 1024 w 4424"/>
                    <a:gd name="T29" fmla="*/ 65 h 71"/>
                    <a:gd name="T30" fmla="*/ 1019 w 4424"/>
                    <a:gd name="T31" fmla="*/ 53 h 71"/>
                    <a:gd name="T32" fmla="*/ 1009 w 4424"/>
                    <a:gd name="T33" fmla="*/ 39 h 71"/>
                    <a:gd name="T34" fmla="*/ 1001 w 4424"/>
                    <a:gd name="T35" fmla="*/ 19 h 71"/>
                    <a:gd name="T36" fmla="*/ 1499 w 4424"/>
                    <a:gd name="T37" fmla="*/ 0 h 71"/>
                    <a:gd name="T38" fmla="*/ 1499 w 4424"/>
                    <a:gd name="T39" fmla="*/ 37 h 71"/>
                    <a:gd name="T40" fmla="*/ 1499 w 4424"/>
                    <a:gd name="T41" fmla="*/ 71 h 71"/>
                    <a:gd name="T42" fmla="*/ 717 w 4424"/>
                    <a:gd name="T43" fmla="*/ 71 h 71"/>
                    <a:gd name="T44" fmla="*/ 717 w 4424"/>
                    <a:gd name="T45" fmla="*/ 63 h 71"/>
                    <a:gd name="T46" fmla="*/ 687 w 4424"/>
                    <a:gd name="T47" fmla="*/ 53 h 71"/>
                    <a:gd name="T48" fmla="*/ 680 w 4424"/>
                    <a:gd name="T49" fmla="*/ 19 h 71"/>
                    <a:gd name="T50" fmla="*/ 946 w 4424"/>
                    <a:gd name="T51" fmla="*/ 0 h 71"/>
                    <a:gd name="T52" fmla="*/ 949 w 4424"/>
                    <a:gd name="T53" fmla="*/ 34 h 71"/>
                    <a:gd name="T54" fmla="*/ 956 w 4424"/>
                    <a:gd name="T55" fmla="*/ 71 h 71"/>
                    <a:gd name="T56" fmla="*/ 0 w 4424"/>
                    <a:gd name="T57" fmla="*/ 71 h 71"/>
                    <a:gd name="T58" fmla="*/ 0 w 4424"/>
                    <a:gd name="T59" fmla="*/ 37 h 71"/>
                    <a:gd name="T60" fmla="*/ 0 w 4424"/>
                    <a:gd name="T61" fmla="*/ 0 h 71"/>
                    <a:gd name="T62" fmla="*/ 593 w 4424"/>
                    <a:gd name="T63" fmla="*/ 19 h 71"/>
                    <a:gd name="T64" fmla="*/ 606 w 4424"/>
                    <a:gd name="T65" fmla="*/ 53 h 7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4424"/>
                    <a:gd name="T100" fmla="*/ 0 h 71"/>
                    <a:gd name="T101" fmla="*/ 4424 w 4424"/>
                    <a:gd name="T102" fmla="*/ 71 h 7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4424" h="71">
                      <a:moveTo>
                        <a:pt x="4424" y="71"/>
                      </a:moveTo>
                      <a:lnTo>
                        <a:pt x="3935" y="71"/>
                      </a:lnTo>
                      <a:lnTo>
                        <a:pt x="3925" y="63"/>
                      </a:lnTo>
                      <a:lnTo>
                        <a:pt x="3916" y="53"/>
                      </a:lnTo>
                      <a:lnTo>
                        <a:pt x="3906" y="44"/>
                      </a:lnTo>
                      <a:lnTo>
                        <a:pt x="3895" y="34"/>
                      </a:lnTo>
                      <a:lnTo>
                        <a:pt x="3885" y="26"/>
                      </a:lnTo>
                      <a:lnTo>
                        <a:pt x="3877" y="15"/>
                      </a:lnTo>
                      <a:lnTo>
                        <a:pt x="3866" y="8"/>
                      </a:lnTo>
                      <a:lnTo>
                        <a:pt x="3856" y="0"/>
                      </a:lnTo>
                      <a:lnTo>
                        <a:pt x="4424" y="0"/>
                      </a:lnTo>
                      <a:lnTo>
                        <a:pt x="4424" y="19"/>
                      </a:lnTo>
                      <a:lnTo>
                        <a:pt x="4424" y="37"/>
                      </a:lnTo>
                      <a:lnTo>
                        <a:pt x="4424" y="53"/>
                      </a:lnTo>
                      <a:lnTo>
                        <a:pt x="4424" y="71"/>
                      </a:lnTo>
                      <a:close/>
                      <a:moveTo>
                        <a:pt x="3853" y="71"/>
                      </a:moveTo>
                      <a:lnTo>
                        <a:pt x="2847" y="71"/>
                      </a:lnTo>
                      <a:lnTo>
                        <a:pt x="2847" y="0"/>
                      </a:lnTo>
                      <a:lnTo>
                        <a:pt x="3704" y="0"/>
                      </a:lnTo>
                      <a:lnTo>
                        <a:pt x="3721" y="10"/>
                      </a:lnTo>
                      <a:lnTo>
                        <a:pt x="3740" y="19"/>
                      </a:lnTo>
                      <a:lnTo>
                        <a:pt x="3759" y="29"/>
                      </a:lnTo>
                      <a:lnTo>
                        <a:pt x="3777" y="37"/>
                      </a:lnTo>
                      <a:lnTo>
                        <a:pt x="3795" y="44"/>
                      </a:lnTo>
                      <a:lnTo>
                        <a:pt x="3814" y="53"/>
                      </a:lnTo>
                      <a:lnTo>
                        <a:pt x="3835" y="63"/>
                      </a:lnTo>
                      <a:lnTo>
                        <a:pt x="3853" y="71"/>
                      </a:lnTo>
                      <a:close/>
                      <a:moveTo>
                        <a:pt x="1499" y="71"/>
                      </a:moveTo>
                      <a:lnTo>
                        <a:pt x="1028" y="71"/>
                      </a:lnTo>
                      <a:lnTo>
                        <a:pt x="1024" y="65"/>
                      </a:lnTo>
                      <a:lnTo>
                        <a:pt x="1022" y="58"/>
                      </a:lnTo>
                      <a:lnTo>
                        <a:pt x="1019" y="53"/>
                      </a:lnTo>
                      <a:lnTo>
                        <a:pt x="1017" y="44"/>
                      </a:lnTo>
                      <a:lnTo>
                        <a:pt x="1009" y="39"/>
                      </a:lnTo>
                      <a:lnTo>
                        <a:pt x="1004" y="29"/>
                      </a:lnTo>
                      <a:lnTo>
                        <a:pt x="1001" y="19"/>
                      </a:lnTo>
                      <a:lnTo>
                        <a:pt x="1001" y="0"/>
                      </a:lnTo>
                      <a:lnTo>
                        <a:pt x="1499" y="0"/>
                      </a:lnTo>
                      <a:lnTo>
                        <a:pt x="1499" y="19"/>
                      </a:lnTo>
                      <a:lnTo>
                        <a:pt x="1499" y="37"/>
                      </a:lnTo>
                      <a:lnTo>
                        <a:pt x="1499" y="53"/>
                      </a:lnTo>
                      <a:lnTo>
                        <a:pt x="1499" y="71"/>
                      </a:lnTo>
                      <a:close/>
                      <a:moveTo>
                        <a:pt x="956" y="71"/>
                      </a:moveTo>
                      <a:lnTo>
                        <a:pt x="717" y="71"/>
                      </a:lnTo>
                      <a:lnTo>
                        <a:pt x="717" y="65"/>
                      </a:lnTo>
                      <a:lnTo>
                        <a:pt x="717" y="63"/>
                      </a:lnTo>
                      <a:lnTo>
                        <a:pt x="717" y="60"/>
                      </a:lnTo>
                      <a:lnTo>
                        <a:pt x="687" y="53"/>
                      </a:lnTo>
                      <a:lnTo>
                        <a:pt x="677" y="37"/>
                      </a:lnTo>
                      <a:lnTo>
                        <a:pt x="680" y="19"/>
                      </a:lnTo>
                      <a:lnTo>
                        <a:pt x="691" y="0"/>
                      </a:lnTo>
                      <a:lnTo>
                        <a:pt x="946" y="0"/>
                      </a:lnTo>
                      <a:lnTo>
                        <a:pt x="946" y="15"/>
                      </a:lnTo>
                      <a:lnTo>
                        <a:pt x="949" y="34"/>
                      </a:lnTo>
                      <a:lnTo>
                        <a:pt x="951" y="53"/>
                      </a:lnTo>
                      <a:lnTo>
                        <a:pt x="956" y="71"/>
                      </a:lnTo>
                      <a:close/>
                      <a:moveTo>
                        <a:pt x="619" y="71"/>
                      </a:moveTo>
                      <a:lnTo>
                        <a:pt x="0" y="71"/>
                      </a:lnTo>
                      <a:lnTo>
                        <a:pt x="0" y="53"/>
                      </a:lnTo>
                      <a:lnTo>
                        <a:pt x="0" y="37"/>
                      </a:lnTo>
                      <a:lnTo>
                        <a:pt x="0" y="19"/>
                      </a:lnTo>
                      <a:lnTo>
                        <a:pt x="0" y="0"/>
                      </a:lnTo>
                      <a:lnTo>
                        <a:pt x="590" y="0"/>
                      </a:lnTo>
                      <a:lnTo>
                        <a:pt x="593" y="19"/>
                      </a:lnTo>
                      <a:lnTo>
                        <a:pt x="598" y="37"/>
                      </a:lnTo>
                      <a:lnTo>
                        <a:pt x="606" y="53"/>
                      </a:lnTo>
                      <a:lnTo>
                        <a:pt x="619" y="71"/>
                      </a:lnTo>
                      <a:close/>
                    </a:path>
                  </a:pathLst>
                </a:custGeom>
                <a:solidFill>
                  <a:srgbClr val="FFFFD8"/>
                </a:solidFill>
                <a:ln w="9525">
                  <a:noFill/>
                  <a:round/>
                  <a:headEnd/>
                  <a:tailEnd/>
                </a:ln>
              </p:spPr>
              <p:txBody>
                <a:bodyPr>
                  <a:prstTxWarp prst="textNoShape">
                    <a:avLst/>
                  </a:prstTxWarp>
                </a:bodyPr>
                <a:lstStyle/>
                <a:p>
                  <a:endParaRPr lang="en-US"/>
                </a:p>
              </p:txBody>
            </p:sp>
            <p:sp>
              <p:nvSpPr>
                <p:cNvPr id="56033" name="Freeform 444"/>
                <p:cNvSpPr>
                  <a:spLocks noChangeAspect="1" noEditPoints="1"/>
                </p:cNvSpPr>
                <p:nvPr/>
              </p:nvSpPr>
              <p:spPr bwMode="auto">
                <a:xfrm>
                  <a:off x="2562" y="2235"/>
                  <a:ext cx="1475" cy="118"/>
                </a:xfrm>
                <a:custGeom>
                  <a:avLst/>
                  <a:gdLst>
                    <a:gd name="T0" fmla="*/ 3885 w 4424"/>
                    <a:gd name="T1" fmla="*/ 342 h 355"/>
                    <a:gd name="T2" fmla="*/ 3843 w 4424"/>
                    <a:gd name="T3" fmla="*/ 302 h 355"/>
                    <a:gd name="T4" fmla="*/ 3745 w 4424"/>
                    <a:gd name="T5" fmla="*/ 265 h 355"/>
                    <a:gd name="T6" fmla="*/ 3658 w 4424"/>
                    <a:gd name="T7" fmla="*/ 212 h 355"/>
                    <a:gd name="T8" fmla="*/ 3606 w 4424"/>
                    <a:gd name="T9" fmla="*/ 147 h 355"/>
                    <a:gd name="T10" fmla="*/ 3603 w 4424"/>
                    <a:gd name="T11" fmla="*/ 104 h 355"/>
                    <a:gd name="T12" fmla="*/ 3680 w 4424"/>
                    <a:gd name="T13" fmla="*/ 104 h 355"/>
                    <a:gd name="T14" fmla="*/ 3756 w 4424"/>
                    <a:gd name="T15" fmla="*/ 99 h 355"/>
                    <a:gd name="T16" fmla="*/ 3817 w 4424"/>
                    <a:gd name="T17" fmla="*/ 86 h 355"/>
                    <a:gd name="T18" fmla="*/ 3856 w 4424"/>
                    <a:gd name="T19" fmla="*/ 73 h 355"/>
                    <a:gd name="T20" fmla="*/ 3904 w 4424"/>
                    <a:gd name="T21" fmla="*/ 70 h 355"/>
                    <a:gd name="T22" fmla="*/ 3979 w 4424"/>
                    <a:gd name="T23" fmla="*/ 65 h 355"/>
                    <a:gd name="T24" fmla="*/ 4075 w 4424"/>
                    <a:gd name="T25" fmla="*/ 51 h 355"/>
                    <a:gd name="T26" fmla="*/ 4169 w 4424"/>
                    <a:gd name="T27" fmla="*/ 39 h 355"/>
                    <a:gd name="T28" fmla="*/ 4265 w 4424"/>
                    <a:gd name="T29" fmla="*/ 22 h 355"/>
                    <a:gd name="T30" fmla="*/ 4356 w 4424"/>
                    <a:gd name="T31" fmla="*/ 10 h 355"/>
                    <a:gd name="T32" fmla="*/ 4424 w 4424"/>
                    <a:gd name="T33" fmla="*/ 22 h 355"/>
                    <a:gd name="T34" fmla="*/ 4424 w 4424"/>
                    <a:gd name="T35" fmla="*/ 268 h 355"/>
                    <a:gd name="T36" fmla="*/ 2847 w 4424"/>
                    <a:gd name="T37" fmla="*/ 355 h 355"/>
                    <a:gd name="T38" fmla="*/ 2916 w 4424"/>
                    <a:gd name="T39" fmla="*/ 136 h 355"/>
                    <a:gd name="T40" fmla="*/ 3029 w 4424"/>
                    <a:gd name="T41" fmla="*/ 131 h 355"/>
                    <a:gd name="T42" fmla="*/ 3140 w 4424"/>
                    <a:gd name="T43" fmla="*/ 131 h 355"/>
                    <a:gd name="T44" fmla="*/ 3280 w 4424"/>
                    <a:gd name="T45" fmla="*/ 123 h 355"/>
                    <a:gd name="T46" fmla="*/ 3422 w 4424"/>
                    <a:gd name="T47" fmla="*/ 118 h 355"/>
                    <a:gd name="T48" fmla="*/ 3538 w 4424"/>
                    <a:gd name="T49" fmla="*/ 165 h 355"/>
                    <a:gd name="T50" fmla="*/ 3624 w 4424"/>
                    <a:gd name="T51" fmla="*/ 265 h 355"/>
                    <a:gd name="T52" fmla="*/ 3735 w 4424"/>
                    <a:gd name="T53" fmla="*/ 333 h 355"/>
                    <a:gd name="T54" fmla="*/ 1009 w 4424"/>
                    <a:gd name="T55" fmla="*/ 355 h 355"/>
                    <a:gd name="T56" fmla="*/ 1007 w 4424"/>
                    <a:gd name="T57" fmla="*/ 186 h 355"/>
                    <a:gd name="T58" fmla="*/ 1069 w 4424"/>
                    <a:gd name="T59" fmla="*/ 147 h 355"/>
                    <a:gd name="T60" fmla="*/ 1159 w 4424"/>
                    <a:gd name="T61" fmla="*/ 154 h 355"/>
                    <a:gd name="T62" fmla="*/ 1254 w 4424"/>
                    <a:gd name="T63" fmla="*/ 165 h 355"/>
                    <a:gd name="T64" fmla="*/ 1346 w 4424"/>
                    <a:gd name="T65" fmla="*/ 171 h 355"/>
                    <a:gd name="T66" fmla="*/ 1441 w 4424"/>
                    <a:gd name="T67" fmla="*/ 173 h 355"/>
                    <a:gd name="T68" fmla="*/ 1501 w 4424"/>
                    <a:gd name="T69" fmla="*/ 215 h 355"/>
                    <a:gd name="T70" fmla="*/ 1499 w 4424"/>
                    <a:gd name="T71" fmla="*/ 355 h 355"/>
                    <a:gd name="T72" fmla="*/ 682 w 4424"/>
                    <a:gd name="T73" fmla="*/ 337 h 355"/>
                    <a:gd name="T74" fmla="*/ 706 w 4424"/>
                    <a:gd name="T75" fmla="*/ 268 h 355"/>
                    <a:gd name="T76" fmla="*/ 677 w 4424"/>
                    <a:gd name="T77" fmla="*/ 147 h 355"/>
                    <a:gd name="T78" fmla="*/ 743 w 4424"/>
                    <a:gd name="T79" fmla="*/ 118 h 355"/>
                    <a:gd name="T80" fmla="*/ 830 w 4424"/>
                    <a:gd name="T81" fmla="*/ 120 h 355"/>
                    <a:gd name="T82" fmla="*/ 930 w 4424"/>
                    <a:gd name="T83" fmla="*/ 126 h 355"/>
                    <a:gd name="T84" fmla="*/ 946 w 4424"/>
                    <a:gd name="T85" fmla="*/ 302 h 355"/>
                    <a:gd name="T86" fmla="*/ 0 w 4424"/>
                    <a:gd name="T87" fmla="*/ 355 h 355"/>
                    <a:gd name="T88" fmla="*/ 10 w 4424"/>
                    <a:gd name="T89" fmla="*/ 86 h 355"/>
                    <a:gd name="T90" fmla="*/ 87 w 4424"/>
                    <a:gd name="T91" fmla="*/ 12 h 355"/>
                    <a:gd name="T92" fmla="*/ 195 w 4424"/>
                    <a:gd name="T93" fmla="*/ 31 h 355"/>
                    <a:gd name="T94" fmla="*/ 303 w 4424"/>
                    <a:gd name="T95" fmla="*/ 46 h 355"/>
                    <a:gd name="T96" fmla="*/ 411 w 4424"/>
                    <a:gd name="T97" fmla="*/ 60 h 355"/>
                    <a:gd name="T98" fmla="*/ 520 w 4424"/>
                    <a:gd name="T99" fmla="*/ 68 h 355"/>
                    <a:gd name="T100" fmla="*/ 612 w 4424"/>
                    <a:gd name="T101" fmla="*/ 118 h 355"/>
                    <a:gd name="T102" fmla="*/ 609 w 4424"/>
                    <a:gd name="T103" fmla="*/ 236 h 355"/>
                    <a:gd name="T104" fmla="*/ 593 w 4424"/>
                    <a:gd name="T105" fmla="*/ 328 h 355"/>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4424"/>
                    <a:gd name="T160" fmla="*/ 0 h 355"/>
                    <a:gd name="T161" fmla="*/ 4424 w 4424"/>
                    <a:gd name="T162" fmla="*/ 355 h 355"/>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4424" h="355">
                      <a:moveTo>
                        <a:pt x="4424" y="355"/>
                      </a:moveTo>
                      <a:lnTo>
                        <a:pt x="3898" y="355"/>
                      </a:lnTo>
                      <a:lnTo>
                        <a:pt x="3885" y="342"/>
                      </a:lnTo>
                      <a:lnTo>
                        <a:pt x="3872" y="328"/>
                      </a:lnTo>
                      <a:lnTo>
                        <a:pt x="3856" y="315"/>
                      </a:lnTo>
                      <a:lnTo>
                        <a:pt x="3843" y="302"/>
                      </a:lnTo>
                      <a:lnTo>
                        <a:pt x="3812" y="292"/>
                      </a:lnTo>
                      <a:lnTo>
                        <a:pt x="3777" y="281"/>
                      </a:lnTo>
                      <a:lnTo>
                        <a:pt x="3745" y="265"/>
                      </a:lnTo>
                      <a:lnTo>
                        <a:pt x="3716" y="249"/>
                      </a:lnTo>
                      <a:lnTo>
                        <a:pt x="3685" y="234"/>
                      </a:lnTo>
                      <a:lnTo>
                        <a:pt x="3658" y="212"/>
                      </a:lnTo>
                      <a:lnTo>
                        <a:pt x="3632" y="189"/>
                      </a:lnTo>
                      <a:lnTo>
                        <a:pt x="3611" y="160"/>
                      </a:lnTo>
                      <a:lnTo>
                        <a:pt x="3606" y="147"/>
                      </a:lnTo>
                      <a:lnTo>
                        <a:pt x="3603" y="133"/>
                      </a:lnTo>
                      <a:lnTo>
                        <a:pt x="3600" y="120"/>
                      </a:lnTo>
                      <a:lnTo>
                        <a:pt x="3603" y="104"/>
                      </a:lnTo>
                      <a:lnTo>
                        <a:pt x="3627" y="104"/>
                      </a:lnTo>
                      <a:lnTo>
                        <a:pt x="3653" y="104"/>
                      </a:lnTo>
                      <a:lnTo>
                        <a:pt x="3680" y="104"/>
                      </a:lnTo>
                      <a:lnTo>
                        <a:pt x="3704" y="102"/>
                      </a:lnTo>
                      <a:lnTo>
                        <a:pt x="3730" y="102"/>
                      </a:lnTo>
                      <a:lnTo>
                        <a:pt x="3756" y="99"/>
                      </a:lnTo>
                      <a:lnTo>
                        <a:pt x="3782" y="97"/>
                      </a:lnTo>
                      <a:lnTo>
                        <a:pt x="3808" y="97"/>
                      </a:lnTo>
                      <a:lnTo>
                        <a:pt x="3817" y="86"/>
                      </a:lnTo>
                      <a:lnTo>
                        <a:pt x="3829" y="80"/>
                      </a:lnTo>
                      <a:lnTo>
                        <a:pt x="3843" y="75"/>
                      </a:lnTo>
                      <a:lnTo>
                        <a:pt x="3856" y="73"/>
                      </a:lnTo>
                      <a:lnTo>
                        <a:pt x="3872" y="70"/>
                      </a:lnTo>
                      <a:lnTo>
                        <a:pt x="3887" y="70"/>
                      </a:lnTo>
                      <a:lnTo>
                        <a:pt x="3904" y="70"/>
                      </a:lnTo>
                      <a:lnTo>
                        <a:pt x="3916" y="70"/>
                      </a:lnTo>
                      <a:lnTo>
                        <a:pt x="3948" y="68"/>
                      </a:lnTo>
                      <a:lnTo>
                        <a:pt x="3979" y="65"/>
                      </a:lnTo>
                      <a:lnTo>
                        <a:pt x="4012" y="60"/>
                      </a:lnTo>
                      <a:lnTo>
                        <a:pt x="4043" y="58"/>
                      </a:lnTo>
                      <a:lnTo>
                        <a:pt x="4075" y="51"/>
                      </a:lnTo>
                      <a:lnTo>
                        <a:pt x="4106" y="46"/>
                      </a:lnTo>
                      <a:lnTo>
                        <a:pt x="4138" y="44"/>
                      </a:lnTo>
                      <a:lnTo>
                        <a:pt x="4169" y="39"/>
                      </a:lnTo>
                      <a:lnTo>
                        <a:pt x="4201" y="34"/>
                      </a:lnTo>
                      <a:lnTo>
                        <a:pt x="4232" y="29"/>
                      </a:lnTo>
                      <a:lnTo>
                        <a:pt x="4265" y="22"/>
                      </a:lnTo>
                      <a:lnTo>
                        <a:pt x="4293" y="20"/>
                      </a:lnTo>
                      <a:lnTo>
                        <a:pt x="4325" y="15"/>
                      </a:lnTo>
                      <a:lnTo>
                        <a:pt x="4356" y="10"/>
                      </a:lnTo>
                      <a:lnTo>
                        <a:pt x="4385" y="5"/>
                      </a:lnTo>
                      <a:lnTo>
                        <a:pt x="4417" y="0"/>
                      </a:lnTo>
                      <a:lnTo>
                        <a:pt x="4424" y="22"/>
                      </a:lnTo>
                      <a:lnTo>
                        <a:pt x="4424" y="102"/>
                      </a:lnTo>
                      <a:lnTo>
                        <a:pt x="4424" y="183"/>
                      </a:lnTo>
                      <a:lnTo>
                        <a:pt x="4424" y="268"/>
                      </a:lnTo>
                      <a:lnTo>
                        <a:pt x="4424" y="355"/>
                      </a:lnTo>
                      <a:close/>
                      <a:moveTo>
                        <a:pt x="3774" y="355"/>
                      </a:moveTo>
                      <a:lnTo>
                        <a:pt x="2847" y="355"/>
                      </a:lnTo>
                      <a:lnTo>
                        <a:pt x="2850" y="147"/>
                      </a:lnTo>
                      <a:lnTo>
                        <a:pt x="2881" y="139"/>
                      </a:lnTo>
                      <a:lnTo>
                        <a:pt x="2916" y="136"/>
                      </a:lnTo>
                      <a:lnTo>
                        <a:pt x="2953" y="133"/>
                      </a:lnTo>
                      <a:lnTo>
                        <a:pt x="2989" y="131"/>
                      </a:lnTo>
                      <a:lnTo>
                        <a:pt x="3029" y="131"/>
                      </a:lnTo>
                      <a:lnTo>
                        <a:pt x="3066" y="131"/>
                      </a:lnTo>
                      <a:lnTo>
                        <a:pt x="3102" y="131"/>
                      </a:lnTo>
                      <a:lnTo>
                        <a:pt x="3140" y="131"/>
                      </a:lnTo>
                      <a:lnTo>
                        <a:pt x="3184" y="131"/>
                      </a:lnTo>
                      <a:lnTo>
                        <a:pt x="3232" y="128"/>
                      </a:lnTo>
                      <a:lnTo>
                        <a:pt x="3280" y="123"/>
                      </a:lnTo>
                      <a:lnTo>
                        <a:pt x="3326" y="120"/>
                      </a:lnTo>
                      <a:lnTo>
                        <a:pt x="3374" y="118"/>
                      </a:lnTo>
                      <a:lnTo>
                        <a:pt x="3422" y="118"/>
                      </a:lnTo>
                      <a:lnTo>
                        <a:pt x="3468" y="118"/>
                      </a:lnTo>
                      <a:lnTo>
                        <a:pt x="3516" y="123"/>
                      </a:lnTo>
                      <a:lnTo>
                        <a:pt x="3538" y="165"/>
                      </a:lnTo>
                      <a:lnTo>
                        <a:pt x="3564" y="205"/>
                      </a:lnTo>
                      <a:lnTo>
                        <a:pt x="3593" y="236"/>
                      </a:lnTo>
                      <a:lnTo>
                        <a:pt x="3624" y="265"/>
                      </a:lnTo>
                      <a:lnTo>
                        <a:pt x="3658" y="292"/>
                      </a:lnTo>
                      <a:lnTo>
                        <a:pt x="3695" y="313"/>
                      </a:lnTo>
                      <a:lnTo>
                        <a:pt x="3735" y="333"/>
                      </a:lnTo>
                      <a:lnTo>
                        <a:pt x="3774" y="355"/>
                      </a:lnTo>
                      <a:close/>
                      <a:moveTo>
                        <a:pt x="1499" y="355"/>
                      </a:moveTo>
                      <a:lnTo>
                        <a:pt x="1009" y="355"/>
                      </a:lnTo>
                      <a:lnTo>
                        <a:pt x="999" y="310"/>
                      </a:lnTo>
                      <a:lnTo>
                        <a:pt x="1001" y="246"/>
                      </a:lnTo>
                      <a:lnTo>
                        <a:pt x="1007" y="186"/>
                      </a:lnTo>
                      <a:lnTo>
                        <a:pt x="1009" y="139"/>
                      </a:lnTo>
                      <a:lnTo>
                        <a:pt x="1038" y="142"/>
                      </a:lnTo>
                      <a:lnTo>
                        <a:pt x="1069" y="147"/>
                      </a:lnTo>
                      <a:lnTo>
                        <a:pt x="1098" y="149"/>
                      </a:lnTo>
                      <a:lnTo>
                        <a:pt x="1130" y="152"/>
                      </a:lnTo>
                      <a:lnTo>
                        <a:pt x="1159" y="154"/>
                      </a:lnTo>
                      <a:lnTo>
                        <a:pt x="1190" y="160"/>
                      </a:lnTo>
                      <a:lnTo>
                        <a:pt x="1222" y="162"/>
                      </a:lnTo>
                      <a:lnTo>
                        <a:pt x="1254" y="165"/>
                      </a:lnTo>
                      <a:lnTo>
                        <a:pt x="1286" y="168"/>
                      </a:lnTo>
                      <a:lnTo>
                        <a:pt x="1315" y="168"/>
                      </a:lnTo>
                      <a:lnTo>
                        <a:pt x="1346" y="171"/>
                      </a:lnTo>
                      <a:lnTo>
                        <a:pt x="1378" y="171"/>
                      </a:lnTo>
                      <a:lnTo>
                        <a:pt x="1409" y="173"/>
                      </a:lnTo>
                      <a:lnTo>
                        <a:pt x="1441" y="173"/>
                      </a:lnTo>
                      <a:lnTo>
                        <a:pt x="1470" y="171"/>
                      </a:lnTo>
                      <a:lnTo>
                        <a:pt x="1501" y="171"/>
                      </a:lnTo>
                      <a:lnTo>
                        <a:pt x="1501" y="215"/>
                      </a:lnTo>
                      <a:lnTo>
                        <a:pt x="1501" y="263"/>
                      </a:lnTo>
                      <a:lnTo>
                        <a:pt x="1501" y="308"/>
                      </a:lnTo>
                      <a:lnTo>
                        <a:pt x="1499" y="355"/>
                      </a:lnTo>
                      <a:close/>
                      <a:moveTo>
                        <a:pt x="949" y="355"/>
                      </a:moveTo>
                      <a:lnTo>
                        <a:pt x="680" y="355"/>
                      </a:lnTo>
                      <a:lnTo>
                        <a:pt x="682" y="337"/>
                      </a:lnTo>
                      <a:lnTo>
                        <a:pt x="693" y="313"/>
                      </a:lnTo>
                      <a:lnTo>
                        <a:pt x="703" y="289"/>
                      </a:lnTo>
                      <a:lnTo>
                        <a:pt x="706" y="268"/>
                      </a:lnTo>
                      <a:lnTo>
                        <a:pt x="706" y="224"/>
                      </a:lnTo>
                      <a:lnTo>
                        <a:pt x="693" y="183"/>
                      </a:lnTo>
                      <a:lnTo>
                        <a:pt x="677" y="147"/>
                      </a:lnTo>
                      <a:lnTo>
                        <a:pt x="664" y="107"/>
                      </a:lnTo>
                      <a:lnTo>
                        <a:pt x="706" y="115"/>
                      </a:lnTo>
                      <a:lnTo>
                        <a:pt x="743" y="118"/>
                      </a:lnTo>
                      <a:lnTo>
                        <a:pt x="775" y="120"/>
                      </a:lnTo>
                      <a:lnTo>
                        <a:pt x="804" y="120"/>
                      </a:lnTo>
                      <a:lnTo>
                        <a:pt x="830" y="120"/>
                      </a:lnTo>
                      <a:lnTo>
                        <a:pt x="862" y="120"/>
                      </a:lnTo>
                      <a:lnTo>
                        <a:pt x="893" y="123"/>
                      </a:lnTo>
                      <a:lnTo>
                        <a:pt x="930" y="126"/>
                      </a:lnTo>
                      <a:lnTo>
                        <a:pt x="946" y="189"/>
                      </a:lnTo>
                      <a:lnTo>
                        <a:pt x="949" y="246"/>
                      </a:lnTo>
                      <a:lnTo>
                        <a:pt x="946" y="302"/>
                      </a:lnTo>
                      <a:lnTo>
                        <a:pt x="949" y="355"/>
                      </a:lnTo>
                      <a:close/>
                      <a:moveTo>
                        <a:pt x="598" y="355"/>
                      </a:moveTo>
                      <a:lnTo>
                        <a:pt x="0" y="355"/>
                      </a:lnTo>
                      <a:lnTo>
                        <a:pt x="3" y="265"/>
                      </a:lnTo>
                      <a:lnTo>
                        <a:pt x="8" y="176"/>
                      </a:lnTo>
                      <a:lnTo>
                        <a:pt x="10" y="86"/>
                      </a:lnTo>
                      <a:lnTo>
                        <a:pt x="14" y="0"/>
                      </a:lnTo>
                      <a:lnTo>
                        <a:pt x="50" y="5"/>
                      </a:lnTo>
                      <a:lnTo>
                        <a:pt x="87" y="12"/>
                      </a:lnTo>
                      <a:lnTo>
                        <a:pt x="121" y="17"/>
                      </a:lnTo>
                      <a:lnTo>
                        <a:pt x="159" y="26"/>
                      </a:lnTo>
                      <a:lnTo>
                        <a:pt x="195" y="31"/>
                      </a:lnTo>
                      <a:lnTo>
                        <a:pt x="229" y="36"/>
                      </a:lnTo>
                      <a:lnTo>
                        <a:pt x="267" y="41"/>
                      </a:lnTo>
                      <a:lnTo>
                        <a:pt x="303" y="46"/>
                      </a:lnTo>
                      <a:lnTo>
                        <a:pt x="337" y="51"/>
                      </a:lnTo>
                      <a:lnTo>
                        <a:pt x="374" y="58"/>
                      </a:lnTo>
                      <a:lnTo>
                        <a:pt x="411" y="60"/>
                      </a:lnTo>
                      <a:lnTo>
                        <a:pt x="445" y="65"/>
                      </a:lnTo>
                      <a:lnTo>
                        <a:pt x="482" y="68"/>
                      </a:lnTo>
                      <a:lnTo>
                        <a:pt x="520" y="68"/>
                      </a:lnTo>
                      <a:lnTo>
                        <a:pt x="556" y="70"/>
                      </a:lnTo>
                      <a:lnTo>
                        <a:pt x="593" y="70"/>
                      </a:lnTo>
                      <a:lnTo>
                        <a:pt x="612" y="118"/>
                      </a:lnTo>
                      <a:lnTo>
                        <a:pt x="617" y="160"/>
                      </a:lnTo>
                      <a:lnTo>
                        <a:pt x="617" y="200"/>
                      </a:lnTo>
                      <a:lnTo>
                        <a:pt x="609" y="236"/>
                      </a:lnTo>
                      <a:lnTo>
                        <a:pt x="600" y="268"/>
                      </a:lnTo>
                      <a:lnTo>
                        <a:pt x="595" y="299"/>
                      </a:lnTo>
                      <a:lnTo>
                        <a:pt x="593" y="328"/>
                      </a:lnTo>
                      <a:lnTo>
                        <a:pt x="598" y="355"/>
                      </a:lnTo>
                      <a:close/>
                    </a:path>
                  </a:pathLst>
                </a:custGeom>
                <a:solidFill>
                  <a:srgbClr val="FFFFD8"/>
                </a:solidFill>
                <a:ln w="9525">
                  <a:noFill/>
                  <a:round/>
                  <a:headEnd/>
                  <a:tailEnd/>
                </a:ln>
              </p:spPr>
              <p:txBody>
                <a:bodyPr>
                  <a:prstTxWarp prst="textNoShape">
                    <a:avLst/>
                  </a:prstTxWarp>
                </a:bodyPr>
                <a:lstStyle/>
                <a:p>
                  <a:endParaRPr lang="en-US"/>
                </a:p>
              </p:txBody>
            </p:sp>
            <p:sp>
              <p:nvSpPr>
                <p:cNvPr id="56034" name="Freeform 445"/>
                <p:cNvSpPr>
                  <a:spLocks noChangeAspect="1"/>
                </p:cNvSpPr>
                <p:nvPr/>
              </p:nvSpPr>
              <p:spPr bwMode="auto">
                <a:xfrm>
                  <a:off x="3259" y="2466"/>
                  <a:ext cx="36" cy="38"/>
                </a:xfrm>
                <a:custGeom>
                  <a:avLst/>
                  <a:gdLst>
                    <a:gd name="T0" fmla="*/ 106 w 108"/>
                    <a:gd name="T1" fmla="*/ 115 h 115"/>
                    <a:gd name="T2" fmla="*/ 0 w 108"/>
                    <a:gd name="T3" fmla="*/ 98 h 115"/>
                    <a:gd name="T4" fmla="*/ 6 w 108"/>
                    <a:gd name="T5" fmla="*/ 89 h 115"/>
                    <a:gd name="T6" fmla="*/ 11 w 108"/>
                    <a:gd name="T7" fmla="*/ 84 h 115"/>
                    <a:gd name="T8" fmla="*/ 14 w 108"/>
                    <a:gd name="T9" fmla="*/ 76 h 115"/>
                    <a:gd name="T10" fmla="*/ 19 w 108"/>
                    <a:gd name="T11" fmla="*/ 71 h 115"/>
                    <a:gd name="T12" fmla="*/ 33 w 108"/>
                    <a:gd name="T13" fmla="*/ 58 h 115"/>
                    <a:gd name="T14" fmla="*/ 45 w 108"/>
                    <a:gd name="T15" fmla="*/ 47 h 115"/>
                    <a:gd name="T16" fmla="*/ 58 w 108"/>
                    <a:gd name="T17" fmla="*/ 34 h 115"/>
                    <a:gd name="T18" fmla="*/ 74 w 108"/>
                    <a:gd name="T19" fmla="*/ 26 h 115"/>
                    <a:gd name="T20" fmla="*/ 82 w 108"/>
                    <a:gd name="T21" fmla="*/ 21 h 115"/>
                    <a:gd name="T22" fmla="*/ 93 w 108"/>
                    <a:gd name="T23" fmla="*/ 13 h 115"/>
                    <a:gd name="T24" fmla="*/ 101 w 108"/>
                    <a:gd name="T25" fmla="*/ 5 h 115"/>
                    <a:gd name="T26" fmla="*/ 108 w 108"/>
                    <a:gd name="T27" fmla="*/ 0 h 115"/>
                    <a:gd name="T28" fmla="*/ 106 w 108"/>
                    <a:gd name="T29" fmla="*/ 115 h 11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08"/>
                    <a:gd name="T46" fmla="*/ 0 h 115"/>
                    <a:gd name="T47" fmla="*/ 108 w 108"/>
                    <a:gd name="T48" fmla="*/ 115 h 11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08" h="115">
                      <a:moveTo>
                        <a:pt x="106" y="115"/>
                      </a:moveTo>
                      <a:lnTo>
                        <a:pt x="0" y="98"/>
                      </a:lnTo>
                      <a:lnTo>
                        <a:pt x="6" y="89"/>
                      </a:lnTo>
                      <a:lnTo>
                        <a:pt x="11" y="84"/>
                      </a:lnTo>
                      <a:lnTo>
                        <a:pt x="14" y="76"/>
                      </a:lnTo>
                      <a:lnTo>
                        <a:pt x="19" y="71"/>
                      </a:lnTo>
                      <a:lnTo>
                        <a:pt x="33" y="58"/>
                      </a:lnTo>
                      <a:lnTo>
                        <a:pt x="45" y="47"/>
                      </a:lnTo>
                      <a:lnTo>
                        <a:pt x="58" y="34"/>
                      </a:lnTo>
                      <a:lnTo>
                        <a:pt x="74" y="26"/>
                      </a:lnTo>
                      <a:lnTo>
                        <a:pt x="82" y="21"/>
                      </a:lnTo>
                      <a:lnTo>
                        <a:pt x="93" y="13"/>
                      </a:lnTo>
                      <a:lnTo>
                        <a:pt x="101" y="5"/>
                      </a:lnTo>
                      <a:lnTo>
                        <a:pt x="108" y="0"/>
                      </a:lnTo>
                      <a:lnTo>
                        <a:pt x="106" y="115"/>
                      </a:lnTo>
                      <a:close/>
                    </a:path>
                  </a:pathLst>
                </a:custGeom>
                <a:solidFill>
                  <a:srgbClr val="BF2B1C"/>
                </a:solidFill>
                <a:ln w="9525">
                  <a:noFill/>
                  <a:round/>
                  <a:headEnd/>
                  <a:tailEnd/>
                </a:ln>
              </p:spPr>
              <p:txBody>
                <a:bodyPr>
                  <a:prstTxWarp prst="textNoShape">
                    <a:avLst/>
                  </a:prstTxWarp>
                </a:bodyPr>
                <a:lstStyle/>
                <a:p>
                  <a:endParaRPr lang="en-US"/>
                </a:p>
              </p:txBody>
            </p:sp>
            <p:sp>
              <p:nvSpPr>
                <p:cNvPr id="56035" name="Freeform 446"/>
                <p:cNvSpPr>
                  <a:spLocks noChangeAspect="1"/>
                </p:cNvSpPr>
                <p:nvPr/>
              </p:nvSpPr>
              <p:spPr bwMode="auto">
                <a:xfrm>
                  <a:off x="3256" y="2492"/>
                  <a:ext cx="39" cy="19"/>
                </a:xfrm>
                <a:custGeom>
                  <a:avLst/>
                  <a:gdLst>
                    <a:gd name="T0" fmla="*/ 24 w 116"/>
                    <a:gd name="T1" fmla="*/ 0 h 58"/>
                    <a:gd name="T2" fmla="*/ 116 w 116"/>
                    <a:gd name="T3" fmla="*/ 19 h 58"/>
                    <a:gd name="T4" fmla="*/ 116 w 116"/>
                    <a:gd name="T5" fmla="*/ 58 h 58"/>
                    <a:gd name="T6" fmla="*/ 0 w 116"/>
                    <a:gd name="T7" fmla="*/ 36 h 58"/>
                    <a:gd name="T8" fmla="*/ 5 w 116"/>
                    <a:gd name="T9" fmla="*/ 24 h 58"/>
                    <a:gd name="T10" fmla="*/ 13 w 116"/>
                    <a:gd name="T11" fmla="*/ 13 h 58"/>
                    <a:gd name="T12" fmla="*/ 19 w 116"/>
                    <a:gd name="T13" fmla="*/ 5 h 58"/>
                    <a:gd name="T14" fmla="*/ 24 w 116"/>
                    <a:gd name="T15" fmla="*/ 0 h 58"/>
                    <a:gd name="T16" fmla="*/ 0 60000 65536"/>
                    <a:gd name="T17" fmla="*/ 0 60000 65536"/>
                    <a:gd name="T18" fmla="*/ 0 60000 65536"/>
                    <a:gd name="T19" fmla="*/ 0 60000 65536"/>
                    <a:gd name="T20" fmla="*/ 0 60000 65536"/>
                    <a:gd name="T21" fmla="*/ 0 60000 65536"/>
                    <a:gd name="T22" fmla="*/ 0 60000 65536"/>
                    <a:gd name="T23" fmla="*/ 0 60000 65536"/>
                    <a:gd name="T24" fmla="*/ 0 w 116"/>
                    <a:gd name="T25" fmla="*/ 0 h 58"/>
                    <a:gd name="T26" fmla="*/ 116 w 116"/>
                    <a:gd name="T27" fmla="*/ 58 h 5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16" h="58">
                      <a:moveTo>
                        <a:pt x="24" y="0"/>
                      </a:moveTo>
                      <a:lnTo>
                        <a:pt x="116" y="19"/>
                      </a:lnTo>
                      <a:lnTo>
                        <a:pt x="116" y="58"/>
                      </a:lnTo>
                      <a:lnTo>
                        <a:pt x="0" y="36"/>
                      </a:lnTo>
                      <a:lnTo>
                        <a:pt x="5" y="24"/>
                      </a:lnTo>
                      <a:lnTo>
                        <a:pt x="13" y="13"/>
                      </a:lnTo>
                      <a:lnTo>
                        <a:pt x="19" y="5"/>
                      </a:lnTo>
                      <a:lnTo>
                        <a:pt x="24" y="0"/>
                      </a:lnTo>
                      <a:close/>
                    </a:path>
                  </a:pathLst>
                </a:custGeom>
                <a:solidFill>
                  <a:srgbClr val="BF2B1C"/>
                </a:solidFill>
                <a:ln w="9525">
                  <a:noFill/>
                  <a:round/>
                  <a:headEnd/>
                  <a:tailEnd/>
                </a:ln>
              </p:spPr>
              <p:txBody>
                <a:bodyPr>
                  <a:prstTxWarp prst="textNoShape">
                    <a:avLst/>
                  </a:prstTxWarp>
                </a:bodyPr>
                <a:lstStyle/>
                <a:p>
                  <a:endParaRPr lang="en-US"/>
                </a:p>
              </p:txBody>
            </p:sp>
            <p:sp>
              <p:nvSpPr>
                <p:cNvPr id="56036" name="Freeform 447"/>
                <p:cNvSpPr>
                  <a:spLocks noChangeAspect="1"/>
                </p:cNvSpPr>
                <p:nvPr/>
              </p:nvSpPr>
              <p:spPr bwMode="auto">
                <a:xfrm>
                  <a:off x="3251" y="2498"/>
                  <a:ext cx="44" cy="21"/>
                </a:xfrm>
                <a:custGeom>
                  <a:avLst/>
                  <a:gdLst>
                    <a:gd name="T0" fmla="*/ 26 w 132"/>
                    <a:gd name="T1" fmla="*/ 0 h 63"/>
                    <a:gd name="T2" fmla="*/ 132 w 132"/>
                    <a:gd name="T3" fmla="*/ 17 h 63"/>
                    <a:gd name="T4" fmla="*/ 132 w 132"/>
                    <a:gd name="T5" fmla="*/ 63 h 63"/>
                    <a:gd name="T6" fmla="*/ 0 w 132"/>
                    <a:gd name="T7" fmla="*/ 36 h 63"/>
                    <a:gd name="T8" fmla="*/ 8 w 132"/>
                    <a:gd name="T9" fmla="*/ 25 h 63"/>
                    <a:gd name="T10" fmla="*/ 13 w 132"/>
                    <a:gd name="T11" fmla="*/ 15 h 63"/>
                    <a:gd name="T12" fmla="*/ 21 w 132"/>
                    <a:gd name="T13" fmla="*/ 7 h 63"/>
                    <a:gd name="T14" fmla="*/ 26 w 132"/>
                    <a:gd name="T15" fmla="*/ 0 h 63"/>
                    <a:gd name="T16" fmla="*/ 0 60000 65536"/>
                    <a:gd name="T17" fmla="*/ 0 60000 65536"/>
                    <a:gd name="T18" fmla="*/ 0 60000 65536"/>
                    <a:gd name="T19" fmla="*/ 0 60000 65536"/>
                    <a:gd name="T20" fmla="*/ 0 60000 65536"/>
                    <a:gd name="T21" fmla="*/ 0 60000 65536"/>
                    <a:gd name="T22" fmla="*/ 0 60000 65536"/>
                    <a:gd name="T23" fmla="*/ 0 60000 65536"/>
                    <a:gd name="T24" fmla="*/ 0 w 132"/>
                    <a:gd name="T25" fmla="*/ 0 h 63"/>
                    <a:gd name="T26" fmla="*/ 132 w 132"/>
                    <a:gd name="T27" fmla="*/ 63 h 6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32" h="63">
                      <a:moveTo>
                        <a:pt x="26" y="0"/>
                      </a:moveTo>
                      <a:lnTo>
                        <a:pt x="132" y="17"/>
                      </a:lnTo>
                      <a:lnTo>
                        <a:pt x="132" y="63"/>
                      </a:lnTo>
                      <a:lnTo>
                        <a:pt x="0" y="36"/>
                      </a:lnTo>
                      <a:lnTo>
                        <a:pt x="8" y="25"/>
                      </a:lnTo>
                      <a:lnTo>
                        <a:pt x="13" y="15"/>
                      </a:lnTo>
                      <a:lnTo>
                        <a:pt x="21" y="7"/>
                      </a:lnTo>
                      <a:lnTo>
                        <a:pt x="26" y="0"/>
                      </a:lnTo>
                      <a:close/>
                    </a:path>
                  </a:pathLst>
                </a:custGeom>
                <a:solidFill>
                  <a:srgbClr val="BF3521"/>
                </a:solidFill>
                <a:ln w="9525">
                  <a:noFill/>
                  <a:round/>
                  <a:headEnd/>
                  <a:tailEnd/>
                </a:ln>
              </p:spPr>
              <p:txBody>
                <a:bodyPr>
                  <a:prstTxWarp prst="textNoShape">
                    <a:avLst/>
                  </a:prstTxWarp>
                </a:bodyPr>
                <a:lstStyle/>
                <a:p>
                  <a:endParaRPr lang="en-US"/>
                </a:p>
              </p:txBody>
            </p:sp>
            <p:sp>
              <p:nvSpPr>
                <p:cNvPr id="56037" name="Freeform 448"/>
                <p:cNvSpPr>
                  <a:spLocks noChangeAspect="1"/>
                </p:cNvSpPr>
                <p:nvPr/>
              </p:nvSpPr>
              <p:spPr bwMode="auto">
                <a:xfrm>
                  <a:off x="3248" y="2504"/>
                  <a:ext cx="47" cy="23"/>
                </a:xfrm>
                <a:custGeom>
                  <a:avLst/>
                  <a:gdLst>
                    <a:gd name="T0" fmla="*/ 24 w 140"/>
                    <a:gd name="T1" fmla="*/ 0 h 69"/>
                    <a:gd name="T2" fmla="*/ 140 w 140"/>
                    <a:gd name="T3" fmla="*/ 22 h 69"/>
                    <a:gd name="T4" fmla="*/ 140 w 140"/>
                    <a:gd name="T5" fmla="*/ 69 h 69"/>
                    <a:gd name="T6" fmla="*/ 0 w 140"/>
                    <a:gd name="T7" fmla="*/ 37 h 69"/>
                    <a:gd name="T8" fmla="*/ 5 w 140"/>
                    <a:gd name="T9" fmla="*/ 29 h 69"/>
                    <a:gd name="T10" fmla="*/ 14 w 140"/>
                    <a:gd name="T11" fmla="*/ 19 h 69"/>
                    <a:gd name="T12" fmla="*/ 19 w 140"/>
                    <a:gd name="T13" fmla="*/ 8 h 69"/>
                    <a:gd name="T14" fmla="*/ 24 w 140"/>
                    <a:gd name="T15" fmla="*/ 0 h 69"/>
                    <a:gd name="T16" fmla="*/ 0 60000 65536"/>
                    <a:gd name="T17" fmla="*/ 0 60000 65536"/>
                    <a:gd name="T18" fmla="*/ 0 60000 65536"/>
                    <a:gd name="T19" fmla="*/ 0 60000 65536"/>
                    <a:gd name="T20" fmla="*/ 0 60000 65536"/>
                    <a:gd name="T21" fmla="*/ 0 60000 65536"/>
                    <a:gd name="T22" fmla="*/ 0 60000 65536"/>
                    <a:gd name="T23" fmla="*/ 0 60000 65536"/>
                    <a:gd name="T24" fmla="*/ 0 w 140"/>
                    <a:gd name="T25" fmla="*/ 0 h 69"/>
                    <a:gd name="T26" fmla="*/ 140 w 140"/>
                    <a:gd name="T27" fmla="*/ 69 h 6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40" h="69">
                      <a:moveTo>
                        <a:pt x="24" y="0"/>
                      </a:moveTo>
                      <a:lnTo>
                        <a:pt x="140" y="22"/>
                      </a:lnTo>
                      <a:lnTo>
                        <a:pt x="140" y="69"/>
                      </a:lnTo>
                      <a:lnTo>
                        <a:pt x="0" y="37"/>
                      </a:lnTo>
                      <a:lnTo>
                        <a:pt x="5" y="29"/>
                      </a:lnTo>
                      <a:lnTo>
                        <a:pt x="14" y="19"/>
                      </a:lnTo>
                      <a:lnTo>
                        <a:pt x="19" y="8"/>
                      </a:lnTo>
                      <a:lnTo>
                        <a:pt x="24" y="0"/>
                      </a:lnTo>
                      <a:close/>
                    </a:path>
                  </a:pathLst>
                </a:custGeom>
                <a:solidFill>
                  <a:srgbClr val="C13F28"/>
                </a:solidFill>
                <a:ln w="9525">
                  <a:noFill/>
                  <a:round/>
                  <a:headEnd/>
                  <a:tailEnd/>
                </a:ln>
              </p:spPr>
              <p:txBody>
                <a:bodyPr>
                  <a:prstTxWarp prst="textNoShape">
                    <a:avLst/>
                  </a:prstTxWarp>
                </a:bodyPr>
                <a:lstStyle/>
                <a:p>
                  <a:endParaRPr lang="en-US"/>
                </a:p>
              </p:txBody>
            </p:sp>
            <p:sp>
              <p:nvSpPr>
                <p:cNvPr id="56038" name="Freeform 449"/>
                <p:cNvSpPr>
                  <a:spLocks noChangeAspect="1" noEditPoints="1"/>
                </p:cNvSpPr>
                <p:nvPr/>
              </p:nvSpPr>
              <p:spPr bwMode="auto">
                <a:xfrm>
                  <a:off x="3243" y="2510"/>
                  <a:ext cx="56" cy="24"/>
                </a:xfrm>
                <a:custGeom>
                  <a:avLst/>
                  <a:gdLst>
                    <a:gd name="T0" fmla="*/ 23 w 168"/>
                    <a:gd name="T1" fmla="*/ 0 h 71"/>
                    <a:gd name="T2" fmla="*/ 155 w 168"/>
                    <a:gd name="T3" fmla="*/ 27 h 71"/>
                    <a:gd name="T4" fmla="*/ 155 w 168"/>
                    <a:gd name="T5" fmla="*/ 71 h 71"/>
                    <a:gd name="T6" fmla="*/ 0 w 168"/>
                    <a:gd name="T7" fmla="*/ 37 h 71"/>
                    <a:gd name="T8" fmla="*/ 5 w 168"/>
                    <a:gd name="T9" fmla="*/ 29 h 71"/>
                    <a:gd name="T10" fmla="*/ 12 w 168"/>
                    <a:gd name="T11" fmla="*/ 18 h 71"/>
                    <a:gd name="T12" fmla="*/ 18 w 168"/>
                    <a:gd name="T13" fmla="*/ 8 h 71"/>
                    <a:gd name="T14" fmla="*/ 23 w 168"/>
                    <a:gd name="T15" fmla="*/ 0 h 71"/>
                    <a:gd name="T16" fmla="*/ 166 w 168"/>
                    <a:gd name="T17" fmla="*/ 71 h 71"/>
                    <a:gd name="T18" fmla="*/ 157 w 168"/>
                    <a:gd name="T19" fmla="*/ 71 h 71"/>
                    <a:gd name="T20" fmla="*/ 157 w 168"/>
                    <a:gd name="T21" fmla="*/ 66 h 71"/>
                    <a:gd name="T22" fmla="*/ 162 w 168"/>
                    <a:gd name="T23" fmla="*/ 61 h 71"/>
                    <a:gd name="T24" fmla="*/ 166 w 168"/>
                    <a:gd name="T25" fmla="*/ 58 h 71"/>
                    <a:gd name="T26" fmla="*/ 168 w 168"/>
                    <a:gd name="T27" fmla="*/ 53 h 71"/>
                    <a:gd name="T28" fmla="*/ 166 w 168"/>
                    <a:gd name="T29" fmla="*/ 58 h 71"/>
                    <a:gd name="T30" fmla="*/ 166 w 168"/>
                    <a:gd name="T31" fmla="*/ 63 h 71"/>
                    <a:gd name="T32" fmla="*/ 166 w 168"/>
                    <a:gd name="T33" fmla="*/ 68 h 71"/>
                    <a:gd name="T34" fmla="*/ 166 w 168"/>
                    <a:gd name="T35" fmla="*/ 71 h 7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68"/>
                    <a:gd name="T55" fmla="*/ 0 h 71"/>
                    <a:gd name="T56" fmla="*/ 168 w 168"/>
                    <a:gd name="T57" fmla="*/ 71 h 71"/>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68" h="71">
                      <a:moveTo>
                        <a:pt x="23" y="0"/>
                      </a:moveTo>
                      <a:lnTo>
                        <a:pt x="155" y="27"/>
                      </a:lnTo>
                      <a:lnTo>
                        <a:pt x="155" y="71"/>
                      </a:lnTo>
                      <a:lnTo>
                        <a:pt x="0" y="37"/>
                      </a:lnTo>
                      <a:lnTo>
                        <a:pt x="5" y="29"/>
                      </a:lnTo>
                      <a:lnTo>
                        <a:pt x="12" y="18"/>
                      </a:lnTo>
                      <a:lnTo>
                        <a:pt x="18" y="8"/>
                      </a:lnTo>
                      <a:lnTo>
                        <a:pt x="23" y="0"/>
                      </a:lnTo>
                      <a:close/>
                      <a:moveTo>
                        <a:pt x="166" y="71"/>
                      </a:moveTo>
                      <a:lnTo>
                        <a:pt x="157" y="71"/>
                      </a:lnTo>
                      <a:lnTo>
                        <a:pt x="157" y="66"/>
                      </a:lnTo>
                      <a:lnTo>
                        <a:pt x="162" y="61"/>
                      </a:lnTo>
                      <a:lnTo>
                        <a:pt x="166" y="58"/>
                      </a:lnTo>
                      <a:lnTo>
                        <a:pt x="168" y="53"/>
                      </a:lnTo>
                      <a:lnTo>
                        <a:pt x="166" y="58"/>
                      </a:lnTo>
                      <a:lnTo>
                        <a:pt x="166" y="63"/>
                      </a:lnTo>
                      <a:lnTo>
                        <a:pt x="166" y="68"/>
                      </a:lnTo>
                      <a:lnTo>
                        <a:pt x="166" y="71"/>
                      </a:lnTo>
                      <a:close/>
                    </a:path>
                  </a:pathLst>
                </a:custGeom>
                <a:solidFill>
                  <a:srgbClr val="C64C30"/>
                </a:solidFill>
                <a:ln w="9525">
                  <a:noFill/>
                  <a:round/>
                  <a:headEnd/>
                  <a:tailEnd/>
                </a:ln>
              </p:spPr>
              <p:txBody>
                <a:bodyPr>
                  <a:prstTxWarp prst="textNoShape">
                    <a:avLst/>
                  </a:prstTxWarp>
                </a:bodyPr>
                <a:lstStyle/>
                <a:p>
                  <a:endParaRPr lang="en-US"/>
                </a:p>
              </p:txBody>
            </p:sp>
            <p:sp>
              <p:nvSpPr>
                <p:cNvPr id="56039" name="Freeform 450"/>
                <p:cNvSpPr>
                  <a:spLocks noChangeAspect="1"/>
                </p:cNvSpPr>
                <p:nvPr/>
              </p:nvSpPr>
              <p:spPr bwMode="auto">
                <a:xfrm>
                  <a:off x="3239" y="2516"/>
                  <a:ext cx="60" cy="27"/>
                </a:xfrm>
                <a:custGeom>
                  <a:avLst/>
                  <a:gdLst>
                    <a:gd name="T0" fmla="*/ 26 w 179"/>
                    <a:gd name="T1" fmla="*/ 0 h 79"/>
                    <a:gd name="T2" fmla="*/ 166 w 179"/>
                    <a:gd name="T3" fmla="*/ 32 h 79"/>
                    <a:gd name="T4" fmla="*/ 166 w 179"/>
                    <a:gd name="T5" fmla="*/ 61 h 79"/>
                    <a:gd name="T6" fmla="*/ 166 w 179"/>
                    <a:gd name="T7" fmla="*/ 55 h 79"/>
                    <a:gd name="T8" fmla="*/ 168 w 179"/>
                    <a:gd name="T9" fmla="*/ 48 h 79"/>
                    <a:gd name="T10" fmla="*/ 173 w 179"/>
                    <a:gd name="T11" fmla="*/ 43 h 79"/>
                    <a:gd name="T12" fmla="*/ 179 w 179"/>
                    <a:gd name="T13" fmla="*/ 35 h 79"/>
                    <a:gd name="T14" fmla="*/ 177 w 179"/>
                    <a:gd name="T15" fmla="*/ 45 h 79"/>
                    <a:gd name="T16" fmla="*/ 177 w 179"/>
                    <a:gd name="T17" fmla="*/ 55 h 79"/>
                    <a:gd name="T18" fmla="*/ 177 w 179"/>
                    <a:gd name="T19" fmla="*/ 66 h 79"/>
                    <a:gd name="T20" fmla="*/ 177 w 179"/>
                    <a:gd name="T21" fmla="*/ 79 h 79"/>
                    <a:gd name="T22" fmla="*/ 0 w 179"/>
                    <a:gd name="T23" fmla="*/ 43 h 79"/>
                    <a:gd name="T24" fmla="*/ 5 w 179"/>
                    <a:gd name="T25" fmla="*/ 32 h 79"/>
                    <a:gd name="T26" fmla="*/ 13 w 179"/>
                    <a:gd name="T27" fmla="*/ 21 h 79"/>
                    <a:gd name="T28" fmla="*/ 18 w 179"/>
                    <a:gd name="T29" fmla="*/ 11 h 79"/>
                    <a:gd name="T30" fmla="*/ 26 w 179"/>
                    <a:gd name="T31" fmla="*/ 0 h 79"/>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79"/>
                    <a:gd name="T49" fmla="*/ 0 h 79"/>
                    <a:gd name="T50" fmla="*/ 179 w 179"/>
                    <a:gd name="T51" fmla="*/ 79 h 79"/>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79" h="79">
                      <a:moveTo>
                        <a:pt x="26" y="0"/>
                      </a:moveTo>
                      <a:lnTo>
                        <a:pt x="166" y="32"/>
                      </a:lnTo>
                      <a:lnTo>
                        <a:pt x="166" y="61"/>
                      </a:lnTo>
                      <a:lnTo>
                        <a:pt x="166" y="55"/>
                      </a:lnTo>
                      <a:lnTo>
                        <a:pt x="168" y="48"/>
                      </a:lnTo>
                      <a:lnTo>
                        <a:pt x="173" y="43"/>
                      </a:lnTo>
                      <a:lnTo>
                        <a:pt x="179" y="35"/>
                      </a:lnTo>
                      <a:lnTo>
                        <a:pt x="177" y="45"/>
                      </a:lnTo>
                      <a:lnTo>
                        <a:pt x="177" y="55"/>
                      </a:lnTo>
                      <a:lnTo>
                        <a:pt x="177" y="66"/>
                      </a:lnTo>
                      <a:lnTo>
                        <a:pt x="177" y="79"/>
                      </a:lnTo>
                      <a:lnTo>
                        <a:pt x="0" y="43"/>
                      </a:lnTo>
                      <a:lnTo>
                        <a:pt x="5" y="32"/>
                      </a:lnTo>
                      <a:lnTo>
                        <a:pt x="13" y="21"/>
                      </a:lnTo>
                      <a:lnTo>
                        <a:pt x="18" y="11"/>
                      </a:lnTo>
                      <a:lnTo>
                        <a:pt x="26" y="0"/>
                      </a:lnTo>
                      <a:close/>
                    </a:path>
                  </a:pathLst>
                </a:custGeom>
                <a:solidFill>
                  <a:srgbClr val="C65435"/>
                </a:solidFill>
                <a:ln w="9525">
                  <a:noFill/>
                  <a:round/>
                  <a:headEnd/>
                  <a:tailEnd/>
                </a:ln>
              </p:spPr>
              <p:txBody>
                <a:bodyPr>
                  <a:prstTxWarp prst="textNoShape">
                    <a:avLst/>
                  </a:prstTxWarp>
                </a:bodyPr>
                <a:lstStyle/>
                <a:p>
                  <a:endParaRPr lang="en-US"/>
                </a:p>
              </p:txBody>
            </p:sp>
            <p:sp>
              <p:nvSpPr>
                <p:cNvPr id="56040" name="Freeform 451"/>
                <p:cNvSpPr>
                  <a:spLocks noChangeAspect="1" noEditPoints="1"/>
                </p:cNvSpPr>
                <p:nvPr/>
              </p:nvSpPr>
              <p:spPr bwMode="auto">
                <a:xfrm>
                  <a:off x="3236" y="2523"/>
                  <a:ext cx="82" cy="31"/>
                </a:xfrm>
                <a:custGeom>
                  <a:avLst/>
                  <a:gdLst>
                    <a:gd name="T0" fmla="*/ 22 w 248"/>
                    <a:gd name="T1" fmla="*/ 0 h 94"/>
                    <a:gd name="T2" fmla="*/ 177 w 248"/>
                    <a:gd name="T3" fmla="*/ 34 h 94"/>
                    <a:gd name="T4" fmla="*/ 177 w 248"/>
                    <a:gd name="T5" fmla="*/ 42 h 94"/>
                    <a:gd name="T6" fmla="*/ 177 w 248"/>
                    <a:gd name="T7" fmla="*/ 40 h 94"/>
                    <a:gd name="T8" fmla="*/ 177 w 248"/>
                    <a:gd name="T9" fmla="*/ 36 h 94"/>
                    <a:gd name="T10" fmla="*/ 179 w 248"/>
                    <a:gd name="T11" fmla="*/ 34 h 94"/>
                    <a:gd name="T12" fmla="*/ 188 w 248"/>
                    <a:gd name="T13" fmla="*/ 34 h 94"/>
                    <a:gd name="T14" fmla="*/ 188 w 248"/>
                    <a:gd name="T15" fmla="*/ 47 h 94"/>
                    <a:gd name="T16" fmla="*/ 188 w 248"/>
                    <a:gd name="T17" fmla="*/ 60 h 94"/>
                    <a:gd name="T18" fmla="*/ 190 w 248"/>
                    <a:gd name="T19" fmla="*/ 71 h 94"/>
                    <a:gd name="T20" fmla="*/ 195 w 248"/>
                    <a:gd name="T21" fmla="*/ 84 h 94"/>
                    <a:gd name="T22" fmla="*/ 0 w 248"/>
                    <a:gd name="T23" fmla="*/ 42 h 94"/>
                    <a:gd name="T24" fmla="*/ 6 w 248"/>
                    <a:gd name="T25" fmla="*/ 34 h 94"/>
                    <a:gd name="T26" fmla="*/ 11 w 248"/>
                    <a:gd name="T27" fmla="*/ 24 h 94"/>
                    <a:gd name="T28" fmla="*/ 16 w 248"/>
                    <a:gd name="T29" fmla="*/ 11 h 94"/>
                    <a:gd name="T30" fmla="*/ 22 w 248"/>
                    <a:gd name="T31" fmla="*/ 0 h 94"/>
                    <a:gd name="T32" fmla="*/ 248 w 248"/>
                    <a:gd name="T33" fmla="*/ 94 h 94"/>
                    <a:gd name="T34" fmla="*/ 240 w 248"/>
                    <a:gd name="T35" fmla="*/ 89 h 94"/>
                    <a:gd name="T36" fmla="*/ 242 w 248"/>
                    <a:gd name="T37" fmla="*/ 79 h 94"/>
                    <a:gd name="T38" fmla="*/ 248 w 248"/>
                    <a:gd name="T39" fmla="*/ 94 h 94"/>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248"/>
                    <a:gd name="T61" fmla="*/ 0 h 94"/>
                    <a:gd name="T62" fmla="*/ 248 w 248"/>
                    <a:gd name="T63" fmla="*/ 94 h 94"/>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248" h="94">
                      <a:moveTo>
                        <a:pt x="22" y="0"/>
                      </a:moveTo>
                      <a:lnTo>
                        <a:pt x="177" y="34"/>
                      </a:lnTo>
                      <a:lnTo>
                        <a:pt x="177" y="42"/>
                      </a:lnTo>
                      <a:lnTo>
                        <a:pt x="177" y="40"/>
                      </a:lnTo>
                      <a:lnTo>
                        <a:pt x="177" y="36"/>
                      </a:lnTo>
                      <a:lnTo>
                        <a:pt x="179" y="34"/>
                      </a:lnTo>
                      <a:lnTo>
                        <a:pt x="188" y="34"/>
                      </a:lnTo>
                      <a:lnTo>
                        <a:pt x="188" y="47"/>
                      </a:lnTo>
                      <a:lnTo>
                        <a:pt x="188" y="60"/>
                      </a:lnTo>
                      <a:lnTo>
                        <a:pt x="190" y="71"/>
                      </a:lnTo>
                      <a:lnTo>
                        <a:pt x="195" y="84"/>
                      </a:lnTo>
                      <a:lnTo>
                        <a:pt x="0" y="42"/>
                      </a:lnTo>
                      <a:lnTo>
                        <a:pt x="6" y="34"/>
                      </a:lnTo>
                      <a:lnTo>
                        <a:pt x="11" y="24"/>
                      </a:lnTo>
                      <a:lnTo>
                        <a:pt x="16" y="11"/>
                      </a:lnTo>
                      <a:lnTo>
                        <a:pt x="22" y="0"/>
                      </a:lnTo>
                      <a:close/>
                      <a:moveTo>
                        <a:pt x="248" y="94"/>
                      </a:moveTo>
                      <a:lnTo>
                        <a:pt x="240" y="89"/>
                      </a:lnTo>
                      <a:lnTo>
                        <a:pt x="242" y="79"/>
                      </a:lnTo>
                      <a:lnTo>
                        <a:pt x="248" y="94"/>
                      </a:lnTo>
                      <a:close/>
                    </a:path>
                  </a:pathLst>
                </a:custGeom>
                <a:solidFill>
                  <a:srgbClr val="CC5E3D"/>
                </a:solidFill>
                <a:ln w="9525">
                  <a:noFill/>
                  <a:round/>
                  <a:headEnd/>
                  <a:tailEnd/>
                </a:ln>
              </p:spPr>
              <p:txBody>
                <a:bodyPr>
                  <a:prstTxWarp prst="textNoShape">
                    <a:avLst/>
                  </a:prstTxWarp>
                </a:bodyPr>
                <a:lstStyle/>
                <a:p>
                  <a:endParaRPr lang="en-US"/>
                </a:p>
              </p:txBody>
            </p:sp>
            <p:sp>
              <p:nvSpPr>
                <p:cNvPr id="56041" name="Freeform 452"/>
                <p:cNvSpPr>
                  <a:spLocks noChangeAspect="1" noEditPoints="1"/>
                </p:cNvSpPr>
                <p:nvPr/>
              </p:nvSpPr>
              <p:spPr bwMode="auto">
                <a:xfrm>
                  <a:off x="3230" y="2531"/>
                  <a:ext cx="89" cy="29"/>
                </a:xfrm>
                <a:custGeom>
                  <a:avLst/>
                  <a:gdLst>
                    <a:gd name="T0" fmla="*/ 27 w 267"/>
                    <a:gd name="T1" fmla="*/ 0 h 89"/>
                    <a:gd name="T2" fmla="*/ 204 w 267"/>
                    <a:gd name="T3" fmla="*/ 36 h 89"/>
                    <a:gd name="T4" fmla="*/ 206 w 267"/>
                    <a:gd name="T5" fmla="*/ 50 h 89"/>
                    <a:gd name="T6" fmla="*/ 211 w 267"/>
                    <a:gd name="T7" fmla="*/ 63 h 89"/>
                    <a:gd name="T8" fmla="*/ 216 w 267"/>
                    <a:gd name="T9" fmla="*/ 74 h 89"/>
                    <a:gd name="T10" fmla="*/ 222 w 267"/>
                    <a:gd name="T11" fmla="*/ 81 h 89"/>
                    <a:gd name="T12" fmla="*/ 0 w 267"/>
                    <a:gd name="T13" fmla="*/ 36 h 89"/>
                    <a:gd name="T14" fmla="*/ 5 w 267"/>
                    <a:gd name="T15" fmla="*/ 29 h 89"/>
                    <a:gd name="T16" fmla="*/ 14 w 267"/>
                    <a:gd name="T17" fmla="*/ 21 h 89"/>
                    <a:gd name="T18" fmla="*/ 19 w 267"/>
                    <a:gd name="T19" fmla="*/ 10 h 89"/>
                    <a:gd name="T20" fmla="*/ 27 w 267"/>
                    <a:gd name="T21" fmla="*/ 0 h 89"/>
                    <a:gd name="T22" fmla="*/ 267 w 267"/>
                    <a:gd name="T23" fmla="*/ 89 h 89"/>
                    <a:gd name="T24" fmla="*/ 248 w 267"/>
                    <a:gd name="T25" fmla="*/ 89 h 89"/>
                    <a:gd name="T26" fmla="*/ 258 w 267"/>
                    <a:gd name="T27" fmla="*/ 55 h 89"/>
                    <a:gd name="T28" fmla="*/ 267 w 267"/>
                    <a:gd name="T29" fmla="*/ 89 h 8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67"/>
                    <a:gd name="T46" fmla="*/ 0 h 89"/>
                    <a:gd name="T47" fmla="*/ 267 w 267"/>
                    <a:gd name="T48" fmla="*/ 89 h 89"/>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67" h="89">
                      <a:moveTo>
                        <a:pt x="27" y="0"/>
                      </a:moveTo>
                      <a:lnTo>
                        <a:pt x="204" y="36"/>
                      </a:lnTo>
                      <a:lnTo>
                        <a:pt x="206" y="50"/>
                      </a:lnTo>
                      <a:lnTo>
                        <a:pt x="211" y="63"/>
                      </a:lnTo>
                      <a:lnTo>
                        <a:pt x="216" y="74"/>
                      </a:lnTo>
                      <a:lnTo>
                        <a:pt x="222" y="81"/>
                      </a:lnTo>
                      <a:lnTo>
                        <a:pt x="0" y="36"/>
                      </a:lnTo>
                      <a:lnTo>
                        <a:pt x="5" y="29"/>
                      </a:lnTo>
                      <a:lnTo>
                        <a:pt x="14" y="21"/>
                      </a:lnTo>
                      <a:lnTo>
                        <a:pt x="19" y="10"/>
                      </a:lnTo>
                      <a:lnTo>
                        <a:pt x="27" y="0"/>
                      </a:lnTo>
                      <a:close/>
                      <a:moveTo>
                        <a:pt x="267" y="89"/>
                      </a:moveTo>
                      <a:lnTo>
                        <a:pt x="248" y="89"/>
                      </a:lnTo>
                      <a:lnTo>
                        <a:pt x="258" y="55"/>
                      </a:lnTo>
                      <a:lnTo>
                        <a:pt x="267" y="89"/>
                      </a:lnTo>
                      <a:close/>
                    </a:path>
                  </a:pathLst>
                </a:custGeom>
                <a:solidFill>
                  <a:srgbClr val="CE6844"/>
                </a:solidFill>
                <a:ln w="9525">
                  <a:noFill/>
                  <a:round/>
                  <a:headEnd/>
                  <a:tailEnd/>
                </a:ln>
              </p:spPr>
              <p:txBody>
                <a:bodyPr>
                  <a:prstTxWarp prst="textNoShape">
                    <a:avLst/>
                  </a:prstTxWarp>
                </a:bodyPr>
                <a:lstStyle/>
                <a:p>
                  <a:endParaRPr lang="en-US"/>
                </a:p>
              </p:txBody>
            </p:sp>
            <p:sp>
              <p:nvSpPr>
                <p:cNvPr id="56042" name="Freeform 453"/>
                <p:cNvSpPr>
                  <a:spLocks noChangeAspect="1"/>
                </p:cNvSpPr>
                <p:nvPr/>
              </p:nvSpPr>
              <p:spPr bwMode="auto">
                <a:xfrm>
                  <a:off x="3224" y="2537"/>
                  <a:ext cx="96" cy="32"/>
                </a:xfrm>
                <a:custGeom>
                  <a:avLst/>
                  <a:gdLst>
                    <a:gd name="T0" fmla="*/ 34 w 287"/>
                    <a:gd name="T1" fmla="*/ 0 h 97"/>
                    <a:gd name="T2" fmla="*/ 229 w 287"/>
                    <a:gd name="T3" fmla="*/ 42 h 97"/>
                    <a:gd name="T4" fmla="*/ 234 w 287"/>
                    <a:gd name="T5" fmla="*/ 56 h 97"/>
                    <a:gd name="T6" fmla="*/ 242 w 287"/>
                    <a:gd name="T7" fmla="*/ 66 h 97"/>
                    <a:gd name="T8" fmla="*/ 253 w 287"/>
                    <a:gd name="T9" fmla="*/ 73 h 97"/>
                    <a:gd name="T10" fmla="*/ 266 w 287"/>
                    <a:gd name="T11" fmla="*/ 81 h 97"/>
                    <a:gd name="T12" fmla="*/ 274 w 287"/>
                    <a:gd name="T13" fmla="*/ 47 h 97"/>
                    <a:gd name="T14" fmla="*/ 282 w 287"/>
                    <a:gd name="T15" fmla="*/ 52 h 97"/>
                    <a:gd name="T16" fmla="*/ 287 w 287"/>
                    <a:gd name="T17" fmla="*/ 97 h 97"/>
                    <a:gd name="T18" fmla="*/ 0 w 287"/>
                    <a:gd name="T19" fmla="*/ 37 h 97"/>
                    <a:gd name="T20" fmla="*/ 8 w 287"/>
                    <a:gd name="T21" fmla="*/ 27 h 97"/>
                    <a:gd name="T22" fmla="*/ 13 w 287"/>
                    <a:gd name="T23" fmla="*/ 21 h 97"/>
                    <a:gd name="T24" fmla="*/ 21 w 287"/>
                    <a:gd name="T25" fmla="*/ 16 h 97"/>
                    <a:gd name="T26" fmla="*/ 27 w 287"/>
                    <a:gd name="T27" fmla="*/ 8 h 97"/>
                    <a:gd name="T28" fmla="*/ 34 w 287"/>
                    <a:gd name="T29" fmla="*/ 0 h 9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87"/>
                    <a:gd name="T46" fmla="*/ 0 h 97"/>
                    <a:gd name="T47" fmla="*/ 287 w 287"/>
                    <a:gd name="T48" fmla="*/ 97 h 9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87" h="97">
                      <a:moveTo>
                        <a:pt x="34" y="0"/>
                      </a:moveTo>
                      <a:lnTo>
                        <a:pt x="229" y="42"/>
                      </a:lnTo>
                      <a:lnTo>
                        <a:pt x="234" y="56"/>
                      </a:lnTo>
                      <a:lnTo>
                        <a:pt x="242" y="66"/>
                      </a:lnTo>
                      <a:lnTo>
                        <a:pt x="253" y="73"/>
                      </a:lnTo>
                      <a:lnTo>
                        <a:pt x="266" y="81"/>
                      </a:lnTo>
                      <a:lnTo>
                        <a:pt x="274" y="47"/>
                      </a:lnTo>
                      <a:lnTo>
                        <a:pt x="282" y="52"/>
                      </a:lnTo>
                      <a:lnTo>
                        <a:pt x="287" y="97"/>
                      </a:lnTo>
                      <a:lnTo>
                        <a:pt x="0" y="37"/>
                      </a:lnTo>
                      <a:lnTo>
                        <a:pt x="8" y="27"/>
                      </a:lnTo>
                      <a:lnTo>
                        <a:pt x="13" y="21"/>
                      </a:lnTo>
                      <a:lnTo>
                        <a:pt x="21" y="16"/>
                      </a:lnTo>
                      <a:lnTo>
                        <a:pt x="27" y="8"/>
                      </a:lnTo>
                      <a:lnTo>
                        <a:pt x="34" y="0"/>
                      </a:lnTo>
                      <a:close/>
                    </a:path>
                  </a:pathLst>
                </a:custGeom>
                <a:solidFill>
                  <a:srgbClr val="D3704C"/>
                </a:solidFill>
                <a:ln w="9525">
                  <a:noFill/>
                  <a:round/>
                  <a:headEnd/>
                  <a:tailEnd/>
                </a:ln>
              </p:spPr>
              <p:txBody>
                <a:bodyPr>
                  <a:prstTxWarp prst="textNoShape">
                    <a:avLst/>
                  </a:prstTxWarp>
                </a:bodyPr>
                <a:lstStyle/>
                <a:p>
                  <a:endParaRPr lang="en-US"/>
                </a:p>
              </p:txBody>
            </p:sp>
            <p:sp>
              <p:nvSpPr>
                <p:cNvPr id="56043" name="Freeform 454"/>
                <p:cNvSpPr>
                  <a:spLocks noChangeAspect="1"/>
                </p:cNvSpPr>
                <p:nvPr/>
              </p:nvSpPr>
              <p:spPr bwMode="auto">
                <a:xfrm>
                  <a:off x="3222" y="2543"/>
                  <a:ext cx="100" cy="33"/>
                </a:xfrm>
                <a:custGeom>
                  <a:avLst/>
                  <a:gdLst>
                    <a:gd name="T0" fmla="*/ 26 w 300"/>
                    <a:gd name="T1" fmla="*/ 0 h 101"/>
                    <a:gd name="T2" fmla="*/ 248 w 300"/>
                    <a:gd name="T3" fmla="*/ 45 h 101"/>
                    <a:gd name="T4" fmla="*/ 253 w 300"/>
                    <a:gd name="T5" fmla="*/ 50 h 101"/>
                    <a:gd name="T6" fmla="*/ 261 w 300"/>
                    <a:gd name="T7" fmla="*/ 55 h 101"/>
                    <a:gd name="T8" fmla="*/ 266 w 300"/>
                    <a:gd name="T9" fmla="*/ 61 h 101"/>
                    <a:gd name="T10" fmla="*/ 274 w 300"/>
                    <a:gd name="T11" fmla="*/ 63 h 101"/>
                    <a:gd name="T12" fmla="*/ 274 w 300"/>
                    <a:gd name="T13" fmla="*/ 53 h 101"/>
                    <a:gd name="T14" fmla="*/ 293 w 300"/>
                    <a:gd name="T15" fmla="*/ 53 h 101"/>
                    <a:gd name="T16" fmla="*/ 300 w 300"/>
                    <a:gd name="T17" fmla="*/ 101 h 101"/>
                    <a:gd name="T18" fmla="*/ 0 w 300"/>
                    <a:gd name="T19" fmla="*/ 38 h 101"/>
                    <a:gd name="T20" fmla="*/ 16 w 300"/>
                    <a:gd name="T21" fmla="*/ 9 h 101"/>
                    <a:gd name="T22" fmla="*/ 16 w 300"/>
                    <a:gd name="T23" fmla="*/ 5 h 101"/>
                    <a:gd name="T24" fmla="*/ 19 w 300"/>
                    <a:gd name="T25" fmla="*/ 3 h 101"/>
                    <a:gd name="T26" fmla="*/ 21 w 300"/>
                    <a:gd name="T27" fmla="*/ 3 h 101"/>
                    <a:gd name="T28" fmla="*/ 26 w 300"/>
                    <a:gd name="T29" fmla="*/ 0 h 10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00"/>
                    <a:gd name="T46" fmla="*/ 0 h 101"/>
                    <a:gd name="T47" fmla="*/ 300 w 300"/>
                    <a:gd name="T48" fmla="*/ 101 h 101"/>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00" h="101">
                      <a:moveTo>
                        <a:pt x="26" y="0"/>
                      </a:moveTo>
                      <a:lnTo>
                        <a:pt x="248" y="45"/>
                      </a:lnTo>
                      <a:lnTo>
                        <a:pt x="253" y="50"/>
                      </a:lnTo>
                      <a:lnTo>
                        <a:pt x="261" y="55"/>
                      </a:lnTo>
                      <a:lnTo>
                        <a:pt x="266" y="61"/>
                      </a:lnTo>
                      <a:lnTo>
                        <a:pt x="274" y="63"/>
                      </a:lnTo>
                      <a:lnTo>
                        <a:pt x="274" y="53"/>
                      </a:lnTo>
                      <a:lnTo>
                        <a:pt x="293" y="53"/>
                      </a:lnTo>
                      <a:lnTo>
                        <a:pt x="300" y="101"/>
                      </a:lnTo>
                      <a:lnTo>
                        <a:pt x="0" y="38"/>
                      </a:lnTo>
                      <a:lnTo>
                        <a:pt x="16" y="9"/>
                      </a:lnTo>
                      <a:lnTo>
                        <a:pt x="16" y="5"/>
                      </a:lnTo>
                      <a:lnTo>
                        <a:pt x="19" y="3"/>
                      </a:lnTo>
                      <a:lnTo>
                        <a:pt x="21" y="3"/>
                      </a:lnTo>
                      <a:lnTo>
                        <a:pt x="26" y="0"/>
                      </a:lnTo>
                      <a:close/>
                    </a:path>
                  </a:pathLst>
                </a:custGeom>
                <a:solidFill>
                  <a:srgbClr val="D67A59"/>
                </a:solidFill>
                <a:ln w="9525">
                  <a:noFill/>
                  <a:round/>
                  <a:headEnd/>
                  <a:tailEnd/>
                </a:ln>
              </p:spPr>
              <p:txBody>
                <a:bodyPr>
                  <a:prstTxWarp prst="textNoShape">
                    <a:avLst/>
                  </a:prstTxWarp>
                </a:bodyPr>
                <a:lstStyle/>
                <a:p>
                  <a:endParaRPr lang="en-US"/>
                </a:p>
              </p:txBody>
            </p:sp>
            <p:sp>
              <p:nvSpPr>
                <p:cNvPr id="56044" name="Freeform 455"/>
                <p:cNvSpPr>
                  <a:spLocks noChangeAspect="1"/>
                </p:cNvSpPr>
                <p:nvPr/>
              </p:nvSpPr>
              <p:spPr bwMode="auto">
                <a:xfrm>
                  <a:off x="3218" y="2549"/>
                  <a:ext cx="105" cy="35"/>
                </a:xfrm>
                <a:custGeom>
                  <a:avLst/>
                  <a:gdLst>
                    <a:gd name="T0" fmla="*/ 18 w 313"/>
                    <a:gd name="T1" fmla="*/ 0 h 106"/>
                    <a:gd name="T2" fmla="*/ 305 w 313"/>
                    <a:gd name="T3" fmla="*/ 60 h 106"/>
                    <a:gd name="T4" fmla="*/ 313 w 313"/>
                    <a:gd name="T5" fmla="*/ 106 h 106"/>
                    <a:gd name="T6" fmla="*/ 0 w 313"/>
                    <a:gd name="T7" fmla="*/ 42 h 106"/>
                    <a:gd name="T8" fmla="*/ 18 w 313"/>
                    <a:gd name="T9" fmla="*/ 0 h 106"/>
                    <a:gd name="T10" fmla="*/ 0 60000 65536"/>
                    <a:gd name="T11" fmla="*/ 0 60000 65536"/>
                    <a:gd name="T12" fmla="*/ 0 60000 65536"/>
                    <a:gd name="T13" fmla="*/ 0 60000 65536"/>
                    <a:gd name="T14" fmla="*/ 0 60000 65536"/>
                    <a:gd name="T15" fmla="*/ 0 w 313"/>
                    <a:gd name="T16" fmla="*/ 0 h 106"/>
                    <a:gd name="T17" fmla="*/ 313 w 313"/>
                    <a:gd name="T18" fmla="*/ 106 h 106"/>
                  </a:gdLst>
                  <a:ahLst/>
                  <a:cxnLst>
                    <a:cxn ang="T10">
                      <a:pos x="T0" y="T1"/>
                    </a:cxn>
                    <a:cxn ang="T11">
                      <a:pos x="T2" y="T3"/>
                    </a:cxn>
                    <a:cxn ang="T12">
                      <a:pos x="T4" y="T5"/>
                    </a:cxn>
                    <a:cxn ang="T13">
                      <a:pos x="T6" y="T7"/>
                    </a:cxn>
                    <a:cxn ang="T14">
                      <a:pos x="T8" y="T9"/>
                    </a:cxn>
                  </a:cxnLst>
                  <a:rect l="T15" t="T16" r="T17" b="T18"/>
                  <a:pathLst>
                    <a:path w="313" h="106">
                      <a:moveTo>
                        <a:pt x="18" y="0"/>
                      </a:moveTo>
                      <a:lnTo>
                        <a:pt x="305" y="60"/>
                      </a:lnTo>
                      <a:lnTo>
                        <a:pt x="313" y="106"/>
                      </a:lnTo>
                      <a:lnTo>
                        <a:pt x="0" y="42"/>
                      </a:lnTo>
                      <a:lnTo>
                        <a:pt x="18" y="0"/>
                      </a:lnTo>
                      <a:close/>
                    </a:path>
                  </a:pathLst>
                </a:custGeom>
                <a:solidFill>
                  <a:srgbClr val="D8845E"/>
                </a:solidFill>
                <a:ln w="9525">
                  <a:noFill/>
                  <a:round/>
                  <a:headEnd/>
                  <a:tailEnd/>
                </a:ln>
              </p:spPr>
              <p:txBody>
                <a:bodyPr>
                  <a:prstTxWarp prst="textNoShape">
                    <a:avLst/>
                  </a:prstTxWarp>
                </a:bodyPr>
                <a:lstStyle/>
                <a:p>
                  <a:endParaRPr lang="en-US"/>
                </a:p>
              </p:txBody>
            </p:sp>
            <p:sp>
              <p:nvSpPr>
                <p:cNvPr id="56045" name="Freeform 456"/>
                <p:cNvSpPr>
                  <a:spLocks noChangeAspect="1"/>
                </p:cNvSpPr>
                <p:nvPr/>
              </p:nvSpPr>
              <p:spPr bwMode="auto">
                <a:xfrm>
                  <a:off x="3216" y="2555"/>
                  <a:ext cx="109" cy="36"/>
                </a:xfrm>
                <a:custGeom>
                  <a:avLst/>
                  <a:gdLst>
                    <a:gd name="T0" fmla="*/ 18 w 329"/>
                    <a:gd name="T1" fmla="*/ 0 h 107"/>
                    <a:gd name="T2" fmla="*/ 318 w 329"/>
                    <a:gd name="T3" fmla="*/ 63 h 107"/>
                    <a:gd name="T4" fmla="*/ 329 w 329"/>
                    <a:gd name="T5" fmla="*/ 107 h 107"/>
                    <a:gd name="T6" fmla="*/ 0 w 329"/>
                    <a:gd name="T7" fmla="*/ 41 h 107"/>
                    <a:gd name="T8" fmla="*/ 18 w 329"/>
                    <a:gd name="T9" fmla="*/ 0 h 107"/>
                    <a:gd name="T10" fmla="*/ 0 60000 65536"/>
                    <a:gd name="T11" fmla="*/ 0 60000 65536"/>
                    <a:gd name="T12" fmla="*/ 0 60000 65536"/>
                    <a:gd name="T13" fmla="*/ 0 60000 65536"/>
                    <a:gd name="T14" fmla="*/ 0 60000 65536"/>
                    <a:gd name="T15" fmla="*/ 0 w 329"/>
                    <a:gd name="T16" fmla="*/ 0 h 107"/>
                    <a:gd name="T17" fmla="*/ 329 w 329"/>
                    <a:gd name="T18" fmla="*/ 107 h 107"/>
                  </a:gdLst>
                  <a:ahLst/>
                  <a:cxnLst>
                    <a:cxn ang="T10">
                      <a:pos x="T0" y="T1"/>
                    </a:cxn>
                    <a:cxn ang="T11">
                      <a:pos x="T2" y="T3"/>
                    </a:cxn>
                    <a:cxn ang="T12">
                      <a:pos x="T4" y="T5"/>
                    </a:cxn>
                    <a:cxn ang="T13">
                      <a:pos x="T6" y="T7"/>
                    </a:cxn>
                    <a:cxn ang="T14">
                      <a:pos x="T8" y="T9"/>
                    </a:cxn>
                  </a:cxnLst>
                  <a:rect l="T15" t="T16" r="T17" b="T18"/>
                  <a:pathLst>
                    <a:path w="329" h="107">
                      <a:moveTo>
                        <a:pt x="18" y="0"/>
                      </a:moveTo>
                      <a:lnTo>
                        <a:pt x="318" y="63"/>
                      </a:lnTo>
                      <a:lnTo>
                        <a:pt x="329" y="107"/>
                      </a:lnTo>
                      <a:lnTo>
                        <a:pt x="0" y="41"/>
                      </a:lnTo>
                      <a:lnTo>
                        <a:pt x="18" y="0"/>
                      </a:lnTo>
                      <a:close/>
                    </a:path>
                  </a:pathLst>
                </a:custGeom>
                <a:solidFill>
                  <a:srgbClr val="DD8C6B"/>
                </a:solidFill>
                <a:ln w="9525">
                  <a:noFill/>
                  <a:round/>
                  <a:headEnd/>
                  <a:tailEnd/>
                </a:ln>
              </p:spPr>
              <p:txBody>
                <a:bodyPr>
                  <a:prstTxWarp prst="textNoShape">
                    <a:avLst/>
                  </a:prstTxWarp>
                </a:bodyPr>
                <a:lstStyle/>
                <a:p>
                  <a:endParaRPr lang="en-US"/>
                </a:p>
              </p:txBody>
            </p:sp>
            <p:sp>
              <p:nvSpPr>
                <p:cNvPr id="56046" name="Freeform 457"/>
                <p:cNvSpPr>
                  <a:spLocks noChangeAspect="1"/>
                </p:cNvSpPr>
                <p:nvPr/>
              </p:nvSpPr>
              <p:spPr bwMode="auto">
                <a:xfrm>
                  <a:off x="3212" y="2563"/>
                  <a:ext cx="115" cy="36"/>
                </a:xfrm>
                <a:custGeom>
                  <a:avLst/>
                  <a:gdLst>
                    <a:gd name="T0" fmla="*/ 19 w 346"/>
                    <a:gd name="T1" fmla="*/ 0 h 108"/>
                    <a:gd name="T2" fmla="*/ 332 w 346"/>
                    <a:gd name="T3" fmla="*/ 64 h 108"/>
                    <a:gd name="T4" fmla="*/ 346 w 346"/>
                    <a:gd name="T5" fmla="*/ 108 h 108"/>
                    <a:gd name="T6" fmla="*/ 0 w 346"/>
                    <a:gd name="T7" fmla="*/ 37 h 108"/>
                    <a:gd name="T8" fmla="*/ 19 w 346"/>
                    <a:gd name="T9" fmla="*/ 0 h 108"/>
                    <a:gd name="T10" fmla="*/ 0 60000 65536"/>
                    <a:gd name="T11" fmla="*/ 0 60000 65536"/>
                    <a:gd name="T12" fmla="*/ 0 60000 65536"/>
                    <a:gd name="T13" fmla="*/ 0 60000 65536"/>
                    <a:gd name="T14" fmla="*/ 0 60000 65536"/>
                    <a:gd name="T15" fmla="*/ 0 w 346"/>
                    <a:gd name="T16" fmla="*/ 0 h 108"/>
                    <a:gd name="T17" fmla="*/ 346 w 346"/>
                    <a:gd name="T18" fmla="*/ 108 h 108"/>
                  </a:gdLst>
                  <a:ahLst/>
                  <a:cxnLst>
                    <a:cxn ang="T10">
                      <a:pos x="T0" y="T1"/>
                    </a:cxn>
                    <a:cxn ang="T11">
                      <a:pos x="T2" y="T3"/>
                    </a:cxn>
                    <a:cxn ang="T12">
                      <a:pos x="T4" y="T5"/>
                    </a:cxn>
                    <a:cxn ang="T13">
                      <a:pos x="T6" y="T7"/>
                    </a:cxn>
                    <a:cxn ang="T14">
                      <a:pos x="T8" y="T9"/>
                    </a:cxn>
                  </a:cxnLst>
                  <a:rect l="T15" t="T16" r="T17" b="T18"/>
                  <a:pathLst>
                    <a:path w="346" h="108">
                      <a:moveTo>
                        <a:pt x="19" y="0"/>
                      </a:moveTo>
                      <a:lnTo>
                        <a:pt x="332" y="64"/>
                      </a:lnTo>
                      <a:lnTo>
                        <a:pt x="346" y="108"/>
                      </a:lnTo>
                      <a:lnTo>
                        <a:pt x="0" y="37"/>
                      </a:lnTo>
                      <a:lnTo>
                        <a:pt x="19" y="0"/>
                      </a:lnTo>
                      <a:close/>
                    </a:path>
                  </a:pathLst>
                </a:custGeom>
                <a:solidFill>
                  <a:srgbClr val="DD9670"/>
                </a:solidFill>
                <a:ln w="9525">
                  <a:noFill/>
                  <a:round/>
                  <a:headEnd/>
                  <a:tailEnd/>
                </a:ln>
              </p:spPr>
              <p:txBody>
                <a:bodyPr>
                  <a:prstTxWarp prst="textNoShape">
                    <a:avLst/>
                  </a:prstTxWarp>
                </a:bodyPr>
                <a:lstStyle/>
                <a:p>
                  <a:endParaRPr lang="en-US"/>
                </a:p>
              </p:txBody>
            </p:sp>
            <p:sp>
              <p:nvSpPr>
                <p:cNvPr id="56047" name="Freeform 458"/>
                <p:cNvSpPr>
                  <a:spLocks noChangeAspect="1" noEditPoints="1"/>
                </p:cNvSpPr>
                <p:nvPr/>
              </p:nvSpPr>
              <p:spPr bwMode="auto">
                <a:xfrm>
                  <a:off x="3209" y="2569"/>
                  <a:ext cx="134" cy="41"/>
                </a:xfrm>
                <a:custGeom>
                  <a:avLst/>
                  <a:gdLst>
                    <a:gd name="T0" fmla="*/ 19 w 400"/>
                    <a:gd name="T1" fmla="*/ 0 h 124"/>
                    <a:gd name="T2" fmla="*/ 348 w 400"/>
                    <a:gd name="T3" fmla="*/ 66 h 124"/>
                    <a:gd name="T4" fmla="*/ 356 w 400"/>
                    <a:gd name="T5" fmla="*/ 116 h 124"/>
                    <a:gd name="T6" fmla="*/ 0 w 400"/>
                    <a:gd name="T7" fmla="*/ 39 h 124"/>
                    <a:gd name="T8" fmla="*/ 19 w 400"/>
                    <a:gd name="T9" fmla="*/ 0 h 124"/>
                    <a:gd name="T10" fmla="*/ 400 w 400"/>
                    <a:gd name="T11" fmla="*/ 124 h 124"/>
                    <a:gd name="T12" fmla="*/ 0 60000 65536"/>
                    <a:gd name="T13" fmla="*/ 0 60000 65536"/>
                    <a:gd name="T14" fmla="*/ 0 60000 65536"/>
                    <a:gd name="T15" fmla="*/ 0 60000 65536"/>
                    <a:gd name="T16" fmla="*/ 0 60000 65536"/>
                    <a:gd name="T17" fmla="*/ 0 60000 65536"/>
                    <a:gd name="T18" fmla="*/ 0 w 400"/>
                    <a:gd name="T19" fmla="*/ 0 h 124"/>
                    <a:gd name="T20" fmla="*/ 400 w 400"/>
                    <a:gd name="T21" fmla="*/ 124 h 124"/>
                  </a:gdLst>
                  <a:ahLst/>
                  <a:cxnLst>
                    <a:cxn ang="T12">
                      <a:pos x="T0" y="T1"/>
                    </a:cxn>
                    <a:cxn ang="T13">
                      <a:pos x="T2" y="T3"/>
                    </a:cxn>
                    <a:cxn ang="T14">
                      <a:pos x="T4" y="T5"/>
                    </a:cxn>
                    <a:cxn ang="T15">
                      <a:pos x="T6" y="T7"/>
                    </a:cxn>
                    <a:cxn ang="T16">
                      <a:pos x="T8" y="T9"/>
                    </a:cxn>
                    <a:cxn ang="T17">
                      <a:pos x="T10" y="T11"/>
                    </a:cxn>
                  </a:cxnLst>
                  <a:rect l="T18" t="T19" r="T20" b="T21"/>
                  <a:pathLst>
                    <a:path w="400" h="124">
                      <a:moveTo>
                        <a:pt x="19" y="0"/>
                      </a:moveTo>
                      <a:lnTo>
                        <a:pt x="348" y="66"/>
                      </a:lnTo>
                      <a:lnTo>
                        <a:pt x="356" y="116"/>
                      </a:lnTo>
                      <a:lnTo>
                        <a:pt x="0" y="39"/>
                      </a:lnTo>
                      <a:lnTo>
                        <a:pt x="19" y="0"/>
                      </a:lnTo>
                      <a:close/>
                      <a:moveTo>
                        <a:pt x="400" y="124"/>
                      </a:moveTo>
                      <a:close/>
                    </a:path>
                  </a:pathLst>
                </a:custGeom>
                <a:solidFill>
                  <a:srgbClr val="E2A07A"/>
                </a:solidFill>
                <a:ln w="9525">
                  <a:noFill/>
                  <a:round/>
                  <a:headEnd/>
                  <a:tailEnd/>
                </a:ln>
              </p:spPr>
              <p:txBody>
                <a:bodyPr>
                  <a:prstTxWarp prst="textNoShape">
                    <a:avLst/>
                  </a:prstTxWarp>
                </a:bodyPr>
                <a:lstStyle/>
                <a:p>
                  <a:endParaRPr lang="en-US"/>
                </a:p>
              </p:txBody>
            </p:sp>
            <p:sp>
              <p:nvSpPr>
                <p:cNvPr id="56048" name="Freeform 459"/>
                <p:cNvSpPr>
                  <a:spLocks noChangeAspect="1" noEditPoints="1"/>
                </p:cNvSpPr>
                <p:nvPr/>
              </p:nvSpPr>
              <p:spPr bwMode="auto">
                <a:xfrm>
                  <a:off x="3207" y="2575"/>
                  <a:ext cx="136" cy="42"/>
                </a:xfrm>
                <a:custGeom>
                  <a:avLst/>
                  <a:gdLst>
                    <a:gd name="T0" fmla="*/ 15 w 407"/>
                    <a:gd name="T1" fmla="*/ 0 h 124"/>
                    <a:gd name="T2" fmla="*/ 361 w 407"/>
                    <a:gd name="T3" fmla="*/ 71 h 124"/>
                    <a:gd name="T4" fmla="*/ 366 w 407"/>
                    <a:gd name="T5" fmla="*/ 116 h 124"/>
                    <a:gd name="T6" fmla="*/ 0 w 407"/>
                    <a:gd name="T7" fmla="*/ 42 h 124"/>
                    <a:gd name="T8" fmla="*/ 15 w 407"/>
                    <a:gd name="T9" fmla="*/ 0 h 124"/>
                    <a:gd name="T10" fmla="*/ 407 w 407"/>
                    <a:gd name="T11" fmla="*/ 124 h 124"/>
                    <a:gd name="T12" fmla="*/ 381 w 407"/>
                    <a:gd name="T13" fmla="*/ 124 h 124"/>
                    <a:gd name="T14" fmla="*/ 387 w 407"/>
                    <a:gd name="T15" fmla="*/ 118 h 124"/>
                    <a:gd name="T16" fmla="*/ 395 w 407"/>
                    <a:gd name="T17" fmla="*/ 113 h 124"/>
                    <a:gd name="T18" fmla="*/ 402 w 407"/>
                    <a:gd name="T19" fmla="*/ 108 h 124"/>
                    <a:gd name="T20" fmla="*/ 407 w 407"/>
                    <a:gd name="T21" fmla="*/ 105 h 124"/>
                    <a:gd name="T22" fmla="*/ 407 w 407"/>
                    <a:gd name="T23" fmla="*/ 111 h 124"/>
                    <a:gd name="T24" fmla="*/ 407 w 407"/>
                    <a:gd name="T25" fmla="*/ 116 h 124"/>
                    <a:gd name="T26" fmla="*/ 407 w 407"/>
                    <a:gd name="T27" fmla="*/ 118 h 124"/>
                    <a:gd name="T28" fmla="*/ 407 w 407"/>
                    <a:gd name="T29" fmla="*/ 124 h 12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07"/>
                    <a:gd name="T46" fmla="*/ 0 h 124"/>
                    <a:gd name="T47" fmla="*/ 407 w 407"/>
                    <a:gd name="T48" fmla="*/ 124 h 12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07" h="124">
                      <a:moveTo>
                        <a:pt x="15" y="0"/>
                      </a:moveTo>
                      <a:lnTo>
                        <a:pt x="361" y="71"/>
                      </a:lnTo>
                      <a:lnTo>
                        <a:pt x="366" y="116"/>
                      </a:lnTo>
                      <a:lnTo>
                        <a:pt x="0" y="42"/>
                      </a:lnTo>
                      <a:lnTo>
                        <a:pt x="15" y="0"/>
                      </a:lnTo>
                      <a:close/>
                      <a:moveTo>
                        <a:pt x="407" y="124"/>
                      </a:moveTo>
                      <a:lnTo>
                        <a:pt x="381" y="124"/>
                      </a:lnTo>
                      <a:lnTo>
                        <a:pt x="387" y="118"/>
                      </a:lnTo>
                      <a:lnTo>
                        <a:pt x="395" y="113"/>
                      </a:lnTo>
                      <a:lnTo>
                        <a:pt x="402" y="108"/>
                      </a:lnTo>
                      <a:lnTo>
                        <a:pt x="407" y="105"/>
                      </a:lnTo>
                      <a:lnTo>
                        <a:pt x="407" y="111"/>
                      </a:lnTo>
                      <a:lnTo>
                        <a:pt x="407" y="116"/>
                      </a:lnTo>
                      <a:lnTo>
                        <a:pt x="407" y="118"/>
                      </a:lnTo>
                      <a:lnTo>
                        <a:pt x="407" y="124"/>
                      </a:lnTo>
                      <a:close/>
                    </a:path>
                  </a:pathLst>
                </a:custGeom>
                <a:solidFill>
                  <a:srgbClr val="E8AF84"/>
                </a:solidFill>
                <a:ln w="9525">
                  <a:noFill/>
                  <a:round/>
                  <a:headEnd/>
                  <a:tailEnd/>
                </a:ln>
              </p:spPr>
              <p:txBody>
                <a:bodyPr>
                  <a:prstTxWarp prst="textNoShape">
                    <a:avLst/>
                  </a:prstTxWarp>
                </a:bodyPr>
                <a:lstStyle/>
                <a:p>
                  <a:endParaRPr lang="en-US"/>
                </a:p>
              </p:txBody>
            </p:sp>
            <p:sp>
              <p:nvSpPr>
                <p:cNvPr id="56049" name="Freeform 460"/>
                <p:cNvSpPr>
                  <a:spLocks noChangeAspect="1"/>
                </p:cNvSpPr>
                <p:nvPr/>
              </p:nvSpPr>
              <p:spPr bwMode="auto">
                <a:xfrm>
                  <a:off x="3203" y="2582"/>
                  <a:ext cx="140" cy="41"/>
                </a:xfrm>
                <a:custGeom>
                  <a:avLst/>
                  <a:gdLst>
                    <a:gd name="T0" fmla="*/ 19 w 419"/>
                    <a:gd name="T1" fmla="*/ 0 h 122"/>
                    <a:gd name="T2" fmla="*/ 375 w 419"/>
                    <a:gd name="T3" fmla="*/ 77 h 122"/>
                    <a:gd name="T4" fmla="*/ 378 w 419"/>
                    <a:gd name="T5" fmla="*/ 104 h 122"/>
                    <a:gd name="T6" fmla="*/ 388 w 419"/>
                    <a:gd name="T7" fmla="*/ 101 h 122"/>
                    <a:gd name="T8" fmla="*/ 402 w 419"/>
                    <a:gd name="T9" fmla="*/ 96 h 122"/>
                    <a:gd name="T10" fmla="*/ 412 w 419"/>
                    <a:gd name="T11" fmla="*/ 91 h 122"/>
                    <a:gd name="T12" fmla="*/ 419 w 419"/>
                    <a:gd name="T13" fmla="*/ 85 h 122"/>
                    <a:gd name="T14" fmla="*/ 419 w 419"/>
                    <a:gd name="T15" fmla="*/ 96 h 122"/>
                    <a:gd name="T16" fmla="*/ 419 w 419"/>
                    <a:gd name="T17" fmla="*/ 104 h 122"/>
                    <a:gd name="T18" fmla="*/ 419 w 419"/>
                    <a:gd name="T19" fmla="*/ 111 h 122"/>
                    <a:gd name="T20" fmla="*/ 419 w 419"/>
                    <a:gd name="T21" fmla="*/ 122 h 122"/>
                    <a:gd name="T22" fmla="*/ 0 w 419"/>
                    <a:gd name="T23" fmla="*/ 43 h 122"/>
                    <a:gd name="T24" fmla="*/ 19 w 419"/>
                    <a:gd name="T25" fmla="*/ 0 h 12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19"/>
                    <a:gd name="T40" fmla="*/ 0 h 122"/>
                    <a:gd name="T41" fmla="*/ 419 w 419"/>
                    <a:gd name="T42" fmla="*/ 122 h 12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19" h="122">
                      <a:moveTo>
                        <a:pt x="19" y="0"/>
                      </a:moveTo>
                      <a:lnTo>
                        <a:pt x="375" y="77"/>
                      </a:lnTo>
                      <a:lnTo>
                        <a:pt x="378" y="104"/>
                      </a:lnTo>
                      <a:lnTo>
                        <a:pt x="388" y="101"/>
                      </a:lnTo>
                      <a:lnTo>
                        <a:pt x="402" y="96"/>
                      </a:lnTo>
                      <a:lnTo>
                        <a:pt x="412" y="91"/>
                      </a:lnTo>
                      <a:lnTo>
                        <a:pt x="419" y="85"/>
                      </a:lnTo>
                      <a:lnTo>
                        <a:pt x="419" y="96"/>
                      </a:lnTo>
                      <a:lnTo>
                        <a:pt x="419" y="104"/>
                      </a:lnTo>
                      <a:lnTo>
                        <a:pt x="419" y="111"/>
                      </a:lnTo>
                      <a:lnTo>
                        <a:pt x="419" y="122"/>
                      </a:lnTo>
                      <a:lnTo>
                        <a:pt x="0" y="43"/>
                      </a:lnTo>
                      <a:lnTo>
                        <a:pt x="19" y="0"/>
                      </a:lnTo>
                      <a:close/>
                    </a:path>
                  </a:pathLst>
                </a:custGeom>
                <a:solidFill>
                  <a:srgbClr val="EABA91"/>
                </a:solidFill>
                <a:ln w="9525">
                  <a:noFill/>
                  <a:round/>
                  <a:headEnd/>
                  <a:tailEnd/>
                </a:ln>
              </p:spPr>
              <p:txBody>
                <a:bodyPr>
                  <a:prstTxWarp prst="textNoShape">
                    <a:avLst/>
                  </a:prstTxWarp>
                </a:bodyPr>
                <a:lstStyle/>
                <a:p>
                  <a:endParaRPr lang="en-US"/>
                </a:p>
              </p:txBody>
            </p:sp>
            <p:sp>
              <p:nvSpPr>
                <p:cNvPr id="56050" name="Freeform 461"/>
                <p:cNvSpPr>
                  <a:spLocks noChangeAspect="1" noEditPoints="1"/>
                </p:cNvSpPr>
                <p:nvPr/>
              </p:nvSpPr>
              <p:spPr bwMode="auto">
                <a:xfrm>
                  <a:off x="3196" y="2589"/>
                  <a:ext cx="171" cy="47"/>
                </a:xfrm>
                <a:custGeom>
                  <a:avLst/>
                  <a:gdLst>
                    <a:gd name="T0" fmla="*/ 34 w 513"/>
                    <a:gd name="T1" fmla="*/ 0 h 139"/>
                    <a:gd name="T2" fmla="*/ 400 w 513"/>
                    <a:gd name="T3" fmla="*/ 74 h 139"/>
                    <a:gd name="T4" fmla="*/ 400 w 513"/>
                    <a:gd name="T5" fmla="*/ 82 h 139"/>
                    <a:gd name="T6" fmla="*/ 405 w 513"/>
                    <a:gd name="T7" fmla="*/ 82 h 139"/>
                    <a:gd name="T8" fmla="*/ 407 w 513"/>
                    <a:gd name="T9" fmla="*/ 82 h 139"/>
                    <a:gd name="T10" fmla="*/ 410 w 513"/>
                    <a:gd name="T11" fmla="*/ 82 h 139"/>
                    <a:gd name="T12" fmla="*/ 415 w 513"/>
                    <a:gd name="T13" fmla="*/ 82 h 139"/>
                    <a:gd name="T14" fmla="*/ 441 w 513"/>
                    <a:gd name="T15" fmla="*/ 82 h 139"/>
                    <a:gd name="T16" fmla="*/ 441 w 513"/>
                    <a:gd name="T17" fmla="*/ 89 h 139"/>
                    <a:gd name="T18" fmla="*/ 444 w 513"/>
                    <a:gd name="T19" fmla="*/ 100 h 139"/>
                    <a:gd name="T20" fmla="*/ 446 w 513"/>
                    <a:gd name="T21" fmla="*/ 113 h 139"/>
                    <a:gd name="T22" fmla="*/ 450 w 513"/>
                    <a:gd name="T23" fmla="*/ 124 h 139"/>
                    <a:gd name="T24" fmla="*/ 15 w 513"/>
                    <a:gd name="T25" fmla="*/ 40 h 139"/>
                    <a:gd name="T26" fmla="*/ 34 w 513"/>
                    <a:gd name="T27" fmla="*/ 0 h 139"/>
                    <a:gd name="T28" fmla="*/ 513 w 513"/>
                    <a:gd name="T29" fmla="*/ 139 h 139"/>
                    <a:gd name="T30" fmla="*/ 479 w 513"/>
                    <a:gd name="T31" fmla="*/ 134 h 139"/>
                    <a:gd name="T32" fmla="*/ 484 w 513"/>
                    <a:gd name="T33" fmla="*/ 121 h 139"/>
                    <a:gd name="T34" fmla="*/ 489 w 513"/>
                    <a:gd name="T35" fmla="*/ 116 h 139"/>
                    <a:gd name="T36" fmla="*/ 497 w 513"/>
                    <a:gd name="T37" fmla="*/ 121 h 139"/>
                    <a:gd name="T38" fmla="*/ 513 w 513"/>
                    <a:gd name="T39" fmla="*/ 139 h 139"/>
                    <a:gd name="T40" fmla="*/ 12 w 513"/>
                    <a:gd name="T41" fmla="*/ 40 h 139"/>
                    <a:gd name="T42" fmla="*/ 0 w 513"/>
                    <a:gd name="T43" fmla="*/ 36 h 139"/>
                    <a:gd name="T44" fmla="*/ 0 w 513"/>
                    <a:gd name="T45" fmla="*/ 34 h 139"/>
                    <a:gd name="T46" fmla="*/ 0 w 513"/>
                    <a:gd name="T47" fmla="*/ 31 h 139"/>
                    <a:gd name="T48" fmla="*/ 0 w 513"/>
                    <a:gd name="T49" fmla="*/ 29 h 139"/>
                    <a:gd name="T50" fmla="*/ 2 w 513"/>
                    <a:gd name="T51" fmla="*/ 26 h 139"/>
                    <a:gd name="T52" fmla="*/ 2 w 513"/>
                    <a:gd name="T53" fmla="*/ 24 h 139"/>
                    <a:gd name="T54" fmla="*/ 2 w 513"/>
                    <a:gd name="T55" fmla="*/ 21 h 139"/>
                    <a:gd name="T56" fmla="*/ 5 w 513"/>
                    <a:gd name="T57" fmla="*/ 26 h 139"/>
                    <a:gd name="T58" fmla="*/ 7 w 513"/>
                    <a:gd name="T59" fmla="*/ 31 h 139"/>
                    <a:gd name="T60" fmla="*/ 10 w 513"/>
                    <a:gd name="T61" fmla="*/ 36 h 139"/>
                    <a:gd name="T62" fmla="*/ 12 w 513"/>
                    <a:gd name="T63" fmla="*/ 40 h 13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13"/>
                    <a:gd name="T97" fmla="*/ 0 h 139"/>
                    <a:gd name="T98" fmla="*/ 513 w 513"/>
                    <a:gd name="T99" fmla="*/ 139 h 13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13" h="139">
                      <a:moveTo>
                        <a:pt x="34" y="0"/>
                      </a:moveTo>
                      <a:lnTo>
                        <a:pt x="400" y="74"/>
                      </a:lnTo>
                      <a:lnTo>
                        <a:pt x="400" y="82"/>
                      </a:lnTo>
                      <a:lnTo>
                        <a:pt x="405" y="82"/>
                      </a:lnTo>
                      <a:lnTo>
                        <a:pt x="407" y="82"/>
                      </a:lnTo>
                      <a:lnTo>
                        <a:pt x="410" y="82"/>
                      </a:lnTo>
                      <a:lnTo>
                        <a:pt x="415" y="82"/>
                      </a:lnTo>
                      <a:lnTo>
                        <a:pt x="441" y="82"/>
                      </a:lnTo>
                      <a:lnTo>
                        <a:pt x="441" y="89"/>
                      </a:lnTo>
                      <a:lnTo>
                        <a:pt x="444" y="100"/>
                      </a:lnTo>
                      <a:lnTo>
                        <a:pt x="446" y="113"/>
                      </a:lnTo>
                      <a:lnTo>
                        <a:pt x="450" y="124"/>
                      </a:lnTo>
                      <a:lnTo>
                        <a:pt x="15" y="40"/>
                      </a:lnTo>
                      <a:lnTo>
                        <a:pt x="34" y="0"/>
                      </a:lnTo>
                      <a:close/>
                      <a:moveTo>
                        <a:pt x="513" y="139"/>
                      </a:moveTo>
                      <a:lnTo>
                        <a:pt x="479" y="134"/>
                      </a:lnTo>
                      <a:lnTo>
                        <a:pt x="484" y="121"/>
                      </a:lnTo>
                      <a:lnTo>
                        <a:pt x="489" y="116"/>
                      </a:lnTo>
                      <a:lnTo>
                        <a:pt x="497" y="121"/>
                      </a:lnTo>
                      <a:lnTo>
                        <a:pt x="513" y="139"/>
                      </a:lnTo>
                      <a:close/>
                      <a:moveTo>
                        <a:pt x="12" y="40"/>
                      </a:moveTo>
                      <a:lnTo>
                        <a:pt x="0" y="36"/>
                      </a:lnTo>
                      <a:lnTo>
                        <a:pt x="0" y="34"/>
                      </a:lnTo>
                      <a:lnTo>
                        <a:pt x="0" y="31"/>
                      </a:lnTo>
                      <a:lnTo>
                        <a:pt x="0" y="29"/>
                      </a:lnTo>
                      <a:lnTo>
                        <a:pt x="2" y="26"/>
                      </a:lnTo>
                      <a:lnTo>
                        <a:pt x="2" y="24"/>
                      </a:lnTo>
                      <a:lnTo>
                        <a:pt x="2" y="21"/>
                      </a:lnTo>
                      <a:lnTo>
                        <a:pt x="5" y="26"/>
                      </a:lnTo>
                      <a:lnTo>
                        <a:pt x="7" y="31"/>
                      </a:lnTo>
                      <a:lnTo>
                        <a:pt x="10" y="36"/>
                      </a:lnTo>
                      <a:lnTo>
                        <a:pt x="12" y="40"/>
                      </a:lnTo>
                      <a:close/>
                    </a:path>
                  </a:pathLst>
                </a:custGeom>
                <a:solidFill>
                  <a:srgbClr val="EDC699"/>
                </a:solidFill>
                <a:ln w="9525">
                  <a:noFill/>
                  <a:round/>
                  <a:headEnd/>
                  <a:tailEnd/>
                </a:ln>
              </p:spPr>
              <p:txBody>
                <a:bodyPr>
                  <a:prstTxWarp prst="textNoShape">
                    <a:avLst/>
                  </a:prstTxWarp>
                </a:bodyPr>
                <a:lstStyle/>
                <a:p>
                  <a:endParaRPr lang="en-US"/>
                </a:p>
              </p:txBody>
            </p:sp>
            <p:sp>
              <p:nvSpPr>
                <p:cNvPr id="56051" name="Freeform 462"/>
                <p:cNvSpPr>
                  <a:spLocks noChangeAspect="1" noEditPoints="1"/>
                </p:cNvSpPr>
                <p:nvPr/>
              </p:nvSpPr>
              <p:spPr bwMode="auto">
                <a:xfrm>
                  <a:off x="3193" y="2596"/>
                  <a:ext cx="180" cy="48"/>
                </a:xfrm>
                <a:custGeom>
                  <a:avLst/>
                  <a:gdLst>
                    <a:gd name="T0" fmla="*/ 31 w 540"/>
                    <a:gd name="T1" fmla="*/ 0 h 142"/>
                    <a:gd name="T2" fmla="*/ 450 w 540"/>
                    <a:gd name="T3" fmla="*/ 79 h 142"/>
                    <a:gd name="T4" fmla="*/ 453 w 540"/>
                    <a:gd name="T5" fmla="*/ 84 h 142"/>
                    <a:gd name="T6" fmla="*/ 453 w 540"/>
                    <a:gd name="T7" fmla="*/ 92 h 142"/>
                    <a:gd name="T8" fmla="*/ 455 w 540"/>
                    <a:gd name="T9" fmla="*/ 100 h 142"/>
                    <a:gd name="T10" fmla="*/ 459 w 540"/>
                    <a:gd name="T11" fmla="*/ 106 h 142"/>
                    <a:gd name="T12" fmla="*/ 459 w 540"/>
                    <a:gd name="T13" fmla="*/ 111 h 142"/>
                    <a:gd name="T14" fmla="*/ 455 w 540"/>
                    <a:gd name="T15" fmla="*/ 116 h 142"/>
                    <a:gd name="T16" fmla="*/ 453 w 540"/>
                    <a:gd name="T17" fmla="*/ 121 h 142"/>
                    <a:gd name="T18" fmla="*/ 453 w 540"/>
                    <a:gd name="T19" fmla="*/ 123 h 142"/>
                    <a:gd name="T20" fmla="*/ 9 w 540"/>
                    <a:gd name="T21" fmla="*/ 37 h 142"/>
                    <a:gd name="T22" fmla="*/ 9 w 540"/>
                    <a:gd name="T23" fmla="*/ 29 h 142"/>
                    <a:gd name="T24" fmla="*/ 9 w 540"/>
                    <a:gd name="T25" fmla="*/ 21 h 142"/>
                    <a:gd name="T26" fmla="*/ 9 w 540"/>
                    <a:gd name="T27" fmla="*/ 15 h 142"/>
                    <a:gd name="T28" fmla="*/ 9 w 540"/>
                    <a:gd name="T29" fmla="*/ 8 h 142"/>
                    <a:gd name="T30" fmla="*/ 11 w 540"/>
                    <a:gd name="T31" fmla="*/ 5 h 142"/>
                    <a:gd name="T32" fmla="*/ 11 w 540"/>
                    <a:gd name="T33" fmla="*/ 3 h 142"/>
                    <a:gd name="T34" fmla="*/ 11 w 540"/>
                    <a:gd name="T35" fmla="*/ 0 h 142"/>
                    <a:gd name="T36" fmla="*/ 14 w 540"/>
                    <a:gd name="T37" fmla="*/ 5 h 142"/>
                    <a:gd name="T38" fmla="*/ 16 w 540"/>
                    <a:gd name="T39" fmla="*/ 13 h 142"/>
                    <a:gd name="T40" fmla="*/ 19 w 540"/>
                    <a:gd name="T41" fmla="*/ 15 h 142"/>
                    <a:gd name="T42" fmla="*/ 24 w 540"/>
                    <a:gd name="T43" fmla="*/ 19 h 142"/>
                    <a:gd name="T44" fmla="*/ 31 w 540"/>
                    <a:gd name="T45" fmla="*/ 0 h 142"/>
                    <a:gd name="T46" fmla="*/ 540 w 540"/>
                    <a:gd name="T47" fmla="*/ 142 h 142"/>
                    <a:gd name="T48" fmla="*/ 488 w 540"/>
                    <a:gd name="T49" fmla="*/ 132 h 142"/>
                    <a:gd name="T50" fmla="*/ 493 w 540"/>
                    <a:gd name="T51" fmla="*/ 111 h 142"/>
                    <a:gd name="T52" fmla="*/ 498 w 540"/>
                    <a:gd name="T53" fmla="*/ 95 h 142"/>
                    <a:gd name="T54" fmla="*/ 508 w 540"/>
                    <a:gd name="T55" fmla="*/ 100 h 142"/>
                    <a:gd name="T56" fmla="*/ 537 w 540"/>
                    <a:gd name="T57" fmla="*/ 132 h 142"/>
                    <a:gd name="T58" fmla="*/ 540 w 540"/>
                    <a:gd name="T59" fmla="*/ 135 h 142"/>
                    <a:gd name="T60" fmla="*/ 540 w 540"/>
                    <a:gd name="T61" fmla="*/ 137 h 142"/>
                    <a:gd name="T62" fmla="*/ 540 w 540"/>
                    <a:gd name="T63" fmla="*/ 140 h 142"/>
                    <a:gd name="T64" fmla="*/ 540 w 540"/>
                    <a:gd name="T65" fmla="*/ 142 h 142"/>
                    <a:gd name="T66" fmla="*/ 0 w 540"/>
                    <a:gd name="T67" fmla="*/ 34 h 142"/>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540"/>
                    <a:gd name="T103" fmla="*/ 0 h 142"/>
                    <a:gd name="T104" fmla="*/ 540 w 540"/>
                    <a:gd name="T105" fmla="*/ 142 h 142"/>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540" h="142">
                      <a:moveTo>
                        <a:pt x="31" y="0"/>
                      </a:moveTo>
                      <a:lnTo>
                        <a:pt x="450" y="79"/>
                      </a:lnTo>
                      <a:lnTo>
                        <a:pt x="453" y="84"/>
                      </a:lnTo>
                      <a:lnTo>
                        <a:pt x="453" y="92"/>
                      </a:lnTo>
                      <a:lnTo>
                        <a:pt x="455" y="100"/>
                      </a:lnTo>
                      <a:lnTo>
                        <a:pt x="459" y="106"/>
                      </a:lnTo>
                      <a:lnTo>
                        <a:pt x="459" y="111"/>
                      </a:lnTo>
                      <a:lnTo>
                        <a:pt x="455" y="116"/>
                      </a:lnTo>
                      <a:lnTo>
                        <a:pt x="453" y="121"/>
                      </a:lnTo>
                      <a:lnTo>
                        <a:pt x="453" y="123"/>
                      </a:lnTo>
                      <a:lnTo>
                        <a:pt x="9" y="37"/>
                      </a:lnTo>
                      <a:lnTo>
                        <a:pt x="9" y="29"/>
                      </a:lnTo>
                      <a:lnTo>
                        <a:pt x="9" y="21"/>
                      </a:lnTo>
                      <a:lnTo>
                        <a:pt x="9" y="15"/>
                      </a:lnTo>
                      <a:lnTo>
                        <a:pt x="9" y="8"/>
                      </a:lnTo>
                      <a:lnTo>
                        <a:pt x="11" y="5"/>
                      </a:lnTo>
                      <a:lnTo>
                        <a:pt x="11" y="3"/>
                      </a:lnTo>
                      <a:lnTo>
                        <a:pt x="11" y="0"/>
                      </a:lnTo>
                      <a:lnTo>
                        <a:pt x="14" y="5"/>
                      </a:lnTo>
                      <a:lnTo>
                        <a:pt x="16" y="13"/>
                      </a:lnTo>
                      <a:lnTo>
                        <a:pt x="19" y="15"/>
                      </a:lnTo>
                      <a:lnTo>
                        <a:pt x="24" y="19"/>
                      </a:lnTo>
                      <a:lnTo>
                        <a:pt x="31" y="0"/>
                      </a:lnTo>
                      <a:close/>
                      <a:moveTo>
                        <a:pt x="540" y="142"/>
                      </a:moveTo>
                      <a:lnTo>
                        <a:pt x="488" y="132"/>
                      </a:lnTo>
                      <a:lnTo>
                        <a:pt x="493" y="111"/>
                      </a:lnTo>
                      <a:lnTo>
                        <a:pt x="498" y="95"/>
                      </a:lnTo>
                      <a:lnTo>
                        <a:pt x="508" y="100"/>
                      </a:lnTo>
                      <a:lnTo>
                        <a:pt x="537" y="132"/>
                      </a:lnTo>
                      <a:lnTo>
                        <a:pt x="540" y="135"/>
                      </a:lnTo>
                      <a:lnTo>
                        <a:pt x="540" y="137"/>
                      </a:lnTo>
                      <a:lnTo>
                        <a:pt x="540" y="140"/>
                      </a:lnTo>
                      <a:lnTo>
                        <a:pt x="540" y="142"/>
                      </a:lnTo>
                      <a:close/>
                      <a:moveTo>
                        <a:pt x="0" y="34"/>
                      </a:moveTo>
                      <a:close/>
                    </a:path>
                  </a:pathLst>
                </a:custGeom>
                <a:solidFill>
                  <a:srgbClr val="F2D3A8"/>
                </a:solidFill>
                <a:ln w="9525">
                  <a:noFill/>
                  <a:round/>
                  <a:headEnd/>
                  <a:tailEnd/>
                </a:ln>
              </p:spPr>
              <p:txBody>
                <a:bodyPr>
                  <a:prstTxWarp prst="textNoShape">
                    <a:avLst/>
                  </a:prstTxWarp>
                </a:bodyPr>
                <a:lstStyle/>
                <a:p>
                  <a:endParaRPr lang="en-US"/>
                </a:p>
              </p:txBody>
            </p:sp>
            <p:sp>
              <p:nvSpPr>
                <p:cNvPr id="56052" name="Freeform 463"/>
                <p:cNvSpPr>
                  <a:spLocks noChangeAspect="1" noEditPoints="1"/>
                </p:cNvSpPr>
                <p:nvPr/>
              </p:nvSpPr>
              <p:spPr bwMode="auto">
                <a:xfrm>
                  <a:off x="3189" y="2601"/>
                  <a:ext cx="184" cy="51"/>
                </a:xfrm>
                <a:custGeom>
                  <a:avLst/>
                  <a:gdLst>
                    <a:gd name="T0" fmla="*/ 19 w 550"/>
                    <a:gd name="T1" fmla="*/ 0 h 151"/>
                    <a:gd name="T2" fmla="*/ 31 w 550"/>
                    <a:gd name="T3" fmla="*/ 4 h 151"/>
                    <a:gd name="T4" fmla="*/ 34 w 550"/>
                    <a:gd name="T5" fmla="*/ 4 h 151"/>
                    <a:gd name="T6" fmla="*/ 469 w 550"/>
                    <a:gd name="T7" fmla="*/ 88 h 151"/>
                    <a:gd name="T8" fmla="*/ 469 w 550"/>
                    <a:gd name="T9" fmla="*/ 91 h 151"/>
                    <a:gd name="T10" fmla="*/ 465 w 550"/>
                    <a:gd name="T11" fmla="*/ 101 h 151"/>
                    <a:gd name="T12" fmla="*/ 463 w 550"/>
                    <a:gd name="T13" fmla="*/ 111 h 151"/>
                    <a:gd name="T14" fmla="*/ 460 w 550"/>
                    <a:gd name="T15" fmla="*/ 122 h 151"/>
                    <a:gd name="T16" fmla="*/ 460 w 550"/>
                    <a:gd name="T17" fmla="*/ 132 h 151"/>
                    <a:gd name="T18" fmla="*/ 21 w 550"/>
                    <a:gd name="T19" fmla="*/ 46 h 151"/>
                    <a:gd name="T20" fmla="*/ 21 w 550"/>
                    <a:gd name="T21" fmla="*/ 35 h 151"/>
                    <a:gd name="T22" fmla="*/ 21 w 550"/>
                    <a:gd name="T23" fmla="*/ 22 h 151"/>
                    <a:gd name="T24" fmla="*/ 19 w 550"/>
                    <a:gd name="T25" fmla="*/ 11 h 151"/>
                    <a:gd name="T26" fmla="*/ 19 w 550"/>
                    <a:gd name="T27" fmla="*/ 0 h 151"/>
                    <a:gd name="T28" fmla="*/ 498 w 550"/>
                    <a:gd name="T29" fmla="*/ 98 h 151"/>
                    <a:gd name="T30" fmla="*/ 532 w 550"/>
                    <a:gd name="T31" fmla="*/ 103 h 151"/>
                    <a:gd name="T32" fmla="*/ 537 w 550"/>
                    <a:gd name="T33" fmla="*/ 106 h 151"/>
                    <a:gd name="T34" fmla="*/ 540 w 550"/>
                    <a:gd name="T35" fmla="*/ 108 h 151"/>
                    <a:gd name="T36" fmla="*/ 542 w 550"/>
                    <a:gd name="T37" fmla="*/ 115 h 151"/>
                    <a:gd name="T38" fmla="*/ 547 w 550"/>
                    <a:gd name="T39" fmla="*/ 117 h 151"/>
                    <a:gd name="T40" fmla="*/ 550 w 550"/>
                    <a:gd name="T41" fmla="*/ 122 h 151"/>
                    <a:gd name="T42" fmla="*/ 550 w 550"/>
                    <a:gd name="T43" fmla="*/ 130 h 151"/>
                    <a:gd name="T44" fmla="*/ 550 w 550"/>
                    <a:gd name="T45" fmla="*/ 140 h 151"/>
                    <a:gd name="T46" fmla="*/ 550 w 550"/>
                    <a:gd name="T47" fmla="*/ 151 h 151"/>
                    <a:gd name="T48" fmla="*/ 484 w 550"/>
                    <a:gd name="T49" fmla="*/ 135 h 151"/>
                    <a:gd name="T50" fmla="*/ 489 w 550"/>
                    <a:gd name="T51" fmla="*/ 127 h 151"/>
                    <a:gd name="T52" fmla="*/ 494 w 550"/>
                    <a:gd name="T53" fmla="*/ 117 h 151"/>
                    <a:gd name="T54" fmla="*/ 498 w 550"/>
                    <a:gd name="T55" fmla="*/ 106 h 151"/>
                    <a:gd name="T56" fmla="*/ 498 w 550"/>
                    <a:gd name="T57" fmla="*/ 98 h 151"/>
                    <a:gd name="T58" fmla="*/ 471 w 550"/>
                    <a:gd name="T59" fmla="*/ 132 h 151"/>
                    <a:gd name="T60" fmla="*/ 474 w 550"/>
                    <a:gd name="T61" fmla="*/ 132 h 151"/>
                    <a:gd name="T62" fmla="*/ 477 w 550"/>
                    <a:gd name="T63" fmla="*/ 132 h 151"/>
                    <a:gd name="T64" fmla="*/ 474 w 550"/>
                    <a:gd name="T65" fmla="*/ 132 h 151"/>
                    <a:gd name="T66" fmla="*/ 471 w 550"/>
                    <a:gd name="T67" fmla="*/ 132 h 151"/>
                    <a:gd name="T68" fmla="*/ 10 w 550"/>
                    <a:gd name="T69" fmla="*/ 40 h 151"/>
                    <a:gd name="T70" fmla="*/ 0 w 550"/>
                    <a:gd name="T71" fmla="*/ 40 h 151"/>
                    <a:gd name="T72" fmla="*/ 2 w 550"/>
                    <a:gd name="T73" fmla="*/ 35 h 151"/>
                    <a:gd name="T74" fmla="*/ 5 w 550"/>
                    <a:gd name="T75" fmla="*/ 30 h 151"/>
                    <a:gd name="T76" fmla="*/ 7 w 550"/>
                    <a:gd name="T77" fmla="*/ 24 h 151"/>
                    <a:gd name="T78" fmla="*/ 10 w 550"/>
                    <a:gd name="T79" fmla="*/ 19 h 151"/>
                    <a:gd name="T80" fmla="*/ 10 w 550"/>
                    <a:gd name="T81" fmla="*/ 24 h 151"/>
                    <a:gd name="T82" fmla="*/ 10 w 550"/>
                    <a:gd name="T83" fmla="*/ 30 h 151"/>
                    <a:gd name="T84" fmla="*/ 10 w 550"/>
                    <a:gd name="T85" fmla="*/ 35 h 151"/>
                    <a:gd name="T86" fmla="*/ 10 w 550"/>
                    <a:gd name="T87" fmla="*/ 40 h 151"/>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550"/>
                    <a:gd name="T133" fmla="*/ 0 h 151"/>
                    <a:gd name="T134" fmla="*/ 550 w 550"/>
                    <a:gd name="T135" fmla="*/ 151 h 151"/>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550" h="151">
                      <a:moveTo>
                        <a:pt x="19" y="0"/>
                      </a:moveTo>
                      <a:lnTo>
                        <a:pt x="31" y="4"/>
                      </a:lnTo>
                      <a:lnTo>
                        <a:pt x="34" y="4"/>
                      </a:lnTo>
                      <a:lnTo>
                        <a:pt x="469" y="88"/>
                      </a:lnTo>
                      <a:lnTo>
                        <a:pt x="469" y="91"/>
                      </a:lnTo>
                      <a:lnTo>
                        <a:pt x="465" y="101"/>
                      </a:lnTo>
                      <a:lnTo>
                        <a:pt x="463" y="111"/>
                      </a:lnTo>
                      <a:lnTo>
                        <a:pt x="460" y="122"/>
                      </a:lnTo>
                      <a:lnTo>
                        <a:pt x="460" y="132"/>
                      </a:lnTo>
                      <a:lnTo>
                        <a:pt x="21" y="46"/>
                      </a:lnTo>
                      <a:lnTo>
                        <a:pt x="21" y="35"/>
                      </a:lnTo>
                      <a:lnTo>
                        <a:pt x="21" y="22"/>
                      </a:lnTo>
                      <a:lnTo>
                        <a:pt x="19" y="11"/>
                      </a:lnTo>
                      <a:lnTo>
                        <a:pt x="19" y="0"/>
                      </a:lnTo>
                      <a:close/>
                      <a:moveTo>
                        <a:pt x="498" y="98"/>
                      </a:moveTo>
                      <a:lnTo>
                        <a:pt x="532" y="103"/>
                      </a:lnTo>
                      <a:lnTo>
                        <a:pt x="537" y="106"/>
                      </a:lnTo>
                      <a:lnTo>
                        <a:pt x="540" y="108"/>
                      </a:lnTo>
                      <a:lnTo>
                        <a:pt x="542" y="115"/>
                      </a:lnTo>
                      <a:lnTo>
                        <a:pt x="547" y="117"/>
                      </a:lnTo>
                      <a:lnTo>
                        <a:pt x="550" y="122"/>
                      </a:lnTo>
                      <a:lnTo>
                        <a:pt x="550" y="130"/>
                      </a:lnTo>
                      <a:lnTo>
                        <a:pt x="550" y="140"/>
                      </a:lnTo>
                      <a:lnTo>
                        <a:pt x="550" y="151"/>
                      </a:lnTo>
                      <a:lnTo>
                        <a:pt x="484" y="135"/>
                      </a:lnTo>
                      <a:lnTo>
                        <a:pt x="489" y="127"/>
                      </a:lnTo>
                      <a:lnTo>
                        <a:pt x="494" y="117"/>
                      </a:lnTo>
                      <a:lnTo>
                        <a:pt x="498" y="106"/>
                      </a:lnTo>
                      <a:lnTo>
                        <a:pt x="498" y="98"/>
                      </a:lnTo>
                      <a:close/>
                      <a:moveTo>
                        <a:pt x="471" y="132"/>
                      </a:moveTo>
                      <a:lnTo>
                        <a:pt x="474" y="132"/>
                      </a:lnTo>
                      <a:lnTo>
                        <a:pt x="477" y="132"/>
                      </a:lnTo>
                      <a:lnTo>
                        <a:pt x="474" y="132"/>
                      </a:lnTo>
                      <a:lnTo>
                        <a:pt x="471" y="132"/>
                      </a:lnTo>
                      <a:close/>
                      <a:moveTo>
                        <a:pt x="10" y="40"/>
                      </a:moveTo>
                      <a:lnTo>
                        <a:pt x="0" y="40"/>
                      </a:lnTo>
                      <a:lnTo>
                        <a:pt x="2" y="35"/>
                      </a:lnTo>
                      <a:lnTo>
                        <a:pt x="5" y="30"/>
                      </a:lnTo>
                      <a:lnTo>
                        <a:pt x="7" y="24"/>
                      </a:lnTo>
                      <a:lnTo>
                        <a:pt x="10" y="19"/>
                      </a:lnTo>
                      <a:lnTo>
                        <a:pt x="10" y="24"/>
                      </a:lnTo>
                      <a:lnTo>
                        <a:pt x="10" y="30"/>
                      </a:lnTo>
                      <a:lnTo>
                        <a:pt x="10" y="35"/>
                      </a:lnTo>
                      <a:lnTo>
                        <a:pt x="10" y="40"/>
                      </a:lnTo>
                      <a:close/>
                    </a:path>
                  </a:pathLst>
                </a:custGeom>
                <a:solidFill>
                  <a:srgbClr val="F7EAB7"/>
                </a:solidFill>
                <a:ln w="9525">
                  <a:noFill/>
                  <a:round/>
                  <a:headEnd/>
                  <a:tailEnd/>
                </a:ln>
              </p:spPr>
              <p:txBody>
                <a:bodyPr>
                  <a:prstTxWarp prst="textNoShape">
                    <a:avLst/>
                  </a:prstTxWarp>
                </a:bodyPr>
                <a:lstStyle/>
                <a:p>
                  <a:endParaRPr lang="en-US"/>
                </a:p>
              </p:txBody>
            </p:sp>
            <p:sp>
              <p:nvSpPr>
                <p:cNvPr id="56053" name="Freeform 464"/>
                <p:cNvSpPr>
                  <a:spLocks noChangeAspect="1" noEditPoints="1"/>
                </p:cNvSpPr>
                <p:nvPr/>
              </p:nvSpPr>
              <p:spPr bwMode="auto">
                <a:xfrm>
                  <a:off x="3188" y="2608"/>
                  <a:ext cx="196" cy="53"/>
                </a:xfrm>
                <a:custGeom>
                  <a:avLst/>
                  <a:gdLst>
                    <a:gd name="T0" fmla="*/ 15 w 590"/>
                    <a:gd name="T1" fmla="*/ 0 h 159"/>
                    <a:gd name="T2" fmla="*/ 15 w 590"/>
                    <a:gd name="T3" fmla="*/ 14 h 159"/>
                    <a:gd name="T4" fmla="*/ 15 w 590"/>
                    <a:gd name="T5" fmla="*/ 21 h 159"/>
                    <a:gd name="T6" fmla="*/ 15 w 590"/>
                    <a:gd name="T7" fmla="*/ 32 h 159"/>
                    <a:gd name="T8" fmla="*/ 15 w 590"/>
                    <a:gd name="T9" fmla="*/ 43 h 159"/>
                    <a:gd name="T10" fmla="*/ 0 w 590"/>
                    <a:gd name="T11" fmla="*/ 34 h 159"/>
                    <a:gd name="T12" fmla="*/ 2 w 590"/>
                    <a:gd name="T13" fmla="*/ 29 h 159"/>
                    <a:gd name="T14" fmla="*/ 7 w 590"/>
                    <a:gd name="T15" fmla="*/ 21 h 159"/>
                    <a:gd name="T16" fmla="*/ 10 w 590"/>
                    <a:gd name="T17" fmla="*/ 11 h 159"/>
                    <a:gd name="T18" fmla="*/ 15 w 590"/>
                    <a:gd name="T19" fmla="*/ 0 h 159"/>
                    <a:gd name="T20" fmla="*/ 24 w 590"/>
                    <a:gd name="T21" fmla="*/ 3 h 159"/>
                    <a:gd name="T22" fmla="*/ 468 w 590"/>
                    <a:gd name="T23" fmla="*/ 89 h 159"/>
                    <a:gd name="T24" fmla="*/ 465 w 590"/>
                    <a:gd name="T25" fmla="*/ 101 h 159"/>
                    <a:gd name="T26" fmla="*/ 463 w 590"/>
                    <a:gd name="T27" fmla="*/ 113 h 159"/>
                    <a:gd name="T28" fmla="*/ 460 w 590"/>
                    <a:gd name="T29" fmla="*/ 124 h 159"/>
                    <a:gd name="T30" fmla="*/ 458 w 590"/>
                    <a:gd name="T31" fmla="*/ 132 h 159"/>
                    <a:gd name="T32" fmla="*/ 31 w 590"/>
                    <a:gd name="T33" fmla="*/ 43 h 159"/>
                    <a:gd name="T34" fmla="*/ 29 w 590"/>
                    <a:gd name="T35" fmla="*/ 32 h 159"/>
                    <a:gd name="T36" fmla="*/ 26 w 590"/>
                    <a:gd name="T37" fmla="*/ 21 h 159"/>
                    <a:gd name="T38" fmla="*/ 26 w 590"/>
                    <a:gd name="T39" fmla="*/ 14 h 159"/>
                    <a:gd name="T40" fmla="*/ 24 w 590"/>
                    <a:gd name="T41" fmla="*/ 3 h 159"/>
                    <a:gd name="T42" fmla="*/ 503 w 590"/>
                    <a:gd name="T43" fmla="*/ 98 h 159"/>
                    <a:gd name="T44" fmla="*/ 555 w 590"/>
                    <a:gd name="T45" fmla="*/ 108 h 159"/>
                    <a:gd name="T46" fmla="*/ 555 w 590"/>
                    <a:gd name="T47" fmla="*/ 118 h 159"/>
                    <a:gd name="T48" fmla="*/ 555 w 590"/>
                    <a:gd name="T49" fmla="*/ 130 h 159"/>
                    <a:gd name="T50" fmla="*/ 555 w 590"/>
                    <a:gd name="T51" fmla="*/ 140 h 159"/>
                    <a:gd name="T52" fmla="*/ 555 w 590"/>
                    <a:gd name="T53" fmla="*/ 150 h 159"/>
                    <a:gd name="T54" fmla="*/ 474 w 590"/>
                    <a:gd name="T55" fmla="*/ 135 h 159"/>
                    <a:gd name="T56" fmla="*/ 474 w 590"/>
                    <a:gd name="T57" fmla="*/ 130 h 159"/>
                    <a:gd name="T58" fmla="*/ 476 w 590"/>
                    <a:gd name="T59" fmla="*/ 124 h 159"/>
                    <a:gd name="T60" fmla="*/ 479 w 590"/>
                    <a:gd name="T61" fmla="*/ 118 h 159"/>
                    <a:gd name="T62" fmla="*/ 482 w 590"/>
                    <a:gd name="T63" fmla="*/ 113 h 159"/>
                    <a:gd name="T64" fmla="*/ 479 w 590"/>
                    <a:gd name="T65" fmla="*/ 116 h 159"/>
                    <a:gd name="T66" fmla="*/ 476 w 590"/>
                    <a:gd name="T67" fmla="*/ 118 h 159"/>
                    <a:gd name="T68" fmla="*/ 476 w 590"/>
                    <a:gd name="T69" fmla="*/ 121 h 159"/>
                    <a:gd name="T70" fmla="*/ 476 w 590"/>
                    <a:gd name="T71" fmla="*/ 124 h 159"/>
                    <a:gd name="T72" fmla="*/ 487 w 590"/>
                    <a:gd name="T73" fmla="*/ 121 h 159"/>
                    <a:gd name="T74" fmla="*/ 492 w 590"/>
                    <a:gd name="T75" fmla="*/ 113 h 159"/>
                    <a:gd name="T76" fmla="*/ 497 w 590"/>
                    <a:gd name="T77" fmla="*/ 106 h 159"/>
                    <a:gd name="T78" fmla="*/ 503 w 590"/>
                    <a:gd name="T79" fmla="*/ 98 h 159"/>
                    <a:gd name="T80" fmla="*/ 590 w 590"/>
                    <a:gd name="T81" fmla="*/ 150 h 159"/>
                    <a:gd name="T82" fmla="*/ 587 w 590"/>
                    <a:gd name="T83" fmla="*/ 153 h 159"/>
                    <a:gd name="T84" fmla="*/ 584 w 590"/>
                    <a:gd name="T85" fmla="*/ 159 h 159"/>
                    <a:gd name="T86" fmla="*/ 566 w 590"/>
                    <a:gd name="T87" fmla="*/ 159 h 159"/>
                    <a:gd name="T88" fmla="*/ 571 w 590"/>
                    <a:gd name="T89" fmla="*/ 153 h 159"/>
                    <a:gd name="T90" fmla="*/ 576 w 590"/>
                    <a:gd name="T91" fmla="*/ 150 h 159"/>
                    <a:gd name="T92" fmla="*/ 581 w 590"/>
                    <a:gd name="T93" fmla="*/ 150 h 159"/>
                    <a:gd name="T94" fmla="*/ 590 w 590"/>
                    <a:gd name="T95" fmla="*/ 150 h 15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590"/>
                    <a:gd name="T145" fmla="*/ 0 h 159"/>
                    <a:gd name="T146" fmla="*/ 590 w 590"/>
                    <a:gd name="T147" fmla="*/ 159 h 15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590" h="159">
                      <a:moveTo>
                        <a:pt x="15" y="0"/>
                      </a:moveTo>
                      <a:lnTo>
                        <a:pt x="15" y="14"/>
                      </a:lnTo>
                      <a:lnTo>
                        <a:pt x="15" y="21"/>
                      </a:lnTo>
                      <a:lnTo>
                        <a:pt x="15" y="32"/>
                      </a:lnTo>
                      <a:lnTo>
                        <a:pt x="15" y="43"/>
                      </a:lnTo>
                      <a:lnTo>
                        <a:pt x="0" y="34"/>
                      </a:lnTo>
                      <a:lnTo>
                        <a:pt x="2" y="29"/>
                      </a:lnTo>
                      <a:lnTo>
                        <a:pt x="7" y="21"/>
                      </a:lnTo>
                      <a:lnTo>
                        <a:pt x="10" y="11"/>
                      </a:lnTo>
                      <a:lnTo>
                        <a:pt x="15" y="0"/>
                      </a:lnTo>
                      <a:close/>
                      <a:moveTo>
                        <a:pt x="24" y="3"/>
                      </a:moveTo>
                      <a:lnTo>
                        <a:pt x="468" y="89"/>
                      </a:lnTo>
                      <a:lnTo>
                        <a:pt x="465" y="101"/>
                      </a:lnTo>
                      <a:lnTo>
                        <a:pt x="463" y="113"/>
                      </a:lnTo>
                      <a:lnTo>
                        <a:pt x="460" y="124"/>
                      </a:lnTo>
                      <a:lnTo>
                        <a:pt x="458" y="132"/>
                      </a:lnTo>
                      <a:lnTo>
                        <a:pt x="31" y="43"/>
                      </a:lnTo>
                      <a:lnTo>
                        <a:pt x="29" y="32"/>
                      </a:lnTo>
                      <a:lnTo>
                        <a:pt x="26" y="21"/>
                      </a:lnTo>
                      <a:lnTo>
                        <a:pt x="26" y="14"/>
                      </a:lnTo>
                      <a:lnTo>
                        <a:pt x="24" y="3"/>
                      </a:lnTo>
                      <a:close/>
                      <a:moveTo>
                        <a:pt x="503" y="98"/>
                      </a:moveTo>
                      <a:lnTo>
                        <a:pt x="555" y="108"/>
                      </a:lnTo>
                      <a:lnTo>
                        <a:pt x="555" y="118"/>
                      </a:lnTo>
                      <a:lnTo>
                        <a:pt x="555" y="130"/>
                      </a:lnTo>
                      <a:lnTo>
                        <a:pt x="555" y="140"/>
                      </a:lnTo>
                      <a:lnTo>
                        <a:pt x="555" y="150"/>
                      </a:lnTo>
                      <a:lnTo>
                        <a:pt x="474" y="135"/>
                      </a:lnTo>
                      <a:lnTo>
                        <a:pt x="474" y="130"/>
                      </a:lnTo>
                      <a:lnTo>
                        <a:pt x="476" y="124"/>
                      </a:lnTo>
                      <a:lnTo>
                        <a:pt x="479" y="118"/>
                      </a:lnTo>
                      <a:lnTo>
                        <a:pt x="482" y="113"/>
                      </a:lnTo>
                      <a:lnTo>
                        <a:pt x="479" y="116"/>
                      </a:lnTo>
                      <a:lnTo>
                        <a:pt x="476" y="118"/>
                      </a:lnTo>
                      <a:lnTo>
                        <a:pt x="476" y="121"/>
                      </a:lnTo>
                      <a:lnTo>
                        <a:pt x="476" y="124"/>
                      </a:lnTo>
                      <a:lnTo>
                        <a:pt x="487" y="121"/>
                      </a:lnTo>
                      <a:lnTo>
                        <a:pt x="492" y="113"/>
                      </a:lnTo>
                      <a:lnTo>
                        <a:pt x="497" y="106"/>
                      </a:lnTo>
                      <a:lnTo>
                        <a:pt x="503" y="98"/>
                      </a:lnTo>
                      <a:close/>
                      <a:moveTo>
                        <a:pt x="590" y="150"/>
                      </a:moveTo>
                      <a:lnTo>
                        <a:pt x="587" y="153"/>
                      </a:lnTo>
                      <a:lnTo>
                        <a:pt x="584" y="159"/>
                      </a:lnTo>
                      <a:lnTo>
                        <a:pt x="566" y="159"/>
                      </a:lnTo>
                      <a:lnTo>
                        <a:pt x="571" y="153"/>
                      </a:lnTo>
                      <a:lnTo>
                        <a:pt x="576" y="150"/>
                      </a:lnTo>
                      <a:lnTo>
                        <a:pt x="581" y="150"/>
                      </a:lnTo>
                      <a:lnTo>
                        <a:pt x="590" y="150"/>
                      </a:lnTo>
                      <a:close/>
                    </a:path>
                  </a:pathLst>
                </a:custGeom>
                <a:solidFill>
                  <a:srgbClr val="FFFFCC"/>
                </a:solidFill>
                <a:ln w="9525">
                  <a:noFill/>
                  <a:round/>
                  <a:headEnd/>
                  <a:tailEnd/>
                </a:ln>
              </p:spPr>
              <p:txBody>
                <a:bodyPr>
                  <a:prstTxWarp prst="textNoShape">
                    <a:avLst/>
                  </a:prstTxWarp>
                </a:bodyPr>
                <a:lstStyle/>
                <a:p>
                  <a:endParaRPr lang="en-US"/>
                </a:p>
              </p:txBody>
            </p:sp>
            <p:sp>
              <p:nvSpPr>
                <p:cNvPr id="56054" name="Freeform 465"/>
                <p:cNvSpPr>
                  <a:spLocks noChangeAspect="1" noEditPoints="1"/>
                </p:cNvSpPr>
                <p:nvPr/>
              </p:nvSpPr>
              <p:spPr bwMode="auto">
                <a:xfrm>
                  <a:off x="3184" y="2615"/>
                  <a:ext cx="200" cy="69"/>
                </a:xfrm>
                <a:custGeom>
                  <a:avLst/>
                  <a:gdLst>
                    <a:gd name="T0" fmla="*/ 26 w 601"/>
                    <a:gd name="T1" fmla="*/ 0 h 208"/>
                    <a:gd name="T2" fmla="*/ 31 w 601"/>
                    <a:gd name="T3" fmla="*/ 42 h 208"/>
                    <a:gd name="T4" fmla="*/ 35 w 601"/>
                    <a:gd name="T5" fmla="*/ 85 h 208"/>
                    <a:gd name="T6" fmla="*/ 18 w 601"/>
                    <a:gd name="T7" fmla="*/ 80 h 208"/>
                    <a:gd name="T8" fmla="*/ 0 w 601"/>
                    <a:gd name="T9" fmla="*/ 77 h 208"/>
                    <a:gd name="T10" fmla="*/ 8 w 601"/>
                    <a:gd name="T11" fmla="*/ 34 h 208"/>
                    <a:gd name="T12" fmla="*/ 16 w 601"/>
                    <a:gd name="T13" fmla="*/ 0 h 208"/>
                    <a:gd name="T14" fmla="*/ 476 w 601"/>
                    <a:gd name="T15" fmla="*/ 92 h 208"/>
                    <a:gd name="T16" fmla="*/ 469 w 601"/>
                    <a:gd name="T17" fmla="*/ 119 h 208"/>
                    <a:gd name="T18" fmla="*/ 459 w 601"/>
                    <a:gd name="T19" fmla="*/ 145 h 208"/>
                    <a:gd name="T20" fmla="*/ 469 w 601"/>
                    <a:gd name="T21" fmla="*/ 153 h 208"/>
                    <a:gd name="T22" fmla="*/ 479 w 601"/>
                    <a:gd name="T23" fmla="*/ 148 h 208"/>
                    <a:gd name="T24" fmla="*/ 485 w 601"/>
                    <a:gd name="T25" fmla="*/ 119 h 208"/>
                    <a:gd name="T26" fmla="*/ 487 w 601"/>
                    <a:gd name="T27" fmla="*/ 92 h 208"/>
                    <a:gd name="T28" fmla="*/ 487 w 601"/>
                    <a:gd name="T29" fmla="*/ 97 h 208"/>
                    <a:gd name="T30" fmla="*/ 487 w 601"/>
                    <a:gd name="T31" fmla="*/ 103 h 208"/>
                    <a:gd name="T32" fmla="*/ 495 w 601"/>
                    <a:gd name="T33" fmla="*/ 100 h 208"/>
                    <a:gd name="T34" fmla="*/ 500 w 601"/>
                    <a:gd name="T35" fmla="*/ 95 h 208"/>
                    <a:gd name="T36" fmla="*/ 566 w 601"/>
                    <a:gd name="T37" fmla="*/ 124 h 208"/>
                    <a:gd name="T38" fmla="*/ 566 w 601"/>
                    <a:gd name="T39" fmla="*/ 155 h 208"/>
                    <a:gd name="T40" fmla="*/ 572 w 601"/>
                    <a:gd name="T41" fmla="*/ 169 h 208"/>
                    <a:gd name="T42" fmla="*/ 579 w 601"/>
                    <a:gd name="T43" fmla="*/ 161 h 208"/>
                    <a:gd name="T44" fmla="*/ 584 w 601"/>
                    <a:gd name="T45" fmla="*/ 155 h 208"/>
                    <a:gd name="T46" fmla="*/ 590 w 601"/>
                    <a:gd name="T47" fmla="*/ 155 h 208"/>
                    <a:gd name="T48" fmla="*/ 595 w 601"/>
                    <a:gd name="T49" fmla="*/ 143 h 208"/>
                    <a:gd name="T50" fmla="*/ 601 w 601"/>
                    <a:gd name="T51" fmla="*/ 129 h 208"/>
                    <a:gd name="T52" fmla="*/ 572 w 601"/>
                    <a:gd name="T53" fmla="*/ 148 h 208"/>
                    <a:gd name="T54" fmla="*/ 566 w 601"/>
                    <a:gd name="T55" fmla="*/ 174 h 208"/>
                    <a:gd name="T56" fmla="*/ 561 w 601"/>
                    <a:gd name="T57" fmla="*/ 182 h 208"/>
                    <a:gd name="T58" fmla="*/ 556 w 601"/>
                    <a:gd name="T59" fmla="*/ 190 h 208"/>
                    <a:gd name="T60" fmla="*/ 556 w 601"/>
                    <a:gd name="T61" fmla="*/ 200 h 208"/>
                    <a:gd name="T62" fmla="*/ 556 w 601"/>
                    <a:gd name="T63" fmla="*/ 208 h 208"/>
                    <a:gd name="T64" fmla="*/ 503 w 601"/>
                    <a:gd name="T65" fmla="*/ 164 h 208"/>
                    <a:gd name="T66" fmla="*/ 445 w 601"/>
                    <a:gd name="T67" fmla="*/ 155 h 208"/>
                    <a:gd name="T68" fmla="*/ 384 w 601"/>
                    <a:gd name="T69" fmla="*/ 166 h 208"/>
                    <a:gd name="T70" fmla="*/ 327 w 601"/>
                    <a:gd name="T71" fmla="*/ 179 h 208"/>
                    <a:gd name="T72" fmla="*/ 298 w 601"/>
                    <a:gd name="T73" fmla="*/ 126 h 208"/>
                    <a:gd name="T74" fmla="*/ 261 w 601"/>
                    <a:gd name="T75" fmla="*/ 95 h 208"/>
                    <a:gd name="T76" fmla="*/ 213 w 601"/>
                    <a:gd name="T77" fmla="*/ 109 h 208"/>
                    <a:gd name="T78" fmla="*/ 168 w 601"/>
                    <a:gd name="T79" fmla="*/ 116 h 208"/>
                    <a:gd name="T80" fmla="*/ 124 w 601"/>
                    <a:gd name="T81" fmla="*/ 124 h 208"/>
                    <a:gd name="T82" fmla="*/ 84 w 601"/>
                    <a:gd name="T83" fmla="*/ 140 h 208"/>
                    <a:gd name="T84" fmla="*/ 52 w 601"/>
                    <a:gd name="T85" fmla="*/ 100 h 208"/>
                    <a:gd name="T86" fmla="*/ 42 w 601"/>
                    <a:gd name="T87" fmla="*/ 48 h 208"/>
                    <a:gd name="T88" fmla="*/ 42 w 601"/>
                    <a:gd name="T89" fmla="*/ 24 h 208"/>
                    <a:gd name="T90" fmla="*/ 37 w 601"/>
                    <a:gd name="T91" fmla="*/ 6 h 208"/>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601"/>
                    <a:gd name="T139" fmla="*/ 0 h 208"/>
                    <a:gd name="T140" fmla="*/ 601 w 601"/>
                    <a:gd name="T141" fmla="*/ 208 h 208"/>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601" h="208">
                      <a:moveTo>
                        <a:pt x="16" y="0"/>
                      </a:moveTo>
                      <a:lnTo>
                        <a:pt x="26" y="0"/>
                      </a:lnTo>
                      <a:lnTo>
                        <a:pt x="29" y="22"/>
                      </a:lnTo>
                      <a:lnTo>
                        <a:pt x="31" y="42"/>
                      </a:lnTo>
                      <a:lnTo>
                        <a:pt x="35" y="63"/>
                      </a:lnTo>
                      <a:lnTo>
                        <a:pt x="35" y="85"/>
                      </a:lnTo>
                      <a:lnTo>
                        <a:pt x="26" y="82"/>
                      </a:lnTo>
                      <a:lnTo>
                        <a:pt x="18" y="80"/>
                      </a:lnTo>
                      <a:lnTo>
                        <a:pt x="8" y="77"/>
                      </a:lnTo>
                      <a:lnTo>
                        <a:pt x="0" y="77"/>
                      </a:lnTo>
                      <a:lnTo>
                        <a:pt x="2" y="56"/>
                      </a:lnTo>
                      <a:lnTo>
                        <a:pt x="8" y="34"/>
                      </a:lnTo>
                      <a:lnTo>
                        <a:pt x="11" y="16"/>
                      </a:lnTo>
                      <a:lnTo>
                        <a:pt x="16" y="0"/>
                      </a:lnTo>
                      <a:close/>
                      <a:moveTo>
                        <a:pt x="37" y="6"/>
                      </a:moveTo>
                      <a:lnTo>
                        <a:pt x="476" y="92"/>
                      </a:lnTo>
                      <a:lnTo>
                        <a:pt x="471" y="106"/>
                      </a:lnTo>
                      <a:lnTo>
                        <a:pt x="469" y="119"/>
                      </a:lnTo>
                      <a:lnTo>
                        <a:pt x="464" y="132"/>
                      </a:lnTo>
                      <a:lnTo>
                        <a:pt x="459" y="145"/>
                      </a:lnTo>
                      <a:lnTo>
                        <a:pt x="464" y="150"/>
                      </a:lnTo>
                      <a:lnTo>
                        <a:pt x="469" y="153"/>
                      </a:lnTo>
                      <a:lnTo>
                        <a:pt x="471" y="153"/>
                      </a:lnTo>
                      <a:lnTo>
                        <a:pt x="479" y="148"/>
                      </a:lnTo>
                      <a:lnTo>
                        <a:pt x="481" y="135"/>
                      </a:lnTo>
                      <a:lnTo>
                        <a:pt x="485" y="119"/>
                      </a:lnTo>
                      <a:lnTo>
                        <a:pt x="485" y="106"/>
                      </a:lnTo>
                      <a:lnTo>
                        <a:pt x="487" y="92"/>
                      </a:lnTo>
                      <a:lnTo>
                        <a:pt x="487" y="95"/>
                      </a:lnTo>
                      <a:lnTo>
                        <a:pt x="487" y="97"/>
                      </a:lnTo>
                      <a:lnTo>
                        <a:pt x="487" y="100"/>
                      </a:lnTo>
                      <a:lnTo>
                        <a:pt x="487" y="103"/>
                      </a:lnTo>
                      <a:lnTo>
                        <a:pt x="493" y="103"/>
                      </a:lnTo>
                      <a:lnTo>
                        <a:pt x="495" y="100"/>
                      </a:lnTo>
                      <a:lnTo>
                        <a:pt x="498" y="97"/>
                      </a:lnTo>
                      <a:lnTo>
                        <a:pt x="500" y="95"/>
                      </a:lnTo>
                      <a:lnTo>
                        <a:pt x="566" y="111"/>
                      </a:lnTo>
                      <a:lnTo>
                        <a:pt x="566" y="124"/>
                      </a:lnTo>
                      <a:lnTo>
                        <a:pt x="566" y="140"/>
                      </a:lnTo>
                      <a:lnTo>
                        <a:pt x="566" y="155"/>
                      </a:lnTo>
                      <a:lnTo>
                        <a:pt x="566" y="172"/>
                      </a:lnTo>
                      <a:lnTo>
                        <a:pt x="572" y="169"/>
                      </a:lnTo>
                      <a:lnTo>
                        <a:pt x="574" y="164"/>
                      </a:lnTo>
                      <a:lnTo>
                        <a:pt x="579" y="161"/>
                      </a:lnTo>
                      <a:lnTo>
                        <a:pt x="582" y="155"/>
                      </a:lnTo>
                      <a:lnTo>
                        <a:pt x="584" y="155"/>
                      </a:lnTo>
                      <a:lnTo>
                        <a:pt x="587" y="155"/>
                      </a:lnTo>
                      <a:lnTo>
                        <a:pt x="590" y="155"/>
                      </a:lnTo>
                      <a:lnTo>
                        <a:pt x="592" y="150"/>
                      </a:lnTo>
                      <a:lnTo>
                        <a:pt x="595" y="143"/>
                      </a:lnTo>
                      <a:lnTo>
                        <a:pt x="598" y="135"/>
                      </a:lnTo>
                      <a:lnTo>
                        <a:pt x="601" y="129"/>
                      </a:lnTo>
                      <a:lnTo>
                        <a:pt x="579" y="135"/>
                      </a:lnTo>
                      <a:lnTo>
                        <a:pt x="572" y="148"/>
                      </a:lnTo>
                      <a:lnTo>
                        <a:pt x="566" y="164"/>
                      </a:lnTo>
                      <a:lnTo>
                        <a:pt x="566" y="174"/>
                      </a:lnTo>
                      <a:lnTo>
                        <a:pt x="563" y="177"/>
                      </a:lnTo>
                      <a:lnTo>
                        <a:pt x="561" y="182"/>
                      </a:lnTo>
                      <a:lnTo>
                        <a:pt x="556" y="184"/>
                      </a:lnTo>
                      <a:lnTo>
                        <a:pt x="556" y="190"/>
                      </a:lnTo>
                      <a:lnTo>
                        <a:pt x="556" y="195"/>
                      </a:lnTo>
                      <a:lnTo>
                        <a:pt x="556" y="200"/>
                      </a:lnTo>
                      <a:lnTo>
                        <a:pt x="556" y="203"/>
                      </a:lnTo>
                      <a:lnTo>
                        <a:pt x="556" y="208"/>
                      </a:lnTo>
                      <a:lnTo>
                        <a:pt x="532" y="182"/>
                      </a:lnTo>
                      <a:lnTo>
                        <a:pt x="503" y="164"/>
                      </a:lnTo>
                      <a:lnTo>
                        <a:pt x="476" y="155"/>
                      </a:lnTo>
                      <a:lnTo>
                        <a:pt x="445" y="155"/>
                      </a:lnTo>
                      <a:lnTo>
                        <a:pt x="416" y="158"/>
                      </a:lnTo>
                      <a:lnTo>
                        <a:pt x="384" y="166"/>
                      </a:lnTo>
                      <a:lnTo>
                        <a:pt x="355" y="174"/>
                      </a:lnTo>
                      <a:lnTo>
                        <a:pt x="327" y="179"/>
                      </a:lnTo>
                      <a:lnTo>
                        <a:pt x="321" y="150"/>
                      </a:lnTo>
                      <a:lnTo>
                        <a:pt x="298" y="126"/>
                      </a:lnTo>
                      <a:lnTo>
                        <a:pt x="274" y="109"/>
                      </a:lnTo>
                      <a:lnTo>
                        <a:pt x="261" y="95"/>
                      </a:lnTo>
                      <a:lnTo>
                        <a:pt x="237" y="103"/>
                      </a:lnTo>
                      <a:lnTo>
                        <a:pt x="213" y="109"/>
                      </a:lnTo>
                      <a:lnTo>
                        <a:pt x="189" y="111"/>
                      </a:lnTo>
                      <a:lnTo>
                        <a:pt x="168" y="116"/>
                      </a:lnTo>
                      <a:lnTo>
                        <a:pt x="144" y="119"/>
                      </a:lnTo>
                      <a:lnTo>
                        <a:pt x="124" y="124"/>
                      </a:lnTo>
                      <a:lnTo>
                        <a:pt x="103" y="129"/>
                      </a:lnTo>
                      <a:lnTo>
                        <a:pt x="84" y="140"/>
                      </a:lnTo>
                      <a:lnTo>
                        <a:pt x="64" y="124"/>
                      </a:lnTo>
                      <a:lnTo>
                        <a:pt x="52" y="100"/>
                      </a:lnTo>
                      <a:lnTo>
                        <a:pt x="45" y="75"/>
                      </a:lnTo>
                      <a:lnTo>
                        <a:pt x="42" y="48"/>
                      </a:lnTo>
                      <a:lnTo>
                        <a:pt x="42" y="37"/>
                      </a:lnTo>
                      <a:lnTo>
                        <a:pt x="42" y="24"/>
                      </a:lnTo>
                      <a:lnTo>
                        <a:pt x="40" y="13"/>
                      </a:lnTo>
                      <a:lnTo>
                        <a:pt x="37" y="6"/>
                      </a:lnTo>
                      <a:close/>
                    </a:path>
                  </a:pathLst>
                </a:custGeom>
                <a:solidFill>
                  <a:srgbClr val="FFFFCC"/>
                </a:solidFill>
                <a:ln w="9525">
                  <a:noFill/>
                  <a:round/>
                  <a:headEnd/>
                  <a:tailEnd/>
                </a:ln>
              </p:spPr>
              <p:txBody>
                <a:bodyPr>
                  <a:prstTxWarp prst="textNoShape">
                    <a:avLst/>
                  </a:prstTxWarp>
                </a:bodyPr>
                <a:lstStyle/>
                <a:p>
                  <a:endParaRPr lang="en-US"/>
                </a:p>
              </p:txBody>
            </p:sp>
            <p:sp>
              <p:nvSpPr>
                <p:cNvPr id="56055" name="Freeform 466"/>
                <p:cNvSpPr>
                  <a:spLocks noChangeAspect="1" noEditPoints="1"/>
                </p:cNvSpPr>
                <p:nvPr/>
              </p:nvSpPr>
              <p:spPr bwMode="auto">
                <a:xfrm>
                  <a:off x="2564" y="2235"/>
                  <a:ext cx="187" cy="88"/>
                </a:xfrm>
                <a:custGeom>
                  <a:avLst/>
                  <a:gdLst>
                    <a:gd name="T0" fmla="*/ 9 w 561"/>
                    <a:gd name="T1" fmla="*/ 0 h 265"/>
                    <a:gd name="T2" fmla="*/ 43 w 561"/>
                    <a:gd name="T3" fmla="*/ 12 h 265"/>
                    <a:gd name="T4" fmla="*/ 80 w 561"/>
                    <a:gd name="T5" fmla="*/ 26 h 265"/>
                    <a:gd name="T6" fmla="*/ 114 w 561"/>
                    <a:gd name="T7" fmla="*/ 39 h 265"/>
                    <a:gd name="T8" fmla="*/ 151 w 561"/>
                    <a:gd name="T9" fmla="*/ 55 h 265"/>
                    <a:gd name="T10" fmla="*/ 185 w 561"/>
                    <a:gd name="T11" fmla="*/ 68 h 265"/>
                    <a:gd name="T12" fmla="*/ 222 w 561"/>
                    <a:gd name="T13" fmla="*/ 80 h 265"/>
                    <a:gd name="T14" fmla="*/ 256 w 561"/>
                    <a:gd name="T15" fmla="*/ 97 h 265"/>
                    <a:gd name="T16" fmla="*/ 291 w 561"/>
                    <a:gd name="T17" fmla="*/ 110 h 265"/>
                    <a:gd name="T18" fmla="*/ 325 w 561"/>
                    <a:gd name="T19" fmla="*/ 126 h 265"/>
                    <a:gd name="T20" fmla="*/ 361 w 561"/>
                    <a:gd name="T21" fmla="*/ 139 h 265"/>
                    <a:gd name="T22" fmla="*/ 395 w 561"/>
                    <a:gd name="T23" fmla="*/ 154 h 265"/>
                    <a:gd name="T24" fmla="*/ 427 w 561"/>
                    <a:gd name="T25" fmla="*/ 171 h 265"/>
                    <a:gd name="T26" fmla="*/ 462 w 561"/>
                    <a:gd name="T27" fmla="*/ 183 h 265"/>
                    <a:gd name="T28" fmla="*/ 496 w 561"/>
                    <a:gd name="T29" fmla="*/ 200 h 265"/>
                    <a:gd name="T30" fmla="*/ 530 w 561"/>
                    <a:gd name="T31" fmla="*/ 215 h 265"/>
                    <a:gd name="T32" fmla="*/ 561 w 561"/>
                    <a:gd name="T33" fmla="*/ 231 h 265"/>
                    <a:gd name="T34" fmla="*/ 530 w 561"/>
                    <a:gd name="T35" fmla="*/ 236 h 265"/>
                    <a:gd name="T36" fmla="*/ 496 w 561"/>
                    <a:gd name="T37" fmla="*/ 239 h 265"/>
                    <a:gd name="T38" fmla="*/ 464 w 561"/>
                    <a:gd name="T39" fmla="*/ 241 h 265"/>
                    <a:gd name="T40" fmla="*/ 429 w 561"/>
                    <a:gd name="T41" fmla="*/ 244 h 265"/>
                    <a:gd name="T42" fmla="*/ 395 w 561"/>
                    <a:gd name="T43" fmla="*/ 246 h 265"/>
                    <a:gd name="T44" fmla="*/ 361 w 561"/>
                    <a:gd name="T45" fmla="*/ 246 h 265"/>
                    <a:gd name="T46" fmla="*/ 325 w 561"/>
                    <a:gd name="T47" fmla="*/ 249 h 265"/>
                    <a:gd name="T48" fmla="*/ 291 w 561"/>
                    <a:gd name="T49" fmla="*/ 249 h 265"/>
                    <a:gd name="T50" fmla="*/ 253 w 561"/>
                    <a:gd name="T51" fmla="*/ 249 h 265"/>
                    <a:gd name="T52" fmla="*/ 219 w 561"/>
                    <a:gd name="T53" fmla="*/ 249 h 265"/>
                    <a:gd name="T54" fmla="*/ 183 w 561"/>
                    <a:gd name="T55" fmla="*/ 246 h 265"/>
                    <a:gd name="T56" fmla="*/ 145 w 561"/>
                    <a:gd name="T57" fmla="*/ 246 h 265"/>
                    <a:gd name="T58" fmla="*/ 111 w 561"/>
                    <a:gd name="T59" fmla="*/ 246 h 265"/>
                    <a:gd name="T60" fmla="*/ 74 w 561"/>
                    <a:gd name="T61" fmla="*/ 244 h 265"/>
                    <a:gd name="T62" fmla="*/ 38 w 561"/>
                    <a:gd name="T63" fmla="*/ 244 h 265"/>
                    <a:gd name="T64" fmla="*/ 0 w 561"/>
                    <a:gd name="T65" fmla="*/ 241 h 265"/>
                    <a:gd name="T66" fmla="*/ 3 w 561"/>
                    <a:gd name="T67" fmla="*/ 181 h 265"/>
                    <a:gd name="T68" fmla="*/ 3 w 561"/>
                    <a:gd name="T69" fmla="*/ 120 h 265"/>
                    <a:gd name="T70" fmla="*/ 5 w 561"/>
                    <a:gd name="T71" fmla="*/ 60 h 265"/>
                    <a:gd name="T72" fmla="*/ 9 w 561"/>
                    <a:gd name="T73" fmla="*/ 0 h 265"/>
                    <a:gd name="T74" fmla="*/ 0 w 561"/>
                    <a:gd name="T75" fmla="*/ 246 h 265"/>
                    <a:gd name="T76" fmla="*/ 116 w 561"/>
                    <a:gd name="T77" fmla="*/ 252 h 265"/>
                    <a:gd name="T78" fmla="*/ 188 w 561"/>
                    <a:gd name="T79" fmla="*/ 258 h 265"/>
                    <a:gd name="T80" fmla="*/ 222 w 561"/>
                    <a:gd name="T81" fmla="*/ 260 h 265"/>
                    <a:gd name="T82" fmla="*/ 222 w 561"/>
                    <a:gd name="T83" fmla="*/ 263 h 265"/>
                    <a:gd name="T84" fmla="*/ 195 w 561"/>
                    <a:gd name="T85" fmla="*/ 265 h 265"/>
                    <a:gd name="T86" fmla="*/ 145 w 561"/>
                    <a:gd name="T87" fmla="*/ 265 h 265"/>
                    <a:gd name="T88" fmla="*/ 80 w 561"/>
                    <a:gd name="T89" fmla="*/ 265 h 265"/>
                    <a:gd name="T90" fmla="*/ 0 w 561"/>
                    <a:gd name="T91" fmla="*/ 265 h 265"/>
                    <a:gd name="T92" fmla="*/ 0 w 561"/>
                    <a:gd name="T93" fmla="*/ 260 h 265"/>
                    <a:gd name="T94" fmla="*/ 0 w 561"/>
                    <a:gd name="T95" fmla="*/ 255 h 265"/>
                    <a:gd name="T96" fmla="*/ 0 w 561"/>
                    <a:gd name="T97" fmla="*/ 249 h 265"/>
                    <a:gd name="T98" fmla="*/ 0 w 561"/>
                    <a:gd name="T99" fmla="*/ 246 h 265"/>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561"/>
                    <a:gd name="T151" fmla="*/ 0 h 265"/>
                    <a:gd name="T152" fmla="*/ 561 w 561"/>
                    <a:gd name="T153" fmla="*/ 265 h 265"/>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561" h="265">
                      <a:moveTo>
                        <a:pt x="9" y="0"/>
                      </a:moveTo>
                      <a:lnTo>
                        <a:pt x="43" y="12"/>
                      </a:lnTo>
                      <a:lnTo>
                        <a:pt x="80" y="26"/>
                      </a:lnTo>
                      <a:lnTo>
                        <a:pt x="114" y="39"/>
                      </a:lnTo>
                      <a:lnTo>
                        <a:pt x="151" y="55"/>
                      </a:lnTo>
                      <a:lnTo>
                        <a:pt x="185" y="68"/>
                      </a:lnTo>
                      <a:lnTo>
                        <a:pt x="222" y="80"/>
                      </a:lnTo>
                      <a:lnTo>
                        <a:pt x="256" y="97"/>
                      </a:lnTo>
                      <a:lnTo>
                        <a:pt x="291" y="110"/>
                      </a:lnTo>
                      <a:lnTo>
                        <a:pt x="325" y="126"/>
                      </a:lnTo>
                      <a:lnTo>
                        <a:pt x="361" y="139"/>
                      </a:lnTo>
                      <a:lnTo>
                        <a:pt x="395" y="154"/>
                      </a:lnTo>
                      <a:lnTo>
                        <a:pt x="427" y="171"/>
                      </a:lnTo>
                      <a:lnTo>
                        <a:pt x="462" y="183"/>
                      </a:lnTo>
                      <a:lnTo>
                        <a:pt x="496" y="200"/>
                      </a:lnTo>
                      <a:lnTo>
                        <a:pt x="530" y="215"/>
                      </a:lnTo>
                      <a:lnTo>
                        <a:pt x="561" y="231"/>
                      </a:lnTo>
                      <a:lnTo>
                        <a:pt x="530" y="236"/>
                      </a:lnTo>
                      <a:lnTo>
                        <a:pt x="496" y="239"/>
                      </a:lnTo>
                      <a:lnTo>
                        <a:pt x="464" y="241"/>
                      </a:lnTo>
                      <a:lnTo>
                        <a:pt x="429" y="244"/>
                      </a:lnTo>
                      <a:lnTo>
                        <a:pt x="395" y="246"/>
                      </a:lnTo>
                      <a:lnTo>
                        <a:pt x="361" y="246"/>
                      </a:lnTo>
                      <a:lnTo>
                        <a:pt x="325" y="249"/>
                      </a:lnTo>
                      <a:lnTo>
                        <a:pt x="291" y="249"/>
                      </a:lnTo>
                      <a:lnTo>
                        <a:pt x="253" y="249"/>
                      </a:lnTo>
                      <a:lnTo>
                        <a:pt x="219" y="249"/>
                      </a:lnTo>
                      <a:lnTo>
                        <a:pt x="183" y="246"/>
                      </a:lnTo>
                      <a:lnTo>
                        <a:pt x="145" y="246"/>
                      </a:lnTo>
                      <a:lnTo>
                        <a:pt x="111" y="246"/>
                      </a:lnTo>
                      <a:lnTo>
                        <a:pt x="74" y="244"/>
                      </a:lnTo>
                      <a:lnTo>
                        <a:pt x="38" y="244"/>
                      </a:lnTo>
                      <a:lnTo>
                        <a:pt x="0" y="241"/>
                      </a:lnTo>
                      <a:lnTo>
                        <a:pt x="3" y="181"/>
                      </a:lnTo>
                      <a:lnTo>
                        <a:pt x="3" y="120"/>
                      </a:lnTo>
                      <a:lnTo>
                        <a:pt x="5" y="60"/>
                      </a:lnTo>
                      <a:lnTo>
                        <a:pt x="9" y="0"/>
                      </a:lnTo>
                      <a:close/>
                      <a:moveTo>
                        <a:pt x="0" y="246"/>
                      </a:moveTo>
                      <a:lnTo>
                        <a:pt x="116" y="252"/>
                      </a:lnTo>
                      <a:lnTo>
                        <a:pt x="188" y="258"/>
                      </a:lnTo>
                      <a:lnTo>
                        <a:pt x="222" y="260"/>
                      </a:lnTo>
                      <a:lnTo>
                        <a:pt x="222" y="263"/>
                      </a:lnTo>
                      <a:lnTo>
                        <a:pt x="195" y="265"/>
                      </a:lnTo>
                      <a:lnTo>
                        <a:pt x="145" y="265"/>
                      </a:lnTo>
                      <a:lnTo>
                        <a:pt x="80" y="265"/>
                      </a:lnTo>
                      <a:lnTo>
                        <a:pt x="0" y="265"/>
                      </a:lnTo>
                      <a:lnTo>
                        <a:pt x="0" y="260"/>
                      </a:lnTo>
                      <a:lnTo>
                        <a:pt x="0" y="255"/>
                      </a:lnTo>
                      <a:lnTo>
                        <a:pt x="0" y="249"/>
                      </a:lnTo>
                      <a:lnTo>
                        <a:pt x="0" y="246"/>
                      </a:lnTo>
                      <a:close/>
                    </a:path>
                  </a:pathLst>
                </a:custGeom>
                <a:solidFill>
                  <a:srgbClr val="F9EA91"/>
                </a:solidFill>
                <a:ln w="9525">
                  <a:noFill/>
                  <a:round/>
                  <a:headEnd/>
                  <a:tailEnd/>
                </a:ln>
              </p:spPr>
              <p:txBody>
                <a:bodyPr>
                  <a:prstTxWarp prst="textNoShape">
                    <a:avLst/>
                  </a:prstTxWarp>
                </a:bodyPr>
                <a:lstStyle/>
                <a:p>
                  <a:endParaRPr lang="en-US"/>
                </a:p>
              </p:txBody>
            </p:sp>
            <p:sp>
              <p:nvSpPr>
                <p:cNvPr id="56056" name="Freeform 467"/>
                <p:cNvSpPr>
                  <a:spLocks noChangeAspect="1" noEditPoints="1"/>
                </p:cNvSpPr>
                <p:nvPr/>
              </p:nvSpPr>
              <p:spPr bwMode="auto">
                <a:xfrm>
                  <a:off x="2564" y="2308"/>
                  <a:ext cx="74" cy="15"/>
                </a:xfrm>
                <a:custGeom>
                  <a:avLst/>
                  <a:gdLst>
                    <a:gd name="T0" fmla="*/ 0 w 222"/>
                    <a:gd name="T1" fmla="*/ 0 h 45"/>
                    <a:gd name="T2" fmla="*/ 177 w 222"/>
                    <a:gd name="T3" fmla="*/ 26 h 45"/>
                    <a:gd name="T4" fmla="*/ 154 w 222"/>
                    <a:gd name="T5" fmla="*/ 26 h 45"/>
                    <a:gd name="T6" fmla="*/ 132 w 222"/>
                    <a:gd name="T7" fmla="*/ 26 h 45"/>
                    <a:gd name="T8" fmla="*/ 111 w 222"/>
                    <a:gd name="T9" fmla="*/ 26 h 45"/>
                    <a:gd name="T10" fmla="*/ 90 w 222"/>
                    <a:gd name="T11" fmla="*/ 26 h 45"/>
                    <a:gd name="T12" fmla="*/ 67 w 222"/>
                    <a:gd name="T13" fmla="*/ 26 h 45"/>
                    <a:gd name="T14" fmla="*/ 45 w 222"/>
                    <a:gd name="T15" fmla="*/ 24 h 45"/>
                    <a:gd name="T16" fmla="*/ 24 w 222"/>
                    <a:gd name="T17" fmla="*/ 24 h 45"/>
                    <a:gd name="T18" fmla="*/ 0 w 222"/>
                    <a:gd name="T19" fmla="*/ 21 h 45"/>
                    <a:gd name="T20" fmla="*/ 0 w 222"/>
                    <a:gd name="T21" fmla="*/ 16 h 45"/>
                    <a:gd name="T22" fmla="*/ 0 w 222"/>
                    <a:gd name="T23" fmla="*/ 14 h 45"/>
                    <a:gd name="T24" fmla="*/ 0 w 222"/>
                    <a:gd name="T25" fmla="*/ 9 h 45"/>
                    <a:gd name="T26" fmla="*/ 0 w 222"/>
                    <a:gd name="T27" fmla="*/ 0 h 45"/>
                    <a:gd name="T28" fmla="*/ 0 w 222"/>
                    <a:gd name="T29" fmla="*/ 26 h 45"/>
                    <a:gd name="T30" fmla="*/ 116 w 222"/>
                    <a:gd name="T31" fmla="*/ 32 h 45"/>
                    <a:gd name="T32" fmla="*/ 188 w 222"/>
                    <a:gd name="T33" fmla="*/ 38 h 45"/>
                    <a:gd name="T34" fmla="*/ 222 w 222"/>
                    <a:gd name="T35" fmla="*/ 40 h 45"/>
                    <a:gd name="T36" fmla="*/ 222 w 222"/>
                    <a:gd name="T37" fmla="*/ 43 h 45"/>
                    <a:gd name="T38" fmla="*/ 195 w 222"/>
                    <a:gd name="T39" fmla="*/ 45 h 45"/>
                    <a:gd name="T40" fmla="*/ 145 w 222"/>
                    <a:gd name="T41" fmla="*/ 45 h 45"/>
                    <a:gd name="T42" fmla="*/ 80 w 222"/>
                    <a:gd name="T43" fmla="*/ 45 h 45"/>
                    <a:gd name="T44" fmla="*/ 0 w 222"/>
                    <a:gd name="T45" fmla="*/ 45 h 45"/>
                    <a:gd name="T46" fmla="*/ 0 w 222"/>
                    <a:gd name="T47" fmla="*/ 40 h 45"/>
                    <a:gd name="T48" fmla="*/ 0 w 222"/>
                    <a:gd name="T49" fmla="*/ 35 h 45"/>
                    <a:gd name="T50" fmla="*/ 0 w 222"/>
                    <a:gd name="T51" fmla="*/ 29 h 45"/>
                    <a:gd name="T52" fmla="*/ 0 w 222"/>
                    <a:gd name="T53" fmla="*/ 26 h 4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222"/>
                    <a:gd name="T82" fmla="*/ 0 h 45"/>
                    <a:gd name="T83" fmla="*/ 222 w 222"/>
                    <a:gd name="T84" fmla="*/ 45 h 45"/>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222" h="45">
                      <a:moveTo>
                        <a:pt x="0" y="0"/>
                      </a:moveTo>
                      <a:lnTo>
                        <a:pt x="177" y="26"/>
                      </a:lnTo>
                      <a:lnTo>
                        <a:pt x="154" y="26"/>
                      </a:lnTo>
                      <a:lnTo>
                        <a:pt x="132" y="26"/>
                      </a:lnTo>
                      <a:lnTo>
                        <a:pt x="111" y="26"/>
                      </a:lnTo>
                      <a:lnTo>
                        <a:pt x="90" y="26"/>
                      </a:lnTo>
                      <a:lnTo>
                        <a:pt x="67" y="26"/>
                      </a:lnTo>
                      <a:lnTo>
                        <a:pt x="45" y="24"/>
                      </a:lnTo>
                      <a:lnTo>
                        <a:pt x="24" y="24"/>
                      </a:lnTo>
                      <a:lnTo>
                        <a:pt x="0" y="21"/>
                      </a:lnTo>
                      <a:lnTo>
                        <a:pt x="0" y="16"/>
                      </a:lnTo>
                      <a:lnTo>
                        <a:pt x="0" y="14"/>
                      </a:lnTo>
                      <a:lnTo>
                        <a:pt x="0" y="9"/>
                      </a:lnTo>
                      <a:lnTo>
                        <a:pt x="0" y="0"/>
                      </a:lnTo>
                      <a:close/>
                      <a:moveTo>
                        <a:pt x="0" y="26"/>
                      </a:moveTo>
                      <a:lnTo>
                        <a:pt x="116" y="32"/>
                      </a:lnTo>
                      <a:lnTo>
                        <a:pt x="188" y="38"/>
                      </a:lnTo>
                      <a:lnTo>
                        <a:pt x="222" y="40"/>
                      </a:lnTo>
                      <a:lnTo>
                        <a:pt x="222" y="43"/>
                      </a:lnTo>
                      <a:lnTo>
                        <a:pt x="195" y="45"/>
                      </a:lnTo>
                      <a:lnTo>
                        <a:pt x="145" y="45"/>
                      </a:lnTo>
                      <a:lnTo>
                        <a:pt x="80" y="45"/>
                      </a:lnTo>
                      <a:lnTo>
                        <a:pt x="0" y="45"/>
                      </a:lnTo>
                      <a:lnTo>
                        <a:pt x="0" y="40"/>
                      </a:lnTo>
                      <a:lnTo>
                        <a:pt x="0" y="35"/>
                      </a:lnTo>
                      <a:lnTo>
                        <a:pt x="0" y="29"/>
                      </a:lnTo>
                      <a:lnTo>
                        <a:pt x="0" y="26"/>
                      </a:lnTo>
                      <a:close/>
                    </a:path>
                  </a:pathLst>
                </a:custGeom>
                <a:solidFill>
                  <a:srgbClr val="F9EA91"/>
                </a:solidFill>
                <a:ln w="9525">
                  <a:noFill/>
                  <a:round/>
                  <a:headEnd/>
                  <a:tailEnd/>
                </a:ln>
              </p:spPr>
              <p:txBody>
                <a:bodyPr>
                  <a:prstTxWarp prst="textNoShape">
                    <a:avLst/>
                  </a:prstTxWarp>
                </a:bodyPr>
                <a:lstStyle/>
                <a:p>
                  <a:endParaRPr lang="en-US"/>
                </a:p>
              </p:txBody>
            </p:sp>
            <p:sp>
              <p:nvSpPr>
                <p:cNvPr id="56057" name="Freeform 468"/>
                <p:cNvSpPr>
                  <a:spLocks noChangeAspect="1"/>
                </p:cNvSpPr>
                <p:nvPr/>
              </p:nvSpPr>
              <p:spPr bwMode="auto">
                <a:xfrm>
                  <a:off x="2562" y="2365"/>
                  <a:ext cx="52" cy="13"/>
                </a:xfrm>
                <a:custGeom>
                  <a:avLst/>
                  <a:gdLst>
                    <a:gd name="T0" fmla="*/ 154 w 154"/>
                    <a:gd name="T1" fmla="*/ 40 h 40"/>
                    <a:gd name="T2" fmla="*/ 0 w 154"/>
                    <a:gd name="T3" fmla="*/ 18 h 40"/>
                    <a:gd name="T4" fmla="*/ 0 w 154"/>
                    <a:gd name="T5" fmla="*/ 13 h 40"/>
                    <a:gd name="T6" fmla="*/ 0 w 154"/>
                    <a:gd name="T7" fmla="*/ 8 h 40"/>
                    <a:gd name="T8" fmla="*/ 0 w 154"/>
                    <a:gd name="T9" fmla="*/ 2 h 40"/>
                    <a:gd name="T10" fmla="*/ 0 w 154"/>
                    <a:gd name="T11" fmla="*/ 0 h 40"/>
                    <a:gd name="T12" fmla="*/ 19 w 154"/>
                    <a:gd name="T13" fmla="*/ 6 h 40"/>
                    <a:gd name="T14" fmla="*/ 37 w 154"/>
                    <a:gd name="T15" fmla="*/ 8 h 40"/>
                    <a:gd name="T16" fmla="*/ 56 w 154"/>
                    <a:gd name="T17" fmla="*/ 13 h 40"/>
                    <a:gd name="T18" fmla="*/ 74 w 154"/>
                    <a:gd name="T19" fmla="*/ 18 h 40"/>
                    <a:gd name="T20" fmla="*/ 95 w 154"/>
                    <a:gd name="T21" fmla="*/ 23 h 40"/>
                    <a:gd name="T22" fmla="*/ 113 w 154"/>
                    <a:gd name="T23" fmla="*/ 28 h 40"/>
                    <a:gd name="T24" fmla="*/ 135 w 154"/>
                    <a:gd name="T25" fmla="*/ 35 h 40"/>
                    <a:gd name="T26" fmla="*/ 154 w 154"/>
                    <a:gd name="T27" fmla="*/ 40 h 40"/>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4"/>
                    <a:gd name="T43" fmla="*/ 0 h 40"/>
                    <a:gd name="T44" fmla="*/ 154 w 154"/>
                    <a:gd name="T45" fmla="*/ 40 h 40"/>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4" h="40">
                      <a:moveTo>
                        <a:pt x="154" y="40"/>
                      </a:moveTo>
                      <a:lnTo>
                        <a:pt x="0" y="18"/>
                      </a:lnTo>
                      <a:lnTo>
                        <a:pt x="0" y="13"/>
                      </a:lnTo>
                      <a:lnTo>
                        <a:pt x="0" y="8"/>
                      </a:lnTo>
                      <a:lnTo>
                        <a:pt x="0" y="2"/>
                      </a:lnTo>
                      <a:lnTo>
                        <a:pt x="0" y="0"/>
                      </a:lnTo>
                      <a:lnTo>
                        <a:pt x="19" y="6"/>
                      </a:lnTo>
                      <a:lnTo>
                        <a:pt x="37" y="8"/>
                      </a:lnTo>
                      <a:lnTo>
                        <a:pt x="56" y="13"/>
                      </a:lnTo>
                      <a:lnTo>
                        <a:pt x="74" y="18"/>
                      </a:lnTo>
                      <a:lnTo>
                        <a:pt x="95" y="23"/>
                      </a:lnTo>
                      <a:lnTo>
                        <a:pt x="113" y="28"/>
                      </a:lnTo>
                      <a:lnTo>
                        <a:pt x="135" y="35"/>
                      </a:lnTo>
                      <a:lnTo>
                        <a:pt x="154" y="40"/>
                      </a:lnTo>
                      <a:close/>
                    </a:path>
                  </a:pathLst>
                </a:custGeom>
                <a:solidFill>
                  <a:srgbClr val="F9E88E"/>
                </a:solidFill>
                <a:ln w="9525">
                  <a:noFill/>
                  <a:round/>
                  <a:headEnd/>
                  <a:tailEnd/>
                </a:ln>
              </p:spPr>
              <p:txBody>
                <a:bodyPr>
                  <a:prstTxWarp prst="textNoShape">
                    <a:avLst/>
                  </a:prstTxWarp>
                </a:bodyPr>
                <a:lstStyle/>
                <a:p>
                  <a:endParaRPr lang="en-US"/>
                </a:p>
              </p:txBody>
            </p:sp>
            <p:sp>
              <p:nvSpPr>
                <p:cNvPr id="56058" name="Freeform 469"/>
                <p:cNvSpPr>
                  <a:spLocks noChangeAspect="1"/>
                </p:cNvSpPr>
                <p:nvPr/>
              </p:nvSpPr>
              <p:spPr bwMode="auto">
                <a:xfrm>
                  <a:off x="2562" y="2365"/>
                  <a:ext cx="210" cy="53"/>
                </a:xfrm>
                <a:custGeom>
                  <a:avLst/>
                  <a:gdLst>
                    <a:gd name="T0" fmla="*/ 629 w 629"/>
                    <a:gd name="T1" fmla="*/ 160 h 160"/>
                    <a:gd name="T2" fmla="*/ 0 w 629"/>
                    <a:gd name="T3" fmla="*/ 64 h 160"/>
                    <a:gd name="T4" fmla="*/ 0 w 629"/>
                    <a:gd name="T5" fmla="*/ 45 h 160"/>
                    <a:gd name="T6" fmla="*/ 0 w 629"/>
                    <a:gd name="T7" fmla="*/ 28 h 160"/>
                    <a:gd name="T8" fmla="*/ 0 w 629"/>
                    <a:gd name="T9" fmla="*/ 13 h 160"/>
                    <a:gd name="T10" fmla="*/ 0 w 629"/>
                    <a:gd name="T11" fmla="*/ 0 h 160"/>
                    <a:gd name="T12" fmla="*/ 34 w 629"/>
                    <a:gd name="T13" fmla="*/ 11 h 160"/>
                    <a:gd name="T14" fmla="*/ 72 w 629"/>
                    <a:gd name="T15" fmla="*/ 21 h 160"/>
                    <a:gd name="T16" fmla="*/ 106 w 629"/>
                    <a:gd name="T17" fmla="*/ 28 h 160"/>
                    <a:gd name="T18" fmla="*/ 145 w 629"/>
                    <a:gd name="T19" fmla="*/ 40 h 160"/>
                    <a:gd name="T20" fmla="*/ 182 w 629"/>
                    <a:gd name="T21" fmla="*/ 50 h 160"/>
                    <a:gd name="T22" fmla="*/ 222 w 629"/>
                    <a:gd name="T23" fmla="*/ 61 h 160"/>
                    <a:gd name="T24" fmla="*/ 258 w 629"/>
                    <a:gd name="T25" fmla="*/ 71 h 160"/>
                    <a:gd name="T26" fmla="*/ 301 w 629"/>
                    <a:gd name="T27" fmla="*/ 79 h 160"/>
                    <a:gd name="T28" fmla="*/ 340 w 629"/>
                    <a:gd name="T29" fmla="*/ 90 h 160"/>
                    <a:gd name="T30" fmla="*/ 380 w 629"/>
                    <a:gd name="T31" fmla="*/ 100 h 160"/>
                    <a:gd name="T32" fmla="*/ 422 w 629"/>
                    <a:gd name="T33" fmla="*/ 110 h 160"/>
                    <a:gd name="T34" fmla="*/ 464 w 629"/>
                    <a:gd name="T35" fmla="*/ 121 h 160"/>
                    <a:gd name="T36" fmla="*/ 503 w 629"/>
                    <a:gd name="T37" fmla="*/ 132 h 160"/>
                    <a:gd name="T38" fmla="*/ 545 w 629"/>
                    <a:gd name="T39" fmla="*/ 139 h 160"/>
                    <a:gd name="T40" fmla="*/ 588 w 629"/>
                    <a:gd name="T41" fmla="*/ 150 h 160"/>
                    <a:gd name="T42" fmla="*/ 629 w 629"/>
                    <a:gd name="T43" fmla="*/ 160 h 160"/>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629"/>
                    <a:gd name="T67" fmla="*/ 0 h 160"/>
                    <a:gd name="T68" fmla="*/ 629 w 629"/>
                    <a:gd name="T69" fmla="*/ 160 h 160"/>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629" h="160">
                      <a:moveTo>
                        <a:pt x="629" y="160"/>
                      </a:moveTo>
                      <a:lnTo>
                        <a:pt x="0" y="64"/>
                      </a:lnTo>
                      <a:lnTo>
                        <a:pt x="0" y="45"/>
                      </a:lnTo>
                      <a:lnTo>
                        <a:pt x="0" y="28"/>
                      </a:lnTo>
                      <a:lnTo>
                        <a:pt x="0" y="13"/>
                      </a:lnTo>
                      <a:lnTo>
                        <a:pt x="0" y="0"/>
                      </a:lnTo>
                      <a:lnTo>
                        <a:pt x="34" y="11"/>
                      </a:lnTo>
                      <a:lnTo>
                        <a:pt x="72" y="21"/>
                      </a:lnTo>
                      <a:lnTo>
                        <a:pt x="106" y="28"/>
                      </a:lnTo>
                      <a:lnTo>
                        <a:pt x="145" y="40"/>
                      </a:lnTo>
                      <a:lnTo>
                        <a:pt x="182" y="50"/>
                      </a:lnTo>
                      <a:lnTo>
                        <a:pt x="222" y="61"/>
                      </a:lnTo>
                      <a:lnTo>
                        <a:pt x="258" y="71"/>
                      </a:lnTo>
                      <a:lnTo>
                        <a:pt x="301" y="79"/>
                      </a:lnTo>
                      <a:lnTo>
                        <a:pt x="340" y="90"/>
                      </a:lnTo>
                      <a:lnTo>
                        <a:pt x="380" y="100"/>
                      </a:lnTo>
                      <a:lnTo>
                        <a:pt x="422" y="110"/>
                      </a:lnTo>
                      <a:lnTo>
                        <a:pt x="464" y="121"/>
                      </a:lnTo>
                      <a:lnTo>
                        <a:pt x="503" y="132"/>
                      </a:lnTo>
                      <a:lnTo>
                        <a:pt x="545" y="139"/>
                      </a:lnTo>
                      <a:lnTo>
                        <a:pt x="588" y="150"/>
                      </a:lnTo>
                      <a:lnTo>
                        <a:pt x="629" y="160"/>
                      </a:lnTo>
                      <a:close/>
                    </a:path>
                  </a:pathLst>
                </a:custGeom>
                <a:solidFill>
                  <a:srgbClr val="F9E88C"/>
                </a:solidFill>
                <a:ln w="9525">
                  <a:noFill/>
                  <a:round/>
                  <a:headEnd/>
                  <a:tailEnd/>
                </a:ln>
              </p:spPr>
              <p:txBody>
                <a:bodyPr>
                  <a:prstTxWarp prst="textNoShape">
                    <a:avLst/>
                  </a:prstTxWarp>
                </a:bodyPr>
                <a:lstStyle/>
                <a:p>
                  <a:endParaRPr lang="en-US"/>
                </a:p>
              </p:txBody>
            </p:sp>
            <p:sp>
              <p:nvSpPr>
                <p:cNvPr id="56059" name="Freeform 470"/>
                <p:cNvSpPr>
                  <a:spLocks noChangeAspect="1" noEditPoints="1"/>
                </p:cNvSpPr>
                <p:nvPr/>
              </p:nvSpPr>
              <p:spPr bwMode="auto">
                <a:xfrm>
                  <a:off x="2561" y="2371"/>
                  <a:ext cx="498" cy="107"/>
                </a:xfrm>
                <a:custGeom>
                  <a:avLst/>
                  <a:gdLst>
                    <a:gd name="T0" fmla="*/ 159 w 1496"/>
                    <a:gd name="T1" fmla="*/ 22 h 321"/>
                    <a:gd name="T2" fmla="*/ 213 w 1496"/>
                    <a:gd name="T3" fmla="*/ 37 h 321"/>
                    <a:gd name="T4" fmla="*/ 272 w 1496"/>
                    <a:gd name="T5" fmla="*/ 53 h 321"/>
                    <a:gd name="T6" fmla="*/ 332 w 1496"/>
                    <a:gd name="T7" fmla="*/ 68 h 321"/>
                    <a:gd name="T8" fmla="*/ 390 w 1496"/>
                    <a:gd name="T9" fmla="*/ 85 h 321"/>
                    <a:gd name="T10" fmla="*/ 450 w 1496"/>
                    <a:gd name="T11" fmla="*/ 101 h 321"/>
                    <a:gd name="T12" fmla="*/ 511 w 1496"/>
                    <a:gd name="T13" fmla="*/ 114 h 321"/>
                    <a:gd name="T14" fmla="*/ 574 w 1496"/>
                    <a:gd name="T15" fmla="*/ 130 h 321"/>
                    <a:gd name="T16" fmla="*/ 634 w 1496"/>
                    <a:gd name="T17" fmla="*/ 142 h 321"/>
                    <a:gd name="T18" fmla="*/ 634 w 1496"/>
                    <a:gd name="T19" fmla="*/ 164 h 321"/>
                    <a:gd name="T20" fmla="*/ 632 w 1496"/>
                    <a:gd name="T21" fmla="*/ 188 h 321"/>
                    <a:gd name="T22" fmla="*/ 0 w 1496"/>
                    <a:gd name="T23" fmla="*/ 68 h 321"/>
                    <a:gd name="T24" fmla="*/ 5 w 1496"/>
                    <a:gd name="T25" fmla="*/ 24 h 321"/>
                    <a:gd name="T26" fmla="*/ 1496 w 1496"/>
                    <a:gd name="T27" fmla="*/ 321 h 321"/>
                    <a:gd name="T28" fmla="*/ 1048 w 1496"/>
                    <a:gd name="T29" fmla="*/ 246 h 321"/>
                    <a:gd name="T30" fmla="*/ 1048 w 1496"/>
                    <a:gd name="T31" fmla="*/ 234 h 321"/>
                    <a:gd name="T32" fmla="*/ 1080 w 1496"/>
                    <a:gd name="T33" fmla="*/ 234 h 321"/>
                    <a:gd name="T34" fmla="*/ 1144 w 1496"/>
                    <a:gd name="T35" fmla="*/ 248 h 321"/>
                    <a:gd name="T36" fmla="*/ 1204 w 1496"/>
                    <a:gd name="T37" fmla="*/ 258 h 321"/>
                    <a:gd name="T38" fmla="*/ 1264 w 1496"/>
                    <a:gd name="T39" fmla="*/ 269 h 321"/>
                    <a:gd name="T40" fmla="*/ 1322 w 1496"/>
                    <a:gd name="T41" fmla="*/ 282 h 321"/>
                    <a:gd name="T42" fmla="*/ 1375 w 1496"/>
                    <a:gd name="T43" fmla="*/ 290 h 321"/>
                    <a:gd name="T44" fmla="*/ 1428 w 1496"/>
                    <a:gd name="T45" fmla="*/ 301 h 321"/>
                    <a:gd name="T46" fmla="*/ 1475 w 1496"/>
                    <a:gd name="T47" fmla="*/ 308 h 321"/>
                    <a:gd name="T48" fmla="*/ 1496 w 1496"/>
                    <a:gd name="T49" fmla="*/ 316 h 321"/>
                    <a:gd name="T50" fmla="*/ 1496 w 1496"/>
                    <a:gd name="T51" fmla="*/ 321 h 321"/>
                    <a:gd name="T52" fmla="*/ 685 w 1496"/>
                    <a:gd name="T53" fmla="*/ 195 h 321"/>
                    <a:gd name="T54" fmla="*/ 687 w 1496"/>
                    <a:gd name="T55" fmla="*/ 174 h 321"/>
                    <a:gd name="T56" fmla="*/ 687 w 1496"/>
                    <a:gd name="T57" fmla="*/ 153 h 321"/>
                    <a:gd name="T58" fmla="*/ 764 w 1496"/>
                    <a:gd name="T59" fmla="*/ 169 h 321"/>
                    <a:gd name="T60" fmla="*/ 840 w 1496"/>
                    <a:gd name="T61" fmla="*/ 185 h 321"/>
                    <a:gd name="T62" fmla="*/ 914 w 1496"/>
                    <a:gd name="T63" fmla="*/ 200 h 321"/>
                    <a:gd name="T64" fmla="*/ 988 w 1496"/>
                    <a:gd name="T65" fmla="*/ 214 h 321"/>
                    <a:gd name="T66" fmla="*/ 988 w 1496"/>
                    <a:gd name="T67" fmla="*/ 229 h 321"/>
                    <a:gd name="T68" fmla="*/ 988 w 1496"/>
                    <a:gd name="T69" fmla="*/ 243 h 32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496"/>
                    <a:gd name="T106" fmla="*/ 0 h 321"/>
                    <a:gd name="T107" fmla="*/ 1496 w 1496"/>
                    <a:gd name="T108" fmla="*/ 321 h 32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496" h="321">
                      <a:moveTo>
                        <a:pt x="5" y="0"/>
                      </a:moveTo>
                      <a:lnTo>
                        <a:pt x="159" y="22"/>
                      </a:lnTo>
                      <a:lnTo>
                        <a:pt x="187" y="29"/>
                      </a:lnTo>
                      <a:lnTo>
                        <a:pt x="213" y="37"/>
                      </a:lnTo>
                      <a:lnTo>
                        <a:pt x="242" y="46"/>
                      </a:lnTo>
                      <a:lnTo>
                        <a:pt x="272" y="53"/>
                      </a:lnTo>
                      <a:lnTo>
                        <a:pt x="301" y="61"/>
                      </a:lnTo>
                      <a:lnTo>
                        <a:pt x="332" y="68"/>
                      </a:lnTo>
                      <a:lnTo>
                        <a:pt x="361" y="77"/>
                      </a:lnTo>
                      <a:lnTo>
                        <a:pt x="390" y="85"/>
                      </a:lnTo>
                      <a:lnTo>
                        <a:pt x="422" y="92"/>
                      </a:lnTo>
                      <a:lnTo>
                        <a:pt x="450" y="101"/>
                      </a:lnTo>
                      <a:lnTo>
                        <a:pt x="482" y="106"/>
                      </a:lnTo>
                      <a:lnTo>
                        <a:pt x="511" y="114"/>
                      </a:lnTo>
                      <a:lnTo>
                        <a:pt x="542" y="121"/>
                      </a:lnTo>
                      <a:lnTo>
                        <a:pt x="574" y="130"/>
                      </a:lnTo>
                      <a:lnTo>
                        <a:pt x="603" y="135"/>
                      </a:lnTo>
                      <a:lnTo>
                        <a:pt x="634" y="142"/>
                      </a:lnTo>
                      <a:lnTo>
                        <a:pt x="634" y="153"/>
                      </a:lnTo>
                      <a:lnTo>
                        <a:pt x="634" y="164"/>
                      </a:lnTo>
                      <a:lnTo>
                        <a:pt x="632" y="176"/>
                      </a:lnTo>
                      <a:lnTo>
                        <a:pt x="632" y="188"/>
                      </a:lnTo>
                      <a:lnTo>
                        <a:pt x="0" y="90"/>
                      </a:lnTo>
                      <a:lnTo>
                        <a:pt x="0" y="68"/>
                      </a:lnTo>
                      <a:lnTo>
                        <a:pt x="3" y="46"/>
                      </a:lnTo>
                      <a:lnTo>
                        <a:pt x="5" y="24"/>
                      </a:lnTo>
                      <a:lnTo>
                        <a:pt x="5" y="0"/>
                      </a:lnTo>
                      <a:close/>
                      <a:moveTo>
                        <a:pt x="1496" y="321"/>
                      </a:moveTo>
                      <a:lnTo>
                        <a:pt x="1048" y="251"/>
                      </a:lnTo>
                      <a:lnTo>
                        <a:pt x="1048" y="246"/>
                      </a:lnTo>
                      <a:lnTo>
                        <a:pt x="1048" y="239"/>
                      </a:lnTo>
                      <a:lnTo>
                        <a:pt x="1048" y="234"/>
                      </a:lnTo>
                      <a:lnTo>
                        <a:pt x="1048" y="229"/>
                      </a:lnTo>
                      <a:lnTo>
                        <a:pt x="1080" y="234"/>
                      </a:lnTo>
                      <a:lnTo>
                        <a:pt x="1111" y="239"/>
                      </a:lnTo>
                      <a:lnTo>
                        <a:pt x="1144" y="248"/>
                      </a:lnTo>
                      <a:lnTo>
                        <a:pt x="1175" y="253"/>
                      </a:lnTo>
                      <a:lnTo>
                        <a:pt x="1204" y="258"/>
                      </a:lnTo>
                      <a:lnTo>
                        <a:pt x="1235" y="263"/>
                      </a:lnTo>
                      <a:lnTo>
                        <a:pt x="1264" y="269"/>
                      </a:lnTo>
                      <a:lnTo>
                        <a:pt x="1293" y="274"/>
                      </a:lnTo>
                      <a:lnTo>
                        <a:pt x="1322" y="282"/>
                      </a:lnTo>
                      <a:lnTo>
                        <a:pt x="1349" y="287"/>
                      </a:lnTo>
                      <a:lnTo>
                        <a:pt x="1375" y="290"/>
                      </a:lnTo>
                      <a:lnTo>
                        <a:pt x="1401" y="295"/>
                      </a:lnTo>
                      <a:lnTo>
                        <a:pt x="1428" y="301"/>
                      </a:lnTo>
                      <a:lnTo>
                        <a:pt x="1451" y="306"/>
                      </a:lnTo>
                      <a:lnTo>
                        <a:pt x="1475" y="308"/>
                      </a:lnTo>
                      <a:lnTo>
                        <a:pt x="1496" y="314"/>
                      </a:lnTo>
                      <a:lnTo>
                        <a:pt x="1496" y="316"/>
                      </a:lnTo>
                      <a:lnTo>
                        <a:pt x="1496" y="319"/>
                      </a:lnTo>
                      <a:lnTo>
                        <a:pt x="1496" y="321"/>
                      </a:lnTo>
                      <a:close/>
                      <a:moveTo>
                        <a:pt x="988" y="243"/>
                      </a:moveTo>
                      <a:lnTo>
                        <a:pt x="685" y="195"/>
                      </a:lnTo>
                      <a:lnTo>
                        <a:pt x="685" y="185"/>
                      </a:lnTo>
                      <a:lnTo>
                        <a:pt x="687" y="174"/>
                      </a:lnTo>
                      <a:lnTo>
                        <a:pt x="687" y="164"/>
                      </a:lnTo>
                      <a:lnTo>
                        <a:pt x="687" y="153"/>
                      </a:lnTo>
                      <a:lnTo>
                        <a:pt x="727" y="161"/>
                      </a:lnTo>
                      <a:lnTo>
                        <a:pt x="764" y="169"/>
                      </a:lnTo>
                      <a:lnTo>
                        <a:pt x="803" y="176"/>
                      </a:lnTo>
                      <a:lnTo>
                        <a:pt x="840" y="185"/>
                      </a:lnTo>
                      <a:lnTo>
                        <a:pt x="877" y="193"/>
                      </a:lnTo>
                      <a:lnTo>
                        <a:pt x="914" y="200"/>
                      </a:lnTo>
                      <a:lnTo>
                        <a:pt x="951" y="205"/>
                      </a:lnTo>
                      <a:lnTo>
                        <a:pt x="988" y="214"/>
                      </a:lnTo>
                      <a:lnTo>
                        <a:pt x="988" y="222"/>
                      </a:lnTo>
                      <a:lnTo>
                        <a:pt x="988" y="229"/>
                      </a:lnTo>
                      <a:lnTo>
                        <a:pt x="988" y="237"/>
                      </a:lnTo>
                      <a:lnTo>
                        <a:pt x="988" y="243"/>
                      </a:lnTo>
                      <a:close/>
                    </a:path>
                  </a:pathLst>
                </a:custGeom>
                <a:solidFill>
                  <a:srgbClr val="F9E589"/>
                </a:solidFill>
                <a:ln w="9525">
                  <a:noFill/>
                  <a:round/>
                  <a:headEnd/>
                  <a:tailEnd/>
                </a:ln>
              </p:spPr>
              <p:txBody>
                <a:bodyPr>
                  <a:prstTxWarp prst="textNoShape">
                    <a:avLst/>
                  </a:prstTxWarp>
                </a:bodyPr>
                <a:lstStyle/>
                <a:p>
                  <a:endParaRPr lang="en-US"/>
                </a:p>
              </p:txBody>
            </p:sp>
            <p:sp>
              <p:nvSpPr>
                <p:cNvPr id="56060" name="Freeform 471"/>
                <p:cNvSpPr>
                  <a:spLocks noChangeAspect="1" noEditPoints="1"/>
                </p:cNvSpPr>
                <p:nvPr/>
              </p:nvSpPr>
              <p:spPr bwMode="auto">
                <a:xfrm>
                  <a:off x="2561" y="2386"/>
                  <a:ext cx="498" cy="103"/>
                </a:xfrm>
                <a:custGeom>
                  <a:avLst/>
                  <a:gdLst>
                    <a:gd name="T0" fmla="*/ 5 w 1496"/>
                    <a:gd name="T1" fmla="*/ 0 h 310"/>
                    <a:gd name="T2" fmla="*/ 634 w 1496"/>
                    <a:gd name="T3" fmla="*/ 96 h 310"/>
                    <a:gd name="T4" fmla="*/ 632 w 1496"/>
                    <a:gd name="T5" fmla="*/ 120 h 310"/>
                    <a:gd name="T6" fmla="*/ 632 w 1496"/>
                    <a:gd name="T7" fmla="*/ 142 h 310"/>
                    <a:gd name="T8" fmla="*/ 632 w 1496"/>
                    <a:gd name="T9" fmla="*/ 165 h 310"/>
                    <a:gd name="T10" fmla="*/ 632 w 1496"/>
                    <a:gd name="T11" fmla="*/ 188 h 310"/>
                    <a:gd name="T12" fmla="*/ 0 w 1496"/>
                    <a:gd name="T13" fmla="*/ 94 h 310"/>
                    <a:gd name="T14" fmla="*/ 0 w 1496"/>
                    <a:gd name="T15" fmla="*/ 70 h 310"/>
                    <a:gd name="T16" fmla="*/ 0 w 1496"/>
                    <a:gd name="T17" fmla="*/ 46 h 310"/>
                    <a:gd name="T18" fmla="*/ 3 w 1496"/>
                    <a:gd name="T19" fmla="*/ 22 h 310"/>
                    <a:gd name="T20" fmla="*/ 5 w 1496"/>
                    <a:gd name="T21" fmla="*/ 0 h 310"/>
                    <a:gd name="T22" fmla="*/ 1414 w 1496"/>
                    <a:gd name="T23" fmla="*/ 310 h 310"/>
                    <a:gd name="T24" fmla="*/ 1048 w 1496"/>
                    <a:gd name="T25" fmla="*/ 255 h 310"/>
                    <a:gd name="T26" fmla="*/ 1048 w 1496"/>
                    <a:gd name="T27" fmla="*/ 236 h 310"/>
                    <a:gd name="T28" fmla="*/ 1048 w 1496"/>
                    <a:gd name="T29" fmla="*/ 217 h 310"/>
                    <a:gd name="T30" fmla="*/ 1048 w 1496"/>
                    <a:gd name="T31" fmla="*/ 200 h 310"/>
                    <a:gd name="T32" fmla="*/ 1048 w 1496"/>
                    <a:gd name="T33" fmla="*/ 183 h 310"/>
                    <a:gd name="T34" fmla="*/ 1080 w 1496"/>
                    <a:gd name="T35" fmla="*/ 188 h 310"/>
                    <a:gd name="T36" fmla="*/ 1111 w 1496"/>
                    <a:gd name="T37" fmla="*/ 193 h 310"/>
                    <a:gd name="T38" fmla="*/ 1144 w 1496"/>
                    <a:gd name="T39" fmla="*/ 202 h 310"/>
                    <a:gd name="T40" fmla="*/ 1175 w 1496"/>
                    <a:gd name="T41" fmla="*/ 207 h 310"/>
                    <a:gd name="T42" fmla="*/ 1204 w 1496"/>
                    <a:gd name="T43" fmla="*/ 212 h 310"/>
                    <a:gd name="T44" fmla="*/ 1235 w 1496"/>
                    <a:gd name="T45" fmla="*/ 217 h 310"/>
                    <a:gd name="T46" fmla="*/ 1264 w 1496"/>
                    <a:gd name="T47" fmla="*/ 223 h 310"/>
                    <a:gd name="T48" fmla="*/ 1293 w 1496"/>
                    <a:gd name="T49" fmla="*/ 228 h 310"/>
                    <a:gd name="T50" fmla="*/ 1322 w 1496"/>
                    <a:gd name="T51" fmla="*/ 236 h 310"/>
                    <a:gd name="T52" fmla="*/ 1349 w 1496"/>
                    <a:gd name="T53" fmla="*/ 241 h 310"/>
                    <a:gd name="T54" fmla="*/ 1375 w 1496"/>
                    <a:gd name="T55" fmla="*/ 244 h 310"/>
                    <a:gd name="T56" fmla="*/ 1401 w 1496"/>
                    <a:gd name="T57" fmla="*/ 249 h 310"/>
                    <a:gd name="T58" fmla="*/ 1428 w 1496"/>
                    <a:gd name="T59" fmla="*/ 255 h 310"/>
                    <a:gd name="T60" fmla="*/ 1451 w 1496"/>
                    <a:gd name="T61" fmla="*/ 260 h 310"/>
                    <a:gd name="T62" fmla="*/ 1475 w 1496"/>
                    <a:gd name="T63" fmla="*/ 262 h 310"/>
                    <a:gd name="T64" fmla="*/ 1496 w 1496"/>
                    <a:gd name="T65" fmla="*/ 268 h 310"/>
                    <a:gd name="T66" fmla="*/ 1496 w 1496"/>
                    <a:gd name="T67" fmla="*/ 278 h 310"/>
                    <a:gd name="T68" fmla="*/ 1496 w 1496"/>
                    <a:gd name="T69" fmla="*/ 286 h 310"/>
                    <a:gd name="T70" fmla="*/ 1496 w 1496"/>
                    <a:gd name="T71" fmla="*/ 294 h 310"/>
                    <a:gd name="T72" fmla="*/ 1496 w 1496"/>
                    <a:gd name="T73" fmla="*/ 302 h 310"/>
                    <a:gd name="T74" fmla="*/ 1414 w 1496"/>
                    <a:gd name="T75" fmla="*/ 310 h 310"/>
                    <a:gd name="T76" fmla="*/ 990 w 1496"/>
                    <a:gd name="T77" fmla="*/ 246 h 310"/>
                    <a:gd name="T78" fmla="*/ 679 w 1496"/>
                    <a:gd name="T79" fmla="*/ 197 h 310"/>
                    <a:gd name="T80" fmla="*/ 682 w 1496"/>
                    <a:gd name="T81" fmla="*/ 173 h 310"/>
                    <a:gd name="T82" fmla="*/ 685 w 1496"/>
                    <a:gd name="T83" fmla="*/ 152 h 310"/>
                    <a:gd name="T84" fmla="*/ 685 w 1496"/>
                    <a:gd name="T85" fmla="*/ 128 h 310"/>
                    <a:gd name="T86" fmla="*/ 687 w 1496"/>
                    <a:gd name="T87" fmla="*/ 107 h 310"/>
                    <a:gd name="T88" fmla="*/ 727 w 1496"/>
                    <a:gd name="T89" fmla="*/ 115 h 310"/>
                    <a:gd name="T90" fmla="*/ 764 w 1496"/>
                    <a:gd name="T91" fmla="*/ 123 h 310"/>
                    <a:gd name="T92" fmla="*/ 803 w 1496"/>
                    <a:gd name="T93" fmla="*/ 130 h 310"/>
                    <a:gd name="T94" fmla="*/ 840 w 1496"/>
                    <a:gd name="T95" fmla="*/ 139 h 310"/>
                    <a:gd name="T96" fmla="*/ 877 w 1496"/>
                    <a:gd name="T97" fmla="*/ 147 h 310"/>
                    <a:gd name="T98" fmla="*/ 914 w 1496"/>
                    <a:gd name="T99" fmla="*/ 154 h 310"/>
                    <a:gd name="T100" fmla="*/ 951 w 1496"/>
                    <a:gd name="T101" fmla="*/ 159 h 310"/>
                    <a:gd name="T102" fmla="*/ 988 w 1496"/>
                    <a:gd name="T103" fmla="*/ 168 h 310"/>
                    <a:gd name="T104" fmla="*/ 988 w 1496"/>
                    <a:gd name="T105" fmla="*/ 186 h 310"/>
                    <a:gd name="T106" fmla="*/ 990 w 1496"/>
                    <a:gd name="T107" fmla="*/ 207 h 310"/>
                    <a:gd name="T108" fmla="*/ 990 w 1496"/>
                    <a:gd name="T109" fmla="*/ 226 h 310"/>
                    <a:gd name="T110" fmla="*/ 990 w 1496"/>
                    <a:gd name="T111" fmla="*/ 246 h 31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496"/>
                    <a:gd name="T169" fmla="*/ 0 h 310"/>
                    <a:gd name="T170" fmla="*/ 1496 w 1496"/>
                    <a:gd name="T171" fmla="*/ 310 h 31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496" h="310">
                      <a:moveTo>
                        <a:pt x="5" y="0"/>
                      </a:moveTo>
                      <a:lnTo>
                        <a:pt x="634" y="96"/>
                      </a:lnTo>
                      <a:lnTo>
                        <a:pt x="632" y="120"/>
                      </a:lnTo>
                      <a:lnTo>
                        <a:pt x="632" y="142"/>
                      </a:lnTo>
                      <a:lnTo>
                        <a:pt x="632" y="165"/>
                      </a:lnTo>
                      <a:lnTo>
                        <a:pt x="632" y="188"/>
                      </a:lnTo>
                      <a:lnTo>
                        <a:pt x="0" y="94"/>
                      </a:lnTo>
                      <a:lnTo>
                        <a:pt x="0" y="70"/>
                      </a:lnTo>
                      <a:lnTo>
                        <a:pt x="0" y="46"/>
                      </a:lnTo>
                      <a:lnTo>
                        <a:pt x="3" y="22"/>
                      </a:lnTo>
                      <a:lnTo>
                        <a:pt x="5" y="0"/>
                      </a:lnTo>
                      <a:close/>
                      <a:moveTo>
                        <a:pt x="1414" y="310"/>
                      </a:moveTo>
                      <a:lnTo>
                        <a:pt x="1048" y="255"/>
                      </a:lnTo>
                      <a:lnTo>
                        <a:pt x="1048" y="236"/>
                      </a:lnTo>
                      <a:lnTo>
                        <a:pt x="1048" y="217"/>
                      </a:lnTo>
                      <a:lnTo>
                        <a:pt x="1048" y="200"/>
                      </a:lnTo>
                      <a:lnTo>
                        <a:pt x="1048" y="183"/>
                      </a:lnTo>
                      <a:lnTo>
                        <a:pt x="1080" y="188"/>
                      </a:lnTo>
                      <a:lnTo>
                        <a:pt x="1111" y="193"/>
                      </a:lnTo>
                      <a:lnTo>
                        <a:pt x="1144" y="202"/>
                      </a:lnTo>
                      <a:lnTo>
                        <a:pt x="1175" y="207"/>
                      </a:lnTo>
                      <a:lnTo>
                        <a:pt x="1204" y="212"/>
                      </a:lnTo>
                      <a:lnTo>
                        <a:pt x="1235" y="217"/>
                      </a:lnTo>
                      <a:lnTo>
                        <a:pt x="1264" y="223"/>
                      </a:lnTo>
                      <a:lnTo>
                        <a:pt x="1293" y="228"/>
                      </a:lnTo>
                      <a:lnTo>
                        <a:pt x="1322" y="236"/>
                      </a:lnTo>
                      <a:lnTo>
                        <a:pt x="1349" y="241"/>
                      </a:lnTo>
                      <a:lnTo>
                        <a:pt x="1375" y="244"/>
                      </a:lnTo>
                      <a:lnTo>
                        <a:pt x="1401" y="249"/>
                      </a:lnTo>
                      <a:lnTo>
                        <a:pt x="1428" y="255"/>
                      </a:lnTo>
                      <a:lnTo>
                        <a:pt x="1451" y="260"/>
                      </a:lnTo>
                      <a:lnTo>
                        <a:pt x="1475" y="262"/>
                      </a:lnTo>
                      <a:lnTo>
                        <a:pt x="1496" y="268"/>
                      </a:lnTo>
                      <a:lnTo>
                        <a:pt x="1496" y="278"/>
                      </a:lnTo>
                      <a:lnTo>
                        <a:pt x="1496" y="286"/>
                      </a:lnTo>
                      <a:lnTo>
                        <a:pt x="1496" y="294"/>
                      </a:lnTo>
                      <a:lnTo>
                        <a:pt x="1496" y="302"/>
                      </a:lnTo>
                      <a:lnTo>
                        <a:pt x="1414" y="310"/>
                      </a:lnTo>
                      <a:close/>
                      <a:moveTo>
                        <a:pt x="990" y="246"/>
                      </a:moveTo>
                      <a:lnTo>
                        <a:pt x="679" y="197"/>
                      </a:lnTo>
                      <a:lnTo>
                        <a:pt x="682" y="173"/>
                      </a:lnTo>
                      <a:lnTo>
                        <a:pt x="685" y="152"/>
                      </a:lnTo>
                      <a:lnTo>
                        <a:pt x="685" y="128"/>
                      </a:lnTo>
                      <a:lnTo>
                        <a:pt x="687" y="107"/>
                      </a:lnTo>
                      <a:lnTo>
                        <a:pt x="727" y="115"/>
                      </a:lnTo>
                      <a:lnTo>
                        <a:pt x="764" y="123"/>
                      </a:lnTo>
                      <a:lnTo>
                        <a:pt x="803" y="130"/>
                      </a:lnTo>
                      <a:lnTo>
                        <a:pt x="840" y="139"/>
                      </a:lnTo>
                      <a:lnTo>
                        <a:pt x="877" y="147"/>
                      </a:lnTo>
                      <a:lnTo>
                        <a:pt x="914" y="154"/>
                      </a:lnTo>
                      <a:lnTo>
                        <a:pt x="951" y="159"/>
                      </a:lnTo>
                      <a:lnTo>
                        <a:pt x="988" y="168"/>
                      </a:lnTo>
                      <a:lnTo>
                        <a:pt x="988" y="186"/>
                      </a:lnTo>
                      <a:lnTo>
                        <a:pt x="990" y="207"/>
                      </a:lnTo>
                      <a:lnTo>
                        <a:pt x="990" y="226"/>
                      </a:lnTo>
                      <a:lnTo>
                        <a:pt x="990" y="246"/>
                      </a:lnTo>
                      <a:close/>
                    </a:path>
                  </a:pathLst>
                </a:custGeom>
                <a:solidFill>
                  <a:srgbClr val="F9E589"/>
                </a:solidFill>
                <a:ln w="9525">
                  <a:noFill/>
                  <a:round/>
                  <a:headEnd/>
                  <a:tailEnd/>
                </a:ln>
              </p:spPr>
              <p:txBody>
                <a:bodyPr>
                  <a:prstTxWarp prst="textNoShape">
                    <a:avLst/>
                  </a:prstTxWarp>
                </a:bodyPr>
                <a:lstStyle/>
                <a:p>
                  <a:endParaRPr lang="en-US"/>
                </a:p>
              </p:txBody>
            </p:sp>
            <p:sp>
              <p:nvSpPr>
                <p:cNvPr id="56061" name="Freeform 472"/>
                <p:cNvSpPr>
                  <a:spLocks noChangeAspect="1" noEditPoints="1"/>
                </p:cNvSpPr>
                <p:nvPr/>
              </p:nvSpPr>
              <p:spPr bwMode="auto">
                <a:xfrm>
                  <a:off x="2561" y="2401"/>
                  <a:ext cx="498" cy="94"/>
                </a:xfrm>
                <a:custGeom>
                  <a:avLst/>
                  <a:gdLst>
                    <a:gd name="T0" fmla="*/ 0 w 1496"/>
                    <a:gd name="T1" fmla="*/ 0 h 284"/>
                    <a:gd name="T2" fmla="*/ 632 w 1496"/>
                    <a:gd name="T3" fmla="*/ 98 h 284"/>
                    <a:gd name="T4" fmla="*/ 632 w 1496"/>
                    <a:gd name="T5" fmla="*/ 121 h 284"/>
                    <a:gd name="T6" fmla="*/ 632 w 1496"/>
                    <a:gd name="T7" fmla="*/ 144 h 284"/>
                    <a:gd name="T8" fmla="*/ 632 w 1496"/>
                    <a:gd name="T9" fmla="*/ 171 h 284"/>
                    <a:gd name="T10" fmla="*/ 632 w 1496"/>
                    <a:gd name="T11" fmla="*/ 195 h 284"/>
                    <a:gd name="T12" fmla="*/ 0 w 1496"/>
                    <a:gd name="T13" fmla="*/ 98 h 284"/>
                    <a:gd name="T14" fmla="*/ 0 w 1496"/>
                    <a:gd name="T15" fmla="*/ 74 h 284"/>
                    <a:gd name="T16" fmla="*/ 0 w 1496"/>
                    <a:gd name="T17" fmla="*/ 47 h 284"/>
                    <a:gd name="T18" fmla="*/ 0 w 1496"/>
                    <a:gd name="T19" fmla="*/ 24 h 284"/>
                    <a:gd name="T20" fmla="*/ 0 w 1496"/>
                    <a:gd name="T21" fmla="*/ 0 h 284"/>
                    <a:gd name="T22" fmla="*/ 685 w 1496"/>
                    <a:gd name="T23" fmla="*/ 105 h 284"/>
                    <a:gd name="T24" fmla="*/ 988 w 1496"/>
                    <a:gd name="T25" fmla="*/ 153 h 284"/>
                    <a:gd name="T26" fmla="*/ 990 w 1496"/>
                    <a:gd name="T27" fmla="*/ 176 h 284"/>
                    <a:gd name="T28" fmla="*/ 990 w 1496"/>
                    <a:gd name="T29" fmla="*/ 200 h 284"/>
                    <a:gd name="T30" fmla="*/ 993 w 1496"/>
                    <a:gd name="T31" fmla="*/ 224 h 284"/>
                    <a:gd name="T32" fmla="*/ 998 w 1496"/>
                    <a:gd name="T33" fmla="*/ 247 h 284"/>
                    <a:gd name="T34" fmla="*/ 677 w 1496"/>
                    <a:gd name="T35" fmla="*/ 197 h 284"/>
                    <a:gd name="T36" fmla="*/ 677 w 1496"/>
                    <a:gd name="T37" fmla="*/ 176 h 284"/>
                    <a:gd name="T38" fmla="*/ 679 w 1496"/>
                    <a:gd name="T39" fmla="*/ 153 h 284"/>
                    <a:gd name="T40" fmla="*/ 682 w 1496"/>
                    <a:gd name="T41" fmla="*/ 129 h 284"/>
                    <a:gd name="T42" fmla="*/ 685 w 1496"/>
                    <a:gd name="T43" fmla="*/ 105 h 284"/>
                    <a:gd name="T44" fmla="*/ 1048 w 1496"/>
                    <a:gd name="T45" fmla="*/ 161 h 284"/>
                    <a:gd name="T46" fmla="*/ 1496 w 1496"/>
                    <a:gd name="T47" fmla="*/ 231 h 284"/>
                    <a:gd name="T48" fmla="*/ 1496 w 1496"/>
                    <a:gd name="T49" fmla="*/ 237 h 284"/>
                    <a:gd name="T50" fmla="*/ 1496 w 1496"/>
                    <a:gd name="T51" fmla="*/ 245 h 284"/>
                    <a:gd name="T52" fmla="*/ 1496 w 1496"/>
                    <a:gd name="T53" fmla="*/ 250 h 284"/>
                    <a:gd name="T54" fmla="*/ 1496 w 1496"/>
                    <a:gd name="T55" fmla="*/ 258 h 284"/>
                    <a:gd name="T56" fmla="*/ 1227 w 1496"/>
                    <a:gd name="T57" fmla="*/ 284 h 284"/>
                    <a:gd name="T58" fmla="*/ 1051 w 1496"/>
                    <a:gd name="T59" fmla="*/ 258 h 284"/>
                    <a:gd name="T60" fmla="*/ 1051 w 1496"/>
                    <a:gd name="T61" fmla="*/ 253 h 284"/>
                    <a:gd name="T62" fmla="*/ 1051 w 1496"/>
                    <a:gd name="T63" fmla="*/ 247 h 284"/>
                    <a:gd name="T64" fmla="*/ 1051 w 1496"/>
                    <a:gd name="T65" fmla="*/ 245 h 284"/>
                    <a:gd name="T66" fmla="*/ 1051 w 1496"/>
                    <a:gd name="T67" fmla="*/ 240 h 284"/>
                    <a:gd name="T68" fmla="*/ 1048 w 1496"/>
                    <a:gd name="T69" fmla="*/ 221 h 284"/>
                    <a:gd name="T70" fmla="*/ 1048 w 1496"/>
                    <a:gd name="T71" fmla="*/ 200 h 284"/>
                    <a:gd name="T72" fmla="*/ 1048 w 1496"/>
                    <a:gd name="T73" fmla="*/ 182 h 284"/>
                    <a:gd name="T74" fmla="*/ 1048 w 1496"/>
                    <a:gd name="T75" fmla="*/ 161 h 28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496"/>
                    <a:gd name="T115" fmla="*/ 0 h 284"/>
                    <a:gd name="T116" fmla="*/ 1496 w 1496"/>
                    <a:gd name="T117" fmla="*/ 284 h 284"/>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496" h="284">
                      <a:moveTo>
                        <a:pt x="0" y="0"/>
                      </a:moveTo>
                      <a:lnTo>
                        <a:pt x="632" y="98"/>
                      </a:lnTo>
                      <a:lnTo>
                        <a:pt x="632" y="121"/>
                      </a:lnTo>
                      <a:lnTo>
                        <a:pt x="632" y="144"/>
                      </a:lnTo>
                      <a:lnTo>
                        <a:pt x="632" y="171"/>
                      </a:lnTo>
                      <a:lnTo>
                        <a:pt x="632" y="195"/>
                      </a:lnTo>
                      <a:lnTo>
                        <a:pt x="0" y="98"/>
                      </a:lnTo>
                      <a:lnTo>
                        <a:pt x="0" y="74"/>
                      </a:lnTo>
                      <a:lnTo>
                        <a:pt x="0" y="47"/>
                      </a:lnTo>
                      <a:lnTo>
                        <a:pt x="0" y="24"/>
                      </a:lnTo>
                      <a:lnTo>
                        <a:pt x="0" y="0"/>
                      </a:lnTo>
                      <a:close/>
                      <a:moveTo>
                        <a:pt x="685" y="105"/>
                      </a:moveTo>
                      <a:lnTo>
                        <a:pt x="988" y="153"/>
                      </a:lnTo>
                      <a:lnTo>
                        <a:pt x="990" y="176"/>
                      </a:lnTo>
                      <a:lnTo>
                        <a:pt x="990" y="200"/>
                      </a:lnTo>
                      <a:lnTo>
                        <a:pt x="993" y="224"/>
                      </a:lnTo>
                      <a:lnTo>
                        <a:pt x="998" y="247"/>
                      </a:lnTo>
                      <a:lnTo>
                        <a:pt x="677" y="197"/>
                      </a:lnTo>
                      <a:lnTo>
                        <a:pt x="677" y="176"/>
                      </a:lnTo>
                      <a:lnTo>
                        <a:pt x="679" y="153"/>
                      </a:lnTo>
                      <a:lnTo>
                        <a:pt x="682" y="129"/>
                      </a:lnTo>
                      <a:lnTo>
                        <a:pt x="685" y="105"/>
                      </a:lnTo>
                      <a:close/>
                      <a:moveTo>
                        <a:pt x="1048" y="161"/>
                      </a:moveTo>
                      <a:lnTo>
                        <a:pt x="1496" y="231"/>
                      </a:lnTo>
                      <a:lnTo>
                        <a:pt x="1496" y="237"/>
                      </a:lnTo>
                      <a:lnTo>
                        <a:pt x="1496" y="245"/>
                      </a:lnTo>
                      <a:lnTo>
                        <a:pt x="1496" y="250"/>
                      </a:lnTo>
                      <a:lnTo>
                        <a:pt x="1496" y="258"/>
                      </a:lnTo>
                      <a:lnTo>
                        <a:pt x="1227" y="284"/>
                      </a:lnTo>
                      <a:lnTo>
                        <a:pt x="1051" y="258"/>
                      </a:lnTo>
                      <a:lnTo>
                        <a:pt x="1051" y="253"/>
                      </a:lnTo>
                      <a:lnTo>
                        <a:pt x="1051" y="247"/>
                      </a:lnTo>
                      <a:lnTo>
                        <a:pt x="1051" y="245"/>
                      </a:lnTo>
                      <a:lnTo>
                        <a:pt x="1051" y="240"/>
                      </a:lnTo>
                      <a:lnTo>
                        <a:pt x="1048" y="221"/>
                      </a:lnTo>
                      <a:lnTo>
                        <a:pt x="1048" y="200"/>
                      </a:lnTo>
                      <a:lnTo>
                        <a:pt x="1048" y="182"/>
                      </a:lnTo>
                      <a:lnTo>
                        <a:pt x="1048" y="161"/>
                      </a:lnTo>
                      <a:close/>
                    </a:path>
                  </a:pathLst>
                </a:custGeom>
                <a:solidFill>
                  <a:srgbClr val="F9E287"/>
                </a:solidFill>
                <a:ln w="9525">
                  <a:noFill/>
                  <a:round/>
                  <a:headEnd/>
                  <a:tailEnd/>
                </a:ln>
              </p:spPr>
              <p:txBody>
                <a:bodyPr>
                  <a:prstTxWarp prst="textNoShape">
                    <a:avLst/>
                  </a:prstTxWarp>
                </a:bodyPr>
                <a:lstStyle/>
                <a:p>
                  <a:endParaRPr lang="en-US"/>
                </a:p>
              </p:txBody>
            </p:sp>
            <p:sp>
              <p:nvSpPr>
                <p:cNvPr id="56062" name="Freeform 473"/>
                <p:cNvSpPr>
                  <a:spLocks noChangeAspect="1" noEditPoints="1"/>
                </p:cNvSpPr>
                <p:nvPr/>
              </p:nvSpPr>
              <p:spPr bwMode="auto">
                <a:xfrm>
                  <a:off x="2559" y="2417"/>
                  <a:ext cx="473" cy="85"/>
                </a:xfrm>
                <a:custGeom>
                  <a:avLst/>
                  <a:gdLst>
                    <a:gd name="T0" fmla="*/ 5 w 1419"/>
                    <a:gd name="T1" fmla="*/ 0 h 253"/>
                    <a:gd name="T2" fmla="*/ 637 w 1419"/>
                    <a:gd name="T3" fmla="*/ 94 h 253"/>
                    <a:gd name="T4" fmla="*/ 637 w 1419"/>
                    <a:gd name="T5" fmla="*/ 118 h 253"/>
                    <a:gd name="T6" fmla="*/ 637 w 1419"/>
                    <a:gd name="T7" fmla="*/ 142 h 253"/>
                    <a:gd name="T8" fmla="*/ 637 w 1419"/>
                    <a:gd name="T9" fmla="*/ 166 h 253"/>
                    <a:gd name="T10" fmla="*/ 639 w 1419"/>
                    <a:gd name="T11" fmla="*/ 190 h 253"/>
                    <a:gd name="T12" fmla="*/ 0 w 1419"/>
                    <a:gd name="T13" fmla="*/ 92 h 253"/>
                    <a:gd name="T14" fmla="*/ 3 w 1419"/>
                    <a:gd name="T15" fmla="*/ 68 h 253"/>
                    <a:gd name="T16" fmla="*/ 5 w 1419"/>
                    <a:gd name="T17" fmla="*/ 45 h 253"/>
                    <a:gd name="T18" fmla="*/ 5 w 1419"/>
                    <a:gd name="T19" fmla="*/ 21 h 253"/>
                    <a:gd name="T20" fmla="*/ 5 w 1419"/>
                    <a:gd name="T21" fmla="*/ 0 h 253"/>
                    <a:gd name="T22" fmla="*/ 684 w 1419"/>
                    <a:gd name="T23" fmla="*/ 103 h 253"/>
                    <a:gd name="T24" fmla="*/ 995 w 1419"/>
                    <a:gd name="T25" fmla="*/ 152 h 253"/>
                    <a:gd name="T26" fmla="*/ 998 w 1419"/>
                    <a:gd name="T27" fmla="*/ 176 h 253"/>
                    <a:gd name="T28" fmla="*/ 1003 w 1419"/>
                    <a:gd name="T29" fmla="*/ 197 h 253"/>
                    <a:gd name="T30" fmla="*/ 1005 w 1419"/>
                    <a:gd name="T31" fmla="*/ 221 h 253"/>
                    <a:gd name="T32" fmla="*/ 1009 w 1419"/>
                    <a:gd name="T33" fmla="*/ 245 h 253"/>
                    <a:gd name="T34" fmla="*/ 679 w 1419"/>
                    <a:gd name="T35" fmla="*/ 197 h 253"/>
                    <a:gd name="T36" fmla="*/ 682 w 1419"/>
                    <a:gd name="T37" fmla="*/ 174 h 253"/>
                    <a:gd name="T38" fmla="*/ 682 w 1419"/>
                    <a:gd name="T39" fmla="*/ 150 h 253"/>
                    <a:gd name="T40" fmla="*/ 682 w 1419"/>
                    <a:gd name="T41" fmla="*/ 126 h 253"/>
                    <a:gd name="T42" fmla="*/ 684 w 1419"/>
                    <a:gd name="T43" fmla="*/ 103 h 253"/>
                    <a:gd name="T44" fmla="*/ 1053 w 1419"/>
                    <a:gd name="T45" fmla="*/ 161 h 253"/>
                    <a:gd name="T46" fmla="*/ 1419 w 1419"/>
                    <a:gd name="T47" fmla="*/ 216 h 253"/>
                    <a:gd name="T48" fmla="*/ 1061 w 1419"/>
                    <a:gd name="T49" fmla="*/ 253 h 253"/>
                    <a:gd name="T50" fmla="*/ 1058 w 1419"/>
                    <a:gd name="T51" fmla="*/ 237 h 253"/>
                    <a:gd name="T52" fmla="*/ 1056 w 1419"/>
                    <a:gd name="T53" fmla="*/ 221 h 253"/>
                    <a:gd name="T54" fmla="*/ 1056 w 1419"/>
                    <a:gd name="T55" fmla="*/ 205 h 253"/>
                    <a:gd name="T56" fmla="*/ 1056 w 1419"/>
                    <a:gd name="T57" fmla="*/ 190 h 253"/>
                    <a:gd name="T58" fmla="*/ 1053 w 1419"/>
                    <a:gd name="T59" fmla="*/ 184 h 253"/>
                    <a:gd name="T60" fmla="*/ 1053 w 1419"/>
                    <a:gd name="T61" fmla="*/ 176 h 253"/>
                    <a:gd name="T62" fmla="*/ 1053 w 1419"/>
                    <a:gd name="T63" fmla="*/ 168 h 253"/>
                    <a:gd name="T64" fmla="*/ 1053 w 1419"/>
                    <a:gd name="T65" fmla="*/ 161 h 25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19"/>
                    <a:gd name="T100" fmla="*/ 0 h 253"/>
                    <a:gd name="T101" fmla="*/ 1419 w 1419"/>
                    <a:gd name="T102" fmla="*/ 253 h 25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19" h="253">
                      <a:moveTo>
                        <a:pt x="5" y="0"/>
                      </a:moveTo>
                      <a:lnTo>
                        <a:pt x="637" y="94"/>
                      </a:lnTo>
                      <a:lnTo>
                        <a:pt x="637" y="118"/>
                      </a:lnTo>
                      <a:lnTo>
                        <a:pt x="637" y="142"/>
                      </a:lnTo>
                      <a:lnTo>
                        <a:pt x="637" y="166"/>
                      </a:lnTo>
                      <a:lnTo>
                        <a:pt x="639" y="190"/>
                      </a:lnTo>
                      <a:lnTo>
                        <a:pt x="0" y="92"/>
                      </a:lnTo>
                      <a:lnTo>
                        <a:pt x="3" y="68"/>
                      </a:lnTo>
                      <a:lnTo>
                        <a:pt x="5" y="45"/>
                      </a:lnTo>
                      <a:lnTo>
                        <a:pt x="5" y="21"/>
                      </a:lnTo>
                      <a:lnTo>
                        <a:pt x="5" y="0"/>
                      </a:lnTo>
                      <a:close/>
                      <a:moveTo>
                        <a:pt x="684" y="103"/>
                      </a:moveTo>
                      <a:lnTo>
                        <a:pt x="995" y="152"/>
                      </a:lnTo>
                      <a:lnTo>
                        <a:pt x="998" y="176"/>
                      </a:lnTo>
                      <a:lnTo>
                        <a:pt x="1003" y="197"/>
                      </a:lnTo>
                      <a:lnTo>
                        <a:pt x="1005" y="221"/>
                      </a:lnTo>
                      <a:lnTo>
                        <a:pt x="1009" y="245"/>
                      </a:lnTo>
                      <a:lnTo>
                        <a:pt x="679" y="197"/>
                      </a:lnTo>
                      <a:lnTo>
                        <a:pt x="682" y="174"/>
                      </a:lnTo>
                      <a:lnTo>
                        <a:pt x="682" y="150"/>
                      </a:lnTo>
                      <a:lnTo>
                        <a:pt x="682" y="126"/>
                      </a:lnTo>
                      <a:lnTo>
                        <a:pt x="684" y="103"/>
                      </a:lnTo>
                      <a:close/>
                      <a:moveTo>
                        <a:pt x="1053" y="161"/>
                      </a:moveTo>
                      <a:lnTo>
                        <a:pt x="1419" y="216"/>
                      </a:lnTo>
                      <a:lnTo>
                        <a:pt x="1061" y="253"/>
                      </a:lnTo>
                      <a:lnTo>
                        <a:pt x="1058" y="237"/>
                      </a:lnTo>
                      <a:lnTo>
                        <a:pt x="1056" y="221"/>
                      </a:lnTo>
                      <a:lnTo>
                        <a:pt x="1056" y="205"/>
                      </a:lnTo>
                      <a:lnTo>
                        <a:pt x="1056" y="190"/>
                      </a:lnTo>
                      <a:lnTo>
                        <a:pt x="1053" y="184"/>
                      </a:lnTo>
                      <a:lnTo>
                        <a:pt x="1053" y="176"/>
                      </a:lnTo>
                      <a:lnTo>
                        <a:pt x="1053" y="168"/>
                      </a:lnTo>
                      <a:lnTo>
                        <a:pt x="1053" y="161"/>
                      </a:lnTo>
                      <a:close/>
                    </a:path>
                  </a:pathLst>
                </a:custGeom>
                <a:solidFill>
                  <a:srgbClr val="F9E284"/>
                </a:solidFill>
                <a:ln w="9525">
                  <a:noFill/>
                  <a:round/>
                  <a:headEnd/>
                  <a:tailEnd/>
                </a:ln>
              </p:spPr>
              <p:txBody>
                <a:bodyPr>
                  <a:prstTxWarp prst="textNoShape">
                    <a:avLst/>
                  </a:prstTxWarp>
                </a:bodyPr>
                <a:lstStyle/>
                <a:p>
                  <a:endParaRPr lang="en-US"/>
                </a:p>
              </p:txBody>
            </p:sp>
            <p:sp>
              <p:nvSpPr>
                <p:cNvPr id="56063" name="Freeform 474"/>
                <p:cNvSpPr>
                  <a:spLocks noChangeAspect="1" noEditPoints="1"/>
                </p:cNvSpPr>
                <p:nvPr/>
              </p:nvSpPr>
              <p:spPr bwMode="auto">
                <a:xfrm>
                  <a:off x="2559" y="2433"/>
                  <a:ext cx="456" cy="89"/>
                </a:xfrm>
                <a:custGeom>
                  <a:avLst/>
                  <a:gdLst>
                    <a:gd name="T0" fmla="*/ 5 w 1369"/>
                    <a:gd name="T1" fmla="*/ 0 h 265"/>
                    <a:gd name="T2" fmla="*/ 637 w 1369"/>
                    <a:gd name="T3" fmla="*/ 97 h 265"/>
                    <a:gd name="T4" fmla="*/ 639 w 1369"/>
                    <a:gd name="T5" fmla="*/ 118 h 265"/>
                    <a:gd name="T6" fmla="*/ 639 w 1369"/>
                    <a:gd name="T7" fmla="*/ 142 h 265"/>
                    <a:gd name="T8" fmla="*/ 643 w 1369"/>
                    <a:gd name="T9" fmla="*/ 166 h 265"/>
                    <a:gd name="T10" fmla="*/ 645 w 1369"/>
                    <a:gd name="T11" fmla="*/ 186 h 265"/>
                    <a:gd name="T12" fmla="*/ 0 w 1369"/>
                    <a:gd name="T13" fmla="*/ 89 h 265"/>
                    <a:gd name="T14" fmla="*/ 0 w 1369"/>
                    <a:gd name="T15" fmla="*/ 65 h 265"/>
                    <a:gd name="T16" fmla="*/ 0 w 1369"/>
                    <a:gd name="T17" fmla="*/ 44 h 265"/>
                    <a:gd name="T18" fmla="*/ 3 w 1369"/>
                    <a:gd name="T19" fmla="*/ 20 h 265"/>
                    <a:gd name="T20" fmla="*/ 5 w 1369"/>
                    <a:gd name="T21" fmla="*/ 0 h 265"/>
                    <a:gd name="T22" fmla="*/ 682 w 1369"/>
                    <a:gd name="T23" fmla="*/ 99 h 265"/>
                    <a:gd name="T24" fmla="*/ 1003 w 1369"/>
                    <a:gd name="T25" fmla="*/ 149 h 265"/>
                    <a:gd name="T26" fmla="*/ 1003 w 1369"/>
                    <a:gd name="T27" fmla="*/ 173 h 265"/>
                    <a:gd name="T28" fmla="*/ 1009 w 1369"/>
                    <a:gd name="T29" fmla="*/ 197 h 265"/>
                    <a:gd name="T30" fmla="*/ 1011 w 1369"/>
                    <a:gd name="T31" fmla="*/ 224 h 265"/>
                    <a:gd name="T32" fmla="*/ 1014 w 1369"/>
                    <a:gd name="T33" fmla="*/ 246 h 265"/>
                    <a:gd name="T34" fmla="*/ 679 w 1369"/>
                    <a:gd name="T35" fmla="*/ 195 h 265"/>
                    <a:gd name="T36" fmla="*/ 679 w 1369"/>
                    <a:gd name="T37" fmla="*/ 171 h 265"/>
                    <a:gd name="T38" fmla="*/ 682 w 1369"/>
                    <a:gd name="T39" fmla="*/ 147 h 265"/>
                    <a:gd name="T40" fmla="*/ 682 w 1369"/>
                    <a:gd name="T41" fmla="*/ 123 h 265"/>
                    <a:gd name="T42" fmla="*/ 682 w 1369"/>
                    <a:gd name="T43" fmla="*/ 99 h 265"/>
                    <a:gd name="T44" fmla="*/ 1056 w 1369"/>
                    <a:gd name="T45" fmla="*/ 160 h 265"/>
                    <a:gd name="T46" fmla="*/ 1232 w 1369"/>
                    <a:gd name="T47" fmla="*/ 186 h 265"/>
                    <a:gd name="T48" fmla="*/ 1061 w 1369"/>
                    <a:gd name="T49" fmla="*/ 205 h 265"/>
                    <a:gd name="T50" fmla="*/ 1058 w 1369"/>
                    <a:gd name="T51" fmla="*/ 191 h 265"/>
                    <a:gd name="T52" fmla="*/ 1056 w 1369"/>
                    <a:gd name="T53" fmla="*/ 181 h 265"/>
                    <a:gd name="T54" fmla="*/ 1056 w 1369"/>
                    <a:gd name="T55" fmla="*/ 171 h 265"/>
                    <a:gd name="T56" fmla="*/ 1056 w 1369"/>
                    <a:gd name="T57" fmla="*/ 160 h 265"/>
                    <a:gd name="T58" fmla="*/ 1151 w 1369"/>
                    <a:gd name="T59" fmla="*/ 265 h 265"/>
                    <a:gd name="T60" fmla="*/ 1072 w 1369"/>
                    <a:gd name="T61" fmla="*/ 255 h 265"/>
                    <a:gd name="T62" fmla="*/ 1067 w 1369"/>
                    <a:gd name="T63" fmla="*/ 244 h 265"/>
                    <a:gd name="T64" fmla="*/ 1063 w 1369"/>
                    <a:gd name="T65" fmla="*/ 231 h 265"/>
                    <a:gd name="T66" fmla="*/ 1063 w 1369"/>
                    <a:gd name="T67" fmla="*/ 220 h 265"/>
                    <a:gd name="T68" fmla="*/ 1063 w 1369"/>
                    <a:gd name="T69" fmla="*/ 210 h 265"/>
                    <a:gd name="T70" fmla="*/ 1369 w 1369"/>
                    <a:gd name="T71" fmla="*/ 260 h 265"/>
                    <a:gd name="T72" fmla="*/ 1151 w 1369"/>
                    <a:gd name="T73" fmla="*/ 265 h 26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369"/>
                    <a:gd name="T112" fmla="*/ 0 h 265"/>
                    <a:gd name="T113" fmla="*/ 1369 w 1369"/>
                    <a:gd name="T114" fmla="*/ 265 h 26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369" h="265">
                      <a:moveTo>
                        <a:pt x="5" y="0"/>
                      </a:moveTo>
                      <a:lnTo>
                        <a:pt x="637" y="97"/>
                      </a:lnTo>
                      <a:lnTo>
                        <a:pt x="639" y="118"/>
                      </a:lnTo>
                      <a:lnTo>
                        <a:pt x="639" y="142"/>
                      </a:lnTo>
                      <a:lnTo>
                        <a:pt x="643" y="166"/>
                      </a:lnTo>
                      <a:lnTo>
                        <a:pt x="645" y="186"/>
                      </a:lnTo>
                      <a:lnTo>
                        <a:pt x="0" y="89"/>
                      </a:lnTo>
                      <a:lnTo>
                        <a:pt x="0" y="65"/>
                      </a:lnTo>
                      <a:lnTo>
                        <a:pt x="0" y="44"/>
                      </a:lnTo>
                      <a:lnTo>
                        <a:pt x="3" y="20"/>
                      </a:lnTo>
                      <a:lnTo>
                        <a:pt x="5" y="0"/>
                      </a:lnTo>
                      <a:close/>
                      <a:moveTo>
                        <a:pt x="682" y="99"/>
                      </a:moveTo>
                      <a:lnTo>
                        <a:pt x="1003" y="149"/>
                      </a:lnTo>
                      <a:lnTo>
                        <a:pt x="1003" y="173"/>
                      </a:lnTo>
                      <a:lnTo>
                        <a:pt x="1009" y="197"/>
                      </a:lnTo>
                      <a:lnTo>
                        <a:pt x="1011" y="224"/>
                      </a:lnTo>
                      <a:lnTo>
                        <a:pt x="1014" y="246"/>
                      </a:lnTo>
                      <a:lnTo>
                        <a:pt x="679" y="195"/>
                      </a:lnTo>
                      <a:lnTo>
                        <a:pt x="679" y="171"/>
                      </a:lnTo>
                      <a:lnTo>
                        <a:pt x="682" y="147"/>
                      </a:lnTo>
                      <a:lnTo>
                        <a:pt x="682" y="123"/>
                      </a:lnTo>
                      <a:lnTo>
                        <a:pt x="682" y="99"/>
                      </a:lnTo>
                      <a:close/>
                      <a:moveTo>
                        <a:pt x="1056" y="160"/>
                      </a:moveTo>
                      <a:lnTo>
                        <a:pt x="1232" y="186"/>
                      </a:lnTo>
                      <a:lnTo>
                        <a:pt x="1061" y="205"/>
                      </a:lnTo>
                      <a:lnTo>
                        <a:pt x="1058" y="191"/>
                      </a:lnTo>
                      <a:lnTo>
                        <a:pt x="1056" y="181"/>
                      </a:lnTo>
                      <a:lnTo>
                        <a:pt x="1056" y="171"/>
                      </a:lnTo>
                      <a:lnTo>
                        <a:pt x="1056" y="160"/>
                      </a:lnTo>
                      <a:close/>
                      <a:moveTo>
                        <a:pt x="1151" y="265"/>
                      </a:moveTo>
                      <a:lnTo>
                        <a:pt x="1072" y="255"/>
                      </a:lnTo>
                      <a:lnTo>
                        <a:pt x="1067" y="244"/>
                      </a:lnTo>
                      <a:lnTo>
                        <a:pt x="1063" y="231"/>
                      </a:lnTo>
                      <a:lnTo>
                        <a:pt x="1063" y="220"/>
                      </a:lnTo>
                      <a:lnTo>
                        <a:pt x="1063" y="210"/>
                      </a:lnTo>
                      <a:lnTo>
                        <a:pt x="1369" y="260"/>
                      </a:lnTo>
                      <a:lnTo>
                        <a:pt x="1151" y="265"/>
                      </a:lnTo>
                      <a:close/>
                    </a:path>
                  </a:pathLst>
                </a:custGeom>
                <a:solidFill>
                  <a:srgbClr val="F9E082"/>
                </a:solidFill>
                <a:ln w="9525">
                  <a:noFill/>
                  <a:round/>
                  <a:headEnd/>
                  <a:tailEnd/>
                </a:ln>
              </p:spPr>
              <p:txBody>
                <a:bodyPr>
                  <a:prstTxWarp prst="textNoShape">
                    <a:avLst/>
                  </a:prstTxWarp>
                </a:bodyPr>
                <a:lstStyle/>
                <a:p>
                  <a:endParaRPr lang="en-US"/>
                </a:p>
              </p:txBody>
            </p:sp>
            <p:sp>
              <p:nvSpPr>
                <p:cNvPr id="56064" name="Freeform 475"/>
                <p:cNvSpPr>
                  <a:spLocks noChangeAspect="1" noEditPoints="1"/>
                </p:cNvSpPr>
                <p:nvPr/>
              </p:nvSpPr>
              <p:spPr bwMode="auto">
                <a:xfrm>
                  <a:off x="2558" y="2448"/>
                  <a:ext cx="457" cy="76"/>
                </a:xfrm>
                <a:custGeom>
                  <a:avLst/>
                  <a:gdLst>
                    <a:gd name="T0" fmla="*/ 2 w 1371"/>
                    <a:gd name="T1" fmla="*/ 0 h 229"/>
                    <a:gd name="T2" fmla="*/ 641 w 1371"/>
                    <a:gd name="T3" fmla="*/ 98 h 229"/>
                    <a:gd name="T4" fmla="*/ 641 w 1371"/>
                    <a:gd name="T5" fmla="*/ 122 h 229"/>
                    <a:gd name="T6" fmla="*/ 645 w 1371"/>
                    <a:gd name="T7" fmla="*/ 142 h 229"/>
                    <a:gd name="T8" fmla="*/ 647 w 1371"/>
                    <a:gd name="T9" fmla="*/ 166 h 229"/>
                    <a:gd name="T10" fmla="*/ 647 w 1371"/>
                    <a:gd name="T11" fmla="*/ 190 h 229"/>
                    <a:gd name="T12" fmla="*/ 0 w 1371"/>
                    <a:gd name="T13" fmla="*/ 89 h 229"/>
                    <a:gd name="T14" fmla="*/ 2 w 1371"/>
                    <a:gd name="T15" fmla="*/ 69 h 229"/>
                    <a:gd name="T16" fmla="*/ 2 w 1371"/>
                    <a:gd name="T17" fmla="*/ 45 h 229"/>
                    <a:gd name="T18" fmla="*/ 2 w 1371"/>
                    <a:gd name="T19" fmla="*/ 24 h 229"/>
                    <a:gd name="T20" fmla="*/ 2 w 1371"/>
                    <a:gd name="T21" fmla="*/ 0 h 229"/>
                    <a:gd name="T22" fmla="*/ 681 w 1371"/>
                    <a:gd name="T23" fmla="*/ 105 h 229"/>
                    <a:gd name="T24" fmla="*/ 1011 w 1371"/>
                    <a:gd name="T25" fmla="*/ 153 h 229"/>
                    <a:gd name="T26" fmla="*/ 1013 w 1371"/>
                    <a:gd name="T27" fmla="*/ 171 h 229"/>
                    <a:gd name="T28" fmla="*/ 1016 w 1371"/>
                    <a:gd name="T29" fmla="*/ 190 h 229"/>
                    <a:gd name="T30" fmla="*/ 1019 w 1371"/>
                    <a:gd name="T31" fmla="*/ 208 h 229"/>
                    <a:gd name="T32" fmla="*/ 1021 w 1371"/>
                    <a:gd name="T33" fmla="*/ 224 h 229"/>
                    <a:gd name="T34" fmla="*/ 889 w 1371"/>
                    <a:gd name="T35" fmla="*/ 229 h 229"/>
                    <a:gd name="T36" fmla="*/ 676 w 1371"/>
                    <a:gd name="T37" fmla="*/ 195 h 229"/>
                    <a:gd name="T38" fmla="*/ 676 w 1371"/>
                    <a:gd name="T39" fmla="*/ 173 h 229"/>
                    <a:gd name="T40" fmla="*/ 679 w 1371"/>
                    <a:gd name="T41" fmla="*/ 151 h 229"/>
                    <a:gd name="T42" fmla="*/ 681 w 1371"/>
                    <a:gd name="T43" fmla="*/ 127 h 229"/>
                    <a:gd name="T44" fmla="*/ 681 w 1371"/>
                    <a:gd name="T45" fmla="*/ 105 h 229"/>
                    <a:gd name="T46" fmla="*/ 1065 w 1371"/>
                    <a:gd name="T47" fmla="*/ 166 h 229"/>
                    <a:gd name="T48" fmla="*/ 1371 w 1371"/>
                    <a:gd name="T49" fmla="*/ 216 h 229"/>
                    <a:gd name="T50" fmla="*/ 1076 w 1371"/>
                    <a:gd name="T51" fmla="*/ 224 h 229"/>
                    <a:gd name="T52" fmla="*/ 1071 w 1371"/>
                    <a:gd name="T53" fmla="*/ 211 h 229"/>
                    <a:gd name="T54" fmla="*/ 1069 w 1371"/>
                    <a:gd name="T55" fmla="*/ 195 h 229"/>
                    <a:gd name="T56" fmla="*/ 1065 w 1371"/>
                    <a:gd name="T57" fmla="*/ 180 h 229"/>
                    <a:gd name="T58" fmla="*/ 1065 w 1371"/>
                    <a:gd name="T59" fmla="*/ 166 h 22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371"/>
                    <a:gd name="T91" fmla="*/ 0 h 229"/>
                    <a:gd name="T92" fmla="*/ 1371 w 1371"/>
                    <a:gd name="T93" fmla="*/ 229 h 229"/>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371" h="229">
                      <a:moveTo>
                        <a:pt x="2" y="0"/>
                      </a:moveTo>
                      <a:lnTo>
                        <a:pt x="641" y="98"/>
                      </a:lnTo>
                      <a:lnTo>
                        <a:pt x="641" y="122"/>
                      </a:lnTo>
                      <a:lnTo>
                        <a:pt x="645" y="142"/>
                      </a:lnTo>
                      <a:lnTo>
                        <a:pt x="647" y="166"/>
                      </a:lnTo>
                      <a:lnTo>
                        <a:pt x="647" y="190"/>
                      </a:lnTo>
                      <a:lnTo>
                        <a:pt x="0" y="89"/>
                      </a:lnTo>
                      <a:lnTo>
                        <a:pt x="2" y="69"/>
                      </a:lnTo>
                      <a:lnTo>
                        <a:pt x="2" y="45"/>
                      </a:lnTo>
                      <a:lnTo>
                        <a:pt x="2" y="24"/>
                      </a:lnTo>
                      <a:lnTo>
                        <a:pt x="2" y="0"/>
                      </a:lnTo>
                      <a:close/>
                      <a:moveTo>
                        <a:pt x="681" y="105"/>
                      </a:moveTo>
                      <a:lnTo>
                        <a:pt x="1011" y="153"/>
                      </a:lnTo>
                      <a:lnTo>
                        <a:pt x="1013" y="171"/>
                      </a:lnTo>
                      <a:lnTo>
                        <a:pt x="1016" y="190"/>
                      </a:lnTo>
                      <a:lnTo>
                        <a:pt x="1019" y="208"/>
                      </a:lnTo>
                      <a:lnTo>
                        <a:pt x="1021" y="224"/>
                      </a:lnTo>
                      <a:lnTo>
                        <a:pt x="889" y="229"/>
                      </a:lnTo>
                      <a:lnTo>
                        <a:pt x="676" y="195"/>
                      </a:lnTo>
                      <a:lnTo>
                        <a:pt x="676" y="173"/>
                      </a:lnTo>
                      <a:lnTo>
                        <a:pt x="679" y="151"/>
                      </a:lnTo>
                      <a:lnTo>
                        <a:pt x="681" y="127"/>
                      </a:lnTo>
                      <a:lnTo>
                        <a:pt x="681" y="105"/>
                      </a:lnTo>
                      <a:close/>
                      <a:moveTo>
                        <a:pt x="1065" y="166"/>
                      </a:moveTo>
                      <a:lnTo>
                        <a:pt x="1371" y="216"/>
                      </a:lnTo>
                      <a:lnTo>
                        <a:pt x="1076" y="224"/>
                      </a:lnTo>
                      <a:lnTo>
                        <a:pt x="1071" y="211"/>
                      </a:lnTo>
                      <a:lnTo>
                        <a:pt x="1069" y="195"/>
                      </a:lnTo>
                      <a:lnTo>
                        <a:pt x="1065" y="180"/>
                      </a:lnTo>
                      <a:lnTo>
                        <a:pt x="1065" y="166"/>
                      </a:lnTo>
                      <a:close/>
                    </a:path>
                  </a:pathLst>
                </a:custGeom>
                <a:solidFill>
                  <a:srgbClr val="F9DD82"/>
                </a:solidFill>
                <a:ln w="9525">
                  <a:noFill/>
                  <a:round/>
                  <a:headEnd/>
                  <a:tailEnd/>
                </a:ln>
              </p:spPr>
              <p:txBody>
                <a:bodyPr>
                  <a:prstTxWarp prst="textNoShape">
                    <a:avLst/>
                  </a:prstTxWarp>
                </a:bodyPr>
                <a:lstStyle/>
                <a:p>
                  <a:endParaRPr lang="en-US"/>
                </a:p>
              </p:txBody>
            </p:sp>
            <p:sp>
              <p:nvSpPr>
                <p:cNvPr id="56065" name="Freeform 476"/>
                <p:cNvSpPr>
                  <a:spLocks noChangeAspect="1" noEditPoints="1"/>
                </p:cNvSpPr>
                <p:nvPr/>
              </p:nvSpPr>
              <p:spPr bwMode="auto">
                <a:xfrm>
                  <a:off x="2558" y="2463"/>
                  <a:ext cx="385" cy="64"/>
                </a:xfrm>
                <a:custGeom>
                  <a:avLst/>
                  <a:gdLst>
                    <a:gd name="T0" fmla="*/ 2 w 1153"/>
                    <a:gd name="T1" fmla="*/ 0 h 192"/>
                    <a:gd name="T2" fmla="*/ 647 w 1153"/>
                    <a:gd name="T3" fmla="*/ 97 h 192"/>
                    <a:gd name="T4" fmla="*/ 647 w 1153"/>
                    <a:gd name="T5" fmla="*/ 121 h 192"/>
                    <a:gd name="T6" fmla="*/ 647 w 1153"/>
                    <a:gd name="T7" fmla="*/ 145 h 192"/>
                    <a:gd name="T8" fmla="*/ 647 w 1153"/>
                    <a:gd name="T9" fmla="*/ 169 h 192"/>
                    <a:gd name="T10" fmla="*/ 647 w 1153"/>
                    <a:gd name="T11" fmla="*/ 192 h 192"/>
                    <a:gd name="T12" fmla="*/ 629 w 1153"/>
                    <a:gd name="T13" fmla="*/ 192 h 192"/>
                    <a:gd name="T14" fmla="*/ 0 w 1153"/>
                    <a:gd name="T15" fmla="*/ 94 h 192"/>
                    <a:gd name="T16" fmla="*/ 0 w 1153"/>
                    <a:gd name="T17" fmla="*/ 71 h 192"/>
                    <a:gd name="T18" fmla="*/ 0 w 1153"/>
                    <a:gd name="T19" fmla="*/ 47 h 192"/>
                    <a:gd name="T20" fmla="*/ 0 w 1153"/>
                    <a:gd name="T21" fmla="*/ 24 h 192"/>
                    <a:gd name="T22" fmla="*/ 2 w 1153"/>
                    <a:gd name="T23" fmla="*/ 0 h 192"/>
                    <a:gd name="T24" fmla="*/ 681 w 1153"/>
                    <a:gd name="T25" fmla="*/ 106 h 192"/>
                    <a:gd name="T26" fmla="*/ 1016 w 1153"/>
                    <a:gd name="T27" fmla="*/ 157 h 192"/>
                    <a:gd name="T28" fmla="*/ 1019 w 1153"/>
                    <a:gd name="T29" fmla="*/ 163 h 192"/>
                    <a:gd name="T30" fmla="*/ 1021 w 1153"/>
                    <a:gd name="T31" fmla="*/ 169 h 192"/>
                    <a:gd name="T32" fmla="*/ 1021 w 1153"/>
                    <a:gd name="T33" fmla="*/ 174 h 192"/>
                    <a:gd name="T34" fmla="*/ 1021 w 1153"/>
                    <a:gd name="T35" fmla="*/ 179 h 192"/>
                    <a:gd name="T36" fmla="*/ 681 w 1153"/>
                    <a:gd name="T37" fmla="*/ 186 h 192"/>
                    <a:gd name="T38" fmla="*/ 679 w 1153"/>
                    <a:gd name="T39" fmla="*/ 166 h 192"/>
                    <a:gd name="T40" fmla="*/ 679 w 1153"/>
                    <a:gd name="T41" fmla="*/ 145 h 192"/>
                    <a:gd name="T42" fmla="*/ 679 w 1153"/>
                    <a:gd name="T43" fmla="*/ 126 h 192"/>
                    <a:gd name="T44" fmla="*/ 681 w 1153"/>
                    <a:gd name="T45" fmla="*/ 106 h 192"/>
                    <a:gd name="T46" fmla="*/ 1074 w 1153"/>
                    <a:gd name="T47" fmla="*/ 166 h 192"/>
                    <a:gd name="T48" fmla="*/ 1153 w 1153"/>
                    <a:gd name="T49" fmla="*/ 176 h 192"/>
                    <a:gd name="T50" fmla="*/ 1076 w 1153"/>
                    <a:gd name="T51" fmla="*/ 179 h 192"/>
                    <a:gd name="T52" fmla="*/ 1074 w 1153"/>
                    <a:gd name="T53" fmla="*/ 176 h 192"/>
                    <a:gd name="T54" fmla="*/ 1074 w 1153"/>
                    <a:gd name="T55" fmla="*/ 171 h 192"/>
                    <a:gd name="T56" fmla="*/ 1074 w 1153"/>
                    <a:gd name="T57" fmla="*/ 169 h 192"/>
                    <a:gd name="T58" fmla="*/ 1074 w 1153"/>
                    <a:gd name="T59" fmla="*/ 166 h 192"/>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153"/>
                    <a:gd name="T91" fmla="*/ 0 h 192"/>
                    <a:gd name="T92" fmla="*/ 1153 w 1153"/>
                    <a:gd name="T93" fmla="*/ 192 h 192"/>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153" h="192">
                      <a:moveTo>
                        <a:pt x="2" y="0"/>
                      </a:moveTo>
                      <a:lnTo>
                        <a:pt x="647" y="97"/>
                      </a:lnTo>
                      <a:lnTo>
                        <a:pt x="647" y="121"/>
                      </a:lnTo>
                      <a:lnTo>
                        <a:pt x="647" y="145"/>
                      </a:lnTo>
                      <a:lnTo>
                        <a:pt x="647" y="169"/>
                      </a:lnTo>
                      <a:lnTo>
                        <a:pt x="647" y="192"/>
                      </a:lnTo>
                      <a:lnTo>
                        <a:pt x="629" y="192"/>
                      </a:lnTo>
                      <a:lnTo>
                        <a:pt x="0" y="94"/>
                      </a:lnTo>
                      <a:lnTo>
                        <a:pt x="0" y="71"/>
                      </a:lnTo>
                      <a:lnTo>
                        <a:pt x="0" y="47"/>
                      </a:lnTo>
                      <a:lnTo>
                        <a:pt x="0" y="24"/>
                      </a:lnTo>
                      <a:lnTo>
                        <a:pt x="2" y="0"/>
                      </a:lnTo>
                      <a:close/>
                      <a:moveTo>
                        <a:pt x="681" y="106"/>
                      </a:moveTo>
                      <a:lnTo>
                        <a:pt x="1016" y="157"/>
                      </a:lnTo>
                      <a:lnTo>
                        <a:pt x="1019" y="163"/>
                      </a:lnTo>
                      <a:lnTo>
                        <a:pt x="1021" y="169"/>
                      </a:lnTo>
                      <a:lnTo>
                        <a:pt x="1021" y="174"/>
                      </a:lnTo>
                      <a:lnTo>
                        <a:pt x="1021" y="179"/>
                      </a:lnTo>
                      <a:lnTo>
                        <a:pt x="681" y="186"/>
                      </a:lnTo>
                      <a:lnTo>
                        <a:pt x="679" y="166"/>
                      </a:lnTo>
                      <a:lnTo>
                        <a:pt x="679" y="145"/>
                      </a:lnTo>
                      <a:lnTo>
                        <a:pt x="679" y="126"/>
                      </a:lnTo>
                      <a:lnTo>
                        <a:pt x="681" y="106"/>
                      </a:lnTo>
                      <a:close/>
                      <a:moveTo>
                        <a:pt x="1074" y="166"/>
                      </a:moveTo>
                      <a:lnTo>
                        <a:pt x="1153" y="176"/>
                      </a:lnTo>
                      <a:lnTo>
                        <a:pt x="1076" y="179"/>
                      </a:lnTo>
                      <a:lnTo>
                        <a:pt x="1074" y="176"/>
                      </a:lnTo>
                      <a:lnTo>
                        <a:pt x="1074" y="171"/>
                      </a:lnTo>
                      <a:lnTo>
                        <a:pt x="1074" y="169"/>
                      </a:lnTo>
                      <a:lnTo>
                        <a:pt x="1074" y="166"/>
                      </a:lnTo>
                      <a:close/>
                    </a:path>
                  </a:pathLst>
                </a:custGeom>
                <a:solidFill>
                  <a:srgbClr val="F9DD7F"/>
                </a:solidFill>
                <a:ln w="9525">
                  <a:noFill/>
                  <a:round/>
                  <a:headEnd/>
                  <a:tailEnd/>
                </a:ln>
              </p:spPr>
              <p:txBody>
                <a:bodyPr>
                  <a:prstTxWarp prst="textNoShape">
                    <a:avLst/>
                  </a:prstTxWarp>
                </a:bodyPr>
                <a:lstStyle/>
                <a:p>
                  <a:endParaRPr lang="en-US"/>
                </a:p>
              </p:txBody>
            </p:sp>
            <p:sp>
              <p:nvSpPr>
                <p:cNvPr id="56066" name="Freeform 477"/>
                <p:cNvSpPr>
                  <a:spLocks noChangeAspect="1" noEditPoints="1"/>
                </p:cNvSpPr>
                <p:nvPr/>
              </p:nvSpPr>
              <p:spPr bwMode="auto">
                <a:xfrm>
                  <a:off x="2558" y="2478"/>
                  <a:ext cx="332" cy="76"/>
                </a:xfrm>
                <a:custGeom>
                  <a:avLst/>
                  <a:gdLst>
                    <a:gd name="T0" fmla="*/ 0 w 995"/>
                    <a:gd name="T1" fmla="*/ 0 h 229"/>
                    <a:gd name="T2" fmla="*/ 647 w 995"/>
                    <a:gd name="T3" fmla="*/ 101 h 229"/>
                    <a:gd name="T4" fmla="*/ 647 w 995"/>
                    <a:gd name="T5" fmla="*/ 111 h 229"/>
                    <a:gd name="T6" fmla="*/ 647 w 995"/>
                    <a:gd name="T7" fmla="*/ 125 h 229"/>
                    <a:gd name="T8" fmla="*/ 647 w 995"/>
                    <a:gd name="T9" fmla="*/ 135 h 229"/>
                    <a:gd name="T10" fmla="*/ 647 w 995"/>
                    <a:gd name="T11" fmla="*/ 148 h 229"/>
                    <a:gd name="T12" fmla="*/ 592 w 995"/>
                    <a:gd name="T13" fmla="*/ 148 h 229"/>
                    <a:gd name="T14" fmla="*/ 650 w 995"/>
                    <a:gd name="T15" fmla="*/ 159 h 229"/>
                    <a:gd name="T16" fmla="*/ 650 w 995"/>
                    <a:gd name="T17" fmla="*/ 166 h 229"/>
                    <a:gd name="T18" fmla="*/ 650 w 995"/>
                    <a:gd name="T19" fmla="*/ 177 h 229"/>
                    <a:gd name="T20" fmla="*/ 650 w 995"/>
                    <a:gd name="T21" fmla="*/ 188 h 229"/>
                    <a:gd name="T22" fmla="*/ 650 w 995"/>
                    <a:gd name="T23" fmla="*/ 195 h 229"/>
                    <a:gd name="T24" fmla="*/ 0 w 995"/>
                    <a:gd name="T25" fmla="*/ 98 h 229"/>
                    <a:gd name="T26" fmla="*/ 0 w 995"/>
                    <a:gd name="T27" fmla="*/ 74 h 229"/>
                    <a:gd name="T28" fmla="*/ 0 w 995"/>
                    <a:gd name="T29" fmla="*/ 48 h 229"/>
                    <a:gd name="T30" fmla="*/ 0 w 995"/>
                    <a:gd name="T31" fmla="*/ 24 h 229"/>
                    <a:gd name="T32" fmla="*/ 0 w 995"/>
                    <a:gd name="T33" fmla="*/ 0 h 229"/>
                    <a:gd name="T34" fmla="*/ 676 w 995"/>
                    <a:gd name="T35" fmla="*/ 106 h 229"/>
                    <a:gd name="T36" fmla="*/ 889 w 995"/>
                    <a:gd name="T37" fmla="*/ 140 h 229"/>
                    <a:gd name="T38" fmla="*/ 681 w 995"/>
                    <a:gd name="T39" fmla="*/ 142 h 229"/>
                    <a:gd name="T40" fmla="*/ 681 w 995"/>
                    <a:gd name="T41" fmla="*/ 135 h 229"/>
                    <a:gd name="T42" fmla="*/ 679 w 995"/>
                    <a:gd name="T43" fmla="*/ 127 h 229"/>
                    <a:gd name="T44" fmla="*/ 676 w 995"/>
                    <a:gd name="T45" fmla="*/ 116 h 229"/>
                    <a:gd name="T46" fmla="*/ 676 w 995"/>
                    <a:gd name="T47" fmla="*/ 106 h 229"/>
                    <a:gd name="T48" fmla="*/ 855 w 995"/>
                    <a:gd name="T49" fmla="*/ 229 h 229"/>
                    <a:gd name="T50" fmla="*/ 684 w 995"/>
                    <a:gd name="T51" fmla="*/ 204 h 229"/>
                    <a:gd name="T52" fmla="*/ 681 w 995"/>
                    <a:gd name="T53" fmla="*/ 193 h 229"/>
                    <a:gd name="T54" fmla="*/ 681 w 995"/>
                    <a:gd name="T55" fmla="*/ 182 h 229"/>
                    <a:gd name="T56" fmla="*/ 681 w 995"/>
                    <a:gd name="T57" fmla="*/ 171 h 229"/>
                    <a:gd name="T58" fmla="*/ 681 w 995"/>
                    <a:gd name="T59" fmla="*/ 161 h 229"/>
                    <a:gd name="T60" fmla="*/ 995 w 995"/>
                    <a:gd name="T61" fmla="*/ 214 h 229"/>
                    <a:gd name="T62" fmla="*/ 855 w 995"/>
                    <a:gd name="T63" fmla="*/ 229 h 22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995"/>
                    <a:gd name="T97" fmla="*/ 0 h 229"/>
                    <a:gd name="T98" fmla="*/ 995 w 995"/>
                    <a:gd name="T99" fmla="*/ 229 h 22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995" h="229">
                      <a:moveTo>
                        <a:pt x="0" y="0"/>
                      </a:moveTo>
                      <a:lnTo>
                        <a:pt x="647" y="101"/>
                      </a:lnTo>
                      <a:lnTo>
                        <a:pt x="647" y="111"/>
                      </a:lnTo>
                      <a:lnTo>
                        <a:pt x="647" y="125"/>
                      </a:lnTo>
                      <a:lnTo>
                        <a:pt x="647" y="135"/>
                      </a:lnTo>
                      <a:lnTo>
                        <a:pt x="647" y="148"/>
                      </a:lnTo>
                      <a:lnTo>
                        <a:pt x="592" y="148"/>
                      </a:lnTo>
                      <a:lnTo>
                        <a:pt x="650" y="159"/>
                      </a:lnTo>
                      <a:lnTo>
                        <a:pt x="650" y="166"/>
                      </a:lnTo>
                      <a:lnTo>
                        <a:pt x="650" y="177"/>
                      </a:lnTo>
                      <a:lnTo>
                        <a:pt x="650" y="188"/>
                      </a:lnTo>
                      <a:lnTo>
                        <a:pt x="650" y="195"/>
                      </a:lnTo>
                      <a:lnTo>
                        <a:pt x="0" y="98"/>
                      </a:lnTo>
                      <a:lnTo>
                        <a:pt x="0" y="74"/>
                      </a:lnTo>
                      <a:lnTo>
                        <a:pt x="0" y="48"/>
                      </a:lnTo>
                      <a:lnTo>
                        <a:pt x="0" y="24"/>
                      </a:lnTo>
                      <a:lnTo>
                        <a:pt x="0" y="0"/>
                      </a:lnTo>
                      <a:close/>
                      <a:moveTo>
                        <a:pt x="676" y="106"/>
                      </a:moveTo>
                      <a:lnTo>
                        <a:pt x="889" y="140"/>
                      </a:lnTo>
                      <a:lnTo>
                        <a:pt x="681" y="142"/>
                      </a:lnTo>
                      <a:lnTo>
                        <a:pt x="681" y="135"/>
                      </a:lnTo>
                      <a:lnTo>
                        <a:pt x="679" y="127"/>
                      </a:lnTo>
                      <a:lnTo>
                        <a:pt x="676" y="116"/>
                      </a:lnTo>
                      <a:lnTo>
                        <a:pt x="676" y="106"/>
                      </a:lnTo>
                      <a:close/>
                      <a:moveTo>
                        <a:pt x="855" y="229"/>
                      </a:moveTo>
                      <a:lnTo>
                        <a:pt x="684" y="204"/>
                      </a:lnTo>
                      <a:lnTo>
                        <a:pt x="681" y="193"/>
                      </a:lnTo>
                      <a:lnTo>
                        <a:pt x="681" y="182"/>
                      </a:lnTo>
                      <a:lnTo>
                        <a:pt x="681" y="171"/>
                      </a:lnTo>
                      <a:lnTo>
                        <a:pt x="681" y="161"/>
                      </a:lnTo>
                      <a:lnTo>
                        <a:pt x="995" y="214"/>
                      </a:lnTo>
                      <a:lnTo>
                        <a:pt x="855" y="229"/>
                      </a:lnTo>
                      <a:close/>
                    </a:path>
                  </a:pathLst>
                </a:custGeom>
                <a:solidFill>
                  <a:srgbClr val="F9D87C"/>
                </a:solidFill>
                <a:ln w="9525">
                  <a:noFill/>
                  <a:round/>
                  <a:headEnd/>
                  <a:tailEnd/>
                </a:ln>
              </p:spPr>
              <p:txBody>
                <a:bodyPr>
                  <a:prstTxWarp prst="textNoShape">
                    <a:avLst/>
                  </a:prstTxWarp>
                </a:bodyPr>
                <a:lstStyle/>
                <a:p>
                  <a:endParaRPr lang="en-US"/>
                </a:p>
              </p:txBody>
            </p:sp>
            <p:sp>
              <p:nvSpPr>
                <p:cNvPr id="56067" name="Freeform 478"/>
                <p:cNvSpPr>
                  <a:spLocks noChangeAspect="1" noEditPoints="1"/>
                </p:cNvSpPr>
                <p:nvPr/>
              </p:nvSpPr>
              <p:spPr bwMode="auto">
                <a:xfrm>
                  <a:off x="2558" y="2494"/>
                  <a:ext cx="332" cy="67"/>
                </a:xfrm>
                <a:custGeom>
                  <a:avLst/>
                  <a:gdLst>
                    <a:gd name="T0" fmla="*/ 0 w 995"/>
                    <a:gd name="T1" fmla="*/ 0 h 200"/>
                    <a:gd name="T2" fmla="*/ 629 w 995"/>
                    <a:gd name="T3" fmla="*/ 98 h 200"/>
                    <a:gd name="T4" fmla="*/ 592 w 995"/>
                    <a:gd name="T5" fmla="*/ 98 h 200"/>
                    <a:gd name="T6" fmla="*/ 650 w 995"/>
                    <a:gd name="T7" fmla="*/ 109 h 200"/>
                    <a:gd name="T8" fmla="*/ 650 w 995"/>
                    <a:gd name="T9" fmla="*/ 130 h 200"/>
                    <a:gd name="T10" fmla="*/ 650 w 995"/>
                    <a:gd name="T11" fmla="*/ 150 h 200"/>
                    <a:gd name="T12" fmla="*/ 650 w 995"/>
                    <a:gd name="T13" fmla="*/ 169 h 200"/>
                    <a:gd name="T14" fmla="*/ 650 w 995"/>
                    <a:gd name="T15" fmla="*/ 190 h 200"/>
                    <a:gd name="T16" fmla="*/ 0 w 995"/>
                    <a:gd name="T17" fmla="*/ 92 h 200"/>
                    <a:gd name="T18" fmla="*/ 0 w 995"/>
                    <a:gd name="T19" fmla="*/ 69 h 200"/>
                    <a:gd name="T20" fmla="*/ 0 w 995"/>
                    <a:gd name="T21" fmla="*/ 46 h 200"/>
                    <a:gd name="T22" fmla="*/ 0 w 995"/>
                    <a:gd name="T23" fmla="*/ 22 h 200"/>
                    <a:gd name="T24" fmla="*/ 0 w 995"/>
                    <a:gd name="T25" fmla="*/ 0 h 200"/>
                    <a:gd name="T26" fmla="*/ 718 w 995"/>
                    <a:gd name="T27" fmla="*/ 200 h 200"/>
                    <a:gd name="T28" fmla="*/ 686 w 995"/>
                    <a:gd name="T29" fmla="*/ 198 h 200"/>
                    <a:gd name="T30" fmla="*/ 684 w 995"/>
                    <a:gd name="T31" fmla="*/ 177 h 200"/>
                    <a:gd name="T32" fmla="*/ 684 w 995"/>
                    <a:gd name="T33" fmla="*/ 156 h 200"/>
                    <a:gd name="T34" fmla="*/ 681 w 995"/>
                    <a:gd name="T35" fmla="*/ 135 h 200"/>
                    <a:gd name="T36" fmla="*/ 681 w 995"/>
                    <a:gd name="T37" fmla="*/ 111 h 200"/>
                    <a:gd name="T38" fmla="*/ 995 w 995"/>
                    <a:gd name="T39" fmla="*/ 164 h 200"/>
                    <a:gd name="T40" fmla="*/ 720 w 995"/>
                    <a:gd name="T41" fmla="*/ 190 h 200"/>
                    <a:gd name="T42" fmla="*/ 720 w 995"/>
                    <a:gd name="T43" fmla="*/ 193 h 200"/>
                    <a:gd name="T44" fmla="*/ 720 w 995"/>
                    <a:gd name="T45" fmla="*/ 195 h 200"/>
                    <a:gd name="T46" fmla="*/ 720 w 995"/>
                    <a:gd name="T47" fmla="*/ 198 h 200"/>
                    <a:gd name="T48" fmla="*/ 718 w 995"/>
                    <a:gd name="T49" fmla="*/ 200 h 200"/>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995"/>
                    <a:gd name="T76" fmla="*/ 0 h 200"/>
                    <a:gd name="T77" fmla="*/ 995 w 995"/>
                    <a:gd name="T78" fmla="*/ 200 h 200"/>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995" h="200">
                      <a:moveTo>
                        <a:pt x="0" y="0"/>
                      </a:moveTo>
                      <a:lnTo>
                        <a:pt x="629" y="98"/>
                      </a:lnTo>
                      <a:lnTo>
                        <a:pt x="592" y="98"/>
                      </a:lnTo>
                      <a:lnTo>
                        <a:pt x="650" y="109"/>
                      </a:lnTo>
                      <a:lnTo>
                        <a:pt x="650" y="130"/>
                      </a:lnTo>
                      <a:lnTo>
                        <a:pt x="650" y="150"/>
                      </a:lnTo>
                      <a:lnTo>
                        <a:pt x="650" y="169"/>
                      </a:lnTo>
                      <a:lnTo>
                        <a:pt x="650" y="190"/>
                      </a:lnTo>
                      <a:lnTo>
                        <a:pt x="0" y="92"/>
                      </a:lnTo>
                      <a:lnTo>
                        <a:pt x="0" y="69"/>
                      </a:lnTo>
                      <a:lnTo>
                        <a:pt x="0" y="46"/>
                      </a:lnTo>
                      <a:lnTo>
                        <a:pt x="0" y="22"/>
                      </a:lnTo>
                      <a:lnTo>
                        <a:pt x="0" y="0"/>
                      </a:lnTo>
                      <a:close/>
                      <a:moveTo>
                        <a:pt x="718" y="200"/>
                      </a:moveTo>
                      <a:lnTo>
                        <a:pt x="686" y="198"/>
                      </a:lnTo>
                      <a:lnTo>
                        <a:pt x="684" y="177"/>
                      </a:lnTo>
                      <a:lnTo>
                        <a:pt x="684" y="156"/>
                      </a:lnTo>
                      <a:lnTo>
                        <a:pt x="681" y="135"/>
                      </a:lnTo>
                      <a:lnTo>
                        <a:pt x="681" y="111"/>
                      </a:lnTo>
                      <a:lnTo>
                        <a:pt x="995" y="164"/>
                      </a:lnTo>
                      <a:lnTo>
                        <a:pt x="720" y="190"/>
                      </a:lnTo>
                      <a:lnTo>
                        <a:pt x="720" y="193"/>
                      </a:lnTo>
                      <a:lnTo>
                        <a:pt x="720" y="195"/>
                      </a:lnTo>
                      <a:lnTo>
                        <a:pt x="720" y="198"/>
                      </a:lnTo>
                      <a:lnTo>
                        <a:pt x="718" y="200"/>
                      </a:lnTo>
                      <a:close/>
                    </a:path>
                  </a:pathLst>
                </a:custGeom>
                <a:solidFill>
                  <a:srgbClr val="F9D87C"/>
                </a:solidFill>
                <a:ln w="9525">
                  <a:noFill/>
                  <a:round/>
                  <a:headEnd/>
                  <a:tailEnd/>
                </a:ln>
              </p:spPr>
              <p:txBody>
                <a:bodyPr>
                  <a:prstTxWarp prst="textNoShape">
                    <a:avLst/>
                  </a:prstTxWarp>
                </a:bodyPr>
                <a:lstStyle/>
                <a:p>
                  <a:endParaRPr lang="en-US"/>
                </a:p>
              </p:txBody>
            </p:sp>
            <p:sp>
              <p:nvSpPr>
                <p:cNvPr id="56068" name="Freeform 479"/>
                <p:cNvSpPr>
                  <a:spLocks noChangeAspect="1" noEditPoints="1"/>
                </p:cNvSpPr>
                <p:nvPr/>
              </p:nvSpPr>
              <p:spPr bwMode="auto">
                <a:xfrm>
                  <a:off x="2556" y="2510"/>
                  <a:ext cx="287" cy="64"/>
                </a:xfrm>
                <a:custGeom>
                  <a:avLst/>
                  <a:gdLst>
                    <a:gd name="T0" fmla="*/ 7 w 862"/>
                    <a:gd name="T1" fmla="*/ 0 h 190"/>
                    <a:gd name="T2" fmla="*/ 657 w 862"/>
                    <a:gd name="T3" fmla="*/ 97 h 190"/>
                    <a:gd name="T4" fmla="*/ 657 w 862"/>
                    <a:gd name="T5" fmla="*/ 121 h 190"/>
                    <a:gd name="T6" fmla="*/ 657 w 862"/>
                    <a:gd name="T7" fmla="*/ 145 h 190"/>
                    <a:gd name="T8" fmla="*/ 657 w 862"/>
                    <a:gd name="T9" fmla="*/ 169 h 190"/>
                    <a:gd name="T10" fmla="*/ 657 w 862"/>
                    <a:gd name="T11" fmla="*/ 190 h 190"/>
                    <a:gd name="T12" fmla="*/ 0 w 862"/>
                    <a:gd name="T13" fmla="*/ 90 h 190"/>
                    <a:gd name="T14" fmla="*/ 0 w 862"/>
                    <a:gd name="T15" fmla="*/ 66 h 190"/>
                    <a:gd name="T16" fmla="*/ 4 w 862"/>
                    <a:gd name="T17" fmla="*/ 44 h 190"/>
                    <a:gd name="T18" fmla="*/ 7 w 862"/>
                    <a:gd name="T19" fmla="*/ 21 h 190"/>
                    <a:gd name="T20" fmla="*/ 7 w 862"/>
                    <a:gd name="T21" fmla="*/ 0 h 190"/>
                    <a:gd name="T22" fmla="*/ 691 w 862"/>
                    <a:gd name="T23" fmla="*/ 106 h 190"/>
                    <a:gd name="T24" fmla="*/ 862 w 862"/>
                    <a:gd name="T25" fmla="*/ 131 h 190"/>
                    <a:gd name="T26" fmla="*/ 727 w 862"/>
                    <a:gd name="T27" fmla="*/ 142 h 190"/>
                    <a:gd name="T28" fmla="*/ 725 w 862"/>
                    <a:gd name="T29" fmla="*/ 155 h 190"/>
                    <a:gd name="T30" fmla="*/ 720 w 862"/>
                    <a:gd name="T31" fmla="*/ 166 h 190"/>
                    <a:gd name="T32" fmla="*/ 712 w 862"/>
                    <a:gd name="T33" fmla="*/ 176 h 190"/>
                    <a:gd name="T34" fmla="*/ 699 w 862"/>
                    <a:gd name="T35" fmla="*/ 187 h 190"/>
                    <a:gd name="T36" fmla="*/ 696 w 862"/>
                    <a:gd name="T37" fmla="*/ 166 h 190"/>
                    <a:gd name="T38" fmla="*/ 693 w 862"/>
                    <a:gd name="T39" fmla="*/ 147 h 190"/>
                    <a:gd name="T40" fmla="*/ 691 w 862"/>
                    <a:gd name="T41" fmla="*/ 126 h 190"/>
                    <a:gd name="T42" fmla="*/ 691 w 862"/>
                    <a:gd name="T43" fmla="*/ 106 h 190"/>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862"/>
                    <a:gd name="T67" fmla="*/ 0 h 190"/>
                    <a:gd name="T68" fmla="*/ 862 w 862"/>
                    <a:gd name="T69" fmla="*/ 190 h 190"/>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862" h="190">
                      <a:moveTo>
                        <a:pt x="7" y="0"/>
                      </a:moveTo>
                      <a:lnTo>
                        <a:pt x="657" y="97"/>
                      </a:lnTo>
                      <a:lnTo>
                        <a:pt x="657" y="121"/>
                      </a:lnTo>
                      <a:lnTo>
                        <a:pt x="657" y="145"/>
                      </a:lnTo>
                      <a:lnTo>
                        <a:pt x="657" y="169"/>
                      </a:lnTo>
                      <a:lnTo>
                        <a:pt x="657" y="190"/>
                      </a:lnTo>
                      <a:lnTo>
                        <a:pt x="0" y="90"/>
                      </a:lnTo>
                      <a:lnTo>
                        <a:pt x="0" y="66"/>
                      </a:lnTo>
                      <a:lnTo>
                        <a:pt x="4" y="44"/>
                      </a:lnTo>
                      <a:lnTo>
                        <a:pt x="7" y="21"/>
                      </a:lnTo>
                      <a:lnTo>
                        <a:pt x="7" y="0"/>
                      </a:lnTo>
                      <a:close/>
                      <a:moveTo>
                        <a:pt x="691" y="106"/>
                      </a:moveTo>
                      <a:lnTo>
                        <a:pt x="862" y="131"/>
                      </a:lnTo>
                      <a:lnTo>
                        <a:pt x="727" y="142"/>
                      </a:lnTo>
                      <a:lnTo>
                        <a:pt x="725" y="155"/>
                      </a:lnTo>
                      <a:lnTo>
                        <a:pt x="720" y="166"/>
                      </a:lnTo>
                      <a:lnTo>
                        <a:pt x="712" y="176"/>
                      </a:lnTo>
                      <a:lnTo>
                        <a:pt x="699" y="187"/>
                      </a:lnTo>
                      <a:lnTo>
                        <a:pt x="696" y="166"/>
                      </a:lnTo>
                      <a:lnTo>
                        <a:pt x="693" y="147"/>
                      </a:lnTo>
                      <a:lnTo>
                        <a:pt x="691" y="126"/>
                      </a:lnTo>
                      <a:lnTo>
                        <a:pt x="691" y="106"/>
                      </a:lnTo>
                      <a:close/>
                    </a:path>
                  </a:pathLst>
                </a:custGeom>
                <a:solidFill>
                  <a:srgbClr val="F7D677"/>
                </a:solidFill>
                <a:ln w="9525">
                  <a:noFill/>
                  <a:round/>
                  <a:headEnd/>
                  <a:tailEnd/>
                </a:ln>
              </p:spPr>
              <p:txBody>
                <a:bodyPr>
                  <a:prstTxWarp prst="textNoShape">
                    <a:avLst/>
                  </a:prstTxWarp>
                </a:bodyPr>
                <a:lstStyle/>
                <a:p>
                  <a:endParaRPr lang="en-US"/>
                </a:p>
              </p:txBody>
            </p:sp>
            <p:sp>
              <p:nvSpPr>
                <p:cNvPr id="56069" name="Freeform 480"/>
                <p:cNvSpPr>
                  <a:spLocks noChangeAspect="1" noEditPoints="1"/>
                </p:cNvSpPr>
                <p:nvPr/>
              </p:nvSpPr>
              <p:spPr bwMode="auto">
                <a:xfrm>
                  <a:off x="2556" y="2525"/>
                  <a:ext cx="242" cy="53"/>
                </a:xfrm>
                <a:custGeom>
                  <a:avLst/>
                  <a:gdLst>
                    <a:gd name="T0" fmla="*/ 7 w 725"/>
                    <a:gd name="T1" fmla="*/ 0 h 159"/>
                    <a:gd name="T2" fmla="*/ 657 w 725"/>
                    <a:gd name="T3" fmla="*/ 98 h 159"/>
                    <a:gd name="T4" fmla="*/ 657 w 725"/>
                    <a:gd name="T5" fmla="*/ 111 h 159"/>
                    <a:gd name="T6" fmla="*/ 657 w 725"/>
                    <a:gd name="T7" fmla="*/ 125 h 159"/>
                    <a:gd name="T8" fmla="*/ 657 w 725"/>
                    <a:gd name="T9" fmla="*/ 140 h 159"/>
                    <a:gd name="T10" fmla="*/ 657 w 725"/>
                    <a:gd name="T11" fmla="*/ 154 h 159"/>
                    <a:gd name="T12" fmla="*/ 430 w 725"/>
                    <a:gd name="T13" fmla="*/ 159 h 159"/>
                    <a:gd name="T14" fmla="*/ 0 w 725"/>
                    <a:gd name="T15" fmla="*/ 91 h 159"/>
                    <a:gd name="T16" fmla="*/ 0 w 725"/>
                    <a:gd name="T17" fmla="*/ 69 h 159"/>
                    <a:gd name="T18" fmla="*/ 0 w 725"/>
                    <a:gd name="T19" fmla="*/ 46 h 159"/>
                    <a:gd name="T20" fmla="*/ 4 w 725"/>
                    <a:gd name="T21" fmla="*/ 22 h 159"/>
                    <a:gd name="T22" fmla="*/ 7 w 725"/>
                    <a:gd name="T23" fmla="*/ 0 h 159"/>
                    <a:gd name="T24" fmla="*/ 693 w 725"/>
                    <a:gd name="T25" fmla="*/ 106 h 159"/>
                    <a:gd name="T26" fmla="*/ 725 w 725"/>
                    <a:gd name="T27" fmla="*/ 108 h 159"/>
                    <a:gd name="T28" fmla="*/ 720 w 725"/>
                    <a:gd name="T29" fmla="*/ 120 h 159"/>
                    <a:gd name="T30" fmla="*/ 717 w 725"/>
                    <a:gd name="T31" fmla="*/ 130 h 159"/>
                    <a:gd name="T32" fmla="*/ 710 w 725"/>
                    <a:gd name="T33" fmla="*/ 137 h 159"/>
                    <a:gd name="T34" fmla="*/ 699 w 725"/>
                    <a:gd name="T35" fmla="*/ 143 h 159"/>
                    <a:gd name="T36" fmla="*/ 699 w 725"/>
                    <a:gd name="T37" fmla="*/ 135 h 159"/>
                    <a:gd name="T38" fmla="*/ 696 w 725"/>
                    <a:gd name="T39" fmla="*/ 127 h 159"/>
                    <a:gd name="T40" fmla="*/ 693 w 725"/>
                    <a:gd name="T41" fmla="*/ 116 h 159"/>
                    <a:gd name="T42" fmla="*/ 693 w 725"/>
                    <a:gd name="T43" fmla="*/ 106 h 15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725"/>
                    <a:gd name="T67" fmla="*/ 0 h 159"/>
                    <a:gd name="T68" fmla="*/ 725 w 725"/>
                    <a:gd name="T69" fmla="*/ 159 h 15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725" h="159">
                      <a:moveTo>
                        <a:pt x="7" y="0"/>
                      </a:moveTo>
                      <a:lnTo>
                        <a:pt x="657" y="98"/>
                      </a:lnTo>
                      <a:lnTo>
                        <a:pt x="657" y="111"/>
                      </a:lnTo>
                      <a:lnTo>
                        <a:pt x="657" y="125"/>
                      </a:lnTo>
                      <a:lnTo>
                        <a:pt x="657" y="140"/>
                      </a:lnTo>
                      <a:lnTo>
                        <a:pt x="657" y="154"/>
                      </a:lnTo>
                      <a:lnTo>
                        <a:pt x="430" y="159"/>
                      </a:lnTo>
                      <a:lnTo>
                        <a:pt x="0" y="91"/>
                      </a:lnTo>
                      <a:lnTo>
                        <a:pt x="0" y="69"/>
                      </a:lnTo>
                      <a:lnTo>
                        <a:pt x="0" y="46"/>
                      </a:lnTo>
                      <a:lnTo>
                        <a:pt x="4" y="22"/>
                      </a:lnTo>
                      <a:lnTo>
                        <a:pt x="7" y="0"/>
                      </a:lnTo>
                      <a:close/>
                      <a:moveTo>
                        <a:pt x="693" y="106"/>
                      </a:moveTo>
                      <a:lnTo>
                        <a:pt x="725" y="108"/>
                      </a:lnTo>
                      <a:lnTo>
                        <a:pt x="720" y="120"/>
                      </a:lnTo>
                      <a:lnTo>
                        <a:pt x="717" y="130"/>
                      </a:lnTo>
                      <a:lnTo>
                        <a:pt x="710" y="137"/>
                      </a:lnTo>
                      <a:lnTo>
                        <a:pt x="699" y="143"/>
                      </a:lnTo>
                      <a:lnTo>
                        <a:pt x="699" y="135"/>
                      </a:lnTo>
                      <a:lnTo>
                        <a:pt x="696" y="127"/>
                      </a:lnTo>
                      <a:lnTo>
                        <a:pt x="693" y="116"/>
                      </a:lnTo>
                      <a:lnTo>
                        <a:pt x="693" y="106"/>
                      </a:lnTo>
                      <a:close/>
                    </a:path>
                  </a:pathLst>
                </a:custGeom>
                <a:solidFill>
                  <a:srgbClr val="F7D675"/>
                </a:solidFill>
                <a:ln w="9525">
                  <a:noFill/>
                  <a:round/>
                  <a:headEnd/>
                  <a:tailEnd/>
                </a:ln>
              </p:spPr>
              <p:txBody>
                <a:bodyPr>
                  <a:prstTxWarp prst="textNoShape">
                    <a:avLst/>
                  </a:prstTxWarp>
                </a:bodyPr>
                <a:lstStyle/>
                <a:p>
                  <a:endParaRPr lang="en-US"/>
                </a:p>
              </p:txBody>
            </p:sp>
            <p:sp>
              <p:nvSpPr>
                <p:cNvPr id="56070" name="Freeform 481"/>
                <p:cNvSpPr>
                  <a:spLocks noChangeAspect="1"/>
                </p:cNvSpPr>
                <p:nvPr/>
              </p:nvSpPr>
              <p:spPr bwMode="auto">
                <a:xfrm>
                  <a:off x="2556" y="2540"/>
                  <a:ext cx="219" cy="39"/>
                </a:xfrm>
                <a:custGeom>
                  <a:avLst/>
                  <a:gdLst>
                    <a:gd name="T0" fmla="*/ 0 w 657"/>
                    <a:gd name="T1" fmla="*/ 0 h 115"/>
                    <a:gd name="T2" fmla="*/ 657 w 657"/>
                    <a:gd name="T3" fmla="*/ 100 h 115"/>
                    <a:gd name="T4" fmla="*/ 657 w 657"/>
                    <a:gd name="T5" fmla="*/ 103 h 115"/>
                    <a:gd name="T6" fmla="*/ 657 w 657"/>
                    <a:gd name="T7" fmla="*/ 105 h 115"/>
                    <a:gd name="T8" fmla="*/ 657 w 657"/>
                    <a:gd name="T9" fmla="*/ 108 h 115"/>
                    <a:gd name="T10" fmla="*/ 146 w 657"/>
                    <a:gd name="T11" fmla="*/ 115 h 115"/>
                    <a:gd name="T12" fmla="*/ 0 w 657"/>
                    <a:gd name="T13" fmla="*/ 94 h 115"/>
                    <a:gd name="T14" fmla="*/ 0 w 657"/>
                    <a:gd name="T15" fmla="*/ 70 h 115"/>
                    <a:gd name="T16" fmla="*/ 0 w 657"/>
                    <a:gd name="T17" fmla="*/ 47 h 115"/>
                    <a:gd name="T18" fmla="*/ 0 w 657"/>
                    <a:gd name="T19" fmla="*/ 23 h 115"/>
                    <a:gd name="T20" fmla="*/ 0 w 657"/>
                    <a:gd name="T21" fmla="*/ 0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657"/>
                    <a:gd name="T34" fmla="*/ 0 h 115"/>
                    <a:gd name="T35" fmla="*/ 657 w 657"/>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657" h="115">
                      <a:moveTo>
                        <a:pt x="0" y="0"/>
                      </a:moveTo>
                      <a:lnTo>
                        <a:pt x="657" y="100"/>
                      </a:lnTo>
                      <a:lnTo>
                        <a:pt x="657" y="103"/>
                      </a:lnTo>
                      <a:lnTo>
                        <a:pt x="657" y="105"/>
                      </a:lnTo>
                      <a:lnTo>
                        <a:pt x="657" y="108"/>
                      </a:lnTo>
                      <a:lnTo>
                        <a:pt x="146" y="115"/>
                      </a:lnTo>
                      <a:lnTo>
                        <a:pt x="0" y="94"/>
                      </a:lnTo>
                      <a:lnTo>
                        <a:pt x="0" y="70"/>
                      </a:lnTo>
                      <a:lnTo>
                        <a:pt x="0" y="47"/>
                      </a:lnTo>
                      <a:lnTo>
                        <a:pt x="0" y="23"/>
                      </a:lnTo>
                      <a:lnTo>
                        <a:pt x="0" y="0"/>
                      </a:lnTo>
                      <a:close/>
                    </a:path>
                  </a:pathLst>
                </a:custGeom>
                <a:solidFill>
                  <a:srgbClr val="F7D372"/>
                </a:solidFill>
                <a:ln w="9525">
                  <a:noFill/>
                  <a:round/>
                  <a:headEnd/>
                  <a:tailEnd/>
                </a:ln>
              </p:spPr>
              <p:txBody>
                <a:bodyPr>
                  <a:prstTxWarp prst="textNoShape">
                    <a:avLst/>
                  </a:prstTxWarp>
                </a:bodyPr>
                <a:lstStyle/>
                <a:p>
                  <a:endParaRPr lang="en-US"/>
                </a:p>
              </p:txBody>
            </p:sp>
            <p:sp>
              <p:nvSpPr>
                <p:cNvPr id="56071" name="Freeform 482"/>
                <p:cNvSpPr>
                  <a:spLocks noChangeAspect="1" noEditPoints="1"/>
                </p:cNvSpPr>
                <p:nvPr/>
              </p:nvSpPr>
              <p:spPr bwMode="auto">
                <a:xfrm>
                  <a:off x="2554" y="2555"/>
                  <a:ext cx="169" cy="55"/>
                </a:xfrm>
                <a:custGeom>
                  <a:avLst/>
                  <a:gdLst>
                    <a:gd name="T0" fmla="*/ 5 w 506"/>
                    <a:gd name="T1" fmla="*/ 0 h 165"/>
                    <a:gd name="T2" fmla="*/ 435 w 506"/>
                    <a:gd name="T3" fmla="*/ 68 h 165"/>
                    <a:gd name="T4" fmla="*/ 5 w 506"/>
                    <a:gd name="T5" fmla="*/ 70 h 165"/>
                    <a:gd name="T6" fmla="*/ 5 w 506"/>
                    <a:gd name="T7" fmla="*/ 55 h 165"/>
                    <a:gd name="T8" fmla="*/ 5 w 506"/>
                    <a:gd name="T9" fmla="*/ 36 h 165"/>
                    <a:gd name="T10" fmla="*/ 5 w 506"/>
                    <a:gd name="T11" fmla="*/ 17 h 165"/>
                    <a:gd name="T12" fmla="*/ 5 w 506"/>
                    <a:gd name="T13" fmla="*/ 0 h 165"/>
                    <a:gd name="T14" fmla="*/ 456 w 506"/>
                    <a:gd name="T15" fmla="*/ 165 h 165"/>
                    <a:gd name="T16" fmla="*/ 0 w 506"/>
                    <a:gd name="T17" fmla="*/ 97 h 165"/>
                    <a:gd name="T18" fmla="*/ 0 w 506"/>
                    <a:gd name="T19" fmla="*/ 94 h 165"/>
                    <a:gd name="T20" fmla="*/ 27 w 506"/>
                    <a:gd name="T21" fmla="*/ 94 h 165"/>
                    <a:gd name="T22" fmla="*/ 63 w 506"/>
                    <a:gd name="T23" fmla="*/ 97 h 165"/>
                    <a:gd name="T24" fmla="*/ 106 w 506"/>
                    <a:gd name="T25" fmla="*/ 99 h 165"/>
                    <a:gd name="T26" fmla="*/ 154 w 506"/>
                    <a:gd name="T27" fmla="*/ 102 h 165"/>
                    <a:gd name="T28" fmla="*/ 203 w 506"/>
                    <a:gd name="T29" fmla="*/ 104 h 165"/>
                    <a:gd name="T30" fmla="*/ 253 w 506"/>
                    <a:gd name="T31" fmla="*/ 109 h 165"/>
                    <a:gd name="T32" fmla="*/ 306 w 506"/>
                    <a:gd name="T33" fmla="*/ 115 h 165"/>
                    <a:gd name="T34" fmla="*/ 356 w 506"/>
                    <a:gd name="T35" fmla="*/ 118 h 165"/>
                    <a:gd name="T36" fmla="*/ 400 w 506"/>
                    <a:gd name="T37" fmla="*/ 123 h 165"/>
                    <a:gd name="T38" fmla="*/ 441 w 506"/>
                    <a:gd name="T39" fmla="*/ 128 h 165"/>
                    <a:gd name="T40" fmla="*/ 472 w 506"/>
                    <a:gd name="T41" fmla="*/ 136 h 165"/>
                    <a:gd name="T42" fmla="*/ 496 w 506"/>
                    <a:gd name="T43" fmla="*/ 142 h 165"/>
                    <a:gd name="T44" fmla="*/ 506 w 506"/>
                    <a:gd name="T45" fmla="*/ 147 h 165"/>
                    <a:gd name="T46" fmla="*/ 506 w 506"/>
                    <a:gd name="T47" fmla="*/ 152 h 165"/>
                    <a:gd name="T48" fmla="*/ 491 w 506"/>
                    <a:gd name="T49" fmla="*/ 160 h 165"/>
                    <a:gd name="T50" fmla="*/ 456 w 506"/>
                    <a:gd name="T51" fmla="*/ 165 h 16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06"/>
                    <a:gd name="T79" fmla="*/ 0 h 165"/>
                    <a:gd name="T80" fmla="*/ 506 w 506"/>
                    <a:gd name="T81" fmla="*/ 165 h 16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06" h="165">
                      <a:moveTo>
                        <a:pt x="5" y="0"/>
                      </a:moveTo>
                      <a:lnTo>
                        <a:pt x="435" y="68"/>
                      </a:lnTo>
                      <a:lnTo>
                        <a:pt x="5" y="70"/>
                      </a:lnTo>
                      <a:lnTo>
                        <a:pt x="5" y="55"/>
                      </a:lnTo>
                      <a:lnTo>
                        <a:pt x="5" y="36"/>
                      </a:lnTo>
                      <a:lnTo>
                        <a:pt x="5" y="17"/>
                      </a:lnTo>
                      <a:lnTo>
                        <a:pt x="5" y="0"/>
                      </a:lnTo>
                      <a:close/>
                      <a:moveTo>
                        <a:pt x="456" y="165"/>
                      </a:moveTo>
                      <a:lnTo>
                        <a:pt x="0" y="97"/>
                      </a:lnTo>
                      <a:lnTo>
                        <a:pt x="0" y="94"/>
                      </a:lnTo>
                      <a:lnTo>
                        <a:pt x="27" y="94"/>
                      </a:lnTo>
                      <a:lnTo>
                        <a:pt x="63" y="97"/>
                      </a:lnTo>
                      <a:lnTo>
                        <a:pt x="106" y="99"/>
                      </a:lnTo>
                      <a:lnTo>
                        <a:pt x="154" y="102"/>
                      </a:lnTo>
                      <a:lnTo>
                        <a:pt x="203" y="104"/>
                      </a:lnTo>
                      <a:lnTo>
                        <a:pt x="253" y="109"/>
                      </a:lnTo>
                      <a:lnTo>
                        <a:pt x="306" y="115"/>
                      </a:lnTo>
                      <a:lnTo>
                        <a:pt x="356" y="118"/>
                      </a:lnTo>
                      <a:lnTo>
                        <a:pt x="400" y="123"/>
                      </a:lnTo>
                      <a:lnTo>
                        <a:pt x="441" y="128"/>
                      </a:lnTo>
                      <a:lnTo>
                        <a:pt x="472" y="136"/>
                      </a:lnTo>
                      <a:lnTo>
                        <a:pt x="496" y="142"/>
                      </a:lnTo>
                      <a:lnTo>
                        <a:pt x="506" y="147"/>
                      </a:lnTo>
                      <a:lnTo>
                        <a:pt x="506" y="152"/>
                      </a:lnTo>
                      <a:lnTo>
                        <a:pt x="491" y="160"/>
                      </a:lnTo>
                      <a:lnTo>
                        <a:pt x="456" y="165"/>
                      </a:lnTo>
                      <a:close/>
                    </a:path>
                  </a:pathLst>
                </a:custGeom>
                <a:solidFill>
                  <a:srgbClr val="F7D170"/>
                </a:solidFill>
                <a:ln w="9525">
                  <a:noFill/>
                  <a:round/>
                  <a:headEnd/>
                  <a:tailEnd/>
                </a:ln>
              </p:spPr>
              <p:txBody>
                <a:bodyPr>
                  <a:prstTxWarp prst="textNoShape">
                    <a:avLst/>
                  </a:prstTxWarp>
                </a:bodyPr>
                <a:lstStyle/>
                <a:p>
                  <a:endParaRPr lang="en-US"/>
                </a:p>
              </p:txBody>
            </p:sp>
            <p:sp>
              <p:nvSpPr>
                <p:cNvPr id="56072" name="Freeform 483"/>
                <p:cNvSpPr>
                  <a:spLocks noChangeAspect="1" noEditPoints="1"/>
                </p:cNvSpPr>
                <p:nvPr/>
              </p:nvSpPr>
              <p:spPr bwMode="auto">
                <a:xfrm>
                  <a:off x="2550" y="2572"/>
                  <a:ext cx="173" cy="178"/>
                </a:xfrm>
                <a:custGeom>
                  <a:avLst/>
                  <a:gdLst>
                    <a:gd name="T0" fmla="*/ 163 w 518"/>
                    <a:gd name="T1" fmla="*/ 21 h 535"/>
                    <a:gd name="T2" fmla="*/ 17 w 518"/>
                    <a:gd name="T3" fmla="*/ 16 h 535"/>
                    <a:gd name="T4" fmla="*/ 17 w 518"/>
                    <a:gd name="T5" fmla="*/ 6 h 535"/>
                    <a:gd name="T6" fmla="*/ 12 w 518"/>
                    <a:gd name="T7" fmla="*/ 45 h 535"/>
                    <a:gd name="T8" fmla="*/ 92 w 518"/>
                    <a:gd name="T9" fmla="*/ 48 h 535"/>
                    <a:gd name="T10" fmla="*/ 205 w 518"/>
                    <a:gd name="T11" fmla="*/ 55 h 535"/>
                    <a:gd name="T12" fmla="*/ 326 w 518"/>
                    <a:gd name="T13" fmla="*/ 66 h 535"/>
                    <a:gd name="T14" fmla="*/ 436 w 518"/>
                    <a:gd name="T15" fmla="*/ 77 h 535"/>
                    <a:gd name="T16" fmla="*/ 505 w 518"/>
                    <a:gd name="T17" fmla="*/ 89 h 535"/>
                    <a:gd name="T18" fmla="*/ 513 w 518"/>
                    <a:gd name="T19" fmla="*/ 103 h 535"/>
                    <a:gd name="T20" fmla="*/ 434 w 518"/>
                    <a:gd name="T21" fmla="*/ 116 h 535"/>
                    <a:gd name="T22" fmla="*/ 244 w 518"/>
                    <a:gd name="T23" fmla="*/ 127 h 535"/>
                    <a:gd name="T24" fmla="*/ 12 w 518"/>
                    <a:gd name="T25" fmla="*/ 111 h 535"/>
                    <a:gd name="T26" fmla="*/ 12 w 518"/>
                    <a:gd name="T27" fmla="*/ 66 h 535"/>
                    <a:gd name="T28" fmla="*/ 10 w 518"/>
                    <a:gd name="T29" fmla="*/ 195 h 535"/>
                    <a:gd name="T30" fmla="*/ 113 w 518"/>
                    <a:gd name="T31" fmla="*/ 216 h 535"/>
                    <a:gd name="T32" fmla="*/ 212 w 518"/>
                    <a:gd name="T33" fmla="*/ 235 h 535"/>
                    <a:gd name="T34" fmla="*/ 310 w 518"/>
                    <a:gd name="T35" fmla="*/ 258 h 535"/>
                    <a:gd name="T36" fmla="*/ 405 w 518"/>
                    <a:gd name="T37" fmla="*/ 284 h 535"/>
                    <a:gd name="T38" fmla="*/ 426 w 518"/>
                    <a:gd name="T39" fmla="*/ 293 h 535"/>
                    <a:gd name="T40" fmla="*/ 412 w 518"/>
                    <a:gd name="T41" fmla="*/ 301 h 535"/>
                    <a:gd name="T42" fmla="*/ 373 w 518"/>
                    <a:gd name="T43" fmla="*/ 306 h 535"/>
                    <a:gd name="T44" fmla="*/ 318 w 518"/>
                    <a:gd name="T45" fmla="*/ 308 h 535"/>
                    <a:gd name="T46" fmla="*/ 253 w 518"/>
                    <a:gd name="T47" fmla="*/ 311 h 535"/>
                    <a:gd name="T48" fmla="*/ 183 w 518"/>
                    <a:gd name="T49" fmla="*/ 317 h 535"/>
                    <a:gd name="T50" fmla="*/ 118 w 518"/>
                    <a:gd name="T51" fmla="*/ 319 h 535"/>
                    <a:gd name="T52" fmla="*/ 68 w 518"/>
                    <a:gd name="T53" fmla="*/ 322 h 535"/>
                    <a:gd name="T54" fmla="*/ 7 w 518"/>
                    <a:gd name="T55" fmla="*/ 295 h 535"/>
                    <a:gd name="T56" fmla="*/ 10 w 518"/>
                    <a:gd name="T57" fmla="*/ 229 h 535"/>
                    <a:gd name="T58" fmla="*/ 5 w 518"/>
                    <a:gd name="T59" fmla="*/ 469 h 535"/>
                    <a:gd name="T60" fmla="*/ 73 w 518"/>
                    <a:gd name="T61" fmla="*/ 477 h 535"/>
                    <a:gd name="T62" fmla="*/ 142 w 518"/>
                    <a:gd name="T63" fmla="*/ 484 h 535"/>
                    <a:gd name="T64" fmla="*/ 207 w 518"/>
                    <a:gd name="T65" fmla="*/ 493 h 535"/>
                    <a:gd name="T66" fmla="*/ 273 w 518"/>
                    <a:gd name="T67" fmla="*/ 501 h 535"/>
                    <a:gd name="T68" fmla="*/ 205 w 518"/>
                    <a:gd name="T69" fmla="*/ 511 h 535"/>
                    <a:gd name="T70" fmla="*/ 139 w 518"/>
                    <a:gd name="T71" fmla="*/ 519 h 535"/>
                    <a:gd name="T72" fmla="*/ 70 w 518"/>
                    <a:gd name="T73" fmla="*/ 527 h 535"/>
                    <a:gd name="T74" fmla="*/ 0 w 518"/>
                    <a:gd name="T75" fmla="*/ 535 h 535"/>
                    <a:gd name="T76" fmla="*/ 0 w 518"/>
                    <a:gd name="T77" fmla="*/ 501 h 535"/>
                    <a:gd name="T78" fmla="*/ 5 w 518"/>
                    <a:gd name="T79" fmla="*/ 469 h 535"/>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518"/>
                    <a:gd name="T121" fmla="*/ 0 h 535"/>
                    <a:gd name="T122" fmla="*/ 518 w 518"/>
                    <a:gd name="T123" fmla="*/ 535 h 535"/>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518" h="535">
                      <a:moveTo>
                        <a:pt x="17" y="0"/>
                      </a:moveTo>
                      <a:lnTo>
                        <a:pt x="163" y="21"/>
                      </a:lnTo>
                      <a:lnTo>
                        <a:pt x="17" y="21"/>
                      </a:lnTo>
                      <a:lnTo>
                        <a:pt x="17" y="16"/>
                      </a:lnTo>
                      <a:lnTo>
                        <a:pt x="17" y="11"/>
                      </a:lnTo>
                      <a:lnTo>
                        <a:pt x="17" y="6"/>
                      </a:lnTo>
                      <a:lnTo>
                        <a:pt x="17" y="0"/>
                      </a:lnTo>
                      <a:close/>
                      <a:moveTo>
                        <a:pt x="12" y="45"/>
                      </a:moveTo>
                      <a:lnTo>
                        <a:pt x="46" y="45"/>
                      </a:lnTo>
                      <a:lnTo>
                        <a:pt x="92" y="48"/>
                      </a:lnTo>
                      <a:lnTo>
                        <a:pt x="144" y="50"/>
                      </a:lnTo>
                      <a:lnTo>
                        <a:pt x="205" y="55"/>
                      </a:lnTo>
                      <a:lnTo>
                        <a:pt x="265" y="60"/>
                      </a:lnTo>
                      <a:lnTo>
                        <a:pt x="326" y="66"/>
                      </a:lnTo>
                      <a:lnTo>
                        <a:pt x="384" y="72"/>
                      </a:lnTo>
                      <a:lnTo>
                        <a:pt x="436" y="77"/>
                      </a:lnTo>
                      <a:lnTo>
                        <a:pt x="476" y="84"/>
                      </a:lnTo>
                      <a:lnTo>
                        <a:pt x="505" y="89"/>
                      </a:lnTo>
                      <a:lnTo>
                        <a:pt x="518" y="98"/>
                      </a:lnTo>
                      <a:lnTo>
                        <a:pt x="513" y="103"/>
                      </a:lnTo>
                      <a:lnTo>
                        <a:pt x="487" y="111"/>
                      </a:lnTo>
                      <a:lnTo>
                        <a:pt x="434" y="116"/>
                      </a:lnTo>
                      <a:lnTo>
                        <a:pt x="355" y="122"/>
                      </a:lnTo>
                      <a:lnTo>
                        <a:pt x="244" y="127"/>
                      </a:lnTo>
                      <a:lnTo>
                        <a:pt x="10" y="135"/>
                      </a:lnTo>
                      <a:lnTo>
                        <a:pt x="12" y="111"/>
                      </a:lnTo>
                      <a:lnTo>
                        <a:pt x="12" y="89"/>
                      </a:lnTo>
                      <a:lnTo>
                        <a:pt x="12" y="66"/>
                      </a:lnTo>
                      <a:lnTo>
                        <a:pt x="12" y="45"/>
                      </a:lnTo>
                      <a:close/>
                      <a:moveTo>
                        <a:pt x="10" y="195"/>
                      </a:moveTo>
                      <a:lnTo>
                        <a:pt x="60" y="206"/>
                      </a:lnTo>
                      <a:lnTo>
                        <a:pt x="113" y="216"/>
                      </a:lnTo>
                      <a:lnTo>
                        <a:pt x="163" y="224"/>
                      </a:lnTo>
                      <a:lnTo>
                        <a:pt x="212" y="235"/>
                      </a:lnTo>
                      <a:lnTo>
                        <a:pt x="263" y="248"/>
                      </a:lnTo>
                      <a:lnTo>
                        <a:pt x="310" y="258"/>
                      </a:lnTo>
                      <a:lnTo>
                        <a:pt x="357" y="272"/>
                      </a:lnTo>
                      <a:lnTo>
                        <a:pt x="405" y="284"/>
                      </a:lnTo>
                      <a:lnTo>
                        <a:pt x="421" y="290"/>
                      </a:lnTo>
                      <a:lnTo>
                        <a:pt x="426" y="293"/>
                      </a:lnTo>
                      <a:lnTo>
                        <a:pt x="424" y="298"/>
                      </a:lnTo>
                      <a:lnTo>
                        <a:pt x="412" y="301"/>
                      </a:lnTo>
                      <a:lnTo>
                        <a:pt x="397" y="303"/>
                      </a:lnTo>
                      <a:lnTo>
                        <a:pt x="373" y="306"/>
                      </a:lnTo>
                      <a:lnTo>
                        <a:pt x="347" y="308"/>
                      </a:lnTo>
                      <a:lnTo>
                        <a:pt x="318" y="308"/>
                      </a:lnTo>
                      <a:lnTo>
                        <a:pt x="287" y="311"/>
                      </a:lnTo>
                      <a:lnTo>
                        <a:pt x="253" y="311"/>
                      </a:lnTo>
                      <a:lnTo>
                        <a:pt x="218" y="313"/>
                      </a:lnTo>
                      <a:lnTo>
                        <a:pt x="183" y="317"/>
                      </a:lnTo>
                      <a:lnTo>
                        <a:pt x="149" y="317"/>
                      </a:lnTo>
                      <a:lnTo>
                        <a:pt x="118" y="319"/>
                      </a:lnTo>
                      <a:lnTo>
                        <a:pt x="92" y="319"/>
                      </a:lnTo>
                      <a:lnTo>
                        <a:pt x="68" y="322"/>
                      </a:lnTo>
                      <a:lnTo>
                        <a:pt x="5" y="329"/>
                      </a:lnTo>
                      <a:lnTo>
                        <a:pt x="7" y="295"/>
                      </a:lnTo>
                      <a:lnTo>
                        <a:pt x="10" y="261"/>
                      </a:lnTo>
                      <a:lnTo>
                        <a:pt x="10" y="229"/>
                      </a:lnTo>
                      <a:lnTo>
                        <a:pt x="10" y="195"/>
                      </a:lnTo>
                      <a:close/>
                      <a:moveTo>
                        <a:pt x="5" y="469"/>
                      </a:moveTo>
                      <a:lnTo>
                        <a:pt x="39" y="472"/>
                      </a:lnTo>
                      <a:lnTo>
                        <a:pt x="73" y="477"/>
                      </a:lnTo>
                      <a:lnTo>
                        <a:pt x="108" y="479"/>
                      </a:lnTo>
                      <a:lnTo>
                        <a:pt x="142" y="484"/>
                      </a:lnTo>
                      <a:lnTo>
                        <a:pt x="176" y="488"/>
                      </a:lnTo>
                      <a:lnTo>
                        <a:pt x="207" y="493"/>
                      </a:lnTo>
                      <a:lnTo>
                        <a:pt x="241" y="495"/>
                      </a:lnTo>
                      <a:lnTo>
                        <a:pt x="273" y="501"/>
                      </a:lnTo>
                      <a:lnTo>
                        <a:pt x="239" y="506"/>
                      </a:lnTo>
                      <a:lnTo>
                        <a:pt x="205" y="511"/>
                      </a:lnTo>
                      <a:lnTo>
                        <a:pt x="173" y="517"/>
                      </a:lnTo>
                      <a:lnTo>
                        <a:pt x="139" y="519"/>
                      </a:lnTo>
                      <a:lnTo>
                        <a:pt x="104" y="524"/>
                      </a:lnTo>
                      <a:lnTo>
                        <a:pt x="70" y="527"/>
                      </a:lnTo>
                      <a:lnTo>
                        <a:pt x="34" y="532"/>
                      </a:lnTo>
                      <a:lnTo>
                        <a:pt x="0" y="535"/>
                      </a:lnTo>
                      <a:lnTo>
                        <a:pt x="0" y="519"/>
                      </a:lnTo>
                      <a:lnTo>
                        <a:pt x="0" y="501"/>
                      </a:lnTo>
                      <a:lnTo>
                        <a:pt x="2" y="484"/>
                      </a:lnTo>
                      <a:lnTo>
                        <a:pt x="5" y="469"/>
                      </a:lnTo>
                      <a:close/>
                    </a:path>
                  </a:pathLst>
                </a:custGeom>
                <a:solidFill>
                  <a:srgbClr val="F7D170"/>
                </a:solidFill>
                <a:ln w="9525">
                  <a:noFill/>
                  <a:round/>
                  <a:headEnd/>
                  <a:tailEnd/>
                </a:ln>
              </p:spPr>
              <p:txBody>
                <a:bodyPr>
                  <a:prstTxWarp prst="textNoShape">
                    <a:avLst/>
                  </a:prstTxWarp>
                </a:bodyPr>
                <a:lstStyle/>
                <a:p>
                  <a:endParaRPr lang="en-US"/>
                </a:p>
              </p:txBody>
            </p:sp>
            <p:sp>
              <p:nvSpPr>
                <p:cNvPr id="56073" name="Rectangle 484"/>
                <p:cNvSpPr>
                  <a:spLocks noChangeAspect="1" noChangeArrowheads="1"/>
                </p:cNvSpPr>
                <p:nvPr/>
              </p:nvSpPr>
              <p:spPr bwMode="auto">
                <a:xfrm>
                  <a:off x="1406" y="974"/>
                  <a:ext cx="1093" cy="1296"/>
                </a:xfrm>
                <a:prstGeom prst="rect">
                  <a:avLst/>
                </a:prstGeom>
                <a:solidFill>
                  <a:srgbClr val="F9ED9E"/>
                </a:solidFill>
                <a:ln w="9525">
                  <a:noFill/>
                  <a:miter lim="800000"/>
                  <a:headEnd/>
                  <a:tailEnd/>
                </a:ln>
              </p:spPr>
              <p:txBody>
                <a:bodyPr>
                  <a:prstTxWarp prst="textNoShape">
                    <a:avLst/>
                  </a:prstTxWarp>
                </a:bodyPr>
                <a:lstStyle/>
                <a:p>
                  <a:endParaRPr lang="en-US"/>
                </a:p>
              </p:txBody>
            </p:sp>
            <p:sp>
              <p:nvSpPr>
                <p:cNvPr id="56074" name="Rectangle 485"/>
                <p:cNvSpPr>
                  <a:spLocks noChangeAspect="1" noChangeArrowheads="1"/>
                </p:cNvSpPr>
                <p:nvPr/>
              </p:nvSpPr>
              <p:spPr bwMode="auto">
                <a:xfrm>
                  <a:off x="1304" y="1982"/>
                  <a:ext cx="1144" cy="779"/>
                </a:xfrm>
                <a:prstGeom prst="rect">
                  <a:avLst/>
                </a:prstGeom>
                <a:solidFill>
                  <a:srgbClr val="F9ED9E"/>
                </a:solidFill>
                <a:ln w="9525">
                  <a:noFill/>
                  <a:miter lim="800000"/>
                  <a:headEnd/>
                  <a:tailEnd/>
                </a:ln>
              </p:spPr>
              <p:txBody>
                <a:bodyPr>
                  <a:prstTxWarp prst="textNoShape">
                    <a:avLst/>
                  </a:prstTxWarp>
                </a:bodyPr>
                <a:lstStyle/>
                <a:p>
                  <a:endParaRPr lang="en-US"/>
                </a:p>
              </p:txBody>
            </p:sp>
            <p:sp>
              <p:nvSpPr>
                <p:cNvPr id="56075" name="AutoShape 486"/>
                <p:cNvSpPr>
                  <a:spLocks noChangeAspect="1" noChangeArrowheads="1"/>
                </p:cNvSpPr>
                <p:nvPr/>
              </p:nvSpPr>
              <p:spPr bwMode="auto">
                <a:xfrm rot="-5400000">
                  <a:off x="915" y="2474"/>
                  <a:ext cx="331" cy="424"/>
                </a:xfrm>
                <a:prstGeom prst="rtTriangle">
                  <a:avLst/>
                </a:prstGeom>
                <a:solidFill>
                  <a:srgbClr val="F9ED9E"/>
                </a:solidFill>
                <a:ln w="9525">
                  <a:noFill/>
                  <a:miter lim="800000"/>
                  <a:headEnd/>
                  <a:tailEnd/>
                </a:ln>
              </p:spPr>
              <p:txBody>
                <a:bodyPr>
                  <a:prstTxWarp prst="textNoShape">
                    <a:avLst/>
                  </a:prstTxWarp>
                </a:bodyPr>
                <a:lstStyle/>
                <a:p>
                  <a:endParaRPr lang="en-US"/>
                </a:p>
              </p:txBody>
            </p:sp>
            <p:sp>
              <p:nvSpPr>
                <p:cNvPr id="56076" name="AutoShape 487"/>
                <p:cNvSpPr>
                  <a:spLocks noChangeAspect="1" noChangeArrowheads="1"/>
                </p:cNvSpPr>
                <p:nvPr/>
              </p:nvSpPr>
              <p:spPr bwMode="auto">
                <a:xfrm rot="-8094562">
                  <a:off x="927" y="2949"/>
                  <a:ext cx="225" cy="201"/>
                </a:xfrm>
                <a:prstGeom prst="rtTriangle">
                  <a:avLst/>
                </a:prstGeom>
                <a:solidFill>
                  <a:srgbClr val="F9ED9E"/>
                </a:solidFill>
                <a:ln w="9525">
                  <a:noFill/>
                  <a:miter lim="800000"/>
                  <a:headEnd/>
                  <a:tailEnd/>
                </a:ln>
              </p:spPr>
              <p:txBody>
                <a:bodyPr>
                  <a:prstTxWarp prst="textNoShape">
                    <a:avLst/>
                  </a:prstTxWarp>
                </a:bodyPr>
                <a:lstStyle/>
                <a:p>
                  <a:endParaRPr lang="en-US"/>
                </a:p>
              </p:txBody>
            </p:sp>
            <p:sp>
              <p:nvSpPr>
                <p:cNvPr id="56077" name="AutoShape 488"/>
                <p:cNvSpPr>
                  <a:spLocks noChangeAspect="1" noChangeArrowheads="1"/>
                </p:cNvSpPr>
                <p:nvPr/>
              </p:nvSpPr>
              <p:spPr bwMode="auto">
                <a:xfrm rot="-2675698">
                  <a:off x="1007" y="2728"/>
                  <a:ext cx="249" cy="227"/>
                </a:xfrm>
                <a:prstGeom prst="rtTriangle">
                  <a:avLst/>
                </a:prstGeom>
                <a:solidFill>
                  <a:srgbClr val="F9ED9E"/>
                </a:solidFill>
                <a:ln w="9525">
                  <a:noFill/>
                  <a:miter lim="800000"/>
                  <a:headEnd/>
                  <a:tailEnd/>
                </a:ln>
              </p:spPr>
              <p:txBody>
                <a:bodyPr>
                  <a:prstTxWarp prst="textNoShape">
                    <a:avLst/>
                  </a:prstTxWarp>
                </a:bodyPr>
                <a:lstStyle/>
                <a:p>
                  <a:endParaRPr lang="en-US"/>
                </a:p>
              </p:txBody>
            </p:sp>
            <p:sp>
              <p:nvSpPr>
                <p:cNvPr id="56078" name="Freeform 489" descr="wood2"/>
                <p:cNvSpPr>
                  <a:spLocks noChangeAspect="1"/>
                </p:cNvSpPr>
                <p:nvPr/>
              </p:nvSpPr>
              <p:spPr bwMode="auto">
                <a:xfrm>
                  <a:off x="716" y="610"/>
                  <a:ext cx="325" cy="2964"/>
                </a:xfrm>
                <a:custGeom>
                  <a:avLst/>
                  <a:gdLst>
                    <a:gd name="T0" fmla="*/ 1420 w 1622"/>
                    <a:gd name="T1" fmla="*/ 7223 h 14821"/>
                    <a:gd name="T2" fmla="*/ 1372 w 1622"/>
                    <a:gd name="T3" fmla="*/ 8662 h 14821"/>
                    <a:gd name="T4" fmla="*/ 1439 w 1622"/>
                    <a:gd name="T5" fmla="*/ 9554 h 14821"/>
                    <a:gd name="T6" fmla="*/ 1392 w 1622"/>
                    <a:gd name="T7" fmla="*/ 9621 h 14821"/>
                    <a:gd name="T8" fmla="*/ 1439 w 1622"/>
                    <a:gd name="T9" fmla="*/ 9737 h 14821"/>
                    <a:gd name="T10" fmla="*/ 1487 w 1622"/>
                    <a:gd name="T11" fmla="*/ 10294 h 14821"/>
                    <a:gd name="T12" fmla="*/ 1439 w 1622"/>
                    <a:gd name="T13" fmla="*/ 10705 h 14821"/>
                    <a:gd name="T14" fmla="*/ 1411 w 1622"/>
                    <a:gd name="T15" fmla="*/ 10773 h 14821"/>
                    <a:gd name="T16" fmla="*/ 1459 w 1622"/>
                    <a:gd name="T17" fmla="*/ 10840 h 14821"/>
                    <a:gd name="T18" fmla="*/ 1487 w 1622"/>
                    <a:gd name="T19" fmla="*/ 11224 h 14821"/>
                    <a:gd name="T20" fmla="*/ 1536 w 1622"/>
                    <a:gd name="T21" fmla="*/ 11320 h 14821"/>
                    <a:gd name="T22" fmla="*/ 1622 w 1622"/>
                    <a:gd name="T23" fmla="*/ 12077 h 14821"/>
                    <a:gd name="T24" fmla="*/ 1622 w 1622"/>
                    <a:gd name="T25" fmla="*/ 12806 h 14821"/>
                    <a:gd name="T26" fmla="*/ 1603 w 1622"/>
                    <a:gd name="T27" fmla="*/ 13065 h 14821"/>
                    <a:gd name="T28" fmla="*/ 0 w 1622"/>
                    <a:gd name="T29" fmla="*/ 14821 h 14821"/>
                    <a:gd name="T30" fmla="*/ 0 w 1622"/>
                    <a:gd name="T31" fmla="*/ 672 h 14821"/>
                    <a:gd name="T32" fmla="*/ 87 w 1622"/>
                    <a:gd name="T33" fmla="*/ 672 h 14821"/>
                    <a:gd name="T34" fmla="*/ 87 w 1622"/>
                    <a:gd name="T35" fmla="*/ 1286 h 14821"/>
                    <a:gd name="T36" fmla="*/ 182 w 1622"/>
                    <a:gd name="T37" fmla="*/ 1401 h 14821"/>
                    <a:gd name="T38" fmla="*/ 153 w 1622"/>
                    <a:gd name="T39" fmla="*/ 2063 h 14821"/>
                    <a:gd name="T40" fmla="*/ 134 w 1622"/>
                    <a:gd name="T41" fmla="*/ 2274 h 14821"/>
                    <a:gd name="T42" fmla="*/ 134 w 1622"/>
                    <a:gd name="T43" fmla="*/ 2341 h 14821"/>
                    <a:gd name="T44" fmla="*/ 182 w 1622"/>
                    <a:gd name="T45" fmla="*/ 2389 h 14821"/>
                    <a:gd name="T46" fmla="*/ 317 w 1622"/>
                    <a:gd name="T47" fmla="*/ 2226 h 14821"/>
                    <a:gd name="T48" fmla="*/ 364 w 1622"/>
                    <a:gd name="T49" fmla="*/ 2091 h 14821"/>
                    <a:gd name="T50" fmla="*/ 384 w 1622"/>
                    <a:gd name="T51" fmla="*/ 2063 h 14821"/>
                    <a:gd name="T52" fmla="*/ 384 w 1622"/>
                    <a:gd name="T53" fmla="*/ 2955 h 14821"/>
                    <a:gd name="T54" fmla="*/ 412 w 1622"/>
                    <a:gd name="T55" fmla="*/ 2984 h 14821"/>
                    <a:gd name="T56" fmla="*/ 431 w 1622"/>
                    <a:gd name="T57" fmla="*/ 2984 h 14821"/>
                    <a:gd name="T58" fmla="*/ 480 w 1622"/>
                    <a:gd name="T59" fmla="*/ 2245 h 14821"/>
                    <a:gd name="T60" fmla="*/ 431 w 1622"/>
                    <a:gd name="T61" fmla="*/ 1957 h 14821"/>
                    <a:gd name="T62" fmla="*/ 412 w 1622"/>
                    <a:gd name="T63" fmla="*/ 1929 h 14821"/>
                    <a:gd name="T64" fmla="*/ 317 w 1622"/>
                    <a:gd name="T65" fmla="*/ 2044 h 14821"/>
                    <a:gd name="T66" fmla="*/ 220 w 1622"/>
                    <a:gd name="T67" fmla="*/ 2245 h 14821"/>
                    <a:gd name="T68" fmla="*/ 201 w 1622"/>
                    <a:gd name="T69" fmla="*/ 2274 h 14821"/>
                    <a:gd name="T70" fmla="*/ 250 w 1622"/>
                    <a:gd name="T71" fmla="*/ 1430 h 14821"/>
                    <a:gd name="T72" fmla="*/ 153 w 1622"/>
                    <a:gd name="T73" fmla="*/ 1219 h 14821"/>
                    <a:gd name="T74" fmla="*/ 182 w 1622"/>
                    <a:gd name="T75" fmla="*/ 672 h 14821"/>
                    <a:gd name="T76" fmla="*/ 115 w 1622"/>
                    <a:gd name="T77" fmla="*/ 605 h 14821"/>
                    <a:gd name="T78" fmla="*/ 0 w 1622"/>
                    <a:gd name="T79" fmla="*/ 605 h 14821"/>
                    <a:gd name="T80" fmla="*/ 0 w 1622"/>
                    <a:gd name="T81" fmla="*/ 0 h 14821"/>
                    <a:gd name="T82" fmla="*/ 893 w 1622"/>
                    <a:gd name="T83" fmla="*/ 441 h 14821"/>
                    <a:gd name="T84" fmla="*/ 960 w 1622"/>
                    <a:gd name="T85" fmla="*/ 461 h 14821"/>
                    <a:gd name="T86" fmla="*/ 1007 w 1622"/>
                    <a:gd name="T87" fmla="*/ 509 h 14821"/>
                    <a:gd name="T88" fmla="*/ 979 w 1622"/>
                    <a:gd name="T89" fmla="*/ 826 h 14821"/>
                    <a:gd name="T90" fmla="*/ 979 w 1622"/>
                    <a:gd name="T91" fmla="*/ 1171 h 14821"/>
                    <a:gd name="T92" fmla="*/ 1046 w 1622"/>
                    <a:gd name="T93" fmla="*/ 1497 h 14821"/>
                    <a:gd name="T94" fmla="*/ 1027 w 1622"/>
                    <a:gd name="T95" fmla="*/ 2063 h 14821"/>
                    <a:gd name="T96" fmla="*/ 960 w 1622"/>
                    <a:gd name="T97" fmla="*/ 2734 h 14821"/>
                    <a:gd name="T98" fmla="*/ 960 w 1622"/>
                    <a:gd name="T99" fmla="*/ 3511 h 14821"/>
                    <a:gd name="T100" fmla="*/ 1094 w 1622"/>
                    <a:gd name="T101" fmla="*/ 3828 h 14821"/>
                    <a:gd name="T102" fmla="*/ 1209 w 1622"/>
                    <a:gd name="T103" fmla="*/ 4173 h 14821"/>
                    <a:gd name="T104" fmla="*/ 1324 w 1622"/>
                    <a:gd name="T105" fmla="*/ 4749 h 14821"/>
                    <a:gd name="T106" fmla="*/ 1324 w 1622"/>
                    <a:gd name="T107" fmla="*/ 4932 h 14821"/>
                    <a:gd name="T108" fmla="*/ 1372 w 1622"/>
                    <a:gd name="T109" fmla="*/ 5018 h 14821"/>
                    <a:gd name="T110" fmla="*/ 1392 w 1622"/>
                    <a:gd name="T111" fmla="*/ 5872 h 14821"/>
                    <a:gd name="T112" fmla="*/ 1411 w 1622"/>
                    <a:gd name="T113" fmla="*/ 6371 h 14821"/>
                    <a:gd name="T114" fmla="*/ 1429 w 1622"/>
                    <a:gd name="T115" fmla="*/ 6907 h 14821"/>
                    <a:gd name="T116" fmla="*/ 1420 w 1622"/>
                    <a:gd name="T117" fmla="*/ 7223 h 14821"/>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622"/>
                    <a:gd name="T178" fmla="*/ 0 h 14821"/>
                    <a:gd name="T179" fmla="*/ 1622 w 1622"/>
                    <a:gd name="T180" fmla="*/ 14821 h 14821"/>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622" h="14821">
                      <a:moveTo>
                        <a:pt x="1420" y="7223"/>
                      </a:moveTo>
                      <a:lnTo>
                        <a:pt x="1372" y="8662"/>
                      </a:lnTo>
                      <a:lnTo>
                        <a:pt x="1439" y="9554"/>
                      </a:lnTo>
                      <a:lnTo>
                        <a:pt x="1392" y="9621"/>
                      </a:lnTo>
                      <a:lnTo>
                        <a:pt x="1439" y="9737"/>
                      </a:lnTo>
                      <a:lnTo>
                        <a:pt x="1487" y="10294"/>
                      </a:lnTo>
                      <a:lnTo>
                        <a:pt x="1439" y="10705"/>
                      </a:lnTo>
                      <a:lnTo>
                        <a:pt x="1411" y="10773"/>
                      </a:lnTo>
                      <a:lnTo>
                        <a:pt x="1459" y="10840"/>
                      </a:lnTo>
                      <a:lnTo>
                        <a:pt x="1487" y="11224"/>
                      </a:lnTo>
                      <a:lnTo>
                        <a:pt x="1536" y="11320"/>
                      </a:lnTo>
                      <a:lnTo>
                        <a:pt x="1622" y="12077"/>
                      </a:lnTo>
                      <a:lnTo>
                        <a:pt x="1622" y="12806"/>
                      </a:lnTo>
                      <a:lnTo>
                        <a:pt x="1603" y="13065"/>
                      </a:lnTo>
                      <a:lnTo>
                        <a:pt x="0" y="14821"/>
                      </a:lnTo>
                      <a:lnTo>
                        <a:pt x="0" y="672"/>
                      </a:lnTo>
                      <a:lnTo>
                        <a:pt x="87" y="672"/>
                      </a:lnTo>
                      <a:lnTo>
                        <a:pt x="87" y="1286"/>
                      </a:lnTo>
                      <a:lnTo>
                        <a:pt x="182" y="1401"/>
                      </a:lnTo>
                      <a:lnTo>
                        <a:pt x="153" y="2063"/>
                      </a:lnTo>
                      <a:lnTo>
                        <a:pt x="134" y="2274"/>
                      </a:lnTo>
                      <a:lnTo>
                        <a:pt x="134" y="2341"/>
                      </a:lnTo>
                      <a:lnTo>
                        <a:pt x="182" y="2389"/>
                      </a:lnTo>
                      <a:lnTo>
                        <a:pt x="317" y="2226"/>
                      </a:lnTo>
                      <a:lnTo>
                        <a:pt x="364" y="2091"/>
                      </a:lnTo>
                      <a:lnTo>
                        <a:pt x="384" y="2063"/>
                      </a:lnTo>
                      <a:lnTo>
                        <a:pt x="384" y="2955"/>
                      </a:lnTo>
                      <a:lnTo>
                        <a:pt x="412" y="2984"/>
                      </a:lnTo>
                      <a:lnTo>
                        <a:pt x="431" y="2984"/>
                      </a:lnTo>
                      <a:lnTo>
                        <a:pt x="480" y="2245"/>
                      </a:lnTo>
                      <a:lnTo>
                        <a:pt x="431" y="1957"/>
                      </a:lnTo>
                      <a:lnTo>
                        <a:pt x="412" y="1929"/>
                      </a:lnTo>
                      <a:lnTo>
                        <a:pt x="317" y="2044"/>
                      </a:lnTo>
                      <a:lnTo>
                        <a:pt x="220" y="2245"/>
                      </a:lnTo>
                      <a:lnTo>
                        <a:pt x="201" y="2274"/>
                      </a:lnTo>
                      <a:lnTo>
                        <a:pt x="250" y="1430"/>
                      </a:lnTo>
                      <a:lnTo>
                        <a:pt x="153" y="1219"/>
                      </a:lnTo>
                      <a:lnTo>
                        <a:pt x="182" y="672"/>
                      </a:lnTo>
                      <a:lnTo>
                        <a:pt x="115" y="605"/>
                      </a:lnTo>
                      <a:lnTo>
                        <a:pt x="0" y="605"/>
                      </a:lnTo>
                      <a:lnTo>
                        <a:pt x="0" y="0"/>
                      </a:lnTo>
                      <a:lnTo>
                        <a:pt x="893" y="441"/>
                      </a:lnTo>
                      <a:lnTo>
                        <a:pt x="960" y="461"/>
                      </a:lnTo>
                      <a:lnTo>
                        <a:pt x="1007" y="509"/>
                      </a:lnTo>
                      <a:lnTo>
                        <a:pt x="979" y="826"/>
                      </a:lnTo>
                      <a:lnTo>
                        <a:pt x="979" y="1171"/>
                      </a:lnTo>
                      <a:lnTo>
                        <a:pt x="1046" y="1497"/>
                      </a:lnTo>
                      <a:lnTo>
                        <a:pt x="1027" y="2063"/>
                      </a:lnTo>
                      <a:lnTo>
                        <a:pt x="960" y="2734"/>
                      </a:lnTo>
                      <a:lnTo>
                        <a:pt x="960" y="3511"/>
                      </a:lnTo>
                      <a:lnTo>
                        <a:pt x="1094" y="3828"/>
                      </a:lnTo>
                      <a:lnTo>
                        <a:pt x="1209" y="4173"/>
                      </a:lnTo>
                      <a:lnTo>
                        <a:pt x="1324" y="4749"/>
                      </a:lnTo>
                      <a:lnTo>
                        <a:pt x="1324" y="4932"/>
                      </a:lnTo>
                      <a:lnTo>
                        <a:pt x="1372" y="5018"/>
                      </a:lnTo>
                      <a:lnTo>
                        <a:pt x="1392" y="5872"/>
                      </a:lnTo>
                      <a:lnTo>
                        <a:pt x="1411" y="6371"/>
                      </a:lnTo>
                      <a:lnTo>
                        <a:pt x="1429" y="6907"/>
                      </a:lnTo>
                      <a:lnTo>
                        <a:pt x="1420" y="7223"/>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56079" name="AutoShape 490"/>
                <p:cNvSpPr>
                  <a:spLocks noChangeAspect="1" noChangeArrowheads="1"/>
                </p:cNvSpPr>
                <p:nvPr/>
              </p:nvSpPr>
              <p:spPr bwMode="auto">
                <a:xfrm rot="2258115">
                  <a:off x="1149" y="2833"/>
                  <a:ext cx="137" cy="252"/>
                </a:xfrm>
                <a:prstGeom prst="parallelogram">
                  <a:avLst>
                    <a:gd name="adj" fmla="val 25000"/>
                  </a:avLst>
                </a:prstGeom>
                <a:solidFill>
                  <a:srgbClr val="F9ED9E"/>
                </a:solidFill>
                <a:ln w="9525">
                  <a:noFill/>
                  <a:miter lim="800000"/>
                  <a:headEnd/>
                  <a:tailEnd/>
                </a:ln>
              </p:spPr>
              <p:txBody>
                <a:bodyPr>
                  <a:prstTxWarp prst="textNoShape">
                    <a:avLst/>
                  </a:prstTxWarp>
                </a:bodyPr>
                <a:lstStyle/>
                <a:p>
                  <a:endParaRPr lang="en-US"/>
                </a:p>
              </p:txBody>
            </p:sp>
            <p:sp>
              <p:nvSpPr>
                <p:cNvPr id="56080" name="Rectangle 491" descr="wood2"/>
                <p:cNvSpPr>
                  <a:spLocks noChangeAspect="1" noChangeArrowheads="1"/>
                </p:cNvSpPr>
                <p:nvPr/>
              </p:nvSpPr>
              <p:spPr bwMode="auto">
                <a:xfrm>
                  <a:off x="1302" y="2763"/>
                  <a:ext cx="321" cy="60"/>
                </a:xfrm>
                <a:prstGeom prst="rect">
                  <a:avLst/>
                </a:prstGeom>
                <a:blipFill dpi="0" rotWithShape="1">
                  <a:blip r:embed="rId3"/>
                  <a:srcRect/>
                  <a:tile tx="0" ty="0" sx="100000" sy="100000" flip="none" algn="tl"/>
                </a:blipFill>
                <a:ln w="9525">
                  <a:noFill/>
                  <a:miter lim="800000"/>
                  <a:headEnd/>
                  <a:tailEnd/>
                </a:ln>
              </p:spPr>
              <p:txBody>
                <a:bodyPr>
                  <a:prstTxWarp prst="textNoShape">
                    <a:avLst/>
                  </a:prstTxWarp>
                </a:bodyPr>
                <a:lstStyle/>
                <a:p>
                  <a:endParaRPr lang="en-US"/>
                </a:p>
              </p:txBody>
            </p:sp>
            <p:sp>
              <p:nvSpPr>
                <p:cNvPr id="56081" name="Rectangle 492" descr="wood2"/>
                <p:cNvSpPr>
                  <a:spLocks noChangeAspect="1" noChangeArrowheads="1"/>
                </p:cNvSpPr>
                <p:nvPr/>
              </p:nvSpPr>
              <p:spPr bwMode="auto">
                <a:xfrm>
                  <a:off x="1302" y="2895"/>
                  <a:ext cx="966" cy="36"/>
                </a:xfrm>
                <a:prstGeom prst="rect">
                  <a:avLst/>
                </a:prstGeom>
                <a:blipFill dpi="0" rotWithShape="1">
                  <a:blip r:embed="rId3"/>
                  <a:srcRect/>
                  <a:tile tx="0" ty="0" sx="100000" sy="100000" flip="none" algn="tl"/>
                </a:blipFill>
                <a:ln w="9525">
                  <a:noFill/>
                  <a:miter lim="800000"/>
                  <a:headEnd/>
                  <a:tailEnd/>
                </a:ln>
              </p:spPr>
              <p:txBody>
                <a:bodyPr>
                  <a:prstTxWarp prst="textNoShape">
                    <a:avLst/>
                  </a:prstTxWarp>
                </a:bodyPr>
                <a:lstStyle/>
                <a:p>
                  <a:endParaRPr lang="en-US"/>
                </a:p>
              </p:txBody>
            </p:sp>
            <p:sp>
              <p:nvSpPr>
                <p:cNvPr id="56082" name="AutoShape 493" descr="wood2"/>
                <p:cNvSpPr>
                  <a:spLocks noChangeAspect="1" noChangeArrowheads="1"/>
                </p:cNvSpPr>
                <p:nvPr/>
              </p:nvSpPr>
              <p:spPr bwMode="auto">
                <a:xfrm flipV="1">
                  <a:off x="668" y="2953"/>
                  <a:ext cx="4100" cy="788"/>
                </a:xfrm>
                <a:custGeom>
                  <a:avLst/>
                  <a:gdLst>
                    <a:gd name="T0" fmla="*/ 3770 w 21600"/>
                    <a:gd name="T1" fmla="*/ 394 h 21600"/>
                    <a:gd name="T2" fmla="*/ 2050 w 21600"/>
                    <a:gd name="T3" fmla="*/ 788 h 21600"/>
                    <a:gd name="T4" fmla="*/ 330 w 21600"/>
                    <a:gd name="T5" fmla="*/ 394 h 21600"/>
                    <a:gd name="T6" fmla="*/ 2050 w 21600"/>
                    <a:gd name="T7" fmla="*/ 0 h 21600"/>
                    <a:gd name="T8" fmla="*/ 0 60000 65536"/>
                    <a:gd name="T9" fmla="*/ 0 60000 65536"/>
                    <a:gd name="T10" fmla="*/ 0 60000 65536"/>
                    <a:gd name="T11" fmla="*/ 0 60000 65536"/>
                    <a:gd name="T12" fmla="*/ 3540 w 21600"/>
                    <a:gd name="T13" fmla="*/ 3536 h 21600"/>
                    <a:gd name="T14" fmla="*/ 18060 w 21600"/>
                    <a:gd name="T15" fmla="*/ 18064 h 21600"/>
                  </a:gdLst>
                  <a:ahLst/>
                  <a:cxnLst>
                    <a:cxn ang="T8">
                      <a:pos x="T0" y="T1"/>
                    </a:cxn>
                    <a:cxn ang="T9">
                      <a:pos x="T2" y="T3"/>
                    </a:cxn>
                    <a:cxn ang="T10">
                      <a:pos x="T4" y="T5"/>
                    </a:cxn>
                    <a:cxn ang="T11">
                      <a:pos x="T6" y="T7"/>
                    </a:cxn>
                  </a:cxnLst>
                  <a:rect l="T12" t="T13" r="T14" b="T15"/>
                  <a:pathLst>
                    <a:path w="21600" h="21600">
                      <a:moveTo>
                        <a:pt x="0" y="0"/>
                      </a:moveTo>
                      <a:lnTo>
                        <a:pt x="3482" y="21600"/>
                      </a:lnTo>
                      <a:lnTo>
                        <a:pt x="18118" y="21600"/>
                      </a:lnTo>
                      <a:lnTo>
                        <a:pt x="21600" y="0"/>
                      </a:lnTo>
                      <a:close/>
                    </a:path>
                  </a:pathLst>
                </a:custGeom>
                <a:blipFill dpi="0" rotWithShape="1">
                  <a:blip r:embed="rId3"/>
                  <a:srcRect/>
                  <a:tile tx="0" ty="0" sx="100000" sy="100000" flip="none" algn="tl"/>
                </a:blipFill>
                <a:ln w="9525">
                  <a:noFill/>
                  <a:miter lim="800000"/>
                  <a:headEnd/>
                  <a:tailEnd/>
                </a:ln>
              </p:spPr>
              <p:txBody>
                <a:bodyPr>
                  <a:prstTxWarp prst="textNoShape">
                    <a:avLst/>
                  </a:prstTxWarp>
                </a:bodyPr>
                <a:lstStyle/>
                <a:p>
                  <a:endParaRPr lang="en-US"/>
                </a:p>
              </p:txBody>
            </p:sp>
          </p:grpSp>
          <p:grpSp>
            <p:nvGrpSpPr>
              <p:cNvPr id="55563" name="Group 494"/>
              <p:cNvGrpSpPr>
                <a:grpSpLocks noChangeAspect="1"/>
              </p:cNvGrpSpPr>
              <p:nvPr/>
            </p:nvGrpSpPr>
            <p:grpSpPr bwMode="auto">
              <a:xfrm>
                <a:off x="4807" y="1827"/>
                <a:ext cx="392" cy="408"/>
                <a:chOff x="4393" y="1890"/>
                <a:chExt cx="788" cy="820"/>
              </a:xfrm>
            </p:grpSpPr>
            <p:grpSp>
              <p:nvGrpSpPr>
                <p:cNvPr id="55576" name="Group 495"/>
                <p:cNvGrpSpPr>
                  <a:grpSpLocks noChangeAspect="1"/>
                </p:cNvGrpSpPr>
                <p:nvPr/>
              </p:nvGrpSpPr>
              <p:grpSpPr bwMode="auto">
                <a:xfrm>
                  <a:off x="4393" y="2025"/>
                  <a:ext cx="464" cy="685"/>
                  <a:chOff x="4393" y="2025"/>
                  <a:chExt cx="464" cy="685"/>
                </a:xfrm>
              </p:grpSpPr>
              <p:sp>
                <p:nvSpPr>
                  <p:cNvPr id="55578" name="Freeform 496"/>
                  <p:cNvSpPr>
                    <a:spLocks noChangeAspect="1"/>
                  </p:cNvSpPr>
                  <p:nvPr/>
                </p:nvSpPr>
                <p:spPr bwMode="auto">
                  <a:xfrm>
                    <a:off x="4393" y="2025"/>
                    <a:ext cx="464" cy="685"/>
                  </a:xfrm>
                  <a:custGeom>
                    <a:avLst/>
                    <a:gdLst>
                      <a:gd name="T0" fmla="*/ 279 w 464"/>
                      <a:gd name="T1" fmla="*/ 67 h 685"/>
                      <a:gd name="T2" fmla="*/ 355 w 464"/>
                      <a:gd name="T3" fmla="*/ 175 h 685"/>
                      <a:gd name="T4" fmla="*/ 427 w 464"/>
                      <a:gd name="T5" fmla="*/ 231 h 685"/>
                      <a:gd name="T6" fmla="*/ 459 w 464"/>
                      <a:gd name="T7" fmla="*/ 263 h 685"/>
                      <a:gd name="T8" fmla="*/ 459 w 464"/>
                      <a:gd name="T9" fmla="*/ 291 h 685"/>
                      <a:gd name="T10" fmla="*/ 427 w 464"/>
                      <a:gd name="T11" fmla="*/ 291 h 685"/>
                      <a:gd name="T12" fmla="*/ 399 w 464"/>
                      <a:gd name="T13" fmla="*/ 439 h 685"/>
                      <a:gd name="T14" fmla="*/ 367 w 464"/>
                      <a:gd name="T15" fmla="*/ 567 h 685"/>
                      <a:gd name="T16" fmla="*/ 359 w 464"/>
                      <a:gd name="T17" fmla="*/ 611 h 685"/>
                      <a:gd name="T18" fmla="*/ 371 w 464"/>
                      <a:gd name="T19" fmla="*/ 655 h 685"/>
                      <a:gd name="T20" fmla="*/ 331 w 464"/>
                      <a:gd name="T21" fmla="*/ 651 h 685"/>
                      <a:gd name="T22" fmla="*/ 307 w 464"/>
                      <a:gd name="T23" fmla="*/ 651 h 685"/>
                      <a:gd name="T24" fmla="*/ 267 w 464"/>
                      <a:gd name="T25" fmla="*/ 679 h 685"/>
                      <a:gd name="T26" fmla="*/ 223 w 464"/>
                      <a:gd name="T27" fmla="*/ 679 h 685"/>
                      <a:gd name="T28" fmla="*/ 179 w 464"/>
                      <a:gd name="T29" fmla="*/ 679 h 685"/>
                      <a:gd name="T30" fmla="*/ 123 w 464"/>
                      <a:gd name="T31" fmla="*/ 683 h 685"/>
                      <a:gd name="T32" fmla="*/ 103 w 464"/>
                      <a:gd name="T33" fmla="*/ 667 h 685"/>
                      <a:gd name="T34" fmla="*/ 155 w 464"/>
                      <a:gd name="T35" fmla="*/ 639 h 685"/>
                      <a:gd name="T36" fmla="*/ 127 w 464"/>
                      <a:gd name="T37" fmla="*/ 559 h 685"/>
                      <a:gd name="T38" fmla="*/ 95 w 464"/>
                      <a:gd name="T39" fmla="*/ 483 h 685"/>
                      <a:gd name="T40" fmla="*/ 75 w 464"/>
                      <a:gd name="T41" fmla="*/ 395 h 685"/>
                      <a:gd name="T42" fmla="*/ 55 w 464"/>
                      <a:gd name="T43" fmla="*/ 335 h 685"/>
                      <a:gd name="T44" fmla="*/ 51 w 464"/>
                      <a:gd name="T45" fmla="*/ 303 h 685"/>
                      <a:gd name="T46" fmla="*/ 15 w 464"/>
                      <a:gd name="T47" fmla="*/ 303 h 685"/>
                      <a:gd name="T48" fmla="*/ 11 w 464"/>
                      <a:gd name="T49" fmla="*/ 279 h 685"/>
                      <a:gd name="T50" fmla="*/ 83 w 464"/>
                      <a:gd name="T51" fmla="*/ 211 h 685"/>
                      <a:gd name="T52" fmla="*/ 167 w 464"/>
                      <a:gd name="T53" fmla="*/ 147 h 685"/>
                      <a:gd name="T54" fmla="*/ 211 w 464"/>
                      <a:gd name="T55" fmla="*/ 79 h 685"/>
                      <a:gd name="T56" fmla="*/ 223 w 464"/>
                      <a:gd name="T57" fmla="*/ 47 h 685"/>
                      <a:gd name="T58" fmla="*/ 223 w 464"/>
                      <a:gd name="T59" fmla="*/ 7 h 685"/>
                      <a:gd name="T60" fmla="*/ 247 w 464"/>
                      <a:gd name="T61" fmla="*/ 7 h 685"/>
                      <a:gd name="T62" fmla="*/ 287 w 464"/>
                      <a:gd name="T63" fmla="*/ 7 h 685"/>
                      <a:gd name="T64" fmla="*/ 287 w 464"/>
                      <a:gd name="T65" fmla="*/ 35 h 685"/>
                      <a:gd name="T66" fmla="*/ 279 w 464"/>
                      <a:gd name="T67" fmla="*/ 67 h 685"/>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64"/>
                      <a:gd name="T103" fmla="*/ 0 h 685"/>
                      <a:gd name="T104" fmla="*/ 464 w 464"/>
                      <a:gd name="T105" fmla="*/ 685 h 685"/>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64" h="685">
                        <a:moveTo>
                          <a:pt x="279" y="67"/>
                        </a:moveTo>
                        <a:cubicBezTo>
                          <a:pt x="290" y="90"/>
                          <a:pt x="330" y="148"/>
                          <a:pt x="355" y="175"/>
                        </a:cubicBezTo>
                        <a:cubicBezTo>
                          <a:pt x="380" y="202"/>
                          <a:pt x="410" y="216"/>
                          <a:pt x="427" y="231"/>
                        </a:cubicBezTo>
                        <a:cubicBezTo>
                          <a:pt x="444" y="246"/>
                          <a:pt x="454" y="253"/>
                          <a:pt x="459" y="263"/>
                        </a:cubicBezTo>
                        <a:cubicBezTo>
                          <a:pt x="464" y="273"/>
                          <a:pt x="464" y="286"/>
                          <a:pt x="459" y="291"/>
                        </a:cubicBezTo>
                        <a:cubicBezTo>
                          <a:pt x="454" y="296"/>
                          <a:pt x="437" y="266"/>
                          <a:pt x="427" y="291"/>
                        </a:cubicBezTo>
                        <a:cubicBezTo>
                          <a:pt x="417" y="316"/>
                          <a:pt x="409" y="393"/>
                          <a:pt x="399" y="439"/>
                        </a:cubicBezTo>
                        <a:cubicBezTo>
                          <a:pt x="389" y="485"/>
                          <a:pt x="374" y="538"/>
                          <a:pt x="367" y="567"/>
                        </a:cubicBezTo>
                        <a:cubicBezTo>
                          <a:pt x="360" y="596"/>
                          <a:pt x="358" y="596"/>
                          <a:pt x="359" y="611"/>
                        </a:cubicBezTo>
                        <a:cubicBezTo>
                          <a:pt x="360" y="626"/>
                          <a:pt x="376" y="648"/>
                          <a:pt x="371" y="655"/>
                        </a:cubicBezTo>
                        <a:cubicBezTo>
                          <a:pt x="366" y="662"/>
                          <a:pt x="342" y="652"/>
                          <a:pt x="331" y="651"/>
                        </a:cubicBezTo>
                        <a:cubicBezTo>
                          <a:pt x="320" y="650"/>
                          <a:pt x="318" y="646"/>
                          <a:pt x="307" y="651"/>
                        </a:cubicBezTo>
                        <a:cubicBezTo>
                          <a:pt x="296" y="656"/>
                          <a:pt x="281" y="674"/>
                          <a:pt x="267" y="679"/>
                        </a:cubicBezTo>
                        <a:cubicBezTo>
                          <a:pt x="253" y="684"/>
                          <a:pt x="238" y="679"/>
                          <a:pt x="223" y="679"/>
                        </a:cubicBezTo>
                        <a:cubicBezTo>
                          <a:pt x="208" y="679"/>
                          <a:pt x="196" y="678"/>
                          <a:pt x="179" y="679"/>
                        </a:cubicBezTo>
                        <a:cubicBezTo>
                          <a:pt x="162" y="680"/>
                          <a:pt x="136" y="685"/>
                          <a:pt x="123" y="683"/>
                        </a:cubicBezTo>
                        <a:cubicBezTo>
                          <a:pt x="110" y="681"/>
                          <a:pt x="98" y="674"/>
                          <a:pt x="103" y="667"/>
                        </a:cubicBezTo>
                        <a:cubicBezTo>
                          <a:pt x="108" y="660"/>
                          <a:pt x="151" y="657"/>
                          <a:pt x="155" y="639"/>
                        </a:cubicBezTo>
                        <a:cubicBezTo>
                          <a:pt x="159" y="621"/>
                          <a:pt x="137" y="585"/>
                          <a:pt x="127" y="559"/>
                        </a:cubicBezTo>
                        <a:cubicBezTo>
                          <a:pt x="117" y="533"/>
                          <a:pt x="104" y="510"/>
                          <a:pt x="95" y="483"/>
                        </a:cubicBezTo>
                        <a:cubicBezTo>
                          <a:pt x="86" y="456"/>
                          <a:pt x="82" y="420"/>
                          <a:pt x="75" y="395"/>
                        </a:cubicBezTo>
                        <a:cubicBezTo>
                          <a:pt x="68" y="370"/>
                          <a:pt x="59" y="350"/>
                          <a:pt x="55" y="335"/>
                        </a:cubicBezTo>
                        <a:cubicBezTo>
                          <a:pt x="51" y="320"/>
                          <a:pt x="58" y="308"/>
                          <a:pt x="51" y="303"/>
                        </a:cubicBezTo>
                        <a:cubicBezTo>
                          <a:pt x="44" y="298"/>
                          <a:pt x="22" y="307"/>
                          <a:pt x="15" y="303"/>
                        </a:cubicBezTo>
                        <a:cubicBezTo>
                          <a:pt x="8" y="299"/>
                          <a:pt x="0" y="294"/>
                          <a:pt x="11" y="279"/>
                        </a:cubicBezTo>
                        <a:cubicBezTo>
                          <a:pt x="22" y="264"/>
                          <a:pt x="57" y="233"/>
                          <a:pt x="83" y="211"/>
                        </a:cubicBezTo>
                        <a:cubicBezTo>
                          <a:pt x="109" y="189"/>
                          <a:pt x="146" y="169"/>
                          <a:pt x="167" y="147"/>
                        </a:cubicBezTo>
                        <a:cubicBezTo>
                          <a:pt x="188" y="125"/>
                          <a:pt x="202" y="96"/>
                          <a:pt x="211" y="79"/>
                        </a:cubicBezTo>
                        <a:cubicBezTo>
                          <a:pt x="220" y="62"/>
                          <a:pt x="221" y="59"/>
                          <a:pt x="223" y="47"/>
                        </a:cubicBezTo>
                        <a:cubicBezTo>
                          <a:pt x="225" y="35"/>
                          <a:pt x="219" y="14"/>
                          <a:pt x="223" y="7"/>
                        </a:cubicBezTo>
                        <a:cubicBezTo>
                          <a:pt x="227" y="0"/>
                          <a:pt x="236" y="7"/>
                          <a:pt x="247" y="7"/>
                        </a:cubicBezTo>
                        <a:cubicBezTo>
                          <a:pt x="258" y="7"/>
                          <a:pt x="280" y="2"/>
                          <a:pt x="287" y="7"/>
                        </a:cubicBezTo>
                        <a:cubicBezTo>
                          <a:pt x="294" y="12"/>
                          <a:pt x="290" y="24"/>
                          <a:pt x="287" y="35"/>
                        </a:cubicBezTo>
                        <a:cubicBezTo>
                          <a:pt x="284" y="46"/>
                          <a:pt x="268" y="44"/>
                          <a:pt x="279" y="67"/>
                        </a:cubicBezTo>
                        <a:close/>
                      </a:path>
                    </a:pathLst>
                  </a:custGeom>
                  <a:solidFill>
                    <a:srgbClr val="000000"/>
                  </a:solidFill>
                  <a:ln w="9525">
                    <a:solidFill>
                      <a:schemeClr val="tx1"/>
                    </a:solidFill>
                    <a:round/>
                    <a:headEnd/>
                    <a:tailEnd/>
                  </a:ln>
                </p:spPr>
                <p:txBody>
                  <a:bodyPr>
                    <a:prstTxWarp prst="textNoShape">
                      <a:avLst/>
                    </a:prstTxWarp>
                  </a:bodyPr>
                  <a:lstStyle/>
                  <a:p>
                    <a:endParaRPr lang="en-US"/>
                  </a:p>
                </p:txBody>
              </p:sp>
              <p:sp>
                <p:nvSpPr>
                  <p:cNvPr id="55579" name="Freeform 497"/>
                  <p:cNvSpPr>
                    <a:spLocks noChangeAspect="1"/>
                  </p:cNvSpPr>
                  <p:nvPr/>
                </p:nvSpPr>
                <p:spPr bwMode="auto">
                  <a:xfrm>
                    <a:off x="4651" y="2101"/>
                    <a:ext cx="126" cy="149"/>
                  </a:xfrm>
                  <a:custGeom>
                    <a:avLst/>
                    <a:gdLst>
                      <a:gd name="T0" fmla="*/ 0 w 504"/>
                      <a:gd name="T1" fmla="*/ 42 h 594"/>
                      <a:gd name="T2" fmla="*/ 17 w 504"/>
                      <a:gd name="T3" fmla="*/ 0 h 594"/>
                      <a:gd name="T4" fmla="*/ 36 w 504"/>
                      <a:gd name="T5" fmla="*/ 42 h 594"/>
                      <a:gd name="T6" fmla="*/ 61 w 504"/>
                      <a:gd name="T7" fmla="*/ 79 h 594"/>
                      <a:gd name="T8" fmla="*/ 86 w 504"/>
                      <a:gd name="T9" fmla="*/ 118 h 594"/>
                      <a:gd name="T10" fmla="*/ 113 w 504"/>
                      <a:gd name="T11" fmla="*/ 156 h 594"/>
                      <a:gd name="T12" fmla="*/ 143 w 504"/>
                      <a:gd name="T13" fmla="*/ 195 h 594"/>
                      <a:gd name="T14" fmla="*/ 174 w 504"/>
                      <a:gd name="T15" fmla="*/ 231 h 594"/>
                      <a:gd name="T16" fmla="*/ 204 w 504"/>
                      <a:gd name="T17" fmla="*/ 270 h 594"/>
                      <a:gd name="T18" fmla="*/ 238 w 504"/>
                      <a:gd name="T19" fmla="*/ 306 h 594"/>
                      <a:gd name="T20" fmla="*/ 270 w 504"/>
                      <a:gd name="T21" fmla="*/ 342 h 594"/>
                      <a:gd name="T22" fmla="*/ 306 w 504"/>
                      <a:gd name="T23" fmla="*/ 377 h 594"/>
                      <a:gd name="T24" fmla="*/ 338 w 504"/>
                      <a:gd name="T25" fmla="*/ 413 h 594"/>
                      <a:gd name="T26" fmla="*/ 374 w 504"/>
                      <a:gd name="T27" fmla="*/ 449 h 594"/>
                      <a:gd name="T28" fmla="*/ 408 w 504"/>
                      <a:gd name="T29" fmla="*/ 485 h 594"/>
                      <a:gd name="T30" fmla="*/ 440 w 504"/>
                      <a:gd name="T31" fmla="*/ 522 h 594"/>
                      <a:gd name="T32" fmla="*/ 474 w 504"/>
                      <a:gd name="T33" fmla="*/ 558 h 594"/>
                      <a:gd name="T34" fmla="*/ 504 w 504"/>
                      <a:gd name="T35" fmla="*/ 594 h 594"/>
                      <a:gd name="T36" fmla="*/ 452 w 504"/>
                      <a:gd name="T37" fmla="*/ 586 h 594"/>
                      <a:gd name="T38" fmla="*/ 399 w 504"/>
                      <a:gd name="T39" fmla="*/ 578 h 594"/>
                      <a:gd name="T40" fmla="*/ 350 w 504"/>
                      <a:gd name="T41" fmla="*/ 567 h 594"/>
                      <a:gd name="T42" fmla="*/ 297 w 504"/>
                      <a:gd name="T43" fmla="*/ 556 h 594"/>
                      <a:gd name="T44" fmla="*/ 245 w 504"/>
                      <a:gd name="T45" fmla="*/ 545 h 594"/>
                      <a:gd name="T46" fmla="*/ 190 w 504"/>
                      <a:gd name="T47" fmla="*/ 533 h 594"/>
                      <a:gd name="T48" fmla="*/ 138 w 504"/>
                      <a:gd name="T49" fmla="*/ 526 h 594"/>
                      <a:gd name="T50" fmla="*/ 83 w 504"/>
                      <a:gd name="T51" fmla="*/ 520 h 594"/>
                      <a:gd name="T52" fmla="*/ 61 w 504"/>
                      <a:gd name="T53" fmla="*/ 465 h 594"/>
                      <a:gd name="T54" fmla="*/ 45 w 504"/>
                      <a:gd name="T55" fmla="*/ 408 h 594"/>
                      <a:gd name="T56" fmla="*/ 31 w 504"/>
                      <a:gd name="T57" fmla="*/ 347 h 594"/>
                      <a:gd name="T58" fmla="*/ 22 w 504"/>
                      <a:gd name="T59" fmla="*/ 288 h 594"/>
                      <a:gd name="T60" fmla="*/ 14 w 504"/>
                      <a:gd name="T61" fmla="*/ 226 h 594"/>
                      <a:gd name="T62" fmla="*/ 6 w 504"/>
                      <a:gd name="T63" fmla="*/ 165 h 594"/>
                      <a:gd name="T64" fmla="*/ 4 w 504"/>
                      <a:gd name="T65" fmla="*/ 104 h 594"/>
                      <a:gd name="T66" fmla="*/ 0 w 504"/>
                      <a:gd name="T67" fmla="*/ 42 h 594"/>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504"/>
                      <a:gd name="T103" fmla="*/ 0 h 594"/>
                      <a:gd name="T104" fmla="*/ 504 w 504"/>
                      <a:gd name="T105" fmla="*/ 594 h 594"/>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504" h="594">
                        <a:moveTo>
                          <a:pt x="0" y="42"/>
                        </a:moveTo>
                        <a:lnTo>
                          <a:pt x="17" y="0"/>
                        </a:lnTo>
                        <a:lnTo>
                          <a:pt x="36" y="42"/>
                        </a:lnTo>
                        <a:lnTo>
                          <a:pt x="61" y="79"/>
                        </a:lnTo>
                        <a:lnTo>
                          <a:pt x="86" y="118"/>
                        </a:lnTo>
                        <a:lnTo>
                          <a:pt x="113" y="156"/>
                        </a:lnTo>
                        <a:lnTo>
                          <a:pt x="143" y="195"/>
                        </a:lnTo>
                        <a:lnTo>
                          <a:pt x="174" y="231"/>
                        </a:lnTo>
                        <a:lnTo>
                          <a:pt x="204" y="270"/>
                        </a:lnTo>
                        <a:lnTo>
                          <a:pt x="238" y="306"/>
                        </a:lnTo>
                        <a:lnTo>
                          <a:pt x="270" y="342"/>
                        </a:lnTo>
                        <a:lnTo>
                          <a:pt x="306" y="377"/>
                        </a:lnTo>
                        <a:lnTo>
                          <a:pt x="338" y="413"/>
                        </a:lnTo>
                        <a:lnTo>
                          <a:pt x="374" y="449"/>
                        </a:lnTo>
                        <a:lnTo>
                          <a:pt x="408" y="485"/>
                        </a:lnTo>
                        <a:lnTo>
                          <a:pt x="440" y="522"/>
                        </a:lnTo>
                        <a:lnTo>
                          <a:pt x="474" y="558"/>
                        </a:lnTo>
                        <a:lnTo>
                          <a:pt x="504" y="594"/>
                        </a:lnTo>
                        <a:lnTo>
                          <a:pt x="452" y="586"/>
                        </a:lnTo>
                        <a:lnTo>
                          <a:pt x="399" y="578"/>
                        </a:lnTo>
                        <a:lnTo>
                          <a:pt x="350" y="567"/>
                        </a:lnTo>
                        <a:lnTo>
                          <a:pt x="297" y="556"/>
                        </a:lnTo>
                        <a:lnTo>
                          <a:pt x="245" y="545"/>
                        </a:lnTo>
                        <a:lnTo>
                          <a:pt x="190" y="533"/>
                        </a:lnTo>
                        <a:lnTo>
                          <a:pt x="138" y="526"/>
                        </a:lnTo>
                        <a:lnTo>
                          <a:pt x="83" y="520"/>
                        </a:lnTo>
                        <a:lnTo>
                          <a:pt x="61" y="465"/>
                        </a:lnTo>
                        <a:lnTo>
                          <a:pt x="45" y="408"/>
                        </a:lnTo>
                        <a:lnTo>
                          <a:pt x="31" y="347"/>
                        </a:lnTo>
                        <a:lnTo>
                          <a:pt x="22" y="288"/>
                        </a:lnTo>
                        <a:lnTo>
                          <a:pt x="14" y="226"/>
                        </a:lnTo>
                        <a:lnTo>
                          <a:pt x="6" y="165"/>
                        </a:lnTo>
                        <a:lnTo>
                          <a:pt x="4" y="104"/>
                        </a:lnTo>
                        <a:lnTo>
                          <a:pt x="0" y="42"/>
                        </a:lnTo>
                        <a:close/>
                      </a:path>
                    </a:pathLst>
                  </a:custGeom>
                  <a:solidFill>
                    <a:srgbClr val="7FB5BF"/>
                  </a:solidFill>
                  <a:ln w="9525">
                    <a:noFill/>
                    <a:round/>
                    <a:headEnd/>
                    <a:tailEnd/>
                  </a:ln>
                </p:spPr>
                <p:txBody>
                  <a:bodyPr>
                    <a:prstTxWarp prst="textNoShape">
                      <a:avLst/>
                    </a:prstTxWarp>
                  </a:bodyPr>
                  <a:lstStyle/>
                  <a:p>
                    <a:endParaRPr lang="en-US"/>
                  </a:p>
                </p:txBody>
              </p:sp>
              <p:sp>
                <p:nvSpPr>
                  <p:cNvPr id="55580" name="Freeform 498"/>
                  <p:cNvSpPr>
                    <a:spLocks noChangeAspect="1"/>
                  </p:cNvSpPr>
                  <p:nvPr/>
                </p:nvSpPr>
                <p:spPr bwMode="auto">
                  <a:xfrm>
                    <a:off x="4607" y="2105"/>
                    <a:ext cx="23" cy="33"/>
                  </a:xfrm>
                  <a:custGeom>
                    <a:avLst/>
                    <a:gdLst>
                      <a:gd name="T0" fmla="*/ 90 w 90"/>
                      <a:gd name="T1" fmla="*/ 120 h 133"/>
                      <a:gd name="T2" fmla="*/ 79 w 90"/>
                      <a:gd name="T3" fmla="*/ 122 h 133"/>
                      <a:gd name="T4" fmla="*/ 68 w 90"/>
                      <a:gd name="T5" fmla="*/ 125 h 133"/>
                      <a:gd name="T6" fmla="*/ 57 w 90"/>
                      <a:gd name="T7" fmla="*/ 125 h 133"/>
                      <a:gd name="T8" fmla="*/ 46 w 90"/>
                      <a:gd name="T9" fmla="*/ 127 h 133"/>
                      <a:gd name="T10" fmla="*/ 32 w 90"/>
                      <a:gd name="T11" fmla="*/ 127 h 133"/>
                      <a:gd name="T12" fmla="*/ 22 w 90"/>
                      <a:gd name="T13" fmla="*/ 130 h 133"/>
                      <a:gd name="T14" fmla="*/ 11 w 90"/>
                      <a:gd name="T15" fmla="*/ 130 h 133"/>
                      <a:gd name="T16" fmla="*/ 0 w 90"/>
                      <a:gd name="T17" fmla="*/ 133 h 133"/>
                      <a:gd name="T18" fmla="*/ 11 w 90"/>
                      <a:gd name="T19" fmla="*/ 116 h 133"/>
                      <a:gd name="T20" fmla="*/ 22 w 90"/>
                      <a:gd name="T21" fmla="*/ 97 h 133"/>
                      <a:gd name="T22" fmla="*/ 32 w 90"/>
                      <a:gd name="T23" fmla="*/ 81 h 133"/>
                      <a:gd name="T24" fmla="*/ 43 w 90"/>
                      <a:gd name="T25" fmla="*/ 64 h 133"/>
                      <a:gd name="T26" fmla="*/ 54 w 90"/>
                      <a:gd name="T27" fmla="*/ 48 h 133"/>
                      <a:gd name="T28" fmla="*/ 63 w 90"/>
                      <a:gd name="T29" fmla="*/ 31 h 133"/>
                      <a:gd name="T30" fmla="*/ 74 w 90"/>
                      <a:gd name="T31" fmla="*/ 18 h 133"/>
                      <a:gd name="T32" fmla="*/ 82 w 90"/>
                      <a:gd name="T33" fmla="*/ 0 h 133"/>
                      <a:gd name="T34" fmla="*/ 77 w 90"/>
                      <a:gd name="T35" fmla="*/ 31 h 133"/>
                      <a:gd name="T36" fmla="*/ 82 w 90"/>
                      <a:gd name="T37" fmla="*/ 59 h 133"/>
                      <a:gd name="T38" fmla="*/ 90 w 90"/>
                      <a:gd name="T39" fmla="*/ 89 h 133"/>
                      <a:gd name="T40" fmla="*/ 90 w 90"/>
                      <a:gd name="T41" fmla="*/ 120 h 13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90"/>
                      <a:gd name="T64" fmla="*/ 0 h 133"/>
                      <a:gd name="T65" fmla="*/ 90 w 90"/>
                      <a:gd name="T66" fmla="*/ 133 h 133"/>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90" h="133">
                        <a:moveTo>
                          <a:pt x="90" y="120"/>
                        </a:moveTo>
                        <a:lnTo>
                          <a:pt x="79" y="122"/>
                        </a:lnTo>
                        <a:lnTo>
                          <a:pt x="68" y="125"/>
                        </a:lnTo>
                        <a:lnTo>
                          <a:pt x="57" y="125"/>
                        </a:lnTo>
                        <a:lnTo>
                          <a:pt x="46" y="127"/>
                        </a:lnTo>
                        <a:lnTo>
                          <a:pt x="32" y="127"/>
                        </a:lnTo>
                        <a:lnTo>
                          <a:pt x="22" y="130"/>
                        </a:lnTo>
                        <a:lnTo>
                          <a:pt x="11" y="130"/>
                        </a:lnTo>
                        <a:lnTo>
                          <a:pt x="0" y="133"/>
                        </a:lnTo>
                        <a:lnTo>
                          <a:pt x="11" y="116"/>
                        </a:lnTo>
                        <a:lnTo>
                          <a:pt x="22" y="97"/>
                        </a:lnTo>
                        <a:lnTo>
                          <a:pt x="32" y="81"/>
                        </a:lnTo>
                        <a:lnTo>
                          <a:pt x="43" y="64"/>
                        </a:lnTo>
                        <a:lnTo>
                          <a:pt x="54" y="48"/>
                        </a:lnTo>
                        <a:lnTo>
                          <a:pt x="63" y="31"/>
                        </a:lnTo>
                        <a:lnTo>
                          <a:pt x="74" y="18"/>
                        </a:lnTo>
                        <a:lnTo>
                          <a:pt x="82" y="0"/>
                        </a:lnTo>
                        <a:lnTo>
                          <a:pt x="77" y="31"/>
                        </a:lnTo>
                        <a:lnTo>
                          <a:pt x="82" y="59"/>
                        </a:lnTo>
                        <a:lnTo>
                          <a:pt x="90" y="89"/>
                        </a:lnTo>
                        <a:lnTo>
                          <a:pt x="90" y="120"/>
                        </a:lnTo>
                        <a:close/>
                      </a:path>
                    </a:pathLst>
                  </a:custGeom>
                  <a:solidFill>
                    <a:srgbClr val="006D7C"/>
                  </a:solidFill>
                  <a:ln w="9525">
                    <a:noFill/>
                    <a:round/>
                    <a:headEnd/>
                    <a:tailEnd/>
                  </a:ln>
                </p:spPr>
                <p:txBody>
                  <a:bodyPr>
                    <a:prstTxWarp prst="textNoShape">
                      <a:avLst/>
                    </a:prstTxWarp>
                  </a:bodyPr>
                  <a:lstStyle/>
                  <a:p>
                    <a:endParaRPr lang="en-US"/>
                  </a:p>
                </p:txBody>
              </p:sp>
              <p:sp>
                <p:nvSpPr>
                  <p:cNvPr id="55581" name="Freeform 499"/>
                  <p:cNvSpPr>
                    <a:spLocks noChangeAspect="1"/>
                  </p:cNvSpPr>
                  <p:nvPr/>
                </p:nvSpPr>
                <p:spPr bwMode="auto">
                  <a:xfrm>
                    <a:off x="4594" y="2144"/>
                    <a:ext cx="36" cy="12"/>
                  </a:xfrm>
                  <a:custGeom>
                    <a:avLst/>
                    <a:gdLst>
                      <a:gd name="T0" fmla="*/ 145 w 145"/>
                      <a:gd name="T1" fmla="*/ 36 h 47"/>
                      <a:gd name="T2" fmla="*/ 0 w 145"/>
                      <a:gd name="T3" fmla="*/ 47 h 47"/>
                      <a:gd name="T4" fmla="*/ 7 w 145"/>
                      <a:gd name="T5" fmla="*/ 36 h 47"/>
                      <a:gd name="T6" fmla="*/ 18 w 145"/>
                      <a:gd name="T7" fmla="*/ 31 h 47"/>
                      <a:gd name="T8" fmla="*/ 38 w 145"/>
                      <a:gd name="T9" fmla="*/ 22 h 47"/>
                      <a:gd name="T10" fmla="*/ 57 w 145"/>
                      <a:gd name="T11" fmla="*/ 20 h 47"/>
                      <a:gd name="T12" fmla="*/ 79 w 145"/>
                      <a:gd name="T13" fmla="*/ 15 h 47"/>
                      <a:gd name="T14" fmla="*/ 104 w 145"/>
                      <a:gd name="T15" fmla="*/ 11 h 47"/>
                      <a:gd name="T16" fmla="*/ 126 w 145"/>
                      <a:gd name="T17" fmla="*/ 6 h 47"/>
                      <a:gd name="T18" fmla="*/ 145 w 145"/>
                      <a:gd name="T19" fmla="*/ 0 h 47"/>
                      <a:gd name="T20" fmla="*/ 145 w 145"/>
                      <a:gd name="T21" fmla="*/ 36 h 4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45"/>
                      <a:gd name="T34" fmla="*/ 0 h 47"/>
                      <a:gd name="T35" fmla="*/ 145 w 145"/>
                      <a:gd name="T36" fmla="*/ 47 h 4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45" h="47">
                        <a:moveTo>
                          <a:pt x="145" y="36"/>
                        </a:moveTo>
                        <a:lnTo>
                          <a:pt x="0" y="47"/>
                        </a:lnTo>
                        <a:lnTo>
                          <a:pt x="7" y="36"/>
                        </a:lnTo>
                        <a:lnTo>
                          <a:pt x="18" y="31"/>
                        </a:lnTo>
                        <a:lnTo>
                          <a:pt x="38" y="22"/>
                        </a:lnTo>
                        <a:lnTo>
                          <a:pt x="57" y="20"/>
                        </a:lnTo>
                        <a:lnTo>
                          <a:pt x="79" y="15"/>
                        </a:lnTo>
                        <a:lnTo>
                          <a:pt x="104" y="11"/>
                        </a:lnTo>
                        <a:lnTo>
                          <a:pt x="126" y="6"/>
                        </a:lnTo>
                        <a:lnTo>
                          <a:pt x="145" y="0"/>
                        </a:lnTo>
                        <a:lnTo>
                          <a:pt x="145" y="36"/>
                        </a:lnTo>
                        <a:close/>
                      </a:path>
                    </a:pathLst>
                  </a:custGeom>
                  <a:solidFill>
                    <a:srgbClr val="0093B5"/>
                  </a:solidFill>
                  <a:ln w="9525">
                    <a:noFill/>
                    <a:round/>
                    <a:headEnd/>
                    <a:tailEnd/>
                  </a:ln>
                </p:spPr>
                <p:txBody>
                  <a:bodyPr>
                    <a:prstTxWarp prst="textNoShape">
                      <a:avLst/>
                    </a:prstTxWarp>
                  </a:bodyPr>
                  <a:lstStyle/>
                  <a:p>
                    <a:endParaRPr lang="en-US"/>
                  </a:p>
                </p:txBody>
              </p:sp>
              <p:sp>
                <p:nvSpPr>
                  <p:cNvPr id="55582" name="Freeform 500"/>
                  <p:cNvSpPr>
                    <a:spLocks noChangeAspect="1"/>
                  </p:cNvSpPr>
                  <p:nvPr/>
                </p:nvSpPr>
                <p:spPr bwMode="auto">
                  <a:xfrm>
                    <a:off x="4492" y="2164"/>
                    <a:ext cx="147" cy="97"/>
                  </a:xfrm>
                  <a:custGeom>
                    <a:avLst/>
                    <a:gdLst>
                      <a:gd name="T0" fmla="*/ 581 w 586"/>
                      <a:gd name="T1" fmla="*/ 305 h 388"/>
                      <a:gd name="T2" fmla="*/ 526 w 586"/>
                      <a:gd name="T3" fmla="*/ 305 h 388"/>
                      <a:gd name="T4" fmla="*/ 477 w 586"/>
                      <a:gd name="T5" fmla="*/ 319 h 388"/>
                      <a:gd name="T6" fmla="*/ 427 w 586"/>
                      <a:gd name="T7" fmla="*/ 330 h 388"/>
                      <a:gd name="T8" fmla="*/ 375 w 586"/>
                      <a:gd name="T9" fmla="*/ 339 h 388"/>
                      <a:gd name="T10" fmla="*/ 323 w 586"/>
                      <a:gd name="T11" fmla="*/ 350 h 388"/>
                      <a:gd name="T12" fmla="*/ 270 w 586"/>
                      <a:gd name="T13" fmla="*/ 358 h 388"/>
                      <a:gd name="T14" fmla="*/ 221 w 586"/>
                      <a:gd name="T15" fmla="*/ 366 h 388"/>
                      <a:gd name="T16" fmla="*/ 168 w 586"/>
                      <a:gd name="T17" fmla="*/ 377 h 388"/>
                      <a:gd name="T18" fmla="*/ 116 w 586"/>
                      <a:gd name="T19" fmla="*/ 388 h 388"/>
                      <a:gd name="T20" fmla="*/ 168 w 586"/>
                      <a:gd name="T21" fmla="*/ 377 h 388"/>
                      <a:gd name="T22" fmla="*/ 221 w 586"/>
                      <a:gd name="T23" fmla="*/ 364 h 388"/>
                      <a:gd name="T24" fmla="*/ 270 w 586"/>
                      <a:gd name="T25" fmla="*/ 352 h 388"/>
                      <a:gd name="T26" fmla="*/ 323 w 586"/>
                      <a:gd name="T27" fmla="*/ 339 h 388"/>
                      <a:gd name="T28" fmla="*/ 372 w 586"/>
                      <a:gd name="T29" fmla="*/ 328 h 388"/>
                      <a:gd name="T30" fmla="*/ 424 w 586"/>
                      <a:gd name="T31" fmla="*/ 314 h 388"/>
                      <a:gd name="T32" fmla="*/ 474 w 586"/>
                      <a:gd name="T33" fmla="*/ 300 h 388"/>
                      <a:gd name="T34" fmla="*/ 520 w 586"/>
                      <a:gd name="T35" fmla="*/ 284 h 388"/>
                      <a:gd name="T36" fmla="*/ 520 w 586"/>
                      <a:gd name="T37" fmla="*/ 278 h 388"/>
                      <a:gd name="T38" fmla="*/ 520 w 586"/>
                      <a:gd name="T39" fmla="*/ 273 h 388"/>
                      <a:gd name="T40" fmla="*/ 518 w 586"/>
                      <a:gd name="T41" fmla="*/ 269 h 388"/>
                      <a:gd name="T42" fmla="*/ 513 w 586"/>
                      <a:gd name="T43" fmla="*/ 267 h 388"/>
                      <a:gd name="T44" fmla="*/ 479 w 586"/>
                      <a:gd name="T45" fmla="*/ 273 h 388"/>
                      <a:gd name="T46" fmla="*/ 447 w 586"/>
                      <a:gd name="T47" fmla="*/ 275 h 388"/>
                      <a:gd name="T48" fmla="*/ 416 w 586"/>
                      <a:gd name="T49" fmla="*/ 280 h 388"/>
                      <a:gd name="T50" fmla="*/ 383 w 586"/>
                      <a:gd name="T51" fmla="*/ 286 h 388"/>
                      <a:gd name="T52" fmla="*/ 350 w 586"/>
                      <a:gd name="T53" fmla="*/ 292 h 388"/>
                      <a:gd name="T54" fmla="*/ 320 w 586"/>
                      <a:gd name="T55" fmla="*/ 298 h 388"/>
                      <a:gd name="T56" fmla="*/ 286 w 586"/>
                      <a:gd name="T57" fmla="*/ 303 h 388"/>
                      <a:gd name="T58" fmla="*/ 257 w 586"/>
                      <a:gd name="T59" fmla="*/ 308 h 388"/>
                      <a:gd name="T60" fmla="*/ 224 w 586"/>
                      <a:gd name="T61" fmla="*/ 316 h 388"/>
                      <a:gd name="T62" fmla="*/ 191 w 586"/>
                      <a:gd name="T63" fmla="*/ 321 h 388"/>
                      <a:gd name="T64" fmla="*/ 161 w 586"/>
                      <a:gd name="T65" fmla="*/ 328 h 388"/>
                      <a:gd name="T66" fmla="*/ 127 w 586"/>
                      <a:gd name="T67" fmla="*/ 336 h 388"/>
                      <a:gd name="T68" fmla="*/ 97 w 586"/>
                      <a:gd name="T69" fmla="*/ 341 h 388"/>
                      <a:gd name="T70" fmla="*/ 64 w 586"/>
                      <a:gd name="T71" fmla="*/ 346 h 388"/>
                      <a:gd name="T72" fmla="*/ 34 w 586"/>
                      <a:gd name="T73" fmla="*/ 355 h 388"/>
                      <a:gd name="T74" fmla="*/ 0 w 586"/>
                      <a:gd name="T75" fmla="*/ 360 h 388"/>
                      <a:gd name="T76" fmla="*/ 39 w 586"/>
                      <a:gd name="T77" fmla="*/ 339 h 388"/>
                      <a:gd name="T78" fmla="*/ 77 w 586"/>
                      <a:gd name="T79" fmla="*/ 298 h 388"/>
                      <a:gd name="T80" fmla="*/ 120 w 586"/>
                      <a:gd name="T81" fmla="*/ 256 h 388"/>
                      <a:gd name="T82" fmla="*/ 161 w 586"/>
                      <a:gd name="T83" fmla="*/ 217 h 388"/>
                      <a:gd name="T84" fmla="*/ 202 w 586"/>
                      <a:gd name="T85" fmla="*/ 178 h 388"/>
                      <a:gd name="T86" fmla="*/ 243 w 586"/>
                      <a:gd name="T87" fmla="*/ 141 h 388"/>
                      <a:gd name="T88" fmla="*/ 281 w 586"/>
                      <a:gd name="T89" fmla="*/ 102 h 388"/>
                      <a:gd name="T90" fmla="*/ 320 w 586"/>
                      <a:gd name="T91" fmla="*/ 64 h 388"/>
                      <a:gd name="T92" fmla="*/ 353 w 586"/>
                      <a:gd name="T93" fmla="*/ 25 h 388"/>
                      <a:gd name="T94" fmla="*/ 377 w 586"/>
                      <a:gd name="T95" fmla="*/ 19 h 388"/>
                      <a:gd name="T96" fmla="*/ 400 w 586"/>
                      <a:gd name="T97" fmla="*/ 14 h 388"/>
                      <a:gd name="T98" fmla="*/ 424 w 586"/>
                      <a:gd name="T99" fmla="*/ 11 h 388"/>
                      <a:gd name="T100" fmla="*/ 449 w 586"/>
                      <a:gd name="T101" fmla="*/ 8 h 388"/>
                      <a:gd name="T102" fmla="*/ 474 w 586"/>
                      <a:gd name="T103" fmla="*/ 8 h 388"/>
                      <a:gd name="T104" fmla="*/ 499 w 586"/>
                      <a:gd name="T105" fmla="*/ 5 h 388"/>
                      <a:gd name="T106" fmla="*/ 526 w 586"/>
                      <a:gd name="T107" fmla="*/ 3 h 388"/>
                      <a:gd name="T108" fmla="*/ 551 w 586"/>
                      <a:gd name="T109" fmla="*/ 0 h 388"/>
                      <a:gd name="T110" fmla="*/ 556 w 586"/>
                      <a:gd name="T111" fmla="*/ 69 h 388"/>
                      <a:gd name="T112" fmla="*/ 559 w 586"/>
                      <a:gd name="T113" fmla="*/ 141 h 388"/>
                      <a:gd name="T114" fmla="*/ 565 w 586"/>
                      <a:gd name="T115" fmla="*/ 209 h 388"/>
                      <a:gd name="T116" fmla="*/ 586 w 586"/>
                      <a:gd name="T117" fmla="*/ 267 h 388"/>
                      <a:gd name="T118" fmla="*/ 581 w 586"/>
                      <a:gd name="T119" fmla="*/ 305 h 388"/>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586"/>
                      <a:gd name="T181" fmla="*/ 0 h 388"/>
                      <a:gd name="T182" fmla="*/ 586 w 586"/>
                      <a:gd name="T183" fmla="*/ 388 h 388"/>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586" h="388">
                        <a:moveTo>
                          <a:pt x="581" y="305"/>
                        </a:moveTo>
                        <a:lnTo>
                          <a:pt x="526" y="305"/>
                        </a:lnTo>
                        <a:lnTo>
                          <a:pt x="477" y="319"/>
                        </a:lnTo>
                        <a:lnTo>
                          <a:pt x="427" y="330"/>
                        </a:lnTo>
                        <a:lnTo>
                          <a:pt x="375" y="339"/>
                        </a:lnTo>
                        <a:lnTo>
                          <a:pt x="323" y="350"/>
                        </a:lnTo>
                        <a:lnTo>
                          <a:pt x="270" y="358"/>
                        </a:lnTo>
                        <a:lnTo>
                          <a:pt x="221" y="366"/>
                        </a:lnTo>
                        <a:lnTo>
                          <a:pt x="168" y="377"/>
                        </a:lnTo>
                        <a:lnTo>
                          <a:pt x="116" y="388"/>
                        </a:lnTo>
                        <a:lnTo>
                          <a:pt x="168" y="377"/>
                        </a:lnTo>
                        <a:lnTo>
                          <a:pt x="221" y="364"/>
                        </a:lnTo>
                        <a:lnTo>
                          <a:pt x="270" y="352"/>
                        </a:lnTo>
                        <a:lnTo>
                          <a:pt x="323" y="339"/>
                        </a:lnTo>
                        <a:lnTo>
                          <a:pt x="372" y="328"/>
                        </a:lnTo>
                        <a:lnTo>
                          <a:pt x="424" y="314"/>
                        </a:lnTo>
                        <a:lnTo>
                          <a:pt x="474" y="300"/>
                        </a:lnTo>
                        <a:lnTo>
                          <a:pt x="520" y="284"/>
                        </a:lnTo>
                        <a:lnTo>
                          <a:pt x="520" y="278"/>
                        </a:lnTo>
                        <a:lnTo>
                          <a:pt x="520" y="273"/>
                        </a:lnTo>
                        <a:lnTo>
                          <a:pt x="518" y="269"/>
                        </a:lnTo>
                        <a:lnTo>
                          <a:pt x="513" y="267"/>
                        </a:lnTo>
                        <a:lnTo>
                          <a:pt x="479" y="273"/>
                        </a:lnTo>
                        <a:lnTo>
                          <a:pt x="447" y="275"/>
                        </a:lnTo>
                        <a:lnTo>
                          <a:pt x="416" y="280"/>
                        </a:lnTo>
                        <a:lnTo>
                          <a:pt x="383" y="286"/>
                        </a:lnTo>
                        <a:lnTo>
                          <a:pt x="350" y="292"/>
                        </a:lnTo>
                        <a:lnTo>
                          <a:pt x="320" y="298"/>
                        </a:lnTo>
                        <a:lnTo>
                          <a:pt x="286" y="303"/>
                        </a:lnTo>
                        <a:lnTo>
                          <a:pt x="257" y="308"/>
                        </a:lnTo>
                        <a:lnTo>
                          <a:pt x="224" y="316"/>
                        </a:lnTo>
                        <a:lnTo>
                          <a:pt x="191" y="321"/>
                        </a:lnTo>
                        <a:lnTo>
                          <a:pt x="161" y="328"/>
                        </a:lnTo>
                        <a:lnTo>
                          <a:pt x="127" y="336"/>
                        </a:lnTo>
                        <a:lnTo>
                          <a:pt x="97" y="341"/>
                        </a:lnTo>
                        <a:lnTo>
                          <a:pt x="64" y="346"/>
                        </a:lnTo>
                        <a:lnTo>
                          <a:pt x="34" y="355"/>
                        </a:lnTo>
                        <a:lnTo>
                          <a:pt x="0" y="360"/>
                        </a:lnTo>
                        <a:lnTo>
                          <a:pt x="39" y="339"/>
                        </a:lnTo>
                        <a:lnTo>
                          <a:pt x="77" y="298"/>
                        </a:lnTo>
                        <a:lnTo>
                          <a:pt x="120" y="256"/>
                        </a:lnTo>
                        <a:lnTo>
                          <a:pt x="161" y="217"/>
                        </a:lnTo>
                        <a:lnTo>
                          <a:pt x="202" y="178"/>
                        </a:lnTo>
                        <a:lnTo>
                          <a:pt x="243" y="141"/>
                        </a:lnTo>
                        <a:lnTo>
                          <a:pt x="281" y="102"/>
                        </a:lnTo>
                        <a:lnTo>
                          <a:pt x="320" y="64"/>
                        </a:lnTo>
                        <a:lnTo>
                          <a:pt x="353" y="25"/>
                        </a:lnTo>
                        <a:lnTo>
                          <a:pt x="377" y="19"/>
                        </a:lnTo>
                        <a:lnTo>
                          <a:pt x="400" y="14"/>
                        </a:lnTo>
                        <a:lnTo>
                          <a:pt x="424" y="11"/>
                        </a:lnTo>
                        <a:lnTo>
                          <a:pt x="449" y="8"/>
                        </a:lnTo>
                        <a:lnTo>
                          <a:pt x="474" y="8"/>
                        </a:lnTo>
                        <a:lnTo>
                          <a:pt x="499" y="5"/>
                        </a:lnTo>
                        <a:lnTo>
                          <a:pt x="526" y="3"/>
                        </a:lnTo>
                        <a:lnTo>
                          <a:pt x="551" y="0"/>
                        </a:lnTo>
                        <a:lnTo>
                          <a:pt x="556" y="69"/>
                        </a:lnTo>
                        <a:lnTo>
                          <a:pt x="559" y="141"/>
                        </a:lnTo>
                        <a:lnTo>
                          <a:pt x="565" y="209"/>
                        </a:lnTo>
                        <a:lnTo>
                          <a:pt x="586" y="267"/>
                        </a:lnTo>
                        <a:lnTo>
                          <a:pt x="581" y="305"/>
                        </a:lnTo>
                        <a:close/>
                      </a:path>
                    </a:pathLst>
                  </a:custGeom>
                  <a:solidFill>
                    <a:srgbClr val="006D7C"/>
                  </a:solidFill>
                  <a:ln w="9525">
                    <a:noFill/>
                    <a:round/>
                    <a:headEnd/>
                    <a:tailEnd/>
                  </a:ln>
                </p:spPr>
                <p:txBody>
                  <a:bodyPr>
                    <a:prstTxWarp prst="textNoShape">
                      <a:avLst/>
                    </a:prstTxWarp>
                  </a:bodyPr>
                  <a:lstStyle/>
                  <a:p>
                    <a:endParaRPr lang="en-US"/>
                  </a:p>
                </p:txBody>
              </p:sp>
              <p:sp>
                <p:nvSpPr>
                  <p:cNvPr id="55583" name="Freeform 501"/>
                  <p:cNvSpPr>
                    <a:spLocks noChangeAspect="1"/>
                  </p:cNvSpPr>
                  <p:nvPr/>
                </p:nvSpPr>
                <p:spPr bwMode="auto">
                  <a:xfrm>
                    <a:off x="4675" y="2242"/>
                    <a:ext cx="120" cy="24"/>
                  </a:xfrm>
                  <a:custGeom>
                    <a:avLst/>
                    <a:gdLst>
                      <a:gd name="T0" fmla="*/ 478 w 478"/>
                      <a:gd name="T1" fmla="*/ 99 h 99"/>
                      <a:gd name="T2" fmla="*/ 451 w 478"/>
                      <a:gd name="T3" fmla="*/ 94 h 99"/>
                      <a:gd name="T4" fmla="*/ 423 w 478"/>
                      <a:gd name="T5" fmla="*/ 88 h 99"/>
                      <a:gd name="T6" fmla="*/ 396 w 478"/>
                      <a:gd name="T7" fmla="*/ 86 h 99"/>
                      <a:gd name="T8" fmla="*/ 366 w 478"/>
                      <a:gd name="T9" fmla="*/ 80 h 99"/>
                      <a:gd name="T10" fmla="*/ 338 w 478"/>
                      <a:gd name="T11" fmla="*/ 74 h 99"/>
                      <a:gd name="T12" fmla="*/ 307 w 478"/>
                      <a:gd name="T13" fmla="*/ 69 h 99"/>
                      <a:gd name="T14" fmla="*/ 280 w 478"/>
                      <a:gd name="T15" fmla="*/ 63 h 99"/>
                      <a:gd name="T16" fmla="*/ 250 w 478"/>
                      <a:gd name="T17" fmla="*/ 58 h 99"/>
                      <a:gd name="T18" fmla="*/ 220 w 478"/>
                      <a:gd name="T19" fmla="*/ 52 h 99"/>
                      <a:gd name="T20" fmla="*/ 189 w 478"/>
                      <a:gd name="T21" fmla="*/ 47 h 99"/>
                      <a:gd name="T22" fmla="*/ 159 w 478"/>
                      <a:gd name="T23" fmla="*/ 42 h 99"/>
                      <a:gd name="T24" fmla="*/ 126 w 478"/>
                      <a:gd name="T25" fmla="*/ 36 h 99"/>
                      <a:gd name="T26" fmla="*/ 96 w 478"/>
                      <a:gd name="T27" fmla="*/ 31 h 99"/>
                      <a:gd name="T28" fmla="*/ 66 w 478"/>
                      <a:gd name="T29" fmla="*/ 28 h 99"/>
                      <a:gd name="T30" fmla="*/ 35 w 478"/>
                      <a:gd name="T31" fmla="*/ 22 h 99"/>
                      <a:gd name="T32" fmla="*/ 5 w 478"/>
                      <a:gd name="T33" fmla="*/ 17 h 99"/>
                      <a:gd name="T34" fmla="*/ 0 w 478"/>
                      <a:gd name="T35" fmla="*/ 0 h 99"/>
                      <a:gd name="T36" fmla="*/ 30 w 478"/>
                      <a:gd name="T37" fmla="*/ 6 h 99"/>
                      <a:gd name="T38" fmla="*/ 60 w 478"/>
                      <a:gd name="T39" fmla="*/ 11 h 99"/>
                      <a:gd name="T40" fmla="*/ 91 w 478"/>
                      <a:gd name="T41" fmla="*/ 17 h 99"/>
                      <a:gd name="T42" fmla="*/ 121 w 478"/>
                      <a:gd name="T43" fmla="*/ 22 h 99"/>
                      <a:gd name="T44" fmla="*/ 154 w 478"/>
                      <a:gd name="T45" fmla="*/ 28 h 99"/>
                      <a:gd name="T46" fmla="*/ 184 w 478"/>
                      <a:gd name="T47" fmla="*/ 33 h 99"/>
                      <a:gd name="T48" fmla="*/ 214 w 478"/>
                      <a:gd name="T49" fmla="*/ 38 h 99"/>
                      <a:gd name="T50" fmla="*/ 245 w 478"/>
                      <a:gd name="T51" fmla="*/ 44 h 99"/>
                      <a:gd name="T52" fmla="*/ 275 w 478"/>
                      <a:gd name="T53" fmla="*/ 50 h 99"/>
                      <a:gd name="T54" fmla="*/ 305 w 478"/>
                      <a:gd name="T55" fmla="*/ 56 h 99"/>
                      <a:gd name="T56" fmla="*/ 336 w 478"/>
                      <a:gd name="T57" fmla="*/ 63 h 99"/>
                      <a:gd name="T58" fmla="*/ 363 w 478"/>
                      <a:gd name="T59" fmla="*/ 69 h 99"/>
                      <a:gd name="T60" fmla="*/ 393 w 478"/>
                      <a:gd name="T61" fmla="*/ 74 h 99"/>
                      <a:gd name="T62" fmla="*/ 421 w 478"/>
                      <a:gd name="T63" fmla="*/ 83 h 99"/>
                      <a:gd name="T64" fmla="*/ 451 w 478"/>
                      <a:gd name="T65" fmla="*/ 91 h 99"/>
                      <a:gd name="T66" fmla="*/ 478 w 478"/>
                      <a:gd name="T67" fmla="*/ 99 h 99"/>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78"/>
                      <a:gd name="T103" fmla="*/ 0 h 99"/>
                      <a:gd name="T104" fmla="*/ 478 w 478"/>
                      <a:gd name="T105" fmla="*/ 99 h 99"/>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78" h="99">
                        <a:moveTo>
                          <a:pt x="478" y="99"/>
                        </a:moveTo>
                        <a:lnTo>
                          <a:pt x="451" y="94"/>
                        </a:lnTo>
                        <a:lnTo>
                          <a:pt x="423" y="88"/>
                        </a:lnTo>
                        <a:lnTo>
                          <a:pt x="396" y="86"/>
                        </a:lnTo>
                        <a:lnTo>
                          <a:pt x="366" y="80"/>
                        </a:lnTo>
                        <a:lnTo>
                          <a:pt x="338" y="74"/>
                        </a:lnTo>
                        <a:lnTo>
                          <a:pt x="307" y="69"/>
                        </a:lnTo>
                        <a:lnTo>
                          <a:pt x="280" y="63"/>
                        </a:lnTo>
                        <a:lnTo>
                          <a:pt x="250" y="58"/>
                        </a:lnTo>
                        <a:lnTo>
                          <a:pt x="220" y="52"/>
                        </a:lnTo>
                        <a:lnTo>
                          <a:pt x="189" y="47"/>
                        </a:lnTo>
                        <a:lnTo>
                          <a:pt x="159" y="42"/>
                        </a:lnTo>
                        <a:lnTo>
                          <a:pt x="126" y="36"/>
                        </a:lnTo>
                        <a:lnTo>
                          <a:pt x="96" y="31"/>
                        </a:lnTo>
                        <a:lnTo>
                          <a:pt x="66" y="28"/>
                        </a:lnTo>
                        <a:lnTo>
                          <a:pt x="35" y="22"/>
                        </a:lnTo>
                        <a:lnTo>
                          <a:pt x="5" y="17"/>
                        </a:lnTo>
                        <a:lnTo>
                          <a:pt x="0" y="0"/>
                        </a:lnTo>
                        <a:lnTo>
                          <a:pt x="30" y="6"/>
                        </a:lnTo>
                        <a:lnTo>
                          <a:pt x="60" y="11"/>
                        </a:lnTo>
                        <a:lnTo>
                          <a:pt x="91" y="17"/>
                        </a:lnTo>
                        <a:lnTo>
                          <a:pt x="121" y="22"/>
                        </a:lnTo>
                        <a:lnTo>
                          <a:pt x="154" y="28"/>
                        </a:lnTo>
                        <a:lnTo>
                          <a:pt x="184" y="33"/>
                        </a:lnTo>
                        <a:lnTo>
                          <a:pt x="214" y="38"/>
                        </a:lnTo>
                        <a:lnTo>
                          <a:pt x="245" y="44"/>
                        </a:lnTo>
                        <a:lnTo>
                          <a:pt x="275" y="50"/>
                        </a:lnTo>
                        <a:lnTo>
                          <a:pt x="305" y="56"/>
                        </a:lnTo>
                        <a:lnTo>
                          <a:pt x="336" y="63"/>
                        </a:lnTo>
                        <a:lnTo>
                          <a:pt x="363" y="69"/>
                        </a:lnTo>
                        <a:lnTo>
                          <a:pt x="393" y="74"/>
                        </a:lnTo>
                        <a:lnTo>
                          <a:pt x="421" y="83"/>
                        </a:lnTo>
                        <a:lnTo>
                          <a:pt x="451" y="91"/>
                        </a:lnTo>
                        <a:lnTo>
                          <a:pt x="478" y="99"/>
                        </a:lnTo>
                        <a:close/>
                      </a:path>
                    </a:pathLst>
                  </a:custGeom>
                  <a:solidFill>
                    <a:srgbClr val="0093B5"/>
                  </a:solidFill>
                  <a:ln w="9525">
                    <a:noFill/>
                    <a:round/>
                    <a:headEnd/>
                    <a:tailEnd/>
                  </a:ln>
                </p:spPr>
                <p:txBody>
                  <a:bodyPr>
                    <a:prstTxWarp prst="textNoShape">
                      <a:avLst/>
                    </a:prstTxWarp>
                  </a:bodyPr>
                  <a:lstStyle/>
                  <a:p>
                    <a:endParaRPr lang="en-US"/>
                  </a:p>
                </p:txBody>
              </p:sp>
              <p:sp>
                <p:nvSpPr>
                  <p:cNvPr id="55584" name="Freeform 502"/>
                  <p:cNvSpPr>
                    <a:spLocks noChangeAspect="1"/>
                  </p:cNvSpPr>
                  <p:nvPr/>
                </p:nvSpPr>
                <p:spPr bwMode="auto">
                  <a:xfrm>
                    <a:off x="4659" y="2274"/>
                    <a:ext cx="155" cy="357"/>
                  </a:xfrm>
                  <a:custGeom>
                    <a:avLst/>
                    <a:gdLst>
                      <a:gd name="T0" fmla="*/ 192 w 621"/>
                      <a:gd name="T1" fmla="*/ 1123 h 1428"/>
                      <a:gd name="T2" fmla="*/ 225 w 621"/>
                      <a:gd name="T3" fmla="*/ 1035 h 1428"/>
                      <a:gd name="T4" fmla="*/ 223 w 621"/>
                      <a:gd name="T5" fmla="*/ 988 h 1428"/>
                      <a:gd name="T6" fmla="*/ 230 w 621"/>
                      <a:gd name="T7" fmla="*/ 949 h 1428"/>
                      <a:gd name="T8" fmla="*/ 259 w 621"/>
                      <a:gd name="T9" fmla="*/ 886 h 1428"/>
                      <a:gd name="T10" fmla="*/ 300 w 621"/>
                      <a:gd name="T11" fmla="*/ 733 h 1428"/>
                      <a:gd name="T12" fmla="*/ 325 w 621"/>
                      <a:gd name="T13" fmla="*/ 548 h 1428"/>
                      <a:gd name="T14" fmla="*/ 316 w 621"/>
                      <a:gd name="T15" fmla="*/ 402 h 1428"/>
                      <a:gd name="T16" fmla="*/ 278 w 621"/>
                      <a:gd name="T17" fmla="*/ 377 h 1428"/>
                      <a:gd name="T18" fmla="*/ 269 w 621"/>
                      <a:gd name="T19" fmla="*/ 515 h 1428"/>
                      <a:gd name="T20" fmla="*/ 255 w 621"/>
                      <a:gd name="T21" fmla="*/ 652 h 1428"/>
                      <a:gd name="T22" fmla="*/ 230 w 621"/>
                      <a:gd name="T23" fmla="*/ 785 h 1428"/>
                      <a:gd name="T24" fmla="*/ 184 w 621"/>
                      <a:gd name="T25" fmla="*/ 911 h 1428"/>
                      <a:gd name="T26" fmla="*/ 203 w 621"/>
                      <a:gd name="T27" fmla="*/ 551 h 1428"/>
                      <a:gd name="T28" fmla="*/ 187 w 621"/>
                      <a:gd name="T29" fmla="*/ 193 h 1428"/>
                      <a:gd name="T30" fmla="*/ 146 w 621"/>
                      <a:gd name="T31" fmla="*/ 166 h 1428"/>
                      <a:gd name="T32" fmla="*/ 143 w 621"/>
                      <a:gd name="T33" fmla="*/ 118 h 1428"/>
                      <a:gd name="T34" fmla="*/ 151 w 621"/>
                      <a:gd name="T35" fmla="*/ 66 h 1428"/>
                      <a:gd name="T36" fmla="*/ 153 w 621"/>
                      <a:gd name="T37" fmla="*/ 20 h 1428"/>
                      <a:gd name="T38" fmla="*/ 212 w 621"/>
                      <a:gd name="T39" fmla="*/ 34 h 1428"/>
                      <a:gd name="T40" fmla="*/ 269 w 621"/>
                      <a:gd name="T41" fmla="*/ 45 h 1428"/>
                      <a:gd name="T42" fmla="*/ 327 w 621"/>
                      <a:gd name="T43" fmla="*/ 59 h 1428"/>
                      <a:gd name="T44" fmla="*/ 385 w 621"/>
                      <a:gd name="T45" fmla="*/ 72 h 1428"/>
                      <a:gd name="T46" fmla="*/ 443 w 621"/>
                      <a:gd name="T47" fmla="*/ 86 h 1428"/>
                      <a:gd name="T48" fmla="*/ 503 w 621"/>
                      <a:gd name="T49" fmla="*/ 100 h 1428"/>
                      <a:gd name="T50" fmla="*/ 561 w 621"/>
                      <a:gd name="T51" fmla="*/ 113 h 1428"/>
                      <a:gd name="T52" fmla="*/ 621 w 621"/>
                      <a:gd name="T53" fmla="*/ 124 h 1428"/>
                      <a:gd name="T54" fmla="*/ 534 w 621"/>
                      <a:gd name="T55" fmla="*/ 449 h 1428"/>
                      <a:gd name="T56" fmla="*/ 451 w 621"/>
                      <a:gd name="T57" fmla="*/ 776 h 1428"/>
                      <a:gd name="T58" fmla="*/ 366 w 621"/>
                      <a:gd name="T59" fmla="*/ 1101 h 1428"/>
                      <a:gd name="T60" fmla="*/ 269 w 621"/>
                      <a:gd name="T61" fmla="*/ 1426 h 1428"/>
                      <a:gd name="T62" fmla="*/ 214 w 621"/>
                      <a:gd name="T63" fmla="*/ 1426 h 1428"/>
                      <a:gd name="T64" fmla="*/ 159 w 621"/>
                      <a:gd name="T65" fmla="*/ 1417 h 1428"/>
                      <a:gd name="T66" fmla="*/ 105 w 621"/>
                      <a:gd name="T67" fmla="*/ 1406 h 1428"/>
                      <a:gd name="T68" fmla="*/ 46 w 621"/>
                      <a:gd name="T69" fmla="*/ 1401 h 1428"/>
                      <a:gd name="T70" fmla="*/ 39 w 621"/>
                      <a:gd name="T71" fmla="*/ 1110 h 1428"/>
                      <a:gd name="T72" fmla="*/ 30 w 621"/>
                      <a:gd name="T73" fmla="*/ 818 h 1428"/>
                      <a:gd name="T74" fmla="*/ 27 w 621"/>
                      <a:gd name="T75" fmla="*/ 513 h 1428"/>
                      <a:gd name="T76" fmla="*/ 0 w 621"/>
                      <a:gd name="T77" fmla="*/ 215 h 1428"/>
                      <a:gd name="T78" fmla="*/ 3 w 621"/>
                      <a:gd name="T79" fmla="*/ 105 h 1428"/>
                      <a:gd name="T80" fmla="*/ 16 w 621"/>
                      <a:gd name="T81" fmla="*/ 0 h 1428"/>
                      <a:gd name="T82" fmla="*/ 60 w 621"/>
                      <a:gd name="T83" fmla="*/ 17 h 1428"/>
                      <a:gd name="T84" fmla="*/ 77 w 621"/>
                      <a:gd name="T85" fmla="*/ 70 h 1428"/>
                      <a:gd name="T86" fmla="*/ 69 w 621"/>
                      <a:gd name="T87" fmla="*/ 130 h 1428"/>
                      <a:gd name="T88" fmla="*/ 52 w 621"/>
                      <a:gd name="T89" fmla="*/ 171 h 1428"/>
                      <a:gd name="T90" fmla="*/ 41 w 621"/>
                      <a:gd name="T91" fmla="*/ 265 h 1428"/>
                      <a:gd name="T92" fmla="*/ 35 w 621"/>
                      <a:gd name="T93" fmla="*/ 358 h 1428"/>
                      <a:gd name="T94" fmla="*/ 49 w 621"/>
                      <a:gd name="T95" fmla="*/ 683 h 1428"/>
                      <a:gd name="T96" fmla="*/ 66 w 621"/>
                      <a:gd name="T97" fmla="*/ 1002 h 1428"/>
                      <a:gd name="T98" fmla="*/ 66 w 621"/>
                      <a:gd name="T99" fmla="*/ 1049 h 1428"/>
                      <a:gd name="T100" fmla="*/ 71 w 621"/>
                      <a:gd name="T101" fmla="*/ 1126 h 1428"/>
                      <a:gd name="T102" fmla="*/ 101 w 621"/>
                      <a:gd name="T103" fmla="*/ 1178 h 1428"/>
                      <a:gd name="T104" fmla="*/ 178 w 621"/>
                      <a:gd name="T105" fmla="*/ 1147 h 1428"/>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621"/>
                      <a:gd name="T160" fmla="*/ 0 h 1428"/>
                      <a:gd name="T161" fmla="*/ 621 w 621"/>
                      <a:gd name="T162" fmla="*/ 1428 h 1428"/>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621" h="1428">
                        <a:moveTo>
                          <a:pt x="178" y="1147"/>
                        </a:moveTo>
                        <a:lnTo>
                          <a:pt x="192" y="1123"/>
                        </a:lnTo>
                        <a:lnTo>
                          <a:pt x="212" y="1079"/>
                        </a:lnTo>
                        <a:lnTo>
                          <a:pt x="225" y="1035"/>
                        </a:lnTo>
                        <a:lnTo>
                          <a:pt x="228" y="1004"/>
                        </a:lnTo>
                        <a:lnTo>
                          <a:pt x="223" y="988"/>
                        </a:lnTo>
                        <a:lnTo>
                          <a:pt x="225" y="969"/>
                        </a:lnTo>
                        <a:lnTo>
                          <a:pt x="230" y="949"/>
                        </a:lnTo>
                        <a:lnTo>
                          <a:pt x="239" y="933"/>
                        </a:lnTo>
                        <a:lnTo>
                          <a:pt x="259" y="886"/>
                        </a:lnTo>
                        <a:lnTo>
                          <a:pt x="280" y="818"/>
                        </a:lnTo>
                        <a:lnTo>
                          <a:pt x="300" y="733"/>
                        </a:lnTo>
                        <a:lnTo>
                          <a:pt x="316" y="638"/>
                        </a:lnTo>
                        <a:lnTo>
                          <a:pt x="325" y="548"/>
                        </a:lnTo>
                        <a:lnTo>
                          <a:pt x="327" y="465"/>
                        </a:lnTo>
                        <a:lnTo>
                          <a:pt x="316" y="402"/>
                        </a:lnTo>
                        <a:lnTo>
                          <a:pt x="294" y="363"/>
                        </a:lnTo>
                        <a:lnTo>
                          <a:pt x="278" y="377"/>
                        </a:lnTo>
                        <a:lnTo>
                          <a:pt x="272" y="447"/>
                        </a:lnTo>
                        <a:lnTo>
                          <a:pt x="269" y="515"/>
                        </a:lnTo>
                        <a:lnTo>
                          <a:pt x="264" y="584"/>
                        </a:lnTo>
                        <a:lnTo>
                          <a:pt x="255" y="652"/>
                        </a:lnTo>
                        <a:lnTo>
                          <a:pt x="244" y="722"/>
                        </a:lnTo>
                        <a:lnTo>
                          <a:pt x="230" y="785"/>
                        </a:lnTo>
                        <a:lnTo>
                          <a:pt x="212" y="851"/>
                        </a:lnTo>
                        <a:lnTo>
                          <a:pt x="184" y="911"/>
                        </a:lnTo>
                        <a:lnTo>
                          <a:pt x="192" y="733"/>
                        </a:lnTo>
                        <a:lnTo>
                          <a:pt x="203" y="551"/>
                        </a:lnTo>
                        <a:lnTo>
                          <a:pt x="207" y="372"/>
                        </a:lnTo>
                        <a:lnTo>
                          <a:pt x="187" y="193"/>
                        </a:lnTo>
                        <a:lnTo>
                          <a:pt x="162" y="182"/>
                        </a:lnTo>
                        <a:lnTo>
                          <a:pt x="146" y="166"/>
                        </a:lnTo>
                        <a:lnTo>
                          <a:pt x="140" y="143"/>
                        </a:lnTo>
                        <a:lnTo>
                          <a:pt x="143" y="118"/>
                        </a:lnTo>
                        <a:lnTo>
                          <a:pt x="146" y="95"/>
                        </a:lnTo>
                        <a:lnTo>
                          <a:pt x="151" y="66"/>
                        </a:lnTo>
                        <a:lnTo>
                          <a:pt x="153" y="42"/>
                        </a:lnTo>
                        <a:lnTo>
                          <a:pt x="153" y="20"/>
                        </a:lnTo>
                        <a:lnTo>
                          <a:pt x="184" y="25"/>
                        </a:lnTo>
                        <a:lnTo>
                          <a:pt x="212" y="34"/>
                        </a:lnTo>
                        <a:lnTo>
                          <a:pt x="242" y="39"/>
                        </a:lnTo>
                        <a:lnTo>
                          <a:pt x="269" y="45"/>
                        </a:lnTo>
                        <a:lnTo>
                          <a:pt x="300" y="52"/>
                        </a:lnTo>
                        <a:lnTo>
                          <a:pt x="327" y="59"/>
                        </a:lnTo>
                        <a:lnTo>
                          <a:pt x="357" y="66"/>
                        </a:lnTo>
                        <a:lnTo>
                          <a:pt x="385" y="72"/>
                        </a:lnTo>
                        <a:lnTo>
                          <a:pt x="416" y="81"/>
                        </a:lnTo>
                        <a:lnTo>
                          <a:pt x="443" y="86"/>
                        </a:lnTo>
                        <a:lnTo>
                          <a:pt x="473" y="95"/>
                        </a:lnTo>
                        <a:lnTo>
                          <a:pt x="503" y="100"/>
                        </a:lnTo>
                        <a:lnTo>
                          <a:pt x="530" y="105"/>
                        </a:lnTo>
                        <a:lnTo>
                          <a:pt x="561" y="113"/>
                        </a:lnTo>
                        <a:lnTo>
                          <a:pt x="591" y="118"/>
                        </a:lnTo>
                        <a:lnTo>
                          <a:pt x="621" y="124"/>
                        </a:lnTo>
                        <a:lnTo>
                          <a:pt x="577" y="286"/>
                        </a:lnTo>
                        <a:lnTo>
                          <a:pt x="534" y="449"/>
                        </a:lnTo>
                        <a:lnTo>
                          <a:pt x="493" y="615"/>
                        </a:lnTo>
                        <a:lnTo>
                          <a:pt x="451" y="776"/>
                        </a:lnTo>
                        <a:lnTo>
                          <a:pt x="409" y="938"/>
                        </a:lnTo>
                        <a:lnTo>
                          <a:pt x="366" y="1101"/>
                        </a:lnTo>
                        <a:lnTo>
                          <a:pt x="319" y="1263"/>
                        </a:lnTo>
                        <a:lnTo>
                          <a:pt x="269" y="1426"/>
                        </a:lnTo>
                        <a:lnTo>
                          <a:pt x="242" y="1428"/>
                        </a:lnTo>
                        <a:lnTo>
                          <a:pt x="214" y="1426"/>
                        </a:lnTo>
                        <a:lnTo>
                          <a:pt x="187" y="1423"/>
                        </a:lnTo>
                        <a:lnTo>
                          <a:pt x="159" y="1417"/>
                        </a:lnTo>
                        <a:lnTo>
                          <a:pt x="132" y="1410"/>
                        </a:lnTo>
                        <a:lnTo>
                          <a:pt x="105" y="1406"/>
                        </a:lnTo>
                        <a:lnTo>
                          <a:pt x="74" y="1401"/>
                        </a:lnTo>
                        <a:lnTo>
                          <a:pt x="46" y="1401"/>
                        </a:lnTo>
                        <a:lnTo>
                          <a:pt x="41" y="1258"/>
                        </a:lnTo>
                        <a:lnTo>
                          <a:pt x="39" y="1110"/>
                        </a:lnTo>
                        <a:lnTo>
                          <a:pt x="35" y="961"/>
                        </a:lnTo>
                        <a:lnTo>
                          <a:pt x="30" y="818"/>
                        </a:lnTo>
                        <a:lnTo>
                          <a:pt x="27" y="663"/>
                        </a:lnTo>
                        <a:lnTo>
                          <a:pt x="27" y="513"/>
                        </a:lnTo>
                        <a:lnTo>
                          <a:pt x="21" y="363"/>
                        </a:lnTo>
                        <a:lnTo>
                          <a:pt x="0" y="215"/>
                        </a:lnTo>
                        <a:lnTo>
                          <a:pt x="3" y="160"/>
                        </a:lnTo>
                        <a:lnTo>
                          <a:pt x="3" y="105"/>
                        </a:lnTo>
                        <a:lnTo>
                          <a:pt x="5" y="50"/>
                        </a:lnTo>
                        <a:lnTo>
                          <a:pt x="16" y="0"/>
                        </a:lnTo>
                        <a:lnTo>
                          <a:pt x="44" y="0"/>
                        </a:lnTo>
                        <a:lnTo>
                          <a:pt x="60" y="17"/>
                        </a:lnTo>
                        <a:lnTo>
                          <a:pt x="71" y="39"/>
                        </a:lnTo>
                        <a:lnTo>
                          <a:pt x="77" y="70"/>
                        </a:lnTo>
                        <a:lnTo>
                          <a:pt x="74" y="100"/>
                        </a:lnTo>
                        <a:lnTo>
                          <a:pt x="69" y="130"/>
                        </a:lnTo>
                        <a:lnTo>
                          <a:pt x="60" y="154"/>
                        </a:lnTo>
                        <a:lnTo>
                          <a:pt x="52" y="171"/>
                        </a:lnTo>
                        <a:lnTo>
                          <a:pt x="49" y="218"/>
                        </a:lnTo>
                        <a:lnTo>
                          <a:pt x="41" y="265"/>
                        </a:lnTo>
                        <a:lnTo>
                          <a:pt x="35" y="311"/>
                        </a:lnTo>
                        <a:lnTo>
                          <a:pt x="35" y="358"/>
                        </a:lnTo>
                        <a:lnTo>
                          <a:pt x="44" y="518"/>
                        </a:lnTo>
                        <a:lnTo>
                          <a:pt x="49" y="683"/>
                        </a:lnTo>
                        <a:lnTo>
                          <a:pt x="55" y="845"/>
                        </a:lnTo>
                        <a:lnTo>
                          <a:pt x="66" y="1002"/>
                        </a:lnTo>
                        <a:lnTo>
                          <a:pt x="66" y="1019"/>
                        </a:lnTo>
                        <a:lnTo>
                          <a:pt x="66" y="1049"/>
                        </a:lnTo>
                        <a:lnTo>
                          <a:pt x="66" y="1087"/>
                        </a:lnTo>
                        <a:lnTo>
                          <a:pt x="71" y="1126"/>
                        </a:lnTo>
                        <a:lnTo>
                          <a:pt x="82" y="1158"/>
                        </a:lnTo>
                        <a:lnTo>
                          <a:pt x="101" y="1178"/>
                        </a:lnTo>
                        <a:lnTo>
                          <a:pt x="132" y="1178"/>
                        </a:lnTo>
                        <a:lnTo>
                          <a:pt x="178" y="1147"/>
                        </a:lnTo>
                        <a:close/>
                      </a:path>
                    </a:pathLst>
                  </a:custGeom>
                  <a:solidFill>
                    <a:srgbClr val="F9D600"/>
                  </a:solidFill>
                  <a:ln w="9525">
                    <a:noFill/>
                    <a:round/>
                    <a:headEnd/>
                    <a:tailEnd/>
                  </a:ln>
                </p:spPr>
                <p:txBody>
                  <a:bodyPr>
                    <a:prstTxWarp prst="textNoShape">
                      <a:avLst/>
                    </a:prstTxWarp>
                  </a:bodyPr>
                  <a:lstStyle/>
                  <a:p>
                    <a:endParaRPr lang="en-US"/>
                  </a:p>
                </p:txBody>
              </p:sp>
              <p:sp>
                <p:nvSpPr>
                  <p:cNvPr id="55585" name="Freeform 503"/>
                  <p:cNvSpPr>
                    <a:spLocks noChangeAspect="1"/>
                  </p:cNvSpPr>
                  <p:nvPr/>
                </p:nvSpPr>
                <p:spPr bwMode="auto">
                  <a:xfrm>
                    <a:off x="4471" y="2277"/>
                    <a:ext cx="177" cy="380"/>
                  </a:xfrm>
                  <a:custGeom>
                    <a:avLst/>
                    <a:gdLst>
                      <a:gd name="T0" fmla="*/ 679 w 706"/>
                      <a:gd name="T1" fmla="*/ 1387 h 1522"/>
                      <a:gd name="T2" fmla="*/ 627 w 706"/>
                      <a:gd name="T3" fmla="*/ 1417 h 1522"/>
                      <a:gd name="T4" fmla="*/ 531 w 706"/>
                      <a:gd name="T5" fmla="*/ 1470 h 1522"/>
                      <a:gd name="T6" fmla="*/ 424 w 706"/>
                      <a:gd name="T7" fmla="*/ 1511 h 1522"/>
                      <a:gd name="T8" fmla="*/ 347 w 706"/>
                      <a:gd name="T9" fmla="*/ 1422 h 1522"/>
                      <a:gd name="T10" fmla="*/ 299 w 706"/>
                      <a:gd name="T11" fmla="*/ 1272 h 1522"/>
                      <a:gd name="T12" fmla="*/ 256 w 706"/>
                      <a:gd name="T13" fmla="*/ 1123 h 1522"/>
                      <a:gd name="T14" fmla="*/ 283 w 706"/>
                      <a:gd name="T15" fmla="*/ 1109 h 1522"/>
                      <a:gd name="T16" fmla="*/ 270 w 706"/>
                      <a:gd name="T17" fmla="*/ 991 h 1522"/>
                      <a:gd name="T18" fmla="*/ 275 w 706"/>
                      <a:gd name="T19" fmla="*/ 950 h 1522"/>
                      <a:gd name="T20" fmla="*/ 341 w 706"/>
                      <a:gd name="T21" fmla="*/ 1147 h 1522"/>
                      <a:gd name="T22" fmla="*/ 395 w 706"/>
                      <a:gd name="T23" fmla="*/ 1349 h 1522"/>
                      <a:gd name="T24" fmla="*/ 437 w 706"/>
                      <a:gd name="T25" fmla="*/ 1434 h 1522"/>
                      <a:gd name="T26" fmla="*/ 484 w 706"/>
                      <a:gd name="T27" fmla="*/ 1399 h 1522"/>
                      <a:gd name="T28" fmla="*/ 465 w 706"/>
                      <a:gd name="T29" fmla="*/ 1297 h 1522"/>
                      <a:gd name="T30" fmla="*/ 445 w 706"/>
                      <a:gd name="T31" fmla="*/ 1186 h 1522"/>
                      <a:gd name="T32" fmla="*/ 459 w 706"/>
                      <a:gd name="T33" fmla="*/ 1159 h 1522"/>
                      <a:gd name="T34" fmla="*/ 459 w 706"/>
                      <a:gd name="T35" fmla="*/ 1211 h 1522"/>
                      <a:gd name="T36" fmla="*/ 472 w 706"/>
                      <a:gd name="T37" fmla="*/ 1318 h 1522"/>
                      <a:gd name="T38" fmla="*/ 511 w 706"/>
                      <a:gd name="T39" fmla="*/ 1370 h 1522"/>
                      <a:gd name="T40" fmla="*/ 556 w 706"/>
                      <a:gd name="T41" fmla="*/ 1360 h 1522"/>
                      <a:gd name="T42" fmla="*/ 567 w 706"/>
                      <a:gd name="T43" fmla="*/ 1335 h 1522"/>
                      <a:gd name="T44" fmla="*/ 454 w 706"/>
                      <a:gd name="T45" fmla="*/ 909 h 1522"/>
                      <a:gd name="T46" fmla="*/ 354 w 706"/>
                      <a:gd name="T47" fmla="*/ 479 h 1522"/>
                      <a:gd name="T48" fmla="*/ 302 w 706"/>
                      <a:gd name="T49" fmla="*/ 179 h 1522"/>
                      <a:gd name="T50" fmla="*/ 272 w 706"/>
                      <a:gd name="T51" fmla="*/ 136 h 1522"/>
                      <a:gd name="T52" fmla="*/ 225 w 706"/>
                      <a:gd name="T53" fmla="*/ 113 h 1522"/>
                      <a:gd name="T54" fmla="*/ 175 w 706"/>
                      <a:gd name="T55" fmla="*/ 163 h 1522"/>
                      <a:gd name="T56" fmla="*/ 168 w 706"/>
                      <a:gd name="T57" fmla="*/ 234 h 1522"/>
                      <a:gd name="T58" fmla="*/ 151 w 706"/>
                      <a:gd name="T59" fmla="*/ 295 h 1522"/>
                      <a:gd name="T60" fmla="*/ 195 w 706"/>
                      <a:gd name="T61" fmla="*/ 331 h 1522"/>
                      <a:gd name="T62" fmla="*/ 272 w 706"/>
                      <a:gd name="T63" fmla="*/ 545 h 1522"/>
                      <a:gd name="T64" fmla="*/ 283 w 706"/>
                      <a:gd name="T65" fmla="*/ 722 h 1522"/>
                      <a:gd name="T66" fmla="*/ 250 w 706"/>
                      <a:gd name="T67" fmla="*/ 568 h 1522"/>
                      <a:gd name="T68" fmla="*/ 217 w 706"/>
                      <a:gd name="T69" fmla="*/ 416 h 1522"/>
                      <a:gd name="T70" fmla="*/ 181 w 706"/>
                      <a:gd name="T71" fmla="*/ 352 h 1522"/>
                      <a:gd name="T72" fmla="*/ 120 w 706"/>
                      <a:gd name="T73" fmla="*/ 375 h 1522"/>
                      <a:gd name="T74" fmla="*/ 165 w 706"/>
                      <a:gd name="T75" fmla="*/ 627 h 1522"/>
                      <a:gd name="T76" fmla="*/ 138 w 706"/>
                      <a:gd name="T77" fmla="*/ 561 h 1522"/>
                      <a:gd name="T78" fmla="*/ 63 w 706"/>
                      <a:gd name="T79" fmla="*/ 341 h 1522"/>
                      <a:gd name="T80" fmla="*/ 0 w 706"/>
                      <a:gd name="T81" fmla="*/ 113 h 1522"/>
                      <a:gd name="T82" fmla="*/ 126 w 706"/>
                      <a:gd name="T83" fmla="*/ 94 h 1522"/>
                      <a:gd name="T84" fmla="*/ 250 w 706"/>
                      <a:gd name="T85" fmla="*/ 70 h 1522"/>
                      <a:gd name="T86" fmla="*/ 374 w 706"/>
                      <a:gd name="T87" fmla="*/ 45 h 1522"/>
                      <a:gd name="T88" fmla="*/ 497 w 706"/>
                      <a:gd name="T89" fmla="*/ 23 h 1522"/>
                      <a:gd name="T90" fmla="*/ 624 w 706"/>
                      <a:gd name="T91" fmla="*/ 6 h 1522"/>
                      <a:gd name="T92" fmla="*/ 685 w 706"/>
                      <a:gd name="T93" fmla="*/ 416 h 1522"/>
                      <a:gd name="T94" fmla="*/ 693 w 706"/>
                      <a:gd name="T95" fmla="*/ 972 h 1522"/>
                      <a:gd name="T96" fmla="*/ 701 w 706"/>
                      <a:gd name="T97" fmla="*/ 1376 h 152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706"/>
                      <a:gd name="T148" fmla="*/ 0 h 1522"/>
                      <a:gd name="T149" fmla="*/ 706 w 706"/>
                      <a:gd name="T150" fmla="*/ 1522 h 152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706" h="1522">
                        <a:moveTo>
                          <a:pt x="701" y="1376"/>
                        </a:moveTo>
                        <a:lnTo>
                          <a:pt x="688" y="1379"/>
                        </a:lnTo>
                        <a:lnTo>
                          <a:pt x="679" y="1387"/>
                        </a:lnTo>
                        <a:lnTo>
                          <a:pt x="670" y="1399"/>
                        </a:lnTo>
                        <a:lnTo>
                          <a:pt x="660" y="1401"/>
                        </a:lnTo>
                        <a:lnTo>
                          <a:pt x="627" y="1417"/>
                        </a:lnTo>
                        <a:lnTo>
                          <a:pt x="594" y="1434"/>
                        </a:lnTo>
                        <a:lnTo>
                          <a:pt x="561" y="1453"/>
                        </a:lnTo>
                        <a:lnTo>
                          <a:pt x="531" y="1470"/>
                        </a:lnTo>
                        <a:lnTo>
                          <a:pt x="497" y="1483"/>
                        </a:lnTo>
                        <a:lnTo>
                          <a:pt x="461" y="1500"/>
                        </a:lnTo>
                        <a:lnTo>
                          <a:pt x="424" y="1511"/>
                        </a:lnTo>
                        <a:lnTo>
                          <a:pt x="382" y="1522"/>
                        </a:lnTo>
                        <a:lnTo>
                          <a:pt x="363" y="1472"/>
                        </a:lnTo>
                        <a:lnTo>
                          <a:pt x="347" y="1422"/>
                        </a:lnTo>
                        <a:lnTo>
                          <a:pt x="329" y="1374"/>
                        </a:lnTo>
                        <a:lnTo>
                          <a:pt x="316" y="1322"/>
                        </a:lnTo>
                        <a:lnTo>
                          <a:pt x="299" y="1272"/>
                        </a:lnTo>
                        <a:lnTo>
                          <a:pt x="286" y="1222"/>
                        </a:lnTo>
                        <a:lnTo>
                          <a:pt x="272" y="1172"/>
                        </a:lnTo>
                        <a:lnTo>
                          <a:pt x="256" y="1123"/>
                        </a:lnTo>
                        <a:lnTo>
                          <a:pt x="270" y="1120"/>
                        </a:lnTo>
                        <a:lnTo>
                          <a:pt x="277" y="1115"/>
                        </a:lnTo>
                        <a:lnTo>
                          <a:pt x="283" y="1109"/>
                        </a:lnTo>
                        <a:lnTo>
                          <a:pt x="291" y="1104"/>
                        </a:lnTo>
                        <a:lnTo>
                          <a:pt x="281" y="1049"/>
                        </a:lnTo>
                        <a:lnTo>
                          <a:pt x="270" y="991"/>
                        </a:lnTo>
                        <a:lnTo>
                          <a:pt x="261" y="936"/>
                        </a:lnTo>
                        <a:lnTo>
                          <a:pt x="256" y="881"/>
                        </a:lnTo>
                        <a:lnTo>
                          <a:pt x="275" y="950"/>
                        </a:lnTo>
                        <a:lnTo>
                          <a:pt x="297" y="1016"/>
                        </a:lnTo>
                        <a:lnTo>
                          <a:pt x="318" y="1082"/>
                        </a:lnTo>
                        <a:lnTo>
                          <a:pt x="341" y="1147"/>
                        </a:lnTo>
                        <a:lnTo>
                          <a:pt x="360" y="1217"/>
                        </a:lnTo>
                        <a:lnTo>
                          <a:pt x="379" y="1283"/>
                        </a:lnTo>
                        <a:lnTo>
                          <a:pt x="395" y="1349"/>
                        </a:lnTo>
                        <a:lnTo>
                          <a:pt x="407" y="1417"/>
                        </a:lnTo>
                        <a:lnTo>
                          <a:pt x="420" y="1429"/>
                        </a:lnTo>
                        <a:lnTo>
                          <a:pt x="437" y="1434"/>
                        </a:lnTo>
                        <a:lnTo>
                          <a:pt x="454" y="1434"/>
                        </a:lnTo>
                        <a:lnTo>
                          <a:pt x="472" y="1429"/>
                        </a:lnTo>
                        <a:lnTo>
                          <a:pt x="484" y="1399"/>
                        </a:lnTo>
                        <a:lnTo>
                          <a:pt x="479" y="1365"/>
                        </a:lnTo>
                        <a:lnTo>
                          <a:pt x="467" y="1333"/>
                        </a:lnTo>
                        <a:lnTo>
                          <a:pt x="465" y="1297"/>
                        </a:lnTo>
                        <a:lnTo>
                          <a:pt x="456" y="1258"/>
                        </a:lnTo>
                        <a:lnTo>
                          <a:pt x="451" y="1222"/>
                        </a:lnTo>
                        <a:lnTo>
                          <a:pt x="445" y="1186"/>
                        </a:lnTo>
                        <a:lnTo>
                          <a:pt x="437" y="1151"/>
                        </a:lnTo>
                        <a:lnTo>
                          <a:pt x="448" y="1145"/>
                        </a:lnTo>
                        <a:lnTo>
                          <a:pt x="459" y="1159"/>
                        </a:lnTo>
                        <a:lnTo>
                          <a:pt x="456" y="1175"/>
                        </a:lnTo>
                        <a:lnTo>
                          <a:pt x="451" y="1192"/>
                        </a:lnTo>
                        <a:lnTo>
                          <a:pt x="459" y="1211"/>
                        </a:lnTo>
                        <a:lnTo>
                          <a:pt x="461" y="1244"/>
                        </a:lnTo>
                        <a:lnTo>
                          <a:pt x="465" y="1279"/>
                        </a:lnTo>
                        <a:lnTo>
                          <a:pt x="472" y="1318"/>
                        </a:lnTo>
                        <a:lnTo>
                          <a:pt x="484" y="1354"/>
                        </a:lnTo>
                        <a:lnTo>
                          <a:pt x="495" y="1365"/>
                        </a:lnTo>
                        <a:lnTo>
                          <a:pt x="511" y="1370"/>
                        </a:lnTo>
                        <a:lnTo>
                          <a:pt x="528" y="1370"/>
                        </a:lnTo>
                        <a:lnTo>
                          <a:pt x="545" y="1365"/>
                        </a:lnTo>
                        <a:lnTo>
                          <a:pt x="556" y="1360"/>
                        </a:lnTo>
                        <a:lnTo>
                          <a:pt x="561" y="1351"/>
                        </a:lnTo>
                        <a:lnTo>
                          <a:pt x="567" y="1343"/>
                        </a:lnTo>
                        <a:lnTo>
                          <a:pt x="567" y="1335"/>
                        </a:lnTo>
                        <a:lnTo>
                          <a:pt x="531" y="1192"/>
                        </a:lnTo>
                        <a:lnTo>
                          <a:pt x="492" y="1052"/>
                        </a:lnTo>
                        <a:lnTo>
                          <a:pt x="454" y="909"/>
                        </a:lnTo>
                        <a:lnTo>
                          <a:pt x="418" y="765"/>
                        </a:lnTo>
                        <a:lnTo>
                          <a:pt x="382" y="622"/>
                        </a:lnTo>
                        <a:lnTo>
                          <a:pt x="354" y="479"/>
                        </a:lnTo>
                        <a:lnTo>
                          <a:pt x="329" y="336"/>
                        </a:lnTo>
                        <a:lnTo>
                          <a:pt x="316" y="191"/>
                        </a:lnTo>
                        <a:lnTo>
                          <a:pt x="302" y="179"/>
                        </a:lnTo>
                        <a:lnTo>
                          <a:pt x="291" y="166"/>
                        </a:lnTo>
                        <a:lnTo>
                          <a:pt x="281" y="149"/>
                        </a:lnTo>
                        <a:lnTo>
                          <a:pt x="272" y="136"/>
                        </a:lnTo>
                        <a:lnTo>
                          <a:pt x="258" y="122"/>
                        </a:lnTo>
                        <a:lnTo>
                          <a:pt x="245" y="113"/>
                        </a:lnTo>
                        <a:lnTo>
                          <a:pt x="225" y="113"/>
                        </a:lnTo>
                        <a:lnTo>
                          <a:pt x="200" y="122"/>
                        </a:lnTo>
                        <a:lnTo>
                          <a:pt x="179" y="138"/>
                        </a:lnTo>
                        <a:lnTo>
                          <a:pt x="175" y="163"/>
                        </a:lnTo>
                        <a:lnTo>
                          <a:pt x="179" y="188"/>
                        </a:lnTo>
                        <a:lnTo>
                          <a:pt x="175" y="212"/>
                        </a:lnTo>
                        <a:lnTo>
                          <a:pt x="168" y="234"/>
                        </a:lnTo>
                        <a:lnTo>
                          <a:pt x="156" y="254"/>
                        </a:lnTo>
                        <a:lnTo>
                          <a:pt x="151" y="275"/>
                        </a:lnTo>
                        <a:lnTo>
                          <a:pt x="151" y="295"/>
                        </a:lnTo>
                        <a:lnTo>
                          <a:pt x="156" y="311"/>
                        </a:lnTo>
                        <a:lnTo>
                          <a:pt x="170" y="325"/>
                        </a:lnTo>
                        <a:lnTo>
                          <a:pt x="195" y="331"/>
                        </a:lnTo>
                        <a:lnTo>
                          <a:pt x="231" y="328"/>
                        </a:lnTo>
                        <a:lnTo>
                          <a:pt x="258" y="436"/>
                        </a:lnTo>
                        <a:lnTo>
                          <a:pt x="272" y="545"/>
                        </a:lnTo>
                        <a:lnTo>
                          <a:pt x="283" y="658"/>
                        </a:lnTo>
                        <a:lnTo>
                          <a:pt x="297" y="771"/>
                        </a:lnTo>
                        <a:lnTo>
                          <a:pt x="283" y="722"/>
                        </a:lnTo>
                        <a:lnTo>
                          <a:pt x="272" y="672"/>
                        </a:lnTo>
                        <a:lnTo>
                          <a:pt x="261" y="620"/>
                        </a:lnTo>
                        <a:lnTo>
                          <a:pt x="250" y="568"/>
                        </a:lnTo>
                        <a:lnTo>
                          <a:pt x="239" y="518"/>
                        </a:lnTo>
                        <a:lnTo>
                          <a:pt x="227" y="466"/>
                        </a:lnTo>
                        <a:lnTo>
                          <a:pt x="217" y="416"/>
                        </a:lnTo>
                        <a:lnTo>
                          <a:pt x="206" y="366"/>
                        </a:lnTo>
                        <a:lnTo>
                          <a:pt x="195" y="355"/>
                        </a:lnTo>
                        <a:lnTo>
                          <a:pt x="181" y="352"/>
                        </a:lnTo>
                        <a:lnTo>
                          <a:pt x="165" y="352"/>
                        </a:lnTo>
                        <a:lnTo>
                          <a:pt x="145" y="352"/>
                        </a:lnTo>
                        <a:lnTo>
                          <a:pt x="120" y="375"/>
                        </a:lnTo>
                        <a:lnTo>
                          <a:pt x="140" y="457"/>
                        </a:lnTo>
                        <a:lnTo>
                          <a:pt x="154" y="543"/>
                        </a:lnTo>
                        <a:lnTo>
                          <a:pt x="165" y="627"/>
                        </a:lnTo>
                        <a:lnTo>
                          <a:pt x="170" y="713"/>
                        </a:lnTo>
                        <a:lnTo>
                          <a:pt x="156" y="636"/>
                        </a:lnTo>
                        <a:lnTo>
                          <a:pt x="138" y="561"/>
                        </a:lnTo>
                        <a:lnTo>
                          <a:pt x="115" y="488"/>
                        </a:lnTo>
                        <a:lnTo>
                          <a:pt x="88" y="413"/>
                        </a:lnTo>
                        <a:lnTo>
                          <a:pt x="63" y="341"/>
                        </a:lnTo>
                        <a:lnTo>
                          <a:pt x="36" y="268"/>
                        </a:lnTo>
                        <a:lnTo>
                          <a:pt x="16" y="191"/>
                        </a:lnTo>
                        <a:lnTo>
                          <a:pt x="0" y="113"/>
                        </a:lnTo>
                        <a:lnTo>
                          <a:pt x="41" y="107"/>
                        </a:lnTo>
                        <a:lnTo>
                          <a:pt x="84" y="100"/>
                        </a:lnTo>
                        <a:lnTo>
                          <a:pt x="126" y="94"/>
                        </a:lnTo>
                        <a:lnTo>
                          <a:pt x="168" y="86"/>
                        </a:lnTo>
                        <a:lnTo>
                          <a:pt x="209" y="77"/>
                        </a:lnTo>
                        <a:lnTo>
                          <a:pt x="250" y="70"/>
                        </a:lnTo>
                        <a:lnTo>
                          <a:pt x="291" y="61"/>
                        </a:lnTo>
                        <a:lnTo>
                          <a:pt x="333" y="53"/>
                        </a:lnTo>
                        <a:lnTo>
                          <a:pt x="374" y="45"/>
                        </a:lnTo>
                        <a:lnTo>
                          <a:pt x="415" y="39"/>
                        </a:lnTo>
                        <a:lnTo>
                          <a:pt x="456" y="31"/>
                        </a:lnTo>
                        <a:lnTo>
                          <a:pt x="497" y="23"/>
                        </a:lnTo>
                        <a:lnTo>
                          <a:pt x="538" y="18"/>
                        </a:lnTo>
                        <a:lnTo>
                          <a:pt x="581" y="11"/>
                        </a:lnTo>
                        <a:lnTo>
                          <a:pt x="624" y="6"/>
                        </a:lnTo>
                        <a:lnTo>
                          <a:pt x="665" y="0"/>
                        </a:lnTo>
                        <a:lnTo>
                          <a:pt x="670" y="207"/>
                        </a:lnTo>
                        <a:lnTo>
                          <a:pt x="685" y="416"/>
                        </a:lnTo>
                        <a:lnTo>
                          <a:pt x="699" y="627"/>
                        </a:lnTo>
                        <a:lnTo>
                          <a:pt x="695" y="840"/>
                        </a:lnTo>
                        <a:lnTo>
                          <a:pt x="693" y="972"/>
                        </a:lnTo>
                        <a:lnTo>
                          <a:pt x="701" y="1109"/>
                        </a:lnTo>
                        <a:lnTo>
                          <a:pt x="706" y="1244"/>
                        </a:lnTo>
                        <a:lnTo>
                          <a:pt x="701" y="1376"/>
                        </a:lnTo>
                        <a:close/>
                      </a:path>
                    </a:pathLst>
                  </a:custGeom>
                  <a:solidFill>
                    <a:srgbClr val="EFA011"/>
                  </a:solidFill>
                  <a:ln w="9525">
                    <a:noFill/>
                    <a:round/>
                    <a:headEnd/>
                    <a:tailEnd/>
                  </a:ln>
                </p:spPr>
                <p:txBody>
                  <a:bodyPr>
                    <a:prstTxWarp prst="textNoShape">
                      <a:avLst/>
                    </a:prstTxWarp>
                  </a:bodyPr>
                  <a:lstStyle/>
                  <a:p>
                    <a:endParaRPr lang="en-US"/>
                  </a:p>
                </p:txBody>
              </p:sp>
              <p:sp>
                <p:nvSpPr>
                  <p:cNvPr id="55586" name="Freeform 504"/>
                  <p:cNvSpPr>
                    <a:spLocks noChangeAspect="1"/>
                  </p:cNvSpPr>
                  <p:nvPr/>
                </p:nvSpPr>
                <p:spPr bwMode="auto">
                  <a:xfrm>
                    <a:off x="4591" y="2653"/>
                    <a:ext cx="88" cy="24"/>
                  </a:xfrm>
                  <a:custGeom>
                    <a:avLst/>
                    <a:gdLst>
                      <a:gd name="T0" fmla="*/ 354 w 354"/>
                      <a:gd name="T1" fmla="*/ 0 h 94"/>
                      <a:gd name="T2" fmla="*/ 313 w 354"/>
                      <a:gd name="T3" fmla="*/ 14 h 94"/>
                      <a:gd name="T4" fmla="*/ 268 w 354"/>
                      <a:gd name="T5" fmla="*/ 34 h 94"/>
                      <a:gd name="T6" fmla="*/ 227 w 354"/>
                      <a:gd name="T7" fmla="*/ 55 h 94"/>
                      <a:gd name="T8" fmla="*/ 184 w 354"/>
                      <a:gd name="T9" fmla="*/ 75 h 94"/>
                      <a:gd name="T10" fmla="*/ 140 w 354"/>
                      <a:gd name="T11" fmla="*/ 89 h 94"/>
                      <a:gd name="T12" fmla="*/ 95 w 354"/>
                      <a:gd name="T13" fmla="*/ 94 h 94"/>
                      <a:gd name="T14" fmla="*/ 49 w 354"/>
                      <a:gd name="T15" fmla="*/ 89 h 94"/>
                      <a:gd name="T16" fmla="*/ 0 w 354"/>
                      <a:gd name="T17" fmla="*/ 69 h 94"/>
                      <a:gd name="T18" fmla="*/ 148 w 354"/>
                      <a:gd name="T19" fmla="*/ 0 h 94"/>
                      <a:gd name="T20" fmla="*/ 167 w 354"/>
                      <a:gd name="T21" fmla="*/ 5 h 94"/>
                      <a:gd name="T22" fmla="*/ 191 w 354"/>
                      <a:gd name="T23" fmla="*/ 9 h 94"/>
                      <a:gd name="T24" fmla="*/ 220 w 354"/>
                      <a:gd name="T25" fmla="*/ 11 h 94"/>
                      <a:gd name="T26" fmla="*/ 247 w 354"/>
                      <a:gd name="T27" fmla="*/ 9 h 94"/>
                      <a:gd name="T28" fmla="*/ 275 w 354"/>
                      <a:gd name="T29" fmla="*/ 5 h 94"/>
                      <a:gd name="T30" fmla="*/ 304 w 354"/>
                      <a:gd name="T31" fmla="*/ 3 h 94"/>
                      <a:gd name="T32" fmla="*/ 329 w 354"/>
                      <a:gd name="T33" fmla="*/ 0 h 94"/>
                      <a:gd name="T34" fmla="*/ 354 w 354"/>
                      <a:gd name="T35" fmla="*/ 0 h 9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54"/>
                      <a:gd name="T55" fmla="*/ 0 h 94"/>
                      <a:gd name="T56" fmla="*/ 354 w 354"/>
                      <a:gd name="T57" fmla="*/ 94 h 9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54" h="94">
                        <a:moveTo>
                          <a:pt x="354" y="0"/>
                        </a:moveTo>
                        <a:lnTo>
                          <a:pt x="313" y="14"/>
                        </a:lnTo>
                        <a:lnTo>
                          <a:pt x="268" y="34"/>
                        </a:lnTo>
                        <a:lnTo>
                          <a:pt x="227" y="55"/>
                        </a:lnTo>
                        <a:lnTo>
                          <a:pt x="184" y="75"/>
                        </a:lnTo>
                        <a:lnTo>
                          <a:pt x="140" y="89"/>
                        </a:lnTo>
                        <a:lnTo>
                          <a:pt x="95" y="94"/>
                        </a:lnTo>
                        <a:lnTo>
                          <a:pt x="49" y="89"/>
                        </a:lnTo>
                        <a:lnTo>
                          <a:pt x="0" y="69"/>
                        </a:lnTo>
                        <a:lnTo>
                          <a:pt x="148" y="0"/>
                        </a:lnTo>
                        <a:lnTo>
                          <a:pt x="167" y="5"/>
                        </a:lnTo>
                        <a:lnTo>
                          <a:pt x="191" y="9"/>
                        </a:lnTo>
                        <a:lnTo>
                          <a:pt x="220" y="11"/>
                        </a:lnTo>
                        <a:lnTo>
                          <a:pt x="247" y="9"/>
                        </a:lnTo>
                        <a:lnTo>
                          <a:pt x="275" y="5"/>
                        </a:lnTo>
                        <a:lnTo>
                          <a:pt x="304" y="3"/>
                        </a:lnTo>
                        <a:lnTo>
                          <a:pt x="329" y="0"/>
                        </a:lnTo>
                        <a:lnTo>
                          <a:pt x="354" y="0"/>
                        </a:lnTo>
                        <a:close/>
                      </a:path>
                    </a:pathLst>
                  </a:custGeom>
                  <a:solidFill>
                    <a:srgbClr val="A52819"/>
                  </a:solidFill>
                  <a:ln w="9525">
                    <a:noFill/>
                    <a:round/>
                    <a:headEnd/>
                    <a:tailEnd/>
                  </a:ln>
                </p:spPr>
                <p:txBody>
                  <a:bodyPr>
                    <a:prstTxWarp prst="textNoShape">
                      <a:avLst/>
                    </a:prstTxWarp>
                  </a:bodyPr>
                  <a:lstStyle/>
                  <a:p>
                    <a:endParaRPr lang="en-US"/>
                  </a:p>
                </p:txBody>
              </p:sp>
              <p:sp>
                <p:nvSpPr>
                  <p:cNvPr id="55587" name="Freeform 505"/>
                  <p:cNvSpPr>
                    <a:spLocks noChangeAspect="1" noEditPoints="1"/>
                  </p:cNvSpPr>
                  <p:nvPr/>
                </p:nvSpPr>
                <p:spPr bwMode="auto">
                  <a:xfrm>
                    <a:off x="4537" y="2345"/>
                    <a:ext cx="83" cy="287"/>
                  </a:xfrm>
                  <a:custGeom>
                    <a:avLst/>
                    <a:gdLst>
                      <a:gd name="T0" fmla="*/ 193 w 336"/>
                      <a:gd name="T1" fmla="*/ 876 h 1145"/>
                      <a:gd name="T2" fmla="*/ 195 w 336"/>
                      <a:gd name="T3" fmla="*/ 879 h 1145"/>
                      <a:gd name="T4" fmla="*/ 198 w 336"/>
                      <a:gd name="T5" fmla="*/ 884 h 1145"/>
                      <a:gd name="T6" fmla="*/ 198 w 336"/>
                      <a:gd name="T7" fmla="*/ 890 h 1145"/>
                      <a:gd name="T8" fmla="*/ 198 w 336"/>
                      <a:gd name="T9" fmla="*/ 892 h 1145"/>
                      <a:gd name="T10" fmla="*/ 193 w 336"/>
                      <a:gd name="T11" fmla="*/ 881 h 1145"/>
                      <a:gd name="T12" fmla="*/ 193 w 336"/>
                      <a:gd name="T13" fmla="*/ 876 h 1145"/>
                      <a:gd name="T14" fmla="*/ 193 w 336"/>
                      <a:gd name="T15" fmla="*/ 634 h 1145"/>
                      <a:gd name="T16" fmla="*/ 206 w 336"/>
                      <a:gd name="T17" fmla="*/ 686 h 1145"/>
                      <a:gd name="T18" fmla="*/ 220 w 336"/>
                      <a:gd name="T19" fmla="*/ 741 h 1145"/>
                      <a:gd name="T20" fmla="*/ 234 w 336"/>
                      <a:gd name="T21" fmla="*/ 793 h 1145"/>
                      <a:gd name="T22" fmla="*/ 250 w 336"/>
                      <a:gd name="T23" fmla="*/ 845 h 1145"/>
                      <a:gd name="T24" fmla="*/ 264 w 336"/>
                      <a:gd name="T25" fmla="*/ 900 h 1145"/>
                      <a:gd name="T26" fmla="*/ 277 w 336"/>
                      <a:gd name="T27" fmla="*/ 952 h 1145"/>
                      <a:gd name="T28" fmla="*/ 291 w 336"/>
                      <a:gd name="T29" fmla="*/ 1008 h 1145"/>
                      <a:gd name="T30" fmla="*/ 306 w 336"/>
                      <a:gd name="T31" fmla="*/ 1060 h 1145"/>
                      <a:gd name="T32" fmla="*/ 306 w 336"/>
                      <a:gd name="T33" fmla="*/ 1065 h 1145"/>
                      <a:gd name="T34" fmla="*/ 302 w 336"/>
                      <a:gd name="T35" fmla="*/ 1074 h 1145"/>
                      <a:gd name="T36" fmla="*/ 300 w 336"/>
                      <a:gd name="T37" fmla="*/ 1079 h 1145"/>
                      <a:gd name="T38" fmla="*/ 295 w 336"/>
                      <a:gd name="T39" fmla="*/ 1082 h 1145"/>
                      <a:gd name="T40" fmla="*/ 325 w 336"/>
                      <a:gd name="T41" fmla="*/ 1145 h 1145"/>
                      <a:gd name="T42" fmla="*/ 336 w 336"/>
                      <a:gd name="T43" fmla="*/ 0 h 1145"/>
                      <a:gd name="T44" fmla="*/ 193 w 336"/>
                      <a:gd name="T45" fmla="*/ 70 h 1145"/>
                      <a:gd name="T46" fmla="*/ 193 w 336"/>
                      <a:gd name="T47" fmla="*/ 634 h 1145"/>
                      <a:gd name="T48" fmla="*/ 187 w 336"/>
                      <a:gd name="T49" fmla="*/ 870 h 1145"/>
                      <a:gd name="T50" fmla="*/ 190 w 336"/>
                      <a:gd name="T51" fmla="*/ 870 h 1145"/>
                      <a:gd name="T52" fmla="*/ 193 w 336"/>
                      <a:gd name="T53" fmla="*/ 872 h 1145"/>
                      <a:gd name="T54" fmla="*/ 193 w 336"/>
                      <a:gd name="T55" fmla="*/ 876 h 1145"/>
                      <a:gd name="T56" fmla="*/ 193 w 336"/>
                      <a:gd name="T57" fmla="*/ 881 h 1145"/>
                      <a:gd name="T58" fmla="*/ 187 w 336"/>
                      <a:gd name="T59" fmla="*/ 870 h 1145"/>
                      <a:gd name="T60" fmla="*/ 193 w 336"/>
                      <a:gd name="T61" fmla="*/ 70 h 1145"/>
                      <a:gd name="T62" fmla="*/ 193 w 336"/>
                      <a:gd name="T63" fmla="*/ 634 h 1145"/>
                      <a:gd name="T64" fmla="*/ 176 w 336"/>
                      <a:gd name="T65" fmla="*/ 570 h 1145"/>
                      <a:gd name="T66" fmla="*/ 159 w 336"/>
                      <a:gd name="T67" fmla="*/ 504 h 1145"/>
                      <a:gd name="T68" fmla="*/ 143 w 336"/>
                      <a:gd name="T69" fmla="*/ 441 h 1145"/>
                      <a:gd name="T70" fmla="*/ 129 w 336"/>
                      <a:gd name="T71" fmla="*/ 377 h 1145"/>
                      <a:gd name="T72" fmla="*/ 116 w 336"/>
                      <a:gd name="T73" fmla="*/ 314 h 1145"/>
                      <a:gd name="T74" fmla="*/ 104 w 336"/>
                      <a:gd name="T75" fmla="*/ 248 h 1145"/>
                      <a:gd name="T76" fmla="*/ 93 w 336"/>
                      <a:gd name="T77" fmla="*/ 186 h 1145"/>
                      <a:gd name="T78" fmla="*/ 82 w 336"/>
                      <a:gd name="T79" fmla="*/ 122 h 1145"/>
                      <a:gd name="T80" fmla="*/ 193 w 336"/>
                      <a:gd name="T81" fmla="*/ 70 h 1145"/>
                      <a:gd name="T82" fmla="*/ 5 w 336"/>
                      <a:gd name="T83" fmla="*/ 213 h 1145"/>
                      <a:gd name="T84" fmla="*/ 14 w 336"/>
                      <a:gd name="T85" fmla="*/ 281 h 1145"/>
                      <a:gd name="T86" fmla="*/ 20 w 336"/>
                      <a:gd name="T87" fmla="*/ 352 h 1145"/>
                      <a:gd name="T88" fmla="*/ 27 w 336"/>
                      <a:gd name="T89" fmla="*/ 424 h 1145"/>
                      <a:gd name="T90" fmla="*/ 36 w 336"/>
                      <a:gd name="T91" fmla="*/ 496 h 1145"/>
                      <a:gd name="T92" fmla="*/ 27 w 336"/>
                      <a:gd name="T93" fmla="*/ 457 h 1145"/>
                      <a:gd name="T94" fmla="*/ 20 w 336"/>
                      <a:gd name="T95" fmla="*/ 422 h 1145"/>
                      <a:gd name="T96" fmla="*/ 9 w 336"/>
                      <a:gd name="T97" fmla="*/ 383 h 1145"/>
                      <a:gd name="T98" fmla="*/ 0 w 336"/>
                      <a:gd name="T99" fmla="*/ 347 h 1145"/>
                      <a:gd name="T100" fmla="*/ 5 w 336"/>
                      <a:gd name="T101" fmla="*/ 213 h 1145"/>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336"/>
                      <a:gd name="T154" fmla="*/ 0 h 1145"/>
                      <a:gd name="T155" fmla="*/ 336 w 336"/>
                      <a:gd name="T156" fmla="*/ 1145 h 1145"/>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336" h="1145">
                        <a:moveTo>
                          <a:pt x="193" y="876"/>
                        </a:moveTo>
                        <a:lnTo>
                          <a:pt x="195" y="879"/>
                        </a:lnTo>
                        <a:lnTo>
                          <a:pt x="198" y="884"/>
                        </a:lnTo>
                        <a:lnTo>
                          <a:pt x="198" y="890"/>
                        </a:lnTo>
                        <a:lnTo>
                          <a:pt x="198" y="892"/>
                        </a:lnTo>
                        <a:lnTo>
                          <a:pt x="193" y="881"/>
                        </a:lnTo>
                        <a:lnTo>
                          <a:pt x="193" y="876"/>
                        </a:lnTo>
                        <a:close/>
                        <a:moveTo>
                          <a:pt x="193" y="634"/>
                        </a:moveTo>
                        <a:lnTo>
                          <a:pt x="206" y="686"/>
                        </a:lnTo>
                        <a:lnTo>
                          <a:pt x="220" y="741"/>
                        </a:lnTo>
                        <a:lnTo>
                          <a:pt x="234" y="793"/>
                        </a:lnTo>
                        <a:lnTo>
                          <a:pt x="250" y="845"/>
                        </a:lnTo>
                        <a:lnTo>
                          <a:pt x="264" y="900"/>
                        </a:lnTo>
                        <a:lnTo>
                          <a:pt x="277" y="952"/>
                        </a:lnTo>
                        <a:lnTo>
                          <a:pt x="291" y="1008"/>
                        </a:lnTo>
                        <a:lnTo>
                          <a:pt x="306" y="1060"/>
                        </a:lnTo>
                        <a:lnTo>
                          <a:pt x="306" y="1065"/>
                        </a:lnTo>
                        <a:lnTo>
                          <a:pt x="302" y="1074"/>
                        </a:lnTo>
                        <a:lnTo>
                          <a:pt x="300" y="1079"/>
                        </a:lnTo>
                        <a:lnTo>
                          <a:pt x="295" y="1082"/>
                        </a:lnTo>
                        <a:lnTo>
                          <a:pt x="325" y="1145"/>
                        </a:lnTo>
                        <a:lnTo>
                          <a:pt x="336" y="0"/>
                        </a:lnTo>
                        <a:lnTo>
                          <a:pt x="193" y="70"/>
                        </a:lnTo>
                        <a:lnTo>
                          <a:pt x="193" y="634"/>
                        </a:lnTo>
                        <a:close/>
                        <a:moveTo>
                          <a:pt x="187" y="870"/>
                        </a:moveTo>
                        <a:lnTo>
                          <a:pt x="190" y="870"/>
                        </a:lnTo>
                        <a:lnTo>
                          <a:pt x="193" y="872"/>
                        </a:lnTo>
                        <a:lnTo>
                          <a:pt x="193" y="876"/>
                        </a:lnTo>
                        <a:lnTo>
                          <a:pt x="193" y="881"/>
                        </a:lnTo>
                        <a:lnTo>
                          <a:pt x="187" y="870"/>
                        </a:lnTo>
                        <a:close/>
                        <a:moveTo>
                          <a:pt x="193" y="70"/>
                        </a:moveTo>
                        <a:lnTo>
                          <a:pt x="193" y="634"/>
                        </a:lnTo>
                        <a:lnTo>
                          <a:pt x="176" y="570"/>
                        </a:lnTo>
                        <a:lnTo>
                          <a:pt x="159" y="504"/>
                        </a:lnTo>
                        <a:lnTo>
                          <a:pt x="143" y="441"/>
                        </a:lnTo>
                        <a:lnTo>
                          <a:pt x="129" y="377"/>
                        </a:lnTo>
                        <a:lnTo>
                          <a:pt x="116" y="314"/>
                        </a:lnTo>
                        <a:lnTo>
                          <a:pt x="104" y="248"/>
                        </a:lnTo>
                        <a:lnTo>
                          <a:pt x="93" y="186"/>
                        </a:lnTo>
                        <a:lnTo>
                          <a:pt x="82" y="122"/>
                        </a:lnTo>
                        <a:lnTo>
                          <a:pt x="193" y="70"/>
                        </a:lnTo>
                        <a:close/>
                        <a:moveTo>
                          <a:pt x="5" y="213"/>
                        </a:moveTo>
                        <a:lnTo>
                          <a:pt x="14" y="281"/>
                        </a:lnTo>
                        <a:lnTo>
                          <a:pt x="20" y="352"/>
                        </a:lnTo>
                        <a:lnTo>
                          <a:pt x="27" y="424"/>
                        </a:lnTo>
                        <a:lnTo>
                          <a:pt x="36" y="496"/>
                        </a:lnTo>
                        <a:lnTo>
                          <a:pt x="27" y="457"/>
                        </a:lnTo>
                        <a:lnTo>
                          <a:pt x="20" y="422"/>
                        </a:lnTo>
                        <a:lnTo>
                          <a:pt x="9" y="383"/>
                        </a:lnTo>
                        <a:lnTo>
                          <a:pt x="0" y="347"/>
                        </a:lnTo>
                        <a:lnTo>
                          <a:pt x="5" y="213"/>
                        </a:lnTo>
                        <a:close/>
                      </a:path>
                    </a:pathLst>
                  </a:custGeom>
                  <a:solidFill>
                    <a:srgbClr val="DD7A16"/>
                  </a:solidFill>
                  <a:ln w="9525">
                    <a:noFill/>
                    <a:round/>
                    <a:headEnd/>
                    <a:tailEnd/>
                  </a:ln>
                </p:spPr>
                <p:txBody>
                  <a:bodyPr>
                    <a:prstTxWarp prst="textNoShape">
                      <a:avLst/>
                    </a:prstTxWarp>
                  </a:bodyPr>
                  <a:lstStyle/>
                  <a:p>
                    <a:endParaRPr lang="en-US"/>
                  </a:p>
                </p:txBody>
              </p:sp>
              <p:sp>
                <p:nvSpPr>
                  <p:cNvPr id="55588" name="Freeform 506"/>
                  <p:cNvSpPr>
                    <a:spLocks noChangeAspect="1"/>
                  </p:cNvSpPr>
                  <p:nvPr/>
                </p:nvSpPr>
                <p:spPr bwMode="auto">
                  <a:xfrm>
                    <a:off x="4713" y="2317"/>
                    <a:ext cx="74" cy="225"/>
                  </a:xfrm>
                  <a:custGeom>
                    <a:avLst/>
                    <a:gdLst>
                      <a:gd name="T0" fmla="*/ 245 w 297"/>
                      <a:gd name="T1" fmla="*/ 0 h 900"/>
                      <a:gd name="T2" fmla="*/ 0 w 297"/>
                      <a:gd name="T3" fmla="*/ 900 h 900"/>
                      <a:gd name="T4" fmla="*/ 297 w 297"/>
                      <a:gd name="T5" fmla="*/ 294 h 900"/>
                      <a:gd name="T6" fmla="*/ 286 w 297"/>
                      <a:gd name="T7" fmla="*/ 248 h 900"/>
                      <a:gd name="T8" fmla="*/ 267 w 297"/>
                      <a:gd name="T9" fmla="*/ 146 h 900"/>
                      <a:gd name="T10" fmla="*/ 248 w 297"/>
                      <a:gd name="T11" fmla="*/ 46 h 900"/>
                      <a:gd name="T12" fmla="*/ 245 w 297"/>
                      <a:gd name="T13" fmla="*/ 0 h 900"/>
                      <a:gd name="T14" fmla="*/ 0 60000 65536"/>
                      <a:gd name="T15" fmla="*/ 0 60000 65536"/>
                      <a:gd name="T16" fmla="*/ 0 60000 65536"/>
                      <a:gd name="T17" fmla="*/ 0 60000 65536"/>
                      <a:gd name="T18" fmla="*/ 0 60000 65536"/>
                      <a:gd name="T19" fmla="*/ 0 60000 65536"/>
                      <a:gd name="T20" fmla="*/ 0 60000 65536"/>
                      <a:gd name="T21" fmla="*/ 0 w 297"/>
                      <a:gd name="T22" fmla="*/ 0 h 900"/>
                      <a:gd name="T23" fmla="*/ 297 w 297"/>
                      <a:gd name="T24" fmla="*/ 900 h 90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97" h="900">
                        <a:moveTo>
                          <a:pt x="245" y="0"/>
                        </a:moveTo>
                        <a:lnTo>
                          <a:pt x="0" y="900"/>
                        </a:lnTo>
                        <a:lnTo>
                          <a:pt x="297" y="294"/>
                        </a:lnTo>
                        <a:lnTo>
                          <a:pt x="286" y="248"/>
                        </a:lnTo>
                        <a:lnTo>
                          <a:pt x="267" y="146"/>
                        </a:lnTo>
                        <a:lnTo>
                          <a:pt x="248" y="46"/>
                        </a:lnTo>
                        <a:lnTo>
                          <a:pt x="245" y="0"/>
                        </a:lnTo>
                        <a:close/>
                      </a:path>
                    </a:pathLst>
                  </a:custGeom>
                  <a:solidFill>
                    <a:srgbClr val="FFFFBC"/>
                  </a:solidFill>
                  <a:ln w="9525">
                    <a:noFill/>
                    <a:round/>
                    <a:headEnd/>
                    <a:tailEnd/>
                  </a:ln>
                </p:spPr>
                <p:txBody>
                  <a:bodyPr>
                    <a:prstTxWarp prst="textNoShape">
                      <a:avLst/>
                    </a:prstTxWarp>
                  </a:bodyPr>
                  <a:lstStyle/>
                  <a:p>
                    <a:endParaRPr lang="en-US"/>
                  </a:p>
                </p:txBody>
              </p:sp>
              <p:sp>
                <p:nvSpPr>
                  <p:cNvPr id="55589" name="Freeform 507"/>
                  <p:cNvSpPr>
                    <a:spLocks noChangeAspect="1"/>
                  </p:cNvSpPr>
                  <p:nvPr/>
                </p:nvSpPr>
                <p:spPr bwMode="auto">
                  <a:xfrm>
                    <a:off x="4535" y="2497"/>
                    <a:ext cx="95" cy="160"/>
                  </a:xfrm>
                  <a:custGeom>
                    <a:avLst/>
                    <a:gdLst>
                      <a:gd name="T0" fmla="*/ 354 w 379"/>
                      <a:gd name="T1" fmla="*/ 550 h 641"/>
                      <a:gd name="T2" fmla="*/ 300 w 379"/>
                      <a:gd name="T3" fmla="*/ 578 h 641"/>
                      <a:gd name="T4" fmla="*/ 236 w 379"/>
                      <a:gd name="T5" fmla="*/ 607 h 641"/>
                      <a:gd name="T6" fmla="*/ 164 w 379"/>
                      <a:gd name="T7" fmla="*/ 632 h 641"/>
                      <a:gd name="T8" fmla="*/ 107 w 379"/>
                      <a:gd name="T9" fmla="*/ 591 h 641"/>
                      <a:gd name="T10" fmla="*/ 73 w 379"/>
                      <a:gd name="T11" fmla="*/ 493 h 641"/>
                      <a:gd name="T12" fmla="*/ 43 w 379"/>
                      <a:gd name="T13" fmla="*/ 391 h 641"/>
                      <a:gd name="T14" fmla="*/ 16 w 379"/>
                      <a:gd name="T15" fmla="*/ 291 h 641"/>
                      <a:gd name="T16" fmla="*/ 14 w 379"/>
                      <a:gd name="T17" fmla="*/ 239 h 641"/>
                      <a:gd name="T18" fmla="*/ 27 w 379"/>
                      <a:gd name="T19" fmla="*/ 228 h 641"/>
                      <a:gd name="T20" fmla="*/ 25 w 379"/>
                      <a:gd name="T21" fmla="*/ 168 h 641"/>
                      <a:gd name="T22" fmla="*/ 5 w 379"/>
                      <a:gd name="T23" fmla="*/ 55 h 641"/>
                      <a:gd name="T24" fmla="*/ 19 w 379"/>
                      <a:gd name="T25" fmla="*/ 69 h 641"/>
                      <a:gd name="T26" fmla="*/ 62 w 379"/>
                      <a:gd name="T27" fmla="*/ 201 h 641"/>
                      <a:gd name="T28" fmla="*/ 104 w 379"/>
                      <a:gd name="T29" fmla="*/ 336 h 641"/>
                      <a:gd name="T30" fmla="*/ 139 w 379"/>
                      <a:gd name="T31" fmla="*/ 468 h 641"/>
                      <a:gd name="T32" fmla="*/ 164 w 379"/>
                      <a:gd name="T33" fmla="*/ 548 h 641"/>
                      <a:gd name="T34" fmla="*/ 198 w 379"/>
                      <a:gd name="T35" fmla="*/ 553 h 641"/>
                      <a:gd name="T36" fmla="*/ 228 w 379"/>
                      <a:gd name="T37" fmla="*/ 518 h 641"/>
                      <a:gd name="T38" fmla="*/ 211 w 379"/>
                      <a:gd name="T39" fmla="*/ 452 h 641"/>
                      <a:gd name="T40" fmla="*/ 200 w 379"/>
                      <a:gd name="T41" fmla="*/ 377 h 641"/>
                      <a:gd name="T42" fmla="*/ 189 w 379"/>
                      <a:gd name="T43" fmla="*/ 305 h 641"/>
                      <a:gd name="T44" fmla="*/ 192 w 379"/>
                      <a:gd name="T45" fmla="*/ 264 h 641"/>
                      <a:gd name="T46" fmla="*/ 200 w 379"/>
                      <a:gd name="T47" fmla="*/ 294 h 641"/>
                      <a:gd name="T48" fmla="*/ 203 w 379"/>
                      <a:gd name="T49" fmla="*/ 330 h 641"/>
                      <a:gd name="T50" fmla="*/ 209 w 379"/>
                      <a:gd name="T51" fmla="*/ 398 h 641"/>
                      <a:gd name="T52" fmla="*/ 228 w 379"/>
                      <a:gd name="T53" fmla="*/ 473 h 641"/>
                      <a:gd name="T54" fmla="*/ 255 w 379"/>
                      <a:gd name="T55" fmla="*/ 489 h 641"/>
                      <a:gd name="T56" fmla="*/ 289 w 379"/>
                      <a:gd name="T57" fmla="*/ 484 h 641"/>
                      <a:gd name="T58" fmla="*/ 305 w 379"/>
                      <a:gd name="T59" fmla="*/ 470 h 641"/>
                      <a:gd name="T60" fmla="*/ 311 w 379"/>
                      <a:gd name="T61" fmla="*/ 454 h 641"/>
                      <a:gd name="T62" fmla="*/ 307 w 379"/>
                      <a:gd name="T63" fmla="*/ 423 h 641"/>
                      <a:gd name="T64" fmla="*/ 300 w 379"/>
                      <a:gd name="T65" fmla="*/ 396 h 64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79"/>
                      <a:gd name="T100" fmla="*/ 0 h 641"/>
                      <a:gd name="T101" fmla="*/ 379 w 379"/>
                      <a:gd name="T102" fmla="*/ 641 h 64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79" h="641">
                        <a:moveTo>
                          <a:pt x="379" y="536"/>
                        </a:moveTo>
                        <a:lnTo>
                          <a:pt x="354" y="550"/>
                        </a:lnTo>
                        <a:lnTo>
                          <a:pt x="330" y="564"/>
                        </a:lnTo>
                        <a:lnTo>
                          <a:pt x="300" y="578"/>
                        </a:lnTo>
                        <a:lnTo>
                          <a:pt x="269" y="594"/>
                        </a:lnTo>
                        <a:lnTo>
                          <a:pt x="236" y="607"/>
                        </a:lnTo>
                        <a:lnTo>
                          <a:pt x="200" y="622"/>
                        </a:lnTo>
                        <a:lnTo>
                          <a:pt x="164" y="632"/>
                        </a:lnTo>
                        <a:lnTo>
                          <a:pt x="126" y="641"/>
                        </a:lnTo>
                        <a:lnTo>
                          <a:pt x="107" y="591"/>
                        </a:lnTo>
                        <a:lnTo>
                          <a:pt x="91" y="541"/>
                        </a:lnTo>
                        <a:lnTo>
                          <a:pt x="73" y="493"/>
                        </a:lnTo>
                        <a:lnTo>
                          <a:pt x="60" y="441"/>
                        </a:lnTo>
                        <a:lnTo>
                          <a:pt x="43" y="391"/>
                        </a:lnTo>
                        <a:lnTo>
                          <a:pt x="30" y="341"/>
                        </a:lnTo>
                        <a:lnTo>
                          <a:pt x="16" y="291"/>
                        </a:lnTo>
                        <a:lnTo>
                          <a:pt x="0" y="242"/>
                        </a:lnTo>
                        <a:lnTo>
                          <a:pt x="14" y="239"/>
                        </a:lnTo>
                        <a:lnTo>
                          <a:pt x="21" y="234"/>
                        </a:lnTo>
                        <a:lnTo>
                          <a:pt x="27" y="228"/>
                        </a:lnTo>
                        <a:lnTo>
                          <a:pt x="35" y="223"/>
                        </a:lnTo>
                        <a:lnTo>
                          <a:pt x="25" y="168"/>
                        </a:lnTo>
                        <a:lnTo>
                          <a:pt x="14" y="110"/>
                        </a:lnTo>
                        <a:lnTo>
                          <a:pt x="5" y="55"/>
                        </a:lnTo>
                        <a:lnTo>
                          <a:pt x="0" y="0"/>
                        </a:lnTo>
                        <a:lnTo>
                          <a:pt x="19" y="69"/>
                        </a:lnTo>
                        <a:lnTo>
                          <a:pt x="41" y="135"/>
                        </a:lnTo>
                        <a:lnTo>
                          <a:pt x="62" y="201"/>
                        </a:lnTo>
                        <a:lnTo>
                          <a:pt x="85" y="266"/>
                        </a:lnTo>
                        <a:lnTo>
                          <a:pt x="104" y="336"/>
                        </a:lnTo>
                        <a:lnTo>
                          <a:pt x="123" y="402"/>
                        </a:lnTo>
                        <a:lnTo>
                          <a:pt x="139" y="468"/>
                        </a:lnTo>
                        <a:lnTo>
                          <a:pt x="151" y="536"/>
                        </a:lnTo>
                        <a:lnTo>
                          <a:pt x="164" y="548"/>
                        </a:lnTo>
                        <a:lnTo>
                          <a:pt x="181" y="553"/>
                        </a:lnTo>
                        <a:lnTo>
                          <a:pt x="198" y="553"/>
                        </a:lnTo>
                        <a:lnTo>
                          <a:pt x="216" y="548"/>
                        </a:lnTo>
                        <a:lnTo>
                          <a:pt x="228" y="518"/>
                        </a:lnTo>
                        <a:lnTo>
                          <a:pt x="223" y="484"/>
                        </a:lnTo>
                        <a:lnTo>
                          <a:pt x="211" y="452"/>
                        </a:lnTo>
                        <a:lnTo>
                          <a:pt x="209" y="416"/>
                        </a:lnTo>
                        <a:lnTo>
                          <a:pt x="200" y="377"/>
                        </a:lnTo>
                        <a:lnTo>
                          <a:pt x="195" y="341"/>
                        </a:lnTo>
                        <a:lnTo>
                          <a:pt x="189" y="305"/>
                        </a:lnTo>
                        <a:lnTo>
                          <a:pt x="181" y="270"/>
                        </a:lnTo>
                        <a:lnTo>
                          <a:pt x="192" y="264"/>
                        </a:lnTo>
                        <a:lnTo>
                          <a:pt x="203" y="278"/>
                        </a:lnTo>
                        <a:lnTo>
                          <a:pt x="200" y="294"/>
                        </a:lnTo>
                        <a:lnTo>
                          <a:pt x="195" y="311"/>
                        </a:lnTo>
                        <a:lnTo>
                          <a:pt x="203" y="330"/>
                        </a:lnTo>
                        <a:lnTo>
                          <a:pt x="205" y="363"/>
                        </a:lnTo>
                        <a:lnTo>
                          <a:pt x="209" y="398"/>
                        </a:lnTo>
                        <a:lnTo>
                          <a:pt x="216" y="437"/>
                        </a:lnTo>
                        <a:lnTo>
                          <a:pt x="228" y="473"/>
                        </a:lnTo>
                        <a:lnTo>
                          <a:pt x="239" y="484"/>
                        </a:lnTo>
                        <a:lnTo>
                          <a:pt x="255" y="489"/>
                        </a:lnTo>
                        <a:lnTo>
                          <a:pt x="272" y="489"/>
                        </a:lnTo>
                        <a:lnTo>
                          <a:pt x="289" y="484"/>
                        </a:lnTo>
                        <a:lnTo>
                          <a:pt x="300" y="479"/>
                        </a:lnTo>
                        <a:lnTo>
                          <a:pt x="305" y="470"/>
                        </a:lnTo>
                        <a:lnTo>
                          <a:pt x="311" y="462"/>
                        </a:lnTo>
                        <a:lnTo>
                          <a:pt x="311" y="454"/>
                        </a:lnTo>
                        <a:lnTo>
                          <a:pt x="311" y="441"/>
                        </a:lnTo>
                        <a:lnTo>
                          <a:pt x="307" y="423"/>
                        </a:lnTo>
                        <a:lnTo>
                          <a:pt x="302" y="410"/>
                        </a:lnTo>
                        <a:lnTo>
                          <a:pt x="300" y="396"/>
                        </a:lnTo>
                        <a:lnTo>
                          <a:pt x="379" y="536"/>
                        </a:lnTo>
                        <a:close/>
                      </a:path>
                    </a:pathLst>
                  </a:custGeom>
                  <a:solidFill>
                    <a:srgbClr val="B5441C"/>
                  </a:solidFill>
                  <a:ln w="9525">
                    <a:noFill/>
                    <a:round/>
                    <a:headEnd/>
                    <a:tailEnd/>
                  </a:ln>
                </p:spPr>
                <p:txBody>
                  <a:bodyPr>
                    <a:prstTxWarp prst="textNoShape">
                      <a:avLst/>
                    </a:prstTxWarp>
                  </a:bodyPr>
                  <a:lstStyle/>
                  <a:p>
                    <a:endParaRPr lang="en-US"/>
                  </a:p>
                </p:txBody>
              </p:sp>
              <p:sp>
                <p:nvSpPr>
                  <p:cNvPr id="55590" name="Freeform 508"/>
                  <p:cNvSpPr>
                    <a:spLocks noChangeAspect="1"/>
                  </p:cNvSpPr>
                  <p:nvPr/>
                </p:nvSpPr>
                <p:spPr bwMode="auto">
                  <a:xfrm>
                    <a:off x="4471" y="2277"/>
                    <a:ext cx="167" cy="49"/>
                  </a:xfrm>
                  <a:custGeom>
                    <a:avLst/>
                    <a:gdLst>
                      <a:gd name="T0" fmla="*/ 286 w 665"/>
                      <a:gd name="T1" fmla="*/ 152 h 196"/>
                      <a:gd name="T2" fmla="*/ 277 w 665"/>
                      <a:gd name="T3" fmla="*/ 141 h 196"/>
                      <a:gd name="T4" fmla="*/ 272 w 665"/>
                      <a:gd name="T5" fmla="*/ 132 h 196"/>
                      <a:gd name="T6" fmla="*/ 263 w 665"/>
                      <a:gd name="T7" fmla="*/ 125 h 196"/>
                      <a:gd name="T8" fmla="*/ 256 w 665"/>
                      <a:gd name="T9" fmla="*/ 119 h 196"/>
                      <a:gd name="T10" fmla="*/ 245 w 665"/>
                      <a:gd name="T11" fmla="*/ 113 h 196"/>
                      <a:gd name="T12" fmla="*/ 233 w 665"/>
                      <a:gd name="T13" fmla="*/ 113 h 196"/>
                      <a:gd name="T14" fmla="*/ 220 w 665"/>
                      <a:gd name="T15" fmla="*/ 116 h 196"/>
                      <a:gd name="T16" fmla="*/ 200 w 665"/>
                      <a:gd name="T17" fmla="*/ 122 h 196"/>
                      <a:gd name="T18" fmla="*/ 184 w 665"/>
                      <a:gd name="T19" fmla="*/ 132 h 196"/>
                      <a:gd name="T20" fmla="*/ 175 w 665"/>
                      <a:gd name="T21" fmla="*/ 143 h 196"/>
                      <a:gd name="T22" fmla="*/ 175 w 665"/>
                      <a:gd name="T23" fmla="*/ 157 h 196"/>
                      <a:gd name="T24" fmla="*/ 175 w 665"/>
                      <a:gd name="T25" fmla="*/ 171 h 196"/>
                      <a:gd name="T26" fmla="*/ 18 w 665"/>
                      <a:gd name="T27" fmla="*/ 196 h 196"/>
                      <a:gd name="T28" fmla="*/ 13 w 665"/>
                      <a:gd name="T29" fmla="*/ 177 h 196"/>
                      <a:gd name="T30" fmla="*/ 11 w 665"/>
                      <a:gd name="T31" fmla="*/ 157 h 196"/>
                      <a:gd name="T32" fmla="*/ 5 w 665"/>
                      <a:gd name="T33" fmla="*/ 136 h 196"/>
                      <a:gd name="T34" fmla="*/ 0 w 665"/>
                      <a:gd name="T35" fmla="*/ 113 h 196"/>
                      <a:gd name="T36" fmla="*/ 41 w 665"/>
                      <a:gd name="T37" fmla="*/ 107 h 196"/>
                      <a:gd name="T38" fmla="*/ 84 w 665"/>
                      <a:gd name="T39" fmla="*/ 100 h 196"/>
                      <a:gd name="T40" fmla="*/ 126 w 665"/>
                      <a:gd name="T41" fmla="*/ 94 h 196"/>
                      <a:gd name="T42" fmla="*/ 168 w 665"/>
                      <a:gd name="T43" fmla="*/ 86 h 196"/>
                      <a:gd name="T44" fmla="*/ 209 w 665"/>
                      <a:gd name="T45" fmla="*/ 77 h 196"/>
                      <a:gd name="T46" fmla="*/ 250 w 665"/>
                      <a:gd name="T47" fmla="*/ 70 h 196"/>
                      <a:gd name="T48" fmla="*/ 291 w 665"/>
                      <a:gd name="T49" fmla="*/ 61 h 196"/>
                      <a:gd name="T50" fmla="*/ 333 w 665"/>
                      <a:gd name="T51" fmla="*/ 53 h 196"/>
                      <a:gd name="T52" fmla="*/ 374 w 665"/>
                      <a:gd name="T53" fmla="*/ 45 h 196"/>
                      <a:gd name="T54" fmla="*/ 415 w 665"/>
                      <a:gd name="T55" fmla="*/ 39 h 196"/>
                      <a:gd name="T56" fmla="*/ 456 w 665"/>
                      <a:gd name="T57" fmla="*/ 31 h 196"/>
                      <a:gd name="T58" fmla="*/ 497 w 665"/>
                      <a:gd name="T59" fmla="*/ 23 h 196"/>
                      <a:gd name="T60" fmla="*/ 538 w 665"/>
                      <a:gd name="T61" fmla="*/ 18 h 196"/>
                      <a:gd name="T62" fmla="*/ 581 w 665"/>
                      <a:gd name="T63" fmla="*/ 11 h 196"/>
                      <a:gd name="T64" fmla="*/ 624 w 665"/>
                      <a:gd name="T65" fmla="*/ 6 h 196"/>
                      <a:gd name="T66" fmla="*/ 665 w 665"/>
                      <a:gd name="T67" fmla="*/ 0 h 196"/>
                      <a:gd name="T68" fmla="*/ 665 w 665"/>
                      <a:gd name="T69" fmla="*/ 23 h 196"/>
                      <a:gd name="T70" fmla="*/ 665 w 665"/>
                      <a:gd name="T71" fmla="*/ 45 h 196"/>
                      <a:gd name="T72" fmla="*/ 665 w 665"/>
                      <a:gd name="T73" fmla="*/ 70 h 196"/>
                      <a:gd name="T74" fmla="*/ 665 w 665"/>
                      <a:gd name="T75" fmla="*/ 91 h 196"/>
                      <a:gd name="T76" fmla="*/ 286 w 665"/>
                      <a:gd name="T77" fmla="*/ 152 h 19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665"/>
                      <a:gd name="T118" fmla="*/ 0 h 196"/>
                      <a:gd name="T119" fmla="*/ 665 w 665"/>
                      <a:gd name="T120" fmla="*/ 196 h 19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665" h="196">
                        <a:moveTo>
                          <a:pt x="286" y="152"/>
                        </a:moveTo>
                        <a:lnTo>
                          <a:pt x="277" y="141"/>
                        </a:lnTo>
                        <a:lnTo>
                          <a:pt x="272" y="132"/>
                        </a:lnTo>
                        <a:lnTo>
                          <a:pt x="263" y="125"/>
                        </a:lnTo>
                        <a:lnTo>
                          <a:pt x="256" y="119"/>
                        </a:lnTo>
                        <a:lnTo>
                          <a:pt x="245" y="113"/>
                        </a:lnTo>
                        <a:lnTo>
                          <a:pt x="233" y="113"/>
                        </a:lnTo>
                        <a:lnTo>
                          <a:pt x="220" y="116"/>
                        </a:lnTo>
                        <a:lnTo>
                          <a:pt x="200" y="122"/>
                        </a:lnTo>
                        <a:lnTo>
                          <a:pt x="184" y="132"/>
                        </a:lnTo>
                        <a:lnTo>
                          <a:pt x="175" y="143"/>
                        </a:lnTo>
                        <a:lnTo>
                          <a:pt x="175" y="157"/>
                        </a:lnTo>
                        <a:lnTo>
                          <a:pt x="175" y="171"/>
                        </a:lnTo>
                        <a:lnTo>
                          <a:pt x="18" y="196"/>
                        </a:lnTo>
                        <a:lnTo>
                          <a:pt x="13" y="177"/>
                        </a:lnTo>
                        <a:lnTo>
                          <a:pt x="11" y="157"/>
                        </a:lnTo>
                        <a:lnTo>
                          <a:pt x="5" y="136"/>
                        </a:lnTo>
                        <a:lnTo>
                          <a:pt x="0" y="113"/>
                        </a:lnTo>
                        <a:lnTo>
                          <a:pt x="41" y="107"/>
                        </a:lnTo>
                        <a:lnTo>
                          <a:pt x="84" y="100"/>
                        </a:lnTo>
                        <a:lnTo>
                          <a:pt x="126" y="94"/>
                        </a:lnTo>
                        <a:lnTo>
                          <a:pt x="168" y="86"/>
                        </a:lnTo>
                        <a:lnTo>
                          <a:pt x="209" y="77"/>
                        </a:lnTo>
                        <a:lnTo>
                          <a:pt x="250" y="70"/>
                        </a:lnTo>
                        <a:lnTo>
                          <a:pt x="291" y="61"/>
                        </a:lnTo>
                        <a:lnTo>
                          <a:pt x="333" y="53"/>
                        </a:lnTo>
                        <a:lnTo>
                          <a:pt x="374" y="45"/>
                        </a:lnTo>
                        <a:lnTo>
                          <a:pt x="415" y="39"/>
                        </a:lnTo>
                        <a:lnTo>
                          <a:pt x="456" y="31"/>
                        </a:lnTo>
                        <a:lnTo>
                          <a:pt x="497" y="23"/>
                        </a:lnTo>
                        <a:lnTo>
                          <a:pt x="538" y="18"/>
                        </a:lnTo>
                        <a:lnTo>
                          <a:pt x="581" y="11"/>
                        </a:lnTo>
                        <a:lnTo>
                          <a:pt x="624" y="6"/>
                        </a:lnTo>
                        <a:lnTo>
                          <a:pt x="665" y="0"/>
                        </a:lnTo>
                        <a:lnTo>
                          <a:pt x="665" y="23"/>
                        </a:lnTo>
                        <a:lnTo>
                          <a:pt x="665" y="45"/>
                        </a:lnTo>
                        <a:lnTo>
                          <a:pt x="665" y="70"/>
                        </a:lnTo>
                        <a:lnTo>
                          <a:pt x="665" y="91"/>
                        </a:lnTo>
                        <a:lnTo>
                          <a:pt x="286" y="152"/>
                        </a:lnTo>
                        <a:close/>
                      </a:path>
                    </a:pathLst>
                  </a:custGeom>
                  <a:solidFill>
                    <a:srgbClr val="D67C16"/>
                  </a:solidFill>
                  <a:ln w="9525">
                    <a:noFill/>
                    <a:round/>
                    <a:headEnd/>
                    <a:tailEnd/>
                  </a:ln>
                </p:spPr>
                <p:txBody>
                  <a:bodyPr>
                    <a:prstTxWarp prst="textNoShape">
                      <a:avLst/>
                    </a:prstTxWarp>
                  </a:bodyPr>
                  <a:lstStyle/>
                  <a:p>
                    <a:endParaRPr lang="en-US"/>
                  </a:p>
                </p:txBody>
              </p:sp>
              <p:sp>
                <p:nvSpPr>
                  <p:cNvPr id="55591" name="Freeform 509"/>
                  <p:cNvSpPr>
                    <a:spLocks noChangeAspect="1" noEditPoints="1"/>
                  </p:cNvSpPr>
                  <p:nvPr/>
                </p:nvSpPr>
                <p:spPr bwMode="auto">
                  <a:xfrm>
                    <a:off x="4660" y="2274"/>
                    <a:ext cx="154" cy="62"/>
                  </a:xfrm>
                  <a:custGeom>
                    <a:avLst/>
                    <a:gdLst>
                      <a:gd name="T0" fmla="*/ 140 w 618"/>
                      <a:gd name="T1" fmla="*/ 122 h 248"/>
                      <a:gd name="T2" fmla="*/ 143 w 618"/>
                      <a:gd name="T3" fmla="*/ 95 h 248"/>
                      <a:gd name="T4" fmla="*/ 148 w 618"/>
                      <a:gd name="T5" fmla="*/ 66 h 248"/>
                      <a:gd name="T6" fmla="*/ 150 w 618"/>
                      <a:gd name="T7" fmla="*/ 42 h 248"/>
                      <a:gd name="T8" fmla="*/ 150 w 618"/>
                      <a:gd name="T9" fmla="*/ 20 h 248"/>
                      <a:gd name="T10" fmla="*/ 181 w 618"/>
                      <a:gd name="T11" fmla="*/ 25 h 248"/>
                      <a:gd name="T12" fmla="*/ 209 w 618"/>
                      <a:gd name="T13" fmla="*/ 34 h 248"/>
                      <a:gd name="T14" fmla="*/ 239 w 618"/>
                      <a:gd name="T15" fmla="*/ 39 h 248"/>
                      <a:gd name="T16" fmla="*/ 266 w 618"/>
                      <a:gd name="T17" fmla="*/ 45 h 248"/>
                      <a:gd name="T18" fmla="*/ 297 w 618"/>
                      <a:gd name="T19" fmla="*/ 52 h 248"/>
                      <a:gd name="T20" fmla="*/ 324 w 618"/>
                      <a:gd name="T21" fmla="*/ 59 h 248"/>
                      <a:gd name="T22" fmla="*/ 354 w 618"/>
                      <a:gd name="T23" fmla="*/ 66 h 248"/>
                      <a:gd name="T24" fmla="*/ 382 w 618"/>
                      <a:gd name="T25" fmla="*/ 72 h 248"/>
                      <a:gd name="T26" fmla="*/ 413 w 618"/>
                      <a:gd name="T27" fmla="*/ 81 h 248"/>
                      <a:gd name="T28" fmla="*/ 440 w 618"/>
                      <a:gd name="T29" fmla="*/ 86 h 248"/>
                      <a:gd name="T30" fmla="*/ 470 w 618"/>
                      <a:gd name="T31" fmla="*/ 95 h 248"/>
                      <a:gd name="T32" fmla="*/ 500 w 618"/>
                      <a:gd name="T33" fmla="*/ 100 h 248"/>
                      <a:gd name="T34" fmla="*/ 527 w 618"/>
                      <a:gd name="T35" fmla="*/ 105 h 248"/>
                      <a:gd name="T36" fmla="*/ 558 w 618"/>
                      <a:gd name="T37" fmla="*/ 113 h 248"/>
                      <a:gd name="T38" fmla="*/ 588 w 618"/>
                      <a:gd name="T39" fmla="*/ 118 h 248"/>
                      <a:gd name="T40" fmla="*/ 618 w 618"/>
                      <a:gd name="T41" fmla="*/ 124 h 248"/>
                      <a:gd name="T42" fmla="*/ 610 w 618"/>
                      <a:gd name="T43" fmla="*/ 154 h 248"/>
                      <a:gd name="T44" fmla="*/ 599 w 618"/>
                      <a:gd name="T45" fmla="*/ 184 h 248"/>
                      <a:gd name="T46" fmla="*/ 591 w 618"/>
                      <a:gd name="T47" fmla="*/ 218 h 248"/>
                      <a:gd name="T48" fmla="*/ 579 w 618"/>
                      <a:gd name="T49" fmla="*/ 248 h 248"/>
                      <a:gd name="T50" fmla="*/ 140 w 618"/>
                      <a:gd name="T51" fmla="*/ 122 h 248"/>
                      <a:gd name="T52" fmla="*/ 0 w 618"/>
                      <a:gd name="T53" fmla="*/ 81 h 248"/>
                      <a:gd name="T54" fmla="*/ 2 w 618"/>
                      <a:gd name="T55" fmla="*/ 59 h 248"/>
                      <a:gd name="T56" fmla="*/ 5 w 618"/>
                      <a:gd name="T57" fmla="*/ 39 h 248"/>
                      <a:gd name="T58" fmla="*/ 11 w 618"/>
                      <a:gd name="T59" fmla="*/ 17 h 248"/>
                      <a:gd name="T60" fmla="*/ 13 w 618"/>
                      <a:gd name="T61" fmla="*/ 0 h 248"/>
                      <a:gd name="T62" fmla="*/ 46 w 618"/>
                      <a:gd name="T63" fmla="*/ 4 h 248"/>
                      <a:gd name="T64" fmla="*/ 66 w 618"/>
                      <a:gd name="T65" fmla="*/ 29 h 248"/>
                      <a:gd name="T66" fmla="*/ 71 w 618"/>
                      <a:gd name="T67" fmla="*/ 64 h 248"/>
                      <a:gd name="T68" fmla="*/ 68 w 618"/>
                      <a:gd name="T69" fmla="*/ 102 h 248"/>
                      <a:gd name="T70" fmla="*/ 0 w 618"/>
                      <a:gd name="T71" fmla="*/ 81 h 24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618"/>
                      <a:gd name="T109" fmla="*/ 0 h 248"/>
                      <a:gd name="T110" fmla="*/ 618 w 618"/>
                      <a:gd name="T111" fmla="*/ 248 h 24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618" h="248">
                        <a:moveTo>
                          <a:pt x="140" y="122"/>
                        </a:moveTo>
                        <a:lnTo>
                          <a:pt x="143" y="95"/>
                        </a:lnTo>
                        <a:lnTo>
                          <a:pt x="148" y="66"/>
                        </a:lnTo>
                        <a:lnTo>
                          <a:pt x="150" y="42"/>
                        </a:lnTo>
                        <a:lnTo>
                          <a:pt x="150" y="20"/>
                        </a:lnTo>
                        <a:lnTo>
                          <a:pt x="181" y="25"/>
                        </a:lnTo>
                        <a:lnTo>
                          <a:pt x="209" y="34"/>
                        </a:lnTo>
                        <a:lnTo>
                          <a:pt x="239" y="39"/>
                        </a:lnTo>
                        <a:lnTo>
                          <a:pt x="266" y="45"/>
                        </a:lnTo>
                        <a:lnTo>
                          <a:pt x="297" y="52"/>
                        </a:lnTo>
                        <a:lnTo>
                          <a:pt x="324" y="59"/>
                        </a:lnTo>
                        <a:lnTo>
                          <a:pt x="354" y="66"/>
                        </a:lnTo>
                        <a:lnTo>
                          <a:pt x="382" y="72"/>
                        </a:lnTo>
                        <a:lnTo>
                          <a:pt x="413" y="81"/>
                        </a:lnTo>
                        <a:lnTo>
                          <a:pt x="440" y="86"/>
                        </a:lnTo>
                        <a:lnTo>
                          <a:pt x="470" y="95"/>
                        </a:lnTo>
                        <a:lnTo>
                          <a:pt x="500" y="100"/>
                        </a:lnTo>
                        <a:lnTo>
                          <a:pt x="527" y="105"/>
                        </a:lnTo>
                        <a:lnTo>
                          <a:pt x="558" y="113"/>
                        </a:lnTo>
                        <a:lnTo>
                          <a:pt x="588" y="118"/>
                        </a:lnTo>
                        <a:lnTo>
                          <a:pt x="618" y="124"/>
                        </a:lnTo>
                        <a:lnTo>
                          <a:pt x="610" y="154"/>
                        </a:lnTo>
                        <a:lnTo>
                          <a:pt x="599" y="184"/>
                        </a:lnTo>
                        <a:lnTo>
                          <a:pt x="591" y="218"/>
                        </a:lnTo>
                        <a:lnTo>
                          <a:pt x="579" y="248"/>
                        </a:lnTo>
                        <a:lnTo>
                          <a:pt x="140" y="122"/>
                        </a:lnTo>
                        <a:close/>
                        <a:moveTo>
                          <a:pt x="0" y="81"/>
                        </a:moveTo>
                        <a:lnTo>
                          <a:pt x="2" y="59"/>
                        </a:lnTo>
                        <a:lnTo>
                          <a:pt x="5" y="39"/>
                        </a:lnTo>
                        <a:lnTo>
                          <a:pt x="11" y="17"/>
                        </a:lnTo>
                        <a:lnTo>
                          <a:pt x="13" y="0"/>
                        </a:lnTo>
                        <a:lnTo>
                          <a:pt x="46" y="4"/>
                        </a:lnTo>
                        <a:lnTo>
                          <a:pt x="66" y="29"/>
                        </a:lnTo>
                        <a:lnTo>
                          <a:pt x="71" y="64"/>
                        </a:lnTo>
                        <a:lnTo>
                          <a:pt x="68" y="102"/>
                        </a:lnTo>
                        <a:lnTo>
                          <a:pt x="0" y="81"/>
                        </a:lnTo>
                        <a:close/>
                      </a:path>
                    </a:pathLst>
                  </a:custGeom>
                  <a:solidFill>
                    <a:srgbClr val="BA9B47"/>
                  </a:solidFill>
                  <a:ln w="9525">
                    <a:noFill/>
                    <a:round/>
                    <a:headEnd/>
                    <a:tailEnd/>
                  </a:ln>
                </p:spPr>
                <p:txBody>
                  <a:bodyPr>
                    <a:prstTxWarp prst="textNoShape">
                      <a:avLst/>
                    </a:prstTxWarp>
                  </a:bodyPr>
                  <a:lstStyle/>
                  <a:p>
                    <a:endParaRPr lang="en-US"/>
                  </a:p>
                </p:txBody>
              </p:sp>
              <p:sp>
                <p:nvSpPr>
                  <p:cNvPr id="55592" name="Freeform 510"/>
                  <p:cNvSpPr>
                    <a:spLocks noChangeAspect="1"/>
                  </p:cNvSpPr>
                  <p:nvPr/>
                </p:nvSpPr>
                <p:spPr bwMode="auto">
                  <a:xfrm>
                    <a:off x="4658" y="2292"/>
                    <a:ext cx="32" cy="334"/>
                  </a:xfrm>
                  <a:custGeom>
                    <a:avLst/>
                    <a:gdLst>
                      <a:gd name="T0" fmla="*/ 122 w 127"/>
                      <a:gd name="T1" fmla="*/ 1106 h 1338"/>
                      <a:gd name="T2" fmla="*/ 127 w 127"/>
                      <a:gd name="T3" fmla="*/ 1338 h 1338"/>
                      <a:gd name="T4" fmla="*/ 120 w 127"/>
                      <a:gd name="T5" fmla="*/ 1338 h 1338"/>
                      <a:gd name="T6" fmla="*/ 109 w 127"/>
                      <a:gd name="T7" fmla="*/ 1334 h 1338"/>
                      <a:gd name="T8" fmla="*/ 100 w 127"/>
                      <a:gd name="T9" fmla="*/ 1334 h 1338"/>
                      <a:gd name="T10" fmla="*/ 89 w 127"/>
                      <a:gd name="T11" fmla="*/ 1334 h 1338"/>
                      <a:gd name="T12" fmla="*/ 78 w 127"/>
                      <a:gd name="T13" fmla="*/ 1334 h 1338"/>
                      <a:gd name="T14" fmla="*/ 66 w 127"/>
                      <a:gd name="T15" fmla="*/ 1334 h 1338"/>
                      <a:gd name="T16" fmla="*/ 56 w 127"/>
                      <a:gd name="T17" fmla="*/ 1334 h 1338"/>
                      <a:gd name="T18" fmla="*/ 45 w 127"/>
                      <a:gd name="T19" fmla="*/ 1334 h 1338"/>
                      <a:gd name="T20" fmla="*/ 39 w 127"/>
                      <a:gd name="T21" fmla="*/ 1191 h 1338"/>
                      <a:gd name="T22" fmla="*/ 39 w 127"/>
                      <a:gd name="T23" fmla="*/ 1040 h 1338"/>
                      <a:gd name="T24" fmla="*/ 39 w 127"/>
                      <a:gd name="T25" fmla="*/ 891 h 1338"/>
                      <a:gd name="T26" fmla="*/ 34 w 127"/>
                      <a:gd name="T27" fmla="*/ 746 h 1338"/>
                      <a:gd name="T28" fmla="*/ 20 w 127"/>
                      <a:gd name="T29" fmla="*/ 556 h 1338"/>
                      <a:gd name="T30" fmla="*/ 9 w 127"/>
                      <a:gd name="T31" fmla="*/ 363 h 1338"/>
                      <a:gd name="T32" fmla="*/ 0 w 127"/>
                      <a:gd name="T33" fmla="*/ 176 h 1338"/>
                      <a:gd name="T34" fmla="*/ 7 w 127"/>
                      <a:gd name="T35" fmla="*/ 0 h 1338"/>
                      <a:gd name="T36" fmla="*/ 81 w 127"/>
                      <a:gd name="T37" fmla="*/ 23 h 1338"/>
                      <a:gd name="T38" fmla="*/ 70 w 127"/>
                      <a:gd name="T39" fmla="*/ 88 h 1338"/>
                      <a:gd name="T40" fmla="*/ 53 w 127"/>
                      <a:gd name="T41" fmla="*/ 154 h 1338"/>
                      <a:gd name="T42" fmla="*/ 43 w 127"/>
                      <a:gd name="T43" fmla="*/ 220 h 1338"/>
                      <a:gd name="T44" fmla="*/ 39 w 127"/>
                      <a:gd name="T45" fmla="*/ 286 h 1338"/>
                      <a:gd name="T46" fmla="*/ 48 w 127"/>
                      <a:gd name="T47" fmla="*/ 446 h 1338"/>
                      <a:gd name="T48" fmla="*/ 53 w 127"/>
                      <a:gd name="T49" fmla="*/ 611 h 1338"/>
                      <a:gd name="T50" fmla="*/ 59 w 127"/>
                      <a:gd name="T51" fmla="*/ 773 h 1338"/>
                      <a:gd name="T52" fmla="*/ 70 w 127"/>
                      <a:gd name="T53" fmla="*/ 930 h 1338"/>
                      <a:gd name="T54" fmla="*/ 81 w 127"/>
                      <a:gd name="T55" fmla="*/ 971 h 1338"/>
                      <a:gd name="T56" fmla="*/ 81 w 127"/>
                      <a:gd name="T57" fmla="*/ 1034 h 1338"/>
                      <a:gd name="T58" fmla="*/ 86 w 127"/>
                      <a:gd name="T59" fmla="*/ 1086 h 1338"/>
                      <a:gd name="T60" fmla="*/ 122 w 127"/>
                      <a:gd name="T61" fmla="*/ 1106 h 133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27"/>
                      <a:gd name="T94" fmla="*/ 0 h 1338"/>
                      <a:gd name="T95" fmla="*/ 127 w 127"/>
                      <a:gd name="T96" fmla="*/ 1338 h 133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27" h="1338">
                        <a:moveTo>
                          <a:pt x="122" y="1106"/>
                        </a:moveTo>
                        <a:lnTo>
                          <a:pt x="127" y="1338"/>
                        </a:lnTo>
                        <a:lnTo>
                          <a:pt x="120" y="1338"/>
                        </a:lnTo>
                        <a:lnTo>
                          <a:pt x="109" y="1334"/>
                        </a:lnTo>
                        <a:lnTo>
                          <a:pt x="100" y="1334"/>
                        </a:lnTo>
                        <a:lnTo>
                          <a:pt x="89" y="1334"/>
                        </a:lnTo>
                        <a:lnTo>
                          <a:pt x="78" y="1334"/>
                        </a:lnTo>
                        <a:lnTo>
                          <a:pt x="66" y="1334"/>
                        </a:lnTo>
                        <a:lnTo>
                          <a:pt x="56" y="1334"/>
                        </a:lnTo>
                        <a:lnTo>
                          <a:pt x="45" y="1334"/>
                        </a:lnTo>
                        <a:lnTo>
                          <a:pt x="39" y="1191"/>
                        </a:lnTo>
                        <a:lnTo>
                          <a:pt x="39" y="1040"/>
                        </a:lnTo>
                        <a:lnTo>
                          <a:pt x="39" y="891"/>
                        </a:lnTo>
                        <a:lnTo>
                          <a:pt x="34" y="746"/>
                        </a:lnTo>
                        <a:lnTo>
                          <a:pt x="20" y="556"/>
                        </a:lnTo>
                        <a:lnTo>
                          <a:pt x="9" y="363"/>
                        </a:lnTo>
                        <a:lnTo>
                          <a:pt x="0" y="176"/>
                        </a:lnTo>
                        <a:lnTo>
                          <a:pt x="7" y="0"/>
                        </a:lnTo>
                        <a:lnTo>
                          <a:pt x="81" y="23"/>
                        </a:lnTo>
                        <a:lnTo>
                          <a:pt x="70" y="88"/>
                        </a:lnTo>
                        <a:lnTo>
                          <a:pt x="53" y="154"/>
                        </a:lnTo>
                        <a:lnTo>
                          <a:pt x="43" y="220"/>
                        </a:lnTo>
                        <a:lnTo>
                          <a:pt x="39" y="286"/>
                        </a:lnTo>
                        <a:lnTo>
                          <a:pt x="48" y="446"/>
                        </a:lnTo>
                        <a:lnTo>
                          <a:pt x="53" y="611"/>
                        </a:lnTo>
                        <a:lnTo>
                          <a:pt x="59" y="773"/>
                        </a:lnTo>
                        <a:lnTo>
                          <a:pt x="70" y="930"/>
                        </a:lnTo>
                        <a:lnTo>
                          <a:pt x="81" y="971"/>
                        </a:lnTo>
                        <a:lnTo>
                          <a:pt x="81" y="1034"/>
                        </a:lnTo>
                        <a:lnTo>
                          <a:pt x="86" y="1086"/>
                        </a:lnTo>
                        <a:lnTo>
                          <a:pt x="122" y="1106"/>
                        </a:lnTo>
                        <a:close/>
                      </a:path>
                    </a:pathLst>
                  </a:custGeom>
                  <a:solidFill>
                    <a:srgbClr val="BA5E19"/>
                  </a:solidFill>
                  <a:ln w="9525">
                    <a:noFill/>
                    <a:round/>
                    <a:headEnd/>
                    <a:tailEnd/>
                  </a:ln>
                </p:spPr>
                <p:txBody>
                  <a:bodyPr>
                    <a:prstTxWarp prst="textNoShape">
                      <a:avLst/>
                    </a:prstTxWarp>
                  </a:bodyPr>
                  <a:lstStyle/>
                  <a:p>
                    <a:endParaRPr lang="en-US"/>
                  </a:p>
                </p:txBody>
              </p:sp>
              <p:sp>
                <p:nvSpPr>
                  <p:cNvPr id="55593" name="Freeform 511"/>
                  <p:cNvSpPr>
                    <a:spLocks noChangeAspect="1"/>
                  </p:cNvSpPr>
                  <p:nvPr/>
                </p:nvSpPr>
                <p:spPr bwMode="auto">
                  <a:xfrm>
                    <a:off x="4671" y="2145"/>
                    <a:ext cx="92" cy="101"/>
                  </a:xfrm>
                  <a:custGeom>
                    <a:avLst/>
                    <a:gdLst>
                      <a:gd name="T0" fmla="*/ 47 w 370"/>
                      <a:gd name="T1" fmla="*/ 0 h 402"/>
                      <a:gd name="T2" fmla="*/ 77 w 370"/>
                      <a:gd name="T3" fmla="*/ 39 h 402"/>
                      <a:gd name="T4" fmla="*/ 111 w 370"/>
                      <a:gd name="T5" fmla="*/ 75 h 402"/>
                      <a:gd name="T6" fmla="*/ 143 w 370"/>
                      <a:gd name="T7" fmla="*/ 112 h 402"/>
                      <a:gd name="T8" fmla="*/ 177 w 370"/>
                      <a:gd name="T9" fmla="*/ 148 h 402"/>
                      <a:gd name="T10" fmla="*/ 213 w 370"/>
                      <a:gd name="T11" fmla="*/ 187 h 402"/>
                      <a:gd name="T12" fmla="*/ 248 w 370"/>
                      <a:gd name="T13" fmla="*/ 223 h 402"/>
                      <a:gd name="T14" fmla="*/ 284 w 370"/>
                      <a:gd name="T15" fmla="*/ 259 h 402"/>
                      <a:gd name="T16" fmla="*/ 320 w 370"/>
                      <a:gd name="T17" fmla="*/ 294 h 402"/>
                      <a:gd name="T18" fmla="*/ 370 w 370"/>
                      <a:gd name="T19" fmla="*/ 402 h 402"/>
                      <a:gd name="T20" fmla="*/ 132 w 370"/>
                      <a:gd name="T21" fmla="*/ 305 h 402"/>
                      <a:gd name="T22" fmla="*/ 0 w 370"/>
                      <a:gd name="T23" fmla="*/ 16 h 402"/>
                      <a:gd name="T24" fmla="*/ 47 w 370"/>
                      <a:gd name="T25" fmla="*/ 0 h 40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70"/>
                      <a:gd name="T40" fmla="*/ 0 h 402"/>
                      <a:gd name="T41" fmla="*/ 370 w 370"/>
                      <a:gd name="T42" fmla="*/ 402 h 40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70" h="402">
                        <a:moveTo>
                          <a:pt x="47" y="0"/>
                        </a:moveTo>
                        <a:lnTo>
                          <a:pt x="77" y="39"/>
                        </a:lnTo>
                        <a:lnTo>
                          <a:pt x="111" y="75"/>
                        </a:lnTo>
                        <a:lnTo>
                          <a:pt x="143" y="112"/>
                        </a:lnTo>
                        <a:lnTo>
                          <a:pt x="177" y="148"/>
                        </a:lnTo>
                        <a:lnTo>
                          <a:pt x="213" y="187"/>
                        </a:lnTo>
                        <a:lnTo>
                          <a:pt x="248" y="223"/>
                        </a:lnTo>
                        <a:lnTo>
                          <a:pt x="284" y="259"/>
                        </a:lnTo>
                        <a:lnTo>
                          <a:pt x="320" y="294"/>
                        </a:lnTo>
                        <a:lnTo>
                          <a:pt x="370" y="402"/>
                        </a:lnTo>
                        <a:lnTo>
                          <a:pt x="132" y="305"/>
                        </a:lnTo>
                        <a:lnTo>
                          <a:pt x="0" y="16"/>
                        </a:lnTo>
                        <a:lnTo>
                          <a:pt x="47" y="0"/>
                        </a:lnTo>
                        <a:close/>
                      </a:path>
                    </a:pathLst>
                  </a:custGeom>
                  <a:solidFill>
                    <a:srgbClr val="C9E5F9"/>
                  </a:solidFill>
                  <a:ln w="9525">
                    <a:noFill/>
                    <a:round/>
                    <a:headEnd/>
                    <a:tailEnd/>
                  </a:ln>
                </p:spPr>
                <p:txBody>
                  <a:bodyPr>
                    <a:prstTxWarp prst="textNoShape">
                      <a:avLst/>
                    </a:prstTxWarp>
                  </a:bodyPr>
                  <a:lstStyle/>
                  <a:p>
                    <a:endParaRPr lang="en-US"/>
                  </a:p>
                </p:txBody>
              </p:sp>
              <p:sp>
                <p:nvSpPr>
                  <p:cNvPr id="55594" name="Freeform 512"/>
                  <p:cNvSpPr>
                    <a:spLocks noChangeAspect="1"/>
                  </p:cNvSpPr>
                  <p:nvPr/>
                </p:nvSpPr>
                <p:spPr bwMode="auto">
                  <a:xfrm>
                    <a:off x="4492" y="2167"/>
                    <a:ext cx="111" cy="88"/>
                  </a:xfrm>
                  <a:custGeom>
                    <a:avLst/>
                    <a:gdLst>
                      <a:gd name="T0" fmla="*/ 218 w 441"/>
                      <a:gd name="T1" fmla="*/ 308 h 352"/>
                      <a:gd name="T2" fmla="*/ 191 w 441"/>
                      <a:gd name="T3" fmla="*/ 313 h 352"/>
                      <a:gd name="T4" fmla="*/ 163 w 441"/>
                      <a:gd name="T5" fmla="*/ 320 h 352"/>
                      <a:gd name="T6" fmla="*/ 136 w 441"/>
                      <a:gd name="T7" fmla="*/ 325 h 352"/>
                      <a:gd name="T8" fmla="*/ 111 w 441"/>
                      <a:gd name="T9" fmla="*/ 331 h 352"/>
                      <a:gd name="T10" fmla="*/ 84 w 441"/>
                      <a:gd name="T11" fmla="*/ 336 h 352"/>
                      <a:gd name="T12" fmla="*/ 56 w 441"/>
                      <a:gd name="T13" fmla="*/ 344 h 352"/>
                      <a:gd name="T14" fmla="*/ 29 w 441"/>
                      <a:gd name="T15" fmla="*/ 347 h 352"/>
                      <a:gd name="T16" fmla="*/ 0 w 441"/>
                      <a:gd name="T17" fmla="*/ 352 h 352"/>
                      <a:gd name="T18" fmla="*/ 39 w 441"/>
                      <a:gd name="T19" fmla="*/ 331 h 352"/>
                      <a:gd name="T20" fmla="*/ 77 w 441"/>
                      <a:gd name="T21" fmla="*/ 290 h 352"/>
                      <a:gd name="T22" fmla="*/ 120 w 441"/>
                      <a:gd name="T23" fmla="*/ 248 h 352"/>
                      <a:gd name="T24" fmla="*/ 161 w 441"/>
                      <a:gd name="T25" fmla="*/ 209 h 352"/>
                      <a:gd name="T26" fmla="*/ 202 w 441"/>
                      <a:gd name="T27" fmla="*/ 170 h 352"/>
                      <a:gd name="T28" fmla="*/ 243 w 441"/>
                      <a:gd name="T29" fmla="*/ 133 h 352"/>
                      <a:gd name="T30" fmla="*/ 281 w 441"/>
                      <a:gd name="T31" fmla="*/ 94 h 352"/>
                      <a:gd name="T32" fmla="*/ 320 w 441"/>
                      <a:gd name="T33" fmla="*/ 56 h 352"/>
                      <a:gd name="T34" fmla="*/ 353 w 441"/>
                      <a:gd name="T35" fmla="*/ 17 h 352"/>
                      <a:gd name="T36" fmla="*/ 364 w 441"/>
                      <a:gd name="T37" fmla="*/ 14 h 352"/>
                      <a:gd name="T38" fmla="*/ 375 w 441"/>
                      <a:gd name="T39" fmla="*/ 11 h 352"/>
                      <a:gd name="T40" fmla="*/ 386 w 441"/>
                      <a:gd name="T41" fmla="*/ 11 h 352"/>
                      <a:gd name="T42" fmla="*/ 397 w 441"/>
                      <a:gd name="T43" fmla="*/ 9 h 352"/>
                      <a:gd name="T44" fmla="*/ 408 w 441"/>
                      <a:gd name="T45" fmla="*/ 6 h 352"/>
                      <a:gd name="T46" fmla="*/ 419 w 441"/>
                      <a:gd name="T47" fmla="*/ 3 h 352"/>
                      <a:gd name="T48" fmla="*/ 431 w 441"/>
                      <a:gd name="T49" fmla="*/ 3 h 352"/>
                      <a:gd name="T50" fmla="*/ 441 w 441"/>
                      <a:gd name="T51" fmla="*/ 0 h 352"/>
                      <a:gd name="T52" fmla="*/ 218 w 441"/>
                      <a:gd name="T53" fmla="*/ 308 h 352"/>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441"/>
                      <a:gd name="T82" fmla="*/ 0 h 352"/>
                      <a:gd name="T83" fmla="*/ 441 w 441"/>
                      <a:gd name="T84" fmla="*/ 352 h 352"/>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441" h="352">
                        <a:moveTo>
                          <a:pt x="218" y="308"/>
                        </a:moveTo>
                        <a:lnTo>
                          <a:pt x="191" y="313"/>
                        </a:lnTo>
                        <a:lnTo>
                          <a:pt x="163" y="320"/>
                        </a:lnTo>
                        <a:lnTo>
                          <a:pt x="136" y="325"/>
                        </a:lnTo>
                        <a:lnTo>
                          <a:pt x="111" y="331"/>
                        </a:lnTo>
                        <a:lnTo>
                          <a:pt x="84" y="336"/>
                        </a:lnTo>
                        <a:lnTo>
                          <a:pt x="56" y="344"/>
                        </a:lnTo>
                        <a:lnTo>
                          <a:pt x="29" y="347"/>
                        </a:lnTo>
                        <a:lnTo>
                          <a:pt x="0" y="352"/>
                        </a:lnTo>
                        <a:lnTo>
                          <a:pt x="39" y="331"/>
                        </a:lnTo>
                        <a:lnTo>
                          <a:pt x="77" y="290"/>
                        </a:lnTo>
                        <a:lnTo>
                          <a:pt x="120" y="248"/>
                        </a:lnTo>
                        <a:lnTo>
                          <a:pt x="161" y="209"/>
                        </a:lnTo>
                        <a:lnTo>
                          <a:pt x="202" y="170"/>
                        </a:lnTo>
                        <a:lnTo>
                          <a:pt x="243" y="133"/>
                        </a:lnTo>
                        <a:lnTo>
                          <a:pt x="281" y="94"/>
                        </a:lnTo>
                        <a:lnTo>
                          <a:pt x="320" y="56"/>
                        </a:lnTo>
                        <a:lnTo>
                          <a:pt x="353" y="17"/>
                        </a:lnTo>
                        <a:lnTo>
                          <a:pt x="364" y="14"/>
                        </a:lnTo>
                        <a:lnTo>
                          <a:pt x="375" y="11"/>
                        </a:lnTo>
                        <a:lnTo>
                          <a:pt x="386" y="11"/>
                        </a:lnTo>
                        <a:lnTo>
                          <a:pt x="397" y="9"/>
                        </a:lnTo>
                        <a:lnTo>
                          <a:pt x="408" y="6"/>
                        </a:lnTo>
                        <a:lnTo>
                          <a:pt x="419" y="3"/>
                        </a:lnTo>
                        <a:lnTo>
                          <a:pt x="431" y="3"/>
                        </a:lnTo>
                        <a:lnTo>
                          <a:pt x="441" y="0"/>
                        </a:lnTo>
                        <a:lnTo>
                          <a:pt x="218" y="308"/>
                        </a:lnTo>
                        <a:close/>
                      </a:path>
                    </a:pathLst>
                  </a:custGeom>
                  <a:solidFill>
                    <a:srgbClr val="0F3D8C"/>
                  </a:solidFill>
                  <a:ln w="9525">
                    <a:noFill/>
                    <a:round/>
                    <a:headEnd/>
                    <a:tailEnd/>
                  </a:ln>
                </p:spPr>
                <p:txBody>
                  <a:bodyPr>
                    <a:prstTxWarp prst="textNoShape">
                      <a:avLst/>
                    </a:prstTxWarp>
                  </a:bodyPr>
                  <a:lstStyle/>
                  <a:p>
                    <a:endParaRPr lang="en-US"/>
                  </a:p>
                </p:txBody>
              </p:sp>
              <p:sp>
                <p:nvSpPr>
                  <p:cNvPr id="55595" name="Freeform 513"/>
                  <p:cNvSpPr>
                    <a:spLocks noChangeAspect="1"/>
                  </p:cNvSpPr>
                  <p:nvPr/>
                </p:nvSpPr>
                <p:spPr bwMode="auto">
                  <a:xfrm>
                    <a:off x="4572" y="2327"/>
                    <a:ext cx="29" cy="139"/>
                  </a:xfrm>
                  <a:custGeom>
                    <a:avLst/>
                    <a:gdLst>
                      <a:gd name="T0" fmla="*/ 0 w 116"/>
                      <a:gd name="T1" fmla="*/ 0 h 556"/>
                      <a:gd name="T2" fmla="*/ 68 w 116"/>
                      <a:gd name="T3" fmla="*/ 556 h 556"/>
                      <a:gd name="T4" fmla="*/ 116 w 116"/>
                      <a:gd name="T5" fmla="*/ 466 h 556"/>
                      <a:gd name="T6" fmla="*/ 111 w 116"/>
                      <a:gd name="T7" fmla="*/ 19 h 556"/>
                      <a:gd name="T8" fmla="*/ 0 w 116"/>
                      <a:gd name="T9" fmla="*/ 0 h 556"/>
                      <a:gd name="T10" fmla="*/ 0 60000 65536"/>
                      <a:gd name="T11" fmla="*/ 0 60000 65536"/>
                      <a:gd name="T12" fmla="*/ 0 60000 65536"/>
                      <a:gd name="T13" fmla="*/ 0 60000 65536"/>
                      <a:gd name="T14" fmla="*/ 0 60000 65536"/>
                      <a:gd name="T15" fmla="*/ 0 w 116"/>
                      <a:gd name="T16" fmla="*/ 0 h 556"/>
                      <a:gd name="T17" fmla="*/ 116 w 116"/>
                      <a:gd name="T18" fmla="*/ 556 h 556"/>
                    </a:gdLst>
                    <a:ahLst/>
                    <a:cxnLst>
                      <a:cxn ang="T10">
                        <a:pos x="T0" y="T1"/>
                      </a:cxn>
                      <a:cxn ang="T11">
                        <a:pos x="T2" y="T3"/>
                      </a:cxn>
                      <a:cxn ang="T12">
                        <a:pos x="T4" y="T5"/>
                      </a:cxn>
                      <a:cxn ang="T13">
                        <a:pos x="T6" y="T7"/>
                      </a:cxn>
                      <a:cxn ang="T14">
                        <a:pos x="T8" y="T9"/>
                      </a:cxn>
                    </a:cxnLst>
                    <a:rect l="T15" t="T16" r="T17" b="T18"/>
                    <a:pathLst>
                      <a:path w="116" h="556">
                        <a:moveTo>
                          <a:pt x="0" y="0"/>
                        </a:moveTo>
                        <a:lnTo>
                          <a:pt x="68" y="556"/>
                        </a:lnTo>
                        <a:lnTo>
                          <a:pt x="116" y="466"/>
                        </a:lnTo>
                        <a:lnTo>
                          <a:pt x="111" y="19"/>
                        </a:lnTo>
                        <a:lnTo>
                          <a:pt x="0" y="0"/>
                        </a:lnTo>
                        <a:close/>
                      </a:path>
                    </a:pathLst>
                  </a:custGeom>
                  <a:solidFill>
                    <a:srgbClr val="FCFCAD"/>
                  </a:solidFill>
                  <a:ln w="9525">
                    <a:noFill/>
                    <a:round/>
                    <a:headEnd/>
                    <a:tailEnd/>
                  </a:ln>
                </p:spPr>
                <p:txBody>
                  <a:bodyPr>
                    <a:prstTxWarp prst="textNoShape">
                      <a:avLst/>
                    </a:prstTxWarp>
                  </a:bodyPr>
                  <a:lstStyle/>
                  <a:p>
                    <a:endParaRPr lang="en-US"/>
                  </a:p>
                </p:txBody>
              </p:sp>
            </p:grpSp>
            <p:sp>
              <p:nvSpPr>
                <p:cNvPr id="55577" name="Freeform 514"/>
                <p:cNvSpPr>
                  <a:spLocks noChangeAspect="1"/>
                </p:cNvSpPr>
                <p:nvPr/>
              </p:nvSpPr>
              <p:spPr bwMode="auto">
                <a:xfrm>
                  <a:off x="4623" y="1890"/>
                  <a:ext cx="558" cy="401"/>
                </a:xfrm>
                <a:custGeom>
                  <a:avLst/>
                  <a:gdLst>
                    <a:gd name="T0" fmla="*/ 37 w 558"/>
                    <a:gd name="T1" fmla="*/ 162 h 401"/>
                    <a:gd name="T2" fmla="*/ 5 w 558"/>
                    <a:gd name="T3" fmla="*/ 138 h 401"/>
                    <a:gd name="T4" fmla="*/ 65 w 558"/>
                    <a:gd name="T5" fmla="*/ 78 h 401"/>
                    <a:gd name="T6" fmla="*/ 177 w 558"/>
                    <a:gd name="T7" fmla="*/ 94 h 401"/>
                    <a:gd name="T8" fmla="*/ 233 w 558"/>
                    <a:gd name="T9" fmla="*/ 130 h 401"/>
                    <a:gd name="T10" fmla="*/ 333 w 558"/>
                    <a:gd name="T11" fmla="*/ 158 h 401"/>
                    <a:gd name="T12" fmla="*/ 453 w 558"/>
                    <a:gd name="T13" fmla="*/ 150 h 401"/>
                    <a:gd name="T14" fmla="*/ 521 w 558"/>
                    <a:gd name="T15" fmla="*/ 114 h 401"/>
                    <a:gd name="T16" fmla="*/ 525 w 558"/>
                    <a:gd name="T17" fmla="*/ 18 h 401"/>
                    <a:gd name="T18" fmla="*/ 553 w 558"/>
                    <a:gd name="T19" fmla="*/ 18 h 401"/>
                    <a:gd name="T20" fmla="*/ 557 w 558"/>
                    <a:gd name="T21" fmla="*/ 126 h 401"/>
                    <a:gd name="T22" fmla="*/ 549 w 558"/>
                    <a:gd name="T23" fmla="*/ 298 h 401"/>
                    <a:gd name="T24" fmla="*/ 549 w 558"/>
                    <a:gd name="T25" fmla="*/ 374 h 401"/>
                    <a:gd name="T26" fmla="*/ 521 w 558"/>
                    <a:gd name="T27" fmla="*/ 394 h 401"/>
                    <a:gd name="T28" fmla="*/ 521 w 558"/>
                    <a:gd name="T29" fmla="*/ 330 h 401"/>
                    <a:gd name="T30" fmla="*/ 521 w 558"/>
                    <a:gd name="T31" fmla="*/ 250 h 401"/>
                    <a:gd name="T32" fmla="*/ 521 w 558"/>
                    <a:gd name="T33" fmla="*/ 178 h 401"/>
                    <a:gd name="T34" fmla="*/ 461 w 558"/>
                    <a:gd name="T35" fmla="*/ 198 h 401"/>
                    <a:gd name="T36" fmla="*/ 373 w 558"/>
                    <a:gd name="T37" fmla="*/ 206 h 401"/>
                    <a:gd name="T38" fmla="*/ 293 w 558"/>
                    <a:gd name="T39" fmla="*/ 198 h 401"/>
                    <a:gd name="T40" fmla="*/ 221 w 558"/>
                    <a:gd name="T41" fmla="*/ 174 h 401"/>
                    <a:gd name="T42" fmla="*/ 169 w 558"/>
                    <a:gd name="T43" fmla="*/ 130 h 401"/>
                    <a:gd name="T44" fmla="*/ 105 w 558"/>
                    <a:gd name="T45" fmla="*/ 114 h 401"/>
                    <a:gd name="T46" fmla="*/ 69 w 558"/>
                    <a:gd name="T47" fmla="*/ 114 h 401"/>
                    <a:gd name="T48" fmla="*/ 33 w 558"/>
                    <a:gd name="T49" fmla="*/ 118 h 401"/>
                    <a:gd name="T50" fmla="*/ 37 w 558"/>
                    <a:gd name="T51" fmla="*/ 162 h 401"/>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58"/>
                    <a:gd name="T79" fmla="*/ 0 h 401"/>
                    <a:gd name="T80" fmla="*/ 558 w 558"/>
                    <a:gd name="T81" fmla="*/ 401 h 401"/>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58" h="401">
                      <a:moveTo>
                        <a:pt x="37" y="162"/>
                      </a:moveTo>
                      <a:cubicBezTo>
                        <a:pt x="32" y="165"/>
                        <a:pt x="0" y="152"/>
                        <a:pt x="5" y="138"/>
                      </a:cubicBezTo>
                      <a:cubicBezTo>
                        <a:pt x="10" y="124"/>
                        <a:pt x="36" y="85"/>
                        <a:pt x="65" y="78"/>
                      </a:cubicBezTo>
                      <a:cubicBezTo>
                        <a:pt x="94" y="71"/>
                        <a:pt x="149" y="85"/>
                        <a:pt x="177" y="94"/>
                      </a:cubicBezTo>
                      <a:cubicBezTo>
                        <a:pt x="205" y="103"/>
                        <a:pt x="207" y="119"/>
                        <a:pt x="233" y="130"/>
                      </a:cubicBezTo>
                      <a:cubicBezTo>
                        <a:pt x="259" y="141"/>
                        <a:pt x="296" y="155"/>
                        <a:pt x="333" y="158"/>
                      </a:cubicBezTo>
                      <a:cubicBezTo>
                        <a:pt x="370" y="161"/>
                        <a:pt x="422" y="157"/>
                        <a:pt x="453" y="150"/>
                      </a:cubicBezTo>
                      <a:cubicBezTo>
                        <a:pt x="484" y="143"/>
                        <a:pt x="509" y="136"/>
                        <a:pt x="521" y="114"/>
                      </a:cubicBezTo>
                      <a:cubicBezTo>
                        <a:pt x="533" y="92"/>
                        <a:pt x="520" y="34"/>
                        <a:pt x="525" y="18"/>
                      </a:cubicBezTo>
                      <a:cubicBezTo>
                        <a:pt x="530" y="2"/>
                        <a:pt x="548" y="0"/>
                        <a:pt x="553" y="18"/>
                      </a:cubicBezTo>
                      <a:cubicBezTo>
                        <a:pt x="558" y="36"/>
                        <a:pt x="558" y="79"/>
                        <a:pt x="557" y="126"/>
                      </a:cubicBezTo>
                      <a:cubicBezTo>
                        <a:pt x="556" y="173"/>
                        <a:pt x="550" y="257"/>
                        <a:pt x="549" y="298"/>
                      </a:cubicBezTo>
                      <a:cubicBezTo>
                        <a:pt x="548" y="339"/>
                        <a:pt x="554" y="358"/>
                        <a:pt x="549" y="374"/>
                      </a:cubicBezTo>
                      <a:cubicBezTo>
                        <a:pt x="544" y="390"/>
                        <a:pt x="526" y="401"/>
                        <a:pt x="521" y="394"/>
                      </a:cubicBezTo>
                      <a:cubicBezTo>
                        <a:pt x="516" y="387"/>
                        <a:pt x="521" y="354"/>
                        <a:pt x="521" y="330"/>
                      </a:cubicBezTo>
                      <a:cubicBezTo>
                        <a:pt x="521" y="306"/>
                        <a:pt x="521" y="275"/>
                        <a:pt x="521" y="250"/>
                      </a:cubicBezTo>
                      <a:cubicBezTo>
                        <a:pt x="521" y="225"/>
                        <a:pt x="531" y="187"/>
                        <a:pt x="521" y="178"/>
                      </a:cubicBezTo>
                      <a:cubicBezTo>
                        <a:pt x="511" y="169"/>
                        <a:pt x="486" y="193"/>
                        <a:pt x="461" y="198"/>
                      </a:cubicBezTo>
                      <a:cubicBezTo>
                        <a:pt x="436" y="203"/>
                        <a:pt x="401" y="206"/>
                        <a:pt x="373" y="206"/>
                      </a:cubicBezTo>
                      <a:cubicBezTo>
                        <a:pt x="345" y="206"/>
                        <a:pt x="318" y="203"/>
                        <a:pt x="293" y="198"/>
                      </a:cubicBezTo>
                      <a:cubicBezTo>
                        <a:pt x="268" y="193"/>
                        <a:pt x="242" y="185"/>
                        <a:pt x="221" y="174"/>
                      </a:cubicBezTo>
                      <a:cubicBezTo>
                        <a:pt x="200" y="163"/>
                        <a:pt x="188" y="140"/>
                        <a:pt x="169" y="130"/>
                      </a:cubicBezTo>
                      <a:cubicBezTo>
                        <a:pt x="150" y="120"/>
                        <a:pt x="122" y="117"/>
                        <a:pt x="105" y="114"/>
                      </a:cubicBezTo>
                      <a:cubicBezTo>
                        <a:pt x="88" y="111"/>
                        <a:pt x="81" y="113"/>
                        <a:pt x="69" y="114"/>
                      </a:cubicBezTo>
                      <a:cubicBezTo>
                        <a:pt x="57" y="115"/>
                        <a:pt x="39" y="111"/>
                        <a:pt x="33" y="118"/>
                      </a:cubicBezTo>
                      <a:cubicBezTo>
                        <a:pt x="27" y="125"/>
                        <a:pt x="42" y="159"/>
                        <a:pt x="37" y="162"/>
                      </a:cubicBezTo>
                      <a:close/>
                    </a:path>
                  </a:pathLst>
                </a:custGeom>
                <a:solidFill>
                  <a:srgbClr val="000000"/>
                </a:solidFill>
                <a:ln w="9525">
                  <a:solidFill>
                    <a:schemeClr val="tx1"/>
                  </a:solidFill>
                  <a:round/>
                  <a:headEnd/>
                  <a:tailEnd/>
                </a:ln>
              </p:spPr>
              <p:txBody>
                <a:bodyPr>
                  <a:prstTxWarp prst="textNoShape">
                    <a:avLst/>
                  </a:prstTxWarp>
                </a:bodyPr>
                <a:lstStyle/>
                <a:p>
                  <a:endParaRPr lang="en-US"/>
                </a:p>
              </p:txBody>
            </p:sp>
          </p:grpSp>
          <p:sp>
            <p:nvSpPr>
              <p:cNvPr id="55564" name="Line 515"/>
              <p:cNvSpPr>
                <a:spLocks noChangeAspect="1" noChangeShapeType="1"/>
              </p:cNvSpPr>
              <p:nvPr/>
            </p:nvSpPr>
            <p:spPr bwMode="auto">
              <a:xfrm>
                <a:off x="4697" y="3342"/>
                <a:ext cx="187" cy="706"/>
              </a:xfrm>
              <a:prstGeom prst="line">
                <a:avLst/>
              </a:prstGeom>
              <a:noFill/>
              <a:ln w="28575">
                <a:solidFill>
                  <a:schemeClr val="tx1"/>
                </a:solidFill>
                <a:round/>
                <a:headEnd/>
                <a:tailEnd/>
              </a:ln>
            </p:spPr>
            <p:txBody>
              <a:bodyPr>
                <a:prstTxWarp prst="textNoShape">
                  <a:avLst/>
                </a:prstTxWarp>
              </a:bodyPr>
              <a:lstStyle/>
              <a:p>
                <a:endParaRPr lang="en-US"/>
              </a:p>
            </p:txBody>
          </p:sp>
          <p:sp>
            <p:nvSpPr>
              <p:cNvPr id="55565" name="Line 516"/>
              <p:cNvSpPr>
                <a:spLocks noChangeAspect="1" noChangeShapeType="1"/>
              </p:cNvSpPr>
              <p:nvPr/>
            </p:nvSpPr>
            <p:spPr bwMode="auto">
              <a:xfrm>
                <a:off x="4899" y="3357"/>
                <a:ext cx="203" cy="706"/>
              </a:xfrm>
              <a:prstGeom prst="line">
                <a:avLst/>
              </a:prstGeom>
              <a:noFill/>
              <a:ln w="28575">
                <a:solidFill>
                  <a:schemeClr val="tx1"/>
                </a:solidFill>
                <a:round/>
                <a:headEnd/>
                <a:tailEnd/>
              </a:ln>
            </p:spPr>
            <p:txBody>
              <a:bodyPr>
                <a:prstTxWarp prst="textNoShape">
                  <a:avLst/>
                </a:prstTxWarp>
              </a:bodyPr>
              <a:lstStyle/>
              <a:p>
                <a:endParaRPr lang="en-US"/>
              </a:p>
            </p:txBody>
          </p:sp>
          <p:sp>
            <p:nvSpPr>
              <p:cNvPr id="55566" name="Line 517"/>
              <p:cNvSpPr>
                <a:spLocks noChangeAspect="1" noChangeShapeType="1"/>
              </p:cNvSpPr>
              <p:nvPr/>
            </p:nvSpPr>
            <p:spPr bwMode="auto">
              <a:xfrm>
                <a:off x="4111" y="3358"/>
                <a:ext cx="147" cy="691"/>
              </a:xfrm>
              <a:prstGeom prst="line">
                <a:avLst/>
              </a:prstGeom>
              <a:noFill/>
              <a:ln w="28575">
                <a:solidFill>
                  <a:schemeClr val="tx1"/>
                </a:solidFill>
                <a:round/>
                <a:headEnd/>
                <a:tailEnd/>
              </a:ln>
            </p:spPr>
            <p:txBody>
              <a:bodyPr>
                <a:prstTxWarp prst="textNoShape">
                  <a:avLst/>
                </a:prstTxWarp>
              </a:bodyPr>
              <a:lstStyle/>
              <a:p>
                <a:endParaRPr lang="en-US"/>
              </a:p>
            </p:txBody>
          </p:sp>
          <p:sp>
            <p:nvSpPr>
              <p:cNvPr id="55567" name="Line 518"/>
              <p:cNvSpPr>
                <a:spLocks noChangeAspect="1" noChangeShapeType="1"/>
              </p:cNvSpPr>
              <p:nvPr/>
            </p:nvSpPr>
            <p:spPr bwMode="auto">
              <a:xfrm>
                <a:off x="4305" y="3356"/>
                <a:ext cx="187" cy="706"/>
              </a:xfrm>
              <a:prstGeom prst="line">
                <a:avLst/>
              </a:prstGeom>
              <a:noFill/>
              <a:ln w="28575">
                <a:solidFill>
                  <a:schemeClr val="tx1"/>
                </a:solidFill>
                <a:round/>
                <a:headEnd/>
                <a:tailEnd/>
              </a:ln>
            </p:spPr>
            <p:txBody>
              <a:bodyPr>
                <a:prstTxWarp prst="textNoShape">
                  <a:avLst/>
                </a:prstTxWarp>
              </a:bodyPr>
              <a:lstStyle/>
              <a:p>
                <a:endParaRPr lang="en-US"/>
              </a:p>
            </p:txBody>
          </p:sp>
          <p:sp>
            <p:nvSpPr>
              <p:cNvPr id="55568" name="Line 519"/>
              <p:cNvSpPr>
                <a:spLocks noChangeAspect="1" noChangeShapeType="1"/>
              </p:cNvSpPr>
              <p:nvPr/>
            </p:nvSpPr>
            <p:spPr bwMode="auto">
              <a:xfrm>
                <a:off x="4523" y="3362"/>
                <a:ext cx="187" cy="706"/>
              </a:xfrm>
              <a:prstGeom prst="line">
                <a:avLst/>
              </a:prstGeom>
              <a:noFill/>
              <a:ln w="28575">
                <a:solidFill>
                  <a:schemeClr val="tx1"/>
                </a:solidFill>
                <a:round/>
                <a:headEnd/>
                <a:tailEnd/>
              </a:ln>
            </p:spPr>
            <p:txBody>
              <a:bodyPr>
                <a:prstTxWarp prst="textNoShape">
                  <a:avLst/>
                </a:prstTxWarp>
              </a:bodyPr>
              <a:lstStyle/>
              <a:p>
                <a:endParaRPr lang="en-US"/>
              </a:p>
            </p:txBody>
          </p:sp>
          <p:sp>
            <p:nvSpPr>
              <p:cNvPr id="55569" name="Line 520"/>
              <p:cNvSpPr>
                <a:spLocks noChangeAspect="1" noChangeShapeType="1"/>
              </p:cNvSpPr>
              <p:nvPr/>
            </p:nvSpPr>
            <p:spPr bwMode="auto">
              <a:xfrm>
                <a:off x="3436" y="3373"/>
                <a:ext cx="115" cy="665"/>
              </a:xfrm>
              <a:prstGeom prst="line">
                <a:avLst/>
              </a:prstGeom>
              <a:noFill/>
              <a:ln w="28575">
                <a:solidFill>
                  <a:schemeClr val="tx1"/>
                </a:solidFill>
                <a:round/>
                <a:headEnd/>
                <a:tailEnd/>
              </a:ln>
            </p:spPr>
            <p:txBody>
              <a:bodyPr>
                <a:prstTxWarp prst="textNoShape">
                  <a:avLst/>
                </a:prstTxWarp>
              </a:bodyPr>
              <a:lstStyle/>
              <a:p>
                <a:endParaRPr lang="en-US"/>
              </a:p>
            </p:txBody>
          </p:sp>
          <p:sp>
            <p:nvSpPr>
              <p:cNvPr id="55570" name="Line 521"/>
              <p:cNvSpPr>
                <a:spLocks noChangeAspect="1" noChangeShapeType="1"/>
              </p:cNvSpPr>
              <p:nvPr/>
            </p:nvSpPr>
            <p:spPr bwMode="auto">
              <a:xfrm>
                <a:off x="3662" y="3373"/>
                <a:ext cx="139" cy="673"/>
              </a:xfrm>
              <a:prstGeom prst="line">
                <a:avLst/>
              </a:prstGeom>
              <a:noFill/>
              <a:ln w="28575">
                <a:solidFill>
                  <a:schemeClr val="tx1"/>
                </a:solidFill>
                <a:round/>
                <a:headEnd/>
                <a:tailEnd/>
              </a:ln>
            </p:spPr>
            <p:txBody>
              <a:bodyPr>
                <a:prstTxWarp prst="textNoShape">
                  <a:avLst/>
                </a:prstTxWarp>
              </a:bodyPr>
              <a:lstStyle/>
              <a:p>
                <a:endParaRPr lang="en-US"/>
              </a:p>
            </p:txBody>
          </p:sp>
          <p:sp>
            <p:nvSpPr>
              <p:cNvPr id="55571" name="Line 522"/>
              <p:cNvSpPr>
                <a:spLocks noChangeAspect="1" noChangeShapeType="1"/>
              </p:cNvSpPr>
              <p:nvPr/>
            </p:nvSpPr>
            <p:spPr bwMode="auto">
              <a:xfrm>
                <a:off x="3888" y="3362"/>
                <a:ext cx="147" cy="697"/>
              </a:xfrm>
              <a:prstGeom prst="line">
                <a:avLst/>
              </a:prstGeom>
              <a:noFill/>
              <a:ln w="28575">
                <a:solidFill>
                  <a:schemeClr val="tx1"/>
                </a:solidFill>
                <a:round/>
                <a:headEnd/>
                <a:tailEnd/>
              </a:ln>
            </p:spPr>
            <p:txBody>
              <a:bodyPr>
                <a:prstTxWarp prst="textNoShape">
                  <a:avLst/>
                </a:prstTxWarp>
              </a:bodyPr>
              <a:lstStyle/>
              <a:p>
                <a:endParaRPr lang="en-US"/>
              </a:p>
            </p:txBody>
          </p:sp>
          <p:sp>
            <p:nvSpPr>
              <p:cNvPr id="55572" name="Line 523"/>
              <p:cNvSpPr>
                <a:spLocks noChangeAspect="1" noChangeShapeType="1"/>
              </p:cNvSpPr>
              <p:nvPr/>
            </p:nvSpPr>
            <p:spPr bwMode="auto">
              <a:xfrm flipH="1">
                <a:off x="2569" y="3341"/>
                <a:ext cx="48" cy="689"/>
              </a:xfrm>
              <a:prstGeom prst="line">
                <a:avLst/>
              </a:prstGeom>
              <a:noFill/>
              <a:ln w="28575">
                <a:solidFill>
                  <a:schemeClr val="tx1"/>
                </a:solidFill>
                <a:round/>
                <a:headEnd/>
                <a:tailEnd/>
              </a:ln>
            </p:spPr>
            <p:txBody>
              <a:bodyPr>
                <a:prstTxWarp prst="textNoShape">
                  <a:avLst/>
                </a:prstTxWarp>
              </a:bodyPr>
              <a:lstStyle/>
              <a:p>
                <a:endParaRPr lang="en-US"/>
              </a:p>
            </p:txBody>
          </p:sp>
          <p:sp>
            <p:nvSpPr>
              <p:cNvPr id="55573" name="Line 524"/>
              <p:cNvSpPr>
                <a:spLocks noChangeAspect="1" noChangeShapeType="1"/>
              </p:cNvSpPr>
              <p:nvPr/>
            </p:nvSpPr>
            <p:spPr bwMode="auto">
              <a:xfrm>
                <a:off x="2904" y="3355"/>
                <a:ext cx="0" cy="714"/>
              </a:xfrm>
              <a:prstGeom prst="line">
                <a:avLst/>
              </a:prstGeom>
              <a:noFill/>
              <a:ln w="28575">
                <a:solidFill>
                  <a:schemeClr val="tx1"/>
                </a:solidFill>
                <a:round/>
                <a:headEnd/>
                <a:tailEnd/>
              </a:ln>
            </p:spPr>
            <p:txBody>
              <a:bodyPr>
                <a:prstTxWarp prst="textNoShape">
                  <a:avLst/>
                </a:prstTxWarp>
              </a:bodyPr>
              <a:lstStyle/>
              <a:p>
                <a:endParaRPr lang="en-US"/>
              </a:p>
            </p:txBody>
          </p:sp>
          <p:sp>
            <p:nvSpPr>
              <p:cNvPr id="55574" name="Line 525"/>
              <p:cNvSpPr>
                <a:spLocks noChangeAspect="1" noChangeShapeType="1"/>
              </p:cNvSpPr>
              <p:nvPr/>
            </p:nvSpPr>
            <p:spPr bwMode="auto">
              <a:xfrm>
                <a:off x="3174" y="3346"/>
                <a:ext cx="99" cy="702"/>
              </a:xfrm>
              <a:prstGeom prst="line">
                <a:avLst/>
              </a:prstGeom>
              <a:noFill/>
              <a:ln w="28575">
                <a:solidFill>
                  <a:schemeClr val="tx1"/>
                </a:solidFill>
                <a:round/>
                <a:headEnd/>
                <a:tailEnd/>
              </a:ln>
            </p:spPr>
            <p:txBody>
              <a:bodyPr>
                <a:prstTxWarp prst="textNoShape">
                  <a:avLst/>
                </a:prstTxWarp>
              </a:bodyPr>
              <a:lstStyle/>
              <a:p>
                <a:endParaRPr lang="en-US"/>
              </a:p>
            </p:txBody>
          </p:sp>
          <p:sp>
            <p:nvSpPr>
              <p:cNvPr id="55575" name="Line 526"/>
              <p:cNvSpPr>
                <a:spLocks noChangeAspect="1" noChangeShapeType="1"/>
              </p:cNvSpPr>
              <p:nvPr/>
            </p:nvSpPr>
            <p:spPr bwMode="auto">
              <a:xfrm flipH="1">
                <a:off x="2154" y="3364"/>
                <a:ext cx="226" cy="691"/>
              </a:xfrm>
              <a:prstGeom prst="line">
                <a:avLst/>
              </a:prstGeom>
              <a:noFill/>
              <a:ln w="28575">
                <a:solidFill>
                  <a:schemeClr val="tx1"/>
                </a:solidFill>
                <a:round/>
                <a:headEnd/>
                <a:tailEnd/>
              </a:ln>
            </p:spPr>
            <p:txBody>
              <a:bodyPr>
                <a:prstTxWarp prst="textNoShape">
                  <a:avLst/>
                </a:prstTxWarp>
              </a:bodyPr>
              <a:lstStyle/>
              <a:p>
                <a:endParaRPr lang="en-US"/>
              </a:p>
            </p:txBody>
          </p:sp>
        </p:grpSp>
        <p:grpSp>
          <p:nvGrpSpPr>
            <p:cNvPr id="55302" name="Group 527"/>
            <p:cNvGrpSpPr>
              <a:grpSpLocks/>
            </p:cNvGrpSpPr>
            <p:nvPr/>
          </p:nvGrpSpPr>
          <p:grpSpPr bwMode="auto">
            <a:xfrm>
              <a:off x="2470" y="3783"/>
              <a:ext cx="1175" cy="409"/>
              <a:chOff x="4569" y="2622"/>
              <a:chExt cx="1175" cy="409"/>
            </a:xfrm>
          </p:grpSpPr>
          <p:sp>
            <p:nvSpPr>
              <p:cNvPr id="55540" name="AutoShape 528"/>
              <p:cNvSpPr>
                <a:spLocks noChangeAspect="1" noChangeArrowheads="1" noTextEdit="1"/>
              </p:cNvSpPr>
              <p:nvPr/>
            </p:nvSpPr>
            <p:spPr bwMode="auto">
              <a:xfrm>
                <a:off x="4569" y="2622"/>
                <a:ext cx="1175" cy="409"/>
              </a:xfrm>
              <a:prstGeom prst="rect">
                <a:avLst/>
              </a:prstGeom>
              <a:noFill/>
              <a:ln w="9525">
                <a:noFill/>
                <a:miter lim="800000"/>
                <a:headEnd/>
                <a:tailEnd/>
              </a:ln>
            </p:spPr>
            <p:txBody>
              <a:bodyPr>
                <a:prstTxWarp prst="textNoShape">
                  <a:avLst/>
                </a:prstTxWarp>
              </a:bodyPr>
              <a:lstStyle/>
              <a:p>
                <a:endParaRPr lang="en-US"/>
              </a:p>
            </p:txBody>
          </p:sp>
          <p:sp>
            <p:nvSpPr>
              <p:cNvPr id="55541" name="Freeform 529"/>
              <p:cNvSpPr>
                <a:spLocks noChangeAspect="1"/>
              </p:cNvSpPr>
              <p:nvPr/>
            </p:nvSpPr>
            <p:spPr bwMode="auto">
              <a:xfrm>
                <a:off x="4703" y="2627"/>
                <a:ext cx="1026" cy="403"/>
              </a:xfrm>
              <a:custGeom>
                <a:avLst/>
                <a:gdLst>
                  <a:gd name="T0" fmla="*/ 2636 w 5141"/>
                  <a:gd name="T1" fmla="*/ 97 h 2021"/>
                  <a:gd name="T2" fmla="*/ 2742 w 5141"/>
                  <a:gd name="T3" fmla="*/ 126 h 2021"/>
                  <a:gd name="T4" fmla="*/ 2965 w 5141"/>
                  <a:gd name="T5" fmla="*/ 119 h 2021"/>
                  <a:gd name="T6" fmla="*/ 3241 w 5141"/>
                  <a:gd name="T7" fmla="*/ 87 h 2021"/>
                  <a:gd name="T8" fmla="*/ 3644 w 5141"/>
                  <a:gd name="T9" fmla="*/ 86 h 2021"/>
                  <a:gd name="T10" fmla="*/ 4131 w 5141"/>
                  <a:gd name="T11" fmla="*/ 138 h 2021"/>
                  <a:gd name="T12" fmla="*/ 4850 w 5141"/>
                  <a:gd name="T13" fmla="*/ 477 h 2021"/>
                  <a:gd name="T14" fmla="*/ 5124 w 5141"/>
                  <a:gd name="T15" fmla="*/ 1148 h 2021"/>
                  <a:gd name="T16" fmla="*/ 4977 w 5141"/>
                  <a:gd name="T17" fmla="*/ 1397 h 2021"/>
                  <a:gd name="T18" fmla="*/ 4781 w 5141"/>
                  <a:gd name="T19" fmla="*/ 1583 h 2021"/>
                  <a:gd name="T20" fmla="*/ 4631 w 5141"/>
                  <a:gd name="T21" fmla="*/ 1674 h 2021"/>
                  <a:gd name="T22" fmla="*/ 4513 w 5141"/>
                  <a:gd name="T23" fmla="*/ 1757 h 2021"/>
                  <a:gd name="T24" fmla="*/ 4401 w 5141"/>
                  <a:gd name="T25" fmla="*/ 1804 h 2021"/>
                  <a:gd name="T26" fmla="*/ 4274 w 5141"/>
                  <a:gd name="T27" fmla="*/ 1862 h 2021"/>
                  <a:gd name="T28" fmla="*/ 4141 w 5141"/>
                  <a:gd name="T29" fmla="*/ 1932 h 2021"/>
                  <a:gd name="T30" fmla="*/ 4090 w 5141"/>
                  <a:gd name="T31" fmla="*/ 1905 h 2021"/>
                  <a:gd name="T32" fmla="*/ 3929 w 5141"/>
                  <a:gd name="T33" fmla="*/ 1978 h 2021"/>
                  <a:gd name="T34" fmla="*/ 3780 w 5141"/>
                  <a:gd name="T35" fmla="*/ 1984 h 2021"/>
                  <a:gd name="T36" fmla="*/ 3638 w 5141"/>
                  <a:gd name="T37" fmla="*/ 1990 h 2021"/>
                  <a:gd name="T38" fmla="*/ 3398 w 5141"/>
                  <a:gd name="T39" fmla="*/ 1967 h 2021"/>
                  <a:gd name="T40" fmla="*/ 3041 w 5141"/>
                  <a:gd name="T41" fmla="*/ 1920 h 2021"/>
                  <a:gd name="T42" fmla="*/ 2843 w 5141"/>
                  <a:gd name="T43" fmla="*/ 1940 h 2021"/>
                  <a:gd name="T44" fmla="*/ 2634 w 5141"/>
                  <a:gd name="T45" fmla="*/ 2004 h 2021"/>
                  <a:gd name="T46" fmla="*/ 2578 w 5141"/>
                  <a:gd name="T47" fmla="*/ 1967 h 2021"/>
                  <a:gd name="T48" fmla="*/ 2632 w 5141"/>
                  <a:gd name="T49" fmla="*/ 1849 h 2021"/>
                  <a:gd name="T50" fmla="*/ 2562 w 5141"/>
                  <a:gd name="T51" fmla="*/ 1858 h 2021"/>
                  <a:gd name="T52" fmla="*/ 2657 w 5141"/>
                  <a:gd name="T53" fmla="*/ 1755 h 2021"/>
                  <a:gd name="T54" fmla="*/ 3037 w 5141"/>
                  <a:gd name="T55" fmla="*/ 1722 h 2021"/>
                  <a:gd name="T56" fmla="*/ 3165 w 5141"/>
                  <a:gd name="T57" fmla="*/ 1705 h 2021"/>
                  <a:gd name="T58" fmla="*/ 2824 w 5141"/>
                  <a:gd name="T59" fmla="*/ 1591 h 2021"/>
                  <a:gd name="T60" fmla="*/ 2554 w 5141"/>
                  <a:gd name="T61" fmla="*/ 1558 h 2021"/>
                  <a:gd name="T62" fmla="*/ 2337 w 5141"/>
                  <a:gd name="T63" fmla="*/ 1602 h 2021"/>
                  <a:gd name="T64" fmla="*/ 2170 w 5141"/>
                  <a:gd name="T65" fmla="*/ 1497 h 2021"/>
                  <a:gd name="T66" fmla="*/ 1998 w 5141"/>
                  <a:gd name="T67" fmla="*/ 1530 h 2021"/>
                  <a:gd name="T68" fmla="*/ 1889 w 5141"/>
                  <a:gd name="T69" fmla="*/ 1593 h 2021"/>
                  <a:gd name="T70" fmla="*/ 1744 w 5141"/>
                  <a:gd name="T71" fmla="*/ 1645 h 2021"/>
                  <a:gd name="T72" fmla="*/ 1458 w 5141"/>
                  <a:gd name="T73" fmla="*/ 1674 h 2021"/>
                  <a:gd name="T74" fmla="*/ 1003 w 5141"/>
                  <a:gd name="T75" fmla="*/ 1538 h 2021"/>
                  <a:gd name="T76" fmla="*/ 776 w 5141"/>
                  <a:gd name="T77" fmla="*/ 1544 h 2021"/>
                  <a:gd name="T78" fmla="*/ 648 w 5141"/>
                  <a:gd name="T79" fmla="*/ 1616 h 2021"/>
                  <a:gd name="T80" fmla="*/ 487 w 5141"/>
                  <a:gd name="T81" fmla="*/ 1620 h 2021"/>
                  <a:gd name="T82" fmla="*/ 318 w 5141"/>
                  <a:gd name="T83" fmla="*/ 1593 h 2021"/>
                  <a:gd name="T84" fmla="*/ 241 w 5141"/>
                  <a:gd name="T85" fmla="*/ 1513 h 2021"/>
                  <a:gd name="T86" fmla="*/ 0 w 5141"/>
                  <a:gd name="T87" fmla="*/ 1422 h 2021"/>
                  <a:gd name="T88" fmla="*/ 47 w 5141"/>
                  <a:gd name="T89" fmla="*/ 1329 h 2021"/>
                  <a:gd name="T90" fmla="*/ 274 w 5141"/>
                  <a:gd name="T91" fmla="*/ 1240 h 2021"/>
                  <a:gd name="T92" fmla="*/ 237 w 5141"/>
                  <a:gd name="T93" fmla="*/ 1127 h 2021"/>
                  <a:gd name="T94" fmla="*/ 307 w 5141"/>
                  <a:gd name="T95" fmla="*/ 1003 h 2021"/>
                  <a:gd name="T96" fmla="*/ 239 w 5141"/>
                  <a:gd name="T97" fmla="*/ 792 h 2021"/>
                  <a:gd name="T98" fmla="*/ 371 w 5141"/>
                  <a:gd name="T99" fmla="*/ 691 h 2021"/>
                  <a:gd name="T100" fmla="*/ 877 w 5141"/>
                  <a:gd name="T101" fmla="*/ 555 h 2021"/>
                  <a:gd name="T102" fmla="*/ 904 w 5141"/>
                  <a:gd name="T103" fmla="*/ 481 h 2021"/>
                  <a:gd name="T104" fmla="*/ 995 w 5141"/>
                  <a:gd name="T105" fmla="*/ 375 h 2021"/>
                  <a:gd name="T106" fmla="*/ 925 w 5141"/>
                  <a:gd name="T107" fmla="*/ 223 h 2021"/>
                  <a:gd name="T108" fmla="*/ 1014 w 5141"/>
                  <a:gd name="T109" fmla="*/ 120 h 2021"/>
                  <a:gd name="T110" fmla="*/ 1185 w 5141"/>
                  <a:gd name="T111" fmla="*/ 80 h 2021"/>
                  <a:gd name="T112" fmla="*/ 1427 w 5141"/>
                  <a:gd name="T113" fmla="*/ 22 h 2021"/>
                  <a:gd name="T114" fmla="*/ 1777 w 5141"/>
                  <a:gd name="T115" fmla="*/ 35 h 2021"/>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5141"/>
                  <a:gd name="T175" fmla="*/ 0 h 2021"/>
                  <a:gd name="T176" fmla="*/ 5141 w 5141"/>
                  <a:gd name="T177" fmla="*/ 2021 h 2021"/>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5141" h="2021">
                    <a:moveTo>
                      <a:pt x="2108" y="208"/>
                    </a:moveTo>
                    <a:lnTo>
                      <a:pt x="2186" y="204"/>
                    </a:lnTo>
                    <a:lnTo>
                      <a:pt x="2263" y="196"/>
                    </a:lnTo>
                    <a:lnTo>
                      <a:pt x="2339" y="181"/>
                    </a:lnTo>
                    <a:lnTo>
                      <a:pt x="2415" y="163"/>
                    </a:lnTo>
                    <a:lnTo>
                      <a:pt x="2486" y="140"/>
                    </a:lnTo>
                    <a:lnTo>
                      <a:pt x="2562" y="119"/>
                    </a:lnTo>
                    <a:lnTo>
                      <a:pt x="2636" y="97"/>
                    </a:lnTo>
                    <a:lnTo>
                      <a:pt x="2711" y="82"/>
                    </a:lnTo>
                    <a:lnTo>
                      <a:pt x="2727" y="105"/>
                    </a:lnTo>
                    <a:lnTo>
                      <a:pt x="2713" y="111"/>
                    </a:lnTo>
                    <a:lnTo>
                      <a:pt x="2702" y="120"/>
                    </a:lnTo>
                    <a:lnTo>
                      <a:pt x="2690" y="128"/>
                    </a:lnTo>
                    <a:lnTo>
                      <a:pt x="2678" y="142"/>
                    </a:lnTo>
                    <a:lnTo>
                      <a:pt x="2709" y="134"/>
                    </a:lnTo>
                    <a:lnTo>
                      <a:pt x="2742" y="126"/>
                    </a:lnTo>
                    <a:lnTo>
                      <a:pt x="2777" y="119"/>
                    </a:lnTo>
                    <a:lnTo>
                      <a:pt x="2812" y="111"/>
                    </a:lnTo>
                    <a:lnTo>
                      <a:pt x="2845" y="103"/>
                    </a:lnTo>
                    <a:lnTo>
                      <a:pt x="2880" y="97"/>
                    </a:lnTo>
                    <a:lnTo>
                      <a:pt x="2913" y="93"/>
                    </a:lnTo>
                    <a:lnTo>
                      <a:pt x="2946" y="95"/>
                    </a:lnTo>
                    <a:lnTo>
                      <a:pt x="2954" y="107"/>
                    </a:lnTo>
                    <a:lnTo>
                      <a:pt x="2965" y="119"/>
                    </a:lnTo>
                    <a:lnTo>
                      <a:pt x="2996" y="111"/>
                    </a:lnTo>
                    <a:lnTo>
                      <a:pt x="3031" y="103"/>
                    </a:lnTo>
                    <a:lnTo>
                      <a:pt x="3064" y="97"/>
                    </a:lnTo>
                    <a:lnTo>
                      <a:pt x="3099" y="91"/>
                    </a:lnTo>
                    <a:lnTo>
                      <a:pt x="3132" y="86"/>
                    </a:lnTo>
                    <a:lnTo>
                      <a:pt x="3167" y="84"/>
                    </a:lnTo>
                    <a:lnTo>
                      <a:pt x="3202" y="84"/>
                    </a:lnTo>
                    <a:lnTo>
                      <a:pt x="3241" y="87"/>
                    </a:lnTo>
                    <a:lnTo>
                      <a:pt x="3241" y="93"/>
                    </a:lnTo>
                    <a:lnTo>
                      <a:pt x="3241" y="105"/>
                    </a:lnTo>
                    <a:lnTo>
                      <a:pt x="3307" y="101"/>
                    </a:lnTo>
                    <a:lnTo>
                      <a:pt x="3375" y="97"/>
                    </a:lnTo>
                    <a:lnTo>
                      <a:pt x="3442" y="93"/>
                    </a:lnTo>
                    <a:lnTo>
                      <a:pt x="3510" y="91"/>
                    </a:lnTo>
                    <a:lnTo>
                      <a:pt x="3576" y="86"/>
                    </a:lnTo>
                    <a:lnTo>
                      <a:pt x="3644" y="86"/>
                    </a:lnTo>
                    <a:lnTo>
                      <a:pt x="3714" y="86"/>
                    </a:lnTo>
                    <a:lnTo>
                      <a:pt x="3784" y="91"/>
                    </a:lnTo>
                    <a:lnTo>
                      <a:pt x="3790" y="124"/>
                    </a:lnTo>
                    <a:lnTo>
                      <a:pt x="3857" y="120"/>
                    </a:lnTo>
                    <a:lnTo>
                      <a:pt x="3925" y="122"/>
                    </a:lnTo>
                    <a:lnTo>
                      <a:pt x="3993" y="124"/>
                    </a:lnTo>
                    <a:lnTo>
                      <a:pt x="4063" y="132"/>
                    </a:lnTo>
                    <a:lnTo>
                      <a:pt x="4131" y="138"/>
                    </a:lnTo>
                    <a:lnTo>
                      <a:pt x="4201" y="150"/>
                    </a:lnTo>
                    <a:lnTo>
                      <a:pt x="4269" y="163"/>
                    </a:lnTo>
                    <a:lnTo>
                      <a:pt x="4337" y="181"/>
                    </a:lnTo>
                    <a:lnTo>
                      <a:pt x="4327" y="214"/>
                    </a:lnTo>
                    <a:lnTo>
                      <a:pt x="4459" y="256"/>
                    </a:lnTo>
                    <a:lnTo>
                      <a:pt x="4594" y="314"/>
                    </a:lnTo>
                    <a:lnTo>
                      <a:pt x="4726" y="388"/>
                    </a:lnTo>
                    <a:lnTo>
                      <a:pt x="4850" y="477"/>
                    </a:lnTo>
                    <a:lnTo>
                      <a:pt x="4957" y="580"/>
                    </a:lnTo>
                    <a:lnTo>
                      <a:pt x="5046" y="700"/>
                    </a:lnTo>
                    <a:lnTo>
                      <a:pt x="5108" y="832"/>
                    </a:lnTo>
                    <a:lnTo>
                      <a:pt x="5141" y="982"/>
                    </a:lnTo>
                    <a:lnTo>
                      <a:pt x="5137" y="1020"/>
                    </a:lnTo>
                    <a:lnTo>
                      <a:pt x="5136" y="1063"/>
                    </a:lnTo>
                    <a:lnTo>
                      <a:pt x="5130" y="1104"/>
                    </a:lnTo>
                    <a:lnTo>
                      <a:pt x="5124" y="1148"/>
                    </a:lnTo>
                    <a:lnTo>
                      <a:pt x="5112" y="1189"/>
                    </a:lnTo>
                    <a:lnTo>
                      <a:pt x="5101" y="1230"/>
                    </a:lnTo>
                    <a:lnTo>
                      <a:pt x="5085" y="1267"/>
                    </a:lnTo>
                    <a:lnTo>
                      <a:pt x="5068" y="1304"/>
                    </a:lnTo>
                    <a:lnTo>
                      <a:pt x="5039" y="1319"/>
                    </a:lnTo>
                    <a:lnTo>
                      <a:pt x="5015" y="1342"/>
                    </a:lnTo>
                    <a:lnTo>
                      <a:pt x="4994" y="1368"/>
                    </a:lnTo>
                    <a:lnTo>
                      <a:pt x="4977" y="1397"/>
                    </a:lnTo>
                    <a:lnTo>
                      <a:pt x="4957" y="1422"/>
                    </a:lnTo>
                    <a:lnTo>
                      <a:pt x="4936" y="1447"/>
                    </a:lnTo>
                    <a:lnTo>
                      <a:pt x="4909" y="1466"/>
                    </a:lnTo>
                    <a:lnTo>
                      <a:pt x="4876" y="1482"/>
                    </a:lnTo>
                    <a:lnTo>
                      <a:pt x="4850" y="1507"/>
                    </a:lnTo>
                    <a:lnTo>
                      <a:pt x="4827" y="1532"/>
                    </a:lnTo>
                    <a:lnTo>
                      <a:pt x="4804" y="1558"/>
                    </a:lnTo>
                    <a:lnTo>
                      <a:pt x="4781" y="1583"/>
                    </a:lnTo>
                    <a:lnTo>
                      <a:pt x="4755" y="1604"/>
                    </a:lnTo>
                    <a:lnTo>
                      <a:pt x="4730" y="1627"/>
                    </a:lnTo>
                    <a:lnTo>
                      <a:pt x="4703" y="1651"/>
                    </a:lnTo>
                    <a:lnTo>
                      <a:pt x="4678" y="1674"/>
                    </a:lnTo>
                    <a:lnTo>
                      <a:pt x="4662" y="1662"/>
                    </a:lnTo>
                    <a:lnTo>
                      <a:pt x="4651" y="1662"/>
                    </a:lnTo>
                    <a:lnTo>
                      <a:pt x="4639" y="1664"/>
                    </a:lnTo>
                    <a:lnTo>
                      <a:pt x="4631" y="1674"/>
                    </a:lnTo>
                    <a:lnTo>
                      <a:pt x="4622" y="1682"/>
                    </a:lnTo>
                    <a:lnTo>
                      <a:pt x="4612" y="1693"/>
                    </a:lnTo>
                    <a:lnTo>
                      <a:pt x="4600" y="1701"/>
                    </a:lnTo>
                    <a:lnTo>
                      <a:pt x="4589" y="1707"/>
                    </a:lnTo>
                    <a:lnTo>
                      <a:pt x="4569" y="1719"/>
                    </a:lnTo>
                    <a:lnTo>
                      <a:pt x="4550" y="1732"/>
                    </a:lnTo>
                    <a:lnTo>
                      <a:pt x="4530" y="1744"/>
                    </a:lnTo>
                    <a:lnTo>
                      <a:pt x="4513" y="1757"/>
                    </a:lnTo>
                    <a:lnTo>
                      <a:pt x="4494" y="1769"/>
                    </a:lnTo>
                    <a:lnTo>
                      <a:pt x="4474" y="1781"/>
                    </a:lnTo>
                    <a:lnTo>
                      <a:pt x="4457" y="1792"/>
                    </a:lnTo>
                    <a:lnTo>
                      <a:pt x="4439" y="1804"/>
                    </a:lnTo>
                    <a:lnTo>
                      <a:pt x="4437" y="1794"/>
                    </a:lnTo>
                    <a:lnTo>
                      <a:pt x="4430" y="1790"/>
                    </a:lnTo>
                    <a:lnTo>
                      <a:pt x="4414" y="1796"/>
                    </a:lnTo>
                    <a:lnTo>
                      <a:pt x="4401" y="1804"/>
                    </a:lnTo>
                    <a:lnTo>
                      <a:pt x="4387" y="1812"/>
                    </a:lnTo>
                    <a:lnTo>
                      <a:pt x="4373" y="1819"/>
                    </a:lnTo>
                    <a:lnTo>
                      <a:pt x="4358" y="1825"/>
                    </a:lnTo>
                    <a:lnTo>
                      <a:pt x="4344" y="1835"/>
                    </a:lnTo>
                    <a:lnTo>
                      <a:pt x="4331" y="1843"/>
                    </a:lnTo>
                    <a:lnTo>
                      <a:pt x="4317" y="1852"/>
                    </a:lnTo>
                    <a:lnTo>
                      <a:pt x="4294" y="1856"/>
                    </a:lnTo>
                    <a:lnTo>
                      <a:pt x="4274" y="1862"/>
                    </a:lnTo>
                    <a:lnTo>
                      <a:pt x="4255" y="1870"/>
                    </a:lnTo>
                    <a:lnTo>
                      <a:pt x="4238" y="1880"/>
                    </a:lnTo>
                    <a:lnTo>
                      <a:pt x="4216" y="1885"/>
                    </a:lnTo>
                    <a:lnTo>
                      <a:pt x="4197" y="1893"/>
                    </a:lnTo>
                    <a:lnTo>
                      <a:pt x="4177" y="1901"/>
                    </a:lnTo>
                    <a:lnTo>
                      <a:pt x="4158" y="1909"/>
                    </a:lnTo>
                    <a:lnTo>
                      <a:pt x="4146" y="1918"/>
                    </a:lnTo>
                    <a:lnTo>
                      <a:pt x="4141" y="1932"/>
                    </a:lnTo>
                    <a:lnTo>
                      <a:pt x="4127" y="1930"/>
                    </a:lnTo>
                    <a:lnTo>
                      <a:pt x="4119" y="1928"/>
                    </a:lnTo>
                    <a:lnTo>
                      <a:pt x="4113" y="1922"/>
                    </a:lnTo>
                    <a:lnTo>
                      <a:pt x="4117" y="1913"/>
                    </a:lnTo>
                    <a:lnTo>
                      <a:pt x="4125" y="1903"/>
                    </a:lnTo>
                    <a:lnTo>
                      <a:pt x="4113" y="1901"/>
                    </a:lnTo>
                    <a:lnTo>
                      <a:pt x="4102" y="1903"/>
                    </a:lnTo>
                    <a:lnTo>
                      <a:pt x="4090" y="1905"/>
                    </a:lnTo>
                    <a:lnTo>
                      <a:pt x="4079" y="1911"/>
                    </a:lnTo>
                    <a:lnTo>
                      <a:pt x="4057" y="1920"/>
                    </a:lnTo>
                    <a:lnTo>
                      <a:pt x="4038" y="1932"/>
                    </a:lnTo>
                    <a:lnTo>
                      <a:pt x="4015" y="1936"/>
                    </a:lnTo>
                    <a:lnTo>
                      <a:pt x="3993" y="1947"/>
                    </a:lnTo>
                    <a:lnTo>
                      <a:pt x="3970" y="1957"/>
                    </a:lnTo>
                    <a:lnTo>
                      <a:pt x="3951" y="1969"/>
                    </a:lnTo>
                    <a:lnTo>
                      <a:pt x="3929" y="1978"/>
                    </a:lnTo>
                    <a:lnTo>
                      <a:pt x="3908" y="1986"/>
                    </a:lnTo>
                    <a:lnTo>
                      <a:pt x="3885" y="1988"/>
                    </a:lnTo>
                    <a:lnTo>
                      <a:pt x="3863" y="1988"/>
                    </a:lnTo>
                    <a:lnTo>
                      <a:pt x="3863" y="1965"/>
                    </a:lnTo>
                    <a:lnTo>
                      <a:pt x="3842" y="1969"/>
                    </a:lnTo>
                    <a:lnTo>
                      <a:pt x="3823" y="1975"/>
                    </a:lnTo>
                    <a:lnTo>
                      <a:pt x="3801" y="1978"/>
                    </a:lnTo>
                    <a:lnTo>
                      <a:pt x="3780" y="1984"/>
                    </a:lnTo>
                    <a:lnTo>
                      <a:pt x="3757" y="1988"/>
                    </a:lnTo>
                    <a:lnTo>
                      <a:pt x="3735" y="1994"/>
                    </a:lnTo>
                    <a:lnTo>
                      <a:pt x="3712" y="2000"/>
                    </a:lnTo>
                    <a:lnTo>
                      <a:pt x="3691" y="2006"/>
                    </a:lnTo>
                    <a:lnTo>
                      <a:pt x="3677" y="1994"/>
                    </a:lnTo>
                    <a:lnTo>
                      <a:pt x="3666" y="1988"/>
                    </a:lnTo>
                    <a:lnTo>
                      <a:pt x="3652" y="1986"/>
                    </a:lnTo>
                    <a:lnTo>
                      <a:pt x="3638" y="1990"/>
                    </a:lnTo>
                    <a:lnTo>
                      <a:pt x="3623" y="1992"/>
                    </a:lnTo>
                    <a:lnTo>
                      <a:pt x="3607" y="1996"/>
                    </a:lnTo>
                    <a:lnTo>
                      <a:pt x="3592" y="1996"/>
                    </a:lnTo>
                    <a:lnTo>
                      <a:pt x="3578" y="1996"/>
                    </a:lnTo>
                    <a:lnTo>
                      <a:pt x="3530" y="1992"/>
                    </a:lnTo>
                    <a:lnTo>
                      <a:pt x="3483" y="1986"/>
                    </a:lnTo>
                    <a:lnTo>
                      <a:pt x="3439" y="1977"/>
                    </a:lnTo>
                    <a:lnTo>
                      <a:pt x="3398" y="1967"/>
                    </a:lnTo>
                    <a:lnTo>
                      <a:pt x="3355" y="1955"/>
                    </a:lnTo>
                    <a:lnTo>
                      <a:pt x="3313" y="1947"/>
                    </a:lnTo>
                    <a:lnTo>
                      <a:pt x="3268" y="1944"/>
                    </a:lnTo>
                    <a:lnTo>
                      <a:pt x="3223" y="1945"/>
                    </a:lnTo>
                    <a:lnTo>
                      <a:pt x="3177" y="1926"/>
                    </a:lnTo>
                    <a:lnTo>
                      <a:pt x="3132" y="1918"/>
                    </a:lnTo>
                    <a:lnTo>
                      <a:pt x="3086" y="1916"/>
                    </a:lnTo>
                    <a:lnTo>
                      <a:pt x="3041" y="1920"/>
                    </a:lnTo>
                    <a:lnTo>
                      <a:pt x="2994" y="1924"/>
                    </a:lnTo>
                    <a:lnTo>
                      <a:pt x="2950" y="1932"/>
                    </a:lnTo>
                    <a:lnTo>
                      <a:pt x="2905" y="1936"/>
                    </a:lnTo>
                    <a:lnTo>
                      <a:pt x="2863" y="1940"/>
                    </a:lnTo>
                    <a:lnTo>
                      <a:pt x="2859" y="1940"/>
                    </a:lnTo>
                    <a:lnTo>
                      <a:pt x="2853" y="1942"/>
                    </a:lnTo>
                    <a:lnTo>
                      <a:pt x="2847" y="1940"/>
                    </a:lnTo>
                    <a:lnTo>
                      <a:pt x="2843" y="1940"/>
                    </a:lnTo>
                    <a:lnTo>
                      <a:pt x="2843" y="1932"/>
                    </a:lnTo>
                    <a:lnTo>
                      <a:pt x="2810" y="1934"/>
                    </a:lnTo>
                    <a:lnTo>
                      <a:pt x="2779" y="1940"/>
                    </a:lnTo>
                    <a:lnTo>
                      <a:pt x="2748" y="1949"/>
                    </a:lnTo>
                    <a:lnTo>
                      <a:pt x="2719" y="1961"/>
                    </a:lnTo>
                    <a:lnTo>
                      <a:pt x="2690" y="1973"/>
                    </a:lnTo>
                    <a:lnTo>
                      <a:pt x="2661" y="1988"/>
                    </a:lnTo>
                    <a:lnTo>
                      <a:pt x="2634" y="2004"/>
                    </a:lnTo>
                    <a:lnTo>
                      <a:pt x="2609" y="2021"/>
                    </a:lnTo>
                    <a:lnTo>
                      <a:pt x="2599" y="2002"/>
                    </a:lnTo>
                    <a:lnTo>
                      <a:pt x="2607" y="1984"/>
                    </a:lnTo>
                    <a:lnTo>
                      <a:pt x="2614" y="1967"/>
                    </a:lnTo>
                    <a:lnTo>
                      <a:pt x="2618" y="1949"/>
                    </a:lnTo>
                    <a:lnTo>
                      <a:pt x="2603" y="1955"/>
                    </a:lnTo>
                    <a:lnTo>
                      <a:pt x="2589" y="1965"/>
                    </a:lnTo>
                    <a:lnTo>
                      <a:pt x="2578" y="1967"/>
                    </a:lnTo>
                    <a:lnTo>
                      <a:pt x="2568" y="1959"/>
                    </a:lnTo>
                    <a:lnTo>
                      <a:pt x="2566" y="1942"/>
                    </a:lnTo>
                    <a:lnTo>
                      <a:pt x="2570" y="1924"/>
                    </a:lnTo>
                    <a:lnTo>
                      <a:pt x="2576" y="1907"/>
                    </a:lnTo>
                    <a:lnTo>
                      <a:pt x="2589" y="1891"/>
                    </a:lnTo>
                    <a:lnTo>
                      <a:pt x="2601" y="1876"/>
                    </a:lnTo>
                    <a:lnTo>
                      <a:pt x="2616" y="1862"/>
                    </a:lnTo>
                    <a:lnTo>
                      <a:pt x="2632" y="1849"/>
                    </a:lnTo>
                    <a:lnTo>
                      <a:pt x="2647" y="1837"/>
                    </a:lnTo>
                    <a:lnTo>
                      <a:pt x="2638" y="1829"/>
                    </a:lnTo>
                    <a:lnTo>
                      <a:pt x="2622" y="1831"/>
                    </a:lnTo>
                    <a:lnTo>
                      <a:pt x="2610" y="1835"/>
                    </a:lnTo>
                    <a:lnTo>
                      <a:pt x="2599" y="1841"/>
                    </a:lnTo>
                    <a:lnTo>
                      <a:pt x="2587" y="1849"/>
                    </a:lnTo>
                    <a:lnTo>
                      <a:pt x="2574" y="1852"/>
                    </a:lnTo>
                    <a:lnTo>
                      <a:pt x="2562" y="1858"/>
                    </a:lnTo>
                    <a:lnTo>
                      <a:pt x="2550" y="1860"/>
                    </a:lnTo>
                    <a:lnTo>
                      <a:pt x="2539" y="1860"/>
                    </a:lnTo>
                    <a:lnTo>
                      <a:pt x="2543" y="1833"/>
                    </a:lnTo>
                    <a:lnTo>
                      <a:pt x="2564" y="1817"/>
                    </a:lnTo>
                    <a:lnTo>
                      <a:pt x="2587" y="1802"/>
                    </a:lnTo>
                    <a:lnTo>
                      <a:pt x="2610" y="1786"/>
                    </a:lnTo>
                    <a:lnTo>
                      <a:pt x="2634" y="1773"/>
                    </a:lnTo>
                    <a:lnTo>
                      <a:pt x="2657" y="1755"/>
                    </a:lnTo>
                    <a:lnTo>
                      <a:pt x="2680" y="1744"/>
                    </a:lnTo>
                    <a:lnTo>
                      <a:pt x="2706" y="1734"/>
                    </a:lnTo>
                    <a:lnTo>
                      <a:pt x="2735" y="1730"/>
                    </a:lnTo>
                    <a:lnTo>
                      <a:pt x="2793" y="1703"/>
                    </a:lnTo>
                    <a:lnTo>
                      <a:pt x="2851" y="1695"/>
                    </a:lnTo>
                    <a:lnTo>
                      <a:pt x="2911" y="1697"/>
                    </a:lnTo>
                    <a:lnTo>
                      <a:pt x="2975" y="1709"/>
                    </a:lnTo>
                    <a:lnTo>
                      <a:pt x="3037" y="1722"/>
                    </a:lnTo>
                    <a:lnTo>
                      <a:pt x="3099" y="1736"/>
                    </a:lnTo>
                    <a:lnTo>
                      <a:pt x="3163" y="1744"/>
                    </a:lnTo>
                    <a:lnTo>
                      <a:pt x="3227" y="1744"/>
                    </a:lnTo>
                    <a:lnTo>
                      <a:pt x="3218" y="1730"/>
                    </a:lnTo>
                    <a:lnTo>
                      <a:pt x="3208" y="1722"/>
                    </a:lnTo>
                    <a:lnTo>
                      <a:pt x="3194" y="1715"/>
                    </a:lnTo>
                    <a:lnTo>
                      <a:pt x="3181" y="1711"/>
                    </a:lnTo>
                    <a:lnTo>
                      <a:pt x="3165" y="1705"/>
                    </a:lnTo>
                    <a:lnTo>
                      <a:pt x="3150" y="1701"/>
                    </a:lnTo>
                    <a:lnTo>
                      <a:pt x="3132" y="1695"/>
                    </a:lnTo>
                    <a:lnTo>
                      <a:pt x="3119" y="1693"/>
                    </a:lnTo>
                    <a:lnTo>
                      <a:pt x="3060" y="1670"/>
                    </a:lnTo>
                    <a:lnTo>
                      <a:pt x="3002" y="1647"/>
                    </a:lnTo>
                    <a:lnTo>
                      <a:pt x="2944" y="1625"/>
                    </a:lnTo>
                    <a:lnTo>
                      <a:pt x="2886" y="1608"/>
                    </a:lnTo>
                    <a:lnTo>
                      <a:pt x="2824" y="1591"/>
                    </a:lnTo>
                    <a:lnTo>
                      <a:pt x="2764" y="1579"/>
                    </a:lnTo>
                    <a:lnTo>
                      <a:pt x="2702" y="1573"/>
                    </a:lnTo>
                    <a:lnTo>
                      <a:pt x="2642" y="1575"/>
                    </a:lnTo>
                    <a:lnTo>
                      <a:pt x="2630" y="1563"/>
                    </a:lnTo>
                    <a:lnTo>
                      <a:pt x="2616" y="1565"/>
                    </a:lnTo>
                    <a:lnTo>
                      <a:pt x="2599" y="1573"/>
                    </a:lnTo>
                    <a:lnTo>
                      <a:pt x="2581" y="1575"/>
                    </a:lnTo>
                    <a:lnTo>
                      <a:pt x="2554" y="1558"/>
                    </a:lnTo>
                    <a:lnTo>
                      <a:pt x="2529" y="1554"/>
                    </a:lnTo>
                    <a:lnTo>
                      <a:pt x="2504" y="1558"/>
                    </a:lnTo>
                    <a:lnTo>
                      <a:pt x="2479" y="1569"/>
                    </a:lnTo>
                    <a:lnTo>
                      <a:pt x="2451" y="1581"/>
                    </a:lnTo>
                    <a:lnTo>
                      <a:pt x="2424" y="1594"/>
                    </a:lnTo>
                    <a:lnTo>
                      <a:pt x="2395" y="1602"/>
                    </a:lnTo>
                    <a:lnTo>
                      <a:pt x="2366" y="1604"/>
                    </a:lnTo>
                    <a:lnTo>
                      <a:pt x="2337" y="1602"/>
                    </a:lnTo>
                    <a:lnTo>
                      <a:pt x="2314" y="1598"/>
                    </a:lnTo>
                    <a:lnTo>
                      <a:pt x="2290" y="1587"/>
                    </a:lnTo>
                    <a:lnTo>
                      <a:pt x="2271" y="1577"/>
                    </a:lnTo>
                    <a:lnTo>
                      <a:pt x="2248" y="1561"/>
                    </a:lnTo>
                    <a:lnTo>
                      <a:pt x="2228" y="1550"/>
                    </a:lnTo>
                    <a:lnTo>
                      <a:pt x="2207" y="1538"/>
                    </a:lnTo>
                    <a:lnTo>
                      <a:pt x="2188" y="1532"/>
                    </a:lnTo>
                    <a:lnTo>
                      <a:pt x="2170" y="1497"/>
                    </a:lnTo>
                    <a:lnTo>
                      <a:pt x="2153" y="1482"/>
                    </a:lnTo>
                    <a:lnTo>
                      <a:pt x="2131" y="1478"/>
                    </a:lnTo>
                    <a:lnTo>
                      <a:pt x="2110" y="1486"/>
                    </a:lnTo>
                    <a:lnTo>
                      <a:pt x="2085" y="1497"/>
                    </a:lnTo>
                    <a:lnTo>
                      <a:pt x="2062" y="1513"/>
                    </a:lnTo>
                    <a:lnTo>
                      <a:pt x="2036" y="1525"/>
                    </a:lnTo>
                    <a:lnTo>
                      <a:pt x="2015" y="1532"/>
                    </a:lnTo>
                    <a:lnTo>
                      <a:pt x="1998" y="1530"/>
                    </a:lnTo>
                    <a:lnTo>
                      <a:pt x="1982" y="1534"/>
                    </a:lnTo>
                    <a:lnTo>
                      <a:pt x="1967" y="1540"/>
                    </a:lnTo>
                    <a:lnTo>
                      <a:pt x="1955" y="1550"/>
                    </a:lnTo>
                    <a:lnTo>
                      <a:pt x="1941" y="1558"/>
                    </a:lnTo>
                    <a:lnTo>
                      <a:pt x="1930" y="1565"/>
                    </a:lnTo>
                    <a:lnTo>
                      <a:pt x="1916" y="1569"/>
                    </a:lnTo>
                    <a:lnTo>
                      <a:pt x="1903" y="1571"/>
                    </a:lnTo>
                    <a:lnTo>
                      <a:pt x="1889" y="1593"/>
                    </a:lnTo>
                    <a:lnTo>
                      <a:pt x="1872" y="1602"/>
                    </a:lnTo>
                    <a:lnTo>
                      <a:pt x="1850" y="1604"/>
                    </a:lnTo>
                    <a:lnTo>
                      <a:pt x="1831" y="1604"/>
                    </a:lnTo>
                    <a:lnTo>
                      <a:pt x="1810" y="1604"/>
                    </a:lnTo>
                    <a:lnTo>
                      <a:pt x="1796" y="1610"/>
                    </a:lnTo>
                    <a:lnTo>
                      <a:pt x="1788" y="1624"/>
                    </a:lnTo>
                    <a:lnTo>
                      <a:pt x="1794" y="1651"/>
                    </a:lnTo>
                    <a:lnTo>
                      <a:pt x="1744" y="1645"/>
                    </a:lnTo>
                    <a:lnTo>
                      <a:pt x="1738" y="1657"/>
                    </a:lnTo>
                    <a:lnTo>
                      <a:pt x="1740" y="1670"/>
                    </a:lnTo>
                    <a:lnTo>
                      <a:pt x="1742" y="1682"/>
                    </a:lnTo>
                    <a:lnTo>
                      <a:pt x="1738" y="1697"/>
                    </a:lnTo>
                    <a:lnTo>
                      <a:pt x="1664" y="1703"/>
                    </a:lnTo>
                    <a:lnTo>
                      <a:pt x="1594" y="1699"/>
                    </a:lnTo>
                    <a:lnTo>
                      <a:pt x="1524" y="1689"/>
                    </a:lnTo>
                    <a:lnTo>
                      <a:pt x="1458" y="1674"/>
                    </a:lnTo>
                    <a:lnTo>
                      <a:pt x="1391" y="1655"/>
                    </a:lnTo>
                    <a:lnTo>
                      <a:pt x="1325" y="1635"/>
                    </a:lnTo>
                    <a:lnTo>
                      <a:pt x="1257" y="1618"/>
                    </a:lnTo>
                    <a:lnTo>
                      <a:pt x="1191" y="1604"/>
                    </a:lnTo>
                    <a:lnTo>
                      <a:pt x="1142" y="1585"/>
                    </a:lnTo>
                    <a:lnTo>
                      <a:pt x="1096" y="1567"/>
                    </a:lnTo>
                    <a:lnTo>
                      <a:pt x="1049" y="1552"/>
                    </a:lnTo>
                    <a:lnTo>
                      <a:pt x="1003" y="1538"/>
                    </a:lnTo>
                    <a:lnTo>
                      <a:pt x="954" y="1525"/>
                    </a:lnTo>
                    <a:lnTo>
                      <a:pt x="908" y="1515"/>
                    </a:lnTo>
                    <a:lnTo>
                      <a:pt x="859" y="1507"/>
                    </a:lnTo>
                    <a:lnTo>
                      <a:pt x="811" y="1505"/>
                    </a:lnTo>
                    <a:lnTo>
                      <a:pt x="801" y="1497"/>
                    </a:lnTo>
                    <a:lnTo>
                      <a:pt x="787" y="1505"/>
                    </a:lnTo>
                    <a:lnTo>
                      <a:pt x="782" y="1525"/>
                    </a:lnTo>
                    <a:lnTo>
                      <a:pt x="776" y="1544"/>
                    </a:lnTo>
                    <a:lnTo>
                      <a:pt x="764" y="1560"/>
                    </a:lnTo>
                    <a:lnTo>
                      <a:pt x="753" y="1575"/>
                    </a:lnTo>
                    <a:lnTo>
                      <a:pt x="737" y="1587"/>
                    </a:lnTo>
                    <a:lnTo>
                      <a:pt x="722" y="1598"/>
                    </a:lnTo>
                    <a:lnTo>
                      <a:pt x="702" y="1608"/>
                    </a:lnTo>
                    <a:lnTo>
                      <a:pt x="685" y="1618"/>
                    </a:lnTo>
                    <a:lnTo>
                      <a:pt x="665" y="1614"/>
                    </a:lnTo>
                    <a:lnTo>
                      <a:pt x="648" y="1616"/>
                    </a:lnTo>
                    <a:lnTo>
                      <a:pt x="628" y="1620"/>
                    </a:lnTo>
                    <a:lnTo>
                      <a:pt x="611" y="1625"/>
                    </a:lnTo>
                    <a:lnTo>
                      <a:pt x="592" y="1629"/>
                    </a:lnTo>
                    <a:lnTo>
                      <a:pt x="572" y="1633"/>
                    </a:lnTo>
                    <a:lnTo>
                      <a:pt x="553" y="1633"/>
                    </a:lnTo>
                    <a:lnTo>
                      <a:pt x="535" y="1631"/>
                    </a:lnTo>
                    <a:lnTo>
                      <a:pt x="510" y="1627"/>
                    </a:lnTo>
                    <a:lnTo>
                      <a:pt x="487" y="1620"/>
                    </a:lnTo>
                    <a:lnTo>
                      <a:pt x="462" y="1608"/>
                    </a:lnTo>
                    <a:lnTo>
                      <a:pt x="438" y="1598"/>
                    </a:lnTo>
                    <a:lnTo>
                      <a:pt x="413" y="1587"/>
                    </a:lnTo>
                    <a:lnTo>
                      <a:pt x="390" y="1583"/>
                    </a:lnTo>
                    <a:lnTo>
                      <a:pt x="363" y="1583"/>
                    </a:lnTo>
                    <a:lnTo>
                      <a:pt x="338" y="1594"/>
                    </a:lnTo>
                    <a:lnTo>
                      <a:pt x="328" y="1593"/>
                    </a:lnTo>
                    <a:lnTo>
                      <a:pt x="318" y="1593"/>
                    </a:lnTo>
                    <a:lnTo>
                      <a:pt x="307" y="1591"/>
                    </a:lnTo>
                    <a:lnTo>
                      <a:pt x="299" y="1589"/>
                    </a:lnTo>
                    <a:lnTo>
                      <a:pt x="289" y="1583"/>
                    </a:lnTo>
                    <a:lnTo>
                      <a:pt x="283" y="1579"/>
                    </a:lnTo>
                    <a:lnTo>
                      <a:pt x="277" y="1571"/>
                    </a:lnTo>
                    <a:lnTo>
                      <a:pt x="277" y="1561"/>
                    </a:lnTo>
                    <a:lnTo>
                      <a:pt x="277" y="1525"/>
                    </a:lnTo>
                    <a:lnTo>
                      <a:pt x="241" y="1513"/>
                    </a:lnTo>
                    <a:lnTo>
                      <a:pt x="204" y="1509"/>
                    </a:lnTo>
                    <a:lnTo>
                      <a:pt x="167" y="1507"/>
                    </a:lnTo>
                    <a:lnTo>
                      <a:pt x="132" y="1505"/>
                    </a:lnTo>
                    <a:lnTo>
                      <a:pt x="97" y="1499"/>
                    </a:lnTo>
                    <a:lnTo>
                      <a:pt x="64" y="1488"/>
                    </a:lnTo>
                    <a:lnTo>
                      <a:pt x="33" y="1468"/>
                    </a:lnTo>
                    <a:lnTo>
                      <a:pt x="6" y="1439"/>
                    </a:lnTo>
                    <a:lnTo>
                      <a:pt x="0" y="1422"/>
                    </a:lnTo>
                    <a:lnTo>
                      <a:pt x="2" y="1404"/>
                    </a:lnTo>
                    <a:lnTo>
                      <a:pt x="8" y="1387"/>
                    </a:lnTo>
                    <a:lnTo>
                      <a:pt x="16" y="1369"/>
                    </a:lnTo>
                    <a:lnTo>
                      <a:pt x="25" y="1368"/>
                    </a:lnTo>
                    <a:lnTo>
                      <a:pt x="33" y="1364"/>
                    </a:lnTo>
                    <a:lnTo>
                      <a:pt x="37" y="1356"/>
                    </a:lnTo>
                    <a:lnTo>
                      <a:pt x="43" y="1350"/>
                    </a:lnTo>
                    <a:lnTo>
                      <a:pt x="47" y="1329"/>
                    </a:lnTo>
                    <a:lnTo>
                      <a:pt x="58" y="1313"/>
                    </a:lnTo>
                    <a:lnTo>
                      <a:pt x="78" y="1276"/>
                    </a:lnTo>
                    <a:lnTo>
                      <a:pt x="103" y="1253"/>
                    </a:lnTo>
                    <a:lnTo>
                      <a:pt x="132" y="1240"/>
                    </a:lnTo>
                    <a:lnTo>
                      <a:pt x="167" y="1236"/>
                    </a:lnTo>
                    <a:lnTo>
                      <a:pt x="200" y="1234"/>
                    </a:lnTo>
                    <a:lnTo>
                      <a:pt x="237" y="1238"/>
                    </a:lnTo>
                    <a:lnTo>
                      <a:pt x="274" y="1240"/>
                    </a:lnTo>
                    <a:lnTo>
                      <a:pt x="310" y="1243"/>
                    </a:lnTo>
                    <a:lnTo>
                      <a:pt x="295" y="1228"/>
                    </a:lnTo>
                    <a:lnTo>
                      <a:pt x="281" y="1212"/>
                    </a:lnTo>
                    <a:lnTo>
                      <a:pt x="268" y="1197"/>
                    </a:lnTo>
                    <a:lnTo>
                      <a:pt x="258" y="1181"/>
                    </a:lnTo>
                    <a:lnTo>
                      <a:pt x="246" y="1164"/>
                    </a:lnTo>
                    <a:lnTo>
                      <a:pt x="241" y="1146"/>
                    </a:lnTo>
                    <a:lnTo>
                      <a:pt x="237" y="1127"/>
                    </a:lnTo>
                    <a:lnTo>
                      <a:pt x="241" y="1108"/>
                    </a:lnTo>
                    <a:lnTo>
                      <a:pt x="244" y="1088"/>
                    </a:lnTo>
                    <a:lnTo>
                      <a:pt x="256" y="1073"/>
                    </a:lnTo>
                    <a:lnTo>
                      <a:pt x="268" y="1059"/>
                    </a:lnTo>
                    <a:lnTo>
                      <a:pt x="283" y="1048"/>
                    </a:lnTo>
                    <a:lnTo>
                      <a:pt x="293" y="1032"/>
                    </a:lnTo>
                    <a:lnTo>
                      <a:pt x="303" y="1018"/>
                    </a:lnTo>
                    <a:lnTo>
                      <a:pt x="307" y="1003"/>
                    </a:lnTo>
                    <a:lnTo>
                      <a:pt x="307" y="985"/>
                    </a:lnTo>
                    <a:lnTo>
                      <a:pt x="285" y="958"/>
                    </a:lnTo>
                    <a:lnTo>
                      <a:pt x="268" y="931"/>
                    </a:lnTo>
                    <a:lnTo>
                      <a:pt x="254" y="904"/>
                    </a:lnTo>
                    <a:lnTo>
                      <a:pt x="244" y="879"/>
                    </a:lnTo>
                    <a:lnTo>
                      <a:pt x="237" y="850"/>
                    </a:lnTo>
                    <a:lnTo>
                      <a:pt x="235" y="823"/>
                    </a:lnTo>
                    <a:lnTo>
                      <a:pt x="239" y="792"/>
                    </a:lnTo>
                    <a:lnTo>
                      <a:pt x="250" y="760"/>
                    </a:lnTo>
                    <a:lnTo>
                      <a:pt x="262" y="743"/>
                    </a:lnTo>
                    <a:lnTo>
                      <a:pt x="277" y="729"/>
                    </a:lnTo>
                    <a:lnTo>
                      <a:pt x="293" y="718"/>
                    </a:lnTo>
                    <a:lnTo>
                      <a:pt x="312" y="710"/>
                    </a:lnTo>
                    <a:lnTo>
                      <a:pt x="330" y="702"/>
                    </a:lnTo>
                    <a:lnTo>
                      <a:pt x="351" y="696"/>
                    </a:lnTo>
                    <a:lnTo>
                      <a:pt x="371" y="691"/>
                    </a:lnTo>
                    <a:lnTo>
                      <a:pt x="394" y="687"/>
                    </a:lnTo>
                    <a:lnTo>
                      <a:pt x="460" y="662"/>
                    </a:lnTo>
                    <a:lnTo>
                      <a:pt x="530" y="644"/>
                    </a:lnTo>
                    <a:lnTo>
                      <a:pt x="599" y="625"/>
                    </a:lnTo>
                    <a:lnTo>
                      <a:pt x="671" y="609"/>
                    </a:lnTo>
                    <a:lnTo>
                      <a:pt x="739" y="592"/>
                    </a:lnTo>
                    <a:lnTo>
                      <a:pt x="809" y="574"/>
                    </a:lnTo>
                    <a:lnTo>
                      <a:pt x="877" y="555"/>
                    </a:lnTo>
                    <a:lnTo>
                      <a:pt x="943" y="532"/>
                    </a:lnTo>
                    <a:lnTo>
                      <a:pt x="939" y="522"/>
                    </a:lnTo>
                    <a:lnTo>
                      <a:pt x="935" y="516"/>
                    </a:lnTo>
                    <a:lnTo>
                      <a:pt x="925" y="510"/>
                    </a:lnTo>
                    <a:lnTo>
                      <a:pt x="917" y="506"/>
                    </a:lnTo>
                    <a:lnTo>
                      <a:pt x="908" y="499"/>
                    </a:lnTo>
                    <a:lnTo>
                      <a:pt x="904" y="491"/>
                    </a:lnTo>
                    <a:lnTo>
                      <a:pt x="904" y="481"/>
                    </a:lnTo>
                    <a:lnTo>
                      <a:pt x="910" y="470"/>
                    </a:lnTo>
                    <a:lnTo>
                      <a:pt x="921" y="458"/>
                    </a:lnTo>
                    <a:lnTo>
                      <a:pt x="937" y="446"/>
                    </a:lnTo>
                    <a:lnTo>
                      <a:pt x="950" y="435"/>
                    </a:lnTo>
                    <a:lnTo>
                      <a:pt x="966" y="423"/>
                    </a:lnTo>
                    <a:lnTo>
                      <a:pt x="976" y="407"/>
                    </a:lnTo>
                    <a:lnTo>
                      <a:pt x="987" y="392"/>
                    </a:lnTo>
                    <a:lnTo>
                      <a:pt x="995" y="375"/>
                    </a:lnTo>
                    <a:lnTo>
                      <a:pt x="1003" y="359"/>
                    </a:lnTo>
                    <a:lnTo>
                      <a:pt x="979" y="343"/>
                    </a:lnTo>
                    <a:lnTo>
                      <a:pt x="964" y="326"/>
                    </a:lnTo>
                    <a:lnTo>
                      <a:pt x="950" y="307"/>
                    </a:lnTo>
                    <a:lnTo>
                      <a:pt x="943" y="289"/>
                    </a:lnTo>
                    <a:lnTo>
                      <a:pt x="935" y="268"/>
                    </a:lnTo>
                    <a:lnTo>
                      <a:pt x="931" y="247"/>
                    </a:lnTo>
                    <a:lnTo>
                      <a:pt x="925" y="223"/>
                    </a:lnTo>
                    <a:lnTo>
                      <a:pt x="923" y="204"/>
                    </a:lnTo>
                    <a:lnTo>
                      <a:pt x="923" y="181"/>
                    </a:lnTo>
                    <a:lnTo>
                      <a:pt x="933" y="163"/>
                    </a:lnTo>
                    <a:lnTo>
                      <a:pt x="943" y="150"/>
                    </a:lnTo>
                    <a:lnTo>
                      <a:pt x="960" y="142"/>
                    </a:lnTo>
                    <a:lnTo>
                      <a:pt x="978" y="132"/>
                    </a:lnTo>
                    <a:lnTo>
                      <a:pt x="997" y="126"/>
                    </a:lnTo>
                    <a:lnTo>
                      <a:pt x="1014" y="120"/>
                    </a:lnTo>
                    <a:lnTo>
                      <a:pt x="1032" y="115"/>
                    </a:lnTo>
                    <a:lnTo>
                      <a:pt x="1049" y="117"/>
                    </a:lnTo>
                    <a:lnTo>
                      <a:pt x="1067" y="119"/>
                    </a:lnTo>
                    <a:lnTo>
                      <a:pt x="1082" y="122"/>
                    </a:lnTo>
                    <a:lnTo>
                      <a:pt x="1098" y="134"/>
                    </a:lnTo>
                    <a:lnTo>
                      <a:pt x="1125" y="111"/>
                    </a:lnTo>
                    <a:lnTo>
                      <a:pt x="1154" y="93"/>
                    </a:lnTo>
                    <a:lnTo>
                      <a:pt x="1185" y="80"/>
                    </a:lnTo>
                    <a:lnTo>
                      <a:pt x="1220" y="70"/>
                    </a:lnTo>
                    <a:lnTo>
                      <a:pt x="1253" y="60"/>
                    </a:lnTo>
                    <a:lnTo>
                      <a:pt x="1286" y="53"/>
                    </a:lnTo>
                    <a:lnTo>
                      <a:pt x="1319" y="41"/>
                    </a:lnTo>
                    <a:lnTo>
                      <a:pt x="1354" y="31"/>
                    </a:lnTo>
                    <a:lnTo>
                      <a:pt x="1379" y="31"/>
                    </a:lnTo>
                    <a:lnTo>
                      <a:pt x="1404" y="27"/>
                    </a:lnTo>
                    <a:lnTo>
                      <a:pt x="1427" y="22"/>
                    </a:lnTo>
                    <a:lnTo>
                      <a:pt x="1451" y="18"/>
                    </a:lnTo>
                    <a:lnTo>
                      <a:pt x="1474" y="10"/>
                    </a:lnTo>
                    <a:lnTo>
                      <a:pt x="1497" y="4"/>
                    </a:lnTo>
                    <a:lnTo>
                      <a:pt x="1524" y="0"/>
                    </a:lnTo>
                    <a:lnTo>
                      <a:pt x="1555" y="2"/>
                    </a:lnTo>
                    <a:lnTo>
                      <a:pt x="1629" y="8"/>
                    </a:lnTo>
                    <a:lnTo>
                      <a:pt x="1705" y="20"/>
                    </a:lnTo>
                    <a:lnTo>
                      <a:pt x="1777" y="35"/>
                    </a:lnTo>
                    <a:lnTo>
                      <a:pt x="1848" y="58"/>
                    </a:lnTo>
                    <a:lnTo>
                      <a:pt x="1916" y="86"/>
                    </a:lnTo>
                    <a:lnTo>
                      <a:pt x="1982" y="119"/>
                    </a:lnTo>
                    <a:lnTo>
                      <a:pt x="2046" y="159"/>
                    </a:lnTo>
                    <a:lnTo>
                      <a:pt x="2108" y="208"/>
                    </a:lnTo>
                    <a:close/>
                  </a:path>
                </a:pathLst>
              </a:custGeom>
              <a:solidFill>
                <a:srgbClr val="000000"/>
              </a:solidFill>
              <a:ln w="9525">
                <a:noFill/>
                <a:round/>
                <a:headEnd/>
                <a:tailEnd/>
              </a:ln>
            </p:spPr>
            <p:txBody>
              <a:bodyPr>
                <a:prstTxWarp prst="textNoShape">
                  <a:avLst/>
                </a:prstTxWarp>
              </a:bodyPr>
              <a:lstStyle/>
              <a:p>
                <a:endParaRPr lang="en-US"/>
              </a:p>
            </p:txBody>
          </p:sp>
          <p:sp>
            <p:nvSpPr>
              <p:cNvPr id="55542" name="Freeform 530"/>
              <p:cNvSpPr>
                <a:spLocks noChangeAspect="1"/>
              </p:cNvSpPr>
              <p:nvPr/>
            </p:nvSpPr>
            <p:spPr bwMode="auto">
              <a:xfrm>
                <a:off x="4773" y="2635"/>
                <a:ext cx="511" cy="245"/>
              </a:xfrm>
              <a:custGeom>
                <a:avLst/>
                <a:gdLst>
                  <a:gd name="T0" fmla="*/ 1943 w 2560"/>
                  <a:gd name="T1" fmla="*/ 339 h 1228"/>
                  <a:gd name="T2" fmla="*/ 2219 w 2560"/>
                  <a:gd name="T3" fmla="*/ 386 h 1228"/>
                  <a:gd name="T4" fmla="*/ 2418 w 2560"/>
                  <a:gd name="T5" fmla="*/ 510 h 1228"/>
                  <a:gd name="T6" fmla="*/ 2541 w 2560"/>
                  <a:gd name="T7" fmla="*/ 564 h 1228"/>
                  <a:gd name="T8" fmla="*/ 2560 w 2560"/>
                  <a:gd name="T9" fmla="*/ 630 h 1228"/>
                  <a:gd name="T10" fmla="*/ 2488 w 2560"/>
                  <a:gd name="T11" fmla="*/ 690 h 1228"/>
                  <a:gd name="T12" fmla="*/ 2432 w 2560"/>
                  <a:gd name="T13" fmla="*/ 762 h 1228"/>
                  <a:gd name="T14" fmla="*/ 2331 w 2560"/>
                  <a:gd name="T15" fmla="*/ 785 h 1228"/>
                  <a:gd name="T16" fmla="*/ 2192 w 2560"/>
                  <a:gd name="T17" fmla="*/ 871 h 1228"/>
                  <a:gd name="T18" fmla="*/ 2027 w 2560"/>
                  <a:gd name="T19" fmla="*/ 884 h 1228"/>
                  <a:gd name="T20" fmla="*/ 1947 w 2560"/>
                  <a:gd name="T21" fmla="*/ 842 h 1228"/>
                  <a:gd name="T22" fmla="*/ 1844 w 2560"/>
                  <a:gd name="T23" fmla="*/ 820 h 1228"/>
                  <a:gd name="T24" fmla="*/ 1732 w 2560"/>
                  <a:gd name="T25" fmla="*/ 795 h 1228"/>
                  <a:gd name="T26" fmla="*/ 1590 w 2560"/>
                  <a:gd name="T27" fmla="*/ 551 h 1228"/>
                  <a:gd name="T28" fmla="*/ 1445 w 2560"/>
                  <a:gd name="T29" fmla="*/ 502 h 1228"/>
                  <a:gd name="T30" fmla="*/ 1513 w 2560"/>
                  <a:gd name="T31" fmla="*/ 533 h 1228"/>
                  <a:gd name="T32" fmla="*/ 1499 w 2560"/>
                  <a:gd name="T33" fmla="*/ 539 h 1228"/>
                  <a:gd name="T34" fmla="*/ 1557 w 2560"/>
                  <a:gd name="T35" fmla="*/ 590 h 1228"/>
                  <a:gd name="T36" fmla="*/ 1585 w 2560"/>
                  <a:gd name="T37" fmla="*/ 648 h 1228"/>
                  <a:gd name="T38" fmla="*/ 1550 w 2560"/>
                  <a:gd name="T39" fmla="*/ 663 h 1228"/>
                  <a:gd name="T40" fmla="*/ 1604 w 2560"/>
                  <a:gd name="T41" fmla="*/ 685 h 1228"/>
                  <a:gd name="T42" fmla="*/ 1650 w 2560"/>
                  <a:gd name="T43" fmla="*/ 756 h 1228"/>
                  <a:gd name="T44" fmla="*/ 1571 w 2560"/>
                  <a:gd name="T45" fmla="*/ 871 h 1228"/>
                  <a:gd name="T46" fmla="*/ 1241 w 2560"/>
                  <a:gd name="T47" fmla="*/ 1069 h 1228"/>
                  <a:gd name="T48" fmla="*/ 962 w 2560"/>
                  <a:gd name="T49" fmla="*/ 1175 h 1228"/>
                  <a:gd name="T50" fmla="*/ 745 w 2560"/>
                  <a:gd name="T51" fmla="*/ 1199 h 1228"/>
                  <a:gd name="T52" fmla="*/ 780 w 2560"/>
                  <a:gd name="T53" fmla="*/ 1179 h 1228"/>
                  <a:gd name="T54" fmla="*/ 721 w 2560"/>
                  <a:gd name="T55" fmla="*/ 1177 h 1228"/>
                  <a:gd name="T56" fmla="*/ 632 w 2560"/>
                  <a:gd name="T57" fmla="*/ 1189 h 1228"/>
                  <a:gd name="T58" fmla="*/ 508 w 2560"/>
                  <a:gd name="T59" fmla="*/ 1218 h 1228"/>
                  <a:gd name="T60" fmla="*/ 355 w 2560"/>
                  <a:gd name="T61" fmla="*/ 1206 h 1228"/>
                  <a:gd name="T62" fmla="*/ 182 w 2560"/>
                  <a:gd name="T63" fmla="*/ 1158 h 1228"/>
                  <a:gd name="T64" fmla="*/ 182 w 2560"/>
                  <a:gd name="T65" fmla="*/ 1133 h 1228"/>
                  <a:gd name="T66" fmla="*/ 227 w 2560"/>
                  <a:gd name="T67" fmla="*/ 983 h 1228"/>
                  <a:gd name="T68" fmla="*/ 279 w 2560"/>
                  <a:gd name="T69" fmla="*/ 824 h 1228"/>
                  <a:gd name="T70" fmla="*/ 260 w 2560"/>
                  <a:gd name="T71" fmla="*/ 751 h 1228"/>
                  <a:gd name="T72" fmla="*/ 149 w 2560"/>
                  <a:gd name="T73" fmla="*/ 708 h 1228"/>
                  <a:gd name="T74" fmla="*/ 0 w 2560"/>
                  <a:gd name="T75" fmla="*/ 706 h 1228"/>
                  <a:gd name="T76" fmla="*/ 415 w 2560"/>
                  <a:gd name="T77" fmla="*/ 582 h 1228"/>
                  <a:gd name="T78" fmla="*/ 696 w 2560"/>
                  <a:gd name="T79" fmla="*/ 469 h 1228"/>
                  <a:gd name="T80" fmla="*/ 766 w 2560"/>
                  <a:gd name="T81" fmla="*/ 398 h 1228"/>
                  <a:gd name="T82" fmla="*/ 768 w 2560"/>
                  <a:gd name="T83" fmla="*/ 297 h 1228"/>
                  <a:gd name="T84" fmla="*/ 721 w 2560"/>
                  <a:gd name="T85" fmla="*/ 262 h 1228"/>
                  <a:gd name="T86" fmla="*/ 745 w 2560"/>
                  <a:gd name="T87" fmla="*/ 326 h 1228"/>
                  <a:gd name="T88" fmla="*/ 731 w 2560"/>
                  <a:gd name="T89" fmla="*/ 401 h 1228"/>
                  <a:gd name="T90" fmla="*/ 663 w 2560"/>
                  <a:gd name="T91" fmla="*/ 452 h 1228"/>
                  <a:gd name="T92" fmla="*/ 607 w 2560"/>
                  <a:gd name="T93" fmla="*/ 438 h 1228"/>
                  <a:gd name="T94" fmla="*/ 656 w 2560"/>
                  <a:gd name="T95" fmla="*/ 384 h 1228"/>
                  <a:gd name="T96" fmla="*/ 689 w 2560"/>
                  <a:gd name="T97" fmla="*/ 266 h 1228"/>
                  <a:gd name="T98" fmla="*/ 654 w 2560"/>
                  <a:gd name="T99" fmla="*/ 254 h 1228"/>
                  <a:gd name="T100" fmla="*/ 628 w 2560"/>
                  <a:gd name="T101" fmla="*/ 237 h 1228"/>
                  <a:gd name="T102" fmla="*/ 603 w 2560"/>
                  <a:gd name="T103" fmla="*/ 167 h 1228"/>
                  <a:gd name="T104" fmla="*/ 657 w 2560"/>
                  <a:gd name="T105" fmla="*/ 112 h 1228"/>
                  <a:gd name="T106" fmla="*/ 753 w 2560"/>
                  <a:gd name="T107" fmla="*/ 130 h 1228"/>
                  <a:gd name="T108" fmla="*/ 830 w 2560"/>
                  <a:gd name="T109" fmla="*/ 147 h 1228"/>
                  <a:gd name="T110" fmla="*/ 782 w 2560"/>
                  <a:gd name="T111" fmla="*/ 110 h 1228"/>
                  <a:gd name="T112" fmla="*/ 1259 w 2560"/>
                  <a:gd name="T113" fmla="*/ 0 h 1228"/>
                  <a:gd name="T114" fmla="*/ 1600 w 2560"/>
                  <a:gd name="T115" fmla="*/ 116 h 1228"/>
                  <a:gd name="T116" fmla="*/ 1726 w 2560"/>
                  <a:gd name="T117" fmla="*/ 215 h 1228"/>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2560"/>
                  <a:gd name="T178" fmla="*/ 0 h 1228"/>
                  <a:gd name="T179" fmla="*/ 2560 w 2560"/>
                  <a:gd name="T180" fmla="*/ 1228 h 1228"/>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2560" h="1228">
                    <a:moveTo>
                      <a:pt x="1745" y="246"/>
                    </a:moveTo>
                    <a:lnTo>
                      <a:pt x="1792" y="270"/>
                    </a:lnTo>
                    <a:lnTo>
                      <a:pt x="1841" y="293"/>
                    </a:lnTo>
                    <a:lnTo>
                      <a:pt x="1891" y="316"/>
                    </a:lnTo>
                    <a:lnTo>
                      <a:pt x="1943" y="339"/>
                    </a:lnTo>
                    <a:lnTo>
                      <a:pt x="1996" y="357"/>
                    </a:lnTo>
                    <a:lnTo>
                      <a:pt x="2052" y="370"/>
                    </a:lnTo>
                    <a:lnTo>
                      <a:pt x="2110" y="376"/>
                    </a:lnTo>
                    <a:lnTo>
                      <a:pt x="2172" y="378"/>
                    </a:lnTo>
                    <a:lnTo>
                      <a:pt x="2219" y="386"/>
                    </a:lnTo>
                    <a:lnTo>
                      <a:pt x="2261" y="405"/>
                    </a:lnTo>
                    <a:lnTo>
                      <a:pt x="2302" y="429"/>
                    </a:lnTo>
                    <a:lnTo>
                      <a:pt x="2341" y="458"/>
                    </a:lnTo>
                    <a:lnTo>
                      <a:pt x="2378" y="485"/>
                    </a:lnTo>
                    <a:lnTo>
                      <a:pt x="2418" y="510"/>
                    </a:lnTo>
                    <a:lnTo>
                      <a:pt x="2463" y="526"/>
                    </a:lnTo>
                    <a:lnTo>
                      <a:pt x="2513" y="533"/>
                    </a:lnTo>
                    <a:lnTo>
                      <a:pt x="2523" y="541"/>
                    </a:lnTo>
                    <a:lnTo>
                      <a:pt x="2535" y="553"/>
                    </a:lnTo>
                    <a:lnTo>
                      <a:pt x="2541" y="564"/>
                    </a:lnTo>
                    <a:lnTo>
                      <a:pt x="2548" y="578"/>
                    </a:lnTo>
                    <a:lnTo>
                      <a:pt x="2550" y="590"/>
                    </a:lnTo>
                    <a:lnTo>
                      <a:pt x="2554" y="603"/>
                    </a:lnTo>
                    <a:lnTo>
                      <a:pt x="2556" y="617"/>
                    </a:lnTo>
                    <a:lnTo>
                      <a:pt x="2560" y="630"/>
                    </a:lnTo>
                    <a:lnTo>
                      <a:pt x="2546" y="642"/>
                    </a:lnTo>
                    <a:lnTo>
                      <a:pt x="2533" y="655"/>
                    </a:lnTo>
                    <a:lnTo>
                      <a:pt x="2517" y="667"/>
                    </a:lnTo>
                    <a:lnTo>
                      <a:pt x="2504" y="679"/>
                    </a:lnTo>
                    <a:lnTo>
                      <a:pt x="2488" y="690"/>
                    </a:lnTo>
                    <a:lnTo>
                      <a:pt x="2479" y="704"/>
                    </a:lnTo>
                    <a:lnTo>
                      <a:pt x="2469" y="719"/>
                    </a:lnTo>
                    <a:lnTo>
                      <a:pt x="2467" y="743"/>
                    </a:lnTo>
                    <a:lnTo>
                      <a:pt x="2449" y="752"/>
                    </a:lnTo>
                    <a:lnTo>
                      <a:pt x="2432" y="762"/>
                    </a:lnTo>
                    <a:lnTo>
                      <a:pt x="2413" y="768"/>
                    </a:lnTo>
                    <a:lnTo>
                      <a:pt x="2393" y="776"/>
                    </a:lnTo>
                    <a:lnTo>
                      <a:pt x="2372" y="780"/>
                    </a:lnTo>
                    <a:lnTo>
                      <a:pt x="2353" y="783"/>
                    </a:lnTo>
                    <a:lnTo>
                      <a:pt x="2331" y="785"/>
                    </a:lnTo>
                    <a:lnTo>
                      <a:pt x="2312" y="789"/>
                    </a:lnTo>
                    <a:lnTo>
                      <a:pt x="2287" y="818"/>
                    </a:lnTo>
                    <a:lnTo>
                      <a:pt x="2257" y="842"/>
                    </a:lnTo>
                    <a:lnTo>
                      <a:pt x="2225" y="857"/>
                    </a:lnTo>
                    <a:lnTo>
                      <a:pt x="2192" y="871"/>
                    </a:lnTo>
                    <a:lnTo>
                      <a:pt x="2155" y="877"/>
                    </a:lnTo>
                    <a:lnTo>
                      <a:pt x="2118" y="882"/>
                    </a:lnTo>
                    <a:lnTo>
                      <a:pt x="2081" y="884"/>
                    </a:lnTo>
                    <a:lnTo>
                      <a:pt x="2046" y="888"/>
                    </a:lnTo>
                    <a:lnTo>
                      <a:pt x="2027" y="884"/>
                    </a:lnTo>
                    <a:lnTo>
                      <a:pt x="2009" y="880"/>
                    </a:lnTo>
                    <a:lnTo>
                      <a:pt x="1994" y="871"/>
                    </a:lnTo>
                    <a:lnTo>
                      <a:pt x="1978" y="863"/>
                    </a:lnTo>
                    <a:lnTo>
                      <a:pt x="1963" y="851"/>
                    </a:lnTo>
                    <a:lnTo>
                      <a:pt x="1947" y="842"/>
                    </a:lnTo>
                    <a:lnTo>
                      <a:pt x="1932" y="832"/>
                    </a:lnTo>
                    <a:lnTo>
                      <a:pt x="1918" y="828"/>
                    </a:lnTo>
                    <a:lnTo>
                      <a:pt x="1893" y="820"/>
                    </a:lnTo>
                    <a:lnTo>
                      <a:pt x="1870" y="820"/>
                    </a:lnTo>
                    <a:lnTo>
                      <a:pt x="1844" y="820"/>
                    </a:lnTo>
                    <a:lnTo>
                      <a:pt x="1821" y="822"/>
                    </a:lnTo>
                    <a:lnTo>
                      <a:pt x="1794" y="820"/>
                    </a:lnTo>
                    <a:lnTo>
                      <a:pt x="1771" y="816"/>
                    </a:lnTo>
                    <a:lnTo>
                      <a:pt x="1749" y="809"/>
                    </a:lnTo>
                    <a:lnTo>
                      <a:pt x="1732" y="795"/>
                    </a:lnTo>
                    <a:lnTo>
                      <a:pt x="1695" y="751"/>
                    </a:lnTo>
                    <a:lnTo>
                      <a:pt x="1668" y="702"/>
                    </a:lnTo>
                    <a:lnTo>
                      <a:pt x="1643" y="650"/>
                    </a:lnTo>
                    <a:lnTo>
                      <a:pt x="1619" y="599"/>
                    </a:lnTo>
                    <a:lnTo>
                      <a:pt x="1590" y="551"/>
                    </a:lnTo>
                    <a:lnTo>
                      <a:pt x="1555" y="512"/>
                    </a:lnTo>
                    <a:lnTo>
                      <a:pt x="1509" y="483"/>
                    </a:lnTo>
                    <a:lnTo>
                      <a:pt x="1451" y="471"/>
                    </a:lnTo>
                    <a:lnTo>
                      <a:pt x="1437" y="495"/>
                    </a:lnTo>
                    <a:lnTo>
                      <a:pt x="1445" y="502"/>
                    </a:lnTo>
                    <a:lnTo>
                      <a:pt x="1458" y="510"/>
                    </a:lnTo>
                    <a:lnTo>
                      <a:pt x="1470" y="516"/>
                    </a:lnTo>
                    <a:lnTo>
                      <a:pt x="1486" y="522"/>
                    </a:lnTo>
                    <a:lnTo>
                      <a:pt x="1499" y="526"/>
                    </a:lnTo>
                    <a:lnTo>
                      <a:pt x="1513" y="533"/>
                    </a:lnTo>
                    <a:lnTo>
                      <a:pt x="1526" y="541"/>
                    </a:lnTo>
                    <a:lnTo>
                      <a:pt x="1540" y="557"/>
                    </a:lnTo>
                    <a:lnTo>
                      <a:pt x="1532" y="551"/>
                    </a:lnTo>
                    <a:lnTo>
                      <a:pt x="1517" y="543"/>
                    </a:lnTo>
                    <a:lnTo>
                      <a:pt x="1499" y="539"/>
                    </a:lnTo>
                    <a:lnTo>
                      <a:pt x="1488" y="551"/>
                    </a:lnTo>
                    <a:lnTo>
                      <a:pt x="1499" y="566"/>
                    </a:lnTo>
                    <a:lnTo>
                      <a:pt x="1517" y="576"/>
                    </a:lnTo>
                    <a:lnTo>
                      <a:pt x="1536" y="582"/>
                    </a:lnTo>
                    <a:lnTo>
                      <a:pt x="1557" y="590"/>
                    </a:lnTo>
                    <a:lnTo>
                      <a:pt x="1575" y="595"/>
                    </a:lnTo>
                    <a:lnTo>
                      <a:pt x="1590" y="607"/>
                    </a:lnTo>
                    <a:lnTo>
                      <a:pt x="1600" y="624"/>
                    </a:lnTo>
                    <a:lnTo>
                      <a:pt x="1600" y="654"/>
                    </a:lnTo>
                    <a:lnTo>
                      <a:pt x="1585" y="648"/>
                    </a:lnTo>
                    <a:lnTo>
                      <a:pt x="1569" y="642"/>
                    </a:lnTo>
                    <a:lnTo>
                      <a:pt x="1559" y="640"/>
                    </a:lnTo>
                    <a:lnTo>
                      <a:pt x="1553" y="644"/>
                    </a:lnTo>
                    <a:lnTo>
                      <a:pt x="1550" y="650"/>
                    </a:lnTo>
                    <a:lnTo>
                      <a:pt x="1550" y="663"/>
                    </a:lnTo>
                    <a:lnTo>
                      <a:pt x="1553" y="669"/>
                    </a:lnTo>
                    <a:lnTo>
                      <a:pt x="1565" y="675"/>
                    </a:lnTo>
                    <a:lnTo>
                      <a:pt x="1575" y="677"/>
                    </a:lnTo>
                    <a:lnTo>
                      <a:pt x="1586" y="683"/>
                    </a:lnTo>
                    <a:lnTo>
                      <a:pt x="1604" y="685"/>
                    </a:lnTo>
                    <a:lnTo>
                      <a:pt x="1617" y="694"/>
                    </a:lnTo>
                    <a:lnTo>
                      <a:pt x="1627" y="706"/>
                    </a:lnTo>
                    <a:lnTo>
                      <a:pt x="1637" y="723"/>
                    </a:lnTo>
                    <a:lnTo>
                      <a:pt x="1643" y="739"/>
                    </a:lnTo>
                    <a:lnTo>
                      <a:pt x="1650" y="756"/>
                    </a:lnTo>
                    <a:lnTo>
                      <a:pt x="1658" y="772"/>
                    </a:lnTo>
                    <a:lnTo>
                      <a:pt x="1672" y="789"/>
                    </a:lnTo>
                    <a:lnTo>
                      <a:pt x="1718" y="836"/>
                    </a:lnTo>
                    <a:lnTo>
                      <a:pt x="1645" y="847"/>
                    </a:lnTo>
                    <a:lnTo>
                      <a:pt x="1571" y="871"/>
                    </a:lnTo>
                    <a:lnTo>
                      <a:pt x="1499" y="900"/>
                    </a:lnTo>
                    <a:lnTo>
                      <a:pt x="1429" y="935"/>
                    </a:lnTo>
                    <a:lnTo>
                      <a:pt x="1361" y="974"/>
                    </a:lnTo>
                    <a:lnTo>
                      <a:pt x="1299" y="1020"/>
                    </a:lnTo>
                    <a:lnTo>
                      <a:pt x="1241" y="1069"/>
                    </a:lnTo>
                    <a:lnTo>
                      <a:pt x="1193" y="1123"/>
                    </a:lnTo>
                    <a:lnTo>
                      <a:pt x="1138" y="1138"/>
                    </a:lnTo>
                    <a:lnTo>
                      <a:pt x="1082" y="1154"/>
                    </a:lnTo>
                    <a:lnTo>
                      <a:pt x="1022" y="1164"/>
                    </a:lnTo>
                    <a:lnTo>
                      <a:pt x="962" y="1175"/>
                    </a:lnTo>
                    <a:lnTo>
                      <a:pt x="900" y="1183"/>
                    </a:lnTo>
                    <a:lnTo>
                      <a:pt x="840" y="1191"/>
                    </a:lnTo>
                    <a:lnTo>
                      <a:pt x="782" y="1199"/>
                    </a:lnTo>
                    <a:lnTo>
                      <a:pt x="729" y="1206"/>
                    </a:lnTo>
                    <a:lnTo>
                      <a:pt x="745" y="1199"/>
                    </a:lnTo>
                    <a:lnTo>
                      <a:pt x="764" y="1199"/>
                    </a:lnTo>
                    <a:lnTo>
                      <a:pt x="780" y="1197"/>
                    </a:lnTo>
                    <a:lnTo>
                      <a:pt x="795" y="1193"/>
                    </a:lnTo>
                    <a:lnTo>
                      <a:pt x="789" y="1183"/>
                    </a:lnTo>
                    <a:lnTo>
                      <a:pt x="780" y="1179"/>
                    </a:lnTo>
                    <a:lnTo>
                      <a:pt x="770" y="1175"/>
                    </a:lnTo>
                    <a:lnTo>
                      <a:pt x="762" y="1173"/>
                    </a:lnTo>
                    <a:lnTo>
                      <a:pt x="751" y="1173"/>
                    </a:lnTo>
                    <a:lnTo>
                      <a:pt x="737" y="1175"/>
                    </a:lnTo>
                    <a:lnTo>
                      <a:pt x="721" y="1177"/>
                    </a:lnTo>
                    <a:lnTo>
                      <a:pt x="706" y="1181"/>
                    </a:lnTo>
                    <a:lnTo>
                      <a:pt x="687" y="1181"/>
                    </a:lnTo>
                    <a:lnTo>
                      <a:pt x="667" y="1183"/>
                    </a:lnTo>
                    <a:lnTo>
                      <a:pt x="650" y="1185"/>
                    </a:lnTo>
                    <a:lnTo>
                      <a:pt x="632" y="1189"/>
                    </a:lnTo>
                    <a:lnTo>
                      <a:pt x="603" y="1185"/>
                    </a:lnTo>
                    <a:lnTo>
                      <a:pt x="580" y="1191"/>
                    </a:lnTo>
                    <a:lnTo>
                      <a:pt x="555" y="1199"/>
                    </a:lnTo>
                    <a:lnTo>
                      <a:pt x="533" y="1210"/>
                    </a:lnTo>
                    <a:lnTo>
                      <a:pt x="508" y="1218"/>
                    </a:lnTo>
                    <a:lnTo>
                      <a:pt x="485" y="1226"/>
                    </a:lnTo>
                    <a:lnTo>
                      <a:pt x="458" y="1228"/>
                    </a:lnTo>
                    <a:lnTo>
                      <a:pt x="431" y="1226"/>
                    </a:lnTo>
                    <a:lnTo>
                      <a:pt x="392" y="1214"/>
                    </a:lnTo>
                    <a:lnTo>
                      <a:pt x="355" y="1206"/>
                    </a:lnTo>
                    <a:lnTo>
                      <a:pt x="320" y="1199"/>
                    </a:lnTo>
                    <a:lnTo>
                      <a:pt x="285" y="1193"/>
                    </a:lnTo>
                    <a:lnTo>
                      <a:pt x="250" y="1181"/>
                    </a:lnTo>
                    <a:lnTo>
                      <a:pt x="215" y="1171"/>
                    </a:lnTo>
                    <a:lnTo>
                      <a:pt x="182" y="1158"/>
                    </a:lnTo>
                    <a:lnTo>
                      <a:pt x="149" y="1140"/>
                    </a:lnTo>
                    <a:lnTo>
                      <a:pt x="153" y="1135"/>
                    </a:lnTo>
                    <a:lnTo>
                      <a:pt x="163" y="1138"/>
                    </a:lnTo>
                    <a:lnTo>
                      <a:pt x="173" y="1140"/>
                    </a:lnTo>
                    <a:lnTo>
                      <a:pt x="182" y="1133"/>
                    </a:lnTo>
                    <a:lnTo>
                      <a:pt x="130" y="1103"/>
                    </a:lnTo>
                    <a:lnTo>
                      <a:pt x="159" y="1076"/>
                    </a:lnTo>
                    <a:lnTo>
                      <a:pt x="186" y="1049"/>
                    </a:lnTo>
                    <a:lnTo>
                      <a:pt x="208" y="1016"/>
                    </a:lnTo>
                    <a:lnTo>
                      <a:pt x="227" y="983"/>
                    </a:lnTo>
                    <a:lnTo>
                      <a:pt x="242" y="946"/>
                    </a:lnTo>
                    <a:lnTo>
                      <a:pt x="258" y="911"/>
                    </a:lnTo>
                    <a:lnTo>
                      <a:pt x="272" y="877"/>
                    </a:lnTo>
                    <a:lnTo>
                      <a:pt x="285" y="842"/>
                    </a:lnTo>
                    <a:lnTo>
                      <a:pt x="279" y="824"/>
                    </a:lnTo>
                    <a:lnTo>
                      <a:pt x="279" y="809"/>
                    </a:lnTo>
                    <a:lnTo>
                      <a:pt x="275" y="793"/>
                    </a:lnTo>
                    <a:lnTo>
                      <a:pt x="274" y="778"/>
                    </a:lnTo>
                    <a:lnTo>
                      <a:pt x="268" y="762"/>
                    </a:lnTo>
                    <a:lnTo>
                      <a:pt x="260" y="751"/>
                    </a:lnTo>
                    <a:lnTo>
                      <a:pt x="248" y="739"/>
                    </a:lnTo>
                    <a:lnTo>
                      <a:pt x="233" y="733"/>
                    </a:lnTo>
                    <a:lnTo>
                      <a:pt x="208" y="719"/>
                    </a:lnTo>
                    <a:lnTo>
                      <a:pt x="180" y="712"/>
                    </a:lnTo>
                    <a:lnTo>
                      <a:pt x="149" y="708"/>
                    </a:lnTo>
                    <a:lnTo>
                      <a:pt x="120" y="708"/>
                    </a:lnTo>
                    <a:lnTo>
                      <a:pt x="87" y="708"/>
                    </a:lnTo>
                    <a:lnTo>
                      <a:pt x="58" y="708"/>
                    </a:lnTo>
                    <a:lnTo>
                      <a:pt x="27" y="706"/>
                    </a:lnTo>
                    <a:lnTo>
                      <a:pt x="0" y="706"/>
                    </a:lnTo>
                    <a:lnTo>
                      <a:pt x="78" y="671"/>
                    </a:lnTo>
                    <a:lnTo>
                      <a:pt x="161" y="646"/>
                    </a:lnTo>
                    <a:lnTo>
                      <a:pt x="244" y="623"/>
                    </a:lnTo>
                    <a:lnTo>
                      <a:pt x="332" y="603"/>
                    </a:lnTo>
                    <a:lnTo>
                      <a:pt x="415" y="582"/>
                    </a:lnTo>
                    <a:lnTo>
                      <a:pt x="500" y="559"/>
                    </a:lnTo>
                    <a:lnTo>
                      <a:pt x="582" y="529"/>
                    </a:lnTo>
                    <a:lnTo>
                      <a:pt x="663" y="495"/>
                    </a:lnTo>
                    <a:lnTo>
                      <a:pt x="679" y="481"/>
                    </a:lnTo>
                    <a:lnTo>
                      <a:pt x="696" y="469"/>
                    </a:lnTo>
                    <a:lnTo>
                      <a:pt x="714" y="458"/>
                    </a:lnTo>
                    <a:lnTo>
                      <a:pt x="731" y="446"/>
                    </a:lnTo>
                    <a:lnTo>
                      <a:pt x="745" y="430"/>
                    </a:lnTo>
                    <a:lnTo>
                      <a:pt x="758" y="415"/>
                    </a:lnTo>
                    <a:lnTo>
                      <a:pt x="766" y="398"/>
                    </a:lnTo>
                    <a:lnTo>
                      <a:pt x="772" y="378"/>
                    </a:lnTo>
                    <a:lnTo>
                      <a:pt x="766" y="359"/>
                    </a:lnTo>
                    <a:lnTo>
                      <a:pt x="766" y="337"/>
                    </a:lnTo>
                    <a:lnTo>
                      <a:pt x="766" y="316"/>
                    </a:lnTo>
                    <a:lnTo>
                      <a:pt x="768" y="297"/>
                    </a:lnTo>
                    <a:lnTo>
                      <a:pt x="764" y="277"/>
                    </a:lnTo>
                    <a:lnTo>
                      <a:pt x="758" y="262"/>
                    </a:lnTo>
                    <a:lnTo>
                      <a:pt x="747" y="248"/>
                    </a:lnTo>
                    <a:lnTo>
                      <a:pt x="729" y="242"/>
                    </a:lnTo>
                    <a:lnTo>
                      <a:pt x="721" y="262"/>
                    </a:lnTo>
                    <a:lnTo>
                      <a:pt x="727" y="283"/>
                    </a:lnTo>
                    <a:lnTo>
                      <a:pt x="731" y="293"/>
                    </a:lnTo>
                    <a:lnTo>
                      <a:pt x="735" y="304"/>
                    </a:lnTo>
                    <a:lnTo>
                      <a:pt x="739" y="314"/>
                    </a:lnTo>
                    <a:lnTo>
                      <a:pt x="745" y="326"/>
                    </a:lnTo>
                    <a:lnTo>
                      <a:pt x="747" y="343"/>
                    </a:lnTo>
                    <a:lnTo>
                      <a:pt x="749" y="361"/>
                    </a:lnTo>
                    <a:lnTo>
                      <a:pt x="747" y="374"/>
                    </a:lnTo>
                    <a:lnTo>
                      <a:pt x="745" y="392"/>
                    </a:lnTo>
                    <a:lnTo>
                      <a:pt x="731" y="401"/>
                    </a:lnTo>
                    <a:lnTo>
                      <a:pt x="718" y="413"/>
                    </a:lnTo>
                    <a:lnTo>
                      <a:pt x="704" y="423"/>
                    </a:lnTo>
                    <a:lnTo>
                      <a:pt x="692" y="434"/>
                    </a:lnTo>
                    <a:lnTo>
                      <a:pt x="677" y="442"/>
                    </a:lnTo>
                    <a:lnTo>
                      <a:pt x="663" y="452"/>
                    </a:lnTo>
                    <a:lnTo>
                      <a:pt x="648" y="460"/>
                    </a:lnTo>
                    <a:lnTo>
                      <a:pt x="632" y="467"/>
                    </a:lnTo>
                    <a:lnTo>
                      <a:pt x="621" y="454"/>
                    </a:lnTo>
                    <a:lnTo>
                      <a:pt x="613" y="444"/>
                    </a:lnTo>
                    <a:lnTo>
                      <a:pt x="607" y="438"/>
                    </a:lnTo>
                    <a:lnTo>
                      <a:pt x="609" y="434"/>
                    </a:lnTo>
                    <a:lnTo>
                      <a:pt x="613" y="427"/>
                    </a:lnTo>
                    <a:lnTo>
                      <a:pt x="623" y="421"/>
                    </a:lnTo>
                    <a:lnTo>
                      <a:pt x="640" y="403"/>
                    </a:lnTo>
                    <a:lnTo>
                      <a:pt x="656" y="384"/>
                    </a:lnTo>
                    <a:lnTo>
                      <a:pt x="667" y="363"/>
                    </a:lnTo>
                    <a:lnTo>
                      <a:pt x="679" y="341"/>
                    </a:lnTo>
                    <a:lnTo>
                      <a:pt x="683" y="316"/>
                    </a:lnTo>
                    <a:lnTo>
                      <a:pt x="689" y="291"/>
                    </a:lnTo>
                    <a:lnTo>
                      <a:pt x="689" y="266"/>
                    </a:lnTo>
                    <a:lnTo>
                      <a:pt x="689" y="242"/>
                    </a:lnTo>
                    <a:lnTo>
                      <a:pt x="677" y="233"/>
                    </a:lnTo>
                    <a:lnTo>
                      <a:pt x="663" y="233"/>
                    </a:lnTo>
                    <a:lnTo>
                      <a:pt x="656" y="242"/>
                    </a:lnTo>
                    <a:lnTo>
                      <a:pt x="654" y="254"/>
                    </a:lnTo>
                    <a:lnTo>
                      <a:pt x="652" y="266"/>
                    </a:lnTo>
                    <a:lnTo>
                      <a:pt x="650" y="279"/>
                    </a:lnTo>
                    <a:lnTo>
                      <a:pt x="642" y="262"/>
                    </a:lnTo>
                    <a:lnTo>
                      <a:pt x="636" y="248"/>
                    </a:lnTo>
                    <a:lnTo>
                      <a:pt x="628" y="237"/>
                    </a:lnTo>
                    <a:lnTo>
                      <a:pt x="621" y="225"/>
                    </a:lnTo>
                    <a:lnTo>
                      <a:pt x="611" y="211"/>
                    </a:lnTo>
                    <a:lnTo>
                      <a:pt x="605" y="198"/>
                    </a:lnTo>
                    <a:lnTo>
                      <a:pt x="601" y="182"/>
                    </a:lnTo>
                    <a:lnTo>
                      <a:pt x="603" y="167"/>
                    </a:lnTo>
                    <a:lnTo>
                      <a:pt x="613" y="147"/>
                    </a:lnTo>
                    <a:lnTo>
                      <a:pt x="630" y="132"/>
                    </a:lnTo>
                    <a:lnTo>
                      <a:pt x="636" y="124"/>
                    </a:lnTo>
                    <a:lnTo>
                      <a:pt x="646" y="118"/>
                    </a:lnTo>
                    <a:lnTo>
                      <a:pt x="657" y="112"/>
                    </a:lnTo>
                    <a:lnTo>
                      <a:pt x="669" y="110"/>
                    </a:lnTo>
                    <a:lnTo>
                      <a:pt x="690" y="107"/>
                    </a:lnTo>
                    <a:lnTo>
                      <a:pt x="714" y="110"/>
                    </a:lnTo>
                    <a:lnTo>
                      <a:pt x="733" y="118"/>
                    </a:lnTo>
                    <a:lnTo>
                      <a:pt x="753" y="130"/>
                    </a:lnTo>
                    <a:lnTo>
                      <a:pt x="770" y="140"/>
                    </a:lnTo>
                    <a:lnTo>
                      <a:pt x="789" y="151"/>
                    </a:lnTo>
                    <a:lnTo>
                      <a:pt x="809" y="159"/>
                    </a:lnTo>
                    <a:lnTo>
                      <a:pt x="832" y="167"/>
                    </a:lnTo>
                    <a:lnTo>
                      <a:pt x="830" y="147"/>
                    </a:lnTo>
                    <a:lnTo>
                      <a:pt x="817" y="134"/>
                    </a:lnTo>
                    <a:lnTo>
                      <a:pt x="807" y="126"/>
                    </a:lnTo>
                    <a:lnTo>
                      <a:pt x="797" y="120"/>
                    </a:lnTo>
                    <a:lnTo>
                      <a:pt x="787" y="114"/>
                    </a:lnTo>
                    <a:lnTo>
                      <a:pt x="782" y="110"/>
                    </a:lnTo>
                    <a:lnTo>
                      <a:pt x="867" y="64"/>
                    </a:lnTo>
                    <a:lnTo>
                      <a:pt x="960" y="31"/>
                    </a:lnTo>
                    <a:lnTo>
                      <a:pt x="1057" y="10"/>
                    </a:lnTo>
                    <a:lnTo>
                      <a:pt x="1160" y="0"/>
                    </a:lnTo>
                    <a:lnTo>
                      <a:pt x="1259" y="0"/>
                    </a:lnTo>
                    <a:lnTo>
                      <a:pt x="1360" y="15"/>
                    </a:lnTo>
                    <a:lnTo>
                      <a:pt x="1457" y="41"/>
                    </a:lnTo>
                    <a:lnTo>
                      <a:pt x="1550" y="83"/>
                    </a:lnTo>
                    <a:lnTo>
                      <a:pt x="1573" y="99"/>
                    </a:lnTo>
                    <a:lnTo>
                      <a:pt x="1600" y="116"/>
                    </a:lnTo>
                    <a:lnTo>
                      <a:pt x="1627" y="132"/>
                    </a:lnTo>
                    <a:lnTo>
                      <a:pt x="1656" y="151"/>
                    </a:lnTo>
                    <a:lnTo>
                      <a:pt x="1680" y="169"/>
                    </a:lnTo>
                    <a:lnTo>
                      <a:pt x="1705" y="192"/>
                    </a:lnTo>
                    <a:lnTo>
                      <a:pt x="1726" y="215"/>
                    </a:lnTo>
                    <a:lnTo>
                      <a:pt x="1745" y="246"/>
                    </a:lnTo>
                    <a:close/>
                  </a:path>
                </a:pathLst>
              </a:custGeom>
              <a:solidFill>
                <a:srgbClr val="CC6633"/>
              </a:solidFill>
              <a:ln w="9525">
                <a:noFill/>
                <a:round/>
                <a:headEnd/>
                <a:tailEnd/>
              </a:ln>
            </p:spPr>
            <p:txBody>
              <a:bodyPr>
                <a:prstTxWarp prst="textNoShape">
                  <a:avLst/>
                </a:prstTxWarp>
              </a:bodyPr>
              <a:lstStyle/>
              <a:p>
                <a:endParaRPr lang="en-US"/>
              </a:p>
            </p:txBody>
          </p:sp>
          <p:sp>
            <p:nvSpPr>
              <p:cNvPr id="55543" name="Freeform 531"/>
              <p:cNvSpPr>
                <a:spLocks noChangeAspect="1"/>
              </p:cNvSpPr>
              <p:nvPr/>
            </p:nvSpPr>
            <p:spPr bwMode="auto">
              <a:xfrm>
                <a:off x="4569" y="2641"/>
                <a:ext cx="61" cy="52"/>
              </a:xfrm>
              <a:custGeom>
                <a:avLst/>
                <a:gdLst>
                  <a:gd name="T0" fmla="*/ 254 w 304"/>
                  <a:gd name="T1" fmla="*/ 29 h 262"/>
                  <a:gd name="T2" fmla="*/ 240 w 304"/>
                  <a:gd name="T3" fmla="*/ 50 h 262"/>
                  <a:gd name="T4" fmla="*/ 227 w 304"/>
                  <a:gd name="T5" fmla="*/ 72 h 262"/>
                  <a:gd name="T6" fmla="*/ 209 w 304"/>
                  <a:gd name="T7" fmla="*/ 93 h 262"/>
                  <a:gd name="T8" fmla="*/ 194 w 304"/>
                  <a:gd name="T9" fmla="*/ 116 h 262"/>
                  <a:gd name="T10" fmla="*/ 175 w 304"/>
                  <a:gd name="T11" fmla="*/ 138 h 262"/>
                  <a:gd name="T12" fmla="*/ 157 w 304"/>
                  <a:gd name="T13" fmla="*/ 159 h 262"/>
                  <a:gd name="T14" fmla="*/ 140 w 304"/>
                  <a:gd name="T15" fmla="*/ 182 h 262"/>
                  <a:gd name="T16" fmla="*/ 122 w 304"/>
                  <a:gd name="T17" fmla="*/ 206 h 262"/>
                  <a:gd name="T18" fmla="*/ 304 w 304"/>
                  <a:gd name="T19" fmla="*/ 206 h 262"/>
                  <a:gd name="T20" fmla="*/ 303 w 304"/>
                  <a:gd name="T21" fmla="*/ 217 h 262"/>
                  <a:gd name="T22" fmla="*/ 297 w 304"/>
                  <a:gd name="T23" fmla="*/ 225 h 262"/>
                  <a:gd name="T24" fmla="*/ 287 w 304"/>
                  <a:gd name="T25" fmla="*/ 229 h 262"/>
                  <a:gd name="T26" fmla="*/ 277 w 304"/>
                  <a:gd name="T27" fmla="*/ 235 h 262"/>
                  <a:gd name="T28" fmla="*/ 248 w 304"/>
                  <a:gd name="T29" fmla="*/ 229 h 262"/>
                  <a:gd name="T30" fmla="*/ 221 w 304"/>
                  <a:gd name="T31" fmla="*/ 231 h 262"/>
                  <a:gd name="T32" fmla="*/ 194 w 304"/>
                  <a:gd name="T33" fmla="*/ 233 h 262"/>
                  <a:gd name="T34" fmla="*/ 167 w 304"/>
                  <a:gd name="T35" fmla="*/ 239 h 262"/>
                  <a:gd name="T36" fmla="*/ 138 w 304"/>
                  <a:gd name="T37" fmla="*/ 244 h 262"/>
                  <a:gd name="T38" fmla="*/ 111 w 304"/>
                  <a:gd name="T39" fmla="*/ 250 h 262"/>
                  <a:gd name="T40" fmla="*/ 81 w 304"/>
                  <a:gd name="T41" fmla="*/ 256 h 262"/>
                  <a:gd name="T42" fmla="*/ 56 w 304"/>
                  <a:gd name="T43" fmla="*/ 262 h 262"/>
                  <a:gd name="T44" fmla="*/ 52 w 304"/>
                  <a:gd name="T45" fmla="*/ 252 h 262"/>
                  <a:gd name="T46" fmla="*/ 45 w 304"/>
                  <a:gd name="T47" fmla="*/ 250 h 262"/>
                  <a:gd name="T48" fmla="*/ 39 w 304"/>
                  <a:gd name="T49" fmla="*/ 244 h 262"/>
                  <a:gd name="T50" fmla="*/ 43 w 304"/>
                  <a:gd name="T51" fmla="*/ 235 h 262"/>
                  <a:gd name="T52" fmla="*/ 66 w 304"/>
                  <a:gd name="T53" fmla="*/ 215 h 262"/>
                  <a:gd name="T54" fmla="*/ 89 w 304"/>
                  <a:gd name="T55" fmla="*/ 196 h 262"/>
                  <a:gd name="T56" fmla="*/ 111 w 304"/>
                  <a:gd name="T57" fmla="*/ 173 h 262"/>
                  <a:gd name="T58" fmla="*/ 134 w 304"/>
                  <a:gd name="T59" fmla="*/ 151 h 262"/>
                  <a:gd name="T60" fmla="*/ 153 w 304"/>
                  <a:gd name="T61" fmla="*/ 126 h 262"/>
                  <a:gd name="T62" fmla="*/ 173 w 304"/>
                  <a:gd name="T63" fmla="*/ 101 h 262"/>
                  <a:gd name="T64" fmla="*/ 188 w 304"/>
                  <a:gd name="T65" fmla="*/ 74 h 262"/>
                  <a:gd name="T66" fmla="*/ 202 w 304"/>
                  <a:gd name="T67" fmla="*/ 47 h 262"/>
                  <a:gd name="T68" fmla="*/ 178 w 304"/>
                  <a:gd name="T69" fmla="*/ 50 h 262"/>
                  <a:gd name="T70" fmla="*/ 155 w 304"/>
                  <a:gd name="T71" fmla="*/ 56 h 262"/>
                  <a:gd name="T72" fmla="*/ 130 w 304"/>
                  <a:gd name="T73" fmla="*/ 64 h 262"/>
                  <a:gd name="T74" fmla="*/ 107 w 304"/>
                  <a:gd name="T75" fmla="*/ 74 h 262"/>
                  <a:gd name="T76" fmla="*/ 80 w 304"/>
                  <a:gd name="T77" fmla="*/ 78 h 262"/>
                  <a:gd name="T78" fmla="*/ 52 w 304"/>
                  <a:gd name="T79" fmla="*/ 79 h 262"/>
                  <a:gd name="T80" fmla="*/ 25 w 304"/>
                  <a:gd name="T81" fmla="*/ 78 h 262"/>
                  <a:gd name="T82" fmla="*/ 0 w 304"/>
                  <a:gd name="T83" fmla="*/ 70 h 262"/>
                  <a:gd name="T84" fmla="*/ 0 w 304"/>
                  <a:gd name="T85" fmla="*/ 52 h 262"/>
                  <a:gd name="T86" fmla="*/ 33 w 304"/>
                  <a:gd name="T87" fmla="*/ 56 h 262"/>
                  <a:gd name="T88" fmla="*/ 64 w 304"/>
                  <a:gd name="T89" fmla="*/ 54 h 262"/>
                  <a:gd name="T90" fmla="*/ 93 w 304"/>
                  <a:gd name="T91" fmla="*/ 47 h 262"/>
                  <a:gd name="T92" fmla="*/ 124 w 304"/>
                  <a:gd name="T93" fmla="*/ 37 h 262"/>
                  <a:gd name="T94" fmla="*/ 151 w 304"/>
                  <a:gd name="T95" fmla="*/ 25 h 262"/>
                  <a:gd name="T96" fmla="*/ 180 w 304"/>
                  <a:gd name="T97" fmla="*/ 14 h 262"/>
                  <a:gd name="T98" fmla="*/ 209 w 304"/>
                  <a:gd name="T99" fmla="*/ 4 h 262"/>
                  <a:gd name="T100" fmla="*/ 240 w 304"/>
                  <a:gd name="T101" fmla="*/ 0 h 262"/>
                  <a:gd name="T102" fmla="*/ 246 w 304"/>
                  <a:gd name="T103" fmla="*/ 2 h 262"/>
                  <a:gd name="T104" fmla="*/ 252 w 304"/>
                  <a:gd name="T105" fmla="*/ 8 h 262"/>
                  <a:gd name="T106" fmla="*/ 252 w 304"/>
                  <a:gd name="T107" fmla="*/ 17 h 262"/>
                  <a:gd name="T108" fmla="*/ 254 w 304"/>
                  <a:gd name="T109" fmla="*/ 29 h 262"/>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304"/>
                  <a:gd name="T166" fmla="*/ 0 h 262"/>
                  <a:gd name="T167" fmla="*/ 304 w 304"/>
                  <a:gd name="T168" fmla="*/ 262 h 262"/>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304" h="262">
                    <a:moveTo>
                      <a:pt x="254" y="29"/>
                    </a:moveTo>
                    <a:lnTo>
                      <a:pt x="240" y="50"/>
                    </a:lnTo>
                    <a:lnTo>
                      <a:pt x="227" y="72"/>
                    </a:lnTo>
                    <a:lnTo>
                      <a:pt x="209" y="93"/>
                    </a:lnTo>
                    <a:lnTo>
                      <a:pt x="194" y="116"/>
                    </a:lnTo>
                    <a:lnTo>
                      <a:pt x="175" y="138"/>
                    </a:lnTo>
                    <a:lnTo>
                      <a:pt x="157" y="159"/>
                    </a:lnTo>
                    <a:lnTo>
                      <a:pt x="140" y="182"/>
                    </a:lnTo>
                    <a:lnTo>
                      <a:pt x="122" y="206"/>
                    </a:lnTo>
                    <a:lnTo>
                      <a:pt x="304" y="206"/>
                    </a:lnTo>
                    <a:lnTo>
                      <a:pt x="303" y="217"/>
                    </a:lnTo>
                    <a:lnTo>
                      <a:pt x="297" y="225"/>
                    </a:lnTo>
                    <a:lnTo>
                      <a:pt x="287" y="229"/>
                    </a:lnTo>
                    <a:lnTo>
                      <a:pt x="277" y="235"/>
                    </a:lnTo>
                    <a:lnTo>
                      <a:pt x="248" y="229"/>
                    </a:lnTo>
                    <a:lnTo>
                      <a:pt x="221" y="231"/>
                    </a:lnTo>
                    <a:lnTo>
                      <a:pt x="194" y="233"/>
                    </a:lnTo>
                    <a:lnTo>
                      <a:pt x="167" y="239"/>
                    </a:lnTo>
                    <a:lnTo>
                      <a:pt x="138" y="244"/>
                    </a:lnTo>
                    <a:lnTo>
                      <a:pt x="111" y="250"/>
                    </a:lnTo>
                    <a:lnTo>
                      <a:pt x="81" y="256"/>
                    </a:lnTo>
                    <a:lnTo>
                      <a:pt x="56" y="262"/>
                    </a:lnTo>
                    <a:lnTo>
                      <a:pt x="52" y="252"/>
                    </a:lnTo>
                    <a:lnTo>
                      <a:pt x="45" y="250"/>
                    </a:lnTo>
                    <a:lnTo>
                      <a:pt x="39" y="244"/>
                    </a:lnTo>
                    <a:lnTo>
                      <a:pt x="43" y="235"/>
                    </a:lnTo>
                    <a:lnTo>
                      <a:pt x="66" y="215"/>
                    </a:lnTo>
                    <a:lnTo>
                      <a:pt x="89" y="196"/>
                    </a:lnTo>
                    <a:lnTo>
                      <a:pt x="111" y="173"/>
                    </a:lnTo>
                    <a:lnTo>
                      <a:pt x="134" y="151"/>
                    </a:lnTo>
                    <a:lnTo>
                      <a:pt x="153" y="126"/>
                    </a:lnTo>
                    <a:lnTo>
                      <a:pt x="173" y="101"/>
                    </a:lnTo>
                    <a:lnTo>
                      <a:pt x="188" y="74"/>
                    </a:lnTo>
                    <a:lnTo>
                      <a:pt x="202" y="47"/>
                    </a:lnTo>
                    <a:lnTo>
                      <a:pt x="178" y="50"/>
                    </a:lnTo>
                    <a:lnTo>
                      <a:pt x="155" y="56"/>
                    </a:lnTo>
                    <a:lnTo>
                      <a:pt x="130" y="64"/>
                    </a:lnTo>
                    <a:lnTo>
                      <a:pt x="107" y="74"/>
                    </a:lnTo>
                    <a:lnTo>
                      <a:pt x="80" y="78"/>
                    </a:lnTo>
                    <a:lnTo>
                      <a:pt x="52" y="79"/>
                    </a:lnTo>
                    <a:lnTo>
                      <a:pt x="25" y="78"/>
                    </a:lnTo>
                    <a:lnTo>
                      <a:pt x="0" y="70"/>
                    </a:lnTo>
                    <a:lnTo>
                      <a:pt x="0" y="52"/>
                    </a:lnTo>
                    <a:lnTo>
                      <a:pt x="33" y="56"/>
                    </a:lnTo>
                    <a:lnTo>
                      <a:pt x="64" y="54"/>
                    </a:lnTo>
                    <a:lnTo>
                      <a:pt x="93" y="47"/>
                    </a:lnTo>
                    <a:lnTo>
                      <a:pt x="124" y="37"/>
                    </a:lnTo>
                    <a:lnTo>
                      <a:pt x="151" y="25"/>
                    </a:lnTo>
                    <a:lnTo>
                      <a:pt x="180" y="14"/>
                    </a:lnTo>
                    <a:lnTo>
                      <a:pt x="209" y="4"/>
                    </a:lnTo>
                    <a:lnTo>
                      <a:pt x="240" y="0"/>
                    </a:lnTo>
                    <a:lnTo>
                      <a:pt x="246" y="2"/>
                    </a:lnTo>
                    <a:lnTo>
                      <a:pt x="252" y="8"/>
                    </a:lnTo>
                    <a:lnTo>
                      <a:pt x="252" y="17"/>
                    </a:lnTo>
                    <a:lnTo>
                      <a:pt x="254" y="29"/>
                    </a:lnTo>
                    <a:close/>
                  </a:path>
                </a:pathLst>
              </a:custGeom>
              <a:solidFill>
                <a:schemeClr val="tx1"/>
              </a:solidFill>
              <a:ln w="9525">
                <a:noFill/>
                <a:round/>
                <a:headEnd/>
                <a:tailEnd/>
              </a:ln>
            </p:spPr>
            <p:txBody>
              <a:bodyPr>
                <a:prstTxWarp prst="textNoShape">
                  <a:avLst/>
                </a:prstTxWarp>
              </a:bodyPr>
              <a:lstStyle/>
              <a:p>
                <a:endParaRPr lang="en-US"/>
              </a:p>
            </p:txBody>
          </p:sp>
          <p:sp>
            <p:nvSpPr>
              <p:cNvPr id="55544" name="Freeform 532"/>
              <p:cNvSpPr>
                <a:spLocks noChangeAspect="1"/>
              </p:cNvSpPr>
              <p:nvPr/>
            </p:nvSpPr>
            <p:spPr bwMode="auto">
              <a:xfrm>
                <a:off x="4636" y="2645"/>
                <a:ext cx="49" cy="39"/>
              </a:xfrm>
              <a:custGeom>
                <a:avLst/>
                <a:gdLst>
                  <a:gd name="T0" fmla="*/ 215 w 248"/>
                  <a:gd name="T1" fmla="*/ 14 h 196"/>
                  <a:gd name="T2" fmla="*/ 205 w 248"/>
                  <a:gd name="T3" fmla="*/ 29 h 196"/>
                  <a:gd name="T4" fmla="*/ 195 w 248"/>
                  <a:gd name="T5" fmla="*/ 47 h 196"/>
                  <a:gd name="T6" fmla="*/ 184 w 248"/>
                  <a:gd name="T7" fmla="*/ 62 h 196"/>
                  <a:gd name="T8" fmla="*/ 174 w 248"/>
                  <a:gd name="T9" fmla="*/ 80 h 196"/>
                  <a:gd name="T10" fmla="*/ 162 w 248"/>
                  <a:gd name="T11" fmla="*/ 95 h 196"/>
                  <a:gd name="T12" fmla="*/ 151 w 248"/>
                  <a:gd name="T13" fmla="*/ 111 h 196"/>
                  <a:gd name="T14" fmla="*/ 139 w 248"/>
                  <a:gd name="T15" fmla="*/ 128 h 196"/>
                  <a:gd name="T16" fmla="*/ 130 w 248"/>
                  <a:gd name="T17" fmla="*/ 146 h 196"/>
                  <a:gd name="T18" fmla="*/ 141 w 248"/>
                  <a:gd name="T19" fmla="*/ 142 h 196"/>
                  <a:gd name="T20" fmla="*/ 157 w 248"/>
                  <a:gd name="T21" fmla="*/ 140 h 196"/>
                  <a:gd name="T22" fmla="*/ 172 w 248"/>
                  <a:gd name="T23" fmla="*/ 138 h 196"/>
                  <a:gd name="T24" fmla="*/ 190 w 248"/>
                  <a:gd name="T25" fmla="*/ 138 h 196"/>
                  <a:gd name="T26" fmla="*/ 205 w 248"/>
                  <a:gd name="T27" fmla="*/ 138 h 196"/>
                  <a:gd name="T28" fmla="*/ 221 w 248"/>
                  <a:gd name="T29" fmla="*/ 142 h 196"/>
                  <a:gd name="T30" fmla="*/ 234 w 248"/>
                  <a:gd name="T31" fmla="*/ 148 h 196"/>
                  <a:gd name="T32" fmla="*/ 248 w 248"/>
                  <a:gd name="T33" fmla="*/ 156 h 196"/>
                  <a:gd name="T34" fmla="*/ 228 w 248"/>
                  <a:gd name="T35" fmla="*/ 159 h 196"/>
                  <a:gd name="T36" fmla="*/ 209 w 248"/>
                  <a:gd name="T37" fmla="*/ 165 h 196"/>
                  <a:gd name="T38" fmla="*/ 186 w 248"/>
                  <a:gd name="T39" fmla="*/ 171 h 196"/>
                  <a:gd name="T40" fmla="*/ 164 w 248"/>
                  <a:gd name="T41" fmla="*/ 177 h 196"/>
                  <a:gd name="T42" fmla="*/ 139 w 248"/>
                  <a:gd name="T43" fmla="*/ 181 h 196"/>
                  <a:gd name="T44" fmla="*/ 116 w 248"/>
                  <a:gd name="T45" fmla="*/ 185 h 196"/>
                  <a:gd name="T46" fmla="*/ 93 w 248"/>
                  <a:gd name="T47" fmla="*/ 190 h 196"/>
                  <a:gd name="T48" fmla="*/ 73 w 248"/>
                  <a:gd name="T49" fmla="*/ 196 h 196"/>
                  <a:gd name="T50" fmla="*/ 60 w 248"/>
                  <a:gd name="T51" fmla="*/ 173 h 196"/>
                  <a:gd name="T52" fmla="*/ 73 w 248"/>
                  <a:gd name="T53" fmla="*/ 156 h 196"/>
                  <a:gd name="T54" fmla="*/ 87 w 248"/>
                  <a:gd name="T55" fmla="*/ 140 h 196"/>
                  <a:gd name="T56" fmla="*/ 100 w 248"/>
                  <a:gd name="T57" fmla="*/ 124 h 196"/>
                  <a:gd name="T58" fmla="*/ 116 w 248"/>
                  <a:gd name="T59" fmla="*/ 111 h 196"/>
                  <a:gd name="T60" fmla="*/ 128 w 248"/>
                  <a:gd name="T61" fmla="*/ 95 h 196"/>
                  <a:gd name="T62" fmla="*/ 141 w 248"/>
                  <a:gd name="T63" fmla="*/ 80 h 196"/>
                  <a:gd name="T64" fmla="*/ 151 w 248"/>
                  <a:gd name="T65" fmla="*/ 60 h 196"/>
                  <a:gd name="T66" fmla="*/ 162 w 248"/>
                  <a:gd name="T67" fmla="*/ 43 h 196"/>
                  <a:gd name="T68" fmla="*/ 141 w 248"/>
                  <a:gd name="T69" fmla="*/ 41 h 196"/>
                  <a:gd name="T70" fmla="*/ 122 w 248"/>
                  <a:gd name="T71" fmla="*/ 41 h 196"/>
                  <a:gd name="T72" fmla="*/ 102 w 248"/>
                  <a:gd name="T73" fmla="*/ 43 h 196"/>
                  <a:gd name="T74" fmla="*/ 83 w 248"/>
                  <a:gd name="T75" fmla="*/ 47 h 196"/>
                  <a:gd name="T76" fmla="*/ 62 w 248"/>
                  <a:gd name="T77" fmla="*/ 49 h 196"/>
                  <a:gd name="T78" fmla="*/ 42 w 248"/>
                  <a:gd name="T79" fmla="*/ 51 h 196"/>
                  <a:gd name="T80" fmla="*/ 21 w 248"/>
                  <a:gd name="T81" fmla="*/ 51 h 196"/>
                  <a:gd name="T82" fmla="*/ 3 w 248"/>
                  <a:gd name="T83" fmla="*/ 51 h 196"/>
                  <a:gd name="T84" fmla="*/ 0 w 248"/>
                  <a:gd name="T85" fmla="*/ 33 h 196"/>
                  <a:gd name="T86" fmla="*/ 25 w 248"/>
                  <a:gd name="T87" fmla="*/ 29 h 196"/>
                  <a:gd name="T88" fmla="*/ 50 w 248"/>
                  <a:gd name="T89" fmla="*/ 28 h 196"/>
                  <a:gd name="T90" fmla="*/ 75 w 248"/>
                  <a:gd name="T91" fmla="*/ 22 h 196"/>
                  <a:gd name="T92" fmla="*/ 100 w 248"/>
                  <a:gd name="T93" fmla="*/ 16 h 196"/>
                  <a:gd name="T94" fmla="*/ 124 w 248"/>
                  <a:gd name="T95" fmla="*/ 10 h 196"/>
                  <a:gd name="T96" fmla="*/ 149 w 248"/>
                  <a:gd name="T97" fmla="*/ 4 h 196"/>
                  <a:gd name="T98" fmla="*/ 176 w 248"/>
                  <a:gd name="T99" fmla="*/ 0 h 196"/>
                  <a:gd name="T100" fmla="*/ 205 w 248"/>
                  <a:gd name="T101" fmla="*/ 0 h 196"/>
                  <a:gd name="T102" fmla="*/ 215 w 248"/>
                  <a:gd name="T103" fmla="*/ 14 h 19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248"/>
                  <a:gd name="T157" fmla="*/ 0 h 196"/>
                  <a:gd name="T158" fmla="*/ 248 w 248"/>
                  <a:gd name="T159" fmla="*/ 196 h 19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248" h="196">
                    <a:moveTo>
                      <a:pt x="215" y="14"/>
                    </a:moveTo>
                    <a:lnTo>
                      <a:pt x="205" y="29"/>
                    </a:lnTo>
                    <a:lnTo>
                      <a:pt x="195" y="47"/>
                    </a:lnTo>
                    <a:lnTo>
                      <a:pt x="184" y="62"/>
                    </a:lnTo>
                    <a:lnTo>
                      <a:pt x="174" y="80"/>
                    </a:lnTo>
                    <a:lnTo>
                      <a:pt x="162" y="95"/>
                    </a:lnTo>
                    <a:lnTo>
                      <a:pt x="151" y="111"/>
                    </a:lnTo>
                    <a:lnTo>
                      <a:pt x="139" y="128"/>
                    </a:lnTo>
                    <a:lnTo>
                      <a:pt x="130" y="146"/>
                    </a:lnTo>
                    <a:lnTo>
                      <a:pt x="141" y="142"/>
                    </a:lnTo>
                    <a:lnTo>
                      <a:pt x="157" y="140"/>
                    </a:lnTo>
                    <a:lnTo>
                      <a:pt x="172" y="138"/>
                    </a:lnTo>
                    <a:lnTo>
                      <a:pt x="190" y="138"/>
                    </a:lnTo>
                    <a:lnTo>
                      <a:pt x="205" y="138"/>
                    </a:lnTo>
                    <a:lnTo>
                      <a:pt x="221" y="142"/>
                    </a:lnTo>
                    <a:lnTo>
                      <a:pt x="234" y="148"/>
                    </a:lnTo>
                    <a:lnTo>
                      <a:pt x="248" y="156"/>
                    </a:lnTo>
                    <a:lnTo>
                      <a:pt x="228" y="159"/>
                    </a:lnTo>
                    <a:lnTo>
                      <a:pt x="209" y="165"/>
                    </a:lnTo>
                    <a:lnTo>
                      <a:pt x="186" y="171"/>
                    </a:lnTo>
                    <a:lnTo>
                      <a:pt x="164" y="177"/>
                    </a:lnTo>
                    <a:lnTo>
                      <a:pt x="139" y="181"/>
                    </a:lnTo>
                    <a:lnTo>
                      <a:pt x="116" y="185"/>
                    </a:lnTo>
                    <a:lnTo>
                      <a:pt x="93" y="190"/>
                    </a:lnTo>
                    <a:lnTo>
                      <a:pt x="73" y="196"/>
                    </a:lnTo>
                    <a:lnTo>
                      <a:pt x="60" y="173"/>
                    </a:lnTo>
                    <a:lnTo>
                      <a:pt x="73" y="156"/>
                    </a:lnTo>
                    <a:lnTo>
                      <a:pt x="87" y="140"/>
                    </a:lnTo>
                    <a:lnTo>
                      <a:pt x="100" y="124"/>
                    </a:lnTo>
                    <a:lnTo>
                      <a:pt x="116" y="111"/>
                    </a:lnTo>
                    <a:lnTo>
                      <a:pt x="128" y="95"/>
                    </a:lnTo>
                    <a:lnTo>
                      <a:pt x="141" y="80"/>
                    </a:lnTo>
                    <a:lnTo>
                      <a:pt x="151" y="60"/>
                    </a:lnTo>
                    <a:lnTo>
                      <a:pt x="162" y="43"/>
                    </a:lnTo>
                    <a:lnTo>
                      <a:pt x="141" y="41"/>
                    </a:lnTo>
                    <a:lnTo>
                      <a:pt x="122" y="41"/>
                    </a:lnTo>
                    <a:lnTo>
                      <a:pt x="102" y="43"/>
                    </a:lnTo>
                    <a:lnTo>
                      <a:pt x="83" y="47"/>
                    </a:lnTo>
                    <a:lnTo>
                      <a:pt x="62" y="49"/>
                    </a:lnTo>
                    <a:lnTo>
                      <a:pt x="42" y="51"/>
                    </a:lnTo>
                    <a:lnTo>
                      <a:pt x="21" y="51"/>
                    </a:lnTo>
                    <a:lnTo>
                      <a:pt x="3" y="51"/>
                    </a:lnTo>
                    <a:lnTo>
                      <a:pt x="0" y="33"/>
                    </a:lnTo>
                    <a:lnTo>
                      <a:pt x="25" y="29"/>
                    </a:lnTo>
                    <a:lnTo>
                      <a:pt x="50" y="28"/>
                    </a:lnTo>
                    <a:lnTo>
                      <a:pt x="75" y="22"/>
                    </a:lnTo>
                    <a:lnTo>
                      <a:pt x="100" y="16"/>
                    </a:lnTo>
                    <a:lnTo>
                      <a:pt x="124" y="10"/>
                    </a:lnTo>
                    <a:lnTo>
                      <a:pt x="149" y="4"/>
                    </a:lnTo>
                    <a:lnTo>
                      <a:pt x="176" y="0"/>
                    </a:lnTo>
                    <a:lnTo>
                      <a:pt x="205" y="0"/>
                    </a:lnTo>
                    <a:lnTo>
                      <a:pt x="215" y="14"/>
                    </a:lnTo>
                    <a:close/>
                  </a:path>
                </a:pathLst>
              </a:custGeom>
              <a:solidFill>
                <a:schemeClr val="tx1"/>
              </a:solidFill>
              <a:ln w="9525">
                <a:noFill/>
                <a:round/>
                <a:headEnd/>
                <a:tailEnd/>
              </a:ln>
            </p:spPr>
            <p:txBody>
              <a:bodyPr>
                <a:prstTxWarp prst="textNoShape">
                  <a:avLst/>
                </a:prstTxWarp>
              </a:bodyPr>
              <a:lstStyle/>
              <a:p>
                <a:endParaRPr lang="en-US"/>
              </a:p>
            </p:txBody>
          </p:sp>
          <p:sp>
            <p:nvSpPr>
              <p:cNvPr id="55545" name="Freeform 533"/>
              <p:cNvSpPr>
                <a:spLocks noChangeAspect="1"/>
              </p:cNvSpPr>
              <p:nvPr/>
            </p:nvSpPr>
            <p:spPr bwMode="auto">
              <a:xfrm>
                <a:off x="4955" y="2648"/>
                <a:ext cx="85" cy="53"/>
              </a:xfrm>
              <a:custGeom>
                <a:avLst/>
                <a:gdLst>
                  <a:gd name="T0" fmla="*/ 426 w 426"/>
                  <a:gd name="T1" fmla="*/ 266 h 266"/>
                  <a:gd name="T2" fmla="*/ 382 w 426"/>
                  <a:gd name="T3" fmla="*/ 246 h 266"/>
                  <a:gd name="T4" fmla="*/ 345 w 426"/>
                  <a:gd name="T5" fmla="*/ 217 h 266"/>
                  <a:gd name="T6" fmla="*/ 312 w 426"/>
                  <a:gd name="T7" fmla="*/ 180 h 266"/>
                  <a:gd name="T8" fmla="*/ 281 w 426"/>
                  <a:gd name="T9" fmla="*/ 141 h 266"/>
                  <a:gd name="T10" fmla="*/ 246 w 426"/>
                  <a:gd name="T11" fmla="*/ 103 h 266"/>
                  <a:gd name="T12" fmla="*/ 211 w 426"/>
                  <a:gd name="T13" fmla="*/ 70 h 266"/>
                  <a:gd name="T14" fmla="*/ 168 w 426"/>
                  <a:gd name="T15" fmla="*/ 44 h 266"/>
                  <a:gd name="T16" fmla="*/ 122 w 426"/>
                  <a:gd name="T17" fmla="*/ 35 h 266"/>
                  <a:gd name="T18" fmla="*/ 93 w 426"/>
                  <a:gd name="T19" fmla="*/ 43 h 266"/>
                  <a:gd name="T20" fmla="*/ 73 w 426"/>
                  <a:gd name="T21" fmla="*/ 60 h 266"/>
                  <a:gd name="T22" fmla="*/ 58 w 426"/>
                  <a:gd name="T23" fmla="*/ 79 h 266"/>
                  <a:gd name="T24" fmla="*/ 48 w 426"/>
                  <a:gd name="T25" fmla="*/ 107 h 266"/>
                  <a:gd name="T26" fmla="*/ 38 w 426"/>
                  <a:gd name="T27" fmla="*/ 132 h 266"/>
                  <a:gd name="T28" fmla="*/ 33 w 426"/>
                  <a:gd name="T29" fmla="*/ 159 h 266"/>
                  <a:gd name="T30" fmla="*/ 23 w 426"/>
                  <a:gd name="T31" fmla="*/ 184 h 266"/>
                  <a:gd name="T32" fmla="*/ 15 w 426"/>
                  <a:gd name="T33" fmla="*/ 209 h 266"/>
                  <a:gd name="T34" fmla="*/ 0 w 426"/>
                  <a:gd name="T35" fmla="*/ 209 h 266"/>
                  <a:gd name="T36" fmla="*/ 1 w 426"/>
                  <a:gd name="T37" fmla="*/ 180 h 266"/>
                  <a:gd name="T38" fmla="*/ 5 w 426"/>
                  <a:gd name="T39" fmla="*/ 151 h 266"/>
                  <a:gd name="T40" fmla="*/ 9 w 426"/>
                  <a:gd name="T41" fmla="*/ 120 h 266"/>
                  <a:gd name="T42" fmla="*/ 17 w 426"/>
                  <a:gd name="T43" fmla="*/ 91 h 266"/>
                  <a:gd name="T44" fmla="*/ 27 w 426"/>
                  <a:gd name="T45" fmla="*/ 62 h 266"/>
                  <a:gd name="T46" fmla="*/ 40 w 426"/>
                  <a:gd name="T47" fmla="*/ 39 h 266"/>
                  <a:gd name="T48" fmla="*/ 60 w 426"/>
                  <a:gd name="T49" fmla="*/ 17 h 266"/>
                  <a:gd name="T50" fmla="*/ 89 w 426"/>
                  <a:gd name="T51" fmla="*/ 4 h 266"/>
                  <a:gd name="T52" fmla="*/ 147 w 426"/>
                  <a:gd name="T53" fmla="*/ 0 h 266"/>
                  <a:gd name="T54" fmla="*/ 199 w 426"/>
                  <a:gd name="T55" fmla="*/ 15 h 266"/>
                  <a:gd name="T56" fmla="*/ 242 w 426"/>
                  <a:gd name="T57" fmla="*/ 46 h 266"/>
                  <a:gd name="T58" fmla="*/ 283 w 426"/>
                  <a:gd name="T59" fmla="*/ 87 h 266"/>
                  <a:gd name="T60" fmla="*/ 316 w 426"/>
                  <a:gd name="T61" fmla="*/ 132 h 266"/>
                  <a:gd name="T62" fmla="*/ 351 w 426"/>
                  <a:gd name="T63" fmla="*/ 182 h 266"/>
                  <a:gd name="T64" fmla="*/ 385 w 426"/>
                  <a:gd name="T65" fmla="*/ 227 h 266"/>
                  <a:gd name="T66" fmla="*/ 426 w 426"/>
                  <a:gd name="T67" fmla="*/ 266 h 26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26"/>
                  <a:gd name="T103" fmla="*/ 0 h 266"/>
                  <a:gd name="T104" fmla="*/ 426 w 426"/>
                  <a:gd name="T105" fmla="*/ 266 h 26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26" h="266">
                    <a:moveTo>
                      <a:pt x="426" y="266"/>
                    </a:moveTo>
                    <a:lnTo>
                      <a:pt x="382" y="246"/>
                    </a:lnTo>
                    <a:lnTo>
                      <a:pt x="345" y="217"/>
                    </a:lnTo>
                    <a:lnTo>
                      <a:pt x="312" y="180"/>
                    </a:lnTo>
                    <a:lnTo>
                      <a:pt x="281" y="141"/>
                    </a:lnTo>
                    <a:lnTo>
                      <a:pt x="246" y="103"/>
                    </a:lnTo>
                    <a:lnTo>
                      <a:pt x="211" y="70"/>
                    </a:lnTo>
                    <a:lnTo>
                      <a:pt x="168" y="44"/>
                    </a:lnTo>
                    <a:lnTo>
                      <a:pt x="122" y="35"/>
                    </a:lnTo>
                    <a:lnTo>
                      <a:pt x="93" y="43"/>
                    </a:lnTo>
                    <a:lnTo>
                      <a:pt x="73" y="60"/>
                    </a:lnTo>
                    <a:lnTo>
                      <a:pt x="58" y="79"/>
                    </a:lnTo>
                    <a:lnTo>
                      <a:pt x="48" y="107"/>
                    </a:lnTo>
                    <a:lnTo>
                      <a:pt x="38" y="132"/>
                    </a:lnTo>
                    <a:lnTo>
                      <a:pt x="33" y="159"/>
                    </a:lnTo>
                    <a:lnTo>
                      <a:pt x="23" y="184"/>
                    </a:lnTo>
                    <a:lnTo>
                      <a:pt x="15" y="209"/>
                    </a:lnTo>
                    <a:lnTo>
                      <a:pt x="0" y="209"/>
                    </a:lnTo>
                    <a:lnTo>
                      <a:pt x="1" y="180"/>
                    </a:lnTo>
                    <a:lnTo>
                      <a:pt x="5" y="151"/>
                    </a:lnTo>
                    <a:lnTo>
                      <a:pt x="9" y="120"/>
                    </a:lnTo>
                    <a:lnTo>
                      <a:pt x="17" y="91"/>
                    </a:lnTo>
                    <a:lnTo>
                      <a:pt x="27" y="62"/>
                    </a:lnTo>
                    <a:lnTo>
                      <a:pt x="40" y="39"/>
                    </a:lnTo>
                    <a:lnTo>
                      <a:pt x="60" y="17"/>
                    </a:lnTo>
                    <a:lnTo>
                      <a:pt x="89" y="4"/>
                    </a:lnTo>
                    <a:lnTo>
                      <a:pt x="147" y="0"/>
                    </a:lnTo>
                    <a:lnTo>
                      <a:pt x="199" y="15"/>
                    </a:lnTo>
                    <a:lnTo>
                      <a:pt x="242" y="46"/>
                    </a:lnTo>
                    <a:lnTo>
                      <a:pt x="283" y="87"/>
                    </a:lnTo>
                    <a:lnTo>
                      <a:pt x="316" y="132"/>
                    </a:lnTo>
                    <a:lnTo>
                      <a:pt x="351" y="182"/>
                    </a:lnTo>
                    <a:lnTo>
                      <a:pt x="385" y="227"/>
                    </a:lnTo>
                    <a:lnTo>
                      <a:pt x="426" y="266"/>
                    </a:lnTo>
                    <a:close/>
                  </a:path>
                </a:pathLst>
              </a:custGeom>
              <a:solidFill>
                <a:srgbClr val="000000"/>
              </a:solidFill>
              <a:ln w="9525">
                <a:noFill/>
                <a:round/>
                <a:headEnd/>
                <a:tailEnd/>
              </a:ln>
            </p:spPr>
            <p:txBody>
              <a:bodyPr>
                <a:prstTxWarp prst="textNoShape">
                  <a:avLst/>
                </a:prstTxWarp>
              </a:bodyPr>
              <a:lstStyle/>
              <a:p>
                <a:endParaRPr lang="en-US"/>
              </a:p>
            </p:txBody>
          </p:sp>
          <p:sp>
            <p:nvSpPr>
              <p:cNvPr id="55546" name="Freeform 534"/>
              <p:cNvSpPr>
                <a:spLocks noChangeAspect="1"/>
              </p:cNvSpPr>
              <p:nvPr/>
            </p:nvSpPr>
            <p:spPr bwMode="auto">
              <a:xfrm>
                <a:off x="4699" y="2650"/>
                <a:ext cx="36" cy="35"/>
              </a:xfrm>
              <a:custGeom>
                <a:avLst/>
                <a:gdLst>
                  <a:gd name="T0" fmla="*/ 178 w 182"/>
                  <a:gd name="T1" fmla="*/ 9 h 178"/>
                  <a:gd name="T2" fmla="*/ 172 w 182"/>
                  <a:gd name="T3" fmla="*/ 27 h 178"/>
                  <a:gd name="T4" fmla="*/ 164 w 182"/>
                  <a:gd name="T5" fmla="*/ 44 h 178"/>
                  <a:gd name="T6" fmla="*/ 151 w 182"/>
                  <a:gd name="T7" fmla="*/ 60 h 178"/>
                  <a:gd name="T8" fmla="*/ 139 w 182"/>
                  <a:gd name="T9" fmla="*/ 75 h 178"/>
                  <a:gd name="T10" fmla="*/ 124 w 182"/>
                  <a:gd name="T11" fmla="*/ 89 h 178"/>
                  <a:gd name="T12" fmla="*/ 108 w 182"/>
                  <a:gd name="T13" fmla="*/ 104 h 178"/>
                  <a:gd name="T14" fmla="*/ 93 w 182"/>
                  <a:gd name="T15" fmla="*/ 120 h 178"/>
                  <a:gd name="T16" fmla="*/ 83 w 182"/>
                  <a:gd name="T17" fmla="*/ 139 h 178"/>
                  <a:gd name="T18" fmla="*/ 93 w 182"/>
                  <a:gd name="T19" fmla="*/ 143 h 178"/>
                  <a:gd name="T20" fmla="*/ 106 w 182"/>
                  <a:gd name="T21" fmla="*/ 145 h 178"/>
                  <a:gd name="T22" fmla="*/ 120 w 182"/>
                  <a:gd name="T23" fmla="*/ 145 h 178"/>
                  <a:gd name="T24" fmla="*/ 135 w 182"/>
                  <a:gd name="T25" fmla="*/ 145 h 178"/>
                  <a:gd name="T26" fmla="*/ 147 w 182"/>
                  <a:gd name="T27" fmla="*/ 145 h 178"/>
                  <a:gd name="T28" fmla="*/ 161 w 182"/>
                  <a:gd name="T29" fmla="*/ 145 h 178"/>
                  <a:gd name="T30" fmla="*/ 172 w 182"/>
                  <a:gd name="T31" fmla="*/ 149 h 178"/>
                  <a:gd name="T32" fmla="*/ 182 w 182"/>
                  <a:gd name="T33" fmla="*/ 159 h 178"/>
                  <a:gd name="T34" fmla="*/ 163 w 182"/>
                  <a:gd name="T35" fmla="*/ 163 h 178"/>
                  <a:gd name="T36" fmla="*/ 145 w 182"/>
                  <a:gd name="T37" fmla="*/ 166 h 178"/>
                  <a:gd name="T38" fmla="*/ 128 w 182"/>
                  <a:gd name="T39" fmla="*/ 170 h 178"/>
                  <a:gd name="T40" fmla="*/ 110 w 182"/>
                  <a:gd name="T41" fmla="*/ 174 h 178"/>
                  <a:gd name="T42" fmla="*/ 91 w 182"/>
                  <a:gd name="T43" fmla="*/ 176 h 178"/>
                  <a:gd name="T44" fmla="*/ 71 w 182"/>
                  <a:gd name="T45" fmla="*/ 178 h 178"/>
                  <a:gd name="T46" fmla="*/ 52 w 182"/>
                  <a:gd name="T47" fmla="*/ 178 h 178"/>
                  <a:gd name="T48" fmla="*/ 33 w 182"/>
                  <a:gd name="T49" fmla="*/ 178 h 178"/>
                  <a:gd name="T50" fmla="*/ 25 w 182"/>
                  <a:gd name="T51" fmla="*/ 166 h 178"/>
                  <a:gd name="T52" fmla="*/ 21 w 182"/>
                  <a:gd name="T53" fmla="*/ 155 h 178"/>
                  <a:gd name="T54" fmla="*/ 17 w 182"/>
                  <a:gd name="T55" fmla="*/ 141 h 178"/>
                  <a:gd name="T56" fmla="*/ 27 w 182"/>
                  <a:gd name="T57" fmla="*/ 132 h 178"/>
                  <a:gd name="T58" fmla="*/ 42 w 182"/>
                  <a:gd name="T59" fmla="*/ 122 h 178"/>
                  <a:gd name="T60" fmla="*/ 58 w 182"/>
                  <a:gd name="T61" fmla="*/ 112 h 178"/>
                  <a:gd name="T62" fmla="*/ 71 w 182"/>
                  <a:gd name="T63" fmla="*/ 99 h 178"/>
                  <a:gd name="T64" fmla="*/ 85 w 182"/>
                  <a:gd name="T65" fmla="*/ 87 h 178"/>
                  <a:gd name="T66" fmla="*/ 97 w 182"/>
                  <a:gd name="T67" fmla="*/ 71 h 178"/>
                  <a:gd name="T68" fmla="*/ 108 w 182"/>
                  <a:gd name="T69" fmla="*/ 58 h 178"/>
                  <a:gd name="T70" fmla="*/ 120 w 182"/>
                  <a:gd name="T71" fmla="*/ 44 h 178"/>
                  <a:gd name="T72" fmla="*/ 132 w 182"/>
                  <a:gd name="T73" fmla="*/ 33 h 178"/>
                  <a:gd name="T74" fmla="*/ 114 w 182"/>
                  <a:gd name="T75" fmla="*/ 29 h 178"/>
                  <a:gd name="T76" fmla="*/ 97 w 182"/>
                  <a:gd name="T77" fmla="*/ 29 h 178"/>
                  <a:gd name="T78" fmla="*/ 75 w 182"/>
                  <a:gd name="T79" fmla="*/ 33 h 178"/>
                  <a:gd name="T80" fmla="*/ 58 w 182"/>
                  <a:gd name="T81" fmla="*/ 36 h 178"/>
                  <a:gd name="T82" fmla="*/ 38 w 182"/>
                  <a:gd name="T83" fmla="*/ 35 h 178"/>
                  <a:gd name="T84" fmla="*/ 23 w 182"/>
                  <a:gd name="T85" fmla="*/ 33 h 178"/>
                  <a:gd name="T86" fmla="*/ 7 w 182"/>
                  <a:gd name="T87" fmla="*/ 23 h 178"/>
                  <a:gd name="T88" fmla="*/ 0 w 182"/>
                  <a:gd name="T89" fmla="*/ 9 h 178"/>
                  <a:gd name="T90" fmla="*/ 23 w 182"/>
                  <a:gd name="T91" fmla="*/ 7 h 178"/>
                  <a:gd name="T92" fmla="*/ 44 w 182"/>
                  <a:gd name="T93" fmla="*/ 7 h 178"/>
                  <a:gd name="T94" fmla="*/ 64 w 182"/>
                  <a:gd name="T95" fmla="*/ 5 h 178"/>
                  <a:gd name="T96" fmla="*/ 85 w 182"/>
                  <a:gd name="T97" fmla="*/ 5 h 178"/>
                  <a:gd name="T98" fmla="*/ 102 w 182"/>
                  <a:gd name="T99" fmla="*/ 4 h 178"/>
                  <a:gd name="T100" fmla="*/ 124 w 182"/>
                  <a:gd name="T101" fmla="*/ 2 h 178"/>
                  <a:gd name="T102" fmla="*/ 143 w 182"/>
                  <a:gd name="T103" fmla="*/ 0 h 178"/>
                  <a:gd name="T104" fmla="*/ 168 w 182"/>
                  <a:gd name="T105" fmla="*/ 0 h 178"/>
                  <a:gd name="T106" fmla="*/ 178 w 182"/>
                  <a:gd name="T107" fmla="*/ 9 h 17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182"/>
                  <a:gd name="T163" fmla="*/ 0 h 178"/>
                  <a:gd name="T164" fmla="*/ 182 w 182"/>
                  <a:gd name="T165" fmla="*/ 178 h 178"/>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182" h="178">
                    <a:moveTo>
                      <a:pt x="178" y="9"/>
                    </a:moveTo>
                    <a:lnTo>
                      <a:pt x="172" y="27"/>
                    </a:lnTo>
                    <a:lnTo>
                      <a:pt x="164" y="44"/>
                    </a:lnTo>
                    <a:lnTo>
                      <a:pt x="151" y="60"/>
                    </a:lnTo>
                    <a:lnTo>
                      <a:pt x="139" y="75"/>
                    </a:lnTo>
                    <a:lnTo>
                      <a:pt x="124" y="89"/>
                    </a:lnTo>
                    <a:lnTo>
                      <a:pt x="108" y="104"/>
                    </a:lnTo>
                    <a:lnTo>
                      <a:pt x="93" y="120"/>
                    </a:lnTo>
                    <a:lnTo>
                      <a:pt x="83" y="139"/>
                    </a:lnTo>
                    <a:lnTo>
                      <a:pt x="93" y="143"/>
                    </a:lnTo>
                    <a:lnTo>
                      <a:pt x="106" y="145"/>
                    </a:lnTo>
                    <a:lnTo>
                      <a:pt x="120" y="145"/>
                    </a:lnTo>
                    <a:lnTo>
                      <a:pt x="135" y="145"/>
                    </a:lnTo>
                    <a:lnTo>
                      <a:pt x="147" y="145"/>
                    </a:lnTo>
                    <a:lnTo>
                      <a:pt x="161" y="145"/>
                    </a:lnTo>
                    <a:lnTo>
                      <a:pt x="172" y="149"/>
                    </a:lnTo>
                    <a:lnTo>
                      <a:pt x="182" y="159"/>
                    </a:lnTo>
                    <a:lnTo>
                      <a:pt x="163" y="163"/>
                    </a:lnTo>
                    <a:lnTo>
                      <a:pt x="145" y="166"/>
                    </a:lnTo>
                    <a:lnTo>
                      <a:pt x="128" y="170"/>
                    </a:lnTo>
                    <a:lnTo>
                      <a:pt x="110" y="174"/>
                    </a:lnTo>
                    <a:lnTo>
                      <a:pt x="91" y="176"/>
                    </a:lnTo>
                    <a:lnTo>
                      <a:pt x="71" y="178"/>
                    </a:lnTo>
                    <a:lnTo>
                      <a:pt x="52" y="178"/>
                    </a:lnTo>
                    <a:lnTo>
                      <a:pt x="33" y="178"/>
                    </a:lnTo>
                    <a:lnTo>
                      <a:pt x="25" y="166"/>
                    </a:lnTo>
                    <a:lnTo>
                      <a:pt x="21" y="155"/>
                    </a:lnTo>
                    <a:lnTo>
                      <a:pt x="17" y="141"/>
                    </a:lnTo>
                    <a:lnTo>
                      <a:pt x="27" y="132"/>
                    </a:lnTo>
                    <a:lnTo>
                      <a:pt x="42" y="122"/>
                    </a:lnTo>
                    <a:lnTo>
                      <a:pt x="58" y="112"/>
                    </a:lnTo>
                    <a:lnTo>
                      <a:pt x="71" y="99"/>
                    </a:lnTo>
                    <a:lnTo>
                      <a:pt x="85" y="87"/>
                    </a:lnTo>
                    <a:lnTo>
                      <a:pt x="97" y="71"/>
                    </a:lnTo>
                    <a:lnTo>
                      <a:pt x="108" y="58"/>
                    </a:lnTo>
                    <a:lnTo>
                      <a:pt x="120" y="44"/>
                    </a:lnTo>
                    <a:lnTo>
                      <a:pt x="132" y="33"/>
                    </a:lnTo>
                    <a:lnTo>
                      <a:pt x="114" y="29"/>
                    </a:lnTo>
                    <a:lnTo>
                      <a:pt x="97" y="29"/>
                    </a:lnTo>
                    <a:lnTo>
                      <a:pt x="75" y="33"/>
                    </a:lnTo>
                    <a:lnTo>
                      <a:pt x="58" y="36"/>
                    </a:lnTo>
                    <a:lnTo>
                      <a:pt x="38" y="35"/>
                    </a:lnTo>
                    <a:lnTo>
                      <a:pt x="23" y="33"/>
                    </a:lnTo>
                    <a:lnTo>
                      <a:pt x="7" y="23"/>
                    </a:lnTo>
                    <a:lnTo>
                      <a:pt x="0" y="9"/>
                    </a:lnTo>
                    <a:lnTo>
                      <a:pt x="23" y="7"/>
                    </a:lnTo>
                    <a:lnTo>
                      <a:pt x="44" y="7"/>
                    </a:lnTo>
                    <a:lnTo>
                      <a:pt x="64" y="5"/>
                    </a:lnTo>
                    <a:lnTo>
                      <a:pt x="85" y="5"/>
                    </a:lnTo>
                    <a:lnTo>
                      <a:pt x="102" y="4"/>
                    </a:lnTo>
                    <a:lnTo>
                      <a:pt x="124" y="2"/>
                    </a:lnTo>
                    <a:lnTo>
                      <a:pt x="143" y="0"/>
                    </a:lnTo>
                    <a:lnTo>
                      <a:pt x="168" y="0"/>
                    </a:lnTo>
                    <a:lnTo>
                      <a:pt x="178" y="9"/>
                    </a:lnTo>
                    <a:close/>
                  </a:path>
                </a:pathLst>
              </a:custGeom>
              <a:solidFill>
                <a:schemeClr val="tx1"/>
              </a:solidFill>
              <a:ln w="9525">
                <a:noFill/>
                <a:round/>
                <a:headEnd/>
                <a:tailEnd/>
              </a:ln>
            </p:spPr>
            <p:txBody>
              <a:bodyPr>
                <a:prstTxWarp prst="textNoShape">
                  <a:avLst/>
                </a:prstTxWarp>
              </a:bodyPr>
              <a:lstStyle/>
              <a:p>
                <a:endParaRPr lang="en-US"/>
              </a:p>
            </p:txBody>
          </p:sp>
          <p:sp>
            <p:nvSpPr>
              <p:cNvPr id="55547" name="Freeform 535"/>
              <p:cNvSpPr>
                <a:spLocks noChangeAspect="1"/>
              </p:cNvSpPr>
              <p:nvPr/>
            </p:nvSpPr>
            <p:spPr bwMode="auto">
              <a:xfrm>
                <a:off x="4712" y="2650"/>
                <a:ext cx="1011" cy="368"/>
              </a:xfrm>
              <a:custGeom>
                <a:avLst/>
                <a:gdLst>
                  <a:gd name="T0" fmla="*/ 3584 w 5061"/>
                  <a:gd name="T1" fmla="*/ 17 h 1846"/>
                  <a:gd name="T2" fmla="*/ 4072 w 5061"/>
                  <a:gd name="T3" fmla="*/ 52 h 1846"/>
                  <a:gd name="T4" fmla="*/ 4514 w 5061"/>
                  <a:gd name="T5" fmla="*/ 223 h 1846"/>
                  <a:gd name="T6" fmla="*/ 5052 w 5061"/>
                  <a:gd name="T7" fmla="*/ 1012 h 1846"/>
                  <a:gd name="T8" fmla="*/ 4891 w 5061"/>
                  <a:gd name="T9" fmla="*/ 1282 h 1846"/>
                  <a:gd name="T10" fmla="*/ 4714 w 5061"/>
                  <a:gd name="T11" fmla="*/ 1445 h 1846"/>
                  <a:gd name="T12" fmla="*/ 4394 w 5061"/>
                  <a:gd name="T13" fmla="*/ 1623 h 1846"/>
                  <a:gd name="T14" fmla="*/ 4181 w 5061"/>
                  <a:gd name="T15" fmla="*/ 1704 h 1846"/>
                  <a:gd name="T16" fmla="*/ 3776 w 5061"/>
                  <a:gd name="T17" fmla="*/ 1825 h 1846"/>
                  <a:gd name="T18" fmla="*/ 3591 w 5061"/>
                  <a:gd name="T19" fmla="*/ 1823 h 1846"/>
                  <a:gd name="T20" fmla="*/ 3019 w 5061"/>
                  <a:gd name="T21" fmla="*/ 1778 h 1846"/>
                  <a:gd name="T22" fmla="*/ 2651 w 5061"/>
                  <a:gd name="T23" fmla="*/ 1811 h 1846"/>
                  <a:gd name="T24" fmla="*/ 2602 w 5061"/>
                  <a:gd name="T25" fmla="*/ 1782 h 1846"/>
                  <a:gd name="T26" fmla="*/ 2682 w 5061"/>
                  <a:gd name="T27" fmla="*/ 1681 h 1846"/>
                  <a:gd name="T28" fmla="*/ 3079 w 5061"/>
                  <a:gd name="T29" fmla="*/ 1658 h 1846"/>
                  <a:gd name="T30" fmla="*/ 4121 w 5061"/>
                  <a:gd name="T31" fmla="*/ 1514 h 1846"/>
                  <a:gd name="T32" fmla="*/ 4158 w 5061"/>
                  <a:gd name="T33" fmla="*/ 1458 h 1846"/>
                  <a:gd name="T34" fmla="*/ 3865 w 5061"/>
                  <a:gd name="T35" fmla="*/ 1542 h 1846"/>
                  <a:gd name="T36" fmla="*/ 3725 w 5061"/>
                  <a:gd name="T37" fmla="*/ 1433 h 1846"/>
                  <a:gd name="T38" fmla="*/ 3754 w 5061"/>
                  <a:gd name="T39" fmla="*/ 1536 h 1846"/>
                  <a:gd name="T40" fmla="*/ 3597 w 5061"/>
                  <a:gd name="T41" fmla="*/ 1491 h 1846"/>
                  <a:gd name="T42" fmla="*/ 3300 w 5061"/>
                  <a:gd name="T43" fmla="*/ 1621 h 1846"/>
                  <a:gd name="T44" fmla="*/ 2651 w 5061"/>
                  <a:gd name="T45" fmla="*/ 1390 h 1846"/>
                  <a:gd name="T46" fmla="*/ 2591 w 5061"/>
                  <a:gd name="T47" fmla="*/ 1415 h 1846"/>
                  <a:gd name="T48" fmla="*/ 2453 w 5061"/>
                  <a:gd name="T49" fmla="*/ 1406 h 1846"/>
                  <a:gd name="T50" fmla="*/ 2243 w 5061"/>
                  <a:gd name="T51" fmla="*/ 1421 h 1846"/>
                  <a:gd name="T52" fmla="*/ 2191 w 5061"/>
                  <a:gd name="T53" fmla="*/ 1384 h 1846"/>
                  <a:gd name="T54" fmla="*/ 2276 w 5061"/>
                  <a:gd name="T55" fmla="*/ 1293 h 1846"/>
                  <a:gd name="T56" fmla="*/ 2152 w 5061"/>
                  <a:gd name="T57" fmla="*/ 1241 h 1846"/>
                  <a:gd name="T58" fmla="*/ 2319 w 5061"/>
                  <a:gd name="T59" fmla="*/ 1150 h 1846"/>
                  <a:gd name="T60" fmla="*/ 3165 w 5061"/>
                  <a:gd name="T61" fmla="*/ 1301 h 1846"/>
                  <a:gd name="T62" fmla="*/ 3339 w 5061"/>
                  <a:gd name="T63" fmla="*/ 1237 h 1846"/>
                  <a:gd name="T64" fmla="*/ 3184 w 5061"/>
                  <a:gd name="T65" fmla="*/ 1154 h 1846"/>
                  <a:gd name="T66" fmla="*/ 3194 w 5061"/>
                  <a:gd name="T67" fmla="*/ 1097 h 1846"/>
                  <a:gd name="T68" fmla="*/ 3112 w 5061"/>
                  <a:gd name="T69" fmla="*/ 1076 h 1846"/>
                  <a:gd name="T70" fmla="*/ 3025 w 5061"/>
                  <a:gd name="T71" fmla="*/ 1004 h 1846"/>
                  <a:gd name="T72" fmla="*/ 3661 w 5061"/>
                  <a:gd name="T73" fmla="*/ 556 h 1846"/>
                  <a:gd name="T74" fmla="*/ 3855 w 5061"/>
                  <a:gd name="T75" fmla="*/ 490 h 1846"/>
                  <a:gd name="T76" fmla="*/ 3002 w 5061"/>
                  <a:gd name="T77" fmla="*/ 884 h 1846"/>
                  <a:gd name="T78" fmla="*/ 3099 w 5061"/>
                  <a:gd name="T79" fmla="*/ 1268 h 1846"/>
                  <a:gd name="T80" fmla="*/ 2350 w 5061"/>
                  <a:gd name="T81" fmla="*/ 1029 h 1846"/>
                  <a:gd name="T82" fmla="*/ 2181 w 5061"/>
                  <a:gd name="T83" fmla="*/ 1146 h 1846"/>
                  <a:gd name="T84" fmla="*/ 2088 w 5061"/>
                  <a:gd name="T85" fmla="*/ 1328 h 1846"/>
                  <a:gd name="T86" fmla="*/ 1879 w 5061"/>
                  <a:gd name="T87" fmla="*/ 1410 h 1846"/>
                  <a:gd name="T88" fmla="*/ 1656 w 5061"/>
                  <a:gd name="T89" fmla="*/ 1553 h 1846"/>
                  <a:gd name="T90" fmla="*/ 892 w 5061"/>
                  <a:gd name="T91" fmla="*/ 1377 h 1846"/>
                  <a:gd name="T92" fmla="*/ 397 w 5061"/>
                  <a:gd name="T93" fmla="*/ 1297 h 1846"/>
                  <a:gd name="T94" fmla="*/ 77 w 5061"/>
                  <a:gd name="T95" fmla="*/ 1349 h 1846"/>
                  <a:gd name="T96" fmla="*/ 141 w 5061"/>
                  <a:gd name="T97" fmla="*/ 1210 h 1846"/>
                  <a:gd name="T98" fmla="*/ 120 w 5061"/>
                  <a:gd name="T99" fmla="*/ 1159 h 1846"/>
                  <a:gd name="T100" fmla="*/ 684 w 5061"/>
                  <a:gd name="T101" fmla="*/ 1179 h 1846"/>
                  <a:gd name="T102" fmla="*/ 1194 w 5061"/>
                  <a:gd name="T103" fmla="*/ 1148 h 1846"/>
                  <a:gd name="T104" fmla="*/ 1466 w 5061"/>
                  <a:gd name="T105" fmla="*/ 1090 h 1846"/>
                  <a:gd name="T106" fmla="*/ 1625 w 5061"/>
                  <a:gd name="T107" fmla="*/ 1047 h 1846"/>
                  <a:gd name="T108" fmla="*/ 1821 w 5061"/>
                  <a:gd name="T109" fmla="*/ 861 h 1846"/>
                  <a:gd name="T110" fmla="*/ 2399 w 5061"/>
                  <a:gd name="T111" fmla="*/ 847 h 1846"/>
                  <a:gd name="T112" fmla="*/ 2649 w 5061"/>
                  <a:gd name="T113" fmla="*/ 748 h 1846"/>
                  <a:gd name="T114" fmla="*/ 2893 w 5061"/>
                  <a:gd name="T115" fmla="*/ 578 h 1846"/>
                  <a:gd name="T116" fmla="*/ 2668 w 5061"/>
                  <a:gd name="T117" fmla="*/ 347 h 1846"/>
                  <a:gd name="T118" fmla="*/ 2137 w 5061"/>
                  <a:gd name="T119" fmla="*/ 172 h 1846"/>
                  <a:gd name="T120" fmla="*/ 2583 w 5061"/>
                  <a:gd name="T121" fmla="*/ 19 h 1846"/>
                  <a:gd name="T122" fmla="*/ 2864 w 5061"/>
                  <a:gd name="T123" fmla="*/ 9 h 1846"/>
                  <a:gd name="T124" fmla="*/ 3050 w 5061"/>
                  <a:gd name="T125" fmla="*/ 5 h 184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5061"/>
                  <a:gd name="T190" fmla="*/ 0 h 1846"/>
                  <a:gd name="T191" fmla="*/ 5061 w 5061"/>
                  <a:gd name="T192" fmla="*/ 1846 h 184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5061" h="1846">
                    <a:moveTo>
                      <a:pt x="3141" y="33"/>
                    </a:moveTo>
                    <a:lnTo>
                      <a:pt x="3200" y="21"/>
                    </a:lnTo>
                    <a:lnTo>
                      <a:pt x="3258" y="15"/>
                    </a:lnTo>
                    <a:lnTo>
                      <a:pt x="3316" y="11"/>
                    </a:lnTo>
                    <a:lnTo>
                      <a:pt x="3376" y="9"/>
                    </a:lnTo>
                    <a:lnTo>
                      <a:pt x="3434" y="7"/>
                    </a:lnTo>
                    <a:lnTo>
                      <a:pt x="3492" y="5"/>
                    </a:lnTo>
                    <a:lnTo>
                      <a:pt x="3553" y="2"/>
                    </a:lnTo>
                    <a:lnTo>
                      <a:pt x="3613" y="0"/>
                    </a:lnTo>
                    <a:lnTo>
                      <a:pt x="3603" y="4"/>
                    </a:lnTo>
                    <a:lnTo>
                      <a:pt x="3591" y="9"/>
                    </a:lnTo>
                    <a:lnTo>
                      <a:pt x="3584" y="17"/>
                    </a:lnTo>
                    <a:lnTo>
                      <a:pt x="3585" y="33"/>
                    </a:lnTo>
                    <a:lnTo>
                      <a:pt x="3601" y="44"/>
                    </a:lnTo>
                    <a:lnTo>
                      <a:pt x="3620" y="50"/>
                    </a:lnTo>
                    <a:lnTo>
                      <a:pt x="3640" y="50"/>
                    </a:lnTo>
                    <a:lnTo>
                      <a:pt x="3661" y="46"/>
                    </a:lnTo>
                    <a:lnTo>
                      <a:pt x="3719" y="40"/>
                    </a:lnTo>
                    <a:lnTo>
                      <a:pt x="3779" y="36"/>
                    </a:lnTo>
                    <a:lnTo>
                      <a:pt x="3838" y="36"/>
                    </a:lnTo>
                    <a:lnTo>
                      <a:pt x="3898" y="38"/>
                    </a:lnTo>
                    <a:lnTo>
                      <a:pt x="3956" y="38"/>
                    </a:lnTo>
                    <a:lnTo>
                      <a:pt x="4014" y="46"/>
                    </a:lnTo>
                    <a:lnTo>
                      <a:pt x="4072" y="52"/>
                    </a:lnTo>
                    <a:lnTo>
                      <a:pt x="4132" y="66"/>
                    </a:lnTo>
                    <a:lnTo>
                      <a:pt x="4119" y="89"/>
                    </a:lnTo>
                    <a:lnTo>
                      <a:pt x="4136" y="97"/>
                    </a:lnTo>
                    <a:lnTo>
                      <a:pt x="4156" y="104"/>
                    </a:lnTo>
                    <a:lnTo>
                      <a:pt x="4175" y="108"/>
                    </a:lnTo>
                    <a:lnTo>
                      <a:pt x="4196" y="114"/>
                    </a:lnTo>
                    <a:lnTo>
                      <a:pt x="4216" y="116"/>
                    </a:lnTo>
                    <a:lnTo>
                      <a:pt x="4237" y="120"/>
                    </a:lnTo>
                    <a:lnTo>
                      <a:pt x="4256" y="124"/>
                    </a:lnTo>
                    <a:lnTo>
                      <a:pt x="4278" y="132"/>
                    </a:lnTo>
                    <a:lnTo>
                      <a:pt x="4394" y="170"/>
                    </a:lnTo>
                    <a:lnTo>
                      <a:pt x="4514" y="223"/>
                    </a:lnTo>
                    <a:lnTo>
                      <a:pt x="4631" y="285"/>
                    </a:lnTo>
                    <a:lnTo>
                      <a:pt x="4741" y="360"/>
                    </a:lnTo>
                    <a:lnTo>
                      <a:pt x="4840" y="446"/>
                    </a:lnTo>
                    <a:lnTo>
                      <a:pt x="4928" y="545"/>
                    </a:lnTo>
                    <a:lnTo>
                      <a:pt x="4995" y="655"/>
                    </a:lnTo>
                    <a:lnTo>
                      <a:pt x="5042" y="781"/>
                    </a:lnTo>
                    <a:lnTo>
                      <a:pt x="5050" y="818"/>
                    </a:lnTo>
                    <a:lnTo>
                      <a:pt x="5057" y="857"/>
                    </a:lnTo>
                    <a:lnTo>
                      <a:pt x="5059" y="896"/>
                    </a:lnTo>
                    <a:lnTo>
                      <a:pt x="5061" y="934"/>
                    </a:lnTo>
                    <a:lnTo>
                      <a:pt x="5056" y="971"/>
                    </a:lnTo>
                    <a:lnTo>
                      <a:pt x="5052" y="1012"/>
                    </a:lnTo>
                    <a:lnTo>
                      <a:pt x="5042" y="1049"/>
                    </a:lnTo>
                    <a:lnTo>
                      <a:pt x="5032" y="1090"/>
                    </a:lnTo>
                    <a:lnTo>
                      <a:pt x="5009" y="1072"/>
                    </a:lnTo>
                    <a:lnTo>
                      <a:pt x="4995" y="1086"/>
                    </a:lnTo>
                    <a:lnTo>
                      <a:pt x="4988" y="1103"/>
                    </a:lnTo>
                    <a:lnTo>
                      <a:pt x="4980" y="1121"/>
                    </a:lnTo>
                    <a:lnTo>
                      <a:pt x="4974" y="1140"/>
                    </a:lnTo>
                    <a:lnTo>
                      <a:pt x="4966" y="1159"/>
                    </a:lnTo>
                    <a:lnTo>
                      <a:pt x="4959" y="1179"/>
                    </a:lnTo>
                    <a:lnTo>
                      <a:pt x="4951" y="1198"/>
                    </a:lnTo>
                    <a:lnTo>
                      <a:pt x="4943" y="1218"/>
                    </a:lnTo>
                    <a:lnTo>
                      <a:pt x="4891" y="1282"/>
                    </a:lnTo>
                    <a:lnTo>
                      <a:pt x="4887" y="1274"/>
                    </a:lnTo>
                    <a:lnTo>
                      <a:pt x="4887" y="1268"/>
                    </a:lnTo>
                    <a:lnTo>
                      <a:pt x="4887" y="1264"/>
                    </a:lnTo>
                    <a:lnTo>
                      <a:pt x="4879" y="1256"/>
                    </a:lnTo>
                    <a:lnTo>
                      <a:pt x="4867" y="1254"/>
                    </a:lnTo>
                    <a:lnTo>
                      <a:pt x="4848" y="1284"/>
                    </a:lnTo>
                    <a:lnTo>
                      <a:pt x="4829" y="1313"/>
                    </a:lnTo>
                    <a:lnTo>
                      <a:pt x="4807" y="1340"/>
                    </a:lnTo>
                    <a:lnTo>
                      <a:pt x="4788" y="1367"/>
                    </a:lnTo>
                    <a:lnTo>
                      <a:pt x="4763" y="1392"/>
                    </a:lnTo>
                    <a:lnTo>
                      <a:pt x="4739" y="1419"/>
                    </a:lnTo>
                    <a:lnTo>
                      <a:pt x="4714" y="1445"/>
                    </a:lnTo>
                    <a:lnTo>
                      <a:pt x="4691" y="1470"/>
                    </a:lnTo>
                    <a:lnTo>
                      <a:pt x="4668" y="1460"/>
                    </a:lnTo>
                    <a:lnTo>
                      <a:pt x="4642" y="1478"/>
                    </a:lnTo>
                    <a:lnTo>
                      <a:pt x="4617" y="1497"/>
                    </a:lnTo>
                    <a:lnTo>
                      <a:pt x="4592" y="1516"/>
                    </a:lnTo>
                    <a:lnTo>
                      <a:pt x="4567" y="1536"/>
                    </a:lnTo>
                    <a:lnTo>
                      <a:pt x="4540" y="1553"/>
                    </a:lnTo>
                    <a:lnTo>
                      <a:pt x="4512" y="1571"/>
                    </a:lnTo>
                    <a:lnTo>
                      <a:pt x="4485" y="1588"/>
                    </a:lnTo>
                    <a:lnTo>
                      <a:pt x="4460" y="1606"/>
                    </a:lnTo>
                    <a:lnTo>
                      <a:pt x="4425" y="1611"/>
                    </a:lnTo>
                    <a:lnTo>
                      <a:pt x="4394" y="1623"/>
                    </a:lnTo>
                    <a:lnTo>
                      <a:pt x="4365" y="1638"/>
                    </a:lnTo>
                    <a:lnTo>
                      <a:pt x="4336" y="1658"/>
                    </a:lnTo>
                    <a:lnTo>
                      <a:pt x="4307" y="1675"/>
                    </a:lnTo>
                    <a:lnTo>
                      <a:pt x="4280" y="1695"/>
                    </a:lnTo>
                    <a:lnTo>
                      <a:pt x="4249" y="1710"/>
                    </a:lnTo>
                    <a:lnTo>
                      <a:pt x="4218" y="1728"/>
                    </a:lnTo>
                    <a:lnTo>
                      <a:pt x="4148" y="1755"/>
                    </a:lnTo>
                    <a:lnTo>
                      <a:pt x="4158" y="1745"/>
                    </a:lnTo>
                    <a:lnTo>
                      <a:pt x="4169" y="1737"/>
                    </a:lnTo>
                    <a:lnTo>
                      <a:pt x="4177" y="1726"/>
                    </a:lnTo>
                    <a:lnTo>
                      <a:pt x="4189" y="1714"/>
                    </a:lnTo>
                    <a:lnTo>
                      <a:pt x="4181" y="1704"/>
                    </a:lnTo>
                    <a:lnTo>
                      <a:pt x="4173" y="1701"/>
                    </a:lnTo>
                    <a:lnTo>
                      <a:pt x="4163" y="1699"/>
                    </a:lnTo>
                    <a:lnTo>
                      <a:pt x="4156" y="1702"/>
                    </a:lnTo>
                    <a:lnTo>
                      <a:pt x="4136" y="1710"/>
                    </a:lnTo>
                    <a:lnTo>
                      <a:pt x="4119" y="1718"/>
                    </a:lnTo>
                    <a:lnTo>
                      <a:pt x="3909" y="1817"/>
                    </a:lnTo>
                    <a:lnTo>
                      <a:pt x="3888" y="1799"/>
                    </a:lnTo>
                    <a:lnTo>
                      <a:pt x="3869" y="1794"/>
                    </a:lnTo>
                    <a:lnTo>
                      <a:pt x="3845" y="1796"/>
                    </a:lnTo>
                    <a:lnTo>
                      <a:pt x="3824" y="1805"/>
                    </a:lnTo>
                    <a:lnTo>
                      <a:pt x="3799" y="1815"/>
                    </a:lnTo>
                    <a:lnTo>
                      <a:pt x="3776" y="1825"/>
                    </a:lnTo>
                    <a:lnTo>
                      <a:pt x="3752" y="1834"/>
                    </a:lnTo>
                    <a:lnTo>
                      <a:pt x="3731" y="1840"/>
                    </a:lnTo>
                    <a:lnTo>
                      <a:pt x="3721" y="1830"/>
                    </a:lnTo>
                    <a:lnTo>
                      <a:pt x="3708" y="1834"/>
                    </a:lnTo>
                    <a:lnTo>
                      <a:pt x="3696" y="1836"/>
                    </a:lnTo>
                    <a:lnTo>
                      <a:pt x="3682" y="1832"/>
                    </a:lnTo>
                    <a:lnTo>
                      <a:pt x="3671" y="1830"/>
                    </a:lnTo>
                    <a:lnTo>
                      <a:pt x="3657" y="1827"/>
                    </a:lnTo>
                    <a:lnTo>
                      <a:pt x="3644" y="1825"/>
                    </a:lnTo>
                    <a:lnTo>
                      <a:pt x="3630" y="1823"/>
                    </a:lnTo>
                    <a:lnTo>
                      <a:pt x="3618" y="1825"/>
                    </a:lnTo>
                    <a:lnTo>
                      <a:pt x="3591" y="1823"/>
                    </a:lnTo>
                    <a:lnTo>
                      <a:pt x="3566" y="1827"/>
                    </a:lnTo>
                    <a:lnTo>
                      <a:pt x="3541" y="1832"/>
                    </a:lnTo>
                    <a:lnTo>
                      <a:pt x="3518" y="1840"/>
                    </a:lnTo>
                    <a:lnTo>
                      <a:pt x="3494" y="1844"/>
                    </a:lnTo>
                    <a:lnTo>
                      <a:pt x="3471" y="1846"/>
                    </a:lnTo>
                    <a:lnTo>
                      <a:pt x="3448" y="1840"/>
                    </a:lnTo>
                    <a:lnTo>
                      <a:pt x="3426" y="1830"/>
                    </a:lnTo>
                    <a:lnTo>
                      <a:pt x="3345" y="1817"/>
                    </a:lnTo>
                    <a:lnTo>
                      <a:pt x="3265" y="1805"/>
                    </a:lnTo>
                    <a:lnTo>
                      <a:pt x="3184" y="1794"/>
                    </a:lnTo>
                    <a:lnTo>
                      <a:pt x="3103" y="1786"/>
                    </a:lnTo>
                    <a:lnTo>
                      <a:pt x="3019" y="1778"/>
                    </a:lnTo>
                    <a:lnTo>
                      <a:pt x="2938" y="1776"/>
                    </a:lnTo>
                    <a:lnTo>
                      <a:pt x="2858" y="1776"/>
                    </a:lnTo>
                    <a:lnTo>
                      <a:pt x="2785" y="1784"/>
                    </a:lnTo>
                    <a:lnTo>
                      <a:pt x="2767" y="1788"/>
                    </a:lnTo>
                    <a:lnTo>
                      <a:pt x="2750" y="1792"/>
                    </a:lnTo>
                    <a:lnTo>
                      <a:pt x="2730" y="1796"/>
                    </a:lnTo>
                    <a:lnTo>
                      <a:pt x="2713" y="1801"/>
                    </a:lnTo>
                    <a:lnTo>
                      <a:pt x="2693" y="1805"/>
                    </a:lnTo>
                    <a:lnTo>
                      <a:pt x="2674" y="1811"/>
                    </a:lnTo>
                    <a:lnTo>
                      <a:pt x="2657" y="1817"/>
                    </a:lnTo>
                    <a:lnTo>
                      <a:pt x="2639" y="1825"/>
                    </a:lnTo>
                    <a:lnTo>
                      <a:pt x="2651" y="1811"/>
                    </a:lnTo>
                    <a:lnTo>
                      <a:pt x="2668" y="1801"/>
                    </a:lnTo>
                    <a:lnTo>
                      <a:pt x="2674" y="1794"/>
                    </a:lnTo>
                    <a:lnTo>
                      <a:pt x="2682" y="1786"/>
                    </a:lnTo>
                    <a:lnTo>
                      <a:pt x="2686" y="1774"/>
                    </a:lnTo>
                    <a:lnTo>
                      <a:pt x="2686" y="1765"/>
                    </a:lnTo>
                    <a:lnTo>
                      <a:pt x="2674" y="1761"/>
                    </a:lnTo>
                    <a:lnTo>
                      <a:pt x="2662" y="1761"/>
                    </a:lnTo>
                    <a:lnTo>
                      <a:pt x="2651" y="1761"/>
                    </a:lnTo>
                    <a:lnTo>
                      <a:pt x="2639" y="1766"/>
                    </a:lnTo>
                    <a:lnTo>
                      <a:pt x="2625" y="1770"/>
                    </a:lnTo>
                    <a:lnTo>
                      <a:pt x="2614" y="1776"/>
                    </a:lnTo>
                    <a:lnTo>
                      <a:pt x="2602" y="1782"/>
                    </a:lnTo>
                    <a:lnTo>
                      <a:pt x="2593" y="1788"/>
                    </a:lnTo>
                    <a:lnTo>
                      <a:pt x="2560" y="1807"/>
                    </a:lnTo>
                    <a:lnTo>
                      <a:pt x="2569" y="1792"/>
                    </a:lnTo>
                    <a:lnTo>
                      <a:pt x="2585" y="1776"/>
                    </a:lnTo>
                    <a:lnTo>
                      <a:pt x="2602" y="1761"/>
                    </a:lnTo>
                    <a:lnTo>
                      <a:pt x="2622" y="1747"/>
                    </a:lnTo>
                    <a:lnTo>
                      <a:pt x="2639" y="1734"/>
                    </a:lnTo>
                    <a:lnTo>
                      <a:pt x="2660" y="1722"/>
                    </a:lnTo>
                    <a:lnTo>
                      <a:pt x="2682" y="1710"/>
                    </a:lnTo>
                    <a:lnTo>
                      <a:pt x="2705" y="1704"/>
                    </a:lnTo>
                    <a:lnTo>
                      <a:pt x="2693" y="1689"/>
                    </a:lnTo>
                    <a:lnTo>
                      <a:pt x="2682" y="1681"/>
                    </a:lnTo>
                    <a:lnTo>
                      <a:pt x="2666" y="1679"/>
                    </a:lnTo>
                    <a:lnTo>
                      <a:pt x="2653" y="1681"/>
                    </a:lnTo>
                    <a:lnTo>
                      <a:pt x="2635" y="1681"/>
                    </a:lnTo>
                    <a:lnTo>
                      <a:pt x="2618" y="1685"/>
                    </a:lnTo>
                    <a:lnTo>
                      <a:pt x="2602" y="1687"/>
                    </a:lnTo>
                    <a:lnTo>
                      <a:pt x="2589" y="1689"/>
                    </a:lnTo>
                    <a:lnTo>
                      <a:pt x="2662" y="1640"/>
                    </a:lnTo>
                    <a:lnTo>
                      <a:pt x="2742" y="1617"/>
                    </a:lnTo>
                    <a:lnTo>
                      <a:pt x="2823" y="1613"/>
                    </a:lnTo>
                    <a:lnTo>
                      <a:pt x="2911" y="1623"/>
                    </a:lnTo>
                    <a:lnTo>
                      <a:pt x="2994" y="1638"/>
                    </a:lnTo>
                    <a:lnTo>
                      <a:pt x="3079" y="1658"/>
                    </a:lnTo>
                    <a:lnTo>
                      <a:pt x="3161" y="1670"/>
                    </a:lnTo>
                    <a:lnTo>
                      <a:pt x="3244" y="1675"/>
                    </a:lnTo>
                    <a:lnTo>
                      <a:pt x="3343" y="1677"/>
                    </a:lnTo>
                    <a:lnTo>
                      <a:pt x="3444" y="1671"/>
                    </a:lnTo>
                    <a:lnTo>
                      <a:pt x="3541" y="1658"/>
                    </a:lnTo>
                    <a:lnTo>
                      <a:pt x="3638" y="1640"/>
                    </a:lnTo>
                    <a:lnTo>
                      <a:pt x="3733" y="1617"/>
                    </a:lnTo>
                    <a:lnTo>
                      <a:pt x="3828" y="1594"/>
                    </a:lnTo>
                    <a:lnTo>
                      <a:pt x="3923" y="1571"/>
                    </a:lnTo>
                    <a:lnTo>
                      <a:pt x="4020" y="1549"/>
                    </a:lnTo>
                    <a:lnTo>
                      <a:pt x="4070" y="1532"/>
                    </a:lnTo>
                    <a:lnTo>
                      <a:pt x="4121" y="1514"/>
                    </a:lnTo>
                    <a:lnTo>
                      <a:pt x="4169" y="1489"/>
                    </a:lnTo>
                    <a:lnTo>
                      <a:pt x="4218" y="1464"/>
                    </a:lnTo>
                    <a:lnTo>
                      <a:pt x="4262" y="1433"/>
                    </a:lnTo>
                    <a:lnTo>
                      <a:pt x="4305" y="1400"/>
                    </a:lnTo>
                    <a:lnTo>
                      <a:pt x="4346" y="1363"/>
                    </a:lnTo>
                    <a:lnTo>
                      <a:pt x="4386" y="1324"/>
                    </a:lnTo>
                    <a:lnTo>
                      <a:pt x="4386" y="1315"/>
                    </a:lnTo>
                    <a:lnTo>
                      <a:pt x="4381" y="1307"/>
                    </a:lnTo>
                    <a:lnTo>
                      <a:pt x="4326" y="1349"/>
                    </a:lnTo>
                    <a:lnTo>
                      <a:pt x="4272" y="1390"/>
                    </a:lnTo>
                    <a:lnTo>
                      <a:pt x="4214" y="1425"/>
                    </a:lnTo>
                    <a:lnTo>
                      <a:pt x="4158" y="1458"/>
                    </a:lnTo>
                    <a:lnTo>
                      <a:pt x="4097" y="1485"/>
                    </a:lnTo>
                    <a:lnTo>
                      <a:pt x="4035" y="1509"/>
                    </a:lnTo>
                    <a:lnTo>
                      <a:pt x="3971" y="1526"/>
                    </a:lnTo>
                    <a:lnTo>
                      <a:pt x="3909" y="1540"/>
                    </a:lnTo>
                    <a:lnTo>
                      <a:pt x="3905" y="1532"/>
                    </a:lnTo>
                    <a:lnTo>
                      <a:pt x="3907" y="1522"/>
                    </a:lnTo>
                    <a:lnTo>
                      <a:pt x="3905" y="1512"/>
                    </a:lnTo>
                    <a:lnTo>
                      <a:pt x="3900" y="1507"/>
                    </a:lnTo>
                    <a:lnTo>
                      <a:pt x="3886" y="1512"/>
                    </a:lnTo>
                    <a:lnTo>
                      <a:pt x="3876" y="1522"/>
                    </a:lnTo>
                    <a:lnTo>
                      <a:pt x="3871" y="1532"/>
                    </a:lnTo>
                    <a:lnTo>
                      <a:pt x="3865" y="1542"/>
                    </a:lnTo>
                    <a:lnTo>
                      <a:pt x="3857" y="1547"/>
                    </a:lnTo>
                    <a:lnTo>
                      <a:pt x="3849" y="1555"/>
                    </a:lnTo>
                    <a:lnTo>
                      <a:pt x="3838" y="1559"/>
                    </a:lnTo>
                    <a:lnTo>
                      <a:pt x="3824" y="1563"/>
                    </a:lnTo>
                    <a:lnTo>
                      <a:pt x="3818" y="1542"/>
                    </a:lnTo>
                    <a:lnTo>
                      <a:pt x="3814" y="1522"/>
                    </a:lnTo>
                    <a:lnTo>
                      <a:pt x="3803" y="1503"/>
                    </a:lnTo>
                    <a:lnTo>
                      <a:pt x="3793" y="1485"/>
                    </a:lnTo>
                    <a:lnTo>
                      <a:pt x="3777" y="1466"/>
                    </a:lnTo>
                    <a:lnTo>
                      <a:pt x="3762" y="1452"/>
                    </a:lnTo>
                    <a:lnTo>
                      <a:pt x="3743" y="1439"/>
                    </a:lnTo>
                    <a:lnTo>
                      <a:pt x="3725" y="1433"/>
                    </a:lnTo>
                    <a:lnTo>
                      <a:pt x="3725" y="1448"/>
                    </a:lnTo>
                    <a:lnTo>
                      <a:pt x="3733" y="1466"/>
                    </a:lnTo>
                    <a:lnTo>
                      <a:pt x="3744" y="1481"/>
                    </a:lnTo>
                    <a:lnTo>
                      <a:pt x="3758" y="1499"/>
                    </a:lnTo>
                    <a:lnTo>
                      <a:pt x="3768" y="1514"/>
                    </a:lnTo>
                    <a:lnTo>
                      <a:pt x="3777" y="1532"/>
                    </a:lnTo>
                    <a:lnTo>
                      <a:pt x="3779" y="1549"/>
                    </a:lnTo>
                    <a:lnTo>
                      <a:pt x="3777" y="1573"/>
                    </a:lnTo>
                    <a:lnTo>
                      <a:pt x="3768" y="1567"/>
                    </a:lnTo>
                    <a:lnTo>
                      <a:pt x="3766" y="1557"/>
                    </a:lnTo>
                    <a:lnTo>
                      <a:pt x="3760" y="1543"/>
                    </a:lnTo>
                    <a:lnTo>
                      <a:pt x="3754" y="1536"/>
                    </a:lnTo>
                    <a:lnTo>
                      <a:pt x="3733" y="1516"/>
                    </a:lnTo>
                    <a:lnTo>
                      <a:pt x="3712" y="1503"/>
                    </a:lnTo>
                    <a:lnTo>
                      <a:pt x="3688" y="1489"/>
                    </a:lnTo>
                    <a:lnTo>
                      <a:pt x="3665" y="1483"/>
                    </a:lnTo>
                    <a:lnTo>
                      <a:pt x="3640" y="1476"/>
                    </a:lnTo>
                    <a:lnTo>
                      <a:pt x="3617" y="1474"/>
                    </a:lnTo>
                    <a:lnTo>
                      <a:pt x="3591" y="1470"/>
                    </a:lnTo>
                    <a:lnTo>
                      <a:pt x="3566" y="1470"/>
                    </a:lnTo>
                    <a:lnTo>
                      <a:pt x="3556" y="1474"/>
                    </a:lnTo>
                    <a:lnTo>
                      <a:pt x="3549" y="1479"/>
                    </a:lnTo>
                    <a:lnTo>
                      <a:pt x="3572" y="1485"/>
                    </a:lnTo>
                    <a:lnTo>
                      <a:pt x="3597" y="1491"/>
                    </a:lnTo>
                    <a:lnTo>
                      <a:pt x="3624" y="1499"/>
                    </a:lnTo>
                    <a:lnTo>
                      <a:pt x="3651" y="1509"/>
                    </a:lnTo>
                    <a:lnTo>
                      <a:pt x="3675" y="1518"/>
                    </a:lnTo>
                    <a:lnTo>
                      <a:pt x="3698" y="1536"/>
                    </a:lnTo>
                    <a:lnTo>
                      <a:pt x="3717" y="1555"/>
                    </a:lnTo>
                    <a:lnTo>
                      <a:pt x="3735" y="1582"/>
                    </a:lnTo>
                    <a:lnTo>
                      <a:pt x="3663" y="1596"/>
                    </a:lnTo>
                    <a:lnTo>
                      <a:pt x="3591" y="1611"/>
                    </a:lnTo>
                    <a:lnTo>
                      <a:pt x="3518" y="1623"/>
                    </a:lnTo>
                    <a:lnTo>
                      <a:pt x="3446" y="1631"/>
                    </a:lnTo>
                    <a:lnTo>
                      <a:pt x="3372" y="1629"/>
                    </a:lnTo>
                    <a:lnTo>
                      <a:pt x="3300" y="1621"/>
                    </a:lnTo>
                    <a:lnTo>
                      <a:pt x="3231" y="1602"/>
                    </a:lnTo>
                    <a:lnTo>
                      <a:pt x="3165" y="1573"/>
                    </a:lnTo>
                    <a:lnTo>
                      <a:pt x="3097" y="1547"/>
                    </a:lnTo>
                    <a:lnTo>
                      <a:pt x="3031" y="1524"/>
                    </a:lnTo>
                    <a:lnTo>
                      <a:pt x="2963" y="1499"/>
                    </a:lnTo>
                    <a:lnTo>
                      <a:pt x="2899" y="1476"/>
                    </a:lnTo>
                    <a:lnTo>
                      <a:pt x="2831" y="1454"/>
                    </a:lnTo>
                    <a:lnTo>
                      <a:pt x="2763" y="1439"/>
                    </a:lnTo>
                    <a:lnTo>
                      <a:pt x="2695" y="1429"/>
                    </a:lnTo>
                    <a:lnTo>
                      <a:pt x="2629" y="1427"/>
                    </a:lnTo>
                    <a:lnTo>
                      <a:pt x="2641" y="1408"/>
                    </a:lnTo>
                    <a:lnTo>
                      <a:pt x="2651" y="1390"/>
                    </a:lnTo>
                    <a:lnTo>
                      <a:pt x="2655" y="1371"/>
                    </a:lnTo>
                    <a:lnTo>
                      <a:pt x="2655" y="1353"/>
                    </a:lnTo>
                    <a:lnTo>
                      <a:pt x="2639" y="1346"/>
                    </a:lnTo>
                    <a:lnTo>
                      <a:pt x="2631" y="1346"/>
                    </a:lnTo>
                    <a:lnTo>
                      <a:pt x="2624" y="1351"/>
                    </a:lnTo>
                    <a:lnTo>
                      <a:pt x="2622" y="1363"/>
                    </a:lnTo>
                    <a:lnTo>
                      <a:pt x="2618" y="1375"/>
                    </a:lnTo>
                    <a:lnTo>
                      <a:pt x="2614" y="1388"/>
                    </a:lnTo>
                    <a:lnTo>
                      <a:pt x="2608" y="1400"/>
                    </a:lnTo>
                    <a:lnTo>
                      <a:pt x="2602" y="1410"/>
                    </a:lnTo>
                    <a:lnTo>
                      <a:pt x="2602" y="1423"/>
                    </a:lnTo>
                    <a:lnTo>
                      <a:pt x="2591" y="1415"/>
                    </a:lnTo>
                    <a:lnTo>
                      <a:pt x="2579" y="1415"/>
                    </a:lnTo>
                    <a:lnTo>
                      <a:pt x="2567" y="1415"/>
                    </a:lnTo>
                    <a:lnTo>
                      <a:pt x="2556" y="1419"/>
                    </a:lnTo>
                    <a:lnTo>
                      <a:pt x="2544" y="1419"/>
                    </a:lnTo>
                    <a:lnTo>
                      <a:pt x="2534" y="1419"/>
                    </a:lnTo>
                    <a:lnTo>
                      <a:pt x="2525" y="1414"/>
                    </a:lnTo>
                    <a:lnTo>
                      <a:pt x="2519" y="1404"/>
                    </a:lnTo>
                    <a:lnTo>
                      <a:pt x="2505" y="1402"/>
                    </a:lnTo>
                    <a:lnTo>
                      <a:pt x="2492" y="1402"/>
                    </a:lnTo>
                    <a:lnTo>
                      <a:pt x="2478" y="1402"/>
                    </a:lnTo>
                    <a:lnTo>
                      <a:pt x="2466" y="1404"/>
                    </a:lnTo>
                    <a:lnTo>
                      <a:pt x="2453" y="1406"/>
                    </a:lnTo>
                    <a:lnTo>
                      <a:pt x="2441" y="1412"/>
                    </a:lnTo>
                    <a:lnTo>
                      <a:pt x="2430" y="1417"/>
                    </a:lnTo>
                    <a:lnTo>
                      <a:pt x="2424" y="1427"/>
                    </a:lnTo>
                    <a:lnTo>
                      <a:pt x="2399" y="1425"/>
                    </a:lnTo>
                    <a:lnTo>
                      <a:pt x="2373" y="1431"/>
                    </a:lnTo>
                    <a:lnTo>
                      <a:pt x="2348" y="1437"/>
                    </a:lnTo>
                    <a:lnTo>
                      <a:pt x="2325" y="1445"/>
                    </a:lnTo>
                    <a:lnTo>
                      <a:pt x="2302" y="1448"/>
                    </a:lnTo>
                    <a:lnTo>
                      <a:pt x="2278" y="1446"/>
                    </a:lnTo>
                    <a:lnTo>
                      <a:pt x="2255" y="1439"/>
                    </a:lnTo>
                    <a:lnTo>
                      <a:pt x="2232" y="1427"/>
                    </a:lnTo>
                    <a:lnTo>
                      <a:pt x="2243" y="1421"/>
                    </a:lnTo>
                    <a:lnTo>
                      <a:pt x="2257" y="1419"/>
                    </a:lnTo>
                    <a:lnTo>
                      <a:pt x="2273" y="1415"/>
                    </a:lnTo>
                    <a:lnTo>
                      <a:pt x="2288" y="1414"/>
                    </a:lnTo>
                    <a:lnTo>
                      <a:pt x="2300" y="1408"/>
                    </a:lnTo>
                    <a:lnTo>
                      <a:pt x="2311" y="1402"/>
                    </a:lnTo>
                    <a:lnTo>
                      <a:pt x="2319" y="1392"/>
                    </a:lnTo>
                    <a:lnTo>
                      <a:pt x="2327" y="1381"/>
                    </a:lnTo>
                    <a:lnTo>
                      <a:pt x="2300" y="1381"/>
                    </a:lnTo>
                    <a:lnTo>
                      <a:pt x="2273" y="1384"/>
                    </a:lnTo>
                    <a:lnTo>
                      <a:pt x="2245" y="1386"/>
                    </a:lnTo>
                    <a:lnTo>
                      <a:pt x="2218" y="1388"/>
                    </a:lnTo>
                    <a:lnTo>
                      <a:pt x="2191" y="1384"/>
                    </a:lnTo>
                    <a:lnTo>
                      <a:pt x="2168" y="1377"/>
                    </a:lnTo>
                    <a:lnTo>
                      <a:pt x="2145" y="1363"/>
                    </a:lnTo>
                    <a:lnTo>
                      <a:pt x="2129" y="1344"/>
                    </a:lnTo>
                    <a:lnTo>
                      <a:pt x="2131" y="1330"/>
                    </a:lnTo>
                    <a:lnTo>
                      <a:pt x="2133" y="1322"/>
                    </a:lnTo>
                    <a:lnTo>
                      <a:pt x="2135" y="1317"/>
                    </a:lnTo>
                    <a:lnTo>
                      <a:pt x="2148" y="1311"/>
                    </a:lnTo>
                    <a:lnTo>
                      <a:pt x="2172" y="1317"/>
                    </a:lnTo>
                    <a:lnTo>
                      <a:pt x="2199" y="1317"/>
                    </a:lnTo>
                    <a:lnTo>
                      <a:pt x="2224" y="1313"/>
                    </a:lnTo>
                    <a:lnTo>
                      <a:pt x="2251" y="1305"/>
                    </a:lnTo>
                    <a:lnTo>
                      <a:pt x="2276" y="1293"/>
                    </a:lnTo>
                    <a:lnTo>
                      <a:pt x="2304" y="1282"/>
                    </a:lnTo>
                    <a:lnTo>
                      <a:pt x="2327" y="1266"/>
                    </a:lnTo>
                    <a:lnTo>
                      <a:pt x="2350" y="1254"/>
                    </a:lnTo>
                    <a:lnTo>
                      <a:pt x="2350" y="1245"/>
                    </a:lnTo>
                    <a:lnTo>
                      <a:pt x="2323" y="1243"/>
                    </a:lnTo>
                    <a:lnTo>
                      <a:pt x="2296" y="1251"/>
                    </a:lnTo>
                    <a:lnTo>
                      <a:pt x="2269" y="1258"/>
                    </a:lnTo>
                    <a:lnTo>
                      <a:pt x="2243" y="1268"/>
                    </a:lnTo>
                    <a:lnTo>
                      <a:pt x="2216" y="1272"/>
                    </a:lnTo>
                    <a:lnTo>
                      <a:pt x="2193" y="1272"/>
                    </a:lnTo>
                    <a:lnTo>
                      <a:pt x="2170" y="1262"/>
                    </a:lnTo>
                    <a:lnTo>
                      <a:pt x="2152" y="1241"/>
                    </a:lnTo>
                    <a:lnTo>
                      <a:pt x="2146" y="1225"/>
                    </a:lnTo>
                    <a:lnTo>
                      <a:pt x="2150" y="1214"/>
                    </a:lnTo>
                    <a:lnTo>
                      <a:pt x="2156" y="1204"/>
                    </a:lnTo>
                    <a:lnTo>
                      <a:pt x="2168" y="1198"/>
                    </a:lnTo>
                    <a:lnTo>
                      <a:pt x="2179" y="1190"/>
                    </a:lnTo>
                    <a:lnTo>
                      <a:pt x="2193" y="1185"/>
                    </a:lnTo>
                    <a:lnTo>
                      <a:pt x="2203" y="1177"/>
                    </a:lnTo>
                    <a:lnTo>
                      <a:pt x="2214" y="1171"/>
                    </a:lnTo>
                    <a:lnTo>
                      <a:pt x="2240" y="1163"/>
                    </a:lnTo>
                    <a:lnTo>
                      <a:pt x="2267" y="1157"/>
                    </a:lnTo>
                    <a:lnTo>
                      <a:pt x="2292" y="1152"/>
                    </a:lnTo>
                    <a:lnTo>
                      <a:pt x="2319" y="1150"/>
                    </a:lnTo>
                    <a:lnTo>
                      <a:pt x="2344" y="1148"/>
                    </a:lnTo>
                    <a:lnTo>
                      <a:pt x="2371" y="1152"/>
                    </a:lnTo>
                    <a:lnTo>
                      <a:pt x="2397" y="1156"/>
                    </a:lnTo>
                    <a:lnTo>
                      <a:pt x="2424" y="1165"/>
                    </a:lnTo>
                    <a:lnTo>
                      <a:pt x="2515" y="1185"/>
                    </a:lnTo>
                    <a:lnTo>
                      <a:pt x="2606" y="1210"/>
                    </a:lnTo>
                    <a:lnTo>
                      <a:pt x="2697" y="1239"/>
                    </a:lnTo>
                    <a:lnTo>
                      <a:pt x="2790" y="1268"/>
                    </a:lnTo>
                    <a:lnTo>
                      <a:pt x="2881" y="1289"/>
                    </a:lnTo>
                    <a:lnTo>
                      <a:pt x="2975" y="1307"/>
                    </a:lnTo>
                    <a:lnTo>
                      <a:pt x="3068" y="1309"/>
                    </a:lnTo>
                    <a:lnTo>
                      <a:pt x="3165" y="1301"/>
                    </a:lnTo>
                    <a:lnTo>
                      <a:pt x="3190" y="1284"/>
                    </a:lnTo>
                    <a:lnTo>
                      <a:pt x="3219" y="1274"/>
                    </a:lnTo>
                    <a:lnTo>
                      <a:pt x="3244" y="1266"/>
                    </a:lnTo>
                    <a:lnTo>
                      <a:pt x="3273" y="1264"/>
                    </a:lnTo>
                    <a:lnTo>
                      <a:pt x="3300" y="1262"/>
                    </a:lnTo>
                    <a:lnTo>
                      <a:pt x="3329" y="1266"/>
                    </a:lnTo>
                    <a:lnTo>
                      <a:pt x="3359" y="1270"/>
                    </a:lnTo>
                    <a:lnTo>
                      <a:pt x="3393" y="1278"/>
                    </a:lnTo>
                    <a:lnTo>
                      <a:pt x="3399" y="1270"/>
                    </a:lnTo>
                    <a:lnTo>
                      <a:pt x="3403" y="1264"/>
                    </a:lnTo>
                    <a:lnTo>
                      <a:pt x="3370" y="1247"/>
                    </a:lnTo>
                    <a:lnTo>
                      <a:pt x="3339" y="1237"/>
                    </a:lnTo>
                    <a:lnTo>
                      <a:pt x="3306" y="1231"/>
                    </a:lnTo>
                    <a:lnTo>
                      <a:pt x="3273" y="1233"/>
                    </a:lnTo>
                    <a:lnTo>
                      <a:pt x="3238" y="1235"/>
                    </a:lnTo>
                    <a:lnTo>
                      <a:pt x="3205" y="1243"/>
                    </a:lnTo>
                    <a:lnTo>
                      <a:pt x="3174" y="1253"/>
                    </a:lnTo>
                    <a:lnTo>
                      <a:pt x="3145" y="1264"/>
                    </a:lnTo>
                    <a:lnTo>
                      <a:pt x="3134" y="1251"/>
                    </a:lnTo>
                    <a:lnTo>
                      <a:pt x="3134" y="1239"/>
                    </a:lnTo>
                    <a:lnTo>
                      <a:pt x="3136" y="1227"/>
                    </a:lnTo>
                    <a:lnTo>
                      <a:pt x="3141" y="1218"/>
                    </a:lnTo>
                    <a:lnTo>
                      <a:pt x="3159" y="1183"/>
                    </a:lnTo>
                    <a:lnTo>
                      <a:pt x="3184" y="1154"/>
                    </a:lnTo>
                    <a:lnTo>
                      <a:pt x="3213" y="1128"/>
                    </a:lnTo>
                    <a:lnTo>
                      <a:pt x="3248" y="1111"/>
                    </a:lnTo>
                    <a:lnTo>
                      <a:pt x="3283" y="1093"/>
                    </a:lnTo>
                    <a:lnTo>
                      <a:pt x="3320" y="1078"/>
                    </a:lnTo>
                    <a:lnTo>
                      <a:pt x="3357" y="1064"/>
                    </a:lnTo>
                    <a:lnTo>
                      <a:pt x="3393" y="1053"/>
                    </a:lnTo>
                    <a:lnTo>
                      <a:pt x="3390" y="1039"/>
                    </a:lnTo>
                    <a:lnTo>
                      <a:pt x="3349" y="1041"/>
                    </a:lnTo>
                    <a:lnTo>
                      <a:pt x="3308" y="1051"/>
                    </a:lnTo>
                    <a:lnTo>
                      <a:pt x="3267" y="1062"/>
                    </a:lnTo>
                    <a:lnTo>
                      <a:pt x="3231" y="1080"/>
                    </a:lnTo>
                    <a:lnTo>
                      <a:pt x="3194" y="1097"/>
                    </a:lnTo>
                    <a:lnTo>
                      <a:pt x="3161" y="1123"/>
                    </a:lnTo>
                    <a:lnTo>
                      <a:pt x="3132" y="1152"/>
                    </a:lnTo>
                    <a:lnTo>
                      <a:pt x="3108" y="1185"/>
                    </a:lnTo>
                    <a:lnTo>
                      <a:pt x="3103" y="1173"/>
                    </a:lnTo>
                    <a:lnTo>
                      <a:pt x="3105" y="1161"/>
                    </a:lnTo>
                    <a:lnTo>
                      <a:pt x="3108" y="1146"/>
                    </a:lnTo>
                    <a:lnTo>
                      <a:pt x="3114" y="1132"/>
                    </a:lnTo>
                    <a:lnTo>
                      <a:pt x="3118" y="1115"/>
                    </a:lnTo>
                    <a:lnTo>
                      <a:pt x="3124" y="1099"/>
                    </a:lnTo>
                    <a:lnTo>
                      <a:pt x="3126" y="1084"/>
                    </a:lnTo>
                    <a:lnTo>
                      <a:pt x="3126" y="1072"/>
                    </a:lnTo>
                    <a:lnTo>
                      <a:pt x="3112" y="1076"/>
                    </a:lnTo>
                    <a:lnTo>
                      <a:pt x="3103" y="1086"/>
                    </a:lnTo>
                    <a:lnTo>
                      <a:pt x="3093" y="1097"/>
                    </a:lnTo>
                    <a:lnTo>
                      <a:pt x="3087" y="1111"/>
                    </a:lnTo>
                    <a:lnTo>
                      <a:pt x="3081" y="1125"/>
                    </a:lnTo>
                    <a:lnTo>
                      <a:pt x="3079" y="1140"/>
                    </a:lnTo>
                    <a:lnTo>
                      <a:pt x="3077" y="1156"/>
                    </a:lnTo>
                    <a:lnTo>
                      <a:pt x="3079" y="1171"/>
                    </a:lnTo>
                    <a:lnTo>
                      <a:pt x="3062" y="1138"/>
                    </a:lnTo>
                    <a:lnTo>
                      <a:pt x="3048" y="1107"/>
                    </a:lnTo>
                    <a:lnTo>
                      <a:pt x="3037" y="1072"/>
                    </a:lnTo>
                    <a:lnTo>
                      <a:pt x="3031" y="1039"/>
                    </a:lnTo>
                    <a:lnTo>
                      <a:pt x="3025" y="1004"/>
                    </a:lnTo>
                    <a:lnTo>
                      <a:pt x="3027" y="969"/>
                    </a:lnTo>
                    <a:lnTo>
                      <a:pt x="3033" y="934"/>
                    </a:lnTo>
                    <a:lnTo>
                      <a:pt x="3046" y="900"/>
                    </a:lnTo>
                    <a:lnTo>
                      <a:pt x="3085" y="818"/>
                    </a:lnTo>
                    <a:lnTo>
                      <a:pt x="3141" y="754"/>
                    </a:lnTo>
                    <a:lnTo>
                      <a:pt x="3209" y="704"/>
                    </a:lnTo>
                    <a:lnTo>
                      <a:pt x="3287" y="667"/>
                    </a:lnTo>
                    <a:lnTo>
                      <a:pt x="3368" y="636"/>
                    </a:lnTo>
                    <a:lnTo>
                      <a:pt x="3454" y="611"/>
                    </a:lnTo>
                    <a:lnTo>
                      <a:pt x="3537" y="585"/>
                    </a:lnTo>
                    <a:lnTo>
                      <a:pt x="3618" y="562"/>
                    </a:lnTo>
                    <a:lnTo>
                      <a:pt x="3661" y="556"/>
                    </a:lnTo>
                    <a:lnTo>
                      <a:pt x="3706" y="550"/>
                    </a:lnTo>
                    <a:lnTo>
                      <a:pt x="3748" y="543"/>
                    </a:lnTo>
                    <a:lnTo>
                      <a:pt x="3793" y="537"/>
                    </a:lnTo>
                    <a:lnTo>
                      <a:pt x="3836" y="525"/>
                    </a:lnTo>
                    <a:lnTo>
                      <a:pt x="3880" y="516"/>
                    </a:lnTo>
                    <a:lnTo>
                      <a:pt x="3925" y="502"/>
                    </a:lnTo>
                    <a:lnTo>
                      <a:pt x="3969" y="490"/>
                    </a:lnTo>
                    <a:lnTo>
                      <a:pt x="3971" y="485"/>
                    </a:lnTo>
                    <a:lnTo>
                      <a:pt x="3969" y="483"/>
                    </a:lnTo>
                    <a:lnTo>
                      <a:pt x="3964" y="479"/>
                    </a:lnTo>
                    <a:lnTo>
                      <a:pt x="3960" y="477"/>
                    </a:lnTo>
                    <a:lnTo>
                      <a:pt x="3855" y="490"/>
                    </a:lnTo>
                    <a:lnTo>
                      <a:pt x="3750" y="508"/>
                    </a:lnTo>
                    <a:lnTo>
                      <a:pt x="3646" y="523"/>
                    </a:lnTo>
                    <a:lnTo>
                      <a:pt x="3543" y="545"/>
                    </a:lnTo>
                    <a:lnTo>
                      <a:pt x="3438" y="570"/>
                    </a:lnTo>
                    <a:lnTo>
                      <a:pt x="3337" y="601"/>
                    </a:lnTo>
                    <a:lnTo>
                      <a:pt x="3240" y="642"/>
                    </a:lnTo>
                    <a:lnTo>
                      <a:pt x="3149" y="692"/>
                    </a:lnTo>
                    <a:lnTo>
                      <a:pt x="3116" y="727"/>
                    </a:lnTo>
                    <a:lnTo>
                      <a:pt x="3083" y="764"/>
                    </a:lnTo>
                    <a:lnTo>
                      <a:pt x="3052" y="803"/>
                    </a:lnTo>
                    <a:lnTo>
                      <a:pt x="3025" y="843"/>
                    </a:lnTo>
                    <a:lnTo>
                      <a:pt x="3002" y="884"/>
                    </a:lnTo>
                    <a:lnTo>
                      <a:pt x="2984" y="931"/>
                    </a:lnTo>
                    <a:lnTo>
                      <a:pt x="2975" y="977"/>
                    </a:lnTo>
                    <a:lnTo>
                      <a:pt x="2977" y="1029"/>
                    </a:lnTo>
                    <a:lnTo>
                      <a:pt x="2982" y="1057"/>
                    </a:lnTo>
                    <a:lnTo>
                      <a:pt x="2992" y="1084"/>
                    </a:lnTo>
                    <a:lnTo>
                      <a:pt x="3004" y="1111"/>
                    </a:lnTo>
                    <a:lnTo>
                      <a:pt x="3017" y="1140"/>
                    </a:lnTo>
                    <a:lnTo>
                      <a:pt x="3029" y="1163"/>
                    </a:lnTo>
                    <a:lnTo>
                      <a:pt x="3046" y="1189"/>
                    </a:lnTo>
                    <a:lnTo>
                      <a:pt x="3066" y="1210"/>
                    </a:lnTo>
                    <a:lnTo>
                      <a:pt x="3089" y="1231"/>
                    </a:lnTo>
                    <a:lnTo>
                      <a:pt x="3099" y="1268"/>
                    </a:lnTo>
                    <a:lnTo>
                      <a:pt x="2994" y="1268"/>
                    </a:lnTo>
                    <a:lnTo>
                      <a:pt x="2897" y="1256"/>
                    </a:lnTo>
                    <a:lnTo>
                      <a:pt x="2800" y="1231"/>
                    </a:lnTo>
                    <a:lnTo>
                      <a:pt x="2707" y="1204"/>
                    </a:lnTo>
                    <a:lnTo>
                      <a:pt x="2612" y="1171"/>
                    </a:lnTo>
                    <a:lnTo>
                      <a:pt x="2519" y="1142"/>
                    </a:lnTo>
                    <a:lnTo>
                      <a:pt x="2420" y="1119"/>
                    </a:lnTo>
                    <a:lnTo>
                      <a:pt x="2321" y="1109"/>
                    </a:lnTo>
                    <a:lnTo>
                      <a:pt x="2323" y="1090"/>
                    </a:lnTo>
                    <a:lnTo>
                      <a:pt x="2337" y="1070"/>
                    </a:lnTo>
                    <a:lnTo>
                      <a:pt x="2346" y="1049"/>
                    </a:lnTo>
                    <a:lnTo>
                      <a:pt x="2350" y="1029"/>
                    </a:lnTo>
                    <a:lnTo>
                      <a:pt x="2335" y="1033"/>
                    </a:lnTo>
                    <a:lnTo>
                      <a:pt x="2323" y="1041"/>
                    </a:lnTo>
                    <a:lnTo>
                      <a:pt x="2311" y="1051"/>
                    </a:lnTo>
                    <a:lnTo>
                      <a:pt x="2305" y="1062"/>
                    </a:lnTo>
                    <a:lnTo>
                      <a:pt x="2298" y="1074"/>
                    </a:lnTo>
                    <a:lnTo>
                      <a:pt x="2292" y="1088"/>
                    </a:lnTo>
                    <a:lnTo>
                      <a:pt x="2286" y="1099"/>
                    </a:lnTo>
                    <a:lnTo>
                      <a:pt x="2284" y="1115"/>
                    </a:lnTo>
                    <a:lnTo>
                      <a:pt x="2259" y="1123"/>
                    </a:lnTo>
                    <a:lnTo>
                      <a:pt x="2232" y="1130"/>
                    </a:lnTo>
                    <a:lnTo>
                      <a:pt x="2205" y="1136"/>
                    </a:lnTo>
                    <a:lnTo>
                      <a:pt x="2181" y="1146"/>
                    </a:lnTo>
                    <a:lnTo>
                      <a:pt x="2156" y="1154"/>
                    </a:lnTo>
                    <a:lnTo>
                      <a:pt x="2135" y="1167"/>
                    </a:lnTo>
                    <a:lnTo>
                      <a:pt x="2115" y="1185"/>
                    </a:lnTo>
                    <a:lnTo>
                      <a:pt x="2102" y="1208"/>
                    </a:lnTo>
                    <a:lnTo>
                      <a:pt x="2096" y="1225"/>
                    </a:lnTo>
                    <a:lnTo>
                      <a:pt x="2098" y="1245"/>
                    </a:lnTo>
                    <a:lnTo>
                      <a:pt x="2104" y="1262"/>
                    </a:lnTo>
                    <a:lnTo>
                      <a:pt x="2119" y="1274"/>
                    </a:lnTo>
                    <a:lnTo>
                      <a:pt x="2108" y="1291"/>
                    </a:lnTo>
                    <a:lnTo>
                      <a:pt x="2096" y="1309"/>
                    </a:lnTo>
                    <a:lnTo>
                      <a:pt x="2090" y="1318"/>
                    </a:lnTo>
                    <a:lnTo>
                      <a:pt x="2088" y="1328"/>
                    </a:lnTo>
                    <a:lnTo>
                      <a:pt x="2086" y="1340"/>
                    </a:lnTo>
                    <a:lnTo>
                      <a:pt x="2086" y="1353"/>
                    </a:lnTo>
                    <a:lnTo>
                      <a:pt x="2063" y="1349"/>
                    </a:lnTo>
                    <a:lnTo>
                      <a:pt x="2046" y="1351"/>
                    </a:lnTo>
                    <a:lnTo>
                      <a:pt x="2026" y="1355"/>
                    </a:lnTo>
                    <a:lnTo>
                      <a:pt x="2009" y="1365"/>
                    </a:lnTo>
                    <a:lnTo>
                      <a:pt x="1989" y="1371"/>
                    </a:lnTo>
                    <a:lnTo>
                      <a:pt x="1972" y="1381"/>
                    </a:lnTo>
                    <a:lnTo>
                      <a:pt x="1954" y="1388"/>
                    </a:lnTo>
                    <a:lnTo>
                      <a:pt x="1937" y="1394"/>
                    </a:lnTo>
                    <a:lnTo>
                      <a:pt x="1906" y="1398"/>
                    </a:lnTo>
                    <a:lnTo>
                      <a:pt x="1879" y="1410"/>
                    </a:lnTo>
                    <a:lnTo>
                      <a:pt x="1852" y="1421"/>
                    </a:lnTo>
                    <a:lnTo>
                      <a:pt x="1828" y="1437"/>
                    </a:lnTo>
                    <a:lnTo>
                      <a:pt x="1803" y="1448"/>
                    </a:lnTo>
                    <a:lnTo>
                      <a:pt x="1778" y="1460"/>
                    </a:lnTo>
                    <a:lnTo>
                      <a:pt x="1751" y="1462"/>
                    </a:lnTo>
                    <a:lnTo>
                      <a:pt x="1722" y="1460"/>
                    </a:lnTo>
                    <a:lnTo>
                      <a:pt x="1708" y="1493"/>
                    </a:lnTo>
                    <a:lnTo>
                      <a:pt x="1693" y="1487"/>
                    </a:lnTo>
                    <a:lnTo>
                      <a:pt x="1679" y="1491"/>
                    </a:lnTo>
                    <a:lnTo>
                      <a:pt x="1667" y="1499"/>
                    </a:lnTo>
                    <a:lnTo>
                      <a:pt x="1662" y="1512"/>
                    </a:lnTo>
                    <a:lnTo>
                      <a:pt x="1656" y="1553"/>
                    </a:lnTo>
                    <a:lnTo>
                      <a:pt x="1590" y="1555"/>
                    </a:lnTo>
                    <a:lnTo>
                      <a:pt x="1526" y="1551"/>
                    </a:lnTo>
                    <a:lnTo>
                      <a:pt x="1464" y="1540"/>
                    </a:lnTo>
                    <a:lnTo>
                      <a:pt x="1404" y="1524"/>
                    </a:lnTo>
                    <a:lnTo>
                      <a:pt x="1342" y="1505"/>
                    </a:lnTo>
                    <a:lnTo>
                      <a:pt x="1281" y="1487"/>
                    </a:lnTo>
                    <a:lnTo>
                      <a:pt x="1219" y="1470"/>
                    </a:lnTo>
                    <a:lnTo>
                      <a:pt x="1159" y="1460"/>
                    </a:lnTo>
                    <a:lnTo>
                      <a:pt x="1093" y="1431"/>
                    </a:lnTo>
                    <a:lnTo>
                      <a:pt x="1027" y="1410"/>
                    </a:lnTo>
                    <a:lnTo>
                      <a:pt x="960" y="1390"/>
                    </a:lnTo>
                    <a:lnTo>
                      <a:pt x="892" y="1377"/>
                    </a:lnTo>
                    <a:lnTo>
                      <a:pt x="822" y="1361"/>
                    </a:lnTo>
                    <a:lnTo>
                      <a:pt x="754" y="1348"/>
                    </a:lnTo>
                    <a:lnTo>
                      <a:pt x="686" y="1328"/>
                    </a:lnTo>
                    <a:lnTo>
                      <a:pt x="622" y="1307"/>
                    </a:lnTo>
                    <a:lnTo>
                      <a:pt x="591" y="1309"/>
                    </a:lnTo>
                    <a:lnTo>
                      <a:pt x="562" y="1305"/>
                    </a:lnTo>
                    <a:lnTo>
                      <a:pt x="535" y="1297"/>
                    </a:lnTo>
                    <a:lnTo>
                      <a:pt x="508" y="1291"/>
                    </a:lnTo>
                    <a:lnTo>
                      <a:pt x="479" y="1284"/>
                    </a:lnTo>
                    <a:lnTo>
                      <a:pt x="451" y="1282"/>
                    </a:lnTo>
                    <a:lnTo>
                      <a:pt x="424" y="1284"/>
                    </a:lnTo>
                    <a:lnTo>
                      <a:pt x="397" y="1297"/>
                    </a:lnTo>
                    <a:lnTo>
                      <a:pt x="368" y="1303"/>
                    </a:lnTo>
                    <a:lnTo>
                      <a:pt x="339" y="1315"/>
                    </a:lnTo>
                    <a:lnTo>
                      <a:pt x="312" y="1326"/>
                    </a:lnTo>
                    <a:lnTo>
                      <a:pt x="285" y="1338"/>
                    </a:lnTo>
                    <a:lnTo>
                      <a:pt x="256" y="1348"/>
                    </a:lnTo>
                    <a:lnTo>
                      <a:pt x="228" y="1355"/>
                    </a:lnTo>
                    <a:lnTo>
                      <a:pt x="199" y="1357"/>
                    </a:lnTo>
                    <a:lnTo>
                      <a:pt x="172" y="1357"/>
                    </a:lnTo>
                    <a:lnTo>
                      <a:pt x="147" y="1355"/>
                    </a:lnTo>
                    <a:lnTo>
                      <a:pt x="124" y="1355"/>
                    </a:lnTo>
                    <a:lnTo>
                      <a:pt x="100" y="1353"/>
                    </a:lnTo>
                    <a:lnTo>
                      <a:pt x="77" y="1349"/>
                    </a:lnTo>
                    <a:lnTo>
                      <a:pt x="54" y="1342"/>
                    </a:lnTo>
                    <a:lnTo>
                      <a:pt x="33" y="1334"/>
                    </a:lnTo>
                    <a:lnTo>
                      <a:pt x="13" y="1322"/>
                    </a:lnTo>
                    <a:lnTo>
                      <a:pt x="0" y="1307"/>
                    </a:lnTo>
                    <a:lnTo>
                      <a:pt x="3" y="1278"/>
                    </a:lnTo>
                    <a:lnTo>
                      <a:pt x="21" y="1264"/>
                    </a:lnTo>
                    <a:lnTo>
                      <a:pt x="42" y="1256"/>
                    </a:lnTo>
                    <a:lnTo>
                      <a:pt x="64" y="1247"/>
                    </a:lnTo>
                    <a:lnTo>
                      <a:pt x="87" y="1241"/>
                    </a:lnTo>
                    <a:lnTo>
                      <a:pt x="106" y="1231"/>
                    </a:lnTo>
                    <a:lnTo>
                      <a:pt x="126" y="1223"/>
                    </a:lnTo>
                    <a:lnTo>
                      <a:pt x="141" y="1210"/>
                    </a:lnTo>
                    <a:lnTo>
                      <a:pt x="159" y="1198"/>
                    </a:lnTo>
                    <a:lnTo>
                      <a:pt x="143" y="1192"/>
                    </a:lnTo>
                    <a:lnTo>
                      <a:pt x="128" y="1192"/>
                    </a:lnTo>
                    <a:lnTo>
                      <a:pt x="112" y="1192"/>
                    </a:lnTo>
                    <a:lnTo>
                      <a:pt x="98" y="1196"/>
                    </a:lnTo>
                    <a:lnTo>
                      <a:pt x="83" y="1198"/>
                    </a:lnTo>
                    <a:lnTo>
                      <a:pt x="67" y="1204"/>
                    </a:lnTo>
                    <a:lnTo>
                      <a:pt x="52" y="1210"/>
                    </a:lnTo>
                    <a:lnTo>
                      <a:pt x="36" y="1218"/>
                    </a:lnTo>
                    <a:lnTo>
                      <a:pt x="60" y="1187"/>
                    </a:lnTo>
                    <a:lnTo>
                      <a:pt x="89" y="1167"/>
                    </a:lnTo>
                    <a:lnTo>
                      <a:pt x="120" y="1159"/>
                    </a:lnTo>
                    <a:lnTo>
                      <a:pt x="157" y="1157"/>
                    </a:lnTo>
                    <a:lnTo>
                      <a:pt x="194" y="1159"/>
                    </a:lnTo>
                    <a:lnTo>
                      <a:pt x="234" y="1161"/>
                    </a:lnTo>
                    <a:lnTo>
                      <a:pt x="273" y="1163"/>
                    </a:lnTo>
                    <a:lnTo>
                      <a:pt x="314" y="1161"/>
                    </a:lnTo>
                    <a:lnTo>
                      <a:pt x="366" y="1163"/>
                    </a:lnTo>
                    <a:lnTo>
                      <a:pt x="420" y="1165"/>
                    </a:lnTo>
                    <a:lnTo>
                      <a:pt x="473" y="1163"/>
                    </a:lnTo>
                    <a:lnTo>
                      <a:pt x="529" y="1163"/>
                    </a:lnTo>
                    <a:lnTo>
                      <a:pt x="581" y="1163"/>
                    </a:lnTo>
                    <a:lnTo>
                      <a:pt x="634" y="1169"/>
                    </a:lnTo>
                    <a:lnTo>
                      <a:pt x="684" y="1179"/>
                    </a:lnTo>
                    <a:lnTo>
                      <a:pt x="735" y="1198"/>
                    </a:lnTo>
                    <a:lnTo>
                      <a:pt x="762" y="1196"/>
                    </a:lnTo>
                    <a:lnTo>
                      <a:pt x="791" y="1192"/>
                    </a:lnTo>
                    <a:lnTo>
                      <a:pt x="818" y="1185"/>
                    </a:lnTo>
                    <a:lnTo>
                      <a:pt x="845" y="1177"/>
                    </a:lnTo>
                    <a:lnTo>
                      <a:pt x="870" y="1167"/>
                    </a:lnTo>
                    <a:lnTo>
                      <a:pt x="899" y="1161"/>
                    </a:lnTo>
                    <a:lnTo>
                      <a:pt x="925" y="1159"/>
                    </a:lnTo>
                    <a:lnTo>
                      <a:pt x="954" y="1165"/>
                    </a:lnTo>
                    <a:lnTo>
                      <a:pt x="1031" y="1161"/>
                    </a:lnTo>
                    <a:lnTo>
                      <a:pt x="1113" y="1157"/>
                    </a:lnTo>
                    <a:lnTo>
                      <a:pt x="1194" y="1148"/>
                    </a:lnTo>
                    <a:lnTo>
                      <a:pt x="1278" y="1144"/>
                    </a:lnTo>
                    <a:lnTo>
                      <a:pt x="1359" y="1142"/>
                    </a:lnTo>
                    <a:lnTo>
                      <a:pt x="1441" y="1150"/>
                    </a:lnTo>
                    <a:lnTo>
                      <a:pt x="1518" y="1165"/>
                    </a:lnTo>
                    <a:lnTo>
                      <a:pt x="1596" y="1198"/>
                    </a:lnTo>
                    <a:lnTo>
                      <a:pt x="1594" y="1183"/>
                    </a:lnTo>
                    <a:lnTo>
                      <a:pt x="1588" y="1171"/>
                    </a:lnTo>
                    <a:lnTo>
                      <a:pt x="1574" y="1159"/>
                    </a:lnTo>
                    <a:lnTo>
                      <a:pt x="1563" y="1152"/>
                    </a:lnTo>
                    <a:lnTo>
                      <a:pt x="1404" y="1109"/>
                    </a:lnTo>
                    <a:lnTo>
                      <a:pt x="1433" y="1097"/>
                    </a:lnTo>
                    <a:lnTo>
                      <a:pt x="1466" y="1090"/>
                    </a:lnTo>
                    <a:lnTo>
                      <a:pt x="1501" y="1084"/>
                    </a:lnTo>
                    <a:lnTo>
                      <a:pt x="1539" y="1080"/>
                    </a:lnTo>
                    <a:lnTo>
                      <a:pt x="1574" y="1076"/>
                    </a:lnTo>
                    <a:lnTo>
                      <a:pt x="1613" y="1076"/>
                    </a:lnTo>
                    <a:lnTo>
                      <a:pt x="1650" y="1078"/>
                    </a:lnTo>
                    <a:lnTo>
                      <a:pt x="1689" y="1086"/>
                    </a:lnTo>
                    <a:lnTo>
                      <a:pt x="1693" y="1080"/>
                    </a:lnTo>
                    <a:lnTo>
                      <a:pt x="1695" y="1072"/>
                    </a:lnTo>
                    <a:lnTo>
                      <a:pt x="1677" y="1062"/>
                    </a:lnTo>
                    <a:lnTo>
                      <a:pt x="1660" y="1057"/>
                    </a:lnTo>
                    <a:lnTo>
                      <a:pt x="1642" y="1049"/>
                    </a:lnTo>
                    <a:lnTo>
                      <a:pt x="1625" y="1047"/>
                    </a:lnTo>
                    <a:lnTo>
                      <a:pt x="1605" y="1041"/>
                    </a:lnTo>
                    <a:lnTo>
                      <a:pt x="1586" y="1041"/>
                    </a:lnTo>
                    <a:lnTo>
                      <a:pt x="1567" y="1041"/>
                    </a:lnTo>
                    <a:lnTo>
                      <a:pt x="1549" y="1043"/>
                    </a:lnTo>
                    <a:lnTo>
                      <a:pt x="1572" y="1012"/>
                    </a:lnTo>
                    <a:lnTo>
                      <a:pt x="1601" y="987"/>
                    </a:lnTo>
                    <a:lnTo>
                      <a:pt x="1634" y="962"/>
                    </a:lnTo>
                    <a:lnTo>
                      <a:pt x="1671" y="940"/>
                    </a:lnTo>
                    <a:lnTo>
                      <a:pt x="1706" y="917"/>
                    </a:lnTo>
                    <a:lnTo>
                      <a:pt x="1745" y="898"/>
                    </a:lnTo>
                    <a:lnTo>
                      <a:pt x="1784" y="878"/>
                    </a:lnTo>
                    <a:lnTo>
                      <a:pt x="1821" y="861"/>
                    </a:lnTo>
                    <a:lnTo>
                      <a:pt x="1867" y="841"/>
                    </a:lnTo>
                    <a:lnTo>
                      <a:pt x="1918" y="824"/>
                    </a:lnTo>
                    <a:lnTo>
                      <a:pt x="1970" y="810"/>
                    </a:lnTo>
                    <a:lnTo>
                      <a:pt x="2022" y="801"/>
                    </a:lnTo>
                    <a:lnTo>
                      <a:pt x="2075" y="793"/>
                    </a:lnTo>
                    <a:lnTo>
                      <a:pt x="2131" y="791"/>
                    </a:lnTo>
                    <a:lnTo>
                      <a:pt x="2185" y="793"/>
                    </a:lnTo>
                    <a:lnTo>
                      <a:pt x="2241" y="805"/>
                    </a:lnTo>
                    <a:lnTo>
                      <a:pt x="2274" y="830"/>
                    </a:lnTo>
                    <a:lnTo>
                      <a:pt x="2315" y="845"/>
                    </a:lnTo>
                    <a:lnTo>
                      <a:pt x="2356" y="849"/>
                    </a:lnTo>
                    <a:lnTo>
                      <a:pt x="2399" y="847"/>
                    </a:lnTo>
                    <a:lnTo>
                      <a:pt x="2439" y="837"/>
                    </a:lnTo>
                    <a:lnTo>
                      <a:pt x="2482" y="828"/>
                    </a:lnTo>
                    <a:lnTo>
                      <a:pt x="2521" y="818"/>
                    </a:lnTo>
                    <a:lnTo>
                      <a:pt x="2560" y="814"/>
                    </a:lnTo>
                    <a:lnTo>
                      <a:pt x="2571" y="806"/>
                    </a:lnTo>
                    <a:lnTo>
                      <a:pt x="2583" y="801"/>
                    </a:lnTo>
                    <a:lnTo>
                      <a:pt x="2594" y="793"/>
                    </a:lnTo>
                    <a:lnTo>
                      <a:pt x="2608" y="787"/>
                    </a:lnTo>
                    <a:lnTo>
                      <a:pt x="2618" y="779"/>
                    </a:lnTo>
                    <a:lnTo>
                      <a:pt x="2629" y="772"/>
                    </a:lnTo>
                    <a:lnTo>
                      <a:pt x="2639" y="760"/>
                    </a:lnTo>
                    <a:lnTo>
                      <a:pt x="2649" y="748"/>
                    </a:lnTo>
                    <a:lnTo>
                      <a:pt x="2672" y="742"/>
                    </a:lnTo>
                    <a:lnTo>
                      <a:pt x="2701" y="737"/>
                    </a:lnTo>
                    <a:lnTo>
                      <a:pt x="2726" y="731"/>
                    </a:lnTo>
                    <a:lnTo>
                      <a:pt x="2753" y="725"/>
                    </a:lnTo>
                    <a:lnTo>
                      <a:pt x="2775" y="711"/>
                    </a:lnTo>
                    <a:lnTo>
                      <a:pt x="2796" y="698"/>
                    </a:lnTo>
                    <a:lnTo>
                      <a:pt x="2812" y="678"/>
                    </a:lnTo>
                    <a:lnTo>
                      <a:pt x="2821" y="655"/>
                    </a:lnTo>
                    <a:lnTo>
                      <a:pt x="2839" y="636"/>
                    </a:lnTo>
                    <a:lnTo>
                      <a:pt x="2860" y="618"/>
                    </a:lnTo>
                    <a:lnTo>
                      <a:pt x="2876" y="597"/>
                    </a:lnTo>
                    <a:lnTo>
                      <a:pt x="2893" y="578"/>
                    </a:lnTo>
                    <a:lnTo>
                      <a:pt x="2903" y="554"/>
                    </a:lnTo>
                    <a:lnTo>
                      <a:pt x="2907" y="533"/>
                    </a:lnTo>
                    <a:lnTo>
                      <a:pt x="2905" y="508"/>
                    </a:lnTo>
                    <a:lnTo>
                      <a:pt x="2893" y="483"/>
                    </a:lnTo>
                    <a:lnTo>
                      <a:pt x="2874" y="450"/>
                    </a:lnTo>
                    <a:lnTo>
                      <a:pt x="2849" y="428"/>
                    </a:lnTo>
                    <a:lnTo>
                      <a:pt x="2819" y="415"/>
                    </a:lnTo>
                    <a:lnTo>
                      <a:pt x="2788" y="407"/>
                    </a:lnTo>
                    <a:lnTo>
                      <a:pt x="2753" y="397"/>
                    </a:lnTo>
                    <a:lnTo>
                      <a:pt x="2722" y="388"/>
                    </a:lnTo>
                    <a:lnTo>
                      <a:pt x="2691" y="370"/>
                    </a:lnTo>
                    <a:lnTo>
                      <a:pt x="2668" y="347"/>
                    </a:lnTo>
                    <a:lnTo>
                      <a:pt x="2618" y="308"/>
                    </a:lnTo>
                    <a:lnTo>
                      <a:pt x="2561" y="285"/>
                    </a:lnTo>
                    <a:lnTo>
                      <a:pt x="2501" y="269"/>
                    </a:lnTo>
                    <a:lnTo>
                      <a:pt x="2439" y="263"/>
                    </a:lnTo>
                    <a:lnTo>
                      <a:pt x="2375" y="254"/>
                    </a:lnTo>
                    <a:lnTo>
                      <a:pt x="2313" y="246"/>
                    </a:lnTo>
                    <a:lnTo>
                      <a:pt x="2253" y="230"/>
                    </a:lnTo>
                    <a:lnTo>
                      <a:pt x="2199" y="205"/>
                    </a:lnTo>
                    <a:lnTo>
                      <a:pt x="2183" y="194"/>
                    </a:lnTo>
                    <a:lnTo>
                      <a:pt x="2168" y="186"/>
                    </a:lnTo>
                    <a:lnTo>
                      <a:pt x="2152" y="178"/>
                    </a:lnTo>
                    <a:lnTo>
                      <a:pt x="2137" y="172"/>
                    </a:lnTo>
                    <a:lnTo>
                      <a:pt x="2119" y="163"/>
                    </a:lnTo>
                    <a:lnTo>
                      <a:pt x="2104" y="155"/>
                    </a:lnTo>
                    <a:lnTo>
                      <a:pt x="2090" y="143"/>
                    </a:lnTo>
                    <a:lnTo>
                      <a:pt x="2079" y="132"/>
                    </a:lnTo>
                    <a:lnTo>
                      <a:pt x="2143" y="126"/>
                    </a:lnTo>
                    <a:lnTo>
                      <a:pt x="2207" y="116"/>
                    </a:lnTo>
                    <a:lnTo>
                      <a:pt x="2269" y="102"/>
                    </a:lnTo>
                    <a:lnTo>
                      <a:pt x="2333" y="87"/>
                    </a:lnTo>
                    <a:lnTo>
                      <a:pt x="2393" y="69"/>
                    </a:lnTo>
                    <a:lnTo>
                      <a:pt x="2457" y="52"/>
                    </a:lnTo>
                    <a:lnTo>
                      <a:pt x="2519" y="35"/>
                    </a:lnTo>
                    <a:lnTo>
                      <a:pt x="2583" y="19"/>
                    </a:lnTo>
                    <a:lnTo>
                      <a:pt x="2581" y="27"/>
                    </a:lnTo>
                    <a:lnTo>
                      <a:pt x="2581" y="40"/>
                    </a:lnTo>
                    <a:lnTo>
                      <a:pt x="2585" y="54"/>
                    </a:lnTo>
                    <a:lnTo>
                      <a:pt x="2598" y="66"/>
                    </a:lnTo>
                    <a:lnTo>
                      <a:pt x="2631" y="60"/>
                    </a:lnTo>
                    <a:lnTo>
                      <a:pt x="2664" y="54"/>
                    </a:lnTo>
                    <a:lnTo>
                      <a:pt x="2697" y="46"/>
                    </a:lnTo>
                    <a:lnTo>
                      <a:pt x="2730" y="38"/>
                    </a:lnTo>
                    <a:lnTo>
                      <a:pt x="2761" y="29"/>
                    </a:lnTo>
                    <a:lnTo>
                      <a:pt x="2794" y="21"/>
                    </a:lnTo>
                    <a:lnTo>
                      <a:pt x="2829" y="13"/>
                    </a:lnTo>
                    <a:lnTo>
                      <a:pt x="2864" y="9"/>
                    </a:lnTo>
                    <a:lnTo>
                      <a:pt x="2870" y="23"/>
                    </a:lnTo>
                    <a:lnTo>
                      <a:pt x="2881" y="31"/>
                    </a:lnTo>
                    <a:lnTo>
                      <a:pt x="2893" y="33"/>
                    </a:lnTo>
                    <a:lnTo>
                      <a:pt x="2911" y="33"/>
                    </a:lnTo>
                    <a:lnTo>
                      <a:pt x="2926" y="29"/>
                    </a:lnTo>
                    <a:lnTo>
                      <a:pt x="2944" y="27"/>
                    </a:lnTo>
                    <a:lnTo>
                      <a:pt x="2959" y="25"/>
                    </a:lnTo>
                    <a:lnTo>
                      <a:pt x="2977" y="27"/>
                    </a:lnTo>
                    <a:lnTo>
                      <a:pt x="2994" y="19"/>
                    </a:lnTo>
                    <a:lnTo>
                      <a:pt x="3011" y="13"/>
                    </a:lnTo>
                    <a:lnTo>
                      <a:pt x="3031" y="9"/>
                    </a:lnTo>
                    <a:lnTo>
                      <a:pt x="3050" y="5"/>
                    </a:lnTo>
                    <a:lnTo>
                      <a:pt x="3068" y="2"/>
                    </a:lnTo>
                    <a:lnTo>
                      <a:pt x="3087" y="2"/>
                    </a:lnTo>
                    <a:lnTo>
                      <a:pt x="3105" y="2"/>
                    </a:lnTo>
                    <a:lnTo>
                      <a:pt x="3122" y="4"/>
                    </a:lnTo>
                    <a:lnTo>
                      <a:pt x="3122" y="11"/>
                    </a:lnTo>
                    <a:lnTo>
                      <a:pt x="3128" y="19"/>
                    </a:lnTo>
                    <a:lnTo>
                      <a:pt x="3134" y="25"/>
                    </a:lnTo>
                    <a:lnTo>
                      <a:pt x="3141" y="33"/>
                    </a:lnTo>
                    <a:close/>
                  </a:path>
                </a:pathLst>
              </a:custGeom>
              <a:solidFill>
                <a:srgbClr val="CC6633"/>
              </a:solidFill>
              <a:ln w="9525">
                <a:noFill/>
                <a:round/>
                <a:headEnd/>
                <a:tailEnd/>
              </a:ln>
            </p:spPr>
            <p:txBody>
              <a:bodyPr>
                <a:prstTxWarp prst="textNoShape">
                  <a:avLst/>
                </a:prstTxWarp>
              </a:bodyPr>
              <a:lstStyle/>
              <a:p>
                <a:endParaRPr lang="en-US"/>
              </a:p>
            </p:txBody>
          </p:sp>
          <p:sp>
            <p:nvSpPr>
              <p:cNvPr id="55548" name="Freeform 536"/>
              <p:cNvSpPr>
                <a:spLocks noChangeAspect="1"/>
              </p:cNvSpPr>
              <p:nvPr/>
            </p:nvSpPr>
            <p:spPr bwMode="auto">
              <a:xfrm>
                <a:off x="4751" y="2662"/>
                <a:ext cx="29" cy="34"/>
              </a:xfrm>
              <a:custGeom>
                <a:avLst/>
                <a:gdLst>
                  <a:gd name="T0" fmla="*/ 139 w 149"/>
                  <a:gd name="T1" fmla="*/ 4 h 168"/>
                  <a:gd name="T2" fmla="*/ 139 w 149"/>
                  <a:gd name="T3" fmla="*/ 21 h 168"/>
                  <a:gd name="T4" fmla="*/ 133 w 149"/>
                  <a:gd name="T5" fmla="*/ 40 h 168"/>
                  <a:gd name="T6" fmla="*/ 124 w 149"/>
                  <a:gd name="T7" fmla="*/ 56 h 168"/>
                  <a:gd name="T8" fmla="*/ 112 w 149"/>
                  <a:gd name="T9" fmla="*/ 71 h 168"/>
                  <a:gd name="T10" fmla="*/ 97 w 149"/>
                  <a:gd name="T11" fmla="*/ 85 h 168"/>
                  <a:gd name="T12" fmla="*/ 81 w 149"/>
                  <a:gd name="T13" fmla="*/ 99 h 168"/>
                  <a:gd name="T14" fmla="*/ 66 w 149"/>
                  <a:gd name="T15" fmla="*/ 112 h 168"/>
                  <a:gd name="T16" fmla="*/ 56 w 149"/>
                  <a:gd name="T17" fmla="*/ 130 h 168"/>
                  <a:gd name="T18" fmla="*/ 67 w 149"/>
                  <a:gd name="T19" fmla="*/ 134 h 168"/>
                  <a:gd name="T20" fmla="*/ 79 w 149"/>
                  <a:gd name="T21" fmla="*/ 137 h 168"/>
                  <a:gd name="T22" fmla="*/ 91 w 149"/>
                  <a:gd name="T23" fmla="*/ 137 h 168"/>
                  <a:gd name="T24" fmla="*/ 102 w 149"/>
                  <a:gd name="T25" fmla="*/ 137 h 168"/>
                  <a:gd name="T26" fmla="*/ 112 w 149"/>
                  <a:gd name="T27" fmla="*/ 135 h 168"/>
                  <a:gd name="T28" fmla="*/ 124 w 149"/>
                  <a:gd name="T29" fmla="*/ 137 h 168"/>
                  <a:gd name="T30" fmla="*/ 135 w 149"/>
                  <a:gd name="T31" fmla="*/ 137 h 168"/>
                  <a:gd name="T32" fmla="*/ 149 w 149"/>
                  <a:gd name="T33" fmla="*/ 143 h 168"/>
                  <a:gd name="T34" fmla="*/ 137 w 149"/>
                  <a:gd name="T35" fmla="*/ 153 h 168"/>
                  <a:gd name="T36" fmla="*/ 126 w 149"/>
                  <a:gd name="T37" fmla="*/ 157 h 168"/>
                  <a:gd name="T38" fmla="*/ 110 w 149"/>
                  <a:gd name="T39" fmla="*/ 157 h 168"/>
                  <a:gd name="T40" fmla="*/ 97 w 149"/>
                  <a:gd name="T41" fmla="*/ 163 h 168"/>
                  <a:gd name="T42" fmla="*/ 83 w 149"/>
                  <a:gd name="T43" fmla="*/ 161 h 168"/>
                  <a:gd name="T44" fmla="*/ 71 w 149"/>
                  <a:gd name="T45" fmla="*/ 163 h 168"/>
                  <a:gd name="T46" fmla="*/ 60 w 149"/>
                  <a:gd name="T47" fmla="*/ 165 h 168"/>
                  <a:gd name="T48" fmla="*/ 50 w 149"/>
                  <a:gd name="T49" fmla="*/ 168 h 168"/>
                  <a:gd name="T50" fmla="*/ 38 w 149"/>
                  <a:gd name="T51" fmla="*/ 166 h 168"/>
                  <a:gd name="T52" fmla="*/ 27 w 149"/>
                  <a:gd name="T53" fmla="*/ 166 h 168"/>
                  <a:gd name="T54" fmla="*/ 17 w 149"/>
                  <a:gd name="T55" fmla="*/ 159 h 168"/>
                  <a:gd name="T56" fmla="*/ 9 w 149"/>
                  <a:gd name="T57" fmla="*/ 149 h 168"/>
                  <a:gd name="T58" fmla="*/ 13 w 149"/>
                  <a:gd name="T59" fmla="*/ 132 h 168"/>
                  <a:gd name="T60" fmla="*/ 25 w 149"/>
                  <a:gd name="T61" fmla="*/ 118 h 168"/>
                  <a:gd name="T62" fmla="*/ 36 w 149"/>
                  <a:gd name="T63" fmla="*/ 102 h 168"/>
                  <a:gd name="T64" fmla="*/ 50 w 149"/>
                  <a:gd name="T65" fmla="*/ 91 h 168"/>
                  <a:gd name="T66" fmla="*/ 62 w 149"/>
                  <a:gd name="T67" fmla="*/ 77 h 168"/>
                  <a:gd name="T68" fmla="*/ 73 w 149"/>
                  <a:gd name="T69" fmla="*/ 66 h 168"/>
                  <a:gd name="T70" fmla="*/ 83 w 149"/>
                  <a:gd name="T71" fmla="*/ 52 h 168"/>
                  <a:gd name="T72" fmla="*/ 93 w 149"/>
                  <a:gd name="T73" fmla="*/ 40 h 168"/>
                  <a:gd name="T74" fmla="*/ 79 w 149"/>
                  <a:gd name="T75" fmla="*/ 33 h 168"/>
                  <a:gd name="T76" fmla="*/ 67 w 149"/>
                  <a:gd name="T77" fmla="*/ 33 h 168"/>
                  <a:gd name="T78" fmla="*/ 52 w 149"/>
                  <a:gd name="T79" fmla="*/ 35 h 168"/>
                  <a:gd name="T80" fmla="*/ 40 w 149"/>
                  <a:gd name="T81" fmla="*/ 38 h 168"/>
                  <a:gd name="T82" fmla="*/ 27 w 149"/>
                  <a:gd name="T83" fmla="*/ 38 h 168"/>
                  <a:gd name="T84" fmla="*/ 15 w 149"/>
                  <a:gd name="T85" fmla="*/ 37 h 168"/>
                  <a:gd name="T86" fmla="*/ 3 w 149"/>
                  <a:gd name="T87" fmla="*/ 27 h 168"/>
                  <a:gd name="T88" fmla="*/ 0 w 149"/>
                  <a:gd name="T89" fmla="*/ 13 h 168"/>
                  <a:gd name="T90" fmla="*/ 17 w 149"/>
                  <a:gd name="T91" fmla="*/ 11 h 168"/>
                  <a:gd name="T92" fmla="*/ 34 w 149"/>
                  <a:gd name="T93" fmla="*/ 9 h 168"/>
                  <a:gd name="T94" fmla="*/ 52 w 149"/>
                  <a:gd name="T95" fmla="*/ 6 h 168"/>
                  <a:gd name="T96" fmla="*/ 69 w 149"/>
                  <a:gd name="T97" fmla="*/ 4 h 168"/>
                  <a:gd name="T98" fmla="*/ 87 w 149"/>
                  <a:gd name="T99" fmla="*/ 0 h 168"/>
                  <a:gd name="T100" fmla="*/ 104 w 149"/>
                  <a:gd name="T101" fmla="*/ 0 h 168"/>
                  <a:gd name="T102" fmla="*/ 122 w 149"/>
                  <a:gd name="T103" fmla="*/ 0 h 168"/>
                  <a:gd name="T104" fmla="*/ 139 w 149"/>
                  <a:gd name="T105" fmla="*/ 4 h 168"/>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49"/>
                  <a:gd name="T160" fmla="*/ 0 h 168"/>
                  <a:gd name="T161" fmla="*/ 149 w 149"/>
                  <a:gd name="T162" fmla="*/ 168 h 168"/>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49" h="168">
                    <a:moveTo>
                      <a:pt x="139" y="4"/>
                    </a:moveTo>
                    <a:lnTo>
                      <a:pt x="139" y="21"/>
                    </a:lnTo>
                    <a:lnTo>
                      <a:pt x="133" y="40"/>
                    </a:lnTo>
                    <a:lnTo>
                      <a:pt x="124" y="56"/>
                    </a:lnTo>
                    <a:lnTo>
                      <a:pt x="112" y="71"/>
                    </a:lnTo>
                    <a:lnTo>
                      <a:pt x="97" y="85"/>
                    </a:lnTo>
                    <a:lnTo>
                      <a:pt x="81" y="99"/>
                    </a:lnTo>
                    <a:lnTo>
                      <a:pt x="66" y="112"/>
                    </a:lnTo>
                    <a:lnTo>
                      <a:pt x="56" y="130"/>
                    </a:lnTo>
                    <a:lnTo>
                      <a:pt x="67" y="134"/>
                    </a:lnTo>
                    <a:lnTo>
                      <a:pt x="79" y="137"/>
                    </a:lnTo>
                    <a:lnTo>
                      <a:pt x="91" y="137"/>
                    </a:lnTo>
                    <a:lnTo>
                      <a:pt x="102" y="137"/>
                    </a:lnTo>
                    <a:lnTo>
                      <a:pt x="112" y="135"/>
                    </a:lnTo>
                    <a:lnTo>
                      <a:pt x="124" y="137"/>
                    </a:lnTo>
                    <a:lnTo>
                      <a:pt x="135" y="137"/>
                    </a:lnTo>
                    <a:lnTo>
                      <a:pt x="149" y="143"/>
                    </a:lnTo>
                    <a:lnTo>
                      <a:pt x="137" y="153"/>
                    </a:lnTo>
                    <a:lnTo>
                      <a:pt x="126" y="157"/>
                    </a:lnTo>
                    <a:lnTo>
                      <a:pt x="110" y="157"/>
                    </a:lnTo>
                    <a:lnTo>
                      <a:pt x="97" y="163"/>
                    </a:lnTo>
                    <a:lnTo>
                      <a:pt x="83" y="161"/>
                    </a:lnTo>
                    <a:lnTo>
                      <a:pt x="71" y="163"/>
                    </a:lnTo>
                    <a:lnTo>
                      <a:pt x="60" y="165"/>
                    </a:lnTo>
                    <a:lnTo>
                      <a:pt x="50" y="168"/>
                    </a:lnTo>
                    <a:lnTo>
                      <a:pt x="38" y="166"/>
                    </a:lnTo>
                    <a:lnTo>
                      <a:pt x="27" y="166"/>
                    </a:lnTo>
                    <a:lnTo>
                      <a:pt x="17" y="159"/>
                    </a:lnTo>
                    <a:lnTo>
                      <a:pt x="9" y="149"/>
                    </a:lnTo>
                    <a:lnTo>
                      <a:pt x="13" y="132"/>
                    </a:lnTo>
                    <a:lnTo>
                      <a:pt x="25" y="118"/>
                    </a:lnTo>
                    <a:lnTo>
                      <a:pt x="36" y="102"/>
                    </a:lnTo>
                    <a:lnTo>
                      <a:pt x="50" y="91"/>
                    </a:lnTo>
                    <a:lnTo>
                      <a:pt x="62" y="77"/>
                    </a:lnTo>
                    <a:lnTo>
                      <a:pt x="73" y="66"/>
                    </a:lnTo>
                    <a:lnTo>
                      <a:pt x="83" y="52"/>
                    </a:lnTo>
                    <a:lnTo>
                      <a:pt x="93" y="40"/>
                    </a:lnTo>
                    <a:lnTo>
                      <a:pt x="79" y="33"/>
                    </a:lnTo>
                    <a:lnTo>
                      <a:pt x="67" y="33"/>
                    </a:lnTo>
                    <a:lnTo>
                      <a:pt x="52" y="35"/>
                    </a:lnTo>
                    <a:lnTo>
                      <a:pt x="40" y="38"/>
                    </a:lnTo>
                    <a:lnTo>
                      <a:pt x="27" y="38"/>
                    </a:lnTo>
                    <a:lnTo>
                      <a:pt x="15" y="37"/>
                    </a:lnTo>
                    <a:lnTo>
                      <a:pt x="3" y="27"/>
                    </a:lnTo>
                    <a:lnTo>
                      <a:pt x="0" y="13"/>
                    </a:lnTo>
                    <a:lnTo>
                      <a:pt x="17" y="11"/>
                    </a:lnTo>
                    <a:lnTo>
                      <a:pt x="34" y="9"/>
                    </a:lnTo>
                    <a:lnTo>
                      <a:pt x="52" y="6"/>
                    </a:lnTo>
                    <a:lnTo>
                      <a:pt x="69" y="4"/>
                    </a:lnTo>
                    <a:lnTo>
                      <a:pt x="87" y="0"/>
                    </a:lnTo>
                    <a:lnTo>
                      <a:pt x="104" y="0"/>
                    </a:lnTo>
                    <a:lnTo>
                      <a:pt x="122" y="0"/>
                    </a:lnTo>
                    <a:lnTo>
                      <a:pt x="139" y="4"/>
                    </a:lnTo>
                    <a:close/>
                  </a:path>
                </a:pathLst>
              </a:custGeom>
              <a:solidFill>
                <a:schemeClr val="tx1"/>
              </a:solidFill>
              <a:ln w="9525">
                <a:noFill/>
                <a:round/>
                <a:headEnd/>
                <a:tailEnd/>
              </a:ln>
            </p:spPr>
            <p:txBody>
              <a:bodyPr>
                <a:prstTxWarp prst="textNoShape">
                  <a:avLst/>
                </a:prstTxWarp>
              </a:bodyPr>
              <a:lstStyle/>
              <a:p>
                <a:endParaRPr lang="en-US"/>
              </a:p>
            </p:txBody>
          </p:sp>
          <p:sp>
            <p:nvSpPr>
              <p:cNvPr id="55549" name="Freeform 537"/>
              <p:cNvSpPr>
                <a:spLocks noChangeAspect="1"/>
              </p:cNvSpPr>
              <p:nvPr/>
            </p:nvSpPr>
            <p:spPr bwMode="auto">
              <a:xfrm>
                <a:off x="4791" y="2679"/>
                <a:ext cx="27" cy="29"/>
              </a:xfrm>
              <a:custGeom>
                <a:avLst/>
                <a:gdLst>
                  <a:gd name="T0" fmla="*/ 136 w 136"/>
                  <a:gd name="T1" fmla="*/ 14 h 142"/>
                  <a:gd name="T2" fmla="*/ 130 w 136"/>
                  <a:gd name="T3" fmla="*/ 25 h 142"/>
                  <a:gd name="T4" fmla="*/ 126 w 136"/>
                  <a:gd name="T5" fmla="*/ 37 h 142"/>
                  <a:gd name="T6" fmla="*/ 119 w 136"/>
                  <a:gd name="T7" fmla="*/ 47 h 142"/>
                  <a:gd name="T8" fmla="*/ 111 w 136"/>
                  <a:gd name="T9" fmla="*/ 56 h 142"/>
                  <a:gd name="T10" fmla="*/ 101 w 136"/>
                  <a:gd name="T11" fmla="*/ 64 h 142"/>
                  <a:gd name="T12" fmla="*/ 91 w 136"/>
                  <a:gd name="T13" fmla="*/ 74 h 142"/>
                  <a:gd name="T14" fmla="*/ 82 w 136"/>
                  <a:gd name="T15" fmla="*/ 83 h 142"/>
                  <a:gd name="T16" fmla="*/ 74 w 136"/>
                  <a:gd name="T17" fmla="*/ 95 h 142"/>
                  <a:gd name="T18" fmla="*/ 86 w 136"/>
                  <a:gd name="T19" fmla="*/ 105 h 142"/>
                  <a:gd name="T20" fmla="*/ 101 w 136"/>
                  <a:gd name="T21" fmla="*/ 107 h 142"/>
                  <a:gd name="T22" fmla="*/ 119 w 136"/>
                  <a:gd name="T23" fmla="*/ 105 h 142"/>
                  <a:gd name="T24" fmla="*/ 136 w 136"/>
                  <a:gd name="T25" fmla="*/ 109 h 142"/>
                  <a:gd name="T26" fmla="*/ 122 w 136"/>
                  <a:gd name="T27" fmla="*/ 116 h 142"/>
                  <a:gd name="T28" fmla="*/ 111 w 136"/>
                  <a:gd name="T29" fmla="*/ 122 h 142"/>
                  <a:gd name="T30" fmla="*/ 97 w 136"/>
                  <a:gd name="T31" fmla="*/ 126 h 142"/>
                  <a:gd name="T32" fmla="*/ 86 w 136"/>
                  <a:gd name="T33" fmla="*/ 130 h 142"/>
                  <a:gd name="T34" fmla="*/ 70 w 136"/>
                  <a:gd name="T35" fmla="*/ 132 h 142"/>
                  <a:gd name="T36" fmla="*/ 57 w 136"/>
                  <a:gd name="T37" fmla="*/ 134 h 142"/>
                  <a:gd name="T38" fmla="*/ 41 w 136"/>
                  <a:gd name="T39" fmla="*/ 136 h 142"/>
                  <a:gd name="T40" fmla="*/ 27 w 136"/>
                  <a:gd name="T41" fmla="*/ 142 h 142"/>
                  <a:gd name="T42" fmla="*/ 14 w 136"/>
                  <a:gd name="T43" fmla="*/ 124 h 142"/>
                  <a:gd name="T44" fmla="*/ 14 w 136"/>
                  <a:gd name="T45" fmla="*/ 111 h 142"/>
                  <a:gd name="T46" fmla="*/ 22 w 136"/>
                  <a:gd name="T47" fmla="*/ 99 h 142"/>
                  <a:gd name="T48" fmla="*/ 35 w 136"/>
                  <a:gd name="T49" fmla="*/ 89 h 142"/>
                  <a:gd name="T50" fmla="*/ 49 w 136"/>
                  <a:gd name="T51" fmla="*/ 78 h 142"/>
                  <a:gd name="T52" fmla="*/ 64 w 136"/>
                  <a:gd name="T53" fmla="*/ 66 h 142"/>
                  <a:gd name="T54" fmla="*/ 74 w 136"/>
                  <a:gd name="T55" fmla="*/ 52 h 142"/>
                  <a:gd name="T56" fmla="*/ 80 w 136"/>
                  <a:gd name="T57" fmla="*/ 39 h 142"/>
                  <a:gd name="T58" fmla="*/ 66 w 136"/>
                  <a:gd name="T59" fmla="*/ 35 h 142"/>
                  <a:gd name="T60" fmla="*/ 55 w 136"/>
                  <a:gd name="T61" fmla="*/ 35 h 142"/>
                  <a:gd name="T62" fmla="*/ 43 w 136"/>
                  <a:gd name="T63" fmla="*/ 35 h 142"/>
                  <a:gd name="T64" fmla="*/ 31 w 136"/>
                  <a:gd name="T65" fmla="*/ 37 h 142"/>
                  <a:gd name="T66" fmla="*/ 20 w 136"/>
                  <a:gd name="T67" fmla="*/ 35 h 142"/>
                  <a:gd name="T68" fmla="*/ 12 w 136"/>
                  <a:gd name="T69" fmla="*/ 33 h 142"/>
                  <a:gd name="T70" fmla="*/ 4 w 136"/>
                  <a:gd name="T71" fmla="*/ 25 h 142"/>
                  <a:gd name="T72" fmla="*/ 0 w 136"/>
                  <a:gd name="T73" fmla="*/ 14 h 142"/>
                  <a:gd name="T74" fmla="*/ 18 w 136"/>
                  <a:gd name="T75" fmla="*/ 12 h 142"/>
                  <a:gd name="T76" fmla="*/ 35 w 136"/>
                  <a:gd name="T77" fmla="*/ 12 h 142"/>
                  <a:gd name="T78" fmla="*/ 53 w 136"/>
                  <a:gd name="T79" fmla="*/ 8 h 142"/>
                  <a:gd name="T80" fmla="*/ 70 w 136"/>
                  <a:gd name="T81" fmla="*/ 4 h 142"/>
                  <a:gd name="T82" fmla="*/ 86 w 136"/>
                  <a:gd name="T83" fmla="*/ 0 h 142"/>
                  <a:gd name="T84" fmla="*/ 103 w 136"/>
                  <a:gd name="T85" fmla="*/ 2 h 142"/>
                  <a:gd name="T86" fmla="*/ 119 w 136"/>
                  <a:gd name="T87" fmla="*/ 4 h 142"/>
                  <a:gd name="T88" fmla="*/ 136 w 136"/>
                  <a:gd name="T89" fmla="*/ 14 h 14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36"/>
                  <a:gd name="T136" fmla="*/ 0 h 142"/>
                  <a:gd name="T137" fmla="*/ 136 w 136"/>
                  <a:gd name="T138" fmla="*/ 142 h 14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36" h="142">
                    <a:moveTo>
                      <a:pt x="136" y="14"/>
                    </a:moveTo>
                    <a:lnTo>
                      <a:pt x="130" y="25"/>
                    </a:lnTo>
                    <a:lnTo>
                      <a:pt x="126" y="37"/>
                    </a:lnTo>
                    <a:lnTo>
                      <a:pt x="119" y="47"/>
                    </a:lnTo>
                    <a:lnTo>
                      <a:pt x="111" y="56"/>
                    </a:lnTo>
                    <a:lnTo>
                      <a:pt x="101" y="64"/>
                    </a:lnTo>
                    <a:lnTo>
                      <a:pt x="91" y="74"/>
                    </a:lnTo>
                    <a:lnTo>
                      <a:pt x="82" y="83"/>
                    </a:lnTo>
                    <a:lnTo>
                      <a:pt x="74" y="95"/>
                    </a:lnTo>
                    <a:lnTo>
                      <a:pt x="86" y="105"/>
                    </a:lnTo>
                    <a:lnTo>
                      <a:pt x="101" y="107"/>
                    </a:lnTo>
                    <a:lnTo>
                      <a:pt x="119" y="105"/>
                    </a:lnTo>
                    <a:lnTo>
                      <a:pt x="136" y="109"/>
                    </a:lnTo>
                    <a:lnTo>
                      <a:pt x="122" y="116"/>
                    </a:lnTo>
                    <a:lnTo>
                      <a:pt x="111" y="122"/>
                    </a:lnTo>
                    <a:lnTo>
                      <a:pt x="97" y="126"/>
                    </a:lnTo>
                    <a:lnTo>
                      <a:pt x="86" y="130"/>
                    </a:lnTo>
                    <a:lnTo>
                      <a:pt x="70" y="132"/>
                    </a:lnTo>
                    <a:lnTo>
                      <a:pt x="57" y="134"/>
                    </a:lnTo>
                    <a:lnTo>
                      <a:pt x="41" y="136"/>
                    </a:lnTo>
                    <a:lnTo>
                      <a:pt x="27" y="142"/>
                    </a:lnTo>
                    <a:lnTo>
                      <a:pt x="14" y="124"/>
                    </a:lnTo>
                    <a:lnTo>
                      <a:pt x="14" y="111"/>
                    </a:lnTo>
                    <a:lnTo>
                      <a:pt x="22" y="99"/>
                    </a:lnTo>
                    <a:lnTo>
                      <a:pt x="35" y="89"/>
                    </a:lnTo>
                    <a:lnTo>
                      <a:pt x="49" y="78"/>
                    </a:lnTo>
                    <a:lnTo>
                      <a:pt x="64" y="66"/>
                    </a:lnTo>
                    <a:lnTo>
                      <a:pt x="74" y="52"/>
                    </a:lnTo>
                    <a:lnTo>
                      <a:pt x="80" y="39"/>
                    </a:lnTo>
                    <a:lnTo>
                      <a:pt x="66" y="35"/>
                    </a:lnTo>
                    <a:lnTo>
                      <a:pt x="55" y="35"/>
                    </a:lnTo>
                    <a:lnTo>
                      <a:pt x="43" y="35"/>
                    </a:lnTo>
                    <a:lnTo>
                      <a:pt x="31" y="37"/>
                    </a:lnTo>
                    <a:lnTo>
                      <a:pt x="20" y="35"/>
                    </a:lnTo>
                    <a:lnTo>
                      <a:pt x="12" y="33"/>
                    </a:lnTo>
                    <a:lnTo>
                      <a:pt x="4" y="25"/>
                    </a:lnTo>
                    <a:lnTo>
                      <a:pt x="0" y="14"/>
                    </a:lnTo>
                    <a:lnTo>
                      <a:pt x="18" y="12"/>
                    </a:lnTo>
                    <a:lnTo>
                      <a:pt x="35" y="12"/>
                    </a:lnTo>
                    <a:lnTo>
                      <a:pt x="53" y="8"/>
                    </a:lnTo>
                    <a:lnTo>
                      <a:pt x="70" y="4"/>
                    </a:lnTo>
                    <a:lnTo>
                      <a:pt x="86" y="0"/>
                    </a:lnTo>
                    <a:lnTo>
                      <a:pt x="103" y="2"/>
                    </a:lnTo>
                    <a:lnTo>
                      <a:pt x="119" y="4"/>
                    </a:lnTo>
                    <a:lnTo>
                      <a:pt x="136" y="14"/>
                    </a:lnTo>
                    <a:close/>
                  </a:path>
                </a:pathLst>
              </a:custGeom>
              <a:solidFill>
                <a:schemeClr val="tx1"/>
              </a:solidFill>
              <a:ln w="9525">
                <a:noFill/>
                <a:round/>
                <a:headEnd/>
                <a:tailEnd/>
              </a:ln>
            </p:spPr>
            <p:txBody>
              <a:bodyPr>
                <a:prstTxWarp prst="textNoShape">
                  <a:avLst/>
                </a:prstTxWarp>
              </a:bodyPr>
              <a:lstStyle/>
              <a:p>
                <a:endParaRPr lang="en-US"/>
              </a:p>
            </p:txBody>
          </p:sp>
          <p:sp>
            <p:nvSpPr>
              <p:cNvPr id="55550" name="Freeform 538"/>
              <p:cNvSpPr>
                <a:spLocks noChangeAspect="1"/>
              </p:cNvSpPr>
              <p:nvPr/>
            </p:nvSpPr>
            <p:spPr bwMode="auto">
              <a:xfrm>
                <a:off x="4968" y="2699"/>
                <a:ext cx="51" cy="60"/>
              </a:xfrm>
              <a:custGeom>
                <a:avLst/>
                <a:gdLst>
                  <a:gd name="T0" fmla="*/ 157 w 256"/>
                  <a:gd name="T1" fmla="*/ 0 h 305"/>
                  <a:gd name="T2" fmla="*/ 162 w 256"/>
                  <a:gd name="T3" fmla="*/ 25 h 305"/>
                  <a:gd name="T4" fmla="*/ 162 w 256"/>
                  <a:gd name="T5" fmla="*/ 50 h 305"/>
                  <a:gd name="T6" fmla="*/ 157 w 256"/>
                  <a:gd name="T7" fmla="*/ 76 h 305"/>
                  <a:gd name="T8" fmla="*/ 151 w 256"/>
                  <a:gd name="T9" fmla="*/ 103 h 305"/>
                  <a:gd name="T10" fmla="*/ 137 w 256"/>
                  <a:gd name="T11" fmla="*/ 124 h 305"/>
                  <a:gd name="T12" fmla="*/ 122 w 256"/>
                  <a:gd name="T13" fmla="*/ 147 h 305"/>
                  <a:gd name="T14" fmla="*/ 102 w 256"/>
                  <a:gd name="T15" fmla="*/ 167 h 305"/>
                  <a:gd name="T16" fmla="*/ 81 w 256"/>
                  <a:gd name="T17" fmla="*/ 186 h 305"/>
                  <a:gd name="T18" fmla="*/ 67 w 256"/>
                  <a:gd name="T19" fmla="*/ 200 h 305"/>
                  <a:gd name="T20" fmla="*/ 89 w 256"/>
                  <a:gd name="T21" fmla="*/ 213 h 305"/>
                  <a:gd name="T22" fmla="*/ 112 w 256"/>
                  <a:gd name="T23" fmla="*/ 227 h 305"/>
                  <a:gd name="T24" fmla="*/ 135 w 256"/>
                  <a:gd name="T25" fmla="*/ 241 h 305"/>
                  <a:gd name="T26" fmla="*/ 159 w 256"/>
                  <a:gd name="T27" fmla="*/ 254 h 305"/>
                  <a:gd name="T28" fmla="*/ 182 w 256"/>
                  <a:gd name="T29" fmla="*/ 266 h 305"/>
                  <a:gd name="T30" fmla="*/ 205 w 256"/>
                  <a:gd name="T31" fmla="*/ 277 h 305"/>
                  <a:gd name="T32" fmla="*/ 230 w 256"/>
                  <a:gd name="T33" fmla="*/ 287 h 305"/>
                  <a:gd name="T34" fmla="*/ 256 w 256"/>
                  <a:gd name="T35" fmla="*/ 299 h 305"/>
                  <a:gd name="T36" fmla="*/ 225 w 256"/>
                  <a:gd name="T37" fmla="*/ 305 h 305"/>
                  <a:gd name="T38" fmla="*/ 195 w 256"/>
                  <a:gd name="T39" fmla="*/ 303 h 305"/>
                  <a:gd name="T40" fmla="*/ 164 w 256"/>
                  <a:gd name="T41" fmla="*/ 293 h 305"/>
                  <a:gd name="T42" fmla="*/ 133 w 256"/>
                  <a:gd name="T43" fmla="*/ 279 h 305"/>
                  <a:gd name="T44" fmla="*/ 100 w 256"/>
                  <a:gd name="T45" fmla="*/ 262 h 305"/>
                  <a:gd name="T46" fmla="*/ 71 w 256"/>
                  <a:gd name="T47" fmla="*/ 244 h 305"/>
                  <a:gd name="T48" fmla="*/ 40 w 256"/>
                  <a:gd name="T49" fmla="*/ 227 h 305"/>
                  <a:gd name="T50" fmla="*/ 11 w 256"/>
                  <a:gd name="T51" fmla="*/ 215 h 305"/>
                  <a:gd name="T52" fmla="*/ 3 w 256"/>
                  <a:gd name="T53" fmla="*/ 206 h 305"/>
                  <a:gd name="T54" fmla="*/ 0 w 256"/>
                  <a:gd name="T55" fmla="*/ 198 h 305"/>
                  <a:gd name="T56" fmla="*/ 0 w 256"/>
                  <a:gd name="T57" fmla="*/ 186 h 305"/>
                  <a:gd name="T58" fmla="*/ 1 w 256"/>
                  <a:gd name="T59" fmla="*/ 177 h 305"/>
                  <a:gd name="T60" fmla="*/ 17 w 256"/>
                  <a:gd name="T61" fmla="*/ 178 h 305"/>
                  <a:gd name="T62" fmla="*/ 33 w 256"/>
                  <a:gd name="T63" fmla="*/ 177 h 305"/>
                  <a:gd name="T64" fmla="*/ 46 w 256"/>
                  <a:gd name="T65" fmla="*/ 169 h 305"/>
                  <a:gd name="T66" fmla="*/ 62 w 256"/>
                  <a:gd name="T67" fmla="*/ 159 h 305"/>
                  <a:gd name="T68" fmla="*/ 73 w 256"/>
                  <a:gd name="T69" fmla="*/ 145 h 305"/>
                  <a:gd name="T70" fmla="*/ 87 w 256"/>
                  <a:gd name="T71" fmla="*/ 134 h 305"/>
                  <a:gd name="T72" fmla="*/ 100 w 256"/>
                  <a:gd name="T73" fmla="*/ 120 h 305"/>
                  <a:gd name="T74" fmla="*/ 114 w 256"/>
                  <a:gd name="T75" fmla="*/ 111 h 305"/>
                  <a:gd name="T76" fmla="*/ 122 w 256"/>
                  <a:gd name="T77" fmla="*/ 97 h 305"/>
                  <a:gd name="T78" fmla="*/ 129 w 256"/>
                  <a:gd name="T79" fmla="*/ 85 h 305"/>
                  <a:gd name="T80" fmla="*/ 133 w 256"/>
                  <a:gd name="T81" fmla="*/ 72 h 305"/>
                  <a:gd name="T82" fmla="*/ 139 w 256"/>
                  <a:gd name="T83" fmla="*/ 58 h 305"/>
                  <a:gd name="T84" fmla="*/ 141 w 256"/>
                  <a:gd name="T85" fmla="*/ 43 h 305"/>
                  <a:gd name="T86" fmla="*/ 143 w 256"/>
                  <a:gd name="T87" fmla="*/ 29 h 305"/>
                  <a:gd name="T88" fmla="*/ 145 w 256"/>
                  <a:gd name="T89" fmla="*/ 14 h 305"/>
                  <a:gd name="T90" fmla="*/ 147 w 256"/>
                  <a:gd name="T91" fmla="*/ 0 h 305"/>
                  <a:gd name="T92" fmla="*/ 157 w 256"/>
                  <a:gd name="T93" fmla="*/ 0 h 30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56"/>
                  <a:gd name="T142" fmla="*/ 0 h 305"/>
                  <a:gd name="T143" fmla="*/ 256 w 256"/>
                  <a:gd name="T144" fmla="*/ 305 h 305"/>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56" h="305">
                    <a:moveTo>
                      <a:pt x="157" y="0"/>
                    </a:moveTo>
                    <a:lnTo>
                      <a:pt x="162" y="25"/>
                    </a:lnTo>
                    <a:lnTo>
                      <a:pt x="162" y="50"/>
                    </a:lnTo>
                    <a:lnTo>
                      <a:pt x="157" y="76"/>
                    </a:lnTo>
                    <a:lnTo>
                      <a:pt x="151" y="103"/>
                    </a:lnTo>
                    <a:lnTo>
                      <a:pt x="137" y="124"/>
                    </a:lnTo>
                    <a:lnTo>
                      <a:pt x="122" y="147"/>
                    </a:lnTo>
                    <a:lnTo>
                      <a:pt x="102" y="167"/>
                    </a:lnTo>
                    <a:lnTo>
                      <a:pt x="81" y="186"/>
                    </a:lnTo>
                    <a:lnTo>
                      <a:pt x="67" y="200"/>
                    </a:lnTo>
                    <a:lnTo>
                      <a:pt x="89" y="213"/>
                    </a:lnTo>
                    <a:lnTo>
                      <a:pt x="112" y="227"/>
                    </a:lnTo>
                    <a:lnTo>
                      <a:pt x="135" y="241"/>
                    </a:lnTo>
                    <a:lnTo>
                      <a:pt x="159" y="254"/>
                    </a:lnTo>
                    <a:lnTo>
                      <a:pt x="182" y="266"/>
                    </a:lnTo>
                    <a:lnTo>
                      <a:pt x="205" y="277"/>
                    </a:lnTo>
                    <a:lnTo>
                      <a:pt x="230" y="287"/>
                    </a:lnTo>
                    <a:lnTo>
                      <a:pt x="256" y="299"/>
                    </a:lnTo>
                    <a:lnTo>
                      <a:pt x="225" y="305"/>
                    </a:lnTo>
                    <a:lnTo>
                      <a:pt x="195" y="303"/>
                    </a:lnTo>
                    <a:lnTo>
                      <a:pt x="164" y="293"/>
                    </a:lnTo>
                    <a:lnTo>
                      <a:pt x="133" y="279"/>
                    </a:lnTo>
                    <a:lnTo>
                      <a:pt x="100" y="262"/>
                    </a:lnTo>
                    <a:lnTo>
                      <a:pt x="71" y="244"/>
                    </a:lnTo>
                    <a:lnTo>
                      <a:pt x="40" y="227"/>
                    </a:lnTo>
                    <a:lnTo>
                      <a:pt x="11" y="215"/>
                    </a:lnTo>
                    <a:lnTo>
                      <a:pt x="3" y="206"/>
                    </a:lnTo>
                    <a:lnTo>
                      <a:pt x="0" y="198"/>
                    </a:lnTo>
                    <a:lnTo>
                      <a:pt x="0" y="186"/>
                    </a:lnTo>
                    <a:lnTo>
                      <a:pt x="1" y="177"/>
                    </a:lnTo>
                    <a:lnTo>
                      <a:pt x="17" y="178"/>
                    </a:lnTo>
                    <a:lnTo>
                      <a:pt x="33" y="177"/>
                    </a:lnTo>
                    <a:lnTo>
                      <a:pt x="46" y="169"/>
                    </a:lnTo>
                    <a:lnTo>
                      <a:pt x="62" y="159"/>
                    </a:lnTo>
                    <a:lnTo>
                      <a:pt x="73" y="145"/>
                    </a:lnTo>
                    <a:lnTo>
                      <a:pt x="87" y="134"/>
                    </a:lnTo>
                    <a:lnTo>
                      <a:pt x="100" y="120"/>
                    </a:lnTo>
                    <a:lnTo>
                      <a:pt x="114" y="111"/>
                    </a:lnTo>
                    <a:lnTo>
                      <a:pt x="122" y="97"/>
                    </a:lnTo>
                    <a:lnTo>
                      <a:pt x="129" y="85"/>
                    </a:lnTo>
                    <a:lnTo>
                      <a:pt x="133" y="72"/>
                    </a:lnTo>
                    <a:lnTo>
                      <a:pt x="139" y="58"/>
                    </a:lnTo>
                    <a:lnTo>
                      <a:pt x="141" y="43"/>
                    </a:lnTo>
                    <a:lnTo>
                      <a:pt x="143" y="29"/>
                    </a:lnTo>
                    <a:lnTo>
                      <a:pt x="145" y="14"/>
                    </a:lnTo>
                    <a:lnTo>
                      <a:pt x="147" y="0"/>
                    </a:lnTo>
                    <a:lnTo>
                      <a:pt x="157" y="0"/>
                    </a:lnTo>
                    <a:close/>
                  </a:path>
                </a:pathLst>
              </a:custGeom>
              <a:solidFill>
                <a:srgbClr val="000000"/>
              </a:solidFill>
              <a:ln w="9525">
                <a:noFill/>
                <a:round/>
                <a:headEnd/>
                <a:tailEnd/>
              </a:ln>
            </p:spPr>
            <p:txBody>
              <a:bodyPr>
                <a:prstTxWarp prst="textNoShape">
                  <a:avLst/>
                </a:prstTxWarp>
              </a:bodyPr>
              <a:lstStyle/>
              <a:p>
                <a:endParaRPr lang="en-US"/>
              </a:p>
            </p:txBody>
          </p:sp>
          <p:sp>
            <p:nvSpPr>
              <p:cNvPr id="55551" name="Freeform 539"/>
              <p:cNvSpPr>
                <a:spLocks noChangeAspect="1"/>
              </p:cNvSpPr>
              <p:nvPr/>
            </p:nvSpPr>
            <p:spPr bwMode="auto">
              <a:xfrm>
                <a:off x="4880" y="2808"/>
                <a:ext cx="7" cy="9"/>
              </a:xfrm>
              <a:custGeom>
                <a:avLst/>
                <a:gdLst>
                  <a:gd name="T0" fmla="*/ 33 w 33"/>
                  <a:gd name="T1" fmla="*/ 42 h 42"/>
                  <a:gd name="T2" fmla="*/ 20 w 33"/>
                  <a:gd name="T3" fmla="*/ 42 h 42"/>
                  <a:gd name="T4" fmla="*/ 14 w 33"/>
                  <a:gd name="T5" fmla="*/ 37 h 42"/>
                  <a:gd name="T6" fmla="*/ 8 w 33"/>
                  <a:gd name="T7" fmla="*/ 27 h 42"/>
                  <a:gd name="T8" fmla="*/ 0 w 33"/>
                  <a:gd name="T9" fmla="*/ 19 h 42"/>
                  <a:gd name="T10" fmla="*/ 16 w 33"/>
                  <a:gd name="T11" fmla="*/ 0 h 42"/>
                  <a:gd name="T12" fmla="*/ 24 w 33"/>
                  <a:gd name="T13" fmla="*/ 4 h 42"/>
                  <a:gd name="T14" fmla="*/ 29 w 33"/>
                  <a:gd name="T15" fmla="*/ 15 h 42"/>
                  <a:gd name="T16" fmla="*/ 31 w 33"/>
                  <a:gd name="T17" fmla="*/ 27 h 42"/>
                  <a:gd name="T18" fmla="*/ 33 w 33"/>
                  <a:gd name="T19" fmla="*/ 42 h 4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3"/>
                  <a:gd name="T31" fmla="*/ 0 h 42"/>
                  <a:gd name="T32" fmla="*/ 33 w 33"/>
                  <a:gd name="T33" fmla="*/ 42 h 4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3" h="42">
                    <a:moveTo>
                      <a:pt x="33" y="42"/>
                    </a:moveTo>
                    <a:lnTo>
                      <a:pt x="20" y="42"/>
                    </a:lnTo>
                    <a:lnTo>
                      <a:pt x="14" y="37"/>
                    </a:lnTo>
                    <a:lnTo>
                      <a:pt x="8" y="27"/>
                    </a:lnTo>
                    <a:lnTo>
                      <a:pt x="0" y="19"/>
                    </a:lnTo>
                    <a:lnTo>
                      <a:pt x="16" y="0"/>
                    </a:lnTo>
                    <a:lnTo>
                      <a:pt x="24" y="4"/>
                    </a:lnTo>
                    <a:lnTo>
                      <a:pt x="29" y="15"/>
                    </a:lnTo>
                    <a:lnTo>
                      <a:pt x="31" y="27"/>
                    </a:lnTo>
                    <a:lnTo>
                      <a:pt x="33" y="42"/>
                    </a:lnTo>
                    <a:close/>
                  </a:path>
                </a:pathLst>
              </a:custGeom>
              <a:solidFill>
                <a:srgbClr val="000000"/>
              </a:solidFill>
              <a:ln w="9525">
                <a:noFill/>
                <a:round/>
                <a:headEnd/>
                <a:tailEnd/>
              </a:ln>
            </p:spPr>
            <p:txBody>
              <a:bodyPr>
                <a:prstTxWarp prst="textNoShape">
                  <a:avLst/>
                </a:prstTxWarp>
              </a:bodyPr>
              <a:lstStyle/>
              <a:p>
                <a:endParaRPr lang="en-US"/>
              </a:p>
            </p:txBody>
          </p:sp>
          <p:sp>
            <p:nvSpPr>
              <p:cNvPr id="55552" name="Freeform 540"/>
              <p:cNvSpPr>
                <a:spLocks noChangeAspect="1"/>
              </p:cNvSpPr>
              <p:nvPr/>
            </p:nvSpPr>
            <p:spPr bwMode="auto">
              <a:xfrm>
                <a:off x="4912" y="2829"/>
                <a:ext cx="7" cy="6"/>
              </a:xfrm>
              <a:custGeom>
                <a:avLst/>
                <a:gdLst>
                  <a:gd name="T0" fmla="*/ 33 w 33"/>
                  <a:gd name="T1" fmla="*/ 19 h 29"/>
                  <a:gd name="T2" fmla="*/ 27 w 33"/>
                  <a:gd name="T3" fmla="*/ 25 h 29"/>
                  <a:gd name="T4" fmla="*/ 20 w 33"/>
                  <a:gd name="T5" fmla="*/ 29 h 29"/>
                  <a:gd name="T6" fmla="*/ 8 w 33"/>
                  <a:gd name="T7" fmla="*/ 27 h 29"/>
                  <a:gd name="T8" fmla="*/ 6 w 33"/>
                  <a:gd name="T9" fmla="*/ 21 h 29"/>
                  <a:gd name="T10" fmla="*/ 2 w 33"/>
                  <a:gd name="T11" fmla="*/ 13 h 29"/>
                  <a:gd name="T12" fmla="*/ 0 w 33"/>
                  <a:gd name="T13" fmla="*/ 9 h 29"/>
                  <a:gd name="T14" fmla="*/ 8 w 33"/>
                  <a:gd name="T15" fmla="*/ 0 h 29"/>
                  <a:gd name="T16" fmla="*/ 20 w 33"/>
                  <a:gd name="T17" fmla="*/ 0 h 29"/>
                  <a:gd name="T18" fmla="*/ 29 w 33"/>
                  <a:gd name="T19" fmla="*/ 5 h 29"/>
                  <a:gd name="T20" fmla="*/ 33 w 33"/>
                  <a:gd name="T21" fmla="*/ 19 h 2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3"/>
                  <a:gd name="T34" fmla="*/ 0 h 29"/>
                  <a:gd name="T35" fmla="*/ 33 w 33"/>
                  <a:gd name="T36" fmla="*/ 29 h 2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3" h="29">
                    <a:moveTo>
                      <a:pt x="33" y="19"/>
                    </a:moveTo>
                    <a:lnTo>
                      <a:pt x="27" y="25"/>
                    </a:lnTo>
                    <a:lnTo>
                      <a:pt x="20" y="29"/>
                    </a:lnTo>
                    <a:lnTo>
                      <a:pt x="8" y="27"/>
                    </a:lnTo>
                    <a:lnTo>
                      <a:pt x="6" y="21"/>
                    </a:lnTo>
                    <a:lnTo>
                      <a:pt x="2" y="13"/>
                    </a:lnTo>
                    <a:lnTo>
                      <a:pt x="0" y="9"/>
                    </a:lnTo>
                    <a:lnTo>
                      <a:pt x="8" y="0"/>
                    </a:lnTo>
                    <a:lnTo>
                      <a:pt x="20" y="0"/>
                    </a:lnTo>
                    <a:lnTo>
                      <a:pt x="29" y="5"/>
                    </a:lnTo>
                    <a:lnTo>
                      <a:pt x="33" y="19"/>
                    </a:lnTo>
                    <a:close/>
                  </a:path>
                </a:pathLst>
              </a:custGeom>
              <a:solidFill>
                <a:srgbClr val="000000"/>
              </a:solidFill>
              <a:ln w="9525">
                <a:noFill/>
                <a:round/>
                <a:headEnd/>
                <a:tailEnd/>
              </a:ln>
            </p:spPr>
            <p:txBody>
              <a:bodyPr>
                <a:prstTxWarp prst="textNoShape">
                  <a:avLst/>
                </a:prstTxWarp>
              </a:bodyPr>
              <a:lstStyle/>
              <a:p>
                <a:endParaRPr lang="en-US"/>
              </a:p>
            </p:txBody>
          </p:sp>
          <p:sp>
            <p:nvSpPr>
              <p:cNvPr id="55553" name="Freeform 541"/>
              <p:cNvSpPr>
                <a:spLocks noChangeAspect="1"/>
              </p:cNvSpPr>
              <p:nvPr/>
            </p:nvSpPr>
            <p:spPr bwMode="auto">
              <a:xfrm>
                <a:off x="4758" y="2833"/>
                <a:ext cx="46" cy="42"/>
              </a:xfrm>
              <a:custGeom>
                <a:avLst/>
                <a:gdLst>
                  <a:gd name="T0" fmla="*/ 165 w 229"/>
                  <a:gd name="T1" fmla="*/ 159 h 213"/>
                  <a:gd name="T2" fmla="*/ 229 w 229"/>
                  <a:gd name="T3" fmla="*/ 211 h 213"/>
                  <a:gd name="T4" fmla="*/ 200 w 229"/>
                  <a:gd name="T5" fmla="*/ 211 h 213"/>
                  <a:gd name="T6" fmla="*/ 173 w 229"/>
                  <a:gd name="T7" fmla="*/ 213 h 213"/>
                  <a:gd name="T8" fmla="*/ 144 w 229"/>
                  <a:gd name="T9" fmla="*/ 213 h 213"/>
                  <a:gd name="T10" fmla="*/ 121 w 229"/>
                  <a:gd name="T11" fmla="*/ 213 h 213"/>
                  <a:gd name="T12" fmla="*/ 94 w 229"/>
                  <a:gd name="T13" fmla="*/ 208 h 213"/>
                  <a:gd name="T14" fmla="*/ 72 w 229"/>
                  <a:gd name="T15" fmla="*/ 198 h 213"/>
                  <a:gd name="T16" fmla="*/ 51 w 229"/>
                  <a:gd name="T17" fmla="*/ 184 h 213"/>
                  <a:gd name="T18" fmla="*/ 33 w 229"/>
                  <a:gd name="T19" fmla="*/ 165 h 213"/>
                  <a:gd name="T20" fmla="*/ 26 w 229"/>
                  <a:gd name="T21" fmla="*/ 153 h 213"/>
                  <a:gd name="T22" fmla="*/ 18 w 229"/>
                  <a:gd name="T23" fmla="*/ 144 h 213"/>
                  <a:gd name="T24" fmla="*/ 12 w 229"/>
                  <a:gd name="T25" fmla="*/ 132 h 213"/>
                  <a:gd name="T26" fmla="*/ 8 w 229"/>
                  <a:gd name="T27" fmla="*/ 122 h 213"/>
                  <a:gd name="T28" fmla="*/ 2 w 229"/>
                  <a:gd name="T29" fmla="*/ 111 h 213"/>
                  <a:gd name="T30" fmla="*/ 2 w 229"/>
                  <a:gd name="T31" fmla="*/ 99 h 213"/>
                  <a:gd name="T32" fmla="*/ 0 w 229"/>
                  <a:gd name="T33" fmla="*/ 87 h 213"/>
                  <a:gd name="T34" fmla="*/ 4 w 229"/>
                  <a:gd name="T35" fmla="*/ 76 h 213"/>
                  <a:gd name="T36" fmla="*/ 66 w 229"/>
                  <a:gd name="T37" fmla="*/ 0 h 213"/>
                  <a:gd name="T38" fmla="*/ 84 w 229"/>
                  <a:gd name="T39" fmla="*/ 14 h 213"/>
                  <a:gd name="T40" fmla="*/ 101 w 229"/>
                  <a:gd name="T41" fmla="*/ 31 h 213"/>
                  <a:gd name="T42" fmla="*/ 113 w 229"/>
                  <a:gd name="T43" fmla="*/ 48 h 213"/>
                  <a:gd name="T44" fmla="*/ 126 w 229"/>
                  <a:gd name="T45" fmla="*/ 72 h 213"/>
                  <a:gd name="T46" fmla="*/ 136 w 229"/>
                  <a:gd name="T47" fmla="*/ 91 h 213"/>
                  <a:gd name="T48" fmla="*/ 146 w 229"/>
                  <a:gd name="T49" fmla="*/ 114 h 213"/>
                  <a:gd name="T50" fmla="*/ 154 w 229"/>
                  <a:gd name="T51" fmla="*/ 136 h 213"/>
                  <a:gd name="T52" fmla="*/ 165 w 229"/>
                  <a:gd name="T53" fmla="*/ 159 h 213"/>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229"/>
                  <a:gd name="T82" fmla="*/ 0 h 213"/>
                  <a:gd name="T83" fmla="*/ 229 w 229"/>
                  <a:gd name="T84" fmla="*/ 213 h 213"/>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229" h="213">
                    <a:moveTo>
                      <a:pt x="165" y="159"/>
                    </a:moveTo>
                    <a:lnTo>
                      <a:pt x="229" y="211"/>
                    </a:lnTo>
                    <a:lnTo>
                      <a:pt x="200" y="211"/>
                    </a:lnTo>
                    <a:lnTo>
                      <a:pt x="173" y="213"/>
                    </a:lnTo>
                    <a:lnTo>
                      <a:pt x="144" y="213"/>
                    </a:lnTo>
                    <a:lnTo>
                      <a:pt x="121" y="213"/>
                    </a:lnTo>
                    <a:lnTo>
                      <a:pt x="94" y="208"/>
                    </a:lnTo>
                    <a:lnTo>
                      <a:pt x="72" y="198"/>
                    </a:lnTo>
                    <a:lnTo>
                      <a:pt x="51" y="184"/>
                    </a:lnTo>
                    <a:lnTo>
                      <a:pt x="33" y="165"/>
                    </a:lnTo>
                    <a:lnTo>
                      <a:pt x="26" y="153"/>
                    </a:lnTo>
                    <a:lnTo>
                      <a:pt x="18" y="144"/>
                    </a:lnTo>
                    <a:lnTo>
                      <a:pt x="12" y="132"/>
                    </a:lnTo>
                    <a:lnTo>
                      <a:pt x="8" y="122"/>
                    </a:lnTo>
                    <a:lnTo>
                      <a:pt x="2" y="111"/>
                    </a:lnTo>
                    <a:lnTo>
                      <a:pt x="2" y="99"/>
                    </a:lnTo>
                    <a:lnTo>
                      <a:pt x="0" y="87"/>
                    </a:lnTo>
                    <a:lnTo>
                      <a:pt x="4" y="76"/>
                    </a:lnTo>
                    <a:lnTo>
                      <a:pt x="66" y="0"/>
                    </a:lnTo>
                    <a:lnTo>
                      <a:pt x="84" y="14"/>
                    </a:lnTo>
                    <a:lnTo>
                      <a:pt x="101" y="31"/>
                    </a:lnTo>
                    <a:lnTo>
                      <a:pt x="113" y="48"/>
                    </a:lnTo>
                    <a:lnTo>
                      <a:pt x="126" y="72"/>
                    </a:lnTo>
                    <a:lnTo>
                      <a:pt x="136" y="91"/>
                    </a:lnTo>
                    <a:lnTo>
                      <a:pt x="146" y="114"/>
                    </a:lnTo>
                    <a:lnTo>
                      <a:pt x="154" y="136"/>
                    </a:lnTo>
                    <a:lnTo>
                      <a:pt x="165" y="159"/>
                    </a:lnTo>
                    <a:close/>
                  </a:path>
                </a:pathLst>
              </a:custGeom>
              <a:solidFill>
                <a:srgbClr val="CC6633"/>
              </a:solidFill>
              <a:ln w="9525">
                <a:noFill/>
                <a:round/>
                <a:headEnd/>
                <a:tailEnd/>
              </a:ln>
            </p:spPr>
            <p:txBody>
              <a:bodyPr>
                <a:prstTxWarp prst="textNoShape">
                  <a:avLst/>
                </a:prstTxWarp>
              </a:bodyPr>
              <a:lstStyle/>
              <a:p>
                <a:endParaRPr lang="en-US"/>
              </a:p>
            </p:txBody>
          </p:sp>
          <p:sp>
            <p:nvSpPr>
              <p:cNvPr id="55554" name="Freeform 542"/>
              <p:cNvSpPr>
                <a:spLocks noChangeAspect="1"/>
              </p:cNvSpPr>
              <p:nvPr/>
            </p:nvSpPr>
            <p:spPr bwMode="auto">
              <a:xfrm>
                <a:off x="4853" y="2835"/>
                <a:ext cx="5" cy="6"/>
              </a:xfrm>
              <a:custGeom>
                <a:avLst/>
                <a:gdLst>
                  <a:gd name="T0" fmla="*/ 25 w 25"/>
                  <a:gd name="T1" fmla="*/ 9 h 29"/>
                  <a:gd name="T2" fmla="*/ 25 w 25"/>
                  <a:gd name="T3" fmla="*/ 23 h 29"/>
                  <a:gd name="T4" fmla="*/ 21 w 25"/>
                  <a:gd name="T5" fmla="*/ 23 h 29"/>
                  <a:gd name="T6" fmla="*/ 17 w 25"/>
                  <a:gd name="T7" fmla="*/ 29 h 29"/>
                  <a:gd name="T8" fmla="*/ 11 w 25"/>
                  <a:gd name="T9" fmla="*/ 21 h 29"/>
                  <a:gd name="T10" fmla="*/ 3 w 25"/>
                  <a:gd name="T11" fmla="*/ 13 h 29"/>
                  <a:gd name="T12" fmla="*/ 0 w 25"/>
                  <a:gd name="T13" fmla="*/ 5 h 29"/>
                  <a:gd name="T14" fmla="*/ 7 w 25"/>
                  <a:gd name="T15" fmla="*/ 0 h 29"/>
                  <a:gd name="T16" fmla="*/ 21 w 25"/>
                  <a:gd name="T17" fmla="*/ 0 h 29"/>
                  <a:gd name="T18" fmla="*/ 25 w 25"/>
                  <a:gd name="T19" fmla="*/ 9 h 2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5"/>
                  <a:gd name="T31" fmla="*/ 0 h 29"/>
                  <a:gd name="T32" fmla="*/ 25 w 25"/>
                  <a:gd name="T33" fmla="*/ 29 h 2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5" h="29">
                    <a:moveTo>
                      <a:pt x="25" y="9"/>
                    </a:moveTo>
                    <a:lnTo>
                      <a:pt x="25" y="23"/>
                    </a:lnTo>
                    <a:lnTo>
                      <a:pt x="21" y="23"/>
                    </a:lnTo>
                    <a:lnTo>
                      <a:pt x="17" y="29"/>
                    </a:lnTo>
                    <a:lnTo>
                      <a:pt x="11" y="21"/>
                    </a:lnTo>
                    <a:lnTo>
                      <a:pt x="3" y="13"/>
                    </a:lnTo>
                    <a:lnTo>
                      <a:pt x="0" y="5"/>
                    </a:lnTo>
                    <a:lnTo>
                      <a:pt x="7" y="0"/>
                    </a:lnTo>
                    <a:lnTo>
                      <a:pt x="21" y="0"/>
                    </a:lnTo>
                    <a:lnTo>
                      <a:pt x="25" y="9"/>
                    </a:lnTo>
                    <a:close/>
                  </a:path>
                </a:pathLst>
              </a:custGeom>
              <a:solidFill>
                <a:srgbClr val="000000"/>
              </a:solidFill>
              <a:ln w="9525">
                <a:noFill/>
                <a:round/>
                <a:headEnd/>
                <a:tailEnd/>
              </a:ln>
            </p:spPr>
            <p:txBody>
              <a:bodyPr>
                <a:prstTxWarp prst="textNoShape">
                  <a:avLst/>
                </a:prstTxWarp>
              </a:bodyPr>
              <a:lstStyle/>
              <a:p>
                <a:endParaRPr lang="en-US"/>
              </a:p>
            </p:txBody>
          </p:sp>
          <p:sp>
            <p:nvSpPr>
              <p:cNvPr id="55555" name="Freeform 543"/>
              <p:cNvSpPr>
                <a:spLocks noChangeAspect="1"/>
              </p:cNvSpPr>
              <p:nvPr/>
            </p:nvSpPr>
            <p:spPr bwMode="auto">
              <a:xfrm>
                <a:off x="4884" y="2839"/>
                <a:ext cx="5" cy="7"/>
              </a:xfrm>
              <a:custGeom>
                <a:avLst/>
                <a:gdLst>
                  <a:gd name="T0" fmla="*/ 23 w 23"/>
                  <a:gd name="T1" fmla="*/ 29 h 33"/>
                  <a:gd name="T2" fmla="*/ 13 w 23"/>
                  <a:gd name="T3" fmla="*/ 33 h 33"/>
                  <a:gd name="T4" fmla="*/ 0 w 23"/>
                  <a:gd name="T5" fmla="*/ 33 h 33"/>
                  <a:gd name="T6" fmla="*/ 0 w 23"/>
                  <a:gd name="T7" fmla="*/ 0 h 33"/>
                  <a:gd name="T8" fmla="*/ 23 w 23"/>
                  <a:gd name="T9" fmla="*/ 29 h 33"/>
                  <a:gd name="T10" fmla="*/ 0 60000 65536"/>
                  <a:gd name="T11" fmla="*/ 0 60000 65536"/>
                  <a:gd name="T12" fmla="*/ 0 60000 65536"/>
                  <a:gd name="T13" fmla="*/ 0 60000 65536"/>
                  <a:gd name="T14" fmla="*/ 0 60000 65536"/>
                  <a:gd name="T15" fmla="*/ 0 w 23"/>
                  <a:gd name="T16" fmla="*/ 0 h 33"/>
                  <a:gd name="T17" fmla="*/ 23 w 23"/>
                  <a:gd name="T18" fmla="*/ 33 h 33"/>
                </a:gdLst>
                <a:ahLst/>
                <a:cxnLst>
                  <a:cxn ang="T10">
                    <a:pos x="T0" y="T1"/>
                  </a:cxn>
                  <a:cxn ang="T11">
                    <a:pos x="T2" y="T3"/>
                  </a:cxn>
                  <a:cxn ang="T12">
                    <a:pos x="T4" y="T5"/>
                  </a:cxn>
                  <a:cxn ang="T13">
                    <a:pos x="T6" y="T7"/>
                  </a:cxn>
                  <a:cxn ang="T14">
                    <a:pos x="T8" y="T9"/>
                  </a:cxn>
                </a:cxnLst>
                <a:rect l="T15" t="T16" r="T17" b="T18"/>
                <a:pathLst>
                  <a:path w="23" h="33">
                    <a:moveTo>
                      <a:pt x="23" y="29"/>
                    </a:moveTo>
                    <a:lnTo>
                      <a:pt x="13" y="33"/>
                    </a:lnTo>
                    <a:lnTo>
                      <a:pt x="0" y="33"/>
                    </a:lnTo>
                    <a:lnTo>
                      <a:pt x="0" y="0"/>
                    </a:lnTo>
                    <a:lnTo>
                      <a:pt x="23" y="29"/>
                    </a:lnTo>
                    <a:close/>
                  </a:path>
                </a:pathLst>
              </a:custGeom>
              <a:solidFill>
                <a:srgbClr val="000000"/>
              </a:solidFill>
              <a:ln w="9525">
                <a:noFill/>
                <a:round/>
                <a:headEnd/>
                <a:tailEnd/>
              </a:ln>
            </p:spPr>
            <p:txBody>
              <a:bodyPr>
                <a:prstTxWarp prst="textNoShape">
                  <a:avLst/>
                </a:prstTxWarp>
              </a:bodyPr>
              <a:lstStyle/>
              <a:p>
                <a:endParaRPr lang="en-US"/>
              </a:p>
            </p:txBody>
          </p:sp>
          <p:sp>
            <p:nvSpPr>
              <p:cNvPr id="55556" name="Freeform 544"/>
              <p:cNvSpPr>
                <a:spLocks noChangeAspect="1"/>
              </p:cNvSpPr>
              <p:nvPr/>
            </p:nvSpPr>
            <p:spPr bwMode="auto">
              <a:xfrm>
                <a:off x="4953" y="2843"/>
                <a:ext cx="8" cy="8"/>
              </a:xfrm>
              <a:custGeom>
                <a:avLst/>
                <a:gdLst>
                  <a:gd name="T0" fmla="*/ 41 w 41"/>
                  <a:gd name="T1" fmla="*/ 24 h 37"/>
                  <a:gd name="T2" fmla="*/ 31 w 41"/>
                  <a:gd name="T3" fmla="*/ 26 h 37"/>
                  <a:gd name="T4" fmla="*/ 25 w 41"/>
                  <a:gd name="T5" fmla="*/ 31 h 37"/>
                  <a:gd name="T6" fmla="*/ 17 w 41"/>
                  <a:gd name="T7" fmla="*/ 35 h 37"/>
                  <a:gd name="T8" fmla="*/ 8 w 41"/>
                  <a:gd name="T9" fmla="*/ 37 h 37"/>
                  <a:gd name="T10" fmla="*/ 0 w 41"/>
                  <a:gd name="T11" fmla="*/ 18 h 37"/>
                  <a:gd name="T12" fmla="*/ 8 w 41"/>
                  <a:gd name="T13" fmla="*/ 0 h 37"/>
                  <a:gd name="T14" fmla="*/ 17 w 41"/>
                  <a:gd name="T15" fmla="*/ 2 h 37"/>
                  <a:gd name="T16" fmla="*/ 31 w 41"/>
                  <a:gd name="T17" fmla="*/ 4 h 37"/>
                  <a:gd name="T18" fmla="*/ 35 w 41"/>
                  <a:gd name="T19" fmla="*/ 4 h 37"/>
                  <a:gd name="T20" fmla="*/ 39 w 41"/>
                  <a:gd name="T21" fmla="*/ 8 h 37"/>
                  <a:gd name="T22" fmla="*/ 41 w 41"/>
                  <a:gd name="T23" fmla="*/ 12 h 37"/>
                  <a:gd name="T24" fmla="*/ 41 w 41"/>
                  <a:gd name="T25" fmla="*/ 24 h 3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1"/>
                  <a:gd name="T40" fmla="*/ 0 h 37"/>
                  <a:gd name="T41" fmla="*/ 41 w 41"/>
                  <a:gd name="T42" fmla="*/ 37 h 3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1" h="37">
                    <a:moveTo>
                      <a:pt x="41" y="24"/>
                    </a:moveTo>
                    <a:lnTo>
                      <a:pt x="31" y="26"/>
                    </a:lnTo>
                    <a:lnTo>
                      <a:pt x="25" y="31"/>
                    </a:lnTo>
                    <a:lnTo>
                      <a:pt x="17" y="35"/>
                    </a:lnTo>
                    <a:lnTo>
                      <a:pt x="8" y="37"/>
                    </a:lnTo>
                    <a:lnTo>
                      <a:pt x="0" y="18"/>
                    </a:lnTo>
                    <a:lnTo>
                      <a:pt x="8" y="0"/>
                    </a:lnTo>
                    <a:lnTo>
                      <a:pt x="17" y="2"/>
                    </a:lnTo>
                    <a:lnTo>
                      <a:pt x="31" y="4"/>
                    </a:lnTo>
                    <a:lnTo>
                      <a:pt x="35" y="4"/>
                    </a:lnTo>
                    <a:lnTo>
                      <a:pt x="39" y="8"/>
                    </a:lnTo>
                    <a:lnTo>
                      <a:pt x="41" y="12"/>
                    </a:lnTo>
                    <a:lnTo>
                      <a:pt x="41" y="24"/>
                    </a:lnTo>
                    <a:close/>
                  </a:path>
                </a:pathLst>
              </a:custGeom>
              <a:solidFill>
                <a:srgbClr val="000000"/>
              </a:solidFill>
              <a:ln w="9525">
                <a:noFill/>
                <a:round/>
                <a:headEnd/>
                <a:tailEnd/>
              </a:ln>
            </p:spPr>
            <p:txBody>
              <a:bodyPr>
                <a:prstTxWarp prst="textNoShape">
                  <a:avLst/>
                </a:prstTxWarp>
              </a:bodyPr>
              <a:lstStyle/>
              <a:p>
                <a:endParaRPr lang="en-US"/>
              </a:p>
            </p:txBody>
          </p:sp>
          <p:sp>
            <p:nvSpPr>
              <p:cNvPr id="55557" name="Freeform 545"/>
              <p:cNvSpPr>
                <a:spLocks noChangeAspect="1"/>
              </p:cNvSpPr>
              <p:nvPr/>
            </p:nvSpPr>
            <p:spPr bwMode="auto">
              <a:xfrm>
                <a:off x="4899" y="2845"/>
                <a:ext cx="4" cy="6"/>
              </a:xfrm>
              <a:custGeom>
                <a:avLst/>
                <a:gdLst>
                  <a:gd name="T0" fmla="*/ 18 w 18"/>
                  <a:gd name="T1" fmla="*/ 18 h 31"/>
                  <a:gd name="T2" fmla="*/ 18 w 18"/>
                  <a:gd name="T3" fmla="*/ 25 h 31"/>
                  <a:gd name="T4" fmla="*/ 14 w 18"/>
                  <a:gd name="T5" fmla="*/ 27 h 31"/>
                  <a:gd name="T6" fmla="*/ 6 w 18"/>
                  <a:gd name="T7" fmla="*/ 25 h 31"/>
                  <a:gd name="T8" fmla="*/ 0 w 18"/>
                  <a:gd name="T9" fmla="*/ 31 h 31"/>
                  <a:gd name="T10" fmla="*/ 0 w 18"/>
                  <a:gd name="T11" fmla="*/ 4 h 31"/>
                  <a:gd name="T12" fmla="*/ 8 w 18"/>
                  <a:gd name="T13" fmla="*/ 0 h 31"/>
                  <a:gd name="T14" fmla="*/ 14 w 18"/>
                  <a:gd name="T15" fmla="*/ 4 h 31"/>
                  <a:gd name="T16" fmla="*/ 16 w 18"/>
                  <a:gd name="T17" fmla="*/ 10 h 31"/>
                  <a:gd name="T18" fmla="*/ 18 w 18"/>
                  <a:gd name="T19" fmla="*/ 18 h 3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8"/>
                  <a:gd name="T31" fmla="*/ 0 h 31"/>
                  <a:gd name="T32" fmla="*/ 18 w 18"/>
                  <a:gd name="T33" fmla="*/ 31 h 3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8" h="31">
                    <a:moveTo>
                      <a:pt x="18" y="18"/>
                    </a:moveTo>
                    <a:lnTo>
                      <a:pt x="18" y="25"/>
                    </a:lnTo>
                    <a:lnTo>
                      <a:pt x="14" y="27"/>
                    </a:lnTo>
                    <a:lnTo>
                      <a:pt x="6" y="25"/>
                    </a:lnTo>
                    <a:lnTo>
                      <a:pt x="0" y="31"/>
                    </a:lnTo>
                    <a:lnTo>
                      <a:pt x="0" y="4"/>
                    </a:lnTo>
                    <a:lnTo>
                      <a:pt x="8" y="0"/>
                    </a:lnTo>
                    <a:lnTo>
                      <a:pt x="14" y="4"/>
                    </a:lnTo>
                    <a:lnTo>
                      <a:pt x="16" y="10"/>
                    </a:lnTo>
                    <a:lnTo>
                      <a:pt x="18" y="18"/>
                    </a:lnTo>
                    <a:close/>
                  </a:path>
                </a:pathLst>
              </a:custGeom>
              <a:solidFill>
                <a:srgbClr val="000000"/>
              </a:solidFill>
              <a:ln w="9525">
                <a:noFill/>
                <a:round/>
                <a:headEnd/>
                <a:tailEnd/>
              </a:ln>
            </p:spPr>
            <p:txBody>
              <a:bodyPr>
                <a:prstTxWarp prst="textNoShape">
                  <a:avLst/>
                </a:prstTxWarp>
              </a:bodyPr>
              <a:lstStyle/>
              <a:p>
                <a:endParaRPr lang="en-US"/>
              </a:p>
            </p:txBody>
          </p:sp>
          <p:sp>
            <p:nvSpPr>
              <p:cNvPr id="55558" name="Freeform 546"/>
              <p:cNvSpPr>
                <a:spLocks noChangeAspect="1"/>
              </p:cNvSpPr>
              <p:nvPr/>
            </p:nvSpPr>
            <p:spPr bwMode="auto">
              <a:xfrm>
                <a:off x="4764" y="2847"/>
                <a:ext cx="4" cy="3"/>
              </a:xfrm>
              <a:custGeom>
                <a:avLst/>
                <a:gdLst>
                  <a:gd name="T0" fmla="*/ 23 w 23"/>
                  <a:gd name="T1" fmla="*/ 13 h 13"/>
                  <a:gd name="T2" fmla="*/ 0 w 23"/>
                  <a:gd name="T3" fmla="*/ 13 h 13"/>
                  <a:gd name="T4" fmla="*/ 0 w 23"/>
                  <a:gd name="T5" fmla="*/ 2 h 13"/>
                  <a:gd name="T6" fmla="*/ 7 w 23"/>
                  <a:gd name="T7" fmla="*/ 0 h 13"/>
                  <a:gd name="T8" fmla="*/ 17 w 23"/>
                  <a:gd name="T9" fmla="*/ 4 h 13"/>
                  <a:gd name="T10" fmla="*/ 23 w 23"/>
                  <a:gd name="T11" fmla="*/ 13 h 13"/>
                  <a:gd name="T12" fmla="*/ 0 60000 65536"/>
                  <a:gd name="T13" fmla="*/ 0 60000 65536"/>
                  <a:gd name="T14" fmla="*/ 0 60000 65536"/>
                  <a:gd name="T15" fmla="*/ 0 60000 65536"/>
                  <a:gd name="T16" fmla="*/ 0 60000 65536"/>
                  <a:gd name="T17" fmla="*/ 0 60000 65536"/>
                  <a:gd name="T18" fmla="*/ 0 w 23"/>
                  <a:gd name="T19" fmla="*/ 0 h 13"/>
                  <a:gd name="T20" fmla="*/ 23 w 23"/>
                  <a:gd name="T21" fmla="*/ 13 h 13"/>
                </a:gdLst>
                <a:ahLst/>
                <a:cxnLst>
                  <a:cxn ang="T12">
                    <a:pos x="T0" y="T1"/>
                  </a:cxn>
                  <a:cxn ang="T13">
                    <a:pos x="T2" y="T3"/>
                  </a:cxn>
                  <a:cxn ang="T14">
                    <a:pos x="T4" y="T5"/>
                  </a:cxn>
                  <a:cxn ang="T15">
                    <a:pos x="T6" y="T7"/>
                  </a:cxn>
                  <a:cxn ang="T16">
                    <a:pos x="T8" y="T9"/>
                  </a:cxn>
                  <a:cxn ang="T17">
                    <a:pos x="T10" y="T11"/>
                  </a:cxn>
                </a:cxnLst>
                <a:rect l="T18" t="T19" r="T20" b="T21"/>
                <a:pathLst>
                  <a:path w="23" h="13">
                    <a:moveTo>
                      <a:pt x="23" y="13"/>
                    </a:moveTo>
                    <a:lnTo>
                      <a:pt x="0" y="13"/>
                    </a:lnTo>
                    <a:lnTo>
                      <a:pt x="0" y="2"/>
                    </a:lnTo>
                    <a:lnTo>
                      <a:pt x="7" y="0"/>
                    </a:lnTo>
                    <a:lnTo>
                      <a:pt x="17" y="4"/>
                    </a:lnTo>
                    <a:lnTo>
                      <a:pt x="23" y="13"/>
                    </a:lnTo>
                    <a:close/>
                  </a:path>
                </a:pathLst>
              </a:custGeom>
              <a:solidFill>
                <a:srgbClr val="000000"/>
              </a:solidFill>
              <a:ln w="9525">
                <a:noFill/>
                <a:round/>
                <a:headEnd/>
                <a:tailEnd/>
              </a:ln>
            </p:spPr>
            <p:txBody>
              <a:bodyPr>
                <a:prstTxWarp prst="textNoShape">
                  <a:avLst/>
                </a:prstTxWarp>
              </a:bodyPr>
              <a:lstStyle/>
              <a:p>
                <a:endParaRPr lang="en-US"/>
              </a:p>
            </p:txBody>
          </p:sp>
          <p:sp>
            <p:nvSpPr>
              <p:cNvPr id="55559" name="Freeform 547"/>
              <p:cNvSpPr>
                <a:spLocks noChangeAspect="1"/>
              </p:cNvSpPr>
              <p:nvPr/>
            </p:nvSpPr>
            <p:spPr bwMode="auto">
              <a:xfrm>
                <a:off x="4768" y="2858"/>
                <a:ext cx="3" cy="4"/>
              </a:xfrm>
              <a:custGeom>
                <a:avLst/>
                <a:gdLst>
                  <a:gd name="T0" fmla="*/ 13 w 13"/>
                  <a:gd name="T1" fmla="*/ 10 h 19"/>
                  <a:gd name="T2" fmla="*/ 4 w 13"/>
                  <a:gd name="T3" fmla="*/ 19 h 19"/>
                  <a:gd name="T4" fmla="*/ 0 w 13"/>
                  <a:gd name="T5" fmla="*/ 0 h 19"/>
                  <a:gd name="T6" fmla="*/ 6 w 13"/>
                  <a:gd name="T7" fmla="*/ 2 h 19"/>
                  <a:gd name="T8" fmla="*/ 13 w 13"/>
                  <a:gd name="T9" fmla="*/ 10 h 19"/>
                  <a:gd name="T10" fmla="*/ 0 60000 65536"/>
                  <a:gd name="T11" fmla="*/ 0 60000 65536"/>
                  <a:gd name="T12" fmla="*/ 0 60000 65536"/>
                  <a:gd name="T13" fmla="*/ 0 60000 65536"/>
                  <a:gd name="T14" fmla="*/ 0 60000 65536"/>
                  <a:gd name="T15" fmla="*/ 0 w 13"/>
                  <a:gd name="T16" fmla="*/ 0 h 19"/>
                  <a:gd name="T17" fmla="*/ 13 w 13"/>
                  <a:gd name="T18" fmla="*/ 19 h 19"/>
                </a:gdLst>
                <a:ahLst/>
                <a:cxnLst>
                  <a:cxn ang="T10">
                    <a:pos x="T0" y="T1"/>
                  </a:cxn>
                  <a:cxn ang="T11">
                    <a:pos x="T2" y="T3"/>
                  </a:cxn>
                  <a:cxn ang="T12">
                    <a:pos x="T4" y="T5"/>
                  </a:cxn>
                  <a:cxn ang="T13">
                    <a:pos x="T6" y="T7"/>
                  </a:cxn>
                  <a:cxn ang="T14">
                    <a:pos x="T8" y="T9"/>
                  </a:cxn>
                </a:cxnLst>
                <a:rect l="T15" t="T16" r="T17" b="T18"/>
                <a:pathLst>
                  <a:path w="13" h="19">
                    <a:moveTo>
                      <a:pt x="13" y="10"/>
                    </a:moveTo>
                    <a:lnTo>
                      <a:pt x="4" y="19"/>
                    </a:lnTo>
                    <a:lnTo>
                      <a:pt x="0" y="0"/>
                    </a:lnTo>
                    <a:lnTo>
                      <a:pt x="6" y="2"/>
                    </a:lnTo>
                    <a:lnTo>
                      <a:pt x="13" y="10"/>
                    </a:lnTo>
                    <a:close/>
                  </a:path>
                </a:pathLst>
              </a:custGeom>
              <a:solidFill>
                <a:srgbClr val="000000"/>
              </a:solidFill>
              <a:ln w="9525">
                <a:noFill/>
                <a:round/>
                <a:headEnd/>
                <a:tailEnd/>
              </a:ln>
            </p:spPr>
            <p:txBody>
              <a:bodyPr>
                <a:prstTxWarp prst="textNoShape">
                  <a:avLst/>
                </a:prstTxWarp>
              </a:bodyPr>
              <a:lstStyle/>
              <a:p>
                <a:endParaRPr lang="en-US"/>
              </a:p>
            </p:txBody>
          </p:sp>
          <p:sp>
            <p:nvSpPr>
              <p:cNvPr id="55560" name="Freeform 548"/>
              <p:cNvSpPr>
                <a:spLocks noChangeAspect="1"/>
              </p:cNvSpPr>
              <p:nvPr/>
            </p:nvSpPr>
            <p:spPr bwMode="auto">
              <a:xfrm>
                <a:off x="5394" y="2858"/>
                <a:ext cx="3" cy="2"/>
              </a:xfrm>
              <a:custGeom>
                <a:avLst/>
                <a:gdLst>
                  <a:gd name="T0" fmla="*/ 13 w 13"/>
                  <a:gd name="T1" fmla="*/ 0 h 10"/>
                  <a:gd name="T2" fmla="*/ 0 w 13"/>
                  <a:gd name="T3" fmla="*/ 10 h 10"/>
                  <a:gd name="T4" fmla="*/ 13 w 13"/>
                  <a:gd name="T5" fmla="*/ 0 h 10"/>
                  <a:gd name="T6" fmla="*/ 0 60000 65536"/>
                  <a:gd name="T7" fmla="*/ 0 60000 65536"/>
                  <a:gd name="T8" fmla="*/ 0 60000 65536"/>
                  <a:gd name="T9" fmla="*/ 0 w 13"/>
                  <a:gd name="T10" fmla="*/ 0 h 10"/>
                  <a:gd name="T11" fmla="*/ 13 w 13"/>
                  <a:gd name="T12" fmla="*/ 10 h 10"/>
                </a:gdLst>
                <a:ahLst/>
                <a:cxnLst>
                  <a:cxn ang="T6">
                    <a:pos x="T0" y="T1"/>
                  </a:cxn>
                  <a:cxn ang="T7">
                    <a:pos x="T2" y="T3"/>
                  </a:cxn>
                  <a:cxn ang="T8">
                    <a:pos x="T4" y="T5"/>
                  </a:cxn>
                </a:cxnLst>
                <a:rect l="T9" t="T10" r="T11" b="T12"/>
                <a:pathLst>
                  <a:path w="13" h="10">
                    <a:moveTo>
                      <a:pt x="13" y="0"/>
                    </a:moveTo>
                    <a:lnTo>
                      <a:pt x="0" y="10"/>
                    </a:lnTo>
                    <a:lnTo>
                      <a:pt x="13" y="0"/>
                    </a:lnTo>
                    <a:close/>
                  </a:path>
                </a:pathLst>
              </a:custGeom>
              <a:solidFill>
                <a:srgbClr val="000000"/>
              </a:solidFill>
              <a:ln w="9525">
                <a:noFill/>
                <a:round/>
                <a:headEnd/>
                <a:tailEnd/>
              </a:ln>
            </p:spPr>
            <p:txBody>
              <a:bodyPr>
                <a:prstTxWarp prst="textNoShape">
                  <a:avLst/>
                </a:prstTxWarp>
              </a:bodyPr>
              <a:lstStyle/>
              <a:p>
                <a:endParaRPr lang="en-US"/>
              </a:p>
            </p:txBody>
          </p:sp>
          <p:sp>
            <p:nvSpPr>
              <p:cNvPr id="55561" name="Freeform 549"/>
              <p:cNvSpPr>
                <a:spLocks noChangeAspect="1"/>
              </p:cNvSpPr>
              <p:nvPr/>
            </p:nvSpPr>
            <p:spPr bwMode="auto">
              <a:xfrm>
                <a:off x="4766" y="2913"/>
                <a:ext cx="87" cy="34"/>
              </a:xfrm>
              <a:custGeom>
                <a:avLst/>
                <a:gdLst>
                  <a:gd name="T0" fmla="*/ 435 w 439"/>
                  <a:gd name="T1" fmla="*/ 74 h 171"/>
                  <a:gd name="T2" fmla="*/ 423 w 439"/>
                  <a:gd name="T3" fmla="*/ 99 h 171"/>
                  <a:gd name="T4" fmla="*/ 398 w 439"/>
                  <a:gd name="T5" fmla="*/ 130 h 171"/>
                  <a:gd name="T6" fmla="*/ 361 w 439"/>
                  <a:gd name="T7" fmla="*/ 150 h 171"/>
                  <a:gd name="T8" fmla="*/ 342 w 439"/>
                  <a:gd name="T9" fmla="*/ 105 h 171"/>
                  <a:gd name="T10" fmla="*/ 316 w 439"/>
                  <a:gd name="T11" fmla="*/ 109 h 171"/>
                  <a:gd name="T12" fmla="*/ 309 w 439"/>
                  <a:gd name="T13" fmla="*/ 138 h 171"/>
                  <a:gd name="T14" fmla="*/ 303 w 439"/>
                  <a:gd name="T15" fmla="*/ 154 h 171"/>
                  <a:gd name="T16" fmla="*/ 291 w 439"/>
                  <a:gd name="T17" fmla="*/ 163 h 171"/>
                  <a:gd name="T18" fmla="*/ 256 w 439"/>
                  <a:gd name="T19" fmla="*/ 171 h 171"/>
                  <a:gd name="T20" fmla="*/ 221 w 439"/>
                  <a:gd name="T21" fmla="*/ 167 h 171"/>
                  <a:gd name="T22" fmla="*/ 186 w 439"/>
                  <a:gd name="T23" fmla="*/ 158 h 171"/>
                  <a:gd name="T24" fmla="*/ 153 w 439"/>
                  <a:gd name="T25" fmla="*/ 146 h 171"/>
                  <a:gd name="T26" fmla="*/ 126 w 439"/>
                  <a:gd name="T27" fmla="*/ 132 h 171"/>
                  <a:gd name="T28" fmla="*/ 140 w 439"/>
                  <a:gd name="T29" fmla="*/ 103 h 171"/>
                  <a:gd name="T30" fmla="*/ 150 w 439"/>
                  <a:gd name="T31" fmla="*/ 76 h 171"/>
                  <a:gd name="T32" fmla="*/ 120 w 439"/>
                  <a:gd name="T33" fmla="*/ 74 h 171"/>
                  <a:gd name="T34" fmla="*/ 97 w 439"/>
                  <a:gd name="T35" fmla="*/ 99 h 171"/>
                  <a:gd name="T36" fmla="*/ 82 w 439"/>
                  <a:gd name="T37" fmla="*/ 125 h 171"/>
                  <a:gd name="T38" fmla="*/ 58 w 439"/>
                  <a:gd name="T39" fmla="*/ 132 h 171"/>
                  <a:gd name="T40" fmla="*/ 29 w 439"/>
                  <a:gd name="T41" fmla="*/ 128 h 171"/>
                  <a:gd name="T42" fmla="*/ 4 w 439"/>
                  <a:gd name="T43" fmla="*/ 128 h 171"/>
                  <a:gd name="T44" fmla="*/ 6 w 439"/>
                  <a:gd name="T45" fmla="*/ 96 h 171"/>
                  <a:gd name="T46" fmla="*/ 22 w 439"/>
                  <a:gd name="T47" fmla="*/ 63 h 171"/>
                  <a:gd name="T48" fmla="*/ 55 w 439"/>
                  <a:gd name="T49" fmla="*/ 43 h 171"/>
                  <a:gd name="T50" fmla="*/ 93 w 439"/>
                  <a:gd name="T51" fmla="*/ 39 h 171"/>
                  <a:gd name="T52" fmla="*/ 128 w 439"/>
                  <a:gd name="T53" fmla="*/ 33 h 171"/>
                  <a:gd name="T54" fmla="*/ 157 w 439"/>
                  <a:gd name="T55" fmla="*/ 12 h 171"/>
                  <a:gd name="T56" fmla="*/ 208 w 439"/>
                  <a:gd name="T57" fmla="*/ 0 h 171"/>
                  <a:gd name="T58" fmla="*/ 256 w 439"/>
                  <a:gd name="T59" fmla="*/ 12 h 171"/>
                  <a:gd name="T60" fmla="*/ 301 w 439"/>
                  <a:gd name="T61" fmla="*/ 26 h 171"/>
                  <a:gd name="T62" fmla="*/ 349 w 439"/>
                  <a:gd name="T63" fmla="*/ 30 h 17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39"/>
                  <a:gd name="T97" fmla="*/ 0 h 171"/>
                  <a:gd name="T98" fmla="*/ 439 w 439"/>
                  <a:gd name="T99" fmla="*/ 171 h 17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39" h="171">
                    <a:moveTo>
                      <a:pt x="439" y="63"/>
                    </a:moveTo>
                    <a:lnTo>
                      <a:pt x="435" y="74"/>
                    </a:lnTo>
                    <a:lnTo>
                      <a:pt x="431" y="88"/>
                    </a:lnTo>
                    <a:lnTo>
                      <a:pt x="423" y="99"/>
                    </a:lnTo>
                    <a:lnTo>
                      <a:pt x="417" y="111"/>
                    </a:lnTo>
                    <a:lnTo>
                      <a:pt x="398" y="130"/>
                    </a:lnTo>
                    <a:lnTo>
                      <a:pt x="378" y="148"/>
                    </a:lnTo>
                    <a:lnTo>
                      <a:pt x="361" y="150"/>
                    </a:lnTo>
                    <a:lnTo>
                      <a:pt x="342" y="152"/>
                    </a:lnTo>
                    <a:lnTo>
                      <a:pt x="342" y="105"/>
                    </a:lnTo>
                    <a:lnTo>
                      <a:pt x="328" y="101"/>
                    </a:lnTo>
                    <a:lnTo>
                      <a:pt x="316" y="109"/>
                    </a:lnTo>
                    <a:lnTo>
                      <a:pt x="307" y="123"/>
                    </a:lnTo>
                    <a:lnTo>
                      <a:pt x="309" y="138"/>
                    </a:lnTo>
                    <a:lnTo>
                      <a:pt x="307" y="146"/>
                    </a:lnTo>
                    <a:lnTo>
                      <a:pt x="303" y="154"/>
                    </a:lnTo>
                    <a:lnTo>
                      <a:pt x="297" y="158"/>
                    </a:lnTo>
                    <a:lnTo>
                      <a:pt x="291" y="163"/>
                    </a:lnTo>
                    <a:lnTo>
                      <a:pt x="272" y="165"/>
                    </a:lnTo>
                    <a:lnTo>
                      <a:pt x="256" y="171"/>
                    </a:lnTo>
                    <a:lnTo>
                      <a:pt x="239" y="169"/>
                    </a:lnTo>
                    <a:lnTo>
                      <a:pt x="221" y="167"/>
                    </a:lnTo>
                    <a:lnTo>
                      <a:pt x="204" y="161"/>
                    </a:lnTo>
                    <a:lnTo>
                      <a:pt x="186" y="158"/>
                    </a:lnTo>
                    <a:lnTo>
                      <a:pt x="169" y="152"/>
                    </a:lnTo>
                    <a:lnTo>
                      <a:pt x="153" y="146"/>
                    </a:lnTo>
                    <a:lnTo>
                      <a:pt x="138" y="138"/>
                    </a:lnTo>
                    <a:lnTo>
                      <a:pt x="126" y="132"/>
                    </a:lnTo>
                    <a:lnTo>
                      <a:pt x="130" y="115"/>
                    </a:lnTo>
                    <a:lnTo>
                      <a:pt x="140" y="103"/>
                    </a:lnTo>
                    <a:lnTo>
                      <a:pt x="148" y="92"/>
                    </a:lnTo>
                    <a:lnTo>
                      <a:pt x="150" y="76"/>
                    </a:lnTo>
                    <a:lnTo>
                      <a:pt x="134" y="66"/>
                    </a:lnTo>
                    <a:lnTo>
                      <a:pt x="120" y="74"/>
                    </a:lnTo>
                    <a:lnTo>
                      <a:pt x="107" y="88"/>
                    </a:lnTo>
                    <a:lnTo>
                      <a:pt x="97" y="99"/>
                    </a:lnTo>
                    <a:lnTo>
                      <a:pt x="89" y="115"/>
                    </a:lnTo>
                    <a:lnTo>
                      <a:pt x="82" y="125"/>
                    </a:lnTo>
                    <a:lnTo>
                      <a:pt x="70" y="130"/>
                    </a:lnTo>
                    <a:lnTo>
                      <a:pt x="58" y="132"/>
                    </a:lnTo>
                    <a:lnTo>
                      <a:pt x="43" y="130"/>
                    </a:lnTo>
                    <a:lnTo>
                      <a:pt x="29" y="128"/>
                    </a:lnTo>
                    <a:lnTo>
                      <a:pt x="16" y="127"/>
                    </a:lnTo>
                    <a:lnTo>
                      <a:pt x="4" y="128"/>
                    </a:lnTo>
                    <a:lnTo>
                      <a:pt x="0" y="111"/>
                    </a:lnTo>
                    <a:lnTo>
                      <a:pt x="6" y="96"/>
                    </a:lnTo>
                    <a:lnTo>
                      <a:pt x="14" y="78"/>
                    </a:lnTo>
                    <a:lnTo>
                      <a:pt x="22" y="63"/>
                    </a:lnTo>
                    <a:lnTo>
                      <a:pt x="37" y="49"/>
                    </a:lnTo>
                    <a:lnTo>
                      <a:pt x="55" y="43"/>
                    </a:lnTo>
                    <a:lnTo>
                      <a:pt x="74" y="39"/>
                    </a:lnTo>
                    <a:lnTo>
                      <a:pt x="93" y="39"/>
                    </a:lnTo>
                    <a:lnTo>
                      <a:pt x="111" y="37"/>
                    </a:lnTo>
                    <a:lnTo>
                      <a:pt x="128" y="33"/>
                    </a:lnTo>
                    <a:lnTo>
                      <a:pt x="144" y="26"/>
                    </a:lnTo>
                    <a:lnTo>
                      <a:pt x="157" y="12"/>
                    </a:lnTo>
                    <a:lnTo>
                      <a:pt x="183" y="2"/>
                    </a:lnTo>
                    <a:lnTo>
                      <a:pt x="208" y="0"/>
                    </a:lnTo>
                    <a:lnTo>
                      <a:pt x="231" y="4"/>
                    </a:lnTo>
                    <a:lnTo>
                      <a:pt x="256" y="12"/>
                    </a:lnTo>
                    <a:lnTo>
                      <a:pt x="278" y="20"/>
                    </a:lnTo>
                    <a:lnTo>
                      <a:pt x="301" y="26"/>
                    </a:lnTo>
                    <a:lnTo>
                      <a:pt x="324" y="30"/>
                    </a:lnTo>
                    <a:lnTo>
                      <a:pt x="349" y="30"/>
                    </a:lnTo>
                    <a:lnTo>
                      <a:pt x="439" y="63"/>
                    </a:lnTo>
                    <a:close/>
                  </a:path>
                </a:pathLst>
              </a:custGeom>
              <a:solidFill>
                <a:srgbClr val="CC6633"/>
              </a:solidFill>
              <a:ln w="9525">
                <a:noFill/>
                <a:round/>
                <a:headEnd/>
                <a:tailEnd/>
              </a:ln>
            </p:spPr>
            <p:txBody>
              <a:bodyPr>
                <a:prstTxWarp prst="textNoShape">
                  <a:avLst/>
                </a:prstTxWarp>
              </a:bodyPr>
              <a:lstStyle/>
              <a:p>
                <a:endParaRPr lang="en-US"/>
              </a:p>
            </p:txBody>
          </p:sp>
        </p:grpSp>
        <p:grpSp>
          <p:nvGrpSpPr>
            <p:cNvPr id="55303" name="Group 550"/>
            <p:cNvGrpSpPr>
              <a:grpSpLocks noChangeAspect="1"/>
            </p:cNvGrpSpPr>
            <p:nvPr/>
          </p:nvGrpSpPr>
          <p:grpSpPr bwMode="auto">
            <a:xfrm rot="-2226781">
              <a:off x="4104" y="1735"/>
              <a:ext cx="357" cy="434"/>
              <a:chOff x="4969" y="2352"/>
              <a:chExt cx="294" cy="358"/>
            </a:xfrm>
          </p:grpSpPr>
          <p:sp>
            <p:nvSpPr>
              <p:cNvPr id="55504" name="AutoShape 551"/>
              <p:cNvSpPr>
                <a:spLocks noChangeAspect="1" noChangeArrowheads="1" noTextEdit="1"/>
              </p:cNvSpPr>
              <p:nvPr/>
            </p:nvSpPr>
            <p:spPr bwMode="auto">
              <a:xfrm flipH="1">
                <a:off x="4969" y="2352"/>
                <a:ext cx="294" cy="350"/>
              </a:xfrm>
              <a:prstGeom prst="rect">
                <a:avLst/>
              </a:prstGeom>
              <a:noFill/>
              <a:ln w="9525">
                <a:noFill/>
                <a:miter lim="800000"/>
                <a:headEnd/>
                <a:tailEnd/>
              </a:ln>
            </p:spPr>
            <p:txBody>
              <a:bodyPr>
                <a:prstTxWarp prst="textNoShape">
                  <a:avLst/>
                </a:prstTxWarp>
              </a:bodyPr>
              <a:lstStyle/>
              <a:p>
                <a:endParaRPr lang="en-US"/>
              </a:p>
            </p:txBody>
          </p:sp>
          <p:sp>
            <p:nvSpPr>
              <p:cNvPr id="55505" name="Freeform 552"/>
              <p:cNvSpPr>
                <a:spLocks noChangeAspect="1" noEditPoints="1"/>
              </p:cNvSpPr>
              <p:nvPr/>
            </p:nvSpPr>
            <p:spPr bwMode="auto">
              <a:xfrm flipH="1">
                <a:off x="4990" y="2354"/>
                <a:ext cx="272" cy="324"/>
              </a:xfrm>
              <a:custGeom>
                <a:avLst/>
                <a:gdLst>
                  <a:gd name="T0" fmla="*/ 836 w 880"/>
                  <a:gd name="T1" fmla="*/ 386 h 1062"/>
                  <a:gd name="T2" fmla="*/ 788 w 880"/>
                  <a:gd name="T3" fmla="*/ 310 h 1062"/>
                  <a:gd name="T4" fmla="*/ 720 w 880"/>
                  <a:gd name="T5" fmla="*/ 220 h 1062"/>
                  <a:gd name="T6" fmla="*/ 760 w 880"/>
                  <a:gd name="T7" fmla="*/ 158 h 1062"/>
                  <a:gd name="T8" fmla="*/ 750 w 880"/>
                  <a:gd name="T9" fmla="*/ 122 h 1062"/>
                  <a:gd name="T10" fmla="*/ 724 w 880"/>
                  <a:gd name="T11" fmla="*/ 100 h 1062"/>
                  <a:gd name="T12" fmla="*/ 716 w 880"/>
                  <a:gd name="T13" fmla="*/ 56 h 1062"/>
                  <a:gd name="T14" fmla="*/ 690 w 880"/>
                  <a:gd name="T15" fmla="*/ 36 h 1062"/>
                  <a:gd name="T16" fmla="*/ 642 w 880"/>
                  <a:gd name="T17" fmla="*/ 0 h 1062"/>
                  <a:gd name="T18" fmla="*/ 584 w 880"/>
                  <a:gd name="T19" fmla="*/ 8 h 1062"/>
                  <a:gd name="T20" fmla="*/ 538 w 880"/>
                  <a:gd name="T21" fmla="*/ 40 h 1062"/>
                  <a:gd name="T22" fmla="*/ 470 w 880"/>
                  <a:gd name="T23" fmla="*/ 74 h 1062"/>
                  <a:gd name="T24" fmla="*/ 470 w 880"/>
                  <a:gd name="T25" fmla="*/ 106 h 1062"/>
                  <a:gd name="T26" fmla="*/ 478 w 880"/>
                  <a:gd name="T27" fmla="*/ 148 h 1062"/>
                  <a:gd name="T28" fmla="*/ 552 w 880"/>
                  <a:gd name="T29" fmla="*/ 148 h 1062"/>
                  <a:gd name="T30" fmla="*/ 514 w 880"/>
                  <a:gd name="T31" fmla="*/ 238 h 1062"/>
                  <a:gd name="T32" fmla="*/ 514 w 880"/>
                  <a:gd name="T33" fmla="*/ 334 h 1062"/>
                  <a:gd name="T34" fmla="*/ 536 w 880"/>
                  <a:gd name="T35" fmla="*/ 386 h 1062"/>
                  <a:gd name="T36" fmla="*/ 550 w 880"/>
                  <a:gd name="T37" fmla="*/ 416 h 1062"/>
                  <a:gd name="T38" fmla="*/ 520 w 880"/>
                  <a:gd name="T39" fmla="*/ 480 h 1062"/>
                  <a:gd name="T40" fmla="*/ 416 w 880"/>
                  <a:gd name="T41" fmla="*/ 534 h 1062"/>
                  <a:gd name="T42" fmla="*/ 264 w 880"/>
                  <a:gd name="T43" fmla="*/ 528 h 1062"/>
                  <a:gd name="T44" fmla="*/ 218 w 880"/>
                  <a:gd name="T45" fmla="*/ 550 h 1062"/>
                  <a:gd name="T46" fmla="*/ 30 w 880"/>
                  <a:gd name="T47" fmla="*/ 734 h 1062"/>
                  <a:gd name="T48" fmla="*/ 44 w 880"/>
                  <a:gd name="T49" fmla="*/ 792 h 1062"/>
                  <a:gd name="T50" fmla="*/ 84 w 880"/>
                  <a:gd name="T51" fmla="*/ 878 h 1062"/>
                  <a:gd name="T52" fmla="*/ 112 w 880"/>
                  <a:gd name="T53" fmla="*/ 914 h 1062"/>
                  <a:gd name="T54" fmla="*/ 152 w 880"/>
                  <a:gd name="T55" fmla="*/ 872 h 1062"/>
                  <a:gd name="T56" fmla="*/ 202 w 880"/>
                  <a:gd name="T57" fmla="*/ 896 h 1062"/>
                  <a:gd name="T58" fmla="*/ 260 w 880"/>
                  <a:gd name="T59" fmla="*/ 870 h 1062"/>
                  <a:gd name="T60" fmla="*/ 290 w 880"/>
                  <a:gd name="T61" fmla="*/ 838 h 1062"/>
                  <a:gd name="T62" fmla="*/ 350 w 880"/>
                  <a:gd name="T63" fmla="*/ 862 h 1062"/>
                  <a:gd name="T64" fmla="*/ 356 w 880"/>
                  <a:gd name="T65" fmla="*/ 838 h 1062"/>
                  <a:gd name="T66" fmla="*/ 404 w 880"/>
                  <a:gd name="T67" fmla="*/ 844 h 1062"/>
                  <a:gd name="T68" fmla="*/ 398 w 880"/>
                  <a:gd name="T69" fmla="*/ 802 h 1062"/>
                  <a:gd name="T70" fmla="*/ 404 w 880"/>
                  <a:gd name="T71" fmla="*/ 780 h 1062"/>
                  <a:gd name="T72" fmla="*/ 448 w 880"/>
                  <a:gd name="T73" fmla="*/ 774 h 1062"/>
                  <a:gd name="T74" fmla="*/ 456 w 880"/>
                  <a:gd name="T75" fmla="*/ 844 h 1062"/>
                  <a:gd name="T76" fmla="*/ 452 w 880"/>
                  <a:gd name="T77" fmla="*/ 890 h 1062"/>
                  <a:gd name="T78" fmla="*/ 470 w 880"/>
                  <a:gd name="T79" fmla="*/ 900 h 1062"/>
                  <a:gd name="T80" fmla="*/ 520 w 880"/>
                  <a:gd name="T81" fmla="*/ 924 h 1062"/>
                  <a:gd name="T82" fmla="*/ 592 w 880"/>
                  <a:gd name="T83" fmla="*/ 888 h 1062"/>
                  <a:gd name="T84" fmla="*/ 598 w 880"/>
                  <a:gd name="T85" fmla="*/ 902 h 1062"/>
                  <a:gd name="T86" fmla="*/ 610 w 880"/>
                  <a:gd name="T87" fmla="*/ 916 h 1062"/>
                  <a:gd name="T88" fmla="*/ 604 w 880"/>
                  <a:gd name="T89" fmla="*/ 982 h 1062"/>
                  <a:gd name="T90" fmla="*/ 526 w 880"/>
                  <a:gd name="T91" fmla="*/ 998 h 1062"/>
                  <a:gd name="T92" fmla="*/ 466 w 880"/>
                  <a:gd name="T93" fmla="*/ 984 h 1062"/>
                  <a:gd name="T94" fmla="*/ 442 w 880"/>
                  <a:gd name="T95" fmla="*/ 1036 h 1062"/>
                  <a:gd name="T96" fmla="*/ 546 w 880"/>
                  <a:gd name="T97" fmla="*/ 1042 h 1062"/>
                  <a:gd name="T98" fmla="*/ 650 w 880"/>
                  <a:gd name="T99" fmla="*/ 1058 h 1062"/>
                  <a:gd name="T100" fmla="*/ 688 w 880"/>
                  <a:gd name="T101" fmla="*/ 1046 h 1062"/>
                  <a:gd name="T102" fmla="*/ 776 w 880"/>
                  <a:gd name="T103" fmla="*/ 1038 h 1062"/>
                  <a:gd name="T104" fmla="*/ 840 w 880"/>
                  <a:gd name="T105" fmla="*/ 1018 h 1062"/>
                  <a:gd name="T106" fmla="*/ 730 w 880"/>
                  <a:gd name="T107" fmla="*/ 998 h 1062"/>
                  <a:gd name="T108" fmla="*/ 654 w 880"/>
                  <a:gd name="T109" fmla="*/ 918 h 1062"/>
                  <a:gd name="T110" fmla="*/ 692 w 880"/>
                  <a:gd name="T111" fmla="*/ 904 h 1062"/>
                  <a:gd name="T112" fmla="*/ 778 w 880"/>
                  <a:gd name="T113" fmla="*/ 790 h 1062"/>
                  <a:gd name="T114" fmla="*/ 824 w 880"/>
                  <a:gd name="T115" fmla="*/ 726 h 1062"/>
                  <a:gd name="T116" fmla="*/ 880 w 880"/>
                  <a:gd name="T117" fmla="*/ 568 h 1062"/>
                  <a:gd name="T118" fmla="*/ 432 w 880"/>
                  <a:gd name="T119" fmla="*/ 730 h 1062"/>
                  <a:gd name="T120" fmla="*/ 458 w 880"/>
                  <a:gd name="T121" fmla="*/ 722 h 1062"/>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880"/>
                  <a:gd name="T184" fmla="*/ 0 h 1062"/>
                  <a:gd name="T185" fmla="*/ 880 w 880"/>
                  <a:gd name="T186" fmla="*/ 1062 h 1062"/>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880" h="1062">
                    <a:moveTo>
                      <a:pt x="878" y="542"/>
                    </a:moveTo>
                    <a:lnTo>
                      <a:pt x="876" y="516"/>
                    </a:lnTo>
                    <a:lnTo>
                      <a:pt x="876" y="502"/>
                    </a:lnTo>
                    <a:lnTo>
                      <a:pt x="874" y="486"/>
                    </a:lnTo>
                    <a:lnTo>
                      <a:pt x="872" y="472"/>
                    </a:lnTo>
                    <a:lnTo>
                      <a:pt x="868" y="460"/>
                    </a:lnTo>
                    <a:lnTo>
                      <a:pt x="864" y="446"/>
                    </a:lnTo>
                    <a:lnTo>
                      <a:pt x="858" y="434"/>
                    </a:lnTo>
                    <a:lnTo>
                      <a:pt x="852" y="422"/>
                    </a:lnTo>
                    <a:lnTo>
                      <a:pt x="846" y="410"/>
                    </a:lnTo>
                    <a:lnTo>
                      <a:pt x="844" y="404"/>
                    </a:lnTo>
                    <a:lnTo>
                      <a:pt x="842" y="396"/>
                    </a:lnTo>
                    <a:lnTo>
                      <a:pt x="838" y="392"/>
                    </a:lnTo>
                    <a:lnTo>
                      <a:pt x="836" y="386"/>
                    </a:lnTo>
                    <a:lnTo>
                      <a:pt x="834" y="380"/>
                    </a:lnTo>
                    <a:lnTo>
                      <a:pt x="830" y="374"/>
                    </a:lnTo>
                    <a:lnTo>
                      <a:pt x="826" y="368"/>
                    </a:lnTo>
                    <a:lnTo>
                      <a:pt x="822" y="364"/>
                    </a:lnTo>
                    <a:lnTo>
                      <a:pt x="820" y="358"/>
                    </a:lnTo>
                    <a:lnTo>
                      <a:pt x="818" y="354"/>
                    </a:lnTo>
                    <a:lnTo>
                      <a:pt x="818" y="348"/>
                    </a:lnTo>
                    <a:lnTo>
                      <a:pt x="814" y="344"/>
                    </a:lnTo>
                    <a:lnTo>
                      <a:pt x="810" y="338"/>
                    </a:lnTo>
                    <a:lnTo>
                      <a:pt x="808" y="332"/>
                    </a:lnTo>
                    <a:lnTo>
                      <a:pt x="804" y="326"/>
                    </a:lnTo>
                    <a:lnTo>
                      <a:pt x="798" y="320"/>
                    </a:lnTo>
                    <a:lnTo>
                      <a:pt x="792" y="314"/>
                    </a:lnTo>
                    <a:lnTo>
                      <a:pt x="788" y="310"/>
                    </a:lnTo>
                    <a:lnTo>
                      <a:pt x="782" y="304"/>
                    </a:lnTo>
                    <a:lnTo>
                      <a:pt x="776" y="300"/>
                    </a:lnTo>
                    <a:lnTo>
                      <a:pt x="770" y="288"/>
                    </a:lnTo>
                    <a:lnTo>
                      <a:pt x="762" y="278"/>
                    </a:lnTo>
                    <a:lnTo>
                      <a:pt x="750" y="268"/>
                    </a:lnTo>
                    <a:lnTo>
                      <a:pt x="740" y="260"/>
                    </a:lnTo>
                    <a:lnTo>
                      <a:pt x="728" y="250"/>
                    </a:lnTo>
                    <a:lnTo>
                      <a:pt x="720" y="240"/>
                    </a:lnTo>
                    <a:lnTo>
                      <a:pt x="714" y="230"/>
                    </a:lnTo>
                    <a:lnTo>
                      <a:pt x="710" y="216"/>
                    </a:lnTo>
                    <a:lnTo>
                      <a:pt x="712" y="218"/>
                    </a:lnTo>
                    <a:lnTo>
                      <a:pt x="714" y="218"/>
                    </a:lnTo>
                    <a:lnTo>
                      <a:pt x="718" y="218"/>
                    </a:lnTo>
                    <a:lnTo>
                      <a:pt x="720" y="220"/>
                    </a:lnTo>
                    <a:lnTo>
                      <a:pt x="722" y="220"/>
                    </a:lnTo>
                    <a:lnTo>
                      <a:pt x="724" y="220"/>
                    </a:lnTo>
                    <a:lnTo>
                      <a:pt x="728" y="220"/>
                    </a:lnTo>
                    <a:lnTo>
                      <a:pt x="730" y="220"/>
                    </a:lnTo>
                    <a:lnTo>
                      <a:pt x="736" y="216"/>
                    </a:lnTo>
                    <a:lnTo>
                      <a:pt x="742" y="210"/>
                    </a:lnTo>
                    <a:lnTo>
                      <a:pt x="748" y="206"/>
                    </a:lnTo>
                    <a:lnTo>
                      <a:pt x="752" y="200"/>
                    </a:lnTo>
                    <a:lnTo>
                      <a:pt x="756" y="194"/>
                    </a:lnTo>
                    <a:lnTo>
                      <a:pt x="758" y="186"/>
                    </a:lnTo>
                    <a:lnTo>
                      <a:pt x="760" y="180"/>
                    </a:lnTo>
                    <a:lnTo>
                      <a:pt x="762" y="172"/>
                    </a:lnTo>
                    <a:lnTo>
                      <a:pt x="762" y="166"/>
                    </a:lnTo>
                    <a:lnTo>
                      <a:pt x="760" y="158"/>
                    </a:lnTo>
                    <a:lnTo>
                      <a:pt x="756" y="152"/>
                    </a:lnTo>
                    <a:lnTo>
                      <a:pt x="754" y="146"/>
                    </a:lnTo>
                    <a:lnTo>
                      <a:pt x="748" y="140"/>
                    </a:lnTo>
                    <a:lnTo>
                      <a:pt x="744" y="136"/>
                    </a:lnTo>
                    <a:lnTo>
                      <a:pt x="738" y="132"/>
                    </a:lnTo>
                    <a:lnTo>
                      <a:pt x="732" y="128"/>
                    </a:lnTo>
                    <a:lnTo>
                      <a:pt x="732" y="126"/>
                    </a:lnTo>
                    <a:lnTo>
                      <a:pt x="734" y="126"/>
                    </a:lnTo>
                    <a:lnTo>
                      <a:pt x="736" y="124"/>
                    </a:lnTo>
                    <a:lnTo>
                      <a:pt x="738" y="124"/>
                    </a:lnTo>
                    <a:lnTo>
                      <a:pt x="740" y="122"/>
                    </a:lnTo>
                    <a:lnTo>
                      <a:pt x="744" y="122"/>
                    </a:lnTo>
                    <a:lnTo>
                      <a:pt x="746" y="122"/>
                    </a:lnTo>
                    <a:lnTo>
                      <a:pt x="750" y="122"/>
                    </a:lnTo>
                    <a:lnTo>
                      <a:pt x="752" y="122"/>
                    </a:lnTo>
                    <a:lnTo>
                      <a:pt x="754" y="122"/>
                    </a:lnTo>
                    <a:lnTo>
                      <a:pt x="756" y="120"/>
                    </a:lnTo>
                    <a:lnTo>
                      <a:pt x="758" y="118"/>
                    </a:lnTo>
                    <a:lnTo>
                      <a:pt x="756" y="112"/>
                    </a:lnTo>
                    <a:lnTo>
                      <a:pt x="752" y="110"/>
                    </a:lnTo>
                    <a:lnTo>
                      <a:pt x="748" y="108"/>
                    </a:lnTo>
                    <a:lnTo>
                      <a:pt x="742" y="106"/>
                    </a:lnTo>
                    <a:lnTo>
                      <a:pt x="736" y="106"/>
                    </a:lnTo>
                    <a:lnTo>
                      <a:pt x="730" y="106"/>
                    </a:lnTo>
                    <a:lnTo>
                      <a:pt x="724" y="106"/>
                    </a:lnTo>
                    <a:lnTo>
                      <a:pt x="720" y="104"/>
                    </a:lnTo>
                    <a:lnTo>
                      <a:pt x="722" y="102"/>
                    </a:lnTo>
                    <a:lnTo>
                      <a:pt x="724" y="100"/>
                    </a:lnTo>
                    <a:lnTo>
                      <a:pt x="728" y="96"/>
                    </a:lnTo>
                    <a:lnTo>
                      <a:pt x="726" y="92"/>
                    </a:lnTo>
                    <a:lnTo>
                      <a:pt x="694" y="92"/>
                    </a:lnTo>
                    <a:lnTo>
                      <a:pt x="698" y="86"/>
                    </a:lnTo>
                    <a:lnTo>
                      <a:pt x="700" y="80"/>
                    </a:lnTo>
                    <a:lnTo>
                      <a:pt x="704" y="76"/>
                    </a:lnTo>
                    <a:lnTo>
                      <a:pt x="710" y="72"/>
                    </a:lnTo>
                    <a:lnTo>
                      <a:pt x="714" y="70"/>
                    </a:lnTo>
                    <a:lnTo>
                      <a:pt x="720" y="66"/>
                    </a:lnTo>
                    <a:lnTo>
                      <a:pt x="726" y="66"/>
                    </a:lnTo>
                    <a:lnTo>
                      <a:pt x="732" y="64"/>
                    </a:lnTo>
                    <a:lnTo>
                      <a:pt x="732" y="62"/>
                    </a:lnTo>
                    <a:lnTo>
                      <a:pt x="724" y="58"/>
                    </a:lnTo>
                    <a:lnTo>
                      <a:pt x="716" y="56"/>
                    </a:lnTo>
                    <a:lnTo>
                      <a:pt x="710" y="56"/>
                    </a:lnTo>
                    <a:lnTo>
                      <a:pt x="702" y="56"/>
                    </a:lnTo>
                    <a:lnTo>
                      <a:pt x="694" y="58"/>
                    </a:lnTo>
                    <a:lnTo>
                      <a:pt x="686" y="60"/>
                    </a:lnTo>
                    <a:lnTo>
                      <a:pt x="680" y="62"/>
                    </a:lnTo>
                    <a:lnTo>
                      <a:pt x="672" y="66"/>
                    </a:lnTo>
                    <a:lnTo>
                      <a:pt x="670" y="64"/>
                    </a:lnTo>
                    <a:lnTo>
                      <a:pt x="674" y="60"/>
                    </a:lnTo>
                    <a:lnTo>
                      <a:pt x="678" y="58"/>
                    </a:lnTo>
                    <a:lnTo>
                      <a:pt x="682" y="54"/>
                    </a:lnTo>
                    <a:lnTo>
                      <a:pt x="684" y="50"/>
                    </a:lnTo>
                    <a:lnTo>
                      <a:pt x="686" y="46"/>
                    </a:lnTo>
                    <a:lnTo>
                      <a:pt x="688" y="40"/>
                    </a:lnTo>
                    <a:lnTo>
                      <a:pt x="690" y="36"/>
                    </a:lnTo>
                    <a:lnTo>
                      <a:pt x="690" y="32"/>
                    </a:lnTo>
                    <a:lnTo>
                      <a:pt x="690" y="28"/>
                    </a:lnTo>
                    <a:lnTo>
                      <a:pt x="688" y="22"/>
                    </a:lnTo>
                    <a:lnTo>
                      <a:pt x="686" y="20"/>
                    </a:lnTo>
                    <a:lnTo>
                      <a:pt x="682" y="16"/>
                    </a:lnTo>
                    <a:lnTo>
                      <a:pt x="678" y="12"/>
                    </a:lnTo>
                    <a:lnTo>
                      <a:pt x="676" y="10"/>
                    </a:lnTo>
                    <a:lnTo>
                      <a:pt x="672" y="6"/>
                    </a:lnTo>
                    <a:lnTo>
                      <a:pt x="668" y="6"/>
                    </a:lnTo>
                    <a:lnTo>
                      <a:pt x="664" y="4"/>
                    </a:lnTo>
                    <a:lnTo>
                      <a:pt x="658" y="2"/>
                    </a:lnTo>
                    <a:lnTo>
                      <a:pt x="652" y="2"/>
                    </a:lnTo>
                    <a:lnTo>
                      <a:pt x="648" y="0"/>
                    </a:lnTo>
                    <a:lnTo>
                      <a:pt x="642" y="0"/>
                    </a:lnTo>
                    <a:lnTo>
                      <a:pt x="638" y="0"/>
                    </a:lnTo>
                    <a:lnTo>
                      <a:pt x="632" y="0"/>
                    </a:lnTo>
                    <a:lnTo>
                      <a:pt x="628" y="0"/>
                    </a:lnTo>
                    <a:lnTo>
                      <a:pt x="624" y="2"/>
                    </a:lnTo>
                    <a:lnTo>
                      <a:pt x="620" y="6"/>
                    </a:lnTo>
                    <a:lnTo>
                      <a:pt x="618" y="10"/>
                    </a:lnTo>
                    <a:lnTo>
                      <a:pt x="620" y="14"/>
                    </a:lnTo>
                    <a:lnTo>
                      <a:pt x="614" y="14"/>
                    </a:lnTo>
                    <a:lnTo>
                      <a:pt x="610" y="12"/>
                    </a:lnTo>
                    <a:lnTo>
                      <a:pt x="604" y="12"/>
                    </a:lnTo>
                    <a:lnTo>
                      <a:pt x="600" y="12"/>
                    </a:lnTo>
                    <a:lnTo>
                      <a:pt x="594" y="10"/>
                    </a:lnTo>
                    <a:lnTo>
                      <a:pt x="590" y="8"/>
                    </a:lnTo>
                    <a:lnTo>
                      <a:pt x="584" y="8"/>
                    </a:lnTo>
                    <a:lnTo>
                      <a:pt x="580" y="6"/>
                    </a:lnTo>
                    <a:lnTo>
                      <a:pt x="572" y="6"/>
                    </a:lnTo>
                    <a:lnTo>
                      <a:pt x="566" y="6"/>
                    </a:lnTo>
                    <a:lnTo>
                      <a:pt x="560" y="8"/>
                    </a:lnTo>
                    <a:lnTo>
                      <a:pt x="554" y="10"/>
                    </a:lnTo>
                    <a:lnTo>
                      <a:pt x="548" y="12"/>
                    </a:lnTo>
                    <a:lnTo>
                      <a:pt x="542" y="16"/>
                    </a:lnTo>
                    <a:lnTo>
                      <a:pt x="538" y="20"/>
                    </a:lnTo>
                    <a:lnTo>
                      <a:pt x="534" y="26"/>
                    </a:lnTo>
                    <a:lnTo>
                      <a:pt x="532" y="30"/>
                    </a:lnTo>
                    <a:lnTo>
                      <a:pt x="534" y="32"/>
                    </a:lnTo>
                    <a:lnTo>
                      <a:pt x="538" y="36"/>
                    </a:lnTo>
                    <a:lnTo>
                      <a:pt x="540" y="38"/>
                    </a:lnTo>
                    <a:lnTo>
                      <a:pt x="538" y="40"/>
                    </a:lnTo>
                    <a:lnTo>
                      <a:pt x="534" y="40"/>
                    </a:lnTo>
                    <a:lnTo>
                      <a:pt x="532" y="42"/>
                    </a:lnTo>
                    <a:lnTo>
                      <a:pt x="528" y="42"/>
                    </a:lnTo>
                    <a:lnTo>
                      <a:pt x="526" y="42"/>
                    </a:lnTo>
                    <a:lnTo>
                      <a:pt x="522" y="44"/>
                    </a:lnTo>
                    <a:lnTo>
                      <a:pt x="520" y="44"/>
                    </a:lnTo>
                    <a:lnTo>
                      <a:pt x="516" y="46"/>
                    </a:lnTo>
                    <a:lnTo>
                      <a:pt x="510" y="48"/>
                    </a:lnTo>
                    <a:lnTo>
                      <a:pt x="502" y="52"/>
                    </a:lnTo>
                    <a:lnTo>
                      <a:pt x="496" y="54"/>
                    </a:lnTo>
                    <a:lnTo>
                      <a:pt x="488" y="58"/>
                    </a:lnTo>
                    <a:lnTo>
                      <a:pt x="482" y="62"/>
                    </a:lnTo>
                    <a:lnTo>
                      <a:pt x="476" y="68"/>
                    </a:lnTo>
                    <a:lnTo>
                      <a:pt x="470" y="74"/>
                    </a:lnTo>
                    <a:lnTo>
                      <a:pt x="466" y="82"/>
                    </a:lnTo>
                    <a:lnTo>
                      <a:pt x="468" y="84"/>
                    </a:lnTo>
                    <a:lnTo>
                      <a:pt x="470" y="86"/>
                    </a:lnTo>
                    <a:lnTo>
                      <a:pt x="472" y="86"/>
                    </a:lnTo>
                    <a:lnTo>
                      <a:pt x="474" y="88"/>
                    </a:lnTo>
                    <a:lnTo>
                      <a:pt x="478" y="88"/>
                    </a:lnTo>
                    <a:lnTo>
                      <a:pt x="480" y="88"/>
                    </a:lnTo>
                    <a:lnTo>
                      <a:pt x="482" y="88"/>
                    </a:lnTo>
                    <a:lnTo>
                      <a:pt x="484" y="88"/>
                    </a:lnTo>
                    <a:lnTo>
                      <a:pt x="482" y="92"/>
                    </a:lnTo>
                    <a:lnTo>
                      <a:pt x="478" y="96"/>
                    </a:lnTo>
                    <a:lnTo>
                      <a:pt x="474" y="100"/>
                    </a:lnTo>
                    <a:lnTo>
                      <a:pt x="472" y="102"/>
                    </a:lnTo>
                    <a:lnTo>
                      <a:pt x="470" y="106"/>
                    </a:lnTo>
                    <a:lnTo>
                      <a:pt x="466" y="110"/>
                    </a:lnTo>
                    <a:lnTo>
                      <a:pt x="464" y="116"/>
                    </a:lnTo>
                    <a:lnTo>
                      <a:pt x="462" y="120"/>
                    </a:lnTo>
                    <a:lnTo>
                      <a:pt x="460" y="128"/>
                    </a:lnTo>
                    <a:lnTo>
                      <a:pt x="458" y="134"/>
                    </a:lnTo>
                    <a:lnTo>
                      <a:pt x="456" y="142"/>
                    </a:lnTo>
                    <a:lnTo>
                      <a:pt x="460" y="150"/>
                    </a:lnTo>
                    <a:lnTo>
                      <a:pt x="466" y="150"/>
                    </a:lnTo>
                    <a:lnTo>
                      <a:pt x="470" y="148"/>
                    </a:lnTo>
                    <a:lnTo>
                      <a:pt x="474" y="146"/>
                    </a:lnTo>
                    <a:lnTo>
                      <a:pt x="478" y="142"/>
                    </a:lnTo>
                    <a:lnTo>
                      <a:pt x="478" y="144"/>
                    </a:lnTo>
                    <a:lnTo>
                      <a:pt x="478" y="146"/>
                    </a:lnTo>
                    <a:lnTo>
                      <a:pt x="478" y="148"/>
                    </a:lnTo>
                    <a:lnTo>
                      <a:pt x="476" y="150"/>
                    </a:lnTo>
                    <a:lnTo>
                      <a:pt x="476" y="160"/>
                    </a:lnTo>
                    <a:lnTo>
                      <a:pt x="476" y="170"/>
                    </a:lnTo>
                    <a:lnTo>
                      <a:pt x="478" y="180"/>
                    </a:lnTo>
                    <a:lnTo>
                      <a:pt x="486" y="188"/>
                    </a:lnTo>
                    <a:lnTo>
                      <a:pt x="498" y="188"/>
                    </a:lnTo>
                    <a:lnTo>
                      <a:pt x="508" y="184"/>
                    </a:lnTo>
                    <a:lnTo>
                      <a:pt x="516" y="176"/>
                    </a:lnTo>
                    <a:lnTo>
                      <a:pt x="524" y="168"/>
                    </a:lnTo>
                    <a:lnTo>
                      <a:pt x="530" y="160"/>
                    </a:lnTo>
                    <a:lnTo>
                      <a:pt x="538" y="150"/>
                    </a:lnTo>
                    <a:lnTo>
                      <a:pt x="548" y="144"/>
                    </a:lnTo>
                    <a:lnTo>
                      <a:pt x="558" y="142"/>
                    </a:lnTo>
                    <a:lnTo>
                      <a:pt x="552" y="148"/>
                    </a:lnTo>
                    <a:lnTo>
                      <a:pt x="548" y="154"/>
                    </a:lnTo>
                    <a:lnTo>
                      <a:pt x="542" y="160"/>
                    </a:lnTo>
                    <a:lnTo>
                      <a:pt x="538" y="166"/>
                    </a:lnTo>
                    <a:lnTo>
                      <a:pt x="534" y="174"/>
                    </a:lnTo>
                    <a:lnTo>
                      <a:pt x="530" y="180"/>
                    </a:lnTo>
                    <a:lnTo>
                      <a:pt x="526" y="186"/>
                    </a:lnTo>
                    <a:lnTo>
                      <a:pt x="522" y="194"/>
                    </a:lnTo>
                    <a:lnTo>
                      <a:pt x="520" y="198"/>
                    </a:lnTo>
                    <a:lnTo>
                      <a:pt x="520" y="204"/>
                    </a:lnTo>
                    <a:lnTo>
                      <a:pt x="520" y="210"/>
                    </a:lnTo>
                    <a:lnTo>
                      <a:pt x="524" y="212"/>
                    </a:lnTo>
                    <a:lnTo>
                      <a:pt x="520" y="220"/>
                    </a:lnTo>
                    <a:lnTo>
                      <a:pt x="516" y="230"/>
                    </a:lnTo>
                    <a:lnTo>
                      <a:pt x="514" y="238"/>
                    </a:lnTo>
                    <a:lnTo>
                      <a:pt x="512" y="246"/>
                    </a:lnTo>
                    <a:lnTo>
                      <a:pt x="514" y="244"/>
                    </a:lnTo>
                    <a:lnTo>
                      <a:pt x="516" y="244"/>
                    </a:lnTo>
                    <a:lnTo>
                      <a:pt x="516" y="242"/>
                    </a:lnTo>
                    <a:lnTo>
                      <a:pt x="518" y="240"/>
                    </a:lnTo>
                    <a:lnTo>
                      <a:pt x="516" y="252"/>
                    </a:lnTo>
                    <a:lnTo>
                      <a:pt x="514" y="264"/>
                    </a:lnTo>
                    <a:lnTo>
                      <a:pt x="512" y="276"/>
                    </a:lnTo>
                    <a:lnTo>
                      <a:pt x="512" y="290"/>
                    </a:lnTo>
                    <a:lnTo>
                      <a:pt x="514" y="290"/>
                    </a:lnTo>
                    <a:lnTo>
                      <a:pt x="514" y="300"/>
                    </a:lnTo>
                    <a:lnTo>
                      <a:pt x="514" y="312"/>
                    </a:lnTo>
                    <a:lnTo>
                      <a:pt x="514" y="322"/>
                    </a:lnTo>
                    <a:lnTo>
                      <a:pt x="514" y="334"/>
                    </a:lnTo>
                    <a:lnTo>
                      <a:pt x="516" y="334"/>
                    </a:lnTo>
                    <a:lnTo>
                      <a:pt x="518" y="334"/>
                    </a:lnTo>
                    <a:lnTo>
                      <a:pt x="520" y="338"/>
                    </a:lnTo>
                    <a:lnTo>
                      <a:pt x="520" y="346"/>
                    </a:lnTo>
                    <a:lnTo>
                      <a:pt x="520" y="350"/>
                    </a:lnTo>
                    <a:lnTo>
                      <a:pt x="520" y="356"/>
                    </a:lnTo>
                    <a:lnTo>
                      <a:pt x="524" y="358"/>
                    </a:lnTo>
                    <a:lnTo>
                      <a:pt x="526" y="362"/>
                    </a:lnTo>
                    <a:lnTo>
                      <a:pt x="528" y="366"/>
                    </a:lnTo>
                    <a:lnTo>
                      <a:pt x="528" y="372"/>
                    </a:lnTo>
                    <a:lnTo>
                      <a:pt x="530" y="372"/>
                    </a:lnTo>
                    <a:lnTo>
                      <a:pt x="534" y="376"/>
                    </a:lnTo>
                    <a:lnTo>
                      <a:pt x="534" y="380"/>
                    </a:lnTo>
                    <a:lnTo>
                      <a:pt x="536" y="386"/>
                    </a:lnTo>
                    <a:lnTo>
                      <a:pt x="538" y="390"/>
                    </a:lnTo>
                    <a:lnTo>
                      <a:pt x="540" y="390"/>
                    </a:lnTo>
                    <a:lnTo>
                      <a:pt x="540" y="388"/>
                    </a:lnTo>
                    <a:lnTo>
                      <a:pt x="542" y="388"/>
                    </a:lnTo>
                    <a:lnTo>
                      <a:pt x="544" y="392"/>
                    </a:lnTo>
                    <a:lnTo>
                      <a:pt x="544" y="398"/>
                    </a:lnTo>
                    <a:lnTo>
                      <a:pt x="544" y="404"/>
                    </a:lnTo>
                    <a:lnTo>
                      <a:pt x="544" y="410"/>
                    </a:lnTo>
                    <a:lnTo>
                      <a:pt x="546" y="410"/>
                    </a:lnTo>
                    <a:lnTo>
                      <a:pt x="548" y="410"/>
                    </a:lnTo>
                    <a:lnTo>
                      <a:pt x="548" y="408"/>
                    </a:lnTo>
                    <a:lnTo>
                      <a:pt x="548" y="406"/>
                    </a:lnTo>
                    <a:lnTo>
                      <a:pt x="550" y="416"/>
                    </a:lnTo>
                    <a:lnTo>
                      <a:pt x="548" y="424"/>
                    </a:lnTo>
                    <a:lnTo>
                      <a:pt x="544" y="432"/>
                    </a:lnTo>
                    <a:lnTo>
                      <a:pt x="542" y="440"/>
                    </a:lnTo>
                    <a:lnTo>
                      <a:pt x="544" y="440"/>
                    </a:lnTo>
                    <a:lnTo>
                      <a:pt x="546" y="438"/>
                    </a:lnTo>
                    <a:lnTo>
                      <a:pt x="548" y="436"/>
                    </a:lnTo>
                    <a:lnTo>
                      <a:pt x="548" y="440"/>
                    </a:lnTo>
                    <a:lnTo>
                      <a:pt x="548" y="444"/>
                    </a:lnTo>
                    <a:lnTo>
                      <a:pt x="546" y="446"/>
                    </a:lnTo>
                    <a:lnTo>
                      <a:pt x="544" y="450"/>
                    </a:lnTo>
                    <a:lnTo>
                      <a:pt x="536" y="460"/>
                    </a:lnTo>
                    <a:lnTo>
                      <a:pt x="530" y="470"/>
                    </a:lnTo>
                    <a:lnTo>
                      <a:pt x="520" y="480"/>
                    </a:lnTo>
                    <a:lnTo>
                      <a:pt x="512" y="490"/>
                    </a:lnTo>
                    <a:lnTo>
                      <a:pt x="504" y="500"/>
                    </a:lnTo>
                    <a:lnTo>
                      <a:pt x="494" y="510"/>
                    </a:lnTo>
                    <a:lnTo>
                      <a:pt x="484" y="518"/>
                    </a:lnTo>
                    <a:lnTo>
                      <a:pt x="474" y="526"/>
                    </a:lnTo>
                    <a:lnTo>
                      <a:pt x="472" y="528"/>
                    </a:lnTo>
                    <a:lnTo>
                      <a:pt x="468" y="528"/>
                    </a:lnTo>
                    <a:lnTo>
                      <a:pt x="466" y="530"/>
                    </a:lnTo>
                    <a:lnTo>
                      <a:pt x="464" y="532"/>
                    </a:lnTo>
                    <a:lnTo>
                      <a:pt x="454" y="532"/>
                    </a:lnTo>
                    <a:lnTo>
                      <a:pt x="446" y="532"/>
                    </a:lnTo>
                    <a:lnTo>
                      <a:pt x="436" y="534"/>
                    </a:lnTo>
                    <a:lnTo>
                      <a:pt x="426" y="534"/>
                    </a:lnTo>
                    <a:lnTo>
                      <a:pt x="416" y="534"/>
                    </a:lnTo>
                    <a:lnTo>
                      <a:pt x="406" y="534"/>
                    </a:lnTo>
                    <a:lnTo>
                      <a:pt x="394" y="536"/>
                    </a:lnTo>
                    <a:lnTo>
                      <a:pt x="384" y="536"/>
                    </a:lnTo>
                    <a:lnTo>
                      <a:pt x="372" y="536"/>
                    </a:lnTo>
                    <a:lnTo>
                      <a:pt x="362" y="536"/>
                    </a:lnTo>
                    <a:lnTo>
                      <a:pt x="352" y="536"/>
                    </a:lnTo>
                    <a:lnTo>
                      <a:pt x="340" y="536"/>
                    </a:lnTo>
                    <a:lnTo>
                      <a:pt x="330" y="536"/>
                    </a:lnTo>
                    <a:lnTo>
                      <a:pt x="318" y="534"/>
                    </a:lnTo>
                    <a:lnTo>
                      <a:pt x="308" y="534"/>
                    </a:lnTo>
                    <a:lnTo>
                      <a:pt x="298" y="532"/>
                    </a:lnTo>
                    <a:lnTo>
                      <a:pt x="288" y="532"/>
                    </a:lnTo>
                    <a:lnTo>
                      <a:pt x="276" y="530"/>
                    </a:lnTo>
                    <a:lnTo>
                      <a:pt x="264" y="528"/>
                    </a:lnTo>
                    <a:lnTo>
                      <a:pt x="252" y="526"/>
                    </a:lnTo>
                    <a:lnTo>
                      <a:pt x="242" y="526"/>
                    </a:lnTo>
                    <a:lnTo>
                      <a:pt x="230" y="528"/>
                    </a:lnTo>
                    <a:lnTo>
                      <a:pt x="220" y="530"/>
                    </a:lnTo>
                    <a:lnTo>
                      <a:pt x="210" y="536"/>
                    </a:lnTo>
                    <a:lnTo>
                      <a:pt x="210" y="538"/>
                    </a:lnTo>
                    <a:lnTo>
                      <a:pt x="210" y="540"/>
                    </a:lnTo>
                    <a:lnTo>
                      <a:pt x="212" y="540"/>
                    </a:lnTo>
                    <a:lnTo>
                      <a:pt x="214" y="540"/>
                    </a:lnTo>
                    <a:lnTo>
                      <a:pt x="212" y="542"/>
                    </a:lnTo>
                    <a:lnTo>
                      <a:pt x="210" y="544"/>
                    </a:lnTo>
                    <a:lnTo>
                      <a:pt x="210" y="546"/>
                    </a:lnTo>
                    <a:lnTo>
                      <a:pt x="208" y="548"/>
                    </a:lnTo>
                    <a:lnTo>
                      <a:pt x="218" y="550"/>
                    </a:lnTo>
                    <a:lnTo>
                      <a:pt x="204" y="560"/>
                    </a:lnTo>
                    <a:lnTo>
                      <a:pt x="188" y="570"/>
                    </a:lnTo>
                    <a:lnTo>
                      <a:pt x="172" y="580"/>
                    </a:lnTo>
                    <a:lnTo>
                      <a:pt x="156" y="592"/>
                    </a:lnTo>
                    <a:lnTo>
                      <a:pt x="142" y="604"/>
                    </a:lnTo>
                    <a:lnTo>
                      <a:pt x="126" y="616"/>
                    </a:lnTo>
                    <a:lnTo>
                      <a:pt x="112" y="630"/>
                    </a:lnTo>
                    <a:lnTo>
                      <a:pt x="98" y="644"/>
                    </a:lnTo>
                    <a:lnTo>
                      <a:pt x="86" y="658"/>
                    </a:lnTo>
                    <a:lnTo>
                      <a:pt x="74" y="672"/>
                    </a:lnTo>
                    <a:lnTo>
                      <a:pt x="62" y="688"/>
                    </a:lnTo>
                    <a:lnTo>
                      <a:pt x="50" y="702"/>
                    </a:lnTo>
                    <a:lnTo>
                      <a:pt x="40" y="718"/>
                    </a:lnTo>
                    <a:lnTo>
                      <a:pt x="30" y="734"/>
                    </a:lnTo>
                    <a:lnTo>
                      <a:pt x="22" y="750"/>
                    </a:lnTo>
                    <a:lnTo>
                      <a:pt x="14" y="768"/>
                    </a:lnTo>
                    <a:lnTo>
                      <a:pt x="8" y="784"/>
                    </a:lnTo>
                    <a:lnTo>
                      <a:pt x="4" y="798"/>
                    </a:lnTo>
                    <a:lnTo>
                      <a:pt x="2" y="814"/>
                    </a:lnTo>
                    <a:lnTo>
                      <a:pt x="0" y="828"/>
                    </a:lnTo>
                    <a:lnTo>
                      <a:pt x="4" y="844"/>
                    </a:lnTo>
                    <a:lnTo>
                      <a:pt x="8" y="844"/>
                    </a:lnTo>
                    <a:lnTo>
                      <a:pt x="12" y="844"/>
                    </a:lnTo>
                    <a:lnTo>
                      <a:pt x="16" y="840"/>
                    </a:lnTo>
                    <a:lnTo>
                      <a:pt x="18" y="838"/>
                    </a:lnTo>
                    <a:lnTo>
                      <a:pt x="26" y="822"/>
                    </a:lnTo>
                    <a:lnTo>
                      <a:pt x="36" y="806"/>
                    </a:lnTo>
                    <a:lnTo>
                      <a:pt x="44" y="792"/>
                    </a:lnTo>
                    <a:lnTo>
                      <a:pt x="54" y="776"/>
                    </a:lnTo>
                    <a:lnTo>
                      <a:pt x="66" y="762"/>
                    </a:lnTo>
                    <a:lnTo>
                      <a:pt x="78" y="748"/>
                    </a:lnTo>
                    <a:lnTo>
                      <a:pt x="90" y="734"/>
                    </a:lnTo>
                    <a:lnTo>
                      <a:pt x="102" y="722"/>
                    </a:lnTo>
                    <a:lnTo>
                      <a:pt x="98" y="740"/>
                    </a:lnTo>
                    <a:lnTo>
                      <a:pt x="92" y="758"/>
                    </a:lnTo>
                    <a:lnTo>
                      <a:pt x="88" y="776"/>
                    </a:lnTo>
                    <a:lnTo>
                      <a:pt x="84" y="794"/>
                    </a:lnTo>
                    <a:lnTo>
                      <a:pt x="82" y="814"/>
                    </a:lnTo>
                    <a:lnTo>
                      <a:pt x="80" y="834"/>
                    </a:lnTo>
                    <a:lnTo>
                      <a:pt x="80" y="854"/>
                    </a:lnTo>
                    <a:lnTo>
                      <a:pt x="82" y="874"/>
                    </a:lnTo>
                    <a:lnTo>
                      <a:pt x="84" y="878"/>
                    </a:lnTo>
                    <a:lnTo>
                      <a:pt x="84" y="880"/>
                    </a:lnTo>
                    <a:lnTo>
                      <a:pt x="86" y="882"/>
                    </a:lnTo>
                    <a:lnTo>
                      <a:pt x="88" y="882"/>
                    </a:lnTo>
                    <a:lnTo>
                      <a:pt x="92" y="880"/>
                    </a:lnTo>
                    <a:lnTo>
                      <a:pt x="94" y="878"/>
                    </a:lnTo>
                    <a:lnTo>
                      <a:pt x="94" y="874"/>
                    </a:lnTo>
                    <a:lnTo>
                      <a:pt x="96" y="870"/>
                    </a:lnTo>
                    <a:lnTo>
                      <a:pt x="98" y="876"/>
                    </a:lnTo>
                    <a:lnTo>
                      <a:pt x="100" y="884"/>
                    </a:lnTo>
                    <a:lnTo>
                      <a:pt x="102" y="890"/>
                    </a:lnTo>
                    <a:lnTo>
                      <a:pt x="104" y="896"/>
                    </a:lnTo>
                    <a:lnTo>
                      <a:pt x="106" y="902"/>
                    </a:lnTo>
                    <a:lnTo>
                      <a:pt x="110" y="908"/>
                    </a:lnTo>
                    <a:lnTo>
                      <a:pt x="112" y="914"/>
                    </a:lnTo>
                    <a:lnTo>
                      <a:pt x="116" y="918"/>
                    </a:lnTo>
                    <a:lnTo>
                      <a:pt x="118" y="920"/>
                    </a:lnTo>
                    <a:lnTo>
                      <a:pt x="122" y="920"/>
                    </a:lnTo>
                    <a:lnTo>
                      <a:pt x="124" y="920"/>
                    </a:lnTo>
                    <a:lnTo>
                      <a:pt x="126" y="918"/>
                    </a:lnTo>
                    <a:lnTo>
                      <a:pt x="130" y="894"/>
                    </a:lnTo>
                    <a:lnTo>
                      <a:pt x="132" y="868"/>
                    </a:lnTo>
                    <a:lnTo>
                      <a:pt x="136" y="844"/>
                    </a:lnTo>
                    <a:lnTo>
                      <a:pt x="140" y="820"/>
                    </a:lnTo>
                    <a:lnTo>
                      <a:pt x="142" y="816"/>
                    </a:lnTo>
                    <a:lnTo>
                      <a:pt x="144" y="830"/>
                    </a:lnTo>
                    <a:lnTo>
                      <a:pt x="146" y="844"/>
                    </a:lnTo>
                    <a:lnTo>
                      <a:pt x="148" y="858"/>
                    </a:lnTo>
                    <a:lnTo>
                      <a:pt x="152" y="872"/>
                    </a:lnTo>
                    <a:lnTo>
                      <a:pt x="156" y="884"/>
                    </a:lnTo>
                    <a:lnTo>
                      <a:pt x="162" y="898"/>
                    </a:lnTo>
                    <a:lnTo>
                      <a:pt x="168" y="910"/>
                    </a:lnTo>
                    <a:lnTo>
                      <a:pt x="176" y="922"/>
                    </a:lnTo>
                    <a:lnTo>
                      <a:pt x="180" y="924"/>
                    </a:lnTo>
                    <a:lnTo>
                      <a:pt x="182" y="928"/>
                    </a:lnTo>
                    <a:lnTo>
                      <a:pt x="186" y="932"/>
                    </a:lnTo>
                    <a:lnTo>
                      <a:pt x="190" y="936"/>
                    </a:lnTo>
                    <a:lnTo>
                      <a:pt x="194" y="940"/>
                    </a:lnTo>
                    <a:lnTo>
                      <a:pt x="198" y="942"/>
                    </a:lnTo>
                    <a:lnTo>
                      <a:pt x="202" y="942"/>
                    </a:lnTo>
                    <a:lnTo>
                      <a:pt x="206" y="942"/>
                    </a:lnTo>
                    <a:lnTo>
                      <a:pt x="204" y="920"/>
                    </a:lnTo>
                    <a:lnTo>
                      <a:pt x="202" y="896"/>
                    </a:lnTo>
                    <a:lnTo>
                      <a:pt x="200" y="874"/>
                    </a:lnTo>
                    <a:lnTo>
                      <a:pt x="200" y="850"/>
                    </a:lnTo>
                    <a:lnTo>
                      <a:pt x="200" y="836"/>
                    </a:lnTo>
                    <a:lnTo>
                      <a:pt x="202" y="818"/>
                    </a:lnTo>
                    <a:lnTo>
                      <a:pt x="204" y="804"/>
                    </a:lnTo>
                    <a:lnTo>
                      <a:pt x="210" y="788"/>
                    </a:lnTo>
                    <a:lnTo>
                      <a:pt x="212" y="796"/>
                    </a:lnTo>
                    <a:lnTo>
                      <a:pt x="216" y="804"/>
                    </a:lnTo>
                    <a:lnTo>
                      <a:pt x="220" y="812"/>
                    </a:lnTo>
                    <a:lnTo>
                      <a:pt x="224" y="820"/>
                    </a:lnTo>
                    <a:lnTo>
                      <a:pt x="232" y="832"/>
                    </a:lnTo>
                    <a:lnTo>
                      <a:pt x="242" y="846"/>
                    </a:lnTo>
                    <a:lnTo>
                      <a:pt x="250" y="858"/>
                    </a:lnTo>
                    <a:lnTo>
                      <a:pt x="260" y="870"/>
                    </a:lnTo>
                    <a:lnTo>
                      <a:pt x="270" y="880"/>
                    </a:lnTo>
                    <a:lnTo>
                      <a:pt x="282" y="890"/>
                    </a:lnTo>
                    <a:lnTo>
                      <a:pt x="294" y="900"/>
                    </a:lnTo>
                    <a:lnTo>
                      <a:pt x="308" y="906"/>
                    </a:lnTo>
                    <a:lnTo>
                      <a:pt x="312" y="906"/>
                    </a:lnTo>
                    <a:lnTo>
                      <a:pt x="316" y="906"/>
                    </a:lnTo>
                    <a:lnTo>
                      <a:pt x="320" y="904"/>
                    </a:lnTo>
                    <a:lnTo>
                      <a:pt x="322" y="900"/>
                    </a:lnTo>
                    <a:lnTo>
                      <a:pt x="316" y="890"/>
                    </a:lnTo>
                    <a:lnTo>
                      <a:pt x="310" y="880"/>
                    </a:lnTo>
                    <a:lnTo>
                      <a:pt x="304" y="870"/>
                    </a:lnTo>
                    <a:lnTo>
                      <a:pt x="300" y="858"/>
                    </a:lnTo>
                    <a:lnTo>
                      <a:pt x="294" y="848"/>
                    </a:lnTo>
                    <a:lnTo>
                      <a:pt x="290" y="838"/>
                    </a:lnTo>
                    <a:lnTo>
                      <a:pt x="288" y="826"/>
                    </a:lnTo>
                    <a:lnTo>
                      <a:pt x="284" y="814"/>
                    </a:lnTo>
                    <a:lnTo>
                      <a:pt x="284" y="806"/>
                    </a:lnTo>
                    <a:lnTo>
                      <a:pt x="284" y="798"/>
                    </a:lnTo>
                    <a:lnTo>
                      <a:pt x="284" y="790"/>
                    </a:lnTo>
                    <a:lnTo>
                      <a:pt x="284" y="782"/>
                    </a:lnTo>
                    <a:lnTo>
                      <a:pt x="290" y="794"/>
                    </a:lnTo>
                    <a:lnTo>
                      <a:pt x="296" y="804"/>
                    </a:lnTo>
                    <a:lnTo>
                      <a:pt x="302" y="816"/>
                    </a:lnTo>
                    <a:lnTo>
                      <a:pt x="310" y="828"/>
                    </a:lnTo>
                    <a:lnTo>
                      <a:pt x="318" y="838"/>
                    </a:lnTo>
                    <a:lnTo>
                      <a:pt x="328" y="846"/>
                    </a:lnTo>
                    <a:lnTo>
                      <a:pt x="338" y="856"/>
                    </a:lnTo>
                    <a:lnTo>
                      <a:pt x="350" y="862"/>
                    </a:lnTo>
                    <a:lnTo>
                      <a:pt x="354" y="864"/>
                    </a:lnTo>
                    <a:lnTo>
                      <a:pt x="358" y="866"/>
                    </a:lnTo>
                    <a:lnTo>
                      <a:pt x="362" y="868"/>
                    </a:lnTo>
                    <a:lnTo>
                      <a:pt x="366" y="870"/>
                    </a:lnTo>
                    <a:lnTo>
                      <a:pt x="370" y="870"/>
                    </a:lnTo>
                    <a:lnTo>
                      <a:pt x="374" y="870"/>
                    </a:lnTo>
                    <a:lnTo>
                      <a:pt x="378" y="870"/>
                    </a:lnTo>
                    <a:lnTo>
                      <a:pt x="380" y="866"/>
                    </a:lnTo>
                    <a:lnTo>
                      <a:pt x="376" y="862"/>
                    </a:lnTo>
                    <a:lnTo>
                      <a:pt x="372" y="858"/>
                    </a:lnTo>
                    <a:lnTo>
                      <a:pt x="368" y="852"/>
                    </a:lnTo>
                    <a:lnTo>
                      <a:pt x="364" y="846"/>
                    </a:lnTo>
                    <a:lnTo>
                      <a:pt x="360" y="842"/>
                    </a:lnTo>
                    <a:lnTo>
                      <a:pt x="356" y="838"/>
                    </a:lnTo>
                    <a:lnTo>
                      <a:pt x="352" y="832"/>
                    </a:lnTo>
                    <a:lnTo>
                      <a:pt x="350" y="826"/>
                    </a:lnTo>
                    <a:lnTo>
                      <a:pt x="350" y="824"/>
                    </a:lnTo>
                    <a:lnTo>
                      <a:pt x="354" y="828"/>
                    </a:lnTo>
                    <a:lnTo>
                      <a:pt x="360" y="832"/>
                    </a:lnTo>
                    <a:lnTo>
                      <a:pt x="368" y="836"/>
                    </a:lnTo>
                    <a:lnTo>
                      <a:pt x="374" y="838"/>
                    </a:lnTo>
                    <a:lnTo>
                      <a:pt x="380" y="840"/>
                    </a:lnTo>
                    <a:lnTo>
                      <a:pt x="388" y="842"/>
                    </a:lnTo>
                    <a:lnTo>
                      <a:pt x="394" y="846"/>
                    </a:lnTo>
                    <a:lnTo>
                      <a:pt x="400" y="848"/>
                    </a:lnTo>
                    <a:lnTo>
                      <a:pt x="402" y="846"/>
                    </a:lnTo>
                    <a:lnTo>
                      <a:pt x="404" y="846"/>
                    </a:lnTo>
                    <a:lnTo>
                      <a:pt x="404" y="844"/>
                    </a:lnTo>
                    <a:lnTo>
                      <a:pt x="404" y="842"/>
                    </a:lnTo>
                    <a:lnTo>
                      <a:pt x="398" y="834"/>
                    </a:lnTo>
                    <a:lnTo>
                      <a:pt x="394" y="828"/>
                    </a:lnTo>
                    <a:lnTo>
                      <a:pt x="390" y="822"/>
                    </a:lnTo>
                    <a:lnTo>
                      <a:pt x="384" y="814"/>
                    </a:lnTo>
                    <a:lnTo>
                      <a:pt x="380" y="808"/>
                    </a:lnTo>
                    <a:lnTo>
                      <a:pt x="374" y="800"/>
                    </a:lnTo>
                    <a:lnTo>
                      <a:pt x="370" y="794"/>
                    </a:lnTo>
                    <a:lnTo>
                      <a:pt x="364" y="786"/>
                    </a:lnTo>
                    <a:lnTo>
                      <a:pt x="366" y="786"/>
                    </a:lnTo>
                    <a:lnTo>
                      <a:pt x="374" y="790"/>
                    </a:lnTo>
                    <a:lnTo>
                      <a:pt x="382" y="794"/>
                    </a:lnTo>
                    <a:lnTo>
                      <a:pt x="390" y="798"/>
                    </a:lnTo>
                    <a:lnTo>
                      <a:pt x="398" y="802"/>
                    </a:lnTo>
                    <a:lnTo>
                      <a:pt x="406" y="804"/>
                    </a:lnTo>
                    <a:lnTo>
                      <a:pt x="414" y="808"/>
                    </a:lnTo>
                    <a:lnTo>
                      <a:pt x="424" y="808"/>
                    </a:lnTo>
                    <a:lnTo>
                      <a:pt x="432" y="810"/>
                    </a:lnTo>
                    <a:lnTo>
                      <a:pt x="434" y="810"/>
                    </a:lnTo>
                    <a:lnTo>
                      <a:pt x="436" y="808"/>
                    </a:lnTo>
                    <a:lnTo>
                      <a:pt x="436" y="806"/>
                    </a:lnTo>
                    <a:lnTo>
                      <a:pt x="436" y="804"/>
                    </a:lnTo>
                    <a:lnTo>
                      <a:pt x="432" y="802"/>
                    </a:lnTo>
                    <a:lnTo>
                      <a:pt x="426" y="798"/>
                    </a:lnTo>
                    <a:lnTo>
                      <a:pt x="420" y="794"/>
                    </a:lnTo>
                    <a:lnTo>
                      <a:pt x="414" y="788"/>
                    </a:lnTo>
                    <a:lnTo>
                      <a:pt x="410" y="784"/>
                    </a:lnTo>
                    <a:lnTo>
                      <a:pt x="404" y="780"/>
                    </a:lnTo>
                    <a:lnTo>
                      <a:pt x="398" y="774"/>
                    </a:lnTo>
                    <a:lnTo>
                      <a:pt x="394" y="770"/>
                    </a:lnTo>
                    <a:lnTo>
                      <a:pt x="398" y="770"/>
                    </a:lnTo>
                    <a:lnTo>
                      <a:pt x="402" y="772"/>
                    </a:lnTo>
                    <a:lnTo>
                      <a:pt x="406" y="774"/>
                    </a:lnTo>
                    <a:lnTo>
                      <a:pt x="410" y="774"/>
                    </a:lnTo>
                    <a:lnTo>
                      <a:pt x="416" y="776"/>
                    </a:lnTo>
                    <a:lnTo>
                      <a:pt x="420" y="776"/>
                    </a:lnTo>
                    <a:lnTo>
                      <a:pt x="424" y="776"/>
                    </a:lnTo>
                    <a:lnTo>
                      <a:pt x="430" y="776"/>
                    </a:lnTo>
                    <a:lnTo>
                      <a:pt x="434" y="776"/>
                    </a:lnTo>
                    <a:lnTo>
                      <a:pt x="440" y="774"/>
                    </a:lnTo>
                    <a:lnTo>
                      <a:pt x="444" y="774"/>
                    </a:lnTo>
                    <a:lnTo>
                      <a:pt x="448" y="774"/>
                    </a:lnTo>
                    <a:lnTo>
                      <a:pt x="454" y="774"/>
                    </a:lnTo>
                    <a:lnTo>
                      <a:pt x="458" y="772"/>
                    </a:lnTo>
                    <a:lnTo>
                      <a:pt x="462" y="770"/>
                    </a:lnTo>
                    <a:lnTo>
                      <a:pt x="466" y="768"/>
                    </a:lnTo>
                    <a:lnTo>
                      <a:pt x="466" y="776"/>
                    </a:lnTo>
                    <a:lnTo>
                      <a:pt x="470" y="782"/>
                    </a:lnTo>
                    <a:lnTo>
                      <a:pt x="472" y="790"/>
                    </a:lnTo>
                    <a:lnTo>
                      <a:pt x="474" y="798"/>
                    </a:lnTo>
                    <a:lnTo>
                      <a:pt x="470" y="806"/>
                    </a:lnTo>
                    <a:lnTo>
                      <a:pt x="466" y="814"/>
                    </a:lnTo>
                    <a:lnTo>
                      <a:pt x="464" y="822"/>
                    </a:lnTo>
                    <a:lnTo>
                      <a:pt x="462" y="828"/>
                    </a:lnTo>
                    <a:lnTo>
                      <a:pt x="458" y="838"/>
                    </a:lnTo>
                    <a:lnTo>
                      <a:pt x="456" y="844"/>
                    </a:lnTo>
                    <a:lnTo>
                      <a:pt x="454" y="852"/>
                    </a:lnTo>
                    <a:lnTo>
                      <a:pt x="450" y="860"/>
                    </a:lnTo>
                    <a:lnTo>
                      <a:pt x="450" y="864"/>
                    </a:lnTo>
                    <a:lnTo>
                      <a:pt x="448" y="868"/>
                    </a:lnTo>
                    <a:lnTo>
                      <a:pt x="444" y="872"/>
                    </a:lnTo>
                    <a:lnTo>
                      <a:pt x="442" y="876"/>
                    </a:lnTo>
                    <a:lnTo>
                      <a:pt x="438" y="882"/>
                    </a:lnTo>
                    <a:lnTo>
                      <a:pt x="440" y="886"/>
                    </a:lnTo>
                    <a:lnTo>
                      <a:pt x="444" y="892"/>
                    </a:lnTo>
                    <a:lnTo>
                      <a:pt x="444" y="896"/>
                    </a:lnTo>
                    <a:lnTo>
                      <a:pt x="448" y="896"/>
                    </a:lnTo>
                    <a:lnTo>
                      <a:pt x="448" y="894"/>
                    </a:lnTo>
                    <a:lnTo>
                      <a:pt x="450" y="892"/>
                    </a:lnTo>
                    <a:lnTo>
                      <a:pt x="452" y="890"/>
                    </a:lnTo>
                    <a:lnTo>
                      <a:pt x="454" y="892"/>
                    </a:lnTo>
                    <a:lnTo>
                      <a:pt x="452" y="896"/>
                    </a:lnTo>
                    <a:lnTo>
                      <a:pt x="450" y="900"/>
                    </a:lnTo>
                    <a:lnTo>
                      <a:pt x="450" y="902"/>
                    </a:lnTo>
                    <a:lnTo>
                      <a:pt x="452" y="904"/>
                    </a:lnTo>
                    <a:lnTo>
                      <a:pt x="454" y="902"/>
                    </a:lnTo>
                    <a:lnTo>
                      <a:pt x="456" y="902"/>
                    </a:lnTo>
                    <a:lnTo>
                      <a:pt x="458" y="900"/>
                    </a:lnTo>
                    <a:lnTo>
                      <a:pt x="460" y="902"/>
                    </a:lnTo>
                    <a:lnTo>
                      <a:pt x="462" y="902"/>
                    </a:lnTo>
                    <a:lnTo>
                      <a:pt x="464" y="902"/>
                    </a:lnTo>
                    <a:lnTo>
                      <a:pt x="466" y="902"/>
                    </a:lnTo>
                    <a:lnTo>
                      <a:pt x="468" y="900"/>
                    </a:lnTo>
                    <a:lnTo>
                      <a:pt x="470" y="900"/>
                    </a:lnTo>
                    <a:lnTo>
                      <a:pt x="474" y="900"/>
                    </a:lnTo>
                    <a:lnTo>
                      <a:pt x="476" y="900"/>
                    </a:lnTo>
                    <a:lnTo>
                      <a:pt x="478" y="902"/>
                    </a:lnTo>
                    <a:lnTo>
                      <a:pt x="482" y="902"/>
                    </a:lnTo>
                    <a:lnTo>
                      <a:pt x="486" y="902"/>
                    </a:lnTo>
                    <a:lnTo>
                      <a:pt x="488" y="904"/>
                    </a:lnTo>
                    <a:lnTo>
                      <a:pt x="486" y="914"/>
                    </a:lnTo>
                    <a:lnTo>
                      <a:pt x="484" y="922"/>
                    </a:lnTo>
                    <a:lnTo>
                      <a:pt x="482" y="930"/>
                    </a:lnTo>
                    <a:lnTo>
                      <a:pt x="480" y="940"/>
                    </a:lnTo>
                    <a:lnTo>
                      <a:pt x="514" y="940"/>
                    </a:lnTo>
                    <a:lnTo>
                      <a:pt x="516" y="934"/>
                    </a:lnTo>
                    <a:lnTo>
                      <a:pt x="518" y="930"/>
                    </a:lnTo>
                    <a:lnTo>
                      <a:pt x="520" y="924"/>
                    </a:lnTo>
                    <a:lnTo>
                      <a:pt x="524" y="918"/>
                    </a:lnTo>
                    <a:lnTo>
                      <a:pt x="526" y="914"/>
                    </a:lnTo>
                    <a:lnTo>
                      <a:pt x="528" y="908"/>
                    </a:lnTo>
                    <a:lnTo>
                      <a:pt x="532" y="902"/>
                    </a:lnTo>
                    <a:lnTo>
                      <a:pt x="536" y="898"/>
                    </a:lnTo>
                    <a:lnTo>
                      <a:pt x="542" y="896"/>
                    </a:lnTo>
                    <a:lnTo>
                      <a:pt x="548" y="894"/>
                    </a:lnTo>
                    <a:lnTo>
                      <a:pt x="554" y="892"/>
                    </a:lnTo>
                    <a:lnTo>
                      <a:pt x="562" y="890"/>
                    </a:lnTo>
                    <a:lnTo>
                      <a:pt x="568" y="888"/>
                    </a:lnTo>
                    <a:lnTo>
                      <a:pt x="574" y="888"/>
                    </a:lnTo>
                    <a:lnTo>
                      <a:pt x="582" y="888"/>
                    </a:lnTo>
                    <a:lnTo>
                      <a:pt x="588" y="886"/>
                    </a:lnTo>
                    <a:lnTo>
                      <a:pt x="592" y="888"/>
                    </a:lnTo>
                    <a:lnTo>
                      <a:pt x="596" y="888"/>
                    </a:lnTo>
                    <a:lnTo>
                      <a:pt x="600" y="888"/>
                    </a:lnTo>
                    <a:lnTo>
                      <a:pt x="602" y="888"/>
                    </a:lnTo>
                    <a:lnTo>
                      <a:pt x="598" y="888"/>
                    </a:lnTo>
                    <a:lnTo>
                      <a:pt x="594" y="890"/>
                    </a:lnTo>
                    <a:lnTo>
                      <a:pt x="590" y="892"/>
                    </a:lnTo>
                    <a:lnTo>
                      <a:pt x="588" y="896"/>
                    </a:lnTo>
                    <a:lnTo>
                      <a:pt x="592" y="896"/>
                    </a:lnTo>
                    <a:lnTo>
                      <a:pt x="596" y="898"/>
                    </a:lnTo>
                    <a:lnTo>
                      <a:pt x="600" y="898"/>
                    </a:lnTo>
                    <a:lnTo>
                      <a:pt x="604" y="900"/>
                    </a:lnTo>
                    <a:lnTo>
                      <a:pt x="602" y="902"/>
                    </a:lnTo>
                    <a:lnTo>
                      <a:pt x="600" y="902"/>
                    </a:lnTo>
                    <a:lnTo>
                      <a:pt x="598" y="902"/>
                    </a:lnTo>
                    <a:lnTo>
                      <a:pt x="596" y="904"/>
                    </a:lnTo>
                    <a:lnTo>
                      <a:pt x="592" y="904"/>
                    </a:lnTo>
                    <a:lnTo>
                      <a:pt x="590" y="906"/>
                    </a:lnTo>
                    <a:lnTo>
                      <a:pt x="588" y="906"/>
                    </a:lnTo>
                    <a:lnTo>
                      <a:pt x="586" y="908"/>
                    </a:lnTo>
                    <a:lnTo>
                      <a:pt x="588" y="910"/>
                    </a:lnTo>
                    <a:lnTo>
                      <a:pt x="622" y="908"/>
                    </a:lnTo>
                    <a:lnTo>
                      <a:pt x="620" y="910"/>
                    </a:lnTo>
                    <a:lnTo>
                      <a:pt x="618" y="910"/>
                    </a:lnTo>
                    <a:lnTo>
                      <a:pt x="616" y="910"/>
                    </a:lnTo>
                    <a:lnTo>
                      <a:pt x="612" y="912"/>
                    </a:lnTo>
                    <a:lnTo>
                      <a:pt x="610" y="912"/>
                    </a:lnTo>
                    <a:lnTo>
                      <a:pt x="608" y="914"/>
                    </a:lnTo>
                    <a:lnTo>
                      <a:pt x="610" y="916"/>
                    </a:lnTo>
                    <a:lnTo>
                      <a:pt x="612" y="918"/>
                    </a:lnTo>
                    <a:lnTo>
                      <a:pt x="614" y="918"/>
                    </a:lnTo>
                    <a:lnTo>
                      <a:pt x="616" y="918"/>
                    </a:lnTo>
                    <a:lnTo>
                      <a:pt x="618" y="918"/>
                    </a:lnTo>
                    <a:lnTo>
                      <a:pt x="620" y="916"/>
                    </a:lnTo>
                    <a:lnTo>
                      <a:pt x="620" y="926"/>
                    </a:lnTo>
                    <a:lnTo>
                      <a:pt x="618" y="936"/>
                    </a:lnTo>
                    <a:lnTo>
                      <a:pt x="616" y="946"/>
                    </a:lnTo>
                    <a:lnTo>
                      <a:pt x="614" y="956"/>
                    </a:lnTo>
                    <a:lnTo>
                      <a:pt x="612" y="962"/>
                    </a:lnTo>
                    <a:lnTo>
                      <a:pt x="610" y="966"/>
                    </a:lnTo>
                    <a:lnTo>
                      <a:pt x="608" y="972"/>
                    </a:lnTo>
                    <a:lnTo>
                      <a:pt x="606" y="976"/>
                    </a:lnTo>
                    <a:lnTo>
                      <a:pt x="604" y="982"/>
                    </a:lnTo>
                    <a:lnTo>
                      <a:pt x="602" y="986"/>
                    </a:lnTo>
                    <a:lnTo>
                      <a:pt x="600" y="992"/>
                    </a:lnTo>
                    <a:lnTo>
                      <a:pt x="598" y="996"/>
                    </a:lnTo>
                    <a:lnTo>
                      <a:pt x="594" y="1004"/>
                    </a:lnTo>
                    <a:lnTo>
                      <a:pt x="588" y="1008"/>
                    </a:lnTo>
                    <a:lnTo>
                      <a:pt x="582" y="1010"/>
                    </a:lnTo>
                    <a:lnTo>
                      <a:pt x="576" y="1008"/>
                    </a:lnTo>
                    <a:lnTo>
                      <a:pt x="568" y="1006"/>
                    </a:lnTo>
                    <a:lnTo>
                      <a:pt x="560" y="1006"/>
                    </a:lnTo>
                    <a:lnTo>
                      <a:pt x="552" y="1004"/>
                    </a:lnTo>
                    <a:lnTo>
                      <a:pt x="546" y="1004"/>
                    </a:lnTo>
                    <a:lnTo>
                      <a:pt x="540" y="1002"/>
                    </a:lnTo>
                    <a:lnTo>
                      <a:pt x="534" y="1000"/>
                    </a:lnTo>
                    <a:lnTo>
                      <a:pt x="526" y="998"/>
                    </a:lnTo>
                    <a:lnTo>
                      <a:pt x="520" y="996"/>
                    </a:lnTo>
                    <a:lnTo>
                      <a:pt x="514" y="994"/>
                    </a:lnTo>
                    <a:lnTo>
                      <a:pt x="510" y="990"/>
                    </a:lnTo>
                    <a:lnTo>
                      <a:pt x="504" y="986"/>
                    </a:lnTo>
                    <a:lnTo>
                      <a:pt x="502" y="980"/>
                    </a:lnTo>
                    <a:lnTo>
                      <a:pt x="504" y="972"/>
                    </a:lnTo>
                    <a:lnTo>
                      <a:pt x="508" y="962"/>
                    </a:lnTo>
                    <a:lnTo>
                      <a:pt x="510" y="954"/>
                    </a:lnTo>
                    <a:lnTo>
                      <a:pt x="512" y="946"/>
                    </a:lnTo>
                    <a:lnTo>
                      <a:pt x="478" y="946"/>
                    </a:lnTo>
                    <a:lnTo>
                      <a:pt x="476" y="956"/>
                    </a:lnTo>
                    <a:lnTo>
                      <a:pt x="472" y="964"/>
                    </a:lnTo>
                    <a:lnTo>
                      <a:pt x="470" y="974"/>
                    </a:lnTo>
                    <a:lnTo>
                      <a:pt x="466" y="984"/>
                    </a:lnTo>
                    <a:lnTo>
                      <a:pt x="466" y="992"/>
                    </a:lnTo>
                    <a:lnTo>
                      <a:pt x="462" y="998"/>
                    </a:lnTo>
                    <a:lnTo>
                      <a:pt x="458" y="1002"/>
                    </a:lnTo>
                    <a:lnTo>
                      <a:pt x="452" y="1006"/>
                    </a:lnTo>
                    <a:lnTo>
                      <a:pt x="446" y="1010"/>
                    </a:lnTo>
                    <a:lnTo>
                      <a:pt x="440" y="1016"/>
                    </a:lnTo>
                    <a:lnTo>
                      <a:pt x="436" y="1020"/>
                    </a:lnTo>
                    <a:lnTo>
                      <a:pt x="432" y="1026"/>
                    </a:lnTo>
                    <a:lnTo>
                      <a:pt x="430" y="1028"/>
                    </a:lnTo>
                    <a:lnTo>
                      <a:pt x="430" y="1032"/>
                    </a:lnTo>
                    <a:lnTo>
                      <a:pt x="432" y="1036"/>
                    </a:lnTo>
                    <a:lnTo>
                      <a:pt x="434" y="1036"/>
                    </a:lnTo>
                    <a:lnTo>
                      <a:pt x="438" y="1036"/>
                    </a:lnTo>
                    <a:lnTo>
                      <a:pt x="442" y="1036"/>
                    </a:lnTo>
                    <a:lnTo>
                      <a:pt x="448" y="1036"/>
                    </a:lnTo>
                    <a:lnTo>
                      <a:pt x="452" y="1036"/>
                    </a:lnTo>
                    <a:lnTo>
                      <a:pt x="456" y="1036"/>
                    </a:lnTo>
                    <a:lnTo>
                      <a:pt x="460" y="1036"/>
                    </a:lnTo>
                    <a:lnTo>
                      <a:pt x="466" y="1036"/>
                    </a:lnTo>
                    <a:lnTo>
                      <a:pt x="470" y="1034"/>
                    </a:lnTo>
                    <a:lnTo>
                      <a:pt x="480" y="1034"/>
                    </a:lnTo>
                    <a:lnTo>
                      <a:pt x="490" y="1036"/>
                    </a:lnTo>
                    <a:lnTo>
                      <a:pt x="500" y="1036"/>
                    </a:lnTo>
                    <a:lnTo>
                      <a:pt x="508" y="1036"/>
                    </a:lnTo>
                    <a:lnTo>
                      <a:pt x="518" y="1038"/>
                    </a:lnTo>
                    <a:lnTo>
                      <a:pt x="528" y="1040"/>
                    </a:lnTo>
                    <a:lnTo>
                      <a:pt x="538" y="1040"/>
                    </a:lnTo>
                    <a:lnTo>
                      <a:pt x="546" y="1042"/>
                    </a:lnTo>
                    <a:lnTo>
                      <a:pt x="556" y="1044"/>
                    </a:lnTo>
                    <a:lnTo>
                      <a:pt x="566" y="1046"/>
                    </a:lnTo>
                    <a:lnTo>
                      <a:pt x="576" y="1046"/>
                    </a:lnTo>
                    <a:lnTo>
                      <a:pt x="584" y="1048"/>
                    </a:lnTo>
                    <a:lnTo>
                      <a:pt x="594" y="1050"/>
                    </a:lnTo>
                    <a:lnTo>
                      <a:pt x="604" y="1052"/>
                    </a:lnTo>
                    <a:lnTo>
                      <a:pt x="614" y="1054"/>
                    </a:lnTo>
                    <a:lnTo>
                      <a:pt x="622" y="1054"/>
                    </a:lnTo>
                    <a:lnTo>
                      <a:pt x="626" y="1056"/>
                    </a:lnTo>
                    <a:lnTo>
                      <a:pt x="630" y="1056"/>
                    </a:lnTo>
                    <a:lnTo>
                      <a:pt x="636" y="1056"/>
                    </a:lnTo>
                    <a:lnTo>
                      <a:pt x="638" y="1058"/>
                    </a:lnTo>
                    <a:lnTo>
                      <a:pt x="644" y="1058"/>
                    </a:lnTo>
                    <a:lnTo>
                      <a:pt x="650" y="1058"/>
                    </a:lnTo>
                    <a:lnTo>
                      <a:pt x="654" y="1060"/>
                    </a:lnTo>
                    <a:lnTo>
                      <a:pt x="660" y="1060"/>
                    </a:lnTo>
                    <a:lnTo>
                      <a:pt x="664" y="1062"/>
                    </a:lnTo>
                    <a:lnTo>
                      <a:pt x="670" y="1060"/>
                    </a:lnTo>
                    <a:lnTo>
                      <a:pt x="674" y="1058"/>
                    </a:lnTo>
                    <a:lnTo>
                      <a:pt x="678" y="1054"/>
                    </a:lnTo>
                    <a:lnTo>
                      <a:pt x="678" y="1052"/>
                    </a:lnTo>
                    <a:lnTo>
                      <a:pt x="676" y="1050"/>
                    </a:lnTo>
                    <a:lnTo>
                      <a:pt x="674" y="1048"/>
                    </a:lnTo>
                    <a:lnTo>
                      <a:pt x="672" y="1048"/>
                    </a:lnTo>
                    <a:lnTo>
                      <a:pt x="676" y="1046"/>
                    </a:lnTo>
                    <a:lnTo>
                      <a:pt x="680" y="1046"/>
                    </a:lnTo>
                    <a:lnTo>
                      <a:pt x="684" y="1046"/>
                    </a:lnTo>
                    <a:lnTo>
                      <a:pt x="688" y="1046"/>
                    </a:lnTo>
                    <a:lnTo>
                      <a:pt x="692" y="1046"/>
                    </a:lnTo>
                    <a:lnTo>
                      <a:pt x="696" y="1044"/>
                    </a:lnTo>
                    <a:lnTo>
                      <a:pt x="700" y="1044"/>
                    </a:lnTo>
                    <a:lnTo>
                      <a:pt x="704" y="1042"/>
                    </a:lnTo>
                    <a:lnTo>
                      <a:pt x="710" y="1042"/>
                    </a:lnTo>
                    <a:lnTo>
                      <a:pt x="718" y="1042"/>
                    </a:lnTo>
                    <a:lnTo>
                      <a:pt x="724" y="1042"/>
                    </a:lnTo>
                    <a:lnTo>
                      <a:pt x="732" y="1042"/>
                    </a:lnTo>
                    <a:lnTo>
                      <a:pt x="738" y="1040"/>
                    </a:lnTo>
                    <a:lnTo>
                      <a:pt x="746" y="1040"/>
                    </a:lnTo>
                    <a:lnTo>
                      <a:pt x="754" y="1040"/>
                    </a:lnTo>
                    <a:lnTo>
                      <a:pt x="762" y="1040"/>
                    </a:lnTo>
                    <a:lnTo>
                      <a:pt x="768" y="1040"/>
                    </a:lnTo>
                    <a:lnTo>
                      <a:pt x="776" y="1038"/>
                    </a:lnTo>
                    <a:lnTo>
                      <a:pt x="784" y="1038"/>
                    </a:lnTo>
                    <a:lnTo>
                      <a:pt x="790" y="1036"/>
                    </a:lnTo>
                    <a:lnTo>
                      <a:pt x="798" y="1036"/>
                    </a:lnTo>
                    <a:lnTo>
                      <a:pt x="804" y="1034"/>
                    </a:lnTo>
                    <a:lnTo>
                      <a:pt x="812" y="1032"/>
                    </a:lnTo>
                    <a:lnTo>
                      <a:pt x="818" y="1032"/>
                    </a:lnTo>
                    <a:lnTo>
                      <a:pt x="820" y="1028"/>
                    </a:lnTo>
                    <a:lnTo>
                      <a:pt x="822" y="1026"/>
                    </a:lnTo>
                    <a:lnTo>
                      <a:pt x="824" y="1024"/>
                    </a:lnTo>
                    <a:lnTo>
                      <a:pt x="826" y="1022"/>
                    </a:lnTo>
                    <a:lnTo>
                      <a:pt x="830" y="1022"/>
                    </a:lnTo>
                    <a:lnTo>
                      <a:pt x="834" y="1020"/>
                    </a:lnTo>
                    <a:lnTo>
                      <a:pt x="838" y="1020"/>
                    </a:lnTo>
                    <a:lnTo>
                      <a:pt x="840" y="1018"/>
                    </a:lnTo>
                    <a:lnTo>
                      <a:pt x="842" y="1016"/>
                    </a:lnTo>
                    <a:lnTo>
                      <a:pt x="846" y="1014"/>
                    </a:lnTo>
                    <a:lnTo>
                      <a:pt x="848" y="1012"/>
                    </a:lnTo>
                    <a:lnTo>
                      <a:pt x="846" y="1010"/>
                    </a:lnTo>
                    <a:lnTo>
                      <a:pt x="834" y="1006"/>
                    </a:lnTo>
                    <a:lnTo>
                      <a:pt x="822" y="1004"/>
                    </a:lnTo>
                    <a:lnTo>
                      <a:pt x="812" y="1002"/>
                    </a:lnTo>
                    <a:lnTo>
                      <a:pt x="800" y="1000"/>
                    </a:lnTo>
                    <a:lnTo>
                      <a:pt x="788" y="1000"/>
                    </a:lnTo>
                    <a:lnTo>
                      <a:pt x="776" y="1000"/>
                    </a:lnTo>
                    <a:lnTo>
                      <a:pt x="764" y="998"/>
                    </a:lnTo>
                    <a:lnTo>
                      <a:pt x="752" y="998"/>
                    </a:lnTo>
                    <a:lnTo>
                      <a:pt x="742" y="998"/>
                    </a:lnTo>
                    <a:lnTo>
                      <a:pt x="730" y="998"/>
                    </a:lnTo>
                    <a:lnTo>
                      <a:pt x="718" y="998"/>
                    </a:lnTo>
                    <a:lnTo>
                      <a:pt x="706" y="998"/>
                    </a:lnTo>
                    <a:lnTo>
                      <a:pt x="694" y="998"/>
                    </a:lnTo>
                    <a:lnTo>
                      <a:pt x="682" y="996"/>
                    </a:lnTo>
                    <a:lnTo>
                      <a:pt x="670" y="994"/>
                    </a:lnTo>
                    <a:lnTo>
                      <a:pt x="660" y="990"/>
                    </a:lnTo>
                    <a:lnTo>
                      <a:pt x="654" y="990"/>
                    </a:lnTo>
                    <a:lnTo>
                      <a:pt x="650" y="990"/>
                    </a:lnTo>
                    <a:lnTo>
                      <a:pt x="646" y="988"/>
                    </a:lnTo>
                    <a:lnTo>
                      <a:pt x="644" y="984"/>
                    </a:lnTo>
                    <a:lnTo>
                      <a:pt x="646" y="968"/>
                    </a:lnTo>
                    <a:lnTo>
                      <a:pt x="648" y="950"/>
                    </a:lnTo>
                    <a:lnTo>
                      <a:pt x="652" y="934"/>
                    </a:lnTo>
                    <a:lnTo>
                      <a:pt x="654" y="918"/>
                    </a:lnTo>
                    <a:lnTo>
                      <a:pt x="654" y="914"/>
                    </a:lnTo>
                    <a:lnTo>
                      <a:pt x="656" y="910"/>
                    </a:lnTo>
                    <a:lnTo>
                      <a:pt x="658" y="908"/>
                    </a:lnTo>
                    <a:lnTo>
                      <a:pt x="660" y="908"/>
                    </a:lnTo>
                    <a:lnTo>
                      <a:pt x="660" y="910"/>
                    </a:lnTo>
                    <a:lnTo>
                      <a:pt x="664" y="912"/>
                    </a:lnTo>
                    <a:lnTo>
                      <a:pt x="668" y="910"/>
                    </a:lnTo>
                    <a:lnTo>
                      <a:pt x="672" y="910"/>
                    </a:lnTo>
                    <a:lnTo>
                      <a:pt x="676" y="906"/>
                    </a:lnTo>
                    <a:lnTo>
                      <a:pt x="680" y="904"/>
                    </a:lnTo>
                    <a:lnTo>
                      <a:pt x="684" y="902"/>
                    </a:lnTo>
                    <a:lnTo>
                      <a:pt x="688" y="900"/>
                    </a:lnTo>
                    <a:lnTo>
                      <a:pt x="692" y="900"/>
                    </a:lnTo>
                    <a:lnTo>
                      <a:pt x="692" y="904"/>
                    </a:lnTo>
                    <a:lnTo>
                      <a:pt x="698" y="902"/>
                    </a:lnTo>
                    <a:lnTo>
                      <a:pt x="702" y="900"/>
                    </a:lnTo>
                    <a:lnTo>
                      <a:pt x="706" y="896"/>
                    </a:lnTo>
                    <a:lnTo>
                      <a:pt x="710" y="892"/>
                    </a:lnTo>
                    <a:lnTo>
                      <a:pt x="714" y="888"/>
                    </a:lnTo>
                    <a:lnTo>
                      <a:pt x="716" y="884"/>
                    </a:lnTo>
                    <a:lnTo>
                      <a:pt x="720" y="878"/>
                    </a:lnTo>
                    <a:lnTo>
                      <a:pt x="722" y="874"/>
                    </a:lnTo>
                    <a:lnTo>
                      <a:pt x="730" y="860"/>
                    </a:lnTo>
                    <a:lnTo>
                      <a:pt x="738" y="846"/>
                    </a:lnTo>
                    <a:lnTo>
                      <a:pt x="748" y="832"/>
                    </a:lnTo>
                    <a:lnTo>
                      <a:pt x="758" y="818"/>
                    </a:lnTo>
                    <a:lnTo>
                      <a:pt x="768" y="804"/>
                    </a:lnTo>
                    <a:lnTo>
                      <a:pt x="778" y="790"/>
                    </a:lnTo>
                    <a:lnTo>
                      <a:pt x="786" y="776"/>
                    </a:lnTo>
                    <a:lnTo>
                      <a:pt x="792" y="760"/>
                    </a:lnTo>
                    <a:lnTo>
                      <a:pt x="796" y="758"/>
                    </a:lnTo>
                    <a:lnTo>
                      <a:pt x="798" y="756"/>
                    </a:lnTo>
                    <a:lnTo>
                      <a:pt x="800" y="752"/>
                    </a:lnTo>
                    <a:lnTo>
                      <a:pt x="802" y="750"/>
                    </a:lnTo>
                    <a:lnTo>
                      <a:pt x="804" y="748"/>
                    </a:lnTo>
                    <a:lnTo>
                      <a:pt x="808" y="744"/>
                    </a:lnTo>
                    <a:lnTo>
                      <a:pt x="808" y="740"/>
                    </a:lnTo>
                    <a:lnTo>
                      <a:pt x="812" y="738"/>
                    </a:lnTo>
                    <a:lnTo>
                      <a:pt x="814" y="736"/>
                    </a:lnTo>
                    <a:lnTo>
                      <a:pt x="818" y="732"/>
                    </a:lnTo>
                    <a:lnTo>
                      <a:pt x="820" y="728"/>
                    </a:lnTo>
                    <a:lnTo>
                      <a:pt x="824" y="726"/>
                    </a:lnTo>
                    <a:lnTo>
                      <a:pt x="826" y="722"/>
                    </a:lnTo>
                    <a:lnTo>
                      <a:pt x="830" y="718"/>
                    </a:lnTo>
                    <a:lnTo>
                      <a:pt x="834" y="716"/>
                    </a:lnTo>
                    <a:lnTo>
                      <a:pt x="836" y="714"/>
                    </a:lnTo>
                    <a:lnTo>
                      <a:pt x="842" y="704"/>
                    </a:lnTo>
                    <a:lnTo>
                      <a:pt x="846" y="690"/>
                    </a:lnTo>
                    <a:lnTo>
                      <a:pt x="848" y="678"/>
                    </a:lnTo>
                    <a:lnTo>
                      <a:pt x="852" y="666"/>
                    </a:lnTo>
                    <a:lnTo>
                      <a:pt x="856" y="654"/>
                    </a:lnTo>
                    <a:lnTo>
                      <a:pt x="860" y="642"/>
                    </a:lnTo>
                    <a:lnTo>
                      <a:pt x="864" y="630"/>
                    </a:lnTo>
                    <a:lnTo>
                      <a:pt x="868" y="618"/>
                    </a:lnTo>
                    <a:lnTo>
                      <a:pt x="876" y="594"/>
                    </a:lnTo>
                    <a:lnTo>
                      <a:pt x="880" y="568"/>
                    </a:lnTo>
                    <a:lnTo>
                      <a:pt x="878" y="542"/>
                    </a:lnTo>
                    <a:close/>
                    <a:moveTo>
                      <a:pt x="470" y="724"/>
                    </a:moveTo>
                    <a:lnTo>
                      <a:pt x="468" y="738"/>
                    </a:lnTo>
                    <a:lnTo>
                      <a:pt x="466" y="752"/>
                    </a:lnTo>
                    <a:lnTo>
                      <a:pt x="464" y="766"/>
                    </a:lnTo>
                    <a:lnTo>
                      <a:pt x="460" y="762"/>
                    </a:lnTo>
                    <a:lnTo>
                      <a:pt x="456" y="760"/>
                    </a:lnTo>
                    <a:lnTo>
                      <a:pt x="452" y="758"/>
                    </a:lnTo>
                    <a:lnTo>
                      <a:pt x="448" y="756"/>
                    </a:lnTo>
                    <a:lnTo>
                      <a:pt x="444" y="754"/>
                    </a:lnTo>
                    <a:lnTo>
                      <a:pt x="440" y="752"/>
                    </a:lnTo>
                    <a:lnTo>
                      <a:pt x="436" y="748"/>
                    </a:lnTo>
                    <a:lnTo>
                      <a:pt x="436" y="742"/>
                    </a:lnTo>
                    <a:lnTo>
                      <a:pt x="432" y="730"/>
                    </a:lnTo>
                    <a:lnTo>
                      <a:pt x="436" y="732"/>
                    </a:lnTo>
                    <a:lnTo>
                      <a:pt x="440" y="736"/>
                    </a:lnTo>
                    <a:lnTo>
                      <a:pt x="442" y="740"/>
                    </a:lnTo>
                    <a:lnTo>
                      <a:pt x="446" y="744"/>
                    </a:lnTo>
                    <a:lnTo>
                      <a:pt x="448" y="744"/>
                    </a:lnTo>
                    <a:lnTo>
                      <a:pt x="450" y="744"/>
                    </a:lnTo>
                    <a:lnTo>
                      <a:pt x="452" y="744"/>
                    </a:lnTo>
                    <a:lnTo>
                      <a:pt x="452" y="742"/>
                    </a:lnTo>
                    <a:lnTo>
                      <a:pt x="450" y="738"/>
                    </a:lnTo>
                    <a:lnTo>
                      <a:pt x="450" y="734"/>
                    </a:lnTo>
                    <a:lnTo>
                      <a:pt x="450" y="730"/>
                    </a:lnTo>
                    <a:lnTo>
                      <a:pt x="452" y="726"/>
                    </a:lnTo>
                    <a:lnTo>
                      <a:pt x="454" y="724"/>
                    </a:lnTo>
                    <a:lnTo>
                      <a:pt x="458" y="722"/>
                    </a:lnTo>
                    <a:lnTo>
                      <a:pt x="462" y="718"/>
                    </a:lnTo>
                    <a:lnTo>
                      <a:pt x="464" y="716"/>
                    </a:lnTo>
                    <a:lnTo>
                      <a:pt x="474" y="710"/>
                    </a:lnTo>
                    <a:lnTo>
                      <a:pt x="470" y="724"/>
                    </a:lnTo>
                    <a:close/>
                  </a:path>
                </a:pathLst>
              </a:custGeom>
              <a:solidFill>
                <a:srgbClr val="000000"/>
              </a:solidFill>
              <a:ln w="9525">
                <a:noFill/>
                <a:round/>
                <a:headEnd/>
                <a:tailEnd/>
              </a:ln>
            </p:spPr>
            <p:txBody>
              <a:bodyPr>
                <a:prstTxWarp prst="textNoShape">
                  <a:avLst/>
                </a:prstTxWarp>
              </a:bodyPr>
              <a:lstStyle/>
              <a:p>
                <a:endParaRPr lang="en-US"/>
              </a:p>
            </p:txBody>
          </p:sp>
          <p:sp>
            <p:nvSpPr>
              <p:cNvPr id="55506" name="Freeform 553"/>
              <p:cNvSpPr>
                <a:spLocks noChangeAspect="1"/>
              </p:cNvSpPr>
              <p:nvPr/>
            </p:nvSpPr>
            <p:spPr bwMode="auto">
              <a:xfrm flipH="1">
                <a:off x="5103" y="2641"/>
                <a:ext cx="11" cy="2"/>
              </a:xfrm>
              <a:custGeom>
                <a:avLst/>
                <a:gdLst>
                  <a:gd name="T0" fmla="*/ 36 w 36"/>
                  <a:gd name="T1" fmla="*/ 0 h 6"/>
                  <a:gd name="T2" fmla="*/ 2 w 36"/>
                  <a:gd name="T3" fmla="*/ 0 h 6"/>
                  <a:gd name="T4" fmla="*/ 2 w 36"/>
                  <a:gd name="T5" fmla="*/ 2 h 6"/>
                  <a:gd name="T6" fmla="*/ 0 w 36"/>
                  <a:gd name="T7" fmla="*/ 2 h 6"/>
                  <a:gd name="T8" fmla="*/ 0 w 36"/>
                  <a:gd name="T9" fmla="*/ 4 h 6"/>
                  <a:gd name="T10" fmla="*/ 0 w 36"/>
                  <a:gd name="T11" fmla="*/ 6 h 6"/>
                  <a:gd name="T12" fmla="*/ 34 w 36"/>
                  <a:gd name="T13" fmla="*/ 6 h 6"/>
                  <a:gd name="T14" fmla="*/ 34 w 36"/>
                  <a:gd name="T15" fmla="*/ 4 h 6"/>
                  <a:gd name="T16" fmla="*/ 36 w 36"/>
                  <a:gd name="T17" fmla="*/ 2 h 6"/>
                  <a:gd name="T18" fmla="*/ 36 w 36"/>
                  <a:gd name="T19" fmla="*/ 2 h 6"/>
                  <a:gd name="T20" fmla="*/ 36 w 36"/>
                  <a:gd name="T21" fmla="*/ 0 h 6"/>
                  <a:gd name="T22" fmla="*/ 36 w 36"/>
                  <a:gd name="T23" fmla="*/ 0 h 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6"/>
                  <a:gd name="T37" fmla="*/ 0 h 6"/>
                  <a:gd name="T38" fmla="*/ 36 w 36"/>
                  <a:gd name="T39" fmla="*/ 6 h 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6" h="6">
                    <a:moveTo>
                      <a:pt x="36" y="0"/>
                    </a:moveTo>
                    <a:lnTo>
                      <a:pt x="2" y="0"/>
                    </a:lnTo>
                    <a:lnTo>
                      <a:pt x="2" y="2"/>
                    </a:lnTo>
                    <a:lnTo>
                      <a:pt x="0" y="2"/>
                    </a:lnTo>
                    <a:lnTo>
                      <a:pt x="0" y="4"/>
                    </a:lnTo>
                    <a:lnTo>
                      <a:pt x="0" y="6"/>
                    </a:lnTo>
                    <a:lnTo>
                      <a:pt x="34" y="6"/>
                    </a:lnTo>
                    <a:lnTo>
                      <a:pt x="34" y="4"/>
                    </a:lnTo>
                    <a:lnTo>
                      <a:pt x="36" y="2"/>
                    </a:lnTo>
                    <a:lnTo>
                      <a:pt x="36" y="0"/>
                    </a:lnTo>
                    <a:close/>
                  </a:path>
                </a:pathLst>
              </a:custGeom>
              <a:solidFill>
                <a:srgbClr val="000000"/>
              </a:solidFill>
              <a:ln w="9525">
                <a:noFill/>
                <a:round/>
                <a:headEnd/>
                <a:tailEnd/>
              </a:ln>
            </p:spPr>
            <p:txBody>
              <a:bodyPr>
                <a:prstTxWarp prst="textNoShape">
                  <a:avLst/>
                </a:prstTxWarp>
              </a:bodyPr>
              <a:lstStyle/>
              <a:p>
                <a:endParaRPr lang="en-US"/>
              </a:p>
            </p:txBody>
          </p:sp>
          <p:sp>
            <p:nvSpPr>
              <p:cNvPr id="55507" name="Freeform 554"/>
              <p:cNvSpPr>
                <a:spLocks noChangeAspect="1"/>
              </p:cNvSpPr>
              <p:nvPr/>
            </p:nvSpPr>
            <p:spPr bwMode="auto">
              <a:xfrm flipH="1">
                <a:off x="5051" y="2356"/>
                <a:ext cx="67" cy="53"/>
              </a:xfrm>
              <a:custGeom>
                <a:avLst/>
                <a:gdLst>
                  <a:gd name="T0" fmla="*/ 216 w 216"/>
                  <a:gd name="T1" fmla="*/ 22 h 174"/>
                  <a:gd name="T2" fmla="*/ 214 w 216"/>
                  <a:gd name="T3" fmla="*/ 32 h 174"/>
                  <a:gd name="T4" fmla="*/ 208 w 216"/>
                  <a:gd name="T5" fmla="*/ 40 h 174"/>
                  <a:gd name="T6" fmla="*/ 202 w 216"/>
                  <a:gd name="T7" fmla="*/ 48 h 174"/>
                  <a:gd name="T8" fmla="*/ 186 w 216"/>
                  <a:gd name="T9" fmla="*/ 52 h 174"/>
                  <a:gd name="T10" fmla="*/ 164 w 216"/>
                  <a:gd name="T11" fmla="*/ 56 h 174"/>
                  <a:gd name="T12" fmla="*/ 144 w 216"/>
                  <a:gd name="T13" fmla="*/ 64 h 174"/>
                  <a:gd name="T14" fmla="*/ 124 w 216"/>
                  <a:gd name="T15" fmla="*/ 74 h 174"/>
                  <a:gd name="T16" fmla="*/ 112 w 216"/>
                  <a:gd name="T17" fmla="*/ 84 h 174"/>
                  <a:gd name="T18" fmla="*/ 108 w 216"/>
                  <a:gd name="T19" fmla="*/ 96 h 174"/>
                  <a:gd name="T20" fmla="*/ 106 w 216"/>
                  <a:gd name="T21" fmla="*/ 106 h 174"/>
                  <a:gd name="T22" fmla="*/ 100 w 216"/>
                  <a:gd name="T23" fmla="*/ 118 h 174"/>
                  <a:gd name="T24" fmla="*/ 86 w 216"/>
                  <a:gd name="T25" fmla="*/ 126 h 174"/>
                  <a:gd name="T26" fmla="*/ 68 w 216"/>
                  <a:gd name="T27" fmla="*/ 136 h 174"/>
                  <a:gd name="T28" fmla="*/ 52 w 216"/>
                  <a:gd name="T29" fmla="*/ 154 h 174"/>
                  <a:gd name="T30" fmla="*/ 36 w 216"/>
                  <a:gd name="T31" fmla="*/ 168 h 174"/>
                  <a:gd name="T32" fmla="*/ 26 w 216"/>
                  <a:gd name="T33" fmla="*/ 174 h 174"/>
                  <a:gd name="T34" fmla="*/ 20 w 216"/>
                  <a:gd name="T35" fmla="*/ 170 h 174"/>
                  <a:gd name="T36" fmla="*/ 18 w 216"/>
                  <a:gd name="T37" fmla="*/ 156 h 174"/>
                  <a:gd name="T38" fmla="*/ 22 w 216"/>
                  <a:gd name="T39" fmla="*/ 136 h 174"/>
                  <a:gd name="T40" fmla="*/ 26 w 216"/>
                  <a:gd name="T41" fmla="*/ 124 h 174"/>
                  <a:gd name="T42" fmla="*/ 24 w 216"/>
                  <a:gd name="T43" fmla="*/ 122 h 174"/>
                  <a:gd name="T44" fmla="*/ 20 w 216"/>
                  <a:gd name="T45" fmla="*/ 120 h 174"/>
                  <a:gd name="T46" fmla="*/ 12 w 216"/>
                  <a:gd name="T47" fmla="*/ 124 h 174"/>
                  <a:gd name="T48" fmla="*/ 8 w 216"/>
                  <a:gd name="T49" fmla="*/ 128 h 174"/>
                  <a:gd name="T50" fmla="*/ 2 w 216"/>
                  <a:gd name="T51" fmla="*/ 134 h 174"/>
                  <a:gd name="T52" fmla="*/ 0 w 216"/>
                  <a:gd name="T53" fmla="*/ 128 h 174"/>
                  <a:gd name="T54" fmla="*/ 4 w 216"/>
                  <a:gd name="T55" fmla="*/ 116 h 174"/>
                  <a:gd name="T56" fmla="*/ 12 w 216"/>
                  <a:gd name="T57" fmla="*/ 106 h 174"/>
                  <a:gd name="T58" fmla="*/ 20 w 216"/>
                  <a:gd name="T59" fmla="*/ 94 h 174"/>
                  <a:gd name="T60" fmla="*/ 36 w 216"/>
                  <a:gd name="T61" fmla="*/ 76 h 174"/>
                  <a:gd name="T62" fmla="*/ 32 w 216"/>
                  <a:gd name="T63" fmla="*/ 72 h 174"/>
                  <a:gd name="T64" fmla="*/ 26 w 216"/>
                  <a:gd name="T65" fmla="*/ 70 h 174"/>
                  <a:gd name="T66" fmla="*/ 22 w 216"/>
                  <a:gd name="T67" fmla="*/ 72 h 174"/>
                  <a:gd name="T68" fmla="*/ 16 w 216"/>
                  <a:gd name="T69" fmla="*/ 72 h 174"/>
                  <a:gd name="T70" fmla="*/ 14 w 216"/>
                  <a:gd name="T71" fmla="*/ 74 h 174"/>
                  <a:gd name="T72" fmla="*/ 12 w 216"/>
                  <a:gd name="T73" fmla="*/ 74 h 174"/>
                  <a:gd name="T74" fmla="*/ 26 w 216"/>
                  <a:gd name="T75" fmla="*/ 60 h 174"/>
                  <a:gd name="T76" fmla="*/ 42 w 216"/>
                  <a:gd name="T77" fmla="*/ 52 h 174"/>
                  <a:gd name="T78" fmla="*/ 60 w 216"/>
                  <a:gd name="T79" fmla="*/ 44 h 174"/>
                  <a:gd name="T80" fmla="*/ 78 w 216"/>
                  <a:gd name="T81" fmla="*/ 40 h 174"/>
                  <a:gd name="T82" fmla="*/ 82 w 216"/>
                  <a:gd name="T83" fmla="*/ 38 h 174"/>
                  <a:gd name="T84" fmla="*/ 86 w 216"/>
                  <a:gd name="T85" fmla="*/ 34 h 174"/>
                  <a:gd name="T86" fmla="*/ 82 w 216"/>
                  <a:gd name="T87" fmla="*/ 26 h 174"/>
                  <a:gd name="T88" fmla="*/ 76 w 216"/>
                  <a:gd name="T89" fmla="*/ 20 h 174"/>
                  <a:gd name="T90" fmla="*/ 98 w 216"/>
                  <a:gd name="T91" fmla="*/ 10 h 174"/>
                  <a:gd name="T92" fmla="*/ 120 w 216"/>
                  <a:gd name="T93" fmla="*/ 10 h 174"/>
                  <a:gd name="T94" fmla="*/ 142 w 216"/>
                  <a:gd name="T95" fmla="*/ 16 h 174"/>
                  <a:gd name="T96" fmla="*/ 164 w 216"/>
                  <a:gd name="T97" fmla="*/ 14 h 174"/>
                  <a:gd name="T98" fmla="*/ 168 w 216"/>
                  <a:gd name="T99" fmla="*/ 10 h 174"/>
                  <a:gd name="T100" fmla="*/ 164 w 216"/>
                  <a:gd name="T101" fmla="*/ 6 h 174"/>
                  <a:gd name="T102" fmla="*/ 164 w 216"/>
                  <a:gd name="T103" fmla="*/ 4 h 174"/>
                  <a:gd name="T104" fmla="*/ 164 w 216"/>
                  <a:gd name="T105" fmla="*/ 2 h 174"/>
                  <a:gd name="T106" fmla="*/ 174 w 216"/>
                  <a:gd name="T107" fmla="*/ 0 h 174"/>
                  <a:gd name="T108" fmla="*/ 182 w 216"/>
                  <a:gd name="T109" fmla="*/ 0 h 174"/>
                  <a:gd name="T110" fmla="*/ 192 w 216"/>
                  <a:gd name="T111" fmla="*/ 4 h 174"/>
                  <a:gd name="T112" fmla="*/ 202 w 216"/>
                  <a:gd name="T113" fmla="*/ 6 h 174"/>
                  <a:gd name="T114" fmla="*/ 214 w 216"/>
                  <a:gd name="T115" fmla="*/ 18 h 174"/>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216"/>
                  <a:gd name="T175" fmla="*/ 0 h 174"/>
                  <a:gd name="T176" fmla="*/ 216 w 216"/>
                  <a:gd name="T177" fmla="*/ 174 h 174"/>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216" h="174">
                    <a:moveTo>
                      <a:pt x="214" y="18"/>
                    </a:moveTo>
                    <a:lnTo>
                      <a:pt x="216" y="22"/>
                    </a:lnTo>
                    <a:lnTo>
                      <a:pt x="214" y="28"/>
                    </a:lnTo>
                    <a:lnTo>
                      <a:pt x="214" y="32"/>
                    </a:lnTo>
                    <a:lnTo>
                      <a:pt x="212" y="36"/>
                    </a:lnTo>
                    <a:lnTo>
                      <a:pt x="208" y="40"/>
                    </a:lnTo>
                    <a:lnTo>
                      <a:pt x="206" y="44"/>
                    </a:lnTo>
                    <a:lnTo>
                      <a:pt x="202" y="48"/>
                    </a:lnTo>
                    <a:lnTo>
                      <a:pt x="198" y="52"/>
                    </a:lnTo>
                    <a:lnTo>
                      <a:pt x="186" y="52"/>
                    </a:lnTo>
                    <a:lnTo>
                      <a:pt x="176" y="52"/>
                    </a:lnTo>
                    <a:lnTo>
                      <a:pt x="164" y="56"/>
                    </a:lnTo>
                    <a:lnTo>
                      <a:pt x="154" y="58"/>
                    </a:lnTo>
                    <a:lnTo>
                      <a:pt x="144" y="64"/>
                    </a:lnTo>
                    <a:lnTo>
                      <a:pt x="134" y="68"/>
                    </a:lnTo>
                    <a:lnTo>
                      <a:pt x="124" y="74"/>
                    </a:lnTo>
                    <a:lnTo>
                      <a:pt x="114" y="78"/>
                    </a:lnTo>
                    <a:lnTo>
                      <a:pt x="112" y="84"/>
                    </a:lnTo>
                    <a:lnTo>
                      <a:pt x="110" y="90"/>
                    </a:lnTo>
                    <a:lnTo>
                      <a:pt x="108" y="96"/>
                    </a:lnTo>
                    <a:lnTo>
                      <a:pt x="106" y="102"/>
                    </a:lnTo>
                    <a:lnTo>
                      <a:pt x="106" y="106"/>
                    </a:lnTo>
                    <a:lnTo>
                      <a:pt x="104" y="112"/>
                    </a:lnTo>
                    <a:lnTo>
                      <a:pt x="100" y="118"/>
                    </a:lnTo>
                    <a:lnTo>
                      <a:pt x="98" y="122"/>
                    </a:lnTo>
                    <a:lnTo>
                      <a:pt x="86" y="126"/>
                    </a:lnTo>
                    <a:lnTo>
                      <a:pt x="76" y="130"/>
                    </a:lnTo>
                    <a:lnTo>
                      <a:pt x="68" y="136"/>
                    </a:lnTo>
                    <a:lnTo>
                      <a:pt x="60" y="144"/>
                    </a:lnTo>
                    <a:lnTo>
                      <a:pt x="52" y="154"/>
                    </a:lnTo>
                    <a:lnTo>
                      <a:pt x="44" y="162"/>
                    </a:lnTo>
                    <a:lnTo>
                      <a:pt x="36" y="168"/>
                    </a:lnTo>
                    <a:lnTo>
                      <a:pt x="28" y="174"/>
                    </a:lnTo>
                    <a:lnTo>
                      <a:pt x="26" y="174"/>
                    </a:lnTo>
                    <a:lnTo>
                      <a:pt x="24" y="172"/>
                    </a:lnTo>
                    <a:lnTo>
                      <a:pt x="20" y="170"/>
                    </a:lnTo>
                    <a:lnTo>
                      <a:pt x="20" y="168"/>
                    </a:lnTo>
                    <a:lnTo>
                      <a:pt x="18" y="156"/>
                    </a:lnTo>
                    <a:lnTo>
                      <a:pt x="20" y="146"/>
                    </a:lnTo>
                    <a:lnTo>
                      <a:pt x="22" y="136"/>
                    </a:lnTo>
                    <a:lnTo>
                      <a:pt x="26" y="126"/>
                    </a:lnTo>
                    <a:lnTo>
                      <a:pt x="26" y="124"/>
                    </a:lnTo>
                    <a:lnTo>
                      <a:pt x="24" y="122"/>
                    </a:lnTo>
                    <a:lnTo>
                      <a:pt x="22" y="120"/>
                    </a:lnTo>
                    <a:lnTo>
                      <a:pt x="20" y="120"/>
                    </a:lnTo>
                    <a:lnTo>
                      <a:pt x="16" y="122"/>
                    </a:lnTo>
                    <a:lnTo>
                      <a:pt x="12" y="124"/>
                    </a:lnTo>
                    <a:lnTo>
                      <a:pt x="10" y="126"/>
                    </a:lnTo>
                    <a:lnTo>
                      <a:pt x="8" y="128"/>
                    </a:lnTo>
                    <a:lnTo>
                      <a:pt x="4" y="132"/>
                    </a:lnTo>
                    <a:lnTo>
                      <a:pt x="2" y="134"/>
                    </a:lnTo>
                    <a:lnTo>
                      <a:pt x="0" y="136"/>
                    </a:lnTo>
                    <a:lnTo>
                      <a:pt x="0" y="128"/>
                    </a:lnTo>
                    <a:lnTo>
                      <a:pt x="2" y="124"/>
                    </a:lnTo>
                    <a:lnTo>
                      <a:pt x="4" y="116"/>
                    </a:lnTo>
                    <a:lnTo>
                      <a:pt x="8" y="112"/>
                    </a:lnTo>
                    <a:lnTo>
                      <a:pt x="12" y="106"/>
                    </a:lnTo>
                    <a:lnTo>
                      <a:pt x="16" y="100"/>
                    </a:lnTo>
                    <a:lnTo>
                      <a:pt x="20" y="94"/>
                    </a:lnTo>
                    <a:lnTo>
                      <a:pt x="24" y="90"/>
                    </a:lnTo>
                    <a:lnTo>
                      <a:pt x="36" y="76"/>
                    </a:lnTo>
                    <a:lnTo>
                      <a:pt x="34" y="74"/>
                    </a:lnTo>
                    <a:lnTo>
                      <a:pt x="32" y="72"/>
                    </a:lnTo>
                    <a:lnTo>
                      <a:pt x="30" y="72"/>
                    </a:lnTo>
                    <a:lnTo>
                      <a:pt x="26" y="70"/>
                    </a:lnTo>
                    <a:lnTo>
                      <a:pt x="24" y="70"/>
                    </a:lnTo>
                    <a:lnTo>
                      <a:pt x="22" y="72"/>
                    </a:lnTo>
                    <a:lnTo>
                      <a:pt x="18" y="72"/>
                    </a:lnTo>
                    <a:lnTo>
                      <a:pt x="16" y="72"/>
                    </a:lnTo>
                    <a:lnTo>
                      <a:pt x="14" y="74"/>
                    </a:lnTo>
                    <a:lnTo>
                      <a:pt x="12" y="74"/>
                    </a:lnTo>
                    <a:lnTo>
                      <a:pt x="18" y="66"/>
                    </a:lnTo>
                    <a:lnTo>
                      <a:pt x="26" y="60"/>
                    </a:lnTo>
                    <a:lnTo>
                      <a:pt x="34" y="56"/>
                    </a:lnTo>
                    <a:lnTo>
                      <a:pt x="42" y="52"/>
                    </a:lnTo>
                    <a:lnTo>
                      <a:pt x="52" y="48"/>
                    </a:lnTo>
                    <a:lnTo>
                      <a:pt x="60" y="44"/>
                    </a:lnTo>
                    <a:lnTo>
                      <a:pt x="70" y="42"/>
                    </a:lnTo>
                    <a:lnTo>
                      <a:pt x="78" y="40"/>
                    </a:lnTo>
                    <a:lnTo>
                      <a:pt x="80" y="40"/>
                    </a:lnTo>
                    <a:lnTo>
                      <a:pt x="82" y="38"/>
                    </a:lnTo>
                    <a:lnTo>
                      <a:pt x="84" y="36"/>
                    </a:lnTo>
                    <a:lnTo>
                      <a:pt x="86" y="34"/>
                    </a:lnTo>
                    <a:lnTo>
                      <a:pt x="86" y="30"/>
                    </a:lnTo>
                    <a:lnTo>
                      <a:pt x="82" y="26"/>
                    </a:lnTo>
                    <a:lnTo>
                      <a:pt x="80" y="24"/>
                    </a:lnTo>
                    <a:lnTo>
                      <a:pt x="76" y="20"/>
                    </a:lnTo>
                    <a:lnTo>
                      <a:pt x="88" y="14"/>
                    </a:lnTo>
                    <a:lnTo>
                      <a:pt x="98" y="10"/>
                    </a:lnTo>
                    <a:lnTo>
                      <a:pt x="108" y="10"/>
                    </a:lnTo>
                    <a:lnTo>
                      <a:pt x="120" y="10"/>
                    </a:lnTo>
                    <a:lnTo>
                      <a:pt x="132" y="14"/>
                    </a:lnTo>
                    <a:lnTo>
                      <a:pt x="142" y="16"/>
                    </a:lnTo>
                    <a:lnTo>
                      <a:pt x="154" y="16"/>
                    </a:lnTo>
                    <a:lnTo>
                      <a:pt x="164" y="14"/>
                    </a:lnTo>
                    <a:lnTo>
                      <a:pt x="166" y="12"/>
                    </a:lnTo>
                    <a:lnTo>
                      <a:pt x="168" y="10"/>
                    </a:lnTo>
                    <a:lnTo>
                      <a:pt x="166" y="8"/>
                    </a:lnTo>
                    <a:lnTo>
                      <a:pt x="164" y="6"/>
                    </a:lnTo>
                    <a:lnTo>
                      <a:pt x="164" y="4"/>
                    </a:lnTo>
                    <a:lnTo>
                      <a:pt x="164" y="2"/>
                    </a:lnTo>
                    <a:lnTo>
                      <a:pt x="168" y="0"/>
                    </a:lnTo>
                    <a:lnTo>
                      <a:pt x="174" y="0"/>
                    </a:lnTo>
                    <a:lnTo>
                      <a:pt x="178" y="0"/>
                    </a:lnTo>
                    <a:lnTo>
                      <a:pt x="182" y="0"/>
                    </a:lnTo>
                    <a:lnTo>
                      <a:pt x="188" y="2"/>
                    </a:lnTo>
                    <a:lnTo>
                      <a:pt x="192" y="4"/>
                    </a:lnTo>
                    <a:lnTo>
                      <a:pt x="198" y="6"/>
                    </a:lnTo>
                    <a:lnTo>
                      <a:pt x="202" y="6"/>
                    </a:lnTo>
                    <a:lnTo>
                      <a:pt x="214" y="18"/>
                    </a:lnTo>
                    <a:close/>
                  </a:path>
                </a:pathLst>
              </a:custGeom>
              <a:solidFill>
                <a:srgbClr val="FF0000"/>
              </a:solidFill>
              <a:ln w="9525">
                <a:noFill/>
                <a:round/>
                <a:headEnd/>
                <a:tailEnd/>
              </a:ln>
            </p:spPr>
            <p:txBody>
              <a:bodyPr>
                <a:prstTxWarp prst="textNoShape">
                  <a:avLst/>
                </a:prstTxWarp>
              </a:bodyPr>
              <a:lstStyle/>
              <a:p>
                <a:endParaRPr lang="en-US"/>
              </a:p>
            </p:txBody>
          </p:sp>
          <p:sp>
            <p:nvSpPr>
              <p:cNvPr id="55508" name="Freeform 555"/>
              <p:cNvSpPr>
                <a:spLocks noChangeAspect="1"/>
              </p:cNvSpPr>
              <p:nvPr/>
            </p:nvSpPr>
            <p:spPr bwMode="auto">
              <a:xfrm flipH="1">
                <a:off x="5033" y="2373"/>
                <a:ext cx="20" cy="18"/>
              </a:xfrm>
              <a:custGeom>
                <a:avLst/>
                <a:gdLst>
                  <a:gd name="T0" fmla="*/ 34 w 64"/>
                  <a:gd name="T1" fmla="*/ 0 h 58"/>
                  <a:gd name="T2" fmla="*/ 30 w 64"/>
                  <a:gd name="T3" fmla="*/ 2 h 58"/>
                  <a:gd name="T4" fmla="*/ 26 w 64"/>
                  <a:gd name="T5" fmla="*/ 4 h 58"/>
                  <a:gd name="T6" fmla="*/ 22 w 64"/>
                  <a:gd name="T7" fmla="*/ 6 h 58"/>
                  <a:gd name="T8" fmla="*/ 18 w 64"/>
                  <a:gd name="T9" fmla="*/ 10 h 58"/>
                  <a:gd name="T10" fmla="*/ 16 w 64"/>
                  <a:gd name="T11" fmla="*/ 12 h 58"/>
                  <a:gd name="T12" fmla="*/ 14 w 64"/>
                  <a:gd name="T13" fmla="*/ 16 h 58"/>
                  <a:gd name="T14" fmla="*/ 10 w 64"/>
                  <a:gd name="T15" fmla="*/ 20 h 58"/>
                  <a:gd name="T16" fmla="*/ 10 w 64"/>
                  <a:gd name="T17" fmla="*/ 24 h 58"/>
                  <a:gd name="T18" fmla="*/ 10 w 64"/>
                  <a:gd name="T19" fmla="*/ 34 h 58"/>
                  <a:gd name="T20" fmla="*/ 12 w 64"/>
                  <a:gd name="T21" fmla="*/ 40 h 58"/>
                  <a:gd name="T22" fmla="*/ 16 w 64"/>
                  <a:gd name="T23" fmla="*/ 46 h 58"/>
                  <a:gd name="T24" fmla="*/ 22 w 64"/>
                  <a:gd name="T25" fmla="*/ 50 h 58"/>
                  <a:gd name="T26" fmla="*/ 28 w 64"/>
                  <a:gd name="T27" fmla="*/ 50 h 58"/>
                  <a:gd name="T28" fmla="*/ 34 w 64"/>
                  <a:gd name="T29" fmla="*/ 50 h 58"/>
                  <a:gd name="T30" fmla="*/ 38 w 64"/>
                  <a:gd name="T31" fmla="*/ 50 h 58"/>
                  <a:gd name="T32" fmla="*/ 44 w 64"/>
                  <a:gd name="T33" fmla="*/ 50 h 58"/>
                  <a:gd name="T34" fmla="*/ 48 w 64"/>
                  <a:gd name="T35" fmla="*/ 50 h 58"/>
                  <a:gd name="T36" fmla="*/ 54 w 64"/>
                  <a:gd name="T37" fmla="*/ 50 h 58"/>
                  <a:gd name="T38" fmla="*/ 60 w 64"/>
                  <a:gd name="T39" fmla="*/ 50 h 58"/>
                  <a:gd name="T40" fmla="*/ 64 w 64"/>
                  <a:gd name="T41" fmla="*/ 52 h 58"/>
                  <a:gd name="T42" fmla="*/ 64 w 64"/>
                  <a:gd name="T43" fmla="*/ 52 h 58"/>
                  <a:gd name="T44" fmla="*/ 62 w 64"/>
                  <a:gd name="T45" fmla="*/ 52 h 58"/>
                  <a:gd name="T46" fmla="*/ 60 w 64"/>
                  <a:gd name="T47" fmla="*/ 54 h 58"/>
                  <a:gd name="T48" fmla="*/ 58 w 64"/>
                  <a:gd name="T49" fmla="*/ 54 h 58"/>
                  <a:gd name="T50" fmla="*/ 54 w 64"/>
                  <a:gd name="T51" fmla="*/ 54 h 58"/>
                  <a:gd name="T52" fmla="*/ 52 w 64"/>
                  <a:gd name="T53" fmla="*/ 56 h 58"/>
                  <a:gd name="T54" fmla="*/ 48 w 64"/>
                  <a:gd name="T55" fmla="*/ 58 h 58"/>
                  <a:gd name="T56" fmla="*/ 46 w 64"/>
                  <a:gd name="T57" fmla="*/ 58 h 58"/>
                  <a:gd name="T58" fmla="*/ 44 w 64"/>
                  <a:gd name="T59" fmla="*/ 58 h 58"/>
                  <a:gd name="T60" fmla="*/ 40 w 64"/>
                  <a:gd name="T61" fmla="*/ 58 h 58"/>
                  <a:gd name="T62" fmla="*/ 36 w 64"/>
                  <a:gd name="T63" fmla="*/ 58 h 58"/>
                  <a:gd name="T64" fmla="*/ 32 w 64"/>
                  <a:gd name="T65" fmla="*/ 58 h 58"/>
                  <a:gd name="T66" fmla="*/ 30 w 64"/>
                  <a:gd name="T67" fmla="*/ 58 h 58"/>
                  <a:gd name="T68" fmla="*/ 26 w 64"/>
                  <a:gd name="T69" fmla="*/ 58 h 58"/>
                  <a:gd name="T70" fmla="*/ 22 w 64"/>
                  <a:gd name="T71" fmla="*/ 58 h 58"/>
                  <a:gd name="T72" fmla="*/ 20 w 64"/>
                  <a:gd name="T73" fmla="*/ 56 h 58"/>
                  <a:gd name="T74" fmla="*/ 16 w 64"/>
                  <a:gd name="T75" fmla="*/ 56 h 58"/>
                  <a:gd name="T76" fmla="*/ 12 w 64"/>
                  <a:gd name="T77" fmla="*/ 54 h 58"/>
                  <a:gd name="T78" fmla="*/ 8 w 64"/>
                  <a:gd name="T79" fmla="*/ 50 h 58"/>
                  <a:gd name="T80" fmla="*/ 6 w 64"/>
                  <a:gd name="T81" fmla="*/ 48 h 58"/>
                  <a:gd name="T82" fmla="*/ 6 w 64"/>
                  <a:gd name="T83" fmla="*/ 40 h 58"/>
                  <a:gd name="T84" fmla="*/ 6 w 64"/>
                  <a:gd name="T85" fmla="*/ 32 h 58"/>
                  <a:gd name="T86" fmla="*/ 4 w 64"/>
                  <a:gd name="T87" fmla="*/ 26 h 58"/>
                  <a:gd name="T88" fmla="*/ 0 w 64"/>
                  <a:gd name="T89" fmla="*/ 20 h 58"/>
                  <a:gd name="T90" fmla="*/ 2 w 64"/>
                  <a:gd name="T91" fmla="*/ 16 h 58"/>
                  <a:gd name="T92" fmla="*/ 2 w 64"/>
                  <a:gd name="T93" fmla="*/ 12 h 58"/>
                  <a:gd name="T94" fmla="*/ 4 w 64"/>
                  <a:gd name="T95" fmla="*/ 8 h 58"/>
                  <a:gd name="T96" fmla="*/ 6 w 64"/>
                  <a:gd name="T97" fmla="*/ 6 h 58"/>
                  <a:gd name="T98" fmla="*/ 10 w 64"/>
                  <a:gd name="T99" fmla="*/ 4 h 58"/>
                  <a:gd name="T100" fmla="*/ 14 w 64"/>
                  <a:gd name="T101" fmla="*/ 4 h 58"/>
                  <a:gd name="T102" fmla="*/ 16 w 64"/>
                  <a:gd name="T103" fmla="*/ 2 h 58"/>
                  <a:gd name="T104" fmla="*/ 20 w 64"/>
                  <a:gd name="T105" fmla="*/ 2 h 58"/>
                  <a:gd name="T106" fmla="*/ 24 w 64"/>
                  <a:gd name="T107" fmla="*/ 0 h 58"/>
                  <a:gd name="T108" fmla="*/ 26 w 64"/>
                  <a:gd name="T109" fmla="*/ 0 h 58"/>
                  <a:gd name="T110" fmla="*/ 30 w 64"/>
                  <a:gd name="T111" fmla="*/ 0 h 58"/>
                  <a:gd name="T112" fmla="*/ 34 w 64"/>
                  <a:gd name="T113" fmla="*/ 0 h 58"/>
                  <a:gd name="T114" fmla="*/ 34 w 64"/>
                  <a:gd name="T115" fmla="*/ 0 h 58"/>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64"/>
                  <a:gd name="T175" fmla="*/ 0 h 58"/>
                  <a:gd name="T176" fmla="*/ 64 w 64"/>
                  <a:gd name="T177" fmla="*/ 58 h 58"/>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64" h="58">
                    <a:moveTo>
                      <a:pt x="34" y="0"/>
                    </a:moveTo>
                    <a:lnTo>
                      <a:pt x="30" y="2"/>
                    </a:lnTo>
                    <a:lnTo>
                      <a:pt x="26" y="4"/>
                    </a:lnTo>
                    <a:lnTo>
                      <a:pt x="22" y="6"/>
                    </a:lnTo>
                    <a:lnTo>
                      <a:pt x="18" y="10"/>
                    </a:lnTo>
                    <a:lnTo>
                      <a:pt x="16" y="12"/>
                    </a:lnTo>
                    <a:lnTo>
                      <a:pt x="14" y="16"/>
                    </a:lnTo>
                    <a:lnTo>
                      <a:pt x="10" y="20"/>
                    </a:lnTo>
                    <a:lnTo>
                      <a:pt x="10" y="24"/>
                    </a:lnTo>
                    <a:lnTo>
                      <a:pt x="10" y="34"/>
                    </a:lnTo>
                    <a:lnTo>
                      <a:pt x="12" y="40"/>
                    </a:lnTo>
                    <a:lnTo>
                      <a:pt x="16" y="46"/>
                    </a:lnTo>
                    <a:lnTo>
                      <a:pt x="22" y="50"/>
                    </a:lnTo>
                    <a:lnTo>
                      <a:pt x="28" y="50"/>
                    </a:lnTo>
                    <a:lnTo>
                      <a:pt x="34" y="50"/>
                    </a:lnTo>
                    <a:lnTo>
                      <a:pt x="38" y="50"/>
                    </a:lnTo>
                    <a:lnTo>
                      <a:pt x="44" y="50"/>
                    </a:lnTo>
                    <a:lnTo>
                      <a:pt x="48" y="50"/>
                    </a:lnTo>
                    <a:lnTo>
                      <a:pt x="54" y="50"/>
                    </a:lnTo>
                    <a:lnTo>
                      <a:pt x="60" y="50"/>
                    </a:lnTo>
                    <a:lnTo>
                      <a:pt x="64" y="52"/>
                    </a:lnTo>
                    <a:lnTo>
                      <a:pt x="62" y="52"/>
                    </a:lnTo>
                    <a:lnTo>
                      <a:pt x="60" y="54"/>
                    </a:lnTo>
                    <a:lnTo>
                      <a:pt x="58" y="54"/>
                    </a:lnTo>
                    <a:lnTo>
                      <a:pt x="54" y="54"/>
                    </a:lnTo>
                    <a:lnTo>
                      <a:pt x="52" y="56"/>
                    </a:lnTo>
                    <a:lnTo>
                      <a:pt x="48" y="58"/>
                    </a:lnTo>
                    <a:lnTo>
                      <a:pt x="46" y="58"/>
                    </a:lnTo>
                    <a:lnTo>
                      <a:pt x="44" y="58"/>
                    </a:lnTo>
                    <a:lnTo>
                      <a:pt x="40" y="58"/>
                    </a:lnTo>
                    <a:lnTo>
                      <a:pt x="36" y="58"/>
                    </a:lnTo>
                    <a:lnTo>
                      <a:pt x="32" y="58"/>
                    </a:lnTo>
                    <a:lnTo>
                      <a:pt x="30" y="58"/>
                    </a:lnTo>
                    <a:lnTo>
                      <a:pt x="26" y="58"/>
                    </a:lnTo>
                    <a:lnTo>
                      <a:pt x="22" y="58"/>
                    </a:lnTo>
                    <a:lnTo>
                      <a:pt x="20" y="56"/>
                    </a:lnTo>
                    <a:lnTo>
                      <a:pt x="16" y="56"/>
                    </a:lnTo>
                    <a:lnTo>
                      <a:pt x="12" y="54"/>
                    </a:lnTo>
                    <a:lnTo>
                      <a:pt x="8" y="50"/>
                    </a:lnTo>
                    <a:lnTo>
                      <a:pt x="6" y="48"/>
                    </a:lnTo>
                    <a:lnTo>
                      <a:pt x="6" y="40"/>
                    </a:lnTo>
                    <a:lnTo>
                      <a:pt x="6" y="32"/>
                    </a:lnTo>
                    <a:lnTo>
                      <a:pt x="4" y="26"/>
                    </a:lnTo>
                    <a:lnTo>
                      <a:pt x="0" y="20"/>
                    </a:lnTo>
                    <a:lnTo>
                      <a:pt x="2" y="16"/>
                    </a:lnTo>
                    <a:lnTo>
                      <a:pt x="2" y="12"/>
                    </a:lnTo>
                    <a:lnTo>
                      <a:pt x="4" y="8"/>
                    </a:lnTo>
                    <a:lnTo>
                      <a:pt x="6" y="6"/>
                    </a:lnTo>
                    <a:lnTo>
                      <a:pt x="10" y="4"/>
                    </a:lnTo>
                    <a:lnTo>
                      <a:pt x="14" y="4"/>
                    </a:lnTo>
                    <a:lnTo>
                      <a:pt x="16" y="2"/>
                    </a:lnTo>
                    <a:lnTo>
                      <a:pt x="20" y="2"/>
                    </a:lnTo>
                    <a:lnTo>
                      <a:pt x="24" y="0"/>
                    </a:lnTo>
                    <a:lnTo>
                      <a:pt x="26" y="0"/>
                    </a:lnTo>
                    <a:lnTo>
                      <a:pt x="30" y="0"/>
                    </a:lnTo>
                    <a:lnTo>
                      <a:pt x="34" y="0"/>
                    </a:lnTo>
                    <a:close/>
                  </a:path>
                </a:pathLst>
              </a:custGeom>
              <a:solidFill>
                <a:srgbClr val="FF7F00"/>
              </a:solidFill>
              <a:ln w="9525">
                <a:noFill/>
                <a:round/>
                <a:headEnd/>
                <a:tailEnd/>
              </a:ln>
            </p:spPr>
            <p:txBody>
              <a:bodyPr>
                <a:prstTxWarp prst="textNoShape">
                  <a:avLst/>
                </a:prstTxWarp>
              </a:bodyPr>
              <a:lstStyle/>
              <a:p>
                <a:endParaRPr lang="en-US"/>
              </a:p>
            </p:txBody>
          </p:sp>
          <p:sp>
            <p:nvSpPr>
              <p:cNvPr id="55509" name="Freeform 556"/>
              <p:cNvSpPr>
                <a:spLocks noChangeAspect="1"/>
              </p:cNvSpPr>
              <p:nvPr/>
            </p:nvSpPr>
            <p:spPr bwMode="auto">
              <a:xfrm flipH="1">
                <a:off x="4992" y="2375"/>
                <a:ext cx="267" cy="262"/>
              </a:xfrm>
              <a:custGeom>
                <a:avLst/>
                <a:gdLst>
                  <a:gd name="T0" fmla="*/ 856 w 862"/>
                  <a:gd name="T1" fmla="*/ 404 h 860"/>
                  <a:gd name="T2" fmla="*/ 824 w 862"/>
                  <a:gd name="T3" fmla="*/ 332 h 860"/>
                  <a:gd name="T4" fmla="*/ 774 w 862"/>
                  <a:gd name="T5" fmla="*/ 272 h 860"/>
                  <a:gd name="T6" fmla="*/ 788 w 862"/>
                  <a:gd name="T7" fmla="*/ 272 h 860"/>
                  <a:gd name="T8" fmla="*/ 718 w 862"/>
                  <a:gd name="T9" fmla="*/ 198 h 860"/>
                  <a:gd name="T10" fmla="*/ 726 w 862"/>
                  <a:gd name="T11" fmla="*/ 198 h 860"/>
                  <a:gd name="T12" fmla="*/ 668 w 862"/>
                  <a:gd name="T13" fmla="*/ 120 h 860"/>
                  <a:gd name="T14" fmla="*/ 628 w 862"/>
                  <a:gd name="T15" fmla="*/ 82 h 860"/>
                  <a:gd name="T16" fmla="*/ 614 w 862"/>
                  <a:gd name="T17" fmla="*/ 10 h 860"/>
                  <a:gd name="T18" fmla="*/ 572 w 862"/>
                  <a:gd name="T19" fmla="*/ 44 h 860"/>
                  <a:gd name="T20" fmla="*/ 526 w 862"/>
                  <a:gd name="T21" fmla="*/ 126 h 860"/>
                  <a:gd name="T22" fmla="*/ 510 w 862"/>
                  <a:gd name="T23" fmla="*/ 206 h 860"/>
                  <a:gd name="T24" fmla="*/ 520 w 862"/>
                  <a:gd name="T25" fmla="*/ 232 h 860"/>
                  <a:gd name="T26" fmla="*/ 526 w 862"/>
                  <a:gd name="T27" fmla="*/ 274 h 860"/>
                  <a:gd name="T28" fmla="*/ 536 w 862"/>
                  <a:gd name="T29" fmla="*/ 310 h 860"/>
                  <a:gd name="T30" fmla="*/ 548 w 862"/>
                  <a:gd name="T31" fmla="*/ 326 h 860"/>
                  <a:gd name="T32" fmla="*/ 516 w 862"/>
                  <a:gd name="T33" fmla="*/ 420 h 860"/>
                  <a:gd name="T34" fmla="*/ 332 w 862"/>
                  <a:gd name="T35" fmla="*/ 474 h 860"/>
                  <a:gd name="T36" fmla="*/ 240 w 862"/>
                  <a:gd name="T37" fmla="*/ 478 h 860"/>
                  <a:gd name="T38" fmla="*/ 188 w 862"/>
                  <a:gd name="T39" fmla="*/ 504 h 860"/>
                  <a:gd name="T40" fmla="*/ 100 w 862"/>
                  <a:gd name="T41" fmla="*/ 574 h 860"/>
                  <a:gd name="T42" fmla="*/ 6 w 862"/>
                  <a:gd name="T43" fmla="*/ 714 h 860"/>
                  <a:gd name="T44" fmla="*/ 62 w 862"/>
                  <a:gd name="T45" fmla="*/ 674 h 860"/>
                  <a:gd name="T46" fmla="*/ 108 w 862"/>
                  <a:gd name="T47" fmla="*/ 644 h 860"/>
                  <a:gd name="T48" fmla="*/ 82 w 862"/>
                  <a:gd name="T49" fmla="*/ 792 h 860"/>
                  <a:gd name="T50" fmla="*/ 130 w 862"/>
                  <a:gd name="T51" fmla="*/ 720 h 860"/>
                  <a:gd name="T52" fmla="*/ 156 w 862"/>
                  <a:gd name="T53" fmla="*/ 816 h 860"/>
                  <a:gd name="T54" fmla="*/ 194 w 862"/>
                  <a:gd name="T55" fmla="*/ 710 h 860"/>
                  <a:gd name="T56" fmla="*/ 286 w 862"/>
                  <a:gd name="T57" fmla="*/ 822 h 860"/>
                  <a:gd name="T58" fmla="*/ 268 w 862"/>
                  <a:gd name="T59" fmla="*/ 706 h 860"/>
                  <a:gd name="T60" fmla="*/ 338 w 862"/>
                  <a:gd name="T61" fmla="*/ 784 h 860"/>
                  <a:gd name="T62" fmla="*/ 326 w 862"/>
                  <a:gd name="T63" fmla="*/ 728 h 860"/>
                  <a:gd name="T64" fmla="*/ 336 w 862"/>
                  <a:gd name="T65" fmla="*/ 704 h 860"/>
                  <a:gd name="T66" fmla="*/ 392 w 862"/>
                  <a:gd name="T67" fmla="*/ 724 h 860"/>
                  <a:gd name="T68" fmla="*/ 382 w 862"/>
                  <a:gd name="T69" fmla="*/ 692 h 860"/>
                  <a:gd name="T70" fmla="*/ 406 w 862"/>
                  <a:gd name="T71" fmla="*/ 682 h 860"/>
                  <a:gd name="T72" fmla="*/ 380 w 862"/>
                  <a:gd name="T73" fmla="*/ 628 h 860"/>
                  <a:gd name="T74" fmla="*/ 428 w 862"/>
                  <a:gd name="T75" fmla="*/ 654 h 860"/>
                  <a:gd name="T76" fmla="*/ 444 w 862"/>
                  <a:gd name="T77" fmla="*/ 582 h 860"/>
                  <a:gd name="T78" fmla="*/ 470 w 862"/>
                  <a:gd name="T79" fmla="*/ 632 h 860"/>
                  <a:gd name="T80" fmla="*/ 468 w 862"/>
                  <a:gd name="T81" fmla="*/ 664 h 860"/>
                  <a:gd name="T82" fmla="*/ 534 w 862"/>
                  <a:gd name="T83" fmla="*/ 678 h 860"/>
                  <a:gd name="T84" fmla="*/ 688 w 862"/>
                  <a:gd name="T85" fmla="*/ 570 h 860"/>
                  <a:gd name="T86" fmla="*/ 656 w 862"/>
                  <a:gd name="T87" fmla="*/ 412 h 860"/>
                  <a:gd name="T88" fmla="*/ 642 w 862"/>
                  <a:gd name="T89" fmla="*/ 402 h 860"/>
                  <a:gd name="T90" fmla="*/ 722 w 862"/>
                  <a:gd name="T91" fmla="*/ 448 h 860"/>
                  <a:gd name="T92" fmla="*/ 684 w 862"/>
                  <a:gd name="T93" fmla="*/ 610 h 860"/>
                  <a:gd name="T94" fmla="*/ 678 w 862"/>
                  <a:gd name="T95" fmla="*/ 706 h 860"/>
                  <a:gd name="T96" fmla="*/ 602 w 862"/>
                  <a:gd name="T97" fmla="*/ 802 h 860"/>
                  <a:gd name="T98" fmla="*/ 622 w 862"/>
                  <a:gd name="T99" fmla="*/ 806 h 860"/>
                  <a:gd name="T100" fmla="*/ 634 w 862"/>
                  <a:gd name="T101" fmla="*/ 814 h 860"/>
                  <a:gd name="T102" fmla="*/ 616 w 862"/>
                  <a:gd name="T103" fmla="*/ 826 h 860"/>
                  <a:gd name="T104" fmla="*/ 640 w 862"/>
                  <a:gd name="T105" fmla="*/ 828 h 860"/>
                  <a:gd name="T106" fmla="*/ 672 w 862"/>
                  <a:gd name="T107" fmla="*/ 824 h 860"/>
                  <a:gd name="T108" fmla="*/ 692 w 862"/>
                  <a:gd name="T109" fmla="*/ 816 h 860"/>
                  <a:gd name="T110" fmla="*/ 766 w 862"/>
                  <a:gd name="T111" fmla="*/ 676 h 860"/>
                  <a:gd name="T112" fmla="*/ 790 w 862"/>
                  <a:gd name="T113" fmla="*/ 634 h 860"/>
                  <a:gd name="T114" fmla="*/ 794 w 862"/>
                  <a:gd name="T115" fmla="*/ 640 h 860"/>
                  <a:gd name="T116" fmla="*/ 810 w 862"/>
                  <a:gd name="T117" fmla="*/ 628 h 860"/>
                  <a:gd name="T118" fmla="*/ 830 w 862"/>
                  <a:gd name="T119" fmla="*/ 566 h 860"/>
                  <a:gd name="T120" fmla="*/ 840 w 862"/>
                  <a:gd name="T121" fmla="*/ 524 h 860"/>
                  <a:gd name="T122" fmla="*/ 846 w 862"/>
                  <a:gd name="T123" fmla="*/ 472 h 860"/>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862"/>
                  <a:gd name="T187" fmla="*/ 0 h 860"/>
                  <a:gd name="T188" fmla="*/ 862 w 862"/>
                  <a:gd name="T189" fmla="*/ 860 h 860"/>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862" h="860">
                    <a:moveTo>
                      <a:pt x="862" y="466"/>
                    </a:moveTo>
                    <a:lnTo>
                      <a:pt x="858" y="450"/>
                    </a:lnTo>
                    <a:lnTo>
                      <a:pt x="856" y="434"/>
                    </a:lnTo>
                    <a:lnTo>
                      <a:pt x="850" y="420"/>
                    </a:lnTo>
                    <a:lnTo>
                      <a:pt x="844" y="406"/>
                    </a:lnTo>
                    <a:lnTo>
                      <a:pt x="846" y="406"/>
                    </a:lnTo>
                    <a:lnTo>
                      <a:pt x="846" y="404"/>
                    </a:lnTo>
                    <a:lnTo>
                      <a:pt x="848" y="404"/>
                    </a:lnTo>
                    <a:lnTo>
                      <a:pt x="850" y="404"/>
                    </a:lnTo>
                    <a:lnTo>
                      <a:pt x="854" y="406"/>
                    </a:lnTo>
                    <a:lnTo>
                      <a:pt x="856" y="410"/>
                    </a:lnTo>
                    <a:lnTo>
                      <a:pt x="856" y="414"/>
                    </a:lnTo>
                    <a:lnTo>
                      <a:pt x="858" y="418"/>
                    </a:lnTo>
                    <a:lnTo>
                      <a:pt x="856" y="404"/>
                    </a:lnTo>
                    <a:lnTo>
                      <a:pt x="852" y="392"/>
                    </a:lnTo>
                    <a:lnTo>
                      <a:pt x="846" y="380"/>
                    </a:lnTo>
                    <a:lnTo>
                      <a:pt x="840" y="368"/>
                    </a:lnTo>
                    <a:lnTo>
                      <a:pt x="834" y="358"/>
                    </a:lnTo>
                    <a:lnTo>
                      <a:pt x="826" y="346"/>
                    </a:lnTo>
                    <a:lnTo>
                      <a:pt x="816" y="336"/>
                    </a:lnTo>
                    <a:lnTo>
                      <a:pt x="806" y="326"/>
                    </a:lnTo>
                    <a:lnTo>
                      <a:pt x="806" y="322"/>
                    </a:lnTo>
                    <a:lnTo>
                      <a:pt x="810" y="322"/>
                    </a:lnTo>
                    <a:lnTo>
                      <a:pt x="812" y="324"/>
                    </a:lnTo>
                    <a:lnTo>
                      <a:pt x="816" y="324"/>
                    </a:lnTo>
                    <a:lnTo>
                      <a:pt x="818" y="326"/>
                    </a:lnTo>
                    <a:lnTo>
                      <a:pt x="820" y="328"/>
                    </a:lnTo>
                    <a:lnTo>
                      <a:pt x="824" y="332"/>
                    </a:lnTo>
                    <a:lnTo>
                      <a:pt x="826" y="334"/>
                    </a:lnTo>
                    <a:lnTo>
                      <a:pt x="828" y="338"/>
                    </a:lnTo>
                    <a:lnTo>
                      <a:pt x="826" y="332"/>
                    </a:lnTo>
                    <a:lnTo>
                      <a:pt x="822" y="326"/>
                    </a:lnTo>
                    <a:lnTo>
                      <a:pt x="818" y="318"/>
                    </a:lnTo>
                    <a:lnTo>
                      <a:pt x="814" y="310"/>
                    </a:lnTo>
                    <a:lnTo>
                      <a:pt x="808" y="302"/>
                    </a:lnTo>
                    <a:lnTo>
                      <a:pt x="804" y="296"/>
                    </a:lnTo>
                    <a:lnTo>
                      <a:pt x="798" y="288"/>
                    </a:lnTo>
                    <a:lnTo>
                      <a:pt x="790" y="284"/>
                    </a:lnTo>
                    <a:lnTo>
                      <a:pt x="782" y="278"/>
                    </a:lnTo>
                    <a:lnTo>
                      <a:pt x="780" y="278"/>
                    </a:lnTo>
                    <a:lnTo>
                      <a:pt x="778" y="274"/>
                    </a:lnTo>
                    <a:lnTo>
                      <a:pt x="774" y="272"/>
                    </a:lnTo>
                    <a:lnTo>
                      <a:pt x="772" y="270"/>
                    </a:lnTo>
                    <a:lnTo>
                      <a:pt x="770" y="268"/>
                    </a:lnTo>
                    <a:lnTo>
                      <a:pt x="768" y="266"/>
                    </a:lnTo>
                    <a:lnTo>
                      <a:pt x="766" y="262"/>
                    </a:lnTo>
                    <a:lnTo>
                      <a:pt x="764" y="260"/>
                    </a:lnTo>
                    <a:lnTo>
                      <a:pt x="764" y="258"/>
                    </a:lnTo>
                    <a:lnTo>
                      <a:pt x="766" y="256"/>
                    </a:lnTo>
                    <a:lnTo>
                      <a:pt x="768" y="256"/>
                    </a:lnTo>
                    <a:lnTo>
                      <a:pt x="770" y="258"/>
                    </a:lnTo>
                    <a:lnTo>
                      <a:pt x="774" y="260"/>
                    </a:lnTo>
                    <a:lnTo>
                      <a:pt x="778" y="264"/>
                    </a:lnTo>
                    <a:lnTo>
                      <a:pt x="780" y="266"/>
                    </a:lnTo>
                    <a:lnTo>
                      <a:pt x="784" y="270"/>
                    </a:lnTo>
                    <a:lnTo>
                      <a:pt x="788" y="272"/>
                    </a:lnTo>
                    <a:lnTo>
                      <a:pt x="792" y="274"/>
                    </a:lnTo>
                    <a:lnTo>
                      <a:pt x="796" y="278"/>
                    </a:lnTo>
                    <a:lnTo>
                      <a:pt x="798" y="280"/>
                    </a:lnTo>
                    <a:lnTo>
                      <a:pt x="792" y="268"/>
                    </a:lnTo>
                    <a:lnTo>
                      <a:pt x="782" y="256"/>
                    </a:lnTo>
                    <a:lnTo>
                      <a:pt x="772" y="248"/>
                    </a:lnTo>
                    <a:lnTo>
                      <a:pt x="760" y="240"/>
                    </a:lnTo>
                    <a:lnTo>
                      <a:pt x="750" y="232"/>
                    </a:lnTo>
                    <a:lnTo>
                      <a:pt x="738" y="224"/>
                    </a:lnTo>
                    <a:lnTo>
                      <a:pt x="728" y="216"/>
                    </a:lnTo>
                    <a:lnTo>
                      <a:pt x="718" y="206"/>
                    </a:lnTo>
                    <a:lnTo>
                      <a:pt x="718" y="204"/>
                    </a:lnTo>
                    <a:lnTo>
                      <a:pt x="718" y="202"/>
                    </a:lnTo>
                    <a:lnTo>
                      <a:pt x="718" y="198"/>
                    </a:lnTo>
                    <a:lnTo>
                      <a:pt x="720" y="198"/>
                    </a:lnTo>
                    <a:lnTo>
                      <a:pt x="724" y="200"/>
                    </a:lnTo>
                    <a:lnTo>
                      <a:pt x="728" y="202"/>
                    </a:lnTo>
                    <a:lnTo>
                      <a:pt x="732" y="206"/>
                    </a:lnTo>
                    <a:lnTo>
                      <a:pt x="736" y="210"/>
                    </a:lnTo>
                    <a:lnTo>
                      <a:pt x="738" y="214"/>
                    </a:lnTo>
                    <a:lnTo>
                      <a:pt x="742" y="216"/>
                    </a:lnTo>
                    <a:lnTo>
                      <a:pt x="744" y="220"/>
                    </a:lnTo>
                    <a:lnTo>
                      <a:pt x="750" y="222"/>
                    </a:lnTo>
                    <a:lnTo>
                      <a:pt x="746" y="218"/>
                    </a:lnTo>
                    <a:lnTo>
                      <a:pt x="742" y="212"/>
                    </a:lnTo>
                    <a:lnTo>
                      <a:pt x="738" y="208"/>
                    </a:lnTo>
                    <a:lnTo>
                      <a:pt x="734" y="204"/>
                    </a:lnTo>
                    <a:lnTo>
                      <a:pt x="726" y="198"/>
                    </a:lnTo>
                    <a:lnTo>
                      <a:pt x="718" y="192"/>
                    </a:lnTo>
                    <a:lnTo>
                      <a:pt x="710" y="186"/>
                    </a:lnTo>
                    <a:lnTo>
                      <a:pt x="704" y="178"/>
                    </a:lnTo>
                    <a:lnTo>
                      <a:pt x="698" y="170"/>
                    </a:lnTo>
                    <a:lnTo>
                      <a:pt x="692" y="162"/>
                    </a:lnTo>
                    <a:lnTo>
                      <a:pt x="690" y="152"/>
                    </a:lnTo>
                    <a:lnTo>
                      <a:pt x="690" y="142"/>
                    </a:lnTo>
                    <a:lnTo>
                      <a:pt x="686" y="140"/>
                    </a:lnTo>
                    <a:lnTo>
                      <a:pt x="682" y="138"/>
                    </a:lnTo>
                    <a:lnTo>
                      <a:pt x="680" y="134"/>
                    </a:lnTo>
                    <a:lnTo>
                      <a:pt x="676" y="132"/>
                    </a:lnTo>
                    <a:lnTo>
                      <a:pt x="674" y="128"/>
                    </a:lnTo>
                    <a:lnTo>
                      <a:pt x="672" y="124"/>
                    </a:lnTo>
                    <a:lnTo>
                      <a:pt x="668" y="120"/>
                    </a:lnTo>
                    <a:lnTo>
                      <a:pt x="668" y="116"/>
                    </a:lnTo>
                    <a:lnTo>
                      <a:pt x="664" y="116"/>
                    </a:lnTo>
                    <a:lnTo>
                      <a:pt x="660" y="118"/>
                    </a:lnTo>
                    <a:lnTo>
                      <a:pt x="658" y="118"/>
                    </a:lnTo>
                    <a:lnTo>
                      <a:pt x="654" y="116"/>
                    </a:lnTo>
                    <a:lnTo>
                      <a:pt x="650" y="116"/>
                    </a:lnTo>
                    <a:lnTo>
                      <a:pt x="648" y="116"/>
                    </a:lnTo>
                    <a:lnTo>
                      <a:pt x="644" y="116"/>
                    </a:lnTo>
                    <a:lnTo>
                      <a:pt x="642" y="114"/>
                    </a:lnTo>
                    <a:lnTo>
                      <a:pt x="634" y="110"/>
                    </a:lnTo>
                    <a:lnTo>
                      <a:pt x="630" y="102"/>
                    </a:lnTo>
                    <a:lnTo>
                      <a:pt x="630" y="92"/>
                    </a:lnTo>
                    <a:lnTo>
                      <a:pt x="630" y="82"/>
                    </a:lnTo>
                    <a:lnTo>
                      <a:pt x="628" y="82"/>
                    </a:lnTo>
                    <a:lnTo>
                      <a:pt x="626" y="82"/>
                    </a:lnTo>
                    <a:lnTo>
                      <a:pt x="624" y="82"/>
                    </a:lnTo>
                    <a:lnTo>
                      <a:pt x="622" y="82"/>
                    </a:lnTo>
                    <a:lnTo>
                      <a:pt x="614" y="78"/>
                    </a:lnTo>
                    <a:lnTo>
                      <a:pt x="608" y="70"/>
                    </a:lnTo>
                    <a:lnTo>
                      <a:pt x="604" y="64"/>
                    </a:lnTo>
                    <a:lnTo>
                      <a:pt x="602" y="56"/>
                    </a:lnTo>
                    <a:lnTo>
                      <a:pt x="600" y="46"/>
                    </a:lnTo>
                    <a:lnTo>
                      <a:pt x="600" y="38"/>
                    </a:lnTo>
                    <a:lnTo>
                      <a:pt x="598" y="28"/>
                    </a:lnTo>
                    <a:lnTo>
                      <a:pt x="598" y="20"/>
                    </a:lnTo>
                    <a:lnTo>
                      <a:pt x="604" y="16"/>
                    </a:lnTo>
                    <a:lnTo>
                      <a:pt x="608" y="12"/>
                    </a:lnTo>
                    <a:lnTo>
                      <a:pt x="614" y="10"/>
                    </a:lnTo>
                    <a:lnTo>
                      <a:pt x="620" y="8"/>
                    </a:lnTo>
                    <a:lnTo>
                      <a:pt x="626" y="8"/>
                    </a:lnTo>
                    <a:lnTo>
                      <a:pt x="632" y="6"/>
                    </a:lnTo>
                    <a:lnTo>
                      <a:pt x="638" y="4"/>
                    </a:lnTo>
                    <a:lnTo>
                      <a:pt x="644" y="2"/>
                    </a:lnTo>
                    <a:lnTo>
                      <a:pt x="634" y="0"/>
                    </a:lnTo>
                    <a:lnTo>
                      <a:pt x="624" y="4"/>
                    </a:lnTo>
                    <a:lnTo>
                      <a:pt x="614" y="8"/>
                    </a:lnTo>
                    <a:lnTo>
                      <a:pt x="604" y="10"/>
                    </a:lnTo>
                    <a:lnTo>
                      <a:pt x="594" y="14"/>
                    </a:lnTo>
                    <a:lnTo>
                      <a:pt x="586" y="20"/>
                    </a:lnTo>
                    <a:lnTo>
                      <a:pt x="578" y="26"/>
                    </a:lnTo>
                    <a:lnTo>
                      <a:pt x="574" y="34"/>
                    </a:lnTo>
                    <a:lnTo>
                      <a:pt x="572" y="44"/>
                    </a:lnTo>
                    <a:lnTo>
                      <a:pt x="570" y="50"/>
                    </a:lnTo>
                    <a:lnTo>
                      <a:pt x="568" y="54"/>
                    </a:lnTo>
                    <a:lnTo>
                      <a:pt x="566" y="58"/>
                    </a:lnTo>
                    <a:lnTo>
                      <a:pt x="566" y="62"/>
                    </a:lnTo>
                    <a:lnTo>
                      <a:pt x="562" y="70"/>
                    </a:lnTo>
                    <a:lnTo>
                      <a:pt x="556" y="78"/>
                    </a:lnTo>
                    <a:lnTo>
                      <a:pt x="548" y="86"/>
                    </a:lnTo>
                    <a:lnTo>
                      <a:pt x="544" y="94"/>
                    </a:lnTo>
                    <a:lnTo>
                      <a:pt x="536" y="102"/>
                    </a:lnTo>
                    <a:lnTo>
                      <a:pt x="532" y="110"/>
                    </a:lnTo>
                    <a:lnTo>
                      <a:pt x="526" y="118"/>
                    </a:lnTo>
                    <a:lnTo>
                      <a:pt x="522" y="126"/>
                    </a:lnTo>
                    <a:lnTo>
                      <a:pt x="524" y="126"/>
                    </a:lnTo>
                    <a:lnTo>
                      <a:pt x="526" y="126"/>
                    </a:lnTo>
                    <a:lnTo>
                      <a:pt x="528" y="126"/>
                    </a:lnTo>
                    <a:lnTo>
                      <a:pt x="528" y="128"/>
                    </a:lnTo>
                    <a:lnTo>
                      <a:pt x="528" y="134"/>
                    </a:lnTo>
                    <a:lnTo>
                      <a:pt x="524" y="140"/>
                    </a:lnTo>
                    <a:lnTo>
                      <a:pt x="522" y="144"/>
                    </a:lnTo>
                    <a:lnTo>
                      <a:pt x="518" y="150"/>
                    </a:lnTo>
                    <a:lnTo>
                      <a:pt x="518" y="154"/>
                    </a:lnTo>
                    <a:lnTo>
                      <a:pt x="516" y="158"/>
                    </a:lnTo>
                    <a:lnTo>
                      <a:pt x="518" y="162"/>
                    </a:lnTo>
                    <a:lnTo>
                      <a:pt x="522" y="162"/>
                    </a:lnTo>
                    <a:lnTo>
                      <a:pt x="518" y="174"/>
                    </a:lnTo>
                    <a:lnTo>
                      <a:pt x="514" y="184"/>
                    </a:lnTo>
                    <a:lnTo>
                      <a:pt x="510" y="196"/>
                    </a:lnTo>
                    <a:lnTo>
                      <a:pt x="510" y="206"/>
                    </a:lnTo>
                    <a:lnTo>
                      <a:pt x="510" y="202"/>
                    </a:lnTo>
                    <a:lnTo>
                      <a:pt x="512" y="200"/>
                    </a:lnTo>
                    <a:lnTo>
                      <a:pt x="514" y="196"/>
                    </a:lnTo>
                    <a:lnTo>
                      <a:pt x="518" y="194"/>
                    </a:lnTo>
                    <a:lnTo>
                      <a:pt x="520" y="196"/>
                    </a:lnTo>
                    <a:lnTo>
                      <a:pt x="516" y="210"/>
                    </a:lnTo>
                    <a:lnTo>
                      <a:pt x="512" y="222"/>
                    </a:lnTo>
                    <a:lnTo>
                      <a:pt x="510" y="236"/>
                    </a:lnTo>
                    <a:lnTo>
                      <a:pt x="510" y="252"/>
                    </a:lnTo>
                    <a:lnTo>
                      <a:pt x="512" y="246"/>
                    </a:lnTo>
                    <a:lnTo>
                      <a:pt x="514" y="242"/>
                    </a:lnTo>
                    <a:lnTo>
                      <a:pt x="516" y="236"/>
                    </a:lnTo>
                    <a:lnTo>
                      <a:pt x="518" y="232"/>
                    </a:lnTo>
                    <a:lnTo>
                      <a:pt x="520" y="232"/>
                    </a:lnTo>
                    <a:lnTo>
                      <a:pt x="522" y="232"/>
                    </a:lnTo>
                    <a:lnTo>
                      <a:pt x="522" y="234"/>
                    </a:lnTo>
                    <a:lnTo>
                      <a:pt x="520" y="244"/>
                    </a:lnTo>
                    <a:lnTo>
                      <a:pt x="518" y="252"/>
                    </a:lnTo>
                    <a:lnTo>
                      <a:pt x="516" y="262"/>
                    </a:lnTo>
                    <a:lnTo>
                      <a:pt x="516" y="272"/>
                    </a:lnTo>
                    <a:lnTo>
                      <a:pt x="518" y="266"/>
                    </a:lnTo>
                    <a:lnTo>
                      <a:pt x="520" y="264"/>
                    </a:lnTo>
                    <a:lnTo>
                      <a:pt x="520" y="260"/>
                    </a:lnTo>
                    <a:lnTo>
                      <a:pt x="522" y="258"/>
                    </a:lnTo>
                    <a:lnTo>
                      <a:pt x="526" y="258"/>
                    </a:lnTo>
                    <a:lnTo>
                      <a:pt x="526" y="266"/>
                    </a:lnTo>
                    <a:lnTo>
                      <a:pt x="526" y="274"/>
                    </a:lnTo>
                    <a:lnTo>
                      <a:pt x="524" y="282"/>
                    </a:lnTo>
                    <a:lnTo>
                      <a:pt x="524" y="290"/>
                    </a:lnTo>
                    <a:lnTo>
                      <a:pt x="524" y="286"/>
                    </a:lnTo>
                    <a:lnTo>
                      <a:pt x="526" y="282"/>
                    </a:lnTo>
                    <a:lnTo>
                      <a:pt x="528" y="278"/>
                    </a:lnTo>
                    <a:lnTo>
                      <a:pt x="528" y="276"/>
                    </a:lnTo>
                    <a:lnTo>
                      <a:pt x="532" y="278"/>
                    </a:lnTo>
                    <a:lnTo>
                      <a:pt x="532" y="284"/>
                    </a:lnTo>
                    <a:lnTo>
                      <a:pt x="532" y="290"/>
                    </a:lnTo>
                    <a:lnTo>
                      <a:pt x="532" y="296"/>
                    </a:lnTo>
                    <a:lnTo>
                      <a:pt x="534" y="298"/>
                    </a:lnTo>
                    <a:lnTo>
                      <a:pt x="536" y="304"/>
                    </a:lnTo>
                    <a:lnTo>
                      <a:pt x="536" y="308"/>
                    </a:lnTo>
                    <a:lnTo>
                      <a:pt x="536" y="310"/>
                    </a:lnTo>
                    <a:lnTo>
                      <a:pt x="540" y="304"/>
                    </a:lnTo>
                    <a:lnTo>
                      <a:pt x="544" y="308"/>
                    </a:lnTo>
                    <a:lnTo>
                      <a:pt x="544" y="316"/>
                    </a:lnTo>
                    <a:lnTo>
                      <a:pt x="542" y="322"/>
                    </a:lnTo>
                    <a:lnTo>
                      <a:pt x="542" y="328"/>
                    </a:lnTo>
                    <a:lnTo>
                      <a:pt x="544" y="328"/>
                    </a:lnTo>
                    <a:lnTo>
                      <a:pt x="544" y="330"/>
                    </a:lnTo>
                    <a:lnTo>
                      <a:pt x="544" y="332"/>
                    </a:lnTo>
                    <a:lnTo>
                      <a:pt x="544" y="334"/>
                    </a:lnTo>
                    <a:lnTo>
                      <a:pt x="544" y="332"/>
                    </a:lnTo>
                    <a:lnTo>
                      <a:pt x="544" y="330"/>
                    </a:lnTo>
                    <a:lnTo>
                      <a:pt x="546" y="328"/>
                    </a:lnTo>
                    <a:lnTo>
                      <a:pt x="548" y="326"/>
                    </a:lnTo>
                    <a:lnTo>
                      <a:pt x="550" y="326"/>
                    </a:lnTo>
                    <a:lnTo>
                      <a:pt x="552" y="328"/>
                    </a:lnTo>
                    <a:lnTo>
                      <a:pt x="554" y="330"/>
                    </a:lnTo>
                    <a:lnTo>
                      <a:pt x="552" y="338"/>
                    </a:lnTo>
                    <a:lnTo>
                      <a:pt x="550" y="346"/>
                    </a:lnTo>
                    <a:lnTo>
                      <a:pt x="548" y="354"/>
                    </a:lnTo>
                    <a:lnTo>
                      <a:pt x="548" y="362"/>
                    </a:lnTo>
                    <a:lnTo>
                      <a:pt x="550" y="366"/>
                    </a:lnTo>
                    <a:lnTo>
                      <a:pt x="548" y="370"/>
                    </a:lnTo>
                    <a:lnTo>
                      <a:pt x="546" y="376"/>
                    </a:lnTo>
                    <a:lnTo>
                      <a:pt x="544" y="382"/>
                    </a:lnTo>
                    <a:lnTo>
                      <a:pt x="534" y="394"/>
                    </a:lnTo>
                    <a:lnTo>
                      <a:pt x="526" y="408"/>
                    </a:lnTo>
                    <a:lnTo>
                      <a:pt x="516" y="420"/>
                    </a:lnTo>
                    <a:lnTo>
                      <a:pt x="504" y="434"/>
                    </a:lnTo>
                    <a:lnTo>
                      <a:pt x="494" y="446"/>
                    </a:lnTo>
                    <a:lnTo>
                      <a:pt x="482" y="456"/>
                    </a:lnTo>
                    <a:lnTo>
                      <a:pt x="468" y="466"/>
                    </a:lnTo>
                    <a:lnTo>
                      <a:pt x="454" y="472"/>
                    </a:lnTo>
                    <a:lnTo>
                      <a:pt x="440" y="474"/>
                    </a:lnTo>
                    <a:lnTo>
                      <a:pt x="428" y="474"/>
                    </a:lnTo>
                    <a:lnTo>
                      <a:pt x="414" y="474"/>
                    </a:lnTo>
                    <a:lnTo>
                      <a:pt x="400" y="474"/>
                    </a:lnTo>
                    <a:lnTo>
                      <a:pt x="388" y="474"/>
                    </a:lnTo>
                    <a:lnTo>
                      <a:pt x="374" y="476"/>
                    </a:lnTo>
                    <a:lnTo>
                      <a:pt x="360" y="476"/>
                    </a:lnTo>
                    <a:lnTo>
                      <a:pt x="346" y="476"/>
                    </a:lnTo>
                    <a:lnTo>
                      <a:pt x="332" y="474"/>
                    </a:lnTo>
                    <a:lnTo>
                      <a:pt x="320" y="474"/>
                    </a:lnTo>
                    <a:lnTo>
                      <a:pt x="306" y="474"/>
                    </a:lnTo>
                    <a:lnTo>
                      <a:pt x="294" y="472"/>
                    </a:lnTo>
                    <a:lnTo>
                      <a:pt x="280" y="472"/>
                    </a:lnTo>
                    <a:lnTo>
                      <a:pt x="266" y="470"/>
                    </a:lnTo>
                    <a:lnTo>
                      <a:pt x="254" y="468"/>
                    </a:lnTo>
                    <a:lnTo>
                      <a:pt x="240" y="468"/>
                    </a:lnTo>
                    <a:lnTo>
                      <a:pt x="232" y="470"/>
                    </a:lnTo>
                    <a:lnTo>
                      <a:pt x="236" y="470"/>
                    </a:lnTo>
                    <a:lnTo>
                      <a:pt x="240" y="470"/>
                    </a:lnTo>
                    <a:lnTo>
                      <a:pt x="242" y="472"/>
                    </a:lnTo>
                    <a:lnTo>
                      <a:pt x="244" y="474"/>
                    </a:lnTo>
                    <a:lnTo>
                      <a:pt x="242" y="476"/>
                    </a:lnTo>
                    <a:lnTo>
                      <a:pt x="240" y="478"/>
                    </a:lnTo>
                    <a:lnTo>
                      <a:pt x="238" y="478"/>
                    </a:lnTo>
                    <a:lnTo>
                      <a:pt x="234" y="478"/>
                    </a:lnTo>
                    <a:lnTo>
                      <a:pt x="232" y="478"/>
                    </a:lnTo>
                    <a:lnTo>
                      <a:pt x="230" y="480"/>
                    </a:lnTo>
                    <a:lnTo>
                      <a:pt x="226" y="480"/>
                    </a:lnTo>
                    <a:lnTo>
                      <a:pt x="224" y="482"/>
                    </a:lnTo>
                    <a:lnTo>
                      <a:pt x="222" y="484"/>
                    </a:lnTo>
                    <a:lnTo>
                      <a:pt x="218" y="486"/>
                    </a:lnTo>
                    <a:lnTo>
                      <a:pt x="216" y="488"/>
                    </a:lnTo>
                    <a:lnTo>
                      <a:pt x="214" y="490"/>
                    </a:lnTo>
                    <a:lnTo>
                      <a:pt x="206" y="494"/>
                    </a:lnTo>
                    <a:lnTo>
                      <a:pt x="202" y="496"/>
                    </a:lnTo>
                    <a:lnTo>
                      <a:pt x="194" y="500"/>
                    </a:lnTo>
                    <a:lnTo>
                      <a:pt x="188" y="504"/>
                    </a:lnTo>
                    <a:lnTo>
                      <a:pt x="182" y="508"/>
                    </a:lnTo>
                    <a:lnTo>
                      <a:pt x="176" y="512"/>
                    </a:lnTo>
                    <a:lnTo>
                      <a:pt x="170" y="516"/>
                    </a:lnTo>
                    <a:lnTo>
                      <a:pt x="164" y="520"/>
                    </a:lnTo>
                    <a:lnTo>
                      <a:pt x="160" y="524"/>
                    </a:lnTo>
                    <a:lnTo>
                      <a:pt x="154" y="530"/>
                    </a:lnTo>
                    <a:lnTo>
                      <a:pt x="148" y="534"/>
                    </a:lnTo>
                    <a:lnTo>
                      <a:pt x="142" y="538"/>
                    </a:lnTo>
                    <a:lnTo>
                      <a:pt x="136" y="542"/>
                    </a:lnTo>
                    <a:lnTo>
                      <a:pt x="130" y="548"/>
                    </a:lnTo>
                    <a:lnTo>
                      <a:pt x="124" y="552"/>
                    </a:lnTo>
                    <a:lnTo>
                      <a:pt x="118" y="558"/>
                    </a:lnTo>
                    <a:lnTo>
                      <a:pt x="108" y="566"/>
                    </a:lnTo>
                    <a:lnTo>
                      <a:pt x="100" y="574"/>
                    </a:lnTo>
                    <a:lnTo>
                      <a:pt x="92" y="582"/>
                    </a:lnTo>
                    <a:lnTo>
                      <a:pt x="82" y="592"/>
                    </a:lnTo>
                    <a:lnTo>
                      <a:pt x="74" y="600"/>
                    </a:lnTo>
                    <a:lnTo>
                      <a:pt x="66" y="610"/>
                    </a:lnTo>
                    <a:lnTo>
                      <a:pt x="60" y="620"/>
                    </a:lnTo>
                    <a:lnTo>
                      <a:pt x="52" y="630"/>
                    </a:lnTo>
                    <a:lnTo>
                      <a:pt x="46" y="640"/>
                    </a:lnTo>
                    <a:lnTo>
                      <a:pt x="40" y="650"/>
                    </a:lnTo>
                    <a:lnTo>
                      <a:pt x="32" y="660"/>
                    </a:lnTo>
                    <a:lnTo>
                      <a:pt x="28" y="672"/>
                    </a:lnTo>
                    <a:lnTo>
                      <a:pt x="22" y="682"/>
                    </a:lnTo>
                    <a:lnTo>
                      <a:pt x="16" y="692"/>
                    </a:lnTo>
                    <a:lnTo>
                      <a:pt x="12" y="704"/>
                    </a:lnTo>
                    <a:lnTo>
                      <a:pt x="6" y="714"/>
                    </a:lnTo>
                    <a:lnTo>
                      <a:pt x="4" y="726"/>
                    </a:lnTo>
                    <a:lnTo>
                      <a:pt x="0" y="740"/>
                    </a:lnTo>
                    <a:lnTo>
                      <a:pt x="0" y="754"/>
                    </a:lnTo>
                    <a:lnTo>
                      <a:pt x="2" y="766"/>
                    </a:lnTo>
                    <a:lnTo>
                      <a:pt x="6" y="756"/>
                    </a:lnTo>
                    <a:lnTo>
                      <a:pt x="12" y="746"/>
                    </a:lnTo>
                    <a:lnTo>
                      <a:pt x="16" y="738"/>
                    </a:lnTo>
                    <a:lnTo>
                      <a:pt x="22" y="728"/>
                    </a:lnTo>
                    <a:lnTo>
                      <a:pt x="28" y="718"/>
                    </a:lnTo>
                    <a:lnTo>
                      <a:pt x="34" y="710"/>
                    </a:lnTo>
                    <a:lnTo>
                      <a:pt x="40" y="702"/>
                    </a:lnTo>
                    <a:lnTo>
                      <a:pt x="48" y="692"/>
                    </a:lnTo>
                    <a:lnTo>
                      <a:pt x="54" y="684"/>
                    </a:lnTo>
                    <a:lnTo>
                      <a:pt x="62" y="674"/>
                    </a:lnTo>
                    <a:lnTo>
                      <a:pt x="70" y="666"/>
                    </a:lnTo>
                    <a:lnTo>
                      <a:pt x="76" y="658"/>
                    </a:lnTo>
                    <a:lnTo>
                      <a:pt x="84" y="650"/>
                    </a:lnTo>
                    <a:lnTo>
                      <a:pt x="92" y="642"/>
                    </a:lnTo>
                    <a:lnTo>
                      <a:pt x="100" y="634"/>
                    </a:lnTo>
                    <a:lnTo>
                      <a:pt x="108" y="626"/>
                    </a:lnTo>
                    <a:lnTo>
                      <a:pt x="112" y="626"/>
                    </a:lnTo>
                    <a:lnTo>
                      <a:pt x="114" y="626"/>
                    </a:lnTo>
                    <a:lnTo>
                      <a:pt x="116" y="628"/>
                    </a:lnTo>
                    <a:lnTo>
                      <a:pt x="118" y="630"/>
                    </a:lnTo>
                    <a:lnTo>
                      <a:pt x="118" y="632"/>
                    </a:lnTo>
                    <a:lnTo>
                      <a:pt x="114" y="636"/>
                    </a:lnTo>
                    <a:lnTo>
                      <a:pt x="112" y="640"/>
                    </a:lnTo>
                    <a:lnTo>
                      <a:pt x="108" y="644"/>
                    </a:lnTo>
                    <a:lnTo>
                      <a:pt x="106" y="648"/>
                    </a:lnTo>
                    <a:lnTo>
                      <a:pt x="104" y="652"/>
                    </a:lnTo>
                    <a:lnTo>
                      <a:pt x="102" y="656"/>
                    </a:lnTo>
                    <a:lnTo>
                      <a:pt x="100" y="662"/>
                    </a:lnTo>
                    <a:lnTo>
                      <a:pt x="98" y="666"/>
                    </a:lnTo>
                    <a:lnTo>
                      <a:pt x="94" y="682"/>
                    </a:lnTo>
                    <a:lnTo>
                      <a:pt x="90" y="698"/>
                    </a:lnTo>
                    <a:lnTo>
                      <a:pt x="86" y="714"/>
                    </a:lnTo>
                    <a:lnTo>
                      <a:pt x="84" y="730"/>
                    </a:lnTo>
                    <a:lnTo>
                      <a:pt x="80" y="746"/>
                    </a:lnTo>
                    <a:lnTo>
                      <a:pt x="80" y="764"/>
                    </a:lnTo>
                    <a:lnTo>
                      <a:pt x="78" y="780"/>
                    </a:lnTo>
                    <a:lnTo>
                      <a:pt x="80" y="796"/>
                    </a:lnTo>
                    <a:lnTo>
                      <a:pt x="82" y="792"/>
                    </a:lnTo>
                    <a:lnTo>
                      <a:pt x="84" y="788"/>
                    </a:lnTo>
                    <a:lnTo>
                      <a:pt x="86" y="786"/>
                    </a:lnTo>
                    <a:lnTo>
                      <a:pt x="88" y="782"/>
                    </a:lnTo>
                    <a:lnTo>
                      <a:pt x="94" y="788"/>
                    </a:lnTo>
                    <a:lnTo>
                      <a:pt x="94" y="802"/>
                    </a:lnTo>
                    <a:lnTo>
                      <a:pt x="98" y="814"/>
                    </a:lnTo>
                    <a:lnTo>
                      <a:pt x="104" y="828"/>
                    </a:lnTo>
                    <a:lnTo>
                      <a:pt x="110" y="840"/>
                    </a:lnTo>
                    <a:lnTo>
                      <a:pt x="112" y="812"/>
                    </a:lnTo>
                    <a:lnTo>
                      <a:pt x="116" y="786"/>
                    </a:lnTo>
                    <a:lnTo>
                      <a:pt x="120" y="758"/>
                    </a:lnTo>
                    <a:lnTo>
                      <a:pt x="124" y="734"/>
                    </a:lnTo>
                    <a:lnTo>
                      <a:pt x="128" y="726"/>
                    </a:lnTo>
                    <a:lnTo>
                      <a:pt x="130" y="720"/>
                    </a:lnTo>
                    <a:lnTo>
                      <a:pt x="132" y="712"/>
                    </a:lnTo>
                    <a:lnTo>
                      <a:pt x="134" y="706"/>
                    </a:lnTo>
                    <a:lnTo>
                      <a:pt x="136" y="704"/>
                    </a:lnTo>
                    <a:lnTo>
                      <a:pt x="138" y="704"/>
                    </a:lnTo>
                    <a:lnTo>
                      <a:pt x="142" y="706"/>
                    </a:lnTo>
                    <a:lnTo>
                      <a:pt x="144" y="708"/>
                    </a:lnTo>
                    <a:lnTo>
                      <a:pt x="142" y="722"/>
                    </a:lnTo>
                    <a:lnTo>
                      <a:pt x="142" y="736"/>
                    </a:lnTo>
                    <a:lnTo>
                      <a:pt x="142" y="750"/>
                    </a:lnTo>
                    <a:lnTo>
                      <a:pt x="144" y="764"/>
                    </a:lnTo>
                    <a:lnTo>
                      <a:pt x="146" y="778"/>
                    </a:lnTo>
                    <a:lnTo>
                      <a:pt x="148" y="790"/>
                    </a:lnTo>
                    <a:lnTo>
                      <a:pt x="152" y="804"/>
                    </a:lnTo>
                    <a:lnTo>
                      <a:pt x="156" y="816"/>
                    </a:lnTo>
                    <a:lnTo>
                      <a:pt x="162" y="828"/>
                    </a:lnTo>
                    <a:lnTo>
                      <a:pt x="168" y="838"/>
                    </a:lnTo>
                    <a:lnTo>
                      <a:pt x="176" y="850"/>
                    </a:lnTo>
                    <a:lnTo>
                      <a:pt x="184" y="860"/>
                    </a:lnTo>
                    <a:lnTo>
                      <a:pt x="186" y="860"/>
                    </a:lnTo>
                    <a:lnTo>
                      <a:pt x="182" y="836"/>
                    </a:lnTo>
                    <a:lnTo>
                      <a:pt x="180" y="812"/>
                    </a:lnTo>
                    <a:lnTo>
                      <a:pt x="180" y="786"/>
                    </a:lnTo>
                    <a:lnTo>
                      <a:pt x="182" y="762"/>
                    </a:lnTo>
                    <a:lnTo>
                      <a:pt x="184" y="750"/>
                    </a:lnTo>
                    <a:lnTo>
                      <a:pt x="184" y="736"/>
                    </a:lnTo>
                    <a:lnTo>
                      <a:pt x="186" y="722"/>
                    </a:lnTo>
                    <a:lnTo>
                      <a:pt x="192" y="712"/>
                    </a:lnTo>
                    <a:lnTo>
                      <a:pt x="194" y="710"/>
                    </a:lnTo>
                    <a:lnTo>
                      <a:pt x="198" y="710"/>
                    </a:lnTo>
                    <a:lnTo>
                      <a:pt x="200" y="708"/>
                    </a:lnTo>
                    <a:lnTo>
                      <a:pt x="202" y="710"/>
                    </a:lnTo>
                    <a:lnTo>
                      <a:pt x="210" y="724"/>
                    </a:lnTo>
                    <a:lnTo>
                      <a:pt x="218" y="740"/>
                    </a:lnTo>
                    <a:lnTo>
                      <a:pt x="226" y="754"/>
                    </a:lnTo>
                    <a:lnTo>
                      <a:pt x="234" y="768"/>
                    </a:lnTo>
                    <a:lnTo>
                      <a:pt x="242" y="782"/>
                    </a:lnTo>
                    <a:lnTo>
                      <a:pt x="252" y="794"/>
                    </a:lnTo>
                    <a:lnTo>
                      <a:pt x="264" y="806"/>
                    </a:lnTo>
                    <a:lnTo>
                      <a:pt x="278" y="818"/>
                    </a:lnTo>
                    <a:lnTo>
                      <a:pt x="280" y="820"/>
                    </a:lnTo>
                    <a:lnTo>
                      <a:pt x="282" y="820"/>
                    </a:lnTo>
                    <a:lnTo>
                      <a:pt x="286" y="822"/>
                    </a:lnTo>
                    <a:lnTo>
                      <a:pt x="288" y="824"/>
                    </a:lnTo>
                    <a:lnTo>
                      <a:pt x="290" y="826"/>
                    </a:lnTo>
                    <a:lnTo>
                      <a:pt x="294" y="828"/>
                    </a:lnTo>
                    <a:lnTo>
                      <a:pt x="296" y="828"/>
                    </a:lnTo>
                    <a:lnTo>
                      <a:pt x="298" y="828"/>
                    </a:lnTo>
                    <a:lnTo>
                      <a:pt x="290" y="816"/>
                    </a:lnTo>
                    <a:lnTo>
                      <a:pt x="284" y="800"/>
                    </a:lnTo>
                    <a:lnTo>
                      <a:pt x="278" y="786"/>
                    </a:lnTo>
                    <a:lnTo>
                      <a:pt x="274" y="772"/>
                    </a:lnTo>
                    <a:lnTo>
                      <a:pt x="270" y="758"/>
                    </a:lnTo>
                    <a:lnTo>
                      <a:pt x="266" y="742"/>
                    </a:lnTo>
                    <a:lnTo>
                      <a:pt x="266" y="726"/>
                    </a:lnTo>
                    <a:lnTo>
                      <a:pt x="266" y="710"/>
                    </a:lnTo>
                    <a:lnTo>
                      <a:pt x="268" y="706"/>
                    </a:lnTo>
                    <a:lnTo>
                      <a:pt x="268" y="700"/>
                    </a:lnTo>
                    <a:lnTo>
                      <a:pt x="268" y="696"/>
                    </a:lnTo>
                    <a:lnTo>
                      <a:pt x="270" y="692"/>
                    </a:lnTo>
                    <a:lnTo>
                      <a:pt x="272" y="690"/>
                    </a:lnTo>
                    <a:lnTo>
                      <a:pt x="274" y="690"/>
                    </a:lnTo>
                    <a:lnTo>
                      <a:pt x="276" y="692"/>
                    </a:lnTo>
                    <a:lnTo>
                      <a:pt x="278" y="692"/>
                    </a:lnTo>
                    <a:lnTo>
                      <a:pt x="282" y="708"/>
                    </a:lnTo>
                    <a:lnTo>
                      <a:pt x="288" y="722"/>
                    </a:lnTo>
                    <a:lnTo>
                      <a:pt x="296" y="736"/>
                    </a:lnTo>
                    <a:lnTo>
                      <a:pt x="304" y="750"/>
                    </a:lnTo>
                    <a:lnTo>
                      <a:pt x="314" y="762"/>
                    </a:lnTo>
                    <a:lnTo>
                      <a:pt x="326" y="774"/>
                    </a:lnTo>
                    <a:lnTo>
                      <a:pt x="338" y="784"/>
                    </a:lnTo>
                    <a:lnTo>
                      <a:pt x="352" y="790"/>
                    </a:lnTo>
                    <a:lnTo>
                      <a:pt x="346" y="784"/>
                    </a:lnTo>
                    <a:lnTo>
                      <a:pt x="342" y="776"/>
                    </a:lnTo>
                    <a:lnTo>
                      <a:pt x="336" y="768"/>
                    </a:lnTo>
                    <a:lnTo>
                      <a:pt x="330" y="760"/>
                    </a:lnTo>
                    <a:lnTo>
                      <a:pt x="326" y="752"/>
                    </a:lnTo>
                    <a:lnTo>
                      <a:pt x="320" y="744"/>
                    </a:lnTo>
                    <a:lnTo>
                      <a:pt x="316" y="734"/>
                    </a:lnTo>
                    <a:lnTo>
                      <a:pt x="312" y="726"/>
                    </a:lnTo>
                    <a:lnTo>
                      <a:pt x="314" y="724"/>
                    </a:lnTo>
                    <a:lnTo>
                      <a:pt x="316" y="724"/>
                    </a:lnTo>
                    <a:lnTo>
                      <a:pt x="318" y="722"/>
                    </a:lnTo>
                    <a:lnTo>
                      <a:pt x="320" y="722"/>
                    </a:lnTo>
                    <a:lnTo>
                      <a:pt x="326" y="728"/>
                    </a:lnTo>
                    <a:lnTo>
                      <a:pt x="332" y="734"/>
                    </a:lnTo>
                    <a:lnTo>
                      <a:pt x="338" y="742"/>
                    </a:lnTo>
                    <a:lnTo>
                      <a:pt x="346" y="748"/>
                    </a:lnTo>
                    <a:lnTo>
                      <a:pt x="352" y="754"/>
                    </a:lnTo>
                    <a:lnTo>
                      <a:pt x="360" y="760"/>
                    </a:lnTo>
                    <a:lnTo>
                      <a:pt x="366" y="762"/>
                    </a:lnTo>
                    <a:lnTo>
                      <a:pt x="376" y="764"/>
                    </a:lnTo>
                    <a:lnTo>
                      <a:pt x="370" y="756"/>
                    </a:lnTo>
                    <a:lnTo>
                      <a:pt x="364" y="748"/>
                    </a:lnTo>
                    <a:lnTo>
                      <a:pt x="358" y="738"/>
                    </a:lnTo>
                    <a:lnTo>
                      <a:pt x="352" y="730"/>
                    </a:lnTo>
                    <a:lnTo>
                      <a:pt x="346" y="722"/>
                    </a:lnTo>
                    <a:lnTo>
                      <a:pt x="340" y="714"/>
                    </a:lnTo>
                    <a:lnTo>
                      <a:pt x="336" y="704"/>
                    </a:lnTo>
                    <a:lnTo>
                      <a:pt x="332" y="696"/>
                    </a:lnTo>
                    <a:lnTo>
                      <a:pt x="334" y="694"/>
                    </a:lnTo>
                    <a:lnTo>
                      <a:pt x="336" y="692"/>
                    </a:lnTo>
                    <a:lnTo>
                      <a:pt x="338" y="692"/>
                    </a:lnTo>
                    <a:lnTo>
                      <a:pt x="340" y="692"/>
                    </a:lnTo>
                    <a:lnTo>
                      <a:pt x="346" y="698"/>
                    </a:lnTo>
                    <a:lnTo>
                      <a:pt x="352" y="704"/>
                    </a:lnTo>
                    <a:lnTo>
                      <a:pt x="358" y="710"/>
                    </a:lnTo>
                    <a:lnTo>
                      <a:pt x="366" y="714"/>
                    </a:lnTo>
                    <a:lnTo>
                      <a:pt x="374" y="718"/>
                    </a:lnTo>
                    <a:lnTo>
                      <a:pt x="382" y="722"/>
                    </a:lnTo>
                    <a:lnTo>
                      <a:pt x="390" y="724"/>
                    </a:lnTo>
                    <a:lnTo>
                      <a:pt x="398" y="728"/>
                    </a:lnTo>
                    <a:lnTo>
                      <a:pt x="392" y="724"/>
                    </a:lnTo>
                    <a:lnTo>
                      <a:pt x="388" y="718"/>
                    </a:lnTo>
                    <a:lnTo>
                      <a:pt x="384" y="714"/>
                    </a:lnTo>
                    <a:lnTo>
                      <a:pt x="378" y="710"/>
                    </a:lnTo>
                    <a:lnTo>
                      <a:pt x="374" y="704"/>
                    </a:lnTo>
                    <a:lnTo>
                      <a:pt x="370" y="698"/>
                    </a:lnTo>
                    <a:lnTo>
                      <a:pt x="364" y="694"/>
                    </a:lnTo>
                    <a:lnTo>
                      <a:pt x="360" y="688"/>
                    </a:lnTo>
                    <a:lnTo>
                      <a:pt x="360" y="686"/>
                    </a:lnTo>
                    <a:lnTo>
                      <a:pt x="362" y="684"/>
                    </a:lnTo>
                    <a:lnTo>
                      <a:pt x="364" y="684"/>
                    </a:lnTo>
                    <a:lnTo>
                      <a:pt x="366" y="682"/>
                    </a:lnTo>
                    <a:lnTo>
                      <a:pt x="374" y="688"/>
                    </a:lnTo>
                    <a:lnTo>
                      <a:pt x="382" y="692"/>
                    </a:lnTo>
                    <a:lnTo>
                      <a:pt x="390" y="694"/>
                    </a:lnTo>
                    <a:lnTo>
                      <a:pt x="400" y="698"/>
                    </a:lnTo>
                    <a:lnTo>
                      <a:pt x="408" y="698"/>
                    </a:lnTo>
                    <a:lnTo>
                      <a:pt x="416" y="698"/>
                    </a:lnTo>
                    <a:lnTo>
                      <a:pt x="426" y="698"/>
                    </a:lnTo>
                    <a:lnTo>
                      <a:pt x="434" y="698"/>
                    </a:lnTo>
                    <a:lnTo>
                      <a:pt x="432" y="696"/>
                    </a:lnTo>
                    <a:lnTo>
                      <a:pt x="428" y="694"/>
                    </a:lnTo>
                    <a:lnTo>
                      <a:pt x="424" y="692"/>
                    </a:lnTo>
                    <a:lnTo>
                      <a:pt x="420" y="690"/>
                    </a:lnTo>
                    <a:lnTo>
                      <a:pt x="418" y="688"/>
                    </a:lnTo>
                    <a:lnTo>
                      <a:pt x="414" y="686"/>
                    </a:lnTo>
                    <a:lnTo>
                      <a:pt x="410" y="684"/>
                    </a:lnTo>
                    <a:lnTo>
                      <a:pt x="406" y="682"/>
                    </a:lnTo>
                    <a:lnTo>
                      <a:pt x="398" y="674"/>
                    </a:lnTo>
                    <a:lnTo>
                      <a:pt x="390" y="666"/>
                    </a:lnTo>
                    <a:lnTo>
                      <a:pt x="384" y="656"/>
                    </a:lnTo>
                    <a:lnTo>
                      <a:pt x="378" y="646"/>
                    </a:lnTo>
                    <a:lnTo>
                      <a:pt x="374" y="636"/>
                    </a:lnTo>
                    <a:lnTo>
                      <a:pt x="372" y="626"/>
                    </a:lnTo>
                    <a:lnTo>
                      <a:pt x="372" y="614"/>
                    </a:lnTo>
                    <a:lnTo>
                      <a:pt x="372" y="602"/>
                    </a:lnTo>
                    <a:lnTo>
                      <a:pt x="374" y="602"/>
                    </a:lnTo>
                    <a:lnTo>
                      <a:pt x="376" y="604"/>
                    </a:lnTo>
                    <a:lnTo>
                      <a:pt x="378" y="606"/>
                    </a:lnTo>
                    <a:lnTo>
                      <a:pt x="378" y="618"/>
                    </a:lnTo>
                    <a:lnTo>
                      <a:pt x="380" y="628"/>
                    </a:lnTo>
                    <a:lnTo>
                      <a:pt x="384" y="640"/>
                    </a:lnTo>
                    <a:lnTo>
                      <a:pt x="390" y="650"/>
                    </a:lnTo>
                    <a:lnTo>
                      <a:pt x="396" y="658"/>
                    </a:lnTo>
                    <a:lnTo>
                      <a:pt x="404" y="668"/>
                    </a:lnTo>
                    <a:lnTo>
                      <a:pt x="412" y="674"/>
                    </a:lnTo>
                    <a:lnTo>
                      <a:pt x="420" y="680"/>
                    </a:lnTo>
                    <a:lnTo>
                      <a:pt x="418" y="672"/>
                    </a:lnTo>
                    <a:lnTo>
                      <a:pt x="414" y="664"/>
                    </a:lnTo>
                    <a:lnTo>
                      <a:pt x="412" y="654"/>
                    </a:lnTo>
                    <a:lnTo>
                      <a:pt x="416" y="646"/>
                    </a:lnTo>
                    <a:lnTo>
                      <a:pt x="418" y="646"/>
                    </a:lnTo>
                    <a:lnTo>
                      <a:pt x="422" y="648"/>
                    </a:lnTo>
                    <a:lnTo>
                      <a:pt x="426" y="650"/>
                    </a:lnTo>
                    <a:lnTo>
                      <a:pt x="428" y="654"/>
                    </a:lnTo>
                    <a:lnTo>
                      <a:pt x="424" y="640"/>
                    </a:lnTo>
                    <a:lnTo>
                      <a:pt x="422" y="628"/>
                    </a:lnTo>
                    <a:lnTo>
                      <a:pt x="424" y="616"/>
                    </a:lnTo>
                    <a:lnTo>
                      <a:pt x="426" y="604"/>
                    </a:lnTo>
                    <a:lnTo>
                      <a:pt x="430" y="592"/>
                    </a:lnTo>
                    <a:lnTo>
                      <a:pt x="436" y="580"/>
                    </a:lnTo>
                    <a:lnTo>
                      <a:pt x="442" y="570"/>
                    </a:lnTo>
                    <a:lnTo>
                      <a:pt x="450" y="560"/>
                    </a:lnTo>
                    <a:lnTo>
                      <a:pt x="452" y="560"/>
                    </a:lnTo>
                    <a:lnTo>
                      <a:pt x="452" y="562"/>
                    </a:lnTo>
                    <a:lnTo>
                      <a:pt x="454" y="562"/>
                    </a:lnTo>
                    <a:lnTo>
                      <a:pt x="448" y="572"/>
                    </a:lnTo>
                    <a:lnTo>
                      <a:pt x="444" y="582"/>
                    </a:lnTo>
                    <a:lnTo>
                      <a:pt x="438" y="594"/>
                    </a:lnTo>
                    <a:lnTo>
                      <a:pt x="434" y="606"/>
                    </a:lnTo>
                    <a:lnTo>
                      <a:pt x="432" y="618"/>
                    </a:lnTo>
                    <a:lnTo>
                      <a:pt x="432" y="630"/>
                    </a:lnTo>
                    <a:lnTo>
                      <a:pt x="434" y="642"/>
                    </a:lnTo>
                    <a:lnTo>
                      <a:pt x="438" y="654"/>
                    </a:lnTo>
                    <a:lnTo>
                      <a:pt x="442" y="650"/>
                    </a:lnTo>
                    <a:lnTo>
                      <a:pt x="446" y="646"/>
                    </a:lnTo>
                    <a:lnTo>
                      <a:pt x="450" y="644"/>
                    </a:lnTo>
                    <a:lnTo>
                      <a:pt x="454" y="642"/>
                    </a:lnTo>
                    <a:lnTo>
                      <a:pt x="458" y="638"/>
                    </a:lnTo>
                    <a:lnTo>
                      <a:pt x="462" y="636"/>
                    </a:lnTo>
                    <a:lnTo>
                      <a:pt x="466" y="634"/>
                    </a:lnTo>
                    <a:lnTo>
                      <a:pt x="470" y="632"/>
                    </a:lnTo>
                    <a:lnTo>
                      <a:pt x="472" y="630"/>
                    </a:lnTo>
                    <a:lnTo>
                      <a:pt x="474" y="630"/>
                    </a:lnTo>
                    <a:lnTo>
                      <a:pt x="476" y="632"/>
                    </a:lnTo>
                    <a:lnTo>
                      <a:pt x="478" y="632"/>
                    </a:lnTo>
                    <a:lnTo>
                      <a:pt x="476" y="634"/>
                    </a:lnTo>
                    <a:lnTo>
                      <a:pt x="478" y="634"/>
                    </a:lnTo>
                    <a:lnTo>
                      <a:pt x="478" y="636"/>
                    </a:lnTo>
                    <a:lnTo>
                      <a:pt x="478" y="638"/>
                    </a:lnTo>
                    <a:lnTo>
                      <a:pt x="476" y="640"/>
                    </a:lnTo>
                    <a:lnTo>
                      <a:pt x="474" y="640"/>
                    </a:lnTo>
                    <a:lnTo>
                      <a:pt x="472" y="652"/>
                    </a:lnTo>
                    <a:lnTo>
                      <a:pt x="468" y="664"/>
                    </a:lnTo>
                    <a:lnTo>
                      <a:pt x="466" y="674"/>
                    </a:lnTo>
                    <a:lnTo>
                      <a:pt x="466" y="686"/>
                    </a:lnTo>
                    <a:lnTo>
                      <a:pt x="468" y="688"/>
                    </a:lnTo>
                    <a:lnTo>
                      <a:pt x="470" y="688"/>
                    </a:lnTo>
                    <a:lnTo>
                      <a:pt x="472" y="688"/>
                    </a:lnTo>
                    <a:lnTo>
                      <a:pt x="474" y="688"/>
                    </a:lnTo>
                    <a:lnTo>
                      <a:pt x="476" y="690"/>
                    </a:lnTo>
                    <a:lnTo>
                      <a:pt x="478" y="690"/>
                    </a:lnTo>
                    <a:lnTo>
                      <a:pt x="480" y="690"/>
                    </a:lnTo>
                    <a:lnTo>
                      <a:pt x="482" y="690"/>
                    </a:lnTo>
                    <a:lnTo>
                      <a:pt x="496" y="686"/>
                    </a:lnTo>
                    <a:lnTo>
                      <a:pt x="508" y="684"/>
                    </a:lnTo>
                    <a:lnTo>
                      <a:pt x="522" y="680"/>
                    </a:lnTo>
                    <a:lnTo>
                      <a:pt x="534" y="678"/>
                    </a:lnTo>
                    <a:lnTo>
                      <a:pt x="546" y="674"/>
                    </a:lnTo>
                    <a:lnTo>
                      <a:pt x="558" y="670"/>
                    </a:lnTo>
                    <a:lnTo>
                      <a:pt x="572" y="666"/>
                    </a:lnTo>
                    <a:lnTo>
                      <a:pt x="584" y="660"/>
                    </a:lnTo>
                    <a:lnTo>
                      <a:pt x="596" y="656"/>
                    </a:lnTo>
                    <a:lnTo>
                      <a:pt x="606" y="650"/>
                    </a:lnTo>
                    <a:lnTo>
                      <a:pt x="618" y="644"/>
                    </a:lnTo>
                    <a:lnTo>
                      <a:pt x="630" y="638"/>
                    </a:lnTo>
                    <a:lnTo>
                      <a:pt x="640" y="630"/>
                    </a:lnTo>
                    <a:lnTo>
                      <a:pt x="650" y="622"/>
                    </a:lnTo>
                    <a:lnTo>
                      <a:pt x="660" y="612"/>
                    </a:lnTo>
                    <a:lnTo>
                      <a:pt x="670" y="604"/>
                    </a:lnTo>
                    <a:lnTo>
                      <a:pt x="680" y="586"/>
                    </a:lnTo>
                    <a:lnTo>
                      <a:pt x="688" y="570"/>
                    </a:lnTo>
                    <a:lnTo>
                      <a:pt x="696" y="550"/>
                    </a:lnTo>
                    <a:lnTo>
                      <a:pt x="702" y="532"/>
                    </a:lnTo>
                    <a:lnTo>
                      <a:pt x="706" y="514"/>
                    </a:lnTo>
                    <a:lnTo>
                      <a:pt x="710" y="494"/>
                    </a:lnTo>
                    <a:lnTo>
                      <a:pt x="710" y="474"/>
                    </a:lnTo>
                    <a:lnTo>
                      <a:pt x="710" y="454"/>
                    </a:lnTo>
                    <a:lnTo>
                      <a:pt x="706" y="448"/>
                    </a:lnTo>
                    <a:lnTo>
                      <a:pt x="698" y="440"/>
                    </a:lnTo>
                    <a:lnTo>
                      <a:pt x="692" y="436"/>
                    </a:lnTo>
                    <a:lnTo>
                      <a:pt x="686" y="430"/>
                    </a:lnTo>
                    <a:lnTo>
                      <a:pt x="678" y="426"/>
                    </a:lnTo>
                    <a:lnTo>
                      <a:pt x="670" y="422"/>
                    </a:lnTo>
                    <a:lnTo>
                      <a:pt x="662" y="418"/>
                    </a:lnTo>
                    <a:lnTo>
                      <a:pt x="656" y="412"/>
                    </a:lnTo>
                    <a:lnTo>
                      <a:pt x="652" y="410"/>
                    </a:lnTo>
                    <a:lnTo>
                      <a:pt x="648" y="410"/>
                    </a:lnTo>
                    <a:lnTo>
                      <a:pt x="646" y="412"/>
                    </a:lnTo>
                    <a:lnTo>
                      <a:pt x="642" y="412"/>
                    </a:lnTo>
                    <a:lnTo>
                      <a:pt x="638" y="414"/>
                    </a:lnTo>
                    <a:lnTo>
                      <a:pt x="634" y="414"/>
                    </a:lnTo>
                    <a:lnTo>
                      <a:pt x="632" y="414"/>
                    </a:lnTo>
                    <a:lnTo>
                      <a:pt x="628" y="412"/>
                    </a:lnTo>
                    <a:lnTo>
                      <a:pt x="628" y="410"/>
                    </a:lnTo>
                    <a:lnTo>
                      <a:pt x="630" y="408"/>
                    </a:lnTo>
                    <a:lnTo>
                      <a:pt x="630" y="406"/>
                    </a:lnTo>
                    <a:lnTo>
                      <a:pt x="636" y="404"/>
                    </a:lnTo>
                    <a:lnTo>
                      <a:pt x="642" y="402"/>
                    </a:lnTo>
                    <a:lnTo>
                      <a:pt x="648" y="402"/>
                    </a:lnTo>
                    <a:lnTo>
                      <a:pt x="654" y="402"/>
                    </a:lnTo>
                    <a:lnTo>
                      <a:pt x="660" y="404"/>
                    </a:lnTo>
                    <a:lnTo>
                      <a:pt x="664" y="406"/>
                    </a:lnTo>
                    <a:lnTo>
                      <a:pt x="670" y="410"/>
                    </a:lnTo>
                    <a:lnTo>
                      <a:pt x="676" y="412"/>
                    </a:lnTo>
                    <a:lnTo>
                      <a:pt x="682" y="416"/>
                    </a:lnTo>
                    <a:lnTo>
                      <a:pt x="688" y="420"/>
                    </a:lnTo>
                    <a:lnTo>
                      <a:pt x="694" y="424"/>
                    </a:lnTo>
                    <a:lnTo>
                      <a:pt x="702" y="428"/>
                    </a:lnTo>
                    <a:lnTo>
                      <a:pt x="708" y="432"/>
                    </a:lnTo>
                    <a:lnTo>
                      <a:pt x="714" y="436"/>
                    </a:lnTo>
                    <a:lnTo>
                      <a:pt x="718" y="442"/>
                    </a:lnTo>
                    <a:lnTo>
                      <a:pt x="722" y="448"/>
                    </a:lnTo>
                    <a:lnTo>
                      <a:pt x="722" y="464"/>
                    </a:lnTo>
                    <a:lnTo>
                      <a:pt x="722" y="482"/>
                    </a:lnTo>
                    <a:lnTo>
                      <a:pt x="720" y="498"/>
                    </a:lnTo>
                    <a:lnTo>
                      <a:pt x="718" y="516"/>
                    </a:lnTo>
                    <a:lnTo>
                      <a:pt x="714" y="532"/>
                    </a:lnTo>
                    <a:lnTo>
                      <a:pt x="710" y="548"/>
                    </a:lnTo>
                    <a:lnTo>
                      <a:pt x="704" y="564"/>
                    </a:lnTo>
                    <a:lnTo>
                      <a:pt x="698" y="580"/>
                    </a:lnTo>
                    <a:lnTo>
                      <a:pt x="696" y="584"/>
                    </a:lnTo>
                    <a:lnTo>
                      <a:pt x="694" y="590"/>
                    </a:lnTo>
                    <a:lnTo>
                      <a:pt x="690" y="594"/>
                    </a:lnTo>
                    <a:lnTo>
                      <a:pt x="688" y="600"/>
                    </a:lnTo>
                    <a:lnTo>
                      <a:pt x="686" y="604"/>
                    </a:lnTo>
                    <a:lnTo>
                      <a:pt x="684" y="610"/>
                    </a:lnTo>
                    <a:lnTo>
                      <a:pt x="680" y="616"/>
                    </a:lnTo>
                    <a:lnTo>
                      <a:pt x="678" y="620"/>
                    </a:lnTo>
                    <a:lnTo>
                      <a:pt x="680" y="626"/>
                    </a:lnTo>
                    <a:lnTo>
                      <a:pt x="682" y="634"/>
                    </a:lnTo>
                    <a:lnTo>
                      <a:pt x="682" y="640"/>
                    </a:lnTo>
                    <a:lnTo>
                      <a:pt x="682" y="646"/>
                    </a:lnTo>
                    <a:lnTo>
                      <a:pt x="686" y="652"/>
                    </a:lnTo>
                    <a:lnTo>
                      <a:pt x="686" y="660"/>
                    </a:lnTo>
                    <a:lnTo>
                      <a:pt x="684" y="666"/>
                    </a:lnTo>
                    <a:lnTo>
                      <a:pt x="684" y="672"/>
                    </a:lnTo>
                    <a:lnTo>
                      <a:pt x="688" y="680"/>
                    </a:lnTo>
                    <a:lnTo>
                      <a:pt x="686" y="690"/>
                    </a:lnTo>
                    <a:lnTo>
                      <a:pt x="682" y="698"/>
                    </a:lnTo>
                    <a:lnTo>
                      <a:pt x="678" y="706"/>
                    </a:lnTo>
                    <a:lnTo>
                      <a:pt x="676" y="714"/>
                    </a:lnTo>
                    <a:lnTo>
                      <a:pt x="674" y="724"/>
                    </a:lnTo>
                    <a:lnTo>
                      <a:pt x="672" y="732"/>
                    </a:lnTo>
                    <a:lnTo>
                      <a:pt x="668" y="740"/>
                    </a:lnTo>
                    <a:lnTo>
                      <a:pt x="664" y="748"/>
                    </a:lnTo>
                    <a:lnTo>
                      <a:pt x="658" y="756"/>
                    </a:lnTo>
                    <a:lnTo>
                      <a:pt x="652" y="762"/>
                    </a:lnTo>
                    <a:lnTo>
                      <a:pt x="646" y="770"/>
                    </a:lnTo>
                    <a:lnTo>
                      <a:pt x="640" y="776"/>
                    </a:lnTo>
                    <a:lnTo>
                      <a:pt x="632" y="782"/>
                    </a:lnTo>
                    <a:lnTo>
                      <a:pt x="624" y="788"/>
                    </a:lnTo>
                    <a:lnTo>
                      <a:pt x="616" y="794"/>
                    </a:lnTo>
                    <a:lnTo>
                      <a:pt x="608" y="798"/>
                    </a:lnTo>
                    <a:lnTo>
                      <a:pt x="602" y="802"/>
                    </a:lnTo>
                    <a:lnTo>
                      <a:pt x="594" y="806"/>
                    </a:lnTo>
                    <a:lnTo>
                      <a:pt x="586" y="810"/>
                    </a:lnTo>
                    <a:lnTo>
                      <a:pt x="592" y="808"/>
                    </a:lnTo>
                    <a:lnTo>
                      <a:pt x="596" y="806"/>
                    </a:lnTo>
                    <a:lnTo>
                      <a:pt x="602" y="804"/>
                    </a:lnTo>
                    <a:lnTo>
                      <a:pt x="608" y="802"/>
                    </a:lnTo>
                    <a:lnTo>
                      <a:pt x="614" y="802"/>
                    </a:lnTo>
                    <a:lnTo>
                      <a:pt x="620" y="800"/>
                    </a:lnTo>
                    <a:lnTo>
                      <a:pt x="626" y="798"/>
                    </a:lnTo>
                    <a:lnTo>
                      <a:pt x="630" y="794"/>
                    </a:lnTo>
                    <a:lnTo>
                      <a:pt x="634" y="798"/>
                    </a:lnTo>
                    <a:lnTo>
                      <a:pt x="630" y="800"/>
                    </a:lnTo>
                    <a:lnTo>
                      <a:pt x="626" y="802"/>
                    </a:lnTo>
                    <a:lnTo>
                      <a:pt x="622" y="806"/>
                    </a:lnTo>
                    <a:lnTo>
                      <a:pt x="618" y="808"/>
                    </a:lnTo>
                    <a:lnTo>
                      <a:pt x="614" y="808"/>
                    </a:lnTo>
                    <a:lnTo>
                      <a:pt x="610" y="810"/>
                    </a:lnTo>
                    <a:lnTo>
                      <a:pt x="606" y="812"/>
                    </a:lnTo>
                    <a:lnTo>
                      <a:pt x="602" y="812"/>
                    </a:lnTo>
                    <a:lnTo>
                      <a:pt x="606" y="812"/>
                    </a:lnTo>
                    <a:lnTo>
                      <a:pt x="610" y="812"/>
                    </a:lnTo>
                    <a:lnTo>
                      <a:pt x="614" y="812"/>
                    </a:lnTo>
                    <a:lnTo>
                      <a:pt x="620" y="812"/>
                    </a:lnTo>
                    <a:lnTo>
                      <a:pt x="624" y="810"/>
                    </a:lnTo>
                    <a:lnTo>
                      <a:pt x="628" y="810"/>
                    </a:lnTo>
                    <a:lnTo>
                      <a:pt x="634" y="810"/>
                    </a:lnTo>
                    <a:lnTo>
                      <a:pt x="638" y="810"/>
                    </a:lnTo>
                    <a:lnTo>
                      <a:pt x="634" y="814"/>
                    </a:lnTo>
                    <a:lnTo>
                      <a:pt x="630" y="816"/>
                    </a:lnTo>
                    <a:lnTo>
                      <a:pt x="624" y="818"/>
                    </a:lnTo>
                    <a:lnTo>
                      <a:pt x="620" y="820"/>
                    </a:lnTo>
                    <a:lnTo>
                      <a:pt x="614" y="822"/>
                    </a:lnTo>
                    <a:lnTo>
                      <a:pt x="608" y="822"/>
                    </a:lnTo>
                    <a:lnTo>
                      <a:pt x="604" y="824"/>
                    </a:lnTo>
                    <a:lnTo>
                      <a:pt x="598" y="826"/>
                    </a:lnTo>
                    <a:lnTo>
                      <a:pt x="600" y="826"/>
                    </a:lnTo>
                    <a:lnTo>
                      <a:pt x="604" y="826"/>
                    </a:lnTo>
                    <a:lnTo>
                      <a:pt x="606" y="826"/>
                    </a:lnTo>
                    <a:lnTo>
                      <a:pt x="608" y="826"/>
                    </a:lnTo>
                    <a:lnTo>
                      <a:pt x="610" y="826"/>
                    </a:lnTo>
                    <a:lnTo>
                      <a:pt x="614" y="826"/>
                    </a:lnTo>
                    <a:lnTo>
                      <a:pt x="616" y="826"/>
                    </a:lnTo>
                    <a:lnTo>
                      <a:pt x="620" y="824"/>
                    </a:lnTo>
                    <a:lnTo>
                      <a:pt x="624" y="824"/>
                    </a:lnTo>
                    <a:lnTo>
                      <a:pt x="626" y="824"/>
                    </a:lnTo>
                    <a:lnTo>
                      <a:pt x="630" y="822"/>
                    </a:lnTo>
                    <a:lnTo>
                      <a:pt x="632" y="822"/>
                    </a:lnTo>
                    <a:lnTo>
                      <a:pt x="636" y="820"/>
                    </a:lnTo>
                    <a:lnTo>
                      <a:pt x="642" y="816"/>
                    </a:lnTo>
                    <a:lnTo>
                      <a:pt x="644" y="816"/>
                    </a:lnTo>
                    <a:lnTo>
                      <a:pt x="648" y="818"/>
                    </a:lnTo>
                    <a:lnTo>
                      <a:pt x="646" y="820"/>
                    </a:lnTo>
                    <a:lnTo>
                      <a:pt x="646" y="822"/>
                    </a:lnTo>
                    <a:lnTo>
                      <a:pt x="644" y="822"/>
                    </a:lnTo>
                    <a:lnTo>
                      <a:pt x="642" y="824"/>
                    </a:lnTo>
                    <a:lnTo>
                      <a:pt x="640" y="828"/>
                    </a:lnTo>
                    <a:lnTo>
                      <a:pt x="636" y="828"/>
                    </a:lnTo>
                    <a:lnTo>
                      <a:pt x="632" y="830"/>
                    </a:lnTo>
                    <a:lnTo>
                      <a:pt x="630" y="832"/>
                    </a:lnTo>
                    <a:lnTo>
                      <a:pt x="638" y="832"/>
                    </a:lnTo>
                    <a:lnTo>
                      <a:pt x="642" y="832"/>
                    </a:lnTo>
                    <a:lnTo>
                      <a:pt x="646" y="830"/>
                    </a:lnTo>
                    <a:lnTo>
                      <a:pt x="650" y="828"/>
                    </a:lnTo>
                    <a:lnTo>
                      <a:pt x="654" y="826"/>
                    </a:lnTo>
                    <a:lnTo>
                      <a:pt x="658" y="822"/>
                    </a:lnTo>
                    <a:lnTo>
                      <a:pt x="662" y="820"/>
                    </a:lnTo>
                    <a:lnTo>
                      <a:pt x="666" y="818"/>
                    </a:lnTo>
                    <a:lnTo>
                      <a:pt x="672" y="816"/>
                    </a:lnTo>
                    <a:lnTo>
                      <a:pt x="674" y="820"/>
                    </a:lnTo>
                    <a:lnTo>
                      <a:pt x="672" y="824"/>
                    </a:lnTo>
                    <a:lnTo>
                      <a:pt x="668" y="826"/>
                    </a:lnTo>
                    <a:lnTo>
                      <a:pt x="666" y="828"/>
                    </a:lnTo>
                    <a:lnTo>
                      <a:pt x="668" y="828"/>
                    </a:lnTo>
                    <a:lnTo>
                      <a:pt x="672" y="826"/>
                    </a:lnTo>
                    <a:lnTo>
                      <a:pt x="674" y="824"/>
                    </a:lnTo>
                    <a:lnTo>
                      <a:pt x="676" y="822"/>
                    </a:lnTo>
                    <a:lnTo>
                      <a:pt x="680" y="820"/>
                    </a:lnTo>
                    <a:lnTo>
                      <a:pt x="682" y="818"/>
                    </a:lnTo>
                    <a:lnTo>
                      <a:pt x="684" y="816"/>
                    </a:lnTo>
                    <a:lnTo>
                      <a:pt x="684" y="812"/>
                    </a:lnTo>
                    <a:lnTo>
                      <a:pt x="688" y="810"/>
                    </a:lnTo>
                    <a:lnTo>
                      <a:pt x="690" y="812"/>
                    </a:lnTo>
                    <a:lnTo>
                      <a:pt x="692" y="812"/>
                    </a:lnTo>
                    <a:lnTo>
                      <a:pt x="692" y="816"/>
                    </a:lnTo>
                    <a:lnTo>
                      <a:pt x="704" y="806"/>
                    </a:lnTo>
                    <a:lnTo>
                      <a:pt x="712" y="792"/>
                    </a:lnTo>
                    <a:lnTo>
                      <a:pt x="720" y="778"/>
                    </a:lnTo>
                    <a:lnTo>
                      <a:pt x="728" y="764"/>
                    </a:lnTo>
                    <a:lnTo>
                      <a:pt x="738" y="752"/>
                    </a:lnTo>
                    <a:lnTo>
                      <a:pt x="748" y="738"/>
                    </a:lnTo>
                    <a:lnTo>
                      <a:pt x="756" y="724"/>
                    </a:lnTo>
                    <a:lnTo>
                      <a:pt x="766" y="710"/>
                    </a:lnTo>
                    <a:lnTo>
                      <a:pt x="774" y="698"/>
                    </a:lnTo>
                    <a:lnTo>
                      <a:pt x="774" y="690"/>
                    </a:lnTo>
                    <a:lnTo>
                      <a:pt x="774" y="684"/>
                    </a:lnTo>
                    <a:lnTo>
                      <a:pt x="772" y="678"/>
                    </a:lnTo>
                    <a:lnTo>
                      <a:pt x="768" y="674"/>
                    </a:lnTo>
                    <a:lnTo>
                      <a:pt x="766" y="676"/>
                    </a:lnTo>
                    <a:lnTo>
                      <a:pt x="762" y="678"/>
                    </a:lnTo>
                    <a:lnTo>
                      <a:pt x="760" y="680"/>
                    </a:lnTo>
                    <a:lnTo>
                      <a:pt x="758" y="684"/>
                    </a:lnTo>
                    <a:lnTo>
                      <a:pt x="756" y="684"/>
                    </a:lnTo>
                    <a:lnTo>
                      <a:pt x="752" y="686"/>
                    </a:lnTo>
                    <a:lnTo>
                      <a:pt x="750" y="686"/>
                    </a:lnTo>
                    <a:lnTo>
                      <a:pt x="748" y="684"/>
                    </a:lnTo>
                    <a:lnTo>
                      <a:pt x="754" y="678"/>
                    </a:lnTo>
                    <a:lnTo>
                      <a:pt x="762" y="672"/>
                    </a:lnTo>
                    <a:lnTo>
                      <a:pt x="768" y="664"/>
                    </a:lnTo>
                    <a:lnTo>
                      <a:pt x="774" y="658"/>
                    </a:lnTo>
                    <a:lnTo>
                      <a:pt x="780" y="650"/>
                    </a:lnTo>
                    <a:lnTo>
                      <a:pt x="784" y="642"/>
                    </a:lnTo>
                    <a:lnTo>
                      <a:pt x="790" y="634"/>
                    </a:lnTo>
                    <a:lnTo>
                      <a:pt x="794" y="626"/>
                    </a:lnTo>
                    <a:lnTo>
                      <a:pt x="798" y="614"/>
                    </a:lnTo>
                    <a:lnTo>
                      <a:pt x="800" y="602"/>
                    </a:lnTo>
                    <a:lnTo>
                      <a:pt x="802" y="590"/>
                    </a:lnTo>
                    <a:lnTo>
                      <a:pt x="804" y="578"/>
                    </a:lnTo>
                    <a:lnTo>
                      <a:pt x="808" y="580"/>
                    </a:lnTo>
                    <a:lnTo>
                      <a:pt x="808" y="582"/>
                    </a:lnTo>
                    <a:lnTo>
                      <a:pt x="810" y="584"/>
                    </a:lnTo>
                    <a:lnTo>
                      <a:pt x="810" y="586"/>
                    </a:lnTo>
                    <a:lnTo>
                      <a:pt x="810" y="598"/>
                    </a:lnTo>
                    <a:lnTo>
                      <a:pt x="808" y="610"/>
                    </a:lnTo>
                    <a:lnTo>
                      <a:pt x="804" y="620"/>
                    </a:lnTo>
                    <a:lnTo>
                      <a:pt x="800" y="630"/>
                    </a:lnTo>
                    <a:lnTo>
                      <a:pt x="794" y="640"/>
                    </a:lnTo>
                    <a:lnTo>
                      <a:pt x="788" y="650"/>
                    </a:lnTo>
                    <a:lnTo>
                      <a:pt x="782" y="660"/>
                    </a:lnTo>
                    <a:lnTo>
                      <a:pt x="774" y="668"/>
                    </a:lnTo>
                    <a:lnTo>
                      <a:pt x="778" y="672"/>
                    </a:lnTo>
                    <a:lnTo>
                      <a:pt x="780" y="676"/>
                    </a:lnTo>
                    <a:lnTo>
                      <a:pt x="780" y="680"/>
                    </a:lnTo>
                    <a:lnTo>
                      <a:pt x="782" y="684"/>
                    </a:lnTo>
                    <a:lnTo>
                      <a:pt x="786" y="680"/>
                    </a:lnTo>
                    <a:lnTo>
                      <a:pt x="788" y="678"/>
                    </a:lnTo>
                    <a:lnTo>
                      <a:pt x="792" y="674"/>
                    </a:lnTo>
                    <a:lnTo>
                      <a:pt x="794" y="670"/>
                    </a:lnTo>
                    <a:lnTo>
                      <a:pt x="800" y="656"/>
                    </a:lnTo>
                    <a:lnTo>
                      <a:pt x="804" y="642"/>
                    </a:lnTo>
                    <a:lnTo>
                      <a:pt x="810" y="628"/>
                    </a:lnTo>
                    <a:lnTo>
                      <a:pt x="814" y="614"/>
                    </a:lnTo>
                    <a:lnTo>
                      <a:pt x="816" y="600"/>
                    </a:lnTo>
                    <a:lnTo>
                      <a:pt x="820" y="584"/>
                    </a:lnTo>
                    <a:lnTo>
                      <a:pt x="822" y="570"/>
                    </a:lnTo>
                    <a:lnTo>
                      <a:pt x="824" y="554"/>
                    </a:lnTo>
                    <a:lnTo>
                      <a:pt x="824" y="552"/>
                    </a:lnTo>
                    <a:lnTo>
                      <a:pt x="826" y="550"/>
                    </a:lnTo>
                    <a:lnTo>
                      <a:pt x="826" y="548"/>
                    </a:lnTo>
                    <a:lnTo>
                      <a:pt x="828" y="548"/>
                    </a:lnTo>
                    <a:lnTo>
                      <a:pt x="830" y="550"/>
                    </a:lnTo>
                    <a:lnTo>
                      <a:pt x="830" y="552"/>
                    </a:lnTo>
                    <a:lnTo>
                      <a:pt x="832" y="552"/>
                    </a:lnTo>
                    <a:lnTo>
                      <a:pt x="832" y="554"/>
                    </a:lnTo>
                    <a:lnTo>
                      <a:pt x="830" y="566"/>
                    </a:lnTo>
                    <a:lnTo>
                      <a:pt x="828" y="578"/>
                    </a:lnTo>
                    <a:lnTo>
                      <a:pt x="826" y="592"/>
                    </a:lnTo>
                    <a:lnTo>
                      <a:pt x="824" y="604"/>
                    </a:lnTo>
                    <a:lnTo>
                      <a:pt x="820" y="616"/>
                    </a:lnTo>
                    <a:lnTo>
                      <a:pt x="818" y="628"/>
                    </a:lnTo>
                    <a:lnTo>
                      <a:pt x="814" y="640"/>
                    </a:lnTo>
                    <a:lnTo>
                      <a:pt x="810" y="652"/>
                    </a:lnTo>
                    <a:lnTo>
                      <a:pt x="820" y="636"/>
                    </a:lnTo>
                    <a:lnTo>
                      <a:pt x="828" y="620"/>
                    </a:lnTo>
                    <a:lnTo>
                      <a:pt x="832" y="600"/>
                    </a:lnTo>
                    <a:lnTo>
                      <a:pt x="836" y="582"/>
                    </a:lnTo>
                    <a:lnTo>
                      <a:pt x="840" y="562"/>
                    </a:lnTo>
                    <a:lnTo>
                      <a:pt x="840" y="544"/>
                    </a:lnTo>
                    <a:lnTo>
                      <a:pt x="840" y="524"/>
                    </a:lnTo>
                    <a:lnTo>
                      <a:pt x="840" y="506"/>
                    </a:lnTo>
                    <a:lnTo>
                      <a:pt x="842" y="504"/>
                    </a:lnTo>
                    <a:lnTo>
                      <a:pt x="844" y="504"/>
                    </a:lnTo>
                    <a:lnTo>
                      <a:pt x="846" y="506"/>
                    </a:lnTo>
                    <a:lnTo>
                      <a:pt x="846" y="508"/>
                    </a:lnTo>
                    <a:lnTo>
                      <a:pt x="848" y="510"/>
                    </a:lnTo>
                    <a:lnTo>
                      <a:pt x="848" y="524"/>
                    </a:lnTo>
                    <a:lnTo>
                      <a:pt x="848" y="538"/>
                    </a:lnTo>
                    <a:lnTo>
                      <a:pt x="848" y="552"/>
                    </a:lnTo>
                    <a:lnTo>
                      <a:pt x="846" y="566"/>
                    </a:lnTo>
                    <a:lnTo>
                      <a:pt x="850" y="552"/>
                    </a:lnTo>
                    <a:lnTo>
                      <a:pt x="850" y="524"/>
                    </a:lnTo>
                    <a:lnTo>
                      <a:pt x="848" y="498"/>
                    </a:lnTo>
                    <a:lnTo>
                      <a:pt x="846" y="472"/>
                    </a:lnTo>
                    <a:lnTo>
                      <a:pt x="842" y="446"/>
                    </a:lnTo>
                    <a:lnTo>
                      <a:pt x="844" y="444"/>
                    </a:lnTo>
                    <a:lnTo>
                      <a:pt x="848" y="448"/>
                    </a:lnTo>
                    <a:lnTo>
                      <a:pt x="852" y="468"/>
                    </a:lnTo>
                    <a:lnTo>
                      <a:pt x="856" y="488"/>
                    </a:lnTo>
                    <a:lnTo>
                      <a:pt x="858" y="508"/>
                    </a:lnTo>
                    <a:lnTo>
                      <a:pt x="858" y="528"/>
                    </a:lnTo>
                    <a:lnTo>
                      <a:pt x="860" y="514"/>
                    </a:lnTo>
                    <a:lnTo>
                      <a:pt x="862" y="498"/>
                    </a:lnTo>
                    <a:lnTo>
                      <a:pt x="862" y="482"/>
                    </a:lnTo>
                    <a:lnTo>
                      <a:pt x="862" y="466"/>
                    </a:lnTo>
                    <a:close/>
                  </a:path>
                </a:pathLst>
              </a:custGeom>
              <a:solidFill>
                <a:srgbClr val="7F2600"/>
              </a:solidFill>
              <a:ln w="9525">
                <a:noFill/>
                <a:round/>
                <a:headEnd/>
                <a:tailEnd/>
              </a:ln>
            </p:spPr>
            <p:txBody>
              <a:bodyPr>
                <a:prstTxWarp prst="textNoShape">
                  <a:avLst/>
                </a:prstTxWarp>
              </a:bodyPr>
              <a:lstStyle/>
              <a:p>
                <a:endParaRPr lang="en-US"/>
              </a:p>
            </p:txBody>
          </p:sp>
          <p:sp>
            <p:nvSpPr>
              <p:cNvPr id="55510" name="Freeform 557"/>
              <p:cNvSpPr>
                <a:spLocks noChangeAspect="1"/>
              </p:cNvSpPr>
              <p:nvPr/>
            </p:nvSpPr>
            <p:spPr bwMode="auto">
              <a:xfrm flipH="1">
                <a:off x="5054" y="2377"/>
                <a:ext cx="18" cy="20"/>
              </a:xfrm>
              <a:custGeom>
                <a:avLst/>
                <a:gdLst>
                  <a:gd name="T0" fmla="*/ 50 w 58"/>
                  <a:gd name="T1" fmla="*/ 0 h 66"/>
                  <a:gd name="T2" fmla="*/ 50 w 58"/>
                  <a:gd name="T3" fmla="*/ 6 h 66"/>
                  <a:gd name="T4" fmla="*/ 50 w 58"/>
                  <a:gd name="T5" fmla="*/ 12 h 66"/>
                  <a:gd name="T6" fmla="*/ 54 w 58"/>
                  <a:gd name="T7" fmla="*/ 16 h 66"/>
                  <a:gd name="T8" fmla="*/ 56 w 58"/>
                  <a:gd name="T9" fmla="*/ 20 h 66"/>
                  <a:gd name="T10" fmla="*/ 54 w 58"/>
                  <a:gd name="T11" fmla="*/ 28 h 66"/>
                  <a:gd name="T12" fmla="*/ 54 w 58"/>
                  <a:gd name="T13" fmla="*/ 34 h 66"/>
                  <a:gd name="T14" fmla="*/ 54 w 58"/>
                  <a:gd name="T15" fmla="*/ 40 h 66"/>
                  <a:gd name="T16" fmla="*/ 58 w 58"/>
                  <a:gd name="T17" fmla="*/ 46 h 66"/>
                  <a:gd name="T18" fmla="*/ 54 w 58"/>
                  <a:gd name="T19" fmla="*/ 50 h 66"/>
                  <a:gd name="T20" fmla="*/ 50 w 58"/>
                  <a:gd name="T21" fmla="*/ 52 h 66"/>
                  <a:gd name="T22" fmla="*/ 44 w 58"/>
                  <a:gd name="T23" fmla="*/ 54 h 66"/>
                  <a:gd name="T24" fmla="*/ 40 w 58"/>
                  <a:gd name="T25" fmla="*/ 58 h 66"/>
                  <a:gd name="T26" fmla="*/ 34 w 58"/>
                  <a:gd name="T27" fmla="*/ 58 h 66"/>
                  <a:gd name="T28" fmla="*/ 30 w 58"/>
                  <a:gd name="T29" fmla="*/ 60 h 66"/>
                  <a:gd name="T30" fmla="*/ 24 w 58"/>
                  <a:gd name="T31" fmla="*/ 62 h 66"/>
                  <a:gd name="T32" fmla="*/ 20 w 58"/>
                  <a:gd name="T33" fmla="*/ 66 h 66"/>
                  <a:gd name="T34" fmla="*/ 14 w 58"/>
                  <a:gd name="T35" fmla="*/ 62 h 66"/>
                  <a:gd name="T36" fmla="*/ 10 w 58"/>
                  <a:gd name="T37" fmla="*/ 60 h 66"/>
                  <a:gd name="T38" fmla="*/ 6 w 58"/>
                  <a:gd name="T39" fmla="*/ 56 h 66"/>
                  <a:gd name="T40" fmla="*/ 4 w 58"/>
                  <a:gd name="T41" fmla="*/ 50 h 66"/>
                  <a:gd name="T42" fmla="*/ 2 w 58"/>
                  <a:gd name="T43" fmla="*/ 42 h 66"/>
                  <a:gd name="T44" fmla="*/ 2 w 58"/>
                  <a:gd name="T45" fmla="*/ 32 h 66"/>
                  <a:gd name="T46" fmla="*/ 0 w 58"/>
                  <a:gd name="T47" fmla="*/ 24 h 66"/>
                  <a:gd name="T48" fmla="*/ 0 w 58"/>
                  <a:gd name="T49" fmla="*/ 14 h 66"/>
                  <a:gd name="T50" fmla="*/ 6 w 58"/>
                  <a:gd name="T51" fmla="*/ 12 h 66"/>
                  <a:gd name="T52" fmla="*/ 10 w 58"/>
                  <a:gd name="T53" fmla="*/ 10 h 66"/>
                  <a:gd name="T54" fmla="*/ 16 w 58"/>
                  <a:gd name="T55" fmla="*/ 8 h 66"/>
                  <a:gd name="T56" fmla="*/ 20 w 58"/>
                  <a:gd name="T57" fmla="*/ 8 h 66"/>
                  <a:gd name="T58" fmla="*/ 26 w 58"/>
                  <a:gd name="T59" fmla="*/ 6 h 66"/>
                  <a:gd name="T60" fmla="*/ 32 w 58"/>
                  <a:gd name="T61" fmla="*/ 6 h 66"/>
                  <a:gd name="T62" fmla="*/ 36 w 58"/>
                  <a:gd name="T63" fmla="*/ 4 h 66"/>
                  <a:gd name="T64" fmla="*/ 40 w 58"/>
                  <a:gd name="T65" fmla="*/ 0 h 66"/>
                  <a:gd name="T66" fmla="*/ 50 w 58"/>
                  <a:gd name="T67" fmla="*/ 0 h 66"/>
                  <a:gd name="T68" fmla="*/ 50 w 58"/>
                  <a:gd name="T69" fmla="*/ 0 h 6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58"/>
                  <a:gd name="T106" fmla="*/ 0 h 66"/>
                  <a:gd name="T107" fmla="*/ 58 w 58"/>
                  <a:gd name="T108" fmla="*/ 66 h 6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58" h="66">
                    <a:moveTo>
                      <a:pt x="50" y="0"/>
                    </a:moveTo>
                    <a:lnTo>
                      <a:pt x="50" y="6"/>
                    </a:lnTo>
                    <a:lnTo>
                      <a:pt x="50" y="12"/>
                    </a:lnTo>
                    <a:lnTo>
                      <a:pt x="54" y="16"/>
                    </a:lnTo>
                    <a:lnTo>
                      <a:pt x="56" y="20"/>
                    </a:lnTo>
                    <a:lnTo>
                      <a:pt x="54" y="28"/>
                    </a:lnTo>
                    <a:lnTo>
                      <a:pt x="54" y="34"/>
                    </a:lnTo>
                    <a:lnTo>
                      <a:pt x="54" y="40"/>
                    </a:lnTo>
                    <a:lnTo>
                      <a:pt x="58" y="46"/>
                    </a:lnTo>
                    <a:lnTo>
                      <a:pt x="54" y="50"/>
                    </a:lnTo>
                    <a:lnTo>
                      <a:pt x="50" y="52"/>
                    </a:lnTo>
                    <a:lnTo>
                      <a:pt x="44" y="54"/>
                    </a:lnTo>
                    <a:lnTo>
                      <a:pt x="40" y="58"/>
                    </a:lnTo>
                    <a:lnTo>
                      <a:pt x="34" y="58"/>
                    </a:lnTo>
                    <a:lnTo>
                      <a:pt x="30" y="60"/>
                    </a:lnTo>
                    <a:lnTo>
                      <a:pt x="24" y="62"/>
                    </a:lnTo>
                    <a:lnTo>
                      <a:pt x="20" y="66"/>
                    </a:lnTo>
                    <a:lnTo>
                      <a:pt x="14" y="62"/>
                    </a:lnTo>
                    <a:lnTo>
                      <a:pt x="10" y="60"/>
                    </a:lnTo>
                    <a:lnTo>
                      <a:pt x="6" y="56"/>
                    </a:lnTo>
                    <a:lnTo>
                      <a:pt x="4" y="50"/>
                    </a:lnTo>
                    <a:lnTo>
                      <a:pt x="2" y="42"/>
                    </a:lnTo>
                    <a:lnTo>
                      <a:pt x="2" y="32"/>
                    </a:lnTo>
                    <a:lnTo>
                      <a:pt x="0" y="24"/>
                    </a:lnTo>
                    <a:lnTo>
                      <a:pt x="0" y="14"/>
                    </a:lnTo>
                    <a:lnTo>
                      <a:pt x="6" y="12"/>
                    </a:lnTo>
                    <a:lnTo>
                      <a:pt x="10" y="10"/>
                    </a:lnTo>
                    <a:lnTo>
                      <a:pt x="16" y="8"/>
                    </a:lnTo>
                    <a:lnTo>
                      <a:pt x="20" y="8"/>
                    </a:lnTo>
                    <a:lnTo>
                      <a:pt x="26" y="6"/>
                    </a:lnTo>
                    <a:lnTo>
                      <a:pt x="32" y="6"/>
                    </a:lnTo>
                    <a:lnTo>
                      <a:pt x="36" y="4"/>
                    </a:lnTo>
                    <a:lnTo>
                      <a:pt x="40" y="0"/>
                    </a:lnTo>
                    <a:lnTo>
                      <a:pt x="50" y="0"/>
                    </a:lnTo>
                    <a:close/>
                  </a:path>
                </a:pathLst>
              </a:custGeom>
              <a:solidFill>
                <a:srgbClr val="FFFFBF"/>
              </a:solidFill>
              <a:ln w="9525">
                <a:noFill/>
                <a:round/>
                <a:headEnd/>
                <a:tailEnd/>
              </a:ln>
            </p:spPr>
            <p:txBody>
              <a:bodyPr>
                <a:prstTxWarp prst="textNoShape">
                  <a:avLst/>
                </a:prstTxWarp>
              </a:bodyPr>
              <a:lstStyle/>
              <a:p>
                <a:endParaRPr lang="en-US"/>
              </a:p>
            </p:txBody>
          </p:sp>
          <p:sp>
            <p:nvSpPr>
              <p:cNvPr id="55511" name="Freeform 558"/>
              <p:cNvSpPr>
                <a:spLocks noChangeAspect="1"/>
              </p:cNvSpPr>
              <p:nvPr/>
            </p:nvSpPr>
            <p:spPr bwMode="auto">
              <a:xfrm flipH="1">
                <a:off x="5041" y="2384"/>
                <a:ext cx="6" cy="2"/>
              </a:xfrm>
              <a:custGeom>
                <a:avLst/>
                <a:gdLst>
                  <a:gd name="T0" fmla="*/ 20 w 20"/>
                  <a:gd name="T1" fmla="*/ 0 h 8"/>
                  <a:gd name="T2" fmla="*/ 16 w 20"/>
                  <a:gd name="T3" fmla="*/ 2 h 8"/>
                  <a:gd name="T4" fmla="*/ 14 w 20"/>
                  <a:gd name="T5" fmla="*/ 6 h 8"/>
                  <a:gd name="T6" fmla="*/ 10 w 20"/>
                  <a:gd name="T7" fmla="*/ 8 h 8"/>
                  <a:gd name="T8" fmla="*/ 4 w 20"/>
                  <a:gd name="T9" fmla="*/ 6 h 8"/>
                  <a:gd name="T10" fmla="*/ 4 w 20"/>
                  <a:gd name="T11" fmla="*/ 6 h 8"/>
                  <a:gd name="T12" fmla="*/ 2 w 20"/>
                  <a:gd name="T13" fmla="*/ 4 h 8"/>
                  <a:gd name="T14" fmla="*/ 2 w 20"/>
                  <a:gd name="T15" fmla="*/ 4 h 8"/>
                  <a:gd name="T16" fmla="*/ 0 w 20"/>
                  <a:gd name="T17" fmla="*/ 4 h 8"/>
                  <a:gd name="T18" fmla="*/ 0 w 20"/>
                  <a:gd name="T19" fmla="*/ 2 h 8"/>
                  <a:gd name="T20" fmla="*/ 2 w 20"/>
                  <a:gd name="T21" fmla="*/ 0 h 8"/>
                  <a:gd name="T22" fmla="*/ 6 w 20"/>
                  <a:gd name="T23" fmla="*/ 0 h 8"/>
                  <a:gd name="T24" fmla="*/ 8 w 20"/>
                  <a:gd name="T25" fmla="*/ 0 h 8"/>
                  <a:gd name="T26" fmla="*/ 10 w 20"/>
                  <a:gd name="T27" fmla="*/ 0 h 8"/>
                  <a:gd name="T28" fmla="*/ 12 w 20"/>
                  <a:gd name="T29" fmla="*/ 0 h 8"/>
                  <a:gd name="T30" fmla="*/ 16 w 20"/>
                  <a:gd name="T31" fmla="*/ 0 h 8"/>
                  <a:gd name="T32" fmla="*/ 18 w 20"/>
                  <a:gd name="T33" fmla="*/ 0 h 8"/>
                  <a:gd name="T34" fmla="*/ 20 w 20"/>
                  <a:gd name="T35" fmla="*/ 0 h 8"/>
                  <a:gd name="T36" fmla="*/ 20 w 20"/>
                  <a:gd name="T37" fmla="*/ 0 h 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0"/>
                  <a:gd name="T58" fmla="*/ 0 h 8"/>
                  <a:gd name="T59" fmla="*/ 20 w 20"/>
                  <a:gd name="T60" fmla="*/ 8 h 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0" h="8">
                    <a:moveTo>
                      <a:pt x="20" y="0"/>
                    </a:moveTo>
                    <a:lnTo>
                      <a:pt x="16" y="2"/>
                    </a:lnTo>
                    <a:lnTo>
                      <a:pt x="14" y="6"/>
                    </a:lnTo>
                    <a:lnTo>
                      <a:pt x="10" y="8"/>
                    </a:lnTo>
                    <a:lnTo>
                      <a:pt x="4" y="6"/>
                    </a:lnTo>
                    <a:lnTo>
                      <a:pt x="2" y="4"/>
                    </a:lnTo>
                    <a:lnTo>
                      <a:pt x="0" y="4"/>
                    </a:lnTo>
                    <a:lnTo>
                      <a:pt x="0" y="2"/>
                    </a:lnTo>
                    <a:lnTo>
                      <a:pt x="2" y="0"/>
                    </a:lnTo>
                    <a:lnTo>
                      <a:pt x="6" y="0"/>
                    </a:lnTo>
                    <a:lnTo>
                      <a:pt x="8" y="0"/>
                    </a:lnTo>
                    <a:lnTo>
                      <a:pt x="10" y="0"/>
                    </a:lnTo>
                    <a:lnTo>
                      <a:pt x="12" y="0"/>
                    </a:lnTo>
                    <a:lnTo>
                      <a:pt x="16" y="0"/>
                    </a:lnTo>
                    <a:lnTo>
                      <a:pt x="18" y="0"/>
                    </a:lnTo>
                    <a:lnTo>
                      <a:pt x="20" y="0"/>
                    </a:lnTo>
                    <a:close/>
                  </a:path>
                </a:pathLst>
              </a:custGeom>
              <a:solidFill>
                <a:srgbClr val="FF7F7F"/>
              </a:solidFill>
              <a:ln w="9525">
                <a:noFill/>
                <a:round/>
                <a:headEnd/>
                <a:tailEnd/>
              </a:ln>
            </p:spPr>
            <p:txBody>
              <a:bodyPr>
                <a:prstTxWarp prst="textNoShape">
                  <a:avLst/>
                </a:prstTxWarp>
              </a:bodyPr>
              <a:lstStyle/>
              <a:p>
                <a:endParaRPr lang="en-US"/>
              </a:p>
            </p:txBody>
          </p:sp>
          <p:sp>
            <p:nvSpPr>
              <p:cNvPr id="55512" name="Freeform 559"/>
              <p:cNvSpPr>
                <a:spLocks noChangeAspect="1"/>
              </p:cNvSpPr>
              <p:nvPr/>
            </p:nvSpPr>
            <p:spPr bwMode="auto">
              <a:xfrm flipH="1">
                <a:off x="5029" y="2392"/>
                <a:ext cx="26" cy="27"/>
              </a:xfrm>
              <a:custGeom>
                <a:avLst/>
                <a:gdLst>
                  <a:gd name="T0" fmla="*/ 68 w 84"/>
                  <a:gd name="T1" fmla="*/ 16 h 86"/>
                  <a:gd name="T2" fmla="*/ 74 w 84"/>
                  <a:gd name="T3" fmla="*/ 22 h 86"/>
                  <a:gd name="T4" fmla="*/ 78 w 84"/>
                  <a:gd name="T5" fmla="*/ 28 h 86"/>
                  <a:gd name="T6" fmla="*/ 82 w 84"/>
                  <a:gd name="T7" fmla="*/ 36 h 86"/>
                  <a:gd name="T8" fmla="*/ 84 w 84"/>
                  <a:gd name="T9" fmla="*/ 44 h 86"/>
                  <a:gd name="T10" fmla="*/ 82 w 84"/>
                  <a:gd name="T11" fmla="*/ 50 h 86"/>
                  <a:gd name="T12" fmla="*/ 80 w 84"/>
                  <a:gd name="T13" fmla="*/ 56 h 86"/>
                  <a:gd name="T14" fmla="*/ 78 w 84"/>
                  <a:gd name="T15" fmla="*/ 62 h 86"/>
                  <a:gd name="T16" fmla="*/ 76 w 84"/>
                  <a:gd name="T17" fmla="*/ 68 h 86"/>
                  <a:gd name="T18" fmla="*/ 72 w 84"/>
                  <a:gd name="T19" fmla="*/ 72 h 86"/>
                  <a:gd name="T20" fmla="*/ 68 w 84"/>
                  <a:gd name="T21" fmla="*/ 78 h 86"/>
                  <a:gd name="T22" fmla="*/ 64 w 84"/>
                  <a:gd name="T23" fmla="*/ 82 h 86"/>
                  <a:gd name="T24" fmla="*/ 58 w 84"/>
                  <a:gd name="T25" fmla="*/ 86 h 86"/>
                  <a:gd name="T26" fmla="*/ 52 w 84"/>
                  <a:gd name="T27" fmla="*/ 84 h 86"/>
                  <a:gd name="T28" fmla="*/ 46 w 84"/>
                  <a:gd name="T29" fmla="*/ 82 h 86"/>
                  <a:gd name="T30" fmla="*/ 40 w 84"/>
                  <a:gd name="T31" fmla="*/ 80 h 86"/>
                  <a:gd name="T32" fmla="*/ 34 w 84"/>
                  <a:gd name="T33" fmla="*/ 76 h 86"/>
                  <a:gd name="T34" fmla="*/ 28 w 84"/>
                  <a:gd name="T35" fmla="*/ 72 h 86"/>
                  <a:gd name="T36" fmla="*/ 24 w 84"/>
                  <a:gd name="T37" fmla="*/ 68 h 86"/>
                  <a:gd name="T38" fmla="*/ 20 w 84"/>
                  <a:gd name="T39" fmla="*/ 62 h 86"/>
                  <a:gd name="T40" fmla="*/ 16 w 84"/>
                  <a:gd name="T41" fmla="*/ 56 h 86"/>
                  <a:gd name="T42" fmla="*/ 14 w 84"/>
                  <a:gd name="T43" fmla="*/ 50 h 86"/>
                  <a:gd name="T44" fmla="*/ 12 w 84"/>
                  <a:gd name="T45" fmla="*/ 44 h 86"/>
                  <a:gd name="T46" fmla="*/ 12 w 84"/>
                  <a:gd name="T47" fmla="*/ 38 h 86"/>
                  <a:gd name="T48" fmla="*/ 10 w 84"/>
                  <a:gd name="T49" fmla="*/ 32 h 86"/>
                  <a:gd name="T50" fmla="*/ 8 w 84"/>
                  <a:gd name="T51" fmla="*/ 26 h 86"/>
                  <a:gd name="T52" fmla="*/ 6 w 84"/>
                  <a:gd name="T53" fmla="*/ 20 h 86"/>
                  <a:gd name="T54" fmla="*/ 4 w 84"/>
                  <a:gd name="T55" fmla="*/ 16 h 86"/>
                  <a:gd name="T56" fmla="*/ 0 w 84"/>
                  <a:gd name="T57" fmla="*/ 10 h 86"/>
                  <a:gd name="T58" fmla="*/ 4 w 84"/>
                  <a:gd name="T59" fmla="*/ 4 h 86"/>
                  <a:gd name="T60" fmla="*/ 10 w 84"/>
                  <a:gd name="T61" fmla="*/ 2 h 86"/>
                  <a:gd name="T62" fmla="*/ 16 w 84"/>
                  <a:gd name="T63" fmla="*/ 0 h 86"/>
                  <a:gd name="T64" fmla="*/ 22 w 84"/>
                  <a:gd name="T65" fmla="*/ 2 h 86"/>
                  <a:gd name="T66" fmla="*/ 30 w 84"/>
                  <a:gd name="T67" fmla="*/ 4 h 86"/>
                  <a:gd name="T68" fmla="*/ 36 w 84"/>
                  <a:gd name="T69" fmla="*/ 4 h 86"/>
                  <a:gd name="T70" fmla="*/ 44 w 84"/>
                  <a:gd name="T71" fmla="*/ 6 h 86"/>
                  <a:gd name="T72" fmla="*/ 50 w 84"/>
                  <a:gd name="T73" fmla="*/ 4 h 86"/>
                  <a:gd name="T74" fmla="*/ 68 w 84"/>
                  <a:gd name="T75" fmla="*/ 16 h 86"/>
                  <a:gd name="T76" fmla="*/ 68 w 84"/>
                  <a:gd name="T77" fmla="*/ 16 h 8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84"/>
                  <a:gd name="T118" fmla="*/ 0 h 86"/>
                  <a:gd name="T119" fmla="*/ 84 w 84"/>
                  <a:gd name="T120" fmla="*/ 86 h 8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84" h="86">
                    <a:moveTo>
                      <a:pt x="68" y="16"/>
                    </a:moveTo>
                    <a:lnTo>
                      <a:pt x="74" y="22"/>
                    </a:lnTo>
                    <a:lnTo>
                      <a:pt x="78" y="28"/>
                    </a:lnTo>
                    <a:lnTo>
                      <a:pt x="82" y="36"/>
                    </a:lnTo>
                    <a:lnTo>
                      <a:pt x="84" y="44"/>
                    </a:lnTo>
                    <a:lnTo>
                      <a:pt x="82" y="50"/>
                    </a:lnTo>
                    <a:lnTo>
                      <a:pt x="80" y="56"/>
                    </a:lnTo>
                    <a:lnTo>
                      <a:pt x="78" y="62"/>
                    </a:lnTo>
                    <a:lnTo>
                      <a:pt x="76" y="68"/>
                    </a:lnTo>
                    <a:lnTo>
                      <a:pt x="72" y="72"/>
                    </a:lnTo>
                    <a:lnTo>
                      <a:pt x="68" y="78"/>
                    </a:lnTo>
                    <a:lnTo>
                      <a:pt x="64" y="82"/>
                    </a:lnTo>
                    <a:lnTo>
                      <a:pt x="58" y="86"/>
                    </a:lnTo>
                    <a:lnTo>
                      <a:pt x="52" y="84"/>
                    </a:lnTo>
                    <a:lnTo>
                      <a:pt x="46" y="82"/>
                    </a:lnTo>
                    <a:lnTo>
                      <a:pt x="40" y="80"/>
                    </a:lnTo>
                    <a:lnTo>
                      <a:pt x="34" y="76"/>
                    </a:lnTo>
                    <a:lnTo>
                      <a:pt x="28" y="72"/>
                    </a:lnTo>
                    <a:lnTo>
                      <a:pt x="24" y="68"/>
                    </a:lnTo>
                    <a:lnTo>
                      <a:pt x="20" y="62"/>
                    </a:lnTo>
                    <a:lnTo>
                      <a:pt x="16" y="56"/>
                    </a:lnTo>
                    <a:lnTo>
                      <a:pt x="14" y="50"/>
                    </a:lnTo>
                    <a:lnTo>
                      <a:pt x="12" y="44"/>
                    </a:lnTo>
                    <a:lnTo>
                      <a:pt x="12" y="38"/>
                    </a:lnTo>
                    <a:lnTo>
                      <a:pt x="10" y="32"/>
                    </a:lnTo>
                    <a:lnTo>
                      <a:pt x="8" y="26"/>
                    </a:lnTo>
                    <a:lnTo>
                      <a:pt x="6" y="20"/>
                    </a:lnTo>
                    <a:lnTo>
                      <a:pt x="4" y="16"/>
                    </a:lnTo>
                    <a:lnTo>
                      <a:pt x="0" y="10"/>
                    </a:lnTo>
                    <a:lnTo>
                      <a:pt x="4" y="4"/>
                    </a:lnTo>
                    <a:lnTo>
                      <a:pt x="10" y="2"/>
                    </a:lnTo>
                    <a:lnTo>
                      <a:pt x="16" y="0"/>
                    </a:lnTo>
                    <a:lnTo>
                      <a:pt x="22" y="2"/>
                    </a:lnTo>
                    <a:lnTo>
                      <a:pt x="30" y="4"/>
                    </a:lnTo>
                    <a:lnTo>
                      <a:pt x="36" y="4"/>
                    </a:lnTo>
                    <a:lnTo>
                      <a:pt x="44" y="6"/>
                    </a:lnTo>
                    <a:lnTo>
                      <a:pt x="50" y="4"/>
                    </a:lnTo>
                    <a:lnTo>
                      <a:pt x="68" y="16"/>
                    </a:lnTo>
                    <a:close/>
                  </a:path>
                </a:pathLst>
              </a:custGeom>
              <a:solidFill>
                <a:srgbClr val="7F0000"/>
              </a:solidFill>
              <a:ln w="9525">
                <a:noFill/>
                <a:round/>
                <a:headEnd/>
                <a:tailEnd/>
              </a:ln>
            </p:spPr>
            <p:txBody>
              <a:bodyPr>
                <a:prstTxWarp prst="textNoShape">
                  <a:avLst/>
                </a:prstTxWarp>
              </a:bodyPr>
              <a:lstStyle/>
              <a:p>
                <a:endParaRPr lang="en-US"/>
              </a:p>
            </p:txBody>
          </p:sp>
          <p:sp>
            <p:nvSpPr>
              <p:cNvPr id="55513" name="Freeform 560"/>
              <p:cNvSpPr>
                <a:spLocks noChangeAspect="1"/>
              </p:cNvSpPr>
              <p:nvPr/>
            </p:nvSpPr>
            <p:spPr bwMode="auto">
              <a:xfrm flipH="1">
                <a:off x="5054" y="2397"/>
                <a:ext cx="8" cy="11"/>
              </a:xfrm>
              <a:custGeom>
                <a:avLst/>
                <a:gdLst>
                  <a:gd name="T0" fmla="*/ 26 w 26"/>
                  <a:gd name="T1" fmla="*/ 32 h 34"/>
                  <a:gd name="T2" fmla="*/ 24 w 26"/>
                  <a:gd name="T3" fmla="*/ 34 h 34"/>
                  <a:gd name="T4" fmla="*/ 22 w 26"/>
                  <a:gd name="T5" fmla="*/ 34 h 34"/>
                  <a:gd name="T6" fmla="*/ 18 w 26"/>
                  <a:gd name="T7" fmla="*/ 34 h 34"/>
                  <a:gd name="T8" fmla="*/ 16 w 26"/>
                  <a:gd name="T9" fmla="*/ 34 h 34"/>
                  <a:gd name="T10" fmla="*/ 14 w 26"/>
                  <a:gd name="T11" fmla="*/ 34 h 34"/>
                  <a:gd name="T12" fmla="*/ 10 w 26"/>
                  <a:gd name="T13" fmla="*/ 34 h 34"/>
                  <a:gd name="T14" fmla="*/ 8 w 26"/>
                  <a:gd name="T15" fmla="*/ 32 h 34"/>
                  <a:gd name="T16" fmla="*/ 6 w 26"/>
                  <a:gd name="T17" fmla="*/ 32 h 34"/>
                  <a:gd name="T18" fmla="*/ 2 w 26"/>
                  <a:gd name="T19" fmla="*/ 26 h 34"/>
                  <a:gd name="T20" fmla="*/ 2 w 26"/>
                  <a:gd name="T21" fmla="*/ 18 h 34"/>
                  <a:gd name="T22" fmla="*/ 0 w 26"/>
                  <a:gd name="T23" fmla="*/ 10 h 34"/>
                  <a:gd name="T24" fmla="*/ 0 w 26"/>
                  <a:gd name="T25" fmla="*/ 4 h 34"/>
                  <a:gd name="T26" fmla="*/ 2 w 26"/>
                  <a:gd name="T27" fmla="*/ 2 h 34"/>
                  <a:gd name="T28" fmla="*/ 6 w 26"/>
                  <a:gd name="T29" fmla="*/ 0 h 34"/>
                  <a:gd name="T30" fmla="*/ 10 w 26"/>
                  <a:gd name="T31" fmla="*/ 0 h 34"/>
                  <a:gd name="T32" fmla="*/ 14 w 26"/>
                  <a:gd name="T33" fmla="*/ 0 h 34"/>
                  <a:gd name="T34" fmla="*/ 18 w 26"/>
                  <a:gd name="T35" fmla="*/ 6 h 34"/>
                  <a:gd name="T36" fmla="*/ 22 w 26"/>
                  <a:gd name="T37" fmla="*/ 14 h 34"/>
                  <a:gd name="T38" fmla="*/ 24 w 26"/>
                  <a:gd name="T39" fmla="*/ 22 h 34"/>
                  <a:gd name="T40" fmla="*/ 26 w 26"/>
                  <a:gd name="T41" fmla="*/ 32 h 34"/>
                  <a:gd name="T42" fmla="*/ 26 w 26"/>
                  <a:gd name="T43" fmla="*/ 32 h 3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6"/>
                  <a:gd name="T67" fmla="*/ 0 h 34"/>
                  <a:gd name="T68" fmla="*/ 26 w 26"/>
                  <a:gd name="T69" fmla="*/ 34 h 34"/>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6" h="34">
                    <a:moveTo>
                      <a:pt x="26" y="32"/>
                    </a:moveTo>
                    <a:lnTo>
                      <a:pt x="24" y="34"/>
                    </a:lnTo>
                    <a:lnTo>
                      <a:pt x="22" y="34"/>
                    </a:lnTo>
                    <a:lnTo>
                      <a:pt x="18" y="34"/>
                    </a:lnTo>
                    <a:lnTo>
                      <a:pt x="16" y="34"/>
                    </a:lnTo>
                    <a:lnTo>
                      <a:pt x="14" y="34"/>
                    </a:lnTo>
                    <a:lnTo>
                      <a:pt x="10" y="34"/>
                    </a:lnTo>
                    <a:lnTo>
                      <a:pt x="8" y="32"/>
                    </a:lnTo>
                    <a:lnTo>
                      <a:pt x="6" y="32"/>
                    </a:lnTo>
                    <a:lnTo>
                      <a:pt x="2" y="26"/>
                    </a:lnTo>
                    <a:lnTo>
                      <a:pt x="2" y="18"/>
                    </a:lnTo>
                    <a:lnTo>
                      <a:pt x="0" y="10"/>
                    </a:lnTo>
                    <a:lnTo>
                      <a:pt x="0" y="4"/>
                    </a:lnTo>
                    <a:lnTo>
                      <a:pt x="2" y="2"/>
                    </a:lnTo>
                    <a:lnTo>
                      <a:pt x="6" y="0"/>
                    </a:lnTo>
                    <a:lnTo>
                      <a:pt x="10" y="0"/>
                    </a:lnTo>
                    <a:lnTo>
                      <a:pt x="14" y="0"/>
                    </a:lnTo>
                    <a:lnTo>
                      <a:pt x="18" y="6"/>
                    </a:lnTo>
                    <a:lnTo>
                      <a:pt x="22" y="14"/>
                    </a:lnTo>
                    <a:lnTo>
                      <a:pt x="24" y="22"/>
                    </a:lnTo>
                    <a:lnTo>
                      <a:pt x="26" y="32"/>
                    </a:lnTo>
                    <a:close/>
                  </a:path>
                </a:pathLst>
              </a:custGeom>
              <a:solidFill>
                <a:srgbClr val="FF7F7F"/>
              </a:solidFill>
              <a:ln w="9525">
                <a:noFill/>
                <a:round/>
                <a:headEnd/>
                <a:tailEnd/>
              </a:ln>
            </p:spPr>
            <p:txBody>
              <a:bodyPr>
                <a:prstTxWarp prst="textNoShape">
                  <a:avLst/>
                </a:prstTxWarp>
              </a:bodyPr>
              <a:lstStyle/>
              <a:p>
                <a:endParaRPr lang="en-US"/>
              </a:p>
            </p:txBody>
          </p:sp>
          <p:sp>
            <p:nvSpPr>
              <p:cNvPr id="55514" name="Freeform 561"/>
              <p:cNvSpPr>
                <a:spLocks noChangeAspect="1"/>
              </p:cNvSpPr>
              <p:nvPr/>
            </p:nvSpPr>
            <p:spPr bwMode="auto">
              <a:xfrm flipH="1">
                <a:off x="5013" y="2556"/>
                <a:ext cx="31" cy="37"/>
              </a:xfrm>
              <a:custGeom>
                <a:avLst/>
                <a:gdLst>
                  <a:gd name="T0" fmla="*/ 82 w 100"/>
                  <a:gd name="T1" fmla="*/ 34 h 122"/>
                  <a:gd name="T2" fmla="*/ 72 w 100"/>
                  <a:gd name="T3" fmla="*/ 46 h 122"/>
                  <a:gd name="T4" fmla="*/ 64 w 100"/>
                  <a:gd name="T5" fmla="*/ 58 h 122"/>
                  <a:gd name="T6" fmla="*/ 54 w 100"/>
                  <a:gd name="T7" fmla="*/ 70 h 122"/>
                  <a:gd name="T8" fmla="*/ 44 w 100"/>
                  <a:gd name="T9" fmla="*/ 82 h 122"/>
                  <a:gd name="T10" fmla="*/ 34 w 100"/>
                  <a:gd name="T11" fmla="*/ 92 h 122"/>
                  <a:gd name="T12" fmla="*/ 22 w 100"/>
                  <a:gd name="T13" fmla="*/ 102 h 122"/>
                  <a:gd name="T14" fmla="*/ 12 w 100"/>
                  <a:gd name="T15" fmla="*/ 112 h 122"/>
                  <a:gd name="T16" fmla="*/ 0 w 100"/>
                  <a:gd name="T17" fmla="*/ 122 h 122"/>
                  <a:gd name="T18" fmla="*/ 6 w 100"/>
                  <a:gd name="T19" fmla="*/ 114 h 122"/>
                  <a:gd name="T20" fmla="*/ 12 w 100"/>
                  <a:gd name="T21" fmla="*/ 108 h 122"/>
                  <a:gd name="T22" fmla="*/ 20 w 100"/>
                  <a:gd name="T23" fmla="*/ 100 h 122"/>
                  <a:gd name="T24" fmla="*/ 26 w 100"/>
                  <a:gd name="T25" fmla="*/ 92 h 122"/>
                  <a:gd name="T26" fmla="*/ 32 w 100"/>
                  <a:gd name="T27" fmla="*/ 84 h 122"/>
                  <a:gd name="T28" fmla="*/ 40 w 100"/>
                  <a:gd name="T29" fmla="*/ 78 h 122"/>
                  <a:gd name="T30" fmla="*/ 46 w 100"/>
                  <a:gd name="T31" fmla="*/ 70 h 122"/>
                  <a:gd name="T32" fmla="*/ 52 w 100"/>
                  <a:gd name="T33" fmla="*/ 62 h 122"/>
                  <a:gd name="T34" fmla="*/ 58 w 100"/>
                  <a:gd name="T35" fmla="*/ 54 h 122"/>
                  <a:gd name="T36" fmla="*/ 64 w 100"/>
                  <a:gd name="T37" fmla="*/ 46 h 122"/>
                  <a:gd name="T38" fmla="*/ 70 w 100"/>
                  <a:gd name="T39" fmla="*/ 40 h 122"/>
                  <a:gd name="T40" fmla="*/ 76 w 100"/>
                  <a:gd name="T41" fmla="*/ 32 h 122"/>
                  <a:gd name="T42" fmla="*/ 82 w 100"/>
                  <a:gd name="T43" fmla="*/ 24 h 122"/>
                  <a:gd name="T44" fmla="*/ 88 w 100"/>
                  <a:gd name="T45" fmla="*/ 16 h 122"/>
                  <a:gd name="T46" fmla="*/ 94 w 100"/>
                  <a:gd name="T47" fmla="*/ 8 h 122"/>
                  <a:gd name="T48" fmla="*/ 100 w 100"/>
                  <a:gd name="T49" fmla="*/ 0 h 122"/>
                  <a:gd name="T50" fmla="*/ 98 w 100"/>
                  <a:gd name="T51" fmla="*/ 4 h 122"/>
                  <a:gd name="T52" fmla="*/ 96 w 100"/>
                  <a:gd name="T53" fmla="*/ 10 h 122"/>
                  <a:gd name="T54" fmla="*/ 94 w 100"/>
                  <a:gd name="T55" fmla="*/ 14 h 122"/>
                  <a:gd name="T56" fmla="*/ 92 w 100"/>
                  <a:gd name="T57" fmla="*/ 18 h 122"/>
                  <a:gd name="T58" fmla="*/ 90 w 100"/>
                  <a:gd name="T59" fmla="*/ 22 h 122"/>
                  <a:gd name="T60" fmla="*/ 88 w 100"/>
                  <a:gd name="T61" fmla="*/ 26 h 122"/>
                  <a:gd name="T62" fmla="*/ 84 w 100"/>
                  <a:gd name="T63" fmla="*/ 30 h 122"/>
                  <a:gd name="T64" fmla="*/ 82 w 100"/>
                  <a:gd name="T65" fmla="*/ 34 h 122"/>
                  <a:gd name="T66" fmla="*/ 82 w 100"/>
                  <a:gd name="T67" fmla="*/ 34 h 122"/>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00"/>
                  <a:gd name="T103" fmla="*/ 0 h 122"/>
                  <a:gd name="T104" fmla="*/ 100 w 100"/>
                  <a:gd name="T105" fmla="*/ 122 h 122"/>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00" h="122">
                    <a:moveTo>
                      <a:pt x="82" y="34"/>
                    </a:moveTo>
                    <a:lnTo>
                      <a:pt x="72" y="46"/>
                    </a:lnTo>
                    <a:lnTo>
                      <a:pt x="64" y="58"/>
                    </a:lnTo>
                    <a:lnTo>
                      <a:pt x="54" y="70"/>
                    </a:lnTo>
                    <a:lnTo>
                      <a:pt x="44" y="82"/>
                    </a:lnTo>
                    <a:lnTo>
                      <a:pt x="34" y="92"/>
                    </a:lnTo>
                    <a:lnTo>
                      <a:pt x="22" y="102"/>
                    </a:lnTo>
                    <a:lnTo>
                      <a:pt x="12" y="112"/>
                    </a:lnTo>
                    <a:lnTo>
                      <a:pt x="0" y="122"/>
                    </a:lnTo>
                    <a:lnTo>
                      <a:pt x="6" y="114"/>
                    </a:lnTo>
                    <a:lnTo>
                      <a:pt x="12" y="108"/>
                    </a:lnTo>
                    <a:lnTo>
                      <a:pt x="20" y="100"/>
                    </a:lnTo>
                    <a:lnTo>
                      <a:pt x="26" y="92"/>
                    </a:lnTo>
                    <a:lnTo>
                      <a:pt x="32" y="84"/>
                    </a:lnTo>
                    <a:lnTo>
                      <a:pt x="40" y="78"/>
                    </a:lnTo>
                    <a:lnTo>
                      <a:pt x="46" y="70"/>
                    </a:lnTo>
                    <a:lnTo>
                      <a:pt x="52" y="62"/>
                    </a:lnTo>
                    <a:lnTo>
                      <a:pt x="58" y="54"/>
                    </a:lnTo>
                    <a:lnTo>
                      <a:pt x="64" y="46"/>
                    </a:lnTo>
                    <a:lnTo>
                      <a:pt x="70" y="40"/>
                    </a:lnTo>
                    <a:lnTo>
                      <a:pt x="76" y="32"/>
                    </a:lnTo>
                    <a:lnTo>
                      <a:pt x="82" y="24"/>
                    </a:lnTo>
                    <a:lnTo>
                      <a:pt x="88" y="16"/>
                    </a:lnTo>
                    <a:lnTo>
                      <a:pt x="94" y="8"/>
                    </a:lnTo>
                    <a:lnTo>
                      <a:pt x="100" y="0"/>
                    </a:lnTo>
                    <a:lnTo>
                      <a:pt x="98" y="4"/>
                    </a:lnTo>
                    <a:lnTo>
                      <a:pt x="96" y="10"/>
                    </a:lnTo>
                    <a:lnTo>
                      <a:pt x="94" y="14"/>
                    </a:lnTo>
                    <a:lnTo>
                      <a:pt x="92" y="18"/>
                    </a:lnTo>
                    <a:lnTo>
                      <a:pt x="90" y="22"/>
                    </a:lnTo>
                    <a:lnTo>
                      <a:pt x="88" y="26"/>
                    </a:lnTo>
                    <a:lnTo>
                      <a:pt x="84" y="30"/>
                    </a:lnTo>
                    <a:lnTo>
                      <a:pt x="82" y="34"/>
                    </a:lnTo>
                    <a:close/>
                  </a:path>
                </a:pathLst>
              </a:custGeom>
              <a:solidFill>
                <a:srgbClr val="000000"/>
              </a:solidFill>
              <a:ln w="9525">
                <a:noFill/>
                <a:round/>
                <a:headEnd/>
                <a:tailEnd/>
              </a:ln>
            </p:spPr>
            <p:txBody>
              <a:bodyPr>
                <a:prstTxWarp prst="textNoShape">
                  <a:avLst/>
                </a:prstTxWarp>
              </a:bodyPr>
              <a:lstStyle/>
              <a:p>
                <a:endParaRPr lang="en-US"/>
              </a:p>
            </p:txBody>
          </p:sp>
          <p:sp>
            <p:nvSpPr>
              <p:cNvPr id="55515" name="Freeform 562"/>
              <p:cNvSpPr>
                <a:spLocks noChangeAspect="1"/>
              </p:cNvSpPr>
              <p:nvPr/>
            </p:nvSpPr>
            <p:spPr bwMode="auto">
              <a:xfrm flipH="1">
                <a:off x="5049" y="2566"/>
                <a:ext cx="75" cy="61"/>
              </a:xfrm>
              <a:custGeom>
                <a:avLst/>
                <a:gdLst>
                  <a:gd name="T0" fmla="*/ 236 w 242"/>
                  <a:gd name="T1" fmla="*/ 48 h 202"/>
                  <a:gd name="T2" fmla="*/ 230 w 242"/>
                  <a:gd name="T3" fmla="*/ 38 h 202"/>
                  <a:gd name="T4" fmla="*/ 236 w 242"/>
                  <a:gd name="T5" fmla="*/ 20 h 202"/>
                  <a:gd name="T6" fmla="*/ 232 w 242"/>
                  <a:gd name="T7" fmla="*/ 0 h 202"/>
                  <a:gd name="T8" fmla="*/ 206 w 242"/>
                  <a:gd name="T9" fmla="*/ 18 h 202"/>
                  <a:gd name="T10" fmla="*/ 178 w 242"/>
                  <a:gd name="T11" fmla="*/ 32 h 202"/>
                  <a:gd name="T12" fmla="*/ 150 w 242"/>
                  <a:gd name="T13" fmla="*/ 44 h 202"/>
                  <a:gd name="T14" fmla="*/ 122 w 242"/>
                  <a:gd name="T15" fmla="*/ 54 h 202"/>
                  <a:gd name="T16" fmla="*/ 92 w 242"/>
                  <a:gd name="T17" fmla="*/ 62 h 202"/>
                  <a:gd name="T18" fmla="*/ 68 w 242"/>
                  <a:gd name="T19" fmla="*/ 68 h 202"/>
                  <a:gd name="T20" fmla="*/ 50 w 242"/>
                  <a:gd name="T21" fmla="*/ 74 h 202"/>
                  <a:gd name="T22" fmla="*/ 30 w 242"/>
                  <a:gd name="T23" fmla="*/ 74 h 202"/>
                  <a:gd name="T24" fmla="*/ 34 w 242"/>
                  <a:gd name="T25" fmla="*/ 94 h 202"/>
                  <a:gd name="T26" fmla="*/ 30 w 242"/>
                  <a:gd name="T27" fmla="*/ 116 h 202"/>
                  <a:gd name="T28" fmla="*/ 20 w 242"/>
                  <a:gd name="T29" fmla="*/ 140 h 202"/>
                  <a:gd name="T30" fmla="*/ 12 w 242"/>
                  <a:gd name="T31" fmla="*/ 162 h 202"/>
                  <a:gd name="T32" fmla="*/ 24 w 242"/>
                  <a:gd name="T33" fmla="*/ 152 h 202"/>
                  <a:gd name="T34" fmla="*/ 28 w 242"/>
                  <a:gd name="T35" fmla="*/ 158 h 202"/>
                  <a:gd name="T36" fmla="*/ 20 w 242"/>
                  <a:gd name="T37" fmla="*/ 164 h 202"/>
                  <a:gd name="T38" fmla="*/ 12 w 242"/>
                  <a:gd name="T39" fmla="*/ 174 h 202"/>
                  <a:gd name="T40" fmla="*/ 2 w 242"/>
                  <a:gd name="T41" fmla="*/ 184 h 202"/>
                  <a:gd name="T42" fmla="*/ 4 w 242"/>
                  <a:gd name="T43" fmla="*/ 188 h 202"/>
                  <a:gd name="T44" fmla="*/ 16 w 242"/>
                  <a:gd name="T45" fmla="*/ 176 h 202"/>
                  <a:gd name="T46" fmla="*/ 30 w 242"/>
                  <a:gd name="T47" fmla="*/ 168 h 202"/>
                  <a:gd name="T48" fmla="*/ 38 w 242"/>
                  <a:gd name="T49" fmla="*/ 170 h 202"/>
                  <a:gd name="T50" fmla="*/ 38 w 242"/>
                  <a:gd name="T51" fmla="*/ 174 h 202"/>
                  <a:gd name="T52" fmla="*/ 30 w 242"/>
                  <a:gd name="T53" fmla="*/ 176 h 202"/>
                  <a:gd name="T54" fmla="*/ 18 w 242"/>
                  <a:gd name="T55" fmla="*/ 190 h 202"/>
                  <a:gd name="T56" fmla="*/ 52 w 242"/>
                  <a:gd name="T57" fmla="*/ 184 h 202"/>
                  <a:gd name="T58" fmla="*/ 50 w 242"/>
                  <a:gd name="T59" fmla="*/ 188 h 202"/>
                  <a:gd name="T60" fmla="*/ 40 w 242"/>
                  <a:gd name="T61" fmla="*/ 192 h 202"/>
                  <a:gd name="T62" fmla="*/ 30 w 242"/>
                  <a:gd name="T63" fmla="*/ 196 h 202"/>
                  <a:gd name="T64" fmla="*/ 20 w 242"/>
                  <a:gd name="T65" fmla="*/ 202 h 202"/>
                  <a:gd name="T66" fmla="*/ 36 w 242"/>
                  <a:gd name="T67" fmla="*/ 196 h 202"/>
                  <a:gd name="T68" fmla="*/ 50 w 242"/>
                  <a:gd name="T69" fmla="*/ 192 h 202"/>
                  <a:gd name="T70" fmla="*/ 64 w 242"/>
                  <a:gd name="T71" fmla="*/ 186 h 202"/>
                  <a:gd name="T72" fmla="*/ 72 w 242"/>
                  <a:gd name="T73" fmla="*/ 190 h 202"/>
                  <a:gd name="T74" fmla="*/ 96 w 242"/>
                  <a:gd name="T75" fmla="*/ 182 h 202"/>
                  <a:gd name="T76" fmla="*/ 104 w 242"/>
                  <a:gd name="T77" fmla="*/ 184 h 202"/>
                  <a:gd name="T78" fmla="*/ 108 w 242"/>
                  <a:gd name="T79" fmla="*/ 188 h 202"/>
                  <a:gd name="T80" fmla="*/ 114 w 242"/>
                  <a:gd name="T81" fmla="*/ 190 h 202"/>
                  <a:gd name="T82" fmla="*/ 128 w 242"/>
                  <a:gd name="T83" fmla="*/ 184 h 202"/>
                  <a:gd name="T84" fmla="*/ 152 w 242"/>
                  <a:gd name="T85" fmla="*/ 172 h 202"/>
                  <a:gd name="T86" fmla="*/ 176 w 242"/>
                  <a:gd name="T87" fmla="*/ 160 h 202"/>
                  <a:gd name="T88" fmla="*/ 196 w 242"/>
                  <a:gd name="T89" fmla="*/ 146 h 202"/>
                  <a:gd name="T90" fmla="*/ 214 w 242"/>
                  <a:gd name="T91" fmla="*/ 126 h 202"/>
                  <a:gd name="T92" fmla="*/ 228 w 242"/>
                  <a:gd name="T93" fmla="*/ 104 h 202"/>
                  <a:gd name="T94" fmla="*/ 232 w 242"/>
                  <a:gd name="T95" fmla="*/ 92 h 202"/>
                  <a:gd name="T96" fmla="*/ 212 w 242"/>
                  <a:gd name="T97" fmla="*/ 102 h 202"/>
                  <a:gd name="T98" fmla="*/ 224 w 242"/>
                  <a:gd name="T99" fmla="*/ 90 h 202"/>
                  <a:gd name="T100" fmla="*/ 224 w 242"/>
                  <a:gd name="T101" fmla="*/ 82 h 202"/>
                  <a:gd name="T102" fmla="*/ 232 w 242"/>
                  <a:gd name="T103" fmla="*/ 62 h 202"/>
                  <a:gd name="T104" fmla="*/ 240 w 242"/>
                  <a:gd name="T105" fmla="*/ 40 h 20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42"/>
                  <a:gd name="T160" fmla="*/ 0 h 202"/>
                  <a:gd name="T161" fmla="*/ 242 w 242"/>
                  <a:gd name="T162" fmla="*/ 202 h 202"/>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42" h="202">
                    <a:moveTo>
                      <a:pt x="240" y="38"/>
                    </a:moveTo>
                    <a:lnTo>
                      <a:pt x="238" y="42"/>
                    </a:lnTo>
                    <a:lnTo>
                      <a:pt x="236" y="48"/>
                    </a:lnTo>
                    <a:lnTo>
                      <a:pt x="232" y="52"/>
                    </a:lnTo>
                    <a:lnTo>
                      <a:pt x="228" y="46"/>
                    </a:lnTo>
                    <a:lnTo>
                      <a:pt x="230" y="38"/>
                    </a:lnTo>
                    <a:lnTo>
                      <a:pt x="232" y="32"/>
                    </a:lnTo>
                    <a:lnTo>
                      <a:pt x="236" y="26"/>
                    </a:lnTo>
                    <a:lnTo>
                      <a:pt x="236" y="20"/>
                    </a:lnTo>
                    <a:lnTo>
                      <a:pt x="236" y="14"/>
                    </a:lnTo>
                    <a:lnTo>
                      <a:pt x="236" y="6"/>
                    </a:lnTo>
                    <a:lnTo>
                      <a:pt x="232" y="0"/>
                    </a:lnTo>
                    <a:lnTo>
                      <a:pt x="224" y="6"/>
                    </a:lnTo>
                    <a:lnTo>
                      <a:pt x="216" y="12"/>
                    </a:lnTo>
                    <a:lnTo>
                      <a:pt x="206" y="18"/>
                    </a:lnTo>
                    <a:lnTo>
                      <a:pt x="198" y="22"/>
                    </a:lnTo>
                    <a:lnTo>
                      <a:pt x="188" y="26"/>
                    </a:lnTo>
                    <a:lnTo>
                      <a:pt x="178" y="32"/>
                    </a:lnTo>
                    <a:lnTo>
                      <a:pt x="170" y="36"/>
                    </a:lnTo>
                    <a:lnTo>
                      <a:pt x="160" y="40"/>
                    </a:lnTo>
                    <a:lnTo>
                      <a:pt x="150" y="44"/>
                    </a:lnTo>
                    <a:lnTo>
                      <a:pt x="140" y="46"/>
                    </a:lnTo>
                    <a:lnTo>
                      <a:pt x="130" y="50"/>
                    </a:lnTo>
                    <a:lnTo>
                      <a:pt x="122" y="54"/>
                    </a:lnTo>
                    <a:lnTo>
                      <a:pt x="110" y="56"/>
                    </a:lnTo>
                    <a:lnTo>
                      <a:pt x="100" y="60"/>
                    </a:lnTo>
                    <a:lnTo>
                      <a:pt x="92" y="62"/>
                    </a:lnTo>
                    <a:lnTo>
                      <a:pt x="80" y="66"/>
                    </a:lnTo>
                    <a:lnTo>
                      <a:pt x="74" y="66"/>
                    </a:lnTo>
                    <a:lnTo>
                      <a:pt x="68" y="68"/>
                    </a:lnTo>
                    <a:lnTo>
                      <a:pt x="62" y="70"/>
                    </a:lnTo>
                    <a:lnTo>
                      <a:pt x="56" y="72"/>
                    </a:lnTo>
                    <a:lnTo>
                      <a:pt x="50" y="74"/>
                    </a:lnTo>
                    <a:lnTo>
                      <a:pt x="44" y="74"/>
                    </a:lnTo>
                    <a:lnTo>
                      <a:pt x="36" y="74"/>
                    </a:lnTo>
                    <a:lnTo>
                      <a:pt x="30" y="74"/>
                    </a:lnTo>
                    <a:lnTo>
                      <a:pt x="30" y="80"/>
                    </a:lnTo>
                    <a:lnTo>
                      <a:pt x="32" y="88"/>
                    </a:lnTo>
                    <a:lnTo>
                      <a:pt x="34" y="94"/>
                    </a:lnTo>
                    <a:lnTo>
                      <a:pt x="36" y="102"/>
                    </a:lnTo>
                    <a:lnTo>
                      <a:pt x="34" y="110"/>
                    </a:lnTo>
                    <a:lnTo>
                      <a:pt x="30" y="116"/>
                    </a:lnTo>
                    <a:lnTo>
                      <a:pt x="26" y="124"/>
                    </a:lnTo>
                    <a:lnTo>
                      <a:pt x="24" y="132"/>
                    </a:lnTo>
                    <a:lnTo>
                      <a:pt x="20" y="140"/>
                    </a:lnTo>
                    <a:lnTo>
                      <a:pt x="18" y="148"/>
                    </a:lnTo>
                    <a:lnTo>
                      <a:pt x="16" y="156"/>
                    </a:lnTo>
                    <a:lnTo>
                      <a:pt x="12" y="162"/>
                    </a:lnTo>
                    <a:lnTo>
                      <a:pt x="20" y="152"/>
                    </a:lnTo>
                    <a:lnTo>
                      <a:pt x="24" y="152"/>
                    </a:lnTo>
                    <a:lnTo>
                      <a:pt x="28" y="154"/>
                    </a:lnTo>
                    <a:lnTo>
                      <a:pt x="28" y="156"/>
                    </a:lnTo>
                    <a:lnTo>
                      <a:pt x="28" y="158"/>
                    </a:lnTo>
                    <a:lnTo>
                      <a:pt x="24" y="160"/>
                    </a:lnTo>
                    <a:lnTo>
                      <a:pt x="22" y="162"/>
                    </a:lnTo>
                    <a:lnTo>
                      <a:pt x="20" y="164"/>
                    </a:lnTo>
                    <a:lnTo>
                      <a:pt x="16" y="166"/>
                    </a:lnTo>
                    <a:lnTo>
                      <a:pt x="14" y="170"/>
                    </a:lnTo>
                    <a:lnTo>
                      <a:pt x="12" y="174"/>
                    </a:lnTo>
                    <a:lnTo>
                      <a:pt x="8" y="176"/>
                    </a:lnTo>
                    <a:lnTo>
                      <a:pt x="6" y="180"/>
                    </a:lnTo>
                    <a:lnTo>
                      <a:pt x="2" y="184"/>
                    </a:lnTo>
                    <a:lnTo>
                      <a:pt x="2" y="188"/>
                    </a:lnTo>
                    <a:lnTo>
                      <a:pt x="0" y="190"/>
                    </a:lnTo>
                    <a:lnTo>
                      <a:pt x="4" y="188"/>
                    </a:lnTo>
                    <a:lnTo>
                      <a:pt x="8" y="184"/>
                    </a:lnTo>
                    <a:lnTo>
                      <a:pt x="12" y="180"/>
                    </a:lnTo>
                    <a:lnTo>
                      <a:pt x="16" y="176"/>
                    </a:lnTo>
                    <a:lnTo>
                      <a:pt x="20" y="174"/>
                    </a:lnTo>
                    <a:lnTo>
                      <a:pt x="26" y="170"/>
                    </a:lnTo>
                    <a:lnTo>
                      <a:pt x="30" y="168"/>
                    </a:lnTo>
                    <a:lnTo>
                      <a:pt x="36" y="168"/>
                    </a:lnTo>
                    <a:lnTo>
                      <a:pt x="38" y="170"/>
                    </a:lnTo>
                    <a:lnTo>
                      <a:pt x="38" y="172"/>
                    </a:lnTo>
                    <a:lnTo>
                      <a:pt x="38" y="174"/>
                    </a:lnTo>
                    <a:lnTo>
                      <a:pt x="36" y="176"/>
                    </a:lnTo>
                    <a:lnTo>
                      <a:pt x="32" y="176"/>
                    </a:lnTo>
                    <a:lnTo>
                      <a:pt x="30" y="176"/>
                    </a:lnTo>
                    <a:lnTo>
                      <a:pt x="26" y="180"/>
                    </a:lnTo>
                    <a:lnTo>
                      <a:pt x="20" y="184"/>
                    </a:lnTo>
                    <a:lnTo>
                      <a:pt x="18" y="190"/>
                    </a:lnTo>
                    <a:lnTo>
                      <a:pt x="16" y="196"/>
                    </a:lnTo>
                    <a:lnTo>
                      <a:pt x="48" y="180"/>
                    </a:lnTo>
                    <a:lnTo>
                      <a:pt x="52" y="184"/>
                    </a:lnTo>
                    <a:lnTo>
                      <a:pt x="52" y="186"/>
                    </a:lnTo>
                    <a:lnTo>
                      <a:pt x="50" y="186"/>
                    </a:lnTo>
                    <a:lnTo>
                      <a:pt x="50" y="188"/>
                    </a:lnTo>
                    <a:lnTo>
                      <a:pt x="48" y="190"/>
                    </a:lnTo>
                    <a:lnTo>
                      <a:pt x="44" y="190"/>
                    </a:lnTo>
                    <a:lnTo>
                      <a:pt x="40" y="192"/>
                    </a:lnTo>
                    <a:lnTo>
                      <a:pt x="36" y="194"/>
                    </a:lnTo>
                    <a:lnTo>
                      <a:pt x="32" y="194"/>
                    </a:lnTo>
                    <a:lnTo>
                      <a:pt x="30" y="196"/>
                    </a:lnTo>
                    <a:lnTo>
                      <a:pt x="26" y="198"/>
                    </a:lnTo>
                    <a:lnTo>
                      <a:pt x="22" y="200"/>
                    </a:lnTo>
                    <a:lnTo>
                      <a:pt x="20" y="202"/>
                    </a:lnTo>
                    <a:lnTo>
                      <a:pt x="24" y="200"/>
                    </a:lnTo>
                    <a:lnTo>
                      <a:pt x="30" y="198"/>
                    </a:lnTo>
                    <a:lnTo>
                      <a:pt x="36" y="196"/>
                    </a:lnTo>
                    <a:lnTo>
                      <a:pt x="40" y="194"/>
                    </a:lnTo>
                    <a:lnTo>
                      <a:pt x="46" y="194"/>
                    </a:lnTo>
                    <a:lnTo>
                      <a:pt x="50" y="192"/>
                    </a:lnTo>
                    <a:lnTo>
                      <a:pt x="56" y="190"/>
                    </a:lnTo>
                    <a:lnTo>
                      <a:pt x="60" y="186"/>
                    </a:lnTo>
                    <a:lnTo>
                      <a:pt x="64" y="186"/>
                    </a:lnTo>
                    <a:lnTo>
                      <a:pt x="68" y="186"/>
                    </a:lnTo>
                    <a:lnTo>
                      <a:pt x="70" y="186"/>
                    </a:lnTo>
                    <a:lnTo>
                      <a:pt x="72" y="190"/>
                    </a:lnTo>
                    <a:lnTo>
                      <a:pt x="92" y="180"/>
                    </a:lnTo>
                    <a:lnTo>
                      <a:pt x="94" y="180"/>
                    </a:lnTo>
                    <a:lnTo>
                      <a:pt x="96" y="182"/>
                    </a:lnTo>
                    <a:lnTo>
                      <a:pt x="96" y="184"/>
                    </a:lnTo>
                    <a:lnTo>
                      <a:pt x="104" y="184"/>
                    </a:lnTo>
                    <a:lnTo>
                      <a:pt x="106" y="184"/>
                    </a:lnTo>
                    <a:lnTo>
                      <a:pt x="106" y="186"/>
                    </a:lnTo>
                    <a:lnTo>
                      <a:pt x="108" y="188"/>
                    </a:lnTo>
                    <a:lnTo>
                      <a:pt x="106" y="190"/>
                    </a:lnTo>
                    <a:lnTo>
                      <a:pt x="110" y="190"/>
                    </a:lnTo>
                    <a:lnTo>
                      <a:pt x="114" y="190"/>
                    </a:lnTo>
                    <a:lnTo>
                      <a:pt x="118" y="188"/>
                    </a:lnTo>
                    <a:lnTo>
                      <a:pt x="120" y="186"/>
                    </a:lnTo>
                    <a:lnTo>
                      <a:pt x="128" y="184"/>
                    </a:lnTo>
                    <a:lnTo>
                      <a:pt x="136" y="180"/>
                    </a:lnTo>
                    <a:lnTo>
                      <a:pt x="144" y="176"/>
                    </a:lnTo>
                    <a:lnTo>
                      <a:pt x="152" y="172"/>
                    </a:lnTo>
                    <a:lnTo>
                      <a:pt x="160" y="168"/>
                    </a:lnTo>
                    <a:lnTo>
                      <a:pt x="168" y="164"/>
                    </a:lnTo>
                    <a:lnTo>
                      <a:pt x="176" y="160"/>
                    </a:lnTo>
                    <a:lnTo>
                      <a:pt x="182" y="156"/>
                    </a:lnTo>
                    <a:lnTo>
                      <a:pt x="190" y="150"/>
                    </a:lnTo>
                    <a:lnTo>
                      <a:pt x="196" y="146"/>
                    </a:lnTo>
                    <a:lnTo>
                      <a:pt x="204" y="140"/>
                    </a:lnTo>
                    <a:lnTo>
                      <a:pt x="210" y="134"/>
                    </a:lnTo>
                    <a:lnTo>
                      <a:pt x="214" y="126"/>
                    </a:lnTo>
                    <a:lnTo>
                      <a:pt x="220" y="120"/>
                    </a:lnTo>
                    <a:lnTo>
                      <a:pt x="224" y="112"/>
                    </a:lnTo>
                    <a:lnTo>
                      <a:pt x="228" y="104"/>
                    </a:lnTo>
                    <a:lnTo>
                      <a:pt x="228" y="100"/>
                    </a:lnTo>
                    <a:lnTo>
                      <a:pt x="230" y="96"/>
                    </a:lnTo>
                    <a:lnTo>
                      <a:pt x="232" y="92"/>
                    </a:lnTo>
                    <a:lnTo>
                      <a:pt x="232" y="90"/>
                    </a:lnTo>
                    <a:lnTo>
                      <a:pt x="214" y="108"/>
                    </a:lnTo>
                    <a:lnTo>
                      <a:pt x="212" y="102"/>
                    </a:lnTo>
                    <a:lnTo>
                      <a:pt x="216" y="98"/>
                    </a:lnTo>
                    <a:lnTo>
                      <a:pt x="220" y="92"/>
                    </a:lnTo>
                    <a:lnTo>
                      <a:pt x="224" y="90"/>
                    </a:lnTo>
                    <a:lnTo>
                      <a:pt x="222" y="90"/>
                    </a:lnTo>
                    <a:lnTo>
                      <a:pt x="220" y="88"/>
                    </a:lnTo>
                    <a:lnTo>
                      <a:pt x="224" y="82"/>
                    </a:lnTo>
                    <a:lnTo>
                      <a:pt x="226" y="74"/>
                    </a:lnTo>
                    <a:lnTo>
                      <a:pt x="228" y="68"/>
                    </a:lnTo>
                    <a:lnTo>
                      <a:pt x="232" y="62"/>
                    </a:lnTo>
                    <a:lnTo>
                      <a:pt x="236" y="54"/>
                    </a:lnTo>
                    <a:lnTo>
                      <a:pt x="238" y="48"/>
                    </a:lnTo>
                    <a:lnTo>
                      <a:pt x="240" y="40"/>
                    </a:lnTo>
                    <a:lnTo>
                      <a:pt x="242" y="32"/>
                    </a:lnTo>
                    <a:lnTo>
                      <a:pt x="240" y="38"/>
                    </a:lnTo>
                    <a:close/>
                  </a:path>
                </a:pathLst>
              </a:custGeom>
              <a:solidFill>
                <a:srgbClr val="7F2600"/>
              </a:solidFill>
              <a:ln w="9525">
                <a:noFill/>
                <a:round/>
                <a:headEnd/>
                <a:tailEnd/>
              </a:ln>
            </p:spPr>
            <p:txBody>
              <a:bodyPr>
                <a:prstTxWarp prst="textNoShape">
                  <a:avLst/>
                </a:prstTxWarp>
              </a:bodyPr>
              <a:lstStyle/>
              <a:p>
                <a:endParaRPr lang="en-US"/>
              </a:p>
            </p:txBody>
          </p:sp>
          <p:sp>
            <p:nvSpPr>
              <p:cNvPr id="55516" name="Freeform 563"/>
              <p:cNvSpPr>
                <a:spLocks noChangeAspect="1"/>
              </p:cNvSpPr>
              <p:nvPr/>
            </p:nvSpPr>
            <p:spPr bwMode="auto">
              <a:xfrm flipH="1">
                <a:off x="5049" y="2583"/>
                <a:ext cx="5" cy="10"/>
              </a:xfrm>
              <a:custGeom>
                <a:avLst/>
                <a:gdLst>
                  <a:gd name="T0" fmla="*/ 0 w 16"/>
                  <a:gd name="T1" fmla="*/ 32 h 32"/>
                  <a:gd name="T2" fmla="*/ 16 w 16"/>
                  <a:gd name="T3" fmla="*/ 0 h 32"/>
                  <a:gd name="T4" fmla="*/ 16 w 16"/>
                  <a:gd name="T5" fmla="*/ 4 h 32"/>
                  <a:gd name="T6" fmla="*/ 14 w 16"/>
                  <a:gd name="T7" fmla="*/ 10 h 32"/>
                  <a:gd name="T8" fmla="*/ 14 w 16"/>
                  <a:gd name="T9" fmla="*/ 14 h 32"/>
                  <a:gd name="T10" fmla="*/ 12 w 16"/>
                  <a:gd name="T11" fmla="*/ 18 h 32"/>
                  <a:gd name="T12" fmla="*/ 10 w 16"/>
                  <a:gd name="T13" fmla="*/ 22 h 32"/>
                  <a:gd name="T14" fmla="*/ 6 w 16"/>
                  <a:gd name="T15" fmla="*/ 26 h 32"/>
                  <a:gd name="T16" fmla="*/ 2 w 16"/>
                  <a:gd name="T17" fmla="*/ 28 h 32"/>
                  <a:gd name="T18" fmla="*/ 0 w 16"/>
                  <a:gd name="T19" fmla="*/ 32 h 32"/>
                  <a:gd name="T20" fmla="*/ 0 w 16"/>
                  <a:gd name="T21" fmla="*/ 32 h 3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6"/>
                  <a:gd name="T34" fmla="*/ 0 h 32"/>
                  <a:gd name="T35" fmla="*/ 16 w 16"/>
                  <a:gd name="T36" fmla="*/ 32 h 3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6" h="32">
                    <a:moveTo>
                      <a:pt x="0" y="32"/>
                    </a:moveTo>
                    <a:lnTo>
                      <a:pt x="16" y="0"/>
                    </a:lnTo>
                    <a:lnTo>
                      <a:pt x="16" y="4"/>
                    </a:lnTo>
                    <a:lnTo>
                      <a:pt x="14" y="10"/>
                    </a:lnTo>
                    <a:lnTo>
                      <a:pt x="14" y="14"/>
                    </a:lnTo>
                    <a:lnTo>
                      <a:pt x="12" y="18"/>
                    </a:lnTo>
                    <a:lnTo>
                      <a:pt x="10" y="22"/>
                    </a:lnTo>
                    <a:lnTo>
                      <a:pt x="6" y="26"/>
                    </a:lnTo>
                    <a:lnTo>
                      <a:pt x="2" y="28"/>
                    </a:lnTo>
                    <a:lnTo>
                      <a:pt x="0" y="32"/>
                    </a:lnTo>
                    <a:close/>
                  </a:path>
                </a:pathLst>
              </a:custGeom>
              <a:solidFill>
                <a:srgbClr val="7F2600"/>
              </a:solidFill>
              <a:ln w="9525">
                <a:noFill/>
                <a:round/>
                <a:headEnd/>
                <a:tailEnd/>
              </a:ln>
            </p:spPr>
            <p:txBody>
              <a:bodyPr>
                <a:prstTxWarp prst="textNoShape">
                  <a:avLst/>
                </a:prstTxWarp>
              </a:bodyPr>
              <a:lstStyle/>
              <a:p>
                <a:endParaRPr lang="en-US"/>
              </a:p>
            </p:txBody>
          </p:sp>
          <p:sp>
            <p:nvSpPr>
              <p:cNvPr id="55517" name="Freeform 564"/>
              <p:cNvSpPr>
                <a:spLocks noChangeAspect="1"/>
              </p:cNvSpPr>
              <p:nvPr/>
            </p:nvSpPr>
            <p:spPr bwMode="auto">
              <a:xfrm flipH="1">
                <a:off x="5093" y="2624"/>
                <a:ext cx="3" cy="1"/>
              </a:xfrm>
              <a:custGeom>
                <a:avLst/>
                <a:gdLst>
                  <a:gd name="T0" fmla="*/ 0 w 8"/>
                  <a:gd name="T1" fmla="*/ 2 h 2"/>
                  <a:gd name="T2" fmla="*/ 4 w 8"/>
                  <a:gd name="T3" fmla="*/ 0 h 2"/>
                  <a:gd name="T4" fmla="*/ 8 w 8"/>
                  <a:gd name="T5" fmla="*/ 0 h 2"/>
                  <a:gd name="T6" fmla="*/ 0 w 8"/>
                  <a:gd name="T7" fmla="*/ 2 h 2"/>
                  <a:gd name="T8" fmla="*/ 0 w 8"/>
                  <a:gd name="T9" fmla="*/ 2 h 2"/>
                  <a:gd name="T10" fmla="*/ 0 60000 65536"/>
                  <a:gd name="T11" fmla="*/ 0 60000 65536"/>
                  <a:gd name="T12" fmla="*/ 0 60000 65536"/>
                  <a:gd name="T13" fmla="*/ 0 60000 65536"/>
                  <a:gd name="T14" fmla="*/ 0 60000 65536"/>
                  <a:gd name="T15" fmla="*/ 0 w 8"/>
                  <a:gd name="T16" fmla="*/ 0 h 2"/>
                  <a:gd name="T17" fmla="*/ 8 w 8"/>
                  <a:gd name="T18" fmla="*/ 2 h 2"/>
                </a:gdLst>
                <a:ahLst/>
                <a:cxnLst>
                  <a:cxn ang="T10">
                    <a:pos x="T0" y="T1"/>
                  </a:cxn>
                  <a:cxn ang="T11">
                    <a:pos x="T2" y="T3"/>
                  </a:cxn>
                  <a:cxn ang="T12">
                    <a:pos x="T4" y="T5"/>
                  </a:cxn>
                  <a:cxn ang="T13">
                    <a:pos x="T6" y="T7"/>
                  </a:cxn>
                  <a:cxn ang="T14">
                    <a:pos x="T8" y="T9"/>
                  </a:cxn>
                </a:cxnLst>
                <a:rect l="T15" t="T16" r="T17" b="T18"/>
                <a:pathLst>
                  <a:path w="8" h="2">
                    <a:moveTo>
                      <a:pt x="0" y="2"/>
                    </a:moveTo>
                    <a:lnTo>
                      <a:pt x="4" y="0"/>
                    </a:lnTo>
                    <a:lnTo>
                      <a:pt x="8" y="0"/>
                    </a:lnTo>
                    <a:lnTo>
                      <a:pt x="0" y="2"/>
                    </a:lnTo>
                    <a:close/>
                  </a:path>
                </a:pathLst>
              </a:custGeom>
              <a:solidFill>
                <a:srgbClr val="7F2600"/>
              </a:solidFill>
              <a:ln w="9525">
                <a:noFill/>
                <a:round/>
                <a:headEnd/>
                <a:tailEnd/>
              </a:ln>
            </p:spPr>
            <p:txBody>
              <a:bodyPr>
                <a:prstTxWarp prst="textNoShape">
                  <a:avLst/>
                </a:prstTxWarp>
              </a:bodyPr>
              <a:lstStyle/>
              <a:p>
                <a:endParaRPr lang="en-US"/>
              </a:p>
            </p:txBody>
          </p:sp>
          <p:sp>
            <p:nvSpPr>
              <p:cNvPr id="55518" name="Freeform 565"/>
              <p:cNvSpPr>
                <a:spLocks noChangeAspect="1"/>
              </p:cNvSpPr>
              <p:nvPr/>
            </p:nvSpPr>
            <p:spPr bwMode="auto">
              <a:xfrm flipH="1">
                <a:off x="5105" y="2625"/>
                <a:ext cx="1" cy="1"/>
              </a:xfrm>
              <a:custGeom>
                <a:avLst/>
                <a:gdLst>
                  <a:gd name="T0" fmla="*/ 4 w 4"/>
                  <a:gd name="T1" fmla="*/ 0 h 2"/>
                  <a:gd name="T2" fmla="*/ 0 w 4"/>
                  <a:gd name="T3" fmla="*/ 2 h 2"/>
                  <a:gd name="T4" fmla="*/ 4 w 4"/>
                  <a:gd name="T5" fmla="*/ 0 h 2"/>
                  <a:gd name="T6" fmla="*/ 4 w 4"/>
                  <a:gd name="T7" fmla="*/ 0 h 2"/>
                  <a:gd name="T8" fmla="*/ 0 60000 65536"/>
                  <a:gd name="T9" fmla="*/ 0 60000 65536"/>
                  <a:gd name="T10" fmla="*/ 0 60000 65536"/>
                  <a:gd name="T11" fmla="*/ 0 60000 65536"/>
                  <a:gd name="T12" fmla="*/ 0 w 4"/>
                  <a:gd name="T13" fmla="*/ 0 h 2"/>
                  <a:gd name="T14" fmla="*/ 4 w 4"/>
                  <a:gd name="T15" fmla="*/ 2 h 2"/>
                </a:gdLst>
                <a:ahLst/>
                <a:cxnLst>
                  <a:cxn ang="T8">
                    <a:pos x="T0" y="T1"/>
                  </a:cxn>
                  <a:cxn ang="T9">
                    <a:pos x="T2" y="T3"/>
                  </a:cxn>
                  <a:cxn ang="T10">
                    <a:pos x="T4" y="T5"/>
                  </a:cxn>
                  <a:cxn ang="T11">
                    <a:pos x="T6" y="T7"/>
                  </a:cxn>
                </a:cxnLst>
                <a:rect l="T12" t="T13" r="T14" b="T15"/>
                <a:pathLst>
                  <a:path w="4" h="2">
                    <a:moveTo>
                      <a:pt x="4" y="0"/>
                    </a:moveTo>
                    <a:lnTo>
                      <a:pt x="0" y="2"/>
                    </a:lnTo>
                    <a:lnTo>
                      <a:pt x="4" y="0"/>
                    </a:lnTo>
                    <a:close/>
                  </a:path>
                </a:pathLst>
              </a:custGeom>
              <a:solidFill>
                <a:srgbClr val="7F2600"/>
              </a:solidFill>
              <a:ln w="9525">
                <a:noFill/>
                <a:round/>
                <a:headEnd/>
                <a:tailEnd/>
              </a:ln>
            </p:spPr>
            <p:txBody>
              <a:bodyPr>
                <a:prstTxWarp prst="textNoShape">
                  <a:avLst/>
                </a:prstTxWarp>
              </a:bodyPr>
              <a:lstStyle/>
              <a:p>
                <a:endParaRPr lang="en-US"/>
              </a:p>
            </p:txBody>
          </p:sp>
          <p:sp>
            <p:nvSpPr>
              <p:cNvPr id="55519" name="Freeform 566"/>
              <p:cNvSpPr>
                <a:spLocks noChangeAspect="1"/>
              </p:cNvSpPr>
              <p:nvPr/>
            </p:nvSpPr>
            <p:spPr bwMode="auto">
              <a:xfrm flipH="1">
                <a:off x="5058" y="2381"/>
                <a:ext cx="10" cy="9"/>
              </a:xfrm>
              <a:custGeom>
                <a:avLst/>
                <a:gdLst>
                  <a:gd name="T0" fmla="*/ 16 w 32"/>
                  <a:gd name="T1" fmla="*/ 30 h 30"/>
                  <a:gd name="T2" fmla="*/ 22 w 32"/>
                  <a:gd name="T3" fmla="*/ 28 h 30"/>
                  <a:gd name="T4" fmla="*/ 28 w 32"/>
                  <a:gd name="T5" fmla="*/ 26 h 30"/>
                  <a:gd name="T6" fmla="*/ 30 w 32"/>
                  <a:gd name="T7" fmla="*/ 20 h 30"/>
                  <a:gd name="T8" fmla="*/ 32 w 32"/>
                  <a:gd name="T9" fmla="*/ 14 h 30"/>
                  <a:gd name="T10" fmla="*/ 30 w 32"/>
                  <a:gd name="T11" fmla="*/ 8 h 30"/>
                  <a:gd name="T12" fmla="*/ 28 w 32"/>
                  <a:gd name="T13" fmla="*/ 4 h 30"/>
                  <a:gd name="T14" fmla="*/ 22 w 32"/>
                  <a:gd name="T15" fmla="*/ 0 h 30"/>
                  <a:gd name="T16" fmla="*/ 16 w 32"/>
                  <a:gd name="T17" fmla="*/ 0 h 30"/>
                  <a:gd name="T18" fmla="*/ 10 w 32"/>
                  <a:gd name="T19" fmla="*/ 0 h 30"/>
                  <a:gd name="T20" fmla="*/ 6 w 32"/>
                  <a:gd name="T21" fmla="*/ 4 h 30"/>
                  <a:gd name="T22" fmla="*/ 2 w 32"/>
                  <a:gd name="T23" fmla="*/ 8 h 30"/>
                  <a:gd name="T24" fmla="*/ 0 w 32"/>
                  <a:gd name="T25" fmla="*/ 14 h 30"/>
                  <a:gd name="T26" fmla="*/ 2 w 32"/>
                  <a:gd name="T27" fmla="*/ 20 h 30"/>
                  <a:gd name="T28" fmla="*/ 6 w 32"/>
                  <a:gd name="T29" fmla="*/ 26 h 30"/>
                  <a:gd name="T30" fmla="*/ 10 w 32"/>
                  <a:gd name="T31" fmla="*/ 28 h 30"/>
                  <a:gd name="T32" fmla="*/ 16 w 32"/>
                  <a:gd name="T33" fmla="*/ 30 h 30"/>
                  <a:gd name="T34" fmla="*/ 16 w 32"/>
                  <a:gd name="T35" fmla="*/ 30 h 3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2"/>
                  <a:gd name="T55" fmla="*/ 0 h 30"/>
                  <a:gd name="T56" fmla="*/ 32 w 32"/>
                  <a:gd name="T57" fmla="*/ 30 h 30"/>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2" h="30">
                    <a:moveTo>
                      <a:pt x="16" y="30"/>
                    </a:moveTo>
                    <a:lnTo>
                      <a:pt x="22" y="28"/>
                    </a:lnTo>
                    <a:lnTo>
                      <a:pt x="28" y="26"/>
                    </a:lnTo>
                    <a:lnTo>
                      <a:pt x="30" y="20"/>
                    </a:lnTo>
                    <a:lnTo>
                      <a:pt x="32" y="14"/>
                    </a:lnTo>
                    <a:lnTo>
                      <a:pt x="30" y="8"/>
                    </a:lnTo>
                    <a:lnTo>
                      <a:pt x="28" y="4"/>
                    </a:lnTo>
                    <a:lnTo>
                      <a:pt x="22" y="0"/>
                    </a:lnTo>
                    <a:lnTo>
                      <a:pt x="16" y="0"/>
                    </a:lnTo>
                    <a:lnTo>
                      <a:pt x="10" y="0"/>
                    </a:lnTo>
                    <a:lnTo>
                      <a:pt x="6" y="4"/>
                    </a:lnTo>
                    <a:lnTo>
                      <a:pt x="2" y="8"/>
                    </a:lnTo>
                    <a:lnTo>
                      <a:pt x="0" y="14"/>
                    </a:lnTo>
                    <a:lnTo>
                      <a:pt x="2" y="20"/>
                    </a:lnTo>
                    <a:lnTo>
                      <a:pt x="6" y="26"/>
                    </a:lnTo>
                    <a:lnTo>
                      <a:pt x="10" y="28"/>
                    </a:lnTo>
                    <a:lnTo>
                      <a:pt x="16" y="30"/>
                    </a:lnTo>
                    <a:close/>
                  </a:path>
                </a:pathLst>
              </a:custGeom>
              <a:solidFill>
                <a:srgbClr val="FFFF00"/>
              </a:solidFill>
              <a:ln w="9525">
                <a:noFill/>
                <a:round/>
                <a:headEnd/>
                <a:tailEnd/>
              </a:ln>
            </p:spPr>
            <p:txBody>
              <a:bodyPr>
                <a:prstTxWarp prst="textNoShape">
                  <a:avLst/>
                </a:prstTxWarp>
              </a:bodyPr>
              <a:lstStyle/>
              <a:p>
                <a:endParaRPr lang="en-US"/>
              </a:p>
            </p:txBody>
          </p:sp>
          <p:sp>
            <p:nvSpPr>
              <p:cNvPr id="55520" name="Freeform 567"/>
              <p:cNvSpPr>
                <a:spLocks noChangeAspect="1"/>
              </p:cNvSpPr>
              <p:nvPr/>
            </p:nvSpPr>
            <p:spPr bwMode="auto">
              <a:xfrm flipH="1">
                <a:off x="5060" y="2384"/>
                <a:ext cx="4" cy="4"/>
              </a:xfrm>
              <a:custGeom>
                <a:avLst/>
                <a:gdLst>
                  <a:gd name="T0" fmla="*/ 6 w 12"/>
                  <a:gd name="T1" fmla="*/ 14 h 14"/>
                  <a:gd name="T2" fmla="*/ 8 w 12"/>
                  <a:gd name="T3" fmla="*/ 14 h 14"/>
                  <a:gd name="T4" fmla="*/ 12 w 12"/>
                  <a:gd name="T5" fmla="*/ 12 h 14"/>
                  <a:gd name="T6" fmla="*/ 12 w 12"/>
                  <a:gd name="T7" fmla="*/ 10 h 14"/>
                  <a:gd name="T8" fmla="*/ 12 w 12"/>
                  <a:gd name="T9" fmla="*/ 6 h 14"/>
                  <a:gd name="T10" fmla="*/ 12 w 12"/>
                  <a:gd name="T11" fmla="*/ 4 h 14"/>
                  <a:gd name="T12" fmla="*/ 12 w 12"/>
                  <a:gd name="T13" fmla="*/ 2 h 14"/>
                  <a:gd name="T14" fmla="*/ 8 w 12"/>
                  <a:gd name="T15" fmla="*/ 0 h 14"/>
                  <a:gd name="T16" fmla="*/ 6 w 12"/>
                  <a:gd name="T17" fmla="*/ 0 h 14"/>
                  <a:gd name="T18" fmla="*/ 4 w 12"/>
                  <a:gd name="T19" fmla="*/ 0 h 14"/>
                  <a:gd name="T20" fmla="*/ 2 w 12"/>
                  <a:gd name="T21" fmla="*/ 2 h 14"/>
                  <a:gd name="T22" fmla="*/ 0 w 12"/>
                  <a:gd name="T23" fmla="*/ 4 h 14"/>
                  <a:gd name="T24" fmla="*/ 0 w 12"/>
                  <a:gd name="T25" fmla="*/ 6 h 14"/>
                  <a:gd name="T26" fmla="*/ 0 w 12"/>
                  <a:gd name="T27" fmla="*/ 10 h 14"/>
                  <a:gd name="T28" fmla="*/ 2 w 12"/>
                  <a:gd name="T29" fmla="*/ 12 h 14"/>
                  <a:gd name="T30" fmla="*/ 4 w 12"/>
                  <a:gd name="T31" fmla="*/ 14 h 14"/>
                  <a:gd name="T32" fmla="*/ 6 w 12"/>
                  <a:gd name="T33" fmla="*/ 14 h 14"/>
                  <a:gd name="T34" fmla="*/ 6 w 12"/>
                  <a:gd name="T35" fmla="*/ 14 h 1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
                  <a:gd name="T55" fmla="*/ 0 h 14"/>
                  <a:gd name="T56" fmla="*/ 12 w 12"/>
                  <a:gd name="T57" fmla="*/ 14 h 1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 h="14">
                    <a:moveTo>
                      <a:pt x="6" y="14"/>
                    </a:moveTo>
                    <a:lnTo>
                      <a:pt x="8" y="14"/>
                    </a:lnTo>
                    <a:lnTo>
                      <a:pt x="12" y="12"/>
                    </a:lnTo>
                    <a:lnTo>
                      <a:pt x="12" y="10"/>
                    </a:lnTo>
                    <a:lnTo>
                      <a:pt x="12" y="6"/>
                    </a:lnTo>
                    <a:lnTo>
                      <a:pt x="12" y="4"/>
                    </a:lnTo>
                    <a:lnTo>
                      <a:pt x="12" y="2"/>
                    </a:lnTo>
                    <a:lnTo>
                      <a:pt x="8" y="0"/>
                    </a:lnTo>
                    <a:lnTo>
                      <a:pt x="6" y="0"/>
                    </a:lnTo>
                    <a:lnTo>
                      <a:pt x="4" y="0"/>
                    </a:lnTo>
                    <a:lnTo>
                      <a:pt x="2" y="2"/>
                    </a:lnTo>
                    <a:lnTo>
                      <a:pt x="0" y="4"/>
                    </a:lnTo>
                    <a:lnTo>
                      <a:pt x="0" y="6"/>
                    </a:lnTo>
                    <a:lnTo>
                      <a:pt x="0" y="10"/>
                    </a:lnTo>
                    <a:lnTo>
                      <a:pt x="2" y="12"/>
                    </a:lnTo>
                    <a:lnTo>
                      <a:pt x="4" y="14"/>
                    </a:lnTo>
                    <a:lnTo>
                      <a:pt x="6" y="14"/>
                    </a:lnTo>
                    <a:close/>
                  </a:path>
                </a:pathLst>
              </a:custGeom>
              <a:solidFill>
                <a:srgbClr val="000000"/>
              </a:solidFill>
              <a:ln w="9525">
                <a:noFill/>
                <a:round/>
                <a:headEnd/>
                <a:tailEnd/>
              </a:ln>
            </p:spPr>
            <p:txBody>
              <a:bodyPr>
                <a:prstTxWarp prst="textNoShape">
                  <a:avLst/>
                </a:prstTxWarp>
              </a:bodyPr>
              <a:lstStyle/>
              <a:p>
                <a:endParaRPr lang="en-US"/>
              </a:p>
            </p:txBody>
          </p:sp>
          <p:sp>
            <p:nvSpPr>
              <p:cNvPr id="55521" name="Freeform 568"/>
              <p:cNvSpPr>
                <a:spLocks noChangeAspect="1"/>
              </p:cNvSpPr>
              <p:nvPr/>
            </p:nvSpPr>
            <p:spPr bwMode="auto">
              <a:xfrm flipH="1">
                <a:off x="5057" y="2364"/>
                <a:ext cx="44" cy="34"/>
              </a:xfrm>
              <a:custGeom>
                <a:avLst/>
                <a:gdLst>
                  <a:gd name="T0" fmla="*/ 142 w 144"/>
                  <a:gd name="T1" fmla="*/ 26 h 114"/>
                  <a:gd name="T2" fmla="*/ 134 w 144"/>
                  <a:gd name="T3" fmla="*/ 26 h 114"/>
                  <a:gd name="T4" fmla="*/ 122 w 144"/>
                  <a:gd name="T5" fmla="*/ 28 h 114"/>
                  <a:gd name="T6" fmla="*/ 106 w 144"/>
                  <a:gd name="T7" fmla="*/ 30 h 114"/>
                  <a:gd name="T8" fmla="*/ 62 w 144"/>
                  <a:gd name="T9" fmla="*/ 54 h 114"/>
                  <a:gd name="T10" fmla="*/ 60 w 144"/>
                  <a:gd name="T11" fmla="*/ 60 h 114"/>
                  <a:gd name="T12" fmla="*/ 56 w 144"/>
                  <a:gd name="T13" fmla="*/ 74 h 114"/>
                  <a:gd name="T14" fmla="*/ 48 w 144"/>
                  <a:gd name="T15" fmla="*/ 88 h 114"/>
                  <a:gd name="T16" fmla="*/ 44 w 144"/>
                  <a:gd name="T17" fmla="*/ 96 h 114"/>
                  <a:gd name="T18" fmla="*/ 40 w 144"/>
                  <a:gd name="T19" fmla="*/ 98 h 114"/>
                  <a:gd name="T20" fmla="*/ 34 w 144"/>
                  <a:gd name="T21" fmla="*/ 100 h 114"/>
                  <a:gd name="T22" fmla="*/ 24 w 144"/>
                  <a:gd name="T23" fmla="*/ 104 h 114"/>
                  <a:gd name="T24" fmla="*/ 14 w 144"/>
                  <a:gd name="T25" fmla="*/ 110 h 114"/>
                  <a:gd name="T26" fmla="*/ 10 w 144"/>
                  <a:gd name="T27" fmla="*/ 112 h 114"/>
                  <a:gd name="T28" fmla="*/ 4 w 144"/>
                  <a:gd name="T29" fmla="*/ 114 h 114"/>
                  <a:gd name="T30" fmla="*/ 0 w 144"/>
                  <a:gd name="T31" fmla="*/ 110 h 114"/>
                  <a:gd name="T32" fmla="*/ 8 w 144"/>
                  <a:gd name="T33" fmla="*/ 96 h 114"/>
                  <a:gd name="T34" fmla="*/ 12 w 144"/>
                  <a:gd name="T35" fmla="*/ 92 h 114"/>
                  <a:gd name="T36" fmla="*/ 20 w 144"/>
                  <a:gd name="T37" fmla="*/ 80 h 114"/>
                  <a:gd name="T38" fmla="*/ 26 w 144"/>
                  <a:gd name="T39" fmla="*/ 70 h 114"/>
                  <a:gd name="T40" fmla="*/ 22 w 144"/>
                  <a:gd name="T41" fmla="*/ 66 h 114"/>
                  <a:gd name="T42" fmla="*/ 18 w 144"/>
                  <a:gd name="T43" fmla="*/ 66 h 114"/>
                  <a:gd name="T44" fmla="*/ 10 w 144"/>
                  <a:gd name="T45" fmla="*/ 66 h 114"/>
                  <a:gd name="T46" fmla="*/ 10 w 144"/>
                  <a:gd name="T47" fmla="*/ 64 h 114"/>
                  <a:gd name="T48" fmla="*/ 20 w 144"/>
                  <a:gd name="T49" fmla="*/ 52 h 114"/>
                  <a:gd name="T50" fmla="*/ 28 w 144"/>
                  <a:gd name="T51" fmla="*/ 50 h 114"/>
                  <a:gd name="T52" fmla="*/ 44 w 144"/>
                  <a:gd name="T53" fmla="*/ 44 h 114"/>
                  <a:gd name="T54" fmla="*/ 56 w 144"/>
                  <a:gd name="T55" fmla="*/ 38 h 114"/>
                  <a:gd name="T56" fmla="*/ 52 w 144"/>
                  <a:gd name="T57" fmla="*/ 32 h 114"/>
                  <a:gd name="T58" fmla="*/ 52 w 144"/>
                  <a:gd name="T59" fmla="*/ 30 h 114"/>
                  <a:gd name="T60" fmla="*/ 50 w 144"/>
                  <a:gd name="T61" fmla="*/ 28 h 114"/>
                  <a:gd name="T62" fmla="*/ 54 w 144"/>
                  <a:gd name="T63" fmla="*/ 26 h 114"/>
                  <a:gd name="T64" fmla="*/ 72 w 144"/>
                  <a:gd name="T65" fmla="*/ 26 h 114"/>
                  <a:gd name="T66" fmla="*/ 76 w 144"/>
                  <a:gd name="T67" fmla="*/ 24 h 114"/>
                  <a:gd name="T68" fmla="*/ 86 w 144"/>
                  <a:gd name="T69" fmla="*/ 18 h 114"/>
                  <a:gd name="T70" fmla="*/ 92 w 144"/>
                  <a:gd name="T71" fmla="*/ 14 h 114"/>
                  <a:gd name="T72" fmla="*/ 84 w 144"/>
                  <a:gd name="T73" fmla="*/ 10 h 114"/>
                  <a:gd name="T74" fmla="*/ 84 w 144"/>
                  <a:gd name="T75" fmla="*/ 8 h 114"/>
                  <a:gd name="T76" fmla="*/ 86 w 144"/>
                  <a:gd name="T77" fmla="*/ 6 h 114"/>
                  <a:gd name="T78" fmla="*/ 92 w 144"/>
                  <a:gd name="T79" fmla="*/ 6 h 114"/>
                  <a:gd name="T80" fmla="*/ 106 w 144"/>
                  <a:gd name="T81" fmla="*/ 10 h 114"/>
                  <a:gd name="T82" fmla="*/ 112 w 144"/>
                  <a:gd name="T83" fmla="*/ 10 h 114"/>
                  <a:gd name="T84" fmla="*/ 120 w 144"/>
                  <a:gd name="T85" fmla="*/ 12 h 114"/>
                  <a:gd name="T86" fmla="*/ 130 w 144"/>
                  <a:gd name="T87" fmla="*/ 10 h 114"/>
                  <a:gd name="T88" fmla="*/ 134 w 144"/>
                  <a:gd name="T89" fmla="*/ 4 h 114"/>
                  <a:gd name="T90" fmla="*/ 140 w 144"/>
                  <a:gd name="T91" fmla="*/ 0 h 114"/>
                  <a:gd name="T92" fmla="*/ 144 w 144"/>
                  <a:gd name="T93" fmla="*/ 26 h 114"/>
                  <a:gd name="T94" fmla="*/ 144 w 144"/>
                  <a:gd name="T95" fmla="*/ 26 h 11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44"/>
                  <a:gd name="T145" fmla="*/ 0 h 114"/>
                  <a:gd name="T146" fmla="*/ 144 w 144"/>
                  <a:gd name="T147" fmla="*/ 114 h 11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44" h="114">
                    <a:moveTo>
                      <a:pt x="144" y="26"/>
                    </a:moveTo>
                    <a:lnTo>
                      <a:pt x="142" y="26"/>
                    </a:lnTo>
                    <a:lnTo>
                      <a:pt x="140" y="26"/>
                    </a:lnTo>
                    <a:lnTo>
                      <a:pt x="134" y="26"/>
                    </a:lnTo>
                    <a:lnTo>
                      <a:pt x="128" y="26"/>
                    </a:lnTo>
                    <a:lnTo>
                      <a:pt x="122" y="28"/>
                    </a:lnTo>
                    <a:lnTo>
                      <a:pt x="114" y="28"/>
                    </a:lnTo>
                    <a:lnTo>
                      <a:pt x="106" y="30"/>
                    </a:lnTo>
                    <a:lnTo>
                      <a:pt x="98" y="34"/>
                    </a:lnTo>
                    <a:lnTo>
                      <a:pt x="62" y="54"/>
                    </a:lnTo>
                    <a:lnTo>
                      <a:pt x="60" y="56"/>
                    </a:lnTo>
                    <a:lnTo>
                      <a:pt x="60" y="60"/>
                    </a:lnTo>
                    <a:lnTo>
                      <a:pt x="58" y="66"/>
                    </a:lnTo>
                    <a:lnTo>
                      <a:pt x="56" y="74"/>
                    </a:lnTo>
                    <a:lnTo>
                      <a:pt x="52" y="82"/>
                    </a:lnTo>
                    <a:lnTo>
                      <a:pt x="48" y="88"/>
                    </a:lnTo>
                    <a:lnTo>
                      <a:pt x="46" y="94"/>
                    </a:lnTo>
                    <a:lnTo>
                      <a:pt x="44" y="96"/>
                    </a:lnTo>
                    <a:lnTo>
                      <a:pt x="42" y="96"/>
                    </a:lnTo>
                    <a:lnTo>
                      <a:pt x="40" y="98"/>
                    </a:lnTo>
                    <a:lnTo>
                      <a:pt x="38" y="98"/>
                    </a:lnTo>
                    <a:lnTo>
                      <a:pt x="34" y="100"/>
                    </a:lnTo>
                    <a:lnTo>
                      <a:pt x="28" y="102"/>
                    </a:lnTo>
                    <a:lnTo>
                      <a:pt x="24" y="104"/>
                    </a:lnTo>
                    <a:lnTo>
                      <a:pt x="18" y="106"/>
                    </a:lnTo>
                    <a:lnTo>
                      <a:pt x="14" y="110"/>
                    </a:lnTo>
                    <a:lnTo>
                      <a:pt x="12" y="112"/>
                    </a:lnTo>
                    <a:lnTo>
                      <a:pt x="10" y="112"/>
                    </a:lnTo>
                    <a:lnTo>
                      <a:pt x="6" y="114"/>
                    </a:lnTo>
                    <a:lnTo>
                      <a:pt x="4" y="114"/>
                    </a:lnTo>
                    <a:lnTo>
                      <a:pt x="0" y="112"/>
                    </a:lnTo>
                    <a:lnTo>
                      <a:pt x="0" y="110"/>
                    </a:lnTo>
                    <a:lnTo>
                      <a:pt x="2" y="104"/>
                    </a:lnTo>
                    <a:lnTo>
                      <a:pt x="8" y="96"/>
                    </a:lnTo>
                    <a:lnTo>
                      <a:pt x="12" y="92"/>
                    </a:lnTo>
                    <a:lnTo>
                      <a:pt x="16" y="86"/>
                    </a:lnTo>
                    <a:lnTo>
                      <a:pt x="20" y="80"/>
                    </a:lnTo>
                    <a:lnTo>
                      <a:pt x="24" y="74"/>
                    </a:lnTo>
                    <a:lnTo>
                      <a:pt x="26" y="70"/>
                    </a:lnTo>
                    <a:lnTo>
                      <a:pt x="26" y="66"/>
                    </a:lnTo>
                    <a:lnTo>
                      <a:pt x="22" y="66"/>
                    </a:lnTo>
                    <a:lnTo>
                      <a:pt x="20" y="66"/>
                    </a:lnTo>
                    <a:lnTo>
                      <a:pt x="18" y="66"/>
                    </a:lnTo>
                    <a:lnTo>
                      <a:pt x="14" y="68"/>
                    </a:lnTo>
                    <a:lnTo>
                      <a:pt x="10" y="66"/>
                    </a:lnTo>
                    <a:lnTo>
                      <a:pt x="8" y="66"/>
                    </a:lnTo>
                    <a:lnTo>
                      <a:pt x="10" y="64"/>
                    </a:lnTo>
                    <a:lnTo>
                      <a:pt x="12" y="60"/>
                    </a:lnTo>
                    <a:lnTo>
                      <a:pt x="20" y="52"/>
                    </a:lnTo>
                    <a:lnTo>
                      <a:pt x="22" y="52"/>
                    </a:lnTo>
                    <a:lnTo>
                      <a:pt x="28" y="50"/>
                    </a:lnTo>
                    <a:lnTo>
                      <a:pt x="34" y="48"/>
                    </a:lnTo>
                    <a:lnTo>
                      <a:pt x="44" y="44"/>
                    </a:lnTo>
                    <a:lnTo>
                      <a:pt x="50" y="40"/>
                    </a:lnTo>
                    <a:lnTo>
                      <a:pt x="56" y="38"/>
                    </a:lnTo>
                    <a:lnTo>
                      <a:pt x="56" y="34"/>
                    </a:lnTo>
                    <a:lnTo>
                      <a:pt x="52" y="32"/>
                    </a:lnTo>
                    <a:lnTo>
                      <a:pt x="52" y="30"/>
                    </a:lnTo>
                    <a:lnTo>
                      <a:pt x="50" y="30"/>
                    </a:lnTo>
                    <a:lnTo>
                      <a:pt x="50" y="28"/>
                    </a:lnTo>
                    <a:lnTo>
                      <a:pt x="52" y="28"/>
                    </a:lnTo>
                    <a:lnTo>
                      <a:pt x="54" y="26"/>
                    </a:lnTo>
                    <a:lnTo>
                      <a:pt x="60" y="26"/>
                    </a:lnTo>
                    <a:lnTo>
                      <a:pt x="72" y="26"/>
                    </a:lnTo>
                    <a:lnTo>
                      <a:pt x="76" y="24"/>
                    </a:lnTo>
                    <a:lnTo>
                      <a:pt x="82" y="22"/>
                    </a:lnTo>
                    <a:lnTo>
                      <a:pt x="86" y="18"/>
                    </a:lnTo>
                    <a:lnTo>
                      <a:pt x="90" y="16"/>
                    </a:lnTo>
                    <a:lnTo>
                      <a:pt x="92" y="14"/>
                    </a:lnTo>
                    <a:lnTo>
                      <a:pt x="90" y="10"/>
                    </a:lnTo>
                    <a:lnTo>
                      <a:pt x="84" y="10"/>
                    </a:lnTo>
                    <a:lnTo>
                      <a:pt x="84" y="8"/>
                    </a:lnTo>
                    <a:lnTo>
                      <a:pt x="86" y="6"/>
                    </a:lnTo>
                    <a:lnTo>
                      <a:pt x="88" y="6"/>
                    </a:lnTo>
                    <a:lnTo>
                      <a:pt x="92" y="6"/>
                    </a:lnTo>
                    <a:lnTo>
                      <a:pt x="98" y="6"/>
                    </a:lnTo>
                    <a:lnTo>
                      <a:pt x="106" y="10"/>
                    </a:lnTo>
                    <a:lnTo>
                      <a:pt x="108" y="10"/>
                    </a:lnTo>
                    <a:lnTo>
                      <a:pt x="112" y="10"/>
                    </a:lnTo>
                    <a:lnTo>
                      <a:pt x="116" y="12"/>
                    </a:lnTo>
                    <a:lnTo>
                      <a:pt x="120" y="12"/>
                    </a:lnTo>
                    <a:lnTo>
                      <a:pt x="126" y="12"/>
                    </a:lnTo>
                    <a:lnTo>
                      <a:pt x="130" y="10"/>
                    </a:lnTo>
                    <a:lnTo>
                      <a:pt x="134" y="8"/>
                    </a:lnTo>
                    <a:lnTo>
                      <a:pt x="134" y="4"/>
                    </a:lnTo>
                    <a:lnTo>
                      <a:pt x="136" y="2"/>
                    </a:lnTo>
                    <a:lnTo>
                      <a:pt x="140" y="0"/>
                    </a:lnTo>
                    <a:lnTo>
                      <a:pt x="144" y="6"/>
                    </a:lnTo>
                    <a:lnTo>
                      <a:pt x="144" y="26"/>
                    </a:lnTo>
                    <a:close/>
                  </a:path>
                </a:pathLst>
              </a:custGeom>
              <a:solidFill>
                <a:srgbClr val="7F0000"/>
              </a:solidFill>
              <a:ln w="9525">
                <a:noFill/>
                <a:round/>
                <a:headEnd/>
                <a:tailEnd/>
              </a:ln>
            </p:spPr>
            <p:txBody>
              <a:bodyPr>
                <a:prstTxWarp prst="textNoShape">
                  <a:avLst/>
                </a:prstTxWarp>
              </a:bodyPr>
              <a:lstStyle/>
              <a:p>
                <a:endParaRPr lang="en-US"/>
              </a:p>
            </p:txBody>
          </p:sp>
          <p:sp>
            <p:nvSpPr>
              <p:cNvPr id="55522" name="Freeform 569"/>
              <p:cNvSpPr>
                <a:spLocks noChangeAspect="1"/>
              </p:cNvSpPr>
              <p:nvPr/>
            </p:nvSpPr>
            <p:spPr bwMode="auto">
              <a:xfrm flipH="1">
                <a:off x="5033" y="2394"/>
                <a:ext cx="16" cy="17"/>
              </a:xfrm>
              <a:custGeom>
                <a:avLst/>
                <a:gdLst>
                  <a:gd name="T0" fmla="*/ 48 w 52"/>
                  <a:gd name="T1" fmla="*/ 52 h 56"/>
                  <a:gd name="T2" fmla="*/ 52 w 52"/>
                  <a:gd name="T3" fmla="*/ 44 h 56"/>
                  <a:gd name="T4" fmla="*/ 52 w 52"/>
                  <a:gd name="T5" fmla="*/ 36 h 56"/>
                  <a:gd name="T6" fmla="*/ 50 w 52"/>
                  <a:gd name="T7" fmla="*/ 24 h 56"/>
                  <a:gd name="T8" fmla="*/ 42 w 52"/>
                  <a:gd name="T9" fmla="*/ 14 h 56"/>
                  <a:gd name="T10" fmla="*/ 38 w 52"/>
                  <a:gd name="T11" fmla="*/ 10 h 56"/>
                  <a:gd name="T12" fmla="*/ 34 w 52"/>
                  <a:gd name="T13" fmla="*/ 6 h 56"/>
                  <a:gd name="T14" fmla="*/ 28 w 52"/>
                  <a:gd name="T15" fmla="*/ 4 h 56"/>
                  <a:gd name="T16" fmla="*/ 24 w 52"/>
                  <a:gd name="T17" fmla="*/ 2 h 56"/>
                  <a:gd name="T18" fmla="*/ 18 w 52"/>
                  <a:gd name="T19" fmla="*/ 0 h 56"/>
                  <a:gd name="T20" fmla="*/ 14 w 52"/>
                  <a:gd name="T21" fmla="*/ 2 h 56"/>
                  <a:gd name="T22" fmla="*/ 10 w 52"/>
                  <a:gd name="T23" fmla="*/ 2 h 56"/>
                  <a:gd name="T24" fmla="*/ 6 w 52"/>
                  <a:gd name="T25" fmla="*/ 4 h 56"/>
                  <a:gd name="T26" fmla="*/ 0 w 52"/>
                  <a:gd name="T27" fmla="*/ 12 h 56"/>
                  <a:gd name="T28" fmla="*/ 0 w 52"/>
                  <a:gd name="T29" fmla="*/ 22 h 56"/>
                  <a:gd name="T30" fmla="*/ 4 w 52"/>
                  <a:gd name="T31" fmla="*/ 32 h 56"/>
                  <a:gd name="T32" fmla="*/ 10 w 52"/>
                  <a:gd name="T33" fmla="*/ 42 h 56"/>
                  <a:gd name="T34" fmla="*/ 16 w 52"/>
                  <a:gd name="T35" fmla="*/ 48 h 56"/>
                  <a:gd name="T36" fmla="*/ 20 w 52"/>
                  <a:gd name="T37" fmla="*/ 50 h 56"/>
                  <a:gd name="T38" fmla="*/ 26 w 52"/>
                  <a:gd name="T39" fmla="*/ 54 h 56"/>
                  <a:gd name="T40" fmla="*/ 30 w 52"/>
                  <a:gd name="T41" fmla="*/ 56 h 56"/>
                  <a:gd name="T42" fmla="*/ 34 w 52"/>
                  <a:gd name="T43" fmla="*/ 56 h 56"/>
                  <a:gd name="T44" fmla="*/ 40 w 52"/>
                  <a:gd name="T45" fmla="*/ 56 h 56"/>
                  <a:gd name="T46" fmla="*/ 44 w 52"/>
                  <a:gd name="T47" fmla="*/ 54 h 56"/>
                  <a:gd name="T48" fmla="*/ 48 w 52"/>
                  <a:gd name="T49" fmla="*/ 52 h 56"/>
                  <a:gd name="T50" fmla="*/ 48 w 52"/>
                  <a:gd name="T51" fmla="*/ 52 h 5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2"/>
                  <a:gd name="T79" fmla="*/ 0 h 56"/>
                  <a:gd name="T80" fmla="*/ 52 w 52"/>
                  <a:gd name="T81" fmla="*/ 56 h 5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2" h="56">
                    <a:moveTo>
                      <a:pt x="48" y="52"/>
                    </a:moveTo>
                    <a:lnTo>
                      <a:pt x="52" y="44"/>
                    </a:lnTo>
                    <a:lnTo>
                      <a:pt x="52" y="36"/>
                    </a:lnTo>
                    <a:lnTo>
                      <a:pt x="50" y="24"/>
                    </a:lnTo>
                    <a:lnTo>
                      <a:pt x="42" y="14"/>
                    </a:lnTo>
                    <a:lnTo>
                      <a:pt x="38" y="10"/>
                    </a:lnTo>
                    <a:lnTo>
                      <a:pt x="34" y="6"/>
                    </a:lnTo>
                    <a:lnTo>
                      <a:pt x="28" y="4"/>
                    </a:lnTo>
                    <a:lnTo>
                      <a:pt x="24" y="2"/>
                    </a:lnTo>
                    <a:lnTo>
                      <a:pt x="18" y="0"/>
                    </a:lnTo>
                    <a:lnTo>
                      <a:pt x="14" y="2"/>
                    </a:lnTo>
                    <a:lnTo>
                      <a:pt x="10" y="2"/>
                    </a:lnTo>
                    <a:lnTo>
                      <a:pt x="6" y="4"/>
                    </a:lnTo>
                    <a:lnTo>
                      <a:pt x="0" y="12"/>
                    </a:lnTo>
                    <a:lnTo>
                      <a:pt x="0" y="22"/>
                    </a:lnTo>
                    <a:lnTo>
                      <a:pt x="4" y="32"/>
                    </a:lnTo>
                    <a:lnTo>
                      <a:pt x="10" y="42"/>
                    </a:lnTo>
                    <a:lnTo>
                      <a:pt x="16" y="48"/>
                    </a:lnTo>
                    <a:lnTo>
                      <a:pt x="20" y="50"/>
                    </a:lnTo>
                    <a:lnTo>
                      <a:pt x="26" y="54"/>
                    </a:lnTo>
                    <a:lnTo>
                      <a:pt x="30" y="56"/>
                    </a:lnTo>
                    <a:lnTo>
                      <a:pt x="34" y="56"/>
                    </a:lnTo>
                    <a:lnTo>
                      <a:pt x="40" y="56"/>
                    </a:lnTo>
                    <a:lnTo>
                      <a:pt x="44" y="54"/>
                    </a:lnTo>
                    <a:lnTo>
                      <a:pt x="48" y="52"/>
                    </a:lnTo>
                    <a:close/>
                  </a:path>
                </a:pathLst>
              </a:custGeom>
              <a:solidFill>
                <a:srgbClr val="7F0000"/>
              </a:solidFill>
              <a:ln w="9525">
                <a:noFill/>
                <a:round/>
                <a:headEnd/>
                <a:tailEnd/>
              </a:ln>
            </p:spPr>
            <p:txBody>
              <a:bodyPr>
                <a:prstTxWarp prst="textNoShape">
                  <a:avLst/>
                </a:prstTxWarp>
              </a:bodyPr>
              <a:lstStyle/>
              <a:p>
                <a:endParaRPr lang="en-US"/>
              </a:p>
            </p:txBody>
          </p:sp>
          <p:sp>
            <p:nvSpPr>
              <p:cNvPr id="55523" name="Freeform 570"/>
              <p:cNvSpPr>
                <a:spLocks noChangeAspect="1"/>
              </p:cNvSpPr>
              <p:nvPr/>
            </p:nvSpPr>
            <p:spPr bwMode="auto">
              <a:xfrm flipH="1">
                <a:off x="5033" y="2395"/>
                <a:ext cx="15" cy="16"/>
              </a:xfrm>
              <a:custGeom>
                <a:avLst/>
                <a:gdLst>
                  <a:gd name="T0" fmla="*/ 44 w 50"/>
                  <a:gd name="T1" fmla="*/ 48 h 52"/>
                  <a:gd name="T2" fmla="*/ 50 w 50"/>
                  <a:gd name="T3" fmla="*/ 42 h 52"/>
                  <a:gd name="T4" fmla="*/ 50 w 50"/>
                  <a:gd name="T5" fmla="*/ 34 h 52"/>
                  <a:gd name="T6" fmla="*/ 46 w 50"/>
                  <a:gd name="T7" fmla="*/ 22 h 52"/>
                  <a:gd name="T8" fmla="*/ 40 w 50"/>
                  <a:gd name="T9" fmla="*/ 12 h 52"/>
                  <a:gd name="T10" fmla="*/ 36 w 50"/>
                  <a:gd name="T11" fmla="*/ 8 h 52"/>
                  <a:gd name="T12" fmla="*/ 32 w 50"/>
                  <a:gd name="T13" fmla="*/ 4 h 52"/>
                  <a:gd name="T14" fmla="*/ 26 w 50"/>
                  <a:gd name="T15" fmla="*/ 2 h 52"/>
                  <a:gd name="T16" fmla="*/ 22 w 50"/>
                  <a:gd name="T17" fmla="*/ 0 h 52"/>
                  <a:gd name="T18" fmla="*/ 16 w 50"/>
                  <a:gd name="T19" fmla="*/ 0 h 52"/>
                  <a:gd name="T20" fmla="*/ 12 w 50"/>
                  <a:gd name="T21" fmla="*/ 0 h 52"/>
                  <a:gd name="T22" fmla="*/ 8 w 50"/>
                  <a:gd name="T23" fmla="*/ 2 h 52"/>
                  <a:gd name="T24" fmla="*/ 4 w 50"/>
                  <a:gd name="T25" fmla="*/ 4 h 52"/>
                  <a:gd name="T26" fmla="*/ 0 w 50"/>
                  <a:gd name="T27" fmla="*/ 10 h 52"/>
                  <a:gd name="T28" fmla="*/ 0 w 50"/>
                  <a:gd name="T29" fmla="*/ 20 h 52"/>
                  <a:gd name="T30" fmla="*/ 2 w 50"/>
                  <a:gd name="T31" fmla="*/ 30 h 52"/>
                  <a:gd name="T32" fmla="*/ 10 w 50"/>
                  <a:gd name="T33" fmla="*/ 40 h 52"/>
                  <a:gd name="T34" fmla="*/ 14 w 50"/>
                  <a:gd name="T35" fmla="*/ 44 h 52"/>
                  <a:gd name="T36" fmla="*/ 18 w 50"/>
                  <a:gd name="T37" fmla="*/ 48 h 52"/>
                  <a:gd name="T38" fmla="*/ 24 w 50"/>
                  <a:gd name="T39" fmla="*/ 50 h 52"/>
                  <a:gd name="T40" fmla="*/ 28 w 50"/>
                  <a:gd name="T41" fmla="*/ 52 h 52"/>
                  <a:gd name="T42" fmla="*/ 32 w 50"/>
                  <a:gd name="T43" fmla="*/ 52 h 52"/>
                  <a:gd name="T44" fmla="*/ 36 w 50"/>
                  <a:gd name="T45" fmla="*/ 52 h 52"/>
                  <a:gd name="T46" fmla="*/ 40 w 50"/>
                  <a:gd name="T47" fmla="*/ 50 h 52"/>
                  <a:gd name="T48" fmla="*/ 44 w 50"/>
                  <a:gd name="T49" fmla="*/ 48 h 52"/>
                  <a:gd name="T50" fmla="*/ 44 w 50"/>
                  <a:gd name="T51" fmla="*/ 48 h 5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0"/>
                  <a:gd name="T79" fmla="*/ 0 h 52"/>
                  <a:gd name="T80" fmla="*/ 50 w 50"/>
                  <a:gd name="T81" fmla="*/ 52 h 5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0" h="52">
                    <a:moveTo>
                      <a:pt x="44" y="48"/>
                    </a:moveTo>
                    <a:lnTo>
                      <a:pt x="50" y="42"/>
                    </a:lnTo>
                    <a:lnTo>
                      <a:pt x="50" y="34"/>
                    </a:lnTo>
                    <a:lnTo>
                      <a:pt x="46" y="22"/>
                    </a:lnTo>
                    <a:lnTo>
                      <a:pt x="40" y="12"/>
                    </a:lnTo>
                    <a:lnTo>
                      <a:pt x="36" y="8"/>
                    </a:lnTo>
                    <a:lnTo>
                      <a:pt x="32" y="4"/>
                    </a:lnTo>
                    <a:lnTo>
                      <a:pt x="26" y="2"/>
                    </a:lnTo>
                    <a:lnTo>
                      <a:pt x="22" y="0"/>
                    </a:lnTo>
                    <a:lnTo>
                      <a:pt x="16" y="0"/>
                    </a:lnTo>
                    <a:lnTo>
                      <a:pt x="12" y="0"/>
                    </a:lnTo>
                    <a:lnTo>
                      <a:pt x="8" y="2"/>
                    </a:lnTo>
                    <a:lnTo>
                      <a:pt x="4" y="4"/>
                    </a:lnTo>
                    <a:lnTo>
                      <a:pt x="0" y="10"/>
                    </a:lnTo>
                    <a:lnTo>
                      <a:pt x="0" y="20"/>
                    </a:lnTo>
                    <a:lnTo>
                      <a:pt x="2" y="30"/>
                    </a:lnTo>
                    <a:lnTo>
                      <a:pt x="10" y="40"/>
                    </a:lnTo>
                    <a:lnTo>
                      <a:pt x="14" y="44"/>
                    </a:lnTo>
                    <a:lnTo>
                      <a:pt x="18" y="48"/>
                    </a:lnTo>
                    <a:lnTo>
                      <a:pt x="24" y="50"/>
                    </a:lnTo>
                    <a:lnTo>
                      <a:pt x="28" y="52"/>
                    </a:lnTo>
                    <a:lnTo>
                      <a:pt x="32" y="52"/>
                    </a:lnTo>
                    <a:lnTo>
                      <a:pt x="36" y="52"/>
                    </a:lnTo>
                    <a:lnTo>
                      <a:pt x="40" y="50"/>
                    </a:lnTo>
                    <a:lnTo>
                      <a:pt x="44" y="48"/>
                    </a:lnTo>
                    <a:close/>
                  </a:path>
                </a:pathLst>
              </a:custGeom>
              <a:solidFill>
                <a:srgbClr val="890505"/>
              </a:solidFill>
              <a:ln w="9525">
                <a:noFill/>
                <a:round/>
                <a:headEnd/>
                <a:tailEnd/>
              </a:ln>
            </p:spPr>
            <p:txBody>
              <a:bodyPr>
                <a:prstTxWarp prst="textNoShape">
                  <a:avLst/>
                </a:prstTxWarp>
              </a:bodyPr>
              <a:lstStyle/>
              <a:p>
                <a:endParaRPr lang="en-US"/>
              </a:p>
            </p:txBody>
          </p:sp>
          <p:sp>
            <p:nvSpPr>
              <p:cNvPr id="55524" name="Freeform 571"/>
              <p:cNvSpPr>
                <a:spLocks noChangeAspect="1"/>
              </p:cNvSpPr>
              <p:nvPr/>
            </p:nvSpPr>
            <p:spPr bwMode="auto">
              <a:xfrm flipH="1">
                <a:off x="5033" y="2395"/>
                <a:ext cx="14" cy="15"/>
              </a:xfrm>
              <a:custGeom>
                <a:avLst/>
                <a:gdLst>
                  <a:gd name="T0" fmla="*/ 42 w 46"/>
                  <a:gd name="T1" fmla="*/ 46 h 48"/>
                  <a:gd name="T2" fmla="*/ 46 w 46"/>
                  <a:gd name="T3" fmla="*/ 40 h 48"/>
                  <a:gd name="T4" fmla="*/ 46 w 46"/>
                  <a:gd name="T5" fmla="*/ 30 h 48"/>
                  <a:gd name="T6" fmla="*/ 42 w 46"/>
                  <a:gd name="T7" fmla="*/ 20 h 48"/>
                  <a:gd name="T8" fmla="*/ 38 w 46"/>
                  <a:gd name="T9" fmla="*/ 12 h 48"/>
                  <a:gd name="T10" fmla="*/ 34 w 46"/>
                  <a:gd name="T11" fmla="*/ 8 h 48"/>
                  <a:gd name="T12" fmla="*/ 28 w 46"/>
                  <a:gd name="T13" fmla="*/ 4 h 48"/>
                  <a:gd name="T14" fmla="*/ 24 w 46"/>
                  <a:gd name="T15" fmla="*/ 2 h 48"/>
                  <a:gd name="T16" fmla="*/ 20 w 46"/>
                  <a:gd name="T17" fmla="*/ 0 h 48"/>
                  <a:gd name="T18" fmla="*/ 16 w 46"/>
                  <a:gd name="T19" fmla="*/ 0 h 48"/>
                  <a:gd name="T20" fmla="*/ 10 w 46"/>
                  <a:gd name="T21" fmla="*/ 0 h 48"/>
                  <a:gd name="T22" fmla="*/ 8 w 46"/>
                  <a:gd name="T23" fmla="*/ 0 h 48"/>
                  <a:gd name="T24" fmla="*/ 4 w 46"/>
                  <a:gd name="T25" fmla="*/ 2 h 48"/>
                  <a:gd name="T26" fmla="*/ 0 w 46"/>
                  <a:gd name="T27" fmla="*/ 10 h 48"/>
                  <a:gd name="T28" fmla="*/ 0 w 46"/>
                  <a:gd name="T29" fmla="*/ 18 h 48"/>
                  <a:gd name="T30" fmla="*/ 2 w 46"/>
                  <a:gd name="T31" fmla="*/ 28 h 48"/>
                  <a:gd name="T32" fmla="*/ 8 w 46"/>
                  <a:gd name="T33" fmla="*/ 36 h 48"/>
                  <a:gd name="T34" fmla="*/ 12 w 46"/>
                  <a:gd name="T35" fmla="*/ 40 h 48"/>
                  <a:gd name="T36" fmla="*/ 16 w 46"/>
                  <a:gd name="T37" fmla="*/ 44 h 48"/>
                  <a:gd name="T38" fmla="*/ 22 w 46"/>
                  <a:gd name="T39" fmla="*/ 46 h 48"/>
                  <a:gd name="T40" fmla="*/ 26 w 46"/>
                  <a:gd name="T41" fmla="*/ 48 h 48"/>
                  <a:gd name="T42" fmla="*/ 30 w 46"/>
                  <a:gd name="T43" fmla="*/ 48 h 48"/>
                  <a:gd name="T44" fmla="*/ 34 w 46"/>
                  <a:gd name="T45" fmla="*/ 48 h 48"/>
                  <a:gd name="T46" fmla="*/ 38 w 46"/>
                  <a:gd name="T47" fmla="*/ 48 h 48"/>
                  <a:gd name="T48" fmla="*/ 42 w 46"/>
                  <a:gd name="T49" fmla="*/ 46 h 48"/>
                  <a:gd name="T50" fmla="*/ 42 w 46"/>
                  <a:gd name="T51" fmla="*/ 46 h 4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6"/>
                  <a:gd name="T79" fmla="*/ 0 h 48"/>
                  <a:gd name="T80" fmla="*/ 46 w 46"/>
                  <a:gd name="T81" fmla="*/ 48 h 48"/>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6" h="48">
                    <a:moveTo>
                      <a:pt x="42" y="46"/>
                    </a:moveTo>
                    <a:lnTo>
                      <a:pt x="46" y="40"/>
                    </a:lnTo>
                    <a:lnTo>
                      <a:pt x="46" y="30"/>
                    </a:lnTo>
                    <a:lnTo>
                      <a:pt x="42" y="20"/>
                    </a:lnTo>
                    <a:lnTo>
                      <a:pt x="38" y="12"/>
                    </a:lnTo>
                    <a:lnTo>
                      <a:pt x="34" y="8"/>
                    </a:lnTo>
                    <a:lnTo>
                      <a:pt x="28" y="4"/>
                    </a:lnTo>
                    <a:lnTo>
                      <a:pt x="24" y="2"/>
                    </a:lnTo>
                    <a:lnTo>
                      <a:pt x="20" y="0"/>
                    </a:lnTo>
                    <a:lnTo>
                      <a:pt x="16" y="0"/>
                    </a:lnTo>
                    <a:lnTo>
                      <a:pt x="10" y="0"/>
                    </a:lnTo>
                    <a:lnTo>
                      <a:pt x="8" y="0"/>
                    </a:lnTo>
                    <a:lnTo>
                      <a:pt x="4" y="2"/>
                    </a:lnTo>
                    <a:lnTo>
                      <a:pt x="0" y="10"/>
                    </a:lnTo>
                    <a:lnTo>
                      <a:pt x="0" y="18"/>
                    </a:lnTo>
                    <a:lnTo>
                      <a:pt x="2" y="28"/>
                    </a:lnTo>
                    <a:lnTo>
                      <a:pt x="8" y="36"/>
                    </a:lnTo>
                    <a:lnTo>
                      <a:pt x="12" y="40"/>
                    </a:lnTo>
                    <a:lnTo>
                      <a:pt x="16" y="44"/>
                    </a:lnTo>
                    <a:lnTo>
                      <a:pt x="22" y="46"/>
                    </a:lnTo>
                    <a:lnTo>
                      <a:pt x="26" y="48"/>
                    </a:lnTo>
                    <a:lnTo>
                      <a:pt x="30" y="48"/>
                    </a:lnTo>
                    <a:lnTo>
                      <a:pt x="34" y="48"/>
                    </a:lnTo>
                    <a:lnTo>
                      <a:pt x="38" y="48"/>
                    </a:lnTo>
                    <a:lnTo>
                      <a:pt x="42" y="46"/>
                    </a:lnTo>
                    <a:close/>
                  </a:path>
                </a:pathLst>
              </a:custGeom>
              <a:solidFill>
                <a:srgbClr val="930A0A"/>
              </a:solidFill>
              <a:ln w="9525">
                <a:noFill/>
                <a:round/>
                <a:headEnd/>
                <a:tailEnd/>
              </a:ln>
            </p:spPr>
            <p:txBody>
              <a:bodyPr>
                <a:prstTxWarp prst="textNoShape">
                  <a:avLst/>
                </a:prstTxWarp>
              </a:bodyPr>
              <a:lstStyle/>
              <a:p>
                <a:endParaRPr lang="en-US"/>
              </a:p>
            </p:txBody>
          </p:sp>
          <p:sp>
            <p:nvSpPr>
              <p:cNvPr id="55525" name="Freeform 572"/>
              <p:cNvSpPr>
                <a:spLocks noChangeAspect="1"/>
              </p:cNvSpPr>
              <p:nvPr/>
            </p:nvSpPr>
            <p:spPr bwMode="auto">
              <a:xfrm flipH="1">
                <a:off x="5034" y="2396"/>
                <a:ext cx="13" cy="14"/>
              </a:xfrm>
              <a:custGeom>
                <a:avLst/>
                <a:gdLst>
                  <a:gd name="T0" fmla="*/ 40 w 44"/>
                  <a:gd name="T1" fmla="*/ 42 h 46"/>
                  <a:gd name="T2" fmla="*/ 44 w 44"/>
                  <a:gd name="T3" fmla="*/ 36 h 46"/>
                  <a:gd name="T4" fmla="*/ 44 w 44"/>
                  <a:gd name="T5" fmla="*/ 28 h 46"/>
                  <a:gd name="T6" fmla="*/ 42 w 44"/>
                  <a:gd name="T7" fmla="*/ 20 h 46"/>
                  <a:gd name="T8" fmla="*/ 36 w 44"/>
                  <a:gd name="T9" fmla="*/ 10 h 46"/>
                  <a:gd name="T10" fmla="*/ 32 w 44"/>
                  <a:gd name="T11" fmla="*/ 6 h 46"/>
                  <a:gd name="T12" fmla="*/ 28 w 44"/>
                  <a:gd name="T13" fmla="*/ 4 h 46"/>
                  <a:gd name="T14" fmla="*/ 24 w 44"/>
                  <a:gd name="T15" fmla="*/ 2 h 46"/>
                  <a:gd name="T16" fmla="*/ 20 w 44"/>
                  <a:gd name="T17" fmla="*/ 0 h 46"/>
                  <a:gd name="T18" fmla="*/ 16 w 44"/>
                  <a:gd name="T19" fmla="*/ 0 h 46"/>
                  <a:gd name="T20" fmla="*/ 12 w 44"/>
                  <a:gd name="T21" fmla="*/ 0 h 46"/>
                  <a:gd name="T22" fmla="*/ 8 w 44"/>
                  <a:gd name="T23" fmla="*/ 0 h 46"/>
                  <a:gd name="T24" fmla="*/ 4 w 44"/>
                  <a:gd name="T25" fmla="*/ 2 h 46"/>
                  <a:gd name="T26" fmla="*/ 0 w 44"/>
                  <a:gd name="T27" fmla="*/ 8 h 46"/>
                  <a:gd name="T28" fmla="*/ 0 w 44"/>
                  <a:gd name="T29" fmla="*/ 16 h 46"/>
                  <a:gd name="T30" fmla="*/ 4 w 44"/>
                  <a:gd name="T31" fmla="*/ 26 h 46"/>
                  <a:gd name="T32" fmla="*/ 8 w 44"/>
                  <a:gd name="T33" fmla="*/ 34 h 46"/>
                  <a:gd name="T34" fmla="*/ 14 w 44"/>
                  <a:gd name="T35" fmla="*/ 38 h 46"/>
                  <a:gd name="T36" fmla="*/ 18 w 44"/>
                  <a:gd name="T37" fmla="*/ 42 h 46"/>
                  <a:gd name="T38" fmla="*/ 22 w 44"/>
                  <a:gd name="T39" fmla="*/ 44 h 46"/>
                  <a:gd name="T40" fmla="*/ 26 w 44"/>
                  <a:gd name="T41" fmla="*/ 44 h 46"/>
                  <a:gd name="T42" fmla="*/ 30 w 44"/>
                  <a:gd name="T43" fmla="*/ 46 h 46"/>
                  <a:gd name="T44" fmla="*/ 34 w 44"/>
                  <a:gd name="T45" fmla="*/ 46 h 46"/>
                  <a:gd name="T46" fmla="*/ 38 w 44"/>
                  <a:gd name="T47" fmla="*/ 44 h 46"/>
                  <a:gd name="T48" fmla="*/ 40 w 44"/>
                  <a:gd name="T49" fmla="*/ 42 h 46"/>
                  <a:gd name="T50" fmla="*/ 40 w 44"/>
                  <a:gd name="T51" fmla="*/ 42 h 4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4"/>
                  <a:gd name="T79" fmla="*/ 0 h 46"/>
                  <a:gd name="T80" fmla="*/ 44 w 44"/>
                  <a:gd name="T81" fmla="*/ 46 h 4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4" h="46">
                    <a:moveTo>
                      <a:pt x="40" y="42"/>
                    </a:moveTo>
                    <a:lnTo>
                      <a:pt x="44" y="36"/>
                    </a:lnTo>
                    <a:lnTo>
                      <a:pt x="44" y="28"/>
                    </a:lnTo>
                    <a:lnTo>
                      <a:pt x="42" y="20"/>
                    </a:lnTo>
                    <a:lnTo>
                      <a:pt x="36" y="10"/>
                    </a:lnTo>
                    <a:lnTo>
                      <a:pt x="32" y="6"/>
                    </a:lnTo>
                    <a:lnTo>
                      <a:pt x="28" y="4"/>
                    </a:lnTo>
                    <a:lnTo>
                      <a:pt x="24" y="2"/>
                    </a:lnTo>
                    <a:lnTo>
                      <a:pt x="20" y="0"/>
                    </a:lnTo>
                    <a:lnTo>
                      <a:pt x="16" y="0"/>
                    </a:lnTo>
                    <a:lnTo>
                      <a:pt x="12" y="0"/>
                    </a:lnTo>
                    <a:lnTo>
                      <a:pt x="8" y="0"/>
                    </a:lnTo>
                    <a:lnTo>
                      <a:pt x="4" y="2"/>
                    </a:lnTo>
                    <a:lnTo>
                      <a:pt x="0" y="8"/>
                    </a:lnTo>
                    <a:lnTo>
                      <a:pt x="0" y="16"/>
                    </a:lnTo>
                    <a:lnTo>
                      <a:pt x="4" y="26"/>
                    </a:lnTo>
                    <a:lnTo>
                      <a:pt x="8" y="34"/>
                    </a:lnTo>
                    <a:lnTo>
                      <a:pt x="14" y="38"/>
                    </a:lnTo>
                    <a:lnTo>
                      <a:pt x="18" y="42"/>
                    </a:lnTo>
                    <a:lnTo>
                      <a:pt x="22" y="44"/>
                    </a:lnTo>
                    <a:lnTo>
                      <a:pt x="26" y="44"/>
                    </a:lnTo>
                    <a:lnTo>
                      <a:pt x="30" y="46"/>
                    </a:lnTo>
                    <a:lnTo>
                      <a:pt x="34" y="46"/>
                    </a:lnTo>
                    <a:lnTo>
                      <a:pt x="38" y="44"/>
                    </a:lnTo>
                    <a:lnTo>
                      <a:pt x="40" y="42"/>
                    </a:lnTo>
                    <a:close/>
                  </a:path>
                </a:pathLst>
              </a:custGeom>
              <a:solidFill>
                <a:srgbClr val="9E0F0F"/>
              </a:solidFill>
              <a:ln w="9525">
                <a:noFill/>
                <a:round/>
                <a:headEnd/>
                <a:tailEnd/>
              </a:ln>
            </p:spPr>
            <p:txBody>
              <a:bodyPr>
                <a:prstTxWarp prst="textNoShape">
                  <a:avLst/>
                </a:prstTxWarp>
              </a:bodyPr>
              <a:lstStyle/>
              <a:p>
                <a:endParaRPr lang="en-US"/>
              </a:p>
            </p:txBody>
          </p:sp>
          <p:sp>
            <p:nvSpPr>
              <p:cNvPr id="55526" name="Freeform 573"/>
              <p:cNvSpPr>
                <a:spLocks noChangeAspect="1"/>
              </p:cNvSpPr>
              <p:nvPr/>
            </p:nvSpPr>
            <p:spPr bwMode="auto">
              <a:xfrm flipH="1">
                <a:off x="5034" y="2396"/>
                <a:ext cx="13" cy="13"/>
              </a:xfrm>
              <a:custGeom>
                <a:avLst/>
                <a:gdLst>
                  <a:gd name="T0" fmla="*/ 36 w 40"/>
                  <a:gd name="T1" fmla="*/ 42 h 44"/>
                  <a:gd name="T2" fmla="*/ 40 w 40"/>
                  <a:gd name="T3" fmla="*/ 36 h 44"/>
                  <a:gd name="T4" fmla="*/ 40 w 40"/>
                  <a:gd name="T5" fmla="*/ 28 h 44"/>
                  <a:gd name="T6" fmla="*/ 38 w 40"/>
                  <a:gd name="T7" fmla="*/ 20 h 44"/>
                  <a:gd name="T8" fmla="*/ 34 w 40"/>
                  <a:gd name="T9" fmla="*/ 12 h 44"/>
                  <a:gd name="T10" fmla="*/ 30 w 40"/>
                  <a:gd name="T11" fmla="*/ 8 h 44"/>
                  <a:gd name="T12" fmla="*/ 26 w 40"/>
                  <a:gd name="T13" fmla="*/ 4 h 44"/>
                  <a:gd name="T14" fmla="*/ 22 w 40"/>
                  <a:gd name="T15" fmla="*/ 2 h 44"/>
                  <a:gd name="T16" fmla="*/ 18 w 40"/>
                  <a:gd name="T17" fmla="*/ 2 h 44"/>
                  <a:gd name="T18" fmla="*/ 14 w 40"/>
                  <a:gd name="T19" fmla="*/ 0 h 44"/>
                  <a:gd name="T20" fmla="*/ 10 w 40"/>
                  <a:gd name="T21" fmla="*/ 0 h 44"/>
                  <a:gd name="T22" fmla="*/ 6 w 40"/>
                  <a:gd name="T23" fmla="*/ 2 h 44"/>
                  <a:gd name="T24" fmla="*/ 4 w 40"/>
                  <a:gd name="T25" fmla="*/ 4 h 44"/>
                  <a:gd name="T26" fmla="*/ 0 w 40"/>
                  <a:gd name="T27" fmla="*/ 10 h 44"/>
                  <a:gd name="T28" fmla="*/ 0 w 40"/>
                  <a:gd name="T29" fmla="*/ 18 h 44"/>
                  <a:gd name="T30" fmla="*/ 2 w 40"/>
                  <a:gd name="T31" fmla="*/ 26 h 44"/>
                  <a:gd name="T32" fmla="*/ 8 w 40"/>
                  <a:gd name="T33" fmla="*/ 34 h 44"/>
                  <a:gd name="T34" fmla="*/ 12 w 40"/>
                  <a:gd name="T35" fmla="*/ 36 h 44"/>
                  <a:gd name="T36" fmla="*/ 16 w 40"/>
                  <a:gd name="T37" fmla="*/ 40 h 44"/>
                  <a:gd name="T38" fmla="*/ 20 w 40"/>
                  <a:gd name="T39" fmla="*/ 42 h 44"/>
                  <a:gd name="T40" fmla="*/ 24 w 40"/>
                  <a:gd name="T41" fmla="*/ 42 h 44"/>
                  <a:gd name="T42" fmla="*/ 28 w 40"/>
                  <a:gd name="T43" fmla="*/ 44 h 44"/>
                  <a:gd name="T44" fmla="*/ 30 w 40"/>
                  <a:gd name="T45" fmla="*/ 44 h 44"/>
                  <a:gd name="T46" fmla="*/ 34 w 40"/>
                  <a:gd name="T47" fmla="*/ 42 h 44"/>
                  <a:gd name="T48" fmla="*/ 36 w 40"/>
                  <a:gd name="T49" fmla="*/ 42 h 44"/>
                  <a:gd name="T50" fmla="*/ 36 w 40"/>
                  <a:gd name="T51" fmla="*/ 42 h 4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0"/>
                  <a:gd name="T79" fmla="*/ 0 h 44"/>
                  <a:gd name="T80" fmla="*/ 40 w 40"/>
                  <a:gd name="T81" fmla="*/ 44 h 44"/>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0" h="44">
                    <a:moveTo>
                      <a:pt x="36" y="42"/>
                    </a:moveTo>
                    <a:lnTo>
                      <a:pt x="40" y="36"/>
                    </a:lnTo>
                    <a:lnTo>
                      <a:pt x="40" y="28"/>
                    </a:lnTo>
                    <a:lnTo>
                      <a:pt x="38" y="20"/>
                    </a:lnTo>
                    <a:lnTo>
                      <a:pt x="34" y="12"/>
                    </a:lnTo>
                    <a:lnTo>
                      <a:pt x="30" y="8"/>
                    </a:lnTo>
                    <a:lnTo>
                      <a:pt x="26" y="4"/>
                    </a:lnTo>
                    <a:lnTo>
                      <a:pt x="22" y="2"/>
                    </a:lnTo>
                    <a:lnTo>
                      <a:pt x="18" y="2"/>
                    </a:lnTo>
                    <a:lnTo>
                      <a:pt x="14" y="0"/>
                    </a:lnTo>
                    <a:lnTo>
                      <a:pt x="10" y="0"/>
                    </a:lnTo>
                    <a:lnTo>
                      <a:pt x="6" y="2"/>
                    </a:lnTo>
                    <a:lnTo>
                      <a:pt x="4" y="4"/>
                    </a:lnTo>
                    <a:lnTo>
                      <a:pt x="0" y="10"/>
                    </a:lnTo>
                    <a:lnTo>
                      <a:pt x="0" y="18"/>
                    </a:lnTo>
                    <a:lnTo>
                      <a:pt x="2" y="26"/>
                    </a:lnTo>
                    <a:lnTo>
                      <a:pt x="8" y="34"/>
                    </a:lnTo>
                    <a:lnTo>
                      <a:pt x="12" y="36"/>
                    </a:lnTo>
                    <a:lnTo>
                      <a:pt x="16" y="40"/>
                    </a:lnTo>
                    <a:lnTo>
                      <a:pt x="20" y="42"/>
                    </a:lnTo>
                    <a:lnTo>
                      <a:pt x="24" y="42"/>
                    </a:lnTo>
                    <a:lnTo>
                      <a:pt x="28" y="44"/>
                    </a:lnTo>
                    <a:lnTo>
                      <a:pt x="30" y="44"/>
                    </a:lnTo>
                    <a:lnTo>
                      <a:pt x="34" y="42"/>
                    </a:lnTo>
                    <a:lnTo>
                      <a:pt x="36" y="42"/>
                    </a:lnTo>
                    <a:close/>
                  </a:path>
                </a:pathLst>
              </a:custGeom>
              <a:solidFill>
                <a:srgbClr val="A51414"/>
              </a:solidFill>
              <a:ln w="9525">
                <a:noFill/>
                <a:round/>
                <a:headEnd/>
                <a:tailEnd/>
              </a:ln>
            </p:spPr>
            <p:txBody>
              <a:bodyPr>
                <a:prstTxWarp prst="textNoShape">
                  <a:avLst/>
                </a:prstTxWarp>
              </a:bodyPr>
              <a:lstStyle/>
              <a:p>
                <a:endParaRPr lang="en-US"/>
              </a:p>
            </p:txBody>
          </p:sp>
          <p:sp>
            <p:nvSpPr>
              <p:cNvPr id="55527" name="Freeform 574"/>
              <p:cNvSpPr>
                <a:spLocks noChangeAspect="1"/>
              </p:cNvSpPr>
              <p:nvPr/>
            </p:nvSpPr>
            <p:spPr bwMode="auto">
              <a:xfrm flipH="1">
                <a:off x="5034" y="2397"/>
                <a:ext cx="12" cy="12"/>
              </a:xfrm>
              <a:custGeom>
                <a:avLst/>
                <a:gdLst>
                  <a:gd name="T0" fmla="*/ 34 w 38"/>
                  <a:gd name="T1" fmla="*/ 38 h 40"/>
                  <a:gd name="T2" fmla="*/ 38 w 38"/>
                  <a:gd name="T3" fmla="*/ 32 h 40"/>
                  <a:gd name="T4" fmla="*/ 38 w 38"/>
                  <a:gd name="T5" fmla="*/ 26 h 40"/>
                  <a:gd name="T6" fmla="*/ 36 w 38"/>
                  <a:gd name="T7" fmla="*/ 18 h 40"/>
                  <a:gd name="T8" fmla="*/ 30 w 38"/>
                  <a:gd name="T9" fmla="*/ 10 h 40"/>
                  <a:gd name="T10" fmla="*/ 26 w 38"/>
                  <a:gd name="T11" fmla="*/ 6 h 40"/>
                  <a:gd name="T12" fmla="*/ 24 w 38"/>
                  <a:gd name="T13" fmla="*/ 4 h 40"/>
                  <a:gd name="T14" fmla="*/ 20 w 38"/>
                  <a:gd name="T15" fmla="*/ 2 h 40"/>
                  <a:gd name="T16" fmla="*/ 16 w 38"/>
                  <a:gd name="T17" fmla="*/ 0 h 40"/>
                  <a:gd name="T18" fmla="*/ 12 w 38"/>
                  <a:gd name="T19" fmla="*/ 0 h 40"/>
                  <a:gd name="T20" fmla="*/ 10 w 38"/>
                  <a:gd name="T21" fmla="*/ 0 h 40"/>
                  <a:gd name="T22" fmla="*/ 6 w 38"/>
                  <a:gd name="T23" fmla="*/ 2 h 40"/>
                  <a:gd name="T24" fmla="*/ 4 w 38"/>
                  <a:gd name="T25" fmla="*/ 2 h 40"/>
                  <a:gd name="T26" fmla="*/ 0 w 38"/>
                  <a:gd name="T27" fmla="*/ 8 h 40"/>
                  <a:gd name="T28" fmla="*/ 0 w 38"/>
                  <a:gd name="T29" fmla="*/ 16 h 40"/>
                  <a:gd name="T30" fmla="*/ 2 w 38"/>
                  <a:gd name="T31" fmla="*/ 24 h 40"/>
                  <a:gd name="T32" fmla="*/ 6 w 38"/>
                  <a:gd name="T33" fmla="*/ 30 h 40"/>
                  <a:gd name="T34" fmla="*/ 10 w 38"/>
                  <a:gd name="T35" fmla="*/ 34 h 40"/>
                  <a:gd name="T36" fmla="*/ 14 w 38"/>
                  <a:gd name="T37" fmla="*/ 36 h 40"/>
                  <a:gd name="T38" fmla="*/ 18 w 38"/>
                  <a:gd name="T39" fmla="*/ 38 h 40"/>
                  <a:gd name="T40" fmla="*/ 22 w 38"/>
                  <a:gd name="T41" fmla="*/ 40 h 40"/>
                  <a:gd name="T42" fmla="*/ 24 w 38"/>
                  <a:gd name="T43" fmla="*/ 40 h 40"/>
                  <a:gd name="T44" fmla="*/ 28 w 38"/>
                  <a:gd name="T45" fmla="*/ 40 h 40"/>
                  <a:gd name="T46" fmla="*/ 30 w 38"/>
                  <a:gd name="T47" fmla="*/ 40 h 40"/>
                  <a:gd name="T48" fmla="*/ 34 w 38"/>
                  <a:gd name="T49" fmla="*/ 38 h 40"/>
                  <a:gd name="T50" fmla="*/ 34 w 38"/>
                  <a:gd name="T51" fmla="*/ 38 h 4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8"/>
                  <a:gd name="T79" fmla="*/ 0 h 40"/>
                  <a:gd name="T80" fmla="*/ 38 w 38"/>
                  <a:gd name="T81" fmla="*/ 40 h 40"/>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8" h="40">
                    <a:moveTo>
                      <a:pt x="34" y="38"/>
                    </a:moveTo>
                    <a:lnTo>
                      <a:pt x="38" y="32"/>
                    </a:lnTo>
                    <a:lnTo>
                      <a:pt x="38" y="26"/>
                    </a:lnTo>
                    <a:lnTo>
                      <a:pt x="36" y="18"/>
                    </a:lnTo>
                    <a:lnTo>
                      <a:pt x="30" y="10"/>
                    </a:lnTo>
                    <a:lnTo>
                      <a:pt x="26" y="6"/>
                    </a:lnTo>
                    <a:lnTo>
                      <a:pt x="24" y="4"/>
                    </a:lnTo>
                    <a:lnTo>
                      <a:pt x="20" y="2"/>
                    </a:lnTo>
                    <a:lnTo>
                      <a:pt x="16" y="0"/>
                    </a:lnTo>
                    <a:lnTo>
                      <a:pt x="12" y="0"/>
                    </a:lnTo>
                    <a:lnTo>
                      <a:pt x="10" y="0"/>
                    </a:lnTo>
                    <a:lnTo>
                      <a:pt x="6" y="2"/>
                    </a:lnTo>
                    <a:lnTo>
                      <a:pt x="4" y="2"/>
                    </a:lnTo>
                    <a:lnTo>
                      <a:pt x="0" y="8"/>
                    </a:lnTo>
                    <a:lnTo>
                      <a:pt x="0" y="16"/>
                    </a:lnTo>
                    <a:lnTo>
                      <a:pt x="2" y="24"/>
                    </a:lnTo>
                    <a:lnTo>
                      <a:pt x="6" y="30"/>
                    </a:lnTo>
                    <a:lnTo>
                      <a:pt x="10" y="34"/>
                    </a:lnTo>
                    <a:lnTo>
                      <a:pt x="14" y="36"/>
                    </a:lnTo>
                    <a:lnTo>
                      <a:pt x="18" y="38"/>
                    </a:lnTo>
                    <a:lnTo>
                      <a:pt x="22" y="40"/>
                    </a:lnTo>
                    <a:lnTo>
                      <a:pt x="24" y="40"/>
                    </a:lnTo>
                    <a:lnTo>
                      <a:pt x="28" y="40"/>
                    </a:lnTo>
                    <a:lnTo>
                      <a:pt x="30" y="40"/>
                    </a:lnTo>
                    <a:lnTo>
                      <a:pt x="34" y="38"/>
                    </a:lnTo>
                    <a:close/>
                  </a:path>
                </a:pathLst>
              </a:custGeom>
              <a:solidFill>
                <a:srgbClr val="AF1919"/>
              </a:solidFill>
              <a:ln w="9525">
                <a:noFill/>
                <a:round/>
                <a:headEnd/>
                <a:tailEnd/>
              </a:ln>
            </p:spPr>
            <p:txBody>
              <a:bodyPr>
                <a:prstTxWarp prst="textNoShape">
                  <a:avLst/>
                </a:prstTxWarp>
              </a:bodyPr>
              <a:lstStyle/>
              <a:p>
                <a:endParaRPr lang="en-US"/>
              </a:p>
            </p:txBody>
          </p:sp>
          <p:sp>
            <p:nvSpPr>
              <p:cNvPr id="55528" name="Freeform 575"/>
              <p:cNvSpPr>
                <a:spLocks noChangeAspect="1"/>
              </p:cNvSpPr>
              <p:nvPr/>
            </p:nvSpPr>
            <p:spPr bwMode="auto">
              <a:xfrm flipH="1">
                <a:off x="5035" y="2397"/>
                <a:ext cx="11" cy="11"/>
              </a:xfrm>
              <a:custGeom>
                <a:avLst/>
                <a:gdLst>
                  <a:gd name="T0" fmla="*/ 32 w 36"/>
                  <a:gd name="T1" fmla="*/ 34 h 36"/>
                  <a:gd name="T2" fmla="*/ 36 w 36"/>
                  <a:gd name="T3" fmla="*/ 30 h 36"/>
                  <a:gd name="T4" fmla="*/ 36 w 36"/>
                  <a:gd name="T5" fmla="*/ 22 h 36"/>
                  <a:gd name="T6" fmla="*/ 34 w 36"/>
                  <a:gd name="T7" fmla="*/ 16 h 36"/>
                  <a:gd name="T8" fmla="*/ 30 w 36"/>
                  <a:gd name="T9" fmla="*/ 8 h 36"/>
                  <a:gd name="T10" fmla="*/ 26 w 36"/>
                  <a:gd name="T11" fmla="*/ 6 h 36"/>
                  <a:gd name="T12" fmla="*/ 24 w 36"/>
                  <a:gd name="T13" fmla="*/ 4 h 36"/>
                  <a:gd name="T14" fmla="*/ 20 w 36"/>
                  <a:gd name="T15" fmla="*/ 2 h 36"/>
                  <a:gd name="T16" fmla="*/ 16 w 36"/>
                  <a:gd name="T17" fmla="*/ 0 h 36"/>
                  <a:gd name="T18" fmla="*/ 14 w 36"/>
                  <a:gd name="T19" fmla="*/ 0 h 36"/>
                  <a:gd name="T20" fmla="*/ 10 w 36"/>
                  <a:gd name="T21" fmla="*/ 0 h 36"/>
                  <a:gd name="T22" fmla="*/ 6 w 36"/>
                  <a:gd name="T23" fmla="*/ 0 h 36"/>
                  <a:gd name="T24" fmla="*/ 4 w 36"/>
                  <a:gd name="T25" fmla="*/ 2 h 36"/>
                  <a:gd name="T26" fmla="*/ 2 w 36"/>
                  <a:gd name="T27" fmla="*/ 8 h 36"/>
                  <a:gd name="T28" fmla="*/ 0 w 36"/>
                  <a:gd name="T29" fmla="*/ 14 h 36"/>
                  <a:gd name="T30" fmla="*/ 4 w 36"/>
                  <a:gd name="T31" fmla="*/ 20 h 36"/>
                  <a:gd name="T32" fmla="*/ 8 w 36"/>
                  <a:gd name="T33" fmla="*/ 28 h 36"/>
                  <a:gd name="T34" fmla="*/ 10 w 36"/>
                  <a:gd name="T35" fmla="*/ 30 h 36"/>
                  <a:gd name="T36" fmla="*/ 14 w 36"/>
                  <a:gd name="T37" fmla="*/ 34 h 36"/>
                  <a:gd name="T38" fmla="*/ 18 w 36"/>
                  <a:gd name="T39" fmla="*/ 34 h 36"/>
                  <a:gd name="T40" fmla="*/ 22 w 36"/>
                  <a:gd name="T41" fmla="*/ 36 h 36"/>
                  <a:gd name="T42" fmla="*/ 24 w 36"/>
                  <a:gd name="T43" fmla="*/ 36 h 36"/>
                  <a:gd name="T44" fmla="*/ 28 w 36"/>
                  <a:gd name="T45" fmla="*/ 36 h 36"/>
                  <a:gd name="T46" fmla="*/ 30 w 36"/>
                  <a:gd name="T47" fmla="*/ 36 h 36"/>
                  <a:gd name="T48" fmla="*/ 32 w 36"/>
                  <a:gd name="T49" fmla="*/ 34 h 36"/>
                  <a:gd name="T50" fmla="*/ 32 w 36"/>
                  <a:gd name="T51" fmla="*/ 34 h 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6"/>
                  <a:gd name="T79" fmla="*/ 0 h 36"/>
                  <a:gd name="T80" fmla="*/ 36 w 36"/>
                  <a:gd name="T81" fmla="*/ 36 h 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6" h="36">
                    <a:moveTo>
                      <a:pt x="32" y="34"/>
                    </a:moveTo>
                    <a:lnTo>
                      <a:pt x="36" y="30"/>
                    </a:lnTo>
                    <a:lnTo>
                      <a:pt x="36" y="22"/>
                    </a:lnTo>
                    <a:lnTo>
                      <a:pt x="34" y="16"/>
                    </a:lnTo>
                    <a:lnTo>
                      <a:pt x="30" y="8"/>
                    </a:lnTo>
                    <a:lnTo>
                      <a:pt x="26" y="6"/>
                    </a:lnTo>
                    <a:lnTo>
                      <a:pt x="24" y="4"/>
                    </a:lnTo>
                    <a:lnTo>
                      <a:pt x="20" y="2"/>
                    </a:lnTo>
                    <a:lnTo>
                      <a:pt x="16" y="0"/>
                    </a:lnTo>
                    <a:lnTo>
                      <a:pt x="14" y="0"/>
                    </a:lnTo>
                    <a:lnTo>
                      <a:pt x="10" y="0"/>
                    </a:lnTo>
                    <a:lnTo>
                      <a:pt x="6" y="0"/>
                    </a:lnTo>
                    <a:lnTo>
                      <a:pt x="4" y="2"/>
                    </a:lnTo>
                    <a:lnTo>
                      <a:pt x="2" y="8"/>
                    </a:lnTo>
                    <a:lnTo>
                      <a:pt x="0" y="14"/>
                    </a:lnTo>
                    <a:lnTo>
                      <a:pt x="4" y="20"/>
                    </a:lnTo>
                    <a:lnTo>
                      <a:pt x="8" y="28"/>
                    </a:lnTo>
                    <a:lnTo>
                      <a:pt x="10" y="30"/>
                    </a:lnTo>
                    <a:lnTo>
                      <a:pt x="14" y="34"/>
                    </a:lnTo>
                    <a:lnTo>
                      <a:pt x="18" y="34"/>
                    </a:lnTo>
                    <a:lnTo>
                      <a:pt x="22" y="36"/>
                    </a:lnTo>
                    <a:lnTo>
                      <a:pt x="24" y="36"/>
                    </a:lnTo>
                    <a:lnTo>
                      <a:pt x="28" y="36"/>
                    </a:lnTo>
                    <a:lnTo>
                      <a:pt x="30" y="36"/>
                    </a:lnTo>
                    <a:lnTo>
                      <a:pt x="32" y="34"/>
                    </a:lnTo>
                    <a:close/>
                  </a:path>
                </a:pathLst>
              </a:custGeom>
              <a:solidFill>
                <a:srgbClr val="BA1C1C"/>
              </a:solidFill>
              <a:ln w="9525">
                <a:noFill/>
                <a:round/>
                <a:headEnd/>
                <a:tailEnd/>
              </a:ln>
            </p:spPr>
            <p:txBody>
              <a:bodyPr>
                <a:prstTxWarp prst="textNoShape">
                  <a:avLst/>
                </a:prstTxWarp>
              </a:bodyPr>
              <a:lstStyle/>
              <a:p>
                <a:endParaRPr lang="en-US"/>
              </a:p>
            </p:txBody>
          </p:sp>
          <p:sp>
            <p:nvSpPr>
              <p:cNvPr id="55529" name="Freeform 576"/>
              <p:cNvSpPr>
                <a:spLocks noChangeAspect="1"/>
              </p:cNvSpPr>
              <p:nvPr/>
            </p:nvSpPr>
            <p:spPr bwMode="auto">
              <a:xfrm flipH="1">
                <a:off x="5036" y="2397"/>
                <a:ext cx="10" cy="11"/>
              </a:xfrm>
              <a:custGeom>
                <a:avLst/>
                <a:gdLst>
                  <a:gd name="T0" fmla="*/ 30 w 32"/>
                  <a:gd name="T1" fmla="*/ 34 h 36"/>
                  <a:gd name="T2" fmla="*/ 32 w 32"/>
                  <a:gd name="T3" fmla="*/ 28 h 36"/>
                  <a:gd name="T4" fmla="*/ 32 w 32"/>
                  <a:gd name="T5" fmla="*/ 22 h 36"/>
                  <a:gd name="T6" fmla="*/ 32 w 32"/>
                  <a:gd name="T7" fmla="*/ 16 h 36"/>
                  <a:gd name="T8" fmla="*/ 26 w 32"/>
                  <a:gd name="T9" fmla="*/ 10 h 36"/>
                  <a:gd name="T10" fmla="*/ 24 w 32"/>
                  <a:gd name="T11" fmla="*/ 6 h 36"/>
                  <a:gd name="T12" fmla="*/ 20 w 32"/>
                  <a:gd name="T13" fmla="*/ 4 h 36"/>
                  <a:gd name="T14" fmla="*/ 18 w 32"/>
                  <a:gd name="T15" fmla="*/ 2 h 36"/>
                  <a:gd name="T16" fmla="*/ 14 w 32"/>
                  <a:gd name="T17" fmla="*/ 2 h 36"/>
                  <a:gd name="T18" fmla="*/ 12 w 32"/>
                  <a:gd name="T19" fmla="*/ 0 h 36"/>
                  <a:gd name="T20" fmla="*/ 8 w 32"/>
                  <a:gd name="T21" fmla="*/ 0 h 36"/>
                  <a:gd name="T22" fmla="*/ 6 w 32"/>
                  <a:gd name="T23" fmla="*/ 2 h 36"/>
                  <a:gd name="T24" fmla="*/ 4 w 32"/>
                  <a:gd name="T25" fmla="*/ 4 h 36"/>
                  <a:gd name="T26" fmla="*/ 0 w 32"/>
                  <a:gd name="T27" fmla="*/ 8 h 36"/>
                  <a:gd name="T28" fmla="*/ 0 w 32"/>
                  <a:gd name="T29" fmla="*/ 14 h 36"/>
                  <a:gd name="T30" fmla="*/ 2 w 32"/>
                  <a:gd name="T31" fmla="*/ 20 h 36"/>
                  <a:gd name="T32" fmla="*/ 6 w 32"/>
                  <a:gd name="T33" fmla="*/ 28 h 36"/>
                  <a:gd name="T34" fmla="*/ 10 w 32"/>
                  <a:gd name="T35" fmla="*/ 30 h 36"/>
                  <a:gd name="T36" fmla="*/ 12 w 32"/>
                  <a:gd name="T37" fmla="*/ 32 h 36"/>
                  <a:gd name="T38" fmla="*/ 16 w 32"/>
                  <a:gd name="T39" fmla="*/ 34 h 36"/>
                  <a:gd name="T40" fmla="*/ 20 w 32"/>
                  <a:gd name="T41" fmla="*/ 34 h 36"/>
                  <a:gd name="T42" fmla="*/ 22 w 32"/>
                  <a:gd name="T43" fmla="*/ 36 h 36"/>
                  <a:gd name="T44" fmla="*/ 24 w 32"/>
                  <a:gd name="T45" fmla="*/ 36 h 36"/>
                  <a:gd name="T46" fmla="*/ 28 w 32"/>
                  <a:gd name="T47" fmla="*/ 34 h 36"/>
                  <a:gd name="T48" fmla="*/ 30 w 32"/>
                  <a:gd name="T49" fmla="*/ 34 h 36"/>
                  <a:gd name="T50" fmla="*/ 30 w 32"/>
                  <a:gd name="T51" fmla="*/ 34 h 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2"/>
                  <a:gd name="T79" fmla="*/ 0 h 36"/>
                  <a:gd name="T80" fmla="*/ 32 w 32"/>
                  <a:gd name="T81" fmla="*/ 36 h 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2" h="36">
                    <a:moveTo>
                      <a:pt x="30" y="34"/>
                    </a:moveTo>
                    <a:lnTo>
                      <a:pt x="32" y="28"/>
                    </a:lnTo>
                    <a:lnTo>
                      <a:pt x="32" y="22"/>
                    </a:lnTo>
                    <a:lnTo>
                      <a:pt x="32" y="16"/>
                    </a:lnTo>
                    <a:lnTo>
                      <a:pt x="26" y="10"/>
                    </a:lnTo>
                    <a:lnTo>
                      <a:pt x="24" y="6"/>
                    </a:lnTo>
                    <a:lnTo>
                      <a:pt x="20" y="4"/>
                    </a:lnTo>
                    <a:lnTo>
                      <a:pt x="18" y="2"/>
                    </a:lnTo>
                    <a:lnTo>
                      <a:pt x="14" y="2"/>
                    </a:lnTo>
                    <a:lnTo>
                      <a:pt x="12" y="0"/>
                    </a:lnTo>
                    <a:lnTo>
                      <a:pt x="8" y="0"/>
                    </a:lnTo>
                    <a:lnTo>
                      <a:pt x="6" y="2"/>
                    </a:lnTo>
                    <a:lnTo>
                      <a:pt x="4" y="4"/>
                    </a:lnTo>
                    <a:lnTo>
                      <a:pt x="0" y="8"/>
                    </a:lnTo>
                    <a:lnTo>
                      <a:pt x="0" y="14"/>
                    </a:lnTo>
                    <a:lnTo>
                      <a:pt x="2" y="20"/>
                    </a:lnTo>
                    <a:lnTo>
                      <a:pt x="6" y="28"/>
                    </a:lnTo>
                    <a:lnTo>
                      <a:pt x="10" y="30"/>
                    </a:lnTo>
                    <a:lnTo>
                      <a:pt x="12" y="32"/>
                    </a:lnTo>
                    <a:lnTo>
                      <a:pt x="16" y="34"/>
                    </a:lnTo>
                    <a:lnTo>
                      <a:pt x="20" y="34"/>
                    </a:lnTo>
                    <a:lnTo>
                      <a:pt x="22" y="36"/>
                    </a:lnTo>
                    <a:lnTo>
                      <a:pt x="24" y="36"/>
                    </a:lnTo>
                    <a:lnTo>
                      <a:pt x="28" y="34"/>
                    </a:lnTo>
                    <a:lnTo>
                      <a:pt x="30" y="34"/>
                    </a:lnTo>
                    <a:close/>
                  </a:path>
                </a:pathLst>
              </a:custGeom>
              <a:solidFill>
                <a:srgbClr val="C42121"/>
              </a:solidFill>
              <a:ln w="9525">
                <a:noFill/>
                <a:round/>
                <a:headEnd/>
                <a:tailEnd/>
              </a:ln>
            </p:spPr>
            <p:txBody>
              <a:bodyPr>
                <a:prstTxWarp prst="textNoShape">
                  <a:avLst/>
                </a:prstTxWarp>
              </a:bodyPr>
              <a:lstStyle/>
              <a:p>
                <a:endParaRPr lang="en-US"/>
              </a:p>
            </p:txBody>
          </p:sp>
          <p:sp>
            <p:nvSpPr>
              <p:cNvPr id="55530" name="Freeform 577"/>
              <p:cNvSpPr>
                <a:spLocks noChangeAspect="1"/>
              </p:cNvSpPr>
              <p:nvPr/>
            </p:nvSpPr>
            <p:spPr bwMode="auto">
              <a:xfrm flipH="1">
                <a:off x="5036" y="2398"/>
                <a:ext cx="9" cy="10"/>
              </a:xfrm>
              <a:custGeom>
                <a:avLst/>
                <a:gdLst>
                  <a:gd name="T0" fmla="*/ 26 w 30"/>
                  <a:gd name="T1" fmla="*/ 30 h 32"/>
                  <a:gd name="T2" fmla="*/ 30 w 30"/>
                  <a:gd name="T3" fmla="*/ 26 h 32"/>
                  <a:gd name="T4" fmla="*/ 30 w 30"/>
                  <a:gd name="T5" fmla="*/ 20 h 32"/>
                  <a:gd name="T6" fmla="*/ 28 w 30"/>
                  <a:gd name="T7" fmla="*/ 14 h 32"/>
                  <a:gd name="T8" fmla="*/ 24 w 30"/>
                  <a:gd name="T9" fmla="*/ 8 h 32"/>
                  <a:gd name="T10" fmla="*/ 22 w 30"/>
                  <a:gd name="T11" fmla="*/ 6 h 32"/>
                  <a:gd name="T12" fmla="*/ 18 w 30"/>
                  <a:gd name="T13" fmla="*/ 4 h 32"/>
                  <a:gd name="T14" fmla="*/ 16 w 30"/>
                  <a:gd name="T15" fmla="*/ 2 h 32"/>
                  <a:gd name="T16" fmla="*/ 12 w 30"/>
                  <a:gd name="T17" fmla="*/ 2 h 32"/>
                  <a:gd name="T18" fmla="*/ 10 w 30"/>
                  <a:gd name="T19" fmla="*/ 0 h 32"/>
                  <a:gd name="T20" fmla="*/ 8 w 30"/>
                  <a:gd name="T21" fmla="*/ 0 h 32"/>
                  <a:gd name="T22" fmla="*/ 6 w 30"/>
                  <a:gd name="T23" fmla="*/ 2 h 32"/>
                  <a:gd name="T24" fmla="*/ 2 w 30"/>
                  <a:gd name="T25" fmla="*/ 2 h 32"/>
                  <a:gd name="T26" fmla="*/ 0 w 30"/>
                  <a:gd name="T27" fmla="*/ 6 h 32"/>
                  <a:gd name="T28" fmla="*/ 0 w 30"/>
                  <a:gd name="T29" fmla="*/ 12 h 32"/>
                  <a:gd name="T30" fmla="*/ 2 w 30"/>
                  <a:gd name="T31" fmla="*/ 18 h 32"/>
                  <a:gd name="T32" fmla="*/ 6 w 30"/>
                  <a:gd name="T33" fmla="*/ 24 h 32"/>
                  <a:gd name="T34" fmla="*/ 8 w 30"/>
                  <a:gd name="T35" fmla="*/ 26 h 32"/>
                  <a:gd name="T36" fmla="*/ 10 w 30"/>
                  <a:gd name="T37" fmla="*/ 28 h 32"/>
                  <a:gd name="T38" fmla="*/ 14 w 30"/>
                  <a:gd name="T39" fmla="*/ 30 h 32"/>
                  <a:gd name="T40" fmla="*/ 16 w 30"/>
                  <a:gd name="T41" fmla="*/ 32 h 32"/>
                  <a:gd name="T42" fmla="*/ 20 w 30"/>
                  <a:gd name="T43" fmla="*/ 32 h 32"/>
                  <a:gd name="T44" fmla="*/ 22 w 30"/>
                  <a:gd name="T45" fmla="*/ 32 h 32"/>
                  <a:gd name="T46" fmla="*/ 24 w 30"/>
                  <a:gd name="T47" fmla="*/ 32 h 32"/>
                  <a:gd name="T48" fmla="*/ 26 w 30"/>
                  <a:gd name="T49" fmla="*/ 30 h 32"/>
                  <a:gd name="T50" fmla="*/ 26 w 30"/>
                  <a:gd name="T51" fmla="*/ 30 h 3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0"/>
                  <a:gd name="T79" fmla="*/ 0 h 32"/>
                  <a:gd name="T80" fmla="*/ 30 w 30"/>
                  <a:gd name="T81" fmla="*/ 32 h 3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0" h="32">
                    <a:moveTo>
                      <a:pt x="26" y="30"/>
                    </a:moveTo>
                    <a:lnTo>
                      <a:pt x="30" y="26"/>
                    </a:lnTo>
                    <a:lnTo>
                      <a:pt x="30" y="20"/>
                    </a:lnTo>
                    <a:lnTo>
                      <a:pt x="28" y="14"/>
                    </a:lnTo>
                    <a:lnTo>
                      <a:pt x="24" y="8"/>
                    </a:lnTo>
                    <a:lnTo>
                      <a:pt x="22" y="6"/>
                    </a:lnTo>
                    <a:lnTo>
                      <a:pt x="18" y="4"/>
                    </a:lnTo>
                    <a:lnTo>
                      <a:pt x="16" y="2"/>
                    </a:lnTo>
                    <a:lnTo>
                      <a:pt x="12" y="2"/>
                    </a:lnTo>
                    <a:lnTo>
                      <a:pt x="10" y="0"/>
                    </a:lnTo>
                    <a:lnTo>
                      <a:pt x="8" y="0"/>
                    </a:lnTo>
                    <a:lnTo>
                      <a:pt x="6" y="2"/>
                    </a:lnTo>
                    <a:lnTo>
                      <a:pt x="2" y="2"/>
                    </a:lnTo>
                    <a:lnTo>
                      <a:pt x="0" y="6"/>
                    </a:lnTo>
                    <a:lnTo>
                      <a:pt x="0" y="12"/>
                    </a:lnTo>
                    <a:lnTo>
                      <a:pt x="2" y="18"/>
                    </a:lnTo>
                    <a:lnTo>
                      <a:pt x="6" y="24"/>
                    </a:lnTo>
                    <a:lnTo>
                      <a:pt x="8" y="26"/>
                    </a:lnTo>
                    <a:lnTo>
                      <a:pt x="10" y="28"/>
                    </a:lnTo>
                    <a:lnTo>
                      <a:pt x="14" y="30"/>
                    </a:lnTo>
                    <a:lnTo>
                      <a:pt x="16" y="32"/>
                    </a:lnTo>
                    <a:lnTo>
                      <a:pt x="20" y="32"/>
                    </a:lnTo>
                    <a:lnTo>
                      <a:pt x="22" y="32"/>
                    </a:lnTo>
                    <a:lnTo>
                      <a:pt x="24" y="32"/>
                    </a:lnTo>
                    <a:lnTo>
                      <a:pt x="26" y="30"/>
                    </a:lnTo>
                    <a:close/>
                  </a:path>
                </a:pathLst>
              </a:custGeom>
              <a:solidFill>
                <a:srgbClr val="CE2626"/>
              </a:solidFill>
              <a:ln w="9525">
                <a:noFill/>
                <a:round/>
                <a:headEnd/>
                <a:tailEnd/>
              </a:ln>
            </p:spPr>
            <p:txBody>
              <a:bodyPr>
                <a:prstTxWarp prst="textNoShape">
                  <a:avLst/>
                </a:prstTxWarp>
              </a:bodyPr>
              <a:lstStyle/>
              <a:p>
                <a:endParaRPr lang="en-US"/>
              </a:p>
            </p:txBody>
          </p:sp>
          <p:sp>
            <p:nvSpPr>
              <p:cNvPr id="55531" name="Freeform 578"/>
              <p:cNvSpPr>
                <a:spLocks noChangeAspect="1"/>
              </p:cNvSpPr>
              <p:nvPr/>
            </p:nvSpPr>
            <p:spPr bwMode="auto">
              <a:xfrm flipH="1">
                <a:off x="5036" y="2398"/>
                <a:ext cx="9" cy="9"/>
              </a:xfrm>
              <a:custGeom>
                <a:avLst/>
                <a:gdLst>
                  <a:gd name="T0" fmla="*/ 26 w 28"/>
                  <a:gd name="T1" fmla="*/ 26 h 28"/>
                  <a:gd name="T2" fmla="*/ 28 w 28"/>
                  <a:gd name="T3" fmla="*/ 22 h 28"/>
                  <a:gd name="T4" fmla="*/ 28 w 28"/>
                  <a:gd name="T5" fmla="*/ 18 h 28"/>
                  <a:gd name="T6" fmla="*/ 26 w 28"/>
                  <a:gd name="T7" fmla="*/ 12 h 28"/>
                  <a:gd name="T8" fmla="*/ 22 w 28"/>
                  <a:gd name="T9" fmla="*/ 8 h 28"/>
                  <a:gd name="T10" fmla="*/ 20 w 28"/>
                  <a:gd name="T11" fmla="*/ 4 h 28"/>
                  <a:gd name="T12" fmla="*/ 18 w 28"/>
                  <a:gd name="T13" fmla="*/ 4 h 28"/>
                  <a:gd name="T14" fmla="*/ 16 w 28"/>
                  <a:gd name="T15" fmla="*/ 2 h 28"/>
                  <a:gd name="T16" fmla="*/ 14 w 28"/>
                  <a:gd name="T17" fmla="*/ 0 h 28"/>
                  <a:gd name="T18" fmla="*/ 10 w 28"/>
                  <a:gd name="T19" fmla="*/ 0 h 28"/>
                  <a:gd name="T20" fmla="*/ 8 w 28"/>
                  <a:gd name="T21" fmla="*/ 0 h 28"/>
                  <a:gd name="T22" fmla="*/ 6 w 28"/>
                  <a:gd name="T23" fmla="*/ 0 h 28"/>
                  <a:gd name="T24" fmla="*/ 4 w 28"/>
                  <a:gd name="T25" fmla="*/ 2 h 28"/>
                  <a:gd name="T26" fmla="*/ 2 w 28"/>
                  <a:gd name="T27" fmla="*/ 6 h 28"/>
                  <a:gd name="T28" fmla="*/ 0 w 28"/>
                  <a:gd name="T29" fmla="*/ 10 h 28"/>
                  <a:gd name="T30" fmla="*/ 2 w 28"/>
                  <a:gd name="T31" fmla="*/ 16 h 28"/>
                  <a:gd name="T32" fmla="*/ 6 w 28"/>
                  <a:gd name="T33" fmla="*/ 22 h 28"/>
                  <a:gd name="T34" fmla="*/ 8 w 28"/>
                  <a:gd name="T35" fmla="*/ 24 h 28"/>
                  <a:gd name="T36" fmla="*/ 10 w 28"/>
                  <a:gd name="T37" fmla="*/ 26 h 28"/>
                  <a:gd name="T38" fmla="*/ 14 w 28"/>
                  <a:gd name="T39" fmla="*/ 28 h 28"/>
                  <a:gd name="T40" fmla="*/ 16 w 28"/>
                  <a:gd name="T41" fmla="*/ 28 h 28"/>
                  <a:gd name="T42" fmla="*/ 18 w 28"/>
                  <a:gd name="T43" fmla="*/ 28 h 28"/>
                  <a:gd name="T44" fmla="*/ 22 w 28"/>
                  <a:gd name="T45" fmla="*/ 28 h 28"/>
                  <a:gd name="T46" fmla="*/ 24 w 28"/>
                  <a:gd name="T47" fmla="*/ 28 h 28"/>
                  <a:gd name="T48" fmla="*/ 26 w 28"/>
                  <a:gd name="T49" fmla="*/ 26 h 28"/>
                  <a:gd name="T50" fmla="*/ 26 w 28"/>
                  <a:gd name="T51" fmla="*/ 26 h 2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8"/>
                  <a:gd name="T79" fmla="*/ 0 h 28"/>
                  <a:gd name="T80" fmla="*/ 28 w 28"/>
                  <a:gd name="T81" fmla="*/ 28 h 28"/>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8" h="28">
                    <a:moveTo>
                      <a:pt x="26" y="26"/>
                    </a:moveTo>
                    <a:lnTo>
                      <a:pt x="28" y="22"/>
                    </a:lnTo>
                    <a:lnTo>
                      <a:pt x="28" y="18"/>
                    </a:lnTo>
                    <a:lnTo>
                      <a:pt x="26" y="12"/>
                    </a:lnTo>
                    <a:lnTo>
                      <a:pt x="22" y="8"/>
                    </a:lnTo>
                    <a:lnTo>
                      <a:pt x="20" y="4"/>
                    </a:lnTo>
                    <a:lnTo>
                      <a:pt x="18" y="4"/>
                    </a:lnTo>
                    <a:lnTo>
                      <a:pt x="16" y="2"/>
                    </a:lnTo>
                    <a:lnTo>
                      <a:pt x="14" y="0"/>
                    </a:lnTo>
                    <a:lnTo>
                      <a:pt x="10" y="0"/>
                    </a:lnTo>
                    <a:lnTo>
                      <a:pt x="8" y="0"/>
                    </a:lnTo>
                    <a:lnTo>
                      <a:pt x="6" y="0"/>
                    </a:lnTo>
                    <a:lnTo>
                      <a:pt x="4" y="2"/>
                    </a:lnTo>
                    <a:lnTo>
                      <a:pt x="2" y="6"/>
                    </a:lnTo>
                    <a:lnTo>
                      <a:pt x="0" y="10"/>
                    </a:lnTo>
                    <a:lnTo>
                      <a:pt x="2" y="16"/>
                    </a:lnTo>
                    <a:lnTo>
                      <a:pt x="6" y="22"/>
                    </a:lnTo>
                    <a:lnTo>
                      <a:pt x="8" y="24"/>
                    </a:lnTo>
                    <a:lnTo>
                      <a:pt x="10" y="26"/>
                    </a:lnTo>
                    <a:lnTo>
                      <a:pt x="14" y="28"/>
                    </a:lnTo>
                    <a:lnTo>
                      <a:pt x="16" y="28"/>
                    </a:lnTo>
                    <a:lnTo>
                      <a:pt x="18" y="28"/>
                    </a:lnTo>
                    <a:lnTo>
                      <a:pt x="22" y="28"/>
                    </a:lnTo>
                    <a:lnTo>
                      <a:pt x="24" y="28"/>
                    </a:lnTo>
                    <a:lnTo>
                      <a:pt x="26" y="26"/>
                    </a:lnTo>
                    <a:close/>
                  </a:path>
                </a:pathLst>
              </a:custGeom>
              <a:solidFill>
                <a:srgbClr val="D82B2B"/>
              </a:solidFill>
              <a:ln w="9525">
                <a:noFill/>
                <a:round/>
                <a:headEnd/>
                <a:tailEnd/>
              </a:ln>
            </p:spPr>
            <p:txBody>
              <a:bodyPr>
                <a:prstTxWarp prst="textNoShape">
                  <a:avLst/>
                </a:prstTxWarp>
              </a:bodyPr>
              <a:lstStyle/>
              <a:p>
                <a:endParaRPr lang="en-US"/>
              </a:p>
            </p:txBody>
          </p:sp>
          <p:sp>
            <p:nvSpPr>
              <p:cNvPr id="55532" name="Freeform 579"/>
              <p:cNvSpPr>
                <a:spLocks noChangeAspect="1"/>
              </p:cNvSpPr>
              <p:nvPr/>
            </p:nvSpPr>
            <p:spPr bwMode="auto">
              <a:xfrm flipH="1">
                <a:off x="5037" y="2399"/>
                <a:ext cx="7" cy="7"/>
              </a:xfrm>
              <a:custGeom>
                <a:avLst/>
                <a:gdLst>
                  <a:gd name="T0" fmla="*/ 22 w 24"/>
                  <a:gd name="T1" fmla="*/ 24 h 24"/>
                  <a:gd name="T2" fmla="*/ 24 w 24"/>
                  <a:gd name="T3" fmla="*/ 20 h 24"/>
                  <a:gd name="T4" fmla="*/ 24 w 24"/>
                  <a:gd name="T5" fmla="*/ 16 h 24"/>
                  <a:gd name="T6" fmla="*/ 24 w 24"/>
                  <a:gd name="T7" fmla="*/ 10 h 24"/>
                  <a:gd name="T8" fmla="*/ 20 w 24"/>
                  <a:gd name="T9" fmla="*/ 6 h 24"/>
                  <a:gd name="T10" fmla="*/ 16 w 24"/>
                  <a:gd name="T11" fmla="*/ 2 h 24"/>
                  <a:gd name="T12" fmla="*/ 12 w 24"/>
                  <a:gd name="T13" fmla="*/ 0 h 24"/>
                  <a:gd name="T14" fmla="*/ 6 w 24"/>
                  <a:gd name="T15" fmla="*/ 0 h 24"/>
                  <a:gd name="T16" fmla="*/ 4 w 24"/>
                  <a:gd name="T17" fmla="*/ 2 h 24"/>
                  <a:gd name="T18" fmla="*/ 0 w 24"/>
                  <a:gd name="T19" fmla="*/ 4 h 24"/>
                  <a:gd name="T20" fmla="*/ 0 w 24"/>
                  <a:gd name="T21" fmla="*/ 10 h 24"/>
                  <a:gd name="T22" fmla="*/ 2 w 24"/>
                  <a:gd name="T23" fmla="*/ 14 h 24"/>
                  <a:gd name="T24" fmla="*/ 6 w 24"/>
                  <a:gd name="T25" fmla="*/ 20 h 24"/>
                  <a:gd name="T26" fmla="*/ 10 w 24"/>
                  <a:gd name="T27" fmla="*/ 22 h 24"/>
                  <a:gd name="T28" fmla="*/ 14 w 24"/>
                  <a:gd name="T29" fmla="*/ 24 h 24"/>
                  <a:gd name="T30" fmla="*/ 18 w 24"/>
                  <a:gd name="T31" fmla="*/ 24 h 24"/>
                  <a:gd name="T32" fmla="*/ 22 w 24"/>
                  <a:gd name="T33" fmla="*/ 24 h 24"/>
                  <a:gd name="T34" fmla="*/ 22 w 24"/>
                  <a:gd name="T35" fmla="*/ 24 h 2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4"/>
                  <a:gd name="T55" fmla="*/ 0 h 24"/>
                  <a:gd name="T56" fmla="*/ 24 w 24"/>
                  <a:gd name="T57" fmla="*/ 24 h 2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4" h="24">
                    <a:moveTo>
                      <a:pt x="22" y="24"/>
                    </a:moveTo>
                    <a:lnTo>
                      <a:pt x="24" y="20"/>
                    </a:lnTo>
                    <a:lnTo>
                      <a:pt x="24" y="16"/>
                    </a:lnTo>
                    <a:lnTo>
                      <a:pt x="24" y="10"/>
                    </a:lnTo>
                    <a:lnTo>
                      <a:pt x="20" y="6"/>
                    </a:lnTo>
                    <a:lnTo>
                      <a:pt x="16" y="2"/>
                    </a:lnTo>
                    <a:lnTo>
                      <a:pt x="12" y="0"/>
                    </a:lnTo>
                    <a:lnTo>
                      <a:pt x="6" y="0"/>
                    </a:lnTo>
                    <a:lnTo>
                      <a:pt x="4" y="2"/>
                    </a:lnTo>
                    <a:lnTo>
                      <a:pt x="0" y="4"/>
                    </a:lnTo>
                    <a:lnTo>
                      <a:pt x="0" y="10"/>
                    </a:lnTo>
                    <a:lnTo>
                      <a:pt x="2" y="14"/>
                    </a:lnTo>
                    <a:lnTo>
                      <a:pt x="6" y="20"/>
                    </a:lnTo>
                    <a:lnTo>
                      <a:pt x="10" y="22"/>
                    </a:lnTo>
                    <a:lnTo>
                      <a:pt x="14" y="24"/>
                    </a:lnTo>
                    <a:lnTo>
                      <a:pt x="18" y="24"/>
                    </a:lnTo>
                    <a:lnTo>
                      <a:pt x="22" y="24"/>
                    </a:lnTo>
                    <a:close/>
                  </a:path>
                </a:pathLst>
              </a:custGeom>
              <a:solidFill>
                <a:srgbClr val="E23030"/>
              </a:solidFill>
              <a:ln w="9525">
                <a:noFill/>
                <a:round/>
                <a:headEnd/>
                <a:tailEnd/>
              </a:ln>
            </p:spPr>
            <p:txBody>
              <a:bodyPr>
                <a:prstTxWarp prst="textNoShape">
                  <a:avLst/>
                </a:prstTxWarp>
              </a:bodyPr>
              <a:lstStyle/>
              <a:p>
                <a:endParaRPr lang="en-US"/>
              </a:p>
            </p:txBody>
          </p:sp>
          <p:sp>
            <p:nvSpPr>
              <p:cNvPr id="55533" name="Freeform 580"/>
              <p:cNvSpPr>
                <a:spLocks noChangeAspect="1"/>
              </p:cNvSpPr>
              <p:nvPr/>
            </p:nvSpPr>
            <p:spPr bwMode="auto">
              <a:xfrm flipH="1">
                <a:off x="5037" y="2400"/>
                <a:ext cx="7" cy="6"/>
              </a:xfrm>
              <a:custGeom>
                <a:avLst/>
                <a:gdLst>
                  <a:gd name="T0" fmla="*/ 18 w 22"/>
                  <a:gd name="T1" fmla="*/ 20 h 22"/>
                  <a:gd name="T2" fmla="*/ 22 w 22"/>
                  <a:gd name="T3" fmla="*/ 18 h 22"/>
                  <a:gd name="T4" fmla="*/ 22 w 22"/>
                  <a:gd name="T5" fmla="*/ 14 h 22"/>
                  <a:gd name="T6" fmla="*/ 20 w 22"/>
                  <a:gd name="T7" fmla="*/ 10 h 22"/>
                  <a:gd name="T8" fmla="*/ 18 w 22"/>
                  <a:gd name="T9" fmla="*/ 4 h 22"/>
                  <a:gd name="T10" fmla="*/ 14 w 22"/>
                  <a:gd name="T11" fmla="*/ 0 h 22"/>
                  <a:gd name="T12" fmla="*/ 10 w 22"/>
                  <a:gd name="T13" fmla="*/ 0 h 22"/>
                  <a:gd name="T14" fmla="*/ 6 w 22"/>
                  <a:gd name="T15" fmla="*/ 0 h 22"/>
                  <a:gd name="T16" fmla="*/ 2 w 22"/>
                  <a:gd name="T17" fmla="*/ 0 h 22"/>
                  <a:gd name="T18" fmla="*/ 0 w 22"/>
                  <a:gd name="T19" fmla="*/ 4 h 22"/>
                  <a:gd name="T20" fmla="*/ 0 w 22"/>
                  <a:gd name="T21" fmla="*/ 8 h 22"/>
                  <a:gd name="T22" fmla="*/ 2 w 22"/>
                  <a:gd name="T23" fmla="*/ 12 h 22"/>
                  <a:gd name="T24" fmla="*/ 4 w 22"/>
                  <a:gd name="T25" fmla="*/ 16 h 22"/>
                  <a:gd name="T26" fmla="*/ 8 w 22"/>
                  <a:gd name="T27" fmla="*/ 20 h 22"/>
                  <a:gd name="T28" fmla="*/ 12 w 22"/>
                  <a:gd name="T29" fmla="*/ 22 h 22"/>
                  <a:gd name="T30" fmla="*/ 16 w 22"/>
                  <a:gd name="T31" fmla="*/ 22 h 22"/>
                  <a:gd name="T32" fmla="*/ 18 w 22"/>
                  <a:gd name="T33" fmla="*/ 20 h 22"/>
                  <a:gd name="T34" fmla="*/ 18 w 22"/>
                  <a:gd name="T35" fmla="*/ 20 h 2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2"/>
                  <a:gd name="T55" fmla="*/ 0 h 22"/>
                  <a:gd name="T56" fmla="*/ 22 w 22"/>
                  <a:gd name="T57" fmla="*/ 22 h 2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2" h="22">
                    <a:moveTo>
                      <a:pt x="18" y="20"/>
                    </a:moveTo>
                    <a:lnTo>
                      <a:pt x="22" y="18"/>
                    </a:lnTo>
                    <a:lnTo>
                      <a:pt x="22" y="14"/>
                    </a:lnTo>
                    <a:lnTo>
                      <a:pt x="20" y="10"/>
                    </a:lnTo>
                    <a:lnTo>
                      <a:pt x="18" y="4"/>
                    </a:lnTo>
                    <a:lnTo>
                      <a:pt x="14" y="0"/>
                    </a:lnTo>
                    <a:lnTo>
                      <a:pt x="10" y="0"/>
                    </a:lnTo>
                    <a:lnTo>
                      <a:pt x="6" y="0"/>
                    </a:lnTo>
                    <a:lnTo>
                      <a:pt x="2" y="0"/>
                    </a:lnTo>
                    <a:lnTo>
                      <a:pt x="0" y="4"/>
                    </a:lnTo>
                    <a:lnTo>
                      <a:pt x="0" y="8"/>
                    </a:lnTo>
                    <a:lnTo>
                      <a:pt x="2" y="12"/>
                    </a:lnTo>
                    <a:lnTo>
                      <a:pt x="4" y="16"/>
                    </a:lnTo>
                    <a:lnTo>
                      <a:pt x="8" y="20"/>
                    </a:lnTo>
                    <a:lnTo>
                      <a:pt x="12" y="22"/>
                    </a:lnTo>
                    <a:lnTo>
                      <a:pt x="16" y="22"/>
                    </a:lnTo>
                    <a:lnTo>
                      <a:pt x="18" y="20"/>
                    </a:lnTo>
                    <a:close/>
                  </a:path>
                </a:pathLst>
              </a:custGeom>
              <a:solidFill>
                <a:srgbClr val="EA3535"/>
              </a:solidFill>
              <a:ln w="9525">
                <a:noFill/>
                <a:round/>
                <a:headEnd/>
                <a:tailEnd/>
              </a:ln>
            </p:spPr>
            <p:txBody>
              <a:bodyPr>
                <a:prstTxWarp prst="textNoShape">
                  <a:avLst/>
                </a:prstTxWarp>
              </a:bodyPr>
              <a:lstStyle/>
              <a:p>
                <a:endParaRPr lang="en-US"/>
              </a:p>
            </p:txBody>
          </p:sp>
          <p:sp>
            <p:nvSpPr>
              <p:cNvPr id="55534" name="Freeform 581"/>
              <p:cNvSpPr>
                <a:spLocks noChangeAspect="1"/>
              </p:cNvSpPr>
              <p:nvPr/>
            </p:nvSpPr>
            <p:spPr bwMode="auto">
              <a:xfrm flipH="1">
                <a:off x="5038" y="2400"/>
                <a:ext cx="5" cy="6"/>
              </a:xfrm>
              <a:custGeom>
                <a:avLst/>
                <a:gdLst>
                  <a:gd name="T0" fmla="*/ 16 w 18"/>
                  <a:gd name="T1" fmla="*/ 18 h 20"/>
                  <a:gd name="T2" fmla="*/ 18 w 18"/>
                  <a:gd name="T3" fmla="*/ 16 h 20"/>
                  <a:gd name="T4" fmla="*/ 18 w 18"/>
                  <a:gd name="T5" fmla="*/ 14 h 20"/>
                  <a:gd name="T6" fmla="*/ 16 w 18"/>
                  <a:gd name="T7" fmla="*/ 10 h 20"/>
                  <a:gd name="T8" fmla="*/ 14 w 18"/>
                  <a:gd name="T9" fmla="*/ 6 h 20"/>
                  <a:gd name="T10" fmla="*/ 10 w 18"/>
                  <a:gd name="T11" fmla="*/ 2 h 20"/>
                  <a:gd name="T12" fmla="*/ 8 w 18"/>
                  <a:gd name="T13" fmla="*/ 0 h 20"/>
                  <a:gd name="T14" fmla="*/ 4 w 18"/>
                  <a:gd name="T15" fmla="*/ 0 h 20"/>
                  <a:gd name="T16" fmla="*/ 2 w 18"/>
                  <a:gd name="T17" fmla="*/ 2 h 20"/>
                  <a:gd name="T18" fmla="*/ 0 w 18"/>
                  <a:gd name="T19" fmla="*/ 4 h 20"/>
                  <a:gd name="T20" fmla="*/ 0 w 18"/>
                  <a:gd name="T21" fmla="*/ 8 h 20"/>
                  <a:gd name="T22" fmla="*/ 0 w 18"/>
                  <a:gd name="T23" fmla="*/ 12 h 20"/>
                  <a:gd name="T24" fmla="*/ 4 w 18"/>
                  <a:gd name="T25" fmla="*/ 16 h 20"/>
                  <a:gd name="T26" fmla="*/ 6 w 18"/>
                  <a:gd name="T27" fmla="*/ 18 h 20"/>
                  <a:gd name="T28" fmla="*/ 10 w 18"/>
                  <a:gd name="T29" fmla="*/ 20 h 20"/>
                  <a:gd name="T30" fmla="*/ 12 w 18"/>
                  <a:gd name="T31" fmla="*/ 20 h 20"/>
                  <a:gd name="T32" fmla="*/ 16 w 18"/>
                  <a:gd name="T33" fmla="*/ 18 h 20"/>
                  <a:gd name="T34" fmla="*/ 16 w 18"/>
                  <a:gd name="T35" fmla="*/ 18 h 2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8"/>
                  <a:gd name="T55" fmla="*/ 0 h 20"/>
                  <a:gd name="T56" fmla="*/ 18 w 18"/>
                  <a:gd name="T57" fmla="*/ 20 h 20"/>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8" h="20">
                    <a:moveTo>
                      <a:pt x="16" y="18"/>
                    </a:moveTo>
                    <a:lnTo>
                      <a:pt x="18" y="16"/>
                    </a:lnTo>
                    <a:lnTo>
                      <a:pt x="18" y="14"/>
                    </a:lnTo>
                    <a:lnTo>
                      <a:pt x="16" y="10"/>
                    </a:lnTo>
                    <a:lnTo>
                      <a:pt x="14" y="6"/>
                    </a:lnTo>
                    <a:lnTo>
                      <a:pt x="10" y="2"/>
                    </a:lnTo>
                    <a:lnTo>
                      <a:pt x="8" y="0"/>
                    </a:lnTo>
                    <a:lnTo>
                      <a:pt x="4" y="0"/>
                    </a:lnTo>
                    <a:lnTo>
                      <a:pt x="2" y="2"/>
                    </a:lnTo>
                    <a:lnTo>
                      <a:pt x="0" y="4"/>
                    </a:lnTo>
                    <a:lnTo>
                      <a:pt x="0" y="8"/>
                    </a:lnTo>
                    <a:lnTo>
                      <a:pt x="0" y="12"/>
                    </a:lnTo>
                    <a:lnTo>
                      <a:pt x="4" y="16"/>
                    </a:lnTo>
                    <a:lnTo>
                      <a:pt x="6" y="18"/>
                    </a:lnTo>
                    <a:lnTo>
                      <a:pt x="10" y="20"/>
                    </a:lnTo>
                    <a:lnTo>
                      <a:pt x="12" y="20"/>
                    </a:lnTo>
                    <a:lnTo>
                      <a:pt x="16" y="18"/>
                    </a:lnTo>
                    <a:close/>
                  </a:path>
                </a:pathLst>
              </a:custGeom>
              <a:solidFill>
                <a:srgbClr val="F43A3A"/>
              </a:solidFill>
              <a:ln w="9525">
                <a:noFill/>
                <a:round/>
                <a:headEnd/>
                <a:tailEnd/>
              </a:ln>
            </p:spPr>
            <p:txBody>
              <a:bodyPr>
                <a:prstTxWarp prst="textNoShape">
                  <a:avLst/>
                </a:prstTxWarp>
              </a:bodyPr>
              <a:lstStyle/>
              <a:p>
                <a:endParaRPr lang="en-US"/>
              </a:p>
            </p:txBody>
          </p:sp>
          <p:sp>
            <p:nvSpPr>
              <p:cNvPr id="55535" name="Freeform 582"/>
              <p:cNvSpPr>
                <a:spLocks noChangeAspect="1"/>
              </p:cNvSpPr>
              <p:nvPr/>
            </p:nvSpPr>
            <p:spPr bwMode="auto">
              <a:xfrm flipH="1">
                <a:off x="5038" y="2400"/>
                <a:ext cx="5" cy="5"/>
              </a:xfrm>
              <a:custGeom>
                <a:avLst/>
                <a:gdLst>
                  <a:gd name="T0" fmla="*/ 14 w 16"/>
                  <a:gd name="T1" fmla="*/ 16 h 16"/>
                  <a:gd name="T2" fmla="*/ 16 w 16"/>
                  <a:gd name="T3" fmla="*/ 14 h 16"/>
                  <a:gd name="T4" fmla="*/ 16 w 16"/>
                  <a:gd name="T5" fmla="*/ 10 h 16"/>
                  <a:gd name="T6" fmla="*/ 16 w 16"/>
                  <a:gd name="T7" fmla="*/ 8 h 16"/>
                  <a:gd name="T8" fmla="*/ 14 w 16"/>
                  <a:gd name="T9" fmla="*/ 4 h 16"/>
                  <a:gd name="T10" fmla="*/ 10 w 16"/>
                  <a:gd name="T11" fmla="*/ 2 h 16"/>
                  <a:gd name="T12" fmla="*/ 8 w 16"/>
                  <a:gd name="T13" fmla="*/ 0 h 16"/>
                  <a:gd name="T14" fmla="*/ 4 w 16"/>
                  <a:gd name="T15" fmla="*/ 0 h 16"/>
                  <a:gd name="T16" fmla="*/ 2 w 16"/>
                  <a:gd name="T17" fmla="*/ 2 h 16"/>
                  <a:gd name="T18" fmla="*/ 0 w 16"/>
                  <a:gd name="T19" fmla="*/ 4 h 16"/>
                  <a:gd name="T20" fmla="*/ 0 w 16"/>
                  <a:gd name="T21" fmla="*/ 6 h 16"/>
                  <a:gd name="T22" fmla="*/ 2 w 16"/>
                  <a:gd name="T23" fmla="*/ 10 h 16"/>
                  <a:gd name="T24" fmla="*/ 4 w 16"/>
                  <a:gd name="T25" fmla="*/ 12 h 16"/>
                  <a:gd name="T26" fmla="*/ 6 w 16"/>
                  <a:gd name="T27" fmla="*/ 16 h 16"/>
                  <a:gd name="T28" fmla="*/ 10 w 16"/>
                  <a:gd name="T29" fmla="*/ 16 h 16"/>
                  <a:gd name="T30" fmla="*/ 12 w 16"/>
                  <a:gd name="T31" fmla="*/ 16 h 16"/>
                  <a:gd name="T32" fmla="*/ 14 w 16"/>
                  <a:gd name="T33" fmla="*/ 16 h 16"/>
                  <a:gd name="T34" fmla="*/ 14 w 16"/>
                  <a:gd name="T35" fmla="*/ 16 h 1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6"/>
                  <a:gd name="T55" fmla="*/ 0 h 16"/>
                  <a:gd name="T56" fmla="*/ 16 w 16"/>
                  <a:gd name="T57" fmla="*/ 16 h 1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6" h="16">
                    <a:moveTo>
                      <a:pt x="14" y="16"/>
                    </a:moveTo>
                    <a:lnTo>
                      <a:pt x="16" y="14"/>
                    </a:lnTo>
                    <a:lnTo>
                      <a:pt x="16" y="10"/>
                    </a:lnTo>
                    <a:lnTo>
                      <a:pt x="16" y="8"/>
                    </a:lnTo>
                    <a:lnTo>
                      <a:pt x="14" y="4"/>
                    </a:lnTo>
                    <a:lnTo>
                      <a:pt x="10" y="2"/>
                    </a:lnTo>
                    <a:lnTo>
                      <a:pt x="8" y="0"/>
                    </a:lnTo>
                    <a:lnTo>
                      <a:pt x="4" y="0"/>
                    </a:lnTo>
                    <a:lnTo>
                      <a:pt x="2" y="2"/>
                    </a:lnTo>
                    <a:lnTo>
                      <a:pt x="0" y="4"/>
                    </a:lnTo>
                    <a:lnTo>
                      <a:pt x="0" y="6"/>
                    </a:lnTo>
                    <a:lnTo>
                      <a:pt x="2" y="10"/>
                    </a:lnTo>
                    <a:lnTo>
                      <a:pt x="4" y="12"/>
                    </a:lnTo>
                    <a:lnTo>
                      <a:pt x="6" y="16"/>
                    </a:lnTo>
                    <a:lnTo>
                      <a:pt x="10" y="16"/>
                    </a:lnTo>
                    <a:lnTo>
                      <a:pt x="12" y="16"/>
                    </a:lnTo>
                    <a:lnTo>
                      <a:pt x="14" y="16"/>
                    </a:lnTo>
                    <a:close/>
                  </a:path>
                </a:pathLst>
              </a:custGeom>
              <a:solidFill>
                <a:srgbClr val="FF3F3F"/>
              </a:solidFill>
              <a:ln w="9525">
                <a:noFill/>
                <a:round/>
                <a:headEnd/>
                <a:tailEnd/>
              </a:ln>
            </p:spPr>
            <p:txBody>
              <a:bodyPr>
                <a:prstTxWarp prst="textNoShape">
                  <a:avLst/>
                </a:prstTxWarp>
              </a:bodyPr>
              <a:lstStyle/>
              <a:p>
                <a:endParaRPr lang="en-US"/>
              </a:p>
            </p:txBody>
          </p:sp>
          <p:sp>
            <p:nvSpPr>
              <p:cNvPr id="55536" name="Freeform 583"/>
              <p:cNvSpPr>
                <a:spLocks noChangeAspect="1"/>
              </p:cNvSpPr>
              <p:nvPr/>
            </p:nvSpPr>
            <p:spPr bwMode="auto">
              <a:xfrm flipH="1">
                <a:off x="5048" y="2376"/>
                <a:ext cx="3" cy="1"/>
              </a:xfrm>
              <a:custGeom>
                <a:avLst/>
                <a:gdLst>
                  <a:gd name="T0" fmla="*/ 4 w 10"/>
                  <a:gd name="T1" fmla="*/ 4 h 4"/>
                  <a:gd name="T2" fmla="*/ 6 w 10"/>
                  <a:gd name="T3" fmla="*/ 4 h 4"/>
                  <a:gd name="T4" fmla="*/ 8 w 10"/>
                  <a:gd name="T5" fmla="*/ 4 h 4"/>
                  <a:gd name="T6" fmla="*/ 8 w 10"/>
                  <a:gd name="T7" fmla="*/ 2 h 4"/>
                  <a:gd name="T8" fmla="*/ 10 w 10"/>
                  <a:gd name="T9" fmla="*/ 2 h 4"/>
                  <a:gd name="T10" fmla="*/ 8 w 10"/>
                  <a:gd name="T11" fmla="*/ 0 h 4"/>
                  <a:gd name="T12" fmla="*/ 8 w 10"/>
                  <a:gd name="T13" fmla="*/ 0 h 4"/>
                  <a:gd name="T14" fmla="*/ 6 w 10"/>
                  <a:gd name="T15" fmla="*/ 0 h 4"/>
                  <a:gd name="T16" fmla="*/ 4 w 10"/>
                  <a:gd name="T17" fmla="*/ 0 h 4"/>
                  <a:gd name="T18" fmla="*/ 4 w 10"/>
                  <a:gd name="T19" fmla="*/ 0 h 4"/>
                  <a:gd name="T20" fmla="*/ 2 w 10"/>
                  <a:gd name="T21" fmla="*/ 0 h 4"/>
                  <a:gd name="T22" fmla="*/ 0 w 10"/>
                  <a:gd name="T23" fmla="*/ 0 h 4"/>
                  <a:gd name="T24" fmla="*/ 0 w 10"/>
                  <a:gd name="T25" fmla="*/ 2 h 4"/>
                  <a:gd name="T26" fmla="*/ 0 w 10"/>
                  <a:gd name="T27" fmla="*/ 2 h 4"/>
                  <a:gd name="T28" fmla="*/ 2 w 10"/>
                  <a:gd name="T29" fmla="*/ 4 h 4"/>
                  <a:gd name="T30" fmla="*/ 4 w 10"/>
                  <a:gd name="T31" fmla="*/ 4 h 4"/>
                  <a:gd name="T32" fmla="*/ 4 w 10"/>
                  <a:gd name="T33" fmla="*/ 4 h 4"/>
                  <a:gd name="T34" fmla="*/ 4 w 10"/>
                  <a:gd name="T35" fmla="*/ 4 h 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0"/>
                  <a:gd name="T55" fmla="*/ 0 h 4"/>
                  <a:gd name="T56" fmla="*/ 10 w 10"/>
                  <a:gd name="T57" fmla="*/ 4 h 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0" h="4">
                    <a:moveTo>
                      <a:pt x="4" y="4"/>
                    </a:moveTo>
                    <a:lnTo>
                      <a:pt x="6" y="4"/>
                    </a:lnTo>
                    <a:lnTo>
                      <a:pt x="8" y="4"/>
                    </a:lnTo>
                    <a:lnTo>
                      <a:pt x="8" y="2"/>
                    </a:lnTo>
                    <a:lnTo>
                      <a:pt x="10" y="2"/>
                    </a:lnTo>
                    <a:lnTo>
                      <a:pt x="8" y="0"/>
                    </a:lnTo>
                    <a:lnTo>
                      <a:pt x="6" y="0"/>
                    </a:lnTo>
                    <a:lnTo>
                      <a:pt x="4" y="0"/>
                    </a:lnTo>
                    <a:lnTo>
                      <a:pt x="2" y="0"/>
                    </a:lnTo>
                    <a:lnTo>
                      <a:pt x="0" y="0"/>
                    </a:lnTo>
                    <a:lnTo>
                      <a:pt x="0" y="2"/>
                    </a:lnTo>
                    <a:lnTo>
                      <a:pt x="2" y="4"/>
                    </a:lnTo>
                    <a:lnTo>
                      <a:pt x="4" y="4"/>
                    </a:lnTo>
                    <a:close/>
                  </a:path>
                </a:pathLst>
              </a:custGeom>
              <a:solidFill>
                <a:srgbClr val="FF5900"/>
              </a:solidFill>
              <a:ln w="9525">
                <a:noFill/>
                <a:round/>
                <a:headEnd/>
                <a:tailEnd/>
              </a:ln>
            </p:spPr>
            <p:txBody>
              <a:bodyPr>
                <a:prstTxWarp prst="textNoShape">
                  <a:avLst/>
                </a:prstTxWarp>
              </a:bodyPr>
              <a:lstStyle/>
              <a:p>
                <a:endParaRPr lang="en-US"/>
              </a:p>
            </p:txBody>
          </p:sp>
          <p:sp>
            <p:nvSpPr>
              <p:cNvPr id="55537" name="Freeform 584"/>
              <p:cNvSpPr>
                <a:spLocks noChangeAspect="1"/>
              </p:cNvSpPr>
              <p:nvPr/>
            </p:nvSpPr>
            <p:spPr bwMode="auto">
              <a:xfrm flipH="1">
                <a:off x="5127" y="2521"/>
                <a:ext cx="93" cy="56"/>
              </a:xfrm>
              <a:custGeom>
                <a:avLst/>
                <a:gdLst>
                  <a:gd name="T0" fmla="*/ 304 w 304"/>
                  <a:gd name="T1" fmla="*/ 14 h 184"/>
                  <a:gd name="T2" fmla="*/ 286 w 304"/>
                  <a:gd name="T3" fmla="*/ 20 h 184"/>
                  <a:gd name="T4" fmla="*/ 244 w 304"/>
                  <a:gd name="T5" fmla="*/ 26 h 184"/>
                  <a:gd name="T6" fmla="*/ 214 w 304"/>
                  <a:gd name="T7" fmla="*/ 16 h 184"/>
                  <a:gd name="T8" fmla="*/ 186 w 304"/>
                  <a:gd name="T9" fmla="*/ 8 h 184"/>
                  <a:gd name="T10" fmla="*/ 154 w 304"/>
                  <a:gd name="T11" fmla="*/ 0 h 184"/>
                  <a:gd name="T12" fmla="*/ 150 w 304"/>
                  <a:gd name="T13" fmla="*/ 10 h 184"/>
                  <a:gd name="T14" fmla="*/ 102 w 304"/>
                  <a:gd name="T15" fmla="*/ 48 h 184"/>
                  <a:gd name="T16" fmla="*/ 92 w 304"/>
                  <a:gd name="T17" fmla="*/ 50 h 184"/>
                  <a:gd name="T18" fmla="*/ 70 w 304"/>
                  <a:gd name="T19" fmla="*/ 60 h 184"/>
                  <a:gd name="T20" fmla="*/ 44 w 304"/>
                  <a:gd name="T21" fmla="*/ 72 h 184"/>
                  <a:gd name="T22" fmla="*/ 18 w 304"/>
                  <a:gd name="T23" fmla="*/ 86 h 184"/>
                  <a:gd name="T24" fmla="*/ 2 w 304"/>
                  <a:gd name="T25" fmla="*/ 98 h 184"/>
                  <a:gd name="T26" fmla="*/ 8 w 304"/>
                  <a:gd name="T27" fmla="*/ 100 h 184"/>
                  <a:gd name="T28" fmla="*/ 38 w 304"/>
                  <a:gd name="T29" fmla="*/ 92 h 184"/>
                  <a:gd name="T30" fmla="*/ 66 w 304"/>
                  <a:gd name="T31" fmla="*/ 92 h 184"/>
                  <a:gd name="T32" fmla="*/ 56 w 304"/>
                  <a:gd name="T33" fmla="*/ 108 h 184"/>
                  <a:gd name="T34" fmla="*/ 40 w 304"/>
                  <a:gd name="T35" fmla="*/ 142 h 184"/>
                  <a:gd name="T36" fmla="*/ 38 w 304"/>
                  <a:gd name="T37" fmla="*/ 160 h 184"/>
                  <a:gd name="T38" fmla="*/ 56 w 304"/>
                  <a:gd name="T39" fmla="*/ 128 h 184"/>
                  <a:gd name="T40" fmla="*/ 80 w 304"/>
                  <a:gd name="T41" fmla="*/ 96 h 184"/>
                  <a:gd name="T42" fmla="*/ 86 w 304"/>
                  <a:gd name="T43" fmla="*/ 102 h 184"/>
                  <a:gd name="T44" fmla="*/ 86 w 304"/>
                  <a:gd name="T45" fmla="*/ 142 h 184"/>
                  <a:gd name="T46" fmla="*/ 98 w 304"/>
                  <a:gd name="T47" fmla="*/ 184 h 184"/>
                  <a:gd name="T48" fmla="*/ 98 w 304"/>
                  <a:gd name="T49" fmla="*/ 154 h 184"/>
                  <a:gd name="T50" fmla="*/ 102 w 304"/>
                  <a:gd name="T51" fmla="*/ 104 h 184"/>
                  <a:gd name="T52" fmla="*/ 116 w 304"/>
                  <a:gd name="T53" fmla="*/ 90 h 184"/>
                  <a:gd name="T54" fmla="*/ 128 w 304"/>
                  <a:gd name="T55" fmla="*/ 120 h 184"/>
                  <a:gd name="T56" fmla="*/ 150 w 304"/>
                  <a:gd name="T57" fmla="*/ 156 h 184"/>
                  <a:gd name="T58" fmla="*/ 150 w 304"/>
                  <a:gd name="T59" fmla="*/ 144 h 184"/>
                  <a:gd name="T60" fmla="*/ 150 w 304"/>
                  <a:gd name="T61" fmla="*/ 114 h 184"/>
                  <a:gd name="T62" fmla="*/ 172 w 304"/>
                  <a:gd name="T63" fmla="*/ 128 h 184"/>
                  <a:gd name="T64" fmla="*/ 200 w 304"/>
                  <a:gd name="T65" fmla="*/ 144 h 184"/>
                  <a:gd name="T66" fmla="*/ 202 w 304"/>
                  <a:gd name="T67" fmla="*/ 140 h 184"/>
                  <a:gd name="T68" fmla="*/ 184 w 304"/>
                  <a:gd name="T69" fmla="*/ 114 h 184"/>
                  <a:gd name="T70" fmla="*/ 184 w 304"/>
                  <a:gd name="T71" fmla="*/ 76 h 184"/>
                  <a:gd name="T72" fmla="*/ 190 w 304"/>
                  <a:gd name="T73" fmla="*/ 80 h 184"/>
                  <a:gd name="T74" fmla="*/ 204 w 304"/>
                  <a:gd name="T75" fmla="*/ 90 h 184"/>
                  <a:gd name="T76" fmla="*/ 214 w 304"/>
                  <a:gd name="T77" fmla="*/ 94 h 184"/>
                  <a:gd name="T78" fmla="*/ 218 w 304"/>
                  <a:gd name="T79" fmla="*/ 76 h 184"/>
                  <a:gd name="T80" fmla="*/ 234 w 304"/>
                  <a:gd name="T81" fmla="*/ 58 h 184"/>
                  <a:gd name="T82" fmla="*/ 248 w 304"/>
                  <a:gd name="T83" fmla="*/ 62 h 184"/>
                  <a:gd name="T84" fmla="*/ 258 w 304"/>
                  <a:gd name="T85" fmla="*/ 76 h 184"/>
                  <a:gd name="T86" fmla="*/ 264 w 304"/>
                  <a:gd name="T87" fmla="*/ 60 h 184"/>
                  <a:gd name="T88" fmla="*/ 276 w 304"/>
                  <a:gd name="T89" fmla="*/ 44 h 184"/>
                  <a:gd name="T90" fmla="*/ 286 w 304"/>
                  <a:gd name="T91" fmla="*/ 40 h 184"/>
                  <a:gd name="T92" fmla="*/ 298 w 304"/>
                  <a:gd name="T93" fmla="*/ 28 h 184"/>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04"/>
                  <a:gd name="T142" fmla="*/ 0 h 184"/>
                  <a:gd name="T143" fmla="*/ 304 w 304"/>
                  <a:gd name="T144" fmla="*/ 184 h 184"/>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04" h="184">
                    <a:moveTo>
                      <a:pt x="302" y="24"/>
                    </a:moveTo>
                    <a:lnTo>
                      <a:pt x="304" y="20"/>
                    </a:lnTo>
                    <a:lnTo>
                      <a:pt x="304" y="14"/>
                    </a:lnTo>
                    <a:lnTo>
                      <a:pt x="302" y="16"/>
                    </a:lnTo>
                    <a:lnTo>
                      <a:pt x="296" y="18"/>
                    </a:lnTo>
                    <a:lnTo>
                      <a:pt x="286" y="20"/>
                    </a:lnTo>
                    <a:lnTo>
                      <a:pt x="272" y="24"/>
                    </a:lnTo>
                    <a:lnTo>
                      <a:pt x="260" y="24"/>
                    </a:lnTo>
                    <a:lnTo>
                      <a:pt x="244" y="26"/>
                    </a:lnTo>
                    <a:lnTo>
                      <a:pt x="230" y="24"/>
                    </a:lnTo>
                    <a:lnTo>
                      <a:pt x="216" y="18"/>
                    </a:lnTo>
                    <a:lnTo>
                      <a:pt x="214" y="16"/>
                    </a:lnTo>
                    <a:lnTo>
                      <a:pt x="206" y="14"/>
                    </a:lnTo>
                    <a:lnTo>
                      <a:pt x="196" y="12"/>
                    </a:lnTo>
                    <a:lnTo>
                      <a:pt x="186" y="8"/>
                    </a:lnTo>
                    <a:lnTo>
                      <a:pt x="174" y="4"/>
                    </a:lnTo>
                    <a:lnTo>
                      <a:pt x="162" y="2"/>
                    </a:lnTo>
                    <a:lnTo>
                      <a:pt x="154" y="0"/>
                    </a:lnTo>
                    <a:lnTo>
                      <a:pt x="148" y="2"/>
                    </a:lnTo>
                    <a:lnTo>
                      <a:pt x="148" y="4"/>
                    </a:lnTo>
                    <a:lnTo>
                      <a:pt x="150" y="10"/>
                    </a:lnTo>
                    <a:lnTo>
                      <a:pt x="150" y="16"/>
                    </a:lnTo>
                    <a:lnTo>
                      <a:pt x="146" y="22"/>
                    </a:lnTo>
                    <a:lnTo>
                      <a:pt x="102" y="48"/>
                    </a:lnTo>
                    <a:lnTo>
                      <a:pt x="100" y="48"/>
                    </a:lnTo>
                    <a:lnTo>
                      <a:pt x="98" y="50"/>
                    </a:lnTo>
                    <a:lnTo>
                      <a:pt x="92" y="50"/>
                    </a:lnTo>
                    <a:lnTo>
                      <a:pt x="86" y="54"/>
                    </a:lnTo>
                    <a:lnTo>
                      <a:pt x="78" y="56"/>
                    </a:lnTo>
                    <a:lnTo>
                      <a:pt x="70" y="60"/>
                    </a:lnTo>
                    <a:lnTo>
                      <a:pt x="62" y="64"/>
                    </a:lnTo>
                    <a:lnTo>
                      <a:pt x="52" y="68"/>
                    </a:lnTo>
                    <a:lnTo>
                      <a:pt x="44" y="72"/>
                    </a:lnTo>
                    <a:lnTo>
                      <a:pt x="34" y="76"/>
                    </a:lnTo>
                    <a:lnTo>
                      <a:pt x="26" y="80"/>
                    </a:lnTo>
                    <a:lnTo>
                      <a:pt x="18" y="86"/>
                    </a:lnTo>
                    <a:lnTo>
                      <a:pt x="12" y="90"/>
                    </a:lnTo>
                    <a:lnTo>
                      <a:pt x="6" y="94"/>
                    </a:lnTo>
                    <a:lnTo>
                      <a:pt x="2" y="98"/>
                    </a:lnTo>
                    <a:lnTo>
                      <a:pt x="0" y="102"/>
                    </a:lnTo>
                    <a:lnTo>
                      <a:pt x="2" y="100"/>
                    </a:lnTo>
                    <a:lnTo>
                      <a:pt x="8" y="100"/>
                    </a:lnTo>
                    <a:lnTo>
                      <a:pt x="16" y="98"/>
                    </a:lnTo>
                    <a:lnTo>
                      <a:pt x="26" y="96"/>
                    </a:lnTo>
                    <a:lnTo>
                      <a:pt x="38" y="92"/>
                    </a:lnTo>
                    <a:lnTo>
                      <a:pt x="50" y="92"/>
                    </a:lnTo>
                    <a:lnTo>
                      <a:pt x="60" y="90"/>
                    </a:lnTo>
                    <a:lnTo>
                      <a:pt x="66" y="92"/>
                    </a:lnTo>
                    <a:lnTo>
                      <a:pt x="66" y="94"/>
                    </a:lnTo>
                    <a:lnTo>
                      <a:pt x="62" y="100"/>
                    </a:lnTo>
                    <a:lnTo>
                      <a:pt x="56" y="108"/>
                    </a:lnTo>
                    <a:lnTo>
                      <a:pt x="52" y="118"/>
                    </a:lnTo>
                    <a:lnTo>
                      <a:pt x="46" y="130"/>
                    </a:lnTo>
                    <a:lnTo>
                      <a:pt x="40" y="142"/>
                    </a:lnTo>
                    <a:lnTo>
                      <a:pt x="36" y="152"/>
                    </a:lnTo>
                    <a:lnTo>
                      <a:pt x="36" y="162"/>
                    </a:lnTo>
                    <a:lnTo>
                      <a:pt x="38" y="160"/>
                    </a:lnTo>
                    <a:lnTo>
                      <a:pt x="42" y="152"/>
                    </a:lnTo>
                    <a:lnTo>
                      <a:pt x="48" y="140"/>
                    </a:lnTo>
                    <a:lnTo>
                      <a:pt x="56" y="128"/>
                    </a:lnTo>
                    <a:lnTo>
                      <a:pt x="64" y="116"/>
                    </a:lnTo>
                    <a:lnTo>
                      <a:pt x="72" y="104"/>
                    </a:lnTo>
                    <a:lnTo>
                      <a:pt x="80" y="96"/>
                    </a:lnTo>
                    <a:lnTo>
                      <a:pt x="88" y="92"/>
                    </a:lnTo>
                    <a:lnTo>
                      <a:pt x="88" y="96"/>
                    </a:lnTo>
                    <a:lnTo>
                      <a:pt x="86" y="102"/>
                    </a:lnTo>
                    <a:lnTo>
                      <a:pt x="86" y="114"/>
                    </a:lnTo>
                    <a:lnTo>
                      <a:pt x="86" y="128"/>
                    </a:lnTo>
                    <a:lnTo>
                      <a:pt x="86" y="142"/>
                    </a:lnTo>
                    <a:lnTo>
                      <a:pt x="88" y="158"/>
                    </a:lnTo>
                    <a:lnTo>
                      <a:pt x="92" y="172"/>
                    </a:lnTo>
                    <a:lnTo>
                      <a:pt x="98" y="184"/>
                    </a:lnTo>
                    <a:lnTo>
                      <a:pt x="98" y="180"/>
                    </a:lnTo>
                    <a:lnTo>
                      <a:pt x="98" y="168"/>
                    </a:lnTo>
                    <a:lnTo>
                      <a:pt x="98" y="154"/>
                    </a:lnTo>
                    <a:lnTo>
                      <a:pt x="98" y="136"/>
                    </a:lnTo>
                    <a:lnTo>
                      <a:pt x="100" y="120"/>
                    </a:lnTo>
                    <a:lnTo>
                      <a:pt x="102" y="104"/>
                    </a:lnTo>
                    <a:lnTo>
                      <a:pt x="108" y="92"/>
                    </a:lnTo>
                    <a:lnTo>
                      <a:pt x="114" y="88"/>
                    </a:lnTo>
                    <a:lnTo>
                      <a:pt x="116" y="90"/>
                    </a:lnTo>
                    <a:lnTo>
                      <a:pt x="118" y="96"/>
                    </a:lnTo>
                    <a:lnTo>
                      <a:pt x="122" y="108"/>
                    </a:lnTo>
                    <a:lnTo>
                      <a:pt x="128" y="120"/>
                    </a:lnTo>
                    <a:lnTo>
                      <a:pt x="134" y="134"/>
                    </a:lnTo>
                    <a:lnTo>
                      <a:pt x="142" y="146"/>
                    </a:lnTo>
                    <a:lnTo>
                      <a:pt x="150" y="156"/>
                    </a:lnTo>
                    <a:lnTo>
                      <a:pt x="158" y="164"/>
                    </a:lnTo>
                    <a:lnTo>
                      <a:pt x="156" y="158"/>
                    </a:lnTo>
                    <a:lnTo>
                      <a:pt x="150" y="144"/>
                    </a:lnTo>
                    <a:lnTo>
                      <a:pt x="148" y="128"/>
                    </a:lnTo>
                    <a:lnTo>
                      <a:pt x="148" y="114"/>
                    </a:lnTo>
                    <a:lnTo>
                      <a:pt x="150" y="114"/>
                    </a:lnTo>
                    <a:lnTo>
                      <a:pt x="156" y="118"/>
                    </a:lnTo>
                    <a:lnTo>
                      <a:pt x="162" y="124"/>
                    </a:lnTo>
                    <a:lnTo>
                      <a:pt x="172" y="128"/>
                    </a:lnTo>
                    <a:lnTo>
                      <a:pt x="182" y="134"/>
                    </a:lnTo>
                    <a:lnTo>
                      <a:pt x="192" y="140"/>
                    </a:lnTo>
                    <a:lnTo>
                      <a:pt x="200" y="144"/>
                    </a:lnTo>
                    <a:lnTo>
                      <a:pt x="208" y="146"/>
                    </a:lnTo>
                    <a:lnTo>
                      <a:pt x="206" y="144"/>
                    </a:lnTo>
                    <a:lnTo>
                      <a:pt x="202" y="140"/>
                    </a:lnTo>
                    <a:lnTo>
                      <a:pt x="196" y="132"/>
                    </a:lnTo>
                    <a:lnTo>
                      <a:pt x="190" y="124"/>
                    </a:lnTo>
                    <a:lnTo>
                      <a:pt x="184" y="114"/>
                    </a:lnTo>
                    <a:lnTo>
                      <a:pt x="180" y="102"/>
                    </a:lnTo>
                    <a:lnTo>
                      <a:pt x="180" y="88"/>
                    </a:lnTo>
                    <a:lnTo>
                      <a:pt x="184" y="76"/>
                    </a:lnTo>
                    <a:lnTo>
                      <a:pt x="186" y="78"/>
                    </a:lnTo>
                    <a:lnTo>
                      <a:pt x="190" y="80"/>
                    </a:lnTo>
                    <a:lnTo>
                      <a:pt x="194" y="84"/>
                    </a:lnTo>
                    <a:lnTo>
                      <a:pt x="200" y="86"/>
                    </a:lnTo>
                    <a:lnTo>
                      <a:pt x="204" y="90"/>
                    </a:lnTo>
                    <a:lnTo>
                      <a:pt x="208" y="92"/>
                    </a:lnTo>
                    <a:lnTo>
                      <a:pt x="214" y="96"/>
                    </a:lnTo>
                    <a:lnTo>
                      <a:pt x="214" y="94"/>
                    </a:lnTo>
                    <a:lnTo>
                      <a:pt x="214" y="90"/>
                    </a:lnTo>
                    <a:lnTo>
                      <a:pt x="214" y="84"/>
                    </a:lnTo>
                    <a:lnTo>
                      <a:pt x="218" y="76"/>
                    </a:lnTo>
                    <a:lnTo>
                      <a:pt x="220" y="70"/>
                    </a:lnTo>
                    <a:lnTo>
                      <a:pt x="226" y="62"/>
                    </a:lnTo>
                    <a:lnTo>
                      <a:pt x="234" y="58"/>
                    </a:lnTo>
                    <a:lnTo>
                      <a:pt x="244" y="56"/>
                    </a:lnTo>
                    <a:lnTo>
                      <a:pt x="246" y="58"/>
                    </a:lnTo>
                    <a:lnTo>
                      <a:pt x="248" y="62"/>
                    </a:lnTo>
                    <a:lnTo>
                      <a:pt x="252" y="68"/>
                    </a:lnTo>
                    <a:lnTo>
                      <a:pt x="258" y="76"/>
                    </a:lnTo>
                    <a:lnTo>
                      <a:pt x="260" y="72"/>
                    </a:lnTo>
                    <a:lnTo>
                      <a:pt x="262" y="66"/>
                    </a:lnTo>
                    <a:lnTo>
                      <a:pt x="264" y="60"/>
                    </a:lnTo>
                    <a:lnTo>
                      <a:pt x="268" y="54"/>
                    </a:lnTo>
                    <a:lnTo>
                      <a:pt x="272" y="48"/>
                    </a:lnTo>
                    <a:lnTo>
                      <a:pt x="276" y="44"/>
                    </a:lnTo>
                    <a:lnTo>
                      <a:pt x="282" y="42"/>
                    </a:lnTo>
                    <a:lnTo>
                      <a:pt x="284" y="42"/>
                    </a:lnTo>
                    <a:lnTo>
                      <a:pt x="286" y="40"/>
                    </a:lnTo>
                    <a:lnTo>
                      <a:pt x="290" y="36"/>
                    </a:lnTo>
                    <a:lnTo>
                      <a:pt x="294" y="34"/>
                    </a:lnTo>
                    <a:lnTo>
                      <a:pt x="298" y="28"/>
                    </a:lnTo>
                    <a:lnTo>
                      <a:pt x="302" y="24"/>
                    </a:lnTo>
                    <a:close/>
                  </a:path>
                </a:pathLst>
              </a:custGeom>
              <a:solidFill>
                <a:srgbClr val="BF7F7F"/>
              </a:solidFill>
              <a:ln w="9525">
                <a:noFill/>
                <a:round/>
                <a:headEnd/>
                <a:tailEnd/>
              </a:ln>
            </p:spPr>
            <p:txBody>
              <a:bodyPr>
                <a:prstTxWarp prst="textNoShape">
                  <a:avLst/>
                </a:prstTxWarp>
              </a:bodyPr>
              <a:lstStyle/>
              <a:p>
                <a:endParaRPr lang="en-US"/>
              </a:p>
            </p:txBody>
          </p:sp>
          <p:sp>
            <p:nvSpPr>
              <p:cNvPr id="55538" name="Freeform 585"/>
              <p:cNvSpPr>
                <a:spLocks noChangeAspect="1"/>
              </p:cNvSpPr>
              <p:nvPr/>
            </p:nvSpPr>
            <p:spPr bwMode="auto">
              <a:xfrm flipH="1">
                <a:off x="5020" y="2577"/>
                <a:ext cx="34" cy="50"/>
              </a:xfrm>
              <a:custGeom>
                <a:avLst/>
                <a:gdLst>
                  <a:gd name="T0" fmla="*/ 106 w 112"/>
                  <a:gd name="T1" fmla="*/ 12 h 164"/>
                  <a:gd name="T2" fmla="*/ 110 w 112"/>
                  <a:gd name="T3" fmla="*/ 16 h 164"/>
                  <a:gd name="T4" fmla="*/ 112 w 112"/>
                  <a:gd name="T5" fmla="*/ 24 h 164"/>
                  <a:gd name="T6" fmla="*/ 110 w 112"/>
                  <a:gd name="T7" fmla="*/ 38 h 164"/>
                  <a:gd name="T8" fmla="*/ 102 w 112"/>
                  <a:gd name="T9" fmla="*/ 50 h 164"/>
                  <a:gd name="T10" fmla="*/ 86 w 112"/>
                  <a:gd name="T11" fmla="*/ 72 h 164"/>
                  <a:gd name="T12" fmla="*/ 66 w 112"/>
                  <a:gd name="T13" fmla="*/ 102 h 164"/>
                  <a:gd name="T14" fmla="*/ 50 w 112"/>
                  <a:gd name="T15" fmla="*/ 124 h 164"/>
                  <a:gd name="T16" fmla="*/ 48 w 112"/>
                  <a:gd name="T17" fmla="*/ 130 h 164"/>
                  <a:gd name="T18" fmla="*/ 46 w 112"/>
                  <a:gd name="T19" fmla="*/ 136 h 164"/>
                  <a:gd name="T20" fmla="*/ 42 w 112"/>
                  <a:gd name="T21" fmla="*/ 144 h 164"/>
                  <a:gd name="T22" fmla="*/ 34 w 112"/>
                  <a:gd name="T23" fmla="*/ 150 h 164"/>
                  <a:gd name="T24" fmla="*/ 26 w 112"/>
                  <a:gd name="T25" fmla="*/ 148 h 164"/>
                  <a:gd name="T26" fmla="*/ 24 w 112"/>
                  <a:gd name="T27" fmla="*/ 150 h 164"/>
                  <a:gd name="T28" fmla="*/ 18 w 112"/>
                  <a:gd name="T29" fmla="*/ 156 h 164"/>
                  <a:gd name="T30" fmla="*/ 10 w 112"/>
                  <a:gd name="T31" fmla="*/ 162 h 164"/>
                  <a:gd name="T32" fmla="*/ 4 w 112"/>
                  <a:gd name="T33" fmla="*/ 164 h 164"/>
                  <a:gd name="T34" fmla="*/ 0 w 112"/>
                  <a:gd name="T35" fmla="*/ 162 h 164"/>
                  <a:gd name="T36" fmla="*/ 2 w 112"/>
                  <a:gd name="T37" fmla="*/ 162 h 164"/>
                  <a:gd name="T38" fmla="*/ 8 w 112"/>
                  <a:gd name="T39" fmla="*/ 158 h 164"/>
                  <a:gd name="T40" fmla="*/ 10 w 112"/>
                  <a:gd name="T41" fmla="*/ 152 h 164"/>
                  <a:gd name="T42" fmla="*/ 6 w 112"/>
                  <a:gd name="T43" fmla="*/ 150 h 164"/>
                  <a:gd name="T44" fmla="*/ 6 w 112"/>
                  <a:gd name="T45" fmla="*/ 150 h 164"/>
                  <a:gd name="T46" fmla="*/ 14 w 112"/>
                  <a:gd name="T47" fmla="*/ 140 h 164"/>
                  <a:gd name="T48" fmla="*/ 34 w 112"/>
                  <a:gd name="T49" fmla="*/ 118 h 164"/>
                  <a:gd name="T50" fmla="*/ 52 w 112"/>
                  <a:gd name="T51" fmla="*/ 90 h 164"/>
                  <a:gd name="T52" fmla="*/ 64 w 112"/>
                  <a:gd name="T53" fmla="*/ 72 h 164"/>
                  <a:gd name="T54" fmla="*/ 58 w 112"/>
                  <a:gd name="T55" fmla="*/ 78 h 164"/>
                  <a:gd name="T56" fmla="*/ 46 w 112"/>
                  <a:gd name="T57" fmla="*/ 90 h 164"/>
                  <a:gd name="T58" fmla="*/ 32 w 112"/>
                  <a:gd name="T59" fmla="*/ 102 h 164"/>
                  <a:gd name="T60" fmla="*/ 24 w 112"/>
                  <a:gd name="T61" fmla="*/ 108 h 164"/>
                  <a:gd name="T62" fmla="*/ 28 w 112"/>
                  <a:gd name="T63" fmla="*/ 100 h 164"/>
                  <a:gd name="T64" fmla="*/ 38 w 112"/>
                  <a:gd name="T65" fmla="*/ 84 h 164"/>
                  <a:gd name="T66" fmla="*/ 48 w 112"/>
                  <a:gd name="T67" fmla="*/ 66 h 164"/>
                  <a:gd name="T68" fmla="*/ 50 w 112"/>
                  <a:gd name="T69" fmla="*/ 50 h 164"/>
                  <a:gd name="T70" fmla="*/ 38 w 112"/>
                  <a:gd name="T71" fmla="*/ 58 h 164"/>
                  <a:gd name="T72" fmla="*/ 48 w 112"/>
                  <a:gd name="T73" fmla="*/ 42 h 164"/>
                  <a:gd name="T74" fmla="*/ 52 w 112"/>
                  <a:gd name="T75" fmla="*/ 36 h 164"/>
                  <a:gd name="T76" fmla="*/ 60 w 112"/>
                  <a:gd name="T77" fmla="*/ 26 h 164"/>
                  <a:gd name="T78" fmla="*/ 72 w 112"/>
                  <a:gd name="T79" fmla="*/ 14 h 164"/>
                  <a:gd name="T80" fmla="*/ 82 w 112"/>
                  <a:gd name="T81" fmla="*/ 4 h 164"/>
                  <a:gd name="T82" fmla="*/ 84 w 112"/>
                  <a:gd name="T83" fmla="*/ 4 h 164"/>
                  <a:gd name="T84" fmla="*/ 84 w 112"/>
                  <a:gd name="T85" fmla="*/ 18 h 164"/>
                  <a:gd name="T86" fmla="*/ 86 w 112"/>
                  <a:gd name="T87" fmla="*/ 24 h 164"/>
                  <a:gd name="T88" fmla="*/ 86 w 112"/>
                  <a:gd name="T89" fmla="*/ 24 h 164"/>
                  <a:gd name="T90" fmla="*/ 90 w 112"/>
                  <a:gd name="T91" fmla="*/ 22 h 164"/>
                  <a:gd name="T92" fmla="*/ 100 w 112"/>
                  <a:gd name="T93" fmla="*/ 16 h 164"/>
                  <a:gd name="T94" fmla="*/ 106 w 112"/>
                  <a:gd name="T95" fmla="*/ 10 h 16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12"/>
                  <a:gd name="T145" fmla="*/ 0 h 164"/>
                  <a:gd name="T146" fmla="*/ 112 w 112"/>
                  <a:gd name="T147" fmla="*/ 164 h 16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12" h="164">
                    <a:moveTo>
                      <a:pt x="106" y="10"/>
                    </a:moveTo>
                    <a:lnTo>
                      <a:pt x="106" y="12"/>
                    </a:lnTo>
                    <a:lnTo>
                      <a:pt x="108" y="12"/>
                    </a:lnTo>
                    <a:lnTo>
                      <a:pt x="110" y="16"/>
                    </a:lnTo>
                    <a:lnTo>
                      <a:pt x="112" y="18"/>
                    </a:lnTo>
                    <a:lnTo>
                      <a:pt x="112" y="24"/>
                    </a:lnTo>
                    <a:lnTo>
                      <a:pt x="112" y="30"/>
                    </a:lnTo>
                    <a:lnTo>
                      <a:pt x="110" y="38"/>
                    </a:lnTo>
                    <a:lnTo>
                      <a:pt x="104" y="46"/>
                    </a:lnTo>
                    <a:lnTo>
                      <a:pt x="102" y="50"/>
                    </a:lnTo>
                    <a:lnTo>
                      <a:pt x="96" y="58"/>
                    </a:lnTo>
                    <a:lnTo>
                      <a:pt x="86" y="72"/>
                    </a:lnTo>
                    <a:lnTo>
                      <a:pt x="76" y="86"/>
                    </a:lnTo>
                    <a:lnTo>
                      <a:pt x="66" y="102"/>
                    </a:lnTo>
                    <a:lnTo>
                      <a:pt x="56" y="114"/>
                    </a:lnTo>
                    <a:lnTo>
                      <a:pt x="50" y="124"/>
                    </a:lnTo>
                    <a:lnTo>
                      <a:pt x="48" y="130"/>
                    </a:lnTo>
                    <a:lnTo>
                      <a:pt x="48" y="132"/>
                    </a:lnTo>
                    <a:lnTo>
                      <a:pt x="46" y="136"/>
                    </a:lnTo>
                    <a:lnTo>
                      <a:pt x="44" y="138"/>
                    </a:lnTo>
                    <a:lnTo>
                      <a:pt x="42" y="144"/>
                    </a:lnTo>
                    <a:lnTo>
                      <a:pt x="38" y="146"/>
                    </a:lnTo>
                    <a:lnTo>
                      <a:pt x="34" y="150"/>
                    </a:lnTo>
                    <a:lnTo>
                      <a:pt x="30" y="152"/>
                    </a:lnTo>
                    <a:lnTo>
                      <a:pt x="26" y="148"/>
                    </a:lnTo>
                    <a:lnTo>
                      <a:pt x="24" y="150"/>
                    </a:lnTo>
                    <a:lnTo>
                      <a:pt x="22" y="152"/>
                    </a:lnTo>
                    <a:lnTo>
                      <a:pt x="18" y="156"/>
                    </a:lnTo>
                    <a:lnTo>
                      <a:pt x="14" y="160"/>
                    </a:lnTo>
                    <a:lnTo>
                      <a:pt x="10" y="162"/>
                    </a:lnTo>
                    <a:lnTo>
                      <a:pt x="6" y="164"/>
                    </a:lnTo>
                    <a:lnTo>
                      <a:pt x="4" y="164"/>
                    </a:lnTo>
                    <a:lnTo>
                      <a:pt x="0" y="164"/>
                    </a:lnTo>
                    <a:lnTo>
                      <a:pt x="0" y="162"/>
                    </a:lnTo>
                    <a:lnTo>
                      <a:pt x="2" y="162"/>
                    </a:lnTo>
                    <a:lnTo>
                      <a:pt x="4" y="162"/>
                    </a:lnTo>
                    <a:lnTo>
                      <a:pt x="8" y="158"/>
                    </a:lnTo>
                    <a:lnTo>
                      <a:pt x="10" y="154"/>
                    </a:lnTo>
                    <a:lnTo>
                      <a:pt x="10" y="152"/>
                    </a:lnTo>
                    <a:lnTo>
                      <a:pt x="6" y="150"/>
                    </a:lnTo>
                    <a:lnTo>
                      <a:pt x="10" y="148"/>
                    </a:lnTo>
                    <a:lnTo>
                      <a:pt x="14" y="140"/>
                    </a:lnTo>
                    <a:lnTo>
                      <a:pt x="24" y="130"/>
                    </a:lnTo>
                    <a:lnTo>
                      <a:pt x="34" y="118"/>
                    </a:lnTo>
                    <a:lnTo>
                      <a:pt x="44" y="104"/>
                    </a:lnTo>
                    <a:lnTo>
                      <a:pt x="52" y="90"/>
                    </a:lnTo>
                    <a:lnTo>
                      <a:pt x="60" y="80"/>
                    </a:lnTo>
                    <a:lnTo>
                      <a:pt x="64" y="72"/>
                    </a:lnTo>
                    <a:lnTo>
                      <a:pt x="62" y="74"/>
                    </a:lnTo>
                    <a:lnTo>
                      <a:pt x="58" y="78"/>
                    </a:lnTo>
                    <a:lnTo>
                      <a:pt x="52" y="84"/>
                    </a:lnTo>
                    <a:lnTo>
                      <a:pt x="46" y="90"/>
                    </a:lnTo>
                    <a:lnTo>
                      <a:pt x="38" y="96"/>
                    </a:lnTo>
                    <a:lnTo>
                      <a:pt x="32" y="102"/>
                    </a:lnTo>
                    <a:lnTo>
                      <a:pt x="26" y="106"/>
                    </a:lnTo>
                    <a:lnTo>
                      <a:pt x="24" y="108"/>
                    </a:lnTo>
                    <a:lnTo>
                      <a:pt x="24" y="106"/>
                    </a:lnTo>
                    <a:lnTo>
                      <a:pt x="28" y="100"/>
                    </a:lnTo>
                    <a:lnTo>
                      <a:pt x="34" y="94"/>
                    </a:lnTo>
                    <a:lnTo>
                      <a:pt x="38" y="84"/>
                    </a:lnTo>
                    <a:lnTo>
                      <a:pt x="44" y="74"/>
                    </a:lnTo>
                    <a:lnTo>
                      <a:pt x="48" y="66"/>
                    </a:lnTo>
                    <a:lnTo>
                      <a:pt x="50" y="58"/>
                    </a:lnTo>
                    <a:lnTo>
                      <a:pt x="50" y="50"/>
                    </a:lnTo>
                    <a:lnTo>
                      <a:pt x="36" y="62"/>
                    </a:lnTo>
                    <a:lnTo>
                      <a:pt x="38" y="58"/>
                    </a:lnTo>
                    <a:lnTo>
                      <a:pt x="44" y="50"/>
                    </a:lnTo>
                    <a:lnTo>
                      <a:pt x="48" y="42"/>
                    </a:lnTo>
                    <a:lnTo>
                      <a:pt x="50" y="38"/>
                    </a:lnTo>
                    <a:lnTo>
                      <a:pt x="52" y="36"/>
                    </a:lnTo>
                    <a:lnTo>
                      <a:pt x="54" y="32"/>
                    </a:lnTo>
                    <a:lnTo>
                      <a:pt x="60" y="26"/>
                    </a:lnTo>
                    <a:lnTo>
                      <a:pt x="66" y="20"/>
                    </a:lnTo>
                    <a:lnTo>
                      <a:pt x="72" y="14"/>
                    </a:lnTo>
                    <a:lnTo>
                      <a:pt x="78" y="8"/>
                    </a:lnTo>
                    <a:lnTo>
                      <a:pt x="82" y="4"/>
                    </a:lnTo>
                    <a:lnTo>
                      <a:pt x="84" y="0"/>
                    </a:lnTo>
                    <a:lnTo>
                      <a:pt x="84" y="4"/>
                    </a:lnTo>
                    <a:lnTo>
                      <a:pt x="82" y="12"/>
                    </a:lnTo>
                    <a:lnTo>
                      <a:pt x="84" y="18"/>
                    </a:lnTo>
                    <a:lnTo>
                      <a:pt x="86" y="24"/>
                    </a:lnTo>
                    <a:lnTo>
                      <a:pt x="88" y="22"/>
                    </a:lnTo>
                    <a:lnTo>
                      <a:pt x="90" y="22"/>
                    </a:lnTo>
                    <a:lnTo>
                      <a:pt x="94" y="20"/>
                    </a:lnTo>
                    <a:lnTo>
                      <a:pt x="100" y="16"/>
                    </a:lnTo>
                    <a:lnTo>
                      <a:pt x="106" y="10"/>
                    </a:lnTo>
                    <a:close/>
                  </a:path>
                </a:pathLst>
              </a:custGeom>
              <a:solidFill>
                <a:srgbClr val="1E0000"/>
              </a:solidFill>
              <a:ln w="9525">
                <a:noFill/>
                <a:round/>
                <a:headEnd/>
                <a:tailEnd/>
              </a:ln>
            </p:spPr>
            <p:txBody>
              <a:bodyPr>
                <a:prstTxWarp prst="textNoShape">
                  <a:avLst/>
                </a:prstTxWarp>
              </a:bodyPr>
              <a:lstStyle/>
              <a:p>
                <a:endParaRPr lang="en-US"/>
              </a:p>
            </p:txBody>
          </p:sp>
          <p:sp>
            <p:nvSpPr>
              <p:cNvPr id="55539" name="Oval 586"/>
              <p:cNvSpPr>
                <a:spLocks noChangeAspect="1" noChangeArrowheads="1"/>
              </p:cNvSpPr>
              <p:nvPr/>
            </p:nvSpPr>
            <p:spPr bwMode="auto">
              <a:xfrm>
                <a:off x="4972" y="2624"/>
                <a:ext cx="206" cy="86"/>
              </a:xfrm>
              <a:prstGeom prst="ellipse">
                <a:avLst/>
              </a:prstGeom>
              <a:solidFill>
                <a:srgbClr val="F9ED9E"/>
              </a:solidFill>
              <a:ln w="9525">
                <a:noFill/>
                <a:round/>
                <a:headEnd/>
                <a:tailEnd/>
              </a:ln>
            </p:spPr>
            <p:txBody>
              <a:bodyPr>
                <a:prstTxWarp prst="textNoShape">
                  <a:avLst/>
                </a:prstTxWarp>
              </a:bodyPr>
              <a:lstStyle/>
              <a:p>
                <a:endParaRPr lang="en-US"/>
              </a:p>
            </p:txBody>
          </p:sp>
        </p:grpSp>
        <p:grpSp>
          <p:nvGrpSpPr>
            <p:cNvPr id="55304" name="Group 587"/>
            <p:cNvGrpSpPr>
              <a:grpSpLocks noChangeAspect="1"/>
            </p:cNvGrpSpPr>
            <p:nvPr/>
          </p:nvGrpSpPr>
          <p:grpSpPr bwMode="auto">
            <a:xfrm>
              <a:off x="4067" y="2046"/>
              <a:ext cx="392" cy="408"/>
              <a:chOff x="4393" y="1890"/>
              <a:chExt cx="788" cy="820"/>
            </a:xfrm>
          </p:grpSpPr>
          <p:grpSp>
            <p:nvGrpSpPr>
              <p:cNvPr id="55484" name="Group 588"/>
              <p:cNvGrpSpPr>
                <a:grpSpLocks noChangeAspect="1"/>
              </p:cNvGrpSpPr>
              <p:nvPr/>
            </p:nvGrpSpPr>
            <p:grpSpPr bwMode="auto">
              <a:xfrm>
                <a:off x="4393" y="2025"/>
                <a:ext cx="464" cy="685"/>
                <a:chOff x="4393" y="2025"/>
                <a:chExt cx="464" cy="685"/>
              </a:xfrm>
            </p:grpSpPr>
            <p:sp>
              <p:nvSpPr>
                <p:cNvPr id="55486" name="Freeform 589"/>
                <p:cNvSpPr>
                  <a:spLocks noChangeAspect="1"/>
                </p:cNvSpPr>
                <p:nvPr/>
              </p:nvSpPr>
              <p:spPr bwMode="auto">
                <a:xfrm>
                  <a:off x="4393" y="2025"/>
                  <a:ext cx="464" cy="685"/>
                </a:xfrm>
                <a:custGeom>
                  <a:avLst/>
                  <a:gdLst>
                    <a:gd name="T0" fmla="*/ 279 w 464"/>
                    <a:gd name="T1" fmla="*/ 67 h 685"/>
                    <a:gd name="T2" fmla="*/ 355 w 464"/>
                    <a:gd name="T3" fmla="*/ 175 h 685"/>
                    <a:gd name="T4" fmla="*/ 427 w 464"/>
                    <a:gd name="T5" fmla="*/ 231 h 685"/>
                    <a:gd name="T6" fmla="*/ 459 w 464"/>
                    <a:gd name="T7" fmla="*/ 263 h 685"/>
                    <a:gd name="T8" fmla="*/ 459 w 464"/>
                    <a:gd name="T9" fmla="*/ 291 h 685"/>
                    <a:gd name="T10" fmla="*/ 427 w 464"/>
                    <a:gd name="T11" fmla="*/ 291 h 685"/>
                    <a:gd name="T12" fmla="*/ 399 w 464"/>
                    <a:gd name="T13" fmla="*/ 439 h 685"/>
                    <a:gd name="T14" fmla="*/ 367 w 464"/>
                    <a:gd name="T15" fmla="*/ 567 h 685"/>
                    <a:gd name="T16" fmla="*/ 359 w 464"/>
                    <a:gd name="T17" fmla="*/ 611 h 685"/>
                    <a:gd name="T18" fmla="*/ 371 w 464"/>
                    <a:gd name="T19" fmla="*/ 655 h 685"/>
                    <a:gd name="T20" fmla="*/ 331 w 464"/>
                    <a:gd name="T21" fmla="*/ 651 h 685"/>
                    <a:gd name="T22" fmla="*/ 307 w 464"/>
                    <a:gd name="T23" fmla="*/ 651 h 685"/>
                    <a:gd name="T24" fmla="*/ 267 w 464"/>
                    <a:gd name="T25" fmla="*/ 679 h 685"/>
                    <a:gd name="T26" fmla="*/ 223 w 464"/>
                    <a:gd name="T27" fmla="*/ 679 h 685"/>
                    <a:gd name="T28" fmla="*/ 179 w 464"/>
                    <a:gd name="T29" fmla="*/ 679 h 685"/>
                    <a:gd name="T30" fmla="*/ 123 w 464"/>
                    <a:gd name="T31" fmla="*/ 683 h 685"/>
                    <a:gd name="T32" fmla="*/ 103 w 464"/>
                    <a:gd name="T33" fmla="*/ 667 h 685"/>
                    <a:gd name="T34" fmla="*/ 155 w 464"/>
                    <a:gd name="T35" fmla="*/ 639 h 685"/>
                    <a:gd name="T36" fmla="*/ 127 w 464"/>
                    <a:gd name="T37" fmla="*/ 559 h 685"/>
                    <a:gd name="T38" fmla="*/ 95 w 464"/>
                    <a:gd name="T39" fmla="*/ 483 h 685"/>
                    <a:gd name="T40" fmla="*/ 75 w 464"/>
                    <a:gd name="T41" fmla="*/ 395 h 685"/>
                    <a:gd name="T42" fmla="*/ 55 w 464"/>
                    <a:gd name="T43" fmla="*/ 335 h 685"/>
                    <a:gd name="T44" fmla="*/ 51 w 464"/>
                    <a:gd name="T45" fmla="*/ 303 h 685"/>
                    <a:gd name="T46" fmla="*/ 15 w 464"/>
                    <a:gd name="T47" fmla="*/ 303 h 685"/>
                    <a:gd name="T48" fmla="*/ 11 w 464"/>
                    <a:gd name="T49" fmla="*/ 279 h 685"/>
                    <a:gd name="T50" fmla="*/ 83 w 464"/>
                    <a:gd name="T51" fmla="*/ 211 h 685"/>
                    <a:gd name="T52" fmla="*/ 167 w 464"/>
                    <a:gd name="T53" fmla="*/ 147 h 685"/>
                    <a:gd name="T54" fmla="*/ 211 w 464"/>
                    <a:gd name="T55" fmla="*/ 79 h 685"/>
                    <a:gd name="T56" fmla="*/ 223 w 464"/>
                    <a:gd name="T57" fmla="*/ 47 h 685"/>
                    <a:gd name="T58" fmla="*/ 223 w 464"/>
                    <a:gd name="T59" fmla="*/ 7 h 685"/>
                    <a:gd name="T60" fmla="*/ 247 w 464"/>
                    <a:gd name="T61" fmla="*/ 7 h 685"/>
                    <a:gd name="T62" fmla="*/ 287 w 464"/>
                    <a:gd name="T63" fmla="*/ 7 h 685"/>
                    <a:gd name="T64" fmla="*/ 287 w 464"/>
                    <a:gd name="T65" fmla="*/ 35 h 685"/>
                    <a:gd name="T66" fmla="*/ 279 w 464"/>
                    <a:gd name="T67" fmla="*/ 67 h 685"/>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64"/>
                    <a:gd name="T103" fmla="*/ 0 h 685"/>
                    <a:gd name="T104" fmla="*/ 464 w 464"/>
                    <a:gd name="T105" fmla="*/ 685 h 685"/>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64" h="685">
                      <a:moveTo>
                        <a:pt x="279" y="67"/>
                      </a:moveTo>
                      <a:cubicBezTo>
                        <a:pt x="290" y="90"/>
                        <a:pt x="330" y="148"/>
                        <a:pt x="355" y="175"/>
                      </a:cubicBezTo>
                      <a:cubicBezTo>
                        <a:pt x="380" y="202"/>
                        <a:pt x="410" y="216"/>
                        <a:pt x="427" y="231"/>
                      </a:cubicBezTo>
                      <a:cubicBezTo>
                        <a:pt x="444" y="246"/>
                        <a:pt x="454" y="253"/>
                        <a:pt x="459" y="263"/>
                      </a:cubicBezTo>
                      <a:cubicBezTo>
                        <a:pt x="464" y="273"/>
                        <a:pt x="464" y="286"/>
                        <a:pt x="459" y="291"/>
                      </a:cubicBezTo>
                      <a:cubicBezTo>
                        <a:pt x="454" y="296"/>
                        <a:pt x="437" y="266"/>
                        <a:pt x="427" y="291"/>
                      </a:cubicBezTo>
                      <a:cubicBezTo>
                        <a:pt x="417" y="316"/>
                        <a:pt x="409" y="393"/>
                        <a:pt x="399" y="439"/>
                      </a:cubicBezTo>
                      <a:cubicBezTo>
                        <a:pt x="389" y="485"/>
                        <a:pt x="374" y="538"/>
                        <a:pt x="367" y="567"/>
                      </a:cubicBezTo>
                      <a:cubicBezTo>
                        <a:pt x="360" y="596"/>
                        <a:pt x="358" y="596"/>
                        <a:pt x="359" y="611"/>
                      </a:cubicBezTo>
                      <a:cubicBezTo>
                        <a:pt x="360" y="626"/>
                        <a:pt x="376" y="648"/>
                        <a:pt x="371" y="655"/>
                      </a:cubicBezTo>
                      <a:cubicBezTo>
                        <a:pt x="366" y="662"/>
                        <a:pt x="342" y="652"/>
                        <a:pt x="331" y="651"/>
                      </a:cubicBezTo>
                      <a:cubicBezTo>
                        <a:pt x="320" y="650"/>
                        <a:pt x="318" y="646"/>
                        <a:pt x="307" y="651"/>
                      </a:cubicBezTo>
                      <a:cubicBezTo>
                        <a:pt x="296" y="656"/>
                        <a:pt x="281" y="674"/>
                        <a:pt x="267" y="679"/>
                      </a:cubicBezTo>
                      <a:cubicBezTo>
                        <a:pt x="253" y="684"/>
                        <a:pt x="238" y="679"/>
                        <a:pt x="223" y="679"/>
                      </a:cubicBezTo>
                      <a:cubicBezTo>
                        <a:pt x="208" y="679"/>
                        <a:pt x="196" y="678"/>
                        <a:pt x="179" y="679"/>
                      </a:cubicBezTo>
                      <a:cubicBezTo>
                        <a:pt x="162" y="680"/>
                        <a:pt x="136" y="685"/>
                        <a:pt x="123" y="683"/>
                      </a:cubicBezTo>
                      <a:cubicBezTo>
                        <a:pt x="110" y="681"/>
                        <a:pt x="98" y="674"/>
                        <a:pt x="103" y="667"/>
                      </a:cubicBezTo>
                      <a:cubicBezTo>
                        <a:pt x="108" y="660"/>
                        <a:pt x="151" y="657"/>
                        <a:pt x="155" y="639"/>
                      </a:cubicBezTo>
                      <a:cubicBezTo>
                        <a:pt x="159" y="621"/>
                        <a:pt x="137" y="585"/>
                        <a:pt x="127" y="559"/>
                      </a:cubicBezTo>
                      <a:cubicBezTo>
                        <a:pt x="117" y="533"/>
                        <a:pt x="104" y="510"/>
                        <a:pt x="95" y="483"/>
                      </a:cubicBezTo>
                      <a:cubicBezTo>
                        <a:pt x="86" y="456"/>
                        <a:pt x="82" y="420"/>
                        <a:pt x="75" y="395"/>
                      </a:cubicBezTo>
                      <a:cubicBezTo>
                        <a:pt x="68" y="370"/>
                        <a:pt x="59" y="350"/>
                        <a:pt x="55" y="335"/>
                      </a:cubicBezTo>
                      <a:cubicBezTo>
                        <a:pt x="51" y="320"/>
                        <a:pt x="58" y="308"/>
                        <a:pt x="51" y="303"/>
                      </a:cubicBezTo>
                      <a:cubicBezTo>
                        <a:pt x="44" y="298"/>
                        <a:pt x="22" y="307"/>
                        <a:pt x="15" y="303"/>
                      </a:cubicBezTo>
                      <a:cubicBezTo>
                        <a:pt x="8" y="299"/>
                        <a:pt x="0" y="294"/>
                        <a:pt x="11" y="279"/>
                      </a:cubicBezTo>
                      <a:cubicBezTo>
                        <a:pt x="22" y="264"/>
                        <a:pt x="57" y="233"/>
                        <a:pt x="83" y="211"/>
                      </a:cubicBezTo>
                      <a:cubicBezTo>
                        <a:pt x="109" y="189"/>
                        <a:pt x="146" y="169"/>
                        <a:pt x="167" y="147"/>
                      </a:cubicBezTo>
                      <a:cubicBezTo>
                        <a:pt x="188" y="125"/>
                        <a:pt x="202" y="96"/>
                        <a:pt x="211" y="79"/>
                      </a:cubicBezTo>
                      <a:cubicBezTo>
                        <a:pt x="220" y="62"/>
                        <a:pt x="221" y="59"/>
                        <a:pt x="223" y="47"/>
                      </a:cubicBezTo>
                      <a:cubicBezTo>
                        <a:pt x="225" y="35"/>
                        <a:pt x="219" y="14"/>
                        <a:pt x="223" y="7"/>
                      </a:cubicBezTo>
                      <a:cubicBezTo>
                        <a:pt x="227" y="0"/>
                        <a:pt x="236" y="7"/>
                        <a:pt x="247" y="7"/>
                      </a:cubicBezTo>
                      <a:cubicBezTo>
                        <a:pt x="258" y="7"/>
                        <a:pt x="280" y="2"/>
                        <a:pt x="287" y="7"/>
                      </a:cubicBezTo>
                      <a:cubicBezTo>
                        <a:pt x="294" y="12"/>
                        <a:pt x="290" y="24"/>
                        <a:pt x="287" y="35"/>
                      </a:cubicBezTo>
                      <a:cubicBezTo>
                        <a:pt x="284" y="46"/>
                        <a:pt x="268" y="44"/>
                        <a:pt x="279" y="67"/>
                      </a:cubicBezTo>
                      <a:close/>
                    </a:path>
                  </a:pathLst>
                </a:custGeom>
                <a:solidFill>
                  <a:srgbClr val="000000"/>
                </a:solidFill>
                <a:ln w="9525">
                  <a:solidFill>
                    <a:schemeClr val="tx1"/>
                  </a:solidFill>
                  <a:round/>
                  <a:headEnd/>
                  <a:tailEnd/>
                </a:ln>
              </p:spPr>
              <p:txBody>
                <a:bodyPr>
                  <a:prstTxWarp prst="textNoShape">
                    <a:avLst/>
                  </a:prstTxWarp>
                </a:bodyPr>
                <a:lstStyle/>
                <a:p>
                  <a:endParaRPr lang="en-US"/>
                </a:p>
              </p:txBody>
            </p:sp>
            <p:sp>
              <p:nvSpPr>
                <p:cNvPr id="55487" name="Freeform 590"/>
                <p:cNvSpPr>
                  <a:spLocks noChangeAspect="1"/>
                </p:cNvSpPr>
                <p:nvPr/>
              </p:nvSpPr>
              <p:spPr bwMode="auto">
                <a:xfrm>
                  <a:off x="4651" y="2101"/>
                  <a:ext cx="126" cy="149"/>
                </a:xfrm>
                <a:custGeom>
                  <a:avLst/>
                  <a:gdLst>
                    <a:gd name="T0" fmla="*/ 0 w 504"/>
                    <a:gd name="T1" fmla="*/ 42 h 594"/>
                    <a:gd name="T2" fmla="*/ 17 w 504"/>
                    <a:gd name="T3" fmla="*/ 0 h 594"/>
                    <a:gd name="T4" fmla="*/ 36 w 504"/>
                    <a:gd name="T5" fmla="*/ 42 h 594"/>
                    <a:gd name="T6" fmla="*/ 61 w 504"/>
                    <a:gd name="T7" fmla="*/ 79 h 594"/>
                    <a:gd name="T8" fmla="*/ 86 w 504"/>
                    <a:gd name="T9" fmla="*/ 118 h 594"/>
                    <a:gd name="T10" fmla="*/ 113 w 504"/>
                    <a:gd name="T11" fmla="*/ 156 h 594"/>
                    <a:gd name="T12" fmla="*/ 143 w 504"/>
                    <a:gd name="T13" fmla="*/ 195 h 594"/>
                    <a:gd name="T14" fmla="*/ 174 w 504"/>
                    <a:gd name="T15" fmla="*/ 231 h 594"/>
                    <a:gd name="T16" fmla="*/ 204 w 504"/>
                    <a:gd name="T17" fmla="*/ 270 h 594"/>
                    <a:gd name="T18" fmla="*/ 238 w 504"/>
                    <a:gd name="T19" fmla="*/ 306 h 594"/>
                    <a:gd name="T20" fmla="*/ 270 w 504"/>
                    <a:gd name="T21" fmla="*/ 342 h 594"/>
                    <a:gd name="T22" fmla="*/ 306 w 504"/>
                    <a:gd name="T23" fmla="*/ 377 h 594"/>
                    <a:gd name="T24" fmla="*/ 338 w 504"/>
                    <a:gd name="T25" fmla="*/ 413 h 594"/>
                    <a:gd name="T26" fmla="*/ 374 w 504"/>
                    <a:gd name="T27" fmla="*/ 449 h 594"/>
                    <a:gd name="T28" fmla="*/ 408 w 504"/>
                    <a:gd name="T29" fmla="*/ 485 h 594"/>
                    <a:gd name="T30" fmla="*/ 440 w 504"/>
                    <a:gd name="T31" fmla="*/ 522 h 594"/>
                    <a:gd name="T32" fmla="*/ 474 w 504"/>
                    <a:gd name="T33" fmla="*/ 558 h 594"/>
                    <a:gd name="T34" fmla="*/ 504 w 504"/>
                    <a:gd name="T35" fmla="*/ 594 h 594"/>
                    <a:gd name="T36" fmla="*/ 452 w 504"/>
                    <a:gd name="T37" fmla="*/ 586 h 594"/>
                    <a:gd name="T38" fmla="*/ 399 w 504"/>
                    <a:gd name="T39" fmla="*/ 578 h 594"/>
                    <a:gd name="T40" fmla="*/ 350 w 504"/>
                    <a:gd name="T41" fmla="*/ 567 h 594"/>
                    <a:gd name="T42" fmla="*/ 297 w 504"/>
                    <a:gd name="T43" fmla="*/ 556 h 594"/>
                    <a:gd name="T44" fmla="*/ 245 w 504"/>
                    <a:gd name="T45" fmla="*/ 545 h 594"/>
                    <a:gd name="T46" fmla="*/ 190 w 504"/>
                    <a:gd name="T47" fmla="*/ 533 h 594"/>
                    <a:gd name="T48" fmla="*/ 138 w 504"/>
                    <a:gd name="T49" fmla="*/ 526 h 594"/>
                    <a:gd name="T50" fmla="*/ 83 w 504"/>
                    <a:gd name="T51" fmla="*/ 520 h 594"/>
                    <a:gd name="T52" fmla="*/ 61 w 504"/>
                    <a:gd name="T53" fmla="*/ 465 h 594"/>
                    <a:gd name="T54" fmla="*/ 45 w 504"/>
                    <a:gd name="T55" fmla="*/ 408 h 594"/>
                    <a:gd name="T56" fmla="*/ 31 w 504"/>
                    <a:gd name="T57" fmla="*/ 347 h 594"/>
                    <a:gd name="T58" fmla="*/ 22 w 504"/>
                    <a:gd name="T59" fmla="*/ 288 h 594"/>
                    <a:gd name="T60" fmla="*/ 14 w 504"/>
                    <a:gd name="T61" fmla="*/ 226 h 594"/>
                    <a:gd name="T62" fmla="*/ 6 w 504"/>
                    <a:gd name="T63" fmla="*/ 165 h 594"/>
                    <a:gd name="T64" fmla="*/ 4 w 504"/>
                    <a:gd name="T65" fmla="*/ 104 h 594"/>
                    <a:gd name="T66" fmla="*/ 0 w 504"/>
                    <a:gd name="T67" fmla="*/ 42 h 594"/>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504"/>
                    <a:gd name="T103" fmla="*/ 0 h 594"/>
                    <a:gd name="T104" fmla="*/ 504 w 504"/>
                    <a:gd name="T105" fmla="*/ 594 h 594"/>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504" h="594">
                      <a:moveTo>
                        <a:pt x="0" y="42"/>
                      </a:moveTo>
                      <a:lnTo>
                        <a:pt x="17" y="0"/>
                      </a:lnTo>
                      <a:lnTo>
                        <a:pt x="36" y="42"/>
                      </a:lnTo>
                      <a:lnTo>
                        <a:pt x="61" y="79"/>
                      </a:lnTo>
                      <a:lnTo>
                        <a:pt x="86" y="118"/>
                      </a:lnTo>
                      <a:lnTo>
                        <a:pt x="113" y="156"/>
                      </a:lnTo>
                      <a:lnTo>
                        <a:pt x="143" y="195"/>
                      </a:lnTo>
                      <a:lnTo>
                        <a:pt x="174" y="231"/>
                      </a:lnTo>
                      <a:lnTo>
                        <a:pt x="204" y="270"/>
                      </a:lnTo>
                      <a:lnTo>
                        <a:pt x="238" y="306"/>
                      </a:lnTo>
                      <a:lnTo>
                        <a:pt x="270" y="342"/>
                      </a:lnTo>
                      <a:lnTo>
                        <a:pt x="306" y="377"/>
                      </a:lnTo>
                      <a:lnTo>
                        <a:pt x="338" y="413"/>
                      </a:lnTo>
                      <a:lnTo>
                        <a:pt x="374" y="449"/>
                      </a:lnTo>
                      <a:lnTo>
                        <a:pt x="408" y="485"/>
                      </a:lnTo>
                      <a:lnTo>
                        <a:pt x="440" y="522"/>
                      </a:lnTo>
                      <a:lnTo>
                        <a:pt x="474" y="558"/>
                      </a:lnTo>
                      <a:lnTo>
                        <a:pt x="504" y="594"/>
                      </a:lnTo>
                      <a:lnTo>
                        <a:pt x="452" y="586"/>
                      </a:lnTo>
                      <a:lnTo>
                        <a:pt x="399" y="578"/>
                      </a:lnTo>
                      <a:lnTo>
                        <a:pt x="350" y="567"/>
                      </a:lnTo>
                      <a:lnTo>
                        <a:pt x="297" y="556"/>
                      </a:lnTo>
                      <a:lnTo>
                        <a:pt x="245" y="545"/>
                      </a:lnTo>
                      <a:lnTo>
                        <a:pt x="190" y="533"/>
                      </a:lnTo>
                      <a:lnTo>
                        <a:pt x="138" y="526"/>
                      </a:lnTo>
                      <a:lnTo>
                        <a:pt x="83" y="520"/>
                      </a:lnTo>
                      <a:lnTo>
                        <a:pt x="61" y="465"/>
                      </a:lnTo>
                      <a:lnTo>
                        <a:pt x="45" y="408"/>
                      </a:lnTo>
                      <a:lnTo>
                        <a:pt x="31" y="347"/>
                      </a:lnTo>
                      <a:lnTo>
                        <a:pt x="22" y="288"/>
                      </a:lnTo>
                      <a:lnTo>
                        <a:pt x="14" y="226"/>
                      </a:lnTo>
                      <a:lnTo>
                        <a:pt x="6" y="165"/>
                      </a:lnTo>
                      <a:lnTo>
                        <a:pt x="4" y="104"/>
                      </a:lnTo>
                      <a:lnTo>
                        <a:pt x="0" y="42"/>
                      </a:lnTo>
                      <a:close/>
                    </a:path>
                  </a:pathLst>
                </a:custGeom>
                <a:solidFill>
                  <a:srgbClr val="7FB5BF"/>
                </a:solidFill>
                <a:ln w="9525">
                  <a:noFill/>
                  <a:round/>
                  <a:headEnd/>
                  <a:tailEnd/>
                </a:ln>
              </p:spPr>
              <p:txBody>
                <a:bodyPr>
                  <a:prstTxWarp prst="textNoShape">
                    <a:avLst/>
                  </a:prstTxWarp>
                </a:bodyPr>
                <a:lstStyle/>
                <a:p>
                  <a:endParaRPr lang="en-US"/>
                </a:p>
              </p:txBody>
            </p:sp>
            <p:sp>
              <p:nvSpPr>
                <p:cNvPr id="55488" name="Freeform 591"/>
                <p:cNvSpPr>
                  <a:spLocks noChangeAspect="1"/>
                </p:cNvSpPr>
                <p:nvPr/>
              </p:nvSpPr>
              <p:spPr bwMode="auto">
                <a:xfrm>
                  <a:off x="4607" y="2105"/>
                  <a:ext cx="23" cy="33"/>
                </a:xfrm>
                <a:custGeom>
                  <a:avLst/>
                  <a:gdLst>
                    <a:gd name="T0" fmla="*/ 90 w 90"/>
                    <a:gd name="T1" fmla="*/ 120 h 133"/>
                    <a:gd name="T2" fmla="*/ 79 w 90"/>
                    <a:gd name="T3" fmla="*/ 122 h 133"/>
                    <a:gd name="T4" fmla="*/ 68 w 90"/>
                    <a:gd name="T5" fmla="*/ 125 h 133"/>
                    <a:gd name="T6" fmla="*/ 57 w 90"/>
                    <a:gd name="T7" fmla="*/ 125 h 133"/>
                    <a:gd name="T8" fmla="*/ 46 w 90"/>
                    <a:gd name="T9" fmla="*/ 127 h 133"/>
                    <a:gd name="T10" fmla="*/ 32 w 90"/>
                    <a:gd name="T11" fmla="*/ 127 h 133"/>
                    <a:gd name="T12" fmla="*/ 22 w 90"/>
                    <a:gd name="T13" fmla="*/ 130 h 133"/>
                    <a:gd name="T14" fmla="*/ 11 w 90"/>
                    <a:gd name="T15" fmla="*/ 130 h 133"/>
                    <a:gd name="T16" fmla="*/ 0 w 90"/>
                    <a:gd name="T17" fmla="*/ 133 h 133"/>
                    <a:gd name="T18" fmla="*/ 11 w 90"/>
                    <a:gd name="T19" fmla="*/ 116 h 133"/>
                    <a:gd name="T20" fmla="*/ 22 w 90"/>
                    <a:gd name="T21" fmla="*/ 97 h 133"/>
                    <a:gd name="T22" fmla="*/ 32 w 90"/>
                    <a:gd name="T23" fmla="*/ 81 h 133"/>
                    <a:gd name="T24" fmla="*/ 43 w 90"/>
                    <a:gd name="T25" fmla="*/ 64 h 133"/>
                    <a:gd name="T26" fmla="*/ 54 w 90"/>
                    <a:gd name="T27" fmla="*/ 48 h 133"/>
                    <a:gd name="T28" fmla="*/ 63 w 90"/>
                    <a:gd name="T29" fmla="*/ 31 h 133"/>
                    <a:gd name="T30" fmla="*/ 74 w 90"/>
                    <a:gd name="T31" fmla="*/ 18 h 133"/>
                    <a:gd name="T32" fmla="*/ 82 w 90"/>
                    <a:gd name="T33" fmla="*/ 0 h 133"/>
                    <a:gd name="T34" fmla="*/ 77 w 90"/>
                    <a:gd name="T35" fmla="*/ 31 h 133"/>
                    <a:gd name="T36" fmla="*/ 82 w 90"/>
                    <a:gd name="T37" fmla="*/ 59 h 133"/>
                    <a:gd name="T38" fmla="*/ 90 w 90"/>
                    <a:gd name="T39" fmla="*/ 89 h 133"/>
                    <a:gd name="T40" fmla="*/ 90 w 90"/>
                    <a:gd name="T41" fmla="*/ 120 h 13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90"/>
                    <a:gd name="T64" fmla="*/ 0 h 133"/>
                    <a:gd name="T65" fmla="*/ 90 w 90"/>
                    <a:gd name="T66" fmla="*/ 133 h 133"/>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90" h="133">
                      <a:moveTo>
                        <a:pt x="90" y="120"/>
                      </a:moveTo>
                      <a:lnTo>
                        <a:pt x="79" y="122"/>
                      </a:lnTo>
                      <a:lnTo>
                        <a:pt x="68" y="125"/>
                      </a:lnTo>
                      <a:lnTo>
                        <a:pt x="57" y="125"/>
                      </a:lnTo>
                      <a:lnTo>
                        <a:pt x="46" y="127"/>
                      </a:lnTo>
                      <a:lnTo>
                        <a:pt x="32" y="127"/>
                      </a:lnTo>
                      <a:lnTo>
                        <a:pt x="22" y="130"/>
                      </a:lnTo>
                      <a:lnTo>
                        <a:pt x="11" y="130"/>
                      </a:lnTo>
                      <a:lnTo>
                        <a:pt x="0" y="133"/>
                      </a:lnTo>
                      <a:lnTo>
                        <a:pt x="11" y="116"/>
                      </a:lnTo>
                      <a:lnTo>
                        <a:pt x="22" y="97"/>
                      </a:lnTo>
                      <a:lnTo>
                        <a:pt x="32" y="81"/>
                      </a:lnTo>
                      <a:lnTo>
                        <a:pt x="43" y="64"/>
                      </a:lnTo>
                      <a:lnTo>
                        <a:pt x="54" y="48"/>
                      </a:lnTo>
                      <a:lnTo>
                        <a:pt x="63" y="31"/>
                      </a:lnTo>
                      <a:lnTo>
                        <a:pt x="74" y="18"/>
                      </a:lnTo>
                      <a:lnTo>
                        <a:pt x="82" y="0"/>
                      </a:lnTo>
                      <a:lnTo>
                        <a:pt x="77" y="31"/>
                      </a:lnTo>
                      <a:lnTo>
                        <a:pt x="82" y="59"/>
                      </a:lnTo>
                      <a:lnTo>
                        <a:pt x="90" y="89"/>
                      </a:lnTo>
                      <a:lnTo>
                        <a:pt x="90" y="120"/>
                      </a:lnTo>
                      <a:close/>
                    </a:path>
                  </a:pathLst>
                </a:custGeom>
                <a:solidFill>
                  <a:srgbClr val="006D7C"/>
                </a:solidFill>
                <a:ln w="9525">
                  <a:noFill/>
                  <a:round/>
                  <a:headEnd/>
                  <a:tailEnd/>
                </a:ln>
              </p:spPr>
              <p:txBody>
                <a:bodyPr>
                  <a:prstTxWarp prst="textNoShape">
                    <a:avLst/>
                  </a:prstTxWarp>
                </a:bodyPr>
                <a:lstStyle/>
                <a:p>
                  <a:endParaRPr lang="en-US"/>
                </a:p>
              </p:txBody>
            </p:sp>
            <p:sp>
              <p:nvSpPr>
                <p:cNvPr id="55489" name="Freeform 592"/>
                <p:cNvSpPr>
                  <a:spLocks noChangeAspect="1"/>
                </p:cNvSpPr>
                <p:nvPr/>
              </p:nvSpPr>
              <p:spPr bwMode="auto">
                <a:xfrm>
                  <a:off x="4594" y="2144"/>
                  <a:ext cx="36" cy="12"/>
                </a:xfrm>
                <a:custGeom>
                  <a:avLst/>
                  <a:gdLst>
                    <a:gd name="T0" fmla="*/ 145 w 145"/>
                    <a:gd name="T1" fmla="*/ 36 h 47"/>
                    <a:gd name="T2" fmla="*/ 0 w 145"/>
                    <a:gd name="T3" fmla="*/ 47 h 47"/>
                    <a:gd name="T4" fmla="*/ 7 w 145"/>
                    <a:gd name="T5" fmla="*/ 36 h 47"/>
                    <a:gd name="T6" fmla="*/ 18 w 145"/>
                    <a:gd name="T7" fmla="*/ 31 h 47"/>
                    <a:gd name="T8" fmla="*/ 38 w 145"/>
                    <a:gd name="T9" fmla="*/ 22 h 47"/>
                    <a:gd name="T10" fmla="*/ 57 w 145"/>
                    <a:gd name="T11" fmla="*/ 20 h 47"/>
                    <a:gd name="T12" fmla="*/ 79 w 145"/>
                    <a:gd name="T13" fmla="*/ 15 h 47"/>
                    <a:gd name="T14" fmla="*/ 104 w 145"/>
                    <a:gd name="T15" fmla="*/ 11 h 47"/>
                    <a:gd name="T16" fmla="*/ 126 w 145"/>
                    <a:gd name="T17" fmla="*/ 6 h 47"/>
                    <a:gd name="T18" fmla="*/ 145 w 145"/>
                    <a:gd name="T19" fmla="*/ 0 h 47"/>
                    <a:gd name="T20" fmla="*/ 145 w 145"/>
                    <a:gd name="T21" fmla="*/ 36 h 4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45"/>
                    <a:gd name="T34" fmla="*/ 0 h 47"/>
                    <a:gd name="T35" fmla="*/ 145 w 145"/>
                    <a:gd name="T36" fmla="*/ 47 h 4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45" h="47">
                      <a:moveTo>
                        <a:pt x="145" y="36"/>
                      </a:moveTo>
                      <a:lnTo>
                        <a:pt x="0" y="47"/>
                      </a:lnTo>
                      <a:lnTo>
                        <a:pt x="7" y="36"/>
                      </a:lnTo>
                      <a:lnTo>
                        <a:pt x="18" y="31"/>
                      </a:lnTo>
                      <a:lnTo>
                        <a:pt x="38" y="22"/>
                      </a:lnTo>
                      <a:lnTo>
                        <a:pt x="57" y="20"/>
                      </a:lnTo>
                      <a:lnTo>
                        <a:pt x="79" y="15"/>
                      </a:lnTo>
                      <a:lnTo>
                        <a:pt x="104" y="11"/>
                      </a:lnTo>
                      <a:lnTo>
                        <a:pt x="126" y="6"/>
                      </a:lnTo>
                      <a:lnTo>
                        <a:pt x="145" y="0"/>
                      </a:lnTo>
                      <a:lnTo>
                        <a:pt x="145" y="36"/>
                      </a:lnTo>
                      <a:close/>
                    </a:path>
                  </a:pathLst>
                </a:custGeom>
                <a:solidFill>
                  <a:srgbClr val="0093B5"/>
                </a:solidFill>
                <a:ln w="9525">
                  <a:noFill/>
                  <a:round/>
                  <a:headEnd/>
                  <a:tailEnd/>
                </a:ln>
              </p:spPr>
              <p:txBody>
                <a:bodyPr>
                  <a:prstTxWarp prst="textNoShape">
                    <a:avLst/>
                  </a:prstTxWarp>
                </a:bodyPr>
                <a:lstStyle/>
                <a:p>
                  <a:endParaRPr lang="en-US"/>
                </a:p>
              </p:txBody>
            </p:sp>
            <p:sp>
              <p:nvSpPr>
                <p:cNvPr id="55490" name="Freeform 593"/>
                <p:cNvSpPr>
                  <a:spLocks noChangeAspect="1"/>
                </p:cNvSpPr>
                <p:nvPr/>
              </p:nvSpPr>
              <p:spPr bwMode="auto">
                <a:xfrm>
                  <a:off x="4492" y="2164"/>
                  <a:ext cx="147" cy="97"/>
                </a:xfrm>
                <a:custGeom>
                  <a:avLst/>
                  <a:gdLst>
                    <a:gd name="T0" fmla="*/ 581 w 586"/>
                    <a:gd name="T1" fmla="*/ 305 h 388"/>
                    <a:gd name="T2" fmla="*/ 526 w 586"/>
                    <a:gd name="T3" fmla="*/ 305 h 388"/>
                    <a:gd name="T4" fmla="*/ 477 w 586"/>
                    <a:gd name="T5" fmla="*/ 319 h 388"/>
                    <a:gd name="T6" fmla="*/ 427 w 586"/>
                    <a:gd name="T7" fmla="*/ 330 h 388"/>
                    <a:gd name="T8" fmla="*/ 375 w 586"/>
                    <a:gd name="T9" fmla="*/ 339 h 388"/>
                    <a:gd name="T10" fmla="*/ 323 w 586"/>
                    <a:gd name="T11" fmla="*/ 350 h 388"/>
                    <a:gd name="T12" fmla="*/ 270 w 586"/>
                    <a:gd name="T13" fmla="*/ 358 h 388"/>
                    <a:gd name="T14" fmla="*/ 221 w 586"/>
                    <a:gd name="T15" fmla="*/ 366 h 388"/>
                    <a:gd name="T16" fmla="*/ 168 w 586"/>
                    <a:gd name="T17" fmla="*/ 377 h 388"/>
                    <a:gd name="T18" fmla="*/ 116 w 586"/>
                    <a:gd name="T19" fmla="*/ 388 h 388"/>
                    <a:gd name="T20" fmla="*/ 168 w 586"/>
                    <a:gd name="T21" fmla="*/ 377 h 388"/>
                    <a:gd name="T22" fmla="*/ 221 w 586"/>
                    <a:gd name="T23" fmla="*/ 364 h 388"/>
                    <a:gd name="T24" fmla="*/ 270 w 586"/>
                    <a:gd name="T25" fmla="*/ 352 h 388"/>
                    <a:gd name="T26" fmla="*/ 323 w 586"/>
                    <a:gd name="T27" fmla="*/ 339 h 388"/>
                    <a:gd name="T28" fmla="*/ 372 w 586"/>
                    <a:gd name="T29" fmla="*/ 328 h 388"/>
                    <a:gd name="T30" fmla="*/ 424 w 586"/>
                    <a:gd name="T31" fmla="*/ 314 h 388"/>
                    <a:gd name="T32" fmla="*/ 474 w 586"/>
                    <a:gd name="T33" fmla="*/ 300 h 388"/>
                    <a:gd name="T34" fmla="*/ 520 w 586"/>
                    <a:gd name="T35" fmla="*/ 284 h 388"/>
                    <a:gd name="T36" fmla="*/ 520 w 586"/>
                    <a:gd name="T37" fmla="*/ 278 h 388"/>
                    <a:gd name="T38" fmla="*/ 520 w 586"/>
                    <a:gd name="T39" fmla="*/ 273 h 388"/>
                    <a:gd name="T40" fmla="*/ 518 w 586"/>
                    <a:gd name="T41" fmla="*/ 269 h 388"/>
                    <a:gd name="T42" fmla="*/ 513 w 586"/>
                    <a:gd name="T43" fmla="*/ 267 h 388"/>
                    <a:gd name="T44" fmla="*/ 479 w 586"/>
                    <a:gd name="T45" fmla="*/ 273 h 388"/>
                    <a:gd name="T46" fmla="*/ 447 w 586"/>
                    <a:gd name="T47" fmla="*/ 275 h 388"/>
                    <a:gd name="T48" fmla="*/ 416 w 586"/>
                    <a:gd name="T49" fmla="*/ 280 h 388"/>
                    <a:gd name="T50" fmla="*/ 383 w 586"/>
                    <a:gd name="T51" fmla="*/ 286 h 388"/>
                    <a:gd name="T52" fmla="*/ 350 w 586"/>
                    <a:gd name="T53" fmla="*/ 292 h 388"/>
                    <a:gd name="T54" fmla="*/ 320 w 586"/>
                    <a:gd name="T55" fmla="*/ 298 h 388"/>
                    <a:gd name="T56" fmla="*/ 286 w 586"/>
                    <a:gd name="T57" fmla="*/ 303 h 388"/>
                    <a:gd name="T58" fmla="*/ 257 w 586"/>
                    <a:gd name="T59" fmla="*/ 308 h 388"/>
                    <a:gd name="T60" fmla="*/ 224 w 586"/>
                    <a:gd name="T61" fmla="*/ 316 h 388"/>
                    <a:gd name="T62" fmla="*/ 191 w 586"/>
                    <a:gd name="T63" fmla="*/ 321 h 388"/>
                    <a:gd name="T64" fmla="*/ 161 w 586"/>
                    <a:gd name="T65" fmla="*/ 328 h 388"/>
                    <a:gd name="T66" fmla="*/ 127 w 586"/>
                    <a:gd name="T67" fmla="*/ 336 h 388"/>
                    <a:gd name="T68" fmla="*/ 97 w 586"/>
                    <a:gd name="T69" fmla="*/ 341 h 388"/>
                    <a:gd name="T70" fmla="*/ 64 w 586"/>
                    <a:gd name="T71" fmla="*/ 346 h 388"/>
                    <a:gd name="T72" fmla="*/ 34 w 586"/>
                    <a:gd name="T73" fmla="*/ 355 h 388"/>
                    <a:gd name="T74" fmla="*/ 0 w 586"/>
                    <a:gd name="T75" fmla="*/ 360 h 388"/>
                    <a:gd name="T76" fmla="*/ 39 w 586"/>
                    <a:gd name="T77" fmla="*/ 339 h 388"/>
                    <a:gd name="T78" fmla="*/ 77 w 586"/>
                    <a:gd name="T79" fmla="*/ 298 h 388"/>
                    <a:gd name="T80" fmla="*/ 120 w 586"/>
                    <a:gd name="T81" fmla="*/ 256 h 388"/>
                    <a:gd name="T82" fmla="*/ 161 w 586"/>
                    <a:gd name="T83" fmla="*/ 217 h 388"/>
                    <a:gd name="T84" fmla="*/ 202 w 586"/>
                    <a:gd name="T85" fmla="*/ 178 h 388"/>
                    <a:gd name="T86" fmla="*/ 243 w 586"/>
                    <a:gd name="T87" fmla="*/ 141 h 388"/>
                    <a:gd name="T88" fmla="*/ 281 w 586"/>
                    <a:gd name="T89" fmla="*/ 102 h 388"/>
                    <a:gd name="T90" fmla="*/ 320 w 586"/>
                    <a:gd name="T91" fmla="*/ 64 h 388"/>
                    <a:gd name="T92" fmla="*/ 353 w 586"/>
                    <a:gd name="T93" fmla="*/ 25 h 388"/>
                    <a:gd name="T94" fmla="*/ 377 w 586"/>
                    <a:gd name="T95" fmla="*/ 19 h 388"/>
                    <a:gd name="T96" fmla="*/ 400 w 586"/>
                    <a:gd name="T97" fmla="*/ 14 h 388"/>
                    <a:gd name="T98" fmla="*/ 424 w 586"/>
                    <a:gd name="T99" fmla="*/ 11 h 388"/>
                    <a:gd name="T100" fmla="*/ 449 w 586"/>
                    <a:gd name="T101" fmla="*/ 8 h 388"/>
                    <a:gd name="T102" fmla="*/ 474 w 586"/>
                    <a:gd name="T103" fmla="*/ 8 h 388"/>
                    <a:gd name="T104" fmla="*/ 499 w 586"/>
                    <a:gd name="T105" fmla="*/ 5 h 388"/>
                    <a:gd name="T106" fmla="*/ 526 w 586"/>
                    <a:gd name="T107" fmla="*/ 3 h 388"/>
                    <a:gd name="T108" fmla="*/ 551 w 586"/>
                    <a:gd name="T109" fmla="*/ 0 h 388"/>
                    <a:gd name="T110" fmla="*/ 556 w 586"/>
                    <a:gd name="T111" fmla="*/ 69 h 388"/>
                    <a:gd name="T112" fmla="*/ 559 w 586"/>
                    <a:gd name="T113" fmla="*/ 141 h 388"/>
                    <a:gd name="T114" fmla="*/ 565 w 586"/>
                    <a:gd name="T115" fmla="*/ 209 h 388"/>
                    <a:gd name="T116" fmla="*/ 586 w 586"/>
                    <a:gd name="T117" fmla="*/ 267 h 388"/>
                    <a:gd name="T118" fmla="*/ 581 w 586"/>
                    <a:gd name="T119" fmla="*/ 305 h 388"/>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586"/>
                    <a:gd name="T181" fmla="*/ 0 h 388"/>
                    <a:gd name="T182" fmla="*/ 586 w 586"/>
                    <a:gd name="T183" fmla="*/ 388 h 388"/>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586" h="388">
                      <a:moveTo>
                        <a:pt x="581" y="305"/>
                      </a:moveTo>
                      <a:lnTo>
                        <a:pt x="526" y="305"/>
                      </a:lnTo>
                      <a:lnTo>
                        <a:pt x="477" y="319"/>
                      </a:lnTo>
                      <a:lnTo>
                        <a:pt x="427" y="330"/>
                      </a:lnTo>
                      <a:lnTo>
                        <a:pt x="375" y="339"/>
                      </a:lnTo>
                      <a:lnTo>
                        <a:pt x="323" y="350"/>
                      </a:lnTo>
                      <a:lnTo>
                        <a:pt x="270" y="358"/>
                      </a:lnTo>
                      <a:lnTo>
                        <a:pt x="221" y="366"/>
                      </a:lnTo>
                      <a:lnTo>
                        <a:pt x="168" y="377"/>
                      </a:lnTo>
                      <a:lnTo>
                        <a:pt x="116" y="388"/>
                      </a:lnTo>
                      <a:lnTo>
                        <a:pt x="168" y="377"/>
                      </a:lnTo>
                      <a:lnTo>
                        <a:pt x="221" y="364"/>
                      </a:lnTo>
                      <a:lnTo>
                        <a:pt x="270" y="352"/>
                      </a:lnTo>
                      <a:lnTo>
                        <a:pt x="323" y="339"/>
                      </a:lnTo>
                      <a:lnTo>
                        <a:pt x="372" y="328"/>
                      </a:lnTo>
                      <a:lnTo>
                        <a:pt x="424" y="314"/>
                      </a:lnTo>
                      <a:lnTo>
                        <a:pt x="474" y="300"/>
                      </a:lnTo>
                      <a:lnTo>
                        <a:pt x="520" y="284"/>
                      </a:lnTo>
                      <a:lnTo>
                        <a:pt x="520" y="278"/>
                      </a:lnTo>
                      <a:lnTo>
                        <a:pt x="520" y="273"/>
                      </a:lnTo>
                      <a:lnTo>
                        <a:pt x="518" y="269"/>
                      </a:lnTo>
                      <a:lnTo>
                        <a:pt x="513" y="267"/>
                      </a:lnTo>
                      <a:lnTo>
                        <a:pt x="479" y="273"/>
                      </a:lnTo>
                      <a:lnTo>
                        <a:pt x="447" y="275"/>
                      </a:lnTo>
                      <a:lnTo>
                        <a:pt x="416" y="280"/>
                      </a:lnTo>
                      <a:lnTo>
                        <a:pt x="383" y="286"/>
                      </a:lnTo>
                      <a:lnTo>
                        <a:pt x="350" y="292"/>
                      </a:lnTo>
                      <a:lnTo>
                        <a:pt x="320" y="298"/>
                      </a:lnTo>
                      <a:lnTo>
                        <a:pt x="286" y="303"/>
                      </a:lnTo>
                      <a:lnTo>
                        <a:pt x="257" y="308"/>
                      </a:lnTo>
                      <a:lnTo>
                        <a:pt x="224" y="316"/>
                      </a:lnTo>
                      <a:lnTo>
                        <a:pt x="191" y="321"/>
                      </a:lnTo>
                      <a:lnTo>
                        <a:pt x="161" y="328"/>
                      </a:lnTo>
                      <a:lnTo>
                        <a:pt x="127" y="336"/>
                      </a:lnTo>
                      <a:lnTo>
                        <a:pt x="97" y="341"/>
                      </a:lnTo>
                      <a:lnTo>
                        <a:pt x="64" y="346"/>
                      </a:lnTo>
                      <a:lnTo>
                        <a:pt x="34" y="355"/>
                      </a:lnTo>
                      <a:lnTo>
                        <a:pt x="0" y="360"/>
                      </a:lnTo>
                      <a:lnTo>
                        <a:pt x="39" y="339"/>
                      </a:lnTo>
                      <a:lnTo>
                        <a:pt x="77" y="298"/>
                      </a:lnTo>
                      <a:lnTo>
                        <a:pt x="120" y="256"/>
                      </a:lnTo>
                      <a:lnTo>
                        <a:pt x="161" y="217"/>
                      </a:lnTo>
                      <a:lnTo>
                        <a:pt x="202" y="178"/>
                      </a:lnTo>
                      <a:lnTo>
                        <a:pt x="243" y="141"/>
                      </a:lnTo>
                      <a:lnTo>
                        <a:pt x="281" y="102"/>
                      </a:lnTo>
                      <a:lnTo>
                        <a:pt x="320" y="64"/>
                      </a:lnTo>
                      <a:lnTo>
                        <a:pt x="353" y="25"/>
                      </a:lnTo>
                      <a:lnTo>
                        <a:pt x="377" y="19"/>
                      </a:lnTo>
                      <a:lnTo>
                        <a:pt x="400" y="14"/>
                      </a:lnTo>
                      <a:lnTo>
                        <a:pt x="424" y="11"/>
                      </a:lnTo>
                      <a:lnTo>
                        <a:pt x="449" y="8"/>
                      </a:lnTo>
                      <a:lnTo>
                        <a:pt x="474" y="8"/>
                      </a:lnTo>
                      <a:lnTo>
                        <a:pt x="499" y="5"/>
                      </a:lnTo>
                      <a:lnTo>
                        <a:pt x="526" y="3"/>
                      </a:lnTo>
                      <a:lnTo>
                        <a:pt x="551" y="0"/>
                      </a:lnTo>
                      <a:lnTo>
                        <a:pt x="556" y="69"/>
                      </a:lnTo>
                      <a:lnTo>
                        <a:pt x="559" y="141"/>
                      </a:lnTo>
                      <a:lnTo>
                        <a:pt x="565" y="209"/>
                      </a:lnTo>
                      <a:lnTo>
                        <a:pt x="586" y="267"/>
                      </a:lnTo>
                      <a:lnTo>
                        <a:pt x="581" y="305"/>
                      </a:lnTo>
                      <a:close/>
                    </a:path>
                  </a:pathLst>
                </a:custGeom>
                <a:solidFill>
                  <a:srgbClr val="006D7C"/>
                </a:solidFill>
                <a:ln w="9525">
                  <a:noFill/>
                  <a:round/>
                  <a:headEnd/>
                  <a:tailEnd/>
                </a:ln>
              </p:spPr>
              <p:txBody>
                <a:bodyPr>
                  <a:prstTxWarp prst="textNoShape">
                    <a:avLst/>
                  </a:prstTxWarp>
                </a:bodyPr>
                <a:lstStyle/>
                <a:p>
                  <a:endParaRPr lang="en-US"/>
                </a:p>
              </p:txBody>
            </p:sp>
            <p:sp>
              <p:nvSpPr>
                <p:cNvPr id="55491" name="Freeform 594"/>
                <p:cNvSpPr>
                  <a:spLocks noChangeAspect="1"/>
                </p:cNvSpPr>
                <p:nvPr/>
              </p:nvSpPr>
              <p:spPr bwMode="auto">
                <a:xfrm>
                  <a:off x="4675" y="2242"/>
                  <a:ext cx="120" cy="24"/>
                </a:xfrm>
                <a:custGeom>
                  <a:avLst/>
                  <a:gdLst>
                    <a:gd name="T0" fmla="*/ 478 w 478"/>
                    <a:gd name="T1" fmla="*/ 99 h 99"/>
                    <a:gd name="T2" fmla="*/ 451 w 478"/>
                    <a:gd name="T3" fmla="*/ 94 h 99"/>
                    <a:gd name="T4" fmla="*/ 423 w 478"/>
                    <a:gd name="T5" fmla="*/ 88 h 99"/>
                    <a:gd name="T6" fmla="*/ 396 w 478"/>
                    <a:gd name="T7" fmla="*/ 86 h 99"/>
                    <a:gd name="T8" fmla="*/ 366 w 478"/>
                    <a:gd name="T9" fmla="*/ 80 h 99"/>
                    <a:gd name="T10" fmla="*/ 338 w 478"/>
                    <a:gd name="T11" fmla="*/ 74 h 99"/>
                    <a:gd name="T12" fmla="*/ 307 w 478"/>
                    <a:gd name="T13" fmla="*/ 69 h 99"/>
                    <a:gd name="T14" fmla="*/ 280 w 478"/>
                    <a:gd name="T15" fmla="*/ 63 h 99"/>
                    <a:gd name="T16" fmla="*/ 250 w 478"/>
                    <a:gd name="T17" fmla="*/ 58 h 99"/>
                    <a:gd name="T18" fmla="*/ 220 w 478"/>
                    <a:gd name="T19" fmla="*/ 52 h 99"/>
                    <a:gd name="T20" fmla="*/ 189 w 478"/>
                    <a:gd name="T21" fmla="*/ 47 h 99"/>
                    <a:gd name="T22" fmla="*/ 159 w 478"/>
                    <a:gd name="T23" fmla="*/ 42 h 99"/>
                    <a:gd name="T24" fmla="*/ 126 w 478"/>
                    <a:gd name="T25" fmla="*/ 36 h 99"/>
                    <a:gd name="T26" fmla="*/ 96 w 478"/>
                    <a:gd name="T27" fmla="*/ 31 h 99"/>
                    <a:gd name="T28" fmla="*/ 66 w 478"/>
                    <a:gd name="T29" fmla="*/ 28 h 99"/>
                    <a:gd name="T30" fmla="*/ 35 w 478"/>
                    <a:gd name="T31" fmla="*/ 22 h 99"/>
                    <a:gd name="T32" fmla="*/ 5 w 478"/>
                    <a:gd name="T33" fmla="*/ 17 h 99"/>
                    <a:gd name="T34" fmla="*/ 0 w 478"/>
                    <a:gd name="T35" fmla="*/ 0 h 99"/>
                    <a:gd name="T36" fmla="*/ 30 w 478"/>
                    <a:gd name="T37" fmla="*/ 6 h 99"/>
                    <a:gd name="T38" fmla="*/ 60 w 478"/>
                    <a:gd name="T39" fmla="*/ 11 h 99"/>
                    <a:gd name="T40" fmla="*/ 91 w 478"/>
                    <a:gd name="T41" fmla="*/ 17 h 99"/>
                    <a:gd name="T42" fmla="*/ 121 w 478"/>
                    <a:gd name="T43" fmla="*/ 22 h 99"/>
                    <a:gd name="T44" fmla="*/ 154 w 478"/>
                    <a:gd name="T45" fmla="*/ 28 h 99"/>
                    <a:gd name="T46" fmla="*/ 184 w 478"/>
                    <a:gd name="T47" fmla="*/ 33 h 99"/>
                    <a:gd name="T48" fmla="*/ 214 w 478"/>
                    <a:gd name="T49" fmla="*/ 38 h 99"/>
                    <a:gd name="T50" fmla="*/ 245 w 478"/>
                    <a:gd name="T51" fmla="*/ 44 h 99"/>
                    <a:gd name="T52" fmla="*/ 275 w 478"/>
                    <a:gd name="T53" fmla="*/ 50 h 99"/>
                    <a:gd name="T54" fmla="*/ 305 w 478"/>
                    <a:gd name="T55" fmla="*/ 56 h 99"/>
                    <a:gd name="T56" fmla="*/ 336 w 478"/>
                    <a:gd name="T57" fmla="*/ 63 h 99"/>
                    <a:gd name="T58" fmla="*/ 363 w 478"/>
                    <a:gd name="T59" fmla="*/ 69 h 99"/>
                    <a:gd name="T60" fmla="*/ 393 w 478"/>
                    <a:gd name="T61" fmla="*/ 74 h 99"/>
                    <a:gd name="T62" fmla="*/ 421 w 478"/>
                    <a:gd name="T63" fmla="*/ 83 h 99"/>
                    <a:gd name="T64" fmla="*/ 451 w 478"/>
                    <a:gd name="T65" fmla="*/ 91 h 99"/>
                    <a:gd name="T66" fmla="*/ 478 w 478"/>
                    <a:gd name="T67" fmla="*/ 99 h 99"/>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78"/>
                    <a:gd name="T103" fmla="*/ 0 h 99"/>
                    <a:gd name="T104" fmla="*/ 478 w 478"/>
                    <a:gd name="T105" fmla="*/ 99 h 99"/>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78" h="99">
                      <a:moveTo>
                        <a:pt x="478" y="99"/>
                      </a:moveTo>
                      <a:lnTo>
                        <a:pt x="451" y="94"/>
                      </a:lnTo>
                      <a:lnTo>
                        <a:pt x="423" y="88"/>
                      </a:lnTo>
                      <a:lnTo>
                        <a:pt x="396" y="86"/>
                      </a:lnTo>
                      <a:lnTo>
                        <a:pt x="366" y="80"/>
                      </a:lnTo>
                      <a:lnTo>
                        <a:pt x="338" y="74"/>
                      </a:lnTo>
                      <a:lnTo>
                        <a:pt x="307" y="69"/>
                      </a:lnTo>
                      <a:lnTo>
                        <a:pt x="280" y="63"/>
                      </a:lnTo>
                      <a:lnTo>
                        <a:pt x="250" y="58"/>
                      </a:lnTo>
                      <a:lnTo>
                        <a:pt x="220" y="52"/>
                      </a:lnTo>
                      <a:lnTo>
                        <a:pt x="189" y="47"/>
                      </a:lnTo>
                      <a:lnTo>
                        <a:pt x="159" y="42"/>
                      </a:lnTo>
                      <a:lnTo>
                        <a:pt x="126" y="36"/>
                      </a:lnTo>
                      <a:lnTo>
                        <a:pt x="96" y="31"/>
                      </a:lnTo>
                      <a:lnTo>
                        <a:pt x="66" y="28"/>
                      </a:lnTo>
                      <a:lnTo>
                        <a:pt x="35" y="22"/>
                      </a:lnTo>
                      <a:lnTo>
                        <a:pt x="5" y="17"/>
                      </a:lnTo>
                      <a:lnTo>
                        <a:pt x="0" y="0"/>
                      </a:lnTo>
                      <a:lnTo>
                        <a:pt x="30" y="6"/>
                      </a:lnTo>
                      <a:lnTo>
                        <a:pt x="60" y="11"/>
                      </a:lnTo>
                      <a:lnTo>
                        <a:pt x="91" y="17"/>
                      </a:lnTo>
                      <a:lnTo>
                        <a:pt x="121" y="22"/>
                      </a:lnTo>
                      <a:lnTo>
                        <a:pt x="154" y="28"/>
                      </a:lnTo>
                      <a:lnTo>
                        <a:pt x="184" y="33"/>
                      </a:lnTo>
                      <a:lnTo>
                        <a:pt x="214" y="38"/>
                      </a:lnTo>
                      <a:lnTo>
                        <a:pt x="245" y="44"/>
                      </a:lnTo>
                      <a:lnTo>
                        <a:pt x="275" y="50"/>
                      </a:lnTo>
                      <a:lnTo>
                        <a:pt x="305" y="56"/>
                      </a:lnTo>
                      <a:lnTo>
                        <a:pt x="336" y="63"/>
                      </a:lnTo>
                      <a:lnTo>
                        <a:pt x="363" y="69"/>
                      </a:lnTo>
                      <a:lnTo>
                        <a:pt x="393" y="74"/>
                      </a:lnTo>
                      <a:lnTo>
                        <a:pt x="421" y="83"/>
                      </a:lnTo>
                      <a:lnTo>
                        <a:pt x="451" y="91"/>
                      </a:lnTo>
                      <a:lnTo>
                        <a:pt x="478" y="99"/>
                      </a:lnTo>
                      <a:close/>
                    </a:path>
                  </a:pathLst>
                </a:custGeom>
                <a:solidFill>
                  <a:srgbClr val="0093B5"/>
                </a:solidFill>
                <a:ln w="9525">
                  <a:noFill/>
                  <a:round/>
                  <a:headEnd/>
                  <a:tailEnd/>
                </a:ln>
              </p:spPr>
              <p:txBody>
                <a:bodyPr>
                  <a:prstTxWarp prst="textNoShape">
                    <a:avLst/>
                  </a:prstTxWarp>
                </a:bodyPr>
                <a:lstStyle/>
                <a:p>
                  <a:endParaRPr lang="en-US"/>
                </a:p>
              </p:txBody>
            </p:sp>
            <p:sp>
              <p:nvSpPr>
                <p:cNvPr id="55492" name="Freeform 595"/>
                <p:cNvSpPr>
                  <a:spLocks noChangeAspect="1"/>
                </p:cNvSpPr>
                <p:nvPr/>
              </p:nvSpPr>
              <p:spPr bwMode="auto">
                <a:xfrm>
                  <a:off x="4659" y="2274"/>
                  <a:ext cx="155" cy="357"/>
                </a:xfrm>
                <a:custGeom>
                  <a:avLst/>
                  <a:gdLst>
                    <a:gd name="T0" fmla="*/ 192 w 621"/>
                    <a:gd name="T1" fmla="*/ 1123 h 1428"/>
                    <a:gd name="T2" fmla="*/ 225 w 621"/>
                    <a:gd name="T3" fmla="*/ 1035 h 1428"/>
                    <a:gd name="T4" fmla="*/ 223 w 621"/>
                    <a:gd name="T5" fmla="*/ 988 h 1428"/>
                    <a:gd name="T6" fmla="*/ 230 w 621"/>
                    <a:gd name="T7" fmla="*/ 949 h 1428"/>
                    <a:gd name="T8" fmla="*/ 259 w 621"/>
                    <a:gd name="T9" fmla="*/ 886 h 1428"/>
                    <a:gd name="T10" fmla="*/ 300 w 621"/>
                    <a:gd name="T11" fmla="*/ 733 h 1428"/>
                    <a:gd name="T12" fmla="*/ 325 w 621"/>
                    <a:gd name="T13" fmla="*/ 548 h 1428"/>
                    <a:gd name="T14" fmla="*/ 316 w 621"/>
                    <a:gd name="T15" fmla="*/ 402 h 1428"/>
                    <a:gd name="T16" fmla="*/ 278 w 621"/>
                    <a:gd name="T17" fmla="*/ 377 h 1428"/>
                    <a:gd name="T18" fmla="*/ 269 w 621"/>
                    <a:gd name="T19" fmla="*/ 515 h 1428"/>
                    <a:gd name="T20" fmla="*/ 255 w 621"/>
                    <a:gd name="T21" fmla="*/ 652 h 1428"/>
                    <a:gd name="T22" fmla="*/ 230 w 621"/>
                    <a:gd name="T23" fmla="*/ 785 h 1428"/>
                    <a:gd name="T24" fmla="*/ 184 w 621"/>
                    <a:gd name="T25" fmla="*/ 911 h 1428"/>
                    <a:gd name="T26" fmla="*/ 203 w 621"/>
                    <a:gd name="T27" fmla="*/ 551 h 1428"/>
                    <a:gd name="T28" fmla="*/ 187 w 621"/>
                    <a:gd name="T29" fmla="*/ 193 h 1428"/>
                    <a:gd name="T30" fmla="*/ 146 w 621"/>
                    <a:gd name="T31" fmla="*/ 166 h 1428"/>
                    <a:gd name="T32" fmla="*/ 143 w 621"/>
                    <a:gd name="T33" fmla="*/ 118 h 1428"/>
                    <a:gd name="T34" fmla="*/ 151 w 621"/>
                    <a:gd name="T35" fmla="*/ 66 h 1428"/>
                    <a:gd name="T36" fmla="*/ 153 w 621"/>
                    <a:gd name="T37" fmla="*/ 20 h 1428"/>
                    <a:gd name="T38" fmla="*/ 212 w 621"/>
                    <a:gd name="T39" fmla="*/ 34 h 1428"/>
                    <a:gd name="T40" fmla="*/ 269 w 621"/>
                    <a:gd name="T41" fmla="*/ 45 h 1428"/>
                    <a:gd name="T42" fmla="*/ 327 w 621"/>
                    <a:gd name="T43" fmla="*/ 59 h 1428"/>
                    <a:gd name="T44" fmla="*/ 385 w 621"/>
                    <a:gd name="T45" fmla="*/ 72 h 1428"/>
                    <a:gd name="T46" fmla="*/ 443 w 621"/>
                    <a:gd name="T47" fmla="*/ 86 h 1428"/>
                    <a:gd name="T48" fmla="*/ 503 w 621"/>
                    <a:gd name="T49" fmla="*/ 100 h 1428"/>
                    <a:gd name="T50" fmla="*/ 561 w 621"/>
                    <a:gd name="T51" fmla="*/ 113 h 1428"/>
                    <a:gd name="T52" fmla="*/ 621 w 621"/>
                    <a:gd name="T53" fmla="*/ 124 h 1428"/>
                    <a:gd name="T54" fmla="*/ 534 w 621"/>
                    <a:gd name="T55" fmla="*/ 449 h 1428"/>
                    <a:gd name="T56" fmla="*/ 451 w 621"/>
                    <a:gd name="T57" fmla="*/ 776 h 1428"/>
                    <a:gd name="T58" fmla="*/ 366 w 621"/>
                    <a:gd name="T59" fmla="*/ 1101 h 1428"/>
                    <a:gd name="T60" fmla="*/ 269 w 621"/>
                    <a:gd name="T61" fmla="*/ 1426 h 1428"/>
                    <a:gd name="T62" fmla="*/ 214 w 621"/>
                    <a:gd name="T63" fmla="*/ 1426 h 1428"/>
                    <a:gd name="T64" fmla="*/ 159 w 621"/>
                    <a:gd name="T65" fmla="*/ 1417 h 1428"/>
                    <a:gd name="T66" fmla="*/ 105 w 621"/>
                    <a:gd name="T67" fmla="*/ 1406 h 1428"/>
                    <a:gd name="T68" fmla="*/ 46 w 621"/>
                    <a:gd name="T69" fmla="*/ 1401 h 1428"/>
                    <a:gd name="T70" fmla="*/ 39 w 621"/>
                    <a:gd name="T71" fmla="*/ 1110 h 1428"/>
                    <a:gd name="T72" fmla="*/ 30 w 621"/>
                    <a:gd name="T73" fmla="*/ 818 h 1428"/>
                    <a:gd name="T74" fmla="*/ 27 w 621"/>
                    <a:gd name="T75" fmla="*/ 513 h 1428"/>
                    <a:gd name="T76" fmla="*/ 0 w 621"/>
                    <a:gd name="T77" fmla="*/ 215 h 1428"/>
                    <a:gd name="T78" fmla="*/ 3 w 621"/>
                    <a:gd name="T79" fmla="*/ 105 h 1428"/>
                    <a:gd name="T80" fmla="*/ 16 w 621"/>
                    <a:gd name="T81" fmla="*/ 0 h 1428"/>
                    <a:gd name="T82" fmla="*/ 60 w 621"/>
                    <a:gd name="T83" fmla="*/ 17 h 1428"/>
                    <a:gd name="T84" fmla="*/ 77 w 621"/>
                    <a:gd name="T85" fmla="*/ 70 h 1428"/>
                    <a:gd name="T86" fmla="*/ 69 w 621"/>
                    <a:gd name="T87" fmla="*/ 130 h 1428"/>
                    <a:gd name="T88" fmla="*/ 52 w 621"/>
                    <a:gd name="T89" fmla="*/ 171 h 1428"/>
                    <a:gd name="T90" fmla="*/ 41 w 621"/>
                    <a:gd name="T91" fmla="*/ 265 h 1428"/>
                    <a:gd name="T92" fmla="*/ 35 w 621"/>
                    <a:gd name="T93" fmla="*/ 358 h 1428"/>
                    <a:gd name="T94" fmla="*/ 49 w 621"/>
                    <a:gd name="T95" fmla="*/ 683 h 1428"/>
                    <a:gd name="T96" fmla="*/ 66 w 621"/>
                    <a:gd name="T97" fmla="*/ 1002 h 1428"/>
                    <a:gd name="T98" fmla="*/ 66 w 621"/>
                    <a:gd name="T99" fmla="*/ 1049 h 1428"/>
                    <a:gd name="T100" fmla="*/ 71 w 621"/>
                    <a:gd name="T101" fmla="*/ 1126 h 1428"/>
                    <a:gd name="T102" fmla="*/ 101 w 621"/>
                    <a:gd name="T103" fmla="*/ 1178 h 1428"/>
                    <a:gd name="T104" fmla="*/ 178 w 621"/>
                    <a:gd name="T105" fmla="*/ 1147 h 1428"/>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621"/>
                    <a:gd name="T160" fmla="*/ 0 h 1428"/>
                    <a:gd name="T161" fmla="*/ 621 w 621"/>
                    <a:gd name="T162" fmla="*/ 1428 h 1428"/>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621" h="1428">
                      <a:moveTo>
                        <a:pt x="178" y="1147"/>
                      </a:moveTo>
                      <a:lnTo>
                        <a:pt x="192" y="1123"/>
                      </a:lnTo>
                      <a:lnTo>
                        <a:pt x="212" y="1079"/>
                      </a:lnTo>
                      <a:lnTo>
                        <a:pt x="225" y="1035"/>
                      </a:lnTo>
                      <a:lnTo>
                        <a:pt x="228" y="1004"/>
                      </a:lnTo>
                      <a:lnTo>
                        <a:pt x="223" y="988"/>
                      </a:lnTo>
                      <a:lnTo>
                        <a:pt x="225" y="969"/>
                      </a:lnTo>
                      <a:lnTo>
                        <a:pt x="230" y="949"/>
                      </a:lnTo>
                      <a:lnTo>
                        <a:pt x="239" y="933"/>
                      </a:lnTo>
                      <a:lnTo>
                        <a:pt x="259" y="886"/>
                      </a:lnTo>
                      <a:lnTo>
                        <a:pt x="280" y="818"/>
                      </a:lnTo>
                      <a:lnTo>
                        <a:pt x="300" y="733"/>
                      </a:lnTo>
                      <a:lnTo>
                        <a:pt x="316" y="638"/>
                      </a:lnTo>
                      <a:lnTo>
                        <a:pt x="325" y="548"/>
                      </a:lnTo>
                      <a:lnTo>
                        <a:pt x="327" y="465"/>
                      </a:lnTo>
                      <a:lnTo>
                        <a:pt x="316" y="402"/>
                      </a:lnTo>
                      <a:lnTo>
                        <a:pt x="294" y="363"/>
                      </a:lnTo>
                      <a:lnTo>
                        <a:pt x="278" y="377"/>
                      </a:lnTo>
                      <a:lnTo>
                        <a:pt x="272" y="447"/>
                      </a:lnTo>
                      <a:lnTo>
                        <a:pt x="269" y="515"/>
                      </a:lnTo>
                      <a:lnTo>
                        <a:pt x="264" y="584"/>
                      </a:lnTo>
                      <a:lnTo>
                        <a:pt x="255" y="652"/>
                      </a:lnTo>
                      <a:lnTo>
                        <a:pt x="244" y="722"/>
                      </a:lnTo>
                      <a:lnTo>
                        <a:pt x="230" y="785"/>
                      </a:lnTo>
                      <a:lnTo>
                        <a:pt x="212" y="851"/>
                      </a:lnTo>
                      <a:lnTo>
                        <a:pt x="184" y="911"/>
                      </a:lnTo>
                      <a:lnTo>
                        <a:pt x="192" y="733"/>
                      </a:lnTo>
                      <a:lnTo>
                        <a:pt x="203" y="551"/>
                      </a:lnTo>
                      <a:lnTo>
                        <a:pt x="207" y="372"/>
                      </a:lnTo>
                      <a:lnTo>
                        <a:pt x="187" y="193"/>
                      </a:lnTo>
                      <a:lnTo>
                        <a:pt x="162" y="182"/>
                      </a:lnTo>
                      <a:lnTo>
                        <a:pt x="146" y="166"/>
                      </a:lnTo>
                      <a:lnTo>
                        <a:pt x="140" y="143"/>
                      </a:lnTo>
                      <a:lnTo>
                        <a:pt x="143" y="118"/>
                      </a:lnTo>
                      <a:lnTo>
                        <a:pt x="146" y="95"/>
                      </a:lnTo>
                      <a:lnTo>
                        <a:pt x="151" y="66"/>
                      </a:lnTo>
                      <a:lnTo>
                        <a:pt x="153" y="42"/>
                      </a:lnTo>
                      <a:lnTo>
                        <a:pt x="153" y="20"/>
                      </a:lnTo>
                      <a:lnTo>
                        <a:pt x="184" y="25"/>
                      </a:lnTo>
                      <a:lnTo>
                        <a:pt x="212" y="34"/>
                      </a:lnTo>
                      <a:lnTo>
                        <a:pt x="242" y="39"/>
                      </a:lnTo>
                      <a:lnTo>
                        <a:pt x="269" y="45"/>
                      </a:lnTo>
                      <a:lnTo>
                        <a:pt x="300" y="52"/>
                      </a:lnTo>
                      <a:lnTo>
                        <a:pt x="327" y="59"/>
                      </a:lnTo>
                      <a:lnTo>
                        <a:pt x="357" y="66"/>
                      </a:lnTo>
                      <a:lnTo>
                        <a:pt x="385" y="72"/>
                      </a:lnTo>
                      <a:lnTo>
                        <a:pt x="416" y="81"/>
                      </a:lnTo>
                      <a:lnTo>
                        <a:pt x="443" y="86"/>
                      </a:lnTo>
                      <a:lnTo>
                        <a:pt x="473" y="95"/>
                      </a:lnTo>
                      <a:lnTo>
                        <a:pt x="503" y="100"/>
                      </a:lnTo>
                      <a:lnTo>
                        <a:pt x="530" y="105"/>
                      </a:lnTo>
                      <a:lnTo>
                        <a:pt x="561" y="113"/>
                      </a:lnTo>
                      <a:lnTo>
                        <a:pt x="591" y="118"/>
                      </a:lnTo>
                      <a:lnTo>
                        <a:pt x="621" y="124"/>
                      </a:lnTo>
                      <a:lnTo>
                        <a:pt x="577" y="286"/>
                      </a:lnTo>
                      <a:lnTo>
                        <a:pt x="534" y="449"/>
                      </a:lnTo>
                      <a:lnTo>
                        <a:pt x="493" y="615"/>
                      </a:lnTo>
                      <a:lnTo>
                        <a:pt x="451" y="776"/>
                      </a:lnTo>
                      <a:lnTo>
                        <a:pt x="409" y="938"/>
                      </a:lnTo>
                      <a:lnTo>
                        <a:pt x="366" y="1101"/>
                      </a:lnTo>
                      <a:lnTo>
                        <a:pt x="319" y="1263"/>
                      </a:lnTo>
                      <a:lnTo>
                        <a:pt x="269" y="1426"/>
                      </a:lnTo>
                      <a:lnTo>
                        <a:pt x="242" y="1428"/>
                      </a:lnTo>
                      <a:lnTo>
                        <a:pt x="214" y="1426"/>
                      </a:lnTo>
                      <a:lnTo>
                        <a:pt x="187" y="1423"/>
                      </a:lnTo>
                      <a:lnTo>
                        <a:pt x="159" y="1417"/>
                      </a:lnTo>
                      <a:lnTo>
                        <a:pt x="132" y="1410"/>
                      </a:lnTo>
                      <a:lnTo>
                        <a:pt x="105" y="1406"/>
                      </a:lnTo>
                      <a:lnTo>
                        <a:pt x="74" y="1401"/>
                      </a:lnTo>
                      <a:lnTo>
                        <a:pt x="46" y="1401"/>
                      </a:lnTo>
                      <a:lnTo>
                        <a:pt x="41" y="1258"/>
                      </a:lnTo>
                      <a:lnTo>
                        <a:pt x="39" y="1110"/>
                      </a:lnTo>
                      <a:lnTo>
                        <a:pt x="35" y="961"/>
                      </a:lnTo>
                      <a:lnTo>
                        <a:pt x="30" y="818"/>
                      </a:lnTo>
                      <a:lnTo>
                        <a:pt x="27" y="663"/>
                      </a:lnTo>
                      <a:lnTo>
                        <a:pt x="27" y="513"/>
                      </a:lnTo>
                      <a:lnTo>
                        <a:pt x="21" y="363"/>
                      </a:lnTo>
                      <a:lnTo>
                        <a:pt x="0" y="215"/>
                      </a:lnTo>
                      <a:lnTo>
                        <a:pt x="3" y="160"/>
                      </a:lnTo>
                      <a:lnTo>
                        <a:pt x="3" y="105"/>
                      </a:lnTo>
                      <a:lnTo>
                        <a:pt x="5" y="50"/>
                      </a:lnTo>
                      <a:lnTo>
                        <a:pt x="16" y="0"/>
                      </a:lnTo>
                      <a:lnTo>
                        <a:pt x="44" y="0"/>
                      </a:lnTo>
                      <a:lnTo>
                        <a:pt x="60" y="17"/>
                      </a:lnTo>
                      <a:lnTo>
                        <a:pt x="71" y="39"/>
                      </a:lnTo>
                      <a:lnTo>
                        <a:pt x="77" y="70"/>
                      </a:lnTo>
                      <a:lnTo>
                        <a:pt x="74" y="100"/>
                      </a:lnTo>
                      <a:lnTo>
                        <a:pt x="69" y="130"/>
                      </a:lnTo>
                      <a:lnTo>
                        <a:pt x="60" y="154"/>
                      </a:lnTo>
                      <a:lnTo>
                        <a:pt x="52" y="171"/>
                      </a:lnTo>
                      <a:lnTo>
                        <a:pt x="49" y="218"/>
                      </a:lnTo>
                      <a:lnTo>
                        <a:pt x="41" y="265"/>
                      </a:lnTo>
                      <a:lnTo>
                        <a:pt x="35" y="311"/>
                      </a:lnTo>
                      <a:lnTo>
                        <a:pt x="35" y="358"/>
                      </a:lnTo>
                      <a:lnTo>
                        <a:pt x="44" y="518"/>
                      </a:lnTo>
                      <a:lnTo>
                        <a:pt x="49" y="683"/>
                      </a:lnTo>
                      <a:lnTo>
                        <a:pt x="55" y="845"/>
                      </a:lnTo>
                      <a:lnTo>
                        <a:pt x="66" y="1002"/>
                      </a:lnTo>
                      <a:lnTo>
                        <a:pt x="66" y="1019"/>
                      </a:lnTo>
                      <a:lnTo>
                        <a:pt x="66" y="1049"/>
                      </a:lnTo>
                      <a:lnTo>
                        <a:pt x="66" y="1087"/>
                      </a:lnTo>
                      <a:lnTo>
                        <a:pt x="71" y="1126"/>
                      </a:lnTo>
                      <a:lnTo>
                        <a:pt x="82" y="1158"/>
                      </a:lnTo>
                      <a:lnTo>
                        <a:pt x="101" y="1178"/>
                      </a:lnTo>
                      <a:lnTo>
                        <a:pt x="132" y="1178"/>
                      </a:lnTo>
                      <a:lnTo>
                        <a:pt x="178" y="1147"/>
                      </a:lnTo>
                      <a:close/>
                    </a:path>
                  </a:pathLst>
                </a:custGeom>
                <a:solidFill>
                  <a:srgbClr val="F9D600"/>
                </a:solidFill>
                <a:ln w="9525">
                  <a:noFill/>
                  <a:round/>
                  <a:headEnd/>
                  <a:tailEnd/>
                </a:ln>
              </p:spPr>
              <p:txBody>
                <a:bodyPr>
                  <a:prstTxWarp prst="textNoShape">
                    <a:avLst/>
                  </a:prstTxWarp>
                </a:bodyPr>
                <a:lstStyle/>
                <a:p>
                  <a:endParaRPr lang="en-US"/>
                </a:p>
              </p:txBody>
            </p:sp>
            <p:sp>
              <p:nvSpPr>
                <p:cNvPr id="55493" name="Freeform 596"/>
                <p:cNvSpPr>
                  <a:spLocks noChangeAspect="1"/>
                </p:cNvSpPr>
                <p:nvPr/>
              </p:nvSpPr>
              <p:spPr bwMode="auto">
                <a:xfrm>
                  <a:off x="4471" y="2277"/>
                  <a:ext cx="177" cy="380"/>
                </a:xfrm>
                <a:custGeom>
                  <a:avLst/>
                  <a:gdLst>
                    <a:gd name="T0" fmla="*/ 679 w 706"/>
                    <a:gd name="T1" fmla="*/ 1387 h 1522"/>
                    <a:gd name="T2" fmla="*/ 627 w 706"/>
                    <a:gd name="T3" fmla="*/ 1417 h 1522"/>
                    <a:gd name="T4" fmla="*/ 531 w 706"/>
                    <a:gd name="T5" fmla="*/ 1470 h 1522"/>
                    <a:gd name="T6" fmla="*/ 424 w 706"/>
                    <a:gd name="T7" fmla="*/ 1511 h 1522"/>
                    <a:gd name="T8" fmla="*/ 347 w 706"/>
                    <a:gd name="T9" fmla="*/ 1422 h 1522"/>
                    <a:gd name="T10" fmla="*/ 299 w 706"/>
                    <a:gd name="T11" fmla="*/ 1272 h 1522"/>
                    <a:gd name="T12" fmla="*/ 256 w 706"/>
                    <a:gd name="T13" fmla="*/ 1123 h 1522"/>
                    <a:gd name="T14" fmla="*/ 283 w 706"/>
                    <a:gd name="T15" fmla="*/ 1109 h 1522"/>
                    <a:gd name="T16" fmla="*/ 270 w 706"/>
                    <a:gd name="T17" fmla="*/ 991 h 1522"/>
                    <a:gd name="T18" fmla="*/ 275 w 706"/>
                    <a:gd name="T19" fmla="*/ 950 h 1522"/>
                    <a:gd name="T20" fmla="*/ 341 w 706"/>
                    <a:gd name="T21" fmla="*/ 1147 h 1522"/>
                    <a:gd name="T22" fmla="*/ 395 w 706"/>
                    <a:gd name="T23" fmla="*/ 1349 h 1522"/>
                    <a:gd name="T24" fmla="*/ 437 w 706"/>
                    <a:gd name="T25" fmla="*/ 1434 h 1522"/>
                    <a:gd name="T26" fmla="*/ 484 w 706"/>
                    <a:gd name="T27" fmla="*/ 1399 h 1522"/>
                    <a:gd name="T28" fmla="*/ 465 w 706"/>
                    <a:gd name="T29" fmla="*/ 1297 h 1522"/>
                    <a:gd name="T30" fmla="*/ 445 w 706"/>
                    <a:gd name="T31" fmla="*/ 1186 h 1522"/>
                    <a:gd name="T32" fmla="*/ 459 w 706"/>
                    <a:gd name="T33" fmla="*/ 1159 h 1522"/>
                    <a:gd name="T34" fmla="*/ 459 w 706"/>
                    <a:gd name="T35" fmla="*/ 1211 h 1522"/>
                    <a:gd name="T36" fmla="*/ 472 w 706"/>
                    <a:gd name="T37" fmla="*/ 1318 h 1522"/>
                    <a:gd name="T38" fmla="*/ 511 w 706"/>
                    <a:gd name="T39" fmla="*/ 1370 h 1522"/>
                    <a:gd name="T40" fmla="*/ 556 w 706"/>
                    <a:gd name="T41" fmla="*/ 1360 h 1522"/>
                    <a:gd name="T42" fmla="*/ 567 w 706"/>
                    <a:gd name="T43" fmla="*/ 1335 h 1522"/>
                    <a:gd name="T44" fmla="*/ 454 w 706"/>
                    <a:gd name="T45" fmla="*/ 909 h 1522"/>
                    <a:gd name="T46" fmla="*/ 354 w 706"/>
                    <a:gd name="T47" fmla="*/ 479 h 1522"/>
                    <a:gd name="T48" fmla="*/ 302 w 706"/>
                    <a:gd name="T49" fmla="*/ 179 h 1522"/>
                    <a:gd name="T50" fmla="*/ 272 w 706"/>
                    <a:gd name="T51" fmla="*/ 136 h 1522"/>
                    <a:gd name="T52" fmla="*/ 225 w 706"/>
                    <a:gd name="T53" fmla="*/ 113 h 1522"/>
                    <a:gd name="T54" fmla="*/ 175 w 706"/>
                    <a:gd name="T55" fmla="*/ 163 h 1522"/>
                    <a:gd name="T56" fmla="*/ 168 w 706"/>
                    <a:gd name="T57" fmla="*/ 234 h 1522"/>
                    <a:gd name="T58" fmla="*/ 151 w 706"/>
                    <a:gd name="T59" fmla="*/ 295 h 1522"/>
                    <a:gd name="T60" fmla="*/ 195 w 706"/>
                    <a:gd name="T61" fmla="*/ 331 h 1522"/>
                    <a:gd name="T62" fmla="*/ 272 w 706"/>
                    <a:gd name="T63" fmla="*/ 545 h 1522"/>
                    <a:gd name="T64" fmla="*/ 283 w 706"/>
                    <a:gd name="T65" fmla="*/ 722 h 1522"/>
                    <a:gd name="T66" fmla="*/ 250 w 706"/>
                    <a:gd name="T67" fmla="*/ 568 h 1522"/>
                    <a:gd name="T68" fmla="*/ 217 w 706"/>
                    <a:gd name="T69" fmla="*/ 416 h 1522"/>
                    <a:gd name="T70" fmla="*/ 181 w 706"/>
                    <a:gd name="T71" fmla="*/ 352 h 1522"/>
                    <a:gd name="T72" fmla="*/ 120 w 706"/>
                    <a:gd name="T73" fmla="*/ 375 h 1522"/>
                    <a:gd name="T74" fmla="*/ 165 w 706"/>
                    <a:gd name="T75" fmla="*/ 627 h 1522"/>
                    <a:gd name="T76" fmla="*/ 138 w 706"/>
                    <a:gd name="T77" fmla="*/ 561 h 1522"/>
                    <a:gd name="T78" fmla="*/ 63 w 706"/>
                    <a:gd name="T79" fmla="*/ 341 h 1522"/>
                    <a:gd name="T80" fmla="*/ 0 w 706"/>
                    <a:gd name="T81" fmla="*/ 113 h 1522"/>
                    <a:gd name="T82" fmla="*/ 126 w 706"/>
                    <a:gd name="T83" fmla="*/ 94 h 1522"/>
                    <a:gd name="T84" fmla="*/ 250 w 706"/>
                    <a:gd name="T85" fmla="*/ 70 h 1522"/>
                    <a:gd name="T86" fmla="*/ 374 w 706"/>
                    <a:gd name="T87" fmla="*/ 45 h 1522"/>
                    <a:gd name="T88" fmla="*/ 497 w 706"/>
                    <a:gd name="T89" fmla="*/ 23 h 1522"/>
                    <a:gd name="T90" fmla="*/ 624 w 706"/>
                    <a:gd name="T91" fmla="*/ 6 h 1522"/>
                    <a:gd name="T92" fmla="*/ 685 w 706"/>
                    <a:gd name="T93" fmla="*/ 416 h 1522"/>
                    <a:gd name="T94" fmla="*/ 693 w 706"/>
                    <a:gd name="T95" fmla="*/ 972 h 1522"/>
                    <a:gd name="T96" fmla="*/ 701 w 706"/>
                    <a:gd name="T97" fmla="*/ 1376 h 152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706"/>
                    <a:gd name="T148" fmla="*/ 0 h 1522"/>
                    <a:gd name="T149" fmla="*/ 706 w 706"/>
                    <a:gd name="T150" fmla="*/ 1522 h 152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706" h="1522">
                      <a:moveTo>
                        <a:pt x="701" y="1376"/>
                      </a:moveTo>
                      <a:lnTo>
                        <a:pt x="688" y="1379"/>
                      </a:lnTo>
                      <a:lnTo>
                        <a:pt x="679" y="1387"/>
                      </a:lnTo>
                      <a:lnTo>
                        <a:pt x="670" y="1399"/>
                      </a:lnTo>
                      <a:lnTo>
                        <a:pt x="660" y="1401"/>
                      </a:lnTo>
                      <a:lnTo>
                        <a:pt x="627" y="1417"/>
                      </a:lnTo>
                      <a:lnTo>
                        <a:pt x="594" y="1434"/>
                      </a:lnTo>
                      <a:lnTo>
                        <a:pt x="561" y="1453"/>
                      </a:lnTo>
                      <a:lnTo>
                        <a:pt x="531" y="1470"/>
                      </a:lnTo>
                      <a:lnTo>
                        <a:pt x="497" y="1483"/>
                      </a:lnTo>
                      <a:lnTo>
                        <a:pt x="461" y="1500"/>
                      </a:lnTo>
                      <a:lnTo>
                        <a:pt x="424" y="1511"/>
                      </a:lnTo>
                      <a:lnTo>
                        <a:pt x="382" y="1522"/>
                      </a:lnTo>
                      <a:lnTo>
                        <a:pt x="363" y="1472"/>
                      </a:lnTo>
                      <a:lnTo>
                        <a:pt x="347" y="1422"/>
                      </a:lnTo>
                      <a:lnTo>
                        <a:pt x="329" y="1374"/>
                      </a:lnTo>
                      <a:lnTo>
                        <a:pt x="316" y="1322"/>
                      </a:lnTo>
                      <a:lnTo>
                        <a:pt x="299" y="1272"/>
                      </a:lnTo>
                      <a:lnTo>
                        <a:pt x="286" y="1222"/>
                      </a:lnTo>
                      <a:lnTo>
                        <a:pt x="272" y="1172"/>
                      </a:lnTo>
                      <a:lnTo>
                        <a:pt x="256" y="1123"/>
                      </a:lnTo>
                      <a:lnTo>
                        <a:pt x="270" y="1120"/>
                      </a:lnTo>
                      <a:lnTo>
                        <a:pt x="277" y="1115"/>
                      </a:lnTo>
                      <a:lnTo>
                        <a:pt x="283" y="1109"/>
                      </a:lnTo>
                      <a:lnTo>
                        <a:pt x="291" y="1104"/>
                      </a:lnTo>
                      <a:lnTo>
                        <a:pt x="281" y="1049"/>
                      </a:lnTo>
                      <a:lnTo>
                        <a:pt x="270" y="991"/>
                      </a:lnTo>
                      <a:lnTo>
                        <a:pt x="261" y="936"/>
                      </a:lnTo>
                      <a:lnTo>
                        <a:pt x="256" y="881"/>
                      </a:lnTo>
                      <a:lnTo>
                        <a:pt x="275" y="950"/>
                      </a:lnTo>
                      <a:lnTo>
                        <a:pt x="297" y="1016"/>
                      </a:lnTo>
                      <a:lnTo>
                        <a:pt x="318" y="1082"/>
                      </a:lnTo>
                      <a:lnTo>
                        <a:pt x="341" y="1147"/>
                      </a:lnTo>
                      <a:lnTo>
                        <a:pt x="360" y="1217"/>
                      </a:lnTo>
                      <a:lnTo>
                        <a:pt x="379" y="1283"/>
                      </a:lnTo>
                      <a:lnTo>
                        <a:pt x="395" y="1349"/>
                      </a:lnTo>
                      <a:lnTo>
                        <a:pt x="407" y="1417"/>
                      </a:lnTo>
                      <a:lnTo>
                        <a:pt x="420" y="1429"/>
                      </a:lnTo>
                      <a:lnTo>
                        <a:pt x="437" y="1434"/>
                      </a:lnTo>
                      <a:lnTo>
                        <a:pt x="454" y="1434"/>
                      </a:lnTo>
                      <a:lnTo>
                        <a:pt x="472" y="1429"/>
                      </a:lnTo>
                      <a:lnTo>
                        <a:pt x="484" y="1399"/>
                      </a:lnTo>
                      <a:lnTo>
                        <a:pt x="479" y="1365"/>
                      </a:lnTo>
                      <a:lnTo>
                        <a:pt x="467" y="1333"/>
                      </a:lnTo>
                      <a:lnTo>
                        <a:pt x="465" y="1297"/>
                      </a:lnTo>
                      <a:lnTo>
                        <a:pt x="456" y="1258"/>
                      </a:lnTo>
                      <a:lnTo>
                        <a:pt x="451" y="1222"/>
                      </a:lnTo>
                      <a:lnTo>
                        <a:pt x="445" y="1186"/>
                      </a:lnTo>
                      <a:lnTo>
                        <a:pt x="437" y="1151"/>
                      </a:lnTo>
                      <a:lnTo>
                        <a:pt x="448" y="1145"/>
                      </a:lnTo>
                      <a:lnTo>
                        <a:pt x="459" y="1159"/>
                      </a:lnTo>
                      <a:lnTo>
                        <a:pt x="456" y="1175"/>
                      </a:lnTo>
                      <a:lnTo>
                        <a:pt x="451" y="1192"/>
                      </a:lnTo>
                      <a:lnTo>
                        <a:pt x="459" y="1211"/>
                      </a:lnTo>
                      <a:lnTo>
                        <a:pt x="461" y="1244"/>
                      </a:lnTo>
                      <a:lnTo>
                        <a:pt x="465" y="1279"/>
                      </a:lnTo>
                      <a:lnTo>
                        <a:pt x="472" y="1318"/>
                      </a:lnTo>
                      <a:lnTo>
                        <a:pt x="484" y="1354"/>
                      </a:lnTo>
                      <a:lnTo>
                        <a:pt x="495" y="1365"/>
                      </a:lnTo>
                      <a:lnTo>
                        <a:pt x="511" y="1370"/>
                      </a:lnTo>
                      <a:lnTo>
                        <a:pt x="528" y="1370"/>
                      </a:lnTo>
                      <a:lnTo>
                        <a:pt x="545" y="1365"/>
                      </a:lnTo>
                      <a:lnTo>
                        <a:pt x="556" y="1360"/>
                      </a:lnTo>
                      <a:lnTo>
                        <a:pt x="561" y="1351"/>
                      </a:lnTo>
                      <a:lnTo>
                        <a:pt x="567" y="1343"/>
                      </a:lnTo>
                      <a:lnTo>
                        <a:pt x="567" y="1335"/>
                      </a:lnTo>
                      <a:lnTo>
                        <a:pt x="531" y="1192"/>
                      </a:lnTo>
                      <a:lnTo>
                        <a:pt x="492" y="1052"/>
                      </a:lnTo>
                      <a:lnTo>
                        <a:pt x="454" y="909"/>
                      </a:lnTo>
                      <a:lnTo>
                        <a:pt x="418" y="765"/>
                      </a:lnTo>
                      <a:lnTo>
                        <a:pt x="382" y="622"/>
                      </a:lnTo>
                      <a:lnTo>
                        <a:pt x="354" y="479"/>
                      </a:lnTo>
                      <a:lnTo>
                        <a:pt x="329" y="336"/>
                      </a:lnTo>
                      <a:lnTo>
                        <a:pt x="316" y="191"/>
                      </a:lnTo>
                      <a:lnTo>
                        <a:pt x="302" y="179"/>
                      </a:lnTo>
                      <a:lnTo>
                        <a:pt x="291" y="166"/>
                      </a:lnTo>
                      <a:lnTo>
                        <a:pt x="281" y="149"/>
                      </a:lnTo>
                      <a:lnTo>
                        <a:pt x="272" y="136"/>
                      </a:lnTo>
                      <a:lnTo>
                        <a:pt x="258" y="122"/>
                      </a:lnTo>
                      <a:lnTo>
                        <a:pt x="245" y="113"/>
                      </a:lnTo>
                      <a:lnTo>
                        <a:pt x="225" y="113"/>
                      </a:lnTo>
                      <a:lnTo>
                        <a:pt x="200" y="122"/>
                      </a:lnTo>
                      <a:lnTo>
                        <a:pt x="179" y="138"/>
                      </a:lnTo>
                      <a:lnTo>
                        <a:pt x="175" y="163"/>
                      </a:lnTo>
                      <a:lnTo>
                        <a:pt x="179" y="188"/>
                      </a:lnTo>
                      <a:lnTo>
                        <a:pt x="175" y="212"/>
                      </a:lnTo>
                      <a:lnTo>
                        <a:pt x="168" y="234"/>
                      </a:lnTo>
                      <a:lnTo>
                        <a:pt x="156" y="254"/>
                      </a:lnTo>
                      <a:lnTo>
                        <a:pt x="151" y="275"/>
                      </a:lnTo>
                      <a:lnTo>
                        <a:pt x="151" y="295"/>
                      </a:lnTo>
                      <a:lnTo>
                        <a:pt x="156" y="311"/>
                      </a:lnTo>
                      <a:lnTo>
                        <a:pt x="170" y="325"/>
                      </a:lnTo>
                      <a:lnTo>
                        <a:pt x="195" y="331"/>
                      </a:lnTo>
                      <a:lnTo>
                        <a:pt x="231" y="328"/>
                      </a:lnTo>
                      <a:lnTo>
                        <a:pt x="258" y="436"/>
                      </a:lnTo>
                      <a:lnTo>
                        <a:pt x="272" y="545"/>
                      </a:lnTo>
                      <a:lnTo>
                        <a:pt x="283" y="658"/>
                      </a:lnTo>
                      <a:lnTo>
                        <a:pt x="297" y="771"/>
                      </a:lnTo>
                      <a:lnTo>
                        <a:pt x="283" y="722"/>
                      </a:lnTo>
                      <a:lnTo>
                        <a:pt x="272" y="672"/>
                      </a:lnTo>
                      <a:lnTo>
                        <a:pt x="261" y="620"/>
                      </a:lnTo>
                      <a:lnTo>
                        <a:pt x="250" y="568"/>
                      </a:lnTo>
                      <a:lnTo>
                        <a:pt x="239" y="518"/>
                      </a:lnTo>
                      <a:lnTo>
                        <a:pt x="227" y="466"/>
                      </a:lnTo>
                      <a:lnTo>
                        <a:pt x="217" y="416"/>
                      </a:lnTo>
                      <a:lnTo>
                        <a:pt x="206" y="366"/>
                      </a:lnTo>
                      <a:lnTo>
                        <a:pt x="195" y="355"/>
                      </a:lnTo>
                      <a:lnTo>
                        <a:pt x="181" y="352"/>
                      </a:lnTo>
                      <a:lnTo>
                        <a:pt x="165" y="352"/>
                      </a:lnTo>
                      <a:lnTo>
                        <a:pt x="145" y="352"/>
                      </a:lnTo>
                      <a:lnTo>
                        <a:pt x="120" y="375"/>
                      </a:lnTo>
                      <a:lnTo>
                        <a:pt x="140" y="457"/>
                      </a:lnTo>
                      <a:lnTo>
                        <a:pt x="154" y="543"/>
                      </a:lnTo>
                      <a:lnTo>
                        <a:pt x="165" y="627"/>
                      </a:lnTo>
                      <a:lnTo>
                        <a:pt x="170" y="713"/>
                      </a:lnTo>
                      <a:lnTo>
                        <a:pt x="156" y="636"/>
                      </a:lnTo>
                      <a:lnTo>
                        <a:pt x="138" y="561"/>
                      </a:lnTo>
                      <a:lnTo>
                        <a:pt x="115" y="488"/>
                      </a:lnTo>
                      <a:lnTo>
                        <a:pt x="88" y="413"/>
                      </a:lnTo>
                      <a:lnTo>
                        <a:pt x="63" y="341"/>
                      </a:lnTo>
                      <a:lnTo>
                        <a:pt x="36" y="268"/>
                      </a:lnTo>
                      <a:lnTo>
                        <a:pt x="16" y="191"/>
                      </a:lnTo>
                      <a:lnTo>
                        <a:pt x="0" y="113"/>
                      </a:lnTo>
                      <a:lnTo>
                        <a:pt x="41" y="107"/>
                      </a:lnTo>
                      <a:lnTo>
                        <a:pt x="84" y="100"/>
                      </a:lnTo>
                      <a:lnTo>
                        <a:pt x="126" y="94"/>
                      </a:lnTo>
                      <a:lnTo>
                        <a:pt x="168" y="86"/>
                      </a:lnTo>
                      <a:lnTo>
                        <a:pt x="209" y="77"/>
                      </a:lnTo>
                      <a:lnTo>
                        <a:pt x="250" y="70"/>
                      </a:lnTo>
                      <a:lnTo>
                        <a:pt x="291" y="61"/>
                      </a:lnTo>
                      <a:lnTo>
                        <a:pt x="333" y="53"/>
                      </a:lnTo>
                      <a:lnTo>
                        <a:pt x="374" y="45"/>
                      </a:lnTo>
                      <a:lnTo>
                        <a:pt x="415" y="39"/>
                      </a:lnTo>
                      <a:lnTo>
                        <a:pt x="456" y="31"/>
                      </a:lnTo>
                      <a:lnTo>
                        <a:pt x="497" y="23"/>
                      </a:lnTo>
                      <a:lnTo>
                        <a:pt x="538" y="18"/>
                      </a:lnTo>
                      <a:lnTo>
                        <a:pt x="581" y="11"/>
                      </a:lnTo>
                      <a:lnTo>
                        <a:pt x="624" y="6"/>
                      </a:lnTo>
                      <a:lnTo>
                        <a:pt x="665" y="0"/>
                      </a:lnTo>
                      <a:lnTo>
                        <a:pt x="670" y="207"/>
                      </a:lnTo>
                      <a:lnTo>
                        <a:pt x="685" y="416"/>
                      </a:lnTo>
                      <a:lnTo>
                        <a:pt x="699" y="627"/>
                      </a:lnTo>
                      <a:lnTo>
                        <a:pt x="695" y="840"/>
                      </a:lnTo>
                      <a:lnTo>
                        <a:pt x="693" y="972"/>
                      </a:lnTo>
                      <a:lnTo>
                        <a:pt x="701" y="1109"/>
                      </a:lnTo>
                      <a:lnTo>
                        <a:pt x="706" y="1244"/>
                      </a:lnTo>
                      <a:lnTo>
                        <a:pt x="701" y="1376"/>
                      </a:lnTo>
                      <a:close/>
                    </a:path>
                  </a:pathLst>
                </a:custGeom>
                <a:solidFill>
                  <a:srgbClr val="EFA011"/>
                </a:solidFill>
                <a:ln w="9525">
                  <a:noFill/>
                  <a:round/>
                  <a:headEnd/>
                  <a:tailEnd/>
                </a:ln>
              </p:spPr>
              <p:txBody>
                <a:bodyPr>
                  <a:prstTxWarp prst="textNoShape">
                    <a:avLst/>
                  </a:prstTxWarp>
                </a:bodyPr>
                <a:lstStyle/>
                <a:p>
                  <a:endParaRPr lang="en-US"/>
                </a:p>
              </p:txBody>
            </p:sp>
            <p:sp>
              <p:nvSpPr>
                <p:cNvPr id="55494" name="Freeform 597"/>
                <p:cNvSpPr>
                  <a:spLocks noChangeAspect="1"/>
                </p:cNvSpPr>
                <p:nvPr/>
              </p:nvSpPr>
              <p:spPr bwMode="auto">
                <a:xfrm>
                  <a:off x="4591" y="2653"/>
                  <a:ext cx="88" cy="24"/>
                </a:xfrm>
                <a:custGeom>
                  <a:avLst/>
                  <a:gdLst>
                    <a:gd name="T0" fmla="*/ 354 w 354"/>
                    <a:gd name="T1" fmla="*/ 0 h 94"/>
                    <a:gd name="T2" fmla="*/ 313 w 354"/>
                    <a:gd name="T3" fmla="*/ 14 h 94"/>
                    <a:gd name="T4" fmla="*/ 268 w 354"/>
                    <a:gd name="T5" fmla="*/ 34 h 94"/>
                    <a:gd name="T6" fmla="*/ 227 w 354"/>
                    <a:gd name="T7" fmla="*/ 55 h 94"/>
                    <a:gd name="T8" fmla="*/ 184 w 354"/>
                    <a:gd name="T9" fmla="*/ 75 h 94"/>
                    <a:gd name="T10" fmla="*/ 140 w 354"/>
                    <a:gd name="T11" fmla="*/ 89 h 94"/>
                    <a:gd name="T12" fmla="*/ 95 w 354"/>
                    <a:gd name="T13" fmla="*/ 94 h 94"/>
                    <a:gd name="T14" fmla="*/ 49 w 354"/>
                    <a:gd name="T15" fmla="*/ 89 h 94"/>
                    <a:gd name="T16" fmla="*/ 0 w 354"/>
                    <a:gd name="T17" fmla="*/ 69 h 94"/>
                    <a:gd name="T18" fmla="*/ 148 w 354"/>
                    <a:gd name="T19" fmla="*/ 0 h 94"/>
                    <a:gd name="T20" fmla="*/ 167 w 354"/>
                    <a:gd name="T21" fmla="*/ 5 h 94"/>
                    <a:gd name="T22" fmla="*/ 191 w 354"/>
                    <a:gd name="T23" fmla="*/ 9 h 94"/>
                    <a:gd name="T24" fmla="*/ 220 w 354"/>
                    <a:gd name="T25" fmla="*/ 11 h 94"/>
                    <a:gd name="T26" fmla="*/ 247 w 354"/>
                    <a:gd name="T27" fmla="*/ 9 h 94"/>
                    <a:gd name="T28" fmla="*/ 275 w 354"/>
                    <a:gd name="T29" fmla="*/ 5 h 94"/>
                    <a:gd name="T30" fmla="*/ 304 w 354"/>
                    <a:gd name="T31" fmla="*/ 3 h 94"/>
                    <a:gd name="T32" fmla="*/ 329 w 354"/>
                    <a:gd name="T33" fmla="*/ 0 h 94"/>
                    <a:gd name="T34" fmla="*/ 354 w 354"/>
                    <a:gd name="T35" fmla="*/ 0 h 9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54"/>
                    <a:gd name="T55" fmla="*/ 0 h 94"/>
                    <a:gd name="T56" fmla="*/ 354 w 354"/>
                    <a:gd name="T57" fmla="*/ 94 h 9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54" h="94">
                      <a:moveTo>
                        <a:pt x="354" y="0"/>
                      </a:moveTo>
                      <a:lnTo>
                        <a:pt x="313" y="14"/>
                      </a:lnTo>
                      <a:lnTo>
                        <a:pt x="268" y="34"/>
                      </a:lnTo>
                      <a:lnTo>
                        <a:pt x="227" y="55"/>
                      </a:lnTo>
                      <a:lnTo>
                        <a:pt x="184" y="75"/>
                      </a:lnTo>
                      <a:lnTo>
                        <a:pt x="140" y="89"/>
                      </a:lnTo>
                      <a:lnTo>
                        <a:pt x="95" y="94"/>
                      </a:lnTo>
                      <a:lnTo>
                        <a:pt x="49" y="89"/>
                      </a:lnTo>
                      <a:lnTo>
                        <a:pt x="0" y="69"/>
                      </a:lnTo>
                      <a:lnTo>
                        <a:pt x="148" y="0"/>
                      </a:lnTo>
                      <a:lnTo>
                        <a:pt x="167" y="5"/>
                      </a:lnTo>
                      <a:lnTo>
                        <a:pt x="191" y="9"/>
                      </a:lnTo>
                      <a:lnTo>
                        <a:pt x="220" y="11"/>
                      </a:lnTo>
                      <a:lnTo>
                        <a:pt x="247" y="9"/>
                      </a:lnTo>
                      <a:lnTo>
                        <a:pt x="275" y="5"/>
                      </a:lnTo>
                      <a:lnTo>
                        <a:pt x="304" y="3"/>
                      </a:lnTo>
                      <a:lnTo>
                        <a:pt x="329" y="0"/>
                      </a:lnTo>
                      <a:lnTo>
                        <a:pt x="354" y="0"/>
                      </a:lnTo>
                      <a:close/>
                    </a:path>
                  </a:pathLst>
                </a:custGeom>
                <a:solidFill>
                  <a:srgbClr val="A52819"/>
                </a:solidFill>
                <a:ln w="9525">
                  <a:noFill/>
                  <a:round/>
                  <a:headEnd/>
                  <a:tailEnd/>
                </a:ln>
              </p:spPr>
              <p:txBody>
                <a:bodyPr>
                  <a:prstTxWarp prst="textNoShape">
                    <a:avLst/>
                  </a:prstTxWarp>
                </a:bodyPr>
                <a:lstStyle/>
                <a:p>
                  <a:endParaRPr lang="en-US"/>
                </a:p>
              </p:txBody>
            </p:sp>
            <p:sp>
              <p:nvSpPr>
                <p:cNvPr id="55495" name="Freeform 598"/>
                <p:cNvSpPr>
                  <a:spLocks noChangeAspect="1" noEditPoints="1"/>
                </p:cNvSpPr>
                <p:nvPr/>
              </p:nvSpPr>
              <p:spPr bwMode="auto">
                <a:xfrm>
                  <a:off x="4537" y="2345"/>
                  <a:ext cx="83" cy="287"/>
                </a:xfrm>
                <a:custGeom>
                  <a:avLst/>
                  <a:gdLst>
                    <a:gd name="T0" fmla="*/ 193 w 336"/>
                    <a:gd name="T1" fmla="*/ 876 h 1145"/>
                    <a:gd name="T2" fmla="*/ 195 w 336"/>
                    <a:gd name="T3" fmla="*/ 879 h 1145"/>
                    <a:gd name="T4" fmla="*/ 198 w 336"/>
                    <a:gd name="T5" fmla="*/ 884 h 1145"/>
                    <a:gd name="T6" fmla="*/ 198 w 336"/>
                    <a:gd name="T7" fmla="*/ 890 h 1145"/>
                    <a:gd name="T8" fmla="*/ 198 w 336"/>
                    <a:gd name="T9" fmla="*/ 892 h 1145"/>
                    <a:gd name="T10" fmla="*/ 193 w 336"/>
                    <a:gd name="T11" fmla="*/ 881 h 1145"/>
                    <a:gd name="T12" fmla="*/ 193 w 336"/>
                    <a:gd name="T13" fmla="*/ 876 h 1145"/>
                    <a:gd name="T14" fmla="*/ 193 w 336"/>
                    <a:gd name="T15" fmla="*/ 634 h 1145"/>
                    <a:gd name="T16" fmla="*/ 206 w 336"/>
                    <a:gd name="T17" fmla="*/ 686 h 1145"/>
                    <a:gd name="T18" fmla="*/ 220 w 336"/>
                    <a:gd name="T19" fmla="*/ 741 h 1145"/>
                    <a:gd name="T20" fmla="*/ 234 w 336"/>
                    <a:gd name="T21" fmla="*/ 793 h 1145"/>
                    <a:gd name="T22" fmla="*/ 250 w 336"/>
                    <a:gd name="T23" fmla="*/ 845 h 1145"/>
                    <a:gd name="T24" fmla="*/ 264 w 336"/>
                    <a:gd name="T25" fmla="*/ 900 h 1145"/>
                    <a:gd name="T26" fmla="*/ 277 w 336"/>
                    <a:gd name="T27" fmla="*/ 952 h 1145"/>
                    <a:gd name="T28" fmla="*/ 291 w 336"/>
                    <a:gd name="T29" fmla="*/ 1008 h 1145"/>
                    <a:gd name="T30" fmla="*/ 306 w 336"/>
                    <a:gd name="T31" fmla="*/ 1060 h 1145"/>
                    <a:gd name="T32" fmla="*/ 306 w 336"/>
                    <a:gd name="T33" fmla="*/ 1065 h 1145"/>
                    <a:gd name="T34" fmla="*/ 302 w 336"/>
                    <a:gd name="T35" fmla="*/ 1074 h 1145"/>
                    <a:gd name="T36" fmla="*/ 300 w 336"/>
                    <a:gd name="T37" fmla="*/ 1079 h 1145"/>
                    <a:gd name="T38" fmla="*/ 295 w 336"/>
                    <a:gd name="T39" fmla="*/ 1082 h 1145"/>
                    <a:gd name="T40" fmla="*/ 325 w 336"/>
                    <a:gd name="T41" fmla="*/ 1145 h 1145"/>
                    <a:gd name="T42" fmla="*/ 336 w 336"/>
                    <a:gd name="T43" fmla="*/ 0 h 1145"/>
                    <a:gd name="T44" fmla="*/ 193 w 336"/>
                    <a:gd name="T45" fmla="*/ 70 h 1145"/>
                    <a:gd name="T46" fmla="*/ 193 w 336"/>
                    <a:gd name="T47" fmla="*/ 634 h 1145"/>
                    <a:gd name="T48" fmla="*/ 187 w 336"/>
                    <a:gd name="T49" fmla="*/ 870 h 1145"/>
                    <a:gd name="T50" fmla="*/ 190 w 336"/>
                    <a:gd name="T51" fmla="*/ 870 h 1145"/>
                    <a:gd name="T52" fmla="*/ 193 w 336"/>
                    <a:gd name="T53" fmla="*/ 872 h 1145"/>
                    <a:gd name="T54" fmla="*/ 193 w 336"/>
                    <a:gd name="T55" fmla="*/ 876 h 1145"/>
                    <a:gd name="T56" fmla="*/ 193 w 336"/>
                    <a:gd name="T57" fmla="*/ 881 h 1145"/>
                    <a:gd name="T58" fmla="*/ 187 w 336"/>
                    <a:gd name="T59" fmla="*/ 870 h 1145"/>
                    <a:gd name="T60" fmla="*/ 193 w 336"/>
                    <a:gd name="T61" fmla="*/ 70 h 1145"/>
                    <a:gd name="T62" fmla="*/ 193 w 336"/>
                    <a:gd name="T63" fmla="*/ 634 h 1145"/>
                    <a:gd name="T64" fmla="*/ 176 w 336"/>
                    <a:gd name="T65" fmla="*/ 570 h 1145"/>
                    <a:gd name="T66" fmla="*/ 159 w 336"/>
                    <a:gd name="T67" fmla="*/ 504 h 1145"/>
                    <a:gd name="T68" fmla="*/ 143 w 336"/>
                    <a:gd name="T69" fmla="*/ 441 h 1145"/>
                    <a:gd name="T70" fmla="*/ 129 w 336"/>
                    <a:gd name="T71" fmla="*/ 377 h 1145"/>
                    <a:gd name="T72" fmla="*/ 116 w 336"/>
                    <a:gd name="T73" fmla="*/ 314 h 1145"/>
                    <a:gd name="T74" fmla="*/ 104 w 336"/>
                    <a:gd name="T75" fmla="*/ 248 h 1145"/>
                    <a:gd name="T76" fmla="*/ 93 w 336"/>
                    <a:gd name="T77" fmla="*/ 186 h 1145"/>
                    <a:gd name="T78" fmla="*/ 82 w 336"/>
                    <a:gd name="T79" fmla="*/ 122 h 1145"/>
                    <a:gd name="T80" fmla="*/ 193 w 336"/>
                    <a:gd name="T81" fmla="*/ 70 h 1145"/>
                    <a:gd name="T82" fmla="*/ 5 w 336"/>
                    <a:gd name="T83" fmla="*/ 213 h 1145"/>
                    <a:gd name="T84" fmla="*/ 14 w 336"/>
                    <a:gd name="T85" fmla="*/ 281 h 1145"/>
                    <a:gd name="T86" fmla="*/ 20 w 336"/>
                    <a:gd name="T87" fmla="*/ 352 h 1145"/>
                    <a:gd name="T88" fmla="*/ 27 w 336"/>
                    <a:gd name="T89" fmla="*/ 424 h 1145"/>
                    <a:gd name="T90" fmla="*/ 36 w 336"/>
                    <a:gd name="T91" fmla="*/ 496 h 1145"/>
                    <a:gd name="T92" fmla="*/ 27 w 336"/>
                    <a:gd name="T93" fmla="*/ 457 h 1145"/>
                    <a:gd name="T94" fmla="*/ 20 w 336"/>
                    <a:gd name="T95" fmla="*/ 422 h 1145"/>
                    <a:gd name="T96" fmla="*/ 9 w 336"/>
                    <a:gd name="T97" fmla="*/ 383 h 1145"/>
                    <a:gd name="T98" fmla="*/ 0 w 336"/>
                    <a:gd name="T99" fmla="*/ 347 h 1145"/>
                    <a:gd name="T100" fmla="*/ 5 w 336"/>
                    <a:gd name="T101" fmla="*/ 213 h 1145"/>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336"/>
                    <a:gd name="T154" fmla="*/ 0 h 1145"/>
                    <a:gd name="T155" fmla="*/ 336 w 336"/>
                    <a:gd name="T156" fmla="*/ 1145 h 1145"/>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336" h="1145">
                      <a:moveTo>
                        <a:pt x="193" y="876"/>
                      </a:moveTo>
                      <a:lnTo>
                        <a:pt x="195" y="879"/>
                      </a:lnTo>
                      <a:lnTo>
                        <a:pt x="198" y="884"/>
                      </a:lnTo>
                      <a:lnTo>
                        <a:pt x="198" y="890"/>
                      </a:lnTo>
                      <a:lnTo>
                        <a:pt x="198" y="892"/>
                      </a:lnTo>
                      <a:lnTo>
                        <a:pt x="193" y="881"/>
                      </a:lnTo>
                      <a:lnTo>
                        <a:pt x="193" y="876"/>
                      </a:lnTo>
                      <a:close/>
                      <a:moveTo>
                        <a:pt x="193" y="634"/>
                      </a:moveTo>
                      <a:lnTo>
                        <a:pt x="206" y="686"/>
                      </a:lnTo>
                      <a:lnTo>
                        <a:pt x="220" y="741"/>
                      </a:lnTo>
                      <a:lnTo>
                        <a:pt x="234" y="793"/>
                      </a:lnTo>
                      <a:lnTo>
                        <a:pt x="250" y="845"/>
                      </a:lnTo>
                      <a:lnTo>
                        <a:pt x="264" y="900"/>
                      </a:lnTo>
                      <a:lnTo>
                        <a:pt x="277" y="952"/>
                      </a:lnTo>
                      <a:lnTo>
                        <a:pt x="291" y="1008"/>
                      </a:lnTo>
                      <a:lnTo>
                        <a:pt x="306" y="1060"/>
                      </a:lnTo>
                      <a:lnTo>
                        <a:pt x="306" y="1065"/>
                      </a:lnTo>
                      <a:lnTo>
                        <a:pt x="302" y="1074"/>
                      </a:lnTo>
                      <a:lnTo>
                        <a:pt x="300" y="1079"/>
                      </a:lnTo>
                      <a:lnTo>
                        <a:pt x="295" y="1082"/>
                      </a:lnTo>
                      <a:lnTo>
                        <a:pt x="325" y="1145"/>
                      </a:lnTo>
                      <a:lnTo>
                        <a:pt x="336" y="0"/>
                      </a:lnTo>
                      <a:lnTo>
                        <a:pt x="193" y="70"/>
                      </a:lnTo>
                      <a:lnTo>
                        <a:pt x="193" y="634"/>
                      </a:lnTo>
                      <a:close/>
                      <a:moveTo>
                        <a:pt x="187" y="870"/>
                      </a:moveTo>
                      <a:lnTo>
                        <a:pt x="190" y="870"/>
                      </a:lnTo>
                      <a:lnTo>
                        <a:pt x="193" y="872"/>
                      </a:lnTo>
                      <a:lnTo>
                        <a:pt x="193" y="876"/>
                      </a:lnTo>
                      <a:lnTo>
                        <a:pt x="193" y="881"/>
                      </a:lnTo>
                      <a:lnTo>
                        <a:pt x="187" y="870"/>
                      </a:lnTo>
                      <a:close/>
                      <a:moveTo>
                        <a:pt x="193" y="70"/>
                      </a:moveTo>
                      <a:lnTo>
                        <a:pt x="193" y="634"/>
                      </a:lnTo>
                      <a:lnTo>
                        <a:pt x="176" y="570"/>
                      </a:lnTo>
                      <a:lnTo>
                        <a:pt x="159" y="504"/>
                      </a:lnTo>
                      <a:lnTo>
                        <a:pt x="143" y="441"/>
                      </a:lnTo>
                      <a:lnTo>
                        <a:pt x="129" y="377"/>
                      </a:lnTo>
                      <a:lnTo>
                        <a:pt x="116" y="314"/>
                      </a:lnTo>
                      <a:lnTo>
                        <a:pt x="104" y="248"/>
                      </a:lnTo>
                      <a:lnTo>
                        <a:pt x="93" y="186"/>
                      </a:lnTo>
                      <a:lnTo>
                        <a:pt x="82" y="122"/>
                      </a:lnTo>
                      <a:lnTo>
                        <a:pt x="193" y="70"/>
                      </a:lnTo>
                      <a:close/>
                      <a:moveTo>
                        <a:pt x="5" y="213"/>
                      </a:moveTo>
                      <a:lnTo>
                        <a:pt x="14" y="281"/>
                      </a:lnTo>
                      <a:lnTo>
                        <a:pt x="20" y="352"/>
                      </a:lnTo>
                      <a:lnTo>
                        <a:pt x="27" y="424"/>
                      </a:lnTo>
                      <a:lnTo>
                        <a:pt x="36" y="496"/>
                      </a:lnTo>
                      <a:lnTo>
                        <a:pt x="27" y="457"/>
                      </a:lnTo>
                      <a:lnTo>
                        <a:pt x="20" y="422"/>
                      </a:lnTo>
                      <a:lnTo>
                        <a:pt x="9" y="383"/>
                      </a:lnTo>
                      <a:lnTo>
                        <a:pt x="0" y="347"/>
                      </a:lnTo>
                      <a:lnTo>
                        <a:pt x="5" y="213"/>
                      </a:lnTo>
                      <a:close/>
                    </a:path>
                  </a:pathLst>
                </a:custGeom>
                <a:solidFill>
                  <a:srgbClr val="DD7A16"/>
                </a:solidFill>
                <a:ln w="9525">
                  <a:noFill/>
                  <a:round/>
                  <a:headEnd/>
                  <a:tailEnd/>
                </a:ln>
              </p:spPr>
              <p:txBody>
                <a:bodyPr>
                  <a:prstTxWarp prst="textNoShape">
                    <a:avLst/>
                  </a:prstTxWarp>
                </a:bodyPr>
                <a:lstStyle/>
                <a:p>
                  <a:endParaRPr lang="en-US"/>
                </a:p>
              </p:txBody>
            </p:sp>
            <p:sp>
              <p:nvSpPr>
                <p:cNvPr id="55496" name="Freeform 599"/>
                <p:cNvSpPr>
                  <a:spLocks noChangeAspect="1"/>
                </p:cNvSpPr>
                <p:nvPr/>
              </p:nvSpPr>
              <p:spPr bwMode="auto">
                <a:xfrm>
                  <a:off x="4713" y="2317"/>
                  <a:ext cx="74" cy="225"/>
                </a:xfrm>
                <a:custGeom>
                  <a:avLst/>
                  <a:gdLst>
                    <a:gd name="T0" fmla="*/ 245 w 297"/>
                    <a:gd name="T1" fmla="*/ 0 h 900"/>
                    <a:gd name="T2" fmla="*/ 0 w 297"/>
                    <a:gd name="T3" fmla="*/ 900 h 900"/>
                    <a:gd name="T4" fmla="*/ 297 w 297"/>
                    <a:gd name="T5" fmla="*/ 294 h 900"/>
                    <a:gd name="T6" fmla="*/ 286 w 297"/>
                    <a:gd name="T7" fmla="*/ 248 h 900"/>
                    <a:gd name="T8" fmla="*/ 267 w 297"/>
                    <a:gd name="T9" fmla="*/ 146 h 900"/>
                    <a:gd name="T10" fmla="*/ 248 w 297"/>
                    <a:gd name="T11" fmla="*/ 46 h 900"/>
                    <a:gd name="T12" fmla="*/ 245 w 297"/>
                    <a:gd name="T13" fmla="*/ 0 h 900"/>
                    <a:gd name="T14" fmla="*/ 0 60000 65536"/>
                    <a:gd name="T15" fmla="*/ 0 60000 65536"/>
                    <a:gd name="T16" fmla="*/ 0 60000 65536"/>
                    <a:gd name="T17" fmla="*/ 0 60000 65536"/>
                    <a:gd name="T18" fmla="*/ 0 60000 65536"/>
                    <a:gd name="T19" fmla="*/ 0 60000 65536"/>
                    <a:gd name="T20" fmla="*/ 0 60000 65536"/>
                    <a:gd name="T21" fmla="*/ 0 w 297"/>
                    <a:gd name="T22" fmla="*/ 0 h 900"/>
                    <a:gd name="T23" fmla="*/ 297 w 297"/>
                    <a:gd name="T24" fmla="*/ 900 h 90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97" h="900">
                      <a:moveTo>
                        <a:pt x="245" y="0"/>
                      </a:moveTo>
                      <a:lnTo>
                        <a:pt x="0" y="900"/>
                      </a:lnTo>
                      <a:lnTo>
                        <a:pt x="297" y="294"/>
                      </a:lnTo>
                      <a:lnTo>
                        <a:pt x="286" y="248"/>
                      </a:lnTo>
                      <a:lnTo>
                        <a:pt x="267" y="146"/>
                      </a:lnTo>
                      <a:lnTo>
                        <a:pt x="248" y="46"/>
                      </a:lnTo>
                      <a:lnTo>
                        <a:pt x="245" y="0"/>
                      </a:lnTo>
                      <a:close/>
                    </a:path>
                  </a:pathLst>
                </a:custGeom>
                <a:solidFill>
                  <a:srgbClr val="FFFFBC"/>
                </a:solidFill>
                <a:ln w="9525">
                  <a:noFill/>
                  <a:round/>
                  <a:headEnd/>
                  <a:tailEnd/>
                </a:ln>
              </p:spPr>
              <p:txBody>
                <a:bodyPr>
                  <a:prstTxWarp prst="textNoShape">
                    <a:avLst/>
                  </a:prstTxWarp>
                </a:bodyPr>
                <a:lstStyle/>
                <a:p>
                  <a:endParaRPr lang="en-US"/>
                </a:p>
              </p:txBody>
            </p:sp>
            <p:sp>
              <p:nvSpPr>
                <p:cNvPr id="55497" name="Freeform 600"/>
                <p:cNvSpPr>
                  <a:spLocks noChangeAspect="1"/>
                </p:cNvSpPr>
                <p:nvPr/>
              </p:nvSpPr>
              <p:spPr bwMode="auto">
                <a:xfrm>
                  <a:off x="4535" y="2497"/>
                  <a:ext cx="95" cy="160"/>
                </a:xfrm>
                <a:custGeom>
                  <a:avLst/>
                  <a:gdLst>
                    <a:gd name="T0" fmla="*/ 354 w 379"/>
                    <a:gd name="T1" fmla="*/ 550 h 641"/>
                    <a:gd name="T2" fmla="*/ 300 w 379"/>
                    <a:gd name="T3" fmla="*/ 578 h 641"/>
                    <a:gd name="T4" fmla="*/ 236 w 379"/>
                    <a:gd name="T5" fmla="*/ 607 h 641"/>
                    <a:gd name="T6" fmla="*/ 164 w 379"/>
                    <a:gd name="T7" fmla="*/ 632 h 641"/>
                    <a:gd name="T8" fmla="*/ 107 w 379"/>
                    <a:gd name="T9" fmla="*/ 591 h 641"/>
                    <a:gd name="T10" fmla="*/ 73 w 379"/>
                    <a:gd name="T11" fmla="*/ 493 h 641"/>
                    <a:gd name="T12" fmla="*/ 43 w 379"/>
                    <a:gd name="T13" fmla="*/ 391 h 641"/>
                    <a:gd name="T14" fmla="*/ 16 w 379"/>
                    <a:gd name="T15" fmla="*/ 291 h 641"/>
                    <a:gd name="T16" fmla="*/ 14 w 379"/>
                    <a:gd name="T17" fmla="*/ 239 h 641"/>
                    <a:gd name="T18" fmla="*/ 27 w 379"/>
                    <a:gd name="T19" fmla="*/ 228 h 641"/>
                    <a:gd name="T20" fmla="*/ 25 w 379"/>
                    <a:gd name="T21" fmla="*/ 168 h 641"/>
                    <a:gd name="T22" fmla="*/ 5 w 379"/>
                    <a:gd name="T23" fmla="*/ 55 h 641"/>
                    <a:gd name="T24" fmla="*/ 19 w 379"/>
                    <a:gd name="T25" fmla="*/ 69 h 641"/>
                    <a:gd name="T26" fmla="*/ 62 w 379"/>
                    <a:gd name="T27" fmla="*/ 201 h 641"/>
                    <a:gd name="T28" fmla="*/ 104 w 379"/>
                    <a:gd name="T29" fmla="*/ 336 h 641"/>
                    <a:gd name="T30" fmla="*/ 139 w 379"/>
                    <a:gd name="T31" fmla="*/ 468 h 641"/>
                    <a:gd name="T32" fmla="*/ 164 w 379"/>
                    <a:gd name="T33" fmla="*/ 548 h 641"/>
                    <a:gd name="T34" fmla="*/ 198 w 379"/>
                    <a:gd name="T35" fmla="*/ 553 h 641"/>
                    <a:gd name="T36" fmla="*/ 228 w 379"/>
                    <a:gd name="T37" fmla="*/ 518 h 641"/>
                    <a:gd name="T38" fmla="*/ 211 w 379"/>
                    <a:gd name="T39" fmla="*/ 452 h 641"/>
                    <a:gd name="T40" fmla="*/ 200 w 379"/>
                    <a:gd name="T41" fmla="*/ 377 h 641"/>
                    <a:gd name="T42" fmla="*/ 189 w 379"/>
                    <a:gd name="T43" fmla="*/ 305 h 641"/>
                    <a:gd name="T44" fmla="*/ 192 w 379"/>
                    <a:gd name="T45" fmla="*/ 264 h 641"/>
                    <a:gd name="T46" fmla="*/ 200 w 379"/>
                    <a:gd name="T47" fmla="*/ 294 h 641"/>
                    <a:gd name="T48" fmla="*/ 203 w 379"/>
                    <a:gd name="T49" fmla="*/ 330 h 641"/>
                    <a:gd name="T50" fmla="*/ 209 w 379"/>
                    <a:gd name="T51" fmla="*/ 398 h 641"/>
                    <a:gd name="T52" fmla="*/ 228 w 379"/>
                    <a:gd name="T53" fmla="*/ 473 h 641"/>
                    <a:gd name="T54" fmla="*/ 255 w 379"/>
                    <a:gd name="T55" fmla="*/ 489 h 641"/>
                    <a:gd name="T56" fmla="*/ 289 w 379"/>
                    <a:gd name="T57" fmla="*/ 484 h 641"/>
                    <a:gd name="T58" fmla="*/ 305 w 379"/>
                    <a:gd name="T59" fmla="*/ 470 h 641"/>
                    <a:gd name="T60" fmla="*/ 311 w 379"/>
                    <a:gd name="T61" fmla="*/ 454 h 641"/>
                    <a:gd name="T62" fmla="*/ 307 w 379"/>
                    <a:gd name="T63" fmla="*/ 423 h 641"/>
                    <a:gd name="T64" fmla="*/ 300 w 379"/>
                    <a:gd name="T65" fmla="*/ 396 h 64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79"/>
                    <a:gd name="T100" fmla="*/ 0 h 641"/>
                    <a:gd name="T101" fmla="*/ 379 w 379"/>
                    <a:gd name="T102" fmla="*/ 641 h 64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79" h="641">
                      <a:moveTo>
                        <a:pt x="379" y="536"/>
                      </a:moveTo>
                      <a:lnTo>
                        <a:pt x="354" y="550"/>
                      </a:lnTo>
                      <a:lnTo>
                        <a:pt x="330" y="564"/>
                      </a:lnTo>
                      <a:lnTo>
                        <a:pt x="300" y="578"/>
                      </a:lnTo>
                      <a:lnTo>
                        <a:pt x="269" y="594"/>
                      </a:lnTo>
                      <a:lnTo>
                        <a:pt x="236" y="607"/>
                      </a:lnTo>
                      <a:lnTo>
                        <a:pt x="200" y="622"/>
                      </a:lnTo>
                      <a:lnTo>
                        <a:pt x="164" y="632"/>
                      </a:lnTo>
                      <a:lnTo>
                        <a:pt x="126" y="641"/>
                      </a:lnTo>
                      <a:lnTo>
                        <a:pt x="107" y="591"/>
                      </a:lnTo>
                      <a:lnTo>
                        <a:pt x="91" y="541"/>
                      </a:lnTo>
                      <a:lnTo>
                        <a:pt x="73" y="493"/>
                      </a:lnTo>
                      <a:lnTo>
                        <a:pt x="60" y="441"/>
                      </a:lnTo>
                      <a:lnTo>
                        <a:pt x="43" y="391"/>
                      </a:lnTo>
                      <a:lnTo>
                        <a:pt x="30" y="341"/>
                      </a:lnTo>
                      <a:lnTo>
                        <a:pt x="16" y="291"/>
                      </a:lnTo>
                      <a:lnTo>
                        <a:pt x="0" y="242"/>
                      </a:lnTo>
                      <a:lnTo>
                        <a:pt x="14" y="239"/>
                      </a:lnTo>
                      <a:lnTo>
                        <a:pt x="21" y="234"/>
                      </a:lnTo>
                      <a:lnTo>
                        <a:pt x="27" y="228"/>
                      </a:lnTo>
                      <a:lnTo>
                        <a:pt x="35" y="223"/>
                      </a:lnTo>
                      <a:lnTo>
                        <a:pt x="25" y="168"/>
                      </a:lnTo>
                      <a:lnTo>
                        <a:pt x="14" y="110"/>
                      </a:lnTo>
                      <a:lnTo>
                        <a:pt x="5" y="55"/>
                      </a:lnTo>
                      <a:lnTo>
                        <a:pt x="0" y="0"/>
                      </a:lnTo>
                      <a:lnTo>
                        <a:pt x="19" y="69"/>
                      </a:lnTo>
                      <a:lnTo>
                        <a:pt x="41" y="135"/>
                      </a:lnTo>
                      <a:lnTo>
                        <a:pt x="62" y="201"/>
                      </a:lnTo>
                      <a:lnTo>
                        <a:pt x="85" y="266"/>
                      </a:lnTo>
                      <a:lnTo>
                        <a:pt x="104" y="336"/>
                      </a:lnTo>
                      <a:lnTo>
                        <a:pt x="123" y="402"/>
                      </a:lnTo>
                      <a:lnTo>
                        <a:pt x="139" y="468"/>
                      </a:lnTo>
                      <a:lnTo>
                        <a:pt x="151" y="536"/>
                      </a:lnTo>
                      <a:lnTo>
                        <a:pt x="164" y="548"/>
                      </a:lnTo>
                      <a:lnTo>
                        <a:pt x="181" y="553"/>
                      </a:lnTo>
                      <a:lnTo>
                        <a:pt x="198" y="553"/>
                      </a:lnTo>
                      <a:lnTo>
                        <a:pt x="216" y="548"/>
                      </a:lnTo>
                      <a:lnTo>
                        <a:pt x="228" y="518"/>
                      </a:lnTo>
                      <a:lnTo>
                        <a:pt x="223" y="484"/>
                      </a:lnTo>
                      <a:lnTo>
                        <a:pt x="211" y="452"/>
                      </a:lnTo>
                      <a:lnTo>
                        <a:pt x="209" y="416"/>
                      </a:lnTo>
                      <a:lnTo>
                        <a:pt x="200" y="377"/>
                      </a:lnTo>
                      <a:lnTo>
                        <a:pt x="195" y="341"/>
                      </a:lnTo>
                      <a:lnTo>
                        <a:pt x="189" y="305"/>
                      </a:lnTo>
                      <a:lnTo>
                        <a:pt x="181" y="270"/>
                      </a:lnTo>
                      <a:lnTo>
                        <a:pt x="192" y="264"/>
                      </a:lnTo>
                      <a:lnTo>
                        <a:pt x="203" y="278"/>
                      </a:lnTo>
                      <a:lnTo>
                        <a:pt x="200" y="294"/>
                      </a:lnTo>
                      <a:lnTo>
                        <a:pt x="195" y="311"/>
                      </a:lnTo>
                      <a:lnTo>
                        <a:pt x="203" y="330"/>
                      </a:lnTo>
                      <a:lnTo>
                        <a:pt x="205" y="363"/>
                      </a:lnTo>
                      <a:lnTo>
                        <a:pt x="209" y="398"/>
                      </a:lnTo>
                      <a:lnTo>
                        <a:pt x="216" y="437"/>
                      </a:lnTo>
                      <a:lnTo>
                        <a:pt x="228" y="473"/>
                      </a:lnTo>
                      <a:lnTo>
                        <a:pt x="239" y="484"/>
                      </a:lnTo>
                      <a:lnTo>
                        <a:pt x="255" y="489"/>
                      </a:lnTo>
                      <a:lnTo>
                        <a:pt x="272" y="489"/>
                      </a:lnTo>
                      <a:lnTo>
                        <a:pt x="289" y="484"/>
                      </a:lnTo>
                      <a:lnTo>
                        <a:pt x="300" y="479"/>
                      </a:lnTo>
                      <a:lnTo>
                        <a:pt x="305" y="470"/>
                      </a:lnTo>
                      <a:lnTo>
                        <a:pt x="311" y="462"/>
                      </a:lnTo>
                      <a:lnTo>
                        <a:pt x="311" y="454"/>
                      </a:lnTo>
                      <a:lnTo>
                        <a:pt x="311" y="441"/>
                      </a:lnTo>
                      <a:lnTo>
                        <a:pt x="307" y="423"/>
                      </a:lnTo>
                      <a:lnTo>
                        <a:pt x="302" y="410"/>
                      </a:lnTo>
                      <a:lnTo>
                        <a:pt x="300" y="396"/>
                      </a:lnTo>
                      <a:lnTo>
                        <a:pt x="379" y="536"/>
                      </a:lnTo>
                      <a:close/>
                    </a:path>
                  </a:pathLst>
                </a:custGeom>
                <a:solidFill>
                  <a:srgbClr val="B5441C"/>
                </a:solidFill>
                <a:ln w="9525">
                  <a:noFill/>
                  <a:round/>
                  <a:headEnd/>
                  <a:tailEnd/>
                </a:ln>
              </p:spPr>
              <p:txBody>
                <a:bodyPr>
                  <a:prstTxWarp prst="textNoShape">
                    <a:avLst/>
                  </a:prstTxWarp>
                </a:bodyPr>
                <a:lstStyle/>
                <a:p>
                  <a:endParaRPr lang="en-US"/>
                </a:p>
              </p:txBody>
            </p:sp>
            <p:sp>
              <p:nvSpPr>
                <p:cNvPr id="55498" name="Freeform 601"/>
                <p:cNvSpPr>
                  <a:spLocks noChangeAspect="1"/>
                </p:cNvSpPr>
                <p:nvPr/>
              </p:nvSpPr>
              <p:spPr bwMode="auto">
                <a:xfrm>
                  <a:off x="4471" y="2277"/>
                  <a:ext cx="167" cy="49"/>
                </a:xfrm>
                <a:custGeom>
                  <a:avLst/>
                  <a:gdLst>
                    <a:gd name="T0" fmla="*/ 286 w 665"/>
                    <a:gd name="T1" fmla="*/ 152 h 196"/>
                    <a:gd name="T2" fmla="*/ 277 w 665"/>
                    <a:gd name="T3" fmla="*/ 141 h 196"/>
                    <a:gd name="T4" fmla="*/ 272 w 665"/>
                    <a:gd name="T5" fmla="*/ 132 h 196"/>
                    <a:gd name="T6" fmla="*/ 263 w 665"/>
                    <a:gd name="T7" fmla="*/ 125 h 196"/>
                    <a:gd name="T8" fmla="*/ 256 w 665"/>
                    <a:gd name="T9" fmla="*/ 119 h 196"/>
                    <a:gd name="T10" fmla="*/ 245 w 665"/>
                    <a:gd name="T11" fmla="*/ 113 h 196"/>
                    <a:gd name="T12" fmla="*/ 233 w 665"/>
                    <a:gd name="T13" fmla="*/ 113 h 196"/>
                    <a:gd name="T14" fmla="*/ 220 w 665"/>
                    <a:gd name="T15" fmla="*/ 116 h 196"/>
                    <a:gd name="T16" fmla="*/ 200 w 665"/>
                    <a:gd name="T17" fmla="*/ 122 h 196"/>
                    <a:gd name="T18" fmla="*/ 184 w 665"/>
                    <a:gd name="T19" fmla="*/ 132 h 196"/>
                    <a:gd name="T20" fmla="*/ 175 w 665"/>
                    <a:gd name="T21" fmla="*/ 143 h 196"/>
                    <a:gd name="T22" fmla="*/ 175 w 665"/>
                    <a:gd name="T23" fmla="*/ 157 h 196"/>
                    <a:gd name="T24" fmla="*/ 175 w 665"/>
                    <a:gd name="T25" fmla="*/ 171 h 196"/>
                    <a:gd name="T26" fmla="*/ 18 w 665"/>
                    <a:gd name="T27" fmla="*/ 196 h 196"/>
                    <a:gd name="T28" fmla="*/ 13 w 665"/>
                    <a:gd name="T29" fmla="*/ 177 h 196"/>
                    <a:gd name="T30" fmla="*/ 11 w 665"/>
                    <a:gd name="T31" fmla="*/ 157 h 196"/>
                    <a:gd name="T32" fmla="*/ 5 w 665"/>
                    <a:gd name="T33" fmla="*/ 136 h 196"/>
                    <a:gd name="T34" fmla="*/ 0 w 665"/>
                    <a:gd name="T35" fmla="*/ 113 h 196"/>
                    <a:gd name="T36" fmla="*/ 41 w 665"/>
                    <a:gd name="T37" fmla="*/ 107 h 196"/>
                    <a:gd name="T38" fmla="*/ 84 w 665"/>
                    <a:gd name="T39" fmla="*/ 100 h 196"/>
                    <a:gd name="T40" fmla="*/ 126 w 665"/>
                    <a:gd name="T41" fmla="*/ 94 h 196"/>
                    <a:gd name="T42" fmla="*/ 168 w 665"/>
                    <a:gd name="T43" fmla="*/ 86 h 196"/>
                    <a:gd name="T44" fmla="*/ 209 w 665"/>
                    <a:gd name="T45" fmla="*/ 77 h 196"/>
                    <a:gd name="T46" fmla="*/ 250 w 665"/>
                    <a:gd name="T47" fmla="*/ 70 h 196"/>
                    <a:gd name="T48" fmla="*/ 291 w 665"/>
                    <a:gd name="T49" fmla="*/ 61 h 196"/>
                    <a:gd name="T50" fmla="*/ 333 w 665"/>
                    <a:gd name="T51" fmla="*/ 53 h 196"/>
                    <a:gd name="T52" fmla="*/ 374 w 665"/>
                    <a:gd name="T53" fmla="*/ 45 h 196"/>
                    <a:gd name="T54" fmla="*/ 415 w 665"/>
                    <a:gd name="T55" fmla="*/ 39 h 196"/>
                    <a:gd name="T56" fmla="*/ 456 w 665"/>
                    <a:gd name="T57" fmla="*/ 31 h 196"/>
                    <a:gd name="T58" fmla="*/ 497 w 665"/>
                    <a:gd name="T59" fmla="*/ 23 h 196"/>
                    <a:gd name="T60" fmla="*/ 538 w 665"/>
                    <a:gd name="T61" fmla="*/ 18 h 196"/>
                    <a:gd name="T62" fmla="*/ 581 w 665"/>
                    <a:gd name="T63" fmla="*/ 11 h 196"/>
                    <a:gd name="T64" fmla="*/ 624 w 665"/>
                    <a:gd name="T65" fmla="*/ 6 h 196"/>
                    <a:gd name="T66" fmla="*/ 665 w 665"/>
                    <a:gd name="T67" fmla="*/ 0 h 196"/>
                    <a:gd name="T68" fmla="*/ 665 w 665"/>
                    <a:gd name="T69" fmla="*/ 23 h 196"/>
                    <a:gd name="T70" fmla="*/ 665 w 665"/>
                    <a:gd name="T71" fmla="*/ 45 h 196"/>
                    <a:gd name="T72" fmla="*/ 665 w 665"/>
                    <a:gd name="T73" fmla="*/ 70 h 196"/>
                    <a:gd name="T74" fmla="*/ 665 w 665"/>
                    <a:gd name="T75" fmla="*/ 91 h 196"/>
                    <a:gd name="T76" fmla="*/ 286 w 665"/>
                    <a:gd name="T77" fmla="*/ 152 h 19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665"/>
                    <a:gd name="T118" fmla="*/ 0 h 196"/>
                    <a:gd name="T119" fmla="*/ 665 w 665"/>
                    <a:gd name="T120" fmla="*/ 196 h 19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665" h="196">
                      <a:moveTo>
                        <a:pt x="286" y="152"/>
                      </a:moveTo>
                      <a:lnTo>
                        <a:pt x="277" y="141"/>
                      </a:lnTo>
                      <a:lnTo>
                        <a:pt x="272" y="132"/>
                      </a:lnTo>
                      <a:lnTo>
                        <a:pt x="263" y="125"/>
                      </a:lnTo>
                      <a:lnTo>
                        <a:pt x="256" y="119"/>
                      </a:lnTo>
                      <a:lnTo>
                        <a:pt x="245" y="113"/>
                      </a:lnTo>
                      <a:lnTo>
                        <a:pt x="233" y="113"/>
                      </a:lnTo>
                      <a:lnTo>
                        <a:pt x="220" y="116"/>
                      </a:lnTo>
                      <a:lnTo>
                        <a:pt x="200" y="122"/>
                      </a:lnTo>
                      <a:lnTo>
                        <a:pt x="184" y="132"/>
                      </a:lnTo>
                      <a:lnTo>
                        <a:pt x="175" y="143"/>
                      </a:lnTo>
                      <a:lnTo>
                        <a:pt x="175" y="157"/>
                      </a:lnTo>
                      <a:lnTo>
                        <a:pt x="175" y="171"/>
                      </a:lnTo>
                      <a:lnTo>
                        <a:pt x="18" y="196"/>
                      </a:lnTo>
                      <a:lnTo>
                        <a:pt x="13" y="177"/>
                      </a:lnTo>
                      <a:lnTo>
                        <a:pt x="11" y="157"/>
                      </a:lnTo>
                      <a:lnTo>
                        <a:pt x="5" y="136"/>
                      </a:lnTo>
                      <a:lnTo>
                        <a:pt x="0" y="113"/>
                      </a:lnTo>
                      <a:lnTo>
                        <a:pt x="41" y="107"/>
                      </a:lnTo>
                      <a:lnTo>
                        <a:pt x="84" y="100"/>
                      </a:lnTo>
                      <a:lnTo>
                        <a:pt x="126" y="94"/>
                      </a:lnTo>
                      <a:lnTo>
                        <a:pt x="168" y="86"/>
                      </a:lnTo>
                      <a:lnTo>
                        <a:pt x="209" y="77"/>
                      </a:lnTo>
                      <a:lnTo>
                        <a:pt x="250" y="70"/>
                      </a:lnTo>
                      <a:lnTo>
                        <a:pt x="291" y="61"/>
                      </a:lnTo>
                      <a:lnTo>
                        <a:pt x="333" y="53"/>
                      </a:lnTo>
                      <a:lnTo>
                        <a:pt x="374" y="45"/>
                      </a:lnTo>
                      <a:lnTo>
                        <a:pt x="415" y="39"/>
                      </a:lnTo>
                      <a:lnTo>
                        <a:pt x="456" y="31"/>
                      </a:lnTo>
                      <a:lnTo>
                        <a:pt x="497" y="23"/>
                      </a:lnTo>
                      <a:lnTo>
                        <a:pt x="538" y="18"/>
                      </a:lnTo>
                      <a:lnTo>
                        <a:pt x="581" y="11"/>
                      </a:lnTo>
                      <a:lnTo>
                        <a:pt x="624" y="6"/>
                      </a:lnTo>
                      <a:lnTo>
                        <a:pt x="665" y="0"/>
                      </a:lnTo>
                      <a:lnTo>
                        <a:pt x="665" y="23"/>
                      </a:lnTo>
                      <a:lnTo>
                        <a:pt x="665" y="45"/>
                      </a:lnTo>
                      <a:lnTo>
                        <a:pt x="665" y="70"/>
                      </a:lnTo>
                      <a:lnTo>
                        <a:pt x="665" y="91"/>
                      </a:lnTo>
                      <a:lnTo>
                        <a:pt x="286" y="152"/>
                      </a:lnTo>
                      <a:close/>
                    </a:path>
                  </a:pathLst>
                </a:custGeom>
                <a:solidFill>
                  <a:srgbClr val="D67C16"/>
                </a:solidFill>
                <a:ln w="9525">
                  <a:noFill/>
                  <a:round/>
                  <a:headEnd/>
                  <a:tailEnd/>
                </a:ln>
              </p:spPr>
              <p:txBody>
                <a:bodyPr>
                  <a:prstTxWarp prst="textNoShape">
                    <a:avLst/>
                  </a:prstTxWarp>
                </a:bodyPr>
                <a:lstStyle/>
                <a:p>
                  <a:endParaRPr lang="en-US"/>
                </a:p>
              </p:txBody>
            </p:sp>
            <p:sp>
              <p:nvSpPr>
                <p:cNvPr id="55499" name="Freeform 602"/>
                <p:cNvSpPr>
                  <a:spLocks noChangeAspect="1" noEditPoints="1"/>
                </p:cNvSpPr>
                <p:nvPr/>
              </p:nvSpPr>
              <p:spPr bwMode="auto">
                <a:xfrm>
                  <a:off x="4660" y="2274"/>
                  <a:ext cx="154" cy="62"/>
                </a:xfrm>
                <a:custGeom>
                  <a:avLst/>
                  <a:gdLst>
                    <a:gd name="T0" fmla="*/ 140 w 618"/>
                    <a:gd name="T1" fmla="*/ 122 h 248"/>
                    <a:gd name="T2" fmla="*/ 143 w 618"/>
                    <a:gd name="T3" fmla="*/ 95 h 248"/>
                    <a:gd name="T4" fmla="*/ 148 w 618"/>
                    <a:gd name="T5" fmla="*/ 66 h 248"/>
                    <a:gd name="T6" fmla="*/ 150 w 618"/>
                    <a:gd name="T7" fmla="*/ 42 h 248"/>
                    <a:gd name="T8" fmla="*/ 150 w 618"/>
                    <a:gd name="T9" fmla="*/ 20 h 248"/>
                    <a:gd name="T10" fmla="*/ 181 w 618"/>
                    <a:gd name="T11" fmla="*/ 25 h 248"/>
                    <a:gd name="T12" fmla="*/ 209 w 618"/>
                    <a:gd name="T13" fmla="*/ 34 h 248"/>
                    <a:gd name="T14" fmla="*/ 239 w 618"/>
                    <a:gd name="T15" fmla="*/ 39 h 248"/>
                    <a:gd name="T16" fmla="*/ 266 w 618"/>
                    <a:gd name="T17" fmla="*/ 45 h 248"/>
                    <a:gd name="T18" fmla="*/ 297 w 618"/>
                    <a:gd name="T19" fmla="*/ 52 h 248"/>
                    <a:gd name="T20" fmla="*/ 324 w 618"/>
                    <a:gd name="T21" fmla="*/ 59 h 248"/>
                    <a:gd name="T22" fmla="*/ 354 w 618"/>
                    <a:gd name="T23" fmla="*/ 66 h 248"/>
                    <a:gd name="T24" fmla="*/ 382 w 618"/>
                    <a:gd name="T25" fmla="*/ 72 h 248"/>
                    <a:gd name="T26" fmla="*/ 413 w 618"/>
                    <a:gd name="T27" fmla="*/ 81 h 248"/>
                    <a:gd name="T28" fmla="*/ 440 w 618"/>
                    <a:gd name="T29" fmla="*/ 86 h 248"/>
                    <a:gd name="T30" fmla="*/ 470 w 618"/>
                    <a:gd name="T31" fmla="*/ 95 h 248"/>
                    <a:gd name="T32" fmla="*/ 500 w 618"/>
                    <a:gd name="T33" fmla="*/ 100 h 248"/>
                    <a:gd name="T34" fmla="*/ 527 w 618"/>
                    <a:gd name="T35" fmla="*/ 105 h 248"/>
                    <a:gd name="T36" fmla="*/ 558 w 618"/>
                    <a:gd name="T37" fmla="*/ 113 h 248"/>
                    <a:gd name="T38" fmla="*/ 588 w 618"/>
                    <a:gd name="T39" fmla="*/ 118 h 248"/>
                    <a:gd name="T40" fmla="*/ 618 w 618"/>
                    <a:gd name="T41" fmla="*/ 124 h 248"/>
                    <a:gd name="T42" fmla="*/ 610 w 618"/>
                    <a:gd name="T43" fmla="*/ 154 h 248"/>
                    <a:gd name="T44" fmla="*/ 599 w 618"/>
                    <a:gd name="T45" fmla="*/ 184 h 248"/>
                    <a:gd name="T46" fmla="*/ 591 w 618"/>
                    <a:gd name="T47" fmla="*/ 218 h 248"/>
                    <a:gd name="T48" fmla="*/ 579 w 618"/>
                    <a:gd name="T49" fmla="*/ 248 h 248"/>
                    <a:gd name="T50" fmla="*/ 140 w 618"/>
                    <a:gd name="T51" fmla="*/ 122 h 248"/>
                    <a:gd name="T52" fmla="*/ 0 w 618"/>
                    <a:gd name="T53" fmla="*/ 81 h 248"/>
                    <a:gd name="T54" fmla="*/ 2 w 618"/>
                    <a:gd name="T55" fmla="*/ 59 h 248"/>
                    <a:gd name="T56" fmla="*/ 5 w 618"/>
                    <a:gd name="T57" fmla="*/ 39 h 248"/>
                    <a:gd name="T58" fmla="*/ 11 w 618"/>
                    <a:gd name="T59" fmla="*/ 17 h 248"/>
                    <a:gd name="T60" fmla="*/ 13 w 618"/>
                    <a:gd name="T61" fmla="*/ 0 h 248"/>
                    <a:gd name="T62" fmla="*/ 46 w 618"/>
                    <a:gd name="T63" fmla="*/ 4 h 248"/>
                    <a:gd name="T64" fmla="*/ 66 w 618"/>
                    <a:gd name="T65" fmla="*/ 29 h 248"/>
                    <a:gd name="T66" fmla="*/ 71 w 618"/>
                    <a:gd name="T67" fmla="*/ 64 h 248"/>
                    <a:gd name="T68" fmla="*/ 68 w 618"/>
                    <a:gd name="T69" fmla="*/ 102 h 248"/>
                    <a:gd name="T70" fmla="*/ 0 w 618"/>
                    <a:gd name="T71" fmla="*/ 81 h 24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618"/>
                    <a:gd name="T109" fmla="*/ 0 h 248"/>
                    <a:gd name="T110" fmla="*/ 618 w 618"/>
                    <a:gd name="T111" fmla="*/ 248 h 24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618" h="248">
                      <a:moveTo>
                        <a:pt x="140" y="122"/>
                      </a:moveTo>
                      <a:lnTo>
                        <a:pt x="143" y="95"/>
                      </a:lnTo>
                      <a:lnTo>
                        <a:pt x="148" y="66"/>
                      </a:lnTo>
                      <a:lnTo>
                        <a:pt x="150" y="42"/>
                      </a:lnTo>
                      <a:lnTo>
                        <a:pt x="150" y="20"/>
                      </a:lnTo>
                      <a:lnTo>
                        <a:pt x="181" y="25"/>
                      </a:lnTo>
                      <a:lnTo>
                        <a:pt x="209" y="34"/>
                      </a:lnTo>
                      <a:lnTo>
                        <a:pt x="239" y="39"/>
                      </a:lnTo>
                      <a:lnTo>
                        <a:pt x="266" y="45"/>
                      </a:lnTo>
                      <a:lnTo>
                        <a:pt x="297" y="52"/>
                      </a:lnTo>
                      <a:lnTo>
                        <a:pt x="324" y="59"/>
                      </a:lnTo>
                      <a:lnTo>
                        <a:pt x="354" y="66"/>
                      </a:lnTo>
                      <a:lnTo>
                        <a:pt x="382" y="72"/>
                      </a:lnTo>
                      <a:lnTo>
                        <a:pt x="413" y="81"/>
                      </a:lnTo>
                      <a:lnTo>
                        <a:pt x="440" y="86"/>
                      </a:lnTo>
                      <a:lnTo>
                        <a:pt x="470" y="95"/>
                      </a:lnTo>
                      <a:lnTo>
                        <a:pt x="500" y="100"/>
                      </a:lnTo>
                      <a:lnTo>
                        <a:pt x="527" y="105"/>
                      </a:lnTo>
                      <a:lnTo>
                        <a:pt x="558" y="113"/>
                      </a:lnTo>
                      <a:lnTo>
                        <a:pt x="588" y="118"/>
                      </a:lnTo>
                      <a:lnTo>
                        <a:pt x="618" y="124"/>
                      </a:lnTo>
                      <a:lnTo>
                        <a:pt x="610" y="154"/>
                      </a:lnTo>
                      <a:lnTo>
                        <a:pt x="599" y="184"/>
                      </a:lnTo>
                      <a:lnTo>
                        <a:pt x="591" y="218"/>
                      </a:lnTo>
                      <a:lnTo>
                        <a:pt x="579" y="248"/>
                      </a:lnTo>
                      <a:lnTo>
                        <a:pt x="140" y="122"/>
                      </a:lnTo>
                      <a:close/>
                      <a:moveTo>
                        <a:pt x="0" y="81"/>
                      </a:moveTo>
                      <a:lnTo>
                        <a:pt x="2" y="59"/>
                      </a:lnTo>
                      <a:lnTo>
                        <a:pt x="5" y="39"/>
                      </a:lnTo>
                      <a:lnTo>
                        <a:pt x="11" y="17"/>
                      </a:lnTo>
                      <a:lnTo>
                        <a:pt x="13" y="0"/>
                      </a:lnTo>
                      <a:lnTo>
                        <a:pt x="46" y="4"/>
                      </a:lnTo>
                      <a:lnTo>
                        <a:pt x="66" y="29"/>
                      </a:lnTo>
                      <a:lnTo>
                        <a:pt x="71" y="64"/>
                      </a:lnTo>
                      <a:lnTo>
                        <a:pt x="68" y="102"/>
                      </a:lnTo>
                      <a:lnTo>
                        <a:pt x="0" y="81"/>
                      </a:lnTo>
                      <a:close/>
                    </a:path>
                  </a:pathLst>
                </a:custGeom>
                <a:solidFill>
                  <a:srgbClr val="BA9B47"/>
                </a:solidFill>
                <a:ln w="9525">
                  <a:noFill/>
                  <a:round/>
                  <a:headEnd/>
                  <a:tailEnd/>
                </a:ln>
              </p:spPr>
              <p:txBody>
                <a:bodyPr>
                  <a:prstTxWarp prst="textNoShape">
                    <a:avLst/>
                  </a:prstTxWarp>
                </a:bodyPr>
                <a:lstStyle/>
                <a:p>
                  <a:endParaRPr lang="en-US"/>
                </a:p>
              </p:txBody>
            </p:sp>
            <p:sp>
              <p:nvSpPr>
                <p:cNvPr id="55500" name="Freeform 603"/>
                <p:cNvSpPr>
                  <a:spLocks noChangeAspect="1"/>
                </p:cNvSpPr>
                <p:nvPr/>
              </p:nvSpPr>
              <p:spPr bwMode="auto">
                <a:xfrm>
                  <a:off x="4658" y="2292"/>
                  <a:ext cx="32" cy="334"/>
                </a:xfrm>
                <a:custGeom>
                  <a:avLst/>
                  <a:gdLst>
                    <a:gd name="T0" fmla="*/ 122 w 127"/>
                    <a:gd name="T1" fmla="*/ 1106 h 1338"/>
                    <a:gd name="T2" fmla="*/ 127 w 127"/>
                    <a:gd name="T3" fmla="*/ 1338 h 1338"/>
                    <a:gd name="T4" fmla="*/ 120 w 127"/>
                    <a:gd name="T5" fmla="*/ 1338 h 1338"/>
                    <a:gd name="T6" fmla="*/ 109 w 127"/>
                    <a:gd name="T7" fmla="*/ 1334 h 1338"/>
                    <a:gd name="T8" fmla="*/ 100 w 127"/>
                    <a:gd name="T9" fmla="*/ 1334 h 1338"/>
                    <a:gd name="T10" fmla="*/ 89 w 127"/>
                    <a:gd name="T11" fmla="*/ 1334 h 1338"/>
                    <a:gd name="T12" fmla="*/ 78 w 127"/>
                    <a:gd name="T13" fmla="*/ 1334 h 1338"/>
                    <a:gd name="T14" fmla="*/ 66 w 127"/>
                    <a:gd name="T15" fmla="*/ 1334 h 1338"/>
                    <a:gd name="T16" fmla="*/ 56 w 127"/>
                    <a:gd name="T17" fmla="*/ 1334 h 1338"/>
                    <a:gd name="T18" fmla="*/ 45 w 127"/>
                    <a:gd name="T19" fmla="*/ 1334 h 1338"/>
                    <a:gd name="T20" fmla="*/ 39 w 127"/>
                    <a:gd name="T21" fmla="*/ 1191 h 1338"/>
                    <a:gd name="T22" fmla="*/ 39 w 127"/>
                    <a:gd name="T23" fmla="*/ 1040 h 1338"/>
                    <a:gd name="T24" fmla="*/ 39 w 127"/>
                    <a:gd name="T25" fmla="*/ 891 h 1338"/>
                    <a:gd name="T26" fmla="*/ 34 w 127"/>
                    <a:gd name="T27" fmla="*/ 746 h 1338"/>
                    <a:gd name="T28" fmla="*/ 20 w 127"/>
                    <a:gd name="T29" fmla="*/ 556 h 1338"/>
                    <a:gd name="T30" fmla="*/ 9 w 127"/>
                    <a:gd name="T31" fmla="*/ 363 h 1338"/>
                    <a:gd name="T32" fmla="*/ 0 w 127"/>
                    <a:gd name="T33" fmla="*/ 176 h 1338"/>
                    <a:gd name="T34" fmla="*/ 7 w 127"/>
                    <a:gd name="T35" fmla="*/ 0 h 1338"/>
                    <a:gd name="T36" fmla="*/ 81 w 127"/>
                    <a:gd name="T37" fmla="*/ 23 h 1338"/>
                    <a:gd name="T38" fmla="*/ 70 w 127"/>
                    <a:gd name="T39" fmla="*/ 88 h 1338"/>
                    <a:gd name="T40" fmla="*/ 53 w 127"/>
                    <a:gd name="T41" fmla="*/ 154 h 1338"/>
                    <a:gd name="T42" fmla="*/ 43 w 127"/>
                    <a:gd name="T43" fmla="*/ 220 h 1338"/>
                    <a:gd name="T44" fmla="*/ 39 w 127"/>
                    <a:gd name="T45" fmla="*/ 286 h 1338"/>
                    <a:gd name="T46" fmla="*/ 48 w 127"/>
                    <a:gd name="T47" fmla="*/ 446 h 1338"/>
                    <a:gd name="T48" fmla="*/ 53 w 127"/>
                    <a:gd name="T49" fmla="*/ 611 h 1338"/>
                    <a:gd name="T50" fmla="*/ 59 w 127"/>
                    <a:gd name="T51" fmla="*/ 773 h 1338"/>
                    <a:gd name="T52" fmla="*/ 70 w 127"/>
                    <a:gd name="T53" fmla="*/ 930 h 1338"/>
                    <a:gd name="T54" fmla="*/ 81 w 127"/>
                    <a:gd name="T55" fmla="*/ 971 h 1338"/>
                    <a:gd name="T56" fmla="*/ 81 w 127"/>
                    <a:gd name="T57" fmla="*/ 1034 h 1338"/>
                    <a:gd name="T58" fmla="*/ 86 w 127"/>
                    <a:gd name="T59" fmla="*/ 1086 h 1338"/>
                    <a:gd name="T60" fmla="*/ 122 w 127"/>
                    <a:gd name="T61" fmla="*/ 1106 h 133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27"/>
                    <a:gd name="T94" fmla="*/ 0 h 1338"/>
                    <a:gd name="T95" fmla="*/ 127 w 127"/>
                    <a:gd name="T96" fmla="*/ 1338 h 133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27" h="1338">
                      <a:moveTo>
                        <a:pt x="122" y="1106"/>
                      </a:moveTo>
                      <a:lnTo>
                        <a:pt x="127" y="1338"/>
                      </a:lnTo>
                      <a:lnTo>
                        <a:pt x="120" y="1338"/>
                      </a:lnTo>
                      <a:lnTo>
                        <a:pt x="109" y="1334"/>
                      </a:lnTo>
                      <a:lnTo>
                        <a:pt x="100" y="1334"/>
                      </a:lnTo>
                      <a:lnTo>
                        <a:pt x="89" y="1334"/>
                      </a:lnTo>
                      <a:lnTo>
                        <a:pt x="78" y="1334"/>
                      </a:lnTo>
                      <a:lnTo>
                        <a:pt x="66" y="1334"/>
                      </a:lnTo>
                      <a:lnTo>
                        <a:pt x="56" y="1334"/>
                      </a:lnTo>
                      <a:lnTo>
                        <a:pt x="45" y="1334"/>
                      </a:lnTo>
                      <a:lnTo>
                        <a:pt x="39" y="1191"/>
                      </a:lnTo>
                      <a:lnTo>
                        <a:pt x="39" y="1040"/>
                      </a:lnTo>
                      <a:lnTo>
                        <a:pt x="39" y="891"/>
                      </a:lnTo>
                      <a:lnTo>
                        <a:pt x="34" y="746"/>
                      </a:lnTo>
                      <a:lnTo>
                        <a:pt x="20" y="556"/>
                      </a:lnTo>
                      <a:lnTo>
                        <a:pt x="9" y="363"/>
                      </a:lnTo>
                      <a:lnTo>
                        <a:pt x="0" y="176"/>
                      </a:lnTo>
                      <a:lnTo>
                        <a:pt x="7" y="0"/>
                      </a:lnTo>
                      <a:lnTo>
                        <a:pt x="81" y="23"/>
                      </a:lnTo>
                      <a:lnTo>
                        <a:pt x="70" y="88"/>
                      </a:lnTo>
                      <a:lnTo>
                        <a:pt x="53" y="154"/>
                      </a:lnTo>
                      <a:lnTo>
                        <a:pt x="43" y="220"/>
                      </a:lnTo>
                      <a:lnTo>
                        <a:pt x="39" y="286"/>
                      </a:lnTo>
                      <a:lnTo>
                        <a:pt x="48" y="446"/>
                      </a:lnTo>
                      <a:lnTo>
                        <a:pt x="53" y="611"/>
                      </a:lnTo>
                      <a:lnTo>
                        <a:pt x="59" y="773"/>
                      </a:lnTo>
                      <a:lnTo>
                        <a:pt x="70" y="930"/>
                      </a:lnTo>
                      <a:lnTo>
                        <a:pt x="81" y="971"/>
                      </a:lnTo>
                      <a:lnTo>
                        <a:pt x="81" y="1034"/>
                      </a:lnTo>
                      <a:lnTo>
                        <a:pt x="86" y="1086"/>
                      </a:lnTo>
                      <a:lnTo>
                        <a:pt x="122" y="1106"/>
                      </a:lnTo>
                      <a:close/>
                    </a:path>
                  </a:pathLst>
                </a:custGeom>
                <a:solidFill>
                  <a:srgbClr val="BA5E19"/>
                </a:solidFill>
                <a:ln w="9525">
                  <a:noFill/>
                  <a:round/>
                  <a:headEnd/>
                  <a:tailEnd/>
                </a:ln>
              </p:spPr>
              <p:txBody>
                <a:bodyPr>
                  <a:prstTxWarp prst="textNoShape">
                    <a:avLst/>
                  </a:prstTxWarp>
                </a:bodyPr>
                <a:lstStyle/>
                <a:p>
                  <a:endParaRPr lang="en-US"/>
                </a:p>
              </p:txBody>
            </p:sp>
            <p:sp>
              <p:nvSpPr>
                <p:cNvPr id="55501" name="Freeform 604"/>
                <p:cNvSpPr>
                  <a:spLocks noChangeAspect="1"/>
                </p:cNvSpPr>
                <p:nvPr/>
              </p:nvSpPr>
              <p:spPr bwMode="auto">
                <a:xfrm>
                  <a:off x="4671" y="2145"/>
                  <a:ext cx="92" cy="101"/>
                </a:xfrm>
                <a:custGeom>
                  <a:avLst/>
                  <a:gdLst>
                    <a:gd name="T0" fmla="*/ 47 w 370"/>
                    <a:gd name="T1" fmla="*/ 0 h 402"/>
                    <a:gd name="T2" fmla="*/ 77 w 370"/>
                    <a:gd name="T3" fmla="*/ 39 h 402"/>
                    <a:gd name="T4" fmla="*/ 111 w 370"/>
                    <a:gd name="T5" fmla="*/ 75 h 402"/>
                    <a:gd name="T6" fmla="*/ 143 w 370"/>
                    <a:gd name="T7" fmla="*/ 112 h 402"/>
                    <a:gd name="T8" fmla="*/ 177 w 370"/>
                    <a:gd name="T9" fmla="*/ 148 h 402"/>
                    <a:gd name="T10" fmla="*/ 213 w 370"/>
                    <a:gd name="T11" fmla="*/ 187 h 402"/>
                    <a:gd name="T12" fmla="*/ 248 w 370"/>
                    <a:gd name="T13" fmla="*/ 223 h 402"/>
                    <a:gd name="T14" fmla="*/ 284 w 370"/>
                    <a:gd name="T15" fmla="*/ 259 h 402"/>
                    <a:gd name="T16" fmla="*/ 320 w 370"/>
                    <a:gd name="T17" fmla="*/ 294 h 402"/>
                    <a:gd name="T18" fmla="*/ 370 w 370"/>
                    <a:gd name="T19" fmla="*/ 402 h 402"/>
                    <a:gd name="T20" fmla="*/ 132 w 370"/>
                    <a:gd name="T21" fmla="*/ 305 h 402"/>
                    <a:gd name="T22" fmla="*/ 0 w 370"/>
                    <a:gd name="T23" fmla="*/ 16 h 402"/>
                    <a:gd name="T24" fmla="*/ 47 w 370"/>
                    <a:gd name="T25" fmla="*/ 0 h 40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70"/>
                    <a:gd name="T40" fmla="*/ 0 h 402"/>
                    <a:gd name="T41" fmla="*/ 370 w 370"/>
                    <a:gd name="T42" fmla="*/ 402 h 40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70" h="402">
                      <a:moveTo>
                        <a:pt x="47" y="0"/>
                      </a:moveTo>
                      <a:lnTo>
                        <a:pt x="77" y="39"/>
                      </a:lnTo>
                      <a:lnTo>
                        <a:pt x="111" y="75"/>
                      </a:lnTo>
                      <a:lnTo>
                        <a:pt x="143" y="112"/>
                      </a:lnTo>
                      <a:lnTo>
                        <a:pt x="177" y="148"/>
                      </a:lnTo>
                      <a:lnTo>
                        <a:pt x="213" y="187"/>
                      </a:lnTo>
                      <a:lnTo>
                        <a:pt x="248" y="223"/>
                      </a:lnTo>
                      <a:lnTo>
                        <a:pt x="284" y="259"/>
                      </a:lnTo>
                      <a:lnTo>
                        <a:pt x="320" y="294"/>
                      </a:lnTo>
                      <a:lnTo>
                        <a:pt x="370" y="402"/>
                      </a:lnTo>
                      <a:lnTo>
                        <a:pt x="132" y="305"/>
                      </a:lnTo>
                      <a:lnTo>
                        <a:pt x="0" y="16"/>
                      </a:lnTo>
                      <a:lnTo>
                        <a:pt x="47" y="0"/>
                      </a:lnTo>
                      <a:close/>
                    </a:path>
                  </a:pathLst>
                </a:custGeom>
                <a:solidFill>
                  <a:srgbClr val="C9E5F9"/>
                </a:solidFill>
                <a:ln w="9525">
                  <a:noFill/>
                  <a:round/>
                  <a:headEnd/>
                  <a:tailEnd/>
                </a:ln>
              </p:spPr>
              <p:txBody>
                <a:bodyPr>
                  <a:prstTxWarp prst="textNoShape">
                    <a:avLst/>
                  </a:prstTxWarp>
                </a:bodyPr>
                <a:lstStyle/>
                <a:p>
                  <a:endParaRPr lang="en-US"/>
                </a:p>
              </p:txBody>
            </p:sp>
            <p:sp>
              <p:nvSpPr>
                <p:cNvPr id="55502" name="Freeform 605"/>
                <p:cNvSpPr>
                  <a:spLocks noChangeAspect="1"/>
                </p:cNvSpPr>
                <p:nvPr/>
              </p:nvSpPr>
              <p:spPr bwMode="auto">
                <a:xfrm>
                  <a:off x="4492" y="2167"/>
                  <a:ext cx="111" cy="88"/>
                </a:xfrm>
                <a:custGeom>
                  <a:avLst/>
                  <a:gdLst>
                    <a:gd name="T0" fmla="*/ 218 w 441"/>
                    <a:gd name="T1" fmla="*/ 308 h 352"/>
                    <a:gd name="T2" fmla="*/ 191 w 441"/>
                    <a:gd name="T3" fmla="*/ 313 h 352"/>
                    <a:gd name="T4" fmla="*/ 163 w 441"/>
                    <a:gd name="T5" fmla="*/ 320 h 352"/>
                    <a:gd name="T6" fmla="*/ 136 w 441"/>
                    <a:gd name="T7" fmla="*/ 325 h 352"/>
                    <a:gd name="T8" fmla="*/ 111 w 441"/>
                    <a:gd name="T9" fmla="*/ 331 h 352"/>
                    <a:gd name="T10" fmla="*/ 84 w 441"/>
                    <a:gd name="T11" fmla="*/ 336 h 352"/>
                    <a:gd name="T12" fmla="*/ 56 w 441"/>
                    <a:gd name="T13" fmla="*/ 344 h 352"/>
                    <a:gd name="T14" fmla="*/ 29 w 441"/>
                    <a:gd name="T15" fmla="*/ 347 h 352"/>
                    <a:gd name="T16" fmla="*/ 0 w 441"/>
                    <a:gd name="T17" fmla="*/ 352 h 352"/>
                    <a:gd name="T18" fmla="*/ 39 w 441"/>
                    <a:gd name="T19" fmla="*/ 331 h 352"/>
                    <a:gd name="T20" fmla="*/ 77 w 441"/>
                    <a:gd name="T21" fmla="*/ 290 h 352"/>
                    <a:gd name="T22" fmla="*/ 120 w 441"/>
                    <a:gd name="T23" fmla="*/ 248 h 352"/>
                    <a:gd name="T24" fmla="*/ 161 w 441"/>
                    <a:gd name="T25" fmla="*/ 209 h 352"/>
                    <a:gd name="T26" fmla="*/ 202 w 441"/>
                    <a:gd name="T27" fmla="*/ 170 h 352"/>
                    <a:gd name="T28" fmla="*/ 243 w 441"/>
                    <a:gd name="T29" fmla="*/ 133 h 352"/>
                    <a:gd name="T30" fmla="*/ 281 w 441"/>
                    <a:gd name="T31" fmla="*/ 94 h 352"/>
                    <a:gd name="T32" fmla="*/ 320 w 441"/>
                    <a:gd name="T33" fmla="*/ 56 h 352"/>
                    <a:gd name="T34" fmla="*/ 353 w 441"/>
                    <a:gd name="T35" fmla="*/ 17 h 352"/>
                    <a:gd name="T36" fmla="*/ 364 w 441"/>
                    <a:gd name="T37" fmla="*/ 14 h 352"/>
                    <a:gd name="T38" fmla="*/ 375 w 441"/>
                    <a:gd name="T39" fmla="*/ 11 h 352"/>
                    <a:gd name="T40" fmla="*/ 386 w 441"/>
                    <a:gd name="T41" fmla="*/ 11 h 352"/>
                    <a:gd name="T42" fmla="*/ 397 w 441"/>
                    <a:gd name="T43" fmla="*/ 9 h 352"/>
                    <a:gd name="T44" fmla="*/ 408 w 441"/>
                    <a:gd name="T45" fmla="*/ 6 h 352"/>
                    <a:gd name="T46" fmla="*/ 419 w 441"/>
                    <a:gd name="T47" fmla="*/ 3 h 352"/>
                    <a:gd name="T48" fmla="*/ 431 w 441"/>
                    <a:gd name="T49" fmla="*/ 3 h 352"/>
                    <a:gd name="T50" fmla="*/ 441 w 441"/>
                    <a:gd name="T51" fmla="*/ 0 h 352"/>
                    <a:gd name="T52" fmla="*/ 218 w 441"/>
                    <a:gd name="T53" fmla="*/ 308 h 352"/>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441"/>
                    <a:gd name="T82" fmla="*/ 0 h 352"/>
                    <a:gd name="T83" fmla="*/ 441 w 441"/>
                    <a:gd name="T84" fmla="*/ 352 h 352"/>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441" h="352">
                      <a:moveTo>
                        <a:pt x="218" y="308"/>
                      </a:moveTo>
                      <a:lnTo>
                        <a:pt x="191" y="313"/>
                      </a:lnTo>
                      <a:lnTo>
                        <a:pt x="163" y="320"/>
                      </a:lnTo>
                      <a:lnTo>
                        <a:pt x="136" y="325"/>
                      </a:lnTo>
                      <a:lnTo>
                        <a:pt x="111" y="331"/>
                      </a:lnTo>
                      <a:lnTo>
                        <a:pt x="84" y="336"/>
                      </a:lnTo>
                      <a:lnTo>
                        <a:pt x="56" y="344"/>
                      </a:lnTo>
                      <a:lnTo>
                        <a:pt x="29" y="347"/>
                      </a:lnTo>
                      <a:lnTo>
                        <a:pt x="0" y="352"/>
                      </a:lnTo>
                      <a:lnTo>
                        <a:pt x="39" y="331"/>
                      </a:lnTo>
                      <a:lnTo>
                        <a:pt x="77" y="290"/>
                      </a:lnTo>
                      <a:lnTo>
                        <a:pt x="120" y="248"/>
                      </a:lnTo>
                      <a:lnTo>
                        <a:pt x="161" y="209"/>
                      </a:lnTo>
                      <a:lnTo>
                        <a:pt x="202" y="170"/>
                      </a:lnTo>
                      <a:lnTo>
                        <a:pt x="243" y="133"/>
                      </a:lnTo>
                      <a:lnTo>
                        <a:pt x="281" y="94"/>
                      </a:lnTo>
                      <a:lnTo>
                        <a:pt x="320" y="56"/>
                      </a:lnTo>
                      <a:lnTo>
                        <a:pt x="353" y="17"/>
                      </a:lnTo>
                      <a:lnTo>
                        <a:pt x="364" y="14"/>
                      </a:lnTo>
                      <a:lnTo>
                        <a:pt x="375" y="11"/>
                      </a:lnTo>
                      <a:lnTo>
                        <a:pt x="386" y="11"/>
                      </a:lnTo>
                      <a:lnTo>
                        <a:pt x="397" y="9"/>
                      </a:lnTo>
                      <a:lnTo>
                        <a:pt x="408" y="6"/>
                      </a:lnTo>
                      <a:lnTo>
                        <a:pt x="419" y="3"/>
                      </a:lnTo>
                      <a:lnTo>
                        <a:pt x="431" y="3"/>
                      </a:lnTo>
                      <a:lnTo>
                        <a:pt x="441" y="0"/>
                      </a:lnTo>
                      <a:lnTo>
                        <a:pt x="218" y="308"/>
                      </a:lnTo>
                      <a:close/>
                    </a:path>
                  </a:pathLst>
                </a:custGeom>
                <a:solidFill>
                  <a:srgbClr val="0F3D8C"/>
                </a:solidFill>
                <a:ln w="9525">
                  <a:noFill/>
                  <a:round/>
                  <a:headEnd/>
                  <a:tailEnd/>
                </a:ln>
              </p:spPr>
              <p:txBody>
                <a:bodyPr>
                  <a:prstTxWarp prst="textNoShape">
                    <a:avLst/>
                  </a:prstTxWarp>
                </a:bodyPr>
                <a:lstStyle/>
                <a:p>
                  <a:endParaRPr lang="en-US"/>
                </a:p>
              </p:txBody>
            </p:sp>
            <p:sp>
              <p:nvSpPr>
                <p:cNvPr id="55503" name="Freeform 606"/>
                <p:cNvSpPr>
                  <a:spLocks noChangeAspect="1"/>
                </p:cNvSpPr>
                <p:nvPr/>
              </p:nvSpPr>
              <p:spPr bwMode="auto">
                <a:xfrm>
                  <a:off x="4572" y="2327"/>
                  <a:ext cx="29" cy="139"/>
                </a:xfrm>
                <a:custGeom>
                  <a:avLst/>
                  <a:gdLst>
                    <a:gd name="T0" fmla="*/ 0 w 116"/>
                    <a:gd name="T1" fmla="*/ 0 h 556"/>
                    <a:gd name="T2" fmla="*/ 68 w 116"/>
                    <a:gd name="T3" fmla="*/ 556 h 556"/>
                    <a:gd name="T4" fmla="*/ 116 w 116"/>
                    <a:gd name="T5" fmla="*/ 466 h 556"/>
                    <a:gd name="T6" fmla="*/ 111 w 116"/>
                    <a:gd name="T7" fmla="*/ 19 h 556"/>
                    <a:gd name="T8" fmla="*/ 0 w 116"/>
                    <a:gd name="T9" fmla="*/ 0 h 556"/>
                    <a:gd name="T10" fmla="*/ 0 60000 65536"/>
                    <a:gd name="T11" fmla="*/ 0 60000 65536"/>
                    <a:gd name="T12" fmla="*/ 0 60000 65536"/>
                    <a:gd name="T13" fmla="*/ 0 60000 65536"/>
                    <a:gd name="T14" fmla="*/ 0 60000 65536"/>
                    <a:gd name="T15" fmla="*/ 0 w 116"/>
                    <a:gd name="T16" fmla="*/ 0 h 556"/>
                    <a:gd name="T17" fmla="*/ 116 w 116"/>
                    <a:gd name="T18" fmla="*/ 556 h 556"/>
                  </a:gdLst>
                  <a:ahLst/>
                  <a:cxnLst>
                    <a:cxn ang="T10">
                      <a:pos x="T0" y="T1"/>
                    </a:cxn>
                    <a:cxn ang="T11">
                      <a:pos x="T2" y="T3"/>
                    </a:cxn>
                    <a:cxn ang="T12">
                      <a:pos x="T4" y="T5"/>
                    </a:cxn>
                    <a:cxn ang="T13">
                      <a:pos x="T6" y="T7"/>
                    </a:cxn>
                    <a:cxn ang="T14">
                      <a:pos x="T8" y="T9"/>
                    </a:cxn>
                  </a:cxnLst>
                  <a:rect l="T15" t="T16" r="T17" b="T18"/>
                  <a:pathLst>
                    <a:path w="116" h="556">
                      <a:moveTo>
                        <a:pt x="0" y="0"/>
                      </a:moveTo>
                      <a:lnTo>
                        <a:pt x="68" y="556"/>
                      </a:lnTo>
                      <a:lnTo>
                        <a:pt x="116" y="466"/>
                      </a:lnTo>
                      <a:lnTo>
                        <a:pt x="111" y="19"/>
                      </a:lnTo>
                      <a:lnTo>
                        <a:pt x="0" y="0"/>
                      </a:lnTo>
                      <a:close/>
                    </a:path>
                  </a:pathLst>
                </a:custGeom>
                <a:solidFill>
                  <a:srgbClr val="FCFCAD"/>
                </a:solidFill>
                <a:ln w="9525">
                  <a:noFill/>
                  <a:round/>
                  <a:headEnd/>
                  <a:tailEnd/>
                </a:ln>
              </p:spPr>
              <p:txBody>
                <a:bodyPr>
                  <a:prstTxWarp prst="textNoShape">
                    <a:avLst/>
                  </a:prstTxWarp>
                </a:bodyPr>
                <a:lstStyle/>
                <a:p>
                  <a:endParaRPr lang="en-US"/>
                </a:p>
              </p:txBody>
            </p:sp>
          </p:grpSp>
          <p:sp>
            <p:nvSpPr>
              <p:cNvPr id="55485" name="Freeform 607"/>
              <p:cNvSpPr>
                <a:spLocks noChangeAspect="1"/>
              </p:cNvSpPr>
              <p:nvPr/>
            </p:nvSpPr>
            <p:spPr bwMode="auto">
              <a:xfrm>
                <a:off x="4623" y="1890"/>
                <a:ext cx="558" cy="401"/>
              </a:xfrm>
              <a:custGeom>
                <a:avLst/>
                <a:gdLst>
                  <a:gd name="T0" fmla="*/ 37 w 558"/>
                  <a:gd name="T1" fmla="*/ 162 h 401"/>
                  <a:gd name="T2" fmla="*/ 5 w 558"/>
                  <a:gd name="T3" fmla="*/ 138 h 401"/>
                  <a:gd name="T4" fmla="*/ 65 w 558"/>
                  <a:gd name="T5" fmla="*/ 78 h 401"/>
                  <a:gd name="T6" fmla="*/ 177 w 558"/>
                  <a:gd name="T7" fmla="*/ 94 h 401"/>
                  <a:gd name="T8" fmla="*/ 233 w 558"/>
                  <a:gd name="T9" fmla="*/ 130 h 401"/>
                  <a:gd name="T10" fmla="*/ 333 w 558"/>
                  <a:gd name="T11" fmla="*/ 158 h 401"/>
                  <a:gd name="T12" fmla="*/ 453 w 558"/>
                  <a:gd name="T13" fmla="*/ 150 h 401"/>
                  <a:gd name="T14" fmla="*/ 521 w 558"/>
                  <a:gd name="T15" fmla="*/ 114 h 401"/>
                  <a:gd name="T16" fmla="*/ 525 w 558"/>
                  <a:gd name="T17" fmla="*/ 18 h 401"/>
                  <a:gd name="T18" fmla="*/ 553 w 558"/>
                  <a:gd name="T19" fmla="*/ 18 h 401"/>
                  <a:gd name="T20" fmla="*/ 557 w 558"/>
                  <a:gd name="T21" fmla="*/ 126 h 401"/>
                  <a:gd name="T22" fmla="*/ 549 w 558"/>
                  <a:gd name="T23" fmla="*/ 298 h 401"/>
                  <a:gd name="T24" fmla="*/ 549 w 558"/>
                  <a:gd name="T25" fmla="*/ 374 h 401"/>
                  <a:gd name="T26" fmla="*/ 521 w 558"/>
                  <a:gd name="T27" fmla="*/ 394 h 401"/>
                  <a:gd name="T28" fmla="*/ 521 w 558"/>
                  <a:gd name="T29" fmla="*/ 330 h 401"/>
                  <a:gd name="T30" fmla="*/ 521 w 558"/>
                  <a:gd name="T31" fmla="*/ 250 h 401"/>
                  <a:gd name="T32" fmla="*/ 521 w 558"/>
                  <a:gd name="T33" fmla="*/ 178 h 401"/>
                  <a:gd name="T34" fmla="*/ 461 w 558"/>
                  <a:gd name="T35" fmla="*/ 198 h 401"/>
                  <a:gd name="T36" fmla="*/ 373 w 558"/>
                  <a:gd name="T37" fmla="*/ 206 h 401"/>
                  <a:gd name="T38" fmla="*/ 293 w 558"/>
                  <a:gd name="T39" fmla="*/ 198 h 401"/>
                  <a:gd name="T40" fmla="*/ 221 w 558"/>
                  <a:gd name="T41" fmla="*/ 174 h 401"/>
                  <a:gd name="T42" fmla="*/ 169 w 558"/>
                  <a:gd name="T43" fmla="*/ 130 h 401"/>
                  <a:gd name="T44" fmla="*/ 105 w 558"/>
                  <a:gd name="T45" fmla="*/ 114 h 401"/>
                  <a:gd name="T46" fmla="*/ 69 w 558"/>
                  <a:gd name="T47" fmla="*/ 114 h 401"/>
                  <a:gd name="T48" fmla="*/ 33 w 558"/>
                  <a:gd name="T49" fmla="*/ 118 h 401"/>
                  <a:gd name="T50" fmla="*/ 37 w 558"/>
                  <a:gd name="T51" fmla="*/ 162 h 401"/>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58"/>
                  <a:gd name="T79" fmla="*/ 0 h 401"/>
                  <a:gd name="T80" fmla="*/ 558 w 558"/>
                  <a:gd name="T81" fmla="*/ 401 h 401"/>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58" h="401">
                    <a:moveTo>
                      <a:pt x="37" y="162"/>
                    </a:moveTo>
                    <a:cubicBezTo>
                      <a:pt x="32" y="165"/>
                      <a:pt x="0" y="152"/>
                      <a:pt x="5" y="138"/>
                    </a:cubicBezTo>
                    <a:cubicBezTo>
                      <a:pt x="10" y="124"/>
                      <a:pt x="36" y="85"/>
                      <a:pt x="65" y="78"/>
                    </a:cubicBezTo>
                    <a:cubicBezTo>
                      <a:pt x="94" y="71"/>
                      <a:pt x="149" y="85"/>
                      <a:pt x="177" y="94"/>
                    </a:cubicBezTo>
                    <a:cubicBezTo>
                      <a:pt x="205" y="103"/>
                      <a:pt x="207" y="119"/>
                      <a:pt x="233" y="130"/>
                    </a:cubicBezTo>
                    <a:cubicBezTo>
                      <a:pt x="259" y="141"/>
                      <a:pt x="296" y="155"/>
                      <a:pt x="333" y="158"/>
                    </a:cubicBezTo>
                    <a:cubicBezTo>
                      <a:pt x="370" y="161"/>
                      <a:pt x="422" y="157"/>
                      <a:pt x="453" y="150"/>
                    </a:cubicBezTo>
                    <a:cubicBezTo>
                      <a:pt x="484" y="143"/>
                      <a:pt x="509" y="136"/>
                      <a:pt x="521" y="114"/>
                    </a:cubicBezTo>
                    <a:cubicBezTo>
                      <a:pt x="533" y="92"/>
                      <a:pt x="520" y="34"/>
                      <a:pt x="525" y="18"/>
                    </a:cubicBezTo>
                    <a:cubicBezTo>
                      <a:pt x="530" y="2"/>
                      <a:pt x="548" y="0"/>
                      <a:pt x="553" y="18"/>
                    </a:cubicBezTo>
                    <a:cubicBezTo>
                      <a:pt x="558" y="36"/>
                      <a:pt x="558" y="79"/>
                      <a:pt x="557" y="126"/>
                    </a:cubicBezTo>
                    <a:cubicBezTo>
                      <a:pt x="556" y="173"/>
                      <a:pt x="550" y="257"/>
                      <a:pt x="549" y="298"/>
                    </a:cubicBezTo>
                    <a:cubicBezTo>
                      <a:pt x="548" y="339"/>
                      <a:pt x="554" y="358"/>
                      <a:pt x="549" y="374"/>
                    </a:cubicBezTo>
                    <a:cubicBezTo>
                      <a:pt x="544" y="390"/>
                      <a:pt x="526" y="401"/>
                      <a:pt x="521" y="394"/>
                    </a:cubicBezTo>
                    <a:cubicBezTo>
                      <a:pt x="516" y="387"/>
                      <a:pt x="521" y="354"/>
                      <a:pt x="521" y="330"/>
                    </a:cubicBezTo>
                    <a:cubicBezTo>
                      <a:pt x="521" y="306"/>
                      <a:pt x="521" y="275"/>
                      <a:pt x="521" y="250"/>
                    </a:cubicBezTo>
                    <a:cubicBezTo>
                      <a:pt x="521" y="225"/>
                      <a:pt x="531" y="187"/>
                      <a:pt x="521" y="178"/>
                    </a:cubicBezTo>
                    <a:cubicBezTo>
                      <a:pt x="511" y="169"/>
                      <a:pt x="486" y="193"/>
                      <a:pt x="461" y="198"/>
                    </a:cubicBezTo>
                    <a:cubicBezTo>
                      <a:pt x="436" y="203"/>
                      <a:pt x="401" y="206"/>
                      <a:pt x="373" y="206"/>
                    </a:cubicBezTo>
                    <a:cubicBezTo>
                      <a:pt x="345" y="206"/>
                      <a:pt x="318" y="203"/>
                      <a:pt x="293" y="198"/>
                    </a:cubicBezTo>
                    <a:cubicBezTo>
                      <a:pt x="268" y="193"/>
                      <a:pt x="242" y="185"/>
                      <a:pt x="221" y="174"/>
                    </a:cubicBezTo>
                    <a:cubicBezTo>
                      <a:pt x="200" y="163"/>
                      <a:pt x="188" y="140"/>
                      <a:pt x="169" y="130"/>
                    </a:cubicBezTo>
                    <a:cubicBezTo>
                      <a:pt x="150" y="120"/>
                      <a:pt x="122" y="117"/>
                      <a:pt x="105" y="114"/>
                    </a:cubicBezTo>
                    <a:cubicBezTo>
                      <a:pt x="88" y="111"/>
                      <a:pt x="81" y="113"/>
                      <a:pt x="69" y="114"/>
                    </a:cubicBezTo>
                    <a:cubicBezTo>
                      <a:pt x="57" y="115"/>
                      <a:pt x="39" y="111"/>
                      <a:pt x="33" y="118"/>
                    </a:cubicBezTo>
                    <a:cubicBezTo>
                      <a:pt x="27" y="125"/>
                      <a:pt x="42" y="159"/>
                      <a:pt x="37" y="162"/>
                    </a:cubicBezTo>
                    <a:close/>
                  </a:path>
                </a:pathLst>
              </a:custGeom>
              <a:solidFill>
                <a:srgbClr val="000000"/>
              </a:solidFill>
              <a:ln w="9525">
                <a:solidFill>
                  <a:schemeClr val="tx1"/>
                </a:solidFill>
                <a:round/>
                <a:headEnd/>
                <a:tailEnd/>
              </a:ln>
            </p:spPr>
            <p:txBody>
              <a:bodyPr>
                <a:prstTxWarp prst="textNoShape">
                  <a:avLst/>
                </a:prstTxWarp>
              </a:bodyPr>
              <a:lstStyle/>
              <a:p>
                <a:endParaRPr lang="en-US"/>
              </a:p>
            </p:txBody>
          </p:sp>
        </p:grpSp>
        <p:grpSp>
          <p:nvGrpSpPr>
            <p:cNvPr id="55305" name="Group 608"/>
            <p:cNvGrpSpPr>
              <a:grpSpLocks noChangeAspect="1"/>
            </p:cNvGrpSpPr>
            <p:nvPr/>
          </p:nvGrpSpPr>
          <p:grpSpPr bwMode="auto">
            <a:xfrm>
              <a:off x="3042" y="2551"/>
              <a:ext cx="415" cy="338"/>
              <a:chOff x="3960" y="2484"/>
              <a:chExt cx="1213" cy="988"/>
            </a:xfrm>
          </p:grpSpPr>
          <p:sp>
            <p:nvSpPr>
              <p:cNvPr id="55391" name="Freeform 609"/>
              <p:cNvSpPr>
                <a:spLocks noChangeAspect="1"/>
              </p:cNvSpPr>
              <p:nvPr/>
            </p:nvSpPr>
            <p:spPr bwMode="auto">
              <a:xfrm>
                <a:off x="3960" y="2484"/>
                <a:ext cx="1213" cy="988"/>
              </a:xfrm>
              <a:custGeom>
                <a:avLst/>
                <a:gdLst>
                  <a:gd name="T0" fmla="*/ 21 w 1213"/>
                  <a:gd name="T1" fmla="*/ 861 h 988"/>
                  <a:gd name="T2" fmla="*/ 156 w 1213"/>
                  <a:gd name="T3" fmla="*/ 918 h 988"/>
                  <a:gd name="T4" fmla="*/ 402 w 1213"/>
                  <a:gd name="T5" fmla="*/ 954 h 988"/>
                  <a:gd name="T6" fmla="*/ 651 w 1213"/>
                  <a:gd name="T7" fmla="*/ 981 h 988"/>
                  <a:gd name="T8" fmla="*/ 861 w 1213"/>
                  <a:gd name="T9" fmla="*/ 984 h 988"/>
                  <a:gd name="T10" fmla="*/ 1050 w 1213"/>
                  <a:gd name="T11" fmla="*/ 957 h 988"/>
                  <a:gd name="T12" fmla="*/ 1161 w 1213"/>
                  <a:gd name="T13" fmla="*/ 954 h 988"/>
                  <a:gd name="T14" fmla="*/ 1209 w 1213"/>
                  <a:gd name="T15" fmla="*/ 843 h 988"/>
                  <a:gd name="T16" fmla="*/ 1188 w 1213"/>
                  <a:gd name="T17" fmla="*/ 675 h 988"/>
                  <a:gd name="T18" fmla="*/ 1113 w 1213"/>
                  <a:gd name="T19" fmla="*/ 582 h 988"/>
                  <a:gd name="T20" fmla="*/ 1026 w 1213"/>
                  <a:gd name="T21" fmla="*/ 489 h 988"/>
                  <a:gd name="T22" fmla="*/ 912 w 1213"/>
                  <a:gd name="T23" fmla="*/ 435 h 988"/>
                  <a:gd name="T24" fmla="*/ 825 w 1213"/>
                  <a:gd name="T25" fmla="*/ 411 h 988"/>
                  <a:gd name="T26" fmla="*/ 756 w 1213"/>
                  <a:gd name="T27" fmla="*/ 414 h 988"/>
                  <a:gd name="T28" fmla="*/ 714 w 1213"/>
                  <a:gd name="T29" fmla="*/ 432 h 988"/>
                  <a:gd name="T30" fmla="*/ 660 w 1213"/>
                  <a:gd name="T31" fmla="*/ 405 h 988"/>
                  <a:gd name="T32" fmla="*/ 630 w 1213"/>
                  <a:gd name="T33" fmla="*/ 405 h 988"/>
                  <a:gd name="T34" fmla="*/ 603 w 1213"/>
                  <a:gd name="T35" fmla="*/ 408 h 988"/>
                  <a:gd name="T36" fmla="*/ 582 w 1213"/>
                  <a:gd name="T37" fmla="*/ 408 h 988"/>
                  <a:gd name="T38" fmla="*/ 540 w 1213"/>
                  <a:gd name="T39" fmla="*/ 387 h 988"/>
                  <a:gd name="T40" fmla="*/ 546 w 1213"/>
                  <a:gd name="T41" fmla="*/ 354 h 988"/>
                  <a:gd name="T42" fmla="*/ 549 w 1213"/>
                  <a:gd name="T43" fmla="*/ 315 h 988"/>
                  <a:gd name="T44" fmla="*/ 540 w 1213"/>
                  <a:gd name="T45" fmla="*/ 273 h 988"/>
                  <a:gd name="T46" fmla="*/ 540 w 1213"/>
                  <a:gd name="T47" fmla="*/ 240 h 988"/>
                  <a:gd name="T48" fmla="*/ 555 w 1213"/>
                  <a:gd name="T49" fmla="*/ 198 h 988"/>
                  <a:gd name="T50" fmla="*/ 537 w 1213"/>
                  <a:gd name="T51" fmla="*/ 180 h 988"/>
                  <a:gd name="T52" fmla="*/ 543 w 1213"/>
                  <a:gd name="T53" fmla="*/ 87 h 988"/>
                  <a:gd name="T54" fmla="*/ 540 w 1213"/>
                  <a:gd name="T55" fmla="*/ 48 h 988"/>
                  <a:gd name="T56" fmla="*/ 519 w 1213"/>
                  <a:gd name="T57" fmla="*/ 21 h 988"/>
                  <a:gd name="T58" fmla="*/ 501 w 1213"/>
                  <a:gd name="T59" fmla="*/ 6 h 988"/>
                  <a:gd name="T60" fmla="*/ 450 w 1213"/>
                  <a:gd name="T61" fmla="*/ 57 h 988"/>
                  <a:gd name="T62" fmla="*/ 414 w 1213"/>
                  <a:gd name="T63" fmla="*/ 93 h 988"/>
                  <a:gd name="T64" fmla="*/ 387 w 1213"/>
                  <a:gd name="T65" fmla="*/ 117 h 988"/>
                  <a:gd name="T66" fmla="*/ 327 w 1213"/>
                  <a:gd name="T67" fmla="*/ 111 h 988"/>
                  <a:gd name="T68" fmla="*/ 258 w 1213"/>
                  <a:gd name="T69" fmla="*/ 111 h 988"/>
                  <a:gd name="T70" fmla="*/ 222 w 1213"/>
                  <a:gd name="T71" fmla="*/ 63 h 988"/>
                  <a:gd name="T72" fmla="*/ 183 w 1213"/>
                  <a:gd name="T73" fmla="*/ 21 h 988"/>
                  <a:gd name="T74" fmla="*/ 135 w 1213"/>
                  <a:gd name="T75" fmla="*/ 6 h 988"/>
                  <a:gd name="T76" fmla="*/ 111 w 1213"/>
                  <a:gd name="T77" fmla="*/ 54 h 988"/>
                  <a:gd name="T78" fmla="*/ 93 w 1213"/>
                  <a:gd name="T79" fmla="*/ 117 h 988"/>
                  <a:gd name="T80" fmla="*/ 93 w 1213"/>
                  <a:gd name="T81" fmla="*/ 159 h 988"/>
                  <a:gd name="T82" fmla="*/ 90 w 1213"/>
                  <a:gd name="T83" fmla="*/ 201 h 988"/>
                  <a:gd name="T84" fmla="*/ 96 w 1213"/>
                  <a:gd name="T85" fmla="*/ 222 h 988"/>
                  <a:gd name="T86" fmla="*/ 96 w 1213"/>
                  <a:gd name="T87" fmla="*/ 261 h 988"/>
                  <a:gd name="T88" fmla="*/ 90 w 1213"/>
                  <a:gd name="T89" fmla="*/ 300 h 988"/>
                  <a:gd name="T90" fmla="*/ 90 w 1213"/>
                  <a:gd name="T91" fmla="*/ 330 h 988"/>
                  <a:gd name="T92" fmla="*/ 108 w 1213"/>
                  <a:gd name="T93" fmla="*/ 390 h 988"/>
                  <a:gd name="T94" fmla="*/ 156 w 1213"/>
                  <a:gd name="T95" fmla="*/ 447 h 988"/>
                  <a:gd name="T96" fmla="*/ 123 w 1213"/>
                  <a:gd name="T97" fmla="*/ 498 h 988"/>
                  <a:gd name="T98" fmla="*/ 114 w 1213"/>
                  <a:gd name="T99" fmla="*/ 573 h 988"/>
                  <a:gd name="T100" fmla="*/ 132 w 1213"/>
                  <a:gd name="T101" fmla="*/ 639 h 988"/>
                  <a:gd name="T102" fmla="*/ 153 w 1213"/>
                  <a:gd name="T103" fmla="*/ 672 h 988"/>
                  <a:gd name="T104" fmla="*/ 186 w 1213"/>
                  <a:gd name="T105" fmla="*/ 702 h 988"/>
                  <a:gd name="T106" fmla="*/ 195 w 1213"/>
                  <a:gd name="T107" fmla="*/ 726 h 988"/>
                  <a:gd name="T108" fmla="*/ 153 w 1213"/>
                  <a:gd name="T109" fmla="*/ 744 h 988"/>
                  <a:gd name="T110" fmla="*/ 108 w 1213"/>
                  <a:gd name="T111" fmla="*/ 774 h 988"/>
                  <a:gd name="T112" fmla="*/ 96 w 1213"/>
                  <a:gd name="T113" fmla="*/ 816 h 988"/>
                  <a:gd name="T114" fmla="*/ 48 w 1213"/>
                  <a:gd name="T115" fmla="*/ 816 h 988"/>
                  <a:gd name="T116" fmla="*/ 27 w 1213"/>
                  <a:gd name="T117" fmla="*/ 834 h 988"/>
                  <a:gd name="T118" fmla="*/ 21 w 1213"/>
                  <a:gd name="T119" fmla="*/ 861 h 988"/>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213"/>
                  <a:gd name="T181" fmla="*/ 0 h 988"/>
                  <a:gd name="T182" fmla="*/ 1213 w 1213"/>
                  <a:gd name="T183" fmla="*/ 988 h 988"/>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213" h="988">
                    <a:moveTo>
                      <a:pt x="21" y="861"/>
                    </a:moveTo>
                    <a:cubicBezTo>
                      <a:pt x="42" y="875"/>
                      <a:pt x="93" y="903"/>
                      <a:pt x="156" y="918"/>
                    </a:cubicBezTo>
                    <a:cubicBezTo>
                      <a:pt x="219" y="933"/>
                      <a:pt x="320" y="944"/>
                      <a:pt x="402" y="954"/>
                    </a:cubicBezTo>
                    <a:cubicBezTo>
                      <a:pt x="484" y="964"/>
                      <a:pt x="575" y="976"/>
                      <a:pt x="651" y="981"/>
                    </a:cubicBezTo>
                    <a:cubicBezTo>
                      <a:pt x="727" y="986"/>
                      <a:pt x="795" y="988"/>
                      <a:pt x="861" y="984"/>
                    </a:cubicBezTo>
                    <a:cubicBezTo>
                      <a:pt x="927" y="980"/>
                      <a:pt x="1000" y="962"/>
                      <a:pt x="1050" y="957"/>
                    </a:cubicBezTo>
                    <a:cubicBezTo>
                      <a:pt x="1100" y="952"/>
                      <a:pt x="1135" y="973"/>
                      <a:pt x="1161" y="954"/>
                    </a:cubicBezTo>
                    <a:cubicBezTo>
                      <a:pt x="1187" y="935"/>
                      <a:pt x="1205" y="889"/>
                      <a:pt x="1209" y="843"/>
                    </a:cubicBezTo>
                    <a:cubicBezTo>
                      <a:pt x="1213" y="797"/>
                      <a:pt x="1204" y="718"/>
                      <a:pt x="1188" y="675"/>
                    </a:cubicBezTo>
                    <a:cubicBezTo>
                      <a:pt x="1172" y="632"/>
                      <a:pt x="1140" y="613"/>
                      <a:pt x="1113" y="582"/>
                    </a:cubicBezTo>
                    <a:cubicBezTo>
                      <a:pt x="1086" y="551"/>
                      <a:pt x="1059" y="513"/>
                      <a:pt x="1026" y="489"/>
                    </a:cubicBezTo>
                    <a:cubicBezTo>
                      <a:pt x="993" y="465"/>
                      <a:pt x="945" y="448"/>
                      <a:pt x="912" y="435"/>
                    </a:cubicBezTo>
                    <a:cubicBezTo>
                      <a:pt x="879" y="422"/>
                      <a:pt x="851" y="414"/>
                      <a:pt x="825" y="411"/>
                    </a:cubicBezTo>
                    <a:cubicBezTo>
                      <a:pt x="799" y="408"/>
                      <a:pt x="774" y="411"/>
                      <a:pt x="756" y="414"/>
                    </a:cubicBezTo>
                    <a:cubicBezTo>
                      <a:pt x="738" y="417"/>
                      <a:pt x="730" y="434"/>
                      <a:pt x="714" y="432"/>
                    </a:cubicBezTo>
                    <a:cubicBezTo>
                      <a:pt x="698" y="430"/>
                      <a:pt x="674" y="410"/>
                      <a:pt x="660" y="405"/>
                    </a:cubicBezTo>
                    <a:cubicBezTo>
                      <a:pt x="646" y="400"/>
                      <a:pt x="639" y="405"/>
                      <a:pt x="630" y="405"/>
                    </a:cubicBezTo>
                    <a:cubicBezTo>
                      <a:pt x="621" y="405"/>
                      <a:pt x="611" y="408"/>
                      <a:pt x="603" y="408"/>
                    </a:cubicBezTo>
                    <a:cubicBezTo>
                      <a:pt x="595" y="408"/>
                      <a:pt x="592" y="411"/>
                      <a:pt x="582" y="408"/>
                    </a:cubicBezTo>
                    <a:cubicBezTo>
                      <a:pt x="572" y="405"/>
                      <a:pt x="546" y="396"/>
                      <a:pt x="540" y="387"/>
                    </a:cubicBezTo>
                    <a:cubicBezTo>
                      <a:pt x="534" y="378"/>
                      <a:pt x="544" y="366"/>
                      <a:pt x="546" y="354"/>
                    </a:cubicBezTo>
                    <a:cubicBezTo>
                      <a:pt x="548" y="342"/>
                      <a:pt x="550" y="328"/>
                      <a:pt x="549" y="315"/>
                    </a:cubicBezTo>
                    <a:cubicBezTo>
                      <a:pt x="548" y="302"/>
                      <a:pt x="541" y="285"/>
                      <a:pt x="540" y="273"/>
                    </a:cubicBezTo>
                    <a:cubicBezTo>
                      <a:pt x="539" y="261"/>
                      <a:pt x="538" y="252"/>
                      <a:pt x="540" y="240"/>
                    </a:cubicBezTo>
                    <a:cubicBezTo>
                      <a:pt x="542" y="228"/>
                      <a:pt x="556" y="208"/>
                      <a:pt x="555" y="198"/>
                    </a:cubicBezTo>
                    <a:cubicBezTo>
                      <a:pt x="554" y="188"/>
                      <a:pt x="539" y="198"/>
                      <a:pt x="537" y="180"/>
                    </a:cubicBezTo>
                    <a:cubicBezTo>
                      <a:pt x="535" y="162"/>
                      <a:pt x="542" y="109"/>
                      <a:pt x="543" y="87"/>
                    </a:cubicBezTo>
                    <a:cubicBezTo>
                      <a:pt x="544" y="65"/>
                      <a:pt x="544" y="59"/>
                      <a:pt x="540" y="48"/>
                    </a:cubicBezTo>
                    <a:cubicBezTo>
                      <a:pt x="536" y="37"/>
                      <a:pt x="525" y="28"/>
                      <a:pt x="519" y="21"/>
                    </a:cubicBezTo>
                    <a:cubicBezTo>
                      <a:pt x="513" y="14"/>
                      <a:pt x="512" y="0"/>
                      <a:pt x="501" y="6"/>
                    </a:cubicBezTo>
                    <a:cubicBezTo>
                      <a:pt x="490" y="12"/>
                      <a:pt x="464" y="43"/>
                      <a:pt x="450" y="57"/>
                    </a:cubicBezTo>
                    <a:cubicBezTo>
                      <a:pt x="436" y="71"/>
                      <a:pt x="425" y="83"/>
                      <a:pt x="414" y="93"/>
                    </a:cubicBezTo>
                    <a:cubicBezTo>
                      <a:pt x="403" y="103"/>
                      <a:pt x="402" y="114"/>
                      <a:pt x="387" y="117"/>
                    </a:cubicBezTo>
                    <a:cubicBezTo>
                      <a:pt x="372" y="120"/>
                      <a:pt x="348" y="112"/>
                      <a:pt x="327" y="111"/>
                    </a:cubicBezTo>
                    <a:cubicBezTo>
                      <a:pt x="306" y="110"/>
                      <a:pt x="275" y="119"/>
                      <a:pt x="258" y="111"/>
                    </a:cubicBezTo>
                    <a:cubicBezTo>
                      <a:pt x="241" y="103"/>
                      <a:pt x="234" y="78"/>
                      <a:pt x="222" y="63"/>
                    </a:cubicBezTo>
                    <a:cubicBezTo>
                      <a:pt x="210" y="48"/>
                      <a:pt x="197" y="30"/>
                      <a:pt x="183" y="21"/>
                    </a:cubicBezTo>
                    <a:cubicBezTo>
                      <a:pt x="169" y="12"/>
                      <a:pt x="147" y="0"/>
                      <a:pt x="135" y="6"/>
                    </a:cubicBezTo>
                    <a:cubicBezTo>
                      <a:pt x="123" y="12"/>
                      <a:pt x="118" y="36"/>
                      <a:pt x="111" y="54"/>
                    </a:cubicBezTo>
                    <a:cubicBezTo>
                      <a:pt x="104" y="72"/>
                      <a:pt x="96" y="100"/>
                      <a:pt x="93" y="117"/>
                    </a:cubicBezTo>
                    <a:cubicBezTo>
                      <a:pt x="90" y="134"/>
                      <a:pt x="94" y="145"/>
                      <a:pt x="93" y="159"/>
                    </a:cubicBezTo>
                    <a:cubicBezTo>
                      <a:pt x="92" y="173"/>
                      <a:pt x="90" y="191"/>
                      <a:pt x="90" y="201"/>
                    </a:cubicBezTo>
                    <a:cubicBezTo>
                      <a:pt x="90" y="211"/>
                      <a:pt x="95" y="212"/>
                      <a:pt x="96" y="222"/>
                    </a:cubicBezTo>
                    <a:cubicBezTo>
                      <a:pt x="97" y="232"/>
                      <a:pt x="97" y="248"/>
                      <a:pt x="96" y="261"/>
                    </a:cubicBezTo>
                    <a:cubicBezTo>
                      <a:pt x="95" y="274"/>
                      <a:pt x="91" y="289"/>
                      <a:pt x="90" y="300"/>
                    </a:cubicBezTo>
                    <a:cubicBezTo>
                      <a:pt x="89" y="311"/>
                      <a:pt x="87" y="315"/>
                      <a:pt x="90" y="330"/>
                    </a:cubicBezTo>
                    <a:cubicBezTo>
                      <a:pt x="93" y="345"/>
                      <a:pt x="97" y="370"/>
                      <a:pt x="108" y="390"/>
                    </a:cubicBezTo>
                    <a:cubicBezTo>
                      <a:pt x="119" y="410"/>
                      <a:pt x="154" y="429"/>
                      <a:pt x="156" y="447"/>
                    </a:cubicBezTo>
                    <a:cubicBezTo>
                      <a:pt x="158" y="465"/>
                      <a:pt x="130" y="477"/>
                      <a:pt x="123" y="498"/>
                    </a:cubicBezTo>
                    <a:cubicBezTo>
                      <a:pt x="116" y="519"/>
                      <a:pt x="113" y="550"/>
                      <a:pt x="114" y="573"/>
                    </a:cubicBezTo>
                    <a:cubicBezTo>
                      <a:pt x="115" y="596"/>
                      <a:pt x="126" y="623"/>
                      <a:pt x="132" y="639"/>
                    </a:cubicBezTo>
                    <a:cubicBezTo>
                      <a:pt x="138" y="655"/>
                      <a:pt x="144" y="662"/>
                      <a:pt x="153" y="672"/>
                    </a:cubicBezTo>
                    <a:cubicBezTo>
                      <a:pt x="162" y="682"/>
                      <a:pt x="179" y="693"/>
                      <a:pt x="186" y="702"/>
                    </a:cubicBezTo>
                    <a:cubicBezTo>
                      <a:pt x="193" y="711"/>
                      <a:pt x="200" y="719"/>
                      <a:pt x="195" y="726"/>
                    </a:cubicBezTo>
                    <a:cubicBezTo>
                      <a:pt x="190" y="733"/>
                      <a:pt x="167" y="736"/>
                      <a:pt x="153" y="744"/>
                    </a:cubicBezTo>
                    <a:cubicBezTo>
                      <a:pt x="139" y="752"/>
                      <a:pt x="117" y="762"/>
                      <a:pt x="108" y="774"/>
                    </a:cubicBezTo>
                    <a:cubicBezTo>
                      <a:pt x="99" y="786"/>
                      <a:pt x="106" y="809"/>
                      <a:pt x="96" y="816"/>
                    </a:cubicBezTo>
                    <a:cubicBezTo>
                      <a:pt x="86" y="823"/>
                      <a:pt x="59" y="813"/>
                      <a:pt x="48" y="816"/>
                    </a:cubicBezTo>
                    <a:cubicBezTo>
                      <a:pt x="37" y="819"/>
                      <a:pt x="30" y="826"/>
                      <a:pt x="27" y="834"/>
                    </a:cubicBezTo>
                    <a:cubicBezTo>
                      <a:pt x="24" y="842"/>
                      <a:pt x="0" y="847"/>
                      <a:pt x="21" y="861"/>
                    </a:cubicBezTo>
                    <a:close/>
                  </a:path>
                </a:pathLst>
              </a:custGeom>
              <a:solidFill>
                <a:srgbClr val="000000"/>
              </a:solidFill>
              <a:ln w="9525">
                <a:solidFill>
                  <a:schemeClr val="tx1"/>
                </a:solidFill>
                <a:round/>
                <a:headEnd/>
                <a:tailEnd/>
              </a:ln>
            </p:spPr>
            <p:txBody>
              <a:bodyPr>
                <a:prstTxWarp prst="textNoShape">
                  <a:avLst/>
                </a:prstTxWarp>
              </a:bodyPr>
              <a:lstStyle/>
              <a:p>
                <a:endParaRPr lang="en-US"/>
              </a:p>
            </p:txBody>
          </p:sp>
          <p:sp>
            <p:nvSpPr>
              <p:cNvPr id="55392" name="Freeform 610"/>
              <p:cNvSpPr>
                <a:spLocks noChangeAspect="1"/>
              </p:cNvSpPr>
              <p:nvPr/>
            </p:nvSpPr>
            <p:spPr bwMode="auto">
              <a:xfrm>
                <a:off x="4055" y="2500"/>
                <a:ext cx="453" cy="439"/>
              </a:xfrm>
              <a:custGeom>
                <a:avLst/>
                <a:gdLst>
                  <a:gd name="T0" fmla="*/ 4496 w 4531"/>
                  <a:gd name="T1" fmla="*/ 1366 h 4398"/>
                  <a:gd name="T2" fmla="*/ 4469 w 4531"/>
                  <a:gd name="T3" fmla="*/ 1912 h 4398"/>
                  <a:gd name="T4" fmla="*/ 4205 w 4531"/>
                  <a:gd name="T5" fmla="*/ 1622 h 4398"/>
                  <a:gd name="T6" fmla="*/ 3896 w 4531"/>
                  <a:gd name="T7" fmla="*/ 1349 h 4398"/>
                  <a:gd name="T8" fmla="*/ 3402 w 4531"/>
                  <a:gd name="T9" fmla="*/ 1252 h 4398"/>
                  <a:gd name="T10" fmla="*/ 3808 w 4531"/>
                  <a:gd name="T11" fmla="*/ 1358 h 4398"/>
                  <a:gd name="T12" fmla="*/ 3985 w 4531"/>
                  <a:gd name="T13" fmla="*/ 1622 h 4398"/>
                  <a:gd name="T14" fmla="*/ 4346 w 4531"/>
                  <a:gd name="T15" fmla="*/ 1922 h 4398"/>
                  <a:gd name="T16" fmla="*/ 4417 w 4531"/>
                  <a:gd name="T17" fmla="*/ 2319 h 4398"/>
                  <a:gd name="T18" fmla="*/ 4399 w 4531"/>
                  <a:gd name="T19" fmla="*/ 2688 h 4398"/>
                  <a:gd name="T20" fmla="*/ 3941 w 4531"/>
                  <a:gd name="T21" fmla="*/ 3428 h 4398"/>
                  <a:gd name="T22" fmla="*/ 3465 w 4531"/>
                  <a:gd name="T23" fmla="*/ 3922 h 4398"/>
                  <a:gd name="T24" fmla="*/ 3032 w 4531"/>
                  <a:gd name="T25" fmla="*/ 4098 h 4398"/>
                  <a:gd name="T26" fmla="*/ 2962 w 4531"/>
                  <a:gd name="T27" fmla="*/ 4098 h 4398"/>
                  <a:gd name="T28" fmla="*/ 3173 w 4531"/>
                  <a:gd name="T29" fmla="*/ 4107 h 4398"/>
                  <a:gd name="T30" fmla="*/ 3394 w 4531"/>
                  <a:gd name="T31" fmla="*/ 4090 h 4398"/>
                  <a:gd name="T32" fmla="*/ 3050 w 4531"/>
                  <a:gd name="T33" fmla="*/ 4213 h 4398"/>
                  <a:gd name="T34" fmla="*/ 2926 w 4531"/>
                  <a:gd name="T35" fmla="*/ 4187 h 4398"/>
                  <a:gd name="T36" fmla="*/ 3032 w 4531"/>
                  <a:gd name="T37" fmla="*/ 4327 h 4398"/>
                  <a:gd name="T38" fmla="*/ 3050 w 4531"/>
                  <a:gd name="T39" fmla="*/ 4380 h 4398"/>
                  <a:gd name="T40" fmla="*/ 2547 w 4531"/>
                  <a:gd name="T41" fmla="*/ 4292 h 4398"/>
                  <a:gd name="T42" fmla="*/ 2679 w 4531"/>
                  <a:gd name="T43" fmla="*/ 4054 h 4398"/>
                  <a:gd name="T44" fmla="*/ 2812 w 4531"/>
                  <a:gd name="T45" fmla="*/ 3605 h 4398"/>
                  <a:gd name="T46" fmla="*/ 3023 w 4531"/>
                  <a:gd name="T47" fmla="*/ 3050 h 4398"/>
                  <a:gd name="T48" fmla="*/ 3552 w 4531"/>
                  <a:gd name="T49" fmla="*/ 3050 h 4398"/>
                  <a:gd name="T50" fmla="*/ 3615 w 4531"/>
                  <a:gd name="T51" fmla="*/ 2441 h 4398"/>
                  <a:gd name="T52" fmla="*/ 2847 w 4531"/>
                  <a:gd name="T53" fmla="*/ 2890 h 4398"/>
                  <a:gd name="T54" fmla="*/ 2786 w 4531"/>
                  <a:gd name="T55" fmla="*/ 3781 h 4398"/>
                  <a:gd name="T56" fmla="*/ 2556 w 4531"/>
                  <a:gd name="T57" fmla="*/ 3781 h 4398"/>
                  <a:gd name="T58" fmla="*/ 2142 w 4531"/>
                  <a:gd name="T59" fmla="*/ 3825 h 4398"/>
                  <a:gd name="T60" fmla="*/ 2054 w 4531"/>
                  <a:gd name="T61" fmla="*/ 2776 h 4398"/>
                  <a:gd name="T62" fmla="*/ 1128 w 4531"/>
                  <a:gd name="T63" fmla="*/ 2503 h 4398"/>
                  <a:gd name="T64" fmla="*/ 1454 w 4531"/>
                  <a:gd name="T65" fmla="*/ 3102 h 4398"/>
                  <a:gd name="T66" fmla="*/ 2080 w 4531"/>
                  <a:gd name="T67" fmla="*/ 3129 h 4398"/>
                  <a:gd name="T68" fmla="*/ 2106 w 4531"/>
                  <a:gd name="T69" fmla="*/ 3878 h 4398"/>
                  <a:gd name="T70" fmla="*/ 2380 w 4531"/>
                  <a:gd name="T71" fmla="*/ 4063 h 4398"/>
                  <a:gd name="T72" fmla="*/ 1922 w 4531"/>
                  <a:gd name="T73" fmla="*/ 4380 h 4398"/>
                  <a:gd name="T74" fmla="*/ 1754 w 4531"/>
                  <a:gd name="T75" fmla="*/ 4327 h 4398"/>
                  <a:gd name="T76" fmla="*/ 1411 w 4531"/>
                  <a:gd name="T77" fmla="*/ 4036 h 4398"/>
                  <a:gd name="T78" fmla="*/ 1251 w 4531"/>
                  <a:gd name="T79" fmla="*/ 3931 h 4398"/>
                  <a:gd name="T80" fmla="*/ 335 w 4531"/>
                  <a:gd name="T81" fmla="*/ 3208 h 4398"/>
                  <a:gd name="T82" fmla="*/ 202 w 4531"/>
                  <a:gd name="T83" fmla="*/ 3076 h 4398"/>
                  <a:gd name="T84" fmla="*/ 44 w 4531"/>
                  <a:gd name="T85" fmla="*/ 2221 h 4398"/>
                  <a:gd name="T86" fmla="*/ 247 w 4531"/>
                  <a:gd name="T87" fmla="*/ 1728 h 4398"/>
                  <a:gd name="T88" fmla="*/ 564 w 4531"/>
                  <a:gd name="T89" fmla="*/ 1499 h 4398"/>
                  <a:gd name="T90" fmla="*/ 846 w 4531"/>
                  <a:gd name="T91" fmla="*/ 1375 h 4398"/>
                  <a:gd name="T92" fmla="*/ 1251 w 4531"/>
                  <a:gd name="T93" fmla="*/ 1295 h 4398"/>
                  <a:gd name="T94" fmla="*/ 1067 w 4531"/>
                  <a:gd name="T95" fmla="*/ 1287 h 4398"/>
                  <a:gd name="T96" fmla="*/ 785 w 4531"/>
                  <a:gd name="T97" fmla="*/ 1349 h 4398"/>
                  <a:gd name="T98" fmla="*/ 546 w 4531"/>
                  <a:gd name="T99" fmla="*/ 1419 h 4398"/>
                  <a:gd name="T100" fmla="*/ 362 w 4531"/>
                  <a:gd name="T101" fmla="*/ 1375 h 4398"/>
                  <a:gd name="T102" fmla="*/ 62 w 4531"/>
                  <a:gd name="T103" fmla="*/ 1922 h 4398"/>
                  <a:gd name="T104" fmla="*/ 79 w 4531"/>
                  <a:gd name="T105" fmla="*/ 1190 h 4398"/>
                  <a:gd name="T106" fmla="*/ 291 w 4531"/>
                  <a:gd name="T107" fmla="*/ 194 h 4398"/>
                  <a:gd name="T108" fmla="*/ 943 w 4531"/>
                  <a:gd name="T109" fmla="*/ 80 h 4398"/>
                  <a:gd name="T110" fmla="*/ 1561 w 4531"/>
                  <a:gd name="T111" fmla="*/ 1076 h 4398"/>
                  <a:gd name="T112" fmla="*/ 1711 w 4531"/>
                  <a:gd name="T113" fmla="*/ 1163 h 4398"/>
                  <a:gd name="T114" fmla="*/ 1966 w 4531"/>
                  <a:gd name="T115" fmla="*/ 1014 h 4398"/>
                  <a:gd name="T116" fmla="*/ 2389 w 4531"/>
                  <a:gd name="T117" fmla="*/ 1005 h 4398"/>
                  <a:gd name="T118" fmla="*/ 2786 w 4531"/>
                  <a:gd name="T119" fmla="*/ 1058 h 4398"/>
                  <a:gd name="T120" fmla="*/ 2777 w 4531"/>
                  <a:gd name="T121" fmla="*/ 1260 h 4398"/>
                  <a:gd name="T122" fmla="*/ 3023 w 4531"/>
                  <a:gd name="T123" fmla="*/ 1102 h 4398"/>
                  <a:gd name="T124" fmla="*/ 4020 w 4531"/>
                  <a:gd name="T125" fmla="*/ 44 h 4398"/>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4531"/>
                  <a:gd name="T190" fmla="*/ 0 h 4398"/>
                  <a:gd name="T191" fmla="*/ 4531 w 4531"/>
                  <a:gd name="T192" fmla="*/ 4398 h 4398"/>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4531" h="4398">
                    <a:moveTo>
                      <a:pt x="4469" y="546"/>
                    </a:moveTo>
                    <a:lnTo>
                      <a:pt x="4407" y="890"/>
                    </a:lnTo>
                    <a:lnTo>
                      <a:pt x="4435" y="1163"/>
                    </a:lnTo>
                    <a:lnTo>
                      <a:pt x="4496" y="1287"/>
                    </a:lnTo>
                    <a:lnTo>
                      <a:pt x="4496" y="1366"/>
                    </a:lnTo>
                    <a:lnTo>
                      <a:pt x="4487" y="1366"/>
                    </a:lnTo>
                    <a:lnTo>
                      <a:pt x="4451" y="1489"/>
                    </a:lnTo>
                    <a:lnTo>
                      <a:pt x="4531" y="1789"/>
                    </a:lnTo>
                    <a:lnTo>
                      <a:pt x="4469" y="1896"/>
                    </a:lnTo>
                    <a:lnTo>
                      <a:pt x="4469" y="1912"/>
                    </a:lnTo>
                    <a:lnTo>
                      <a:pt x="4461" y="1922"/>
                    </a:lnTo>
                    <a:lnTo>
                      <a:pt x="4451" y="1896"/>
                    </a:lnTo>
                    <a:lnTo>
                      <a:pt x="4372" y="1860"/>
                    </a:lnTo>
                    <a:lnTo>
                      <a:pt x="4249" y="1736"/>
                    </a:lnTo>
                    <a:lnTo>
                      <a:pt x="4205" y="1622"/>
                    </a:lnTo>
                    <a:lnTo>
                      <a:pt x="4064" y="1560"/>
                    </a:lnTo>
                    <a:lnTo>
                      <a:pt x="3949" y="1560"/>
                    </a:lnTo>
                    <a:lnTo>
                      <a:pt x="3914" y="1586"/>
                    </a:lnTo>
                    <a:lnTo>
                      <a:pt x="3905" y="1595"/>
                    </a:lnTo>
                    <a:lnTo>
                      <a:pt x="3896" y="1349"/>
                    </a:lnTo>
                    <a:lnTo>
                      <a:pt x="3861" y="1305"/>
                    </a:lnTo>
                    <a:lnTo>
                      <a:pt x="3720" y="1260"/>
                    </a:lnTo>
                    <a:lnTo>
                      <a:pt x="3667" y="1234"/>
                    </a:lnTo>
                    <a:lnTo>
                      <a:pt x="3517" y="1252"/>
                    </a:lnTo>
                    <a:lnTo>
                      <a:pt x="3402" y="1252"/>
                    </a:lnTo>
                    <a:lnTo>
                      <a:pt x="3394" y="1260"/>
                    </a:lnTo>
                    <a:lnTo>
                      <a:pt x="3429" y="1305"/>
                    </a:lnTo>
                    <a:lnTo>
                      <a:pt x="3694" y="1305"/>
                    </a:lnTo>
                    <a:lnTo>
                      <a:pt x="3755" y="1349"/>
                    </a:lnTo>
                    <a:lnTo>
                      <a:pt x="3808" y="1358"/>
                    </a:lnTo>
                    <a:lnTo>
                      <a:pt x="3844" y="1428"/>
                    </a:lnTo>
                    <a:lnTo>
                      <a:pt x="3826" y="1525"/>
                    </a:lnTo>
                    <a:lnTo>
                      <a:pt x="3852" y="1613"/>
                    </a:lnTo>
                    <a:lnTo>
                      <a:pt x="3905" y="1649"/>
                    </a:lnTo>
                    <a:lnTo>
                      <a:pt x="3985" y="1622"/>
                    </a:lnTo>
                    <a:lnTo>
                      <a:pt x="4081" y="1631"/>
                    </a:lnTo>
                    <a:lnTo>
                      <a:pt x="4143" y="1675"/>
                    </a:lnTo>
                    <a:lnTo>
                      <a:pt x="4178" y="1718"/>
                    </a:lnTo>
                    <a:lnTo>
                      <a:pt x="4178" y="1754"/>
                    </a:lnTo>
                    <a:lnTo>
                      <a:pt x="4346" y="1922"/>
                    </a:lnTo>
                    <a:lnTo>
                      <a:pt x="4390" y="1948"/>
                    </a:lnTo>
                    <a:lnTo>
                      <a:pt x="4407" y="1965"/>
                    </a:lnTo>
                    <a:lnTo>
                      <a:pt x="4407" y="2151"/>
                    </a:lnTo>
                    <a:lnTo>
                      <a:pt x="4504" y="2212"/>
                    </a:lnTo>
                    <a:lnTo>
                      <a:pt x="4417" y="2319"/>
                    </a:lnTo>
                    <a:lnTo>
                      <a:pt x="4407" y="2388"/>
                    </a:lnTo>
                    <a:lnTo>
                      <a:pt x="4451" y="2424"/>
                    </a:lnTo>
                    <a:lnTo>
                      <a:pt x="4435" y="2477"/>
                    </a:lnTo>
                    <a:lnTo>
                      <a:pt x="4435" y="2538"/>
                    </a:lnTo>
                    <a:lnTo>
                      <a:pt x="4399" y="2688"/>
                    </a:lnTo>
                    <a:lnTo>
                      <a:pt x="4390" y="2785"/>
                    </a:lnTo>
                    <a:lnTo>
                      <a:pt x="4311" y="3050"/>
                    </a:lnTo>
                    <a:lnTo>
                      <a:pt x="4196" y="3182"/>
                    </a:lnTo>
                    <a:lnTo>
                      <a:pt x="4038" y="3331"/>
                    </a:lnTo>
                    <a:lnTo>
                      <a:pt x="3941" y="3428"/>
                    </a:lnTo>
                    <a:lnTo>
                      <a:pt x="3764" y="3543"/>
                    </a:lnTo>
                    <a:lnTo>
                      <a:pt x="3712" y="3560"/>
                    </a:lnTo>
                    <a:lnTo>
                      <a:pt x="3579" y="3719"/>
                    </a:lnTo>
                    <a:lnTo>
                      <a:pt x="3473" y="3869"/>
                    </a:lnTo>
                    <a:lnTo>
                      <a:pt x="3465" y="3922"/>
                    </a:lnTo>
                    <a:lnTo>
                      <a:pt x="3447" y="3940"/>
                    </a:lnTo>
                    <a:lnTo>
                      <a:pt x="3447" y="4028"/>
                    </a:lnTo>
                    <a:lnTo>
                      <a:pt x="3376" y="4045"/>
                    </a:lnTo>
                    <a:lnTo>
                      <a:pt x="3297" y="4054"/>
                    </a:lnTo>
                    <a:lnTo>
                      <a:pt x="3032" y="4098"/>
                    </a:lnTo>
                    <a:lnTo>
                      <a:pt x="3032" y="4090"/>
                    </a:lnTo>
                    <a:lnTo>
                      <a:pt x="3041" y="4080"/>
                    </a:lnTo>
                    <a:lnTo>
                      <a:pt x="3023" y="4054"/>
                    </a:lnTo>
                    <a:lnTo>
                      <a:pt x="2979" y="4080"/>
                    </a:lnTo>
                    <a:lnTo>
                      <a:pt x="2962" y="4098"/>
                    </a:lnTo>
                    <a:lnTo>
                      <a:pt x="2918" y="4125"/>
                    </a:lnTo>
                    <a:lnTo>
                      <a:pt x="2962" y="4133"/>
                    </a:lnTo>
                    <a:lnTo>
                      <a:pt x="2979" y="4159"/>
                    </a:lnTo>
                    <a:lnTo>
                      <a:pt x="3032" y="4125"/>
                    </a:lnTo>
                    <a:lnTo>
                      <a:pt x="3173" y="4107"/>
                    </a:lnTo>
                    <a:lnTo>
                      <a:pt x="3208" y="4107"/>
                    </a:lnTo>
                    <a:lnTo>
                      <a:pt x="3236" y="4133"/>
                    </a:lnTo>
                    <a:lnTo>
                      <a:pt x="3253" y="4107"/>
                    </a:lnTo>
                    <a:lnTo>
                      <a:pt x="3350" y="4090"/>
                    </a:lnTo>
                    <a:lnTo>
                      <a:pt x="3394" y="4090"/>
                    </a:lnTo>
                    <a:lnTo>
                      <a:pt x="3394" y="4107"/>
                    </a:lnTo>
                    <a:lnTo>
                      <a:pt x="3341" y="4116"/>
                    </a:lnTo>
                    <a:lnTo>
                      <a:pt x="3253" y="4222"/>
                    </a:lnTo>
                    <a:lnTo>
                      <a:pt x="3058" y="4222"/>
                    </a:lnTo>
                    <a:lnTo>
                      <a:pt x="3050" y="4213"/>
                    </a:lnTo>
                    <a:lnTo>
                      <a:pt x="3086" y="4177"/>
                    </a:lnTo>
                    <a:lnTo>
                      <a:pt x="3086" y="4169"/>
                    </a:lnTo>
                    <a:lnTo>
                      <a:pt x="3058" y="4151"/>
                    </a:lnTo>
                    <a:lnTo>
                      <a:pt x="2962" y="4204"/>
                    </a:lnTo>
                    <a:lnTo>
                      <a:pt x="2926" y="4187"/>
                    </a:lnTo>
                    <a:lnTo>
                      <a:pt x="2918" y="4204"/>
                    </a:lnTo>
                    <a:lnTo>
                      <a:pt x="2979" y="4248"/>
                    </a:lnTo>
                    <a:lnTo>
                      <a:pt x="3244" y="4248"/>
                    </a:lnTo>
                    <a:lnTo>
                      <a:pt x="3121" y="4345"/>
                    </a:lnTo>
                    <a:lnTo>
                      <a:pt x="3032" y="4327"/>
                    </a:lnTo>
                    <a:lnTo>
                      <a:pt x="2971" y="4283"/>
                    </a:lnTo>
                    <a:lnTo>
                      <a:pt x="2936" y="4292"/>
                    </a:lnTo>
                    <a:lnTo>
                      <a:pt x="3006" y="4354"/>
                    </a:lnTo>
                    <a:lnTo>
                      <a:pt x="3032" y="4354"/>
                    </a:lnTo>
                    <a:lnTo>
                      <a:pt x="3050" y="4380"/>
                    </a:lnTo>
                    <a:lnTo>
                      <a:pt x="2944" y="4398"/>
                    </a:lnTo>
                    <a:lnTo>
                      <a:pt x="2865" y="4389"/>
                    </a:lnTo>
                    <a:lnTo>
                      <a:pt x="2679" y="4327"/>
                    </a:lnTo>
                    <a:lnTo>
                      <a:pt x="2663" y="4345"/>
                    </a:lnTo>
                    <a:lnTo>
                      <a:pt x="2547" y="4292"/>
                    </a:lnTo>
                    <a:lnTo>
                      <a:pt x="2513" y="4256"/>
                    </a:lnTo>
                    <a:lnTo>
                      <a:pt x="2547" y="4125"/>
                    </a:lnTo>
                    <a:lnTo>
                      <a:pt x="2627" y="4063"/>
                    </a:lnTo>
                    <a:lnTo>
                      <a:pt x="2636" y="4063"/>
                    </a:lnTo>
                    <a:lnTo>
                      <a:pt x="2679" y="4054"/>
                    </a:lnTo>
                    <a:lnTo>
                      <a:pt x="2760" y="3993"/>
                    </a:lnTo>
                    <a:lnTo>
                      <a:pt x="2865" y="3843"/>
                    </a:lnTo>
                    <a:lnTo>
                      <a:pt x="2847" y="3754"/>
                    </a:lnTo>
                    <a:lnTo>
                      <a:pt x="2847" y="3684"/>
                    </a:lnTo>
                    <a:lnTo>
                      <a:pt x="2812" y="3605"/>
                    </a:lnTo>
                    <a:lnTo>
                      <a:pt x="2794" y="3446"/>
                    </a:lnTo>
                    <a:lnTo>
                      <a:pt x="2812" y="3191"/>
                    </a:lnTo>
                    <a:lnTo>
                      <a:pt x="2908" y="2935"/>
                    </a:lnTo>
                    <a:lnTo>
                      <a:pt x="2971" y="3014"/>
                    </a:lnTo>
                    <a:lnTo>
                      <a:pt x="3023" y="3050"/>
                    </a:lnTo>
                    <a:lnTo>
                      <a:pt x="3173" y="3120"/>
                    </a:lnTo>
                    <a:lnTo>
                      <a:pt x="3332" y="3129"/>
                    </a:lnTo>
                    <a:lnTo>
                      <a:pt x="3350" y="3111"/>
                    </a:lnTo>
                    <a:lnTo>
                      <a:pt x="3455" y="3111"/>
                    </a:lnTo>
                    <a:lnTo>
                      <a:pt x="3552" y="3050"/>
                    </a:lnTo>
                    <a:lnTo>
                      <a:pt x="3694" y="2890"/>
                    </a:lnTo>
                    <a:lnTo>
                      <a:pt x="3738" y="2750"/>
                    </a:lnTo>
                    <a:lnTo>
                      <a:pt x="3773" y="2574"/>
                    </a:lnTo>
                    <a:lnTo>
                      <a:pt x="3773" y="2538"/>
                    </a:lnTo>
                    <a:lnTo>
                      <a:pt x="3615" y="2441"/>
                    </a:lnTo>
                    <a:lnTo>
                      <a:pt x="3420" y="2406"/>
                    </a:lnTo>
                    <a:lnTo>
                      <a:pt x="3279" y="2415"/>
                    </a:lnTo>
                    <a:lnTo>
                      <a:pt x="3112" y="2503"/>
                    </a:lnTo>
                    <a:lnTo>
                      <a:pt x="2936" y="2697"/>
                    </a:lnTo>
                    <a:lnTo>
                      <a:pt x="2847" y="2890"/>
                    </a:lnTo>
                    <a:lnTo>
                      <a:pt x="2742" y="3234"/>
                    </a:lnTo>
                    <a:lnTo>
                      <a:pt x="2742" y="3560"/>
                    </a:lnTo>
                    <a:lnTo>
                      <a:pt x="2786" y="3675"/>
                    </a:lnTo>
                    <a:lnTo>
                      <a:pt x="2760" y="3719"/>
                    </a:lnTo>
                    <a:lnTo>
                      <a:pt x="2786" y="3781"/>
                    </a:lnTo>
                    <a:lnTo>
                      <a:pt x="2803" y="3799"/>
                    </a:lnTo>
                    <a:lnTo>
                      <a:pt x="2803" y="3825"/>
                    </a:lnTo>
                    <a:lnTo>
                      <a:pt x="2777" y="3825"/>
                    </a:lnTo>
                    <a:lnTo>
                      <a:pt x="2663" y="3764"/>
                    </a:lnTo>
                    <a:lnTo>
                      <a:pt x="2556" y="3781"/>
                    </a:lnTo>
                    <a:lnTo>
                      <a:pt x="2503" y="3817"/>
                    </a:lnTo>
                    <a:lnTo>
                      <a:pt x="2327" y="3764"/>
                    </a:lnTo>
                    <a:lnTo>
                      <a:pt x="2230" y="3817"/>
                    </a:lnTo>
                    <a:lnTo>
                      <a:pt x="2195" y="3851"/>
                    </a:lnTo>
                    <a:lnTo>
                      <a:pt x="2142" y="3825"/>
                    </a:lnTo>
                    <a:lnTo>
                      <a:pt x="2142" y="3754"/>
                    </a:lnTo>
                    <a:lnTo>
                      <a:pt x="2177" y="3640"/>
                    </a:lnTo>
                    <a:lnTo>
                      <a:pt x="2195" y="3358"/>
                    </a:lnTo>
                    <a:lnTo>
                      <a:pt x="2133" y="3005"/>
                    </a:lnTo>
                    <a:lnTo>
                      <a:pt x="2054" y="2776"/>
                    </a:lnTo>
                    <a:lnTo>
                      <a:pt x="1940" y="2600"/>
                    </a:lnTo>
                    <a:lnTo>
                      <a:pt x="1816" y="2521"/>
                    </a:lnTo>
                    <a:lnTo>
                      <a:pt x="1464" y="2415"/>
                    </a:lnTo>
                    <a:lnTo>
                      <a:pt x="1322" y="2415"/>
                    </a:lnTo>
                    <a:lnTo>
                      <a:pt x="1128" y="2503"/>
                    </a:lnTo>
                    <a:lnTo>
                      <a:pt x="1040" y="2564"/>
                    </a:lnTo>
                    <a:lnTo>
                      <a:pt x="1022" y="2600"/>
                    </a:lnTo>
                    <a:lnTo>
                      <a:pt x="1031" y="2758"/>
                    </a:lnTo>
                    <a:lnTo>
                      <a:pt x="1146" y="2944"/>
                    </a:lnTo>
                    <a:lnTo>
                      <a:pt x="1454" y="3102"/>
                    </a:lnTo>
                    <a:lnTo>
                      <a:pt x="1596" y="3137"/>
                    </a:lnTo>
                    <a:lnTo>
                      <a:pt x="1701" y="3129"/>
                    </a:lnTo>
                    <a:lnTo>
                      <a:pt x="1992" y="2997"/>
                    </a:lnTo>
                    <a:lnTo>
                      <a:pt x="2027" y="2908"/>
                    </a:lnTo>
                    <a:lnTo>
                      <a:pt x="2080" y="3129"/>
                    </a:lnTo>
                    <a:lnTo>
                      <a:pt x="2124" y="3410"/>
                    </a:lnTo>
                    <a:lnTo>
                      <a:pt x="2089" y="3746"/>
                    </a:lnTo>
                    <a:lnTo>
                      <a:pt x="2063" y="3817"/>
                    </a:lnTo>
                    <a:lnTo>
                      <a:pt x="2072" y="3860"/>
                    </a:lnTo>
                    <a:lnTo>
                      <a:pt x="2106" y="3878"/>
                    </a:lnTo>
                    <a:lnTo>
                      <a:pt x="2116" y="3931"/>
                    </a:lnTo>
                    <a:lnTo>
                      <a:pt x="2177" y="3975"/>
                    </a:lnTo>
                    <a:lnTo>
                      <a:pt x="2239" y="3993"/>
                    </a:lnTo>
                    <a:lnTo>
                      <a:pt x="2318" y="4045"/>
                    </a:lnTo>
                    <a:lnTo>
                      <a:pt x="2380" y="4063"/>
                    </a:lnTo>
                    <a:lnTo>
                      <a:pt x="2398" y="4133"/>
                    </a:lnTo>
                    <a:lnTo>
                      <a:pt x="2398" y="4213"/>
                    </a:lnTo>
                    <a:lnTo>
                      <a:pt x="2239" y="4345"/>
                    </a:lnTo>
                    <a:lnTo>
                      <a:pt x="2116" y="4389"/>
                    </a:lnTo>
                    <a:lnTo>
                      <a:pt x="1922" y="4380"/>
                    </a:lnTo>
                    <a:lnTo>
                      <a:pt x="1877" y="4363"/>
                    </a:lnTo>
                    <a:lnTo>
                      <a:pt x="1869" y="4354"/>
                    </a:lnTo>
                    <a:lnTo>
                      <a:pt x="1877" y="4354"/>
                    </a:lnTo>
                    <a:lnTo>
                      <a:pt x="1887" y="4345"/>
                    </a:lnTo>
                    <a:lnTo>
                      <a:pt x="1754" y="4327"/>
                    </a:lnTo>
                    <a:lnTo>
                      <a:pt x="1719" y="4274"/>
                    </a:lnTo>
                    <a:lnTo>
                      <a:pt x="1683" y="4256"/>
                    </a:lnTo>
                    <a:lnTo>
                      <a:pt x="1630" y="4230"/>
                    </a:lnTo>
                    <a:lnTo>
                      <a:pt x="1525" y="4107"/>
                    </a:lnTo>
                    <a:lnTo>
                      <a:pt x="1411" y="4036"/>
                    </a:lnTo>
                    <a:lnTo>
                      <a:pt x="1287" y="4001"/>
                    </a:lnTo>
                    <a:lnTo>
                      <a:pt x="1225" y="3966"/>
                    </a:lnTo>
                    <a:lnTo>
                      <a:pt x="1235" y="3966"/>
                    </a:lnTo>
                    <a:lnTo>
                      <a:pt x="1251" y="3957"/>
                    </a:lnTo>
                    <a:lnTo>
                      <a:pt x="1251" y="3931"/>
                    </a:lnTo>
                    <a:lnTo>
                      <a:pt x="1075" y="3781"/>
                    </a:lnTo>
                    <a:lnTo>
                      <a:pt x="961" y="3746"/>
                    </a:lnTo>
                    <a:lnTo>
                      <a:pt x="838" y="3675"/>
                    </a:lnTo>
                    <a:lnTo>
                      <a:pt x="758" y="3578"/>
                    </a:lnTo>
                    <a:lnTo>
                      <a:pt x="335" y="3208"/>
                    </a:lnTo>
                    <a:lnTo>
                      <a:pt x="291" y="3147"/>
                    </a:lnTo>
                    <a:lnTo>
                      <a:pt x="282" y="3137"/>
                    </a:lnTo>
                    <a:lnTo>
                      <a:pt x="255" y="3137"/>
                    </a:lnTo>
                    <a:lnTo>
                      <a:pt x="255" y="3120"/>
                    </a:lnTo>
                    <a:lnTo>
                      <a:pt x="202" y="3076"/>
                    </a:lnTo>
                    <a:lnTo>
                      <a:pt x="8" y="2811"/>
                    </a:lnTo>
                    <a:lnTo>
                      <a:pt x="8" y="2635"/>
                    </a:lnTo>
                    <a:lnTo>
                      <a:pt x="53" y="2415"/>
                    </a:lnTo>
                    <a:lnTo>
                      <a:pt x="44" y="2283"/>
                    </a:lnTo>
                    <a:lnTo>
                      <a:pt x="44" y="2221"/>
                    </a:lnTo>
                    <a:lnTo>
                      <a:pt x="97" y="2089"/>
                    </a:lnTo>
                    <a:lnTo>
                      <a:pt x="150" y="2018"/>
                    </a:lnTo>
                    <a:lnTo>
                      <a:pt x="158" y="1957"/>
                    </a:lnTo>
                    <a:lnTo>
                      <a:pt x="220" y="1896"/>
                    </a:lnTo>
                    <a:lnTo>
                      <a:pt x="247" y="1728"/>
                    </a:lnTo>
                    <a:lnTo>
                      <a:pt x="317" y="1534"/>
                    </a:lnTo>
                    <a:lnTo>
                      <a:pt x="362" y="1481"/>
                    </a:lnTo>
                    <a:lnTo>
                      <a:pt x="431" y="1552"/>
                    </a:lnTo>
                    <a:lnTo>
                      <a:pt x="520" y="1542"/>
                    </a:lnTo>
                    <a:lnTo>
                      <a:pt x="564" y="1499"/>
                    </a:lnTo>
                    <a:lnTo>
                      <a:pt x="731" y="1560"/>
                    </a:lnTo>
                    <a:lnTo>
                      <a:pt x="811" y="1542"/>
                    </a:lnTo>
                    <a:lnTo>
                      <a:pt x="864" y="1471"/>
                    </a:lnTo>
                    <a:lnTo>
                      <a:pt x="864" y="1402"/>
                    </a:lnTo>
                    <a:lnTo>
                      <a:pt x="846" y="1375"/>
                    </a:lnTo>
                    <a:lnTo>
                      <a:pt x="943" y="1295"/>
                    </a:lnTo>
                    <a:lnTo>
                      <a:pt x="1049" y="1358"/>
                    </a:lnTo>
                    <a:lnTo>
                      <a:pt x="1164" y="1340"/>
                    </a:lnTo>
                    <a:lnTo>
                      <a:pt x="1225" y="1340"/>
                    </a:lnTo>
                    <a:lnTo>
                      <a:pt x="1251" y="1295"/>
                    </a:lnTo>
                    <a:lnTo>
                      <a:pt x="1314" y="1260"/>
                    </a:lnTo>
                    <a:lnTo>
                      <a:pt x="1322" y="1234"/>
                    </a:lnTo>
                    <a:lnTo>
                      <a:pt x="1269" y="1181"/>
                    </a:lnTo>
                    <a:lnTo>
                      <a:pt x="1154" y="1287"/>
                    </a:lnTo>
                    <a:lnTo>
                      <a:pt x="1067" y="1287"/>
                    </a:lnTo>
                    <a:lnTo>
                      <a:pt x="943" y="1199"/>
                    </a:lnTo>
                    <a:lnTo>
                      <a:pt x="899" y="1226"/>
                    </a:lnTo>
                    <a:lnTo>
                      <a:pt x="864" y="1278"/>
                    </a:lnTo>
                    <a:lnTo>
                      <a:pt x="811" y="1305"/>
                    </a:lnTo>
                    <a:lnTo>
                      <a:pt x="785" y="1349"/>
                    </a:lnTo>
                    <a:lnTo>
                      <a:pt x="802" y="1445"/>
                    </a:lnTo>
                    <a:lnTo>
                      <a:pt x="785" y="1481"/>
                    </a:lnTo>
                    <a:lnTo>
                      <a:pt x="688" y="1481"/>
                    </a:lnTo>
                    <a:lnTo>
                      <a:pt x="581" y="1419"/>
                    </a:lnTo>
                    <a:lnTo>
                      <a:pt x="546" y="1419"/>
                    </a:lnTo>
                    <a:lnTo>
                      <a:pt x="520" y="1463"/>
                    </a:lnTo>
                    <a:lnTo>
                      <a:pt x="485" y="1489"/>
                    </a:lnTo>
                    <a:lnTo>
                      <a:pt x="467" y="1489"/>
                    </a:lnTo>
                    <a:lnTo>
                      <a:pt x="397" y="1375"/>
                    </a:lnTo>
                    <a:lnTo>
                      <a:pt x="362" y="1375"/>
                    </a:lnTo>
                    <a:lnTo>
                      <a:pt x="238" y="1560"/>
                    </a:lnTo>
                    <a:lnTo>
                      <a:pt x="150" y="1842"/>
                    </a:lnTo>
                    <a:lnTo>
                      <a:pt x="115" y="1912"/>
                    </a:lnTo>
                    <a:lnTo>
                      <a:pt x="97" y="1922"/>
                    </a:lnTo>
                    <a:lnTo>
                      <a:pt x="62" y="1922"/>
                    </a:lnTo>
                    <a:lnTo>
                      <a:pt x="0" y="1781"/>
                    </a:lnTo>
                    <a:lnTo>
                      <a:pt x="26" y="1675"/>
                    </a:lnTo>
                    <a:lnTo>
                      <a:pt x="26" y="1489"/>
                    </a:lnTo>
                    <a:lnTo>
                      <a:pt x="79" y="1358"/>
                    </a:lnTo>
                    <a:lnTo>
                      <a:pt x="79" y="1190"/>
                    </a:lnTo>
                    <a:lnTo>
                      <a:pt x="44" y="1093"/>
                    </a:lnTo>
                    <a:lnTo>
                      <a:pt x="53" y="987"/>
                    </a:lnTo>
                    <a:lnTo>
                      <a:pt x="123" y="776"/>
                    </a:lnTo>
                    <a:lnTo>
                      <a:pt x="212" y="432"/>
                    </a:lnTo>
                    <a:lnTo>
                      <a:pt x="291" y="194"/>
                    </a:lnTo>
                    <a:lnTo>
                      <a:pt x="317" y="80"/>
                    </a:lnTo>
                    <a:lnTo>
                      <a:pt x="379" y="18"/>
                    </a:lnTo>
                    <a:lnTo>
                      <a:pt x="855" y="26"/>
                    </a:lnTo>
                    <a:lnTo>
                      <a:pt x="917" y="71"/>
                    </a:lnTo>
                    <a:lnTo>
                      <a:pt x="943" y="80"/>
                    </a:lnTo>
                    <a:lnTo>
                      <a:pt x="1164" y="370"/>
                    </a:lnTo>
                    <a:lnTo>
                      <a:pt x="1269" y="573"/>
                    </a:lnTo>
                    <a:lnTo>
                      <a:pt x="1375" y="750"/>
                    </a:lnTo>
                    <a:lnTo>
                      <a:pt x="1507" y="1022"/>
                    </a:lnTo>
                    <a:lnTo>
                      <a:pt x="1561" y="1076"/>
                    </a:lnTo>
                    <a:lnTo>
                      <a:pt x="1693" y="1295"/>
                    </a:lnTo>
                    <a:lnTo>
                      <a:pt x="1719" y="1313"/>
                    </a:lnTo>
                    <a:lnTo>
                      <a:pt x="1754" y="1287"/>
                    </a:lnTo>
                    <a:lnTo>
                      <a:pt x="1701" y="1163"/>
                    </a:lnTo>
                    <a:lnTo>
                      <a:pt x="1711" y="1163"/>
                    </a:lnTo>
                    <a:lnTo>
                      <a:pt x="1719" y="1145"/>
                    </a:lnTo>
                    <a:lnTo>
                      <a:pt x="1648" y="1102"/>
                    </a:lnTo>
                    <a:lnTo>
                      <a:pt x="1798" y="1058"/>
                    </a:lnTo>
                    <a:lnTo>
                      <a:pt x="1842" y="1014"/>
                    </a:lnTo>
                    <a:lnTo>
                      <a:pt x="1966" y="1014"/>
                    </a:lnTo>
                    <a:lnTo>
                      <a:pt x="2019" y="1049"/>
                    </a:lnTo>
                    <a:lnTo>
                      <a:pt x="2195" y="1014"/>
                    </a:lnTo>
                    <a:lnTo>
                      <a:pt x="2256" y="1022"/>
                    </a:lnTo>
                    <a:lnTo>
                      <a:pt x="2292" y="1049"/>
                    </a:lnTo>
                    <a:lnTo>
                      <a:pt x="2389" y="1005"/>
                    </a:lnTo>
                    <a:lnTo>
                      <a:pt x="2503" y="1058"/>
                    </a:lnTo>
                    <a:lnTo>
                      <a:pt x="2565" y="1058"/>
                    </a:lnTo>
                    <a:lnTo>
                      <a:pt x="2600" y="1076"/>
                    </a:lnTo>
                    <a:lnTo>
                      <a:pt x="2760" y="1040"/>
                    </a:lnTo>
                    <a:lnTo>
                      <a:pt x="2786" y="1058"/>
                    </a:lnTo>
                    <a:lnTo>
                      <a:pt x="2882" y="1058"/>
                    </a:lnTo>
                    <a:lnTo>
                      <a:pt x="2926" y="1093"/>
                    </a:lnTo>
                    <a:lnTo>
                      <a:pt x="2865" y="1199"/>
                    </a:lnTo>
                    <a:lnTo>
                      <a:pt x="2794" y="1243"/>
                    </a:lnTo>
                    <a:lnTo>
                      <a:pt x="2777" y="1260"/>
                    </a:lnTo>
                    <a:lnTo>
                      <a:pt x="2777" y="1278"/>
                    </a:lnTo>
                    <a:lnTo>
                      <a:pt x="2803" y="1305"/>
                    </a:lnTo>
                    <a:lnTo>
                      <a:pt x="2962" y="1234"/>
                    </a:lnTo>
                    <a:lnTo>
                      <a:pt x="3023" y="1137"/>
                    </a:lnTo>
                    <a:lnTo>
                      <a:pt x="3023" y="1102"/>
                    </a:lnTo>
                    <a:lnTo>
                      <a:pt x="3006" y="1093"/>
                    </a:lnTo>
                    <a:lnTo>
                      <a:pt x="3420" y="591"/>
                    </a:lnTo>
                    <a:lnTo>
                      <a:pt x="3491" y="546"/>
                    </a:lnTo>
                    <a:lnTo>
                      <a:pt x="3905" y="133"/>
                    </a:lnTo>
                    <a:lnTo>
                      <a:pt x="4020" y="44"/>
                    </a:lnTo>
                    <a:lnTo>
                      <a:pt x="4196" y="0"/>
                    </a:lnTo>
                    <a:lnTo>
                      <a:pt x="4285" y="18"/>
                    </a:lnTo>
                    <a:lnTo>
                      <a:pt x="4469" y="546"/>
                    </a:lnTo>
                    <a:close/>
                  </a:path>
                </a:pathLst>
              </a:custGeom>
              <a:solidFill>
                <a:srgbClr val="93939E"/>
              </a:solidFill>
              <a:ln w="9525">
                <a:noFill/>
                <a:round/>
                <a:headEnd/>
                <a:tailEnd/>
              </a:ln>
            </p:spPr>
            <p:txBody>
              <a:bodyPr>
                <a:prstTxWarp prst="textNoShape">
                  <a:avLst/>
                </a:prstTxWarp>
              </a:bodyPr>
              <a:lstStyle/>
              <a:p>
                <a:endParaRPr lang="en-US"/>
              </a:p>
            </p:txBody>
          </p:sp>
          <p:sp>
            <p:nvSpPr>
              <p:cNvPr id="55393" name="Freeform 611"/>
              <p:cNvSpPr>
                <a:spLocks noChangeAspect="1" noEditPoints="1"/>
              </p:cNvSpPr>
              <p:nvPr/>
            </p:nvSpPr>
            <p:spPr bwMode="auto">
              <a:xfrm>
                <a:off x="4209" y="2886"/>
                <a:ext cx="184" cy="53"/>
              </a:xfrm>
              <a:custGeom>
                <a:avLst/>
                <a:gdLst>
                  <a:gd name="T0" fmla="*/ 494 w 1842"/>
                  <a:gd name="T1" fmla="*/ 9 h 529"/>
                  <a:gd name="T2" fmla="*/ 397 w 1842"/>
                  <a:gd name="T3" fmla="*/ 9 h 529"/>
                  <a:gd name="T4" fmla="*/ 308 w 1842"/>
                  <a:gd name="T5" fmla="*/ 17 h 529"/>
                  <a:gd name="T6" fmla="*/ 282 w 1842"/>
                  <a:gd name="T7" fmla="*/ 27 h 529"/>
                  <a:gd name="T8" fmla="*/ 255 w 1842"/>
                  <a:gd name="T9" fmla="*/ 45 h 529"/>
                  <a:gd name="T10" fmla="*/ 211 w 1842"/>
                  <a:gd name="T11" fmla="*/ 88 h 529"/>
                  <a:gd name="T12" fmla="*/ 140 w 1842"/>
                  <a:gd name="T13" fmla="*/ 124 h 529"/>
                  <a:gd name="T14" fmla="*/ 53 w 1842"/>
                  <a:gd name="T15" fmla="*/ 141 h 529"/>
                  <a:gd name="T16" fmla="*/ 35 w 1842"/>
                  <a:gd name="T17" fmla="*/ 167 h 529"/>
                  <a:gd name="T18" fmla="*/ 8 w 1842"/>
                  <a:gd name="T19" fmla="*/ 229 h 529"/>
                  <a:gd name="T20" fmla="*/ 44 w 1842"/>
                  <a:gd name="T21" fmla="*/ 308 h 529"/>
                  <a:gd name="T22" fmla="*/ 140 w 1842"/>
                  <a:gd name="T23" fmla="*/ 387 h 529"/>
                  <a:gd name="T24" fmla="*/ 202 w 1842"/>
                  <a:gd name="T25" fmla="*/ 432 h 529"/>
                  <a:gd name="T26" fmla="*/ 229 w 1842"/>
                  <a:gd name="T27" fmla="*/ 440 h 529"/>
                  <a:gd name="T28" fmla="*/ 344 w 1842"/>
                  <a:gd name="T29" fmla="*/ 476 h 529"/>
                  <a:gd name="T30" fmla="*/ 334 w 1842"/>
                  <a:gd name="T31" fmla="*/ 494 h 529"/>
                  <a:gd name="T32" fmla="*/ 696 w 1842"/>
                  <a:gd name="T33" fmla="*/ 476 h 529"/>
                  <a:gd name="T34" fmla="*/ 837 w 1842"/>
                  <a:gd name="T35" fmla="*/ 194 h 529"/>
                  <a:gd name="T36" fmla="*/ 634 w 1842"/>
                  <a:gd name="T37" fmla="*/ 106 h 529"/>
                  <a:gd name="T38" fmla="*/ 1560 w 1842"/>
                  <a:gd name="T39" fmla="*/ 468 h 529"/>
                  <a:gd name="T40" fmla="*/ 1612 w 1842"/>
                  <a:gd name="T41" fmla="*/ 440 h 529"/>
                  <a:gd name="T42" fmla="*/ 1657 w 1842"/>
                  <a:gd name="T43" fmla="*/ 405 h 529"/>
                  <a:gd name="T44" fmla="*/ 1436 w 1842"/>
                  <a:gd name="T45" fmla="*/ 379 h 529"/>
                  <a:gd name="T46" fmla="*/ 1419 w 1842"/>
                  <a:gd name="T47" fmla="*/ 335 h 529"/>
                  <a:gd name="T48" fmla="*/ 1543 w 1842"/>
                  <a:gd name="T49" fmla="*/ 308 h 529"/>
                  <a:gd name="T50" fmla="*/ 1710 w 1842"/>
                  <a:gd name="T51" fmla="*/ 353 h 529"/>
                  <a:gd name="T52" fmla="*/ 1833 w 1842"/>
                  <a:gd name="T53" fmla="*/ 238 h 529"/>
                  <a:gd name="T54" fmla="*/ 1807 w 1842"/>
                  <a:gd name="T55" fmla="*/ 221 h 529"/>
                  <a:gd name="T56" fmla="*/ 1665 w 1842"/>
                  <a:gd name="T57" fmla="*/ 238 h 529"/>
                  <a:gd name="T58" fmla="*/ 1436 w 1842"/>
                  <a:gd name="T59" fmla="*/ 290 h 529"/>
                  <a:gd name="T60" fmla="*/ 1419 w 1842"/>
                  <a:gd name="T61" fmla="*/ 229 h 529"/>
                  <a:gd name="T62" fmla="*/ 1498 w 1842"/>
                  <a:gd name="T63" fmla="*/ 211 h 529"/>
                  <a:gd name="T64" fmla="*/ 1754 w 1842"/>
                  <a:gd name="T65" fmla="*/ 185 h 529"/>
                  <a:gd name="T66" fmla="*/ 1842 w 1842"/>
                  <a:gd name="T67" fmla="*/ 167 h 529"/>
                  <a:gd name="T68" fmla="*/ 1833 w 1842"/>
                  <a:gd name="T69" fmla="*/ 132 h 529"/>
                  <a:gd name="T70" fmla="*/ 1825 w 1842"/>
                  <a:gd name="T71" fmla="*/ 106 h 529"/>
                  <a:gd name="T72" fmla="*/ 1798 w 1842"/>
                  <a:gd name="T73" fmla="*/ 79 h 529"/>
                  <a:gd name="T74" fmla="*/ 1780 w 1842"/>
                  <a:gd name="T75" fmla="*/ 71 h 529"/>
                  <a:gd name="T76" fmla="*/ 1560 w 1842"/>
                  <a:gd name="T77" fmla="*/ 45 h 529"/>
                  <a:gd name="T78" fmla="*/ 1533 w 1842"/>
                  <a:gd name="T79" fmla="*/ 35 h 529"/>
                  <a:gd name="T80" fmla="*/ 1507 w 1842"/>
                  <a:gd name="T81" fmla="*/ 9 h 529"/>
                  <a:gd name="T82" fmla="*/ 1217 w 1842"/>
                  <a:gd name="T83" fmla="*/ 124 h 529"/>
                  <a:gd name="T84" fmla="*/ 1084 w 1842"/>
                  <a:gd name="T85" fmla="*/ 194 h 529"/>
                  <a:gd name="T86" fmla="*/ 1004 w 1842"/>
                  <a:gd name="T87" fmla="*/ 423 h 529"/>
                  <a:gd name="T88" fmla="*/ 1322 w 1842"/>
                  <a:gd name="T89" fmla="*/ 520 h 529"/>
                  <a:gd name="T90" fmla="*/ 1489 w 1842"/>
                  <a:gd name="T91" fmla="*/ 485 h 529"/>
                  <a:gd name="T92" fmla="*/ 1428 w 1842"/>
                  <a:gd name="T93" fmla="*/ 414 h 529"/>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842"/>
                  <a:gd name="T142" fmla="*/ 0 h 529"/>
                  <a:gd name="T143" fmla="*/ 1842 w 1842"/>
                  <a:gd name="T144" fmla="*/ 529 h 529"/>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842" h="529">
                    <a:moveTo>
                      <a:pt x="563" y="17"/>
                    </a:moveTo>
                    <a:lnTo>
                      <a:pt x="520" y="9"/>
                    </a:lnTo>
                    <a:lnTo>
                      <a:pt x="494" y="9"/>
                    </a:lnTo>
                    <a:lnTo>
                      <a:pt x="458" y="9"/>
                    </a:lnTo>
                    <a:lnTo>
                      <a:pt x="431" y="9"/>
                    </a:lnTo>
                    <a:lnTo>
                      <a:pt x="397" y="9"/>
                    </a:lnTo>
                    <a:lnTo>
                      <a:pt x="370" y="9"/>
                    </a:lnTo>
                    <a:lnTo>
                      <a:pt x="344" y="17"/>
                    </a:lnTo>
                    <a:lnTo>
                      <a:pt x="308" y="17"/>
                    </a:lnTo>
                    <a:lnTo>
                      <a:pt x="299" y="17"/>
                    </a:lnTo>
                    <a:lnTo>
                      <a:pt x="290" y="27"/>
                    </a:lnTo>
                    <a:lnTo>
                      <a:pt x="282" y="27"/>
                    </a:lnTo>
                    <a:lnTo>
                      <a:pt x="273" y="35"/>
                    </a:lnTo>
                    <a:lnTo>
                      <a:pt x="264" y="35"/>
                    </a:lnTo>
                    <a:lnTo>
                      <a:pt x="255" y="45"/>
                    </a:lnTo>
                    <a:lnTo>
                      <a:pt x="255" y="53"/>
                    </a:lnTo>
                    <a:lnTo>
                      <a:pt x="237" y="71"/>
                    </a:lnTo>
                    <a:lnTo>
                      <a:pt x="211" y="88"/>
                    </a:lnTo>
                    <a:lnTo>
                      <a:pt x="194" y="97"/>
                    </a:lnTo>
                    <a:lnTo>
                      <a:pt x="168" y="114"/>
                    </a:lnTo>
                    <a:lnTo>
                      <a:pt x="140" y="124"/>
                    </a:lnTo>
                    <a:lnTo>
                      <a:pt x="114" y="132"/>
                    </a:lnTo>
                    <a:lnTo>
                      <a:pt x="87" y="141"/>
                    </a:lnTo>
                    <a:lnTo>
                      <a:pt x="53" y="141"/>
                    </a:lnTo>
                    <a:lnTo>
                      <a:pt x="53" y="150"/>
                    </a:lnTo>
                    <a:lnTo>
                      <a:pt x="44" y="159"/>
                    </a:lnTo>
                    <a:lnTo>
                      <a:pt x="35" y="167"/>
                    </a:lnTo>
                    <a:lnTo>
                      <a:pt x="26" y="185"/>
                    </a:lnTo>
                    <a:lnTo>
                      <a:pt x="18" y="203"/>
                    </a:lnTo>
                    <a:lnTo>
                      <a:pt x="8" y="229"/>
                    </a:lnTo>
                    <a:lnTo>
                      <a:pt x="8" y="247"/>
                    </a:lnTo>
                    <a:lnTo>
                      <a:pt x="0" y="264"/>
                    </a:lnTo>
                    <a:lnTo>
                      <a:pt x="44" y="308"/>
                    </a:lnTo>
                    <a:lnTo>
                      <a:pt x="44" y="318"/>
                    </a:lnTo>
                    <a:lnTo>
                      <a:pt x="87" y="361"/>
                    </a:lnTo>
                    <a:lnTo>
                      <a:pt x="140" y="387"/>
                    </a:lnTo>
                    <a:lnTo>
                      <a:pt x="176" y="405"/>
                    </a:lnTo>
                    <a:lnTo>
                      <a:pt x="194" y="423"/>
                    </a:lnTo>
                    <a:lnTo>
                      <a:pt x="202" y="432"/>
                    </a:lnTo>
                    <a:lnTo>
                      <a:pt x="211" y="432"/>
                    </a:lnTo>
                    <a:lnTo>
                      <a:pt x="220" y="440"/>
                    </a:lnTo>
                    <a:lnTo>
                      <a:pt x="229" y="440"/>
                    </a:lnTo>
                    <a:lnTo>
                      <a:pt x="237" y="450"/>
                    </a:lnTo>
                    <a:lnTo>
                      <a:pt x="247" y="458"/>
                    </a:lnTo>
                    <a:lnTo>
                      <a:pt x="344" y="476"/>
                    </a:lnTo>
                    <a:lnTo>
                      <a:pt x="334" y="485"/>
                    </a:lnTo>
                    <a:lnTo>
                      <a:pt x="326" y="485"/>
                    </a:lnTo>
                    <a:lnTo>
                      <a:pt x="334" y="494"/>
                    </a:lnTo>
                    <a:lnTo>
                      <a:pt x="379" y="511"/>
                    </a:lnTo>
                    <a:lnTo>
                      <a:pt x="573" y="520"/>
                    </a:lnTo>
                    <a:lnTo>
                      <a:pt x="696" y="476"/>
                    </a:lnTo>
                    <a:lnTo>
                      <a:pt x="855" y="344"/>
                    </a:lnTo>
                    <a:lnTo>
                      <a:pt x="855" y="264"/>
                    </a:lnTo>
                    <a:lnTo>
                      <a:pt x="837" y="194"/>
                    </a:lnTo>
                    <a:lnTo>
                      <a:pt x="775" y="176"/>
                    </a:lnTo>
                    <a:lnTo>
                      <a:pt x="696" y="124"/>
                    </a:lnTo>
                    <a:lnTo>
                      <a:pt x="634" y="106"/>
                    </a:lnTo>
                    <a:lnTo>
                      <a:pt x="573" y="62"/>
                    </a:lnTo>
                    <a:lnTo>
                      <a:pt x="563" y="17"/>
                    </a:lnTo>
                    <a:close/>
                    <a:moveTo>
                      <a:pt x="1560" y="468"/>
                    </a:moveTo>
                    <a:lnTo>
                      <a:pt x="1578" y="458"/>
                    </a:lnTo>
                    <a:lnTo>
                      <a:pt x="1596" y="450"/>
                    </a:lnTo>
                    <a:lnTo>
                      <a:pt x="1612" y="440"/>
                    </a:lnTo>
                    <a:lnTo>
                      <a:pt x="1622" y="432"/>
                    </a:lnTo>
                    <a:lnTo>
                      <a:pt x="1639" y="414"/>
                    </a:lnTo>
                    <a:lnTo>
                      <a:pt x="1657" y="405"/>
                    </a:lnTo>
                    <a:lnTo>
                      <a:pt x="1675" y="397"/>
                    </a:lnTo>
                    <a:lnTo>
                      <a:pt x="1693" y="379"/>
                    </a:lnTo>
                    <a:lnTo>
                      <a:pt x="1436" y="379"/>
                    </a:lnTo>
                    <a:lnTo>
                      <a:pt x="1375" y="335"/>
                    </a:lnTo>
                    <a:lnTo>
                      <a:pt x="1383" y="318"/>
                    </a:lnTo>
                    <a:lnTo>
                      <a:pt x="1419" y="335"/>
                    </a:lnTo>
                    <a:lnTo>
                      <a:pt x="1515" y="282"/>
                    </a:lnTo>
                    <a:lnTo>
                      <a:pt x="1543" y="300"/>
                    </a:lnTo>
                    <a:lnTo>
                      <a:pt x="1543" y="308"/>
                    </a:lnTo>
                    <a:lnTo>
                      <a:pt x="1507" y="344"/>
                    </a:lnTo>
                    <a:lnTo>
                      <a:pt x="1515" y="353"/>
                    </a:lnTo>
                    <a:lnTo>
                      <a:pt x="1710" y="353"/>
                    </a:lnTo>
                    <a:lnTo>
                      <a:pt x="1798" y="247"/>
                    </a:lnTo>
                    <a:lnTo>
                      <a:pt x="1825" y="238"/>
                    </a:lnTo>
                    <a:lnTo>
                      <a:pt x="1833" y="238"/>
                    </a:lnTo>
                    <a:lnTo>
                      <a:pt x="1833" y="229"/>
                    </a:lnTo>
                    <a:lnTo>
                      <a:pt x="1833" y="221"/>
                    </a:lnTo>
                    <a:lnTo>
                      <a:pt x="1807" y="221"/>
                    </a:lnTo>
                    <a:lnTo>
                      <a:pt x="1710" y="238"/>
                    </a:lnTo>
                    <a:lnTo>
                      <a:pt x="1693" y="264"/>
                    </a:lnTo>
                    <a:lnTo>
                      <a:pt x="1665" y="238"/>
                    </a:lnTo>
                    <a:lnTo>
                      <a:pt x="1630" y="238"/>
                    </a:lnTo>
                    <a:lnTo>
                      <a:pt x="1489" y="256"/>
                    </a:lnTo>
                    <a:lnTo>
                      <a:pt x="1436" y="290"/>
                    </a:lnTo>
                    <a:lnTo>
                      <a:pt x="1419" y="264"/>
                    </a:lnTo>
                    <a:lnTo>
                      <a:pt x="1375" y="256"/>
                    </a:lnTo>
                    <a:lnTo>
                      <a:pt x="1419" y="229"/>
                    </a:lnTo>
                    <a:lnTo>
                      <a:pt x="1436" y="211"/>
                    </a:lnTo>
                    <a:lnTo>
                      <a:pt x="1480" y="185"/>
                    </a:lnTo>
                    <a:lnTo>
                      <a:pt x="1498" y="211"/>
                    </a:lnTo>
                    <a:lnTo>
                      <a:pt x="1489" y="221"/>
                    </a:lnTo>
                    <a:lnTo>
                      <a:pt x="1489" y="229"/>
                    </a:lnTo>
                    <a:lnTo>
                      <a:pt x="1754" y="185"/>
                    </a:lnTo>
                    <a:lnTo>
                      <a:pt x="1833" y="176"/>
                    </a:lnTo>
                    <a:lnTo>
                      <a:pt x="1842" y="176"/>
                    </a:lnTo>
                    <a:lnTo>
                      <a:pt x="1842" y="167"/>
                    </a:lnTo>
                    <a:lnTo>
                      <a:pt x="1842" y="159"/>
                    </a:lnTo>
                    <a:lnTo>
                      <a:pt x="1842" y="150"/>
                    </a:lnTo>
                    <a:lnTo>
                      <a:pt x="1833" y="132"/>
                    </a:lnTo>
                    <a:lnTo>
                      <a:pt x="1833" y="124"/>
                    </a:lnTo>
                    <a:lnTo>
                      <a:pt x="1825" y="114"/>
                    </a:lnTo>
                    <a:lnTo>
                      <a:pt x="1825" y="106"/>
                    </a:lnTo>
                    <a:lnTo>
                      <a:pt x="1815" y="97"/>
                    </a:lnTo>
                    <a:lnTo>
                      <a:pt x="1798" y="88"/>
                    </a:lnTo>
                    <a:lnTo>
                      <a:pt x="1798" y="79"/>
                    </a:lnTo>
                    <a:lnTo>
                      <a:pt x="1789" y="79"/>
                    </a:lnTo>
                    <a:lnTo>
                      <a:pt x="1789" y="71"/>
                    </a:lnTo>
                    <a:lnTo>
                      <a:pt x="1780" y="71"/>
                    </a:lnTo>
                    <a:lnTo>
                      <a:pt x="1772" y="62"/>
                    </a:lnTo>
                    <a:lnTo>
                      <a:pt x="1762" y="45"/>
                    </a:lnTo>
                    <a:lnTo>
                      <a:pt x="1560" y="45"/>
                    </a:lnTo>
                    <a:lnTo>
                      <a:pt x="1551" y="45"/>
                    </a:lnTo>
                    <a:lnTo>
                      <a:pt x="1543" y="35"/>
                    </a:lnTo>
                    <a:lnTo>
                      <a:pt x="1533" y="35"/>
                    </a:lnTo>
                    <a:lnTo>
                      <a:pt x="1525" y="27"/>
                    </a:lnTo>
                    <a:lnTo>
                      <a:pt x="1515" y="17"/>
                    </a:lnTo>
                    <a:lnTo>
                      <a:pt x="1507" y="9"/>
                    </a:lnTo>
                    <a:lnTo>
                      <a:pt x="1507" y="0"/>
                    </a:lnTo>
                    <a:lnTo>
                      <a:pt x="1304" y="9"/>
                    </a:lnTo>
                    <a:lnTo>
                      <a:pt x="1217" y="124"/>
                    </a:lnTo>
                    <a:lnTo>
                      <a:pt x="1136" y="185"/>
                    </a:lnTo>
                    <a:lnTo>
                      <a:pt x="1093" y="194"/>
                    </a:lnTo>
                    <a:lnTo>
                      <a:pt x="1084" y="194"/>
                    </a:lnTo>
                    <a:lnTo>
                      <a:pt x="1004" y="256"/>
                    </a:lnTo>
                    <a:lnTo>
                      <a:pt x="970" y="387"/>
                    </a:lnTo>
                    <a:lnTo>
                      <a:pt x="1004" y="423"/>
                    </a:lnTo>
                    <a:lnTo>
                      <a:pt x="1120" y="476"/>
                    </a:lnTo>
                    <a:lnTo>
                      <a:pt x="1136" y="458"/>
                    </a:lnTo>
                    <a:lnTo>
                      <a:pt x="1322" y="520"/>
                    </a:lnTo>
                    <a:lnTo>
                      <a:pt x="1401" y="529"/>
                    </a:lnTo>
                    <a:lnTo>
                      <a:pt x="1507" y="511"/>
                    </a:lnTo>
                    <a:lnTo>
                      <a:pt x="1489" y="485"/>
                    </a:lnTo>
                    <a:lnTo>
                      <a:pt x="1463" y="485"/>
                    </a:lnTo>
                    <a:lnTo>
                      <a:pt x="1393" y="423"/>
                    </a:lnTo>
                    <a:lnTo>
                      <a:pt x="1428" y="414"/>
                    </a:lnTo>
                    <a:lnTo>
                      <a:pt x="1489" y="458"/>
                    </a:lnTo>
                    <a:lnTo>
                      <a:pt x="1560" y="468"/>
                    </a:lnTo>
                    <a:close/>
                  </a:path>
                </a:pathLst>
              </a:custGeom>
              <a:solidFill>
                <a:srgbClr val="ABABB3"/>
              </a:solidFill>
              <a:ln w="9525">
                <a:noFill/>
                <a:round/>
                <a:headEnd/>
                <a:tailEnd/>
              </a:ln>
            </p:spPr>
            <p:txBody>
              <a:bodyPr>
                <a:prstTxWarp prst="textNoShape">
                  <a:avLst/>
                </a:prstTxWarp>
              </a:bodyPr>
              <a:lstStyle/>
              <a:p>
                <a:endParaRPr lang="en-US"/>
              </a:p>
            </p:txBody>
          </p:sp>
          <p:sp>
            <p:nvSpPr>
              <p:cNvPr id="55394" name="Freeform 612"/>
              <p:cNvSpPr>
                <a:spLocks noChangeAspect="1"/>
              </p:cNvSpPr>
              <p:nvPr/>
            </p:nvSpPr>
            <p:spPr bwMode="auto">
              <a:xfrm>
                <a:off x="4168" y="2679"/>
                <a:ext cx="100" cy="70"/>
              </a:xfrm>
              <a:custGeom>
                <a:avLst/>
                <a:gdLst>
                  <a:gd name="T0" fmla="*/ 238 w 1005"/>
                  <a:gd name="T1" fmla="*/ 264 h 697"/>
                  <a:gd name="T2" fmla="*/ 300 w 1005"/>
                  <a:gd name="T3" fmla="*/ 291 h 697"/>
                  <a:gd name="T4" fmla="*/ 300 w 1005"/>
                  <a:gd name="T5" fmla="*/ 256 h 697"/>
                  <a:gd name="T6" fmla="*/ 362 w 1005"/>
                  <a:gd name="T7" fmla="*/ 300 h 697"/>
                  <a:gd name="T8" fmla="*/ 388 w 1005"/>
                  <a:gd name="T9" fmla="*/ 264 h 697"/>
                  <a:gd name="T10" fmla="*/ 397 w 1005"/>
                  <a:gd name="T11" fmla="*/ 220 h 697"/>
                  <a:gd name="T12" fmla="*/ 485 w 1005"/>
                  <a:gd name="T13" fmla="*/ 256 h 697"/>
                  <a:gd name="T14" fmla="*/ 538 w 1005"/>
                  <a:gd name="T15" fmla="*/ 256 h 697"/>
                  <a:gd name="T16" fmla="*/ 565 w 1005"/>
                  <a:gd name="T17" fmla="*/ 159 h 697"/>
                  <a:gd name="T18" fmla="*/ 635 w 1005"/>
                  <a:gd name="T19" fmla="*/ 247 h 697"/>
                  <a:gd name="T20" fmla="*/ 697 w 1005"/>
                  <a:gd name="T21" fmla="*/ 335 h 697"/>
                  <a:gd name="T22" fmla="*/ 688 w 1005"/>
                  <a:gd name="T23" fmla="*/ 317 h 697"/>
                  <a:gd name="T24" fmla="*/ 705 w 1005"/>
                  <a:gd name="T25" fmla="*/ 370 h 697"/>
                  <a:gd name="T26" fmla="*/ 714 w 1005"/>
                  <a:gd name="T27" fmla="*/ 343 h 697"/>
                  <a:gd name="T28" fmla="*/ 741 w 1005"/>
                  <a:gd name="T29" fmla="*/ 282 h 697"/>
                  <a:gd name="T30" fmla="*/ 759 w 1005"/>
                  <a:gd name="T31" fmla="*/ 440 h 697"/>
                  <a:gd name="T32" fmla="*/ 776 w 1005"/>
                  <a:gd name="T33" fmla="*/ 423 h 697"/>
                  <a:gd name="T34" fmla="*/ 820 w 1005"/>
                  <a:gd name="T35" fmla="*/ 493 h 697"/>
                  <a:gd name="T36" fmla="*/ 846 w 1005"/>
                  <a:gd name="T37" fmla="*/ 608 h 697"/>
                  <a:gd name="T38" fmla="*/ 891 w 1005"/>
                  <a:gd name="T39" fmla="*/ 687 h 697"/>
                  <a:gd name="T40" fmla="*/ 917 w 1005"/>
                  <a:gd name="T41" fmla="*/ 590 h 697"/>
                  <a:gd name="T42" fmla="*/ 935 w 1005"/>
                  <a:gd name="T43" fmla="*/ 485 h 697"/>
                  <a:gd name="T44" fmla="*/ 944 w 1005"/>
                  <a:gd name="T45" fmla="*/ 537 h 697"/>
                  <a:gd name="T46" fmla="*/ 952 w 1005"/>
                  <a:gd name="T47" fmla="*/ 423 h 697"/>
                  <a:gd name="T48" fmla="*/ 996 w 1005"/>
                  <a:gd name="T49" fmla="*/ 220 h 697"/>
                  <a:gd name="T50" fmla="*/ 996 w 1005"/>
                  <a:gd name="T51" fmla="*/ 62 h 697"/>
                  <a:gd name="T52" fmla="*/ 952 w 1005"/>
                  <a:gd name="T53" fmla="*/ 141 h 697"/>
                  <a:gd name="T54" fmla="*/ 935 w 1005"/>
                  <a:gd name="T55" fmla="*/ 167 h 697"/>
                  <a:gd name="T56" fmla="*/ 909 w 1005"/>
                  <a:gd name="T57" fmla="*/ 114 h 697"/>
                  <a:gd name="T58" fmla="*/ 891 w 1005"/>
                  <a:gd name="T59" fmla="*/ 141 h 697"/>
                  <a:gd name="T60" fmla="*/ 873 w 1005"/>
                  <a:gd name="T61" fmla="*/ 88 h 697"/>
                  <a:gd name="T62" fmla="*/ 820 w 1005"/>
                  <a:gd name="T63" fmla="*/ 27 h 697"/>
                  <a:gd name="T64" fmla="*/ 812 w 1005"/>
                  <a:gd name="T65" fmla="*/ 194 h 697"/>
                  <a:gd name="T66" fmla="*/ 759 w 1005"/>
                  <a:gd name="T67" fmla="*/ 194 h 697"/>
                  <a:gd name="T68" fmla="*/ 688 w 1005"/>
                  <a:gd name="T69" fmla="*/ 88 h 697"/>
                  <a:gd name="T70" fmla="*/ 697 w 1005"/>
                  <a:gd name="T71" fmla="*/ 132 h 697"/>
                  <a:gd name="T72" fmla="*/ 652 w 1005"/>
                  <a:gd name="T73" fmla="*/ 106 h 697"/>
                  <a:gd name="T74" fmla="*/ 573 w 1005"/>
                  <a:gd name="T75" fmla="*/ 44 h 697"/>
                  <a:gd name="T76" fmla="*/ 583 w 1005"/>
                  <a:gd name="T77" fmla="*/ 106 h 697"/>
                  <a:gd name="T78" fmla="*/ 485 w 1005"/>
                  <a:gd name="T79" fmla="*/ 114 h 697"/>
                  <a:gd name="T80" fmla="*/ 485 w 1005"/>
                  <a:gd name="T81" fmla="*/ 150 h 697"/>
                  <a:gd name="T82" fmla="*/ 433 w 1005"/>
                  <a:gd name="T83" fmla="*/ 132 h 697"/>
                  <a:gd name="T84" fmla="*/ 405 w 1005"/>
                  <a:gd name="T85" fmla="*/ 150 h 697"/>
                  <a:gd name="T86" fmla="*/ 397 w 1005"/>
                  <a:gd name="T87" fmla="*/ 177 h 697"/>
                  <a:gd name="T88" fmla="*/ 318 w 1005"/>
                  <a:gd name="T89" fmla="*/ 150 h 697"/>
                  <a:gd name="T90" fmla="*/ 300 w 1005"/>
                  <a:gd name="T91" fmla="*/ 159 h 697"/>
                  <a:gd name="T92" fmla="*/ 265 w 1005"/>
                  <a:gd name="T93" fmla="*/ 185 h 697"/>
                  <a:gd name="T94" fmla="*/ 107 w 1005"/>
                  <a:gd name="T95" fmla="*/ 159 h 697"/>
                  <a:gd name="T96" fmla="*/ 0 w 1005"/>
                  <a:gd name="T97" fmla="*/ 185 h 697"/>
                  <a:gd name="T98" fmla="*/ 79 w 1005"/>
                  <a:gd name="T99" fmla="*/ 238 h 697"/>
                  <a:gd name="T100" fmla="*/ 150 w 1005"/>
                  <a:gd name="T101" fmla="*/ 220 h 697"/>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005"/>
                  <a:gd name="T154" fmla="*/ 0 h 697"/>
                  <a:gd name="T155" fmla="*/ 1005 w 1005"/>
                  <a:gd name="T156" fmla="*/ 697 h 697"/>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005" h="697">
                    <a:moveTo>
                      <a:pt x="176" y="220"/>
                    </a:moveTo>
                    <a:lnTo>
                      <a:pt x="194" y="229"/>
                    </a:lnTo>
                    <a:lnTo>
                      <a:pt x="203" y="238"/>
                    </a:lnTo>
                    <a:lnTo>
                      <a:pt x="221" y="247"/>
                    </a:lnTo>
                    <a:lnTo>
                      <a:pt x="238" y="264"/>
                    </a:lnTo>
                    <a:lnTo>
                      <a:pt x="265" y="274"/>
                    </a:lnTo>
                    <a:lnTo>
                      <a:pt x="283" y="282"/>
                    </a:lnTo>
                    <a:lnTo>
                      <a:pt x="291" y="291"/>
                    </a:lnTo>
                    <a:lnTo>
                      <a:pt x="309" y="291"/>
                    </a:lnTo>
                    <a:lnTo>
                      <a:pt x="300" y="291"/>
                    </a:lnTo>
                    <a:lnTo>
                      <a:pt x="300" y="282"/>
                    </a:lnTo>
                    <a:lnTo>
                      <a:pt x="291" y="274"/>
                    </a:lnTo>
                    <a:lnTo>
                      <a:pt x="291" y="264"/>
                    </a:lnTo>
                    <a:lnTo>
                      <a:pt x="283" y="256"/>
                    </a:lnTo>
                    <a:lnTo>
                      <a:pt x="300" y="256"/>
                    </a:lnTo>
                    <a:lnTo>
                      <a:pt x="309" y="256"/>
                    </a:lnTo>
                    <a:lnTo>
                      <a:pt x="326" y="264"/>
                    </a:lnTo>
                    <a:lnTo>
                      <a:pt x="336" y="282"/>
                    </a:lnTo>
                    <a:lnTo>
                      <a:pt x="352" y="291"/>
                    </a:lnTo>
                    <a:lnTo>
                      <a:pt x="362" y="300"/>
                    </a:lnTo>
                    <a:lnTo>
                      <a:pt x="379" y="300"/>
                    </a:lnTo>
                    <a:lnTo>
                      <a:pt x="388" y="300"/>
                    </a:lnTo>
                    <a:lnTo>
                      <a:pt x="388" y="291"/>
                    </a:lnTo>
                    <a:lnTo>
                      <a:pt x="388" y="274"/>
                    </a:lnTo>
                    <a:lnTo>
                      <a:pt x="388" y="264"/>
                    </a:lnTo>
                    <a:lnTo>
                      <a:pt x="388" y="256"/>
                    </a:lnTo>
                    <a:lnTo>
                      <a:pt x="388" y="247"/>
                    </a:lnTo>
                    <a:lnTo>
                      <a:pt x="388" y="238"/>
                    </a:lnTo>
                    <a:lnTo>
                      <a:pt x="397" y="229"/>
                    </a:lnTo>
                    <a:lnTo>
                      <a:pt x="397" y="220"/>
                    </a:lnTo>
                    <a:lnTo>
                      <a:pt x="415" y="220"/>
                    </a:lnTo>
                    <a:lnTo>
                      <a:pt x="433" y="229"/>
                    </a:lnTo>
                    <a:lnTo>
                      <a:pt x="450" y="238"/>
                    </a:lnTo>
                    <a:lnTo>
                      <a:pt x="468" y="247"/>
                    </a:lnTo>
                    <a:lnTo>
                      <a:pt x="485" y="256"/>
                    </a:lnTo>
                    <a:lnTo>
                      <a:pt x="502" y="264"/>
                    </a:lnTo>
                    <a:lnTo>
                      <a:pt x="520" y="274"/>
                    </a:lnTo>
                    <a:lnTo>
                      <a:pt x="538" y="282"/>
                    </a:lnTo>
                    <a:lnTo>
                      <a:pt x="538" y="274"/>
                    </a:lnTo>
                    <a:lnTo>
                      <a:pt x="538" y="256"/>
                    </a:lnTo>
                    <a:lnTo>
                      <a:pt x="547" y="238"/>
                    </a:lnTo>
                    <a:lnTo>
                      <a:pt x="547" y="211"/>
                    </a:lnTo>
                    <a:lnTo>
                      <a:pt x="555" y="185"/>
                    </a:lnTo>
                    <a:lnTo>
                      <a:pt x="565" y="167"/>
                    </a:lnTo>
                    <a:lnTo>
                      <a:pt x="565" y="159"/>
                    </a:lnTo>
                    <a:lnTo>
                      <a:pt x="565" y="150"/>
                    </a:lnTo>
                    <a:lnTo>
                      <a:pt x="591" y="167"/>
                    </a:lnTo>
                    <a:lnTo>
                      <a:pt x="609" y="194"/>
                    </a:lnTo>
                    <a:lnTo>
                      <a:pt x="626" y="220"/>
                    </a:lnTo>
                    <a:lnTo>
                      <a:pt x="635" y="247"/>
                    </a:lnTo>
                    <a:lnTo>
                      <a:pt x="652" y="274"/>
                    </a:lnTo>
                    <a:lnTo>
                      <a:pt x="670" y="300"/>
                    </a:lnTo>
                    <a:lnTo>
                      <a:pt x="679" y="326"/>
                    </a:lnTo>
                    <a:lnTo>
                      <a:pt x="697" y="343"/>
                    </a:lnTo>
                    <a:lnTo>
                      <a:pt x="697" y="335"/>
                    </a:lnTo>
                    <a:lnTo>
                      <a:pt x="688" y="335"/>
                    </a:lnTo>
                    <a:lnTo>
                      <a:pt x="688" y="326"/>
                    </a:lnTo>
                    <a:lnTo>
                      <a:pt x="679" y="326"/>
                    </a:lnTo>
                    <a:lnTo>
                      <a:pt x="679" y="317"/>
                    </a:lnTo>
                    <a:lnTo>
                      <a:pt x="688" y="317"/>
                    </a:lnTo>
                    <a:lnTo>
                      <a:pt x="697" y="326"/>
                    </a:lnTo>
                    <a:lnTo>
                      <a:pt x="697" y="335"/>
                    </a:lnTo>
                    <a:lnTo>
                      <a:pt x="705" y="343"/>
                    </a:lnTo>
                    <a:lnTo>
                      <a:pt x="705" y="361"/>
                    </a:lnTo>
                    <a:lnTo>
                      <a:pt x="705" y="370"/>
                    </a:lnTo>
                    <a:lnTo>
                      <a:pt x="714" y="379"/>
                    </a:lnTo>
                    <a:lnTo>
                      <a:pt x="714" y="388"/>
                    </a:lnTo>
                    <a:lnTo>
                      <a:pt x="714" y="370"/>
                    </a:lnTo>
                    <a:lnTo>
                      <a:pt x="714" y="361"/>
                    </a:lnTo>
                    <a:lnTo>
                      <a:pt x="714" y="343"/>
                    </a:lnTo>
                    <a:lnTo>
                      <a:pt x="723" y="335"/>
                    </a:lnTo>
                    <a:lnTo>
                      <a:pt x="732" y="317"/>
                    </a:lnTo>
                    <a:lnTo>
                      <a:pt x="732" y="300"/>
                    </a:lnTo>
                    <a:lnTo>
                      <a:pt x="741" y="291"/>
                    </a:lnTo>
                    <a:lnTo>
                      <a:pt x="741" y="282"/>
                    </a:lnTo>
                    <a:lnTo>
                      <a:pt x="741" y="309"/>
                    </a:lnTo>
                    <a:lnTo>
                      <a:pt x="749" y="343"/>
                    </a:lnTo>
                    <a:lnTo>
                      <a:pt x="749" y="379"/>
                    </a:lnTo>
                    <a:lnTo>
                      <a:pt x="749" y="406"/>
                    </a:lnTo>
                    <a:lnTo>
                      <a:pt x="759" y="440"/>
                    </a:lnTo>
                    <a:lnTo>
                      <a:pt x="759" y="476"/>
                    </a:lnTo>
                    <a:lnTo>
                      <a:pt x="759" y="503"/>
                    </a:lnTo>
                    <a:lnTo>
                      <a:pt x="767" y="529"/>
                    </a:lnTo>
                    <a:lnTo>
                      <a:pt x="767" y="458"/>
                    </a:lnTo>
                    <a:lnTo>
                      <a:pt x="776" y="423"/>
                    </a:lnTo>
                    <a:lnTo>
                      <a:pt x="776" y="414"/>
                    </a:lnTo>
                    <a:lnTo>
                      <a:pt x="785" y="414"/>
                    </a:lnTo>
                    <a:lnTo>
                      <a:pt x="794" y="423"/>
                    </a:lnTo>
                    <a:lnTo>
                      <a:pt x="802" y="450"/>
                    </a:lnTo>
                    <a:lnTo>
                      <a:pt x="820" y="493"/>
                    </a:lnTo>
                    <a:lnTo>
                      <a:pt x="820" y="547"/>
                    </a:lnTo>
                    <a:lnTo>
                      <a:pt x="828" y="600"/>
                    </a:lnTo>
                    <a:lnTo>
                      <a:pt x="828" y="590"/>
                    </a:lnTo>
                    <a:lnTo>
                      <a:pt x="838" y="600"/>
                    </a:lnTo>
                    <a:lnTo>
                      <a:pt x="846" y="608"/>
                    </a:lnTo>
                    <a:lnTo>
                      <a:pt x="864" y="617"/>
                    </a:lnTo>
                    <a:lnTo>
                      <a:pt x="873" y="626"/>
                    </a:lnTo>
                    <a:lnTo>
                      <a:pt x="882" y="643"/>
                    </a:lnTo>
                    <a:lnTo>
                      <a:pt x="882" y="669"/>
                    </a:lnTo>
                    <a:lnTo>
                      <a:pt x="891" y="687"/>
                    </a:lnTo>
                    <a:lnTo>
                      <a:pt x="899" y="697"/>
                    </a:lnTo>
                    <a:lnTo>
                      <a:pt x="899" y="687"/>
                    </a:lnTo>
                    <a:lnTo>
                      <a:pt x="909" y="669"/>
                    </a:lnTo>
                    <a:lnTo>
                      <a:pt x="917" y="634"/>
                    </a:lnTo>
                    <a:lnTo>
                      <a:pt x="917" y="590"/>
                    </a:lnTo>
                    <a:lnTo>
                      <a:pt x="926" y="547"/>
                    </a:lnTo>
                    <a:lnTo>
                      <a:pt x="926" y="511"/>
                    </a:lnTo>
                    <a:lnTo>
                      <a:pt x="926" y="493"/>
                    </a:lnTo>
                    <a:lnTo>
                      <a:pt x="926" y="485"/>
                    </a:lnTo>
                    <a:lnTo>
                      <a:pt x="935" y="485"/>
                    </a:lnTo>
                    <a:lnTo>
                      <a:pt x="935" y="493"/>
                    </a:lnTo>
                    <a:lnTo>
                      <a:pt x="935" y="503"/>
                    </a:lnTo>
                    <a:lnTo>
                      <a:pt x="944" y="521"/>
                    </a:lnTo>
                    <a:lnTo>
                      <a:pt x="944" y="529"/>
                    </a:lnTo>
                    <a:lnTo>
                      <a:pt x="944" y="537"/>
                    </a:lnTo>
                    <a:lnTo>
                      <a:pt x="952" y="547"/>
                    </a:lnTo>
                    <a:lnTo>
                      <a:pt x="952" y="555"/>
                    </a:lnTo>
                    <a:lnTo>
                      <a:pt x="952" y="511"/>
                    </a:lnTo>
                    <a:lnTo>
                      <a:pt x="952" y="467"/>
                    </a:lnTo>
                    <a:lnTo>
                      <a:pt x="952" y="423"/>
                    </a:lnTo>
                    <a:lnTo>
                      <a:pt x="952" y="379"/>
                    </a:lnTo>
                    <a:lnTo>
                      <a:pt x="961" y="335"/>
                    </a:lnTo>
                    <a:lnTo>
                      <a:pt x="970" y="300"/>
                    </a:lnTo>
                    <a:lnTo>
                      <a:pt x="978" y="256"/>
                    </a:lnTo>
                    <a:lnTo>
                      <a:pt x="996" y="220"/>
                    </a:lnTo>
                    <a:lnTo>
                      <a:pt x="996" y="229"/>
                    </a:lnTo>
                    <a:lnTo>
                      <a:pt x="996" y="238"/>
                    </a:lnTo>
                    <a:lnTo>
                      <a:pt x="1005" y="247"/>
                    </a:lnTo>
                    <a:lnTo>
                      <a:pt x="1005" y="256"/>
                    </a:lnTo>
                    <a:lnTo>
                      <a:pt x="996" y="62"/>
                    </a:lnTo>
                    <a:lnTo>
                      <a:pt x="978" y="80"/>
                    </a:lnTo>
                    <a:lnTo>
                      <a:pt x="970" y="88"/>
                    </a:lnTo>
                    <a:lnTo>
                      <a:pt x="961" y="106"/>
                    </a:lnTo>
                    <a:lnTo>
                      <a:pt x="961" y="124"/>
                    </a:lnTo>
                    <a:lnTo>
                      <a:pt x="952" y="141"/>
                    </a:lnTo>
                    <a:lnTo>
                      <a:pt x="952" y="159"/>
                    </a:lnTo>
                    <a:lnTo>
                      <a:pt x="944" y="177"/>
                    </a:lnTo>
                    <a:lnTo>
                      <a:pt x="944" y="185"/>
                    </a:lnTo>
                    <a:lnTo>
                      <a:pt x="935" y="177"/>
                    </a:lnTo>
                    <a:lnTo>
                      <a:pt x="935" y="167"/>
                    </a:lnTo>
                    <a:lnTo>
                      <a:pt x="935" y="159"/>
                    </a:lnTo>
                    <a:lnTo>
                      <a:pt x="926" y="150"/>
                    </a:lnTo>
                    <a:lnTo>
                      <a:pt x="917" y="132"/>
                    </a:lnTo>
                    <a:lnTo>
                      <a:pt x="917" y="124"/>
                    </a:lnTo>
                    <a:lnTo>
                      <a:pt x="909" y="114"/>
                    </a:lnTo>
                    <a:lnTo>
                      <a:pt x="909" y="106"/>
                    </a:lnTo>
                    <a:lnTo>
                      <a:pt x="909" y="114"/>
                    </a:lnTo>
                    <a:lnTo>
                      <a:pt x="899" y="124"/>
                    </a:lnTo>
                    <a:lnTo>
                      <a:pt x="891" y="132"/>
                    </a:lnTo>
                    <a:lnTo>
                      <a:pt x="891" y="141"/>
                    </a:lnTo>
                    <a:lnTo>
                      <a:pt x="891" y="150"/>
                    </a:lnTo>
                    <a:lnTo>
                      <a:pt x="891" y="141"/>
                    </a:lnTo>
                    <a:lnTo>
                      <a:pt x="882" y="132"/>
                    </a:lnTo>
                    <a:lnTo>
                      <a:pt x="873" y="106"/>
                    </a:lnTo>
                    <a:lnTo>
                      <a:pt x="873" y="88"/>
                    </a:lnTo>
                    <a:lnTo>
                      <a:pt x="855" y="62"/>
                    </a:lnTo>
                    <a:lnTo>
                      <a:pt x="846" y="35"/>
                    </a:lnTo>
                    <a:lnTo>
                      <a:pt x="838" y="17"/>
                    </a:lnTo>
                    <a:lnTo>
                      <a:pt x="828" y="0"/>
                    </a:lnTo>
                    <a:lnTo>
                      <a:pt x="820" y="27"/>
                    </a:lnTo>
                    <a:lnTo>
                      <a:pt x="820" y="62"/>
                    </a:lnTo>
                    <a:lnTo>
                      <a:pt x="820" y="98"/>
                    </a:lnTo>
                    <a:lnTo>
                      <a:pt x="820" y="124"/>
                    </a:lnTo>
                    <a:lnTo>
                      <a:pt x="820" y="159"/>
                    </a:lnTo>
                    <a:lnTo>
                      <a:pt x="812" y="194"/>
                    </a:lnTo>
                    <a:lnTo>
                      <a:pt x="812" y="220"/>
                    </a:lnTo>
                    <a:lnTo>
                      <a:pt x="812" y="256"/>
                    </a:lnTo>
                    <a:lnTo>
                      <a:pt x="794" y="229"/>
                    </a:lnTo>
                    <a:lnTo>
                      <a:pt x="776" y="211"/>
                    </a:lnTo>
                    <a:lnTo>
                      <a:pt x="759" y="194"/>
                    </a:lnTo>
                    <a:lnTo>
                      <a:pt x="741" y="177"/>
                    </a:lnTo>
                    <a:lnTo>
                      <a:pt x="723" y="150"/>
                    </a:lnTo>
                    <a:lnTo>
                      <a:pt x="714" y="132"/>
                    </a:lnTo>
                    <a:lnTo>
                      <a:pt x="697" y="114"/>
                    </a:lnTo>
                    <a:lnTo>
                      <a:pt x="688" y="88"/>
                    </a:lnTo>
                    <a:lnTo>
                      <a:pt x="688" y="98"/>
                    </a:lnTo>
                    <a:lnTo>
                      <a:pt x="697" y="106"/>
                    </a:lnTo>
                    <a:lnTo>
                      <a:pt x="697" y="114"/>
                    </a:lnTo>
                    <a:lnTo>
                      <a:pt x="697" y="124"/>
                    </a:lnTo>
                    <a:lnTo>
                      <a:pt x="697" y="132"/>
                    </a:lnTo>
                    <a:lnTo>
                      <a:pt x="697" y="141"/>
                    </a:lnTo>
                    <a:lnTo>
                      <a:pt x="697" y="150"/>
                    </a:lnTo>
                    <a:lnTo>
                      <a:pt x="688" y="132"/>
                    </a:lnTo>
                    <a:lnTo>
                      <a:pt x="670" y="124"/>
                    </a:lnTo>
                    <a:lnTo>
                      <a:pt x="652" y="106"/>
                    </a:lnTo>
                    <a:lnTo>
                      <a:pt x="635" y="98"/>
                    </a:lnTo>
                    <a:lnTo>
                      <a:pt x="617" y="80"/>
                    </a:lnTo>
                    <a:lnTo>
                      <a:pt x="599" y="70"/>
                    </a:lnTo>
                    <a:lnTo>
                      <a:pt x="591" y="53"/>
                    </a:lnTo>
                    <a:lnTo>
                      <a:pt x="573" y="44"/>
                    </a:lnTo>
                    <a:lnTo>
                      <a:pt x="573" y="53"/>
                    </a:lnTo>
                    <a:lnTo>
                      <a:pt x="573" y="62"/>
                    </a:lnTo>
                    <a:lnTo>
                      <a:pt x="583" y="80"/>
                    </a:lnTo>
                    <a:lnTo>
                      <a:pt x="583" y="88"/>
                    </a:lnTo>
                    <a:lnTo>
                      <a:pt x="583" y="106"/>
                    </a:lnTo>
                    <a:lnTo>
                      <a:pt x="591" y="124"/>
                    </a:lnTo>
                    <a:lnTo>
                      <a:pt x="591" y="132"/>
                    </a:lnTo>
                    <a:lnTo>
                      <a:pt x="599" y="150"/>
                    </a:lnTo>
                    <a:lnTo>
                      <a:pt x="485" y="106"/>
                    </a:lnTo>
                    <a:lnTo>
                      <a:pt x="485" y="114"/>
                    </a:lnTo>
                    <a:lnTo>
                      <a:pt x="485" y="124"/>
                    </a:lnTo>
                    <a:lnTo>
                      <a:pt x="485" y="132"/>
                    </a:lnTo>
                    <a:lnTo>
                      <a:pt x="494" y="141"/>
                    </a:lnTo>
                    <a:lnTo>
                      <a:pt x="494" y="150"/>
                    </a:lnTo>
                    <a:lnTo>
                      <a:pt x="485" y="150"/>
                    </a:lnTo>
                    <a:lnTo>
                      <a:pt x="476" y="141"/>
                    </a:lnTo>
                    <a:lnTo>
                      <a:pt x="459" y="141"/>
                    </a:lnTo>
                    <a:lnTo>
                      <a:pt x="450" y="141"/>
                    </a:lnTo>
                    <a:lnTo>
                      <a:pt x="441" y="132"/>
                    </a:lnTo>
                    <a:lnTo>
                      <a:pt x="433" y="132"/>
                    </a:lnTo>
                    <a:lnTo>
                      <a:pt x="415" y="124"/>
                    </a:lnTo>
                    <a:lnTo>
                      <a:pt x="405" y="124"/>
                    </a:lnTo>
                    <a:lnTo>
                      <a:pt x="405" y="132"/>
                    </a:lnTo>
                    <a:lnTo>
                      <a:pt x="405" y="141"/>
                    </a:lnTo>
                    <a:lnTo>
                      <a:pt x="405" y="150"/>
                    </a:lnTo>
                    <a:lnTo>
                      <a:pt x="397" y="150"/>
                    </a:lnTo>
                    <a:lnTo>
                      <a:pt x="397" y="159"/>
                    </a:lnTo>
                    <a:lnTo>
                      <a:pt x="423" y="177"/>
                    </a:lnTo>
                    <a:lnTo>
                      <a:pt x="405" y="177"/>
                    </a:lnTo>
                    <a:lnTo>
                      <a:pt x="397" y="177"/>
                    </a:lnTo>
                    <a:lnTo>
                      <a:pt x="379" y="177"/>
                    </a:lnTo>
                    <a:lnTo>
                      <a:pt x="362" y="167"/>
                    </a:lnTo>
                    <a:lnTo>
                      <a:pt x="344" y="167"/>
                    </a:lnTo>
                    <a:lnTo>
                      <a:pt x="326" y="159"/>
                    </a:lnTo>
                    <a:lnTo>
                      <a:pt x="318" y="150"/>
                    </a:lnTo>
                    <a:lnTo>
                      <a:pt x="318" y="141"/>
                    </a:lnTo>
                    <a:lnTo>
                      <a:pt x="309" y="141"/>
                    </a:lnTo>
                    <a:lnTo>
                      <a:pt x="300" y="141"/>
                    </a:lnTo>
                    <a:lnTo>
                      <a:pt x="300" y="150"/>
                    </a:lnTo>
                    <a:lnTo>
                      <a:pt x="300" y="159"/>
                    </a:lnTo>
                    <a:lnTo>
                      <a:pt x="300" y="167"/>
                    </a:lnTo>
                    <a:lnTo>
                      <a:pt x="300" y="177"/>
                    </a:lnTo>
                    <a:lnTo>
                      <a:pt x="309" y="177"/>
                    </a:lnTo>
                    <a:lnTo>
                      <a:pt x="291" y="185"/>
                    </a:lnTo>
                    <a:lnTo>
                      <a:pt x="265" y="185"/>
                    </a:lnTo>
                    <a:lnTo>
                      <a:pt x="238" y="177"/>
                    </a:lnTo>
                    <a:lnTo>
                      <a:pt x="203" y="177"/>
                    </a:lnTo>
                    <a:lnTo>
                      <a:pt x="168" y="167"/>
                    </a:lnTo>
                    <a:lnTo>
                      <a:pt x="133" y="159"/>
                    </a:lnTo>
                    <a:lnTo>
                      <a:pt x="107" y="159"/>
                    </a:lnTo>
                    <a:lnTo>
                      <a:pt x="89" y="159"/>
                    </a:lnTo>
                    <a:lnTo>
                      <a:pt x="89" y="167"/>
                    </a:lnTo>
                    <a:lnTo>
                      <a:pt x="89" y="177"/>
                    </a:lnTo>
                    <a:lnTo>
                      <a:pt x="107" y="185"/>
                    </a:lnTo>
                    <a:lnTo>
                      <a:pt x="0" y="185"/>
                    </a:lnTo>
                    <a:lnTo>
                      <a:pt x="18" y="203"/>
                    </a:lnTo>
                    <a:lnTo>
                      <a:pt x="26" y="211"/>
                    </a:lnTo>
                    <a:lnTo>
                      <a:pt x="44" y="220"/>
                    </a:lnTo>
                    <a:lnTo>
                      <a:pt x="62" y="229"/>
                    </a:lnTo>
                    <a:lnTo>
                      <a:pt x="79" y="238"/>
                    </a:lnTo>
                    <a:lnTo>
                      <a:pt x="97" y="247"/>
                    </a:lnTo>
                    <a:lnTo>
                      <a:pt x="115" y="247"/>
                    </a:lnTo>
                    <a:lnTo>
                      <a:pt x="141" y="256"/>
                    </a:lnTo>
                    <a:lnTo>
                      <a:pt x="141" y="220"/>
                    </a:lnTo>
                    <a:lnTo>
                      <a:pt x="150" y="220"/>
                    </a:lnTo>
                    <a:lnTo>
                      <a:pt x="176" y="220"/>
                    </a:lnTo>
                    <a:close/>
                  </a:path>
                </a:pathLst>
              </a:custGeom>
              <a:solidFill>
                <a:srgbClr val="7F7F8C"/>
              </a:solidFill>
              <a:ln w="9525">
                <a:noFill/>
                <a:round/>
                <a:headEnd/>
                <a:tailEnd/>
              </a:ln>
            </p:spPr>
            <p:txBody>
              <a:bodyPr>
                <a:prstTxWarp prst="textNoShape">
                  <a:avLst/>
                </a:prstTxWarp>
              </a:bodyPr>
              <a:lstStyle/>
              <a:p>
                <a:endParaRPr lang="en-US"/>
              </a:p>
            </p:txBody>
          </p:sp>
          <p:sp>
            <p:nvSpPr>
              <p:cNvPr id="55395" name="Freeform 613"/>
              <p:cNvSpPr>
                <a:spLocks noChangeAspect="1"/>
              </p:cNvSpPr>
              <p:nvPr/>
            </p:nvSpPr>
            <p:spPr bwMode="auto">
              <a:xfrm>
                <a:off x="4340" y="2686"/>
                <a:ext cx="90" cy="66"/>
              </a:xfrm>
              <a:custGeom>
                <a:avLst/>
                <a:gdLst>
                  <a:gd name="T0" fmla="*/ 35 w 908"/>
                  <a:gd name="T1" fmla="*/ 202 h 661"/>
                  <a:gd name="T2" fmla="*/ 18 w 908"/>
                  <a:gd name="T3" fmla="*/ 141 h 661"/>
                  <a:gd name="T4" fmla="*/ 0 w 908"/>
                  <a:gd name="T5" fmla="*/ 79 h 661"/>
                  <a:gd name="T6" fmla="*/ 53 w 908"/>
                  <a:gd name="T7" fmla="*/ 176 h 661"/>
                  <a:gd name="T8" fmla="*/ 71 w 908"/>
                  <a:gd name="T9" fmla="*/ 105 h 661"/>
                  <a:gd name="T10" fmla="*/ 89 w 908"/>
                  <a:gd name="T11" fmla="*/ 36 h 661"/>
                  <a:gd name="T12" fmla="*/ 97 w 908"/>
                  <a:gd name="T13" fmla="*/ 62 h 661"/>
                  <a:gd name="T14" fmla="*/ 106 w 908"/>
                  <a:gd name="T15" fmla="*/ 141 h 661"/>
                  <a:gd name="T16" fmla="*/ 115 w 908"/>
                  <a:gd name="T17" fmla="*/ 212 h 661"/>
                  <a:gd name="T18" fmla="*/ 159 w 908"/>
                  <a:gd name="T19" fmla="*/ 158 h 661"/>
                  <a:gd name="T20" fmla="*/ 203 w 908"/>
                  <a:gd name="T21" fmla="*/ 105 h 661"/>
                  <a:gd name="T22" fmla="*/ 221 w 908"/>
                  <a:gd name="T23" fmla="*/ 88 h 661"/>
                  <a:gd name="T24" fmla="*/ 256 w 908"/>
                  <a:gd name="T25" fmla="*/ 97 h 661"/>
                  <a:gd name="T26" fmla="*/ 326 w 908"/>
                  <a:gd name="T27" fmla="*/ 70 h 661"/>
                  <a:gd name="T28" fmla="*/ 379 w 908"/>
                  <a:gd name="T29" fmla="*/ 44 h 661"/>
                  <a:gd name="T30" fmla="*/ 361 w 908"/>
                  <a:gd name="T31" fmla="*/ 88 h 661"/>
                  <a:gd name="T32" fmla="*/ 353 w 908"/>
                  <a:gd name="T33" fmla="*/ 141 h 661"/>
                  <a:gd name="T34" fmla="*/ 371 w 908"/>
                  <a:gd name="T35" fmla="*/ 149 h 661"/>
                  <a:gd name="T36" fmla="*/ 458 w 908"/>
                  <a:gd name="T37" fmla="*/ 79 h 661"/>
                  <a:gd name="T38" fmla="*/ 555 w 908"/>
                  <a:gd name="T39" fmla="*/ 26 h 661"/>
                  <a:gd name="T40" fmla="*/ 573 w 908"/>
                  <a:gd name="T41" fmla="*/ 8 h 661"/>
                  <a:gd name="T42" fmla="*/ 555 w 908"/>
                  <a:gd name="T43" fmla="*/ 36 h 661"/>
                  <a:gd name="T44" fmla="*/ 705 w 908"/>
                  <a:gd name="T45" fmla="*/ 36 h 661"/>
                  <a:gd name="T46" fmla="*/ 679 w 908"/>
                  <a:gd name="T47" fmla="*/ 62 h 661"/>
                  <a:gd name="T48" fmla="*/ 908 w 908"/>
                  <a:gd name="T49" fmla="*/ 79 h 661"/>
                  <a:gd name="T50" fmla="*/ 865 w 908"/>
                  <a:gd name="T51" fmla="*/ 105 h 661"/>
                  <a:gd name="T52" fmla="*/ 820 w 908"/>
                  <a:gd name="T53" fmla="*/ 141 h 661"/>
                  <a:gd name="T54" fmla="*/ 855 w 908"/>
                  <a:gd name="T55" fmla="*/ 149 h 661"/>
                  <a:gd name="T56" fmla="*/ 794 w 908"/>
                  <a:gd name="T57" fmla="*/ 167 h 661"/>
                  <a:gd name="T58" fmla="*/ 732 w 908"/>
                  <a:gd name="T59" fmla="*/ 212 h 661"/>
                  <a:gd name="T60" fmla="*/ 705 w 908"/>
                  <a:gd name="T61" fmla="*/ 220 h 661"/>
                  <a:gd name="T62" fmla="*/ 723 w 908"/>
                  <a:gd name="T63" fmla="*/ 194 h 661"/>
                  <a:gd name="T64" fmla="*/ 679 w 908"/>
                  <a:gd name="T65" fmla="*/ 202 h 661"/>
                  <a:gd name="T66" fmla="*/ 618 w 908"/>
                  <a:gd name="T67" fmla="*/ 220 h 661"/>
                  <a:gd name="T68" fmla="*/ 582 w 908"/>
                  <a:gd name="T69" fmla="*/ 229 h 661"/>
                  <a:gd name="T70" fmla="*/ 565 w 908"/>
                  <a:gd name="T71" fmla="*/ 255 h 661"/>
                  <a:gd name="T72" fmla="*/ 555 w 908"/>
                  <a:gd name="T73" fmla="*/ 281 h 661"/>
                  <a:gd name="T74" fmla="*/ 547 w 908"/>
                  <a:gd name="T75" fmla="*/ 273 h 661"/>
                  <a:gd name="T76" fmla="*/ 547 w 908"/>
                  <a:gd name="T77" fmla="*/ 238 h 661"/>
                  <a:gd name="T78" fmla="*/ 555 w 908"/>
                  <a:gd name="T79" fmla="*/ 212 h 661"/>
                  <a:gd name="T80" fmla="*/ 511 w 908"/>
                  <a:gd name="T81" fmla="*/ 264 h 661"/>
                  <a:gd name="T82" fmla="*/ 450 w 908"/>
                  <a:gd name="T83" fmla="*/ 335 h 661"/>
                  <a:gd name="T84" fmla="*/ 335 w 908"/>
                  <a:gd name="T85" fmla="*/ 308 h 661"/>
                  <a:gd name="T86" fmla="*/ 308 w 908"/>
                  <a:gd name="T87" fmla="*/ 299 h 661"/>
                  <a:gd name="T88" fmla="*/ 256 w 908"/>
                  <a:gd name="T89" fmla="*/ 361 h 661"/>
                  <a:gd name="T90" fmla="*/ 221 w 908"/>
                  <a:gd name="T91" fmla="*/ 441 h 661"/>
                  <a:gd name="T92" fmla="*/ 221 w 908"/>
                  <a:gd name="T93" fmla="*/ 352 h 661"/>
                  <a:gd name="T94" fmla="*/ 203 w 908"/>
                  <a:gd name="T95" fmla="*/ 546 h 661"/>
                  <a:gd name="T96" fmla="*/ 150 w 908"/>
                  <a:gd name="T97" fmla="*/ 643 h 661"/>
                  <a:gd name="T98" fmla="*/ 142 w 908"/>
                  <a:gd name="T99" fmla="*/ 564 h 661"/>
                  <a:gd name="T100" fmla="*/ 150 w 908"/>
                  <a:gd name="T101" fmla="*/ 459 h 661"/>
                  <a:gd name="T102" fmla="*/ 97 w 908"/>
                  <a:gd name="T103" fmla="*/ 475 h 661"/>
                  <a:gd name="T104" fmla="*/ 89 w 908"/>
                  <a:gd name="T105" fmla="*/ 431 h 661"/>
                  <a:gd name="T106" fmla="*/ 97 w 908"/>
                  <a:gd name="T107" fmla="*/ 317 h 661"/>
                  <a:gd name="T108" fmla="*/ 79 w 908"/>
                  <a:gd name="T109" fmla="*/ 335 h 661"/>
                  <a:gd name="T110" fmla="*/ 61 w 908"/>
                  <a:gd name="T111" fmla="*/ 361 h 661"/>
                  <a:gd name="T112" fmla="*/ 61 w 908"/>
                  <a:gd name="T113" fmla="*/ 344 h 661"/>
                  <a:gd name="T114" fmla="*/ 61 w 908"/>
                  <a:gd name="T115" fmla="*/ 299 h 661"/>
                  <a:gd name="T116" fmla="*/ 53 w 908"/>
                  <a:gd name="T117" fmla="*/ 273 h 661"/>
                  <a:gd name="T118" fmla="*/ 27 w 908"/>
                  <a:gd name="T119" fmla="*/ 255 h 661"/>
                  <a:gd name="T120" fmla="*/ 18 w 908"/>
                  <a:gd name="T121" fmla="*/ 185 h 66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908"/>
                  <a:gd name="T184" fmla="*/ 0 h 661"/>
                  <a:gd name="T185" fmla="*/ 908 w 908"/>
                  <a:gd name="T186" fmla="*/ 661 h 661"/>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908" h="661">
                    <a:moveTo>
                      <a:pt x="27" y="141"/>
                    </a:moveTo>
                    <a:lnTo>
                      <a:pt x="45" y="220"/>
                    </a:lnTo>
                    <a:lnTo>
                      <a:pt x="35" y="202"/>
                    </a:lnTo>
                    <a:lnTo>
                      <a:pt x="35" y="185"/>
                    </a:lnTo>
                    <a:lnTo>
                      <a:pt x="27" y="167"/>
                    </a:lnTo>
                    <a:lnTo>
                      <a:pt x="18" y="141"/>
                    </a:lnTo>
                    <a:lnTo>
                      <a:pt x="9" y="123"/>
                    </a:lnTo>
                    <a:lnTo>
                      <a:pt x="9" y="97"/>
                    </a:lnTo>
                    <a:lnTo>
                      <a:pt x="0" y="79"/>
                    </a:lnTo>
                    <a:lnTo>
                      <a:pt x="0" y="52"/>
                    </a:lnTo>
                    <a:lnTo>
                      <a:pt x="45" y="202"/>
                    </a:lnTo>
                    <a:lnTo>
                      <a:pt x="53" y="176"/>
                    </a:lnTo>
                    <a:lnTo>
                      <a:pt x="53" y="149"/>
                    </a:lnTo>
                    <a:lnTo>
                      <a:pt x="61" y="123"/>
                    </a:lnTo>
                    <a:lnTo>
                      <a:pt x="71" y="105"/>
                    </a:lnTo>
                    <a:lnTo>
                      <a:pt x="79" y="79"/>
                    </a:lnTo>
                    <a:lnTo>
                      <a:pt x="89" y="52"/>
                    </a:lnTo>
                    <a:lnTo>
                      <a:pt x="89" y="36"/>
                    </a:lnTo>
                    <a:lnTo>
                      <a:pt x="97" y="8"/>
                    </a:lnTo>
                    <a:lnTo>
                      <a:pt x="97" y="36"/>
                    </a:lnTo>
                    <a:lnTo>
                      <a:pt x="97" y="62"/>
                    </a:lnTo>
                    <a:lnTo>
                      <a:pt x="106" y="88"/>
                    </a:lnTo>
                    <a:lnTo>
                      <a:pt x="106" y="115"/>
                    </a:lnTo>
                    <a:lnTo>
                      <a:pt x="106" y="141"/>
                    </a:lnTo>
                    <a:lnTo>
                      <a:pt x="115" y="158"/>
                    </a:lnTo>
                    <a:lnTo>
                      <a:pt x="115" y="185"/>
                    </a:lnTo>
                    <a:lnTo>
                      <a:pt x="115" y="212"/>
                    </a:lnTo>
                    <a:lnTo>
                      <a:pt x="132" y="194"/>
                    </a:lnTo>
                    <a:lnTo>
                      <a:pt x="150" y="176"/>
                    </a:lnTo>
                    <a:lnTo>
                      <a:pt x="159" y="158"/>
                    </a:lnTo>
                    <a:lnTo>
                      <a:pt x="176" y="141"/>
                    </a:lnTo>
                    <a:lnTo>
                      <a:pt x="194" y="123"/>
                    </a:lnTo>
                    <a:lnTo>
                      <a:pt x="203" y="105"/>
                    </a:lnTo>
                    <a:lnTo>
                      <a:pt x="211" y="88"/>
                    </a:lnTo>
                    <a:lnTo>
                      <a:pt x="221" y="79"/>
                    </a:lnTo>
                    <a:lnTo>
                      <a:pt x="221" y="88"/>
                    </a:lnTo>
                    <a:lnTo>
                      <a:pt x="221" y="97"/>
                    </a:lnTo>
                    <a:lnTo>
                      <a:pt x="239" y="97"/>
                    </a:lnTo>
                    <a:lnTo>
                      <a:pt x="256" y="97"/>
                    </a:lnTo>
                    <a:lnTo>
                      <a:pt x="274" y="88"/>
                    </a:lnTo>
                    <a:lnTo>
                      <a:pt x="300" y="79"/>
                    </a:lnTo>
                    <a:lnTo>
                      <a:pt x="326" y="70"/>
                    </a:lnTo>
                    <a:lnTo>
                      <a:pt x="344" y="62"/>
                    </a:lnTo>
                    <a:lnTo>
                      <a:pt x="361" y="52"/>
                    </a:lnTo>
                    <a:lnTo>
                      <a:pt x="379" y="44"/>
                    </a:lnTo>
                    <a:lnTo>
                      <a:pt x="371" y="52"/>
                    </a:lnTo>
                    <a:lnTo>
                      <a:pt x="371" y="70"/>
                    </a:lnTo>
                    <a:lnTo>
                      <a:pt x="361" y="88"/>
                    </a:lnTo>
                    <a:lnTo>
                      <a:pt x="361" y="105"/>
                    </a:lnTo>
                    <a:lnTo>
                      <a:pt x="353" y="123"/>
                    </a:lnTo>
                    <a:lnTo>
                      <a:pt x="353" y="141"/>
                    </a:lnTo>
                    <a:lnTo>
                      <a:pt x="344" y="167"/>
                    </a:lnTo>
                    <a:lnTo>
                      <a:pt x="344" y="176"/>
                    </a:lnTo>
                    <a:lnTo>
                      <a:pt x="371" y="149"/>
                    </a:lnTo>
                    <a:lnTo>
                      <a:pt x="397" y="132"/>
                    </a:lnTo>
                    <a:lnTo>
                      <a:pt x="432" y="105"/>
                    </a:lnTo>
                    <a:lnTo>
                      <a:pt x="458" y="79"/>
                    </a:lnTo>
                    <a:lnTo>
                      <a:pt x="485" y="62"/>
                    </a:lnTo>
                    <a:lnTo>
                      <a:pt x="521" y="44"/>
                    </a:lnTo>
                    <a:lnTo>
                      <a:pt x="555" y="26"/>
                    </a:lnTo>
                    <a:lnTo>
                      <a:pt x="582" y="0"/>
                    </a:lnTo>
                    <a:lnTo>
                      <a:pt x="582" y="8"/>
                    </a:lnTo>
                    <a:lnTo>
                      <a:pt x="573" y="8"/>
                    </a:lnTo>
                    <a:lnTo>
                      <a:pt x="573" y="18"/>
                    </a:lnTo>
                    <a:lnTo>
                      <a:pt x="565" y="26"/>
                    </a:lnTo>
                    <a:lnTo>
                      <a:pt x="555" y="36"/>
                    </a:lnTo>
                    <a:lnTo>
                      <a:pt x="555" y="44"/>
                    </a:lnTo>
                    <a:lnTo>
                      <a:pt x="715" y="36"/>
                    </a:lnTo>
                    <a:lnTo>
                      <a:pt x="705" y="36"/>
                    </a:lnTo>
                    <a:lnTo>
                      <a:pt x="697" y="44"/>
                    </a:lnTo>
                    <a:lnTo>
                      <a:pt x="688" y="52"/>
                    </a:lnTo>
                    <a:lnTo>
                      <a:pt x="679" y="62"/>
                    </a:lnTo>
                    <a:lnTo>
                      <a:pt x="670" y="70"/>
                    </a:lnTo>
                    <a:lnTo>
                      <a:pt x="670" y="79"/>
                    </a:lnTo>
                    <a:lnTo>
                      <a:pt x="908" y="79"/>
                    </a:lnTo>
                    <a:lnTo>
                      <a:pt x="899" y="88"/>
                    </a:lnTo>
                    <a:lnTo>
                      <a:pt x="882" y="97"/>
                    </a:lnTo>
                    <a:lnTo>
                      <a:pt x="865" y="105"/>
                    </a:lnTo>
                    <a:lnTo>
                      <a:pt x="855" y="123"/>
                    </a:lnTo>
                    <a:lnTo>
                      <a:pt x="838" y="132"/>
                    </a:lnTo>
                    <a:lnTo>
                      <a:pt x="820" y="141"/>
                    </a:lnTo>
                    <a:lnTo>
                      <a:pt x="802" y="141"/>
                    </a:lnTo>
                    <a:lnTo>
                      <a:pt x="794" y="149"/>
                    </a:lnTo>
                    <a:lnTo>
                      <a:pt x="855" y="149"/>
                    </a:lnTo>
                    <a:lnTo>
                      <a:pt x="838" y="149"/>
                    </a:lnTo>
                    <a:lnTo>
                      <a:pt x="820" y="158"/>
                    </a:lnTo>
                    <a:lnTo>
                      <a:pt x="794" y="167"/>
                    </a:lnTo>
                    <a:lnTo>
                      <a:pt x="776" y="185"/>
                    </a:lnTo>
                    <a:lnTo>
                      <a:pt x="750" y="194"/>
                    </a:lnTo>
                    <a:lnTo>
                      <a:pt x="732" y="212"/>
                    </a:lnTo>
                    <a:lnTo>
                      <a:pt x="715" y="220"/>
                    </a:lnTo>
                    <a:lnTo>
                      <a:pt x="697" y="229"/>
                    </a:lnTo>
                    <a:lnTo>
                      <a:pt x="705" y="220"/>
                    </a:lnTo>
                    <a:lnTo>
                      <a:pt x="715" y="212"/>
                    </a:lnTo>
                    <a:lnTo>
                      <a:pt x="715" y="202"/>
                    </a:lnTo>
                    <a:lnTo>
                      <a:pt x="723" y="194"/>
                    </a:lnTo>
                    <a:lnTo>
                      <a:pt x="705" y="194"/>
                    </a:lnTo>
                    <a:lnTo>
                      <a:pt x="697" y="202"/>
                    </a:lnTo>
                    <a:lnTo>
                      <a:pt x="679" y="202"/>
                    </a:lnTo>
                    <a:lnTo>
                      <a:pt x="661" y="212"/>
                    </a:lnTo>
                    <a:lnTo>
                      <a:pt x="635" y="212"/>
                    </a:lnTo>
                    <a:lnTo>
                      <a:pt x="618" y="220"/>
                    </a:lnTo>
                    <a:lnTo>
                      <a:pt x="600" y="220"/>
                    </a:lnTo>
                    <a:lnTo>
                      <a:pt x="582" y="220"/>
                    </a:lnTo>
                    <a:lnTo>
                      <a:pt x="582" y="229"/>
                    </a:lnTo>
                    <a:lnTo>
                      <a:pt x="573" y="238"/>
                    </a:lnTo>
                    <a:lnTo>
                      <a:pt x="573" y="247"/>
                    </a:lnTo>
                    <a:lnTo>
                      <a:pt x="565" y="255"/>
                    </a:lnTo>
                    <a:lnTo>
                      <a:pt x="565" y="264"/>
                    </a:lnTo>
                    <a:lnTo>
                      <a:pt x="555" y="273"/>
                    </a:lnTo>
                    <a:lnTo>
                      <a:pt x="555" y="281"/>
                    </a:lnTo>
                    <a:lnTo>
                      <a:pt x="547" y="291"/>
                    </a:lnTo>
                    <a:lnTo>
                      <a:pt x="547" y="281"/>
                    </a:lnTo>
                    <a:lnTo>
                      <a:pt x="547" y="273"/>
                    </a:lnTo>
                    <a:lnTo>
                      <a:pt x="547" y="264"/>
                    </a:lnTo>
                    <a:lnTo>
                      <a:pt x="547" y="255"/>
                    </a:lnTo>
                    <a:lnTo>
                      <a:pt x="547" y="238"/>
                    </a:lnTo>
                    <a:lnTo>
                      <a:pt x="555" y="229"/>
                    </a:lnTo>
                    <a:lnTo>
                      <a:pt x="555" y="220"/>
                    </a:lnTo>
                    <a:lnTo>
                      <a:pt x="555" y="212"/>
                    </a:lnTo>
                    <a:lnTo>
                      <a:pt x="547" y="229"/>
                    </a:lnTo>
                    <a:lnTo>
                      <a:pt x="529" y="247"/>
                    </a:lnTo>
                    <a:lnTo>
                      <a:pt x="511" y="264"/>
                    </a:lnTo>
                    <a:lnTo>
                      <a:pt x="494" y="291"/>
                    </a:lnTo>
                    <a:lnTo>
                      <a:pt x="476" y="317"/>
                    </a:lnTo>
                    <a:lnTo>
                      <a:pt x="450" y="335"/>
                    </a:lnTo>
                    <a:lnTo>
                      <a:pt x="441" y="352"/>
                    </a:lnTo>
                    <a:lnTo>
                      <a:pt x="441" y="212"/>
                    </a:lnTo>
                    <a:lnTo>
                      <a:pt x="335" y="308"/>
                    </a:lnTo>
                    <a:lnTo>
                      <a:pt x="335" y="255"/>
                    </a:lnTo>
                    <a:lnTo>
                      <a:pt x="326" y="281"/>
                    </a:lnTo>
                    <a:lnTo>
                      <a:pt x="308" y="299"/>
                    </a:lnTo>
                    <a:lnTo>
                      <a:pt x="292" y="326"/>
                    </a:lnTo>
                    <a:lnTo>
                      <a:pt x="274" y="344"/>
                    </a:lnTo>
                    <a:lnTo>
                      <a:pt x="256" y="361"/>
                    </a:lnTo>
                    <a:lnTo>
                      <a:pt x="247" y="388"/>
                    </a:lnTo>
                    <a:lnTo>
                      <a:pt x="229" y="414"/>
                    </a:lnTo>
                    <a:lnTo>
                      <a:pt x="221" y="441"/>
                    </a:lnTo>
                    <a:lnTo>
                      <a:pt x="221" y="361"/>
                    </a:lnTo>
                    <a:lnTo>
                      <a:pt x="221" y="335"/>
                    </a:lnTo>
                    <a:lnTo>
                      <a:pt x="221" y="352"/>
                    </a:lnTo>
                    <a:lnTo>
                      <a:pt x="221" y="405"/>
                    </a:lnTo>
                    <a:lnTo>
                      <a:pt x="211" y="475"/>
                    </a:lnTo>
                    <a:lnTo>
                      <a:pt x="203" y="546"/>
                    </a:lnTo>
                    <a:lnTo>
                      <a:pt x="185" y="617"/>
                    </a:lnTo>
                    <a:lnTo>
                      <a:pt x="159" y="661"/>
                    </a:lnTo>
                    <a:lnTo>
                      <a:pt x="150" y="643"/>
                    </a:lnTo>
                    <a:lnTo>
                      <a:pt x="142" y="625"/>
                    </a:lnTo>
                    <a:lnTo>
                      <a:pt x="142" y="590"/>
                    </a:lnTo>
                    <a:lnTo>
                      <a:pt x="142" y="564"/>
                    </a:lnTo>
                    <a:lnTo>
                      <a:pt x="142" y="520"/>
                    </a:lnTo>
                    <a:lnTo>
                      <a:pt x="142" y="485"/>
                    </a:lnTo>
                    <a:lnTo>
                      <a:pt x="150" y="459"/>
                    </a:lnTo>
                    <a:lnTo>
                      <a:pt x="150" y="431"/>
                    </a:lnTo>
                    <a:lnTo>
                      <a:pt x="115" y="459"/>
                    </a:lnTo>
                    <a:lnTo>
                      <a:pt x="97" y="475"/>
                    </a:lnTo>
                    <a:lnTo>
                      <a:pt x="89" y="467"/>
                    </a:lnTo>
                    <a:lnTo>
                      <a:pt x="79" y="459"/>
                    </a:lnTo>
                    <a:lnTo>
                      <a:pt x="89" y="431"/>
                    </a:lnTo>
                    <a:lnTo>
                      <a:pt x="89" y="396"/>
                    </a:lnTo>
                    <a:lnTo>
                      <a:pt x="97" y="361"/>
                    </a:lnTo>
                    <a:lnTo>
                      <a:pt x="97" y="317"/>
                    </a:lnTo>
                    <a:lnTo>
                      <a:pt x="89" y="317"/>
                    </a:lnTo>
                    <a:lnTo>
                      <a:pt x="89" y="326"/>
                    </a:lnTo>
                    <a:lnTo>
                      <a:pt x="79" y="335"/>
                    </a:lnTo>
                    <a:lnTo>
                      <a:pt x="79" y="344"/>
                    </a:lnTo>
                    <a:lnTo>
                      <a:pt x="71" y="352"/>
                    </a:lnTo>
                    <a:lnTo>
                      <a:pt x="61" y="361"/>
                    </a:lnTo>
                    <a:lnTo>
                      <a:pt x="61" y="370"/>
                    </a:lnTo>
                    <a:lnTo>
                      <a:pt x="61" y="352"/>
                    </a:lnTo>
                    <a:lnTo>
                      <a:pt x="61" y="344"/>
                    </a:lnTo>
                    <a:lnTo>
                      <a:pt x="61" y="326"/>
                    </a:lnTo>
                    <a:lnTo>
                      <a:pt x="61" y="317"/>
                    </a:lnTo>
                    <a:lnTo>
                      <a:pt x="61" y="299"/>
                    </a:lnTo>
                    <a:lnTo>
                      <a:pt x="53" y="291"/>
                    </a:lnTo>
                    <a:lnTo>
                      <a:pt x="53" y="281"/>
                    </a:lnTo>
                    <a:lnTo>
                      <a:pt x="53" y="273"/>
                    </a:lnTo>
                    <a:lnTo>
                      <a:pt x="45" y="281"/>
                    </a:lnTo>
                    <a:lnTo>
                      <a:pt x="35" y="273"/>
                    </a:lnTo>
                    <a:lnTo>
                      <a:pt x="27" y="255"/>
                    </a:lnTo>
                    <a:lnTo>
                      <a:pt x="27" y="238"/>
                    </a:lnTo>
                    <a:lnTo>
                      <a:pt x="18" y="212"/>
                    </a:lnTo>
                    <a:lnTo>
                      <a:pt x="18" y="185"/>
                    </a:lnTo>
                    <a:lnTo>
                      <a:pt x="27" y="158"/>
                    </a:lnTo>
                    <a:lnTo>
                      <a:pt x="27" y="141"/>
                    </a:lnTo>
                    <a:close/>
                  </a:path>
                </a:pathLst>
              </a:custGeom>
              <a:solidFill>
                <a:srgbClr val="7F7F8C"/>
              </a:solidFill>
              <a:ln w="9525">
                <a:noFill/>
                <a:round/>
                <a:headEnd/>
                <a:tailEnd/>
              </a:ln>
            </p:spPr>
            <p:txBody>
              <a:bodyPr>
                <a:prstTxWarp prst="textNoShape">
                  <a:avLst/>
                </a:prstTxWarp>
              </a:bodyPr>
              <a:lstStyle/>
              <a:p>
                <a:endParaRPr lang="en-US"/>
              </a:p>
            </p:txBody>
          </p:sp>
          <p:sp>
            <p:nvSpPr>
              <p:cNvPr id="55396" name="Freeform 614"/>
              <p:cNvSpPr>
                <a:spLocks noChangeAspect="1"/>
              </p:cNvSpPr>
              <p:nvPr/>
            </p:nvSpPr>
            <p:spPr bwMode="auto">
              <a:xfrm>
                <a:off x="4262" y="2670"/>
                <a:ext cx="11" cy="17"/>
              </a:xfrm>
              <a:custGeom>
                <a:avLst/>
                <a:gdLst>
                  <a:gd name="T0" fmla="*/ 105 w 105"/>
                  <a:gd name="T1" fmla="*/ 177 h 177"/>
                  <a:gd name="T2" fmla="*/ 0 w 105"/>
                  <a:gd name="T3" fmla="*/ 27 h 177"/>
                  <a:gd name="T4" fmla="*/ 8 w 105"/>
                  <a:gd name="T5" fmla="*/ 0 h 177"/>
                  <a:gd name="T6" fmla="*/ 44 w 105"/>
                  <a:gd name="T7" fmla="*/ 35 h 177"/>
                  <a:gd name="T8" fmla="*/ 105 w 105"/>
                  <a:gd name="T9" fmla="*/ 177 h 177"/>
                  <a:gd name="T10" fmla="*/ 0 60000 65536"/>
                  <a:gd name="T11" fmla="*/ 0 60000 65536"/>
                  <a:gd name="T12" fmla="*/ 0 60000 65536"/>
                  <a:gd name="T13" fmla="*/ 0 60000 65536"/>
                  <a:gd name="T14" fmla="*/ 0 60000 65536"/>
                  <a:gd name="T15" fmla="*/ 0 w 105"/>
                  <a:gd name="T16" fmla="*/ 0 h 177"/>
                  <a:gd name="T17" fmla="*/ 105 w 105"/>
                  <a:gd name="T18" fmla="*/ 177 h 177"/>
                </a:gdLst>
                <a:ahLst/>
                <a:cxnLst>
                  <a:cxn ang="T10">
                    <a:pos x="T0" y="T1"/>
                  </a:cxn>
                  <a:cxn ang="T11">
                    <a:pos x="T2" y="T3"/>
                  </a:cxn>
                  <a:cxn ang="T12">
                    <a:pos x="T4" y="T5"/>
                  </a:cxn>
                  <a:cxn ang="T13">
                    <a:pos x="T6" y="T7"/>
                  </a:cxn>
                  <a:cxn ang="T14">
                    <a:pos x="T8" y="T9"/>
                  </a:cxn>
                </a:cxnLst>
                <a:rect l="T15" t="T16" r="T17" b="T18"/>
                <a:pathLst>
                  <a:path w="105" h="177">
                    <a:moveTo>
                      <a:pt x="105" y="177"/>
                    </a:moveTo>
                    <a:lnTo>
                      <a:pt x="0" y="27"/>
                    </a:lnTo>
                    <a:lnTo>
                      <a:pt x="8" y="0"/>
                    </a:lnTo>
                    <a:lnTo>
                      <a:pt x="44" y="35"/>
                    </a:lnTo>
                    <a:lnTo>
                      <a:pt x="105" y="177"/>
                    </a:lnTo>
                    <a:close/>
                  </a:path>
                </a:pathLst>
              </a:custGeom>
              <a:solidFill>
                <a:srgbClr val="000000"/>
              </a:solidFill>
              <a:ln w="9525">
                <a:noFill/>
                <a:round/>
                <a:headEnd/>
                <a:tailEnd/>
              </a:ln>
            </p:spPr>
            <p:txBody>
              <a:bodyPr>
                <a:prstTxWarp prst="textNoShape">
                  <a:avLst/>
                </a:prstTxWarp>
              </a:bodyPr>
              <a:lstStyle/>
              <a:p>
                <a:endParaRPr lang="en-US"/>
              </a:p>
            </p:txBody>
          </p:sp>
          <p:sp>
            <p:nvSpPr>
              <p:cNvPr id="55397" name="Freeform 615"/>
              <p:cNvSpPr>
                <a:spLocks noChangeAspect="1"/>
              </p:cNvSpPr>
              <p:nvPr/>
            </p:nvSpPr>
            <p:spPr bwMode="auto">
              <a:xfrm>
                <a:off x="4336" y="2674"/>
                <a:ext cx="6" cy="15"/>
              </a:xfrm>
              <a:custGeom>
                <a:avLst/>
                <a:gdLst>
                  <a:gd name="T0" fmla="*/ 27 w 62"/>
                  <a:gd name="T1" fmla="*/ 106 h 151"/>
                  <a:gd name="T2" fmla="*/ 35 w 62"/>
                  <a:gd name="T3" fmla="*/ 151 h 151"/>
                  <a:gd name="T4" fmla="*/ 0 w 62"/>
                  <a:gd name="T5" fmla="*/ 151 h 151"/>
                  <a:gd name="T6" fmla="*/ 0 w 62"/>
                  <a:gd name="T7" fmla="*/ 36 h 151"/>
                  <a:gd name="T8" fmla="*/ 9 w 62"/>
                  <a:gd name="T9" fmla="*/ 0 h 151"/>
                  <a:gd name="T10" fmla="*/ 62 w 62"/>
                  <a:gd name="T11" fmla="*/ 27 h 151"/>
                  <a:gd name="T12" fmla="*/ 27 w 62"/>
                  <a:gd name="T13" fmla="*/ 106 h 151"/>
                  <a:gd name="T14" fmla="*/ 0 60000 65536"/>
                  <a:gd name="T15" fmla="*/ 0 60000 65536"/>
                  <a:gd name="T16" fmla="*/ 0 60000 65536"/>
                  <a:gd name="T17" fmla="*/ 0 60000 65536"/>
                  <a:gd name="T18" fmla="*/ 0 60000 65536"/>
                  <a:gd name="T19" fmla="*/ 0 60000 65536"/>
                  <a:gd name="T20" fmla="*/ 0 60000 65536"/>
                  <a:gd name="T21" fmla="*/ 0 w 62"/>
                  <a:gd name="T22" fmla="*/ 0 h 151"/>
                  <a:gd name="T23" fmla="*/ 62 w 62"/>
                  <a:gd name="T24" fmla="*/ 151 h 15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62" h="151">
                    <a:moveTo>
                      <a:pt x="27" y="106"/>
                    </a:moveTo>
                    <a:lnTo>
                      <a:pt x="35" y="151"/>
                    </a:lnTo>
                    <a:lnTo>
                      <a:pt x="0" y="151"/>
                    </a:lnTo>
                    <a:lnTo>
                      <a:pt x="0" y="36"/>
                    </a:lnTo>
                    <a:lnTo>
                      <a:pt x="9" y="0"/>
                    </a:lnTo>
                    <a:lnTo>
                      <a:pt x="62" y="27"/>
                    </a:lnTo>
                    <a:lnTo>
                      <a:pt x="27" y="106"/>
                    </a:lnTo>
                    <a:close/>
                  </a:path>
                </a:pathLst>
              </a:custGeom>
              <a:solidFill>
                <a:srgbClr val="000000"/>
              </a:solidFill>
              <a:ln w="9525">
                <a:noFill/>
                <a:round/>
                <a:headEnd/>
                <a:tailEnd/>
              </a:ln>
            </p:spPr>
            <p:txBody>
              <a:bodyPr>
                <a:prstTxWarp prst="textNoShape">
                  <a:avLst/>
                </a:prstTxWarp>
              </a:bodyPr>
              <a:lstStyle/>
              <a:p>
                <a:endParaRPr lang="en-US"/>
              </a:p>
            </p:txBody>
          </p:sp>
          <p:sp>
            <p:nvSpPr>
              <p:cNvPr id="55398" name="Freeform 616"/>
              <p:cNvSpPr>
                <a:spLocks noChangeAspect="1"/>
              </p:cNvSpPr>
              <p:nvPr/>
            </p:nvSpPr>
            <p:spPr bwMode="auto">
              <a:xfrm>
                <a:off x="4258" y="2680"/>
                <a:ext cx="8" cy="25"/>
              </a:xfrm>
              <a:custGeom>
                <a:avLst/>
                <a:gdLst>
                  <a:gd name="T0" fmla="*/ 53 w 89"/>
                  <a:gd name="T1" fmla="*/ 35 h 247"/>
                  <a:gd name="T2" fmla="*/ 53 w 89"/>
                  <a:gd name="T3" fmla="*/ 123 h 247"/>
                  <a:gd name="T4" fmla="*/ 89 w 89"/>
                  <a:gd name="T5" fmla="*/ 220 h 247"/>
                  <a:gd name="T6" fmla="*/ 89 w 89"/>
                  <a:gd name="T7" fmla="*/ 247 h 247"/>
                  <a:gd name="T8" fmla="*/ 53 w 89"/>
                  <a:gd name="T9" fmla="*/ 220 h 247"/>
                  <a:gd name="T10" fmla="*/ 27 w 89"/>
                  <a:gd name="T11" fmla="*/ 71 h 247"/>
                  <a:gd name="T12" fmla="*/ 0 w 89"/>
                  <a:gd name="T13" fmla="*/ 35 h 247"/>
                  <a:gd name="T14" fmla="*/ 18 w 89"/>
                  <a:gd name="T15" fmla="*/ 0 h 247"/>
                  <a:gd name="T16" fmla="*/ 36 w 89"/>
                  <a:gd name="T17" fmla="*/ 18 h 247"/>
                  <a:gd name="T18" fmla="*/ 53 w 89"/>
                  <a:gd name="T19" fmla="*/ 35 h 24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9"/>
                  <a:gd name="T31" fmla="*/ 0 h 247"/>
                  <a:gd name="T32" fmla="*/ 89 w 89"/>
                  <a:gd name="T33" fmla="*/ 247 h 24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9" h="247">
                    <a:moveTo>
                      <a:pt x="53" y="35"/>
                    </a:moveTo>
                    <a:lnTo>
                      <a:pt x="53" y="123"/>
                    </a:lnTo>
                    <a:lnTo>
                      <a:pt x="89" y="220"/>
                    </a:lnTo>
                    <a:lnTo>
                      <a:pt x="89" y="247"/>
                    </a:lnTo>
                    <a:lnTo>
                      <a:pt x="53" y="220"/>
                    </a:lnTo>
                    <a:lnTo>
                      <a:pt x="27" y="71"/>
                    </a:lnTo>
                    <a:lnTo>
                      <a:pt x="0" y="35"/>
                    </a:lnTo>
                    <a:lnTo>
                      <a:pt x="18" y="0"/>
                    </a:lnTo>
                    <a:lnTo>
                      <a:pt x="36" y="18"/>
                    </a:lnTo>
                    <a:lnTo>
                      <a:pt x="53" y="35"/>
                    </a:lnTo>
                    <a:close/>
                  </a:path>
                </a:pathLst>
              </a:custGeom>
              <a:solidFill>
                <a:srgbClr val="000000"/>
              </a:solidFill>
              <a:ln w="9525">
                <a:noFill/>
                <a:round/>
                <a:headEnd/>
                <a:tailEnd/>
              </a:ln>
            </p:spPr>
            <p:txBody>
              <a:bodyPr>
                <a:prstTxWarp prst="textNoShape">
                  <a:avLst/>
                </a:prstTxWarp>
              </a:bodyPr>
              <a:lstStyle/>
              <a:p>
                <a:endParaRPr lang="en-US"/>
              </a:p>
            </p:txBody>
          </p:sp>
          <p:sp>
            <p:nvSpPr>
              <p:cNvPr id="55399" name="Freeform 617"/>
              <p:cNvSpPr>
                <a:spLocks noChangeAspect="1"/>
              </p:cNvSpPr>
              <p:nvPr/>
            </p:nvSpPr>
            <p:spPr bwMode="auto">
              <a:xfrm>
                <a:off x="4221" y="2690"/>
                <a:ext cx="7" cy="9"/>
              </a:xfrm>
              <a:custGeom>
                <a:avLst/>
                <a:gdLst>
                  <a:gd name="T0" fmla="*/ 80 w 80"/>
                  <a:gd name="T1" fmla="*/ 88 h 88"/>
                  <a:gd name="T2" fmla="*/ 54 w 80"/>
                  <a:gd name="T3" fmla="*/ 88 h 88"/>
                  <a:gd name="T4" fmla="*/ 44 w 80"/>
                  <a:gd name="T5" fmla="*/ 61 h 88"/>
                  <a:gd name="T6" fmla="*/ 44 w 80"/>
                  <a:gd name="T7" fmla="*/ 53 h 88"/>
                  <a:gd name="T8" fmla="*/ 36 w 80"/>
                  <a:gd name="T9" fmla="*/ 44 h 88"/>
                  <a:gd name="T10" fmla="*/ 0 w 80"/>
                  <a:gd name="T11" fmla="*/ 44 h 88"/>
                  <a:gd name="T12" fmla="*/ 9 w 80"/>
                  <a:gd name="T13" fmla="*/ 0 h 88"/>
                  <a:gd name="T14" fmla="*/ 80 w 80"/>
                  <a:gd name="T15" fmla="*/ 71 h 88"/>
                  <a:gd name="T16" fmla="*/ 80 w 80"/>
                  <a:gd name="T17" fmla="*/ 88 h 8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0"/>
                  <a:gd name="T28" fmla="*/ 0 h 88"/>
                  <a:gd name="T29" fmla="*/ 80 w 80"/>
                  <a:gd name="T30" fmla="*/ 88 h 8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0" h="88">
                    <a:moveTo>
                      <a:pt x="80" y="88"/>
                    </a:moveTo>
                    <a:lnTo>
                      <a:pt x="54" y="88"/>
                    </a:lnTo>
                    <a:lnTo>
                      <a:pt x="44" y="61"/>
                    </a:lnTo>
                    <a:lnTo>
                      <a:pt x="44" y="53"/>
                    </a:lnTo>
                    <a:lnTo>
                      <a:pt x="36" y="44"/>
                    </a:lnTo>
                    <a:lnTo>
                      <a:pt x="0" y="44"/>
                    </a:lnTo>
                    <a:lnTo>
                      <a:pt x="9" y="0"/>
                    </a:lnTo>
                    <a:lnTo>
                      <a:pt x="80" y="71"/>
                    </a:lnTo>
                    <a:lnTo>
                      <a:pt x="80" y="88"/>
                    </a:lnTo>
                    <a:close/>
                  </a:path>
                </a:pathLst>
              </a:custGeom>
              <a:solidFill>
                <a:srgbClr val="000000"/>
              </a:solidFill>
              <a:ln w="9525">
                <a:noFill/>
                <a:round/>
                <a:headEnd/>
                <a:tailEnd/>
              </a:ln>
            </p:spPr>
            <p:txBody>
              <a:bodyPr>
                <a:prstTxWarp prst="textNoShape">
                  <a:avLst/>
                </a:prstTxWarp>
              </a:bodyPr>
              <a:lstStyle/>
              <a:p>
                <a:endParaRPr lang="en-US"/>
              </a:p>
            </p:txBody>
          </p:sp>
          <p:sp>
            <p:nvSpPr>
              <p:cNvPr id="55400" name="Freeform 618"/>
              <p:cNvSpPr>
                <a:spLocks noChangeAspect="1"/>
              </p:cNvSpPr>
              <p:nvPr/>
            </p:nvSpPr>
            <p:spPr bwMode="auto">
              <a:xfrm>
                <a:off x="4247" y="2690"/>
                <a:ext cx="4" cy="20"/>
              </a:xfrm>
              <a:custGeom>
                <a:avLst/>
                <a:gdLst>
                  <a:gd name="T0" fmla="*/ 44 w 44"/>
                  <a:gd name="T1" fmla="*/ 141 h 203"/>
                  <a:gd name="T2" fmla="*/ 44 w 44"/>
                  <a:gd name="T3" fmla="*/ 185 h 203"/>
                  <a:gd name="T4" fmla="*/ 26 w 44"/>
                  <a:gd name="T5" fmla="*/ 203 h 203"/>
                  <a:gd name="T6" fmla="*/ 18 w 44"/>
                  <a:gd name="T7" fmla="*/ 203 h 203"/>
                  <a:gd name="T8" fmla="*/ 8 w 44"/>
                  <a:gd name="T9" fmla="*/ 26 h 203"/>
                  <a:gd name="T10" fmla="*/ 0 w 44"/>
                  <a:gd name="T11" fmla="*/ 0 h 203"/>
                  <a:gd name="T12" fmla="*/ 26 w 44"/>
                  <a:gd name="T13" fmla="*/ 8 h 203"/>
                  <a:gd name="T14" fmla="*/ 44 w 44"/>
                  <a:gd name="T15" fmla="*/ 141 h 203"/>
                  <a:gd name="T16" fmla="*/ 0 60000 65536"/>
                  <a:gd name="T17" fmla="*/ 0 60000 65536"/>
                  <a:gd name="T18" fmla="*/ 0 60000 65536"/>
                  <a:gd name="T19" fmla="*/ 0 60000 65536"/>
                  <a:gd name="T20" fmla="*/ 0 60000 65536"/>
                  <a:gd name="T21" fmla="*/ 0 60000 65536"/>
                  <a:gd name="T22" fmla="*/ 0 60000 65536"/>
                  <a:gd name="T23" fmla="*/ 0 60000 65536"/>
                  <a:gd name="T24" fmla="*/ 0 w 44"/>
                  <a:gd name="T25" fmla="*/ 0 h 203"/>
                  <a:gd name="T26" fmla="*/ 44 w 44"/>
                  <a:gd name="T27" fmla="*/ 203 h 20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 h="203">
                    <a:moveTo>
                      <a:pt x="44" y="141"/>
                    </a:moveTo>
                    <a:lnTo>
                      <a:pt x="44" y="185"/>
                    </a:lnTo>
                    <a:lnTo>
                      <a:pt x="26" y="203"/>
                    </a:lnTo>
                    <a:lnTo>
                      <a:pt x="18" y="203"/>
                    </a:lnTo>
                    <a:lnTo>
                      <a:pt x="8" y="26"/>
                    </a:lnTo>
                    <a:lnTo>
                      <a:pt x="0" y="0"/>
                    </a:lnTo>
                    <a:lnTo>
                      <a:pt x="26" y="8"/>
                    </a:lnTo>
                    <a:lnTo>
                      <a:pt x="44" y="141"/>
                    </a:lnTo>
                    <a:close/>
                  </a:path>
                </a:pathLst>
              </a:custGeom>
              <a:solidFill>
                <a:srgbClr val="000000"/>
              </a:solidFill>
              <a:ln w="9525">
                <a:noFill/>
                <a:round/>
                <a:headEnd/>
                <a:tailEnd/>
              </a:ln>
            </p:spPr>
            <p:txBody>
              <a:bodyPr>
                <a:prstTxWarp prst="textNoShape">
                  <a:avLst/>
                </a:prstTxWarp>
              </a:bodyPr>
              <a:lstStyle/>
              <a:p>
                <a:endParaRPr lang="en-US"/>
              </a:p>
            </p:txBody>
          </p:sp>
          <p:sp>
            <p:nvSpPr>
              <p:cNvPr id="55401" name="Freeform 619"/>
              <p:cNvSpPr>
                <a:spLocks noChangeAspect="1"/>
              </p:cNvSpPr>
              <p:nvPr/>
            </p:nvSpPr>
            <p:spPr bwMode="auto">
              <a:xfrm>
                <a:off x="4377" y="2691"/>
                <a:ext cx="8" cy="10"/>
              </a:xfrm>
              <a:custGeom>
                <a:avLst/>
                <a:gdLst>
                  <a:gd name="T0" fmla="*/ 18 w 87"/>
                  <a:gd name="T1" fmla="*/ 106 h 106"/>
                  <a:gd name="T2" fmla="*/ 0 w 87"/>
                  <a:gd name="T3" fmla="*/ 106 h 106"/>
                  <a:gd name="T4" fmla="*/ 61 w 87"/>
                  <a:gd name="T5" fmla="*/ 0 h 106"/>
                  <a:gd name="T6" fmla="*/ 87 w 87"/>
                  <a:gd name="T7" fmla="*/ 0 h 106"/>
                  <a:gd name="T8" fmla="*/ 18 w 87"/>
                  <a:gd name="T9" fmla="*/ 106 h 106"/>
                  <a:gd name="T10" fmla="*/ 0 60000 65536"/>
                  <a:gd name="T11" fmla="*/ 0 60000 65536"/>
                  <a:gd name="T12" fmla="*/ 0 60000 65536"/>
                  <a:gd name="T13" fmla="*/ 0 60000 65536"/>
                  <a:gd name="T14" fmla="*/ 0 60000 65536"/>
                  <a:gd name="T15" fmla="*/ 0 w 87"/>
                  <a:gd name="T16" fmla="*/ 0 h 106"/>
                  <a:gd name="T17" fmla="*/ 87 w 87"/>
                  <a:gd name="T18" fmla="*/ 106 h 106"/>
                </a:gdLst>
                <a:ahLst/>
                <a:cxnLst>
                  <a:cxn ang="T10">
                    <a:pos x="T0" y="T1"/>
                  </a:cxn>
                  <a:cxn ang="T11">
                    <a:pos x="T2" y="T3"/>
                  </a:cxn>
                  <a:cxn ang="T12">
                    <a:pos x="T4" y="T5"/>
                  </a:cxn>
                  <a:cxn ang="T13">
                    <a:pos x="T6" y="T7"/>
                  </a:cxn>
                  <a:cxn ang="T14">
                    <a:pos x="T8" y="T9"/>
                  </a:cxn>
                </a:cxnLst>
                <a:rect l="T15" t="T16" r="T17" b="T18"/>
                <a:pathLst>
                  <a:path w="87" h="106">
                    <a:moveTo>
                      <a:pt x="18" y="106"/>
                    </a:moveTo>
                    <a:lnTo>
                      <a:pt x="0" y="106"/>
                    </a:lnTo>
                    <a:lnTo>
                      <a:pt x="61" y="0"/>
                    </a:lnTo>
                    <a:lnTo>
                      <a:pt x="87" y="0"/>
                    </a:lnTo>
                    <a:lnTo>
                      <a:pt x="18" y="106"/>
                    </a:lnTo>
                    <a:close/>
                  </a:path>
                </a:pathLst>
              </a:custGeom>
              <a:solidFill>
                <a:srgbClr val="000000"/>
              </a:solidFill>
              <a:ln w="9525">
                <a:noFill/>
                <a:round/>
                <a:headEnd/>
                <a:tailEnd/>
              </a:ln>
            </p:spPr>
            <p:txBody>
              <a:bodyPr>
                <a:prstTxWarp prst="textNoShape">
                  <a:avLst/>
                </a:prstTxWarp>
              </a:bodyPr>
              <a:lstStyle/>
              <a:p>
                <a:endParaRPr lang="en-US"/>
              </a:p>
            </p:txBody>
          </p:sp>
          <p:sp>
            <p:nvSpPr>
              <p:cNvPr id="55402" name="Freeform 620"/>
              <p:cNvSpPr>
                <a:spLocks noChangeAspect="1"/>
              </p:cNvSpPr>
              <p:nvPr/>
            </p:nvSpPr>
            <p:spPr bwMode="auto">
              <a:xfrm>
                <a:off x="4385" y="2691"/>
                <a:ext cx="17" cy="10"/>
              </a:xfrm>
              <a:custGeom>
                <a:avLst/>
                <a:gdLst>
                  <a:gd name="T0" fmla="*/ 176 w 176"/>
                  <a:gd name="T1" fmla="*/ 10 h 106"/>
                  <a:gd name="T2" fmla="*/ 132 w 176"/>
                  <a:gd name="T3" fmla="*/ 53 h 106"/>
                  <a:gd name="T4" fmla="*/ 8 w 176"/>
                  <a:gd name="T5" fmla="*/ 106 h 106"/>
                  <a:gd name="T6" fmla="*/ 0 w 176"/>
                  <a:gd name="T7" fmla="*/ 89 h 106"/>
                  <a:gd name="T8" fmla="*/ 150 w 176"/>
                  <a:gd name="T9" fmla="*/ 0 h 106"/>
                  <a:gd name="T10" fmla="*/ 168 w 176"/>
                  <a:gd name="T11" fmla="*/ 0 h 106"/>
                  <a:gd name="T12" fmla="*/ 176 w 176"/>
                  <a:gd name="T13" fmla="*/ 10 h 106"/>
                  <a:gd name="T14" fmla="*/ 0 60000 65536"/>
                  <a:gd name="T15" fmla="*/ 0 60000 65536"/>
                  <a:gd name="T16" fmla="*/ 0 60000 65536"/>
                  <a:gd name="T17" fmla="*/ 0 60000 65536"/>
                  <a:gd name="T18" fmla="*/ 0 60000 65536"/>
                  <a:gd name="T19" fmla="*/ 0 60000 65536"/>
                  <a:gd name="T20" fmla="*/ 0 60000 65536"/>
                  <a:gd name="T21" fmla="*/ 0 w 176"/>
                  <a:gd name="T22" fmla="*/ 0 h 106"/>
                  <a:gd name="T23" fmla="*/ 176 w 176"/>
                  <a:gd name="T24" fmla="*/ 106 h 10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76" h="106">
                    <a:moveTo>
                      <a:pt x="176" y="10"/>
                    </a:moveTo>
                    <a:lnTo>
                      <a:pt x="132" y="53"/>
                    </a:lnTo>
                    <a:lnTo>
                      <a:pt x="8" y="106"/>
                    </a:lnTo>
                    <a:lnTo>
                      <a:pt x="0" y="89"/>
                    </a:lnTo>
                    <a:lnTo>
                      <a:pt x="150" y="0"/>
                    </a:lnTo>
                    <a:lnTo>
                      <a:pt x="168" y="0"/>
                    </a:lnTo>
                    <a:lnTo>
                      <a:pt x="176" y="10"/>
                    </a:lnTo>
                    <a:close/>
                  </a:path>
                </a:pathLst>
              </a:custGeom>
              <a:solidFill>
                <a:srgbClr val="000000"/>
              </a:solidFill>
              <a:ln w="9525">
                <a:noFill/>
                <a:round/>
                <a:headEnd/>
                <a:tailEnd/>
              </a:ln>
            </p:spPr>
            <p:txBody>
              <a:bodyPr>
                <a:prstTxWarp prst="textNoShape">
                  <a:avLst/>
                </a:prstTxWarp>
              </a:bodyPr>
              <a:lstStyle/>
              <a:p>
                <a:endParaRPr lang="en-US"/>
              </a:p>
            </p:txBody>
          </p:sp>
          <p:sp>
            <p:nvSpPr>
              <p:cNvPr id="55403" name="Freeform 621"/>
              <p:cNvSpPr>
                <a:spLocks noChangeAspect="1"/>
              </p:cNvSpPr>
              <p:nvPr/>
            </p:nvSpPr>
            <p:spPr bwMode="auto">
              <a:xfrm>
                <a:off x="4213" y="2695"/>
                <a:ext cx="3" cy="3"/>
              </a:xfrm>
              <a:custGeom>
                <a:avLst/>
                <a:gdLst>
                  <a:gd name="T0" fmla="*/ 35 w 35"/>
                  <a:gd name="T1" fmla="*/ 8 h 26"/>
                  <a:gd name="T2" fmla="*/ 35 w 35"/>
                  <a:gd name="T3" fmla="*/ 26 h 26"/>
                  <a:gd name="T4" fmla="*/ 0 w 35"/>
                  <a:gd name="T5" fmla="*/ 26 h 26"/>
                  <a:gd name="T6" fmla="*/ 0 w 35"/>
                  <a:gd name="T7" fmla="*/ 0 h 26"/>
                  <a:gd name="T8" fmla="*/ 18 w 35"/>
                  <a:gd name="T9" fmla="*/ 0 h 26"/>
                  <a:gd name="T10" fmla="*/ 35 w 35"/>
                  <a:gd name="T11" fmla="*/ 8 h 26"/>
                  <a:gd name="T12" fmla="*/ 0 60000 65536"/>
                  <a:gd name="T13" fmla="*/ 0 60000 65536"/>
                  <a:gd name="T14" fmla="*/ 0 60000 65536"/>
                  <a:gd name="T15" fmla="*/ 0 60000 65536"/>
                  <a:gd name="T16" fmla="*/ 0 60000 65536"/>
                  <a:gd name="T17" fmla="*/ 0 60000 65536"/>
                  <a:gd name="T18" fmla="*/ 0 w 35"/>
                  <a:gd name="T19" fmla="*/ 0 h 26"/>
                  <a:gd name="T20" fmla="*/ 35 w 35"/>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35" h="26">
                    <a:moveTo>
                      <a:pt x="35" y="8"/>
                    </a:moveTo>
                    <a:lnTo>
                      <a:pt x="35" y="26"/>
                    </a:lnTo>
                    <a:lnTo>
                      <a:pt x="0" y="26"/>
                    </a:lnTo>
                    <a:lnTo>
                      <a:pt x="0" y="0"/>
                    </a:lnTo>
                    <a:lnTo>
                      <a:pt x="18" y="0"/>
                    </a:lnTo>
                    <a:lnTo>
                      <a:pt x="35" y="8"/>
                    </a:lnTo>
                    <a:close/>
                  </a:path>
                </a:pathLst>
              </a:custGeom>
              <a:solidFill>
                <a:srgbClr val="000000"/>
              </a:solidFill>
              <a:ln w="9525">
                <a:noFill/>
                <a:round/>
                <a:headEnd/>
                <a:tailEnd/>
              </a:ln>
            </p:spPr>
            <p:txBody>
              <a:bodyPr>
                <a:prstTxWarp prst="textNoShape">
                  <a:avLst/>
                </a:prstTxWarp>
              </a:bodyPr>
              <a:lstStyle/>
              <a:p>
                <a:endParaRPr lang="en-US"/>
              </a:p>
            </p:txBody>
          </p:sp>
          <p:sp>
            <p:nvSpPr>
              <p:cNvPr id="55404" name="Freeform 622"/>
              <p:cNvSpPr>
                <a:spLocks noChangeAspect="1"/>
              </p:cNvSpPr>
              <p:nvPr/>
            </p:nvSpPr>
            <p:spPr bwMode="auto">
              <a:xfrm>
                <a:off x="4345" y="2697"/>
                <a:ext cx="6" cy="16"/>
              </a:xfrm>
              <a:custGeom>
                <a:avLst/>
                <a:gdLst>
                  <a:gd name="T0" fmla="*/ 62 w 62"/>
                  <a:gd name="T1" fmla="*/ 43 h 158"/>
                  <a:gd name="T2" fmla="*/ 18 w 62"/>
                  <a:gd name="T3" fmla="*/ 158 h 158"/>
                  <a:gd name="T4" fmla="*/ 0 w 62"/>
                  <a:gd name="T5" fmla="*/ 158 h 158"/>
                  <a:gd name="T6" fmla="*/ 26 w 62"/>
                  <a:gd name="T7" fmla="*/ 17 h 158"/>
                  <a:gd name="T8" fmla="*/ 36 w 62"/>
                  <a:gd name="T9" fmla="*/ 0 h 158"/>
                  <a:gd name="T10" fmla="*/ 62 w 62"/>
                  <a:gd name="T11" fmla="*/ 0 h 158"/>
                  <a:gd name="T12" fmla="*/ 62 w 62"/>
                  <a:gd name="T13" fmla="*/ 43 h 158"/>
                  <a:gd name="T14" fmla="*/ 0 60000 65536"/>
                  <a:gd name="T15" fmla="*/ 0 60000 65536"/>
                  <a:gd name="T16" fmla="*/ 0 60000 65536"/>
                  <a:gd name="T17" fmla="*/ 0 60000 65536"/>
                  <a:gd name="T18" fmla="*/ 0 60000 65536"/>
                  <a:gd name="T19" fmla="*/ 0 60000 65536"/>
                  <a:gd name="T20" fmla="*/ 0 60000 65536"/>
                  <a:gd name="T21" fmla="*/ 0 w 62"/>
                  <a:gd name="T22" fmla="*/ 0 h 158"/>
                  <a:gd name="T23" fmla="*/ 62 w 62"/>
                  <a:gd name="T24" fmla="*/ 158 h 15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62" h="158">
                    <a:moveTo>
                      <a:pt x="62" y="43"/>
                    </a:moveTo>
                    <a:lnTo>
                      <a:pt x="18" y="158"/>
                    </a:lnTo>
                    <a:lnTo>
                      <a:pt x="0" y="158"/>
                    </a:lnTo>
                    <a:lnTo>
                      <a:pt x="26" y="17"/>
                    </a:lnTo>
                    <a:lnTo>
                      <a:pt x="36" y="0"/>
                    </a:lnTo>
                    <a:lnTo>
                      <a:pt x="62" y="0"/>
                    </a:lnTo>
                    <a:lnTo>
                      <a:pt x="62" y="43"/>
                    </a:lnTo>
                    <a:close/>
                  </a:path>
                </a:pathLst>
              </a:custGeom>
              <a:solidFill>
                <a:srgbClr val="000000"/>
              </a:solidFill>
              <a:ln w="9525">
                <a:noFill/>
                <a:round/>
                <a:headEnd/>
                <a:tailEnd/>
              </a:ln>
            </p:spPr>
            <p:txBody>
              <a:bodyPr>
                <a:prstTxWarp prst="textNoShape">
                  <a:avLst/>
                </a:prstTxWarp>
              </a:bodyPr>
              <a:lstStyle/>
              <a:p>
                <a:endParaRPr lang="en-US"/>
              </a:p>
            </p:txBody>
          </p:sp>
          <p:sp>
            <p:nvSpPr>
              <p:cNvPr id="55405" name="Freeform 623"/>
              <p:cNvSpPr>
                <a:spLocks noChangeAspect="1"/>
              </p:cNvSpPr>
              <p:nvPr/>
            </p:nvSpPr>
            <p:spPr bwMode="auto">
              <a:xfrm>
                <a:off x="4358" y="2697"/>
                <a:ext cx="10" cy="22"/>
              </a:xfrm>
              <a:custGeom>
                <a:avLst/>
                <a:gdLst>
                  <a:gd name="T0" fmla="*/ 18 w 97"/>
                  <a:gd name="T1" fmla="*/ 149 h 220"/>
                  <a:gd name="T2" fmla="*/ 36 w 97"/>
                  <a:gd name="T3" fmla="*/ 220 h 220"/>
                  <a:gd name="T4" fmla="*/ 18 w 97"/>
                  <a:gd name="T5" fmla="*/ 220 h 220"/>
                  <a:gd name="T6" fmla="*/ 0 w 97"/>
                  <a:gd name="T7" fmla="*/ 166 h 220"/>
                  <a:gd name="T8" fmla="*/ 26 w 97"/>
                  <a:gd name="T9" fmla="*/ 61 h 220"/>
                  <a:gd name="T10" fmla="*/ 71 w 97"/>
                  <a:gd name="T11" fmla="*/ 0 h 220"/>
                  <a:gd name="T12" fmla="*/ 97 w 97"/>
                  <a:gd name="T13" fmla="*/ 0 h 220"/>
                  <a:gd name="T14" fmla="*/ 18 w 97"/>
                  <a:gd name="T15" fmla="*/ 149 h 220"/>
                  <a:gd name="T16" fmla="*/ 0 60000 65536"/>
                  <a:gd name="T17" fmla="*/ 0 60000 65536"/>
                  <a:gd name="T18" fmla="*/ 0 60000 65536"/>
                  <a:gd name="T19" fmla="*/ 0 60000 65536"/>
                  <a:gd name="T20" fmla="*/ 0 60000 65536"/>
                  <a:gd name="T21" fmla="*/ 0 60000 65536"/>
                  <a:gd name="T22" fmla="*/ 0 60000 65536"/>
                  <a:gd name="T23" fmla="*/ 0 60000 65536"/>
                  <a:gd name="T24" fmla="*/ 0 w 97"/>
                  <a:gd name="T25" fmla="*/ 0 h 220"/>
                  <a:gd name="T26" fmla="*/ 97 w 97"/>
                  <a:gd name="T27" fmla="*/ 220 h 2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7" h="220">
                    <a:moveTo>
                      <a:pt x="18" y="149"/>
                    </a:moveTo>
                    <a:lnTo>
                      <a:pt x="36" y="220"/>
                    </a:lnTo>
                    <a:lnTo>
                      <a:pt x="18" y="220"/>
                    </a:lnTo>
                    <a:lnTo>
                      <a:pt x="0" y="166"/>
                    </a:lnTo>
                    <a:lnTo>
                      <a:pt x="26" y="61"/>
                    </a:lnTo>
                    <a:lnTo>
                      <a:pt x="71" y="0"/>
                    </a:lnTo>
                    <a:lnTo>
                      <a:pt x="97" y="0"/>
                    </a:lnTo>
                    <a:lnTo>
                      <a:pt x="18" y="149"/>
                    </a:lnTo>
                    <a:close/>
                  </a:path>
                </a:pathLst>
              </a:custGeom>
              <a:solidFill>
                <a:srgbClr val="000000"/>
              </a:solidFill>
              <a:ln w="9525">
                <a:noFill/>
                <a:round/>
                <a:headEnd/>
                <a:tailEnd/>
              </a:ln>
            </p:spPr>
            <p:txBody>
              <a:bodyPr>
                <a:prstTxWarp prst="textNoShape">
                  <a:avLst/>
                </a:prstTxWarp>
              </a:bodyPr>
              <a:lstStyle/>
              <a:p>
                <a:endParaRPr lang="en-US"/>
              </a:p>
            </p:txBody>
          </p:sp>
          <p:sp>
            <p:nvSpPr>
              <p:cNvPr id="55406" name="Freeform 624"/>
              <p:cNvSpPr>
                <a:spLocks noChangeAspect="1"/>
              </p:cNvSpPr>
              <p:nvPr/>
            </p:nvSpPr>
            <p:spPr bwMode="auto">
              <a:xfrm>
                <a:off x="4230" y="2698"/>
                <a:ext cx="5" cy="15"/>
              </a:xfrm>
              <a:custGeom>
                <a:avLst/>
                <a:gdLst>
                  <a:gd name="T0" fmla="*/ 44 w 44"/>
                  <a:gd name="T1" fmla="*/ 89 h 150"/>
                  <a:gd name="T2" fmla="*/ 44 w 44"/>
                  <a:gd name="T3" fmla="*/ 150 h 150"/>
                  <a:gd name="T4" fmla="*/ 0 w 44"/>
                  <a:gd name="T5" fmla="*/ 35 h 150"/>
                  <a:gd name="T6" fmla="*/ 9 w 44"/>
                  <a:gd name="T7" fmla="*/ 0 h 150"/>
                  <a:gd name="T8" fmla="*/ 44 w 44"/>
                  <a:gd name="T9" fmla="*/ 0 h 150"/>
                  <a:gd name="T10" fmla="*/ 44 w 44"/>
                  <a:gd name="T11" fmla="*/ 89 h 150"/>
                  <a:gd name="T12" fmla="*/ 0 60000 65536"/>
                  <a:gd name="T13" fmla="*/ 0 60000 65536"/>
                  <a:gd name="T14" fmla="*/ 0 60000 65536"/>
                  <a:gd name="T15" fmla="*/ 0 60000 65536"/>
                  <a:gd name="T16" fmla="*/ 0 60000 65536"/>
                  <a:gd name="T17" fmla="*/ 0 60000 65536"/>
                  <a:gd name="T18" fmla="*/ 0 w 44"/>
                  <a:gd name="T19" fmla="*/ 0 h 150"/>
                  <a:gd name="T20" fmla="*/ 44 w 44"/>
                  <a:gd name="T21" fmla="*/ 150 h 150"/>
                </a:gdLst>
                <a:ahLst/>
                <a:cxnLst>
                  <a:cxn ang="T12">
                    <a:pos x="T0" y="T1"/>
                  </a:cxn>
                  <a:cxn ang="T13">
                    <a:pos x="T2" y="T3"/>
                  </a:cxn>
                  <a:cxn ang="T14">
                    <a:pos x="T4" y="T5"/>
                  </a:cxn>
                  <a:cxn ang="T15">
                    <a:pos x="T6" y="T7"/>
                  </a:cxn>
                  <a:cxn ang="T16">
                    <a:pos x="T8" y="T9"/>
                  </a:cxn>
                  <a:cxn ang="T17">
                    <a:pos x="T10" y="T11"/>
                  </a:cxn>
                </a:cxnLst>
                <a:rect l="T18" t="T19" r="T20" b="T21"/>
                <a:pathLst>
                  <a:path w="44" h="150">
                    <a:moveTo>
                      <a:pt x="44" y="89"/>
                    </a:moveTo>
                    <a:lnTo>
                      <a:pt x="44" y="150"/>
                    </a:lnTo>
                    <a:lnTo>
                      <a:pt x="0" y="35"/>
                    </a:lnTo>
                    <a:lnTo>
                      <a:pt x="9" y="0"/>
                    </a:lnTo>
                    <a:lnTo>
                      <a:pt x="44" y="0"/>
                    </a:lnTo>
                    <a:lnTo>
                      <a:pt x="44" y="89"/>
                    </a:lnTo>
                    <a:close/>
                  </a:path>
                </a:pathLst>
              </a:custGeom>
              <a:solidFill>
                <a:srgbClr val="000000"/>
              </a:solidFill>
              <a:ln w="9525">
                <a:noFill/>
                <a:round/>
                <a:headEnd/>
                <a:tailEnd/>
              </a:ln>
            </p:spPr>
            <p:txBody>
              <a:bodyPr>
                <a:prstTxWarp prst="textNoShape">
                  <a:avLst/>
                </a:prstTxWarp>
              </a:bodyPr>
              <a:lstStyle/>
              <a:p>
                <a:endParaRPr lang="en-US"/>
              </a:p>
            </p:txBody>
          </p:sp>
          <p:sp>
            <p:nvSpPr>
              <p:cNvPr id="55407" name="Freeform 625"/>
              <p:cNvSpPr>
                <a:spLocks noChangeAspect="1"/>
              </p:cNvSpPr>
              <p:nvPr/>
            </p:nvSpPr>
            <p:spPr bwMode="auto">
              <a:xfrm>
                <a:off x="4257" y="2698"/>
                <a:ext cx="9" cy="23"/>
              </a:xfrm>
              <a:custGeom>
                <a:avLst/>
                <a:gdLst>
                  <a:gd name="T0" fmla="*/ 97 w 97"/>
                  <a:gd name="T1" fmla="*/ 194 h 229"/>
                  <a:gd name="T2" fmla="*/ 87 w 97"/>
                  <a:gd name="T3" fmla="*/ 229 h 229"/>
                  <a:gd name="T4" fmla="*/ 70 w 97"/>
                  <a:gd name="T5" fmla="*/ 229 h 229"/>
                  <a:gd name="T6" fmla="*/ 0 w 97"/>
                  <a:gd name="T7" fmla="*/ 18 h 229"/>
                  <a:gd name="T8" fmla="*/ 8 w 97"/>
                  <a:gd name="T9" fmla="*/ 0 h 229"/>
                  <a:gd name="T10" fmla="*/ 44 w 97"/>
                  <a:gd name="T11" fmla="*/ 44 h 229"/>
                  <a:gd name="T12" fmla="*/ 97 w 97"/>
                  <a:gd name="T13" fmla="*/ 194 h 229"/>
                  <a:gd name="T14" fmla="*/ 0 60000 65536"/>
                  <a:gd name="T15" fmla="*/ 0 60000 65536"/>
                  <a:gd name="T16" fmla="*/ 0 60000 65536"/>
                  <a:gd name="T17" fmla="*/ 0 60000 65536"/>
                  <a:gd name="T18" fmla="*/ 0 60000 65536"/>
                  <a:gd name="T19" fmla="*/ 0 60000 65536"/>
                  <a:gd name="T20" fmla="*/ 0 60000 65536"/>
                  <a:gd name="T21" fmla="*/ 0 w 97"/>
                  <a:gd name="T22" fmla="*/ 0 h 229"/>
                  <a:gd name="T23" fmla="*/ 97 w 97"/>
                  <a:gd name="T24" fmla="*/ 229 h 22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97" h="229">
                    <a:moveTo>
                      <a:pt x="97" y="194"/>
                    </a:moveTo>
                    <a:lnTo>
                      <a:pt x="87" y="229"/>
                    </a:lnTo>
                    <a:lnTo>
                      <a:pt x="70" y="229"/>
                    </a:lnTo>
                    <a:lnTo>
                      <a:pt x="0" y="18"/>
                    </a:lnTo>
                    <a:lnTo>
                      <a:pt x="8" y="0"/>
                    </a:lnTo>
                    <a:lnTo>
                      <a:pt x="44" y="44"/>
                    </a:lnTo>
                    <a:lnTo>
                      <a:pt x="97" y="194"/>
                    </a:lnTo>
                    <a:close/>
                  </a:path>
                </a:pathLst>
              </a:custGeom>
              <a:solidFill>
                <a:srgbClr val="000000"/>
              </a:solidFill>
              <a:ln w="9525">
                <a:noFill/>
                <a:round/>
                <a:headEnd/>
                <a:tailEnd/>
              </a:ln>
            </p:spPr>
            <p:txBody>
              <a:bodyPr>
                <a:prstTxWarp prst="textNoShape">
                  <a:avLst/>
                </a:prstTxWarp>
              </a:bodyPr>
              <a:lstStyle/>
              <a:p>
                <a:endParaRPr lang="en-US"/>
              </a:p>
            </p:txBody>
          </p:sp>
          <p:sp>
            <p:nvSpPr>
              <p:cNvPr id="55408" name="Freeform 626"/>
              <p:cNvSpPr>
                <a:spLocks noChangeAspect="1"/>
              </p:cNvSpPr>
              <p:nvPr/>
            </p:nvSpPr>
            <p:spPr bwMode="auto">
              <a:xfrm>
                <a:off x="4347" y="2710"/>
                <a:ext cx="7" cy="12"/>
              </a:xfrm>
              <a:custGeom>
                <a:avLst/>
                <a:gdLst>
                  <a:gd name="T0" fmla="*/ 45 w 63"/>
                  <a:gd name="T1" fmla="*/ 97 h 114"/>
                  <a:gd name="T2" fmla="*/ 18 w 63"/>
                  <a:gd name="T3" fmla="*/ 114 h 114"/>
                  <a:gd name="T4" fmla="*/ 10 w 63"/>
                  <a:gd name="T5" fmla="*/ 105 h 114"/>
                  <a:gd name="T6" fmla="*/ 0 w 63"/>
                  <a:gd name="T7" fmla="*/ 105 h 114"/>
                  <a:gd name="T8" fmla="*/ 63 w 63"/>
                  <a:gd name="T9" fmla="*/ 0 h 114"/>
                  <a:gd name="T10" fmla="*/ 63 w 63"/>
                  <a:gd name="T11" fmla="*/ 61 h 114"/>
                  <a:gd name="T12" fmla="*/ 45 w 63"/>
                  <a:gd name="T13" fmla="*/ 97 h 114"/>
                  <a:gd name="T14" fmla="*/ 0 60000 65536"/>
                  <a:gd name="T15" fmla="*/ 0 60000 65536"/>
                  <a:gd name="T16" fmla="*/ 0 60000 65536"/>
                  <a:gd name="T17" fmla="*/ 0 60000 65536"/>
                  <a:gd name="T18" fmla="*/ 0 60000 65536"/>
                  <a:gd name="T19" fmla="*/ 0 60000 65536"/>
                  <a:gd name="T20" fmla="*/ 0 60000 65536"/>
                  <a:gd name="T21" fmla="*/ 0 w 63"/>
                  <a:gd name="T22" fmla="*/ 0 h 114"/>
                  <a:gd name="T23" fmla="*/ 63 w 63"/>
                  <a:gd name="T24" fmla="*/ 114 h 1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63" h="114">
                    <a:moveTo>
                      <a:pt x="45" y="97"/>
                    </a:moveTo>
                    <a:lnTo>
                      <a:pt x="18" y="114"/>
                    </a:lnTo>
                    <a:lnTo>
                      <a:pt x="10" y="105"/>
                    </a:lnTo>
                    <a:lnTo>
                      <a:pt x="0" y="105"/>
                    </a:lnTo>
                    <a:lnTo>
                      <a:pt x="63" y="0"/>
                    </a:lnTo>
                    <a:lnTo>
                      <a:pt x="63" y="61"/>
                    </a:lnTo>
                    <a:lnTo>
                      <a:pt x="45" y="97"/>
                    </a:lnTo>
                    <a:close/>
                  </a:path>
                </a:pathLst>
              </a:custGeom>
              <a:solidFill>
                <a:srgbClr val="000000"/>
              </a:solidFill>
              <a:ln w="9525">
                <a:noFill/>
                <a:round/>
                <a:headEnd/>
                <a:tailEnd/>
              </a:ln>
            </p:spPr>
            <p:txBody>
              <a:bodyPr>
                <a:prstTxWarp prst="textNoShape">
                  <a:avLst/>
                </a:prstTxWarp>
              </a:bodyPr>
              <a:lstStyle/>
              <a:p>
                <a:endParaRPr lang="en-US"/>
              </a:p>
            </p:txBody>
          </p:sp>
          <p:sp>
            <p:nvSpPr>
              <p:cNvPr id="55409" name="Freeform 627"/>
              <p:cNvSpPr>
                <a:spLocks noChangeAspect="1"/>
              </p:cNvSpPr>
              <p:nvPr/>
            </p:nvSpPr>
            <p:spPr bwMode="auto">
              <a:xfrm>
                <a:off x="4256" y="2719"/>
                <a:ext cx="3" cy="20"/>
              </a:xfrm>
              <a:custGeom>
                <a:avLst/>
                <a:gdLst>
                  <a:gd name="T0" fmla="*/ 35 w 35"/>
                  <a:gd name="T1" fmla="*/ 17 h 203"/>
                  <a:gd name="T2" fmla="*/ 35 w 35"/>
                  <a:gd name="T3" fmla="*/ 193 h 203"/>
                  <a:gd name="T4" fmla="*/ 17 w 35"/>
                  <a:gd name="T5" fmla="*/ 203 h 203"/>
                  <a:gd name="T6" fmla="*/ 0 w 35"/>
                  <a:gd name="T7" fmla="*/ 203 h 203"/>
                  <a:gd name="T8" fmla="*/ 0 w 35"/>
                  <a:gd name="T9" fmla="*/ 0 h 203"/>
                  <a:gd name="T10" fmla="*/ 9 w 35"/>
                  <a:gd name="T11" fmla="*/ 0 h 203"/>
                  <a:gd name="T12" fmla="*/ 35 w 35"/>
                  <a:gd name="T13" fmla="*/ 17 h 203"/>
                  <a:gd name="T14" fmla="*/ 0 60000 65536"/>
                  <a:gd name="T15" fmla="*/ 0 60000 65536"/>
                  <a:gd name="T16" fmla="*/ 0 60000 65536"/>
                  <a:gd name="T17" fmla="*/ 0 60000 65536"/>
                  <a:gd name="T18" fmla="*/ 0 60000 65536"/>
                  <a:gd name="T19" fmla="*/ 0 60000 65536"/>
                  <a:gd name="T20" fmla="*/ 0 60000 65536"/>
                  <a:gd name="T21" fmla="*/ 0 w 35"/>
                  <a:gd name="T22" fmla="*/ 0 h 203"/>
                  <a:gd name="T23" fmla="*/ 35 w 35"/>
                  <a:gd name="T24" fmla="*/ 203 h 20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5" h="203">
                    <a:moveTo>
                      <a:pt x="35" y="17"/>
                    </a:moveTo>
                    <a:lnTo>
                      <a:pt x="35" y="193"/>
                    </a:lnTo>
                    <a:lnTo>
                      <a:pt x="17" y="203"/>
                    </a:lnTo>
                    <a:lnTo>
                      <a:pt x="0" y="203"/>
                    </a:lnTo>
                    <a:lnTo>
                      <a:pt x="0" y="0"/>
                    </a:lnTo>
                    <a:lnTo>
                      <a:pt x="9" y="0"/>
                    </a:lnTo>
                    <a:lnTo>
                      <a:pt x="35" y="17"/>
                    </a:lnTo>
                    <a:close/>
                  </a:path>
                </a:pathLst>
              </a:custGeom>
              <a:solidFill>
                <a:srgbClr val="000000"/>
              </a:solidFill>
              <a:ln w="9525">
                <a:noFill/>
                <a:round/>
                <a:headEnd/>
                <a:tailEnd/>
              </a:ln>
            </p:spPr>
            <p:txBody>
              <a:bodyPr>
                <a:prstTxWarp prst="textNoShape">
                  <a:avLst/>
                </a:prstTxWarp>
              </a:bodyPr>
              <a:lstStyle/>
              <a:p>
                <a:endParaRPr lang="en-US"/>
              </a:p>
            </p:txBody>
          </p:sp>
          <p:sp>
            <p:nvSpPr>
              <p:cNvPr id="55410" name="Freeform 628"/>
              <p:cNvSpPr>
                <a:spLocks noChangeAspect="1"/>
              </p:cNvSpPr>
              <p:nvPr/>
            </p:nvSpPr>
            <p:spPr bwMode="auto">
              <a:xfrm>
                <a:off x="4348" y="2730"/>
                <a:ext cx="7" cy="7"/>
              </a:xfrm>
              <a:custGeom>
                <a:avLst/>
                <a:gdLst>
                  <a:gd name="T0" fmla="*/ 61 w 61"/>
                  <a:gd name="T1" fmla="*/ 26 h 79"/>
                  <a:gd name="T2" fmla="*/ 53 w 61"/>
                  <a:gd name="T3" fmla="*/ 70 h 79"/>
                  <a:gd name="T4" fmla="*/ 43 w 61"/>
                  <a:gd name="T5" fmla="*/ 70 h 79"/>
                  <a:gd name="T6" fmla="*/ 35 w 61"/>
                  <a:gd name="T7" fmla="*/ 79 h 79"/>
                  <a:gd name="T8" fmla="*/ 0 w 61"/>
                  <a:gd name="T9" fmla="*/ 44 h 79"/>
                  <a:gd name="T10" fmla="*/ 35 w 61"/>
                  <a:gd name="T11" fmla="*/ 0 h 79"/>
                  <a:gd name="T12" fmla="*/ 43 w 61"/>
                  <a:gd name="T13" fmla="*/ 0 h 79"/>
                  <a:gd name="T14" fmla="*/ 61 w 61"/>
                  <a:gd name="T15" fmla="*/ 26 h 79"/>
                  <a:gd name="T16" fmla="*/ 0 60000 65536"/>
                  <a:gd name="T17" fmla="*/ 0 60000 65536"/>
                  <a:gd name="T18" fmla="*/ 0 60000 65536"/>
                  <a:gd name="T19" fmla="*/ 0 60000 65536"/>
                  <a:gd name="T20" fmla="*/ 0 60000 65536"/>
                  <a:gd name="T21" fmla="*/ 0 60000 65536"/>
                  <a:gd name="T22" fmla="*/ 0 60000 65536"/>
                  <a:gd name="T23" fmla="*/ 0 60000 65536"/>
                  <a:gd name="T24" fmla="*/ 0 w 61"/>
                  <a:gd name="T25" fmla="*/ 0 h 79"/>
                  <a:gd name="T26" fmla="*/ 61 w 61"/>
                  <a:gd name="T27" fmla="*/ 79 h 7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1" h="79">
                    <a:moveTo>
                      <a:pt x="61" y="26"/>
                    </a:moveTo>
                    <a:lnTo>
                      <a:pt x="53" y="70"/>
                    </a:lnTo>
                    <a:lnTo>
                      <a:pt x="43" y="70"/>
                    </a:lnTo>
                    <a:lnTo>
                      <a:pt x="35" y="79"/>
                    </a:lnTo>
                    <a:lnTo>
                      <a:pt x="0" y="44"/>
                    </a:lnTo>
                    <a:lnTo>
                      <a:pt x="35" y="0"/>
                    </a:lnTo>
                    <a:lnTo>
                      <a:pt x="43" y="0"/>
                    </a:lnTo>
                    <a:lnTo>
                      <a:pt x="61" y="26"/>
                    </a:lnTo>
                    <a:close/>
                  </a:path>
                </a:pathLst>
              </a:custGeom>
              <a:solidFill>
                <a:srgbClr val="000000"/>
              </a:solidFill>
              <a:ln w="9525">
                <a:noFill/>
                <a:round/>
                <a:headEnd/>
                <a:tailEnd/>
              </a:ln>
            </p:spPr>
            <p:txBody>
              <a:bodyPr>
                <a:prstTxWarp prst="textNoShape">
                  <a:avLst/>
                </a:prstTxWarp>
              </a:bodyPr>
              <a:lstStyle/>
              <a:p>
                <a:endParaRPr lang="en-US"/>
              </a:p>
            </p:txBody>
          </p:sp>
          <p:sp>
            <p:nvSpPr>
              <p:cNvPr id="55411" name="Freeform 629"/>
              <p:cNvSpPr>
                <a:spLocks noChangeAspect="1"/>
              </p:cNvSpPr>
              <p:nvPr/>
            </p:nvSpPr>
            <p:spPr bwMode="auto">
              <a:xfrm>
                <a:off x="4348" y="2742"/>
                <a:ext cx="7" cy="8"/>
              </a:xfrm>
              <a:custGeom>
                <a:avLst/>
                <a:gdLst>
                  <a:gd name="T0" fmla="*/ 35 w 61"/>
                  <a:gd name="T1" fmla="*/ 79 h 79"/>
                  <a:gd name="T2" fmla="*/ 8 w 61"/>
                  <a:gd name="T3" fmla="*/ 79 h 79"/>
                  <a:gd name="T4" fmla="*/ 8 w 61"/>
                  <a:gd name="T5" fmla="*/ 71 h 79"/>
                  <a:gd name="T6" fmla="*/ 0 w 61"/>
                  <a:gd name="T7" fmla="*/ 53 h 79"/>
                  <a:gd name="T8" fmla="*/ 43 w 61"/>
                  <a:gd name="T9" fmla="*/ 0 h 79"/>
                  <a:gd name="T10" fmla="*/ 61 w 61"/>
                  <a:gd name="T11" fmla="*/ 35 h 79"/>
                  <a:gd name="T12" fmla="*/ 35 w 61"/>
                  <a:gd name="T13" fmla="*/ 79 h 79"/>
                  <a:gd name="T14" fmla="*/ 0 60000 65536"/>
                  <a:gd name="T15" fmla="*/ 0 60000 65536"/>
                  <a:gd name="T16" fmla="*/ 0 60000 65536"/>
                  <a:gd name="T17" fmla="*/ 0 60000 65536"/>
                  <a:gd name="T18" fmla="*/ 0 60000 65536"/>
                  <a:gd name="T19" fmla="*/ 0 60000 65536"/>
                  <a:gd name="T20" fmla="*/ 0 60000 65536"/>
                  <a:gd name="T21" fmla="*/ 0 w 61"/>
                  <a:gd name="T22" fmla="*/ 0 h 79"/>
                  <a:gd name="T23" fmla="*/ 61 w 61"/>
                  <a:gd name="T24" fmla="*/ 79 h 7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61" h="79">
                    <a:moveTo>
                      <a:pt x="35" y="79"/>
                    </a:moveTo>
                    <a:lnTo>
                      <a:pt x="8" y="79"/>
                    </a:lnTo>
                    <a:lnTo>
                      <a:pt x="8" y="71"/>
                    </a:lnTo>
                    <a:lnTo>
                      <a:pt x="0" y="53"/>
                    </a:lnTo>
                    <a:lnTo>
                      <a:pt x="43" y="0"/>
                    </a:lnTo>
                    <a:lnTo>
                      <a:pt x="61" y="35"/>
                    </a:lnTo>
                    <a:lnTo>
                      <a:pt x="35" y="79"/>
                    </a:lnTo>
                    <a:close/>
                  </a:path>
                </a:pathLst>
              </a:custGeom>
              <a:solidFill>
                <a:srgbClr val="000000"/>
              </a:solidFill>
              <a:ln w="9525">
                <a:noFill/>
                <a:round/>
                <a:headEnd/>
                <a:tailEnd/>
              </a:ln>
            </p:spPr>
            <p:txBody>
              <a:bodyPr>
                <a:prstTxWarp prst="textNoShape">
                  <a:avLst/>
                </a:prstTxWarp>
              </a:bodyPr>
              <a:lstStyle/>
              <a:p>
                <a:endParaRPr lang="en-US"/>
              </a:p>
            </p:txBody>
          </p:sp>
          <p:sp>
            <p:nvSpPr>
              <p:cNvPr id="55412" name="Freeform 630"/>
              <p:cNvSpPr>
                <a:spLocks noChangeAspect="1"/>
              </p:cNvSpPr>
              <p:nvPr/>
            </p:nvSpPr>
            <p:spPr bwMode="auto">
              <a:xfrm>
                <a:off x="4347" y="2745"/>
                <a:ext cx="79" cy="62"/>
              </a:xfrm>
              <a:custGeom>
                <a:avLst/>
                <a:gdLst>
                  <a:gd name="T0" fmla="*/ 741 w 786"/>
                  <a:gd name="T1" fmla="*/ 71 h 617"/>
                  <a:gd name="T2" fmla="*/ 786 w 786"/>
                  <a:gd name="T3" fmla="*/ 132 h 617"/>
                  <a:gd name="T4" fmla="*/ 741 w 786"/>
                  <a:gd name="T5" fmla="*/ 309 h 617"/>
                  <a:gd name="T6" fmla="*/ 705 w 786"/>
                  <a:gd name="T7" fmla="*/ 414 h 617"/>
                  <a:gd name="T8" fmla="*/ 609 w 786"/>
                  <a:gd name="T9" fmla="*/ 528 h 617"/>
                  <a:gd name="T10" fmla="*/ 486 w 786"/>
                  <a:gd name="T11" fmla="*/ 599 h 617"/>
                  <a:gd name="T12" fmla="*/ 344 w 786"/>
                  <a:gd name="T13" fmla="*/ 617 h 617"/>
                  <a:gd name="T14" fmla="*/ 247 w 786"/>
                  <a:gd name="T15" fmla="*/ 599 h 617"/>
                  <a:gd name="T16" fmla="*/ 53 w 786"/>
                  <a:gd name="T17" fmla="*/ 494 h 617"/>
                  <a:gd name="T18" fmla="*/ 18 w 786"/>
                  <a:gd name="T19" fmla="*/ 423 h 617"/>
                  <a:gd name="T20" fmla="*/ 36 w 786"/>
                  <a:gd name="T21" fmla="*/ 414 h 617"/>
                  <a:gd name="T22" fmla="*/ 0 w 786"/>
                  <a:gd name="T23" fmla="*/ 379 h 617"/>
                  <a:gd name="T24" fmla="*/ 106 w 786"/>
                  <a:gd name="T25" fmla="*/ 202 h 617"/>
                  <a:gd name="T26" fmla="*/ 229 w 786"/>
                  <a:gd name="T27" fmla="*/ 79 h 617"/>
                  <a:gd name="T28" fmla="*/ 379 w 786"/>
                  <a:gd name="T29" fmla="*/ 8 h 617"/>
                  <a:gd name="T30" fmla="*/ 424 w 786"/>
                  <a:gd name="T31" fmla="*/ 0 h 617"/>
                  <a:gd name="T32" fmla="*/ 626 w 786"/>
                  <a:gd name="T33" fmla="*/ 36 h 617"/>
                  <a:gd name="T34" fmla="*/ 741 w 786"/>
                  <a:gd name="T35" fmla="*/ 71 h 61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786"/>
                  <a:gd name="T55" fmla="*/ 0 h 617"/>
                  <a:gd name="T56" fmla="*/ 786 w 786"/>
                  <a:gd name="T57" fmla="*/ 617 h 617"/>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786" h="617">
                    <a:moveTo>
                      <a:pt x="741" y="71"/>
                    </a:moveTo>
                    <a:lnTo>
                      <a:pt x="786" y="132"/>
                    </a:lnTo>
                    <a:lnTo>
                      <a:pt x="741" y="309"/>
                    </a:lnTo>
                    <a:lnTo>
                      <a:pt x="705" y="414"/>
                    </a:lnTo>
                    <a:lnTo>
                      <a:pt x="609" y="528"/>
                    </a:lnTo>
                    <a:lnTo>
                      <a:pt x="486" y="599"/>
                    </a:lnTo>
                    <a:lnTo>
                      <a:pt x="344" y="617"/>
                    </a:lnTo>
                    <a:lnTo>
                      <a:pt x="247" y="599"/>
                    </a:lnTo>
                    <a:lnTo>
                      <a:pt x="53" y="494"/>
                    </a:lnTo>
                    <a:lnTo>
                      <a:pt x="18" y="423"/>
                    </a:lnTo>
                    <a:lnTo>
                      <a:pt x="36" y="414"/>
                    </a:lnTo>
                    <a:lnTo>
                      <a:pt x="0" y="379"/>
                    </a:lnTo>
                    <a:lnTo>
                      <a:pt x="106" y="202"/>
                    </a:lnTo>
                    <a:lnTo>
                      <a:pt x="229" y="79"/>
                    </a:lnTo>
                    <a:lnTo>
                      <a:pt x="379" y="8"/>
                    </a:lnTo>
                    <a:lnTo>
                      <a:pt x="424" y="0"/>
                    </a:lnTo>
                    <a:lnTo>
                      <a:pt x="626" y="36"/>
                    </a:lnTo>
                    <a:lnTo>
                      <a:pt x="741" y="71"/>
                    </a:lnTo>
                    <a:close/>
                  </a:path>
                </a:pathLst>
              </a:custGeom>
              <a:solidFill>
                <a:srgbClr val="99CC99"/>
              </a:solidFill>
              <a:ln w="9525">
                <a:noFill/>
                <a:round/>
                <a:headEnd/>
                <a:tailEnd/>
              </a:ln>
            </p:spPr>
            <p:txBody>
              <a:bodyPr>
                <a:prstTxWarp prst="textNoShape">
                  <a:avLst/>
                </a:prstTxWarp>
              </a:bodyPr>
              <a:lstStyle/>
              <a:p>
                <a:endParaRPr lang="en-US"/>
              </a:p>
            </p:txBody>
          </p:sp>
          <p:sp>
            <p:nvSpPr>
              <p:cNvPr id="55413" name="Freeform 631"/>
              <p:cNvSpPr>
                <a:spLocks noChangeAspect="1"/>
              </p:cNvSpPr>
              <p:nvPr/>
            </p:nvSpPr>
            <p:spPr bwMode="auto">
              <a:xfrm>
                <a:off x="4363" y="2745"/>
                <a:ext cx="49" cy="50"/>
              </a:xfrm>
              <a:custGeom>
                <a:avLst/>
                <a:gdLst>
                  <a:gd name="T0" fmla="*/ 17 w 484"/>
                  <a:gd name="T1" fmla="*/ 176 h 494"/>
                  <a:gd name="T2" fmla="*/ 0 w 484"/>
                  <a:gd name="T3" fmla="*/ 317 h 494"/>
                  <a:gd name="T4" fmla="*/ 69 w 484"/>
                  <a:gd name="T5" fmla="*/ 423 h 494"/>
                  <a:gd name="T6" fmla="*/ 167 w 484"/>
                  <a:gd name="T7" fmla="*/ 494 h 494"/>
                  <a:gd name="T8" fmla="*/ 316 w 484"/>
                  <a:gd name="T9" fmla="*/ 485 h 494"/>
                  <a:gd name="T10" fmla="*/ 405 w 484"/>
                  <a:gd name="T11" fmla="*/ 431 h 494"/>
                  <a:gd name="T12" fmla="*/ 458 w 484"/>
                  <a:gd name="T13" fmla="*/ 317 h 494"/>
                  <a:gd name="T14" fmla="*/ 484 w 484"/>
                  <a:gd name="T15" fmla="*/ 168 h 494"/>
                  <a:gd name="T16" fmla="*/ 431 w 484"/>
                  <a:gd name="T17" fmla="*/ 71 h 494"/>
                  <a:gd name="T18" fmla="*/ 387 w 484"/>
                  <a:gd name="T19" fmla="*/ 18 h 494"/>
                  <a:gd name="T20" fmla="*/ 264 w 484"/>
                  <a:gd name="T21" fmla="*/ 0 h 494"/>
                  <a:gd name="T22" fmla="*/ 219 w 484"/>
                  <a:gd name="T23" fmla="*/ 8 h 494"/>
                  <a:gd name="T24" fmla="*/ 69 w 484"/>
                  <a:gd name="T25" fmla="*/ 79 h 494"/>
                  <a:gd name="T26" fmla="*/ 0 w 484"/>
                  <a:gd name="T27" fmla="*/ 150 h 494"/>
                  <a:gd name="T28" fmla="*/ 17 w 484"/>
                  <a:gd name="T29" fmla="*/ 176 h 49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84"/>
                  <a:gd name="T46" fmla="*/ 0 h 494"/>
                  <a:gd name="T47" fmla="*/ 484 w 484"/>
                  <a:gd name="T48" fmla="*/ 494 h 49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84" h="494">
                    <a:moveTo>
                      <a:pt x="17" y="176"/>
                    </a:moveTo>
                    <a:lnTo>
                      <a:pt x="0" y="317"/>
                    </a:lnTo>
                    <a:lnTo>
                      <a:pt x="69" y="423"/>
                    </a:lnTo>
                    <a:lnTo>
                      <a:pt x="167" y="494"/>
                    </a:lnTo>
                    <a:lnTo>
                      <a:pt x="316" y="485"/>
                    </a:lnTo>
                    <a:lnTo>
                      <a:pt x="405" y="431"/>
                    </a:lnTo>
                    <a:lnTo>
                      <a:pt x="458" y="317"/>
                    </a:lnTo>
                    <a:lnTo>
                      <a:pt x="484" y="168"/>
                    </a:lnTo>
                    <a:lnTo>
                      <a:pt x="431" y="71"/>
                    </a:lnTo>
                    <a:lnTo>
                      <a:pt x="387" y="18"/>
                    </a:lnTo>
                    <a:lnTo>
                      <a:pt x="264" y="0"/>
                    </a:lnTo>
                    <a:lnTo>
                      <a:pt x="219" y="8"/>
                    </a:lnTo>
                    <a:lnTo>
                      <a:pt x="69" y="79"/>
                    </a:lnTo>
                    <a:lnTo>
                      <a:pt x="0" y="150"/>
                    </a:lnTo>
                    <a:lnTo>
                      <a:pt x="17" y="176"/>
                    </a:lnTo>
                    <a:close/>
                  </a:path>
                </a:pathLst>
              </a:custGeom>
              <a:solidFill>
                <a:srgbClr val="7CBB7C"/>
              </a:solidFill>
              <a:ln w="9525">
                <a:noFill/>
                <a:round/>
                <a:headEnd/>
                <a:tailEnd/>
              </a:ln>
            </p:spPr>
            <p:txBody>
              <a:bodyPr>
                <a:prstTxWarp prst="textNoShape">
                  <a:avLst/>
                </a:prstTxWarp>
              </a:bodyPr>
              <a:lstStyle/>
              <a:p>
                <a:endParaRPr lang="en-US"/>
              </a:p>
            </p:txBody>
          </p:sp>
          <p:sp>
            <p:nvSpPr>
              <p:cNvPr id="55414" name="Freeform 632"/>
              <p:cNvSpPr>
                <a:spLocks noChangeAspect="1"/>
              </p:cNvSpPr>
              <p:nvPr/>
            </p:nvSpPr>
            <p:spPr bwMode="auto">
              <a:xfrm>
                <a:off x="4163" y="2747"/>
                <a:ext cx="93" cy="60"/>
              </a:xfrm>
              <a:custGeom>
                <a:avLst/>
                <a:gdLst>
                  <a:gd name="T0" fmla="*/ 695 w 925"/>
                  <a:gd name="T1" fmla="*/ 105 h 599"/>
                  <a:gd name="T2" fmla="*/ 802 w 925"/>
                  <a:gd name="T3" fmla="*/ 168 h 599"/>
                  <a:gd name="T4" fmla="*/ 925 w 925"/>
                  <a:gd name="T5" fmla="*/ 361 h 599"/>
                  <a:gd name="T6" fmla="*/ 871 w 925"/>
                  <a:gd name="T7" fmla="*/ 423 h 599"/>
                  <a:gd name="T8" fmla="*/ 871 w 925"/>
                  <a:gd name="T9" fmla="*/ 449 h 599"/>
                  <a:gd name="T10" fmla="*/ 757 w 925"/>
                  <a:gd name="T11" fmla="*/ 537 h 599"/>
                  <a:gd name="T12" fmla="*/ 581 w 925"/>
                  <a:gd name="T13" fmla="*/ 599 h 599"/>
                  <a:gd name="T14" fmla="*/ 476 w 925"/>
                  <a:gd name="T15" fmla="*/ 591 h 599"/>
                  <a:gd name="T16" fmla="*/ 298 w 925"/>
                  <a:gd name="T17" fmla="*/ 537 h 599"/>
                  <a:gd name="T18" fmla="*/ 114 w 925"/>
                  <a:gd name="T19" fmla="*/ 423 h 599"/>
                  <a:gd name="T20" fmla="*/ 26 w 925"/>
                  <a:gd name="T21" fmla="*/ 308 h 599"/>
                  <a:gd name="T22" fmla="*/ 0 w 925"/>
                  <a:gd name="T23" fmla="*/ 220 h 599"/>
                  <a:gd name="T24" fmla="*/ 17 w 925"/>
                  <a:gd name="T25" fmla="*/ 123 h 599"/>
                  <a:gd name="T26" fmla="*/ 132 w 925"/>
                  <a:gd name="T27" fmla="*/ 44 h 599"/>
                  <a:gd name="T28" fmla="*/ 298 w 925"/>
                  <a:gd name="T29" fmla="*/ 0 h 599"/>
                  <a:gd name="T30" fmla="*/ 476 w 925"/>
                  <a:gd name="T31" fmla="*/ 26 h 599"/>
                  <a:gd name="T32" fmla="*/ 695 w 925"/>
                  <a:gd name="T33" fmla="*/ 105 h 59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925"/>
                  <a:gd name="T52" fmla="*/ 0 h 599"/>
                  <a:gd name="T53" fmla="*/ 925 w 925"/>
                  <a:gd name="T54" fmla="*/ 599 h 59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925" h="599">
                    <a:moveTo>
                      <a:pt x="695" y="105"/>
                    </a:moveTo>
                    <a:lnTo>
                      <a:pt x="802" y="168"/>
                    </a:lnTo>
                    <a:lnTo>
                      <a:pt x="925" y="361"/>
                    </a:lnTo>
                    <a:lnTo>
                      <a:pt x="871" y="423"/>
                    </a:lnTo>
                    <a:lnTo>
                      <a:pt x="871" y="449"/>
                    </a:lnTo>
                    <a:lnTo>
                      <a:pt x="757" y="537"/>
                    </a:lnTo>
                    <a:lnTo>
                      <a:pt x="581" y="599"/>
                    </a:lnTo>
                    <a:lnTo>
                      <a:pt x="476" y="591"/>
                    </a:lnTo>
                    <a:lnTo>
                      <a:pt x="298" y="537"/>
                    </a:lnTo>
                    <a:lnTo>
                      <a:pt x="114" y="423"/>
                    </a:lnTo>
                    <a:lnTo>
                      <a:pt x="26" y="308"/>
                    </a:lnTo>
                    <a:lnTo>
                      <a:pt x="0" y="220"/>
                    </a:lnTo>
                    <a:lnTo>
                      <a:pt x="17" y="123"/>
                    </a:lnTo>
                    <a:lnTo>
                      <a:pt x="132" y="44"/>
                    </a:lnTo>
                    <a:lnTo>
                      <a:pt x="298" y="0"/>
                    </a:lnTo>
                    <a:lnTo>
                      <a:pt x="476" y="26"/>
                    </a:lnTo>
                    <a:lnTo>
                      <a:pt x="695" y="105"/>
                    </a:lnTo>
                    <a:close/>
                  </a:path>
                </a:pathLst>
              </a:custGeom>
              <a:solidFill>
                <a:srgbClr val="99CC99"/>
              </a:solidFill>
              <a:ln w="9525">
                <a:noFill/>
                <a:round/>
                <a:headEnd/>
                <a:tailEnd/>
              </a:ln>
            </p:spPr>
            <p:txBody>
              <a:bodyPr>
                <a:prstTxWarp prst="textNoShape">
                  <a:avLst/>
                </a:prstTxWarp>
              </a:bodyPr>
              <a:lstStyle/>
              <a:p>
                <a:endParaRPr lang="en-US"/>
              </a:p>
            </p:txBody>
          </p:sp>
          <p:sp>
            <p:nvSpPr>
              <p:cNvPr id="55415" name="Freeform 633"/>
              <p:cNvSpPr>
                <a:spLocks noChangeAspect="1"/>
              </p:cNvSpPr>
              <p:nvPr/>
            </p:nvSpPr>
            <p:spPr bwMode="auto">
              <a:xfrm>
                <a:off x="4183" y="2747"/>
                <a:ext cx="53" cy="52"/>
              </a:xfrm>
              <a:custGeom>
                <a:avLst/>
                <a:gdLst>
                  <a:gd name="T0" fmla="*/ 115 w 538"/>
                  <a:gd name="T1" fmla="*/ 35 h 520"/>
                  <a:gd name="T2" fmla="*/ 71 w 538"/>
                  <a:gd name="T3" fmla="*/ 70 h 520"/>
                  <a:gd name="T4" fmla="*/ 44 w 538"/>
                  <a:gd name="T5" fmla="*/ 114 h 520"/>
                  <a:gd name="T6" fmla="*/ 26 w 538"/>
                  <a:gd name="T7" fmla="*/ 141 h 520"/>
                  <a:gd name="T8" fmla="*/ 9 w 538"/>
                  <a:gd name="T9" fmla="*/ 176 h 520"/>
                  <a:gd name="T10" fmla="*/ 0 w 538"/>
                  <a:gd name="T11" fmla="*/ 194 h 520"/>
                  <a:gd name="T12" fmla="*/ 0 w 538"/>
                  <a:gd name="T13" fmla="*/ 211 h 520"/>
                  <a:gd name="T14" fmla="*/ 0 w 538"/>
                  <a:gd name="T15" fmla="*/ 229 h 520"/>
                  <a:gd name="T16" fmla="*/ 62 w 538"/>
                  <a:gd name="T17" fmla="*/ 413 h 520"/>
                  <a:gd name="T18" fmla="*/ 115 w 538"/>
                  <a:gd name="T19" fmla="*/ 493 h 520"/>
                  <a:gd name="T20" fmla="*/ 255 w 538"/>
                  <a:gd name="T21" fmla="*/ 520 h 520"/>
                  <a:gd name="T22" fmla="*/ 388 w 538"/>
                  <a:gd name="T23" fmla="*/ 493 h 520"/>
                  <a:gd name="T24" fmla="*/ 476 w 538"/>
                  <a:gd name="T25" fmla="*/ 441 h 520"/>
                  <a:gd name="T26" fmla="*/ 538 w 538"/>
                  <a:gd name="T27" fmla="*/ 334 h 520"/>
                  <a:gd name="T28" fmla="*/ 538 w 538"/>
                  <a:gd name="T29" fmla="*/ 247 h 520"/>
                  <a:gd name="T30" fmla="*/ 538 w 538"/>
                  <a:gd name="T31" fmla="*/ 176 h 520"/>
                  <a:gd name="T32" fmla="*/ 529 w 538"/>
                  <a:gd name="T33" fmla="*/ 123 h 520"/>
                  <a:gd name="T34" fmla="*/ 502 w 538"/>
                  <a:gd name="T35" fmla="*/ 105 h 520"/>
                  <a:gd name="T36" fmla="*/ 283 w 538"/>
                  <a:gd name="T37" fmla="*/ 26 h 520"/>
                  <a:gd name="T38" fmla="*/ 115 w 538"/>
                  <a:gd name="T39" fmla="*/ 0 h 520"/>
                  <a:gd name="T40" fmla="*/ 115 w 538"/>
                  <a:gd name="T41" fmla="*/ 35 h 52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538"/>
                  <a:gd name="T64" fmla="*/ 0 h 520"/>
                  <a:gd name="T65" fmla="*/ 538 w 538"/>
                  <a:gd name="T66" fmla="*/ 520 h 520"/>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538" h="520">
                    <a:moveTo>
                      <a:pt x="115" y="35"/>
                    </a:moveTo>
                    <a:lnTo>
                      <a:pt x="71" y="70"/>
                    </a:lnTo>
                    <a:lnTo>
                      <a:pt x="44" y="114"/>
                    </a:lnTo>
                    <a:lnTo>
                      <a:pt x="26" y="141"/>
                    </a:lnTo>
                    <a:lnTo>
                      <a:pt x="9" y="176"/>
                    </a:lnTo>
                    <a:lnTo>
                      <a:pt x="0" y="194"/>
                    </a:lnTo>
                    <a:lnTo>
                      <a:pt x="0" y="211"/>
                    </a:lnTo>
                    <a:lnTo>
                      <a:pt x="0" y="229"/>
                    </a:lnTo>
                    <a:lnTo>
                      <a:pt x="62" y="413"/>
                    </a:lnTo>
                    <a:lnTo>
                      <a:pt x="115" y="493"/>
                    </a:lnTo>
                    <a:lnTo>
                      <a:pt x="255" y="520"/>
                    </a:lnTo>
                    <a:lnTo>
                      <a:pt x="388" y="493"/>
                    </a:lnTo>
                    <a:lnTo>
                      <a:pt x="476" y="441"/>
                    </a:lnTo>
                    <a:lnTo>
                      <a:pt x="538" y="334"/>
                    </a:lnTo>
                    <a:lnTo>
                      <a:pt x="538" y="247"/>
                    </a:lnTo>
                    <a:lnTo>
                      <a:pt x="538" y="176"/>
                    </a:lnTo>
                    <a:lnTo>
                      <a:pt x="529" y="123"/>
                    </a:lnTo>
                    <a:lnTo>
                      <a:pt x="502" y="105"/>
                    </a:lnTo>
                    <a:lnTo>
                      <a:pt x="283" y="26"/>
                    </a:lnTo>
                    <a:lnTo>
                      <a:pt x="115" y="0"/>
                    </a:lnTo>
                    <a:lnTo>
                      <a:pt x="115" y="35"/>
                    </a:lnTo>
                    <a:close/>
                  </a:path>
                </a:pathLst>
              </a:custGeom>
              <a:solidFill>
                <a:srgbClr val="84B984"/>
              </a:solidFill>
              <a:ln w="9525">
                <a:noFill/>
                <a:round/>
                <a:headEnd/>
                <a:tailEnd/>
              </a:ln>
            </p:spPr>
            <p:txBody>
              <a:bodyPr>
                <a:prstTxWarp prst="textNoShape">
                  <a:avLst/>
                </a:prstTxWarp>
              </a:bodyPr>
              <a:lstStyle/>
              <a:p>
                <a:endParaRPr lang="en-US"/>
              </a:p>
            </p:txBody>
          </p:sp>
          <p:sp>
            <p:nvSpPr>
              <p:cNvPr id="55416" name="Freeform 634"/>
              <p:cNvSpPr>
                <a:spLocks noChangeAspect="1"/>
              </p:cNvSpPr>
              <p:nvPr/>
            </p:nvSpPr>
            <p:spPr bwMode="auto">
              <a:xfrm>
                <a:off x="4382" y="2759"/>
                <a:ext cx="18" cy="30"/>
              </a:xfrm>
              <a:custGeom>
                <a:avLst/>
                <a:gdLst>
                  <a:gd name="T0" fmla="*/ 177 w 177"/>
                  <a:gd name="T1" fmla="*/ 185 h 309"/>
                  <a:gd name="T2" fmla="*/ 150 w 177"/>
                  <a:gd name="T3" fmla="*/ 230 h 309"/>
                  <a:gd name="T4" fmla="*/ 150 w 177"/>
                  <a:gd name="T5" fmla="*/ 291 h 309"/>
                  <a:gd name="T6" fmla="*/ 98 w 177"/>
                  <a:gd name="T7" fmla="*/ 309 h 309"/>
                  <a:gd name="T8" fmla="*/ 53 w 177"/>
                  <a:gd name="T9" fmla="*/ 230 h 309"/>
                  <a:gd name="T10" fmla="*/ 35 w 177"/>
                  <a:gd name="T11" fmla="*/ 220 h 309"/>
                  <a:gd name="T12" fmla="*/ 0 w 177"/>
                  <a:gd name="T13" fmla="*/ 150 h 309"/>
                  <a:gd name="T14" fmla="*/ 9 w 177"/>
                  <a:gd name="T15" fmla="*/ 36 h 309"/>
                  <a:gd name="T16" fmla="*/ 62 w 177"/>
                  <a:gd name="T17" fmla="*/ 0 h 309"/>
                  <a:gd name="T18" fmla="*/ 124 w 177"/>
                  <a:gd name="T19" fmla="*/ 27 h 309"/>
                  <a:gd name="T20" fmla="*/ 177 w 177"/>
                  <a:gd name="T21" fmla="*/ 185 h 30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77"/>
                  <a:gd name="T34" fmla="*/ 0 h 309"/>
                  <a:gd name="T35" fmla="*/ 177 w 177"/>
                  <a:gd name="T36" fmla="*/ 309 h 30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77" h="309">
                    <a:moveTo>
                      <a:pt x="177" y="185"/>
                    </a:moveTo>
                    <a:lnTo>
                      <a:pt x="150" y="230"/>
                    </a:lnTo>
                    <a:lnTo>
                      <a:pt x="150" y="291"/>
                    </a:lnTo>
                    <a:lnTo>
                      <a:pt x="98" y="309"/>
                    </a:lnTo>
                    <a:lnTo>
                      <a:pt x="53" y="230"/>
                    </a:lnTo>
                    <a:lnTo>
                      <a:pt x="35" y="220"/>
                    </a:lnTo>
                    <a:lnTo>
                      <a:pt x="0" y="150"/>
                    </a:lnTo>
                    <a:lnTo>
                      <a:pt x="9" y="36"/>
                    </a:lnTo>
                    <a:lnTo>
                      <a:pt x="62" y="0"/>
                    </a:lnTo>
                    <a:lnTo>
                      <a:pt x="124" y="27"/>
                    </a:lnTo>
                    <a:lnTo>
                      <a:pt x="177" y="185"/>
                    </a:lnTo>
                    <a:close/>
                  </a:path>
                </a:pathLst>
              </a:custGeom>
              <a:solidFill>
                <a:srgbClr val="000000"/>
              </a:solidFill>
              <a:ln w="9525">
                <a:noFill/>
                <a:round/>
                <a:headEnd/>
                <a:tailEnd/>
              </a:ln>
            </p:spPr>
            <p:txBody>
              <a:bodyPr>
                <a:prstTxWarp prst="textNoShape">
                  <a:avLst/>
                </a:prstTxWarp>
              </a:bodyPr>
              <a:lstStyle/>
              <a:p>
                <a:endParaRPr lang="en-US"/>
              </a:p>
            </p:txBody>
          </p:sp>
          <p:sp>
            <p:nvSpPr>
              <p:cNvPr id="55417" name="Freeform 635"/>
              <p:cNvSpPr>
                <a:spLocks noChangeAspect="1"/>
              </p:cNvSpPr>
              <p:nvPr/>
            </p:nvSpPr>
            <p:spPr bwMode="auto">
              <a:xfrm>
                <a:off x="4199" y="2762"/>
                <a:ext cx="17" cy="31"/>
              </a:xfrm>
              <a:custGeom>
                <a:avLst/>
                <a:gdLst>
                  <a:gd name="T0" fmla="*/ 167 w 167"/>
                  <a:gd name="T1" fmla="*/ 114 h 308"/>
                  <a:gd name="T2" fmla="*/ 150 w 167"/>
                  <a:gd name="T3" fmla="*/ 123 h 308"/>
                  <a:gd name="T4" fmla="*/ 167 w 167"/>
                  <a:gd name="T5" fmla="*/ 131 h 308"/>
                  <a:gd name="T6" fmla="*/ 167 w 167"/>
                  <a:gd name="T7" fmla="*/ 202 h 308"/>
                  <a:gd name="T8" fmla="*/ 115 w 167"/>
                  <a:gd name="T9" fmla="*/ 281 h 308"/>
                  <a:gd name="T10" fmla="*/ 79 w 167"/>
                  <a:gd name="T11" fmla="*/ 308 h 308"/>
                  <a:gd name="T12" fmla="*/ 70 w 167"/>
                  <a:gd name="T13" fmla="*/ 308 h 308"/>
                  <a:gd name="T14" fmla="*/ 26 w 167"/>
                  <a:gd name="T15" fmla="*/ 220 h 308"/>
                  <a:gd name="T16" fmla="*/ 0 w 167"/>
                  <a:gd name="T17" fmla="*/ 184 h 308"/>
                  <a:gd name="T18" fmla="*/ 8 w 167"/>
                  <a:gd name="T19" fmla="*/ 87 h 308"/>
                  <a:gd name="T20" fmla="*/ 79 w 167"/>
                  <a:gd name="T21" fmla="*/ 18 h 308"/>
                  <a:gd name="T22" fmla="*/ 141 w 167"/>
                  <a:gd name="T23" fmla="*/ 0 h 308"/>
                  <a:gd name="T24" fmla="*/ 167 w 167"/>
                  <a:gd name="T25" fmla="*/ 34 h 308"/>
                  <a:gd name="T26" fmla="*/ 167 w 167"/>
                  <a:gd name="T27" fmla="*/ 114 h 30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67"/>
                  <a:gd name="T43" fmla="*/ 0 h 308"/>
                  <a:gd name="T44" fmla="*/ 167 w 167"/>
                  <a:gd name="T45" fmla="*/ 308 h 30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67" h="308">
                    <a:moveTo>
                      <a:pt x="167" y="114"/>
                    </a:moveTo>
                    <a:lnTo>
                      <a:pt x="150" y="123"/>
                    </a:lnTo>
                    <a:lnTo>
                      <a:pt x="167" y="131"/>
                    </a:lnTo>
                    <a:lnTo>
                      <a:pt x="167" y="202"/>
                    </a:lnTo>
                    <a:lnTo>
                      <a:pt x="115" y="281"/>
                    </a:lnTo>
                    <a:lnTo>
                      <a:pt x="79" y="308"/>
                    </a:lnTo>
                    <a:lnTo>
                      <a:pt x="70" y="308"/>
                    </a:lnTo>
                    <a:lnTo>
                      <a:pt x="26" y="220"/>
                    </a:lnTo>
                    <a:lnTo>
                      <a:pt x="0" y="184"/>
                    </a:lnTo>
                    <a:lnTo>
                      <a:pt x="8" y="87"/>
                    </a:lnTo>
                    <a:lnTo>
                      <a:pt x="79" y="18"/>
                    </a:lnTo>
                    <a:lnTo>
                      <a:pt x="141" y="0"/>
                    </a:lnTo>
                    <a:lnTo>
                      <a:pt x="167" y="34"/>
                    </a:lnTo>
                    <a:lnTo>
                      <a:pt x="167" y="114"/>
                    </a:lnTo>
                    <a:close/>
                  </a:path>
                </a:pathLst>
              </a:custGeom>
              <a:solidFill>
                <a:srgbClr val="000000"/>
              </a:solidFill>
              <a:ln w="9525">
                <a:noFill/>
                <a:round/>
                <a:headEnd/>
                <a:tailEnd/>
              </a:ln>
            </p:spPr>
            <p:txBody>
              <a:bodyPr>
                <a:prstTxWarp prst="textNoShape">
                  <a:avLst/>
                </a:prstTxWarp>
              </a:bodyPr>
              <a:lstStyle/>
              <a:p>
                <a:endParaRPr lang="en-US"/>
              </a:p>
            </p:txBody>
          </p:sp>
          <p:sp>
            <p:nvSpPr>
              <p:cNvPr id="55418" name="Freeform 636"/>
              <p:cNvSpPr>
                <a:spLocks noChangeAspect="1"/>
              </p:cNvSpPr>
              <p:nvPr/>
            </p:nvSpPr>
            <p:spPr bwMode="auto">
              <a:xfrm>
                <a:off x="4364" y="2788"/>
                <a:ext cx="140" cy="159"/>
              </a:xfrm>
              <a:custGeom>
                <a:avLst/>
                <a:gdLst>
                  <a:gd name="T0" fmla="*/ 1323 w 1402"/>
                  <a:gd name="T1" fmla="*/ 194 h 1595"/>
                  <a:gd name="T2" fmla="*/ 1375 w 1402"/>
                  <a:gd name="T3" fmla="*/ 255 h 1595"/>
                  <a:gd name="T4" fmla="*/ 1402 w 1402"/>
                  <a:gd name="T5" fmla="*/ 273 h 1595"/>
                  <a:gd name="T6" fmla="*/ 1375 w 1402"/>
                  <a:gd name="T7" fmla="*/ 388 h 1595"/>
                  <a:gd name="T8" fmla="*/ 1375 w 1402"/>
                  <a:gd name="T9" fmla="*/ 494 h 1595"/>
                  <a:gd name="T10" fmla="*/ 1349 w 1402"/>
                  <a:gd name="T11" fmla="*/ 546 h 1595"/>
                  <a:gd name="T12" fmla="*/ 1357 w 1402"/>
                  <a:gd name="T13" fmla="*/ 625 h 1595"/>
                  <a:gd name="T14" fmla="*/ 1226 w 1402"/>
                  <a:gd name="T15" fmla="*/ 793 h 1595"/>
                  <a:gd name="T16" fmla="*/ 1217 w 1402"/>
                  <a:gd name="T17" fmla="*/ 872 h 1595"/>
                  <a:gd name="T18" fmla="*/ 1128 w 1402"/>
                  <a:gd name="T19" fmla="*/ 978 h 1595"/>
                  <a:gd name="T20" fmla="*/ 1102 w 1402"/>
                  <a:gd name="T21" fmla="*/ 1032 h 1595"/>
                  <a:gd name="T22" fmla="*/ 934 w 1402"/>
                  <a:gd name="T23" fmla="*/ 1119 h 1595"/>
                  <a:gd name="T24" fmla="*/ 873 w 1402"/>
                  <a:gd name="T25" fmla="*/ 1216 h 1595"/>
                  <a:gd name="T26" fmla="*/ 741 w 1402"/>
                  <a:gd name="T27" fmla="*/ 1322 h 1595"/>
                  <a:gd name="T28" fmla="*/ 679 w 1402"/>
                  <a:gd name="T29" fmla="*/ 1348 h 1595"/>
                  <a:gd name="T30" fmla="*/ 450 w 1402"/>
                  <a:gd name="T31" fmla="*/ 1498 h 1595"/>
                  <a:gd name="T32" fmla="*/ 361 w 1402"/>
                  <a:gd name="T33" fmla="*/ 1516 h 1595"/>
                  <a:gd name="T34" fmla="*/ 274 w 1402"/>
                  <a:gd name="T35" fmla="*/ 1524 h 1595"/>
                  <a:gd name="T36" fmla="*/ 238 w 1402"/>
                  <a:gd name="T37" fmla="*/ 1534 h 1595"/>
                  <a:gd name="T38" fmla="*/ 238 w 1402"/>
                  <a:gd name="T39" fmla="*/ 1524 h 1595"/>
                  <a:gd name="T40" fmla="*/ 229 w 1402"/>
                  <a:gd name="T41" fmla="*/ 1516 h 1595"/>
                  <a:gd name="T42" fmla="*/ 176 w 1402"/>
                  <a:gd name="T43" fmla="*/ 1551 h 1595"/>
                  <a:gd name="T44" fmla="*/ 0 w 1402"/>
                  <a:gd name="T45" fmla="*/ 1595 h 1595"/>
                  <a:gd name="T46" fmla="*/ 9 w 1402"/>
                  <a:gd name="T47" fmla="*/ 1534 h 1595"/>
                  <a:gd name="T48" fmla="*/ 71 w 1402"/>
                  <a:gd name="T49" fmla="*/ 1516 h 1595"/>
                  <a:gd name="T50" fmla="*/ 124 w 1402"/>
                  <a:gd name="T51" fmla="*/ 1534 h 1595"/>
                  <a:gd name="T52" fmla="*/ 142 w 1402"/>
                  <a:gd name="T53" fmla="*/ 1516 h 1595"/>
                  <a:gd name="T54" fmla="*/ 142 w 1402"/>
                  <a:gd name="T55" fmla="*/ 1507 h 1595"/>
                  <a:gd name="T56" fmla="*/ 124 w 1402"/>
                  <a:gd name="T57" fmla="*/ 1481 h 1595"/>
                  <a:gd name="T58" fmla="*/ 88 w 1402"/>
                  <a:gd name="T59" fmla="*/ 1498 h 1595"/>
                  <a:gd name="T60" fmla="*/ 203 w 1402"/>
                  <a:gd name="T61" fmla="*/ 1401 h 1595"/>
                  <a:gd name="T62" fmla="*/ 238 w 1402"/>
                  <a:gd name="T63" fmla="*/ 1348 h 1595"/>
                  <a:gd name="T64" fmla="*/ 229 w 1402"/>
                  <a:gd name="T65" fmla="*/ 1340 h 1595"/>
                  <a:gd name="T66" fmla="*/ 308 w 1402"/>
                  <a:gd name="T67" fmla="*/ 1287 h 1595"/>
                  <a:gd name="T68" fmla="*/ 414 w 1402"/>
                  <a:gd name="T69" fmla="*/ 1146 h 1595"/>
                  <a:gd name="T70" fmla="*/ 432 w 1402"/>
                  <a:gd name="T71" fmla="*/ 1040 h 1595"/>
                  <a:gd name="T72" fmla="*/ 564 w 1402"/>
                  <a:gd name="T73" fmla="*/ 811 h 1595"/>
                  <a:gd name="T74" fmla="*/ 679 w 1402"/>
                  <a:gd name="T75" fmla="*/ 723 h 1595"/>
                  <a:gd name="T76" fmla="*/ 732 w 1402"/>
                  <a:gd name="T77" fmla="*/ 696 h 1595"/>
                  <a:gd name="T78" fmla="*/ 881 w 1402"/>
                  <a:gd name="T79" fmla="*/ 573 h 1595"/>
                  <a:gd name="T80" fmla="*/ 926 w 1402"/>
                  <a:gd name="T81" fmla="*/ 564 h 1595"/>
                  <a:gd name="T82" fmla="*/ 1005 w 1402"/>
                  <a:gd name="T83" fmla="*/ 467 h 1595"/>
                  <a:gd name="T84" fmla="*/ 1260 w 1402"/>
                  <a:gd name="T85" fmla="*/ 186 h 1595"/>
                  <a:gd name="T86" fmla="*/ 1313 w 1402"/>
                  <a:gd name="T87" fmla="*/ 0 h 1595"/>
                  <a:gd name="T88" fmla="*/ 1349 w 1402"/>
                  <a:gd name="T89" fmla="*/ 88 h 1595"/>
                  <a:gd name="T90" fmla="*/ 1323 w 1402"/>
                  <a:gd name="T91" fmla="*/ 194 h 1595"/>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402"/>
                  <a:gd name="T139" fmla="*/ 0 h 1595"/>
                  <a:gd name="T140" fmla="*/ 1402 w 1402"/>
                  <a:gd name="T141" fmla="*/ 1595 h 1595"/>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402" h="1595">
                    <a:moveTo>
                      <a:pt x="1323" y="194"/>
                    </a:moveTo>
                    <a:lnTo>
                      <a:pt x="1375" y="255"/>
                    </a:lnTo>
                    <a:lnTo>
                      <a:pt x="1402" y="273"/>
                    </a:lnTo>
                    <a:lnTo>
                      <a:pt x="1375" y="388"/>
                    </a:lnTo>
                    <a:lnTo>
                      <a:pt x="1375" y="494"/>
                    </a:lnTo>
                    <a:lnTo>
                      <a:pt x="1349" y="546"/>
                    </a:lnTo>
                    <a:lnTo>
                      <a:pt x="1357" y="625"/>
                    </a:lnTo>
                    <a:lnTo>
                      <a:pt x="1226" y="793"/>
                    </a:lnTo>
                    <a:lnTo>
                      <a:pt x="1217" y="872"/>
                    </a:lnTo>
                    <a:lnTo>
                      <a:pt x="1128" y="978"/>
                    </a:lnTo>
                    <a:lnTo>
                      <a:pt x="1102" y="1032"/>
                    </a:lnTo>
                    <a:lnTo>
                      <a:pt x="934" y="1119"/>
                    </a:lnTo>
                    <a:lnTo>
                      <a:pt x="873" y="1216"/>
                    </a:lnTo>
                    <a:lnTo>
                      <a:pt x="741" y="1322"/>
                    </a:lnTo>
                    <a:lnTo>
                      <a:pt x="679" y="1348"/>
                    </a:lnTo>
                    <a:lnTo>
                      <a:pt x="450" y="1498"/>
                    </a:lnTo>
                    <a:lnTo>
                      <a:pt x="361" y="1516"/>
                    </a:lnTo>
                    <a:lnTo>
                      <a:pt x="274" y="1524"/>
                    </a:lnTo>
                    <a:lnTo>
                      <a:pt x="238" y="1534"/>
                    </a:lnTo>
                    <a:lnTo>
                      <a:pt x="238" y="1524"/>
                    </a:lnTo>
                    <a:lnTo>
                      <a:pt x="229" y="1516"/>
                    </a:lnTo>
                    <a:lnTo>
                      <a:pt x="176" y="1551"/>
                    </a:lnTo>
                    <a:lnTo>
                      <a:pt x="0" y="1595"/>
                    </a:lnTo>
                    <a:lnTo>
                      <a:pt x="9" y="1534"/>
                    </a:lnTo>
                    <a:lnTo>
                      <a:pt x="71" y="1516"/>
                    </a:lnTo>
                    <a:lnTo>
                      <a:pt x="124" y="1534"/>
                    </a:lnTo>
                    <a:lnTo>
                      <a:pt x="142" y="1516"/>
                    </a:lnTo>
                    <a:lnTo>
                      <a:pt x="142" y="1507"/>
                    </a:lnTo>
                    <a:lnTo>
                      <a:pt x="124" y="1481"/>
                    </a:lnTo>
                    <a:lnTo>
                      <a:pt x="88" y="1498"/>
                    </a:lnTo>
                    <a:lnTo>
                      <a:pt x="203" y="1401"/>
                    </a:lnTo>
                    <a:lnTo>
                      <a:pt x="238" y="1348"/>
                    </a:lnTo>
                    <a:lnTo>
                      <a:pt x="229" y="1340"/>
                    </a:lnTo>
                    <a:lnTo>
                      <a:pt x="308" y="1287"/>
                    </a:lnTo>
                    <a:lnTo>
                      <a:pt x="414" y="1146"/>
                    </a:lnTo>
                    <a:lnTo>
                      <a:pt x="432" y="1040"/>
                    </a:lnTo>
                    <a:lnTo>
                      <a:pt x="564" y="811"/>
                    </a:lnTo>
                    <a:lnTo>
                      <a:pt x="679" y="723"/>
                    </a:lnTo>
                    <a:lnTo>
                      <a:pt x="732" y="696"/>
                    </a:lnTo>
                    <a:lnTo>
                      <a:pt x="881" y="573"/>
                    </a:lnTo>
                    <a:lnTo>
                      <a:pt x="926" y="564"/>
                    </a:lnTo>
                    <a:lnTo>
                      <a:pt x="1005" y="467"/>
                    </a:lnTo>
                    <a:lnTo>
                      <a:pt x="1260" y="186"/>
                    </a:lnTo>
                    <a:lnTo>
                      <a:pt x="1313" y="0"/>
                    </a:lnTo>
                    <a:lnTo>
                      <a:pt x="1349" y="88"/>
                    </a:lnTo>
                    <a:lnTo>
                      <a:pt x="1323" y="194"/>
                    </a:lnTo>
                    <a:close/>
                  </a:path>
                </a:pathLst>
              </a:custGeom>
              <a:solidFill>
                <a:srgbClr val="93939E"/>
              </a:solidFill>
              <a:ln w="9525">
                <a:noFill/>
                <a:round/>
                <a:headEnd/>
                <a:tailEnd/>
              </a:ln>
            </p:spPr>
            <p:txBody>
              <a:bodyPr>
                <a:prstTxWarp prst="textNoShape">
                  <a:avLst/>
                </a:prstTxWarp>
              </a:bodyPr>
              <a:lstStyle/>
              <a:p>
                <a:endParaRPr lang="en-US"/>
              </a:p>
            </p:txBody>
          </p:sp>
          <p:sp>
            <p:nvSpPr>
              <p:cNvPr id="55419" name="Freeform 637"/>
              <p:cNvSpPr>
                <a:spLocks noChangeAspect="1"/>
              </p:cNvSpPr>
              <p:nvPr/>
            </p:nvSpPr>
            <p:spPr bwMode="auto">
              <a:xfrm>
                <a:off x="4057" y="2804"/>
                <a:ext cx="191" cy="146"/>
              </a:xfrm>
              <a:custGeom>
                <a:avLst/>
                <a:gdLst>
                  <a:gd name="T0" fmla="*/ 221 w 1904"/>
                  <a:gd name="T1" fmla="*/ 149 h 1453"/>
                  <a:gd name="T2" fmla="*/ 555 w 1904"/>
                  <a:gd name="T3" fmla="*/ 449 h 1453"/>
                  <a:gd name="T4" fmla="*/ 759 w 1904"/>
                  <a:gd name="T5" fmla="*/ 634 h 1453"/>
                  <a:gd name="T6" fmla="*/ 881 w 1904"/>
                  <a:gd name="T7" fmla="*/ 731 h 1453"/>
                  <a:gd name="T8" fmla="*/ 1076 w 1904"/>
                  <a:gd name="T9" fmla="*/ 801 h 1453"/>
                  <a:gd name="T10" fmla="*/ 1146 w 1904"/>
                  <a:gd name="T11" fmla="*/ 907 h 1453"/>
                  <a:gd name="T12" fmla="*/ 1138 w 1904"/>
                  <a:gd name="T13" fmla="*/ 916 h 1453"/>
                  <a:gd name="T14" fmla="*/ 1138 w 1904"/>
                  <a:gd name="T15" fmla="*/ 933 h 1453"/>
                  <a:gd name="T16" fmla="*/ 1314 w 1904"/>
                  <a:gd name="T17" fmla="*/ 1030 h 1453"/>
                  <a:gd name="T18" fmla="*/ 1420 w 1904"/>
                  <a:gd name="T19" fmla="*/ 1057 h 1453"/>
                  <a:gd name="T20" fmla="*/ 1552 w 1904"/>
                  <a:gd name="T21" fmla="*/ 1180 h 1453"/>
                  <a:gd name="T22" fmla="*/ 1552 w 1904"/>
                  <a:gd name="T23" fmla="*/ 1198 h 1453"/>
                  <a:gd name="T24" fmla="*/ 1604 w 1904"/>
                  <a:gd name="T25" fmla="*/ 1242 h 1453"/>
                  <a:gd name="T26" fmla="*/ 1693 w 1904"/>
                  <a:gd name="T27" fmla="*/ 1304 h 1453"/>
                  <a:gd name="T28" fmla="*/ 1719 w 1904"/>
                  <a:gd name="T29" fmla="*/ 1348 h 1453"/>
                  <a:gd name="T30" fmla="*/ 1781 w 1904"/>
                  <a:gd name="T31" fmla="*/ 1348 h 1453"/>
                  <a:gd name="T32" fmla="*/ 1843 w 1904"/>
                  <a:gd name="T33" fmla="*/ 1374 h 1453"/>
                  <a:gd name="T34" fmla="*/ 1896 w 1904"/>
                  <a:gd name="T35" fmla="*/ 1374 h 1453"/>
                  <a:gd name="T36" fmla="*/ 1904 w 1904"/>
                  <a:gd name="T37" fmla="*/ 1383 h 1453"/>
                  <a:gd name="T38" fmla="*/ 1834 w 1904"/>
                  <a:gd name="T39" fmla="*/ 1453 h 1453"/>
                  <a:gd name="T40" fmla="*/ 1693 w 1904"/>
                  <a:gd name="T41" fmla="*/ 1374 h 1453"/>
                  <a:gd name="T42" fmla="*/ 1631 w 1904"/>
                  <a:gd name="T43" fmla="*/ 1330 h 1453"/>
                  <a:gd name="T44" fmla="*/ 1517 w 1904"/>
                  <a:gd name="T45" fmla="*/ 1251 h 1453"/>
                  <a:gd name="T46" fmla="*/ 1349 w 1904"/>
                  <a:gd name="T47" fmla="*/ 1259 h 1453"/>
                  <a:gd name="T48" fmla="*/ 1323 w 1904"/>
                  <a:gd name="T49" fmla="*/ 1259 h 1453"/>
                  <a:gd name="T50" fmla="*/ 1314 w 1904"/>
                  <a:gd name="T51" fmla="*/ 1339 h 1453"/>
                  <a:gd name="T52" fmla="*/ 1235 w 1904"/>
                  <a:gd name="T53" fmla="*/ 1348 h 1453"/>
                  <a:gd name="T54" fmla="*/ 1199 w 1904"/>
                  <a:gd name="T55" fmla="*/ 1348 h 1453"/>
                  <a:gd name="T56" fmla="*/ 1199 w 1904"/>
                  <a:gd name="T57" fmla="*/ 1339 h 1453"/>
                  <a:gd name="T58" fmla="*/ 962 w 1904"/>
                  <a:gd name="T59" fmla="*/ 1313 h 1453"/>
                  <a:gd name="T60" fmla="*/ 776 w 1904"/>
                  <a:gd name="T61" fmla="*/ 1251 h 1453"/>
                  <a:gd name="T62" fmla="*/ 776 w 1904"/>
                  <a:gd name="T63" fmla="*/ 1242 h 1453"/>
                  <a:gd name="T64" fmla="*/ 644 w 1904"/>
                  <a:gd name="T65" fmla="*/ 1180 h 1453"/>
                  <a:gd name="T66" fmla="*/ 512 w 1904"/>
                  <a:gd name="T67" fmla="*/ 1040 h 1453"/>
                  <a:gd name="T68" fmla="*/ 432 w 1904"/>
                  <a:gd name="T69" fmla="*/ 978 h 1453"/>
                  <a:gd name="T70" fmla="*/ 326 w 1904"/>
                  <a:gd name="T71" fmla="*/ 872 h 1453"/>
                  <a:gd name="T72" fmla="*/ 326 w 1904"/>
                  <a:gd name="T73" fmla="*/ 775 h 1453"/>
                  <a:gd name="T74" fmla="*/ 229 w 1904"/>
                  <a:gd name="T75" fmla="*/ 686 h 1453"/>
                  <a:gd name="T76" fmla="*/ 221 w 1904"/>
                  <a:gd name="T77" fmla="*/ 555 h 1453"/>
                  <a:gd name="T78" fmla="*/ 97 w 1904"/>
                  <a:gd name="T79" fmla="*/ 405 h 1453"/>
                  <a:gd name="T80" fmla="*/ 79 w 1904"/>
                  <a:gd name="T81" fmla="*/ 326 h 1453"/>
                  <a:gd name="T82" fmla="*/ 0 w 1904"/>
                  <a:gd name="T83" fmla="*/ 273 h 1453"/>
                  <a:gd name="T84" fmla="*/ 53 w 1904"/>
                  <a:gd name="T85" fmla="*/ 263 h 1453"/>
                  <a:gd name="T86" fmla="*/ 53 w 1904"/>
                  <a:gd name="T87" fmla="*/ 132 h 1453"/>
                  <a:gd name="T88" fmla="*/ 36 w 1904"/>
                  <a:gd name="T89" fmla="*/ 123 h 1453"/>
                  <a:gd name="T90" fmla="*/ 62 w 1904"/>
                  <a:gd name="T91" fmla="*/ 97 h 1453"/>
                  <a:gd name="T92" fmla="*/ 53 w 1904"/>
                  <a:gd name="T93" fmla="*/ 70 h 1453"/>
                  <a:gd name="T94" fmla="*/ 71 w 1904"/>
                  <a:gd name="T95" fmla="*/ 0 h 1453"/>
                  <a:gd name="T96" fmla="*/ 142 w 1904"/>
                  <a:gd name="T97" fmla="*/ 34 h 1453"/>
                  <a:gd name="T98" fmla="*/ 221 w 1904"/>
                  <a:gd name="T99" fmla="*/ 149 h 1453"/>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904"/>
                  <a:gd name="T151" fmla="*/ 0 h 1453"/>
                  <a:gd name="T152" fmla="*/ 1904 w 1904"/>
                  <a:gd name="T153" fmla="*/ 1453 h 1453"/>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904" h="1453">
                    <a:moveTo>
                      <a:pt x="221" y="149"/>
                    </a:moveTo>
                    <a:lnTo>
                      <a:pt x="555" y="449"/>
                    </a:lnTo>
                    <a:lnTo>
                      <a:pt x="759" y="634"/>
                    </a:lnTo>
                    <a:lnTo>
                      <a:pt x="881" y="731"/>
                    </a:lnTo>
                    <a:lnTo>
                      <a:pt x="1076" y="801"/>
                    </a:lnTo>
                    <a:lnTo>
                      <a:pt x="1146" y="907"/>
                    </a:lnTo>
                    <a:lnTo>
                      <a:pt x="1138" y="916"/>
                    </a:lnTo>
                    <a:lnTo>
                      <a:pt x="1138" y="933"/>
                    </a:lnTo>
                    <a:lnTo>
                      <a:pt x="1314" y="1030"/>
                    </a:lnTo>
                    <a:lnTo>
                      <a:pt x="1420" y="1057"/>
                    </a:lnTo>
                    <a:lnTo>
                      <a:pt x="1552" y="1180"/>
                    </a:lnTo>
                    <a:lnTo>
                      <a:pt x="1552" y="1198"/>
                    </a:lnTo>
                    <a:lnTo>
                      <a:pt x="1604" y="1242"/>
                    </a:lnTo>
                    <a:lnTo>
                      <a:pt x="1693" y="1304"/>
                    </a:lnTo>
                    <a:lnTo>
                      <a:pt x="1719" y="1348"/>
                    </a:lnTo>
                    <a:lnTo>
                      <a:pt x="1781" y="1348"/>
                    </a:lnTo>
                    <a:lnTo>
                      <a:pt x="1843" y="1374"/>
                    </a:lnTo>
                    <a:lnTo>
                      <a:pt x="1896" y="1374"/>
                    </a:lnTo>
                    <a:lnTo>
                      <a:pt x="1904" y="1383"/>
                    </a:lnTo>
                    <a:lnTo>
                      <a:pt x="1834" y="1453"/>
                    </a:lnTo>
                    <a:lnTo>
                      <a:pt x="1693" y="1374"/>
                    </a:lnTo>
                    <a:lnTo>
                      <a:pt x="1631" y="1330"/>
                    </a:lnTo>
                    <a:lnTo>
                      <a:pt x="1517" y="1251"/>
                    </a:lnTo>
                    <a:lnTo>
                      <a:pt x="1349" y="1259"/>
                    </a:lnTo>
                    <a:lnTo>
                      <a:pt x="1323" y="1259"/>
                    </a:lnTo>
                    <a:lnTo>
                      <a:pt x="1314" y="1339"/>
                    </a:lnTo>
                    <a:lnTo>
                      <a:pt x="1235" y="1348"/>
                    </a:lnTo>
                    <a:lnTo>
                      <a:pt x="1199" y="1348"/>
                    </a:lnTo>
                    <a:lnTo>
                      <a:pt x="1199" y="1339"/>
                    </a:lnTo>
                    <a:lnTo>
                      <a:pt x="962" y="1313"/>
                    </a:lnTo>
                    <a:lnTo>
                      <a:pt x="776" y="1251"/>
                    </a:lnTo>
                    <a:lnTo>
                      <a:pt x="776" y="1242"/>
                    </a:lnTo>
                    <a:lnTo>
                      <a:pt x="644" y="1180"/>
                    </a:lnTo>
                    <a:lnTo>
                      <a:pt x="512" y="1040"/>
                    </a:lnTo>
                    <a:lnTo>
                      <a:pt x="432" y="978"/>
                    </a:lnTo>
                    <a:lnTo>
                      <a:pt x="326" y="872"/>
                    </a:lnTo>
                    <a:lnTo>
                      <a:pt x="326" y="775"/>
                    </a:lnTo>
                    <a:lnTo>
                      <a:pt x="229" y="686"/>
                    </a:lnTo>
                    <a:lnTo>
                      <a:pt x="221" y="555"/>
                    </a:lnTo>
                    <a:lnTo>
                      <a:pt x="97" y="405"/>
                    </a:lnTo>
                    <a:lnTo>
                      <a:pt x="79" y="326"/>
                    </a:lnTo>
                    <a:lnTo>
                      <a:pt x="0" y="273"/>
                    </a:lnTo>
                    <a:lnTo>
                      <a:pt x="53" y="263"/>
                    </a:lnTo>
                    <a:lnTo>
                      <a:pt x="53" y="132"/>
                    </a:lnTo>
                    <a:lnTo>
                      <a:pt x="36" y="123"/>
                    </a:lnTo>
                    <a:lnTo>
                      <a:pt x="62" y="97"/>
                    </a:lnTo>
                    <a:lnTo>
                      <a:pt x="53" y="70"/>
                    </a:lnTo>
                    <a:lnTo>
                      <a:pt x="71" y="0"/>
                    </a:lnTo>
                    <a:lnTo>
                      <a:pt x="142" y="34"/>
                    </a:lnTo>
                    <a:lnTo>
                      <a:pt x="221" y="149"/>
                    </a:lnTo>
                    <a:close/>
                  </a:path>
                </a:pathLst>
              </a:custGeom>
              <a:solidFill>
                <a:srgbClr val="93939E"/>
              </a:solidFill>
              <a:ln w="9525">
                <a:noFill/>
                <a:round/>
                <a:headEnd/>
                <a:tailEnd/>
              </a:ln>
            </p:spPr>
            <p:txBody>
              <a:bodyPr>
                <a:prstTxWarp prst="textNoShape">
                  <a:avLst/>
                </a:prstTxWarp>
              </a:bodyPr>
              <a:lstStyle/>
              <a:p>
                <a:endParaRPr lang="en-US"/>
              </a:p>
            </p:txBody>
          </p:sp>
          <p:sp>
            <p:nvSpPr>
              <p:cNvPr id="55420" name="Freeform 638"/>
              <p:cNvSpPr>
                <a:spLocks noChangeAspect="1"/>
              </p:cNvSpPr>
              <p:nvPr/>
            </p:nvSpPr>
            <p:spPr bwMode="auto">
              <a:xfrm>
                <a:off x="3985" y="2878"/>
                <a:ext cx="1174" cy="583"/>
              </a:xfrm>
              <a:custGeom>
                <a:avLst/>
                <a:gdLst>
                  <a:gd name="T0" fmla="*/ 6136 w 11743"/>
                  <a:gd name="T1" fmla="*/ 124 h 5826"/>
                  <a:gd name="T2" fmla="*/ 7097 w 11743"/>
                  <a:gd name="T3" fmla="*/ 317 h 5826"/>
                  <a:gd name="T4" fmla="*/ 8208 w 11743"/>
                  <a:gd name="T5" fmla="*/ 273 h 5826"/>
                  <a:gd name="T6" fmla="*/ 9618 w 11743"/>
                  <a:gd name="T7" fmla="*/ 837 h 5826"/>
                  <a:gd name="T8" fmla="*/ 11011 w 11743"/>
                  <a:gd name="T9" fmla="*/ 2027 h 5826"/>
                  <a:gd name="T10" fmla="*/ 11408 w 11743"/>
                  <a:gd name="T11" fmla="*/ 2476 h 5826"/>
                  <a:gd name="T12" fmla="*/ 11743 w 11743"/>
                  <a:gd name="T13" fmla="*/ 3630 h 5826"/>
                  <a:gd name="T14" fmla="*/ 11408 w 11743"/>
                  <a:gd name="T15" fmla="*/ 4150 h 5826"/>
                  <a:gd name="T16" fmla="*/ 11152 w 11743"/>
                  <a:gd name="T17" fmla="*/ 4652 h 5826"/>
                  <a:gd name="T18" fmla="*/ 11073 w 11743"/>
                  <a:gd name="T19" fmla="*/ 5482 h 5826"/>
                  <a:gd name="T20" fmla="*/ 10033 w 11743"/>
                  <a:gd name="T21" fmla="*/ 5666 h 5826"/>
                  <a:gd name="T22" fmla="*/ 8701 w 11743"/>
                  <a:gd name="T23" fmla="*/ 5790 h 5826"/>
                  <a:gd name="T24" fmla="*/ 5766 w 11743"/>
                  <a:gd name="T25" fmla="*/ 5763 h 5826"/>
                  <a:gd name="T26" fmla="*/ 4409 w 11743"/>
                  <a:gd name="T27" fmla="*/ 5640 h 5826"/>
                  <a:gd name="T28" fmla="*/ 3289 w 11743"/>
                  <a:gd name="T29" fmla="*/ 5508 h 5826"/>
                  <a:gd name="T30" fmla="*/ 2319 w 11743"/>
                  <a:gd name="T31" fmla="*/ 5314 h 5826"/>
                  <a:gd name="T32" fmla="*/ 2724 w 11743"/>
                  <a:gd name="T33" fmla="*/ 4379 h 5826"/>
                  <a:gd name="T34" fmla="*/ 3491 w 11743"/>
                  <a:gd name="T35" fmla="*/ 3164 h 5826"/>
                  <a:gd name="T36" fmla="*/ 4073 w 11743"/>
                  <a:gd name="T37" fmla="*/ 2634 h 5826"/>
                  <a:gd name="T38" fmla="*/ 4822 w 11743"/>
                  <a:gd name="T39" fmla="*/ 2211 h 5826"/>
                  <a:gd name="T40" fmla="*/ 5608 w 11743"/>
                  <a:gd name="T41" fmla="*/ 2045 h 5826"/>
                  <a:gd name="T42" fmla="*/ 5660 w 11743"/>
                  <a:gd name="T43" fmla="*/ 2000 h 5826"/>
                  <a:gd name="T44" fmla="*/ 4832 w 11743"/>
                  <a:gd name="T45" fmla="*/ 2132 h 5826"/>
                  <a:gd name="T46" fmla="*/ 4109 w 11743"/>
                  <a:gd name="T47" fmla="*/ 2529 h 5826"/>
                  <a:gd name="T48" fmla="*/ 3121 w 11743"/>
                  <a:gd name="T49" fmla="*/ 3498 h 5826"/>
                  <a:gd name="T50" fmla="*/ 2574 w 11743"/>
                  <a:gd name="T51" fmla="*/ 4573 h 5826"/>
                  <a:gd name="T52" fmla="*/ 1887 w 11743"/>
                  <a:gd name="T53" fmla="*/ 5314 h 5826"/>
                  <a:gd name="T54" fmla="*/ 662 w 11743"/>
                  <a:gd name="T55" fmla="*/ 5014 h 5826"/>
                  <a:gd name="T56" fmla="*/ 18 w 11743"/>
                  <a:gd name="T57" fmla="*/ 4723 h 5826"/>
                  <a:gd name="T58" fmla="*/ 362 w 11743"/>
                  <a:gd name="T59" fmla="*/ 4318 h 5826"/>
                  <a:gd name="T60" fmla="*/ 1164 w 11743"/>
                  <a:gd name="T61" fmla="*/ 4133 h 5826"/>
                  <a:gd name="T62" fmla="*/ 1622 w 11743"/>
                  <a:gd name="T63" fmla="*/ 3956 h 5826"/>
                  <a:gd name="T64" fmla="*/ 2011 w 11743"/>
                  <a:gd name="T65" fmla="*/ 3464 h 5826"/>
                  <a:gd name="T66" fmla="*/ 1719 w 11743"/>
                  <a:gd name="T67" fmla="*/ 3102 h 5826"/>
                  <a:gd name="T68" fmla="*/ 1596 w 11743"/>
                  <a:gd name="T69" fmla="*/ 2952 h 5826"/>
                  <a:gd name="T70" fmla="*/ 1464 w 11743"/>
                  <a:gd name="T71" fmla="*/ 2106 h 5826"/>
                  <a:gd name="T72" fmla="*/ 1490 w 11743"/>
                  <a:gd name="T73" fmla="*/ 1665 h 5826"/>
                  <a:gd name="T74" fmla="*/ 1799 w 11743"/>
                  <a:gd name="T75" fmla="*/ 1039 h 5826"/>
                  <a:gd name="T76" fmla="*/ 1464 w 11743"/>
                  <a:gd name="T77" fmla="*/ 1719 h 5826"/>
                  <a:gd name="T78" fmla="*/ 1464 w 11743"/>
                  <a:gd name="T79" fmla="*/ 2458 h 5826"/>
                  <a:gd name="T80" fmla="*/ 1094 w 11743"/>
                  <a:gd name="T81" fmla="*/ 2326 h 5826"/>
                  <a:gd name="T82" fmla="*/ 1005 w 11743"/>
                  <a:gd name="T83" fmla="*/ 1577 h 5826"/>
                  <a:gd name="T84" fmla="*/ 1111 w 11743"/>
                  <a:gd name="T85" fmla="*/ 1163 h 5826"/>
                  <a:gd name="T86" fmla="*/ 1252 w 11743"/>
                  <a:gd name="T87" fmla="*/ 590 h 5826"/>
                  <a:gd name="T88" fmla="*/ 1209 w 11743"/>
                  <a:gd name="T89" fmla="*/ 387 h 5826"/>
                  <a:gd name="T90" fmla="*/ 1614 w 11743"/>
                  <a:gd name="T91" fmla="*/ 616 h 5826"/>
                  <a:gd name="T92" fmla="*/ 2169 w 11743"/>
                  <a:gd name="T93" fmla="*/ 626 h 5826"/>
                  <a:gd name="T94" fmla="*/ 2469 w 11743"/>
                  <a:gd name="T95" fmla="*/ 766 h 5826"/>
                  <a:gd name="T96" fmla="*/ 2892 w 11743"/>
                  <a:gd name="T97" fmla="*/ 873 h 5826"/>
                  <a:gd name="T98" fmla="*/ 3571 w 11743"/>
                  <a:gd name="T99" fmla="*/ 837 h 5826"/>
                  <a:gd name="T100" fmla="*/ 3879 w 11743"/>
                  <a:gd name="T101" fmla="*/ 731 h 5826"/>
                  <a:gd name="T102" fmla="*/ 4109 w 11743"/>
                  <a:gd name="T103" fmla="*/ 679 h 5826"/>
                  <a:gd name="T104" fmla="*/ 4232 w 11743"/>
                  <a:gd name="T105" fmla="*/ 643 h 5826"/>
                  <a:gd name="T106" fmla="*/ 4602 w 11743"/>
                  <a:gd name="T107" fmla="*/ 423 h 5826"/>
                  <a:gd name="T108" fmla="*/ 4893 w 11743"/>
                  <a:gd name="T109" fmla="*/ 193 h 5826"/>
                  <a:gd name="T110" fmla="*/ 5114 w 11743"/>
                  <a:gd name="T111" fmla="*/ 0 h 582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1743"/>
                  <a:gd name="T169" fmla="*/ 0 h 5826"/>
                  <a:gd name="T170" fmla="*/ 11743 w 11743"/>
                  <a:gd name="T171" fmla="*/ 5826 h 582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1743" h="5826">
                    <a:moveTo>
                      <a:pt x="5519" y="167"/>
                    </a:moveTo>
                    <a:lnTo>
                      <a:pt x="5608" y="185"/>
                    </a:lnTo>
                    <a:lnTo>
                      <a:pt x="5880" y="167"/>
                    </a:lnTo>
                    <a:lnTo>
                      <a:pt x="6048" y="114"/>
                    </a:lnTo>
                    <a:lnTo>
                      <a:pt x="6136" y="124"/>
                    </a:lnTo>
                    <a:lnTo>
                      <a:pt x="6339" y="176"/>
                    </a:lnTo>
                    <a:lnTo>
                      <a:pt x="6542" y="255"/>
                    </a:lnTo>
                    <a:lnTo>
                      <a:pt x="6665" y="308"/>
                    </a:lnTo>
                    <a:lnTo>
                      <a:pt x="6762" y="326"/>
                    </a:lnTo>
                    <a:lnTo>
                      <a:pt x="7097" y="317"/>
                    </a:lnTo>
                    <a:lnTo>
                      <a:pt x="7273" y="290"/>
                    </a:lnTo>
                    <a:lnTo>
                      <a:pt x="7449" y="290"/>
                    </a:lnTo>
                    <a:lnTo>
                      <a:pt x="7678" y="238"/>
                    </a:lnTo>
                    <a:lnTo>
                      <a:pt x="8075" y="246"/>
                    </a:lnTo>
                    <a:lnTo>
                      <a:pt x="8208" y="273"/>
                    </a:lnTo>
                    <a:lnTo>
                      <a:pt x="8217" y="273"/>
                    </a:lnTo>
                    <a:lnTo>
                      <a:pt x="8428" y="326"/>
                    </a:lnTo>
                    <a:lnTo>
                      <a:pt x="8940" y="502"/>
                    </a:lnTo>
                    <a:lnTo>
                      <a:pt x="9177" y="608"/>
                    </a:lnTo>
                    <a:lnTo>
                      <a:pt x="9618" y="837"/>
                    </a:lnTo>
                    <a:lnTo>
                      <a:pt x="9760" y="881"/>
                    </a:lnTo>
                    <a:lnTo>
                      <a:pt x="10033" y="1049"/>
                    </a:lnTo>
                    <a:lnTo>
                      <a:pt x="10526" y="1533"/>
                    </a:lnTo>
                    <a:lnTo>
                      <a:pt x="10773" y="1815"/>
                    </a:lnTo>
                    <a:lnTo>
                      <a:pt x="11011" y="2027"/>
                    </a:lnTo>
                    <a:lnTo>
                      <a:pt x="11082" y="2079"/>
                    </a:lnTo>
                    <a:lnTo>
                      <a:pt x="11196" y="2203"/>
                    </a:lnTo>
                    <a:lnTo>
                      <a:pt x="11204" y="2256"/>
                    </a:lnTo>
                    <a:lnTo>
                      <a:pt x="11311" y="2371"/>
                    </a:lnTo>
                    <a:lnTo>
                      <a:pt x="11408" y="2476"/>
                    </a:lnTo>
                    <a:lnTo>
                      <a:pt x="11558" y="2767"/>
                    </a:lnTo>
                    <a:lnTo>
                      <a:pt x="11654" y="3093"/>
                    </a:lnTo>
                    <a:lnTo>
                      <a:pt x="11708" y="3401"/>
                    </a:lnTo>
                    <a:lnTo>
                      <a:pt x="11734" y="3419"/>
                    </a:lnTo>
                    <a:lnTo>
                      <a:pt x="11743" y="3630"/>
                    </a:lnTo>
                    <a:lnTo>
                      <a:pt x="11725" y="3666"/>
                    </a:lnTo>
                    <a:lnTo>
                      <a:pt x="11698" y="3684"/>
                    </a:lnTo>
                    <a:lnTo>
                      <a:pt x="11698" y="3798"/>
                    </a:lnTo>
                    <a:lnTo>
                      <a:pt x="11549" y="3974"/>
                    </a:lnTo>
                    <a:lnTo>
                      <a:pt x="11408" y="4150"/>
                    </a:lnTo>
                    <a:lnTo>
                      <a:pt x="11408" y="4177"/>
                    </a:lnTo>
                    <a:lnTo>
                      <a:pt x="11302" y="4336"/>
                    </a:lnTo>
                    <a:lnTo>
                      <a:pt x="11302" y="4371"/>
                    </a:lnTo>
                    <a:lnTo>
                      <a:pt x="11267" y="4407"/>
                    </a:lnTo>
                    <a:lnTo>
                      <a:pt x="11152" y="4652"/>
                    </a:lnTo>
                    <a:lnTo>
                      <a:pt x="11090" y="4926"/>
                    </a:lnTo>
                    <a:lnTo>
                      <a:pt x="11073" y="5156"/>
                    </a:lnTo>
                    <a:lnTo>
                      <a:pt x="11090" y="5401"/>
                    </a:lnTo>
                    <a:lnTo>
                      <a:pt x="11073" y="5429"/>
                    </a:lnTo>
                    <a:lnTo>
                      <a:pt x="11073" y="5482"/>
                    </a:lnTo>
                    <a:lnTo>
                      <a:pt x="11135" y="5579"/>
                    </a:lnTo>
                    <a:lnTo>
                      <a:pt x="11117" y="5605"/>
                    </a:lnTo>
                    <a:lnTo>
                      <a:pt x="10835" y="5605"/>
                    </a:lnTo>
                    <a:lnTo>
                      <a:pt x="10236" y="5631"/>
                    </a:lnTo>
                    <a:lnTo>
                      <a:pt x="10033" y="5666"/>
                    </a:lnTo>
                    <a:lnTo>
                      <a:pt x="9839" y="5666"/>
                    </a:lnTo>
                    <a:lnTo>
                      <a:pt x="9513" y="5702"/>
                    </a:lnTo>
                    <a:lnTo>
                      <a:pt x="8940" y="5763"/>
                    </a:lnTo>
                    <a:lnTo>
                      <a:pt x="8816" y="5790"/>
                    </a:lnTo>
                    <a:lnTo>
                      <a:pt x="8701" y="5790"/>
                    </a:lnTo>
                    <a:lnTo>
                      <a:pt x="8217" y="5826"/>
                    </a:lnTo>
                    <a:lnTo>
                      <a:pt x="7414" y="5798"/>
                    </a:lnTo>
                    <a:lnTo>
                      <a:pt x="6691" y="5755"/>
                    </a:lnTo>
                    <a:lnTo>
                      <a:pt x="5951" y="5781"/>
                    </a:lnTo>
                    <a:lnTo>
                      <a:pt x="5766" y="5763"/>
                    </a:lnTo>
                    <a:lnTo>
                      <a:pt x="5677" y="5745"/>
                    </a:lnTo>
                    <a:lnTo>
                      <a:pt x="5608" y="5745"/>
                    </a:lnTo>
                    <a:lnTo>
                      <a:pt x="5361" y="5702"/>
                    </a:lnTo>
                    <a:lnTo>
                      <a:pt x="4875" y="5693"/>
                    </a:lnTo>
                    <a:lnTo>
                      <a:pt x="4409" y="5640"/>
                    </a:lnTo>
                    <a:lnTo>
                      <a:pt x="4038" y="5613"/>
                    </a:lnTo>
                    <a:lnTo>
                      <a:pt x="3800" y="5552"/>
                    </a:lnTo>
                    <a:lnTo>
                      <a:pt x="3633" y="5552"/>
                    </a:lnTo>
                    <a:lnTo>
                      <a:pt x="3491" y="5534"/>
                    </a:lnTo>
                    <a:lnTo>
                      <a:pt x="3289" y="5508"/>
                    </a:lnTo>
                    <a:lnTo>
                      <a:pt x="2513" y="5437"/>
                    </a:lnTo>
                    <a:lnTo>
                      <a:pt x="2310" y="5401"/>
                    </a:lnTo>
                    <a:lnTo>
                      <a:pt x="2293" y="5401"/>
                    </a:lnTo>
                    <a:lnTo>
                      <a:pt x="2293" y="5367"/>
                    </a:lnTo>
                    <a:lnTo>
                      <a:pt x="2319" y="5314"/>
                    </a:lnTo>
                    <a:lnTo>
                      <a:pt x="2408" y="5190"/>
                    </a:lnTo>
                    <a:lnTo>
                      <a:pt x="2539" y="4785"/>
                    </a:lnTo>
                    <a:lnTo>
                      <a:pt x="2592" y="4644"/>
                    </a:lnTo>
                    <a:lnTo>
                      <a:pt x="2645" y="4583"/>
                    </a:lnTo>
                    <a:lnTo>
                      <a:pt x="2724" y="4379"/>
                    </a:lnTo>
                    <a:lnTo>
                      <a:pt x="2839" y="4045"/>
                    </a:lnTo>
                    <a:lnTo>
                      <a:pt x="3024" y="3719"/>
                    </a:lnTo>
                    <a:lnTo>
                      <a:pt x="3200" y="3498"/>
                    </a:lnTo>
                    <a:lnTo>
                      <a:pt x="3236" y="3490"/>
                    </a:lnTo>
                    <a:lnTo>
                      <a:pt x="3491" y="3164"/>
                    </a:lnTo>
                    <a:lnTo>
                      <a:pt x="3544" y="3120"/>
                    </a:lnTo>
                    <a:lnTo>
                      <a:pt x="3553" y="3110"/>
                    </a:lnTo>
                    <a:lnTo>
                      <a:pt x="3553" y="3075"/>
                    </a:lnTo>
                    <a:lnTo>
                      <a:pt x="3562" y="3093"/>
                    </a:lnTo>
                    <a:lnTo>
                      <a:pt x="4073" y="2634"/>
                    </a:lnTo>
                    <a:lnTo>
                      <a:pt x="4179" y="2547"/>
                    </a:lnTo>
                    <a:lnTo>
                      <a:pt x="4338" y="2405"/>
                    </a:lnTo>
                    <a:lnTo>
                      <a:pt x="4532" y="2344"/>
                    </a:lnTo>
                    <a:lnTo>
                      <a:pt x="4646" y="2335"/>
                    </a:lnTo>
                    <a:lnTo>
                      <a:pt x="4822" y="2211"/>
                    </a:lnTo>
                    <a:lnTo>
                      <a:pt x="4911" y="2168"/>
                    </a:lnTo>
                    <a:lnTo>
                      <a:pt x="4964" y="2168"/>
                    </a:lnTo>
                    <a:lnTo>
                      <a:pt x="5148" y="2071"/>
                    </a:lnTo>
                    <a:lnTo>
                      <a:pt x="5290" y="2062"/>
                    </a:lnTo>
                    <a:lnTo>
                      <a:pt x="5608" y="2045"/>
                    </a:lnTo>
                    <a:lnTo>
                      <a:pt x="5660" y="2079"/>
                    </a:lnTo>
                    <a:lnTo>
                      <a:pt x="5845" y="2124"/>
                    </a:lnTo>
                    <a:lnTo>
                      <a:pt x="5863" y="2088"/>
                    </a:lnTo>
                    <a:lnTo>
                      <a:pt x="5863" y="2062"/>
                    </a:lnTo>
                    <a:lnTo>
                      <a:pt x="5660" y="2000"/>
                    </a:lnTo>
                    <a:lnTo>
                      <a:pt x="5572" y="1974"/>
                    </a:lnTo>
                    <a:lnTo>
                      <a:pt x="5201" y="2000"/>
                    </a:lnTo>
                    <a:lnTo>
                      <a:pt x="5132" y="2009"/>
                    </a:lnTo>
                    <a:lnTo>
                      <a:pt x="4999" y="2088"/>
                    </a:lnTo>
                    <a:lnTo>
                      <a:pt x="4832" y="2132"/>
                    </a:lnTo>
                    <a:lnTo>
                      <a:pt x="4638" y="2274"/>
                    </a:lnTo>
                    <a:lnTo>
                      <a:pt x="4541" y="2308"/>
                    </a:lnTo>
                    <a:lnTo>
                      <a:pt x="4426" y="2308"/>
                    </a:lnTo>
                    <a:lnTo>
                      <a:pt x="4241" y="2397"/>
                    </a:lnTo>
                    <a:lnTo>
                      <a:pt x="4109" y="2529"/>
                    </a:lnTo>
                    <a:lnTo>
                      <a:pt x="4065" y="2547"/>
                    </a:lnTo>
                    <a:lnTo>
                      <a:pt x="3967" y="2652"/>
                    </a:lnTo>
                    <a:lnTo>
                      <a:pt x="3376" y="3199"/>
                    </a:lnTo>
                    <a:lnTo>
                      <a:pt x="3210" y="3428"/>
                    </a:lnTo>
                    <a:lnTo>
                      <a:pt x="3121" y="3498"/>
                    </a:lnTo>
                    <a:lnTo>
                      <a:pt x="2963" y="3701"/>
                    </a:lnTo>
                    <a:lnTo>
                      <a:pt x="2936" y="3780"/>
                    </a:lnTo>
                    <a:lnTo>
                      <a:pt x="2769" y="4053"/>
                    </a:lnTo>
                    <a:lnTo>
                      <a:pt x="2698" y="4283"/>
                    </a:lnTo>
                    <a:lnTo>
                      <a:pt x="2574" y="4573"/>
                    </a:lnTo>
                    <a:lnTo>
                      <a:pt x="2513" y="4652"/>
                    </a:lnTo>
                    <a:lnTo>
                      <a:pt x="2390" y="5059"/>
                    </a:lnTo>
                    <a:lnTo>
                      <a:pt x="2327" y="5225"/>
                    </a:lnTo>
                    <a:lnTo>
                      <a:pt x="2204" y="5375"/>
                    </a:lnTo>
                    <a:lnTo>
                      <a:pt x="1887" y="5314"/>
                    </a:lnTo>
                    <a:lnTo>
                      <a:pt x="1367" y="5208"/>
                    </a:lnTo>
                    <a:lnTo>
                      <a:pt x="1235" y="5173"/>
                    </a:lnTo>
                    <a:lnTo>
                      <a:pt x="723" y="5023"/>
                    </a:lnTo>
                    <a:lnTo>
                      <a:pt x="705" y="5023"/>
                    </a:lnTo>
                    <a:lnTo>
                      <a:pt x="662" y="5014"/>
                    </a:lnTo>
                    <a:lnTo>
                      <a:pt x="583" y="4988"/>
                    </a:lnTo>
                    <a:lnTo>
                      <a:pt x="389" y="4926"/>
                    </a:lnTo>
                    <a:lnTo>
                      <a:pt x="265" y="4864"/>
                    </a:lnTo>
                    <a:lnTo>
                      <a:pt x="44" y="4723"/>
                    </a:lnTo>
                    <a:lnTo>
                      <a:pt x="18" y="4723"/>
                    </a:lnTo>
                    <a:lnTo>
                      <a:pt x="0" y="4618"/>
                    </a:lnTo>
                    <a:lnTo>
                      <a:pt x="44" y="4476"/>
                    </a:lnTo>
                    <a:lnTo>
                      <a:pt x="115" y="4379"/>
                    </a:lnTo>
                    <a:lnTo>
                      <a:pt x="221" y="4318"/>
                    </a:lnTo>
                    <a:lnTo>
                      <a:pt x="362" y="4318"/>
                    </a:lnTo>
                    <a:lnTo>
                      <a:pt x="529" y="4265"/>
                    </a:lnTo>
                    <a:lnTo>
                      <a:pt x="644" y="4257"/>
                    </a:lnTo>
                    <a:lnTo>
                      <a:pt x="812" y="4177"/>
                    </a:lnTo>
                    <a:lnTo>
                      <a:pt x="1041" y="4168"/>
                    </a:lnTo>
                    <a:lnTo>
                      <a:pt x="1164" y="4133"/>
                    </a:lnTo>
                    <a:lnTo>
                      <a:pt x="1209" y="4133"/>
                    </a:lnTo>
                    <a:lnTo>
                      <a:pt x="1411" y="4053"/>
                    </a:lnTo>
                    <a:lnTo>
                      <a:pt x="1482" y="4053"/>
                    </a:lnTo>
                    <a:lnTo>
                      <a:pt x="1552" y="3984"/>
                    </a:lnTo>
                    <a:lnTo>
                      <a:pt x="1622" y="3956"/>
                    </a:lnTo>
                    <a:lnTo>
                      <a:pt x="1746" y="3956"/>
                    </a:lnTo>
                    <a:lnTo>
                      <a:pt x="1904" y="3877"/>
                    </a:lnTo>
                    <a:lnTo>
                      <a:pt x="2011" y="3772"/>
                    </a:lnTo>
                    <a:lnTo>
                      <a:pt x="2046" y="3675"/>
                    </a:lnTo>
                    <a:lnTo>
                      <a:pt x="2011" y="3464"/>
                    </a:lnTo>
                    <a:lnTo>
                      <a:pt x="1922" y="3261"/>
                    </a:lnTo>
                    <a:lnTo>
                      <a:pt x="1825" y="3190"/>
                    </a:lnTo>
                    <a:lnTo>
                      <a:pt x="1772" y="3181"/>
                    </a:lnTo>
                    <a:lnTo>
                      <a:pt x="1719" y="3128"/>
                    </a:lnTo>
                    <a:lnTo>
                      <a:pt x="1719" y="3102"/>
                    </a:lnTo>
                    <a:lnTo>
                      <a:pt x="1701" y="3093"/>
                    </a:lnTo>
                    <a:lnTo>
                      <a:pt x="1649" y="3014"/>
                    </a:lnTo>
                    <a:lnTo>
                      <a:pt x="1604" y="2988"/>
                    </a:lnTo>
                    <a:lnTo>
                      <a:pt x="1587" y="2970"/>
                    </a:lnTo>
                    <a:lnTo>
                      <a:pt x="1596" y="2952"/>
                    </a:lnTo>
                    <a:lnTo>
                      <a:pt x="1525" y="2767"/>
                    </a:lnTo>
                    <a:lnTo>
                      <a:pt x="1525" y="2634"/>
                    </a:lnTo>
                    <a:lnTo>
                      <a:pt x="1499" y="2379"/>
                    </a:lnTo>
                    <a:lnTo>
                      <a:pt x="1464" y="2274"/>
                    </a:lnTo>
                    <a:lnTo>
                      <a:pt x="1464" y="2106"/>
                    </a:lnTo>
                    <a:lnTo>
                      <a:pt x="1420" y="1974"/>
                    </a:lnTo>
                    <a:lnTo>
                      <a:pt x="1438" y="1851"/>
                    </a:lnTo>
                    <a:lnTo>
                      <a:pt x="1525" y="1736"/>
                    </a:lnTo>
                    <a:lnTo>
                      <a:pt x="1525" y="1701"/>
                    </a:lnTo>
                    <a:lnTo>
                      <a:pt x="1490" y="1665"/>
                    </a:lnTo>
                    <a:lnTo>
                      <a:pt x="1552" y="1401"/>
                    </a:lnTo>
                    <a:lnTo>
                      <a:pt x="1728" y="1207"/>
                    </a:lnTo>
                    <a:lnTo>
                      <a:pt x="1737" y="1207"/>
                    </a:lnTo>
                    <a:lnTo>
                      <a:pt x="1825" y="1066"/>
                    </a:lnTo>
                    <a:lnTo>
                      <a:pt x="1799" y="1039"/>
                    </a:lnTo>
                    <a:lnTo>
                      <a:pt x="1772" y="1049"/>
                    </a:lnTo>
                    <a:lnTo>
                      <a:pt x="1482" y="1401"/>
                    </a:lnTo>
                    <a:lnTo>
                      <a:pt x="1438" y="1577"/>
                    </a:lnTo>
                    <a:lnTo>
                      <a:pt x="1438" y="1701"/>
                    </a:lnTo>
                    <a:lnTo>
                      <a:pt x="1464" y="1719"/>
                    </a:lnTo>
                    <a:lnTo>
                      <a:pt x="1358" y="1877"/>
                    </a:lnTo>
                    <a:lnTo>
                      <a:pt x="1358" y="2000"/>
                    </a:lnTo>
                    <a:lnTo>
                      <a:pt x="1402" y="2150"/>
                    </a:lnTo>
                    <a:lnTo>
                      <a:pt x="1402" y="2291"/>
                    </a:lnTo>
                    <a:lnTo>
                      <a:pt x="1464" y="2458"/>
                    </a:lnTo>
                    <a:lnTo>
                      <a:pt x="1464" y="2794"/>
                    </a:lnTo>
                    <a:lnTo>
                      <a:pt x="1482" y="2828"/>
                    </a:lnTo>
                    <a:lnTo>
                      <a:pt x="1438" y="2820"/>
                    </a:lnTo>
                    <a:lnTo>
                      <a:pt x="1235" y="2644"/>
                    </a:lnTo>
                    <a:lnTo>
                      <a:pt x="1094" y="2326"/>
                    </a:lnTo>
                    <a:lnTo>
                      <a:pt x="1059" y="2168"/>
                    </a:lnTo>
                    <a:lnTo>
                      <a:pt x="1059" y="2079"/>
                    </a:lnTo>
                    <a:lnTo>
                      <a:pt x="988" y="1982"/>
                    </a:lnTo>
                    <a:lnTo>
                      <a:pt x="988" y="1665"/>
                    </a:lnTo>
                    <a:lnTo>
                      <a:pt x="1005" y="1577"/>
                    </a:lnTo>
                    <a:lnTo>
                      <a:pt x="988" y="1480"/>
                    </a:lnTo>
                    <a:lnTo>
                      <a:pt x="1049" y="1330"/>
                    </a:lnTo>
                    <a:lnTo>
                      <a:pt x="1049" y="1304"/>
                    </a:lnTo>
                    <a:lnTo>
                      <a:pt x="1067" y="1233"/>
                    </a:lnTo>
                    <a:lnTo>
                      <a:pt x="1111" y="1163"/>
                    </a:lnTo>
                    <a:lnTo>
                      <a:pt x="1138" y="1066"/>
                    </a:lnTo>
                    <a:lnTo>
                      <a:pt x="1128" y="1057"/>
                    </a:lnTo>
                    <a:lnTo>
                      <a:pt x="1191" y="978"/>
                    </a:lnTo>
                    <a:lnTo>
                      <a:pt x="1252" y="749"/>
                    </a:lnTo>
                    <a:lnTo>
                      <a:pt x="1252" y="590"/>
                    </a:lnTo>
                    <a:lnTo>
                      <a:pt x="1288" y="573"/>
                    </a:lnTo>
                    <a:lnTo>
                      <a:pt x="1296" y="573"/>
                    </a:lnTo>
                    <a:lnTo>
                      <a:pt x="1305" y="564"/>
                    </a:lnTo>
                    <a:lnTo>
                      <a:pt x="1235" y="502"/>
                    </a:lnTo>
                    <a:lnTo>
                      <a:pt x="1209" y="387"/>
                    </a:lnTo>
                    <a:lnTo>
                      <a:pt x="1209" y="335"/>
                    </a:lnTo>
                    <a:lnTo>
                      <a:pt x="1367" y="519"/>
                    </a:lnTo>
                    <a:lnTo>
                      <a:pt x="1358" y="537"/>
                    </a:lnTo>
                    <a:lnTo>
                      <a:pt x="1428" y="547"/>
                    </a:lnTo>
                    <a:lnTo>
                      <a:pt x="1614" y="616"/>
                    </a:lnTo>
                    <a:lnTo>
                      <a:pt x="1640" y="634"/>
                    </a:lnTo>
                    <a:lnTo>
                      <a:pt x="1685" y="634"/>
                    </a:lnTo>
                    <a:lnTo>
                      <a:pt x="1711" y="661"/>
                    </a:lnTo>
                    <a:lnTo>
                      <a:pt x="2098" y="643"/>
                    </a:lnTo>
                    <a:lnTo>
                      <a:pt x="2169" y="626"/>
                    </a:lnTo>
                    <a:lnTo>
                      <a:pt x="2293" y="626"/>
                    </a:lnTo>
                    <a:lnTo>
                      <a:pt x="2345" y="634"/>
                    </a:lnTo>
                    <a:lnTo>
                      <a:pt x="2477" y="740"/>
                    </a:lnTo>
                    <a:lnTo>
                      <a:pt x="2460" y="758"/>
                    </a:lnTo>
                    <a:lnTo>
                      <a:pt x="2469" y="766"/>
                    </a:lnTo>
                    <a:lnTo>
                      <a:pt x="2495" y="766"/>
                    </a:lnTo>
                    <a:lnTo>
                      <a:pt x="2513" y="749"/>
                    </a:lnTo>
                    <a:lnTo>
                      <a:pt x="2680" y="810"/>
                    </a:lnTo>
                    <a:lnTo>
                      <a:pt x="2724" y="820"/>
                    </a:lnTo>
                    <a:lnTo>
                      <a:pt x="2892" y="873"/>
                    </a:lnTo>
                    <a:lnTo>
                      <a:pt x="2989" y="907"/>
                    </a:lnTo>
                    <a:lnTo>
                      <a:pt x="3376" y="881"/>
                    </a:lnTo>
                    <a:lnTo>
                      <a:pt x="3491" y="863"/>
                    </a:lnTo>
                    <a:lnTo>
                      <a:pt x="3562" y="837"/>
                    </a:lnTo>
                    <a:lnTo>
                      <a:pt x="3571" y="837"/>
                    </a:lnTo>
                    <a:lnTo>
                      <a:pt x="3597" y="810"/>
                    </a:lnTo>
                    <a:lnTo>
                      <a:pt x="3676" y="802"/>
                    </a:lnTo>
                    <a:lnTo>
                      <a:pt x="3720" y="749"/>
                    </a:lnTo>
                    <a:lnTo>
                      <a:pt x="3826" y="749"/>
                    </a:lnTo>
                    <a:lnTo>
                      <a:pt x="3879" y="731"/>
                    </a:lnTo>
                    <a:lnTo>
                      <a:pt x="4065" y="802"/>
                    </a:lnTo>
                    <a:lnTo>
                      <a:pt x="4091" y="784"/>
                    </a:lnTo>
                    <a:lnTo>
                      <a:pt x="3915" y="723"/>
                    </a:lnTo>
                    <a:lnTo>
                      <a:pt x="4020" y="679"/>
                    </a:lnTo>
                    <a:lnTo>
                      <a:pt x="4109" y="679"/>
                    </a:lnTo>
                    <a:lnTo>
                      <a:pt x="4144" y="661"/>
                    </a:lnTo>
                    <a:lnTo>
                      <a:pt x="4223" y="669"/>
                    </a:lnTo>
                    <a:lnTo>
                      <a:pt x="4232" y="669"/>
                    </a:lnTo>
                    <a:lnTo>
                      <a:pt x="4241" y="661"/>
                    </a:lnTo>
                    <a:lnTo>
                      <a:pt x="4232" y="643"/>
                    </a:lnTo>
                    <a:lnTo>
                      <a:pt x="4223" y="643"/>
                    </a:lnTo>
                    <a:lnTo>
                      <a:pt x="4409" y="555"/>
                    </a:lnTo>
                    <a:lnTo>
                      <a:pt x="4558" y="450"/>
                    </a:lnTo>
                    <a:lnTo>
                      <a:pt x="4593" y="458"/>
                    </a:lnTo>
                    <a:lnTo>
                      <a:pt x="4602" y="423"/>
                    </a:lnTo>
                    <a:lnTo>
                      <a:pt x="4840" y="211"/>
                    </a:lnTo>
                    <a:lnTo>
                      <a:pt x="4902" y="211"/>
                    </a:lnTo>
                    <a:lnTo>
                      <a:pt x="4911" y="203"/>
                    </a:lnTo>
                    <a:lnTo>
                      <a:pt x="4902" y="193"/>
                    </a:lnTo>
                    <a:lnTo>
                      <a:pt x="4893" y="193"/>
                    </a:lnTo>
                    <a:lnTo>
                      <a:pt x="4893" y="176"/>
                    </a:lnTo>
                    <a:lnTo>
                      <a:pt x="4946" y="141"/>
                    </a:lnTo>
                    <a:lnTo>
                      <a:pt x="5034" y="9"/>
                    </a:lnTo>
                    <a:lnTo>
                      <a:pt x="5104" y="27"/>
                    </a:lnTo>
                    <a:lnTo>
                      <a:pt x="5114" y="0"/>
                    </a:lnTo>
                    <a:lnTo>
                      <a:pt x="5280" y="53"/>
                    </a:lnTo>
                    <a:lnTo>
                      <a:pt x="5519" y="167"/>
                    </a:lnTo>
                    <a:close/>
                  </a:path>
                </a:pathLst>
              </a:custGeom>
              <a:solidFill>
                <a:srgbClr val="818190"/>
              </a:solidFill>
              <a:ln w="9525">
                <a:noFill/>
                <a:round/>
                <a:headEnd/>
                <a:tailEnd/>
              </a:ln>
            </p:spPr>
            <p:txBody>
              <a:bodyPr>
                <a:prstTxWarp prst="textNoShape">
                  <a:avLst/>
                </a:prstTxWarp>
              </a:bodyPr>
              <a:lstStyle/>
              <a:p>
                <a:endParaRPr lang="en-US"/>
              </a:p>
            </p:txBody>
          </p:sp>
          <p:sp>
            <p:nvSpPr>
              <p:cNvPr id="55421" name="Freeform 639"/>
              <p:cNvSpPr>
                <a:spLocks noChangeAspect="1" noEditPoints="1"/>
              </p:cNvSpPr>
              <p:nvPr/>
            </p:nvSpPr>
            <p:spPr bwMode="auto">
              <a:xfrm>
                <a:off x="4284" y="2960"/>
                <a:ext cx="871" cy="501"/>
              </a:xfrm>
              <a:custGeom>
                <a:avLst/>
                <a:gdLst>
                  <a:gd name="T0" fmla="*/ 5377 w 8709"/>
                  <a:gd name="T1" fmla="*/ 150 h 5016"/>
                  <a:gd name="T2" fmla="*/ 5906 w 8709"/>
                  <a:gd name="T3" fmla="*/ 353 h 5016"/>
                  <a:gd name="T4" fmla="*/ 6418 w 8709"/>
                  <a:gd name="T5" fmla="*/ 441 h 5016"/>
                  <a:gd name="T6" fmla="*/ 6514 w 8709"/>
                  <a:gd name="T7" fmla="*/ 644 h 5016"/>
                  <a:gd name="T8" fmla="*/ 5641 w 8709"/>
                  <a:gd name="T9" fmla="*/ 538 h 5016"/>
                  <a:gd name="T10" fmla="*/ 4893 w 8709"/>
                  <a:gd name="T11" fmla="*/ 1049 h 5016"/>
                  <a:gd name="T12" fmla="*/ 4999 w 8709"/>
                  <a:gd name="T13" fmla="*/ 1278 h 5016"/>
                  <a:gd name="T14" fmla="*/ 5165 w 8709"/>
                  <a:gd name="T15" fmla="*/ 1340 h 5016"/>
                  <a:gd name="T16" fmla="*/ 5412 w 8709"/>
                  <a:gd name="T17" fmla="*/ 1419 h 5016"/>
                  <a:gd name="T18" fmla="*/ 5959 w 8709"/>
                  <a:gd name="T19" fmla="*/ 1464 h 5016"/>
                  <a:gd name="T20" fmla="*/ 6400 w 8709"/>
                  <a:gd name="T21" fmla="*/ 1498 h 5016"/>
                  <a:gd name="T22" fmla="*/ 6656 w 8709"/>
                  <a:gd name="T23" fmla="*/ 1561 h 5016"/>
                  <a:gd name="T24" fmla="*/ 7026 w 8709"/>
                  <a:gd name="T25" fmla="*/ 1772 h 5016"/>
                  <a:gd name="T26" fmla="*/ 7413 w 8709"/>
                  <a:gd name="T27" fmla="*/ 2477 h 5016"/>
                  <a:gd name="T28" fmla="*/ 7194 w 8709"/>
                  <a:gd name="T29" fmla="*/ 2706 h 5016"/>
                  <a:gd name="T30" fmla="*/ 6955 w 8709"/>
                  <a:gd name="T31" fmla="*/ 2644 h 5016"/>
                  <a:gd name="T32" fmla="*/ 6718 w 8709"/>
                  <a:gd name="T33" fmla="*/ 2415 h 5016"/>
                  <a:gd name="T34" fmla="*/ 5880 w 8709"/>
                  <a:gd name="T35" fmla="*/ 2389 h 5016"/>
                  <a:gd name="T36" fmla="*/ 5641 w 8709"/>
                  <a:gd name="T37" fmla="*/ 2397 h 5016"/>
                  <a:gd name="T38" fmla="*/ 5501 w 8709"/>
                  <a:gd name="T39" fmla="*/ 2565 h 5016"/>
                  <a:gd name="T40" fmla="*/ 5730 w 8709"/>
                  <a:gd name="T41" fmla="*/ 2636 h 5016"/>
                  <a:gd name="T42" fmla="*/ 5827 w 8709"/>
                  <a:gd name="T43" fmla="*/ 2909 h 5016"/>
                  <a:gd name="T44" fmla="*/ 5977 w 8709"/>
                  <a:gd name="T45" fmla="*/ 3146 h 5016"/>
                  <a:gd name="T46" fmla="*/ 6162 w 8709"/>
                  <a:gd name="T47" fmla="*/ 3182 h 5016"/>
                  <a:gd name="T48" fmla="*/ 6444 w 8709"/>
                  <a:gd name="T49" fmla="*/ 3473 h 5016"/>
                  <a:gd name="T50" fmla="*/ 7034 w 8709"/>
                  <a:gd name="T51" fmla="*/ 3631 h 5016"/>
                  <a:gd name="T52" fmla="*/ 7599 w 8709"/>
                  <a:gd name="T53" fmla="*/ 3702 h 5016"/>
                  <a:gd name="T54" fmla="*/ 8330 w 8709"/>
                  <a:gd name="T55" fmla="*/ 3367 h 5016"/>
                  <a:gd name="T56" fmla="*/ 8313 w 8709"/>
                  <a:gd name="T57" fmla="*/ 3526 h 5016"/>
                  <a:gd name="T58" fmla="*/ 8146 w 8709"/>
                  <a:gd name="T59" fmla="*/ 4769 h 5016"/>
                  <a:gd name="T60" fmla="*/ 5712 w 8709"/>
                  <a:gd name="T61" fmla="*/ 4980 h 5016"/>
                  <a:gd name="T62" fmla="*/ 1886 w 8709"/>
                  <a:gd name="T63" fmla="*/ 4883 h 5016"/>
                  <a:gd name="T64" fmla="*/ 300 w 8709"/>
                  <a:gd name="T65" fmla="*/ 4591 h 5016"/>
                  <a:gd name="T66" fmla="*/ 1031 w 8709"/>
                  <a:gd name="T67" fmla="*/ 4451 h 5016"/>
                  <a:gd name="T68" fmla="*/ 1243 w 8709"/>
                  <a:gd name="T69" fmla="*/ 4222 h 5016"/>
                  <a:gd name="T70" fmla="*/ 1472 w 8709"/>
                  <a:gd name="T71" fmla="*/ 4081 h 5016"/>
                  <a:gd name="T72" fmla="*/ 1736 w 8709"/>
                  <a:gd name="T73" fmla="*/ 3984 h 5016"/>
                  <a:gd name="T74" fmla="*/ 1799 w 8709"/>
                  <a:gd name="T75" fmla="*/ 3834 h 5016"/>
                  <a:gd name="T76" fmla="*/ 1965 w 8709"/>
                  <a:gd name="T77" fmla="*/ 3773 h 5016"/>
                  <a:gd name="T78" fmla="*/ 2195 w 8709"/>
                  <a:gd name="T79" fmla="*/ 3552 h 5016"/>
                  <a:gd name="T80" fmla="*/ 3288 w 8709"/>
                  <a:gd name="T81" fmla="*/ 3296 h 5016"/>
                  <a:gd name="T82" fmla="*/ 3508 w 8709"/>
                  <a:gd name="T83" fmla="*/ 3243 h 5016"/>
                  <a:gd name="T84" fmla="*/ 3694 w 8709"/>
                  <a:gd name="T85" fmla="*/ 3270 h 5016"/>
                  <a:gd name="T86" fmla="*/ 3508 w 8709"/>
                  <a:gd name="T87" fmla="*/ 2856 h 5016"/>
                  <a:gd name="T88" fmla="*/ 3174 w 8709"/>
                  <a:gd name="T89" fmla="*/ 2609 h 5016"/>
                  <a:gd name="T90" fmla="*/ 2838 w 8709"/>
                  <a:gd name="T91" fmla="*/ 2397 h 5016"/>
                  <a:gd name="T92" fmla="*/ 2653 w 8709"/>
                  <a:gd name="T93" fmla="*/ 2300 h 5016"/>
                  <a:gd name="T94" fmla="*/ 2591 w 8709"/>
                  <a:gd name="T95" fmla="*/ 2178 h 5016"/>
                  <a:gd name="T96" fmla="*/ 2848 w 8709"/>
                  <a:gd name="T97" fmla="*/ 2054 h 5016"/>
                  <a:gd name="T98" fmla="*/ 3508 w 8709"/>
                  <a:gd name="T99" fmla="*/ 1948 h 5016"/>
                  <a:gd name="T100" fmla="*/ 4610 w 8709"/>
                  <a:gd name="T101" fmla="*/ 1710 h 5016"/>
                  <a:gd name="T102" fmla="*/ 4637 w 8709"/>
                  <a:gd name="T103" fmla="*/ 1525 h 5016"/>
                  <a:gd name="T104" fmla="*/ 4029 w 8709"/>
                  <a:gd name="T105" fmla="*/ 1516 h 5016"/>
                  <a:gd name="T106" fmla="*/ 3429 w 8709"/>
                  <a:gd name="T107" fmla="*/ 1322 h 5016"/>
                  <a:gd name="T108" fmla="*/ 3561 w 8709"/>
                  <a:gd name="T109" fmla="*/ 1146 h 5016"/>
                  <a:gd name="T110" fmla="*/ 3702 w 8709"/>
                  <a:gd name="T111" fmla="*/ 1049 h 5016"/>
                  <a:gd name="T112" fmla="*/ 3984 w 8709"/>
                  <a:gd name="T113" fmla="*/ 609 h 5016"/>
                  <a:gd name="T114" fmla="*/ 2838 w 8709"/>
                  <a:gd name="T115" fmla="*/ 186 h 5016"/>
                  <a:gd name="T116" fmla="*/ 3632 w 8709"/>
                  <a:gd name="T117" fmla="*/ 63 h 5016"/>
                  <a:gd name="T118" fmla="*/ 4020 w 8709"/>
                  <a:gd name="T119" fmla="*/ 80 h 5016"/>
                  <a:gd name="T120" fmla="*/ 8709 w 8709"/>
                  <a:gd name="T121" fmla="*/ 2988 h 501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8709"/>
                  <a:gd name="T184" fmla="*/ 0 h 5016"/>
                  <a:gd name="T185" fmla="*/ 8709 w 8709"/>
                  <a:gd name="T186" fmla="*/ 5016 h 501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8709" h="5016">
                    <a:moveTo>
                      <a:pt x="4258" y="18"/>
                    </a:moveTo>
                    <a:lnTo>
                      <a:pt x="4399" y="27"/>
                    </a:lnTo>
                    <a:lnTo>
                      <a:pt x="4539" y="45"/>
                    </a:lnTo>
                    <a:lnTo>
                      <a:pt x="4672" y="63"/>
                    </a:lnTo>
                    <a:lnTo>
                      <a:pt x="4813" y="89"/>
                    </a:lnTo>
                    <a:lnTo>
                      <a:pt x="4954" y="106"/>
                    </a:lnTo>
                    <a:lnTo>
                      <a:pt x="5096" y="124"/>
                    </a:lnTo>
                    <a:lnTo>
                      <a:pt x="5236" y="142"/>
                    </a:lnTo>
                    <a:lnTo>
                      <a:pt x="5377" y="150"/>
                    </a:lnTo>
                    <a:lnTo>
                      <a:pt x="5430" y="168"/>
                    </a:lnTo>
                    <a:lnTo>
                      <a:pt x="5483" y="194"/>
                    </a:lnTo>
                    <a:lnTo>
                      <a:pt x="5545" y="221"/>
                    </a:lnTo>
                    <a:lnTo>
                      <a:pt x="5606" y="247"/>
                    </a:lnTo>
                    <a:lnTo>
                      <a:pt x="5669" y="282"/>
                    </a:lnTo>
                    <a:lnTo>
                      <a:pt x="5730" y="309"/>
                    </a:lnTo>
                    <a:lnTo>
                      <a:pt x="5791" y="336"/>
                    </a:lnTo>
                    <a:lnTo>
                      <a:pt x="5836" y="353"/>
                    </a:lnTo>
                    <a:lnTo>
                      <a:pt x="5906" y="353"/>
                    </a:lnTo>
                    <a:lnTo>
                      <a:pt x="5985" y="336"/>
                    </a:lnTo>
                    <a:lnTo>
                      <a:pt x="6074" y="326"/>
                    </a:lnTo>
                    <a:lnTo>
                      <a:pt x="6162" y="318"/>
                    </a:lnTo>
                    <a:lnTo>
                      <a:pt x="6241" y="318"/>
                    </a:lnTo>
                    <a:lnTo>
                      <a:pt x="6321" y="336"/>
                    </a:lnTo>
                    <a:lnTo>
                      <a:pt x="6347" y="353"/>
                    </a:lnTo>
                    <a:lnTo>
                      <a:pt x="6382" y="379"/>
                    </a:lnTo>
                    <a:lnTo>
                      <a:pt x="6400" y="405"/>
                    </a:lnTo>
                    <a:lnTo>
                      <a:pt x="6418" y="441"/>
                    </a:lnTo>
                    <a:lnTo>
                      <a:pt x="6453" y="450"/>
                    </a:lnTo>
                    <a:lnTo>
                      <a:pt x="6479" y="468"/>
                    </a:lnTo>
                    <a:lnTo>
                      <a:pt x="6514" y="494"/>
                    </a:lnTo>
                    <a:lnTo>
                      <a:pt x="6532" y="529"/>
                    </a:lnTo>
                    <a:lnTo>
                      <a:pt x="6558" y="565"/>
                    </a:lnTo>
                    <a:lnTo>
                      <a:pt x="6576" y="600"/>
                    </a:lnTo>
                    <a:lnTo>
                      <a:pt x="6585" y="626"/>
                    </a:lnTo>
                    <a:lnTo>
                      <a:pt x="6585" y="644"/>
                    </a:lnTo>
                    <a:lnTo>
                      <a:pt x="6514" y="644"/>
                    </a:lnTo>
                    <a:lnTo>
                      <a:pt x="6427" y="635"/>
                    </a:lnTo>
                    <a:lnTo>
                      <a:pt x="6321" y="618"/>
                    </a:lnTo>
                    <a:lnTo>
                      <a:pt x="6214" y="600"/>
                    </a:lnTo>
                    <a:lnTo>
                      <a:pt x="6118" y="583"/>
                    </a:lnTo>
                    <a:lnTo>
                      <a:pt x="6021" y="555"/>
                    </a:lnTo>
                    <a:lnTo>
                      <a:pt x="5941" y="538"/>
                    </a:lnTo>
                    <a:lnTo>
                      <a:pt x="5880" y="520"/>
                    </a:lnTo>
                    <a:lnTo>
                      <a:pt x="5765" y="529"/>
                    </a:lnTo>
                    <a:lnTo>
                      <a:pt x="5641" y="538"/>
                    </a:lnTo>
                    <a:lnTo>
                      <a:pt x="5519" y="555"/>
                    </a:lnTo>
                    <a:lnTo>
                      <a:pt x="5386" y="591"/>
                    </a:lnTo>
                    <a:lnTo>
                      <a:pt x="5272" y="626"/>
                    </a:lnTo>
                    <a:lnTo>
                      <a:pt x="5157" y="679"/>
                    </a:lnTo>
                    <a:lnTo>
                      <a:pt x="5051" y="741"/>
                    </a:lnTo>
                    <a:lnTo>
                      <a:pt x="4963" y="812"/>
                    </a:lnTo>
                    <a:lnTo>
                      <a:pt x="4963" y="935"/>
                    </a:lnTo>
                    <a:lnTo>
                      <a:pt x="4884" y="1023"/>
                    </a:lnTo>
                    <a:lnTo>
                      <a:pt x="4893" y="1049"/>
                    </a:lnTo>
                    <a:lnTo>
                      <a:pt x="4910" y="1085"/>
                    </a:lnTo>
                    <a:lnTo>
                      <a:pt x="4928" y="1120"/>
                    </a:lnTo>
                    <a:lnTo>
                      <a:pt x="4936" y="1146"/>
                    </a:lnTo>
                    <a:lnTo>
                      <a:pt x="4946" y="1182"/>
                    </a:lnTo>
                    <a:lnTo>
                      <a:pt x="4954" y="1208"/>
                    </a:lnTo>
                    <a:lnTo>
                      <a:pt x="4963" y="1243"/>
                    </a:lnTo>
                    <a:lnTo>
                      <a:pt x="4963" y="1269"/>
                    </a:lnTo>
                    <a:lnTo>
                      <a:pt x="4981" y="1278"/>
                    </a:lnTo>
                    <a:lnTo>
                      <a:pt x="4999" y="1278"/>
                    </a:lnTo>
                    <a:lnTo>
                      <a:pt x="5007" y="1287"/>
                    </a:lnTo>
                    <a:lnTo>
                      <a:pt x="5025" y="1296"/>
                    </a:lnTo>
                    <a:lnTo>
                      <a:pt x="5043" y="1314"/>
                    </a:lnTo>
                    <a:lnTo>
                      <a:pt x="5060" y="1322"/>
                    </a:lnTo>
                    <a:lnTo>
                      <a:pt x="5069" y="1340"/>
                    </a:lnTo>
                    <a:lnTo>
                      <a:pt x="5086" y="1358"/>
                    </a:lnTo>
                    <a:lnTo>
                      <a:pt x="5122" y="1358"/>
                    </a:lnTo>
                    <a:lnTo>
                      <a:pt x="5148" y="1349"/>
                    </a:lnTo>
                    <a:lnTo>
                      <a:pt x="5165" y="1340"/>
                    </a:lnTo>
                    <a:lnTo>
                      <a:pt x="5193" y="1332"/>
                    </a:lnTo>
                    <a:lnTo>
                      <a:pt x="5219" y="1332"/>
                    </a:lnTo>
                    <a:lnTo>
                      <a:pt x="5236" y="1322"/>
                    </a:lnTo>
                    <a:lnTo>
                      <a:pt x="5262" y="1314"/>
                    </a:lnTo>
                    <a:lnTo>
                      <a:pt x="5298" y="1314"/>
                    </a:lnTo>
                    <a:lnTo>
                      <a:pt x="5325" y="1332"/>
                    </a:lnTo>
                    <a:lnTo>
                      <a:pt x="5360" y="1358"/>
                    </a:lnTo>
                    <a:lnTo>
                      <a:pt x="5386" y="1384"/>
                    </a:lnTo>
                    <a:lnTo>
                      <a:pt x="5412" y="1419"/>
                    </a:lnTo>
                    <a:lnTo>
                      <a:pt x="5439" y="1446"/>
                    </a:lnTo>
                    <a:lnTo>
                      <a:pt x="5465" y="1481"/>
                    </a:lnTo>
                    <a:lnTo>
                      <a:pt x="5483" y="1498"/>
                    </a:lnTo>
                    <a:lnTo>
                      <a:pt x="5501" y="1525"/>
                    </a:lnTo>
                    <a:lnTo>
                      <a:pt x="5589" y="1516"/>
                    </a:lnTo>
                    <a:lnTo>
                      <a:pt x="5677" y="1508"/>
                    </a:lnTo>
                    <a:lnTo>
                      <a:pt x="5774" y="1490"/>
                    </a:lnTo>
                    <a:lnTo>
                      <a:pt x="5871" y="1472"/>
                    </a:lnTo>
                    <a:lnTo>
                      <a:pt x="5959" y="1464"/>
                    </a:lnTo>
                    <a:lnTo>
                      <a:pt x="6048" y="1472"/>
                    </a:lnTo>
                    <a:lnTo>
                      <a:pt x="6082" y="1472"/>
                    </a:lnTo>
                    <a:lnTo>
                      <a:pt x="6118" y="1490"/>
                    </a:lnTo>
                    <a:lnTo>
                      <a:pt x="6145" y="1498"/>
                    </a:lnTo>
                    <a:lnTo>
                      <a:pt x="6171" y="1525"/>
                    </a:lnTo>
                    <a:lnTo>
                      <a:pt x="6224" y="1516"/>
                    </a:lnTo>
                    <a:lnTo>
                      <a:pt x="6277" y="1516"/>
                    </a:lnTo>
                    <a:lnTo>
                      <a:pt x="6338" y="1508"/>
                    </a:lnTo>
                    <a:lnTo>
                      <a:pt x="6400" y="1498"/>
                    </a:lnTo>
                    <a:lnTo>
                      <a:pt x="6461" y="1490"/>
                    </a:lnTo>
                    <a:lnTo>
                      <a:pt x="6524" y="1490"/>
                    </a:lnTo>
                    <a:lnTo>
                      <a:pt x="6576" y="1481"/>
                    </a:lnTo>
                    <a:lnTo>
                      <a:pt x="6629" y="1481"/>
                    </a:lnTo>
                    <a:lnTo>
                      <a:pt x="6629" y="1498"/>
                    </a:lnTo>
                    <a:lnTo>
                      <a:pt x="6638" y="1508"/>
                    </a:lnTo>
                    <a:lnTo>
                      <a:pt x="6647" y="1525"/>
                    </a:lnTo>
                    <a:lnTo>
                      <a:pt x="6647" y="1543"/>
                    </a:lnTo>
                    <a:lnTo>
                      <a:pt x="6656" y="1561"/>
                    </a:lnTo>
                    <a:lnTo>
                      <a:pt x="6664" y="1579"/>
                    </a:lnTo>
                    <a:lnTo>
                      <a:pt x="6673" y="1587"/>
                    </a:lnTo>
                    <a:lnTo>
                      <a:pt x="6673" y="1605"/>
                    </a:lnTo>
                    <a:lnTo>
                      <a:pt x="6735" y="1640"/>
                    </a:lnTo>
                    <a:lnTo>
                      <a:pt x="6797" y="1666"/>
                    </a:lnTo>
                    <a:lnTo>
                      <a:pt x="6858" y="1701"/>
                    </a:lnTo>
                    <a:lnTo>
                      <a:pt x="6920" y="1727"/>
                    </a:lnTo>
                    <a:lnTo>
                      <a:pt x="6973" y="1755"/>
                    </a:lnTo>
                    <a:lnTo>
                      <a:pt x="7026" y="1772"/>
                    </a:lnTo>
                    <a:lnTo>
                      <a:pt x="7079" y="1798"/>
                    </a:lnTo>
                    <a:lnTo>
                      <a:pt x="7132" y="1816"/>
                    </a:lnTo>
                    <a:lnTo>
                      <a:pt x="7176" y="1816"/>
                    </a:lnTo>
                    <a:lnTo>
                      <a:pt x="7176" y="1939"/>
                    </a:lnTo>
                    <a:lnTo>
                      <a:pt x="7423" y="2063"/>
                    </a:lnTo>
                    <a:lnTo>
                      <a:pt x="7423" y="2160"/>
                    </a:lnTo>
                    <a:lnTo>
                      <a:pt x="7423" y="2265"/>
                    </a:lnTo>
                    <a:lnTo>
                      <a:pt x="7423" y="2371"/>
                    </a:lnTo>
                    <a:lnTo>
                      <a:pt x="7413" y="2477"/>
                    </a:lnTo>
                    <a:lnTo>
                      <a:pt x="7413" y="2591"/>
                    </a:lnTo>
                    <a:lnTo>
                      <a:pt x="7405" y="2697"/>
                    </a:lnTo>
                    <a:lnTo>
                      <a:pt x="7396" y="2803"/>
                    </a:lnTo>
                    <a:lnTo>
                      <a:pt x="7379" y="2900"/>
                    </a:lnTo>
                    <a:lnTo>
                      <a:pt x="7344" y="2874"/>
                    </a:lnTo>
                    <a:lnTo>
                      <a:pt x="7308" y="2838"/>
                    </a:lnTo>
                    <a:lnTo>
                      <a:pt x="7273" y="2794"/>
                    </a:lnTo>
                    <a:lnTo>
                      <a:pt x="7237" y="2751"/>
                    </a:lnTo>
                    <a:lnTo>
                      <a:pt x="7194" y="2706"/>
                    </a:lnTo>
                    <a:lnTo>
                      <a:pt x="7158" y="2662"/>
                    </a:lnTo>
                    <a:lnTo>
                      <a:pt x="7123" y="2627"/>
                    </a:lnTo>
                    <a:lnTo>
                      <a:pt x="7087" y="2609"/>
                    </a:lnTo>
                    <a:lnTo>
                      <a:pt x="7070" y="2609"/>
                    </a:lnTo>
                    <a:lnTo>
                      <a:pt x="7052" y="2609"/>
                    </a:lnTo>
                    <a:lnTo>
                      <a:pt x="7026" y="2618"/>
                    </a:lnTo>
                    <a:lnTo>
                      <a:pt x="7008" y="2627"/>
                    </a:lnTo>
                    <a:lnTo>
                      <a:pt x="6982" y="2636"/>
                    </a:lnTo>
                    <a:lnTo>
                      <a:pt x="6955" y="2644"/>
                    </a:lnTo>
                    <a:lnTo>
                      <a:pt x="6937" y="2644"/>
                    </a:lnTo>
                    <a:lnTo>
                      <a:pt x="6920" y="2644"/>
                    </a:lnTo>
                    <a:lnTo>
                      <a:pt x="6903" y="2627"/>
                    </a:lnTo>
                    <a:lnTo>
                      <a:pt x="6868" y="2601"/>
                    </a:lnTo>
                    <a:lnTo>
                      <a:pt x="6840" y="2565"/>
                    </a:lnTo>
                    <a:lnTo>
                      <a:pt x="6805" y="2521"/>
                    </a:lnTo>
                    <a:lnTo>
                      <a:pt x="6771" y="2486"/>
                    </a:lnTo>
                    <a:lnTo>
                      <a:pt x="6744" y="2451"/>
                    </a:lnTo>
                    <a:lnTo>
                      <a:pt x="6718" y="2415"/>
                    </a:lnTo>
                    <a:lnTo>
                      <a:pt x="6718" y="2397"/>
                    </a:lnTo>
                    <a:lnTo>
                      <a:pt x="6594" y="2389"/>
                    </a:lnTo>
                    <a:lnTo>
                      <a:pt x="6471" y="2380"/>
                    </a:lnTo>
                    <a:lnTo>
                      <a:pt x="6347" y="2362"/>
                    </a:lnTo>
                    <a:lnTo>
                      <a:pt x="6232" y="2354"/>
                    </a:lnTo>
                    <a:lnTo>
                      <a:pt x="6118" y="2354"/>
                    </a:lnTo>
                    <a:lnTo>
                      <a:pt x="5995" y="2362"/>
                    </a:lnTo>
                    <a:lnTo>
                      <a:pt x="5941" y="2371"/>
                    </a:lnTo>
                    <a:lnTo>
                      <a:pt x="5880" y="2389"/>
                    </a:lnTo>
                    <a:lnTo>
                      <a:pt x="5819" y="2415"/>
                    </a:lnTo>
                    <a:lnTo>
                      <a:pt x="5756" y="2442"/>
                    </a:lnTo>
                    <a:lnTo>
                      <a:pt x="5738" y="2442"/>
                    </a:lnTo>
                    <a:lnTo>
                      <a:pt x="5721" y="2433"/>
                    </a:lnTo>
                    <a:lnTo>
                      <a:pt x="5704" y="2424"/>
                    </a:lnTo>
                    <a:lnTo>
                      <a:pt x="5695" y="2415"/>
                    </a:lnTo>
                    <a:lnTo>
                      <a:pt x="5677" y="2407"/>
                    </a:lnTo>
                    <a:lnTo>
                      <a:pt x="5659" y="2407"/>
                    </a:lnTo>
                    <a:lnTo>
                      <a:pt x="5641" y="2397"/>
                    </a:lnTo>
                    <a:lnTo>
                      <a:pt x="5633" y="2397"/>
                    </a:lnTo>
                    <a:lnTo>
                      <a:pt x="5615" y="2415"/>
                    </a:lnTo>
                    <a:lnTo>
                      <a:pt x="5589" y="2433"/>
                    </a:lnTo>
                    <a:lnTo>
                      <a:pt x="5572" y="2459"/>
                    </a:lnTo>
                    <a:lnTo>
                      <a:pt x="5554" y="2477"/>
                    </a:lnTo>
                    <a:lnTo>
                      <a:pt x="5536" y="2504"/>
                    </a:lnTo>
                    <a:lnTo>
                      <a:pt x="5519" y="2530"/>
                    </a:lnTo>
                    <a:lnTo>
                      <a:pt x="5509" y="2547"/>
                    </a:lnTo>
                    <a:lnTo>
                      <a:pt x="5501" y="2565"/>
                    </a:lnTo>
                    <a:lnTo>
                      <a:pt x="5519" y="2565"/>
                    </a:lnTo>
                    <a:lnTo>
                      <a:pt x="5545" y="2573"/>
                    </a:lnTo>
                    <a:lnTo>
                      <a:pt x="5572" y="2573"/>
                    </a:lnTo>
                    <a:lnTo>
                      <a:pt x="5589" y="2583"/>
                    </a:lnTo>
                    <a:lnTo>
                      <a:pt x="5624" y="2591"/>
                    </a:lnTo>
                    <a:lnTo>
                      <a:pt x="5651" y="2601"/>
                    </a:lnTo>
                    <a:lnTo>
                      <a:pt x="5686" y="2601"/>
                    </a:lnTo>
                    <a:lnTo>
                      <a:pt x="5712" y="2609"/>
                    </a:lnTo>
                    <a:lnTo>
                      <a:pt x="5730" y="2636"/>
                    </a:lnTo>
                    <a:lnTo>
                      <a:pt x="5748" y="2670"/>
                    </a:lnTo>
                    <a:lnTo>
                      <a:pt x="5756" y="2715"/>
                    </a:lnTo>
                    <a:lnTo>
                      <a:pt x="5774" y="2751"/>
                    </a:lnTo>
                    <a:lnTo>
                      <a:pt x="5783" y="2794"/>
                    </a:lnTo>
                    <a:lnTo>
                      <a:pt x="5791" y="2830"/>
                    </a:lnTo>
                    <a:lnTo>
                      <a:pt x="5791" y="2865"/>
                    </a:lnTo>
                    <a:lnTo>
                      <a:pt x="5801" y="2900"/>
                    </a:lnTo>
                    <a:lnTo>
                      <a:pt x="5809" y="2900"/>
                    </a:lnTo>
                    <a:lnTo>
                      <a:pt x="5827" y="2909"/>
                    </a:lnTo>
                    <a:lnTo>
                      <a:pt x="5845" y="2927"/>
                    </a:lnTo>
                    <a:lnTo>
                      <a:pt x="5862" y="2935"/>
                    </a:lnTo>
                    <a:lnTo>
                      <a:pt x="5871" y="2953"/>
                    </a:lnTo>
                    <a:lnTo>
                      <a:pt x="5888" y="2970"/>
                    </a:lnTo>
                    <a:lnTo>
                      <a:pt x="5906" y="2979"/>
                    </a:lnTo>
                    <a:lnTo>
                      <a:pt x="5924" y="2979"/>
                    </a:lnTo>
                    <a:lnTo>
                      <a:pt x="5924" y="3103"/>
                    </a:lnTo>
                    <a:lnTo>
                      <a:pt x="5959" y="3146"/>
                    </a:lnTo>
                    <a:lnTo>
                      <a:pt x="5977" y="3146"/>
                    </a:lnTo>
                    <a:lnTo>
                      <a:pt x="6003" y="3138"/>
                    </a:lnTo>
                    <a:lnTo>
                      <a:pt x="6021" y="3138"/>
                    </a:lnTo>
                    <a:lnTo>
                      <a:pt x="6048" y="3129"/>
                    </a:lnTo>
                    <a:lnTo>
                      <a:pt x="6074" y="3120"/>
                    </a:lnTo>
                    <a:lnTo>
                      <a:pt x="6091" y="3111"/>
                    </a:lnTo>
                    <a:lnTo>
                      <a:pt x="6109" y="3111"/>
                    </a:lnTo>
                    <a:lnTo>
                      <a:pt x="6127" y="3103"/>
                    </a:lnTo>
                    <a:lnTo>
                      <a:pt x="6145" y="3138"/>
                    </a:lnTo>
                    <a:lnTo>
                      <a:pt x="6162" y="3182"/>
                    </a:lnTo>
                    <a:lnTo>
                      <a:pt x="6180" y="3226"/>
                    </a:lnTo>
                    <a:lnTo>
                      <a:pt x="6188" y="3270"/>
                    </a:lnTo>
                    <a:lnTo>
                      <a:pt x="6206" y="3323"/>
                    </a:lnTo>
                    <a:lnTo>
                      <a:pt x="6224" y="3367"/>
                    </a:lnTo>
                    <a:lnTo>
                      <a:pt x="6241" y="3403"/>
                    </a:lnTo>
                    <a:lnTo>
                      <a:pt x="6259" y="3437"/>
                    </a:lnTo>
                    <a:lnTo>
                      <a:pt x="6329" y="3447"/>
                    </a:lnTo>
                    <a:lnTo>
                      <a:pt x="6391" y="3455"/>
                    </a:lnTo>
                    <a:lnTo>
                      <a:pt x="6444" y="3473"/>
                    </a:lnTo>
                    <a:lnTo>
                      <a:pt x="6497" y="3500"/>
                    </a:lnTo>
                    <a:lnTo>
                      <a:pt x="6541" y="3534"/>
                    </a:lnTo>
                    <a:lnTo>
                      <a:pt x="6585" y="3579"/>
                    </a:lnTo>
                    <a:lnTo>
                      <a:pt x="6629" y="3631"/>
                    </a:lnTo>
                    <a:lnTo>
                      <a:pt x="6673" y="3693"/>
                    </a:lnTo>
                    <a:lnTo>
                      <a:pt x="6744" y="3684"/>
                    </a:lnTo>
                    <a:lnTo>
                      <a:pt x="6832" y="3666"/>
                    </a:lnTo>
                    <a:lnTo>
                      <a:pt x="6937" y="3649"/>
                    </a:lnTo>
                    <a:lnTo>
                      <a:pt x="7034" y="3631"/>
                    </a:lnTo>
                    <a:lnTo>
                      <a:pt x="7132" y="3623"/>
                    </a:lnTo>
                    <a:lnTo>
                      <a:pt x="7220" y="3640"/>
                    </a:lnTo>
                    <a:lnTo>
                      <a:pt x="7263" y="3649"/>
                    </a:lnTo>
                    <a:lnTo>
                      <a:pt x="7290" y="3666"/>
                    </a:lnTo>
                    <a:lnTo>
                      <a:pt x="7316" y="3693"/>
                    </a:lnTo>
                    <a:lnTo>
                      <a:pt x="7334" y="3729"/>
                    </a:lnTo>
                    <a:lnTo>
                      <a:pt x="7423" y="3729"/>
                    </a:lnTo>
                    <a:lnTo>
                      <a:pt x="7510" y="3719"/>
                    </a:lnTo>
                    <a:lnTo>
                      <a:pt x="7599" y="3702"/>
                    </a:lnTo>
                    <a:lnTo>
                      <a:pt x="7696" y="3693"/>
                    </a:lnTo>
                    <a:lnTo>
                      <a:pt x="7784" y="3676"/>
                    </a:lnTo>
                    <a:lnTo>
                      <a:pt x="7881" y="3658"/>
                    </a:lnTo>
                    <a:lnTo>
                      <a:pt x="7970" y="3649"/>
                    </a:lnTo>
                    <a:lnTo>
                      <a:pt x="8049" y="3649"/>
                    </a:lnTo>
                    <a:lnTo>
                      <a:pt x="8251" y="3393"/>
                    </a:lnTo>
                    <a:lnTo>
                      <a:pt x="8296" y="3393"/>
                    </a:lnTo>
                    <a:lnTo>
                      <a:pt x="8313" y="3385"/>
                    </a:lnTo>
                    <a:lnTo>
                      <a:pt x="8330" y="3367"/>
                    </a:lnTo>
                    <a:lnTo>
                      <a:pt x="8348" y="3358"/>
                    </a:lnTo>
                    <a:lnTo>
                      <a:pt x="8375" y="3340"/>
                    </a:lnTo>
                    <a:lnTo>
                      <a:pt x="8401" y="3323"/>
                    </a:lnTo>
                    <a:lnTo>
                      <a:pt x="8428" y="3305"/>
                    </a:lnTo>
                    <a:lnTo>
                      <a:pt x="8454" y="3288"/>
                    </a:lnTo>
                    <a:lnTo>
                      <a:pt x="8480" y="3270"/>
                    </a:lnTo>
                    <a:lnTo>
                      <a:pt x="8419" y="3340"/>
                    </a:lnTo>
                    <a:lnTo>
                      <a:pt x="8419" y="3367"/>
                    </a:lnTo>
                    <a:lnTo>
                      <a:pt x="8313" y="3526"/>
                    </a:lnTo>
                    <a:lnTo>
                      <a:pt x="8313" y="3561"/>
                    </a:lnTo>
                    <a:lnTo>
                      <a:pt x="8278" y="3597"/>
                    </a:lnTo>
                    <a:lnTo>
                      <a:pt x="8163" y="3842"/>
                    </a:lnTo>
                    <a:lnTo>
                      <a:pt x="8101" y="4116"/>
                    </a:lnTo>
                    <a:lnTo>
                      <a:pt x="8084" y="4346"/>
                    </a:lnTo>
                    <a:lnTo>
                      <a:pt x="8101" y="4591"/>
                    </a:lnTo>
                    <a:lnTo>
                      <a:pt x="8084" y="4619"/>
                    </a:lnTo>
                    <a:lnTo>
                      <a:pt x="8084" y="4672"/>
                    </a:lnTo>
                    <a:lnTo>
                      <a:pt x="8146" y="4769"/>
                    </a:lnTo>
                    <a:lnTo>
                      <a:pt x="8128" y="4795"/>
                    </a:lnTo>
                    <a:lnTo>
                      <a:pt x="7846" y="4795"/>
                    </a:lnTo>
                    <a:lnTo>
                      <a:pt x="7247" y="4821"/>
                    </a:lnTo>
                    <a:lnTo>
                      <a:pt x="7044" y="4856"/>
                    </a:lnTo>
                    <a:lnTo>
                      <a:pt x="6850" y="4856"/>
                    </a:lnTo>
                    <a:lnTo>
                      <a:pt x="6524" y="4892"/>
                    </a:lnTo>
                    <a:lnTo>
                      <a:pt x="5951" y="4953"/>
                    </a:lnTo>
                    <a:lnTo>
                      <a:pt x="5827" y="4980"/>
                    </a:lnTo>
                    <a:lnTo>
                      <a:pt x="5712" y="4980"/>
                    </a:lnTo>
                    <a:lnTo>
                      <a:pt x="5228" y="5016"/>
                    </a:lnTo>
                    <a:lnTo>
                      <a:pt x="4425" y="4988"/>
                    </a:lnTo>
                    <a:lnTo>
                      <a:pt x="3702" y="4945"/>
                    </a:lnTo>
                    <a:lnTo>
                      <a:pt x="2962" y="4971"/>
                    </a:lnTo>
                    <a:lnTo>
                      <a:pt x="2777" y="4953"/>
                    </a:lnTo>
                    <a:lnTo>
                      <a:pt x="2688" y="4935"/>
                    </a:lnTo>
                    <a:lnTo>
                      <a:pt x="2619" y="4935"/>
                    </a:lnTo>
                    <a:lnTo>
                      <a:pt x="2372" y="4892"/>
                    </a:lnTo>
                    <a:lnTo>
                      <a:pt x="1886" y="4883"/>
                    </a:lnTo>
                    <a:lnTo>
                      <a:pt x="1420" y="4830"/>
                    </a:lnTo>
                    <a:lnTo>
                      <a:pt x="1049" y="4803"/>
                    </a:lnTo>
                    <a:lnTo>
                      <a:pt x="811" y="4742"/>
                    </a:lnTo>
                    <a:lnTo>
                      <a:pt x="644" y="4742"/>
                    </a:lnTo>
                    <a:lnTo>
                      <a:pt x="502" y="4724"/>
                    </a:lnTo>
                    <a:lnTo>
                      <a:pt x="300" y="4698"/>
                    </a:lnTo>
                    <a:lnTo>
                      <a:pt x="0" y="4672"/>
                    </a:lnTo>
                    <a:lnTo>
                      <a:pt x="140" y="4627"/>
                    </a:lnTo>
                    <a:lnTo>
                      <a:pt x="300" y="4591"/>
                    </a:lnTo>
                    <a:lnTo>
                      <a:pt x="458" y="4565"/>
                    </a:lnTo>
                    <a:lnTo>
                      <a:pt x="616" y="4548"/>
                    </a:lnTo>
                    <a:lnTo>
                      <a:pt x="758" y="4539"/>
                    </a:lnTo>
                    <a:lnTo>
                      <a:pt x="881" y="4530"/>
                    </a:lnTo>
                    <a:lnTo>
                      <a:pt x="987" y="4522"/>
                    </a:lnTo>
                    <a:lnTo>
                      <a:pt x="1049" y="4522"/>
                    </a:lnTo>
                    <a:lnTo>
                      <a:pt x="1040" y="4504"/>
                    </a:lnTo>
                    <a:lnTo>
                      <a:pt x="1040" y="4478"/>
                    </a:lnTo>
                    <a:lnTo>
                      <a:pt x="1031" y="4451"/>
                    </a:lnTo>
                    <a:lnTo>
                      <a:pt x="1023" y="4415"/>
                    </a:lnTo>
                    <a:lnTo>
                      <a:pt x="1013" y="4389"/>
                    </a:lnTo>
                    <a:lnTo>
                      <a:pt x="1013" y="4363"/>
                    </a:lnTo>
                    <a:lnTo>
                      <a:pt x="1005" y="4336"/>
                    </a:lnTo>
                    <a:lnTo>
                      <a:pt x="1005" y="4319"/>
                    </a:lnTo>
                    <a:lnTo>
                      <a:pt x="1066" y="4283"/>
                    </a:lnTo>
                    <a:lnTo>
                      <a:pt x="1120" y="4257"/>
                    </a:lnTo>
                    <a:lnTo>
                      <a:pt x="1181" y="4239"/>
                    </a:lnTo>
                    <a:lnTo>
                      <a:pt x="1243" y="4222"/>
                    </a:lnTo>
                    <a:lnTo>
                      <a:pt x="1296" y="4204"/>
                    </a:lnTo>
                    <a:lnTo>
                      <a:pt x="1357" y="4196"/>
                    </a:lnTo>
                    <a:lnTo>
                      <a:pt x="1428" y="4196"/>
                    </a:lnTo>
                    <a:lnTo>
                      <a:pt x="1507" y="4186"/>
                    </a:lnTo>
                    <a:lnTo>
                      <a:pt x="1499" y="4169"/>
                    </a:lnTo>
                    <a:lnTo>
                      <a:pt x="1499" y="4152"/>
                    </a:lnTo>
                    <a:lnTo>
                      <a:pt x="1489" y="4134"/>
                    </a:lnTo>
                    <a:lnTo>
                      <a:pt x="1481" y="4107"/>
                    </a:lnTo>
                    <a:lnTo>
                      <a:pt x="1472" y="4081"/>
                    </a:lnTo>
                    <a:lnTo>
                      <a:pt x="1472" y="4063"/>
                    </a:lnTo>
                    <a:lnTo>
                      <a:pt x="1463" y="4037"/>
                    </a:lnTo>
                    <a:lnTo>
                      <a:pt x="1463" y="4020"/>
                    </a:lnTo>
                    <a:lnTo>
                      <a:pt x="1499" y="4020"/>
                    </a:lnTo>
                    <a:lnTo>
                      <a:pt x="1543" y="4020"/>
                    </a:lnTo>
                    <a:lnTo>
                      <a:pt x="1586" y="4010"/>
                    </a:lnTo>
                    <a:lnTo>
                      <a:pt x="1631" y="4002"/>
                    </a:lnTo>
                    <a:lnTo>
                      <a:pt x="1683" y="3992"/>
                    </a:lnTo>
                    <a:lnTo>
                      <a:pt x="1736" y="3984"/>
                    </a:lnTo>
                    <a:lnTo>
                      <a:pt x="1789" y="3984"/>
                    </a:lnTo>
                    <a:lnTo>
                      <a:pt x="1833" y="3984"/>
                    </a:lnTo>
                    <a:lnTo>
                      <a:pt x="1833" y="3966"/>
                    </a:lnTo>
                    <a:lnTo>
                      <a:pt x="1833" y="3940"/>
                    </a:lnTo>
                    <a:lnTo>
                      <a:pt x="1825" y="3923"/>
                    </a:lnTo>
                    <a:lnTo>
                      <a:pt x="1815" y="3896"/>
                    </a:lnTo>
                    <a:lnTo>
                      <a:pt x="1807" y="3878"/>
                    </a:lnTo>
                    <a:lnTo>
                      <a:pt x="1807" y="3852"/>
                    </a:lnTo>
                    <a:lnTo>
                      <a:pt x="1799" y="3834"/>
                    </a:lnTo>
                    <a:lnTo>
                      <a:pt x="1799" y="3816"/>
                    </a:lnTo>
                    <a:lnTo>
                      <a:pt x="1815" y="3816"/>
                    </a:lnTo>
                    <a:lnTo>
                      <a:pt x="1833" y="3808"/>
                    </a:lnTo>
                    <a:lnTo>
                      <a:pt x="1860" y="3799"/>
                    </a:lnTo>
                    <a:lnTo>
                      <a:pt x="1878" y="3790"/>
                    </a:lnTo>
                    <a:lnTo>
                      <a:pt x="1904" y="3790"/>
                    </a:lnTo>
                    <a:lnTo>
                      <a:pt x="1922" y="3781"/>
                    </a:lnTo>
                    <a:lnTo>
                      <a:pt x="1948" y="3773"/>
                    </a:lnTo>
                    <a:lnTo>
                      <a:pt x="1965" y="3773"/>
                    </a:lnTo>
                    <a:lnTo>
                      <a:pt x="1983" y="3737"/>
                    </a:lnTo>
                    <a:lnTo>
                      <a:pt x="2010" y="3693"/>
                    </a:lnTo>
                    <a:lnTo>
                      <a:pt x="2036" y="3649"/>
                    </a:lnTo>
                    <a:lnTo>
                      <a:pt x="2072" y="3605"/>
                    </a:lnTo>
                    <a:lnTo>
                      <a:pt x="2107" y="3569"/>
                    </a:lnTo>
                    <a:lnTo>
                      <a:pt x="2143" y="3552"/>
                    </a:lnTo>
                    <a:lnTo>
                      <a:pt x="2159" y="3543"/>
                    </a:lnTo>
                    <a:lnTo>
                      <a:pt x="2177" y="3543"/>
                    </a:lnTo>
                    <a:lnTo>
                      <a:pt x="2195" y="3552"/>
                    </a:lnTo>
                    <a:lnTo>
                      <a:pt x="2212" y="3561"/>
                    </a:lnTo>
                    <a:lnTo>
                      <a:pt x="2291" y="3482"/>
                    </a:lnTo>
                    <a:lnTo>
                      <a:pt x="2380" y="3473"/>
                    </a:lnTo>
                    <a:lnTo>
                      <a:pt x="2521" y="3447"/>
                    </a:lnTo>
                    <a:lnTo>
                      <a:pt x="2698" y="3403"/>
                    </a:lnTo>
                    <a:lnTo>
                      <a:pt x="2882" y="3367"/>
                    </a:lnTo>
                    <a:lnTo>
                      <a:pt x="3068" y="3332"/>
                    </a:lnTo>
                    <a:lnTo>
                      <a:pt x="3226" y="3305"/>
                    </a:lnTo>
                    <a:lnTo>
                      <a:pt x="3288" y="3296"/>
                    </a:lnTo>
                    <a:lnTo>
                      <a:pt x="3341" y="3296"/>
                    </a:lnTo>
                    <a:lnTo>
                      <a:pt x="3368" y="3305"/>
                    </a:lnTo>
                    <a:lnTo>
                      <a:pt x="3376" y="3314"/>
                    </a:lnTo>
                    <a:lnTo>
                      <a:pt x="3394" y="3314"/>
                    </a:lnTo>
                    <a:lnTo>
                      <a:pt x="3421" y="3305"/>
                    </a:lnTo>
                    <a:lnTo>
                      <a:pt x="3438" y="3288"/>
                    </a:lnTo>
                    <a:lnTo>
                      <a:pt x="3464" y="3270"/>
                    </a:lnTo>
                    <a:lnTo>
                      <a:pt x="3482" y="3261"/>
                    </a:lnTo>
                    <a:lnTo>
                      <a:pt x="3508" y="3243"/>
                    </a:lnTo>
                    <a:lnTo>
                      <a:pt x="3526" y="3235"/>
                    </a:lnTo>
                    <a:lnTo>
                      <a:pt x="3544" y="3235"/>
                    </a:lnTo>
                    <a:lnTo>
                      <a:pt x="3561" y="3235"/>
                    </a:lnTo>
                    <a:lnTo>
                      <a:pt x="3587" y="3235"/>
                    </a:lnTo>
                    <a:lnTo>
                      <a:pt x="3605" y="3243"/>
                    </a:lnTo>
                    <a:lnTo>
                      <a:pt x="3632" y="3253"/>
                    </a:lnTo>
                    <a:lnTo>
                      <a:pt x="3650" y="3261"/>
                    </a:lnTo>
                    <a:lnTo>
                      <a:pt x="3676" y="3270"/>
                    </a:lnTo>
                    <a:lnTo>
                      <a:pt x="3694" y="3270"/>
                    </a:lnTo>
                    <a:lnTo>
                      <a:pt x="3711" y="3270"/>
                    </a:lnTo>
                    <a:lnTo>
                      <a:pt x="3711" y="3208"/>
                    </a:lnTo>
                    <a:lnTo>
                      <a:pt x="3702" y="3146"/>
                    </a:lnTo>
                    <a:lnTo>
                      <a:pt x="3694" y="3093"/>
                    </a:lnTo>
                    <a:lnTo>
                      <a:pt x="3668" y="3032"/>
                    </a:lnTo>
                    <a:lnTo>
                      <a:pt x="3640" y="2979"/>
                    </a:lnTo>
                    <a:lnTo>
                      <a:pt x="3605" y="2935"/>
                    </a:lnTo>
                    <a:lnTo>
                      <a:pt x="3561" y="2891"/>
                    </a:lnTo>
                    <a:lnTo>
                      <a:pt x="3508" y="2856"/>
                    </a:lnTo>
                    <a:lnTo>
                      <a:pt x="3500" y="2820"/>
                    </a:lnTo>
                    <a:lnTo>
                      <a:pt x="3500" y="2785"/>
                    </a:lnTo>
                    <a:lnTo>
                      <a:pt x="3490" y="2751"/>
                    </a:lnTo>
                    <a:lnTo>
                      <a:pt x="3482" y="2715"/>
                    </a:lnTo>
                    <a:lnTo>
                      <a:pt x="3473" y="2680"/>
                    </a:lnTo>
                    <a:lnTo>
                      <a:pt x="3473" y="2654"/>
                    </a:lnTo>
                    <a:lnTo>
                      <a:pt x="3464" y="2627"/>
                    </a:lnTo>
                    <a:lnTo>
                      <a:pt x="3464" y="2609"/>
                    </a:lnTo>
                    <a:lnTo>
                      <a:pt x="3174" y="2609"/>
                    </a:lnTo>
                    <a:lnTo>
                      <a:pt x="3164" y="2583"/>
                    </a:lnTo>
                    <a:lnTo>
                      <a:pt x="3156" y="2565"/>
                    </a:lnTo>
                    <a:lnTo>
                      <a:pt x="3147" y="2530"/>
                    </a:lnTo>
                    <a:lnTo>
                      <a:pt x="3121" y="2504"/>
                    </a:lnTo>
                    <a:lnTo>
                      <a:pt x="3103" y="2468"/>
                    </a:lnTo>
                    <a:lnTo>
                      <a:pt x="3085" y="2442"/>
                    </a:lnTo>
                    <a:lnTo>
                      <a:pt x="3068" y="2415"/>
                    </a:lnTo>
                    <a:lnTo>
                      <a:pt x="3050" y="2397"/>
                    </a:lnTo>
                    <a:lnTo>
                      <a:pt x="2838" y="2397"/>
                    </a:lnTo>
                    <a:lnTo>
                      <a:pt x="2821" y="2371"/>
                    </a:lnTo>
                    <a:lnTo>
                      <a:pt x="2803" y="2354"/>
                    </a:lnTo>
                    <a:lnTo>
                      <a:pt x="2785" y="2336"/>
                    </a:lnTo>
                    <a:lnTo>
                      <a:pt x="2768" y="2328"/>
                    </a:lnTo>
                    <a:lnTo>
                      <a:pt x="2750" y="2318"/>
                    </a:lnTo>
                    <a:lnTo>
                      <a:pt x="2724" y="2318"/>
                    </a:lnTo>
                    <a:lnTo>
                      <a:pt x="2698" y="2318"/>
                    </a:lnTo>
                    <a:lnTo>
                      <a:pt x="2671" y="2318"/>
                    </a:lnTo>
                    <a:lnTo>
                      <a:pt x="2653" y="2300"/>
                    </a:lnTo>
                    <a:lnTo>
                      <a:pt x="2645" y="2274"/>
                    </a:lnTo>
                    <a:lnTo>
                      <a:pt x="2627" y="2257"/>
                    </a:lnTo>
                    <a:lnTo>
                      <a:pt x="2619" y="2230"/>
                    </a:lnTo>
                    <a:lnTo>
                      <a:pt x="2601" y="2204"/>
                    </a:lnTo>
                    <a:lnTo>
                      <a:pt x="2591" y="2186"/>
                    </a:lnTo>
                    <a:lnTo>
                      <a:pt x="2591" y="2168"/>
                    </a:lnTo>
                    <a:lnTo>
                      <a:pt x="2591" y="2150"/>
                    </a:lnTo>
                    <a:lnTo>
                      <a:pt x="2591" y="2186"/>
                    </a:lnTo>
                    <a:lnTo>
                      <a:pt x="2591" y="2178"/>
                    </a:lnTo>
                    <a:lnTo>
                      <a:pt x="2601" y="2160"/>
                    </a:lnTo>
                    <a:lnTo>
                      <a:pt x="2619" y="2150"/>
                    </a:lnTo>
                    <a:lnTo>
                      <a:pt x="2627" y="2142"/>
                    </a:lnTo>
                    <a:lnTo>
                      <a:pt x="2645" y="2133"/>
                    </a:lnTo>
                    <a:lnTo>
                      <a:pt x="2662" y="2116"/>
                    </a:lnTo>
                    <a:lnTo>
                      <a:pt x="2671" y="2089"/>
                    </a:lnTo>
                    <a:lnTo>
                      <a:pt x="2671" y="2063"/>
                    </a:lnTo>
                    <a:lnTo>
                      <a:pt x="2759" y="2063"/>
                    </a:lnTo>
                    <a:lnTo>
                      <a:pt x="2848" y="2054"/>
                    </a:lnTo>
                    <a:lnTo>
                      <a:pt x="2927" y="2045"/>
                    </a:lnTo>
                    <a:lnTo>
                      <a:pt x="3006" y="2028"/>
                    </a:lnTo>
                    <a:lnTo>
                      <a:pt x="3085" y="2001"/>
                    </a:lnTo>
                    <a:lnTo>
                      <a:pt x="3164" y="1974"/>
                    </a:lnTo>
                    <a:lnTo>
                      <a:pt x="3244" y="1939"/>
                    </a:lnTo>
                    <a:lnTo>
                      <a:pt x="3341" y="1895"/>
                    </a:lnTo>
                    <a:lnTo>
                      <a:pt x="3376" y="1921"/>
                    </a:lnTo>
                    <a:lnTo>
                      <a:pt x="3438" y="1939"/>
                    </a:lnTo>
                    <a:lnTo>
                      <a:pt x="3508" y="1948"/>
                    </a:lnTo>
                    <a:lnTo>
                      <a:pt x="3597" y="1948"/>
                    </a:lnTo>
                    <a:lnTo>
                      <a:pt x="3694" y="1948"/>
                    </a:lnTo>
                    <a:lnTo>
                      <a:pt x="3800" y="1939"/>
                    </a:lnTo>
                    <a:lnTo>
                      <a:pt x="3914" y="1921"/>
                    </a:lnTo>
                    <a:lnTo>
                      <a:pt x="4029" y="1895"/>
                    </a:lnTo>
                    <a:lnTo>
                      <a:pt x="4249" y="1842"/>
                    </a:lnTo>
                    <a:lnTo>
                      <a:pt x="4452" y="1781"/>
                    </a:lnTo>
                    <a:lnTo>
                      <a:pt x="4539" y="1745"/>
                    </a:lnTo>
                    <a:lnTo>
                      <a:pt x="4610" y="1710"/>
                    </a:lnTo>
                    <a:lnTo>
                      <a:pt x="4672" y="1675"/>
                    </a:lnTo>
                    <a:lnTo>
                      <a:pt x="4716" y="1648"/>
                    </a:lnTo>
                    <a:lnTo>
                      <a:pt x="4707" y="1631"/>
                    </a:lnTo>
                    <a:lnTo>
                      <a:pt x="4699" y="1613"/>
                    </a:lnTo>
                    <a:lnTo>
                      <a:pt x="4689" y="1587"/>
                    </a:lnTo>
                    <a:lnTo>
                      <a:pt x="4672" y="1569"/>
                    </a:lnTo>
                    <a:lnTo>
                      <a:pt x="4654" y="1551"/>
                    </a:lnTo>
                    <a:lnTo>
                      <a:pt x="4646" y="1534"/>
                    </a:lnTo>
                    <a:lnTo>
                      <a:pt x="4637" y="1525"/>
                    </a:lnTo>
                    <a:lnTo>
                      <a:pt x="4628" y="1525"/>
                    </a:lnTo>
                    <a:lnTo>
                      <a:pt x="4575" y="1525"/>
                    </a:lnTo>
                    <a:lnTo>
                      <a:pt x="4496" y="1534"/>
                    </a:lnTo>
                    <a:lnTo>
                      <a:pt x="4399" y="1543"/>
                    </a:lnTo>
                    <a:lnTo>
                      <a:pt x="4284" y="1551"/>
                    </a:lnTo>
                    <a:lnTo>
                      <a:pt x="4178" y="1551"/>
                    </a:lnTo>
                    <a:lnTo>
                      <a:pt x="4090" y="1543"/>
                    </a:lnTo>
                    <a:lnTo>
                      <a:pt x="4055" y="1534"/>
                    </a:lnTo>
                    <a:lnTo>
                      <a:pt x="4029" y="1516"/>
                    </a:lnTo>
                    <a:lnTo>
                      <a:pt x="4011" y="1498"/>
                    </a:lnTo>
                    <a:lnTo>
                      <a:pt x="4002" y="1481"/>
                    </a:lnTo>
                    <a:lnTo>
                      <a:pt x="3800" y="1481"/>
                    </a:lnTo>
                    <a:lnTo>
                      <a:pt x="3737" y="1437"/>
                    </a:lnTo>
                    <a:lnTo>
                      <a:pt x="3676" y="1401"/>
                    </a:lnTo>
                    <a:lnTo>
                      <a:pt x="3597" y="1375"/>
                    </a:lnTo>
                    <a:lnTo>
                      <a:pt x="3535" y="1349"/>
                    </a:lnTo>
                    <a:lnTo>
                      <a:pt x="3473" y="1332"/>
                    </a:lnTo>
                    <a:lnTo>
                      <a:pt x="3429" y="1322"/>
                    </a:lnTo>
                    <a:lnTo>
                      <a:pt x="3411" y="1322"/>
                    </a:lnTo>
                    <a:lnTo>
                      <a:pt x="3411" y="1314"/>
                    </a:lnTo>
                    <a:lnTo>
                      <a:pt x="3421" y="1314"/>
                    </a:lnTo>
                    <a:lnTo>
                      <a:pt x="3464" y="1269"/>
                    </a:lnTo>
                    <a:lnTo>
                      <a:pt x="3464" y="1235"/>
                    </a:lnTo>
                    <a:lnTo>
                      <a:pt x="3508" y="1235"/>
                    </a:lnTo>
                    <a:lnTo>
                      <a:pt x="3508" y="1190"/>
                    </a:lnTo>
                    <a:lnTo>
                      <a:pt x="3544" y="1146"/>
                    </a:lnTo>
                    <a:lnTo>
                      <a:pt x="3561" y="1146"/>
                    </a:lnTo>
                    <a:lnTo>
                      <a:pt x="3579" y="1138"/>
                    </a:lnTo>
                    <a:lnTo>
                      <a:pt x="3587" y="1128"/>
                    </a:lnTo>
                    <a:lnTo>
                      <a:pt x="3605" y="1120"/>
                    </a:lnTo>
                    <a:lnTo>
                      <a:pt x="3614" y="1111"/>
                    </a:lnTo>
                    <a:lnTo>
                      <a:pt x="3623" y="1093"/>
                    </a:lnTo>
                    <a:lnTo>
                      <a:pt x="3632" y="1075"/>
                    </a:lnTo>
                    <a:lnTo>
                      <a:pt x="3632" y="1067"/>
                    </a:lnTo>
                    <a:lnTo>
                      <a:pt x="3658" y="1058"/>
                    </a:lnTo>
                    <a:lnTo>
                      <a:pt x="3702" y="1049"/>
                    </a:lnTo>
                    <a:lnTo>
                      <a:pt x="3737" y="1041"/>
                    </a:lnTo>
                    <a:lnTo>
                      <a:pt x="3773" y="1023"/>
                    </a:lnTo>
                    <a:lnTo>
                      <a:pt x="3818" y="1005"/>
                    </a:lnTo>
                    <a:lnTo>
                      <a:pt x="3852" y="996"/>
                    </a:lnTo>
                    <a:lnTo>
                      <a:pt x="3887" y="988"/>
                    </a:lnTo>
                    <a:lnTo>
                      <a:pt x="3923" y="978"/>
                    </a:lnTo>
                    <a:lnTo>
                      <a:pt x="3923" y="731"/>
                    </a:lnTo>
                    <a:lnTo>
                      <a:pt x="4002" y="644"/>
                    </a:lnTo>
                    <a:lnTo>
                      <a:pt x="3984" y="609"/>
                    </a:lnTo>
                    <a:lnTo>
                      <a:pt x="3940" y="565"/>
                    </a:lnTo>
                    <a:lnTo>
                      <a:pt x="3887" y="529"/>
                    </a:lnTo>
                    <a:lnTo>
                      <a:pt x="3826" y="486"/>
                    </a:lnTo>
                    <a:lnTo>
                      <a:pt x="3668" y="415"/>
                    </a:lnTo>
                    <a:lnTo>
                      <a:pt x="3482" y="336"/>
                    </a:lnTo>
                    <a:lnTo>
                      <a:pt x="3297" y="282"/>
                    </a:lnTo>
                    <a:lnTo>
                      <a:pt x="3111" y="229"/>
                    </a:lnTo>
                    <a:lnTo>
                      <a:pt x="2953" y="203"/>
                    </a:lnTo>
                    <a:lnTo>
                      <a:pt x="2838" y="186"/>
                    </a:lnTo>
                    <a:lnTo>
                      <a:pt x="2795" y="229"/>
                    </a:lnTo>
                    <a:lnTo>
                      <a:pt x="2882" y="229"/>
                    </a:lnTo>
                    <a:lnTo>
                      <a:pt x="2988" y="212"/>
                    </a:lnTo>
                    <a:lnTo>
                      <a:pt x="3111" y="203"/>
                    </a:lnTo>
                    <a:lnTo>
                      <a:pt x="3226" y="177"/>
                    </a:lnTo>
                    <a:lnTo>
                      <a:pt x="3350" y="150"/>
                    </a:lnTo>
                    <a:lnTo>
                      <a:pt x="3456" y="124"/>
                    </a:lnTo>
                    <a:lnTo>
                      <a:pt x="3553" y="97"/>
                    </a:lnTo>
                    <a:lnTo>
                      <a:pt x="3632" y="63"/>
                    </a:lnTo>
                    <a:lnTo>
                      <a:pt x="3632" y="18"/>
                    </a:lnTo>
                    <a:lnTo>
                      <a:pt x="3658" y="10"/>
                    </a:lnTo>
                    <a:lnTo>
                      <a:pt x="3685" y="0"/>
                    </a:lnTo>
                    <a:lnTo>
                      <a:pt x="3711" y="0"/>
                    </a:lnTo>
                    <a:lnTo>
                      <a:pt x="3747" y="0"/>
                    </a:lnTo>
                    <a:lnTo>
                      <a:pt x="3808" y="18"/>
                    </a:lnTo>
                    <a:lnTo>
                      <a:pt x="3879" y="45"/>
                    </a:lnTo>
                    <a:lnTo>
                      <a:pt x="3949" y="63"/>
                    </a:lnTo>
                    <a:lnTo>
                      <a:pt x="4020" y="80"/>
                    </a:lnTo>
                    <a:lnTo>
                      <a:pt x="4047" y="80"/>
                    </a:lnTo>
                    <a:lnTo>
                      <a:pt x="4081" y="80"/>
                    </a:lnTo>
                    <a:lnTo>
                      <a:pt x="4108" y="80"/>
                    </a:lnTo>
                    <a:lnTo>
                      <a:pt x="4126" y="63"/>
                    </a:lnTo>
                    <a:lnTo>
                      <a:pt x="4126" y="18"/>
                    </a:lnTo>
                    <a:lnTo>
                      <a:pt x="4258" y="18"/>
                    </a:lnTo>
                    <a:close/>
                    <a:moveTo>
                      <a:pt x="8675" y="3032"/>
                    </a:moveTo>
                    <a:lnTo>
                      <a:pt x="8675" y="3024"/>
                    </a:lnTo>
                    <a:lnTo>
                      <a:pt x="8709" y="2988"/>
                    </a:lnTo>
                    <a:lnTo>
                      <a:pt x="8675" y="3032"/>
                    </a:lnTo>
                    <a:close/>
                  </a:path>
                </a:pathLst>
              </a:custGeom>
              <a:solidFill>
                <a:srgbClr val="727280"/>
              </a:solidFill>
              <a:ln w="9525">
                <a:noFill/>
                <a:round/>
                <a:headEnd/>
                <a:tailEnd/>
              </a:ln>
            </p:spPr>
            <p:txBody>
              <a:bodyPr>
                <a:prstTxWarp prst="textNoShape">
                  <a:avLst/>
                </a:prstTxWarp>
              </a:bodyPr>
              <a:lstStyle/>
              <a:p>
                <a:endParaRPr lang="en-US"/>
              </a:p>
            </p:txBody>
          </p:sp>
          <p:sp>
            <p:nvSpPr>
              <p:cNvPr id="55422" name="Freeform 640"/>
              <p:cNvSpPr>
                <a:spLocks noChangeAspect="1"/>
              </p:cNvSpPr>
              <p:nvPr/>
            </p:nvSpPr>
            <p:spPr bwMode="auto">
              <a:xfrm>
                <a:off x="4278" y="2884"/>
                <a:ext cx="50" cy="28"/>
              </a:xfrm>
              <a:custGeom>
                <a:avLst/>
                <a:gdLst>
                  <a:gd name="T0" fmla="*/ 388 w 502"/>
                  <a:gd name="T1" fmla="*/ 0 h 282"/>
                  <a:gd name="T2" fmla="*/ 502 w 502"/>
                  <a:gd name="T3" fmla="*/ 26 h 282"/>
                  <a:gd name="T4" fmla="*/ 502 w 502"/>
                  <a:gd name="T5" fmla="*/ 79 h 282"/>
                  <a:gd name="T6" fmla="*/ 459 w 502"/>
                  <a:gd name="T7" fmla="*/ 132 h 282"/>
                  <a:gd name="T8" fmla="*/ 433 w 502"/>
                  <a:gd name="T9" fmla="*/ 158 h 282"/>
                  <a:gd name="T10" fmla="*/ 335 w 502"/>
                  <a:gd name="T11" fmla="*/ 185 h 282"/>
                  <a:gd name="T12" fmla="*/ 283 w 502"/>
                  <a:gd name="T13" fmla="*/ 220 h 282"/>
                  <a:gd name="T14" fmla="*/ 247 w 502"/>
                  <a:gd name="T15" fmla="*/ 282 h 282"/>
                  <a:gd name="T16" fmla="*/ 220 w 502"/>
                  <a:gd name="T17" fmla="*/ 264 h 282"/>
                  <a:gd name="T18" fmla="*/ 220 w 502"/>
                  <a:gd name="T19" fmla="*/ 247 h 282"/>
                  <a:gd name="T20" fmla="*/ 238 w 502"/>
                  <a:gd name="T21" fmla="*/ 237 h 282"/>
                  <a:gd name="T22" fmla="*/ 150 w 502"/>
                  <a:gd name="T23" fmla="*/ 158 h 282"/>
                  <a:gd name="T24" fmla="*/ 0 w 502"/>
                  <a:gd name="T25" fmla="*/ 79 h 282"/>
                  <a:gd name="T26" fmla="*/ 0 w 502"/>
                  <a:gd name="T27" fmla="*/ 61 h 282"/>
                  <a:gd name="T28" fmla="*/ 62 w 502"/>
                  <a:gd name="T29" fmla="*/ 17 h 282"/>
                  <a:gd name="T30" fmla="*/ 115 w 502"/>
                  <a:gd name="T31" fmla="*/ 0 h 282"/>
                  <a:gd name="T32" fmla="*/ 265 w 502"/>
                  <a:gd name="T33" fmla="*/ 43 h 282"/>
                  <a:gd name="T34" fmla="*/ 388 w 502"/>
                  <a:gd name="T35" fmla="*/ 0 h 28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502"/>
                  <a:gd name="T55" fmla="*/ 0 h 282"/>
                  <a:gd name="T56" fmla="*/ 502 w 502"/>
                  <a:gd name="T57" fmla="*/ 282 h 28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502" h="282">
                    <a:moveTo>
                      <a:pt x="388" y="0"/>
                    </a:moveTo>
                    <a:lnTo>
                      <a:pt x="502" y="26"/>
                    </a:lnTo>
                    <a:lnTo>
                      <a:pt x="502" y="79"/>
                    </a:lnTo>
                    <a:lnTo>
                      <a:pt x="459" y="132"/>
                    </a:lnTo>
                    <a:lnTo>
                      <a:pt x="433" y="158"/>
                    </a:lnTo>
                    <a:lnTo>
                      <a:pt x="335" y="185"/>
                    </a:lnTo>
                    <a:lnTo>
                      <a:pt x="283" y="220"/>
                    </a:lnTo>
                    <a:lnTo>
                      <a:pt x="247" y="282"/>
                    </a:lnTo>
                    <a:lnTo>
                      <a:pt x="220" y="264"/>
                    </a:lnTo>
                    <a:lnTo>
                      <a:pt x="220" y="247"/>
                    </a:lnTo>
                    <a:lnTo>
                      <a:pt x="238" y="237"/>
                    </a:lnTo>
                    <a:lnTo>
                      <a:pt x="150" y="158"/>
                    </a:lnTo>
                    <a:lnTo>
                      <a:pt x="0" y="79"/>
                    </a:lnTo>
                    <a:lnTo>
                      <a:pt x="0" y="61"/>
                    </a:lnTo>
                    <a:lnTo>
                      <a:pt x="62" y="17"/>
                    </a:lnTo>
                    <a:lnTo>
                      <a:pt x="115" y="0"/>
                    </a:lnTo>
                    <a:lnTo>
                      <a:pt x="265" y="43"/>
                    </a:lnTo>
                    <a:lnTo>
                      <a:pt x="388" y="0"/>
                    </a:lnTo>
                    <a:close/>
                  </a:path>
                </a:pathLst>
              </a:custGeom>
              <a:solidFill>
                <a:srgbClr val="4C4C4C"/>
              </a:solidFill>
              <a:ln w="9525">
                <a:noFill/>
                <a:round/>
                <a:headEnd/>
                <a:tailEnd/>
              </a:ln>
            </p:spPr>
            <p:txBody>
              <a:bodyPr>
                <a:prstTxWarp prst="textNoShape">
                  <a:avLst/>
                </a:prstTxWarp>
              </a:bodyPr>
              <a:lstStyle/>
              <a:p>
                <a:endParaRPr lang="en-US"/>
              </a:p>
            </p:txBody>
          </p:sp>
          <p:sp>
            <p:nvSpPr>
              <p:cNvPr id="55423" name="Freeform 641"/>
              <p:cNvSpPr>
                <a:spLocks noChangeAspect="1"/>
              </p:cNvSpPr>
              <p:nvPr/>
            </p:nvSpPr>
            <p:spPr bwMode="auto">
              <a:xfrm>
                <a:off x="4385" y="2895"/>
                <a:ext cx="5" cy="1"/>
              </a:xfrm>
              <a:custGeom>
                <a:avLst/>
                <a:gdLst>
                  <a:gd name="T0" fmla="*/ 0 w 53"/>
                  <a:gd name="T1" fmla="*/ 0 h 9"/>
                  <a:gd name="T2" fmla="*/ 53 w 53"/>
                  <a:gd name="T3" fmla="*/ 9 h 9"/>
                  <a:gd name="T4" fmla="*/ 0 w 53"/>
                  <a:gd name="T5" fmla="*/ 0 h 9"/>
                  <a:gd name="T6" fmla="*/ 0 60000 65536"/>
                  <a:gd name="T7" fmla="*/ 0 60000 65536"/>
                  <a:gd name="T8" fmla="*/ 0 60000 65536"/>
                  <a:gd name="T9" fmla="*/ 0 w 53"/>
                  <a:gd name="T10" fmla="*/ 0 h 9"/>
                  <a:gd name="T11" fmla="*/ 53 w 53"/>
                  <a:gd name="T12" fmla="*/ 9 h 9"/>
                </a:gdLst>
                <a:ahLst/>
                <a:cxnLst>
                  <a:cxn ang="T6">
                    <a:pos x="T0" y="T1"/>
                  </a:cxn>
                  <a:cxn ang="T7">
                    <a:pos x="T2" y="T3"/>
                  </a:cxn>
                  <a:cxn ang="T8">
                    <a:pos x="T4" y="T5"/>
                  </a:cxn>
                </a:cxnLst>
                <a:rect l="T9" t="T10" r="T11" b="T12"/>
                <a:pathLst>
                  <a:path w="53" h="9">
                    <a:moveTo>
                      <a:pt x="0" y="0"/>
                    </a:moveTo>
                    <a:lnTo>
                      <a:pt x="53" y="9"/>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55424" name="Freeform 642"/>
              <p:cNvSpPr>
                <a:spLocks noChangeAspect="1"/>
              </p:cNvSpPr>
              <p:nvPr/>
            </p:nvSpPr>
            <p:spPr bwMode="auto">
              <a:xfrm>
                <a:off x="4348" y="2896"/>
                <a:ext cx="35" cy="4"/>
              </a:xfrm>
              <a:custGeom>
                <a:avLst/>
                <a:gdLst>
                  <a:gd name="T0" fmla="*/ 246 w 343"/>
                  <a:gd name="T1" fmla="*/ 9 h 35"/>
                  <a:gd name="T2" fmla="*/ 176 w 343"/>
                  <a:gd name="T3" fmla="*/ 27 h 35"/>
                  <a:gd name="T4" fmla="*/ 53 w 343"/>
                  <a:gd name="T5" fmla="*/ 27 h 35"/>
                  <a:gd name="T6" fmla="*/ 43 w 343"/>
                  <a:gd name="T7" fmla="*/ 35 h 35"/>
                  <a:gd name="T8" fmla="*/ 0 w 343"/>
                  <a:gd name="T9" fmla="*/ 35 h 35"/>
                  <a:gd name="T10" fmla="*/ 211 w 343"/>
                  <a:gd name="T11" fmla="*/ 0 h 35"/>
                  <a:gd name="T12" fmla="*/ 343 w 343"/>
                  <a:gd name="T13" fmla="*/ 0 h 35"/>
                  <a:gd name="T14" fmla="*/ 246 w 343"/>
                  <a:gd name="T15" fmla="*/ 9 h 35"/>
                  <a:gd name="T16" fmla="*/ 0 60000 65536"/>
                  <a:gd name="T17" fmla="*/ 0 60000 65536"/>
                  <a:gd name="T18" fmla="*/ 0 60000 65536"/>
                  <a:gd name="T19" fmla="*/ 0 60000 65536"/>
                  <a:gd name="T20" fmla="*/ 0 60000 65536"/>
                  <a:gd name="T21" fmla="*/ 0 60000 65536"/>
                  <a:gd name="T22" fmla="*/ 0 60000 65536"/>
                  <a:gd name="T23" fmla="*/ 0 60000 65536"/>
                  <a:gd name="T24" fmla="*/ 0 w 343"/>
                  <a:gd name="T25" fmla="*/ 0 h 35"/>
                  <a:gd name="T26" fmla="*/ 343 w 343"/>
                  <a:gd name="T27" fmla="*/ 35 h 3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43" h="35">
                    <a:moveTo>
                      <a:pt x="246" y="9"/>
                    </a:moveTo>
                    <a:lnTo>
                      <a:pt x="176" y="27"/>
                    </a:lnTo>
                    <a:lnTo>
                      <a:pt x="53" y="27"/>
                    </a:lnTo>
                    <a:lnTo>
                      <a:pt x="43" y="35"/>
                    </a:lnTo>
                    <a:lnTo>
                      <a:pt x="0" y="35"/>
                    </a:lnTo>
                    <a:lnTo>
                      <a:pt x="211" y="0"/>
                    </a:lnTo>
                    <a:lnTo>
                      <a:pt x="343" y="0"/>
                    </a:lnTo>
                    <a:lnTo>
                      <a:pt x="246" y="9"/>
                    </a:lnTo>
                    <a:close/>
                  </a:path>
                </a:pathLst>
              </a:custGeom>
              <a:solidFill>
                <a:srgbClr val="000000"/>
              </a:solidFill>
              <a:ln w="9525">
                <a:noFill/>
                <a:round/>
                <a:headEnd/>
                <a:tailEnd/>
              </a:ln>
            </p:spPr>
            <p:txBody>
              <a:bodyPr>
                <a:prstTxWarp prst="textNoShape">
                  <a:avLst/>
                </a:prstTxWarp>
              </a:bodyPr>
              <a:lstStyle/>
              <a:p>
                <a:endParaRPr lang="en-US"/>
              </a:p>
            </p:txBody>
          </p:sp>
          <p:sp>
            <p:nvSpPr>
              <p:cNvPr id="55425" name="Freeform 643"/>
              <p:cNvSpPr>
                <a:spLocks noChangeAspect="1"/>
              </p:cNvSpPr>
              <p:nvPr/>
            </p:nvSpPr>
            <p:spPr bwMode="auto">
              <a:xfrm>
                <a:off x="4438" y="2899"/>
                <a:ext cx="5" cy="1"/>
              </a:xfrm>
              <a:custGeom>
                <a:avLst/>
                <a:gdLst>
                  <a:gd name="T0" fmla="*/ 0 w 43"/>
                  <a:gd name="T1" fmla="*/ 8 h 8"/>
                  <a:gd name="T2" fmla="*/ 9 w 43"/>
                  <a:gd name="T3" fmla="*/ 0 h 8"/>
                  <a:gd name="T4" fmla="*/ 43 w 43"/>
                  <a:gd name="T5" fmla="*/ 8 h 8"/>
                  <a:gd name="T6" fmla="*/ 0 w 43"/>
                  <a:gd name="T7" fmla="*/ 8 h 8"/>
                  <a:gd name="T8" fmla="*/ 0 60000 65536"/>
                  <a:gd name="T9" fmla="*/ 0 60000 65536"/>
                  <a:gd name="T10" fmla="*/ 0 60000 65536"/>
                  <a:gd name="T11" fmla="*/ 0 60000 65536"/>
                  <a:gd name="T12" fmla="*/ 0 w 43"/>
                  <a:gd name="T13" fmla="*/ 0 h 8"/>
                  <a:gd name="T14" fmla="*/ 43 w 43"/>
                  <a:gd name="T15" fmla="*/ 8 h 8"/>
                </a:gdLst>
                <a:ahLst/>
                <a:cxnLst>
                  <a:cxn ang="T8">
                    <a:pos x="T0" y="T1"/>
                  </a:cxn>
                  <a:cxn ang="T9">
                    <a:pos x="T2" y="T3"/>
                  </a:cxn>
                  <a:cxn ang="T10">
                    <a:pos x="T4" y="T5"/>
                  </a:cxn>
                  <a:cxn ang="T11">
                    <a:pos x="T6" y="T7"/>
                  </a:cxn>
                </a:cxnLst>
                <a:rect l="T12" t="T13" r="T14" b="T15"/>
                <a:pathLst>
                  <a:path w="43" h="8">
                    <a:moveTo>
                      <a:pt x="0" y="8"/>
                    </a:moveTo>
                    <a:lnTo>
                      <a:pt x="9" y="0"/>
                    </a:lnTo>
                    <a:lnTo>
                      <a:pt x="43" y="8"/>
                    </a:lnTo>
                    <a:lnTo>
                      <a:pt x="0" y="8"/>
                    </a:lnTo>
                    <a:close/>
                  </a:path>
                </a:pathLst>
              </a:custGeom>
              <a:solidFill>
                <a:srgbClr val="000000"/>
              </a:solidFill>
              <a:ln w="9525">
                <a:noFill/>
                <a:round/>
                <a:headEnd/>
                <a:tailEnd/>
              </a:ln>
            </p:spPr>
            <p:txBody>
              <a:bodyPr>
                <a:prstTxWarp prst="textNoShape">
                  <a:avLst/>
                </a:prstTxWarp>
              </a:bodyPr>
              <a:lstStyle/>
              <a:p>
                <a:endParaRPr lang="en-US"/>
              </a:p>
            </p:txBody>
          </p:sp>
          <p:sp>
            <p:nvSpPr>
              <p:cNvPr id="55426" name="Freeform 644"/>
              <p:cNvSpPr>
                <a:spLocks noChangeAspect="1"/>
              </p:cNvSpPr>
              <p:nvPr/>
            </p:nvSpPr>
            <p:spPr bwMode="auto">
              <a:xfrm>
                <a:off x="4406" y="2900"/>
                <a:ext cx="18" cy="3"/>
              </a:xfrm>
              <a:custGeom>
                <a:avLst/>
                <a:gdLst>
                  <a:gd name="T0" fmla="*/ 80 w 186"/>
                  <a:gd name="T1" fmla="*/ 27 h 35"/>
                  <a:gd name="T2" fmla="*/ 18 w 186"/>
                  <a:gd name="T3" fmla="*/ 35 h 35"/>
                  <a:gd name="T4" fmla="*/ 0 w 186"/>
                  <a:gd name="T5" fmla="*/ 35 h 35"/>
                  <a:gd name="T6" fmla="*/ 89 w 186"/>
                  <a:gd name="T7" fmla="*/ 9 h 35"/>
                  <a:gd name="T8" fmla="*/ 159 w 186"/>
                  <a:gd name="T9" fmla="*/ 9 h 35"/>
                  <a:gd name="T10" fmla="*/ 168 w 186"/>
                  <a:gd name="T11" fmla="*/ 0 h 35"/>
                  <a:gd name="T12" fmla="*/ 186 w 186"/>
                  <a:gd name="T13" fmla="*/ 9 h 35"/>
                  <a:gd name="T14" fmla="*/ 80 w 186"/>
                  <a:gd name="T15" fmla="*/ 27 h 35"/>
                  <a:gd name="T16" fmla="*/ 0 60000 65536"/>
                  <a:gd name="T17" fmla="*/ 0 60000 65536"/>
                  <a:gd name="T18" fmla="*/ 0 60000 65536"/>
                  <a:gd name="T19" fmla="*/ 0 60000 65536"/>
                  <a:gd name="T20" fmla="*/ 0 60000 65536"/>
                  <a:gd name="T21" fmla="*/ 0 60000 65536"/>
                  <a:gd name="T22" fmla="*/ 0 60000 65536"/>
                  <a:gd name="T23" fmla="*/ 0 60000 65536"/>
                  <a:gd name="T24" fmla="*/ 0 w 186"/>
                  <a:gd name="T25" fmla="*/ 0 h 35"/>
                  <a:gd name="T26" fmla="*/ 186 w 186"/>
                  <a:gd name="T27" fmla="*/ 35 h 3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6" h="35">
                    <a:moveTo>
                      <a:pt x="80" y="27"/>
                    </a:moveTo>
                    <a:lnTo>
                      <a:pt x="18" y="35"/>
                    </a:lnTo>
                    <a:lnTo>
                      <a:pt x="0" y="35"/>
                    </a:lnTo>
                    <a:lnTo>
                      <a:pt x="89" y="9"/>
                    </a:lnTo>
                    <a:lnTo>
                      <a:pt x="159" y="9"/>
                    </a:lnTo>
                    <a:lnTo>
                      <a:pt x="168" y="0"/>
                    </a:lnTo>
                    <a:lnTo>
                      <a:pt x="186" y="9"/>
                    </a:lnTo>
                    <a:lnTo>
                      <a:pt x="80" y="27"/>
                    </a:lnTo>
                    <a:close/>
                  </a:path>
                </a:pathLst>
              </a:custGeom>
              <a:solidFill>
                <a:srgbClr val="000000"/>
              </a:solidFill>
              <a:ln w="9525">
                <a:noFill/>
                <a:round/>
                <a:headEnd/>
                <a:tailEnd/>
              </a:ln>
            </p:spPr>
            <p:txBody>
              <a:bodyPr>
                <a:prstTxWarp prst="textNoShape">
                  <a:avLst/>
                </a:prstTxWarp>
              </a:bodyPr>
              <a:lstStyle/>
              <a:p>
                <a:endParaRPr lang="en-US"/>
              </a:p>
            </p:txBody>
          </p:sp>
          <p:sp>
            <p:nvSpPr>
              <p:cNvPr id="55427" name="Freeform 645"/>
              <p:cNvSpPr>
                <a:spLocks noChangeAspect="1"/>
              </p:cNvSpPr>
              <p:nvPr/>
            </p:nvSpPr>
            <p:spPr bwMode="auto">
              <a:xfrm>
                <a:off x="4337" y="2904"/>
                <a:ext cx="5" cy="5"/>
              </a:xfrm>
              <a:custGeom>
                <a:avLst/>
                <a:gdLst>
                  <a:gd name="T0" fmla="*/ 53 w 53"/>
                  <a:gd name="T1" fmla="*/ 53 h 53"/>
                  <a:gd name="T2" fmla="*/ 26 w 53"/>
                  <a:gd name="T3" fmla="*/ 53 h 53"/>
                  <a:gd name="T4" fmla="*/ 0 w 53"/>
                  <a:gd name="T5" fmla="*/ 35 h 53"/>
                  <a:gd name="T6" fmla="*/ 18 w 53"/>
                  <a:gd name="T7" fmla="*/ 0 h 53"/>
                  <a:gd name="T8" fmla="*/ 53 w 53"/>
                  <a:gd name="T9" fmla="*/ 18 h 53"/>
                  <a:gd name="T10" fmla="*/ 53 w 53"/>
                  <a:gd name="T11" fmla="*/ 53 h 53"/>
                  <a:gd name="T12" fmla="*/ 0 60000 65536"/>
                  <a:gd name="T13" fmla="*/ 0 60000 65536"/>
                  <a:gd name="T14" fmla="*/ 0 60000 65536"/>
                  <a:gd name="T15" fmla="*/ 0 60000 65536"/>
                  <a:gd name="T16" fmla="*/ 0 60000 65536"/>
                  <a:gd name="T17" fmla="*/ 0 60000 65536"/>
                  <a:gd name="T18" fmla="*/ 0 w 53"/>
                  <a:gd name="T19" fmla="*/ 0 h 53"/>
                  <a:gd name="T20" fmla="*/ 53 w 53"/>
                  <a:gd name="T21" fmla="*/ 53 h 53"/>
                </a:gdLst>
                <a:ahLst/>
                <a:cxnLst>
                  <a:cxn ang="T12">
                    <a:pos x="T0" y="T1"/>
                  </a:cxn>
                  <a:cxn ang="T13">
                    <a:pos x="T2" y="T3"/>
                  </a:cxn>
                  <a:cxn ang="T14">
                    <a:pos x="T4" y="T5"/>
                  </a:cxn>
                  <a:cxn ang="T15">
                    <a:pos x="T6" y="T7"/>
                  </a:cxn>
                  <a:cxn ang="T16">
                    <a:pos x="T8" y="T9"/>
                  </a:cxn>
                  <a:cxn ang="T17">
                    <a:pos x="T10" y="T11"/>
                  </a:cxn>
                </a:cxnLst>
                <a:rect l="T18" t="T19" r="T20" b="T21"/>
                <a:pathLst>
                  <a:path w="53" h="53">
                    <a:moveTo>
                      <a:pt x="53" y="53"/>
                    </a:moveTo>
                    <a:lnTo>
                      <a:pt x="26" y="53"/>
                    </a:lnTo>
                    <a:lnTo>
                      <a:pt x="0" y="35"/>
                    </a:lnTo>
                    <a:lnTo>
                      <a:pt x="18" y="0"/>
                    </a:lnTo>
                    <a:lnTo>
                      <a:pt x="53" y="18"/>
                    </a:lnTo>
                    <a:lnTo>
                      <a:pt x="53" y="53"/>
                    </a:lnTo>
                    <a:close/>
                  </a:path>
                </a:pathLst>
              </a:custGeom>
              <a:solidFill>
                <a:srgbClr val="000000"/>
              </a:solidFill>
              <a:ln w="9525">
                <a:noFill/>
                <a:round/>
                <a:headEnd/>
                <a:tailEnd/>
              </a:ln>
            </p:spPr>
            <p:txBody>
              <a:bodyPr>
                <a:prstTxWarp prst="textNoShape">
                  <a:avLst/>
                </a:prstTxWarp>
              </a:bodyPr>
              <a:lstStyle/>
              <a:p>
                <a:endParaRPr lang="en-US"/>
              </a:p>
            </p:txBody>
          </p:sp>
          <p:sp>
            <p:nvSpPr>
              <p:cNvPr id="55428" name="Freeform 646"/>
              <p:cNvSpPr>
                <a:spLocks noChangeAspect="1"/>
              </p:cNvSpPr>
              <p:nvPr/>
            </p:nvSpPr>
            <p:spPr bwMode="auto">
              <a:xfrm>
                <a:off x="4226" y="2905"/>
                <a:ext cx="34" cy="15"/>
              </a:xfrm>
              <a:custGeom>
                <a:avLst/>
                <a:gdLst>
                  <a:gd name="T0" fmla="*/ 334 w 343"/>
                  <a:gd name="T1" fmla="*/ 44 h 150"/>
                  <a:gd name="T2" fmla="*/ 343 w 343"/>
                  <a:gd name="T3" fmla="*/ 53 h 150"/>
                  <a:gd name="T4" fmla="*/ 343 w 343"/>
                  <a:gd name="T5" fmla="*/ 79 h 150"/>
                  <a:gd name="T6" fmla="*/ 272 w 343"/>
                  <a:gd name="T7" fmla="*/ 123 h 150"/>
                  <a:gd name="T8" fmla="*/ 255 w 343"/>
                  <a:gd name="T9" fmla="*/ 133 h 150"/>
                  <a:gd name="T10" fmla="*/ 245 w 343"/>
                  <a:gd name="T11" fmla="*/ 133 h 150"/>
                  <a:gd name="T12" fmla="*/ 237 w 343"/>
                  <a:gd name="T13" fmla="*/ 123 h 150"/>
                  <a:gd name="T14" fmla="*/ 281 w 343"/>
                  <a:gd name="T15" fmla="*/ 71 h 150"/>
                  <a:gd name="T16" fmla="*/ 229 w 343"/>
                  <a:gd name="T17" fmla="*/ 44 h 150"/>
                  <a:gd name="T18" fmla="*/ 149 w 343"/>
                  <a:gd name="T19" fmla="*/ 62 h 150"/>
                  <a:gd name="T20" fmla="*/ 114 w 343"/>
                  <a:gd name="T21" fmla="*/ 36 h 150"/>
                  <a:gd name="T22" fmla="*/ 52 w 343"/>
                  <a:gd name="T23" fmla="*/ 44 h 150"/>
                  <a:gd name="T24" fmla="*/ 61 w 343"/>
                  <a:gd name="T25" fmla="*/ 79 h 150"/>
                  <a:gd name="T26" fmla="*/ 52 w 343"/>
                  <a:gd name="T27" fmla="*/ 150 h 150"/>
                  <a:gd name="T28" fmla="*/ 26 w 343"/>
                  <a:gd name="T29" fmla="*/ 150 h 150"/>
                  <a:gd name="T30" fmla="*/ 0 w 343"/>
                  <a:gd name="T31" fmla="*/ 97 h 150"/>
                  <a:gd name="T32" fmla="*/ 43 w 343"/>
                  <a:gd name="T33" fmla="*/ 53 h 150"/>
                  <a:gd name="T34" fmla="*/ 0 w 343"/>
                  <a:gd name="T35" fmla="*/ 36 h 150"/>
                  <a:gd name="T36" fmla="*/ 131 w 343"/>
                  <a:gd name="T37" fmla="*/ 26 h 150"/>
                  <a:gd name="T38" fmla="*/ 149 w 343"/>
                  <a:gd name="T39" fmla="*/ 0 h 150"/>
                  <a:gd name="T40" fmla="*/ 237 w 343"/>
                  <a:gd name="T41" fmla="*/ 36 h 150"/>
                  <a:gd name="T42" fmla="*/ 334 w 343"/>
                  <a:gd name="T43" fmla="*/ 44 h 150"/>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43"/>
                  <a:gd name="T67" fmla="*/ 0 h 150"/>
                  <a:gd name="T68" fmla="*/ 343 w 343"/>
                  <a:gd name="T69" fmla="*/ 150 h 150"/>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43" h="150">
                    <a:moveTo>
                      <a:pt x="334" y="44"/>
                    </a:moveTo>
                    <a:lnTo>
                      <a:pt x="343" y="53"/>
                    </a:lnTo>
                    <a:lnTo>
                      <a:pt x="343" y="79"/>
                    </a:lnTo>
                    <a:lnTo>
                      <a:pt x="272" y="123"/>
                    </a:lnTo>
                    <a:lnTo>
                      <a:pt x="255" y="133"/>
                    </a:lnTo>
                    <a:lnTo>
                      <a:pt x="245" y="133"/>
                    </a:lnTo>
                    <a:lnTo>
                      <a:pt x="237" y="123"/>
                    </a:lnTo>
                    <a:lnTo>
                      <a:pt x="281" y="71"/>
                    </a:lnTo>
                    <a:lnTo>
                      <a:pt x="229" y="44"/>
                    </a:lnTo>
                    <a:lnTo>
                      <a:pt x="149" y="62"/>
                    </a:lnTo>
                    <a:lnTo>
                      <a:pt x="114" y="36"/>
                    </a:lnTo>
                    <a:lnTo>
                      <a:pt x="52" y="44"/>
                    </a:lnTo>
                    <a:lnTo>
                      <a:pt x="61" y="79"/>
                    </a:lnTo>
                    <a:lnTo>
                      <a:pt x="52" y="150"/>
                    </a:lnTo>
                    <a:lnTo>
                      <a:pt x="26" y="150"/>
                    </a:lnTo>
                    <a:lnTo>
                      <a:pt x="0" y="97"/>
                    </a:lnTo>
                    <a:lnTo>
                      <a:pt x="43" y="53"/>
                    </a:lnTo>
                    <a:lnTo>
                      <a:pt x="0" y="36"/>
                    </a:lnTo>
                    <a:lnTo>
                      <a:pt x="131" y="26"/>
                    </a:lnTo>
                    <a:lnTo>
                      <a:pt x="149" y="0"/>
                    </a:lnTo>
                    <a:lnTo>
                      <a:pt x="237" y="36"/>
                    </a:lnTo>
                    <a:lnTo>
                      <a:pt x="334" y="44"/>
                    </a:lnTo>
                    <a:close/>
                  </a:path>
                </a:pathLst>
              </a:custGeom>
              <a:solidFill>
                <a:srgbClr val="000000"/>
              </a:solidFill>
              <a:ln w="9525">
                <a:noFill/>
                <a:round/>
                <a:headEnd/>
                <a:tailEnd/>
              </a:ln>
            </p:spPr>
            <p:txBody>
              <a:bodyPr>
                <a:prstTxWarp prst="textNoShape">
                  <a:avLst/>
                </a:prstTxWarp>
              </a:bodyPr>
              <a:lstStyle/>
              <a:p>
                <a:endParaRPr lang="en-US"/>
              </a:p>
            </p:txBody>
          </p:sp>
          <p:sp>
            <p:nvSpPr>
              <p:cNvPr id="55429" name="Freeform 647"/>
              <p:cNvSpPr>
                <a:spLocks noChangeAspect="1"/>
              </p:cNvSpPr>
              <p:nvPr/>
            </p:nvSpPr>
            <p:spPr bwMode="auto">
              <a:xfrm>
                <a:off x="4267" y="2908"/>
                <a:ext cx="5" cy="7"/>
              </a:xfrm>
              <a:custGeom>
                <a:avLst/>
                <a:gdLst>
                  <a:gd name="T0" fmla="*/ 45 w 45"/>
                  <a:gd name="T1" fmla="*/ 27 h 71"/>
                  <a:gd name="T2" fmla="*/ 45 w 45"/>
                  <a:gd name="T3" fmla="*/ 71 h 71"/>
                  <a:gd name="T4" fmla="*/ 18 w 45"/>
                  <a:gd name="T5" fmla="*/ 53 h 71"/>
                  <a:gd name="T6" fmla="*/ 0 w 45"/>
                  <a:gd name="T7" fmla="*/ 0 h 71"/>
                  <a:gd name="T8" fmla="*/ 27 w 45"/>
                  <a:gd name="T9" fmla="*/ 0 h 71"/>
                  <a:gd name="T10" fmla="*/ 45 w 45"/>
                  <a:gd name="T11" fmla="*/ 27 h 71"/>
                  <a:gd name="T12" fmla="*/ 0 60000 65536"/>
                  <a:gd name="T13" fmla="*/ 0 60000 65536"/>
                  <a:gd name="T14" fmla="*/ 0 60000 65536"/>
                  <a:gd name="T15" fmla="*/ 0 60000 65536"/>
                  <a:gd name="T16" fmla="*/ 0 60000 65536"/>
                  <a:gd name="T17" fmla="*/ 0 60000 65536"/>
                  <a:gd name="T18" fmla="*/ 0 w 45"/>
                  <a:gd name="T19" fmla="*/ 0 h 71"/>
                  <a:gd name="T20" fmla="*/ 45 w 45"/>
                  <a:gd name="T21" fmla="*/ 71 h 71"/>
                </a:gdLst>
                <a:ahLst/>
                <a:cxnLst>
                  <a:cxn ang="T12">
                    <a:pos x="T0" y="T1"/>
                  </a:cxn>
                  <a:cxn ang="T13">
                    <a:pos x="T2" y="T3"/>
                  </a:cxn>
                  <a:cxn ang="T14">
                    <a:pos x="T4" y="T5"/>
                  </a:cxn>
                  <a:cxn ang="T15">
                    <a:pos x="T6" y="T7"/>
                  </a:cxn>
                  <a:cxn ang="T16">
                    <a:pos x="T8" y="T9"/>
                  </a:cxn>
                  <a:cxn ang="T17">
                    <a:pos x="T10" y="T11"/>
                  </a:cxn>
                </a:cxnLst>
                <a:rect l="T18" t="T19" r="T20" b="T21"/>
                <a:pathLst>
                  <a:path w="45" h="71">
                    <a:moveTo>
                      <a:pt x="45" y="27"/>
                    </a:moveTo>
                    <a:lnTo>
                      <a:pt x="45" y="71"/>
                    </a:lnTo>
                    <a:lnTo>
                      <a:pt x="18" y="53"/>
                    </a:lnTo>
                    <a:lnTo>
                      <a:pt x="0" y="0"/>
                    </a:lnTo>
                    <a:lnTo>
                      <a:pt x="27" y="0"/>
                    </a:lnTo>
                    <a:lnTo>
                      <a:pt x="45" y="27"/>
                    </a:lnTo>
                    <a:close/>
                  </a:path>
                </a:pathLst>
              </a:custGeom>
              <a:solidFill>
                <a:srgbClr val="000000"/>
              </a:solidFill>
              <a:ln w="9525">
                <a:noFill/>
                <a:round/>
                <a:headEnd/>
                <a:tailEnd/>
              </a:ln>
            </p:spPr>
            <p:txBody>
              <a:bodyPr>
                <a:prstTxWarp prst="textNoShape">
                  <a:avLst/>
                </a:prstTxWarp>
              </a:bodyPr>
              <a:lstStyle/>
              <a:p>
                <a:endParaRPr lang="en-US"/>
              </a:p>
            </p:txBody>
          </p:sp>
          <p:sp>
            <p:nvSpPr>
              <p:cNvPr id="55430" name="Freeform 648"/>
              <p:cNvSpPr>
                <a:spLocks noChangeAspect="1"/>
              </p:cNvSpPr>
              <p:nvPr/>
            </p:nvSpPr>
            <p:spPr bwMode="auto">
              <a:xfrm>
                <a:off x="4217" y="2908"/>
                <a:ext cx="4" cy="1"/>
              </a:xfrm>
              <a:custGeom>
                <a:avLst/>
                <a:gdLst>
                  <a:gd name="T0" fmla="*/ 35 w 35"/>
                  <a:gd name="T1" fmla="*/ 8 h 8"/>
                  <a:gd name="T2" fmla="*/ 0 w 35"/>
                  <a:gd name="T3" fmla="*/ 0 h 8"/>
                  <a:gd name="T4" fmla="*/ 26 w 35"/>
                  <a:gd name="T5" fmla="*/ 0 h 8"/>
                  <a:gd name="T6" fmla="*/ 35 w 35"/>
                  <a:gd name="T7" fmla="*/ 8 h 8"/>
                  <a:gd name="T8" fmla="*/ 0 60000 65536"/>
                  <a:gd name="T9" fmla="*/ 0 60000 65536"/>
                  <a:gd name="T10" fmla="*/ 0 60000 65536"/>
                  <a:gd name="T11" fmla="*/ 0 60000 65536"/>
                  <a:gd name="T12" fmla="*/ 0 w 35"/>
                  <a:gd name="T13" fmla="*/ 0 h 8"/>
                  <a:gd name="T14" fmla="*/ 35 w 35"/>
                  <a:gd name="T15" fmla="*/ 8 h 8"/>
                </a:gdLst>
                <a:ahLst/>
                <a:cxnLst>
                  <a:cxn ang="T8">
                    <a:pos x="T0" y="T1"/>
                  </a:cxn>
                  <a:cxn ang="T9">
                    <a:pos x="T2" y="T3"/>
                  </a:cxn>
                  <a:cxn ang="T10">
                    <a:pos x="T4" y="T5"/>
                  </a:cxn>
                  <a:cxn ang="T11">
                    <a:pos x="T6" y="T7"/>
                  </a:cxn>
                </a:cxnLst>
                <a:rect l="T12" t="T13" r="T14" b="T15"/>
                <a:pathLst>
                  <a:path w="35" h="8">
                    <a:moveTo>
                      <a:pt x="35" y="8"/>
                    </a:moveTo>
                    <a:lnTo>
                      <a:pt x="0" y="0"/>
                    </a:lnTo>
                    <a:lnTo>
                      <a:pt x="26" y="0"/>
                    </a:lnTo>
                    <a:lnTo>
                      <a:pt x="35" y="8"/>
                    </a:lnTo>
                    <a:close/>
                  </a:path>
                </a:pathLst>
              </a:custGeom>
              <a:solidFill>
                <a:srgbClr val="000000"/>
              </a:solidFill>
              <a:ln w="9525">
                <a:noFill/>
                <a:round/>
                <a:headEnd/>
                <a:tailEnd/>
              </a:ln>
            </p:spPr>
            <p:txBody>
              <a:bodyPr>
                <a:prstTxWarp prst="textNoShape">
                  <a:avLst/>
                </a:prstTxWarp>
              </a:bodyPr>
              <a:lstStyle/>
              <a:p>
                <a:endParaRPr lang="en-US"/>
              </a:p>
            </p:txBody>
          </p:sp>
          <p:sp>
            <p:nvSpPr>
              <p:cNvPr id="55431" name="Freeform 649"/>
              <p:cNvSpPr>
                <a:spLocks noChangeAspect="1"/>
              </p:cNvSpPr>
              <p:nvPr/>
            </p:nvSpPr>
            <p:spPr bwMode="auto">
              <a:xfrm>
                <a:off x="4328" y="2913"/>
                <a:ext cx="5" cy="9"/>
              </a:xfrm>
              <a:custGeom>
                <a:avLst/>
                <a:gdLst>
                  <a:gd name="T0" fmla="*/ 45 w 45"/>
                  <a:gd name="T1" fmla="*/ 71 h 89"/>
                  <a:gd name="T2" fmla="*/ 18 w 45"/>
                  <a:gd name="T3" fmla="*/ 89 h 89"/>
                  <a:gd name="T4" fmla="*/ 0 w 45"/>
                  <a:gd name="T5" fmla="*/ 89 h 89"/>
                  <a:gd name="T6" fmla="*/ 0 w 45"/>
                  <a:gd name="T7" fmla="*/ 0 h 89"/>
                  <a:gd name="T8" fmla="*/ 45 w 45"/>
                  <a:gd name="T9" fmla="*/ 26 h 89"/>
                  <a:gd name="T10" fmla="*/ 45 w 45"/>
                  <a:gd name="T11" fmla="*/ 71 h 89"/>
                  <a:gd name="T12" fmla="*/ 0 60000 65536"/>
                  <a:gd name="T13" fmla="*/ 0 60000 65536"/>
                  <a:gd name="T14" fmla="*/ 0 60000 65536"/>
                  <a:gd name="T15" fmla="*/ 0 60000 65536"/>
                  <a:gd name="T16" fmla="*/ 0 60000 65536"/>
                  <a:gd name="T17" fmla="*/ 0 60000 65536"/>
                  <a:gd name="T18" fmla="*/ 0 w 45"/>
                  <a:gd name="T19" fmla="*/ 0 h 89"/>
                  <a:gd name="T20" fmla="*/ 45 w 45"/>
                  <a:gd name="T21" fmla="*/ 89 h 89"/>
                </a:gdLst>
                <a:ahLst/>
                <a:cxnLst>
                  <a:cxn ang="T12">
                    <a:pos x="T0" y="T1"/>
                  </a:cxn>
                  <a:cxn ang="T13">
                    <a:pos x="T2" y="T3"/>
                  </a:cxn>
                  <a:cxn ang="T14">
                    <a:pos x="T4" y="T5"/>
                  </a:cxn>
                  <a:cxn ang="T15">
                    <a:pos x="T6" y="T7"/>
                  </a:cxn>
                  <a:cxn ang="T16">
                    <a:pos x="T8" y="T9"/>
                  </a:cxn>
                  <a:cxn ang="T17">
                    <a:pos x="T10" y="T11"/>
                  </a:cxn>
                </a:cxnLst>
                <a:rect l="T18" t="T19" r="T20" b="T21"/>
                <a:pathLst>
                  <a:path w="45" h="89">
                    <a:moveTo>
                      <a:pt x="45" y="71"/>
                    </a:moveTo>
                    <a:lnTo>
                      <a:pt x="18" y="89"/>
                    </a:lnTo>
                    <a:lnTo>
                      <a:pt x="0" y="89"/>
                    </a:lnTo>
                    <a:lnTo>
                      <a:pt x="0" y="0"/>
                    </a:lnTo>
                    <a:lnTo>
                      <a:pt x="45" y="26"/>
                    </a:lnTo>
                    <a:lnTo>
                      <a:pt x="45" y="71"/>
                    </a:lnTo>
                    <a:close/>
                  </a:path>
                </a:pathLst>
              </a:custGeom>
              <a:solidFill>
                <a:srgbClr val="000000"/>
              </a:solidFill>
              <a:ln w="9525">
                <a:noFill/>
                <a:round/>
                <a:headEnd/>
                <a:tailEnd/>
              </a:ln>
            </p:spPr>
            <p:txBody>
              <a:bodyPr>
                <a:prstTxWarp prst="textNoShape">
                  <a:avLst/>
                </a:prstTxWarp>
              </a:bodyPr>
              <a:lstStyle/>
              <a:p>
                <a:endParaRPr lang="en-US"/>
              </a:p>
            </p:txBody>
          </p:sp>
          <p:sp>
            <p:nvSpPr>
              <p:cNvPr id="55432" name="Freeform 650"/>
              <p:cNvSpPr>
                <a:spLocks noChangeAspect="1"/>
              </p:cNvSpPr>
              <p:nvPr/>
            </p:nvSpPr>
            <p:spPr bwMode="auto">
              <a:xfrm>
                <a:off x="4274" y="2915"/>
                <a:ext cx="5" cy="5"/>
              </a:xfrm>
              <a:custGeom>
                <a:avLst/>
                <a:gdLst>
                  <a:gd name="T0" fmla="*/ 26 w 44"/>
                  <a:gd name="T1" fmla="*/ 45 h 45"/>
                  <a:gd name="T2" fmla="*/ 0 w 44"/>
                  <a:gd name="T3" fmla="*/ 18 h 45"/>
                  <a:gd name="T4" fmla="*/ 26 w 44"/>
                  <a:gd name="T5" fmla="*/ 0 h 45"/>
                  <a:gd name="T6" fmla="*/ 44 w 44"/>
                  <a:gd name="T7" fmla="*/ 18 h 45"/>
                  <a:gd name="T8" fmla="*/ 26 w 44"/>
                  <a:gd name="T9" fmla="*/ 45 h 45"/>
                  <a:gd name="T10" fmla="*/ 0 60000 65536"/>
                  <a:gd name="T11" fmla="*/ 0 60000 65536"/>
                  <a:gd name="T12" fmla="*/ 0 60000 65536"/>
                  <a:gd name="T13" fmla="*/ 0 60000 65536"/>
                  <a:gd name="T14" fmla="*/ 0 60000 65536"/>
                  <a:gd name="T15" fmla="*/ 0 w 44"/>
                  <a:gd name="T16" fmla="*/ 0 h 45"/>
                  <a:gd name="T17" fmla="*/ 44 w 44"/>
                  <a:gd name="T18" fmla="*/ 45 h 45"/>
                </a:gdLst>
                <a:ahLst/>
                <a:cxnLst>
                  <a:cxn ang="T10">
                    <a:pos x="T0" y="T1"/>
                  </a:cxn>
                  <a:cxn ang="T11">
                    <a:pos x="T2" y="T3"/>
                  </a:cxn>
                  <a:cxn ang="T12">
                    <a:pos x="T4" y="T5"/>
                  </a:cxn>
                  <a:cxn ang="T13">
                    <a:pos x="T6" y="T7"/>
                  </a:cxn>
                  <a:cxn ang="T14">
                    <a:pos x="T8" y="T9"/>
                  </a:cxn>
                </a:cxnLst>
                <a:rect l="T15" t="T16" r="T17" b="T18"/>
                <a:pathLst>
                  <a:path w="44" h="45">
                    <a:moveTo>
                      <a:pt x="26" y="45"/>
                    </a:moveTo>
                    <a:lnTo>
                      <a:pt x="0" y="18"/>
                    </a:lnTo>
                    <a:lnTo>
                      <a:pt x="26" y="0"/>
                    </a:lnTo>
                    <a:lnTo>
                      <a:pt x="44" y="18"/>
                    </a:lnTo>
                    <a:lnTo>
                      <a:pt x="26" y="45"/>
                    </a:lnTo>
                    <a:close/>
                  </a:path>
                </a:pathLst>
              </a:custGeom>
              <a:solidFill>
                <a:srgbClr val="000000"/>
              </a:solidFill>
              <a:ln w="9525">
                <a:noFill/>
                <a:round/>
                <a:headEnd/>
                <a:tailEnd/>
              </a:ln>
            </p:spPr>
            <p:txBody>
              <a:bodyPr>
                <a:prstTxWarp prst="textNoShape">
                  <a:avLst/>
                </a:prstTxWarp>
              </a:bodyPr>
              <a:lstStyle/>
              <a:p>
                <a:endParaRPr lang="en-US"/>
              </a:p>
            </p:txBody>
          </p:sp>
          <p:sp>
            <p:nvSpPr>
              <p:cNvPr id="55433" name="Freeform 651"/>
              <p:cNvSpPr>
                <a:spLocks noChangeAspect="1"/>
              </p:cNvSpPr>
              <p:nvPr/>
            </p:nvSpPr>
            <p:spPr bwMode="auto">
              <a:xfrm>
                <a:off x="4242" y="2922"/>
                <a:ext cx="13" cy="7"/>
              </a:xfrm>
              <a:custGeom>
                <a:avLst/>
                <a:gdLst>
                  <a:gd name="T0" fmla="*/ 79 w 132"/>
                  <a:gd name="T1" fmla="*/ 8 h 70"/>
                  <a:gd name="T2" fmla="*/ 61 w 132"/>
                  <a:gd name="T3" fmla="*/ 52 h 70"/>
                  <a:gd name="T4" fmla="*/ 26 w 132"/>
                  <a:gd name="T5" fmla="*/ 70 h 70"/>
                  <a:gd name="T6" fmla="*/ 0 w 132"/>
                  <a:gd name="T7" fmla="*/ 34 h 70"/>
                  <a:gd name="T8" fmla="*/ 26 w 132"/>
                  <a:gd name="T9" fmla="*/ 0 h 70"/>
                  <a:gd name="T10" fmla="*/ 132 w 132"/>
                  <a:gd name="T11" fmla="*/ 0 h 70"/>
                  <a:gd name="T12" fmla="*/ 79 w 132"/>
                  <a:gd name="T13" fmla="*/ 8 h 70"/>
                  <a:gd name="T14" fmla="*/ 0 60000 65536"/>
                  <a:gd name="T15" fmla="*/ 0 60000 65536"/>
                  <a:gd name="T16" fmla="*/ 0 60000 65536"/>
                  <a:gd name="T17" fmla="*/ 0 60000 65536"/>
                  <a:gd name="T18" fmla="*/ 0 60000 65536"/>
                  <a:gd name="T19" fmla="*/ 0 60000 65536"/>
                  <a:gd name="T20" fmla="*/ 0 60000 65536"/>
                  <a:gd name="T21" fmla="*/ 0 w 132"/>
                  <a:gd name="T22" fmla="*/ 0 h 70"/>
                  <a:gd name="T23" fmla="*/ 132 w 132"/>
                  <a:gd name="T24" fmla="*/ 70 h 7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32" h="70">
                    <a:moveTo>
                      <a:pt x="79" y="8"/>
                    </a:moveTo>
                    <a:lnTo>
                      <a:pt x="61" y="52"/>
                    </a:lnTo>
                    <a:lnTo>
                      <a:pt x="26" y="70"/>
                    </a:lnTo>
                    <a:lnTo>
                      <a:pt x="0" y="34"/>
                    </a:lnTo>
                    <a:lnTo>
                      <a:pt x="26" y="0"/>
                    </a:lnTo>
                    <a:lnTo>
                      <a:pt x="132" y="0"/>
                    </a:lnTo>
                    <a:lnTo>
                      <a:pt x="79" y="8"/>
                    </a:lnTo>
                    <a:close/>
                  </a:path>
                </a:pathLst>
              </a:custGeom>
              <a:solidFill>
                <a:srgbClr val="000000"/>
              </a:solidFill>
              <a:ln w="9525">
                <a:noFill/>
                <a:round/>
                <a:headEnd/>
                <a:tailEnd/>
              </a:ln>
            </p:spPr>
            <p:txBody>
              <a:bodyPr>
                <a:prstTxWarp prst="textNoShape">
                  <a:avLst/>
                </a:prstTxWarp>
              </a:bodyPr>
              <a:lstStyle/>
              <a:p>
                <a:endParaRPr lang="en-US"/>
              </a:p>
            </p:txBody>
          </p:sp>
          <p:sp>
            <p:nvSpPr>
              <p:cNvPr id="55434" name="Freeform 652"/>
              <p:cNvSpPr>
                <a:spLocks noChangeAspect="1"/>
              </p:cNvSpPr>
              <p:nvPr/>
            </p:nvSpPr>
            <p:spPr bwMode="auto">
              <a:xfrm>
                <a:off x="4333" y="2922"/>
                <a:ext cx="3" cy="6"/>
              </a:xfrm>
              <a:custGeom>
                <a:avLst/>
                <a:gdLst>
                  <a:gd name="T0" fmla="*/ 26 w 26"/>
                  <a:gd name="T1" fmla="*/ 52 h 61"/>
                  <a:gd name="T2" fmla="*/ 0 w 26"/>
                  <a:gd name="T3" fmla="*/ 61 h 61"/>
                  <a:gd name="T4" fmla="*/ 0 w 26"/>
                  <a:gd name="T5" fmla="*/ 8 h 61"/>
                  <a:gd name="T6" fmla="*/ 17 w 26"/>
                  <a:gd name="T7" fmla="*/ 0 h 61"/>
                  <a:gd name="T8" fmla="*/ 26 w 26"/>
                  <a:gd name="T9" fmla="*/ 26 h 61"/>
                  <a:gd name="T10" fmla="*/ 26 w 26"/>
                  <a:gd name="T11" fmla="*/ 52 h 61"/>
                  <a:gd name="T12" fmla="*/ 0 60000 65536"/>
                  <a:gd name="T13" fmla="*/ 0 60000 65536"/>
                  <a:gd name="T14" fmla="*/ 0 60000 65536"/>
                  <a:gd name="T15" fmla="*/ 0 60000 65536"/>
                  <a:gd name="T16" fmla="*/ 0 60000 65536"/>
                  <a:gd name="T17" fmla="*/ 0 60000 65536"/>
                  <a:gd name="T18" fmla="*/ 0 w 26"/>
                  <a:gd name="T19" fmla="*/ 0 h 61"/>
                  <a:gd name="T20" fmla="*/ 26 w 26"/>
                  <a:gd name="T21" fmla="*/ 61 h 61"/>
                </a:gdLst>
                <a:ahLst/>
                <a:cxnLst>
                  <a:cxn ang="T12">
                    <a:pos x="T0" y="T1"/>
                  </a:cxn>
                  <a:cxn ang="T13">
                    <a:pos x="T2" y="T3"/>
                  </a:cxn>
                  <a:cxn ang="T14">
                    <a:pos x="T4" y="T5"/>
                  </a:cxn>
                  <a:cxn ang="T15">
                    <a:pos x="T6" y="T7"/>
                  </a:cxn>
                  <a:cxn ang="T16">
                    <a:pos x="T8" y="T9"/>
                  </a:cxn>
                  <a:cxn ang="T17">
                    <a:pos x="T10" y="T11"/>
                  </a:cxn>
                </a:cxnLst>
                <a:rect l="T18" t="T19" r="T20" b="T21"/>
                <a:pathLst>
                  <a:path w="26" h="61">
                    <a:moveTo>
                      <a:pt x="26" y="52"/>
                    </a:moveTo>
                    <a:lnTo>
                      <a:pt x="0" y="61"/>
                    </a:lnTo>
                    <a:lnTo>
                      <a:pt x="0" y="8"/>
                    </a:lnTo>
                    <a:lnTo>
                      <a:pt x="17" y="0"/>
                    </a:lnTo>
                    <a:lnTo>
                      <a:pt x="26" y="26"/>
                    </a:lnTo>
                    <a:lnTo>
                      <a:pt x="26" y="52"/>
                    </a:lnTo>
                    <a:close/>
                  </a:path>
                </a:pathLst>
              </a:custGeom>
              <a:solidFill>
                <a:srgbClr val="000000"/>
              </a:solidFill>
              <a:ln w="9525">
                <a:noFill/>
                <a:round/>
                <a:headEnd/>
                <a:tailEnd/>
              </a:ln>
            </p:spPr>
            <p:txBody>
              <a:bodyPr>
                <a:prstTxWarp prst="textNoShape">
                  <a:avLst/>
                </a:prstTxWarp>
              </a:bodyPr>
              <a:lstStyle/>
              <a:p>
                <a:endParaRPr lang="en-US"/>
              </a:p>
            </p:txBody>
          </p:sp>
          <p:sp>
            <p:nvSpPr>
              <p:cNvPr id="55435" name="Freeform 653"/>
              <p:cNvSpPr>
                <a:spLocks noChangeAspect="1"/>
              </p:cNvSpPr>
              <p:nvPr/>
            </p:nvSpPr>
            <p:spPr bwMode="auto">
              <a:xfrm>
                <a:off x="4343" y="2922"/>
                <a:ext cx="5" cy="5"/>
              </a:xfrm>
              <a:custGeom>
                <a:avLst/>
                <a:gdLst>
                  <a:gd name="T0" fmla="*/ 54 w 54"/>
                  <a:gd name="T1" fmla="*/ 26 h 52"/>
                  <a:gd name="T2" fmla="*/ 26 w 54"/>
                  <a:gd name="T3" fmla="*/ 52 h 52"/>
                  <a:gd name="T4" fmla="*/ 0 w 54"/>
                  <a:gd name="T5" fmla="*/ 52 h 52"/>
                  <a:gd name="T6" fmla="*/ 0 w 54"/>
                  <a:gd name="T7" fmla="*/ 0 h 52"/>
                  <a:gd name="T8" fmla="*/ 26 w 54"/>
                  <a:gd name="T9" fmla="*/ 0 h 52"/>
                  <a:gd name="T10" fmla="*/ 54 w 54"/>
                  <a:gd name="T11" fmla="*/ 26 h 52"/>
                  <a:gd name="T12" fmla="*/ 0 60000 65536"/>
                  <a:gd name="T13" fmla="*/ 0 60000 65536"/>
                  <a:gd name="T14" fmla="*/ 0 60000 65536"/>
                  <a:gd name="T15" fmla="*/ 0 60000 65536"/>
                  <a:gd name="T16" fmla="*/ 0 60000 65536"/>
                  <a:gd name="T17" fmla="*/ 0 60000 65536"/>
                  <a:gd name="T18" fmla="*/ 0 w 54"/>
                  <a:gd name="T19" fmla="*/ 0 h 52"/>
                  <a:gd name="T20" fmla="*/ 54 w 54"/>
                  <a:gd name="T21" fmla="*/ 52 h 52"/>
                </a:gdLst>
                <a:ahLst/>
                <a:cxnLst>
                  <a:cxn ang="T12">
                    <a:pos x="T0" y="T1"/>
                  </a:cxn>
                  <a:cxn ang="T13">
                    <a:pos x="T2" y="T3"/>
                  </a:cxn>
                  <a:cxn ang="T14">
                    <a:pos x="T4" y="T5"/>
                  </a:cxn>
                  <a:cxn ang="T15">
                    <a:pos x="T6" y="T7"/>
                  </a:cxn>
                  <a:cxn ang="T16">
                    <a:pos x="T8" y="T9"/>
                  </a:cxn>
                  <a:cxn ang="T17">
                    <a:pos x="T10" y="T11"/>
                  </a:cxn>
                </a:cxnLst>
                <a:rect l="T18" t="T19" r="T20" b="T21"/>
                <a:pathLst>
                  <a:path w="54" h="52">
                    <a:moveTo>
                      <a:pt x="54" y="26"/>
                    </a:moveTo>
                    <a:lnTo>
                      <a:pt x="26" y="52"/>
                    </a:lnTo>
                    <a:lnTo>
                      <a:pt x="0" y="52"/>
                    </a:lnTo>
                    <a:lnTo>
                      <a:pt x="0" y="0"/>
                    </a:lnTo>
                    <a:lnTo>
                      <a:pt x="26" y="0"/>
                    </a:lnTo>
                    <a:lnTo>
                      <a:pt x="54" y="26"/>
                    </a:lnTo>
                    <a:close/>
                  </a:path>
                </a:pathLst>
              </a:custGeom>
              <a:solidFill>
                <a:srgbClr val="000000"/>
              </a:solidFill>
              <a:ln w="9525">
                <a:noFill/>
                <a:round/>
                <a:headEnd/>
                <a:tailEnd/>
              </a:ln>
            </p:spPr>
            <p:txBody>
              <a:bodyPr>
                <a:prstTxWarp prst="textNoShape">
                  <a:avLst/>
                </a:prstTxWarp>
              </a:bodyPr>
              <a:lstStyle/>
              <a:p>
                <a:endParaRPr lang="en-US"/>
              </a:p>
            </p:txBody>
          </p:sp>
          <p:sp>
            <p:nvSpPr>
              <p:cNvPr id="55436" name="Freeform 654"/>
              <p:cNvSpPr>
                <a:spLocks noChangeAspect="1"/>
              </p:cNvSpPr>
              <p:nvPr/>
            </p:nvSpPr>
            <p:spPr bwMode="auto">
              <a:xfrm>
                <a:off x="4244" y="2923"/>
                <a:ext cx="30" cy="10"/>
              </a:xfrm>
              <a:custGeom>
                <a:avLst/>
                <a:gdLst>
                  <a:gd name="T0" fmla="*/ 300 w 300"/>
                  <a:gd name="T1" fmla="*/ 18 h 107"/>
                  <a:gd name="T2" fmla="*/ 0 w 300"/>
                  <a:gd name="T3" fmla="*/ 107 h 107"/>
                  <a:gd name="T4" fmla="*/ 194 w 300"/>
                  <a:gd name="T5" fmla="*/ 44 h 107"/>
                  <a:gd name="T6" fmla="*/ 282 w 300"/>
                  <a:gd name="T7" fmla="*/ 0 h 107"/>
                  <a:gd name="T8" fmla="*/ 300 w 300"/>
                  <a:gd name="T9" fmla="*/ 0 h 107"/>
                  <a:gd name="T10" fmla="*/ 300 w 300"/>
                  <a:gd name="T11" fmla="*/ 18 h 107"/>
                  <a:gd name="T12" fmla="*/ 0 60000 65536"/>
                  <a:gd name="T13" fmla="*/ 0 60000 65536"/>
                  <a:gd name="T14" fmla="*/ 0 60000 65536"/>
                  <a:gd name="T15" fmla="*/ 0 60000 65536"/>
                  <a:gd name="T16" fmla="*/ 0 60000 65536"/>
                  <a:gd name="T17" fmla="*/ 0 60000 65536"/>
                  <a:gd name="T18" fmla="*/ 0 w 300"/>
                  <a:gd name="T19" fmla="*/ 0 h 107"/>
                  <a:gd name="T20" fmla="*/ 300 w 300"/>
                  <a:gd name="T21" fmla="*/ 107 h 107"/>
                </a:gdLst>
                <a:ahLst/>
                <a:cxnLst>
                  <a:cxn ang="T12">
                    <a:pos x="T0" y="T1"/>
                  </a:cxn>
                  <a:cxn ang="T13">
                    <a:pos x="T2" y="T3"/>
                  </a:cxn>
                  <a:cxn ang="T14">
                    <a:pos x="T4" y="T5"/>
                  </a:cxn>
                  <a:cxn ang="T15">
                    <a:pos x="T6" y="T7"/>
                  </a:cxn>
                  <a:cxn ang="T16">
                    <a:pos x="T8" y="T9"/>
                  </a:cxn>
                  <a:cxn ang="T17">
                    <a:pos x="T10" y="T11"/>
                  </a:cxn>
                </a:cxnLst>
                <a:rect l="T18" t="T19" r="T20" b="T21"/>
                <a:pathLst>
                  <a:path w="300" h="107">
                    <a:moveTo>
                      <a:pt x="300" y="18"/>
                    </a:moveTo>
                    <a:lnTo>
                      <a:pt x="0" y="107"/>
                    </a:lnTo>
                    <a:lnTo>
                      <a:pt x="194" y="44"/>
                    </a:lnTo>
                    <a:lnTo>
                      <a:pt x="282" y="0"/>
                    </a:lnTo>
                    <a:lnTo>
                      <a:pt x="300" y="0"/>
                    </a:lnTo>
                    <a:lnTo>
                      <a:pt x="300" y="18"/>
                    </a:lnTo>
                    <a:close/>
                  </a:path>
                </a:pathLst>
              </a:custGeom>
              <a:solidFill>
                <a:srgbClr val="000000"/>
              </a:solidFill>
              <a:ln w="9525">
                <a:noFill/>
                <a:round/>
                <a:headEnd/>
                <a:tailEnd/>
              </a:ln>
            </p:spPr>
            <p:txBody>
              <a:bodyPr>
                <a:prstTxWarp prst="textNoShape">
                  <a:avLst/>
                </a:prstTxWarp>
              </a:bodyPr>
              <a:lstStyle/>
              <a:p>
                <a:endParaRPr lang="en-US"/>
              </a:p>
            </p:txBody>
          </p:sp>
          <p:sp>
            <p:nvSpPr>
              <p:cNvPr id="55437" name="Freeform 655"/>
              <p:cNvSpPr>
                <a:spLocks noChangeAspect="1"/>
              </p:cNvSpPr>
              <p:nvPr/>
            </p:nvSpPr>
            <p:spPr bwMode="auto">
              <a:xfrm>
                <a:off x="4243" y="2927"/>
                <a:ext cx="112" cy="36"/>
              </a:xfrm>
              <a:custGeom>
                <a:avLst/>
                <a:gdLst>
                  <a:gd name="T0" fmla="*/ 873 w 1110"/>
                  <a:gd name="T1" fmla="*/ 159 h 362"/>
                  <a:gd name="T2" fmla="*/ 1110 w 1110"/>
                  <a:gd name="T3" fmla="*/ 195 h 362"/>
                  <a:gd name="T4" fmla="*/ 1110 w 1110"/>
                  <a:gd name="T5" fmla="*/ 229 h 362"/>
                  <a:gd name="T6" fmla="*/ 1075 w 1110"/>
                  <a:gd name="T7" fmla="*/ 256 h 362"/>
                  <a:gd name="T8" fmla="*/ 863 w 1110"/>
                  <a:gd name="T9" fmla="*/ 336 h 362"/>
                  <a:gd name="T10" fmla="*/ 687 w 1110"/>
                  <a:gd name="T11" fmla="*/ 336 h 362"/>
                  <a:gd name="T12" fmla="*/ 626 w 1110"/>
                  <a:gd name="T13" fmla="*/ 362 h 362"/>
                  <a:gd name="T14" fmla="*/ 379 w 1110"/>
                  <a:gd name="T15" fmla="*/ 362 h 362"/>
                  <a:gd name="T16" fmla="*/ 361 w 1110"/>
                  <a:gd name="T17" fmla="*/ 336 h 362"/>
                  <a:gd name="T18" fmla="*/ 290 w 1110"/>
                  <a:gd name="T19" fmla="*/ 326 h 362"/>
                  <a:gd name="T20" fmla="*/ 202 w 1110"/>
                  <a:gd name="T21" fmla="*/ 282 h 362"/>
                  <a:gd name="T22" fmla="*/ 8 w 1110"/>
                  <a:gd name="T23" fmla="*/ 256 h 362"/>
                  <a:gd name="T24" fmla="*/ 0 w 1110"/>
                  <a:gd name="T25" fmla="*/ 247 h 362"/>
                  <a:gd name="T26" fmla="*/ 0 w 1110"/>
                  <a:gd name="T27" fmla="*/ 229 h 362"/>
                  <a:gd name="T28" fmla="*/ 69 w 1110"/>
                  <a:gd name="T29" fmla="*/ 185 h 362"/>
                  <a:gd name="T30" fmla="*/ 132 w 1110"/>
                  <a:gd name="T31" fmla="*/ 150 h 362"/>
                  <a:gd name="T32" fmla="*/ 202 w 1110"/>
                  <a:gd name="T33" fmla="*/ 177 h 362"/>
                  <a:gd name="T34" fmla="*/ 334 w 1110"/>
                  <a:gd name="T35" fmla="*/ 142 h 362"/>
                  <a:gd name="T36" fmla="*/ 466 w 1110"/>
                  <a:gd name="T37" fmla="*/ 71 h 362"/>
                  <a:gd name="T38" fmla="*/ 537 w 1110"/>
                  <a:gd name="T39" fmla="*/ 0 h 362"/>
                  <a:gd name="T40" fmla="*/ 723 w 1110"/>
                  <a:gd name="T41" fmla="*/ 124 h 362"/>
                  <a:gd name="T42" fmla="*/ 873 w 1110"/>
                  <a:gd name="T43" fmla="*/ 159 h 362"/>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110"/>
                  <a:gd name="T67" fmla="*/ 0 h 362"/>
                  <a:gd name="T68" fmla="*/ 1110 w 1110"/>
                  <a:gd name="T69" fmla="*/ 362 h 362"/>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110" h="362">
                    <a:moveTo>
                      <a:pt x="873" y="159"/>
                    </a:moveTo>
                    <a:lnTo>
                      <a:pt x="1110" y="195"/>
                    </a:lnTo>
                    <a:lnTo>
                      <a:pt x="1110" y="229"/>
                    </a:lnTo>
                    <a:lnTo>
                      <a:pt x="1075" y="256"/>
                    </a:lnTo>
                    <a:lnTo>
                      <a:pt x="863" y="336"/>
                    </a:lnTo>
                    <a:lnTo>
                      <a:pt x="687" y="336"/>
                    </a:lnTo>
                    <a:lnTo>
                      <a:pt x="626" y="362"/>
                    </a:lnTo>
                    <a:lnTo>
                      <a:pt x="379" y="362"/>
                    </a:lnTo>
                    <a:lnTo>
                      <a:pt x="361" y="336"/>
                    </a:lnTo>
                    <a:lnTo>
                      <a:pt x="290" y="326"/>
                    </a:lnTo>
                    <a:lnTo>
                      <a:pt x="202" y="282"/>
                    </a:lnTo>
                    <a:lnTo>
                      <a:pt x="8" y="256"/>
                    </a:lnTo>
                    <a:lnTo>
                      <a:pt x="0" y="247"/>
                    </a:lnTo>
                    <a:lnTo>
                      <a:pt x="0" y="229"/>
                    </a:lnTo>
                    <a:lnTo>
                      <a:pt x="69" y="185"/>
                    </a:lnTo>
                    <a:lnTo>
                      <a:pt x="132" y="150"/>
                    </a:lnTo>
                    <a:lnTo>
                      <a:pt x="202" y="177"/>
                    </a:lnTo>
                    <a:lnTo>
                      <a:pt x="334" y="142"/>
                    </a:lnTo>
                    <a:lnTo>
                      <a:pt x="466" y="71"/>
                    </a:lnTo>
                    <a:lnTo>
                      <a:pt x="537" y="0"/>
                    </a:lnTo>
                    <a:lnTo>
                      <a:pt x="723" y="124"/>
                    </a:lnTo>
                    <a:lnTo>
                      <a:pt x="873" y="159"/>
                    </a:lnTo>
                    <a:close/>
                  </a:path>
                </a:pathLst>
              </a:custGeom>
              <a:solidFill>
                <a:srgbClr val="93939E"/>
              </a:solidFill>
              <a:ln w="9525">
                <a:noFill/>
                <a:round/>
                <a:headEnd/>
                <a:tailEnd/>
              </a:ln>
            </p:spPr>
            <p:txBody>
              <a:bodyPr>
                <a:prstTxWarp prst="textNoShape">
                  <a:avLst/>
                </a:prstTxWarp>
              </a:bodyPr>
              <a:lstStyle/>
              <a:p>
                <a:endParaRPr lang="en-US"/>
              </a:p>
            </p:txBody>
          </p:sp>
          <p:sp>
            <p:nvSpPr>
              <p:cNvPr id="55438" name="Freeform 656"/>
              <p:cNvSpPr>
                <a:spLocks noChangeAspect="1"/>
              </p:cNvSpPr>
              <p:nvPr/>
            </p:nvSpPr>
            <p:spPr bwMode="auto">
              <a:xfrm>
                <a:off x="4379" y="2939"/>
                <a:ext cx="4" cy="1"/>
              </a:xfrm>
              <a:custGeom>
                <a:avLst/>
                <a:gdLst>
                  <a:gd name="T0" fmla="*/ 0 w 35"/>
                  <a:gd name="T1" fmla="*/ 0 h 8"/>
                  <a:gd name="T2" fmla="*/ 35 w 35"/>
                  <a:gd name="T3" fmla="*/ 8 h 8"/>
                  <a:gd name="T4" fmla="*/ 0 w 35"/>
                  <a:gd name="T5" fmla="*/ 0 h 8"/>
                  <a:gd name="T6" fmla="*/ 0 60000 65536"/>
                  <a:gd name="T7" fmla="*/ 0 60000 65536"/>
                  <a:gd name="T8" fmla="*/ 0 60000 65536"/>
                  <a:gd name="T9" fmla="*/ 0 w 35"/>
                  <a:gd name="T10" fmla="*/ 0 h 8"/>
                  <a:gd name="T11" fmla="*/ 35 w 35"/>
                  <a:gd name="T12" fmla="*/ 8 h 8"/>
                </a:gdLst>
                <a:ahLst/>
                <a:cxnLst>
                  <a:cxn ang="T6">
                    <a:pos x="T0" y="T1"/>
                  </a:cxn>
                  <a:cxn ang="T7">
                    <a:pos x="T2" y="T3"/>
                  </a:cxn>
                  <a:cxn ang="T8">
                    <a:pos x="T4" y="T5"/>
                  </a:cxn>
                </a:cxnLst>
                <a:rect l="T9" t="T10" r="T11" b="T12"/>
                <a:pathLst>
                  <a:path w="35" h="8">
                    <a:moveTo>
                      <a:pt x="0" y="0"/>
                    </a:moveTo>
                    <a:lnTo>
                      <a:pt x="35" y="8"/>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55439" name="Freeform 657"/>
              <p:cNvSpPr>
                <a:spLocks noChangeAspect="1"/>
              </p:cNvSpPr>
              <p:nvPr/>
            </p:nvSpPr>
            <p:spPr bwMode="auto">
              <a:xfrm>
                <a:off x="4082" y="2945"/>
                <a:ext cx="2" cy="2"/>
              </a:xfrm>
              <a:custGeom>
                <a:avLst/>
                <a:gdLst>
                  <a:gd name="T0" fmla="*/ 0 w 18"/>
                  <a:gd name="T1" fmla="*/ 18 h 18"/>
                  <a:gd name="T2" fmla="*/ 18 w 18"/>
                  <a:gd name="T3" fmla="*/ 0 h 18"/>
                  <a:gd name="T4" fmla="*/ 0 w 18"/>
                  <a:gd name="T5" fmla="*/ 18 h 18"/>
                  <a:gd name="T6" fmla="*/ 0 60000 65536"/>
                  <a:gd name="T7" fmla="*/ 0 60000 65536"/>
                  <a:gd name="T8" fmla="*/ 0 60000 65536"/>
                  <a:gd name="T9" fmla="*/ 0 w 18"/>
                  <a:gd name="T10" fmla="*/ 0 h 18"/>
                  <a:gd name="T11" fmla="*/ 18 w 18"/>
                  <a:gd name="T12" fmla="*/ 18 h 18"/>
                </a:gdLst>
                <a:ahLst/>
                <a:cxnLst>
                  <a:cxn ang="T6">
                    <a:pos x="T0" y="T1"/>
                  </a:cxn>
                  <a:cxn ang="T7">
                    <a:pos x="T2" y="T3"/>
                  </a:cxn>
                  <a:cxn ang="T8">
                    <a:pos x="T4" y="T5"/>
                  </a:cxn>
                </a:cxnLst>
                <a:rect l="T9" t="T10" r="T11" b="T12"/>
                <a:pathLst>
                  <a:path w="18" h="18">
                    <a:moveTo>
                      <a:pt x="0" y="18"/>
                    </a:moveTo>
                    <a:lnTo>
                      <a:pt x="18" y="0"/>
                    </a:lnTo>
                    <a:lnTo>
                      <a:pt x="0" y="18"/>
                    </a:lnTo>
                    <a:close/>
                  </a:path>
                </a:pathLst>
              </a:custGeom>
              <a:solidFill>
                <a:srgbClr val="000000"/>
              </a:solidFill>
              <a:ln w="9525">
                <a:noFill/>
                <a:round/>
                <a:headEnd/>
                <a:tailEnd/>
              </a:ln>
            </p:spPr>
            <p:txBody>
              <a:bodyPr>
                <a:prstTxWarp prst="textNoShape">
                  <a:avLst/>
                </a:prstTxWarp>
              </a:bodyPr>
              <a:lstStyle/>
              <a:p>
                <a:endParaRPr lang="en-US"/>
              </a:p>
            </p:txBody>
          </p:sp>
          <p:sp>
            <p:nvSpPr>
              <p:cNvPr id="55440" name="Freeform 658"/>
              <p:cNvSpPr>
                <a:spLocks noChangeAspect="1"/>
              </p:cNvSpPr>
              <p:nvPr/>
            </p:nvSpPr>
            <p:spPr bwMode="auto">
              <a:xfrm>
                <a:off x="4067" y="2950"/>
                <a:ext cx="6" cy="3"/>
              </a:xfrm>
              <a:custGeom>
                <a:avLst/>
                <a:gdLst>
                  <a:gd name="T0" fmla="*/ 0 w 62"/>
                  <a:gd name="T1" fmla="*/ 27 h 36"/>
                  <a:gd name="T2" fmla="*/ 62 w 62"/>
                  <a:gd name="T3" fmla="*/ 0 h 36"/>
                  <a:gd name="T4" fmla="*/ 9 w 62"/>
                  <a:gd name="T5" fmla="*/ 36 h 36"/>
                  <a:gd name="T6" fmla="*/ 0 w 62"/>
                  <a:gd name="T7" fmla="*/ 27 h 36"/>
                  <a:gd name="T8" fmla="*/ 0 60000 65536"/>
                  <a:gd name="T9" fmla="*/ 0 60000 65536"/>
                  <a:gd name="T10" fmla="*/ 0 60000 65536"/>
                  <a:gd name="T11" fmla="*/ 0 60000 65536"/>
                  <a:gd name="T12" fmla="*/ 0 w 62"/>
                  <a:gd name="T13" fmla="*/ 0 h 36"/>
                  <a:gd name="T14" fmla="*/ 62 w 62"/>
                  <a:gd name="T15" fmla="*/ 36 h 36"/>
                </a:gdLst>
                <a:ahLst/>
                <a:cxnLst>
                  <a:cxn ang="T8">
                    <a:pos x="T0" y="T1"/>
                  </a:cxn>
                  <a:cxn ang="T9">
                    <a:pos x="T2" y="T3"/>
                  </a:cxn>
                  <a:cxn ang="T10">
                    <a:pos x="T4" y="T5"/>
                  </a:cxn>
                  <a:cxn ang="T11">
                    <a:pos x="T6" y="T7"/>
                  </a:cxn>
                </a:cxnLst>
                <a:rect l="T12" t="T13" r="T14" b="T15"/>
                <a:pathLst>
                  <a:path w="62" h="36">
                    <a:moveTo>
                      <a:pt x="0" y="27"/>
                    </a:moveTo>
                    <a:lnTo>
                      <a:pt x="62" y="0"/>
                    </a:lnTo>
                    <a:lnTo>
                      <a:pt x="9" y="36"/>
                    </a:lnTo>
                    <a:lnTo>
                      <a:pt x="0" y="27"/>
                    </a:lnTo>
                    <a:close/>
                  </a:path>
                </a:pathLst>
              </a:custGeom>
              <a:solidFill>
                <a:srgbClr val="000000"/>
              </a:solidFill>
              <a:ln w="9525">
                <a:noFill/>
                <a:round/>
                <a:headEnd/>
                <a:tailEnd/>
              </a:ln>
            </p:spPr>
            <p:txBody>
              <a:bodyPr>
                <a:prstTxWarp prst="textNoShape">
                  <a:avLst/>
                </a:prstTxWarp>
              </a:bodyPr>
              <a:lstStyle/>
              <a:p>
                <a:endParaRPr lang="en-US"/>
              </a:p>
            </p:txBody>
          </p:sp>
          <p:sp>
            <p:nvSpPr>
              <p:cNvPr id="55441" name="Freeform 659"/>
              <p:cNvSpPr>
                <a:spLocks noChangeAspect="1"/>
              </p:cNvSpPr>
              <p:nvPr/>
            </p:nvSpPr>
            <p:spPr bwMode="auto">
              <a:xfrm>
                <a:off x="4394" y="2958"/>
                <a:ext cx="12" cy="4"/>
              </a:xfrm>
              <a:custGeom>
                <a:avLst/>
                <a:gdLst>
                  <a:gd name="T0" fmla="*/ 18 w 123"/>
                  <a:gd name="T1" fmla="*/ 10 h 45"/>
                  <a:gd name="T2" fmla="*/ 0 w 123"/>
                  <a:gd name="T3" fmla="*/ 0 h 45"/>
                  <a:gd name="T4" fmla="*/ 123 w 123"/>
                  <a:gd name="T5" fmla="*/ 45 h 45"/>
                  <a:gd name="T6" fmla="*/ 18 w 123"/>
                  <a:gd name="T7" fmla="*/ 10 h 45"/>
                  <a:gd name="T8" fmla="*/ 0 60000 65536"/>
                  <a:gd name="T9" fmla="*/ 0 60000 65536"/>
                  <a:gd name="T10" fmla="*/ 0 60000 65536"/>
                  <a:gd name="T11" fmla="*/ 0 60000 65536"/>
                  <a:gd name="T12" fmla="*/ 0 w 123"/>
                  <a:gd name="T13" fmla="*/ 0 h 45"/>
                  <a:gd name="T14" fmla="*/ 123 w 123"/>
                  <a:gd name="T15" fmla="*/ 45 h 45"/>
                </a:gdLst>
                <a:ahLst/>
                <a:cxnLst>
                  <a:cxn ang="T8">
                    <a:pos x="T0" y="T1"/>
                  </a:cxn>
                  <a:cxn ang="T9">
                    <a:pos x="T2" y="T3"/>
                  </a:cxn>
                  <a:cxn ang="T10">
                    <a:pos x="T4" y="T5"/>
                  </a:cxn>
                  <a:cxn ang="T11">
                    <a:pos x="T6" y="T7"/>
                  </a:cxn>
                </a:cxnLst>
                <a:rect l="T12" t="T13" r="T14" b="T15"/>
                <a:pathLst>
                  <a:path w="123" h="45">
                    <a:moveTo>
                      <a:pt x="18" y="10"/>
                    </a:moveTo>
                    <a:lnTo>
                      <a:pt x="0" y="0"/>
                    </a:lnTo>
                    <a:lnTo>
                      <a:pt x="123" y="45"/>
                    </a:lnTo>
                    <a:lnTo>
                      <a:pt x="18" y="10"/>
                    </a:lnTo>
                    <a:close/>
                  </a:path>
                </a:pathLst>
              </a:custGeom>
              <a:solidFill>
                <a:srgbClr val="000000"/>
              </a:solidFill>
              <a:ln w="9525">
                <a:noFill/>
                <a:round/>
                <a:headEnd/>
                <a:tailEnd/>
              </a:ln>
            </p:spPr>
            <p:txBody>
              <a:bodyPr>
                <a:prstTxWarp prst="textNoShape">
                  <a:avLst/>
                </a:prstTxWarp>
              </a:bodyPr>
              <a:lstStyle/>
              <a:p>
                <a:endParaRPr lang="en-US"/>
              </a:p>
            </p:txBody>
          </p:sp>
          <p:sp>
            <p:nvSpPr>
              <p:cNvPr id="55442" name="Freeform 660"/>
              <p:cNvSpPr>
                <a:spLocks noChangeAspect="1"/>
              </p:cNvSpPr>
              <p:nvPr/>
            </p:nvSpPr>
            <p:spPr bwMode="auto">
              <a:xfrm>
                <a:off x="4409" y="2963"/>
                <a:ext cx="5" cy="2"/>
              </a:xfrm>
              <a:custGeom>
                <a:avLst/>
                <a:gdLst>
                  <a:gd name="T0" fmla="*/ 0 w 44"/>
                  <a:gd name="T1" fmla="*/ 0 h 17"/>
                  <a:gd name="T2" fmla="*/ 44 w 44"/>
                  <a:gd name="T3" fmla="*/ 17 h 17"/>
                  <a:gd name="T4" fmla="*/ 0 w 44"/>
                  <a:gd name="T5" fmla="*/ 0 h 17"/>
                  <a:gd name="T6" fmla="*/ 0 60000 65536"/>
                  <a:gd name="T7" fmla="*/ 0 60000 65536"/>
                  <a:gd name="T8" fmla="*/ 0 60000 65536"/>
                  <a:gd name="T9" fmla="*/ 0 w 44"/>
                  <a:gd name="T10" fmla="*/ 0 h 17"/>
                  <a:gd name="T11" fmla="*/ 44 w 44"/>
                  <a:gd name="T12" fmla="*/ 17 h 17"/>
                </a:gdLst>
                <a:ahLst/>
                <a:cxnLst>
                  <a:cxn ang="T6">
                    <a:pos x="T0" y="T1"/>
                  </a:cxn>
                  <a:cxn ang="T7">
                    <a:pos x="T2" y="T3"/>
                  </a:cxn>
                  <a:cxn ang="T8">
                    <a:pos x="T4" y="T5"/>
                  </a:cxn>
                </a:cxnLst>
                <a:rect l="T9" t="T10" r="T11" b="T12"/>
                <a:pathLst>
                  <a:path w="44" h="17">
                    <a:moveTo>
                      <a:pt x="0" y="0"/>
                    </a:moveTo>
                    <a:lnTo>
                      <a:pt x="44" y="17"/>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55443" name="Freeform 661"/>
              <p:cNvSpPr>
                <a:spLocks noChangeAspect="1"/>
              </p:cNvSpPr>
              <p:nvPr/>
            </p:nvSpPr>
            <p:spPr bwMode="auto">
              <a:xfrm>
                <a:off x="4445" y="2975"/>
                <a:ext cx="6" cy="1"/>
              </a:xfrm>
              <a:custGeom>
                <a:avLst/>
                <a:gdLst>
                  <a:gd name="T0" fmla="*/ 0 w 53"/>
                  <a:gd name="T1" fmla="*/ 0 h 18"/>
                  <a:gd name="T2" fmla="*/ 53 w 53"/>
                  <a:gd name="T3" fmla="*/ 18 h 18"/>
                  <a:gd name="T4" fmla="*/ 0 w 53"/>
                  <a:gd name="T5" fmla="*/ 0 h 18"/>
                  <a:gd name="T6" fmla="*/ 0 60000 65536"/>
                  <a:gd name="T7" fmla="*/ 0 60000 65536"/>
                  <a:gd name="T8" fmla="*/ 0 60000 65536"/>
                  <a:gd name="T9" fmla="*/ 0 w 53"/>
                  <a:gd name="T10" fmla="*/ 0 h 18"/>
                  <a:gd name="T11" fmla="*/ 53 w 53"/>
                  <a:gd name="T12" fmla="*/ 18 h 18"/>
                </a:gdLst>
                <a:ahLst/>
                <a:cxnLst>
                  <a:cxn ang="T6">
                    <a:pos x="T0" y="T1"/>
                  </a:cxn>
                  <a:cxn ang="T7">
                    <a:pos x="T2" y="T3"/>
                  </a:cxn>
                  <a:cxn ang="T8">
                    <a:pos x="T4" y="T5"/>
                  </a:cxn>
                </a:cxnLst>
                <a:rect l="T9" t="T10" r="T11" b="T12"/>
                <a:pathLst>
                  <a:path w="53" h="18">
                    <a:moveTo>
                      <a:pt x="0" y="0"/>
                    </a:moveTo>
                    <a:lnTo>
                      <a:pt x="53" y="18"/>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55444" name="Freeform 662"/>
              <p:cNvSpPr>
                <a:spLocks noChangeAspect="1"/>
              </p:cNvSpPr>
              <p:nvPr/>
            </p:nvSpPr>
            <p:spPr bwMode="auto">
              <a:xfrm>
                <a:off x="4481" y="2984"/>
                <a:ext cx="6" cy="1"/>
              </a:xfrm>
              <a:custGeom>
                <a:avLst/>
                <a:gdLst>
                  <a:gd name="T0" fmla="*/ 53 w 53"/>
                  <a:gd name="T1" fmla="*/ 9 h 9"/>
                  <a:gd name="T2" fmla="*/ 0 w 53"/>
                  <a:gd name="T3" fmla="*/ 0 h 9"/>
                  <a:gd name="T4" fmla="*/ 35 w 53"/>
                  <a:gd name="T5" fmla="*/ 9 h 9"/>
                  <a:gd name="T6" fmla="*/ 53 w 53"/>
                  <a:gd name="T7" fmla="*/ 9 h 9"/>
                  <a:gd name="T8" fmla="*/ 0 60000 65536"/>
                  <a:gd name="T9" fmla="*/ 0 60000 65536"/>
                  <a:gd name="T10" fmla="*/ 0 60000 65536"/>
                  <a:gd name="T11" fmla="*/ 0 60000 65536"/>
                  <a:gd name="T12" fmla="*/ 0 w 53"/>
                  <a:gd name="T13" fmla="*/ 0 h 9"/>
                  <a:gd name="T14" fmla="*/ 53 w 53"/>
                  <a:gd name="T15" fmla="*/ 9 h 9"/>
                </a:gdLst>
                <a:ahLst/>
                <a:cxnLst>
                  <a:cxn ang="T8">
                    <a:pos x="T0" y="T1"/>
                  </a:cxn>
                  <a:cxn ang="T9">
                    <a:pos x="T2" y="T3"/>
                  </a:cxn>
                  <a:cxn ang="T10">
                    <a:pos x="T4" y="T5"/>
                  </a:cxn>
                  <a:cxn ang="T11">
                    <a:pos x="T6" y="T7"/>
                  </a:cxn>
                </a:cxnLst>
                <a:rect l="T12" t="T13" r="T14" b="T15"/>
                <a:pathLst>
                  <a:path w="53" h="9">
                    <a:moveTo>
                      <a:pt x="53" y="9"/>
                    </a:moveTo>
                    <a:lnTo>
                      <a:pt x="0" y="0"/>
                    </a:lnTo>
                    <a:lnTo>
                      <a:pt x="35" y="9"/>
                    </a:lnTo>
                    <a:lnTo>
                      <a:pt x="53" y="9"/>
                    </a:lnTo>
                    <a:close/>
                  </a:path>
                </a:pathLst>
              </a:custGeom>
              <a:solidFill>
                <a:srgbClr val="000000"/>
              </a:solidFill>
              <a:ln w="9525">
                <a:noFill/>
                <a:round/>
                <a:headEnd/>
                <a:tailEnd/>
              </a:ln>
            </p:spPr>
            <p:txBody>
              <a:bodyPr>
                <a:prstTxWarp prst="textNoShape">
                  <a:avLst/>
                </a:prstTxWarp>
              </a:bodyPr>
              <a:lstStyle/>
              <a:p>
                <a:endParaRPr lang="en-US"/>
              </a:p>
            </p:txBody>
          </p:sp>
          <p:sp>
            <p:nvSpPr>
              <p:cNvPr id="55445" name="Freeform 663"/>
              <p:cNvSpPr>
                <a:spLocks noChangeAspect="1"/>
              </p:cNvSpPr>
              <p:nvPr/>
            </p:nvSpPr>
            <p:spPr bwMode="auto">
              <a:xfrm>
                <a:off x="4498" y="2989"/>
                <a:ext cx="4" cy="1"/>
              </a:xfrm>
              <a:custGeom>
                <a:avLst/>
                <a:gdLst>
                  <a:gd name="T0" fmla="*/ 0 w 34"/>
                  <a:gd name="T1" fmla="*/ 0 h 8"/>
                  <a:gd name="T2" fmla="*/ 34 w 34"/>
                  <a:gd name="T3" fmla="*/ 8 h 8"/>
                  <a:gd name="T4" fmla="*/ 0 w 34"/>
                  <a:gd name="T5" fmla="*/ 0 h 8"/>
                  <a:gd name="T6" fmla="*/ 0 60000 65536"/>
                  <a:gd name="T7" fmla="*/ 0 60000 65536"/>
                  <a:gd name="T8" fmla="*/ 0 60000 65536"/>
                  <a:gd name="T9" fmla="*/ 0 w 34"/>
                  <a:gd name="T10" fmla="*/ 0 h 8"/>
                  <a:gd name="T11" fmla="*/ 34 w 34"/>
                  <a:gd name="T12" fmla="*/ 8 h 8"/>
                </a:gdLst>
                <a:ahLst/>
                <a:cxnLst>
                  <a:cxn ang="T6">
                    <a:pos x="T0" y="T1"/>
                  </a:cxn>
                  <a:cxn ang="T7">
                    <a:pos x="T2" y="T3"/>
                  </a:cxn>
                  <a:cxn ang="T8">
                    <a:pos x="T4" y="T5"/>
                  </a:cxn>
                </a:cxnLst>
                <a:rect l="T9" t="T10" r="T11" b="T12"/>
                <a:pathLst>
                  <a:path w="34" h="8">
                    <a:moveTo>
                      <a:pt x="0" y="0"/>
                    </a:moveTo>
                    <a:lnTo>
                      <a:pt x="34" y="8"/>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55446" name="Freeform 664"/>
              <p:cNvSpPr>
                <a:spLocks noChangeAspect="1"/>
              </p:cNvSpPr>
              <p:nvPr/>
            </p:nvSpPr>
            <p:spPr bwMode="auto">
              <a:xfrm>
                <a:off x="4514" y="2991"/>
                <a:ext cx="7" cy="2"/>
              </a:xfrm>
              <a:custGeom>
                <a:avLst/>
                <a:gdLst>
                  <a:gd name="T0" fmla="*/ 0 w 71"/>
                  <a:gd name="T1" fmla="*/ 0 h 18"/>
                  <a:gd name="T2" fmla="*/ 71 w 71"/>
                  <a:gd name="T3" fmla="*/ 18 h 18"/>
                  <a:gd name="T4" fmla="*/ 0 w 71"/>
                  <a:gd name="T5" fmla="*/ 0 h 18"/>
                  <a:gd name="T6" fmla="*/ 0 60000 65536"/>
                  <a:gd name="T7" fmla="*/ 0 60000 65536"/>
                  <a:gd name="T8" fmla="*/ 0 60000 65536"/>
                  <a:gd name="T9" fmla="*/ 0 w 71"/>
                  <a:gd name="T10" fmla="*/ 0 h 18"/>
                  <a:gd name="T11" fmla="*/ 71 w 71"/>
                  <a:gd name="T12" fmla="*/ 18 h 18"/>
                </a:gdLst>
                <a:ahLst/>
                <a:cxnLst>
                  <a:cxn ang="T6">
                    <a:pos x="T0" y="T1"/>
                  </a:cxn>
                  <a:cxn ang="T7">
                    <a:pos x="T2" y="T3"/>
                  </a:cxn>
                  <a:cxn ang="T8">
                    <a:pos x="T4" y="T5"/>
                  </a:cxn>
                </a:cxnLst>
                <a:rect l="T9" t="T10" r="T11" b="T12"/>
                <a:pathLst>
                  <a:path w="71" h="18">
                    <a:moveTo>
                      <a:pt x="0" y="0"/>
                    </a:moveTo>
                    <a:lnTo>
                      <a:pt x="71" y="18"/>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55447" name="Freeform 665"/>
              <p:cNvSpPr>
                <a:spLocks noChangeAspect="1"/>
              </p:cNvSpPr>
              <p:nvPr/>
            </p:nvSpPr>
            <p:spPr bwMode="auto">
              <a:xfrm>
                <a:off x="4649" y="3123"/>
                <a:ext cx="109" cy="26"/>
              </a:xfrm>
              <a:custGeom>
                <a:avLst/>
                <a:gdLst>
                  <a:gd name="T0" fmla="*/ 299 w 1093"/>
                  <a:gd name="T1" fmla="*/ 35 h 264"/>
                  <a:gd name="T2" fmla="*/ 290 w 1093"/>
                  <a:gd name="T3" fmla="*/ 132 h 264"/>
                  <a:gd name="T4" fmla="*/ 308 w 1093"/>
                  <a:gd name="T5" fmla="*/ 150 h 264"/>
                  <a:gd name="T6" fmla="*/ 449 w 1093"/>
                  <a:gd name="T7" fmla="*/ 150 h 264"/>
                  <a:gd name="T8" fmla="*/ 555 w 1093"/>
                  <a:gd name="T9" fmla="*/ 229 h 264"/>
                  <a:gd name="T10" fmla="*/ 652 w 1093"/>
                  <a:gd name="T11" fmla="*/ 229 h 264"/>
                  <a:gd name="T12" fmla="*/ 766 w 1093"/>
                  <a:gd name="T13" fmla="*/ 211 h 264"/>
                  <a:gd name="T14" fmla="*/ 820 w 1093"/>
                  <a:gd name="T15" fmla="*/ 159 h 264"/>
                  <a:gd name="T16" fmla="*/ 970 w 1093"/>
                  <a:gd name="T17" fmla="*/ 159 h 264"/>
                  <a:gd name="T18" fmla="*/ 1093 w 1093"/>
                  <a:gd name="T19" fmla="*/ 229 h 264"/>
                  <a:gd name="T20" fmla="*/ 1093 w 1093"/>
                  <a:gd name="T21" fmla="*/ 247 h 264"/>
                  <a:gd name="T22" fmla="*/ 1022 w 1093"/>
                  <a:gd name="T23" fmla="*/ 247 h 264"/>
                  <a:gd name="T24" fmla="*/ 952 w 1093"/>
                  <a:gd name="T25" fmla="*/ 203 h 264"/>
                  <a:gd name="T26" fmla="*/ 846 w 1093"/>
                  <a:gd name="T27" fmla="*/ 203 h 264"/>
                  <a:gd name="T28" fmla="*/ 766 w 1093"/>
                  <a:gd name="T29" fmla="*/ 264 h 264"/>
                  <a:gd name="T30" fmla="*/ 555 w 1093"/>
                  <a:gd name="T31" fmla="*/ 264 h 264"/>
                  <a:gd name="T32" fmla="*/ 502 w 1093"/>
                  <a:gd name="T33" fmla="*/ 247 h 264"/>
                  <a:gd name="T34" fmla="*/ 413 w 1093"/>
                  <a:gd name="T35" fmla="*/ 185 h 264"/>
                  <a:gd name="T36" fmla="*/ 282 w 1093"/>
                  <a:gd name="T37" fmla="*/ 185 h 264"/>
                  <a:gd name="T38" fmla="*/ 264 w 1093"/>
                  <a:gd name="T39" fmla="*/ 141 h 264"/>
                  <a:gd name="T40" fmla="*/ 255 w 1093"/>
                  <a:gd name="T41" fmla="*/ 61 h 264"/>
                  <a:gd name="T42" fmla="*/ 229 w 1093"/>
                  <a:gd name="T43" fmla="*/ 35 h 264"/>
                  <a:gd name="T44" fmla="*/ 18 w 1093"/>
                  <a:gd name="T45" fmla="*/ 79 h 264"/>
                  <a:gd name="T46" fmla="*/ 0 w 1093"/>
                  <a:gd name="T47" fmla="*/ 70 h 264"/>
                  <a:gd name="T48" fmla="*/ 0 w 1093"/>
                  <a:gd name="T49" fmla="*/ 53 h 264"/>
                  <a:gd name="T50" fmla="*/ 140 w 1093"/>
                  <a:gd name="T51" fmla="*/ 9 h 264"/>
                  <a:gd name="T52" fmla="*/ 220 w 1093"/>
                  <a:gd name="T53" fmla="*/ 0 h 264"/>
                  <a:gd name="T54" fmla="*/ 273 w 1093"/>
                  <a:gd name="T55" fmla="*/ 9 h 264"/>
                  <a:gd name="T56" fmla="*/ 299 w 1093"/>
                  <a:gd name="T57" fmla="*/ 35 h 26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093"/>
                  <a:gd name="T88" fmla="*/ 0 h 264"/>
                  <a:gd name="T89" fmla="*/ 1093 w 1093"/>
                  <a:gd name="T90" fmla="*/ 264 h 264"/>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093" h="264">
                    <a:moveTo>
                      <a:pt x="299" y="35"/>
                    </a:moveTo>
                    <a:lnTo>
                      <a:pt x="290" y="132"/>
                    </a:lnTo>
                    <a:lnTo>
                      <a:pt x="308" y="150"/>
                    </a:lnTo>
                    <a:lnTo>
                      <a:pt x="449" y="150"/>
                    </a:lnTo>
                    <a:lnTo>
                      <a:pt x="555" y="229"/>
                    </a:lnTo>
                    <a:lnTo>
                      <a:pt x="652" y="229"/>
                    </a:lnTo>
                    <a:lnTo>
                      <a:pt x="766" y="211"/>
                    </a:lnTo>
                    <a:lnTo>
                      <a:pt x="820" y="159"/>
                    </a:lnTo>
                    <a:lnTo>
                      <a:pt x="970" y="159"/>
                    </a:lnTo>
                    <a:lnTo>
                      <a:pt x="1093" y="229"/>
                    </a:lnTo>
                    <a:lnTo>
                      <a:pt x="1093" y="247"/>
                    </a:lnTo>
                    <a:lnTo>
                      <a:pt x="1022" y="247"/>
                    </a:lnTo>
                    <a:lnTo>
                      <a:pt x="952" y="203"/>
                    </a:lnTo>
                    <a:lnTo>
                      <a:pt x="846" y="203"/>
                    </a:lnTo>
                    <a:lnTo>
                      <a:pt x="766" y="264"/>
                    </a:lnTo>
                    <a:lnTo>
                      <a:pt x="555" y="264"/>
                    </a:lnTo>
                    <a:lnTo>
                      <a:pt x="502" y="247"/>
                    </a:lnTo>
                    <a:lnTo>
                      <a:pt x="413" y="185"/>
                    </a:lnTo>
                    <a:lnTo>
                      <a:pt x="282" y="185"/>
                    </a:lnTo>
                    <a:lnTo>
                      <a:pt x="264" y="141"/>
                    </a:lnTo>
                    <a:lnTo>
                      <a:pt x="255" y="61"/>
                    </a:lnTo>
                    <a:lnTo>
                      <a:pt x="229" y="35"/>
                    </a:lnTo>
                    <a:lnTo>
                      <a:pt x="18" y="79"/>
                    </a:lnTo>
                    <a:lnTo>
                      <a:pt x="0" y="70"/>
                    </a:lnTo>
                    <a:lnTo>
                      <a:pt x="0" y="53"/>
                    </a:lnTo>
                    <a:lnTo>
                      <a:pt x="140" y="9"/>
                    </a:lnTo>
                    <a:lnTo>
                      <a:pt x="220" y="0"/>
                    </a:lnTo>
                    <a:lnTo>
                      <a:pt x="273" y="9"/>
                    </a:lnTo>
                    <a:lnTo>
                      <a:pt x="299" y="35"/>
                    </a:lnTo>
                    <a:close/>
                  </a:path>
                </a:pathLst>
              </a:custGeom>
              <a:solidFill>
                <a:srgbClr val="000000"/>
              </a:solidFill>
              <a:ln w="9525">
                <a:noFill/>
                <a:round/>
                <a:headEnd/>
                <a:tailEnd/>
              </a:ln>
            </p:spPr>
            <p:txBody>
              <a:bodyPr>
                <a:prstTxWarp prst="textNoShape">
                  <a:avLst/>
                </a:prstTxWarp>
              </a:bodyPr>
              <a:lstStyle/>
              <a:p>
                <a:endParaRPr lang="en-US"/>
              </a:p>
            </p:txBody>
          </p:sp>
          <p:sp>
            <p:nvSpPr>
              <p:cNvPr id="55448" name="Freeform 666"/>
              <p:cNvSpPr>
                <a:spLocks noChangeAspect="1"/>
              </p:cNvSpPr>
              <p:nvPr/>
            </p:nvSpPr>
            <p:spPr bwMode="auto">
              <a:xfrm>
                <a:off x="4066" y="3207"/>
                <a:ext cx="117" cy="83"/>
              </a:xfrm>
              <a:custGeom>
                <a:avLst/>
                <a:gdLst>
                  <a:gd name="T0" fmla="*/ 1163 w 1163"/>
                  <a:gd name="T1" fmla="*/ 370 h 828"/>
                  <a:gd name="T2" fmla="*/ 1146 w 1163"/>
                  <a:gd name="T3" fmla="*/ 440 h 828"/>
                  <a:gd name="T4" fmla="*/ 1102 w 1163"/>
                  <a:gd name="T5" fmla="*/ 493 h 828"/>
                  <a:gd name="T6" fmla="*/ 1057 w 1163"/>
                  <a:gd name="T7" fmla="*/ 493 h 828"/>
                  <a:gd name="T8" fmla="*/ 1039 w 1163"/>
                  <a:gd name="T9" fmla="*/ 547 h 828"/>
                  <a:gd name="T10" fmla="*/ 925 w 1163"/>
                  <a:gd name="T11" fmla="*/ 608 h 828"/>
                  <a:gd name="T12" fmla="*/ 749 w 1163"/>
                  <a:gd name="T13" fmla="*/ 626 h 828"/>
                  <a:gd name="T14" fmla="*/ 626 w 1163"/>
                  <a:gd name="T15" fmla="*/ 705 h 828"/>
                  <a:gd name="T16" fmla="*/ 502 w 1163"/>
                  <a:gd name="T17" fmla="*/ 731 h 828"/>
                  <a:gd name="T18" fmla="*/ 352 w 1163"/>
                  <a:gd name="T19" fmla="*/ 793 h 828"/>
                  <a:gd name="T20" fmla="*/ 255 w 1163"/>
                  <a:gd name="T21" fmla="*/ 802 h 828"/>
                  <a:gd name="T22" fmla="*/ 114 w 1163"/>
                  <a:gd name="T23" fmla="*/ 828 h 828"/>
                  <a:gd name="T24" fmla="*/ 0 w 1163"/>
                  <a:gd name="T25" fmla="*/ 819 h 828"/>
                  <a:gd name="T26" fmla="*/ 0 w 1163"/>
                  <a:gd name="T27" fmla="*/ 705 h 828"/>
                  <a:gd name="T28" fmla="*/ 8 w 1163"/>
                  <a:gd name="T29" fmla="*/ 608 h 828"/>
                  <a:gd name="T30" fmla="*/ 264 w 1163"/>
                  <a:gd name="T31" fmla="*/ 379 h 828"/>
                  <a:gd name="T32" fmla="*/ 563 w 1163"/>
                  <a:gd name="T33" fmla="*/ 211 h 828"/>
                  <a:gd name="T34" fmla="*/ 837 w 1163"/>
                  <a:gd name="T35" fmla="*/ 114 h 828"/>
                  <a:gd name="T36" fmla="*/ 996 w 1163"/>
                  <a:gd name="T37" fmla="*/ 53 h 828"/>
                  <a:gd name="T38" fmla="*/ 1049 w 1163"/>
                  <a:gd name="T39" fmla="*/ 0 h 828"/>
                  <a:gd name="T40" fmla="*/ 1146 w 1163"/>
                  <a:gd name="T41" fmla="*/ 256 h 828"/>
                  <a:gd name="T42" fmla="*/ 1163 w 1163"/>
                  <a:gd name="T43" fmla="*/ 370 h 828"/>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163"/>
                  <a:gd name="T67" fmla="*/ 0 h 828"/>
                  <a:gd name="T68" fmla="*/ 1163 w 1163"/>
                  <a:gd name="T69" fmla="*/ 828 h 828"/>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163" h="828">
                    <a:moveTo>
                      <a:pt x="1163" y="370"/>
                    </a:moveTo>
                    <a:lnTo>
                      <a:pt x="1146" y="440"/>
                    </a:lnTo>
                    <a:lnTo>
                      <a:pt x="1102" y="493"/>
                    </a:lnTo>
                    <a:lnTo>
                      <a:pt x="1057" y="493"/>
                    </a:lnTo>
                    <a:lnTo>
                      <a:pt x="1039" y="547"/>
                    </a:lnTo>
                    <a:lnTo>
                      <a:pt x="925" y="608"/>
                    </a:lnTo>
                    <a:lnTo>
                      <a:pt x="749" y="626"/>
                    </a:lnTo>
                    <a:lnTo>
                      <a:pt x="626" y="705"/>
                    </a:lnTo>
                    <a:lnTo>
                      <a:pt x="502" y="731"/>
                    </a:lnTo>
                    <a:lnTo>
                      <a:pt x="352" y="793"/>
                    </a:lnTo>
                    <a:lnTo>
                      <a:pt x="255" y="802"/>
                    </a:lnTo>
                    <a:lnTo>
                      <a:pt x="114" y="828"/>
                    </a:lnTo>
                    <a:lnTo>
                      <a:pt x="0" y="819"/>
                    </a:lnTo>
                    <a:lnTo>
                      <a:pt x="0" y="705"/>
                    </a:lnTo>
                    <a:lnTo>
                      <a:pt x="8" y="608"/>
                    </a:lnTo>
                    <a:lnTo>
                      <a:pt x="264" y="379"/>
                    </a:lnTo>
                    <a:lnTo>
                      <a:pt x="563" y="211"/>
                    </a:lnTo>
                    <a:lnTo>
                      <a:pt x="837" y="114"/>
                    </a:lnTo>
                    <a:lnTo>
                      <a:pt x="996" y="53"/>
                    </a:lnTo>
                    <a:lnTo>
                      <a:pt x="1049" y="0"/>
                    </a:lnTo>
                    <a:lnTo>
                      <a:pt x="1146" y="256"/>
                    </a:lnTo>
                    <a:lnTo>
                      <a:pt x="1163" y="370"/>
                    </a:lnTo>
                    <a:close/>
                  </a:path>
                </a:pathLst>
              </a:custGeom>
              <a:solidFill>
                <a:srgbClr val="626272"/>
              </a:solidFill>
              <a:ln w="9525">
                <a:noFill/>
                <a:round/>
                <a:headEnd/>
                <a:tailEnd/>
              </a:ln>
            </p:spPr>
            <p:txBody>
              <a:bodyPr>
                <a:prstTxWarp prst="textNoShape">
                  <a:avLst/>
                </a:prstTxWarp>
              </a:bodyPr>
              <a:lstStyle/>
              <a:p>
                <a:endParaRPr lang="en-US"/>
              </a:p>
            </p:txBody>
          </p:sp>
          <p:sp>
            <p:nvSpPr>
              <p:cNvPr id="55449" name="Freeform 667"/>
              <p:cNvSpPr>
                <a:spLocks noChangeAspect="1"/>
              </p:cNvSpPr>
              <p:nvPr/>
            </p:nvSpPr>
            <p:spPr bwMode="auto">
              <a:xfrm>
                <a:off x="4163" y="2758"/>
                <a:ext cx="93" cy="49"/>
              </a:xfrm>
              <a:custGeom>
                <a:avLst/>
                <a:gdLst>
                  <a:gd name="T0" fmla="*/ 889 w 925"/>
                  <a:gd name="T1" fmla="*/ 229 h 494"/>
                  <a:gd name="T2" fmla="*/ 845 w 925"/>
                  <a:gd name="T3" fmla="*/ 308 h 494"/>
                  <a:gd name="T4" fmla="*/ 766 w 925"/>
                  <a:gd name="T5" fmla="*/ 388 h 494"/>
                  <a:gd name="T6" fmla="*/ 642 w 925"/>
                  <a:gd name="T7" fmla="*/ 450 h 494"/>
                  <a:gd name="T8" fmla="*/ 431 w 925"/>
                  <a:gd name="T9" fmla="*/ 450 h 494"/>
                  <a:gd name="T10" fmla="*/ 219 w 925"/>
                  <a:gd name="T11" fmla="*/ 371 h 494"/>
                  <a:gd name="T12" fmla="*/ 158 w 925"/>
                  <a:gd name="T13" fmla="*/ 291 h 494"/>
                  <a:gd name="T14" fmla="*/ 69 w 925"/>
                  <a:gd name="T15" fmla="*/ 203 h 494"/>
                  <a:gd name="T16" fmla="*/ 43 w 925"/>
                  <a:gd name="T17" fmla="*/ 106 h 494"/>
                  <a:gd name="T18" fmla="*/ 52 w 925"/>
                  <a:gd name="T19" fmla="*/ 9 h 494"/>
                  <a:gd name="T20" fmla="*/ 52 w 925"/>
                  <a:gd name="T21" fmla="*/ 0 h 494"/>
                  <a:gd name="T22" fmla="*/ 17 w 925"/>
                  <a:gd name="T23" fmla="*/ 18 h 494"/>
                  <a:gd name="T24" fmla="*/ 0 w 925"/>
                  <a:gd name="T25" fmla="*/ 115 h 494"/>
                  <a:gd name="T26" fmla="*/ 26 w 925"/>
                  <a:gd name="T27" fmla="*/ 203 h 494"/>
                  <a:gd name="T28" fmla="*/ 114 w 925"/>
                  <a:gd name="T29" fmla="*/ 318 h 494"/>
                  <a:gd name="T30" fmla="*/ 298 w 925"/>
                  <a:gd name="T31" fmla="*/ 432 h 494"/>
                  <a:gd name="T32" fmla="*/ 476 w 925"/>
                  <a:gd name="T33" fmla="*/ 486 h 494"/>
                  <a:gd name="T34" fmla="*/ 581 w 925"/>
                  <a:gd name="T35" fmla="*/ 494 h 494"/>
                  <a:gd name="T36" fmla="*/ 757 w 925"/>
                  <a:gd name="T37" fmla="*/ 432 h 494"/>
                  <a:gd name="T38" fmla="*/ 871 w 925"/>
                  <a:gd name="T39" fmla="*/ 344 h 494"/>
                  <a:gd name="T40" fmla="*/ 871 w 925"/>
                  <a:gd name="T41" fmla="*/ 318 h 494"/>
                  <a:gd name="T42" fmla="*/ 925 w 925"/>
                  <a:gd name="T43" fmla="*/ 256 h 494"/>
                  <a:gd name="T44" fmla="*/ 898 w 925"/>
                  <a:gd name="T45" fmla="*/ 212 h 494"/>
                  <a:gd name="T46" fmla="*/ 889 w 925"/>
                  <a:gd name="T47" fmla="*/ 229 h 49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925"/>
                  <a:gd name="T73" fmla="*/ 0 h 494"/>
                  <a:gd name="T74" fmla="*/ 925 w 925"/>
                  <a:gd name="T75" fmla="*/ 494 h 494"/>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925" h="494">
                    <a:moveTo>
                      <a:pt x="889" y="229"/>
                    </a:moveTo>
                    <a:lnTo>
                      <a:pt x="845" y="308"/>
                    </a:lnTo>
                    <a:lnTo>
                      <a:pt x="766" y="388"/>
                    </a:lnTo>
                    <a:lnTo>
                      <a:pt x="642" y="450"/>
                    </a:lnTo>
                    <a:lnTo>
                      <a:pt x="431" y="450"/>
                    </a:lnTo>
                    <a:lnTo>
                      <a:pt x="219" y="371"/>
                    </a:lnTo>
                    <a:lnTo>
                      <a:pt x="158" y="291"/>
                    </a:lnTo>
                    <a:lnTo>
                      <a:pt x="69" y="203"/>
                    </a:lnTo>
                    <a:lnTo>
                      <a:pt x="43" y="106"/>
                    </a:lnTo>
                    <a:lnTo>
                      <a:pt x="52" y="9"/>
                    </a:lnTo>
                    <a:lnTo>
                      <a:pt x="52" y="0"/>
                    </a:lnTo>
                    <a:lnTo>
                      <a:pt x="17" y="18"/>
                    </a:lnTo>
                    <a:lnTo>
                      <a:pt x="0" y="115"/>
                    </a:lnTo>
                    <a:lnTo>
                      <a:pt x="26" y="203"/>
                    </a:lnTo>
                    <a:lnTo>
                      <a:pt x="114" y="318"/>
                    </a:lnTo>
                    <a:lnTo>
                      <a:pt x="298" y="432"/>
                    </a:lnTo>
                    <a:lnTo>
                      <a:pt x="476" y="486"/>
                    </a:lnTo>
                    <a:lnTo>
                      <a:pt x="581" y="494"/>
                    </a:lnTo>
                    <a:lnTo>
                      <a:pt x="757" y="432"/>
                    </a:lnTo>
                    <a:lnTo>
                      <a:pt x="871" y="344"/>
                    </a:lnTo>
                    <a:lnTo>
                      <a:pt x="871" y="318"/>
                    </a:lnTo>
                    <a:lnTo>
                      <a:pt x="925" y="256"/>
                    </a:lnTo>
                    <a:lnTo>
                      <a:pt x="898" y="212"/>
                    </a:lnTo>
                    <a:lnTo>
                      <a:pt x="889" y="229"/>
                    </a:lnTo>
                    <a:close/>
                  </a:path>
                </a:pathLst>
              </a:custGeom>
              <a:solidFill>
                <a:srgbClr val="D3F1D3"/>
              </a:solidFill>
              <a:ln w="9525">
                <a:noFill/>
                <a:round/>
                <a:headEnd/>
                <a:tailEnd/>
              </a:ln>
            </p:spPr>
            <p:txBody>
              <a:bodyPr>
                <a:prstTxWarp prst="textNoShape">
                  <a:avLst/>
                </a:prstTxWarp>
              </a:bodyPr>
              <a:lstStyle/>
              <a:p>
                <a:endParaRPr lang="en-US"/>
              </a:p>
            </p:txBody>
          </p:sp>
          <p:sp>
            <p:nvSpPr>
              <p:cNvPr id="55450" name="Freeform 668"/>
              <p:cNvSpPr>
                <a:spLocks noChangeAspect="1"/>
              </p:cNvSpPr>
              <p:nvPr/>
            </p:nvSpPr>
            <p:spPr bwMode="auto">
              <a:xfrm>
                <a:off x="4347" y="2776"/>
                <a:ext cx="74" cy="31"/>
              </a:xfrm>
              <a:custGeom>
                <a:avLst/>
                <a:gdLst>
                  <a:gd name="T0" fmla="*/ 10 w 741"/>
                  <a:gd name="T1" fmla="*/ 61 h 308"/>
                  <a:gd name="T2" fmla="*/ 45 w 741"/>
                  <a:gd name="T3" fmla="*/ 122 h 308"/>
                  <a:gd name="T4" fmla="*/ 124 w 741"/>
                  <a:gd name="T5" fmla="*/ 202 h 308"/>
                  <a:gd name="T6" fmla="*/ 203 w 741"/>
                  <a:gd name="T7" fmla="*/ 229 h 308"/>
                  <a:gd name="T8" fmla="*/ 318 w 741"/>
                  <a:gd name="T9" fmla="*/ 282 h 308"/>
                  <a:gd name="T10" fmla="*/ 476 w 741"/>
                  <a:gd name="T11" fmla="*/ 237 h 308"/>
                  <a:gd name="T12" fmla="*/ 618 w 741"/>
                  <a:gd name="T13" fmla="*/ 132 h 308"/>
                  <a:gd name="T14" fmla="*/ 715 w 741"/>
                  <a:gd name="T15" fmla="*/ 35 h 308"/>
                  <a:gd name="T16" fmla="*/ 741 w 741"/>
                  <a:gd name="T17" fmla="*/ 0 h 308"/>
                  <a:gd name="T18" fmla="*/ 705 w 741"/>
                  <a:gd name="T19" fmla="*/ 105 h 308"/>
                  <a:gd name="T20" fmla="*/ 609 w 741"/>
                  <a:gd name="T21" fmla="*/ 219 h 308"/>
                  <a:gd name="T22" fmla="*/ 486 w 741"/>
                  <a:gd name="T23" fmla="*/ 290 h 308"/>
                  <a:gd name="T24" fmla="*/ 344 w 741"/>
                  <a:gd name="T25" fmla="*/ 308 h 308"/>
                  <a:gd name="T26" fmla="*/ 247 w 741"/>
                  <a:gd name="T27" fmla="*/ 290 h 308"/>
                  <a:gd name="T28" fmla="*/ 53 w 741"/>
                  <a:gd name="T29" fmla="*/ 185 h 308"/>
                  <a:gd name="T30" fmla="*/ 18 w 741"/>
                  <a:gd name="T31" fmla="*/ 114 h 308"/>
                  <a:gd name="T32" fmla="*/ 36 w 741"/>
                  <a:gd name="T33" fmla="*/ 105 h 308"/>
                  <a:gd name="T34" fmla="*/ 0 w 741"/>
                  <a:gd name="T35" fmla="*/ 70 h 308"/>
                  <a:gd name="T36" fmla="*/ 10 w 741"/>
                  <a:gd name="T37" fmla="*/ 61 h 30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41"/>
                  <a:gd name="T58" fmla="*/ 0 h 308"/>
                  <a:gd name="T59" fmla="*/ 741 w 741"/>
                  <a:gd name="T60" fmla="*/ 308 h 30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41" h="308">
                    <a:moveTo>
                      <a:pt x="10" y="61"/>
                    </a:moveTo>
                    <a:lnTo>
                      <a:pt x="45" y="122"/>
                    </a:lnTo>
                    <a:lnTo>
                      <a:pt x="124" y="202"/>
                    </a:lnTo>
                    <a:lnTo>
                      <a:pt x="203" y="229"/>
                    </a:lnTo>
                    <a:lnTo>
                      <a:pt x="318" y="282"/>
                    </a:lnTo>
                    <a:lnTo>
                      <a:pt x="476" y="237"/>
                    </a:lnTo>
                    <a:lnTo>
                      <a:pt x="618" y="132"/>
                    </a:lnTo>
                    <a:lnTo>
                      <a:pt x="715" y="35"/>
                    </a:lnTo>
                    <a:lnTo>
                      <a:pt x="741" y="0"/>
                    </a:lnTo>
                    <a:lnTo>
                      <a:pt x="705" y="105"/>
                    </a:lnTo>
                    <a:lnTo>
                      <a:pt x="609" y="219"/>
                    </a:lnTo>
                    <a:lnTo>
                      <a:pt x="486" y="290"/>
                    </a:lnTo>
                    <a:lnTo>
                      <a:pt x="344" y="308"/>
                    </a:lnTo>
                    <a:lnTo>
                      <a:pt x="247" y="290"/>
                    </a:lnTo>
                    <a:lnTo>
                      <a:pt x="53" y="185"/>
                    </a:lnTo>
                    <a:lnTo>
                      <a:pt x="18" y="114"/>
                    </a:lnTo>
                    <a:lnTo>
                      <a:pt x="36" y="105"/>
                    </a:lnTo>
                    <a:lnTo>
                      <a:pt x="0" y="70"/>
                    </a:lnTo>
                    <a:lnTo>
                      <a:pt x="10" y="61"/>
                    </a:lnTo>
                    <a:close/>
                  </a:path>
                </a:pathLst>
              </a:custGeom>
              <a:solidFill>
                <a:srgbClr val="D3F1D3"/>
              </a:solidFill>
              <a:ln w="9525">
                <a:noFill/>
                <a:round/>
                <a:headEnd/>
                <a:tailEnd/>
              </a:ln>
            </p:spPr>
            <p:txBody>
              <a:bodyPr>
                <a:prstTxWarp prst="textNoShape">
                  <a:avLst/>
                </a:prstTxWarp>
              </a:bodyPr>
              <a:lstStyle/>
              <a:p>
                <a:endParaRPr lang="en-US"/>
              </a:p>
            </p:txBody>
          </p:sp>
          <p:sp>
            <p:nvSpPr>
              <p:cNvPr id="55451" name="Freeform 669"/>
              <p:cNvSpPr>
                <a:spLocks noChangeAspect="1"/>
              </p:cNvSpPr>
              <p:nvPr/>
            </p:nvSpPr>
            <p:spPr bwMode="auto">
              <a:xfrm>
                <a:off x="4197" y="2758"/>
                <a:ext cx="15" cy="16"/>
              </a:xfrm>
              <a:custGeom>
                <a:avLst/>
                <a:gdLst>
                  <a:gd name="T0" fmla="*/ 97 w 150"/>
                  <a:gd name="T1" fmla="*/ 0 h 168"/>
                  <a:gd name="T2" fmla="*/ 18 w 150"/>
                  <a:gd name="T3" fmla="*/ 53 h 168"/>
                  <a:gd name="T4" fmla="*/ 0 w 150"/>
                  <a:gd name="T5" fmla="*/ 124 h 168"/>
                  <a:gd name="T6" fmla="*/ 53 w 150"/>
                  <a:gd name="T7" fmla="*/ 168 h 168"/>
                  <a:gd name="T8" fmla="*/ 97 w 150"/>
                  <a:gd name="T9" fmla="*/ 79 h 168"/>
                  <a:gd name="T10" fmla="*/ 150 w 150"/>
                  <a:gd name="T11" fmla="*/ 27 h 168"/>
                  <a:gd name="T12" fmla="*/ 97 w 150"/>
                  <a:gd name="T13" fmla="*/ 0 h 168"/>
                  <a:gd name="T14" fmla="*/ 0 60000 65536"/>
                  <a:gd name="T15" fmla="*/ 0 60000 65536"/>
                  <a:gd name="T16" fmla="*/ 0 60000 65536"/>
                  <a:gd name="T17" fmla="*/ 0 60000 65536"/>
                  <a:gd name="T18" fmla="*/ 0 60000 65536"/>
                  <a:gd name="T19" fmla="*/ 0 60000 65536"/>
                  <a:gd name="T20" fmla="*/ 0 60000 65536"/>
                  <a:gd name="T21" fmla="*/ 0 w 150"/>
                  <a:gd name="T22" fmla="*/ 0 h 168"/>
                  <a:gd name="T23" fmla="*/ 150 w 150"/>
                  <a:gd name="T24" fmla="*/ 168 h 16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0" h="168">
                    <a:moveTo>
                      <a:pt x="97" y="0"/>
                    </a:moveTo>
                    <a:lnTo>
                      <a:pt x="18" y="53"/>
                    </a:lnTo>
                    <a:lnTo>
                      <a:pt x="0" y="124"/>
                    </a:lnTo>
                    <a:lnTo>
                      <a:pt x="53" y="168"/>
                    </a:lnTo>
                    <a:lnTo>
                      <a:pt x="97" y="79"/>
                    </a:lnTo>
                    <a:lnTo>
                      <a:pt x="150" y="27"/>
                    </a:lnTo>
                    <a:lnTo>
                      <a:pt x="97" y="0"/>
                    </a:lnTo>
                    <a:close/>
                  </a:path>
                </a:pathLst>
              </a:custGeom>
              <a:solidFill>
                <a:srgbClr val="D3F1D3"/>
              </a:solidFill>
              <a:ln w="9525">
                <a:noFill/>
                <a:round/>
                <a:headEnd/>
                <a:tailEnd/>
              </a:ln>
            </p:spPr>
            <p:txBody>
              <a:bodyPr>
                <a:prstTxWarp prst="textNoShape">
                  <a:avLst/>
                </a:prstTxWarp>
              </a:bodyPr>
              <a:lstStyle/>
              <a:p>
                <a:endParaRPr lang="en-US"/>
              </a:p>
            </p:txBody>
          </p:sp>
          <p:sp>
            <p:nvSpPr>
              <p:cNvPr id="55452" name="Freeform 670"/>
              <p:cNvSpPr>
                <a:spLocks noChangeAspect="1"/>
              </p:cNvSpPr>
              <p:nvPr/>
            </p:nvSpPr>
            <p:spPr bwMode="auto">
              <a:xfrm>
                <a:off x="4385" y="2754"/>
                <a:ext cx="15" cy="16"/>
              </a:xfrm>
              <a:custGeom>
                <a:avLst/>
                <a:gdLst>
                  <a:gd name="T0" fmla="*/ 0 w 142"/>
                  <a:gd name="T1" fmla="*/ 27 h 159"/>
                  <a:gd name="T2" fmla="*/ 63 w 142"/>
                  <a:gd name="T3" fmla="*/ 80 h 159"/>
                  <a:gd name="T4" fmla="*/ 107 w 142"/>
                  <a:gd name="T5" fmla="*/ 159 h 159"/>
                  <a:gd name="T6" fmla="*/ 142 w 142"/>
                  <a:gd name="T7" fmla="*/ 106 h 159"/>
                  <a:gd name="T8" fmla="*/ 124 w 142"/>
                  <a:gd name="T9" fmla="*/ 44 h 159"/>
                  <a:gd name="T10" fmla="*/ 71 w 142"/>
                  <a:gd name="T11" fmla="*/ 0 h 159"/>
                  <a:gd name="T12" fmla="*/ 0 w 142"/>
                  <a:gd name="T13" fmla="*/ 27 h 159"/>
                  <a:gd name="T14" fmla="*/ 0 60000 65536"/>
                  <a:gd name="T15" fmla="*/ 0 60000 65536"/>
                  <a:gd name="T16" fmla="*/ 0 60000 65536"/>
                  <a:gd name="T17" fmla="*/ 0 60000 65536"/>
                  <a:gd name="T18" fmla="*/ 0 60000 65536"/>
                  <a:gd name="T19" fmla="*/ 0 60000 65536"/>
                  <a:gd name="T20" fmla="*/ 0 60000 65536"/>
                  <a:gd name="T21" fmla="*/ 0 w 142"/>
                  <a:gd name="T22" fmla="*/ 0 h 159"/>
                  <a:gd name="T23" fmla="*/ 142 w 142"/>
                  <a:gd name="T24" fmla="*/ 159 h 15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2" h="159">
                    <a:moveTo>
                      <a:pt x="0" y="27"/>
                    </a:moveTo>
                    <a:lnTo>
                      <a:pt x="63" y="80"/>
                    </a:lnTo>
                    <a:lnTo>
                      <a:pt x="107" y="159"/>
                    </a:lnTo>
                    <a:lnTo>
                      <a:pt x="142" y="106"/>
                    </a:lnTo>
                    <a:lnTo>
                      <a:pt x="124" y="44"/>
                    </a:lnTo>
                    <a:lnTo>
                      <a:pt x="71" y="0"/>
                    </a:lnTo>
                    <a:lnTo>
                      <a:pt x="0" y="27"/>
                    </a:lnTo>
                    <a:close/>
                  </a:path>
                </a:pathLst>
              </a:custGeom>
              <a:solidFill>
                <a:srgbClr val="D3F1D3"/>
              </a:solidFill>
              <a:ln w="9525">
                <a:noFill/>
                <a:round/>
                <a:headEnd/>
                <a:tailEnd/>
              </a:ln>
            </p:spPr>
            <p:txBody>
              <a:bodyPr>
                <a:prstTxWarp prst="textNoShape">
                  <a:avLst/>
                </a:prstTxWarp>
              </a:bodyPr>
              <a:lstStyle/>
              <a:p>
                <a:endParaRPr lang="en-US"/>
              </a:p>
            </p:txBody>
          </p:sp>
          <p:sp>
            <p:nvSpPr>
              <p:cNvPr id="55453" name="Freeform 671"/>
              <p:cNvSpPr>
                <a:spLocks noChangeAspect="1" noEditPoints="1"/>
              </p:cNvSpPr>
              <p:nvPr/>
            </p:nvSpPr>
            <p:spPr bwMode="auto">
              <a:xfrm>
                <a:off x="4149" y="2736"/>
                <a:ext cx="121" cy="79"/>
              </a:xfrm>
              <a:custGeom>
                <a:avLst/>
                <a:gdLst>
                  <a:gd name="T0" fmla="*/ 71 w 1208"/>
                  <a:gd name="T1" fmla="*/ 159 h 793"/>
                  <a:gd name="T2" fmla="*/ 274 w 1208"/>
                  <a:gd name="T3" fmla="*/ 36 h 793"/>
                  <a:gd name="T4" fmla="*/ 626 w 1208"/>
                  <a:gd name="T5" fmla="*/ 0 h 793"/>
                  <a:gd name="T6" fmla="*/ 873 w 1208"/>
                  <a:gd name="T7" fmla="*/ 70 h 793"/>
                  <a:gd name="T8" fmla="*/ 1013 w 1208"/>
                  <a:gd name="T9" fmla="*/ 185 h 793"/>
                  <a:gd name="T10" fmla="*/ 1111 w 1208"/>
                  <a:gd name="T11" fmla="*/ 335 h 793"/>
                  <a:gd name="T12" fmla="*/ 1190 w 1208"/>
                  <a:gd name="T13" fmla="*/ 494 h 793"/>
                  <a:gd name="T14" fmla="*/ 1208 w 1208"/>
                  <a:gd name="T15" fmla="*/ 625 h 793"/>
                  <a:gd name="T16" fmla="*/ 1199 w 1208"/>
                  <a:gd name="T17" fmla="*/ 696 h 793"/>
                  <a:gd name="T18" fmla="*/ 1190 w 1208"/>
                  <a:gd name="T19" fmla="*/ 643 h 793"/>
                  <a:gd name="T20" fmla="*/ 1111 w 1208"/>
                  <a:gd name="T21" fmla="*/ 414 h 793"/>
                  <a:gd name="T22" fmla="*/ 997 w 1208"/>
                  <a:gd name="T23" fmla="*/ 238 h 793"/>
                  <a:gd name="T24" fmla="*/ 873 w 1208"/>
                  <a:gd name="T25" fmla="*/ 159 h 793"/>
                  <a:gd name="T26" fmla="*/ 521 w 1208"/>
                  <a:gd name="T27" fmla="*/ 53 h 793"/>
                  <a:gd name="T28" fmla="*/ 379 w 1208"/>
                  <a:gd name="T29" fmla="*/ 53 h 793"/>
                  <a:gd name="T30" fmla="*/ 185 w 1208"/>
                  <a:gd name="T31" fmla="*/ 141 h 793"/>
                  <a:gd name="T32" fmla="*/ 97 w 1208"/>
                  <a:gd name="T33" fmla="*/ 202 h 793"/>
                  <a:gd name="T34" fmla="*/ 79 w 1208"/>
                  <a:gd name="T35" fmla="*/ 238 h 793"/>
                  <a:gd name="T36" fmla="*/ 88 w 1208"/>
                  <a:gd name="T37" fmla="*/ 396 h 793"/>
                  <a:gd name="T38" fmla="*/ 203 w 1208"/>
                  <a:gd name="T39" fmla="*/ 582 h 793"/>
                  <a:gd name="T40" fmla="*/ 511 w 1208"/>
                  <a:gd name="T41" fmla="*/ 740 h 793"/>
                  <a:gd name="T42" fmla="*/ 653 w 1208"/>
                  <a:gd name="T43" fmla="*/ 775 h 793"/>
                  <a:gd name="T44" fmla="*/ 758 w 1208"/>
                  <a:gd name="T45" fmla="*/ 767 h 793"/>
                  <a:gd name="T46" fmla="*/ 1049 w 1208"/>
                  <a:gd name="T47" fmla="*/ 635 h 793"/>
                  <a:gd name="T48" fmla="*/ 1084 w 1208"/>
                  <a:gd name="T49" fmla="*/ 546 h 793"/>
                  <a:gd name="T50" fmla="*/ 1102 w 1208"/>
                  <a:gd name="T51" fmla="*/ 625 h 793"/>
                  <a:gd name="T52" fmla="*/ 1023 w 1208"/>
                  <a:gd name="T53" fmla="*/ 706 h 793"/>
                  <a:gd name="T54" fmla="*/ 882 w 1208"/>
                  <a:gd name="T55" fmla="*/ 758 h 793"/>
                  <a:gd name="T56" fmla="*/ 608 w 1208"/>
                  <a:gd name="T57" fmla="*/ 793 h 793"/>
                  <a:gd name="T58" fmla="*/ 361 w 1208"/>
                  <a:gd name="T59" fmla="*/ 740 h 793"/>
                  <a:gd name="T60" fmla="*/ 229 w 1208"/>
                  <a:gd name="T61" fmla="*/ 652 h 793"/>
                  <a:gd name="T62" fmla="*/ 106 w 1208"/>
                  <a:gd name="T63" fmla="*/ 528 h 793"/>
                  <a:gd name="T64" fmla="*/ 35 w 1208"/>
                  <a:gd name="T65" fmla="*/ 352 h 793"/>
                  <a:gd name="T66" fmla="*/ 0 w 1208"/>
                  <a:gd name="T67" fmla="*/ 247 h 793"/>
                  <a:gd name="T68" fmla="*/ 71 w 1208"/>
                  <a:gd name="T69" fmla="*/ 159 h 793"/>
                  <a:gd name="T70" fmla="*/ 1137 w 1208"/>
                  <a:gd name="T71" fmla="*/ 775 h 793"/>
                  <a:gd name="T72" fmla="*/ 1137 w 1208"/>
                  <a:gd name="T73" fmla="*/ 785 h 793"/>
                  <a:gd name="T74" fmla="*/ 1129 w 1208"/>
                  <a:gd name="T75" fmla="*/ 714 h 793"/>
                  <a:gd name="T76" fmla="*/ 1137 w 1208"/>
                  <a:gd name="T77" fmla="*/ 767 h 793"/>
                  <a:gd name="T78" fmla="*/ 1137 w 1208"/>
                  <a:gd name="T79" fmla="*/ 775 h 793"/>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208"/>
                  <a:gd name="T121" fmla="*/ 0 h 793"/>
                  <a:gd name="T122" fmla="*/ 1208 w 1208"/>
                  <a:gd name="T123" fmla="*/ 793 h 793"/>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208" h="793">
                    <a:moveTo>
                      <a:pt x="71" y="159"/>
                    </a:moveTo>
                    <a:lnTo>
                      <a:pt x="274" y="36"/>
                    </a:lnTo>
                    <a:lnTo>
                      <a:pt x="626" y="0"/>
                    </a:lnTo>
                    <a:lnTo>
                      <a:pt x="873" y="70"/>
                    </a:lnTo>
                    <a:lnTo>
                      <a:pt x="1013" y="185"/>
                    </a:lnTo>
                    <a:lnTo>
                      <a:pt x="1111" y="335"/>
                    </a:lnTo>
                    <a:lnTo>
                      <a:pt x="1190" y="494"/>
                    </a:lnTo>
                    <a:lnTo>
                      <a:pt x="1208" y="625"/>
                    </a:lnTo>
                    <a:lnTo>
                      <a:pt x="1199" y="696"/>
                    </a:lnTo>
                    <a:lnTo>
                      <a:pt x="1190" y="643"/>
                    </a:lnTo>
                    <a:lnTo>
                      <a:pt x="1111" y="414"/>
                    </a:lnTo>
                    <a:lnTo>
                      <a:pt x="997" y="238"/>
                    </a:lnTo>
                    <a:lnTo>
                      <a:pt x="873" y="159"/>
                    </a:lnTo>
                    <a:lnTo>
                      <a:pt x="521" y="53"/>
                    </a:lnTo>
                    <a:lnTo>
                      <a:pt x="379" y="53"/>
                    </a:lnTo>
                    <a:lnTo>
                      <a:pt x="185" y="141"/>
                    </a:lnTo>
                    <a:lnTo>
                      <a:pt x="97" y="202"/>
                    </a:lnTo>
                    <a:lnTo>
                      <a:pt x="79" y="238"/>
                    </a:lnTo>
                    <a:lnTo>
                      <a:pt x="88" y="396"/>
                    </a:lnTo>
                    <a:lnTo>
                      <a:pt x="203" y="582"/>
                    </a:lnTo>
                    <a:lnTo>
                      <a:pt x="511" y="740"/>
                    </a:lnTo>
                    <a:lnTo>
                      <a:pt x="653" y="775"/>
                    </a:lnTo>
                    <a:lnTo>
                      <a:pt x="758" y="767"/>
                    </a:lnTo>
                    <a:lnTo>
                      <a:pt x="1049" y="635"/>
                    </a:lnTo>
                    <a:lnTo>
                      <a:pt x="1084" y="546"/>
                    </a:lnTo>
                    <a:lnTo>
                      <a:pt x="1102" y="625"/>
                    </a:lnTo>
                    <a:lnTo>
                      <a:pt x="1023" y="706"/>
                    </a:lnTo>
                    <a:lnTo>
                      <a:pt x="882" y="758"/>
                    </a:lnTo>
                    <a:lnTo>
                      <a:pt x="608" y="793"/>
                    </a:lnTo>
                    <a:lnTo>
                      <a:pt x="361" y="740"/>
                    </a:lnTo>
                    <a:lnTo>
                      <a:pt x="229" y="652"/>
                    </a:lnTo>
                    <a:lnTo>
                      <a:pt x="106" y="528"/>
                    </a:lnTo>
                    <a:lnTo>
                      <a:pt x="35" y="352"/>
                    </a:lnTo>
                    <a:lnTo>
                      <a:pt x="0" y="247"/>
                    </a:lnTo>
                    <a:lnTo>
                      <a:pt x="71" y="159"/>
                    </a:lnTo>
                    <a:close/>
                    <a:moveTo>
                      <a:pt x="1137" y="775"/>
                    </a:moveTo>
                    <a:lnTo>
                      <a:pt x="1137" y="785"/>
                    </a:lnTo>
                    <a:lnTo>
                      <a:pt x="1129" y="714"/>
                    </a:lnTo>
                    <a:lnTo>
                      <a:pt x="1137" y="767"/>
                    </a:lnTo>
                    <a:lnTo>
                      <a:pt x="1137" y="775"/>
                    </a:lnTo>
                    <a:close/>
                  </a:path>
                </a:pathLst>
              </a:custGeom>
              <a:solidFill>
                <a:srgbClr val="ABABB3"/>
              </a:solidFill>
              <a:ln w="9525">
                <a:noFill/>
                <a:round/>
                <a:headEnd/>
                <a:tailEnd/>
              </a:ln>
            </p:spPr>
            <p:txBody>
              <a:bodyPr>
                <a:prstTxWarp prst="textNoShape">
                  <a:avLst/>
                </a:prstTxWarp>
              </a:bodyPr>
              <a:lstStyle/>
              <a:p>
                <a:endParaRPr lang="en-US"/>
              </a:p>
            </p:txBody>
          </p:sp>
          <p:sp>
            <p:nvSpPr>
              <p:cNvPr id="55454" name="Freeform 672"/>
              <p:cNvSpPr>
                <a:spLocks noChangeAspect="1"/>
              </p:cNvSpPr>
              <p:nvPr/>
            </p:nvSpPr>
            <p:spPr bwMode="auto">
              <a:xfrm>
                <a:off x="4336" y="2736"/>
                <a:ext cx="101" cy="81"/>
              </a:xfrm>
              <a:custGeom>
                <a:avLst/>
                <a:gdLst>
                  <a:gd name="T0" fmla="*/ 35 w 1014"/>
                  <a:gd name="T1" fmla="*/ 467 h 811"/>
                  <a:gd name="T2" fmla="*/ 141 w 1014"/>
                  <a:gd name="T3" fmla="*/ 229 h 811"/>
                  <a:gd name="T4" fmla="*/ 317 w 1014"/>
                  <a:gd name="T5" fmla="*/ 97 h 811"/>
                  <a:gd name="T6" fmla="*/ 493 w 1014"/>
                  <a:gd name="T7" fmla="*/ 9 h 811"/>
                  <a:gd name="T8" fmla="*/ 635 w 1014"/>
                  <a:gd name="T9" fmla="*/ 0 h 811"/>
                  <a:gd name="T10" fmla="*/ 776 w 1014"/>
                  <a:gd name="T11" fmla="*/ 9 h 811"/>
                  <a:gd name="T12" fmla="*/ 890 w 1014"/>
                  <a:gd name="T13" fmla="*/ 62 h 811"/>
                  <a:gd name="T14" fmla="*/ 987 w 1014"/>
                  <a:gd name="T15" fmla="*/ 123 h 811"/>
                  <a:gd name="T16" fmla="*/ 1014 w 1014"/>
                  <a:gd name="T17" fmla="*/ 220 h 811"/>
                  <a:gd name="T18" fmla="*/ 979 w 1014"/>
                  <a:gd name="T19" fmla="*/ 441 h 811"/>
                  <a:gd name="T20" fmla="*/ 900 w 1014"/>
                  <a:gd name="T21" fmla="*/ 608 h 811"/>
                  <a:gd name="T22" fmla="*/ 758 w 1014"/>
                  <a:gd name="T23" fmla="*/ 732 h 811"/>
                  <a:gd name="T24" fmla="*/ 617 w 1014"/>
                  <a:gd name="T25" fmla="*/ 793 h 811"/>
                  <a:gd name="T26" fmla="*/ 424 w 1014"/>
                  <a:gd name="T27" fmla="*/ 811 h 811"/>
                  <a:gd name="T28" fmla="*/ 291 w 1014"/>
                  <a:gd name="T29" fmla="*/ 793 h 811"/>
                  <a:gd name="T30" fmla="*/ 159 w 1014"/>
                  <a:gd name="T31" fmla="*/ 688 h 811"/>
                  <a:gd name="T32" fmla="*/ 80 w 1014"/>
                  <a:gd name="T33" fmla="*/ 643 h 811"/>
                  <a:gd name="T34" fmla="*/ 70 w 1014"/>
                  <a:gd name="T35" fmla="*/ 643 h 811"/>
                  <a:gd name="T36" fmla="*/ 96 w 1014"/>
                  <a:gd name="T37" fmla="*/ 573 h 811"/>
                  <a:gd name="T38" fmla="*/ 159 w 1014"/>
                  <a:gd name="T39" fmla="*/ 652 h 811"/>
                  <a:gd name="T40" fmla="*/ 211 w 1014"/>
                  <a:gd name="T41" fmla="*/ 688 h 811"/>
                  <a:gd name="T42" fmla="*/ 361 w 1014"/>
                  <a:gd name="T43" fmla="*/ 758 h 811"/>
                  <a:gd name="T44" fmla="*/ 520 w 1014"/>
                  <a:gd name="T45" fmla="*/ 767 h 811"/>
                  <a:gd name="T46" fmla="*/ 538 w 1014"/>
                  <a:gd name="T47" fmla="*/ 749 h 811"/>
                  <a:gd name="T48" fmla="*/ 643 w 1014"/>
                  <a:gd name="T49" fmla="*/ 749 h 811"/>
                  <a:gd name="T50" fmla="*/ 740 w 1014"/>
                  <a:gd name="T51" fmla="*/ 688 h 811"/>
                  <a:gd name="T52" fmla="*/ 882 w 1014"/>
                  <a:gd name="T53" fmla="*/ 528 h 811"/>
                  <a:gd name="T54" fmla="*/ 926 w 1014"/>
                  <a:gd name="T55" fmla="*/ 388 h 811"/>
                  <a:gd name="T56" fmla="*/ 961 w 1014"/>
                  <a:gd name="T57" fmla="*/ 212 h 811"/>
                  <a:gd name="T58" fmla="*/ 961 w 1014"/>
                  <a:gd name="T59" fmla="*/ 176 h 811"/>
                  <a:gd name="T60" fmla="*/ 803 w 1014"/>
                  <a:gd name="T61" fmla="*/ 79 h 811"/>
                  <a:gd name="T62" fmla="*/ 608 w 1014"/>
                  <a:gd name="T63" fmla="*/ 44 h 811"/>
                  <a:gd name="T64" fmla="*/ 467 w 1014"/>
                  <a:gd name="T65" fmla="*/ 53 h 811"/>
                  <a:gd name="T66" fmla="*/ 300 w 1014"/>
                  <a:gd name="T67" fmla="*/ 141 h 811"/>
                  <a:gd name="T68" fmla="*/ 124 w 1014"/>
                  <a:gd name="T69" fmla="*/ 335 h 811"/>
                  <a:gd name="T70" fmla="*/ 35 w 1014"/>
                  <a:gd name="T71" fmla="*/ 528 h 811"/>
                  <a:gd name="T72" fmla="*/ 9 w 1014"/>
                  <a:gd name="T73" fmla="*/ 599 h 811"/>
                  <a:gd name="T74" fmla="*/ 0 w 1014"/>
                  <a:gd name="T75" fmla="*/ 582 h 811"/>
                  <a:gd name="T76" fmla="*/ 35 w 1014"/>
                  <a:gd name="T77" fmla="*/ 467 h 811"/>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1014"/>
                  <a:gd name="T118" fmla="*/ 0 h 811"/>
                  <a:gd name="T119" fmla="*/ 1014 w 1014"/>
                  <a:gd name="T120" fmla="*/ 811 h 811"/>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1014" h="811">
                    <a:moveTo>
                      <a:pt x="35" y="467"/>
                    </a:moveTo>
                    <a:lnTo>
                      <a:pt x="141" y="229"/>
                    </a:lnTo>
                    <a:lnTo>
                      <a:pt x="317" y="97"/>
                    </a:lnTo>
                    <a:lnTo>
                      <a:pt x="493" y="9"/>
                    </a:lnTo>
                    <a:lnTo>
                      <a:pt x="635" y="0"/>
                    </a:lnTo>
                    <a:lnTo>
                      <a:pt x="776" y="9"/>
                    </a:lnTo>
                    <a:lnTo>
                      <a:pt x="890" y="62"/>
                    </a:lnTo>
                    <a:lnTo>
                      <a:pt x="987" y="123"/>
                    </a:lnTo>
                    <a:lnTo>
                      <a:pt x="1014" y="220"/>
                    </a:lnTo>
                    <a:lnTo>
                      <a:pt x="979" y="441"/>
                    </a:lnTo>
                    <a:lnTo>
                      <a:pt x="900" y="608"/>
                    </a:lnTo>
                    <a:lnTo>
                      <a:pt x="758" y="732"/>
                    </a:lnTo>
                    <a:lnTo>
                      <a:pt x="617" y="793"/>
                    </a:lnTo>
                    <a:lnTo>
                      <a:pt x="424" y="811"/>
                    </a:lnTo>
                    <a:lnTo>
                      <a:pt x="291" y="793"/>
                    </a:lnTo>
                    <a:lnTo>
                      <a:pt x="159" y="688"/>
                    </a:lnTo>
                    <a:lnTo>
                      <a:pt x="80" y="643"/>
                    </a:lnTo>
                    <a:lnTo>
                      <a:pt x="70" y="643"/>
                    </a:lnTo>
                    <a:lnTo>
                      <a:pt x="96" y="573"/>
                    </a:lnTo>
                    <a:lnTo>
                      <a:pt x="159" y="652"/>
                    </a:lnTo>
                    <a:lnTo>
                      <a:pt x="211" y="688"/>
                    </a:lnTo>
                    <a:lnTo>
                      <a:pt x="361" y="758"/>
                    </a:lnTo>
                    <a:lnTo>
                      <a:pt x="520" y="767"/>
                    </a:lnTo>
                    <a:lnTo>
                      <a:pt x="538" y="749"/>
                    </a:lnTo>
                    <a:lnTo>
                      <a:pt x="643" y="749"/>
                    </a:lnTo>
                    <a:lnTo>
                      <a:pt x="740" y="688"/>
                    </a:lnTo>
                    <a:lnTo>
                      <a:pt x="882" y="528"/>
                    </a:lnTo>
                    <a:lnTo>
                      <a:pt x="926" y="388"/>
                    </a:lnTo>
                    <a:lnTo>
                      <a:pt x="961" y="212"/>
                    </a:lnTo>
                    <a:lnTo>
                      <a:pt x="961" y="176"/>
                    </a:lnTo>
                    <a:lnTo>
                      <a:pt x="803" y="79"/>
                    </a:lnTo>
                    <a:lnTo>
                      <a:pt x="608" y="44"/>
                    </a:lnTo>
                    <a:lnTo>
                      <a:pt x="467" y="53"/>
                    </a:lnTo>
                    <a:lnTo>
                      <a:pt x="300" y="141"/>
                    </a:lnTo>
                    <a:lnTo>
                      <a:pt x="124" y="335"/>
                    </a:lnTo>
                    <a:lnTo>
                      <a:pt x="35" y="528"/>
                    </a:lnTo>
                    <a:lnTo>
                      <a:pt x="9" y="599"/>
                    </a:lnTo>
                    <a:lnTo>
                      <a:pt x="0" y="582"/>
                    </a:lnTo>
                    <a:lnTo>
                      <a:pt x="35" y="467"/>
                    </a:lnTo>
                    <a:close/>
                  </a:path>
                </a:pathLst>
              </a:custGeom>
              <a:solidFill>
                <a:srgbClr val="ABABB3"/>
              </a:solidFill>
              <a:ln w="9525">
                <a:noFill/>
                <a:round/>
                <a:headEnd/>
                <a:tailEnd/>
              </a:ln>
            </p:spPr>
            <p:txBody>
              <a:bodyPr>
                <a:prstTxWarp prst="textNoShape">
                  <a:avLst/>
                </a:prstTxWarp>
              </a:bodyPr>
              <a:lstStyle/>
              <a:p>
                <a:endParaRPr lang="en-US"/>
              </a:p>
            </p:txBody>
          </p:sp>
          <p:sp>
            <p:nvSpPr>
              <p:cNvPr id="55455" name="Freeform 673"/>
              <p:cNvSpPr>
                <a:spLocks noChangeAspect="1"/>
              </p:cNvSpPr>
              <p:nvPr/>
            </p:nvSpPr>
            <p:spPr bwMode="auto">
              <a:xfrm>
                <a:off x="4272" y="2700"/>
                <a:ext cx="68" cy="172"/>
              </a:xfrm>
              <a:custGeom>
                <a:avLst/>
                <a:gdLst>
                  <a:gd name="T0" fmla="*/ 0 w 678"/>
                  <a:gd name="T1" fmla="*/ 468 h 1719"/>
                  <a:gd name="T2" fmla="*/ 44 w 678"/>
                  <a:gd name="T3" fmla="*/ 855 h 1719"/>
                  <a:gd name="T4" fmla="*/ 87 w 678"/>
                  <a:gd name="T5" fmla="*/ 1217 h 1719"/>
                  <a:gd name="T6" fmla="*/ 52 w 678"/>
                  <a:gd name="T7" fmla="*/ 1464 h 1719"/>
                  <a:gd name="T8" fmla="*/ 34 w 678"/>
                  <a:gd name="T9" fmla="*/ 1658 h 1719"/>
                  <a:gd name="T10" fmla="*/ 52 w 678"/>
                  <a:gd name="T11" fmla="*/ 1719 h 1719"/>
                  <a:gd name="T12" fmla="*/ 273 w 678"/>
                  <a:gd name="T13" fmla="*/ 1693 h 1719"/>
                  <a:gd name="T14" fmla="*/ 431 w 678"/>
                  <a:gd name="T15" fmla="*/ 1666 h 1719"/>
                  <a:gd name="T16" fmla="*/ 546 w 678"/>
                  <a:gd name="T17" fmla="*/ 1693 h 1719"/>
                  <a:gd name="T18" fmla="*/ 528 w 678"/>
                  <a:gd name="T19" fmla="*/ 1516 h 1719"/>
                  <a:gd name="T20" fmla="*/ 537 w 678"/>
                  <a:gd name="T21" fmla="*/ 1146 h 1719"/>
                  <a:gd name="T22" fmla="*/ 537 w 678"/>
                  <a:gd name="T23" fmla="*/ 935 h 1719"/>
                  <a:gd name="T24" fmla="*/ 591 w 678"/>
                  <a:gd name="T25" fmla="*/ 776 h 1719"/>
                  <a:gd name="T26" fmla="*/ 625 w 678"/>
                  <a:gd name="T27" fmla="*/ 565 h 1719"/>
                  <a:gd name="T28" fmla="*/ 678 w 678"/>
                  <a:gd name="T29" fmla="*/ 406 h 1719"/>
                  <a:gd name="T30" fmla="*/ 476 w 678"/>
                  <a:gd name="T31" fmla="*/ 476 h 1719"/>
                  <a:gd name="T32" fmla="*/ 528 w 678"/>
                  <a:gd name="T33" fmla="*/ 203 h 1719"/>
                  <a:gd name="T34" fmla="*/ 370 w 678"/>
                  <a:gd name="T35" fmla="*/ 353 h 1719"/>
                  <a:gd name="T36" fmla="*/ 255 w 678"/>
                  <a:gd name="T37" fmla="*/ 0 h 1719"/>
                  <a:gd name="T38" fmla="*/ 194 w 678"/>
                  <a:gd name="T39" fmla="*/ 389 h 1719"/>
                  <a:gd name="T40" fmla="*/ 79 w 678"/>
                  <a:gd name="T41" fmla="*/ 256 h 1719"/>
                  <a:gd name="T42" fmla="*/ 87 w 678"/>
                  <a:gd name="T43" fmla="*/ 503 h 1719"/>
                  <a:gd name="T44" fmla="*/ 0 w 678"/>
                  <a:gd name="T45" fmla="*/ 468 h 171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78"/>
                  <a:gd name="T70" fmla="*/ 0 h 1719"/>
                  <a:gd name="T71" fmla="*/ 678 w 678"/>
                  <a:gd name="T72" fmla="*/ 1719 h 171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78" h="1719">
                    <a:moveTo>
                      <a:pt x="0" y="468"/>
                    </a:moveTo>
                    <a:lnTo>
                      <a:pt x="44" y="855"/>
                    </a:lnTo>
                    <a:lnTo>
                      <a:pt x="87" y="1217"/>
                    </a:lnTo>
                    <a:lnTo>
                      <a:pt x="52" y="1464"/>
                    </a:lnTo>
                    <a:lnTo>
                      <a:pt x="34" y="1658"/>
                    </a:lnTo>
                    <a:lnTo>
                      <a:pt x="52" y="1719"/>
                    </a:lnTo>
                    <a:lnTo>
                      <a:pt x="273" y="1693"/>
                    </a:lnTo>
                    <a:lnTo>
                      <a:pt x="431" y="1666"/>
                    </a:lnTo>
                    <a:lnTo>
                      <a:pt x="546" y="1693"/>
                    </a:lnTo>
                    <a:lnTo>
                      <a:pt x="528" y="1516"/>
                    </a:lnTo>
                    <a:lnTo>
                      <a:pt x="537" y="1146"/>
                    </a:lnTo>
                    <a:lnTo>
                      <a:pt x="537" y="935"/>
                    </a:lnTo>
                    <a:lnTo>
                      <a:pt x="591" y="776"/>
                    </a:lnTo>
                    <a:lnTo>
                      <a:pt x="625" y="565"/>
                    </a:lnTo>
                    <a:lnTo>
                      <a:pt x="678" y="406"/>
                    </a:lnTo>
                    <a:lnTo>
                      <a:pt x="476" y="476"/>
                    </a:lnTo>
                    <a:lnTo>
                      <a:pt x="528" y="203"/>
                    </a:lnTo>
                    <a:lnTo>
                      <a:pt x="370" y="353"/>
                    </a:lnTo>
                    <a:lnTo>
                      <a:pt x="255" y="0"/>
                    </a:lnTo>
                    <a:lnTo>
                      <a:pt x="194" y="389"/>
                    </a:lnTo>
                    <a:lnTo>
                      <a:pt x="79" y="256"/>
                    </a:lnTo>
                    <a:lnTo>
                      <a:pt x="87" y="503"/>
                    </a:lnTo>
                    <a:lnTo>
                      <a:pt x="0" y="468"/>
                    </a:lnTo>
                    <a:close/>
                  </a:path>
                </a:pathLst>
              </a:custGeom>
              <a:solidFill>
                <a:srgbClr val="93939E"/>
              </a:solidFill>
              <a:ln w="9525">
                <a:noFill/>
                <a:round/>
                <a:headEnd/>
                <a:tailEnd/>
              </a:ln>
            </p:spPr>
            <p:txBody>
              <a:bodyPr>
                <a:prstTxWarp prst="textNoShape">
                  <a:avLst/>
                </a:prstTxWarp>
              </a:bodyPr>
              <a:lstStyle/>
              <a:p>
                <a:endParaRPr lang="en-US"/>
              </a:p>
            </p:txBody>
          </p:sp>
          <p:sp>
            <p:nvSpPr>
              <p:cNvPr id="55456" name="Freeform 674"/>
              <p:cNvSpPr>
                <a:spLocks noChangeAspect="1"/>
              </p:cNvSpPr>
              <p:nvPr/>
            </p:nvSpPr>
            <p:spPr bwMode="auto">
              <a:xfrm>
                <a:off x="4277" y="2720"/>
                <a:ext cx="57" cy="146"/>
              </a:xfrm>
              <a:custGeom>
                <a:avLst/>
                <a:gdLst>
                  <a:gd name="T0" fmla="*/ 9 w 573"/>
                  <a:gd name="T1" fmla="*/ 475 h 1463"/>
                  <a:gd name="T2" fmla="*/ 18 w 573"/>
                  <a:gd name="T3" fmla="*/ 599 h 1463"/>
                  <a:gd name="T4" fmla="*/ 35 w 573"/>
                  <a:gd name="T5" fmla="*/ 722 h 1463"/>
                  <a:gd name="T6" fmla="*/ 45 w 573"/>
                  <a:gd name="T7" fmla="*/ 836 h 1463"/>
                  <a:gd name="T8" fmla="*/ 62 w 573"/>
                  <a:gd name="T9" fmla="*/ 960 h 1463"/>
                  <a:gd name="T10" fmla="*/ 71 w 573"/>
                  <a:gd name="T11" fmla="*/ 1057 h 1463"/>
                  <a:gd name="T12" fmla="*/ 62 w 573"/>
                  <a:gd name="T13" fmla="*/ 1137 h 1463"/>
                  <a:gd name="T14" fmla="*/ 45 w 573"/>
                  <a:gd name="T15" fmla="*/ 1216 h 1463"/>
                  <a:gd name="T16" fmla="*/ 35 w 573"/>
                  <a:gd name="T17" fmla="*/ 1287 h 1463"/>
                  <a:gd name="T18" fmla="*/ 35 w 573"/>
                  <a:gd name="T19" fmla="*/ 1348 h 1463"/>
                  <a:gd name="T20" fmla="*/ 27 w 573"/>
                  <a:gd name="T21" fmla="*/ 1410 h 1463"/>
                  <a:gd name="T22" fmla="*/ 35 w 573"/>
                  <a:gd name="T23" fmla="*/ 1436 h 1463"/>
                  <a:gd name="T24" fmla="*/ 45 w 573"/>
                  <a:gd name="T25" fmla="*/ 1463 h 1463"/>
                  <a:gd name="T26" fmla="*/ 115 w 573"/>
                  <a:gd name="T27" fmla="*/ 1453 h 1463"/>
                  <a:gd name="T28" fmla="*/ 185 w 573"/>
                  <a:gd name="T29" fmla="*/ 1445 h 1463"/>
                  <a:gd name="T30" fmla="*/ 247 w 573"/>
                  <a:gd name="T31" fmla="*/ 1436 h 1463"/>
                  <a:gd name="T32" fmla="*/ 300 w 573"/>
                  <a:gd name="T33" fmla="*/ 1427 h 1463"/>
                  <a:gd name="T34" fmla="*/ 344 w 573"/>
                  <a:gd name="T35" fmla="*/ 1418 h 1463"/>
                  <a:gd name="T36" fmla="*/ 389 w 573"/>
                  <a:gd name="T37" fmla="*/ 1418 h 1463"/>
                  <a:gd name="T38" fmla="*/ 424 w 573"/>
                  <a:gd name="T39" fmla="*/ 1427 h 1463"/>
                  <a:gd name="T40" fmla="*/ 458 w 573"/>
                  <a:gd name="T41" fmla="*/ 1445 h 1463"/>
                  <a:gd name="T42" fmla="*/ 450 w 573"/>
                  <a:gd name="T43" fmla="*/ 1383 h 1463"/>
                  <a:gd name="T44" fmla="*/ 450 w 573"/>
                  <a:gd name="T45" fmla="*/ 1330 h 1463"/>
                  <a:gd name="T46" fmla="*/ 442 w 573"/>
                  <a:gd name="T47" fmla="*/ 1251 h 1463"/>
                  <a:gd name="T48" fmla="*/ 450 w 573"/>
                  <a:gd name="T49" fmla="*/ 1127 h 1463"/>
                  <a:gd name="T50" fmla="*/ 450 w 573"/>
                  <a:gd name="T51" fmla="*/ 1013 h 1463"/>
                  <a:gd name="T52" fmla="*/ 450 w 573"/>
                  <a:gd name="T53" fmla="*/ 925 h 1463"/>
                  <a:gd name="T54" fmla="*/ 450 w 573"/>
                  <a:gd name="T55" fmla="*/ 864 h 1463"/>
                  <a:gd name="T56" fmla="*/ 450 w 573"/>
                  <a:gd name="T57" fmla="*/ 793 h 1463"/>
                  <a:gd name="T58" fmla="*/ 468 w 573"/>
                  <a:gd name="T59" fmla="*/ 749 h 1463"/>
                  <a:gd name="T60" fmla="*/ 485 w 573"/>
                  <a:gd name="T61" fmla="*/ 696 h 1463"/>
                  <a:gd name="T62" fmla="*/ 503 w 573"/>
                  <a:gd name="T63" fmla="*/ 643 h 1463"/>
                  <a:gd name="T64" fmla="*/ 511 w 573"/>
                  <a:gd name="T65" fmla="*/ 572 h 1463"/>
                  <a:gd name="T66" fmla="*/ 529 w 573"/>
                  <a:gd name="T67" fmla="*/ 502 h 1463"/>
                  <a:gd name="T68" fmla="*/ 539 w 573"/>
                  <a:gd name="T69" fmla="*/ 441 h 1463"/>
                  <a:gd name="T70" fmla="*/ 556 w 573"/>
                  <a:gd name="T71" fmla="*/ 396 h 1463"/>
                  <a:gd name="T72" fmla="*/ 573 w 573"/>
                  <a:gd name="T73" fmla="*/ 343 h 1463"/>
                  <a:gd name="T74" fmla="*/ 511 w 573"/>
                  <a:gd name="T75" fmla="*/ 370 h 1463"/>
                  <a:gd name="T76" fmla="*/ 442 w 573"/>
                  <a:gd name="T77" fmla="*/ 387 h 1463"/>
                  <a:gd name="T78" fmla="*/ 406 w 573"/>
                  <a:gd name="T79" fmla="*/ 378 h 1463"/>
                  <a:gd name="T80" fmla="*/ 424 w 573"/>
                  <a:gd name="T81" fmla="*/ 291 h 1463"/>
                  <a:gd name="T82" fmla="*/ 442 w 573"/>
                  <a:gd name="T83" fmla="*/ 202 h 1463"/>
                  <a:gd name="T84" fmla="*/ 406 w 573"/>
                  <a:gd name="T85" fmla="*/ 202 h 1463"/>
                  <a:gd name="T86" fmla="*/ 361 w 573"/>
                  <a:gd name="T87" fmla="*/ 255 h 1463"/>
                  <a:gd name="T88" fmla="*/ 309 w 573"/>
                  <a:gd name="T89" fmla="*/ 299 h 1463"/>
                  <a:gd name="T90" fmla="*/ 274 w 573"/>
                  <a:gd name="T91" fmla="*/ 184 h 1463"/>
                  <a:gd name="T92" fmla="*/ 239 w 573"/>
                  <a:gd name="T93" fmla="*/ 70 h 1463"/>
                  <a:gd name="T94" fmla="*/ 203 w 573"/>
                  <a:gd name="T95" fmla="*/ 34 h 1463"/>
                  <a:gd name="T96" fmla="*/ 185 w 573"/>
                  <a:gd name="T97" fmla="*/ 158 h 1463"/>
                  <a:gd name="T98" fmla="*/ 168 w 573"/>
                  <a:gd name="T99" fmla="*/ 281 h 1463"/>
                  <a:gd name="T100" fmla="*/ 132 w 573"/>
                  <a:gd name="T101" fmla="*/ 299 h 1463"/>
                  <a:gd name="T102" fmla="*/ 97 w 573"/>
                  <a:gd name="T103" fmla="*/ 255 h 1463"/>
                  <a:gd name="T104" fmla="*/ 62 w 573"/>
                  <a:gd name="T105" fmla="*/ 220 h 1463"/>
                  <a:gd name="T106" fmla="*/ 62 w 573"/>
                  <a:gd name="T107" fmla="*/ 299 h 1463"/>
                  <a:gd name="T108" fmla="*/ 71 w 573"/>
                  <a:gd name="T109" fmla="*/ 370 h 1463"/>
                  <a:gd name="T110" fmla="*/ 62 w 573"/>
                  <a:gd name="T111" fmla="*/ 423 h 1463"/>
                  <a:gd name="T112" fmla="*/ 35 w 573"/>
                  <a:gd name="T113" fmla="*/ 414 h 1463"/>
                  <a:gd name="T114" fmla="*/ 9 w 573"/>
                  <a:gd name="T115" fmla="*/ 396 h 1463"/>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573"/>
                  <a:gd name="T175" fmla="*/ 0 h 1463"/>
                  <a:gd name="T176" fmla="*/ 573 w 573"/>
                  <a:gd name="T177" fmla="*/ 1463 h 1463"/>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573" h="1463">
                    <a:moveTo>
                      <a:pt x="0" y="396"/>
                    </a:moveTo>
                    <a:lnTo>
                      <a:pt x="0" y="441"/>
                    </a:lnTo>
                    <a:lnTo>
                      <a:pt x="9" y="475"/>
                    </a:lnTo>
                    <a:lnTo>
                      <a:pt x="9" y="520"/>
                    </a:lnTo>
                    <a:lnTo>
                      <a:pt x="18" y="564"/>
                    </a:lnTo>
                    <a:lnTo>
                      <a:pt x="18" y="599"/>
                    </a:lnTo>
                    <a:lnTo>
                      <a:pt x="27" y="643"/>
                    </a:lnTo>
                    <a:lnTo>
                      <a:pt x="27" y="686"/>
                    </a:lnTo>
                    <a:lnTo>
                      <a:pt x="35" y="722"/>
                    </a:lnTo>
                    <a:lnTo>
                      <a:pt x="35" y="766"/>
                    </a:lnTo>
                    <a:lnTo>
                      <a:pt x="45" y="801"/>
                    </a:lnTo>
                    <a:lnTo>
                      <a:pt x="45" y="836"/>
                    </a:lnTo>
                    <a:lnTo>
                      <a:pt x="53" y="880"/>
                    </a:lnTo>
                    <a:lnTo>
                      <a:pt x="53" y="916"/>
                    </a:lnTo>
                    <a:lnTo>
                      <a:pt x="62" y="960"/>
                    </a:lnTo>
                    <a:lnTo>
                      <a:pt x="71" y="995"/>
                    </a:lnTo>
                    <a:lnTo>
                      <a:pt x="71" y="1030"/>
                    </a:lnTo>
                    <a:lnTo>
                      <a:pt x="71" y="1057"/>
                    </a:lnTo>
                    <a:lnTo>
                      <a:pt x="62" y="1083"/>
                    </a:lnTo>
                    <a:lnTo>
                      <a:pt x="62" y="1109"/>
                    </a:lnTo>
                    <a:lnTo>
                      <a:pt x="62" y="1137"/>
                    </a:lnTo>
                    <a:lnTo>
                      <a:pt x="53" y="1163"/>
                    </a:lnTo>
                    <a:lnTo>
                      <a:pt x="53" y="1190"/>
                    </a:lnTo>
                    <a:lnTo>
                      <a:pt x="45" y="1216"/>
                    </a:lnTo>
                    <a:lnTo>
                      <a:pt x="45" y="1242"/>
                    </a:lnTo>
                    <a:lnTo>
                      <a:pt x="45" y="1269"/>
                    </a:lnTo>
                    <a:lnTo>
                      <a:pt x="35" y="1287"/>
                    </a:lnTo>
                    <a:lnTo>
                      <a:pt x="35" y="1303"/>
                    </a:lnTo>
                    <a:lnTo>
                      <a:pt x="35" y="1321"/>
                    </a:lnTo>
                    <a:lnTo>
                      <a:pt x="35" y="1348"/>
                    </a:lnTo>
                    <a:lnTo>
                      <a:pt x="27" y="1366"/>
                    </a:lnTo>
                    <a:lnTo>
                      <a:pt x="27" y="1383"/>
                    </a:lnTo>
                    <a:lnTo>
                      <a:pt x="27" y="1410"/>
                    </a:lnTo>
                    <a:lnTo>
                      <a:pt x="27" y="1418"/>
                    </a:lnTo>
                    <a:lnTo>
                      <a:pt x="35" y="1427"/>
                    </a:lnTo>
                    <a:lnTo>
                      <a:pt x="35" y="1436"/>
                    </a:lnTo>
                    <a:lnTo>
                      <a:pt x="35" y="1445"/>
                    </a:lnTo>
                    <a:lnTo>
                      <a:pt x="45" y="1453"/>
                    </a:lnTo>
                    <a:lnTo>
                      <a:pt x="45" y="1463"/>
                    </a:lnTo>
                    <a:lnTo>
                      <a:pt x="71" y="1453"/>
                    </a:lnTo>
                    <a:lnTo>
                      <a:pt x="89" y="1453"/>
                    </a:lnTo>
                    <a:lnTo>
                      <a:pt x="115" y="1453"/>
                    </a:lnTo>
                    <a:lnTo>
                      <a:pt x="142" y="1453"/>
                    </a:lnTo>
                    <a:lnTo>
                      <a:pt x="159" y="1445"/>
                    </a:lnTo>
                    <a:lnTo>
                      <a:pt x="185" y="1445"/>
                    </a:lnTo>
                    <a:lnTo>
                      <a:pt x="203" y="1445"/>
                    </a:lnTo>
                    <a:lnTo>
                      <a:pt x="229" y="1445"/>
                    </a:lnTo>
                    <a:lnTo>
                      <a:pt x="247" y="1436"/>
                    </a:lnTo>
                    <a:lnTo>
                      <a:pt x="265" y="1436"/>
                    </a:lnTo>
                    <a:lnTo>
                      <a:pt x="282" y="1427"/>
                    </a:lnTo>
                    <a:lnTo>
                      <a:pt x="300" y="1427"/>
                    </a:lnTo>
                    <a:lnTo>
                      <a:pt x="309" y="1427"/>
                    </a:lnTo>
                    <a:lnTo>
                      <a:pt x="326" y="1418"/>
                    </a:lnTo>
                    <a:lnTo>
                      <a:pt x="344" y="1418"/>
                    </a:lnTo>
                    <a:lnTo>
                      <a:pt x="361" y="1418"/>
                    </a:lnTo>
                    <a:lnTo>
                      <a:pt x="379" y="1418"/>
                    </a:lnTo>
                    <a:lnTo>
                      <a:pt x="389" y="1418"/>
                    </a:lnTo>
                    <a:lnTo>
                      <a:pt x="397" y="1427"/>
                    </a:lnTo>
                    <a:lnTo>
                      <a:pt x="415" y="1427"/>
                    </a:lnTo>
                    <a:lnTo>
                      <a:pt x="424" y="1427"/>
                    </a:lnTo>
                    <a:lnTo>
                      <a:pt x="432" y="1436"/>
                    </a:lnTo>
                    <a:lnTo>
                      <a:pt x="450" y="1436"/>
                    </a:lnTo>
                    <a:lnTo>
                      <a:pt x="458" y="1445"/>
                    </a:lnTo>
                    <a:lnTo>
                      <a:pt x="458" y="1418"/>
                    </a:lnTo>
                    <a:lnTo>
                      <a:pt x="458" y="1401"/>
                    </a:lnTo>
                    <a:lnTo>
                      <a:pt x="450" y="1383"/>
                    </a:lnTo>
                    <a:lnTo>
                      <a:pt x="450" y="1366"/>
                    </a:lnTo>
                    <a:lnTo>
                      <a:pt x="450" y="1348"/>
                    </a:lnTo>
                    <a:lnTo>
                      <a:pt x="450" y="1330"/>
                    </a:lnTo>
                    <a:lnTo>
                      <a:pt x="442" y="1313"/>
                    </a:lnTo>
                    <a:lnTo>
                      <a:pt x="442" y="1287"/>
                    </a:lnTo>
                    <a:lnTo>
                      <a:pt x="442" y="1251"/>
                    </a:lnTo>
                    <a:lnTo>
                      <a:pt x="442" y="1206"/>
                    </a:lnTo>
                    <a:lnTo>
                      <a:pt x="450" y="1172"/>
                    </a:lnTo>
                    <a:lnTo>
                      <a:pt x="450" y="1127"/>
                    </a:lnTo>
                    <a:lnTo>
                      <a:pt x="450" y="1092"/>
                    </a:lnTo>
                    <a:lnTo>
                      <a:pt x="450" y="1048"/>
                    </a:lnTo>
                    <a:lnTo>
                      <a:pt x="450" y="1013"/>
                    </a:lnTo>
                    <a:lnTo>
                      <a:pt x="450" y="969"/>
                    </a:lnTo>
                    <a:lnTo>
                      <a:pt x="450" y="951"/>
                    </a:lnTo>
                    <a:lnTo>
                      <a:pt x="450" y="925"/>
                    </a:lnTo>
                    <a:lnTo>
                      <a:pt x="450" y="907"/>
                    </a:lnTo>
                    <a:lnTo>
                      <a:pt x="450" y="880"/>
                    </a:lnTo>
                    <a:lnTo>
                      <a:pt x="450" y="864"/>
                    </a:lnTo>
                    <a:lnTo>
                      <a:pt x="450" y="836"/>
                    </a:lnTo>
                    <a:lnTo>
                      <a:pt x="450" y="819"/>
                    </a:lnTo>
                    <a:lnTo>
                      <a:pt x="450" y="793"/>
                    </a:lnTo>
                    <a:lnTo>
                      <a:pt x="458" y="775"/>
                    </a:lnTo>
                    <a:lnTo>
                      <a:pt x="458" y="757"/>
                    </a:lnTo>
                    <a:lnTo>
                      <a:pt x="468" y="749"/>
                    </a:lnTo>
                    <a:lnTo>
                      <a:pt x="476" y="731"/>
                    </a:lnTo>
                    <a:lnTo>
                      <a:pt x="476" y="714"/>
                    </a:lnTo>
                    <a:lnTo>
                      <a:pt x="485" y="696"/>
                    </a:lnTo>
                    <a:lnTo>
                      <a:pt x="494" y="678"/>
                    </a:lnTo>
                    <a:lnTo>
                      <a:pt x="494" y="660"/>
                    </a:lnTo>
                    <a:lnTo>
                      <a:pt x="503" y="643"/>
                    </a:lnTo>
                    <a:lnTo>
                      <a:pt x="503" y="617"/>
                    </a:lnTo>
                    <a:lnTo>
                      <a:pt x="511" y="590"/>
                    </a:lnTo>
                    <a:lnTo>
                      <a:pt x="511" y="572"/>
                    </a:lnTo>
                    <a:lnTo>
                      <a:pt x="521" y="546"/>
                    </a:lnTo>
                    <a:lnTo>
                      <a:pt x="521" y="520"/>
                    </a:lnTo>
                    <a:lnTo>
                      <a:pt x="529" y="502"/>
                    </a:lnTo>
                    <a:lnTo>
                      <a:pt x="529" y="475"/>
                    </a:lnTo>
                    <a:lnTo>
                      <a:pt x="539" y="457"/>
                    </a:lnTo>
                    <a:lnTo>
                      <a:pt x="539" y="441"/>
                    </a:lnTo>
                    <a:lnTo>
                      <a:pt x="547" y="423"/>
                    </a:lnTo>
                    <a:lnTo>
                      <a:pt x="556" y="414"/>
                    </a:lnTo>
                    <a:lnTo>
                      <a:pt x="556" y="396"/>
                    </a:lnTo>
                    <a:lnTo>
                      <a:pt x="565" y="378"/>
                    </a:lnTo>
                    <a:lnTo>
                      <a:pt x="573" y="360"/>
                    </a:lnTo>
                    <a:lnTo>
                      <a:pt x="573" y="343"/>
                    </a:lnTo>
                    <a:lnTo>
                      <a:pt x="556" y="352"/>
                    </a:lnTo>
                    <a:lnTo>
                      <a:pt x="529" y="360"/>
                    </a:lnTo>
                    <a:lnTo>
                      <a:pt x="511" y="370"/>
                    </a:lnTo>
                    <a:lnTo>
                      <a:pt x="485" y="370"/>
                    </a:lnTo>
                    <a:lnTo>
                      <a:pt x="468" y="378"/>
                    </a:lnTo>
                    <a:lnTo>
                      <a:pt x="442" y="387"/>
                    </a:lnTo>
                    <a:lnTo>
                      <a:pt x="424" y="396"/>
                    </a:lnTo>
                    <a:lnTo>
                      <a:pt x="397" y="405"/>
                    </a:lnTo>
                    <a:lnTo>
                      <a:pt x="406" y="378"/>
                    </a:lnTo>
                    <a:lnTo>
                      <a:pt x="406" y="343"/>
                    </a:lnTo>
                    <a:lnTo>
                      <a:pt x="415" y="317"/>
                    </a:lnTo>
                    <a:lnTo>
                      <a:pt x="424" y="291"/>
                    </a:lnTo>
                    <a:lnTo>
                      <a:pt x="424" y="263"/>
                    </a:lnTo>
                    <a:lnTo>
                      <a:pt x="432" y="228"/>
                    </a:lnTo>
                    <a:lnTo>
                      <a:pt x="442" y="202"/>
                    </a:lnTo>
                    <a:lnTo>
                      <a:pt x="442" y="176"/>
                    </a:lnTo>
                    <a:lnTo>
                      <a:pt x="424" y="194"/>
                    </a:lnTo>
                    <a:lnTo>
                      <a:pt x="406" y="202"/>
                    </a:lnTo>
                    <a:lnTo>
                      <a:pt x="397" y="220"/>
                    </a:lnTo>
                    <a:lnTo>
                      <a:pt x="379" y="237"/>
                    </a:lnTo>
                    <a:lnTo>
                      <a:pt x="361" y="255"/>
                    </a:lnTo>
                    <a:lnTo>
                      <a:pt x="344" y="263"/>
                    </a:lnTo>
                    <a:lnTo>
                      <a:pt x="326" y="281"/>
                    </a:lnTo>
                    <a:lnTo>
                      <a:pt x="309" y="299"/>
                    </a:lnTo>
                    <a:lnTo>
                      <a:pt x="300" y="263"/>
                    </a:lnTo>
                    <a:lnTo>
                      <a:pt x="282" y="220"/>
                    </a:lnTo>
                    <a:lnTo>
                      <a:pt x="274" y="184"/>
                    </a:lnTo>
                    <a:lnTo>
                      <a:pt x="265" y="149"/>
                    </a:lnTo>
                    <a:lnTo>
                      <a:pt x="247" y="115"/>
                    </a:lnTo>
                    <a:lnTo>
                      <a:pt x="239" y="70"/>
                    </a:lnTo>
                    <a:lnTo>
                      <a:pt x="221" y="34"/>
                    </a:lnTo>
                    <a:lnTo>
                      <a:pt x="211" y="0"/>
                    </a:lnTo>
                    <a:lnTo>
                      <a:pt x="203" y="34"/>
                    </a:lnTo>
                    <a:lnTo>
                      <a:pt x="203" y="79"/>
                    </a:lnTo>
                    <a:lnTo>
                      <a:pt x="195" y="123"/>
                    </a:lnTo>
                    <a:lnTo>
                      <a:pt x="185" y="158"/>
                    </a:lnTo>
                    <a:lnTo>
                      <a:pt x="177" y="202"/>
                    </a:lnTo>
                    <a:lnTo>
                      <a:pt x="177" y="246"/>
                    </a:lnTo>
                    <a:lnTo>
                      <a:pt x="168" y="281"/>
                    </a:lnTo>
                    <a:lnTo>
                      <a:pt x="159" y="326"/>
                    </a:lnTo>
                    <a:lnTo>
                      <a:pt x="150" y="308"/>
                    </a:lnTo>
                    <a:lnTo>
                      <a:pt x="132" y="299"/>
                    </a:lnTo>
                    <a:lnTo>
                      <a:pt x="124" y="281"/>
                    </a:lnTo>
                    <a:lnTo>
                      <a:pt x="115" y="273"/>
                    </a:lnTo>
                    <a:lnTo>
                      <a:pt x="97" y="255"/>
                    </a:lnTo>
                    <a:lnTo>
                      <a:pt x="89" y="246"/>
                    </a:lnTo>
                    <a:lnTo>
                      <a:pt x="71" y="228"/>
                    </a:lnTo>
                    <a:lnTo>
                      <a:pt x="62" y="220"/>
                    </a:lnTo>
                    <a:lnTo>
                      <a:pt x="62" y="246"/>
                    </a:lnTo>
                    <a:lnTo>
                      <a:pt x="62" y="273"/>
                    </a:lnTo>
                    <a:lnTo>
                      <a:pt x="62" y="299"/>
                    </a:lnTo>
                    <a:lnTo>
                      <a:pt x="71" y="317"/>
                    </a:lnTo>
                    <a:lnTo>
                      <a:pt x="71" y="343"/>
                    </a:lnTo>
                    <a:lnTo>
                      <a:pt x="71" y="370"/>
                    </a:lnTo>
                    <a:lnTo>
                      <a:pt x="71" y="396"/>
                    </a:lnTo>
                    <a:lnTo>
                      <a:pt x="71" y="423"/>
                    </a:lnTo>
                    <a:lnTo>
                      <a:pt x="62" y="423"/>
                    </a:lnTo>
                    <a:lnTo>
                      <a:pt x="53" y="414"/>
                    </a:lnTo>
                    <a:lnTo>
                      <a:pt x="45" y="414"/>
                    </a:lnTo>
                    <a:lnTo>
                      <a:pt x="35" y="414"/>
                    </a:lnTo>
                    <a:lnTo>
                      <a:pt x="27" y="405"/>
                    </a:lnTo>
                    <a:lnTo>
                      <a:pt x="18" y="405"/>
                    </a:lnTo>
                    <a:lnTo>
                      <a:pt x="9" y="396"/>
                    </a:lnTo>
                    <a:lnTo>
                      <a:pt x="0" y="396"/>
                    </a:lnTo>
                    <a:close/>
                  </a:path>
                </a:pathLst>
              </a:custGeom>
              <a:solidFill>
                <a:srgbClr val="9999A4"/>
              </a:solidFill>
              <a:ln w="9525">
                <a:noFill/>
                <a:round/>
                <a:headEnd/>
                <a:tailEnd/>
              </a:ln>
            </p:spPr>
            <p:txBody>
              <a:bodyPr>
                <a:prstTxWarp prst="textNoShape">
                  <a:avLst/>
                </a:prstTxWarp>
              </a:bodyPr>
              <a:lstStyle/>
              <a:p>
                <a:endParaRPr lang="en-US"/>
              </a:p>
            </p:txBody>
          </p:sp>
          <p:sp>
            <p:nvSpPr>
              <p:cNvPr id="55457" name="Freeform 675"/>
              <p:cNvSpPr>
                <a:spLocks noChangeAspect="1"/>
              </p:cNvSpPr>
              <p:nvPr/>
            </p:nvSpPr>
            <p:spPr bwMode="auto">
              <a:xfrm>
                <a:off x="4281" y="2739"/>
                <a:ext cx="48" cy="120"/>
              </a:xfrm>
              <a:custGeom>
                <a:avLst/>
                <a:gdLst>
                  <a:gd name="T0" fmla="*/ 8 w 476"/>
                  <a:gd name="T1" fmla="*/ 396 h 1198"/>
                  <a:gd name="T2" fmla="*/ 26 w 476"/>
                  <a:gd name="T3" fmla="*/ 492 h 1198"/>
                  <a:gd name="T4" fmla="*/ 35 w 476"/>
                  <a:gd name="T5" fmla="*/ 599 h 1198"/>
                  <a:gd name="T6" fmla="*/ 44 w 476"/>
                  <a:gd name="T7" fmla="*/ 686 h 1198"/>
                  <a:gd name="T8" fmla="*/ 52 w 476"/>
                  <a:gd name="T9" fmla="*/ 784 h 1198"/>
                  <a:gd name="T10" fmla="*/ 61 w 476"/>
                  <a:gd name="T11" fmla="*/ 872 h 1198"/>
                  <a:gd name="T12" fmla="*/ 52 w 476"/>
                  <a:gd name="T13" fmla="*/ 933 h 1198"/>
                  <a:gd name="T14" fmla="*/ 44 w 476"/>
                  <a:gd name="T15" fmla="*/ 1004 h 1198"/>
                  <a:gd name="T16" fmla="*/ 35 w 476"/>
                  <a:gd name="T17" fmla="*/ 1057 h 1198"/>
                  <a:gd name="T18" fmla="*/ 35 w 476"/>
                  <a:gd name="T19" fmla="*/ 1109 h 1198"/>
                  <a:gd name="T20" fmla="*/ 26 w 476"/>
                  <a:gd name="T21" fmla="*/ 1154 h 1198"/>
                  <a:gd name="T22" fmla="*/ 35 w 476"/>
                  <a:gd name="T23" fmla="*/ 1172 h 1198"/>
                  <a:gd name="T24" fmla="*/ 35 w 476"/>
                  <a:gd name="T25" fmla="*/ 1198 h 1198"/>
                  <a:gd name="T26" fmla="*/ 79 w 476"/>
                  <a:gd name="T27" fmla="*/ 1198 h 1198"/>
                  <a:gd name="T28" fmla="*/ 132 w 476"/>
                  <a:gd name="T29" fmla="*/ 1189 h 1198"/>
                  <a:gd name="T30" fmla="*/ 194 w 476"/>
                  <a:gd name="T31" fmla="*/ 1189 h 1198"/>
                  <a:gd name="T32" fmla="*/ 237 w 476"/>
                  <a:gd name="T33" fmla="*/ 1180 h 1198"/>
                  <a:gd name="T34" fmla="*/ 273 w 476"/>
                  <a:gd name="T35" fmla="*/ 1172 h 1198"/>
                  <a:gd name="T36" fmla="*/ 316 w 476"/>
                  <a:gd name="T37" fmla="*/ 1162 h 1198"/>
                  <a:gd name="T38" fmla="*/ 344 w 476"/>
                  <a:gd name="T39" fmla="*/ 1172 h 1198"/>
                  <a:gd name="T40" fmla="*/ 370 w 476"/>
                  <a:gd name="T41" fmla="*/ 1180 h 1198"/>
                  <a:gd name="T42" fmla="*/ 379 w 476"/>
                  <a:gd name="T43" fmla="*/ 1154 h 1198"/>
                  <a:gd name="T44" fmla="*/ 370 w 476"/>
                  <a:gd name="T45" fmla="*/ 1109 h 1198"/>
                  <a:gd name="T46" fmla="*/ 370 w 476"/>
                  <a:gd name="T47" fmla="*/ 1065 h 1198"/>
                  <a:gd name="T48" fmla="*/ 370 w 476"/>
                  <a:gd name="T49" fmla="*/ 960 h 1198"/>
                  <a:gd name="T50" fmla="*/ 370 w 476"/>
                  <a:gd name="T51" fmla="*/ 863 h 1198"/>
                  <a:gd name="T52" fmla="*/ 379 w 476"/>
                  <a:gd name="T53" fmla="*/ 784 h 1198"/>
                  <a:gd name="T54" fmla="*/ 379 w 476"/>
                  <a:gd name="T55" fmla="*/ 722 h 1198"/>
                  <a:gd name="T56" fmla="*/ 379 w 476"/>
                  <a:gd name="T57" fmla="*/ 670 h 1198"/>
                  <a:gd name="T58" fmla="*/ 387 w 476"/>
                  <a:gd name="T59" fmla="*/ 625 h 1198"/>
                  <a:gd name="T60" fmla="*/ 397 w 476"/>
                  <a:gd name="T61" fmla="*/ 581 h 1198"/>
                  <a:gd name="T62" fmla="*/ 413 w 476"/>
                  <a:gd name="T63" fmla="*/ 546 h 1198"/>
                  <a:gd name="T64" fmla="*/ 423 w 476"/>
                  <a:gd name="T65" fmla="*/ 484 h 1198"/>
                  <a:gd name="T66" fmla="*/ 431 w 476"/>
                  <a:gd name="T67" fmla="*/ 431 h 1198"/>
                  <a:gd name="T68" fmla="*/ 449 w 476"/>
                  <a:gd name="T69" fmla="*/ 378 h 1198"/>
                  <a:gd name="T70" fmla="*/ 458 w 476"/>
                  <a:gd name="T71" fmla="*/ 334 h 1198"/>
                  <a:gd name="T72" fmla="*/ 476 w 476"/>
                  <a:gd name="T73" fmla="*/ 299 h 1198"/>
                  <a:gd name="T74" fmla="*/ 440 w 476"/>
                  <a:gd name="T75" fmla="*/ 290 h 1198"/>
                  <a:gd name="T76" fmla="*/ 387 w 476"/>
                  <a:gd name="T77" fmla="*/ 316 h 1198"/>
                  <a:gd name="T78" fmla="*/ 334 w 476"/>
                  <a:gd name="T79" fmla="*/ 334 h 1198"/>
                  <a:gd name="T80" fmla="*/ 344 w 476"/>
                  <a:gd name="T81" fmla="*/ 263 h 1198"/>
                  <a:gd name="T82" fmla="*/ 361 w 476"/>
                  <a:gd name="T83" fmla="*/ 193 h 1198"/>
                  <a:gd name="T84" fmla="*/ 352 w 476"/>
                  <a:gd name="T85" fmla="*/ 158 h 1198"/>
                  <a:gd name="T86" fmla="*/ 316 w 476"/>
                  <a:gd name="T87" fmla="*/ 193 h 1198"/>
                  <a:gd name="T88" fmla="*/ 273 w 476"/>
                  <a:gd name="T89" fmla="*/ 229 h 1198"/>
                  <a:gd name="T90" fmla="*/ 237 w 476"/>
                  <a:gd name="T91" fmla="*/ 184 h 1198"/>
                  <a:gd name="T92" fmla="*/ 211 w 476"/>
                  <a:gd name="T93" fmla="*/ 87 h 1198"/>
                  <a:gd name="T94" fmla="*/ 176 w 476"/>
                  <a:gd name="T95" fmla="*/ 0 h 1198"/>
                  <a:gd name="T96" fmla="*/ 158 w 476"/>
                  <a:gd name="T97" fmla="*/ 97 h 1198"/>
                  <a:gd name="T98" fmla="*/ 150 w 476"/>
                  <a:gd name="T99" fmla="*/ 202 h 1198"/>
                  <a:gd name="T100" fmla="*/ 123 w 476"/>
                  <a:gd name="T101" fmla="*/ 255 h 1198"/>
                  <a:gd name="T102" fmla="*/ 97 w 476"/>
                  <a:gd name="T103" fmla="*/ 220 h 1198"/>
                  <a:gd name="T104" fmla="*/ 61 w 476"/>
                  <a:gd name="T105" fmla="*/ 193 h 1198"/>
                  <a:gd name="T106" fmla="*/ 52 w 476"/>
                  <a:gd name="T107" fmla="*/ 220 h 1198"/>
                  <a:gd name="T108" fmla="*/ 61 w 476"/>
                  <a:gd name="T109" fmla="*/ 281 h 1198"/>
                  <a:gd name="T110" fmla="*/ 61 w 476"/>
                  <a:gd name="T111" fmla="*/ 343 h 1198"/>
                  <a:gd name="T112" fmla="*/ 35 w 476"/>
                  <a:gd name="T113" fmla="*/ 334 h 1198"/>
                  <a:gd name="T114" fmla="*/ 8 w 476"/>
                  <a:gd name="T115" fmla="*/ 326 h 1198"/>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476"/>
                  <a:gd name="T175" fmla="*/ 0 h 1198"/>
                  <a:gd name="T176" fmla="*/ 476 w 476"/>
                  <a:gd name="T177" fmla="*/ 1198 h 1198"/>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476" h="1198">
                    <a:moveTo>
                      <a:pt x="0" y="326"/>
                    </a:moveTo>
                    <a:lnTo>
                      <a:pt x="8" y="360"/>
                    </a:lnTo>
                    <a:lnTo>
                      <a:pt x="8" y="396"/>
                    </a:lnTo>
                    <a:lnTo>
                      <a:pt x="17" y="423"/>
                    </a:lnTo>
                    <a:lnTo>
                      <a:pt x="17" y="458"/>
                    </a:lnTo>
                    <a:lnTo>
                      <a:pt x="26" y="492"/>
                    </a:lnTo>
                    <a:lnTo>
                      <a:pt x="26" y="528"/>
                    </a:lnTo>
                    <a:lnTo>
                      <a:pt x="26" y="563"/>
                    </a:lnTo>
                    <a:lnTo>
                      <a:pt x="35" y="599"/>
                    </a:lnTo>
                    <a:lnTo>
                      <a:pt x="35" y="625"/>
                    </a:lnTo>
                    <a:lnTo>
                      <a:pt x="44" y="660"/>
                    </a:lnTo>
                    <a:lnTo>
                      <a:pt x="44" y="686"/>
                    </a:lnTo>
                    <a:lnTo>
                      <a:pt x="44" y="722"/>
                    </a:lnTo>
                    <a:lnTo>
                      <a:pt x="52" y="757"/>
                    </a:lnTo>
                    <a:lnTo>
                      <a:pt x="52" y="784"/>
                    </a:lnTo>
                    <a:lnTo>
                      <a:pt x="61" y="819"/>
                    </a:lnTo>
                    <a:lnTo>
                      <a:pt x="61" y="854"/>
                    </a:lnTo>
                    <a:lnTo>
                      <a:pt x="61" y="872"/>
                    </a:lnTo>
                    <a:lnTo>
                      <a:pt x="52" y="898"/>
                    </a:lnTo>
                    <a:lnTo>
                      <a:pt x="52" y="915"/>
                    </a:lnTo>
                    <a:lnTo>
                      <a:pt x="52" y="933"/>
                    </a:lnTo>
                    <a:lnTo>
                      <a:pt x="52" y="960"/>
                    </a:lnTo>
                    <a:lnTo>
                      <a:pt x="44" y="978"/>
                    </a:lnTo>
                    <a:lnTo>
                      <a:pt x="44" y="1004"/>
                    </a:lnTo>
                    <a:lnTo>
                      <a:pt x="44" y="1022"/>
                    </a:lnTo>
                    <a:lnTo>
                      <a:pt x="35" y="1039"/>
                    </a:lnTo>
                    <a:lnTo>
                      <a:pt x="35" y="1057"/>
                    </a:lnTo>
                    <a:lnTo>
                      <a:pt x="35" y="1075"/>
                    </a:lnTo>
                    <a:lnTo>
                      <a:pt x="35" y="1093"/>
                    </a:lnTo>
                    <a:lnTo>
                      <a:pt x="35" y="1109"/>
                    </a:lnTo>
                    <a:lnTo>
                      <a:pt x="26" y="1127"/>
                    </a:lnTo>
                    <a:lnTo>
                      <a:pt x="26" y="1136"/>
                    </a:lnTo>
                    <a:lnTo>
                      <a:pt x="26" y="1154"/>
                    </a:lnTo>
                    <a:lnTo>
                      <a:pt x="26" y="1162"/>
                    </a:lnTo>
                    <a:lnTo>
                      <a:pt x="26" y="1172"/>
                    </a:lnTo>
                    <a:lnTo>
                      <a:pt x="35" y="1172"/>
                    </a:lnTo>
                    <a:lnTo>
                      <a:pt x="35" y="1180"/>
                    </a:lnTo>
                    <a:lnTo>
                      <a:pt x="35" y="1189"/>
                    </a:lnTo>
                    <a:lnTo>
                      <a:pt x="35" y="1198"/>
                    </a:lnTo>
                    <a:lnTo>
                      <a:pt x="44" y="1198"/>
                    </a:lnTo>
                    <a:lnTo>
                      <a:pt x="61" y="1198"/>
                    </a:lnTo>
                    <a:lnTo>
                      <a:pt x="79" y="1198"/>
                    </a:lnTo>
                    <a:lnTo>
                      <a:pt x="97" y="1198"/>
                    </a:lnTo>
                    <a:lnTo>
                      <a:pt x="114" y="1189"/>
                    </a:lnTo>
                    <a:lnTo>
                      <a:pt x="132" y="1189"/>
                    </a:lnTo>
                    <a:lnTo>
                      <a:pt x="158" y="1189"/>
                    </a:lnTo>
                    <a:lnTo>
                      <a:pt x="176" y="1189"/>
                    </a:lnTo>
                    <a:lnTo>
                      <a:pt x="194" y="1189"/>
                    </a:lnTo>
                    <a:lnTo>
                      <a:pt x="211" y="1180"/>
                    </a:lnTo>
                    <a:lnTo>
                      <a:pt x="220" y="1180"/>
                    </a:lnTo>
                    <a:lnTo>
                      <a:pt x="237" y="1180"/>
                    </a:lnTo>
                    <a:lnTo>
                      <a:pt x="247" y="1172"/>
                    </a:lnTo>
                    <a:lnTo>
                      <a:pt x="264" y="1172"/>
                    </a:lnTo>
                    <a:lnTo>
                      <a:pt x="273" y="1172"/>
                    </a:lnTo>
                    <a:lnTo>
                      <a:pt x="290" y="1162"/>
                    </a:lnTo>
                    <a:lnTo>
                      <a:pt x="299" y="1162"/>
                    </a:lnTo>
                    <a:lnTo>
                      <a:pt x="316" y="1162"/>
                    </a:lnTo>
                    <a:lnTo>
                      <a:pt x="326" y="1172"/>
                    </a:lnTo>
                    <a:lnTo>
                      <a:pt x="334" y="1172"/>
                    </a:lnTo>
                    <a:lnTo>
                      <a:pt x="344" y="1172"/>
                    </a:lnTo>
                    <a:lnTo>
                      <a:pt x="352" y="1180"/>
                    </a:lnTo>
                    <a:lnTo>
                      <a:pt x="361" y="1180"/>
                    </a:lnTo>
                    <a:lnTo>
                      <a:pt x="370" y="1180"/>
                    </a:lnTo>
                    <a:lnTo>
                      <a:pt x="379" y="1189"/>
                    </a:lnTo>
                    <a:lnTo>
                      <a:pt x="379" y="1172"/>
                    </a:lnTo>
                    <a:lnTo>
                      <a:pt x="379" y="1154"/>
                    </a:lnTo>
                    <a:lnTo>
                      <a:pt x="379" y="1136"/>
                    </a:lnTo>
                    <a:lnTo>
                      <a:pt x="379" y="1127"/>
                    </a:lnTo>
                    <a:lnTo>
                      <a:pt x="370" y="1109"/>
                    </a:lnTo>
                    <a:lnTo>
                      <a:pt x="370" y="1093"/>
                    </a:lnTo>
                    <a:lnTo>
                      <a:pt x="370" y="1075"/>
                    </a:lnTo>
                    <a:lnTo>
                      <a:pt x="370" y="1065"/>
                    </a:lnTo>
                    <a:lnTo>
                      <a:pt x="370" y="1030"/>
                    </a:lnTo>
                    <a:lnTo>
                      <a:pt x="370" y="996"/>
                    </a:lnTo>
                    <a:lnTo>
                      <a:pt x="370" y="960"/>
                    </a:lnTo>
                    <a:lnTo>
                      <a:pt x="370" y="933"/>
                    </a:lnTo>
                    <a:lnTo>
                      <a:pt x="370" y="898"/>
                    </a:lnTo>
                    <a:lnTo>
                      <a:pt x="370" y="863"/>
                    </a:lnTo>
                    <a:lnTo>
                      <a:pt x="379" y="828"/>
                    </a:lnTo>
                    <a:lnTo>
                      <a:pt x="379" y="801"/>
                    </a:lnTo>
                    <a:lnTo>
                      <a:pt x="379" y="784"/>
                    </a:lnTo>
                    <a:lnTo>
                      <a:pt x="379" y="766"/>
                    </a:lnTo>
                    <a:lnTo>
                      <a:pt x="379" y="749"/>
                    </a:lnTo>
                    <a:lnTo>
                      <a:pt x="379" y="722"/>
                    </a:lnTo>
                    <a:lnTo>
                      <a:pt x="379" y="704"/>
                    </a:lnTo>
                    <a:lnTo>
                      <a:pt x="379" y="686"/>
                    </a:lnTo>
                    <a:lnTo>
                      <a:pt x="379" y="670"/>
                    </a:lnTo>
                    <a:lnTo>
                      <a:pt x="379" y="652"/>
                    </a:lnTo>
                    <a:lnTo>
                      <a:pt x="379" y="642"/>
                    </a:lnTo>
                    <a:lnTo>
                      <a:pt x="387" y="625"/>
                    </a:lnTo>
                    <a:lnTo>
                      <a:pt x="387" y="616"/>
                    </a:lnTo>
                    <a:lnTo>
                      <a:pt x="397" y="599"/>
                    </a:lnTo>
                    <a:lnTo>
                      <a:pt x="397" y="581"/>
                    </a:lnTo>
                    <a:lnTo>
                      <a:pt x="405" y="572"/>
                    </a:lnTo>
                    <a:lnTo>
                      <a:pt x="405" y="555"/>
                    </a:lnTo>
                    <a:lnTo>
                      <a:pt x="413" y="546"/>
                    </a:lnTo>
                    <a:lnTo>
                      <a:pt x="413" y="528"/>
                    </a:lnTo>
                    <a:lnTo>
                      <a:pt x="423" y="502"/>
                    </a:lnTo>
                    <a:lnTo>
                      <a:pt x="423" y="484"/>
                    </a:lnTo>
                    <a:lnTo>
                      <a:pt x="423" y="466"/>
                    </a:lnTo>
                    <a:lnTo>
                      <a:pt x="431" y="449"/>
                    </a:lnTo>
                    <a:lnTo>
                      <a:pt x="431" y="431"/>
                    </a:lnTo>
                    <a:lnTo>
                      <a:pt x="440" y="413"/>
                    </a:lnTo>
                    <a:lnTo>
                      <a:pt x="440" y="387"/>
                    </a:lnTo>
                    <a:lnTo>
                      <a:pt x="449" y="378"/>
                    </a:lnTo>
                    <a:lnTo>
                      <a:pt x="449" y="360"/>
                    </a:lnTo>
                    <a:lnTo>
                      <a:pt x="458" y="352"/>
                    </a:lnTo>
                    <a:lnTo>
                      <a:pt x="458" y="334"/>
                    </a:lnTo>
                    <a:lnTo>
                      <a:pt x="466" y="326"/>
                    </a:lnTo>
                    <a:lnTo>
                      <a:pt x="466" y="308"/>
                    </a:lnTo>
                    <a:lnTo>
                      <a:pt x="476" y="299"/>
                    </a:lnTo>
                    <a:lnTo>
                      <a:pt x="476" y="281"/>
                    </a:lnTo>
                    <a:lnTo>
                      <a:pt x="458" y="290"/>
                    </a:lnTo>
                    <a:lnTo>
                      <a:pt x="440" y="290"/>
                    </a:lnTo>
                    <a:lnTo>
                      <a:pt x="423" y="299"/>
                    </a:lnTo>
                    <a:lnTo>
                      <a:pt x="405" y="308"/>
                    </a:lnTo>
                    <a:lnTo>
                      <a:pt x="387" y="316"/>
                    </a:lnTo>
                    <a:lnTo>
                      <a:pt x="370" y="316"/>
                    </a:lnTo>
                    <a:lnTo>
                      <a:pt x="352" y="326"/>
                    </a:lnTo>
                    <a:lnTo>
                      <a:pt x="334" y="334"/>
                    </a:lnTo>
                    <a:lnTo>
                      <a:pt x="334" y="308"/>
                    </a:lnTo>
                    <a:lnTo>
                      <a:pt x="344" y="281"/>
                    </a:lnTo>
                    <a:lnTo>
                      <a:pt x="344" y="263"/>
                    </a:lnTo>
                    <a:lnTo>
                      <a:pt x="352" y="237"/>
                    </a:lnTo>
                    <a:lnTo>
                      <a:pt x="352" y="211"/>
                    </a:lnTo>
                    <a:lnTo>
                      <a:pt x="361" y="193"/>
                    </a:lnTo>
                    <a:lnTo>
                      <a:pt x="361" y="166"/>
                    </a:lnTo>
                    <a:lnTo>
                      <a:pt x="370" y="140"/>
                    </a:lnTo>
                    <a:lnTo>
                      <a:pt x="352" y="158"/>
                    </a:lnTo>
                    <a:lnTo>
                      <a:pt x="344" y="166"/>
                    </a:lnTo>
                    <a:lnTo>
                      <a:pt x="326" y="184"/>
                    </a:lnTo>
                    <a:lnTo>
                      <a:pt x="316" y="193"/>
                    </a:lnTo>
                    <a:lnTo>
                      <a:pt x="299" y="211"/>
                    </a:lnTo>
                    <a:lnTo>
                      <a:pt x="290" y="220"/>
                    </a:lnTo>
                    <a:lnTo>
                      <a:pt x="273" y="229"/>
                    </a:lnTo>
                    <a:lnTo>
                      <a:pt x="255" y="247"/>
                    </a:lnTo>
                    <a:lnTo>
                      <a:pt x="247" y="211"/>
                    </a:lnTo>
                    <a:lnTo>
                      <a:pt x="237" y="184"/>
                    </a:lnTo>
                    <a:lnTo>
                      <a:pt x="229" y="149"/>
                    </a:lnTo>
                    <a:lnTo>
                      <a:pt x="220" y="123"/>
                    </a:lnTo>
                    <a:lnTo>
                      <a:pt x="211" y="87"/>
                    </a:lnTo>
                    <a:lnTo>
                      <a:pt x="202" y="61"/>
                    </a:lnTo>
                    <a:lnTo>
                      <a:pt x="184" y="26"/>
                    </a:lnTo>
                    <a:lnTo>
                      <a:pt x="176" y="0"/>
                    </a:lnTo>
                    <a:lnTo>
                      <a:pt x="176" y="34"/>
                    </a:lnTo>
                    <a:lnTo>
                      <a:pt x="166" y="61"/>
                    </a:lnTo>
                    <a:lnTo>
                      <a:pt x="158" y="97"/>
                    </a:lnTo>
                    <a:lnTo>
                      <a:pt x="158" y="132"/>
                    </a:lnTo>
                    <a:lnTo>
                      <a:pt x="150" y="166"/>
                    </a:lnTo>
                    <a:lnTo>
                      <a:pt x="150" y="202"/>
                    </a:lnTo>
                    <a:lnTo>
                      <a:pt x="140" y="237"/>
                    </a:lnTo>
                    <a:lnTo>
                      <a:pt x="132" y="263"/>
                    </a:lnTo>
                    <a:lnTo>
                      <a:pt x="123" y="255"/>
                    </a:lnTo>
                    <a:lnTo>
                      <a:pt x="114" y="247"/>
                    </a:lnTo>
                    <a:lnTo>
                      <a:pt x="105" y="237"/>
                    </a:lnTo>
                    <a:lnTo>
                      <a:pt x="97" y="220"/>
                    </a:lnTo>
                    <a:lnTo>
                      <a:pt x="87" y="211"/>
                    </a:lnTo>
                    <a:lnTo>
                      <a:pt x="79" y="202"/>
                    </a:lnTo>
                    <a:lnTo>
                      <a:pt x="61" y="193"/>
                    </a:lnTo>
                    <a:lnTo>
                      <a:pt x="52" y="176"/>
                    </a:lnTo>
                    <a:lnTo>
                      <a:pt x="52" y="202"/>
                    </a:lnTo>
                    <a:lnTo>
                      <a:pt x="52" y="220"/>
                    </a:lnTo>
                    <a:lnTo>
                      <a:pt x="61" y="247"/>
                    </a:lnTo>
                    <a:lnTo>
                      <a:pt x="61" y="263"/>
                    </a:lnTo>
                    <a:lnTo>
                      <a:pt x="61" y="281"/>
                    </a:lnTo>
                    <a:lnTo>
                      <a:pt x="61" y="308"/>
                    </a:lnTo>
                    <a:lnTo>
                      <a:pt x="61" y="326"/>
                    </a:lnTo>
                    <a:lnTo>
                      <a:pt x="61" y="343"/>
                    </a:lnTo>
                    <a:lnTo>
                      <a:pt x="52" y="343"/>
                    </a:lnTo>
                    <a:lnTo>
                      <a:pt x="44" y="343"/>
                    </a:lnTo>
                    <a:lnTo>
                      <a:pt x="35" y="334"/>
                    </a:lnTo>
                    <a:lnTo>
                      <a:pt x="26" y="334"/>
                    </a:lnTo>
                    <a:lnTo>
                      <a:pt x="17" y="334"/>
                    </a:lnTo>
                    <a:lnTo>
                      <a:pt x="8" y="326"/>
                    </a:lnTo>
                    <a:lnTo>
                      <a:pt x="0" y="326"/>
                    </a:lnTo>
                    <a:close/>
                  </a:path>
                </a:pathLst>
              </a:custGeom>
              <a:solidFill>
                <a:srgbClr val="9F9FAA"/>
              </a:solidFill>
              <a:ln w="9525">
                <a:noFill/>
                <a:round/>
                <a:headEnd/>
                <a:tailEnd/>
              </a:ln>
            </p:spPr>
            <p:txBody>
              <a:bodyPr>
                <a:prstTxWarp prst="textNoShape">
                  <a:avLst/>
                </a:prstTxWarp>
              </a:bodyPr>
              <a:lstStyle/>
              <a:p>
                <a:endParaRPr lang="en-US"/>
              </a:p>
            </p:txBody>
          </p:sp>
          <p:sp>
            <p:nvSpPr>
              <p:cNvPr id="55458" name="Freeform 676"/>
              <p:cNvSpPr>
                <a:spLocks noChangeAspect="1"/>
              </p:cNvSpPr>
              <p:nvPr/>
            </p:nvSpPr>
            <p:spPr bwMode="auto">
              <a:xfrm>
                <a:off x="4287" y="2759"/>
                <a:ext cx="37" cy="94"/>
              </a:xfrm>
              <a:custGeom>
                <a:avLst/>
                <a:gdLst>
                  <a:gd name="T0" fmla="*/ 9 w 371"/>
                  <a:gd name="T1" fmla="*/ 309 h 943"/>
                  <a:gd name="T2" fmla="*/ 18 w 371"/>
                  <a:gd name="T3" fmla="*/ 388 h 943"/>
                  <a:gd name="T4" fmla="*/ 27 w 371"/>
                  <a:gd name="T5" fmla="*/ 467 h 943"/>
                  <a:gd name="T6" fmla="*/ 35 w 371"/>
                  <a:gd name="T7" fmla="*/ 546 h 943"/>
                  <a:gd name="T8" fmla="*/ 45 w 371"/>
                  <a:gd name="T9" fmla="*/ 617 h 943"/>
                  <a:gd name="T10" fmla="*/ 45 w 371"/>
                  <a:gd name="T11" fmla="*/ 688 h 943"/>
                  <a:gd name="T12" fmla="*/ 35 w 371"/>
                  <a:gd name="T13" fmla="*/ 740 h 943"/>
                  <a:gd name="T14" fmla="*/ 35 w 371"/>
                  <a:gd name="T15" fmla="*/ 785 h 943"/>
                  <a:gd name="T16" fmla="*/ 27 w 371"/>
                  <a:gd name="T17" fmla="*/ 829 h 943"/>
                  <a:gd name="T18" fmla="*/ 18 w 371"/>
                  <a:gd name="T19" fmla="*/ 872 h 943"/>
                  <a:gd name="T20" fmla="*/ 18 w 371"/>
                  <a:gd name="T21" fmla="*/ 908 h 943"/>
                  <a:gd name="T22" fmla="*/ 27 w 371"/>
                  <a:gd name="T23" fmla="*/ 926 h 943"/>
                  <a:gd name="T24" fmla="*/ 45 w 371"/>
                  <a:gd name="T25" fmla="*/ 943 h 943"/>
                  <a:gd name="T26" fmla="*/ 88 w 371"/>
                  <a:gd name="T27" fmla="*/ 934 h 943"/>
                  <a:gd name="T28" fmla="*/ 132 w 371"/>
                  <a:gd name="T29" fmla="*/ 934 h 943"/>
                  <a:gd name="T30" fmla="*/ 168 w 371"/>
                  <a:gd name="T31" fmla="*/ 926 h 943"/>
                  <a:gd name="T32" fmla="*/ 203 w 371"/>
                  <a:gd name="T33" fmla="*/ 916 h 943"/>
                  <a:gd name="T34" fmla="*/ 238 w 371"/>
                  <a:gd name="T35" fmla="*/ 916 h 943"/>
                  <a:gd name="T36" fmla="*/ 264 w 371"/>
                  <a:gd name="T37" fmla="*/ 926 h 943"/>
                  <a:gd name="T38" fmla="*/ 292 w 371"/>
                  <a:gd name="T39" fmla="*/ 926 h 943"/>
                  <a:gd name="T40" fmla="*/ 292 w 371"/>
                  <a:gd name="T41" fmla="*/ 908 h 943"/>
                  <a:gd name="T42" fmla="*/ 292 w 371"/>
                  <a:gd name="T43" fmla="*/ 872 h 943"/>
                  <a:gd name="T44" fmla="*/ 292 w 371"/>
                  <a:gd name="T45" fmla="*/ 837 h 943"/>
                  <a:gd name="T46" fmla="*/ 292 w 371"/>
                  <a:gd name="T47" fmla="*/ 758 h 943"/>
                  <a:gd name="T48" fmla="*/ 292 w 371"/>
                  <a:gd name="T49" fmla="*/ 679 h 943"/>
                  <a:gd name="T50" fmla="*/ 292 w 371"/>
                  <a:gd name="T51" fmla="*/ 617 h 943"/>
                  <a:gd name="T52" fmla="*/ 292 w 371"/>
                  <a:gd name="T53" fmla="*/ 573 h 943"/>
                  <a:gd name="T54" fmla="*/ 292 w 371"/>
                  <a:gd name="T55" fmla="*/ 529 h 943"/>
                  <a:gd name="T56" fmla="*/ 300 w 371"/>
                  <a:gd name="T57" fmla="*/ 493 h 943"/>
                  <a:gd name="T58" fmla="*/ 309 w 371"/>
                  <a:gd name="T59" fmla="*/ 459 h 943"/>
                  <a:gd name="T60" fmla="*/ 318 w 371"/>
                  <a:gd name="T61" fmla="*/ 423 h 943"/>
                  <a:gd name="T62" fmla="*/ 327 w 371"/>
                  <a:gd name="T63" fmla="*/ 379 h 943"/>
                  <a:gd name="T64" fmla="*/ 335 w 371"/>
                  <a:gd name="T65" fmla="*/ 335 h 943"/>
                  <a:gd name="T66" fmla="*/ 345 w 371"/>
                  <a:gd name="T67" fmla="*/ 299 h 943"/>
                  <a:gd name="T68" fmla="*/ 361 w 371"/>
                  <a:gd name="T69" fmla="*/ 265 h 943"/>
                  <a:gd name="T70" fmla="*/ 371 w 371"/>
                  <a:gd name="T71" fmla="*/ 230 h 943"/>
                  <a:gd name="T72" fmla="*/ 345 w 371"/>
                  <a:gd name="T73" fmla="*/ 230 h 943"/>
                  <a:gd name="T74" fmla="*/ 300 w 371"/>
                  <a:gd name="T75" fmla="*/ 247 h 943"/>
                  <a:gd name="T76" fmla="*/ 256 w 371"/>
                  <a:gd name="T77" fmla="*/ 265 h 943"/>
                  <a:gd name="T78" fmla="*/ 264 w 371"/>
                  <a:gd name="T79" fmla="*/ 203 h 943"/>
                  <a:gd name="T80" fmla="*/ 282 w 371"/>
                  <a:gd name="T81" fmla="*/ 150 h 943"/>
                  <a:gd name="T82" fmla="*/ 274 w 371"/>
                  <a:gd name="T83" fmla="*/ 123 h 943"/>
                  <a:gd name="T84" fmla="*/ 247 w 371"/>
                  <a:gd name="T85" fmla="*/ 150 h 943"/>
                  <a:gd name="T86" fmla="*/ 212 w 371"/>
                  <a:gd name="T87" fmla="*/ 185 h 943"/>
                  <a:gd name="T88" fmla="*/ 185 w 371"/>
                  <a:gd name="T89" fmla="*/ 141 h 943"/>
                  <a:gd name="T90" fmla="*/ 159 w 371"/>
                  <a:gd name="T91" fmla="*/ 70 h 943"/>
                  <a:gd name="T92" fmla="*/ 142 w 371"/>
                  <a:gd name="T93" fmla="*/ 0 h 943"/>
                  <a:gd name="T94" fmla="*/ 124 w 371"/>
                  <a:gd name="T95" fmla="*/ 80 h 943"/>
                  <a:gd name="T96" fmla="*/ 114 w 371"/>
                  <a:gd name="T97" fmla="*/ 159 h 943"/>
                  <a:gd name="T98" fmla="*/ 98 w 371"/>
                  <a:gd name="T99" fmla="*/ 203 h 943"/>
                  <a:gd name="T100" fmla="*/ 71 w 371"/>
                  <a:gd name="T101" fmla="*/ 177 h 943"/>
                  <a:gd name="T102" fmla="*/ 45 w 371"/>
                  <a:gd name="T103" fmla="*/ 150 h 943"/>
                  <a:gd name="T104" fmla="*/ 45 w 371"/>
                  <a:gd name="T105" fmla="*/ 177 h 943"/>
                  <a:gd name="T106" fmla="*/ 45 w 371"/>
                  <a:gd name="T107" fmla="*/ 220 h 943"/>
                  <a:gd name="T108" fmla="*/ 45 w 371"/>
                  <a:gd name="T109" fmla="*/ 273 h 943"/>
                  <a:gd name="T110" fmla="*/ 18 w 371"/>
                  <a:gd name="T111" fmla="*/ 265 h 943"/>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371"/>
                  <a:gd name="T169" fmla="*/ 0 h 943"/>
                  <a:gd name="T170" fmla="*/ 371 w 371"/>
                  <a:gd name="T171" fmla="*/ 943 h 943"/>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371" h="943">
                    <a:moveTo>
                      <a:pt x="0" y="256"/>
                    </a:moveTo>
                    <a:lnTo>
                      <a:pt x="0" y="282"/>
                    </a:lnTo>
                    <a:lnTo>
                      <a:pt x="9" y="309"/>
                    </a:lnTo>
                    <a:lnTo>
                      <a:pt x="9" y="335"/>
                    </a:lnTo>
                    <a:lnTo>
                      <a:pt x="9" y="362"/>
                    </a:lnTo>
                    <a:lnTo>
                      <a:pt x="18" y="388"/>
                    </a:lnTo>
                    <a:lnTo>
                      <a:pt x="18" y="414"/>
                    </a:lnTo>
                    <a:lnTo>
                      <a:pt x="18" y="441"/>
                    </a:lnTo>
                    <a:lnTo>
                      <a:pt x="27" y="467"/>
                    </a:lnTo>
                    <a:lnTo>
                      <a:pt x="27" y="493"/>
                    </a:lnTo>
                    <a:lnTo>
                      <a:pt x="27" y="520"/>
                    </a:lnTo>
                    <a:lnTo>
                      <a:pt x="35" y="546"/>
                    </a:lnTo>
                    <a:lnTo>
                      <a:pt x="35" y="564"/>
                    </a:lnTo>
                    <a:lnTo>
                      <a:pt x="35" y="591"/>
                    </a:lnTo>
                    <a:lnTo>
                      <a:pt x="45" y="617"/>
                    </a:lnTo>
                    <a:lnTo>
                      <a:pt x="45" y="643"/>
                    </a:lnTo>
                    <a:lnTo>
                      <a:pt x="45" y="670"/>
                    </a:lnTo>
                    <a:lnTo>
                      <a:pt x="45" y="688"/>
                    </a:lnTo>
                    <a:lnTo>
                      <a:pt x="45" y="705"/>
                    </a:lnTo>
                    <a:lnTo>
                      <a:pt x="35" y="722"/>
                    </a:lnTo>
                    <a:lnTo>
                      <a:pt x="35" y="740"/>
                    </a:lnTo>
                    <a:lnTo>
                      <a:pt x="35" y="758"/>
                    </a:lnTo>
                    <a:lnTo>
                      <a:pt x="35" y="767"/>
                    </a:lnTo>
                    <a:lnTo>
                      <a:pt x="35" y="785"/>
                    </a:lnTo>
                    <a:lnTo>
                      <a:pt x="27" y="803"/>
                    </a:lnTo>
                    <a:lnTo>
                      <a:pt x="27" y="819"/>
                    </a:lnTo>
                    <a:lnTo>
                      <a:pt x="27" y="829"/>
                    </a:lnTo>
                    <a:lnTo>
                      <a:pt x="27" y="846"/>
                    </a:lnTo>
                    <a:lnTo>
                      <a:pt x="27" y="855"/>
                    </a:lnTo>
                    <a:lnTo>
                      <a:pt x="18" y="872"/>
                    </a:lnTo>
                    <a:lnTo>
                      <a:pt x="18" y="882"/>
                    </a:lnTo>
                    <a:lnTo>
                      <a:pt x="18" y="900"/>
                    </a:lnTo>
                    <a:lnTo>
                      <a:pt x="18" y="908"/>
                    </a:lnTo>
                    <a:lnTo>
                      <a:pt x="18" y="916"/>
                    </a:lnTo>
                    <a:lnTo>
                      <a:pt x="18" y="926"/>
                    </a:lnTo>
                    <a:lnTo>
                      <a:pt x="27" y="926"/>
                    </a:lnTo>
                    <a:lnTo>
                      <a:pt x="27" y="934"/>
                    </a:lnTo>
                    <a:lnTo>
                      <a:pt x="27" y="943"/>
                    </a:lnTo>
                    <a:lnTo>
                      <a:pt x="45" y="943"/>
                    </a:lnTo>
                    <a:lnTo>
                      <a:pt x="62" y="943"/>
                    </a:lnTo>
                    <a:lnTo>
                      <a:pt x="71" y="934"/>
                    </a:lnTo>
                    <a:lnTo>
                      <a:pt x="88" y="934"/>
                    </a:lnTo>
                    <a:lnTo>
                      <a:pt x="106" y="934"/>
                    </a:lnTo>
                    <a:lnTo>
                      <a:pt x="124" y="934"/>
                    </a:lnTo>
                    <a:lnTo>
                      <a:pt x="132" y="934"/>
                    </a:lnTo>
                    <a:lnTo>
                      <a:pt x="150" y="934"/>
                    </a:lnTo>
                    <a:lnTo>
                      <a:pt x="159" y="926"/>
                    </a:lnTo>
                    <a:lnTo>
                      <a:pt x="168" y="926"/>
                    </a:lnTo>
                    <a:lnTo>
                      <a:pt x="185" y="926"/>
                    </a:lnTo>
                    <a:lnTo>
                      <a:pt x="195" y="926"/>
                    </a:lnTo>
                    <a:lnTo>
                      <a:pt x="203" y="916"/>
                    </a:lnTo>
                    <a:lnTo>
                      <a:pt x="212" y="916"/>
                    </a:lnTo>
                    <a:lnTo>
                      <a:pt x="221" y="916"/>
                    </a:lnTo>
                    <a:lnTo>
                      <a:pt x="238" y="916"/>
                    </a:lnTo>
                    <a:lnTo>
                      <a:pt x="247" y="916"/>
                    </a:lnTo>
                    <a:lnTo>
                      <a:pt x="256" y="916"/>
                    </a:lnTo>
                    <a:lnTo>
                      <a:pt x="264" y="926"/>
                    </a:lnTo>
                    <a:lnTo>
                      <a:pt x="274" y="926"/>
                    </a:lnTo>
                    <a:lnTo>
                      <a:pt x="282" y="926"/>
                    </a:lnTo>
                    <a:lnTo>
                      <a:pt x="292" y="926"/>
                    </a:lnTo>
                    <a:lnTo>
                      <a:pt x="300" y="934"/>
                    </a:lnTo>
                    <a:lnTo>
                      <a:pt x="300" y="916"/>
                    </a:lnTo>
                    <a:lnTo>
                      <a:pt x="292" y="908"/>
                    </a:lnTo>
                    <a:lnTo>
                      <a:pt x="292" y="900"/>
                    </a:lnTo>
                    <a:lnTo>
                      <a:pt x="292" y="882"/>
                    </a:lnTo>
                    <a:lnTo>
                      <a:pt x="292" y="872"/>
                    </a:lnTo>
                    <a:lnTo>
                      <a:pt x="292" y="855"/>
                    </a:lnTo>
                    <a:lnTo>
                      <a:pt x="292" y="846"/>
                    </a:lnTo>
                    <a:lnTo>
                      <a:pt x="292" y="837"/>
                    </a:lnTo>
                    <a:lnTo>
                      <a:pt x="292" y="811"/>
                    </a:lnTo>
                    <a:lnTo>
                      <a:pt x="292" y="785"/>
                    </a:lnTo>
                    <a:lnTo>
                      <a:pt x="292" y="758"/>
                    </a:lnTo>
                    <a:lnTo>
                      <a:pt x="292" y="732"/>
                    </a:lnTo>
                    <a:lnTo>
                      <a:pt x="292" y="705"/>
                    </a:lnTo>
                    <a:lnTo>
                      <a:pt x="292" y="679"/>
                    </a:lnTo>
                    <a:lnTo>
                      <a:pt x="292" y="653"/>
                    </a:lnTo>
                    <a:lnTo>
                      <a:pt x="292" y="626"/>
                    </a:lnTo>
                    <a:lnTo>
                      <a:pt x="292" y="617"/>
                    </a:lnTo>
                    <a:lnTo>
                      <a:pt x="292" y="600"/>
                    </a:lnTo>
                    <a:lnTo>
                      <a:pt x="292" y="582"/>
                    </a:lnTo>
                    <a:lnTo>
                      <a:pt x="292" y="573"/>
                    </a:lnTo>
                    <a:lnTo>
                      <a:pt x="292" y="556"/>
                    </a:lnTo>
                    <a:lnTo>
                      <a:pt x="292" y="538"/>
                    </a:lnTo>
                    <a:lnTo>
                      <a:pt x="292" y="529"/>
                    </a:lnTo>
                    <a:lnTo>
                      <a:pt x="292" y="511"/>
                    </a:lnTo>
                    <a:lnTo>
                      <a:pt x="300" y="503"/>
                    </a:lnTo>
                    <a:lnTo>
                      <a:pt x="300" y="493"/>
                    </a:lnTo>
                    <a:lnTo>
                      <a:pt x="300" y="485"/>
                    </a:lnTo>
                    <a:lnTo>
                      <a:pt x="309" y="467"/>
                    </a:lnTo>
                    <a:lnTo>
                      <a:pt x="309" y="459"/>
                    </a:lnTo>
                    <a:lnTo>
                      <a:pt x="318" y="449"/>
                    </a:lnTo>
                    <a:lnTo>
                      <a:pt x="318" y="441"/>
                    </a:lnTo>
                    <a:lnTo>
                      <a:pt x="318" y="423"/>
                    </a:lnTo>
                    <a:lnTo>
                      <a:pt x="327" y="414"/>
                    </a:lnTo>
                    <a:lnTo>
                      <a:pt x="327" y="396"/>
                    </a:lnTo>
                    <a:lnTo>
                      <a:pt x="327" y="379"/>
                    </a:lnTo>
                    <a:lnTo>
                      <a:pt x="335" y="370"/>
                    </a:lnTo>
                    <a:lnTo>
                      <a:pt x="335" y="353"/>
                    </a:lnTo>
                    <a:lnTo>
                      <a:pt x="335" y="335"/>
                    </a:lnTo>
                    <a:lnTo>
                      <a:pt x="345" y="327"/>
                    </a:lnTo>
                    <a:lnTo>
                      <a:pt x="345" y="309"/>
                    </a:lnTo>
                    <a:lnTo>
                      <a:pt x="345" y="299"/>
                    </a:lnTo>
                    <a:lnTo>
                      <a:pt x="353" y="282"/>
                    </a:lnTo>
                    <a:lnTo>
                      <a:pt x="353" y="273"/>
                    </a:lnTo>
                    <a:lnTo>
                      <a:pt x="361" y="265"/>
                    </a:lnTo>
                    <a:lnTo>
                      <a:pt x="361" y="256"/>
                    </a:lnTo>
                    <a:lnTo>
                      <a:pt x="361" y="238"/>
                    </a:lnTo>
                    <a:lnTo>
                      <a:pt x="371" y="230"/>
                    </a:lnTo>
                    <a:lnTo>
                      <a:pt x="371" y="220"/>
                    </a:lnTo>
                    <a:lnTo>
                      <a:pt x="361" y="230"/>
                    </a:lnTo>
                    <a:lnTo>
                      <a:pt x="345" y="230"/>
                    </a:lnTo>
                    <a:lnTo>
                      <a:pt x="327" y="238"/>
                    </a:lnTo>
                    <a:lnTo>
                      <a:pt x="318" y="238"/>
                    </a:lnTo>
                    <a:lnTo>
                      <a:pt x="300" y="247"/>
                    </a:lnTo>
                    <a:lnTo>
                      <a:pt x="292" y="247"/>
                    </a:lnTo>
                    <a:lnTo>
                      <a:pt x="274" y="256"/>
                    </a:lnTo>
                    <a:lnTo>
                      <a:pt x="256" y="265"/>
                    </a:lnTo>
                    <a:lnTo>
                      <a:pt x="264" y="238"/>
                    </a:lnTo>
                    <a:lnTo>
                      <a:pt x="264" y="220"/>
                    </a:lnTo>
                    <a:lnTo>
                      <a:pt x="264" y="203"/>
                    </a:lnTo>
                    <a:lnTo>
                      <a:pt x="274" y="185"/>
                    </a:lnTo>
                    <a:lnTo>
                      <a:pt x="274" y="167"/>
                    </a:lnTo>
                    <a:lnTo>
                      <a:pt x="282" y="150"/>
                    </a:lnTo>
                    <a:lnTo>
                      <a:pt x="282" y="133"/>
                    </a:lnTo>
                    <a:lnTo>
                      <a:pt x="292" y="115"/>
                    </a:lnTo>
                    <a:lnTo>
                      <a:pt x="274" y="123"/>
                    </a:lnTo>
                    <a:lnTo>
                      <a:pt x="264" y="133"/>
                    </a:lnTo>
                    <a:lnTo>
                      <a:pt x="256" y="141"/>
                    </a:lnTo>
                    <a:lnTo>
                      <a:pt x="247" y="150"/>
                    </a:lnTo>
                    <a:lnTo>
                      <a:pt x="229" y="159"/>
                    </a:lnTo>
                    <a:lnTo>
                      <a:pt x="221" y="177"/>
                    </a:lnTo>
                    <a:lnTo>
                      <a:pt x="212" y="185"/>
                    </a:lnTo>
                    <a:lnTo>
                      <a:pt x="203" y="194"/>
                    </a:lnTo>
                    <a:lnTo>
                      <a:pt x="195" y="167"/>
                    </a:lnTo>
                    <a:lnTo>
                      <a:pt x="185" y="141"/>
                    </a:lnTo>
                    <a:lnTo>
                      <a:pt x="177" y="123"/>
                    </a:lnTo>
                    <a:lnTo>
                      <a:pt x="168" y="97"/>
                    </a:lnTo>
                    <a:lnTo>
                      <a:pt x="159" y="70"/>
                    </a:lnTo>
                    <a:lnTo>
                      <a:pt x="150" y="44"/>
                    </a:lnTo>
                    <a:lnTo>
                      <a:pt x="150" y="18"/>
                    </a:lnTo>
                    <a:lnTo>
                      <a:pt x="142" y="0"/>
                    </a:lnTo>
                    <a:lnTo>
                      <a:pt x="132" y="27"/>
                    </a:lnTo>
                    <a:lnTo>
                      <a:pt x="132" y="54"/>
                    </a:lnTo>
                    <a:lnTo>
                      <a:pt x="124" y="80"/>
                    </a:lnTo>
                    <a:lnTo>
                      <a:pt x="124" y="106"/>
                    </a:lnTo>
                    <a:lnTo>
                      <a:pt x="114" y="133"/>
                    </a:lnTo>
                    <a:lnTo>
                      <a:pt x="114" y="159"/>
                    </a:lnTo>
                    <a:lnTo>
                      <a:pt x="106" y="185"/>
                    </a:lnTo>
                    <a:lnTo>
                      <a:pt x="106" y="212"/>
                    </a:lnTo>
                    <a:lnTo>
                      <a:pt x="98" y="203"/>
                    </a:lnTo>
                    <a:lnTo>
                      <a:pt x="88" y="194"/>
                    </a:lnTo>
                    <a:lnTo>
                      <a:pt x="80" y="185"/>
                    </a:lnTo>
                    <a:lnTo>
                      <a:pt x="71" y="177"/>
                    </a:lnTo>
                    <a:lnTo>
                      <a:pt x="62" y="167"/>
                    </a:lnTo>
                    <a:lnTo>
                      <a:pt x="53" y="159"/>
                    </a:lnTo>
                    <a:lnTo>
                      <a:pt x="45" y="150"/>
                    </a:lnTo>
                    <a:lnTo>
                      <a:pt x="45" y="141"/>
                    </a:lnTo>
                    <a:lnTo>
                      <a:pt x="45" y="159"/>
                    </a:lnTo>
                    <a:lnTo>
                      <a:pt x="45" y="177"/>
                    </a:lnTo>
                    <a:lnTo>
                      <a:pt x="45" y="194"/>
                    </a:lnTo>
                    <a:lnTo>
                      <a:pt x="45" y="203"/>
                    </a:lnTo>
                    <a:lnTo>
                      <a:pt x="45" y="220"/>
                    </a:lnTo>
                    <a:lnTo>
                      <a:pt x="45" y="238"/>
                    </a:lnTo>
                    <a:lnTo>
                      <a:pt x="45" y="256"/>
                    </a:lnTo>
                    <a:lnTo>
                      <a:pt x="45" y="273"/>
                    </a:lnTo>
                    <a:lnTo>
                      <a:pt x="35" y="265"/>
                    </a:lnTo>
                    <a:lnTo>
                      <a:pt x="27" y="265"/>
                    </a:lnTo>
                    <a:lnTo>
                      <a:pt x="18" y="265"/>
                    </a:lnTo>
                    <a:lnTo>
                      <a:pt x="9" y="256"/>
                    </a:lnTo>
                    <a:lnTo>
                      <a:pt x="0" y="256"/>
                    </a:lnTo>
                    <a:close/>
                  </a:path>
                </a:pathLst>
              </a:custGeom>
              <a:solidFill>
                <a:srgbClr val="A4A4B0"/>
              </a:solidFill>
              <a:ln w="9525">
                <a:noFill/>
                <a:round/>
                <a:headEnd/>
                <a:tailEnd/>
              </a:ln>
            </p:spPr>
            <p:txBody>
              <a:bodyPr>
                <a:prstTxWarp prst="textNoShape">
                  <a:avLst/>
                </a:prstTxWarp>
              </a:bodyPr>
              <a:lstStyle/>
              <a:p>
                <a:endParaRPr lang="en-US"/>
              </a:p>
            </p:txBody>
          </p:sp>
          <p:sp>
            <p:nvSpPr>
              <p:cNvPr id="55459" name="Freeform 677"/>
              <p:cNvSpPr>
                <a:spLocks noChangeAspect="1"/>
              </p:cNvSpPr>
              <p:nvPr/>
            </p:nvSpPr>
            <p:spPr bwMode="auto">
              <a:xfrm>
                <a:off x="4292" y="2778"/>
                <a:ext cx="26" cy="69"/>
              </a:xfrm>
              <a:custGeom>
                <a:avLst/>
                <a:gdLst>
                  <a:gd name="T0" fmla="*/ 0 w 265"/>
                  <a:gd name="T1" fmla="*/ 220 h 688"/>
                  <a:gd name="T2" fmla="*/ 9 w 265"/>
                  <a:gd name="T3" fmla="*/ 283 h 688"/>
                  <a:gd name="T4" fmla="*/ 9 w 265"/>
                  <a:gd name="T5" fmla="*/ 335 h 688"/>
                  <a:gd name="T6" fmla="*/ 18 w 265"/>
                  <a:gd name="T7" fmla="*/ 397 h 688"/>
                  <a:gd name="T8" fmla="*/ 27 w 265"/>
                  <a:gd name="T9" fmla="*/ 449 h 688"/>
                  <a:gd name="T10" fmla="*/ 27 w 265"/>
                  <a:gd name="T11" fmla="*/ 494 h 688"/>
                  <a:gd name="T12" fmla="*/ 27 w 265"/>
                  <a:gd name="T13" fmla="*/ 538 h 688"/>
                  <a:gd name="T14" fmla="*/ 18 w 265"/>
                  <a:gd name="T15" fmla="*/ 573 h 688"/>
                  <a:gd name="T16" fmla="*/ 18 w 265"/>
                  <a:gd name="T17" fmla="*/ 599 h 688"/>
                  <a:gd name="T18" fmla="*/ 9 w 265"/>
                  <a:gd name="T19" fmla="*/ 635 h 688"/>
                  <a:gd name="T20" fmla="*/ 9 w 265"/>
                  <a:gd name="T21" fmla="*/ 661 h 688"/>
                  <a:gd name="T22" fmla="*/ 18 w 265"/>
                  <a:gd name="T23" fmla="*/ 688 h 688"/>
                  <a:gd name="T24" fmla="*/ 53 w 265"/>
                  <a:gd name="T25" fmla="*/ 678 h 688"/>
                  <a:gd name="T26" fmla="*/ 79 w 265"/>
                  <a:gd name="T27" fmla="*/ 678 h 688"/>
                  <a:gd name="T28" fmla="*/ 115 w 265"/>
                  <a:gd name="T29" fmla="*/ 678 h 688"/>
                  <a:gd name="T30" fmla="*/ 142 w 265"/>
                  <a:gd name="T31" fmla="*/ 670 h 688"/>
                  <a:gd name="T32" fmla="*/ 168 w 265"/>
                  <a:gd name="T33" fmla="*/ 661 h 688"/>
                  <a:gd name="T34" fmla="*/ 185 w 265"/>
                  <a:gd name="T35" fmla="*/ 670 h 688"/>
                  <a:gd name="T36" fmla="*/ 203 w 265"/>
                  <a:gd name="T37" fmla="*/ 678 h 688"/>
                  <a:gd name="T38" fmla="*/ 211 w 265"/>
                  <a:gd name="T39" fmla="*/ 661 h 688"/>
                  <a:gd name="T40" fmla="*/ 211 w 265"/>
                  <a:gd name="T41" fmla="*/ 635 h 688"/>
                  <a:gd name="T42" fmla="*/ 203 w 265"/>
                  <a:gd name="T43" fmla="*/ 609 h 688"/>
                  <a:gd name="T44" fmla="*/ 203 w 265"/>
                  <a:gd name="T45" fmla="*/ 546 h 688"/>
                  <a:gd name="T46" fmla="*/ 211 w 265"/>
                  <a:gd name="T47" fmla="*/ 494 h 688"/>
                  <a:gd name="T48" fmla="*/ 211 w 265"/>
                  <a:gd name="T49" fmla="*/ 441 h 688"/>
                  <a:gd name="T50" fmla="*/ 211 w 265"/>
                  <a:gd name="T51" fmla="*/ 414 h 688"/>
                  <a:gd name="T52" fmla="*/ 211 w 265"/>
                  <a:gd name="T53" fmla="*/ 379 h 688"/>
                  <a:gd name="T54" fmla="*/ 211 w 265"/>
                  <a:gd name="T55" fmla="*/ 352 h 688"/>
                  <a:gd name="T56" fmla="*/ 221 w 265"/>
                  <a:gd name="T57" fmla="*/ 335 h 688"/>
                  <a:gd name="T58" fmla="*/ 229 w 265"/>
                  <a:gd name="T59" fmla="*/ 309 h 688"/>
                  <a:gd name="T60" fmla="*/ 239 w 265"/>
                  <a:gd name="T61" fmla="*/ 273 h 688"/>
                  <a:gd name="T62" fmla="*/ 239 w 265"/>
                  <a:gd name="T63" fmla="*/ 247 h 688"/>
                  <a:gd name="T64" fmla="*/ 247 w 265"/>
                  <a:gd name="T65" fmla="*/ 212 h 688"/>
                  <a:gd name="T66" fmla="*/ 256 w 265"/>
                  <a:gd name="T67" fmla="*/ 194 h 688"/>
                  <a:gd name="T68" fmla="*/ 265 w 265"/>
                  <a:gd name="T69" fmla="*/ 168 h 688"/>
                  <a:gd name="T70" fmla="*/ 247 w 265"/>
                  <a:gd name="T71" fmla="*/ 168 h 688"/>
                  <a:gd name="T72" fmla="*/ 211 w 265"/>
                  <a:gd name="T73" fmla="*/ 176 h 688"/>
                  <a:gd name="T74" fmla="*/ 185 w 265"/>
                  <a:gd name="T75" fmla="*/ 185 h 688"/>
                  <a:gd name="T76" fmla="*/ 194 w 265"/>
                  <a:gd name="T77" fmla="*/ 150 h 688"/>
                  <a:gd name="T78" fmla="*/ 203 w 265"/>
                  <a:gd name="T79" fmla="*/ 105 h 688"/>
                  <a:gd name="T80" fmla="*/ 194 w 265"/>
                  <a:gd name="T81" fmla="*/ 88 h 688"/>
                  <a:gd name="T82" fmla="*/ 176 w 265"/>
                  <a:gd name="T83" fmla="*/ 105 h 688"/>
                  <a:gd name="T84" fmla="*/ 150 w 265"/>
                  <a:gd name="T85" fmla="*/ 133 h 688"/>
                  <a:gd name="T86" fmla="*/ 132 w 265"/>
                  <a:gd name="T87" fmla="*/ 105 h 688"/>
                  <a:gd name="T88" fmla="*/ 115 w 265"/>
                  <a:gd name="T89" fmla="*/ 53 h 688"/>
                  <a:gd name="T90" fmla="*/ 97 w 265"/>
                  <a:gd name="T91" fmla="*/ 0 h 688"/>
                  <a:gd name="T92" fmla="*/ 89 w 265"/>
                  <a:gd name="T93" fmla="*/ 53 h 688"/>
                  <a:gd name="T94" fmla="*/ 79 w 265"/>
                  <a:gd name="T95" fmla="*/ 115 h 688"/>
                  <a:gd name="T96" fmla="*/ 61 w 265"/>
                  <a:gd name="T97" fmla="*/ 141 h 688"/>
                  <a:gd name="T98" fmla="*/ 35 w 265"/>
                  <a:gd name="T99" fmla="*/ 115 h 688"/>
                  <a:gd name="T100" fmla="*/ 27 w 265"/>
                  <a:gd name="T101" fmla="*/ 115 h 688"/>
                  <a:gd name="T102" fmla="*/ 27 w 265"/>
                  <a:gd name="T103" fmla="*/ 150 h 688"/>
                  <a:gd name="T104" fmla="*/ 27 w 265"/>
                  <a:gd name="T105" fmla="*/ 185 h 688"/>
                  <a:gd name="T106" fmla="*/ 9 w 265"/>
                  <a:gd name="T107" fmla="*/ 194 h 68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265"/>
                  <a:gd name="T163" fmla="*/ 0 h 688"/>
                  <a:gd name="T164" fmla="*/ 265 w 265"/>
                  <a:gd name="T165" fmla="*/ 688 h 688"/>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265" h="688">
                    <a:moveTo>
                      <a:pt x="0" y="185"/>
                    </a:moveTo>
                    <a:lnTo>
                      <a:pt x="0" y="202"/>
                    </a:lnTo>
                    <a:lnTo>
                      <a:pt x="0" y="220"/>
                    </a:lnTo>
                    <a:lnTo>
                      <a:pt x="0" y="238"/>
                    </a:lnTo>
                    <a:lnTo>
                      <a:pt x="0" y="265"/>
                    </a:lnTo>
                    <a:lnTo>
                      <a:pt x="9" y="283"/>
                    </a:lnTo>
                    <a:lnTo>
                      <a:pt x="9" y="299"/>
                    </a:lnTo>
                    <a:lnTo>
                      <a:pt x="9" y="317"/>
                    </a:lnTo>
                    <a:lnTo>
                      <a:pt x="9" y="335"/>
                    </a:lnTo>
                    <a:lnTo>
                      <a:pt x="18" y="352"/>
                    </a:lnTo>
                    <a:lnTo>
                      <a:pt x="18" y="379"/>
                    </a:lnTo>
                    <a:lnTo>
                      <a:pt x="18" y="397"/>
                    </a:lnTo>
                    <a:lnTo>
                      <a:pt x="18" y="414"/>
                    </a:lnTo>
                    <a:lnTo>
                      <a:pt x="27" y="432"/>
                    </a:lnTo>
                    <a:lnTo>
                      <a:pt x="27" y="449"/>
                    </a:lnTo>
                    <a:lnTo>
                      <a:pt x="27" y="467"/>
                    </a:lnTo>
                    <a:lnTo>
                      <a:pt x="27" y="485"/>
                    </a:lnTo>
                    <a:lnTo>
                      <a:pt x="27" y="494"/>
                    </a:lnTo>
                    <a:lnTo>
                      <a:pt x="27" y="511"/>
                    </a:lnTo>
                    <a:lnTo>
                      <a:pt x="27" y="520"/>
                    </a:lnTo>
                    <a:lnTo>
                      <a:pt x="27" y="538"/>
                    </a:lnTo>
                    <a:lnTo>
                      <a:pt x="18" y="546"/>
                    </a:lnTo>
                    <a:lnTo>
                      <a:pt x="18" y="556"/>
                    </a:lnTo>
                    <a:lnTo>
                      <a:pt x="18" y="573"/>
                    </a:lnTo>
                    <a:lnTo>
                      <a:pt x="18" y="582"/>
                    </a:lnTo>
                    <a:lnTo>
                      <a:pt x="18" y="591"/>
                    </a:lnTo>
                    <a:lnTo>
                      <a:pt x="18" y="599"/>
                    </a:lnTo>
                    <a:lnTo>
                      <a:pt x="18" y="617"/>
                    </a:lnTo>
                    <a:lnTo>
                      <a:pt x="9" y="625"/>
                    </a:lnTo>
                    <a:lnTo>
                      <a:pt x="9" y="635"/>
                    </a:lnTo>
                    <a:lnTo>
                      <a:pt x="9" y="643"/>
                    </a:lnTo>
                    <a:lnTo>
                      <a:pt x="9" y="652"/>
                    </a:lnTo>
                    <a:lnTo>
                      <a:pt x="9" y="661"/>
                    </a:lnTo>
                    <a:lnTo>
                      <a:pt x="9" y="670"/>
                    </a:lnTo>
                    <a:lnTo>
                      <a:pt x="18" y="678"/>
                    </a:lnTo>
                    <a:lnTo>
                      <a:pt x="18" y="688"/>
                    </a:lnTo>
                    <a:lnTo>
                      <a:pt x="27" y="688"/>
                    </a:lnTo>
                    <a:lnTo>
                      <a:pt x="35" y="678"/>
                    </a:lnTo>
                    <a:lnTo>
                      <a:pt x="53" y="678"/>
                    </a:lnTo>
                    <a:lnTo>
                      <a:pt x="61" y="678"/>
                    </a:lnTo>
                    <a:lnTo>
                      <a:pt x="71" y="678"/>
                    </a:lnTo>
                    <a:lnTo>
                      <a:pt x="79" y="678"/>
                    </a:lnTo>
                    <a:lnTo>
                      <a:pt x="97" y="678"/>
                    </a:lnTo>
                    <a:lnTo>
                      <a:pt x="106" y="678"/>
                    </a:lnTo>
                    <a:lnTo>
                      <a:pt x="115" y="678"/>
                    </a:lnTo>
                    <a:lnTo>
                      <a:pt x="124" y="670"/>
                    </a:lnTo>
                    <a:lnTo>
                      <a:pt x="132" y="670"/>
                    </a:lnTo>
                    <a:lnTo>
                      <a:pt x="142" y="670"/>
                    </a:lnTo>
                    <a:lnTo>
                      <a:pt x="150" y="670"/>
                    </a:lnTo>
                    <a:lnTo>
                      <a:pt x="159" y="661"/>
                    </a:lnTo>
                    <a:lnTo>
                      <a:pt x="168" y="661"/>
                    </a:lnTo>
                    <a:lnTo>
                      <a:pt x="176" y="661"/>
                    </a:lnTo>
                    <a:lnTo>
                      <a:pt x="176" y="670"/>
                    </a:lnTo>
                    <a:lnTo>
                      <a:pt x="185" y="670"/>
                    </a:lnTo>
                    <a:lnTo>
                      <a:pt x="194" y="670"/>
                    </a:lnTo>
                    <a:lnTo>
                      <a:pt x="203" y="670"/>
                    </a:lnTo>
                    <a:lnTo>
                      <a:pt x="203" y="678"/>
                    </a:lnTo>
                    <a:lnTo>
                      <a:pt x="211" y="678"/>
                    </a:lnTo>
                    <a:lnTo>
                      <a:pt x="211" y="670"/>
                    </a:lnTo>
                    <a:lnTo>
                      <a:pt x="211" y="661"/>
                    </a:lnTo>
                    <a:lnTo>
                      <a:pt x="211" y="652"/>
                    </a:lnTo>
                    <a:lnTo>
                      <a:pt x="211" y="643"/>
                    </a:lnTo>
                    <a:lnTo>
                      <a:pt x="211" y="635"/>
                    </a:lnTo>
                    <a:lnTo>
                      <a:pt x="203" y="625"/>
                    </a:lnTo>
                    <a:lnTo>
                      <a:pt x="203" y="617"/>
                    </a:lnTo>
                    <a:lnTo>
                      <a:pt x="203" y="609"/>
                    </a:lnTo>
                    <a:lnTo>
                      <a:pt x="203" y="591"/>
                    </a:lnTo>
                    <a:lnTo>
                      <a:pt x="203" y="564"/>
                    </a:lnTo>
                    <a:lnTo>
                      <a:pt x="203" y="546"/>
                    </a:lnTo>
                    <a:lnTo>
                      <a:pt x="203" y="528"/>
                    </a:lnTo>
                    <a:lnTo>
                      <a:pt x="203" y="511"/>
                    </a:lnTo>
                    <a:lnTo>
                      <a:pt x="211" y="494"/>
                    </a:lnTo>
                    <a:lnTo>
                      <a:pt x="211" y="476"/>
                    </a:lnTo>
                    <a:lnTo>
                      <a:pt x="211" y="459"/>
                    </a:lnTo>
                    <a:lnTo>
                      <a:pt x="211" y="441"/>
                    </a:lnTo>
                    <a:lnTo>
                      <a:pt x="211" y="432"/>
                    </a:lnTo>
                    <a:lnTo>
                      <a:pt x="211" y="423"/>
                    </a:lnTo>
                    <a:lnTo>
                      <a:pt x="211" y="414"/>
                    </a:lnTo>
                    <a:lnTo>
                      <a:pt x="211" y="406"/>
                    </a:lnTo>
                    <a:lnTo>
                      <a:pt x="211" y="397"/>
                    </a:lnTo>
                    <a:lnTo>
                      <a:pt x="211" y="379"/>
                    </a:lnTo>
                    <a:lnTo>
                      <a:pt x="211" y="370"/>
                    </a:lnTo>
                    <a:lnTo>
                      <a:pt x="211" y="362"/>
                    </a:lnTo>
                    <a:lnTo>
                      <a:pt x="211" y="352"/>
                    </a:lnTo>
                    <a:lnTo>
                      <a:pt x="221" y="352"/>
                    </a:lnTo>
                    <a:lnTo>
                      <a:pt x="221" y="344"/>
                    </a:lnTo>
                    <a:lnTo>
                      <a:pt x="221" y="335"/>
                    </a:lnTo>
                    <a:lnTo>
                      <a:pt x="221" y="326"/>
                    </a:lnTo>
                    <a:lnTo>
                      <a:pt x="229" y="317"/>
                    </a:lnTo>
                    <a:lnTo>
                      <a:pt x="229" y="309"/>
                    </a:lnTo>
                    <a:lnTo>
                      <a:pt x="229" y="299"/>
                    </a:lnTo>
                    <a:lnTo>
                      <a:pt x="229" y="291"/>
                    </a:lnTo>
                    <a:lnTo>
                      <a:pt x="239" y="273"/>
                    </a:lnTo>
                    <a:lnTo>
                      <a:pt x="239" y="265"/>
                    </a:lnTo>
                    <a:lnTo>
                      <a:pt x="239" y="255"/>
                    </a:lnTo>
                    <a:lnTo>
                      <a:pt x="239" y="247"/>
                    </a:lnTo>
                    <a:lnTo>
                      <a:pt x="247" y="229"/>
                    </a:lnTo>
                    <a:lnTo>
                      <a:pt x="247" y="220"/>
                    </a:lnTo>
                    <a:lnTo>
                      <a:pt x="247" y="212"/>
                    </a:lnTo>
                    <a:lnTo>
                      <a:pt x="247" y="202"/>
                    </a:lnTo>
                    <a:lnTo>
                      <a:pt x="256" y="202"/>
                    </a:lnTo>
                    <a:lnTo>
                      <a:pt x="256" y="194"/>
                    </a:lnTo>
                    <a:lnTo>
                      <a:pt x="256" y="185"/>
                    </a:lnTo>
                    <a:lnTo>
                      <a:pt x="265" y="176"/>
                    </a:lnTo>
                    <a:lnTo>
                      <a:pt x="265" y="168"/>
                    </a:lnTo>
                    <a:lnTo>
                      <a:pt x="265" y="159"/>
                    </a:lnTo>
                    <a:lnTo>
                      <a:pt x="256" y="168"/>
                    </a:lnTo>
                    <a:lnTo>
                      <a:pt x="247" y="168"/>
                    </a:lnTo>
                    <a:lnTo>
                      <a:pt x="239" y="168"/>
                    </a:lnTo>
                    <a:lnTo>
                      <a:pt x="229" y="176"/>
                    </a:lnTo>
                    <a:lnTo>
                      <a:pt x="211" y="176"/>
                    </a:lnTo>
                    <a:lnTo>
                      <a:pt x="203" y="185"/>
                    </a:lnTo>
                    <a:lnTo>
                      <a:pt x="194" y="185"/>
                    </a:lnTo>
                    <a:lnTo>
                      <a:pt x="185" y="185"/>
                    </a:lnTo>
                    <a:lnTo>
                      <a:pt x="185" y="176"/>
                    </a:lnTo>
                    <a:lnTo>
                      <a:pt x="185" y="159"/>
                    </a:lnTo>
                    <a:lnTo>
                      <a:pt x="194" y="150"/>
                    </a:lnTo>
                    <a:lnTo>
                      <a:pt x="194" y="133"/>
                    </a:lnTo>
                    <a:lnTo>
                      <a:pt x="194" y="123"/>
                    </a:lnTo>
                    <a:lnTo>
                      <a:pt x="203" y="105"/>
                    </a:lnTo>
                    <a:lnTo>
                      <a:pt x="203" y="97"/>
                    </a:lnTo>
                    <a:lnTo>
                      <a:pt x="203" y="79"/>
                    </a:lnTo>
                    <a:lnTo>
                      <a:pt x="194" y="88"/>
                    </a:lnTo>
                    <a:lnTo>
                      <a:pt x="185" y="97"/>
                    </a:lnTo>
                    <a:lnTo>
                      <a:pt x="185" y="105"/>
                    </a:lnTo>
                    <a:lnTo>
                      <a:pt x="176" y="105"/>
                    </a:lnTo>
                    <a:lnTo>
                      <a:pt x="168" y="115"/>
                    </a:lnTo>
                    <a:lnTo>
                      <a:pt x="159" y="123"/>
                    </a:lnTo>
                    <a:lnTo>
                      <a:pt x="150" y="133"/>
                    </a:lnTo>
                    <a:lnTo>
                      <a:pt x="142" y="141"/>
                    </a:lnTo>
                    <a:lnTo>
                      <a:pt x="132" y="123"/>
                    </a:lnTo>
                    <a:lnTo>
                      <a:pt x="132" y="105"/>
                    </a:lnTo>
                    <a:lnTo>
                      <a:pt x="124" y="88"/>
                    </a:lnTo>
                    <a:lnTo>
                      <a:pt x="115" y="71"/>
                    </a:lnTo>
                    <a:lnTo>
                      <a:pt x="115" y="53"/>
                    </a:lnTo>
                    <a:lnTo>
                      <a:pt x="106" y="36"/>
                    </a:lnTo>
                    <a:lnTo>
                      <a:pt x="106" y="18"/>
                    </a:lnTo>
                    <a:lnTo>
                      <a:pt x="97" y="0"/>
                    </a:lnTo>
                    <a:lnTo>
                      <a:pt x="97" y="18"/>
                    </a:lnTo>
                    <a:lnTo>
                      <a:pt x="89" y="36"/>
                    </a:lnTo>
                    <a:lnTo>
                      <a:pt x="89" y="53"/>
                    </a:lnTo>
                    <a:lnTo>
                      <a:pt x="79" y="71"/>
                    </a:lnTo>
                    <a:lnTo>
                      <a:pt x="79" y="97"/>
                    </a:lnTo>
                    <a:lnTo>
                      <a:pt x="79" y="115"/>
                    </a:lnTo>
                    <a:lnTo>
                      <a:pt x="71" y="133"/>
                    </a:lnTo>
                    <a:lnTo>
                      <a:pt x="71" y="150"/>
                    </a:lnTo>
                    <a:lnTo>
                      <a:pt x="61" y="141"/>
                    </a:lnTo>
                    <a:lnTo>
                      <a:pt x="53" y="133"/>
                    </a:lnTo>
                    <a:lnTo>
                      <a:pt x="45" y="123"/>
                    </a:lnTo>
                    <a:lnTo>
                      <a:pt x="35" y="115"/>
                    </a:lnTo>
                    <a:lnTo>
                      <a:pt x="27" y="105"/>
                    </a:lnTo>
                    <a:lnTo>
                      <a:pt x="27" y="97"/>
                    </a:lnTo>
                    <a:lnTo>
                      <a:pt x="27" y="115"/>
                    </a:lnTo>
                    <a:lnTo>
                      <a:pt x="27" y="123"/>
                    </a:lnTo>
                    <a:lnTo>
                      <a:pt x="27" y="141"/>
                    </a:lnTo>
                    <a:lnTo>
                      <a:pt x="27" y="150"/>
                    </a:lnTo>
                    <a:lnTo>
                      <a:pt x="27" y="159"/>
                    </a:lnTo>
                    <a:lnTo>
                      <a:pt x="27" y="176"/>
                    </a:lnTo>
                    <a:lnTo>
                      <a:pt x="27" y="185"/>
                    </a:lnTo>
                    <a:lnTo>
                      <a:pt x="27" y="194"/>
                    </a:lnTo>
                    <a:lnTo>
                      <a:pt x="18" y="194"/>
                    </a:lnTo>
                    <a:lnTo>
                      <a:pt x="9" y="194"/>
                    </a:lnTo>
                    <a:lnTo>
                      <a:pt x="9" y="185"/>
                    </a:lnTo>
                    <a:lnTo>
                      <a:pt x="0" y="185"/>
                    </a:lnTo>
                    <a:close/>
                  </a:path>
                </a:pathLst>
              </a:custGeom>
              <a:solidFill>
                <a:srgbClr val="ABABB6"/>
              </a:solidFill>
              <a:ln w="9525">
                <a:noFill/>
                <a:round/>
                <a:headEnd/>
                <a:tailEnd/>
              </a:ln>
            </p:spPr>
            <p:txBody>
              <a:bodyPr>
                <a:prstTxWarp prst="textNoShape">
                  <a:avLst/>
                </a:prstTxWarp>
              </a:bodyPr>
              <a:lstStyle/>
              <a:p>
                <a:endParaRPr lang="en-US"/>
              </a:p>
            </p:txBody>
          </p:sp>
          <p:sp>
            <p:nvSpPr>
              <p:cNvPr id="55460" name="Freeform 678"/>
              <p:cNvSpPr>
                <a:spLocks noChangeAspect="1"/>
              </p:cNvSpPr>
              <p:nvPr/>
            </p:nvSpPr>
            <p:spPr bwMode="auto">
              <a:xfrm>
                <a:off x="4296" y="2797"/>
                <a:ext cx="17" cy="43"/>
              </a:xfrm>
              <a:custGeom>
                <a:avLst/>
                <a:gdLst>
                  <a:gd name="T0" fmla="*/ 0 w 166"/>
                  <a:gd name="T1" fmla="*/ 115 h 423"/>
                  <a:gd name="T2" fmla="*/ 8 w 166"/>
                  <a:gd name="T3" fmla="*/ 212 h 423"/>
                  <a:gd name="T4" fmla="*/ 16 w 166"/>
                  <a:gd name="T5" fmla="*/ 300 h 423"/>
                  <a:gd name="T6" fmla="*/ 16 w 166"/>
                  <a:gd name="T7" fmla="*/ 362 h 423"/>
                  <a:gd name="T8" fmla="*/ 8 w 166"/>
                  <a:gd name="T9" fmla="*/ 415 h 423"/>
                  <a:gd name="T10" fmla="*/ 16 w 166"/>
                  <a:gd name="T11" fmla="*/ 423 h 423"/>
                  <a:gd name="T12" fmla="*/ 70 w 166"/>
                  <a:gd name="T13" fmla="*/ 423 h 423"/>
                  <a:gd name="T14" fmla="*/ 105 w 166"/>
                  <a:gd name="T15" fmla="*/ 415 h 423"/>
                  <a:gd name="T16" fmla="*/ 131 w 166"/>
                  <a:gd name="T17" fmla="*/ 423 h 423"/>
                  <a:gd name="T18" fmla="*/ 131 w 166"/>
                  <a:gd name="T19" fmla="*/ 379 h 423"/>
                  <a:gd name="T20" fmla="*/ 131 w 166"/>
                  <a:gd name="T21" fmla="*/ 282 h 423"/>
                  <a:gd name="T22" fmla="*/ 131 w 166"/>
                  <a:gd name="T23" fmla="*/ 229 h 423"/>
                  <a:gd name="T24" fmla="*/ 149 w 166"/>
                  <a:gd name="T25" fmla="*/ 194 h 423"/>
                  <a:gd name="T26" fmla="*/ 158 w 166"/>
                  <a:gd name="T27" fmla="*/ 141 h 423"/>
                  <a:gd name="T28" fmla="*/ 166 w 166"/>
                  <a:gd name="T29" fmla="*/ 97 h 423"/>
                  <a:gd name="T30" fmla="*/ 114 w 166"/>
                  <a:gd name="T31" fmla="*/ 115 h 423"/>
                  <a:gd name="T32" fmla="*/ 131 w 166"/>
                  <a:gd name="T33" fmla="*/ 53 h 423"/>
                  <a:gd name="T34" fmla="*/ 87 w 166"/>
                  <a:gd name="T35" fmla="*/ 89 h 423"/>
                  <a:gd name="T36" fmla="*/ 61 w 166"/>
                  <a:gd name="T37" fmla="*/ 0 h 423"/>
                  <a:gd name="T38" fmla="*/ 44 w 166"/>
                  <a:gd name="T39" fmla="*/ 97 h 423"/>
                  <a:gd name="T40" fmla="*/ 16 w 166"/>
                  <a:gd name="T41" fmla="*/ 61 h 423"/>
                  <a:gd name="T42" fmla="*/ 16 w 166"/>
                  <a:gd name="T43" fmla="*/ 123 h 423"/>
                  <a:gd name="T44" fmla="*/ 0 w 166"/>
                  <a:gd name="T45" fmla="*/ 115 h 42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66"/>
                  <a:gd name="T70" fmla="*/ 0 h 423"/>
                  <a:gd name="T71" fmla="*/ 166 w 166"/>
                  <a:gd name="T72" fmla="*/ 423 h 42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66" h="423">
                    <a:moveTo>
                      <a:pt x="0" y="115"/>
                    </a:moveTo>
                    <a:lnTo>
                      <a:pt x="8" y="212"/>
                    </a:lnTo>
                    <a:lnTo>
                      <a:pt x="16" y="300"/>
                    </a:lnTo>
                    <a:lnTo>
                      <a:pt x="16" y="362"/>
                    </a:lnTo>
                    <a:lnTo>
                      <a:pt x="8" y="415"/>
                    </a:lnTo>
                    <a:lnTo>
                      <a:pt x="16" y="423"/>
                    </a:lnTo>
                    <a:lnTo>
                      <a:pt x="70" y="423"/>
                    </a:lnTo>
                    <a:lnTo>
                      <a:pt x="105" y="415"/>
                    </a:lnTo>
                    <a:lnTo>
                      <a:pt x="131" y="423"/>
                    </a:lnTo>
                    <a:lnTo>
                      <a:pt x="131" y="379"/>
                    </a:lnTo>
                    <a:lnTo>
                      <a:pt x="131" y="282"/>
                    </a:lnTo>
                    <a:lnTo>
                      <a:pt x="131" y="229"/>
                    </a:lnTo>
                    <a:lnTo>
                      <a:pt x="149" y="194"/>
                    </a:lnTo>
                    <a:lnTo>
                      <a:pt x="158" y="141"/>
                    </a:lnTo>
                    <a:lnTo>
                      <a:pt x="166" y="97"/>
                    </a:lnTo>
                    <a:lnTo>
                      <a:pt x="114" y="115"/>
                    </a:lnTo>
                    <a:lnTo>
                      <a:pt x="131" y="53"/>
                    </a:lnTo>
                    <a:lnTo>
                      <a:pt x="87" y="89"/>
                    </a:lnTo>
                    <a:lnTo>
                      <a:pt x="61" y="0"/>
                    </a:lnTo>
                    <a:lnTo>
                      <a:pt x="44" y="97"/>
                    </a:lnTo>
                    <a:lnTo>
                      <a:pt x="16" y="61"/>
                    </a:lnTo>
                    <a:lnTo>
                      <a:pt x="16" y="123"/>
                    </a:lnTo>
                    <a:lnTo>
                      <a:pt x="0" y="115"/>
                    </a:lnTo>
                    <a:close/>
                  </a:path>
                </a:pathLst>
              </a:custGeom>
              <a:solidFill>
                <a:srgbClr val="AFAFBC"/>
              </a:solidFill>
              <a:ln w="9525">
                <a:noFill/>
                <a:round/>
                <a:headEnd/>
                <a:tailEnd/>
              </a:ln>
            </p:spPr>
            <p:txBody>
              <a:bodyPr>
                <a:prstTxWarp prst="textNoShape">
                  <a:avLst/>
                </a:prstTxWarp>
              </a:bodyPr>
              <a:lstStyle/>
              <a:p>
                <a:endParaRPr lang="en-US"/>
              </a:p>
            </p:txBody>
          </p:sp>
          <p:sp>
            <p:nvSpPr>
              <p:cNvPr id="55461" name="Freeform 679"/>
              <p:cNvSpPr>
                <a:spLocks noChangeAspect="1"/>
              </p:cNvSpPr>
              <p:nvPr/>
            </p:nvSpPr>
            <p:spPr bwMode="auto">
              <a:xfrm>
                <a:off x="4076" y="2712"/>
                <a:ext cx="189" cy="171"/>
              </a:xfrm>
              <a:custGeom>
                <a:avLst/>
                <a:gdLst>
                  <a:gd name="T0" fmla="*/ 687 w 1886"/>
                  <a:gd name="T1" fmla="*/ 9 h 1709"/>
                  <a:gd name="T2" fmla="*/ 695 w 1886"/>
                  <a:gd name="T3" fmla="*/ 9 h 1709"/>
                  <a:gd name="T4" fmla="*/ 396 w 1886"/>
                  <a:gd name="T5" fmla="*/ 71 h 1709"/>
                  <a:gd name="T6" fmla="*/ 396 w 1886"/>
                  <a:gd name="T7" fmla="*/ 141 h 1709"/>
                  <a:gd name="T8" fmla="*/ 229 w 1886"/>
                  <a:gd name="T9" fmla="*/ 185 h 1709"/>
                  <a:gd name="T10" fmla="*/ 123 w 1886"/>
                  <a:gd name="T11" fmla="*/ 211 h 1709"/>
                  <a:gd name="T12" fmla="*/ 193 w 1886"/>
                  <a:gd name="T13" fmla="*/ 291 h 1709"/>
                  <a:gd name="T14" fmla="*/ 176 w 1886"/>
                  <a:gd name="T15" fmla="*/ 379 h 1709"/>
                  <a:gd name="T16" fmla="*/ 185 w 1886"/>
                  <a:gd name="T17" fmla="*/ 432 h 1709"/>
                  <a:gd name="T18" fmla="*/ 132 w 1886"/>
                  <a:gd name="T19" fmla="*/ 467 h 1709"/>
                  <a:gd name="T20" fmla="*/ 132 w 1886"/>
                  <a:gd name="T21" fmla="*/ 511 h 1709"/>
                  <a:gd name="T22" fmla="*/ 35 w 1886"/>
                  <a:gd name="T23" fmla="*/ 529 h 1709"/>
                  <a:gd name="T24" fmla="*/ 53 w 1886"/>
                  <a:gd name="T25" fmla="*/ 687 h 1709"/>
                  <a:gd name="T26" fmla="*/ 43 w 1886"/>
                  <a:gd name="T27" fmla="*/ 846 h 1709"/>
                  <a:gd name="T28" fmla="*/ 114 w 1886"/>
                  <a:gd name="T29" fmla="*/ 952 h 1709"/>
                  <a:gd name="T30" fmla="*/ 202 w 1886"/>
                  <a:gd name="T31" fmla="*/ 1110 h 1709"/>
                  <a:gd name="T32" fmla="*/ 379 w 1886"/>
                  <a:gd name="T33" fmla="*/ 1199 h 1709"/>
                  <a:gd name="T34" fmla="*/ 678 w 1886"/>
                  <a:gd name="T35" fmla="*/ 1322 h 1709"/>
                  <a:gd name="T36" fmla="*/ 652 w 1886"/>
                  <a:gd name="T37" fmla="*/ 1436 h 1709"/>
                  <a:gd name="T38" fmla="*/ 1110 w 1886"/>
                  <a:gd name="T39" fmla="*/ 1472 h 1709"/>
                  <a:gd name="T40" fmla="*/ 1357 w 1886"/>
                  <a:gd name="T41" fmla="*/ 1463 h 1709"/>
                  <a:gd name="T42" fmla="*/ 1392 w 1886"/>
                  <a:gd name="T43" fmla="*/ 1454 h 1709"/>
                  <a:gd name="T44" fmla="*/ 1436 w 1886"/>
                  <a:gd name="T45" fmla="*/ 1551 h 1709"/>
                  <a:gd name="T46" fmla="*/ 1463 w 1886"/>
                  <a:gd name="T47" fmla="*/ 1586 h 1709"/>
                  <a:gd name="T48" fmla="*/ 1499 w 1886"/>
                  <a:gd name="T49" fmla="*/ 1569 h 1709"/>
                  <a:gd name="T50" fmla="*/ 1586 w 1886"/>
                  <a:gd name="T51" fmla="*/ 1578 h 1709"/>
                  <a:gd name="T52" fmla="*/ 1701 w 1886"/>
                  <a:gd name="T53" fmla="*/ 1622 h 1709"/>
                  <a:gd name="T54" fmla="*/ 1780 w 1886"/>
                  <a:gd name="T55" fmla="*/ 1612 h 1709"/>
                  <a:gd name="T56" fmla="*/ 1815 w 1886"/>
                  <a:gd name="T57" fmla="*/ 1666 h 1709"/>
                  <a:gd name="T58" fmla="*/ 1860 w 1886"/>
                  <a:gd name="T59" fmla="*/ 1648 h 1709"/>
                  <a:gd name="T60" fmla="*/ 1886 w 1886"/>
                  <a:gd name="T61" fmla="*/ 1270 h 1709"/>
                  <a:gd name="T62" fmla="*/ 1868 w 1886"/>
                  <a:gd name="T63" fmla="*/ 1172 h 1709"/>
                  <a:gd name="T64" fmla="*/ 1807 w 1886"/>
                  <a:gd name="T65" fmla="*/ 1155 h 1709"/>
                  <a:gd name="T66" fmla="*/ 1762 w 1886"/>
                  <a:gd name="T67" fmla="*/ 1217 h 1709"/>
                  <a:gd name="T68" fmla="*/ 1683 w 1886"/>
                  <a:gd name="T69" fmla="*/ 1260 h 1709"/>
                  <a:gd name="T70" fmla="*/ 1657 w 1886"/>
                  <a:gd name="T71" fmla="*/ 1313 h 1709"/>
                  <a:gd name="T72" fmla="*/ 1613 w 1886"/>
                  <a:gd name="T73" fmla="*/ 1331 h 1709"/>
                  <a:gd name="T74" fmla="*/ 1568 w 1886"/>
                  <a:gd name="T75" fmla="*/ 1286 h 1709"/>
                  <a:gd name="T76" fmla="*/ 1489 w 1886"/>
                  <a:gd name="T77" fmla="*/ 1260 h 1709"/>
                  <a:gd name="T78" fmla="*/ 1515 w 1886"/>
                  <a:gd name="T79" fmla="*/ 1225 h 1709"/>
                  <a:gd name="T80" fmla="*/ 1321 w 1886"/>
                  <a:gd name="T81" fmla="*/ 1217 h 1709"/>
                  <a:gd name="T82" fmla="*/ 1242 w 1886"/>
                  <a:gd name="T83" fmla="*/ 1260 h 1709"/>
                  <a:gd name="T84" fmla="*/ 942 w 1886"/>
                  <a:gd name="T85" fmla="*/ 1189 h 1709"/>
                  <a:gd name="T86" fmla="*/ 845 w 1886"/>
                  <a:gd name="T87" fmla="*/ 1163 h 1709"/>
                  <a:gd name="T88" fmla="*/ 810 w 1886"/>
                  <a:gd name="T89" fmla="*/ 1084 h 1709"/>
                  <a:gd name="T90" fmla="*/ 723 w 1886"/>
                  <a:gd name="T91" fmla="*/ 970 h 1709"/>
                  <a:gd name="T92" fmla="*/ 758 w 1886"/>
                  <a:gd name="T93" fmla="*/ 952 h 1709"/>
                  <a:gd name="T94" fmla="*/ 731 w 1886"/>
                  <a:gd name="T95" fmla="*/ 881 h 1709"/>
                  <a:gd name="T96" fmla="*/ 626 w 1886"/>
                  <a:gd name="T97" fmla="*/ 829 h 1709"/>
                  <a:gd name="T98" fmla="*/ 573 w 1886"/>
                  <a:gd name="T99" fmla="*/ 766 h 1709"/>
                  <a:gd name="T100" fmla="*/ 616 w 1886"/>
                  <a:gd name="T101" fmla="*/ 802 h 1709"/>
                  <a:gd name="T102" fmla="*/ 502 w 1886"/>
                  <a:gd name="T103" fmla="*/ 634 h 1709"/>
                  <a:gd name="T104" fmla="*/ 529 w 1886"/>
                  <a:gd name="T105" fmla="*/ 521 h 1709"/>
                  <a:gd name="T106" fmla="*/ 511 w 1886"/>
                  <a:gd name="T107" fmla="*/ 450 h 1709"/>
                  <a:gd name="T108" fmla="*/ 563 w 1886"/>
                  <a:gd name="T109" fmla="*/ 440 h 1709"/>
                  <a:gd name="T110" fmla="*/ 555 w 1886"/>
                  <a:gd name="T111" fmla="*/ 335 h 1709"/>
                  <a:gd name="T112" fmla="*/ 581 w 1886"/>
                  <a:gd name="T113" fmla="*/ 185 h 1709"/>
                  <a:gd name="T114" fmla="*/ 669 w 1886"/>
                  <a:gd name="T115" fmla="*/ 167 h 1709"/>
                  <a:gd name="T116" fmla="*/ 669 w 1886"/>
                  <a:gd name="T117" fmla="*/ 88 h 1709"/>
                  <a:gd name="T118" fmla="*/ 749 w 1886"/>
                  <a:gd name="T119" fmla="*/ 35 h 1709"/>
                  <a:gd name="T120" fmla="*/ 899 w 1886"/>
                  <a:gd name="T121" fmla="*/ 44 h 1709"/>
                  <a:gd name="T122" fmla="*/ 837 w 1886"/>
                  <a:gd name="T123" fmla="*/ 0 h 1709"/>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886"/>
                  <a:gd name="T187" fmla="*/ 0 h 1709"/>
                  <a:gd name="T188" fmla="*/ 1886 w 1886"/>
                  <a:gd name="T189" fmla="*/ 1709 h 1709"/>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886" h="1709">
                    <a:moveTo>
                      <a:pt x="837" y="0"/>
                    </a:moveTo>
                    <a:lnTo>
                      <a:pt x="723" y="0"/>
                    </a:lnTo>
                    <a:lnTo>
                      <a:pt x="713" y="0"/>
                    </a:lnTo>
                    <a:lnTo>
                      <a:pt x="705" y="9"/>
                    </a:lnTo>
                    <a:lnTo>
                      <a:pt x="695" y="9"/>
                    </a:lnTo>
                    <a:lnTo>
                      <a:pt x="687" y="9"/>
                    </a:lnTo>
                    <a:lnTo>
                      <a:pt x="669" y="9"/>
                    </a:lnTo>
                    <a:lnTo>
                      <a:pt x="661" y="9"/>
                    </a:lnTo>
                    <a:lnTo>
                      <a:pt x="652" y="9"/>
                    </a:lnTo>
                    <a:lnTo>
                      <a:pt x="634" y="9"/>
                    </a:lnTo>
                    <a:lnTo>
                      <a:pt x="705" y="9"/>
                    </a:lnTo>
                    <a:lnTo>
                      <a:pt x="695" y="9"/>
                    </a:lnTo>
                    <a:lnTo>
                      <a:pt x="616" y="9"/>
                    </a:lnTo>
                    <a:lnTo>
                      <a:pt x="519" y="9"/>
                    </a:lnTo>
                    <a:lnTo>
                      <a:pt x="432" y="17"/>
                    </a:lnTo>
                    <a:lnTo>
                      <a:pt x="379" y="44"/>
                    </a:lnTo>
                    <a:lnTo>
                      <a:pt x="379" y="53"/>
                    </a:lnTo>
                    <a:lnTo>
                      <a:pt x="396" y="71"/>
                    </a:lnTo>
                    <a:lnTo>
                      <a:pt x="440" y="88"/>
                    </a:lnTo>
                    <a:lnTo>
                      <a:pt x="511" y="114"/>
                    </a:lnTo>
                    <a:lnTo>
                      <a:pt x="379" y="114"/>
                    </a:lnTo>
                    <a:lnTo>
                      <a:pt x="379" y="124"/>
                    </a:lnTo>
                    <a:lnTo>
                      <a:pt x="387" y="132"/>
                    </a:lnTo>
                    <a:lnTo>
                      <a:pt x="396" y="141"/>
                    </a:lnTo>
                    <a:lnTo>
                      <a:pt x="405" y="150"/>
                    </a:lnTo>
                    <a:lnTo>
                      <a:pt x="405" y="159"/>
                    </a:lnTo>
                    <a:lnTo>
                      <a:pt x="219" y="159"/>
                    </a:lnTo>
                    <a:lnTo>
                      <a:pt x="219" y="167"/>
                    </a:lnTo>
                    <a:lnTo>
                      <a:pt x="229" y="177"/>
                    </a:lnTo>
                    <a:lnTo>
                      <a:pt x="229" y="185"/>
                    </a:lnTo>
                    <a:lnTo>
                      <a:pt x="237" y="195"/>
                    </a:lnTo>
                    <a:lnTo>
                      <a:pt x="237" y="203"/>
                    </a:lnTo>
                    <a:lnTo>
                      <a:pt x="246" y="203"/>
                    </a:lnTo>
                    <a:lnTo>
                      <a:pt x="96" y="195"/>
                    </a:lnTo>
                    <a:lnTo>
                      <a:pt x="114" y="203"/>
                    </a:lnTo>
                    <a:lnTo>
                      <a:pt x="123" y="211"/>
                    </a:lnTo>
                    <a:lnTo>
                      <a:pt x="132" y="221"/>
                    </a:lnTo>
                    <a:lnTo>
                      <a:pt x="150" y="238"/>
                    </a:lnTo>
                    <a:lnTo>
                      <a:pt x="158" y="247"/>
                    </a:lnTo>
                    <a:lnTo>
                      <a:pt x="167" y="264"/>
                    </a:lnTo>
                    <a:lnTo>
                      <a:pt x="176" y="282"/>
                    </a:lnTo>
                    <a:lnTo>
                      <a:pt x="193" y="291"/>
                    </a:lnTo>
                    <a:lnTo>
                      <a:pt x="140" y="291"/>
                    </a:lnTo>
                    <a:lnTo>
                      <a:pt x="150" y="308"/>
                    </a:lnTo>
                    <a:lnTo>
                      <a:pt x="150" y="326"/>
                    </a:lnTo>
                    <a:lnTo>
                      <a:pt x="158" y="343"/>
                    </a:lnTo>
                    <a:lnTo>
                      <a:pt x="167" y="361"/>
                    </a:lnTo>
                    <a:lnTo>
                      <a:pt x="176" y="379"/>
                    </a:lnTo>
                    <a:lnTo>
                      <a:pt x="193" y="397"/>
                    </a:lnTo>
                    <a:lnTo>
                      <a:pt x="202" y="414"/>
                    </a:lnTo>
                    <a:lnTo>
                      <a:pt x="211" y="423"/>
                    </a:lnTo>
                    <a:lnTo>
                      <a:pt x="202" y="423"/>
                    </a:lnTo>
                    <a:lnTo>
                      <a:pt x="193" y="432"/>
                    </a:lnTo>
                    <a:lnTo>
                      <a:pt x="185" y="432"/>
                    </a:lnTo>
                    <a:lnTo>
                      <a:pt x="167" y="440"/>
                    </a:lnTo>
                    <a:lnTo>
                      <a:pt x="158" y="440"/>
                    </a:lnTo>
                    <a:lnTo>
                      <a:pt x="150" y="450"/>
                    </a:lnTo>
                    <a:lnTo>
                      <a:pt x="140" y="450"/>
                    </a:lnTo>
                    <a:lnTo>
                      <a:pt x="132" y="458"/>
                    </a:lnTo>
                    <a:lnTo>
                      <a:pt x="132" y="467"/>
                    </a:lnTo>
                    <a:lnTo>
                      <a:pt x="132" y="476"/>
                    </a:lnTo>
                    <a:lnTo>
                      <a:pt x="132" y="485"/>
                    </a:lnTo>
                    <a:lnTo>
                      <a:pt x="140" y="494"/>
                    </a:lnTo>
                    <a:lnTo>
                      <a:pt x="140" y="503"/>
                    </a:lnTo>
                    <a:lnTo>
                      <a:pt x="150" y="511"/>
                    </a:lnTo>
                    <a:lnTo>
                      <a:pt x="132" y="511"/>
                    </a:lnTo>
                    <a:lnTo>
                      <a:pt x="114" y="521"/>
                    </a:lnTo>
                    <a:lnTo>
                      <a:pt x="105" y="521"/>
                    </a:lnTo>
                    <a:lnTo>
                      <a:pt x="87" y="521"/>
                    </a:lnTo>
                    <a:lnTo>
                      <a:pt x="70" y="529"/>
                    </a:lnTo>
                    <a:lnTo>
                      <a:pt x="53" y="529"/>
                    </a:lnTo>
                    <a:lnTo>
                      <a:pt x="35" y="529"/>
                    </a:lnTo>
                    <a:lnTo>
                      <a:pt x="26" y="529"/>
                    </a:lnTo>
                    <a:lnTo>
                      <a:pt x="0" y="547"/>
                    </a:lnTo>
                    <a:lnTo>
                      <a:pt x="35" y="590"/>
                    </a:lnTo>
                    <a:lnTo>
                      <a:pt x="61" y="626"/>
                    </a:lnTo>
                    <a:lnTo>
                      <a:pt x="61" y="661"/>
                    </a:lnTo>
                    <a:lnTo>
                      <a:pt x="53" y="687"/>
                    </a:lnTo>
                    <a:lnTo>
                      <a:pt x="43" y="714"/>
                    </a:lnTo>
                    <a:lnTo>
                      <a:pt x="26" y="740"/>
                    </a:lnTo>
                    <a:lnTo>
                      <a:pt x="17" y="776"/>
                    </a:lnTo>
                    <a:lnTo>
                      <a:pt x="17" y="811"/>
                    </a:lnTo>
                    <a:lnTo>
                      <a:pt x="26" y="829"/>
                    </a:lnTo>
                    <a:lnTo>
                      <a:pt x="43" y="846"/>
                    </a:lnTo>
                    <a:lnTo>
                      <a:pt x="53" y="863"/>
                    </a:lnTo>
                    <a:lnTo>
                      <a:pt x="70" y="881"/>
                    </a:lnTo>
                    <a:lnTo>
                      <a:pt x="87" y="899"/>
                    </a:lnTo>
                    <a:lnTo>
                      <a:pt x="96" y="916"/>
                    </a:lnTo>
                    <a:lnTo>
                      <a:pt x="105" y="926"/>
                    </a:lnTo>
                    <a:lnTo>
                      <a:pt x="114" y="952"/>
                    </a:lnTo>
                    <a:lnTo>
                      <a:pt x="123" y="987"/>
                    </a:lnTo>
                    <a:lnTo>
                      <a:pt x="140" y="1013"/>
                    </a:lnTo>
                    <a:lnTo>
                      <a:pt x="158" y="1040"/>
                    </a:lnTo>
                    <a:lnTo>
                      <a:pt x="176" y="1067"/>
                    </a:lnTo>
                    <a:lnTo>
                      <a:pt x="193" y="1084"/>
                    </a:lnTo>
                    <a:lnTo>
                      <a:pt x="202" y="1110"/>
                    </a:lnTo>
                    <a:lnTo>
                      <a:pt x="211" y="1137"/>
                    </a:lnTo>
                    <a:lnTo>
                      <a:pt x="219" y="1146"/>
                    </a:lnTo>
                    <a:lnTo>
                      <a:pt x="229" y="1155"/>
                    </a:lnTo>
                    <a:lnTo>
                      <a:pt x="255" y="1163"/>
                    </a:lnTo>
                    <a:lnTo>
                      <a:pt x="308" y="1181"/>
                    </a:lnTo>
                    <a:lnTo>
                      <a:pt x="379" y="1199"/>
                    </a:lnTo>
                    <a:lnTo>
                      <a:pt x="449" y="1225"/>
                    </a:lnTo>
                    <a:lnTo>
                      <a:pt x="519" y="1252"/>
                    </a:lnTo>
                    <a:lnTo>
                      <a:pt x="581" y="1278"/>
                    </a:lnTo>
                    <a:lnTo>
                      <a:pt x="626" y="1296"/>
                    </a:lnTo>
                    <a:lnTo>
                      <a:pt x="652" y="1304"/>
                    </a:lnTo>
                    <a:lnTo>
                      <a:pt x="678" y="1322"/>
                    </a:lnTo>
                    <a:lnTo>
                      <a:pt x="687" y="1349"/>
                    </a:lnTo>
                    <a:lnTo>
                      <a:pt x="678" y="1367"/>
                    </a:lnTo>
                    <a:lnTo>
                      <a:pt x="669" y="1393"/>
                    </a:lnTo>
                    <a:lnTo>
                      <a:pt x="652" y="1410"/>
                    </a:lnTo>
                    <a:lnTo>
                      <a:pt x="643" y="1428"/>
                    </a:lnTo>
                    <a:lnTo>
                      <a:pt x="652" y="1436"/>
                    </a:lnTo>
                    <a:lnTo>
                      <a:pt x="678" y="1446"/>
                    </a:lnTo>
                    <a:lnTo>
                      <a:pt x="758" y="1446"/>
                    </a:lnTo>
                    <a:lnTo>
                      <a:pt x="837" y="1446"/>
                    </a:lnTo>
                    <a:lnTo>
                      <a:pt x="925" y="1454"/>
                    </a:lnTo>
                    <a:lnTo>
                      <a:pt x="1023" y="1463"/>
                    </a:lnTo>
                    <a:lnTo>
                      <a:pt x="1110" y="1472"/>
                    </a:lnTo>
                    <a:lnTo>
                      <a:pt x="1199" y="1472"/>
                    </a:lnTo>
                    <a:lnTo>
                      <a:pt x="1278" y="1481"/>
                    </a:lnTo>
                    <a:lnTo>
                      <a:pt x="1339" y="1481"/>
                    </a:lnTo>
                    <a:lnTo>
                      <a:pt x="1339" y="1472"/>
                    </a:lnTo>
                    <a:lnTo>
                      <a:pt x="1349" y="1472"/>
                    </a:lnTo>
                    <a:lnTo>
                      <a:pt x="1357" y="1463"/>
                    </a:lnTo>
                    <a:lnTo>
                      <a:pt x="1357" y="1454"/>
                    </a:lnTo>
                    <a:lnTo>
                      <a:pt x="1366" y="1446"/>
                    </a:lnTo>
                    <a:lnTo>
                      <a:pt x="1375" y="1436"/>
                    </a:lnTo>
                    <a:lnTo>
                      <a:pt x="1384" y="1446"/>
                    </a:lnTo>
                    <a:lnTo>
                      <a:pt x="1392" y="1446"/>
                    </a:lnTo>
                    <a:lnTo>
                      <a:pt x="1392" y="1454"/>
                    </a:lnTo>
                    <a:lnTo>
                      <a:pt x="1401" y="1463"/>
                    </a:lnTo>
                    <a:lnTo>
                      <a:pt x="1410" y="1472"/>
                    </a:lnTo>
                    <a:lnTo>
                      <a:pt x="1418" y="1481"/>
                    </a:lnTo>
                    <a:lnTo>
                      <a:pt x="1428" y="1490"/>
                    </a:lnTo>
                    <a:lnTo>
                      <a:pt x="1436" y="1490"/>
                    </a:lnTo>
                    <a:lnTo>
                      <a:pt x="1436" y="1551"/>
                    </a:lnTo>
                    <a:lnTo>
                      <a:pt x="1445" y="1551"/>
                    </a:lnTo>
                    <a:lnTo>
                      <a:pt x="1445" y="1560"/>
                    </a:lnTo>
                    <a:lnTo>
                      <a:pt x="1454" y="1560"/>
                    </a:lnTo>
                    <a:lnTo>
                      <a:pt x="1454" y="1569"/>
                    </a:lnTo>
                    <a:lnTo>
                      <a:pt x="1463" y="1578"/>
                    </a:lnTo>
                    <a:lnTo>
                      <a:pt x="1463" y="1586"/>
                    </a:lnTo>
                    <a:lnTo>
                      <a:pt x="1471" y="1586"/>
                    </a:lnTo>
                    <a:lnTo>
                      <a:pt x="1481" y="1586"/>
                    </a:lnTo>
                    <a:lnTo>
                      <a:pt x="1489" y="1595"/>
                    </a:lnTo>
                    <a:lnTo>
                      <a:pt x="1489" y="1586"/>
                    </a:lnTo>
                    <a:lnTo>
                      <a:pt x="1499" y="1578"/>
                    </a:lnTo>
                    <a:lnTo>
                      <a:pt x="1499" y="1569"/>
                    </a:lnTo>
                    <a:lnTo>
                      <a:pt x="1499" y="1560"/>
                    </a:lnTo>
                    <a:lnTo>
                      <a:pt x="1499" y="1551"/>
                    </a:lnTo>
                    <a:lnTo>
                      <a:pt x="1525" y="1551"/>
                    </a:lnTo>
                    <a:lnTo>
                      <a:pt x="1542" y="1560"/>
                    </a:lnTo>
                    <a:lnTo>
                      <a:pt x="1568" y="1569"/>
                    </a:lnTo>
                    <a:lnTo>
                      <a:pt x="1586" y="1578"/>
                    </a:lnTo>
                    <a:lnTo>
                      <a:pt x="1613" y="1595"/>
                    </a:lnTo>
                    <a:lnTo>
                      <a:pt x="1630" y="1604"/>
                    </a:lnTo>
                    <a:lnTo>
                      <a:pt x="1648" y="1612"/>
                    </a:lnTo>
                    <a:lnTo>
                      <a:pt x="1665" y="1622"/>
                    </a:lnTo>
                    <a:lnTo>
                      <a:pt x="1683" y="1622"/>
                    </a:lnTo>
                    <a:lnTo>
                      <a:pt x="1701" y="1622"/>
                    </a:lnTo>
                    <a:lnTo>
                      <a:pt x="1710" y="1612"/>
                    </a:lnTo>
                    <a:lnTo>
                      <a:pt x="1728" y="1612"/>
                    </a:lnTo>
                    <a:lnTo>
                      <a:pt x="1736" y="1612"/>
                    </a:lnTo>
                    <a:lnTo>
                      <a:pt x="1754" y="1612"/>
                    </a:lnTo>
                    <a:lnTo>
                      <a:pt x="1771" y="1612"/>
                    </a:lnTo>
                    <a:lnTo>
                      <a:pt x="1780" y="1612"/>
                    </a:lnTo>
                    <a:lnTo>
                      <a:pt x="1798" y="1622"/>
                    </a:lnTo>
                    <a:lnTo>
                      <a:pt x="1798" y="1630"/>
                    </a:lnTo>
                    <a:lnTo>
                      <a:pt x="1798" y="1640"/>
                    </a:lnTo>
                    <a:lnTo>
                      <a:pt x="1807" y="1648"/>
                    </a:lnTo>
                    <a:lnTo>
                      <a:pt x="1807" y="1657"/>
                    </a:lnTo>
                    <a:lnTo>
                      <a:pt x="1815" y="1666"/>
                    </a:lnTo>
                    <a:lnTo>
                      <a:pt x="1825" y="1666"/>
                    </a:lnTo>
                    <a:lnTo>
                      <a:pt x="1833" y="1675"/>
                    </a:lnTo>
                    <a:lnTo>
                      <a:pt x="1833" y="1683"/>
                    </a:lnTo>
                    <a:lnTo>
                      <a:pt x="1833" y="1693"/>
                    </a:lnTo>
                    <a:lnTo>
                      <a:pt x="1860" y="1709"/>
                    </a:lnTo>
                    <a:lnTo>
                      <a:pt x="1860" y="1648"/>
                    </a:lnTo>
                    <a:lnTo>
                      <a:pt x="1860" y="1578"/>
                    </a:lnTo>
                    <a:lnTo>
                      <a:pt x="1868" y="1516"/>
                    </a:lnTo>
                    <a:lnTo>
                      <a:pt x="1868" y="1454"/>
                    </a:lnTo>
                    <a:lnTo>
                      <a:pt x="1877" y="1393"/>
                    </a:lnTo>
                    <a:lnTo>
                      <a:pt x="1886" y="1331"/>
                    </a:lnTo>
                    <a:lnTo>
                      <a:pt x="1886" y="1270"/>
                    </a:lnTo>
                    <a:lnTo>
                      <a:pt x="1886" y="1207"/>
                    </a:lnTo>
                    <a:lnTo>
                      <a:pt x="1877" y="1199"/>
                    </a:lnTo>
                    <a:lnTo>
                      <a:pt x="1877" y="1189"/>
                    </a:lnTo>
                    <a:lnTo>
                      <a:pt x="1868" y="1189"/>
                    </a:lnTo>
                    <a:lnTo>
                      <a:pt x="1868" y="1181"/>
                    </a:lnTo>
                    <a:lnTo>
                      <a:pt x="1868" y="1172"/>
                    </a:lnTo>
                    <a:lnTo>
                      <a:pt x="1860" y="1172"/>
                    </a:lnTo>
                    <a:lnTo>
                      <a:pt x="1851" y="1172"/>
                    </a:lnTo>
                    <a:lnTo>
                      <a:pt x="1833" y="1172"/>
                    </a:lnTo>
                    <a:lnTo>
                      <a:pt x="1825" y="1163"/>
                    </a:lnTo>
                    <a:lnTo>
                      <a:pt x="1815" y="1155"/>
                    </a:lnTo>
                    <a:lnTo>
                      <a:pt x="1807" y="1155"/>
                    </a:lnTo>
                    <a:lnTo>
                      <a:pt x="1789" y="1146"/>
                    </a:lnTo>
                    <a:lnTo>
                      <a:pt x="1780" y="1146"/>
                    </a:lnTo>
                    <a:lnTo>
                      <a:pt x="1807" y="1163"/>
                    </a:lnTo>
                    <a:lnTo>
                      <a:pt x="1807" y="1207"/>
                    </a:lnTo>
                    <a:lnTo>
                      <a:pt x="1780" y="1207"/>
                    </a:lnTo>
                    <a:lnTo>
                      <a:pt x="1762" y="1217"/>
                    </a:lnTo>
                    <a:lnTo>
                      <a:pt x="1754" y="1225"/>
                    </a:lnTo>
                    <a:lnTo>
                      <a:pt x="1736" y="1243"/>
                    </a:lnTo>
                    <a:lnTo>
                      <a:pt x="1728" y="1252"/>
                    </a:lnTo>
                    <a:lnTo>
                      <a:pt x="1710" y="1260"/>
                    </a:lnTo>
                    <a:lnTo>
                      <a:pt x="1701" y="1260"/>
                    </a:lnTo>
                    <a:lnTo>
                      <a:pt x="1683" y="1260"/>
                    </a:lnTo>
                    <a:lnTo>
                      <a:pt x="1692" y="1270"/>
                    </a:lnTo>
                    <a:lnTo>
                      <a:pt x="1692" y="1278"/>
                    </a:lnTo>
                    <a:lnTo>
                      <a:pt x="1692" y="1286"/>
                    </a:lnTo>
                    <a:lnTo>
                      <a:pt x="1683" y="1296"/>
                    </a:lnTo>
                    <a:lnTo>
                      <a:pt x="1665" y="1304"/>
                    </a:lnTo>
                    <a:lnTo>
                      <a:pt x="1657" y="1313"/>
                    </a:lnTo>
                    <a:lnTo>
                      <a:pt x="1648" y="1322"/>
                    </a:lnTo>
                    <a:lnTo>
                      <a:pt x="1648" y="1339"/>
                    </a:lnTo>
                    <a:lnTo>
                      <a:pt x="1639" y="1339"/>
                    </a:lnTo>
                    <a:lnTo>
                      <a:pt x="1630" y="1339"/>
                    </a:lnTo>
                    <a:lnTo>
                      <a:pt x="1621" y="1339"/>
                    </a:lnTo>
                    <a:lnTo>
                      <a:pt x="1613" y="1331"/>
                    </a:lnTo>
                    <a:lnTo>
                      <a:pt x="1604" y="1331"/>
                    </a:lnTo>
                    <a:lnTo>
                      <a:pt x="1595" y="1322"/>
                    </a:lnTo>
                    <a:lnTo>
                      <a:pt x="1586" y="1322"/>
                    </a:lnTo>
                    <a:lnTo>
                      <a:pt x="1578" y="1322"/>
                    </a:lnTo>
                    <a:lnTo>
                      <a:pt x="1568" y="1296"/>
                    </a:lnTo>
                    <a:lnTo>
                      <a:pt x="1568" y="1286"/>
                    </a:lnTo>
                    <a:lnTo>
                      <a:pt x="1560" y="1278"/>
                    </a:lnTo>
                    <a:lnTo>
                      <a:pt x="1551" y="1278"/>
                    </a:lnTo>
                    <a:lnTo>
                      <a:pt x="1542" y="1278"/>
                    </a:lnTo>
                    <a:lnTo>
                      <a:pt x="1533" y="1278"/>
                    </a:lnTo>
                    <a:lnTo>
                      <a:pt x="1515" y="1270"/>
                    </a:lnTo>
                    <a:lnTo>
                      <a:pt x="1489" y="1260"/>
                    </a:lnTo>
                    <a:lnTo>
                      <a:pt x="1499" y="1260"/>
                    </a:lnTo>
                    <a:lnTo>
                      <a:pt x="1499" y="1252"/>
                    </a:lnTo>
                    <a:lnTo>
                      <a:pt x="1499" y="1243"/>
                    </a:lnTo>
                    <a:lnTo>
                      <a:pt x="1507" y="1234"/>
                    </a:lnTo>
                    <a:lnTo>
                      <a:pt x="1507" y="1225"/>
                    </a:lnTo>
                    <a:lnTo>
                      <a:pt x="1515" y="1225"/>
                    </a:lnTo>
                    <a:lnTo>
                      <a:pt x="1499" y="1243"/>
                    </a:lnTo>
                    <a:lnTo>
                      <a:pt x="1481" y="1243"/>
                    </a:lnTo>
                    <a:lnTo>
                      <a:pt x="1454" y="1243"/>
                    </a:lnTo>
                    <a:lnTo>
                      <a:pt x="1428" y="1243"/>
                    </a:lnTo>
                    <a:lnTo>
                      <a:pt x="1375" y="1234"/>
                    </a:lnTo>
                    <a:lnTo>
                      <a:pt x="1321" y="1217"/>
                    </a:lnTo>
                    <a:lnTo>
                      <a:pt x="1278" y="1207"/>
                    </a:lnTo>
                    <a:lnTo>
                      <a:pt x="1242" y="1199"/>
                    </a:lnTo>
                    <a:lnTo>
                      <a:pt x="1234" y="1207"/>
                    </a:lnTo>
                    <a:lnTo>
                      <a:pt x="1234" y="1217"/>
                    </a:lnTo>
                    <a:lnTo>
                      <a:pt x="1234" y="1234"/>
                    </a:lnTo>
                    <a:lnTo>
                      <a:pt x="1242" y="1260"/>
                    </a:lnTo>
                    <a:lnTo>
                      <a:pt x="1199" y="1252"/>
                    </a:lnTo>
                    <a:lnTo>
                      <a:pt x="1154" y="1252"/>
                    </a:lnTo>
                    <a:lnTo>
                      <a:pt x="1102" y="1243"/>
                    </a:lnTo>
                    <a:lnTo>
                      <a:pt x="1039" y="1225"/>
                    </a:lnTo>
                    <a:lnTo>
                      <a:pt x="987" y="1217"/>
                    </a:lnTo>
                    <a:lnTo>
                      <a:pt x="942" y="1189"/>
                    </a:lnTo>
                    <a:lnTo>
                      <a:pt x="908" y="1163"/>
                    </a:lnTo>
                    <a:lnTo>
                      <a:pt x="881" y="1137"/>
                    </a:lnTo>
                    <a:lnTo>
                      <a:pt x="873" y="1137"/>
                    </a:lnTo>
                    <a:lnTo>
                      <a:pt x="863" y="1146"/>
                    </a:lnTo>
                    <a:lnTo>
                      <a:pt x="855" y="1155"/>
                    </a:lnTo>
                    <a:lnTo>
                      <a:pt x="845" y="1163"/>
                    </a:lnTo>
                    <a:lnTo>
                      <a:pt x="837" y="1172"/>
                    </a:lnTo>
                    <a:lnTo>
                      <a:pt x="855" y="1163"/>
                    </a:lnTo>
                    <a:lnTo>
                      <a:pt x="890" y="1146"/>
                    </a:lnTo>
                    <a:lnTo>
                      <a:pt x="863" y="1128"/>
                    </a:lnTo>
                    <a:lnTo>
                      <a:pt x="837" y="1110"/>
                    </a:lnTo>
                    <a:lnTo>
                      <a:pt x="810" y="1084"/>
                    </a:lnTo>
                    <a:lnTo>
                      <a:pt x="792" y="1067"/>
                    </a:lnTo>
                    <a:lnTo>
                      <a:pt x="776" y="1040"/>
                    </a:lnTo>
                    <a:lnTo>
                      <a:pt x="758" y="1013"/>
                    </a:lnTo>
                    <a:lnTo>
                      <a:pt x="740" y="987"/>
                    </a:lnTo>
                    <a:lnTo>
                      <a:pt x="713" y="970"/>
                    </a:lnTo>
                    <a:lnTo>
                      <a:pt x="723" y="970"/>
                    </a:lnTo>
                    <a:lnTo>
                      <a:pt x="731" y="960"/>
                    </a:lnTo>
                    <a:lnTo>
                      <a:pt x="740" y="960"/>
                    </a:lnTo>
                    <a:lnTo>
                      <a:pt x="749" y="960"/>
                    </a:lnTo>
                    <a:lnTo>
                      <a:pt x="758" y="960"/>
                    </a:lnTo>
                    <a:lnTo>
                      <a:pt x="766" y="960"/>
                    </a:lnTo>
                    <a:lnTo>
                      <a:pt x="758" y="952"/>
                    </a:lnTo>
                    <a:lnTo>
                      <a:pt x="758" y="934"/>
                    </a:lnTo>
                    <a:lnTo>
                      <a:pt x="749" y="926"/>
                    </a:lnTo>
                    <a:lnTo>
                      <a:pt x="749" y="916"/>
                    </a:lnTo>
                    <a:lnTo>
                      <a:pt x="740" y="908"/>
                    </a:lnTo>
                    <a:lnTo>
                      <a:pt x="740" y="890"/>
                    </a:lnTo>
                    <a:lnTo>
                      <a:pt x="731" y="881"/>
                    </a:lnTo>
                    <a:lnTo>
                      <a:pt x="731" y="873"/>
                    </a:lnTo>
                    <a:lnTo>
                      <a:pt x="705" y="863"/>
                    </a:lnTo>
                    <a:lnTo>
                      <a:pt x="687" y="855"/>
                    </a:lnTo>
                    <a:lnTo>
                      <a:pt x="669" y="846"/>
                    </a:lnTo>
                    <a:lnTo>
                      <a:pt x="643" y="837"/>
                    </a:lnTo>
                    <a:lnTo>
                      <a:pt x="626" y="829"/>
                    </a:lnTo>
                    <a:lnTo>
                      <a:pt x="608" y="811"/>
                    </a:lnTo>
                    <a:lnTo>
                      <a:pt x="581" y="802"/>
                    </a:lnTo>
                    <a:lnTo>
                      <a:pt x="563" y="794"/>
                    </a:lnTo>
                    <a:lnTo>
                      <a:pt x="563" y="776"/>
                    </a:lnTo>
                    <a:lnTo>
                      <a:pt x="563" y="766"/>
                    </a:lnTo>
                    <a:lnTo>
                      <a:pt x="573" y="766"/>
                    </a:lnTo>
                    <a:lnTo>
                      <a:pt x="581" y="776"/>
                    </a:lnTo>
                    <a:lnTo>
                      <a:pt x="590" y="776"/>
                    </a:lnTo>
                    <a:lnTo>
                      <a:pt x="599" y="784"/>
                    </a:lnTo>
                    <a:lnTo>
                      <a:pt x="608" y="794"/>
                    </a:lnTo>
                    <a:lnTo>
                      <a:pt x="616" y="794"/>
                    </a:lnTo>
                    <a:lnTo>
                      <a:pt x="616" y="802"/>
                    </a:lnTo>
                    <a:lnTo>
                      <a:pt x="608" y="776"/>
                    </a:lnTo>
                    <a:lnTo>
                      <a:pt x="590" y="758"/>
                    </a:lnTo>
                    <a:lnTo>
                      <a:pt x="573" y="732"/>
                    </a:lnTo>
                    <a:lnTo>
                      <a:pt x="546" y="697"/>
                    </a:lnTo>
                    <a:lnTo>
                      <a:pt x="519" y="670"/>
                    </a:lnTo>
                    <a:lnTo>
                      <a:pt x="502" y="634"/>
                    </a:lnTo>
                    <a:lnTo>
                      <a:pt x="484" y="600"/>
                    </a:lnTo>
                    <a:lnTo>
                      <a:pt x="484" y="564"/>
                    </a:lnTo>
                    <a:lnTo>
                      <a:pt x="537" y="564"/>
                    </a:lnTo>
                    <a:lnTo>
                      <a:pt x="529" y="547"/>
                    </a:lnTo>
                    <a:lnTo>
                      <a:pt x="529" y="537"/>
                    </a:lnTo>
                    <a:lnTo>
                      <a:pt x="529" y="521"/>
                    </a:lnTo>
                    <a:lnTo>
                      <a:pt x="519" y="503"/>
                    </a:lnTo>
                    <a:lnTo>
                      <a:pt x="519" y="485"/>
                    </a:lnTo>
                    <a:lnTo>
                      <a:pt x="511" y="476"/>
                    </a:lnTo>
                    <a:lnTo>
                      <a:pt x="511" y="458"/>
                    </a:lnTo>
                    <a:lnTo>
                      <a:pt x="502" y="450"/>
                    </a:lnTo>
                    <a:lnTo>
                      <a:pt x="511" y="450"/>
                    </a:lnTo>
                    <a:lnTo>
                      <a:pt x="519" y="440"/>
                    </a:lnTo>
                    <a:lnTo>
                      <a:pt x="529" y="440"/>
                    </a:lnTo>
                    <a:lnTo>
                      <a:pt x="537" y="440"/>
                    </a:lnTo>
                    <a:lnTo>
                      <a:pt x="546" y="440"/>
                    </a:lnTo>
                    <a:lnTo>
                      <a:pt x="555" y="440"/>
                    </a:lnTo>
                    <a:lnTo>
                      <a:pt x="563" y="440"/>
                    </a:lnTo>
                    <a:lnTo>
                      <a:pt x="573" y="432"/>
                    </a:lnTo>
                    <a:lnTo>
                      <a:pt x="573" y="423"/>
                    </a:lnTo>
                    <a:lnTo>
                      <a:pt x="563" y="397"/>
                    </a:lnTo>
                    <a:lnTo>
                      <a:pt x="563" y="379"/>
                    </a:lnTo>
                    <a:lnTo>
                      <a:pt x="555" y="361"/>
                    </a:lnTo>
                    <a:lnTo>
                      <a:pt x="555" y="335"/>
                    </a:lnTo>
                    <a:lnTo>
                      <a:pt x="546" y="317"/>
                    </a:lnTo>
                    <a:lnTo>
                      <a:pt x="537" y="300"/>
                    </a:lnTo>
                    <a:lnTo>
                      <a:pt x="537" y="282"/>
                    </a:lnTo>
                    <a:lnTo>
                      <a:pt x="573" y="282"/>
                    </a:lnTo>
                    <a:lnTo>
                      <a:pt x="573" y="185"/>
                    </a:lnTo>
                    <a:lnTo>
                      <a:pt x="581" y="185"/>
                    </a:lnTo>
                    <a:lnTo>
                      <a:pt x="599" y="185"/>
                    </a:lnTo>
                    <a:lnTo>
                      <a:pt x="608" y="177"/>
                    </a:lnTo>
                    <a:lnTo>
                      <a:pt x="626" y="177"/>
                    </a:lnTo>
                    <a:lnTo>
                      <a:pt x="634" y="167"/>
                    </a:lnTo>
                    <a:lnTo>
                      <a:pt x="652" y="167"/>
                    </a:lnTo>
                    <a:lnTo>
                      <a:pt x="669" y="167"/>
                    </a:lnTo>
                    <a:lnTo>
                      <a:pt x="678" y="167"/>
                    </a:lnTo>
                    <a:lnTo>
                      <a:pt x="678" y="150"/>
                    </a:lnTo>
                    <a:lnTo>
                      <a:pt x="678" y="132"/>
                    </a:lnTo>
                    <a:lnTo>
                      <a:pt x="678" y="114"/>
                    </a:lnTo>
                    <a:lnTo>
                      <a:pt x="678" y="106"/>
                    </a:lnTo>
                    <a:lnTo>
                      <a:pt x="669" y="88"/>
                    </a:lnTo>
                    <a:lnTo>
                      <a:pt x="669" y="71"/>
                    </a:lnTo>
                    <a:lnTo>
                      <a:pt x="669" y="53"/>
                    </a:lnTo>
                    <a:lnTo>
                      <a:pt x="669" y="44"/>
                    </a:lnTo>
                    <a:lnTo>
                      <a:pt x="695" y="35"/>
                    </a:lnTo>
                    <a:lnTo>
                      <a:pt x="723" y="35"/>
                    </a:lnTo>
                    <a:lnTo>
                      <a:pt x="749" y="35"/>
                    </a:lnTo>
                    <a:lnTo>
                      <a:pt x="776" y="35"/>
                    </a:lnTo>
                    <a:lnTo>
                      <a:pt x="802" y="27"/>
                    </a:lnTo>
                    <a:lnTo>
                      <a:pt x="828" y="27"/>
                    </a:lnTo>
                    <a:lnTo>
                      <a:pt x="855" y="27"/>
                    </a:lnTo>
                    <a:lnTo>
                      <a:pt x="881" y="27"/>
                    </a:lnTo>
                    <a:lnTo>
                      <a:pt x="899" y="44"/>
                    </a:lnTo>
                    <a:lnTo>
                      <a:pt x="890" y="35"/>
                    </a:lnTo>
                    <a:lnTo>
                      <a:pt x="873" y="27"/>
                    </a:lnTo>
                    <a:lnTo>
                      <a:pt x="855" y="17"/>
                    </a:lnTo>
                    <a:lnTo>
                      <a:pt x="837" y="9"/>
                    </a:lnTo>
                    <a:lnTo>
                      <a:pt x="828" y="0"/>
                    </a:lnTo>
                    <a:lnTo>
                      <a:pt x="837" y="0"/>
                    </a:lnTo>
                    <a:close/>
                  </a:path>
                </a:pathLst>
              </a:custGeom>
              <a:solidFill>
                <a:srgbClr val="7F7F8C"/>
              </a:solidFill>
              <a:ln w="9525">
                <a:noFill/>
                <a:round/>
                <a:headEnd/>
                <a:tailEnd/>
              </a:ln>
            </p:spPr>
            <p:txBody>
              <a:bodyPr>
                <a:prstTxWarp prst="textNoShape">
                  <a:avLst/>
                </a:prstTxWarp>
              </a:bodyPr>
              <a:lstStyle/>
              <a:p>
                <a:endParaRPr lang="en-US"/>
              </a:p>
            </p:txBody>
          </p:sp>
          <p:sp>
            <p:nvSpPr>
              <p:cNvPr id="55462" name="Freeform 680"/>
              <p:cNvSpPr>
                <a:spLocks noChangeAspect="1"/>
              </p:cNvSpPr>
              <p:nvPr/>
            </p:nvSpPr>
            <p:spPr bwMode="auto">
              <a:xfrm>
                <a:off x="4335" y="2703"/>
                <a:ext cx="163" cy="174"/>
              </a:xfrm>
              <a:custGeom>
                <a:avLst/>
                <a:gdLst>
                  <a:gd name="T0" fmla="*/ 53 w 1632"/>
                  <a:gd name="T1" fmla="*/ 1392 h 1736"/>
                  <a:gd name="T2" fmla="*/ 105 w 1632"/>
                  <a:gd name="T3" fmla="*/ 1358 h 1736"/>
                  <a:gd name="T4" fmla="*/ 194 w 1632"/>
                  <a:gd name="T5" fmla="*/ 1269 h 1736"/>
                  <a:gd name="T6" fmla="*/ 212 w 1632"/>
                  <a:gd name="T7" fmla="*/ 1287 h 1736"/>
                  <a:gd name="T8" fmla="*/ 247 w 1632"/>
                  <a:gd name="T9" fmla="*/ 1287 h 1736"/>
                  <a:gd name="T10" fmla="*/ 229 w 1632"/>
                  <a:gd name="T11" fmla="*/ 1419 h 1736"/>
                  <a:gd name="T12" fmla="*/ 379 w 1632"/>
                  <a:gd name="T13" fmla="*/ 1392 h 1736"/>
                  <a:gd name="T14" fmla="*/ 450 w 1632"/>
                  <a:gd name="T15" fmla="*/ 1392 h 1736"/>
                  <a:gd name="T16" fmla="*/ 688 w 1632"/>
                  <a:gd name="T17" fmla="*/ 1295 h 1736"/>
                  <a:gd name="T18" fmla="*/ 820 w 1632"/>
                  <a:gd name="T19" fmla="*/ 1163 h 1736"/>
                  <a:gd name="T20" fmla="*/ 988 w 1632"/>
                  <a:gd name="T21" fmla="*/ 1048 h 1736"/>
                  <a:gd name="T22" fmla="*/ 1049 w 1632"/>
                  <a:gd name="T23" fmla="*/ 996 h 1736"/>
                  <a:gd name="T24" fmla="*/ 1138 w 1632"/>
                  <a:gd name="T25" fmla="*/ 872 h 1736"/>
                  <a:gd name="T26" fmla="*/ 1182 w 1632"/>
                  <a:gd name="T27" fmla="*/ 846 h 1736"/>
                  <a:gd name="T28" fmla="*/ 1243 w 1632"/>
                  <a:gd name="T29" fmla="*/ 785 h 1736"/>
                  <a:gd name="T30" fmla="*/ 1261 w 1632"/>
                  <a:gd name="T31" fmla="*/ 661 h 1736"/>
                  <a:gd name="T32" fmla="*/ 1270 w 1632"/>
                  <a:gd name="T33" fmla="*/ 546 h 1736"/>
                  <a:gd name="T34" fmla="*/ 1243 w 1632"/>
                  <a:gd name="T35" fmla="*/ 379 h 1736"/>
                  <a:gd name="T36" fmla="*/ 1270 w 1632"/>
                  <a:gd name="T37" fmla="*/ 335 h 1736"/>
                  <a:gd name="T38" fmla="*/ 1225 w 1632"/>
                  <a:gd name="T39" fmla="*/ 309 h 1736"/>
                  <a:gd name="T40" fmla="*/ 1288 w 1632"/>
                  <a:gd name="T41" fmla="*/ 238 h 1736"/>
                  <a:gd name="T42" fmla="*/ 1270 w 1632"/>
                  <a:gd name="T43" fmla="*/ 212 h 1736"/>
                  <a:gd name="T44" fmla="*/ 1182 w 1632"/>
                  <a:gd name="T45" fmla="*/ 212 h 1736"/>
                  <a:gd name="T46" fmla="*/ 1332 w 1632"/>
                  <a:gd name="T47" fmla="*/ 150 h 1736"/>
                  <a:gd name="T48" fmla="*/ 1190 w 1632"/>
                  <a:gd name="T49" fmla="*/ 132 h 1736"/>
                  <a:gd name="T50" fmla="*/ 1120 w 1632"/>
                  <a:gd name="T51" fmla="*/ 115 h 1736"/>
                  <a:gd name="T52" fmla="*/ 1093 w 1632"/>
                  <a:gd name="T53" fmla="*/ 62 h 1736"/>
                  <a:gd name="T54" fmla="*/ 1014 w 1632"/>
                  <a:gd name="T55" fmla="*/ 36 h 1736"/>
                  <a:gd name="T56" fmla="*/ 1102 w 1632"/>
                  <a:gd name="T57" fmla="*/ 0 h 1736"/>
                  <a:gd name="T58" fmla="*/ 1217 w 1632"/>
                  <a:gd name="T59" fmla="*/ 36 h 1736"/>
                  <a:gd name="T60" fmla="*/ 1190 w 1632"/>
                  <a:gd name="T61" fmla="*/ 62 h 1736"/>
                  <a:gd name="T62" fmla="*/ 1402 w 1632"/>
                  <a:gd name="T63" fmla="*/ 105 h 1736"/>
                  <a:gd name="T64" fmla="*/ 1393 w 1632"/>
                  <a:gd name="T65" fmla="*/ 159 h 1736"/>
                  <a:gd name="T66" fmla="*/ 1534 w 1632"/>
                  <a:gd name="T67" fmla="*/ 255 h 1736"/>
                  <a:gd name="T68" fmla="*/ 1587 w 1632"/>
                  <a:gd name="T69" fmla="*/ 283 h 1736"/>
                  <a:gd name="T70" fmla="*/ 1604 w 1632"/>
                  <a:gd name="T71" fmla="*/ 370 h 1736"/>
                  <a:gd name="T72" fmla="*/ 1587 w 1632"/>
                  <a:gd name="T73" fmla="*/ 405 h 1736"/>
                  <a:gd name="T74" fmla="*/ 1614 w 1632"/>
                  <a:gd name="T75" fmla="*/ 485 h 1736"/>
                  <a:gd name="T76" fmla="*/ 1561 w 1632"/>
                  <a:gd name="T77" fmla="*/ 591 h 1736"/>
                  <a:gd name="T78" fmla="*/ 1561 w 1632"/>
                  <a:gd name="T79" fmla="*/ 635 h 1736"/>
                  <a:gd name="T80" fmla="*/ 1517 w 1632"/>
                  <a:gd name="T81" fmla="*/ 678 h 1736"/>
                  <a:gd name="T82" fmla="*/ 1534 w 1632"/>
                  <a:gd name="T83" fmla="*/ 714 h 1736"/>
                  <a:gd name="T84" fmla="*/ 1454 w 1632"/>
                  <a:gd name="T85" fmla="*/ 846 h 1736"/>
                  <a:gd name="T86" fmla="*/ 1464 w 1632"/>
                  <a:gd name="T87" fmla="*/ 943 h 1736"/>
                  <a:gd name="T88" fmla="*/ 1402 w 1632"/>
                  <a:gd name="T89" fmla="*/ 1048 h 1736"/>
                  <a:gd name="T90" fmla="*/ 1446 w 1632"/>
                  <a:gd name="T91" fmla="*/ 1066 h 1736"/>
                  <a:gd name="T92" fmla="*/ 1314 w 1632"/>
                  <a:gd name="T93" fmla="*/ 1172 h 1736"/>
                  <a:gd name="T94" fmla="*/ 1208 w 1632"/>
                  <a:gd name="T95" fmla="*/ 1269 h 1736"/>
                  <a:gd name="T96" fmla="*/ 1085 w 1632"/>
                  <a:gd name="T97" fmla="*/ 1340 h 1736"/>
                  <a:gd name="T98" fmla="*/ 1014 w 1632"/>
                  <a:gd name="T99" fmla="*/ 1384 h 1736"/>
                  <a:gd name="T100" fmla="*/ 891 w 1632"/>
                  <a:gd name="T101" fmla="*/ 1410 h 1736"/>
                  <a:gd name="T102" fmla="*/ 820 w 1632"/>
                  <a:gd name="T103" fmla="*/ 1498 h 1736"/>
                  <a:gd name="T104" fmla="*/ 433 w 1632"/>
                  <a:gd name="T105" fmla="*/ 1551 h 1736"/>
                  <a:gd name="T106" fmla="*/ 97 w 1632"/>
                  <a:gd name="T107" fmla="*/ 1692 h 1736"/>
                  <a:gd name="T108" fmla="*/ 71 w 1632"/>
                  <a:gd name="T109" fmla="*/ 1718 h 1736"/>
                  <a:gd name="T110" fmla="*/ 44 w 1632"/>
                  <a:gd name="T111" fmla="*/ 1718 h 17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632"/>
                  <a:gd name="T169" fmla="*/ 0 h 1736"/>
                  <a:gd name="T170" fmla="*/ 1632 w 1632"/>
                  <a:gd name="T171" fmla="*/ 1736 h 173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632" h="1736">
                    <a:moveTo>
                      <a:pt x="0" y="1471"/>
                    </a:moveTo>
                    <a:lnTo>
                      <a:pt x="9" y="1455"/>
                    </a:lnTo>
                    <a:lnTo>
                      <a:pt x="18" y="1437"/>
                    </a:lnTo>
                    <a:lnTo>
                      <a:pt x="26" y="1419"/>
                    </a:lnTo>
                    <a:lnTo>
                      <a:pt x="36" y="1410"/>
                    </a:lnTo>
                    <a:lnTo>
                      <a:pt x="53" y="1392"/>
                    </a:lnTo>
                    <a:lnTo>
                      <a:pt x="62" y="1374"/>
                    </a:lnTo>
                    <a:lnTo>
                      <a:pt x="71" y="1366"/>
                    </a:lnTo>
                    <a:lnTo>
                      <a:pt x="89" y="1348"/>
                    </a:lnTo>
                    <a:lnTo>
                      <a:pt x="89" y="1358"/>
                    </a:lnTo>
                    <a:lnTo>
                      <a:pt x="97" y="1358"/>
                    </a:lnTo>
                    <a:lnTo>
                      <a:pt x="105" y="1358"/>
                    </a:lnTo>
                    <a:lnTo>
                      <a:pt x="115" y="1348"/>
                    </a:lnTo>
                    <a:lnTo>
                      <a:pt x="123" y="1340"/>
                    </a:lnTo>
                    <a:lnTo>
                      <a:pt x="141" y="1322"/>
                    </a:lnTo>
                    <a:lnTo>
                      <a:pt x="159" y="1305"/>
                    </a:lnTo>
                    <a:lnTo>
                      <a:pt x="176" y="1287"/>
                    </a:lnTo>
                    <a:lnTo>
                      <a:pt x="194" y="1269"/>
                    </a:lnTo>
                    <a:lnTo>
                      <a:pt x="212" y="1260"/>
                    </a:lnTo>
                    <a:lnTo>
                      <a:pt x="220" y="1251"/>
                    </a:lnTo>
                    <a:lnTo>
                      <a:pt x="220" y="1260"/>
                    </a:lnTo>
                    <a:lnTo>
                      <a:pt x="220" y="1269"/>
                    </a:lnTo>
                    <a:lnTo>
                      <a:pt x="220" y="1277"/>
                    </a:lnTo>
                    <a:lnTo>
                      <a:pt x="212" y="1287"/>
                    </a:lnTo>
                    <a:lnTo>
                      <a:pt x="212" y="1295"/>
                    </a:lnTo>
                    <a:lnTo>
                      <a:pt x="220" y="1295"/>
                    </a:lnTo>
                    <a:lnTo>
                      <a:pt x="229" y="1287"/>
                    </a:lnTo>
                    <a:lnTo>
                      <a:pt x="238" y="1277"/>
                    </a:lnTo>
                    <a:lnTo>
                      <a:pt x="247" y="1277"/>
                    </a:lnTo>
                    <a:lnTo>
                      <a:pt x="247" y="1287"/>
                    </a:lnTo>
                    <a:lnTo>
                      <a:pt x="238" y="1305"/>
                    </a:lnTo>
                    <a:lnTo>
                      <a:pt x="238" y="1322"/>
                    </a:lnTo>
                    <a:lnTo>
                      <a:pt x="238" y="1348"/>
                    </a:lnTo>
                    <a:lnTo>
                      <a:pt x="238" y="1374"/>
                    </a:lnTo>
                    <a:lnTo>
                      <a:pt x="229" y="1392"/>
                    </a:lnTo>
                    <a:lnTo>
                      <a:pt x="229" y="1419"/>
                    </a:lnTo>
                    <a:lnTo>
                      <a:pt x="220" y="1427"/>
                    </a:lnTo>
                    <a:lnTo>
                      <a:pt x="238" y="1427"/>
                    </a:lnTo>
                    <a:lnTo>
                      <a:pt x="265" y="1419"/>
                    </a:lnTo>
                    <a:lnTo>
                      <a:pt x="300" y="1410"/>
                    </a:lnTo>
                    <a:lnTo>
                      <a:pt x="344" y="1401"/>
                    </a:lnTo>
                    <a:lnTo>
                      <a:pt x="379" y="1392"/>
                    </a:lnTo>
                    <a:lnTo>
                      <a:pt x="415" y="1384"/>
                    </a:lnTo>
                    <a:lnTo>
                      <a:pt x="433" y="1374"/>
                    </a:lnTo>
                    <a:lnTo>
                      <a:pt x="441" y="1366"/>
                    </a:lnTo>
                    <a:lnTo>
                      <a:pt x="441" y="1374"/>
                    </a:lnTo>
                    <a:lnTo>
                      <a:pt x="450" y="1384"/>
                    </a:lnTo>
                    <a:lnTo>
                      <a:pt x="450" y="1392"/>
                    </a:lnTo>
                    <a:lnTo>
                      <a:pt x="450" y="1401"/>
                    </a:lnTo>
                    <a:lnTo>
                      <a:pt x="644" y="1358"/>
                    </a:lnTo>
                    <a:lnTo>
                      <a:pt x="635" y="1366"/>
                    </a:lnTo>
                    <a:lnTo>
                      <a:pt x="644" y="1348"/>
                    </a:lnTo>
                    <a:lnTo>
                      <a:pt x="662" y="1322"/>
                    </a:lnTo>
                    <a:lnTo>
                      <a:pt x="688" y="1295"/>
                    </a:lnTo>
                    <a:lnTo>
                      <a:pt x="723" y="1260"/>
                    </a:lnTo>
                    <a:lnTo>
                      <a:pt x="759" y="1225"/>
                    </a:lnTo>
                    <a:lnTo>
                      <a:pt x="785" y="1198"/>
                    </a:lnTo>
                    <a:lnTo>
                      <a:pt x="802" y="1181"/>
                    </a:lnTo>
                    <a:lnTo>
                      <a:pt x="812" y="1181"/>
                    </a:lnTo>
                    <a:lnTo>
                      <a:pt x="820" y="1163"/>
                    </a:lnTo>
                    <a:lnTo>
                      <a:pt x="838" y="1146"/>
                    </a:lnTo>
                    <a:lnTo>
                      <a:pt x="864" y="1119"/>
                    </a:lnTo>
                    <a:lnTo>
                      <a:pt x="899" y="1093"/>
                    </a:lnTo>
                    <a:lnTo>
                      <a:pt x="926" y="1066"/>
                    </a:lnTo>
                    <a:lnTo>
                      <a:pt x="961" y="1048"/>
                    </a:lnTo>
                    <a:lnTo>
                      <a:pt x="988" y="1048"/>
                    </a:lnTo>
                    <a:lnTo>
                      <a:pt x="996" y="1058"/>
                    </a:lnTo>
                    <a:lnTo>
                      <a:pt x="1005" y="1066"/>
                    </a:lnTo>
                    <a:lnTo>
                      <a:pt x="1005" y="1075"/>
                    </a:lnTo>
                    <a:lnTo>
                      <a:pt x="1014" y="1048"/>
                    </a:lnTo>
                    <a:lnTo>
                      <a:pt x="1032" y="1022"/>
                    </a:lnTo>
                    <a:lnTo>
                      <a:pt x="1049" y="996"/>
                    </a:lnTo>
                    <a:lnTo>
                      <a:pt x="1067" y="969"/>
                    </a:lnTo>
                    <a:lnTo>
                      <a:pt x="1085" y="943"/>
                    </a:lnTo>
                    <a:lnTo>
                      <a:pt x="1102" y="917"/>
                    </a:lnTo>
                    <a:lnTo>
                      <a:pt x="1120" y="890"/>
                    </a:lnTo>
                    <a:lnTo>
                      <a:pt x="1128" y="864"/>
                    </a:lnTo>
                    <a:lnTo>
                      <a:pt x="1138" y="872"/>
                    </a:lnTo>
                    <a:lnTo>
                      <a:pt x="1146" y="872"/>
                    </a:lnTo>
                    <a:lnTo>
                      <a:pt x="1146" y="882"/>
                    </a:lnTo>
                    <a:lnTo>
                      <a:pt x="1146" y="890"/>
                    </a:lnTo>
                    <a:lnTo>
                      <a:pt x="1164" y="872"/>
                    </a:lnTo>
                    <a:lnTo>
                      <a:pt x="1172" y="864"/>
                    </a:lnTo>
                    <a:lnTo>
                      <a:pt x="1182" y="846"/>
                    </a:lnTo>
                    <a:lnTo>
                      <a:pt x="1199" y="837"/>
                    </a:lnTo>
                    <a:lnTo>
                      <a:pt x="1208" y="820"/>
                    </a:lnTo>
                    <a:lnTo>
                      <a:pt x="1225" y="802"/>
                    </a:lnTo>
                    <a:lnTo>
                      <a:pt x="1235" y="793"/>
                    </a:lnTo>
                    <a:lnTo>
                      <a:pt x="1243" y="775"/>
                    </a:lnTo>
                    <a:lnTo>
                      <a:pt x="1243" y="785"/>
                    </a:lnTo>
                    <a:lnTo>
                      <a:pt x="1252" y="785"/>
                    </a:lnTo>
                    <a:lnTo>
                      <a:pt x="1261" y="785"/>
                    </a:lnTo>
                    <a:lnTo>
                      <a:pt x="1261" y="767"/>
                    </a:lnTo>
                    <a:lnTo>
                      <a:pt x="1261" y="740"/>
                    </a:lnTo>
                    <a:lnTo>
                      <a:pt x="1261" y="705"/>
                    </a:lnTo>
                    <a:lnTo>
                      <a:pt x="1261" y="661"/>
                    </a:lnTo>
                    <a:lnTo>
                      <a:pt x="1261" y="625"/>
                    </a:lnTo>
                    <a:lnTo>
                      <a:pt x="1261" y="599"/>
                    </a:lnTo>
                    <a:lnTo>
                      <a:pt x="1270" y="591"/>
                    </a:lnTo>
                    <a:lnTo>
                      <a:pt x="1278" y="599"/>
                    </a:lnTo>
                    <a:lnTo>
                      <a:pt x="1270" y="573"/>
                    </a:lnTo>
                    <a:lnTo>
                      <a:pt x="1270" y="546"/>
                    </a:lnTo>
                    <a:lnTo>
                      <a:pt x="1270" y="520"/>
                    </a:lnTo>
                    <a:lnTo>
                      <a:pt x="1261" y="485"/>
                    </a:lnTo>
                    <a:lnTo>
                      <a:pt x="1252" y="459"/>
                    </a:lnTo>
                    <a:lnTo>
                      <a:pt x="1252" y="431"/>
                    </a:lnTo>
                    <a:lnTo>
                      <a:pt x="1243" y="405"/>
                    </a:lnTo>
                    <a:lnTo>
                      <a:pt x="1243" y="379"/>
                    </a:lnTo>
                    <a:lnTo>
                      <a:pt x="1278" y="379"/>
                    </a:lnTo>
                    <a:lnTo>
                      <a:pt x="1278" y="370"/>
                    </a:lnTo>
                    <a:lnTo>
                      <a:pt x="1270" y="362"/>
                    </a:lnTo>
                    <a:lnTo>
                      <a:pt x="1270" y="352"/>
                    </a:lnTo>
                    <a:lnTo>
                      <a:pt x="1270" y="344"/>
                    </a:lnTo>
                    <a:lnTo>
                      <a:pt x="1270" y="335"/>
                    </a:lnTo>
                    <a:lnTo>
                      <a:pt x="1270" y="326"/>
                    </a:lnTo>
                    <a:lnTo>
                      <a:pt x="1261" y="317"/>
                    </a:lnTo>
                    <a:lnTo>
                      <a:pt x="1252" y="317"/>
                    </a:lnTo>
                    <a:lnTo>
                      <a:pt x="1243" y="309"/>
                    </a:lnTo>
                    <a:lnTo>
                      <a:pt x="1235" y="309"/>
                    </a:lnTo>
                    <a:lnTo>
                      <a:pt x="1225" y="309"/>
                    </a:lnTo>
                    <a:lnTo>
                      <a:pt x="1217" y="309"/>
                    </a:lnTo>
                    <a:lnTo>
                      <a:pt x="1225" y="291"/>
                    </a:lnTo>
                    <a:lnTo>
                      <a:pt x="1243" y="283"/>
                    </a:lnTo>
                    <a:lnTo>
                      <a:pt x="1252" y="265"/>
                    </a:lnTo>
                    <a:lnTo>
                      <a:pt x="1270" y="255"/>
                    </a:lnTo>
                    <a:lnTo>
                      <a:pt x="1288" y="238"/>
                    </a:lnTo>
                    <a:lnTo>
                      <a:pt x="1304" y="229"/>
                    </a:lnTo>
                    <a:lnTo>
                      <a:pt x="1314" y="220"/>
                    </a:lnTo>
                    <a:lnTo>
                      <a:pt x="1332" y="212"/>
                    </a:lnTo>
                    <a:lnTo>
                      <a:pt x="1304" y="212"/>
                    </a:lnTo>
                    <a:lnTo>
                      <a:pt x="1288" y="212"/>
                    </a:lnTo>
                    <a:lnTo>
                      <a:pt x="1270" y="212"/>
                    </a:lnTo>
                    <a:lnTo>
                      <a:pt x="1252" y="220"/>
                    </a:lnTo>
                    <a:lnTo>
                      <a:pt x="1225" y="220"/>
                    </a:lnTo>
                    <a:lnTo>
                      <a:pt x="1208" y="220"/>
                    </a:lnTo>
                    <a:lnTo>
                      <a:pt x="1190" y="220"/>
                    </a:lnTo>
                    <a:lnTo>
                      <a:pt x="1172" y="220"/>
                    </a:lnTo>
                    <a:lnTo>
                      <a:pt x="1182" y="212"/>
                    </a:lnTo>
                    <a:lnTo>
                      <a:pt x="1208" y="202"/>
                    </a:lnTo>
                    <a:lnTo>
                      <a:pt x="1225" y="185"/>
                    </a:lnTo>
                    <a:lnTo>
                      <a:pt x="1252" y="176"/>
                    </a:lnTo>
                    <a:lnTo>
                      <a:pt x="1278" y="168"/>
                    </a:lnTo>
                    <a:lnTo>
                      <a:pt x="1304" y="159"/>
                    </a:lnTo>
                    <a:lnTo>
                      <a:pt x="1332" y="150"/>
                    </a:lnTo>
                    <a:lnTo>
                      <a:pt x="1358" y="150"/>
                    </a:lnTo>
                    <a:lnTo>
                      <a:pt x="1332" y="150"/>
                    </a:lnTo>
                    <a:lnTo>
                      <a:pt x="1296" y="150"/>
                    </a:lnTo>
                    <a:lnTo>
                      <a:pt x="1261" y="141"/>
                    </a:lnTo>
                    <a:lnTo>
                      <a:pt x="1225" y="141"/>
                    </a:lnTo>
                    <a:lnTo>
                      <a:pt x="1190" y="132"/>
                    </a:lnTo>
                    <a:lnTo>
                      <a:pt x="1164" y="132"/>
                    </a:lnTo>
                    <a:lnTo>
                      <a:pt x="1128" y="132"/>
                    </a:lnTo>
                    <a:lnTo>
                      <a:pt x="1102" y="132"/>
                    </a:lnTo>
                    <a:lnTo>
                      <a:pt x="1102" y="123"/>
                    </a:lnTo>
                    <a:lnTo>
                      <a:pt x="1111" y="115"/>
                    </a:lnTo>
                    <a:lnTo>
                      <a:pt x="1120" y="115"/>
                    </a:lnTo>
                    <a:lnTo>
                      <a:pt x="1128" y="105"/>
                    </a:lnTo>
                    <a:lnTo>
                      <a:pt x="1138" y="97"/>
                    </a:lnTo>
                    <a:lnTo>
                      <a:pt x="1146" y="88"/>
                    </a:lnTo>
                    <a:lnTo>
                      <a:pt x="1138" y="79"/>
                    </a:lnTo>
                    <a:lnTo>
                      <a:pt x="1111" y="71"/>
                    </a:lnTo>
                    <a:lnTo>
                      <a:pt x="1093" y="62"/>
                    </a:lnTo>
                    <a:lnTo>
                      <a:pt x="1067" y="62"/>
                    </a:lnTo>
                    <a:lnTo>
                      <a:pt x="1049" y="53"/>
                    </a:lnTo>
                    <a:lnTo>
                      <a:pt x="1023" y="44"/>
                    </a:lnTo>
                    <a:lnTo>
                      <a:pt x="1005" y="44"/>
                    </a:lnTo>
                    <a:lnTo>
                      <a:pt x="1014" y="44"/>
                    </a:lnTo>
                    <a:lnTo>
                      <a:pt x="1014" y="36"/>
                    </a:lnTo>
                    <a:lnTo>
                      <a:pt x="1014" y="26"/>
                    </a:lnTo>
                    <a:lnTo>
                      <a:pt x="970" y="26"/>
                    </a:lnTo>
                    <a:lnTo>
                      <a:pt x="988" y="9"/>
                    </a:lnTo>
                    <a:lnTo>
                      <a:pt x="1014" y="0"/>
                    </a:lnTo>
                    <a:lnTo>
                      <a:pt x="1058" y="0"/>
                    </a:lnTo>
                    <a:lnTo>
                      <a:pt x="1102" y="0"/>
                    </a:lnTo>
                    <a:lnTo>
                      <a:pt x="1155" y="0"/>
                    </a:lnTo>
                    <a:lnTo>
                      <a:pt x="1190" y="9"/>
                    </a:lnTo>
                    <a:lnTo>
                      <a:pt x="1225" y="18"/>
                    </a:lnTo>
                    <a:lnTo>
                      <a:pt x="1235" y="26"/>
                    </a:lnTo>
                    <a:lnTo>
                      <a:pt x="1225" y="26"/>
                    </a:lnTo>
                    <a:lnTo>
                      <a:pt x="1217" y="36"/>
                    </a:lnTo>
                    <a:lnTo>
                      <a:pt x="1208" y="36"/>
                    </a:lnTo>
                    <a:lnTo>
                      <a:pt x="1199" y="44"/>
                    </a:lnTo>
                    <a:lnTo>
                      <a:pt x="1182" y="44"/>
                    </a:lnTo>
                    <a:lnTo>
                      <a:pt x="1172" y="53"/>
                    </a:lnTo>
                    <a:lnTo>
                      <a:pt x="1164" y="53"/>
                    </a:lnTo>
                    <a:lnTo>
                      <a:pt x="1190" y="62"/>
                    </a:lnTo>
                    <a:lnTo>
                      <a:pt x="1225" y="71"/>
                    </a:lnTo>
                    <a:lnTo>
                      <a:pt x="1261" y="79"/>
                    </a:lnTo>
                    <a:lnTo>
                      <a:pt x="1296" y="88"/>
                    </a:lnTo>
                    <a:lnTo>
                      <a:pt x="1332" y="97"/>
                    </a:lnTo>
                    <a:lnTo>
                      <a:pt x="1367" y="105"/>
                    </a:lnTo>
                    <a:lnTo>
                      <a:pt x="1402" y="105"/>
                    </a:lnTo>
                    <a:lnTo>
                      <a:pt x="1428" y="105"/>
                    </a:lnTo>
                    <a:lnTo>
                      <a:pt x="1446" y="115"/>
                    </a:lnTo>
                    <a:lnTo>
                      <a:pt x="1428" y="132"/>
                    </a:lnTo>
                    <a:lnTo>
                      <a:pt x="1419" y="141"/>
                    </a:lnTo>
                    <a:lnTo>
                      <a:pt x="1402" y="150"/>
                    </a:lnTo>
                    <a:lnTo>
                      <a:pt x="1393" y="159"/>
                    </a:lnTo>
                    <a:lnTo>
                      <a:pt x="1375" y="168"/>
                    </a:lnTo>
                    <a:lnTo>
                      <a:pt x="1367" y="168"/>
                    </a:lnTo>
                    <a:lnTo>
                      <a:pt x="1349" y="176"/>
                    </a:lnTo>
                    <a:lnTo>
                      <a:pt x="1340" y="176"/>
                    </a:lnTo>
                    <a:lnTo>
                      <a:pt x="1632" y="212"/>
                    </a:lnTo>
                    <a:lnTo>
                      <a:pt x="1534" y="255"/>
                    </a:lnTo>
                    <a:lnTo>
                      <a:pt x="1525" y="265"/>
                    </a:lnTo>
                    <a:lnTo>
                      <a:pt x="1534" y="273"/>
                    </a:lnTo>
                    <a:lnTo>
                      <a:pt x="1543" y="273"/>
                    </a:lnTo>
                    <a:lnTo>
                      <a:pt x="1551" y="283"/>
                    </a:lnTo>
                    <a:lnTo>
                      <a:pt x="1569" y="283"/>
                    </a:lnTo>
                    <a:lnTo>
                      <a:pt x="1587" y="283"/>
                    </a:lnTo>
                    <a:lnTo>
                      <a:pt x="1596" y="291"/>
                    </a:lnTo>
                    <a:lnTo>
                      <a:pt x="1614" y="291"/>
                    </a:lnTo>
                    <a:lnTo>
                      <a:pt x="1604" y="352"/>
                    </a:lnTo>
                    <a:lnTo>
                      <a:pt x="1614" y="362"/>
                    </a:lnTo>
                    <a:lnTo>
                      <a:pt x="1614" y="370"/>
                    </a:lnTo>
                    <a:lnTo>
                      <a:pt x="1604" y="370"/>
                    </a:lnTo>
                    <a:lnTo>
                      <a:pt x="1596" y="379"/>
                    </a:lnTo>
                    <a:lnTo>
                      <a:pt x="1596" y="388"/>
                    </a:lnTo>
                    <a:lnTo>
                      <a:pt x="1587" y="388"/>
                    </a:lnTo>
                    <a:lnTo>
                      <a:pt x="1587" y="396"/>
                    </a:lnTo>
                    <a:lnTo>
                      <a:pt x="1578" y="396"/>
                    </a:lnTo>
                    <a:lnTo>
                      <a:pt x="1587" y="405"/>
                    </a:lnTo>
                    <a:lnTo>
                      <a:pt x="1632" y="405"/>
                    </a:lnTo>
                    <a:lnTo>
                      <a:pt x="1632" y="431"/>
                    </a:lnTo>
                    <a:lnTo>
                      <a:pt x="1632" y="441"/>
                    </a:lnTo>
                    <a:lnTo>
                      <a:pt x="1632" y="449"/>
                    </a:lnTo>
                    <a:lnTo>
                      <a:pt x="1622" y="467"/>
                    </a:lnTo>
                    <a:lnTo>
                      <a:pt x="1614" y="485"/>
                    </a:lnTo>
                    <a:lnTo>
                      <a:pt x="1604" y="502"/>
                    </a:lnTo>
                    <a:lnTo>
                      <a:pt x="1596" y="520"/>
                    </a:lnTo>
                    <a:lnTo>
                      <a:pt x="1587" y="538"/>
                    </a:lnTo>
                    <a:lnTo>
                      <a:pt x="1578" y="555"/>
                    </a:lnTo>
                    <a:lnTo>
                      <a:pt x="1569" y="573"/>
                    </a:lnTo>
                    <a:lnTo>
                      <a:pt x="1561" y="591"/>
                    </a:lnTo>
                    <a:lnTo>
                      <a:pt x="1587" y="591"/>
                    </a:lnTo>
                    <a:lnTo>
                      <a:pt x="1587" y="599"/>
                    </a:lnTo>
                    <a:lnTo>
                      <a:pt x="1578" y="609"/>
                    </a:lnTo>
                    <a:lnTo>
                      <a:pt x="1569" y="617"/>
                    </a:lnTo>
                    <a:lnTo>
                      <a:pt x="1569" y="625"/>
                    </a:lnTo>
                    <a:lnTo>
                      <a:pt x="1561" y="635"/>
                    </a:lnTo>
                    <a:lnTo>
                      <a:pt x="1561" y="643"/>
                    </a:lnTo>
                    <a:lnTo>
                      <a:pt x="1561" y="652"/>
                    </a:lnTo>
                    <a:lnTo>
                      <a:pt x="1561" y="661"/>
                    </a:lnTo>
                    <a:lnTo>
                      <a:pt x="1543" y="670"/>
                    </a:lnTo>
                    <a:lnTo>
                      <a:pt x="1525" y="670"/>
                    </a:lnTo>
                    <a:lnTo>
                      <a:pt x="1517" y="678"/>
                    </a:lnTo>
                    <a:lnTo>
                      <a:pt x="1499" y="678"/>
                    </a:lnTo>
                    <a:lnTo>
                      <a:pt x="1490" y="688"/>
                    </a:lnTo>
                    <a:lnTo>
                      <a:pt x="1482" y="696"/>
                    </a:lnTo>
                    <a:lnTo>
                      <a:pt x="1472" y="714"/>
                    </a:lnTo>
                    <a:lnTo>
                      <a:pt x="1508" y="714"/>
                    </a:lnTo>
                    <a:lnTo>
                      <a:pt x="1534" y="714"/>
                    </a:lnTo>
                    <a:lnTo>
                      <a:pt x="1534" y="732"/>
                    </a:lnTo>
                    <a:lnTo>
                      <a:pt x="1525" y="749"/>
                    </a:lnTo>
                    <a:lnTo>
                      <a:pt x="1508" y="775"/>
                    </a:lnTo>
                    <a:lnTo>
                      <a:pt x="1490" y="802"/>
                    </a:lnTo>
                    <a:lnTo>
                      <a:pt x="1472" y="828"/>
                    </a:lnTo>
                    <a:lnTo>
                      <a:pt x="1454" y="846"/>
                    </a:lnTo>
                    <a:lnTo>
                      <a:pt x="1437" y="864"/>
                    </a:lnTo>
                    <a:lnTo>
                      <a:pt x="1419" y="864"/>
                    </a:lnTo>
                    <a:lnTo>
                      <a:pt x="1454" y="864"/>
                    </a:lnTo>
                    <a:lnTo>
                      <a:pt x="1472" y="890"/>
                    </a:lnTo>
                    <a:lnTo>
                      <a:pt x="1472" y="917"/>
                    </a:lnTo>
                    <a:lnTo>
                      <a:pt x="1464" y="943"/>
                    </a:lnTo>
                    <a:lnTo>
                      <a:pt x="1454" y="961"/>
                    </a:lnTo>
                    <a:lnTo>
                      <a:pt x="1446" y="978"/>
                    </a:lnTo>
                    <a:lnTo>
                      <a:pt x="1428" y="996"/>
                    </a:lnTo>
                    <a:lnTo>
                      <a:pt x="1419" y="1014"/>
                    </a:lnTo>
                    <a:lnTo>
                      <a:pt x="1411" y="1032"/>
                    </a:lnTo>
                    <a:lnTo>
                      <a:pt x="1402" y="1048"/>
                    </a:lnTo>
                    <a:lnTo>
                      <a:pt x="1402" y="1058"/>
                    </a:lnTo>
                    <a:lnTo>
                      <a:pt x="1411" y="1058"/>
                    </a:lnTo>
                    <a:lnTo>
                      <a:pt x="1419" y="1066"/>
                    </a:lnTo>
                    <a:lnTo>
                      <a:pt x="1428" y="1066"/>
                    </a:lnTo>
                    <a:lnTo>
                      <a:pt x="1437" y="1066"/>
                    </a:lnTo>
                    <a:lnTo>
                      <a:pt x="1446" y="1066"/>
                    </a:lnTo>
                    <a:lnTo>
                      <a:pt x="1428" y="1084"/>
                    </a:lnTo>
                    <a:lnTo>
                      <a:pt x="1402" y="1101"/>
                    </a:lnTo>
                    <a:lnTo>
                      <a:pt x="1385" y="1119"/>
                    </a:lnTo>
                    <a:lnTo>
                      <a:pt x="1358" y="1137"/>
                    </a:lnTo>
                    <a:lnTo>
                      <a:pt x="1332" y="1155"/>
                    </a:lnTo>
                    <a:lnTo>
                      <a:pt x="1314" y="1172"/>
                    </a:lnTo>
                    <a:lnTo>
                      <a:pt x="1296" y="1181"/>
                    </a:lnTo>
                    <a:lnTo>
                      <a:pt x="1278" y="1198"/>
                    </a:lnTo>
                    <a:lnTo>
                      <a:pt x="1288" y="1225"/>
                    </a:lnTo>
                    <a:lnTo>
                      <a:pt x="1261" y="1243"/>
                    </a:lnTo>
                    <a:lnTo>
                      <a:pt x="1243" y="1260"/>
                    </a:lnTo>
                    <a:lnTo>
                      <a:pt x="1208" y="1269"/>
                    </a:lnTo>
                    <a:lnTo>
                      <a:pt x="1182" y="1287"/>
                    </a:lnTo>
                    <a:lnTo>
                      <a:pt x="1155" y="1295"/>
                    </a:lnTo>
                    <a:lnTo>
                      <a:pt x="1120" y="1295"/>
                    </a:lnTo>
                    <a:lnTo>
                      <a:pt x="1085" y="1305"/>
                    </a:lnTo>
                    <a:lnTo>
                      <a:pt x="1058" y="1305"/>
                    </a:lnTo>
                    <a:lnTo>
                      <a:pt x="1085" y="1340"/>
                    </a:lnTo>
                    <a:lnTo>
                      <a:pt x="1085" y="1348"/>
                    </a:lnTo>
                    <a:lnTo>
                      <a:pt x="1075" y="1358"/>
                    </a:lnTo>
                    <a:lnTo>
                      <a:pt x="1067" y="1366"/>
                    </a:lnTo>
                    <a:lnTo>
                      <a:pt x="1058" y="1374"/>
                    </a:lnTo>
                    <a:lnTo>
                      <a:pt x="1041" y="1384"/>
                    </a:lnTo>
                    <a:lnTo>
                      <a:pt x="1014" y="1384"/>
                    </a:lnTo>
                    <a:lnTo>
                      <a:pt x="996" y="1392"/>
                    </a:lnTo>
                    <a:lnTo>
                      <a:pt x="970" y="1392"/>
                    </a:lnTo>
                    <a:lnTo>
                      <a:pt x="952" y="1401"/>
                    </a:lnTo>
                    <a:lnTo>
                      <a:pt x="935" y="1401"/>
                    </a:lnTo>
                    <a:lnTo>
                      <a:pt x="909" y="1410"/>
                    </a:lnTo>
                    <a:lnTo>
                      <a:pt x="891" y="1410"/>
                    </a:lnTo>
                    <a:lnTo>
                      <a:pt x="891" y="1419"/>
                    </a:lnTo>
                    <a:lnTo>
                      <a:pt x="882" y="1437"/>
                    </a:lnTo>
                    <a:lnTo>
                      <a:pt x="864" y="1455"/>
                    </a:lnTo>
                    <a:lnTo>
                      <a:pt x="855" y="1471"/>
                    </a:lnTo>
                    <a:lnTo>
                      <a:pt x="838" y="1489"/>
                    </a:lnTo>
                    <a:lnTo>
                      <a:pt x="820" y="1498"/>
                    </a:lnTo>
                    <a:lnTo>
                      <a:pt x="802" y="1516"/>
                    </a:lnTo>
                    <a:lnTo>
                      <a:pt x="794" y="1524"/>
                    </a:lnTo>
                    <a:lnTo>
                      <a:pt x="714" y="1524"/>
                    </a:lnTo>
                    <a:lnTo>
                      <a:pt x="626" y="1534"/>
                    </a:lnTo>
                    <a:lnTo>
                      <a:pt x="529" y="1542"/>
                    </a:lnTo>
                    <a:lnTo>
                      <a:pt x="433" y="1551"/>
                    </a:lnTo>
                    <a:lnTo>
                      <a:pt x="344" y="1578"/>
                    </a:lnTo>
                    <a:lnTo>
                      <a:pt x="255" y="1604"/>
                    </a:lnTo>
                    <a:lnTo>
                      <a:pt x="186" y="1639"/>
                    </a:lnTo>
                    <a:lnTo>
                      <a:pt x="123" y="1692"/>
                    </a:lnTo>
                    <a:lnTo>
                      <a:pt x="105" y="1692"/>
                    </a:lnTo>
                    <a:lnTo>
                      <a:pt x="97" y="1692"/>
                    </a:lnTo>
                    <a:lnTo>
                      <a:pt x="97" y="1700"/>
                    </a:lnTo>
                    <a:lnTo>
                      <a:pt x="89" y="1700"/>
                    </a:lnTo>
                    <a:lnTo>
                      <a:pt x="89" y="1710"/>
                    </a:lnTo>
                    <a:lnTo>
                      <a:pt x="79" y="1710"/>
                    </a:lnTo>
                    <a:lnTo>
                      <a:pt x="79" y="1718"/>
                    </a:lnTo>
                    <a:lnTo>
                      <a:pt x="71" y="1718"/>
                    </a:lnTo>
                    <a:lnTo>
                      <a:pt x="71" y="1728"/>
                    </a:lnTo>
                    <a:lnTo>
                      <a:pt x="62" y="1728"/>
                    </a:lnTo>
                    <a:lnTo>
                      <a:pt x="53" y="1728"/>
                    </a:lnTo>
                    <a:lnTo>
                      <a:pt x="53" y="1736"/>
                    </a:lnTo>
                    <a:lnTo>
                      <a:pt x="44" y="1736"/>
                    </a:lnTo>
                    <a:lnTo>
                      <a:pt x="44" y="1718"/>
                    </a:lnTo>
                    <a:lnTo>
                      <a:pt x="44" y="1648"/>
                    </a:lnTo>
                    <a:lnTo>
                      <a:pt x="9" y="1569"/>
                    </a:lnTo>
                    <a:lnTo>
                      <a:pt x="0" y="1471"/>
                    </a:lnTo>
                    <a:close/>
                  </a:path>
                </a:pathLst>
              </a:custGeom>
              <a:solidFill>
                <a:srgbClr val="7F7F8C"/>
              </a:solidFill>
              <a:ln w="9525">
                <a:noFill/>
                <a:round/>
                <a:headEnd/>
                <a:tailEnd/>
              </a:ln>
            </p:spPr>
            <p:txBody>
              <a:bodyPr>
                <a:prstTxWarp prst="textNoShape">
                  <a:avLst/>
                </a:prstTxWarp>
              </a:bodyPr>
              <a:lstStyle/>
              <a:p>
                <a:endParaRPr lang="en-US"/>
              </a:p>
            </p:txBody>
          </p:sp>
          <p:sp>
            <p:nvSpPr>
              <p:cNvPr id="55463" name="Freeform 681"/>
              <p:cNvSpPr>
                <a:spLocks noChangeAspect="1" noEditPoints="1"/>
              </p:cNvSpPr>
              <p:nvPr/>
            </p:nvSpPr>
            <p:spPr bwMode="auto">
              <a:xfrm>
                <a:off x="4063" y="2804"/>
                <a:ext cx="172" cy="139"/>
              </a:xfrm>
              <a:custGeom>
                <a:avLst/>
                <a:gdLst>
                  <a:gd name="T0" fmla="*/ 79 w 1719"/>
                  <a:gd name="T1" fmla="*/ 158 h 1383"/>
                  <a:gd name="T2" fmla="*/ 141 w 1719"/>
                  <a:gd name="T3" fmla="*/ 176 h 1383"/>
                  <a:gd name="T4" fmla="*/ 212 w 1719"/>
                  <a:gd name="T5" fmla="*/ 184 h 1383"/>
                  <a:gd name="T6" fmla="*/ 18 w 1719"/>
                  <a:gd name="T7" fmla="*/ 0 h 1383"/>
                  <a:gd name="T8" fmla="*/ 9 w 1719"/>
                  <a:gd name="T9" fmla="*/ 87 h 1383"/>
                  <a:gd name="T10" fmla="*/ 36 w 1719"/>
                  <a:gd name="T11" fmla="*/ 105 h 1383"/>
                  <a:gd name="T12" fmla="*/ 44 w 1719"/>
                  <a:gd name="T13" fmla="*/ 123 h 1383"/>
                  <a:gd name="T14" fmla="*/ 62 w 1719"/>
                  <a:gd name="T15" fmla="*/ 141 h 1383"/>
                  <a:gd name="T16" fmla="*/ 53 w 1719"/>
                  <a:gd name="T17" fmla="*/ 158 h 1383"/>
                  <a:gd name="T18" fmla="*/ 291 w 1719"/>
                  <a:gd name="T19" fmla="*/ 291 h 1383"/>
                  <a:gd name="T20" fmla="*/ 283 w 1719"/>
                  <a:gd name="T21" fmla="*/ 308 h 1383"/>
                  <a:gd name="T22" fmla="*/ 388 w 1719"/>
                  <a:gd name="T23" fmla="*/ 378 h 1383"/>
                  <a:gd name="T24" fmla="*/ 362 w 1719"/>
                  <a:gd name="T25" fmla="*/ 396 h 1383"/>
                  <a:gd name="T26" fmla="*/ 362 w 1719"/>
                  <a:gd name="T27" fmla="*/ 431 h 1383"/>
                  <a:gd name="T28" fmla="*/ 397 w 1719"/>
                  <a:gd name="T29" fmla="*/ 475 h 1383"/>
                  <a:gd name="T30" fmla="*/ 441 w 1719"/>
                  <a:gd name="T31" fmla="*/ 520 h 1383"/>
                  <a:gd name="T32" fmla="*/ 441 w 1719"/>
                  <a:gd name="T33" fmla="*/ 555 h 1383"/>
                  <a:gd name="T34" fmla="*/ 423 w 1719"/>
                  <a:gd name="T35" fmla="*/ 572 h 1383"/>
                  <a:gd name="T36" fmla="*/ 441 w 1719"/>
                  <a:gd name="T37" fmla="*/ 590 h 1383"/>
                  <a:gd name="T38" fmla="*/ 529 w 1719"/>
                  <a:gd name="T39" fmla="*/ 634 h 1383"/>
                  <a:gd name="T40" fmla="*/ 609 w 1719"/>
                  <a:gd name="T41" fmla="*/ 669 h 1383"/>
                  <a:gd name="T42" fmla="*/ 591 w 1719"/>
                  <a:gd name="T43" fmla="*/ 686 h 1383"/>
                  <a:gd name="T44" fmla="*/ 573 w 1719"/>
                  <a:gd name="T45" fmla="*/ 704 h 1383"/>
                  <a:gd name="T46" fmla="*/ 573 w 1719"/>
                  <a:gd name="T47" fmla="*/ 757 h 1383"/>
                  <a:gd name="T48" fmla="*/ 688 w 1719"/>
                  <a:gd name="T49" fmla="*/ 819 h 1383"/>
                  <a:gd name="T50" fmla="*/ 820 w 1719"/>
                  <a:gd name="T51" fmla="*/ 846 h 1383"/>
                  <a:gd name="T52" fmla="*/ 838 w 1719"/>
                  <a:gd name="T53" fmla="*/ 872 h 1383"/>
                  <a:gd name="T54" fmla="*/ 820 w 1719"/>
                  <a:gd name="T55" fmla="*/ 890 h 1383"/>
                  <a:gd name="T56" fmla="*/ 856 w 1719"/>
                  <a:gd name="T57" fmla="*/ 907 h 1383"/>
                  <a:gd name="T58" fmla="*/ 925 w 1719"/>
                  <a:gd name="T59" fmla="*/ 925 h 1383"/>
                  <a:gd name="T60" fmla="*/ 996 w 1719"/>
                  <a:gd name="T61" fmla="*/ 933 h 1383"/>
                  <a:gd name="T62" fmla="*/ 1006 w 1719"/>
                  <a:gd name="T63" fmla="*/ 960 h 1383"/>
                  <a:gd name="T64" fmla="*/ 996 w 1719"/>
                  <a:gd name="T65" fmla="*/ 986 h 1383"/>
                  <a:gd name="T66" fmla="*/ 1023 w 1719"/>
                  <a:gd name="T67" fmla="*/ 1013 h 1383"/>
                  <a:gd name="T68" fmla="*/ 1075 w 1719"/>
                  <a:gd name="T69" fmla="*/ 1030 h 1383"/>
                  <a:gd name="T70" fmla="*/ 1102 w 1719"/>
                  <a:gd name="T71" fmla="*/ 1066 h 1383"/>
                  <a:gd name="T72" fmla="*/ 1058 w 1719"/>
                  <a:gd name="T73" fmla="*/ 1083 h 1383"/>
                  <a:gd name="T74" fmla="*/ 1006 w 1719"/>
                  <a:gd name="T75" fmla="*/ 1101 h 1383"/>
                  <a:gd name="T76" fmla="*/ 970 w 1719"/>
                  <a:gd name="T77" fmla="*/ 1119 h 1383"/>
                  <a:gd name="T78" fmla="*/ 988 w 1719"/>
                  <a:gd name="T79" fmla="*/ 1145 h 1383"/>
                  <a:gd name="T80" fmla="*/ 1014 w 1719"/>
                  <a:gd name="T81" fmla="*/ 1163 h 1383"/>
                  <a:gd name="T82" fmla="*/ 1023 w 1719"/>
                  <a:gd name="T83" fmla="*/ 1180 h 1383"/>
                  <a:gd name="T84" fmla="*/ 1023 w 1719"/>
                  <a:gd name="T85" fmla="*/ 1198 h 1383"/>
                  <a:gd name="T86" fmla="*/ 1032 w 1719"/>
                  <a:gd name="T87" fmla="*/ 1216 h 1383"/>
                  <a:gd name="T88" fmla="*/ 1049 w 1719"/>
                  <a:gd name="T89" fmla="*/ 1224 h 1383"/>
                  <a:gd name="T90" fmla="*/ 1049 w 1719"/>
                  <a:gd name="T91" fmla="*/ 1251 h 1383"/>
                  <a:gd name="T92" fmla="*/ 1023 w 1719"/>
                  <a:gd name="T93" fmla="*/ 1269 h 1383"/>
                  <a:gd name="T94" fmla="*/ 978 w 1719"/>
                  <a:gd name="T95" fmla="*/ 1287 h 1383"/>
                  <a:gd name="T96" fmla="*/ 961 w 1719"/>
                  <a:gd name="T97" fmla="*/ 1304 h 1383"/>
                  <a:gd name="T98" fmla="*/ 978 w 1719"/>
                  <a:gd name="T99" fmla="*/ 1321 h 1383"/>
                  <a:gd name="T100" fmla="*/ 1146 w 1719"/>
                  <a:gd name="T101" fmla="*/ 1348 h 1383"/>
                  <a:gd name="T102" fmla="*/ 1270 w 1719"/>
                  <a:gd name="T103" fmla="*/ 1259 h 1383"/>
                  <a:gd name="T104" fmla="*/ 1578 w 1719"/>
                  <a:gd name="T105" fmla="*/ 1330 h 1383"/>
                  <a:gd name="T106" fmla="*/ 1666 w 1719"/>
                  <a:gd name="T107" fmla="*/ 1383 h 1383"/>
                  <a:gd name="T108" fmla="*/ 1693 w 1719"/>
                  <a:gd name="T109" fmla="*/ 1374 h 1383"/>
                  <a:gd name="T110" fmla="*/ 1719 w 1719"/>
                  <a:gd name="T111" fmla="*/ 1374 h 1383"/>
                  <a:gd name="T112" fmla="*/ 1640 w 1719"/>
                  <a:gd name="T113" fmla="*/ 1304 h 1383"/>
                  <a:gd name="T114" fmla="*/ 1499 w 1719"/>
                  <a:gd name="T115" fmla="*/ 1180 h 1383"/>
                  <a:gd name="T116" fmla="*/ 1085 w 1719"/>
                  <a:gd name="T117" fmla="*/ 933 h 1383"/>
                  <a:gd name="T118" fmla="*/ 1023 w 1719"/>
                  <a:gd name="T119" fmla="*/ 801 h 1383"/>
                  <a:gd name="T120" fmla="*/ 502 w 1719"/>
                  <a:gd name="T121" fmla="*/ 449 h 1383"/>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719"/>
                  <a:gd name="T184" fmla="*/ 0 h 1383"/>
                  <a:gd name="T185" fmla="*/ 1719 w 1719"/>
                  <a:gd name="T186" fmla="*/ 1383 h 1383"/>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719" h="1383">
                    <a:moveTo>
                      <a:pt x="53" y="158"/>
                    </a:moveTo>
                    <a:lnTo>
                      <a:pt x="62" y="158"/>
                    </a:lnTo>
                    <a:lnTo>
                      <a:pt x="79" y="158"/>
                    </a:lnTo>
                    <a:lnTo>
                      <a:pt x="97" y="167"/>
                    </a:lnTo>
                    <a:lnTo>
                      <a:pt x="115" y="167"/>
                    </a:lnTo>
                    <a:lnTo>
                      <a:pt x="141" y="176"/>
                    </a:lnTo>
                    <a:lnTo>
                      <a:pt x="159" y="176"/>
                    </a:lnTo>
                    <a:lnTo>
                      <a:pt x="186" y="184"/>
                    </a:lnTo>
                    <a:lnTo>
                      <a:pt x="212" y="184"/>
                    </a:lnTo>
                    <a:lnTo>
                      <a:pt x="168" y="149"/>
                    </a:lnTo>
                    <a:lnTo>
                      <a:pt x="89" y="34"/>
                    </a:lnTo>
                    <a:lnTo>
                      <a:pt x="18" y="0"/>
                    </a:lnTo>
                    <a:lnTo>
                      <a:pt x="0" y="70"/>
                    </a:lnTo>
                    <a:lnTo>
                      <a:pt x="0" y="79"/>
                    </a:lnTo>
                    <a:lnTo>
                      <a:pt x="9" y="87"/>
                    </a:lnTo>
                    <a:lnTo>
                      <a:pt x="18" y="97"/>
                    </a:lnTo>
                    <a:lnTo>
                      <a:pt x="26" y="105"/>
                    </a:lnTo>
                    <a:lnTo>
                      <a:pt x="36" y="105"/>
                    </a:lnTo>
                    <a:lnTo>
                      <a:pt x="36" y="114"/>
                    </a:lnTo>
                    <a:lnTo>
                      <a:pt x="36" y="123"/>
                    </a:lnTo>
                    <a:lnTo>
                      <a:pt x="44" y="123"/>
                    </a:lnTo>
                    <a:lnTo>
                      <a:pt x="44" y="132"/>
                    </a:lnTo>
                    <a:lnTo>
                      <a:pt x="53" y="141"/>
                    </a:lnTo>
                    <a:lnTo>
                      <a:pt x="62" y="141"/>
                    </a:lnTo>
                    <a:lnTo>
                      <a:pt x="62" y="149"/>
                    </a:lnTo>
                    <a:lnTo>
                      <a:pt x="53" y="149"/>
                    </a:lnTo>
                    <a:lnTo>
                      <a:pt x="53" y="158"/>
                    </a:lnTo>
                    <a:close/>
                    <a:moveTo>
                      <a:pt x="309" y="273"/>
                    </a:moveTo>
                    <a:lnTo>
                      <a:pt x="300" y="281"/>
                    </a:lnTo>
                    <a:lnTo>
                      <a:pt x="291" y="291"/>
                    </a:lnTo>
                    <a:lnTo>
                      <a:pt x="291" y="299"/>
                    </a:lnTo>
                    <a:lnTo>
                      <a:pt x="283" y="299"/>
                    </a:lnTo>
                    <a:lnTo>
                      <a:pt x="283" y="308"/>
                    </a:lnTo>
                    <a:lnTo>
                      <a:pt x="397" y="360"/>
                    </a:lnTo>
                    <a:lnTo>
                      <a:pt x="388" y="370"/>
                    </a:lnTo>
                    <a:lnTo>
                      <a:pt x="388" y="378"/>
                    </a:lnTo>
                    <a:lnTo>
                      <a:pt x="379" y="387"/>
                    </a:lnTo>
                    <a:lnTo>
                      <a:pt x="370" y="396"/>
                    </a:lnTo>
                    <a:lnTo>
                      <a:pt x="362" y="396"/>
                    </a:lnTo>
                    <a:lnTo>
                      <a:pt x="362" y="405"/>
                    </a:lnTo>
                    <a:lnTo>
                      <a:pt x="352" y="405"/>
                    </a:lnTo>
                    <a:lnTo>
                      <a:pt x="362" y="431"/>
                    </a:lnTo>
                    <a:lnTo>
                      <a:pt x="370" y="449"/>
                    </a:lnTo>
                    <a:lnTo>
                      <a:pt x="388" y="457"/>
                    </a:lnTo>
                    <a:lnTo>
                      <a:pt x="397" y="475"/>
                    </a:lnTo>
                    <a:lnTo>
                      <a:pt x="415" y="484"/>
                    </a:lnTo>
                    <a:lnTo>
                      <a:pt x="433" y="502"/>
                    </a:lnTo>
                    <a:lnTo>
                      <a:pt x="441" y="520"/>
                    </a:lnTo>
                    <a:lnTo>
                      <a:pt x="449" y="537"/>
                    </a:lnTo>
                    <a:lnTo>
                      <a:pt x="441" y="546"/>
                    </a:lnTo>
                    <a:lnTo>
                      <a:pt x="441" y="555"/>
                    </a:lnTo>
                    <a:lnTo>
                      <a:pt x="433" y="555"/>
                    </a:lnTo>
                    <a:lnTo>
                      <a:pt x="433" y="564"/>
                    </a:lnTo>
                    <a:lnTo>
                      <a:pt x="423" y="572"/>
                    </a:lnTo>
                    <a:lnTo>
                      <a:pt x="415" y="572"/>
                    </a:lnTo>
                    <a:lnTo>
                      <a:pt x="423" y="581"/>
                    </a:lnTo>
                    <a:lnTo>
                      <a:pt x="441" y="590"/>
                    </a:lnTo>
                    <a:lnTo>
                      <a:pt x="467" y="607"/>
                    </a:lnTo>
                    <a:lnTo>
                      <a:pt x="502" y="617"/>
                    </a:lnTo>
                    <a:lnTo>
                      <a:pt x="529" y="634"/>
                    </a:lnTo>
                    <a:lnTo>
                      <a:pt x="565" y="652"/>
                    </a:lnTo>
                    <a:lnTo>
                      <a:pt x="591" y="660"/>
                    </a:lnTo>
                    <a:lnTo>
                      <a:pt x="609" y="669"/>
                    </a:lnTo>
                    <a:lnTo>
                      <a:pt x="599" y="669"/>
                    </a:lnTo>
                    <a:lnTo>
                      <a:pt x="599" y="678"/>
                    </a:lnTo>
                    <a:lnTo>
                      <a:pt x="591" y="686"/>
                    </a:lnTo>
                    <a:lnTo>
                      <a:pt x="591" y="696"/>
                    </a:lnTo>
                    <a:lnTo>
                      <a:pt x="582" y="704"/>
                    </a:lnTo>
                    <a:lnTo>
                      <a:pt x="573" y="704"/>
                    </a:lnTo>
                    <a:lnTo>
                      <a:pt x="565" y="714"/>
                    </a:lnTo>
                    <a:lnTo>
                      <a:pt x="565" y="722"/>
                    </a:lnTo>
                    <a:lnTo>
                      <a:pt x="573" y="757"/>
                    </a:lnTo>
                    <a:lnTo>
                      <a:pt x="599" y="783"/>
                    </a:lnTo>
                    <a:lnTo>
                      <a:pt x="644" y="801"/>
                    </a:lnTo>
                    <a:lnTo>
                      <a:pt x="688" y="819"/>
                    </a:lnTo>
                    <a:lnTo>
                      <a:pt x="741" y="836"/>
                    </a:lnTo>
                    <a:lnTo>
                      <a:pt x="785" y="846"/>
                    </a:lnTo>
                    <a:lnTo>
                      <a:pt x="820" y="846"/>
                    </a:lnTo>
                    <a:lnTo>
                      <a:pt x="846" y="854"/>
                    </a:lnTo>
                    <a:lnTo>
                      <a:pt x="838" y="864"/>
                    </a:lnTo>
                    <a:lnTo>
                      <a:pt x="838" y="872"/>
                    </a:lnTo>
                    <a:lnTo>
                      <a:pt x="828" y="872"/>
                    </a:lnTo>
                    <a:lnTo>
                      <a:pt x="828" y="881"/>
                    </a:lnTo>
                    <a:lnTo>
                      <a:pt x="820" y="890"/>
                    </a:lnTo>
                    <a:lnTo>
                      <a:pt x="811" y="898"/>
                    </a:lnTo>
                    <a:lnTo>
                      <a:pt x="828" y="907"/>
                    </a:lnTo>
                    <a:lnTo>
                      <a:pt x="856" y="907"/>
                    </a:lnTo>
                    <a:lnTo>
                      <a:pt x="873" y="916"/>
                    </a:lnTo>
                    <a:lnTo>
                      <a:pt x="899" y="916"/>
                    </a:lnTo>
                    <a:lnTo>
                      <a:pt x="925" y="925"/>
                    </a:lnTo>
                    <a:lnTo>
                      <a:pt x="952" y="933"/>
                    </a:lnTo>
                    <a:lnTo>
                      <a:pt x="978" y="933"/>
                    </a:lnTo>
                    <a:lnTo>
                      <a:pt x="996" y="933"/>
                    </a:lnTo>
                    <a:lnTo>
                      <a:pt x="996" y="951"/>
                    </a:lnTo>
                    <a:lnTo>
                      <a:pt x="1006" y="951"/>
                    </a:lnTo>
                    <a:lnTo>
                      <a:pt x="1006" y="960"/>
                    </a:lnTo>
                    <a:lnTo>
                      <a:pt x="1006" y="969"/>
                    </a:lnTo>
                    <a:lnTo>
                      <a:pt x="1006" y="978"/>
                    </a:lnTo>
                    <a:lnTo>
                      <a:pt x="996" y="986"/>
                    </a:lnTo>
                    <a:lnTo>
                      <a:pt x="988" y="986"/>
                    </a:lnTo>
                    <a:lnTo>
                      <a:pt x="1006" y="1004"/>
                    </a:lnTo>
                    <a:lnTo>
                      <a:pt x="1023" y="1013"/>
                    </a:lnTo>
                    <a:lnTo>
                      <a:pt x="1041" y="1022"/>
                    </a:lnTo>
                    <a:lnTo>
                      <a:pt x="1058" y="1022"/>
                    </a:lnTo>
                    <a:lnTo>
                      <a:pt x="1075" y="1030"/>
                    </a:lnTo>
                    <a:lnTo>
                      <a:pt x="1085" y="1040"/>
                    </a:lnTo>
                    <a:lnTo>
                      <a:pt x="1093" y="1048"/>
                    </a:lnTo>
                    <a:lnTo>
                      <a:pt x="1102" y="1066"/>
                    </a:lnTo>
                    <a:lnTo>
                      <a:pt x="1093" y="1066"/>
                    </a:lnTo>
                    <a:lnTo>
                      <a:pt x="1075" y="1075"/>
                    </a:lnTo>
                    <a:lnTo>
                      <a:pt x="1058" y="1083"/>
                    </a:lnTo>
                    <a:lnTo>
                      <a:pt x="1041" y="1083"/>
                    </a:lnTo>
                    <a:lnTo>
                      <a:pt x="1023" y="1093"/>
                    </a:lnTo>
                    <a:lnTo>
                      <a:pt x="1006" y="1101"/>
                    </a:lnTo>
                    <a:lnTo>
                      <a:pt x="988" y="1101"/>
                    </a:lnTo>
                    <a:lnTo>
                      <a:pt x="978" y="1101"/>
                    </a:lnTo>
                    <a:lnTo>
                      <a:pt x="970" y="1119"/>
                    </a:lnTo>
                    <a:lnTo>
                      <a:pt x="978" y="1127"/>
                    </a:lnTo>
                    <a:lnTo>
                      <a:pt x="988" y="1137"/>
                    </a:lnTo>
                    <a:lnTo>
                      <a:pt x="988" y="1145"/>
                    </a:lnTo>
                    <a:lnTo>
                      <a:pt x="996" y="1154"/>
                    </a:lnTo>
                    <a:lnTo>
                      <a:pt x="1006" y="1154"/>
                    </a:lnTo>
                    <a:lnTo>
                      <a:pt x="1014" y="1163"/>
                    </a:lnTo>
                    <a:lnTo>
                      <a:pt x="1023" y="1163"/>
                    </a:lnTo>
                    <a:lnTo>
                      <a:pt x="1023" y="1172"/>
                    </a:lnTo>
                    <a:lnTo>
                      <a:pt x="1023" y="1180"/>
                    </a:lnTo>
                    <a:lnTo>
                      <a:pt x="1032" y="1190"/>
                    </a:lnTo>
                    <a:lnTo>
                      <a:pt x="1032" y="1198"/>
                    </a:lnTo>
                    <a:lnTo>
                      <a:pt x="1023" y="1198"/>
                    </a:lnTo>
                    <a:lnTo>
                      <a:pt x="1014" y="1198"/>
                    </a:lnTo>
                    <a:lnTo>
                      <a:pt x="1023" y="1206"/>
                    </a:lnTo>
                    <a:lnTo>
                      <a:pt x="1032" y="1216"/>
                    </a:lnTo>
                    <a:lnTo>
                      <a:pt x="1041" y="1216"/>
                    </a:lnTo>
                    <a:lnTo>
                      <a:pt x="1041" y="1224"/>
                    </a:lnTo>
                    <a:lnTo>
                      <a:pt x="1049" y="1224"/>
                    </a:lnTo>
                    <a:lnTo>
                      <a:pt x="1049" y="1233"/>
                    </a:lnTo>
                    <a:lnTo>
                      <a:pt x="1049" y="1242"/>
                    </a:lnTo>
                    <a:lnTo>
                      <a:pt x="1049" y="1251"/>
                    </a:lnTo>
                    <a:lnTo>
                      <a:pt x="1041" y="1251"/>
                    </a:lnTo>
                    <a:lnTo>
                      <a:pt x="1032" y="1259"/>
                    </a:lnTo>
                    <a:lnTo>
                      <a:pt x="1023" y="1269"/>
                    </a:lnTo>
                    <a:lnTo>
                      <a:pt x="1006" y="1277"/>
                    </a:lnTo>
                    <a:lnTo>
                      <a:pt x="988" y="1277"/>
                    </a:lnTo>
                    <a:lnTo>
                      <a:pt x="978" y="1287"/>
                    </a:lnTo>
                    <a:lnTo>
                      <a:pt x="970" y="1287"/>
                    </a:lnTo>
                    <a:lnTo>
                      <a:pt x="961" y="1295"/>
                    </a:lnTo>
                    <a:lnTo>
                      <a:pt x="961" y="1304"/>
                    </a:lnTo>
                    <a:lnTo>
                      <a:pt x="970" y="1304"/>
                    </a:lnTo>
                    <a:lnTo>
                      <a:pt x="970" y="1313"/>
                    </a:lnTo>
                    <a:lnTo>
                      <a:pt x="978" y="1321"/>
                    </a:lnTo>
                    <a:lnTo>
                      <a:pt x="988" y="1321"/>
                    </a:lnTo>
                    <a:lnTo>
                      <a:pt x="1146" y="1339"/>
                    </a:lnTo>
                    <a:lnTo>
                      <a:pt x="1146" y="1348"/>
                    </a:lnTo>
                    <a:lnTo>
                      <a:pt x="1182" y="1348"/>
                    </a:lnTo>
                    <a:lnTo>
                      <a:pt x="1261" y="1339"/>
                    </a:lnTo>
                    <a:lnTo>
                      <a:pt x="1270" y="1259"/>
                    </a:lnTo>
                    <a:lnTo>
                      <a:pt x="1296" y="1259"/>
                    </a:lnTo>
                    <a:lnTo>
                      <a:pt x="1464" y="1251"/>
                    </a:lnTo>
                    <a:lnTo>
                      <a:pt x="1578" y="1330"/>
                    </a:lnTo>
                    <a:lnTo>
                      <a:pt x="1640" y="1374"/>
                    </a:lnTo>
                    <a:lnTo>
                      <a:pt x="1658" y="1383"/>
                    </a:lnTo>
                    <a:lnTo>
                      <a:pt x="1666" y="1383"/>
                    </a:lnTo>
                    <a:lnTo>
                      <a:pt x="1675" y="1383"/>
                    </a:lnTo>
                    <a:lnTo>
                      <a:pt x="1684" y="1383"/>
                    </a:lnTo>
                    <a:lnTo>
                      <a:pt x="1693" y="1374"/>
                    </a:lnTo>
                    <a:lnTo>
                      <a:pt x="1701" y="1374"/>
                    </a:lnTo>
                    <a:lnTo>
                      <a:pt x="1711" y="1374"/>
                    </a:lnTo>
                    <a:lnTo>
                      <a:pt x="1719" y="1374"/>
                    </a:lnTo>
                    <a:lnTo>
                      <a:pt x="1701" y="1348"/>
                    </a:lnTo>
                    <a:lnTo>
                      <a:pt x="1666" y="1348"/>
                    </a:lnTo>
                    <a:lnTo>
                      <a:pt x="1640" y="1304"/>
                    </a:lnTo>
                    <a:lnTo>
                      <a:pt x="1551" y="1242"/>
                    </a:lnTo>
                    <a:lnTo>
                      <a:pt x="1499" y="1198"/>
                    </a:lnTo>
                    <a:lnTo>
                      <a:pt x="1499" y="1180"/>
                    </a:lnTo>
                    <a:lnTo>
                      <a:pt x="1367" y="1057"/>
                    </a:lnTo>
                    <a:lnTo>
                      <a:pt x="1261" y="1030"/>
                    </a:lnTo>
                    <a:lnTo>
                      <a:pt x="1085" y="933"/>
                    </a:lnTo>
                    <a:lnTo>
                      <a:pt x="1085" y="916"/>
                    </a:lnTo>
                    <a:lnTo>
                      <a:pt x="1093" y="907"/>
                    </a:lnTo>
                    <a:lnTo>
                      <a:pt x="1023" y="801"/>
                    </a:lnTo>
                    <a:lnTo>
                      <a:pt x="828" y="731"/>
                    </a:lnTo>
                    <a:lnTo>
                      <a:pt x="706" y="634"/>
                    </a:lnTo>
                    <a:lnTo>
                      <a:pt x="502" y="449"/>
                    </a:lnTo>
                    <a:lnTo>
                      <a:pt x="309" y="273"/>
                    </a:lnTo>
                    <a:close/>
                  </a:path>
                </a:pathLst>
              </a:custGeom>
              <a:solidFill>
                <a:srgbClr val="727280"/>
              </a:solidFill>
              <a:ln w="9525">
                <a:noFill/>
                <a:round/>
                <a:headEnd/>
                <a:tailEnd/>
              </a:ln>
            </p:spPr>
            <p:txBody>
              <a:bodyPr>
                <a:prstTxWarp prst="textNoShape">
                  <a:avLst/>
                </a:prstTxWarp>
              </a:bodyPr>
              <a:lstStyle/>
              <a:p>
                <a:endParaRPr lang="en-US"/>
              </a:p>
            </p:txBody>
          </p:sp>
          <p:sp>
            <p:nvSpPr>
              <p:cNvPr id="55464" name="Freeform 682"/>
              <p:cNvSpPr>
                <a:spLocks noChangeAspect="1" noEditPoints="1"/>
              </p:cNvSpPr>
              <p:nvPr/>
            </p:nvSpPr>
            <p:spPr bwMode="auto">
              <a:xfrm>
                <a:off x="4364" y="2788"/>
                <a:ext cx="135" cy="159"/>
              </a:xfrm>
              <a:custGeom>
                <a:avLst/>
                <a:gdLst>
                  <a:gd name="T0" fmla="*/ 1173 w 1349"/>
                  <a:gd name="T1" fmla="*/ 512 h 1595"/>
                  <a:gd name="T2" fmla="*/ 1094 w 1349"/>
                  <a:gd name="T3" fmla="*/ 617 h 1595"/>
                  <a:gd name="T4" fmla="*/ 1013 w 1349"/>
                  <a:gd name="T5" fmla="*/ 678 h 1595"/>
                  <a:gd name="T6" fmla="*/ 1031 w 1349"/>
                  <a:gd name="T7" fmla="*/ 775 h 1595"/>
                  <a:gd name="T8" fmla="*/ 891 w 1349"/>
                  <a:gd name="T9" fmla="*/ 882 h 1595"/>
                  <a:gd name="T10" fmla="*/ 741 w 1349"/>
                  <a:gd name="T11" fmla="*/ 987 h 1595"/>
                  <a:gd name="T12" fmla="*/ 776 w 1349"/>
                  <a:gd name="T13" fmla="*/ 987 h 1595"/>
                  <a:gd name="T14" fmla="*/ 811 w 1349"/>
                  <a:gd name="T15" fmla="*/ 969 h 1595"/>
                  <a:gd name="T16" fmla="*/ 820 w 1349"/>
                  <a:gd name="T17" fmla="*/ 969 h 1595"/>
                  <a:gd name="T18" fmla="*/ 767 w 1349"/>
                  <a:gd name="T19" fmla="*/ 1014 h 1595"/>
                  <a:gd name="T20" fmla="*/ 697 w 1349"/>
                  <a:gd name="T21" fmla="*/ 1049 h 1595"/>
                  <a:gd name="T22" fmla="*/ 679 w 1349"/>
                  <a:gd name="T23" fmla="*/ 1075 h 1595"/>
                  <a:gd name="T24" fmla="*/ 670 w 1349"/>
                  <a:gd name="T25" fmla="*/ 1111 h 1595"/>
                  <a:gd name="T26" fmla="*/ 661 w 1349"/>
                  <a:gd name="T27" fmla="*/ 1137 h 1595"/>
                  <a:gd name="T28" fmla="*/ 697 w 1349"/>
                  <a:gd name="T29" fmla="*/ 1146 h 1595"/>
                  <a:gd name="T30" fmla="*/ 732 w 1349"/>
                  <a:gd name="T31" fmla="*/ 1154 h 1595"/>
                  <a:gd name="T32" fmla="*/ 697 w 1349"/>
                  <a:gd name="T33" fmla="*/ 1163 h 1595"/>
                  <a:gd name="T34" fmla="*/ 608 w 1349"/>
                  <a:gd name="T35" fmla="*/ 1198 h 1595"/>
                  <a:gd name="T36" fmla="*/ 537 w 1349"/>
                  <a:gd name="T37" fmla="*/ 1243 h 1595"/>
                  <a:gd name="T38" fmla="*/ 582 w 1349"/>
                  <a:gd name="T39" fmla="*/ 1348 h 1595"/>
                  <a:gd name="T40" fmla="*/ 503 w 1349"/>
                  <a:gd name="T41" fmla="*/ 1374 h 1595"/>
                  <a:gd name="T42" fmla="*/ 432 w 1349"/>
                  <a:gd name="T43" fmla="*/ 1419 h 1595"/>
                  <a:gd name="T44" fmla="*/ 388 w 1349"/>
                  <a:gd name="T45" fmla="*/ 1455 h 1595"/>
                  <a:gd name="T46" fmla="*/ 405 w 1349"/>
                  <a:gd name="T47" fmla="*/ 1481 h 1595"/>
                  <a:gd name="T48" fmla="*/ 414 w 1349"/>
                  <a:gd name="T49" fmla="*/ 1507 h 1595"/>
                  <a:gd name="T50" fmla="*/ 238 w 1349"/>
                  <a:gd name="T51" fmla="*/ 1534 h 1595"/>
                  <a:gd name="T52" fmla="*/ 176 w 1349"/>
                  <a:gd name="T53" fmla="*/ 1551 h 1595"/>
                  <a:gd name="T54" fmla="*/ 9 w 1349"/>
                  <a:gd name="T55" fmla="*/ 1534 h 1595"/>
                  <a:gd name="T56" fmla="*/ 142 w 1349"/>
                  <a:gd name="T57" fmla="*/ 1516 h 1595"/>
                  <a:gd name="T58" fmla="*/ 88 w 1349"/>
                  <a:gd name="T59" fmla="*/ 1498 h 1595"/>
                  <a:gd name="T60" fmla="*/ 229 w 1349"/>
                  <a:gd name="T61" fmla="*/ 1340 h 1595"/>
                  <a:gd name="T62" fmla="*/ 432 w 1349"/>
                  <a:gd name="T63" fmla="*/ 1040 h 1595"/>
                  <a:gd name="T64" fmla="*/ 732 w 1349"/>
                  <a:gd name="T65" fmla="*/ 696 h 1595"/>
                  <a:gd name="T66" fmla="*/ 1005 w 1349"/>
                  <a:gd name="T67" fmla="*/ 467 h 1595"/>
                  <a:gd name="T68" fmla="*/ 1155 w 1349"/>
                  <a:gd name="T69" fmla="*/ 335 h 1595"/>
                  <a:gd name="T70" fmla="*/ 1181 w 1349"/>
                  <a:gd name="T71" fmla="*/ 344 h 1595"/>
                  <a:gd name="T72" fmla="*/ 1199 w 1349"/>
                  <a:gd name="T73" fmla="*/ 370 h 1595"/>
                  <a:gd name="T74" fmla="*/ 1234 w 1349"/>
                  <a:gd name="T75" fmla="*/ 379 h 1595"/>
                  <a:gd name="T76" fmla="*/ 1252 w 1349"/>
                  <a:gd name="T77" fmla="*/ 397 h 1595"/>
                  <a:gd name="T78" fmla="*/ 1217 w 1349"/>
                  <a:gd name="T79" fmla="*/ 431 h 1595"/>
                  <a:gd name="T80" fmla="*/ 1341 w 1349"/>
                  <a:gd name="T81" fmla="*/ 150 h 1595"/>
                  <a:gd name="T82" fmla="*/ 1252 w 1349"/>
                  <a:gd name="T83" fmla="*/ 229 h 1595"/>
                  <a:gd name="T84" fmla="*/ 1181 w 1349"/>
                  <a:gd name="T85" fmla="*/ 291 h 1595"/>
                  <a:gd name="T86" fmla="*/ 1260 w 1349"/>
                  <a:gd name="T87" fmla="*/ 186 h 1595"/>
                  <a:gd name="T88" fmla="*/ 1341 w 1349"/>
                  <a:gd name="T89" fmla="*/ 150 h 1595"/>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349"/>
                  <a:gd name="T136" fmla="*/ 0 h 1595"/>
                  <a:gd name="T137" fmla="*/ 1349 w 1349"/>
                  <a:gd name="T138" fmla="*/ 1595 h 1595"/>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349" h="1595">
                    <a:moveTo>
                      <a:pt x="1199" y="449"/>
                    </a:moveTo>
                    <a:lnTo>
                      <a:pt x="1191" y="476"/>
                    </a:lnTo>
                    <a:lnTo>
                      <a:pt x="1173" y="512"/>
                    </a:lnTo>
                    <a:lnTo>
                      <a:pt x="1155" y="546"/>
                    </a:lnTo>
                    <a:lnTo>
                      <a:pt x="1128" y="581"/>
                    </a:lnTo>
                    <a:lnTo>
                      <a:pt x="1094" y="617"/>
                    </a:lnTo>
                    <a:lnTo>
                      <a:pt x="1067" y="643"/>
                    </a:lnTo>
                    <a:lnTo>
                      <a:pt x="1041" y="661"/>
                    </a:lnTo>
                    <a:lnTo>
                      <a:pt x="1013" y="678"/>
                    </a:lnTo>
                    <a:lnTo>
                      <a:pt x="1102" y="678"/>
                    </a:lnTo>
                    <a:lnTo>
                      <a:pt x="1067" y="732"/>
                    </a:lnTo>
                    <a:lnTo>
                      <a:pt x="1031" y="775"/>
                    </a:lnTo>
                    <a:lnTo>
                      <a:pt x="987" y="811"/>
                    </a:lnTo>
                    <a:lnTo>
                      <a:pt x="934" y="846"/>
                    </a:lnTo>
                    <a:lnTo>
                      <a:pt x="891" y="882"/>
                    </a:lnTo>
                    <a:lnTo>
                      <a:pt x="837" y="917"/>
                    </a:lnTo>
                    <a:lnTo>
                      <a:pt x="784" y="951"/>
                    </a:lnTo>
                    <a:lnTo>
                      <a:pt x="741" y="987"/>
                    </a:lnTo>
                    <a:lnTo>
                      <a:pt x="750" y="987"/>
                    </a:lnTo>
                    <a:lnTo>
                      <a:pt x="767" y="987"/>
                    </a:lnTo>
                    <a:lnTo>
                      <a:pt x="776" y="987"/>
                    </a:lnTo>
                    <a:lnTo>
                      <a:pt x="784" y="978"/>
                    </a:lnTo>
                    <a:lnTo>
                      <a:pt x="802" y="978"/>
                    </a:lnTo>
                    <a:lnTo>
                      <a:pt x="811" y="969"/>
                    </a:lnTo>
                    <a:lnTo>
                      <a:pt x="820" y="969"/>
                    </a:lnTo>
                    <a:lnTo>
                      <a:pt x="829" y="969"/>
                    </a:lnTo>
                    <a:lnTo>
                      <a:pt x="820" y="969"/>
                    </a:lnTo>
                    <a:lnTo>
                      <a:pt x="802" y="987"/>
                    </a:lnTo>
                    <a:lnTo>
                      <a:pt x="784" y="996"/>
                    </a:lnTo>
                    <a:lnTo>
                      <a:pt x="767" y="1014"/>
                    </a:lnTo>
                    <a:lnTo>
                      <a:pt x="741" y="1032"/>
                    </a:lnTo>
                    <a:lnTo>
                      <a:pt x="723" y="1040"/>
                    </a:lnTo>
                    <a:lnTo>
                      <a:pt x="697" y="1049"/>
                    </a:lnTo>
                    <a:lnTo>
                      <a:pt x="679" y="1049"/>
                    </a:lnTo>
                    <a:lnTo>
                      <a:pt x="679" y="1058"/>
                    </a:lnTo>
                    <a:lnTo>
                      <a:pt x="679" y="1075"/>
                    </a:lnTo>
                    <a:lnTo>
                      <a:pt x="679" y="1084"/>
                    </a:lnTo>
                    <a:lnTo>
                      <a:pt x="670" y="1093"/>
                    </a:lnTo>
                    <a:lnTo>
                      <a:pt x="670" y="1111"/>
                    </a:lnTo>
                    <a:lnTo>
                      <a:pt x="661" y="1119"/>
                    </a:lnTo>
                    <a:lnTo>
                      <a:pt x="661" y="1128"/>
                    </a:lnTo>
                    <a:lnTo>
                      <a:pt x="661" y="1137"/>
                    </a:lnTo>
                    <a:lnTo>
                      <a:pt x="679" y="1137"/>
                    </a:lnTo>
                    <a:lnTo>
                      <a:pt x="687" y="1137"/>
                    </a:lnTo>
                    <a:lnTo>
                      <a:pt x="697" y="1146"/>
                    </a:lnTo>
                    <a:lnTo>
                      <a:pt x="714" y="1146"/>
                    </a:lnTo>
                    <a:lnTo>
                      <a:pt x="723" y="1154"/>
                    </a:lnTo>
                    <a:lnTo>
                      <a:pt x="732" y="1154"/>
                    </a:lnTo>
                    <a:lnTo>
                      <a:pt x="741" y="1154"/>
                    </a:lnTo>
                    <a:lnTo>
                      <a:pt x="723" y="1163"/>
                    </a:lnTo>
                    <a:lnTo>
                      <a:pt x="697" y="1163"/>
                    </a:lnTo>
                    <a:lnTo>
                      <a:pt x="670" y="1172"/>
                    </a:lnTo>
                    <a:lnTo>
                      <a:pt x="644" y="1181"/>
                    </a:lnTo>
                    <a:lnTo>
                      <a:pt x="608" y="1198"/>
                    </a:lnTo>
                    <a:lnTo>
                      <a:pt x="582" y="1208"/>
                    </a:lnTo>
                    <a:lnTo>
                      <a:pt x="555" y="1225"/>
                    </a:lnTo>
                    <a:lnTo>
                      <a:pt x="537" y="1243"/>
                    </a:lnTo>
                    <a:lnTo>
                      <a:pt x="537" y="1348"/>
                    </a:lnTo>
                    <a:lnTo>
                      <a:pt x="555" y="1348"/>
                    </a:lnTo>
                    <a:lnTo>
                      <a:pt x="582" y="1348"/>
                    </a:lnTo>
                    <a:lnTo>
                      <a:pt x="555" y="1358"/>
                    </a:lnTo>
                    <a:lnTo>
                      <a:pt x="529" y="1366"/>
                    </a:lnTo>
                    <a:lnTo>
                      <a:pt x="503" y="1374"/>
                    </a:lnTo>
                    <a:lnTo>
                      <a:pt x="476" y="1392"/>
                    </a:lnTo>
                    <a:lnTo>
                      <a:pt x="450" y="1401"/>
                    </a:lnTo>
                    <a:lnTo>
                      <a:pt x="432" y="1419"/>
                    </a:lnTo>
                    <a:lnTo>
                      <a:pt x="405" y="1437"/>
                    </a:lnTo>
                    <a:lnTo>
                      <a:pt x="388" y="1445"/>
                    </a:lnTo>
                    <a:lnTo>
                      <a:pt x="388" y="1455"/>
                    </a:lnTo>
                    <a:lnTo>
                      <a:pt x="397" y="1463"/>
                    </a:lnTo>
                    <a:lnTo>
                      <a:pt x="397" y="1472"/>
                    </a:lnTo>
                    <a:lnTo>
                      <a:pt x="405" y="1481"/>
                    </a:lnTo>
                    <a:lnTo>
                      <a:pt x="405" y="1489"/>
                    </a:lnTo>
                    <a:lnTo>
                      <a:pt x="405" y="1498"/>
                    </a:lnTo>
                    <a:lnTo>
                      <a:pt x="414" y="1507"/>
                    </a:lnTo>
                    <a:lnTo>
                      <a:pt x="361" y="1516"/>
                    </a:lnTo>
                    <a:lnTo>
                      <a:pt x="274" y="1524"/>
                    </a:lnTo>
                    <a:lnTo>
                      <a:pt x="238" y="1534"/>
                    </a:lnTo>
                    <a:lnTo>
                      <a:pt x="238" y="1524"/>
                    </a:lnTo>
                    <a:lnTo>
                      <a:pt x="229" y="1516"/>
                    </a:lnTo>
                    <a:lnTo>
                      <a:pt x="176" y="1551"/>
                    </a:lnTo>
                    <a:lnTo>
                      <a:pt x="18" y="1595"/>
                    </a:lnTo>
                    <a:lnTo>
                      <a:pt x="0" y="1577"/>
                    </a:lnTo>
                    <a:lnTo>
                      <a:pt x="9" y="1534"/>
                    </a:lnTo>
                    <a:lnTo>
                      <a:pt x="71" y="1516"/>
                    </a:lnTo>
                    <a:lnTo>
                      <a:pt x="124" y="1534"/>
                    </a:lnTo>
                    <a:lnTo>
                      <a:pt x="142" y="1516"/>
                    </a:lnTo>
                    <a:lnTo>
                      <a:pt x="142" y="1507"/>
                    </a:lnTo>
                    <a:lnTo>
                      <a:pt x="124" y="1481"/>
                    </a:lnTo>
                    <a:lnTo>
                      <a:pt x="88" y="1498"/>
                    </a:lnTo>
                    <a:lnTo>
                      <a:pt x="203" y="1401"/>
                    </a:lnTo>
                    <a:lnTo>
                      <a:pt x="238" y="1348"/>
                    </a:lnTo>
                    <a:lnTo>
                      <a:pt x="229" y="1340"/>
                    </a:lnTo>
                    <a:lnTo>
                      <a:pt x="308" y="1287"/>
                    </a:lnTo>
                    <a:lnTo>
                      <a:pt x="414" y="1146"/>
                    </a:lnTo>
                    <a:lnTo>
                      <a:pt x="432" y="1040"/>
                    </a:lnTo>
                    <a:lnTo>
                      <a:pt x="564" y="811"/>
                    </a:lnTo>
                    <a:lnTo>
                      <a:pt x="679" y="723"/>
                    </a:lnTo>
                    <a:lnTo>
                      <a:pt x="732" y="696"/>
                    </a:lnTo>
                    <a:lnTo>
                      <a:pt x="881" y="573"/>
                    </a:lnTo>
                    <a:lnTo>
                      <a:pt x="926" y="564"/>
                    </a:lnTo>
                    <a:lnTo>
                      <a:pt x="1005" y="467"/>
                    </a:lnTo>
                    <a:lnTo>
                      <a:pt x="1137" y="326"/>
                    </a:lnTo>
                    <a:lnTo>
                      <a:pt x="1146" y="335"/>
                    </a:lnTo>
                    <a:lnTo>
                      <a:pt x="1155" y="335"/>
                    </a:lnTo>
                    <a:lnTo>
                      <a:pt x="1163" y="344"/>
                    </a:lnTo>
                    <a:lnTo>
                      <a:pt x="1173" y="344"/>
                    </a:lnTo>
                    <a:lnTo>
                      <a:pt x="1181" y="344"/>
                    </a:lnTo>
                    <a:lnTo>
                      <a:pt x="1181" y="352"/>
                    </a:lnTo>
                    <a:lnTo>
                      <a:pt x="1191" y="362"/>
                    </a:lnTo>
                    <a:lnTo>
                      <a:pt x="1199" y="370"/>
                    </a:lnTo>
                    <a:lnTo>
                      <a:pt x="1208" y="370"/>
                    </a:lnTo>
                    <a:lnTo>
                      <a:pt x="1217" y="379"/>
                    </a:lnTo>
                    <a:lnTo>
                      <a:pt x="1234" y="379"/>
                    </a:lnTo>
                    <a:lnTo>
                      <a:pt x="1252" y="388"/>
                    </a:lnTo>
                    <a:lnTo>
                      <a:pt x="1270" y="388"/>
                    </a:lnTo>
                    <a:lnTo>
                      <a:pt x="1252" y="397"/>
                    </a:lnTo>
                    <a:lnTo>
                      <a:pt x="1243" y="405"/>
                    </a:lnTo>
                    <a:lnTo>
                      <a:pt x="1234" y="423"/>
                    </a:lnTo>
                    <a:lnTo>
                      <a:pt x="1217" y="431"/>
                    </a:lnTo>
                    <a:lnTo>
                      <a:pt x="1208" y="441"/>
                    </a:lnTo>
                    <a:lnTo>
                      <a:pt x="1199" y="449"/>
                    </a:lnTo>
                    <a:close/>
                    <a:moveTo>
                      <a:pt x="1341" y="150"/>
                    </a:moveTo>
                    <a:lnTo>
                      <a:pt x="1305" y="176"/>
                    </a:lnTo>
                    <a:lnTo>
                      <a:pt x="1278" y="202"/>
                    </a:lnTo>
                    <a:lnTo>
                      <a:pt x="1252" y="229"/>
                    </a:lnTo>
                    <a:lnTo>
                      <a:pt x="1226" y="255"/>
                    </a:lnTo>
                    <a:lnTo>
                      <a:pt x="1199" y="273"/>
                    </a:lnTo>
                    <a:lnTo>
                      <a:pt x="1181" y="291"/>
                    </a:lnTo>
                    <a:lnTo>
                      <a:pt x="1155" y="309"/>
                    </a:lnTo>
                    <a:lnTo>
                      <a:pt x="1137" y="317"/>
                    </a:lnTo>
                    <a:lnTo>
                      <a:pt x="1260" y="186"/>
                    </a:lnTo>
                    <a:lnTo>
                      <a:pt x="1313" y="0"/>
                    </a:lnTo>
                    <a:lnTo>
                      <a:pt x="1349" y="88"/>
                    </a:lnTo>
                    <a:lnTo>
                      <a:pt x="1341" y="150"/>
                    </a:lnTo>
                    <a:close/>
                  </a:path>
                </a:pathLst>
              </a:custGeom>
              <a:solidFill>
                <a:srgbClr val="727280"/>
              </a:solidFill>
              <a:ln w="9525">
                <a:noFill/>
                <a:round/>
                <a:headEnd/>
                <a:tailEnd/>
              </a:ln>
            </p:spPr>
            <p:txBody>
              <a:bodyPr>
                <a:prstTxWarp prst="textNoShape">
                  <a:avLst/>
                </a:prstTxWarp>
              </a:bodyPr>
              <a:lstStyle/>
              <a:p>
                <a:endParaRPr lang="en-US"/>
              </a:p>
            </p:txBody>
          </p:sp>
          <p:sp>
            <p:nvSpPr>
              <p:cNvPr id="55465" name="Freeform 683"/>
              <p:cNvSpPr>
                <a:spLocks noChangeAspect="1" noEditPoints="1"/>
              </p:cNvSpPr>
              <p:nvPr/>
            </p:nvSpPr>
            <p:spPr bwMode="auto">
              <a:xfrm>
                <a:off x="4059" y="2533"/>
                <a:ext cx="411" cy="170"/>
              </a:xfrm>
              <a:custGeom>
                <a:avLst/>
                <a:gdLst>
                  <a:gd name="T0" fmla="*/ 255 w 4108"/>
                  <a:gd name="T1" fmla="*/ 1701 h 1701"/>
                  <a:gd name="T2" fmla="*/ 185 w 4108"/>
                  <a:gd name="T3" fmla="*/ 1551 h 1701"/>
                  <a:gd name="T4" fmla="*/ 370 w 4108"/>
                  <a:gd name="T5" fmla="*/ 1454 h 1701"/>
                  <a:gd name="T6" fmla="*/ 387 w 4108"/>
                  <a:gd name="T7" fmla="*/ 1287 h 1701"/>
                  <a:gd name="T8" fmla="*/ 731 w 4108"/>
                  <a:gd name="T9" fmla="*/ 1348 h 1701"/>
                  <a:gd name="T10" fmla="*/ 687 w 4108"/>
                  <a:gd name="T11" fmla="*/ 1225 h 1701"/>
                  <a:gd name="T12" fmla="*/ 714 w 4108"/>
                  <a:gd name="T13" fmla="*/ 1146 h 1701"/>
                  <a:gd name="T14" fmla="*/ 731 w 4108"/>
                  <a:gd name="T15" fmla="*/ 1110 h 1701"/>
                  <a:gd name="T16" fmla="*/ 714 w 4108"/>
                  <a:gd name="T17" fmla="*/ 1146 h 1701"/>
                  <a:gd name="T18" fmla="*/ 1225 w 4108"/>
                  <a:gd name="T19" fmla="*/ 1366 h 1701"/>
                  <a:gd name="T20" fmla="*/ 1410 w 4108"/>
                  <a:gd name="T21" fmla="*/ 1120 h 1701"/>
                  <a:gd name="T22" fmla="*/ 1693 w 4108"/>
                  <a:gd name="T23" fmla="*/ 1172 h 1701"/>
                  <a:gd name="T24" fmla="*/ 1912 w 4108"/>
                  <a:gd name="T25" fmla="*/ 1093 h 1701"/>
                  <a:gd name="T26" fmla="*/ 2001 w 4108"/>
                  <a:gd name="T27" fmla="*/ 1120 h 1701"/>
                  <a:gd name="T28" fmla="*/ 2089 w 4108"/>
                  <a:gd name="T29" fmla="*/ 1136 h 1701"/>
                  <a:gd name="T30" fmla="*/ 2125 w 4108"/>
                  <a:gd name="T31" fmla="*/ 1136 h 1701"/>
                  <a:gd name="T32" fmla="*/ 2230 w 4108"/>
                  <a:gd name="T33" fmla="*/ 1543 h 1701"/>
                  <a:gd name="T34" fmla="*/ 2388 w 4108"/>
                  <a:gd name="T35" fmla="*/ 1569 h 1701"/>
                  <a:gd name="T36" fmla="*/ 2486 w 4108"/>
                  <a:gd name="T37" fmla="*/ 1490 h 1701"/>
                  <a:gd name="T38" fmla="*/ 2538 w 4108"/>
                  <a:gd name="T39" fmla="*/ 1304 h 1701"/>
                  <a:gd name="T40" fmla="*/ 2645 w 4108"/>
                  <a:gd name="T41" fmla="*/ 1190 h 1701"/>
                  <a:gd name="T42" fmla="*/ 2768 w 4108"/>
                  <a:gd name="T43" fmla="*/ 1164 h 1701"/>
                  <a:gd name="T44" fmla="*/ 2856 w 4108"/>
                  <a:gd name="T45" fmla="*/ 1190 h 1701"/>
                  <a:gd name="T46" fmla="*/ 3218 w 4108"/>
                  <a:gd name="T47" fmla="*/ 1120 h 1701"/>
                  <a:gd name="T48" fmla="*/ 3192 w 4108"/>
                  <a:gd name="T49" fmla="*/ 1217 h 1701"/>
                  <a:gd name="T50" fmla="*/ 3358 w 4108"/>
                  <a:gd name="T51" fmla="*/ 1234 h 1701"/>
                  <a:gd name="T52" fmla="*/ 3579 w 4108"/>
                  <a:gd name="T53" fmla="*/ 1243 h 1701"/>
                  <a:gd name="T54" fmla="*/ 3623 w 4108"/>
                  <a:gd name="T55" fmla="*/ 1304 h 1701"/>
                  <a:gd name="T56" fmla="*/ 3755 w 4108"/>
                  <a:gd name="T57" fmla="*/ 1314 h 1701"/>
                  <a:gd name="T58" fmla="*/ 3800 w 4108"/>
                  <a:gd name="T59" fmla="*/ 1102 h 1701"/>
                  <a:gd name="T60" fmla="*/ 3737 w 4108"/>
                  <a:gd name="T61" fmla="*/ 1023 h 1701"/>
                  <a:gd name="T62" fmla="*/ 3324 w 4108"/>
                  <a:gd name="T63" fmla="*/ 1005 h 1701"/>
                  <a:gd name="T64" fmla="*/ 3174 w 4108"/>
                  <a:gd name="T65" fmla="*/ 881 h 1701"/>
                  <a:gd name="T66" fmla="*/ 3059 w 4108"/>
                  <a:gd name="T67" fmla="*/ 846 h 1701"/>
                  <a:gd name="T68" fmla="*/ 3032 w 4108"/>
                  <a:gd name="T69" fmla="*/ 794 h 1701"/>
                  <a:gd name="T70" fmla="*/ 3103 w 4108"/>
                  <a:gd name="T71" fmla="*/ 626 h 1701"/>
                  <a:gd name="T72" fmla="*/ 2759 w 4108"/>
                  <a:gd name="T73" fmla="*/ 970 h 1701"/>
                  <a:gd name="T74" fmla="*/ 2716 w 4108"/>
                  <a:gd name="T75" fmla="*/ 705 h 1701"/>
                  <a:gd name="T76" fmla="*/ 1975 w 4108"/>
                  <a:gd name="T77" fmla="*/ 714 h 1701"/>
                  <a:gd name="T78" fmla="*/ 1710 w 4108"/>
                  <a:gd name="T79" fmla="*/ 952 h 1701"/>
                  <a:gd name="T80" fmla="*/ 1155 w 4108"/>
                  <a:gd name="T81" fmla="*/ 114 h 1701"/>
                  <a:gd name="T82" fmla="*/ 1093 w 4108"/>
                  <a:gd name="T83" fmla="*/ 88 h 1701"/>
                  <a:gd name="T84" fmla="*/ 1234 w 4108"/>
                  <a:gd name="T85" fmla="*/ 723 h 1701"/>
                  <a:gd name="T86" fmla="*/ 1217 w 4108"/>
                  <a:gd name="T87" fmla="*/ 837 h 1701"/>
                  <a:gd name="T88" fmla="*/ 1005 w 4108"/>
                  <a:gd name="T89" fmla="*/ 1023 h 1701"/>
                  <a:gd name="T90" fmla="*/ 944 w 4108"/>
                  <a:gd name="T91" fmla="*/ 1128 h 1701"/>
                  <a:gd name="T92" fmla="*/ 837 w 4108"/>
                  <a:gd name="T93" fmla="*/ 1120 h 1701"/>
                  <a:gd name="T94" fmla="*/ 3887 w 4108"/>
                  <a:gd name="T95" fmla="*/ 1410 h 1701"/>
                  <a:gd name="T96" fmla="*/ 3931 w 4108"/>
                  <a:gd name="T97" fmla="*/ 1490 h 1701"/>
                  <a:gd name="T98" fmla="*/ 4073 w 4108"/>
                  <a:gd name="T99" fmla="*/ 1383 h 1701"/>
                  <a:gd name="T100" fmla="*/ 3941 w 4108"/>
                  <a:gd name="T101" fmla="*/ 1331 h 1701"/>
                  <a:gd name="T102" fmla="*/ 3879 w 4108"/>
                  <a:gd name="T103" fmla="*/ 1217 h 1701"/>
                  <a:gd name="T104" fmla="*/ 3870 w 4108"/>
                  <a:gd name="T105" fmla="*/ 1251 h 1701"/>
                  <a:gd name="T106" fmla="*/ 987 w 4108"/>
                  <a:gd name="T107" fmla="*/ 917 h 1701"/>
                  <a:gd name="T108" fmla="*/ 441 w 4108"/>
                  <a:gd name="T109" fmla="*/ 1110 h 1701"/>
                  <a:gd name="T110" fmla="*/ 476 w 4108"/>
                  <a:gd name="T111" fmla="*/ 1128 h 1701"/>
                  <a:gd name="T112" fmla="*/ 247 w 4108"/>
                  <a:gd name="T113" fmla="*/ 1128 h 1701"/>
                  <a:gd name="T114" fmla="*/ 44 w 4108"/>
                  <a:gd name="T115" fmla="*/ 1419 h 1701"/>
                  <a:gd name="T116" fmla="*/ 53 w 4108"/>
                  <a:gd name="T117" fmla="*/ 1587 h 1701"/>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4108"/>
                  <a:gd name="T178" fmla="*/ 0 h 1701"/>
                  <a:gd name="T179" fmla="*/ 4108 w 4108"/>
                  <a:gd name="T180" fmla="*/ 1701 h 1701"/>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4108" h="1701">
                    <a:moveTo>
                      <a:pt x="97" y="1683"/>
                    </a:moveTo>
                    <a:lnTo>
                      <a:pt x="124" y="1692"/>
                    </a:lnTo>
                    <a:lnTo>
                      <a:pt x="141" y="1692"/>
                    </a:lnTo>
                    <a:lnTo>
                      <a:pt x="168" y="1692"/>
                    </a:lnTo>
                    <a:lnTo>
                      <a:pt x="194" y="1701"/>
                    </a:lnTo>
                    <a:lnTo>
                      <a:pt x="211" y="1701"/>
                    </a:lnTo>
                    <a:lnTo>
                      <a:pt x="238" y="1701"/>
                    </a:lnTo>
                    <a:lnTo>
                      <a:pt x="255" y="1701"/>
                    </a:lnTo>
                    <a:lnTo>
                      <a:pt x="273" y="1701"/>
                    </a:lnTo>
                    <a:lnTo>
                      <a:pt x="264" y="1683"/>
                    </a:lnTo>
                    <a:lnTo>
                      <a:pt x="247" y="1666"/>
                    </a:lnTo>
                    <a:lnTo>
                      <a:pt x="238" y="1640"/>
                    </a:lnTo>
                    <a:lnTo>
                      <a:pt x="221" y="1622"/>
                    </a:lnTo>
                    <a:lnTo>
                      <a:pt x="211" y="1595"/>
                    </a:lnTo>
                    <a:lnTo>
                      <a:pt x="203" y="1569"/>
                    </a:lnTo>
                    <a:lnTo>
                      <a:pt x="185" y="1551"/>
                    </a:lnTo>
                    <a:lnTo>
                      <a:pt x="176" y="1525"/>
                    </a:lnTo>
                    <a:lnTo>
                      <a:pt x="176" y="1561"/>
                    </a:lnTo>
                    <a:lnTo>
                      <a:pt x="114" y="1622"/>
                    </a:lnTo>
                    <a:lnTo>
                      <a:pt x="106" y="1683"/>
                    </a:lnTo>
                    <a:lnTo>
                      <a:pt x="97" y="1683"/>
                    </a:lnTo>
                    <a:close/>
                    <a:moveTo>
                      <a:pt x="194" y="1472"/>
                    </a:moveTo>
                    <a:lnTo>
                      <a:pt x="379" y="1472"/>
                    </a:lnTo>
                    <a:lnTo>
                      <a:pt x="370" y="1454"/>
                    </a:lnTo>
                    <a:lnTo>
                      <a:pt x="361" y="1437"/>
                    </a:lnTo>
                    <a:lnTo>
                      <a:pt x="353" y="1410"/>
                    </a:lnTo>
                    <a:lnTo>
                      <a:pt x="353" y="1393"/>
                    </a:lnTo>
                    <a:lnTo>
                      <a:pt x="344" y="1366"/>
                    </a:lnTo>
                    <a:lnTo>
                      <a:pt x="344" y="1340"/>
                    </a:lnTo>
                    <a:lnTo>
                      <a:pt x="335" y="1314"/>
                    </a:lnTo>
                    <a:lnTo>
                      <a:pt x="335" y="1287"/>
                    </a:lnTo>
                    <a:lnTo>
                      <a:pt x="387" y="1287"/>
                    </a:lnTo>
                    <a:lnTo>
                      <a:pt x="432" y="1296"/>
                    </a:lnTo>
                    <a:lnTo>
                      <a:pt x="484" y="1304"/>
                    </a:lnTo>
                    <a:lnTo>
                      <a:pt x="537" y="1314"/>
                    </a:lnTo>
                    <a:lnTo>
                      <a:pt x="582" y="1322"/>
                    </a:lnTo>
                    <a:lnTo>
                      <a:pt x="634" y="1340"/>
                    </a:lnTo>
                    <a:lnTo>
                      <a:pt x="687" y="1357"/>
                    </a:lnTo>
                    <a:lnTo>
                      <a:pt x="731" y="1375"/>
                    </a:lnTo>
                    <a:lnTo>
                      <a:pt x="731" y="1348"/>
                    </a:lnTo>
                    <a:lnTo>
                      <a:pt x="731" y="1331"/>
                    </a:lnTo>
                    <a:lnTo>
                      <a:pt x="731" y="1314"/>
                    </a:lnTo>
                    <a:lnTo>
                      <a:pt x="731" y="1296"/>
                    </a:lnTo>
                    <a:lnTo>
                      <a:pt x="723" y="1278"/>
                    </a:lnTo>
                    <a:lnTo>
                      <a:pt x="723" y="1260"/>
                    </a:lnTo>
                    <a:lnTo>
                      <a:pt x="723" y="1234"/>
                    </a:lnTo>
                    <a:lnTo>
                      <a:pt x="723" y="1217"/>
                    </a:lnTo>
                    <a:lnTo>
                      <a:pt x="687" y="1225"/>
                    </a:lnTo>
                    <a:lnTo>
                      <a:pt x="520" y="1164"/>
                    </a:lnTo>
                    <a:lnTo>
                      <a:pt x="476" y="1207"/>
                    </a:lnTo>
                    <a:lnTo>
                      <a:pt x="387" y="1217"/>
                    </a:lnTo>
                    <a:lnTo>
                      <a:pt x="318" y="1146"/>
                    </a:lnTo>
                    <a:lnTo>
                      <a:pt x="273" y="1199"/>
                    </a:lnTo>
                    <a:lnTo>
                      <a:pt x="203" y="1393"/>
                    </a:lnTo>
                    <a:lnTo>
                      <a:pt x="194" y="1472"/>
                    </a:lnTo>
                    <a:close/>
                    <a:moveTo>
                      <a:pt x="714" y="1146"/>
                    </a:moveTo>
                    <a:lnTo>
                      <a:pt x="723" y="1146"/>
                    </a:lnTo>
                    <a:lnTo>
                      <a:pt x="731" y="1146"/>
                    </a:lnTo>
                    <a:lnTo>
                      <a:pt x="741" y="1146"/>
                    </a:lnTo>
                    <a:lnTo>
                      <a:pt x="758" y="1110"/>
                    </a:lnTo>
                    <a:lnTo>
                      <a:pt x="758" y="1075"/>
                    </a:lnTo>
                    <a:lnTo>
                      <a:pt x="758" y="1102"/>
                    </a:lnTo>
                    <a:lnTo>
                      <a:pt x="741" y="1102"/>
                    </a:lnTo>
                    <a:lnTo>
                      <a:pt x="731" y="1110"/>
                    </a:lnTo>
                    <a:lnTo>
                      <a:pt x="714" y="1110"/>
                    </a:lnTo>
                    <a:lnTo>
                      <a:pt x="697" y="1120"/>
                    </a:lnTo>
                    <a:lnTo>
                      <a:pt x="670" y="1120"/>
                    </a:lnTo>
                    <a:lnTo>
                      <a:pt x="652" y="1120"/>
                    </a:lnTo>
                    <a:lnTo>
                      <a:pt x="626" y="1120"/>
                    </a:lnTo>
                    <a:lnTo>
                      <a:pt x="608" y="1120"/>
                    </a:lnTo>
                    <a:lnTo>
                      <a:pt x="644" y="1146"/>
                    </a:lnTo>
                    <a:lnTo>
                      <a:pt x="714" y="1146"/>
                    </a:lnTo>
                    <a:close/>
                    <a:moveTo>
                      <a:pt x="802" y="1154"/>
                    </a:moveTo>
                    <a:lnTo>
                      <a:pt x="863" y="1181"/>
                    </a:lnTo>
                    <a:lnTo>
                      <a:pt x="926" y="1207"/>
                    </a:lnTo>
                    <a:lnTo>
                      <a:pt x="996" y="1243"/>
                    </a:lnTo>
                    <a:lnTo>
                      <a:pt x="1058" y="1269"/>
                    </a:lnTo>
                    <a:lnTo>
                      <a:pt x="1110" y="1304"/>
                    </a:lnTo>
                    <a:lnTo>
                      <a:pt x="1173" y="1340"/>
                    </a:lnTo>
                    <a:lnTo>
                      <a:pt x="1225" y="1366"/>
                    </a:lnTo>
                    <a:lnTo>
                      <a:pt x="1278" y="1393"/>
                    </a:lnTo>
                    <a:lnTo>
                      <a:pt x="1252" y="1057"/>
                    </a:lnTo>
                    <a:lnTo>
                      <a:pt x="1278" y="1057"/>
                    </a:lnTo>
                    <a:lnTo>
                      <a:pt x="1305" y="1067"/>
                    </a:lnTo>
                    <a:lnTo>
                      <a:pt x="1331" y="1075"/>
                    </a:lnTo>
                    <a:lnTo>
                      <a:pt x="1357" y="1093"/>
                    </a:lnTo>
                    <a:lnTo>
                      <a:pt x="1384" y="1110"/>
                    </a:lnTo>
                    <a:lnTo>
                      <a:pt x="1410" y="1120"/>
                    </a:lnTo>
                    <a:lnTo>
                      <a:pt x="1436" y="1128"/>
                    </a:lnTo>
                    <a:lnTo>
                      <a:pt x="1463" y="1146"/>
                    </a:lnTo>
                    <a:lnTo>
                      <a:pt x="1507" y="1057"/>
                    </a:lnTo>
                    <a:lnTo>
                      <a:pt x="1552" y="1067"/>
                    </a:lnTo>
                    <a:lnTo>
                      <a:pt x="1586" y="1084"/>
                    </a:lnTo>
                    <a:lnTo>
                      <a:pt x="1622" y="1110"/>
                    </a:lnTo>
                    <a:lnTo>
                      <a:pt x="1657" y="1146"/>
                    </a:lnTo>
                    <a:lnTo>
                      <a:pt x="1693" y="1172"/>
                    </a:lnTo>
                    <a:lnTo>
                      <a:pt x="1728" y="1199"/>
                    </a:lnTo>
                    <a:lnTo>
                      <a:pt x="1772" y="1217"/>
                    </a:lnTo>
                    <a:lnTo>
                      <a:pt x="1816" y="1225"/>
                    </a:lnTo>
                    <a:lnTo>
                      <a:pt x="1816" y="1040"/>
                    </a:lnTo>
                    <a:lnTo>
                      <a:pt x="1843" y="1040"/>
                    </a:lnTo>
                    <a:lnTo>
                      <a:pt x="1869" y="1057"/>
                    </a:lnTo>
                    <a:lnTo>
                      <a:pt x="1886" y="1075"/>
                    </a:lnTo>
                    <a:lnTo>
                      <a:pt x="1912" y="1093"/>
                    </a:lnTo>
                    <a:lnTo>
                      <a:pt x="1930" y="1120"/>
                    </a:lnTo>
                    <a:lnTo>
                      <a:pt x="1948" y="1146"/>
                    </a:lnTo>
                    <a:lnTo>
                      <a:pt x="1957" y="1164"/>
                    </a:lnTo>
                    <a:lnTo>
                      <a:pt x="1966" y="1181"/>
                    </a:lnTo>
                    <a:lnTo>
                      <a:pt x="1975" y="1172"/>
                    </a:lnTo>
                    <a:lnTo>
                      <a:pt x="1983" y="1154"/>
                    </a:lnTo>
                    <a:lnTo>
                      <a:pt x="1993" y="1136"/>
                    </a:lnTo>
                    <a:lnTo>
                      <a:pt x="2001" y="1120"/>
                    </a:lnTo>
                    <a:lnTo>
                      <a:pt x="2019" y="1093"/>
                    </a:lnTo>
                    <a:lnTo>
                      <a:pt x="2019" y="1075"/>
                    </a:lnTo>
                    <a:lnTo>
                      <a:pt x="2028" y="1057"/>
                    </a:lnTo>
                    <a:lnTo>
                      <a:pt x="2036" y="1075"/>
                    </a:lnTo>
                    <a:lnTo>
                      <a:pt x="2045" y="1093"/>
                    </a:lnTo>
                    <a:lnTo>
                      <a:pt x="2062" y="1102"/>
                    </a:lnTo>
                    <a:lnTo>
                      <a:pt x="2072" y="1120"/>
                    </a:lnTo>
                    <a:lnTo>
                      <a:pt x="2089" y="1136"/>
                    </a:lnTo>
                    <a:lnTo>
                      <a:pt x="2098" y="1154"/>
                    </a:lnTo>
                    <a:lnTo>
                      <a:pt x="2107" y="1172"/>
                    </a:lnTo>
                    <a:lnTo>
                      <a:pt x="2107" y="1181"/>
                    </a:lnTo>
                    <a:lnTo>
                      <a:pt x="2107" y="1172"/>
                    </a:lnTo>
                    <a:lnTo>
                      <a:pt x="2116" y="1164"/>
                    </a:lnTo>
                    <a:lnTo>
                      <a:pt x="2116" y="1154"/>
                    </a:lnTo>
                    <a:lnTo>
                      <a:pt x="2125" y="1146"/>
                    </a:lnTo>
                    <a:lnTo>
                      <a:pt x="2125" y="1136"/>
                    </a:lnTo>
                    <a:lnTo>
                      <a:pt x="2125" y="1128"/>
                    </a:lnTo>
                    <a:lnTo>
                      <a:pt x="2125" y="1120"/>
                    </a:lnTo>
                    <a:lnTo>
                      <a:pt x="2159" y="1190"/>
                    </a:lnTo>
                    <a:lnTo>
                      <a:pt x="2177" y="1251"/>
                    </a:lnTo>
                    <a:lnTo>
                      <a:pt x="2195" y="1331"/>
                    </a:lnTo>
                    <a:lnTo>
                      <a:pt x="2204" y="1401"/>
                    </a:lnTo>
                    <a:lnTo>
                      <a:pt x="2222" y="1472"/>
                    </a:lnTo>
                    <a:lnTo>
                      <a:pt x="2230" y="1543"/>
                    </a:lnTo>
                    <a:lnTo>
                      <a:pt x="2239" y="1604"/>
                    </a:lnTo>
                    <a:lnTo>
                      <a:pt x="2257" y="1666"/>
                    </a:lnTo>
                    <a:lnTo>
                      <a:pt x="2274" y="1225"/>
                    </a:lnTo>
                    <a:lnTo>
                      <a:pt x="2319" y="1383"/>
                    </a:lnTo>
                    <a:lnTo>
                      <a:pt x="2345" y="1498"/>
                    </a:lnTo>
                    <a:lnTo>
                      <a:pt x="2362" y="1569"/>
                    </a:lnTo>
                    <a:lnTo>
                      <a:pt x="2380" y="1587"/>
                    </a:lnTo>
                    <a:lnTo>
                      <a:pt x="2388" y="1569"/>
                    </a:lnTo>
                    <a:lnTo>
                      <a:pt x="2398" y="1507"/>
                    </a:lnTo>
                    <a:lnTo>
                      <a:pt x="2424" y="1401"/>
                    </a:lnTo>
                    <a:lnTo>
                      <a:pt x="2459" y="1269"/>
                    </a:lnTo>
                    <a:lnTo>
                      <a:pt x="2459" y="1322"/>
                    </a:lnTo>
                    <a:lnTo>
                      <a:pt x="2469" y="1366"/>
                    </a:lnTo>
                    <a:lnTo>
                      <a:pt x="2469" y="1410"/>
                    </a:lnTo>
                    <a:lnTo>
                      <a:pt x="2477" y="1454"/>
                    </a:lnTo>
                    <a:lnTo>
                      <a:pt x="2486" y="1490"/>
                    </a:lnTo>
                    <a:lnTo>
                      <a:pt x="2495" y="1533"/>
                    </a:lnTo>
                    <a:lnTo>
                      <a:pt x="2512" y="1577"/>
                    </a:lnTo>
                    <a:lnTo>
                      <a:pt x="2521" y="1622"/>
                    </a:lnTo>
                    <a:lnTo>
                      <a:pt x="2521" y="1595"/>
                    </a:lnTo>
                    <a:lnTo>
                      <a:pt x="2521" y="1543"/>
                    </a:lnTo>
                    <a:lnTo>
                      <a:pt x="2521" y="1463"/>
                    </a:lnTo>
                    <a:lnTo>
                      <a:pt x="2530" y="1383"/>
                    </a:lnTo>
                    <a:lnTo>
                      <a:pt x="2538" y="1304"/>
                    </a:lnTo>
                    <a:lnTo>
                      <a:pt x="2548" y="1234"/>
                    </a:lnTo>
                    <a:lnTo>
                      <a:pt x="2566" y="1207"/>
                    </a:lnTo>
                    <a:lnTo>
                      <a:pt x="2574" y="1181"/>
                    </a:lnTo>
                    <a:lnTo>
                      <a:pt x="2592" y="1164"/>
                    </a:lnTo>
                    <a:lnTo>
                      <a:pt x="2609" y="1164"/>
                    </a:lnTo>
                    <a:lnTo>
                      <a:pt x="2609" y="1207"/>
                    </a:lnTo>
                    <a:lnTo>
                      <a:pt x="2627" y="1199"/>
                    </a:lnTo>
                    <a:lnTo>
                      <a:pt x="2645" y="1190"/>
                    </a:lnTo>
                    <a:lnTo>
                      <a:pt x="2671" y="1172"/>
                    </a:lnTo>
                    <a:lnTo>
                      <a:pt x="2688" y="1164"/>
                    </a:lnTo>
                    <a:lnTo>
                      <a:pt x="2716" y="1154"/>
                    </a:lnTo>
                    <a:lnTo>
                      <a:pt x="2733" y="1146"/>
                    </a:lnTo>
                    <a:lnTo>
                      <a:pt x="2759" y="1146"/>
                    </a:lnTo>
                    <a:lnTo>
                      <a:pt x="2777" y="1146"/>
                    </a:lnTo>
                    <a:lnTo>
                      <a:pt x="2768" y="1154"/>
                    </a:lnTo>
                    <a:lnTo>
                      <a:pt x="2768" y="1164"/>
                    </a:lnTo>
                    <a:lnTo>
                      <a:pt x="2759" y="1172"/>
                    </a:lnTo>
                    <a:lnTo>
                      <a:pt x="2750" y="1181"/>
                    </a:lnTo>
                    <a:lnTo>
                      <a:pt x="2742" y="1199"/>
                    </a:lnTo>
                    <a:lnTo>
                      <a:pt x="2742" y="1207"/>
                    </a:lnTo>
                    <a:lnTo>
                      <a:pt x="2733" y="1217"/>
                    </a:lnTo>
                    <a:lnTo>
                      <a:pt x="2733" y="1225"/>
                    </a:lnTo>
                    <a:lnTo>
                      <a:pt x="2795" y="1207"/>
                    </a:lnTo>
                    <a:lnTo>
                      <a:pt x="2856" y="1190"/>
                    </a:lnTo>
                    <a:lnTo>
                      <a:pt x="2918" y="1164"/>
                    </a:lnTo>
                    <a:lnTo>
                      <a:pt x="2971" y="1146"/>
                    </a:lnTo>
                    <a:lnTo>
                      <a:pt x="3032" y="1128"/>
                    </a:lnTo>
                    <a:lnTo>
                      <a:pt x="3103" y="1110"/>
                    </a:lnTo>
                    <a:lnTo>
                      <a:pt x="3164" y="1102"/>
                    </a:lnTo>
                    <a:lnTo>
                      <a:pt x="3235" y="1102"/>
                    </a:lnTo>
                    <a:lnTo>
                      <a:pt x="3226" y="1110"/>
                    </a:lnTo>
                    <a:lnTo>
                      <a:pt x="3218" y="1120"/>
                    </a:lnTo>
                    <a:lnTo>
                      <a:pt x="3200" y="1136"/>
                    </a:lnTo>
                    <a:lnTo>
                      <a:pt x="3192" y="1154"/>
                    </a:lnTo>
                    <a:lnTo>
                      <a:pt x="3182" y="1164"/>
                    </a:lnTo>
                    <a:lnTo>
                      <a:pt x="3174" y="1181"/>
                    </a:lnTo>
                    <a:lnTo>
                      <a:pt x="3174" y="1199"/>
                    </a:lnTo>
                    <a:lnTo>
                      <a:pt x="3174" y="1207"/>
                    </a:lnTo>
                    <a:lnTo>
                      <a:pt x="3182" y="1207"/>
                    </a:lnTo>
                    <a:lnTo>
                      <a:pt x="3192" y="1217"/>
                    </a:lnTo>
                    <a:lnTo>
                      <a:pt x="3200" y="1225"/>
                    </a:lnTo>
                    <a:lnTo>
                      <a:pt x="3209" y="1234"/>
                    </a:lnTo>
                    <a:lnTo>
                      <a:pt x="3218" y="1243"/>
                    </a:lnTo>
                    <a:lnTo>
                      <a:pt x="3226" y="1243"/>
                    </a:lnTo>
                    <a:lnTo>
                      <a:pt x="3235" y="1243"/>
                    </a:lnTo>
                    <a:lnTo>
                      <a:pt x="3271" y="1243"/>
                    </a:lnTo>
                    <a:lnTo>
                      <a:pt x="3314" y="1243"/>
                    </a:lnTo>
                    <a:lnTo>
                      <a:pt x="3358" y="1234"/>
                    </a:lnTo>
                    <a:lnTo>
                      <a:pt x="3411" y="1225"/>
                    </a:lnTo>
                    <a:lnTo>
                      <a:pt x="3455" y="1217"/>
                    </a:lnTo>
                    <a:lnTo>
                      <a:pt x="3500" y="1207"/>
                    </a:lnTo>
                    <a:lnTo>
                      <a:pt x="3544" y="1207"/>
                    </a:lnTo>
                    <a:lnTo>
                      <a:pt x="3587" y="1207"/>
                    </a:lnTo>
                    <a:lnTo>
                      <a:pt x="3587" y="1217"/>
                    </a:lnTo>
                    <a:lnTo>
                      <a:pt x="3579" y="1225"/>
                    </a:lnTo>
                    <a:lnTo>
                      <a:pt x="3579" y="1243"/>
                    </a:lnTo>
                    <a:lnTo>
                      <a:pt x="3579" y="1260"/>
                    </a:lnTo>
                    <a:lnTo>
                      <a:pt x="3571" y="1269"/>
                    </a:lnTo>
                    <a:lnTo>
                      <a:pt x="3571" y="1287"/>
                    </a:lnTo>
                    <a:lnTo>
                      <a:pt x="3571" y="1296"/>
                    </a:lnTo>
                    <a:lnTo>
                      <a:pt x="3561" y="1304"/>
                    </a:lnTo>
                    <a:lnTo>
                      <a:pt x="3579" y="1304"/>
                    </a:lnTo>
                    <a:lnTo>
                      <a:pt x="3597" y="1304"/>
                    </a:lnTo>
                    <a:lnTo>
                      <a:pt x="3623" y="1304"/>
                    </a:lnTo>
                    <a:lnTo>
                      <a:pt x="3641" y="1304"/>
                    </a:lnTo>
                    <a:lnTo>
                      <a:pt x="3658" y="1304"/>
                    </a:lnTo>
                    <a:lnTo>
                      <a:pt x="3676" y="1314"/>
                    </a:lnTo>
                    <a:lnTo>
                      <a:pt x="3694" y="1322"/>
                    </a:lnTo>
                    <a:lnTo>
                      <a:pt x="3711" y="1331"/>
                    </a:lnTo>
                    <a:lnTo>
                      <a:pt x="3720" y="1322"/>
                    </a:lnTo>
                    <a:lnTo>
                      <a:pt x="3737" y="1322"/>
                    </a:lnTo>
                    <a:lnTo>
                      <a:pt x="3755" y="1314"/>
                    </a:lnTo>
                    <a:lnTo>
                      <a:pt x="3764" y="1314"/>
                    </a:lnTo>
                    <a:lnTo>
                      <a:pt x="3782" y="1304"/>
                    </a:lnTo>
                    <a:lnTo>
                      <a:pt x="3791" y="1296"/>
                    </a:lnTo>
                    <a:lnTo>
                      <a:pt x="3808" y="1296"/>
                    </a:lnTo>
                    <a:lnTo>
                      <a:pt x="3826" y="1287"/>
                    </a:lnTo>
                    <a:lnTo>
                      <a:pt x="3808" y="1278"/>
                    </a:lnTo>
                    <a:lnTo>
                      <a:pt x="3782" y="1190"/>
                    </a:lnTo>
                    <a:lnTo>
                      <a:pt x="3800" y="1102"/>
                    </a:lnTo>
                    <a:lnTo>
                      <a:pt x="3773" y="1102"/>
                    </a:lnTo>
                    <a:lnTo>
                      <a:pt x="3773" y="1093"/>
                    </a:lnTo>
                    <a:lnTo>
                      <a:pt x="3773" y="1084"/>
                    </a:lnTo>
                    <a:lnTo>
                      <a:pt x="3764" y="1067"/>
                    </a:lnTo>
                    <a:lnTo>
                      <a:pt x="3764" y="1057"/>
                    </a:lnTo>
                    <a:lnTo>
                      <a:pt x="3755" y="1049"/>
                    </a:lnTo>
                    <a:lnTo>
                      <a:pt x="3747" y="1040"/>
                    </a:lnTo>
                    <a:lnTo>
                      <a:pt x="3737" y="1023"/>
                    </a:lnTo>
                    <a:lnTo>
                      <a:pt x="3729" y="1014"/>
                    </a:lnTo>
                    <a:lnTo>
                      <a:pt x="3711" y="1014"/>
                    </a:lnTo>
                    <a:lnTo>
                      <a:pt x="3658" y="978"/>
                    </a:lnTo>
                    <a:lnTo>
                      <a:pt x="3587" y="978"/>
                    </a:lnTo>
                    <a:lnTo>
                      <a:pt x="3518" y="988"/>
                    </a:lnTo>
                    <a:lnTo>
                      <a:pt x="3455" y="996"/>
                    </a:lnTo>
                    <a:lnTo>
                      <a:pt x="3385" y="996"/>
                    </a:lnTo>
                    <a:lnTo>
                      <a:pt x="3324" y="1005"/>
                    </a:lnTo>
                    <a:lnTo>
                      <a:pt x="3261" y="1014"/>
                    </a:lnTo>
                    <a:lnTo>
                      <a:pt x="3200" y="1014"/>
                    </a:lnTo>
                    <a:lnTo>
                      <a:pt x="3147" y="1014"/>
                    </a:lnTo>
                    <a:lnTo>
                      <a:pt x="3147" y="996"/>
                    </a:lnTo>
                    <a:lnTo>
                      <a:pt x="3156" y="970"/>
                    </a:lnTo>
                    <a:lnTo>
                      <a:pt x="3164" y="943"/>
                    </a:lnTo>
                    <a:lnTo>
                      <a:pt x="3174" y="917"/>
                    </a:lnTo>
                    <a:lnTo>
                      <a:pt x="3174" y="881"/>
                    </a:lnTo>
                    <a:lnTo>
                      <a:pt x="3182" y="855"/>
                    </a:lnTo>
                    <a:lnTo>
                      <a:pt x="3192" y="828"/>
                    </a:lnTo>
                    <a:lnTo>
                      <a:pt x="3192" y="810"/>
                    </a:lnTo>
                    <a:lnTo>
                      <a:pt x="3164" y="810"/>
                    </a:lnTo>
                    <a:lnTo>
                      <a:pt x="3138" y="820"/>
                    </a:lnTo>
                    <a:lnTo>
                      <a:pt x="3111" y="820"/>
                    </a:lnTo>
                    <a:lnTo>
                      <a:pt x="3085" y="828"/>
                    </a:lnTo>
                    <a:lnTo>
                      <a:pt x="3059" y="846"/>
                    </a:lnTo>
                    <a:lnTo>
                      <a:pt x="3032" y="855"/>
                    </a:lnTo>
                    <a:lnTo>
                      <a:pt x="3006" y="864"/>
                    </a:lnTo>
                    <a:lnTo>
                      <a:pt x="2979" y="873"/>
                    </a:lnTo>
                    <a:lnTo>
                      <a:pt x="2988" y="864"/>
                    </a:lnTo>
                    <a:lnTo>
                      <a:pt x="2997" y="846"/>
                    </a:lnTo>
                    <a:lnTo>
                      <a:pt x="3014" y="828"/>
                    </a:lnTo>
                    <a:lnTo>
                      <a:pt x="3024" y="810"/>
                    </a:lnTo>
                    <a:lnTo>
                      <a:pt x="3032" y="794"/>
                    </a:lnTo>
                    <a:lnTo>
                      <a:pt x="3050" y="784"/>
                    </a:lnTo>
                    <a:lnTo>
                      <a:pt x="3059" y="767"/>
                    </a:lnTo>
                    <a:lnTo>
                      <a:pt x="3068" y="767"/>
                    </a:lnTo>
                    <a:lnTo>
                      <a:pt x="3068" y="741"/>
                    </a:lnTo>
                    <a:lnTo>
                      <a:pt x="3077" y="714"/>
                    </a:lnTo>
                    <a:lnTo>
                      <a:pt x="3077" y="687"/>
                    </a:lnTo>
                    <a:lnTo>
                      <a:pt x="3095" y="652"/>
                    </a:lnTo>
                    <a:lnTo>
                      <a:pt x="3103" y="626"/>
                    </a:lnTo>
                    <a:lnTo>
                      <a:pt x="3111" y="599"/>
                    </a:lnTo>
                    <a:lnTo>
                      <a:pt x="3129" y="573"/>
                    </a:lnTo>
                    <a:lnTo>
                      <a:pt x="3138" y="537"/>
                    </a:lnTo>
                    <a:lnTo>
                      <a:pt x="2962" y="758"/>
                    </a:lnTo>
                    <a:lnTo>
                      <a:pt x="2979" y="767"/>
                    </a:lnTo>
                    <a:lnTo>
                      <a:pt x="2979" y="802"/>
                    </a:lnTo>
                    <a:lnTo>
                      <a:pt x="2918" y="899"/>
                    </a:lnTo>
                    <a:lnTo>
                      <a:pt x="2759" y="970"/>
                    </a:lnTo>
                    <a:lnTo>
                      <a:pt x="2733" y="943"/>
                    </a:lnTo>
                    <a:lnTo>
                      <a:pt x="2733" y="925"/>
                    </a:lnTo>
                    <a:lnTo>
                      <a:pt x="2750" y="908"/>
                    </a:lnTo>
                    <a:lnTo>
                      <a:pt x="2821" y="864"/>
                    </a:lnTo>
                    <a:lnTo>
                      <a:pt x="2882" y="758"/>
                    </a:lnTo>
                    <a:lnTo>
                      <a:pt x="2838" y="723"/>
                    </a:lnTo>
                    <a:lnTo>
                      <a:pt x="2742" y="723"/>
                    </a:lnTo>
                    <a:lnTo>
                      <a:pt x="2716" y="705"/>
                    </a:lnTo>
                    <a:lnTo>
                      <a:pt x="2556" y="741"/>
                    </a:lnTo>
                    <a:lnTo>
                      <a:pt x="2521" y="723"/>
                    </a:lnTo>
                    <a:lnTo>
                      <a:pt x="2459" y="723"/>
                    </a:lnTo>
                    <a:lnTo>
                      <a:pt x="2345" y="670"/>
                    </a:lnTo>
                    <a:lnTo>
                      <a:pt x="2248" y="714"/>
                    </a:lnTo>
                    <a:lnTo>
                      <a:pt x="2212" y="687"/>
                    </a:lnTo>
                    <a:lnTo>
                      <a:pt x="2151" y="679"/>
                    </a:lnTo>
                    <a:lnTo>
                      <a:pt x="1975" y="714"/>
                    </a:lnTo>
                    <a:lnTo>
                      <a:pt x="1922" y="679"/>
                    </a:lnTo>
                    <a:lnTo>
                      <a:pt x="1798" y="679"/>
                    </a:lnTo>
                    <a:lnTo>
                      <a:pt x="1754" y="723"/>
                    </a:lnTo>
                    <a:lnTo>
                      <a:pt x="1604" y="767"/>
                    </a:lnTo>
                    <a:lnTo>
                      <a:pt x="1675" y="810"/>
                    </a:lnTo>
                    <a:lnTo>
                      <a:pt x="1667" y="828"/>
                    </a:lnTo>
                    <a:lnTo>
                      <a:pt x="1657" y="828"/>
                    </a:lnTo>
                    <a:lnTo>
                      <a:pt x="1710" y="952"/>
                    </a:lnTo>
                    <a:lnTo>
                      <a:pt x="1675" y="978"/>
                    </a:lnTo>
                    <a:lnTo>
                      <a:pt x="1649" y="960"/>
                    </a:lnTo>
                    <a:lnTo>
                      <a:pt x="1517" y="741"/>
                    </a:lnTo>
                    <a:lnTo>
                      <a:pt x="1463" y="687"/>
                    </a:lnTo>
                    <a:lnTo>
                      <a:pt x="1331" y="415"/>
                    </a:lnTo>
                    <a:lnTo>
                      <a:pt x="1225" y="238"/>
                    </a:lnTo>
                    <a:lnTo>
                      <a:pt x="1173" y="132"/>
                    </a:lnTo>
                    <a:lnTo>
                      <a:pt x="1155" y="114"/>
                    </a:lnTo>
                    <a:lnTo>
                      <a:pt x="1146" y="97"/>
                    </a:lnTo>
                    <a:lnTo>
                      <a:pt x="1137" y="79"/>
                    </a:lnTo>
                    <a:lnTo>
                      <a:pt x="1120" y="61"/>
                    </a:lnTo>
                    <a:lnTo>
                      <a:pt x="1110" y="45"/>
                    </a:lnTo>
                    <a:lnTo>
                      <a:pt x="1102" y="27"/>
                    </a:lnTo>
                    <a:lnTo>
                      <a:pt x="1093" y="9"/>
                    </a:lnTo>
                    <a:lnTo>
                      <a:pt x="1084" y="0"/>
                    </a:lnTo>
                    <a:lnTo>
                      <a:pt x="1093" y="88"/>
                    </a:lnTo>
                    <a:lnTo>
                      <a:pt x="1110" y="185"/>
                    </a:lnTo>
                    <a:lnTo>
                      <a:pt x="1137" y="274"/>
                    </a:lnTo>
                    <a:lnTo>
                      <a:pt x="1173" y="371"/>
                    </a:lnTo>
                    <a:lnTo>
                      <a:pt x="1199" y="458"/>
                    </a:lnTo>
                    <a:lnTo>
                      <a:pt x="1225" y="547"/>
                    </a:lnTo>
                    <a:lnTo>
                      <a:pt x="1243" y="634"/>
                    </a:lnTo>
                    <a:lnTo>
                      <a:pt x="1252" y="723"/>
                    </a:lnTo>
                    <a:lnTo>
                      <a:pt x="1234" y="723"/>
                    </a:lnTo>
                    <a:lnTo>
                      <a:pt x="1207" y="723"/>
                    </a:lnTo>
                    <a:lnTo>
                      <a:pt x="1217" y="741"/>
                    </a:lnTo>
                    <a:lnTo>
                      <a:pt x="1217" y="758"/>
                    </a:lnTo>
                    <a:lnTo>
                      <a:pt x="1217" y="767"/>
                    </a:lnTo>
                    <a:lnTo>
                      <a:pt x="1225" y="784"/>
                    </a:lnTo>
                    <a:lnTo>
                      <a:pt x="1225" y="802"/>
                    </a:lnTo>
                    <a:lnTo>
                      <a:pt x="1217" y="820"/>
                    </a:lnTo>
                    <a:lnTo>
                      <a:pt x="1217" y="837"/>
                    </a:lnTo>
                    <a:lnTo>
                      <a:pt x="1217" y="855"/>
                    </a:lnTo>
                    <a:lnTo>
                      <a:pt x="1225" y="846"/>
                    </a:lnTo>
                    <a:lnTo>
                      <a:pt x="1278" y="899"/>
                    </a:lnTo>
                    <a:lnTo>
                      <a:pt x="1270" y="925"/>
                    </a:lnTo>
                    <a:lnTo>
                      <a:pt x="1207" y="960"/>
                    </a:lnTo>
                    <a:lnTo>
                      <a:pt x="1181" y="1005"/>
                    </a:lnTo>
                    <a:lnTo>
                      <a:pt x="1120" y="1005"/>
                    </a:lnTo>
                    <a:lnTo>
                      <a:pt x="1005" y="1023"/>
                    </a:lnTo>
                    <a:lnTo>
                      <a:pt x="952" y="996"/>
                    </a:lnTo>
                    <a:lnTo>
                      <a:pt x="952" y="1014"/>
                    </a:lnTo>
                    <a:lnTo>
                      <a:pt x="952" y="1031"/>
                    </a:lnTo>
                    <a:lnTo>
                      <a:pt x="952" y="1049"/>
                    </a:lnTo>
                    <a:lnTo>
                      <a:pt x="944" y="1075"/>
                    </a:lnTo>
                    <a:lnTo>
                      <a:pt x="944" y="1093"/>
                    </a:lnTo>
                    <a:lnTo>
                      <a:pt x="944" y="1110"/>
                    </a:lnTo>
                    <a:lnTo>
                      <a:pt x="944" y="1128"/>
                    </a:lnTo>
                    <a:lnTo>
                      <a:pt x="944" y="1146"/>
                    </a:lnTo>
                    <a:lnTo>
                      <a:pt x="926" y="1136"/>
                    </a:lnTo>
                    <a:lnTo>
                      <a:pt x="917" y="1136"/>
                    </a:lnTo>
                    <a:lnTo>
                      <a:pt x="899" y="1136"/>
                    </a:lnTo>
                    <a:lnTo>
                      <a:pt x="881" y="1136"/>
                    </a:lnTo>
                    <a:lnTo>
                      <a:pt x="863" y="1128"/>
                    </a:lnTo>
                    <a:lnTo>
                      <a:pt x="855" y="1128"/>
                    </a:lnTo>
                    <a:lnTo>
                      <a:pt x="837" y="1120"/>
                    </a:lnTo>
                    <a:lnTo>
                      <a:pt x="820" y="1110"/>
                    </a:lnTo>
                    <a:lnTo>
                      <a:pt x="820" y="1136"/>
                    </a:lnTo>
                    <a:lnTo>
                      <a:pt x="802" y="1154"/>
                    </a:lnTo>
                    <a:close/>
                    <a:moveTo>
                      <a:pt x="3914" y="1296"/>
                    </a:moveTo>
                    <a:lnTo>
                      <a:pt x="3905" y="1322"/>
                    </a:lnTo>
                    <a:lnTo>
                      <a:pt x="3897" y="1348"/>
                    </a:lnTo>
                    <a:lnTo>
                      <a:pt x="3887" y="1383"/>
                    </a:lnTo>
                    <a:lnTo>
                      <a:pt x="3887" y="1410"/>
                    </a:lnTo>
                    <a:lnTo>
                      <a:pt x="3879" y="1446"/>
                    </a:lnTo>
                    <a:lnTo>
                      <a:pt x="3870" y="1472"/>
                    </a:lnTo>
                    <a:lnTo>
                      <a:pt x="3861" y="1498"/>
                    </a:lnTo>
                    <a:lnTo>
                      <a:pt x="3861" y="1516"/>
                    </a:lnTo>
                    <a:lnTo>
                      <a:pt x="3879" y="1516"/>
                    </a:lnTo>
                    <a:lnTo>
                      <a:pt x="3897" y="1516"/>
                    </a:lnTo>
                    <a:lnTo>
                      <a:pt x="3905" y="1507"/>
                    </a:lnTo>
                    <a:lnTo>
                      <a:pt x="3931" y="1490"/>
                    </a:lnTo>
                    <a:lnTo>
                      <a:pt x="3958" y="1472"/>
                    </a:lnTo>
                    <a:lnTo>
                      <a:pt x="3994" y="1446"/>
                    </a:lnTo>
                    <a:lnTo>
                      <a:pt x="4029" y="1428"/>
                    </a:lnTo>
                    <a:lnTo>
                      <a:pt x="4063" y="1410"/>
                    </a:lnTo>
                    <a:lnTo>
                      <a:pt x="4091" y="1393"/>
                    </a:lnTo>
                    <a:lnTo>
                      <a:pt x="4108" y="1393"/>
                    </a:lnTo>
                    <a:lnTo>
                      <a:pt x="4091" y="1393"/>
                    </a:lnTo>
                    <a:lnTo>
                      <a:pt x="4073" y="1383"/>
                    </a:lnTo>
                    <a:lnTo>
                      <a:pt x="4055" y="1375"/>
                    </a:lnTo>
                    <a:lnTo>
                      <a:pt x="4037" y="1375"/>
                    </a:lnTo>
                    <a:lnTo>
                      <a:pt x="4011" y="1366"/>
                    </a:lnTo>
                    <a:lnTo>
                      <a:pt x="3994" y="1357"/>
                    </a:lnTo>
                    <a:lnTo>
                      <a:pt x="3976" y="1348"/>
                    </a:lnTo>
                    <a:lnTo>
                      <a:pt x="3958" y="1348"/>
                    </a:lnTo>
                    <a:lnTo>
                      <a:pt x="3949" y="1340"/>
                    </a:lnTo>
                    <a:lnTo>
                      <a:pt x="3941" y="1331"/>
                    </a:lnTo>
                    <a:lnTo>
                      <a:pt x="3941" y="1322"/>
                    </a:lnTo>
                    <a:lnTo>
                      <a:pt x="3931" y="1314"/>
                    </a:lnTo>
                    <a:lnTo>
                      <a:pt x="3931" y="1304"/>
                    </a:lnTo>
                    <a:lnTo>
                      <a:pt x="3923" y="1304"/>
                    </a:lnTo>
                    <a:lnTo>
                      <a:pt x="3914" y="1296"/>
                    </a:lnTo>
                    <a:close/>
                    <a:moveTo>
                      <a:pt x="3887" y="1234"/>
                    </a:moveTo>
                    <a:lnTo>
                      <a:pt x="3887" y="1225"/>
                    </a:lnTo>
                    <a:lnTo>
                      <a:pt x="3879" y="1217"/>
                    </a:lnTo>
                    <a:lnTo>
                      <a:pt x="3879" y="1207"/>
                    </a:lnTo>
                    <a:lnTo>
                      <a:pt x="3870" y="1199"/>
                    </a:lnTo>
                    <a:lnTo>
                      <a:pt x="3870" y="1190"/>
                    </a:lnTo>
                    <a:lnTo>
                      <a:pt x="3870" y="1181"/>
                    </a:lnTo>
                    <a:lnTo>
                      <a:pt x="3861" y="1172"/>
                    </a:lnTo>
                    <a:lnTo>
                      <a:pt x="3861" y="1164"/>
                    </a:lnTo>
                    <a:lnTo>
                      <a:pt x="3861" y="1260"/>
                    </a:lnTo>
                    <a:lnTo>
                      <a:pt x="3870" y="1251"/>
                    </a:lnTo>
                    <a:lnTo>
                      <a:pt x="3887" y="1234"/>
                    </a:lnTo>
                    <a:close/>
                    <a:moveTo>
                      <a:pt x="1084" y="952"/>
                    </a:moveTo>
                    <a:lnTo>
                      <a:pt x="1067" y="943"/>
                    </a:lnTo>
                    <a:lnTo>
                      <a:pt x="1049" y="934"/>
                    </a:lnTo>
                    <a:lnTo>
                      <a:pt x="1041" y="934"/>
                    </a:lnTo>
                    <a:lnTo>
                      <a:pt x="1023" y="925"/>
                    </a:lnTo>
                    <a:lnTo>
                      <a:pt x="1005" y="917"/>
                    </a:lnTo>
                    <a:lnTo>
                      <a:pt x="987" y="917"/>
                    </a:lnTo>
                    <a:lnTo>
                      <a:pt x="978" y="917"/>
                    </a:lnTo>
                    <a:lnTo>
                      <a:pt x="960" y="917"/>
                    </a:lnTo>
                    <a:lnTo>
                      <a:pt x="1023" y="952"/>
                    </a:lnTo>
                    <a:lnTo>
                      <a:pt x="1084" y="952"/>
                    </a:lnTo>
                    <a:close/>
                    <a:moveTo>
                      <a:pt x="476" y="1120"/>
                    </a:moveTo>
                    <a:lnTo>
                      <a:pt x="468" y="1110"/>
                    </a:lnTo>
                    <a:lnTo>
                      <a:pt x="458" y="1110"/>
                    </a:lnTo>
                    <a:lnTo>
                      <a:pt x="441" y="1110"/>
                    </a:lnTo>
                    <a:lnTo>
                      <a:pt x="432" y="1110"/>
                    </a:lnTo>
                    <a:lnTo>
                      <a:pt x="423" y="1110"/>
                    </a:lnTo>
                    <a:lnTo>
                      <a:pt x="405" y="1110"/>
                    </a:lnTo>
                    <a:lnTo>
                      <a:pt x="397" y="1102"/>
                    </a:lnTo>
                    <a:lnTo>
                      <a:pt x="387" y="1102"/>
                    </a:lnTo>
                    <a:lnTo>
                      <a:pt x="423" y="1154"/>
                    </a:lnTo>
                    <a:lnTo>
                      <a:pt x="441" y="1154"/>
                    </a:lnTo>
                    <a:lnTo>
                      <a:pt x="476" y="1128"/>
                    </a:lnTo>
                    <a:lnTo>
                      <a:pt x="476" y="1120"/>
                    </a:lnTo>
                    <a:close/>
                    <a:moveTo>
                      <a:pt x="300" y="1075"/>
                    </a:moveTo>
                    <a:lnTo>
                      <a:pt x="291" y="1075"/>
                    </a:lnTo>
                    <a:lnTo>
                      <a:pt x="291" y="1067"/>
                    </a:lnTo>
                    <a:lnTo>
                      <a:pt x="282" y="1067"/>
                    </a:lnTo>
                    <a:lnTo>
                      <a:pt x="273" y="1057"/>
                    </a:lnTo>
                    <a:lnTo>
                      <a:pt x="264" y="1084"/>
                    </a:lnTo>
                    <a:lnTo>
                      <a:pt x="247" y="1128"/>
                    </a:lnTo>
                    <a:lnTo>
                      <a:pt x="211" y="1181"/>
                    </a:lnTo>
                    <a:lnTo>
                      <a:pt x="176" y="1243"/>
                    </a:lnTo>
                    <a:lnTo>
                      <a:pt x="132" y="1296"/>
                    </a:lnTo>
                    <a:lnTo>
                      <a:pt x="97" y="1348"/>
                    </a:lnTo>
                    <a:lnTo>
                      <a:pt x="71" y="1375"/>
                    </a:lnTo>
                    <a:lnTo>
                      <a:pt x="44" y="1393"/>
                    </a:lnTo>
                    <a:lnTo>
                      <a:pt x="44" y="1401"/>
                    </a:lnTo>
                    <a:lnTo>
                      <a:pt x="44" y="1419"/>
                    </a:lnTo>
                    <a:lnTo>
                      <a:pt x="35" y="1437"/>
                    </a:lnTo>
                    <a:lnTo>
                      <a:pt x="35" y="1463"/>
                    </a:lnTo>
                    <a:lnTo>
                      <a:pt x="26" y="1480"/>
                    </a:lnTo>
                    <a:lnTo>
                      <a:pt x="18" y="1498"/>
                    </a:lnTo>
                    <a:lnTo>
                      <a:pt x="9" y="1516"/>
                    </a:lnTo>
                    <a:lnTo>
                      <a:pt x="0" y="1533"/>
                    </a:lnTo>
                    <a:lnTo>
                      <a:pt x="18" y="1587"/>
                    </a:lnTo>
                    <a:lnTo>
                      <a:pt x="53" y="1587"/>
                    </a:lnTo>
                    <a:lnTo>
                      <a:pt x="71" y="1577"/>
                    </a:lnTo>
                    <a:lnTo>
                      <a:pt x="106" y="1507"/>
                    </a:lnTo>
                    <a:lnTo>
                      <a:pt x="194" y="1225"/>
                    </a:lnTo>
                    <a:lnTo>
                      <a:pt x="300" y="1075"/>
                    </a:lnTo>
                    <a:close/>
                  </a:path>
                </a:pathLst>
              </a:custGeom>
              <a:solidFill>
                <a:srgbClr val="727280"/>
              </a:solidFill>
              <a:ln w="9525">
                <a:noFill/>
                <a:round/>
                <a:headEnd/>
                <a:tailEnd/>
              </a:ln>
            </p:spPr>
            <p:txBody>
              <a:bodyPr>
                <a:prstTxWarp prst="textNoShape">
                  <a:avLst/>
                </a:prstTxWarp>
              </a:bodyPr>
              <a:lstStyle/>
              <a:p>
                <a:endParaRPr lang="en-US"/>
              </a:p>
            </p:txBody>
          </p:sp>
          <p:sp>
            <p:nvSpPr>
              <p:cNvPr id="55466" name="Freeform 684"/>
              <p:cNvSpPr>
                <a:spLocks noChangeAspect="1"/>
              </p:cNvSpPr>
              <p:nvPr/>
            </p:nvSpPr>
            <p:spPr bwMode="auto">
              <a:xfrm>
                <a:off x="4059" y="2501"/>
                <a:ext cx="98" cy="136"/>
              </a:xfrm>
              <a:custGeom>
                <a:avLst/>
                <a:gdLst>
                  <a:gd name="T0" fmla="*/ 335 w 978"/>
                  <a:gd name="T1" fmla="*/ 0 h 1357"/>
                  <a:gd name="T2" fmla="*/ 537 w 978"/>
                  <a:gd name="T3" fmla="*/ 0 h 1357"/>
                  <a:gd name="T4" fmla="*/ 687 w 978"/>
                  <a:gd name="T5" fmla="*/ 88 h 1357"/>
                  <a:gd name="T6" fmla="*/ 794 w 978"/>
                  <a:gd name="T7" fmla="*/ 176 h 1357"/>
                  <a:gd name="T8" fmla="*/ 873 w 978"/>
                  <a:gd name="T9" fmla="*/ 281 h 1357"/>
                  <a:gd name="T10" fmla="*/ 926 w 978"/>
                  <a:gd name="T11" fmla="*/ 405 h 1357"/>
                  <a:gd name="T12" fmla="*/ 978 w 978"/>
                  <a:gd name="T13" fmla="*/ 688 h 1357"/>
                  <a:gd name="T14" fmla="*/ 978 w 978"/>
                  <a:gd name="T15" fmla="*/ 1022 h 1357"/>
                  <a:gd name="T16" fmla="*/ 917 w 978"/>
                  <a:gd name="T17" fmla="*/ 1022 h 1357"/>
                  <a:gd name="T18" fmla="*/ 837 w 978"/>
                  <a:gd name="T19" fmla="*/ 1014 h 1357"/>
                  <a:gd name="T20" fmla="*/ 758 w 978"/>
                  <a:gd name="T21" fmla="*/ 1004 h 1357"/>
                  <a:gd name="T22" fmla="*/ 687 w 978"/>
                  <a:gd name="T23" fmla="*/ 1004 h 1357"/>
                  <a:gd name="T24" fmla="*/ 687 w 978"/>
                  <a:gd name="T25" fmla="*/ 1022 h 1357"/>
                  <a:gd name="T26" fmla="*/ 670 w 978"/>
                  <a:gd name="T27" fmla="*/ 1040 h 1357"/>
                  <a:gd name="T28" fmla="*/ 652 w 978"/>
                  <a:gd name="T29" fmla="*/ 1058 h 1357"/>
                  <a:gd name="T30" fmla="*/ 652 w 978"/>
                  <a:gd name="T31" fmla="*/ 1075 h 1357"/>
                  <a:gd name="T32" fmla="*/ 652 w 978"/>
                  <a:gd name="T33" fmla="*/ 1111 h 1357"/>
                  <a:gd name="T34" fmla="*/ 661 w 978"/>
                  <a:gd name="T35" fmla="*/ 1137 h 1357"/>
                  <a:gd name="T36" fmla="*/ 670 w 978"/>
                  <a:gd name="T37" fmla="*/ 1172 h 1357"/>
                  <a:gd name="T38" fmla="*/ 679 w 978"/>
                  <a:gd name="T39" fmla="*/ 1190 h 1357"/>
                  <a:gd name="T40" fmla="*/ 687 w 978"/>
                  <a:gd name="T41" fmla="*/ 1225 h 1357"/>
                  <a:gd name="T42" fmla="*/ 679 w 978"/>
                  <a:gd name="T43" fmla="*/ 1260 h 1357"/>
                  <a:gd name="T44" fmla="*/ 670 w 978"/>
                  <a:gd name="T45" fmla="*/ 1305 h 1357"/>
                  <a:gd name="T46" fmla="*/ 617 w 978"/>
                  <a:gd name="T47" fmla="*/ 1313 h 1357"/>
                  <a:gd name="T48" fmla="*/ 502 w 978"/>
                  <a:gd name="T49" fmla="*/ 1287 h 1357"/>
                  <a:gd name="T50" fmla="*/ 397 w 978"/>
                  <a:gd name="T51" fmla="*/ 1260 h 1357"/>
                  <a:gd name="T52" fmla="*/ 291 w 978"/>
                  <a:gd name="T53" fmla="*/ 1234 h 1357"/>
                  <a:gd name="T54" fmla="*/ 194 w 978"/>
                  <a:gd name="T55" fmla="*/ 1269 h 1357"/>
                  <a:gd name="T56" fmla="*/ 194 w 978"/>
                  <a:gd name="T57" fmla="*/ 1295 h 1357"/>
                  <a:gd name="T58" fmla="*/ 194 w 978"/>
                  <a:gd name="T59" fmla="*/ 1322 h 1357"/>
                  <a:gd name="T60" fmla="*/ 203 w 978"/>
                  <a:gd name="T61" fmla="*/ 1348 h 1357"/>
                  <a:gd name="T62" fmla="*/ 185 w 978"/>
                  <a:gd name="T63" fmla="*/ 1357 h 1357"/>
                  <a:gd name="T64" fmla="*/ 132 w 978"/>
                  <a:gd name="T65" fmla="*/ 1348 h 1357"/>
                  <a:gd name="T66" fmla="*/ 88 w 978"/>
                  <a:gd name="T67" fmla="*/ 1340 h 1357"/>
                  <a:gd name="T68" fmla="*/ 53 w 978"/>
                  <a:gd name="T69" fmla="*/ 1322 h 1357"/>
                  <a:gd name="T70" fmla="*/ 35 w 978"/>
                  <a:gd name="T71" fmla="*/ 1172 h 1357"/>
                  <a:gd name="T72" fmla="*/ 9 w 978"/>
                  <a:gd name="T73" fmla="*/ 969 h 1357"/>
                  <a:gd name="T74" fmla="*/ 168 w 978"/>
                  <a:gd name="T75" fmla="*/ 414 h 1357"/>
                  <a:gd name="T76" fmla="*/ 273 w 978"/>
                  <a:gd name="T77" fmla="*/ 62 h 1357"/>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978"/>
                  <a:gd name="T118" fmla="*/ 0 h 1357"/>
                  <a:gd name="T119" fmla="*/ 978 w 978"/>
                  <a:gd name="T120" fmla="*/ 1357 h 1357"/>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978" h="1357">
                    <a:moveTo>
                      <a:pt x="335" y="8"/>
                    </a:moveTo>
                    <a:lnTo>
                      <a:pt x="335" y="0"/>
                    </a:lnTo>
                    <a:lnTo>
                      <a:pt x="344" y="0"/>
                    </a:lnTo>
                    <a:lnTo>
                      <a:pt x="537" y="0"/>
                    </a:lnTo>
                    <a:lnTo>
                      <a:pt x="617" y="44"/>
                    </a:lnTo>
                    <a:lnTo>
                      <a:pt x="687" y="88"/>
                    </a:lnTo>
                    <a:lnTo>
                      <a:pt x="741" y="132"/>
                    </a:lnTo>
                    <a:lnTo>
                      <a:pt x="794" y="176"/>
                    </a:lnTo>
                    <a:lnTo>
                      <a:pt x="837" y="229"/>
                    </a:lnTo>
                    <a:lnTo>
                      <a:pt x="873" y="281"/>
                    </a:lnTo>
                    <a:lnTo>
                      <a:pt x="899" y="344"/>
                    </a:lnTo>
                    <a:lnTo>
                      <a:pt x="926" y="405"/>
                    </a:lnTo>
                    <a:lnTo>
                      <a:pt x="960" y="538"/>
                    </a:lnTo>
                    <a:lnTo>
                      <a:pt x="978" y="688"/>
                    </a:lnTo>
                    <a:lnTo>
                      <a:pt x="978" y="846"/>
                    </a:lnTo>
                    <a:lnTo>
                      <a:pt x="978" y="1022"/>
                    </a:lnTo>
                    <a:lnTo>
                      <a:pt x="952" y="1022"/>
                    </a:lnTo>
                    <a:lnTo>
                      <a:pt x="917" y="1022"/>
                    </a:lnTo>
                    <a:lnTo>
                      <a:pt x="873" y="1014"/>
                    </a:lnTo>
                    <a:lnTo>
                      <a:pt x="837" y="1014"/>
                    </a:lnTo>
                    <a:lnTo>
                      <a:pt x="802" y="1004"/>
                    </a:lnTo>
                    <a:lnTo>
                      <a:pt x="758" y="1004"/>
                    </a:lnTo>
                    <a:lnTo>
                      <a:pt x="723" y="1004"/>
                    </a:lnTo>
                    <a:lnTo>
                      <a:pt x="687" y="1004"/>
                    </a:lnTo>
                    <a:lnTo>
                      <a:pt x="687" y="1014"/>
                    </a:lnTo>
                    <a:lnTo>
                      <a:pt x="687" y="1022"/>
                    </a:lnTo>
                    <a:lnTo>
                      <a:pt x="679" y="1031"/>
                    </a:lnTo>
                    <a:lnTo>
                      <a:pt x="670" y="1040"/>
                    </a:lnTo>
                    <a:lnTo>
                      <a:pt x="661" y="1048"/>
                    </a:lnTo>
                    <a:lnTo>
                      <a:pt x="652" y="1058"/>
                    </a:lnTo>
                    <a:lnTo>
                      <a:pt x="652" y="1066"/>
                    </a:lnTo>
                    <a:lnTo>
                      <a:pt x="652" y="1075"/>
                    </a:lnTo>
                    <a:lnTo>
                      <a:pt x="652" y="1093"/>
                    </a:lnTo>
                    <a:lnTo>
                      <a:pt x="652" y="1111"/>
                    </a:lnTo>
                    <a:lnTo>
                      <a:pt x="661" y="1127"/>
                    </a:lnTo>
                    <a:lnTo>
                      <a:pt x="661" y="1137"/>
                    </a:lnTo>
                    <a:lnTo>
                      <a:pt x="670" y="1154"/>
                    </a:lnTo>
                    <a:lnTo>
                      <a:pt x="670" y="1172"/>
                    </a:lnTo>
                    <a:lnTo>
                      <a:pt x="670" y="1190"/>
                    </a:lnTo>
                    <a:lnTo>
                      <a:pt x="679" y="1190"/>
                    </a:lnTo>
                    <a:lnTo>
                      <a:pt x="687" y="1208"/>
                    </a:lnTo>
                    <a:lnTo>
                      <a:pt x="687" y="1225"/>
                    </a:lnTo>
                    <a:lnTo>
                      <a:pt x="687" y="1242"/>
                    </a:lnTo>
                    <a:lnTo>
                      <a:pt x="679" y="1260"/>
                    </a:lnTo>
                    <a:lnTo>
                      <a:pt x="679" y="1287"/>
                    </a:lnTo>
                    <a:lnTo>
                      <a:pt x="670" y="1305"/>
                    </a:lnTo>
                    <a:lnTo>
                      <a:pt x="670" y="1313"/>
                    </a:lnTo>
                    <a:lnTo>
                      <a:pt x="617" y="1313"/>
                    </a:lnTo>
                    <a:lnTo>
                      <a:pt x="564" y="1305"/>
                    </a:lnTo>
                    <a:lnTo>
                      <a:pt x="502" y="1287"/>
                    </a:lnTo>
                    <a:lnTo>
                      <a:pt x="450" y="1269"/>
                    </a:lnTo>
                    <a:lnTo>
                      <a:pt x="397" y="1260"/>
                    </a:lnTo>
                    <a:lnTo>
                      <a:pt x="344" y="1242"/>
                    </a:lnTo>
                    <a:lnTo>
                      <a:pt x="291" y="1234"/>
                    </a:lnTo>
                    <a:lnTo>
                      <a:pt x="229" y="1234"/>
                    </a:lnTo>
                    <a:lnTo>
                      <a:pt x="194" y="1269"/>
                    </a:lnTo>
                    <a:lnTo>
                      <a:pt x="194" y="1277"/>
                    </a:lnTo>
                    <a:lnTo>
                      <a:pt x="194" y="1295"/>
                    </a:lnTo>
                    <a:lnTo>
                      <a:pt x="194" y="1305"/>
                    </a:lnTo>
                    <a:lnTo>
                      <a:pt x="194" y="1322"/>
                    </a:lnTo>
                    <a:lnTo>
                      <a:pt x="194" y="1331"/>
                    </a:lnTo>
                    <a:lnTo>
                      <a:pt x="203" y="1348"/>
                    </a:lnTo>
                    <a:lnTo>
                      <a:pt x="211" y="1357"/>
                    </a:lnTo>
                    <a:lnTo>
                      <a:pt x="185" y="1357"/>
                    </a:lnTo>
                    <a:lnTo>
                      <a:pt x="158" y="1348"/>
                    </a:lnTo>
                    <a:lnTo>
                      <a:pt x="132" y="1348"/>
                    </a:lnTo>
                    <a:lnTo>
                      <a:pt x="114" y="1348"/>
                    </a:lnTo>
                    <a:lnTo>
                      <a:pt x="88" y="1340"/>
                    </a:lnTo>
                    <a:lnTo>
                      <a:pt x="71" y="1331"/>
                    </a:lnTo>
                    <a:lnTo>
                      <a:pt x="53" y="1322"/>
                    </a:lnTo>
                    <a:lnTo>
                      <a:pt x="35" y="1313"/>
                    </a:lnTo>
                    <a:lnTo>
                      <a:pt x="35" y="1172"/>
                    </a:lnTo>
                    <a:lnTo>
                      <a:pt x="0" y="1075"/>
                    </a:lnTo>
                    <a:lnTo>
                      <a:pt x="9" y="969"/>
                    </a:lnTo>
                    <a:lnTo>
                      <a:pt x="79" y="758"/>
                    </a:lnTo>
                    <a:lnTo>
                      <a:pt x="168" y="414"/>
                    </a:lnTo>
                    <a:lnTo>
                      <a:pt x="247" y="176"/>
                    </a:lnTo>
                    <a:lnTo>
                      <a:pt x="273" y="62"/>
                    </a:lnTo>
                    <a:lnTo>
                      <a:pt x="335" y="8"/>
                    </a:lnTo>
                    <a:close/>
                  </a:path>
                </a:pathLst>
              </a:custGeom>
              <a:solidFill>
                <a:srgbClr val="EBE4D7"/>
              </a:solidFill>
              <a:ln w="9525">
                <a:noFill/>
                <a:round/>
                <a:headEnd/>
                <a:tailEnd/>
              </a:ln>
            </p:spPr>
            <p:txBody>
              <a:bodyPr>
                <a:prstTxWarp prst="textNoShape">
                  <a:avLst/>
                </a:prstTxWarp>
              </a:bodyPr>
              <a:lstStyle/>
              <a:p>
                <a:endParaRPr lang="en-US"/>
              </a:p>
            </p:txBody>
          </p:sp>
          <p:sp>
            <p:nvSpPr>
              <p:cNvPr id="55467" name="Freeform 685"/>
              <p:cNvSpPr>
                <a:spLocks noChangeAspect="1"/>
              </p:cNvSpPr>
              <p:nvPr/>
            </p:nvSpPr>
            <p:spPr bwMode="auto">
              <a:xfrm>
                <a:off x="4066" y="2539"/>
                <a:ext cx="91" cy="94"/>
              </a:xfrm>
              <a:custGeom>
                <a:avLst/>
                <a:gdLst>
                  <a:gd name="T0" fmla="*/ 820 w 907"/>
                  <a:gd name="T1" fmla="*/ 71 h 935"/>
                  <a:gd name="T2" fmla="*/ 775 w 907"/>
                  <a:gd name="T3" fmla="*/ 27 h 935"/>
                  <a:gd name="T4" fmla="*/ 723 w 907"/>
                  <a:gd name="T5" fmla="*/ 0 h 935"/>
                  <a:gd name="T6" fmla="*/ 731 w 907"/>
                  <a:gd name="T7" fmla="*/ 107 h 935"/>
                  <a:gd name="T8" fmla="*/ 749 w 907"/>
                  <a:gd name="T9" fmla="*/ 221 h 935"/>
                  <a:gd name="T10" fmla="*/ 758 w 907"/>
                  <a:gd name="T11" fmla="*/ 300 h 935"/>
                  <a:gd name="T12" fmla="*/ 740 w 907"/>
                  <a:gd name="T13" fmla="*/ 318 h 935"/>
                  <a:gd name="T14" fmla="*/ 723 w 907"/>
                  <a:gd name="T15" fmla="*/ 344 h 935"/>
                  <a:gd name="T16" fmla="*/ 502 w 907"/>
                  <a:gd name="T17" fmla="*/ 177 h 935"/>
                  <a:gd name="T18" fmla="*/ 537 w 907"/>
                  <a:gd name="T19" fmla="*/ 300 h 935"/>
                  <a:gd name="T20" fmla="*/ 555 w 907"/>
                  <a:gd name="T21" fmla="*/ 424 h 935"/>
                  <a:gd name="T22" fmla="*/ 546 w 907"/>
                  <a:gd name="T23" fmla="*/ 441 h 935"/>
                  <a:gd name="T24" fmla="*/ 511 w 907"/>
                  <a:gd name="T25" fmla="*/ 407 h 935"/>
                  <a:gd name="T26" fmla="*/ 476 w 907"/>
                  <a:gd name="T27" fmla="*/ 397 h 935"/>
                  <a:gd name="T28" fmla="*/ 484 w 907"/>
                  <a:gd name="T29" fmla="*/ 468 h 935"/>
                  <a:gd name="T30" fmla="*/ 493 w 907"/>
                  <a:gd name="T31" fmla="*/ 538 h 935"/>
                  <a:gd name="T32" fmla="*/ 476 w 907"/>
                  <a:gd name="T33" fmla="*/ 583 h 935"/>
                  <a:gd name="T34" fmla="*/ 431 w 907"/>
                  <a:gd name="T35" fmla="*/ 573 h 935"/>
                  <a:gd name="T36" fmla="*/ 397 w 907"/>
                  <a:gd name="T37" fmla="*/ 565 h 935"/>
                  <a:gd name="T38" fmla="*/ 405 w 907"/>
                  <a:gd name="T39" fmla="*/ 600 h 935"/>
                  <a:gd name="T40" fmla="*/ 431 w 907"/>
                  <a:gd name="T41" fmla="*/ 670 h 935"/>
                  <a:gd name="T42" fmla="*/ 458 w 907"/>
                  <a:gd name="T43" fmla="*/ 723 h 935"/>
                  <a:gd name="T44" fmla="*/ 308 w 907"/>
                  <a:gd name="T45" fmla="*/ 767 h 935"/>
                  <a:gd name="T46" fmla="*/ 105 w 907"/>
                  <a:gd name="T47" fmla="*/ 741 h 935"/>
                  <a:gd name="T48" fmla="*/ 0 w 907"/>
                  <a:gd name="T49" fmla="*/ 741 h 935"/>
                  <a:gd name="T50" fmla="*/ 26 w 907"/>
                  <a:gd name="T51" fmla="*/ 803 h 935"/>
                  <a:gd name="T52" fmla="*/ 70 w 907"/>
                  <a:gd name="T53" fmla="*/ 856 h 935"/>
                  <a:gd name="T54" fmla="*/ 97 w 907"/>
                  <a:gd name="T55" fmla="*/ 873 h 935"/>
                  <a:gd name="T56" fmla="*/ 123 w 907"/>
                  <a:gd name="T57" fmla="*/ 873 h 935"/>
                  <a:gd name="T58" fmla="*/ 158 w 907"/>
                  <a:gd name="T59" fmla="*/ 856 h 935"/>
                  <a:gd name="T60" fmla="*/ 326 w 907"/>
                  <a:gd name="T61" fmla="*/ 882 h 935"/>
                  <a:gd name="T62" fmla="*/ 493 w 907"/>
                  <a:gd name="T63" fmla="*/ 927 h 935"/>
                  <a:gd name="T64" fmla="*/ 599 w 907"/>
                  <a:gd name="T65" fmla="*/ 927 h 935"/>
                  <a:gd name="T66" fmla="*/ 616 w 907"/>
                  <a:gd name="T67" fmla="*/ 864 h 935"/>
                  <a:gd name="T68" fmla="*/ 608 w 907"/>
                  <a:gd name="T69" fmla="*/ 812 h 935"/>
                  <a:gd name="T70" fmla="*/ 599 w 907"/>
                  <a:gd name="T71" fmla="*/ 776 h 935"/>
                  <a:gd name="T72" fmla="*/ 581 w 907"/>
                  <a:gd name="T73" fmla="*/ 733 h 935"/>
                  <a:gd name="T74" fmla="*/ 581 w 907"/>
                  <a:gd name="T75" fmla="*/ 688 h 935"/>
                  <a:gd name="T76" fmla="*/ 599 w 907"/>
                  <a:gd name="T77" fmla="*/ 662 h 935"/>
                  <a:gd name="T78" fmla="*/ 616 w 907"/>
                  <a:gd name="T79" fmla="*/ 636 h 935"/>
                  <a:gd name="T80" fmla="*/ 687 w 907"/>
                  <a:gd name="T81" fmla="*/ 626 h 935"/>
                  <a:gd name="T82" fmla="*/ 802 w 907"/>
                  <a:gd name="T83" fmla="*/ 636 h 935"/>
                  <a:gd name="T84" fmla="*/ 907 w 907"/>
                  <a:gd name="T85" fmla="*/ 644 h 935"/>
                  <a:gd name="T86" fmla="*/ 907 w 907"/>
                  <a:gd name="T87" fmla="*/ 450 h 935"/>
                  <a:gd name="T88" fmla="*/ 899 w 907"/>
                  <a:gd name="T89" fmla="*/ 265 h 935"/>
                  <a:gd name="T90" fmla="*/ 881 w 907"/>
                  <a:gd name="T91" fmla="*/ 150 h 935"/>
                  <a:gd name="T92" fmla="*/ 863 w 907"/>
                  <a:gd name="T93" fmla="*/ 133 h 935"/>
                  <a:gd name="T94" fmla="*/ 855 w 907"/>
                  <a:gd name="T95" fmla="*/ 107 h 935"/>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907"/>
                  <a:gd name="T145" fmla="*/ 0 h 935"/>
                  <a:gd name="T146" fmla="*/ 907 w 907"/>
                  <a:gd name="T147" fmla="*/ 935 h 935"/>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907" h="935">
                    <a:moveTo>
                      <a:pt x="846" y="98"/>
                    </a:moveTo>
                    <a:lnTo>
                      <a:pt x="837" y="89"/>
                    </a:lnTo>
                    <a:lnTo>
                      <a:pt x="820" y="71"/>
                    </a:lnTo>
                    <a:lnTo>
                      <a:pt x="802" y="53"/>
                    </a:lnTo>
                    <a:lnTo>
                      <a:pt x="784" y="45"/>
                    </a:lnTo>
                    <a:lnTo>
                      <a:pt x="775" y="27"/>
                    </a:lnTo>
                    <a:lnTo>
                      <a:pt x="758" y="18"/>
                    </a:lnTo>
                    <a:lnTo>
                      <a:pt x="740" y="10"/>
                    </a:lnTo>
                    <a:lnTo>
                      <a:pt x="723" y="0"/>
                    </a:lnTo>
                    <a:lnTo>
                      <a:pt x="723" y="27"/>
                    </a:lnTo>
                    <a:lnTo>
                      <a:pt x="731" y="63"/>
                    </a:lnTo>
                    <a:lnTo>
                      <a:pt x="731" y="107"/>
                    </a:lnTo>
                    <a:lnTo>
                      <a:pt x="740" y="142"/>
                    </a:lnTo>
                    <a:lnTo>
                      <a:pt x="740" y="186"/>
                    </a:lnTo>
                    <a:lnTo>
                      <a:pt x="749" y="221"/>
                    </a:lnTo>
                    <a:lnTo>
                      <a:pt x="758" y="257"/>
                    </a:lnTo>
                    <a:lnTo>
                      <a:pt x="766" y="292"/>
                    </a:lnTo>
                    <a:lnTo>
                      <a:pt x="758" y="300"/>
                    </a:lnTo>
                    <a:lnTo>
                      <a:pt x="749" y="300"/>
                    </a:lnTo>
                    <a:lnTo>
                      <a:pt x="740" y="310"/>
                    </a:lnTo>
                    <a:lnTo>
                      <a:pt x="740" y="318"/>
                    </a:lnTo>
                    <a:lnTo>
                      <a:pt x="731" y="326"/>
                    </a:lnTo>
                    <a:lnTo>
                      <a:pt x="731" y="336"/>
                    </a:lnTo>
                    <a:lnTo>
                      <a:pt x="723" y="344"/>
                    </a:lnTo>
                    <a:lnTo>
                      <a:pt x="723" y="354"/>
                    </a:lnTo>
                    <a:lnTo>
                      <a:pt x="493" y="142"/>
                    </a:lnTo>
                    <a:lnTo>
                      <a:pt x="502" y="177"/>
                    </a:lnTo>
                    <a:lnTo>
                      <a:pt x="511" y="213"/>
                    </a:lnTo>
                    <a:lnTo>
                      <a:pt x="529" y="257"/>
                    </a:lnTo>
                    <a:lnTo>
                      <a:pt x="537" y="300"/>
                    </a:lnTo>
                    <a:lnTo>
                      <a:pt x="546" y="344"/>
                    </a:lnTo>
                    <a:lnTo>
                      <a:pt x="555" y="380"/>
                    </a:lnTo>
                    <a:lnTo>
                      <a:pt x="555" y="424"/>
                    </a:lnTo>
                    <a:lnTo>
                      <a:pt x="555" y="459"/>
                    </a:lnTo>
                    <a:lnTo>
                      <a:pt x="555" y="450"/>
                    </a:lnTo>
                    <a:lnTo>
                      <a:pt x="546" y="441"/>
                    </a:lnTo>
                    <a:lnTo>
                      <a:pt x="537" y="424"/>
                    </a:lnTo>
                    <a:lnTo>
                      <a:pt x="520" y="415"/>
                    </a:lnTo>
                    <a:lnTo>
                      <a:pt x="511" y="407"/>
                    </a:lnTo>
                    <a:lnTo>
                      <a:pt x="493" y="397"/>
                    </a:lnTo>
                    <a:lnTo>
                      <a:pt x="484" y="397"/>
                    </a:lnTo>
                    <a:lnTo>
                      <a:pt x="476" y="397"/>
                    </a:lnTo>
                    <a:lnTo>
                      <a:pt x="476" y="415"/>
                    </a:lnTo>
                    <a:lnTo>
                      <a:pt x="476" y="441"/>
                    </a:lnTo>
                    <a:lnTo>
                      <a:pt x="484" y="468"/>
                    </a:lnTo>
                    <a:lnTo>
                      <a:pt x="484" y="494"/>
                    </a:lnTo>
                    <a:lnTo>
                      <a:pt x="484" y="521"/>
                    </a:lnTo>
                    <a:lnTo>
                      <a:pt x="493" y="538"/>
                    </a:lnTo>
                    <a:lnTo>
                      <a:pt x="493" y="565"/>
                    </a:lnTo>
                    <a:lnTo>
                      <a:pt x="493" y="583"/>
                    </a:lnTo>
                    <a:lnTo>
                      <a:pt x="476" y="583"/>
                    </a:lnTo>
                    <a:lnTo>
                      <a:pt x="466" y="573"/>
                    </a:lnTo>
                    <a:lnTo>
                      <a:pt x="449" y="573"/>
                    </a:lnTo>
                    <a:lnTo>
                      <a:pt x="431" y="573"/>
                    </a:lnTo>
                    <a:lnTo>
                      <a:pt x="423" y="565"/>
                    </a:lnTo>
                    <a:lnTo>
                      <a:pt x="413" y="565"/>
                    </a:lnTo>
                    <a:lnTo>
                      <a:pt x="397" y="565"/>
                    </a:lnTo>
                    <a:lnTo>
                      <a:pt x="387" y="556"/>
                    </a:lnTo>
                    <a:lnTo>
                      <a:pt x="397" y="573"/>
                    </a:lnTo>
                    <a:lnTo>
                      <a:pt x="405" y="600"/>
                    </a:lnTo>
                    <a:lnTo>
                      <a:pt x="413" y="618"/>
                    </a:lnTo>
                    <a:lnTo>
                      <a:pt x="423" y="644"/>
                    </a:lnTo>
                    <a:lnTo>
                      <a:pt x="431" y="670"/>
                    </a:lnTo>
                    <a:lnTo>
                      <a:pt x="440" y="688"/>
                    </a:lnTo>
                    <a:lnTo>
                      <a:pt x="449" y="706"/>
                    </a:lnTo>
                    <a:lnTo>
                      <a:pt x="458" y="723"/>
                    </a:lnTo>
                    <a:lnTo>
                      <a:pt x="413" y="749"/>
                    </a:lnTo>
                    <a:lnTo>
                      <a:pt x="361" y="759"/>
                    </a:lnTo>
                    <a:lnTo>
                      <a:pt x="308" y="767"/>
                    </a:lnTo>
                    <a:lnTo>
                      <a:pt x="237" y="759"/>
                    </a:lnTo>
                    <a:lnTo>
                      <a:pt x="176" y="749"/>
                    </a:lnTo>
                    <a:lnTo>
                      <a:pt x="105" y="741"/>
                    </a:lnTo>
                    <a:lnTo>
                      <a:pt x="43" y="733"/>
                    </a:lnTo>
                    <a:lnTo>
                      <a:pt x="0" y="723"/>
                    </a:lnTo>
                    <a:lnTo>
                      <a:pt x="0" y="741"/>
                    </a:lnTo>
                    <a:lnTo>
                      <a:pt x="8" y="759"/>
                    </a:lnTo>
                    <a:lnTo>
                      <a:pt x="17" y="776"/>
                    </a:lnTo>
                    <a:lnTo>
                      <a:pt x="26" y="803"/>
                    </a:lnTo>
                    <a:lnTo>
                      <a:pt x="43" y="820"/>
                    </a:lnTo>
                    <a:lnTo>
                      <a:pt x="61" y="838"/>
                    </a:lnTo>
                    <a:lnTo>
                      <a:pt x="70" y="856"/>
                    </a:lnTo>
                    <a:lnTo>
                      <a:pt x="79" y="873"/>
                    </a:lnTo>
                    <a:lnTo>
                      <a:pt x="87" y="873"/>
                    </a:lnTo>
                    <a:lnTo>
                      <a:pt x="97" y="873"/>
                    </a:lnTo>
                    <a:lnTo>
                      <a:pt x="105" y="873"/>
                    </a:lnTo>
                    <a:lnTo>
                      <a:pt x="114" y="873"/>
                    </a:lnTo>
                    <a:lnTo>
                      <a:pt x="123" y="873"/>
                    </a:lnTo>
                    <a:lnTo>
                      <a:pt x="132" y="873"/>
                    </a:lnTo>
                    <a:lnTo>
                      <a:pt x="140" y="873"/>
                    </a:lnTo>
                    <a:lnTo>
                      <a:pt x="158" y="856"/>
                    </a:lnTo>
                    <a:lnTo>
                      <a:pt x="220" y="856"/>
                    </a:lnTo>
                    <a:lnTo>
                      <a:pt x="273" y="864"/>
                    </a:lnTo>
                    <a:lnTo>
                      <a:pt x="326" y="882"/>
                    </a:lnTo>
                    <a:lnTo>
                      <a:pt x="379" y="891"/>
                    </a:lnTo>
                    <a:lnTo>
                      <a:pt x="431" y="909"/>
                    </a:lnTo>
                    <a:lnTo>
                      <a:pt x="493" y="927"/>
                    </a:lnTo>
                    <a:lnTo>
                      <a:pt x="546" y="935"/>
                    </a:lnTo>
                    <a:lnTo>
                      <a:pt x="599" y="935"/>
                    </a:lnTo>
                    <a:lnTo>
                      <a:pt x="599" y="927"/>
                    </a:lnTo>
                    <a:lnTo>
                      <a:pt x="608" y="909"/>
                    </a:lnTo>
                    <a:lnTo>
                      <a:pt x="608" y="882"/>
                    </a:lnTo>
                    <a:lnTo>
                      <a:pt x="616" y="864"/>
                    </a:lnTo>
                    <a:lnTo>
                      <a:pt x="616" y="847"/>
                    </a:lnTo>
                    <a:lnTo>
                      <a:pt x="616" y="830"/>
                    </a:lnTo>
                    <a:lnTo>
                      <a:pt x="608" y="812"/>
                    </a:lnTo>
                    <a:lnTo>
                      <a:pt x="599" y="812"/>
                    </a:lnTo>
                    <a:lnTo>
                      <a:pt x="599" y="794"/>
                    </a:lnTo>
                    <a:lnTo>
                      <a:pt x="599" y="776"/>
                    </a:lnTo>
                    <a:lnTo>
                      <a:pt x="590" y="759"/>
                    </a:lnTo>
                    <a:lnTo>
                      <a:pt x="590" y="749"/>
                    </a:lnTo>
                    <a:lnTo>
                      <a:pt x="581" y="733"/>
                    </a:lnTo>
                    <a:lnTo>
                      <a:pt x="581" y="715"/>
                    </a:lnTo>
                    <a:lnTo>
                      <a:pt x="581" y="697"/>
                    </a:lnTo>
                    <a:lnTo>
                      <a:pt x="581" y="688"/>
                    </a:lnTo>
                    <a:lnTo>
                      <a:pt x="581" y="680"/>
                    </a:lnTo>
                    <a:lnTo>
                      <a:pt x="590" y="670"/>
                    </a:lnTo>
                    <a:lnTo>
                      <a:pt x="599" y="662"/>
                    </a:lnTo>
                    <a:lnTo>
                      <a:pt x="608" y="653"/>
                    </a:lnTo>
                    <a:lnTo>
                      <a:pt x="616" y="644"/>
                    </a:lnTo>
                    <a:lnTo>
                      <a:pt x="616" y="636"/>
                    </a:lnTo>
                    <a:lnTo>
                      <a:pt x="616" y="626"/>
                    </a:lnTo>
                    <a:lnTo>
                      <a:pt x="652" y="626"/>
                    </a:lnTo>
                    <a:lnTo>
                      <a:pt x="687" y="626"/>
                    </a:lnTo>
                    <a:lnTo>
                      <a:pt x="731" y="626"/>
                    </a:lnTo>
                    <a:lnTo>
                      <a:pt x="766" y="636"/>
                    </a:lnTo>
                    <a:lnTo>
                      <a:pt x="802" y="636"/>
                    </a:lnTo>
                    <a:lnTo>
                      <a:pt x="846" y="644"/>
                    </a:lnTo>
                    <a:lnTo>
                      <a:pt x="881" y="644"/>
                    </a:lnTo>
                    <a:lnTo>
                      <a:pt x="907" y="644"/>
                    </a:lnTo>
                    <a:lnTo>
                      <a:pt x="907" y="573"/>
                    </a:lnTo>
                    <a:lnTo>
                      <a:pt x="907" y="512"/>
                    </a:lnTo>
                    <a:lnTo>
                      <a:pt x="907" y="450"/>
                    </a:lnTo>
                    <a:lnTo>
                      <a:pt x="907" y="389"/>
                    </a:lnTo>
                    <a:lnTo>
                      <a:pt x="907" y="326"/>
                    </a:lnTo>
                    <a:lnTo>
                      <a:pt x="899" y="265"/>
                    </a:lnTo>
                    <a:lnTo>
                      <a:pt x="899" y="213"/>
                    </a:lnTo>
                    <a:lnTo>
                      <a:pt x="889" y="160"/>
                    </a:lnTo>
                    <a:lnTo>
                      <a:pt x="881" y="150"/>
                    </a:lnTo>
                    <a:lnTo>
                      <a:pt x="881" y="142"/>
                    </a:lnTo>
                    <a:lnTo>
                      <a:pt x="873" y="133"/>
                    </a:lnTo>
                    <a:lnTo>
                      <a:pt x="863" y="133"/>
                    </a:lnTo>
                    <a:lnTo>
                      <a:pt x="863" y="124"/>
                    </a:lnTo>
                    <a:lnTo>
                      <a:pt x="855" y="115"/>
                    </a:lnTo>
                    <a:lnTo>
                      <a:pt x="855" y="107"/>
                    </a:lnTo>
                    <a:lnTo>
                      <a:pt x="846" y="98"/>
                    </a:lnTo>
                    <a:close/>
                  </a:path>
                </a:pathLst>
              </a:custGeom>
              <a:solidFill>
                <a:srgbClr val="DBC6BC"/>
              </a:solidFill>
              <a:ln w="9525">
                <a:noFill/>
                <a:round/>
                <a:headEnd/>
                <a:tailEnd/>
              </a:ln>
            </p:spPr>
            <p:txBody>
              <a:bodyPr>
                <a:prstTxWarp prst="textNoShape">
                  <a:avLst/>
                </a:prstTxWarp>
              </a:bodyPr>
              <a:lstStyle/>
              <a:p>
                <a:endParaRPr lang="en-US"/>
              </a:p>
            </p:txBody>
          </p:sp>
          <p:sp>
            <p:nvSpPr>
              <p:cNvPr id="55468" name="Freeform 686"/>
              <p:cNvSpPr>
                <a:spLocks noChangeAspect="1"/>
              </p:cNvSpPr>
              <p:nvPr/>
            </p:nvSpPr>
            <p:spPr bwMode="auto">
              <a:xfrm>
                <a:off x="4385" y="2500"/>
                <a:ext cx="123" cy="178"/>
              </a:xfrm>
              <a:custGeom>
                <a:avLst/>
                <a:gdLst>
                  <a:gd name="T0" fmla="*/ 18 w 1234"/>
                  <a:gd name="T1" fmla="*/ 1058 h 1789"/>
                  <a:gd name="T2" fmla="*/ 79 w 1234"/>
                  <a:gd name="T3" fmla="*/ 961 h 1789"/>
                  <a:gd name="T4" fmla="*/ 168 w 1234"/>
                  <a:gd name="T5" fmla="*/ 855 h 1789"/>
                  <a:gd name="T6" fmla="*/ 238 w 1234"/>
                  <a:gd name="T7" fmla="*/ 785 h 1789"/>
                  <a:gd name="T8" fmla="*/ 282 w 1234"/>
                  <a:gd name="T9" fmla="*/ 732 h 1789"/>
                  <a:gd name="T10" fmla="*/ 334 w 1234"/>
                  <a:gd name="T11" fmla="*/ 609 h 1789"/>
                  <a:gd name="T12" fmla="*/ 423 w 1234"/>
                  <a:gd name="T13" fmla="*/ 459 h 1789"/>
                  <a:gd name="T14" fmla="*/ 502 w 1234"/>
                  <a:gd name="T15" fmla="*/ 353 h 1789"/>
                  <a:gd name="T16" fmla="*/ 529 w 1234"/>
                  <a:gd name="T17" fmla="*/ 283 h 1789"/>
                  <a:gd name="T18" fmla="*/ 599 w 1234"/>
                  <a:gd name="T19" fmla="*/ 194 h 1789"/>
                  <a:gd name="T20" fmla="*/ 705 w 1234"/>
                  <a:gd name="T21" fmla="*/ 115 h 1789"/>
                  <a:gd name="T22" fmla="*/ 802 w 1234"/>
                  <a:gd name="T23" fmla="*/ 44 h 1789"/>
                  <a:gd name="T24" fmla="*/ 899 w 1234"/>
                  <a:gd name="T25" fmla="*/ 0 h 1789"/>
                  <a:gd name="T26" fmla="*/ 1172 w 1234"/>
                  <a:gd name="T27" fmla="*/ 546 h 1789"/>
                  <a:gd name="T28" fmla="*/ 1138 w 1234"/>
                  <a:gd name="T29" fmla="*/ 1163 h 1789"/>
                  <a:gd name="T30" fmla="*/ 1199 w 1234"/>
                  <a:gd name="T31" fmla="*/ 1366 h 1789"/>
                  <a:gd name="T32" fmla="*/ 1154 w 1234"/>
                  <a:gd name="T33" fmla="*/ 1489 h 1789"/>
                  <a:gd name="T34" fmla="*/ 1217 w 1234"/>
                  <a:gd name="T35" fmla="*/ 1772 h 1789"/>
                  <a:gd name="T36" fmla="*/ 1181 w 1234"/>
                  <a:gd name="T37" fmla="*/ 1781 h 1789"/>
                  <a:gd name="T38" fmla="*/ 1146 w 1234"/>
                  <a:gd name="T39" fmla="*/ 1789 h 1789"/>
                  <a:gd name="T40" fmla="*/ 1120 w 1234"/>
                  <a:gd name="T41" fmla="*/ 1789 h 1789"/>
                  <a:gd name="T42" fmla="*/ 1040 w 1234"/>
                  <a:gd name="T43" fmla="*/ 1560 h 1789"/>
                  <a:gd name="T44" fmla="*/ 1023 w 1234"/>
                  <a:gd name="T45" fmla="*/ 1569 h 1789"/>
                  <a:gd name="T46" fmla="*/ 996 w 1234"/>
                  <a:gd name="T47" fmla="*/ 1578 h 1789"/>
                  <a:gd name="T48" fmla="*/ 978 w 1234"/>
                  <a:gd name="T49" fmla="*/ 1595 h 1789"/>
                  <a:gd name="T50" fmla="*/ 960 w 1234"/>
                  <a:gd name="T51" fmla="*/ 1604 h 1789"/>
                  <a:gd name="T52" fmla="*/ 917 w 1234"/>
                  <a:gd name="T53" fmla="*/ 1578 h 1789"/>
                  <a:gd name="T54" fmla="*/ 891 w 1234"/>
                  <a:gd name="T55" fmla="*/ 1534 h 1789"/>
                  <a:gd name="T56" fmla="*/ 881 w 1234"/>
                  <a:gd name="T57" fmla="*/ 1481 h 1789"/>
                  <a:gd name="T58" fmla="*/ 873 w 1234"/>
                  <a:gd name="T59" fmla="*/ 1437 h 1789"/>
                  <a:gd name="T60" fmla="*/ 838 w 1234"/>
                  <a:gd name="T61" fmla="*/ 1445 h 1789"/>
                  <a:gd name="T62" fmla="*/ 784 w 1234"/>
                  <a:gd name="T63" fmla="*/ 1455 h 1789"/>
                  <a:gd name="T64" fmla="*/ 731 w 1234"/>
                  <a:gd name="T65" fmla="*/ 1463 h 1789"/>
                  <a:gd name="T66" fmla="*/ 688 w 1234"/>
                  <a:gd name="T67" fmla="*/ 1455 h 1789"/>
                  <a:gd name="T68" fmla="*/ 652 w 1234"/>
                  <a:gd name="T69" fmla="*/ 1402 h 1789"/>
                  <a:gd name="T70" fmla="*/ 652 w 1234"/>
                  <a:gd name="T71" fmla="*/ 1295 h 1789"/>
                  <a:gd name="T72" fmla="*/ 634 w 1234"/>
                  <a:gd name="T73" fmla="*/ 1199 h 1789"/>
                  <a:gd name="T74" fmla="*/ 591 w 1234"/>
                  <a:gd name="T75" fmla="*/ 1145 h 1789"/>
                  <a:gd name="T76" fmla="*/ 538 w 1234"/>
                  <a:gd name="T77" fmla="*/ 1129 h 1789"/>
                  <a:gd name="T78" fmla="*/ 494 w 1234"/>
                  <a:gd name="T79" fmla="*/ 1129 h 1789"/>
                  <a:gd name="T80" fmla="*/ 476 w 1234"/>
                  <a:gd name="T81" fmla="*/ 1145 h 1789"/>
                  <a:gd name="T82" fmla="*/ 467 w 1234"/>
                  <a:gd name="T83" fmla="*/ 1163 h 1789"/>
                  <a:gd name="T84" fmla="*/ 458 w 1234"/>
                  <a:gd name="T85" fmla="*/ 1181 h 1789"/>
                  <a:gd name="T86" fmla="*/ 44 w 1234"/>
                  <a:gd name="T87" fmla="*/ 1199 h 1789"/>
                  <a:gd name="T88" fmla="*/ 26 w 1234"/>
                  <a:gd name="T89" fmla="*/ 1172 h 1789"/>
                  <a:gd name="T90" fmla="*/ 18 w 1234"/>
                  <a:gd name="T91" fmla="*/ 1155 h 1789"/>
                  <a:gd name="T92" fmla="*/ 0 w 1234"/>
                  <a:gd name="T93" fmla="*/ 1129 h 1789"/>
                  <a:gd name="T94" fmla="*/ 0 w 1234"/>
                  <a:gd name="T95" fmla="*/ 1084 h 178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234"/>
                  <a:gd name="T145" fmla="*/ 0 h 1789"/>
                  <a:gd name="T146" fmla="*/ 1234 w 1234"/>
                  <a:gd name="T147" fmla="*/ 1789 h 178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234" h="1789">
                    <a:moveTo>
                      <a:pt x="0" y="1084"/>
                    </a:moveTo>
                    <a:lnTo>
                      <a:pt x="18" y="1058"/>
                    </a:lnTo>
                    <a:lnTo>
                      <a:pt x="44" y="1014"/>
                    </a:lnTo>
                    <a:lnTo>
                      <a:pt x="79" y="961"/>
                    </a:lnTo>
                    <a:lnTo>
                      <a:pt x="123" y="908"/>
                    </a:lnTo>
                    <a:lnTo>
                      <a:pt x="168" y="855"/>
                    </a:lnTo>
                    <a:lnTo>
                      <a:pt x="202" y="811"/>
                    </a:lnTo>
                    <a:lnTo>
                      <a:pt x="238" y="785"/>
                    </a:lnTo>
                    <a:lnTo>
                      <a:pt x="273" y="767"/>
                    </a:lnTo>
                    <a:lnTo>
                      <a:pt x="282" y="732"/>
                    </a:lnTo>
                    <a:lnTo>
                      <a:pt x="308" y="679"/>
                    </a:lnTo>
                    <a:lnTo>
                      <a:pt x="334" y="609"/>
                    </a:lnTo>
                    <a:lnTo>
                      <a:pt x="379" y="538"/>
                    </a:lnTo>
                    <a:lnTo>
                      <a:pt x="423" y="459"/>
                    </a:lnTo>
                    <a:lnTo>
                      <a:pt x="467" y="396"/>
                    </a:lnTo>
                    <a:lnTo>
                      <a:pt x="502" y="353"/>
                    </a:lnTo>
                    <a:lnTo>
                      <a:pt x="520" y="335"/>
                    </a:lnTo>
                    <a:lnTo>
                      <a:pt x="529" y="283"/>
                    </a:lnTo>
                    <a:lnTo>
                      <a:pt x="564" y="238"/>
                    </a:lnTo>
                    <a:lnTo>
                      <a:pt x="599" y="194"/>
                    </a:lnTo>
                    <a:lnTo>
                      <a:pt x="652" y="159"/>
                    </a:lnTo>
                    <a:lnTo>
                      <a:pt x="705" y="115"/>
                    </a:lnTo>
                    <a:lnTo>
                      <a:pt x="758" y="80"/>
                    </a:lnTo>
                    <a:lnTo>
                      <a:pt x="802" y="44"/>
                    </a:lnTo>
                    <a:lnTo>
                      <a:pt x="838" y="18"/>
                    </a:lnTo>
                    <a:lnTo>
                      <a:pt x="899" y="0"/>
                    </a:lnTo>
                    <a:lnTo>
                      <a:pt x="988" y="18"/>
                    </a:lnTo>
                    <a:lnTo>
                      <a:pt x="1172" y="546"/>
                    </a:lnTo>
                    <a:lnTo>
                      <a:pt x="1110" y="890"/>
                    </a:lnTo>
                    <a:lnTo>
                      <a:pt x="1138" y="1163"/>
                    </a:lnTo>
                    <a:lnTo>
                      <a:pt x="1199" y="1287"/>
                    </a:lnTo>
                    <a:lnTo>
                      <a:pt x="1199" y="1366"/>
                    </a:lnTo>
                    <a:lnTo>
                      <a:pt x="1190" y="1366"/>
                    </a:lnTo>
                    <a:lnTo>
                      <a:pt x="1154" y="1489"/>
                    </a:lnTo>
                    <a:lnTo>
                      <a:pt x="1234" y="1772"/>
                    </a:lnTo>
                    <a:lnTo>
                      <a:pt x="1217" y="1772"/>
                    </a:lnTo>
                    <a:lnTo>
                      <a:pt x="1199" y="1781"/>
                    </a:lnTo>
                    <a:lnTo>
                      <a:pt x="1181" y="1781"/>
                    </a:lnTo>
                    <a:lnTo>
                      <a:pt x="1164" y="1781"/>
                    </a:lnTo>
                    <a:lnTo>
                      <a:pt x="1146" y="1789"/>
                    </a:lnTo>
                    <a:lnTo>
                      <a:pt x="1128" y="1789"/>
                    </a:lnTo>
                    <a:lnTo>
                      <a:pt x="1120" y="1789"/>
                    </a:lnTo>
                    <a:lnTo>
                      <a:pt x="1102" y="1789"/>
                    </a:lnTo>
                    <a:lnTo>
                      <a:pt x="1040" y="1560"/>
                    </a:lnTo>
                    <a:lnTo>
                      <a:pt x="1031" y="1560"/>
                    </a:lnTo>
                    <a:lnTo>
                      <a:pt x="1023" y="1569"/>
                    </a:lnTo>
                    <a:lnTo>
                      <a:pt x="1014" y="1578"/>
                    </a:lnTo>
                    <a:lnTo>
                      <a:pt x="996" y="1578"/>
                    </a:lnTo>
                    <a:lnTo>
                      <a:pt x="988" y="1586"/>
                    </a:lnTo>
                    <a:lnTo>
                      <a:pt x="978" y="1595"/>
                    </a:lnTo>
                    <a:lnTo>
                      <a:pt x="970" y="1604"/>
                    </a:lnTo>
                    <a:lnTo>
                      <a:pt x="960" y="1604"/>
                    </a:lnTo>
                    <a:lnTo>
                      <a:pt x="934" y="1595"/>
                    </a:lnTo>
                    <a:lnTo>
                      <a:pt x="917" y="1578"/>
                    </a:lnTo>
                    <a:lnTo>
                      <a:pt x="908" y="1560"/>
                    </a:lnTo>
                    <a:lnTo>
                      <a:pt x="891" y="1534"/>
                    </a:lnTo>
                    <a:lnTo>
                      <a:pt x="881" y="1507"/>
                    </a:lnTo>
                    <a:lnTo>
                      <a:pt x="881" y="1481"/>
                    </a:lnTo>
                    <a:lnTo>
                      <a:pt x="873" y="1463"/>
                    </a:lnTo>
                    <a:lnTo>
                      <a:pt x="873" y="1437"/>
                    </a:lnTo>
                    <a:lnTo>
                      <a:pt x="855" y="1437"/>
                    </a:lnTo>
                    <a:lnTo>
                      <a:pt x="838" y="1445"/>
                    </a:lnTo>
                    <a:lnTo>
                      <a:pt x="810" y="1445"/>
                    </a:lnTo>
                    <a:lnTo>
                      <a:pt x="784" y="1455"/>
                    </a:lnTo>
                    <a:lnTo>
                      <a:pt x="758" y="1455"/>
                    </a:lnTo>
                    <a:lnTo>
                      <a:pt x="731" y="1463"/>
                    </a:lnTo>
                    <a:lnTo>
                      <a:pt x="705" y="1463"/>
                    </a:lnTo>
                    <a:lnTo>
                      <a:pt x="688" y="1455"/>
                    </a:lnTo>
                    <a:lnTo>
                      <a:pt x="670" y="1437"/>
                    </a:lnTo>
                    <a:lnTo>
                      <a:pt x="652" y="1402"/>
                    </a:lnTo>
                    <a:lnTo>
                      <a:pt x="652" y="1349"/>
                    </a:lnTo>
                    <a:lnTo>
                      <a:pt x="652" y="1295"/>
                    </a:lnTo>
                    <a:lnTo>
                      <a:pt x="644" y="1252"/>
                    </a:lnTo>
                    <a:lnTo>
                      <a:pt x="634" y="1199"/>
                    </a:lnTo>
                    <a:lnTo>
                      <a:pt x="608" y="1163"/>
                    </a:lnTo>
                    <a:lnTo>
                      <a:pt x="591" y="1145"/>
                    </a:lnTo>
                    <a:lnTo>
                      <a:pt x="564" y="1129"/>
                    </a:lnTo>
                    <a:lnTo>
                      <a:pt x="538" y="1129"/>
                    </a:lnTo>
                    <a:lnTo>
                      <a:pt x="502" y="1119"/>
                    </a:lnTo>
                    <a:lnTo>
                      <a:pt x="494" y="1129"/>
                    </a:lnTo>
                    <a:lnTo>
                      <a:pt x="484" y="1137"/>
                    </a:lnTo>
                    <a:lnTo>
                      <a:pt x="476" y="1145"/>
                    </a:lnTo>
                    <a:lnTo>
                      <a:pt x="467" y="1155"/>
                    </a:lnTo>
                    <a:lnTo>
                      <a:pt x="467" y="1163"/>
                    </a:lnTo>
                    <a:lnTo>
                      <a:pt x="458" y="1172"/>
                    </a:lnTo>
                    <a:lnTo>
                      <a:pt x="458" y="1181"/>
                    </a:lnTo>
                    <a:lnTo>
                      <a:pt x="44" y="1208"/>
                    </a:lnTo>
                    <a:lnTo>
                      <a:pt x="44" y="1199"/>
                    </a:lnTo>
                    <a:lnTo>
                      <a:pt x="35" y="1190"/>
                    </a:lnTo>
                    <a:lnTo>
                      <a:pt x="26" y="1172"/>
                    </a:lnTo>
                    <a:lnTo>
                      <a:pt x="18" y="1163"/>
                    </a:lnTo>
                    <a:lnTo>
                      <a:pt x="18" y="1155"/>
                    </a:lnTo>
                    <a:lnTo>
                      <a:pt x="8" y="1145"/>
                    </a:lnTo>
                    <a:lnTo>
                      <a:pt x="0" y="1129"/>
                    </a:lnTo>
                    <a:lnTo>
                      <a:pt x="0" y="1119"/>
                    </a:lnTo>
                    <a:lnTo>
                      <a:pt x="0" y="1084"/>
                    </a:lnTo>
                    <a:close/>
                  </a:path>
                </a:pathLst>
              </a:custGeom>
              <a:solidFill>
                <a:srgbClr val="EBE4D7"/>
              </a:solidFill>
              <a:ln w="9525">
                <a:noFill/>
                <a:round/>
                <a:headEnd/>
                <a:tailEnd/>
              </a:ln>
            </p:spPr>
            <p:txBody>
              <a:bodyPr>
                <a:prstTxWarp prst="textNoShape">
                  <a:avLst/>
                </a:prstTxWarp>
              </a:bodyPr>
              <a:lstStyle/>
              <a:p>
                <a:endParaRPr lang="en-US"/>
              </a:p>
            </p:txBody>
          </p:sp>
          <p:sp>
            <p:nvSpPr>
              <p:cNvPr id="55469" name="Freeform 687"/>
              <p:cNvSpPr>
                <a:spLocks noChangeAspect="1"/>
              </p:cNvSpPr>
              <p:nvPr/>
            </p:nvSpPr>
            <p:spPr bwMode="auto">
              <a:xfrm>
                <a:off x="4385" y="2556"/>
                <a:ext cx="123" cy="122"/>
              </a:xfrm>
              <a:custGeom>
                <a:avLst/>
                <a:gdLst>
                  <a:gd name="T0" fmla="*/ 379 w 1234"/>
                  <a:gd name="T1" fmla="*/ 53 h 1225"/>
                  <a:gd name="T2" fmla="*/ 458 w 1234"/>
                  <a:gd name="T3" fmla="*/ 9 h 1225"/>
                  <a:gd name="T4" fmla="*/ 581 w 1234"/>
                  <a:gd name="T5" fmla="*/ 0 h 1225"/>
                  <a:gd name="T6" fmla="*/ 458 w 1234"/>
                  <a:gd name="T7" fmla="*/ 186 h 1225"/>
                  <a:gd name="T8" fmla="*/ 397 w 1234"/>
                  <a:gd name="T9" fmla="*/ 326 h 1225"/>
                  <a:gd name="T10" fmla="*/ 397 w 1234"/>
                  <a:gd name="T11" fmla="*/ 432 h 1225"/>
                  <a:gd name="T12" fmla="*/ 476 w 1234"/>
                  <a:gd name="T13" fmla="*/ 520 h 1225"/>
                  <a:gd name="T14" fmla="*/ 581 w 1234"/>
                  <a:gd name="T15" fmla="*/ 494 h 1225"/>
                  <a:gd name="T16" fmla="*/ 678 w 1234"/>
                  <a:gd name="T17" fmla="*/ 468 h 1225"/>
                  <a:gd name="T18" fmla="*/ 731 w 1234"/>
                  <a:gd name="T19" fmla="*/ 468 h 1225"/>
                  <a:gd name="T20" fmla="*/ 723 w 1234"/>
                  <a:gd name="T21" fmla="*/ 520 h 1225"/>
                  <a:gd name="T22" fmla="*/ 705 w 1234"/>
                  <a:gd name="T23" fmla="*/ 565 h 1225"/>
                  <a:gd name="T24" fmla="*/ 731 w 1234"/>
                  <a:gd name="T25" fmla="*/ 573 h 1225"/>
                  <a:gd name="T26" fmla="*/ 776 w 1234"/>
                  <a:gd name="T27" fmla="*/ 565 h 1225"/>
                  <a:gd name="T28" fmla="*/ 810 w 1234"/>
                  <a:gd name="T29" fmla="*/ 555 h 1225"/>
                  <a:gd name="T30" fmla="*/ 794 w 1234"/>
                  <a:gd name="T31" fmla="*/ 626 h 1225"/>
                  <a:gd name="T32" fmla="*/ 758 w 1234"/>
                  <a:gd name="T33" fmla="*/ 696 h 1225"/>
                  <a:gd name="T34" fmla="*/ 767 w 1234"/>
                  <a:gd name="T35" fmla="*/ 767 h 1225"/>
                  <a:gd name="T36" fmla="*/ 952 w 1234"/>
                  <a:gd name="T37" fmla="*/ 802 h 1225"/>
                  <a:gd name="T38" fmla="*/ 943 w 1234"/>
                  <a:gd name="T39" fmla="*/ 846 h 1225"/>
                  <a:gd name="T40" fmla="*/ 917 w 1234"/>
                  <a:gd name="T41" fmla="*/ 891 h 1225"/>
                  <a:gd name="T42" fmla="*/ 1040 w 1234"/>
                  <a:gd name="T43" fmla="*/ 899 h 1225"/>
                  <a:gd name="T44" fmla="*/ 1049 w 1234"/>
                  <a:gd name="T45" fmla="*/ 855 h 1225"/>
                  <a:gd name="T46" fmla="*/ 1057 w 1234"/>
                  <a:gd name="T47" fmla="*/ 802 h 1225"/>
                  <a:gd name="T48" fmla="*/ 960 w 1234"/>
                  <a:gd name="T49" fmla="*/ 679 h 1225"/>
                  <a:gd name="T50" fmla="*/ 970 w 1234"/>
                  <a:gd name="T51" fmla="*/ 652 h 1225"/>
                  <a:gd name="T52" fmla="*/ 978 w 1234"/>
                  <a:gd name="T53" fmla="*/ 626 h 1225"/>
                  <a:gd name="T54" fmla="*/ 996 w 1234"/>
                  <a:gd name="T55" fmla="*/ 617 h 1225"/>
                  <a:gd name="T56" fmla="*/ 1014 w 1234"/>
                  <a:gd name="T57" fmla="*/ 608 h 1225"/>
                  <a:gd name="T58" fmla="*/ 1128 w 1234"/>
                  <a:gd name="T59" fmla="*/ 599 h 1225"/>
                  <a:gd name="T60" fmla="*/ 1199 w 1234"/>
                  <a:gd name="T61" fmla="*/ 723 h 1225"/>
                  <a:gd name="T62" fmla="*/ 1154 w 1234"/>
                  <a:gd name="T63" fmla="*/ 925 h 1225"/>
                  <a:gd name="T64" fmla="*/ 1199 w 1234"/>
                  <a:gd name="T65" fmla="*/ 1217 h 1225"/>
                  <a:gd name="T66" fmla="*/ 1146 w 1234"/>
                  <a:gd name="T67" fmla="*/ 1225 h 1225"/>
                  <a:gd name="T68" fmla="*/ 1102 w 1234"/>
                  <a:gd name="T69" fmla="*/ 1225 h 1225"/>
                  <a:gd name="T70" fmla="*/ 1023 w 1234"/>
                  <a:gd name="T71" fmla="*/ 1005 h 1225"/>
                  <a:gd name="T72" fmla="*/ 988 w 1234"/>
                  <a:gd name="T73" fmla="*/ 1022 h 1225"/>
                  <a:gd name="T74" fmla="*/ 960 w 1234"/>
                  <a:gd name="T75" fmla="*/ 1040 h 1225"/>
                  <a:gd name="T76" fmla="*/ 908 w 1234"/>
                  <a:gd name="T77" fmla="*/ 996 h 1225"/>
                  <a:gd name="T78" fmla="*/ 881 w 1234"/>
                  <a:gd name="T79" fmla="*/ 917 h 1225"/>
                  <a:gd name="T80" fmla="*/ 855 w 1234"/>
                  <a:gd name="T81" fmla="*/ 873 h 1225"/>
                  <a:gd name="T82" fmla="*/ 784 w 1234"/>
                  <a:gd name="T83" fmla="*/ 891 h 1225"/>
                  <a:gd name="T84" fmla="*/ 705 w 1234"/>
                  <a:gd name="T85" fmla="*/ 899 h 1225"/>
                  <a:gd name="T86" fmla="*/ 652 w 1234"/>
                  <a:gd name="T87" fmla="*/ 838 h 1225"/>
                  <a:gd name="T88" fmla="*/ 644 w 1234"/>
                  <a:gd name="T89" fmla="*/ 688 h 1225"/>
                  <a:gd name="T90" fmla="*/ 591 w 1234"/>
                  <a:gd name="T91" fmla="*/ 581 h 1225"/>
                  <a:gd name="T92" fmla="*/ 502 w 1234"/>
                  <a:gd name="T93" fmla="*/ 555 h 1225"/>
                  <a:gd name="T94" fmla="*/ 476 w 1234"/>
                  <a:gd name="T95" fmla="*/ 581 h 1225"/>
                  <a:gd name="T96" fmla="*/ 458 w 1234"/>
                  <a:gd name="T97" fmla="*/ 608 h 1225"/>
                  <a:gd name="T98" fmla="*/ 44 w 1234"/>
                  <a:gd name="T99" fmla="*/ 635 h 1225"/>
                  <a:gd name="T100" fmla="*/ 18 w 1234"/>
                  <a:gd name="T101" fmla="*/ 599 h 1225"/>
                  <a:gd name="T102" fmla="*/ 0 w 1234"/>
                  <a:gd name="T103" fmla="*/ 565 h 1225"/>
                  <a:gd name="T104" fmla="*/ 18 w 1234"/>
                  <a:gd name="T105" fmla="*/ 494 h 1225"/>
                  <a:gd name="T106" fmla="*/ 123 w 1234"/>
                  <a:gd name="T107" fmla="*/ 344 h 1225"/>
                  <a:gd name="T108" fmla="*/ 238 w 1234"/>
                  <a:gd name="T109" fmla="*/ 221 h 1225"/>
                  <a:gd name="T110" fmla="*/ 273 w 1234"/>
                  <a:gd name="T111" fmla="*/ 186 h 1225"/>
                  <a:gd name="T112" fmla="*/ 282 w 1234"/>
                  <a:gd name="T113" fmla="*/ 158 h 1225"/>
                  <a:gd name="T114" fmla="*/ 300 w 1234"/>
                  <a:gd name="T115" fmla="*/ 115 h 1225"/>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234"/>
                  <a:gd name="T175" fmla="*/ 0 h 1225"/>
                  <a:gd name="T176" fmla="*/ 1234 w 1234"/>
                  <a:gd name="T177" fmla="*/ 1225 h 1225"/>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234" h="1225">
                    <a:moveTo>
                      <a:pt x="300" y="115"/>
                    </a:moveTo>
                    <a:lnTo>
                      <a:pt x="344" y="79"/>
                    </a:lnTo>
                    <a:lnTo>
                      <a:pt x="379" y="53"/>
                    </a:lnTo>
                    <a:lnTo>
                      <a:pt x="405" y="35"/>
                    </a:lnTo>
                    <a:lnTo>
                      <a:pt x="432" y="18"/>
                    </a:lnTo>
                    <a:lnTo>
                      <a:pt x="458" y="9"/>
                    </a:lnTo>
                    <a:lnTo>
                      <a:pt x="494" y="0"/>
                    </a:lnTo>
                    <a:lnTo>
                      <a:pt x="529" y="0"/>
                    </a:lnTo>
                    <a:lnTo>
                      <a:pt x="581" y="0"/>
                    </a:lnTo>
                    <a:lnTo>
                      <a:pt x="555" y="53"/>
                    </a:lnTo>
                    <a:lnTo>
                      <a:pt x="511" y="115"/>
                    </a:lnTo>
                    <a:lnTo>
                      <a:pt x="458" y="186"/>
                    </a:lnTo>
                    <a:lnTo>
                      <a:pt x="423" y="256"/>
                    </a:lnTo>
                    <a:lnTo>
                      <a:pt x="405" y="291"/>
                    </a:lnTo>
                    <a:lnTo>
                      <a:pt x="397" y="326"/>
                    </a:lnTo>
                    <a:lnTo>
                      <a:pt x="388" y="362"/>
                    </a:lnTo>
                    <a:lnTo>
                      <a:pt x="388" y="397"/>
                    </a:lnTo>
                    <a:lnTo>
                      <a:pt x="397" y="432"/>
                    </a:lnTo>
                    <a:lnTo>
                      <a:pt x="415" y="468"/>
                    </a:lnTo>
                    <a:lnTo>
                      <a:pt x="441" y="494"/>
                    </a:lnTo>
                    <a:lnTo>
                      <a:pt x="476" y="520"/>
                    </a:lnTo>
                    <a:lnTo>
                      <a:pt x="511" y="512"/>
                    </a:lnTo>
                    <a:lnTo>
                      <a:pt x="547" y="512"/>
                    </a:lnTo>
                    <a:lnTo>
                      <a:pt x="581" y="494"/>
                    </a:lnTo>
                    <a:lnTo>
                      <a:pt x="608" y="485"/>
                    </a:lnTo>
                    <a:lnTo>
                      <a:pt x="644" y="476"/>
                    </a:lnTo>
                    <a:lnTo>
                      <a:pt x="678" y="468"/>
                    </a:lnTo>
                    <a:lnTo>
                      <a:pt x="705" y="458"/>
                    </a:lnTo>
                    <a:lnTo>
                      <a:pt x="731" y="458"/>
                    </a:lnTo>
                    <a:lnTo>
                      <a:pt x="731" y="468"/>
                    </a:lnTo>
                    <a:lnTo>
                      <a:pt x="723" y="485"/>
                    </a:lnTo>
                    <a:lnTo>
                      <a:pt x="723" y="502"/>
                    </a:lnTo>
                    <a:lnTo>
                      <a:pt x="723" y="520"/>
                    </a:lnTo>
                    <a:lnTo>
                      <a:pt x="714" y="529"/>
                    </a:lnTo>
                    <a:lnTo>
                      <a:pt x="714" y="547"/>
                    </a:lnTo>
                    <a:lnTo>
                      <a:pt x="705" y="565"/>
                    </a:lnTo>
                    <a:lnTo>
                      <a:pt x="705" y="581"/>
                    </a:lnTo>
                    <a:lnTo>
                      <a:pt x="714" y="581"/>
                    </a:lnTo>
                    <a:lnTo>
                      <a:pt x="731" y="573"/>
                    </a:lnTo>
                    <a:lnTo>
                      <a:pt x="749" y="573"/>
                    </a:lnTo>
                    <a:lnTo>
                      <a:pt x="758" y="573"/>
                    </a:lnTo>
                    <a:lnTo>
                      <a:pt x="776" y="565"/>
                    </a:lnTo>
                    <a:lnTo>
                      <a:pt x="794" y="565"/>
                    </a:lnTo>
                    <a:lnTo>
                      <a:pt x="802" y="555"/>
                    </a:lnTo>
                    <a:lnTo>
                      <a:pt x="810" y="555"/>
                    </a:lnTo>
                    <a:lnTo>
                      <a:pt x="810" y="581"/>
                    </a:lnTo>
                    <a:lnTo>
                      <a:pt x="802" y="608"/>
                    </a:lnTo>
                    <a:lnTo>
                      <a:pt x="794" y="626"/>
                    </a:lnTo>
                    <a:lnTo>
                      <a:pt x="784" y="652"/>
                    </a:lnTo>
                    <a:lnTo>
                      <a:pt x="767" y="679"/>
                    </a:lnTo>
                    <a:lnTo>
                      <a:pt x="758" y="696"/>
                    </a:lnTo>
                    <a:lnTo>
                      <a:pt x="749" y="723"/>
                    </a:lnTo>
                    <a:lnTo>
                      <a:pt x="749" y="749"/>
                    </a:lnTo>
                    <a:lnTo>
                      <a:pt x="767" y="767"/>
                    </a:lnTo>
                    <a:lnTo>
                      <a:pt x="960" y="767"/>
                    </a:lnTo>
                    <a:lnTo>
                      <a:pt x="960" y="785"/>
                    </a:lnTo>
                    <a:lnTo>
                      <a:pt x="952" y="802"/>
                    </a:lnTo>
                    <a:lnTo>
                      <a:pt x="952" y="811"/>
                    </a:lnTo>
                    <a:lnTo>
                      <a:pt x="943" y="828"/>
                    </a:lnTo>
                    <a:lnTo>
                      <a:pt x="943" y="846"/>
                    </a:lnTo>
                    <a:lnTo>
                      <a:pt x="934" y="864"/>
                    </a:lnTo>
                    <a:lnTo>
                      <a:pt x="925" y="873"/>
                    </a:lnTo>
                    <a:lnTo>
                      <a:pt x="917" y="891"/>
                    </a:lnTo>
                    <a:lnTo>
                      <a:pt x="934" y="917"/>
                    </a:lnTo>
                    <a:lnTo>
                      <a:pt x="1040" y="917"/>
                    </a:lnTo>
                    <a:lnTo>
                      <a:pt x="1040" y="899"/>
                    </a:lnTo>
                    <a:lnTo>
                      <a:pt x="1049" y="891"/>
                    </a:lnTo>
                    <a:lnTo>
                      <a:pt x="1049" y="873"/>
                    </a:lnTo>
                    <a:lnTo>
                      <a:pt x="1049" y="855"/>
                    </a:lnTo>
                    <a:lnTo>
                      <a:pt x="1057" y="838"/>
                    </a:lnTo>
                    <a:lnTo>
                      <a:pt x="1057" y="820"/>
                    </a:lnTo>
                    <a:lnTo>
                      <a:pt x="1057" y="802"/>
                    </a:lnTo>
                    <a:lnTo>
                      <a:pt x="1067" y="785"/>
                    </a:lnTo>
                    <a:lnTo>
                      <a:pt x="960" y="688"/>
                    </a:lnTo>
                    <a:lnTo>
                      <a:pt x="960" y="679"/>
                    </a:lnTo>
                    <a:lnTo>
                      <a:pt x="960" y="670"/>
                    </a:lnTo>
                    <a:lnTo>
                      <a:pt x="960" y="662"/>
                    </a:lnTo>
                    <a:lnTo>
                      <a:pt x="970" y="652"/>
                    </a:lnTo>
                    <a:lnTo>
                      <a:pt x="970" y="644"/>
                    </a:lnTo>
                    <a:lnTo>
                      <a:pt x="978" y="635"/>
                    </a:lnTo>
                    <a:lnTo>
                      <a:pt x="978" y="626"/>
                    </a:lnTo>
                    <a:lnTo>
                      <a:pt x="978" y="617"/>
                    </a:lnTo>
                    <a:lnTo>
                      <a:pt x="988" y="617"/>
                    </a:lnTo>
                    <a:lnTo>
                      <a:pt x="996" y="617"/>
                    </a:lnTo>
                    <a:lnTo>
                      <a:pt x="1005" y="617"/>
                    </a:lnTo>
                    <a:lnTo>
                      <a:pt x="1005" y="608"/>
                    </a:lnTo>
                    <a:lnTo>
                      <a:pt x="1014" y="608"/>
                    </a:lnTo>
                    <a:lnTo>
                      <a:pt x="1014" y="599"/>
                    </a:lnTo>
                    <a:lnTo>
                      <a:pt x="1023" y="599"/>
                    </a:lnTo>
                    <a:lnTo>
                      <a:pt x="1128" y="599"/>
                    </a:lnTo>
                    <a:lnTo>
                      <a:pt x="1128" y="617"/>
                    </a:lnTo>
                    <a:lnTo>
                      <a:pt x="1146" y="617"/>
                    </a:lnTo>
                    <a:lnTo>
                      <a:pt x="1199" y="723"/>
                    </a:lnTo>
                    <a:lnTo>
                      <a:pt x="1199" y="802"/>
                    </a:lnTo>
                    <a:lnTo>
                      <a:pt x="1190" y="802"/>
                    </a:lnTo>
                    <a:lnTo>
                      <a:pt x="1154" y="925"/>
                    </a:lnTo>
                    <a:lnTo>
                      <a:pt x="1234" y="1208"/>
                    </a:lnTo>
                    <a:lnTo>
                      <a:pt x="1217" y="1208"/>
                    </a:lnTo>
                    <a:lnTo>
                      <a:pt x="1199" y="1217"/>
                    </a:lnTo>
                    <a:lnTo>
                      <a:pt x="1181" y="1217"/>
                    </a:lnTo>
                    <a:lnTo>
                      <a:pt x="1164" y="1217"/>
                    </a:lnTo>
                    <a:lnTo>
                      <a:pt x="1146" y="1225"/>
                    </a:lnTo>
                    <a:lnTo>
                      <a:pt x="1128" y="1225"/>
                    </a:lnTo>
                    <a:lnTo>
                      <a:pt x="1120" y="1225"/>
                    </a:lnTo>
                    <a:lnTo>
                      <a:pt x="1102" y="1225"/>
                    </a:lnTo>
                    <a:lnTo>
                      <a:pt x="1040" y="996"/>
                    </a:lnTo>
                    <a:lnTo>
                      <a:pt x="1031" y="996"/>
                    </a:lnTo>
                    <a:lnTo>
                      <a:pt x="1023" y="1005"/>
                    </a:lnTo>
                    <a:lnTo>
                      <a:pt x="1014" y="1014"/>
                    </a:lnTo>
                    <a:lnTo>
                      <a:pt x="996" y="1014"/>
                    </a:lnTo>
                    <a:lnTo>
                      <a:pt x="988" y="1022"/>
                    </a:lnTo>
                    <a:lnTo>
                      <a:pt x="978" y="1031"/>
                    </a:lnTo>
                    <a:lnTo>
                      <a:pt x="970" y="1040"/>
                    </a:lnTo>
                    <a:lnTo>
                      <a:pt x="960" y="1040"/>
                    </a:lnTo>
                    <a:lnTo>
                      <a:pt x="934" y="1031"/>
                    </a:lnTo>
                    <a:lnTo>
                      <a:pt x="917" y="1014"/>
                    </a:lnTo>
                    <a:lnTo>
                      <a:pt x="908" y="996"/>
                    </a:lnTo>
                    <a:lnTo>
                      <a:pt x="891" y="970"/>
                    </a:lnTo>
                    <a:lnTo>
                      <a:pt x="881" y="943"/>
                    </a:lnTo>
                    <a:lnTo>
                      <a:pt x="881" y="917"/>
                    </a:lnTo>
                    <a:lnTo>
                      <a:pt x="873" y="899"/>
                    </a:lnTo>
                    <a:lnTo>
                      <a:pt x="873" y="873"/>
                    </a:lnTo>
                    <a:lnTo>
                      <a:pt x="855" y="873"/>
                    </a:lnTo>
                    <a:lnTo>
                      <a:pt x="838" y="881"/>
                    </a:lnTo>
                    <a:lnTo>
                      <a:pt x="810" y="881"/>
                    </a:lnTo>
                    <a:lnTo>
                      <a:pt x="784" y="891"/>
                    </a:lnTo>
                    <a:lnTo>
                      <a:pt x="758" y="891"/>
                    </a:lnTo>
                    <a:lnTo>
                      <a:pt x="731" y="899"/>
                    </a:lnTo>
                    <a:lnTo>
                      <a:pt x="705" y="899"/>
                    </a:lnTo>
                    <a:lnTo>
                      <a:pt x="688" y="891"/>
                    </a:lnTo>
                    <a:lnTo>
                      <a:pt x="670" y="873"/>
                    </a:lnTo>
                    <a:lnTo>
                      <a:pt x="652" y="838"/>
                    </a:lnTo>
                    <a:lnTo>
                      <a:pt x="652" y="785"/>
                    </a:lnTo>
                    <a:lnTo>
                      <a:pt x="652" y="731"/>
                    </a:lnTo>
                    <a:lnTo>
                      <a:pt x="644" y="688"/>
                    </a:lnTo>
                    <a:lnTo>
                      <a:pt x="634" y="635"/>
                    </a:lnTo>
                    <a:lnTo>
                      <a:pt x="608" y="599"/>
                    </a:lnTo>
                    <a:lnTo>
                      <a:pt x="591" y="581"/>
                    </a:lnTo>
                    <a:lnTo>
                      <a:pt x="564" y="565"/>
                    </a:lnTo>
                    <a:lnTo>
                      <a:pt x="538" y="565"/>
                    </a:lnTo>
                    <a:lnTo>
                      <a:pt x="502" y="555"/>
                    </a:lnTo>
                    <a:lnTo>
                      <a:pt x="494" y="565"/>
                    </a:lnTo>
                    <a:lnTo>
                      <a:pt x="484" y="573"/>
                    </a:lnTo>
                    <a:lnTo>
                      <a:pt x="476" y="581"/>
                    </a:lnTo>
                    <a:lnTo>
                      <a:pt x="467" y="591"/>
                    </a:lnTo>
                    <a:lnTo>
                      <a:pt x="467" y="599"/>
                    </a:lnTo>
                    <a:lnTo>
                      <a:pt x="458" y="608"/>
                    </a:lnTo>
                    <a:lnTo>
                      <a:pt x="458" y="617"/>
                    </a:lnTo>
                    <a:lnTo>
                      <a:pt x="44" y="644"/>
                    </a:lnTo>
                    <a:lnTo>
                      <a:pt x="44" y="635"/>
                    </a:lnTo>
                    <a:lnTo>
                      <a:pt x="35" y="626"/>
                    </a:lnTo>
                    <a:lnTo>
                      <a:pt x="26" y="608"/>
                    </a:lnTo>
                    <a:lnTo>
                      <a:pt x="18" y="599"/>
                    </a:lnTo>
                    <a:lnTo>
                      <a:pt x="18" y="591"/>
                    </a:lnTo>
                    <a:lnTo>
                      <a:pt x="8" y="581"/>
                    </a:lnTo>
                    <a:lnTo>
                      <a:pt x="0" y="565"/>
                    </a:lnTo>
                    <a:lnTo>
                      <a:pt x="0" y="555"/>
                    </a:lnTo>
                    <a:lnTo>
                      <a:pt x="0" y="520"/>
                    </a:lnTo>
                    <a:lnTo>
                      <a:pt x="18" y="494"/>
                    </a:lnTo>
                    <a:lnTo>
                      <a:pt x="44" y="450"/>
                    </a:lnTo>
                    <a:lnTo>
                      <a:pt x="79" y="397"/>
                    </a:lnTo>
                    <a:lnTo>
                      <a:pt x="123" y="344"/>
                    </a:lnTo>
                    <a:lnTo>
                      <a:pt x="168" y="291"/>
                    </a:lnTo>
                    <a:lnTo>
                      <a:pt x="202" y="247"/>
                    </a:lnTo>
                    <a:lnTo>
                      <a:pt x="238" y="221"/>
                    </a:lnTo>
                    <a:lnTo>
                      <a:pt x="273" y="203"/>
                    </a:lnTo>
                    <a:lnTo>
                      <a:pt x="273" y="194"/>
                    </a:lnTo>
                    <a:lnTo>
                      <a:pt x="273" y="186"/>
                    </a:lnTo>
                    <a:lnTo>
                      <a:pt x="273" y="176"/>
                    </a:lnTo>
                    <a:lnTo>
                      <a:pt x="282" y="168"/>
                    </a:lnTo>
                    <a:lnTo>
                      <a:pt x="282" y="158"/>
                    </a:lnTo>
                    <a:lnTo>
                      <a:pt x="291" y="142"/>
                    </a:lnTo>
                    <a:lnTo>
                      <a:pt x="300" y="132"/>
                    </a:lnTo>
                    <a:lnTo>
                      <a:pt x="300" y="115"/>
                    </a:lnTo>
                    <a:close/>
                  </a:path>
                </a:pathLst>
              </a:custGeom>
              <a:solidFill>
                <a:srgbClr val="DBC6BC"/>
              </a:solidFill>
              <a:ln w="9525">
                <a:noFill/>
                <a:round/>
                <a:headEnd/>
                <a:tailEnd/>
              </a:ln>
            </p:spPr>
            <p:txBody>
              <a:bodyPr>
                <a:prstTxWarp prst="textNoShape">
                  <a:avLst/>
                </a:prstTxWarp>
              </a:bodyPr>
              <a:lstStyle/>
              <a:p>
                <a:endParaRPr lang="en-US"/>
              </a:p>
            </p:txBody>
          </p:sp>
          <p:sp>
            <p:nvSpPr>
              <p:cNvPr id="55470" name="Freeform 688"/>
              <p:cNvSpPr>
                <a:spLocks noChangeAspect="1"/>
              </p:cNvSpPr>
              <p:nvPr/>
            </p:nvSpPr>
            <p:spPr bwMode="auto">
              <a:xfrm>
                <a:off x="4280" y="2884"/>
                <a:ext cx="46" cy="19"/>
              </a:xfrm>
              <a:custGeom>
                <a:avLst/>
                <a:gdLst>
                  <a:gd name="T0" fmla="*/ 212 w 459"/>
                  <a:gd name="T1" fmla="*/ 71 h 193"/>
                  <a:gd name="T2" fmla="*/ 142 w 459"/>
                  <a:gd name="T3" fmla="*/ 61 h 193"/>
                  <a:gd name="T4" fmla="*/ 107 w 459"/>
                  <a:gd name="T5" fmla="*/ 61 h 193"/>
                  <a:gd name="T6" fmla="*/ 97 w 459"/>
                  <a:gd name="T7" fmla="*/ 61 h 193"/>
                  <a:gd name="T8" fmla="*/ 115 w 459"/>
                  <a:gd name="T9" fmla="*/ 71 h 193"/>
                  <a:gd name="T10" fmla="*/ 124 w 459"/>
                  <a:gd name="T11" fmla="*/ 71 h 193"/>
                  <a:gd name="T12" fmla="*/ 107 w 459"/>
                  <a:gd name="T13" fmla="*/ 71 h 193"/>
                  <a:gd name="T14" fmla="*/ 115 w 459"/>
                  <a:gd name="T15" fmla="*/ 71 h 193"/>
                  <a:gd name="T16" fmla="*/ 124 w 459"/>
                  <a:gd name="T17" fmla="*/ 79 h 193"/>
                  <a:gd name="T18" fmla="*/ 133 w 459"/>
                  <a:gd name="T19" fmla="*/ 79 h 193"/>
                  <a:gd name="T20" fmla="*/ 150 w 459"/>
                  <a:gd name="T21" fmla="*/ 79 h 193"/>
                  <a:gd name="T22" fmla="*/ 160 w 459"/>
                  <a:gd name="T23" fmla="*/ 88 h 193"/>
                  <a:gd name="T24" fmla="*/ 176 w 459"/>
                  <a:gd name="T25" fmla="*/ 88 h 193"/>
                  <a:gd name="T26" fmla="*/ 194 w 459"/>
                  <a:gd name="T27" fmla="*/ 88 h 193"/>
                  <a:gd name="T28" fmla="*/ 212 w 459"/>
                  <a:gd name="T29" fmla="*/ 88 h 193"/>
                  <a:gd name="T30" fmla="*/ 212 w 459"/>
                  <a:gd name="T31" fmla="*/ 193 h 193"/>
                  <a:gd name="T32" fmla="*/ 221 w 459"/>
                  <a:gd name="T33" fmla="*/ 193 h 193"/>
                  <a:gd name="T34" fmla="*/ 239 w 459"/>
                  <a:gd name="T35" fmla="*/ 193 h 193"/>
                  <a:gd name="T36" fmla="*/ 247 w 459"/>
                  <a:gd name="T37" fmla="*/ 185 h 193"/>
                  <a:gd name="T38" fmla="*/ 257 w 459"/>
                  <a:gd name="T39" fmla="*/ 167 h 193"/>
                  <a:gd name="T40" fmla="*/ 265 w 459"/>
                  <a:gd name="T41" fmla="*/ 158 h 193"/>
                  <a:gd name="T42" fmla="*/ 265 w 459"/>
                  <a:gd name="T43" fmla="*/ 140 h 193"/>
                  <a:gd name="T44" fmla="*/ 274 w 459"/>
                  <a:gd name="T45" fmla="*/ 132 h 193"/>
                  <a:gd name="T46" fmla="*/ 274 w 459"/>
                  <a:gd name="T47" fmla="*/ 114 h 193"/>
                  <a:gd name="T48" fmla="*/ 291 w 459"/>
                  <a:gd name="T49" fmla="*/ 114 h 193"/>
                  <a:gd name="T50" fmla="*/ 318 w 459"/>
                  <a:gd name="T51" fmla="*/ 105 h 193"/>
                  <a:gd name="T52" fmla="*/ 344 w 459"/>
                  <a:gd name="T53" fmla="*/ 105 h 193"/>
                  <a:gd name="T54" fmla="*/ 362 w 459"/>
                  <a:gd name="T55" fmla="*/ 105 h 193"/>
                  <a:gd name="T56" fmla="*/ 389 w 459"/>
                  <a:gd name="T57" fmla="*/ 97 h 193"/>
                  <a:gd name="T58" fmla="*/ 415 w 459"/>
                  <a:gd name="T59" fmla="*/ 97 h 193"/>
                  <a:gd name="T60" fmla="*/ 433 w 459"/>
                  <a:gd name="T61" fmla="*/ 97 h 193"/>
                  <a:gd name="T62" fmla="*/ 459 w 459"/>
                  <a:gd name="T63" fmla="*/ 88 h 193"/>
                  <a:gd name="T64" fmla="*/ 450 w 459"/>
                  <a:gd name="T65" fmla="*/ 79 h 193"/>
                  <a:gd name="T66" fmla="*/ 441 w 459"/>
                  <a:gd name="T67" fmla="*/ 71 h 193"/>
                  <a:gd name="T68" fmla="*/ 433 w 459"/>
                  <a:gd name="T69" fmla="*/ 53 h 193"/>
                  <a:gd name="T70" fmla="*/ 415 w 459"/>
                  <a:gd name="T71" fmla="*/ 43 h 193"/>
                  <a:gd name="T72" fmla="*/ 407 w 459"/>
                  <a:gd name="T73" fmla="*/ 35 h 193"/>
                  <a:gd name="T74" fmla="*/ 389 w 459"/>
                  <a:gd name="T75" fmla="*/ 17 h 193"/>
                  <a:gd name="T76" fmla="*/ 371 w 459"/>
                  <a:gd name="T77" fmla="*/ 8 h 193"/>
                  <a:gd name="T78" fmla="*/ 354 w 459"/>
                  <a:gd name="T79" fmla="*/ 0 h 193"/>
                  <a:gd name="T80" fmla="*/ 239 w 459"/>
                  <a:gd name="T81" fmla="*/ 43 h 193"/>
                  <a:gd name="T82" fmla="*/ 168 w 459"/>
                  <a:gd name="T83" fmla="*/ 26 h 193"/>
                  <a:gd name="T84" fmla="*/ 160 w 459"/>
                  <a:gd name="T85" fmla="*/ 35 h 193"/>
                  <a:gd name="T86" fmla="*/ 150 w 459"/>
                  <a:gd name="T87" fmla="*/ 35 h 193"/>
                  <a:gd name="T88" fmla="*/ 142 w 459"/>
                  <a:gd name="T89" fmla="*/ 43 h 193"/>
                  <a:gd name="T90" fmla="*/ 133 w 459"/>
                  <a:gd name="T91" fmla="*/ 53 h 193"/>
                  <a:gd name="T92" fmla="*/ 133 w 459"/>
                  <a:gd name="T93" fmla="*/ 61 h 193"/>
                  <a:gd name="T94" fmla="*/ 124 w 459"/>
                  <a:gd name="T95" fmla="*/ 61 h 193"/>
                  <a:gd name="T96" fmla="*/ 124 w 459"/>
                  <a:gd name="T97" fmla="*/ 71 h 193"/>
                  <a:gd name="T98" fmla="*/ 107 w 459"/>
                  <a:gd name="T99" fmla="*/ 71 h 193"/>
                  <a:gd name="T100" fmla="*/ 97 w 459"/>
                  <a:gd name="T101" fmla="*/ 71 h 193"/>
                  <a:gd name="T102" fmla="*/ 80 w 459"/>
                  <a:gd name="T103" fmla="*/ 61 h 193"/>
                  <a:gd name="T104" fmla="*/ 62 w 459"/>
                  <a:gd name="T105" fmla="*/ 61 h 193"/>
                  <a:gd name="T106" fmla="*/ 45 w 459"/>
                  <a:gd name="T107" fmla="*/ 61 h 193"/>
                  <a:gd name="T108" fmla="*/ 27 w 459"/>
                  <a:gd name="T109" fmla="*/ 53 h 193"/>
                  <a:gd name="T110" fmla="*/ 18 w 459"/>
                  <a:gd name="T111" fmla="*/ 53 h 193"/>
                  <a:gd name="T112" fmla="*/ 0 w 459"/>
                  <a:gd name="T113" fmla="*/ 53 h 193"/>
                  <a:gd name="T114" fmla="*/ 45 w 459"/>
                  <a:gd name="T115" fmla="*/ 88 h 193"/>
                  <a:gd name="T116" fmla="*/ 212 w 459"/>
                  <a:gd name="T117" fmla="*/ 71 h 193"/>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459"/>
                  <a:gd name="T178" fmla="*/ 0 h 193"/>
                  <a:gd name="T179" fmla="*/ 459 w 459"/>
                  <a:gd name="T180" fmla="*/ 193 h 193"/>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459" h="193">
                    <a:moveTo>
                      <a:pt x="212" y="71"/>
                    </a:moveTo>
                    <a:lnTo>
                      <a:pt x="142" y="61"/>
                    </a:lnTo>
                    <a:lnTo>
                      <a:pt x="107" y="61"/>
                    </a:lnTo>
                    <a:lnTo>
                      <a:pt x="97" y="61"/>
                    </a:lnTo>
                    <a:lnTo>
                      <a:pt x="115" y="71"/>
                    </a:lnTo>
                    <a:lnTo>
                      <a:pt x="124" y="71"/>
                    </a:lnTo>
                    <a:lnTo>
                      <a:pt x="107" y="71"/>
                    </a:lnTo>
                    <a:lnTo>
                      <a:pt x="115" y="71"/>
                    </a:lnTo>
                    <a:lnTo>
                      <a:pt x="124" y="79"/>
                    </a:lnTo>
                    <a:lnTo>
                      <a:pt x="133" y="79"/>
                    </a:lnTo>
                    <a:lnTo>
                      <a:pt x="150" y="79"/>
                    </a:lnTo>
                    <a:lnTo>
                      <a:pt x="160" y="88"/>
                    </a:lnTo>
                    <a:lnTo>
                      <a:pt x="176" y="88"/>
                    </a:lnTo>
                    <a:lnTo>
                      <a:pt x="194" y="88"/>
                    </a:lnTo>
                    <a:lnTo>
                      <a:pt x="212" y="88"/>
                    </a:lnTo>
                    <a:lnTo>
                      <a:pt x="212" y="193"/>
                    </a:lnTo>
                    <a:lnTo>
                      <a:pt x="221" y="193"/>
                    </a:lnTo>
                    <a:lnTo>
                      <a:pt x="239" y="193"/>
                    </a:lnTo>
                    <a:lnTo>
                      <a:pt x="247" y="185"/>
                    </a:lnTo>
                    <a:lnTo>
                      <a:pt x="257" y="167"/>
                    </a:lnTo>
                    <a:lnTo>
                      <a:pt x="265" y="158"/>
                    </a:lnTo>
                    <a:lnTo>
                      <a:pt x="265" y="140"/>
                    </a:lnTo>
                    <a:lnTo>
                      <a:pt x="274" y="132"/>
                    </a:lnTo>
                    <a:lnTo>
                      <a:pt x="274" y="114"/>
                    </a:lnTo>
                    <a:lnTo>
                      <a:pt x="291" y="114"/>
                    </a:lnTo>
                    <a:lnTo>
                      <a:pt x="318" y="105"/>
                    </a:lnTo>
                    <a:lnTo>
                      <a:pt x="344" y="105"/>
                    </a:lnTo>
                    <a:lnTo>
                      <a:pt x="362" y="105"/>
                    </a:lnTo>
                    <a:lnTo>
                      <a:pt x="389" y="97"/>
                    </a:lnTo>
                    <a:lnTo>
                      <a:pt x="415" y="97"/>
                    </a:lnTo>
                    <a:lnTo>
                      <a:pt x="433" y="97"/>
                    </a:lnTo>
                    <a:lnTo>
                      <a:pt x="459" y="88"/>
                    </a:lnTo>
                    <a:lnTo>
                      <a:pt x="450" y="79"/>
                    </a:lnTo>
                    <a:lnTo>
                      <a:pt x="441" y="71"/>
                    </a:lnTo>
                    <a:lnTo>
                      <a:pt x="433" y="53"/>
                    </a:lnTo>
                    <a:lnTo>
                      <a:pt x="415" y="43"/>
                    </a:lnTo>
                    <a:lnTo>
                      <a:pt x="407" y="35"/>
                    </a:lnTo>
                    <a:lnTo>
                      <a:pt x="389" y="17"/>
                    </a:lnTo>
                    <a:lnTo>
                      <a:pt x="371" y="8"/>
                    </a:lnTo>
                    <a:lnTo>
                      <a:pt x="354" y="0"/>
                    </a:lnTo>
                    <a:lnTo>
                      <a:pt x="239" y="43"/>
                    </a:lnTo>
                    <a:lnTo>
                      <a:pt x="168" y="26"/>
                    </a:lnTo>
                    <a:lnTo>
                      <a:pt x="160" y="35"/>
                    </a:lnTo>
                    <a:lnTo>
                      <a:pt x="150" y="35"/>
                    </a:lnTo>
                    <a:lnTo>
                      <a:pt x="142" y="43"/>
                    </a:lnTo>
                    <a:lnTo>
                      <a:pt x="133" y="53"/>
                    </a:lnTo>
                    <a:lnTo>
                      <a:pt x="133" y="61"/>
                    </a:lnTo>
                    <a:lnTo>
                      <a:pt x="124" y="61"/>
                    </a:lnTo>
                    <a:lnTo>
                      <a:pt x="124" y="71"/>
                    </a:lnTo>
                    <a:lnTo>
                      <a:pt x="107" y="71"/>
                    </a:lnTo>
                    <a:lnTo>
                      <a:pt x="97" y="71"/>
                    </a:lnTo>
                    <a:lnTo>
                      <a:pt x="80" y="61"/>
                    </a:lnTo>
                    <a:lnTo>
                      <a:pt x="62" y="61"/>
                    </a:lnTo>
                    <a:lnTo>
                      <a:pt x="45" y="61"/>
                    </a:lnTo>
                    <a:lnTo>
                      <a:pt x="27" y="53"/>
                    </a:lnTo>
                    <a:lnTo>
                      <a:pt x="18" y="53"/>
                    </a:lnTo>
                    <a:lnTo>
                      <a:pt x="0" y="53"/>
                    </a:lnTo>
                    <a:lnTo>
                      <a:pt x="45" y="88"/>
                    </a:lnTo>
                    <a:lnTo>
                      <a:pt x="212" y="71"/>
                    </a:lnTo>
                    <a:close/>
                  </a:path>
                </a:pathLst>
              </a:custGeom>
              <a:solidFill>
                <a:srgbClr val="E6A1AB"/>
              </a:solidFill>
              <a:ln w="9525">
                <a:noFill/>
                <a:round/>
                <a:headEnd/>
                <a:tailEnd/>
              </a:ln>
            </p:spPr>
            <p:txBody>
              <a:bodyPr>
                <a:prstTxWarp prst="textNoShape">
                  <a:avLst/>
                </a:prstTxWarp>
              </a:bodyPr>
              <a:lstStyle/>
              <a:p>
                <a:endParaRPr lang="en-US"/>
              </a:p>
            </p:txBody>
          </p:sp>
          <p:sp>
            <p:nvSpPr>
              <p:cNvPr id="55471" name="Freeform 689"/>
              <p:cNvSpPr>
                <a:spLocks noChangeAspect="1"/>
              </p:cNvSpPr>
              <p:nvPr/>
            </p:nvSpPr>
            <p:spPr bwMode="auto">
              <a:xfrm>
                <a:off x="4259" y="3227"/>
                <a:ext cx="49" cy="86"/>
              </a:xfrm>
              <a:custGeom>
                <a:avLst/>
                <a:gdLst>
                  <a:gd name="T0" fmla="*/ 0 w 485"/>
                  <a:gd name="T1" fmla="*/ 854 h 854"/>
                  <a:gd name="T2" fmla="*/ 44 w 485"/>
                  <a:gd name="T3" fmla="*/ 757 h 854"/>
                  <a:gd name="T4" fmla="*/ 88 w 485"/>
                  <a:gd name="T5" fmla="*/ 660 h 854"/>
                  <a:gd name="T6" fmla="*/ 132 w 485"/>
                  <a:gd name="T7" fmla="*/ 563 h 854"/>
                  <a:gd name="T8" fmla="*/ 176 w 485"/>
                  <a:gd name="T9" fmla="*/ 466 h 854"/>
                  <a:gd name="T10" fmla="*/ 229 w 485"/>
                  <a:gd name="T11" fmla="*/ 370 h 854"/>
                  <a:gd name="T12" fmla="*/ 282 w 485"/>
                  <a:gd name="T13" fmla="*/ 273 h 854"/>
                  <a:gd name="T14" fmla="*/ 344 w 485"/>
                  <a:gd name="T15" fmla="*/ 185 h 854"/>
                  <a:gd name="T16" fmla="*/ 397 w 485"/>
                  <a:gd name="T17" fmla="*/ 97 h 854"/>
                  <a:gd name="T18" fmla="*/ 441 w 485"/>
                  <a:gd name="T19" fmla="*/ 71 h 854"/>
                  <a:gd name="T20" fmla="*/ 441 w 485"/>
                  <a:gd name="T21" fmla="*/ 61 h 854"/>
                  <a:gd name="T22" fmla="*/ 441 w 485"/>
                  <a:gd name="T23" fmla="*/ 53 h 854"/>
                  <a:gd name="T24" fmla="*/ 450 w 485"/>
                  <a:gd name="T25" fmla="*/ 43 h 854"/>
                  <a:gd name="T26" fmla="*/ 458 w 485"/>
                  <a:gd name="T27" fmla="*/ 35 h 854"/>
                  <a:gd name="T28" fmla="*/ 468 w 485"/>
                  <a:gd name="T29" fmla="*/ 26 h 854"/>
                  <a:gd name="T30" fmla="*/ 476 w 485"/>
                  <a:gd name="T31" fmla="*/ 17 h 854"/>
                  <a:gd name="T32" fmla="*/ 476 w 485"/>
                  <a:gd name="T33" fmla="*/ 8 h 854"/>
                  <a:gd name="T34" fmla="*/ 485 w 485"/>
                  <a:gd name="T35" fmla="*/ 0 h 854"/>
                  <a:gd name="T36" fmla="*/ 458 w 485"/>
                  <a:gd name="T37" fmla="*/ 8 h 854"/>
                  <a:gd name="T38" fmla="*/ 282 w 485"/>
                  <a:gd name="T39" fmla="*/ 229 h 854"/>
                  <a:gd name="T40" fmla="*/ 97 w 485"/>
                  <a:gd name="T41" fmla="*/ 555 h 854"/>
                  <a:gd name="T42" fmla="*/ 0 w 485"/>
                  <a:gd name="T43" fmla="*/ 854 h 85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485"/>
                  <a:gd name="T67" fmla="*/ 0 h 854"/>
                  <a:gd name="T68" fmla="*/ 485 w 485"/>
                  <a:gd name="T69" fmla="*/ 854 h 854"/>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485" h="854">
                    <a:moveTo>
                      <a:pt x="0" y="854"/>
                    </a:moveTo>
                    <a:lnTo>
                      <a:pt x="44" y="757"/>
                    </a:lnTo>
                    <a:lnTo>
                      <a:pt x="88" y="660"/>
                    </a:lnTo>
                    <a:lnTo>
                      <a:pt x="132" y="563"/>
                    </a:lnTo>
                    <a:lnTo>
                      <a:pt x="176" y="466"/>
                    </a:lnTo>
                    <a:lnTo>
                      <a:pt x="229" y="370"/>
                    </a:lnTo>
                    <a:lnTo>
                      <a:pt x="282" y="273"/>
                    </a:lnTo>
                    <a:lnTo>
                      <a:pt x="344" y="185"/>
                    </a:lnTo>
                    <a:lnTo>
                      <a:pt x="397" y="97"/>
                    </a:lnTo>
                    <a:lnTo>
                      <a:pt x="441" y="71"/>
                    </a:lnTo>
                    <a:lnTo>
                      <a:pt x="441" y="61"/>
                    </a:lnTo>
                    <a:lnTo>
                      <a:pt x="441" y="53"/>
                    </a:lnTo>
                    <a:lnTo>
                      <a:pt x="450" y="43"/>
                    </a:lnTo>
                    <a:lnTo>
                      <a:pt x="458" y="35"/>
                    </a:lnTo>
                    <a:lnTo>
                      <a:pt x="468" y="26"/>
                    </a:lnTo>
                    <a:lnTo>
                      <a:pt x="476" y="17"/>
                    </a:lnTo>
                    <a:lnTo>
                      <a:pt x="476" y="8"/>
                    </a:lnTo>
                    <a:lnTo>
                      <a:pt x="485" y="0"/>
                    </a:lnTo>
                    <a:lnTo>
                      <a:pt x="458" y="8"/>
                    </a:lnTo>
                    <a:lnTo>
                      <a:pt x="282" y="229"/>
                    </a:lnTo>
                    <a:lnTo>
                      <a:pt x="97" y="555"/>
                    </a:lnTo>
                    <a:lnTo>
                      <a:pt x="0" y="854"/>
                    </a:lnTo>
                    <a:close/>
                  </a:path>
                </a:pathLst>
              </a:custGeom>
              <a:solidFill>
                <a:srgbClr val="727280"/>
              </a:solidFill>
              <a:ln w="9525">
                <a:noFill/>
                <a:round/>
                <a:headEnd/>
                <a:tailEnd/>
              </a:ln>
            </p:spPr>
            <p:txBody>
              <a:bodyPr>
                <a:prstTxWarp prst="textNoShape">
                  <a:avLst/>
                </a:prstTxWarp>
              </a:bodyPr>
              <a:lstStyle/>
              <a:p>
                <a:endParaRPr lang="en-US"/>
              </a:p>
            </p:txBody>
          </p:sp>
          <p:sp>
            <p:nvSpPr>
              <p:cNvPr id="55472" name="Freeform 690"/>
              <p:cNvSpPr>
                <a:spLocks noChangeAspect="1"/>
              </p:cNvSpPr>
              <p:nvPr/>
            </p:nvSpPr>
            <p:spPr bwMode="auto">
              <a:xfrm>
                <a:off x="4234" y="3339"/>
                <a:ext cx="15" cy="35"/>
              </a:xfrm>
              <a:custGeom>
                <a:avLst/>
                <a:gdLst>
                  <a:gd name="T0" fmla="*/ 0 w 150"/>
                  <a:gd name="T1" fmla="*/ 352 h 352"/>
                  <a:gd name="T2" fmla="*/ 17 w 150"/>
                  <a:gd name="T3" fmla="*/ 309 h 352"/>
                  <a:gd name="T4" fmla="*/ 35 w 150"/>
                  <a:gd name="T5" fmla="*/ 264 h 352"/>
                  <a:gd name="T6" fmla="*/ 61 w 150"/>
                  <a:gd name="T7" fmla="*/ 220 h 352"/>
                  <a:gd name="T8" fmla="*/ 79 w 150"/>
                  <a:gd name="T9" fmla="*/ 176 h 352"/>
                  <a:gd name="T10" fmla="*/ 97 w 150"/>
                  <a:gd name="T11" fmla="*/ 133 h 352"/>
                  <a:gd name="T12" fmla="*/ 114 w 150"/>
                  <a:gd name="T13" fmla="*/ 88 h 352"/>
                  <a:gd name="T14" fmla="*/ 132 w 150"/>
                  <a:gd name="T15" fmla="*/ 44 h 352"/>
                  <a:gd name="T16" fmla="*/ 150 w 150"/>
                  <a:gd name="T17" fmla="*/ 0 h 352"/>
                  <a:gd name="T18" fmla="*/ 105 w 150"/>
                  <a:gd name="T19" fmla="*/ 44 h 352"/>
                  <a:gd name="T20" fmla="*/ 52 w 150"/>
                  <a:gd name="T21" fmla="*/ 185 h 352"/>
                  <a:gd name="T22" fmla="*/ 0 w 150"/>
                  <a:gd name="T23" fmla="*/ 352 h 35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50"/>
                  <a:gd name="T37" fmla="*/ 0 h 352"/>
                  <a:gd name="T38" fmla="*/ 150 w 150"/>
                  <a:gd name="T39" fmla="*/ 352 h 35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50" h="352">
                    <a:moveTo>
                      <a:pt x="0" y="352"/>
                    </a:moveTo>
                    <a:lnTo>
                      <a:pt x="17" y="309"/>
                    </a:lnTo>
                    <a:lnTo>
                      <a:pt x="35" y="264"/>
                    </a:lnTo>
                    <a:lnTo>
                      <a:pt x="61" y="220"/>
                    </a:lnTo>
                    <a:lnTo>
                      <a:pt x="79" y="176"/>
                    </a:lnTo>
                    <a:lnTo>
                      <a:pt x="97" y="133"/>
                    </a:lnTo>
                    <a:lnTo>
                      <a:pt x="114" y="88"/>
                    </a:lnTo>
                    <a:lnTo>
                      <a:pt x="132" y="44"/>
                    </a:lnTo>
                    <a:lnTo>
                      <a:pt x="150" y="0"/>
                    </a:lnTo>
                    <a:lnTo>
                      <a:pt x="105" y="44"/>
                    </a:lnTo>
                    <a:lnTo>
                      <a:pt x="52" y="185"/>
                    </a:lnTo>
                    <a:lnTo>
                      <a:pt x="0" y="352"/>
                    </a:lnTo>
                    <a:close/>
                  </a:path>
                </a:pathLst>
              </a:custGeom>
              <a:solidFill>
                <a:srgbClr val="727280"/>
              </a:solidFill>
              <a:ln w="9525">
                <a:noFill/>
                <a:round/>
                <a:headEnd/>
                <a:tailEnd/>
              </a:ln>
            </p:spPr>
            <p:txBody>
              <a:bodyPr>
                <a:prstTxWarp prst="textNoShape">
                  <a:avLst/>
                </a:prstTxWarp>
              </a:bodyPr>
              <a:lstStyle/>
              <a:p>
                <a:endParaRPr lang="en-US"/>
              </a:p>
            </p:txBody>
          </p:sp>
          <p:sp>
            <p:nvSpPr>
              <p:cNvPr id="55473" name="Freeform 691"/>
              <p:cNvSpPr>
                <a:spLocks noChangeAspect="1"/>
              </p:cNvSpPr>
              <p:nvPr/>
            </p:nvSpPr>
            <p:spPr bwMode="auto">
              <a:xfrm>
                <a:off x="4217" y="3406"/>
                <a:ext cx="3" cy="4"/>
              </a:xfrm>
              <a:custGeom>
                <a:avLst/>
                <a:gdLst>
                  <a:gd name="T0" fmla="*/ 0 w 26"/>
                  <a:gd name="T1" fmla="*/ 35 h 35"/>
                  <a:gd name="T2" fmla="*/ 8 w 26"/>
                  <a:gd name="T3" fmla="*/ 35 h 35"/>
                  <a:gd name="T4" fmla="*/ 8 w 26"/>
                  <a:gd name="T5" fmla="*/ 26 h 35"/>
                  <a:gd name="T6" fmla="*/ 18 w 26"/>
                  <a:gd name="T7" fmla="*/ 17 h 35"/>
                  <a:gd name="T8" fmla="*/ 18 w 26"/>
                  <a:gd name="T9" fmla="*/ 9 h 35"/>
                  <a:gd name="T10" fmla="*/ 26 w 26"/>
                  <a:gd name="T11" fmla="*/ 0 h 35"/>
                  <a:gd name="T12" fmla="*/ 0 w 26"/>
                  <a:gd name="T13" fmla="*/ 35 h 35"/>
                  <a:gd name="T14" fmla="*/ 0 60000 65536"/>
                  <a:gd name="T15" fmla="*/ 0 60000 65536"/>
                  <a:gd name="T16" fmla="*/ 0 60000 65536"/>
                  <a:gd name="T17" fmla="*/ 0 60000 65536"/>
                  <a:gd name="T18" fmla="*/ 0 60000 65536"/>
                  <a:gd name="T19" fmla="*/ 0 60000 65536"/>
                  <a:gd name="T20" fmla="*/ 0 60000 65536"/>
                  <a:gd name="T21" fmla="*/ 0 w 26"/>
                  <a:gd name="T22" fmla="*/ 0 h 35"/>
                  <a:gd name="T23" fmla="*/ 26 w 26"/>
                  <a:gd name="T24" fmla="*/ 35 h 3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6" h="35">
                    <a:moveTo>
                      <a:pt x="0" y="35"/>
                    </a:moveTo>
                    <a:lnTo>
                      <a:pt x="8" y="35"/>
                    </a:lnTo>
                    <a:lnTo>
                      <a:pt x="8" y="26"/>
                    </a:lnTo>
                    <a:lnTo>
                      <a:pt x="18" y="17"/>
                    </a:lnTo>
                    <a:lnTo>
                      <a:pt x="18" y="9"/>
                    </a:lnTo>
                    <a:lnTo>
                      <a:pt x="26" y="0"/>
                    </a:lnTo>
                    <a:lnTo>
                      <a:pt x="0" y="35"/>
                    </a:lnTo>
                    <a:close/>
                  </a:path>
                </a:pathLst>
              </a:custGeom>
              <a:solidFill>
                <a:srgbClr val="727280"/>
              </a:solidFill>
              <a:ln w="9525">
                <a:noFill/>
                <a:round/>
                <a:headEnd/>
                <a:tailEnd/>
              </a:ln>
            </p:spPr>
            <p:txBody>
              <a:bodyPr>
                <a:prstTxWarp prst="textNoShape">
                  <a:avLst/>
                </a:prstTxWarp>
              </a:bodyPr>
              <a:lstStyle/>
              <a:p>
                <a:endParaRPr lang="en-US"/>
              </a:p>
            </p:txBody>
          </p:sp>
          <p:sp>
            <p:nvSpPr>
              <p:cNvPr id="55474" name="Freeform 692"/>
              <p:cNvSpPr>
                <a:spLocks noChangeAspect="1"/>
              </p:cNvSpPr>
              <p:nvPr/>
            </p:nvSpPr>
            <p:spPr bwMode="auto">
              <a:xfrm>
                <a:off x="4084" y="2880"/>
                <a:ext cx="567" cy="533"/>
              </a:xfrm>
              <a:custGeom>
                <a:avLst/>
                <a:gdLst>
                  <a:gd name="T0" fmla="*/ 450 w 5669"/>
                  <a:gd name="T1" fmla="*/ 1684 h 5323"/>
                  <a:gd name="T2" fmla="*/ 758 w 5669"/>
                  <a:gd name="T3" fmla="*/ 1198 h 5323"/>
                  <a:gd name="T4" fmla="*/ 758 w 5669"/>
                  <a:gd name="T5" fmla="*/ 1463 h 5323"/>
                  <a:gd name="T6" fmla="*/ 784 w 5669"/>
                  <a:gd name="T7" fmla="*/ 1692 h 5323"/>
                  <a:gd name="T8" fmla="*/ 697 w 5669"/>
                  <a:gd name="T9" fmla="*/ 2160 h 5323"/>
                  <a:gd name="T10" fmla="*/ 766 w 5669"/>
                  <a:gd name="T11" fmla="*/ 2468 h 5323"/>
                  <a:gd name="T12" fmla="*/ 899 w 5669"/>
                  <a:gd name="T13" fmla="*/ 2565 h 5323"/>
                  <a:gd name="T14" fmla="*/ 846 w 5669"/>
                  <a:gd name="T15" fmla="*/ 2680 h 5323"/>
                  <a:gd name="T16" fmla="*/ 908 w 5669"/>
                  <a:gd name="T17" fmla="*/ 2821 h 5323"/>
                  <a:gd name="T18" fmla="*/ 1128 w 5669"/>
                  <a:gd name="T19" fmla="*/ 2961 h 5323"/>
                  <a:gd name="T20" fmla="*/ 1252 w 5669"/>
                  <a:gd name="T21" fmla="*/ 3164 h 5323"/>
                  <a:gd name="T22" fmla="*/ 1357 w 5669"/>
                  <a:gd name="T23" fmla="*/ 3384 h 5323"/>
                  <a:gd name="T24" fmla="*/ 1066 w 5669"/>
                  <a:gd name="T25" fmla="*/ 3455 h 5323"/>
                  <a:gd name="T26" fmla="*/ 1216 w 5669"/>
                  <a:gd name="T27" fmla="*/ 3693 h 5323"/>
                  <a:gd name="T28" fmla="*/ 1384 w 5669"/>
                  <a:gd name="T29" fmla="*/ 3817 h 5323"/>
                  <a:gd name="T30" fmla="*/ 1507 w 5669"/>
                  <a:gd name="T31" fmla="*/ 3949 h 5323"/>
                  <a:gd name="T32" fmla="*/ 1260 w 5669"/>
                  <a:gd name="T33" fmla="*/ 4160 h 5323"/>
                  <a:gd name="T34" fmla="*/ 1146 w 5669"/>
                  <a:gd name="T35" fmla="*/ 4063 h 5323"/>
                  <a:gd name="T36" fmla="*/ 1040 w 5669"/>
                  <a:gd name="T37" fmla="*/ 4081 h 5323"/>
                  <a:gd name="T38" fmla="*/ 960 w 5669"/>
                  <a:gd name="T39" fmla="*/ 4089 h 5323"/>
                  <a:gd name="T40" fmla="*/ 802 w 5669"/>
                  <a:gd name="T41" fmla="*/ 4072 h 5323"/>
                  <a:gd name="T42" fmla="*/ 802 w 5669"/>
                  <a:gd name="T43" fmla="*/ 4125 h 5323"/>
                  <a:gd name="T44" fmla="*/ 863 w 5669"/>
                  <a:gd name="T45" fmla="*/ 4433 h 5323"/>
                  <a:gd name="T46" fmla="*/ 713 w 5669"/>
                  <a:gd name="T47" fmla="*/ 4813 h 5323"/>
                  <a:gd name="T48" fmla="*/ 450 w 5669"/>
                  <a:gd name="T49" fmla="*/ 4803 h 5323"/>
                  <a:gd name="T50" fmla="*/ 476 w 5669"/>
                  <a:gd name="T51" fmla="*/ 5112 h 5323"/>
                  <a:gd name="T52" fmla="*/ 1242 w 5669"/>
                  <a:gd name="T53" fmla="*/ 5297 h 5323"/>
                  <a:gd name="T54" fmla="*/ 2388 w 5669"/>
                  <a:gd name="T55" fmla="*/ 3182 h 5323"/>
                  <a:gd name="T56" fmla="*/ 4584 w 5669"/>
                  <a:gd name="T57" fmla="*/ 1957 h 5323"/>
                  <a:gd name="T58" fmla="*/ 4796 w 5669"/>
                  <a:gd name="T59" fmla="*/ 1949 h 5323"/>
                  <a:gd name="T60" fmla="*/ 4134 w 5669"/>
                  <a:gd name="T61" fmla="*/ 1781 h 5323"/>
                  <a:gd name="T62" fmla="*/ 4134 w 5669"/>
                  <a:gd name="T63" fmla="*/ 1613 h 5323"/>
                  <a:gd name="T64" fmla="*/ 4266 w 5669"/>
                  <a:gd name="T65" fmla="*/ 1481 h 5323"/>
                  <a:gd name="T66" fmla="*/ 4434 w 5669"/>
                  <a:gd name="T67" fmla="*/ 1296 h 5323"/>
                  <a:gd name="T68" fmla="*/ 4575 w 5669"/>
                  <a:gd name="T69" fmla="*/ 1119 h 5323"/>
                  <a:gd name="T70" fmla="*/ 4839 w 5669"/>
                  <a:gd name="T71" fmla="*/ 996 h 5323"/>
                  <a:gd name="T72" fmla="*/ 4989 w 5669"/>
                  <a:gd name="T73" fmla="*/ 943 h 5323"/>
                  <a:gd name="T74" fmla="*/ 5254 w 5669"/>
                  <a:gd name="T75" fmla="*/ 846 h 5323"/>
                  <a:gd name="T76" fmla="*/ 5430 w 5669"/>
                  <a:gd name="T77" fmla="*/ 785 h 5323"/>
                  <a:gd name="T78" fmla="*/ 4778 w 5669"/>
                  <a:gd name="T79" fmla="*/ 917 h 5323"/>
                  <a:gd name="T80" fmla="*/ 4231 w 5669"/>
                  <a:gd name="T81" fmla="*/ 917 h 5323"/>
                  <a:gd name="T82" fmla="*/ 3702 w 5669"/>
                  <a:gd name="T83" fmla="*/ 1111 h 5323"/>
                  <a:gd name="T84" fmla="*/ 3279 w 5669"/>
                  <a:gd name="T85" fmla="*/ 1340 h 5323"/>
                  <a:gd name="T86" fmla="*/ 2812 w 5669"/>
                  <a:gd name="T87" fmla="*/ 1648 h 5323"/>
                  <a:gd name="T88" fmla="*/ 2759 w 5669"/>
                  <a:gd name="T89" fmla="*/ 1508 h 5323"/>
                  <a:gd name="T90" fmla="*/ 2927 w 5669"/>
                  <a:gd name="T91" fmla="*/ 1445 h 5323"/>
                  <a:gd name="T92" fmla="*/ 3111 w 5669"/>
                  <a:gd name="T93" fmla="*/ 1172 h 5323"/>
                  <a:gd name="T94" fmla="*/ 3244 w 5669"/>
                  <a:gd name="T95" fmla="*/ 1022 h 5323"/>
                  <a:gd name="T96" fmla="*/ 3314 w 5669"/>
                  <a:gd name="T97" fmla="*/ 899 h 5323"/>
                  <a:gd name="T98" fmla="*/ 3464 w 5669"/>
                  <a:gd name="T99" fmla="*/ 803 h 5323"/>
                  <a:gd name="T100" fmla="*/ 3597 w 5669"/>
                  <a:gd name="T101" fmla="*/ 714 h 5323"/>
                  <a:gd name="T102" fmla="*/ 3834 w 5669"/>
                  <a:gd name="T103" fmla="*/ 494 h 5323"/>
                  <a:gd name="T104" fmla="*/ 4037 w 5669"/>
                  <a:gd name="T105" fmla="*/ 0 h 5323"/>
                  <a:gd name="T106" fmla="*/ 3235 w 5669"/>
                  <a:gd name="T107" fmla="*/ 626 h 5323"/>
                  <a:gd name="T108" fmla="*/ 2838 w 5669"/>
                  <a:gd name="T109" fmla="*/ 732 h 5323"/>
                  <a:gd name="T110" fmla="*/ 1525 w 5669"/>
                  <a:gd name="T111" fmla="*/ 732 h 5323"/>
                  <a:gd name="T112" fmla="*/ 626 w 5669"/>
                  <a:gd name="T113" fmla="*/ 599 h 5323"/>
                  <a:gd name="T114" fmla="*/ 203 w 5669"/>
                  <a:gd name="T115" fmla="*/ 961 h 5323"/>
                  <a:gd name="T116" fmla="*/ 71 w 5669"/>
                  <a:gd name="T117" fmla="*/ 2151 h 5323"/>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5669"/>
                  <a:gd name="T178" fmla="*/ 0 h 5323"/>
                  <a:gd name="T179" fmla="*/ 5669 w 5669"/>
                  <a:gd name="T180" fmla="*/ 5323 h 5323"/>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5669" h="5323">
                    <a:moveTo>
                      <a:pt x="440" y="2794"/>
                    </a:moveTo>
                    <a:lnTo>
                      <a:pt x="432" y="2714"/>
                    </a:lnTo>
                    <a:lnTo>
                      <a:pt x="423" y="2617"/>
                    </a:lnTo>
                    <a:lnTo>
                      <a:pt x="405" y="2512"/>
                    </a:lnTo>
                    <a:lnTo>
                      <a:pt x="387" y="2406"/>
                    </a:lnTo>
                    <a:lnTo>
                      <a:pt x="379" y="2291"/>
                    </a:lnTo>
                    <a:lnTo>
                      <a:pt x="370" y="2186"/>
                    </a:lnTo>
                    <a:lnTo>
                      <a:pt x="361" y="2080"/>
                    </a:lnTo>
                    <a:lnTo>
                      <a:pt x="370" y="1975"/>
                    </a:lnTo>
                    <a:lnTo>
                      <a:pt x="370" y="1860"/>
                    </a:lnTo>
                    <a:lnTo>
                      <a:pt x="476" y="1702"/>
                    </a:lnTo>
                    <a:lnTo>
                      <a:pt x="450" y="1684"/>
                    </a:lnTo>
                    <a:lnTo>
                      <a:pt x="450" y="1560"/>
                    </a:lnTo>
                    <a:lnTo>
                      <a:pt x="494" y="1384"/>
                    </a:lnTo>
                    <a:lnTo>
                      <a:pt x="784" y="1032"/>
                    </a:lnTo>
                    <a:lnTo>
                      <a:pt x="811" y="1022"/>
                    </a:lnTo>
                    <a:lnTo>
                      <a:pt x="837" y="1049"/>
                    </a:lnTo>
                    <a:lnTo>
                      <a:pt x="749" y="1190"/>
                    </a:lnTo>
                    <a:lnTo>
                      <a:pt x="740" y="1190"/>
                    </a:lnTo>
                    <a:lnTo>
                      <a:pt x="705" y="1225"/>
                    </a:lnTo>
                    <a:lnTo>
                      <a:pt x="713" y="1216"/>
                    </a:lnTo>
                    <a:lnTo>
                      <a:pt x="731" y="1208"/>
                    </a:lnTo>
                    <a:lnTo>
                      <a:pt x="740" y="1208"/>
                    </a:lnTo>
                    <a:lnTo>
                      <a:pt x="758" y="1198"/>
                    </a:lnTo>
                    <a:lnTo>
                      <a:pt x="766" y="1198"/>
                    </a:lnTo>
                    <a:lnTo>
                      <a:pt x="784" y="1190"/>
                    </a:lnTo>
                    <a:lnTo>
                      <a:pt x="802" y="1190"/>
                    </a:lnTo>
                    <a:lnTo>
                      <a:pt x="820" y="1190"/>
                    </a:lnTo>
                    <a:lnTo>
                      <a:pt x="820" y="1225"/>
                    </a:lnTo>
                    <a:lnTo>
                      <a:pt x="811" y="1261"/>
                    </a:lnTo>
                    <a:lnTo>
                      <a:pt x="802" y="1287"/>
                    </a:lnTo>
                    <a:lnTo>
                      <a:pt x="794" y="1322"/>
                    </a:lnTo>
                    <a:lnTo>
                      <a:pt x="784" y="1358"/>
                    </a:lnTo>
                    <a:lnTo>
                      <a:pt x="776" y="1393"/>
                    </a:lnTo>
                    <a:lnTo>
                      <a:pt x="766" y="1428"/>
                    </a:lnTo>
                    <a:lnTo>
                      <a:pt x="758" y="1463"/>
                    </a:lnTo>
                    <a:lnTo>
                      <a:pt x="766" y="1463"/>
                    </a:lnTo>
                    <a:lnTo>
                      <a:pt x="776" y="1472"/>
                    </a:lnTo>
                    <a:lnTo>
                      <a:pt x="794" y="1472"/>
                    </a:lnTo>
                    <a:lnTo>
                      <a:pt x="811" y="1481"/>
                    </a:lnTo>
                    <a:lnTo>
                      <a:pt x="829" y="1490"/>
                    </a:lnTo>
                    <a:lnTo>
                      <a:pt x="837" y="1498"/>
                    </a:lnTo>
                    <a:lnTo>
                      <a:pt x="855" y="1498"/>
                    </a:lnTo>
                    <a:lnTo>
                      <a:pt x="863" y="1508"/>
                    </a:lnTo>
                    <a:lnTo>
                      <a:pt x="855" y="1542"/>
                    </a:lnTo>
                    <a:lnTo>
                      <a:pt x="837" y="1587"/>
                    </a:lnTo>
                    <a:lnTo>
                      <a:pt x="811" y="1639"/>
                    </a:lnTo>
                    <a:lnTo>
                      <a:pt x="784" y="1692"/>
                    </a:lnTo>
                    <a:lnTo>
                      <a:pt x="758" y="1736"/>
                    </a:lnTo>
                    <a:lnTo>
                      <a:pt x="740" y="1781"/>
                    </a:lnTo>
                    <a:lnTo>
                      <a:pt x="723" y="1825"/>
                    </a:lnTo>
                    <a:lnTo>
                      <a:pt x="713" y="1860"/>
                    </a:lnTo>
                    <a:lnTo>
                      <a:pt x="776" y="1860"/>
                    </a:lnTo>
                    <a:lnTo>
                      <a:pt x="766" y="1895"/>
                    </a:lnTo>
                    <a:lnTo>
                      <a:pt x="758" y="1931"/>
                    </a:lnTo>
                    <a:lnTo>
                      <a:pt x="740" y="1975"/>
                    </a:lnTo>
                    <a:lnTo>
                      <a:pt x="731" y="2028"/>
                    </a:lnTo>
                    <a:lnTo>
                      <a:pt x="713" y="2071"/>
                    </a:lnTo>
                    <a:lnTo>
                      <a:pt x="705" y="2115"/>
                    </a:lnTo>
                    <a:lnTo>
                      <a:pt x="697" y="2160"/>
                    </a:lnTo>
                    <a:lnTo>
                      <a:pt x="697" y="2194"/>
                    </a:lnTo>
                    <a:lnTo>
                      <a:pt x="820" y="2194"/>
                    </a:lnTo>
                    <a:lnTo>
                      <a:pt x="820" y="2230"/>
                    </a:lnTo>
                    <a:lnTo>
                      <a:pt x="802" y="2265"/>
                    </a:lnTo>
                    <a:lnTo>
                      <a:pt x="794" y="2301"/>
                    </a:lnTo>
                    <a:lnTo>
                      <a:pt x="776" y="2336"/>
                    </a:lnTo>
                    <a:lnTo>
                      <a:pt x="758" y="2372"/>
                    </a:lnTo>
                    <a:lnTo>
                      <a:pt x="749" y="2398"/>
                    </a:lnTo>
                    <a:lnTo>
                      <a:pt x="740" y="2433"/>
                    </a:lnTo>
                    <a:lnTo>
                      <a:pt x="731" y="2459"/>
                    </a:lnTo>
                    <a:lnTo>
                      <a:pt x="749" y="2459"/>
                    </a:lnTo>
                    <a:lnTo>
                      <a:pt x="766" y="2468"/>
                    </a:lnTo>
                    <a:lnTo>
                      <a:pt x="794" y="2468"/>
                    </a:lnTo>
                    <a:lnTo>
                      <a:pt x="811" y="2468"/>
                    </a:lnTo>
                    <a:lnTo>
                      <a:pt x="829" y="2477"/>
                    </a:lnTo>
                    <a:lnTo>
                      <a:pt x="846" y="2477"/>
                    </a:lnTo>
                    <a:lnTo>
                      <a:pt x="863" y="2485"/>
                    </a:lnTo>
                    <a:lnTo>
                      <a:pt x="881" y="2485"/>
                    </a:lnTo>
                    <a:lnTo>
                      <a:pt x="881" y="2494"/>
                    </a:lnTo>
                    <a:lnTo>
                      <a:pt x="881" y="2503"/>
                    </a:lnTo>
                    <a:lnTo>
                      <a:pt x="890" y="2520"/>
                    </a:lnTo>
                    <a:lnTo>
                      <a:pt x="890" y="2538"/>
                    </a:lnTo>
                    <a:lnTo>
                      <a:pt x="899" y="2548"/>
                    </a:lnTo>
                    <a:lnTo>
                      <a:pt x="899" y="2565"/>
                    </a:lnTo>
                    <a:lnTo>
                      <a:pt x="899" y="2574"/>
                    </a:lnTo>
                    <a:lnTo>
                      <a:pt x="899" y="2583"/>
                    </a:lnTo>
                    <a:lnTo>
                      <a:pt x="890" y="2600"/>
                    </a:lnTo>
                    <a:lnTo>
                      <a:pt x="881" y="2609"/>
                    </a:lnTo>
                    <a:lnTo>
                      <a:pt x="873" y="2617"/>
                    </a:lnTo>
                    <a:lnTo>
                      <a:pt x="863" y="2635"/>
                    </a:lnTo>
                    <a:lnTo>
                      <a:pt x="846" y="2653"/>
                    </a:lnTo>
                    <a:lnTo>
                      <a:pt x="837" y="2662"/>
                    </a:lnTo>
                    <a:lnTo>
                      <a:pt x="829" y="2671"/>
                    </a:lnTo>
                    <a:lnTo>
                      <a:pt x="820" y="2671"/>
                    </a:lnTo>
                    <a:lnTo>
                      <a:pt x="837" y="2671"/>
                    </a:lnTo>
                    <a:lnTo>
                      <a:pt x="846" y="2680"/>
                    </a:lnTo>
                    <a:lnTo>
                      <a:pt x="863" y="2688"/>
                    </a:lnTo>
                    <a:lnTo>
                      <a:pt x="881" y="2698"/>
                    </a:lnTo>
                    <a:lnTo>
                      <a:pt x="899" y="2714"/>
                    </a:lnTo>
                    <a:lnTo>
                      <a:pt x="916" y="2724"/>
                    </a:lnTo>
                    <a:lnTo>
                      <a:pt x="926" y="2732"/>
                    </a:lnTo>
                    <a:lnTo>
                      <a:pt x="944" y="2732"/>
                    </a:lnTo>
                    <a:lnTo>
                      <a:pt x="960" y="2777"/>
                    </a:lnTo>
                    <a:lnTo>
                      <a:pt x="952" y="2785"/>
                    </a:lnTo>
                    <a:lnTo>
                      <a:pt x="944" y="2794"/>
                    </a:lnTo>
                    <a:lnTo>
                      <a:pt x="934" y="2803"/>
                    </a:lnTo>
                    <a:lnTo>
                      <a:pt x="926" y="2811"/>
                    </a:lnTo>
                    <a:lnTo>
                      <a:pt x="908" y="2821"/>
                    </a:lnTo>
                    <a:lnTo>
                      <a:pt x="899" y="2829"/>
                    </a:lnTo>
                    <a:lnTo>
                      <a:pt x="890" y="2838"/>
                    </a:lnTo>
                    <a:lnTo>
                      <a:pt x="881" y="2838"/>
                    </a:lnTo>
                    <a:lnTo>
                      <a:pt x="1066" y="2838"/>
                    </a:lnTo>
                    <a:lnTo>
                      <a:pt x="1075" y="2847"/>
                    </a:lnTo>
                    <a:lnTo>
                      <a:pt x="1075" y="2856"/>
                    </a:lnTo>
                    <a:lnTo>
                      <a:pt x="1092" y="2874"/>
                    </a:lnTo>
                    <a:lnTo>
                      <a:pt x="1102" y="2891"/>
                    </a:lnTo>
                    <a:lnTo>
                      <a:pt x="1110" y="2909"/>
                    </a:lnTo>
                    <a:lnTo>
                      <a:pt x="1120" y="2926"/>
                    </a:lnTo>
                    <a:lnTo>
                      <a:pt x="1128" y="2943"/>
                    </a:lnTo>
                    <a:lnTo>
                      <a:pt x="1128" y="2961"/>
                    </a:lnTo>
                    <a:lnTo>
                      <a:pt x="1189" y="2961"/>
                    </a:lnTo>
                    <a:lnTo>
                      <a:pt x="1207" y="2979"/>
                    </a:lnTo>
                    <a:lnTo>
                      <a:pt x="1225" y="2997"/>
                    </a:lnTo>
                    <a:lnTo>
                      <a:pt x="1242" y="3023"/>
                    </a:lnTo>
                    <a:lnTo>
                      <a:pt x="1252" y="3050"/>
                    </a:lnTo>
                    <a:lnTo>
                      <a:pt x="1260" y="3076"/>
                    </a:lnTo>
                    <a:lnTo>
                      <a:pt x="1270" y="3103"/>
                    </a:lnTo>
                    <a:lnTo>
                      <a:pt x="1278" y="3129"/>
                    </a:lnTo>
                    <a:lnTo>
                      <a:pt x="1278" y="3147"/>
                    </a:lnTo>
                    <a:lnTo>
                      <a:pt x="1270" y="3147"/>
                    </a:lnTo>
                    <a:lnTo>
                      <a:pt x="1260" y="3155"/>
                    </a:lnTo>
                    <a:lnTo>
                      <a:pt x="1252" y="3164"/>
                    </a:lnTo>
                    <a:lnTo>
                      <a:pt x="1234" y="3173"/>
                    </a:lnTo>
                    <a:lnTo>
                      <a:pt x="1225" y="3182"/>
                    </a:lnTo>
                    <a:lnTo>
                      <a:pt x="1216" y="3182"/>
                    </a:lnTo>
                    <a:lnTo>
                      <a:pt x="1199" y="3190"/>
                    </a:lnTo>
                    <a:lnTo>
                      <a:pt x="1189" y="3190"/>
                    </a:lnTo>
                    <a:lnTo>
                      <a:pt x="1216" y="3208"/>
                    </a:lnTo>
                    <a:lnTo>
                      <a:pt x="1234" y="3235"/>
                    </a:lnTo>
                    <a:lnTo>
                      <a:pt x="1270" y="3261"/>
                    </a:lnTo>
                    <a:lnTo>
                      <a:pt x="1296" y="3287"/>
                    </a:lnTo>
                    <a:lnTo>
                      <a:pt x="1322" y="3323"/>
                    </a:lnTo>
                    <a:lnTo>
                      <a:pt x="1339" y="3358"/>
                    </a:lnTo>
                    <a:lnTo>
                      <a:pt x="1357" y="3384"/>
                    </a:lnTo>
                    <a:lnTo>
                      <a:pt x="1357" y="3420"/>
                    </a:lnTo>
                    <a:lnTo>
                      <a:pt x="1349" y="3420"/>
                    </a:lnTo>
                    <a:lnTo>
                      <a:pt x="1322" y="3429"/>
                    </a:lnTo>
                    <a:lnTo>
                      <a:pt x="1287" y="3429"/>
                    </a:lnTo>
                    <a:lnTo>
                      <a:pt x="1252" y="3437"/>
                    </a:lnTo>
                    <a:lnTo>
                      <a:pt x="1216" y="3437"/>
                    </a:lnTo>
                    <a:lnTo>
                      <a:pt x="1181" y="3437"/>
                    </a:lnTo>
                    <a:lnTo>
                      <a:pt x="1163" y="3429"/>
                    </a:lnTo>
                    <a:lnTo>
                      <a:pt x="1155" y="3420"/>
                    </a:lnTo>
                    <a:lnTo>
                      <a:pt x="1066" y="3420"/>
                    </a:lnTo>
                    <a:lnTo>
                      <a:pt x="1066" y="3437"/>
                    </a:lnTo>
                    <a:lnTo>
                      <a:pt x="1066" y="3455"/>
                    </a:lnTo>
                    <a:lnTo>
                      <a:pt x="1066" y="3481"/>
                    </a:lnTo>
                    <a:lnTo>
                      <a:pt x="1066" y="3499"/>
                    </a:lnTo>
                    <a:lnTo>
                      <a:pt x="1066" y="3526"/>
                    </a:lnTo>
                    <a:lnTo>
                      <a:pt x="1058" y="3544"/>
                    </a:lnTo>
                    <a:lnTo>
                      <a:pt x="1049" y="3560"/>
                    </a:lnTo>
                    <a:lnTo>
                      <a:pt x="1049" y="3578"/>
                    </a:lnTo>
                    <a:lnTo>
                      <a:pt x="1058" y="3658"/>
                    </a:lnTo>
                    <a:lnTo>
                      <a:pt x="1058" y="3675"/>
                    </a:lnTo>
                    <a:lnTo>
                      <a:pt x="1092" y="3675"/>
                    </a:lnTo>
                    <a:lnTo>
                      <a:pt x="1137" y="3684"/>
                    </a:lnTo>
                    <a:lnTo>
                      <a:pt x="1173" y="3684"/>
                    </a:lnTo>
                    <a:lnTo>
                      <a:pt x="1216" y="3693"/>
                    </a:lnTo>
                    <a:lnTo>
                      <a:pt x="1252" y="3702"/>
                    </a:lnTo>
                    <a:lnTo>
                      <a:pt x="1287" y="3710"/>
                    </a:lnTo>
                    <a:lnTo>
                      <a:pt x="1322" y="3710"/>
                    </a:lnTo>
                    <a:lnTo>
                      <a:pt x="1357" y="3710"/>
                    </a:lnTo>
                    <a:lnTo>
                      <a:pt x="1357" y="3720"/>
                    </a:lnTo>
                    <a:lnTo>
                      <a:pt x="1366" y="3728"/>
                    </a:lnTo>
                    <a:lnTo>
                      <a:pt x="1366" y="3746"/>
                    </a:lnTo>
                    <a:lnTo>
                      <a:pt x="1375" y="3755"/>
                    </a:lnTo>
                    <a:lnTo>
                      <a:pt x="1375" y="3772"/>
                    </a:lnTo>
                    <a:lnTo>
                      <a:pt x="1375" y="3781"/>
                    </a:lnTo>
                    <a:lnTo>
                      <a:pt x="1384" y="3799"/>
                    </a:lnTo>
                    <a:lnTo>
                      <a:pt x="1384" y="3817"/>
                    </a:lnTo>
                    <a:lnTo>
                      <a:pt x="1402" y="3817"/>
                    </a:lnTo>
                    <a:lnTo>
                      <a:pt x="1420" y="3817"/>
                    </a:lnTo>
                    <a:lnTo>
                      <a:pt x="1446" y="3825"/>
                    </a:lnTo>
                    <a:lnTo>
                      <a:pt x="1463" y="3825"/>
                    </a:lnTo>
                    <a:lnTo>
                      <a:pt x="1489" y="3834"/>
                    </a:lnTo>
                    <a:lnTo>
                      <a:pt x="1507" y="3834"/>
                    </a:lnTo>
                    <a:lnTo>
                      <a:pt x="1534" y="3834"/>
                    </a:lnTo>
                    <a:lnTo>
                      <a:pt x="1551" y="3834"/>
                    </a:lnTo>
                    <a:lnTo>
                      <a:pt x="1551" y="3922"/>
                    </a:lnTo>
                    <a:lnTo>
                      <a:pt x="1542" y="3922"/>
                    </a:lnTo>
                    <a:lnTo>
                      <a:pt x="1525" y="3931"/>
                    </a:lnTo>
                    <a:lnTo>
                      <a:pt x="1507" y="3949"/>
                    </a:lnTo>
                    <a:lnTo>
                      <a:pt x="1489" y="3957"/>
                    </a:lnTo>
                    <a:lnTo>
                      <a:pt x="1472" y="3975"/>
                    </a:lnTo>
                    <a:lnTo>
                      <a:pt x="1446" y="3993"/>
                    </a:lnTo>
                    <a:lnTo>
                      <a:pt x="1428" y="4001"/>
                    </a:lnTo>
                    <a:lnTo>
                      <a:pt x="1402" y="4001"/>
                    </a:lnTo>
                    <a:lnTo>
                      <a:pt x="1402" y="4212"/>
                    </a:lnTo>
                    <a:lnTo>
                      <a:pt x="1322" y="4212"/>
                    </a:lnTo>
                    <a:lnTo>
                      <a:pt x="1313" y="4204"/>
                    </a:lnTo>
                    <a:lnTo>
                      <a:pt x="1296" y="4196"/>
                    </a:lnTo>
                    <a:lnTo>
                      <a:pt x="1287" y="4186"/>
                    </a:lnTo>
                    <a:lnTo>
                      <a:pt x="1278" y="4169"/>
                    </a:lnTo>
                    <a:lnTo>
                      <a:pt x="1260" y="4160"/>
                    </a:lnTo>
                    <a:lnTo>
                      <a:pt x="1242" y="4160"/>
                    </a:lnTo>
                    <a:lnTo>
                      <a:pt x="1234" y="4151"/>
                    </a:lnTo>
                    <a:lnTo>
                      <a:pt x="1216" y="4151"/>
                    </a:lnTo>
                    <a:lnTo>
                      <a:pt x="1216" y="4143"/>
                    </a:lnTo>
                    <a:lnTo>
                      <a:pt x="1207" y="4133"/>
                    </a:lnTo>
                    <a:lnTo>
                      <a:pt x="1199" y="4116"/>
                    </a:lnTo>
                    <a:lnTo>
                      <a:pt x="1181" y="4107"/>
                    </a:lnTo>
                    <a:lnTo>
                      <a:pt x="1173" y="4098"/>
                    </a:lnTo>
                    <a:lnTo>
                      <a:pt x="1163" y="4081"/>
                    </a:lnTo>
                    <a:lnTo>
                      <a:pt x="1155" y="4072"/>
                    </a:lnTo>
                    <a:lnTo>
                      <a:pt x="1155" y="4063"/>
                    </a:lnTo>
                    <a:lnTo>
                      <a:pt x="1146" y="4063"/>
                    </a:lnTo>
                    <a:lnTo>
                      <a:pt x="1137" y="4072"/>
                    </a:lnTo>
                    <a:lnTo>
                      <a:pt x="1128" y="4081"/>
                    </a:lnTo>
                    <a:lnTo>
                      <a:pt x="1120" y="4089"/>
                    </a:lnTo>
                    <a:lnTo>
                      <a:pt x="1110" y="4098"/>
                    </a:lnTo>
                    <a:lnTo>
                      <a:pt x="1102" y="4098"/>
                    </a:lnTo>
                    <a:lnTo>
                      <a:pt x="1102" y="4107"/>
                    </a:lnTo>
                    <a:lnTo>
                      <a:pt x="1092" y="4107"/>
                    </a:lnTo>
                    <a:lnTo>
                      <a:pt x="1066" y="4107"/>
                    </a:lnTo>
                    <a:lnTo>
                      <a:pt x="1058" y="4107"/>
                    </a:lnTo>
                    <a:lnTo>
                      <a:pt x="1058" y="4098"/>
                    </a:lnTo>
                    <a:lnTo>
                      <a:pt x="1049" y="4089"/>
                    </a:lnTo>
                    <a:lnTo>
                      <a:pt x="1040" y="4081"/>
                    </a:lnTo>
                    <a:lnTo>
                      <a:pt x="1031" y="4072"/>
                    </a:lnTo>
                    <a:lnTo>
                      <a:pt x="1031" y="4063"/>
                    </a:lnTo>
                    <a:lnTo>
                      <a:pt x="1031" y="4054"/>
                    </a:lnTo>
                    <a:lnTo>
                      <a:pt x="1031" y="4046"/>
                    </a:lnTo>
                    <a:lnTo>
                      <a:pt x="1023" y="4046"/>
                    </a:lnTo>
                    <a:lnTo>
                      <a:pt x="1013" y="4046"/>
                    </a:lnTo>
                    <a:lnTo>
                      <a:pt x="1005" y="4054"/>
                    </a:lnTo>
                    <a:lnTo>
                      <a:pt x="996" y="4054"/>
                    </a:lnTo>
                    <a:lnTo>
                      <a:pt x="987" y="4063"/>
                    </a:lnTo>
                    <a:lnTo>
                      <a:pt x="978" y="4072"/>
                    </a:lnTo>
                    <a:lnTo>
                      <a:pt x="970" y="4081"/>
                    </a:lnTo>
                    <a:lnTo>
                      <a:pt x="960" y="4089"/>
                    </a:lnTo>
                    <a:lnTo>
                      <a:pt x="952" y="4081"/>
                    </a:lnTo>
                    <a:lnTo>
                      <a:pt x="944" y="4081"/>
                    </a:lnTo>
                    <a:lnTo>
                      <a:pt x="934" y="4072"/>
                    </a:lnTo>
                    <a:lnTo>
                      <a:pt x="926" y="4063"/>
                    </a:lnTo>
                    <a:lnTo>
                      <a:pt x="908" y="4054"/>
                    </a:lnTo>
                    <a:lnTo>
                      <a:pt x="899" y="4054"/>
                    </a:lnTo>
                    <a:lnTo>
                      <a:pt x="890" y="4046"/>
                    </a:lnTo>
                    <a:lnTo>
                      <a:pt x="881" y="4046"/>
                    </a:lnTo>
                    <a:lnTo>
                      <a:pt x="863" y="4054"/>
                    </a:lnTo>
                    <a:lnTo>
                      <a:pt x="846" y="4063"/>
                    </a:lnTo>
                    <a:lnTo>
                      <a:pt x="820" y="4072"/>
                    </a:lnTo>
                    <a:lnTo>
                      <a:pt x="802" y="4072"/>
                    </a:lnTo>
                    <a:lnTo>
                      <a:pt x="776" y="4081"/>
                    </a:lnTo>
                    <a:lnTo>
                      <a:pt x="749" y="4089"/>
                    </a:lnTo>
                    <a:lnTo>
                      <a:pt x="731" y="4098"/>
                    </a:lnTo>
                    <a:lnTo>
                      <a:pt x="713" y="4107"/>
                    </a:lnTo>
                    <a:lnTo>
                      <a:pt x="723" y="4107"/>
                    </a:lnTo>
                    <a:lnTo>
                      <a:pt x="731" y="4107"/>
                    </a:lnTo>
                    <a:lnTo>
                      <a:pt x="749" y="4116"/>
                    </a:lnTo>
                    <a:lnTo>
                      <a:pt x="758" y="4116"/>
                    </a:lnTo>
                    <a:lnTo>
                      <a:pt x="766" y="4125"/>
                    </a:lnTo>
                    <a:lnTo>
                      <a:pt x="776" y="4125"/>
                    </a:lnTo>
                    <a:lnTo>
                      <a:pt x="794" y="4125"/>
                    </a:lnTo>
                    <a:lnTo>
                      <a:pt x="802" y="4125"/>
                    </a:lnTo>
                    <a:lnTo>
                      <a:pt x="820" y="4151"/>
                    </a:lnTo>
                    <a:lnTo>
                      <a:pt x="837" y="4186"/>
                    </a:lnTo>
                    <a:lnTo>
                      <a:pt x="855" y="4222"/>
                    </a:lnTo>
                    <a:lnTo>
                      <a:pt x="873" y="4257"/>
                    </a:lnTo>
                    <a:lnTo>
                      <a:pt x="890" y="4293"/>
                    </a:lnTo>
                    <a:lnTo>
                      <a:pt x="899" y="4327"/>
                    </a:lnTo>
                    <a:lnTo>
                      <a:pt x="899" y="4362"/>
                    </a:lnTo>
                    <a:lnTo>
                      <a:pt x="899" y="4398"/>
                    </a:lnTo>
                    <a:lnTo>
                      <a:pt x="890" y="4407"/>
                    </a:lnTo>
                    <a:lnTo>
                      <a:pt x="881" y="4416"/>
                    </a:lnTo>
                    <a:lnTo>
                      <a:pt x="873" y="4424"/>
                    </a:lnTo>
                    <a:lnTo>
                      <a:pt x="863" y="4433"/>
                    </a:lnTo>
                    <a:lnTo>
                      <a:pt x="846" y="4442"/>
                    </a:lnTo>
                    <a:lnTo>
                      <a:pt x="837" y="4442"/>
                    </a:lnTo>
                    <a:lnTo>
                      <a:pt x="829" y="4451"/>
                    </a:lnTo>
                    <a:lnTo>
                      <a:pt x="820" y="4459"/>
                    </a:lnTo>
                    <a:lnTo>
                      <a:pt x="811" y="4512"/>
                    </a:lnTo>
                    <a:lnTo>
                      <a:pt x="802" y="4556"/>
                    </a:lnTo>
                    <a:lnTo>
                      <a:pt x="784" y="4609"/>
                    </a:lnTo>
                    <a:lnTo>
                      <a:pt x="766" y="4663"/>
                    </a:lnTo>
                    <a:lnTo>
                      <a:pt x="749" y="4706"/>
                    </a:lnTo>
                    <a:lnTo>
                      <a:pt x="731" y="4750"/>
                    </a:lnTo>
                    <a:lnTo>
                      <a:pt x="723" y="4785"/>
                    </a:lnTo>
                    <a:lnTo>
                      <a:pt x="713" y="4813"/>
                    </a:lnTo>
                    <a:lnTo>
                      <a:pt x="697" y="4813"/>
                    </a:lnTo>
                    <a:lnTo>
                      <a:pt x="670" y="4813"/>
                    </a:lnTo>
                    <a:lnTo>
                      <a:pt x="661" y="4785"/>
                    </a:lnTo>
                    <a:lnTo>
                      <a:pt x="644" y="4768"/>
                    </a:lnTo>
                    <a:lnTo>
                      <a:pt x="616" y="4759"/>
                    </a:lnTo>
                    <a:lnTo>
                      <a:pt x="582" y="4742"/>
                    </a:lnTo>
                    <a:lnTo>
                      <a:pt x="547" y="4733"/>
                    </a:lnTo>
                    <a:lnTo>
                      <a:pt x="511" y="4724"/>
                    </a:lnTo>
                    <a:lnTo>
                      <a:pt x="494" y="4706"/>
                    </a:lnTo>
                    <a:lnTo>
                      <a:pt x="484" y="4689"/>
                    </a:lnTo>
                    <a:lnTo>
                      <a:pt x="484" y="4795"/>
                    </a:lnTo>
                    <a:lnTo>
                      <a:pt x="450" y="4803"/>
                    </a:lnTo>
                    <a:lnTo>
                      <a:pt x="432" y="4821"/>
                    </a:lnTo>
                    <a:lnTo>
                      <a:pt x="414" y="4847"/>
                    </a:lnTo>
                    <a:lnTo>
                      <a:pt x="405" y="4882"/>
                    </a:lnTo>
                    <a:lnTo>
                      <a:pt x="405" y="4918"/>
                    </a:lnTo>
                    <a:lnTo>
                      <a:pt x="405" y="4953"/>
                    </a:lnTo>
                    <a:lnTo>
                      <a:pt x="405" y="4979"/>
                    </a:lnTo>
                    <a:lnTo>
                      <a:pt x="405" y="5006"/>
                    </a:lnTo>
                    <a:lnTo>
                      <a:pt x="414" y="5006"/>
                    </a:lnTo>
                    <a:lnTo>
                      <a:pt x="423" y="5024"/>
                    </a:lnTo>
                    <a:lnTo>
                      <a:pt x="440" y="5042"/>
                    </a:lnTo>
                    <a:lnTo>
                      <a:pt x="458" y="5076"/>
                    </a:lnTo>
                    <a:lnTo>
                      <a:pt x="476" y="5112"/>
                    </a:lnTo>
                    <a:lnTo>
                      <a:pt x="484" y="5147"/>
                    </a:lnTo>
                    <a:lnTo>
                      <a:pt x="502" y="5182"/>
                    </a:lnTo>
                    <a:lnTo>
                      <a:pt x="520" y="5226"/>
                    </a:lnTo>
                    <a:lnTo>
                      <a:pt x="899" y="5297"/>
                    </a:lnTo>
                    <a:lnTo>
                      <a:pt x="1040" y="5323"/>
                    </a:lnTo>
                    <a:lnTo>
                      <a:pt x="1075" y="5323"/>
                    </a:lnTo>
                    <a:lnTo>
                      <a:pt x="1102" y="5315"/>
                    </a:lnTo>
                    <a:lnTo>
                      <a:pt x="1128" y="5315"/>
                    </a:lnTo>
                    <a:lnTo>
                      <a:pt x="1163" y="5305"/>
                    </a:lnTo>
                    <a:lnTo>
                      <a:pt x="1189" y="5305"/>
                    </a:lnTo>
                    <a:lnTo>
                      <a:pt x="1216" y="5305"/>
                    </a:lnTo>
                    <a:lnTo>
                      <a:pt x="1242" y="5297"/>
                    </a:lnTo>
                    <a:lnTo>
                      <a:pt x="1260" y="5297"/>
                    </a:lnTo>
                    <a:lnTo>
                      <a:pt x="1339" y="5208"/>
                    </a:lnTo>
                    <a:lnTo>
                      <a:pt x="1402" y="5042"/>
                    </a:lnTo>
                    <a:lnTo>
                      <a:pt x="1525" y="4635"/>
                    </a:lnTo>
                    <a:lnTo>
                      <a:pt x="1586" y="4556"/>
                    </a:lnTo>
                    <a:lnTo>
                      <a:pt x="1710" y="4266"/>
                    </a:lnTo>
                    <a:lnTo>
                      <a:pt x="1781" y="4036"/>
                    </a:lnTo>
                    <a:lnTo>
                      <a:pt x="1948" y="3763"/>
                    </a:lnTo>
                    <a:lnTo>
                      <a:pt x="1975" y="3684"/>
                    </a:lnTo>
                    <a:lnTo>
                      <a:pt x="2133" y="3481"/>
                    </a:lnTo>
                    <a:lnTo>
                      <a:pt x="2222" y="3411"/>
                    </a:lnTo>
                    <a:lnTo>
                      <a:pt x="2388" y="3182"/>
                    </a:lnTo>
                    <a:lnTo>
                      <a:pt x="2979" y="2635"/>
                    </a:lnTo>
                    <a:lnTo>
                      <a:pt x="3077" y="2530"/>
                    </a:lnTo>
                    <a:lnTo>
                      <a:pt x="3121" y="2512"/>
                    </a:lnTo>
                    <a:lnTo>
                      <a:pt x="3253" y="2380"/>
                    </a:lnTo>
                    <a:lnTo>
                      <a:pt x="3438" y="2291"/>
                    </a:lnTo>
                    <a:lnTo>
                      <a:pt x="3553" y="2291"/>
                    </a:lnTo>
                    <a:lnTo>
                      <a:pt x="3650" y="2257"/>
                    </a:lnTo>
                    <a:lnTo>
                      <a:pt x="3844" y="2115"/>
                    </a:lnTo>
                    <a:lnTo>
                      <a:pt x="4011" y="2071"/>
                    </a:lnTo>
                    <a:lnTo>
                      <a:pt x="4144" y="1992"/>
                    </a:lnTo>
                    <a:lnTo>
                      <a:pt x="4213" y="1983"/>
                    </a:lnTo>
                    <a:lnTo>
                      <a:pt x="4584" y="1957"/>
                    </a:lnTo>
                    <a:lnTo>
                      <a:pt x="4672" y="1983"/>
                    </a:lnTo>
                    <a:lnTo>
                      <a:pt x="4857" y="2036"/>
                    </a:lnTo>
                    <a:lnTo>
                      <a:pt x="4857" y="2028"/>
                    </a:lnTo>
                    <a:lnTo>
                      <a:pt x="4849" y="2018"/>
                    </a:lnTo>
                    <a:lnTo>
                      <a:pt x="4849" y="2010"/>
                    </a:lnTo>
                    <a:lnTo>
                      <a:pt x="4839" y="2001"/>
                    </a:lnTo>
                    <a:lnTo>
                      <a:pt x="4831" y="1992"/>
                    </a:lnTo>
                    <a:lnTo>
                      <a:pt x="4822" y="1992"/>
                    </a:lnTo>
                    <a:lnTo>
                      <a:pt x="4813" y="1983"/>
                    </a:lnTo>
                    <a:lnTo>
                      <a:pt x="4804" y="1983"/>
                    </a:lnTo>
                    <a:lnTo>
                      <a:pt x="4796" y="1983"/>
                    </a:lnTo>
                    <a:lnTo>
                      <a:pt x="4796" y="1949"/>
                    </a:lnTo>
                    <a:lnTo>
                      <a:pt x="4778" y="1913"/>
                    </a:lnTo>
                    <a:lnTo>
                      <a:pt x="4751" y="1895"/>
                    </a:lnTo>
                    <a:lnTo>
                      <a:pt x="4716" y="1868"/>
                    </a:lnTo>
                    <a:lnTo>
                      <a:pt x="4636" y="1842"/>
                    </a:lnTo>
                    <a:lnTo>
                      <a:pt x="4531" y="1834"/>
                    </a:lnTo>
                    <a:lnTo>
                      <a:pt x="4425" y="1825"/>
                    </a:lnTo>
                    <a:lnTo>
                      <a:pt x="4320" y="1834"/>
                    </a:lnTo>
                    <a:lnTo>
                      <a:pt x="4231" y="1834"/>
                    </a:lnTo>
                    <a:lnTo>
                      <a:pt x="4170" y="1834"/>
                    </a:lnTo>
                    <a:lnTo>
                      <a:pt x="4160" y="1816"/>
                    </a:lnTo>
                    <a:lnTo>
                      <a:pt x="4144" y="1798"/>
                    </a:lnTo>
                    <a:lnTo>
                      <a:pt x="4134" y="1781"/>
                    </a:lnTo>
                    <a:lnTo>
                      <a:pt x="4126" y="1763"/>
                    </a:lnTo>
                    <a:lnTo>
                      <a:pt x="4116" y="1736"/>
                    </a:lnTo>
                    <a:lnTo>
                      <a:pt x="4116" y="1719"/>
                    </a:lnTo>
                    <a:lnTo>
                      <a:pt x="4108" y="1692"/>
                    </a:lnTo>
                    <a:lnTo>
                      <a:pt x="4108" y="1666"/>
                    </a:lnTo>
                    <a:lnTo>
                      <a:pt x="4046" y="1666"/>
                    </a:lnTo>
                    <a:lnTo>
                      <a:pt x="4055" y="1666"/>
                    </a:lnTo>
                    <a:lnTo>
                      <a:pt x="4073" y="1666"/>
                    </a:lnTo>
                    <a:lnTo>
                      <a:pt x="4090" y="1657"/>
                    </a:lnTo>
                    <a:lnTo>
                      <a:pt x="4108" y="1639"/>
                    </a:lnTo>
                    <a:lnTo>
                      <a:pt x="4126" y="1631"/>
                    </a:lnTo>
                    <a:lnTo>
                      <a:pt x="4134" y="1613"/>
                    </a:lnTo>
                    <a:lnTo>
                      <a:pt x="4152" y="1605"/>
                    </a:lnTo>
                    <a:lnTo>
                      <a:pt x="4152" y="1587"/>
                    </a:lnTo>
                    <a:lnTo>
                      <a:pt x="4160" y="1587"/>
                    </a:lnTo>
                    <a:lnTo>
                      <a:pt x="4170" y="1587"/>
                    </a:lnTo>
                    <a:lnTo>
                      <a:pt x="4178" y="1578"/>
                    </a:lnTo>
                    <a:lnTo>
                      <a:pt x="4187" y="1569"/>
                    </a:lnTo>
                    <a:lnTo>
                      <a:pt x="4187" y="1560"/>
                    </a:lnTo>
                    <a:lnTo>
                      <a:pt x="4196" y="1552"/>
                    </a:lnTo>
                    <a:lnTo>
                      <a:pt x="4196" y="1542"/>
                    </a:lnTo>
                    <a:lnTo>
                      <a:pt x="4213" y="1534"/>
                    </a:lnTo>
                    <a:lnTo>
                      <a:pt x="4240" y="1516"/>
                    </a:lnTo>
                    <a:lnTo>
                      <a:pt x="4266" y="1481"/>
                    </a:lnTo>
                    <a:lnTo>
                      <a:pt x="4302" y="1445"/>
                    </a:lnTo>
                    <a:lnTo>
                      <a:pt x="4328" y="1411"/>
                    </a:lnTo>
                    <a:lnTo>
                      <a:pt x="4355" y="1376"/>
                    </a:lnTo>
                    <a:lnTo>
                      <a:pt x="4381" y="1348"/>
                    </a:lnTo>
                    <a:lnTo>
                      <a:pt x="4399" y="1340"/>
                    </a:lnTo>
                    <a:lnTo>
                      <a:pt x="4399" y="1331"/>
                    </a:lnTo>
                    <a:lnTo>
                      <a:pt x="4407" y="1322"/>
                    </a:lnTo>
                    <a:lnTo>
                      <a:pt x="4407" y="1313"/>
                    </a:lnTo>
                    <a:lnTo>
                      <a:pt x="4416" y="1305"/>
                    </a:lnTo>
                    <a:lnTo>
                      <a:pt x="4425" y="1305"/>
                    </a:lnTo>
                    <a:lnTo>
                      <a:pt x="4425" y="1296"/>
                    </a:lnTo>
                    <a:lnTo>
                      <a:pt x="4434" y="1296"/>
                    </a:lnTo>
                    <a:lnTo>
                      <a:pt x="4442" y="1296"/>
                    </a:lnTo>
                    <a:lnTo>
                      <a:pt x="4460" y="1279"/>
                    </a:lnTo>
                    <a:lnTo>
                      <a:pt x="4460" y="1208"/>
                    </a:lnTo>
                    <a:lnTo>
                      <a:pt x="4470" y="1208"/>
                    </a:lnTo>
                    <a:lnTo>
                      <a:pt x="4487" y="1198"/>
                    </a:lnTo>
                    <a:lnTo>
                      <a:pt x="4496" y="1190"/>
                    </a:lnTo>
                    <a:lnTo>
                      <a:pt x="4505" y="1182"/>
                    </a:lnTo>
                    <a:lnTo>
                      <a:pt x="4513" y="1164"/>
                    </a:lnTo>
                    <a:lnTo>
                      <a:pt x="4531" y="1146"/>
                    </a:lnTo>
                    <a:lnTo>
                      <a:pt x="4539" y="1137"/>
                    </a:lnTo>
                    <a:lnTo>
                      <a:pt x="4549" y="1129"/>
                    </a:lnTo>
                    <a:lnTo>
                      <a:pt x="4575" y="1119"/>
                    </a:lnTo>
                    <a:lnTo>
                      <a:pt x="4610" y="1111"/>
                    </a:lnTo>
                    <a:lnTo>
                      <a:pt x="4636" y="1093"/>
                    </a:lnTo>
                    <a:lnTo>
                      <a:pt x="4672" y="1075"/>
                    </a:lnTo>
                    <a:lnTo>
                      <a:pt x="4699" y="1058"/>
                    </a:lnTo>
                    <a:lnTo>
                      <a:pt x="4725" y="1040"/>
                    </a:lnTo>
                    <a:lnTo>
                      <a:pt x="4751" y="1032"/>
                    </a:lnTo>
                    <a:lnTo>
                      <a:pt x="4778" y="1022"/>
                    </a:lnTo>
                    <a:lnTo>
                      <a:pt x="4796" y="1005"/>
                    </a:lnTo>
                    <a:lnTo>
                      <a:pt x="4804" y="1005"/>
                    </a:lnTo>
                    <a:lnTo>
                      <a:pt x="4813" y="996"/>
                    </a:lnTo>
                    <a:lnTo>
                      <a:pt x="4831" y="996"/>
                    </a:lnTo>
                    <a:lnTo>
                      <a:pt x="4839" y="996"/>
                    </a:lnTo>
                    <a:lnTo>
                      <a:pt x="4849" y="987"/>
                    </a:lnTo>
                    <a:lnTo>
                      <a:pt x="4857" y="987"/>
                    </a:lnTo>
                    <a:lnTo>
                      <a:pt x="4857" y="979"/>
                    </a:lnTo>
                    <a:lnTo>
                      <a:pt x="4875" y="979"/>
                    </a:lnTo>
                    <a:lnTo>
                      <a:pt x="4883" y="979"/>
                    </a:lnTo>
                    <a:lnTo>
                      <a:pt x="4901" y="979"/>
                    </a:lnTo>
                    <a:lnTo>
                      <a:pt x="4919" y="970"/>
                    </a:lnTo>
                    <a:lnTo>
                      <a:pt x="4946" y="970"/>
                    </a:lnTo>
                    <a:lnTo>
                      <a:pt x="4963" y="961"/>
                    </a:lnTo>
                    <a:lnTo>
                      <a:pt x="4972" y="961"/>
                    </a:lnTo>
                    <a:lnTo>
                      <a:pt x="4989" y="961"/>
                    </a:lnTo>
                    <a:lnTo>
                      <a:pt x="4989" y="943"/>
                    </a:lnTo>
                    <a:lnTo>
                      <a:pt x="4998" y="943"/>
                    </a:lnTo>
                    <a:lnTo>
                      <a:pt x="5007" y="935"/>
                    </a:lnTo>
                    <a:lnTo>
                      <a:pt x="5025" y="935"/>
                    </a:lnTo>
                    <a:lnTo>
                      <a:pt x="5033" y="935"/>
                    </a:lnTo>
                    <a:lnTo>
                      <a:pt x="5051" y="925"/>
                    </a:lnTo>
                    <a:lnTo>
                      <a:pt x="5069" y="925"/>
                    </a:lnTo>
                    <a:lnTo>
                      <a:pt x="5078" y="917"/>
                    </a:lnTo>
                    <a:lnTo>
                      <a:pt x="5086" y="917"/>
                    </a:lnTo>
                    <a:lnTo>
                      <a:pt x="5130" y="882"/>
                    </a:lnTo>
                    <a:lnTo>
                      <a:pt x="5210" y="882"/>
                    </a:lnTo>
                    <a:lnTo>
                      <a:pt x="5210" y="856"/>
                    </a:lnTo>
                    <a:lnTo>
                      <a:pt x="5254" y="846"/>
                    </a:lnTo>
                    <a:lnTo>
                      <a:pt x="5307" y="856"/>
                    </a:lnTo>
                    <a:lnTo>
                      <a:pt x="5359" y="864"/>
                    </a:lnTo>
                    <a:lnTo>
                      <a:pt x="5430" y="873"/>
                    </a:lnTo>
                    <a:lnTo>
                      <a:pt x="5491" y="890"/>
                    </a:lnTo>
                    <a:lnTo>
                      <a:pt x="5562" y="899"/>
                    </a:lnTo>
                    <a:lnTo>
                      <a:pt x="5624" y="890"/>
                    </a:lnTo>
                    <a:lnTo>
                      <a:pt x="5669" y="882"/>
                    </a:lnTo>
                    <a:lnTo>
                      <a:pt x="5633" y="829"/>
                    </a:lnTo>
                    <a:lnTo>
                      <a:pt x="5588" y="803"/>
                    </a:lnTo>
                    <a:lnTo>
                      <a:pt x="5545" y="785"/>
                    </a:lnTo>
                    <a:lnTo>
                      <a:pt x="5491" y="785"/>
                    </a:lnTo>
                    <a:lnTo>
                      <a:pt x="5430" y="785"/>
                    </a:lnTo>
                    <a:lnTo>
                      <a:pt x="5369" y="785"/>
                    </a:lnTo>
                    <a:lnTo>
                      <a:pt x="5315" y="793"/>
                    </a:lnTo>
                    <a:lnTo>
                      <a:pt x="5254" y="793"/>
                    </a:lnTo>
                    <a:lnTo>
                      <a:pt x="5236" y="803"/>
                    </a:lnTo>
                    <a:lnTo>
                      <a:pt x="5192" y="820"/>
                    </a:lnTo>
                    <a:lnTo>
                      <a:pt x="5122" y="829"/>
                    </a:lnTo>
                    <a:lnTo>
                      <a:pt x="5042" y="846"/>
                    </a:lnTo>
                    <a:lnTo>
                      <a:pt x="4963" y="864"/>
                    </a:lnTo>
                    <a:lnTo>
                      <a:pt x="4883" y="882"/>
                    </a:lnTo>
                    <a:lnTo>
                      <a:pt x="4831" y="899"/>
                    </a:lnTo>
                    <a:lnTo>
                      <a:pt x="4796" y="917"/>
                    </a:lnTo>
                    <a:lnTo>
                      <a:pt x="4778" y="917"/>
                    </a:lnTo>
                    <a:lnTo>
                      <a:pt x="4760" y="917"/>
                    </a:lnTo>
                    <a:lnTo>
                      <a:pt x="4716" y="882"/>
                    </a:lnTo>
                    <a:lnTo>
                      <a:pt x="4672" y="882"/>
                    </a:lnTo>
                    <a:lnTo>
                      <a:pt x="4610" y="899"/>
                    </a:lnTo>
                    <a:lnTo>
                      <a:pt x="4531" y="917"/>
                    </a:lnTo>
                    <a:lnTo>
                      <a:pt x="4452" y="935"/>
                    </a:lnTo>
                    <a:lnTo>
                      <a:pt x="4373" y="943"/>
                    </a:lnTo>
                    <a:lnTo>
                      <a:pt x="4302" y="953"/>
                    </a:lnTo>
                    <a:lnTo>
                      <a:pt x="4275" y="943"/>
                    </a:lnTo>
                    <a:lnTo>
                      <a:pt x="4249" y="943"/>
                    </a:lnTo>
                    <a:lnTo>
                      <a:pt x="4240" y="935"/>
                    </a:lnTo>
                    <a:lnTo>
                      <a:pt x="4231" y="917"/>
                    </a:lnTo>
                    <a:lnTo>
                      <a:pt x="4213" y="925"/>
                    </a:lnTo>
                    <a:lnTo>
                      <a:pt x="4187" y="935"/>
                    </a:lnTo>
                    <a:lnTo>
                      <a:pt x="4160" y="953"/>
                    </a:lnTo>
                    <a:lnTo>
                      <a:pt x="4134" y="970"/>
                    </a:lnTo>
                    <a:lnTo>
                      <a:pt x="4108" y="987"/>
                    </a:lnTo>
                    <a:lnTo>
                      <a:pt x="4081" y="1005"/>
                    </a:lnTo>
                    <a:lnTo>
                      <a:pt x="4063" y="1032"/>
                    </a:lnTo>
                    <a:lnTo>
                      <a:pt x="4046" y="1049"/>
                    </a:lnTo>
                    <a:lnTo>
                      <a:pt x="3958" y="1049"/>
                    </a:lnTo>
                    <a:lnTo>
                      <a:pt x="3870" y="1067"/>
                    </a:lnTo>
                    <a:lnTo>
                      <a:pt x="3782" y="1085"/>
                    </a:lnTo>
                    <a:lnTo>
                      <a:pt x="3702" y="1111"/>
                    </a:lnTo>
                    <a:lnTo>
                      <a:pt x="3614" y="1129"/>
                    </a:lnTo>
                    <a:lnTo>
                      <a:pt x="3535" y="1146"/>
                    </a:lnTo>
                    <a:lnTo>
                      <a:pt x="3455" y="1164"/>
                    </a:lnTo>
                    <a:lnTo>
                      <a:pt x="3385" y="1172"/>
                    </a:lnTo>
                    <a:lnTo>
                      <a:pt x="3367" y="1182"/>
                    </a:lnTo>
                    <a:lnTo>
                      <a:pt x="3350" y="1198"/>
                    </a:lnTo>
                    <a:lnTo>
                      <a:pt x="3332" y="1216"/>
                    </a:lnTo>
                    <a:lnTo>
                      <a:pt x="3314" y="1234"/>
                    </a:lnTo>
                    <a:lnTo>
                      <a:pt x="3297" y="1261"/>
                    </a:lnTo>
                    <a:lnTo>
                      <a:pt x="3288" y="1287"/>
                    </a:lnTo>
                    <a:lnTo>
                      <a:pt x="3279" y="1313"/>
                    </a:lnTo>
                    <a:lnTo>
                      <a:pt x="3279" y="1340"/>
                    </a:lnTo>
                    <a:lnTo>
                      <a:pt x="3253" y="1358"/>
                    </a:lnTo>
                    <a:lnTo>
                      <a:pt x="3217" y="1376"/>
                    </a:lnTo>
                    <a:lnTo>
                      <a:pt x="3217" y="1481"/>
                    </a:lnTo>
                    <a:lnTo>
                      <a:pt x="3191" y="1508"/>
                    </a:lnTo>
                    <a:lnTo>
                      <a:pt x="3067" y="1524"/>
                    </a:lnTo>
                    <a:lnTo>
                      <a:pt x="2962" y="1710"/>
                    </a:lnTo>
                    <a:lnTo>
                      <a:pt x="2945" y="1702"/>
                    </a:lnTo>
                    <a:lnTo>
                      <a:pt x="2917" y="1692"/>
                    </a:lnTo>
                    <a:lnTo>
                      <a:pt x="2891" y="1675"/>
                    </a:lnTo>
                    <a:lnTo>
                      <a:pt x="2864" y="1666"/>
                    </a:lnTo>
                    <a:lnTo>
                      <a:pt x="2838" y="1657"/>
                    </a:lnTo>
                    <a:lnTo>
                      <a:pt x="2812" y="1648"/>
                    </a:lnTo>
                    <a:lnTo>
                      <a:pt x="2795" y="1648"/>
                    </a:lnTo>
                    <a:lnTo>
                      <a:pt x="2777" y="1648"/>
                    </a:lnTo>
                    <a:lnTo>
                      <a:pt x="2785" y="1639"/>
                    </a:lnTo>
                    <a:lnTo>
                      <a:pt x="2785" y="1631"/>
                    </a:lnTo>
                    <a:lnTo>
                      <a:pt x="2785" y="1613"/>
                    </a:lnTo>
                    <a:lnTo>
                      <a:pt x="2785" y="1595"/>
                    </a:lnTo>
                    <a:lnTo>
                      <a:pt x="2777" y="1578"/>
                    </a:lnTo>
                    <a:lnTo>
                      <a:pt x="2767" y="1560"/>
                    </a:lnTo>
                    <a:lnTo>
                      <a:pt x="2767" y="1542"/>
                    </a:lnTo>
                    <a:lnTo>
                      <a:pt x="2759" y="1524"/>
                    </a:lnTo>
                    <a:lnTo>
                      <a:pt x="2759" y="1516"/>
                    </a:lnTo>
                    <a:lnTo>
                      <a:pt x="2759" y="1508"/>
                    </a:lnTo>
                    <a:lnTo>
                      <a:pt x="2767" y="1498"/>
                    </a:lnTo>
                    <a:lnTo>
                      <a:pt x="2777" y="1481"/>
                    </a:lnTo>
                    <a:lnTo>
                      <a:pt x="2785" y="1472"/>
                    </a:lnTo>
                    <a:lnTo>
                      <a:pt x="2795" y="1472"/>
                    </a:lnTo>
                    <a:lnTo>
                      <a:pt x="2795" y="1463"/>
                    </a:lnTo>
                    <a:lnTo>
                      <a:pt x="2812" y="1463"/>
                    </a:lnTo>
                    <a:lnTo>
                      <a:pt x="2830" y="1455"/>
                    </a:lnTo>
                    <a:lnTo>
                      <a:pt x="2848" y="1455"/>
                    </a:lnTo>
                    <a:lnTo>
                      <a:pt x="2874" y="1455"/>
                    </a:lnTo>
                    <a:lnTo>
                      <a:pt x="2891" y="1445"/>
                    </a:lnTo>
                    <a:lnTo>
                      <a:pt x="2909" y="1445"/>
                    </a:lnTo>
                    <a:lnTo>
                      <a:pt x="2927" y="1445"/>
                    </a:lnTo>
                    <a:lnTo>
                      <a:pt x="2945" y="1437"/>
                    </a:lnTo>
                    <a:lnTo>
                      <a:pt x="2953" y="1411"/>
                    </a:lnTo>
                    <a:lnTo>
                      <a:pt x="2962" y="1376"/>
                    </a:lnTo>
                    <a:lnTo>
                      <a:pt x="2971" y="1340"/>
                    </a:lnTo>
                    <a:lnTo>
                      <a:pt x="2988" y="1305"/>
                    </a:lnTo>
                    <a:lnTo>
                      <a:pt x="3006" y="1269"/>
                    </a:lnTo>
                    <a:lnTo>
                      <a:pt x="3024" y="1234"/>
                    </a:lnTo>
                    <a:lnTo>
                      <a:pt x="3050" y="1216"/>
                    </a:lnTo>
                    <a:lnTo>
                      <a:pt x="3085" y="1208"/>
                    </a:lnTo>
                    <a:lnTo>
                      <a:pt x="3094" y="1198"/>
                    </a:lnTo>
                    <a:lnTo>
                      <a:pt x="3103" y="1190"/>
                    </a:lnTo>
                    <a:lnTo>
                      <a:pt x="3111" y="1172"/>
                    </a:lnTo>
                    <a:lnTo>
                      <a:pt x="3121" y="1155"/>
                    </a:lnTo>
                    <a:lnTo>
                      <a:pt x="3129" y="1137"/>
                    </a:lnTo>
                    <a:lnTo>
                      <a:pt x="3138" y="1111"/>
                    </a:lnTo>
                    <a:lnTo>
                      <a:pt x="3147" y="1093"/>
                    </a:lnTo>
                    <a:lnTo>
                      <a:pt x="3156" y="1067"/>
                    </a:lnTo>
                    <a:lnTo>
                      <a:pt x="3164" y="1058"/>
                    </a:lnTo>
                    <a:lnTo>
                      <a:pt x="3174" y="1049"/>
                    </a:lnTo>
                    <a:lnTo>
                      <a:pt x="3182" y="1040"/>
                    </a:lnTo>
                    <a:lnTo>
                      <a:pt x="3200" y="1040"/>
                    </a:lnTo>
                    <a:lnTo>
                      <a:pt x="3208" y="1032"/>
                    </a:lnTo>
                    <a:lnTo>
                      <a:pt x="3226" y="1032"/>
                    </a:lnTo>
                    <a:lnTo>
                      <a:pt x="3244" y="1022"/>
                    </a:lnTo>
                    <a:lnTo>
                      <a:pt x="3253" y="1022"/>
                    </a:lnTo>
                    <a:lnTo>
                      <a:pt x="3235" y="979"/>
                    </a:lnTo>
                    <a:lnTo>
                      <a:pt x="3244" y="970"/>
                    </a:lnTo>
                    <a:lnTo>
                      <a:pt x="3253" y="961"/>
                    </a:lnTo>
                    <a:lnTo>
                      <a:pt x="3261" y="953"/>
                    </a:lnTo>
                    <a:lnTo>
                      <a:pt x="3271" y="943"/>
                    </a:lnTo>
                    <a:lnTo>
                      <a:pt x="3279" y="925"/>
                    </a:lnTo>
                    <a:lnTo>
                      <a:pt x="3288" y="917"/>
                    </a:lnTo>
                    <a:lnTo>
                      <a:pt x="3297" y="908"/>
                    </a:lnTo>
                    <a:lnTo>
                      <a:pt x="3297" y="899"/>
                    </a:lnTo>
                    <a:lnTo>
                      <a:pt x="3306" y="899"/>
                    </a:lnTo>
                    <a:lnTo>
                      <a:pt x="3314" y="899"/>
                    </a:lnTo>
                    <a:lnTo>
                      <a:pt x="3324" y="890"/>
                    </a:lnTo>
                    <a:lnTo>
                      <a:pt x="3324" y="882"/>
                    </a:lnTo>
                    <a:lnTo>
                      <a:pt x="3332" y="882"/>
                    </a:lnTo>
                    <a:lnTo>
                      <a:pt x="3332" y="873"/>
                    </a:lnTo>
                    <a:lnTo>
                      <a:pt x="3340" y="864"/>
                    </a:lnTo>
                    <a:lnTo>
                      <a:pt x="3340" y="856"/>
                    </a:lnTo>
                    <a:lnTo>
                      <a:pt x="3350" y="856"/>
                    </a:lnTo>
                    <a:lnTo>
                      <a:pt x="3367" y="846"/>
                    </a:lnTo>
                    <a:lnTo>
                      <a:pt x="3394" y="838"/>
                    </a:lnTo>
                    <a:lnTo>
                      <a:pt x="3421" y="829"/>
                    </a:lnTo>
                    <a:lnTo>
                      <a:pt x="3447" y="811"/>
                    </a:lnTo>
                    <a:lnTo>
                      <a:pt x="3464" y="803"/>
                    </a:lnTo>
                    <a:lnTo>
                      <a:pt x="3482" y="793"/>
                    </a:lnTo>
                    <a:lnTo>
                      <a:pt x="3508" y="793"/>
                    </a:lnTo>
                    <a:lnTo>
                      <a:pt x="3526" y="793"/>
                    </a:lnTo>
                    <a:lnTo>
                      <a:pt x="3526" y="785"/>
                    </a:lnTo>
                    <a:lnTo>
                      <a:pt x="3535" y="775"/>
                    </a:lnTo>
                    <a:lnTo>
                      <a:pt x="3544" y="767"/>
                    </a:lnTo>
                    <a:lnTo>
                      <a:pt x="3553" y="759"/>
                    </a:lnTo>
                    <a:lnTo>
                      <a:pt x="3561" y="749"/>
                    </a:lnTo>
                    <a:lnTo>
                      <a:pt x="3570" y="741"/>
                    </a:lnTo>
                    <a:lnTo>
                      <a:pt x="3579" y="732"/>
                    </a:lnTo>
                    <a:lnTo>
                      <a:pt x="3587" y="732"/>
                    </a:lnTo>
                    <a:lnTo>
                      <a:pt x="3597" y="714"/>
                    </a:lnTo>
                    <a:lnTo>
                      <a:pt x="3605" y="696"/>
                    </a:lnTo>
                    <a:lnTo>
                      <a:pt x="3614" y="670"/>
                    </a:lnTo>
                    <a:lnTo>
                      <a:pt x="3632" y="652"/>
                    </a:lnTo>
                    <a:lnTo>
                      <a:pt x="3650" y="635"/>
                    </a:lnTo>
                    <a:lnTo>
                      <a:pt x="3667" y="609"/>
                    </a:lnTo>
                    <a:lnTo>
                      <a:pt x="3684" y="599"/>
                    </a:lnTo>
                    <a:lnTo>
                      <a:pt x="3694" y="591"/>
                    </a:lnTo>
                    <a:lnTo>
                      <a:pt x="3755" y="591"/>
                    </a:lnTo>
                    <a:lnTo>
                      <a:pt x="3764" y="564"/>
                    </a:lnTo>
                    <a:lnTo>
                      <a:pt x="3782" y="538"/>
                    </a:lnTo>
                    <a:lnTo>
                      <a:pt x="3808" y="512"/>
                    </a:lnTo>
                    <a:lnTo>
                      <a:pt x="3834" y="494"/>
                    </a:lnTo>
                    <a:lnTo>
                      <a:pt x="3870" y="467"/>
                    </a:lnTo>
                    <a:lnTo>
                      <a:pt x="3897" y="459"/>
                    </a:lnTo>
                    <a:lnTo>
                      <a:pt x="3931" y="441"/>
                    </a:lnTo>
                    <a:lnTo>
                      <a:pt x="3966" y="441"/>
                    </a:lnTo>
                    <a:lnTo>
                      <a:pt x="3966" y="415"/>
                    </a:lnTo>
                    <a:lnTo>
                      <a:pt x="3976" y="370"/>
                    </a:lnTo>
                    <a:lnTo>
                      <a:pt x="3984" y="326"/>
                    </a:lnTo>
                    <a:lnTo>
                      <a:pt x="3994" y="265"/>
                    </a:lnTo>
                    <a:lnTo>
                      <a:pt x="4002" y="203"/>
                    </a:lnTo>
                    <a:lnTo>
                      <a:pt x="4020" y="141"/>
                    </a:lnTo>
                    <a:lnTo>
                      <a:pt x="4029" y="71"/>
                    </a:lnTo>
                    <a:lnTo>
                      <a:pt x="4037" y="0"/>
                    </a:lnTo>
                    <a:lnTo>
                      <a:pt x="3958" y="124"/>
                    </a:lnTo>
                    <a:lnTo>
                      <a:pt x="3905" y="159"/>
                    </a:lnTo>
                    <a:lnTo>
                      <a:pt x="3905" y="176"/>
                    </a:lnTo>
                    <a:lnTo>
                      <a:pt x="3914" y="176"/>
                    </a:lnTo>
                    <a:lnTo>
                      <a:pt x="3923" y="186"/>
                    </a:lnTo>
                    <a:lnTo>
                      <a:pt x="3914" y="194"/>
                    </a:lnTo>
                    <a:lnTo>
                      <a:pt x="3852" y="194"/>
                    </a:lnTo>
                    <a:lnTo>
                      <a:pt x="3614" y="406"/>
                    </a:lnTo>
                    <a:lnTo>
                      <a:pt x="3605" y="441"/>
                    </a:lnTo>
                    <a:lnTo>
                      <a:pt x="3570" y="433"/>
                    </a:lnTo>
                    <a:lnTo>
                      <a:pt x="3421" y="538"/>
                    </a:lnTo>
                    <a:lnTo>
                      <a:pt x="3235" y="626"/>
                    </a:lnTo>
                    <a:lnTo>
                      <a:pt x="3244" y="626"/>
                    </a:lnTo>
                    <a:lnTo>
                      <a:pt x="3253" y="644"/>
                    </a:lnTo>
                    <a:lnTo>
                      <a:pt x="3244" y="652"/>
                    </a:lnTo>
                    <a:lnTo>
                      <a:pt x="3235" y="652"/>
                    </a:lnTo>
                    <a:lnTo>
                      <a:pt x="3156" y="644"/>
                    </a:lnTo>
                    <a:lnTo>
                      <a:pt x="3121" y="662"/>
                    </a:lnTo>
                    <a:lnTo>
                      <a:pt x="3032" y="662"/>
                    </a:lnTo>
                    <a:lnTo>
                      <a:pt x="2927" y="706"/>
                    </a:lnTo>
                    <a:lnTo>
                      <a:pt x="3103" y="767"/>
                    </a:lnTo>
                    <a:lnTo>
                      <a:pt x="3077" y="785"/>
                    </a:lnTo>
                    <a:lnTo>
                      <a:pt x="2891" y="714"/>
                    </a:lnTo>
                    <a:lnTo>
                      <a:pt x="2838" y="732"/>
                    </a:lnTo>
                    <a:lnTo>
                      <a:pt x="2732" y="732"/>
                    </a:lnTo>
                    <a:lnTo>
                      <a:pt x="2688" y="785"/>
                    </a:lnTo>
                    <a:lnTo>
                      <a:pt x="2609" y="793"/>
                    </a:lnTo>
                    <a:lnTo>
                      <a:pt x="2583" y="820"/>
                    </a:lnTo>
                    <a:lnTo>
                      <a:pt x="2574" y="820"/>
                    </a:lnTo>
                    <a:lnTo>
                      <a:pt x="2503" y="846"/>
                    </a:lnTo>
                    <a:lnTo>
                      <a:pt x="2388" y="864"/>
                    </a:lnTo>
                    <a:lnTo>
                      <a:pt x="2001" y="890"/>
                    </a:lnTo>
                    <a:lnTo>
                      <a:pt x="1904" y="856"/>
                    </a:lnTo>
                    <a:lnTo>
                      <a:pt x="1736" y="803"/>
                    </a:lnTo>
                    <a:lnTo>
                      <a:pt x="1692" y="793"/>
                    </a:lnTo>
                    <a:lnTo>
                      <a:pt x="1525" y="732"/>
                    </a:lnTo>
                    <a:lnTo>
                      <a:pt x="1507" y="749"/>
                    </a:lnTo>
                    <a:lnTo>
                      <a:pt x="1481" y="749"/>
                    </a:lnTo>
                    <a:lnTo>
                      <a:pt x="1472" y="741"/>
                    </a:lnTo>
                    <a:lnTo>
                      <a:pt x="1489" y="723"/>
                    </a:lnTo>
                    <a:lnTo>
                      <a:pt x="1357" y="617"/>
                    </a:lnTo>
                    <a:lnTo>
                      <a:pt x="1305" y="609"/>
                    </a:lnTo>
                    <a:lnTo>
                      <a:pt x="1181" y="609"/>
                    </a:lnTo>
                    <a:lnTo>
                      <a:pt x="1110" y="626"/>
                    </a:lnTo>
                    <a:lnTo>
                      <a:pt x="723" y="644"/>
                    </a:lnTo>
                    <a:lnTo>
                      <a:pt x="697" y="617"/>
                    </a:lnTo>
                    <a:lnTo>
                      <a:pt x="652" y="617"/>
                    </a:lnTo>
                    <a:lnTo>
                      <a:pt x="626" y="599"/>
                    </a:lnTo>
                    <a:lnTo>
                      <a:pt x="440" y="530"/>
                    </a:lnTo>
                    <a:lnTo>
                      <a:pt x="370" y="520"/>
                    </a:lnTo>
                    <a:lnTo>
                      <a:pt x="379" y="502"/>
                    </a:lnTo>
                    <a:lnTo>
                      <a:pt x="221" y="318"/>
                    </a:lnTo>
                    <a:lnTo>
                      <a:pt x="221" y="370"/>
                    </a:lnTo>
                    <a:lnTo>
                      <a:pt x="247" y="485"/>
                    </a:lnTo>
                    <a:lnTo>
                      <a:pt x="317" y="547"/>
                    </a:lnTo>
                    <a:lnTo>
                      <a:pt x="308" y="556"/>
                    </a:lnTo>
                    <a:lnTo>
                      <a:pt x="300" y="556"/>
                    </a:lnTo>
                    <a:lnTo>
                      <a:pt x="264" y="573"/>
                    </a:lnTo>
                    <a:lnTo>
                      <a:pt x="264" y="732"/>
                    </a:lnTo>
                    <a:lnTo>
                      <a:pt x="203" y="961"/>
                    </a:lnTo>
                    <a:lnTo>
                      <a:pt x="140" y="1040"/>
                    </a:lnTo>
                    <a:lnTo>
                      <a:pt x="150" y="1049"/>
                    </a:lnTo>
                    <a:lnTo>
                      <a:pt x="123" y="1146"/>
                    </a:lnTo>
                    <a:lnTo>
                      <a:pt x="79" y="1216"/>
                    </a:lnTo>
                    <a:lnTo>
                      <a:pt x="61" y="1287"/>
                    </a:lnTo>
                    <a:lnTo>
                      <a:pt x="61" y="1313"/>
                    </a:lnTo>
                    <a:lnTo>
                      <a:pt x="0" y="1463"/>
                    </a:lnTo>
                    <a:lnTo>
                      <a:pt x="17" y="1560"/>
                    </a:lnTo>
                    <a:lnTo>
                      <a:pt x="0" y="1648"/>
                    </a:lnTo>
                    <a:lnTo>
                      <a:pt x="0" y="1965"/>
                    </a:lnTo>
                    <a:lnTo>
                      <a:pt x="71" y="2062"/>
                    </a:lnTo>
                    <a:lnTo>
                      <a:pt x="71" y="2151"/>
                    </a:lnTo>
                    <a:lnTo>
                      <a:pt x="106" y="2309"/>
                    </a:lnTo>
                    <a:lnTo>
                      <a:pt x="247" y="2627"/>
                    </a:lnTo>
                    <a:lnTo>
                      <a:pt x="440" y="2794"/>
                    </a:lnTo>
                    <a:close/>
                  </a:path>
                </a:pathLst>
              </a:custGeom>
              <a:solidFill>
                <a:srgbClr val="727280"/>
              </a:solidFill>
              <a:ln w="9525">
                <a:noFill/>
                <a:round/>
                <a:headEnd/>
                <a:tailEnd/>
              </a:ln>
            </p:spPr>
            <p:txBody>
              <a:bodyPr>
                <a:prstTxWarp prst="textNoShape">
                  <a:avLst/>
                </a:prstTxWarp>
              </a:bodyPr>
              <a:lstStyle/>
              <a:p>
                <a:endParaRPr lang="en-US"/>
              </a:p>
            </p:txBody>
          </p:sp>
          <p:sp>
            <p:nvSpPr>
              <p:cNvPr id="55475" name="Freeform 693"/>
              <p:cNvSpPr>
                <a:spLocks noChangeAspect="1"/>
              </p:cNvSpPr>
              <p:nvPr/>
            </p:nvSpPr>
            <p:spPr bwMode="auto">
              <a:xfrm>
                <a:off x="4106" y="2912"/>
                <a:ext cx="408" cy="408"/>
              </a:xfrm>
              <a:custGeom>
                <a:avLst/>
                <a:gdLst>
                  <a:gd name="T0" fmla="*/ 202 w 4081"/>
                  <a:gd name="T1" fmla="*/ 361 h 4080"/>
                  <a:gd name="T2" fmla="*/ 158 w 4081"/>
                  <a:gd name="T3" fmla="*/ 599 h 4080"/>
                  <a:gd name="T4" fmla="*/ 158 w 4081"/>
                  <a:gd name="T5" fmla="*/ 731 h 4080"/>
                  <a:gd name="T6" fmla="*/ 96 w 4081"/>
                  <a:gd name="T7" fmla="*/ 819 h 4080"/>
                  <a:gd name="T8" fmla="*/ 132 w 4081"/>
                  <a:gd name="T9" fmla="*/ 907 h 4080"/>
                  <a:gd name="T10" fmla="*/ 114 w 4081"/>
                  <a:gd name="T11" fmla="*/ 1154 h 4080"/>
                  <a:gd name="T12" fmla="*/ 211 w 4081"/>
                  <a:gd name="T13" fmla="*/ 1206 h 4080"/>
                  <a:gd name="T14" fmla="*/ 316 w 4081"/>
                  <a:gd name="T15" fmla="*/ 943 h 4080"/>
                  <a:gd name="T16" fmla="*/ 484 w 4081"/>
                  <a:gd name="T17" fmla="*/ 784 h 4080"/>
                  <a:gd name="T18" fmla="*/ 669 w 4081"/>
                  <a:gd name="T19" fmla="*/ 704 h 4080"/>
                  <a:gd name="T20" fmla="*/ 837 w 4081"/>
                  <a:gd name="T21" fmla="*/ 704 h 4080"/>
                  <a:gd name="T22" fmla="*/ 1039 w 4081"/>
                  <a:gd name="T23" fmla="*/ 678 h 4080"/>
                  <a:gd name="T24" fmla="*/ 1075 w 4081"/>
                  <a:gd name="T25" fmla="*/ 837 h 4080"/>
                  <a:gd name="T26" fmla="*/ 1199 w 4081"/>
                  <a:gd name="T27" fmla="*/ 898 h 4080"/>
                  <a:gd name="T28" fmla="*/ 1084 w 4081"/>
                  <a:gd name="T29" fmla="*/ 1110 h 4080"/>
                  <a:gd name="T30" fmla="*/ 1207 w 4081"/>
                  <a:gd name="T31" fmla="*/ 1410 h 4080"/>
                  <a:gd name="T32" fmla="*/ 1454 w 4081"/>
                  <a:gd name="T33" fmla="*/ 1727 h 4080"/>
                  <a:gd name="T34" fmla="*/ 1577 w 4081"/>
                  <a:gd name="T35" fmla="*/ 1445 h 4080"/>
                  <a:gd name="T36" fmla="*/ 1771 w 4081"/>
                  <a:gd name="T37" fmla="*/ 1366 h 4080"/>
                  <a:gd name="T38" fmla="*/ 1956 w 4081"/>
                  <a:gd name="T39" fmla="*/ 1172 h 4080"/>
                  <a:gd name="T40" fmla="*/ 1991 w 4081"/>
                  <a:gd name="T41" fmla="*/ 1163 h 4080"/>
                  <a:gd name="T42" fmla="*/ 1851 w 4081"/>
                  <a:gd name="T43" fmla="*/ 1471 h 4080"/>
                  <a:gd name="T44" fmla="*/ 1798 w 4081"/>
                  <a:gd name="T45" fmla="*/ 1683 h 4080"/>
                  <a:gd name="T46" fmla="*/ 1762 w 4081"/>
                  <a:gd name="T47" fmla="*/ 2230 h 4080"/>
                  <a:gd name="T48" fmla="*/ 1727 w 4081"/>
                  <a:gd name="T49" fmla="*/ 2582 h 4080"/>
                  <a:gd name="T50" fmla="*/ 1789 w 4081"/>
                  <a:gd name="T51" fmla="*/ 2661 h 4080"/>
                  <a:gd name="T52" fmla="*/ 1851 w 4081"/>
                  <a:gd name="T53" fmla="*/ 2696 h 4080"/>
                  <a:gd name="T54" fmla="*/ 1754 w 4081"/>
                  <a:gd name="T55" fmla="*/ 2890 h 4080"/>
                  <a:gd name="T56" fmla="*/ 1515 w 4081"/>
                  <a:gd name="T57" fmla="*/ 3375 h 4080"/>
                  <a:gd name="T58" fmla="*/ 1392 w 4081"/>
                  <a:gd name="T59" fmla="*/ 4018 h 4080"/>
                  <a:gd name="T60" fmla="*/ 1436 w 4081"/>
                  <a:gd name="T61" fmla="*/ 4009 h 4080"/>
                  <a:gd name="T62" fmla="*/ 1489 w 4081"/>
                  <a:gd name="T63" fmla="*/ 3868 h 4080"/>
                  <a:gd name="T64" fmla="*/ 1912 w 4081"/>
                  <a:gd name="T65" fmla="*/ 3163 h 4080"/>
                  <a:gd name="T66" fmla="*/ 3332 w 4081"/>
                  <a:gd name="T67" fmla="*/ 1973 h 4080"/>
                  <a:gd name="T68" fmla="*/ 3816 w 4081"/>
                  <a:gd name="T69" fmla="*/ 1674 h 4080"/>
                  <a:gd name="T70" fmla="*/ 3587 w 4081"/>
                  <a:gd name="T71" fmla="*/ 1718 h 4080"/>
                  <a:gd name="T72" fmla="*/ 3314 w 4081"/>
                  <a:gd name="T73" fmla="*/ 1833 h 4080"/>
                  <a:gd name="T74" fmla="*/ 3085 w 4081"/>
                  <a:gd name="T75" fmla="*/ 1930 h 4080"/>
                  <a:gd name="T76" fmla="*/ 3040 w 4081"/>
                  <a:gd name="T77" fmla="*/ 1815 h 4080"/>
                  <a:gd name="T78" fmla="*/ 3200 w 4081"/>
                  <a:gd name="T79" fmla="*/ 1621 h 4080"/>
                  <a:gd name="T80" fmla="*/ 3323 w 4081"/>
                  <a:gd name="T81" fmla="*/ 1357 h 4080"/>
                  <a:gd name="T82" fmla="*/ 3516 w 4081"/>
                  <a:gd name="T83" fmla="*/ 1190 h 4080"/>
                  <a:gd name="T84" fmla="*/ 3579 w 4081"/>
                  <a:gd name="T85" fmla="*/ 1154 h 4080"/>
                  <a:gd name="T86" fmla="*/ 3825 w 4081"/>
                  <a:gd name="T87" fmla="*/ 1030 h 4080"/>
                  <a:gd name="T88" fmla="*/ 3939 w 4081"/>
                  <a:gd name="T89" fmla="*/ 872 h 4080"/>
                  <a:gd name="T90" fmla="*/ 3269 w 4081"/>
                  <a:gd name="T91" fmla="*/ 1224 h 4080"/>
                  <a:gd name="T92" fmla="*/ 2846 w 4081"/>
                  <a:gd name="T93" fmla="*/ 1507 h 4080"/>
                  <a:gd name="T94" fmla="*/ 2661 w 4081"/>
                  <a:gd name="T95" fmla="*/ 1613 h 4080"/>
                  <a:gd name="T96" fmla="*/ 2477 w 4081"/>
                  <a:gd name="T97" fmla="*/ 1744 h 4080"/>
                  <a:gd name="T98" fmla="*/ 2106 w 4081"/>
                  <a:gd name="T99" fmla="*/ 1921 h 4080"/>
                  <a:gd name="T100" fmla="*/ 2282 w 4081"/>
                  <a:gd name="T101" fmla="*/ 1401 h 4080"/>
                  <a:gd name="T102" fmla="*/ 2696 w 4081"/>
                  <a:gd name="T103" fmla="*/ 678 h 4080"/>
                  <a:gd name="T104" fmla="*/ 3234 w 4081"/>
                  <a:gd name="T105" fmla="*/ 212 h 4080"/>
                  <a:gd name="T106" fmla="*/ 3023 w 4081"/>
                  <a:gd name="T107" fmla="*/ 308 h 4080"/>
                  <a:gd name="T108" fmla="*/ 2882 w 4081"/>
                  <a:gd name="T109" fmla="*/ 449 h 4080"/>
                  <a:gd name="T110" fmla="*/ 2353 w 4081"/>
                  <a:gd name="T111" fmla="*/ 502 h 4080"/>
                  <a:gd name="T112" fmla="*/ 1286 w 4081"/>
                  <a:gd name="T113" fmla="*/ 431 h 4080"/>
                  <a:gd name="T114" fmla="*/ 502 w 4081"/>
                  <a:gd name="T115" fmla="*/ 326 h 4080"/>
                  <a:gd name="T116" fmla="*/ 0 w 4081"/>
                  <a:gd name="T117" fmla="*/ 52 h 4080"/>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4081"/>
                  <a:gd name="T178" fmla="*/ 0 h 4080"/>
                  <a:gd name="T179" fmla="*/ 4081 w 4081"/>
                  <a:gd name="T180" fmla="*/ 4080 h 4080"/>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4081" h="4080">
                    <a:moveTo>
                      <a:pt x="79" y="238"/>
                    </a:moveTo>
                    <a:lnTo>
                      <a:pt x="96" y="264"/>
                    </a:lnTo>
                    <a:lnTo>
                      <a:pt x="114" y="281"/>
                    </a:lnTo>
                    <a:lnTo>
                      <a:pt x="132" y="299"/>
                    </a:lnTo>
                    <a:lnTo>
                      <a:pt x="149" y="317"/>
                    </a:lnTo>
                    <a:lnTo>
                      <a:pt x="166" y="334"/>
                    </a:lnTo>
                    <a:lnTo>
                      <a:pt x="184" y="352"/>
                    </a:lnTo>
                    <a:lnTo>
                      <a:pt x="202" y="361"/>
                    </a:lnTo>
                    <a:lnTo>
                      <a:pt x="219" y="370"/>
                    </a:lnTo>
                    <a:lnTo>
                      <a:pt x="219" y="405"/>
                    </a:lnTo>
                    <a:lnTo>
                      <a:pt x="219" y="441"/>
                    </a:lnTo>
                    <a:lnTo>
                      <a:pt x="211" y="475"/>
                    </a:lnTo>
                    <a:lnTo>
                      <a:pt x="202" y="502"/>
                    </a:lnTo>
                    <a:lnTo>
                      <a:pt x="193" y="538"/>
                    </a:lnTo>
                    <a:lnTo>
                      <a:pt x="176" y="572"/>
                    </a:lnTo>
                    <a:lnTo>
                      <a:pt x="158" y="599"/>
                    </a:lnTo>
                    <a:lnTo>
                      <a:pt x="140" y="625"/>
                    </a:lnTo>
                    <a:lnTo>
                      <a:pt x="140" y="635"/>
                    </a:lnTo>
                    <a:lnTo>
                      <a:pt x="140" y="652"/>
                    </a:lnTo>
                    <a:lnTo>
                      <a:pt x="149" y="669"/>
                    </a:lnTo>
                    <a:lnTo>
                      <a:pt x="149" y="687"/>
                    </a:lnTo>
                    <a:lnTo>
                      <a:pt x="158" y="704"/>
                    </a:lnTo>
                    <a:lnTo>
                      <a:pt x="158" y="714"/>
                    </a:lnTo>
                    <a:lnTo>
                      <a:pt x="158" y="731"/>
                    </a:lnTo>
                    <a:lnTo>
                      <a:pt x="158" y="749"/>
                    </a:lnTo>
                    <a:lnTo>
                      <a:pt x="149" y="767"/>
                    </a:lnTo>
                    <a:lnTo>
                      <a:pt x="149" y="775"/>
                    </a:lnTo>
                    <a:lnTo>
                      <a:pt x="140" y="784"/>
                    </a:lnTo>
                    <a:lnTo>
                      <a:pt x="123" y="793"/>
                    </a:lnTo>
                    <a:lnTo>
                      <a:pt x="114" y="811"/>
                    </a:lnTo>
                    <a:lnTo>
                      <a:pt x="105" y="819"/>
                    </a:lnTo>
                    <a:lnTo>
                      <a:pt x="96" y="819"/>
                    </a:lnTo>
                    <a:lnTo>
                      <a:pt x="79" y="828"/>
                    </a:lnTo>
                    <a:lnTo>
                      <a:pt x="87" y="837"/>
                    </a:lnTo>
                    <a:lnTo>
                      <a:pt x="96" y="846"/>
                    </a:lnTo>
                    <a:lnTo>
                      <a:pt x="105" y="864"/>
                    </a:lnTo>
                    <a:lnTo>
                      <a:pt x="105" y="872"/>
                    </a:lnTo>
                    <a:lnTo>
                      <a:pt x="114" y="880"/>
                    </a:lnTo>
                    <a:lnTo>
                      <a:pt x="123" y="898"/>
                    </a:lnTo>
                    <a:lnTo>
                      <a:pt x="132" y="907"/>
                    </a:lnTo>
                    <a:lnTo>
                      <a:pt x="140" y="916"/>
                    </a:lnTo>
                    <a:lnTo>
                      <a:pt x="140" y="934"/>
                    </a:lnTo>
                    <a:lnTo>
                      <a:pt x="140" y="961"/>
                    </a:lnTo>
                    <a:lnTo>
                      <a:pt x="96" y="995"/>
                    </a:lnTo>
                    <a:lnTo>
                      <a:pt x="96" y="1022"/>
                    </a:lnTo>
                    <a:lnTo>
                      <a:pt x="105" y="1058"/>
                    </a:lnTo>
                    <a:lnTo>
                      <a:pt x="105" y="1101"/>
                    </a:lnTo>
                    <a:lnTo>
                      <a:pt x="114" y="1154"/>
                    </a:lnTo>
                    <a:lnTo>
                      <a:pt x="123" y="1198"/>
                    </a:lnTo>
                    <a:lnTo>
                      <a:pt x="132" y="1242"/>
                    </a:lnTo>
                    <a:lnTo>
                      <a:pt x="149" y="1269"/>
                    </a:lnTo>
                    <a:lnTo>
                      <a:pt x="158" y="1287"/>
                    </a:lnTo>
                    <a:lnTo>
                      <a:pt x="184" y="1287"/>
                    </a:lnTo>
                    <a:lnTo>
                      <a:pt x="193" y="1277"/>
                    </a:lnTo>
                    <a:lnTo>
                      <a:pt x="202" y="1251"/>
                    </a:lnTo>
                    <a:lnTo>
                      <a:pt x="211" y="1206"/>
                    </a:lnTo>
                    <a:lnTo>
                      <a:pt x="219" y="1163"/>
                    </a:lnTo>
                    <a:lnTo>
                      <a:pt x="229" y="1110"/>
                    </a:lnTo>
                    <a:lnTo>
                      <a:pt x="237" y="1066"/>
                    </a:lnTo>
                    <a:lnTo>
                      <a:pt x="246" y="1040"/>
                    </a:lnTo>
                    <a:lnTo>
                      <a:pt x="246" y="1022"/>
                    </a:lnTo>
                    <a:lnTo>
                      <a:pt x="263" y="1004"/>
                    </a:lnTo>
                    <a:lnTo>
                      <a:pt x="290" y="978"/>
                    </a:lnTo>
                    <a:lnTo>
                      <a:pt x="316" y="943"/>
                    </a:lnTo>
                    <a:lnTo>
                      <a:pt x="343" y="907"/>
                    </a:lnTo>
                    <a:lnTo>
                      <a:pt x="369" y="872"/>
                    </a:lnTo>
                    <a:lnTo>
                      <a:pt x="405" y="837"/>
                    </a:lnTo>
                    <a:lnTo>
                      <a:pt x="440" y="819"/>
                    </a:lnTo>
                    <a:lnTo>
                      <a:pt x="476" y="811"/>
                    </a:lnTo>
                    <a:lnTo>
                      <a:pt x="476" y="801"/>
                    </a:lnTo>
                    <a:lnTo>
                      <a:pt x="476" y="793"/>
                    </a:lnTo>
                    <a:lnTo>
                      <a:pt x="484" y="784"/>
                    </a:lnTo>
                    <a:lnTo>
                      <a:pt x="484" y="775"/>
                    </a:lnTo>
                    <a:lnTo>
                      <a:pt x="484" y="767"/>
                    </a:lnTo>
                    <a:lnTo>
                      <a:pt x="492" y="757"/>
                    </a:lnTo>
                    <a:lnTo>
                      <a:pt x="492" y="749"/>
                    </a:lnTo>
                    <a:lnTo>
                      <a:pt x="537" y="704"/>
                    </a:lnTo>
                    <a:lnTo>
                      <a:pt x="642" y="687"/>
                    </a:lnTo>
                    <a:lnTo>
                      <a:pt x="652" y="696"/>
                    </a:lnTo>
                    <a:lnTo>
                      <a:pt x="669" y="704"/>
                    </a:lnTo>
                    <a:lnTo>
                      <a:pt x="687" y="704"/>
                    </a:lnTo>
                    <a:lnTo>
                      <a:pt x="705" y="714"/>
                    </a:lnTo>
                    <a:lnTo>
                      <a:pt x="731" y="722"/>
                    </a:lnTo>
                    <a:lnTo>
                      <a:pt x="749" y="722"/>
                    </a:lnTo>
                    <a:lnTo>
                      <a:pt x="766" y="722"/>
                    </a:lnTo>
                    <a:lnTo>
                      <a:pt x="784" y="731"/>
                    </a:lnTo>
                    <a:lnTo>
                      <a:pt x="802" y="714"/>
                    </a:lnTo>
                    <a:lnTo>
                      <a:pt x="837" y="704"/>
                    </a:lnTo>
                    <a:lnTo>
                      <a:pt x="863" y="687"/>
                    </a:lnTo>
                    <a:lnTo>
                      <a:pt x="907" y="678"/>
                    </a:lnTo>
                    <a:lnTo>
                      <a:pt x="942" y="661"/>
                    </a:lnTo>
                    <a:lnTo>
                      <a:pt x="978" y="652"/>
                    </a:lnTo>
                    <a:lnTo>
                      <a:pt x="1013" y="643"/>
                    </a:lnTo>
                    <a:lnTo>
                      <a:pt x="1039" y="643"/>
                    </a:lnTo>
                    <a:lnTo>
                      <a:pt x="1039" y="661"/>
                    </a:lnTo>
                    <a:lnTo>
                      <a:pt x="1039" y="678"/>
                    </a:lnTo>
                    <a:lnTo>
                      <a:pt x="1039" y="704"/>
                    </a:lnTo>
                    <a:lnTo>
                      <a:pt x="1049" y="731"/>
                    </a:lnTo>
                    <a:lnTo>
                      <a:pt x="1049" y="757"/>
                    </a:lnTo>
                    <a:lnTo>
                      <a:pt x="1057" y="784"/>
                    </a:lnTo>
                    <a:lnTo>
                      <a:pt x="1057" y="811"/>
                    </a:lnTo>
                    <a:lnTo>
                      <a:pt x="1057" y="828"/>
                    </a:lnTo>
                    <a:lnTo>
                      <a:pt x="1066" y="828"/>
                    </a:lnTo>
                    <a:lnTo>
                      <a:pt x="1075" y="837"/>
                    </a:lnTo>
                    <a:lnTo>
                      <a:pt x="1084" y="837"/>
                    </a:lnTo>
                    <a:lnTo>
                      <a:pt x="1092" y="846"/>
                    </a:lnTo>
                    <a:lnTo>
                      <a:pt x="1101" y="854"/>
                    </a:lnTo>
                    <a:lnTo>
                      <a:pt x="1110" y="854"/>
                    </a:lnTo>
                    <a:lnTo>
                      <a:pt x="1118" y="864"/>
                    </a:lnTo>
                    <a:lnTo>
                      <a:pt x="1118" y="872"/>
                    </a:lnTo>
                    <a:lnTo>
                      <a:pt x="1199" y="872"/>
                    </a:lnTo>
                    <a:lnTo>
                      <a:pt x="1199" y="898"/>
                    </a:lnTo>
                    <a:lnTo>
                      <a:pt x="1189" y="925"/>
                    </a:lnTo>
                    <a:lnTo>
                      <a:pt x="1171" y="951"/>
                    </a:lnTo>
                    <a:lnTo>
                      <a:pt x="1145" y="987"/>
                    </a:lnTo>
                    <a:lnTo>
                      <a:pt x="1128" y="1013"/>
                    </a:lnTo>
                    <a:lnTo>
                      <a:pt x="1110" y="1040"/>
                    </a:lnTo>
                    <a:lnTo>
                      <a:pt x="1092" y="1066"/>
                    </a:lnTo>
                    <a:lnTo>
                      <a:pt x="1075" y="1084"/>
                    </a:lnTo>
                    <a:lnTo>
                      <a:pt x="1084" y="1110"/>
                    </a:lnTo>
                    <a:lnTo>
                      <a:pt x="1084" y="1145"/>
                    </a:lnTo>
                    <a:lnTo>
                      <a:pt x="1101" y="1180"/>
                    </a:lnTo>
                    <a:lnTo>
                      <a:pt x="1110" y="1216"/>
                    </a:lnTo>
                    <a:lnTo>
                      <a:pt x="1118" y="1260"/>
                    </a:lnTo>
                    <a:lnTo>
                      <a:pt x="1128" y="1304"/>
                    </a:lnTo>
                    <a:lnTo>
                      <a:pt x="1136" y="1339"/>
                    </a:lnTo>
                    <a:lnTo>
                      <a:pt x="1136" y="1374"/>
                    </a:lnTo>
                    <a:lnTo>
                      <a:pt x="1207" y="1410"/>
                    </a:lnTo>
                    <a:lnTo>
                      <a:pt x="1260" y="1445"/>
                    </a:lnTo>
                    <a:lnTo>
                      <a:pt x="1295" y="1498"/>
                    </a:lnTo>
                    <a:lnTo>
                      <a:pt x="1321" y="1550"/>
                    </a:lnTo>
                    <a:lnTo>
                      <a:pt x="1348" y="1603"/>
                    </a:lnTo>
                    <a:lnTo>
                      <a:pt x="1375" y="1657"/>
                    </a:lnTo>
                    <a:lnTo>
                      <a:pt x="1410" y="1710"/>
                    </a:lnTo>
                    <a:lnTo>
                      <a:pt x="1454" y="1771"/>
                    </a:lnTo>
                    <a:lnTo>
                      <a:pt x="1454" y="1727"/>
                    </a:lnTo>
                    <a:lnTo>
                      <a:pt x="1471" y="1692"/>
                    </a:lnTo>
                    <a:lnTo>
                      <a:pt x="1489" y="1647"/>
                    </a:lnTo>
                    <a:lnTo>
                      <a:pt x="1507" y="1613"/>
                    </a:lnTo>
                    <a:lnTo>
                      <a:pt x="1525" y="1577"/>
                    </a:lnTo>
                    <a:lnTo>
                      <a:pt x="1542" y="1533"/>
                    </a:lnTo>
                    <a:lnTo>
                      <a:pt x="1551" y="1498"/>
                    </a:lnTo>
                    <a:lnTo>
                      <a:pt x="1560" y="1453"/>
                    </a:lnTo>
                    <a:lnTo>
                      <a:pt x="1577" y="1445"/>
                    </a:lnTo>
                    <a:lnTo>
                      <a:pt x="1604" y="1436"/>
                    </a:lnTo>
                    <a:lnTo>
                      <a:pt x="1630" y="1427"/>
                    </a:lnTo>
                    <a:lnTo>
                      <a:pt x="1657" y="1418"/>
                    </a:lnTo>
                    <a:lnTo>
                      <a:pt x="1683" y="1410"/>
                    </a:lnTo>
                    <a:lnTo>
                      <a:pt x="1709" y="1401"/>
                    </a:lnTo>
                    <a:lnTo>
                      <a:pt x="1736" y="1392"/>
                    </a:lnTo>
                    <a:lnTo>
                      <a:pt x="1762" y="1392"/>
                    </a:lnTo>
                    <a:lnTo>
                      <a:pt x="1771" y="1366"/>
                    </a:lnTo>
                    <a:lnTo>
                      <a:pt x="1789" y="1330"/>
                    </a:lnTo>
                    <a:lnTo>
                      <a:pt x="1806" y="1295"/>
                    </a:lnTo>
                    <a:lnTo>
                      <a:pt x="1833" y="1269"/>
                    </a:lnTo>
                    <a:lnTo>
                      <a:pt x="1868" y="1242"/>
                    </a:lnTo>
                    <a:lnTo>
                      <a:pt x="1894" y="1216"/>
                    </a:lnTo>
                    <a:lnTo>
                      <a:pt x="1930" y="1198"/>
                    </a:lnTo>
                    <a:lnTo>
                      <a:pt x="1956" y="1190"/>
                    </a:lnTo>
                    <a:lnTo>
                      <a:pt x="1956" y="1172"/>
                    </a:lnTo>
                    <a:lnTo>
                      <a:pt x="1956" y="1154"/>
                    </a:lnTo>
                    <a:lnTo>
                      <a:pt x="1956" y="1137"/>
                    </a:lnTo>
                    <a:lnTo>
                      <a:pt x="1965" y="1127"/>
                    </a:lnTo>
                    <a:lnTo>
                      <a:pt x="1974" y="1119"/>
                    </a:lnTo>
                    <a:lnTo>
                      <a:pt x="1983" y="1110"/>
                    </a:lnTo>
                    <a:lnTo>
                      <a:pt x="1983" y="1101"/>
                    </a:lnTo>
                    <a:lnTo>
                      <a:pt x="1991" y="1101"/>
                    </a:lnTo>
                    <a:lnTo>
                      <a:pt x="1991" y="1163"/>
                    </a:lnTo>
                    <a:lnTo>
                      <a:pt x="1983" y="1216"/>
                    </a:lnTo>
                    <a:lnTo>
                      <a:pt x="1965" y="1260"/>
                    </a:lnTo>
                    <a:lnTo>
                      <a:pt x="1948" y="1295"/>
                    </a:lnTo>
                    <a:lnTo>
                      <a:pt x="1920" y="1330"/>
                    </a:lnTo>
                    <a:lnTo>
                      <a:pt x="1894" y="1366"/>
                    </a:lnTo>
                    <a:lnTo>
                      <a:pt x="1868" y="1410"/>
                    </a:lnTo>
                    <a:lnTo>
                      <a:pt x="1851" y="1453"/>
                    </a:lnTo>
                    <a:lnTo>
                      <a:pt x="1851" y="1471"/>
                    </a:lnTo>
                    <a:lnTo>
                      <a:pt x="1851" y="1489"/>
                    </a:lnTo>
                    <a:lnTo>
                      <a:pt x="1851" y="1507"/>
                    </a:lnTo>
                    <a:lnTo>
                      <a:pt x="1859" y="1533"/>
                    </a:lnTo>
                    <a:lnTo>
                      <a:pt x="1859" y="1550"/>
                    </a:lnTo>
                    <a:lnTo>
                      <a:pt x="1868" y="1568"/>
                    </a:lnTo>
                    <a:lnTo>
                      <a:pt x="1868" y="1586"/>
                    </a:lnTo>
                    <a:lnTo>
                      <a:pt x="1868" y="1603"/>
                    </a:lnTo>
                    <a:lnTo>
                      <a:pt x="1798" y="1683"/>
                    </a:lnTo>
                    <a:lnTo>
                      <a:pt x="1754" y="1753"/>
                    </a:lnTo>
                    <a:lnTo>
                      <a:pt x="1718" y="1824"/>
                    </a:lnTo>
                    <a:lnTo>
                      <a:pt x="1709" y="1894"/>
                    </a:lnTo>
                    <a:lnTo>
                      <a:pt x="1709" y="1965"/>
                    </a:lnTo>
                    <a:lnTo>
                      <a:pt x="1709" y="2036"/>
                    </a:lnTo>
                    <a:lnTo>
                      <a:pt x="1718" y="2115"/>
                    </a:lnTo>
                    <a:lnTo>
                      <a:pt x="1727" y="2202"/>
                    </a:lnTo>
                    <a:lnTo>
                      <a:pt x="1762" y="2230"/>
                    </a:lnTo>
                    <a:lnTo>
                      <a:pt x="1762" y="2265"/>
                    </a:lnTo>
                    <a:lnTo>
                      <a:pt x="1762" y="2309"/>
                    </a:lnTo>
                    <a:lnTo>
                      <a:pt x="1754" y="2353"/>
                    </a:lnTo>
                    <a:lnTo>
                      <a:pt x="1744" y="2396"/>
                    </a:lnTo>
                    <a:lnTo>
                      <a:pt x="1736" y="2441"/>
                    </a:lnTo>
                    <a:lnTo>
                      <a:pt x="1727" y="2485"/>
                    </a:lnTo>
                    <a:lnTo>
                      <a:pt x="1727" y="2538"/>
                    </a:lnTo>
                    <a:lnTo>
                      <a:pt x="1727" y="2582"/>
                    </a:lnTo>
                    <a:lnTo>
                      <a:pt x="1736" y="2591"/>
                    </a:lnTo>
                    <a:lnTo>
                      <a:pt x="1744" y="2599"/>
                    </a:lnTo>
                    <a:lnTo>
                      <a:pt x="1754" y="2608"/>
                    </a:lnTo>
                    <a:lnTo>
                      <a:pt x="1762" y="2625"/>
                    </a:lnTo>
                    <a:lnTo>
                      <a:pt x="1771" y="2635"/>
                    </a:lnTo>
                    <a:lnTo>
                      <a:pt x="1780" y="2643"/>
                    </a:lnTo>
                    <a:lnTo>
                      <a:pt x="1780" y="2653"/>
                    </a:lnTo>
                    <a:lnTo>
                      <a:pt x="1789" y="2661"/>
                    </a:lnTo>
                    <a:lnTo>
                      <a:pt x="1789" y="2653"/>
                    </a:lnTo>
                    <a:lnTo>
                      <a:pt x="1798" y="2643"/>
                    </a:lnTo>
                    <a:lnTo>
                      <a:pt x="1806" y="2643"/>
                    </a:lnTo>
                    <a:lnTo>
                      <a:pt x="1815" y="2643"/>
                    </a:lnTo>
                    <a:lnTo>
                      <a:pt x="1824" y="2643"/>
                    </a:lnTo>
                    <a:lnTo>
                      <a:pt x="1833" y="2661"/>
                    </a:lnTo>
                    <a:lnTo>
                      <a:pt x="1841" y="2679"/>
                    </a:lnTo>
                    <a:lnTo>
                      <a:pt x="1851" y="2696"/>
                    </a:lnTo>
                    <a:lnTo>
                      <a:pt x="1859" y="2722"/>
                    </a:lnTo>
                    <a:lnTo>
                      <a:pt x="1859" y="2740"/>
                    </a:lnTo>
                    <a:lnTo>
                      <a:pt x="1868" y="2767"/>
                    </a:lnTo>
                    <a:lnTo>
                      <a:pt x="1868" y="2785"/>
                    </a:lnTo>
                    <a:lnTo>
                      <a:pt x="1868" y="2811"/>
                    </a:lnTo>
                    <a:lnTo>
                      <a:pt x="1833" y="2837"/>
                    </a:lnTo>
                    <a:lnTo>
                      <a:pt x="1798" y="2864"/>
                    </a:lnTo>
                    <a:lnTo>
                      <a:pt x="1754" y="2890"/>
                    </a:lnTo>
                    <a:lnTo>
                      <a:pt x="1718" y="2908"/>
                    </a:lnTo>
                    <a:lnTo>
                      <a:pt x="1675" y="2934"/>
                    </a:lnTo>
                    <a:lnTo>
                      <a:pt x="1639" y="2952"/>
                    </a:lnTo>
                    <a:lnTo>
                      <a:pt x="1604" y="2979"/>
                    </a:lnTo>
                    <a:lnTo>
                      <a:pt x="1577" y="2996"/>
                    </a:lnTo>
                    <a:lnTo>
                      <a:pt x="1568" y="3119"/>
                    </a:lnTo>
                    <a:lnTo>
                      <a:pt x="1542" y="3252"/>
                    </a:lnTo>
                    <a:lnTo>
                      <a:pt x="1515" y="3375"/>
                    </a:lnTo>
                    <a:lnTo>
                      <a:pt x="1471" y="3499"/>
                    </a:lnTo>
                    <a:lnTo>
                      <a:pt x="1436" y="3621"/>
                    </a:lnTo>
                    <a:lnTo>
                      <a:pt x="1401" y="3745"/>
                    </a:lnTo>
                    <a:lnTo>
                      <a:pt x="1375" y="3868"/>
                    </a:lnTo>
                    <a:lnTo>
                      <a:pt x="1365" y="4001"/>
                    </a:lnTo>
                    <a:lnTo>
                      <a:pt x="1375" y="4001"/>
                    </a:lnTo>
                    <a:lnTo>
                      <a:pt x="1383" y="4009"/>
                    </a:lnTo>
                    <a:lnTo>
                      <a:pt x="1392" y="4018"/>
                    </a:lnTo>
                    <a:lnTo>
                      <a:pt x="1401" y="4036"/>
                    </a:lnTo>
                    <a:lnTo>
                      <a:pt x="1401" y="4044"/>
                    </a:lnTo>
                    <a:lnTo>
                      <a:pt x="1410" y="4062"/>
                    </a:lnTo>
                    <a:lnTo>
                      <a:pt x="1410" y="4072"/>
                    </a:lnTo>
                    <a:lnTo>
                      <a:pt x="1410" y="4080"/>
                    </a:lnTo>
                    <a:lnTo>
                      <a:pt x="1428" y="4062"/>
                    </a:lnTo>
                    <a:lnTo>
                      <a:pt x="1436" y="4036"/>
                    </a:lnTo>
                    <a:lnTo>
                      <a:pt x="1436" y="4009"/>
                    </a:lnTo>
                    <a:lnTo>
                      <a:pt x="1444" y="3991"/>
                    </a:lnTo>
                    <a:lnTo>
                      <a:pt x="1454" y="3965"/>
                    </a:lnTo>
                    <a:lnTo>
                      <a:pt x="1462" y="3939"/>
                    </a:lnTo>
                    <a:lnTo>
                      <a:pt x="1462" y="3922"/>
                    </a:lnTo>
                    <a:lnTo>
                      <a:pt x="1471" y="3894"/>
                    </a:lnTo>
                    <a:lnTo>
                      <a:pt x="1471" y="3868"/>
                    </a:lnTo>
                    <a:lnTo>
                      <a:pt x="1480" y="3868"/>
                    </a:lnTo>
                    <a:lnTo>
                      <a:pt x="1489" y="3868"/>
                    </a:lnTo>
                    <a:lnTo>
                      <a:pt x="1498" y="3860"/>
                    </a:lnTo>
                    <a:lnTo>
                      <a:pt x="1507" y="3851"/>
                    </a:lnTo>
                    <a:lnTo>
                      <a:pt x="1515" y="3851"/>
                    </a:lnTo>
                    <a:lnTo>
                      <a:pt x="1525" y="3842"/>
                    </a:lnTo>
                    <a:lnTo>
                      <a:pt x="1560" y="3718"/>
                    </a:lnTo>
                    <a:lnTo>
                      <a:pt x="1727" y="3445"/>
                    </a:lnTo>
                    <a:lnTo>
                      <a:pt x="1754" y="3366"/>
                    </a:lnTo>
                    <a:lnTo>
                      <a:pt x="1912" y="3163"/>
                    </a:lnTo>
                    <a:lnTo>
                      <a:pt x="2001" y="3093"/>
                    </a:lnTo>
                    <a:lnTo>
                      <a:pt x="2167" y="2864"/>
                    </a:lnTo>
                    <a:lnTo>
                      <a:pt x="2758" y="2317"/>
                    </a:lnTo>
                    <a:lnTo>
                      <a:pt x="2856" y="2212"/>
                    </a:lnTo>
                    <a:lnTo>
                      <a:pt x="2900" y="2194"/>
                    </a:lnTo>
                    <a:lnTo>
                      <a:pt x="3032" y="2062"/>
                    </a:lnTo>
                    <a:lnTo>
                      <a:pt x="3217" y="1973"/>
                    </a:lnTo>
                    <a:lnTo>
                      <a:pt x="3332" y="1973"/>
                    </a:lnTo>
                    <a:lnTo>
                      <a:pt x="3429" y="1939"/>
                    </a:lnTo>
                    <a:lnTo>
                      <a:pt x="3623" y="1797"/>
                    </a:lnTo>
                    <a:lnTo>
                      <a:pt x="3790" y="1753"/>
                    </a:lnTo>
                    <a:lnTo>
                      <a:pt x="3895" y="1683"/>
                    </a:lnTo>
                    <a:lnTo>
                      <a:pt x="3878" y="1683"/>
                    </a:lnTo>
                    <a:lnTo>
                      <a:pt x="3860" y="1683"/>
                    </a:lnTo>
                    <a:lnTo>
                      <a:pt x="3842" y="1674"/>
                    </a:lnTo>
                    <a:lnTo>
                      <a:pt x="3816" y="1674"/>
                    </a:lnTo>
                    <a:lnTo>
                      <a:pt x="3799" y="1674"/>
                    </a:lnTo>
                    <a:lnTo>
                      <a:pt x="3781" y="1665"/>
                    </a:lnTo>
                    <a:lnTo>
                      <a:pt x="3763" y="1665"/>
                    </a:lnTo>
                    <a:lnTo>
                      <a:pt x="3745" y="1665"/>
                    </a:lnTo>
                    <a:lnTo>
                      <a:pt x="3710" y="1683"/>
                    </a:lnTo>
                    <a:lnTo>
                      <a:pt x="3676" y="1700"/>
                    </a:lnTo>
                    <a:lnTo>
                      <a:pt x="3631" y="1710"/>
                    </a:lnTo>
                    <a:lnTo>
                      <a:pt x="3587" y="1718"/>
                    </a:lnTo>
                    <a:lnTo>
                      <a:pt x="3543" y="1736"/>
                    </a:lnTo>
                    <a:lnTo>
                      <a:pt x="3499" y="1753"/>
                    </a:lnTo>
                    <a:lnTo>
                      <a:pt x="3463" y="1780"/>
                    </a:lnTo>
                    <a:lnTo>
                      <a:pt x="3429" y="1807"/>
                    </a:lnTo>
                    <a:lnTo>
                      <a:pt x="3402" y="1815"/>
                    </a:lnTo>
                    <a:lnTo>
                      <a:pt x="3376" y="1815"/>
                    </a:lnTo>
                    <a:lnTo>
                      <a:pt x="3349" y="1824"/>
                    </a:lnTo>
                    <a:lnTo>
                      <a:pt x="3314" y="1833"/>
                    </a:lnTo>
                    <a:lnTo>
                      <a:pt x="3279" y="1842"/>
                    </a:lnTo>
                    <a:lnTo>
                      <a:pt x="3243" y="1842"/>
                    </a:lnTo>
                    <a:lnTo>
                      <a:pt x="3217" y="1850"/>
                    </a:lnTo>
                    <a:lnTo>
                      <a:pt x="3182" y="1850"/>
                    </a:lnTo>
                    <a:lnTo>
                      <a:pt x="3164" y="1868"/>
                    </a:lnTo>
                    <a:lnTo>
                      <a:pt x="3146" y="1886"/>
                    </a:lnTo>
                    <a:lnTo>
                      <a:pt x="3119" y="1903"/>
                    </a:lnTo>
                    <a:lnTo>
                      <a:pt x="3085" y="1930"/>
                    </a:lnTo>
                    <a:lnTo>
                      <a:pt x="3050" y="1956"/>
                    </a:lnTo>
                    <a:lnTo>
                      <a:pt x="3023" y="1973"/>
                    </a:lnTo>
                    <a:lnTo>
                      <a:pt x="2996" y="1991"/>
                    </a:lnTo>
                    <a:lnTo>
                      <a:pt x="2970" y="2000"/>
                    </a:lnTo>
                    <a:lnTo>
                      <a:pt x="2979" y="1947"/>
                    </a:lnTo>
                    <a:lnTo>
                      <a:pt x="2996" y="1903"/>
                    </a:lnTo>
                    <a:lnTo>
                      <a:pt x="3014" y="1859"/>
                    </a:lnTo>
                    <a:lnTo>
                      <a:pt x="3040" y="1815"/>
                    </a:lnTo>
                    <a:lnTo>
                      <a:pt x="3076" y="1771"/>
                    </a:lnTo>
                    <a:lnTo>
                      <a:pt x="3103" y="1727"/>
                    </a:lnTo>
                    <a:lnTo>
                      <a:pt x="3137" y="1683"/>
                    </a:lnTo>
                    <a:lnTo>
                      <a:pt x="3164" y="1647"/>
                    </a:lnTo>
                    <a:lnTo>
                      <a:pt x="3173" y="1639"/>
                    </a:lnTo>
                    <a:lnTo>
                      <a:pt x="3182" y="1639"/>
                    </a:lnTo>
                    <a:lnTo>
                      <a:pt x="3190" y="1631"/>
                    </a:lnTo>
                    <a:lnTo>
                      <a:pt x="3200" y="1621"/>
                    </a:lnTo>
                    <a:lnTo>
                      <a:pt x="3217" y="1613"/>
                    </a:lnTo>
                    <a:lnTo>
                      <a:pt x="3226" y="1613"/>
                    </a:lnTo>
                    <a:lnTo>
                      <a:pt x="3234" y="1603"/>
                    </a:lnTo>
                    <a:lnTo>
                      <a:pt x="3243" y="1603"/>
                    </a:lnTo>
                    <a:lnTo>
                      <a:pt x="3252" y="1550"/>
                    </a:lnTo>
                    <a:lnTo>
                      <a:pt x="3261" y="1489"/>
                    </a:lnTo>
                    <a:lnTo>
                      <a:pt x="3287" y="1418"/>
                    </a:lnTo>
                    <a:lnTo>
                      <a:pt x="3323" y="1357"/>
                    </a:lnTo>
                    <a:lnTo>
                      <a:pt x="3366" y="1295"/>
                    </a:lnTo>
                    <a:lnTo>
                      <a:pt x="3411" y="1251"/>
                    </a:lnTo>
                    <a:lnTo>
                      <a:pt x="3437" y="1234"/>
                    </a:lnTo>
                    <a:lnTo>
                      <a:pt x="3463" y="1216"/>
                    </a:lnTo>
                    <a:lnTo>
                      <a:pt x="3490" y="1206"/>
                    </a:lnTo>
                    <a:lnTo>
                      <a:pt x="3516" y="1206"/>
                    </a:lnTo>
                    <a:lnTo>
                      <a:pt x="3516" y="1198"/>
                    </a:lnTo>
                    <a:lnTo>
                      <a:pt x="3516" y="1190"/>
                    </a:lnTo>
                    <a:lnTo>
                      <a:pt x="3526" y="1190"/>
                    </a:lnTo>
                    <a:lnTo>
                      <a:pt x="3526" y="1180"/>
                    </a:lnTo>
                    <a:lnTo>
                      <a:pt x="3534" y="1180"/>
                    </a:lnTo>
                    <a:lnTo>
                      <a:pt x="3534" y="1163"/>
                    </a:lnTo>
                    <a:lnTo>
                      <a:pt x="3543" y="1163"/>
                    </a:lnTo>
                    <a:lnTo>
                      <a:pt x="3552" y="1163"/>
                    </a:lnTo>
                    <a:lnTo>
                      <a:pt x="3561" y="1154"/>
                    </a:lnTo>
                    <a:lnTo>
                      <a:pt x="3579" y="1154"/>
                    </a:lnTo>
                    <a:lnTo>
                      <a:pt x="3587" y="1145"/>
                    </a:lnTo>
                    <a:lnTo>
                      <a:pt x="3587" y="1137"/>
                    </a:lnTo>
                    <a:lnTo>
                      <a:pt x="3595" y="1127"/>
                    </a:lnTo>
                    <a:lnTo>
                      <a:pt x="3595" y="1119"/>
                    </a:lnTo>
                    <a:lnTo>
                      <a:pt x="3649" y="1119"/>
                    </a:lnTo>
                    <a:lnTo>
                      <a:pt x="3710" y="1093"/>
                    </a:lnTo>
                    <a:lnTo>
                      <a:pt x="3773" y="1066"/>
                    </a:lnTo>
                    <a:lnTo>
                      <a:pt x="3825" y="1030"/>
                    </a:lnTo>
                    <a:lnTo>
                      <a:pt x="3887" y="995"/>
                    </a:lnTo>
                    <a:lnTo>
                      <a:pt x="3939" y="961"/>
                    </a:lnTo>
                    <a:lnTo>
                      <a:pt x="4002" y="943"/>
                    </a:lnTo>
                    <a:lnTo>
                      <a:pt x="4054" y="934"/>
                    </a:lnTo>
                    <a:lnTo>
                      <a:pt x="4081" y="916"/>
                    </a:lnTo>
                    <a:lnTo>
                      <a:pt x="4028" y="898"/>
                    </a:lnTo>
                    <a:lnTo>
                      <a:pt x="3984" y="880"/>
                    </a:lnTo>
                    <a:lnTo>
                      <a:pt x="3939" y="872"/>
                    </a:lnTo>
                    <a:lnTo>
                      <a:pt x="3905" y="872"/>
                    </a:lnTo>
                    <a:lnTo>
                      <a:pt x="3816" y="880"/>
                    </a:lnTo>
                    <a:lnTo>
                      <a:pt x="3737" y="898"/>
                    </a:lnTo>
                    <a:lnTo>
                      <a:pt x="3649" y="943"/>
                    </a:lnTo>
                    <a:lnTo>
                      <a:pt x="3569" y="987"/>
                    </a:lnTo>
                    <a:lnTo>
                      <a:pt x="3490" y="1040"/>
                    </a:lnTo>
                    <a:lnTo>
                      <a:pt x="3419" y="1101"/>
                    </a:lnTo>
                    <a:lnTo>
                      <a:pt x="3269" y="1224"/>
                    </a:lnTo>
                    <a:lnTo>
                      <a:pt x="3129" y="1339"/>
                    </a:lnTo>
                    <a:lnTo>
                      <a:pt x="3067" y="1384"/>
                    </a:lnTo>
                    <a:lnTo>
                      <a:pt x="2996" y="1427"/>
                    </a:lnTo>
                    <a:lnTo>
                      <a:pt x="2935" y="1445"/>
                    </a:lnTo>
                    <a:lnTo>
                      <a:pt x="2864" y="1453"/>
                    </a:lnTo>
                    <a:lnTo>
                      <a:pt x="2864" y="1471"/>
                    </a:lnTo>
                    <a:lnTo>
                      <a:pt x="2856" y="1489"/>
                    </a:lnTo>
                    <a:lnTo>
                      <a:pt x="2846" y="1507"/>
                    </a:lnTo>
                    <a:lnTo>
                      <a:pt x="2838" y="1524"/>
                    </a:lnTo>
                    <a:lnTo>
                      <a:pt x="2820" y="1542"/>
                    </a:lnTo>
                    <a:lnTo>
                      <a:pt x="2811" y="1560"/>
                    </a:lnTo>
                    <a:lnTo>
                      <a:pt x="2793" y="1568"/>
                    </a:lnTo>
                    <a:lnTo>
                      <a:pt x="2785" y="1577"/>
                    </a:lnTo>
                    <a:lnTo>
                      <a:pt x="2741" y="1586"/>
                    </a:lnTo>
                    <a:lnTo>
                      <a:pt x="2706" y="1595"/>
                    </a:lnTo>
                    <a:lnTo>
                      <a:pt x="2661" y="1613"/>
                    </a:lnTo>
                    <a:lnTo>
                      <a:pt x="2617" y="1631"/>
                    </a:lnTo>
                    <a:lnTo>
                      <a:pt x="2574" y="1657"/>
                    </a:lnTo>
                    <a:lnTo>
                      <a:pt x="2538" y="1665"/>
                    </a:lnTo>
                    <a:lnTo>
                      <a:pt x="2511" y="1683"/>
                    </a:lnTo>
                    <a:lnTo>
                      <a:pt x="2494" y="1683"/>
                    </a:lnTo>
                    <a:lnTo>
                      <a:pt x="2494" y="1710"/>
                    </a:lnTo>
                    <a:lnTo>
                      <a:pt x="2485" y="1727"/>
                    </a:lnTo>
                    <a:lnTo>
                      <a:pt x="2477" y="1744"/>
                    </a:lnTo>
                    <a:lnTo>
                      <a:pt x="2477" y="1762"/>
                    </a:lnTo>
                    <a:lnTo>
                      <a:pt x="2467" y="1780"/>
                    </a:lnTo>
                    <a:lnTo>
                      <a:pt x="2459" y="1797"/>
                    </a:lnTo>
                    <a:lnTo>
                      <a:pt x="2450" y="1815"/>
                    </a:lnTo>
                    <a:lnTo>
                      <a:pt x="2450" y="1833"/>
                    </a:lnTo>
                    <a:lnTo>
                      <a:pt x="2098" y="2036"/>
                    </a:lnTo>
                    <a:lnTo>
                      <a:pt x="2098" y="1983"/>
                    </a:lnTo>
                    <a:lnTo>
                      <a:pt x="2106" y="1921"/>
                    </a:lnTo>
                    <a:lnTo>
                      <a:pt x="2124" y="1868"/>
                    </a:lnTo>
                    <a:lnTo>
                      <a:pt x="2141" y="1807"/>
                    </a:lnTo>
                    <a:lnTo>
                      <a:pt x="2167" y="1744"/>
                    </a:lnTo>
                    <a:lnTo>
                      <a:pt x="2194" y="1692"/>
                    </a:lnTo>
                    <a:lnTo>
                      <a:pt x="2230" y="1647"/>
                    </a:lnTo>
                    <a:lnTo>
                      <a:pt x="2265" y="1603"/>
                    </a:lnTo>
                    <a:lnTo>
                      <a:pt x="2274" y="1498"/>
                    </a:lnTo>
                    <a:lnTo>
                      <a:pt x="2282" y="1401"/>
                    </a:lnTo>
                    <a:lnTo>
                      <a:pt x="2309" y="1304"/>
                    </a:lnTo>
                    <a:lnTo>
                      <a:pt x="2344" y="1206"/>
                    </a:lnTo>
                    <a:lnTo>
                      <a:pt x="2388" y="1110"/>
                    </a:lnTo>
                    <a:lnTo>
                      <a:pt x="2441" y="1022"/>
                    </a:lnTo>
                    <a:lnTo>
                      <a:pt x="2494" y="925"/>
                    </a:lnTo>
                    <a:lnTo>
                      <a:pt x="2556" y="846"/>
                    </a:lnTo>
                    <a:lnTo>
                      <a:pt x="2627" y="757"/>
                    </a:lnTo>
                    <a:lnTo>
                      <a:pt x="2696" y="678"/>
                    </a:lnTo>
                    <a:lnTo>
                      <a:pt x="2776" y="599"/>
                    </a:lnTo>
                    <a:lnTo>
                      <a:pt x="2856" y="520"/>
                    </a:lnTo>
                    <a:lnTo>
                      <a:pt x="3014" y="388"/>
                    </a:lnTo>
                    <a:lnTo>
                      <a:pt x="3182" y="273"/>
                    </a:lnTo>
                    <a:lnTo>
                      <a:pt x="3182" y="255"/>
                    </a:lnTo>
                    <a:lnTo>
                      <a:pt x="3200" y="246"/>
                    </a:lnTo>
                    <a:lnTo>
                      <a:pt x="3217" y="229"/>
                    </a:lnTo>
                    <a:lnTo>
                      <a:pt x="3234" y="212"/>
                    </a:lnTo>
                    <a:lnTo>
                      <a:pt x="3252" y="194"/>
                    </a:lnTo>
                    <a:lnTo>
                      <a:pt x="3269" y="176"/>
                    </a:lnTo>
                    <a:lnTo>
                      <a:pt x="3279" y="167"/>
                    </a:lnTo>
                    <a:lnTo>
                      <a:pt x="3287" y="167"/>
                    </a:lnTo>
                    <a:lnTo>
                      <a:pt x="3287" y="158"/>
                    </a:lnTo>
                    <a:lnTo>
                      <a:pt x="3200" y="220"/>
                    </a:lnTo>
                    <a:lnTo>
                      <a:pt x="3014" y="308"/>
                    </a:lnTo>
                    <a:lnTo>
                      <a:pt x="3023" y="308"/>
                    </a:lnTo>
                    <a:lnTo>
                      <a:pt x="3032" y="326"/>
                    </a:lnTo>
                    <a:lnTo>
                      <a:pt x="3023" y="334"/>
                    </a:lnTo>
                    <a:lnTo>
                      <a:pt x="3014" y="334"/>
                    </a:lnTo>
                    <a:lnTo>
                      <a:pt x="2935" y="326"/>
                    </a:lnTo>
                    <a:lnTo>
                      <a:pt x="2900" y="344"/>
                    </a:lnTo>
                    <a:lnTo>
                      <a:pt x="2811" y="344"/>
                    </a:lnTo>
                    <a:lnTo>
                      <a:pt x="2706" y="388"/>
                    </a:lnTo>
                    <a:lnTo>
                      <a:pt x="2882" y="449"/>
                    </a:lnTo>
                    <a:lnTo>
                      <a:pt x="2856" y="467"/>
                    </a:lnTo>
                    <a:lnTo>
                      <a:pt x="2670" y="396"/>
                    </a:lnTo>
                    <a:lnTo>
                      <a:pt x="2617" y="414"/>
                    </a:lnTo>
                    <a:lnTo>
                      <a:pt x="2511" y="414"/>
                    </a:lnTo>
                    <a:lnTo>
                      <a:pt x="2467" y="467"/>
                    </a:lnTo>
                    <a:lnTo>
                      <a:pt x="2388" y="475"/>
                    </a:lnTo>
                    <a:lnTo>
                      <a:pt x="2362" y="502"/>
                    </a:lnTo>
                    <a:lnTo>
                      <a:pt x="2353" y="502"/>
                    </a:lnTo>
                    <a:lnTo>
                      <a:pt x="2282" y="528"/>
                    </a:lnTo>
                    <a:lnTo>
                      <a:pt x="2167" y="546"/>
                    </a:lnTo>
                    <a:lnTo>
                      <a:pt x="1780" y="572"/>
                    </a:lnTo>
                    <a:lnTo>
                      <a:pt x="1683" y="538"/>
                    </a:lnTo>
                    <a:lnTo>
                      <a:pt x="1515" y="485"/>
                    </a:lnTo>
                    <a:lnTo>
                      <a:pt x="1471" y="475"/>
                    </a:lnTo>
                    <a:lnTo>
                      <a:pt x="1304" y="414"/>
                    </a:lnTo>
                    <a:lnTo>
                      <a:pt x="1286" y="431"/>
                    </a:lnTo>
                    <a:lnTo>
                      <a:pt x="1260" y="431"/>
                    </a:lnTo>
                    <a:lnTo>
                      <a:pt x="1251" y="423"/>
                    </a:lnTo>
                    <a:lnTo>
                      <a:pt x="1268" y="405"/>
                    </a:lnTo>
                    <a:lnTo>
                      <a:pt x="1136" y="299"/>
                    </a:lnTo>
                    <a:lnTo>
                      <a:pt x="1084" y="291"/>
                    </a:lnTo>
                    <a:lnTo>
                      <a:pt x="960" y="291"/>
                    </a:lnTo>
                    <a:lnTo>
                      <a:pt x="889" y="308"/>
                    </a:lnTo>
                    <a:lnTo>
                      <a:pt x="502" y="326"/>
                    </a:lnTo>
                    <a:lnTo>
                      <a:pt x="476" y="299"/>
                    </a:lnTo>
                    <a:lnTo>
                      <a:pt x="431" y="299"/>
                    </a:lnTo>
                    <a:lnTo>
                      <a:pt x="405" y="281"/>
                    </a:lnTo>
                    <a:lnTo>
                      <a:pt x="219" y="212"/>
                    </a:lnTo>
                    <a:lnTo>
                      <a:pt x="149" y="202"/>
                    </a:lnTo>
                    <a:lnTo>
                      <a:pt x="158" y="184"/>
                    </a:lnTo>
                    <a:lnTo>
                      <a:pt x="0" y="0"/>
                    </a:lnTo>
                    <a:lnTo>
                      <a:pt x="0" y="52"/>
                    </a:lnTo>
                    <a:lnTo>
                      <a:pt x="26" y="167"/>
                    </a:lnTo>
                    <a:lnTo>
                      <a:pt x="96" y="229"/>
                    </a:lnTo>
                    <a:lnTo>
                      <a:pt x="87" y="238"/>
                    </a:lnTo>
                    <a:lnTo>
                      <a:pt x="79" y="238"/>
                    </a:lnTo>
                    <a:close/>
                  </a:path>
                </a:pathLst>
              </a:custGeom>
              <a:solidFill>
                <a:srgbClr val="626272"/>
              </a:solidFill>
              <a:ln w="9525">
                <a:noFill/>
                <a:round/>
                <a:headEnd/>
                <a:tailEnd/>
              </a:ln>
            </p:spPr>
            <p:txBody>
              <a:bodyPr>
                <a:prstTxWarp prst="textNoShape">
                  <a:avLst/>
                </a:prstTxWarp>
              </a:bodyPr>
              <a:lstStyle/>
              <a:p>
                <a:endParaRPr lang="en-US"/>
              </a:p>
            </p:txBody>
          </p:sp>
          <p:sp>
            <p:nvSpPr>
              <p:cNvPr id="55476" name="Freeform 694"/>
              <p:cNvSpPr>
                <a:spLocks noChangeAspect="1"/>
              </p:cNvSpPr>
              <p:nvPr/>
            </p:nvSpPr>
            <p:spPr bwMode="auto">
              <a:xfrm>
                <a:off x="4376" y="2965"/>
                <a:ext cx="284" cy="182"/>
              </a:xfrm>
              <a:custGeom>
                <a:avLst/>
                <a:gdLst>
                  <a:gd name="T0" fmla="*/ 2839 w 2839"/>
                  <a:gd name="T1" fmla="*/ 44 h 1825"/>
                  <a:gd name="T2" fmla="*/ 2839 w 2839"/>
                  <a:gd name="T3" fmla="*/ 62 h 1825"/>
                  <a:gd name="T4" fmla="*/ 2778 w 2839"/>
                  <a:gd name="T5" fmla="*/ 62 h 1825"/>
                  <a:gd name="T6" fmla="*/ 2663 w 2839"/>
                  <a:gd name="T7" fmla="*/ 44 h 1825"/>
                  <a:gd name="T8" fmla="*/ 2434 w 2839"/>
                  <a:gd name="T9" fmla="*/ 62 h 1825"/>
                  <a:gd name="T10" fmla="*/ 2363 w 2839"/>
                  <a:gd name="T11" fmla="*/ 62 h 1825"/>
                  <a:gd name="T12" fmla="*/ 2240 w 2839"/>
                  <a:gd name="T13" fmla="*/ 79 h 1825"/>
                  <a:gd name="T14" fmla="*/ 2098 w 2839"/>
                  <a:gd name="T15" fmla="*/ 168 h 1825"/>
                  <a:gd name="T16" fmla="*/ 1914 w 2839"/>
                  <a:gd name="T17" fmla="*/ 194 h 1825"/>
                  <a:gd name="T18" fmla="*/ 1649 w 2839"/>
                  <a:gd name="T19" fmla="*/ 326 h 1825"/>
                  <a:gd name="T20" fmla="*/ 1553 w 2839"/>
                  <a:gd name="T21" fmla="*/ 326 h 1825"/>
                  <a:gd name="T22" fmla="*/ 1508 w 2839"/>
                  <a:gd name="T23" fmla="*/ 344 h 1825"/>
                  <a:gd name="T24" fmla="*/ 1288 w 2839"/>
                  <a:gd name="T25" fmla="*/ 565 h 1825"/>
                  <a:gd name="T26" fmla="*/ 1146 w 2839"/>
                  <a:gd name="T27" fmla="*/ 617 h 1825"/>
                  <a:gd name="T28" fmla="*/ 1059 w 2839"/>
                  <a:gd name="T29" fmla="*/ 749 h 1825"/>
                  <a:gd name="T30" fmla="*/ 935 w 2839"/>
                  <a:gd name="T31" fmla="*/ 802 h 1825"/>
                  <a:gd name="T32" fmla="*/ 715 w 2839"/>
                  <a:gd name="T33" fmla="*/ 1014 h 1825"/>
                  <a:gd name="T34" fmla="*/ 670 w 2839"/>
                  <a:gd name="T35" fmla="*/ 1103 h 1825"/>
                  <a:gd name="T36" fmla="*/ 556 w 2839"/>
                  <a:gd name="T37" fmla="*/ 1164 h 1825"/>
                  <a:gd name="T38" fmla="*/ 504 w 2839"/>
                  <a:gd name="T39" fmla="*/ 1216 h 1825"/>
                  <a:gd name="T40" fmla="*/ 468 w 2839"/>
                  <a:gd name="T41" fmla="*/ 1296 h 1825"/>
                  <a:gd name="T42" fmla="*/ 441 w 2839"/>
                  <a:gd name="T43" fmla="*/ 1331 h 1825"/>
                  <a:gd name="T44" fmla="*/ 362 w 2839"/>
                  <a:gd name="T45" fmla="*/ 1358 h 1825"/>
                  <a:gd name="T46" fmla="*/ 265 w 2839"/>
                  <a:gd name="T47" fmla="*/ 1455 h 1825"/>
                  <a:gd name="T48" fmla="*/ 257 w 2839"/>
                  <a:gd name="T49" fmla="*/ 1534 h 1825"/>
                  <a:gd name="T50" fmla="*/ 0 w 2839"/>
                  <a:gd name="T51" fmla="*/ 1825 h 1825"/>
                  <a:gd name="T52" fmla="*/ 0 w 2839"/>
                  <a:gd name="T53" fmla="*/ 1771 h 1825"/>
                  <a:gd name="T54" fmla="*/ 194 w 2839"/>
                  <a:gd name="T55" fmla="*/ 1542 h 1825"/>
                  <a:gd name="T56" fmla="*/ 257 w 2839"/>
                  <a:gd name="T57" fmla="*/ 1393 h 1825"/>
                  <a:gd name="T58" fmla="*/ 397 w 2839"/>
                  <a:gd name="T59" fmla="*/ 1287 h 1825"/>
                  <a:gd name="T60" fmla="*/ 468 w 2839"/>
                  <a:gd name="T61" fmla="*/ 1216 h 1825"/>
                  <a:gd name="T62" fmla="*/ 486 w 2839"/>
                  <a:gd name="T63" fmla="*/ 1164 h 1825"/>
                  <a:gd name="T64" fmla="*/ 653 w 2839"/>
                  <a:gd name="T65" fmla="*/ 1040 h 1825"/>
                  <a:gd name="T66" fmla="*/ 812 w 2839"/>
                  <a:gd name="T67" fmla="*/ 846 h 1825"/>
                  <a:gd name="T68" fmla="*/ 1077 w 2839"/>
                  <a:gd name="T69" fmla="*/ 678 h 1825"/>
                  <a:gd name="T70" fmla="*/ 1077 w 2839"/>
                  <a:gd name="T71" fmla="*/ 635 h 1825"/>
                  <a:gd name="T72" fmla="*/ 1146 w 2839"/>
                  <a:gd name="T73" fmla="*/ 582 h 1825"/>
                  <a:gd name="T74" fmla="*/ 1235 w 2839"/>
                  <a:gd name="T75" fmla="*/ 547 h 1825"/>
                  <a:gd name="T76" fmla="*/ 1367 w 2839"/>
                  <a:gd name="T77" fmla="*/ 450 h 1825"/>
                  <a:gd name="T78" fmla="*/ 1490 w 2839"/>
                  <a:gd name="T79" fmla="*/ 309 h 1825"/>
                  <a:gd name="T80" fmla="*/ 1535 w 2839"/>
                  <a:gd name="T81" fmla="*/ 283 h 1825"/>
                  <a:gd name="T82" fmla="*/ 1614 w 2839"/>
                  <a:gd name="T83" fmla="*/ 300 h 1825"/>
                  <a:gd name="T84" fmla="*/ 1703 w 2839"/>
                  <a:gd name="T85" fmla="*/ 283 h 1825"/>
                  <a:gd name="T86" fmla="*/ 1869 w 2839"/>
                  <a:gd name="T87" fmla="*/ 168 h 1825"/>
                  <a:gd name="T88" fmla="*/ 2143 w 2839"/>
                  <a:gd name="T89" fmla="*/ 107 h 1825"/>
                  <a:gd name="T90" fmla="*/ 2275 w 2839"/>
                  <a:gd name="T91" fmla="*/ 18 h 1825"/>
                  <a:gd name="T92" fmla="*/ 2628 w 2839"/>
                  <a:gd name="T93" fmla="*/ 10 h 1825"/>
                  <a:gd name="T94" fmla="*/ 2637 w 2839"/>
                  <a:gd name="T95" fmla="*/ 0 h 1825"/>
                  <a:gd name="T96" fmla="*/ 2813 w 2839"/>
                  <a:gd name="T97" fmla="*/ 18 h 1825"/>
                  <a:gd name="T98" fmla="*/ 2839 w 2839"/>
                  <a:gd name="T99" fmla="*/ 44 h 1825"/>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2839"/>
                  <a:gd name="T151" fmla="*/ 0 h 1825"/>
                  <a:gd name="T152" fmla="*/ 2839 w 2839"/>
                  <a:gd name="T153" fmla="*/ 1825 h 1825"/>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2839" h="1825">
                    <a:moveTo>
                      <a:pt x="2839" y="44"/>
                    </a:moveTo>
                    <a:lnTo>
                      <a:pt x="2839" y="62"/>
                    </a:lnTo>
                    <a:lnTo>
                      <a:pt x="2778" y="62"/>
                    </a:lnTo>
                    <a:lnTo>
                      <a:pt x="2663" y="44"/>
                    </a:lnTo>
                    <a:lnTo>
                      <a:pt x="2434" y="62"/>
                    </a:lnTo>
                    <a:lnTo>
                      <a:pt x="2363" y="62"/>
                    </a:lnTo>
                    <a:lnTo>
                      <a:pt x="2240" y="79"/>
                    </a:lnTo>
                    <a:lnTo>
                      <a:pt x="2098" y="168"/>
                    </a:lnTo>
                    <a:lnTo>
                      <a:pt x="1914" y="194"/>
                    </a:lnTo>
                    <a:lnTo>
                      <a:pt x="1649" y="326"/>
                    </a:lnTo>
                    <a:lnTo>
                      <a:pt x="1553" y="326"/>
                    </a:lnTo>
                    <a:lnTo>
                      <a:pt x="1508" y="344"/>
                    </a:lnTo>
                    <a:lnTo>
                      <a:pt x="1288" y="565"/>
                    </a:lnTo>
                    <a:lnTo>
                      <a:pt x="1146" y="617"/>
                    </a:lnTo>
                    <a:lnTo>
                      <a:pt x="1059" y="749"/>
                    </a:lnTo>
                    <a:lnTo>
                      <a:pt x="935" y="802"/>
                    </a:lnTo>
                    <a:lnTo>
                      <a:pt x="715" y="1014"/>
                    </a:lnTo>
                    <a:lnTo>
                      <a:pt x="670" y="1103"/>
                    </a:lnTo>
                    <a:lnTo>
                      <a:pt x="556" y="1164"/>
                    </a:lnTo>
                    <a:lnTo>
                      <a:pt x="504" y="1216"/>
                    </a:lnTo>
                    <a:lnTo>
                      <a:pt x="468" y="1296"/>
                    </a:lnTo>
                    <a:lnTo>
                      <a:pt x="441" y="1331"/>
                    </a:lnTo>
                    <a:lnTo>
                      <a:pt x="362" y="1358"/>
                    </a:lnTo>
                    <a:lnTo>
                      <a:pt x="265" y="1455"/>
                    </a:lnTo>
                    <a:lnTo>
                      <a:pt x="257" y="1534"/>
                    </a:lnTo>
                    <a:lnTo>
                      <a:pt x="0" y="1825"/>
                    </a:lnTo>
                    <a:lnTo>
                      <a:pt x="0" y="1771"/>
                    </a:lnTo>
                    <a:lnTo>
                      <a:pt x="194" y="1542"/>
                    </a:lnTo>
                    <a:lnTo>
                      <a:pt x="257" y="1393"/>
                    </a:lnTo>
                    <a:lnTo>
                      <a:pt x="397" y="1287"/>
                    </a:lnTo>
                    <a:lnTo>
                      <a:pt x="468" y="1216"/>
                    </a:lnTo>
                    <a:lnTo>
                      <a:pt x="486" y="1164"/>
                    </a:lnTo>
                    <a:lnTo>
                      <a:pt x="653" y="1040"/>
                    </a:lnTo>
                    <a:lnTo>
                      <a:pt x="812" y="846"/>
                    </a:lnTo>
                    <a:lnTo>
                      <a:pt x="1077" y="678"/>
                    </a:lnTo>
                    <a:lnTo>
                      <a:pt x="1077" y="635"/>
                    </a:lnTo>
                    <a:lnTo>
                      <a:pt x="1146" y="582"/>
                    </a:lnTo>
                    <a:lnTo>
                      <a:pt x="1235" y="547"/>
                    </a:lnTo>
                    <a:lnTo>
                      <a:pt x="1367" y="450"/>
                    </a:lnTo>
                    <a:lnTo>
                      <a:pt x="1490" y="309"/>
                    </a:lnTo>
                    <a:lnTo>
                      <a:pt x="1535" y="283"/>
                    </a:lnTo>
                    <a:lnTo>
                      <a:pt x="1614" y="300"/>
                    </a:lnTo>
                    <a:lnTo>
                      <a:pt x="1703" y="283"/>
                    </a:lnTo>
                    <a:lnTo>
                      <a:pt x="1869" y="168"/>
                    </a:lnTo>
                    <a:lnTo>
                      <a:pt x="2143" y="107"/>
                    </a:lnTo>
                    <a:lnTo>
                      <a:pt x="2275" y="18"/>
                    </a:lnTo>
                    <a:lnTo>
                      <a:pt x="2628" y="10"/>
                    </a:lnTo>
                    <a:lnTo>
                      <a:pt x="2637" y="0"/>
                    </a:lnTo>
                    <a:lnTo>
                      <a:pt x="2813" y="18"/>
                    </a:lnTo>
                    <a:lnTo>
                      <a:pt x="2839" y="44"/>
                    </a:lnTo>
                    <a:close/>
                  </a:path>
                </a:pathLst>
              </a:custGeom>
              <a:solidFill>
                <a:srgbClr val="000000"/>
              </a:solidFill>
              <a:ln w="9525">
                <a:noFill/>
                <a:round/>
                <a:headEnd/>
                <a:tailEnd/>
              </a:ln>
            </p:spPr>
            <p:txBody>
              <a:bodyPr>
                <a:prstTxWarp prst="textNoShape">
                  <a:avLst/>
                </a:prstTxWarp>
              </a:bodyPr>
              <a:lstStyle/>
              <a:p>
                <a:endParaRPr lang="en-US"/>
              </a:p>
            </p:txBody>
          </p:sp>
          <p:sp>
            <p:nvSpPr>
              <p:cNvPr id="55477" name="Freeform 695"/>
              <p:cNvSpPr>
                <a:spLocks noChangeAspect="1"/>
              </p:cNvSpPr>
              <p:nvPr/>
            </p:nvSpPr>
            <p:spPr bwMode="auto">
              <a:xfrm>
                <a:off x="4293" y="3112"/>
                <a:ext cx="250" cy="271"/>
              </a:xfrm>
              <a:custGeom>
                <a:avLst/>
                <a:gdLst>
                  <a:gd name="T0" fmla="*/ 1446 w 2503"/>
                  <a:gd name="T1" fmla="*/ 256 h 2706"/>
                  <a:gd name="T2" fmla="*/ 1366 w 2503"/>
                  <a:gd name="T3" fmla="*/ 326 h 2706"/>
                  <a:gd name="T4" fmla="*/ 1251 w 2503"/>
                  <a:gd name="T5" fmla="*/ 414 h 2706"/>
                  <a:gd name="T6" fmla="*/ 1155 w 2503"/>
                  <a:gd name="T7" fmla="*/ 485 h 2706"/>
                  <a:gd name="T8" fmla="*/ 1119 w 2503"/>
                  <a:gd name="T9" fmla="*/ 520 h 2706"/>
                  <a:gd name="T10" fmla="*/ 1111 w 2503"/>
                  <a:gd name="T11" fmla="*/ 538 h 2706"/>
                  <a:gd name="T12" fmla="*/ 1093 w 2503"/>
                  <a:gd name="T13" fmla="*/ 538 h 2706"/>
                  <a:gd name="T14" fmla="*/ 1085 w 2503"/>
                  <a:gd name="T15" fmla="*/ 556 h 2706"/>
                  <a:gd name="T16" fmla="*/ 1058 w 2503"/>
                  <a:gd name="T17" fmla="*/ 591 h 2706"/>
                  <a:gd name="T18" fmla="*/ 970 w 2503"/>
                  <a:gd name="T19" fmla="*/ 653 h 2706"/>
                  <a:gd name="T20" fmla="*/ 873 w 2503"/>
                  <a:gd name="T21" fmla="*/ 732 h 2706"/>
                  <a:gd name="T22" fmla="*/ 802 w 2503"/>
                  <a:gd name="T23" fmla="*/ 811 h 2706"/>
                  <a:gd name="T24" fmla="*/ 775 w 2503"/>
                  <a:gd name="T25" fmla="*/ 837 h 2706"/>
                  <a:gd name="T26" fmla="*/ 714 w 2503"/>
                  <a:gd name="T27" fmla="*/ 872 h 2706"/>
                  <a:gd name="T28" fmla="*/ 652 w 2503"/>
                  <a:gd name="T29" fmla="*/ 917 h 2706"/>
                  <a:gd name="T30" fmla="*/ 599 w 2503"/>
                  <a:gd name="T31" fmla="*/ 952 h 2706"/>
                  <a:gd name="T32" fmla="*/ 582 w 2503"/>
                  <a:gd name="T33" fmla="*/ 996 h 2706"/>
                  <a:gd name="T34" fmla="*/ 449 w 2503"/>
                  <a:gd name="T35" fmla="*/ 1119 h 2706"/>
                  <a:gd name="T36" fmla="*/ 380 w 2503"/>
                  <a:gd name="T37" fmla="*/ 1305 h 2706"/>
                  <a:gd name="T38" fmla="*/ 220 w 2503"/>
                  <a:gd name="T39" fmla="*/ 1639 h 2706"/>
                  <a:gd name="T40" fmla="*/ 62 w 2503"/>
                  <a:gd name="T41" fmla="*/ 2009 h 2706"/>
                  <a:gd name="T42" fmla="*/ 0 w 2503"/>
                  <a:gd name="T43" fmla="*/ 2248 h 2706"/>
                  <a:gd name="T44" fmla="*/ 9 w 2503"/>
                  <a:gd name="T45" fmla="*/ 2406 h 2706"/>
                  <a:gd name="T46" fmla="*/ 44 w 2503"/>
                  <a:gd name="T47" fmla="*/ 2512 h 2706"/>
                  <a:gd name="T48" fmla="*/ 97 w 2503"/>
                  <a:gd name="T49" fmla="*/ 2600 h 2706"/>
                  <a:gd name="T50" fmla="*/ 194 w 2503"/>
                  <a:gd name="T51" fmla="*/ 2671 h 2706"/>
                  <a:gd name="T52" fmla="*/ 335 w 2503"/>
                  <a:gd name="T53" fmla="*/ 2679 h 2706"/>
                  <a:gd name="T54" fmla="*/ 528 w 2503"/>
                  <a:gd name="T55" fmla="*/ 2600 h 2706"/>
                  <a:gd name="T56" fmla="*/ 723 w 2503"/>
                  <a:gd name="T57" fmla="*/ 2485 h 2706"/>
                  <a:gd name="T58" fmla="*/ 873 w 2503"/>
                  <a:gd name="T59" fmla="*/ 2353 h 2706"/>
                  <a:gd name="T60" fmla="*/ 978 w 2503"/>
                  <a:gd name="T61" fmla="*/ 2283 h 2706"/>
                  <a:gd name="T62" fmla="*/ 1111 w 2503"/>
                  <a:gd name="T63" fmla="*/ 2230 h 2706"/>
                  <a:gd name="T64" fmla="*/ 1358 w 2503"/>
                  <a:gd name="T65" fmla="*/ 2089 h 2706"/>
                  <a:gd name="T66" fmla="*/ 1711 w 2503"/>
                  <a:gd name="T67" fmla="*/ 1860 h 2706"/>
                  <a:gd name="T68" fmla="*/ 1974 w 2503"/>
                  <a:gd name="T69" fmla="*/ 1718 h 2706"/>
                  <a:gd name="T70" fmla="*/ 2134 w 2503"/>
                  <a:gd name="T71" fmla="*/ 1675 h 2706"/>
                  <a:gd name="T72" fmla="*/ 2203 w 2503"/>
                  <a:gd name="T73" fmla="*/ 1489 h 2706"/>
                  <a:gd name="T74" fmla="*/ 2213 w 2503"/>
                  <a:gd name="T75" fmla="*/ 1119 h 2706"/>
                  <a:gd name="T76" fmla="*/ 2239 w 2503"/>
                  <a:gd name="T77" fmla="*/ 837 h 2706"/>
                  <a:gd name="T78" fmla="*/ 2284 w 2503"/>
                  <a:gd name="T79" fmla="*/ 661 h 2706"/>
                  <a:gd name="T80" fmla="*/ 2345 w 2503"/>
                  <a:gd name="T81" fmla="*/ 503 h 2706"/>
                  <a:gd name="T82" fmla="*/ 2442 w 2503"/>
                  <a:gd name="T83" fmla="*/ 353 h 2706"/>
                  <a:gd name="T84" fmla="*/ 2503 w 2503"/>
                  <a:gd name="T85" fmla="*/ 80 h 2706"/>
                  <a:gd name="T86" fmla="*/ 2460 w 2503"/>
                  <a:gd name="T87" fmla="*/ 70 h 2706"/>
                  <a:gd name="T88" fmla="*/ 2416 w 2503"/>
                  <a:gd name="T89" fmla="*/ 36 h 2706"/>
                  <a:gd name="T90" fmla="*/ 2371 w 2503"/>
                  <a:gd name="T91" fmla="*/ 9 h 2706"/>
                  <a:gd name="T92" fmla="*/ 2336 w 2503"/>
                  <a:gd name="T93" fmla="*/ 0 h 2706"/>
                  <a:gd name="T94" fmla="*/ 1455 w 2503"/>
                  <a:gd name="T95" fmla="*/ 247 h 270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2503"/>
                  <a:gd name="T145" fmla="*/ 0 h 2706"/>
                  <a:gd name="T146" fmla="*/ 2503 w 2503"/>
                  <a:gd name="T147" fmla="*/ 2706 h 270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2503" h="2706">
                    <a:moveTo>
                      <a:pt x="1455" y="247"/>
                    </a:moveTo>
                    <a:lnTo>
                      <a:pt x="1446" y="256"/>
                    </a:lnTo>
                    <a:lnTo>
                      <a:pt x="1411" y="282"/>
                    </a:lnTo>
                    <a:lnTo>
                      <a:pt x="1366" y="326"/>
                    </a:lnTo>
                    <a:lnTo>
                      <a:pt x="1305" y="370"/>
                    </a:lnTo>
                    <a:lnTo>
                      <a:pt x="1251" y="414"/>
                    </a:lnTo>
                    <a:lnTo>
                      <a:pt x="1190" y="459"/>
                    </a:lnTo>
                    <a:lnTo>
                      <a:pt x="1155" y="485"/>
                    </a:lnTo>
                    <a:lnTo>
                      <a:pt x="1128" y="493"/>
                    </a:lnTo>
                    <a:lnTo>
                      <a:pt x="1119" y="520"/>
                    </a:lnTo>
                    <a:lnTo>
                      <a:pt x="1119" y="538"/>
                    </a:lnTo>
                    <a:lnTo>
                      <a:pt x="1111" y="538"/>
                    </a:lnTo>
                    <a:lnTo>
                      <a:pt x="1102" y="538"/>
                    </a:lnTo>
                    <a:lnTo>
                      <a:pt x="1093" y="538"/>
                    </a:lnTo>
                    <a:lnTo>
                      <a:pt x="1093" y="546"/>
                    </a:lnTo>
                    <a:lnTo>
                      <a:pt x="1085" y="556"/>
                    </a:lnTo>
                    <a:lnTo>
                      <a:pt x="1085" y="582"/>
                    </a:lnTo>
                    <a:lnTo>
                      <a:pt x="1058" y="591"/>
                    </a:lnTo>
                    <a:lnTo>
                      <a:pt x="1022" y="617"/>
                    </a:lnTo>
                    <a:lnTo>
                      <a:pt x="970" y="653"/>
                    </a:lnTo>
                    <a:lnTo>
                      <a:pt x="925" y="688"/>
                    </a:lnTo>
                    <a:lnTo>
                      <a:pt x="873" y="732"/>
                    </a:lnTo>
                    <a:lnTo>
                      <a:pt x="828" y="775"/>
                    </a:lnTo>
                    <a:lnTo>
                      <a:pt x="802" y="811"/>
                    </a:lnTo>
                    <a:lnTo>
                      <a:pt x="793" y="829"/>
                    </a:lnTo>
                    <a:lnTo>
                      <a:pt x="775" y="837"/>
                    </a:lnTo>
                    <a:lnTo>
                      <a:pt x="749" y="846"/>
                    </a:lnTo>
                    <a:lnTo>
                      <a:pt x="714" y="872"/>
                    </a:lnTo>
                    <a:lnTo>
                      <a:pt x="688" y="890"/>
                    </a:lnTo>
                    <a:lnTo>
                      <a:pt x="652" y="917"/>
                    </a:lnTo>
                    <a:lnTo>
                      <a:pt x="626" y="934"/>
                    </a:lnTo>
                    <a:lnTo>
                      <a:pt x="599" y="952"/>
                    </a:lnTo>
                    <a:lnTo>
                      <a:pt x="582" y="952"/>
                    </a:lnTo>
                    <a:lnTo>
                      <a:pt x="582" y="996"/>
                    </a:lnTo>
                    <a:lnTo>
                      <a:pt x="459" y="1040"/>
                    </a:lnTo>
                    <a:lnTo>
                      <a:pt x="449" y="1119"/>
                    </a:lnTo>
                    <a:lnTo>
                      <a:pt x="423" y="1208"/>
                    </a:lnTo>
                    <a:lnTo>
                      <a:pt x="380" y="1305"/>
                    </a:lnTo>
                    <a:lnTo>
                      <a:pt x="335" y="1410"/>
                    </a:lnTo>
                    <a:lnTo>
                      <a:pt x="220" y="1639"/>
                    </a:lnTo>
                    <a:lnTo>
                      <a:pt x="106" y="1886"/>
                    </a:lnTo>
                    <a:lnTo>
                      <a:pt x="62" y="2009"/>
                    </a:lnTo>
                    <a:lnTo>
                      <a:pt x="26" y="2133"/>
                    </a:lnTo>
                    <a:lnTo>
                      <a:pt x="0" y="2248"/>
                    </a:lnTo>
                    <a:lnTo>
                      <a:pt x="0" y="2362"/>
                    </a:lnTo>
                    <a:lnTo>
                      <a:pt x="9" y="2406"/>
                    </a:lnTo>
                    <a:lnTo>
                      <a:pt x="18" y="2459"/>
                    </a:lnTo>
                    <a:lnTo>
                      <a:pt x="44" y="2512"/>
                    </a:lnTo>
                    <a:lnTo>
                      <a:pt x="70" y="2556"/>
                    </a:lnTo>
                    <a:lnTo>
                      <a:pt x="97" y="2600"/>
                    </a:lnTo>
                    <a:lnTo>
                      <a:pt x="141" y="2635"/>
                    </a:lnTo>
                    <a:lnTo>
                      <a:pt x="194" y="2671"/>
                    </a:lnTo>
                    <a:lnTo>
                      <a:pt x="247" y="2706"/>
                    </a:lnTo>
                    <a:lnTo>
                      <a:pt x="335" y="2679"/>
                    </a:lnTo>
                    <a:lnTo>
                      <a:pt x="432" y="2644"/>
                    </a:lnTo>
                    <a:lnTo>
                      <a:pt x="528" y="2600"/>
                    </a:lnTo>
                    <a:lnTo>
                      <a:pt x="626" y="2547"/>
                    </a:lnTo>
                    <a:lnTo>
                      <a:pt x="723" y="2485"/>
                    </a:lnTo>
                    <a:lnTo>
                      <a:pt x="802" y="2415"/>
                    </a:lnTo>
                    <a:lnTo>
                      <a:pt x="873" y="2353"/>
                    </a:lnTo>
                    <a:lnTo>
                      <a:pt x="917" y="2291"/>
                    </a:lnTo>
                    <a:lnTo>
                      <a:pt x="978" y="2283"/>
                    </a:lnTo>
                    <a:lnTo>
                      <a:pt x="1040" y="2265"/>
                    </a:lnTo>
                    <a:lnTo>
                      <a:pt x="1111" y="2230"/>
                    </a:lnTo>
                    <a:lnTo>
                      <a:pt x="1190" y="2194"/>
                    </a:lnTo>
                    <a:lnTo>
                      <a:pt x="1358" y="2089"/>
                    </a:lnTo>
                    <a:lnTo>
                      <a:pt x="1534" y="1975"/>
                    </a:lnTo>
                    <a:lnTo>
                      <a:pt x="1711" y="1860"/>
                    </a:lnTo>
                    <a:lnTo>
                      <a:pt x="1887" y="1763"/>
                    </a:lnTo>
                    <a:lnTo>
                      <a:pt x="1974" y="1718"/>
                    </a:lnTo>
                    <a:lnTo>
                      <a:pt x="2055" y="1692"/>
                    </a:lnTo>
                    <a:lnTo>
                      <a:pt x="2134" y="1675"/>
                    </a:lnTo>
                    <a:lnTo>
                      <a:pt x="2203" y="1666"/>
                    </a:lnTo>
                    <a:lnTo>
                      <a:pt x="2203" y="1489"/>
                    </a:lnTo>
                    <a:lnTo>
                      <a:pt x="2203" y="1305"/>
                    </a:lnTo>
                    <a:lnTo>
                      <a:pt x="2213" y="1119"/>
                    </a:lnTo>
                    <a:lnTo>
                      <a:pt x="2231" y="926"/>
                    </a:lnTo>
                    <a:lnTo>
                      <a:pt x="2239" y="837"/>
                    </a:lnTo>
                    <a:lnTo>
                      <a:pt x="2257" y="749"/>
                    </a:lnTo>
                    <a:lnTo>
                      <a:pt x="2284" y="661"/>
                    </a:lnTo>
                    <a:lnTo>
                      <a:pt x="2310" y="582"/>
                    </a:lnTo>
                    <a:lnTo>
                      <a:pt x="2345" y="503"/>
                    </a:lnTo>
                    <a:lnTo>
                      <a:pt x="2389" y="423"/>
                    </a:lnTo>
                    <a:lnTo>
                      <a:pt x="2442" y="353"/>
                    </a:lnTo>
                    <a:lnTo>
                      <a:pt x="2503" y="291"/>
                    </a:lnTo>
                    <a:lnTo>
                      <a:pt x="2503" y="80"/>
                    </a:lnTo>
                    <a:lnTo>
                      <a:pt x="2486" y="80"/>
                    </a:lnTo>
                    <a:lnTo>
                      <a:pt x="2460" y="70"/>
                    </a:lnTo>
                    <a:lnTo>
                      <a:pt x="2442" y="54"/>
                    </a:lnTo>
                    <a:lnTo>
                      <a:pt x="2416" y="36"/>
                    </a:lnTo>
                    <a:lnTo>
                      <a:pt x="2389" y="26"/>
                    </a:lnTo>
                    <a:lnTo>
                      <a:pt x="2371" y="9"/>
                    </a:lnTo>
                    <a:lnTo>
                      <a:pt x="2353" y="0"/>
                    </a:lnTo>
                    <a:lnTo>
                      <a:pt x="2336" y="0"/>
                    </a:lnTo>
                    <a:lnTo>
                      <a:pt x="2001" y="0"/>
                    </a:lnTo>
                    <a:lnTo>
                      <a:pt x="1455" y="247"/>
                    </a:lnTo>
                    <a:close/>
                  </a:path>
                </a:pathLst>
              </a:custGeom>
              <a:solidFill>
                <a:srgbClr val="818190"/>
              </a:solidFill>
              <a:ln w="9525">
                <a:noFill/>
                <a:round/>
                <a:headEnd/>
                <a:tailEnd/>
              </a:ln>
            </p:spPr>
            <p:txBody>
              <a:bodyPr>
                <a:prstTxWarp prst="textNoShape">
                  <a:avLst/>
                </a:prstTxWarp>
              </a:bodyPr>
              <a:lstStyle/>
              <a:p>
                <a:endParaRPr lang="en-US"/>
              </a:p>
            </p:txBody>
          </p:sp>
          <p:sp>
            <p:nvSpPr>
              <p:cNvPr id="55478" name="Freeform 696"/>
              <p:cNvSpPr>
                <a:spLocks noChangeAspect="1"/>
              </p:cNvSpPr>
              <p:nvPr/>
            </p:nvSpPr>
            <p:spPr bwMode="auto">
              <a:xfrm>
                <a:off x="4309" y="3132"/>
                <a:ext cx="212" cy="230"/>
              </a:xfrm>
              <a:custGeom>
                <a:avLst/>
                <a:gdLst>
                  <a:gd name="T0" fmla="*/ 1225 w 2125"/>
                  <a:gd name="T1" fmla="*/ 221 h 2301"/>
                  <a:gd name="T2" fmla="*/ 1155 w 2125"/>
                  <a:gd name="T3" fmla="*/ 274 h 2301"/>
                  <a:gd name="T4" fmla="*/ 1058 w 2125"/>
                  <a:gd name="T5" fmla="*/ 354 h 2301"/>
                  <a:gd name="T6" fmla="*/ 978 w 2125"/>
                  <a:gd name="T7" fmla="*/ 415 h 2301"/>
                  <a:gd name="T8" fmla="*/ 952 w 2125"/>
                  <a:gd name="T9" fmla="*/ 441 h 2301"/>
                  <a:gd name="T10" fmla="*/ 943 w 2125"/>
                  <a:gd name="T11" fmla="*/ 459 h 2301"/>
                  <a:gd name="T12" fmla="*/ 926 w 2125"/>
                  <a:gd name="T13" fmla="*/ 459 h 2301"/>
                  <a:gd name="T14" fmla="*/ 916 w 2125"/>
                  <a:gd name="T15" fmla="*/ 494 h 2301"/>
                  <a:gd name="T16" fmla="*/ 863 w 2125"/>
                  <a:gd name="T17" fmla="*/ 520 h 2301"/>
                  <a:gd name="T18" fmla="*/ 784 w 2125"/>
                  <a:gd name="T19" fmla="*/ 591 h 2301"/>
                  <a:gd name="T20" fmla="*/ 705 w 2125"/>
                  <a:gd name="T21" fmla="*/ 662 h 2301"/>
                  <a:gd name="T22" fmla="*/ 669 w 2125"/>
                  <a:gd name="T23" fmla="*/ 706 h 2301"/>
                  <a:gd name="T24" fmla="*/ 634 w 2125"/>
                  <a:gd name="T25" fmla="*/ 724 h 2301"/>
                  <a:gd name="T26" fmla="*/ 582 w 2125"/>
                  <a:gd name="T27" fmla="*/ 759 h 2301"/>
                  <a:gd name="T28" fmla="*/ 529 w 2125"/>
                  <a:gd name="T29" fmla="*/ 794 h 2301"/>
                  <a:gd name="T30" fmla="*/ 493 w 2125"/>
                  <a:gd name="T31" fmla="*/ 812 h 2301"/>
                  <a:gd name="T32" fmla="*/ 493 w 2125"/>
                  <a:gd name="T33" fmla="*/ 829 h 2301"/>
                  <a:gd name="T34" fmla="*/ 493 w 2125"/>
                  <a:gd name="T35" fmla="*/ 846 h 2301"/>
                  <a:gd name="T36" fmla="*/ 467 w 2125"/>
                  <a:gd name="T37" fmla="*/ 856 h 2301"/>
                  <a:gd name="T38" fmla="*/ 440 w 2125"/>
                  <a:gd name="T39" fmla="*/ 864 h 2301"/>
                  <a:gd name="T40" fmla="*/ 414 w 2125"/>
                  <a:gd name="T41" fmla="*/ 874 h 2301"/>
                  <a:gd name="T42" fmla="*/ 387 w 2125"/>
                  <a:gd name="T43" fmla="*/ 882 h 2301"/>
                  <a:gd name="T44" fmla="*/ 353 w 2125"/>
                  <a:gd name="T45" fmla="*/ 1024 h 2301"/>
                  <a:gd name="T46" fmla="*/ 282 w 2125"/>
                  <a:gd name="T47" fmla="*/ 1200 h 2301"/>
                  <a:gd name="T48" fmla="*/ 88 w 2125"/>
                  <a:gd name="T49" fmla="*/ 1605 h 2301"/>
                  <a:gd name="T50" fmla="*/ 17 w 2125"/>
                  <a:gd name="T51" fmla="*/ 1816 h 2301"/>
                  <a:gd name="T52" fmla="*/ 0 w 2125"/>
                  <a:gd name="T53" fmla="*/ 2002 h 2301"/>
                  <a:gd name="T54" fmla="*/ 17 w 2125"/>
                  <a:gd name="T55" fmla="*/ 2089 h 2301"/>
                  <a:gd name="T56" fmla="*/ 53 w 2125"/>
                  <a:gd name="T57" fmla="*/ 2169 h 2301"/>
                  <a:gd name="T58" fmla="*/ 114 w 2125"/>
                  <a:gd name="T59" fmla="*/ 2239 h 2301"/>
                  <a:gd name="T60" fmla="*/ 211 w 2125"/>
                  <a:gd name="T61" fmla="*/ 2301 h 2301"/>
                  <a:gd name="T62" fmla="*/ 361 w 2125"/>
                  <a:gd name="T63" fmla="*/ 2248 h 2301"/>
                  <a:gd name="T64" fmla="*/ 529 w 2125"/>
                  <a:gd name="T65" fmla="*/ 2160 h 2301"/>
                  <a:gd name="T66" fmla="*/ 679 w 2125"/>
                  <a:gd name="T67" fmla="*/ 2054 h 2301"/>
                  <a:gd name="T68" fmla="*/ 776 w 2125"/>
                  <a:gd name="T69" fmla="*/ 1949 h 2301"/>
                  <a:gd name="T70" fmla="*/ 881 w 2125"/>
                  <a:gd name="T71" fmla="*/ 1922 h 2301"/>
                  <a:gd name="T72" fmla="*/ 1005 w 2125"/>
                  <a:gd name="T73" fmla="*/ 1860 h 2301"/>
                  <a:gd name="T74" fmla="*/ 1296 w 2125"/>
                  <a:gd name="T75" fmla="*/ 1684 h 2301"/>
                  <a:gd name="T76" fmla="*/ 1604 w 2125"/>
                  <a:gd name="T77" fmla="*/ 1499 h 2301"/>
                  <a:gd name="T78" fmla="*/ 1746 w 2125"/>
                  <a:gd name="T79" fmla="*/ 1437 h 2301"/>
                  <a:gd name="T80" fmla="*/ 1878 w 2125"/>
                  <a:gd name="T81" fmla="*/ 1419 h 2301"/>
                  <a:gd name="T82" fmla="*/ 1878 w 2125"/>
                  <a:gd name="T83" fmla="*/ 1111 h 2301"/>
                  <a:gd name="T84" fmla="*/ 1896 w 2125"/>
                  <a:gd name="T85" fmla="*/ 794 h 2301"/>
                  <a:gd name="T86" fmla="*/ 1965 w 2125"/>
                  <a:gd name="T87" fmla="*/ 494 h 2301"/>
                  <a:gd name="T88" fmla="*/ 2027 w 2125"/>
                  <a:gd name="T89" fmla="*/ 362 h 2301"/>
                  <a:gd name="T90" fmla="*/ 2125 w 2125"/>
                  <a:gd name="T91" fmla="*/ 247 h 2301"/>
                  <a:gd name="T92" fmla="*/ 2125 w 2125"/>
                  <a:gd name="T93" fmla="*/ 204 h 2301"/>
                  <a:gd name="T94" fmla="*/ 2125 w 2125"/>
                  <a:gd name="T95" fmla="*/ 160 h 2301"/>
                  <a:gd name="T96" fmla="*/ 2125 w 2125"/>
                  <a:gd name="T97" fmla="*/ 115 h 2301"/>
                  <a:gd name="T98" fmla="*/ 2125 w 2125"/>
                  <a:gd name="T99" fmla="*/ 71 h 2301"/>
                  <a:gd name="T100" fmla="*/ 2089 w 2125"/>
                  <a:gd name="T101" fmla="*/ 63 h 2301"/>
                  <a:gd name="T102" fmla="*/ 2054 w 2125"/>
                  <a:gd name="T103" fmla="*/ 36 h 2301"/>
                  <a:gd name="T104" fmla="*/ 2010 w 2125"/>
                  <a:gd name="T105" fmla="*/ 10 h 2301"/>
                  <a:gd name="T106" fmla="*/ 1983 w 2125"/>
                  <a:gd name="T107" fmla="*/ 0 h 2301"/>
                  <a:gd name="T108" fmla="*/ 1912 w 2125"/>
                  <a:gd name="T109" fmla="*/ 0 h 2301"/>
                  <a:gd name="T110" fmla="*/ 1842 w 2125"/>
                  <a:gd name="T111" fmla="*/ 0 h 2301"/>
                  <a:gd name="T112" fmla="*/ 1772 w 2125"/>
                  <a:gd name="T113" fmla="*/ 0 h 2301"/>
                  <a:gd name="T114" fmla="*/ 1701 w 2125"/>
                  <a:gd name="T115" fmla="*/ 0 h 2301"/>
                  <a:gd name="T116" fmla="*/ 1578 w 2125"/>
                  <a:gd name="T117" fmla="*/ 54 h 2301"/>
                  <a:gd name="T118" fmla="*/ 1463 w 2125"/>
                  <a:gd name="T119" fmla="*/ 107 h 2301"/>
                  <a:gd name="T120" fmla="*/ 1349 w 2125"/>
                  <a:gd name="T121" fmla="*/ 160 h 2301"/>
                  <a:gd name="T122" fmla="*/ 1234 w 2125"/>
                  <a:gd name="T123" fmla="*/ 212 h 2301"/>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2125"/>
                  <a:gd name="T187" fmla="*/ 0 h 2301"/>
                  <a:gd name="T188" fmla="*/ 2125 w 2125"/>
                  <a:gd name="T189" fmla="*/ 2301 h 2301"/>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2125" h="2301">
                    <a:moveTo>
                      <a:pt x="1234" y="212"/>
                    </a:moveTo>
                    <a:lnTo>
                      <a:pt x="1225" y="221"/>
                    </a:lnTo>
                    <a:lnTo>
                      <a:pt x="1199" y="247"/>
                    </a:lnTo>
                    <a:lnTo>
                      <a:pt x="1155" y="274"/>
                    </a:lnTo>
                    <a:lnTo>
                      <a:pt x="1110" y="318"/>
                    </a:lnTo>
                    <a:lnTo>
                      <a:pt x="1058" y="354"/>
                    </a:lnTo>
                    <a:lnTo>
                      <a:pt x="1013" y="389"/>
                    </a:lnTo>
                    <a:lnTo>
                      <a:pt x="978" y="415"/>
                    </a:lnTo>
                    <a:lnTo>
                      <a:pt x="952" y="423"/>
                    </a:lnTo>
                    <a:lnTo>
                      <a:pt x="952" y="441"/>
                    </a:lnTo>
                    <a:lnTo>
                      <a:pt x="952" y="451"/>
                    </a:lnTo>
                    <a:lnTo>
                      <a:pt x="943" y="459"/>
                    </a:lnTo>
                    <a:lnTo>
                      <a:pt x="934" y="459"/>
                    </a:lnTo>
                    <a:lnTo>
                      <a:pt x="926" y="459"/>
                    </a:lnTo>
                    <a:lnTo>
                      <a:pt x="916" y="477"/>
                    </a:lnTo>
                    <a:lnTo>
                      <a:pt x="916" y="494"/>
                    </a:lnTo>
                    <a:lnTo>
                      <a:pt x="899" y="503"/>
                    </a:lnTo>
                    <a:lnTo>
                      <a:pt x="863" y="520"/>
                    </a:lnTo>
                    <a:lnTo>
                      <a:pt x="819" y="556"/>
                    </a:lnTo>
                    <a:lnTo>
                      <a:pt x="784" y="591"/>
                    </a:lnTo>
                    <a:lnTo>
                      <a:pt x="740" y="627"/>
                    </a:lnTo>
                    <a:lnTo>
                      <a:pt x="705" y="662"/>
                    </a:lnTo>
                    <a:lnTo>
                      <a:pt x="679" y="688"/>
                    </a:lnTo>
                    <a:lnTo>
                      <a:pt x="669" y="706"/>
                    </a:lnTo>
                    <a:lnTo>
                      <a:pt x="652" y="715"/>
                    </a:lnTo>
                    <a:lnTo>
                      <a:pt x="634" y="724"/>
                    </a:lnTo>
                    <a:lnTo>
                      <a:pt x="608" y="741"/>
                    </a:lnTo>
                    <a:lnTo>
                      <a:pt x="582" y="759"/>
                    </a:lnTo>
                    <a:lnTo>
                      <a:pt x="555" y="777"/>
                    </a:lnTo>
                    <a:lnTo>
                      <a:pt x="529" y="794"/>
                    </a:lnTo>
                    <a:lnTo>
                      <a:pt x="511" y="812"/>
                    </a:lnTo>
                    <a:lnTo>
                      <a:pt x="493" y="812"/>
                    </a:lnTo>
                    <a:lnTo>
                      <a:pt x="493" y="820"/>
                    </a:lnTo>
                    <a:lnTo>
                      <a:pt x="493" y="829"/>
                    </a:lnTo>
                    <a:lnTo>
                      <a:pt x="493" y="838"/>
                    </a:lnTo>
                    <a:lnTo>
                      <a:pt x="493" y="846"/>
                    </a:lnTo>
                    <a:lnTo>
                      <a:pt x="476" y="856"/>
                    </a:lnTo>
                    <a:lnTo>
                      <a:pt x="467" y="856"/>
                    </a:lnTo>
                    <a:lnTo>
                      <a:pt x="450" y="864"/>
                    </a:lnTo>
                    <a:lnTo>
                      <a:pt x="440" y="864"/>
                    </a:lnTo>
                    <a:lnTo>
                      <a:pt x="423" y="874"/>
                    </a:lnTo>
                    <a:lnTo>
                      <a:pt x="414" y="874"/>
                    </a:lnTo>
                    <a:lnTo>
                      <a:pt x="397" y="882"/>
                    </a:lnTo>
                    <a:lnTo>
                      <a:pt x="387" y="882"/>
                    </a:lnTo>
                    <a:lnTo>
                      <a:pt x="379" y="953"/>
                    </a:lnTo>
                    <a:lnTo>
                      <a:pt x="353" y="1024"/>
                    </a:lnTo>
                    <a:lnTo>
                      <a:pt x="326" y="1111"/>
                    </a:lnTo>
                    <a:lnTo>
                      <a:pt x="282" y="1200"/>
                    </a:lnTo>
                    <a:lnTo>
                      <a:pt x="185" y="1402"/>
                    </a:lnTo>
                    <a:lnTo>
                      <a:pt x="88" y="1605"/>
                    </a:lnTo>
                    <a:lnTo>
                      <a:pt x="43" y="1710"/>
                    </a:lnTo>
                    <a:lnTo>
                      <a:pt x="17" y="1816"/>
                    </a:lnTo>
                    <a:lnTo>
                      <a:pt x="0" y="1913"/>
                    </a:lnTo>
                    <a:lnTo>
                      <a:pt x="0" y="2002"/>
                    </a:lnTo>
                    <a:lnTo>
                      <a:pt x="8" y="2046"/>
                    </a:lnTo>
                    <a:lnTo>
                      <a:pt x="17" y="2089"/>
                    </a:lnTo>
                    <a:lnTo>
                      <a:pt x="35" y="2133"/>
                    </a:lnTo>
                    <a:lnTo>
                      <a:pt x="53" y="2169"/>
                    </a:lnTo>
                    <a:lnTo>
                      <a:pt x="79" y="2204"/>
                    </a:lnTo>
                    <a:lnTo>
                      <a:pt x="114" y="2239"/>
                    </a:lnTo>
                    <a:lnTo>
                      <a:pt x="158" y="2275"/>
                    </a:lnTo>
                    <a:lnTo>
                      <a:pt x="211" y="2301"/>
                    </a:lnTo>
                    <a:lnTo>
                      <a:pt x="282" y="2283"/>
                    </a:lnTo>
                    <a:lnTo>
                      <a:pt x="361" y="2248"/>
                    </a:lnTo>
                    <a:lnTo>
                      <a:pt x="450" y="2213"/>
                    </a:lnTo>
                    <a:lnTo>
                      <a:pt x="529" y="2160"/>
                    </a:lnTo>
                    <a:lnTo>
                      <a:pt x="616" y="2115"/>
                    </a:lnTo>
                    <a:lnTo>
                      <a:pt x="679" y="2054"/>
                    </a:lnTo>
                    <a:lnTo>
                      <a:pt x="740" y="2002"/>
                    </a:lnTo>
                    <a:lnTo>
                      <a:pt x="776" y="1949"/>
                    </a:lnTo>
                    <a:lnTo>
                      <a:pt x="829" y="1939"/>
                    </a:lnTo>
                    <a:lnTo>
                      <a:pt x="881" y="1922"/>
                    </a:lnTo>
                    <a:lnTo>
                      <a:pt x="943" y="1896"/>
                    </a:lnTo>
                    <a:lnTo>
                      <a:pt x="1005" y="1860"/>
                    </a:lnTo>
                    <a:lnTo>
                      <a:pt x="1146" y="1781"/>
                    </a:lnTo>
                    <a:lnTo>
                      <a:pt x="1296" y="1684"/>
                    </a:lnTo>
                    <a:lnTo>
                      <a:pt x="1454" y="1587"/>
                    </a:lnTo>
                    <a:lnTo>
                      <a:pt x="1604" y="1499"/>
                    </a:lnTo>
                    <a:lnTo>
                      <a:pt x="1675" y="1464"/>
                    </a:lnTo>
                    <a:lnTo>
                      <a:pt x="1746" y="1437"/>
                    </a:lnTo>
                    <a:lnTo>
                      <a:pt x="1815" y="1419"/>
                    </a:lnTo>
                    <a:lnTo>
                      <a:pt x="1878" y="1419"/>
                    </a:lnTo>
                    <a:lnTo>
                      <a:pt x="1878" y="1261"/>
                    </a:lnTo>
                    <a:lnTo>
                      <a:pt x="1878" y="1111"/>
                    </a:lnTo>
                    <a:lnTo>
                      <a:pt x="1878" y="953"/>
                    </a:lnTo>
                    <a:lnTo>
                      <a:pt x="1896" y="794"/>
                    </a:lnTo>
                    <a:lnTo>
                      <a:pt x="1922" y="635"/>
                    </a:lnTo>
                    <a:lnTo>
                      <a:pt x="1965" y="494"/>
                    </a:lnTo>
                    <a:lnTo>
                      <a:pt x="1992" y="423"/>
                    </a:lnTo>
                    <a:lnTo>
                      <a:pt x="2027" y="362"/>
                    </a:lnTo>
                    <a:lnTo>
                      <a:pt x="2072" y="301"/>
                    </a:lnTo>
                    <a:lnTo>
                      <a:pt x="2125" y="247"/>
                    </a:lnTo>
                    <a:lnTo>
                      <a:pt x="2125" y="221"/>
                    </a:lnTo>
                    <a:lnTo>
                      <a:pt x="2125" y="204"/>
                    </a:lnTo>
                    <a:lnTo>
                      <a:pt x="2125" y="178"/>
                    </a:lnTo>
                    <a:lnTo>
                      <a:pt x="2125" y="160"/>
                    </a:lnTo>
                    <a:lnTo>
                      <a:pt x="2125" y="133"/>
                    </a:lnTo>
                    <a:lnTo>
                      <a:pt x="2125" y="115"/>
                    </a:lnTo>
                    <a:lnTo>
                      <a:pt x="2125" y="89"/>
                    </a:lnTo>
                    <a:lnTo>
                      <a:pt x="2125" y="71"/>
                    </a:lnTo>
                    <a:lnTo>
                      <a:pt x="2107" y="63"/>
                    </a:lnTo>
                    <a:lnTo>
                      <a:pt x="2089" y="63"/>
                    </a:lnTo>
                    <a:lnTo>
                      <a:pt x="2072" y="45"/>
                    </a:lnTo>
                    <a:lnTo>
                      <a:pt x="2054" y="36"/>
                    </a:lnTo>
                    <a:lnTo>
                      <a:pt x="2027" y="18"/>
                    </a:lnTo>
                    <a:lnTo>
                      <a:pt x="2010" y="10"/>
                    </a:lnTo>
                    <a:lnTo>
                      <a:pt x="1992" y="0"/>
                    </a:lnTo>
                    <a:lnTo>
                      <a:pt x="1983" y="0"/>
                    </a:lnTo>
                    <a:lnTo>
                      <a:pt x="1948" y="0"/>
                    </a:lnTo>
                    <a:lnTo>
                      <a:pt x="1912" y="0"/>
                    </a:lnTo>
                    <a:lnTo>
                      <a:pt x="1878" y="0"/>
                    </a:lnTo>
                    <a:lnTo>
                      <a:pt x="1842" y="0"/>
                    </a:lnTo>
                    <a:lnTo>
                      <a:pt x="1807" y="0"/>
                    </a:lnTo>
                    <a:lnTo>
                      <a:pt x="1772" y="0"/>
                    </a:lnTo>
                    <a:lnTo>
                      <a:pt x="1736" y="0"/>
                    </a:lnTo>
                    <a:lnTo>
                      <a:pt x="1701" y="0"/>
                    </a:lnTo>
                    <a:lnTo>
                      <a:pt x="1639" y="28"/>
                    </a:lnTo>
                    <a:lnTo>
                      <a:pt x="1578" y="54"/>
                    </a:lnTo>
                    <a:lnTo>
                      <a:pt x="1525" y="80"/>
                    </a:lnTo>
                    <a:lnTo>
                      <a:pt x="1463" y="107"/>
                    </a:lnTo>
                    <a:lnTo>
                      <a:pt x="1410" y="133"/>
                    </a:lnTo>
                    <a:lnTo>
                      <a:pt x="1349" y="160"/>
                    </a:lnTo>
                    <a:lnTo>
                      <a:pt x="1296" y="186"/>
                    </a:lnTo>
                    <a:lnTo>
                      <a:pt x="1234" y="212"/>
                    </a:lnTo>
                    <a:close/>
                  </a:path>
                </a:pathLst>
              </a:custGeom>
              <a:solidFill>
                <a:srgbClr val="858593"/>
              </a:solidFill>
              <a:ln w="9525">
                <a:noFill/>
                <a:round/>
                <a:headEnd/>
                <a:tailEnd/>
              </a:ln>
            </p:spPr>
            <p:txBody>
              <a:bodyPr>
                <a:prstTxWarp prst="textNoShape">
                  <a:avLst/>
                </a:prstTxWarp>
              </a:bodyPr>
              <a:lstStyle/>
              <a:p>
                <a:endParaRPr lang="en-US"/>
              </a:p>
            </p:txBody>
          </p:sp>
          <p:sp>
            <p:nvSpPr>
              <p:cNvPr id="55479" name="Freeform 697"/>
              <p:cNvSpPr>
                <a:spLocks noChangeAspect="1"/>
              </p:cNvSpPr>
              <p:nvPr/>
            </p:nvSpPr>
            <p:spPr bwMode="auto">
              <a:xfrm>
                <a:off x="4325" y="3153"/>
                <a:ext cx="174" cy="189"/>
              </a:xfrm>
              <a:custGeom>
                <a:avLst/>
                <a:gdLst>
                  <a:gd name="T0" fmla="*/ 1005 w 1746"/>
                  <a:gd name="T1" fmla="*/ 176 h 1895"/>
                  <a:gd name="T2" fmla="*/ 952 w 1746"/>
                  <a:gd name="T3" fmla="*/ 229 h 1895"/>
                  <a:gd name="T4" fmla="*/ 873 w 1746"/>
                  <a:gd name="T5" fmla="*/ 290 h 1895"/>
                  <a:gd name="T6" fmla="*/ 802 w 1746"/>
                  <a:gd name="T7" fmla="*/ 343 h 1895"/>
                  <a:gd name="T8" fmla="*/ 785 w 1746"/>
                  <a:gd name="T9" fmla="*/ 361 h 1895"/>
                  <a:gd name="T10" fmla="*/ 776 w 1746"/>
                  <a:gd name="T11" fmla="*/ 379 h 1895"/>
                  <a:gd name="T12" fmla="*/ 758 w 1746"/>
                  <a:gd name="T13" fmla="*/ 379 h 1895"/>
                  <a:gd name="T14" fmla="*/ 750 w 1746"/>
                  <a:gd name="T15" fmla="*/ 405 h 1895"/>
                  <a:gd name="T16" fmla="*/ 705 w 1746"/>
                  <a:gd name="T17" fmla="*/ 431 h 1895"/>
                  <a:gd name="T18" fmla="*/ 644 w 1746"/>
                  <a:gd name="T19" fmla="*/ 484 h 1895"/>
                  <a:gd name="T20" fmla="*/ 573 w 1746"/>
                  <a:gd name="T21" fmla="*/ 537 h 1895"/>
                  <a:gd name="T22" fmla="*/ 547 w 1746"/>
                  <a:gd name="T23" fmla="*/ 581 h 1895"/>
                  <a:gd name="T24" fmla="*/ 521 w 1746"/>
                  <a:gd name="T25" fmla="*/ 599 h 1895"/>
                  <a:gd name="T26" fmla="*/ 476 w 1746"/>
                  <a:gd name="T27" fmla="*/ 625 h 1895"/>
                  <a:gd name="T28" fmla="*/ 432 w 1746"/>
                  <a:gd name="T29" fmla="*/ 652 h 1895"/>
                  <a:gd name="T30" fmla="*/ 406 w 1746"/>
                  <a:gd name="T31" fmla="*/ 670 h 1895"/>
                  <a:gd name="T32" fmla="*/ 406 w 1746"/>
                  <a:gd name="T33" fmla="*/ 687 h 1895"/>
                  <a:gd name="T34" fmla="*/ 389 w 1746"/>
                  <a:gd name="T35" fmla="*/ 705 h 1895"/>
                  <a:gd name="T36" fmla="*/ 371 w 1746"/>
                  <a:gd name="T37" fmla="*/ 705 h 1895"/>
                  <a:gd name="T38" fmla="*/ 353 w 1746"/>
                  <a:gd name="T39" fmla="*/ 713 h 1895"/>
                  <a:gd name="T40" fmla="*/ 326 w 1746"/>
                  <a:gd name="T41" fmla="*/ 723 h 1895"/>
                  <a:gd name="T42" fmla="*/ 309 w 1746"/>
                  <a:gd name="T43" fmla="*/ 784 h 1895"/>
                  <a:gd name="T44" fmla="*/ 265 w 1746"/>
                  <a:gd name="T45" fmla="*/ 916 h 1895"/>
                  <a:gd name="T46" fmla="*/ 150 w 1746"/>
                  <a:gd name="T47" fmla="*/ 1154 h 1895"/>
                  <a:gd name="T48" fmla="*/ 35 w 1746"/>
                  <a:gd name="T49" fmla="*/ 1409 h 1895"/>
                  <a:gd name="T50" fmla="*/ 0 w 1746"/>
                  <a:gd name="T51" fmla="*/ 1577 h 1895"/>
                  <a:gd name="T52" fmla="*/ 9 w 1746"/>
                  <a:gd name="T53" fmla="*/ 1718 h 1895"/>
                  <a:gd name="T54" fmla="*/ 63 w 1746"/>
                  <a:gd name="T55" fmla="*/ 1815 h 1895"/>
                  <a:gd name="T56" fmla="*/ 132 w 1746"/>
                  <a:gd name="T57" fmla="*/ 1868 h 1895"/>
                  <a:gd name="T58" fmla="*/ 229 w 1746"/>
                  <a:gd name="T59" fmla="*/ 1877 h 1895"/>
                  <a:gd name="T60" fmla="*/ 371 w 1746"/>
                  <a:gd name="T61" fmla="*/ 1824 h 1895"/>
                  <a:gd name="T62" fmla="*/ 503 w 1746"/>
                  <a:gd name="T63" fmla="*/ 1735 h 1895"/>
                  <a:gd name="T64" fmla="*/ 608 w 1746"/>
                  <a:gd name="T65" fmla="*/ 1648 h 1895"/>
                  <a:gd name="T66" fmla="*/ 679 w 1746"/>
                  <a:gd name="T67" fmla="*/ 1595 h 1895"/>
                  <a:gd name="T68" fmla="*/ 776 w 1746"/>
                  <a:gd name="T69" fmla="*/ 1559 h 1895"/>
                  <a:gd name="T70" fmla="*/ 944 w 1746"/>
                  <a:gd name="T71" fmla="*/ 1462 h 1895"/>
                  <a:gd name="T72" fmla="*/ 1191 w 1746"/>
                  <a:gd name="T73" fmla="*/ 1304 h 1895"/>
                  <a:gd name="T74" fmla="*/ 1376 w 1746"/>
                  <a:gd name="T75" fmla="*/ 1207 h 1895"/>
                  <a:gd name="T76" fmla="*/ 1491 w 1746"/>
                  <a:gd name="T77" fmla="*/ 1172 h 1895"/>
                  <a:gd name="T78" fmla="*/ 1543 w 1746"/>
                  <a:gd name="T79" fmla="*/ 1039 h 1895"/>
                  <a:gd name="T80" fmla="*/ 1543 w 1746"/>
                  <a:gd name="T81" fmla="*/ 784 h 1895"/>
                  <a:gd name="T82" fmla="*/ 1578 w 1746"/>
                  <a:gd name="T83" fmla="*/ 528 h 1895"/>
                  <a:gd name="T84" fmla="*/ 1640 w 1746"/>
                  <a:gd name="T85" fmla="*/ 352 h 1895"/>
                  <a:gd name="T86" fmla="*/ 1702 w 1746"/>
                  <a:gd name="T87" fmla="*/ 247 h 1895"/>
                  <a:gd name="T88" fmla="*/ 1746 w 1746"/>
                  <a:gd name="T89" fmla="*/ 185 h 1895"/>
                  <a:gd name="T90" fmla="*/ 1746 w 1746"/>
                  <a:gd name="T91" fmla="*/ 150 h 1895"/>
                  <a:gd name="T92" fmla="*/ 1746 w 1746"/>
                  <a:gd name="T93" fmla="*/ 114 h 1895"/>
                  <a:gd name="T94" fmla="*/ 1746 w 1746"/>
                  <a:gd name="T95" fmla="*/ 70 h 1895"/>
                  <a:gd name="T96" fmla="*/ 1738 w 1746"/>
                  <a:gd name="T97" fmla="*/ 53 h 1895"/>
                  <a:gd name="T98" fmla="*/ 1702 w 1746"/>
                  <a:gd name="T99" fmla="*/ 35 h 1895"/>
                  <a:gd name="T100" fmla="*/ 1667 w 1746"/>
                  <a:gd name="T101" fmla="*/ 17 h 1895"/>
                  <a:gd name="T102" fmla="*/ 1640 w 1746"/>
                  <a:gd name="T103" fmla="*/ 0 h 1895"/>
                  <a:gd name="T104" fmla="*/ 1596 w 1746"/>
                  <a:gd name="T105" fmla="*/ 0 h 1895"/>
                  <a:gd name="T106" fmla="*/ 1543 w 1746"/>
                  <a:gd name="T107" fmla="*/ 0 h 1895"/>
                  <a:gd name="T108" fmla="*/ 1481 w 1746"/>
                  <a:gd name="T109" fmla="*/ 0 h 1895"/>
                  <a:gd name="T110" fmla="*/ 1428 w 1746"/>
                  <a:gd name="T111" fmla="*/ 0 h 1895"/>
                  <a:gd name="T112" fmla="*/ 1349 w 1746"/>
                  <a:gd name="T113" fmla="*/ 17 h 1895"/>
                  <a:gd name="T114" fmla="*/ 1252 w 1746"/>
                  <a:gd name="T115" fmla="*/ 61 h 1895"/>
                  <a:gd name="T116" fmla="*/ 1155 w 1746"/>
                  <a:gd name="T117" fmla="*/ 105 h 1895"/>
                  <a:gd name="T118" fmla="*/ 1067 w 1746"/>
                  <a:gd name="T119" fmla="*/ 150 h 1895"/>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746"/>
                  <a:gd name="T181" fmla="*/ 0 h 1895"/>
                  <a:gd name="T182" fmla="*/ 1746 w 1746"/>
                  <a:gd name="T183" fmla="*/ 1895 h 1895"/>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746" h="1895">
                    <a:moveTo>
                      <a:pt x="1015" y="176"/>
                    </a:moveTo>
                    <a:lnTo>
                      <a:pt x="1005" y="176"/>
                    </a:lnTo>
                    <a:lnTo>
                      <a:pt x="988" y="202"/>
                    </a:lnTo>
                    <a:lnTo>
                      <a:pt x="952" y="229"/>
                    </a:lnTo>
                    <a:lnTo>
                      <a:pt x="908" y="264"/>
                    </a:lnTo>
                    <a:lnTo>
                      <a:pt x="873" y="290"/>
                    </a:lnTo>
                    <a:lnTo>
                      <a:pt x="829" y="316"/>
                    </a:lnTo>
                    <a:lnTo>
                      <a:pt x="802" y="343"/>
                    </a:lnTo>
                    <a:lnTo>
                      <a:pt x="785" y="343"/>
                    </a:lnTo>
                    <a:lnTo>
                      <a:pt x="785" y="361"/>
                    </a:lnTo>
                    <a:lnTo>
                      <a:pt x="776" y="369"/>
                    </a:lnTo>
                    <a:lnTo>
                      <a:pt x="776" y="379"/>
                    </a:lnTo>
                    <a:lnTo>
                      <a:pt x="768" y="379"/>
                    </a:lnTo>
                    <a:lnTo>
                      <a:pt x="758" y="379"/>
                    </a:lnTo>
                    <a:lnTo>
                      <a:pt x="758" y="387"/>
                    </a:lnTo>
                    <a:lnTo>
                      <a:pt x="750" y="405"/>
                    </a:lnTo>
                    <a:lnTo>
                      <a:pt x="732" y="413"/>
                    </a:lnTo>
                    <a:lnTo>
                      <a:pt x="705" y="431"/>
                    </a:lnTo>
                    <a:lnTo>
                      <a:pt x="679" y="458"/>
                    </a:lnTo>
                    <a:lnTo>
                      <a:pt x="644" y="484"/>
                    </a:lnTo>
                    <a:lnTo>
                      <a:pt x="608" y="511"/>
                    </a:lnTo>
                    <a:lnTo>
                      <a:pt x="573" y="537"/>
                    </a:lnTo>
                    <a:lnTo>
                      <a:pt x="556" y="563"/>
                    </a:lnTo>
                    <a:lnTo>
                      <a:pt x="547" y="581"/>
                    </a:lnTo>
                    <a:lnTo>
                      <a:pt x="539" y="581"/>
                    </a:lnTo>
                    <a:lnTo>
                      <a:pt x="521" y="599"/>
                    </a:lnTo>
                    <a:lnTo>
                      <a:pt x="494" y="608"/>
                    </a:lnTo>
                    <a:lnTo>
                      <a:pt x="476" y="625"/>
                    </a:lnTo>
                    <a:lnTo>
                      <a:pt x="458" y="642"/>
                    </a:lnTo>
                    <a:lnTo>
                      <a:pt x="432" y="652"/>
                    </a:lnTo>
                    <a:lnTo>
                      <a:pt x="415" y="660"/>
                    </a:lnTo>
                    <a:lnTo>
                      <a:pt x="406" y="670"/>
                    </a:lnTo>
                    <a:lnTo>
                      <a:pt x="406" y="678"/>
                    </a:lnTo>
                    <a:lnTo>
                      <a:pt x="406" y="687"/>
                    </a:lnTo>
                    <a:lnTo>
                      <a:pt x="406" y="696"/>
                    </a:lnTo>
                    <a:lnTo>
                      <a:pt x="389" y="705"/>
                    </a:lnTo>
                    <a:lnTo>
                      <a:pt x="379" y="705"/>
                    </a:lnTo>
                    <a:lnTo>
                      <a:pt x="371" y="705"/>
                    </a:lnTo>
                    <a:lnTo>
                      <a:pt x="361" y="713"/>
                    </a:lnTo>
                    <a:lnTo>
                      <a:pt x="353" y="713"/>
                    </a:lnTo>
                    <a:lnTo>
                      <a:pt x="335" y="723"/>
                    </a:lnTo>
                    <a:lnTo>
                      <a:pt x="326" y="723"/>
                    </a:lnTo>
                    <a:lnTo>
                      <a:pt x="318" y="731"/>
                    </a:lnTo>
                    <a:lnTo>
                      <a:pt x="309" y="784"/>
                    </a:lnTo>
                    <a:lnTo>
                      <a:pt x="292" y="846"/>
                    </a:lnTo>
                    <a:lnTo>
                      <a:pt x="265" y="916"/>
                    </a:lnTo>
                    <a:lnTo>
                      <a:pt x="229" y="986"/>
                    </a:lnTo>
                    <a:lnTo>
                      <a:pt x="150" y="1154"/>
                    </a:lnTo>
                    <a:lnTo>
                      <a:pt x="71" y="1322"/>
                    </a:lnTo>
                    <a:lnTo>
                      <a:pt x="35" y="1409"/>
                    </a:lnTo>
                    <a:lnTo>
                      <a:pt x="9" y="1488"/>
                    </a:lnTo>
                    <a:lnTo>
                      <a:pt x="0" y="1577"/>
                    </a:lnTo>
                    <a:lnTo>
                      <a:pt x="0" y="1648"/>
                    </a:lnTo>
                    <a:lnTo>
                      <a:pt x="9" y="1718"/>
                    </a:lnTo>
                    <a:lnTo>
                      <a:pt x="45" y="1788"/>
                    </a:lnTo>
                    <a:lnTo>
                      <a:pt x="63" y="1815"/>
                    </a:lnTo>
                    <a:lnTo>
                      <a:pt x="97" y="1842"/>
                    </a:lnTo>
                    <a:lnTo>
                      <a:pt x="132" y="1868"/>
                    </a:lnTo>
                    <a:lnTo>
                      <a:pt x="168" y="1895"/>
                    </a:lnTo>
                    <a:lnTo>
                      <a:pt x="229" y="1877"/>
                    </a:lnTo>
                    <a:lnTo>
                      <a:pt x="300" y="1850"/>
                    </a:lnTo>
                    <a:lnTo>
                      <a:pt x="371" y="1824"/>
                    </a:lnTo>
                    <a:lnTo>
                      <a:pt x="432" y="1780"/>
                    </a:lnTo>
                    <a:lnTo>
                      <a:pt x="503" y="1735"/>
                    </a:lnTo>
                    <a:lnTo>
                      <a:pt x="556" y="1692"/>
                    </a:lnTo>
                    <a:lnTo>
                      <a:pt x="608" y="1648"/>
                    </a:lnTo>
                    <a:lnTo>
                      <a:pt x="635" y="1603"/>
                    </a:lnTo>
                    <a:lnTo>
                      <a:pt x="679" y="1595"/>
                    </a:lnTo>
                    <a:lnTo>
                      <a:pt x="723" y="1585"/>
                    </a:lnTo>
                    <a:lnTo>
                      <a:pt x="776" y="1559"/>
                    </a:lnTo>
                    <a:lnTo>
                      <a:pt x="829" y="1533"/>
                    </a:lnTo>
                    <a:lnTo>
                      <a:pt x="944" y="1462"/>
                    </a:lnTo>
                    <a:lnTo>
                      <a:pt x="1067" y="1383"/>
                    </a:lnTo>
                    <a:lnTo>
                      <a:pt x="1191" y="1304"/>
                    </a:lnTo>
                    <a:lnTo>
                      <a:pt x="1314" y="1233"/>
                    </a:lnTo>
                    <a:lnTo>
                      <a:pt x="1376" y="1207"/>
                    </a:lnTo>
                    <a:lnTo>
                      <a:pt x="1438" y="1180"/>
                    </a:lnTo>
                    <a:lnTo>
                      <a:pt x="1491" y="1172"/>
                    </a:lnTo>
                    <a:lnTo>
                      <a:pt x="1543" y="1162"/>
                    </a:lnTo>
                    <a:lnTo>
                      <a:pt x="1543" y="1039"/>
                    </a:lnTo>
                    <a:lnTo>
                      <a:pt x="1543" y="907"/>
                    </a:lnTo>
                    <a:lnTo>
                      <a:pt x="1543" y="784"/>
                    </a:lnTo>
                    <a:lnTo>
                      <a:pt x="1552" y="652"/>
                    </a:lnTo>
                    <a:lnTo>
                      <a:pt x="1578" y="528"/>
                    </a:lnTo>
                    <a:lnTo>
                      <a:pt x="1614" y="405"/>
                    </a:lnTo>
                    <a:lnTo>
                      <a:pt x="1640" y="352"/>
                    </a:lnTo>
                    <a:lnTo>
                      <a:pt x="1667" y="299"/>
                    </a:lnTo>
                    <a:lnTo>
                      <a:pt x="1702" y="247"/>
                    </a:lnTo>
                    <a:lnTo>
                      <a:pt x="1746" y="202"/>
                    </a:lnTo>
                    <a:lnTo>
                      <a:pt x="1746" y="185"/>
                    </a:lnTo>
                    <a:lnTo>
                      <a:pt x="1746" y="167"/>
                    </a:lnTo>
                    <a:lnTo>
                      <a:pt x="1746" y="150"/>
                    </a:lnTo>
                    <a:lnTo>
                      <a:pt x="1746" y="132"/>
                    </a:lnTo>
                    <a:lnTo>
                      <a:pt x="1746" y="114"/>
                    </a:lnTo>
                    <a:lnTo>
                      <a:pt x="1746" y="97"/>
                    </a:lnTo>
                    <a:lnTo>
                      <a:pt x="1746" y="70"/>
                    </a:lnTo>
                    <a:lnTo>
                      <a:pt x="1746" y="53"/>
                    </a:lnTo>
                    <a:lnTo>
                      <a:pt x="1738" y="53"/>
                    </a:lnTo>
                    <a:lnTo>
                      <a:pt x="1720" y="43"/>
                    </a:lnTo>
                    <a:lnTo>
                      <a:pt x="1702" y="35"/>
                    </a:lnTo>
                    <a:lnTo>
                      <a:pt x="1684" y="26"/>
                    </a:lnTo>
                    <a:lnTo>
                      <a:pt x="1667" y="17"/>
                    </a:lnTo>
                    <a:lnTo>
                      <a:pt x="1657" y="8"/>
                    </a:lnTo>
                    <a:lnTo>
                      <a:pt x="1640" y="0"/>
                    </a:lnTo>
                    <a:lnTo>
                      <a:pt x="1631" y="0"/>
                    </a:lnTo>
                    <a:lnTo>
                      <a:pt x="1596" y="0"/>
                    </a:lnTo>
                    <a:lnTo>
                      <a:pt x="1570" y="0"/>
                    </a:lnTo>
                    <a:lnTo>
                      <a:pt x="1543" y="0"/>
                    </a:lnTo>
                    <a:lnTo>
                      <a:pt x="1508" y="0"/>
                    </a:lnTo>
                    <a:lnTo>
                      <a:pt x="1481" y="0"/>
                    </a:lnTo>
                    <a:lnTo>
                      <a:pt x="1455" y="0"/>
                    </a:lnTo>
                    <a:lnTo>
                      <a:pt x="1428" y="0"/>
                    </a:lnTo>
                    <a:lnTo>
                      <a:pt x="1394" y="0"/>
                    </a:lnTo>
                    <a:lnTo>
                      <a:pt x="1349" y="17"/>
                    </a:lnTo>
                    <a:lnTo>
                      <a:pt x="1296" y="43"/>
                    </a:lnTo>
                    <a:lnTo>
                      <a:pt x="1252" y="61"/>
                    </a:lnTo>
                    <a:lnTo>
                      <a:pt x="1208" y="87"/>
                    </a:lnTo>
                    <a:lnTo>
                      <a:pt x="1155" y="105"/>
                    </a:lnTo>
                    <a:lnTo>
                      <a:pt x="1111" y="132"/>
                    </a:lnTo>
                    <a:lnTo>
                      <a:pt x="1067" y="150"/>
                    </a:lnTo>
                    <a:lnTo>
                      <a:pt x="1015" y="176"/>
                    </a:lnTo>
                    <a:close/>
                  </a:path>
                </a:pathLst>
              </a:custGeom>
              <a:solidFill>
                <a:srgbClr val="898996"/>
              </a:solidFill>
              <a:ln w="9525">
                <a:noFill/>
                <a:round/>
                <a:headEnd/>
                <a:tailEnd/>
              </a:ln>
            </p:spPr>
            <p:txBody>
              <a:bodyPr>
                <a:prstTxWarp prst="textNoShape">
                  <a:avLst/>
                </a:prstTxWarp>
              </a:bodyPr>
              <a:lstStyle/>
              <a:p>
                <a:endParaRPr lang="en-US"/>
              </a:p>
            </p:txBody>
          </p:sp>
          <p:sp>
            <p:nvSpPr>
              <p:cNvPr id="55480" name="Freeform 698"/>
              <p:cNvSpPr>
                <a:spLocks noChangeAspect="1"/>
              </p:cNvSpPr>
              <p:nvPr/>
            </p:nvSpPr>
            <p:spPr bwMode="auto">
              <a:xfrm>
                <a:off x="4340" y="3173"/>
                <a:ext cx="137" cy="149"/>
              </a:xfrm>
              <a:custGeom>
                <a:avLst/>
                <a:gdLst>
                  <a:gd name="T0" fmla="*/ 794 w 1375"/>
                  <a:gd name="T1" fmla="*/ 141 h 1490"/>
                  <a:gd name="T2" fmla="*/ 750 w 1375"/>
                  <a:gd name="T3" fmla="*/ 177 h 1490"/>
                  <a:gd name="T4" fmla="*/ 688 w 1375"/>
                  <a:gd name="T5" fmla="*/ 229 h 1490"/>
                  <a:gd name="T6" fmla="*/ 635 w 1375"/>
                  <a:gd name="T7" fmla="*/ 264 h 1490"/>
                  <a:gd name="T8" fmla="*/ 618 w 1375"/>
                  <a:gd name="T9" fmla="*/ 291 h 1490"/>
                  <a:gd name="T10" fmla="*/ 608 w 1375"/>
                  <a:gd name="T11" fmla="*/ 300 h 1490"/>
                  <a:gd name="T12" fmla="*/ 600 w 1375"/>
                  <a:gd name="T13" fmla="*/ 309 h 1490"/>
                  <a:gd name="T14" fmla="*/ 582 w 1375"/>
                  <a:gd name="T15" fmla="*/ 326 h 1490"/>
                  <a:gd name="T16" fmla="*/ 538 w 1375"/>
                  <a:gd name="T17" fmla="*/ 353 h 1490"/>
                  <a:gd name="T18" fmla="*/ 485 w 1375"/>
                  <a:gd name="T19" fmla="*/ 406 h 1490"/>
                  <a:gd name="T20" fmla="*/ 441 w 1375"/>
                  <a:gd name="T21" fmla="*/ 440 h 1490"/>
                  <a:gd name="T22" fmla="*/ 423 w 1375"/>
                  <a:gd name="T23" fmla="*/ 458 h 1490"/>
                  <a:gd name="T24" fmla="*/ 397 w 1375"/>
                  <a:gd name="T25" fmla="*/ 476 h 1490"/>
                  <a:gd name="T26" fmla="*/ 361 w 1375"/>
                  <a:gd name="T27" fmla="*/ 503 h 1490"/>
                  <a:gd name="T28" fmla="*/ 335 w 1375"/>
                  <a:gd name="T29" fmla="*/ 521 h 1490"/>
                  <a:gd name="T30" fmla="*/ 326 w 1375"/>
                  <a:gd name="T31" fmla="*/ 537 h 1490"/>
                  <a:gd name="T32" fmla="*/ 318 w 1375"/>
                  <a:gd name="T33" fmla="*/ 555 h 1490"/>
                  <a:gd name="T34" fmla="*/ 300 w 1375"/>
                  <a:gd name="T35" fmla="*/ 555 h 1490"/>
                  <a:gd name="T36" fmla="*/ 282 w 1375"/>
                  <a:gd name="T37" fmla="*/ 564 h 1490"/>
                  <a:gd name="T38" fmla="*/ 265 w 1375"/>
                  <a:gd name="T39" fmla="*/ 573 h 1490"/>
                  <a:gd name="T40" fmla="*/ 247 w 1375"/>
                  <a:gd name="T41" fmla="*/ 618 h 1490"/>
                  <a:gd name="T42" fmla="*/ 211 w 1375"/>
                  <a:gd name="T43" fmla="*/ 714 h 1490"/>
                  <a:gd name="T44" fmla="*/ 124 w 1375"/>
                  <a:gd name="T45" fmla="*/ 908 h 1490"/>
                  <a:gd name="T46" fmla="*/ 35 w 1375"/>
                  <a:gd name="T47" fmla="*/ 1110 h 1490"/>
                  <a:gd name="T48" fmla="*/ 0 w 1375"/>
                  <a:gd name="T49" fmla="*/ 1234 h 1490"/>
                  <a:gd name="T50" fmla="*/ 9 w 1375"/>
                  <a:gd name="T51" fmla="*/ 1357 h 1490"/>
                  <a:gd name="T52" fmla="*/ 79 w 1375"/>
                  <a:gd name="T53" fmla="*/ 1454 h 1490"/>
                  <a:gd name="T54" fmla="*/ 185 w 1375"/>
                  <a:gd name="T55" fmla="*/ 1472 h 1490"/>
                  <a:gd name="T56" fmla="*/ 292 w 1375"/>
                  <a:gd name="T57" fmla="*/ 1428 h 1490"/>
                  <a:gd name="T58" fmla="*/ 397 w 1375"/>
                  <a:gd name="T59" fmla="*/ 1367 h 1490"/>
                  <a:gd name="T60" fmla="*/ 485 w 1375"/>
                  <a:gd name="T61" fmla="*/ 1296 h 1490"/>
                  <a:gd name="T62" fmla="*/ 573 w 1375"/>
                  <a:gd name="T63" fmla="*/ 1243 h 1490"/>
                  <a:gd name="T64" fmla="*/ 750 w 1375"/>
                  <a:gd name="T65" fmla="*/ 1155 h 1490"/>
                  <a:gd name="T66" fmla="*/ 944 w 1375"/>
                  <a:gd name="T67" fmla="*/ 1023 h 1490"/>
                  <a:gd name="T68" fmla="*/ 1084 w 1375"/>
                  <a:gd name="T69" fmla="*/ 944 h 1490"/>
                  <a:gd name="T70" fmla="*/ 1173 w 1375"/>
                  <a:gd name="T71" fmla="*/ 917 h 1490"/>
                  <a:gd name="T72" fmla="*/ 1217 w 1375"/>
                  <a:gd name="T73" fmla="*/ 820 h 1490"/>
                  <a:gd name="T74" fmla="*/ 1217 w 1375"/>
                  <a:gd name="T75" fmla="*/ 618 h 1490"/>
                  <a:gd name="T76" fmla="*/ 1244 w 1375"/>
                  <a:gd name="T77" fmla="*/ 414 h 1490"/>
                  <a:gd name="T78" fmla="*/ 1296 w 1375"/>
                  <a:gd name="T79" fmla="*/ 274 h 1490"/>
                  <a:gd name="T80" fmla="*/ 1341 w 1375"/>
                  <a:gd name="T81" fmla="*/ 195 h 1490"/>
                  <a:gd name="T82" fmla="*/ 1375 w 1375"/>
                  <a:gd name="T83" fmla="*/ 141 h 1490"/>
                  <a:gd name="T84" fmla="*/ 1375 w 1375"/>
                  <a:gd name="T85" fmla="*/ 114 h 1490"/>
                  <a:gd name="T86" fmla="*/ 1375 w 1375"/>
                  <a:gd name="T87" fmla="*/ 88 h 1490"/>
                  <a:gd name="T88" fmla="*/ 1375 w 1375"/>
                  <a:gd name="T89" fmla="*/ 62 h 1490"/>
                  <a:gd name="T90" fmla="*/ 1367 w 1375"/>
                  <a:gd name="T91" fmla="*/ 45 h 1490"/>
                  <a:gd name="T92" fmla="*/ 1341 w 1375"/>
                  <a:gd name="T93" fmla="*/ 27 h 1490"/>
                  <a:gd name="T94" fmla="*/ 1314 w 1375"/>
                  <a:gd name="T95" fmla="*/ 9 h 1490"/>
                  <a:gd name="T96" fmla="*/ 1296 w 1375"/>
                  <a:gd name="T97" fmla="*/ 0 h 1490"/>
                  <a:gd name="T98" fmla="*/ 1260 w 1375"/>
                  <a:gd name="T99" fmla="*/ 0 h 1490"/>
                  <a:gd name="T100" fmla="*/ 1217 w 1375"/>
                  <a:gd name="T101" fmla="*/ 0 h 1490"/>
                  <a:gd name="T102" fmla="*/ 1173 w 1375"/>
                  <a:gd name="T103" fmla="*/ 0 h 1490"/>
                  <a:gd name="T104" fmla="*/ 1128 w 1375"/>
                  <a:gd name="T105" fmla="*/ 0 h 1490"/>
                  <a:gd name="T106" fmla="*/ 1067 w 1375"/>
                  <a:gd name="T107" fmla="*/ 17 h 1490"/>
                  <a:gd name="T108" fmla="*/ 988 w 1375"/>
                  <a:gd name="T109" fmla="*/ 53 h 1490"/>
                  <a:gd name="T110" fmla="*/ 917 w 1375"/>
                  <a:gd name="T111" fmla="*/ 88 h 1490"/>
                  <a:gd name="T112" fmla="*/ 838 w 1375"/>
                  <a:gd name="T113" fmla="*/ 114 h 149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375"/>
                  <a:gd name="T172" fmla="*/ 0 h 1490"/>
                  <a:gd name="T173" fmla="*/ 1375 w 1375"/>
                  <a:gd name="T174" fmla="*/ 1490 h 149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375" h="1490">
                    <a:moveTo>
                      <a:pt x="802" y="132"/>
                    </a:moveTo>
                    <a:lnTo>
                      <a:pt x="794" y="141"/>
                    </a:lnTo>
                    <a:lnTo>
                      <a:pt x="776" y="159"/>
                    </a:lnTo>
                    <a:lnTo>
                      <a:pt x="750" y="177"/>
                    </a:lnTo>
                    <a:lnTo>
                      <a:pt x="723" y="203"/>
                    </a:lnTo>
                    <a:lnTo>
                      <a:pt x="688" y="229"/>
                    </a:lnTo>
                    <a:lnTo>
                      <a:pt x="661" y="256"/>
                    </a:lnTo>
                    <a:lnTo>
                      <a:pt x="635" y="264"/>
                    </a:lnTo>
                    <a:lnTo>
                      <a:pt x="618" y="274"/>
                    </a:lnTo>
                    <a:lnTo>
                      <a:pt x="618" y="291"/>
                    </a:lnTo>
                    <a:lnTo>
                      <a:pt x="618" y="300"/>
                    </a:lnTo>
                    <a:lnTo>
                      <a:pt x="608" y="300"/>
                    </a:lnTo>
                    <a:lnTo>
                      <a:pt x="600" y="300"/>
                    </a:lnTo>
                    <a:lnTo>
                      <a:pt x="600" y="309"/>
                    </a:lnTo>
                    <a:lnTo>
                      <a:pt x="600" y="318"/>
                    </a:lnTo>
                    <a:lnTo>
                      <a:pt x="582" y="326"/>
                    </a:lnTo>
                    <a:lnTo>
                      <a:pt x="565" y="335"/>
                    </a:lnTo>
                    <a:lnTo>
                      <a:pt x="538" y="353"/>
                    </a:lnTo>
                    <a:lnTo>
                      <a:pt x="511" y="379"/>
                    </a:lnTo>
                    <a:lnTo>
                      <a:pt x="485" y="406"/>
                    </a:lnTo>
                    <a:lnTo>
                      <a:pt x="458" y="423"/>
                    </a:lnTo>
                    <a:lnTo>
                      <a:pt x="441" y="440"/>
                    </a:lnTo>
                    <a:lnTo>
                      <a:pt x="441" y="458"/>
                    </a:lnTo>
                    <a:lnTo>
                      <a:pt x="423" y="458"/>
                    </a:lnTo>
                    <a:lnTo>
                      <a:pt x="415" y="468"/>
                    </a:lnTo>
                    <a:lnTo>
                      <a:pt x="397" y="476"/>
                    </a:lnTo>
                    <a:lnTo>
                      <a:pt x="379" y="494"/>
                    </a:lnTo>
                    <a:lnTo>
                      <a:pt x="361" y="503"/>
                    </a:lnTo>
                    <a:lnTo>
                      <a:pt x="344" y="511"/>
                    </a:lnTo>
                    <a:lnTo>
                      <a:pt x="335" y="521"/>
                    </a:lnTo>
                    <a:lnTo>
                      <a:pt x="326" y="529"/>
                    </a:lnTo>
                    <a:lnTo>
                      <a:pt x="326" y="537"/>
                    </a:lnTo>
                    <a:lnTo>
                      <a:pt x="326" y="547"/>
                    </a:lnTo>
                    <a:lnTo>
                      <a:pt x="318" y="555"/>
                    </a:lnTo>
                    <a:lnTo>
                      <a:pt x="308" y="555"/>
                    </a:lnTo>
                    <a:lnTo>
                      <a:pt x="300" y="555"/>
                    </a:lnTo>
                    <a:lnTo>
                      <a:pt x="292" y="564"/>
                    </a:lnTo>
                    <a:lnTo>
                      <a:pt x="282" y="564"/>
                    </a:lnTo>
                    <a:lnTo>
                      <a:pt x="274" y="564"/>
                    </a:lnTo>
                    <a:lnTo>
                      <a:pt x="265" y="573"/>
                    </a:lnTo>
                    <a:lnTo>
                      <a:pt x="256" y="573"/>
                    </a:lnTo>
                    <a:lnTo>
                      <a:pt x="247" y="618"/>
                    </a:lnTo>
                    <a:lnTo>
                      <a:pt x="229" y="661"/>
                    </a:lnTo>
                    <a:lnTo>
                      <a:pt x="211" y="714"/>
                    </a:lnTo>
                    <a:lnTo>
                      <a:pt x="185" y="776"/>
                    </a:lnTo>
                    <a:lnTo>
                      <a:pt x="124" y="908"/>
                    </a:lnTo>
                    <a:lnTo>
                      <a:pt x="61" y="1041"/>
                    </a:lnTo>
                    <a:lnTo>
                      <a:pt x="35" y="1110"/>
                    </a:lnTo>
                    <a:lnTo>
                      <a:pt x="18" y="1172"/>
                    </a:lnTo>
                    <a:lnTo>
                      <a:pt x="0" y="1234"/>
                    </a:lnTo>
                    <a:lnTo>
                      <a:pt x="0" y="1296"/>
                    </a:lnTo>
                    <a:lnTo>
                      <a:pt x="9" y="1357"/>
                    </a:lnTo>
                    <a:lnTo>
                      <a:pt x="35" y="1401"/>
                    </a:lnTo>
                    <a:lnTo>
                      <a:pt x="79" y="1454"/>
                    </a:lnTo>
                    <a:lnTo>
                      <a:pt x="142" y="1490"/>
                    </a:lnTo>
                    <a:lnTo>
                      <a:pt x="185" y="1472"/>
                    </a:lnTo>
                    <a:lnTo>
                      <a:pt x="239" y="1454"/>
                    </a:lnTo>
                    <a:lnTo>
                      <a:pt x="292" y="1428"/>
                    </a:lnTo>
                    <a:lnTo>
                      <a:pt x="344" y="1401"/>
                    </a:lnTo>
                    <a:lnTo>
                      <a:pt x="397" y="1367"/>
                    </a:lnTo>
                    <a:lnTo>
                      <a:pt x="441" y="1331"/>
                    </a:lnTo>
                    <a:lnTo>
                      <a:pt x="485" y="1296"/>
                    </a:lnTo>
                    <a:lnTo>
                      <a:pt x="503" y="1260"/>
                    </a:lnTo>
                    <a:lnTo>
                      <a:pt x="573" y="1243"/>
                    </a:lnTo>
                    <a:lnTo>
                      <a:pt x="652" y="1207"/>
                    </a:lnTo>
                    <a:lnTo>
                      <a:pt x="750" y="1155"/>
                    </a:lnTo>
                    <a:lnTo>
                      <a:pt x="847" y="1084"/>
                    </a:lnTo>
                    <a:lnTo>
                      <a:pt x="944" y="1023"/>
                    </a:lnTo>
                    <a:lnTo>
                      <a:pt x="1041" y="970"/>
                    </a:lnTo>
                    <a:lnTo>
                      <a:pt x="1084" y="944"/>
                    </a:lnTo>
                    <a:lnTo>
                      <a:pt x="1128" y="934"/>
                    </a:lnTo>
                    <a:lnTo>
                      <a:pt x="1173" y="917"/>
                    </a:lnTo>
                    <a:lnTo>
                      <a:pt x="1217" y="917"/>
                    </a:lnTo>
                    <a:lnTo>
                      <a:pt x="1217" y="820"/>
                    </a:lnTo>
                    <a:lnTo>
                      <a:pt x="1217" y="714"/>
                    </a:lnTo>
                    <a:lnTo>
                      <a:pt x="1217" y="618"/>
                    </a:lnTo>
                    <a:lnTo>
                      <a:pt x="1226" y="511"/>
                    </a:lnTo>
                    <a:lnTo>
                      <a:pt x="1244" y="414"/>
                    </a:lnTo>
                    <a:lnTo>
                      <a:pt x="1278" y="318"/>
                    </a:lnTo>
                    <a:lnTo>
                      <a:pt x="1296" y="274"/>
                    </a:lnTo>
                    <a:lnTo>
                      <a:pt x="1314" y="238"/>
                    </a:lnTo>
                    <a:lnTo>
                      <a:pt x="1341" y="195"/>
                    </a:lnTo>
                    <a:lnTo>
                      <a:pt x="1375" y="159"/>
                    </a:lnTo>
                    <a:lnTo>
                      <a:pt x="1375" y="141"/>
                    </a:lnTo>
                    <a:lnTo>
                      <a:pt x="1375" y="132"/>
                    </a:lnTo>
                    <a:lnTo>
                      <a:pt x="1375" y="114"/>
                    </a:lnTo>
                    <a:lnTo>
                      <a:pt x="1375" y="106"/>
                    </a:lnTo>
                    <a:lnTo>
                      <a:pt x="1375" y="88"/>
                    </a:lnTo>
                    <a:lnTo>
                      <a:pt x="1375" y="71"/>
                    </a:lnTo>
                    <a:lnTo>
                      <a:pt x="1375" y="62"/>
                    </a:lnTo>
                    <a:lnTo>
                      <a:pt x="1375" y="45"/>
                    </a:lnTo>
                    <a:lnTo>
                      <a:pt x="1367" y="45"/>
                    </a:lnTo>
                    <a:lnTo>
                      <a:pt x="1358" y="35"/>
                    </a:lnTo>
                    <a:lnTo>
                      <a:pt x="1341" y="27"/>
                    </a:lnTo>
                    <a:lnTo>
                      <a:pt x="1331" y="17"/>
                    </a:lnTo>
                    <a:lnTo>
                      <a:pt x="1314" y="9"/>
                    </a:lnTo>
                    <a:lnTo>
                      <a:pt x="1305" y="9"/>
                    </a:lnTo>
                    <a:lnTo>
                      <a:pt x="1296" y="0"/>
                    </a:lnTo>
                    <a:lnTo>
                      <a:pt x="1288" y="0"/>
                    </a:lnTo>
                    <a:lnTo>
                      <a:pt x="1260" y="0"/>
                    </a:lnTo>
                    <a:lnTo>
                      <a:pt x="1244" y="0"/>
                    </a:lnTo>
                    <a:lnTo>
                      <a:pt x="1217" y="0"/>
                    </a:lnTo>
                    <a:lnTo>
                      <a:pt x="1191" y="0"/>
                    </a:lnTo>
                    <a:lnTo>
                      <a:pt x="1173" y="0"/>
                    </a:lnTo>
                    <a:lnTo>
                      <a:pt x="1146" y="0"/>
                    </a:lnTo>
                    <a:lnTo>
                      <a:pt x="1128" y="0"/>
                    </a:lnTo>
                    <a:lnTo>
                      <a:pt x="1102" y="0"/>
                    </a:lnTo>
                    <a:lnTo>
                      <a:pt x="1067" y="17"/>
                    </a:lnTo>
                    <a:lnTo>
                      <a:pt x="1023" y="35"/>
                    </a:lnTo>
                    <a:lnTo>
                      <a:pt x="988" y="53"/>
                    </a:lnTo>
                    <a:lnTo>
                      <a:pt x="952" y="71"/>
                    </a:lnTo>
                    <a:lnTo>
                      <a:pt x="917" y="88"/>
                    </a:lnTo>
                    <a:lnTo>
                      <a:pt x="882" y="106"/>
                    </a:lnTo>
                    <a:lnTo>
                      <a:pt x="838" y="114"/>
                    </a:lnTo>
                    <a:lnTo>
                      <a:pt x="802" y="132"/>
                    </a:lnTo>
                    <a:close/>
                  </a:path>
                </a:pathLst>
              </a:custGeom>
              <a:solidFill>
                <a:srgbClr val="8C8C99"/>
              </a:solidFill>
              <a:ln w="9525">
                <a:noFill/>
                <a:round/>
                <a:headEnd/>
                <a:tailEnd/>
              </a:ln>
            </p:spPr>
            <p:txBody>
              <a:bodyPr>
                <a:prstTxWarp prst="textNoShape">
                  <a:avLst/>
                </a:prstTxWarp>
              </a:bodyPr>
              <a:lstStyle/>
              <a:p>
                <a:endParaRPr lang="en-US"/>
              </a:p>
            </p:txBody>
          </p:sp>
          <p:sp>
            <p:nvSpPr>
              <p:cNvPr id="55481" name="Freeform 699"/>
              <p:cNvSpPr>
                <a:spLocks noChangeAspect="1"/>
              </p:cNvSpPr>
              <p:nvPr/>
            </p:nvSpPr>
            <p:spPr bwMode="auto">
              <a:xfrm>
                <a:off x="4355" y="3193"/>
                <a:ext cx="100" cy="108"/>
              </a:xfrm>
              <a:custGeom>
                <a:avLst/>
                <a:gdLst>
                  <a:gd name="T0" fmla="*/ 573 w 996"/>
                  <a:gd name="T1" fmla="*/ 106 h 1083"/>
                  <a:gd name="T2" fmla="*/ 546 w 996"/>
                  <a:gd name="T3" fmla="*/ 132 h 1083"/>
                  <a:gd name="T4" fmla="*/ 502 w 996"/>
                  <a:gd name="T5" fmla="*/ 168 h 1083"/>
                  <a:gd name="T6" fmla="*/ 459 w 996"/>
                  <a:gd name="T7" fmla="*/ 194 h 1083"/>
                  <a:gd name="T8" fmla="*/ 449 w 996"/>
                  <a:gd name="T9" fmla="*/ 211 h 1083"/>
                  <a:gd name="T10" fmla="*/ 441 w 996"/>
                  <a:gd name="T11" fmla="*/ 220 h 1083"/>
                  <a:gd name="T12" fmla="*/ 432 w 996"/>
                  <a:gd name="T13" fmla="*/ 229 h 1083"/>
                  <a:gd name="T14" fmla="*/ 406 w 996"/>
                  <a:gd name="T15" fmla="*/ 247 h 1083"/>
                  <a:gd name="T16" fmla="*/ 370 w 996"/>
                  <a:gd name="T17" fmla="*/ 273 h 1083"/>
                  <a:gd name="T18" fmla="*/ 335 w 996"/>
                  <a:gd name="T19" fmla="*/ 308 h 1083"/>
                  <a:gd name="T20" fmla="*/ 317 w 996"/>
                  <a:gd name="T21" fmla="*/ 334 h 1083"/>
                  <a:gd name="T22" fmla="*/ 299 w 996"/>
                  <a:gd name="T23" fmla="*/ 344 h 1083"/>
                  <a:gd name="T24" fmla="*/ 273 w 996"/>
                  <a:gd name="T25" fmla="*/ 361 h 1083"/>
                  <a:gd name="T26" fmla="*/ 247 w 996"/>
                  <a:gd name="T27" fmla="*/ 379 h 1083"/>
                  <a:gd name="T28" fmla="*/ 230 w 996"/>
                  <a:gd name="T29" fmla="*/ 379 h 1083"/>
                  <a:gd name="T30" fmla="*/ 230 w 996"/>
                  <a:gd name="T31" fmla="*/ 397 h 1083"/>
                  <a:gd name="T32" fmla="*/ 220 w 996"/>
                  <a:gd name="T33" fmla="*/ 405 h 1083"/>
                  <a:gd name="T34" fmla="*/ 202 w 996"/>
                  <a:gd name="T35" fmla="*/ 405 h 1083"/>
                  <a:gd name="T36" fmla="*/ 185 w 996"/>
                  <a:gd name="T37" fmla="*/ 415 h 1083"/>
                  <a:gd name="T38" fmla="*/ 133 w 996"/>
                  <a:gd name="T39" fmla="*/ 564 h 1083"/>
                  <a:gd name="T40" fmla="*/ 44 w 996"/>
                  <a:gd name="T41" fmla="*/ 757 h 1083"/>
                  <a:gd name="T42" fmla="*/ 9 w 996"/>
                  <a:gd name="T43" fmla="*/ 855 h 1083"/>
                  <a:gd name="T44" fmla="*/ 0 w 996"/>
                  <a:gd name="T45" fmla="*/ 943 h 1083"/>
                  <a:gd name="T46" fmla="*/ 26 w 996"/>
                  <a:gd name="T47" fmla="*/ 1022 h 1083"/>
                  <a:gd name="T48" fmla="*/ 97 w 996"/>
                  <a:gd name="T49" fmla="*/ 1083 h 1083"/>
                  <a:gd name="T50" fmla="*/ 167 w 996"/>
                  <a:gd name="T51" fmla="*/ 1057 h 1083"/>
                  <a:gd name="T52" fmla="*/ 247 w 996"/>
                  <a:gd name="T53" fmla="*/ 1022 h 1083"/>
                  <a:gd name="T54" fmla="*/ 317 w 996"/>
                  <a:gd name="T55" fmla="*/ 969 h 1083"/>
                  <a:gd name="T56" fmla="*/ 362 w 996"/>
                  <a:gd name="T57" fmla="*/ 917 h 1083"/>
                  <a:gd name="T58" fmla="*/ 476 w 996"/>
                  <a:gd name="T59" fmla="*/ 872 h 1083"/>
                  <a:gd name="T60" fmla="*/ 609 w 996"/>
                  <a:gd name="T61" fmla="*/ 793 h 1083"/>
                  <a:gd name="T62" fmla="*/ 758 w 996"/>
                  <a:gd name="T63" fmla="*/ 705 h 1083"/>
                  <a:gd name="T64" fmla="*/ 882 w 996"/>
                  <a:gd name="T65" fmla="*/ 670 h 1083"/>
                  <a:gd name="T66" fmla="*/ 882 w 996"/>
                  <a:gd name="T67" fmla="*/ 520 h 1083"/>
                  <a:gd name="T68" fmla="*/ 890 w 996"/>
                  <a:gd name="T69" fmla="*/ 370 h 1083"/>
                  <a:gd name="T70" fmla="*/ 925 w 996"/>
                  <a:gd name="T71" fmla="*/ 229 h 1083"/>
                  <a:gd name="T72" fmla="*/ 996 w 996"/>
                  <a:gd name="T73" fmla="*/ 115 h 1083"/>
                  <a:gd name="T74" fmla="*/ 996 w 996"/>
                  <a:gd name="T75" fmla="*/ 97 h 1083"/>
                  <a:gd name="T76" fmla="*/ 996 w 996"/>
                  <a:gd name="T77" fmla="*/ 71 h 1083"/>
                  <a:gd name="T78" fmla="*/ 996 w 996"/>
                  <a:gd name="T79" fmla="*/ 53 h 1083"/>
                  <a:gd name="T80" fmla="*/ 996 w 996"/>
                  <a:gd name="T81" fmla="*/ 35 h 1083"/>
                  <a:gd name="T82" fmla="*/ 979 w 996"/>
                  <a:gd name="T83" fmla="*/ 18 h 1083"/>
                  <a:gd name="T84" fmla="*/ 952 w 996"/>
                  <a:gd name="T85" fmla="*/ 8 h 1083"/>
                  <a:gd name="T86" fmla="*/ 935 w 996"/>
                  <a:gd name="T87" fmla="*/ 0 h 1083"/>
                  <a:gd name="T88" fmla="*/ 899 w 996"/>
                  <a:gd name="T89" fmla="*/ 0 h 1083"/>
                  <a:gd name="T90" fmla="*/ 864 w 996"/>
                  <a:gd name="T91" fmla="*/ 0 h 1083"/>
                  <a:gd name="T92" fmla="*/ 829 w 996"/>
                  <a:gd name="T93" fmla="*/ 0 h 1083"/>
                  <a:gd name="T94" fmla="*/ 802 w 996"/>
                  <a:gd name="T95" fmla="*/ 0 h 1083"/>
                  <a:gd name="T96" fmla="*/ 740 w 996"/>
                  <a:gd name="T97" fmla="*/ 26 h 1083"/>
                  <a:gd name="T98" fmla="*/ 688 w 996"/>
                  <a:gd name="T99" fmla="*/ 53 h 1083"/>
                  <a:gd name="T100" fmla="*/ 635 w 996"/>
                  <a:gd name="T101" fmla="*/ 71 h 1083"/>
                  <a:gd name="T102" fmla="*/ 582 w 996"/>
                  <a:gd name="T103" fmla="*/ 97 h 1083"/>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996"/>
                  <a:gd name="T157" fmla="*/ 0 h 1083"/>
                  <a:gd name="T158" fmla="*/ 996 w 996"/>
                  <a:gd name="T159" fmla="*/ 1083 h 1083"/>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996" h="1083">
                    <a:moveTo>
                      <a:pt x="582" y="97"/>
                    </a:moveTo>
                    <a:lnTo>
                      <a:pt x="573" y="106"/>
                    </a:lnTo>
                    <a:lnTo>
                      <a:pt x="564" y="115"/>
                    </a:lnTo>
                    <a:lnTo>
                      <a:pt x="546" y="132"/>
                    </a:lnTo>
                    <a:lnTo>
                      <a:pt x="520" y="150"/>
                    </a:lnTo>
                    <a:lnTo>
                      <a:pt x="502" y="168"/>
                    </a:lnTo>
                    <a:lnTo>
                      <a:pt x="476" y="185"/>
                    </a:lnTo>
                    <a:lnTo>
                      <a:pt x="459" y="194"/>
                    </a:lnTo>
                    <a:lnTo>
                      <a:pt x="449" y="203"/>
                    </a:lnTo>
                    <a:lnTo>
                      <a:pt x="449" y="211"/>
                    </a:lnTo>
                    <a:lnTo>
                      <a:pt x="441" y="211"/>
                    </a:lnTo>
                    <a:lnTo>
                      <a:pt x="441" y="220"/>
                    </a:lnTo>
                    <a:lnTo>
                      <a:pt x="432" y="220"/>
                    </a:lnTo>
                    <a:lnTo>
                      <a:pt x="432" y="229"/>
                    </a:lnTo>
                    <a:lnTo>
                      <a:pt x="423" y="237"/>
                    </a:lnTo>
                    <a:lnTo>
                      <a:pt x="406" y="247"/>
                    </a:lnTo>
                    <a:lnTo>
                      <a:pt x="388" y="255"/>
                    </a:lnTo>
                    <a:lnTo>
                      <a:pt x="370" y="273"/>
                    </a:lnTo>
                    <a:lnTo>
                      <a:pt x="344" y="291"/>
                    </a:lnTo>
                    <a:lnTo>
                      <a:pt x="335" y="308"/>
                    </a:lnTo>
                    <a:lnTo>
                      <a:pt x="317" y="326"/>
                    </a:lnTo>
                    <a:lnTo>
                      <a:pt x="317" y="334"/>
                    </a:lnTo>
                    <a:lnTo>
                      <a:pt x="309" y="334"/>
                    </a:lnTo>
                    <a:lnTo>
                      <a:pt x="299" y="344"/>
                    </a:lnTo>
                    <a:lnTo>
                      <a:pt x="282" y="352"/>
                    </a:lnTo>
                    <a:lnTo>
                      <a:pt x="273" y="361"/>
                    </a:lnTo>
                    <a:lnTo>
                      <a:pt x="264" y="370"/>
                    </a:lnTo>
                    <a:lnTo>
                      <a:pt x="247" y="379"/>
                    </a:lnTo>
                    <a:lnTo>
                      <a:pt x="238" y="379"/>
                    </a:lnTo>
                    <a:lnTo>
                      <a:pt x="230" y="379"/>
                    </a:lnTo>
                    <a:lnTo>
                      <a:pt x="230" y="387"/>
                    </a:lnTo>
                    <a:lnTo>
                      <a:pt x="230" y="397"/>
                    </a:lnTo>
                    <a:lnTo>
                      <a:pt x="230" y="405"/>
                    </a:lnTo>
                    <a:lnTo>
                      <a:pt x="220" y="405"/>
                    </a:lnTo>
                    <a:lnTo>
                      <a:pt x="212" y="405"/>
                    </a:lnTo>
                    <a:lnTo>
                      <a:pt x="202" y="405"/>
                    </a:lnTo>
                    <a:lnTo>
                      <a:pt x="194" y="415"/>
                    </a:lnTo>
                    <a:lnTo>
                      <a:pt x="185" y="415"/>
                    </a:lnTo>
                    <a:lnTo>
                      <a:pt x="167" y="484"/>
                    </a:lnTo>
                    <a:lnTo>
                      <a:pt x="133" y="564"/>
                    </a:lnTo>
                    <a:lnTo>
                      <a:pt x="88" y="660"/>
                    </a:lnTo>
                    <a:lnTo>
                      <a:pt x="44" y="757"/>
                    </a:lnTo>
                    <a:lnTo>
                      <a:pt x="17" y="802"/>
                    </a:lnTo>
                    <a:lnTo>
                      <a:pt x="9" y="855"/>
                    </a:lnTo>
                    <a:lnTo>
                      <a:pt x="0" y="899"/>
                    </a:lnTo>
                    <a:lnTo>
                      <a:pt x="0" y="943"/>
                    </a:lnTo>
                    <a:lnTo>
                      <a:pt x="9" y="987"/>
                    </a:lnTo>
                    <a:lnTo>
                      <a:pt x="26" y="1022"/>
                    </a:lnTo>
                    <a:lnTo>
                      <a:pt x="52" y="1057"/>
                    </a:lnTo>
                    <a:lnTo>
                      <a:pt x="97" y="1083"/>
                    </a:lnTo>
                    <a:lnTo>
                      <a:pt x="133" y="1075"/>
                    </a:lnTo>
                    <a:lnTo>
                      <a:pt x="167" y="1057"/>
                    </a:lnTo>
                    <a:lnTo>
                      <a:pt x="212" y="1040"/>
                    </a:lnTo>
                    <a:lnTo>
                      <a:pt x="247" y="1022"/>
                    </a:lnTo>
                    <a:lnTo>
                      <a:pt x="291" y="996"/>
                    </a:lnTo>
                    <a:lnTo>
                      <a:pt x="317" y="969"/>
                    </a:lnTo>
                    <a:lnTo>
                      <a:pt x="344" y="943"/>
                    </a:lnTo>
                    <a:lnTo>
                      <a:pt x="362" y="917"/>
                    </a:lnTo>
                    <a:lnTo>
                      <a:pt x="414" y="907"/>
                    </a:lnTo>
                    <a:lnTo>
                      <a:pt x="476" y="872"/>
                    </a:lnTo>
                    <a:lnTo>
                      <a:pt x="538" y="838"/>
                    </a:lnTo>
                    <a:lnTo>
                      <a:pt x="609" y="793"/>
                    </a:lnTo>
                    <a:lnTo>
                      <a:pt x="688" y="749"/>
                    </a:lnTo>
                    <a:lnTo>
                      <a:pt x="758" y="705"/>
                    </a:lnTo>
                    <a:lnTo>
                      <a:pt x="820" y="678"/>
                    </a:lnTo>
                    <a:lnTo>
                      <a:pt x="882" y="670"/>
                    </a:lnTo>
                    <a:lnTo>
                      <a:pt x="882" y="599"/>
                    </a:lnTo>
                    <a:lnTo>
                      <a:pt x="882" y="520"/>
                    </a:lnTo>
                    <a:lnTo>
                      <a:pt x="882" y="449"/>
                    </a:lnTo>
                    <a:lnTo>
                      <a:pt x="890" y="370"/>
                    </a:lnTo>
                    <a:lnTo>
                      <a:pt x="899" y="300"/>
                    </a:lnTo>
                    <a:lnTo>
                      <a:pt x="925" y="229"/>
                    </a:lnTo>
                    <a:lnTo>
                      <a:pt x="952" y="168"/>
                    </a:lnTo>
                    <a:lnTo>
                      <a:pt x="996" y="115"/>
                    </a:lnTo>
                    <a:lnTo>
                      <a:pt x="996" y="106"/>
                    </a:lnTo>
                    <a:lnTo>
                      <a:pt x="996" y="97"/>
                    </a:lnTo>
                    <a:lnTo>
                      <a:pt x="996" y="88"/>
                    </a:lnTo>
                    <a:lnTo>
                      <a:pt x="996" y="71"/>
                    </a:lnTo>
                    <a:lnTo>
                      <a:pt x="996" y="61"/>
                    </a:lnTo>
                    <a:lnTo>
                      <a:pt x="996" y="53"/>
                    </a:lnTo>
                    <a:lnTo>
                      <a:pt x="996" y="44"/>
                    </a:lnTo>
                    <a:lnTo>
                      <a:pt x="996" y="35"/>
                    </a:lnTo>
                    <a:lnTo>
                      <a:pt x="987" y="26"/>
                    </a:lnTo>
                    <a:lnTo>
                      <a:pt x="979" y="18"/>
                    </a:lnTo>
                    <a:lnTo>
                      <a:pt x="969" y="18"/>
                    </a:lnTo>
                    <a:lnTo>
                      <a:pt x="952" y="8"/>
                    </a:lnTo>
                    <a:lnTo>
                      <a:pt x="943" y="0"/>
                    </a:lnTo>
                    <a:lnTo>
                      <a:pt x="935" y="0"/>
                    </a:lnTo>
                    <a:lnTo>
                      <a:pt x="917" y="0"/>
                    </a:lnTo>
                    <a:lnTo>
                      <a:pt x="899" y="0"/>
                    </a:lnTo>
                    <a:lnTo>
                      <a:pt x="882" y="0"/>
                    </a:lnTo>
                    <a:lnTo>
                      <a:pt x="864" y="0"/>
                    </a:lnTo>
                    <a:lnTo>
                      <a:pt x="846" y="0"/>
                    </a:lnTo>
                    <a:lnTo>
                      <a:pt x="829" y="0"/>
                    </a:lnTo>
                    <a:lnTo>
                      <a:pt x="820" y="0"/>
                    </a:lnTo>
                    <a:lnTo>
                      <a:pt x="802" y="0"/>
                    </a:lnTo>
                    <a:lnTo>
                      <a:pt x="775" y="8"/>
                    </a:lnTo>
                    <a:lnTo>
                      <a:pt x="740" y="26"/>
                    </a:lnTo>
                    <a:lnTo>
                      <a:pt x="714" y="35"/>
                    </a:lnTo>
                    <a:lnTo>
                      <a:pt x="688" y="53"/>
                    </a:lnTo>
                    <a:lnTo>
                      <a:pt x="661" y="61"/>
                    </a:lnTo>
                    <a:lnTo>
                      <a:pt x="635" y="71"/>
                    </a:lnTo>
                    <a:lnTo>
                      <a:pt x="609" y="88"/>
                    </a:lnTo>
                    <a:lnTo>
                      <a:pt x="582" y="97"/>
                    </a:lnTo>
                    <a:close/>
                  </a:path>
                </a:pathLst>
              </a:custGeom>
              <a:solidFill>
                <a:srgbClr val="90909C"/>
              </a:solidFill>
              <a:ln w="9525">
                <a:noFill/>
                <a:round/>
                <a:headEnd/>
                <a:tailEnd/>
              </a:ln>
            </p:spPr>
            <p:txBody>
              <a:bodyPr>
                <a:prstTxWarp prst="textNoShape">
                  <a:avLst/>
                </a:prstTxWarp>
              </a:bodyPr>
              <a:lstStyle/>
              <a:p>
                <a:endParaRPr lang="en-US"/>
              </a:p>
            </p:txBody>
          </p:sp>
          <p:sp>
            <p:nvSpPr>
              <p:cNvPr id="55482" name="Freeform 700"/>
              <p:cNvSpPr>
                <a:spLocks noChangeAspect="1"/>
              </p:cNvSpPr>
              <p:nvPr/>
            </p:nvSpPr>
            <p:spPr bwMode="auto">
              <a:xfrm>
                <a:off x="4371" y="3213"/>
                <a:ext cx="62" cy="68"/>
              </a:xfrm>
              <a:custGeom>
                <a:avLst/>
                <a:gdLst>
                  <a:gd name="T0" fmla="*/ 352 w 616"/>
                  <a:gd name="T1" fmla="*/ 70 h 678"/>
                  <a:gd name="T2" fmla="*/ 326 w 616"/>
                  <a:gd name="T3" fmla="*/ 97 h 678"/>
                  <a:gd name="T4" fmla="*/ 290 w 616"/>
                  <a:gd name="T5" fmla="*/ 115 h 678"/>
                  <a:gd name="T6" fmla="*/ 273 w 616"/>
                  <a:gd name="T7" fmla="*/ 123 h 678"/>
                  <a:gd name="T8" fmla="*/ 264 w 616"/>
                  <a:gd name="T9" fmla="*/ 131 h 678"/>
                  <a:gd name="T10" fmla="*/ 264 w 616"/>
                  <a:gd name="T11" fmla="*/ 149 h 678"/>
                  <a:gd name="T12" fmla="*/ 237 w 616"/>
                  <a:gd name="T13" fmla="*/ 158 h 678"/>
                  <a:gd name="T14" fmla="*/ 211 w 616"/>
                  <a:gd name="T15" fmla="*/ 184 h 678"/>
                  <a:gd name="T16" fmla="*/ 193 w 616"/>
                  <a:gd name="T17" fmla="*/ 202 h 678"/>
                  <a:gd name="T18" fmla="*/ 185 w 616"/>
                  <a:gd name="T19" fmla="*/ 212 h 678"/>
                  <a:gd name="T20" fmla="*/ 167 w 616"/>
                  <a:gd name="T21" fmla="*/ 220 h 678"/>
                  <a:gd name="T22" fmla="*/ 150 w 616"/>
                  <a:gd name="T23" fmla="*/ 238 h 678"/>
                  <a:gd name="T24" fmla="*/ 140 w 616"/>
                  <a:gd name="T25" fmla="*/ 246 h 678"/>
                  <a:gd name="T26" fmla="*/ 105 w 616"/>
                  <a:gd name="T27" fmla="*/ 299 h 678"/>
                  <a:gd name="T28" fmla="*/ 53 w 616"/>
                  <a:gd name="T29" fmla="*/ 414 h 678"/>
                  <a:gd name="T30" fmla="*/ 0 w 616"/>
                  <a:gd name="T31" fmla="*/ 528 h 678"/>
                  <a:gd name="T32" fmla="*/ 0 w 616"/>
                  <a:gd name="T33" fmla="*/ 617 h 678"/>
                  <a:gd name="T34" fmla="*/ 35 w 616"/>
                  <a:gd name="T35" fmla="*/ 661 h 678"/>
                  <a:gd name="T36" fmla="*/ 79 w 616"/>
                  <a:gd name="T37" fmla="*/ 669 h 678"/>
                  <a:gd name="T38" fmla="*/ 132 w 616"/>
                  <a:gd name="T39" fmla="*/ 652 h 678"/>
                  <a:gd name="T40" fmla="*/ 176 w 616"/>
                  <a:gd name="T41" fmla="*/ 617 h 678"/>
                  <a:gd name="T42" fmla="*/ 211 w 616"/>
                  <a:gd name="T43" fmla="*/ 590 h 678"/>
                  <a:gd name="T44" fmla="*/ 255 w 616"/>
                  <a:gd name="T45" fmla="*/ 564 h 678"/>
                  <a:gd name="T46" fmla="*/ 334 w 616"/>
                  <a:gd name="T47" fmla="*/ 520 h 678"/>
                  <a:gd name="T48" fmla="*/ 423 w 616"/>
                  <a:gd name="T49" fmla="*/ 467 h 678"/>
                  <a:gd name="T50" fmla="*/ 511 w 616"/>
                  <a:gd name="T51" fmla="*/ 423 h 678"/>
                  <a:gd name="T52" fmla="*/ 547 w 616"/>
                  <a:gd name="T53" fmla="*/ 370 h 678"/>
                  <a:gd name="T54" fmla="*/ 547 w 616"/>
                  <a:gd name="T55" fmla="*/ 281 h 678"/>
                  <a:gd name="T56" fmla="*/ 564 w 616"/>
                  <a:gd name="T57" fmla="*/ 184 h 678"/>
                  <a:gd name="T58" fmla="*/ 590 w 616"/>
                  <a:gd name="T59" fmla="*/ 105 h 678"/>
                  <a:gd name="T60" fmla="*/ 616 w 616"/>
                  <a:gd name="T61" fmla="*/ 17 h 678"/>
                  <a:gd name="T62" fmla="*/ 599 w 616"/>
                  <a:gd name="T63" fmla="*/ 8 h 678"/>
                  <a:gd name="T64" fmla="*/ 590 w 616"/>
                  <a:gd name="T65" fmla="*/ 0 h 678"/>
                  <a:gd name="T66" fmla="*/ 493 w 616"/>
                  <a:gd name="T67" fmla="*/ 0 h 67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616"/>
                  <a:gd name="T103" fmla="*/ 0 h 678"/>
                  <a:gd name="T104" fmla="*/ 616 w 616"/>
                  <a:gd name="T105" fmla="*/ 678 h 67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616" h="678">
                    <a:moveTo>
                      <a:pt x="361" y="62"/>
                    </a:moveTo>
                    <a:lnTo>
                      <a:pt x="352" y="70"/>
                    </a:lnTo>
                    <a:lnTo>
                      <a:pt x="334" y="79"/>
                    </a:lnTo>
                    <a:lnTo>
                      <a:pt x="326" y="97"/>
                    </a:lnTo>
                    <a:lnTo>
                      <a:pt x="308" y="105"/>
                    </a:lnTo>
                    <a:lnTo>
                      <a:pt x="290" y="115"/>
                    </a:lnTo>
                    <a:lnTo>
                      <a:pt x="282" y="123"/>
                    </a:lnTo>
                    <a:lnTo>
                      <a:pt x="273" y="123"/>
                    </a:lnTo>
                    <a:lnTo>
                      <a:pt x="273" y="131"/>
                    </a:lnTo>
                    <a:lnTo>
                      <a:pt x="264" y="131"/>
                    </a:lnTo>
                    <a:lnTo>
                      <a:pt x="264" y="141"/>
                    </a:lnTo>
                    <a:lnTo>
                      <a:pt x="264" y="149"/>
                    </a:lnTo>
                    <a:lnTo>
                      <a:pt x="255" y="149"/>
                    </a:lnTo>
                    <a:lnTo>
                      <a:pt x="237" y="158"/>
                    </a:lnTo>
                    <a:lnTo>
                      <a:pt x="229" y="176"/>
                    </a:lnTo>
                    <a:lnTo>
                      <a:pt x="211" y="184"/>
                    </a:lnTo>
                    <a:lnTo>
                      <a:pt x="203" y="194"/>
                    </a:lnTo>
                    <a:lnTo>
                      <a:pt x="193" y="202"/>
                    </a:lnTo>
                    <a:lnTo>
                      <a:pt x="193" y="212"/>
                    </a:lnTo>
                    <a:lnTo>
                      <a:pt x="185" y="212"/>
                    </a:lnTo>
                    <a:lnTo>
                      <a:pt x="176" y="220"/>
                    </a:lnTo>
                    <a:lnTo>
                      <a:pt x="167" y="220"/>
                    </a:lnTo>
                    <a:lnTo>
                      <a:pt x="158" y="228"/>
                    </a:lnTo>
                    <a:lnTo>
                      <a:pt x="150" y="238"/>
                    </a:lnTo>
                    <a:lnTo>
                      <a:pt x="140" y="238"/>
                    </a:lnTo>
                    <a:lnTo>
                      <a:pt x="140" y="246"/>
                    </a:lnTo>
                    <a:lnTo>
                      <a:pt x="114" y="255"/>
                    </a:lnTo>
                    <a:lnTo>
                      <a:pt x="105" y="299"/>
                    </a:lnTo>
                    <a:lnTo>
                      <a:pt x="79" y="352"/>
                    </a:lnTo>
                    <a:lnTo>
                      <a:pt x="53" y="414"/>
                    </a:lnTo>
                    <a:lnTo>
                      <a:pt x="26" y="475"/>
                    </a:lnTo>
                    <a:lnTo>
                      <a:pt x="0" y="528"/>
                    </a:lnTo>
                    <a:lnTo>
                      <a:pt x="0" y="590"/>
                    </a:lnTo>
                    <a:lnTo>
                      <a:pt x="0" y="617"/>
                    </a:lnTo>
                    <a:lnTo>
                      <a:pt x="17" y="635"/>
                    </a:lnTo>
                    <a:lnTo>
                      <a:pt x="35" y="661"/>
                    </a:lnTo>
                    <a:lnTo>
                      <a:pt x="61" y="678"/>
                    </a:lnTo>
                    <a:lnTo>
                      <a:pt x="79" y="669"/>
                    </a:lnTo>
                    <a:lnTo>
                      <a:pt x="105" y="661"/>
                    </a:lnTo>
                    <a:lnTo>
                      <a:pt x="132" y="652"/>
                    </a:lnTo>
                    <a:lnTo>
                      <a:pt x="150" y="635"/>
                    </a:lnTo>
                    <a:lnTo>
                      <a:pt x="176" y="617"/>
                    </a:lnTo>
                    <a:lnTo>
                      <a:pt x="193" y="607"/>
                    </a:lnTo>
                    <a:lnTo>
                      <a:pt x="211" y="590"/>
                    </a:lnTo>
                    <a:lnTo>
                      <a:pt x="229" y="572"/>
                    </a:lnTo>
                    <a:lnTo>
                      <a:pt x="255" y="564"/>
                    </a:lnTo>
                    <a:lnTo>
                      <a:pt x="290" y="546"/>
                    </a:lnTo>
                    <a:lnTo>
                      <a:pt x="334" y="520"/>
                    </a:lnTo>
                    <a:lnTo>
                      <a:pt x="379" y="493"/>
                    </a:lnTo>
                    <a:lnTo>
                      <a:pt x="423" y="467"/>
                    </a:lnTo>
                    <a:lnTo>
                      <a:pt x="466" y="440"/>
                    </a:lnTo>
                    <a:lnTo>
                      <a:pt x="511" y="423"/>
                    </a:lnTo>
                    <a:lnTo>
                      <a:pt x="547" y="414"/>
                    </a:lnTo>
                    <a:lnTo>
                      <a:pt x="547" y="370"/>
                    </a:lnTo>
                    <a:lnTo>
                      <a:pt x="547" y="326"/>
                    </a:lnTo>
                    <a:lnTo>
                      <a:pt x="547" y="281"/>
                    </a:lnTo>
                    <a:lnTo>
                      <a:pt x="555" y="228"/>
                    </a:lnTo>
                    <a:lnTo>
                      <a:pt x="564" y="184"/>
                    </a:lnTo>
                    <a:lnTo>
                      <a:pt x="573" y="141"/>
                    </a:lnTo>
                    <a:lnTo>
                      <a:pt x="590" y="105"/>
                    </a:lnTo>
                    <a:lnTo>
                      <a:pt x="616" y="70"/>
                    </a:lnTo>
                    <a:lnTo>
                      <a:pt x="616" y="17"/>
                    </a:lnTo>
                    <a:lnTo>
                      <a:pt x="608" y="17"/>
                    </a:lnTo>
                    <a:lnTo>
                      <a:pt x="599" y="8"/>
                    </a:lnTo>
                    <a:lnTo>
                      <a:pt x="590" y="8"/>
                    </a:lnTo>
                    <a:lnTo>
                      <a:pt x="590" y="0"/>
                    </a:lnTo>
                    <a:lnTo>
                      <a:pt x="581" y="0"/>
                    </a:lnTo>
                    <a:lnTo>
                      <a:pt x="493" y="0"/>
                    </a:lnTo>
                    <a:lnTo>
                      <a:pt x="361" y="62"/>
                    </a:lnTo>
                    <a:close/>
                  </a:path>
                </a:pathLst>
              </a:custGeom>
              <a:solidFill>
                <a:srgbClr val="93939E"/>
              </a:solidFill>
              <a:ln w="9525">
                <a:noFill/>
                <a:round/>
                <a:headEnd/>
                <a:tailEnd/>
              </a:ln>
            </p:spPr>
            <p:txBody>
              <a:bodyPr>
                <a:prstTxWarp prst="textNoShape">
                  <a:avLst/>
                </a:prstTxWarp>
              </a:bodyPr>
              <a:lstStyle/>
              <a:p>
                <a:endParaRPr lang="en-US"/>
              </a:p>
            </p:txBody>
          </p:sp>
          <p:sp>
            <p:nvSpPr>
              <p:cNvPr id="55483" name="Oval 701"/>
              <p:cNvSpPr>
                <a:spLocks noChangeAspect="1" noChangeArrowheads="1"/>
              </p:cNvSpPr>
              <p:nvPr/>
            </p:nvSpPr>
            <p:spPr bwMode="auto">
              <a:xfrm>
                <a:off x="5058" y="3183"/>
                <a:ext cx="105" cy="252"/>
              </a:xfrm>
              <a:prstGeom prst="ellipse">
                <a:avLst/>
              </a:prstGeom>
              <a:solidFill>
                <a:srgbClr val="818190"/>
              </a:solidFill>
              <a:ln w="9525">
                <a:noFill/>
                <a:round/>
                <a:headEnd/>
                <a:tailEnd/>
              </a:ln>
            </p:spPr>
            <p:txBody>
              <a:bodyPr>
                <a:prstTxWarp prst="textNoShape">
                  <a:avLst/>
                </a:prstTxWarp>
              </a:bodyPr>
              <a:lstStyle/>
              <a:p>
                <a:endParaRPr lang="en-US"/>
              </a:p>
            </p:txBody>
          </p:sp>
        </p:grpSp>
        <p:grpSp>
          <p:nvGrpSpPr>
            <p:cNvPr id="55306" name="Group 702"/>
            <p:cNvGrpSpPr>
              <a:grpSpLocks noChangeAspect="1"/>
            </p:cNvGrpSpPr>
            <p:nvPr/>
          </p:nvGrpSpPr>
          <p:grpSpPr bwMode="auto">
            <a:xfrm>
              <a:off x="4134" y="3800"/>
              <a:ext cx="441" cy="366"/>
              <a:chOff x="2627" y="3386"/>
              <a:chExt cx="635" cy="466"/>
            </a:xfrm>
          </p:grpSpPr>
          <p:sp>
            <p:nvSpPr>
              <p:cNvPr id="55380" name="Freeform 703"/>
              <p:cNvSpPr>
                <a:spLocks noChangeAspect="1"/>
              </p:cNvSpPr>
              <p:nvPr/>
            </p:nvSpPr>
            <p:spPr bwMode="auto">
              <a:xfrm>
                <a:off x="2627" y="3386"/>
                <a:ext cx="635" cy="466"/>
              </a:xfrm>
              <a:custGeom>
                <a:avLst/>
                <a:gdLst>
                  <a:gd name="T0" fmla="*/ 54 w 1271"/>
                  <a:gd name="T1" fmla="*/ 331 h 931"/>
                  <a:gd name="T2" fmla="*/ 46 w 1271"/>
                  <a:gd name="T3" fmla="*/ 306 h 931"/>
                  <a:gd name="T4" fmla="*/ 67 w 1271"/>
                  <a:gd name="T5" fmla="*/ 114 h 931"/>
                  <a:gd name="T6" fmla="*/ 147 w 1271"/>
                  <a:gd name="T7" fmla="*/ 42 h 931"/>
                  <a:gd name="T8" fmla="*/ 183 w 1271"/>
                  <a:gd name="T9" fmla="*/ 24 h 931"/>
                  <a:gd name="T10" fmla="*/ 286 w 1271"/>
                  <a:gd name="T11" fmla="*/ 0 h 931"/>
                  <a:gd name="T12" fmla="*/ 367 w 1271"/>
                  <a:gd name="T13" fmla="*/ 10 h 931"/>
                  <a:gd name="T14" fmla="*/ 405 w 1271"/>
                  <a:gd name="T15" fmla="*/ 8 h 931"/>
                  <a:gd name="T16" fmla="*/ 441 w 1271"/>
                  <a:gd name="T17" fmla="*/ 5 h 931"/>
                  <a:gd name="T18" fmla="*/ 481 w 1271"/>
                  <a:gd name="T19" fmla="*/ 3 h 931"/>
                  <a:gd name="T20" fmla="*/ 516 w 1271"/>
                  <a:gd name="T21" fmla="*/ 3 h 931"/>
                  <a:gd name="T22" fmla="*/ 550 w 1271"/>
                  <a:gd name="T23" fmla="*/ 3 h 931"/>
                  <a:gd name="T24" fmla="*/ 586 w 1271"/>
                  <a:gd name="T25" fmla="*/ 3 h 931"/>
                  <a:gd name="T26" fmla="*/ 622 w 1271"/>
                  <a:gd name="T27" fmla="*/ 5 h 931"/>
                  <a:gd name="T28" fmla="*/ 656 w 1271"/>
                  <a:gd name="T29" fmla="*/ 5 h 931"/>
                  <a:gd name="T30" fmla="*/ 692 w 1271"/>
                  <a:gd name="T31" fmla="*/ 8 h 931"/>
                  <a:gd name="T32" fmla="*/ 726 w 1271"/>
                  <a:gd name="T33" fmla="*/ 10 h 931"/>
                  <a:gd name="T34" fmla="*/ 761 w 1271"/>
                  <a:gd name="T35" fmla="*/ 17 h 931"/>
                  <a:gd name="T36" fmla="*/ 798 w 1271"/>
                  <a:gd name="T37" fmla="*/ 22 h 931"/>
                  <a:gd name="T38" fmla="*/ 832 w 1271"/>
                  <a:gd name="T39" fmla="*/ 27 h 931"/>
                  <a:gd name="T40" fmla="*/ 868 w 1271"/>
                  <a:gd name="T41" fmla="*/ 32 h 931"/>
                  <a:gd name="T42" fmla="*/ 907 w 1271"/>
                  <a:gd name="T43" fmla="*/ 37 h 931"/>
                  <a:gd name="T44" fmla="*/ 942 w 1271"/>
                  <a:gd name="T45" fmla="*/ 45 h 931"/>
                  <a:gd name="T46" fmla="*/ 989 w 1271"/>
                  <a:gd name="T47" fmla="*/ 138 h 931"/>
                  <a:gd name="T48" fmla="*/ 989 w 1271"/>
                  <a:gd name="T49" fmla="*/ 156 h 931"/>
                  <a:gd name="T50" fmla="*/ 1080 w 1271"/>
                  <a:gd name="T51" fmla="*/ 409 h 931"/>
                  <a:gd name="T52" fmla="*/ 1105 w 1271"/>
                  <a:gd name="T53" fmla="*/ 460 h 931"/>
                  <a:gd name="T54" fmla="*/ 1242 w 1271"/>
                  <a:gd name="T55" fmla="*/ 592 h 931"/>
                  <a:gd name="T56" fmla="*/ 1266 w 1271"/>
                  <a:gd name="T57" fmla="*/ 663 h 931"/>
                  <a:gd name="T58" fmla="*/ 1271 w 1271"/>
                  <a:gd name="T59" fmla="*/ 794 h 931"/>
                  <a:gd name="T60" fmla="*/ 1253 w 1271"/>
                  <a:gd name="T61" fmla="*/ 838 h 931"/>
                  <a:gd name="T62" fmla="*/ 922 w 1271"/>
                  <a:gd name="T63" fmla="*/ 861 h 931"/>
                  <a:gd name="T64" fmla="*/ 885 w 1271"/>
                  <a:gd name="T65" fmla="*/ 876 h 931"/>
                  <a:gd name="T66" fmla="*/ 850 w 1271"/>
                  <a:gd name="T67" fmla="*/ 890 h 931"/>
                  <a:gd name="T68" fmla="*/ 813 w 1271"/>
                  <a:gd name="T69" fmla="*/ 903 h 931"/>
                  <a:gd name="T70" fmla="*/ 778 w 1271"/>
                  <a:gd name="T71" fmla="*/ 911 h 931"/>
                  <a:gd name="T72" fmla="*/ 741 w 1271"/>
                  <a:gd name="T73" fmla="*/ 918 h 931"/>
                  <a:gd name="T74" fmla="*/ 704 w 1271"/>
                  <a:gd name="T75" fmla="*/ 926 h 931"/>
                  <a:gd name="T76" fmla="*/ 669 w 1271"/>
                  <a:gd name="T77" fmla="*/ 928 h 931"/>
                  <a:gd name="T78" fmla="*/ 632 w 1271"/>
                  <a:gd name="T79" fmla="*/ 931 h 931"/>
                  <a:gd name="T80" fmla="*/ 597 w 1271"/>
                  <a:gd name="T81" fmla="*/ 931 h 931"/>
                  <a:gd name="T82" fmla="*/ 560 w 1271"/>
                  <a:gd name="T83" fmla="*/ 931 h 931"/>
                  <a:gd name="T84" fmla="*/ 521 w 1271"/>
                  <a:gd name="T85" fmla="*/ 931 h 931"/>
                  <a:gd name="T86" fmla="*/ 486 w 1271"/>
                  <a:gd name="T87" fmla="*/ 928 h 931"/>
                  <a:gd name="T88" fmla="*/ 447 w 1271"/>
                  <a:gd name="T89" fmla="*/ 923 h 931"/>
                  <a:gd name="T90" fmla="*/ 407 w 1271"/>
                  <a:gd name="T91" fmla="*/ 918 h 931"/>
                  <a:gd name="T92" fmla="*/ 369 w 1271"/>
                  <a:gd name="T93" fmla="*/ 913 h 931"/>
                  <a:gd name="T94" fmla="*/ 330 w 1271"/>
                  <a:gd name="T95" fmla="*/ 908 h 931"/>
                  <a:gd name="T96" fmla="*/ 297 w 1271"/>
                  <a:gd name="T97" fmla="*/ 923 h 931"/>
                  <a:gd name="T98" fmla="*/ 147 w 1271"/>
                  <a:gd name="T99" fmla="*/ 900 h 931"/>
                  <a:gd name="T100" fmla="*/ 67 w 1271"/>
                  <a:gd name="T101" fmla="*/ 874 h 931"/>
                  <a:gd name="T102" fmla="*/ 8 w 1271"/>
                  <a:gd name="T103" fmla="*/ 747 h 931"/>
                  <a:gd name="T104" fmla="*/ 0 w 1271"/>
                  <a:gd name="T105" fmla="*/ 698 h 931"/>
                  <a:gd name="T106" fmla="*/ 54 w 1271"/>
                  <a:gd name="T107" fmla="*/ 331 h 93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1271"/>
                  <a:gd name="T163" fmla="*/ 0 h 931"/>
                  <a:gd name="T164" fmla="*/ 1271 w 1271"/>
                  <a:gd name="T165" fmla="*/ 931 h 931"/>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1271" h="931">
                    <a:moveTo>
                      <a:pt x="54" y="331"/>
                    </a:moveTo>
                    <a:lnTo>
                      <a:pt x="46" y="306"/>
                    </a:lnTo>
                    <a:lnTo>
                      <a:pt x="67" y="114"/>
                    </a:lnTo>
                    <a:lnTo>
                      <a:pt x="147" y="42"/>
                    </a:lnTo>
                    <a:lnTo>
                      <a:pt x="183" y="24"/>
                    </a:lnTo>
                    <a:lnTo>
                      <a:pt x="286" y="0"/>
                    </a:lnTo>
                    <a:lnTo>
                      <a:pt x="367" y="10"/>
                    </a:lnTo>
                    <a:lnTo>
                      <a:pt x="405" y="8"/>
                    </a:lnTo>
                    <a:lnTo>
                      <a:pt x="441" y="5"/>
                    </a:lnTo>
                    <a:lnTo>
                      <a:pt x="481" y="3"/>
                    </a:lnTo>
                    <a:lnTo>
                      <a:pt x="516" y="3"/>
                    </a:lnTo>
                    <a:lnTo>
                      <a:pt x="550" y="3"/>
                    </a:lnTo>
                    <a:lnTo>
                      <a:pt x="586" y="3"/>
                    </a:lnTo>
                    <a:lnTo>
                      <a:pt x="622" y="5"/>
                    </a:lnTo>
                    <a:lnTo>
                      <a:pt x="656" y="5"/>
                    </a:lnTo>
                    <a:lnTo>
                      <a:pt x="692" y="8"/>
                    </a:lnTo>
                    <a:lnTo>
                      <a:pt x="726" y="10"/>
                    </a:lnTo>
                    <a:lnTo>
                      <a:pt x="761" y="17"/>
                    </a:lnTo>
                    <a:lnTo>
                      <a:pt x="798" y="22"/>
                    </a:lnTo>
                    <a:lnTo>
                      <a:pt x="832" y="27"/>
                    </a:lnTo>
                    <a:lnTo>
                      <a:pt x="868" y="32"/>
                    </a:lnTo>
                    <a:lnTo>
                      <a:pt x="907" y="37"/>
                    </a:lnTo>
                    <a:lnTo>
                      <a:pt x="942" y="45"/>
                    </a:lnTo>
                    <a:lnTo>
                      <a:pt x="989" y="138"/>
                    </a:lnTo>
                    <a:lnTo>
                      <a:pt x="989" y="156"/>
                    </a:lnTo>
                    <a:lnTo>
                      <a:pt x="1080" y="409"/>
                    </a:lnTo>
                    <a:lnTo>
                      <a:pt x="1105" y="460"/>
                    </a:lnTo>
                    <a:lnTo>
                      <a:pt x="1242" y="592"/>
                    </a:lnTo>
                    <a:lnTo>
                      <a:pt x="1266" y="663"/>
                    </a:lnTo>
                    <a:lnTo>
                      <a:pt x="1271" y="794"/>
                    </a:lnTo>
                    <a:lnTo>
                      <a:pt x="1253" y="838"/>
                    </a:lnTo>
                    <a:lnTo>
                      <a:pt x="922" y="861"/>
                    </a:lnTo>
                    <a:lnTo>
                      <a:pt x="885" y="876"/>
                    </a:lnTo>
                    <a:lnTo>
                      <a:pt x="850" y="890"/>
                    </a:lnTo>
                    <a:lnTo>
                      <a:pt x="813" y="903"/>
                    </a:lnTo>
                    <a:lnTo>
                      <a:pt x="778" y="911"/>
                    </a:lnTo>
                    <a:lnTo>
                      <a:pt x="741" y="918"/>
                    </a:lnTo>
                    <a:lnTo>
                      <a:pt x="704" y="926"/>
                    </a:lnTo>
                    <a:lnTo>
                      <a:pt x="669" y="928"/>
                    </a:lnTo>
                    <a:lnTo>
                      <a:pt x="632" y="931"/>
                    </a:lnTo>
                    <a:lnTo>
                      <a:pt x="597" y="931"/>
                    </a:lnTo>
                    <a:lnTo>
                      <a:pt x="560" y="931"/>
                    </a:lnTo>
                    <a:lnTo>
                      <a:pt x="521" y="931"/>
                    </a:lnTo>
                    <a:lnTo>
                      <a:pt x="486" y="928"/>
                    </a:lnTo>
                    <a:lnTo>
                      <a:pt x="447" y="923"/>
                    </a:lnTo>
                    <a:lnTo>
                      <a:pt x="407" y="918"/>
                    </a:lnTo>
                    <a:lnTo>
                      <a:pt x="369" y="913"/>
                    </a:lnTo>
                    <a:lnTo>
                      <a:pt x="330" y="908"/>
                    </a:lnTo>
                    <a:lnTo>
                      <a:pt x="297" y="923"/>
                    </a:lnTo>
                    <a:lnTo>
                      <a:pt x="147" y="900"/>
                    </a:lnTo>
                    <a:lnTo>
                      <a:pt x="67" y="874"/>
                    </a:lnTo>
                    <a:lnTo>
                      <a:pt x="8" y="747"/>
                    </a:lnTo>
                    <a:lnTo>
                      <a:pt x="0" y="698"/>
                    </a:lnTo>
                    <a:lnTo>
                      <a:pt x="54" y="331"/>
                    </a:lnTo>
                    <a:close/>
                  </a:path>
                </a:pathLst>
              </a:custGeom>
              <a:solidFill>
                <a:srgbClr val="1E1916"/>
              </a:solidFill>
              <a:ln w="9525">
                <a:noFill/>
                <a:round/>
                <a:headEnd/>
                <a:tailEnd/>
              </a:ln>
            </p:spPr>
            <p:txBody>
              <a:bodyPr>
                <a:prstTxWarp prst="textNoShape">
                  <a:avLst/>
                </a:prstTxWarp>
              </a:bodyPr>
              <a:lstStyle/>
              <a:p>
                <a:endParaRPr lang="en-US"/>
              </a:p>
            </p:txBody>
          </p:sp>
          <p:sp>
            <p:nvSpPr>
              <p:cNvPr id="55381" name="Freeform 704"/>
              <p:cNvSpPr>
                <a:spLocks noChangeAspect="1"/>
              </p:cNvSpPr>
              <p:nvPr/>
            </p:nvSpPr>
            <p:spPr bwMode="auto">
              <a:xfrm>
                <a:off x="2644" y="3478"/>
                <a:ext cx="262" cy="353"/>
              </a:xfrm>
              <a:custGeom>
                <a:avLst/>
                <a:gdLst>
                  <a:gd name="T0" fmla="*/ 65 w 525"/>
                  <a:gd name="T1" fmla="*/ 8 h 706"/>
                  <a:gd name="T2" fmla="*/ 65 w 525"/>
                  <a:gd name="T3" fmla="*/ 0 h 706"/>
                  <a:gd name="T4" fmla="*/ 183 w 525"/>
                  <a:gd name="T5" fmla="*/ 51 h 706"/>
                  <a:gd name="T6" fmla="*/ 292 w 525"/>
                  <a:gd name="T7" fmla="*/ 44 h 706"/>
                  <a:gd name="T8" fmla="*/ 305 w 525"/>
                  <a:gd name="T9" fmla="*/ 44 h 706"/>
                  <a:gd name="T10" fmla="*/ 248 w 525"/>
                  <a:gd name="T11" fmla="*/ 113 h 706"/>
                  <a:gd name="T12" fmla="*/ 248 w 525"/>
                  <a:gd name="T13" fmla="*/ 140 h 706"/>
                  <a:gd name="T14" fmla="*/ 253 w 525"/>
                  <a:gd name="T15" fmla="*/ 235 h 706"/>
                  <a:gd name="T16" fmla="*/ 287 w 525"/>
                  <a:gd name="T17" fmla="*/ 140 h 706"/>
                  <a:gd name="T18" fmla="*/ 292 w 525"/>
                  <a:gd name="T19" fmla="*/ 119 h 706"/>
                  <a:gd name="T20" fmla="*/ 334 w 525"/>
                  <a:gd name="T21" fmla="*/ 75 h 706"/>
                  <a:gd name="T22" fmla="*/ 324 w 525"/>
                  <a:gd name="T23" fmla="*/ 235 h 706"/>
                  <a:gd name="T24" fmla="*/ 458 w 525"/>
                  <a:gd name="T25" fmla="*/ 533 h 706"/>
                  <a:gd name="T26" fmla="*/ 499 w 525"/>
                  <a:gd name="T27" fmla="*/ 628 h 706"/>
                  <a:gd name="T28" fmla="*/ 525 w 525"/>
                  <a:gd name="T29" fmla="*/ 677 h 706"/>
                  <a:gd name="T30" fmla="*/ 522 w 525"/>
                  <a:gd name="T31" fmla="*/ 698 h 706"/>
                  <a:gd name="T32" fmla="*/ 315 w 525"/>
                  <a:gd name="T33" fmla="*/ 687 h 706"/>
                  <a:gd name="T34" fmla="*/ 307 w 525"/>
                  <a:gd name="T35" fmla="*/ 687 h 706"/>
                  <a:gd name="T36" fmla="*/ 290 w 525"/>
                  <a:gd name="T37" fmla="*/ 644 h 706"/>
                  <a:gd name="T38" fmla="*/ 267 w 525"/>
                  <a:gd name="T39" fmla="*/ 603 h 706"/>
                  <a:gd name="T40" fmla="*/ 272 w 525"/>
                  <a:gd name="T41" fmla="*/ 695 h 706"/>
                  <a:gd name="T42" fmla="*/ 248 w 525"/>
                  <a:gd name="T43" fmla="*/ 706 h 706"/>
                  <a:gd name="T44" fmla="*/ 62 w 525"/>
                  <a:gd name="T45" fmla="*/ 662 h 706"/>
                  <a:gd name="T46" fmla="*/ 0 w 525"/>
                  <a:gd name="T47" fmla="*/ 517 h 706"/>
                  <a:gd name="T48" fmla="*/ 0 w 525"/>
                  <a:gd name="T49" fmla="*/ 390 h 706"/>
                  <a:gd name="T50" fmla="*/ 27 w 525"/>
                  <a:gd name="T51" fmla="*/ 292 h 706"/>
                  <a:gd name="T52" fmla="*/ 39 w 525"/>
                  <a:gd name="T53" fmla="*/ 199 h 706"/>
                  <a:gd name="T54" fmla="*/ 49 w 525"/>
                  <a:gd name="T55" fmla="*/ 106 h 706"/>
                  <a:gd name="T56" fmla="*/ 65 w 525"/>
                  <a:gd name="T57" fmla="*/ 8 h 70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525"/>
                  <a:gd name="T88" fmla="*/ 0 h 706"/>
                  <a:gd name="T89" fmla="*/ 525 w 525"/>
                  <a:gd name="T90" fmla="*/ 706 h 70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525" h="706">
                    <a:moveTo>
                      <a:pt x="65" y="8"/>
                    </a:moveTo>
                    <a:lnTo>
                      <a:pt x="65" y="0"/>
                    </a:lnTo>
                    <a:lnTo>
                      <a:pt x="183" y="51"/>
                    </a:lnTo>
                    <a:lnTo>
                      <a:pt x="292" y="44"/>
                    </a:lnTo>
                    <a:lnTo>
                      <a:pt x="305" y="44"/>
                    </a:lnTo>
                    <a:lnTo>
                      <a:pt x="248" y="113"/>
                    </a:lnTo>
                    <a:lnTo>
                      <a:pt x="248" y="140"/>
                    </a:lnTo>
                    <a:lnTo>
                      <a:pt x="253" y="235"/>
                    </a:lnTo>
                    <a:lnTo>
                      <a:pt x="287" y="140"/>
                    </a:lnTo>
                    <a:lnTo>
                      <a:pt x="292" y="119"/>
                    </a:lnTo>
                    <a:lnTo>
                      <a:pt x="334" y="75"/>
                    </a:lnTo>
                    <a:lnTo>
                      <a:pt x="324" y="235"/>
                    </a:lnTo>
                    <a:lnTo>
                      <a:pt x="458" y="533"/>
                    </a:lnTo>
                    <a:lnTo>
                      <a:pt x="499" y="628"/>
                    </a:lnTo>
                    <a:lnTo>
                      <a:pt x="525" y="677"/>
                    </a:lnTo>
                    <a:lnTo>
                      <a:pt x="522" y="698"/>
                    </a:lnTo>
                    <a:lnTo>
                      <a:pt x="315" y="687"/>
                    </a:lnTo>
                    <a:lnTo>
                      <a:pt x="307" y="687"/>
                    </a:lnTo>
                    <a:lnTo>
                      <a:pt x="290" y="644"/>
                    </a:lnTo>
                    <a:lnTo>
                      <a:pt x="267" y="603"/>
                    </a:lnTo>
                    <a:lnTo>
                      <a:pt x="272" y="695"/>
                    </a:lnTo>
                    <a:lnTo>
                      <a:pt x="248" y="706"/>
                    </a:lnTo>
                    <a:lnTo>
                      <a:pt x="62" y="662"/>
                    </a:lnTo>
                    <a:lnTo>
                      <a:pt x="0" y="517"/>
                    </a:lnTo>
                    <a:lnTo>
                      <a:pt x="0" y="390"/>
                    </a:lnTo>
                    <a:lnTo>
                      <a:pt x="27" y="292"/>
                    </a:lnTo>
                    <a:lnTo>
                      <a:pt x="39" y="199"/>
                    </a:lnTo>
                    <a:lnTo>
                      <a:pt x="49" y="106"/>
                    </a:lnTo>
                    <a:lnTo>
                      <a:pt x="65" y="8"/>
                    </a:lnTo>
                    <a:close/>
                  </a:path>
                </a:pathLst>
              </a:custGeom>
              <a:solidFill>
                <a:srgbClr val="AA8472"/>
              </a:solidFill>
              <a:ln w="9525">
                <a:noFill/>
                <a:round/>
                <a:headEnd/>
                <a:tailEnd/>
              </a:ln>
            </p:spPr>
            <p:txBody>
              <a:bodyPr>
                <a:prstTxWarp prst="textNoShape">
                  <a:avLst/>
                </a:prstTxWarp>
              </a:bodyPr>
              <a:lstStyle/>
              <a:p>
                <a:endParaRPr lang="en-US"/>
              </a:p>
            </p:txBody>
          </p:sp>
          <p:sp>
            <p:nvSpPr>
              <p:cNvPr id="55382" name="Freeform 705"/>
              <p:cNvSpPr>
                <a:spLocks noChangeAspect="1"/>
              </p:cNvSpPr>
              <p:nvPr/>
            </p:nvSpPr>
            <p:spPr bwMode="auto">
              <a:xfrm>
                <a:off x="2649" y="3515"/>
                <a:ext cx="257" cy="316"/>
              </a:xfrm>
              <a:custGeom>
                <a:avLst/>
                <a:gdLst>
                  <a:gd name="T0" fmla="*/ 0 w 515"/>
                  <a:gd name="T1" fmla="*/ 468 h 631"/>
                  <a:gd name="T2" fmla="*/ 156 w 515"/>
                  <a:gd name="T3" fmla="*/ 528 h 631"/>
                  <a:gd name="T4" fmla="*/ 257 w 515"/>
                  <a:gd name="T5" fmla="*/ 447 h 631"/>
                  <a:gd name="T6" fmla="*/ 148 w 515"/>
                  <a:gd name="T7" fmla="*/ 194 h 631"/>
                  <a:gd name="T8" fmla="*/ 277 w 515"/>
                  <a:gd name="T9" fmla="*/ 300 h 631"/>
                  <a:gd name="T10" fmla="*/ 218 w 515"/>
                  <a:gd name="T11" fmla="*/ 134 h 631"/>
                  <a:gd name="T12" fmla="*/ 243 w 515"/>
                  <a:gd name="T13" fmla="*/ 90 h 631"/>
                  <a:gd name="T14" fmla="*/ 243 w 515"/>
                  <a:gd name="T15" fmla="*/ 160 h 631"/>
                  <a:gd name="T16" fmla="*/ 277 w 515"/>
                  <a:gd name="T17" fmla="*/ 65 h 631"/>
                  <a:gd name="T18" fmla="*/ 282 w 515"/>
                  <a:gd name="T19" fmla="*/ 44 h 631"/>
                  <a:gd name="T20" fmla="*/ 324 w 515"/>
                  <a:gd name="T21" fmla="*/ 0 h 631"/>
                  <a:gd name="T22" fmla="*/ 314 w 515"/>
                  <a:gd name="T23" fmla="*/ 160 h 631"/>
                  <a:gd name="T24" fmla="*/ 448 w 515"/>
                  <a:gd name="T25" fmla="*/ 458 h 631"/>
                  <a:gd name="T26" fmla="*/ 489 w 515"/>
                  <a:gd name="T27" fmla="*/ 553 h 631"/>
                  <a:gd name="T28" fmla="*/ 515 w 515"/>
                  <a:gd name="T29" fmla="*/ 602 h 631"/>
                  <a:gd name="T30" fmla="*/ 512 w 515"/>
                  <a:gd name="T31" fmla="*/ 623 h 631"/>
                  <a:gd name="T32" fmla="*/ 305 w 515"/>
                  <a:gd name="T33" fmla="*/ 612 h 631"/>
                  <a:gd name="T34" fmla="*/ 297 w 515"/>
                  <a:gd name="T35" fmla="*/ 612 h 631"/>
                  <a:gd name="T36" fmla="*/ 280 w 515"/>
                  <a:gd name="T37" fmla="*/ 569 h 631"/>
                  <a:gd name="T38" fmla="*/ 257 w 515"/>
                  <a:gd name="T39" fmla="*/ 528 h 631"/>
                  <a:gd name="T40" fmla="*/ 262 w 515"/>
                  <a:gd name="T41" fmla="*/ 620 h 631"/>
                  <a:gd name="T42" fmla="*/ 238 w 515"/>
                  <a:gd name="T43" fmla="*/ 631 h 631"/>
                  <a:gd name="T44" fmla="*/ 52 w 515"/>
                  <a:gd name="T45" fmla="*/ 587 h 631"/>
                  <a:gd name="T46" fmla="*/ 0 w 515"/>
                  <a:gd name="T47" fmla="*/ 468 h 63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15"/>
                  <a:gd name="T73" fmla="*/ 0 h 631"/>
                  <a:gd name="T74" fmla="*/ 515 w 515"/>
                  <a:gd name="T75" fmla="*/ 631 h 63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15" h="631">
                    <a:moveTo>
                      <a:pt x="0" y="468"/>
                    </a:moveTo>
                    <a:lnTo>
                      <a:pt x="156" y="528"/>
                    </a:lnTo>
                    <a:lnTo>
                      <a:pt x="257" y="447"/>
                    </a:lnTo>
                    <a:lnTo>
                      <a:pt x="148" y="194"/>
                    </a:lnTo>
                    <a:lnTo>
                      <a:pt x="277" y="300"/>
                    </a:lnTo>
                    <a:lnTo>
                      <a:pt x="218" y="134"/>
                    </a:lnTo>
                    <a:lnTo>
                      <a:pt x="243" y="90"/>
                    </a:lnTo>
                    <a:lnTo>
                      <a:pt x="243" y="160"/>
                    </a:lnTo>
                    <a:lnTo>
                      <a:pt x="277" y="65"/>
                    </a:lnTo>
                    <a:lnTo>
                      <a:pt x="282" y="44"/>
                    </a:lnTo>
                    <a:lnTo>
                      <a:pt x="324" y="0"/>
                    </a:lnTo>
                    <a:lnTo>
                      <a:pt x="314" y="160"/>
                    </a:lnTo>
                    <a:lnTo>
                      <a:pt x="448" y="458"/>
                    </a:lnTo>
                    <a:lnTo>
                      <a:pt x="489" y="553"/>
                    </a:lnTo>
                    <a:lnTo>
                      <a:pt x="515" y="602"/>
                    </a:lnTo>
                    <a:lnTo>
                      <a:pt x="512" y="623"/>
                    </a:lnTo>
                    <a:lnTo>
                      <a:pt x="305" y="612"/>
                    </a:lnTo>
                    <a:lnTo>
                      <a:pt x="297" y="612"/>
                    </a:lnTo>
                    <a:lnTo>
                      <a:pt x="280" y="569"/>
                    </a:lnTo>
                    <a:lnTo>
                      <a:pt x="257" y="528"/>
                    </a:lnTo>
                    <a:lnTo>
                      <a:pt x="262" y="620"/>
                    </a:lnTo>
                    <a:lnTo>
                      <a:pt x="238" y="631"/>
                    </a:lnTo>
                    <a:lnTo>
                      <a:pt x="52" y="587"/>
                    </a:lnTo>
                    <a:lnTo>
                      <a:pt x="0" y="468"/>
                    </a:lnTo>
                    <a:close/>
                  </a:path>
                </a:pathLst>
              </a:custGeom>
              <a:solidFill>
                <a:srgbClr val="91662B"/>
              </a:solidFill>
              <a:ln w="9525">
                <a:noFill/>
                <a:round/>
                <a:headEnd/>
                <a:tailEnd/>
              </a:ln>
            </p:spPr>
            <p:txBody>
              <a:bodyPr>
                <a:prstTxWarp prst="textNoShape">
                  <a:avLst/>
                </a:prstTxWarp>
              </a:bodyPr>
              <a:lstStyle/>
              <a:p>
                <a:endParaRPr lang="en-US"/>
              </a:p>
            </p:txBody>
          </p:sp>
          <p:sp>
            <p:nvSpPr>
              <p:cNvPr id="55383" name="Freeform 706"/>
              <p:cNvSpPr>
                <a:spLocks noChangeAspect="1"/>
              </p:cNvSpPr>
              <p:nvPr/>
            </p:nvSpPr>
            <p:spPr bwMode="auto">
              <a:xfrm>
                <a:off x="2684" y="3403"/>
                <a:ext cx="416" cy="97"/>
              </a:xfrm>
              <a:custGeom>
                <a:avLst/>
                <a:gdLst>
                  <a:gd name="T0" fmla="*/ 226 w 831"/>
                  <a:gd name="T1" fmla="*/ 8 h 194"/>
                  <a:gd name="T2" fmla="*/ 238 w 831"/>
                  <a:gd name="T3" fmla="*/ 18 h 194"/>
                  <a:gd name="T4" fmla="*/ 273 w 831"/>
                  <a:gd name="T5" fmla="*/ 13 h 194"/>
                  <a:gd name="T6" fmla="*/ 310 w 831"/>
                  <a:gd name="T7" fmla="*/ 8 h 194"/>
                  <a:gd name="T8" fmla="*/ 345 w 831"/>
                  <a:gd name="T9" fmla="*/ 5 h 194"/>
                  <a:gd name="T10" fmla="*/ 382 w 831"/>
                  <a:gd name="T11" fmla="*/ 3 h 194"/>
                  <a:gd name="T12" fmla="*/ 418 w 831"/>
                  <a:gd name="T13" fmla="*/ 0 h 194"/>
                  <a:gd name="T14" fmla="*/ 451 w 831"/>
                  <a:gd name="T15" fmla="*/ 0 h 194"/>
                  <a:gd name="T16" fmla="*/ 488 w 831"/>
                  <a:gd name="T17" fmla="*/ 0 h 194"/>
                  <a:gd name="T18" fmla="*/ 521 w 831"/>
                  <a:gd name="T19" fmla="*/ 0 h 194"/>
                  <a:gd name="T20" fmla="*/ 557 w 831"/>
                  <a:gd name="T21" fmla="*/ 3 h 194"/>
                  <a:gd name="T22" fmla="*/ 590 w 831"/>
                  <a:gd name="T23" fmla="*/ 5 h 194"/>
                  <a:gd name="T24" fmla="*/ 627 w 831"/>
                  <a:gd name="T25" fmla="*/ 11 h 194"/>
                  <a:gd name="T26" fmla="*/ 661 w 831"/>
                  <a:gd name="T27" fmla="*/ 13 h 194"/>
                  <a:gd name="T28" fmla="*/ 697 w 831"/>
                  <a:gd name="T29" fmla="*/ 18 h 194"/>
                  <a:gd name="T30" fmla="*/ 733 w 831"/>
                  <a:gd name="T31" fmla="*/ 23 h 194"/>
                  <a:gd name="T32" fmla="*/ 769 w 831"/>
                  <a:gd name="T33" fmla="*/ 28 h 194"/>
                  <a:gd name="T34" fmla="*/ 805 w 831"/>
                  <a:gd name="T35" fmla="*/ 36 h 194"/>
                  <a:gd name="T36" fmla="*/ 826 w 831"/>
                  <a:gd name="T37" fmla="*/ 70 h 194"/>
                  <a:gd name="T38" fmla="*/ 831 w 831"/>
                  <a:gd name="T39" fmla="*/ 99 h 194"/>
                  <a:gd name="T40" fmla="*/ 823 w 831"/>
                  <a:gd name="T41" fmla="*/ 119 h 194"/>
                  <a:gd name="T42" fmla="*/ 810 w 831"/>
                  <a:gd name="T43" fmla="*/ 134 h 194"/>
                  <a:gd name="T44" fmla="*/ 790 w 831"/>
                  <a:gd name="T45" fmla="*/ 150 h 194"/>
                  <a:gd name="T46" fmla="*/ 774 w 831"/>
                  <a:gd name="T47" fmla="*/ 150 h 194"/>
                  <a:gd name="T48" fmla="*/ 756 w 831"/>
                  <a:gd name="T49" fmla="*/ 166 h 194"/>
                  <a:gd name="T50" fmla="*/ 731 w 831"/>
                  <a:gd name="T51" fmla="*/ 181 h 194"/>
                  <a:gd name="T52" fmla="*/ 410 w 831"/>
                  <a:gd name="T53" fmla="*/ 194 h 194"/>
                  <a:gd name="T54" fmla="*/ 281 w 831"/>
                  <a:gd name="T55" fmla="*/ 147 h 194"/>
                  <a:gd name="T56" fmla="*/ 124 w 831"/>
                  <a:gd name="T57" fmla="*/ 161 h 194"/>
                  <a:gd name="T58" fmla="*/ 18 w 831"/>
                  <a:gd name="T59" fmla="*/ 132 h 194"/>
                  <a:gd name="T60" fmla="*/ 0 w 831"/>
                  <a:gd name="T61" fmla="*/ 95 h 194"/>
                  <a:gd name="T62" fmla="*/ 8 w 831"/>
                  <a:gd name="T63" fmla="*/ 70 h 194"/>
                  <a:gd name="T64" fmla="*/ 33 w 831"/>
                  <a:gd name="T65" fmla="*/ 52 h 194"/>
                  <a:gd name="T66" fmla="*/ 59 w 831"/>
                  <a:gd name="T67" fmla="*/ 36 h 194"/>
                  <a:gd name="T68" fmla="*/ 85 w 831"/>
                  <a:gd name="T69" fmla="*/ 23 h 194"/>
                  <a:gd name="T70" fmla="*/ 113 w 831"/>
                  <a:gd name="T71" fmla="*/ 13 h 194"/>
                  <a:gd name="T72" fmla="*/ 139 w 831"/>
                  <a:gd name="T73" fmla="*/ 5 h 194"/>
                  <a:gd name="T74" fmla="*/ 167 w 831"/>
                  <a:gd name="T75" fmla="*/ 3 h 194"/>
                  <a:gd name="T76" fmla="*/ 196 w 831"/>
                  <a:gd name="T77" fmla="*/ 3 h 194"/>
                  <a:gd name="T78" fmla="*/ 226 w 831"/>
                  <a:gd name="T79" fmla="*/ 8 h 194"/>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831"/>
                  <a:gd name="T121" fmla="*/ 0 h 194"/>
                  <a:gd name="T122" fmla="*/ 831 w 831"/>
                  <a:gd name="T123" fmla="*/ 194 h 194"/>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831" h="194">
                    <a:moveTo>
                      <a:pt x="226" y="8"/>
                    </a:moveTo>
                    <a:lnTo>
                      <a:pt x="238" y="18"/>
                    </a:lnTo>
                    <a:lnTo>
                      <a:pt x="273" y="13"/>
                    </a:lnTo>
                    <a:lnTo>
                      <a:pt x="310" y="8"/>
                    </a:lnTo>
                    <a:lnTo>
                      <a:pt x="345" y="5"/>
                    </a:lnTo>
                    <a:lnTo>
                      <a:pt x="382" y="3"/>
                    </a:lnTo>
                    <a:lnTo>
                      <a:pt x="418" y="0"/>
                    </a:lnTo>
                    <a:lnTo>
                      <a:pt x="451" y="0"/>
                    </a:lnTo>
                    <a:lnTo>
                      <a:pt x="488" y="0"/>
                    </a:lnTo>
                    <a:lnTo>
                      <a:pt x="521" y="0"/>
                    </a:lnTo>
                    <a:lnTo>
                      <a:pt x="557" y="3"/>
                    </a:lnTo>
                    <a:lnTo>
                      <a:pt x="590" y="5"/>
                    </a:lnTo>
                    <a:lnTo>
                      <a:pt x="627" y="11"/>
                    </a:lnTo>
                    <a:lnTo>
                      <a:pt x="661" y="13"/>
                    </a:lnTo>
                    <a:lnTo>
                      <a:pt x="697" y="18"/>
                    </a:lnTo>
                    <a:lnTo>
                      <a:pt x="733" y="23"/>
                    </a:lnTo>
                    <a:lnTo>
                      <a:pt x="769" y="28"/>
                    </a:lnTo>
                    <a:lnTo>
                      <a:pt x="805" y="36"/>
                    </a:lnTo>
                    <a:lnTo>
                      <a:pt x="826" y="70"/>
                    </a:lnTo>
                    <a:lnTo>
                      <a:pt x="831" y="99"/>
                    </a:lnTo>
                    <a:lnTo>
                      <a:pt x="823" y="119"/>
                    </a:lnTo>
                    <a:lnTo>
                      <a:pt x="810" y="134"/>
                    </a:lnTo>
                    <a:lnTo>
                      <a:pt x="790" y="150"/>
                    </a:lnTo>
                    <a:lnTo>
                      <a:pt x="774" y="150"/>
                    </a:lnTo>
                    <a:lnTo>
                      <a:pt x="756" y="166"/>
                    </a:lnTo>
                    <a:lnTo>
                      <a:pt x="731" y="181"/>
                    </a:lnTo>
                    <a:lnTo>
                      <a:pt x="410" y="194"/>
                    </a:lnTo>
                    <a:lnTo>
                      <a:pt x="281" y="147"/>
                    </a:lnTo>
                    <a:lnTo>
                      <a:pt x="124" y="161"/>
                    </a:lnTo>
                    <a:lnTo>
                      <a:pt x="18" y="132"/>
                    </a:lnTo>
                    <a:lnTo>
                      <a:pt x="0" y="95"/>
                    </a:lnTo>
                    <a:lnTo>
                      <a:pt x="8" y="70"/>
                    </a:lnTo>
                    <a:lnTo>
                      <a:pt x="33" y="52"/>
                    </a:lnTo>
                    <a:lnTo>
                      <a:pt x="59" y="36"/>
                    </a:lnTo>
                    <a:lnTo>
                      <a:pt x="85" y="23"/>
                    </a:lnTo>
                    <a:lnTo>
                      <a:pt x="113" y="13"/>
                    </a:lnTo>
                    <a:lnTo>
                      <a:pt x="139" y="5"/>
                    </a:lnTo>
                    <a:lnTo>
                      <a:pt x="167" y="3"/>
                    </a:lnTo>
                    <a:lnTo>
                      <a:pt x="196" y="3"/>
                    </a:lnTo>
                    <a:lnTo>
                      <a:pt x="226" y="8"/>
                    </a:lnTo>
                    <a:close/>
                  </a:path>
                </a:pathLst>
              </a:custGeom>
              <a:solidFill>
                <a:srgbClr val="E0BF6D"/>
              </a:solidFill>
              <a:ln w="9525">
                <a:noFill/>
                <a:round/>
                <a:headEnd/>
                <a:tailEnd/>
              </a:ln>
            </p:spPr>
            <p:txBody>
              <a:bodyPr>
                <a:prstTxWarp prst="textNoShape">
                  <a:avLst/>
                </a:prstTxWarp>
              </a:bodyPr>
              <a:lstStyle/>
              <a:p>
                <a:endParaRPr lang="en-US"/>
              </a:p>
            </p:txBody>
          </p:sp>
          <p:sp>
            <p:nvSpPr>
              <p:cNvPr id="55384" name="Freeform 707"/>
              <p:cNvSpPr>
                <a:spLocks noChangeAspect="1"/>
              </p:cNvSpPr>
              <p:nvPr/>
            </p:nvSpPr>
            <p:spPr bwMode="auto">
              <a:xfrm>
                <a:off x="2755" y="3420"/>
                <a:ext cx="272" cy="63"/>
              </a:xfrm>
              <a:custGeom>
                <a:avLst/>
                <a:gdLst>
                  <a:gd name="T0" fmla="*/ 155 w 544"/>
                  <a:gd name="T1" fmla="*/ 9 h 128"/>
                  <a:gd name="T2" fmla="*/ 160 w 544"/>
                  <a:gd name="T3" fmla="*/ 12 h 128"/>
                  <a:gd name="T4" fmla="*/ 206 w 544"/>
                  <a:gd name="T5" fmla="*/ 5 h 128"/>
                  <a:gd name="T6" fmla="*/ 252 w 544"/>
                  <a:gd name="T7" fmla="*/ 3 h 128"/>
                  <a:gd name="T8" fmla="*/ 299 w 544"/>
                  <a:gd name="T9" fmla="*/ 0 h 128"/>
                  <a:gd name="T10" fmla="*/ 343 w 544"/>
                  <a:gd name="T11" fmla="*/ 3 h 128"/>
                  <a:gd name="T12" fmla="*/ 387 w 544"/>
                  <a:gd name="T13" fmla="*/ 5 h 128"/>
                  <a:gd name="T14" fmla="*/ 433 w 544"/>
                  <a:gd name="T15" fmla="*/ 12 h 128"/>
                  <a:gd name="T16" fmla="*/ 480 w 544"/>
                  <a:gd name="T17" fmla="*/ 19 h 128"/>
                  <a:gd name="T18" fmla="*/ 527 w 544"/>
                  <a:gd name="T19" fmla="*/ 27 h 128"/>
                  <a:gd name="T20" fmla="*/ 542 w 544"/>
                  <a:gd name="T21" fmla="*/ 47 h 128"/>
                  <a:gd name="T22" fmla="*/ 544 w 544"/>
                  <a:gd name="T23" fmla="*/ 66 h 128"/>
                  <a:gd name="T24" fmla="*/ 539 w 544"/>
                  <a:gd name="T25" fmla="*/ 79 h 128"/>
                  <a:gd name="T26" fmla="*/ 529 w 544"/>
                  <a:gd name="T27" fmla="*/ 91 h 128"/>
                  <a:gd name="T28" fmla="*/ 517 w 544"/>
                  <a:gd name="T29" fmla="*/ 99 h 128"/>
                  <a:gd name="T30" fmla="*/ 503 w 544"/>
                  <a:gd name="T31" fmla="*/ 99 h 128"/>
                  <a:gd name="T32" fmla="*/ 493 w 544"/>
                  <a:gd name="T33" fmla="*/ 107 h 128"/>
                  <a:gd name="T34" fmla="*/ 485 w 544"/>
                  <a:gd name="T35" fmla="*/ 117 h 128"/>
                  <a:gd name="T36" fmla="*/ 268 w 544"/>
                  <a:gd name="T37" fmla="*/ 128 h 128"/>
                  <a:gd name="T38" fmla="*/ 188 w 544"/>
                  <a:gd name="T39" fmla="*/ 99 h 128"/>
                  <a:gd name="T40" fmla="*/ 84 w 544"/>
                  <a:gd name="T41" fmla="*/ 107 h 128"/>
                  <a:gd name="T42" fmla="*/ 15 w 544"/>
                  <a:gd name="T43" fmla="*/ 89 h 128"/>
                  <a:gd name="T44" fmla="*/ 0 w 544"/>
                  <a:gd name="T45" fmla="*/ 62 h 128"/>
                  <a:gd name="T46" fmla="*/ 7 w 544"/>
                  <a:gd name="T47" fmla="*/ 47 h 128"/>
                  <a:gd name="T48" fmla="*/ 25 w 544"/>
                  <a:gd name="T49" fmla="*/ 34 h 128"/>
                  <a:gd name="T50" fmla="*/ 44 w 544"/>
                  <a:gd name="T51" fmla="*/ 24 h 128"/>
                  <a:gd name="T52" fmla="*/ 59 w 544"/>
                  <a:gd name="T53" fmla="*/ 17 h 128"/>
                  <a:gd name="T54" fmla="*/ 77 w 544"/>
                  <a:gd name="T55" fmla="*/ 9 h 128"/>
                  <a:gd name="T56" fmla="*/ 96 w 544"/>
                  <a:gd name="T57" fmla="*/ 5 h 128"/>
                  <a:gd name="T58" fmla="*/ 113 w 544"/>
                  <a:gd name="T59" fmla="*/ 3 h 128"/>
                  <a:gd name="T60" fmla="*/ 134 w 544"/>
                  <a:gd name="T61" fmla="*/ 5 h 128"/>
                  <a:gd name="T62" fmla="*/ 155 w 544"/>
                  <a:gd name="T63" fmla="*/ 9 h 12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44"/>
                  <a:gd name="T97" fmla="*/ 0 h 128"/>
                  <a:gd name="T98" fmla="*/ 544 w 544"/>
                  <a:gd name="T99" fmla="*/ 128 h 12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44" h="128">
                    <a:moveTo>
                      <a:pt x="155" y="9"/>
                    </a:moveTo>
                    <a:lnTo>
                      <a:pt x="160" y="12"/>
                    </a:lnTo>
                    <a:lnTo>
                      <a:pt x="206" y="5"/>
                    </a:lnTo>
                    <a:lnTo>
                      <a:pt x="252" y="3"/>
                    </a:lnTo>
                    <a:lnTo>
                      <a:pt x="299" y="0"/>
                    </a:lnTo>
                    <a:lnTo>
                      <a:pt x="343" y="3"/>
                    </a:lnTo>
                    <a:lnTo>
                      <a:pt x="387" y="5"/>
                    </a:lnTo>
                    <a:lnTo>
                      <a:pt x="433" y="12"/>
                    </a:lnTo>
                    <a:lnTo>
                      <a:pt x="480" y="19"/>
                    </a:lnTo>
                    <a:lnTo>
                      <a:pt x="527" y="27"/>
                    </a:lnTo>
                    <a:lnTo>
                      <a:pt x="542" y="47"/>
                    </a:lnTo>
                    <a:lnTo>
                      <a:pt x="544" y="66"/>
                    </a:lnTo>
                    <a:lnTo>
                      <a:pt x="539" y="79"/>
                    </a:lnTo>
                    <a:lnTo>
                      <a:pt x="529" y="91"/>
                    </a:lnTo>
                    <a:lnTo>
                      <a:pt x="517" y="99"/>
                    </a:lnTo>
                    <a:lnTo>
                      <a:pt x="503" y="99"/>
                    </a:lnTo>
                    <a:lnTo>
                      <a:pt x="493" y="107"/>
                    </a:lnTo>
                    <a:lnTo>
                      <a:pt x="485" y="117"/>
                    </a:lnTo>
                    <a:lnTo>
                      <a:pt x="268" y="128"/>
                    </a:lnTo>
                    <a:lnTo>
                      <a:pt x="188" y="99"/>
                    </a:lnTo>
                    <a:lnTo>
                      <a:pt x="84" y="107"/>
                    </a:lnTo>
                    <a:lnTo>
                      <a:pt x="15" y="89"/>
                    </a:lnTo>
                    <a:lnTo>
                      <a:pt x="0" y="62"/>
                    </a:lnTo>
                    <a:lnTo>
                      <a:pt x="7" y="47"/>
                    </a:lnTo>
                    <a:lnTo>
                      <a:pt x="25" y="34"/>
                    </a:lnTo>
                    <a:lnTo>
                      <a:pt x="44" y="24"/>
                    </a:lnTo>
                    <a:lnTo>
                      <a:pt x="59" y="17"/>
                    </a:lnTo>
                    <a:lnTo>
                      <a:pt x="77" y="9"/>
                    </a:lnTo>
                    <a:lnTo>
                      <a:pt x="96" y="5"/>
                    </a:lnTo>
                    <a:lnTo>
                      <a:pt x="113" y="3"/>
                    </a:lnTo>
                    <a:lnTo>
                      <a:pt x="134" y="5"/>
                    </a:lnTo>
                    <a:lnTo>
                      <a:pt x="155" y="9"/>
                    </a:lnTo>
                    <a:close/>
                  </a:path>
                </a:pathLst>
              </a:custGeom>
              <a:solidFill>
                <a:srgbClr val="BC935B"/>
              </a:solidFill>
              <a:ln w="9525">
                <a:noFill/>
                <a:round/>
                <a:headEnd/>
                <a:tailEnd/>
              </a:ln>
            </p:spPr>
            <p:txBody>
              <a:bodyPr>
                <a:prstTxWarp prst="textNoShape">
                  <a:avLst/>
                </a:prstTxWarp>
              </a:bodyPr>
              <a:lstStyle/>
              <a:p>
                <a:endParaRPr lang="en-US"/>
              </a:p>
            </p:txBody>
          </p:sp>
          <p:sp>
            <p:nvSpPr>
              <p:cNvPr id="55385" name="Freeform 708"/>
              <p:cNvSpPr>
                <a:spLocks noChangeAspect="1"/>
              </p:cNvSpPr>
              <p:nvPr/>
            </p:nvSpPr>
            <p:spPr bwMode="auto">
              <a:xfrm>
                <a:off x="2823" y="3504"/>
                <a:ext cx="231" cy="327"/>
              </a:xfrm>
              <a:custGeom>
                <a:avLst/>
                <a:gdLst>
                  <a:gd name="T0" fmla="*/ 34 w 463"/>
                  <a:gd name="T1" fmla="*/ 3 h 655"/>
                  <a:gd name="T2" fmla="*/ 140 w 463"/>
                  <a:gd name="T3" fmla="*/ 35 h 655"/>
                  <a:gd name="T4" fmla="*/ 202 w 463"/>
                  <a:gd name="T5" fmla="*/ 45 h 655"/>
                  <a:gd name="T6" fmla="*/ 463 w 463"/>
                  <a:gd name="T7" fmla="*/ 19 h 655"/>
                  <a:gd name="T8" fmla="*/ 460 w 463"/>
                  <a:gd name="T9" fmla="*/ 94 h 655"/>
                  <a:gd name="T10" fmla="*/ 431 w 463"/>
                  <a:gd name="T11" fmla="*/ 156 h 655"/>
                  <a:gd name="T12" fmla="*/ 414 w 463"/>
                  <a:gd name="T13" fmla="*/ 176 h 655"/>
                  <a:gd name="T14" fmla="*/ 362 w 463"/>
                  <a:gd name="T15" fmla="*/ 593 h 655"/>
                  <a:gd name="T16" fmla="*/ 352 w 463"/>
                  <a:gd name="T17" fmla="*/ 611 h 655"/>
                  <a:gd name="T18" fmla="*/ 352 w 463"/>
                  <a:gd name="T19" fmla="*/ 631 h 655"/>
                  <a:gd name="T20" fmla="*/ 364 w 463"/>
                  <a:gd name="T21" fmla="*/ 649 h 655"/>
                  <a:gd name="T22" fmla="*/ 331 w 463"/>
                  <a:gd name="T23" fmla="*/ 655 h 655"/>
                  <a:gd name="T24" fmla="*/ 315 w 463"/>
                  <a:gd name="T25" fmla="*/ 290 h 655"/>
                  <a:gd name="T26" fmla="*/ 279 w 463"/>
                  <a:gd name="T27" fmla="*/ 438 h 655"/>
                  <a:gd name="T28" fmla="*/ 225 w 463"/>
                  <a:gd name="T29" fmla="*/ 174 h 655"/>
                  <a:gd name="T30" fmla="*/ 243 w 463"/>
                  <a:gd name="T31" fmla="*/ 443 h 655"/>
                  <a:gd name="T32" fmla="*/ 140 w 463"/>
                  <a:gd name="T33" fmla="*/ 158 h 655"/>
                  <a:gd name="T34" fmla="*/ 176 w 463"/>
                  <a:gd name="T35" fmla="*/ 428 h 655"/>
                  <a:gd name="T36" fmla="*/ 245 w 463"/>
                  <a:gd name="T37" fmla="*/ 587 h 655"/>
                  <a:gd name="T38" fmla="*/ 253 w 463"/>
                  <a:gd name="T39" fmla="*/ 601 h 655"/>
                  <a:gd name="T40" fmla="*/ 253 w 463"/>
                  <a:gd name="T41" fmla="*/ 621 h 655"/>
                  <a:gd name="T42" fmla="*/ 264 w 463"/>
                  <a:gd name="T43" fmla="*/ 631 h 655"/>
                  <a:gd name="T44" fmla="*/ 287 w 463"/>
                  <a:gd name="T45" fmla="*/ 629 h 655"/>
                  <a:gd name="T46" fmla="*/ 287 w 463"/>
                  <a:gd name="T47" fmla="*/ 647 h 655"/>
                  <a:gd name="T48" fmla="*/ 210 w 463"/>
                  <a:gd name="T49" fmla="*/ 649 h 655"/>
                  <a:gd name="T50" fmla="*/ 207 w 463"/>
                  <a:gd name="T51" fmla="*/ 626 h 655"/>
                  <a:gd name="T52" fmla="*/ 140 w 463"/>
                  <a:gd name="T53" fmla="*/ 507 h 655"/>
                  <a:gd name="T54" fmla="*/ 122 w 463"/>
                  <a:gd name="T55" fmla="*/ 468 h 655"/>
                  <a:gd name="T56" fmla="*/ 106 w 463"/>
                  <a:gd name="T57" fmla="*/ 430 h 655"/>
                  <a:gd name="T58" fmla="*/ 89 w 463"/>
                  <a:gd name="T59" fmla="*/ 394 h 655"/>
                  <a:gd name="T60" fmla="*/ 70 w 463"/>
                  <a:gd name="T61" fmla="*/ 355 h 655"/>
                  <a:gd name="T62" fmla="*/ 52 w 463"/>
                  <a:gd name="T63" fmla="*/ 316 h 655"/>
                  <a:gd name="T64" fmla="*/ 37 w 463"/>
                  <a:gd name="T65" fmla="*/ 277 h 655"/>
                  <a:gd name="T66" fmla="*/ 19 w 463"/>
                  <a:gd name="T67" fmla="*/ 238 h 655"/>
                  <a:gd name="T68" fmla="*/ 3 w 463"/>
                  <a:gd name="T69" fmla="*/ 200 h 655"/>
                  <a:gd name="T70" fmla="*/ 0 w 463"/>
                  <a:gd name="T71" fmla="*/ 184 h 655"/>
                  <a:gd name="T72" fmla="*/ 10 w 463"/>
                  <a:gd name="T73" fmla="*/ 0 h 655"/>
                  <a:gd name="T74" fmla="*/ 34 w 463"/>
                  <a:gd name="T75" fmla="*/ 3 h 65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463"/>
                  <a:gd name="T115" fmla="*/ 0 h 655"/>
                  <a:gd name="T116" fmla="*/ 463 w 463"/>
                  <a:gd name="T117" fmla="*/ 655 h 65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463" h="655">
                    <a:moveTo>
                      <a:pt x="34" y="3"/>
                    </a:moveTo>
                    <a:lnTo>
                      <a:pt x="140" y="35"/>
                    </a:lnTo>
                    <a:lnTo>
                      <a:pt x="202" y="45"/>
                    </a:lnTo>
                    <a:lnTo>
                      <a:pt x="463" y="19"/>
                    </a:lnTo>
                    <a:lnTo>
                      <a:pt x="460" y="94"/>
                    </a:lnTo>
                    <a:lnTo>
                      <a:pt x="431" y="156"/>
                    </a:lnTo>
                    <a:lnTo>
                      <a:pt x="414" y="176"/>
                    </a:lnTo>
                    <a:lnTo>
                      <a:pt x="362" y="593"/>
                    </a:lnTo>
                    <a:lnTo>
                      <a:pt x="352" y="611"/>
                    </a:lnTo>
                    <a:lnTo>
                      <a:pt x="352" y="631"/>
                    </a:lnTo>
                    <a:lnTo>
                      <a:pt x="364" y="649"/>
                    </a:lnTo>
                    <a:lnTo>
                      <a:pt x="331" y="655"/>
                    </a:lnTo>
                    <a:lnTo>
                      <a:pt x="315" y="290"/>
                    </a:lnTo>
                    <a:lnTo>
                      <a:pt x="279" y="438"/>
                    </a:lnTo>
                    <a:lnTo>
                      <a:pt x="225" y="174"/>
                    </a:lnTo>
                    <a:lnTo>
                      <a:pt x="243" y="443"/>
                    </a:lnTo>
                    <a:lnTo>
                      <a:pt x="140" y="158"/>
                    </a:lnTo>
                    <a:lnTo>
                      <a:pt x="176" y="428"/>
                    </a:lnTo>
                    <a:lnTo>
                      <a:pt x="245" y="587"/>
                    </a:lnTo>
                    <a:lnTo>
                      <a:pt x="253" y="601"/>
                    </a:lnTo>
                    <a:lnTo>
                      <a:pt x="253" y="621"/>
                    </a:lnTo>
                    <a:lnTo>
                      <a:pt x="264" y="631"/>
                    </a:lnTo>
                    <a:lnTo>
                      <a:pt x="287" y="629"/>
                    </a:lnTo>
                    <a:lnTo>
                      <a:pt x="287" y="647"/>
                    </a:lnTo>
                    <a:lnTo>
                      <a:pt x="210" y="649"/>
                    </a:lnTo>
                    <a:lnTo>
                      <a:pt x="207" y="626"/>
                    </a:lnTo>
                    <a:lnTo>
                      <a:pt x="140" y="507"/>
                    </a:lnTo>
                    <a:lnTo>
                      <a:pt x="122" y="468"/>
                    </a:lnTo>
                    <a:lnTo>
                      <a:pt x="106" y="430"/>
                    </a:lnTo>
                    <a:lnTo>
                      <a:pt x="89" y="394"/>
                    </a:lnTo>
                    <a:lnTo>
                      <a:pt x="70" y="355"/>
                    </a:lnTo>
                    <a:lnTo>
                      <a:pt x="52" y="316"/>
                    </a:lnTo>
                    <a:lnTo>
                      <a:pt x="37" y="277"/>
                    </a:lnTo>
                    <a:lnTo>
                      <a:pt x="19" y="238"/>
                    </a:lnTo>
                    <a:lnTo>
                      <a:pt x="3" y="200"/>
                    </a:lnTo>
                    <a:lnTo>
                      <a:pt x="0" y="184"/>
                    </a:lnTo>
                    <a:lnTo>
                      <a:pt x="10" y="0"/>
                    </a:lnTo>
                    <a:lnTo>
                      <a:pt x="34" y="3"/>
                    </a:lnTo>
                    <a:close/>
                  </a:path>
                </a:pathLst>
              </a:custGeom>
              <a:solidFill>
                <a:srgbClr val="877A70"/>
              </a:solidFill>
              <a:ln w="9525">
                <a:noFill/>
                <a:round/>
                <a:headEnd/>
                <a:tailEnd/>
              </a:ln>
            </p:spPr>
            <p:txBody>
              <a:bodyPr>
                <a:prstTxWarp prst="textNoShape">
                  <a:avLst/>
                </a:prstTxWarp>
              </a:bodyPr>
              <a:lstStyle/>
              <a:p>
                <a:endParaRPr lang="en-US"/>
              </a:p>
            </p:txBody>
          </p:sp>
          <p:sp>
            <p:nvSpPr>
              <p:cNvPr id="55386" name="Freeform 709"/>
              <p:cNvSpPr>
                <a:spLocks noChangeAspect="1"/>
              </p:cNvSpPr>
              <p:nvPr/>
            </p:nvSpPr>
            <p:spPr bwMode="auto">
              <a:xfrm>
                <a:off x="2859" y="3421"/>
                <a:ext cx="98" cy="34"/>
              </a:xfrm>
              <a:custGeom>
                <a:avLst/>
                <a:gdLst>
                  <a:gd name="T0" fmla="*/ 71 w 197"/>
                  <a:gd name="T1" fmla="*/ 9 h 68"/>
                  <a:gd name="T2" fmla="*/ 135 w 197"/>
                  <a:gd name="T3" fmla="*/ 0 h 68"/>
                  <a:gd name="T4" fmla="*/ 156 w 197"/>
                  <a:gd name="T5" fmla="*/ 0 h 68"/>
                  <a:gd name="T6" fmla="*/ 163 w 197"/>
                  <a:gd name="T7" fmla="*/ 16 h 68"/>
                  <a:gd name="T8" fmla="*/ 158 w 197"/>
                  <a:gd name="T9" fmla="*/ 19 h 68"/>
                  <a:gd name="T10" fmla="*/ 158 w 197"/>
                  <a:gd name="T11" fmla="*/ 24 h 68"/>
                  <a:gd name="T12" fmla="*/ 192 w 197"/>
                  <a:gd name="T13" fmla="*/ 36 h 68"/>
                  <a:gd name="T14" fmla="*/ 197 w 197"/>
                  <a:gd name="T15" fmla="*/ 49 h 68"/>
                  <a:gd name="T16" fmla="*/ 197 w 197"/>
                  <a:gd name="T17" fmla="*/ 59 h 68"/>
                  <a:gd name="T18" fmla="*/ 184 w 197"/>
                  <a:gd name="T19" fmla="*/ 68 h 68"/>
                  <a:gd name="T20" fmla="*/ 9 w 197"/>
                  <a:gd name="T21" fmla="*/ 68 h 68"/>
                  <a:gd name="T22" fmla="*/ 0 w 197"/>
                  <a:gd name="T23" fmla="*/ 52 h 68"/>
                  <a:gd name="T24" fmla="*/ 0 w 197"/>
                  <a:gd name="T25" fmla="*/ 36 h 68"/>
                  <a:gd name="T26" fmla="*/ 71 w 197"/>
                  <a:gd name="T27" fmla="*/ 9 h 6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97"/>
                  <a:gd name="T43" fmla="*/ 0 h 68"/>
                  <a:gd name="T44" fmla="*/ 197 w 197"/>
                  <a:gd name="T45" fmla="*/ 68 h 6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97" h="68">
                    <a:moveTo>
                      <a:pt x="71" y="9"/>
                    </a:moveTo>
                    <a:lnTo>
                      <a:pt x="135" y="0"/>
                    </a:lnTo>
                    <a:lnTo>
                      <a:pt x="156" y="0"/>
                    </a:lnTo>
                    <a:lnTo>
                      <a:pt x="163" y="16"/>
                    </a:lnTo>
                    <a:lnTo>
                      <a:pt x="158" y="19"/>
                    </a:lnTo>
                    <a:lnTo>
                      <a:pt x="158" y="24"/>
                    </a:lnTo>
                    <a:lnTo>
                      <a:pt x="192" y="36"/>
                    </a:lnTo>
                    <a:lnTo>
                      <a:pt x="197" y="49"/>
                    </a:lnTo>
                    <a:lnTo>
                      <a:pt x="197" y="59"/>
                    </a:lnTo>
                    <a:lnTo>
                      <a:pt x="184" y="68"/>
                    </a:lnTo>
                    <a:lnTo>
                      <a:pt x="9" y="68"/>
                    </a:lnTo>
                    <a:lnTo>
                      <a:pt x="0" y="52"/>
                    </a:lnTo>
                    <a:lnTo>
                      <a:pt x="0" y="36"/>
                    </a:lnTo>
                    <a:lnTo>
                      <a:pt x="71" y="9"/>
                    </a:lnTo>
                    <a:close/>
                  </a:path>
                </a:pathLst>
              </a:custGeom>
              <a:solidFill>
                <a:srgbClr val="1E1916"/>
              </a:solidFill>
              <a:ln w="9525">
                <a:noFill/>
                <a:round/>
                <a:headEnd/>
                <a:tailEnd/>
              </a:ln>
            </p:spPr>
            <p:txBody>
              <a:bodyPr>
                <a:prstTxWarp prst="textNoShape">
                  <a:avLst/>
                </a:prstTxWarp>
              </a:bodyPr>
              <a:lstStyle/>
              <a:p>
                <a:endParaRPr lang="en-US"/>
              </a:p>
            </p:txBody>
          </p:sp>
          <p:sp>
            <p:nvSpPr>
              <p:cNvPr id="55387" name="Freeform 710"/>
              <p:cNvSpPr>
                <a:spLocks noChangeAspect="1"/>
              </p:cNvSpPr>
              <p:nvPr/>
            </p:nvSpPr>
            <p:spPr bwMode="auto">
              <a:xfrm>
                <a:off x="2946" y="3429"/>
                <a:ext cx="98" cy="53"/>
              </a:xfrm>
              <a:custGeom>
                <a:avLst/>
                <a:gdLst>
                  <a:gd name="T0" fmla="*/ 148 w 197"/>
                  <a:gd name="T1" fmla="*/ 28 h 106"/>
                  <a:gd name="T2" fmla="*/ 169 w 197"/>
                  <a:gd name="T3" fmla="*/ 10 h 106"/>
                  <a:gd name="T4" fmla="*/ 174 w 197"/>
                  <a:gd name="T5" fmla="*/ 0 h 106"/>
                  <a:gd name="T6" fmla="*/ 189 w 197"/>
                  <a:gd name="T7" fmla="*/ 8 h 106"/>
                  <a:gd name="T8" fmla="*/ 197 w 197"/>
                  <a:gd name="T9" fmla="*/ 26 h 106"/>
                  <a:gd name="T10" fmla="*/ 181 w 197"/>
                  <a:gd name="T11" fmla="*/ 47 h 106"/>
                  <a:gd name="T12" fmla="*/ 122 w 197"/>
                  <a:gd name="T13" fmla="*/ 80 h 106"/>
                  <a:gd name="T14" fmla="*/ 17 w 197"/>
                  <a:gd name="T15" fmla="*/ 106 h 106"/>
                  <a:gd name="T16" fmla="*/ 0 w 197"/>
                  <a:gd name="T17" fmla="*/ 88 h 106"/>
                  <a:gd name="T18" fmla="*/ 0 w 197"/>
                  <a:gd name="T19" fmla="*/ 80 h 106"/>
                  <a:gd name="T20" fmla="*/ 11 w 197"/>
                  <a:gd name="T21" fmla="*/ 72 h 106"/>
                  <a:gd name="T22" fmla="*/ 27 w 197"/>
                  <a:gd name="T23" fmla="*/ 67 h 106"/>
                  <a:gd name="T24" fmla="*/ 45 w 197"/>
                  <a:gd name="T25" fmla="*/ 60 h 106"/>
                  <a:gd name="T26" fmla="*/ 67 w 197"/>
                  <a:gd name="T27" fmla="*/ 54 h 106"/>
                  <a:gd name="T28" fmla="*/ 91 w 197"/>
                  <a:gd name="T29" fmla="*/ 47 h 106"/>
                  <a:gd name="T30" fmla="*/ 112 w 197"/>
                  <a:gd name="T31" fmla="*/ 41 h 106"/>
                  <a:gd name="T32" fmla="*/ 133 w 197"/>
                  <a:gd name="T33" fmla="*/ 33 h 106"/>
                  <a:gd name="T34" fmla="*/ 148 w 197"/>
                  <a:gd name="T35" fmla="*/ 28 h 10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97"/>
                  <a:gd name="T55" fmla="*/ 0 h 106"/>
                  <a:gd name="T56" fmla="*/ 197 w 197"/>
                  <a:gd name="T57" fmla="*/ 106 h 10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97" h="106">
                    <a:moveTo>
                      <a:pt x="148" y="28"/>
                    </a:moveTo>
                    <a:lnTo>
                      <a:pt x="169" y="10"/>
                    </a:lnTo>
                    <a:lnTo>
                      <a:pt x="174" y="0"/>
                    </a:lnTo>
                    <a:lnTo>
                      <a:pt x="189" y="8"/>
                    </a:lnTo>
                    <a:lnTo>
                      <a:pt x="197" y="26"/>
                    </a:lnTo>
                    <a:lnTo>
                      <a:pt x="181" y="47"/>
                    </a:lnTo>
                    <a:lnTo>
                      <a:pt x="122" y="80"/>
                    </a:lnTo>
                    <a:lnTo>
                      <a:pt x="17" y="106"/>
                    </a:lnTo>
                    <a:lnTo>
                      <a:pt x="0" y="88"/>
                    </a:lnTo>
                    <a:lnTo>
                      <a:pt x="0" y="80"/>
                    </a:lnTo>
                    <a:lnTo>
                      <a:pt x="11" y="72"/>
                    </a:lnTo>
                    <a:lnTo>
                      <a:pt x="27" y="67"/>
                    </a:lnTo>
                    <a:lnTo>
                      <a:pt x="45" y="60"/>
                    </a:lnTo>
                    <a:lnTo>
                      <a:pt x="67" y="54"/>
                    </a:lnTo>
                    <a:lnTo>
                      <a:pt x="91" y="47"/>
                    </a:lnTo>
                    <a:lnTo>
                      <a:pt x="112" y="41"/>
                    </a:lnTo>
                    <a:lnTo>
                      <a:pt x="133" y="33"/>
                    </a:lnTo>
                    <a:lnTo>
                      <a:pt x="148" y="28"/>
                    </a:lnTo>
                    <a:close/>
                  </a:path>
                </a:pathLst>
              </a:custGeom>
              <a:solidFill>
                <a:srgbClr val="1E1916"/>
              </a:solidFill>
              <a:ln w="9525">
                <a:noFill/>
                <a:round/>
                <a:headEnd/>
                <a:tailEnd/>
              </a:ln>
            </p:spPr>
            <p:txBody>
              <a:bodyPr>
                <a:prstTxWarp prst="textNoShape">
                  <a:avLst/>
                </a:prstTxWarp>
              </a:bodyPr>
              <a:lstStyle/>
              <a:p>
                <a:endParaRPr lang="en-US"/>
              </a:p>
            </p:txBody>
          </p:sp>
          <p:sp>
            <p:nvSpPr>
              <p:cNvPr id="55388" name="Freeform 711"/>
              <p:cNvSpPr>
                <a:spLocks noChangeAspect="1"/>
              </p:cNvSpPr>
              <p:nvPr/>
            </p:nvSpPr>
            <p:spPr bwMode="auto">
              <a:xfrm>
                <a:off x="3019" y="3667"/>
                <a:ext cx="65" cy="155"/>
              </a:xfrm>
              <a:custGeom>
                <a:avLst/>
                <a:gdLst>
                  <a:gd name="T0" fmla="*/ 75 w 129"/>
                  <a:gd name="T1" fmla="*/ 155 h 309"/>
                  <a:gd name="T2" fmla="*/ 129 w 129"/>
                  <a:gd name="T3" fmla="*/ 258 h 309"/>
                  <a:gd name="T4" fmla="*/ 103 w 129"/>
                  <a:gd name="T5" fmla="*/ 276 h 309"/>
                  <a:gd name="T6" fmla="*/ 23 w 129"/>
                  <a:gd name="T7" fmla="*/ 309 h 309"/>
                  <a:gd name="T8" fmla="*/ 0 w 129"/>
                  <a:gd name="T9" fmla="*/ 276 h 309"/>
                  <a:gd name="T10" fmla="*/ 41 w 129"/>
                  <a:gd name="T11" fmla="*/ 0 h 309"/>
                  <a:gd name="T12" fmla="*/ 75 w 129"/>
                  <a:gd name="T13" fmla="*/ 155 h 309"/>
                  <a:gd name="T14" fmla="*/ 0 60000 65536"/>
                  <a:gd name="T15" fmla="*/ 0 60000 65536"/>
                  <a:gd name="T16" fmla="*/ 0 60000 65536"/>
                  <a:gd name="T17" fmla="*/ 0 60000 65536"/>
                  <a:gd name="T18" fmla="*/ 0 60000 65536"/>
                  <a:gd name="T19" fmla="*/ 0 60000 65536"/>
                  <a:gd name="T20" fmla="*/ 0 60000 65536"/>
                  <a:gd name="T21" fmla="*/ 0 w 129"/>
                  <a:gd name="T22" fmla="*/ 0 h 309"/>
                  <a:gd name="T23" fmla="*/ 129 w 129"/>
                  <a:gd name="T24" fmla="*/ 309 h 30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9" h="309">
                    <a:moveTo>
                      <a:pt x="75" y="155"/>
                    </a:moveTo>
                    <a:lnTo>
                      <a:pt x="129" y="258"/>
                    </a:lnTo>
                    <a:lnTo>
                      <a:pt x="103" y="276"/>
                    </a:lnTo>
                    <a:lnTo>
                      <a:pt x="23" y="309"/>
                    </a:lnTo>
                    <a:lnTo>
                      <a:pt x="0" y="276"/>
                    </a:lnTo>
                    <a:lnTo>
                      <a:pt x="41" y="0"/>
                    </a:lnTo>
                    <a:lnTo>
                      <a:pt x="75" y="155"/>
                    </a:lnTo>
                    <a:close/>
                  </a:path>
                </a:pathLst>
              </a:custGeom>
              <a:solidFill>
                <a:srgbClr val="8E6B59"/>
              </a:solidFill>
              <a:ln w="9525">
                <a:noFill/>
                <a:round/>
                <a:headEnd/>
                <a:tailEnd/>
              </a:ln>
            </p:spPr>
            <p:txBody>
              <a:bodyPr>
                <a:prstTxWarp prst="textNoShape">
                  <a:avLst/>
                </a:prstTxWarp>
              </a:bodyPr>
              <a:lstStyle/>
              <a:p>
                <a:endParaRPr lang="en-US"/>
              </a:p>
            </p:txBody>
          </p:sp>
          <p:sp>
            <p:nvSpPr>
              <p:cNvPr id="55389" name="Freeform 712"/>
              <p:cNvSpPr>
                <a:spLocks noChangeAspect="1"/>
              </p:cNvSpPr>
              <p:nvPr/>
            </p:nvSpPr>
            <p:spPr bwMode="auto">
              <a:xfrm>
                <a:off x="3057" y="3653"/>
                <a:ext cx="88" cy="143"/>
              </a:xfrm>
              <a:custGeom>
                <a:avLst/>
                <a:gdLst>
                  <a:gd name="T0" fmla="*/ 62 w 176"/>
                  <a:gd name="T1" fmla="*/ 113 h 287"/>
                  <a:gd name="T2" fmla="*/ 131 w 176"/>
                  <a:gd name="T3" fmla="*/ 207 h 287"/>
                  <a:gd name="T4" fmla="*/ 176 w 176"/>
                  <a:gd name="T5" fmla="*/ 284 h 287"/>
                  <a:gd name="T6" fmla="*/ 98 w 176"/>
                  <a:gd name="T7" fmla="*/ 287 h 287"/>
                  <a:gd name="T8" fmla="*/ 87 w 176"/>
                  <a:gd name="T9" fmla="*/ 259 h 287"/>
                  <a:gd name="T10" fmla="*/ 54 w 176"/>
                  <a:gd name="T11" fmla="*/ 220 h 287"/>
                  <a:gd name="T12" fmla="*/ 20 w 176"/>
                  <a:gd name="T13" fmla="*/ 132 h 287"/>
                  <a:gd name="T14" fmla="*/ 0 w 176"/>
                  <a:gd name="T15" fmla="*/ 0 h 287"/>
                  <a:gd name="T16" fmla="*/ 18 w 176"/>
                  <a:gd name="T17" fmla="*/ 36 h 287"/>
                  <a:gd name="T18" fmla="*/ 62 w 176"/>
                  <a:gd name="T19" fmla="*/ 113 h 28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76"/>
                  <a:gd name="T31" fmla="*/ 0 h 287"/>
                  <a:gd name="T32" fmla="*/ 176 w 176"/>
                  <a:gd name="T33" fmla="*/ 287 h 28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76" h="287">
                    <a:moveTo>
                      <a:pt x="62" y="113"/>
                    </a:moveTo>
                    <a:lnTo>
                      <a:pt x="131" y="207"/>
                    </a:lnTo>
                    <a:lnTo>
                      <a:pt x="176" y="284"/>
                    </a:lnTo>
                    <a:lnTo>
                      <a:pt x="98" y="287"/>
                    </a:lnTo>
                    <a:lnTo>
                      <a:pt x="87" y="259"/>
                    </a:lnTo>
                    <a:lnTo>
                      <a:pt x="54" y="220"/>
                    </a:lnTo>
                    <a:lnTo>
                      <a:pt x="20" y="132"/>
                    </a:lnTo>
                    <a:lnTo>
                      <a:pt x="0" y="0"/>
                    </a:lnTo>
                    <a:lnTo>
                      <a:pt x="18" y="36"/>
                    </a:lnTo>
                    <a:lnTo>
                      <a:pt x="62" y="113"/>
                    </a:lnTo>
                    <a:close/>
                  </a:path>
                </a:pathLst>
              </a:custGeom>
              <a:solidFill>
                <a:srgbClr val="774930"/>
              </a:solidFill>
              <a:ln w="9525">
                <a:noFill/>
                <a:round/>
                <a:headEnd/>
                <a:tailEnd/>
              </a:ln>
            </p:spPr>
            <p:txBody>
              <a:bodyPr>
                <a:prstTxWarp prst="textNoShape">
                  <a:avLst/>
                </a:prstTxWarp>
              </a:bodyPr>
              <a:lstStyle/>
              <a:p>
                <a:endParaRPr lang="en-US"/>
              </a:p>
            </p:txBody>
          </p:sp>
          <p:sp>
            <p:nvSpPr>
              <p:cNvPr id="55390" name="Freeform 713"/>
              <p:cNvSpPr>
                <a:spLocks noChangeAspect="1"/>
              </p:cNvSpPr>
              <p:nvPr/>
            </p:nvSpPr>
            <p:spPr bwMode="auto">
              <a:xfrm>
                <a:off x="3054" y="3482"/>
                <a:ext cx="190" cy="310"/>
              </a:xfrm>
              <a:custGeom>
                <a:avLst/>
                <a:gdLst>
                  <a:gd name="T0" fmla="*/ 30 w 379"/>
                  <a:gd name="T1" fmla="*/ 122 h 620"/>
                  <a:gd name="T2" fmla="*/ 52 w 379"/>
                  <a:gd name="T3" fmla="*/ 33 h 620"/>
                  <a:gd name="T4" fmla="*/ 64 w 379"/>
                  <a:gd name="T5" fmla="*/ 26 h 620"/>
                  <a:gd name="T6" fmla="*/ 59 w 379"/>
                  <a:gd name="T7" fmla="*/ 16 h 620"/>
                  <a:gd name="T8" fmla="*/ 92 w 379"/>
                  <a:gd name="T9" fmla="*/ 16 h 620"/>
                  <a:gd name="T10" fmla="*/ 103 w 379"/>
                  <a:gd name="T11" fmla="*/ 0 h 620"/>
                  <a:gd name="T12" fmla="*/ 119 w 379"/>
                  <a:gd name="T13" fmla="*/ 95 h 620"/>
                  <a:gd name="T14" fmla="*/ 188 w 379"/>
                  <a:gd name="T15" fmla="*/ 224 h 620"/>
                  <a:gd name="T16" fmla="*/ 217 w 379"/>
                  <a:gd name="T17" fmla="*/ 276 h 620"/>
                  <a:gd name="T18" fmla="*/ 354 w 379"/>
                  <a:gd name="T19" fmla="*/ 416 h 620"/>
                  <a:gd name="T20" fmla="*/ 369 w 379"/>
                  <a:gd name="T21" fmla="*/ 459 h 620"/>
                  <a:gd name="T22" fmla="*/ 379 w 379"/>
                  <a:gd name="T23" fmla="*/ 496 h 620"/>
                  <a:gd name="T24" fmla="*/ 379 w 379"/>
                  <a:gd name="T25" fmla="*/ 535 h 620"/>
                  <a:gd name="T26" fmla="*/ 379 w 379"/>
                  <a:gd name="T27" fmla="*/ 584 h 620"/>
                  <a:gd name="T28" fmla="*/ 327 w 379"/>
                  <a:gd name="T29" fmla="*/ 595 h 620"/>
                  <a:gd name="T30" fmla="*/ 320 w 379"/>
                  <a:gd name="T31" fmla="*/ 595 h 620"/>
                  <a:gd name="T32" fmla="*/ 317 w 379"/>
                  <a:gd name="T33" fmla="*/ 600 h 620"/>
                  <a:gd name="T34" fmla="*/ 327 w 379"/>
                  <a:gd name="T35" fmla="*/ 617 h 620"/>
                  <a:gd name="T36" fmla="*/ 225 w 379"/>
                  <a:gd name="T37" fmla="*/ 620 h 620"/>
                  <a:gd name="T38" fmla="*/ 225 w 379"/>
                  <a:gd name="T39" fmla="*/ 610 h 620"/>
                  <a:gd name="T40" fmla="*/ 198 w 379"/>
                  <a:gd name="T41" fmla="*/ 576 h 620"/>
                  <a:gd name="T42" fmla="*/ 170 w 379"/>
                  <a:gd name="T43" fmla="*/ 543 h 620"/>
                  <a:gd name="T44" fmla="*/ 144 w 379"/>
                  <a:gd name="T45" fmla="*/ 506 h 620"/>
                  <a:gd name="T46" fmla="*/ 119 w 379"/>
                  <a:gd name="T47" fmla="*/ 468 h 620"/>
                  <a:gd name="T48" fmla="*/ 92 w 379"/>
                  <a:gd name="T49" fmla="*/ 429 h 620"/>
                  <a:gd name="T50" fmla="*/ 72 w 379"/>
                  <a:gd name="T51" fmla="*/ 390 h 620"/>
                  <a:gd name="T52" fmla="*/ 52 w 379"/>
                  <a:gd name="T53" fmla="*/ 352 h 620"/>
                  <a:gd name="T54" fmla="*/ 33 w 379"/>
                  <a:gd name="T55" fmla="*/ 313 h 620"/>
                  <a:gd name="T56" fmla="*/ 15 w 379"/>
                  <a:gd name="T57" fmla="*/ 279 h 620"/>
                  <a:gd name="T58" fmla="*/ 0 w 379"/>
                  <a:gd name="T59" fmla="*/ 243 h 620"/>
                  <a:gd name="T60" fmla="*/ 5 w 379"/>
                  <a:gd name="T61" fmla="*/ 199 h 620"/>
                  <a:gd name="T62" fmla="*/ 30 w 379"/>
                  <a:gd name="T63" fmla="*/ 122 h 62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79"/>
                  <a:gd name="T97" fmla="*/ 0 h 620"/>
                  <a:gd name="T98" fmla="*/ 379 w 379"/>
                  <a:gd name="T99" fmla="*/ 620 h 62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79" h="620">
                    <a:moveTo>
                      <a:pt x="30" y="122"/>
                    </a:moveTo>
                    <a:lnTo>
                      <a:pt x="52" y="33"/>
                    </a:lnTo>
                    <a:lnTo>
                      <a:pt x="64" y="26"/>
                    </a:lnTo>
                    <a:lnTo>
                      <a:pt x="59" y="16"/>
                    </a:lnTo>
                    <a:lnTo>
                      <a:pt x="92" y="16"/>
                    </a:lnTo>
                    <a:lnTo>
                      <a:pt x="103" y="0"/>
                    </a:lnTo>
                    <a:lnTo>
                      <a:pt x="119" y="95"/>
                    </a:lnTo>
                    <a:lnTo>
                      <a:pt x="188" y="224"/>
                    </a:lnTo>
                    <a:lnTo>
                      <a:pt x="217" y="276"/>
                    </a:lnTo>
                    <a:lnTo>
                      <a:pt x="354" y="416"/>
                    </a:lnTo>
                    <a:lnTo>
                      <a:pt x="369" y="459"/>
                    </a:lnTo>
                    <a:lnTo>
                      <a:pt x="379" y="496"/>
                    </a:lnTo>
                    <a:lnTo>
                      <a:pt x="379" y="535"/>
                    </a:lnTo>
                    <a:lnTo>
                      <a:pt x="379" y="584"/>
                    </a:lnTo>
                    <a:lnTo>
                      <a:pt x="327" y="595"/>
                    </a:lnTo>
                    <a:lnTo>
                      <a:pt x="320" y="595"/>
                    </a:lnTo>
                    <a:lnTo>
                      <a:pt x="317" y="600"/>
                    </a:lnTo>
                    <a:lnTo>
                      <a:pt x="327" y="617"/>
                    </a:lnTo>
                    <a:lnTo>
                      <a:pt x="225" y="620"/>
                    </a:lnTo>
                    <a:lnTo>
                      <a:pt x="225" y="610"/>
                    </a:lnTo>
                    <a:lnTo>
                      <a:pt x="198" y="576"/>
                    </a:lnTo>
                    <a:lnTo>
                      <a:pt x="170" y="543"/>
                    </a:lnTo>
                    <a:lnTo>
                      <a:pt x="144" y="506"/>
                    </a:lnTo>
                    <a:lnTo>
                      <a:pt x="119" y="468"/>
                    </a:lnTo>
                    <a:lnTo>
                      <a:pt x="92" y="429"/>
                    </a:lnTo>
                    <a:lnTo>
                      <a:pt x="72" y="390"/>
                    </a:lnTo>
                    <a:lnTo>
                      <a:pt x="52" y="352"/>
                    </a:lnTo>
                    <a:lnTo>
                      <a:pt x="33" y="313"/>
                    </a:lnTo>
                    <a:lnTo>
                      <a:pt x="15" y="279"/>
                    </a:lnTo>
                    <a:lnTo>
                      <a:pt x="0" y="243"/>
                    </a:lnTo>
                    <a:lnTo>
                      <a:pt x="5" y="199"/>
                    </a:lnTo>
                    <a:lnTo>
                      <a:pt x="30" y="122"/>
                    </a:lnTo>
                    <a:close/>
                  </a:path>
                </a:pathLst>
              </a:custGeom>
              <a:solidFill>
                <a:srgbClr val="AA8472"/>
              </a:solidFill>
              <a:ln w="9525">
                <a:noFill/>
                <a:round/>
                <a:headEnd/>
                <a:tailEnd/>
              </a:ln>
            </p:spPr>
            <p:txBody>
              <a:bodyPr>
                <a:prstTxWarp prst="textNoShape">
                  <a:avLst/>
                </a:prstTxWarp>
              </a:bodyPr>
              <a:lstStyle/>
              <a:p>
                <a:endParaRPr lang="en-US"/>
              </a:p>
            </p:txBody>
          </p:sp>
        </p:grpSp>
        <p:grpSp>
          <p:nvGrpSpPr>
            <p:cNvPr id="55307" name="Group 714"/>
            <p:cNvGrpSpPr>
              <a:grpSpLocks noChangeAspect="1"/>
            </p:cNvGrpSpPr>
            <p:nvPr/>
          </p:nvGrpSpPr>
          <p:grpSpPr bwMode="auto">
            <a:xfrm>
              <a:off x="2136" y="3308"/>
              <a:ext cx="2135" cy="903"/>
              <a:chOff x="1129" y="2476"/>
              <a:chExt cx="3501" cy="1480"/>
            </a:xfrm>
          </p:grpSpPr>
          <p:sp>
            <p:nvSpPr>
              <p:cNvPr id="55325" name="Freeform 715" descr="Medium wood"/>
              <p:cNvSpPr>
                <a:spLocks noChangeAspect="1"/>
              </p:cNvSpPr>
              <p:nvPr/>
            </p:nvSpPr>
            <p:spPr bwMode="auto">
              <a:xfrm>
                <a:off x="1129" y="2476"/>
                <a:ext cx="3501" cy="1480"/>
              </a:xfrm>
              <a:custGeom>
                <a:avLst/>
                <a:gdLst>
                  <a:gd name="T0" fmla="*/ 17495 w 17505"/>
                  <a:gd name="T1" fmla="*/ 773 h 7400"/>
                  <a:gd name="T2" fmla="*/ 17377 w 17505"/>
                  <a:gd name="T3" fmla="*/ 1055 h 7400"/>
                  <a:gd name="T4" fmla="*/ 17089 w 17505"/>
                  <a:gd name="T5" fmla="*/ 1333 h 7400"/>
                  <a:gd name="T6" fmla="*/ 17058 w 17505"/>
                  <a:gd name="T7" fmla="*/ 1889 h 7400"/>
                  <a:gd name="T8" fmla="*/ 16972 w 17505"/>
                  <a:gd name="T9" fmla="*/ 2305 h 7400"/>
                  <a:gd name="T10" fmla="*/ 16653 w 17505"/>
                  <a:gd name="T11" fmla="*/ 2549 h 7400"/>
                  <a:gd name="T12" fmla="*/ 16566 w 17505"/>
                  <a:gd name="T13" fmla="*/ 3098 h 7400"/>
                  <a:gd name="T14" fmla="*/ 16489 w 17505"/>
                  <a:gd name="T15" fmla="*/ 4099 h 7400"/>
                  <a:gd name="T16" fmla="*/ 16396 w 17505"/>
                  <a:gd name="T17" fmla="*/ 4394 h 7400"/>
                  <a:gd name="T18" fmla="*/ 16190 w 17505"/>
                  <a:gd name="T19" fmla="*/ 4703 h 7400"/>
                  <a:gd name="T20" fmla="*/ 15648 w 17505"/>
                  <a:gd name="T21" fmla="*/ 4855 h 7400"/>
                  <a:gd name="T22" fmla="*/ 15300 w 17505"/>
                  <a:gd name="T23" fmla="*/ 4848 h 7400"/>
                  <a:gd name="T24" fmla="*/ 15159 w 17505"/>
                  <a:gd name="T25" fmla="*/ 4710 h 7400"/>
                  <a:gd name="T26" fmla="*/ 15191 w 17505"/>
                  <a:gd name="T27" fmla="*/ 4129 h 7400"/>
                  <a:gd name="T28" fmla="*/ 15086 w 17505"/>
                  <a:gd name="T29" fmla="*/ 3816 h 7400"/>
                  <a:gd name="T30" fmla="*/ 14976 w 17505"/>
                  <a:gd name="T31" fmla="*/ 3920 h 7400"/>
                  <a:gd name="T32" fmla="*/ 14850 w 17505"/>
                  <a:gd name="T33" fmla="*/ 4013 h 7400"/>
                  <a:gd name="T34" fmla="*/ 14686 w 17505"/>
                  <a:gd name="T35" fmla="*/ 4035 h 7400"/>
                  <a:gd name="T36" fmla="*/ 14124 w 17505"/>
                  <a:gd name="T37" fmla="*/ 4017 h 7400"/>
                  <a:gd name="T38" fmla="*/ 14017 w 17505"/>
                  <a:gd name="T39" fmla="*/ 4347 h 7400"/>
                  <a:gd name="T40" fmla="*/ 13951 w 17505"/>
                  <a:gd name="T41" fmla="*/ 6554 h 7400"/>
                  <a:gd name="T42" fmla="*/ 13926 w 17505"/>
                  <a:gd name="T43" fmla="*/ 6765 h 7400"/>
                  <a:gd name="T44" fmla="*/ 13773 w 17505"/>
                  <a:gd name="T45" fmla="*/ 6897 h 7400"/>
                  <a:gd name="T46" fmla="*/ 13437 w 17505"/>
                  <a:gd name="T47" fmla="*/ 7400 h 7400"/>
                  <a:gd name="T48" fmla="*/ 13256 w 17505"/>
                  <a:gd name="T49" fmla="*/ 7357 h 7400"/>
                  <a:gd name="T50" fmla="*/ 12877 w 17505"/>
                  <a:gd name="T51" fmla="*/ 7344 h 7400"/>
                  <a:gd name="T52" fmla="*/ 12502 w 17505"/>
                  <a:gd name="T53" fmla="*/ 7330 h 7400"/>
                  <a:gd name="T54" fmla="*/ 12459 w 17505"/>
                  <a:gd name="T55" fmla="*/ 6064 h 7400"/>
                  <a:gd name="T56" fmla="*/ 12459 w 17505"/>
                  <a:gd name="T57" fmla="*/ 4202 h 7400"/>
                  <a:gd name="T58" fmla="*/ 9391 w 17505"/>
                  <a:gd name="T59" fmla="*/ 3942 h 7400"/>
                  <a:gd name="T60" fmla="*/ 5824 w 17505"/>
                  <a:gd name="T61" fmla="*/ 3946 h 7400"/>
                  <a:gd name="T62" fmla="*/ 5824 w 17505"/>
                  <a:gd name="T63" fmla="*/ 4238 h 7400"/>
                  <a:gd name="T64" fmla="*/ 5754 w 17505"/>
                  <a:gd name="T65" fmla="*/ 4312 h 7400"/>
                  <a:gd name="T66" fmla="*/ 5616 w 17505"/>
                  <a:gd name="T67" fmla="*/ 4407 h 7400"/>
                  <a:gd name="T68" fmla="*/ 5482 w 17505"/>
                  <a:gd name="T69" fmla="*/ 4485 h 7400"/>
                  <a:gd name="T70" fmla="*/ 5304 w 17505"/>
                  <a:gd name="T71" fmla="*/ 4448 h 7400"/>
                  <a:gd name="T72" fmla="*/ 4997 w 17505"/>
                  <a:gd name="T73" fmla="*/ 4460 h 7400"/>
                  <a:gd name="T74" fmla="*/ 4719 w 17505"/>
                  <a:gd name="T75" fmla="*/ 4453 h 7400"/>
                  <a:gd name="T76" fmla="*/ 4656 w 17505"/>
                  <a:gd name="T77" fmla="*/ 3957 h 7400"/>
                  <a:gd name="T78" fmla="*/ 4385 w 17505"/>
                  <a:gd name="T79" fmla="*/ 3876 h 7400"/>
                  <a:gd name="T80" fmla="*/ 3413 w 17505"/>
                  <a:gd name="T81" fmla="*/ 3883 h 7400"/>
                  <a:gd name="T82" fmla="*/ 3366 w 17505"/>
                  <a:gd name="T83" fmla="*/ 4801 h 7400"/>
                  <a:gd name="T84" fmla="*/ 3345 w 17505"/>
                  <a:gd name="T85" fmla="*/ 5726 h 7400"/>
                  <a:gd name="T86" fmla="*/ 3303 w 17505"/>
                  <a:gd name="T87" fmla="*/ 6254 h 7400"/>
                  <a:gd name="T88" fmla="*/ 3128 w 17505"/>
                  <a:gd name="T89" fmla="*/ 6425 h 7400"/>
                  <a:gd name="T90" fmla="*/ 3063 w 17505"/>
                  <a:gd name="T91" fmla="*/ 6517 h 7400"/>
                  <a:gd name="T92" fmla="*/ 2896 w 17505"/>
                  <a:gd name="T93" fmla="*/ 6664 h 7400"/>
                  <a:gd name="T94" fmla="*/ 2712 w 17505"/>
                  <a:gd name="T95" fmla="*/ 6765 h 7400"/>
                  <a:gd name="T96" fmla="*/ 1952 w 17505"/>
                  <a:gd name="T97" fmla="*/ 6756 h 7400"/>
                  <a:gd name="T98" fmla="*/ 1783 w 17505"/>
                  <a:gd name="T99" fmla="*/ 6771 h 7400"/>
                  <a:gd name="T100" fmla="*/ 1769 w 17505"/>
                  <a:gd name="T101" fmla="*/ 6226 h 7400"/>
                  <a:gd name="T102" fmla="*/ 1596 w 17505"/>
                  <a:gd name="T103" fmla="*/ 3838 h 7400"/>
                  <a:gd name="T104" fmla="*/ 933 w 17505"/>
                  <a:gd name="T105" fmla="*/ 3834 h 7400"/>
                  <a:gd name="T106" fmla="*/ 520 w 17505"/>
                  <a:gd name="T107" fmla="*/ 3775 h 7400"/>
                  <a:gd name="T108" fmla="*/ 512 w 17505"/>
                  <a:gd name="T109" fmla="*/ 3359 h 7400"/>
                  <a:gd name="T110" fmla="*/ 555 w 17505"/>
                  <a:gd name="T111" fmla="*/ 2740 h 7400"/>
                  <a:gd name="T112" fmla="*/ 345 w 17505"/>
                  <a:gd name="T113" fmla="*/ 2534 h 7400"/>
                  <a:gd name="T114" fmla="*/ 28 w 17505"/>
                  <a:gd name="T115" fmla="*/ 2494 h 7400"/>
                  <a:gd name="T116" fmla="*/ 15 w 17505"/>
                  <a:gd name="T117" fmla="*/ 2191 h 7400"/>
                  <a:gd name="T118" fmla="*/ 0 w 17505"/>
                  <a:gd name="T119" fmla="*/ 1615 h 7400"/>
                  <a:gd name="T120" fmla="*/ 1199 w 17505"/>
                  <a:gd name="T121" fmla="*/ 865 h 7400"/>
                  <a:gd name="T122" fmla="*/ 2741 w 17505"/>
                  <a:gd name="T123" fmla="*/ 0 h 7400"/>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7505"/>
                  <a:gd name="T187" fmla="*/ 0 h 7400"/>
                  <a:gd name="T188" fmla="*/ 17505 w 17505"/>
                  <a:gd name="T189" fmla="*/ 7400 h 7400"/>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7505" h="7400">
                    <a:moveTo>
                      <a:pt x="17358" y="178"/>
                    </a:moveTo>
                    <a:lnTo>
                      <a:pt x="17505" y="180"/>
                    </a:lnTo>
                    <a:lnTo>
                      <a:pt x="17502" y="259"/>
                    </a:lnTo>
                    <a:lnTo>
                      <a:pt x="17500" y="330"/>
                    </a:lnTo>
                    <a:lnTo>
                      <a:pt x="17497" y="399"/>
                    </a:lnTo>
                    <a:lnTo>
                      <a:pt x="17496" y="471"/>
                    </a:lnTo>
                    <a:lnTo>
                      <a:pt x="17496" y="554"/>
                    </a:lnTo>
                    <a:lnTo>
                      <a:pt x="17495" y="653"/>
                    </a:lnTo>
                    <a:lnTo>
                      <a:pt x="17495" y="773"/>
                    </a:lnTo>
                    <a:lnTo>
                      <a:pt x="17495" y="922"/>
                    </a:lnTo>
                    <a:lnTo>
                      <a:pt x="17481" y="935"/>
                    </a:lnTo>
                    <a:lnTo>
                      <a:pt x="17470" y="946"/>
                    </a:lnTo>
                    <a:lnTo>
                      <a:pt x="17461" y="957"/>
                    </a:lnTo>
                    <a:lnTo>
                      <a:pt x="17454" y="968"/>
                    </a:lnTo>
                    <a:lnTo>
                      <a:pt x="17442" y="993"/>
                    </a:lnTo>
                    <a:lnTo>
                      <a:pt x="17425" y="1029"/>
                    </a:lnTo>
                    <a:lnTo>
                      <a:pt x="17401" y="1042"/>
                    </a:lnTo>
                    <a:lnTo>
                      <a:pt x="17377" y="1055"/>
                    </a:lnTo>
                    <a:lnTo>
                      <a:pt x="17355" y="1069"/>
                    </a:lnTo>
                    <a:lnTo>
                      <a:pt x="17333" y="1082"/>
                    </a:lnTo>
                    <a:lnTo>
                      <a:pt x="17292" y="1111"/>
                    </a:lnTo>
                    <a:lnTo>
                      <a:pt x="17251" y="1140"/>
                    </a:lnTo>
                    <a:lnTo>
                      <a:pt x="17213" y="1171"/>
                    </a:lnTo>
                    <a:lnTo>
                      <a:pt x="17175" y="1203"/>
                    </a:lnTo>
                    <a:lnTo>
                      <a:pt x="17136" y="1236"/>
                    </a:lnTo>
                    <a:lnTo>
                      <a:pt x="17096" y="1271"/>
                    </a:lnTo>
                    <a:lnTo>
                      <a:pt x="17089" y="1333"/>
                    </a:lnTo>
                    <a:lnTo>
                      <a:pt x="17083" y="1394"/>
                    </a:lnTo>
                    <a:lnTo>
                      <a:pt x="17077" y="1456"/>
                    </a:lnTo>
                    <a:lnTo>
                      <a:pt x="17073" y="1518"/>
                    </a:lnTo>
                    <a:lnTo>
                      <a:pt x="17068" y="1580"/>
                    </a:lnTo>
                    <a:lnTo>
                      <a:pt x="17065" y="1641"/>
                    </a:lnTo>
                    <a:lnTo>
                      <a:pt x="17063" y="1703"/>
                    </a:lnTo>
                    <a:lnTo>
                      <a:pt x="17061" y="1765"/>
                    </a:lnTo>
                    <a:lnTo>
                      <a:pt x="17060" y="1827"/>
                    </a:lnTo>
                    <a:lnTo>
                      <a:pt x="17058" y="1889"/>
                    </a:lnTo>
                    <a:lnTo>
                      <a:pt x="17058" y="1953"/>
                    </a:lnTo>
                    <a:lnTo>
                      <a:pt x="17056" y="2015"/>
                    </a:lnTo>
                    <a:lnTo>
                      <a:pt x="17056" y="2079"/>
                    </a:lnTo>
                    <a:lnTo>
                      <a:pt x="17055" y="2143"/>
                    </a:lnTo>
                    <a:lnTo>
                      <a:pt x="17055" y="2208"/>
                    </a:lnTo>
                    <a:lnTo>
                      <a:pt x="17055" y="2272"/>
                    </a:lnTo>
                    <a:lnTo>
                      <a:pt x="17027" y="2281"/>
                    </a:lnTo>
                    <a:lnTo>
                      <a:pt x="16998" y="2292"/>
                    </a:lnTo>
                    <a:lnTo>
                      <a:pt x="16972" y="2305"/>
                    </a:lnTo>
                    <a:lnTo>
                      <a:pt x="16945" y="2319"/>
                    </a:lnTo>
                    <a:lnTo>
                      <a:pt x="16920" y="2334"/>
                    </a:lnTo>
                    <a:lnTo>
                      <a:pt x="16893" y="2352"/>
                    </a:lnTo>
                    <a:lnTo>
                      <a:pt x="16868" y="2369"/>
                    </a:lnTo>
                    <a:lnTo>
                      <a:pt x="16844" y="2389"/>
                    </a:lnTo>
                    <a:lnTo>
                      <a:pt x="16795" y="2428"/>
                    </a:lnTo>
                    <a:lnTo>
                      <a:pt x="16747" y="2469"/>
                    </a:lnTo>
                    <a:lnTo>
                      <a:pt x="16700" y="2509"/>
                    </a:lnTo>
                    <a:lnTo>
                      <a:pt x="16653" y="2549"/>
                    </a:lnTo>
                    <a:lnTo>
                      <a:pt x="16641" y="2603"/>
                    </a:lnTo>
                    <a:lnTo>
                      <a:pt x="16630" y="2658"/>
                    </a:lnTo>
                    <a:lnTo>
                      <a:pt x="16620" y="2713"/>
                    </a:lnTo>
                    <a:lnTo>
                      <a:pt x="16610" y="2767"/>
                    </a:lnTo>
                    <a:lnTo>
                      <a:pt x="16601" y="2822"/>
                    </a:lnTo>
                    <a:lnTo>
                      <a:pt x="16593" y="2877"/>
                    </a:lnTo>
                    <a:lnTo>
                      <a:pt x="16586" y="2932"/>
                    </a:lnTo>
                    <a:lnTo>
                      <a:pt x="16578" y="2987"/>
                    </a:lnTo>
                    <a:lnTo>
                      <a:pt x="16566" y="3098"/>
                    </a:lnTo>
                    <a:lnTo>
                      <a:pt x="16556" y="3208"/>
                    </a:lnTo>
                    <a:lnTo>
                      <a:pt x="16547" y="3318"/>
                    </a:lnTo>
                    <a:lnTo>
                      <a:pt x="16539" y="3429"/>
                    </a:lnTo>
                    <a:lnTo>
                      <a:pt x="16531" y="3540"/>
                    </a:lnTo>
                    <a:lnTo>
                      <a:pt x="16525" y="3652"/>
                    </a:lnTo>
                    <a:lnTo>
                      <a:pt x="16517" y="3763"/>
                    </a:lnTo>
                    <a:lnTo>
                      <a:pt x="16508" y="3875"/>
                    </a:lnTo>
                    <a:lnTo>
                      <a:pt x="16500" y="3986"/>
                    </a:lnTo>
                    <a:lnTo>
                      <a:pt x="16489" y="4099"/>
                    </a:lnTo>
                    <a:lnTo>
                      <a:pt x="16477" y="4212"/>
                    </a:lnTo>
                    <a:lnTo>
                      <a:pt x="16461" y="4324"/>
                    </a:lnTo>
                    <a:lnTo>
                      <a:pt x="16451" y="4341"/>
                    </a:lnTo>
                    <a:lnTo>
                      <a:pt x="16443" y="4353"/>
                    </a:lnTo>
                    <a:lnTo>
                      <a:pt x="16435" y="4363"/>
                    </a:lnTo>
                    <a:lnTo>
                      <a:pt x="16427" y="4370"/>
                    </a:lnTo>
                    <a:lnTo>
                      <a:pt x="16420" y="4378"/>
                    </a:lnTo>
                    <a:lnTo>
                      <a:pt x="16409" y="4386"/>
                    </a:lnTo>
                    <a:lnTo>
                      <a:pt x="16396" y="4394"/>
                    </a:lnTo>
                    <a:lnTo>
                      <a:pt x="16379" y="4404"/>
                    </a:lnTo>
                    <a:lnTo>
                      <a:pt x="16368" y="4428"/>
                    </a:lnTo>
                    <a:lnTo>
                      <a:pt x="16355" y="4452"/>
                    </a:lnTo>
                    <a:lnTo>
                      <a:pt x="16342" y="4476"/>
                    </a:lnTo>
                    <a:lnTo>
                      <a:pt x="16327" y="4501"/>
                    </a:lnTo>
                    <a:lnTo>
                      <a:pt x="16296" y="4552"/>
                    </a:lnTo>
                    <a:lnTo>
                      <a:pt x="16262" y="4603"/>
                    </a:lnTo>
                    <a:lnTo>
                      <a:pt x="16227" y="4653"/>
                    </a:lnTo>
                    <a:lnTo>
                      <a:pt x="16190" y="4703"/>
                    </a:lnTo>
                    <a:lnTo>
                      <a:pt x="16154" y="4750"/>
                    </a:lnTo>
                    <a:lnTo>
                      <a:pt x="16118" y="4793"/>
                    </a:lnTo>
                    <a:lnTo>
                      <a:pt x="16068" y="4803"/>
                    </a:lnTo>
                    <a:lnTo>
                      <a:pt x="16011" y="4813"/>
                    </a:lnTo>
                    <a:lnTo>
                      <a:pt x="15946" y="4823"/>
                    </a:lnTo>
                    <a:lnTo>
                      <a:pt x="15876" y="4833"/>
                    </a:lnTo>
                    <a:lnTo>
                      <a:pt x="15802" y="4841"/>
                    </a:lnTo>
                    <a:lnTo>
                      <a:pt x="15725" y="4849"/>
                    </a:lnTo>
                    <a:lnTo>
                      <a:pt x="15648" y="4855"/>
                    </a:lnTo>
                    <a:lnTo>
                      <a:pt x="15572" y="4859"/>
                    </a:lnTo>
                    <a:lnTo>
                      <a:pt x="15535" y="4860"/>
                    </a:lnTo>
                    <a:lnTo>
                      <a:pt x="15497" y="4861"/>
                    </a:lnTo>
                    <a:lnTo>
                      <a:pt x="15461" y="4861"/>
                    </a:lnTo>
                    <a:lnTo>
                      <a:pt x="15426" y="4860"/>
                    </a:lnTo>
                    <a:lnTo>
                      <a:pt x="15392" y="4858"/>
                    </a:lnTo>
                    <a:lnTo>
                      <a:pt x="15360" y="4856"/>
                    </a:lnTo>
                    <a:lnTo>
                      <a:pt x="15329" y="4852"/>
                    </a:lnTo>
                    <a:lnTo>
                      <a:pt x="15300" y="4848"/>
                    </a:lnTo>
                    <a:lnTo>
                      <a:pt x="15273" y="4843"/>
                    </a:lnTo>
                    <a:lnTo>
                      <a:pt x="15249" y="4836"/>
                    </a:lnTo>
                    <a:lnTo>
                      <a:pt x="15226" y="4828"/>
                    </a:lnTo>
                    <a:lnTo>
                      <a:pt x="15206" y="4820"/>
                    </a:lnTo>
                    <a:lnTo>
                      <a:pt x="15190" y="4810"/>
                    </a:lnTo>
                    <a:lnTo>
                      <a:pt x="15176" y="4799"/>
                    </a:lnTo>
                    <a:lnTo>
                      <a:pt x="15165" y="4786"/>
                    </a:lnTo>
                    <a:lnTo>
                      <a:pt x="15156" y="4772"/>
                    </a:lnTo>
                    <a:lnTo>
                      <a:pt x="15159" y="4710"/>
                    </a:lnTo>
                    <a:lnTo>
                      <a:pt x="15163" y="4647"/>
                    </a:lnTo>
                    <a:lnTo>
                      <a:pt x="15167" y="4583"/>
                    </a:lnTo>
                    <a:lnTo>
                      <a:pt x="15171" y="4519"/>
                    </a:lnTo>
                    <a:lnTo>
                      <a:pt x="15175" y="4454"/>
                    </a:lnTo>
                    <a:lnTo>
                      <a:pt x="15179" y="4389"/>
                    </a:lnTo>
                    <a:lnTo>
                      <a:pt x="15183" y="4324"/>
                    </a:lnTo>
                    <a:lnTo>
                      <a:pt x="15186" y="4259"/>
                    </a:lnTo>
                    <a:lnTo>
                      <a:pt x="15189" y="4193"/>
                    </a:lnTo>
                    <a:lnTo>
                      <a:pt x="15191" y="4129"/>
                    </a:lnTo>
                    <a:lnTo>
                      <a:pt x="15191" y="4065"/>
                    </a:lnTo>
                    <a:lnTo>
                      <a:pt x="15191" y="4002"/>
                    </a:lnTo>
                    <a:lnTo>
                      <a:pt x="15190" y="3938"/>
                    </a:lnTo>
                    <a:lnTo>
                      <a:pt x="15187" y="3877"/>
                    </a:lnTo>
                    <a:lnTo>
                      <a:pt x="15182" y="3817"/>
                    </a:lnTo>
                    <a:lnTo>
                      <a:pt x="15176" y="3758"/>
                    </a:lnTo>
                    <a:lnTo>
                      <a:pt x="15148" y="3777"/>
                    </a:lnTo>
                    <a:lnTo>
                      <a:pt x="15118" y="3795"/>
                    </a:lnTo>
                    <a:lnTo>
                      <a:pt x="15086" y="3816"/>
                    </a:lnTo>
                    <a:lnTo>
                      <a:pt x="15054" y="3837"/>
                    </a:lnTo>
                    <a:lnTo>
                      <a:pt x="15039" y="3849"/>
                    </a:lnTo>
                    <a:lnTo>
                      <a:pt x="15025" y="3860"/>
                    </a:lnTo>
                    <a:lnTo>
                      <a:pt x="15012" y="3872"/>
                    </a:lnTo>
                    <a:lnTo>
                      <a:pt x="15000" y="3883"/>
                    </a:lnTo>
                    <a:lnTo>
                      <a:pt x="14990" y="3895"/>
                    </a:lnTo>
                    <a:lnTo>
                      <a:pt x="14982" y="3908"/>
                    </a:lnTo>
                    <a:lnTo>
                      <a:pt x="14979" y="3913"/>
                    </a:lnTo>
                    <a:lnTo>
                      <a:pt x="14976" y="3920"/>
                    </a:lnTo>
                    <a:lnTo>
                      <a:pt x="14973" y="3926"/>
                    </a:lnTo>
                    <a:lnTo>
                      <a:pt x="14972" y="3933"/>
                    </a:lnTo>
                    <a:lnTo>
                      <a:pt x="14958" y="3939"/>
                    </a:lnTo>
                    <a:lnTo>
                      <a:pt x="14944" y="3947"/>
                    </a:lnTo>
                    <a:lnTo>
                      <a:pt x="14931" y="3956"/>
                    </a:lnTo>
                    <a:lnTo>
                      <a:pt x="14919" y="3964"/>
                    </a:lnTo>
                    <a:lnTo>
                      <a:pt x="14895" y="3980"/>
                    </a:lnTo>
                    <a:lnTo>
                      <a:pt x="14873" y="3996"/>
                    </a:lnTo>
                    <a:lnTo>
                      <a:pt x="14850" y="4013"/>
                    </a:lnTo>
                    <a:lnTo>
                      <a:pt x="14827" y="4029"/>
                    </a:lnTo>
                    <a:lnTo>
                      <a:pt x="14814" y="4036"/>
                    </a:lnTo>
                    <a:lnTo>
                      <a:pt x="14802" y="4043"/>
                    </a:lnTo>
                    <a:lnTo>
                      <a:pt x="14788" y="4050"/>
                    </a:lnTo>
                    <a:lnTo>
                      <a:pt x="14774" y="4055"/>
                    </a:lnTo>
                    <a:lnTo>
                      <a:pt x="14752" y="4050"/>
                    </a:lnTo>
                    <a:lnTo>
                      <a:pt x="14730" y="4043"/>
                    </a:lnTo>
                    <a:lnTo>
                      <a:pt x="14707" y="4039"/>
                    </a:lnTo>
                    <a:lnTo>
                      <a:pt x="14686" y="4035"/>
                    </a:lnTo>
                    <a:lnTo>
                      <a:pt x="14640" y="4026"/>
                    </a:lnTo>
                    <a:lnTo>
                      <a:pt x="14593" y="4020"/>
                    </a:lnTo>
                    <a:lnTo>
                      <a:pt x="14546" y="4016"/>
                    </a:lnTo>
                    <a:lnTo>
                      <a:pt x="14499" y="4014"/>
                    </a:lnTo>
                    <a:lnTo>
                      <a:pt x="14450" y="4012"/>
                    </a:lnTo>
                    <a:lnTo>
                      <a:pt x="14403" y="4011"/>
                    </a:lnTo>
                    <a:lnTo>
                      <a:pt x="14308" y="4012"/>
                    </a:lnTo>
                    <a:lnTo>
                      <a:pt x="14214" y="4014"/>
                    </a:lnTo>
                    <a:lnTo>
                      <a:pt x="14124" y="4017"/>
                    </a:lnTo>
                    <a:lnTo>
                      <a:pt x="14038" y="4017"/>
                    </a:lnTo>
                    <a:lnTo>
                      <a:pt x="14036" y="4023"/>
                    </a:lnTo>
                    <a:lnTo>
                      <a:pt x="14034" y="4031"/>
                    </a:lnTo>
                    <a:lnTo>
                      <a:pt x="14031" y="4047"/>
                    </a:lnTo>
                    <a:lnTo>
                      <a:pt x="14029" y="4072"/>
                    </a:lnTo>
                    <a:lnTo>
                      <a:pt x="14027" y="4111"/>
                    </a:lnTo>
                    <a:lnTo>
                      <a:pt x="14025" y="4167"/>
                    </a:lnTo>
                    <a:lnTo>
                      <a:pt x="14022" y="4245"/>
                    </a:lnTo>
                    <a:lnTo>
                      <a:pt x="14017" y="4347"/>
                    </a:lnTo>
                    <a:lnTo>
                      <a:pt x="14013" y="4477"/>
                    </a:lnTo>
                    <a:lnTo>
                      <a:pt x="14007" y="4639"/>
                    </a:lnTo>
                    <a:lnTo>
                      <a:pt x="14000" y="4836"/>
                    </a:lnTo>
                    <a:lnTo>
                      <a:pt x="13992" y="5072"/>
                    </a:lnTo>
                    <a:lnTo>
                      <a:pt x="13983" y="5352"/>
                    </a:lnTo>
                    <a:lnTo>
                      <a:pt x="13972" y="5677"/>
                    </a:lnTo>
                    <a:lnTo>
                      <a:pt x="13960" y="6052"/>
                    </a:lnTo>
                    <a:lnTo>
                      <a:pt x="13946" y="6480"/>
                    </a:lnTo>
                    <a:lnTo>
                      <a:pt x="13951" y="6554"/>
                    </a:lnTo>
                    <a:lnTo>
                      <a:pt x="13956" y="6609"/>
                    </a:lnTo>
                    <a:lnTo>
                      <a:pt x="13958" y="6651"/>
                    </a:lnTo>
                    <a:lnTo>
                      <a:pt x="13959" y="6682"/>
                    </a:lnTo>
                    <a:lnTo>
                      <a:pt x="13960" y="6705"/>
                    </a:lnTo>
                    <a:lnTo>
                      <a:pt x="13959" y="6722"/>
                    </a:lnTo>
                    <a:lnTo>
                      <a:pt x="13958" y="6739"/>
                    </a:lnTo>
                    <a:lnTo>
                      <a:pt x="13956" y="6756"/>
                    </a:lnTo>
                    <a:lnTo>
                      <a:pt x="13942" y="6759"/>
                    </a:lnTo>
                    <a:lnTo>
                      <a:pt x="13926" y="6765"/>
                    </a:lnTo>
                    <a:lnTo>
                      <a:pt x="13911" y="6772"/>
                    </a:lnTo>
                    <a:lnTo>
                      <a:pt x="13895" y="6782"/>
                    </a:lnTo>
                    <a:lnTo>
                      <a:pt x="13878" y="6793"/>
                    </a:lnTo>
                    <a:lnTo>
                      <a:pt x="13862" y="6807"/>
                    </a:lnTo>
                    <a:lnTo>
                      <a:pt x="13844" y="6822"/>
                    </a:lnTo>
                    <a:lnTo>
                      <a:pt x="13827" y="6839"/>
                    </a:lnTo>
                    <a:lnTo>
                      <a:pt x="13809" y="6857"/>
                    </a:lnTo>
                    <a:lnTo>
                      <a:pt x="13792" y="6876"/>
                    </a:lnTo>
                    <a:lnTo>
                      <a:pt x="13773" y="6897"/>
                    </a:lnTo>
                    <a:lnTo>
                      <a:pt x="13755" y="6919"/>
                    </a:lnTo>
                    <a:lnTo>
                      <a:pt x="13717" y="6966"/>
                    </a:lnTo>
                    <a:lnTo>
                      <a:pt x="13681" y="7015"/>
                    </a:lnTo>
                    <a:lnTo>
                      <a:pt x="13644" y="7068"/>
                    </a:lnTo>
                    <a:lnTo>
                      <a:pt x="13609" y="7120"/>
                    </a:lnTo>
                    <a:lnTo>
                      <a:pt x="13575" y="7173"/>
                    </a:lnTo>
                    <a:lnTo>
                      <a:pt x="13542" y="7224"/>
                    </a:lnTo>
                    <a:lnTo>
                      <a:pt x="13484" y="7320"/>
                    </a:lnTo>
                    <a:lnTo>
                      <a:pt x="13437" y="7400"/>
                    </a:lnTo>
                    <a:lnTo>
                      <a:pt x="13424" y="7400"/>
                    </a:lnTo>
                    <a:lnTo>
                      <a:pt x="13412" y="7400"/>
                    </a:lnTo>
                    <a:lnTo>
                      <a:pt x="13400" y="7400"/>
                    </a:lnTo>
                    <a:lnTo>
                      <a:pt x="13389" y="7400"/>
                    </a:lnTo>
                    <a:lnTo>
                      <a:pt x="13366" y="7389"/>
                    </a:lnTo>
                    <a:lnTo>
                      <a:pt x="13341" y="7378"/>
                    </a:lnTo>
                    <a:lnTo>
                      <a:pt x="13315" y="7370"/>
                    </a:lnTo>
                    <a:lnTo>
                      <a:pt x="13286" y="7363"/>
                    </a:lnTo>
                    <a:lnTo>
                      <a:pt x="13256" y="7357"/>
                    </a:lnTo>
                    <a:lnTo>
                      <a:pt x="13225" y="7352"/>
                    </a:lnTo>
                    <a:lnTo>
                      <a:pt x="13193" y="7349"/>
                    </a:lnTo>
                    <a:lnTo>
                      <a:pt x="13159" y="7345"/>
                    </a:lnTo>
                    <a:lnTo>
                      <a:pt x="13125" y="7343"/>
                    </a:lnTo>
                    <a:lnTo>
                      <a:pt x="13092" y="7342"/>
                    </a:lnTo>
                    <a:lnTo>
                      <a:pt x="13055" y="7342"/>
                    </a:lnTo>
                    <a:lnTo>
                      <a:pt x="13020" y="7341"/>
                    </a:lnTo>
                    <a:lnTo>
                      <a:pt x="12948" y="7342"/>
                    </a:lnTo>
                    <a:lnTo>
                      <a:pt x="12877" y="7344"/>
                    </a:lnTo>
                    <a:lnTo>
                      <a:pt x="12807" y="7348"/>
                    </a:lnTo>
                    <a:lnTo>
                      <a:pt x="12739" y="7349"/>
                    </a:lnTo>
                    <a:lnTo>
                      <a:pt x="12676" y="7350"/>
                    </a:lnTo>
                    <a:lnTo>
                      <a:pt x="12617" y="7348"/>
                    </a:lnTo>
                    <a:lnTo>
                      <a:pt x="12590" y="7346"/>
                    </a:lnTo>
                    <a:lnTo>
                      <a:pt x="12565" y="7343"/>
                    </a:lnTo>
                    <a:lnTo>
                      <a:pt x="12542" y="7340"/>
                    </a:lnTo>
                    <a:lnTo>
                      <a:pt x="12520" y="7335"/>
                    </a:lnTo>
                    <a:lnTo>
                      <a:pt x="12502" y="7330"/>
                    </a:lnTo>
                    <a:lnTo>
                      <a:pt x="12484" y="7323"/>
                    </a:lnTo>
                    <a:lnTo>
                      <a:pt x="12470" y="7315"/>
                    </a:lnTo>
                    <a:lnTo>
                      <a:pt x="12459" y="7306"/>
                    </a:lnTo>
                    <a:lnTo>
                      <a:pt x="12459" y="7098"/>
                    </a:lnTo>
                    <a:lnTo>
                      <a:pt x="12459" y="6892"/>
                    </a:lnTo>
                    <a:lnTo>
                      <a:pt x="12459" y="6685"/>
                    </a:lnTo>
                    <a:lnTo>
                      <a:pt x="12459" y="6478"/>
                    </a:lnTo>
                    <a:lnTo>
                      <a:pt x="12459" y="6272"/>
                    </a:lnTo>
                    <a:lnTo>
                      <a:pt x="12459" y="6064"/>
                    </a:lnTo>
                    <a:lnTo>
                      <a:pt x="12459" y="5857"/>
                    </a:lnTo>
                    <a:lnTo>
                      <a:pt x="12459" y="5651"/>
                    </a:lnTo>
                    <a:lnTo>
                      <a:pt x="12459" y="5444"/>
                    </a:lnTo>
                    <a:lnTo>
                      <a:pt x="12459" y="5236"/>
                    </a:lnTo>
                    <a:lnTo>
                      <a:pt x="12459" y="5030"/>
                    </a:lnTo>
                    <a:lnTo>
                      <a:pt x="12459" y="4823"/>
                    </a:lnTo>
                    <a:lnTo>
                      <a:pt x="12459" y="4616"/>
                    </a:lnTo>
                    <a:lnTo>
                      <a:pt x="12459" y="4410"/>
                    </a:lnTo>
                    <a:lnTo>
                      <a:pt x="12459" y="4202"/>
                    </a:lnTo>
                    <a:lnTo>
                      <a:pt x="12459" y="3995"/>
                    </a:lnTo>
                    <a:lnTo>
                      <a:pt x="12284" y="3991"/>
                    </a:lnTo>
                    <a:lnTo>
                      <a:pt x="12028" y="3984"/>
                    </a:lnTo>
                    <a:lnTo>
                      <a:pt x="11703" y="3978"/>
                    </a:lnTo>
                    <a:lnTo>
                      <a:pt x="11318" y="3971"/>
                    </a:lnTo>
                    <a:lnTo>
                      <a:pt x="10885" y="3965"/>
                    </a:lnTo>
                    <a:lnTo>
                      <a:pt x="10412" y="3957"/>
                    </a:lnTo>
                    <a:lnTo>
                      <a:pt x="9910" y="3949"/>
                    </a:lnTo>
                    <a:lnTo>
                      <a:pt x="9391" y="3942"/>
                    </a:lnTo>
                    <a:lnTo>
                      <a:pt x="8864" y="3935"/>
                    </a:lnTo>
                    <a:lnTo>
                      <a:pt x="8339" y="3929"/>
                    </a:lnTo>
                    <a:lnTo>
                      <a:pt x="7827" y="3922"/>
                    </a:lnTo>
                    <a:lnTo>
                      <a:pt x="7339" y="3916"/>
                    </a:lnTo>
                    <a:lnTo>
                      <a:pt x="6883" y="3911"/>
                    </a:lnTo>
                    <a:lnTo>
                      <a:pt x="6471" y="3908"/>
                    </a:lnTo>
                    <a:lnTo>
                      <a:pt x="6115" y="3904"/>
                    </a:lnTo>
                    <a:lnTo>
                      <a:pt x="5822" y="3903"/>
                    </a:lnTo>
                    <a:lnTo>
                      <a:pt x="5824" y="3946"/>
                    </a:lnTo>
                    <a:lnTo>
                      <a:pt x="5828" y="3994"/>
                    </a:lnTo>
                    <a:lnTo>
                      <a:pt x="5832" y="4048"/>
                    </a:lnTo>
                    <a:lnTo>
                      <a:pt x="5835" y="4103"/>
                    </a:lnTo>
                    <a:lnTo>
                      <a:pt x="5836" y="4132"/>
                    </a:lnTo>
                    <a:lnTo>
                      <a:pt x="5835" y="4159"/>
                    </a:lnTo>
                    <a:lnTo>
                      <a:pt x="5832" y="4187"/>
                    </a:lnTo>
                    <a:lnTo>
                      <a:pt x="5829" y="4213"/>
                    </a:lnTo>
                    <a:lnTo>
                      <a:pt x="5827" y="4225"/>
                    </a:lnTo>
                    <a:lnTo>
                      <a:pt x="5824" y="4238"/>
                    </a:lnTo>
                    <a:lnTo>
                      <a:pt x="5820" y="4250"/>
                    </a:lnTo>
                    <a:lnTo>
                      <a:pt x="5817" y="4261"/>
                    </a:lnTo>
                    <a:lnTo>
                      <a:pt x="5812" y="4272"/>
                    </a:lnTo>
                    <a:lnTo>
                      <a:pt x="5807" y="4283"/>
                    </a:lnTo>
                    <a:lnTo>
                      <a:pt x="5802" y="4293"/>
                    </a:lnTo>
                    <a:lnTo>
                      <a:pt x="5795" y="4302"/>
                    </a:lnTo>
                    <a:lnTo>
                      <a:pt x="5781" y="4305"/>
                    </a:lnTo>
                    <a:lnTo>
                      <a:pt x="5767" y="4308"/>
                    </a:lnTo>
                    <a:lnTo>
                      <a:pt x="5754" y="4312"/>
                    </a:lnTo>
                    <a:lnTo>
                      <a:pt x="5741" y="4318"/>
                    </a:lnTo>
                    <a:lnTo>
                      <a:pt x="5729" y="4323"/>
                    </a:lnTo>
                    <a:lnTo>
                      <a:pt x="5716" y="4329"/>
                    </a:lnTo>
                    <a:lnTo>
                      <a:pt x="5706" y="4335"/>
                    </a:lnTo>
                    <a:lnTo>
                      <a:pt x="5695" y="4342"/>
                    </a:lnTo>
                    <a:lnTo>
                      <a:pt x="5673" y="4357"/>
                    </a:lnTo>
                    <a:lnTo>
                      <a:pt x="5653" y="4374"/>
                    </a:lnTo>
                    <a:lnTo>
                      <a:pt x="5634" y="4390"/>
                    </a:lnTo>
                    <a:lnTo>
                      <a:pt x="5616" y="4407"/>
                    </a:lnTo>
                    <a:lnTo>
                      <a:pt x="5597" y="4424"/>
                    </a:lnTo>
                    <a:lnTo>
                      <a:pt x="5579" y="4439"/>
                    </a:lnTo>
                    <a:lnTo>
                      <a:pt x="5559" y="4453"/>
                    </a:lnTo>
                    <a:lnTo>
                      <a:pt x="5539" y="4466"/>
                    </a:lnTo>
                    <a:lnTo>
                      <a:pt x="5528" y="4471"/>
                    </a:lnTo>
                    <a:lnTo>
                      <a:pt x="5517" y="4476"/>
                    </a:lnTo>
                    <a:lnTo>
                      <a:pt x="5506" y="4480"/>
                    </a:lnTo>
                    <a:lnTo>
                      <a:pt x="5494" y="4483"/>
                    </a:lnTo>
                    <a:lnTo>
                      <a:pt x="5482" y="4485"/>
                    </a:lnTo>
                    <a:lnTo>
                      <a:pt x="5469" y="4486"/>
                    </a:lnTo>
                    <a:lnTo>
                      <a:pt x="5456" y="4487"/>
                    </a:lnTo>
                    <a:lnTo>
                      <a:pt x="5442" y="4486"/>
                    </a:lnTo>
                    <a:lnTo>
                      <a:pt x="5420" y="4476"/>
                    </a:lnTo>
                    <a:lnTo>
                      <a:pt x="5398" y="4469"/>
                    </a:lnTo>
                    <a:lnTo>
                      <a:pt x="5375" y="4461"/>
                    </a:lnTo>
                    <a:lnTo>
                      <a:pt x="5352" y="4456"/>
                    </a:lnTo>
                    <a:lnTo>
                      <a:pt x="5328" y="4451"/>
                    </a:lnTo>
                    <a:lnTo>
                      <a:pt x="5304" y="4448"/>
                    </a:lnTo>
                    <a:lnTo>
                      <a:pt x="5279" y="4446"/>
                    </a:lnTo>
                    <a:lnTo>
                      <a:pt x="5254" y="4445"/>
                    </a:lnTo>
                    <a:lnTo>
                      <a:pt x="5229" y="4443"/>
                    </a:lnTo>
                    <a:lnTo>
                      <a:pt x="5203" y="4443"/>
                    </a:lnTo>
                    <a:lnTo>
                      <a:pt x="5177" y="4445"/>
                    </a:lnTo>
                    <a:lnTo>
                      <a:pt x="5152" y="4446"/>
                    </a:lnTo>
                    <a:lnTo>
                      <a:pt x="5099" y="4450"/>
                    </a:lnTo>
                    <a:lnTo>
                      <a:pt x="5048" y="4456"/>
                    </a:lnTo>
                    <a:lnTo>
                      <a:pt x="4997" y="4460"/>
                    </a:lnTo>
                    <a:lnTo>
                      <a:pt x="4946" y="4465"/>
                    </a:lnTo>
                    <a:lnTo>
                      <a:pt x="4897" y="4469"/>
                    </a:lnTo>
                    <a:lnTo>
                      <a:pt x="4849" y="4470"/>
                    </a:lnTo>
                    <a:lnTo>
                      <a:pt x="4826" y="4469"/>
                    </a:lnTo>
                    <a:lnTo>
                      <a:pt x="4803" y="4468"/>
                    </a:lnTo>
                    <a:lnTo>
                      <a:pt x="4781" y="4465"/>
                    </a:lnTo>
                    <a:lnTo>
                      <a:pt x="4760" y="4462"/>
                    </a:lnTo>
                    <a:lnTo>
                      <a:pt x="4739" y="4459"/>
                    </a:lnTo>
                    <a:lnTo>
                      <a:pt x="4719" y="4453"/>
                    </a:lnTo>
                    <a:lnTo>
                      <a:pt x="4700" y="4447"/>
                    </a:lnTo>
                    <a:lnTo>
                      <a:pt x="4681" y="4438"/>
                    </a:lnTo>
                    <a:lnTo>
                      <a:pt x="4678" y="4369"/>
                    </a:lnTo>
                    <a:lnTo>
                      <a:pt x="4674" y="4300"/>
                    </a:lnTo>
                    <a:lnTo>
                      <a:pt x="4671" y="4231"/>
                    </a:lnTo>
                    <a:lnTo>
                      <a:pt x="4667" y="4163"/>
                    </a:lnTo>
                    <a:lnTo>
                      <a:pt x="4663" y="4094"/>
                    </a:lnTo>
                    <a:lnTo>
                      <a:pt x="4660" y="4026"/>
                    </a:lnTo>
                    <a:lnTo>
                      <a:pt x="4656" y="3957"/>
                    </a:lnTo>
                    <a:lnTo>
                      <a:pt x="4652" y="3889"/>
                    </a:lnTo>
                    <a:lnTo>
                      <a:pt x="4626" y="3886"/>
                    </a:lnTo>
                    <a:lnTo>
                      <a:pt x="4601" y="3884"/>
                    </a:lnTo>
                    <a:lnTo>
                      <a:pt x="4575" y="3883"/>
                    </a:lnTo>
                    <a:lnTo>
                      <a:pt x="4549" y="3880"/>
                    </a:lnTo>
                    <a:lnTo>
                      <a:pt x="4518" y="3879"/>
                    </a:lnTo>
                    <a:lnTo>
                      <a:pt x="4481" y="3878"/>
                    </a:lnTo>
                    <a:lnTo>
                      <a:pt x="4439" y="3877"/>
                    </a:lnTo>
                    <a:lnTo>
                      <a:pt x="4385" y="3876"/>
                    </a:lnTo>
                    <a:lnTo>
                      <a:pt x="4322" y="3875"/>
                    </a:lnTo>
                    <a:lnTo>
                      <a:pt x="4245" y="3875"/>
                    </a:lnTo>
                    <a:lnTo>
                      <a:pt x="4154" y="3874"/>
                    </a:lnTo>
                    <a:lnTo>
                      <a:pt x="4047" y="3874"/>
                    </a:lnTo>
                    <a:lnTo>
                      <a:pt x="3921" y="3873"/>
                    </a:lnTo>
                    <a:lnTo>
                      <a:pt x="3776" y="3873"/>
                    </a:lnTo>
                    <a:lnTo>
                      <a:pt x="3608" y="3873"/>
                    </a:lnTo>
                    <a:lnTo>
                      <a:pt x="3418" y="3872"/>
                    </a:lnTo>
                    <a:lnTo>
                      <a:pt x="3413" y="3883"/>
                    </a:lnTo>
                    <a:lnTo>
                      <a:pt x="3410" y="3899"/>
                    </a:lnTo>
                    <a:lnTo>
                      <a:pt x="3407" y="3931"/>
                    </a:lnTo>
                    <a:lnTo>
                      <a:pt x="3403" y="3984"/>
                    </a:lnTo>
                    <a:lnTo>
                      <a:pt x="3398" y="4068"/>
                    </a:lnTo>
                    <a:lnTo>
                      <a:pt x="3392" y="4193"/>
                    </a:lnTo>
                    <a:lnTo>
                      <a:pt x="3383" y="4366"/>
                    </a:lnTo>
                    <a:lnTo>
                      <a:pt x="3372" y="4595"/>
                    </a:lnTo>
                    <a:lnTo>
                      <a:pt x="3369" y="4698"/>
                    </a:lnTo>
                    <a:lnTo>
                      <a:pt x="3366" y="4801"/>
                    </a:lnTo>
                    <a:lnTo>
                      <a:pt x="3363" y="4904"/>
                    </a:lnTo>
                    <a:lnTo>
                      <a:pt x="3361" y="5005"/>
                    </a:lnTo>
                    <a:lnTo>
                      <a:pt x="3359" y="5108"/>
                    </a:lnTo>
                    <a:lnTo>
                      <a:pt x="3357" y="5211"/>
                    </a:lnTo>
                    <a:lnTo>
                      <a:pt x="3353" y="5315"/>
                    </a:lnTo>
                    <a:lnTo>
                      <a:pt x="3351" y="5418"/>
                    </a:lnTo>
                    <a:lnTo>
                      <a:pt x="3349" y="5520"/>
                    </a:lnTo>
                    <a:lnTo>
                      <a:pt x="3347" y="5623"/>
                    </a:lnTo>
                    <a:lnTo>
                      <a:pt x="3345" y="5726"/>
                    </a:lnTo>
                    <a:lnTo>
                      <a:pt x="3342" y="5829"/>
                    </a:lnTo>
                    <a:lnTo>
                      <a:pt x="3339" y="5932"/>
                    </a:lnTo>
                    <a:lnTo>
                      <a:pt x="3337" y="6034"/>
                    </a:lnTo>
                    <a:lnTo>
                      <a:pt x="3335" y="6138"/>
                    </a:lnTo>
                    <a:lnTo>
                      <a:pt x="3333" y="6241"/>
                    </a:lnTo>
                    <a:lnTo>
                      <a:pt x="3326" y="6243"/>
                    </a:lnTo>
                    <a:lnTo>
                      <a:pt x="3319" y="6245"/>
                    </a:lnTo>
                    <a:lnTo>
                      <a:pt x="3312" y="6250"/>
                    </a:lnTo>
                    <a:lnTo>
                      <a:pt x="3303" y="6254"/>
                    </a:lnTo>
                    <a:lnTo>
                      <a:pt x="3285" y="6266"/>
                    </a:lnTo>
                    <a:lnTo>
                      <a:pt x="3267" y="6280"/>
                    </a:lnTo>
                    <a:lnTo>
                      <a:pt x="3247" y="6298"/>
                    </a:lnTo>
                    <a:lnTo>
                      <a:pt x="3226" y="6316"/>
                    </a:lnTo>
                    <a:lnTo>
                      <a:pt x="3206" y="6337"/>
                    </a:lnTo>
                    <a:lnTo>
                      <a:pt x="3185" y="6359"/>
                    </a:lnTo>
                    <a:lnTo>
                      <a:pt x="3164" y="6381"/>
                    </a:lnTo>
                    <a:lnTo>
                      <a:pt x="3145" y="6403"/>
                    </a:lnTo>
                    <a:lnTo>
                      <a:pt x="3128" y="6425"/>
                    </a:lnTo>
                    <a:lnTo>
                      <a:pt x="3113" y="6447"/>
                    </a:lnTo>
                    <a:lnTo>
                      <a:pt x="3098" y="6466"/>
                    </a:lnTo>
                    <a:lnTo>
                      <a:pt x="3087" y="6485"/>
                    </a:lnTo>
                    <a:lnTo>
                      <a:pt x="3084" y="6492"/>
                    </a:lnTo>
                    <a:lnTo>
                      <a:pt x="3080" y="6500"/>
                    </a:lnTo>
                    <a:lnTo>
                      <a:pt x="3078" y="6508"/>
                    </a:lnTo>
                    <a:lnTo>
                      <a:pt x="3077" y="6514"/>
                    </a:lnTo>
                    <a:lnTo>
                      <a:pt x="3070" y="6515"/>
                    </a:lnTo>
                    <a:lnTo>
                      <a:pt x="3063" y="6517"/>
                    </a:lnTo>
                    <a:lnTo>
                      <a:pt x="3057" y="6519"/>
                    </a:lnTo>
                    <a:lnTo>
                      <a:pt x="3049" y="6523"/>
                    </a:lnTo>
                    <a:lnTo>
                      <a:pt x="3033" y="6533"/>
                    </a:lnTo>
                    <a:lnTo>
                      <a:pt x="3015" y="6546"/>
                    </a:lnTo>
                    <a:lnTo>
                      <a:pt x="2997" y="6561"/>
                    </a:lnTo>
                    <a:lnTo>
                      <a:pt x="2977" y="6580"/>
                    </a:lnTo>
                    <a:lnTo>
                      <a:pt x="2956" y="6600"/>
                    </a:lnTo>
                    <a:lnTo>
                      <a:pt x="2936" y="6620"/>
                    </a:lnTo>
                    <a:lnTo>
                      <a:pt x="2896" y="6664"/>
                    </a:lnTo>
                    <a:lnTo>
                      <a:pt x="2859" y="6707"/>
                    </a:lnTo>
                    <a:lnTo>
                      <a:pt x="2828" y="6746"/>
                    </a:lnTo>
                    <a:lnTo>
                      <a:pt x="2805" y="6776"/>
                    </a:lnTo>
                    <a:lnTo>
                      <a:pt x="2792" y="6777"/>
                    </a:lnTo>
                    <a:lnTo>
                      <a:pt x="2780" y="6777"/>
                    </a:lnTo>
                    <a:lnTo>
                      <a:pt x="2769" y="6776"/>
                    </a:lnTo>
                    <a:lnTo>
                      <a:pt x="2755" y="6773"/>
                    </a:lnTo>
                    <a:lnTo>
                      <a:pt x="2737" y="6770"/>
                    </a:lnTo>
                    <a:lnTo>
                      <a:pt x="2712" y="6765"/>
                    </a:lnTo>
                    <a:lnTo>
                      <a:pt x="2680" y="6757"/>
                    </a:lnTo>
                    <a:lnTo>
                      <a:pt x="2638" y="6746"/>
                    </a:lnTo>
                    <a:lnTo>
                      <a:pt x="2456" y="6746"/>
                    </a:lnTo>
                    <a:lnTo>
                      <a:pt x="2317" y="6747"/>
                    </a:lnTo>
                    <a:lnTo>
                      <a:pt x="2211" y="6747"/>
                    </a:lnTo>
                    <a:lnTo>
                      <a:pt x="2131" y="6748"/>
                    </a:lnTo>
                    <a:lnTo>
                      <a:pt x="2067" y="6751"/>
                    </a:lnTo>
                    <a:lnTo>
                      <a:pt x="2010" y="6753"/>
                    </a:lnTo>
                    <a:lnTo>
                      <a:pt x="1952" y="6756"/>
                    </a:lnTo>
                    <a:lnTo>
                      <a:pt x="1883" y="6761"/>
                    </a:lnTo>
                    <a:lnTo>
                      <a:pt x="1861" y="6768"/>
                    </a:lnTo>
                    <a:lnTo>
                      <a:pt x="1843" y="6772"/>
                    </a:lnTo>
                    <a:lnTo>
                      <a:pt x="1831" y="6776"/>
                    </a:lnTo>
                    <a:lnTo>
                      <a:pt x="1821" y="6777"/>
                    </a:lnTo>
                    <a:lnTo>
                      <a:pt x="1812" y="6777"/>
                    </a:lnTo>
                    <a:lnTo>
                      <a:pt x="1804" y="6776"/>
                    </a:lnTo>
                    <a:lnTo>
                      <a:pt x="1794" y="6773"/>
                    </a:lnTo>
                    <a:lnTo>
                      <a:pt x="1783" y="6771"/>
                    </a:lnTo>
                    <a:lnTo>
                      <a:pt x="1781" y="6765"/>
                    </a:lnTo>
                    <a:lnTo>
                      <a:pt x="1780" y="6755"/>
                    </a:lnTo>
                    <a:lnTo>
                      <a:pt x="1779" y="6737"/>
                    </a:lnTo>
                    <a:lnTo>
                      <a:pt x="1777" y="6708"/>
                    </a:lnTo>
                    <a:lnTo>
                      <a:pt x="1776" y="6661"/>
                    </a:lnTo>
                    <a:lnTo>
                      <a:pt x="1775" y="6594"/>
                    </a:lnTo>
                    <a:lnTo>
                      <a:pt x="1772" y="6502"/>
                    </a:lnTo>
                    <a:lnTo>
                      <a:pt x="1771" y="6381"/>
                    </a:lnTo>
                    <a:lnTo>
                      <a:pt x="1769" y="6226"/>
                    </a:lnTo>
                    <a:lnTo>
                      <a:pt x="1767" y="6033"/>
                    </a:lnTo>
                    <a:lnTo>
                      <a:pt x="1765" y="5798"/>
                    </a:lnTo>
                    <a:lnTo>
                      <a:pt x="1763" y="5517"/>
                    </a:lnTo>
                    <a:lnTo>
                      <a:pt x="1759" y="5185"/>
                    </a:lnTo>
                    <a:lnTo>
                      <a:pt x="1756" y="4798"/>
                    </a:lnTo>
                    <a:lnTo>
                      <a:pt x="1752" y="4351"/>
                    </a:lnTo>
                    <a:lnTo>
                      <a:pt x="1747" y="3840"/>
                    </a:lnTo>
                    <a:lnTo>
                      <a:pt x="1672" y="3839"/>
                    </a:lnTo>
                    <a:lnTo>
                      <a:pt x="1596" y="3838"/>
                    </a:lnTo>
                    <a:lnTo>
                      <a:pt x="1522" y="3836"/>
                    </a:lnTo>
                    <a:lnTo>
                      <a:pt x="1447" y="3834"/>
                    </a:lnTo>
                    <a:lnTo>
                      <a:pt x="1374" y="3834"/>
                    </a:lnTo>
                    <a:lnTo>
                      <a:pt x="1300" y="3833"/>
                    </a:lnTo>
                    <a:lnTo>
                      <a:pt x="1226" y="3833"/>
                    </a:lnTo>
                    <a:lnTo>
                      <a:pt x="1153" y="3833"/>
                    </a:lnTo>
                    <a:lnTo>
                      <a:pt x="1080" y="3833"/>
                    </a:lnTo>
                    <a:lnTo>
                      <a:pt x="1007" y="3834"/>
                    </a:lnTo>
                    <a:lnTo>
                      <a:pt x="933" y="3834"/>
                    </a:lnTo>
                    <a:lnTo>
                      <a:pt x="861" y="3836"/>
                    </a:lnTo>
                    <a:lnTo>
                      <a:pt x="788" y="3838"/>
                    </a:lnTo>
                    <a:lnTo>
                      <a:pt x="716" y="3839"/>
                    </a:lnTo>
                    <a:lnTo>
                      <a:pt x="642" y="3841"/>
                    </a:lnTo>
                    <a:lnTo>
                      <a:pt x="570" y="3843"/>
                    </a:lnTo>
                    <a:lnTo>
                      <a:pt x="554" y="3833"/>
                    </a:lnTo>
                    <a:lnTo>
                      <a:pt x="540" y="3818"/>
                    </a:lnTo>
                    <a:lnTo>
                      <a:pt x="528" y="3799"/>
                    </a:lnTo>
                    <a:lnTo>
                      <a:pt x="520" y="3775"/>
                    </a:lnTo>
                    <a:lnTo>
                      <a:pt x="512" y="3747"/>
                    </a:lnTo>
                    <a:lnTo>
                      <a:pt x="507" y="3715"/>
                    </a:lnTo>
                    <a:lnTo>
                      <a:pt x="503" y="3679"/>
                    </a:lnTo>
                    <a:lnTo>
                      <a:pt x="501" y="3641"/>
                    </a:lnTo>
                    <a:lnTo>
                      <a:pt x="500" y="3599"/>
                    </a:lnTo>
                    <a:lnTo>
                      <a:pt x="500" y="3556"/>
                    </a:lnTo>
                    <a:lnTo>
                      <a:pt x="502" y="3509"/>
                    </a:lnTo>
                    <a:lnTo>
                      <a:pt x="504" y="3461"/>
                    </a:lnTo>
                    <a:lnTo>
                      <a:pt x="512" y="3359"/>
                    </a:lnTo>
                    <a:lnTo>
                      <a:pt x="521" y="3252"/>
                    </a:lnTo>
                    <a:lnTo>
                      <a:pt x="532" y="3143"/>
                    </a:lnTo>
                    <a:lnTo>
                      <a:pt x="540" y="3036"/>
                    </a:lnTo>
                    <a:lnTo>
                      <a:pt x="545" y="2983"/>
                    </a:lnTo>
                    <a:lnTo>
                      <a:pt x="549" y="2931"/>
                    </a:lnTo>
                    <a:lnTo>
                      <a:pt x="551" y="2881"/>
                    </a:lnTo>
                    <a:lnTo>
                      <a:pt x="554" y="2832"/>
                    </a:lnTo>
                    <a:lnTo>
                      <a:pt x="555" y="2785"/>
                    </a:lnTo>
                    <a:lnTo>
                      <a:pt x="555" y="2740"/>
                    </a:lnTo>
                    <a:lnTo>
                      <a:pt x="554" y="2698"/>
                    </a:lnTo>
                    <a:lnTo>
                      <a:pt x="550" y="2659"/>
                    </a:lnTo>
                    <a:lnTo>
                      <a:pt x="546" y="2623"/>
                    </a:lnTo>
                    <a:lnTo>
                      <a:pt x="540" y="2590"/>
                    </a:lnTo>
                    <a:lnTo>
                      <a:pt x="532" y="2561"/>
                    </a:lnTo>
                    <a:lnTo>
                      <a:pt x="522" y="2537"/>
                    </a:lnTo>
                    <a:lnTo>
                      <a:pt x="463" y="2536"/>
                    </a:lnTo>
                    <a:lnTo>
                      <a:pt x="404" y="2534"/>
                    </a:lnTo>
                    <a:lnTo>
                      <a:pt x="345" y="2534"/>
                    </a:lnTo>
                    <a:lnTo>
                      <a:pt x="286" y="2534"/>
                    </a:lnTo>
                    <a:lnTo>
                      <a:pt x="226" y="2533"/>
                    </a:lnTo>
                    <a:lnTo>
                      <a:pt x="167" y="2533"/>
                    </a:lnTo>
                    <a:lnTo>
                      <a:pt x="108" y="2533"/>
                    </a:lnTo>
                    <a:lnTo>
                      <a:pt x="49" y="2533"/>
                    </a:lnTo>
                    <a:lnTo>
                      <a:pt x="43" y="2526"/>
                    </a:lnTo>
                    <a:lnTo>
                      <a:pt x="37" y="2517"/>
                    </a:lnTo>
                    <a:lnTo>
                      <a:pt x="33" y="2506"/>
                    </a:lnTo>
                    <a:lnTo>
                      <a:pt x="28" y="2494"/>
                    </a:lnTo>
                    <a:lnTo>
                      <a:pt x="24" y="2481"/>
                    </a:lnTo>
                    <a:lnTo>
                      <a:pt x="21" y="2466"/>
                    </a:lnTo>
                    <a:lnTo>
                      <a:pt x="19" y="2450"/>
                    </a:lnTo>
                    <a:lnTo>
                      <a:pt x="16" y="2433"/>
                    </a:lnTo>
                    <a:lnTo>
                      <a:pt x="13" y="2397"/>
                    </a:lnTo>
                    <a:lnTo>
                      <a:pt x="11" y="2357"/>
                    </a:lnTo>
                    <a:lnTo>
                      <a:pt x="11" y="2317"/>
                    </a:lnTo>
                    <a:lnTo>
                      <a:pt x="12" y="2274"/>
                    </a:lnTo>
                    <a:lnTo>
                      <a:pt x="15" y="2191"/>
                    </a:lnTo>
                    <a:lnTo>
                      <a:pt x="21" y="2116"/>
                    </a:lnTo>
                    <a:lnTo>
                      <a:pt x="26" y="2053"/>
                    </a:lnTo>
                    <a:lnTo>
                      <a:pt x="30" y="2013"/>
                    </a:lnTo>
                    <a:lnTo>
                      <a:pt x="20" y="1897"/>
                    </a:lnTo>
                    <a:lnTo>
                      <a:pt x="12" y="1807"/>
                    </a:lnTo>
                    <a:lnTo>
                      <a:pt x="7" y="1740"/>
                    </a:lnTo>
                    <a:lnTo>
                      <a:pt x="3" y="1689"/>
                    </a:lnTo>
                    <a:lnTo>
                      <a:pt x="1" y="1649"/>
                    </a:lnTo>
                    <a:lnTo>
                      <a:pt x="0" y="1615"/>
                    </a:lnTo>
                    <a:lnTo>
                      <a:pt x="0" y="1580"/>
                    </a:lnTo>
                    <a:lnTo>
                      <a:pt x="1" y="1539"/>
                    </a:lnTo>
                    <a:lnTo>
                      <a:pt x="172" y="1443"/>
                    </a:lnTo>
                    <a:lnTo>
                      <a:pt x="344" y="1346"/>
                    </a:lnTo>
                    <a:lnTo>
                      <a:pt x="514" y="1250"/>
                    </a:lnTo>
                    <a:lnTo>
                      <a:pt x="686" y="1154"/>
                    </a:lnTo>
                    <a:lnTo>
                      <a:pt x="857" y="1057"/>
                    </a:lnTo>
                    <a:lnTo>
                      <a:pt x="1028" y="961"/>
                    </a:lnTo>
                    <a:lnTo>
                      <a:pt x="1199" y="865"/>
                    </a:lnTo>
                    <a:lnTo>
                      <a:pt x="1371" y="769"/>
                    </a:lnTo>
                    <a:lnTo>
                      <a:pt x="1542" y="672"/>
                    </a:lnTo>
                    <a:lnTo>
                      <a:pt x="1713" y="576"/>
                    </a:lnTo>
                    <a:lnTo>
                      <a:pt x="1885" y="481"/>
                    </a:lnTo>
                    <a:lnTo>
                      <a:pt x="2056" y="385"/>
                    </a:lnTo>
                    <a:lnTo>
                      <a:pt x="2228" y="289"/>
                    </a:lnTo>
                    <a:lnTo>
                      <a:pt x="2398" y="192"/>
                    </a:lnTo>
                    <a:lnTo>
                      <a:pt x="2570" y="96"/>
                    </a:lnTo>
                    <a:lnTo>
                      <a:pt x="2741" y="0"/>
                    </a:lnTo>
                    <a:lnTo>
                      <a:pt x="17358" y="178"/>
                    </a:lnTo>
                    <a:close/>
                  </a:path>
                </a:pathLst>
              </a:custGeom>
              <a:blipFill dpi="0" rotWithShape="1">
                <a:blip r:embed="rId4"/>
                <a:srcRect/>
                <a:tile tx="0" ty="0" sx="100000" sy="100000" flip="none" algn="tl"/>
              </a:blipFill>
              <a:ln w="28575">
                <a:solidFill>
                  <a:srgbClr val="3A1D00"/>
                </a:solidFill>
                <a:round/>
                <a:headEnd/>
                <a:tailEnd/>
              </a:ln>
            </p:spPr>
            <p:txBody>
              <a:bodyPr>
                <a:prstTxWarp prst="textNoShape">
                  <a:avLst/>
                </a:prstTxWarp>
              </a:bodyPr>
              <a:lstStyle/>
              <a:p>
                <a:endParaRPr lang="en-US"/>
              </a:p>
            </p:txBody>
          </p:sp>
          <p:sp>
            <p:nvSpPr>
              <p:cNvPr id="55326" name="Freeform 716"/>
              <p:cNvSpPr>
                <a:spLocks noChangeAspect="1"/>
              </p:cNvSpPr>
              <p:nvPr/>
            </p:nvSpPr>
            <p:spPr bwMode="auto">
              <a:xfrm>
                <a:off x="1677" y="2476"/>
                <a:ext cx="2924" cy="36"/>
              </a:xfrm>
              <a:custGeom>
                <a:avLst/>
                <a:gdLst>
                  <a:gd name="T0" fmla="*/ 0 w 14617"/>
                  <a:gd name="T1" fmla="*/ 0 h 178"/>
                  <a:gd name="T2" fmla="*/ 14617 w 14617"/>
                  <a:gd name="T3" fmla="*/ 178 h 178"/>
                  <a:gd name="T4" fmla="*/ 0 w 14617"/>
                  <a:gd name="T5" fmla="*/ 0 h 178"/>
                  <a:gd name="T6" fmla="*/ 0 60000 65536"/>
                  <a:gd name="T7" fmla="*/ 0 60000 65536"/>
                  <a:gd name="T8" fmla="*/ 0 60000 65536"/>
                  <a:gd name="T9" fmla="*/ 0 w 14617"/>
                  <a:gd name="T10" fmla="*/ 0 h 178"/>
                  <a:gd name="T11" fmla="*/ 14617 w 14617"/>
                  <a:gd name="T12" fmla="*/ 178 h 178"/>
                </a:gdLst>
                <a:ahLst/>
                <a:cxnLst>
                  <a:cxn ang="T6">
                    <a:pos x="T0" y="T1"/>
                  </a:cxn>
                  <a:cxn ang="T7">
                    <a:pos x="T2" y="T3"/>
                  </a:cxn>
                  <a:cxn ang="T8">
                    <a:pos x="T4" y="T5"/>
                  </a:cxn>
                </a:cxnLst>
                <a:rect l="T9" t="T10" r="T11" b="T12"/>
                <a:pathLst>
                  <a:path w="14617" h="178">
                    <a:moveTo>
                      <a:pt x="0" y="0"/>
                    </a:moveTo>
                    <a:lnTo>
                      <a:pt x="14617" y="178"/>
                    </a:lnTo>
                    <a:lnTo>
                      <a:pt x="0" y="0"/>
                    </a:lnTo>
                    <a:close/>
                  </a:path>
                </a:pathLst>
              </a:custGeom>
              <a:solidFill>
                <a:srgbClr val="131516"/>
              </a:solidFill>
              <a:ln w="9525">
                <a:noFill/>
                <a:round/>
                <a:headEnd/>
                <a:tailEnd/>
              </a:ln>
            </p:spPr>
            <p:txBody>
              <a:bodyPr>
                <a:prstTxWarp prst="textNoShape">
                  <a:avLst/>
                </a:prstTxWarp>
              </a:bodyPr>
              <a:lstStyle/>
              <a:p>
                <a:endParaRPr lang="en-US"/>
              </a:p>
            </p:txBody>
          </p:sp>
          <p:sp>
            <p:nvSpPr>
              <p:cNvPr id="55327" name="Freeform 717"/>
              <p:cNvSpPr>
                <a:spLocks noChangeAspect="1"/>
              </p:cNvSpPr>
              <p:nvPr/>
            </p:nvSpPr>
            <p:spPr bwMode="auto">
              <a:xfrm>
                <a:off x="3645" y="3272"/>
                <a:ext cx="153" cy="652"/>
              </a:xfrm>
              <a:custGeom>
                <a:avLst/>
                <a:gdLst>
                  <a:gd name="T0" fmla="*/ 19 w 765"/>
                  <a:gd name="T1" fmla="*/ 3259 h 3259"/>
                  <a:gd name="T2" fmla="*/ 16 w 765"/>
                  <a:gd name="T3" fmla="*/ 3053 h 3259"/>
                  <a:gd name="T4" fmla="*/ 14 w 765"/>
                  <a:gd name="T5" fmla="*/ 2847 h 3259"/>
                  <a:gd name="T6" fmla="*/ 10 w 765"/>
                  <a:gd name="T7" fmla="*/ 2642 h 3259"/>
                  <a:gd name="T8" fmla="*/ 8 w 765"/>
                  <a:gd name="T9" fmla="*/ 2437 h 3259"/>
                  <a:gd name="T10" fmla="*/ 6 w 765"/>
                  <a:gd name="T11" fmla="*/ 2233 h 3259"/>
                  <a:gd name="T12" fmla="*/ 5 w 765"/>
                  <a:gd name="T13" fmla="*/ 2029 h 3259"/>
                  <a:gd name="T14" fmla="*/ 3 w 765"/>
                  <a:gd name="T15" fmla="*/ 1826 h 3259"/>
                  <a:gd name="T16" fmla="*/ 2 w 765"/>
                  <a:gd name="T17" fmla="*/ 1623 h 3259"/>
                  <a:gd name="T18" fmla="*/ 1 w 765"/>
                  <a:gd name="T19" fmla="*/ 1419 h 3259"/>
                  <a:gd name="T20" fmla="*/ 1 w 765"/>
                  <a:gd name="T21" fmla="*/ 1217 h 3259"/>
                  <a:gd name="T22" fmla="*/ 0 w 765"/>
                  <a:gd name="T23" fmla="*/ 1014 h 3259"/>
                  <a:gd name="T24" fmla="*/ 0 w 765"/>
                  <a:gd name="T25" fmla="*/ 811 h 3259"/>
                  <a:gd name="T26" fmla="*/ 0 w 765"/>
                  <a:gd name="T27" fmla="*/ 609 h 3259"/>
                  <a:gd name="T28" fmla="*/ 1 w 765"/>
                  <a:gd name="T29" fmla="*/ 406 h 3259"/>
                  <a:gd name="T30" fmla="*/ 2 w 765"/>
                  <a:gd name="T31" fmla="*/ 203 h 3259"/>
                  <a:gd name="T32" fmla="*/ 3 w 765"/>
                  <a:gd name="T33" fmla="*/ 0 h 3259"/>
                  <a:gd name="T34" fmla="*/ 97 w 765"/>
                  <a:gd name="T35" fmla="*/ 3 h 3259"/>
                  <a:gd name="T36" fmla="*/ 192 w 765"/>
                  <a:gd name="T37" fmla="*/ 7 h 3259"/>
                  <a:gd name="T38" fmla="*/ 286 w 765"/>
                  <a:gd name="T39" fmla="*/ 11 h 3259"/>
                  <a:gd name="T40" fmla="*/ 381 w 765"/>
                  <a:gd name="T41" fmla="*/ 14 h 3259"/>
                  <a:gd name="T42" fmla="*/ 477 w 765"/>
                  <a:gd name="T43" fmla="*/ 17 h 3259"/>
                  <a:gd name="T44" fmla="*/ 572 w 765"/>
                  <a:gd name="T45" fmla="*/ 22 h 3259"/>
                  <a:gd name="T46" fmla="*/ 668 w 765"/>
                  <a:gd name="T47" fmla="*/ 25 h 3259"/>
                  <a:gd name="T48" fmla="*/ 763 w 765"/>
                  <a:gd name="T49" fmla="*/ 28 h 3259"/>
                  <a:gd name="T50" fmla="*/ 763 w 765"/>
                  <a:gd name="T51" fmla="*/ 172 h 3259"/>
                  <a:gd name="T52" fmla="*/ 764 w 765"/>
                  <a:gd name="T53" fmla="*/ 301 h 3259"/>
                  <a:gd name="T54" fmla="*/ 764 w 765"/>
                  <a:gd name="T55" fmla="*/ 420 h 3259"/>
                  <a:gd name="T56" fmla="*/ 765 w 765"/>
                  <a:gd name="T57" fmla="*/ 535 h 3259"/>
                  <a:gd name="T58" fmla="*/ 765 w 765"/>
                  <a:gd name="T59" fmla="*/ 648 h 3259"/>
                  <a:gd name="T60" fmla="*/ 764 w 765"/>
                  <a:gd name="T61" fmla="*/ 768 h 3259"/>
                  <a:gd name="T62" fmla="*/ 763 w 765"/>
                  <a:gd name="T63" fmla="*/ 895 h 3259"/>
                  <a:gd name="T64" fmla="*/ 762 w 765"/>
                  <a:gd name="T65" fmla="*/ 1037 h 3259"/>
                  <a:gd name="T66" fmla="*/ 760 w 765"/>
                  <a:gd name="T67" fmla="*/ 1196 h 3259"/>
                  <a:gd name="T68" fmla="*/ 758 w 765"/>
                  <a:gd name="T69" fmla="*/ 1379 h 3259"/>
                  <a:gd name="T70" fmla="*/ 754 w 765"/>
                  <a:gd name="T71" fmla="*/ 1590 h 3259"/>
                  <a:gd name="T72" fmla="*/ 751 w 765"/>
                  <a:gd name="T73" fmla="*/ 1834 h 3259"/>
                  <a:gd name="T74" fmla="*/ 747 w 765"/>
                  <a:gd name="T75" fmla="*/ 2114 h 3259"/>
                  <a:gd name="T76" fmla="*/ 741 w 765"/>
                  <a:gd name="T77" fmla="*/ 2436 h 3259"/>
                  <a:gd name="T78" fmla="*/ 736 w 765"/>
                  <a:gd name="T79" fmla="*/ 2806 h 3259"/>
                  <a:gd name="T80" fmla="*/ 729 w 765"/>
                  <a:gd name="T81" fmla="*/ 3225 h 3259"/>
                  <a:gd name="T82" fmla="*/ 640 w 765"/>
                  <a:gd name="T83" fmla="*/ 3229 h 3259"/>
                  <a:gd name="T84" fmla="*/ 551 w 765"/>
                  <a:gd name="T85" fmla="*/ 3233 h 3259"/>
                  <a:gd name="T86" fmla="*/ 462 w 765"/>
                  <a:gd name="T87" fmla="*/ 3237 h 3259"/>
                  <a:gd name="T88" fmla="*/ 374 w 765"/>
                  <a:gd name="T89" fmla="*/ 3242 h 3259"/>
                  <a:gd name="T90" fmla="*/ 285 w 765"/>
                  <a:gd name="T91" fmla="*/ 3246 h 3259"/>
                  <a:gd name="T92" fmla="*/ 196 w 765"/>
                  <a:gd name="T93" fmla="*/ 3251 h 3259"/>
                  <a:gd name="T94" fmla="*/ 108 w 765"/>
                  <a:gd name="T95" fmla="*/ 3255 h 3259"/>
                  <a:gd name="T96" fmla="*/ 19 w 765"/>
                  <a:gd name="T97" fmla="*/ 3259 h 3259"/>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765"/>
                  <a:gd name="T148" fmla="*/ 0 h 3259"/>
                  <a:gd name="T149" fmla="*/ 765 w 765"/>
                  <a:gd name="T150" fmla="*/ 3259 h 3259"/>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765" h="3259">
                    <a:moveTo>
                      <a:pt x="19" y="3259"/>
                    </a:moveTo>
                    <a:lnTo>
                      <a:pt x="16" y="3053"/>
                    </a:lnTo>
                    <a:lnTo>
                      <a:pt x="14" y="2847"/>
                    </a:lnTo>
                    <a:lnTo>
                      <a:pt x="10" y="2642"/>
                    </a:lnTo>
                    <a:lnTo>
                      <a:pt x="8" y="2437"/>
                    </a:lnTo>
                    <a:lnTo>
                      <a:pt x="6" y="2233"/>
                    </a:lnTo>
                    <a:lnTo>
                      <a:pt x="5" y="2029"/>
                    </a:lnTo>
                    <a:lnTo>
                      <a:pt x="3" y="1826"/>
                    </a:lnTo>
                    <a:lnTo>
                      <a:pt x="2" y="1623"/>
                    </a:lnTo>
                    <a:lnTo>
                      <a:pt x="1" y="1419"/>
                    </a:lnTo>
                    <a:lnTo>
                      <a:pt x="1" y="1217"/>
                    </a:lnTo>
                    <a:lnTo>
                      <a:pt x="0" y="1014"/>
                    </a:lnTo>
                    <a:lnTo>
                      <a:pt x="0" y="811"/>
                    </a:lnTo>
                    <a:lnTo>
                      <a:pt x="0" y="609"/>
                    </a:lnTo>
                    <a:lnTo>
                      <a:pt x="1" y="406"/>
                    </a:lnTo>
                    <a:lnTo>
                      <a:pt x="2" y="203"/>
                    </a:lnTo>
                    <a:lnTo>
                      <a:pt x="3" y="0"/>
                    </a:lnTo>
                    <a:lnTo>
                      <a:pt x="97" y="3"/>
                    </a:lnTo>
                    <a:lnTo>
                      <a:pt x="192" y="7"/>
                    </a:lnTo>
                    <a:lnTo>
                      <a:pt x="286" y="11"/>
                    </a:lnTo>
                    <a:lnTo>
                      <a:pt x="381" y="14"/>
                    </a:lnTo>
                    <a:lnTo>
                      <a:pt x="477" y="17"/>
                    </a:lnTo>
                    <a:lnTo>
                      <a:pt x="572" y="22"/>
                    </a:lnTo>
                    <a:lnTo>
                      <a:pt x="668" y="25"/>
                    </a:lnTo>
                    <a:lnTo>
                      <a:pt x="763" y="28"/>
                    </a:lnTo>
                    <a:lnTo>
                      <a:pt x="763" y="172"/>
                    </a:lnTo>
                    <a:lnTo>
                      <a:pt x="764" y="301"/>
                    </a:lnTo>
                    <a:lnTo>
                      <a:pt x="764" y="420"/>
                    </a:lnTo>
                    <a:lnTo>
                      <a:pt x="765" y="535"/>
                    </a:lnTo>
                    <a:lnTo>
                      <a:pt x="765" y="648"/>
                    </a:lnTo>
                    <a:lnTo>
                      <a:pt x="764" y="768"/>
                    </a:lnTo>
                    <a:lnTo>
                      <a:pt x="763" y="895"/>
                    </a:lnTo>
                    <a:lnTo>
                      <a:pt x="762" y="1037"/>
                    </a:lnTo>
                    <a:lnTo>
                      <a:pt x="760" y="1196"/>
                    </a:lnTo>
                    <a:lnTo>
                      <a:pt x="758" y="1379"/>
                    </a:lnTo>
                    <a:lnTo>
                      <a:pt x="754" y="1590"/>
                    </a:lnTo>
                    <a:lnTo>
                      <a:pt x="751" y="1834"/>
                    </a:lnTo>
                    <a:lnTo>
                      <a:pt x="747" y="2114"/>
                    </a:lnTo>
                    <a:lnTo>
                      <a:pt x="741" y="2436"/>
                    </a:lnTo>
                    <a:lnTo>
                      <a:pt x="736" y="2806"/>
                    </a:lnTo>
                    <a:lnTo>
                      <a:pt x="729" y="3225"/>
                    </a:lnTo>
                    <a:lnTo>
                      <a:pt x="640" y="3229"/>
                    </a:lnTo>
                    <a:lnTo>
                      <a:pt x="551" y="3233"/>
                    </a:lnTo>
                    <a:lnTo>
                      <a:pt x="462" y="3237"/>
                    </a:lnTo>
                    <a:lnTo>
                      <a:pt x="374" y="3242"/>
                    </a:lnTo>
                    <a:lnTo>
                      <a:pt x="285" y="3246"/>
                    </a:lnTo>
                    <a:lnTo>
                      <a:pt x="196" y="3251"/>
                    </a:lnTo>
                    <a:lnTo>
                      <a:pt x="108" y="3255"/>
                    </a:lnTo>
                    <a:lnTo>
                      <a:pt x="19" y="3259"/>
                    </a:lnTo>
                    <a:close/>
                  </a:path>
                </a:pathLst>
              </a:custGeom>
              <a:solidFill>
                <a:srgbClr val="996633"/>
              </a:solidFill>
              <a:ln w="9525">
                <a:noFill/>
                <a:round/>
                <a:headEnd/>
                <a:tailEnd/>
              </a:ln>
            </p:spPr>
            <p:txBody>
              <a:bodyPr>
                <a:prstTxWarp prst="textNoShape">
                  <a:avLst/>
                </a:prstTxWarp>
              </a:bodyPr>
              <a:lstStyle/>
              <a:p>
                <a:endParaRPr lang="en-US"/>
              </a:p>
            </p:txBody>
          </p:sp>
          <p:sp>
            <p:nvSpPr>
              <p:cNvPr id="55328" name="Freeform 718"/>
              <p:cNvSpPr>
                <a:spLocks noChangeAspect="1"/>
              </p:cNvSpPr>
              <p:nvPr/>
            </p:nvSpPr>
            <p:spPr bwMode="auto">
              <a:xfrm>
                <a:off x="3645" y="3272"/>
                <a:ext cx="153" cy="190"/>
              </a:xfrm>
              <a:custGeom>
                <a:avLst/>
                <a:gdLst>
                  <a:gd name="T0" fmla="*/ 0 w 765"/>
                  <a:gd name="T1" fmla="*/ 915 h 949"/>
                  <a:gd name="T2" fmla="*/ 763 w 765"/>
                  <a:gd name="T3" fmla="*/ 949 h 949"/>
                  <a:gd name="T4" fmla="*/ 763 w 765"/>
                  <a:gd name="T5" fmla="*/ 887 h 949"/>
                  <a:gd name="T6" fmla="*/ 764 w 765"/>
                  <a:gd name="T7" fmla="*/ 827 h 949"/>
                  <a:gd name="T8" fmla="*/ 764 w 765"/>
                  <a:gd name="T9" fmla="*/ 769 h 949"/>
                  <a:gd name="T10" fmla="*/ 764 w 765"/>
                  <a:gd name="T11" fmla="*/ 713 h 949"/>
                  <a:gd name="T12" fmla="*/ 765 w 765"/>
                  <a:gd name="T13" fmla="*/ 659 h 949"/>
                  <a:gd name="T14" fmla="*/ 765 w 765"/>
                  <a:gd name="T15" fmla="*/ 606 h 949"/>
                  <a:gd name="T16" fmla="*/ 765 w 765"/>
                  <a:gd name="T17" fmla="*/ 553 h 949"/>
                  <a:gd name="T18" fmla="*/ 765 w 765"/>
                  <a:gd name="T19" fmla="*/ 501 h 949"/>
                  <a:gd name="T20" fmla="*/ 765 w 765"/>
                  <a:gd name="T21" fmla="*/ 447 h 949"/>
                  <a:gd name="T22" fmla="*/ 764 w 765"/>
                  <a:gd name="T23" fmla="*/ 394 h 949"/>
                  <a:gd name="T24" fmla="*/ 764 w 765"/>
                  <a:gd name="T25" fmla="*/ 339 h 949"/>
                  <a:gd name="T26" fmla="*/ 764 w 765"/>
                  <a:gd name="T27" fmla="*/ 282 h 949"/>
                  <a:gd name="T28" fmla="*/ 764 w 765"/>
                  <a:gd name="T29" fmla="*/ 223 h 949"/>
                  <a:gd name="T30" fmla="*/ 763 w 765"/>
                  <a:gd name="T31" fmla="*/ 162 h 949"/>
                  <a:gd name="T32" fmla="*/ 763 w 765"/>
                  <a:gd name="T33" fmla="*/ 97 h 949"/>
                  <a:gd name="T34" fmla="*/ 763 w 765"/>
                  <a:gd name="T35" fmla="*/ 28 h 949"/>
                  <a:gd name="T36" fmla="*/ 668 w 765"/>
                  <a:gd name="T37" fmla="*/ 25 h 949"/>
                  <a:gd name="T38" fmla="*/ 572 w 765"/>
                  <a:gd name="T39" fmla="*/ 22 h 949"/>
                  <a:gd name="T40" fmla="*/ 477 w 765"/>
                  <a:gd name="T41" fmla="*/ 17 h 949"/>
                  <a:gd name="T42" fmla="*/ 381 w 765"/>
                  <a:gd name="T43" fmla="*/ 14 h 949"/>
                  <a:gd name="T44" fmla="*/ 286 w 765"/>
                  <a:gd name="T45" fmla="*/ 11 h 949"/>
                  <a:gd name="T46" fmla="*/ 192 w 765"/>
                  <a:gd name="T47" fmla="*/ 7 h 949"/>
                  <a:gd name="T48" fmla="*/ 97 w 765"/>
                  <a:gd name="T49" fmla="*/ 3 h 949"/>
                  <a:gd name="T50" fmla="*/ 3 w 765"/>
                  <a:gd name="T51" fmla="*/ 0 h 949"/>
                  <a:gd name="T52" fmla="*/ 2 w 765"/>
                  <a:gd name="T53" fmla="*/ 57 h 949"/>
                  <a:gd name="T54" fmla="*/ 2 w 765"/>
                  <a:gd name="T55" fmla="*/ 115 h 949"/>
                  <a:gd name="T56" fmla="*/ 2 w 765"/>
                  <a:gd name="T57" fmla="*/ 172 h 949"/>
                  <a:gd name="T58" fmla="*/ 2 w 765"/>
                  <a:gd name="T59" fmla="*/ 229 h 949"/>
                  <a:gd name="T60" fmla="*/ 1 w 765"/>
                  <a:gd name="T61" fmla="*/ 286 h 949"/>
                  <a:gd name="T62" fmla="*/ 1 w 765"/>
                  <a:gd name="T63" fmla="*/ 343 h 949"/>
                  <a:gd name="T64" fmla="*/ 1 w 765"/>
                  <a:gd name="T65" fmla="*/ 400 h 949"/>
                  <a:gd name="T66" fmla="*/ 1 w 765"/>
                  <a:gd name="T67" fmla="*/ 458 h 949"/>
                  <a:gd name="T68" fmla="*/ 1 w 765"/>
                  <a:gd name="T69" fmla="*/ 515 h 949"/>
                  <a:gd name="T70" fmla="*/ 0 w 765"/>
                  <a:gd name="T71" fmla="*/ 572 h 949"/>
                  <a:gd name="T72" fmla="*/ 0 w 765"/>
                  <a:gd name="T73" fmla="*/ 629 h 949"/>
                  <a:gd name="T74" fmla="*/ 0 w 765"/>
                  <a:gd name="T75" fmla="*/ 687 h 949"/>
                  <a:gd name="T76" fmla="*/ 0 w 765"/>
                  <a:gd name="T77" fmla="*/ 743 h 949"/>
                  <a:gd name="T78" fmla="*/ 0 w 765"/>
                  <a:gd name="T79" fmla="*/ 800 h 949"/>
                  <a:gd name="T80" fmla="*/ 0 w 765"/>
                  <a:gd name="T81" fmla="*/ 857 h 949"/>
                  <a:gd name="T82" fmla="*/ 0 w 765"/>
                  <a:gd name="T83" fmla="*/ 915 h 949"/>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765"/>
                  <a:gd name="T127" fmla="*/ 0 h 949"/>
                  <a:gd name="T128" fmla="*/ 765 w 765"/>
                  <a:gd name="T129" fmla="*/ 949 h 949"/>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765" h="949">
                    <a:moveTo>
                      <a:pt x="0" y="915"/>
                    </a:moveTo>
                    <a:lnTo>
                      <a:pt x="763" y="949"/>
                    </a:lnTo>
                    <a:lnTo>
                      <a:pt x="763" y="887"/>
                    </a:lnTo>
                    <a:lnTo>
                      <a:pt x="764" y="827"/>
                    </a:lnTo>
                    <a:lnTo>
                      <a:pt x="764" y="769"/>
                    </a:lnTo>
                    <a:lnTo>
                      <a:pt x="764" y="713"/>
                    </a:lnTo>
                    <a:lnTo>
                      <a:pt x="765" y="659"/>
                    </a:lnTo>
                    <a:lnTo>
                      <a:pt x="765" y="606"/>
                    </a:lnTo>
                    <a:lnTo>
                      <a:pt x="765" y="553"/>
                    </a:lnTo>
                    <a:lnTo>
                      <a:pt x="765" y="501"/>
                    </a:lnTo>
                    <a:lnTo>
                      <a:pt x="765" y="447"/>
                    </a:lnTo>
                    <a:lnTo>
                      <a:pt x="764" y="394"/>
                    </a:lnTo>
                    <a:lnTo>
                      <a:pt x="764" y="339"/>
                    </a:lnTo>
                    <a:lnTo>
                      <a:pt x="764" y="282"/>
                    </a:lnTo>
                    <a:lnTo>
                      <a:pt x="764" y="223"/>
                    </a:lnTo>
                    <a:lnTo>
                      <a:pt x="763" y="162"/>
                    </a:lnTo>
                    <a:lnTo>
                      <a:pt x="763" y="97"/>
                    </a:lnTo>
                    <a:lnTo>
                      <a:pt x="763" y="28"/>
                    </a:lnTo>
                    <a:lnTo>
                      <a:pt x="668" y="25"/>
                    </a:lnTo>
                    <a:lnTo>
                      <a:pt x="572" y="22"/>
                    </a:lnTo>
                    <a:lnTo>
                      <a:pt x="477" y="17"/>
                    </a:lnTo>
                    <a:lnTo>
                      <a:pt x="381" y="14"/>
                    </a:lnTo>
                    <a:lnTo>
                      <a:pt x="286" y="11"/>
                    </a:lnTo>
                    <a:lnTo>
                      <a:pt x="192" y="7"/>
                    </a:lnTo>
                    <a:lnTo>
                      <a:pt x="97" y="3"/>
                    </a:lnTo>
                    <a:lnTo>
                      <a:pt x="3" y="0"/>
                    </a:lnTo>
                    <a:lnTo>
                      <a:pt x="2" y="57"/>
                    </a:lnTo>
                    <a:lnTo>
                      <a:pt x="2" y="115"/>
                    </a:lnTo>
                    <a:lnTo>
                      <a:pt x="2" y="172"/>
                    </a:lnTo>
                    <a:lnTo>
                      <a:pt x="2" y="229"/>
                    </a:lnTo>
                    <a:lnTo>
                      <a:pt x="1" y="286"/>
                    </a:lnTo>
                    <a:lnTo>
                      <a:pt x="1" y="343"/>
                    </a:lnTo>
                    <a:lnTo>
                      <a:pt x="1" y="400"/>
                    </a:lnTo>
                    <a:lnTo>
                      <a:pt x="1" y="458"/>
                    </a:lnTo>
                    <a:lnTo>
                      <a:pt x="1" y="515"/>
                    </a:lnTo>
                    <a:lnTo>
                      <a:pt x="0" y="572"/>
                    </a:lnTo>
                    <a:lnTo>
                      <a:pt x="0" y="629"/>
                    </a:lnTo>
                    <a:lnTo>
                      <a:pt x="0" y="687"/>
                    </a:lnTo>
                    <a:lnTo>
                      <a:pt x="0" y="743"/>
                    </a:lnTo>
                    <a:lnTo>
                      <a:pt x="0" y="800"/>
                    </a:lnTo>
                    <a:lnTo>
                      <a:pt x="0" y="857"/>
                    </a:lnTo>
                    <a:lnTo>
                      <a:pt x="0" y="915"/>
                    </a:lnTo>
                    <a:close/>
                  </a:path>
                </a:pathLst>
              </a:custGeom>
              <a:solidFill>
                <a:srgbClr val="996633"/>
              </a:solidFill>
              <a:ln w="9525">
                <a:noFill/>
                <a:round/>
                <a:headEnd/>
                <a:tailEnd/>
              </a:ln>
            </p:spPr>
            <p:txBody>
              <a:bodyPr>
                <a:prstTxWarp prst="textNoShape">
                  <a:avLst/>
                </a:prstTxWarp>
              </a:bodyPr>
              <a:lstStyle/>
              <a:p>
                <a:endParaRPr lang="en-US"/>
              </a:p>
            </p:txBody>
          </p:sp>
          <p:sp>
            <p:nvSpPr>
              <p:cNvPr id="55329" name="Freeform 719"/>
              <p:cNvSpPr>
                <a:spLocks noChangeAspect="1"/>
              </p:cNvSpPr>
              <p:nvPr/>
            </p:nvSpPr>
            <p:spPr bwMode="auto">
              <a:xfrm>
                <a:off x="3645" y="3272"/>
                <a:ext cx="153" cy="169"/>
              </a:xfrm>
              <a:custGeom>
                <a:avLst/>
                <a:gdLst>
                  <a:gd name="T0" fmla="*/ 0 w 765"/>
                  <a:gd name="T1" fmla="*/ 807 h 842"/>
                  <a:gd name="T2" fmla="*/ 95 w 765"/>
                  <a:gd name="T3" fmla="*/ 811 h 842"/>
                  <a:gd name="T4" fmla="*/ 191 w 765"/>
                  <a:gd name="T5" fmla="*/ 816 h 842"/>
                  <a:gd name="T6" fmla="*/ 286 w 765"/>
                  <a:gd name="T7" fmla="*/ 820 h 842"/>
                  <a:gd name="T8" fmla="*/ 381 w 765"/>
                  <a:gd name="T9" fmla="*/ 824 h 842"/>
                  <a:gd name="T10" fmla="*/ 478 w 765"/>
                  <a:gd name="T11" fmla="*/ 829 h 842"/>
                  <a:gd name="T12" fmla="*/ 573 w 765"/>
                  <a:gd name="T13" fmla="*/ 833 h 842"/>
                  <a:gd name="T14" fmla="*/ 668 w 765"/>
                  <a:gd name="T15" fmla="*/ 838 h 842"/>
                  <a:gd name="T16" fmla="*/ 764 w 765"/>
                  <a:gd name="T17" fmla="*/ 842 h 842"/>
                  <a:gd name="T18" fmla="*/ 764 w 765"/>
                  <a:gd name="T19" fmla="*/ 789 h 842"/>
                  <a:gd name="T20" fmla="*/ 764 w 765"/>
                  <a:gd name="T21" fmla="*/ 739 h 842"/>
                  <a:gd name="T22" fmla="*/ 764 w 765"/>
                  <a:gd name="T23" fmla="*/ 690 h 842"/>
                  <a:gd name="T24" fmla="*/ 765 w 765"/>
                  <a:gd name="T25" fmla="*/ 643 h 842"/>
                  <a:gd name="T26" fmla="*/ 765 w 765"/>
                  <a:gd name="T27" fmla="*/ 595 h 842"/>
                  <a:gd name="T28" fmla="*/ 765 w 765"/>
                  <a:gd name="T29" fmla="*/ 549 h 842"/>
                  <a:gd name="T30" fmla="*/ 765 w 765"/>
                  <a:gd name="T31" fmla="*/ 502 h 842"/>
                  <a:gd name="T32" fmla="*/ 765 w 765"/>
                  <a:gd name="T33" fmla="*/ 455 h 842"/>
                  <a:gd name="T34" fmla="*/ 764 w 765"/>
                  <a:gd name="T35" fmla="*/ 407 h 842"/>
                  <a:gd name="T36" fmla="*/ 764 w 765"/>
                  <a:gd name="T37" fmla="*/ 359 h 842"/>
                  <a:gd name="T38" fmla="*/ 764 w 765"/>
                  <a:gd name="T39" fmla="*/ 308 h 842"/>
                  <a:gd name="T40" fmla="*/ 764 w 765"/>
                  <a:gd name="T41" fmla="*/ 257 h 842"/>
                  <a:gd name="T42" fmla="*/ 764 w 765"/>
                  <a:gd name="T43" fmla="*/ 203 h 842"/>
                  <a:gd name="T44" fmla="*/ 763 w 765"/>
                  <a:gd name="T45" fmla="*/ 148 h 842"/>
                  <a:gd name="T46" fmla="*/ 763 w 765"/>
                  <a:gd name="T47" fmla="*/ 90 h 842"/>
                  <a:gd name="T48" fmla="*/ 763 w 765"/>
                  <a:gd name="T49" fmla="*/ 28 h 842"/>
                  <a:gd name="T50" fmla="*/ 668 w 765"/>
                  <a:gd name="T51" fmla="*/ 25 h 842"/>
                  <a:gd name="T52" fmla="*/ 572 w 765"/>
                  <a:gd name="T53" fmla="*/ 22 h 842"/>
                  <a:gd name="T54" fmla="*/ 477 w 765"/>
                  <a:gd name="T55" fmla="*/ 17 h 842"/>
                  <a:gd name="T56" fmla="*/ 381 w 765"/>
                  <a:gd name="T57" fmla="*/ 14 h 842"/>
                  <a:gd name="T58" fmla="*/ 286 w 765"/>
                  <a:gd name="T59" fmla="*/ 11 h 842"/>
                  <a:gd name="T60" fmla="*/ 192 w 765"/>
                  <a:gd name="T61" fmla="*/ 7 h 842"/>
                  <a:gd name="T62" fmla="*/ 97 w 765"/>
                  <a:gd name="T63" fmla="*/ 3 h 842"/>
                  <a:gd name="T64" fmla="*/ 3 w 765"/>
                  <a:gd name="T65" fmla="*/ 0 h 842"/>
                  <a:gd name="T66" fmla="*/ 2 w 765"/>
                  <a:gd name="T67" fmla="*/ 50 h 842"/>
                  <a:gd name="T68" fmla="*/ 2 w 765"/>
                  <a:gd name="T69" fmla="*/ 101 h 842"/>
                  <a:gd name="T70" fmla="*/ 2 w 765"/>
                  <a:gd name="T71" fmla="*/ 151 h 842"/>
                  <a:gd name="T72" fmla="*/ 2 w 765"/>
                  <a:gd name="T73" fmla="*/ 202 h 842"/>
                  <a:gd name="T74" fmla="*/ 1 w 765"/>
                  <a:gd name="T75" fmla="*/ 253 h 842"/>
                  <a:gd name="T76" fmla="*/ 1 w 765"/>
                  <a:gd name="T77" fmla="*/ 303 h 842"/>
                  <a:gd name="T78" fmla="*/ 1 w 765"/>
                  <a:gd name="T79" fmla="*/ 353 h 842"/>
                  <a:gd name="T80" fmla="*/ 1 w 765"/>
                  <a:gd name="T81" fmla="*/ 403 h 842"/>
                  <a:gd name="T82" fmla="*/ 1 w 765"/>
                  <a:gd name="T83" fmla="*/ 454 h 842"/>
                  <a:gd name="T84" fmla="*/ 1 w 765"/>
                  <a:gd name="T85" fmla="*/ 505 h 842"/>
                  <a:gd name="T86" fmla="*/ 0 w 765"/>
                  <a:gd name="T87" fmla="*/ 555 h 842"/>
                  <a:gd name="T88" fmla="*/ 0 w 765"/>
                  <a:gd name="T89" fmla="*/ 606 h 842"/>
                  <a:gd name="T90" fmla="*/ 0 w 765"/>
                  <a:gd name="T91" fmla="*/ 656 h 842"/>
                  <a:gd name="T92" fmla="*/ 0 w 765"/>
                  <a:gd name="T93" fmla="*/ 706 h 842"/>
                  <a:gd name="T94" fmla="*/ 0 w 765"/>
                  <a:gd name="T95" fmla="*/ 757 h 842"/>
                  <a:gd name="T96" fmla="*/ 0 w 765"/>
                  <a:gd name="T97" fmla="*/ 807 h 84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765"/>
                  <a:gd name="T148" fmla="*/ 0 h 842"/>
                  <a:gd name="T149" fmla="*/ 765 w 765"/>
                  <a:gd name="T150" fmla="*/ 842 h 84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765" h="842">
                    <a:moveTo>
                      <a:pt x="0" y="807"/>
                    </a:moveTo>
                    <a:lnTo>
                      <a:pt x="95" y="811"/>
                    </a:lnTo>
                    <a:lnTo>
                      <a:pt x="191" y="816"/>
                    </a:lnTo>
                    <a:lnTo>
                      <a:pt x="286" y="820"/>
                    </a:lnTo>
                    <a:lnTo>
                      <a:pt x="381" y="824"/>
                    </a:lnTo>
                    <a:lnTo>
                      <a:pt x="478" y="829"/>
                    </a:lnTo>
                    <a:lnTo>
                      <a:pt x="573" y="833"/>
                    </a:lnTo>
                    <a:lnTo>
                      <a:pt x="668" y="838"/>
                    </a:lnTo>
                    <a:lnTo>
                      <a:pt x="764" y="842"/>
                    </a:lnTo>
                    <a:lnTo>
                      <a:pt x="764" y="789"/>
                    </a:lnTo>
                    <a:lnTo>
                      <a:pt x="764" y="739"/>
                    </a:lnTo>
                    <a:lnTo>
                      <a:pt x="764" y="690"/>
                    </a:lnTo>
                    <a:lnTo>
                      <a:pt x="765" y="643"/>
                    </a:lnTo>
                    <a:lnTo>
                      <a:pt x="765" y="595"/>
                    </a:lnTo>
                    <a:lnTo>
                      <a:pt x="765" y="549"/>
                    </a:lnTo>
                    <a:lnTo>
                      <a:pt x="765" y="502"/>
                    </a:lnTo>
                    <a:lnTo>
                      <a:pt x="765" y="455"/>
                    </a:lnTo>
                    <a:lnTo>
                      <a:pt x="764" y="407"/>
                    </a:lnTo>
                    <a:lnTo>
                      <a:pt x="764" y="359"/>
                    </a:lnTo>
                    <a:lnTo>
                      <a:pt x="764" y="308"/>
                    </a:lnTo>
                    <a:lnTo>
                      <a:pt x="764" y="257"/>
                    </a:lnTo>
                    <a:lnTo>
                      <a:pt x="764" y="203"/>
                    </a:lnTo>
                    <a:lnTo>
                      <a:pt x="763" y="148"/>
                    </a:lnTo>
                    <a:lnTo>
                      <a:pt x="763" y="90"/>
                    </a:lnTo>
                    <a:lnTo>
                      <a:pt x="763" y="28"/>
                    </a:lnTo>
                    <a:lnTo>
                      <a:pt x="668" y="25"/>
                    </a:lnTo>
                    <a:lnTo>
                      <a:pt x="572" y="22"/>
                    </a:lnTo>
                    <a:lnTo>
                      <a:pt x="477" y="17"/>
                    </a:lnTo>
                    <a:lnTo>
                      <a:pt x="381" y="14"/>
                    </a:lnTo>
                    <a:lnTo>
                      <a:pt x="286" y="11"/>
                    </a:lnTo>
                    <a:lnTo>
                      <a:pt x="192" y="7"/>
                    </a:lnTo>
                    <a:lnTo>
                      <a:pt x="97" y="3"/>
                    </a:lnTo>
                    <a:lnTo>
                      <a:pt x="3" y="0"/>
                    </a:lnTo>
                    <a:lnTo>
                      <a:pt x="2" y="50"/>
                    </a:lnTo>
                    <a:lnTo>
                      <a:pt x="2" y="101"/>
                    </a:lnTo>
                    <a:lnTo>
                      <a:pt x="2" y="151"/>
                    </a:lnTo>
                    <a:lnTo>
                      <a:pt x="2" y="202"/>
                    </a:lnTo>
                    <a:lnTo>
                      <a:pt x="1" y="253"/>
                    </a:lnTo>
                    <a:lnTo>
                      <a:pt x="1" y="303"/>
                    </a:lnTo>
                    <a:lnTo>
                      <a:pt x="1" y="353"/>
                    </a:lnTo>
                    <a:lnTo>
                      <a:pt x="1" y="403"/>
                    </a:lnTo>
                    <a:lnTo>
                      <a:pt x="1" y="454"/>
                    </a:lnTo>
                    <a:lnTo>
                      <a:pt x="1" y="505"/>
                    </a:lnTo>
                    <a:lnTo>
                      <a:pt x="0" y="555"/>
                    </a:lnTo>
                    <a:lnTo>
                      <a:pt x="0" y="606"/>
                    </a:lnTo>
                    <a:lnTo>
                      <a:pt x="0" y="656"/>
                    </a:lnTo>
                    <a:lnTo>
                      <a:pt x="0" y="706"/>
                    </a:lnTo>
                    <a:lnTo>
                      <a:pt x="0" y="757"/>
                    </a:lnTo>
                    <a:lnTo>
                      <a:pt x="0" y="807"/>
                    </a:lnTo>
                    <a:close/>
                  </a:path>
                </a:pathLst>
              </a:custGeom>
              <a:solidFill>
                <a:srgbClr val="996633"/>
              </a:solidFill>
              <a:ln w="9525">
                <a:noFill/>
                <a:round/>
                <a:headEnd/>
                <a:tailEnd/>
              </a:ln>
            </p:spPr>
            <p:txBody>
              <a:bodyPr>
                <a:prstTxWarp prst="textNoShape">
                  <a:avLst/>
                </a:prstTxWarp>
              </a:bodyPr>
              <a:lstStyle/>
              <a:p>
                <a:endParaRPr lang="en-US"/>
              </a:p>
            </p:txBody>
          </p:sp>
          <p:sp>
            <p:nvSpPr>
              <p:cNvPr id="55330" name="Freeform 720"/>
              <p:cNvSpPr>
                <a:spLocks noChangeAspect="1"/>
              </p:cNvSpPr>
              <p:nvPr/>
            </p:nvSpPr>
            <p:spPr bwMode="auto">
              <a:xfrm>
                <a:off x="3645" y="3272"/>
                <a:ext cx="153" cy="147"/>
              </a:xfrm>
              <a:custGeom>
                <a:avLst/>
                <a:gdLst>
                  <a:gd name="T0" fmla="*/ 0 w 765"/>
                  <a:gd name="T1" fmla="*/ 700 h 734"/>
                  <a:gd name="T2" fmla="*/ 96 w 765"/>
                  <a:gd name="T3" fmla="*/ 704 h 734"/>
                  <a:gd name="T4" fmla="*/ 191 w 765"/>
                  <a:gd name="T5" fmla="*/ 709 h 734"/>
                  <a:gd name="T6" fmla="*/ 286 w 765"/>
                  <a:gd name="T7" fmla="*/ 712 h 734"/>
                  <a:gd name="T8" fmla="*/ 382 w 765"/>
                  <a:gd name="T9" fmla="*/ 716 h 734"/>
                  <a:gd name="T10" fmla="*/ 478 w 765"/>
                  <a:gd name="T11" fmla="*/ 721 h 734"/>
                  <a:gd name="T12" fmla="*/ 574 w 765"/>
                  <a:gd name="T13" fmla="*/ 725 h 734"/>
                  <a:gd name="T14" fmla="*/ 669 w 765"/>
                  <a:gd name="T15" fmla="*/ 729 h 734"/>
                  <a:gd name="T16" fmla="*/ 764 w 765"/>
                  <a:gd name="T17" fmla="*/ 734 h 734"/>
                  <a:gd name="T18" fmla="*/ 765 w 765"/>
                  <a:gd name="T19" fmla="*/ 649 h 734"/>
                  <a:gd name="T20" fmla="*/ 765 w 765"/>
                  <a:gd name="T21" fmla="*/ 567 h 734"/>
                  <a:gd name="T22" fmla="*/ 765 w 765"/>
                  <a:gd name="T23" fmla="*/ 487 h 734"/>
                  <a:gd name="T24" fmla="*/ 764 w 765"/>
                  <a:gd name="T25" fmla="*/ 405 h 734"/>
                  <a:gd name="T26" fmla="*/ 764 w 765"/>
                  <a:gd name="T27" fmla="*/ 319 h 734"/>
                  <a:gd name="T28" fmla="*/ 764 w 765"/>
                  <a:gd name="T29" fmla="*/ 230 h 734"/>
                  <a:gd name="T30" fmla="*/ 763 w 765"/>
                  <a:gd name="T31" fmla="*/ 133 h 734"/>
                  <a:gd name="T32" fmla="*/ 763 w 765"/>
                  <a:gd name="T33" fmla="*/ 28 h 734"/>
                  <a:gd name="T34" fmla="*/ 668 w 765"/>
                  <a:gd name="T35" fmla="*/ 25 h 734"/>
                  <a:gd name="T36" fmla="*/ 572 w 765"/>
                  <a:gd name="T37" fmla="*/ 22 h 734"/>
                  <a:gd name="T38" fmla="*/ 477 w 765"/>
                  <a:gd name="T39" fmla="*/ 17 h 734"/>
                  <a:gd name="T40" fmla="*/ 381 w 765"/>
                  <a:gd name="T41" fmla="*/ 14 h 734"/>
                  <a:gd name="T42" fmla="*/ 286 w 765"/>
                  <a:gd name="T43" fmla="*/ 11 h 734"/>
                  <a:gd name="T44" fmla="*/ 192 w 765"/>
                  <a:gd name="T45" fmla="*/ 7 h 734"/>
                  <a:gd name="T46" fmla="*/ 97 w 765"/>
                  <a:gd name="T47" fmla="*/ 3 h 734"/>
                  <a:gd name="T48" fmla="*/ 3 w 765"/>
                  <a:gd name="T49" fmla="*/ 0 h 734"/>
                  <a:gd name="T50" fmla="*/ 2 w 765"/>
                  <a:gd name="T51" fmla="*/ 87 h 734"/>
                  <a:gd name="T52" fmla="*/ 2 w 765"/>
                  <a:gd name="T53" fmla="*/ 175 h 734"/>
                  <a:gd name="T54" fmla="*/ 1 w 765"/>
                  <a:gd name="T55" fmla="*/ 262 h 734"/>
                  <a:gd name="T56" fmla="*/ 1 w 765"/>
                  <a:gd name="T57" fmla="*/ 350 h 734"/>
                  <a:gd name="T58" fmla="*/ 1 w 765"/>
                  <a:gd name="T59" fmla="*/ 437 h 734"/>
                  <a:gd name="T60" fmla="*/ 1 w 765"/>
                  <a:gd name="T61" fmla="*/ 525 h 734"/>
                  <a:gd name="T62" fmla="*/ 0 w 765"/>
                  <a:gd name="T63" fmla="*/ 612 h 734"/>
                  <a:gd name="T64" fmla="*/ 0 w 765"/>
                  <a:gd name="T65" fmla="*/ 700 h 73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65"/>
                  <a:gd name="T100" fmla="*/ 0 h 734"/>
                  <a:gd name="T101" fmla="*/ 765 w 765"/>
                  <a:gd name="T102" fmla="*/ 734 h 73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65" h="734">
                    <a:moveTo>
                      <a:pt x="0" y="700"/>
                    </a:moveTo>
                    <a:lnTo>
                      <a:pt x="96" y="704"/>
                    </a:lnTo>
                    <a:lnTo>
                      <a:pt x="191" y="709"/>
                    </a:lnTo>
                    <a:lnTo>
                      <a:pt x="286" y="712"/>
                    </a:lnTo>
                    <a:lnTo>
                      <a:pt x="382" y="716"/>
                    </a:lnTo>
                    <a:lnTo>
                      <a:pt x="478" y="721"/>
                    </a:lnTo>
                    <a:lnTo>
                      <a:pt x="574" y="725"/>
                    </a:lnTo>
                    <a:lnTo>
                      <a:pt x="669" y="729"/>
                    </a:lnTo>
                    <a:lnTo>
                      <a:pt x="764" y="734"/>
                    </a:lnTo>
                    <a:lnTo>
                      <a:pt x="765" y="649"/>
                    </a:lnTo>
                    <a:lnTo>
                      <a:pt x="765" y="567"/>
                    </a:lnTo>
                    <a:lnTo>
                      <a:pt x="765" y="487"/>
                    </a:lnTo>
                    <a:lnTo>
                      <a:pt x="764" y="405"/>
                    </a:lnTo>
                    <a:lnTo>
                      <a:pt x="764" y="319"/>
                    </a:lnTo>
                    <a:lnTo>
                      <a:pt x="764" y="230"/>
                    </a:lnTo>
                    <a:lnTo>
                      <a:pt x="763" y="133"/>
                    </a:lnTo>
                    <a:lnTo>
                      <a:pt x="763" y="28"/>
                    </a:lnTo>
                    <a:lnTo>
                      <a:pt x="668" y="25"/>
                    </a:lnTo>
                    <a:lnTo>
                      <a:pt x="572" y="22"/>
                    </a:lnTo>
                    <a:lnTo>
                      <a:pt x="477" y="17"/>
                    </a:lnTo>
                    <a:lnTo>
                      <a:pt x="381" y="14"/>
                    </a:lnTo>
                    <a:lnTo>
                      <a:pt x="286" y="11"/>
                    </a:lnTo>
                    <a:lnTo>
                      <a:pt x="192" y="7"/>
                    </a:lnTo>
                    <a:lnTo>
                      <a:pt x="97" y="3"/>
                    </a:lnTo>
                    <a:lnTo>
                      <a:pt x="3" y="0"/>
                    </a:lnTo>
                    <a:lnTo>
                      <a:pt x="2" y="87"/>
                    </a:lnTo>
                    <a:lnTo>
                      <a:pt x="2" y="175"/>
                    </a:lnTo>
                    <a:lnTo>
                      <a:pt x="1" y="262"/>
                    </a:lnTo>
                    <a:lnTo>
                      <a:pt x="1" y="350"/>
                    </a:lnTo>
                    <a:lnTo>
                      <a:pt x="1" y="437"/>
                    </a:lnTo>
                    <a:lnTo>
                      <a:pt x="1" y="525"/>
                    </a:lnTo>
                    <a:lnTo>
                      <a:pt x="0" y="612"/>
                    </a:lnTo>
                    <a:lnTo>
                      <a:pt x="0" y="700"/>
                    </a:lnTo>
                    <a:close/>
                  </a:path>
                </a:pathLst>
              </a:custGeom>
              <a:solidFill>
                <a:srgbClr val="996633"/>
              </a:solidFill>
              <a:ln w="9525">
                <a:noFill/>
                <a:round/>
                <a:headEnd/>
                <a:tailEnd/>
              </a:ln>
            </p:spPr>
            <p:txBody>
              <a:bodyPr>
                <a:prstTxWarp prst="textNoShape">
                  <a:avLst/>
                </a:prstTxWarp>
              </a:bodyPr>
              <a:lstStyle/>
              <a:p>
                <a:endParaRPr lang="en-US"/>
              </a:p>
            </p:txBody>
          </p:sp>
          <p:sp>
            <p:nvSpPr>
              <p:cNvPr id="55331" name="Freeform 721"/>
              <p:cNvSpPr>
                <a:spLocks noChangeAspect="1"/>
              </p:cNvSpPr>
              <p:nvPr/>
            </p:nvSpPr>
            <p:spPr bwMode="auto">
              <a:xfrm>
                <a:off x="3645" y="3272"/>
                <a:ext cx="153" cy="126"/>
              </a:xfrm>
              <a:custGeom>
                <a:avLst/>
                <a:gdLst>
                  <a:gd name="T0" fmla="*/ 0 w 765"/>
                  <a:gd name="T1" fmla="*/ 592 h 627"/>
                  <a:gd name="T2" fmla="*/ 96 w 765"/>
                  <a:gd name="T3" fmla="*/ 596 h 627"/>
                  <a:gd name="T4" fmla="*/ 191 w 765"/>
                  <a:gd name="T5" fmla="*/ 600 h 627"/>
                  <a:gd name="T6" fmla="*/ 287 w 765"/>
                  <a:gd name="T7" fmla="*/ 605 h 627"/>
                  <a:gd name="T8" fmla="*/ 382 w 765"/>
                  <a:gd name="T9" fmla="*/ 609 h 627"/>
                  <a:gd name="T10" fmla="*/ 478 w 765"/>
                  <a:gd name="T11" fmla="*/ 613 h 627"/>
                  <a:gd name="T12" fmla="*/ 574 w 765"/>
                  <a:gd name="T13" fmla="*/ 618 h 627"/>
                  <a:gd name="T14" fmla="*/ 669 w 765"/>
                  <a:gd name="T15" fmla="*/ 622 h 627"/>
                  <a:gd name="T16" fmla="*/ 765 w 765"/>
                  <a:gd name="T17" fmla="*/ 627 h 627"/>
                  <a:gd name="T18" fmla="*/ 765 w 765"/>
                  <a:gd name="T19" fmla="*/ 558 h 627"/>
                  <a:gd name="T20" fmla="*/ 765 w 765"/>
                  <a:gd name="T21" fmla="*/ 490 h 627"/>
                  <a:gd name="T22" fmla="*/ 765 w 765"/>
                  <a:gd name="T23" fmla="*/ 421 h 627"/>
                  <a:gd name="T24" fmla="*/ 764 w 765"/>
                  <a:gd name="T25" fmla="*/ 350 h 627"/>
                  <a:gd name="T26" fmla="*/ 764 w 765"/>
                  <a:gd name="T27" fmla="*/ 277 h 627"/>
                  <a:gd name="T28" fmla="*/ 764 w 765"/>
                  <a:gd name="T29" fmla="*/ 199 h 627"/>
                  <a:gd name="T30" fmla="*/ 763 w 765"/>
                  <a:gd name="T31" fmla="*/ 117 h 627"/>
                  <a:gd name="T32" fmla="*/ 763 w 765"/>
                  <a:gd name="T33" fmla="*/ 28 h 627"/>
                  <a:gd name="T34" fmla="*/ 668 w 765"/>
                  <a:gd name="T35" fmla="*/ 25 h 627"/>
                  <a:gd name="T36" fmla="*/ 572 w 765"/>
                  <a:gd name="T37" fmla="*/ 22 h 627"/>
                  <a:gd name="T38" fmla="*/ 477 w 765"/>
                  <a:gd name="T39" fmla="*/ 17 h 627"/>
                  <a:gd name="T40" fmla="*/ 381 w 765"/>
                  <a:gd name="T41" fmla="*/ 14 h 627"/>
                  <a:gd name="T42" fmla="*/ 286 w 765"/>
                  <a:gd name="T43" fmla="*/ 11 h 627"/>
                  <a:gd name="T44" fmla="*/ 192 w 765"/>
                  <a:gd name="T45" fmla="*/ 7 h 627"/>
                  <a:gd name="T46" fmla="*/ 97 w 765"/>
                  <a:gd name="T47" fmla="*/ 3 h 627"/>
                  <a:gd name="T48" fmla="*/ 3 w 765"/>
                  <a:gd name="T49" fmla="*/ 0 h 627"/>
                  <a:gd name="T50" fmla="*/ 2 w 765"/>
                  <a:gd name="T51" fmla="*/ 74 h 627"/>
                  <a:gd name="T52" fmla="*/ 2 w 765"/>
                  <a:gd name="T53" fmla="*/ 148 h 627"/>
                  <a:gd name="T54" fmla="*/ 2 w 765"/>
                  <a:gd name="T55" fmla="*/ 222 h 627"/>
                  <a:gd name="T56" fmla="*/ 1 w 765"/>
                  <a:gd name="T57" fmla="*/ 296 h 627"/>
                  <a:gd name="T58" fmla="*/ 1 w 765"/>
                  <a:gd name="T59" fmla="*/ 370 h 627"/>
                  <a:gd name="T60" fmla="*/ 1 w 765"/>
                  <a:gd name="T61" fmla="*/ 444 h 627"/>
                  <a:gd name="T62" fmla="*/ 1 w 765"/>
                  <a:gd name="T63" fmla="*/ 518 h 627"/>
                  <a:gd name="T64" fmla="*/ 0 w 765"/>
                  <a:gd name="T65" fmla="*/ 592 h 62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65"/>
                  <a:gd name="T100" fmla="*/ 0 h 627"/>
                  <a:gd name="T101" fmla="*/ 765 w 765"/>
                  <a:gd name="T102" fmla="*/ 627 h 627"/>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65" h="627">
                    <a:moveTo>
                      <a:pt x="0" y="592"/>
                    </a:moveTo>
                    <a:lnTo>
                      <a:pt x="96" y="596"/>
                    </a:lnTo>
                    <a:lnTo>
                      <a:pt x="191" y="600"/>
                    </a:lnTo>
                    <a:lnTo>
                      <a:pt x="287" y="605"/>
                    </a:lnTo>
                    <a:lnTo>
                      <a:pt x="382" y="609"/>
                    </a:lnTo>
                    <a:lnTo>
                      <a:pt x="478" y="613"/>
                    </a:lnTo>
                    <a:lnTo>
                      <a:pt x="574" y="618"/>
                    </a:lnTo>
                    <a:lnTo>
                      <a:pt x="669" y="622"/>
                    </a:lnTo>
                    <a:lnTo>
                      <a:pt x="765" y="627"/>
                    </a:lnTo>
                    <a:lnTo>
                      <a:pt x="765" y="558"/>
                    </a:lnTo>
                    <a:lnTo>
                      <a:pt x="765" y="490"/>
                    </a:lnTo>
                    <a:lnTo>
                      <a:pt x="765" y="421"/>
                    </a:lnTo>
                    <a:lnTo>
                      <a:pt x="764" y="350"/>
                    </a:lnTo>
                    <a:lnTo>
                      <a:pt x="764" y="277"/>
                    </a:lnTo>
                    <a:lnTo>
                      <a:pt x="764" y="199"/>
                    </a:lnTo>
                    <a:lnTo>
                      <a:pt x="763" y="117"/>
                    </a:lnTo>
                    <a:lnTo>
                      <a:pt x="763" y="28"/>
                    </a:lnTo>
                    <a:lnTo>
                      <a:pt x="668" y="25"/>
                    </a:lnTo>
                    <a:lnTo>
                      <a:pt x="572" y="22"/>
                    </a:lnTo>
                    <a:lnTo>
                      <a:pt x="477" y="17"/>
                    </a:lnTo>
                    <a:lnTo>
                      <a:pt x="381" y="14"/>
                    </a:lnTo>
                    <a:lnTo>
                      <a:pt x="286" y="11"/>
                    </a:lnTo>
                    <a:lnTo>
                      <a:pt x="192" y="7"/>
                    </a:lnTo>
                    <a:lnTo>
                      <a:pt x="97" y="3"/>
                    </a:lnTo>
                    <a:lnTo>
                      <a:pt x="3" y="0"/>
                    </a:lnTo>
                    <a:lnTo>
                      <a:pt x="2" y="74"/>
                    </a:lnTo>
                    <a:lnTo>
                      <a:pt x="2" y="148"/>
                    </a:lnTo>
                    <a:lnTo>
                      <a:pt x="2" y="222"/>
                    </a:lnTo>
                    <a:lnTo>
                      <a:pt x="1" y="296"/>
                    </a:lnTo>
                    <a:lnTo>
                      <a:pt x="1" y="370"/>
                    </a:lnTo>
                    <a:lnTo>
                      <a:pt x="1" y="444"/>
                    </a:lnTo>
                    <a:lnTo>
                      <a:pt x="1" y="518"/>
                    </a:lnTo>
                    <a:lnTo>
                      <a:pt x="0" y="592"/>
                    </a:lnTo>
                    <a:close/>
                  </a:path>
                </a:pathLst>
              </a:custGeom>
              <a:solidFill>
                <a:srgbClr val="996633"/>
              </a:solidFill>
              <a:ln w="9525">
                <a:noFill/>
                <a:round/>
                <a:headEnd/>
                <a:tailEnd/>
              </a:ln>
            </p:spPr>
            <p:txBody>
              <a:bodyPr>
                <a:prstTxWarp prst="textNoShape">
                  <a:avLst/>
                </a:prstTxWarp>
              </a:bodyPr>
              <a:lstStyle/>
              <a:p>
                <a:endParaRPr lang="en-US"/>
              </a:p>
            </p:txBody>
          </p:sp>
          <p:sp>
            <p:nvSpPr>
              <p:cNvPr id="55332" name="Freeform 722"/>
              <p:cNvSpPr>
                <a:spLocks noChangeAspect="1"/>
              </p:cNvSpPr>
              <p:nvPr/>
            </p:nvSpPr>
            <p:spPr bwMode="auto">
              <a:xfrm>
                <a:off x="3645" y="3272"/>
                <a:ext cx="153" cy="104"/>
              </a:xfrm>
              <a:custGeom>
                <a:avLst/>
                <a:gdLst>
                  <a:gd name="T0" fmla="*/ 0 w 764"/>
                  <a:gd name="T1" fmla="*/ 484 h 518"/>
                  <a:gd name="T2" fmla="*/ 764 w 764"/>
                  <a:gd name="T3" fmla="*/ 518 h 518"/>
                  <a:gd name="T4" fmla="*/ 764 w 764"/>
                  <a:gd name="T5" fmla="*/ 464 h 518"/>
                  <a:gd name="T6" fmla="*/ 763 w 764"/>
                  <a:gd name="T7" fmla="*/ 408 h 518"/>
                  <a:gd name="T8" fmla="*/ 763 w 764"/>
                  <a:gd name="T9" fmla="*/ 351 h 518"/>
                  <a:gd name="T10" fmla="*/ 763 w 764"/>
                  <a:gd name="T11" fmla="*/ 292 h 518"/>
                  <a:gd name="T12" fmla="*/ 763 w 764"/>
                  <a:gd name="T13" fmla="*/ 231 h 518"/>
                  <a:gd name="T14" fmla="*/ 762 w 764"/>
                  <a:gd name="T15" fmla="*/ 167 h 518"/>
                  <a:gd name="T16" fmla="*/ 762 w 764"/>
                  <a:gd name="T17" fmla="*/ 99 h 518"/>
                  <a:gd name="T18" fmla="*/ 762 w 764"/>
                  <a:gd name="T19" fmla="*/ 28 h 518"/>
                  <a:gd name="T20" fmla="*/ 667 w 764"/>
                  <a:gd name="T21" fmla="*/ 25 h 518"/>
                  <a:gd name="T22" fmla="*/ 571 w 764"/>
                  <a:gd name="T23" fmla="*/ 22 h 518"/>
                  <a:gd name="T24" fmla="*/ 476 w 764"/>
                  <a:gd name="T25" fmla="*/ 17 h 518"/>
                  <a:gd name="T26" fmla="*/ 380 w 764"/>
                  <a:gd name="T27" fmla="*/ 14 h 518"/>
                  <a:gd name="T28" fmla="*/ 285 w 764"/>
                  <a:gd name="T29" fmla="*/ 11 h 518"/>
                  <a:gd name="T30" fmla="*/ 191 w 764"/>
                  <a:gd name="T31" fmla="*/ 7 h 518"/>
                  <a:gd name="T32" fmla="*/ 96 w 764"/>
                  <a:gd name="T33" fmla="*/ 3 h 518"/>
                  <a:gd name="T34" fmla="*/ 2 w 764"/>
                  <a:gd name="T35" fmla="*/ 0 h 518"/>
                  <a:gd name="T36" fmla="*/ 1 w 764"/>
                  <a:gd name="T37" fmla="*/ 60 h 518"/>
                  <a:gd name="T38" fmla="*/ 1 w 764"/>
                  <a:gd name="T39" fmla="*/ 121 h 518"/>
                  <a:gd name="T40" fmla="*/ 1 w 764"/>
                  <a:gd name="T41" fmla="*/ 182 h 518"/>
                  <a:gd name="T42" fmla="*/ 0 w 764"/>
                  <a:gd name="T43" fmla="*/ 242 h 518"/>
                  <a:gd name="T44" fmla="*/ 0 w 764"/>
                  <a:gd name="T45" fmla="*/ 303 h 518"/>
                  <a:gd name="T46" fmla="*/ 0 w 764"/>
                  <a:gd name="T47" fmla="*/ 363 h 518"/>
                  <a:gd name="T48" fmla="*/ 0 w 764"/>
                  <a:gd name="T49" fmla="*/ 423 h 518"/>
                  <a:gd name="T50" fmla="*/ 0 w 764"/>
                  <a:gd name="T51" fmla="*/ 484 h 51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764"/>
                  <a:gd name="T79" fmla="*/ 0 h 518"/>
                  <a:gd name="T80" fmla="*/ 764 w 764"/>
                  <a:gd name="T81" fmla="*/ 518 h 518"/>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764" h="518">
                    <a:moveTo>
                      <a:pt x="0" y="484"/>
                    </a:moveTo>
                    <a:lnTo>
                      <a:pt x="764" y="518"/>
                    </a:lnTo>
                    <a:lnTo>
                      <a:pt x="764" y="464"/>
                    </a:lnTo>
                    <a:lnTo>
                      <a:pt x="763" y="408"/>
                    </a:lnTo>
                    <a:lnTo>
                      <a:pt x="763" y="351"/>
                    </a:lnTo>
                    <a:lnTo>
                      <a:pt x="763" y="292"/>
                    </a:lnTo>
                    <a:lnTo>
                      <a:pt x="763" y="231"/>
                    </a:lnTo>
                    <a:lnTo>
                      <a:pt x="762" y="167"/>
                    </a:lnTo>
                    <a:lnTo>
                      <a:pt x="762" y="99"/>
                    </a:lnTo>
                    <a:lnTo>
                      <a:pt x="762" y="28"/>
                    </a:lnTo>
                    <a:lnTo>
                      <a:pt x="667" y="25"/>
                    </a:lnTo>
                    <a:lnTo>
                      <a:pt x="571" y="22"/>
                    </a:lnTo>
                    <a:lnTo>
                      <a:pt x="476" y="17"/>
                    </a:lnTo>
                    <a:lnTo>
                      <a:pt x="380" y="14"/>
                    </a:lnTo>
                    <a:lnTo>
                      <a:pt x="285" y="11"/>
                    </a:lnTo>
                    <a:lnTo>
                      <a:pt x="191" y="7"/>
                    </a:lnTo>
                    <a:lnTo>
                      <a:pt x="96" y="3"/>
                    </a:lnTo>
                    <a:lnTo>
                      <a:pt x="2" y="0"/>
                    </a:lnTo>
                    <a:lnTo>
                      <a:pt x="1" y="60"/>
                    </a:lnTo>
                    <a:lnTo>
                      <a:pt x="1" y="121"/>
                    </a:lnTo>
                    <a:lnTo>
                      <a:pt x="1" y="182"/>
                    </a:lnTo>
                    <a:lnTo>
                      <a:pt x="0" y="242"/>
                    </a:lnTo>
                    <a:lnTo>
                      <a:pt x="0" y="303"/>
                    </a:lnTo>
                    <a:lnTo>
                      <a:pt x="0" y="363"/>
                    </a:lnTo>
                    <a:lnTo>
                      <a:pt x="0" y="423"/>
                    </a:lnTo>
                    <a:lnTo>
                      <a:pt x="0" y="484"/>
                    </a:lnTo>
                    <a:close/>
                  </a:path>
                </a:pathLst>
              </a:custGeom>
              <a:solidFill>
                <a:srgbClr val="996633"/>
              </a:solidFill>
              <a:ln w="9525">
                <a:noFill/>
                <a:round/>
                <a:headEnd/>
                <a:tailEnd/>
              </a:ln>
            </p:spPr>
            <p:txBody>
              <a:bodyPr>
                <a:prstTxWarp prst="textNoShape">
                  <a:avLst/>
                </a:prstTxWarp>
              </a:bodyPr>
              <a:lstStyle/>
              <a:p>
                <a:endParaRPr lang="en-US"/>
              </a:p>
            </p:txBody>
          </p:sp>
          <p:sp>
            <p:nvSpPr>
              <p:cNvPr id="55333" name="Freeform 723"/>
              <p:cNvSpPr>
                <a:spLocks noChangeAspect="1"/>
              </p:cNvSpPr>
              <p:nvPr/>
            </p:nvSpPr>
            <p:spPr bwMode="auto">
              <a:xfrm>
                <a:off x="3818" y="3278"/>
                <a:ext cx="93" cy="630"/>
              </a:xfrm>
              <a:custGeom>
                <a:avLst/>
                <a:gdLst>
                  <a:gd name="T0" fmla="*/ 8 w 466"/>
                  <a:gd name="T1" fmla="*/ 3133 h 3150"/>
                  <a:gd name="T2" fmla="*/ 4 w 466"/>
                  <a:gd name="T3" fmla="*/ 3096 h 3150"/>
                  <a:gd name="T4" fmla="*/ 2 w 466"/>
                  <a:gd name="T5" fmla="*/ 3039 h 3150"/>
                  <a:gd name="T6" fmla="*/ 1 w 466"/>
                  <a:gd name="T7" fmla="*/ 2944 h 3150"/>
                  <a:gd name="T8" fmla="*/ 0 w 466"/>
                  <a:gd name="T9" fmla="*/ 2793 h 3150"/>
                  <a:gd name="T10" fmla="*/ 0 w 466"/>
                  <a:gd name="T11" fmla="*/ 2566 h 3150"/>
                  <a:gd name="T12" fmla="*/ 0 w 466"/>
                  <a:gd name="T13" fmla="*/ 2245 h 3150"/>
                  <a:gd name="T14" fmla="*/ 0 w 466"/>
                  <a:gd name="T15" fmla="*/ 1811 h 3150"/>
                  <a:gd name="T16" fmla="*/ 1 w 466"/>
                  <a:gd name="T17" fmla="*/ 1449 h 3150"/>
                  <a:gd name="T18" fmla="*/ 4 w 466"/>
                  <a:gd name="T19" fmla="*/ 1257 h 3150"/>
                  <a:gd name="T20" fmla="*/ 6 w 466"/>
                  <a:gd name="T21" fmla="*/ 1064 h 3150"/>
                  <a:gd name="T22" fmla="*/ 10 w 466"/>
                  <a:gd name="T23" fmla="*/ 873 h 3150"/>
                  <a:gd name="T24" fmla="*/ 14 w 466"/>
                  <a:gd name="T25" fmla="*/ 680 h 3150"/>
                  <a:gd name="T26" fmla="*/ 17 w 466"/>
                  <a:gd name="T27" fmla="*/ 488 h 3150"/>
                  <a:gd name="T28" fmla="*/ 21 w 466"/>
                  <a:gd name="T29" fmla="*/ 296 h 3150"/>
                  <a:gd name="T30" fmla="*/ 24 w 466"/>
                  <a:gd name="T31" fmla="*/ 103 h 3150"/>
                  <a:gd name="T32" fmla="*/ 109 w 466"/>
                  <a:gd name="T33" fmla="*/ 4 h 3150"/>
                  <a:gd name="T34" fmla="*/ 224 w 466"/>
                  <a:gd name="T35" fmla="*/ 0 h 3150"/>
                  <a:gd name="T36" fmla="*/ 308 w 466"/>
                  <a:gd name="T37" fmla="*/ 3 h 3150"/>
                  <a:gd name="T38" fmla="*/ 401 w 466"/>
                  <a:gd name="T39" fmla="*/ 10 h 3150"/>
                  <a:gd name="T40" fmla="*/ 465 w 466"/>
                  <a:gd name="T41" fmla="*/ 60 h 3150"/>
                  <a:gd name="T42" fmla="*/ 466 w 466"/>
                  <a:gd name="T43" fmla="*/ 146 h 3150"/>
                  <a:gd name="T44" fmla="*/ 465 w 466"/>
                  <a:gd name="T45" fmla="*/ 254 h 3150"/>
                  <a:gd name="T46" fmla="*/ 461 w 466"/>
                  <a:gd name="T47" fmla="*/ 414 h 3150"/>
                  <a:gd name="T48" fmla="*/ 452 w 466"/>
                  <a:gd name="T49" fmla="*/ 656 h 3150"/>
                  <a:gd name="T50" fmla="*/ 438 w 466"/>
                  <a:gd name="T51" fmla="*/ 1011 h 3150"/>
                  <a:gd name="T52" fmla="*/ 417 w 466"/>
                  <a:gd name="T53" fmla="*/ 1507 h 3150"/>
                  <a:gd name="T54" fmla="*/ 389 w 466"/>
                  <a:gd name="T55" fmla="*/ 2177 h 3150"/>
                  <a:gd name="T56" fmla="*/ 368 w 466"/>
                  <a:gd name="T57" fmla="*/ 2604 h 3150"/>
                  <a:gd name="T58" fmla="*/ 357 w 466"/>
                  <a:gd name="T59" fmla="*/ 2640 h 3150"/>
                  <a:gd name="T60" fmla="*/ 336 w 466"/>
                  <a:gd name="T61" fmla="*/ 2696 h 3150"/>
                  <a:gd name="T62" fmla="*/ 299 w 466"/>
                  <a:gd name="T63" fmla="*/ 2772 h 3150"/>
                  <a:gd name="T64" fmla="*/ 255 w 466"/>
                  <a:gd name="T65" fmla="*/ 2849 h 3150"/>
                  <a:gd name="T66" fmla="*/ 206 w 466"/>
                  <a:gd name="T67" fmla="*/ 2925 h 3150"/>
                  <a:gd name="T68" fmla="*/ 151 w 466"/>
                  <a:gd name="T69" fmla="*/ 2997 h 3150"/>
                  <a:gd name="T70" fmla="*/ 95 w 466"/>
                  <a:gd name="T71" fmla="*/ 3064 h 3150"/>
                  <a:gd name="T72" fmla="*/ 37 w 466"/>
                  <a:gd name="T73" fmla="*/ 3124 h 3150"/>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66"/>
                  <a:gd name="T112" fmla="*/ 0 h 3150"/>
                  <a:gd name="T113" fmla="*/ 466 w 466"/>
                  <a:gd name="T114" fmla="*/ 3150 h 3150"/>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66" h="3150">
                    <a:moveTo>
                      <a:pt x="9" y="3150"/>
                    </a:moveTo>
                    <a:lnTo>
                      <a:pt x="8" y="3133"/>
                    </a:lnTo>
                    <a:lnTo>
                      <a:pt x="6" y="3115"/>
                    </a:lnTo>
                    <a:lnTo>
                      <a:pt x="4" y="3096"/>
                    </a:lnTo>
                    <a:lnTo>
                      <a:pt x="3" y="3071"/>
                    </a:lnTo>
                    <a:lnTo>
                      <a:pt x="2" y="3039"/>
                    </a:lnTo>
                    <a:lnTo>
                      <a:pt x="2" y="2997"/>
                    </a:lnTo>
                    <a:lnTo>
                      <a:pt x="1" y="2944"/>
                    </a:lnTo>
                    <a:lnTo>
                      <a:pt x="1" y="2877"/>
                    </a:lnTo>
                    <a:lnTo>
                      <a:pt x="0" y="2793"/>
                    </a:lnTo>
                    <a:lnTo>
                      <a:pt x="0" y="2690"/>
                    </a:lnTo>
                    <a:lnTo>
                      <a:pt x="0" y="2566"/>
                    </a:lnTo>
                    <a:lnTo>
                      <a:pt x="0" y="2419"/>
                    </a:lnTo>
                    <a:lnTo>
                      <a:pt x="0" y="2245"/>
                    </a:lnTo>
                    <a:lnTo>
                      <a:pt x="0" y="2044"/>
                    </a:lnTo>
                    <a:lnTo>
                      <a:pt x="0" y="1811"/>
                    </a:lnTo>
                    <a:lnTo>
                      <a:pt x="0" y="1545"/>
                    </a:lnTo>
                    <a:lnTo>
                      <a:pt x="1" y="1449"/>
                    </a:lnTo>
                    <a:lnTo>
                      <a:pt x="2" y="1353"/>
                    </a:lnTo>
                    <a:lnTo>
                      <a:pt x="4" y="1257"/>
                    </a:lnTo>
                    <a:lnTo>
                      <a:pt x="5" y="1160"/>
                    </a:lnTo>
                    <a:lnTo>
                      <a:pt x="6" y="1064"/>
                    </a:lnTo>
                    <a:lnTo>
                      <a:pt x="9" y="969"/>
                    </a:lnTo>
                    <a:lnTo>
                      <a:pt x="10" y="873"/>
                    </a:lnTo>
                    <a:lnTo>
                      <a:pt x="12" y="777"/>
                    </a:lnTo>
                    <a:lnTo>
                      <a:pt x="14" y="680"/>
                    </a:lnTo>
                    <a:lnTo>
                      <a:pt x="15" y="584"/>
                    </a:lnTo>
                    <a:lnTo>
                      <a:pt x="17" y="488"/>
                    </a:lnTo>
                    <a:lnTo>
                      <a:pt x="19" y="392"/>
                    </a:lnTo>
                    <a:lnTo>
                      <a:pt x="21" y="296"/>
                    </a:lnTo>
                    <a:lnTo>
                      <a:pt x="23" y="199"/>
                    </a:lnTo>
                    <a:lnTo>
                      <a:pt x="24" y="103"/>
                    </a:lnTo>
                    <a:lnTo>
                      <a:pt x="26" y="7"/>
                    </a:lnTo>
                    <a:lnTo>
                      <a:pt x="109" y="4"/>
                    </a:lnTo>
                    <a:lnTo>
                      <a:pt x="173" y="1"/>
                    </a:lnTo>
                    <a:lnTo>
                      <a:pt x="224" y="0"/>
                    </a:lnTo>
                    <a:lnTo>
                      <a:pt x="268" y="0"/>
                    </a:lnTo>
                    <a:lnTo>
                      <a:pt x="308" y="3"/>
                    </a:lnTo>
                    <a:lnTo>
                      <a:pt x="351" y="6"/>
                    </a:lnTo>
                    <a:lnTo>
                      <a:pt x="401" y="10"/>
                    </a:lnTo>
                    <a:lnTo>
                      <a:pt x="465" y="17"/>
                    </a:lnTo>
                    <a:lnTo>
                      <a:pt x="465" y="60"/>
                    </a:lnTo>
                    <a:lnTo>
                      <a:pt x="466" y="102"/>
                    </a:lnTo>
                    <a:lnTo>
                      <a:pt x="466" y="146"/>
                    </a:lnTo>
                    <a:lnTo>
                      <a:pt x="466" y="195"/>
                    </a:lnTo>
                    <a:lnTo>
                      <a:pt x="465" y="254"/>
                    </a:lnTo>
                    <a:lnTo>
                      <a:pt x="463" y="325"/>
                    </a:lnTo>
                    <a:lnTo>
                      <a:pt x="461" y="414"/>
                    </a:lnTo>
                    <a:lnTo>
                      <a:pt x="456" y="523"/>
                    </a:lnTo>
                    <a:lnTo>
                      <a:pt x="452" y="656"/>
                    </a:lnTo>
                    <a:lnTo>
                      <a:pt x="445" y="817"/>
                    </a:lnTo>
                    <a:lnTo>
                      <a:pt x="438" y="1011"/>
                    </a:lnTo>
                    <a:lnTo>
                      <a:pt x="429" y="1239"/>
                    </a:lnTo>
                    <a:lnTo>
                      <a:pt x="417" y="1507"/>
                    </a:lnTo>
                    <a:lnTo>
                      <a:pt x="405" y="1819"/>
                    </a:lnTo>
                    <a:lnTo>
                      <a:pt x="389" y="2177"/>
                    </a:lnTo>
                    <a:lnTo>
                      <a:pt x="372" y="2586"/>
                    </a:lnTo>
                    <a:lnTo>
                      <a:pt x="368" y="2604"/>
                    </a:lnTo>
                    <a:lnTo>
                      <a:pt x="363" y="2621"/>
                    </a:lnTo>
                    <a:lnTo>
                      <a:pt x="357" y="2640"/>
                    </a:lnTo>
                    <a:lnTo>
                      <a:pt x="350" y="2657"/>
                    </a:lnTo>
                    <a:lnTo>
                      <a:pt x="336" y="2696"/>
                    </a:lnTo>
                    <a:lnTo>
                      <a:pt x="318" y="2733"/>
                    </a:lnTo>
                    <a:lnTo>
                      <a:pt x="299" y="2772"/>
                    </a:lnTo>
                    <a:lnTo>
                      <a:pt x="278" y="2810"/>
                    </a:lnTo>
                    <a:lnTo>
                      <a:pt x="255" y="2849"/>
                    </a:lnTo>
                    <a:lnTo>
                      <a:pt x="231" y="2887"/>
                    </a:lnTo>
                    <a:lnTo>
                      <a:pt x="206" y="2925"/>
                    </a:lnTo>
                    <a:lnTo>
                      <a:pt x="178" y="2961"/>
                    </a:lnTo>
                    <a:lnTo>
                      <a:pt x="151" y="2997"/>
                    </a:lnTo>
                    <a:lnTo>
                      <a:pt x="124" y="3031"/>
                    </a:lnTo>
                    <a:lnTo>
                      <a:pt x="95" y="3064"/>
                    </a:lnTo>
                    <a:lnTo>
                      <a:pt x="67" y="3095"/>
                    </a:lnTo>
                    <a:lnTo>
                      <a:pt x="37" y="3124"/>
                    </a:lnTo>
                    <a:lnTo>
                      <a:pt x="9" y="3150"/>
                    </a:lnTo>
                    <a:close/>
                  </a:path>
                </a:pathLst>
              </a:custGeom>
              <a:solidFill>
                <a:srgbClr val="996633"/>
              </a:solidFill>
              <a:ln w="9525">
                <a:noFill/>
                <a:round/>
                <a:headEnd/>
                <a:tailEnd/>
              </a:ln>
            </p:spPr>
            <p:txBody>
              <a:bodyPr>
                <a:prstTxWarp prst="textNoShape">
                  <a:avLst/>
                </a:prstTxWarp>
              </a:bodyPr>
              <a:lstStyle/>
              <a:p>
                <a:endParaRPr lang="en-US"/>
              </a:p>
            </p:txBody>
          </p:sp>
          <p:sp>
            <p:nvSpPr>
              <p:cNvPr id="55334" name="Freeform 724"/>
              <p:cNvSpPr>
                <a:spLocks noChangeAspect="1"/>
              </p:cNvSpPr>
              <p:nvPr/>
            </p:nvSpPr>
            <p:spPr bwMode="auto">
              <a:xfrm>
                <a:off x="3818" y="3278"/>
                <a:ext cx="93" cy="292"/>
              </a:xfrm>
              <a:custGeom>
                <a:avLst/>
                <a:gdLst>
                  <a:gd name="T0" fmla="*/ 20 w 464"/>
                  <a:gd name="T1" fmla="*/ 1460 h 1460"/>
                  <a:gd name="T2" fmla="*/ 430 w 464"/>
                  <a:gd name="T3" fmla="*/ 1136 h 1460"/>
                  <a:gd name="T4" fmla="*/ 437 w 464"/>
                  <a:gd name="T5" fmla="*/ 979 h 1460"/>
                  <a:gd name="T6" fmla="*/ 442 w 464"/>
                  <a:gd name="T7" fmla="*/ 840 h 1460"/>
                  <a:gd name="T8" fmla="*/ 448 w 464"/>
                  <a:gd name="T9" fmla="*/ 718 h 1460"/>
                  <a:gd name="T10" fmla="*/ 451 w 464"/>
                  <a:gd name="T11" fmla="*/ 610 h 1460"/>
                  <a:gd name="T12" fmla="*/ 455 w 464"/>
                  <a:gd name="T13" fmla="*/ 518 h 1460"/>
                  <a:gd name="T14" fmla="*/ 457 w 464"/>
                  <a:gd name="T15" fmla="*/ 437 h 1460"/>
                  <a:gd name="T16" fmla="*/ 460 w 464"/>
                  <a:gd name="T17" fmla="*/ 368 h 1460"/>
                  <a:gd name="T18" fmla="*/ 462 w 464"/>
                  <a:gd name="T19" fmla="*/ 309 h 1460"/>
                  <a:gd name="T20" fmla="*/ 463 w 464"/>
                  <a:gd name="T21" fmla="*/ 258 h 1460"/>
                  <a:gd name="T22" fmla="*/ 464 w 464"/>
                  <a:gd name="T23" fmla="*/ 214 h 1460"/>
                  <a:gd name="T24" fmla="*/ 464 w 464"/>
                  <a:gd name="T25" fmla="*/ 175 h 1460"/>
                  <a:gd name="T26" fmla="*/ 464 w 464"/>
                  <a:gd name="T27" fmla="*/ 141 h 1460"/>
                  <a:gd name="T28" fmla="*/ 464 w 464"/>
                  <a:gd name="T29" fmla="*/ 110 h 1460"/>
                  <a:gd name="T30" fmla="*/ 464 w 464"/>
                  <a:gd name="T31" fmla="*/ 79 h 1460"/>
                  <a:gd name="T32" fmla="*/ 463 w 464"/>
                  <a:gd name="T33" fmla="*/ 48 h 1460"/>
                  <a:gd name="T34" fmla="*/ 463 w 464"/>
                  <a:gd name="T35" fmla="*/ 17 h 1460"/>
                  <a:gd name="T36" fmla="*/ 399 w 464"/>
                  <a:gd name="T37" fmla="*/ 10 h 1460"/>
                  <a:gd name="T38" fmla="*/ 349 w 464"/>
                  <a:gd name="T39" fmla="*/ 6 h 1460"/>
                  <a:gd name="T40" fmla="*/ 306 w 464"/>
                  <a:gd name="T41" fmla="*/ 3 h 1460"/>
                  <a:gd name="T42" fmla="*/ 266 w 464"/>
                  <a:gd name="T43" fmla="*/ 0 h 1460"/>
                  <a:gd name="T44" fmla="*/ 222 w 464"/>
                  <a:gd name="T45" fmla="*/ 0 h 1460"/>
                  <a:gd name="T46" fmla="*/ 171 w 464"/>
                  <a:gd name="T47" fmla="*/ 1 h 1460"/>
                  <a:gd name="T48" fmla="*/ 107 w 464"/>
                  <a:gd name="T49" fmla="*/ 4 h 1460"/>
                  <a:gd name="T50" fmla="*/ 24 w 464"/>
                  <a:gd name="T51" fmla="*/ 7 h 1460"/>
                  <a:gd name="T52" fmla="*/ 22 w 464"/>
                  <a:gd name="T53" fmla="*/ 93 h 1460"/>
                  <a:gd name="T54" fmla="*/ 21 w 464"/>
                  <a:gd name="T55" fmla="*/ 180 h 1460"/>
                  <a:gd name="T56" fmla="*/ 20 w 464"/>
                  <a:gd name="T57" fmla="*/ 266 h 1460"/>
                  <a:gd name="T58" fmla="*/ 18 w 464"/>
                  <a:gd name="T59" fmla="*/ 352 h 1460"/>
                  <a:gd name="T60" fmla="*/ 17 w 464"/>
                  <a:gd name="T61" fmla="*/ 438 h 1460"/>
                  <a:gd name="T62" fmla="*/ 14 w 464"/>
                  <a:gd name="T63" fmla="*/ 524 h 1460"/>
                  <a:gd name="T64" fmla="*/ 13 w 464"/>
                  <a:gd name="T65" fmla="*/ 610 h 1460"/>
                  <a:gd name="T66" fmla="*/ 11 w 464"/>
                  <a:gd name="T67" fmla="*/ 697 h 1460"/>
                  <a:gd name="T68" fmla="*/ 10 w 464"/>
                  <a:gd name="T69" fmla="*/ 783 h 1460"/>
                  <a:gd name="T70" fmla="*/ 8 w 464"/>
                  <a:gd name="T71" fmla="*/ 870 h 1460"/>
                  <a:gd name="T72" fmla="*/ 7 w 464"/>
                  <a:gd name="T73" fmla="*/ 956 h 1460"/>
                  <a:gd name="T74" fmla="*/ 6 w 464"/>
                  <a:gd name="T75" fmla="*/ 1042 h 1460"/>
                  <a:gd name="T76" fmla="*/ 3 w 464"/>
                  <a:gd name="T77" fmla="*/ 1129 h 1460"/>
                  <a:gd name="T78" fmla="*/ 2 w 464"/>
                  <a:gd name="T79" fmla="*/ 1215 h 1460"/>
                  <a:gd name="T80" fmla="*/ 1 w 464"/>
                  <a:gd name="T81" fmla="*/ 1301 h 1460"/>
                  <a:gd name="T82" fmla="*/ 0 w 464"/>
                  <a:gd name="T83" fmla="*/ 1388 h 1460"/>
                  <a:gd name="T84" fmla="*/ 9 w 464"/>
                  <a:gd name="T85" fmla="*/ 1404 h 1460"/>
                  <a:gd name="T86" fmla="*/ 15 w 464"/>
                  <a:gd name="T87" fmla="*/ 1418 h 1460"/>
                  <a:gd name="T88" fmla="*/ 21 w 464"/>
                  <a:gd name="T89" fmla="*/ 1430 h 1460"/>
                  <a:gd name="T90" fmla="*/ 25 w 464"/>
                  <a:gd name="T91" fmla="*/ 1441 h 1460"/>
                  <a:gd name="T92" fmla="*/ 26 w 464"/>
                  <a:gd name="T93" fmla="*/ 1449 h 1460"/>
                  <a:gd name="T94" fmla="*/ 26 w 464"/>
                  <a:gd name="T95" fmla="*/ 1456 h 1460"/>
                  <a:gd name="T96" fmla="*/ 25 w 464"/>
                  <a:gd name="T97" fmla="*/ 1458 h 1460"/>
                  <a:gd name="T98" fmla="*/ 24 w 464"/>
                  <a:gd name="T99" fmla="*/ 1459 h 1460"/>
                  <a:gd name="T100" fmla="*/ 22 w 464"/>
                  <a:gd name="T101" fmla="*/ 1460 h 1460"/>
                  <a:gd name="T102" fmla="*/ 20 w 464"/>
                  <a:gd name="T103" fmla="*/ 1460 h 1460"/>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464"/>
                  <a:gd name="T157" fmla="*/ 0 h 1460"/>
                  <a:gd name="T158" fmla="*/ 464 w 464"/>
                  <a:gd name="T159" fmla="*/ 1460 h 1460"/>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464" h="1460">
                    <a:moveTo>
                      <a:pt x="20" y="1460"/>
                    </a:moveTo>
                    <a:lnTo>
                      <a:pt x="430" y="1136"/>
                    </a:lnTo>
                    <a:lnTo>
                      <a:pt x="437" y="979"/>
                    </a:lnTo>
                    <a:lnTo>
                      <a:pt x="442" y="840"/>
                    </a:lnTo>
                    <a:lnTo>
                      <a:pt x="448" y="718"/>
                    </a:lnTo>
                    <a:lnTo>
                      <a:pt x="451" y="610"/>
                    </a:lnTo>
                    <a:lnTo>
                      <a:pt x="455" y="518"/>
                    </a:lnTo>
                    <a:lnTo>
                      <a:pt x="457" y="437"/>
                    </a:lnTo>
                    <a:lnTo>
                      <a:pt x="460" y="368"/>
                    </a:lnTo>
                    <a:lnTo>
                      <a:pt x="462" y="309"/>
                    </a:lnTo>
                    <a:lnTo>
                      <a:pt x="463" y="258"/>
                    </a:lnTo>
                    <a:lnTo>
                      <a:pt x="464" y="214"/>
                    </a:lnTo>
                    <a:lnTo>
                      <a:pt x="464" y="175"/>
                    </a:lnTo>
                    <a:lnTo>
                      <a:pt x="464" y="141"/>
                    </a:lnTo>
                    <a:lnTo>
                      <a:pt x="464" y="110"/>
                    </a:lnTo>
                    <a:lnTo>
                      <a:pt x="464" y="79"/>
                    </a:lnTo>
                    <a:lnTo>
                      <a:pt x="463" y="48"/>
                    </a:lnTo>
                    <a:lnTo>
                      <a:pt x="463" y="17"/>
                    </a:lnTo>
                    <a:lnTo>
                      <a:pt x="399" y="10"/>
                    </a:lnTo>
                    <a:lnTo>
                      <a:pt x="349" y="6"/>
                    </a:lnTo>
                    <a:lnTo>
                      <a:pt x="306" y="3"/>
                    </a:lnTo>
                    <a:lnTo>
                      <a:pt x="266" y="0"/>
                    </a:lnTo>
                    <a:lnTo>
                      <a:pt x="222" y="0"/>
                    </a:lnTo>
                    <a:lnTo>
                      <a:pt x="171" y="1"/>
                    </a:lnTo>
                    <a:lnTo>
                      <a:pt x="107" y="4"/>
                    </a:lnTo>
                    <a:lnTo>
                      <a:pt x="24" y="7"/>
                    </a:lnTo>
                    <a:lnTo>
                      <a:pt x="22" y="93"/>
                    </a:lnTo>
                    <a:lnTo>
                      <a:pt x="21" y="180"/>
                    </a:lnTo>
                    <a:lnTo>
                      <a:pt x="20" y="266"/>
                    </a:lnTo>
                    <a:lnTo>
                      <a:pt x="18" y="352"/>
                    </a:lnTo>
                    <a:lnTo>
                      <a:pt x="17" y="438"/>
                    </a:lnTo>
                    <a:lnTo>
                      <a:pt x="14" y="524"/>
                    </a:lnTo>
                    <a:lnTo>
                      <a:pt x="13" y="610"/>
                    </a:lnTo>
                    <a:lnTo>
                      <a:pt x="11" y="697"/>
                    </a:lnTo>
                    <a:lnTo>
                      <a:pt x="10" y="783"/>
                    </a:lnTo>
                    <a:lnTo>
                      <a:pt x="8" y="870"/>
                    </a:lnTo>
                    <a:lnTo>
                      <a:pt x="7" y="956"/>
                    </a:lnTo>
                    <a:lnTo>
                      <a:pt x="6" y="1042"/>
                    </a:lnTo>
                    <a:lnTo>
                      <a:pt x="3" y="1129"/>
                    </a:lnTo>
                    <a:lnTo>
                      <a:pt x="2" y="1215"/>
                    </a:lnTo>
                    <a:lnTo>
                      <a:pt x="1" y="1301"/>
                    </a:lnTo>
                    <a:lnTo>
                      <a:pt x="0" y="1388"/>
                    </a:lnTo>
                    <a:lnTo>
                      <a:pt x="9" y="1404"/>
                    </a:lnTo>
                    <a:lnTo>
                      <a:pt x="15" y="1418"/>
                    </a:lnTo>
                    <a:lnTo>
                      <a:pt x="21" y="1430"/>
                    </a:lnTo>
                    <a:lnTo>
                      <a:pt x="25" y="1441"/>
                    </a:lnTo>
                    <a:lnTo>
                      <a:pt x="26" y="1449"/>
                    </a:lnTo>
                    <a:lnTo>
                      <a:pt x="26" y="1456"/>
                    </a:lnTo>
                    <a:lnTo>
                      <a:pt x="25" y="1458"/>
                    </a:lnTo>
                    <a:lnTo>
                      <a:pt x="24" y="1459"/>
                    </a:lnTo>
                    <a:lnTo>
                      <a:pt x="22" y="1460"/>
                    </a:lnTo>
                    <a:lnTo>
                      <a:pt x="20" y="1460"/>
                    </a:lnTo>
                    <a:close/>
                  </a:path>
                </a:pathLst>
              </a:custGeom>
              <a:solidFill>
                <a:srgbClr val="996633"/>
              </a:solidFill>
              <a:ln w="9525">
                <a:noFill/>
                <a:round/>
                <a:headEnd/>
                <a:tailEnd/>
              </a:ln>
            </p:spPr>
            <p:txBody>
              <a:bodyPr>
                <a:prstTxWarp prst="textNoShape">
                  <a:avLst/>
                </a:prstTxWarp>
              </a:bodyPr>
              <a:lstStyle/>
              <a:p>
                <a:endParaRPr lang="en-US"/>
              </a:p>
            </p:txBody>
          </p:sp>
          <p:sp>
            <p:nvSpPr>
              <p:cNvPr id="55335" name="Freeform 725"/>
              <p:cNvSpPr>
                <a:spLocks noChangeAspect="1"/>
              </p:cNvSpPr>
              <p:nvPr/>
            </p:nvSpPr>
            <p:spPr bwMode="auto">
              <a:xfrm>
                <a:off x="3818" y="3278"/>
                <a:ext cx="93" cy="278"/>
              </a:xfrm>
              <a:custGeom>
                <a:avLst/>
                <a:gdLst>
                  <a:gd name="T0" fmla="*/ 0 w 464"/>
                  <a:gd name="T1" fmla="*/ 1389 h 1391"/>
                  <a:gd name="T2" fmla="*/ 54 w 464"/>
                  <a:gd name="T3" fmla="*/ 1346 h 1391"/>
                  <a:gd name="T4" fmla="*/ 108 w 464"/>
                  <a:gd name="T5" fmla="*/ 1304 h 1391"/>
                  <a:gd name="T6" fmla="*/ 163 w 464"/>
                  <a:gd name="T7" fmla="*/ 1261 h 1391"/>
                  <a:gd name="T8" fmla="*/ 217 w 464"/>
                  <a:gd name="T9" fmla="*/ 1218 h 1391"/>
                  <a:gd name="T10" fmla="*/ 271 w 464"/>
                  <a:gd name="T11" fmla="*/ 1175 h 1391"/>
                  <a:gd name="T12" fmla="*/ 326 w 464"/>
                  <a:gd name="T13" fmla="*/ 1132 h 1391"/>
                  <a:gd name="T14" fmla="*/ 380 w 464"/>
                  <a:gd name="T15" fmla="*/ 1089 h 1391"/>
                  <a:gd name="T16" fmla="*/ 434 w 464"/>
                  <a:gd name="T17" fmla="*/ 1047 h 1391"/>
                  <a:gd name="T18" fmla="*/ 440 w 464"/>
                  <a:gd name="T19" fmla="*/ 905 h 1391"/>
                  <a:gd name="T20" fmla="*/ 445 w 464"/>
                  <a:gd name="T21" fmla="*/ 779 h 1391"/>
                  <a:gd name="T22" fmla="*/ 449 w 464"/>
                  <a:gd name="T23" fmla="*/ 667 h 1391"/>
                  <a:gd name="T24" fmla="*/ 453 w 464"/>
                  <a:gd name="T25" fmla="*/ 570 h 1391"/>
                  <a:gd name="T26" fmla="*/ 456 w 464"/>
                  <a:gd name="T27" fmla="*/ 486 h 1391"/>
                  <a:gd name="T28" fmla="*/ 459 w 464"/>
                  <a:gd name="T29" fmla="*/ 413 h 1391"/>
                  <a:gd name="T30" fmla="*/ 461 w 464"/>
                  <a:gd name="T31" fmla="*/ 349 h 1391"/>
                  <a:gd name="T32" fmla="*/ 462 w 464"/>
                  <a:gd name="T33" fmla="*/ 294 h 1391"/>
                  <a:gd name="T34" fmla="*/ 463 w 464"/>
                  <a:gd name="T35" fmla="*/ 246 h 1391"/>
                  <a:gd name="T36" fmla="*/ 464 w 464"/>
                  <a:gd name="T37" fmla="*/ 206 h 1391"/>
                  <a:gd name="T38" fmla="*/ 464 w 464"/>
                  <a:gd name="T39" fmla="*/ 170 h 1391"/>
                  <a:gd name="T40" fmla="*/ 464 w 464"/>
                  <a:gd name="T41" fmla="*/ 137 h 1391"/>
                  <a:gd name="T42" fmla="*/ 464 w 464"/>
                  <a:gd name="T43" fmla="*/ 106 h 1391"/>
                  <a:gd name="T44" fmla="*/ 464 w 464"/>
                  <a:gd name="T45" fmla="*/ 77 h 1391"/>
                  <a:gd name="T46" fmla="*/ 463 w 464"/>
                  <a:gd name="T47" fmla="*/ 47 h 1391"/>
                  <a:gd name="T48" fmla="*/ 463 w 464"/>
                  <a:gd name="T49" fmla="*/ 17 h 1391"/>
                  <a:gd name="T50" fmla="*/ 399 w 464"/>
                  <a:gd name="T51" fmla="*/ 10 h 1391"/>
                  <a:gd name="T52" fmla="*/ 349 w 464"/>
                  <a:gd name="T53" fmla="*/ 6 h 1391"/>
                  <a:gd name="T54" fmla="*/ 306 w 464"/>
                  <a:gd name="T55" fmla="*/ 3 h 1391"/>
                  <a:gd name="T56" fmla="*/ 266 w 464"/>
                  <a:gd name="T57" fmla="*/ 0 h 1391"/>
                  <a:gd name="T58" fmla="*/ 222 w 464"/>
                  <a:gd name="T59" fmla="*/ 0 h 1391"/>
                  <a:gd name="T60" fmla="*/ 171 w 464"/>
                  <a:gd name="T61" fmla="*/ 1 h 1391"/>
                  <a:gd name="T62" fmla="*/ 107 w 464"/>
                  <a:gd name="T63" fmla="*/ 4 h 1391"/>
                  <a:gd name="T64" fmla="*/ 24 w 464"/>
                  <a:gd name="T65" fmla="*/ 7 h 1391"/>
                  <a:gd name="T66" fmla="*/ 22 w 464"/>
                  <a:gd name="T67" fmla="*/ 92 h 1391"/>
                  <a:gd name="T68" fmla="*/ 21 w 464"/>
                  <a:gd name="T69" fmla="*/ 177 h 1391"/>
                  <a:gd name="T70" fmla="*/ 20 w 464"/>
                  <a:gd name="T71" fmla="*/ 264 h 1391"/>
                  <a:gd name="T72" fmla="*/ 18 w 464"/>
                  <a:gd name="T73" fmla="*/ 349 h 1391"/>
                  <a:gd name="T74" fmla="*/ 17 w 464"/>
                  <a:gd name="T75" fmla="*/ 434 h 1391"/>
                  <a:gd name="T76" fmla="*/ 14 w 464"/>
                  <a:gd name="T77" fmla="*/ 521 h 1391"/>
                  <a:gd name="T78" fmla="*/ 13 w 464"/>
                  <a:gd name="T79" fmla="*/ 606 h 1391"/>
                  <a:gd name="T80" fmla="*/ 11 w 464"/>
                  <a:gd name="T81" fmla="*/ 691 h 1391"/>
                  <a:gd name="T82" fmla="*/ 10 w 464"/>
                  <a:gd name="T83" fmla="*/ 777 h 1391"/>
                  <a:gd name="T84" fmla="*/ 9 w 464"/>
                  <a:gd name="T85" fmla="*/ 863 h 1391"/>
                  <a:gd name="T86" fmla="*/ 7 w 464"/>
                  <a:gd name="T87" fmla="*/ 948 h 1391"/>
                  <a:gd name="T88" fmla="*/ 6 w 464"/>
                  <a:gd name="T89" fmla="*/ 1034 h 1391"/>
                  <a:gd name="T90" fmla="*/ 4 w 464"/>
                  <a:gd name="T91" fmla="*/ 1120 h 1391"/>
                  <a:gd name="T92" fmla="*/ 2 w 464"/>
                  <a:gd name="T93" fmla="*/ 1205 h 1391"/>
                  <a:gd name="T94" fmla="*/ 1 w 464"/>
                  <a:gd name="T95" fmla="*/ 1291 h 1391"/>
                  <a:gd name="T96" fmla="*/ 0 w 464"/>
                  <a:gd name="T97" fmla="*/ 1376 h 1391"/>
                  <a:gd name="T98" fmla="*/ 1 w 464"/>
                  <a:gd name="T99" fmla="*/ 1381 h 1391"/>
                  <a:gd name="T100" fmla="*/ 1 w 464"/>
                  <a:gd name="T101" fmla="*/ 1386 h 1391"/>
                  <a:gd name="T102" fmla="*/ 1 w 464"/>
                  <a:gd name="T103" fmla="*/ 1389 h 1391"/>
                  <a:gd name="T104" fmla="*/ 0 w 464"/>
                  <a:gd name="T105" fmla="*/ 1391 h 1391"/>
                  <a:gd name="T106" fmla="*/ 0 w 464"/>
                  <a:gd name="T107" fmla="*/ 1390 h 1391"/>
                  <a:gd name="T108" fmla="*/ 0 w 464"/>
                  <a:gd name="T109" fmla="*/ 1389 h 1391"/>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464"/>
                  <a:gd name="T166" fmla="*/ 0 h 1391"/>
                  <a:gd name="T167" fmla="*/ 464 w 464"/>
                  <a:gd name="T168" fmla="*/ 1391 h 1391"/>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464" h="1391">
                    <a:moveTo>
                      <a:pt x="0" y="1389"/>
                    </a:moveTo>
                    <a:lnTo>
                      <a:pt x="54" y="1346"/>
                    </a:lnTo>
                    <a:lnTo>
                      <a:pt x="108" y="1304"/>
                    </a:lnTo>
                    <a:lnTo>
                      <a:pt x="163" y="1261"/>
                    </a:lnTo>
                    <a:lnTo>
                      <a:pt x="217" y="1218"/>
                    </a:lnTo>
                    <a:lnTo>
                      <a:pt x="271" y="1175"/>
                    </a:lnTo>
                    <a:lnTo>
                      <a:pt x="326" y="1132"/>
                    </a:lnTo>
                    <a:lnTo>
                      <a:pt x="380" y="1089"/>
                    </a:lnTo>
                    <a:lnTo>
                      <a:pt x="434" y="1047"/>
                    </a:lnTo>
                    <a:lnTo>
                      <a:pt x="440" y="905"/>
                    </a:lnTo>
                    <a:lnTo>
                      <a:pt x="445" y="779"/>
                    </a:lnTo>
                    <a:lnTo>
                      <a:pt x="449" y="667"/>
                    </a:lnTo>
                    <a:lnTo>
                      <a:pt x="453" y="570"/>
                    </a:lnTo>
                    <a:lnTo>
                      <a:pt x="456" y="486"/>
                    </a:lnTo>
                    <a:lnTo>
                      <a:pt x="459" y="413"/>
                    </a:lnTo>
                    <a:lnTo>
                      <a:pt x="461" y="349"/>
                    </a:lnTo>
                    <a:lnTo>
                      <a:pt x="462" y="294"/>
                    </a:lnTo>
                    <a:lnTo>
                      <a:pt x="463" y="246"/>
                    </a:lnTo>
                    <a:lnTo>
                      <a:pt x="464" y="206"/>
                    </a:lnTo>
                    <a:lnTo>
                      <a:pt x="464" y="170"/>
                    </a:lnTo>
                    <a:lnTo>
                      <a:pt x="464" y="137"/>
                    </a:lnTo>
                    <a:lnTo>
                      <a:pt x="464" y="106"/>
                    </a:lnTo>
                    <a:lnTo>
                      <a:pt x="464" y="77"/>
                    </a:lnTo>
                    <a:lnTo>
                      <a:pt x="463" y="47"/>
                    </a:lnTo>
                    <a:lnTo>
                      <a:pt x="463" y="17"/>
                    </a:lnTo>
                    <a:lnTo>
                      <a:pt x="399" y="10"/>
                    </a:lnTo>
                    <a:lnTo>
                      <a:pt x="349" y="6"/>
                    </a:lnTo>
                    <a:lnTo>
                      <a:pt x="306" y="3"/>
                    </a:lnTo>
                    <a:lnTo>
                      <a:pt x="266" y="0"/>
                    </a:lnTo>
                    <a:lnTo>
                      <a:pt x="222" y="0"/>
                    </a:lnTo>
                    <a:lnTo>
                      <a:pt x="171" y="1"/>
                    </a:lnTo>
                    <a:lnTo>
                      <a:pt x="107" y="4"/>
                    </a:lnTo>
                    <a:lnTo>
                      <a:pt x="24" y="7"/>
                    </a:lnTo>
                    <a:lnTo>
                      <a:pt x="22" y="92"/>
                    </a:lnTo>
                    <a:lnTo>
                      <a:pt x="21" y="177"/>
                    </a:lnTo>
                    <a:lnTo>
                      <a:pt x="20" y="264"/>
                    </a:lnTo>
                    <a:lnTo>
                      <a:pt x="18" y="349"/>
                    </a:lnTo>
                    <a:lnTo>
                      <a:pt x="17" y="434"/>
                    </a:lnTo>
                    <a:lnTo>
                      <a:pt x="14" y="521"/>
                    </a:lnTo>
                    <a:lnTo>
                      <a:pt x="13" y="606"/>
                    </a:lnTo>
                    <a:lnTo>
                      <a:pt x="11" y="691"/>
                    </a:lnTo>
                    <a:lnTo>
                      <a:pt x="10" y="777"/>
                    </a:lnTo>
                    <a:lnTo>
                      <a:pt x="9" y="863"/>
                    </a:lnTo>
                    <a:lnTo>
                      <a:pt x="7" y="948"/>
                    </a:lnTo>
                    <a:lnTo>
                      <a:pt x="6" y="1034"/>
                    </a:lnTo>
                    <a:lnTo>
                      <a:pt x="4" y="1120"/>
                    </a:lnTo>
                    <a:lnTo>
                      <a:pt x="2" y="1205"/>
                    </a:lnTo>
                    <a:lnTo>
                      <a:pt x="1" y="1291"/>
                    </a:lnTo>
                    <a:lnTo>
                      <a:pt x="0" y="1376"/>
                    </a:lnTo>
                    <a:lnTo>
                      <a:pt x="1" y="1381"/>
                    </a:lnTo>
                    <a:lnTo>
                      <a:pt x="1" y="1386"/>
                    </a:lnTo>
                    <a:lnTo>
                      <a:pt x="1" y="1389"/>
                    </a:lnTo>
                    <a:lnTo>
                      <a:pt x="0" y="1391"/>
                    </a:lnTo>
                    <a:lnTo>
                      <a:pt x="0" y="1390"/>
                    </a:lnTo>
                    <a:lnTo>
                      <a:pt x="0" y="1389"/>
                    </a:lnTo>
                    <a:close/>
                  </a:path>
                </a:pathLst>
              </a:custGeom>
              <a:solidFill>
                <a:srgbClr val="996633"/>
              </a:solidFill>
              <a:ln w="9525">
                <a:noFill/>
                <a:round/>
                <a:headEnd/>
                <a:tailEnd/>
              </a:ln>
            </p:spPr>
            <p:txBody>
              <a:bodyPr>
                <a:prstTxWarp prst="textNoShape">
                  <a:avLst/>
                </a:prstTxWarp>
              </a:bodyPr>
              <a:lstStyle/>
              <a:p>
                <a:endParaRPr lang="en-US"/>
              </a:p>
            </p:txBody>
          </p:sp>
          <p:sp>
            <p:nvSpPr>
              <p:cNvPr id="55336" name="Freeform 726"/>
              <p:cNvSpPr>
                <a:spLocks noChangeAspect="1"/>
              </p:cNvSpPr>
              <p:nvPr/>
            </p:nvSpPr>
            <p:spPr bwMode="auto">
              <a:xfrm>
                <a:off x="3819" y="3278"/>
                <a:ext cx="92" cy="260"/>
              </a:xfrm>
              <a:custGeom>
                <a:avLst/>
                <a:gdLst>
                  <a:gd name="T0" fmla="*/ 0 w 463"/>
                  <a:gd name="T1" fmla="*/ 1301 h 1301"/>
                  <a:gd name="T2" fmla="*/ 55 w 463"/>
                  <a:gd name="T3" fmla="*/ 1258 h 1301"/>
                  <a:gd name="T4" fmla="*/ 110 w 463"/>
                  <a:gd name="T5" fmla="*/ 1215 h 1301"/>
                  <a:gd name="T6" fmla="*/ 164 w 463"/>
                  <a:gd name="T7" fmla="*/ 1172 h 1301"/>
                  <a:gd name="T8" fmla="*/ 219 w 463"/>
                  <a:gd name="T9" fmla="*/ 1129 h 1301"/>
                  <a:gd name="T10" fmla="*/ 273 w 463"/>
                  <a:gd name="T11" fmla="*/ 1086 h 1301"/>
                  <a:gd name="T12" fmla="*/ 327 w 463"/>
                  <a:gd name="T13" fmla="*/ 1043 h 1301"/>
                  <a:gd name="T14" fmla="*/ 382 w 463"/>
                  <a:gd name="T15" fmla="*/ 1001 h 1301"/>
                  <a:gd name="T16" fmla="*/ 437 w 463"/>
                  <a:gd name="T17" fmla="*/ 957 h 1301"/>
                  <a:gd name="T18" fmla="*/ 442 w 463"/>
                  <a:gd name="T19" fmla="*/ 830 h 1301"/>
                  <a:gd name="T20" fmla="*/ 447 w 463"/>
                  <a:gd name="T21" fmla="*/ 716 h 1301"/>
                  <a:gd name="T22" fmla="*/ 450 w 463"/>
                  <a:gd name="T23" fmla="*/ 617 h 1301"/>
                  <a:gd name="T24" fmla="*/ 453 w 463"/>
                  <a:gd name="T25" fmla="*/ 530 h 1301"/>
                  <a:gd name="T26" fmla="*/ 456 w 463"/>
                  <a:gd name="T27" fmla="*/ 453 h 1301"/>
                  <a:gd name="T28" fmla="*/ 459 w 463"/>
                  <a:gd name="T29" fmla="*/ 386 h 1301"/>
                  <a:gd name="T30" fmla="*/ 460 w 463"/>
                  <a:gd name="T31" fmla="*/ 328 h 1301"/>
                  <a:gd name="T32" fmla="*/ 461 w 463"/>
                  <a:gd name="T33" fmla="*/ 279 h 1301"/>
                  <a:gd name="T34" fmla="*/ 462 w 463"/>
                  <a:gd name="T35" fmla="*/ 235 h 1301"/>
                  <a:gd name="T36" fmla="*/ 463 w 463"/>
                  <a:gd name="T37" fmla="*/ 197 h 1301"/>
                  <a:gd name="T38" fmla="*/ 463 w 463"/>
                  <a:gd name="T39" fmla="*/ 163 h 1301"/>
                  <a:gd name="T40" fmla="*/ 463 w 463"/>
                  <a:gd name="T41" fmla="*/ 132 h 1301"/>
                  <a:gd name="T42" fmla="*/ 463 w 463"/>
                  <a:gd name="T43" fmla="*/ 103 h 1301"/>
                  <a:gd name="T44" fmla="*/ 463 w 463"/>
                  <a:gd name="T45" fmla="*/ 75 h 1301"/>
                  <a:gd name="T46" fmla="*/ 462 w 463"/>
                  <a:gd name="T47" fmla="*/ 46 h 1301"/>
                  <a:gd name="T48" fmla="*/ 462 w 463"/>
                  <a:gd name="T49" fmla="*/ 17 h 1301"/>
                  <a:gd name="T50" fmla="*/ 398 w 463"/>
                  <a:gd name="T51" fmla="*/ 10 h 1301"/>
                  <a:gd name="T52" fmla="*/ 348 w 463"/>
                  <a:gd name="T53" fmla="*/ 6 h 1301"/>
                  <a:gd name="T54" fmla="*/ 305 w 463"/>
                  <a:gd name="T55" fmla="*/ 3 h 1301"/>
                  <a:gd name="T56" fmla="*/ 265 w 463"/>
                  <a:gd name="T57" fmla="*/ 0 h 1301"/>
                  <a:gd name="T58" fmla="*/ 221 w 463"/>
                  <a:gd name="T59" fmla="*/ 0 h 1301"/>
                  <a:gd name="T60" fmla="*/ 170 w 463"/>
                  <a:gd name="T61" fmla="*/ 1 h 1301"/>
                  <a:gd name="T62" fmla="*/ 106 w 463"/>
                  <a:gd name="T63" fmla="*/ 4 h 1301"/>
                  <a:gd name="T64" fmla="*/ 23 w 463"/>
                  <a:gd name="T65" fmla="*/ 7 h 1301"/>
                  <a:gd name="T66" fmla="*/ 22 w 463"/>
                  <a:gd name="T67" fmla="*/ 88 h 1301"/>
                  <a:gd name="T68" fmla="*/ 20 w 463"/>
                  <a:gd name="T69" fmla="*/ 169 h 1301"/>
                  <a:gd name="T70" fmla="*/ 19 w 463"/>
                  <a:gd name="T71" fmla="*/ 250 h 1301"/>
                  <a:gd name="T72" fmla="*/ 17 w 463"/>
                  <a:gd name="T73" fmla="*/ 331 h 1301"/>
                  <a:gd name="T74" fmla="*/ 16 w 463"/>
                  <a:gd name="T75" fmla="*/ 411 h 1301"/>
                  <a:gd name="T76" fmla="*/ 14 w 463"/>
                  <a:gd name="T77" fmla="*/ 492 h 1301"/>
                  <a:gd name="T78" fmla="*/ 12 w 463"/>
                  <a:gd name="T79" fmla="*/ 573 h 1301"/>
                  <a:gd name="T80" fmla="*/ 11 w 463"/>
                  <a:gd name="T81" fmla="*/ 654 h 1301"/>
                  <a:gd name="T82" fmla="*/ 10 w 463"/>
                  <a:gd name="T83" fmla="*/ 735 h 1301"/>
                  <a:gd name="T84" fmla="*/ 8 w 463"/>
                  <a:gd name="T85" fmla="*/ 816 h 1301"/>
                  <a:gd name="T86" fmla="*/ 7 w 463"/>
                  <a:gd name="T87" fmla="*/ 897 h 1301"/>
                  <a:gd name="T88" fmla="*/ 6 w 463"/>
                  <a:gd name="T89" fmla="*/ 978 h 1301"/>
                  <a:gd name="T90" fmla="*/ 5 w 463"/>
                  <a:gd name="T91" fmla="*/ 1059 h 1301"/>
                  <a:gd name="T92" fmla="*/ 2 w 463"/>
                  <a:gd name="T93" fmla="*/ 1140 h 1301"/>
                  <a:gd name="T94" fmla="*/ 1 w 463"/>
                  <a:gd name="T95" fmla="*/ 1221 h 1301"/>
                  <a:gd name="T96" fmla="*/ 0 w 463"/>
                  <a:gd name="T97" fmla="*/ 1301 h 1301"/>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463"/>
                  <a:gd name="T148" fmla="*/ 0 h 1301"/>
                  <a:gd name="T149" fmla="*/ 463 w 463"/>
                  <a:gd name="T150" fmla="*/ 1301 h 1301"/>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463" h="1301">
                    <a:moveTo>
                      <a:pt x="0" y="1301"/>
                    </a:moveTo>
                    <a:lnTo>
                      <a:pt x="55" y="1258"/>
                    </a:lnTo>
                    <a:lnTo>
                      <a:pt x="110" y="1215"/>
                    </a:lnTo>
                    <a:lnTo>
                      <a:pt x="164" y="1172"/>
                    </a:lnTo>
                    <a:lnTo>
                      <a:pt x="219" y="1129"/>
                    </a:lnTo>
                    <a:lnTo>
                      <a:pt x="273" y="1086"/>
                    </a:lnTo>
                    <a:lnTo>
                      <a:pt x="327" y="1043"/>
                    </a:lnTo>
                    <a:lnTo>
                      <a:pt x="382" y="1001"/>
                    </a:lnTo>
                    <a:lnTo>
                      <a:pt x="437" y="957"/>
                    </a:lnTo>
                    <a:lnTo>
                      <a:pt x="442" y="830"/>
                    </a:lnTo>
                    <a:lnTo>
                      <a:pt x="447" y="716"/>
                    </a:lnTo>
                    <a:lnTo>
                      <a:pt x="450" y="617"/>
                    </a:lnTo>
                    <a:lnTo>
                      <a:pt x="453" y="530"/>
                    </a:lnTo>
                    <a:lnTo>
                      <a:pt x="456" y="453"/>
                    </a:lnTo>
                    <a:lnTo>
                      <a:pt x="459" y="386"/>
                    </a:lnTo>
                    <a:lnTo>
                      <a:pt x="460" y="328"/>
                    </a:lnTo>
                    <a:lnTo>
                      <a:pt x="461" y="279"/>
                    </a:lnTo>
                    <a:lnTo>
                      <a:pt x="462" y="235"/>
                    </a:lnTo>
                    <a:lnTo>
                      <a:pt x="463" y="197"/>
                    </a:lnTo>
                    <a:lnTo>
                      <a:pt x="463" y="163"/>
                    </a:lnTo>
                    <a:lnTo>
                      <a:pt x="463" y="132"/>
                    </a:lnTo>
                    <a:lnTo>
                      <a:pt x="463" y="103"/>
                    </a:lnTo>
                    <a:lnTo>
                      <a:pt x="463" y="75"/>
                    </a:lnTo>
                    <a:lnTo>
                      <a:pt x="462" y="46"/>
                    </a:lnTo>
                    <a:lnTo>
                      <a:pt x="462" y="17"/>
                    </a:lnTo>
                    <a:lnTo>
                      <a:pt x="398" y="10"/>
                    </a:lnTo>
                    <a:lnTo>
                      <a:pt x="348" y="6"/>
                    </a:lnTo>
                    <a:lnTo>
                      <a:pt x="305" y="3"/>
                    </a:lnTo>
                    <a:lnTo>
                      <a:pt x="265" y="0"/>
                    </a:lnTo>
                    <a:lnTo>
                      <a:pt x="221" y="0"/>
                    </a:lnTo>
                    <a:lnTo>
                      <a:pt x="170" y="1"/>
                    </a:lnTo>
                    <a:lnTo>
                      <a:pt x="106" y="4"/>
                    </a:lnTo>
                    <a:lnTo>
                      <a:pt x="23" y="7"/>
                    </a:lnTo>
                    <a:lnTo>
                      <a:pt x="22" y="88"/>
                    </a:lnTo>
                    <a:lnTo>
                      <a:pt x="20" y="169"/>
                    </a:lnTo>
                    <a:lnTo>
                      <a:pt x="19" y="250"/>
                    </a:lnTo>
                    <a:lnTo>
                      <a:pt x="17" y="331"/>
                    </a:lnTo>
                    <a:lnTo>
                      <a:pt x="16" y="411"/>
                    </a:lnTo>
                    <a:lnTo>
                      <a:pt x="14" y="492"/>
                    </a:lnTo>
                    <a:lnTo>
                      <a:pt x="12" y="573"/>
                    </a:lnTo>
                    <a:lnTo>
                      <a:pt x="11" y="654"/>
                    </a:lnTo>
                    <a:lnTo>
                      <a:pt x="10" y="735"/>
                    </a:lnTo>
                    <a:lnTo>
                      <a:pt x="8" y="816"/>
                    </a:lnTo>
                    <a:lnTo>
                      <a:pt x="7" y="897"/>
                    </a:lnTo>
                    <a:lnTo>
                      <a:pt x="6" y="978"/>
                    </a:lnTo>
                    <a:lnTo>
                      <a:pt x="5" y="1059"/>
                    </a:lnTo>
                    <a:lnTo>
                      <a:pt x="2" y="1140"/>
                    </a:lnTo>
                    <a:lnTo>
                      <a:pt x="1" y="1221"/>
                    </a:lnTo>
                    <a:lnTo>
                      <a:pt x="0" y="1301"/>
                    </a:lnTo>
                    <a:close/>
                  </a:path>
                </a:pathLst>
              </a:custGeom>
              <a:solidFill>
                <a:srgbClr val="996633"/>
              </a:solidFill>
              <a:ln w="9525">
                <a:noFill/>
                <a:round/>
                <a:headEnd/>
                <a:tailEnd/>
              </a:ln>
            </p:spPr>
            <p:txBody>
              <a:bodyPr>
                <a:prstTxWarp prst="textNoShape">
                  <a:avLst/>
                </a:prstTxWarp>
              </a:bodyPr>
              <a:lstStyle/>
              <a:p>
                <a:endParaRPr lang="en-US"/>
              </a:p>
            </p:txBody>
          </p:sp>
          <p:sp>
            <p:nvSpPr>
              <p:cNvPr id="55337" name="Freeform 727"/>
              <p:cNvSpPr>
                <a:spLocks noChangeAspect="1"/>
              </p:cNvSpPr>
              <p:nvPr/>
            </p:nvSpPr>
            <p:spPr bwMode="auto">
              <a:xfrm>
                <a:off x="3819" y="3278"/>
                <a:ext cx="92" cy="242"/>
              </a:xfrm>
              <a:custGeom>
                <a:avLst/>
                <a:gdLst>
                  <a:gd name="T0" fmla="*/ 0 w 462"/>
                  <a:gd name="T1" fmla="*/ 1213 h 1213"/>
                  <a:gd name="T2" fmla="*/ 55 w 462"/>
                  <a:gd name="T3" fmla="*/ 1170 h 1213"/>
                  <a:gd name="T4" fmla="*/ 111 w 462"/>
                  <a:gd name="T5" fmla="*/ 1127 h 1213"/>
                  <a:gd name="T6" fmla="*/ 166 w 462"/>
                  <a:gd name="T7" fmla="*/ 1084 h 1213"/>
                  <a:gd name="T8" fmla="*/ 220 w 462"/>
                  <a:gd name="T9" fmla="*/ 1040 h 1213"/>
                  <a:gd name="T10" fmla="*/ 275 w 462"/>
                  <a:gd name="T11" fmla="*/ 997 h 1213"/>
                  <a:gd name="T12" fmla="*/ 330 w 462"/>
                  <a:gd name="T13" fmla="*/ 954 h 1213"/>
                  <a:gd name="T14" fmla="*/ 384 w 462"/>
                  <a:gd name="T15" fmla="*/ 911 h 1213"/>
                  <a:gd name="T16" fmla="*/ 439 w 462"/>
                  <a:gd name="T17" fmla="*/ 867 h 1213"/>
                  <a:gd name="T18" fmla="*/ 443 w 462"/>
                  <a:gd name="T19" fmla="*/ 755 h 1213"/>
                  <a:gd name="T20" fmla="*/ 448 w 462"/>
                  <a:gd name="T21" fmla="*/ 655 h 1213"/>
                  <a:gd name="T22" fmla="*/ 451 w 462"/>
                  <a:gd name="T23" fmla="*/ 567 h 1213"/>
                  <a:gd name="T24" fmla="*/ 453 w 462"/>
                  <a:gd name="T25" fmla="*/ 489 h 1213"/>
                  <a:gd name="T26" fmla="*/ 457 w 462"/>
                  <a:gd name="T27" fmla="*/ 420 h 1213"/>
                  <a:gd name="T28" fmla="*/ 458 w 462"/>
                  <a:gd name="T29" fmla="*/ 361 h 1213"/>
                  <a:gd name="T30" fmla="*/ 460 w 462"/>
                  <a:gd name="T31" fmla="*/ 309 h 1213"/>
                  <a:gd name="T32" fmla="*/ 461 w 462"/>
                  <a:gd name="T33" fmla="*/ 263 h 1213"/>
                  <a:gd name="T34" fmla="*/ 461 w 462"/>
                  <a:gd name="T35" fmla="*/ 223 h 1213"/>
                  <a:gd name="T36" fmla="*/ 462 w 462"/>
                  <a:gd name="T37" fmla="*/ 187 h 1213"/>
                  <a:gd name="T38" fmla="*/ 462 w 462"/>
                  <a:gd name="T39" fmla="*/ 156 h 1213"/>
                  <a:gd name="T40" fmla="*/ 462 w 462"/>
                  <a:gd name="T41" fmla="*/ 127 h 1213"/>
                  <a:gd name="T42" fmla="*/ 462 w 462"/>
                  <a:gd name="T43" fmla="*/ 99 h 1213"/>
                  <a:gd name="T44" fmla="*/ 461 w 462"/>
                  <a:gd name="T45" fmla="*/ 72 h 1213"/>
                  <a:gd name="T46" fmla="*/ 461 w 462"/>
                  <a:gd name="T47" fmla="*/ 45 h 1213"/>
                  <a:gd name="T48" fmla="*/ 461 w 462"/>
                  <a:gd name="T49" fmla="*/ 17 h 1213"/>
                  <a:gd name="T50" fmla="*/ 397 w 462"/>
                  <a:gd name="T51" fmla="*/ 10 h 1213"/>
                  <a:gd name="T52" fmla="*/ 347 w 462"/>
                  <a:gd name="T53" fmla="*/ 6 h 1213"/>
                  <a:gd name="T54" fmla="*/ 304 w 462"/>
                  <a:gd name="T55" fmla="*/ 3 h 1213"/>
                  <a:gd name="T56" fmla="*/ 264 w 462"/>
                  <a:gd name="T57" fmla="*/ 0 h 1213"/>
                  <a:gd name="T58" fmla="*/ 220 w 462"/>
                  <a:gd name="T59" fmla="*/ 0 h 1213"/>
                  <a:gd name="T60" fmla="*/ 169 w 462"/>
                  <a:gd name="T61" fmla="*/ 1 h 1213"/>
                  <a:gd name="T62" fmla="*/ 105 w 462"/>
                  <a:gd name="T63" fmla="*/ 4 h 1213"/>
                  <a:gd name="T64" fmla="*/ 22 w 462"/>
                  <a:gd name="T65" fmla="*/ 7 h 1213"/>
                  <a:gd name="T66" fmla="*/ 21 w 462"/>
                  <a:gd name="T67" fmla="*/ 82 h 1213"/>
                  <a:gd name="T68" fmla="*/ 19 w 462"/>
                  <a:gd name="T69" fmla="*/ 158 h 1213"/>
                  <a:gd name="T70" fmla="*/ 18 w 462"/>
                  <a:gd name="T71" fmla="*/ 233 h 1213"/>
                  <a:gd name="T72" fmla="*/ 17 w 462"/>
                  <a:gd name="T73" fmla="*/ 309 h 1213"/>
                  <a:gd name="T74" fmla="*/ 15 w 462"/>
                  <a:gd name="T75" fmla="*/ 384 h 1213"/>
                  <a:gd name="T76" fmla="*/ 13 w 462"/>
                  <a:gd name="T77" fmla="*/ 460 h 1213"/>
                  <a:gd name="T78" fmla="*/ 12 w 462"/>
                  <a:gd name="T79" fmla="*/ 535 h 1213"/>
                  <a:gd name="T80" fmla="*/ 11 w 462"/>
                  <a:gd name="T81" fmla="*/ 610 h 1213"/>
                  <a:gd name="T82" fmla="*/ 9 w 462"/>
                  <a:gd name="T83" fmla="*/ 686 h 1213"/>
                  <a:gd name="T84" fmla="*/ 8 w 462"/>
                  <a:gd name="T85" fmla="*/ 761 h 1213"/>
                  <a:gd name="T86" fmla="*/ 7 w 462"/>
                  <a:gd name="T87" fmla="*/ 836 h 1213"/>
                  <a:gd name="T88" fmla="*/ 6 w 462"/>
                  <a:gd name="T89" fmla="*/ 911 h 1213"/>
                  <a:gd name="T90" fmla="*/ 5 w 462"/>
                  <a:gd name="T91" fmla="*/ 987 h 1213"/>
                  <a:gd name="T92" fmla="*/ 2 w 462"/>
                  <a:gd name="T93" fmla="*/ 1062 h 1213"/>
                  <a:gd name="T94" fmla="*/ 1 w 462"/>
                  <a:gd name="T95" fmla="*/ 1137 h 1213"/>
                  <a:gd name="T96" fmla="*/ 0 w 462"/>
                  <a:gd name="T97" fmla="*/ 1213 h 121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462"/>
                  <a:gd name="T148" fmla="*/ 0 h 1213"/>
                  <a:gd name="T149" fmla="*/ 462 w 462"/>
                  <a:gd name="T150" fmla="*/ 1213 h 1213"/>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462" h="1213">
                    <a:moveTo>
                      <a:pt x="0" y="1213"/>
                    </a:moveTo>
                    <a:lnTo>
                      <a:pt x="55" y="1170"/>
                    </a:lnTo>
                    <a:lnTo>
                      <a:pt x="111" y="1127"/>
                    </a:lnTo>
                    <a:lnTo>
                      <a:pt x="166" y="1084"/>
                    </a:lnTo>
                    <a:lnTo>
                      <a:pt x="220" y="1040"/>
                    </a:lnTo>
                    <a:lnTo>
                      <a:pt x="275" y="997"/>
                    </a:lnTo>
                    <a:lnTo>
                      <a:pt x="330" y="954"/>
                    </a:lnTo>
                    <a:lnTo>
                      <a:pt x="384" y="911"/>
                    </a:lnTo>
                    <a:lnTo>
                      <a:pt x="439" y="867"/>
                    </a:lnTo>
                    <a:lnTo>
                      <a:pt x="443" y="755"/>
                    </a:lnTo>
                    <a:lnTo>
                      <a:pt x="448" y="655"/>
                    </a:lnTo>
                    <a:lnTo>
                      <a:pt x="451" y="567"/>
                    </a:lnTo>
                    <a:lnTo>
                      <a:pt x="453" y="489"/>
                    </a:lnTo>
                    <a:lnTo>
                      <a:pt x="457" y="420"/>
                    </a:lnTo>
                    <a:lnTo>
                      <a:pt x="458" y="361"/>
                    </a:lnTo>
                    <a:lnTo>
                      <a:pt x="460" y="309"/>
                    </a:lnTo>
                    <a:lnTo>
                      <a:pt x="461" y="263"/>
                    </a:lnTo>
                    <a:lnTo>
                      <a:pt x="461" y="223"/>
                    </a:lnTo>
                    <a:lnTo>
                      <a:pt x="462" y="187"/>
                    </a:lnTo>
                    <a:lnTo>
                      <a:pt x="462" y="156"/>
                    </a:lnTo>
                    <a:lnTo>
                      <a:pt x="462" y="127"/>
                    </a:lnTo>
                    <a:lnTo>
                      <a:pt x="462" y="99"/>
                    </a:lnTo>
                    <a:lnTo>
                      <a:pt x="461" y="72"/>
                    </a:lnTo>
                    <a:lnTo>
                      <a:pt x="461" y="45"/>
                    </a:lnTo>
                    <a:lnTo>
                      <a:pt x="461" y="17"/>
                    </a:lnTo>
                    <a:lnTo>
                      <a:pt x="397" y="10"/>
                    </a:lnTo>
                    <a:lnTo>
                      <a:pt x="347" y="6"/>
                    </a:lnTo>
                    <a:lnTo>
                      <a:pt x="304" y="3"/>
                    </a:lnTo>
                    <a:lnTo>
                      <a:pt x="264" y="0"/>
                    </a:lnTo>
                    <a:lnTo>
                      <a:pt x="220" y="0"/>
                    </a:lnTo>
                    <a:lnTo>
                      <a:pt x="169" y="1"/>
                    </a:lnTo>
                    <a:lnTo>
                      <a:pt x="105" y="4"/>
                    </a:lnTo>
                    <a:lnTo>
                      <a:pt x="22" y="7"/>
                    </a:lnTo>
                    <a:lnTo>
                      <a:pt x="21" y="82"/>
                    </a:lnTo>
                    <a:lnTo>
                      <a:pt x="19" y="158"/>
                    </a:lnTo>
                    <a:lnTo>
                      <a:pt x="18" y="233"/>
                    </a:lnTo>
                    <a:lnTo>
                      <a:pt x="17" y="309"/>
                    </a:lnTo>
                    <a:lnTo>
                      <a:pt x="15" y="384"/>
                    </a:lnTo>
                    <a:lnTo>
                      <a:pt x="13" y="460"/>
                    </a:lnTo>
                    <a:lnTo>
                      <a:pt x="12" y="535"/>
                    </a:lnTo>
                    <a:lnTo>
                      <a:pt x="11" y="610"/>
                    </a:lnTo>
                    <a:lnTo>
                      <a:pt x="9" y="686"/>
                    </a:lnTo>
                    <a:lnTo>
                      <a:pt x="8" y="761"/>
                    </a:lnTo>
                    <a:lnTo>
                      <a:pt x="7" y="836"/>
                    </a:lnTo>
                    <a:lnTo>
                      <a:pt x="6" y="911"/>
                    </a:lnTo>
                    <a:lnTo>
                      <a:pt x="5" y="987"/>
                    </a:lnTo>
                    <a:lnTo>
                      <a:pt x="2" y="1062"/>
                    </a:lnTo>
                    <a:lnTo>
                      <a:pt x="1" y="1137"/>
                    </a:lnTo>
                    <a:lnTo>
                      <a:pt x="0" y="1213"/>
                    </a:lnTo>
                    <a:close/>
                  </a:path>
                </a:pathLst>
              </a:custGeom>
              <a:solidFill>
                <a:srgbClr val="996633"/>
              </a:solidFill>
              <a:ln w="9525">
                <a:noFill/>
                <a:round/>
                <a:headEnd/>
                <a:tailEnd/>
              </a:ln>
            </p:spPr>
            <p:txBody>
              <a:bodyPr>
                <a:prstTxWarp prst="textNoShape">
                  <a:avLst/>
                </a:prstTxWarp>
              </a:bodyPr>
              <a:lstStyle/>
              <a:p>
                <a:endParaRPr lang="en-US"/>
              </a:p>
            </p:txBody>
          </p:sp>
          <p:sp>
            <p:nvSpPr>
              <p:cNvPr id="55338" name="Freeform 728"/>
              <p:cNvSpPr>
                <a:spLocks noChangeAspect="1"/>
              </p:cNvSpPr>
              <p:nvPr/>
            </p:nvSpPr>
            <p:spPr bwMode="auto">
              <a:xfrm>
                <a:off x="3819" y="3278"/>
                <a:ext cx="92" cy="225"/>
              </a:xfrm>
              <a:custGeom>
                <a:avLst/>
                <a:gdLst>
                  <a:gd name="T0" fmla="*/ 0 w 460"/>
                  <a:gd name="T1" fmla="*/ 1125 h 1125"/>
                  <a:gd name="T2" fmla="*/ 441 w 460"/>
                  <a:gd name="T3" fmla="*/ 779 h 1125"/>
                  <a:gd name="T4" fmla="*/ 448 w 460"/>
                  <a:gd name="T5" fmla="*/ 593 h 1125"/>
                  <a:gd name="T6" fmla="*/ 453 w 460"/>
                  <a:gd name="T7" fmla="*/ 448 h 1125"/>
                  <a:gd name="T8" fmla="*/ 457 w 460"/>
                  <a:gd name="T9" fmla="*/ 334 h 1125"/>
                  <a:gd name="T10" fmla="*/ 459 w 460"/>
                  <a:gd name="T11" fmla="*/ 246 h 1125"/>
                  <a:gd name="T12" fmla="*/ 460 w 460"/>
                  <a:gd name="T13" fmla="*/ 179 h 1125"/>
                  <a:gd name="T14" fmla="*/ 460 w 460"/>
                  <a:gd name="T15" fmla="*/ 122 h 1125"/>
                  <a:gd name="T16" fmla="*/ 459 w 460"/>
                  <a:gd name="T17" fmla="*/ 69 h 1125"/>
                  <a:gd name="T18" fmla="*/ 459 w 460"/>
                  <a:gd name="T19" fmla="*/ 17 h 1125"/>
                  <a:gd name="T20" fmla="*/ 395 w 460"/>
                  <a:gd name="T21" fmla="*/ 10 h 1125"/>
                  <a:gd name="T22" fmla="*/ 345 w 460"/>
                  <a:gd name="T23" fmla="*/ 6 h 1125"/>
                  <a:gd name="T24" fmla="*/ 302 w 460"/>
                  <a:gd name="T25" fmla="*/ 3 h 1125"/>
                  <a:gd name="T26" fmla="*/ 262 w 460"/>
                  <a:gd name="T27" fmla="*/ 0 h 1125"/>
                  <a:gd name="T28" fmla="*/ 218 w 460"/>
                  <a:gd name="T29" fmla="*/ 0 h 1125"/>
                  <a:gd name="T30" fmla="*/ 167 w 460"/>
                  <a:gd name="T31" fmla="*/ 1 h 1125"/>
                  <a:gd name="T32" fmla="*/ 103 w 460"/>
                  <a:gd name="T33" fmla="*/ 4 h 1125"/>
                  <a:gd name="T34" fmla="*/ 20 w 460"/>
                  <a:gd name="T35" fmla="*/ 7 h 1125"/>
                  <a:gd name="T36" fmla="*/ 19 w 460"/>
                  <a:gd name="T37" fmla="*/ 77 h 1125"/>
                  <a:gd name="T38" fmla="*/ 18 w 460"/>
                  <a:gd name="T39" fmla="*/ 147 h 1125"/>
                  <a:gd name="T40" fmla="*/ 16 w 460"/>
                  <a:gd name="T41" fmla="*/ 217 h 1125"/>
                  <a:gd name="T42" fmla="*/ 15 w 460"/>
                  <a:gd name="T43" fmla="*/ 287 h 1125"/>
                  <a:gd name="T44" fmla="*/ 14 w 460"/>
                  <a:gd name="T45" fmla="*/ 357 h 1125"/>
                  <a:gd name="T46" fmla="*/ 13 w 460"/>
                  <a:gd name="T47" fmla="*/ 426 h 1125"/>
                  <a:gd name="T48" fmla="*/ 11 w 460"/>
                  <a:gd name="T49" fmla="*/ 496 h 1125"/>
                  <a:gd name="T50" fmla="*/ 9 w 460"/>
                  <a:gd name="T51" fmla="*/ 566 h 1125"/>
                  <a:gd name="T52" fmla="*/ 8 w 460"/>
                  <a:gd name="T53" fmla="*/ 636 h 1125"/>
                  <a:gd name="T54" fmla="*/ 7 w 460"/>
                  <a:gd name="T55" fmla="*/ 706 h 1125"/>
                  <a:gd name="T56" fmla="*/ 6 w 460"/>
                  <a:gd name="T57" fmla="*/ 776 h 1125"/>
                  <a:gd name="T58" fmla="*/ 5 w 460"/>
                  <a:gd name="T59" fmla="*/ 846 h 1125"/>
                  <a:gd name="T60" fmla="*/ 4 w 460"/>
                  <a:gd name="T61" fmla="*/ 915 h 1125"/>
                  <a:gd name="T62" fmla="*/ 3 w 460"/>
                  <a:gd name="T63" fmla="*/ 985 h 1125"/>
                  <a:gd name="T64" fmla="*/ 2 w 460"/>
                  <a:gd name="T65" fmla="*/ 1055 h 1125"/>
                  <a:gd name="T66" fmla="*/ 0 w 460"/>
                  <a:gd name="T67" fmla="*/ 1125 h 1125"/>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60"/>
                  <a:gd name="T103" fmla="*/ 0 h 1125"/>
                  <a:gd name="T104" fmla="*/ 460 w 460"/>
                  <a:gd name="T105" fmla="*/ 1125 h 1125"/>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60" h="1125">
                    <a:moveTo>
                      <a:pt x="0" y="1125"/>
                    </a:moveTo>
                    <a:lnTo>
                      <a:pt x="441" y="779"/>
                    </a:lnTo>
                    <a:lnTo>
                      <a:pt x="448" y="593"/>
                    </a:lnTo>
                    <a:lnTo>
                      <a:pt x="453" y="448"/>
                    </a:lnTo>
                    <a:lnTo>
                      <a:pt x="457" y="334"/>
                    </a:lnTo>
                    <a:lnTo>
                      <a:pt x="459" y="246"/>
                    </a:lnTo>
                    <a:lnTo>
                      <a:pt x="460" y="179"/>
                    </a:lnTo>
                    <a:lnTo>
                      <a:pt x="460" y="122"/>
                    </a:lnTo>
                    <a:lnTo>
                      <a:pt x="459" y="69"/>
                    </a:lnTo>
                    <a:lnTo>
                      <a:pt x="459" y="17"/>
                    </a:lnTo>
                    <a:lnTo>
                      <a:pt x="395" y="10"/>
                    </a:lnTo>
                    <a:lnTo>
                      <a:pt x="345" y="6"/>
                    </a:lnTo>
                    <a:lnTo>
                      <a:pt x="302" y="3"/>
                    </a:lnTo>
                    <a:lnTo>
                      <a:pt x="262" y="0"/>
                    </a:lnTo>
                    <a:lnTo>
                      <a:pt x="218" y="0"/>
                    </a:lnTo>
                    <a:lnTo>
                      <a:pt x="167" y="1"/>
                    </a:lnTo>
                    <a:lnTo>
                      <a:pt x="103" y="4"/>
                    </a:lnTo>
                    <a:lnTo>
                      <a:pt x="20" y="7"/>
                    </a:lnTo>
                    <a:lnTo>
                      <a:pt x="19" y="77"/>
                    </a:lnTo>
                    <a:lnTo>
                      <a:pt x="18" y="147"/>
                    </a:lnTo>
                    <a:lnTo>
                      <a:pt x="16" y="217"/>
                    </a:lnTo>
                    <a:lnTo>
                      <a:pt x="15" y="287"/>
                    </a:lnTo>
                    <a:lnTo>
                      <a:pt x="14" y="357"/>
                    </a:lnTo>
                    <a:lnTo>
                      <a:pt x="13" y="426"/>
                    </a:lnTo>
                    <a:lnTo>
                      <a:pt x="11" y="496"/>
                    </a:lnTo>
                    <a:lnTo>
                      <a:pt x="9" y="566"/>
                    </a:lnTo>
                    <a:lnTo>
                      <a:pt x="8" y="636"/>
                    </a:lnTo>
                    <a:lnTo>
                      <a:pt x="7" y="706"/>
                    </a:lnTo>
                    <a:lnTo>
                      <a:pt x="6" y="776"/>
                    </a:lnTo>
                    <a:lnTo>
                      <a:pt x="5" y="846"/>
                    </a:lnTo>
                    <a:lnTo>
                      <a:pt x="4" y="915"/>
                    </a:lnTo>
                    <a:lnTo>
                      <a:pt x="3" y="985"/>
                    </a:lnTo>
                    <a:lnTo>
                      <a:pt x="2" y="1055"/>
                    </a:lnTo>
                    <a:lnTo>
                      <a:pt x="0" y="1125"/>
                    </a:lnTo>
                    <a:close/>
                  </a:path>
                </a:pathLst>
              </a:custGeom>
              <a:solidFill>
                <a:srgbClr val="996633"/>
              </a:solidFill>
              <a:ln w="9525">
                <a:noFill/>
                <a:round/>
                <a:headEnd/>
                <a:tailEnd/>
              </a:ln>
            </p:spPr>
            <p:txBody>
              <a:bodyPr>
                <a:prstTxWarp prst="textNoShape">
                  <a:avLst/>
                </a:prstTxWarp>
              </a:bodyPr>
              <a:lstStyle/>
              <a:p>
                <a:endParaRPr lang="en-US"/>
              </a:p>
            </p:txBody>
          </p:sp>
          <p:sp>
            <p:nvSpPr>
              <p:cNvPr id="55339" name="Freeform 729"/>
              <p:cNvSpPr>
                <a:spLocks noChangeAspect="1"/>
              </p:cNvSpPr>
              <p:nvPr/>
            </p:nvSpPr>
            <p:spPr bwMode="auto">
              <a:xfrm>
                <a:off x="1499" y="3241"/>
                <a:ext cx="185" cy="563"/>
              </a:xfrm>
              <a:custGeom>
                <a:avLst/>
                <a:gdLst>
                  <a:gd name="T0" fmla="*/ 40 w 926"/>
                  <a:gd name="T1" fmla="*/ 2790 h 2818"/>
                  <a:gd name="T2" fmla="*/ 27 w 926"/>
                  <a:gd name="T3" fmla="*/ 2734 h 2818"/>
                  <a:gd name="T4" fmla="*/ 20 w 926"/>
                  <a:gd name="T5" fmla="*/ 2539 h 2818"/>
                  <a:gd name="T6" fmla="*/ 17 w 926"/>
                  <a:gd name="T7" fmla="*/ 2205 h 2818"/>
                  <a:gd name="T8" fmla="*/ 14 w 926"/>
                  <a:gd name="T9" fmla="*/ 1870 h 2818"/>
                  <a:gd name="T10" fmla="*/ 12 w 926"/>
                  <a:gd name="T11" fmla="*/ 1536 h 2818"/>
                  <a:gd name="T12" fmla="*/ 9 w 926"/>
                  <a:gd name="T13" fmla="*/ 1200 h 2818"/>
                  <a:gd name="T14" fmla="*/ 7 w 926"/>
                  <a:gd name="T15" fmla="*/ 866 h 2818"/>
                  <a:gd name="T16" fmla="*/ 3 w 926"/>
                  <a:gd name="T17" fmla="*/ 531 h 2818"/>
                  <a:gd name="T18" fmla="*/ 1 w 926"/>
                  <a:gd name="T19" fmla="*/ 196 h 2818"/>
                  <a:gd name="T20" fmla="*/ 19 w 926"/>
                  <a:gd name="T21" fmla="*/ 23 h 2818"/>
                  <a:gd name="T22" fmla="*/ 62 w 926"/>
                  <a:gd name="T23" fmla="*/ 14 h 2818"/>
                  <a:gd name="T24" fmla="*/ 110 w 926"/>
                  <a:gd name="T25" fmla="*/ 7 h 2818"/>
                  <a:gd name="T26" fmla="*/ 163 w 926"/>
                  <a:gd name="T27" fmla="*/ 3 h 2818"/>
                  <a:gd name="T28" fmla="*/ 248 w 926"/>
                  <a:gd name="T29" fmla="*/ 0 h 2818"/>
                  <a:gd name="T30" fmla="*/ 370 w 926"/>
                  <a:gd name="T31" fmla="*/ 2 h 2818"/>
                  <a:gd name="T32" fmla="*/ 498 w 926"/>
                  <a:gd name="T33" fmla="*/ 9 h 2818"/>
                  <a:gd name="T34" fmla="*/ 625 w 926"/>
                  <a:gd name="T35" fmla="*/ 18 h 2818"/>
                  <a:gd name="T36" fmla="*/ 746 w 926"/>
                  <a:gd name="T37" fmla="*/ 28 h 2818"/>
                  <a:gd name="T38" fmla="*/ 858 w 926"/>
                  <a:gd name="T39" fmla="*/ 36 h 2818"/>
                  <a:gd name="T40" fmla="*/ 908 w 926"/>
                  <a:gd name="T41" fmla="*/ 202 h 2818"/>
                  <a:gd name="T42" fmla="*/ 914 w 926"/>
                  <a:gd name="T43" fmla="*/ 537 h 2818"/>
                  <a:gd name="T44" fmla="*/ 919 w 926"/>
                  <a:gd name="T45" fmla="*/ 884 h 2818"/>
                  <a:gd name="T46" fmla="*/ 924 w 926"/>
                  <a:gd name="T47" fmla="*/ 1235 h 2818"/>
                  <a:gd name="T48" fmla="*/ 924 w 926"/>
                  <a:gd name="T49" fmla="*/ 1587 h 2818"/>
                  <a:gd name="T50" fmla="*/ 921 w 926"/>
                  <a:gd name="T51" fmla="*/ 1851 h 2818"/>
                  <a:gd name="T52" fmla="*/ 917 w 926"/>
                  <a:gd name="T53" fmla="*/ 2024 h 2818"/>
                  <a:gd name="T54" fmla="*/ 909 w 926"/>
                  <a:gd name="T55" fmla="*/ 2196 h 2818"/>
                  <a:gd name="T56" fmla="*/ 899 w 926"/>
                  <a:gd name="T57" fmla="*/ 2366 h 2818"/>
                  <a:gd name="T58" fmla="*/ 885 w 926"/>
                  <a:gd name="T59" fmla="*/ 2532 h 2818"/>
                  <a:gd name="T60" fmla="*/ 869 w 926"/>
                  <a:gd name="T61" fmla="*/ 2695 h 2818"/>
                  <a:gd name="T62" fmla="*/ 847 w 926"/>
                  <a:gd name="T63" fmla="*/ 2778 h 2818"/>
                  <a:gd name="T64" fmla="*/ 823 w 926"/>
                  <a:gd name="T65" fmla="*/ 2783 h 2818"/>
                  <a:gd name="T66" fmla="*/ 791 w 926"/>
                  <a:gd name="T67" fmla="*/ 2788 h 2818"/>
                  <a:gd name="T68" fmla="*/ 741 w 926"/>
                  <a:gd name="T69" fmla="*/ 2791 h 2818"/>
                  <a:gd name="T70" fmla="*/ 665 w 926"/>
                  <a:gd name="T71" fmla="*/ 2795 h 2818"/>
                  <a:gd name="T72" fmla="*/ 551 w 926"/>
                  <a:gd name="T73" fmla="*/ 2800 h 2818"/>
                  <a:gd name="T74" fmla="*/ 393 w 926"/>
                  <a:gd name="T75" fmla="*/ 2806 h 2818"/>
                  <a:gd name="T76" fmla="*/ 178 w 926"/>
                  <a:gd name="T77" fmla="*/ 2814 h 2818"/>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926"/>
                  <a:gd name="T118" fmla="*/ 0 h 2818"/>
                  <a:gd name="T119" fmla="*/ 926 w 926"/>
                  <a:gd name="T120" fmla="*/ 2818 h 2818"/>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926" h="2818">
                    <a:moveTo>
                      <a:pt x="48" y="2818"/>
                    </a:moveTo>
                    <a:lnTo>
                      <a:pt x="40" y="2790"/>
                    </a:lnTo>
                    <a:lnTo>
                      <a:pt x="34" y="2763"/>
                    </a:lnTo>
                    <a:lnTo>
                      <a:pt x="27" y="2734"/>
                    </a:lnTo>
                    <a:lnTo>
                      <a:pt x="21" y="2707"/>
                    </a:lnTo>
                    <a:lnTo>
                      <a:pt x="20" y="2539"/>
                    </a:lnTo>
                    <a:lnTo>
                      <a:pt x="19" y="2372"/>
                    </a:lnTo>
                    <a:lnTo>
                      <a:pt x="17" y="2205"/>
                    </a:lnTo>
                    <a:lnTo>
                      <a:pt x="15" y="2038"/>
                    </a:lnTo>
                    <a:lnTo>
                      <a:pt x="14" y="1870"/>
                    </a:lnTo>
                    <a:lnTo>
                      <a:pt x="13" y="1703"/>
                    </a:lnTo>
                    <a:lnTo>
                      <a:pt x="12" y="1536"/>
                    </a:lnTo>
                    <a:lnTo>
                      <a:pt x="10" y="1367"/>
                    </a:lnTo>
                    <a:lnTo>
                      <a:pt x="9" y="1200"/>
                    </a:lnTo>
                    <a:lnTo>
                      <a:pt x="8" y="1033"/>
                    </a:lnTo>
                    <a:lnTo>
                      <a:pt x="7" y="866"/>
                    </a:lnTo>
                    <a:lnTo>
                      <a:pt x="5" y="698"/>
                    </a:lnTo>
                    <a:lnTo>
                      <a:pt x="3" y="531"/>
                    </a:lnTo>
                    <a:lnTo>
                      <a:pt x="2" y="364"/>
                    </a:lnTo>
                    <a:lnTo>
                      <a:pt x="1" y="196"/>
                    </a:lnTo>
                    <a:lnTo>
                      <a:pt x="0" y="28"/>
                    </a:lnTo>
                    <a:lnTo>
                      <a:pt x="19" y="23"/>
                    </a:lnTo>
                    <a:lnTo>
                      <a:pt x="40" y="18"/>
                    </a:lnTo>
                    <a:lnTo>
                      <a:pt x="62" y="14"/>
                    </a:lnTo>
                    <a:lnTo>
                      <a:pt x="85" y="9"/>
                    </a:lnTo>
                    <a:lnTo>
                      <a:pt x="110" y="7"/>
                    </a:lnTo>
                    <a:lnTo>
                      <a:pt x="136" y="4"/>
                    </a:lnTo>
                    <a:lnTo>
                      <a:pt x="163" y="3"/>
                    </a:lnTo>
                    <a:lnTo>
                      <a:pt x="190" y="1"/>
                    </a:lnTo>
                    <a:lnTo>
                      <a:pt x="248" y="0"/>
                    </a:lnTo>
                    <a:lnTo>
                      <a:pt x="308" y="1"/>
                    </a:lnTo>
                    <a:lnTo>
                      <a:pt x="370" y="2"/>
                    </a:lnTo>
                    <a:lnTo>
                      <a:pt x="433" y="5"/>
                    </a:lnTo>
                    <a:lnTo>
                      <a:pt x="498" y="9"/>
                    </a:lnTo>
                    <a:lnTo>
                      <a:pt x="561" y="14"/>
                    </a:lnTo>
                    <a:lnTo>
                      <a:pt x="625" y="18"/>
                    </a:lnTo>
                    <a:lnTo>
                      <a:pt x="687" y="24"/>
                    </a:lnTo>
                    <a:lnTo>
                      <a:pt x="746" y="28"/>
                    </a:lnTo>
                    <a:lnTo>
                      <a:pt x="804" y="32"/>
                    </a:lnTo>
                    <a:lnTo>
                      <a:pt x="858" y="36"/>
                    </a:lnTo>
                    <a:lnTo>
                      <a:pt x="908" y="38"/>
                    </a:lnTo>
                    <a:lnTo>
                      <a:pt x="908" y="202"/>
                    </a:lnTo>
                    <a:lnTo>
                      <a:pt x="910" y="368"/>
                    </a:lnTo>
                    <a:lnTo>
                      <a:pt x="914" y="537"/>
                    </a:lnTo>
                    <a:lnTo>
                      <a:pt x="917" y="710"/>
                    </a:lnTo>
                    <a:lnTo>
                      <a:pt x="919" y="884"/>
                    </a:lnTo>
                    <a:lnTo>
                      <a:pt x="922" y="1059"/>
                    </a:lnTo>
                    <a:lnTo>
                      <a:pt x="924" y="1235"/>
                    </a:lnTo>
                    <a:lnTo>
                      <a:pt x="926" y="1411"/>
                    </a:lnTo>
                    <a:lnTo>
                      <a:pt x="924" y="1587"/>
                    </a:lnTo>
                    <a:lnTo>
                      <a:pt x="923" y="1763"/>
                    </a:lnTo>
                    <a:lnTo>
                      <a:pt x="921" y="1851"/>
                    </a:lnTo>
                    <a:lnTo>
                      <a:pt x="919" y="1937"/>
                    </a:lnTo>
                    <a:lnTo>
                      <a:pt x="917" y="2024"/>
                    </a:lnTo>
                    <a:lnTo>
                      <a:pt x="912" y="2110"/>
                    </a:lnTo>
                    <a:lnTo>
                      <a:pt x="909" y="2196"/>
                    </a:lnTo>
                    <a:lnTo>
                      <a:pt x="904" y="2281"/>
                    </a:lnTo>
                    <a:lnTo>
                      <a:pt x="899" y="2366"/>
                    </a:lnTo>
                    <a:lnTo>
                      <a:pt x="893" y="2449"/>
                    </a:lnTo>
                    <a:lnTo>
                      <a:pt x="885" y="2532"/>
                    </a:lnTo>
                    <a:lnTo>
                      <a:pt x="877" y="2614"/>
                    </a:lnTo>
                    <a:lnTo>
                      <a:pt x="869" y="2695"/>
                    </a:lnTo>
                    <a:lnTo>
                      <a:pt x="859" y="2775"/>
                    </a:lnTo>
                    <a:lnTo>
                      <a:pt x="847" y="2778"/>
                    </a:lnTo>
                    <a:lnTo>
                      <a:pt x="835" y="2781"/>
                    </a:lnTo>
                    <a:lnTo>
                      <a:pt x="823" y="2783"/>
                    </a:lnTo>
                    <a:lnTo>
                      <a:pt x="808" y="2785"/>
                    </a:lnTo>
                    <a:lnTo>
                      <a:pt x="791" y="2788"/>
                    </a:lnTo>
                    <a:lnTo>
                      <a:pt x="769" y="2789"/>
                    </a:lnTo>
                    <a:lnTo>
                      <a:pt x="741" y="2791"/>
                    </a:lnTo>
                    <a:lnTo>
                      <a:pt x="707" y="2793"/>
                    </a:lnTo>
                    <a:lnTo>
                      <a:pt x="665" y="2795"/>
                    </a:lnTo>
                    <a:lnTo>
                      <a:pt x="614" y="2798"/>
                    </a:lnTo>
                    <a:lnTo>
                      <a:pt x="551" y="2800"/>
                    </a:lnTo>
                    <a:lnTo>
                      <a:pt x="479" y="2803"/>
                    </a:lnTo>
                    <a:lnTo>
                      <a:pt x="393" y="2806"/>
                    </a:lnTo>
                    <a:lnTo>
                      <a:pt x="293" y="2810"/>
                    </a:lnTo>
                    <a:lnTo>
                      <a:pt x="178" y="2814"/>
                    </a:lnTo>
                    <a:lnTo>
                      <a:pt x="48" y="2818"/>
                    </a:lnTo>
                    <a:close/>
                  </a:path>
                </a:pathLst>
              </a:custGeom>
              <a:solidFill>
                <a:srgbClr val="996633"/>
              </a:solidFill>
              <a:ln w="9525">
                <a:noFill/>
                <a:round/>
                <a:headEnd/>
                <a:tailEnd/>
              </a:ln>
            </p:spPr>
            <p:txBody>
              <a:bodyPr>
                <a:prstTxWarp prst="textNoShape">
                  <a:avLst/>
                </a:prstTxWarp>
              </a:bodyPr>
              <a:lstStyle/>
              <a:p>
                <a:endParaRPr lang="en-US"/>
              </a:p>
            </p:txBody>
          </p:sp>
          <p:sp>
            <p:nvSpPr>
              <p:cNvPr id="55340" name="Freeform 730"/>
              <p:cNvSpPr>
                <a:spLocks noChangeAspect="1"/>
              </p:cNvSpPr>
              <p:nvPr/>
            </p:nvSpPr>
            <p:spPr bwMode="auto">
              <a:xfrm>
                <a:off x="1499" y="3241"/>
                <a:ext cx="183" cy="126"/>
              </a:xfrm>
              <a:custGeom>
                <a:avLst/>
                <a:gdLst>
                  <a:gd name="T0" fmla="*/ 4 w 915"/>
                  <a:gd name="T1" fmla="*/ 588 h 629"/>
                  <a:gd name="T2" fmla="*/ 915 w 915"/>
                  <a:gd name="T3" fmla="*/ 629 h 629"/>
                  <a:gd name="T4" fmla="*/ 914 w 915"/>
                  <a:gd name="T5" fmla="*/ 553 h 629"/>
                  <a:gd name="T6" fmla="*/ 912 w 915"/>
                  <a:gd name="T7" fmla="*/ 478 h 629"/>
                  <a:gd name="T8" fmla="*/ 911 w 915"/>
                  <a:gd name="T9" fmla="*/ 403 h 629"/>
                  <a:gd name="T10" fmla="*/ 910 w 915"/>
                  <a:gd name="T11" fmla="*/ 329 h 629"/>
                  <a:gd name="T12" fmla="*/ 909 w 915"/>
                  <a:gd name="T13" fmla="*/ 255 h 629"/>
                  <a:gd name="T14" fmla="*/ 908 w 915"/>
                  <a:gd name="T15" fmla="*/ 182 h 629"/>
                  <a:gd name="T16" fmla="*/ 908 w 915"/>
                  <a:gd name="T17" fmla="*/ 110 h 629"/>
                  <a:gd name="T18" fmla="*/ 908 w 915"/>
                  <a:gd name="T19" fmla="*/ 38 h 629"/>
                  <a:gd name="T20" fmla="*/ 858 w 915"/>
                  <a:gd name="T21" fmla="*/ 36 h 629"/>
                  <a:gd name="T22" fmla="*/ 804 w 915"/>
                  <a:gd name="T23" fmla="*/ 32 h 629"/>
                  <a:gd name="T24" fmla="*/ 746 w 915"/>
                  <a:gd name="T25" fmla="*/ 28 h 629"/>
                  <a:gd name="T26" fmla="*/ 687 w 915"/>
                  <a:gd name="T27" fmla="*/ 24 h 629"/>
                  <a:gd name="T28" fmla="*/ 625 w 915"/>
                  <a:gd name="T29" fmla="*/ 18 h 629"/>
                  <a:gd name="T30" fmla="*/ 561 w 915"/>
                  <a:gd name="T31" fmla="*/ 14 h 629"/>
                  <a:gd name="T32" fmla="*/ 498 w 915"/>
                  <a:gd name="T33" fmla="*/ 9 h 629"/>
                  <a:gd name="T34" fmla="*/ 433 w 915"/>
                  <a:gd name="T35" fmla="*/ 5 h 629"/>
                  <a:gd name="T36" fmla="*/ 370 w 915"/>
                  <a:gd name="T37" fmla="*/ 2 h 629"/>
                  <a:gd name="T38" fmla="*/ 308 w 915"/>
                  <a:gd name="T39" fmla="*/ 1 h 629"/>
                  <a:gd name="T40" fmla="*/ 248 w 915"/>
                  <a:gd name="T41" fmla="*/ 0 h 629"/>
                  <a:gd name="T42" fmla="*/ 190 w 915"/>
                  <a:gd name="T43" fmla="*/ 1 h 629"/>
                  <a:gd name="T44" fmla="*/ 163 w 915"/>
                  <a:gd name="T45" fmla="*/ 3 h 629"/>
                  <a:gd name="T46" fmla="*/ 136 w 915"/>
                  <a:gd name="T47" fmla="*/ 4 h 629"/>
                  <a:gd name="T48" fmla="*/ 110 w 915"/>
                  <a:gd name="T49" fmla="*/ 7 h 629"/>
                  <a:gd name="T50" fmla="*/ 85 w 915"/>
                  <a:gd name="T51" fmla="*/ 9 h 629"/>
                  <a:gd name="T52" fmla="*/ 62 w 915"/>
                  <a:gd name="T53" fmla="*/ 14 h 629"/>
                  <a:gd name="T54" fmla="*/ 40 w 915"/>
                  <a:gd name="T55" fmla="*/ 18 h 629"/>
                  <a:gd name="T56" fmla="*/ 19 w 915"/>
                  <a:gd name="T57" fmla="*/ 23 h 629"/>
                  <a:gd name="T58" fmla="*/ 0 w 915"/>
                  <a:gd name="T59" fmla="*/ 28 h 629"/>
                  <a:gd name="T60" fmla="*/ 0 w 915"/>
                  <a:gd name="T61" fmla="*/ 98 h 629"/>
                  <a:gd name="T62" fmla="*/ 1 w 915"/>
                  <a:gd name="T63" fmla="*/ 168 h 629"/>
                  <a:gd name="T64" fmla="*/ 1 w 915"/>
                  <a:gd name="T65" fmla="*/ 238 h 629"/>
                  <a:gd name="T66" fmla="*/ 2 w 915"/>
                  <a:gd name="T67" fmla="*/ 308 h 629"/>
                  <a:gd name="T68" fmla="*/ 2 w 915"/>
                  <a:gd name="T69" fmla="*/ 378 h 629"/>
                  <a:gd name="T70" fmla="*/ 3 w 915"/>
                  <a:gd name="T71" fmla="*/ 448 h 629"/>
                  <a:gd name="T72" fmla="*/ 3 w 915"/>
                  <a:gd name="T73" fmla="*/ 518 h 629"/>
                  <a:gd name="T74" fmla="*/ 4 w 915"/>
                  <a:gd name="T75" fmla="*/ 588 h 629"/>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915"/>
                  <a:gd name="T115" fmla="*/ 0 h 629"/>
                  <a:gd name="T116" fmla="*/ 915 w 915"/>
                  <a:gd name="T117" fmla="*/ 629 h 629"/>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915" h="629">
                    <a:moveTo>
                      <a:pt x="4" y="588"/>
                    </a:moveTo>
                    <a:lnTo>
                      <a:pt x="915" y="629"/>
                    </a:lnTo>
                    <a:lnTo>
                      <a:pt x="914" y="553"/>
                    </a:lnTo>
                    <a:lnTo>
                      <a:pt x="912" y="478"/>
                    </a:lnTo>
                    <a:lnTo>
                      <a:pt x="911" y="403"/>
                    </a:lnTo>
                    <a:lnTo>
                      <a:pt x="910" y="329"/>
                    </a:lnTo>
                    <a:lnTo>
                      <a:pt x="909" y="255"/>
                    </a:lnTo>
                    <a:lnTo>
                      <a:pt x="908" y="182"/>
                    </a:lnTo>
                    <a:lnTo>
                      <a:pt x="908" y="110"/>
                    </a:lnTo>
                    <a:lnTo>
                      <a:pt x="908" y="38"/>
                    </a:lnTo>
                    <a:lnTo>
                      <a:pt x="858" y="36"/>
                    </a:lnTo>
                    <a:lnTo>
                      <a:pt x="804" y="32"/>
                    </a:lnTo>
                    <a:lnTo>
                      <a:pt x="746" y="28"/>
                    </a:lnTo>
                    <a:lnTo>
                      <a:pt x="687" y="24"/>
                    </a:lnTo>
                    <a:lnTo>
                      <a:pt x="625" y="18"/>
                    </a:lnTo>
                    <a:lnTo>
                      <a:pt x="561" y="14"/>
                    </a:lnTo>
                    <a:lnTo>
                      <a:pt x="498" y="9"/>
                    </a:lnTo>
                    <a:lnTo>
                      <a:pt x="433" y="5"/>
                    </a:lnTo>
                    <a:lnTo>
                      <a:pt x="370" y="2"/>
                    </a:lnTo>
                    <a:lnTo>
                      <a:pt x="308" y="1"/>
                    </a:lnTo>
                    <a:lnTo>
                      <a:pt x="248" y="0"/>
                    </a:lnTo>
                    <a:lnTo>
                      <a:pt x="190" y="1"/>
                    </a:lnTo>
                    <a:lnTo>
                      <a:pt x="163" y="3"/>
                    </a:lnTo>
                    <a:lnTo>
                      <a:pt x="136" y="4"/>
                    </a:lnTo>
                    <a:lnTo>
                      <a:pt x="110" y="7"/>
                    </a:lnTo>
                    <a:lnTo>
                      <a:pt x="85" y="9"/>
                    </a:lnTo>
                    <a:lnTo>
                      <a:pt x="62" y="14"/>
                    </a:lnTo>
                    <a:lnTo>
                      <a:pt x="40" y="18"/>
                    </a:lnTo>
                    <a:lnTo>
                      <a:pt x="19" y="23"/>
                    </a:lnTo>
                    <a:lnTo>
                      <a:pt x="0" y="28"/>
                    </a:lnTo>
                    <a:lnTo>
                      <a:pt x="0" y="98"/>
                    </a:lnTo>
                    <a:lnTo>
                      <a:pt x="1" y="168"/>
                    </a:lnTo>
                    <a:lnTo>
                      <a:pt x="1" y="238"/>
                    </a:lnTo>
                    <a:lnTo>
                      <a:pt x="2" y="308"/>
                    </a:lnTo>
                    <a:lnTo>
                      <a:pt x="2" y="378"/>
                    </a:lnTo>
                    <a:lnTo>
                      <a:pt x="3" y="448"/>
                    </a:lnTo>
                    <a:lnTo>
                      <a:pt x="3" y="518"/>
                    </a:lnTo>
                    <a:lnTo>
                      <a:pt x="4" y="588"/>
                    </a:lnTo>
                    <a:close/>
                  </a:path>
                </a:pathLst>
              </a:custGeom>
              <a:solidFill>
                <a:srgbClr val="996633"/>
              </a:solidFill>
              <a:ln w="9525">
                <a:noFill/>
                <a:round/>
                <a:headEnd/>
                <a:tailEnd/>
              </a:ln>
            </p:spPr>
            <p:txBody>
              <a:bodyPr>
                <a:prstTxWarp prst="textNoShape">
                  <a:avLst/>
                </a:prstTxWarp>
              </a:bodyPr>
              <a:lstStyle/>
              <a:p>
                <a:endParaRPr lang="en-US"/>
              </a:p>
            </p:txBody>
          </p:sp>
          <p:sp>
            <p:nvSpPr>
              <p:cNvPr id="55341" name="Freeform 731"/>
              <p:cNvSpPr>
                <a:spLocks noChangeAspect="1"/>
              </p:cNvSpPr>
              <p:nvPr/>
            </p:nvSpPr>
            <p:spPr bwMode="auto">
              <a:xfrm>
                <a:off x="1499" y="3241"/>
                <a:ext cx="183" cy="104"/>
              </a:xfrm>
              <a:custGeom>
                <a:avLst/>
                <a:gdLst>
                  <a:gd name="T0" fmla="*/ 3 w 914"/>
                  <a:gd name="T1" fmla="*/ 481 h 521"/>
                  <a:gd name="T2" fmla="*/ 60 w 914"/>
                  <a:gd name="T3" fmla="*/ 483 h 521"/>
                  <a:gd name="T4" fmla="*/ 117 w 914"/>
                  <a:gd name="T5" fmla="*/ 485 h 521"/>
                  <a:gd name="T6" fmla="*/ 174 w 914"/>
                  <a:gd name="T7" fmla="*/ 488 h 521"/>
                  <a:gd name="T8" fmla="*/ 231 w 914"/>
                  <a:gd name="T9" fmla="*/ 490 h 521"/>
                  <a:gd name="T10" fmla="*/ 288 w 914"/>
                  <a:gd name="T11" fmla="*/ 493 h 521"/>
                  <a:gd name="T12" fmla="*/ 345 w 914"/>
                  <a:gd name="T13" fmla="*/ 496 h 521"/>
                  <a:gd name="T14" fmla="*/ 401 w 914"/>
                  <a:gd name="T15" fmla="*/ 498 h 521"/>
                  <a:gd name="T16" fmla="*/ 458 w 914"/>
                  <a:gd name="T17" fmla="*/ 500 h 521"/>
                  <a:gd name="T18" fmla="*/ 515 w 914"/>
                  <a:gd name="T19" fmla="*/ 504 h 521"/>
                  <a:gd name="T20" fmla="*/ 572 w 914"/>
                  <a:gd name="T21" fmla="*/ 506 h 521"/>
                  <a:gd name="T22" fmla="*/ 629 w 914"/>
                  <a:gd name="T23" fmla="*/ 508 h 521"/>
                  <a:gd name="T24" fmla="*/ 686 w 914"/>
                  <a:gd name="T25" fmla="*/ 511 h 521"/>
                  <a:gd name="T26" fmla="*/ 743 w 914"/>
                  <a:gd name="T27" fmla="*/ 513 h 521"/>
                  <a:gd name="T28" fmla="*/ 800 w 914"/>
                  <a:gd name="T29" fmla="*/ 516 h 521"/>
                  <a:gd name="T30" fmla="*/ 857 w 914"/>
                  <a:gd name="T31" fmla="*/ 519 h 521"/>
                  <a:gd name="T32" fmla="*/ 914 w 914"/>
                  <a:gd name="T33" fmla="*/ 521 h 521"/>
                  <a:gd name="T34" fmla="*/ 912 w 914"/>
                  <a:gd name="T35" fmla="*/ 460 h 521"/>
                  <a:gd name="T36" fmla="*/ 911 w 914"/>
                  <a:gd name="T37" fmla="*/ 398 h 521"/>
                  <a:gd name="T38" fmla="*/ 910 w 914"/>
                  <a:gd name="T39" fmla="*/ 337 h 521"/>
                  <a:gd name="T40" fmla="*/ 909 w 914"/>
                  <a:gd name="T41" fmla="*/ 276 h 521"/>
                  <a:gd name="T42" fmla="*/ 909 w 914"/>
                  <a:gd name="T43" fmla="*/ 216 h 521"/>
                  <a:gd name="T44" fmla="*/ 908 w 914"/>
                  <a:gd name="T45" fmla="*/ 156 h 521"/>
                  <a:gd name="T46" fmla="*/ 908 w 914"/>
                  <a:gd name="T47" fmla="*/ 97 h 521"/>
                  <a:gd name="T48" fmla="*/ 908 w 914"/>
                  <a:gd name="T49" fmla="*/ 38 h 521"/>
                  <a:gd name="T50" fmla="*/ 858 w 914"/>
                  <a:gd name="T51" fmla="*/ 36 h 521"/>
                  <a:gd name="T52" fmla="*/ 804 w 914"/>
                  <a:gd name="T53" fmla="*/ 32 h 521"/>
                  <a:gd name="T54" fmla="*/ 746 w 914"/>
                  <a:gd name="T55" fmla="*/ 28 h 521"/>
                  <a:gd name="T56" fmla="*/ 687 w 914"/>
                  <a:gd name="T57" fmla="*/ 24 h 521"/>
                  <a:gd name="T58" fmla="*/ 625 w 914"/>
                  <a:gd name="T59" fmla="*/ 18 h 521"/>
                  <a:gd name="T60" fmla="*/ 561 w 914"/>
                  <a:gd name="T61" fmla="*/ 14 h 521"/>
                  <a:gd name="T62" fmla="*/ 498 w 914"/>
                  <a:gd name="T63" fmla="*/ 9 h 521"/>
                  <a:gd name="T64" fmla="*/ 433 w 914"/>
                  <a:gd name="T65" fmla="*/ 5 h 521"/>
                  <a:gd name="T66" fmla="*/ 370 w 914"/>
                  <a:gd name="T67" fmla="*/ 2 h 521"/>
                  <a:gd name="T68" fmla="*/ 308 w 914"/>
                  <a:gd name="T69" fmla="*/ 1 h 521"/>
                  <a:gd name="T70" fmla="*/ 248 w 914"/>
                  <a:gd name="T71" fmla="*/ 0 h 521"/>
                  <a:gd name="T72" fmla="*/ 190 w 914"/>
                  <a:gd name="T73" fmla="*/ 1 h 521"/>
                  <a:gd name="T74" fmla="*/ 163 w 914"/>
                  <a:gd name="T75" fmla="*/ 3 h 521"/>
                  <a:gd name="T76" fmla="*/ 136 w 914"/>
                  <a:gd name="T77" fmla="*/ 4 h 521"/>
                  <a:gd name="T78" fmla="*/ 110 w 914"/>
                  <a:gd name="T79" fmla="*/ 7 h 521"/>
                  <a:gd name="T80" fmla="*/ 85 w 914"/>
                  <a:gd name="T81" fmla="*/ 9 h 521"/>
                  <a:gd name="T82" fmla="*/ 62 w 914"/>
                  <a:gd name="T83" fmla="*/ 14 h 521"/>
                  <a:gd name="T84" fmla="*/ 40 w 914"/>
                  <a:gd name="T85" fmla="*/ 18 h 521"/>
                  <a:gd name="T86" fmla="*/ 19 w 914"/>
                  <a:gd name="T87" fmla="*/ 23 h 521"/>
                  <a:gd name="T88" fmla="*/ 0 w 914"/>
                  <a:gd name="T89" fmla="*/ 28 h 521"/>
                  <a:gd name="T90" fmla="*/ 0 w 914"/>
                  <a:gd name="T91" fmla="*/ 85 h 521"/>
                  <a:gd name="T92" fmla="*/ 0 w 914"/>
                  <a:gd name="T93" fmla="*/ 142 h 521"/>
                  <a:gd name="T94" fmla="*/ 1 w 914"/>
                  <a:gd name="T95" fmla="*/ 197 h 521"/>
                  <a:gd name="T96" fmla="*/ 1 w 914"/>
                  <a:gd name="T97" fmla="*/ 254 h 521"/>
                  <a:gd name="T98" fmla="*/ 2 w 914"/>
                  <a:gd name="T99" fmla="*/ 311 h 521"/>
                  <a:gd name="T100" fmla="*/ 2 w 914"/>
                  <a:gd name="T101" fmla="*/ 367 h 521"/>
                  <a:gd name="T102" fmla="*/ 2 w 914"/>
                  <a:gd name="T103" fmla="*/ 424 h 521"/>
                  <a:gd name="T104" fmla="*/ 3 w 914"/>
                  <a:gd name="T105" fmla="*/ 481 h 521"/>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914"/>
                  <a:gd name="T160" fmla="*/ 0 h 521"/>
                  <a:gd name="T161" fmla="*/ 914 w 914"/>
                  <a:gd name="T162" fmla="*/ 521 h 521"/>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914" h="521">
                    <a:moveTo>
                      <a:pt x="3" y="481"/>
                    </a:moveTo>
                    <a:lnTo>
                      <a:pt x="60" y="483"/>
                    </a:lnTo>
                    <a:lnTo>
                      <a:pt x="117" y="485"/>
                    </a:lnTo>
                    <a:lnTo>
                      <a:pt x="174" y="488"/>
                    </a:lnTo>
                    <a:lnTo>
                      <a:pt x="231" y="490"/>
                    </a:lnTo>
                    <a:lnTo>
                      <a:pt x="288" y="493"/>
                    </a:lnTo>
                    <a:lnTo>
                      <a:pt x="345" y="496"/>
                    </a:lnTo>
                    <a:lnTo>
                      <a:pt x="401" y="498"/>
                    </a:lnTo>
                    <a:lnTo>
                      <a:pt x="458" y="500"/>
                    </a:lnTo>
                    <a:lnTo>
                      <a:pt x="515" y="504"/>
                    </a:lnTo>
                    <a:lnTo>
                      <a:pt x="572" y="506"/>
                    </a:lnTo>
                    <a:lnTo>
                      <a:pt x="629" y="508"/>
                    </a:lnTo>
                    <a:lnTo>
                      <a:pt x="686" y="511"/>
                    </a:lnTo>
                    <a:lnTo>
                      <a:pt x="743" y="513"/>
                    </a:lnTo>
                    <a:lnTo>
                      <a:pt x="800" y="516"/>
                    </a:lnTo>
                    <a:lnTo>
                      <a:pt x="857" y="519"/>
                    </a:lnTo>
                    <a:lnTo>
                      <a:pt x="914" y="521"/>
                    </a:lnTo>
                    <a:lnTo>
                      <a:pt x="912" y="460"/>
                    </a:lnTo>
                    <a:lnTo>
                      <a:pt x="911" y="398"/>
                    </a:lnTo>
                    <a:lnTo>
                      <a:pt x="910" y="337"/>
                    </a:lnTo>
                    <a:lnTo>
                      <a:pt x="909" y="276"/>
                    </a:lnTo>
                    <a:lnTo>
                      <a:pt x="909" y="216"/>
                    </a:lnTo>
                    <a:lnTo>
                      <a:pt x="908" y="156"/>
                    </a:lnTo>
                    <a:lnTo>
                      <a:pt x="908" y="97"/>
                    </a:lnTo>
                    <a:lnTo>
                      <a:pt x="908" y="38"/>
                    </a:lnTo>
                    <a:lnTo>
                      <a:pt x="858" y="36"/>
                    </a:lnTo>
                    <a:lnTo>
                      <a:pt x="804" y="32"/>
                    </a:lnTo>
                    <a:lnTo>
                      <a:pt x="746" y="28"/>
                    </a:lnTo>
                    <a:lnTo>
                      <a:pt x="687" y="24"/>
                    </a:lnTo>
                    <a:lnTo>
                      <a:pt x="625" y="18"/>
                    </a:lnTo>
                    <a:lnTo>
                      <a:pt x="561" y="14"/>
                    </a:lnTo>
                    <a:lnTo>
                      <a:pt x="498" y="9"/>
                    </a:lnTo>
                    <a:lnTo>
                      <a:pt x="433" y="5"/>
                    </a:lnTo>
                    <a:lnTo>
                      <a:pt x="370" y="2"/>
                    </a:lnTo>
                    <a:lnTo>
                      <a:pt x="308" y="1"/>
                    </a:lnTo>
                    <a:lnTo>
                      <a:pt x="248" y="0"/>
                    </a:lnTo>
                    <a:lnTo>
                      <a:pt x="190" y="1"/>
                    </a:lnTo>
                    <a:lnTo>
                      <a:pt x="163" y="3"/>
                    </a:lnTo>
                    <a:lnTo>
                      <a:pt x="136" y="4"/>
                    </a:lnTo>
                    <a:lnTo>
                      <a:pt x="110" y="7"/>
                    </a:lnTo>
                    <a:lnTo>
                      <a:pt x="85" y="9"/>
                    </a:lnTo>
                    <a:lnTo>
                      <a:pt x="62" y="14"/>
                    </a:lnTo>
                    <a:lnTo>
                      <a:pt x="40" y="18"/>
                    </a:lnTo>
                    <a:lnTo>
                      <a:pt x="19" y="23"/>
                    </a:lnTo>
                    <a:lnTo>
                      <a:pt x="0" y="28"/>
                    </a:lnTo>
                    <a:lnTo>
                      <a:pt x="0" y="85"/>
                    </a:lnTo>
                    <a:lnTo>
                      <a:pt x="0" y="142"/>
                    </a:lnTo>
                    <a:lnTo>
                      <a:pt x="1" y="197"/>
                    </a:lnTo>
                    <a:lnTo>
                      <a:pt x="1" y="254"/>
                    </a:lnTo>
                    <a:lnTo>
                      <a:pt x="2" y="311"/>
                    </a:lnTo>
                    <a:lnTo>
                      <a:pt x="2" y="367"/>
                    </a:lnTo>
                    <a:lnTo>
                      <a:pt x="2" y="424"/>
                    </a:lnTo>
                    <a:lnTo>
                      <a:pt x="3" y="481"/>
                    </a:lnTo>
                    <a:close/>
                  </a:path>
                </a:pathLst>
              </a:custGeom>
              <a:solidFill>
                <a:srgbClr val="996633"/>
              </a:solidFill>
              <a:ln w="9525">
                <a:noFill/>
                <a:round/>
                <a:headEnd/>
                <a:tailEnd/>
              </a:ln>
            </p:spPr>
            <p:txBody>
              <a:bodyPr>
                <a:prstTxWarp prst="textNoShape">
                  <a:avLst/>
                </a:prstTxWarp>
              </a:bodyPr>
              <a:lstStyle/>
              <a:p>
                <a:endParaRPr lang="en-US"/>
              </a:p>
            </p:txBody>
          </p:sp>
          <p:sp>
            <p:nvSpPr>
              <p:cNvPr id="55342" name="Freeform 732"/>
              <p:cNvSpPr>
                <a:spLocks noChangeAspect="1"/>
              </p:cNvSpPr>
              <p:nvPr/>
            </p:nvSpPr>
            <p:spPr bwMode="auto">
              <a:xfrm>
                <a:off x="1499" y="3241"/>
                <a:ext cx="182" cy="82"/>
              </a:xfrm>
              <a:custGeom>
                <a:avLst/>
                <a:gdLst>
                  <a:gd name="T0" fmla="*/ 2 w 911"/>
                  <a:gd name="T1" fmla="*/ 372 h 413"/>
                  <a:gd name="T2" fmla="*/ 59 w 911"/>
                  <a:gd name="T3" fmla="*/ 375 h 413"/>
                  <a:gd name="T4" fmla="*/ 116 w 911"/>
                  <a:gd name="T5" fmla="*/ 378 h 413"/>
                  <a:gd name="T6" fmla="*/ 173 w 911"/>
                  <a:gd name="T7" fmla="*/ 380 h 413"/>
                  <a:gd name="T8" fmla="*/ 230 w 911"/>
                  <a:gd name="T9" fmla="*/ 382 h 413"/>
                  <a:gd name="T10" fmla="*/ 287 w 911"/>
                  <a:gd name="T11" fmla="*/ 386 h 413"/>
                  <a:gd name="T12" fmla="*/ 344 w 911"/>
                  <a:gd name="T13" fmla="*/ 388 h 413"/>
                  <a:gd name="T14" fmla="*/ 400 w 911"/>
                  <a:gd name="T15" fmla="*/ 390 h 413"/>
                  <a:gd name="T16" fmla="*/ 457 w 911"/>
                  <a:gd name="T17" fmla="*/ 393 h 413"/>
                  <a:gd name="T18" fmla="*/ 513 w 911"/>
                  <a:gd name="T19" fmla="*/ 395 h 413"/>
                  <a:gd name="T20" fmla="*/ 570 w 911"/>
                  <a:gd name="T21" fmla="*/ 398 h 413"/>
                  <a:gd name="T22" fmla="*/ 627 w 911"/>
                  <a:gd name="T23" fmla="*/ 401 h 413"/>
                  <a:gd name="T24" fmla="*/ 684 w 911"/>
                  <a:gd name="T25" fmla="*/ 403 h 413"/>
                  <a:gd name="T26" fmla="*/ 741 w 911"/>
                  <a:gd name="T27" fmla="*/ 405 h 413"/>
                  <a:gd name="T28" fmla="*/ 798 w 911"/>
                  <a:gd name="T29" fmla="*/ 408 h 413"/>
                  <a:gd name="T30" fmla="*/ 854 w 911"/>
                  <a:gd name="T31" fmla="*/ 411 h 413"/>
                  <a:gd name="T32" fmla="*/ 911 w 911"/>
                  <a:gd name="T33" fmla="*/ 413 h 413"/>
                  <a:gd name="T34" fmla="*/ 910 w 911"/>
                  <a:gd name="T35" fmla="*/ 366 h 413"/>
                  <a:gd name="T36" fmla="*/ 910 w 911"/>
                  <a:gd name="T37" fmla="*/ 318 h 413"/>
                  <a:gd name="T38" fmla="*/ 909 w 911"/>
                  <a:gd name="T39" fmla="*/ 271 h 413"/>
                  <a:gd name="T40" fmla="*/ 909 w 911"/>
                  <a:gd name="T41" fmla="*/ 224 h 413"/>
                  <a:gd name="T42" fmla="*/ 908 w 911"/>
                  <a:gd name="T43" fmla="*/ 177 h 413"/>
                  <a:gd name="T44" fmla="*/ 908 w 911"/>
                  <a:gd name="T45" fmla="*/ 131 h 413"/>
                  <a:gd name="T46" fmla="*/ 908 w 911"/>
                  <a:gd name="T47" fmla="*/ 84 h 413"/>
                  <a:gd name="T48" fmla="*/ 908 w 911"/>
                  <a:gd name="T49" fmla="*/ 38 h 413"/>
                  <a:gd name="T50" fmla="*/ 858 w 911"/>
                  <a:gd name="T51" fmla="*/ 36 h 413"/>
                  <a:gd name="T52" fmla="*/ 804 w 911"/>
                  <a:gd name="T53" fmla="*/ 32 h 413"/>
                  <a:gd name="T54" fmla="*/ 746 w 911"/>
                  <a:gd name="T55" fmla="*/ 28 h 413"/>
                  <a:gd name="T56" fmla="*/ 687 w 911"/>
                  <a:gd name="T57" fmla="*/ 24 h 413"/>
                  <a:gd name="T58" fmla="*/ 625 w 911"/>
                  <a:gd name="T59" fmla="*/ 18 h 413"/>
                  <a:gd name="T60" fmla="*/ 561 w 911"/>
                  <a:gd name="T61" fmla="*/ 14 h 413"/>
                  <a:gd name="T62" fmla="*/ 498 w 911"/>
                  <a:gd name="T63" fmla="*/ 9 h 413"/>
                  <a:gd name="T64" fmla="*/ 433 w 911"/>
                  <a:gd name="T65" fmla="*/ 5 h 413"/>
                  <a:gd name="T66" fmla="*/ 370 w 911"/>
                  <a:gd name="T67" fmla="*/ 2 h 413"/>
                  <a:gd name="T68" fmla="*/ 308 w 911"/>
                  <a:gd name="T69" fmla="*/ 1 h 413"/>
                  <a:gd name="T70" fmla="*/ 248 w 911"/>
                  <a:gd name="T71" fmla="*/ 0 h 413"/>
                  <a:gd name="T72" fmla="*/ 190 w 911"/>
                  <a:gd name="T73" fmla="*/ 1 h 413"/>
                  <a:gd name="T74" fmla="*/ 163 w 911"/>
                  <a:gd name="T75" fmla="*/ 3 h 413"/>
                  <a:gd name="T76" fmla="*/ 136 w 911"/>
                  <a:gd name="T77" fmla="*/ 4 h 413"/>
                  <a:gd name="T78" fmla="*/ 110 w 911"/>
                  <a:gd name="T79" fmla="*/ 7 h 413"/>
                  <a:gd name="T80" fmla="*/ 85 w 911"/>
                  <a:gd name="T81" fmla="*/ 9 h 413"/>
                  <a:gd name="T82" fmla="*/ 62 w 911"/>
                  <a:gd name="T83" fmla="*/ 14 h 413"/>
                  <a:gd name="T84" fmla="*/ 40 w 911"/>
                  <a:gd name="T85" fmla="*/ 18 h 413"/>
                  <a:gd name="T86" fmla="*/ 19 w 911"/>
                  <a:gd name="T87" fmla="*/ 23 h 413"/>
                  <a:gd name="T88" fmla="*/ 0 w 911"/>
                  <a:gd name="T89" fmla="*/ 28 h 413"/>
                  <a:gd name="T90" fmla="*/ 0 w 911"/>
                  <a:gd name="T91" fmla="*/ 72 h 413"/>
                  <a:gd name="T92" fmla="*/ 0 w 911"/>
                  <a:gd name="T93" fmla="*/ 114 h 413"/>
                  <a:gd name="T94" fmla="*/ 0 w 911"/>
                  <a:gd name="T95" fmla="*/ 157 h 413"/>
                  <a:gd name="T96" fmla="*/ 1 w 911"/>
                  <a:gd name="T97" fmla="*/ 201 h 413"/>
                  <a:gd name="T98" fmla="*/ 1 w 911"/>
                  <a:gd name="T99" fmla="*/ 243 h 413"/>
                  <a:gd name="T100" fmla="*/ 1 w 911"/>
                  <a:gd name="T101" fmla="*/ 286 h 413"/>
                  <a:gd name="T102" fmla="*/ 2 w 911"/>
                  <a:gd name="T103" fmla="*/ 330 h 413"/>
                  <a:gd name="T104" fmla="*/ 2 w 911"/>
                  <a:gd name="T105" fmla="*/ 372 h 413"/>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911"/>
                  <a:gd name="T160" fmla="*/ 0 h 413"/>
                  <a:gd name="T161" fmla="*/ 911 w 911"/>
                  <a:gd name="T162" fmla="*/ 413 h 413"/>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911" h="413">
                    <a:moveTo>
                      <a:pt x="2" y="372"/>
                    </a:moveTo>
                    <a:lnTo>
                      <a:pt x="59" y="375"/>
                    </a:lnTo>
                    <a:lnTo>
                      <a:pt x="116" y="378"/>
                    </a:lnTo>
                    <a:lnTo>
                      <a:pt x="173" y="380"/>
                    </a:lnTo>
                    <a:lnTo>
                      <a:pt x="230" y="382"/>
                    </a:lnTo>
                    <a:lnTo>
                      <a:pt x="287" y="386"/>
                    </a:lnTo>
                    <a:lnTo>
                      <a:pt x="344" y="388"/>
                    </a:lnTo>
                    <a:lnTo>
                      <a:pt x="400" y="390"/>
                    </a:lnTo>
                    <a:lnTo>
                      <a:pt x="457" y="393"/>
                    </a:lnTo>
                    <a:lnTo>
                      <a:pt x="513" y="395"/>
                    </a:lnTo>
                    <a:lnTo>
                      <a:pt x="570" y="398"/>
                    </a:lnTo>
                    <a:lnTo>
                      <a:pt x="627" y="401"/>
                    </a:lnTo>
                    <a:lnTo>
                      <a:pt x="684" y="403"/>
                    </a:lnTo>
                    <a:lnTo>
                      <a:pt x="741" y="405"/>
                    </a:lnTo>
                    <a:lnTo>
                      <a:pt x="798" y="408"/>
                    </a:lnTo>
                    <a:lnTo>
                      <a:pt x="854" y="411"/>
                    </a:lnTo>
                    <a:lnTo>
                      <a:pt x="911" y="413"/>
                    </a:lnTo>
                    <a:lnTo>
                      <a:pt x="910" y="366"/>
                    </a:lnTo>
                    <a:lnTo>
                      <a:pt x="910" y="318"/>
                    </a:lnTo>
                    <a:lnTo>
                      <a:pt x="909" y="271"/>
                    </a:lnTo>
                    <a:lnTo>
                      <a:pt x="909" y="224"/>
                    </a:lnTo>
                    <a:lnTo>
                      <a:pt x="908" y="177"/>
                    </a:lnTo>
                    <a:lnTo>
                      <a:pt x="908" y="131"/>
                    </a:lnTo>
                    <a:lnTo>
                      <a:pt x="908" y="84"/>
                    </a:lnTo>
                    <a:lnTo>
                      <a:pt x="908" y="38"/>
                    </a:lnTo>
                    <a:lnTo>
                      <a:pt x="858" y="36"/>
                    </a:lnTo>
                    <a:lnTo>
                      <a:pt x="804" y="32"/>
                    </a:lnTo>
                    <a:lnTo>
                      <a:pt x="746" y="28"/>
                    </a:lnTo>
                    <a:lnTo>
                      <a:pt x="687" y="24"/>
                    </a:lnTo>
                    <a:lnTo>
                      <a:pt x="625" y="18"/>
                    </a:lnTo>
                    <a:lnTo>
                      <a:pt x="561" y="14"/>
                    </a:lnTo>
                    <a:lnTo>
                      <a:pt x="498" y="9"/>
                    </a:lnTo>
                    <a:lnTo>
                      <a:pt x="433" y="5"/>
                    </a:lnTo>
                    <a:lnTo>
                      <a:pt x="370" y="2"/>
                    </a:lnTo>
                    <a:lnTo>
                      <a:pt x="308" y="1"/>
                    </a:lnTo>
                    <a:lnTo>
                      <a:pt x="248" y="0"/>
                    </a:lnTo>
                    <a:lnTo>
                      <a:pt x="190" y="1"/>
                    </a:lnTo>
                    <a:lnTo>
                      <a:pt x="163" y="3"/>
                    </a:lnTo>
                    <a:lnTo>
                      <a:pt x="136" y="4"/>
                    </a:lnTo>
                    <a:lnTo>
                      <a:pt x="110" y="7"/>
                    </a:lnTo>
                    <a:lnTo>
                      <a:pt x="85" y="9"/>
                    </a:lnTo>
                    <a:lnTo>
                      <a:pt x="62" y="14"/>
                    </a:lnTo>
                    <a:lnTo>
                      <a:pt x="40" y="18"/>
                    </a:lnTo>
                    <a:lnTo>
                      <a:pt x="19" y="23"/>
                    </a:lnTo>
                    <a:lnTo>
                      <a:pt x="0" y="28"/>
                    </a:lnTo>
                    <a:lnTo>
                      <a:pt x="0" y="72"/>
                    </a:lnTo>
                    <a:lnTo>
                      <a:pt x="0" y="114"/>
                    </a:lnTo>
                    <a:lnTo>
                      <a:pt x="0" y="157"/>
                    </a:lnTo>
                    <a:lnTo>
                      <a:pt x="1" y="201"/>
                    </a:lnTo>
                    <a:lnTo>
                      <a:pt x="1" y="243"/>
                    </a:lnTo>
                    <a:lnTo>
                      <a:pt x="1" y="286"/>
                    </a:lnTo>
                    <a:lnTo>
                      <a:pt x="2" y="330"/>
                    </a:lnTo>
                    <a:lnTo>
                      <a:pt x="2" y="372"/>
                    </a:lnTo>
                    <a:close/>
                  </a:path>
                </a:pathLst>
              </a:custGeom>
              <a:solidFill>
                <a:srgbClr val="996633"/>
              </a:solidFill>
              <a:ln w="9525">
                <a:noFill/>
                <a:round/>
                <a:headEnd/>
                <a:tailEnd/>
              </a:ln>
            </p:spPr>
            <p:txBody>
              <a:bodyPr>
                <a:prstTxWarp prst="textNoShape">
                  <a:avLst/>
                </a:prstTxWarp>
              </a:bodyPr>
              <a:lstStyle/>
              <a:p>
                <a:endParaRPr lang="en-US"/>
              </a:p>
            </p:txBody>
          </p:sp>
          <p:sp>
            <p:nvSpPr>
              <p:cNvPr id="55343" name="Freeform 733"/>
              <p:cNvSpPr>
                <a:spLocks noChangeAspect="1"/>
              </p:cNvSpPr>
              <p:nvPr/>
            </p:nvSpPr>
            <p:spPr bwMode="auto">
              <a:xfrm>
                <a:off x="1499" y="3241"/>
                <a:ext cx="182" cy="61"/>
              </a:xfrm>
              <a:custGeom>
                <a:avLst/>
                <a:gdLst>
                  <a:gd name="T0" fmla="*/ 1 w 910"/>
                  <a:gd name="T1" fmla="*/ 264 h 306"/>
                  <a:gd name="T2" fmla="*/ 58 w 910"/>
                  <a:gd name="T3" fmla="*/ 267 h 306"/>
                  <a:gd name="T4" fmla="*/ 115 w 910"/>
                  <a:gd name="T5" fmla="*/ 270 h 306"/>
                  <a:gd name="T6" fmla="*/ 172 w 910"/>
                  <a:gd name="T7" fmla="*/ 272 h 306"/>
                  <a:gd name="T8" fmla="*/ 229 w 910"/>
                  <a:gd name="T9" fmla="*/ 275 h 306"/>
                  <a:gd name="T10" fmla="*/ 286 w 910"/>
                  <a:gd name="T11" fmla="*/ 277 h 306"/>
                  <a:gd name="T12" fmla="*/ 342 w 910"/>
                  <a:gd name="T13" fmla="*/ 279 h 306"/>
                  <a:gd name="T14" fmla="*/ 399 w 910"/>
                  <a:gd name="T15" fmla="*/ 283 h 306"/>
                  <a:gd name="T16" fmla="*/ 455 w 910"/>
                  <a:gd name="T17" fmla="*/ 285 h 306"/>
                  <a:gd name="T18" fmla="*/ 512 w 910"/>
                  <a:gd name="T19" fmla="*/ 288 h 306"/>
                  <a:gd name="T20" fmla="*/ 569 w 910"/>
                  <a:gd name="T21" fmla="*/ 290 h 306"/>
                  <a:gd name="T22" fmla="*/ 626 w 910"/>
                  <a:gd name="T23" fmla="*/ 293 h 306"/>
                  <a:gd name="T24" fmla="*/ 683 w 910"/>
                  <a:gd name="T25" fmla="*/ 296 h 306"/>
                  <a:gd name="T26" fmla="*/ 740 w 910"/>
                  <a:gd name="T27" fmla="*/ 298 h 306"/>
                  <a:gd name="T28" fmla="*/ 796 w 910"/>
                  <a:gd name="T29" fmla="*/ 300 h 306"/>
                  <a:gd name="T30" fmla="*/ 853 w 910"/>
                  <a:gd name="T31" fmla="*/ 304 h 306"/>
                  <a:gd name="T32" fmla="*/ 910 w 910"/>
                  <a:gd name="T33" fmla="*/ 306 h 306"/>
                  <a:gd name="T34" fmla="*/ 909 w 910"/>
                  <a:gd name="T35" fmla="*/ 272 h 306"/>
                  <a:gd name="T36" fmla="*/ 909 w 910"/>
                  <a:gd name="T37" fmla="*/ 238 h 306"/>
                  <a:gd name="T38" fmla="*/ 908 w 910"/>
                  <a:gd name="T39" fmla="*/ 204 h 306"/>
                  <a:gd name="T40" fmla="*/ 908 w 910"/>
                  <a:gd name="T41" fmla="*/ 171 h 306"/>
                  <a:gd name="T42" fmla="*/ 908 w 910"/>
                  <a:gd name="T43" fmla="*/ 137 h 306"/>
                  <a:gd name="T44" fmla="*/ 908 w 910"/>
                  <a:gd name="T45" fmla="*/ 105 h 306"/>
                  <a:gd name="T46" fmla="*/ 908 w 910"/>
                  <a:gd name="T47" fmla="*/ 71 h 306"/>
                  <a:gd name="T48" fmla="*/ 908 w 910"/>
                  <a:gd name="T49" fmla="*/ 38 h 306"/>
                  <a:gd name="T50" fmla="*/ 858 w 910"/>
                  <a:gd name="T51" fmla="*/ 36 h 306"/>
                  <a:gd name="T52" fmla="*/ 804 w 910"/>
                  <a:gd name="T53" fmla="*/ 32 h 306"/>
                  <a:gd name="T54" fmla="*/ 746 w 910"/>
                  <a:gd name="T55" fmla="*/ 28 h 306"/>
                  <a:gd name="T56" fmla="*/ 687 w 910"/>
                  <a:gd name="T57" fmla="*/ 24 h 306"/>
                  <a:gd name="T58" fmla="*/ 625 w 910"/>
                  <a:gd name="T59" fmla="*/ 18 h 306"/>
                  <a:gd name="T60" fmla="*/ 561 w 910"/>
                  <a:gd name="T61" fmla="*/ 14 h 306"/>
                  <a:gd name="T62" fmla="*/ 498 w 910"/>
                  <a:gd name="T63" fmla="*/ 9 h 306"/>
                  <a:gd name="T64" fmla="*/ 433 w 910"/>
                  <a:gd name="T65" fmla="*/ 5 h 306"/>
                  <a:gd name="T66" fmla="*/ 370 w 910"/>
                  <a:gd name="T67" fmla="*/ 2 h 306"/>
                  <a:gd name="T68" fmla="*/ 308 w 910"/>
                  <a:gd name="T69" fmla="*/ 1 h 306"/>
                  <a:gd name="T70" fmla="*/ 248 w 910"/>
                  <a:gd name="T71" fmla="*/ 0 h 306"/>
                  <a:gd name="T72" fmla="*/ 190 w 910"/>
                  <a:gd name="T73" fmla="*/ 1 h 306"/>
                  <a:gd name="T74" fmla="*/ 163 w 910"/>
                  <a:gd name="T75" fmla="*/ 3 h 306"/>
                  <a:gd name="T76" fmla="*/ 136 w 910"/>
                  <a:gd name="T77" fmla="*/ 4 h 306"/>
                  <a:gd name="T78" fmla="*/ 110 w 910"/>
                  <a:gd name="T79" fmla="*/ 7 h 306"/>
                  <a:gd name="T80" fmla="*/ 85 w 910"/>
                  <a:gd name="T81" fmla="*/ 9 h 306"/>
                  <a:gd name="T82" fmla="*/ 62 w 910"/>
                  <a:gd name="T83" fmla="*/ 14 h 306"/>
                  <a:gd name="T84" fmla="*/ 40 w 910"/>
                  <a:gd name="T85" fmla="*/ 18 h 306"/>
                  <a:gd name="T86" fmla="*/ 19 w 910"/>
                  <a:gd name="T87" fmla="*/ 23 h 306"/>
                  <a:gd name="T88" fmla="*/ 0 w 910"/>
                  <a:gd name="T89" fmla="*/ 28 h 306"/>
                  <a:gd name="T90" fmla="*/ 0 w 910"/>
                  <a:gd name="T91" fmla="*/ 58 h 306"/>
                  <a:gd name="T92" fmla="*/ 0 w 910"/>
                  <a:gd name="T93" fmla="*/ 87 h 306"/>
                  <a:gd name="T94" fmla="*/ 0 w 910"/>
                  <a:gd name="T95" fmla="*/ 117 h 306"/>
                  <a:gd name="T96" fmla="*/ 0 w 910"/>
                  <a:gd name="T97" fmla="*/ 146 h 306"/>
                  <a:gd name="T98" fmla="*/ 1 w 910"/>
                  <a:gd name="T99" fmla="*/ 176 h 306"/>
                  <a:gd name="T100" fmla="*/ 1 w 910"/>
                  <a:gd name="T101" fmla="*/ 205 h 306"/>
                  <a:gd name="T102" fmla="*/ 1 w 910"/>
                  <a:gd name="T103" fmla="*/ 235 h 306"/>
                  <a:gd name="T104" fmla="*/ 1 w 910"/>
                  <a:gd name="T105" fmla="*/ 264 h 30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910"/>
                  <a:gd name="T160" fmla="*/ 0 h 306"/>
                  <a:gd name="T161" fmla="*/ 910 w 910"/>
                  <a:gd name="T162" fmla="*/ 306 h 30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910" h="306">
                    <a:moveTo>
                      <a:pt x="1" y="264"/>
                    </a:moveTo>
                    <a:lnTo>
                      <a:pt x="58" y="267"/>
                    </a:lnTo>
                    <a:lnTo>
                      <a:pt x="115" y="270"/>
                    </a:lnTo>
                    <a:lnTo>
                      <a:pt x="172" y="272"/>
                    </a:lnTo>
                    <a:lnTo>
                      <a:pt x="229" y="275"/>
                    </a:lnTo>
                    <a:lnTo>
                      <a:pt x="286" y="277"/>
                    </a:lnTo>
                    <a:lnTo>
                      <a:pt x="342" y="279"/>
                    </a:lnTo>
                    <a:lnTo>
                      <a:pt x="399" y="283"/>
                    </a:lnTo>
                    <a:lnTo>
                      <a:pt x="455" y="285"/>
                    </a:lnTo>
                    <a:lnTo>
                      <a:pt x="512" y="288"/>
                    </a:lnTo>
                    <a:lnTo>
                      <a:pt x="569" y="290"/>
                    </a:lnTo>
                    <a:lnTo>
                      <a:pt x="626" y="293"/>
                    </a:lnTo>
                    <a:lnTo>
                      <a:pt x="683" y="296"/>
                    </a:lnTo>
                    <a:lnTo>
                      <a:pt x="740" y="298"/>
                    </a:lnTo>
                    <a:lnTo>
                      <a:pt x="796" y="300"/>
                    </a:lnTo>
                    <a:lnTo>
                      <a:pt x="853" y="304"/>
                    </a:lnTo>
                    <a:lnTo>
                      <a:pt x="910" y="306"/>
                    </a:lnTo>
                    <a:lnTo>
                      <a:pt x="909" y="272"/>
                    </a:lnTo>
                    <a:lnTo>
                      <a:pt x="909" y="238"/>
                    </a:lnTo>
                    <a:lnTo>
                      <a:pt x="908" y="204"/>
                    </a:lnTo>
                    <a:lnTo>
                      <a:pt x="908" y="171"/>
                    </a:lnTo>
                    <a:lnTo>
                      <a:pt x="908" y="137"/>
                    </a:lnTo>
                    <a:lnTo>
                      <a:pt x="908" y="105"/>
                    </a:lnTo>
                    <a:lnTo>
                      <a:pt x="908" y="71"/>
                    </a:lnTo>
                    <a:lnTo>
                      <a:pt x="908" y="38"/>
                    </a:lnTo>
                    <a:lnTo>
                      <a:pt x="858" y="36"/>
                    </a:lnTo>
                    <a:lnTo>
                      <a:pt x="804" y="32"/>
                    </a:lnTo>
                    <a:lnTo>
                      <a:pt x="746" y="28"/>
                    </a:lnTo>
                    <a:lnTo>
                      <a:pt x="687" y="24"/>
                    </a:lnTo>
                    <a:lnTo>
                      <a:pt x="625" y="18"/>
                    </a:lnTo>
                    <a:lnTo>
                      <a:pt x="561" y="14"/>
                    </a:lnTo>
                    <a:lnTo>
                      <a:pt x="498" y="9"/>
                    </a:lnTo>
                    <a:lnTo>
                      <a:pt x="433" y="5"/>
                    </a:lnTo>
                    <a:lnTo>
                      <a:pt x="370" y="2"/>
                    </a:lnTo>
                    <a:lnTo>
                      <a:pt x="308" y="1"/>
                    </a:lnTo>
                    <a:lnTo>
                      <a:pt x="248" y="0"/>
                    </a:lnTo>
                    <a:lnTo>
                      <a:pt x="190" y="1"/>
                    </a:lnTo>
                    <a:lnTo>
                      <a:pt x="163" y="3"/>
                    </a:lnTo>
                    <a:lnTo>
                      <a:pt x="136" y="4"/>
                    </a:lnTo>
                    <a:lnTo>
                      <a:pt x="110" y="7"/>
                    </a:lnTo>
                    <a:lnTo>
                      <a:pt x="85" y="9"/>
                    </a:lnTo>
                    <a:lnTo>
                      <a:pt x="62" y="14"/>
                    </a:lnTo>
                    <a:lnTo>
                      <a:pt x="40" y="18"/>
                    </a:lnTo>
                    <a:lnTo>
                      <a:pt x="19" y="23"/>
                    </a:lnTo>
                    <a:lnTo>
                      <a:pt x="0" y="28"/>
                    </a:lnTo>
                    <a:lnTo>
                      <a:pt x="0" y="58"/>
                    </a:lnTo>
                    <a:lnTo>
                      <a:pt x="0" y="87"/>
                    </a:lnTo>
                    <a:lnTo>
                      <a:pt x="0" y="117"/>
                    </a:lnTo>
                    <a:lnTo>
                      <a:pt x="0" y="146"/>
                    </a:lnTo>
                    <a:lnTo>
                      <a:pt x="1" y="176"/>
                    </a:lnTo>
                    <a:lnTo>
                      <a:pt x="1" y="205"/>
                    </a:lnTo>
                    <a:lnTo>
                      <a:pt x="1" y="235"/>
                    </a:lnTo>
                    <a:lnTo>
                      <a:pt x="1" y="264"/>
                    </a:lnTo>
                    <a:close/>
                  </a:path>
                </a:pathLst>
              </a:custGeom>
              <a:solidFill>
                <a:srgbClr val="996633"/>
              </a:solidFill>
              <a:ln w="9525">
                <a:noFill/>
                <a:round/>
                <a:headEnd/>
                <a:tailEnd/>
              </a:ln>
            </p:spPr>
            <p:txBody>
              <a:bodyPr>
                <a:prstTxWarp prst="textNoShape">
                  <a:avLst/>
                </a:prstTxWarp>
              </a:bodyPr>
              <a:lstStyle/>
              <a:p>
                <a:endParaRPr lang="en-US"/>
              </a:p>
            </p:txBody>
          </p:sp>
          <p:sp>
            <p:nvSpPr>
              <p:cNvPr id="55344" name="Freeform 734"/>
              <p:cNvSpPr>
                <a:spLocks noChangeAspect="1"/>
              </p:cNvSpPr>
              <p:nvPr/>
            </p:nvSpPr>
            <p:spPr bwMode="auto">
              <a:xfrm>
                <a:off x="1499" y="3241"/>
                <a:ext cx="181" cy="39"/>
              </a:xfrm>
              <a:custGeom>
                <a:avLst/>
                <a:gdLst>
                  <a:gd name="T0" fmla="*/ 1 w 908"/>
                  <a:gd name="T1" fmla="*/ 157 h 197"/>
                  <a:gd name="T2" fmla="*/ 908 w 908"/>
                  <a:gd name="T3" fmla="*/ 197 h 197"/>
                  <a:gd name="T4" fmla="*/ 908 w 908"/>
                  <a:gd name="T5" fmla="*/ 158 h 197"/>
                  <a:gd name="T6" fmla="*/ 908 w 908"/>
                  <a:gd name="T7" fmla="*/ 118 h 197"/>
                  <a:gd name="T8" fmla="*/ 908 w 908"/>
                  <a:gd name="T9" fmla="*/ 78 h 197"/>
                  <a:gd name="T10" fmla="*/ 908 w 908"/>
                  <a:gd name="T11" fmla="*/ 38 h 197"/>
                  <a:gd name="T12" fmla="*/ 858 w 908"/>
                  <a:gd name="T13" fmla="*/ 36 h 197"/>
                  <a:gd name="T14" fmla="*/ 804 w 908"/>
                  <a:gd name="T15" fmla="*/ 32 h 197"/>
                  <a:gd name="T16" fmla="*/ 746 w 908"/>
                  <a:gd name="T17" fmla="*/ 28 h 197"/>
                  <a:gd name="T18" fmla="*/ 687 w 908"/>
                  <a:gd name="T19" fmla="*/ 24 h 197"/>
                  <a:gd name="T20" fmla="*/ 625 w 908"/>
                  <a:gd name="T21" fmla="*/ 18 h 197"/>
                  <a:gd name="T22" fmla="*/ 561 w 908"/>
                  <a:gd name="T23" fmla="*/ 14 h 197"/>
                  <a:gd name="T24" fmla="*/ 498 w 908"/>
                  <a:gd name="T25" fmla="*/ 9 h 197"/>
                  <a:gd name="T26" fmla="*/ 433 w 908"/>
                  <a:gd name="T27" fmla="*/ 5 h 197"/>
                  <a:gd name="T28" fmla="*/ 370 w 908"/>
                  <a:gd name="T29" fmla="*/ 2 h 197"/>
                  <a:gd name="T30" fmla="*/ 308 w 908"/>
                  <a:gd name="T31" fmla="*/ 1 h 197"/>
                  <a:gd name="T32" fmla="*/ 248 w 908"/>
                  <a:gd name="T33" fmla="*/ 0 h 197"/>
                  <a:gd name="T34" fmla="*/ 190 w 908"/>
                  <a:gd name="T35" fmla="*/ 1 h 197"/>
                  <a:gd name="T36" fmla="*/ 163 w 908"/>
                  <a:gd name="T37" fmla="*/ 3 h 197"/>
                  <a:gd name="T38" fmla="*/ 136 w 908"/>
                  <a:gd name="T39" fmla="*/ 4 h 197"/>
                  <a:gd name="T40" fmla="*/ 110 w 908"/>
                  <a:gd name="T41" fmla="*/ 7 h 197"/>
                  <a:gd name="T42" fmla="*/ 85 w 908"/>
                  <a:gd name="T43" fmla="*/ 9 h 197"/>
                  <a:gd name="T44" fmla="*/ 62 w 908"/>
                  <a:gd name="T45" fmla="*/ 14 h 197"/>
                  <a:gd name="T46" fmla="*/ 40 w 908"/>
                  <a:gd name="T47" fmla="*/ 18 h 197"/>
                  <a:gd name="T48" fmla="*/ 19 w 908"/>
                  <a:gd name="T49" fmla="*/ 23 h 197"/>
                  <a:gd name="T50" fmla="*/ 0 w 908"/>
                  <a:gd name="T51" fmla="*/ 28 h 197"/>
                  <a:gd name="T52" fmla="*/ 0 w 908"/>
                  <a:gd name="T53" fmla="*/ 61 h 197"/>
                  <a:gd name="T54" fmla="*/ 0 w 908"/>
                  <a:gd name="T55" fmla="*/ 92 h 197"/>
                  <a:gd name="T56" fmla="*/ 0 w 908"/>
                  <a:gd name="T57" fmla="*/ 125 h 197"/>
                  <a:gd name="T58" fmla="*/ 1 w 908"/>
                  <a:gd name="T59" fmla="*/ 157 h 197"/>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908"/>
                  <a:gd name="T91" fmla="*/ 0 h 197"/>
                  <a:gd name="T92" fmla="*/ 908 w 908"/>
                  <a:gd name="T93" fmla="*/ 197 h 197"/>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908" h="197">
                    <a:moveTo>
                      <a:pt x="1" y="157"/>
                    </a:moveTo>
                    <a:lnTo>
                      <a:pt x="908" y="197"/>
                    </a:lnTo>
                    <a:lnTo>
                      <a:pt x="908" y="158"/>
                    </a:lnTo>
                    <a:lnTo>
                      <a:pt x="908" y="118"/>
                    </a:lnTo>
                    <a:lnTo>
                      <a:pt x="908" y="78"/>
                    </a:lnTo>
                    <a:lnTo>
                      <a:pt x="908" y="38"/>
                    </a:lnTo>
                    <a:lnTo>
                      <a:pt x="858" y="36"/>
                    </a:lnTo>
                    <a:lnTo>
                      <a:pt x="804" y="32"/>
                    </a:lnTo>
                    <a:lnTo>
                      <a:pt x="746" y="28"/>
                    </a:lnTo>
                    <a:lnTo>
                      <a:pt x="687" y="24"/>
                    </a:lnTo>
                    <a:lnTo>
                      <a:pt x="625" y="18"/>
                    </a:lnTo>
                    <a:lnTo>
                      <a:pt x="561" y="14"/>
                    </a:lnTo>
                    <a:lnTo>
                      <a:pt x="498" y="9"/>
                    </a:lnTo>
                    <a:lnTo>
                      <a:pt x="433" y="5"/>
                    </a:lnTo>
                    <a:lnTo>
                      <a:pt x="370" y="2"/>
                    </a:lnTo>
                    <a:lnTo>
                      <a:pt x="308" y="1"/>
                    </a:lnTo>
                    <a:lnTo>
                      <a:pt x="248" y="0"/>
                    </a:lnTo>
                    <a:lnTo>
                      <a:pt x="190" y="1"/>
                    </a:lnTo>
                    <a:lnTo>
                      <a:pt x="163" y="3"/>
                    </a:lnTo>
                    <a:lnTo>
                      <a:pt x="136" y="4"/>
                    </a:lnTo>
                    <a:lnTo>
                      <a:pt x="110" y="7"/>
                    </a:lnTo>
                    <a:lnTo>
                      <a:pt x="85" y="9"/>
                    </a:lnTo>
                    <a:lnTo>
                      <a:pt x="62" y="14"/>
                    </a:lnTo>
                    <a:lnTo>
                      <a:pt x="40" y="18"/>
                    </a:lnTo>
                    <a:lnTo>
                      <a:pt x="19" y="23"/>
                    </a:lnTo>
                    <a:lnTo>
                      <a:pt x="0" y="28"/>
                    </a:lnTo>
                    <a:lnTo>
                      <a:pt x="0" y="61"/>
                    </a:lnTo>
                    <a:lnTo>
                      <a:pt x="0" y="92"/>
                    </a:lnTo>
                    <a:lnTo>
                      <a:pt x="0" y="125"/>
                    </a:lnTo>
                    <a:lnTo>
                      <a:pt x="1" y="157"/>
                    </a:lnTo>
                    <a:close/>
                  </a:path>
                </a:pathLst>
              </a:custGeom>
              <a:solidFill>
                <a:srgbClr val="996633"/>
              </a:solidFill>
              <a:ln w="9525">
                <a:noFill/>
                <a:round/>
                <a:headEnd/>
                <a:tailEnd/>
              </a:ln>
            </p:spPr>
            <p:txBody>
              <a:bodyPr>
                <a:prstTxWarp prst="textNoShape">
                  <a:avLst/>
                </a:prstTxWarp>
              </a:bodyPr>
              <a:lstStyle/>
              <a:p>
                <a:endParaRPr lang="en-US"/>
              </a:p>
            </p:txBody>
          </p:sp>
          <p:sp>
            <p:nvSpPr>
              <p:cNvPr id="55345" name="Freeform 735"/>
              <p:cNvSpPr>
                <a:spLocks noChangeAspect="1"/>
              </p:cNvSpPr>
              <p:nvPr/>
            </p:nvSpPr>
            <p:spPr bwMode="auto">
              <a:xfrm>
                <a:off x="1698" y="3248"/>
                <a:ext cx="86" cy="534"/>
              </a:xfrm>
              <a:custGeom>
                <a:avLst/>
                <a:gdLst>
                  <a:gd name="T0" fmla="*/ 22 w 432"/>
                  <a:gd name="T1" fmla="*/ 2669 h 2669"/>
                  <a:gd name="T2" fmla="*/ 16 w 432"/>
                  <a:gd name="T3" fmla="*/ 2510 h 2669"/>
                  <a:gd name="T4" fmla="*/ 11 w 432"/>
                  <a:gd name="T5" fmla="*/ 2352 h 2669"/>
                  <a:gd name="T6" fmla="*/ 7 w 432"/>
                  <a:gd name="T7" fmla="*/ 2193 h 2669"/>
                  <a:gd name="T8" fmla="*/ 5 w 432"/>
                  <a:gd name="T9" fmla="*/ 2037 h 2669"/>
                  <a:gd name="T10" fmla="*/ 3 w 432"/>
                  <a:gd name="T11" fmla="*/ 1879 h 2669"/>
                  <a:gd name="T12" fmla="*/ 2 w 432"/>
                  <a:gd name="T13" fmla="*/ 1723 h 2669"/>
                  <a:gd name="T14" fmla="*/ 0 w 432"/>
                  <a:gd name="T15" fmla="*/ 1568 h 2669"/>
                  <a:gd name="T16" fmla="*/ 0 w 432"/>
                  <a:gd name="T17" fmla="*/ 1411 h 2669"/>
                  <a:gd name="T18" fmla="*/ 2 w 432"/>
                  <a:gd name="T19" fmla="*/ 1256 h 2669"/>
                  <a:gd name="T20" fmla="*/ 3 w 432"/>
                  <a:gd name="T21" fmla="*/ 1101 h 2669"/>
                  <a:gd name="T22" fmla="*/ 4 w 432"/>
                  <a:gd name="T23" fmla="*/ 946 h 2669"/>
                  <a:gd name="T24" fmla="*/ 5 w 432"/>
                  <a:gd name="T25" fmla="*/ 790 h 2669"/>
                  <a:gd name="T26" fmla="*/ 7 w 432"/>
                  <a:gd name="T27" fmla="*/ 635 h 2669"/>
                  <a:gd name="T28" fmla="*/ 8 w 432"/>
                  <a:gd name="T29" fmla="*/ 480 h 2669"/>
                  <a:gd name="T30" fmla="*/ 9 w 432"/>
                  <a:gd name="T31" fmla="*/ 323 h 2669"/>
                  <a:gd name="T32" fmla="*/ 10 w 432"/>
                  <a:gd name="T33" fmla="*/ 167 h 2669"/>
                  <a:gd name="T34" fmla="*/ 14 w 432"/>
                  <a:gd name="T35" fmla="*/ 146 h 2669"/>
                  <a:gd name="T36" fmla="*/ 16 w 432"/>
                  <a:gd name="T37" fmla="*/ 126 h 2669"/>
                  <a:gd name="T38" fmla="*/ 18 w 432"/>
                  <a:gd name="T39" fmla="*/ 105 h 2669"/>
                  <a:gd name="T40" fmla="*/ 21 w 432"/>
                  <a:gd name="T41" fmla="*/ 84 h 2669"/>
                  <a:gd name="T42" fmla="*/ 23 w 432"/>
                  <a:gd name="T43" fmla="*/ 63 h 2669"/>
                  <a:gd name="T44" fmla="*/ 27 w 432"/>
                  <a:gd name="T45" fmla="*/ 42 h 2669"/>
                  <a:gd name="T46" fmla="*/ 29 w 432"/>
                  <a:gd name="T47" fmla="*/ 21 h 2669"/>
                  <a:gd name="T48" fmla="*/ 32 w 432"/>
                  <a:gd name="T49" fmla="*/ 0 h 2669"/>
                  <a:gd name="T50" fmla="*/ 83 w 432"/>
                  <a:gd name="T51" fmla="*/ 0 h 2669"/>
                  <a:gd name="T52" fmla="*/ 132 w 432"/>
                  <a:gd name="T53" fmla="*/ 0 h 2669"/>
                  <a:gd name="T54" fmla="*/ 182 w 432"/>
                  <a:gd name="T55" fmla="*/ 0 h 2669"/>
                  <a:gd name="T56" fmla="*/ 232 w 432"/>
                  <a:gd name="T57" fmla="*/ 0 h 2669"/>
                  <a:gd name="T58" fmla="*/ 282 w 432"/>
                  <a:gd name="T59" fmla="*/ 0 h 2669"/>
                  <a:gd name="T60" fmla="*/ 332 w 432"/>
                  <a:gd name="T61" fmla="*/ 0 h 2669"/>
                  <a:gd name="T62" fmla="*/ 381 w 432"/>
                  <a:gd name="T63" fmla="*/ 0 h 2669"/>
                  <a:gd name="T64" fmla="*/ 432 w 432"/>
                  <a:gd name="T65" fmla="*/ 0 h 2669"/>
                  <a:gd name="T66" fmla="*/ 429 w 432"/>
                  <a:gd name="T67" fmla="*/ 173 h 2669"/>
                  <a:gd name="T68" fmla="*/ 427 w 432"/>
                  <a:gd name="T69" fmla="*/ 325 h 2669"/>
                  <a:gd name="T70" fmla="*/ 425 w 432"/>
                  <a:gd name="T71" fmla="*/ 461 h 2669"/>
                  <a:gd name="T72" fmla="*/ 423 w 432"/>
                  <a:gd name="T73" fmla="*/ 584 h 2669"/>
                  <a:gd name="T74" fmla="*/ 421 w 432"/>
                  <a:gd name="T75" fmla="*/ 697 h 2669"/>
                  <a:gd name="T76" fmla="*/ 418 w 432"/>
                  <a:gd name="T77" fmla="*/ 806 h 2669"/>
                  <a:gd name="T78" fmla="*/ 415 w 432"/>
                  <a:gd name="T79" fmla="*/ 910 h 2669"/>
                  <a:gd name="T80" fmla="*/ 413 w 432"/>
                  <a:gd name="T81" fmla="*/ 1014 h 2669"/>
                  <a:gd name="T82" fmla="*/ 410 w 432"/>
                  <a:gd name="T83" fmla="*/ 1124 h 2669"/>
                  <a:gd name="T84" fmla="*/ 406 w 432"/>
                  <a:gd name="T85" fmla="*/ 1239 h 2669"/>
                  <a:gd name="T86" fmla="*/ 402 w 432"/>
                  <a:gd name="T87" fmla="*/ 1364 h 2669"/>
                  <a:gd name="T88" fmla="*/ 397 w 432"/>
                  <a:gd name="T89" fmla="*/ 1504 h 2669"/>
                  <a:gd name="T90" fmla="*/ 391 w 432"/>
                  <a:gd name="T91" fmla="*/ 1661 h 2669"/>
                  <a:gd name="T92" fmla="*/ 384 w 432"/>
                  <a:gd name="T93" fmla="*/ 1838 h 2669"/>
                  <a:gd name="T94" fmla="*/ 377 w 432"/>
                  <a:gd name="T95" fmla="*/ 2038 h 2669"/>
                  <a:gd name="T96" fmla="*/ 369 w 432"/>
                  <a:gd name="T97" fmla="*/ 2265 h 2669"/>
                  <a:gd name="T98" fmla="*/ 364 w 432"/>
                  <a:gd name="T99" fmla="*/ 2278 h 2669"/>
                  <a:gd name="T100" fmla="*/ 358 w 432"/>
                  <a:gd name="T101" fmla="*/ 2292 h 2669"/>
                  <a:gd name="T102" fmla="*/ 352 w 432"/>
                  <a:gd name="T103" fmla="*/ 2305 h 2669"/>
                  <a:gd name="T104" fmla="*/ 344 w 432"/>
                  <a:gd name="T105" fmla="*/ 2318 h 2669"/>
                  <a:gd name="T106" fmla="*/ 328 w 432"/>
                  <a:gd name="T107" fmla="*/ 2344 h 2669"/>
                  <a:gd name="T108" fmla="*/ 309 w 432"/>
                  <a:gd name="T109" fmla="*/ 2371 h 2669"/>
                  <a:gd name="T110" fmla="*/ 288 w 432"/>
                  <a:gd name="T111" fmla="*/ 2399 h 2669"/>
                  <a:gd name="T112" fmla="*/ 265 w 432"/>
                  <a:gd name="T113" fmla="*/ 2426 h 2669"/>
                  <a:gd name="T114" fmla="*/ 241 w 432"/>
                  <a:gd name="T115" fmla="*/ 2452 h 2669"/>
                  <a:gd name="T116" fmla="*/ 216 w 432"/>
                  <a:gd name="T117" fmla="*/ 2479 h 2669"/>
                  <a:gd name="T118" fmla="*/ 165 w 432"/>
                  <a:gd name="T119" fmla="*/ 2531 h 2669"/>
                  <a:gd name="T120" fmla="*/ 113 w 432"/>
                  <a:gd name="T121" fmla="*/ 2580 h 2669"/>
                  <a:gd name="T122" fmla="*/ 65 w 432"/>
                  <a:gd name="T123" fmla="*/ 2627 h 2669"/>
                  <a:gd name="T124" fmla="*/ 22 w 432"/>
                  <a:gd name="T125" fmla="*/ 2669 h 266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432"/>
                  <a:gd name="T190" fmla="*/ 0 h 2669"/>
                  <a:gd name="T191" fmla="*/ 432 w 432"/>
                  <a:gd name="T192" fmla="*/ 2669 h 266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432" h="2669">
                    <a:moveTo>
                      <a:pt x="22" y="2669"/>
                    </a:moveTo>
                    <a:lnTo>
                      <a:pt x="16" y="2510"/>
                    </a:lnTo>
                    <a:lnTo>
                      <a:pt x="11" y="2352"/>
                    </a:lnTo>
                    <a:lnTo>
                      <a:pt x="7" y="2193"/>
                    </a:lnTo>
                    <a:lnTo>
                      <a:pt x="5" y="2037"/>
                    </a:lnTo>
                    <a:lnTo>
                      <a:pt x="3" y="1879"/>
                    </a:lnTo>
                    <a:lnTo>
                      <a:pt x="2" y="1723"/>
                    </a:lnTo>
                    <a:lnTo>
                      <a:pt x="0" y="1568"/>
                    </a:lnTo>
                    <a:lnTo>
                      <a:pt x="0" y="1411"/>
                    </a:lnTo>
                    <a:lnTo>
                      <a:pt x="2" y="1256"/>
                    </a:lnTo>
                    <a:lnTo>
                      <a:pt x="3" y="1101"/>
                    </a:lnTo>
                    <a:lnTo>
                      <a:pt x="4" y="946"/>
                    </a:lnTo>
                    <a:lnTo>
                      <a:pt x="5" y="790"/>
                    </a:lnTo>
                    <a:lnTo>
                      <a:pt x="7" y="635"/>
                    </a:lnTo>
                    <a:lnTo>
                      <a:pt x="8" y="480"/>
                    </a:lnTo>
                    <a:lnTo>
                      <a:pt x="9" y="323"/>
                    </a:lnTo>
                    <a:lnTo>
                      <a:pt x="10" y="167"/>
                    </a:lnTo>
                    <a:lnTo>
                      <a:pt x="14" y="146"/>
                    </a:lnTo>
                    <a:lnTo>
                      <a:pt x="16" y="126"/>
                    </a:lnTo>
                    <a:lnTo>
                      <a:pt x="18" y="105"/>
                    </a:lnTo>
                    <a:lnTo>
                      <a:pt x="21" y="84"/>
                    </a:lnTo>
                    <a:lnTo>
                      <a:pt x="23" y="63"/>
                    </a:lnTo>
                    <a:lnTo>
                      <a:pt x="27" y="42"/>
                    </a:lnTo>
                    <a:lnTo>
                      <a:pt x="29" y="21"/>
                    </a:lnTo>
                    <a:lnTo>
                      <a:pt x="32" y="0"/>
                    </a:lnTo>
                    <a:lnTo>
                      <a:pt x="83" y="0"/>
                    </a:lnTo>
                    <a:lnTo>
                      <a:pt x="132" y="0"/>
                    </a:lnTo>
                    <a:lnTo>
                      <a:pt x="182" y="0"/>
                    </a:lnTo>
                    <a:lnTo>
                      <a:pt x="232" y="0"/>
                    </a:lnTo>
                    <a:lnTo>
                      <a:pt x="282" y="0"/>
                    </a:lnTo>
                    <a:lnTo>
                      <a:pt x="332" y="0"/>
                    </a:lnTo>
                    <a:lnTo>
                      <a:pt x="381" y="0"/>
                    </a:lnTo>
                    <a:lnTo>
                      <a:pt x="432" y="0"/>
                    </a:lnTo>
                    <a:lnTo>
                      <a:pt x="429" y="173"/>
                    </a:lnTo>
                    <a:lnTo>
                      <a:pt x="427" y="325"/>
                    </a:lnTo>
                    <a:lnTo>
                      <a:pt x="425" y="461"/>
                    </a:lnTo>
                    <a:lnTo>
                      <a:pt x="423" y="584"/>
                    </a:lnTo>
                    <a:lnTo>
                      <a:pt x="421" y="697"/>
                    </a:lnTo>
                    <a:lnTo>
                      <a:pt x="418" y="806"/>
                    </a:lnTo>
                    <a:lnTo>
                      <a:pt x="415" y="910"/>
                    </a:lnTo>
                    <a:lnTo>
                      <a:pt x="413" y="1014"/>
                    </a:lnTo>
                    <a:lnTo>
                      <a:pt x="410" y="1124"/>
                    </a:lnTo>
                    <a:lnTo>
                      <a:pt x="406" y="1239"/>
                    </a:lnTo>
                    <a:lnTo>
                      <a:pt x="402" y="1364"/>
                    </a:lnTo>
                    <a:lnTo>
                      <a:pt x="397" y="1504"/>
                    </a:lnTo>
                    <a:lnTo>
                      <a:pt x="391" y="1661"/>
                    </a:lnTo>
                    <a:lnTo>
                      <a:pt x="384" y="1838"/>
                    </a:lnTo>
                    <a:lnTo>
                      <a:pt x="377" y="2038"/>
                    </a:lnTo>
                    <a:lnTo>
                      <a:pt x="369" y="2265"/>
                    </a:lnTo>
                    <a:lnTo>
                      <a:pt x="364" y="2278"/>
                    </a:lnTo>
                    <a:lnTo>
                      <a:pt x="358" y="2292"/>
                    </a:lnTo>
                    <a:lnTo>
                      <a:pt x="352" y="2305"/>
                    </a:lnTo>
                    <a:lnTo>
                      <a:pt x="344" y="2318"/>
                    </a:lnTo>
                    <a:lnTo>
                      <a:pt x="328" y="2344"/>
                    </a:lnTo>
                    <a:lnTo>
                      <a:pt x="309" y="2371"/>
                    </a:lnTo>
                    <a:lnTo>
                      <a:pt x="288" y="2399"/>
                    </a:lnTo>
                    <a:lnTo>
                      <a:pt x="265" y="2426"/>
                    </a:lnTo>
                    <a:lnTo>
                      <a:pt x="241" y="2452"/>
                    </a:lnTo>
                    <a:lnTo>
                      <a:pt x="216" y="2479"/>
                    </a:lnTo>
                    <a:lnTo>
                      <a:pt x="165" y="2531"/>
                    </a:lnTo>
                    <a:lnTo>
                      <a:pt x="113" y="2580"/>
                    </a:lnTo>
                    <a:lnTo>
                      <a:pt x="65" y="2627"/>
                    </a:lnTo>
                    <a:lnTo>
                      <a:pt x="22" y="2669"/>
                    </a:lnTo>
                    <a:close/>
                  </a:path>
                </a:pathLst>
              </a:custGeom>
              <a:solidFill>
                <a:srgbClr val="996633"/>
              </a:solidFill>
              <a:ln w="9525">
                <a:noFill/>
                <a:round/>
                <a:headEnd/>
                <a:tailEnd/>
              </a:ln>
            </p:spPr>
            <p:txBody>
              <a:bodyPr>
                <a:prstTxWarp prst="textNoShape">
                  <a:avLst/>
                </a:prstTxWarp>
              </a:bodyPr>
              <a:lstStyle/>
              <a:p>
                <a:endParaRPr lang="en-US"/>
              </a:p>
            </p:txBody>
          </p:sp>
          <p:sp>
            <p:nvSpPr>
              <p:cNvPr id="55346" name="Freeform 736"/>
              <p:cNvSpPr>
                <a:spLocks noChangeAspect="1"/>
              </p:cNvSpPr>
              <p:nvPr/>
            </p:nvSpPr>
            <p:spPr bwMode="auto">
              <a:xfrm>
                <a:off x="4187" y="3108"/>
                <a:ext cx="123" cy="313"/>
              </a:xfrm>
              <a:custGeom>
                <a:avLst/>
                <a:gdLst>
                  <a:gd name="T0" fmla="*/ 3 w 615"/>
                  <a:gd name="T1" fmla="*/ 1565 h 1565"/>
                  <a:gd name="T2" fmla="*/ 1 w 615"/>
                  <a:gd name="T3" fmla="*/ 1505 h 1565"/>
                  <a:gd name="T4" fmla="*/ 0 w 615"/>
                  <a:gd name="T5" fmla="*/ 1447 h 1565"/>
                  <a:gd name="T6" fmla="*/ 0 w 615"/>
                  <a:gd name="T7" fmla="*/ 1389 h 1565"/>
                  <a:gd name="T8" fmla="*/ 0 w 615"/>
                  <a:gd name="T9" fmla="*/ 1331 h 1565"/>
                  <a:gd name="T10" fmla="*/ 1 w 615"/>
                  <a:gd name="T11" fmla="*/ 1273 h 1565"/>
                  <a:gd name="T12" fmla="*/ 1 w 615"/>
                  <a:gd name="T13" fmla="*/ 1214 h 1565"/>
                  <a:gd name="T14" fmla="*/ 2 w 615"/>
                  <a:gd name="T15" fmla="*/ 1154 h 1565"/>
                  <a:gd name="T16" fmla="*/ 4 w 615"/>
                  <a:gd name="T17" fmla="*/ 1093 h 1565"/>
                  <a:gd name="T18" fmla="*/ 5 w 615"/>
                  <a:gd name="T19" fmla="*/ 1029 h 1565"/>
                  <a:gd name="T20" fmla="*/ 6 w 615"/>
                  <a:gd name="T21" fmla="*/ 962 h 1565"/>
                  <a:gd name="T22" fmla="*/ 8 w 615"/>
                  <a:gd name="T23" fmla="*/ 892 h 1565"/>
                  <a:gd name="T24" fmla="*/ 10 w 615"/>
                  <a:gd name="T25" fmla="*/ 819 h 1565"/>
                  <a:gd name="T26" fmla="*/ 11 w 615"/>
                  <a:gd name="T27" fmla="*/ 741 h 1565"/>
                  <a:gd name="T28" fmla="*/ 12 w 615"/>
                  <a:gd name="T29" fmla="*/ 658 h 1565"/>
                  <a:gd name="T30" fmla="*/ 12 w 615"/>
                  <a:gd name="T31" fmla="*/ 570 h 1565"/>
                  <a:gd name="T32" fmla="*/ 12 w 615"/>
                  <a:gd name="T33" fmla="*/ 476 h 1565"/>
                  <a:gd name="T34" fmla="*/ 59 w 615"/>
                  <a:gd name="T35" fmla="*/ 438 h 1565"/>
                  <a:gd name="T36" fmla="*/ 127 w 615"/>
                  <a:gd name="T37" fmla="*/ 378 h 1565"/>
                  <a:gd name="T38" fmla="*/ 209 w 615"/>
                  <a:gd name="T39" fmla="*/ 306 h 1565"/>
                  <a:gd name="T40" fmla="*/ 299 w 615"/>
                  <a:gd name="T41" fmla="*/ 227 h 1565"/>
                  <a:gd name="T42" fmla="*/ 345 w 615"/>
                  <a:gd name="T43" fmla="*/ 189 h 1565"/>
                  <a:gd name="T44" fmla="*/ 391 w 615"/>
                  <a:gd name="T45" fmla="*/ 151 h 1565"/>
                  <a:gd name="T46" fmla="*/ 436 w 615"/>
                  <a:gd name="T47" fmla="*/ 114 h 1565"/>
                  <a:gd name="T48" fmla="*/ 479 w 615"/>
                  <a:gd name="T49" fmla="*/ 82 h 1565"/>
                  <a:gd name="T50" fmla="*/ 519 w 615"/>
                  <a:gd name="T51" fmla="*/ 53 h 1565"/>
                  <a:gd name="T52" fmla="*/ 555 w 615"/>
                  <a:gd name="T53" fmla="*/ 29 h 1565"/>
                  <a:gd name="T54" fmla="*/ 573 w 615"/>
                  <a:gd name="T55" fmla="*/ 19 h 1565"/>
                  <a:gd name="T56" fmla="*/ 588 w 615"/>
                  <a:gd name="T57" fmla="*/ 12 h 1565"/>
                  <a:gd name="T58" fmla="*/ 603 w 615"/>
                  <a:gd name="T59" fmla="*/ 5 h 1565"/>
                  <a:gd name="T60" fmla="*/ 615 w 615"/>
                  <a:gd name="T61" fmla="*/ 0 h 1565"/>
                  <a:gd name="T62" fmla="*/ 609 w 615"/>
                  <a:gd name="T63" fmla="*/ 72 h 1565"/>
                  <a:gd name="T64" fmla="*/ 601 w 615"/>
                  <a:gd name="T65" fmla="*/ 156 h 1565"/>
                  <a:gd name="T66" fmla="*/ 593 w 615"/>
                  <a:gd name="T67" fmla="*/ 252 h 1565"/>
                  <a:gd name="T68" fmla="*/ 584 w 615"/>
                  <a:gd name="T69" fmla="*/ 357 h 1565"/>
                  <a:gd name="T70" fmla="*/ 575 w 615"/>
                  <a:gd name="T71" fmla="*/ 469 h 1565"/>
                  <a:gd name="T72" fmla="*/ 566 w 615"/>
                  <a:gd name="T73" fmla="*/ 585 h 1565"/>
                  <a:gd name="T74" fmla="*/ 559 w 615"/>
                  <a:gd name="T75" fmla="*/ 704 h 1565"/>
                  <a:gd name="T76" fmla="*/ 551 w 615"/>
                  <a:gd name="T77" fmla="*/ 823 h 1565"/>
                  <a:gd name="T78" fmla="*/ 545 w 615"/>
                  <a:gd name="T79" fmla="*/ 940 h 1565"/>
                  <a:gd name="T80" fmla="*/ 540 w 615"/>
                  <a:gd name="T81" fmla="*/ 1054 h 1565"/>
                  <a:gd name="T82" fmla="*/ 539 w 615"/>
                  <a:gd name="T83" fmla="*/ 1108 h 1565"/>
                  <a:gd name="T84" fmla="*/ 538 w 615"/>
                  <a:gd name="T85" fmla="*/ 1161 h 1565"/>
                  <a:gd name="T86" fmla="*/ 537 w 615"/>
                  <a:gd name="T87" fmla="*/ 1211 h 1565"/>
                  <a:gd name="T88" fmla="*/ 538 w 615"/>
                  <a:gd name="T89" fmla="*/ 1260 h 1565"/>
                  <a:gd name="T90" fmla="*/ 538 w 615"/>
                  <a:gd name="T91" fmla="*/ 1306 h 1565"/>
                  <a:gd name="T92" fmla="*/ 540 w 615"/>
                  <a:gd name="T93" fmla="*/ 1349 h 1565"/>
                  <a:gd name="T94" fmla="*/ 542 w 615"/>
                  <a:gd name="T95" fmla="*/ 1389 h 1565"/>
                  <a:gd name="T96" fmla="*/ 546 w 615"/>
                  <a:gd name="T97" fmla="*/ 1427 h 1565"/>
                  <a:gd name="T98" fmla="*/ 549 w 615"/>
                  <a:gd name="T99" fmla="*/ 1459 h 1565"/>
                  <a:gd name="T100" fmla="*/ 554 w 615"/>
                  <a:gd name="T101" fmla="*/ 1489 h 1565"/>
                  <a:gd name="T102" fmla="*/ 560 w 615"/>
                  <a:gd name="T103" fmla="*/ 1514 h 1565"/>
                  <a:gd name="T104" fmla="*/ 566 w 615"/>
                  <a:gd name="T105" fmla="*/ 1534 h 1565"/>
                  <a:gd name="T106" fmla="*/ 495 w 615"/>
                  <a:gd name="T107" fmla="*/ 1538 h 1565"/>
                  <a:gd name="T108" fmla="*/ 425 w 615"/>
                  <a:gd name="T109" fmla="*/ 1541 h 1565"/>
                  <a:gd name="T110" fmla="*/ 354 w 615"/>
                  <a:gd name="T111" fmla="*/ 1546 h 1565"/>
                  <a:gd name="T112" fmla="*/ 284 w 615"/>
                  <a:gd name="T113" fmla="*/ 1549 h 1565"/>
                  <a:gd name="T114" fmla="*/ 213 w 615"/>
                  <a:gd name="T115" fmla="*/ 1553 h 1565"/>
                  <a:gd name="T116" fmla="*/ 143 w 615"/>
                  <a:gd name="T117" fmla="*/ 1557 h 1565"/>
                  <a:gd name="T118" fmla="*/ 73 w 615"/>
                  <a:gd name="T119" fmla="*/ 1561 h 1565"/>
                  <a:gd name="T120" fmla="*/ 3 w 615"/>
                  <a:gd name="T121" fmla="*/ 1565 h 1565"/>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615"/>
                  <a:gd name="T184" fmla="*/ 0 h 1565"/>
                  <a:gd name="T185" fmla="*/ 615 w 615"/>
                  <a:gd name="T186" fmla="*/ 1565 h 1565"/>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615" h="1565">
                    <a:moveTo>
                      <a:pt x="3" y="1565"/>
                    </a:moveTo>
                    <a:lnTo>
                      <a:pt x="1" y="1505"/>
                    </a:lnTo>
                    <a:lnTo>
                      <a:pt x="0" y="1447"/>
                    </a:lnTo>
                    <a:lnTo>
                      <a:pt x="0" y="1389"/>
                    </a:lnTo>
                    <a:lnTo>
                      <a:pt x="0" y="1331"/>
                    </a:lnTo>
                    <a:lnTo>
                      <a:pt x="1" y="1273"/>
                    </a:lnTo>
                    <a:lnTo>
                      <a:pt x="1" y="1214"/>
                    </a:lnTo>
                    <a:lnTo>
                      <a:pt x="2" y="1154"/>
                    </a:lnTo>
                    <a:lnTo>
                      <a:pt x="4" y="1093"/>
                    </a:lnTo>
                    <a:lnTo>
                      <a:pt x="5" y="1029"/>
                    </a:lnTo>
                    <a:lnTo>
                      <a:pt x="6" y="962"/>
                    </a:lnTo>
                    <a:lnTo>
                      <a:pt x="8" y="892"/>
                    </a:lnTo>
                    <a:lnTo>
                      <a:pt x="10" y="819"/>
                    </a:lnTo>
                    <a:lnTo>
                      <a:pt x="11" y="741"/>
                    </a:lnTo>
                    <a:lnTo>
                      <a:pt x="12" y="658"/>
                    </a:lnTo>
                    <a:lnTo>
                      <a:pt x="12" y="570"/>
                    </a:lnTo>
                    <a:lnTo>
                      <a:pt x="12" y="476"/>
                    </a:lnTo>
                    <a:lnTo>
                      <a:pt x="59" y="438"/>
                    </a:lnTo>
                    <a:lnTo>
                      <a:pt x="127" y="378"/>
                    </a:lnTo>
                    <a:lnTo>
                      <a:pt x="209" y="306"/>
                    </a:lnTo>
                    <a:lnTo>
                      <a:pt x="299" y="227"/>
                    </a:lnTo>
                    <a:lnTo>
                      <a:pt x="345" y="189"/>
                    </a:lnTo>
                    <a:lnTo>
                      <a:pt x="391" y="151"/>
                    </a:lnTo>
                    <a:lnTo>
                      <a:pt x="436" y="114"/>
                    </a:lnTo>
                    <a:lnTo>
                      <a:pt x="479" y="82"/>
                    </a:lnTo>
                    <a:lnTo>
                      <a:pt x="519" y="53"/>
                    </a:lnTo>
                    <a:lnTo>
                      <a:pt x="555" y="29"/>
                    </a:lnTo>
                    <a:lnTo>
                      <a:pt x="573" y="19"/>
                    </a:lnTo>
                    <a:lnTo>
                      <a:pt x="588" y="12"/>
                    </a:lnTo>
                    <a:lnTo>
                      <a:pt x="603" y="5"/>
                    </a:lnTo>
                    <a:lnTo>
                      <a:pt x="615" y="0"/>
                    </a:lnTo>
                    <a:lnTo>
                      <a:pt x="609" y="72"/>
                    </a:lnTo>
                    <a:lnTo>
                      <a:pt x="601" y="156"/>
                    </a:lnTo>
                    <a:lnTo>
                      <a:pt x="593" y="252"/>
                    </a:lnTo>
                    <a:lnTo>
                      <a:pt x="584" y="357"/>
                    </a:lnTo>
                    <a:lnTo>
                      <a:pt x="575" y="469"/>
                    </a:lnTo>
                    <a:lnTo>
                      <a:pt x="566" y="585"/>
                    </a:lnTo>
                    <a:lnTo>
                      <a:pt x="559" y="704"/>
                    </a:lnTo>
                    <a:lnTo>
                      <a:pt x="551" y="823"/>
                    </a:lnTo>
                    <a:lnTo>
                      <a:pt x="545" y="940"/>
                    </a:lnTo>
                    <a:lnTo>
                      <a:pt x="540" y="1054"/>
                    </a:lnTo>
                    <a:lnTo>
                      <a:pt x="539" y="1108"/>
                    </a:lnTo>
                    <a:lnTo>
                      <a:pt x="538" y="1161"/>
                    </a:lnTo>
                    <a:lnTo>
                      <a:pt x="537" y="1211"/>
                    </a:lnTo>
                    <a:lnTo>
                      <a:pt x="538" y="1260"/>
                    </a:lnTo>
                    <a:lnTo>
                      <a:pt x="538" y="1306"/>
                    </a:lnTo>
                    <a:lnTo>
                      <a:pt x="540" y="1349"/>
                    </a:lnTo>
                    <a:lnTo>
                      <a:pt x="542" y="1389"/>
                    </a:lnTo>
                    <a:lnTo>
                      <a:pt x="546" y="1427"/>
                    </a:lnTo>
                    <a:lnTo>
                      <a:pt x="549" y="1459"/>
                    </a:lnTo>
                    <a:lnTo>
                      <a:pt x="554" y="1489"/>
                    </a:lnTo>
                    <a:lnTo>
                      <a:pt x="560" y="1514"/>
                    </a:lnTo>
                    <a:lnTo>
                      <a:pt x="566" y="1534"/>
                    </a:lnTo>
                    <a:lnTo>
                      <a:pt x="495" y="1538"/>
                    </a:lnTo>
                    <a:lnTo>
                      <a:pt x="425" y="1541"/>
                    </a:lnTo>
                    <a:lnTo>
                      <a:pt x="354" y="1546"/>
                    </a:lnTo>
                    <a:lnTo>
                      <a:pt x="284" y="1549"/>
                    </a:lnTo>
                    <a:lnTo>
                      <a:pt x="213" y="1553"/>
                    </a:lnTo>
                    <a:lnTo>
                      <a:pt x="143" y="1557"/>
                    </a:lnTo>
                    <a:lnTo>
                      <a:pt x="73" y="1561"/>
                    </a:lnTo>
                    <a:lnTo>
                      <a:pt x="3" y="1565"/>
                    </a:lnTo>
                    <a:close/>
                  </a:path>
                </a:pathLst>
              </a:custGeom>
              <a:solidFill>
                <a:srgbClr val="996633"/>
              </a:solidFill>
              <a:ln w="9525">
                <a:noFill/>
                <a:round/>
                <a:headEnd/>
                <a:tailEnd/>
              </a:ln>
            </p:spPr>
            <p:txBody>
              <a:bodyPr>
                <a:prstTxWarp prst="textNoShape">
                  <a:avLst/>
                </a:prstTxWarp>
              </a:bodyPr>
              <a:lstStyle/>
              <a:p>
                <a:endParaRPr lang="en-US"/>
              </a:p>
            </p:txBody>
          </p:sp>
          <p:sp>
            <p:nvSpPr>
              <p:cNvPr id="55347" name="Freeform 737"/>
              <p:cNvSpPr>
                <a:spLocks noChangeAspect="1"/>
              </p:cNvSpPr>
              <p:nvPr/>
            </p:nvSpPr>
            <p:spPr bwMode="auto">
              <a:xfrm>
                <a:off x="4332" y="3024"/>
                <a:ext cx="85" cy="355"/>
              </a:xfrm>
              <a:custGeom>
                <a:avLst/>
                <a:gdLst>
                  <a:gd name="T0" fmla="*/ 6 w 425"/>
                  <a:gd name="T1" fmla="*/ 1774 h 1774"/>
                  <a:gd name="T2" fmla="*/ 5 w 425"/>
                  <a:gd name="T3" fmla="*/ 1680 h 1774"/>
                  <a:gd name="T4" fmla="*/ 3 w 425"/>
                  <a:gd name="T5" fmla="*/ 1588 h 1774"/>
                  <a:gd name="T6" fmla="*/ 2 w 425"/>
                  <a:gd name="T7" fmla="*/ 1495 h 1774"/>
                  <a:gd name="T8" fmla="*/ 1 w 425"/>
                  <a:gd name="T9" fmla="*/ 1403 h 1774"/>
                  <a:gd name="T10" fmla="*/ 1 w 425"/>
                  <a:gd name="T11" fmla="*/ 1312 h 1774"/>
                  <a:gd name="T12" fmla="*/ 0 w 425"/>
                  <a:gd name="T13" fmla="*/ 1221 h 1774"/>
                  <a:gd name="T14" fmla="*/ 0 w 425"/>
                  <a:gd name="T15" fmla="*/ 1130 h 1774"/>
                  <a:gd name="T16" fmla="*/ 1 w 425"/>
                  <a:gd name="T17" fmla="*/ 1040 h 1774"/>
                  <a:gd name="T18" fmla="*/ 2 w 425"/>
                  <a:gd name="T19" fmla="*/ 950 h 1774"/>
                  <a:gd name="T20" fmla="*/ 3 w 425"/>
                  <a:gd name="T21" fmla="*/ 859 h 1774"/>
                  <a:gd name="T22" fmla="*/ 4 w 425"/>
                  <a:gd name="T23" fmla="*/ 770 h 1774"/>
                  <a:gd name="T24" fmla="*/ 6 w 425"/>
                  <a:gd name="T25" fmla="*/ 679 h 1774"/>
                  <a:gd name="T26" fmla="*/ 9 w 425"/>
                  <a:gd name="T27" fmla="*/ 589 h 1774"/>
                  <a:gd name="T28" fmla="*/ 11 w 425"/>
                  <a:gd name="T29" fmla="*/ 499 h 1774"/>
                  <a:gd name="T30" fmla="*/ 14 w 425"/>
                  <a:gd name="T31" fmla="*/ 407 h 1774"/>
                  <a:gd name="T32" fmla="*/ 16 w 425"/>
                  <a:gd name="T33" fmla="*/ 315 h 1774"/>
                  <a:gd name="T34" fmla="*/ 112 w 425"/>
                  <a:gd name="T35" fmla="*/ 240 h 1774"/>
                  <a:gd name="T36" fmla="*/ 192 w 425"/>
                  <a:gd name="T37" fmla="*/ 178 h 1774"/>
                  <a:gd name="T38" fmla="*/ 257 w 425"/>
                  <a:gd name="T39" fmla="*/ 126 h 1774"/>
                  <a:gd name="T40" fmla="*/ 309 w 425"/>
                  <a:gd name="T41" fmla="*/ 83 h 1774"/>
                  <a:gd name="T42" fmla="*/ 351 w 425"/>
                  <a:gd name="T43" fmla="*/ 50 h 1774"/>
                  <a:gd name="T44" fmla="*/ 383 w 425"/>
                  <a:gd name="T45" fmla="*/ 26 h 1774"/>
                  <a:gd name="T46" fmla="*/ 396 w 425"/>
                  <a:gd name="T47" fmla="*/ 16 h 1774"/>
                  <a:gd name="T48" fmla="*/ 407 w 425"/>
                  <a:gd name="T49" fmla="*/ 10 h 1774"/>
                  <a:gd name="T50" fmla="*/ 417 w 425"/>
                  <a:gd name="T51" fmla="*/ 4 h 1774"/>
                  <a:gd name="T52" fmla="*/ 425 w 425"/>
                  <a:gd name="T53" fmla="*/ 0 h 1774"/>
                  <a:gd name="T54" fmla="*/ 424 w 425"/>
                  <a:gd name="T55" fmla="*/ 88 h 1774"/>
                  <a:gd name="T56" fmla="*/ 421 w 425"/>
                  <a:gd name="T57" fmla="*/ 176 h 1774"/>
                  <a:gd name="T58" fmla="*/ 417 w 425"/>
                  <a:gd name="T59" fmla="*/ 265 h 1774"/>
                  <a:gd name="T60" fmla="*/ 411 w 425"/>
                  <a:gd name="T61" fmla="*/ 352 h 1774"/>
                  <a:gd name="T62" fmla="*/ 405 w 425"/>
                  <a:gd name="T63" fmla="*/ 441 h 1774"/>
                  <a:gd name="T64" fmla="*/ 398 w 425"/>
                  <a:gd name="T65" fmla="*/ 529 h 1774"/>
                  <a:gd name="T66" fmla="*/ 389 w 425"/>
                  <a:gd name="T67" fmla="*/ 619 h 1774"/>
                  <a:gd name="T68" fmla="*/ 382 w 425"/>
                  <a:gd name="T69" fmla="*/ 707 h 1774"/>
                  <a:gd name="T70" fmla="*/ 372 w 425"/>
                  <a:gd name="T71" fmla="*/ 797 h 1774"/>
                  <a:gd name="T72" fmla="*/ 363 w 425"/>
                  <a:gd name="T73" fmla="*/ 887 h 1774"/>
                  <a:gd name="T74" fmla="*/ 353 w 425"/>
                  <a:gd name="T75" fmla="*/ 976 h 1774"/>
                  <a:gd name="T76" fmla="*/ 343 w 425"/>
                  <a:gd name="T77" fmla="*/ 1066 h 1774"/>
                  <a:gd name="T78" fmla="*/ 332 w 425"/>
                  <a:gd name="T79" fmla="*/ 1156 h 1774"/>
                  <a:gd name="T80" fmla="*/ 323 w 425"/>
                  <a:gd name="T81" fmla="*/ 1245 h 1774"/>
                  <a:gd name="T82" fmla="*/ 313 w 425"/>
                  <a:gd name="T83" fmla="*/ 1335 h 1774"/>
                  <a:gd name="T84" fmla="*/ 303 w 425"/>
                  <a:gd name="T85" fmla="*/ 1426 h 1774"/>
                  <a:gd name="T86" fmla="*/ 249 w 425"/>
                  <a:gd name="T87" fmla="*/ 1495 h 1774"/>
                  <a:gd name="T88" fmla="*/ 201 w 425"/>
                  <a:gd name="T89" fmla="*/ 1557 h 1774"/>
                  <a:gd name="T90" fmla="*/ 157 w 425"/>
                  <a:gd name="T91" fmla="*/ 1613 h 1774"/>
                  <a:gd name="T92" fmla="*/ 119 w 425"/>
                  <a:gd name="T93" fmla="*/ 1661 h 1774"/>
                  <a:gd name="T94" fmla="*/ 86 w 425"/>
                  <a:gd name="T95" fmla="*/ 1701 h 1774"/>
                  <a:gd name="T96" fmla="*/ 62 w 425"/>
                  <a:gd name="T97" fmla="*/ 1734 h 1774"/>
                  <a:gd name="T98" fmla="*/ 53 w 425"/>
                  <a:gd name="T99" fmla="*/ 1747 h 1774"/>
                  <a:gd name="T100" fmla="*/ 46 w 425"/>
                  <a:gd name="T101" fmla="*/ 1758 h 1774"/>
                  <a:gd name="T102" fmla="*/ 41 w 425"/>
                  <a:gd name="T103" fmla="*/ 1767 h 1774"/>
                  <a:gd name="T104" fmla="*/ 38 w 425"/>
                  <a:gd name="T105" fmla="*/ 1774 h 1774"/>
                  <a:gd name="T106" fmla="*/ 22 w 425"/>
                  <a:gd name="T107" fmla="*/ 1774 h 1774"/>
                  <a:gd name="T108" fmla="*/ 6 w 425"/>
                  <a:gd name="T109" fmla="*/ 1774 h 1774"/>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425"/>
                  <a:gd name="T166" fmla="*/ 0 h 1774"/>
                  <a:gd name="T167" fmla="*/ 425 w 425"/>
                  <a:gd name="T168" fmla="*/ 1774 h 1774"/>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425" h="1774">
                    <a:moveTo>
                      <a:pt x="6" y="1774"/>
                    </a:moveTo>
                    <a:lnTo>
                      <a:pt x="5" y="1680"/>
                    </a:lnTo>
                    <a:lnTo>
                      <a:pt x="3" y="1588"/>
                    </a:lnTo>
                    <a:lnTo>
                      <a:pt x="2" y="1495"/>
                    </a:lnTo>
                    <a:lnTo>
                      <a:pt x="1" y="1403"/>
                    </a:lnTo>
                    <a:lnTo>
                      <a:pt x="1" y="1312"/>
                    </a:lnTo>
                    <a:lnTo>
                      <a:pt x="0" y="1221"/>
                    </a:lnTo>
                    <a:lnTo>
                      <a:pt x="0" y="1130"/>
                    </a:lnTo>
                    <a:lnTo>
                      <a:pt x="1" y="1040"/>
                    </a:lnTo>
                    <a:lnTo>
                      <a:pt x="2" y="950"/>
                    </a:lnTo>
                    <a:lnTo>
                      <a:pt x="3" y="859"/>
                    </a:lnTo>
                    <a:lnTo>
                      <a:pt x="4" y="770"/>
                    </a:lnTo>
                    <a:lnTo>
                      <a:pt x="6" y="679"/>
                    </a:lnTo>
                    <a:lnTo>
                      <a:pt x="9" y="589"/>
                    </a:lnTo>
                    <a:lnTo>
                      <a:pt x="11" y="499"/>
                    </a:lnTo>
                    <a:lnTo>
                      <a:pt x="14" y="407"/>
                    </a:lnTo>
                    <a:lnTo>
                      <a:pt x="16" y="315"/>
                    </a:lnTo>
                    <a:lnTo>
                      <a:pt x="112" y="240"/>
                    </a:lnTo>
                    <a:lnTo>
                      <a:pt x="192" y="178"/>
                    </a:lnTo>
                    <a:lnTo>
                      <a:pt x="257" y="126"/>
                    </a:lnTo>
                    <a:lnTo>
                      <a:pt x="309" y="83"/>
                    </a:lnTo>
                    <a:lnTo>
                      <a:pt x="351" y="50"/>
                    </a:lnTo>
                    <a:lnTo>
                      <a:pt x="383" y="26"/>
                    </a:lnTo>
                    <a:lnTo>
                      <a:pt x="396" y="16"/>
                    </a:lnTo>
                    <a:lnTo>
                      <a:pt x="407" y="10"/>
                    </a:lnTo>
                    <a:lnTo>
                      <a:pt x="417" y="4"/>
                    </a:lnTo>
                    <a:lnTo>
                      <a:pt x="425" y="0"/>
                    </a:lnTo>
                    <a:lnTo>
                      <a:pt x="424" y="88"/>
                    </a:lnTo>
                    <a:lnTo>
                      <a:pt x="421" y="176"/>
                    </a:lnTo>
                    <a:lnTo>
                      <a:pt x="417" y="265"/>
                    </a:lnTo>
                    <a:lnTo>
                      <a:pt x="411" y="352"/>
                    </a:lnTo>
                    <a:lnTo>
                      <a:pt x="405" y="441"/>
                    </a:lnTo>
                    <a:lnTo>
                      <a:pt x="398" y="529"/>
                    </a:lnTo>
                    <a:lnTo>
                      <a:pt x="389" y="619"/>
                    </a:lnTo>
                    <a:lnTo>
                      <a:pt x="382" y="707"/>
                    </a:lnTo>
                    <a:lnTo>
                      <a:pt x="372" y="797"/>
                    </a:lnTo>
                    <a:lnTo>
                      <a:pt x="363" y="887"/>
                    </a:lnTo>
                    <a:lnTo>
                      <a:pt x="353" y="976"/>
                    </a:lnTo>
                    <a:lnTo>
                      <a:pt x="343" y="1066"/>
                    </a:lnTo>
                    <a:lnTo>
                      <a:pt x="332" y="1156"/>
                    </a:lnTo>
                    <a:lnTo>
                      <a:pt x="323" y="1245"/>
                    </a:lnTo>
                    <a:lnTo>
                      <a:pt x="313" y="1335"/>
                    </a:lnTo>
                    <a:lnTo>
                      <a:pt x="303" y="1426"/>
                    </a:lnTo>
                    <a:lnTo>
                      <a:pt x="249" y="1495"/>
                    </a:lnTo>
                    <a:lnTo>
                      <a:pt x="201" y="1557"/>
                    </a:lnTo>
                    <a:lnTo>
                      <a:pt x="157" y="1613"/>
                    </a:lnTo>
                    <a:lnTo>
                      <a:pt x="119" y="1661"/>
                    </a:lnTo>
                    <a:lnTo>
                      <a:pt x="86" y="1701"/>
                    </a:lnTo>
                    <a:lnTo>
                      <a:pt x="62" y="1734"/>
                    </a:lnTo>
                    <a:lnTo>
                      <a:pt x="53" y="1747"/>
                    </a:lnTo>
                    <a:lnTo>
                      <a:pt x="46" y="1758"/>
                    </a:lnTo>
                    <a:lnTo>
                      <a:pt x="41" y="1767"/>
                    </a:lnTo>
                    <a:lnTo>
                      <a:pt x="38" y="1774"/>
                    </a:lnTo>
                    <a:lnTo>
                      <a:pt x="22" y="1774"/>
                    </a:lnTo>
                    <a:lnTo>
                      <a:pt x="6" y="1774"/>
                    </a:lnTo>
                    <a:close/>
                  </a:path>
                </a:pathLst>
              </a:custGeom>
              <a:solidFill>
                <a:srgbClr val="996633"/>
              </a:solidFill>
              <a:ln w="9525">
                <a:noFill/>
                <a:round/>
                <a:headEnd/>
                <a:tailEnd/>
              </a:ln>
            </p:spPr>
            <p:txBody>
              <a:bodyPr>
                <a:prstTxWarp prst="textNoShape">
                  <a:avLst/>
                </a:prstTxWarp>
              </a:bodyPr>
              <a:lstStyle/>
              <a:p>
                <a:endParaRPr lang="en-US"/>
              </a:p>
            </p:txBody>
          </p:sp>
          <p:sp>
            <p:nvSpPr>
              <p:cNvPr id="55348" name="Freeform 738"/>
              <p:cNvSpPr>
                <a:spLocks noChangeAspect="1"/>
              </p:cNvSpPr>
              <p:nvPr/>
            </p:nvSpPr>
            <p:spPr bwMode="auto">
              <a:xfrm>
                <a:off x="4333" y="3024"/>
                <a:ext cx="84" cy="144"/>
              </a:xfrm>
              <a:custGeom>
                <a:avLst/>
                <a:gdLst>
                  <a:gd name="T0" fmla="*/ 0 w 420"/>
                  <a:gd name="T1" fmla="*/ 719 h 719"/>
                  <a:gd name="T2" fmla="*/ 403 w 420"/>
                  <a:gd name="T3" fmla="*/ 403 h 719"/>
                  <a:gd name="T4" fmla="*/ 406 w 420"/>
                  <a:gd name="T5" fmla="*/ 353 h 719"/>
                  <a:gd name="T6" fmla="*/ 409 w 420"/>
                  <a:gd name="T7" fmla="*/ 303 h 719"/>
                  <a:gd name="T8" fmla="*/ 412 w 420"/>
                  <a:gd name="T9" fmla="*/ 251 h 719"/>
                  <a:gd name="T10" fmla="*/ 415 w 420"/>
                  <a:gd name="T11" fmla="*/ 201 h 719"/>
                  <a:gd name="T12" fmla="*/ 417 w 420"/>
                  <a:gd name="T13" fmla="*/ 151 h 719"/>
                  <a:gd name="T14" fmla="*/ 418 w 420"/>
                  <a:gd name="T15" fmla="*/ 101 h 719"/>
                  <a:gd name="T16" fmla="*/ 419 w 420"/>
                  <a:gd name="T17" fmla="*/ 50 h 719"/>
                  <a:gd name="T18" fmla="*/ 420 w 420"/>
                  <a:gd name="T19" fmla="*/ 0 h 719"/>
                  <a:gd name="T20" fmla="*/ 412 w 420"/>
                  <a:gd name="T21" fmla="*/ 4 h 719"/>
                  <a:gd name="T22" fmla="*/ 402 w 420"/>
                  <a:gd name="T23" fmla="*/ 10 h 719"/>
                  <a:gd name="T24" fmla="*/ 391 w 420"/>
                  <a:gd name="T25" fmla="*/ 16 h 719"/>
                  <a:gd name="T26" fmla="*/ 378 w 420"/>
                  <a:gd name="T27" fmla="*/ 26 h 719"/>
                  <a:gd name="T28" fmla="*/ 346 w 420"/>
                  <a:gd name="T29" fmla="*/ 50 h 719"/>
                  <a:gd name="T30" fmla="*/ 304 w 420"/>
                  <a:gd name="T31" fmla="*/ 83 h 719"/>
                  <a:gd name="T32" fmla="*/ 252 w 420"/>
                  <a:gd name="T33" fmla="*/ 126 h 719"/>
                  <a:gd name="T34" fmla="*/ 187 w 420"/>
                  <a:gd name="T35" fmla="*/ 178 h 719"/>
                  <a:gd name="T36" fmla="*/ 107 w 420"/>
                  <a:gd name="T37" fmla="*/ 240 h 719"/>
                  <a:gd name="T38" fmla="*/ 11 w 420"/>
                  <a:gd name="T39" fmla="*/ 315 h 719"/>
                  <a:gd name="T40" fmla="*/ 10 w 420"/>
                  <a:gd name="T41" fmla="*/ 366 h 719"/>
                  <a:gd name="T42" fmla="*/ 8 w 420"/>
                  <a:gd name="T43" fmla="*/ 416 h 719"/>
                  <a:gd name="T44" fmla="*/ 7 w 420"/>
                  <a:gd name="T45" fmla="*/ 468 h 719"/>
                  <a:gd name="T46" fmla="*/ 6 w 420"/>
                  <a:gd name="T47" fmla="*/ 518 h 719"/>
                  <a:gd name="T48" fmla="*/ 4 w 420"/>
                  <a:gd name="T49" fmla="*/ 568 h 719"/>
                  <a:gd name="T50" fmla="*/ 2 w 420"/>
                  <a:gd name="T51" fmla="*/ 620 h 719"/>
                  <a:gd name="T52" fmla="*/ 1 w 420"/>
                  <a:gd name="T53" fmla="*/ 670 h 719"/>
                  <a:gd name="T54" fmla="*/ 0 w 420"/>
                  <a:gd name="T55" fmla="*/ 719 h 719"/>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420"/>
                  <a:gd name="T85" fmla="*/ 0 h 719"/>
                  <a:gd name="T86" fmla="*/ 420 w 420"/>
                  <a:gd name="T87" fmla="*/ 719 h 719"/>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420" h="719">
                    <a:moveTo>
                      <a:pt x="0" y="719"/>
                    </a:moveTo>
                    <a:lnTo>
                      <a:pt x="403" y="403"/>
                    </a:lnTo>
                    <a:lnTo>
                      <a:pt x="406" y="353"/>
                    </a:lnTo>
                    <a:lnTo>
                      <a:pt x="409" y="303"/>
                    </a:lnTo>
                    <a:lnTo>
                      <a:pt x="412" y="251"/>
                    </a:lnTo>
                    <a:lnTo>
                      <a:pt x="415" y="201"/>
                    </a:lnTo>
                    <a:lnTo>
                      <a:pt x="417" y="151"/>
                    </a:lnTo>
                    <a:lnTo>
                      <a:pt x="418" y="101"/>
                    </a:lnTo>
                    <a:lnTo>
                      <a:pt x="419" y="50"/>
                    </a:lnTo>
                    <a:lnTo>
                      <a:pt x="420" y="0"/>
                    </a:lnTo>
                    <a:lnTo>
                      <a:pt x="412" y="4"/>
                    </a:lnTo>
                    <a:lnTo>
                      <a:pt x="402" y="10"/>
                    </a:lnTo>
                    <a:lnTo>
                      <a:pt x="391" y="16"/>
                    </a:lnTo>
                    <a:lnTo>
                      <a:pt x="378" y="26"/>
                    </a:lnTo>
                    <a:lnTo>
                      <a:pt x="346" y="50"/>
                    </a:lnTo>
                    <a:lnTo>
                      <a:pt x="304" y="83"/>
                    </a:lnTo>
                    <a:lnTo>
                      <a:pt x="252" y="126"/>
                    </a:lnTo>
                    <a:lnTo>
                      <a:pt x="187" y="178"/>
                    </a:lnTo>
                    <a:lnTo>
                      <a:pt x="107" y="240"/>
                    </a:lnTo>
                    <a:lnTo>
                      <a:pt x="11" y="315"/>
                    </a:lnTo>
                    <a:lnTo>
                      <a:pt x="10" y="366"/>
                    </a:lnTo>
                    <a:lnTo>
                      <a:pt x="8" y="416"/>
                    </a:lnTo>
                    <a:lnTo>
                      <a:pt x="7" y="468"/>
                    </a:lnTo>
                    <a:lnTo>
                      <a:pt x="6" y="518"/>
                    </a:lnTo>
                    <a:lnTo>
                      <a:pt x="4" y="568"/>
                    </a:lnTo>
                    <a:lnTo>
                      <a:pt x="2" y="620"/>
                    </a:lnTo>
                    <a:lnTo>
                      <a:pt x="1" y="670"/>
                    </a:lnTo>
                    <a:lnTo>
                      <a:pt x="0" y="719"/>
                    </a:lnTo>
                    <a:close/>
                  </a:path>
                </a:pathLst>
              </a:custGeom>
              <a:solidFill>
                <a:srgbClr val="996633"/>
              </a:solidFill>
              <a:ln w="9525">
                <a:noFill/>
                <a:round/>
                <a:headEnd/>
                <a:tailEnd/>
              </a:ln>
            </p:spPr>
            <p:txBody>
              <a:bodyPr>
                <a:prstTxWarp prst="textNoShape">
                  <a:avLst/>
                </a:prstTxWarp>
              </a:bodyPr>
              <a:lstStyle/>
              <a:p>
                <a:endParaRPr lang="en-US"/>
              </a:p>
            </p:txBody>
          </p:sp>
          <p:sp>
            <p:nvSpPr>
              <p:cNvPr id="55349" name="Freeform 739"/>
              <p:cNvSpPr>
                <a:spLocks noChangeAspect="1"/>
              </p:cNvSpPr>
              <p:nvPr/>
            </p:nvSpPr>
            <p:spPr bwMode="auto">
              <a:xfrm>
                <a:off x="4333" y="3024"/>
                <a:ext cx="84" cy="126"/>
              </a:xfrm>
              <a:custGeom>
                <a:avLst/>
                <a:gdLst>
                  <a:gd name="T0" fmla="*/ 0 w 418"/>
                  <a:gd name="T1" fmla="*/ 632 h 632"/>
                  <a:gd name="T2" fmla="*/ 51 w 418"/>
                  <a:gd name="T3" fmla="*/ 591 h 632"/>
                  <a:gd name="T4" fmla="*/ 102 w 418"/>
                  <a:gd name="T5" fmla="*/ 552 h 632"/>
                  <a:gd name="T6" fmla="*/ 153 w 418"/>
                  <a:gd name="T7" fmla="*/ 512 h 632"/>
                  <a:gd name="T8" fmla="*/ 204 w 418"/>
                  <a:gd name="T9" fmla="*/ 472 h 632"/>
                  <a:gd name="T10" fmla="*/ 254 w 418"/>
                  <a:gd name="T11" fmla="*/ 432 h 632"/>
                  <a:gd name="T12" fmla="*/ 305 w 418"/>
                  <a:gd name="T13" fmla="*/ 392 h 632"/>
                  <a:gd name="T14" fmla="*/ 356 w 418"/>
                  <a:gd name="T15" fmla="*/ 352 h 632"/>
                  <a:gd name="T16" fmla="*/ 406 w 418"/>
                  <a:gd name="T17" fmla="*/ 312 h 632"/>
                  <a:gd name="T18" fmla="*/ 409 w 418"/>
                  <a:gd name="T19" fmla="*/ 273 h 632"/>
                  <a:gd name="T20" fmla="*/ 411 w 418"/>
                  <a:gd name="T21" fmla="*/ 234 h 632"/>
                  <a:gd name="T22" fmla="*/ 413 w 418"/>
                  <a:gd name="T23" fmla="*/ 195 h 632"/>
                  <a:gd name="T24" fmla="*/ 414 w 418"/>
                  <a:gd name="T25" fmla="*/ 156 h 632"/>
                  <a:gd name="T26" fmla="*/ 416 w 418"/>
                  <a:gd name="T27" fmla="*/ 117 h 632"/>
                  <a:gd name="T28" fmla="*/ 417 w 418"/>
                  <a:gd name="T29" fmla="*/ 78 h 632"/>
                  <a:gd name="T30" fmla="*/ 418 w 418"/>
                  <a:gd name="T31" fmla="*/ 39 h 632"/>
                  <a:gd name="T32" fmla="*/ 418 w 418"/>
                  <a:gd name="T33" fmla="*/ 0 h 632"/>
                  <a:gd name="T34" fmla="*/ 410 w 418"/>
                  <a:gd name="T35" fmla="*/ 4 h 632"/>
                  <a:gd name="T36" fmla="*/ 400 w 418"/>
                  <a:gd name="T37" fmla="*/ 10 h 632"/>
                  <a:gd name="T38" fmla="*/ 389 w 418"/>
                  <a:gd name="T39" fmla="*/ 16 h 632"/>
                  <a:gd name="T40" fmla="*/ 376 w 418"/>
                  <a:gd name="T41" fmla="*/ 26 h 632"/>
                  <a:gd name="T42" fmla="*/ 344 w 418"/>
                  <a:gd name="T43" fmla="*/ 50 h 632"/>
                  <a:gd name="T44" fmla="*/ 302 w 418"/>
                  <a:gd name="T45" fmla="*/ 83 h 632"/>
                  <a:gd name="T46" fmla="*/ 250 w 418"/>
                  <a:gd name="T47" fmla="*/ 126 h 632"/>
                  <a:gd name="T48" fmla="*/ 185 w 418"/>
                  <a:gd name="T49" fmla="*/ 178 h 632"/>
                  <a:gd name="T50" fmla="*/ 105 w 418"/>
                  <a:gd name="T51" fmla="*/ 240 h 632"/>
                  <a:gd name="T52" fmla="*/ 9 w 418"/>
                  <a:gd name="T53" fmla="*/ 315 h 632"/>
                  <a:gd name="T54" fmla="*/ 8 w 418"/>
                  <a:gd name="T55" fmla="*/ 355 h 632"/>
                  <a:gd name="T56" fmla="*/ 7 w 418"/>
                  <a:gd name="T57" fmla="*/ 395 h 632"/>
                  <a:gd name="T58" fmla="*/ 6 w 418"/>
                  <a:gd name="T59" fmla="*/ 434 h 632"/>
                  <a:gd name="T60" fmla="*/ 5 w 418"/>
                  <a:gd name="T61" fmla="*/ 474 h 632"/>
                  <a:gd name="T62" fmla="*/ 4 w 418"/>
                  <a:gd name="T63" fmla="*/ 514 h 632"/>
                  <a:gd name="T64" fmla="*/ 3 w 418"/>
                  <a:gd name="T65" fmla="*/ 553 h 632"/>
                  <a:gd name="T66" fmla="*/ 2 w 418"/>
                  <a:gd name="T67" fmla="*/ 593 h 632"/>
                  <a:gd name="T68" fmla="*/ 0 w 418"/>
                  <a:gd name="T69" fmla="*/ 632 h 63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418"/>
                  <a:gd name="T106" fmla="*/ 0 h 632"/>
                  <a:gd name="T107" fmla="*/ 418 w 418"/>
                  <a:gd name="T108" fmla="*/ 632 h 632"/>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418" h="632">
                    <a:moveTo>
                      <a:pt x="0" y="632"/>
                    </a:moveTo>
                    <a:lnTo>
                      <a:pt x="51" y="591"/>
                    </a:lnTo>
                    <a:lnTo>
                      <a:pt x="102" y="552"/>
                    </a:lnTo>
                    <a:lnTo>
                      <a:pt x="153" y="512"/>
                    </a:lnTo>
                    <a:lnTo>
                      <a:pt x="204" y="472"/>
                    </a:lnTo>
                    <a:lnTo>
                      <a:pt x="254" y="432"/>
                    </a:lnTo>
                    <a:lnTo>
                      <a:pt x="305" y="392"/>
                    </a:lnTo>
                    <a:lnTo>
                      <a:pt x="356" y="352"/>
                    </a:lnTo>
                    <a:lnTo>
                      <a:pt x="406" y="312"/>
                    </a:lnTo>
                    <a:lnTo>
                      <a:pt x="409" y="273"/>
                    </a:lnTo>
                    <a:lnTo>
                      <a:pt x="411" y="234"/>
                    </a:lnTo>
                    <a:lnTo>
                      <a:pt x="413" y="195"/>
                    </a:lnTo>
                    <a:lnTo>
                      <a:pt x="414" y="156"/>
                    </a:lnTo>
                    <a:lnTo>
                      <a:pt x="416" y="117"/>
                    </a:lnTo>
                    <a:lnTo>
                      <a:pt x="417" y="78"/>
                    </a:lnTo>
                    <a:lnTo>
                      <a:pt x="418" y="39"/>
                    </a:lnTo>
                    <a:lnTo>
                      <a:pt x="418" y="0"/>
                    </a:lnTo>
                    <a:lnTo>
                      <a:pt x="410" y="4"/>
                    </a:lnTo>
                    <a:lnTo>
                      <a:pt x="400" y="10"/>
                    </a:lnTo>
                    <a:lnTo>
                      <a:pt x="389" y="16"/>
                    </a:lnTo>
                    <a:lnTo>
                      <a:pt x="376" y="26"/>
                    </a:lnTo>
                    <a:lnTo>
                      <a:pt x="344" y="50"/>
                    </a:lnTo>
                    <a:lnTo>
                      <a:pt x="302" y="83"/>
                    </a:lnTo>
                    <a:lnTo>
                      <a:pt x="250" y="126"/>
                    </a:lnTo>
                    <a:lnTo>
                      <a:pt x="185" y="178"/>
                    </a:lnTo>
                    <a:lnTo>
                      <a:pt x="105" y="240"/>
                    </a:lnTo>
                    <a:lnTo>
                      <a:pt x="9" y="315"/>
                    </a:lnTo>
                    <a:lnTo>
                      <a:pt x="8" y="355"/>
                    </a:lnTo>
                    <a:lnTo>
                      <a:pt x="7" y="395"/>
                    </a:lnTo>
                    <a:lnTo>
                      <a:pt x="6" y="434"/>
                    </a:lnTo>
                    <a:lnTo>
                      <a:pt x="5" y="474"/>
                    </a:lnTo>
                    <a:lnTo>
                      <a:pt x="4" y="514"/>
                    </a:lnTo>
                    <a:lnTo>
                      <a:pt x="3" y="553"/>
                    </a:lnTo>
                    <a:lnTo>
                      <a:pt x="2" y="593"/>
                    </a:lnTo>
                    <a:lnTo>
                      <a:pt x="0" y="632"/>
                    </a:lnTo>
                    <a:close/>
                  </a:path>
                </a:pathLst>
              </a:custGeom>
              <a:solidFill>
                <a:srgbClr val="996633"/>
              </a:solidFill>
              <a:ln w="9525">
                <a:noFill/>
                <a:round/>
                <a:headEnd/>
                <a:tailEnd/>
              </a:ln>
            </p:spPr>
            <p:txBody>
              <a:bodyPr>
                <a:prstTxWarp prst="textNoShape">
                  <a:avLst/>
                </a:prstTxWarp>
              </a:bodyPr>
              <a:lstStyle/>
              <a:p>
                <a:endParaRPr lang="en-US"/>
              </a:p>
            </p:txBody>
          </p:sp>
          <p:sp>
            <p:nvSpPr>
              <p:cNvPr id="55350" name="Freeform 740"/>
              <p:cNvSpPr>
                <a:spLocks noChangeAspect="1"/>
              </p:cNvSpPr>
              <p:nvPr/>
            </p:nvSpPr>
            <p:spPr bwMode="auto">
              <a:xfrm>
                <a:off x="4334" y="3024"/>
                <a:ext cx="83" cy="108"/>
              </a:xfrm>
              <a:custGeom>
                <a:avLst/>
                <a:gdLst>
                  <a:gd name="T0" fmla="*/ 0 w 415"/>
                  <a:gd name="T1" fmla="*/ 543 h 543"/>
                  <a:gd name="T2" fmla="*/ 51 w 415"/>
                  <a:gd name="T3" fmla="*/ 503 h 543"/>
                  <a:gd name="T4" fmla="*/ 101 w 415"/>
                  <a:gd name="T5" fmla="*/ 462 h 543"/>
                  <a:gd name="T6" fmla="*/ 153 w 415"/>
                  <a:gd name="T7" fmla="*/ 423 h 543"/>
                  <a:gd name="T8" fmla="*/ 204 w 415"/>
                  <a:gd name="T9" fmla="*/ 383 h 543"/>
                  <a:gd name="T10" fmla="*/ 256 w 415"/>
                  <a:gd name="T11" fmla="*/ 342 h 543"/>
                  <a:gd name="T12" fmla="*/ 306 w 415"/>
                  <a:gd name="T13" fmla="*/ 302 h 543"/>
                  <a:gd name="T14" fmla="*/ 357 w 415"/>
                  <a:gd name="T15" fmla="*/ 261 h 543"/>
                  <a:gd name="T16" fmla="*/ 409 w 415"/>
                  <a:gd name="T17" fmla="*/ 222 h 543"/>
                  <a:gd name="T18" fmla="*/ 410 w 415"/>
                  <a:gd name="T19" fmla="*/ 193 h 543"/>
                  <a:gd name="T20" fmla="*/ 411 w 415"/>
                  <a:gd name="T21" fmla="*/ 166 h 543"/>
                  <a:gd name="T22" fmla="*/ 412 w 415"/>
                  <a:gd name="T23" fmla="*/ 139 h 543"/>
                  <a:gd name="T24" fmla="*/ 413 w 415"/>
                  <a:gd name="T25" fmla="*/ 110 h 543"/>
                  <a:gd name="T26" fmla="*/ 414 w 415"/>
                  <a:gd name="T27" fmla="*/ 83 h 543"/>
                  <a:gd name="T28" fmla="*/ 414 w 415"/>
                  <a:gd name="T29" fmla="*/ 56 h 543"/>
                  <a:gd name="T30" fmla="*/ 415 w 415"/>
                  <a:gd name="T31" fmla="*/ 28 h 543"/>
                  <a:gd name="T32" fmla="*/ 415 w 415"/>
                  <a:gd name="T33" fmla="*/ 0 h 543"/>
                  <a:gd name="T34" fmla="*/ 407 w 415"/>
                  <a:gd name="T35" fmla="*/ 4 h 543"/>
                  <a:gd name="T36" fmla="*/ 397 w 415"/>
                  <a:gd name="T37" fmla="*/ 10 h 543"/>
                  <a:gd name="T38" fmla="*/ 386 w 415"/>
                  <a:gd name="T39" fmla="*/ 16 h 543"/>
                  <a:gd name="T40" fmla="*/ 373 w 415"/>
                  <a:gd name="T41" fmla="*/ 26 h 543"/>
                  <a:gd name="T42" fmla="*/ 341 w 415"/>
                  <a:gd name="T43" fmla="*/ 50 h 543"/>
                  <a:gd name="T44" fmla="*/ 299 w 415"/>
                  <a:gd name="T45" fmla="*/ 83 h 543"/>
                  <a:gd name="T46" fmla="*/ 247 w 415"/>
                  <a:gd name="T47" fmla="*/ 126 h 543"/>
                  <a:gd name="T48" fmla="*/ 182 w 415"/>
                  <a:gd name="T49" fmla="*/ 178 h 543"/>
                  <a:gd name="T50" fmla="*/ 102 w 415"/>
                  <a:gd name="T51" fmla="*/ 240 h 543"/>
                  <a:gd name="T52" fmla="*/ 6 w 415"/>
                  <a:gd name="T53" fmla="*/ 315 h 543"/>
                  <a:gd name="T54" fmla="*/ 5 w 415"/>
                  <a:gd name="T55" fmla="*/ 343 h 543"/>
                  <a:gd name="T56" fmla="*/ 5 w 415"/>
                  <a:gd name="T57" fmla="*/ 373 h 543"/>
                  <a:gd name="T58" fmla="*/ 4 w 415"/>
                  <a:gd name="T59" fmla="*/ 401 h 543"/>
                  <a:gd name="T60" fmla="*/ 3 w 415"/>
                  <a:gd name="T61" fmla="*/ 430 h 543"/>
                  <a:gd name="T62" fmla="*/ 2 w 415"/>
                  <a:gd name="T63" fmla="*/ 458 h 543"/>
                  <a:gd name="T64" fmla="*/ 1 w 415"/>
                  <a:gd name="T65" fmla="*/ 486 h 543"/>
                  <a:gd name="T66" fmla="*/ 1 w 415"/>
                  <a:gd name="T67" fmla="*/ 515 h 543"/>
                  <a:gd name="T68" fmla="*/ 0 w 415"/>
                  <a:gd name="T69" fmla="*/ 543 h 543"/>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415"/>
                  <a:gd name="T106" fmla="*/ 0 h 543"/>
                  <a:gd name="T107" fmla="*/ 415 w 415"/>
                  <a:gd name="T108" fmla="*/ 543 h 543"/>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415" h="543">
                    <a:moveTo>
                      <a:pt x="0" y="543"/>
                    </a:moveTo>
                    <a:lnTo>
                      <a:pt x="51" y="503"/>
                    </a:lnTo>
                    <a:lnTo>
                      <a:pt x="101" y="462"/>
                    </a:lnTo>
                    <a:lnTo>
                      <a:pt x="153" y="423"/>
                    </a:lnTo>
                    <a:lnTo>
                      <a:pt x="204" y="383"/>
                    </a:lnTo>
                    <a:lnTo>
                      <a:pt x="256" y="342"/>
                    </a:lnTo>
                    <a:lnTo>
                      <a:pt x="306" y="302"/>
                    </a:lnTo>
                    <a:lnTo>
                      <a:pt x="357" y="261"/>
                    </a:lnTo>
                    <a:lnTo>
                      <a:pt x="409" y="222"/>
                    </a:lnTo>
                    <a:lnTo>
                      <a:pt x="410" y="193"/>
                    </a:lnTo>
                    <a:lnTo>
                      <a:pt x="411" y="166"/>
                    </a:lnTo>
                    <a:lnTo>
                      <a:pt x="412" y="139"/>
                    </a:lnTo>
                    <a:lnTo>
                      <a:pt x="413" y="110"/>
                    </a:lnTo>
                    <a:lnTo>
                      <a:pt x="414" y="83"/>
                    </a:lnTo>
                    <a:lnTo>
                      <a:pt x="414" y="56"/>
                    </a:lnTo>
                    <a:lnTo>
                      <a:pt x="415" y="28"/>
                    </a:lnTo>
                    <a:lnTo>
                      <a:pt x="415" y="0"/>
                    </a:lnTo>
                    <a:lnTo>
                      <a:pt x="407" y="4"/>
                    </a:lnTo>
                    <a:lnTo>
                      <a:pt x="397" y="10"/>
                    </a:lnTo>
                    <a:lnTo>
                      <a:pt x="386" y="16"/>
                    </a:lnTo>
                    <a:lnTo>
                      <a:pt x="373" y="26"/>
                    </a:lnTo>
                    <a:lnTo>
                      <a:pt x="341" y="50"/>
                    </a:lnTo>
                    <a:lnTo>
                      <a:pt x="299" y="83"/>
                    </a:lnTo>
                    <a:lnTo>
                      <a:pt x="247" y="126"/>
                    </a:lnTo>
                    <a:lnTo>
                      <a:pt x="182" y="178"/>
                    </a:lnTo>
                    <a:lnTo>
                      <a:pt x="102" y="240"/>
                    </a:lnTo>
                    <a:lnTo>
                      <a:pt x="6" y="315"/>
                    </a:lnTo>
                    <a:lnTo>
                      <a:pt x="5" y="343"/>
                    </a:lnTo>
                    <a:lnTo>
                      <a:pt x="5" y="373"/>
                    </a:lnTo>
                    <a:lnTo>
                      <a:pt x="4" y="401"/>
                    </a:lnTo>
                    <a:lnTo>
                      <a:pt x="3" y="430"/>
                    </a:lnTo>
                    <a:lnTo>
                      <a:pt x="2" y="458"/>
                    </a:lnTo>
                    <a:lnTo>
                      <a:pt x="1" y="486"/>
                    </a:lnTo>
                    <a:lnTo>
                      <a:pt x="1" y="515"/>
                    </a:lnTo>
                    <a:lnTo>
                      <a:pt x="0" y="543"/>
                    </a:lnTo>
                    <a:close/>
                  </a:path>
                </a:pathLst>
              </a:custGeom>
              <a:solidFill>
                <a:srgbClr val="996633"/>
              </a:solidFill>
              <a:ln w="9525">
                <a:noFill/>
                <a:round/>
                <a:headEnd/>
                <a:tailEnd/>
              </a:ln>
            </p:spPr>
            <p:txBody>
              <a:bodyPr>
                <a:prstTxWarp prst="textNoShape">
                  <a:avLst/>
                </a:prstTxWarp>
              </a:bodyPr>
              <a:lstStyle/>
              <a:p>
                <a:endParaRPr lang="en-US"/>
              </a:p>
            </p:txBody>
          </p:sp>
          <p:sp>
            <p:nvSpPr>
              <p:cNvPr id="55351" name="Freeform 741"/>
              <p:cNvSpPr>
                <a:spLocks noChangeAspect="1"/>
              </p:cNvSpPr>
              <p:nvPr/>
            </p:nvSpPr>
            <p:spPr bwMode="auto">
              <a:xfrm>
                <a:off x="4334" y="3024"/>
                <a:ext cx="83" cy="91"/>
              </a:xfrm>
              <a:custGeom>
                <a:avLst/>
                <a:gdLst>
                  <a:gd name="T0" fmla="*/ 0 w 413"/>
                  <a:gd name="T1" fmla="*/ 455 h 455"/>
                  <a:gd name="T2" fmla="*/ 51 w 413"/>
                  <a:gd name="T3" fmla="*/ 414 h 455"/>
                  <a:gd name="T4" fmla="*/ 103 w 413"/>
                  <a:gd name="T5" fmla="*/ 374 h 455"/>
                  <a:gd name="T6" fmla="*/ 154 w 413"/>
                  <a:gd name="T7" fmla="*/ 333 h 455"/>
                  <a:gd name="T8" fmla="*/ 206 w 413"/>
                  <a:gd name="T9" fmla="*/ 293 h 455"/>
                  <a:gd name="T10" fmla="*/ 257 w 413"/>
                  <a:gd name="T11" fmla="*/ 252 h 455"/>
                  <a:gd name="T12" fmla="*/ 307 w 413"/>
                  <a:gd name="T13" fmla="*/ 212 h 455"/>
                  <a:gd name="T14" fmla="*/ 359 w 413"/>
                  <a:gd name="T15" fmla="*/ 172 h 455"/>
                  <a:gd name="T16" fmla="*/ 410 w 413"/>
                  <a:gd name="T17" fmla="*/ 131 h 455"/>
                  <a:gd name="T18" fmla="*/ 411 w 413"/>
                  <a:gd name="T19" fmla="*/ 98 h 455"/>
                  <a:gd name="T20" fmla="*/ 412 w 413"/>
                  <a:gd name="T21" fmla="*/ 66 h 455"/>
                  <a:gd name="T22" fmla="*/ 413 w 413"/>
                  <a:gd name="T23" fmla="*/ 33 h 455"/>
                  <a:gd name="T24" fmla="*/ 413 w 413"/>
                  <a:gd name="T25" fmla="*/ 0 h 455"/>
                  <a:gd name="T26" fmla="*/ 405 w 413"/>
                  <a:gd name="T27" fmla="*/ 4 h 455"/>
                  <a:gd name="T28" fmla="*/ 395 w 413"/>
                  <a:gd name="T29" fmla="*/ 10 h 455"/>
                  <a:gd name="T30" fmla="*/ 384 w 413"/>
                  <a:gd name="T31" fmla="*/ 16 h 455"/>
                  <a:gd name="T32" fmla="*/ 371 w 413"/>
                  <a:gd name="T33" fmla="*/ 26 h 455"/>
                  <a:gd name="T34" fmla="*/ 339 w 413"/>
                  <a:gd name="T35" fmla="*/ 50 h 455"/>
                  <a:gd name="T36" fmla="*/ 297 w 413"/>
                  <a:gd name="T37" fmla="*/ 83 h 455"/>
                  <a:gd name="T38" fmla="*/ 245 w 413"/>
                  <a:gd name="T39" fmla="*/ 126 h 455"/>
                  <a:gd name="T40" fmla="*/ 180 w 413"/>
                  <a:gd name="T41" fmla="*/ 178 h 455"/>
                  <a:gd name="T42" fmla="*/ 100 w 413"/>
                  <a:gd name="T43" fmla="*/ 240 h 455"/>
                  <a:gd name="T44" fmla="*/ 4 w 413"/>
                  <a:gd name="T45" fmla="*/ 315 h 455"/>
                  <a:gd name="T46" fmla="*/ 3 w 413"/>
                  <a:gd name="T47" fmla="*/ 350 h 455"/>
                  <a:gd name="T48" fmla="*/ 2 w 413"/>
                  <a:gd name="T49" fmla="*/ 385 h 455"/>
                  <a:gd name="T50" fmla="*/ 1 w 413"/>
                  <a:gd name="T51" fmla="*/ 420 h 455"/>
                  <a:gd name="T52" fmla="*/ 0 w 413"/>
                  <a:gd name="T53" fmla="*/ 455 h 45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413"/>
                  <a:gd name="T82" fmla="*/ 0 h 455"/>
                  <a:gd name="T83" fmla="*/ 413 w 413"/>
                  <a:gd name="T84" fmla="*/ 455 h 455"/>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413" h="455">
                    <a:moveTo>
                      <a:pt x="0" y="455"/>
                    </a:moveTo>
                    <a:lnTo>
                      <a:pt x="51" y="414"/>
                    </a:lnTo>
                    <a:lnTo>
                      <a:pt x="103" y="374"/>
                    </a:lnTo>
                    <a:lnTo>
                      <a:pt x="154" y="333"/>
                    </a:lnTo>
                    <a:lnTo>
                      <a:pt x="206" y="293"/>
                    </a:lnTo>
                    <a:lnTo>
                      <a:pt x="257" y="252"/>
                    </a:lnTo>
                    <a:lnTo>
                      <a:pt x="307" y="212"/>
                    </a:lnTo>
                    <a:lnTo>
                      <a:pt x="359" y="172"/>
                    </a:lnTo>
                    <a:lnTo>
                      <a:pt x="410" y="131"/>
                    </a:lnTo>
                    <a:lnTo>
                      <a:pt x="411" y="98"/>
                    </a:lnTo>
                    <a:lnTo>
                      <a:pt x="412" y="66"/>
                    </a:lnTo>
                    <a:lnTo>
                      <a:pt x="413" y="33"/>
                    </a:lnTo>
                    <a:lnTo>
                      <a:pt x="413" y="0"/>
                    </a:lnTo>
                    <a:lnTo>
                      <a:pt x="405" y="4"/>
                    </a:lnTo>
                    <a:lnTo>
                      <a:pt x="395" y="10"/>
                    </a:lnTo>
                    <a:lnTo>
                      <a:pt x="384" y="16"/>
                    </a:lnTo>
                    <a:lnTo>
                      <a:pt x="371" y="26"/>
                    </a:lnTo>
                    <a:lnTo>
                      <a:pt x="339" y="50"/>
                    </a:lnTo>
                    <a:lnTo>
                      <a:pt x="297" y="83"/>
                    </a:lnTo>
                    <a:lnTo>
                      <a:pt x="245" y="126"/>
                    </a:lnTo>
                    <a:lnTo>
                      <a:pt x="180" y="178"/>
                    </a:lnTo>
                    <a:lnTo>
                      <a:pt x="100" y="240"/>
                    </a:lnTo>
                    <a:lnTo>
                      <a:pt x="4" y="315"/>
                    </a:lnTo>
                    <a:lnTo>
                      <a:pt x="3" y="350"/>
                    </a:lnTo>
                    <a:lnTo>
                      <a:pt x="2" y="385"/>
                    </a:lnTo>
                    <a:lnTo>
                      <a:pt x="1" y="420"/>
                    </a:lnTo>
                    <a:lnTo>
                      <a:pt x="0" y="455"/>
                    </a:lnTo>
                    <a:close/>
                  </a:path>
                </a:pathLst>
              </a:custGeom>
              <a:solidFill>
                <a:srgbClr val="996633"/>
              </a:solidFill>
              <a:ln w="9525">
                <a:noFill/>
                <a:round/>
                <a:headEnd/>
                <a:tailEnd/>
              </a:ln>
            </p:spPr>
            <p:txBody>
              <a:bodyPr>
                <a:prstTxWarp prst="textNoShape">
                  <a:avLst/>
                </a:prstTxWarp>
              </a:bodyPr>
              <a:lstStyle/>
              <a:p>
                <a:endParaRPr lang="en-US"/>
              </a:p>
            </p:txBody>
          </p:sp>
          <p:sp>
            <p:nvSpPr>
              <p:cNvPr id="55352" name="Freeform 742"/>
              <p:cNvSpPr>
                <a:spLocks noChangeAspect="1"/>
              </p:cNvSpPr>
              <p:nvPr/>
            </p:nvSpPr>
            <p:spPr bwMode="auto">
              <a:xfrm>
                <a:off x="4335" y="3024"/>
                <a:ext cx="82" cy="73"/>
              </a:xfrm>
              <a:custGeom>
                <a:avLst/>
                <a:gdLst>
                  <a:gd name="T0" fmla="*/ 0 w 410"/>
                  <a:gd name="T1" fmla="*/ 365 h 365"/>
                  <a:gd name="T2" fmla="*/ 410 w 410"/>
                  <a:gd name="T3" fmla="*/ 43 h 365"/>
                  <a:gd name="T4" fmla="*/ 410 w 410"/>
                  <a:gd name="T5" fmla="*/ 33 h 365"/>
                  <a:gd name="T6" fmla="*/ 410 w 410"/>
                  <a:gd name="T7" fmla="*/ 22 h 365"/>
                  <a:gd name="T8" fmla="*/ 410 w 410"/>
                  <a:gd name="T9" fmla="*/ 11 h 365"/>
                  <a:gd name="T10" fmla="*/ 410 w 410"/>
                  <a:gd name="T11" fmla="*/ 0 h 365"/>
                  <a:gd name="T12" fmla="*/ 402 w 410"/>
                  <a:gd name="T13" fmla="*/ 4 h 365"/>
                  <a:gd name="T14" fmla="*/ 392 w 410"/>
                  <a:gd name="T15" fmla="*/ 10 h 365"/>
                  <a:gd name="T16" fmla="*/ 381 w 410"/>
                  <a:gd name="T17" fmla="*/ 16 h 365"/>
                  <a:gd name="T18" fmla="*/ 368 w 410"/>
                  <a:gd name="T19" fmla="*/ 26 h 365"/>
                  <a:gd name="T20" fmla="*/ 336 w 410"/>
                  <a:gd name="T21" fmla="*/ 50 h 365"/>
                  <a:gd name="T22" fmla="*/ 294 w 410"/>
                  <a:gd name="T23" fmla="*/ 83 h 365"/>
                  <a:gd name="T24" fmla="*/ 242 w 410"/>
                  <a:gd name="T25" fmla="*/ 126 h 365"/>
                  <a:gd name="T26" fmla="*/ 177 w 410"/>
                  <a:gd name="T27" fmla="*/ 178 h 365"/>
                  <a:gd name="T28" fmla="*/ 97 w 410"/>
                  <a:gd name="T29" fmla="*/ 240 h 365"/>
                  <a:gd name="T30" fmla="*/ 1 w 410"/>
                  <a:gd name="T31" fmla="*/ 315 h 365"/>
                  <a:gd name="T32" fmla="*/ 1 w 410"/>
                  <a:gd name="T33" fmla="*/ 328 h 365"/>
                  <a:gd name="T34" fmla="*/ 1 w 410"/>
                  <a:gd name="T35" fmla="*/ 340 h 365"/>
                  <a:gd name="T36" fmla="*/ 0 w 410"/>
                  <a:gd name="T37" fmla="*/ 353 h 365"/>
                  <a:gd name="T38" fmla="*/ 0 w 410"/>
                  <a:gd name="T39" fmla="*/ 365 h 36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0"/>
                  <a:gd name="T61" fmla="*/ 0 h 365"/>
                  <a:gd name="T62" fmla="*/ 410 w 410"/>
                  <a:gd name="T63" fmla="*/ 365 h 365"/>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0" h="365">
                    <a:moveTo>
                      <a:pt x="0" y="365"/>
                    </a:moveTo>
                    <a:lnTo>
                      <a:pt x="410" y="43"/>
                    </a:lnTo>
                    <a:lnTo>
                      <a:pt x="410" y="33"/>
                    </a:lnTo>
                    <a:lnTo>
                      <a:pt x="410" y="22"/>
                    </a:lnTo>
                    <a:lnTo>
                      <a:pt x="410" y="11"/>
                    </a:lnTo>
                    <a:lnTo>
                      <a:pt x="410" y="0"/>
                    </a:lnTo>
                    <a:lnTo>
                      <a:pt x="402" y="4"/>
                    </a:lnTo>
                    <a:lnTo>
                      <a:pt x="392" y="10"/>
                    </a:lnTo>
                    <a:lnTo>
                      <a:pt x="381" y="16"/>
                    </a:lnTo>
                    <a:lnTo>
                      <a:pt x="368" y="26"/>
                    </a:lnTo>
                    <a:lnTo>
                      <a:pt x="336" y="50"/>
                    </a:lnTo>
                    <a:lnTo>
                      <a:pt x="294" y="83"/>
                    </a:lnTo>
                    <a:lnTo>
                      <a:pt x="242" y="126"/>
                    </a:lnTo>
                    <a:lnTo>
                      <a:pt x="177" y="178"/>
                    </a:lnTo>
                    <a:lnTo>
                      <a:pt x="97" y="240"/>
                    </a:lnTo>
                    <a:lnTo>
                      <a:pt x="1" y="315"/>
                    </a:lnTo>
                    <a:lnTo>
                      <a:pt x="1" y="328"/>
                    </a:lnTo>
                    <a:lnTo>
                      <a:pt x="1" y="340"/>
                    </a:lnTo>
                    <a:lnTo>
                      <a:pt x="0" y="353"/>
                    </a:lnTo>
                    <a:lnTo>
                      <a:pt x="0" y="365"/>
                    </a:lnTo>
                    <a:close/>
                  </a:path>
                </a:pathLst>
              </a:custGeom>
              <a:solidFill>
                <a:srgbClr val="735E52"/>
              </a:solidFill>
              <a:ln w="9525">
                <a:noFill/>
                <a:round/>
                <a:headEnd/>
                <a:tailEnd/>
              </a:ln>
            </p:spPr>
            <p:txBody>
              <a:bodyPr>
                <a:prstTxWarp prst="textNoShape">
                  <a:avLst/>
                </a:prstTxWarp>
              </a:bodyPr>
              <a:lstStyle/>
              <a:p>
                <a:endParaRPr lang="en-US"/>
              </a:p>
            </p:txBody>
          </p:sp>
          <p:sp>
            <p:nvSpPr>
              <p:cNvPr id="55353" name="Freeform 743"/>
              <p:cNvSpPr>
                <a:spLocks noChangeAspect="1"/>
              </p:cNvSpPr>
              <p:nvPr/>
            </p:nvSpPr>
            <p:spPr bwMode="auto">
              <a:xfrm>
                <a:off x="2083" y="3253"/>
                <a:ext cx="127" cy="81"/>
              </a:xfrm>
              <a:custGeom>
                <a:avLst/>
                <a:gdLst>
                  <a:gd name="T0" fmla="*/ 290 w 634"/>
                  <a:gd name="T1" fmla="*/ 404 h 404"/>
                  <a:gd name="T2" fmla="*/ 259 w 634"/>
                  <a:gd name="T3" fmla="*/ 401 h 404"/>
                  <a:gd name="T4" fmla="*/ 229 w 634"/>
                  <a:gd name="T5" fmla="*/ 397 h 404"/>
                  <a:gd name="T6" fmla="*/ 198 w 634"/>
                  <a:gd name="T7" fmla="*/ 393 h 404"/>
                  <a:gd name="T8" fmla="*/ 168 w 634"/>
                  <a:gd name="T9" fmla="*/ 390 h 404"/>
                  <a:gd name="T10" fmla="*/ 136 w 634"/>
                  <a:gd name="T11" fmla="*/ 386 h 404"/>
                  <a:gd name="T12" fmla="*/ 105 w 634"/>
                  <a:gd name="T13" fmla="*/ 382 h 404"/>
                  <a:gd name="T14" fmla="*/ 75 w 634"/>
                  <a:gd name="T15" fmla="*/ 379 h 404"/>
                  <a:gd name="T16" fmla="*/ 44 w 634"/>
                  <a:gd name="T17" fmla="*/ 375 h 404"/>
                  <a:gd name="T18" fmla="*/ 40 w 634"/>
                  <a:gd name="T19" fmla="*/ 359 h 404"/>
                  <a:gd name="T20" fmla="*/ 36 w 634"/>
                  <a:gd name="T21" fmla="*/ 342 h 404"/>
                  <a:gd name="T22" fmla="*/ 33 w 634"/>
                  <a:gd name="T23" fmla="*/ 323 h 404"/>
                  <a:gd name="T24" fmla="*/ 31 w 634"/>
                  <a:gd name="T25" fmla="*/ 303 h 404"/>
                  <a:gd name="T26" fmla="*/ 26 w 634"/>
                  <a:gd name="T27" fmla="*/ 257 h 404"/>
                  <a:gd name="T28" fmla="*/ 22 w 634"/>
                  <a:gd name="T29" fmla="*/ 207 h 404"/>
                  <a:gd name="T30" fmla="*/ 18 w 634"/>
                  <a:gd name="T31" fmla="*/ 156 h 404"/>
                  <a:gd name="T32" fmla="*/ 13 w 634"/>
                  <a:gd name="T33" fmla="*/ 102 h 404"/>
                  <a:gd name="T34" fmla="*/ 7 w 634"/>
                  <a:gd name="T35" fmla="*/ 50 h 404"/>
                  <a:gd name="T36" fmla="*/ 0 w 634"/>
                  <a:gd name="T37" fmla="*/ 0 h 404"/>
                  <a:gd name="T38" fmla="*/ 77 w 634"/>
                  <a:gd name="T39" fmla="*/ 1 h 404"/>
                  <a:gd name="T40" fmla="*/ 153 w 634"/>
                  <a:gd name="T41" fmla="*/ 2 h 404"/>
                  <a:gd name="T42" fmla="*/ 230 w 634"/>
                  <a:gd name="T43" fmla="*/ 4 h 404"/>
                  <a:gd name="T44" fmla="*/ 307 w 634"/>
                  <a:gd name="T45" fmla="*/ 5 h 404"/>
                  <a:gd name="T46" fmla="*/ 384 w 634"/>
                  <a:gd name="T47" fmla="*/ 6 h 404"/>
                  <a:gd name="T48" fmla="*/ 461 w 634"/>
                  <a:gd name="T49" fmla="*/ 8 h 404"/>
                  <a:gd name="T50" fmla="*/ 538 w 634"/>
                  <a:gd name="T51" fmla="*/ 11 h 404"/>
                  <a:gd name="T52" fmla="*/ 615 w 634"/>
                  <a:gd name="T53" fmla="*/ 12 h 404"/>
                  <a:gd name="T54" fmla="*/ 623 w 634"/>
                  <a:gd name="T55" fmla="*/ 120 h 404"/>
                  <a:gd name="T56" fmla="*/ 627 w 634"/>
                  <a:gd name="T57" fmla="*/ 202 h 404"/>
                  <a:gd name="T58" fmla="*/ 631 w 634"/>
                  <a:gd name="T59" fmla="*/ 261 h 404"/>
                  <a:gd name="T60" fmla="*/ 634 w 634"/>
                  <a:gd name="T61" fmla="*/ 304 h 404"/>
                  <a:gd name="T62" fmla="*/ 634 w 634"/>
                  <a:gd name="T63" fmla="*/ 333 h 404"/>
                  <a:gd name="T64" fmla="*/ 634 w 634"/>
                  <a:gd name="T65" fmla="*/ 354 h 404"/>
                  <a:gd name="T66" fmla="*/ 631 w 634"/>
                  <a:gd name="T67" fmla="*/ 370 h 404"/>
                  <a:gd name="T68" fmla="*/ 629 w 634"/>
                  <a:gd name="T69" fmla="*/ 387 h 404"/>
                  <a:gd name="T70" fmla="*/ 587 w 634"/>
                  <a:gd name="T71" fmla="*/ 389 h 404"/>
                  <a:gd name="T72" fmla="*/ 544 w 634"/>
                  <a:gd name="T73" fmla="*/ 391 h 404"/>
                  <a:gd name="T74" fmla="*/ 501 w 634"/>
                  <a:gd name="T75" fmla="*/ 392 h 404"/>
                  <a:gd name="T76" fmla="*/ 460 w 634"/>
                  <a:gd name="T77" fmla="*/ 394 h 404"/>
                  <a:gd name="T78" fmla="*/ 417 w 634"/>
                  <a:gd name="T79" fmla="*/ 397 h 404"/>
                  <a:gd name="T80" fmla="*/ 374 w 634"/>
                  <a:gd name="T81" fmla="*/ 399 h 404"/>
                  <a:gd name="T82" fmla="*/ 333 w 634"/>
                  <a:gd name="T83" fmla="*/ 401 h 404"/>
                  <a:gd name="T84" fmla="*/ 290 w 634"/>
                  <a:gd name="T85" fmla="*/ 404 h 404"/>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634"/>
                  <a:gd name="T130" fmla="*/ 0 h 404"/>
                  <a:gd name="T131" fmla="*/ 634 w 634"/>
                  <a:gd name="T132" fmla="*/ 404 h 404"/>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634" h="404">
                    <a:moveTo>
                      <a:pt x="290" y="404"/>
                    </a:moveTo>
                    <a:lnTo>
                      <a:pt x="259" y="401"/>
                    </a:lnTo>
                    <a:lnTo>
                      <a:pt x="229" y="397"/>
                    </a:lnTo>
                    <a:lnTo>
                      <a:pt x="198" y="393"/>
                    </a:lnTo>
                    <a:lnTo>
                      <a:pt x="168" y="390"/>
                    </a:lnTo>
                    <a:lnTo>
                      <a:pt x="136" y="386"/>
                    </a:lnTo>
                    <a:lnTo>
                      <a:pt x="105" y="382"/>
                    </a:lnTo>
                    <a:lnTo>
                      <a:pt x="75" y="379"/>
                    </a:lnTo>
                    <a:lnTo>
                      <a:pt x="44" y="375"/>
                    </a:lnTo>
                    <a:lnTo>
                      <a:pt x="40" y="359"/>
                    </a:lnTo>
                    <a:lnTo>
                      <a:pt x="36" y="342"/>
                    </a:lnTo>
                    <a:lnTo>
                      <a:pt x="33" y="323"/>
                    </a:lnTo>
                    <a:lnTo>
                      <a:pt x="31" y="303"/>
                    </a:lnTo>
                    <a:lnTo>
                      <a:pt x="26" y="257"/>
                    </a:lnTo>
                    <a:lnTo>
                      <a:pt x="22" y="207"/>
                    </a:lnTo>
                    <a:lnTo>
                      <a:pt x="18" y="156"/>
                    </a:lnTo>
                    <a:lnTo>
                      <a:pt x="13" y="102"/>
                    </a:lnTo>
                    <a:lnTo>
                      <a:pt x="7" y="50"/>
                    </a:lnTo>
                    <a:lnTo>
                      <a:pt x="0" y="0"/>
                    </a:lnTo>
                    <a:lnTo>
                      <a:pt x="77" y="1"/>
                    </a:lnTo>
                    <a:lnTo>
                      <a:pt x="153" y="2"/>
                    </a:lnTo>
                    <a:lnTo>
                      <a:pt x="230" y="4"/>
                    </a:lnTo>
                    <a:lnTo>
                      <a:pt x="307" y="5"/>
                    </a:lnTo>
                    <a:lnTo>
                      <a:pt x="384" y="6"/>
                    </a:lnTo>
                    <a:lnTo>
                      <a:pt x="461" y="8"/>
                    </a:lnTo>
                    <a:lnTo>
                      <a:pt x="538" y="11"/>
                    </a:lnTo>
                    <a:lnTo>
                      <a:pt x="615" y="12"/>
                    </a:lnTo>
                    <a:lnTo>
                      <a:pt x="623" y="120"/>
                    </a:lnTo>
                    <a:lnTo>
                      <a:pt x="627" y="202"/>
                    </a:lnTo>
                    <a:lnTo>
                      <a:pt x="631" y="261"/>
                    </a:lnTo>
                    <a:lnTo>
                      <a:pt x="634" y="304"/>
                    </a:lnTo>
                    <a:lnTo>
                      <a:pt x="634" y="333"/>
                    </a:lnTo>
                    <a:lnTo>
                      <a:pt x="634" y="354"/>
                    </a:lnTo>
                    <a:lnTo>
                      <a:pt x="631" y="370"/>
                    </a:lnTo>
                    <a:lnTo>
                      <a:pt x="629" y="387"/>
                    </a:lnTo>
                    <a:lnTo>
                      <a:pt x="587" y="389"/>
                    </a:lnTo>
                    <a:lnTo>
                      <a:pt x="544" y="391"/>
                    </a:lnTo>
                    <a:lnTo>
                      <a:pt x="501" y="392"/>
                    </a:lnTo>
                    <a:lnTo>
                      <a:pt x="460" y="394"/>
                    </a:lnTo>
                    <a:lnTo>
                      <a:pt x="417" y="397"/>
                    </a:lnTo>
                    <a:lnTo>
                      <a:pt x="374" y="399"/>
                    </a:lnTo>
                    <a:lnTo>
                      <a:pt x="333" y="401"/>
                    </a:lnTo>
                    <a:lnTo>
                      <a:pt x="290" y="404"/>
                    </a:lnTo>
                    <a:close/>
                  </a:path>
                </a:pathLst>
              </a:custGeom>
              <a:solidFill>
                <a:srgbClr val="996633"/>
              </a:solidFill>
              <a:ln w="9525">
                <a:noFill/>
                <a:round/>
                <a:headEnd/>
                <a:tailEnd/>
              </a:ln>
            </p:spPr>
            <p:txBody>
              <a:bodyPr>
                <a:prstTxWarp prst="textNoShape">
                  <a:avLst/>
                </a:prstTxWarp>
              </a:bodyPr>
              <a:lstStyle/>
              <a:p>
                <a:endParaRPr lang="en-US"/>
              </a:p>
            </p:txBody>
          </p:sp>
          <p:sp>
            <p:nvSpPr>
              <p:cNvPr id="55354" name="Freeform 744"/>
              <p:cNvSpPr>
                <a:spLocks noChangeAspect="1"/>
              </p:cNvSpPr>
              <p:nvPr/>
            </p:nvSpPr>
            <p:spPr bwMode="auto">
              <a:xfrm>
                <a:off x="2236" y="3255"/>
                <a:ext cx="36" cy="79"/>
              </a:xfrm>
              <a:custGeom>
                <a:avLst/>
                <a:gdLst>
                  <a:gd name="T0" fmla="*/ 13 w 181"/>
                  <a:gd name="T1" fmla="*/ 392 h 392"/>
                  <a:gd name="T2" fmla="*/ 8 w 181"/>
                  <a:gd name="T3" fmla="*/ 334 h 392"/>
                  <a:gd name="T4" fmla="*/ 4 w 181"/>
                  <a:gd name="T5" fmla="*/ 282 h 392"/>
                  <a:gd name="T6" fmla="*/ 1 w 181"/>
                  <a:gd name="T7" fmla="*/ 233 h 392"/>
                  <a:gd name="T8" fmla="*/ 0 w 181"/>
                  <a:gd name="T9" fmla="*/ 186 h 392"/>
                  <a:gd name="T10" fmla="*/ 0 w 181"/>
                  <a:gd name="T11" fmla="*/ 141 h 392"/>
                  <a:gd name="T12" fmla="*/ 1 w 181"/>
                  <a:gd name="T13" fmla="*/ 96 h 392"/>
                  <a:gd name="T14" fmla="*/ 4 w 181"/>
                  <a:gd name="T15" fmla="*/ 49 h 392"/>
                  <a:gd name="T16" fmla="*/ 8 w 181"/>
                  <a:gd name="T17" fmla="*/ 0 h 392"/>
                  <a:gd name="T18" fmla="*/ 29 w 181"/>
                  <a:gd name="T19" fmla="*/ 0 h 392"/>
                  <a:gd name="T20" fmla="*/ 50 w 181"/>
                  <a:gd name="T21" fmla="*/ 0 h 392"/>
                  <a:gd name="T22" fmla="*/ 71 w 181"/>
                  <a:gd name="T23" fmla="*/ 0 h 392"/>
                  <a:gd name="T24" fmla="*/ 92 w 181"/>
                  <a:gd name="T25" fmla="*/ 0 h 392"/>
                  <a:gd name="T26" fmla="*/ 112 w 181"/>
                  <a:gd name="T27" fmla="*/ 0 h 392"/>
                  <a:gd name="T28" fmla="*/ 133 w 181"/>
                  <a:gd name="T29" fmla="*/ 0 h 392"/>
                  <a:gd name="T30" fmla="*/ 154 w 181"/>
                  <a:gd name="T31" fmla="*/ 0 h 392"/>
                  <a:gd name="T32" fmla="*/ 175 w 181"/>
                  <a:gd name="T33" fmla="*/ 0 h 392"/>
                  <a:gd name="T34" fmla="*/ 178 w 181"/>
                  <a:gd name="T35" fmla="*/ 86 h 392"/>
                  <a:gd name="T36" fmla="*/ 181 w 181"/>
                  <a:gd name="T37" fmla="*/ 153 h 392"/>
                  <a:gd name="T38" fmla="*/ 181 w 181"/>
                  <a:gd name="T39" fmla="*/ 179 h 392"/>
                  <a:gd name="T40" fmla="*/ 180 w 181"/>
                  <a:gd name="T41" fmla="*/ 203 h 392"/>
                  <a:gd name="T42" fmla="*/ 179 w 181"/>
                  <a:gd name="T43" fmla="*/ 214 h 392"/>
                  <a:gd name="T44" fmla="*/ 178 w 181"/>
                  <a:gd name="T45" fmla="*/ 224 h 392"/>
                  <a:gd name="T46" fmla="*/ 176 w 181"/>
                  <a:gd name="T47" fmla="*/ 234 h 392"/>
                  <a:gd name="T48" fmla="*/ 173 w 181"/>
                  <a:gd name="T49" fmla="*/ 244 h 392"/>
                  <a:gd name="T50" fmla="*/ 170 w 181"/>
                  <a:gd name="T51" fmla="*/ 252 h 392"/>
                  <a:gd name="T52" fmla="*/ 166 w 181"/>
                  <a:gd name="T53" fmla="*/ 261 h 392"/>
                  <a:gd name="T54" fmla="*/ 162 w 181"/>
                  <a:gd name="T55" fmla="*/ 269 h 392"/>
                  <a:gd name="T56" fmla="*/ 156 w 181"/>
                  <a:gd name="T57" fmla="*/ 277 h 392"/>
                  <a:gd name="T58" fmla="*/ 150 w 181"/>
                  <a:gd name="T59" fmla="*/ 285 h 392"/>
                  <a:gd name="T60" fmla="*/ 143 w 181"/>
                  <a:gd name="T61" fmla="*/ 294 h 392"/>
                  <a:gd name="T62" fmla="*/ 134 w 181"/>
                  <a:gd name="T63" fmla="*/ 301 h 392"/>
                  <a:gd name="T64" fmla="*/ 125 w 181"/>
                  <a:gd name="T65" fmla="*/ 310 h 392"/>
                  <a:gd name="T66" fmla="*/ 105 w 181"/>
                  <a:gd name="T67" fmla="*/ 328 h 392"/>
                  <a:gd name="T68" fmla="*/ 80 w 181"/>
                  <a:gd name="T69" fmla="*/ 347 h 392"/>
                  <a:gd name="T70" fmla="*/ 49 w 181"/>
                  <a:gd name="T71" fmla="*/ 368 h 392"/>
                  <a:gd name="T72" fmla="*/ 13 w 181"/>
                  <a:gd name="T73" fmla="*/ 392 h 39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81"/>
                  <a:gd name="T112" fmla="*/ 0 h 392"/>
                  <a:gd name="T113" fmla="*/ 181 w 181"/>
                  <a:gd name="T114" fmla="*/ 392 h 39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81" h="392">
                    <a:moveTo>
                      <a:pt x="13" y="392"/>
                    </a:moveTo>
                    <a:lnTo>
                      <a:pt x="8" y="334"/>
                    </a:lnTo>
                    <a:lnTo>
                      <a:pt x="4" y="282"/>
                    </a:lnTo>
                    <a:lnTo>
                      <a:pt x="1" y="233"/>
                    </a:lnTo>
                    <a:lnTo>
                      <a:pt x="0" y="186"/>
                    </a:lnTo>
                    <a:lnTo>
                      <a:pt x="0" y="141"/>
                    </a:lnTo>
                    <a:lnTo>
                      <a:pt x="1" y="96"/>
                    </a:lnTo>
                    <a:lnTo>
                      <a:pt x="4" y="49"/>
                    </a:lnTo>
                    <a:lnTo>
                      <a:pt x="8" y="0"/>
                    </a:lnTo>
                    <a:lnTo>
                      <a:pt x="29" y="0"/>
                    </a:lnTo>
                    <a:lnTo>
                      <a:pt x="50" y="0"/>
                    </a:lnTo>
                    <a:lnTo>
                      <a:pt x="71" y="0"/>
                    </a:lnTo>
                    <a:lnTo>
                      <a:pt x="92" y="0"/>
                    </a:lnTo>
                    <a:lnTo>
                      <a:pt x="112" y="0"/>
                    </a:lnTo>
                    <a:lnTo>
                      <a:pt x="133" y="0"/>
                    </a:lnTo>
                    <a:lnTo>
                      <a:pt x="154" y="0"/>
                    </a:lnTo>
                    <a:lnTo>
                      <a:pt x="175" y="0"/>
                    </a:lnTo>
                    <a:lnTo>
                      <a:pt x="178" y="86"/>
                    </a:lnTo>
                    <a:lnTo>
                      <a:pt x="181" y="153"/>
                    </a:lnTo>
                    <a:lnTo>
                      <a:pt x="181" y="179"/>
                    </a:lnTo>
                    <a:lnTo>
                      <a:pt x="180" y="203"/>
                    </a:lnTo>
                    <a:lnTo>
                      <a:pt x="179" y="214"/>
                    </a:lnTo>
                    <a:lnTo>
                      <a:pt x="178" y="224"/>
                    </a:lnTo>
                    <a:lnTo>
                      <a:pt x="176" y="234"/>
                    </a:lnTo>
                    <a:lnTo>
                      <a:pt x="173" y="244"/>
                    </a:lnTo>
                    <a:lnTo>
                      <a:pt x="170" y="252"/>
                    </a:lnTo>
                    <a:lnTo>
                      <a:pt x="166" y="261"/>
                    </a:lnTo>
                    <a:lnTo>
                      <a:pt x="162" y="269"/>
                    </a:lnTo>
                    <a:lnTo>
                      <a:pt x="156" y="277"/>
                    </a:lnTo>
                    <a:lnTo>
                      <a:pt x="150" y="285"/>
                    </a:lnTo>
                    <a:lnTo>
                      <a:pt x="143" y="294"/>
                    </a:lnTo>
                    <a:lnTo>
                      <a:pt x="134" y="301"/>
                    </a:lnTo>
                    <a:lnTo>
                      <a:pt x="125" y="310"/>
                    </a:lnTo>
                    <a:lnTo>
                      <a:pt x="105" y="328"/>
                    </a:lnTo>
                    <a:lnTo>
                      <a:pt x="80" y="347"/>
                    </a:lnTo>
                    <a:lnTo>
                      <a:pt x="49" y="368"/>
                    </a:lnTo>
                    <a:lnTo>
                      <a:pt x="13" y="392"/>
                    </a:lnTo>
                    <a:close/>
                  </a:path>
                </a:pathLst>
              </a:custGeom>
              <a:solidFill>
                <a:srgbClr val="996633"/>
              </a:solidFill>
              <a:ln w="9525">
                <a:noFill/>
                <a:round/>
                <a:headEnd/>
                <a:tailEnd/>
              </a:ln>
            </p:spPr>
            <p:txBody>
              <a:bodyPr>
                <a:prstTxWarp prst="textNoShape">
                  <a:avLst/>
                </a:prstTxWarp>
              </a:bodyPr>
              <a:lstStyle/>
              <a:p>
                <a:endParaRPr lang="en-US"/>
              </a:p>
            </p:txBody>
          </p:sp>
          <p:sp>
            <p:nvSpPr>
              <p:cNvPr id="55355" name="Freeform 745"/>
              <p:cNvSpPr>
                <a:spLocks noChangeAspect="1"/>
              </p:cNvSpPr>
              <p:nvPr/>
            </p:nvSpPr>
            <p:spPr bwMode="auto">
              <a:xfrm>
                <a:off x="1260" y="2985"/>
                <a:ext cx="2812" cy="275"/>
              </a:xfrm>
              <a:custGeom>
                <a:avLst/>
                <a:gdLst>
                  <a:gd name="T0" fmla="*/ 13307 w 14059"/>
                  <a:gd name="T1" fmla="*/ 1352 h 1373"/>
                  <a:gd name="T2" fmla="*/ 12447 w 14059"/>
                  <a:gd name="T3" fmla="*/ 1317 h 1373"/>
                  <a:gd name="T4" fmla="*/ 11587 w 14059"/>
                  <a:gd name="T5" fmla="*/ 1289 h 1373"/>
                  <a:gd name="T6" fmla="*/ 10729 w 14059"/>
                  <a:gd name="T7" fmla="*/ 1269 h 1373"/>
                  <a:gd name="T8" fmla="*/ 9870 w 14059"/>
                  <a:gd name="T9" fmla="*/ 1254 h 1373"/>
                  <a:gd name="T10" fmla="*/ 9011 w 14059"/>
                  <a:gd name="T11" fmla="*/ 1245 h 1373"/>
                  <a:gd name="T12" fmla="*/ 7723 w 14059"/>
                  <a:gd name="T13" fmla="*/ 1236 h 1373"/>
                  <a:gd name="T14" fmla="*/ 6008 w 14059"/>
                  <a:gd name="T15" fmla="*/ 1232 h 1373"/>
                  <a:gd name="T16" fmla="*/ 4722 w 14059"/>
                  <a:gd name="T17" fmla="*/ 1227 h 1373"/>
                  <a:gd name="T18" fmla="*/ 3864 w 14059"/>
                  <a:gd name="T19" fmla="*/ 1223 h 1373"/>
                  <a:gd name="T20" fmla="*/ 3008 w 14059"/>
                  <a:gd name="T21" fmla="*/ 1215 h 1373"/>
                  <a:gd name="T22" fmla="*/ 2151 w 14059"/>
                  <a:gd name="T23" fmla="*/ 1203 h 1373"/>
                  <a:gd name="T24" fmla="*/ 1295 w 14059"/>
                  <a:gd name="T25" fmla="*/ 1186 h 1373"/>
                  <a:gd name="T26" fmla="*/ 439 w 14059"/>
                  <a:gd name="T27" fmla="*/ 1163 h 1373"/>
                  <a:gd name="T28" fmla="*/ 9 w 14059"/>
                  <a:gd name="T29" fmla="*/ 1076 h 1373"/>
                  <a:gd name="T30" fmla="*/ 8 w 14059"/>
                  <a:gd name="T31" fmla="*/ 933 h 1373"/>
                  <a:gd name="T32" fmla="*/ 7 w 14059"/>
                  <a:gd name="T33" fmla="*/ 790 h 1373"/>
                  <a:gd name="T34" fmla="*/ 6 w 14059"/>
                  <a:gd name="T35" fmla="*/ 645 h 1373"/>
                  <a:gd name="T36" fmla="*/ 5 w 14059"/>
                  <a:gd name="T37" fmla="*/ 502 h 1373"/>
                  <a:gd name="T38" fmla="*/ 4 w 14059"/>
                  <a:gd name="T39" fmla="*/ 359 h 1373"/>
                  <a:gd name="T40" fmla="*/ 2 w 14059"/>
                  <a:gd name="T41" fmla="*/ 216 h 1373"/>
                  <a:gd name="T42" fmla="*/ 1 w 14059"/>
                  <a:gd name="T43" fmla="*/ 73 h 1373"/>
                  <a:gd name="T44" fmla="*/ 2297 w 14059"/>
                  <a:gd name="T45" fmla="*/ 31 h 1373"/>
                  <a:gd name="T46" fmla="*/ 6054 w 14059"/>
                  <a:gd name="T47" fmla="*/ 79 h 1373"/>
                  <a:gd name="T48" fmla="*/ 8836 w 14059"/>
                  <a:gd name="T49" fmla="*/ 116 h 1373"/>
                  <a:gd name="T50" fmla="*/ 10806 w 14059"/>
                  <a:gd name="T51" fmla="*/ 143 h 1373"/>
                  <a:gd name="T52" fmla="*/ 12131 w 14059"/>
                  <a:gd name="T53" fmla="*/ 160 h 1373"/>
                  <a:gd name="T54" fmla="*/ 12975 w 14059"/>
                  <a:gd name="T55" fmla="*/ 173 h 1373"/>
                  <a:gd name="T56" fmla="*/ 13502 w 14059"/>
                  <a:gd name="T57" fmla="*/ 182 h 1373"/>
                  <a:gd name="T58" fmla="*/ 13877 w 14059"/>
                  <a:gd name="T59" fmla="*/ 190 h 1373"/>
                  <a:gd name="T60" fmla="*/ 14055 w 14059"/>
                  <a:gd name="T61" fmla="*/ 322 h 1373"/>
                  <a:gd name="T62" fmla="*/ 14048 w 14059"/>
                  <a:gd name="T63" fmla="*/ 534 h 1373"/>
                  <a:gd name="T64" fmla="*/ 14044 w 14059"/>
                  <a:gd name="T65" fmla="*/ 698 h 1373"/>
                  <a:gd name="T66" fmla="*/ 14040 w 14059"/>
                  <a:gd name="T67" fmla="*/ 829 h 1373"/>
                  <a:gd name="T68" fmla="*/ 14038 w 14059"/>
                  <a:gd name="T69" fmla="*/ 940 h 1373"/>
                  <a:gd name="T70" fmla="*/ 14038 w 14059"/>
                  <a:gd name="T71" fmla="*/ 1046 h 1373"/>
                  <a:gd name="T72" fmla="*/ 14039 w 14059"/>
                  <a:gd name="T73" fmla="*/ 1158 h 1373"/>
                  <a:gd name="T74" fmla="*/ 14041 w 14059"/>
                  <a:gd name="T75" fmla="*/ 1293 h 1373"/>
                  <a:gd name="T76" fmla="*/ 13963 w 14059"/>
                  <a:gd name="T77" fmla="*/ 1369 h 1373"/>
                  <a:gd name="T78" fmla="*/ 13857 w 14059"/>
                  <a:gd name="T79" fmla="*/ 1366 h 1373"/>
                  <a:gd name="T80" fmla="*/ 13797 w 14059"/>
                  <a:gd name="T81" fmla="*/ 1366 h 1373"/>
                  <a:gd name="T82" fmla="*/ 13758 w 14059"/>
                  <a:gd name="T83" fmla="*/ 1369 h 137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4059"/>
                  <a:gd name="T127" fmla="*/ 0 h 1373"/>
                  <a:gd name="T128" fmla="*/ 14059 w 14059"/>
                  <a:gd name="T129" fmla="*/ 1373 h 1373"/>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4059" h="1373">
                    <a:moveTo>
                      <a:pt x="13737" y="1373"/>
                    </a:moveTo>
                    <a:lnTo>
                      <a:pt x="13307" y="1352"/>
                    </a:lnTo>
                    <a:lnTo>
                      <a:pt x="12877" y="1333"/>
                    </a:lnTo>
                    <a:lnTo>
                      <a:pt x="12447" y="1317"/>
                    </a:lnTo>
                    <a:lnTo>
                      <a:pt x="12017" y="1302"/>
                    </a:lnTo>
                    <a:lnTo>
                      <a:pt x="11587" y="1289"/>
                    </a:lnTo>
                    <a:lnTo>
                      <a:pt x="11157" y="1279"/>
                    </a:lnTo>
                    <a:lnTo>
                      <a:pt x="10729" y="1269"/>
                    </a:lnTo>
                    <a:lnTo>
                      <a:pt x="10299" y="1261"/>
                    </a:lnTo>
                    <a:lnTo>
                      <a:pt x="9870" y="1254"/>
                    </a:lnTo>
                    <a:lnTo>
                      <a:pt x="9440" y="1249"/>
                    </a:lnTo>
                    <a:lnTo>
                      <a:pt x="9011" y="1245"/>
                    </a:lnTo>
                    <a:lnTo>
                      <a:pt x="8582" y="1240"/>
                    </a:lnTo>
                    <a:lnTo>
                      <a:pt x="7723" y="1236"/>
                    </a:lnTo>
                    <a:lnTo>
                      <a:pt x="6865" y="1233"/>
                    </a:lnTo>
                    <a:lnTo>
                      <a:pt x="6008" y="1232"/>
                    </a:lnTo>
                    <a:lnTo>
                      <a:pt x="5151" y="1228"/>
                    </a:lnTo>
                    <a:lnTo>
                      <a:pt x="4722" y="1227"/>
                    </a:lnTo>
                    <a:lnTo>
                      <a:pt x="4293" y="1225"/>
                    </a:lnTo>
                    <a:lnTo>
                      <a:pt x="3864" y="1223"/>
                    </a:lnTo>
                    <a:lnTo>
                      <a:pt x="3437" y="1220"/>
                    </a:lnTo>
                    <a:lnTo>
                      <a:pt x="3008" y="1215"/>
                    </a:lnTo>
                    <a:lnTo>
                      <a:pt x="2580" y="1210"/>
                    </a:lnTo>
                    <a:lnTo>
                      <a:pt x="2151" y="1203"/>
                    </a:lnTo>
                    <a:lnTo>
                      <a:pt x="1723" y="1195"/>
                    </a:lnTo>
                    <a:lnTo>
                      <a:pt x="1295" y="1186"/>
                    </a:lnTo>
                    <a:lnTo>
                      <a:pt x="867" y="1175"/>
                    </a:lnTo>
                    <a:lnTo>
                      <a:pt x="439" y="1163"/>
                    </a:lnTo>
                    <a:lnTo>
                      <a:pt x="10" y="1147"/>
                    </a:lnTo>
                    <a:lnTo>
                      <a:pt x="9" y="1076"/>
                    </a:lnTo>
                    <a:lnTo>
                      <a:pt x="9" y="1004"/>
                    </a:lnTo>
                    <a:lnTo>
                      <a:pt x="8" y="933"/>
                    </a:lnTo>
                    <a:lnTo>
                      <a:pt x="7" y="861"/>
                    </a:lnTo>
                    <a:lnTo>
                      <a:pt x="7" y="790"/>
                    </a:lnTo>
                    <a:lnTo>
                      <a:pt x="6" y="718"/>
                    </a:lnTo>
                    <a:lnTo>
                      <a:pt x="6" y="645"/>
                    </a:lnTo>
                    <a:lnTo>
                      <a:pt x="5" y="574"/>
                    </a:lnTo>
                    <a:lnTo>
                      <a:pt x="5" y="502"/>
                    </a:lnTo>
                    <a:lnTo>
                      <a:pt x="4" y="431"/>
                    </a:lnTo>
                    <a:lnTo>
                      <a:pt x="4" y="359"/>
                    </a:lnTo>
                    <a:lnTo>
                      <a:pt x="2" y="288"/>
                    </a:lnTo>
                    <a:lnTo>
                      <a:pt x="2" y="216"/>
                    </a:lnTo>
                    <a:lnTo>
                      <a:pt x="1" y="144"/>
                    </a:lnTo>
                    <a:lnTo>
                      <a:pt x="1" y="73"/>
                    </a:lnTo>
                    <a:lnTo>
                      <a:pt x="0" y="0"/>
                    </a:lnTo>
                    <a:lnTo>
                      <a:pt x="2297" y="31"/>
                    </a:lnTo>
                    <a:lnTo>
                      <a:pt x="4308" y="57"/>
                    </a:lnTo>
                    <a:lnTo>
                      <a:pt x="6054" y="79"/>
                    </a:lnTo>
                    <a:lnTo>
                      <a:pt x="7556" y="99"/>
                    </a:lnTo>
                    <a:lnTo>
                      <a:pt x="8836" y="116"/>
                    </a:lnTo>
                    <a:lnTo>
                      <a:pt x="9912" y="131"/>
                    </a:lnTo>
                    <a:lnTo>
                      <a:pt x="10806" y="143"/>
                    </a:lnTo>
                    <a:lnTo>
                      <a:pt x="11539" y="152"/>
                    </a:lnTo>
                    <a:lnTo>
                      <a:pt x="12131" y="160"/>
                    </a:lnTo>
                    <a:lnTo>
                      <a:pt x="12603" y="168"/>
                    </a:lnTo>
                    <a:lnTo>
                      <a:pt x="12975" y="173"/>
                    </a:lnTo>
                    <a:lnTo>
                      <a:pt x="13268" y="178"/>
                    </a:lnTo>
                    <a:lnTo>
                      <a:pt x="13502" y="182"/>
                    </a:lnTo>
                    <a:lnTo>
                      <a:pt x="13698" y="186"/>
                    </a:lnTo>
                    <a:lnTo>
                      <a:pt x="13877" y="190"/>
                    </a:lnTo>
                    <a:lnTo>
                      <a:pt x="14059" y="194"/>
                    </a:lnTo>
                    <a:lnTo>
                      <a:pt x="14055" y="322"/>
                    </a:lnTo>
                    <a:lnTo>
                      <a:pt x="14051" y="434"/>
                    </a:lnTo>
                    <a:lnTo>
                      <a:pt x="14048" y="534"/>
                    </a:lnTo>
                    <a:lnTo>
                      <a:pt x="14046" y="621"/>
                    </a:lnTo>
                    <a:lnTo>
                      <a:pt x="14044" y="698"/>
                    </a:lnTo>
                    <a:lnTo>
                      <a:pt x="14041" y="767"/>
                    </a:lnTo>
                    <a:lnTo>
                      <a:pt x="14040" y="829"/>
                    </a:lnTo>
                    <a:lnTo>
                      <a:pt x="14039" y="886"/>
                    </a:lnTo>
                    <a:lnTo>
                      <a:pt x="14038" y="940"/>
                    </a:lnTo>
                    <a:lnTo>
                      <a:pt x="14038" y="992"/>
                    </a:lnTo>
                    <a:lnTo>
                      <a:pt x="14038" y="1046"/>
                    </a:lnTo>
                    <a:lnTo>
                      <a:pt x="14038" y="1100"/>
                    </a:lnTo>
                    <a:lnTo>
                      <a:pt x="14039" y="1158"/>
                    </a:lnTo>
                    <a:lnTo>
                      <a:pt x="14040" y="1222"/>
                    </a:lnTo>
                    <a:lnTo>
                      <a:pt x="14041" y="1293"/>
                    </a:lnTo>
                    <a:lnTo>
                      <a:pt x="14043" y="1373"/>
                    </a:lnTo>
                    <a:lnTo>
                      <a:pt x="13963" y="1369"/>
                    </a:lnTo>
                    <a:lnTo>
                      <a:pt x="13901" y="1367"/>
                    </a:lnTo>
                    <a:lnTo>
                      <a:pt x="13857" y="1366"/>
                    </a:lnTo>
                    <a:lnTo>
                      <a:pt x="13823" y="1366"/>
                    </a:lnTo>
                    <a:lnTo>
                      <a:pt x="13797" y="1366"/>
                    </a:lnTo>
                    <a:lnTo>
                      <a:pt x="13778" y="1367"/>
                    </a:lnTo>
                    <a:lnTo>
                      <a:pt x="13758" y="1369"/>
                    </a:lnTo>
                    <a:lnTo>
                      <a:pt x="13737" y="1373"/>
                    </a:lnTo>
                    <a:close/>
                  </a:path>
                </a:pathLst>
              </a:custGeom>
              <a:solidFill>
                <a:srgbClr val="996633"/>
              </a:solidFill>
              <a:ln w="9525">
                <a:noFill/>
                <a:round/>
                <a:headEnd/>
                <a:tailEnd/>
              </a:ln>
            </p:spPr>
            <p:txBody>
              <a:bodyPr>
                <a:prstTxWarp prst="textNoShape">
                  <a:avLst/>
                </a:prstTxWarp>
              </a:bodyPr>
              <a:lstStyle/>
              <a:p>
                <a:endParaRPr lang="en-US"/>
              </a:p>
            </p:txBody>
          </p:sp>
          <p:sp>
            <p:nvSpPr>
              <p:cNvPr id="55356" name="Freeform 746"/>
              <p:cNvSpPr>
                <a:spLocks noChangeAspect="1"/>
              </p:cNvSpPr>
              <p:nvPr/>
            </p:nvSpPr>
            <p:spPr bwMode="auto">
              <a:xfrm>
                <a:off x="1260" y="2985"/>
                <a:ext cx="2812" cy="149"/>
              </a:xfrm>
              <a:custGeom>
                <a:avLst/>
                <a:gdLst>
                  <a:gd name="T0" fmla="*/ 2 w 14059"/>
                  <a:gd name="T1" fmla="*/ 334 h 746"/>
                  <a:gd name="T2" fmla="*/ 14041 w 14059"/>
                  <a:gd name="T3" fmla="*/ 746 h 746"/>
                  <a:gd name="T4" fmla="*/ 14044 w 14059"/>
                  <a:gd name="T5" fmla="*/ 696 h 746"/>
                  <a:gd name="T6" fmla="*/ 14045 w 14059"/>
                  <a:gd name="T7" fmla="*/ 642 h 746"/>
                  <a:gd name="T8" fmla="*/ 14047 w 14059"/>
                  <a:gd name="T9" fmla="*/ 583 h 746"/>
                  <a:gd name="T10" fmla="*/ 14049 w 14059"/>
                  <a:gd name="T11" fmla="*/ 519 h 746"/>
                  <a:gd name="T12" fmla="*/ 14051 w 14059"/>
                  <a:gd name="T13" fmla="*/ 449 h 746"/>
                  <a:gd name="T14" fmla="*/ 14053 w 14059"/>
                  <a:gd name="T15" fmla="*/ 371 h 746"/>
                  <a:gd name="T16" fmla="*/ 14057 w 14059"/>
                  <a:gd name="T17" fmla="*/ 287 h 746"/>
                  <a:gd name="T18" fmla="*/ 14059 w 14059"/>
                  <a:gd name="T19" fmla="*/ 194 h 746"/>
                  <a:gd name="T20" fmla="*/ 13877 w 14059"/>
                  <a:gd name="T21" fmla="*/ 190 h 746"/>
                  <a:gd name="T22" fmla="*/ 13698 w 14059"/>
                  <a:gd name="T23" fmla="*/ 186 h 746"/>
                  <a:gd name="T24" fmla="*/ 13502 w 14059"/>
                  <a:gd name="T25" fmla="*/ 182 h 746"/>
                  <a:gd name="T26" fmla="*/ 13268 w 14059"/>
                  <a:gd name="T27" fmla="*/ 178 h 746"/>
                  <a:gd name="T28" fmla="*/ 12975 w 14059"/>
                  <a:gd name="T29" fmla="*/ 173 h 746"/>
                  <a:gd name="T30" fmla="*/ 12603 w 14059"/>
                  <a:gd name="T31" fmla="*/ 168 h 746"/>
                  <a:gd name="T32" fmla="*/ 12131 w 14059"/>
                  <a:gd name="T33" fmla="*/ 160 h 746"/>
                  <a:gd name="T34" fmla="*/ 11539 w 14059"/>
                  <a:gd name="T35" fmla="*/ 152 h 746"/>
                  <a:gd name="T36" fmla="*/ 10806 w 14059"/>
                  <a:gd name="T37" fmla="*/ 143 h 746"/>
                  <a:gd name="T38" fmla="*/ 9912 w 14059"/>
                  <a:gd name="T39" fmla="*/ 131 h 746"/>
                  <a:gd name="T40" fmla="*/ 8836 w 14059"/>
                  <a:gd name="T41" fmla="*/ 116 h 746"/>
                  <a:gd name="T42" fmla="*/ 7556 w 14059"/>
                  <a:gd name="T43" fmla="*/ 99 h 746"/>
                  <a:gd name="T44" fmla="*/ 6054 w 14059"/>
                  <a:gd name="T45" fmla="*/ 79 h 746"/>
                  <a:gd name="T46" fmla="*/ 4308 w 14059"/>
                  <a:gd name="T47" fmla="*/ 57 h 746"/>
                  <a:gd name="T48" fmla="*/ 2297 w 14059"/>
                  <a:gd name="T49" fmla="*/ 31 h 746"/>
                  <a:gd name="T50" fmla="*/ 0 w 14059"/>
                  <a:gd name="T51" fmla="*/ 0 h 746"/>
                  <a:gd name="T52" fmla="*/ 1 w 14059"/>
                  <a:gd name="T53" fmla="*/ 42 h 746"/>
                  <a:gd name="T54" fmla="*/ 1 w 14059"/>
                  <a:gd name="T55" fmla="*/ 83 h 746"/>
                  <a:gd name="T56" fmla="*/ 1 w 14059"/>
                  <a:gd name="T57" fmla="*/ 126 h 746"/>
                  <a:gd name="T58" fmla="*/ 1 w 14059"/>
                  <a:gd name="T59" fmla="*/ 168 h 746"/>
                  <a:gd name="T60" fmla="*/ 2 w 14059"/>
                  <a:gd name="T61" fmla="*/ 209 h 746"/>
                  <a:gd name="T62" fmla="*/ 2 w 14059"/>
                  <a:gd name="T63" fmla="*/ 251 h 746"/>
                  <a:gd name="T64" fmla="*/ 2 w 14059"/>
                  <a:gd name="T65" fmla="*/ 292 h 746"/>
                  <a:gd name="T66" fmla="*/ 2 w 14059"/>
                  <a:gd name="T67" fmla="*/ 334 h 74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4059"/>
                  <a:gd name="T103" fmla="*/ 0 h 746"/>
                  <a:gd name="T104" fmla="*/ 14059 w 14059"/>
                  <a:gd name="T105" fmla="*/ 746 h 74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4059" h="746">
                    <a:moveTo>
                      <a:pt x="2" y="334"/>
                    </a:moveTo>
                    <a:lnTo>
                      <a:pt x="14041" y="746"/>
                    </a:lnTo>
                    <a:lnTo>
                      <a:pt x="14044" y="696"/>
                    </a:lnTo>
                    <a:lnTo>
                      <a:pt x="14045" y="642"/>
                    </a:lnTo>
                    <a:lnTo>
                      <a:pt x="14047" y="583"/>
                    </a:lnTo>
                    <a:lnTo>
                      <a:pt x="14049" y="519"/>
                    </a:lnTo>
                    <a:lnTo>
                      <a:pt x="14051" y="449"/>
                    </a:lnTo>
                    <a:lnTo>
                      <a:pt x="14053" y="371"/>
                    </a:lnTo>
                    <a:lnTo>
                      <a:pt x="14057" y="287"/>
                    </a:lnTo>
                    <a:lnTo>
                      <a:pt x="14059" y="194"/>
                    </a:lnTo>
                    <a:lnTo>
                      <a:pt x="13877" y="190"/>
                    </a:lnTo>
                    <a:lnTo>
                      <a:pt x="13698" y="186"/>
                    </a:lnTo>
                    <a:lnTo>
                      <a:pt x="13502" y="182"/>
                    </a:lnTo>
                    <a:lnTo>
                      <a:pt x="13268" y="178"/>
                    </a:lnTo>
                    <a:lnTo>
                      <a:pt x="12975" y="173"/>
                    </a:lnTo>
                    <a:lnTo>
                      <a:pt x="12603" y="168"/>
                    </a:lnTo>
                    <a:lnTo>
                      <a:pt x="12131" y="160"/>
                    </a:lnTo>
                    <a:lnTo>
                      <a:pt x="11539" y="152"/>
                    </a:lnTo>
                    <a:lnTo>
                      <a:pt x="10806" y="143"/>
                    </a:lnTo>
                    <a:lnTo>
                      <a:pt x="9912" y="131"/>
                    </a:lnTo>
                    <a:lnTo>
                      <a:pt x="8836" y="116"/>
                    </a:lnTo>
                    <a:lnTo>
                      <a:pt x="7556" y="99"/>
                    </a:lnTo>
                    <a:lnTo>
                      <a:pt x="6054" y="79"/>
                    </a:lnTo>
                    <a:lnTo>
                      <a:pt x="4308" y="57"/>
                    </a:lnTo>
                    <a:lnTo>
                      <a:pt x="2297" y="31"/>
                    </a:lnTo>
                    <a:lnTo>
                      <a:pt x="0" y="0"/>
                    </a:lnTo>
                    <a:lnTo>
                      <a:pt x="1" y="42"/>
                    </a:lnTo>
                    <a:lnTo>
                      <a:pt x="1" y="83"/>
                    </a:lnTo>
                    <a:lnTo>
                      <a:pt x="1" y="126"/>
                    </a:lnTo>
                    <a:lnTo>
                      <a:pt x="1" y="168"/>
                    </a:lnTo>
                    <a:lnTo>
                      <a:pt x="2" y="209"/>
                    </a:lnTo>
                    <a:lnTo>
                      <a:pt x="2" y="251"/>
                    </a:lnTo>
                    <a:lnTo>
                      <a:pt x="2" y="292"/>
                    </a:lnTo>
                    <a:lnTo>
                      <a:pt x="2" y="334"/>
                    </a:lnTo>
                    <a:close/>
                  </a:path>
                </a:pathLst>
              </a:custGeom>
              <a:solidFill>
                <a:srgbClr val="996633"/>
              </a:solidFill>
              <a:ln w="9525">
                <a:noFill/>
                <a:round/>
                <a:headEnd/>
                <a:tailEnd/>
              </a:ln>
            </p:spPr>
            <p:txBody>
              <a:bodyPr>
                <a:prstTxWarp prst="textNoShape">
                  <a:avLst/>
                </a:prstTxWarp>
              </a:bodyPr>
              <a:lstStyle/>
              <a:p>
                <a:endParaRPr lang="en-US"/>
              </a:p>
            </p:txBody>
          </p:sp>
          <p:sp>
            <p:nvSpPr>
              <p:cNvPr id="55357" name="Freeform 747"/>
              <p:cNvSpPr>
                <a:spLocks noChangeAspect="1"/>
              </p:cNvSpPr>
              <p:nvPr/>
            </p:nvSpPr>
            <p:spPr bwMode="auto">
              <a:xfrm>
                <a:off x="1260" y="2985"/>
                <a:ext cx="2812" cy="137"/>
              </a:xfrm>
              <a:custGeom>
                <a:avLst/>
                <a:gdLst>
                  <a:gd name="T0" fmla="*/ 2 w 14059"/>
                  <a:gd name="T1" fmla="*/ 273 h 685"/>
                  <a:gd name="T2" fmla="*/ 880 w 14059"/>
                  <a:gd name="T3" fmla="*/ 298 h 685"/>
                  <a:gd name="T4" fmla="*/ 1757 w 14059"/>
                  <a:gd name="T5" fmla="*/ 324 h 685"/>
                  <a:gd name="T6" fmla="*/ 2635 w 14059"/>
                  <a:gd name="T7" fmla="*/ 349 h 685"/>
                  <a:gd name="T8" fmla="*/ 3513 w 14059"/>
                  <a:gd name="T9" fmla="*/ 375 h 685"/>
                  <a:gd name="T10" fmla="*/ 4391 w 14059"/>
                  <a:gd name="T11" fmla="*/ 401 h 685"/>
                  <a:gd name="T12" fmla="*/ 5268 w 14059"/>
                  <a:gd name="T13" fmla="*/ 427 h 685"/>
                  <a:gd name="T14" fmla="*/ 6146 w 14059"/>
                  <a:gd name="T15" fmla="*/ 453 h 685"/>
                  <a:gd name="T16" fmla="*/ 7023 w 14059"/>
                  <a:gd name="T17" fmla="*/ 478 h 685"/>
                  <a:gd name="T18" fmla="*/ 7900 w 14059"/>
                  <a:gd name="T19" fmla="*/ 504 h 685"/>
                  <a:gd name="T20" fmla="*/ 8778 w 14059"/>
                  <a:gd name="T21" fmla="*/ 530 h 685"/>
                  <a:gd name="T22" fmla="*/ 9655 w 14059"/>
                  <a:gd name="T23" fmla="*/ 556 h 685"/>
                  <a:gd name="T24" fmla="*/ 10533 w 14059"/>
                  <a:gd name="T25" fmla="*/ 581 h 685"/>
                  <a:gd name="T26" fmla="*/ 11411 w 14059"/>
                  <a:gd name="T27" fmla="*/ 607 h 685"/>
                  <a:gd name="T28" fmla="*/ 12289 w 14059"/>
                  <a:gd name="T29" fmla="*/ 633 h 685"/>
                  <a:gd name="T30" fmla="*/ 13166 w 14059"/>
                  <a:gd name="T31" fmla="*/ 659 h 685"/>
                  <a:gd name="T32" fmla="*/ 14044 w 14059"/>
                  <a:gd name="T33" fmla="*/ 685 h 685"/>
                  <a:gd name="T34" fmla="*/ 14045 w 14059"/>
                  <a:gd name="T35" fmla="*/ 638 h 685"/>
                  <a:gd name="T36" fmla="*/ 14047 w 14059"/>
                  <a:gd name="T37" fmla="*/ 589 h 685"/>
                  <a:gd name="T38" fmla="*/ 14048 w 14059"/>
                  <a:gd name="T39" fmla="*/ 535 h 685"/>
                  <a:gd name="T40" fmla="*/ 14050 w 14059"/>
                  <a:gd name="T41" fmla="*/ 477 h 685"/>
                  <a:gd name="T42" fmla="*/ 14052 w 14059"/>
                  <a:gd name="T43" fmla="*/ 414 h 685"/>
                  <a:gd name="T44" fmla="*/ 14055 w 14059"/>
                  <a:gd name="T45" fmla="*/ 346 h 685"/>
                  <a:gd name="T46" fmla="*/ 14057 w 14059"/>
                  <a:gd name="T47" fmla="*/ 274 h 685"/>
                  <a:gd name="T48" fmla="*/ 14059 w 14059"/>
                  <a:gd name="T49" fmla="*/ 194 h 685"/>
                  <a:gd name="T50" fmla="*/ 13877 w 14059"/>
                  <a:gd name="T51" fmla="*/ 190 h 685"/>
                  <a:gd name="T52" fmla="*/ 13698 w 14059"/>
                  <a:gd name="T53" fmla="*/ 186 h 685"/>
                  <a:gd name="T54" fmla="*/ 13502 w 14059"/>
                  <a:gd name="T55" fmla="*/ 182 h 685"/>
                  <a:gd name="T56" fmla="*/ 13268 w 14059"/>
                  <a:gd name="T57" fmla="*/ 178 h 685"/>
                  <a:gd name="T58" fmla="*/ 12975 w 14059"/>
                  <a:gd name="T59" fmla="*/ 173 h 685"/>
                  <a:gd name="T60" fmla="*/ 12603 w 14059"/>
                  <a:gd name="T61" fmla="*/ 168 h 685"/>
                  <a:gd name="T62" fmla="*/ 12131 w 14059"/>
                  <a:gd name="T63" fmla="*/ 160 h 685"/>
                  <a:gd name="T64" fmla="*/ 11539 w 14059"/>
                  <a:gd name="T65" fmla="*/ 152 h 685"/>
                  <a:gd name="T66" fmla="*/ 10806 w 14059"/>
                  <a:gd name="T67" fmla="*/ 143 h 685"/>
                  <a:gd name="T68" fmla="*/ 9912 w 14059"/>
                  <a:gd name="T69" fmla="*/ 131 h 685"/>
                  <a:gd name="T70" fmla="*/ 8836 w 14059"/>
                  <a:gd name="T71" fmla="*/ 116 h 685"/>
                  <a:gd name="T72" fmla="*/ 7556 w 14059"/>
                  <a:gd name="T73" fmla="*/ 99 h 685"/>
                  <a:gd name="T74" fmla="*/ 6054 w 14059"/>
                  <a:gd name="T75" fmla="*/ 79 h 685"/>
                  <a:gd name="T76" fmla="*/ 4308 w 14059"/>
                  <a:gd name="T77" fmla="*/ 57 h 685"/>
                  <a:gd name="T78" fmla="*/ 2297 w 14059"/>
                  <a:gd name="T79" fmla="*/ 31 h 685"/>
                  <a:gd name="T80" fmla="*/ 0 w 14059"/>
                  <a:gd name="T81" fmla="*/ 0 h 685"/>
                  <a:gd name="T82" fmla="*/ 1 w 14059"/>
                  <a:gd name="T83" fmla="*/ 34 h 685"/>
                  <a:gd name="T84" fmla="*/ 1 w 14059"/>
                  <a:gd name="T85" fmla="*/ 68 h 685"/>
                  <a:gd name="T86" fmla="*/ 1 w 14059"/>
                  <a:gd name="T87" fmla="*/ 102 h 685"/>
                  <a:gd name="T88" fmla="*/ 1 w 14059"/>
                  <a:gd name="T89" fmla="*/ 137 h 685"/>
                  <a:gd name="T90" fmla="*/ 1 w 14059"/>
                  <a:gd name="T91" fmla="*/ 171 h 685"/>
                  <a:gd name="T92" fmla="*/ 2 w 14059"/>
                  <a:gd name="T93" fmla="*/ 205 h 685"/>
                  <a:gd name="T94" fmla="*/ 2 w 14059"/>
                  <a:gd name="T95" fmla="*/ 239 h 685"/>
                  <a:gd name="T96" fmla="*/ 2 w 14059"/>
                  <a:gd name="T97" fmla="*/ 273 h 685"/>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4059"/>
                  <a:gd name="T148" fmla="*/ 0 h 685"/>
                  <a:gd name="T149" fmla="*/ 14059 w 14059"/>
                  <a:gd name="T150" fmla="*/ 685 h 685"/>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4059" h="685">
                    <a:moveTo>
                      <a:pt x="2" y="273"/>
                    </a:moveTo>
                    <a:lnTo>
                      <a:pt x="880" y="298"/>
                    </a:lnTo>
                    <a:lnTo>
                      <a:pt x="1757" y="324"/>
                    </a:lnTo>
                    <a:lnTo>
                      <a:pt x="2635" y="349"/>
                    </a:lnTo>
                    <a:lnTo>
                      <a:pt x="3513" y="375"/>
                    </a:lnTo>
                    <a:lnTo>
                      <a:pt x="4391" y="401"/>
                    </a:lnTo>
                    <a:lnTo>
                      <a:pt x="5268" y="427"/>
                    </a:lnTo>
                    <a:lnTo>
                      <a:pt x="6146" y="453"/>
                    </a:lnTo>
                    <a:lnTo>
                      <a:pt x="7023" y="478"/>
                    </a:lnTo>
                    <a:lnTo>
                      <a:pt x="7900" y="504"/>
                    </a:lnTo>
                    <a:lnTo>
                      <a:pt x="8778" y="530"/>
                    </a:lnTo>
                    <a:lnTo>
                      <a:pt x="9655" y="556"/>
                    </a:lnTo>
                    <a:lnTo>
                      <a:pt x="10533" y="581"/>
                    </a:lnTo>
                    <a:lnTo>
                      <a:pt x="11411" y="607"/>
                    </a:lnTo>
                    <a:lnTo>
                      <a:pt x="12289" y="633"/>
                    </a:lnTo>
                    <a:lnTo>
                      <a:pt x="13166" y="659"/>
                    </a:lnTo>
                    <a:lnTo>
                      <a:pt x="14044" y="685"/>
                    </a:lnTo>
                    <a:lnTo>
                      <a:pt x="14045" y="638"/>
                    </a:lnTo>
                    <a:lnTo>
                      <a:pt x="14047" y="589"/>
                    </a:lnTo>
                    <a:lnTo>
                      <a:pt x="14048" y="535"/>
                    </a:lnTo>
                    <a:lnTo>
                      <a:pt x="14050" y="477"/>
                    </a:lnTo>
                    <a:lnTo>
                      <a:pt x="14052" y="414"/>
                    </a:lnTo>
                    <a:lnTo>
                      <a:pt x="14055" y="346"/>
                    </a:lnTo>
                    <a:lnTo>
                      <a:pt x="14057" y="274"/>
                    </a:lnTo>
                    <a:lnTo>
                      <a:pt x="14059" y="194"/>
                    </a:lnTo>
                    <a:lnTo>
                      <a:pt x="13877" y="190"/>
                    </a:lnTo>
                    <a:lnTo>
                      <a:pt x="13698" y="186"/>
                    </a:lnTo>
                    <a:lnTo>
                      <a:pt x="13502" y="182"/>
                    </a:lnTo>
                    <a:lnTo>
                      <a:pt x="13268" y="178"/>
                    </a:lnTo>
                    <a:lnTo>
                      <a:pt x="12975" y="173"/>
                    </a:lnTo>
                    <a:lnTo>
                      <a:pt x="12603" y="168"/>
                    </a:lnTo>
                    <a:lnTo>
                      <a:pt x="12131" y="160"/>
                    </a:lnTo>
                    <a:lnTo>
                      <a:pt x="11539" y="152"/>
                    </a:lnTo>
                    <a:lnTo>
                      <a:pt x="10806" y="143"/>
                    </a:lnTo>
                    <a:lnTo>
                      <a:pt x="9912" y="131"/>
                    </a:lnTo>
                    <a:lnTo>
                      <a:pt x="8836" y="116"/>
                    </a:lnTo>
                    <a:lnTo>
                      <a:pt x="7556" y="99"/>
                    </a:lnTo>
                    <a:lnTo>
                      <a:pt x="6054" y="79"/>
                    </a:lnTo>
                    <a:lnTo>
                      <a:pt x="4308" y="57"/>
                    </a:lnTo>
                    <a:lnTo>
                      <a:pt x="2297" y="31"/>
                    </a:lnTo>
                    <a:lnTo>
                      <a:pt x="0" y="0"/>
                    </a:lnTo>
                    <a:lnTo>
                      <a:pt x="1" y="34"/>
                    </a:lnTo>
                    <a:lnTo>
                      <a:pt x="1" y="68"/>
                    </a:lnTo>
                    <a:lnTo>
                      <a:pt x="1" y="102"/>
                    </a:lnTo>
                    <a:lnTo>
                      <a:pt x="1" y="137"/>
                    </a:lnTo>
                    <a:lnTo>
                      <a:pt x="1" y="171"/>
                    </a:lnTo>
                    <a:lnTo>
                      <a:pt x="2" y="205"/>
                    </a:lnTo>
                    <a:lnTo>
                      <a:pt x="2" y="239"/>
                    </a:lnTo>
                    <a:lnTo>
                      <a:pt x="2" y="273"/>
                    </a:lnTo>
                    <a:close/>
                  </a:path>
                </a:pathLst>
              </a:custGeom>
              <a:solidFill>
                <a:srgbClr val="996633"/>
              </a:solidFill>
              <a:ln w="9525">
                <a:noFill/>
                <a:round/>
                <a:headEnd/>
                <a:tailEnd/>
              </a:ln>
            </p:spPr>
            <p:txBody>
              <a:bodyPr>
                <a:prstTxWarp prst="textNoShape">
                  <a:avLst/>
                </a:prstTxWarp>
              </a:bodyPr>
              <a:lstStyle/>
              <a:p>
                <a:endParaRPr lang="en-US"/>
              </a:p>
            </p:txBody>
          </p:sp>
          <p:sp>
            <p:nvSpPr>
              <p:cNvPr id="55358" name="Freeform 748"/>
              <p:cNvSpPr>
                <a:spLocks noChangeAspect="1"/>
              </p:cNvSpPr>
              <p:nvPr/>
            </p:nvSpPr>
            <p:spPr bwMode="auto">
              <a:xfrm>
                <a:off x="1260" y="2985"/>
                <a:ext cx="2812" cy="125"/>
              </a:xfrm>
              <a:custGeom>
                <a:avLst/>
                <a:gdLst>
                  <a:gd name="T0" fmla="*/ 2 w 14059"/>
                  <a:gd name="T1" fmla="*/ 211 h 624"/>
                  <a:gd name="T2" fmla="*/ 880 w 14059"/>
                  <a:gd name="T3" fmla="*/ 237 h 624"/>
                  <a:gd name="T4" fmla="*/ 1757 w 14059"/>
                  <a:gd name="T5" fmla="*/ 263 h 624"/>
                  <a:gd name="T6" fmla="*/ 2635 w 14059"/>
                  <a:gd name="T7" fmla="*/ 288 h 624"/>
                  <a:gd name="T8" fmla="*/ 3513 w 14059"/>
                  <a:gd name="T9" fmla="*/ 314 h 624"/>
                  <a:gd name="T10" fmla="*/ 4391 w 14059"/>
                  <a:gd name="T11" fmla="*/ 339 h 624"/>
                  <a:gd name="T12" fmla="*/ 5268 w 14059"/>
                  <a:gd name="T13" fmla="*/ 366 h 624"/>
                  <a:gd name="T14" fmla="*/ 6146 w 14059"/>
                  <a:gd name="T15" fmla="*/ 392 h 624"/>
                  <a:gd name="T16" fmla="*/ 7024 w 14059"/>
                  <a:gd name="T17" fmla="*/ 417 h 624"/>
                  <a:gd name="T18" fmla="*/ 7902 w 14059"/>
                  <a:gd name="T19" fmla="*/ 443 h 624"/>
                  <a:gd name="T20" fmla="*/ 8779 w 14059"/>
                  <a:gd name="T21" fmla="*/ 468 h 624"/>
                  <a:gd name="T22" fmla="*/ 9656 w 14059"/>
                  <a:gd name="T23" fmla="*/ 495 h 624"/>
                  <a:gd name="T24" fmla="*/ 10535 w 14059"/>
                  <a:gd name="T25" fmla="*/ 520 h 624"/>
                  <a:gd name="T26" fmla="*/ 11412 w 14059"/>
                  <a:gd name="T27" fmla="*/ 546 h 624"/>
                  <a:gd name="T28" fmla="*/ 12290 w 14059"/>
                  <a:gd name="T29" fmla="*/ 572 h 624"/>
                  <a:gd name="T30" fmla="*/ 13167 w 14059"/>
                  <a:gd name="T31" fmla="*/ 597 h 624"/>
                  <a:gd name="T32" fmla="*/ 14046 w 14059"/>
                  <a:gd name="T33" fmla="*/ 624 h 624"/>
                  <a:gd name="T34" fmla="*/ 14047 w 14059"/>
                  <a:gd name="T35" fmla="*/ 581 h 624"/>
                  <a:gd name="T36" fmla="*/ 14048 w 14059"/>
                  <a:gd name="T37" fmla="*/ 536 h 624"/>
                  <a:gd name="T38" fmla="*/ 14049 w 14059"/>
                  <a:gd name="T39" fmla="*/ 488 h 624"/>
                  <a:gd name="T40" fmla="*/ 14051 w 14059"/>
                  <a:gd name="T41" fmla="*/ 437 h 624"/>
                  <a:gd name="T42" fmla="*/ 14053 w 14059"/>
                  <a:gd name="T43" fmla="*/ 382 h 624"/>
                  <a:gd name="T44" fmla="*/ 14055 w 14059"/>
                  <a:gd name="T45" fmla="*/ 323 h 624"/>
                  <a:gd name="T46" fmla="*/ 14057 w 14059"/>
                  <a:gd name="T47" fmla="*/ 261 h 624"/>
                  <a:gd name="T48" fmla="*/ 14059 w 14059"/>
                  <a:gd name="T49" fmla="*/ 194 h 624"/>
                  <a:gd name="T50" fmla="*/ 13877 w 14059"/>
                  <a:gd name="T51" fmla="*/ 190 h 624"/>
                  <a:gd name="T52" fmla="*/ 13698 w 14059"/>
                  <a:gd name="T53" fmla="*/ 186 h 624"/>
                  <a:gd name="T54" fmla="*/ 13502 w 14059"/>
                  <a:gd name="T55" fmla="*/ 182 h 624"/>
                  <a:gd name="T56" fmla="*/ 13268 w 14059"/>
                  <a:gd name="T57" fmla="*/ 178 h 624"/>
                  <a:gd name="T58" fmla="*/ 12975 w 14059"/>
                  <a:gd name="T59" fmla="*/ 173 h 624"/>
                  <a:gd name="T60" fmla="*/ 12603 w 14059"/>
                  <a:gd name="T61" fmla="*/ 168 h 624"/>
                  <a:gd name="T62" fmla="*/ 12131 w 14059"/>
                  <a:gd name="T63" fmla="*/ 160 h 624"/>
                  <a:gd name="T64" fmla="*/ 11539 w 14059"/>
                  <a:gd name="T65" fmla="*/ 152 h 624"/>
                  <a:gd name="T66" fmla="*/ 10806 w 14059"/>
                  <a:gd name="T67" fmla="*/ 143 h 624"/>
                  <a:gd name="T68" fmla="*/ 9912 w 14059"/>
                  <a:gd name="T69" fmla="*/ 131 h 624"/>
                  <a:gd name="T70" fmla="*/ 8836 w 14059"/>
                  <a:gd name="T71" fmla="*/ 116 h 624"/>
                  <a:gd name="T72" fmla="*/ 7556 w 14059"/>
                  <a:gd name="T73" fmla="*/ 99 h 624"/>
                  <a:gd name="T74" fmla="*/ 6054 w 14059"/>
                  <a:gd name="T75" fmla="*/ 79 h 624"/>
                  <a:gd name="T76" fmla="*/ 4308 w 14059"/>
                  <a:gd name="T77" fmla="*/ 57 h 624"/>
                  <a:gd name="T78" fmla="*/ 2297 w 14059"/>
                  <a:gd name="T79" fmla="*/ 31 h 624"/>
                  <a:gd name="T80" fmla="*/ 0 w 14059"/>
                  <a:gd name="T81" fmla="*/ 0 h 624"/>
                  <a:gd name="T82" fmla="*/ 1 w 14059"/>
                  <a:gd name="T83" fmla="*/ 27 h 624"/>
                  <a:gd name="T84" fmla="*/ 1 w 14059"/>
                  <a:gd name="T85" fmla="*/ 53 h 624"/>
                  <a:gd name="T86" fmla="*/ 1 w 14059"/>
                  <a:gd name="T87" fmla="*/ 79 h 624"/>
                  <a:gd name="T88" fmla="*/ 1 w 14059"/>
                  <a:gd name="T89" fmla="*/ 106 h 624"/>
                  <a:gd name="T90" fmla="*/ 1 w 14059"/>
                  <a:gd name="T91" fmla="*/ 133 h 624"/>
                  <a:gd name="T92" fmla="*/ 1 w 14059"/>
                  <a:gd name="T93" fmla="*/ 159 h 624"/>
                  <a:gd name="T94" fmla="*/ 2 w 14059"/>
                  <a:gd name="T95" fmla="*/ 185 h 624"/>
                  <a:gd name="T96" fmla="*/ 2 w 14059"/>
                  <a:gd name="T97" fmla="*/ 211 h 624"/>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4059"/>
                  <a:gd name="T148" fmla="*/ 0 h 624"/>
                  <a:gd name="T149" fmla="*/ 14059 w 14059"/>
                  <a:gd name="T150" fmla="*/ 624 h 624"/>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4059" h="624">
                    <a:moveTo>
                      <a:pt x="2" y="211"/>
                    </a:moveTo>
                    <a:lnTo>
                      <a:pt x="880" y="237"/>
                    </a:lnTo>
                    <a:lnTo>
                      <a:pt x="1757" y="263"/>
                    </a:lnTo>
                    <a:lnTo>
                      <a:pt x="2635" y="288"/>
                    </a:lnTo>
                    <a:lnTo>
                      <a:pt x="3513" y="314"/>
                    </a:lnTo>
                    <a:lnTo>
                      <a:pt x="4391" y="339"/>
                    </a:lnTo>
                    <a:lnTo>
                      <a:pt x="5268" y="366"/>
                    </a:lnTo>
                    <a:lnTo>
                      <a:pt x="6146" y="392"/>
                    </a:lnTo>
                    <a:lnTo>
                      <a:pt x="7024" y="417"/>
                    </a:lnTo>
                    <a:lnTo>
                      <a:pt x="7902" y="443"/>
                    </a:lnTo>
                    <a:lnTo>
                      <a:pt x="8779" y="468"/>
                    </a:lnTo>
                    <a:lnTo>
                      <a:pt x="9656" y="495"/>
                    </a:lnTo>
                    <a:lnTo>
                      <a:pt x="10535" y="520"/>
                    </a:lnTo>
                    <a:lnTo>
                      <a:pt x="11412" y="546"/>
                    </a:lnTo>
                    <a:lnTo>
                      <a:pt x="12290" y="572"/>
                    </a:lnTo>
                    <a:lnTo>
                      <a:pt x="13167" y="597"/>
                    </a:lnTo>
                    <a:lnTo>
                      <a:pt x="14046" y="624"/>
                    </a:lnTo>
                    <a:lnTo>
                      <a:pt x="14047" y="581"/>
                    </a:lnTo>
                    <a:lnTo>
                      <a:pt x="14048" y="536"/>
                    </a:lnTo>
                    <a:lnTo>
                      <a:pt x="14049" y="488"/>
                    </a:lnTo>
                    <a:lnTo>
                      <a:pt x="14051" y="437"/>
                    </a:lnTo>
                    <a:lnTo>
                      <a:pt x="14053" y="382"/>
                    </a:lnTo>
                    <a:lnTo>
                      <a:pt x="14055" y="323"/>
                    </a:lnTo>
                    <a:lnTo>
                      <a:pt x="14057" y="261"/>
                    </a:lnTo>
                    <a:lnTo>
                      <a:pt x="14059" y="194"/>
                    </a:lnTo>
                    <a:lnTo>
                      <a:pt x="13877" y="190"/>
                    </a:lnTo>
                    <a:lnTo>
                      <a:pt x="13698" y="186"/>
                    </a:lnTo>
                    <a:lnTo>
                      <a:pt x="13502" y="182"/>
                    </a:lnTo>
                    <a:lnTo>
                      <a:pt x="13268" y="178"/>
                    </a:lnTo>
                    <a:lnTo>
                      <a:pt x="12975" y="173"/>
                    </a:lnTo>
                    <a:lnTo>
                      <a:pt x="12603" y="168"/>
                    </a:lnTo>
                    <a:lnTo>
                      <a:pt x="12131" y="160"/>
                    </a:lnTo>
                    <a:lnTo>
                      <a:pt x="11539" y="152"/>
                    </a:lnTo>
                    <a:lnTo>
                      <a:pt x="10806" y="143"/>
                    </a:lnTo>
                    <a:lnTo>
                      <a:pt x="9912" y="131"/>
                    </a:lnTo>
                    <a:lnTo>
                      <a:pt x="8836" y="116"/>
                    </a:lnTo>
                    <a:lnTo>
                      <a:pt x="7556" y="99"/>
                    </a:lnTo>
                    <a:lnTo>
                      <a:pt x="6054" y="79"/>
                    </a:lnTo>
                    <a:lnTo>
                      <a:pt x="4308" y="57"/>
                    </a:lnTo>
                    <a:lnTo>
                      <a:pt x="2297" y="31"/>
                    </a:lnTo>
                    <a:lnTo>
                      <a:pt x="0" y="0"/>
                    </a:lnTo>
                    <a:lnTo>
                      <a:pt x="1" y="27"/>
                    </a:lnTo>
                    <a:lnTo>
                      <a:pt x="1" y="53"/>
                    </a:lnTo>
                    <a:lnTo>
                      <a:pt x="1" y="79"/>
                    </a:lnTo>
                    <a:lnTo>
                      <a:pt x="1" y="106"/>
                    </a:lnTo>
                    <a:lnTo>
                      <a:pt x="1" y="133"/>
                    </a:lnTo>
                    <a:lnTo>
                      <a:pt x="1" y="159"/>
                    </a:lnTo>
                    <a:lnTo>
                      <a:pt x="2" y="185"/>
                    </a:lnTo>
                    <a:lnTo>
                      <a:pt x="2" y="211"/>
                    </a:lnTo>
                    <a:close/>
                  </a:path>
                </a:pathLst>
              </a:custGeom>
              <a:solidFill>
                <a:srgbClr val="996633"/>
              </a:solidFill>
              <a:ln w="9525">
                <a:noFill/>
                <a:round/>
                <a:headEnd/>
                <a:tailEnd/>
              </a:ln>
            </p:spPr>
            <p:txBody>
              <a:bodyPr>
                <a:prstTxWarp prst="textNoShape">
                  <a:avLst/>
                </a:prstTxWarp>
              </a:bodyPr>
              <a:lstStyle/>
              <a:p>
                <a:endParaRPr lang="en-US"/>
              </a:p>
            </p:txBody>
          </p:sp>
          <p:sp>
            <p:nvSpPr>
              <p:cNvPr id="55359" name="Freeform 749"/>
              <p:cNvSpPr>
                <a:spLocks noChangeAspect="1"/>
              </p:cNvSpPr>
              <p:nvPr/>
            </p:nvSpPr>
            <p:spPr bwMode="auto">
              <a:xfrm>
                <a:off x="1260" y="2985"/>
                <a:ext cx="2812" cy="112"/>
              </a:xfrm>
              <a:custGeom>
                <a:avLst/>
                <a:gdLst>
                  <a:gd name="T0" fmla="*/ 1 w 14059"/>
                  <a:gd name="T1" fmla="*/ 150 h 562"/>
                  <a:gd name="T2" fmla="*/ 880 w 14059"/>
                  <a:gd name="T3" fmla="*/ 175 h 562"/>
                  <a:gd name="T4" fmla="*/ 1757 w 14059"/>
                  <a:gd name="T5" fmla="*/ 202 h 562"/>
                  <a:gd name="T6" fmla="*/ 2635 w 14059"/>
                  <a:gd name="T7" fmla="*/ 227 h 562"/>
                  <a:gd name="T8" fmla="*/ 3513 w 14059"/>
                  <a:gd name="T9" fmla="*/ 253 h 562"/>
                  <a:gd name="T10" fmla="*/ 4391 w 14059"/>
                  <a:gd name="T11" fmla="*/ 278 h 562"/>
                  <a:gd name="T12" fmla="*/ 5269 w 14059"/>
                  <a:gd name="T13" fmla="*/ 304 h 562"/>
                  <a:gd name="T14" fmla="*/ 6147 w 14059"/>
                  <a:gd name="T15" fmla="*/ 331 h 562"/>
                  <a:gd name="T16" fmla="*/ 7024 w 14059"/>
                  <a:gd name="T17" fmla="*/ 356 h 562"/>
                  <a:gd name="T18" fmla="*/ 7903 w 14059"/>
                  <a:gd name="T19" fmla="*/ 382 h 562"/>
                  <a:gd name="T20" fmla="*/ 8780 w 14059"/>
                  <a:gd name="T21" fmla="*/ 407 h 562"/>
                  <a:gd name="T22" fmla="*/ 9658 w 14059"/>
                  <a:gd name="T23" fmla="*/ 433 h 562"/>
                  <a:gd name="T24" fmla="*/ 10536 w 14059"/>
                  <a:gd name="T25" fmla="*/ 459 h 562"/>
                  <a:gd name="T26" fmla="*/ 11414 w 14059"/>
                  <a:gd name="T27" fmla="*/ 485 h 562"/>
                  <a:gd name="T28" fmla="*/ 12292 w 14059"/>
                  <a:gd name="T29" fmla="*/ 511 h 562"/>
                  <a:gd name="T30" fmla="*/ 13169 w 14059"/>
                  <a:gd name="T31" fmla="*/ 536 h 562"/>
                  <a:gd name="T32" fmla="*/ 14047 w 14059"/>
                  <a:gd name="T33" fmla="*/ 562 h 562"/>
                  <a:gd name="T34" fmla="*/ 14048 w 14059"/>
                  <a:gd name="T35" fmla="*/ 524 h 562"/>
                  <a:gd name="T36" fmla="*/ 14050 w 14059"/>
                  <a:gd name="T37" fmla="*/ 484 h 562"/>
                  <a:gd name="T38" fmla="*/ 14051 w 14059"/>
                  <a:gd name="T39" fmla="*/ 442 h 562"/>
                  <a:gd name="T40" fmla="*/ 14052 w 14059"/>
                  <a:gd name="T41" fmla="*/ 397 h 562"/>
                  <a:gd name="T42" fmla="*/ 14055 w 14059"/>
                  <a:gd name="T43" fmla="*/ 350 h 562"/>
                  <a:gd name="T44" fmla="*/ 14056 w 14059"/>
                  <a:gd name="T45" fmla="*/ 301 h 562"/>
                  <a:gd name="T46" fmla="*/ 14058 w 14059"/>
                  <a:gd name="T47" fmla="*/ 250 h 562"/>
                  <a:gd name="T48" fmla="*/ 14059 w 14059"/>
                  <a:gd name="T49" fmla="*/ 194 h 562"/>
                  <a:gd name="T50" fmla="*/ 13877 w 14059"/>
                  <a:gd name="T51" fmla="*/ 190 h 562"/>
                  <a:gd name="T52" fmla="*/ 13698 w 14059"/>
                  <a:gd name="T53" fmla="*/ 186 h 562"/>
                  <a:gd name="T54" fmla="*/ 13502 w 14059"/>
                  <a:gd name="T55" fmla="*/ 182 h 562"/>
                  <a:gd name="T56" fmla="*/ 13268 w 14059"/>
                  <a:gd name="T57" fmla="*/ 178 h 562"/>
                  <a:gd name="T58" fmla="*/ 12975 w 14059"/>
                  <a:gd name="T59" fmla="*/ 173 h 562"/>
                  <a:gd name="T60" fmla="*/ 12603 w 14059"/>
                  <a:gd name="T61" fmla="*/ 168 h 562"/>
                  <a:gd name="T62" fmla="*/ 12131 w 14059"/>
                  <a:gd name="T63" fmla="*/ 160 h 562"/>
                  <a:gd name="T64" fmla="*/ 11539 w 14059"/>
                  <a:gd name="T65" fmla="*/ 152 h 562"/>
                  <a:gd name="T66" fmla="*/ 10806 w 14059"/>
                  <a:gd name="T67" fmla="*/ 143 h 562"/>
                  <a:gd name="T68" fmla="*/ 9912 w 14059"/>
                  <a:gd name="T69" fmla="*/ 131 h 562"/>
                  <a:gd name="T70" fmla="*/ 8836 w 14059"/>
                  <a:gd name="T71" fmla="*/ 116 h 562"/>
                  <a:gd name="T72" fmla="*/ 7556 w 14059"/>
                  <a:gd name="T73" fmla="*/ 99 h 562"/>
                  <a:gd name="T74" fmla="*/ 6054 w 14059"/>
                  <a:gd name="T75" fmla="*/ 79 h 562"/>
                  <a:gd name="T76" fmla="*/ 4308 w 14059"/>
                  <a:gd name="T77" fmla="*/ 57 h 562"/>
                  <a:gd name="T78" fmla="*/ 2297 w 14059"/>
                  <a:gd name="T79" fmla="*/ 31 h 562"/>
                  <a:gd name="T80" fmla="*/ 0 w 14059"/>
                  <a:gd name="T81" fmla="*/ 0 h 562"/>
                  <a:gd name="T82" fmla="*/ 1 w 14059"/>
                  <a:gd name="T83" fmla="*/ 38 h 562"/>
                  <a:gd name="T84" fmla="*/ 1 w 14059"/>
                  <a:gd name="T85" fmla="*/ 76 h 562"/>
                  <a:gd name="T86" fmla="*/ 1 w 14059"/>
                  <a:gd name="T87" fmla="*/ 113 h 562"/>
                  <a:gd name="T88" fmla="*/ 1 w 14059"/>
                  <a:gd name="T89" fmla="*/ 150 h 56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4059"/>
                  <a:gd name="T136" fmla="*/ 0 h 562"/>
                  <a:gd name="T137" fmla="*/ 14059 w 14059"/>
                  <a:gd name="T138" fmla="*/ 562 h 56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4059" h="562">
                    <a:moveTo>
                      <a:pt x="1" y="150"/>
                    </a:moveTo>
                    <a:lnTo>
                      <a:pt x="880" y="175"/>
                    </a:lnTo>
                    <a:lnTo>
                      <a:pt x="1757" y="202"/>
                    </a:lnTo>
                    <a:lnTo>
                      <a:pt x="2635" y="227"/>
                    </a:lnTo>
                    <a:lnTo>
                      <a:pt x="3513" y="253"/>
                    </a:lnTo>
                    <a:lnTo>
                      <a:pt x="4391" y="278"/>
                    </a:lnTo>
                    <a:lnTo>
                      <a:pt x="5269" y="304"/>
                    </a:lnTo>
                    <a:lnTo>
                      <a:pt x="6147" y="331"/>
                    </a:lnTo>
                    <a:lnTo>
                      <a:pt x="7024" y="356"/>
                    </a:lnTo>
                    <a:lnTo>
                      <a:pt x="7903" y="382"/>
                    </a:lnTo>
                    <a:lnTo>
                      <a:pt x="8780" y="407"/>
                    </a:lnTo>
                    <a:lnTo>
                      <a:pt x="9658" y="433"/>
                    </a:lnTo>
                    <a:lnTo>
                      <a:pt x="10536" y="459"/>
                    </a:lnTo>
                    <a:lnTo>
                      <a:pt x="11414" y="485"/>
                    </a:lnTo>
                    <a:lnTo>
                      <a:pt x="12292" y="511"/>
                    </a:lnTo>
                    <a:lnTo>
                      <a:pt x="13169" y="536"/>
                    </a:lnTo>
                    <a:lnTo>
                      <a:pt x="14047" y="562"/>
                    </a:lnTo>
                    <a:lnTo>
                      <a:pt x="14048" y="524"/>
                    </a:lnTo>
                    <a:lnTo>
                      <a:pt x="14050" y="484"/>
                    </a:lnTo>
                    <a:lnTo>
                      <a:pt x="14051" y="442"/>
                    </a:lnTo>
                    <a:lnTo>
                      <a:pt x="14052" y="397"/>
                    </a:lnTo>
                    <a:lnTo>
                      <a:pt x="14055" y="350"/>
                    </a:lnTo>
                    <a:lnTo>
                      <a:pt x="14056" y="301"/>
                    </a:lnTo>
                    <a:lnTo>
                      <a:pt x="14058" y="250"/>
                    </a:lnTo>
                    <a:lnTo>
                      <a:pt x="14059" y="194"/>
                    </a:lnTo>
                    <a:lnTo>
                      <a:pt x="13877" y="190"/>
                    </a:lnTo>
                    <a:lnTo>
                      <a:pt x="13698" y="186"/>
                    </a:lnTo>
                    <a:lnTo>
                      <a:pt x="13502" y="182"/>
                    </a:lnTo>
                    <a:lnTo>
                      <a:pt x="13268" y="178"/>
                    </a:lnTo>
                    <a:lnTo>
                      <a:pt x="12975" y="173"/>
                    </a:lnTo>
                    <a:lnTo>
                      <a:pt x="12603" y="168"/>
                    </a:lnTo>
                    <a:lnTo>
                      <a:pt x="12131" y="160"/>
                    </a:lnTo>
                    <a:lnTo>
                      <a:pt x="11539" y="152"/>
                    </a:lnTo>
                    <a:lnTo>
                      <a:pt x="10806" y="143"/>
                    </a:lnTo>
                    <a:lnTo>
                      <a:pt x="9912" y="131"/>
                    </a:lnTo>
                    <a:lnTo>
                      <a:pt x="8836" y="116"/>
                    </a:lnTo>
                    <a:lnTo>
                      <a:pt x="7556" y="99"/>
                    </a:lnTo>
                    <a:lnTo>
                      <a:pt x="6054" y="79"/>
                    </a:lnTo>
                    <a:lnTo>
                      <a:pt x="4308" y="57"/>
                    </a:lnTo>
                    <a:lnTo>
                      <a:pt x="2297" y="31"/>
                    </a:lnTo>
                    <a:lnTo>
                      <a:pt x="0" y="0"/>
                    </a:lnTo>
                    <a:lnTo>
                      <a:pt x="1" y="38"/>
                    </a:lnTo>
                    <a:lnTo>
                      <a:pt x="1" y="76"/>
                    </a:lnTo>
                    <a:lnTo>
                      <a:pt x="1" y="113"/>
                    </a:lnTo>
                    <a:lnTo>
                      <a:pt x="1" y="150"/>
                    </a:lnTo>
                    <a:close/>
                  </a:path>
                </a:pathLst>
              </a:custGeom>
              <a:solidFill>
                <a:srgbClr val="996633"/>
              </a:solidFill>
              <a:ln w="9525">
                <a:noFill/>
                <a:round/>
                <a:headEnd/>
                <a:tailEnd/>
              </a:ln>
            </p:spPr>
            <p:txBody>
              <a:bodyPr>
                <a:prstTxWarp prst="textNoShape">
                  <a:avLst/>
                </a:prstTxWarp>
              </a:bodyPr>
              <a:lstStyle/>
              <a:p>
                <a:endParaRPr lang="en-US"/>
              </a:p>
            </p:txBody>
          </p:sp>
          <p:sp>
            <p:nvSpPr>
              <p:cNvPr id="55360" name="Freeform 750"/>
              <p:cNvSpPr>
                <a:spLocks noChangeAspect="1"/>
              </p:cNvSpPr>
              <p:nvPr/>
            </p:nvSpPr>
            <p:spPr bwMode="auto">
              <a:xfrm>
                <a:off x="1260" y="2985"/>
                <a:ext cx="2812" cy="100"/>
              </a:xfrm>
              <a:custGeom>
                <a:avLst/>
                <a:gdLst>
                  <a:gd name="T0" fmla="*/ 1 w 14059"/>
                  <a:gd name="T1" fmla="*/ 89 h 501"/>
                  <a:gd name="T2" fmla="*/ 14049 w 14059"/>
                  <a:gd name="T3" fmla="*/ 501 h 501"/>
                  <a:gd name="T4" fmla="*/ 14050 w 14059"/>
                  <a:gd name="T5" fmla="*/ 468 h 501"/>
                  <a:gd name="T6" fmla="*/ 14051 w 14059"/>
                  <a:gd name="T7" fmla="*/ 433 h 501"/>
                  <a:gd name="T8" fmla="*/ 14052 w 14059"/>
                  <a:gd name="T9" fmla="*/ 398 h 501"/>
                  <a:gd name="T10" fmla="*/ 14053 w 14059"/>
                  <a:gd name="T11" fmla="*/ 360 h 501"/>
                  <a:gd name="T12" fmla="*/ 14055 w 14059"/>
                  <a:gd name="T13" fmla="*/ 322 h 501"/>
                  <a:gd name="T14" fmla="*/ 14057 w 14059"/>
                  <a:gd name="T15" fmla="*/ 281 h 501"/>
                  <a:gd name="T16" fmla="*/ 14058 w 14059"/>
                  <a:gd name="T17" fmla="*/ 239 h 501"/>
                  <a:gd name="T18" fmla="*/ 14059 w 14059"/>
                  <a:gd name="T19" fmla="*/ 194 h 501"/>
                  <a:gd name="T20" fmla="*/ 13877 w 14059"/>
                  <a:gd name="T21" fmla="*/ 190 h 501"/>
                  <a:gd name="T22" fmla="*/ 13698 w 14059"/>
                  <a:gd name="T23" fmla="*/ 186 h 501"/>
                  <a:gd name="T24" fmla="*/ 13502 w 14059"/>
                  <a:gd name="T25" fmla="*/ 182 h 501"/>
                  <a:gd name="T26" fmla="*/ 13268 w 14059"/>
                  <a:gd name="T27" fmla="*/ 178 h 501"/>
                  <a:gd name="T28" fmla="*/ 12975 w 14059"/>
                  <a:gd name="T29" fmla="*/ 173 h 501"/>
                  <a:gd name="T30" fmla="*/ 12603 w 14059"/>
                  <a:gd name="T31" fmla="*/ 168 h 501"/>
                  <a:gd name="T32" fmla="*/ 12131 w 14059"/>
                  <a:gd name="T33" fmla="*/ 160 h 501"/>
                  <a:gd name="T34" fmla="*/ 11539 w 14059"/>
                  <a:gd name="T35" fmla="*/ 152 h 501"/>
                  <a:gd name="T36" fmla="*/ 10806 w 14059"/>
                  <a:gd name="T37" fmla="*/ 143 h 501"/>
                  <a:gd name="T38" fmla="*/ 9912 w 14059"/>
                  <a:gd name="T39" fmla="*/ 131 h 501"/>
                  <a:gd name="T40" fmla="*/ 8836 w 14059"/>
                  <a:gd name="T41" fmla="*/ 116 h 501"/>
                  <a:gd name="T42" fmla="*/ 7556 w 14059"/>
                  <a:gd name="T43" fmla="*/ 99 h 501"/>
                  <a:gd name="T44" fmla="*/ 6054 w 14059"/>
                  <a:gd name="T45" fmla="*/ 79 h 501"/>
                  <a:gd name="T46" fmla="*/ 4308 w 14059"/>
                  <a:gd name="T47" fmla="*/ 57 h 501"/>
                  <a:gd name="T48" fmla="*/ 2297 w 14059"/>
                  <a:gd name="T49" fmla="*/ 31 h 501"/>
                  <a:gd name="T50" fmla="*/ 0 w 14059"/>
                  <a:gd name="T51" fmla="*/ 0 h 501"/>
                  <a:gd name="T52" fmla="*/ 1 w 14059"/>
                  <a:gd name="T53" fmla="*/ 22 h 501"/>
                  <a:gd name="T54" fmla="*/ 1 w 14059"/>
                  <a:gd name="T55" fmla="*/ 44 h 501"/>
                  <a:gd name="T56" fmla="*/ 1 w 14059"/>
                  <a:gd name="T57" fmla="*/ 67 h 501"/>
                  <a:gd name="T58" fmla="*/ 1 w 14059"/>
                  <a:gd name="T59" fmla="*/ 89 h 50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4059"/>
                  <a:gd name="T91" fmla="*/ 0 h 501"/>
                  <a:gd name="T92" fmla="*/ 14059 w 14059"/>
                  <a:gd name="T93" fmla="*/ 501 h 501"/>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4059" h="501">
                    <a:moveTo>
                      <a:pt x="1" y="89"/>
                    </a:moveTo>
                    <a:lnTo>
                      <a:pt x="14049" y="501"/>
                    </a:lnTo>
                    <a:lnTo>
                      <a:pt x="14050" y="468"/>
                    </a:lnTo>
                    <a:lnTo>
                      <a:pt x="14051" y="433"/>
                    </a:lnTo>
                    <a:lnTo>
                      <a:pt x="14052" y="398"/>
                    </a:lnTo>
                    <a:lnTo>
                      <a:pt x="14053" y="360"/>
                    </a:lnTo>
                    <a:lnTo>
                      <a:pt x="14055" y="322"/>
                    </a:lnTo>
                    <a:lnTo>
                      <a:pt x="14057" y="281"/>
                    </a:lnTo>
                    <a:lnTo>
                      <a:pt x="14058" y="239"/>
                    </a:lnTo>
                    <a:lnTo>
                      <a:pt x="14059" y="194"/>
                    </a:lnTo>
                    <a:lnTo>
                      <a:pt x="13877" y="190"/>
                    </a:lnTo>
                    <a:lnTo>
                      <a:pt x="13698" y="186"/>
                    </a:lnTo>
                    <a:lnTo>
                      <a:pt x="13502" y="182"/>
                    </a:lnTo>
                    <a:lnTo>
                      <a:pt x="13268" y="178"/>
                    </a:lnTo>
                    <a:lnTo>
                      <a:pt x="12975" y="173"/>
                    </a:lnTo>
                    <a:lnTo>
                      <a:pt x="12603" y="168"/>
                    </a:lnTo>
                    <a:lnTo>
                      <a:pt x="12131" y="160"/>
                    </a:lnTo>
                    <a:lnTo>
                      <a:pt x="11539" y="152"/>
                    </a:lnTo>
                    <a:lnTo>
                      <a:pt x="10806" y="143"/>
                    </a:lnTo>
                    <a:lnTo>
                      <a:pt x="9912" y="131"/>
                    </a:lnTo>
                    <a:lnTo>
                      <a:pt x="8836" y="116"/>
                    </a:lnTo>
                    <a:lnTo>
                      <a:pt x="7556" y="99"/>
                    </a:lnTo>
                    <a:lnTo>
                      <a:pt x="6054" y="79"/>
                    </a:lnTo>
                    <a:lnTo>
                      <a:pt x="4308" y="57"/>
                    </a:lnTo>
                    <a:lnTo>
                      <a:pt x="2297" y="31"/>
                    </a:lnTo>
                    <a:lnTo>
                      <a:pt x="0" y="0"/>
                    </a:lnTo>
                    <a:lnTo>
                      <a:pt x="1" y="22"/>
                    </a:lnTo>
                    <a:lnTo>
                      <a:pt x="1" y="44"/>
                    </a:lnTo>
                    <a:lnTo>
                      <a:pt x="1" y="67"/>
                    </a:lnTo>
                    <a:lnTo>
                      <a:pt x="1" y="89"/>
                    </a:lnTo>
                    <a:close/>
                  </a:path>
                </a:pathLst>
              </a:custGeom>
              <a:solidFill>
                <a:srgbClr val="996633"/>
              </a:solidFill>
              <a:ln w="9525">
                <a:noFill/>
                <a:round/>
                <a:headEnd/>
                <a:tailEnd/>
              </a:ln>
            </p:spPr>
            <p:txBody>
              <a:bodyPr>
                <a:prstTxWarp prst="textNoShape">
                  <a:avLst/>
                </a:prstTxWarp>
              </a:bodyPr>
              <a:lstStyle/>
              <a:p>
                <a:endParaRPr lang="en-US"/>
              </a:p>
            </p:txBody>
          </p:sp>
          <p:sp>
            <p:nvSpPr>
              <p:cNvPr id="55361" name="Freeform 751"/>
              <p:cNvSpPr>
                <a:spLocks noChangeAspect="1"/>
              </p:cNvSpPr>
              <p:nvPr/>
            </p:nvSpPr>
            <p:spPr bwMode="auto">
              <a:xfrm>
                <a:off x="4090" y="2757"/>
                <a:ext cx="428" cy="489"/>
              </a:xfrm>
              <a:custGeom>
                <a:avLst/>
                <a:gdLst>
                  <a:gd name="T0" fmla="*/ 30 w 2141"/>
                  <a:gd name="T1" fmla="*/ 2413 h 2446"/>
                  <a:gd name="T2" fmla="*/ 20 w 2141"/>
                  <a:gd name="T3" fmla="*/ 2345 h 2446"/>
                  <a:gd name="T4" fmla="*/ 9 w 2141"/>
                  <a:gd name="T5" fmla="*/ 2243 h 2446"/>
                  <a:gd name="T6" fmla="*/ 1 w 2141"/>
                  <a:gd name="T7" fmla="*/ 2104 h 2446"/>
                  <a:gd name="T8" fmla="*/ 0 w 2141"/>
                  <a:gd name="T9" fmla="*/ 1963 h 2446"/>
                  <a:gd name="T10" fmla="*/ 3 w 2141"/>
                  <a:gd name="T11" fmla="*/ 1822 h 2446"/>
                  <a:gd name="T12" fmla="*/ 11 w 2141"/>
                  <a:gd name="T13" fmla="*/ 1682 h 2446"/>
                  <a:gd name="T14" fmla="*/ 18 w 2141"/>
                  <a:gd name="T15" fmla="*/ 1543 h 2446"/>
                  <a:gd name="T16" fmla="*/ 26 w 2141"/>
                  <a:gd name="T17" fmla="*/ 1408 h 2446"/>
                  <a:gd name="T18" fmla="*/ 63 w 2141"/>
                  <a:gd name="T19" fmla="*/ 1344 h 2446"/>
                  <a:gd name="T20" fmla="*/ 133 w 2141"/>
                  <a:gd name="T21" fmla="*/ 1346 h 2446"/>
                  <a:gd name="T22" fmla="*/ 239 w 2141"/>
                  <a:gd name="T23" fmla="*/ 1354 h 2446"/>
                  <a:gd name="T24" fmla="*/ 348 w 2141"/>
                  <a:gd name="T25" fmla="*/ 1360 h 2446"/>
                  <a:gd name="T26" fmla="*/ 420 w 2141"/>
                  <a:gd name="T27" fmla="*/ 1364 h 2446"/>
                  <a:gd name="T28" fmla="*/ 492 w 2141"/>
                  <a:gd name="T29" fmla="*/ 1364 h 2446"/>
                  <a:gd name="T30" fmla="*/ 564 w 2141"/>
                  <a:gd name="T31" fmla="*/ 1359 h 2446"/>
                  <a:gd name="T32" fmla="*/ 623 w 2141"/>
                  <a:gd name="T33" fmla="*/ 1336 h 2446"/>
                  <a:gd name="T34" fmla="*/ 695 w 2141"/>
                  <a:gd name="T35" fmla="*/ 1273 h 2446"/>
                  <a:gd name="T36" fmla="*/ 776 w 2141"/>
                  <a:gd name="T37" fmla="*/ 1197 h 2446"/>
                  <a:gd name="T38" fmla="*/ 823 w 2141"/>
                  <a:gd name="T39" fmla="*/ 1145 h 2446"/>
                  <a:gd name="T40" fmla="*/ 838 w 2141"/>
                  <a:gd name="T41" fmla="*/ 1124 h 2446"/>
                  <a:gd name="T42" fmla="*/ 844 w 2141"/>
                  <a:gd name="T43" fmla="*/ 1113 h 2446"/>
                  <a:gd name="T44" fmla="*/ 925 w 2141"/>
                  <a:gd name="T45" fmla="*/ 1041 h 2446"/>
                  <a:gd name="T46" fmla="*/ 1086 w 2141"/>
                  <a:gd name="T47" fmla="*/ 904 h 2446"/>
                  <a:gd name="T48" fmla="*/ 1248 w 2141"/>
                  <a:gd name="T49" fmla="*/ 768 h 2446"/>
                  <a:gd name="T50" fmla="*/ 1410 w 2141"/>
                  <a:gd name="T51" fmla="*/ 629 h 2446"/>
                  <a:gd name="T52" fmla="*/ 1572 w 2141"/>
                  <a:gd name="T53" fmla="*/ 489 h 2446"/>
                  <a:gd name="T54" fmla="*/ 1734 w 2141"/>
                  <a:gd name="T55" fmla="*/ 349 h 2446"/>
                  <a:gd name="T56" fmla="*/ 1895 w 2141"/>
                  <a:gd name="T57" fmla="*/ 209 h 2446"/>
                  <a:gd name="T58" fmla="*/ 2056 w 2141"/>
                  <a:gd name="T59" fmla="*/ 70 h 2446"/>
                  <a:gd name="T60" fmla="*/ 2138 w 2141"/>
                  <a:gd name="T61" fmla="*/ 39 h 2446"/>
                  <a:gd name="T62" fmla="*/ 2139 w 2141"/>
                  <a:gd name="T63" fmla="*/ 106 h 2446"/>
                  <a:gd name="T64" fmla="*/ 2140 w 2141"/>
                  <a:gd name="T65" fmla="*/ 166 h 2446"/>
                  <a:gd name="T66" fmla="*/ 2140 w 2141"/>
                  <a:gd name="T67" fmla="*/ 229 h 2446"/>
                  <a:gd name="T68" fmla="*/ 2139 w 2141"/>
                  <a:gd name="T69" fmla="*/ 303 h 2446"/>
                  <a:gd name="T70" fmla="*/ 2137 w 2141"/>
                  <a:gd name="T71" fmla="*/ 398 h 2446"/>
                  <a:gd name="T72" fmla="*/ 2133 w 2141"/>
                  <a:gd name="T73" fmla="*/ 524 h 2446"/>
                  <a:gd name="T74" fmla="*/ 2128 w 2141"/>
                  <a:gd name="T75" fmla="*/ 689 h 2446"/>
                  <a:gd name="T76" fmla="*/ 1979 w 2141"/>
                  <a:gd name="T77" fmla="*/ 904 h 2446"/>
                  <a:gd name="T78" fmla="*/ 1714 w 2141"/>
                  <a:gd name="T79" fmla="*/ 1116 h 2446"/>
                  <a:gd name="T80" fmla="*/ 1475 w 2141"/>
                  <a:gd name="T81" fmla="*/ 1309 h 2446"/>
                  <a:gd name="T82" fmla="*/ 1250 w 2141"/>
                  <a:gd name="T83" fmla="*/ 1490 h 2446"/>
                  <a:gd name="T84" fmla="*/ 1033 w 2141"/>
                  <a:gd name="T85" fmla="*/ 1665 h 2446"/>
                  <a:gd name="T86" fmla="*/ 813 w 2141"/>
                  <a:gd name="T87" fmla="*/ 1842 h 2446"/>
                  <a:gd name="T88" fmla="*/ 580 w 2141"/>
                  <a:gd name="T89" fmla="*/ 2028 h 2446"/>
                  <a:gd name="T90" fmla="*/ 325 w 2141"/>
                  <a:gd name="T91" fmla="*/ 2229 h 2446"/>
                  <a:gd name="T92" fmla="*/ 164 w 2141"/>
                  <a:gd name="T93" fmla="*/ 2350 h 2446"/>
                  <a:gd name="T94" fmla="*/ 129 w 2141"/>
                  <a:gd name="T95" fmla="*/ 2368 h 2446"/>
                  <a:gd name="T96" fmla="*/ 101 w 2141"/>
                  <a:gd name="T97" fmla="*/ 2390 h 2446"/>
                  <a:gd name="T98" fmla="*/ 63 w 2141"/>
                  <a:gd name="T99" fmla="*/ 2423 h 244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2141"/>
                  <a:gd name="T151" fmla="*/ 0 h 2446"/>
                  <a:gd name="T152" fmla="*/ 2141 w 2141"/>
                  <a:gd name="T153" fmla="*/ 2446 h 244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2141" h="2446">
                    <a:moveTo>
                      <a:pt x="37" y="2446"/>
                    </a:moveTo>
                    <a:lnTo>
                      <a:pt x="30" y="2413"/>
                    </a:lnTo>
                    <a:lnTo>
                      <a:pt x="25" y="2379"/>
                    </a:lnTo>
                    <a:lnTo>
                      <a:pt x="20" y="2345"/>
                    </a:lnTo>
                    <a:lnTo>
                      <a:pt x="15" y="2311"/>
                    </a:lnTo>
                    <a:lnTo>
                      <a:pt x="9" y="2243"/>
                    </a:lnTo>
                    <a:lnTo>
                      <a:pt x="4" y="2174"/>
                    </a:lnTo>
                    <a:lnTo>
                      <a:pt x="1" y="2104"/>
                    </a:lnTo>
                    <a:lnTo>
                      <a:pt x="0" y="2034"/>
                    </a:lnTo>
                    <a:lnTo>
                      <a:pt x="0" y="1963"/>
                    </a:lnTo>
                    <a:lnTo>
                      <a:pt x="1" y="1892"/>
                    </a:lnTo>
                    <a:lnTo>
                      <a:pt x="3" y="1822"/>
                    </a:lnTo>
                    <a:lnTo>
                      <a:pt x="6" y="1751"/>
                    </a:lnTo>
                    <a:lnTo>
                      <a:pt x="11" y="1682"/>
                    </a:lnTo>
                    <a:lnTo>
                      <a:pt x="14" y="1612"/>
                    </a:lnTo>
                    <a:lnTo>
                      <a:pt x="18" y="1543"/>
                    </a:lnTo>
                    <a:lnTo>
                      <a:pt x="23" y="1475"/>
                    </a:lnTo>
                    <a:lnTo>
                      <a:pt x="26" y="1408"/>
                    </a:lnTo>
                    <a:lnTo>
                      <a:pt x="29" y="1343"/>
                    </a:lnTo>
                    <a:lnTo>
                      <a:pt x="63" y="1344"/>
                    </a:lnTo>
                    <a:lnTo>
                      <a:pt x="98" y="1345"/>
                    </a:lnTo>
                    <a:lnTo>
                      <a:pt x="133" y="1346"/>
                    </a:lnTo>
                    <a:lnTo>
                      <a:pt x="168" y="1348"/>
                    </a:lnTo>
                    <a:lnTo>
                      <a:pt x="239" y="1354"/>
                    </a:lnTo>
                    <a:lnTo>
                      <a:pt x="312" y="1358"/>
                    </a:lnTo>
                    <a:lnTo>
                      <a:pt x="348" y="1360"/>
                    </a:lnTo>
                    <a:lnTo>
                      <a:pt x="384" y="1362"/>
                    </a:lnTo>
                    <a:lnTo>
                      <a:pt x="420" y="1364"/>
                    </a:lnTo>
                    <a:lnTo>
                      <a:pt x="456" y="1364"/>
                    </a:lnTo>
                    <a:lnTo>
                      <a:pt x="492" y="1364"/>
                    </a:lnTo>
                    <a:lnTo>
                      <a:pt x="528" y="1361"/>
                    </a:lnTo>
                    <a:lnTo>
                      <a:pt x="564" y="1359"/>
                    </a:lnTo>
                    <a:lnTo>
                      <a:pt x="600" y="1355"/>
                    </a:lnTo>
                    <a:lnTo>
                      <a:pt x="623" y="1336"/>
                    </a:lnTo>
                    <a:lnTo>
                      <a:pt x="656" y="1308"/>
                    </a:lnTo>
                    <a:lnTo>
                      <a:pt x="695" y="1273"/>
                    </a:lnTo>
                    <a:lnTo>
                      <a:pt x="736" y="1236"/>
                    </a:lnTo>
                    <a:lnTo>
                      <a:pt x="776" y="1197"/>
                    </a:lnTo>
                    <a:lnTo>
                      <a:pt x="809" y="1161"/>
                    </a:lnTo>
                    <a:lnTo>
                      <a:pt x="823" y="1145"/>
                    </a:lnTo>
                    <a:lnTo>
                      <a:pt x="834" y="1131"/>
                    </a:lnTo>
                    <a:lnTo>
                      <a:pt x="838" y="1124"/>
                    </a:lnTo>
                    <a:lnTo>
                      <a:pt x="841" y="1119"/>
                    </a:lnTo>
                    <a:lnTo>
                      <a:pt x="844" y="1113"/>
                    </a:lnTo>
                    <a:lnTo>
                      <a:pt x="846" y="1109"/>
                    </a:lnTo>
                    <a:lnTo>
                      <a:pt x="925" y="1041"/>
                    </a:lnTo>
                    <a:lnTo>
                      <a:pt x="1005" y="973"/>
                    </a:lnTo>
                    <a:lnTo>
                      <a:pt x="1086" y="904"/>
                    </a:lnTo>
                    <a:lnTo>
                      <a:pt x="1167" y="837"/>
                    </a:lnTo>
                    <a:lnTo>
                      <a:pt x="1248" y="768"/>
                    </a:lnTo>
                    <a:lnTo>
                      <a:pt x="1329" y="698"/>
                    </a:lnTo>
                    <a:lnTo>
                      <a:pt x="1410" y="629"/>
                    </a:lnTo>
                    <a:lnTo>
                      <a:pt x="1491" y="559"/>
                    </a:lnTo>
                    <a:lnTo>
                      <a:pt x="1572" y="489"/>
                    </a:lnTo>
                    <a:lnTo>
                      <a:pt x="1653" y="419"/>
                    </a:lnTo>
                    <a:lnTo>
                      <a:pt x="1734" y="349"/>
                    </a:lnTo>
                    <a:lnTo>
                      <a:pt x="1815" y="279"/>
                    </a:lnTo>
                    <a:lnTo>
                      <a:pt x="1895" y="209"/>
                    </a:lnTo>
                    <a:lnTo>
                      <a:pt x="1976" y="139"/>
                    </a:lnTo>
                    <a:lnTo>
                      <a:pt x="2056" y="70"/>
                    </a:lnTo>
                    <a:lnTo>
                      <a:pt x="2137" y="0"/>
                    </a:lnTo>
                    <a:lnTo>
                      <a:pt x="2138" y="39"/>
                    </a:lnTo>
                    <a:lnTo>
                      <a:pt x="2139" y="73"/>
                    </a:lnTo>
                    <a:lnTo>
                      <a:pt x="2139" y="106"/>
                    </a:lnTo>
                    <a:lnTo>
                      <a:pt x="2140" y="137"/>
                    </a:lnTo>
                    <a:lnTo>
                      <a:pt x="2140" y="166"/>
                    </a:lnTo>
                    <a:lnTo>
                      <a:pt x="2141" y="197"/>
                    </a:lnTo>
                    <a:lnTo>
                      <a:pt x="2140" y="229"/>
                    </a:lnTo>
                    <a:lnTo>
                      <a:pt x="2140" y="264"/>
                    </a:lnTo>
                    <a:lnTo>
                      <a:pt x="2139" y="303"/>
                    </a:lnTo>
                    <a:lnTo>
                      <a:pt x="2138" y="348"/>
                    </a:lnTo>
                    <a:lnTo>
                      <a:pt x="2137" y="398"/>
                    </a:lnTo>
                    <a:lnTo>
                      <a:pt x="2135" y="457"/>
                    </a:lnTo>
                    <a:lnTo>
                      <a:pt x="2133" y="524"/>
                    </a:lnTo>
                    <a:lnTo>
                      <a:pt x="2130" y="600"/>
                    </a:lnTo>
                    <a:lnTo>
                      <a:pt x="2128" y="689"/>
                    </a:lnTo>
                    <a:lnTo>
                      <a:pt x="2123" y="788"/>
                    </a:lnTo>
                    <a:lnTo>
                      <a:pt x="1979" y="904"/>
                    </a:lnTo>
                    <a:lnTo>
                      <a:pt x="1843" y="1013"/>
                    </a:lnTo>
                    <a:lnTo>
                      <a:pt x="1714" y="1116"/>
                    </a:lnTo>
                    <a:lnTo>
                      <a:pt x="1592" y="1215"/>
                    </a:lnTo>
                    <a:lnTo>
                      <a:pt x="1475" y="1309"/>
                    </a:lnTo>
                    <a:lnTo>
                      <a:pt x="1361" y="1401"/>
                    </a:lnTo>
                    <a:lnTo>
                      <a:pt x="1250" y="1490"/>
                    </a:lnTo>
                    <a:lnTo>
                      <a:pt x="1142" y="1578"/>
                    </a:lnTo>
                    <a:lnTo>
                      <a:pt x="1033" y="1665"/>
                    </a:lnTo>
                    <a:lnTo>
                      <a:pt x="923" y="1753"/>
                    </a:lnTo>
                    <a:lnTo>
                      <a:pt x="813" y="1842"/>
                    </a:lnTo>
                    <a:lnTo>
                      <a:pt x="698" y="1933"/>
                    </a:lnTo>
                    <a:lnTo>
                      <a:pt x="580" y="2028"/>
                    </a:lnTo>
                    <a:lnTo>
                      <a:pt x="456" y="2126"/>
                    </a:lnTo>
                    <a:lnTo>
                      <a:pt x="325" y="2229"/>
                    </a:lnTo>
                    <a:lnTo>
                      <a:pt x="187" y="2338"/>
                    </a:lnTo>
                    <a:lnTo>
                      <a:pt x="164" y="2350"/>
                    </a:lnTo>
                    <a:lnTo>
                      <a:pt x="145" y="2360"/>
                    </a:lnTo>
                    <a:lnTo>
                      <a:pt x="129" y="2368"/>
                    </a:lnTo>
                    <a:lnTo>
                      <a:pt x="116" y="2378"/>
                    </a:lnTo>
                    <a:lnTo>
                      <a:pt x="101" y="2390"/>
                    </a:lnTo>
                    <a:lnTo>
                      <a:pt x="84" y="2404"/>
                    </a:lnTo>
                    <a:lnTo>
                      <a:pt x="63" y="2423"/>
                    </a:lnTo>
                    <a:lnTo>
                      <a:pt x="37" y="2446"/>
                    </a:lnTo>
                    <a:close/>
                  </a:path>
                </a:pathLst>
              </a:custGeom>
              <a:solidFill>
                <a:srgbClr val="996633"/>
              </a:solidFill>
              <a:ln w="9525">
                <a:noFill/>
                <a:round/>
                <a:headEnd/>
                <a:tailEnd/>
              </a:ln>
            </p:spPr>
            <p:txBody>
              <a:bodyPr>
                <a:prstTxWarp prst="textNoShape">
                  <a:avLst/>
                </a:prstTxWarp>
              </a:bodyPr>
              <a:lstStyle/>
              <a:p>
                <a:endParaRPr lang="en-US"/>
              </a:p>
            </p:txBody>
          </p:sp>
          <p:sp>
            <p:nvSpPr>
              <p:cNvPr id="55362" name="Freeform 752"/>
              <p:cNvSpPr>
                <a:spLocks noChangeAspect="1"/>
              </p:cNvSpPr>
              <p:nvPr/>
            </p:nvSpPr>
            <p:spPr bwMode="auto">
              <a:xfrm>
                <a:off x="4090" y="2757"/>
                <a:ext cx="428" cy="396"/>
              </a:xfrm>
              <a:custGeom>
                <a:avLst/>
                <a:gdLst>
                  <a:gd name="T0" fmla="*/ 0 w 2141"/>
                  <a:gd name="T1" fmla="*/ 1980 h 1980"/>
                  <a:gd name="T2" fmla="*/ 2140 w 2141"/>
                  <a:gd name="T3" fmla="*/ 266 h 1980"/>
                  <a:gd name="T4" fmla="*/ 2140 w 2141"/>
                  <a:gd name="T5" fmla="*/ 231 h 1980"/>
                  <a:gd name="T6" fmla="*/ 2141 w 2141"/>
                  <a:gd name="T7" fmla="*/ 198 h 1980"/>
                  <a:gd name="T8" fmla="*/ 2140 w 2141"/>
                  <a:gd name="T9" fmla="*/ 167 h 1980"/>
                  <a:gd name="T10" fmla="*/ 2140 w 2141"/>
                  <a:gd name="T11" fmla="*/ 137 h 1980"/>
                  <a:gd name="T12" fmla="*/ 2139 w 2141"/>
                  <a:gd name="T13" fmla="*/ 106 h 1980"/>
                  <a:gd name="T14" fmla="*/ 2139 w 2141"/>
                  <a:gd name="T15" fmla="*/ 74 h 1980"/>
                  <a:gd name="T16" fmla="*/ 2138 w 2141"/>
                  <a:gd name="T17" fmla="*/ 39 h 1980"/>
                  <a:gd name="T18" fmla="*/ 2137 w 2141"/>
                  <a:gd name="T19" fmla="*/ 0 h 1980"/>
                  <a:gd name="T20" fmla="*/ 2056 w 2141"/>
                  <a:gd name="T21" fmla="*/ 70 h 1980"/>
                  <a:gd name="T22" fmla="*/ 1976 w 2141"/>
                  <a:gd name="T23" fmla="*/ 139 h 1980"/>
                  <a:gd name="T24" fmla="*/ 1895 w 2141"/>
                  <a:gd name="T25" fmla="*/ 209 h 1980"/>
                  <a:gd name="T26" fmla="*/ 1815 w 2141"/>
                  <a:gd name="T27" fmla="*/ 279 h 1980"/>
                  <a:gd name="T28" fmla="*/ 1734 w 2141"/>
                  <a:gd name="T29" fmla="*/ 349 h 1980"/>
                  <a:gd name="T30" fmla="*/ 1653 w 2141"/>
                  <a:gd name="T31" fmla="*/ 419 h 1980"/>
                  <a:gd name="T32" fmla="*/ 1572 w 2141"/>
                  <a:gd name="T33" fmla="*/ 489 h 1980"/>
                  <a:gd name="T34" fmla="*/ 1491 w 2141"/>
                  <a:gd name="T35" fmla="*/ 559 h 1980"/>
                  <a:gd name="T36" fmla="*/ 1410 w 2141"/>
                  <a:gd name="T37" fmla="*/ 629 h 1980"/>
                  <a:gd name="T38" fmla="*/ 1329 w 2141"/>
                  <a:gd name="T39" fmla="*/ 698 h 1980"/>
                  <a:gd name="T40" fmla="*/ 1248 w 2141"/>
                  <a:gd name="T41" fmla="*/ 768 h 1980"/>
                  <a:gd name="T42" fmla="*/ 1167 w 2141"/>
                  <a:gd name="T43" fmla="*/ 837 h 1980"/>
                  <a:gd name="T44" fmla="*/ 1086 w 2141"/>
                  <a:gd name="T45" fmla="*/ 904 h 1980"/>
                  <a:gd name="T46" fmla="*/ 1005 w 2141"/>
                  <a:gd name="T47" fmla="*/ 973 h 1980"/>
                  <a:gd name="T48" fmla="*/ 925 w 2141"/>
                  <a:gd name="T49" fmla="*/ 1041 h 1980"/>
                  <a:gd name="T50" fmla="*/ 846 w 2141"/>
                  <a:gd name="T51" fmla="*/ 1109 h 1980"/>
                  <a:gd name="T52" fmla="*/ 844 w 2141"/>
                  <a:gd name="T53" fmla="*/ 1113 h 1980"/>
                  <a:gd name="T54" fmla="*/ 841 w 2141"/>
                  <a:gd name="T55" fmla="*/ 1119 h 1980"/>
                  <a:gd name="T56" fmla="*/ 838 w 2141"/>
                  <a:gd name="T57" fmla="*/ 1124 h 1980"/>
                  <a:gd name="T58" fmla="*/ 834 w 2141"/>
                  <a:gd name="T59" fmla="*/ 1131 h 1980"/>
                  <a:gd name="T60" fmla="*/ 823 w 2141"/>
                  <a:gd name="T61" fmla="*/ 1145 h 1980"/>
                  <a:gd name="T62" fmla="*/ 809 w 2141"/>
                  <a:gd name="T63" fmla="*/ 1161 h 1980"/>
                  <a:gd name="T64" fmla="*/ 776 w 2141"/>
                  <a:gd name="T65" fmla="*/ 1197 h 1980"/>
                  <a:gd name="T66" fmla="*/ 736 w 2141"/>
                  <a:gd name="T67" fmla="*/ 1236 h 1980"/>
                  <a:gd name="T68" fmla="*/ 695 w 2141"/>
                  <a:gd name="T69" fmla="*/ 1273 h 1980"/>
                  <a:gd name="T70" fmla="*/ 656 w 2141"/>
                  <a:gd name="T71" fmla="*/ 1308 h 1980"/>
                  <a:gd name="T72" fmla="*/ 623 w 2141"/>
                  <a:gd name="T73" fmla="*/ 1336 h 1980"/>
                  <a:gd name="T74" fmla="*/ 600 w 2141"/>
                  <a:gd name="T75" fmla="*/ 1355 h 1980"/>
                  <a:gd name="T76" fmla="*/ 564 w 2141"/>
                  <a:gd name="T77" fmla="*/ 1359 h 1980"/>
                  <a:gd name="T78" fmla="*/ 528 w 2141"/>
                  <a:gd name="T79" fmla="*/ 1361 h 1980"/>
                  <a:gd name="T80" fmla="*/ 492 w 2141"/>
                  <a:gd name="T81" fmla="*/ 1364 h 1980"/>
                  <a:gd name="T82" fmla="*/ 456 w 2141"/>
                  <a:gd name="T83" fmla="*/ 1364 h 1980"/>
                  <a:gd name="T84" fmla="*/ 420 w 2141"/>
                  <a:gd name="T85" fmla="*/ 1364 h 1980"/>
                  <a:gd name="T86" fmla="*/ 384 w 2141"/>
                  <a:gd name="T87" fmla="*/ 1362 h 1980"/>
                  <a:gd name="T88" fmla="*/ 348 w 2141"/>
                  <a:gd name="T89" fmla="*/ 1360 h 1980"/>
                  <a:gd name="T90" fmla="*/ 312 w 2141"/>
                  <a:gd name="T91" fmla="*/ 1358 h 1980"/>
                  <a:gd name="T92" fmla="*/ 239 w 2141"/>
                  <a:gd name="T93" fmla="*/ 1354 h 1980"/>
                  <a:gd name="T94" fmla="*/ 168 w 2141"/>
                  <a:gd name="T95" fmla="*/ 1348 h 1980"/>
                  <a:gd name="T96" fmla="*/ 133 w 2141"/>
                  <a:gd name="T97" fmla="*/ 1346 h 1980"/>
                  <a:gd name="T98" fmla="*/ 98 w 2141"/>
                  <a:gd name="T99" fmla="*/ 1345 h 1980"/>
                  <a:gd name="T100" fmla="*/ 63 w 2141"/>
                  <a:gd name="T101" fmla="*/ 1344 h 1980"/>
                  <a:gd name="T102" fmla="*/ 29 w 2141"/>
                  <a:gd name="T103" fmla="*/ 1343 h 1980"/>
                  <a:gd name="T104" fmla="*/ 26 w 2141"/>
                  <a:gd name="T105" fmla="*/ 1419 h 1980"/>
                  <a:gd name="T106" fmla="*/ 22 w 2141"/>
                  <a:gd name="T107" fmla="*/ 1497 h 1980"/>
                  <a:gd name="T108" fmla="*/ 16 w 2141"/>
                  <a:gd name="T109" fmla="*/ 1576 h 1980"/>
                  <a:gd name="T110" fmla="*/ 12 w 2141"/>
                  <a:gd name="T111" fmla="*/ 1655 h 1980"/>
                  <a:gd name="T112" fmla="*/ 8 w 2141"/>
                  <a:gd name="T113" fmla="*/ 1736 h 1980"/>
                  <a:gd name="T114" fmla="*/ 4 w 2141"/>
                  <a:gd name="T115" fmla="*/ 1817 h 1980"/>
                  <a:gd name="T116" fmla="*/ 1 w 2141"/>
                  <a:gd name="T117" fmla="*/ 1899 h 1980"/>
                  <a:gd name="T118" fmla="*/ 0 w 2141"/>
                  <a:gd name="T119" fmla="*/ 1980 h 1980"/>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2141"/>
                  <a:gd name="T181" fmla="*/ 0 h 1980"/>
                  <a:gd name="T182" fmla="*/ 2141 w 2141"/>
                  <a:gd name="T183" fmla="*/ 1980 h 1980"/>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2141" h="1980">
                    <a:moveTo>
                      <a:pt x="0" y="1980"/>
                    </a:moveTo>
                    <a:lnTo>
                      <a:pt x="2140" y="266"/>
                    </a:lnTo>
                    <a:lnTo>
                      <a:pt x="2140" y="231"/>
                    </a:lnTo>
                    <a:lnTo>
                      <a:pt x="2141" y="198"/>
                    </a:lnTo>
                    <a:lnTo>
                      <a:pt x="2140" y="167"/>
                    </a:lnTo>
                    <a:lnTo>
                      <a:pt x="2140" y="137"/>
                    </a:lnTo>
                    <a:lnTo>
                      <a:pt x="2139" y="106"/>
                    </a:lnTo>
                    <a:lnTo>
                      <a:pt x="2139" y="74"/>
                    </a:lnTo>
                    <a:lnTo>
                      <a:pt x="2138" y="39"/>
                    </a:lnTo>
                    <a:lnTo>
                      <a:pt x="2137" y="0"/>
                    </a:lnTo>
                    <a:lnTo>
                      <a:pt x="2056" y="70"/>
                    </a:lnTo>
                    <a:lnTo>
                      <a:pt x="1976" y="139"/>
                    </a:lnTo>
                    <a:lnTo>
                      <a:pt x="1895" y="209"/>
                    </a:lnTo>
                    <a:lnTo>
                      <a:pt x="1815" y="279"/>
                    </a:lnTo>
                    <a:lnTo>
                      <a:pt x="1734" y="349"/>
                    </a:lnTo>
                    <a:lnTo>
                      <a:pt x="1653" y="419"/>
                    </a:lnTo>
                    <a:lnTo>
                      <a:pt x="1572" y="489"/>
                    </a:lnTo>
                    <a:lnTo>
                      <a:pt x="1491" y="559"/>
                    </a:lnTo>
                    <a:lnTo>
                      <a:pt x="1410" y="629"/>
                    </a:lnTo>
                    <a:lnTo>
                      <a:pt x="1329" y="698"/>
                    </a:lnTo>
                    <a:lnTo>
                      <a:pt x="1248" y="768"/>
                    </a:lnTo>
                    <a:lnTo>
                      <a:pt x="1167" y="837"/>
                    </a:lnTo>
                    <a:lnTo>
                      <a:pt x="1086" y="904"/>
                    </a:lnTo>
                    <a:lnTo>
                      <a:pt x="1005" y="973"/>
                    </a:lnTo>
                    <a:lnTo>
                      <a:pt x="925" y="1041"/>
                    </a:lnTo>
                    <a:lnTo>
                      <a:pt x="846" y="1109"/>
                    </a:lnTo>
                    <a:lnTo>
                      <a:pt x="844" y="1113"/>
                    </a:lnTo>
                    <a:lnTo>
                      <a:pt x="841" y="1119"/>
                    </a:lnTo>
                    <a:lnTo>
                      <a:pt x="838" y="1124"/>
                    </a:lnTo>
                    <a:lnTo>
                      <a:pt x="834" y="1131"/>
                    </a:lnTo>
                    <a:lnTo>
                      <a:pt x="823" y="1145"/>
                    </a:lnTo>
                    <a:lnTo>
                      <a:pt x="809" y="1161"/>
                    </a:lnTo>
                    <a:lnTo>
                      <a:pt x="776" y="1197"/>
                    </a:lnTo>
                    <a:lnTo>
                      <a:pt x="736" y="1236"/>
                    </a:lnTo>
                    <a:lnTo>
                      <a:pt x="695" y="1273"/>
                    </a:lnTo>
                    <a:lnTo>
                      <a:pt x="656" y="1308"/>
                    </a:lnTo>
                    <a:lnTo>
                      <a:pt x="623" y="1336"/>
                    </a:lnTo>
                    <a:lnTo>
                      <a:pt x="600" y="1355"/>
                    </a:lnTo>
                    <a:lnTo>
                      <a:pt x="564" y="1359"/>
                    </a:lnTo>
                    <a:lnTo>
                      <a:pt x="528" y="1361"/>
                    </a:lnTo>
                    <a:lnTo>
                      <a:pt x="492" y="1364"/>
                    </a:lnTo>
                    <a:lnTo>
                      <a:pt x="456" y="1364"/>
                    </a:lnTo>
                    <a:lnTo>
                      <a:pt x="420" y="1364"/>
                    </a:lnTo>
                    <a:lnTo>
                      <a:pt x="384" y="1362"/>
                    </a:lnTo>
                    <a:lnTo>
                      <a:pt x="348" y="1360"/>
                    </a:lnTo>
                    <a:lnTo>
                      <a:pt x="312" y="1358"/>
                    </a:lnTo>
                    <a:lnTo>
                      <a:pt x="239" y="1354"/>
                    </a:lnTo>
                    <a:lnTo>
                      <a:pt x="168" y="1348"/>
                    </a:lnTo>
                    <a:lnTo>
                      <a:pt x="133" y="1346"/>
                    </a:lnTo>
                    <a:lnTo>
                      <a:pt x="98" y="1345"/>
                    </a:lnTo>
                    <a:lnTo>
                      <a:pt x="63" y="1344"/>
                    </a:lnTo>
                    <a:lnTo>
                      <a:pt x="29" y="1343"/>
                    </a:lnTo>
                    <a:lnTo>
                      <a:pt x="26" y="1419"/>
                    </a:lnTo>
                    <a:lnTo>
                      <a:pt x="22" y="1497"/>
                    </a:lnTo>
                    <a:lnTo>
                      <a:pt x="16" y="1576"/>
                    </a:lnTo>
                    <a:lnTo>
                      <a:pt x="12" y="1655"/>
                    </a:lnTo>
                    <a:lnTo>
                      <a:pt x="8" y="1736"/>
                    </a:lnTo>
                    <a:lnTo>
                      <a:pt x="4" y="1817"/>
                    </a:lnTo>
                    <a:lnTo>
                      <a:pt x="1" y="1899"/>
                    </a:lnTo>
                    <a:lnTo>
                      <a:pt x="0" y="1980"/>
                    </a:lnTo>
                    <a:close/>
                  </a:path>
                </a:pathLst>
              </a:custGeom>
              <a:solidFill>
                <a:srgbClr val="996633"/>
              </a:solidFill>
              <a:ln w="9525">
                <a:noFill/>
                <a:round/>
                <a:headEnd/>
                <a:tailEnd/>
              </a:ln>
            </p:spPr>
            <p:txBody>
              <a:bodyPr>
                <a:prstTxWarp prst="textNoShape">
                  <a:avLst/>
                </a:prstTxWarp>
              </a:bodyPr>
              <a:lstStyle/>
              <a:p>
                <a:endParaRPr lang="en-US"/>
              </a:p>
            </p:txBody>
          </p:sp>
          <p:sp>
            <p:nvSpPr>
              <p:cNvPr id="55363" name="Freeform 753"/>
              <p:cNvSpPr>
                <a:spLocks noChangeAspect="1"/>
              </p:cNvSpPr>
              <p:nvPr/>
            </p:nvSpPr>
            <p:spPr bwMode="auto">
              <a:xfrm>
                <a:off x="4090" y="2757"/>
                <a:ext cx="428" cy="384"/>
              </a:xfrm>
              <a:custGeom>
                <a:avLst/>
                <a:gdLst>
                  <a:gd name="T0" fmla="*/ 133 w 2140"/>
                  <a:gd name="T1" fmla="*/ 1810 h 1917"/>
                  <a:gd name="T2" fmla="*/ 400 w 2140"/>
                  <a:gd name="T3" fmla="*/ 1595 h 1917"/>
                  <a:gd name="T4" fmla="*/ 668 w 2140"/>
                  <a:gd name="T5" fmla="*/ 1381 h 1917"/>
                  <a:gd name="T6" fmla="*/ 935 w 2140"/>
                  <a:gd name="T7" fmla="*/ 1167 h 1917"/>
                  <a:gd name="T8" fmla="*/ 1203 w 2140"/>
                  <a:gd name="T9" fmla="*/ 952 h 1917"/>
                  <a:gd name="T10" fmla="*/ 1470 w 2140"/>
                  <a:gd name="T11" fmla="*/ 738 h 1917"/>
                  <a:gd name="T12" fmla="*/ 1738 w 2140"/>
                  <a:gd name="T13" fmla="*/ 524 h 1917"/>
                  <a:gd name="T14" fmla="*/ 2005 w 2140"/>
                  <a:gd name="T15" fmla="*/ 310 h 1917"/>
                  <a:gd name="T16" fmla="*/ 2140 w 2140"/>
                  <a:gd name="T17" fmla="*/ 178 h 1917"/>
                  <a:gd name="T18" fmla="*/ 2139 w 2140"/>
                  <a:gd name="T19" fmla="*/ 132 h 1917"/>
                  <a:gd name="T20" fmla="*/ 2138 w 2140"/>
                  <a:gd name="T21" fmla="*/ 84 h 1917"/>
                  <a:gd name="T22" fmla="*/ 2136 w 2140"/>
                  <a:gd name="T23" fmla="*/ 31 h 1917"/>
                  <a:gd name="T24" fmla="*/ 2055 w 2140"/>
                  <a:gd name="T25" fmla="*/ 70 h 1917"/>
                  <a:gd name="T26" fmla="*/ 1894 w 2140"/>
                  <a:gd name="T27" fmla="*/ 209 h 1917"/>
                  <a:gd name="T28" fmla="*/ 1733 w 2140"/>
                  <a:gd name="T29" fmla="*/ 349 h 1917"/>
                  <a:gd name="T30" fmla="*/ 1571 w 2140"/>
                  <a:gd name="T31" fmla="*/ 489 h 1917"/>
                  <a:gd name="T32" fmla="*/ 1409 w 2140"/>
                  <a:gd name="T33" fmla="*/ 629 h 1917"/>
                  <a:gd name="T34" fmla="*/ 1247 w 2140"/>
                  <a:gd name="T35" fmla="*/ 768 h 1917"/>
                  <a:gd name="T36" fmla="*/ 1085 w 2140"/>
                  <a:gd name="T37" fmla="*/ 904 h 1917"/>
                  <a:gd name="T38" fmla="*/ 924 w 2140"/>
                  <a:gd name="T39" fmla="*/ 1041 h 1917"/>
                  <a:gd name="T40" fmla="*/ 843 w 2140"/>
                  <a:gd name="T41" fmla="*/ 1113 h 1917"/>
                  <a:gd name="T42" fmla="*/ 837 w 2140"/>
                  <a:gd name="T43" fmla="*/ 1124 h 1917"/>
                  <a:gd name="T44" fmla="*/ 822 w 2140"/>
                  <a:gd name="T45" fmla="*/ 1145 h 1917"/>
                  <a:gd name="T46" fmla="*/ 775 w 2140"/>
                  <a:gd name="T47" fmla="*/ 1197 h 1917"/>
                  <a:gd name="T48" fmla="*/ 694 w 2140"/>
                  <a:gd name="T49" fmla="*/ 1273 h 1917"/>
                  <a:gd name="T50" fmla="*/ 622 w 2140"/>
                  <a:gd name="T51" fmla="*/ 1336 h 1917"/>
                  <a:gd name="T52" fmla="*/ 563 w 2140"/>
                  <a:gd name="T53" fmla="*/ 1359 h 1917"/>
                  <a:gd name="T54" fmla="*/ 491 w 2140"/>
                  <a:gd name="T55" fmla="*/ 1364 h 1917"/>
                  <a:gd name="T56" fmla="*/ 419 w 2140"/>
                  <a:gd name="T57" fmla="*/ 1364 h 1917"/>
                  <a:gd name="T58" fmla="*/ 347 w 2140"/>
                  <a:gd name="T59" fmla="*/ 1360 h 1917"/>
                  <a:gd name="T60" fmla="*/ 238 w 2140"/>
                  <a:gd name="T61" fmla="*/ 1354 h 1917"/>
                  <a:gd name="T62" fmla="*/ 132 w 2140"/>
                  <a:gd name="T63" fmla="*/ 1346 h 1917"/>
                  <a:gd name="T64" fmla="*/ 62 w 2140"/>
                  <a:gd name="T65" fmla="*/ 1344 h 1917"/>
                  <a:gd name="T66" fmla="*/ 25 w 2140"/>
                  <a:gd name="T67" fmla="*/ 1412 h 1917"/>
                  <a:gd name="T68" fmla="*/ 17 w 2140"/>
                  <a:gd name="T69" fmla="*/ 1552 h 1917"/>
                  <a:gd name="T70" fmla="*/ 9 w 2140"/>
                  <a:gd name="T71" fmla="*/ 1696 h 1917"/>
                  <a:gd name="T72" fmla="*/ 2 w 2140"/>
                  <a:gd name="T73" fmla="*/ 1842 h 191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140"/>
                  <a:gd name="T112" fmla="*/ 0 h 1917"/>
                  <a:gd name="T113" fmla="*/ 2140 w 2140"/>
                  <a:gd name="T114" fmla="*/ 1917 h 191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140" h="1917">
                    <a:moveTo>
                      <a:pt x="0" y="1917"/>
                    </a:moveTo>
                    <a:lnTo>
                      <a:pt x="133" y="1810"/>
                    </a:lnTo>
                    <a:lnTo>
                      <a:pt x="267" y="1702"/>
                    </a:lnTo>
                    <a:lnTo>
                      <a:pt x="400" y="1595"/>
                    </a:lnTo>
                    <a:lnTo>
                      <a:pt x="535" y="1488"/>
                    </a:lnTo>
                    <a:lnTo>
                      <a:pt x="668" y="1381"/>
                    </a:lnTo>
                    <a:lnTo>
                      <a:pt x="802" y="1274"/>
                    </a:lnTo>
                    <a:lnTo>
                      <a:pt x="935" y="1167"/>
                    </a:lnTo>
                    <a:lnTo>
                      <a:pt x="1070" y="1060"/>
                    </a:lnTo>
                    <a:lnTo>
                      <a:pt x="1203" y="952"/>
                    </a:lnTo>
                    <a:lnTo>
                      <a:pt x="1337" y="845"/>
                    </a:lnTo>
                    <a:lnTo>
                      <a:pt x="1470" y="738"/>
                    </a:lnTo>
                    <a:lnTo>
                      <a:pt x="1605" y="631"/>
                    </a:lnTo>
                    <a:lnTo>
                      <a:pt x="1738" y="524"/>
                    </a:lnTo>
                    <a:lnTo>
                      <a:pt x="1872" y="417"/>
                    </a:lnTo>
                    <a:lnTo>
                      <a:pt x="2005" y="310"/>
                    </a:lnTo>
                    <a:lnTo>
                      <a:pt x="2140" y="202"/>
                    </a:lnTo>
                    <a:lnTo>
                      <a:pt x="2140" y="178"/>
                    </a:lnTo>
                    <a:lnTo>
                      <a:pt x="2139" y="155"/>
                    </a:lnTo>
                    <a:lnTo>
                      <a:pt x="2139" y="132"/>
                    </a:lnTo>
                    <a:lnTo>
                      <a:pt x="2139" y="108"/>
                    </a:lnTo>
                    <a:lnTo>
                      <a:pt x="2138" y="84"/>
                    </a:lnTo>
                    <a:lnTo>
                      <a:pt x="2137" y="58"/>
                    </a:lnTo>
                    <a:lnTo>
                      <a:pt x="2136" y="31"/>
                    </a:lnTo>
                    <a:lnTo>
                      <a:pt x="2136" y="0"/>
                    </a:lnTo>
                    <a:lnTo>
                      <a:pt x="2055" y="70"/>
                    </a:lnTo>
                    <a:lnTo>
                      <a:pt x="1975" y="139"/>
                    </a:lnTo>
                    <a:lnTo>
                      <a:pt x="1894" y="209"/>
                    </a:lnTo>
                    <a:lnTo>
                      <a:pt x="1814" y="279"/>
                    </a:lnTo>
                    <a:lnTo>
                      <a:pt x="1733" y="349"/>
                    </a:lnTo>
                    <a:lnTo>
                      <a:pt x="1652" y="419"/>
                    </a:lnTo>
                    <a:lnTo>
                      <a:pt x="1571" y="489"/>
                    </a:lnTo>
                    <a:lnTo>
                      <a:pt x="1490" y="559"/>
                    </a:lnTo>
                    <a:lnTo>
                      <a:pt x="1409" y="629"/>
                    </a:lnTo>
                    <a:lnTo>
                      <a:pt x="1328" y="698"/>
                    </a:lnTo>
                    <a:lnTo>
                      <a:pt x="1247" y="768"/>
                    </a:lnTo>
                    <a:lnTo>
                      <a:pt x="1166" y="837"/>
                    </a:lnTo>
                    <a:lnTo>
                      <a:pt x="1085" y="904"/>
                    </a:lnTo>
                    <a:lnTo>
                      <a:pt x="1004" y="973"/>
                    </a:lnTo>
                    <a:lnTo>
                      <a:pt x="924" y="1041"/>
                    </a:lnTo>
                    <a:lnTo>
                      <a:pt x="845" y="1109"/>
                    </a:lnTo>
                    <a:lnTo>
                      <a:pt x="843" y="1113"/>
                    </a:lnTo>
                    <a:lnTo>
                      <a:pt x="840" y="1119"/>
                    </a:lnTo>
                    <a:lnTo>
                      <a:pt x="837" y="1124"/>
                    </a:lnTo>
                    <a:lnTo>
                      <a:pt x="833" y="1131"/>
                    </a:lnTo>
                    <a:lnTo>
                      <a:pt x="822" y="1145"/>
                    </a:lnTo>
                    <a:lnTo>
                      <a:pt x="808" y="1161"/>
                    </a:lnTo>
                    <a:lnTo>
                      <a:pt x="775" y="1197"/>
                    </a:lnTo>
                    <a:lnTo>
                      <a:pt x="735" y="1236"/>
                    </a:lnTo>
                    <a:lnTo>
                      <a:pt x="694" y="1273"/>
                    </a:lnTo>
                    <a:lnTo>
                      <a:pt x="655" y="1308"/>
                    </a:lnTo>
                    <a:lnTo>
                      <a:pt x="622" y="1336"/>
                    </a:lnTo>
                    <a:lnTo>
                      <a:pt x="599" y="1355"/>
                    </a:lnTo>
                    <a:lnTo>
                      <a:pt x="563" y="1359"/>
                    </a:lnTo>
                    <a:lnTo>
                      <a:pt x="527" y="1361"/>
                    </a:lnTo>
                    <a:lnTo>
                      <a:pt x="491" y="1364"/>
                    </a:lnTo>
                    <a:lnTo>
                      <a:pt x="455" y="1364"/>
                    </a:lnTo>
                    <a:lnTo>
                      <a:pt x="419" y="1364"/>
                    </a:lnTo>
                    <a:lnTo>
                      <a:pt x="383" y="1362"/>
                    </a:lnTo>
                    <a:lnTo>
                      <a:pt x="347" y="1360"/>
                    </a:lnTo>
                    <a:lnTo>
                      <a:pt x="311" y="1358"/>
                    </a:lnTo>
                    <a:lnTo>
                      <a:pt x="238" y="1354"/>
                    </a:lnTo>
                    <a:lnTo>
                      <a:pt x="167" y="1348"/>
                    </a:lnTo>
                    <a:lnTo>
                      <a:pt x="132" y="1346"/>
                    </a:lnTo>
                    <a:lnTo>
                      <a:pt x="97" y="1345"/>
                    </a:lnTo>
                    <a:lnTo>
                      <a:pt x="62" y="1344"/>
                    </a:lnTo>
                    <a:lnTo>
                      <a:pt x="28" y="1343"/>
                    </a:lnTo>
                    <a:lnTo>
                      <a:pt x="25" y="1412"/>
                    </a:lnTo>
                    <a:lnTo>
                      <a:pt x="22" y="1482"/>
                    </a:lnTo>
                    <a:lnTo>
                      <a:pt x="17" y="1552"/>
                    </a:lnTo>
                    <a:lnTo>
                      <a:pt x="13" y="1624"/>
                    </a:lnTo>
                    <a:lnTo>
                      <a:pt x="9" y="1696"/>
                    </a:lnTo>
                    <a:lnTo>
                      <a:pt x="5" y="1769"/>
                    </a:lnTo>
                    <a:lnTo>
                      <a:pt x="2" y="1842"/>
                    </a:lnTo>
                    <a:lnTo>
                      <a:pt x="0" y="1917"/>
                    </a:lnTo>
                    <a:close/>
                  </a:path>
                </a:pathLst>
              </a:custGeom>
              <a:solidFill>
                <a:srgbClr val="996633"/>
              </a:solidFill>
              <a:ln w="9525">
                <a:noFill/>
                <a:round/>
                <a:headEnd/>
                <a:tailEnd/>
              </a:ln>
            </p:spPr>
            <p:txBody>
              <a:bodyPr>
                <a:prstTxWarp prst="textNoShape">
                  <a:avLst/>
                </a:prstTxWarp>
              </a:bodyPr>
              <a:lstStyle/>
              <a:p>
                <a:endParaRPr lang="en-US"/>
              </a:p>
            </p:txBody>
          </p:sp>
          <p:sp>
            <p:nvSpPr>
              <p:cNvPr id="55364" name="Freeform 754"/>
              <p:cNvSpPr>
                <a:spLocks noChangeAspect="1"/>
              </p:cNvSpPr>
              <p:nvPr/>
            </p:nvSpPr>
            <p:spPr bwMode="auto">
              <a:xfrm>
                <a:off x="4090" y="2757"/>
                <a:ext cx="428" cy="370"/>
              </a:xfrm>
              <a:custGeom>
                <a:avLst/>
                <a:gdLst>
                  <a:gd name="T0" fmla="*/ 135 w 2138"/>
                  <a:gd name="T1" fmla="*/ 1744 h 1851"/>
                  <a:gd name="T2" fmla="*/ 402 w 2138"/>
                  <a:gd name="T3" fmla="*/ 1531 h 1851"/>
                  <a:gd name="T4" fmla="*/ 669 w 2138"/>
                  <a:gd name="T5" fmla="*/ 1317 h 1851"/>
                  <a:gd name="T6" fmla="*/ 935 w 2138"/>
                  <a:gd name="T7" fmla="*/ 1102 h 1851"/>
                  <a:gd name="T8" fmla="*/ 1202 w 2138"/>
                  <a:gd name="T9" fmla="*/ 888 h 1851"/>
                  <a:gd name="T10" fmla="*/ 1470 w 2138"/>
                  <a:gd name="T11" fmla="*/ 674 h 1851"/>
                  <a:gd name="T12" fmla="*/ 1737 w 2138"/>
                  <a:gd name="T13" fmla="*/ 460 h 1851"/>
                  <a:gd name="T14" fmla="*/ 2004 w 2138"/>
                  <a:gd name="T15" fmla="*/ 246 h 1851"/>
                  <a:gd name="T16" fmla="*/ 2138 w 2138"/>
                  <a:gd name="T17" fmla="*/ 108 h 1851"/>
                  <a:gd name="T18" fmla="*/ 2136 w 2138"/>
                  <a:gd name="T19" fmla="*/ 39 h 1851"/>
                  <a:gd name="T20" fmla="*/ 2054 w 2138"/>
                  <a:gd name="T21" fmla="*/ 70 h 1851"/>
                  <a:gd name="T22" fmla="*/ 1893 w 2138"/>
                  <a:gd name="T23" fmla="*/ 209 h 1851"/>
                  <a:gd name="T24" fmla="*/ 1732 w 2138"/>
                  <a:gd name="T25" fmla="*/ 349 h 1851"/>
                  <a:gd name="T26" fmla="*/ 1570 w 2138"/>
                  <a:gd name="T27" fmla="*/ 489 h 1851"/>
                  <a:gd name="T28" fmla="*/ 1408 w 2138"/>
                  <a:gd name="T29" fmla="*/ 629 h 1851"/>
                  <a:gd name="T30" fmla="*/ 1246 w 2138"/>
                  <a:gd name="T31" fmla="*/ 768 h 1851"/>
                  <a:gd name="T32" fmla="*/ 1084 w 2138"/>
                  <a:gd name="T33" fmla="*/ 904 h 1851"/>
                  <a:gd name="T34" fmla="*/ 923 w 2138"/>
                  <a:gd name="T35" fmla="*/ 1041 h 1851"/>
                  <a:gd name="T36" fmla="*/ 842 w 2138"/>
                  <a:gd name="T37" fmla="*/ 1113 h 1851"/>
                  <a:gd name="T38" fmla="*/ 836 w 2138"/>
                  <a:gd name="T39" fmla="*/ 1124 h 1851"/>
                  <a:gd name="T40" fmla="*/ 821 w 2138"/>
                  <a:gd name="T41" fmla="*/ 1145 h 1851"/>
                  <a:gd name="T42" fmla="*/ 774 w 2138"/>
                  <a:gd name="T43" fmla="*/ 1197 h 1851"/>
                  <a:gd name="T44" fmla="*/ 693 w 2138"/>
                  <a:gd name="T45" fmla="*/ 1273 h 1851"/>
                  <a:gd name="T46" fmla="*/ 621 w 2138"/>
                  <a:gd name="T47" fmla="*/ 1336 h 1851"/>
                  <a:gd name="T48" fmla="*/ 562 w 2138"/>
                  <a:gd name="T49" fmla="*/ 1359 h 1851"/>
                  <a:gd name="T50" fmla="*/ 490 w 2138"/>
                  <a:gd name="T51" fmla="*/ 1364 h 1851"/>
                  <a:gd name="T52" fmla="*/ 418 w 2138"/>
                  <a:gd name="T53" fmla="*/ 1364 h 1851"/>
                  <a:gd name="T54" fmla="*/ 346 w 2138"/>
                  <a:gd name="T55" fmla="*/ 1360 h 1851"/>
                  <a:gd name="T56" fmla="*/ 237 w 2138"/>
                  <a:gd name="T57" fmla="*/ 1354 h 1851"/>
                  <a:gd name="T58" fmla="*/ 131 w 2138"/>
                  <a:gd name="T59" fmla="*/ 1346 h 1851"/>
                  <a:gd name="T60" fmla="*/ 61 w 2138"/>
                  <a:gd name="T61" fmla="*/ 1344 h 1851"/>
                  <a:gd name="T62" fmla="*/ 24 w 2138"/>
                  <a:gd name="T63" fmla="*/ 1404 h 1851"/>
                  <a:gd name="T64" fmla="*/ 18 w 2138"/>
                  <a:gd name="T65" fmla="*/ 1529 h 1851"/>
                  <a:gd name="T66" fmla="*/ 10 w 2138"/>
                  <a:gd name="T67" fmla="*/ 1657 h 1851"/>
                  <a:gd name="T68" fmla="*/ 3 w 2138"/>
                  <a:gd name="T69" fmla="*/ 1786 h 185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138"/>
                  <a:gd name="T106" fmla="*/ 0 h 1851"/>
                  <a:gd name="T107" fmla="*/ 2138 w 2138"/>
                  <a:gd name="T108" fmla="*/ 1851 h 185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138" h="1851">
                    <a:moveTo>
                      <a:pt x="0" y="1851"/>
                    </a:moveTo>
                    <a:lnTo>
                      <a:pt x="135" y="1744"/>
                    </a:lnTo>
                    <a:lnTo>
                      <a:pt x="268" y="1637"/>
                    </a:lnTo>
                    <a:lnTo>
                      <a:pt x="402" y="1531"/>
                    </a:lnTo>
                    <a:lnTo>
                      <a:pt x="535" y="1424"/>
                    </a:lnTo>
                    <a:lnTo>
                      <a:pt x="669" y="1317"/>
                    </a:lnTo>
                    <a:lnTo>
                      <a:pt x="802" y="1209"/>
                    </a:lnTo>
                    <a:lnTo>
                      <a:pt x="935" y="1102"/>
                    </a:lnTo>
                    <a:lnTo>
                      <a:pt x="1069" y="995"/>
                    </a:lnTo>
                    <a:lnTo>
                      <a:pt x="1202" y="888"/>
                    </a:lnTo>
                    <a:lnTo>
                      <a:pt x="1336" y="781"/>
                    </a:lnTo>
                    <a:lnTo>
                      <a:pt x="1470" y="674"/>
                    </a:lnTo>
                    <a:lnTo>
                      <a:pt x="1604" y="566"/>
                    </a:lnTo>
                    <a:lnTo>
                      <a:pt x="1737" y="460"/>
                    </a:lnTo>
                    <a:lnTo>
                      <a:pt x="1871" y="353"/>
                    </a:lnTo>
                    <a:lnTo>
                      <a:pt x="2004" y="246"/>
                    </a:lnTo>
                    <a:lnTo>
                      <a:pt x="2138" y="139"/>
                    </a:lnTo>
                    <a:lnTo>
                      <a:pt x="2138" y="108"/>
                    </a:lnTo>
                    <a:lnTo>
                      <a:pt x="2137" y="76"/>
                    </a:lnTo>
                    <a:lnTo>
                      <a:pt x="2136" y="39"/>
                    </a:lnTo>
                    <a:lnTo>
                      <a:pt x="2135" y="0"/>
                    </a:lnTo>
                    <a:lnTo>
                      <a:pt x="2054" y="70"/>
                    </a:lnTo>
                    <a:lnTo>
                      <a:pt x="1974" y="139"/>
                    </a:lnTo>
                    <a:lnTo>
                      <a:pt x="1893" y="209"/>
                    </a:lnTo>
                    <a:lnTo>
                      <a:pt x="1813" y="279"/>
                    </a:lnTo>
                    <a:lnTo>
                      <a:pt x="1732" y="349"/>
                    </a:lnTo>
                    <a:lnTo>
                      <a:pt x="1651" y="419"/>
                    </a:lnTo>
                    <a:lnTo>
                      <a:pt x="1570" y="489"/>
                    </a:lnTo>
                    <a:lnTo>
                      <a:pt x="1489" y="559"/>
                    </a:lnTo>
                    <a:lnTo>
                      <a:pt x="1408" y="629"/>
                    </a:lnTo>
                    <a:lnTo>
                      <a:pt x="1327" y="698"/>
                    </a:lnTo>
                    <a:lnTo>
                      <a:pt x="1246" y="768"/>
                    </a:lnTo>
                    <a:lnTo>
                      <a:pt x="1165" y="837"/>
                    </a:lnTo>
                    <a:lnTo>
                      <a:pt x="1084" y="904"/>
                    </a:lnTo>
                    <a:lnTo>
                      <a:pt x="1003" y="973"/>
                    </a:lnTo>
                    <a:lnTo>
                      <a:pt x="923" y="1041"/>
                    </a:lnTo>
                    <a:lnTo>
                      <a:pt x="844" y="1109"/>
                    </a:lnTo>
                    <a:lnTo>
                      <a:pt x="842" y="1113"/>
                    </a:lnTo>
                    <a:lnTo>
                      <a:pt x="839" y="1119"/>
                    </a:lnTo>
                    <a:lnTo>
                      <a:pt x="836" y="1124"/>
                    </a:lnTo>
                    <a:lnTo>
                      <a:pt x="832" y="1131"/>
                    </a:lnTo>
                    <a:lnTo>
                      <a:pt x="821" y="1145"/>
                    </a:lnTo>
                    <a:lnTo>
                      <a:pt x="807" y="1161"/>
                    </a:lnTo>
                    <a:lnTo>
                      <a:pt x="774" y="1197"/>
                    </a:lnTo>
                    <a:lnTo>
                      <a:pt x="734" y="1236"/>
                    </a:lnTo>
                    <a:lnTo>
                      <a:pt x="693" y="1273"/>
                    </a:lnTo>
                    <a:lnTo>
                      <a:pt x="654" y="1308"/>
                    </a:lnTo>
                    <a:lnTo>
                      <a:pt x="621" y="1336"/>
                    </a:lnTo>
                    <a:lnTo>
                      <a:pt x="598" y="1355"/>
                    </a:lnTo>
                    <a:lnTo>
                      <a:pt x="562" y="1359"/>
                    </a:lnTo>
                    <a:lnTo>
                      <a:pt x="526" y="1361"/>
                    </a:lnTo>
                    <a:lnTo>
                      <a:pt x="490" y="1364"/>
                    </a:lnTo>
                    <a:lnTo>
                      <a:pt x="454" y="1364"/>
                    </a:lnTo>
                    <a:lnTo>
                      <a:pt x="418" y="1364"/>
                    </a:lnTo>
                    <a:lnTo>
                      <a:pt x="382" y="1362"/>
                    </a:lnTo>
                    <a:lnTo>
                      <a:pt x="346" y="1360"/>
                    </a:lnTo>
                    <a:lnTo>
                      <a:pt x="310" y="1358"/>
                    </a:lnTo>
                    <a:lnTo>
                      <a:pt x="237" y="1354"/>
                    </a:lnTo>
                    <a:lnTo>
                      <a:pt x="166" y="1348"/>
                    </a:lnTo>
                    <a:lnTo>
                      <a:pt x="131" y="1346"/>
                    </a:lnTo>
                    <a:lnTo>
                      <a:pt x="96" y="1345"/>
                    </a:lnTo>
                    <a:lnTo>
                      <a:pt x="61" y="1344"/>
                    </a:lnTo>
                    <a:lnTo>
                      <a:pt x="27" y="1343"/>
                    </a:lnTo>
                    <a:lnTo>
                      <a:pt x="24" y="1404"/>
                    </a:lnTo>
                    <a:lnTo>
                      <a:pt x="21" y="1465"/>
                    </a:lnTo>
                    <a:lnTo>
                      <a:pt x="18" y="1529"/>
                    </a:lnTo>
                    <a:lnTo>
                      <a:pt x="14" y="1592"/>
                    </a:lnTo>
                    <a:lnTo>
                      <a:pt x="10" y="1657"/>
                    </a:lnTo>
                    <a:lnTo>
                      <a:pt x="7" y="1721"/>
                    </a:lnTo>
                    <a:lnTo>
                      <a:pt x="3" y="1786"/>
                    </a:lnTo>
                    <a:lnTo>
                      <a:pt x="0" y="1851"/>
                    </a:lnTo>
                    <a:close/>
                  </a:path>
                </a:pathLst>
              </a:custGeom>
              <a:solidFill>
                <a:srgbClr val="996633"/>
              </a:solidFill>
              <a:ln w="9525">
                <a:noFill/>
                <a:round/>
                <a:headEnd/>
                <a:tailEnd/>
              </a:ln>
            </p:spPr>
            <p:txBody>
              <a:bodyPr>
                <a:prstTxWarp prst="textNoShape">
                  <a:avLst/>
                </a:prstTxWarp>
              </a:bodyPr>
              <a:lstStyle/>
              <a:p>
                <a:endParaRPr lang="en-US"/>
              </a:p>
            </p:txBody>
          </p:sp>
          <p:sp>
            <p:nvSpPr>
              <p:cNvPr id="55365" name="Freeform 755"/>
              <p:cNvSpPr>
                <a:spLocks noChangeAspect="1" noEditPoints="1"/>
              </p:cNvSpPr>
              <p:nvPr/>
            </p:nvSpPr>
            <p:spPr bwMode="auto">
              <a:xfrm>
                <a:off x="4091" y="2757"/>
                <a:ext cx="427" cy="357"/>
              </a:xfrm>
              <a:custGeom>
                <a:avLst/>
                <a:gdLst>
                  <a:gd name="T0" fmla="*/ 66 w 2134"/>
                  <a:gd name="T1" fmla="*/ 1733 h 1786"/>
                  <a:gd name="T2" fmla="*/ 198 w 2134"/>
                  <a:gd name="T3" fmla="*/ 1627 h 1786"/>
                  <a:gd name="T4" fmla="*/ 332 w 2134"/>
                  <a:gd name="T5" fmla="*/ 1521 h 1786"/>
                  <a:gd name="T6" fmla="*/ 464 w 2134"/>
                  <a:gd name="T7" fmla="*/ 1414 h 1786"/>
                  <a:gd name="T8" fmla="*/ 498 w 2134"/>
                  <a:gd name="T9" fmla="*/ 1362 h 1786"/>
                  <a:gd name="T10" fmla="*/ 434 w 2134"/>
                  <a:gd name="T11" fmla="*/ 1364 h 1786"/>
                  <a:gd name="T12" fmla="*/ 337 w 2134"/>
                  <a:gd name="T13" fmla="*/ 1360 h 1786"/>
                  <a:gd name="T14" fmla="*/ 210 w 2134"/>
                  <a:gd name="T15" fmla="*/ 1352 h 1786"/>
                  <a:gd name="T16" fmla="*/ 86 w 2134"/>
                  <a:gd name="T17" fmla="*/ 1344 h 1786"/>
                  <a:gd name="T18" fmla="*/ 22 w 2134"/>
                  <a:gd name="T19" fmla="*/ 1396 h 1786"/>
                  <a:gd name="T20" fmla="*/ 16 w 2134"/>
                  <a:gd name="T21" fmla="*/ 1505 h 1786"/>
                  <a:gd name="T22" fmla="*/ 9 w 2134"/>
                  <a:gd name="T23" fmla="*/ 1616 h 1786"/>
                  <a:gd name="T24" fmla="*/ 3 w 2134"/>
                  <a:gd name="T25" fmla="*/ 1729 h 1786"/>
                  <a:gd name="T26" fmla="*/ 838 w 2134"/>
                  <a:gd name="T27" fmla="*/ 1114 h 1786"/>
                  <a:gd name="T28" fmla="*/ 1000 w 2134"/>
                  <a:gd name="T29" fmla="*/ 984 h 1786"/>
                  <a:gd name="T30" fmla="*/ 1162 w 2134"/>
                  <a:gd name="T31" fmla="*/ 855 h 1786"/>
                  <a:gd name="T32" fmla="*/ 1324 w 2134"/>
                  <a:gd name="T33" fmla="*/ 725 h 1786"/>
                  <a:gd name="T34" fmla="*/ 1486 w 2134"/>
                  <a:gd name="T35" fmla="*/ 595 h 1786"/>
                  <a:gd name="T36" fmla="*/ 1648 w 2134"/>
                  <a:gd name="T37" fmla="*/ 466 h 1786"/>
                  <a:gd name="T38" fmla="*/ 1810 w 2134"/>
                  <a:gd name="T39" fmla="*/ 336 h 1786"/>
                  <a:gd name="T40" fmla="*/ 1972 w 2134"/>
                  <a:gd name="T41" fmla="*/ 207 h 1786"/>
                  <a:gd name="T42" fmla="*/ 2134 w 2134"/>
                  <a:gd name="T43" fmla="*/ 77 h 1786"/>
                  <a:gd name="T44" fmla="*/ 2133 w 2134"/>
                  <a:gd name="T45" fmla="*/ 41 h 1786"/>
                  <a:gd name="T46" fmla="*/ 2132 w 2134"/>
                  <a:gd name="T47" fmla="*/ 0 h 1786"/>
                  <a:gd name="T48" fmla="*/ 1971 w 2134"/>
                  <a:gd name="T49" fmla="*/ 139 h 1786"/>
                  <a:gd name="T50" fmla="*/ 1810 w 2134"/>
                  <a:gd name="T51" fmla="*/ 279 h 1786"/>
                  <a:gd name="T52" fmla="*/ 1648 w 2134"/>
                  <a:gd name="T53" fmla="*/ 419 h 1786"/>
                  <a:gd name="T54" fmla="*/ 1486 w 2134"/>
                  <a:gd name="T55" fmla="*/ 559 h 1786"/>
                  <a:gd name="T56" fmla="*/ 1324 w 2134"/>
                  <a:gd name="T57" fmla="*/ 698 h 1786"/>
                  <a:gd name="T58" fmla="*/ 1162 w 2134"/>
                  <a:gd name="T59" fmla="*/ 837 h 1786"/>
                  <a:gd name="T60" fmla="*/ 1000 w 2134"/>
                  <a:gd name="T61" fmla="*/ 973 h 1786"/>
                  <a:gd name="T62" fmla="*/ 841 w 2134"/>
                  <a:gd name="T63" fmla="*/ 1109 h 1786"/>
                  <a:gd name="T64" fmla="*/ 838 w 2134"/>
                  <a:gd name="T65" fmla="*/ 1114 h 178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134"/>
                  <a:gd name="T100" fmla="*/ 0 h 1786"/>
                  <a:gd name="T101" fmla="*/ 2134 w 2134"/>
                  <a:gd name="T102" fmla="*/ 1786 h 178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134" h="1786">
                    <a:moveTo>
                      <a:pt x="0" y="1786"/>
                    </a:moveTo>
                    <a:lnTo>
                      <a:pt x="66" y="1733"/>
                    </a:lnTo>
                    <a:lnTo>
                      <a:pt x="133" y="1680"/>
                    </a:lnTo>
                    <a:lnTo>
                      <a:pt x="198" y="1627"/>
                    </a:lnTo>
                    <a:lnTo>
                      <a:pt x="265" y="1573"/>
                    </a:lnTo>
                    <a:lnTo>
                      <a:pt x="332" y="1521"/>
                    </a:lnTo>
                    <a:lnTo>
                      <a:pt x="397" y="1467"/>
                    </a:lnTo>
                    <a:lnTo>
                      <a:pt x="464" y="1414"/>
                    </a:lnTo>
                    <a:lnTo>
                      <a:pt x="530" y="1361"/>
                    </a:lnTo>
                    <a:lnTo>
                      <a:pt x="498" y="1362"/>
                    </a:lnTo>
                    <a:lnTo>
                      <a:pt x="466" y="1364"/>
                    </a:lnTo>
                    <a:lnTo>
                      <a:pt x="434" y="1364"/>
                    </a:lnTo>
                    <a:lnTo>
                      <a:pt x="402" y="1362"/>
                    </a:lnTo>
                    <a:lnTo>
                      <a:pt x="337" y="1360"/>
                    </a:lnTo>
                    <a:lnTo>
                      <a:pt x="274" y="1356"/>
                    </a:lnTo>
                    <a:lnTo>
                      <a:pt x="210" y="1352"/>
                    </a:lnTo>
                    <a:lnTo>
                      <a:pt x="147" y="1347"/>
                    </a:lnTo>
                    <a:lnTo>
                      <a:pt x="86" y="1344"/>
                    </a:lnTo>
                    <a:lnTo>
                      <a:pt x="24" y="1343"/>
                    </a:lnTo>
                    <a:lnTo>
                      <a:pt x="22" y="1396"/>
                    </a:lnTo>
                    <a:lnTo>
                      <a:pt x="19" y="1450"/>
                    </a:lnTo>
                    <a:lnTo>
                      <a:pt x="16" y="1505"/>
                    </a:lnTo>
                    <a:lnTo>
                      <a:pt x="12" y="1560"/>
                    </a:lnTo>
                    <a:lnTo>
                      <a:pt x="9" y="1616"/>
                    </a:lnTo>
                    <a:lnTo>
                      <a:pt x="6" y="1672"/>
                    </a:lnTo>
                    <a:lnTo>
                      <a:pt x="3" y="1729"/>
                    </a:lnTo>
                    <a:lnTo>
                      <a:pt x="0" y="1786"/>
                    </a:lnTo>
                    <a:close/>
                    <a:moveTo>
                      <a:pt x="838" y="1114"/>
                    </a:moveTo>
                    <a:lnTo>
                      <a:pt x="919" y="1050"/>
                    </a:lnTo>
                    <a:lnTo>
                      <a:pt x="1000" y="984"/>
                    </a:lnTo>
                    <a:lnTo>
                      <a:pt x="1081" y="920"/>
                    </a:lnTo>
                    <a:lnTo>
                      <a:pt x="1162" y="855"/>
                    </a:lnTo>
                    <a:lnTo>
                      <a:pt x="1243" y="790"/>
                    </a:lnTo>
                    <a:lnTo>
                      <a:pt x="1324" y="725"/>
                    </a:lnTo>
                    <a:lnTo>
                      <a:pt x="1405" y="660"/>
                    </a:lnTo>
                    <a:lnTo>
                      <a:pt x="1486" y="595"/>
                    </a:lnTo>
                    <a:lnTo>
                      <a:pt x="1567" y="530"/>
                    </a:lnTo>
                    <a:lnTo>
                      <a:pt x="1648" y="466"/>
                    </a:lnTo>
                    <a:lnTo>
                      <a:pt x="1729" y="400"/>
                    </a:lnTo>
                    <a:lnTo>
                      <a:pt x="1810" y="336"/>
                    </a:lnTo>
                    <a:lnTo>
                      <a:pt x="1891" y="271"/>
                    </a:lnTo>
                    <a:lnTo>
                      <a:pt x="1972" y="207"/>
                    </a:lnTo>
                    <a:lnTo>
                      <a:pt x="2053" y="141"/>
                    </a:lnTo>
                    <a:lnTo>
                      <a:pt x="2134" y="77"/>
                    </a:lnTo>
                    <a:lnTo>
                      <a:pt x="2133" y="59"/>
                    </a:lnTo>
                    <a:lnTo>
                      <a:pt x="2133" y="41"/>
                    </a:lnTo>
                    <a:lnTo>
                      <a:pt x="2132" y="21"/>
                    </a:lnTo>
                    <a:lnTo>
                      <a:pt x="2132" y="0"/>
                    </a:lnTo>
                    <a:lnTo>
                      <a:pt x="2051" y="70"/>
                    </a:lnTo>
                    <a:lnTo>
                      <a:pt x="1971" y="139"/>
                    </a:lnTo>
                    <a:lnTo>
                      <a:pt x="1890" y="209"/>
                    </a:lnTo>
                    <a:lnTo>
                      <a:pt x="1810" y="279"/>
                    </a:lnTo>
                    <a:lnTo>
                      <a:pt x="1729" y="349"/>
                    </a:lnTo>
                    <a:lnTo>
                      <a:pt x="1648" y="419"/>
                    </a:lnTo>
                    <a:lnTo>
                      <a:pt x="1567" y="489"/>
                    </a:lnTo>
                    <a:lnTo>
                      <a:pt x="1486" y="559"/>
                    </a:lnTo>
                    <a:lnTo>
                      <a:pt x="1405" y="629"/>
                    </a:lnTo>
                    <a:lnTo>
                      <a:pt x="1324" y="698"/>
                    </a:lnTo>
                    <a:lnTo>
                      <a:pt x="1243" y="768"/>
                    </a:lnTo>
                    <a:lnTo>
                      <a:pt x="1162" y="837"/>
                    </a:lnTo>
                    <a:lnTo>
                      <a:pt x="1081" y="904"/>
                    </a:lnTo>
                    <a:lnTo>
                      <a:pt x="1000" y="973"/>
                    </a:lnTo>
                    <a:lnTo>
                      <a:pt x="920" y="1041"/>
                    </a:lnTo>
                    <a:lnTo>
                      <a:pt x="841" y="1109"/>
                    </a:lnTo>
                    <a:lnTo>
                      <a:pt x="839" y="1111"/>
                    </a:lnTo>
                    <a:lnTo>
                      <a:pt x="838" y="1114"/>
                    </a:lnTo>
                    <a:close/>
                  </a:path>
                </a:pathLst>
              </a:custGeom>
              <a:solidFill>
                <a:srgbClr val="996633"/>
              </a:solidFill>
              <a:ln w="9525">
                <a:noFill/>
                <a:round/>
                <a:headEnd/>
                <a:tailEnd/>
              </a:ln>
            </p:spPr>
            <p:txBody>
              <a:bodyPr>
                <a:prstTxWarp prst="textNoShape">
                  <a:avLst/>
                </a:prstTxWarp>
              </a:bodyPr>
              <a:lstStyle/>
              <a:p>
                <a:endParaRPr lang="en-US"/>
              </a:p>
            </p:txBody>
          </p:sp>
          <p:sp>
            <p:nvSpPr>
              <p:cNvPr id="55366" name="Freeform 756"/>
              <p:cNvSpPr>
                <a:spLocks noChangeAspect="1" noEditPoints="1"/>
              </p:cNvSpPr>
              <p:nvPr/>
            </p:nvSpPr>
            <p:spPr bwMode="auto">
              <a:xfrm>
                <a:off x="4092" y="2757"/>
                <a:ext cx="425" cy="344"/>
              </a:xfrm>
              <a:custGeom>
                <a:avLst/>
                <a:gdLst>
                  <a:gd name="T0" fmla="*/ 0 w 2128"/>
                  <a:gd name="T1" fmla="*/ 1720 h 1720"/>
                  <a:gd name="T2" fmla="*/ 444 w 2128"/>
                  <a:gd name="T3" fmla="*/ 1364 h 1720"/>
                  <a:gd name="T4" fmla="*/ 390 w 2128"/>
                  <a:gd name="T5" fmla="*/ 1362 h 1720"/>
                  <a:gd name="T6" fmla="*/ 337 w 2128"/>
                  <a:gd name="T7" fmla="*/ 1360 h 1720"/>
                  <a:gd name="T8" fmla="*/ 282 w 2128"/>
                  <a:gd name="T9" fmla="*/ 1357 h 1720"/>
                  <a:gd name="T10" fmla="*/ 229 w 2128"/>
                  <a:gd name="T11" fmla="*/ 1353 h 1720"/>
                  <a:gd name="T12" fmla="*/ 176 w 2128"/>
                  <a:gd name="T13" fmla="*/ 1349 h 1720"/>
                  <a:gd name="T14" fmla="*/ 123 w 2128"/>
                  <a:gd name="T15" fmla="*/ 1346 h 1720"/>
                  <a:gd name="T16" fmla="*/ 72 w 2128"/>
                  <a:gd name="T17" fmla="*/ 1344 h 1720"/>
                  <a:gd name="T18" fmla="*/ 20 w 2128"/>
                  <a:gd name="T19" fmla="*/ 1343 h 1720"/>
                  <a:gd name="T20" fmla="*/ 18 w 2128"/>
                  <a:gd name="T21" fmla="*/ 1389 h 1720"/>
                  <a:gd name="T22" fmla="*/ 16 w 2128"/>
                  <a:gd name="T23" fmla="*/ 1435 h 1720"/>
                  <a:gd name="T24" fmla="*/ 14 w 2128"/>
                  <a:gd name="T25" fmla="*/ 1481 h 1720"/>
                  <a:gd name="T26" fmla="*/ 11 w 2128"/>
                  <a:gd name="T27" fmla="*/ 1528 h 1720"/>
                  <a:gd name="T28" fmla="*/ 7 w 2128"/>
                  <a:gd name="T29" fmla="*/ 1576 h 1720"/>
                  <a:gd name="T30" fmla="*/ 5 w 2128"/>
                  <a:gd name="T31" fmla="*/ 1623 h 1720"/>
                  <a:gd name="T32" fmla="*/ 2 w 2128"/>
                  <a:gd name="T33" fmla="*/ 1671 h 1720"/>
                  <a:gd name="T34" fmla="*/ 0 w 2128"/>
                  <a:gd name="T35" fmla="*/ 1720 h 1720"/>
                  <a:gd name="T36" fmla="*/ 1903 w 2128"/>
                  <a:gd name="T37" fmla="*/ 194 h 1720"/>
                  <a:gd name="T38" fmla="*/ 2128 w 2128"/>
                  <a:gd name="T39" fmla="*/ 14 h 1720"/>
                  <a:gd name="T40" fmla="*/ 2128 w 2128"/>
                  <a:gd name="T41" fmla="*/ 8 h 1720"/>
                  <a:gd name="T42" fmla="*/ 2128 w 2128"/>
                  <a:gd name="T43" fmla="*/ 0 h 1720"/>
                  <a:gd name="T44" fmla="*/ 2099 w 2128"/>
                  <a:gd name="T45" fmla="*/ 24 h 1720"/>
                  <a:gd name="T46" fmla="*/ 2072 w 2128"/>
                  <a:gd name="T47" fmla="*/ 48 h 1720"/>
                  <a:gd name="T48" fmla="*/ 2043 w 2128"/>
                  <a:gd name="T49" fmla="*/ 72 h 1720"/>
                  <a:gd name="T50" fmla="*/ 2016 w 2128"/>
                  <a:gd name="T51" fmla="*/ 96 h 1720"/>
                  <a:gd name="T52" fmla="*/ 1988 w 2128"/>
                  <a:gd name="T53" fmla="*/ 121 h 1720"/>
                  <a:gd name="T54" fmla="*/ 1960 w 2128"/>
                  <a:gd name="T55" fmla="*/ 146 h 1720"/>
                  <a:gd name="T56" fmla="*/ 1932 w 2128"/>
                  <a:gd name="T57" fmla="*/ 170 h 1720"/>
                  <a:gd name="T58" fmla="*/ 1903 w 2128"/>
                  <a:gd name="T59" fmla="*/ 194 h 1720"/>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128"/>
                  <a:gd name="T91" fmla="*/ 0 h 1720"/>
                  <a:gd name="T92" fmla="*/ 2128 w 2128"/>
                  <a:gd name="T93" fmla="*/ 1720 h 1720"/>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128" h="1720">
                    <a:moveTo>
                      <a:pt x="0" y="1720"/>
                    </a:moveTo>
                    <a:lnTo>
                      <a:pt x="444" y="1364"/>
                    </a:lnTo>
                    <a:lnTo>
                      <a:pt x="390" y="1362"/>
                    </a:lnTo>
                    <a:lnTo>
                      <a:pt x="337" y="1360"/>
                    </a:lnTo>
                    <a:lnTo>
                      <a:pt x="282" y="1357"/>
                    </a:lnTo>
                    <a:lnTo>
                      <a:pt x="229" y="1353"/>
                    </a:lnTo>
                    <a:lnTo>
                      <a:pt x="176" y="1349"/>
                    </a:lnTo>
                    <a:lnTo>
                      <a:pt x="123" y="1346"/>
                    </a:lnTo>
                    <a:lnTo>
                      <a:pt x="72" y="1344"/>
                    </a:lnTo>
                    <a:lnTo>
                      <a:pt x="20" y="1343"/>
                    </a:lnTo>
                    <a:lnTo>
                      <a:pt x="18" y="1389"/>
                    </a:lnTo>
                    <a:lnTo>
                      <a:pt x="16" y="1435"/>
                    </a:lnTo>
                    <a:lnTo>
                      <a:pt x="14" y="1481"/>
                    </a:lnTo>
                    <a:lnTo>
                      <a:pt x="11" y="1528"/>
                    </a:lnTo>
                    <a:lnTo>
                      <a:pt x="7" y="1576"/>
                    </a:lnTo>
                    <a:lnTo>
                      <a:pt x="5" y="1623"/>
                    </a:lnTo>
                    <a:lnTo>
                      <a:pt x="2" y="1671"/>
                    </a:lnTo>
                    <a:lnTo>
                      <a:pt x="0" y="1720"/>
                    </a:lnTo>
                    <a:close/>
                    <a:moveTo>
                      <a:pt x="1903" y="194"/>
                    </a:moveTo>
                    <a:lnTo>
                      <a:pt x="2128" y="14"/>
                    </a:lnTo>
                    <a:lnTo>
                      <a:pt x="2128" y="8"/>
                    </a:lnTo>
                    <a:lnTo>
                      <a:pt x="2128" y="0"/>
                    </a:lnTo>
                    <a:lnTo>
                      <a:pt x="2099" y="24"/>
                    </a:lnTo>
                    <a:lnTo>
                      <a:pt x="2072" y="48"/>
                    </a:lnTo>
                    <a:lnTo>
                      <a:pt x="2043" y="72"/>
                    </a:lnTo>
                    <a:lnTo>
                      <a:pt x="2016" y="96"/>
                    </a:lnTo>
                    <a:lnTo>
                      <a:pt x="1988" y="121"/>
                    </a:lnTo>
                    <a:lnTo>
                      <a:pt x="1960" y="146"/>
                    </a:lnTo>
                    <a:lnTo>
                      <a:pt x="1932" y="170"/>
                    </a:lnTo>
                    <a:lnTo>
                      <a:pt x="1903" y="194"/>
                    </a:lnTo>
                    <a:close/>
                  </a:path>
                </a:pathLst>
              </a:custGeom>
              <a:solidFill>
                <a:srgbClr val="996633"/>
              </a:solidFill>
              <a:ln w="9525">
                <a:noFill/>
                <a:round/>
                <a:headEnd/>
                <a:tailEnd/>
              </a:ln>
            </p:spPr>
            <p:txBody>
              <a:bodyPr>
                <a:prstTxWarp prst="textNoShape">
                  <a:avLst/>
                </a:prstTxWarp>
              </a:bodyPr>
              <a:lstStyle/>
              <a:p>
                <a:endParaRPr lang="en-US"/>
              </a:p>
            </p:txBody>
          </p:sp>
          <p:sp>
            <p:nvSpPr>
              <p:cNvPr id="55367" name="Freeform 757" descr="Medium wood"/>
              <p:cNvSpPr>
                <a:spLocks noChangeAspect="1"/>
              </p:cNvSpPr>
              <p:nvPr/>
            </p:nvSpPr>
            <p:spPr bwMode="auto">
              <a:xfrm>
                <a:off x="1154" y="2814"/>
                <a:ext cx="3021" cy="187"/>
              </a:xfrm>
              <a:custGeom>
                <a:avLst/>
                <a:gdLst>
                  <a:gd name="T0" fmla="*/ 13392 w 15106"/>
                  <a:gd name="T1" fmla="*/ 922 h 934"/>
                  <a:gd name="T2" fmla="*/ 11611 w 15106"/>
                  <a:gd name="T3" fmla="*/ 898 h 934"/>
                  <a:gd name="T4" fmla="*/ 9829 w 15106"/>
                  <a:gd name="T5" fmla="*/ 873 h 934"/>
                  <a:gd name="T6" fmla="*/ 8047 w 15106"/>
                  <a:gd name="T7" fmla="*/ 849 h 934"/>
                  <a:gd name="T8" fmla="*/ 6266 w 15106"/>
                  <a:gd name="T9" fmla="*/ 825 h 934"/>
                  <a:gd name="T10" fmla="*/ 4484 w 15106"/>
                  <a:gd name="T11" fmla="*/ 801 h 934"/>
                  <a:gd name="T12" fmla="*/ 2703 w 15106"/>
                  <a:gd name="T13" fmla="*/ 777 h 934"/>
                  <a:gd name="T14" fmla="*/ 921 w 15106"/>
                  <a:gd name="T15" fmla="*/ 753 h 934"/>
                  <a:gd name="T16" fmla="*/ 26 w 15106"/>
                  <a:gd name="T17" fmla="*/ 649 h 934"/>
                  <a:gd name="T18" fmla="*/ 18 w 15106"/>
                  <a:gd name="T19" fmla="*/ 463 h 934"/>
                  <a:gd name="T20" fmla="*/ 10 w 15106"/>
                  <a:gd name="T21" fmla="*/ 278 h 934"/>
                  <a:gd name="T22" fmla="*/ 3 w 15106"/>
                  <a:gd name="T23" fmla="*/ 93 h 934"/>
                  <a:gd name="T24" fmla="*/ 1992 w 15106"/>
                  <a:gd name="T25" fmla="*/ 28 h 934"/>
                  <a:gd name="T26" fmla="*/ 5270 w 15106"/>
                  <a:gd name="T27" fmla="*/ 72 h 934"/>
                  <a:gd name="T28" fmla="*/ 7752 w 15106"/>
                  <a:gd name="T29" fmla="*/ 105 h 934"/>
                  <a:gd name="T30" fmla="*/ 9615 w 15106"/>
                  <a:gd name="T31" fmla="*/ 132 h 934"/>
                  <a:gd name="T32" fmla="*/ 11036 w 15106"/>
                  <a:gd name="T33" fmla="*/ 151 h 934"/>
                  <a:gd name="T34" fmla="*/ 12191 w 15106"/>
                  <a:gd name="T35" fmla="*/ 169 h 934"/>
                  <a:gd name="T36" fmla="*/ 13256 w 15106"/>
                  <a:gd name="T37" fmla="*/ 185 h 934"/>
                  <a:gd name="T38" fmla="*/ 14409 w 15106"/>
                  <a:gd name="T39" fmla="*/ 205 h 934"/>
                  <a:gd name="T40" fmla="*/ 15090 w 15106"/>
                  <a:gd name="T41" fmla="*/ 220 h 934"/>
                  <a:gd name="T42" fmla="*/ 15106 w 15106"/>
                  <a:gd name="T43" fmla="*/ 312 h 934"/>
                  <a:gd name="T44" fmla="*/ 15106 w 15106"/>
                  <a:gd name="T45" fmla="*/ 485 h 934"/>
                  <a:gd name="T46" fmla="*/ 15106 w 15106"/>
                  <a:gd name="T47" fmla="*/ 659 h 934"/>
                  <a:gd name="T48" fmla="*/ 15106 w 15106"/>
                  <a:gd name="T49" fmla="*/ 833 h 934"/>
                  <a:gd name="T50" fmla="*/ 15054 w 15106"/>
                  <a:gd name="T51" fmla="*/ 921 h 934"/>
                  <a:gd name="T52" fmla="*/ 14951 w 15106"/>
                  <a:gd name="T53" fmla="*/ 923 h 934"/>
                  <a:gd name="T54" fmla="*/ 14848 w 15106"/>
                  <a:gd name="T55" fmla="*/ 924 h 934"/>
                  <a:gd name="T56" fmla="*/ 14745 w 15106"/>
                  <a:gd name="T57" fmla="*/ 927 h 934"/>
                  <a:gd name="T58" fmla="*/ 14642 w 15106"/>
                  <a:gd name="T59" fmla="*/ 929 h 934"/>
                  <a:gd name="T60" fmla="*/ 14540 w 15106"/>
                  <a:gd name="T61" fmla="*/ 930 h 934"/>
                  <a:gd name="T62" fmla="*/ 14437 w 15106"/>
                  <a:gd name="T63" fmla="*/ 932 h 934"/>
                  <a:gd name="T64" fmla="*/ 14334 w 15106"/>
                  <a:gd name="T65" fmla="*/ 934 h 93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5106"/>
                  <a:gd name="T100" fmla="*/ 0 h 934"/>
                  <a:gd name="T101" fmla="*/ 15106 w 15106"/>
                  <a:gd name="T102" fmla="*/ 934 h 93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5106" h="934">
                    <a:moveTo>
                      <a:pt x="14283" y="934"/>
                    </a:moveTo>
                    <a:lnTo>
                      <a:pt x="13392" y="922"/>
                    </a:lnTo>
                    <a:lnTo>
                      <a:pt x="12501" y="910"/>
                    </a:lnTo>
                    <a:lnTo>
                      <a:pt x="11611" y="898"/>
                    </a:lnTo>
                    <a:lnTo>
                      <a:pt x="10720" y="886"/>
                    </a:lnTo>
                    <a:lnTo>
                      <a:pt x="9829" y="873"/>
                    </a:lnTo>
                    <a:lnTo>
                      <a:pt x="8938" y="861"/>
                    </a:lnTo>
                    <a:lnTo>
                      <a:pt x="8047" y="849"/>
                    </a:lnTo>
                    <a:lnTo>
                      <a:pt x="7157" y="837"/>
                    </a:lnTo>
                    <a:lnTo>
                      <a:pt x="6266" y="825"/>
                    </a:lnTo>
                    <a:lnTo>
                      <a:pt x="5375" y="813"/>
                    </a:lnTo>
                    <a:lnTo>
                      <a:pt x="4484" y="801"/>
                    </a:lnTo>
                    <a:lnTo>
                      <a:pt x="3594" y="789"/>
                    </a:lnTo>
                    <a:lnTo>
                      <a:pt x="2703" y="777"/>
                    </a:lnTo>
                    <a:lnTo>
                      <a:pt x="1812" y="765"/>
                    </a:lnTo>
                    <a:lnTo>
                      <a:pt x="921" y="753"/>
                    </a:lnTo>
                    <a:lnTo>
                      <a:pt x="30" y="741"/>
                    </a:lnTo>
                    <a:lnTo>
                      <a:pt x="26" y="649"/>
                    </a:lnTo>
                    <a:lnTo>
                      <a:pt x="21" y="556"/>
                    </a:lnTo>
                    <a:lnTo>
                      <a:pt x="18" y="463"/>
                    </a:lnTo>
                    <a:lnTo>
                      <a:pt x="14" y="371"/>
                    </a:lnTo>
                    <a:lnTo>
                      <a:pt x="10" y="278"/>
                    </a:lnTo>
                    <a:lnTo>
                      <a:pt x="6" y="185"/>
                    </a:lnTo>
                    <a:lnTo>
                      <a:pt x="3" y="93"/>
                    </a:lnTo>
                    <a:lnTo>
                      <a:pt x="0" y="0"/>
                    </a:lnTo>
                    <a:lnTo>
                      <a:pt x="1992" y="28"/>
                    </a:lnTo>
                    <a:lnTo>
                      <a:pt x="3741" y="51"/>
                    </a:lnTo>
                    <a:lnTo>
                      <a:pt x="5270" y="72"/>
                    </a:lnTo>
                    <a:lnTo>
                      <a:pt x="6599" y="90"/>
                    </a:lnTo>
                    <a:lnTo>
                      <a:pt x="7752" y="105"/>
                    </a:lnTo>
                    <a:lnTo>
                      <a:pt x="8750" y="120"/>
                    </a:lnTo>
                    <a:lnTo>
                      <a:pt x="9615" y="132"/>
                    </a:lnTo>
                    <a:lnTo>
                      <a:pt x="10370" y="142"/>
                    </a:lnTo>
                    <a:lnTo>
                      <a:pt x="11036" y="151"/>
                    </a:lnTo>
                    <a:lnTo>
                      <a:pt x="11636" y="160"/>
                    </a:lnTo>
                    <a:lnTo>
                      <a:pt x="12191" y="169"/>
                    </a:lnTo>
                    <a:lnTo>
                      <a:pt x="12723" y="178"/>
                    </a:lnTo>
                    <a:lnTo>
                      <a:pt x="13256" y="185"/>
                    </a:lnTo>
                    <a:lnTo>
                      <a:pt x="13811" y="195"/>
                    </a:lnTo>
                    <a:lnTo>
                      <a:pt x="14409" y="205"/>
                    </a:lnTo>
                    <a:lnTo>
                      <a:pt x="15075" y="216"/>
                    </a:lnTo>
                    <a:lnTo>
                      <a:pt x="15090" y="220"/>
                    </a:lnTo>
                    <a:lnTo>
                      <a:pt x="15106" y="226"/>
                    </a:lnTo>
                    <a:lnTo>
                      <a:pt x="15106" y="312"/>
                    </a:lnTo>
                    <a:lnTo>
                      <a:pt x="15106" y="398"/>
                    </a:lnTo>
                    <a:lnTo>
                      <a:pt x="15106" y="485"/>
                    </a:lnTo>
                    <a:lnTo>
                      <a:pt x="15106" y="572"/>
                    </a:lnTo>
                    <a:lnTo>
                      <a:pt x="15106" y="659"/>
                    </a:lnTo>
                    <a:lnTo>
                      <a:pt x="15106" y="746"/>
                    </a:lnTo>
                    <a:lnTo>
                      <a:pt x="15106" y="833"/>
                    </a:lnTo>
                    <a:lnTo>
                      <a:pt x="15106" y="920"/>
                    </a:lnTo>
                    <a:lnTo>
                      <a:pt x="15054" y="921"/>
                    </a:lnTo>
                    <a:lnTo>
                      <a:pt x="15002" y="922"/>
                    </a:lnTo>
                    <a:lnTo>
                      <a:pt x="14951" y="923"/>
                    </a:lnTo>
                    <a:lnTo>
                      <a:pt x="14900" y="923"/>
                    </a:lnTo>
                    <a:lnTo>
                      <a:pt x="14848" y="924"/>
                    </a:lnTo>
                    <a:lnTo>
                      <a:pt x="14797" y="925"/>
                    </a:lnTo>
                    <a:lnTo>
                      <a:pt x="14745" y="927"/>
                    </a:lnTo>
                    <a:lnTo>
                      <a:pt x="14694" y="928"/>
                    </a:lnTo>
                    <a:lnTo>
                      <a:pt x="14642" y="929"/>
                    </a:lnTo>
                    <a:lnTo>
                      <a:pt x="14591" y="929"/>
                    </a:lnTo>
                    <a:lnTo>
                      <a:pt x="14540" y="930"/>
                    </a:lnTo>
                    <a:lnTo>
                      <a:pt x="14488" y="931"/>
                    </a:lnTo>
                    <a:lnTo>
                      <a:pt x="14437" y="932"/>
                    </a:lnTo>
                    <a:lnTo>
                      <a:pt x="14385" y="933"/>
                    </a:lnTo>
                    <a:lnTo>
                      <a:pt x="14334" y="934"/>
                    </a:lnTo>
                    <a:lnTo>
                      <a:pt x="14283" y="934"/>
                    </a:lnTo>
                    <a:close/>
                  </a:path>
                </a:pathLst>
              </a:custGeom>
              <a:blipFill dpi="0" rotWithShape="1">
                <a:blip r:embed="rId4"/>
                <a:srcRect/>
                <a:tile tx="0" ty="0" sx="100000" sy="100000" flip="none" algn="tl"/>
              </a:blipFill>
              <a:ln w="9525">
                <a:noFill/>
                <a:round/>
                <a:headEnd/>
                <a:tailEnd/>
              </a:ln>
            </p:spPr>
            <p:txBody>
              <a:bodyPr>
                <a:prstTxWarp prst="textNoShape">
                  <a:avLst/>
                </a:prstTxWarp>
              </a:bodyPr>
              <a:lstStyle/>
              <a:p>
                <a:endParaRPr lang="en-US"/>
              </a:p>
            </p:txBody>
          </p:sp>
          <p:sp>
            <p:nvSpPr>
              <p:cNvPr id="55368" name="Freeform 758" descr="Medium wood"/>
              <p:cNvSpPr>
                <a:spLocks noChangeAspect="1"/>
              </p:cNvSpPr>
              <p:nvPr/>
            </p:nvSpPr>
            <p:spPr bwMode="auto">
              <a:xfrm>
                <a:off x="1154" y="2814"/>
                <a:ext cx="2945" cy="141"/>
              </a:xfrm>
              <a:custGeom>
                <a:avLst/>
                <a:gdLst>
                  <a:gd name="T0" fmla="*/ 276 w 14728"/>
                  <a:gd name="T1" fmla="*/ 384 h 704"/>
                  <a:gd name="T2" fmla="*/ 1115 w 14728"/>
                  <a:gd name="T3" fmla="*/ 423 h 704"/>
                  <a:gd name="T4" fmla="*/ 2898 w 14728"/>
                  <a:gd name="T5" fmla="*/ 494 h 704"/>
                  <a:gd name="T6" fmla="*/ 4891 w 14728"/>
                  <a:gd name="T7" fmla="*/ 568 h 704"/>
                  <a:gd name="T8" fmla="*/ 6628 w 14728"/>
                  <a:gd name="T9" fmla="*/ 629 h 704"/>
                  <a:gd name="T10" fmla="*/ 7642 w 14728"/>
                  <a:gd name="T11" fmla="*/ 663 h 704"/>
                  <a:gd name="T12" fmla="*/ 7867 w 14728"/>
                  <a:gd name="T13" fmla="*/ 670 h 704"/>
                  <a:gd name="T14" fmla="*/ 8280 w 14728"/>
                  <a:gd name="T15" fmla="*/ 685 h 704"/>
                  <a:gd name="T16" fmla="*/ 8811 w 14728"/>
                  <a:gd name="T17" fmla="*/ 699 h 704"/>
                  <a:gd name="T18" fmla="*/ 9220 w 14728"/>
                  <a:gd name="T19" fmla="*/ 704 h 704"/>
                  <a:gd name="T20" fmla="*/ 9408 w 14728"/>
                  <a:gd name="T21" fmla="*/ 698 h 704"/>
                  <a:gd name="T22" fmla="*/ 9529 w 14728"/>
                  <a:gd name="T23" fmla="*/ 686 h 704"/>
                  <a:gd name="T24" fmla="*/ 9559 w 14728"/>
                  <a:gd name="T25" fmla="*/ 665 h 704"/>
                  <a:gd name="T26" fmla="*/ 9451 w 14728"/>
                  <a:gd name="T27" fmla="*/ 625 h 704"/>
                  <a:gd name="T28" fmla="*/ 9215 w 14728"/>
                  <a:gd name="T29" fmla="*/ 561 h 704"/>
                  <a:gd name="T30" fmla="*/ 8974 w 14728"/>
                  <a:gd name="T31" fmla="*/ 505 h 704"/>
                  <a:gd name="T32" fmla="*/ 8784 w 14728"/>
                  <a:gd name="T33" fmla="*/ 461 h 704"/>
                  <a:gd name="T34" fmla="*/ 8702 w 14728"/>
                  <a:gd name="T35" fmla="*/ 439 h 704"/>
                  <a:gd name="T36" fmla="*/ 8700 w 14728"/>
                  <a:gd name="T37" fmla="*/ 432 h 704"/>
                  <a:gd name="T38" fmla="*/ 8740 w 14728"/>
                  <a:gd name="T39" fmla="*/ 431 h 704"/>
                  <a:gd name="T40" fmla="*/ 8921 w 14728"/>
                  <a:gd name="T41" fmla="*/ 444 h 704"/>
                  <a:gd name="T42" fmla="*/ 9306 w 14728"/>
                  <a:gd name="T43" fmla="*/ 472 h 704"/>
                  <a:gd name="T44" fmla="*/ 9819 w 14728"/>
                  <a:gd name="T45" fmla="*/ 501 h 704"/>
                  <a:gd name="T46" fmla="*/ 10404 w 14728"/>
                  <a:gd name="T47" fmla="*/ 522 h 704"/>
                  <a:gd name="T48" fmla="*/ 10806 w 14728"/>
                  <a:gd name="T49" fmla="*/ 526 h 704"/>
                  <a:gd name="T50" fmla="*/ 11101 w 14728"/>
                  <a:gd name="T51" fmla="*/ 522 h 704"/>
                  <a:gd name="T52" fmla="*/ 11382 w 14728"/>
                  <a:gd name="T53" fmla="*/ 511 h 704"/>
                  <a:gd name="T54" fmla="*/ 12137 w 14728"/>
                  <a:gd name="T55" fmla="*/ 476 h 704"/>
                  <a:gd name="T56" fmla="*/ 13120 w 14728"/>
                  <a:gd name="T57" fmla="*/ 436 h 704"/>
                  <a:gd name="T58" fmla="*/ 13911 w 14728"/>
                  <a:gd name="T59" fmla="*/ 398 h 704"/>
                  <a:gd name="T60" fmla="*/ 14299 w 14728"/>
                  <a:gd name="T61" fmla="*/ 374 h 704"/>
                  <a:gd name="T62" fmla="*/ 14580 w 14728"/>
                  <a:gd name="T63" fmla="*/ 348 h 704"/>
                  <a:gd name="T64" fmla="*/ 14719 w 14728"/>
                  <a:gd name="T65" fmla="*/ 320 h 704"/>
                  <a:gd name="T66" fmla="*/ 14680 w 14728"/>
                  <a:gd name="T67" fmla="*/ 290 h 704"/>
                  <a:gd name="T68" fmla="*/ 14427 w 14728"/>
                  <a:gd name="T69" fmla="*/ 258 h 704"/>
                  <a:gd name="T70" fmla="*/ 14244 w 14728"/>
                  <a:gd name="T71" fmla="*/ 244 h 704"/>
                  <a:gd name="T72" fmla="*/ 14040 w 14728"/>
                  <a:gd name="T73" fmla="*/ 229 h 704"/>
                  <a:gd name="T74" fmla="*/ 13814 w 14728"/>
                  <a:gd name="T75" fmla="*/ 216 h 704"/>
                  <a:gd name="T76" fmla="*/ 13570 w 14728"/>
                  <a:gd name="T77" fmla="*/ 202 h 704"/>
                  <a:gd name="T78" fmla="*/ 13311 w 14728"/>
                  <a:gd name="T79" fmla="*/ 190 h 704"/>
                  <a:gd name="T80" fmla="*/ 12362 w 14728"/>
                  <a:gd name="T81" fmla="*/ 171 h 704"/>
                  <a:gd name="T82" fmla="*/ 10969 w 14728"/>
                  <a:gd name="T83" fmla="*/ 150 h 704"/>
                  <a:gd name="T84" fmla="*/ 9170 w 14728"/>
                  <a:gd name="T85" fmla="*/ 125 h 704"/>
                  <a:gd name="T86" fmla="*/ 6651 w 14728"/>
                  <a:gd name="T87" fmla="*/ 90 h 704"/>
                  <a:gd name="T88" fmla="*/ 3098 w 14728"/>
                  <a:gd name="T89" fmla="*/ 42 h 704"/>
                  <a:gd name="T90" fmla="*/ 1 w 14728"/>
                  <a:gd name="T91" fmla="*/ 46 h 704"/>
                  <a:gd name="T92" fmla="*/ 6 w 14728"/>
                  <a:gd name="T93" fmla="*/ 185 h 704"/>
                  <a:gd name="T94" fmla="*/ 12 w 14728"/>
                  <a:gd name="T95" fmla="*/ 324 h 70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4728"/>
                  <a:gd name="T145" fmla="*/ 0 h 704"/>
                  <a:gd name="T146" fmla="*/ 14728 w 14728"/>
                  <a:gd name="T147" fmla="*/ 704 h 70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4728" h="704">
                    <a:moveTo>
                      <a:pt x="14" y="370"/>
                    </a:moveTo>
                    <a:lnTo>
                      <a:pt x="130" y="377"/>
                    </a:lnTo>
                    <a:lnTo>
                      <a:pt x="276" y="384"/>
                    </a:lnTo>
                    <a:lnTo>
                      <a:pt x="450" y="393"/>
                    </a:lnTo>
                    <a:lnTo>
                      <a:pt x="649" y="403"/>
                    </a:lnTo>
                    <a:lnTo>
                      <a:pt x="1115" y="423"/>
                    </a:lnTo>
                    <a:lnTo>
                      <a:pt x="1657" y="445"/>
                    </a:lnTo>
                    <a:lnTo>
                      <a:pt x="2257" y="468"/>
                    </a:lnTo>
                    <a:lnTo>
                      <a:pt x="2898" y="494"/>
                    </a:lnTo>
                    <a:lnTo>
                      <a:pt x="3562" y="519"/>
                    </a:lnTo>
                    <a:lnTo>
                      <a:pt x="4232" y="544"/>
                    </a:lnTo>
                    <a:lnTo>
                      <a:pt x="4891" y="568"/>
                    </a:lnTo>
                    <a:lnTo>
                      <a:pt x="5522" y="590"/>
                    </a:lnTo>
                    <a:lnTo>
                      <a:pt x="6108" y="611"/>
                    </a:lnTo>
                    <a:lnTo>
                      <a:pt x="6628" y="629"/>
                    </a:lnTo>
                    <a:lnTo>
                      <a:pt x="7070" y="644"/>
                    </a:lnTo>
                    <a:lnTo>
                      <a:pt x="7413" y="655"/>
                    </a:lnTo>
                    <a:lnTo>
                      <a:pt x="7642" y="663"/>
                    </a:lnTo>
                    <a:lnTo>
                      <a:pt x="7737" y="665"/>
                    </a:lnTo>
                    <a:lnTo>
                      <a:pt x="7783" y="666"/>
                    </a:lnTo>
                    <a:lnTo>
                      <a:pt x="7867" y="670"/>
                    </a:lnTo>
                    <a:lnTo>
                      <a:pt x="7982" y="674"/>
                    </a:lnTo>
                    <a:lnTo>
                      <a:pt x="8122" y="678"/>
                    </a:lnTo>
                    <a:lnTo>
                      <a:pt x="8280" y="685"/>
                    </a:lnTo>
                    <a:lnTo>
                      <a:pt x="8453" y="690"/>
                    </a:lnTo>
                    <a:lnTo>
                      <a:pt x="8632" y="695"/>
                    </a:lnTo>
                    <a:lnTo>
                      <a:pt x="8811" y="699"/>
                    </a:lnTo>
                    <a:lnTo>
                      <a:pt x="8984" y="702"/>
                    </a:lnTo>
                    <a:lnTo>
                      <a:pt x="9146" y="704"/>
                    </a:lnTo>
                    <a:lnTo>
                      <a:pt x="9220" y="704"/>
                    </a:lnTo>
                    <a:lnTo>
                      <a:pt x="9289" y="702"/>
                    </a:lnTo>
                    <a:lnTo>
                      <a:pt x="9353" y="700"/>
                    </a:lnTo>
                    <a:lnTo>
                      <a:pt x="9408" y="698"/>
                    </a:lnTo>
                    <a:lnTo>
                      <a:pt x="9457" y="695"/>
                    </a:lnTo>
                    <a:lnTo>
                      <a:pt x="9497" y="691"/>
                    </a:lnTo>
                    <a:lnTo>
                      <a:pt x="9529" y="686"/>
                    </a:lnTo>
                    <a:lnTo>
                      <a:pt x="9550" y="681"/>
                    </a:lnTo>
                    <a:lnTo>
                      <a:pt x="9561" y="674"/>
                    </a:lnTo>
                    <a:lnTo>
                      <a:pt x="9559" y="665"/>
                    </a:lnTo>
                    <a:lnTo>
                      <a:pt x="9546" y="656"/>
                    </a:lnTo>
                    <a:lnTo>
                      <a:pt x="9521" y="647"/>
                    </a:lnTo>
                    <a:lnTo>
                      <a:pt x="9451" y="625"/>
                    </a:lnTo>
                    <a:lnTo>
                      <a:pt x="9377" y="603"/>
                    </a:lnTo>
                    <a:lnTo>
                      <a:pt x="9297" y="582"/>
                    </a:lnTo>
                    <a:lnTo>
                      <a:pt x="9215" y="561"/>
                    </a:lnTo>
                    <a:lnTo>
                      <a:pt x="9132" y="542"/>
                    </a:lnTo>
                    <a:lnTo>
                      <a:pt x="9052" y="522"/>
                    </a:lnTo>
                    <a:lnTo>
                      <a:pt x="8974" y="505"/>
                    </a:lnTo>
                    <a:lnTo>
                      <a:pt x="8903" y="489"/>
                    </a:lnTo>
                    <a:lnTo>
                      <a:pt x="8838" y="474"/>
                    </a:lnTo>
                    <a:lnTo>
                      <a:pt x="8784" y="461"/>
                    </a:lnTo>
                    <a:lnTo>
                      <a:pt x="8741" y="451"/>
                    </a:lnTo>
                    <a:lnTo>
                      <a:pt x="8710" y="442"/>
                    </a:lnTo>
                    <a:lnTo>
                      <a:pt x="8702" y="439"/>
                    </a:lnTo>
                    <a:lnTo>
                      <a:pt x="8696" y="436"/>
                    </a:lnTo>
                    <a:lnTo>
                      <a:pt x="8695" y="433"/>
                    </a:lnTo>
                    <a:lnTo>
                      <a:pt x="8700" y="432"/>
                    </a:lnTo>
                    <a:lnTo>
                      <a:pt x="8708" y="431"/>
                    </a:lnTo>
                    <a:lnTo>
                      <a:pt x="8721" y="431"/>
                    </a:lnTo>
                    <a:lnTo>
                      <a:pt x="8740" y="431"/>
                    </a:lnTo>
                    <a:lnTo>
                      <a:pt x="8764" y="433"/>
                    </a:lnTo>
                    <a:lnTo>
                      <a:pt x="8831" y="438"/>
                    </a:lnTo>
                    <a:lnTo>
                      <a:pt x="8921" y="444"/>
                    </a:lnTo>
                    <a:lnTo>
                      <a:pt x="9031" y="452"/>
                    </a:lnTo>
                    <a:lnTo>
                      <a:pt x="9160" y="462"/>
                    </a:lnTo>
                    <a:lnTo>
                      <a:pt x="9306" y="472"/>
                    </a:lnTo>
                    <a:lnTo>
                      <a:pt x="9465" y="482"/>
                    </a:lnTo>
                    <a:lnTo>
                      <a:pt x="9637" y="491"/>
                    </a:lnTo>
                    <a:lnTo>
                      <a:pt x="9819" y="501"/>
                    </a:lnTo>
                    <a:lnTo>
                      <a:pt x="10009" y="509"/>
                    </a:lnTo>
                    <a:lnTo>
                      <a:pt x="10205" y="517"/>
                    </a:lnTo>
                    <a:lnTo>
                      <a:pt x="10404" y="522"/>
                    </a:lnTo>
                    <a:lnTo>
                      <a:pt x="10605" y="525"/>
                    </a:lnTo>
                    <a:lnTo>
                      <a:pt x="10706" y="526"/>
                    </a:lnTo>
                    <a:lnTo>
                      <a:pt x="10806" y="526"/>
                    </a:lnTo>
                    <a:lnTo>
                      <a:pt x="10905" y="526"/>
                    </a:lnTo>
                    <a:lnTo>
                      <a:pt x="11004" y="524"/>
                    </a:lnTo>
                    <a:lnTo>
                      <a:pt x="11101" y="522"/>
                    </a:lnTo>
                    <a:lnTo>
                      <a:pt x="11196" y="520"/>
                    </a:lnTo>
                    <a:lnTo>
                      <a:pt x="11290" y="515"/>
                    </a:lnTo>
                    <a:lnTo>
                      <a:pt x="11382" y="511"/>
                    </a:lnTo>
                    <a:lnTo>
                      <a:pt x="11591" y="499"/>
                    </a:lnTo>
                    <a:lnTo>
                      <a:pt x="11846" y="488"/>
                    </a:lnTo>
                    <a:lnTo>
                      <a:pt x="12137" y="476"/>
                    </a:lnTo>
                    <a:lnTo>
                      <a:pt x="12453" y="463"/>
                    </a:lnTo>
                    <a:lnTo>
                      <a:pt x="12784" y="450"/>
                    </a:lnTo>
                    <a:lnTo>
                      <a:pt x="13120" y="436"/>
                    </a:lnTo>
                    <a:lnTo>
                      <a:pt x="13450" y="421"/>
                    </a:lnTo>
                    <a:lnTo>
                      <a:pt x="13763" y="406"/>
                    </a:lnTo>
                    <a:lnTo>
                      <a:pt x="13911" y="398"/>
                    </a:lnTo>
                    <a:lnTo>
                      <a:pt x="14049" y="391"/>
                    </a:lnTo>
                    <a:lnTo>
                      <a:pt x="14180" y="382"/>
                    </a:lnTo>
                    <a:lnTo>
                      <a:pt x="14299" y="374"/>
                    </a:lnTo>
                    <a:lnTo>
                      <a:pt x="14406" y="366"/>
                    </a:lnTo>
                    <a:lnTo>
                      <a:pt x="14500" y="357"/>
                    </a:lnTo>
                    <a:lnTo>
                      <a:pt x="14580" y="348"/>
                    </a:lnTo>
                    <a:lnTo>
                      <a:pt x="14645" y="338"/>
                    </a:lnTo>
                    <a:lnTo>
                      <a:pt x="14691" y="330"/>
                    </a:lnTo>
                    <a:lnTo>
                      <a:pt x="14719" y="320"/>
                    </a:lnTo>
                    <a:lnTo>
                      <a:pt x="14728" y="310"/>
                    </a:lnTo>
                    <a:lnTo>
                      <a:pt x="14715" y="300"/>
                    </a:lnTo>
                    <a:lnTo>
                      <a:pt x="14680" y="290"/>
                    </a:lnTo>
                    <a:lnTo>
                      <a:pt x="14621" y="280"/>
                    </a:lnTo>
                    <a:lnTo>
                      <a:pt x="14537" y="269"/>
                    </a:lnTo>
                    <a:lnTo>
                      <a:pt x="14427" y="258"/>
                    </a:lnTo>
                    <a:lnTo>
                      <a:pt x="14369" y="254"/>
                    </a:lnTo>
                    <a:lnTo>
                      <a:pt x="14308" y="249"/>
                    </a:lnTo>
                    <a:lnTo>
                      <a:pt x="14244" y="244"/>
                    </a:lnTo>
                    <a:lnTo>
                      <a:pt x="14179" y="239"/>
                    </a:lnTo>
                    <a:lnTo>
                      <a:pt x="14110" y="234"/>
                    </a:lnTo>
                    <a:lnTo>
                      <a:pt x="14040" y="229"/>
                    </a:lnTo>
                    <a:lnTo>
                      <a:pt x="13966" y="225"/>
                    </a:lnTo>
                    <a:lnTo>
                      <a:pt x="13891" y="220"/>
                    </a:lnTo>
                    <a:lnTo>
                      <a:pt x="13814" y="216"/>
                    </a:lnTo>
                    <a:lnTo>
                      <a:pt x="13734" y="211"/>
                    </a:lnTo>
                    <a:lnTo>
                      <a:pt x="13653" y="207"/>
                    </a:lnTo>
                    <a:lnTo>
                      <a:pt x="13570" y="202"/>
                    </a:lnTo>
                    <a:lnTo>
                      <a:pt x="13486" y="198"/>
                    </a:lnTo>
                    <a:lnTo>
                      <a:pt x="13400" y="194"/>
                    </a:lnTo>
                    <a:lnTo>
                      <a:pt x="13311" y="190"/>
                    </a:lnTo>
                    <a:lnTo>
                      <a:pt x="13221" y="185"/>
                    </a:lnTo>
                    <a:lnTo>
                      <a:pt x="12791" y="179"/>
                    </a:lnTo>
                    <a:lnTo>
                      <a:pt x="12362" y="171"/>
                    </a:lnTo>
                    <a:lnTo>
                      <a:pt x="11923" y="164"/>
                    </a:lnTo>
                    <a:lnTo>
                      <a:pt x="11462" y="158"/>
                    </a:lnTo>
                    <a:lnTo>
                      <a:pt x="10969" y="150"/>
                    </a:lnTo>
                    <a:lnTo>
                      <a:pt x="10429" y="143"/>
                    </a:lnTo>
                    <a:lnTo>
                      <a:pt x="9834" y="134"/>
                    </a:lnTo>
                    <a:lnTo>
                      <a:pt x="9170" y="125"/>
                    </a:lnTo>
                    <a:lnTo>
                      <a:pt x="8426" y="114"/>
                    </a:lnTo>
                    <a:lnTo>
                      <a:pt x="7590" y="103"/>
                    </a:lnTo>
                    <a:lnTo>
                      <a:pt x="6651" y="90"/>
                    </a:lnTo>
                    <a:lnTo>
                      <a:pt x="5598" y="76"/>
                    </a:lnTo>
                    <a:lnTo>
                      <a:pt x="4417" y="61"/>
                    </a:lnTo>
                    <a:lnTo>
                      <a:pt x="3098" y="42"/>
                    </a:lnTo>
                    <a:lnTo>
                      <a:pt x="1630" y="22"/>
                    </a:lnTo>
                    <a:lnTo>
                      <a:pt x="0" y="0"/>
                    </a:lnTo>
                    <a:lnTo>
                      <a:pt x="1" y="46"/>
                    </a:lnTo>
                    <a:lnTo>
                      <a:pt x="3" y="93"/>
                    </a:lnTo>
                    <a:lnTo>
                      <a:pt x="4" y="139"/>
                    </a:lnTo>
                    <a:lnTo>
                      <a:pt x="6" y="185"/>
                    </a:lnTo>
                    <a:lnTo>
                      <a:pt x="8" y="231"/>
                    </a:lnTo>
                    <a:lnTo>
                      <a:pt x="10" y="278"/>
                    </a:lnTo>
                    <a:lnTo>
                      <a:pt x="12" y="324"/>
                    </a:lnTo>
                    <a:lnTo>
                      <a:pt x="14" y="370"/>
                    </a:lnTo>
                    <a:close/>
                  </a:path>
                </a:pathLst>
              </a:custGeom>
              <a:blipFill dpi="0" rotWithShape="1">
                <a:blip r:embed="rId4"/>
                <a:srcRect/>
                <a:tile tx="0" ty="0" sx="100000" sy="100000" flip="none" algn="tl"/>
              </a:blipFill>
              <a:ln w="9525">
                <a:noFill/>
                <a:round/>
                <a:headEnd/>
                <a:tailEnd/>
              </a:ln>
            </p:spPr>
            <p:txBody>
              <a:bodyPr>
                <a:prstTxWarp prst="textNoShape">
                  <a:avLst/>
                </a:prstTxWarp>
              </a:bodyPr>
              <a:lstStyle/>
              <a:p>
                <a:endParaRPr lang="en-US"/>
              </a:p>
            </p:txBody>
          </p:sp>
          <p:sp>
            <p:nvSpPr>
              <p:cNvPr id="55369" name="Freeform 759" descr="Medium wood"/>
              <p:cNvSpPr>
                <a:spLocks noChangeAspect="1"/>
              </p:cNvSpPr>
              <p:nvPr/>
            </p:nvSpPr>
            <p:spPr bwMode="auto">
              <a:xfrm>
                <a:off x="1154" y="2814"/>
                <a:ext cx="2922" cy="131"/>
              </a:xfrm>
              <a:custGeom>
                <a:avLst/>
                <a:gdLst>
                  <a:gd name="T0" fmla="*/ 724 w 14611"/>
                  <a:gd name="T1" fmla="*/ 362 h 655"/>
                  <a:gd name="T2" fmla="*/ 2354 w 14611"/>
                  <a:gd name="T3" fmla="*/ 429 h 655"/>
                  <a:gd name="T4" fmla="*/ 4281 w 14611"/>
                  <a:gd name="T5" fmla="*/ 501 h 655"/>
                  <a:gd name="T6" fmla="*/ 6076 w 14611"/>
                  <a:gd name="T7" fmla="*/ 566 h 655"/>
                  <a:gd name="T8" fmla="*/ 7314 w 14611"/>
                  <a:gd name="T9" fmla="*/ 607 h 655"/>
                  <a:gd name="T10" fmla="*/ 7667 w 14611"/>
                  <a:gd name="T11" fmla="*/ 618 h 655"/>
                  <a:gd name="T12" fmla="*/ 8006 w 14611"/>
                  <a:gd name="T13" fmla="*/ 630 h 655"/>
                  <a:gd name="T14" fmla="*/ 8516 w 14611"/>
                  <a:gd name="T15" fmla="*/ 647 h 655"/>
                  <a:gd name="T16" fmla="*/ 9029 w 14611"/>
                  <a:gd name="T17" fmla="*/ 655 h 655"/>
                  <a:gd name="T18" fmla="*/ 9236 w 14611"/>
                  <a:gd name="T19" fmla="*/ 652 h 655"/>
                  <a:gd name="T20" fmla="*/ 9381 w 14611"/>
                  <a:gd name="T21" fmla="*/ 642 h 655"/>
                  <a:gd name="T22" fmla="*/ 9445 w 14611"/>
                  <a:gd name="T23" fmla="*/ 625 h 655"/>
                  <a:gd name="T24" fmla="*/ 9404 w 14611"/>
                  <a:gd name="T25" fmla="*/ 597 h 655"/>
                  <a:gd name="T26" fmla="*/ 9180 w 14611"/>
                  <a:gd name="T27" fmla="*/ 533 h 655"/>
                  <a:gd name="T28" fmla="*/ 8935 w 14611"/>
                  <a:gd name="T29" fmla="*/ 474 h 655"/>
                  <a:gd name="T30" fmla="*/ 8722 w 14611"/>
                  <a:gd name="T31" fmla="*/ 426 h 655"/>
                  <a:gd name="T32" fmla="*/ 8594 w 14611"/>
                  <a:gd name="T33" fmla="*/ 393 h 655"/>
                  <a:gd name="T34" fmla="*/ 8579 w 14611"/>
                  <a:gd name="T35" fmla="*/ 385 h 655"/>
                  <a:gd name="T36" fmla="*/ 8605 w 14611"/>
                  <a:gd name="T37" fmla="*/ 382 h 655"/>
                  <a:gd name="T38" fmla="*/ 8715 w 14611"/>
                  <a:gd name="T39" fmla="*/ 390 h 655"/>
                  <a:gd name="T40" fmla="*/ 9044 w 14611"/>
                  <a:gd name="T41" fmla="*/ 413 h 655"/>
                  <a:gd name="T42" fmla="*/ 9521 w 14611"/>
                  <a:gd name="T43" fmla="*/ 443 h 655"/>
                  <a:gd name="T44" fmla="*/ 10089 w 14611"/>
                  <a:gd name="T45" fmla="*/ 468 h 655"/>
                  <a:gd name="T46" fmla="*/ 10589 w 14611"/>
                  <a:gd name="T47" fmla="*/ 478 h 655"/>
                  <a:gd name="T48" fmla="*/ 10888 w 14611"/>
                  <a:gd name="T49" fmla="*/ 476 h 655"/>
                  <a:gd name="T50" fmla="*/ 11174 w 14611"/>
                  <a:gd name="T51" fmla="*/ 467 h 655"/>
                  <a:gd name="T52" fmla="*/ 11730 w 14611"/>
                  <a:gd name="T53" fmla="*/ 439 h 655"/>
                  <a:gd name="T54" fmla="*/ 12668 w 14611"/>
                  <a:gd name="T55" fmla="*/ 402 h 655"/>
                  <a:gd name="T56" fmla="*/ 13647 w 14611"/>
                  <a:gd name="T57" fmla="*/ 358 h 655"/>
                  <a:gd name="T58" fmla="*/ 14064 w 14611"/>
                  <a:gd name="T59" fmla="*/ 334 h 655"/>
                  <a:gd name="T60" fmla="*/ 14384 w 14611"/>
                  <a:gd name="T61" fmla="*/ 309 h 655"/>
                  <a:gd name="T62" fmla="*/ 14575 w 14611"/>
                  <a:gd name="T63" fmla="*/ 281 h 655"/>
                  <a:gd name="T64" fmla="*/ 14599 w 14611"/>
                  <a:gd name="T65" fmla="*/ 252 h 655"/>
                  <a:gd name="T66" fmla="*/ 14420 w 14611"/>
                  <a:gd name="T67" fmla="*/ 221 h 655"/>
                  <a:gd name="T68" fmla="*/ 14260 w 14611"/>
                  <a:gd name="T69" fmla="*/ 206 h 655"/>
                  <a:gd name="T70" fmla="*/ 13672 w 14611"/>
                  <a:gd name="T71" fmla="*/ 193 h 655"/>
                  <a:gd name="T72" fmla="*/ 12193 w 14611"/>
                  <a:gd name="T73" fmla="*/ 169 h 655"/>
                  <a:gd name="T74" fmla="*/ 10545 w 14611"/>
                  <a:gd name="T75" fmla="*/ 145 h 655"/>
                  <a:gd name="T76" fmla="*/ 8271 w 14611"/>
                  <a:gd name="T77" fmla="*/ 113 h 655"/>
                  <a:gd name="T78" fmla="*/ 4909 w 14611"/>
                  <a:gd name="T79" fmla="*/ 67 h 655"/>
                  <a:gd name="T80" fmla="*/ 0 w 14611"/>
                  <a:gd name="T81" fmla="*/ 0 h 655"/>
                  <a:gd name="T82" fmla="*/ 4 w 14611"/>
                  <a:gd name="T83" fmla="*/ 124 h 655"/>
                  <a:gd name="T84" fmla="*/ 8 w 14611"/>
                  <a:gd name="T85" fmla="*/ 246 h 655"/>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4611"/>
                  <a:gd name="T130" fmla="*/ 0 h 655"/>
                  <a:gd name="T131" fmla="*/ 14611 w 14611"/>
                  <a:gd name="T132" fmla="*/ 655 h 655"/>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4611" h="655">
                    <a:moveTo>
                      <a:pt x="12" y="328"/>
                    </a:moveTo>
                    <a:lnTo>
                      <a:pt x="320" y="344"/>
                    </a:lnTo>
                    <a:lnTo>
                      <a:pt x="724" y="362"/>
                    </a:lnTo>
                    <a:lnTo>
                      <a:pt x="1208" y="383"/>
                    </a:lnTo>
                    <a:lnTo>
                      <a:pt x="1757" y="405"/>
                    </a:lnTo>
                    <a:lnTo>
                      <a:pt x="2354" y="429"/>
                    </a:lnTo>
                    <a:lnTo>
                      <a:pt x="2984" y="453"/>
                    </a:lnTo>
                    <a:lnTo>
                      <a:pt x="3632" y="477"/>
                    </a:lnTo>
                    <a:lnTo>
                      <a:pt x="4281" y="501"/>
                    </a:lnTo>
                    <a:lnTo>
                      <a:pt x="4914" y="524"/>
                    </a:lnTo>
                    <a:lnTo>
                      <a:pt x="5518" y="546"/>
                    </a:lnTo>
                    <a:lnTo>
                      <a:pt x="6076" y="566"/>
                    </a:lnTo>
                    <a:lnTo>
                      <a:pt x="6572" y="582"/>
                    </a:lnTo>
                    <a:lnTo>
                      <a:pt x="6990" y="597"/>
                    </a:lnTo>
                    <a:lnTo>
                      <a:pt x="7314" y="607"/>
                    </a:lnTo>
                    <a:lnTo>
                      <a:pt x="7530" y="615"/>
                    </a:lnTo>
                    <a:lnTo>
                      <a:pt x="7621" y="617"/>
                    </a:lnTo>
                    <a:lnTo>
                      <a:pt x="7667" y="618"/>
                    </a:lnTo>
                    <a:lnTo>
                      <a:pt x="7750" y="622"/>
                    </a:lnTo>
                    <a:lnTo>
                      <a:pt x="7866" y="625"/>
                    </a:lnTo>
                    <a:lnTo>
                      <a:pt x="8006" y="630"/>
                    </a:lnTo>
                    <a:lnTo>
                      <a:pt x="8165" y="636"/>
                    </a:lnTo>
                    <a:lnTo>
                      <a:pt x="8336" y="641"/>
                    </a:lnTo>
                    <a:lnTo>
                      <a:pt x="8516" y="647"/>
                    </a:lnTo>
                    <a:lnTo>
                      <a:pt x="8694" y="651"/>
                    </a:lnTo>
                    <a:lnTo>
                      <a:pt x="8868" y="654"/>
                    </a:lnTo>
                    <a:lnTo>
                      <a:pt x="9029" y="655"/>
                    </a:lnTo>
                    <a:lnTo>
                      <a:pt x="9103" y="654"/>
                    </a:lnTo>
                    <a:lnTo>
                      <a:pt x="9173" y="654"/>
                    </a:lnTo>
                    <a:lnTo>
                      <a:pt x="9236" y="652"/>
                    </a:lnTo>
                    <a:lnTo>
                      <a:pt x="9293" y="650"/>
                    </a:lnTo>
                    <a:lnTo>
                      <a:pt x="9341" y="647"/>
                    </a:lnTo>
                    <a:lnTo>
                      <a:pt x="9381" y="642"/>
                    </a:lnTo>
                    <a:lnTo>
                      <a:pt x="9413" y="638"/>
                    </a:lnTo>
                    <a:lnTo>
                      <a:pt x="9434" y="632"/>
                    </a:lnTo>
                    <a:lnTo>
                      <a:pt x="9445" y="625"/>
                    </a:lnTo>
                    <a:lnTo>
                      <a:pt x="9443" y="617"/>
                    </a:lnTo>
                    <a:lnTo>
                      <a:pt x="9430" y="608"/>
                    </a:lnTo>
                    <a:lnTo>
                      <a:pt x="9404" y="597"/>
                    </a:lnTo>
                    <a:lnTo>
                      <a:pt x="9335" y="576"/>
                    </a:lnTo>
                    <a:lnTo>
                      <a:pt x="9260" y="555"/>
                    </a:lnTo>
                    <a:lnTo>
                      <a:pt x="9180" y="533"/>
                    </a:lnTo>
                    <a:lnTo>
                      <a:pt x="9098" y="512"/>
                    </a:lnTo>
                    <a:lnTo>
                      <a:pt x="9016" y="492"/>
                    </a:lnTo>
                    <a:lnTo>
                      <a:pt x="8935" y="474"/>
                    </a:lnTo>
                    <a:lnTo>
                      <a:pt x="8858" y="456"/>
                    </a:lnTo>
                    <a:lnTo>
                      <a:pt x="8786" y="440"/>
                    </a:lnTo>
                    <a:lnTo>
                      <a:pt x="8722" y="426"/>
                    </a:lnTo>
                    <a:lnTo>
                      <a:pt x="8668" y="413"/>
                    </a:lnTo>
                    <a:lnTo>
                      <a:pt x="8624" y="402"/>
                    </a:lnTo>
                    <a:lnTo>
                      <a:pt x="8594" y="393"/>
                    </a:lnTo>
                    <a:lnTo>
                      <a:pt x="8586" y="390"/>
                    </a:lnTo>
                    <a:lnTo>
                      <a:pt x="8580" y="388"/>
                    </a:lnTo>
                    <a:lnTo>
                      <a:pt x="8579" y="385"/>
                    </a:lnTo>
                    <a:lnTo>
                      <a:pt x="8582" y="383"/>
                    </a:lnTo>
                    <a:lnTo>
                      <a:pt x="8591" y="382"/>
                    </a:lnTo>
                    <a:lnTo>
                      <a:pt x="8605" y="382"/>
                    </a:lnTo>
                    <a:lnTo>
                      <a:pt x="8624" y="383"/>
                    </a:lnTo>
                    <a:lnTo>
                      <a:pt x="8648" y="384"/>
                    </a:lnTo>
                    <a:lnTo>
                      <a:pt x="8715" y="390"/>
                    </a:lnTo>
                    <a:lnTo>
                      <a:pt x="8805" y="396"/>
                    </a:lnTo>
                    <a:lnTo>
                      <a:pt x="8915" y="404"/>
                    </a:lnTo>
                    <a:lnTo>
                      <a:pt x="9044" y="413"/>
                    </a:lnTo>
                    <a:lnTo>
                      <a:pt x="9189" y="423"/>
                    </a:lnTo>
                    <a:lnTo>
                      <a:pt x="9348" y="433"/>
                    </a:lnTo>
                    <a:lnTo>
                      <a:pt x="9521" y="443"/>
                    </a:lnTo>
                    <a:lnTo>
                      <a:pt x="9703" y="452"/>
                    </a:lnTo>
                    <a:lnTo>
                      <a:pt x="9893" y="461"/>
                    </a:lnTo>
                    <a:lnTo>
                      <a:pt x="10089" y="468"/>
                    </a:lnTo>
                    <a:lnTo>
                      <a:pt x="10288" y="474"/>
                    </a:lnTo>
                    <a:lnTo>
                      <a:pt x="10489" y="477"/>
                    </a:lnTo>
                    <a:lnTo>
                      <a:pt x="10589" y="478"/>
                    </a:lnTo>
                    <a:lnTo>
                      <a:pt x="10690" y="478"/>
                    </a:lnTo>
                    <a:lnTo>
                      <a:pt x="10789" y="477"/>
                    </a:lnTo>
                    <a:lnTo>
                      <a:pt x="10888" y="476"/>
                    </a:lnTo>
                    <a:lnTo>
                      <a:pt x="10985" y="474"/>
                    </a:lnTo>
                    <a:lnTo>
                      <a:pt x="11080" y="471"/>
                    </a:lnTo>
                    <a:lnTo>
                      <a:pt x="11174" y="467"/>
                    </a:lnTo>
                    <a:lnTo>
                      <a:pt x="11266" y="462"/>
                    </a:lnTo>
                    <a:lnTo>
                      <a:pt x="11475" y="451"/>
                    </a:lnTo>
                    <a:lnTo>
                      <a:pt x="11730" y="439"/>
                    </a:lnTo>
                    <a:lnTo>
                      <a:pt x="12020" y="427"/>
                    </a:lnTo>
                    <a:lnTo>
                      <a:pt x="12336" y="415"/>
                    </a:lnTo>
                    <a:lnTo>
                      <a:pt x="12668" y="402"/>
                    </a:lnTo>
                    <a:lnTo>
                      <a:pt x="13004" y="388"/>
                    </a:lnTo>
                    <a:lnTo>
                      <a:pt x="13333" y="373"/>
                    </a:lnTo>
                    <a:lnTo>
                      <a:pt x="13647" y="358"/>
                    </a:lnTo>
                    <a:lnTo>
                      <a:pt x="13793" y="350"/>
                    </a:lnTo>
                    <a:lnTo>
                      <a:pt x="13934" y="342"/>
                    </a:lnTo>
                    <a:lnTo>
                      <a:pt x="14064" y="334"/>
                    </a:lnTo>
                    <a:lnTo>
                      <a:pt x="14183" y="325"/>
                    </a:lnTo>
                    <a:lnTo>
                      <a:pt x="14290" y="318"/>
                    </a:lnTo>
                    <a:lnTo>
                      <a:pt x="14384" y="309"/>
                    </a:lnTo>
                    <a:lnTo>
                      <a:pt x="14464" y="299"/>
                    </a:lnTo>
                    <a:lnTo>
                      <a:pt x="14528" y="290"/>
                    </a:lnTo>
                    <a:lnTo>
                      <a:pt x="14575" y="281"/>
                    </a:lnTo>
                    <a:lnTo>
                      <a:pt x="14603" y="272"/>
                    </a:lnTo>
                    <a:lnTo>
                      <a:pt x="14611" y="262"/>
                    </a:lnTo>
                    <a:lnTo>
                      <a:pt x="14599" y="252"/>
                    </a:lnTo>
                    <a:lnTo>
                      <a:pt x="14564" y="242"/>
                    </a:lnTo>
                    <a:lnTo>
                      <a:pt x="14505" y="231"/>
                    </a:lnTo>
                    <a:lnTo>
                      <a:pt x="14420" y="221"/>
                    </a:lnTo>
                    <a:lnTo>
                      <a:pt x="14311" y="210"/>
                    </a:lnTo>
                    <a:lnTo>
                      <a:pt x="14286" y="208"/>
                    </a:lnTo>
                    <a:lnTo>
                      <a:pt x="14260" y="206"/>
                    </a:lnTo>
                    <a:lnTo>
                      <a:pt x="14233" y="204"/>
                    </a:lnTo>
                    <a:lnTo>
                      <a:pt x="14207" y="202"/>
                    </a:lnTo>
                    <a:lnTo>
                      <a:pt x="13672" y="193"/>
                    </a:lnTo>
                    <a:lnTo>
                      <a:pt x="13169" y="184"/>
                    </a:lnTo>
                    <a:lnTo>
                      <a:pt x="12682" y="176"/>
                    </a:lnTo>
                    <a:lnTo>
                      <a:pt x="12193" y="169"/>
                    </a:lnTo>
                    <a:lnTo>
                      <a:pt x="11685" y="161"/>
                    </a:lnTo>
                    <a:lnTo>
                      <a:pt x="11141" y="154"/>
                    </a:lnTo>
                    <a:lnTo>
                      <a:pt x="10545" y="145"/>
                    </a:lnTo>
                    <a:lnTo>
                      <a:pt x="9880" y="135"/>
                    </a:lnTo>
                    <a:lnTo>
                      <a:pt x="9127" y="124"/>
                    </a:lnTo>
                    <a:lnTo>
                      <a:pt x="8271" y="113"/>
                    </a:lnTo>
                    <a:lnTo>
                      <a:pt x="7294" y="99"/>
                    </a:lnTo>
                    <a:lnTo>
                      <a:pt x="6179" y="84"/>
                    </a:lnTo>
                    <a:lnTo>
                      <a:pt x="4909" y="67"/>
                    </a:lnTo>
                    <a:lnTo>
                      <a:pt x="3467" y="47"/>
                    </a:lnTo>
                    <a:lnTo>
                      <a:pt x="1835" y="26"/>
                    </a:lnTo>
                    <a:lnTo>
                      <a:pt x="0" y="0"/>
                    </a:lnTo>
                    <a:lnTo>
                      <a:pt x="1" y="42"/>
                    </a:lnTo>
                    <a:lnTo>
                      <a:pt x="2" y="82"/>
                    </a:lnTo>
                    <a:lnTo>
                      <a:pt x="4" y="124"/>
                    </a:lnTo>
                    <a:lnTo>
                      <a:pt x="5" y="164"/>
                    </a:lnTo>
                    <a:lnTo>
                      <a:pt x="7" y="206"/>
                    </a:lnTo>
                    <a:lnTo>
                      <a:pt x="8" y="246"/>
                    </a:lnTo>
                    <a:lnTo>
                      <a:pt x="10" y="287"/>
                    </a:lnTo>
                    <a:lnTo>
                      <a:pt x="12" y="328"/>
                    </a:lnTo>
                    <a:close/>
                  </a:path>
                </a:pathLst>
              </a:custGeom>
              <a:blipFill dpi="0" rotWithShape="1">
                <a:blip r:embed="rId4"/>
                <a:srcRect/>
                <a:tile tx="0" ty="0" sx="100000" sy="100000" flip="none" algn="tl"/>
              </a:blipFill>
              <a:ln w="9525">
                <a:noFill/>
                <a:round/>
                <a:headEnd/>
                <a:tailEnd/>
              </a:ln>
            </p:spPr>
            <p:txBody>
              <a:bodyPr>
                <a:prstTxWarp prst="textNoShape">
                  <a:avLst/>
                </a:prstTxWarp>
              </a:bodyPr>
              <a:lstStyle/>
              <a:p>
                <a:endParaRPr lang="en-US"/>
              </a:p>
            </p:txBody>
          </p:sp>
          <p:sp>
            <p:nvSpPr>
              <p:cNvPr id="55370" name="Freeform 760" descr="Medium wood"/>
              <p:cNvSpPr>
                <a:spLocks noChangeAspect="1"/>
              </p:cNvSpPr>
              <p:nvPr/>
            </p:nvSpPr>
            <p:spPr bwMode="auto">
              <a:xfrm>
                <a:off x="1154" y="2814"/>
                <a:ext cx="2898" cy="121"/>
              </a:xfrm>
              <a:custGeom>
                <a:avLst/>
                <a:gdLst>
                  <a:gd name="T0" fmla="*/ 350 w 14494"/>
                  <a:gd name="T1" fmla="*/ 302 h 606"/>
                  <a:gd name="T2" fmla="*/ 1270 w 14494"/>
                  <a:gd name="T3" fmla="*/ 342 h 606"/>
                  <a:gd name="T4" fmla="*/ 2414 w 14494"/>
                  <a:gd name="T5" fmla="*/ 388 h 606"/>
                  <a:gd name="T6" fmla="*/ 3667 w 14494"/>
                  <a:gd name="T7" fmla="*/ 435 h 606"/>
                  <a:gd name="T8" fmla="*/ 4910 w 14494"/>
                  <a:gd name="T9" fmla="*/ 479 h 606"/>
                  <a:gd name="T10" fmla="*/ 6028 w 14494"/>
                  <a:gd name="T11" fmla="*/ 519 h 606"/>
                  <a:gd name="T12" fmla="*/ 6902 w 14494"/>
                  <a:gd name="T13" fmla="*/ 549 h 606"/>
                  <a:gd name="T14" fmla="*/ 7417 w 14494"/>
                  <a:gd name="T15" fmla="*/ 567 h 606"/>
                  <a:gd name="T16" fmla="*/ 7551 w 14494"/>
                  <a:gd name="T17" fmla="*/ 570 h 606"/>
                  <a:gd name="T18" fmla="*/ 7749 w 14494"/>
                  <a:gd name="T19" fmla="*/ 577 h 606"/>
                  <a:gd name="T20" fmla="*/ 8049 w 14494"/>
                  <a:gd name="T21" fmla="*/ 588 h 606"/>
                  <a:gd name="T22" fmla="*/ 8399 w 14494"/>
                  <a:gd name="T23" fmla="*/ 599 h 606"/>
                  <a:gd name="T24" fmla="*/ 8751 w 14494"/>
                  <a:gd name="T25" fmla="*/ 605 h 606"/>
                  <a:gd name="T26" fmla="*/ 8987 w 14494"/>
                  <a:gd name="T27" fmla="*/ 606 h 606"/>
                  <a:gd name="T28" fmla="*/ 9120 w 14494"/>
                  <a:gd name="T29" fmla="*/ 604 h 606"/>
                  <a:gd name="T30" fmla="*/ 9225 w 14494"/>
                  <a:gd name="T31" fmla="*/ 599 h 606"/>
                  <a:gd name="T32" fmla="*/ 9296 w 14494"/>
                  <a:gd name="T33" fmla="*/ 590 h 606"/>
                  <a:gd name="T34" fmla="*/ 9328 w 14494"/>
                  <a:gd name="T35" fmla="*/ 577 h 606"/>
                  <a:gd name="T36" fmla="*/ 9314 w 14494"/>
                  <a:gd name="T37" fmla="*/ 559 h 606"/>
                  <a:gd name="T38" fmla="*/ 9219 w 14494"/>
                  <a:gd name="T39" fmla="*/ 527 h 606"/>
                  <a:gd name="T40" fmla="*/ 9064 w 14494"/>
                  <a:gd name="T41" fmla="*/ 485 h 606"/>
                  <a:gd name="T42" fmla="*/ 8900 w 14494"/>
                  <a:gd name="T43" fmla="*/ 444 h 606"/>
                  <a:gd name="T44" fmla="*/ 8742 w 14494"/>
                  <a:gd name="T45" fmla="*/ 408 h 606"/>
                  <a:gd name="T46" fmla="*/ 8605 w 14494"/>
                  <a:gd name="T47" fmla="*/ 378 h 606"/>
                  <a:gd name="T48" fmla="*/ 8508 w 14494"/>
                  <a:gd name="T49" fmla="*/ 354 h 606"/>
                  <a:gd name="T50" fmla="*/ 8469 w 14494"/>
                  <a:gd name="T51" fmla="*/ 342 h 606"/>
                  <a:gd name="T52" fmla="*/ 8463 w 14494"/>
                  <a:gd name="T53" fmla="*/ 336 h 606"/>
                  <a:gd name="T54" fmla="*/ 8475 w 14494"/>
                  <a:gd name="T55" fmla="*/ 334 h 606"/>
                  <a:gd name="T56" fmla="*/ 8507 w 14494"/>
                  <a:gd name="T57" fmla="*/ 335 h 606"/>
                  <a:gd name="T58" fmla="*/ 8599 w 14494"/>
                  <a:gd name="T59" fmla="*/ 341 h 606"/>
                  <a:gd name="T60" fmla="*/ 8798 w 14494"/>
                  <a:gd name="T61" fmla="*/ 356 h 606"/>
                  <a:gd name="T62" fmla="*/ 9073 w 14494"/>
                  <a:gd name="T63" fmla="*/ 374 h 606"/>
                  <a:gd name="T64" fmla="*/ 9404 w 14494"/>
                  <a:gd name="T65" fmla="*/ 394 h 606"/>
                  <a:gd name="T66" fmla="*/ 9776 w 14494"/>
                  <a:gd name="T67" fmla="*/ 413 h 606"/>
                  <a:gd name="T68" fmla="*/ 10172 w 14494"/>
                  <a:gd name="T69" fmla="*/ 426 h 606"/>
                  <a:gd name="T70" fmla="*/ 10473 w 14494"/>
                  <a:gd name="T71" fmla="*/ 429 h 606"/>
                  <a:gd name="T72" fmla="*/ 10672 w 14494"/>
                  <a:gd name="T73" fmla="*/ 429 h 606"/>
                  <a:gd name="T74" fmla="*/ 10868 w 14494"/>
                  <a:gd name="T75" fmla="*/ 426 h 606"/>
                  <a:gd name="T76" fmla="*/ 11058 w 14494"/>
                  <a:gd name="T77" fmla="*/ 418 h 606"/>
                  <a:gd name="T78" fmla="*/ 11327 w 14494"/>
                  <a:gd name="T79" fmla="*/ 404 h 606"/>
                  <a:gd name="T80" fmla="*/ 11784 w 14494"/>
                  <a:gd name="T81" fmla="*/ 383 h 606"/>
                  <a:gd name="T82" fmla="*/ 12330 w 14494"/>
                  <a:gd name="T83" fmla="*/ 361 h 606"/>
                  <a:gd name="T84" fmla="*/ 12909 w 14494"/>
                  <a:gd name="T85" fmla="*/ 338 h 606"/>
                  <a:gd name="T86" fmla="*/ 13470 w 14494"/>
                  <a:gd name="T87" fmla="*/ 312 h 606"/>
                  <a:gd name="T88" fmla="*/ 13844 w 14494"/>
                  <a:gd name="T89" fmla="*/ 292 h 606"/>
                  <a:gd name="T90" fmla="*/ 14058 w 14494"/>
                  <a:gd name="T91" fmla="*/ 278 h 606"/>
                  <a:gd name="T92" fmla="*/ 14238 w 14494"/>
                  <a:gd name="T93" fmla="*/ 263 h 606"/>
                  <a:gd name="T94" fmla="*/ 14374 w 14494"/>
                  <a:gd name="T95" fmla="*/ 248 h 606"/>
                  <a:gd name="T96" fmla="*/ 14462 w 14494"/>
                  <a:gd name="T97" fmla="*/ 231 h 606"/>
                  <a:gd name="T98" fmla="*/ 14494 w 14494"/>
                  <a:gd name="T99" fmla="*/ 215 h 606"/>
                  <a:gd name="T100" fmla="*/ 13913 w 14494"/>
                  <a:gd name="T101" fmla="*/ 196 h 606"/>
                  <a:gd name="T102" fmla="*/ 12876 w 14494"/>
                  <a:gd name="T103" fmla="*/ 180 h 606"/>
                  <a:gd name="T104" fmla="*/ 11859 w 14494"/>
                  <a:gd name="T105" fmla="*/ 163 h 606"/>
                  <a:gd name="T106" fmla="*/ 10717 w 14494"/>
                  <a:gd name="T107" fmla="*/ 147 h 606"/>
                  <a:gd name="T108" fmla="*/ 9297 w 14494"/>
                  <a:gd name="T109" fmla="*/ 126 h 606"/>
                  <a:gd name="T110" fmla="*/ 7452 w 14494"/>
                  <a:gd name="T111" fmla="*/ 101 h 606"/>
                  <a:gd name="T112" fmla="*/ 5032 w 14494"/>
                  <a:gd name="T113" fmla="*/ 68 h 606"/>
                  <a:gd name="T114" fmla="*/ 1889 w 14494"/>
                  <a:gd name="T115" fmla="*/ 26 h 606"/>
                  <a:gd name="T116" fmla="*/ 1 w 14494"/>
                  <a:gd name="T117" fmla="*/ 37 h 606"/>
                  <a:gd name="T118" fmla="*/ 3 w 14494"/>
                  <a:gd name="T119" fmla="*/ 108 h 606"/>
                  <a:gd name="T120" fmla="*/ 6 w 14494"/>
                  <a:gd name="T121" fmla="*/ 179 h 606"/>
                  <a:gd name="T122" fmla="*/ 9 w 14494"/>
                  <a:gd name="T123" fmla="*/ 251 h 60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4494"/>
                  <a:gd name="T187" fmla="*/ 0 h 606"/>
                  <a:gd name="T188" fmla="*/ 14494 w 14494"/>
                  <a:gd name="T189" fmla="*/ 606 h 60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4494" h="606">
                    <a:moveTo>
                      <a:pt x="10" y="286"/>
                    </a:moveTo>
                    <a:lnTo>
                      <a:pt x="350" y="302"/>
                    </a:lnTo>
                    <a:lnTo>
                      <a:pt x="774" y="321"/>
                    </a:lnTo>
                    <a:lnTo>
                      <a:pt x="1270" y="342"/>
                    </a:lnTo>
                    <a:lnTo>
                      <a:pt x="1821" y="365"/>
                    </a:lnTo>
                    <a:lnTo>
                      <a:pt x="2414" y="388"/>
                    </a:lnTo>
                    <a:lnTo>
                      <a:pt x="3034" y="410"/>
                    </a:lnTo>
                    <a:lnTo>
                      <a:pt x="3667" y="435"/>
                    </a:lnTo>
                    <a:lnTo>
                      <a:pt x="4297" y="457"/>
                    </a:lnTo>
                    <a:lnTo>
                      <a:pt x="4910" y="479"/>
                    </a:lnTo>
                    <a:lnTo>
                      <a:pt x="5492" y="500"/>
                    </a:lnTo>
                    <a:lnTo>
                      <a:pt x="6028" y="519"/>
                    </a:lnTo>
                    <a:lnTo>
                      <a:pt x="6503" y="536"/>
                    </a:lnTo>
                    <a:lnTo>
                      <a:pt x="6902" y="549"/>
                    </a:lnTo>
                    <a:lnTo>
                      <a:pt x="7213" y="560"/>
                    </a:lnTo>
                    <a:lnTo>
                      <a:pt x="7417" y="567"/>
                    </a:lnTo>
                    <a:lnTo>
                      <a:pt x="7504" y="569"/>
                    </a:lnTo>
                    <a:lnTo>
                      <a:pt x="7551" y="570"/>
                    </a:lnTo>
                    <a:lnTo>
                      <a:pt x="7634" y="572"/>
                    </a:lnTo>
                    <a:lnTo>
                      <a:pt x="7749" y="577"/>
                    </a:lnTo>
                    <a:lnTo>
                      <a:pt x="7889" y="582"/>
                    </a:lnTo>
                    <a:lnTo>
                      <a:pt x="8049" y="588"/>
                    </a:lnTo>
                    <a:lnTo>
                      <a:pt x="8220" y="593"/>
                    </a:lnTo>
                    <a:lnTo>
                      <a:pt x="8399" y="599"/>
                    </a:lnTo>
                    <a:lnTo>
                      <a:pt x="8578" y="603"/>
                    </a:lnTo>
                    <a:lnTo>
                      <a:pt x="8751" y="605"/>
                    </a:lnTo>
                    <a:lnTo>
                      <a:pt x="8913" y="606"/>
                    </a:lnTo>
                    <a:lnTo>
                      <a:pt x="8987" y="606"/>
                    </a:lnTo>
                    <a:lnTo>
                      <a:pt x="9056" y="605"/>
                    </a:lnTo>
                    <a:lnTo>
                      <a:pt x="9120" y="604"/>
                    </a:lnTo>
                    <a:lnTo>
                      <a:pt x="9175" y="602"/>
                    </a:lnTo>
                    <a:lnTo>
                      <a:pt x="9225" y="599"/>
                    </a:lnTo>
                    <a:lnTo>
                      <a:pt x="9265" y="594"/>
                    </a:lnTo>
                    <a:lnTo>
                      <a:pt x="9296" y="590"/>
                    </a:lnTo>
                    <a:lnTo>
                      <a:pt x="9318" y="583"/>
                    </a:lnTo>
                    <a:lnTo>
                      <a:pt x="9328" y="577"/>
                    </a:lnTo>
                    <a:lnTo>
                      <a:pt x="9328" y="569"/>
                    </a:lnTo>
                    <a:lnTo>
                      <a:pt x="9314" y="559"/>
                    </a:lnTo>
                    <a:lnTo>
                      <a:pt x="9288" y="549"/>
                    </a:lnTo>
                    <a:lnTo>
                      <a:pt x="9219" y="527"/>
                    </a:lnTo>
                    <a:lnTo>
                      <a:pt x="9144" y="506"/>
                    </a:lnTo>
                    <a:lnTo>
                      <a:pt x="9064" y="485"/>
                    </a:lnTo>
                    <a:lnTo>
                      <a:pt x="8982" y="464"/>
                    </a:lnTo>
                    <a:lnTo>
                      <a:pt x="8900" y="444"/>
                    </a:lnTo>
                    <a:lnTo>
                      <a:pt x="8819" y="426"/>
                    </a:lnTo>
                    <a:lnTo>
                      <a:pt x="8742" y="408"/>
                    </a:lnTo>
                    <a:lnTo>
                      <a:pt x="8670" y="392"/>
                    </a:lnTo>
                    <a:lnTo>
                      <a:pt x="8605" y="378"/>
                    </a:lnTo>
                    <a:lnTo>
                      <a:pt x="8552" y="365"/>
                    </a:lnTo>
                    <a:lnTo>
                      <a:pt x="8508" y="354"/>
                    </a:lnTo>
                    <a:lnTo>
                      <a:pt x="8479" y="345"/>
                    </a:lnTo>
                    <a:lnTo>
                      <a:pt x="8469" y="342"/>
                    </a:lnTo>
                    <a:lnTo>
                      <a:pt x="8463" y="338"/>
                    </a:lnTo>
                    <a:lnTo>
                      <a:pt x="8463" y="336"/>
                    </a:lnTo>
                    <a:lnTo>
                      <a:pt x="8466" y="335"/>
                    </a:lnTo>
                    <a:lnTo>
                      <a:pt x="8475" y="334"/>
                    </a:lnTo>
                    <a:lnTo>
                      <a:pt x="8488" y="334"/>
                    </a:lnTo>
                    <a:lnTo>
                      <a:pt x="8507" y="335"/>
                    </a:lnTo>
                    <a:lnTo>
                      <a:pt x="8532" y="336"/>
                    </a:lnTo>
                    <a:lnTo>
                      <a:pt x="8599" y="341"/>
                    </a:lnTo>
                    <a:lnTo>
                      <a:pt x="8689" y="347"/>
                    </a:lnTo>
                    <a:lnTo>
                      <a:pt x="8798" y="356"/>
                    </a:lnTo>
                    <a:lnTo>
                      <a:pt x="8927" y="365"/>
                    </a:lnTo>
                    <a:lnTo>
                      <a:pt x="9073" y="374"/>
                    </a:lnTo>
                    <a:lnTo>
                      <a:pt x="9232" y="384"/>
                    </a:lnTo>
                    <a:lnTo>
                      <a:pt x="9404" y="394"/>
                    </a:lnTo>
                    <a:lnTo>
                      <a:pt x="9587" y="404"/>
                    </a:lnTo>
                    <a:lnTo>
                      <a:pt x="9776" y="413"/>
                    </a:lnTo>
                    <a:lnTo>
                      <a:pt x="9972" y="419"/>
                    </a:lnTo>
                    <a:lnTo>
                      <a:pt x="10172" y="426"/>
                    </a:lnTo>
                    <a:lnTo>
                      <a:pt x="10372" y="429"/>
                    </a:lnTo>
                    <a:lnTo>
                      <a:pt x="10473" y="429"/>
                    </a:lnTo>
                    <a:lnTo>
                      <a:pt x="10574" y="430"/>
                    </a:lnTo>
                    <a:lnTo>
                      <a:pt x="10672" y="429"/>
                    </a:lnTo>
                    <a:lnTo>
                      <a:pt x="10771" y="428"/>
                    </a:lnTo>
                    <a:lnTo>
                      <a:pt x="10868" y="426"/>
                    </a:lnTo>
                    <a:lnTo>
                      <a:pt x="10964" y="423"/>
                    </a:lnTo>
                    <a:lnTo>
                      <a:pt x="11058" y="418"/>
                    </a:lnTo>
                    <a:lnTo>
                      <a:pt x="11150" y="414"/>
                    </a:lnTo>
                    <a:lnTo>
                      <a:pt x="11327" y="404"/>
                    </a:lnTo>
                    <a:lnTo>
                      <a:pt x="11541" y="394"/>
                    </a:lnTo>
                    <a:lnTo>
                      <a:pt x="11784" y="383"/>
                    </a:lnTo>
                    <a:lnTo>
                      <a:pt x="12050" y="373"/>
                    </a:lnTo>
                    <a:lnTo>
                      <a:pt x="12330" y="361"/>
                    </a:lnTo>
                    <a:lnTo>
                      <a:pt x="12618" y="350"/>
                    </a:lnTo>
                    <a:lnTo>
                      <a:pt x="12909" y="338"/>
                    </a:lnTo>
                    <a:lnTo>
                      <a:pt x="13195" y="325"/>
                    </a:lnTo>
                    <a:lnTo>
                      <a:pt x="13470" y="312"/>
                    </a:lnTo>
                    <a:lnTo>
                      <a:pt x="13725" y="299"/>
                    </a:lnTo>
                    <a:lnTo>
                      <a:pt x="13844" y="292"/>
                    </a:lnTo>
                    <a:lnTo>
                      <a:pt x="13955" y="285"/>
                    </a:lnTo>
                    <a:lnTo>
                      <a:pt x="14058" y="278"/>
                    </a:lnTo>
                    <a:lnTo>
                      <a:pt x="14153" y="271"/>
                    </a:lnTo>
                    <a:lnTo>
                      <a:pt x="14238" y="263"/>
                    </a:lnTo>
                    <a:lnTo>
                      <a:pt x="14312" y="255"/>
                    </a:lnTo>
                    <a:lnTo>
                      <a:pt x="14374" y="248"/>
                    </a:lnTo>
                    <a:lnTo>
                      <a:pt x="14425" y="240"/>
                    </a:lnTo>
                    <a:lnTo>
                      <a:pt x="14462" y="231"/>
                    </a:lnTo>
                    <a:lnTo>
                      <a:pt x="14486" y="224"/>
                    </a:lnTo>
                    <a:lnTo>
                      <a:pt x="14494" y="215"/>
                    </a:lnTo>
                    <a:lnTo>
                      <a:pt x="14487" y="206"/>
                    </a:lnTo>
                    <a:lnTo>
                      <a:pt x="13913" y="196"/>
                    </a:lnTo>
                    <a:lnTo>
                      <a:pt x="13382" y="187"/>
                    </a:lnTo>
                    <a:lnTo>
                      <a:pt x="12876" y="180"/>
                    </a:lnTo>
                    <a:lnTo>
                      <a:pt x="12374" y="172"/>
                    </a:lnTo>
                    <a:lnTo>
                      <a:pt x="11859" y="163"/>
                    </a:lnTo>
                    <a:lnTo>
                      <a:pt x="11313" y="156"/>
                    </a:lnTo>
                    <a:lnTo>
                      <a:pt x="10717" y="147"/>
                    </a:lnTo>
                    <a:lnTo>
                      <a:pt x="10051" y="137"/>
                    </a:lnTo>
                    <a:lnTo>
                      <a:pt x="9297" y="126"/>
                    </a:lnTo>
                    <a:lnTo>
                      <a:pt x="8437" y="115"/>
                    </a:lnTo>
                    <a:lnTo>
                      <a:pt x="7452" y="101"/>
                    </a:lnTo>
                    <a:lnTo>
                      <a:pt x="6323" y="86"/>
                    </a:lnTo>
                    <a:lnTo>
                      <a:pt x="5032" y="68"/>
                    </a:lnTo>
                    <a:lnTo>
                      <a:pt x="3561" y="49"/>
                    </a:lnTo>
                    <a:lnTo>
                      <a:pt x="1889" y="26"/>
                    </a:lnTo>
                    <a:lnTo>
                      <a:pt x="0" y="0"/>
                    </a:lnTo>
                    <a:lnTo>
                      <a:pt x="1" y="37"/>
                    </a:lnTo>
                    <a:lnTo>
                      <a:pt x="2" y="72"/>
                    </a:lnTo>
                    <a:lnTo>
                      <a:pt x="3" y="108"/>
                    </a:lnTo>
                    <a:lnTo>
                      <a:pt x="5" y="144"/>
                    </a:lnTo>
                    <a:lnTo>
                      <a:pt x="6" y="179"/>
                    </a:lnTo>
                    <a:lnTo>
                      <a:pt x="7" y="215"/>
                    </a:lnTo>
                    <a:lnTo>
                      <a:pt x="9" y="251"/>
                    </a:lnTo>
                    <a:lnTo>
                      <a:pt x="10" y="286"/>
                    </a:lnTo>
                    <a:close/>
                  </a:path>
                </a:pathLst>
              </a:custGeom>
              <a:blipFill dpi="0" rotWithShape="1">
                <a:blip r:embed="rId4"/>
                <a:srcRect/>
                <a:tile tx="0" ty="0" sx="100000" sy="100000" flip="none" algn="tl"/>
              </a:blipFill>
              <a:ln w="9525">
                <a:noFill/>
                <a:round/>
                <a:headEnd/>
                <a:tailEnd/>
              </a:ln>
            </p:spPr>
            <p:txBody>
              <a:bodyPr>
                <a:prstTxWarp prst="textNoShape">
                  <a:avLst/>
                </a:prstTxWarp>
              </a:bodyPr>
              <a:lstStyle/>
              <a:p>
                <a:endParaRPr lang="en-US"/>
              </a:p>
            </p:txBody>
          </p:sp>
          <p:sp>
            <p:nvSpPr>
              <p:cNvPr id="55371" name="Freeform 761" descr="Medium wood"/>
              <p:cNvSpPr>
                <a:spLocks noChangeAspect="1"/>
              </p:cNvSpPr>
              <p:nvPr/>
            </p:nvSpPr>
            <p:spPr bwMode="auto">
              <a:xfrm>
                <a:off x="1154" y="2814"/>
                <a:ext cx="2847" cy="112"/>
              </a:xfrm>
              <a:custGeom>
                <a:avLst/>
                <a:gdLst>
                  <a:gd name="T0" fmla="*/ 372 w 14237"/>
                  <a:gd name="T1" fmla="*/ 261 h 558"/>
                  <a:gd name="T2" fmla="*/ 1315 w 14237"/>
                  <a:gd name="T3" fmla="*/ 300 h 558"/>
                  <a:gd name="T4" fmla="*/ 2454 w 14237"/>
                  <a:gd name="T5" fmla="*/ 345 h 558"/>
                  <a:gd name="T6" fmla="*/ 3682 w 14237"/>
                  <a:gd name="T7" fmla="*/ 391 h 558"/>
                  <a:gd name="T8" fmla="*/ 4891 w 14237"/>
                  <a:gd name="T9" fmla="*/ 435 h 558"/>
                  <a:gd name="T10" fmla="*/ 5970 w 14237"/>
                  <a:gd name="T11" fmla="*/ 473 h 558"/>
                  <a:gd name="T12" fmla="*/ 6810 w 14237"/>
                  <a:gd name="T13" fmla="*/ 502 h 558"/>
                  <a:gd name="T14" fmla="*/ 7305 w 14237"/>
                  <a:gd name="T15" fmla="*/ 518 h 558"/>
                  <a:gd name="T16" fmla="*/ 7434 w 14237"/>
                  <a:gd name="T17" fmla="*/ 521 h 558"/>
                  <a:gd name="T18" fmla="*/ 7633 w 14237"/>
                  <a:gd name="T19" fmla="*/ 529 h 558"/>
                  <a:gd name="T20" fmla="*/ 7931 w 14237"/>
                  <a:gd name="T21" fmla="*/ 539 h 558"/>
                  <a:gd name="T22" fmla="*/ 8283 w 14237"/>
                  <a:gd name="T23" fmla="*/ 550 h 558"/>
                  <a:gd name="T24" fmla="*/ 8635 w 14237"/>
                  <a:gd name="T25" fmla="*/ 557 h 558"/>
                  <a:gd name="T26" fmla="*/ 8871 w 14237"/>
                  <a:gd name="T27" fmla="*/ 558 h 558"/>
                  <a:gd name="T28" fmla="*/ 9004 w 14237"/>
                  <a:gd name="T29" fmla="*/ 555 h 558"/>
                  <a:gd name="T30" fmla="*/ 9108 w 14237"/>
                  <a:gd name="T31" fmla="*/ 549 h 558"/>
                  <a:gd name="T32" fmla="*/ 9180 w 14237"/>
                  <a:gd name="T33" fmla="*/ 541 h 558"/>
                  <a:gd name="T34" fmla="*/ 9212 w 14237"/>
                  <a:gd name="T35" fmla="*/ 529 h 558"/>
                  <a:gd name="T36" fmla="*/ 9197 w 14237"/>
                  <a:gd name="T37" fmla="*/ 511 h 558"/>
                  <a:gd name="T38" fmla="*/ 9102 w 14237"/>
                  <a:gd name="T39" fmla="*/ 479 h 558"/>
                  <a:gd name="T40" fmla="*/ 8948 w 14237"/>
                  <a:gd name="T41" fmla="*/ 437 h 558"/>
                  <a:gd name="T42" fmla="*/ 8783 w 14237"/>
                  <a:gd name="T43" fmla="*/ 396 h 558"/>
                  <a:gd name="T44" fmla="*/ 8625 w 14237"/>
                  <a:gd name="T45" fmla="*/ 359 h 558"/>
                  <a:gd name="T46" fmla="*/ 8489 w 14237"/>
                  <a:gd name="T47" fmla="*/ 328 h 558"/>
                  <a:gd name="T48" fmla="*/ 8392 w 14237"/>
                  <a:gd name="T49" fmla="*/ 306 h 558"/>
                  <a:gd name="T50" fmla="*/ 8353 w 14237"/>
                  <a:gd name="T51" fmla="*/ 293 h 558"/>
                  <a:gd name="T52" fmla="*/ 8346 w 14237"/>
                  <a:gd name="T53" fmla="*/ 288 h 558"/>
                  <a:gd name="T54" fmla="*/ 8358 w 14237"/>
                  <a:gd name="T55" fmla="*/ 286 h 558"/>
                  <a:gd name="T56" fmla="*/ 8391 w 14237"/>
                  <a:gd name="T57" fmla="*/ 286 h 558"/>
                  <a:gd name="T58" fmla="*/ 8482 w 14237"/>
                  <a:gd name="T59" fmla="*/ 292 h 558"/>
                  <a:gd name="T60" fmla="*/ 8682 w 14237"/>
                  <a:gd name="T61" fmla="*/ 307 h 558"/>
                  <a:gd name="T62" fmla="*/ 8957 w 14237"/>
                  <a:gd name="T63" fmla="*/ 326 h 558"/>
                  <a:gd name="T64" fmla="*/ 9288 w 14237"/>
                  <a:gd name="T65" fmla="*/ 346 h 558"/>
                  <a:gd name="T66" fmla="*/ 9660 w 14237"/>
                  <a:gd name="T67" fmla="*/ 365 h 558"/>
                  <a:gd name="T68" fmla="*/ 10055 w 14237"/>
                  <a:gd name="T69" fmla="*/ 377 h 558"/>
                  <a:gd name="T70" fmla="*/ 10357 w 14237"/>
                  <a:gd name="T71" fmla="*/ 381 h 558"/>
                  <a:gd name="T72" fmla="*/ 10556 w 14237"/>
                  <a:gd name="T73" fmla="*/ 381 h 558"/>
                  <a:gd name="T74" fmla="*/ 10752 w 14237"/>
                  <a:gd name="T75" fmla="*/ 378 h 558"/>
                  <a:gd name="T76" fmla="*/ 10941 w 14237"/>
                  <a:gd name="T77" fmla="*/ 370 h 558"/>
                  <a:gd name="T78" fmla="*/ 11179 w 14237"/>
                  <a:gd name="T79" fmla="*/ 357 h 558"/>
                  <a:gd name="T80" fmla="*/ 11542 w 14237"/>
                  <a:gd name="T81" fmla="*/ 341 h 558"/>
                  <a:gd name="T82" fmla="*/ 11976 w 14237"/>
                  <a:gd name="T83" fmla="*/ 323 h 558"/>
                  <a:gd name="T84" fmla="*/ 12451 w 14237"/>
                  <a:gd name="T85" fmla="*/ 303 h 558"/>
                  <a:gd name="T86" fmla="*/ 12934 w 14237"/>
                  <a:gd name="T87" fmla="*/ 284 h 558"/>
                  <a:gd name="T88" fmla="*/ 13393 w 14237"/>
                  <a:gd name="T89" fmla="*/ 262 h 558"/>
                  <a:gd name="T90" fmla="*/ 13798 w 14237"/>
                  <a:gd name="T91" fmla="*/ 239 h 558"/>
                  <a:gd name="T92" fmla="*/ 14048 w 14237"/>
                  <a:gd name="T93" fmla="*/ 221 h 558"/>
                  <a:gd name="T94" fmla="*/ 14181 w 14237"/>
                  <a:gd name="T95" fmla="*/ 208 h 558"/>
                  <a:gd name="T96" fmla="*/ 13697 w 14237"/>
                  <a:gd name="T97" fmla="*/ 193 h 558"/>
                  <a:gd name="T98" fmla="*/ 12703 w 14237"/>
                  <a:gd name="T99" fmla="*/ 176 h 558"/>
                  <a:gd name="T100" fmla="*/ 11704 w 14237"/>
                  <a:gd name="T101" fmla="*/ 161 h 558"/>
                  <a:gd name="T102" fmla="*/ 10564 w 14237"/>
                  <a:gd name="T103" fmla="*/ 145 h 558"/>
                  <a:gd name="T104" fmla="*/ 9146 w 14237"/>
                  <a:gd name="T105" fmla="*/ 125 h 558"/>
                  <a:gd name="T106" fmla="*/ 7310 w 14237"/>
                  <a:gd name="T107" fmla="*/ 99 h 558"/>
                  <a:gd name="T108" fmla="*/ 4922 w 14237"/>
                  <a:gd name="T109" fmla="*/ 67 h 558"/>
                  <a:gd name="T110" fmla="*/ 1841 w 14237"/>
                  <a:gd name="T111" fmla="*/ 26 h 558"/>
                  <a:gd name="T112" fmla="*/ 1 w 14237"/>
                  <a:gd name="T113" fmla="*/ 31 h 558"/>
                  <a:gd name="T114" fmla="*/ 3 w 14237"/>
                  <a:gd name="T115" fmla="*/ 91 h 558"/>
                  <a:gd name="T116" fmla="*/ 5 w 14237"/>
                  <a:gd name="T117" fmla="*/ 152 h 558"/>
                  <a:gd name="T118" fmla="*/ 7 w 14237"/>
                  <a:gd name="T119" fmla="*/ 213 h 558"/>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4237"/>
                  <a:gd name="T181" fmla="*/ 0 h 558"/>
                  <a:gd name="T182" fmla="*/ 14237 w 14237"/>
                  <a:gd name="T183" fmla="*/ 558 h 558"/>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4237" h="558">
                    <a:moveTo>
                      <a:pt x="8" y="243"/>
                    </a:moveTo>
                    <a:lnTo>
                      <a:pt x="372" y="261"/>
                    </a:lnTo>
                    <a:lnTo>
                      <a:pt x="811" y="279"/>
                    </a:lnTo>
                    <a:lnTo>
                      <a:pt x="1315" y="300"/>
                    </a:lnTo>
                    <a:lnTo>
                      <a:pt x="1866" y="322"/>
                    </a:lnTo>
                    <a:lnTo>
                      <a:pt x="2454" y="345"/>
                    </a:lnTo>
                    <a:lnTo>
                      <a:pt x="3064" y="368"/>
                    </a:lnTo>
                    <a:lnTo>
                      <a:pt x="3682" y="391"/>
                    </a:lnTo>
                    <a:lnTo>
                      <a:pt x="4296" y="413"/>
                    </a:lnTo>
                    <a:lnTo>
                      <a:pt x="4891" y="435"/>
                    </a:lnTo>
                    <a:lnTo>
                      <a:pt x="5453" y="454"/>
                    </a:lnTo>
                    <a:lnTo>
                      <a:pt x="5970" y="473"/>
                    </a:lnTo>
                    <a:lnTo>
                      <a:pt x="6427" y="489"/>
                    </a:lnTo>
                    <a:lnTo>
                      <a:pt x="6810" y="502"/>
                    </a:lnTo>
                    <a:lnTo>
                      <a:pt x="7108" y="512"/>
                    </a:lnTo>
                    <a:lnTo>
                      <a:pt x="7305" y="518"/>
                    </a:lnTo>
                    <a:lnTo>
                      <a:pt x="7388" y="520"/>
                    </a:lnTo>
                    <a:lnTo>
                      <a:pt x="7434" y="521"/>
                    </a:lnTo>
                    <a:lnTo>
                      <a:pt x="7518" y="524"/>
                    </a:lnTo>
                    <a:lnTo>
                      <a:pt x="7633" y="529"/>
                    </a:lnTo>
                    <a:lnTo>
                      <a:pt x="7773" y="534"/>
                    </a:lnTo>
                    <a:lnTo>
                      <a:pt x="7931" y="539"/>
                    </a:lnTo>
                    <a:lnTo>
                      <a:pt x="8104" y="545"/>
                    </a:lnTo>
                    <a:lnTo>
                      <a:pt x="8283" y="550"/>
                    </a:lnTo>
                    <a:lnTo>
                      <a:pt x="8462" y="554"/>
                    </a:lnTo>
                    <a:lnTo>
                      <a:pt x="8635" y="557"/>
                    </a:lnTo>
                    <a:lnTo>
                      <a:pt x="8797" y="558"/>
                    </a:lnTo>
                    <a:lnTo>
                      <a:pt x="8871" y="558"/>
                    </a:lnTo>
                    <a:lnTo>
                      <a:pt x="8940" y="557"/>
                    </a:lnTo>
                    <a:lnTo>
                      <a:pt x="9004" y="555"/>
                    </a:lnTo>
                    <a:lnTo>
                      <a:pt x="9059" y="553"/>
                    </a:lnTo>
                    <a:lnTo>
                      <a:pt x="9108" y="549"/>
                    </a:lnTo>
                    <a:lnTo>
                      <a:pt x="9148" y="546"/>
                    </a:lnTo>
                    <a:lnTo>
                      <a:pt x="9180" y="541"/>
                    </a:lnTo>
                    <a:lnTo>
                      <a:pt x="9201" y="535"/>
                    </a:lnTo>
                    <a:lnTo>
                      <a:pt x="9212" y="529"/>
                    </a:lnTo>
                    <a:lnTo>
                      <a:pt x="9210" y="520"/>
                    </a:lnTo>
                    <a:lnTo>
                      <a:pt x="9197" y="511"/>
                    </a:lnTo>
                    <a:lnTo>
                      <a:pt x="9172" y="501"/>
                    </a:lnTo>
                    <a:lnTo>
                      <a:pt x="9102" y="479"/>
                    </a:lnTo>
                    <a:lnTo>
                      <a:pt x="9027" y="457"/>
                    </a:lnTo>
                    <a:lnTo>
                      <a:pt x="8948" y="437"/>
                    </a:lnTo>
                    <a:lnTo>
                      <a:pt x="8866" y="416"/>
                    </a:lnTo>
                    <a:lnTo>
                      <a:pt x="8783" y="396"/>
                    </a:lnTo>
                    <a:lnTo>
                      <a:pt x="8703" y="378"/>
                    </a:lnTo>
                    <a:lnTo>
                      <a:pt x="8625" y="359"/>
                    </a:lnTo>
                    <a:lnTo>
                      <a:pt x="8554" y="344"/>
                    </a:lnTo>
                    <a:lnTo>
                      <a:pt x="8489" y="328"/>
                    </a:lnTo>
                    <a:lnTo>
                      <a:pt x="8435" y="316"/>
                    </a:lnTo>
                    <a:lnTo>
                      <a:pt x="8392" y="306"/>
                    </a:lnTo>
                    <a:lnTo>
                      <a:pt x="8361" y="297"/>
                    </a:lnTo>
                    <a:lnTo>
                      <a:pt x="8353" y="293"/>
                    </a:lnTo>
                    <a:lnTo>
                      <a:pt x="8347" y="290"/>
                    </a:lnTo>
                    <a:lnTo>
                      <a:pt x="8346" y="288"/>
                    </a:lnTo>
                    <a:lnTo>
                      <a:pt x="8351" y="287"/>
                    </a:lnTo>
                    <a:lnTo>
                      <a:pt x="8358" y="286"/>
                    </a:lnTo>
                    <a:lnTo>
                      <a:pt x="8372" y="286"/>
                    </a:lnTo>
                    <a:lnTo>
                      <a:pt x="8391" y="286"/>
                    </a:lnTo>
                    <a:lnTo>
                      <a:pt x="8415" y="288"/>
                    </a:lnTo>
                    <a:lnTo>
                      <a:pt x="8482" y="292"/>
                    </a:lnTo>
                    <a:lnTo>
                      <a:pt x="8572" y="299"/>
                    </a:lnTo>
                    <a:lnTo>
                      <a:pt x="8682" y="307"/>
                    </a:lnTo>
                    <a:lnTo>
                      <a:pt x="8811" y="316"/>
                    </a:lnTo>
                    <a:lnTo>
                      <a:pt x="8957" y="326"/>
                    </a:lnTo>
                    <a:lnTo>
                      <a:pt x="9116" y="336"/>
                    </a:lnTo>
                    <a:lnTo>
                      <a:pt x="9288" y="346"/>
                    </a:lnTo>
                    <a:lnTo>
                      <a:pt x="9470" y="356"/>
                    </a:lnTo>
                    <a:lnTo>
                      <a:pt x="9660" y="365"/>
                    </a:lnTo>
                    <a:lnTo>
                      <a:pt x="9856" y="371"/>
                    </a:lnTo>
                    <a:lnTo>
                      <a:pt x="10055" y="377"/>
                    </a:lnTo>
                    <a:lnTo>
                      <a:pt x="10256" y="380"/>
                    </a:lnTo>
                    <a:lnTo>
                      <a:pt x="10357" y="381"/>
                    </a:lnTo>
                    <a:lnTo>
                      <a:pt x="10457" y="381"/>
                    </a:lnTo>
                    <a:lnTo>
                      <a:pt x="10556" y="381"/>
                    </a:lnTo>
                    <a:lnTo>
                      <a:pt x="10655" y="380"/>
                    </a:lnTo>
                    <a:lnTo>
                      <a:pt x="10752" y="378"/>
                    </a:lnTo>
                    <a:lnTo>
                      <a:pt x="10847" y="374"/>
                    </a:lnTo>
                    <a:lnTo>
                      <a:pt x="10941" y="370"/>
                    </a:lnTo>
                    <a:lnTo>
                      <a:pt x="11033" y="366"/>
                    </a:lnTo>
                    <a:lnTo>
                      <a:pt x="11179" y="357"/>
                    </a:lnTo>
                    <a:lnTo>
                      <a:pt x="11349" y="349"/>
                    </a:lnTo>
                    <a:lnTo>
                      <a:pt x="11542" y="341"/>
                    </a:lnTo>
                    <a:lnTo>
                      <a:pt x="11752" y="332"/>
                    </a:lnTo>
                    <a:lnTo>
                      <a:pt x="11976" y="323"/>
                    </a:lnTo>
                    <a:lnTo>
                      <a:pt x="12210" y="313"/>
                    </a:lnTo>
                    <a:lnTo>
                      <a:pt x="12451" y="303"/>
                    </a:lnTo>
                    <a:lnTo>
                      <a:pt x="12693" y="293"/>
                    </a:lnTo>
                    <a:lnTo>
                      <a:pt x="12934" y="284"/>
                    </a:lnTo>
                    <a:lnTo>
                      <a:pt x="13168" y="273"/>
                    </a:lnTo>
                    <a:lnTo>
                      <a:pt x="13393" y="262"/>
                    </a:lnTo>
                    <a:lnTo>
                      <a:pt x="13604" y="251"/>
                    </a:lnTo>
                    <a:lnTo>
                      <a:pt x="13798" y="239"/>
                    </a:lnTo>
                    <a:lnTo>
                      <a:pt x="13971" y="227"/>
                    </a:lnTo>
                    <a:lnTo>
                      <a:pt x="14048" y="221"/>
                    </a:lnTo>
                    <a:lnTo>
                      <a:pt x="14118" y="215"/>
                    </a:lnTo>
                    <a:lnTo>
                      <a:pt x="14181" y="208"/>
                    </a:lnTo>
                    <a:lnTo>
                      <a:pt x="14237" y="202"/>
                    </a:lnTo>
                    <a:lnTo>
                      <a:pt x="13697" y="193"/>
                    </a:lnTo>
                    <a:lnTo>
                      <a:pt x="13192" y="185"/>
                    </a:lnTo>
                    <a:lnTo>
                      <a:pt x="12703" y="176"/>
                    </a:lnTo>
                    <a:lnTo>
                      <a:pt x="12213" y="169"/>
                    </a:lnTo>
                    <a:lnTo>
                      <a:pt x="11704" y="161"/>
                    </a:lnTo>
                    <a:lnTo>
                      <a:pt x="11160" y="154"/>
                    </a:lnTo>
                    <a:lnTo>
                      <a:pt x="10564" y="145"/>
                    </a:lnTo>
                    <a:lnTo>
                      <a:pt x="9899" y="135"/>
                    </a:lnTo>
                    <a:lnTo>
                      <a:pt x="9146" y="125"/>
                    </a:lnTo>
                    <a:lnTo>
                      <a:pt x="8288" y="113"/>
                    </a:lnTo>
                    <a:lnTo>
                      <a:pt x="7310" y="99"/>
                    </a:lnTo>
                    <a:lnTo>
                      <a:pt x="6194" y="85"/>
                    </a:lnTo>
                    <a:lnTo>
                      <a:pt x="4922" y="67"/>
                    </a:lnTo>
                    <a:lnTo>
                      <a:pt x="3476" y="47"/>
                    </a:lnTo>
                    <a:lnTo>
                      <a:pt x="1841" y="26"/>
                    </a:lnTo>
                    <a:lnTo>
                      <a:pt x="0" y="0"/>
                    </a:lnTo>
                    <a:lnTo>
                      <a:pt x="1" y="31"/>
                    </a:lnTo>
                    <a:lnTo>
                      <a:pt x="2" y="62"/>
                    </a:lnTo>
                    <a:lnTo>
                      <a:pt x="3" y="91"/>
                    </a:lnTo>
                    <a:lnTo>
                      <a:pt x="4" y="122"/>
                    </a:lnTo>
                    <a:lnTo>
                      <a:pt x="5" y="152"/>
                    </a:lnTo>
                    <a:lnTo>
                      <a:pt x="6" y="183"/>
                    </a:lnTo>
                    <a:lnTo>
                      <a:pt x="7" y="213"/>
                    </a:lnTo>
                    <a:lnTo>
                      <a:pt x="8" y="243"/>
                    </a:lnTo>
                    <a:close/>
                  </a:path>
                </a:pathLst>
              </a:custGeom>
              <a:blipFill dpi="0" rotWithShape="1">
                <a:blip r:embed="rId4"/>
                <a:srcRect/>
                <a:tile tx="0" ty="0" sx="100000" sy="100000" flip="none" algn="tl"/>
              </a:blipFill>
              <a:ln w="9525">
                <a:noFill/>
                <a:round/>
                <a:headEnd/>
                <a:tailEnd/>
              </a:ln>
            </p:spPr>
            <p:txBody>
              <a:bodyPr>
                <a:prstTxWarp prst="textNoShape">
                  <a:avLst/>
                </a:prstTxWarp>
              </a:bodyPr>
              <a:lstStyle/>
              <a:p>
                <a:endParaRPr lang="en-US"/>
              </a:p>
            </p:txBody>
          </p:sp>
          <p:sp>
            <p:nvSpPr>
              <p:cNvPr id="55372" name="Freeform 762" descr="Medium wood"/>
              <p:cNvSpPr>
                <a:spLocks noChangeAspect="1"/>
              </p:cNvSpPr>
              <p:nvPr/>
            </p:nvSpPr>
            <p:spPr bwMode="auto">
              <a:xfrm>
                <a:off x="1154" y="2814"/>
                <a:ext cx="2731" cy="102"/>
              </a:xfrm>
              <a:custGeom>
                <a:avLst/>
                <a:gdLst>
                  <a:gd name="T0" fmla="*/ 389 w 13657"/>
                  <a:gd name="T1" fmla="*/ 218 h 510"/>
                  <a:gd name="T2" fmla="*/ 1346 w 13657"/>
                  <a:gd name="T3" fmla="*/ 257 h 510"/>
                  <a:gd name="T4" fmla="*/ 2480 w 13657"/>
                  <a:gd name="T5" fmla="*/ 301 h 510"/>
                  <a:gd name="T6" fmla="*/ 3684 w 13657"/>
                  <a:gd name="T7" fmla="*/ 347 h 510"/>
                  <a:gd name="T8" fmla="*/ 4860 w 13657"/>
                  <a:gd name="T9" fmla="*/ 390 h 510"/>
                  <a:gd name="T10" fmla="*/ 5905 w 13657"/>
                  <a:gd name="T11" fmla="*/ 426 h 510"/>
                  <a:gd name="T12" fmla="*/ 6716 w 13657"/>
                  <a:gd name="T13" fmla="*/ 454 h 510"/>
                  <a:gd name="T14" fmla="*/ 7192 w 13657"/>
                  <a:gd name="T15" fmla="*/ 470 h 510"/>
                  <a:gd name="T16" fmla="*/ 7318 w 13657"/>
                  <a:gd name="T17" fmla="*/ 473 h 510"/>
                  <a:gd name="T18" fmla="*/ 7517 w 13657"/>
                  <a:gd name="T19" fmla="*/ 480 h 510"/>
                  <a:gd name="T20" fmla="*/ 7816 w 13657"/>
                  <a:gd name="T21" fmla="*/ 490 h 510"/>
                  <a:gd name="T22" fmla="*/ 8166 w 13657"/>
                  <a:gd name="T23" fmla="*/ 501 h 510"/>
                  <a:gd name="T24" fmla="*/ 8519 w 13657"/>
                  <a:gd name="T25" fmla="*/ 509 h 510"/>
                  <a:gd name="T26" fmla="*/ 8754 w 13657"/>
                  <a:gd name="T27" fmla="*/ 509 h 510"/>
                  <a:gd name="T28" fmla="*/ 8887 w 13657"/>
                  <a:gd name="T29" fmla="*/ 507 h 510"/>
                  <a:gd name="T30" fmla="*/ 8992 w 13657"/>
                  <a:gd name="T31" fmla="*/ 501 h 510"/>
                  <a:gd name="T32" fmla="*/ 9063 w 13657"/>
                  <a:gd name="T33" fmla="*/ 492 h 510"/>
                  <a:gd name="T34" fmla="*/ 9096 w 13657"/>
                  <a:gd name="T35" fmla="*/ 479 h 510"/>
                  <a:gd name="T36" fmla="*/ 9081 w 13657"/>
                  <a:gd name="T37" fmla="*/ 463 h 510"/>
                  <a:gd name="T38" fmla="*/ 8986 w 13657"/>
                  <a:gd name="T39" fmla="*/ 430 h 510"/>
                  <a:gd name="T40" fmla="*/ 8831 w 13657"/>
                  <a:gd name="T41" fmla="*/ 388 h 510"/>
                  <a:gd name="T42" fmla="*/ 8667 w 13657"/>
                  <a:gd name="T43" fmla="*/ 347 h 510"/>
                  <a:gd name="T44" fmla="*/ 8509 w 13657"/>
                  <a:gd name="T45" fmla="*/ 311 h 510"/>
                  <a:gd name="T46" fmla="*/ 8373 w 13657"/>
                  <a:gd name="T47" fmla="*/ 280 h 510"/>
                  <a:gd name="T48" fmla="*/ 8275 w 13657"/>
                  <a:gd name="T49" fmla="*/ 256 h 510"/>
                  <a:gd name="T50" fmla="*/ 8237 w 13657"/>
                  <a:gd name="T51" fmla="*/ 244 h 510"/>
                  <a:gd name="T52" fmla="*/ 8230 w 13657"/>
                  <a:gd name="T53" fmla="*/ 240 h 510"/>
                  <a:gd name="T54" fmla="*/ 8242 w 13657"/>
                  <a:gd name="T55" fmla="*/ 238 h 510"/>
                  <a:gd name="T56" fmla="*/ 8275 w 13657"/>
                  <a:gd name="T57" fmla="*/ 238 h 510"/>
                  <a:gd name="T58" fmla="*/ 8366 w 13657"/>
                  <a:gd name="T59" fmla="*/ 244 h 510"/>
                  <a:gd name="T60" fmla="*/ 8566 w 13657"/>
                  <a:gd name="T61" fmla="*/ 258 h 510"/>
                  <a:gd name="T62" fmla="*/ 8840 w 13657"/>
                  <a:gd name="T63" fmla="*/ 277 h 510"/>
                  <a:gd name="T64" fmla="*/ 9171 w 13657"/>
                  <a:gd name="T65" fmla="*/ 298 h 510"/>
                  <a:gd name="T66" fmla="*/ 9544 w 13657"/>
                  <a:gd name="T67" fmla="*/ 315 h 510"/>
                  <a:gd name="T68" fmla="*/ 9939 w 13657"/>
                  <a:gd name="T69" fmla="*/ 328 h 510"/>
                  <a:gd name="T70" fmla="*/ 10240 w 13657"/>
                  <a:gd name="T71" fmla="*/ 333 h 510"/>
                  <a:gd name="T72" fmla="*/ 10440 w 13657"/>
                  <a:gd name="T73" fmla="*/ 332 h 510"/>
                  <a:gd name="T74" fmla="*/ 10635 w 13657"/>
                  <a:gd name="T75" fmla="*/ 328 h 510"/>
                  <a:gd name="T76" fmla="*/ 10825 w 13657"/>
                  <a:gd name="T77" fmla="*/ 322 h 510"/>
                  <a:gd name="T78" fmla="*/ 11032 w 13657"/>
                  <a:gd name="T79" fmla="*/ 310 h 510"/>
                  <a:gd name="T80" fmla="*/ 11310 w 13657"/>
                  <a:gd name="T81" fmla="*/ 297 h 510"/>
                  <a:gd name="T82" fmla="*/ 11640 w 13657"/>
                  <a:gd name="T83" fmla="*/ 284 h 510"/>
                  <a:gd name="T84" fmla="*/ 12006 w 13657"/>
                  <a:gd name="T85" fmla="*/ 268 h 510"/>
                  <a:gd name="T86" fmla="*/ 12391 w 13657"/>
                  <a:gd name="T87" fmla="*/ 253 h 510"/>
                  <a:gd name="T88" fmla="*/ 12779 w 13657"/>
                  <a:gd name="T89" fmla="*/ 237 h 510"/>
                  <a:gd name="T90" fmla="*/ 13155 w 13657"/>
                  <a:gd name="T91" fmla="*/ 220 h 510"/>
                  <a:gd name="T92" fmla="*/ 13500 w 13657"/>
                  <a:gd name="T93" fmla="*/ 202 h 510"/>
                  <a:gd name="T94" fmla="*/ 13186 w 13657"/>
                  <a:gd name="T95" fmla="*/ 184 h 510"/>
                  <a:gd name="T96" fmla="*/ 12274 w 13657"/>
                  <a:gd name="T97" fmla="*/ 170 h 510"/>
                  <a:gd name="T98" fmla="*/ 11306 w 13657"/>
                  <a:gd name="T99" fmla="*/ 156 h 510"/>
                  <a:gd name="T100" fmla="*/ 10170 w 13657"/>
                  <a:gd name="T101" fmla="*/ 139 h 510"/>
                  <a:gd name="T102" fmla="*/ 8755 w 13657"/>
                  <a:gd name="T103" fmla="*/ 120 h 510"/>
                  <a:gd name="T104" fmla="*/ 6950 w 13657"/>
                  <a:gd name="T105" fmla="*/ 94 h 510"/>
                  <a:gd name="T106" fmla="*/ 4644 w 13657"/>
                  <a:gd name="T107" fmla="*/ 63 h 510"/>
                  <a:gd name="T108" fmla="*/ 1724 w 13657"/>
                  <a:gd name="T109" fmla="*/ 23 h 510"/>
                  <a:gd name="T110" fmla="*/ 0 w 13657"/>
                  <a:gd name="T111" fmla="*/ 26 h 510"/>
                  <a:gd name="T112" fmla="*/ 2 w 13657"/>
                  <a:gd name="T113" fmla="*/ 76 h 510"/>
                  <a:gd name="T114" fmla="*/ 4 w 13657"/>
                  <a:gd name="T115" fmla="*/ 125 h 510"/>
                  <a:gd name="T116" fmla="*/ 6 w 13657"/>
                  <a:gd name="T117" fmla="*/ 175 h 510"/>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3657"/>
                  <a:gd name="T178" fmla="*/ 0 h 510"/>
                  <a:gd name="T179" fmla="*/ 13657 w 13657"/>
                  <a:gd name="T180" fmla="*/ 510 h 510"/>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3657" h="510">
                    <a:moveTo>
                      <a:pt x="7" y="201"/>
                    </a:moveTo>
                    <a:lnTo>
                      <a:pt x="389" y="218"/>
                    </a:lnTo>
                    <a:lnTo>
                      <a:pt x="840" y="237"/>
                    </a:lnTo>
                    <a:lnTo>
                      <a:pt x="1346" y="257"/>
                    </a:lnTo>
                    <a:lnTo>
                      <a:pt x="1898" y="279"/>
                    </a:lnTo>
                    <a:lnTo>
                      <a:pt x="2480" y="301"/>
                    </a:lnTo>
                    <a:lnTo>
                      <a:pt x="3079" y="324"/>
                    </a:lnTo>
                    <a:lnTo>
                      <a:pt x="3684" y="347"/>
                    </a:lnTo>
                    <a:lnTo>
                      <a:pt x="4283" y="369"/>
                    </a:lnTo>
                    <a:lnTo>
                      <a:pt x="4860" y="390"/>
                    </a:lnTo>
                    <a:lnTo>
                      <a:pt x="5405" y="408"/>
                    </a:lnTo>
                    <a:lnTo>
                      <a:pt x="5905" y="426"/>
                    </a:lnTo>
                    <a:lnTo>
                      <a:pt x="6346" y="441"/>
                    </a:lnTo>
                    <a:lnTo>
                      <a:pt x="6716" y="454"/>
                    </a:lnTo>
                    <a:lnTo>
                      <a:pt x="7002" y="464"/>
                    </a:lnTo>
                    <a:lnTo>
                      <a:pt x="7192" y="470"/>
                    </a:lnTo>
                    <a:lnTo>
                      <a:pt x="7272" y="472"/>
                    </a:lnTo>
                    <a:lnTo>
                      <a:pt x="7318" y="473"/>
                    </a:lnTo>
                    <a:lnTo>
                      <a:pt x="7401" y="476"/>
                    </a:lnTo>
                    <a:lnTo>
                      <a:pt x="7517" y="480"/>
                    </a:lnTo>
                    <a:lnTo>
                      <a:pt x="7657" y="485"/>
                    </a:lnTo>
                    <a:lnTo>
                      <a:pt x="7816" y="490"/>
                    </a:lnTo>
                    <a:lnTo>
                      <a:pt x="7987" y="496"/>
                    </a:lnTo>
                    <a:lnTo>
                      <a:pt x="8166" y="501"/>
                    </a:lnTo>
                    <a:lnTo>
                      <a:pt x="8345" y="506"/>
                    </a:lnTo>
                    <a:lnTo>
                      <a:pt x="8519" y="509"/>
                    </a:lnTo>
                    <a:lnTo>
                      <a:pt x="8680" y="510"/>
                    </a:lnTo>
                    <a:lnTo>
                      <a:pt x="8754" y="509"/>
                    </a:lnTo>
                    <a:lnTo>
                      <a:pt x="8823" y="509"/>
                    </a:lnTo>
                    <a:lnTo>
                      <a:pt x="8887" y="507"/>
                    </a:lnTo>
                    <a:lnTo>
                      <a:pt x="8943" y="505"/>
                    </a:lnTo>
                    <a:lnTo>
                      <a:pt x="8992" y="501"/>
                    </a:lnTo>
                    <a:lnTo>
                      <a:pt x="9032" y="497"/>
                    </a:lnTo>
                    <a:lnTo>
                      <a:pt x="9063" y="492"/>
                    </a:lnTo>
                    <a:lnTo>
                      <a:pt x="9085" y="487"/>
                    </a:lnTo>
                    <a:lnTo>
                      <a:pt x="9096" y="479"/>
                    </a:lnTo>
                    <a:lnTo>
                      <a:pt x="9094" y="472"/>
                    </a:lnTo>
                    <a:lnTo>
                      <a:pt x="9081" y="463"/>
                    </a:lnTo>
                    <a:lnTo>
                      <a:pt x="9055" y="452"/>
                    </a:lnTo>
                    <a:lnTo>
                      <a:pt x="8986" y="430"/>
                    </a:lnTo>
                    <a:lnTo>
                      <a:pt x="8911" y="409"/>
                    </a:lnTo>
                    <a:lnTo>
                      <a:pt x="8831" y="388"/>
                    </a:lnTo>
                    <a:lnTo>
                      <a:pt x="8749" y="368"/>
                    </a:lnTo>
                    <a:lnTo>
                      <a:pt x="8667" y="347"/>
                    </a:lnTo>
                    <a:lnTo>
                      <a:pt x="8586" y="328"/>
                    </a:lnTo>
                    <a:lnTo>
                      <a:pt x="8509" y="311"/>
                    </a:lnTo>
                    <a:lnTo>
                      <a:pt x="8437" y="295"/>
                    </a:lnTo>
                    <a:lnTo>
                      <a:pt x="8373" y="280"/>
                    </a:lnTo>
                    <a:lnTo>
                      <a:pt x="8319" y="267"/>
                    </a:lnTo>
                    <a:lnTo>
                      <a:pt x="8275" y="256"/>
                    </a:lnTo>
                    <a:lnTo>
                      <a:pt x="8245" y="248"/>
                    </a:lnTo>
                    <a:lnTo>
                      <a:pt x="8237" y="244"/>
                    </a:lnTo>
                    <a:lnTo>
                      <a:pt x="8231" y="242"/>
                    </a:lnTo>
                    <a:lnTo>
                      <a:pt x="8230" y="240"/>
                    </a:lnTo>
                    <a:lnTo>
                      <a:pt x="8233" y="238"/>
                    </a:lnTo>
                    <a:lnTo>
                      <a:pt x="8242" y="238"/>
                    </a:lnTo>
                    <a:lnTo>
                      <a:pt x="8256" y="237"/>
                    </a:lnTo>
                    <a:lnTo>
                      <a:pt x="8275" y="238"/>
                    </a:lnTo>
                    <a:lnTo>
                      <a:pt x="8299" y="239"/>
                    </a:lnTo>
                    <a:lnTo>
                      <a:pt x="8366" y="244"/>
                    </a:lnTo>
                    <a:lnTo>
                      <a:pt x="8456" y="251"/>
                    </a:lnTo>
                    <a:lnTo>
                      <a:pt x="8566" y="258"/>
                    </a:lnTo>
                    <a:lnTo>
                      <a:pt x="8694" y="267"/>
                    </a:lnTo>
                    <a:lnTo>
                      <a:pt x="8840" y="277"/>
                    </a:lnTo>
                    <a:lnTo>
                      <a:pt x="8999" y="288"/>
                    </a:lnTo>
                    <a:lnTo>
                      <a:pt x="9171" y="298"/>
                    </a:lnTo>
                    <a:lnTo>
                      <a:pt x="9354" y="307"/>
                    </a:lnTo>
                    <a:lnTo>
                      <a:pt x="9544" y="315"/>
                    </a:lnTo>
                    <a:lnTo>
                      <a:pt x="9739" y="323"/>
                    </a:lnTo>
                    <a:lnTo>
                      <a:pt x="9939" y="328"/>
                    </a:lnTo>
                    <a:lnTo>
                      <a:pt x="10140" y="332"/>
                    </a:lnTo>
                    <a:lnTo>
                      <a:pt x="10240" y="333"/>
                    </a:lnTo>
                    <a:lnTo>
                      <a:pt x="10341" y="333"/>
                    </a:lnTo>
                    <a:lnTo>
                      <a:pt x="10440" y="332"/>
                    </a:lnTo>
                    <a:lnTo>
                      <a:pt x="10539" y="331"/>
                    </a:lnTo>
                    <a:lnTo>
                      <a:pt x="10635" y="328"/>
                    </a:lnTo>
                    <a:lnTo>
                      <a:pt x="10731" y="325"/>
                    </a:lnTo>
                    <a:lnTo>
                      <a:pt x="10825" y="322"/>
                    </a:lnTo>
                    <a:lnTo>
                      <a:pt x="10917" y="316"/>
                    </a:lnTo>
                    <a:lnTo>
                      <a:pt x="11032" y="310"/>
                    </a:lnTo>
                    <a:lnTo>
                      <a:pt x="11163" y="303"/>
                    </a:lnTo>
                    <a:lnTo>
                      <a:pt x="11310" y="297"/>
                    </a:lnTo>
                    <a:lnTo>
                      <a:pt x="11470" y="290"/>
                    </a:lnTo>
                    <a:lnTo>
                      <a:pt x="11640" y="284"/>
                    </a:lnTo>
                    <a:lnTo>
                      <a:pt x="11820" y="276"/>
                    </a:lnTo>
                    <a:lnTo>
                      <a:pt x="12006" y="268"/>
                    </a:lnTo>
                    <a:lnTo>
                      <a:pt x="12197" y="261"/>
                    </a:lnTo>
                    <a:lnTo>
                      <a:pt x="12391" y="253"/>
                    </a:lnTo>
                    <a:lnTo>
                      <a:pt x="12586" y="245"/>
                    </a:lnTo>
                    <a:lnTo>
                      <a:pt x="12779" y="237"/>
                    </a:lnTo>
                    <a:lnTo>
                      <a:pt x="12970" y="228"/>
                    </a:lnTo>
                    <a:lnTo>
                      <a:pt x="13155" y="220"/>
                    </a:lnTo>
                    <a:lnTo>
                      <a:pt x="13332" y="210"/>
                    </a:lnTo>
                    <a:lnTo>
                      <a:pt x="13500" y="202"/>
                    </a:lnTo>
                    <a:lnTo>
                      <a:pt x="13657" y="192"/>
                    </a:lnTo>
                    <a:lnTo>
                      <a:pt x="13186" y="184"/>
                    </a:lnTo>
                    <a:lnTo>
                      <a:pt x="12730" y="178"/>
                    </a:lnTo>
                    <a:lnTo>
                      <a:pt x="12274" y="170"/>
                    </a:lnTo>
                    <a:lnTo>
                      <a:pt x="11803" y="163"/>
                    </a:lnTo>
                    <a:lnTo>
                      <a:pt x="11306" y="156"/>
                    </a:lnTo>
                    <a:lnTo>
                      <a:pt x="10765" y="148"/>
                    </a:lnTo>
                    <a:lnTo>
                      <a:pt x="10170" y="139"/>
                    </a:lnTo>
                    <a:lnTo>
                      <a:pt x="9505" y="129"/>
                    </a:lnTo>
                    <a:lnTo>
                      <a:pt x="8755" y="120"/>
                    </a:lnTo>
                    <a:lnTo>
                      <a:pt x="7909" y="108"/>
                    </a:lnTo>
                    <a:lnTo>
                      <a:pt x="6950" y="94"/>
                    </a:lnTo>
                    <a:lnTo>
                      <a:pt x="5867" y="80"/>
                    </a:lnTo>
                    <a:lnTo>
                      <a:pt x="4644" y="63"/>
                    </a:lnTo>
                    <a:lnTo>
                      <a:pt x="3267" y="44"/>
                    </a:lnTo>
                    <a:lnTo>
                      <a:pt x="1724" y="23"/>
                    </a:lnTo>
                    <a:lnTo>
                      <a:pt x="0" y="0"/>
                    </a:lnTo>
                    <a:lnTo>
                      <a:pt x="0" y="26"/>
                    </a:lnTo>
                    <a:lnTo>
                      <a:pt x="1" y="51"/>
                    </a:lnTo>
                    <a:lnTo>
                      <a:pt x="2" y="76"/>
                    </a:lnTo>
                    <a:lnTo>
                      <a:pt x="3" y="101"/>
                    </a:lnTo>
                    <a:lnTo>
                      <a:pt x="4" y="125"/>
                    </a:lnTo>
                    <a:lnTo>
                      <a:pt x="5" y="150"/>
                    </a:lnTo>
                    <a:lnTo>
                      <a:pt x="6" y="175"/>
                    </a:lnTo>
                    <a:lnTo>
                      <a:pt x="7" y="201"/>
                    </a:lnTo>
                    <a:close/>
                  </a:path>
                </a:pathLst>
              </a:custGeom>
              <a:blipFill dpi="0" rotWithShape="1">
                <a:blip r:embed="rId4"/>
                <a:srcRect/>
                <a:tile tx="0" ty="0" sx="100000" sy="100000" flip="none" algn="tl"/>
              </a:blipFill>
              <a:ln w="9525">
                <a:noFill/>
                <a:round/>
                <a:headEnd/>
                <a:tailEnd/>
              </a:ln>
            </p:spPr>
            <p:txBody>
              <a:bodyPr>
                <a:prstTxWarp prst="textNoShape">
                  <a:avLst/>
                </a:prstTxWarp>
              </a:bodyPr>
              <a:lstStyle/>
              <a:p>
                <a:endParaRPr lang="en-US"/>
              </a:p>
            </p:txBody>
          </p:sp>
          <p:sp>
            <p:nvSpPr>
              <p:cNvPr id="55373" name="Freeform 763" descr="Oak"/>
              <p:cNvSpPr>
                <a:spLocks noChangeAspect="1"/>
              </p:cNvSpPr>
              <p:nvPr/>
            </p:nvSpPr>
            <p:spPr bwMode="auto">
              <a:xfrm>
                <a:off x="4204" y="2507"/>
                <a:ext cx="410" cy="484"/>
              </a:xfrm>
              <a:custGeom>
                <a:avLst/>
                <a:gdLst>
                  <a:gd name="T0" fmla="*/ 30 w 2050"/>
                  <a:gd name="T1" fmla="*/ 2380 h 2420"/>
                  <a:gd name="T2" fmla="*/ 22 w 2050"/>
                  <a:gd name="T3" fmla="*/ 2280 h 2420"/>
                  <a:gd name="T4" fmla="*/ 10 w 2050"/>
                  <a:gd name="T5" fmla="*/ 2165 h 2420"/>
                  <a:gd name="T6" fmla="*/ 1 w 2050"/>
                  <a:gd name="T7" fmla="*/ 2043 h 2420"/>
                  <a:gd name="T8" fmla="*/ 0 w 2050"/>
                  <a:gd name="T9" fmla="*/ 1951 h 2420"/>
                  <a:gd name="T10" fmla="*/ 2 w 2050"/>
                  <a:gd name="T11" fmla="*/ 1892 h 2420"/>
                  <a:gd name="T12" fmla="*/ 9 w 2050"/>
                  <a:gd name="T13" fmla="*/ 1834 h 2420"/>
                  <a:gd name="T14" fmla="*/ 20 w 2050"/>
                  <a:gd name="T15" fmla="*/ 1782 h 2420"/>
                  <a:gd name="T16" fmla="*/ 35 w 2050"/>
                  <a:gd name="T17" fmla="*/ 1732 h 2420"/>
                  <a:gd name="T18" fmla="*/ 56 w 2050"/>
                  <a:gd name="T19" fmla="*/ 1689 h 2420"/>
                  <a:gd name="T20" fmla="*/ 82 w 2050"/>
                  <a:gd name="T21" fmla="*/ 1653 h 2420"/>
                  <a:gd name="T22" fmla="*/ 116 w 2050"/>
                  <a:gd name="T23" fmla="*/ 1623 h 2420"/>
                  <a:gd name="T24" fmla="*/ 138 w 2050"/>
                  <a:gd name="T25" fmla="*/ 1604 h 2420"/>
                  <a:gd name="T26" fmla="*/ 144 w 2050"/>
                  <a:gd name="T27" fmla="*/ 1590 h 2420"/>
                  <a:gd name="T28" fmla="*/ 161 w 2050"/>
                  <a:gd name="T29" fmla="*/ 1568 h 2420"/>
                  <a:gd name="T30" fmla="*/ 190 w 2050"/>
                  <a:gd name="T31" fmla="*/ 1541 h 2420"/>
                  <a:gd name="T32" fmla="*/ 225 w 2050"/>
                  <a:gd name="T33" fmla="*/ 1514 h 2420"/>
                  <a:gd name="T34" fmla="*/ 285 w 2050"/>
                  <a:gd name="T35" fmla="*/ 1472 h 2420"/>
                  <a:gd name="T36" fmla="*/ 341 w 2050"/>
                  <a:gd name="T37" fmla="*/ 1428 h 2420"/>
                  <a:gd name="T38" fmla="*/ 365 w 2050"/>
                  <a:gd name="T39" fmla="*/ 1404 h 2420"/>
                  <a:gd name="T40" fmla="*/ 378 w 2050"/>
                  <a:gd name="T41" fmla="*/ 1388 h 2420"/>
                  <a:gd name="T42" fmla="*/ 412 w 2050"/>
                  <a:gd name="T43" fmla="*/ 1358 h 2420"/>
                  <a:gd name="T44" fmla="*/ 508 w 2050"/>
                  <a:gd name="T45" fmla="*/ 1281 h 2420"/>
                  <a:gd name="T46" fmla="*/ 643 w 2050"/>
                  <a:gd name="T47" fmla="*/ 1167 h 2420"/>
                  <a:gd name="T48" fmla="*/ 811 w 2050"/>
                  <a:gd name="T49" fmla="*/ 1026 h 2420"/>
                  <a:gd name="T50" fmla="*/ 1000 w 2050"/>
                  <a:gd name="T51" fmla="*/ 866 h 2420"/>
                  <a:gd name="T52" fmla="*/ 1199 w 2050"/>
                  <a:gd name="T53" fmla="*/ 698 h 2420"/>
                  <a:gd name="T54" fmla="*/ 1398 w 2050"/>
                  <a:gd name="T55" fmla="*/ 531 h 2420"/>
                  <a:gd name="T56" fmla="*/ 1587 w 2050"/>
                  <a:gd name="T57" fmla="*/ 374 h 2420"/>
                  <a:gd name="T58" fmla="*/ 1678 w 2050"/>
                  <a:gd name="T59" fmla="*/ 295 h 2420"/>
                  <a:gd name="T60" fmla="*/ 1687 w 2050"/>
                  <a:gd name="T61" fmla="*/ 275 h 2420"/>
                  <a:gd name="T62" fmla="*/ 1700 w 2050"/>
                  <a:gd name="T63" fmla="*/ 255 h 2420"/>
                  <a:gd name="T64" fmla="*/ 1718 w 2050"/>
                  <a:gd name="T65" fmla="*/ 234 h 2420"/>
                  <a:gd name="T66" fmla="*/ 1749 w 2050"/>
                  <a:gd name="T67" fmla="*/ 202 h 2420"/>
                  <a:gd name="T68" fmla="*/ 1801 w 2050"/>
                  <a:gd name="T69" fmla="*/ 157 h 2420"/>
                  <a:gd name="T70" fmla="*/ 1859 w 2050"/>
                  <a:gd name="T71" fmla="*/ 114 h 2420"/>
                  <a:gd name="T72" fmla="*/ 1918 w 2050"/>
                  <a:gd name="T73" fmla="*/ 74 h 2420"/>
                  <a:gd name="T74" fmla="*/ 1976 w 2050"/>
                  <a:gd name="T75" fmla="*/ 39 h 2420"/>
                  <a:gd name="T76" fmla="*/ 2028 w 2050"/>
                  <a:gd name="T77" fmla="*/ 10 h 2420"/>
                  <a:gd name="T78" fmla="*/ 2042 w 2050"/>
                  <a:gd name="T79" fmla="*/ 138 h 2420"/>
                  <a:gd name="T80" fmla="*/ 2030 w 2050"/>
                  <a:gd name="T81" fmla="*/ 332 h 2420"/>
                  <a:gd name="T82" fmla="*/ 2018 w 2050"/>
                  <a:gd name="T83" fmla="*/ 472 h 2420"/>
                  <a:gd name="T84" fmla="*/ 2002 w 2050"/>
                  <a:gd name="T85" fmla="*/ 627 h 2420"/>
                  <a:gd name="T86" fmla="*/ 1962 w 2050"/>
                  <a:gd name="T87" fmla="*/ 752 h 2420"/>
                  <a:gd name="T88" fmla="*/ 1934 w 2050"/>
                  <a:gd name="T89" fmla="*/ 777 h 2420"/>
                  <a:gd name="T90" fmla="*/ 1919 w 2050"/>
                  <a:gd name="T91" fmla="*/ 806 h 2420"/>
                  <a:gd name="T92" fmla="*/ 1645 w 2050"/>
                  <a:gd name="T93" fmla="*/ 1056 h 2420"/>
                  <a:gd name="T94" fmla="*/ 1211 w 2050"/>
                  <a:gd name="T95" fmla="*/ 1429 h 2420"/>
                  <a:gd name="T96" fmla="*/ 885 w 2050"/>
                  <a:gd name="T97" fmla="*/ 1709 h 2420"/>
                  <a:gd name="T98" fmla="*/ 644 w 2050"/>
                  <a:gd name="T99" fmla="*/ 1915 h 2420"/>
                  <a:gd name="T100" fmla="*/ 467 w 2050"/>
                  <a:gd name="T101" fmla="*/ 2066 h 2420"/>
                  <a:gd name="T102" fmla="*/ 332 w 2050"/>
                  <a:gd name="T103" fmla="*/ 2178 h 2420"/>
                  <a:gd name="T104" fmla="*/ 218 w 2050"/>
                  <a:gd name="T105" fmla="*/ 2272 h 2420"/>
                  <a:gd name="T106" fmla="*/ 99 w 2050"/>
                  <a:gd name="T107" fmla="*/ 2368 h 2420"/>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2050"/>
                  <a:gd name="T163" fmla="*/ 0 h 2420"/>
                  <a:gd name="T164" fmla="*/ 2050 w 2050"/>
                  <a:gd name="T165" fmla="*/ 2420 h 2420"/>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2050" h="2420">
                    <a:moveTo>
                      <a:pt x="34" y="2420"/>
                    </a:moveTo>
                    <a:lnTo>
                      <a:pt x="30" y="2380"/>
                    </a:lnTo>
                    <a:lnTo>
                      <a:pt x="26" y="2333"/>
                    </a:lnTo>
                    <a:lnTo>
                      <a:pt x="22" y="2280"/>
                    </a:lnTo>
                    <a:lnTo>
                      <a:pt x="15" y="2224"/>
                    </a:lnTo>
                    <a:lnTo>
                      <a:pt x="10" y="2165"/>
                    </a:lnTo>
                    <a:lnTo>
                      <a:pt x="5" y="2105"/>
                    </a:lnTo>
                    <a:lnTo>
                      <a:pt x="1" y="2043"/>
                    </a:lnTo>
                    <a:lnTo>
                      <a:pt x="0" y="1982"/>
                    </a:lnTo>
                    <a:lnTo>
                      <a:pt x="0" y="1951"/>
                    </a:lnTo>
                    <a:lnTo>
                      <a:pt x="1" y="1922"/>
                    </a:lnTo>
                    <a:lnTo>
                      <a:pt x="2" y="1892"/>
                    </a:lnTo>
                    <a:lnTo>
                      <a:pt x="5" y="1862"/>
                    </a:lnTo>
                    <a:lnTo>
                      <a:pt x="9" y="1834"/>
                    </a:lnTo>
                    <a:lnTo>
                      <a:pt x="13" y="1808"/>
                    </a:lnTo>
                    <a:lnTo>
                      <a:pt x="20" y="1782"/>
                    </a:lnTo>
                    <a:lnTo>
                      <a:pt x="26" y="1756"/>
                    </a:lnTo>
                    <a:lnTo>
                      <a:pt x="35" y="1732"/>
                    </a:lnTo>
                    <a:lnTo>
                      <a:pt x="44" y="1709"/>
                    </a:lnTo>
                    <a:lnTo>
                      <a:pt x="56" y="1689"/>
                    </a:lnTo>
                    <a:lnTo>
                      <a:pt x="68" y="1670"/>
                    </a:lnTo>
                    <a:lnTo>
                      <a:pt x="82" y="1653"/>
                    </a:lnTo>
                    <a:lnTo>
                      <a:pt x="98" y="1637"/>
                    </a:lnTo>
                    <a:lnTo>
                      <a:pt x="116" y="1623"/>
                    </a:lnTo>
                    <a:lnTo>
                      <a:pt x="136" y="1612"/>
                    </a:lnTo>
                    <a:lnTo>
                      <a:pt x="138" y="1604"/>
                    </a:lnTo>
                    <a:lnTo>
                      <a:pt x="140" y="1597"/>
                    </a:lnTo>
                    <a:lnTo>
                      <a:pt x="144" y="1590"/>
                    </a:lnTo>
                    <a:lnTo>
                      <a:pt x="149" y="1583"/>
                    </a:lnTo>
                    <a:lnTo>
                      <a:pt x="161" y="1568"/>
                    </a:lnTo>
                    <a:lnTo>
                      <a:pt x="174" y="1555"/>
                    </a:lnTo>
                    <a:lnTo>
                      <a:pt x="190" y="1541"/>
                    </a:lnTo>
                    <a:lnTo>
                      <a:pt x="207" y="1528"/>
                    </a:lnTo>
                    <a:lnTo>
                      <a:pt x="225" y="1514"/>
                    </a:lnTo>
                    <a:lnTo>
                      <a:pt x="245" y="1501"/>
                    </a:lnTo>
                    <a:lnTo>
                      <a:pt x="285" y="1472"/>
                    </a:lnTo>
                    <a:lnTo>
                      <a:pt x="324" y="1444"/>
                    </a:lnTo>
                    <a:lnTo>
                      <a:pt x="341" y="1428"/>
                    </a:lnTo>
                    <a:lnTo>
                      <a:pt x="358" y="1413"/>
                    </a:lnTo>
                    <a:lnTo>
                      <a:pt x="365" y="1404"/>
                    </a:lnTo>
                    <a:lnTo>
                      <a:pt x="372" y="1397"/>
                    </a:lnTo>
                    <a:lnTo>
                      <a:pt x="378" y="1388"/>
                    </a:lnTo>
                    <a:lnTo>
                      <a:pt x="384" y="1379"/>
                    </a:lnTo>
                    <a:lnTo>
                      <a:pt x="412" y="1358"/>
                    </a:lnTo>
                    <a:lnTo>
                      <a:pt x="454" y="1325"/>
                    </a:lnTo>
                    <a:lnTo>
                      <a:pt x="508" y="1281"/>
                    </a:lnTo>
                    <a:lnTo>
                      <a:pt x="571" y="1228"/>
                    </a:lnTo>
                    <a:lnTo>
                      <a:pt x="643" y="1167"/>
                    </a:lnTo>
                    <a:lnTo>
                      <a:pt x="724" y="1099"/>
                    </a:lnTo>
                    <a:lnTo>
                      <a:pt x="811" y="1026"/>
                    </a:lnTo>
                    <a:lnTo>
                      <a:pt x="904" y="947"/>
                    </a:lnTo>
                    <a:lnTo>
                      <a:pt x="1000" y="866"/>
                    </a:lnTo>
                    <a:lnTo>
                      <a:pt x="1098" y="782"/>
                    </a:lnTo>
                    <a:lnTo>
                      <a:pt x="1199" y="698"/>
                    </a:lnTo>
                    <a:lnTo>
                      <a:pt x="1300" y="614"/>
                    </a:lnTo>
                    <a:lnTo>
                      <a:pt x="1398" y="531"/>
                    </a:lnTo>
                    <a:lnTo>
                      <a:pt x="1494" y="451"/>
                    </a:lnTo>
                    <a:lnTo>
                      <a:pt x="1587" y="374"/>
                    </a:lnTo>
                    <a:lnTo>
                      <a:pt x="1675" y="303"/>
                    </a:lnTo>
                    <a:lnTo>
                      <a:pt x="1678" y="295"/>
                    </a:lnTo>
                    <a:lnTo>
                      <a:pt x="1681" y="285"/>
                    </a:lnTo>
                    <a:lnTo>
                      <a:pt x="1687" y="275"/>
                    </a:lnTo>
                    <a:lnTo>
                      <a:pt x="1692" y="265"/>
                    </a:lnTo>
                    <a:lnTo>
                      <a:pt x="1700" y="255"/>
                    </a:lnTo>
                    <a:lnTo>
                      <a:pt x="1708" y="245"/>
                    </a:lnTo>
                    <a:lnTo>
                      <a:pt x="1718" y="234"/>
                    </a:lnTo>
                    <a:lnTo>
                      <a:pt x="1727" y="223"/>
                    </a:lnTo>
                    <a:lnTo>
                      <a:pt x="1749" y="202"/>
                    </a:lnTo>
                    <a:lnTo>
                      <a:pt x="1774" y="180"/>
                    </a:lnTo>
                    <a:lnTo>
                      <a:pt x="1801" y="157"/>
                    </a:lnTo>
                    <a:lnTo>
                      <a:pt x="1829" y="135"/>
                    </a:lnTo>
                    <a:lnTo>
                      <a:pt x="1859" y="114"/>
                    </a:lnTo>
                    <a:lnTo>
                      <a:pt x="1888" y="93"/>
                    </a:lnTo>
                    <a:lnTo>
                      <a:pt x="1918" y="74"/>
                    </a:lnTo>
                    <a:lnTo>
                      <a:pt x="1947" y="55"/>
                    </a:lnTo>
                    <a:lnTo>
                      <a:pt x="1976" y="39"/>
                    </a:lnTo>
                    <a:lnTo>
                      <a:pt x="2003" y="23"/>
                    </a:lnTo>
                    <a:lnTo>
                      <a:pt x="2028" y="10"/>
                    </a:lnTo>
                    <a:lnTo>
                      <a:pt x="2050" y="0"/>
                    </a:lnTo>
                    <a:lnTo>
                      <a:pt x="2042" y="138"/>
                    </a:lnTo>
                    <a:lnTo>
                      <a:pt x="2036" y="246"/>
                    </a:lnTo>
                    <a:lnTo>
                      <a:pt x="2030" y="332"/>
                    </a:lnTo>
                    <a:lnTo>
                      <a:pt x="2025" y="404"/>
                    </a:lnTo>
                    <a:lnTo>
                      <a:pt x="2018" y="472"/>
                    </a:lnTo>
                    <a:lnTo>
                      <a:pt x="2011" y="543"/>
                    </a:lnTo>
                    <a:lnTo>
                      <a:pt x="2002" y="627"/>
                    </a:lnTo>
                    <a:lnTo>
                      <a:pt x="1990" y="731"/>
                    </a:lnTo>
                    <a:lnTo>
                      <a:pt x="1962" y="752"/>
                    </a:lnTo>
                    <a:lnTo>
                      <a:pt x="1942" y="767"/>
                    </a:lnTo>
                    <a:lnTo>
                      <a:pt x="1934" y="777"/>
                    </a:lnTo>
                    <a:lnTo>
                      <a:pt x="1927" y="789"/>
                    </a:lnTo>
                    <a:lnTo>
                      <a:pt x="1919" y="806"/>
                    </a:lnTo>
                    <a:lnTo>
                      <a:pt x="1910" y="828"/>
                    </a:lnTo>
                    <a:lnTo>
                      <a:pt x="1645" y="1056"/>
                    </a:lnTo>
                    <a:lnTo>
                      <a:pt x="1413" y="1256"/>
                    </a:lnTo>
                    <a:lnTo>
                      <a:pt x="1211" y="1429"/>
                    </a:lnTo>
                    <a:lnTo>
                      <a:pt x="1036" y="1579"/>
                    </a:lnTo>
                    <a:lnTo>
                      <a:pt x="885" y="1709"/>
                    </a:lnTo>
                    <a:lnTo>
                      <a:pt x="756" y="1821"/>
                    </a:lnTo>
                    <a:lnTo>
                      <a:pt x="644" y="1915"/>
                    </a:lnTo>
                    <a:lnTo>
                      <a:pt x="549" y="1996"/>
                    </a:lnTo>
                    <a:lnTo>
                      <a:pt x="467" y="2066"/>
                    </a:lnTo>
                    <a:lnTo>
                      <a:pt x="396" y="2125"/>
                    </a:lnTo>
                    <a:lnTo>
                      <a:pt x="332" y="2178"/>
                    </a:lnTo>
                    <a:lnTo>
                      <a:pt x="273" y="2227"/>
                    </a:lnTo>
                    <a:lnTo>
                      <a:pt x="218" y="2272"/>
                    </a:lnTo>
                    <a:lnTo>
                      <a:pt x="160" y="2318"/>
                    </a:lnTo>
                    <a:lnTo>
                      <a:pt x="99" y="2368"/>
                    </a:lnTo>
                    <a:lnTo>
                      <a:pt x="34" y="2420"/>
                    </a:lnTo>
                    <a:close/>
                  </a:path>
                </a:pathLst>
              </a:custGeom>
              <a:blipFill dpi="0" rotWithShape="1">
                <a:blip r:embed="rId5"/>
                <a:srcRect/>
                <a:tile tx="0" ty="0" sx="100000" sy="100000" flip="none" algn="tl"/>
              </a:blipFill>
              <a:ln w="9525">
                <a:noFill/>
                <a:round/>
                <a:headEnd/>
                <a:tailEnd/>
              </a:ln>
            </p:spPr>
            <p:txBody>
              <a:bodyPr>
                <a:prstTxWarp prst="textNoShape">
                  <a:avLst/>
                </a:prstTxWarp>
              </a:bodyPr>
              <a:lstStyle/>
              <a:p>
                <a:endParaRPr lang="en-US"/>
              </a:p>
            </p:txBody>
          </p:sp>
          <p:sp>
            <p:nvSpPr>
              <p:cNvPr id="55374" name="Freeform 764" descr="Oak"/>
              <p:cNvSpPr>
                <a:spLocks noChangeAspect="1"/>
              </p:cNvSpPr>
              <p:nvPr/>
            </p:nvSpPr>
            <p:spPr bwMode="auto">
              <a:xfrm>
                <a:off x="4204" y="2652"/>
                <a:ext cx="295" cy="339"/>
              </a:xfrm>
              <a:custGeom>
                <a:avLst/>
                <a:gdLst>
                  <a:gd name="T0" fmla="*/ 1267 w 1474"/>
                  <a:gd name="T1" fmla="*/ 0 h 1695"/>
                  <a:gd name="T2" fmla="*/ 1307 w 1474"/>
                  <a:gd name="T3" fmla="*/ 27 h 1695"/>
                  <a:gd name="T4" fmla="*/ 1347 w 1474"/>
                  <a:gd name="T5" fmla="*/ 60 h 1695"/>
                  <a:gd name="T6" fmla="*/ 1369 w 1474"/>
                  <a:gd name="T7" fmla="*/ 85 h 1695"/>
                  <a:gd name="T8" fmla="*/ 1390 w 1474"/>
                  <a:gd name="T9" fmla="*/ 111 h 1695"/>
                  <a:gd name="T10" fmla="*/ 1411 w 1474"/>
                  <a:gd name="T11" fmla="*/ 142 h 1695"/>
                  <a:gd name="T12" fmla="*/ 1431 w 1474"/>
                  <a:gd name="T13" fmla="*/ 177 h 1695"/>
                  <a:gd name="T14" fmla="*/ 1447 w 1474"/>
                  <a:gd name="T15" fmla="*/ 218 h 1695"/>
                  <a:gd name="T16" fmla="*/ 1460 w 1474"/>
                  <a:gd name="T17" fmla="*/ 263 h 1695"/>
                  <a:gd name="T18" fmla="*/ 1469 w 1474"/>
                  <a:gd name="T19" fmla="*/ 312 h 1695"/>
                  <a:gd name="T20" fmla="*/ 1474 w 1474"/>
                  <a:gd name="T21" fmla="*/ 366 h 1695"/>
                  <a:gd name="T22" fmla="*/ 1470 w 1474"/>
                  <a:gd name="T23" fmla="*/ 425 h 1695"/>
                  <a:gd name="T24" fmla="*/ 1462 w 1474"/>
                  <a:gd name="T25" fmla="*/ 489 h 1695"/>
                  <a:gd name="T26" fmla="*/ 1110 w 1474"/>
                  <a:gd name="T27" fmla="*/ 791 h 1695"/>
                  <a:gd name="T28" fmla="*/ 839 w 1474"/>
                  <a:gd name="T29" fmla="*/ 1024 h 1695"/>
                  <a:gd name="T30" fmla="*/ 632 w 1474"/>
                  <a:gd name="T31" fmla="*/ 1200 h 1695"/>
                  <a:gd name="T32" fmla="*/ 476 w 1474"/>
                  <a:gd name="T33" fmla="*/ 1333 h 1695"/>
                  <a:gd name="T34" fmla="*/ 353 w 1474"/>
                  <a:gd name="T35" fmla="*/ 1436 h 1695"/>
                  <a:gd name="T36" fmla="*/ 248 w 1474"/>
                  <a:gd name="T37" fmla="*/ 1522 h 1695"/>
                  <a:gd name="T38" fmla="*/ 148 w 1474"/>
                  <a:gd name="T39" fmla="*/ 1604 h 1695"/>
                  <a:gd name="T40" fmla="*/ 34 w 1474"/>
                  <a:gd name="T41" fmla="*/ 1695 h 1695"/>
                  <a:gd name="T42" fmla="*/ 26 w 1474"/>
                  <a:gd name="T43" fmla="*/ 1608 h 1695"/>
                  <a:gd name="T44" fmla="*/ 15 w 1474"/>
                  <a:gd name="T45" fmla="*/ 1499 h 1695"/>
                  <a:gd name="T46" fmla="*/ 5 w 1474"/>
                  <a:gd name="T47" fmla="*/ 1380 h 1695"/>
                  <a:gd name="T48" fmla="*/ 0 w 1474"/>
                  <a:gd name="T49" fmla="*/ 1257 h 1695"/>
                  <a:gd name="T50" fmla="*/ 1 w 1474"/>
                  <a:gd name="T51" fmla="*/ 1197 h 1695"/>
                  <a:gd name="T52" fmla="*/ 5 w 1474"/>
                  <a:gd name="T53" fmla="*/ 1137 h 1695"/>
                  <a:gd name="T54" fmla="*/ 13 w 1474"/>
                  <a:gd name="T55" fmla="*/ 1083 h 1695"/>
                  <a:gd name="T56" fmla="*/ 26 w 1474"/>
                  <a:gd name="T57" fmla="*/ 1031 h 1695"/>
                  <a:gd name="T58" fmla="*/ 44 w 1474"/>
                  <a:gd name="T59" fmla="*/ 984 h 1695"/>
                  <a:gd name="T60" fmla="*/ 68 w 1474"/>
                  <a:gd name="T61" fmla="*/ 945 h 1695"/>
                  <a:gd name="T62" fmla="*/ 98 w 1474"/>
                  <a:gd name="T63" fmla="*/ 912 h 1695"/>
                  <a:gd name="T64" fmla="*/ 136 w 1474"/>
                  <a:gd name="T65" fmla="*/ 887 h 1695"/>
                  <a:gd name="T66" fmla="*/ 140 w 1474"/>
                  <a:gd name="T67" fmla="*/ 872 h 1695"/>
                  <a:gd name="T68" fmla="*/ 149 w 1474"/>
                  <a:gd name="T69" fmla="*/ 858 h 1695"/>
                  <a:gd name="T70" fmla="*/ 174 w 1474"/>
                  <a:gd name="T71" fmla="*/ 830 h 1695"/>
                  <a:gd name="T72" fmla="*/ 207 w 1474"/>
                  <a:gd name="T73" fmla="*/ 803 h 1695"/>
                  <a:gd name="T74" fmla="*/ 245 w 1474"/>
                  <a:gd name="T75" fmla="*/ 776 h 1695"/>
                  <a:gd name="T76" fmla="*/ 324 w 1474"/>
                  <a:gd name="T77" fmla="*/ 719 h 1695"/>
                  <a:gd name="T78" fmla="*/ 358 w 1474"/>
                  <a:gd name="T79" fmla="*/ 688 h 1695"/>
                  <a:gd name="T80" fmla="*/ 372 w 1474"/>
                  <a:gd name="T81" fmla="*/ 672 h 1695"/>
                  <a:gd name="T82" fmla="*/ 384 w 1474"/>
                  <a:gd name="T83" fmla="*/ 654 h 1695"/>
                  <a:gd name="T84" fmla="*/ 482 w 1474"/>
                  <a:gd name="T85" fmla="*/ 577 h 1695"/>
                  <a:gd name="T86" fmla="*/ 653 w 1474"/>
                  <a:gd name="T87" fmla="*/ 434 h 1695"/>
                  <a:gd name="T88" fmla="*/ 874 w 1474"/>
                  <a:gd name="T89" fmla="*/ 247 h 1695"/>
                  <a:gd name="T90" fmla="*/ 1123 w 1474"/>
                  <a:gd name="T91" fmla="*/ 36 h 1695"/>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474"/>
                  <a:gd name="T139" fmla="*/ 0 h 1695"/>
                  <a:gd name="T140" fmla="*/ 1474 w 1474"/>
                  <a:gd name="T141" fmla="*/ 1695 h 1695"/>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474" h="1695">
                    <a:moveTo>
                      <a:pt x="1123" y="36"/>
                    </a:moveTo>
                    <a:lnTo>
                      <a:pt x="1267" y="0"/>
                    </a:lnTo>
                    <a:lnTo>
                      <a:pt x="1278" y="7"/>
                    </a:lnTo>
                    <a:lnTo>
                      <a:pt x="1307" y="27"/>
                    </a:lnTo>
                    <a:lnTo>
                      <a:pt x="1326" y="42"/>
                    </a:lnTo>
                    <a:lnTo>
                      <a:pt x="1347" y="60"/>
                    </a:lnTo>
                    <a:lnTo>
                      <a:pt x="1358" y="73"/>
                    </a:lnTo>
                    <a:lnTo>
                      <a:pt x="1369" y="85"/>
                    </a:lnTo>
                    <a:lnTo>
                      <a:pt x="1379" y="97"/>
                    </a:lnTo>
                    <a:lnTo>
                      <a:pt x="1390" y="111"/>
                    </a:lnTo>
                    <a:lnTo>
                      <a:pt x="1401" y="126"/>
                    </a:lnTo>
                    <a:lnTo>
                      <a:pt x="1411" y="142"/>
                    </a:lnTo>
                    <a:lnTo>
                      <a:pt x="1421" y="160"/>
                    </a:lnTo>
                    <a:lnTo>
                      <a:pt x="1431" y="177"/>
                    </a:lnTo>
                    <a:lnTo>
                      <a:pt x="1440" y="197"/>
                    </a:lnTo>
                    <a:lnTo>
                      <a:pt x="1447" y="218"/>
                    </a:lnTo>
                    <a:lnTo>
                      <a:pt x="1455" y="240"/>
                    </a:lnTo>
                    <a:lnTo>
                      <a:pt x="1460" y="263"/>
                    </a:lnTo>
                    <a:lnTo>
                      <a:pt x="1466" y="287"/>
                    </a:lnTo>
                    <a:lnTo>
                      <a:pt x="1469" y="312"/>
                    </a:lnTo>
                    <a:lnTo>
                      <a:pt x="1472" y="338"/>
                    </a:lnTo>
                    <a:lnTo>
                      <a:pt x="1474" y="366"/>
                    </a:lnTo>
                    <a:lnTo>
                      <a:pt x="1472" y="395"/>
                    </a:lnTo>
                    <a:lnTo>
                      <a:pt x="1470" y="425"/>
                    </a:lnTo>
                    <a:lnTo>
                      <a:pt x="1467" y="456"/>
                    </a:lnTo>
                    <a:lnTo>
                      <a:pt x="1462" y="489"/>
                    </a:lnTo>
                    <a:lnTo>
                      <a:pt x="1274" y="650"/>
                    </a:lnTo>
                    <a:lnTo>
                      <a:pt x="1110" y="791"/>
                    </a:lnTo>
                    <a:lnTo>
                      <a:pt x="965" y="916"/>
                    </a:lnTo>
                    <a:lnTo>
                      <a:pt x="839" y="1024"/>
                    </a:lnTo>
                    <a:lnTo>
                      <a:pt x="729" y="1119"/>
                    </a:lnTo>
                    <a:lnTo>
                      <a:pt x="632" y="1200"/>
                    </a:lnTo>
                    <a:lnTo>
                      <a:pt x="549" y="1272"/>
                    </a:lnTo>
                    <a:lnTo>
                      <a:pt x="476" y="1333"/>
                    </a:lnTo>
                    <a:lnTo>
                      <a:pt x="411" y="1388"/>
                    </a:lnTo>
                    <a:lnTo>
                      <a:pt x="353" y="1436"/>
                    </a:lnTo>
                    <a:lnTo>
                      <a:pt x="300" y="1481"/>
                    </a:lnTo>
                    <a:lnTo>
                      <a:pt x="248" y="1522"/>
                    </a:lnTo>
                    <a:lnTo>
                      <a:pt x="198" y="1563"/>
                    </a:lnTo>
                    <a:lnTo>
                      <a:pt x="148" y="1604"/>
                    </a:lnTo>
                    <a:lnTo>
                      <a:pt x="93" y="1648"/>
                    </a:lnTo>
                    <a:lnTo>
                      <a:pt x="34" y="1695"/>
                    </a:lnTo>
                    <a:lnTo>
                      <a:pt x="30" y="1655"/>
                    </a:lnTo>
                    <a:lnTo>
                      <a:pt x="26" y="1608"/>
                    </a:lnTo>
                    <a:lnTo>
                      <a:pt x="22" y="1555"/>
                    </a:lnTo>
                    <a:lnTo>
                      <a:pt x="15" y="1499"/>
                    </a:lnTo>
                    <a:lnTo>
                      <a:pt x="10" y="1440"/>
                    </a:lnTo>
                    <a:lnTo>
                      <a:pt x="5" y="1380"/>
                    </a:lnTo>
                    <a:lnTo>
                      <a:pt x="1" y="1318"/>
                    </a:lnTo>
                    <a:lnTo>
                      <a:pt x="0" y="1257"/>
                    </a:lnTo>
                    <a:lnTo>
                      <a:pt x="0" y="1226"/>
                    </a:lnTo>
                    <a:lnTo>
                      <a:pt x="1" y="1197"/>
                    </a:lnTo>
                    <a:lnTo>
                      <a:pt x="2" y="1167"/>
                    </a:lnTo>
                    <a:lnTo>
                      <a:pt x="5" y="1137"/>
                    </a:lnTo>
                    <a:lnTo>
                      <a:pt x="9" y="1109"/>
                    </a:lnTo>
                    <a:lnTo>
                      <a:pt x="13" y="1083"/>
                    </a:lnTo>
                    <a:lnTo>
                      <a:pt x="20" y="1057"/>
                    </a:lnTo>
                    <a:lnTo>
                      <a:pt x="26" y="1031"/>
                    </a:lnTo>
                    <a:lnTo>
                      <a:pt x="35" y="1007"/>
                    </a:lnTo>
                    <a:lnTo>
                      <a:pt x="44" y="984"/>
                    </a:lnTo>
                    <a:lnTo>
                      <a:pt x="56" y="964"/>
                    </a:lnTo>
                    <a:lnTo>
                      <a:pt x="68" y="945"/>
                    </a:lnTo>
                    <a:lnTo>
                      <a:pt x="82" y="928"/>
                    </a:lnTo>
                    <a:lnTo>
                      <a:pt x="98" y="912"/>
                    </a:lnTo>
                    <a:lnTo>
                      <a:pt x="116" y="898"/>
                    </a:lnTo>
                    <a:lnTo>
                      <a:pt x="136" y="887"/>
                    </a:lnTo>
                    <a:lnTo>
                      <a:pt x="138" y="879"/>
                    </a:lnTo>
                    <a:lnTo>
                      <a:pt x="140" y="872"/>
                    </a:lnTo>
                    <a:lnTo>
                      <a:pt x="144" y="865"/>
                    </a:lnTo>
                    <a:lnTo>
                      <a:pt x="149" y="858"/>
                    </a:lnTo>
                    <a:lnTo>
                      <a:pt x="161" y="843"/>
                    </a:lnTo>
                    <a:lnTo>
                      <a:pt x="174" y="830"/>
                    </a:lnTo>
                    <a:lnTo>
                      <a:pt x="190" y="816"/>
                    </a:lnTo>
                    <a:lnTo>
                      <a:pt x="207" y="803"/>
                    </a:lnTo>
                    <a:lnTo>
                      <a:pt x="225" y="789"/>
                    </a:lnTo>
                    <a:lnTo>
                      <a:pt x="245" y="776"/>
                    </a:lnTo>
                    <a:lnTo>
                      <a:pt x="285" y="747"/>
                    </a:lnTo>
                    <a:lnTo>
                      <a:pt x="324" y="719"/>
                    </a:lnTo>
                    <a:lnTo>
                      <a:pt x="341" y="703"/>
                    </a:lnTo>
                    <a:lnTo>
                      <a:pt x="358" y="688"/>
                    </a:lnTo>
                    <a:lnTo>
                      <a:pt x="365" y="679"/>
                    </a:lnTo>
                    <a:lnTo>
                      <a:pt x="372" y="672"/>
                    </a:lnTo>
                    <a:lnTo>
                      <a:pt x="378" y="663"/>
                    </a:lnTo>
                    <a:lnTo>
                      <a:pt x="384" y="654"/>
                    </a:lnTo>
                    <a:lnTo>
                      <a:pt x="423" y="625"/>
                    </a:lnTo>
                    <a:lnTo>
                      <a:pt x="482" y="577"/>
                    </a:lnTo>
                    <a:lnTo>
                      <a:pt x="560" y="512"/>
                    </a:lnTo>
                    <a:lnTo>
                      <a:pt x="653" y="434"/>
                    </a:lnTo>
                    <a:lnTo>
                      <a:pt x="758" y="345"/>
                    </a:lnTo>
                    <a:lnTo>
                      <a:pt x="874" y="247"/>
                    </a:lnTo>
                    <a:lnTo>
                      <a:pt x="997" y="144"/>
                    </a:lnTo>
                    <a:lnTo>
                      <a:pt x="1123" y="36"/>
                    </a:lnTo>
                    <a:close/>
                  </a:path>
                </a:pathLst>
              </a:custGeom>
              <a:blipFill dpi="0" rotWithShape="1">
                <a:blip r:embed="rId5"/>
                <a:srcRect/>
                <a:tile tx="0" ty="0" sx="100000" sy="100000" flip="none" algn="tl"/>
              </a:blipFill>
              <a:ln w="9525">
                <a:noFill/>
                <a:round/>
                <a:headEnd/>
                <a:tailEnd/>
              </a:ln>
            </p:spPr>
            <p:txBody>
              <a:bodyPr>
                <a:prstTxWarp prst="textNoShape">
                  <a:avLst/>
                </a:prstTxWarp>
              </a:bodyPr>
              <a:lstStyle/>
              <a:p>
                <a:endParaRPr lang="en-US"/>
              </a:p>
            </p:txBody>
          </p:sp>
          <p:sp>
            <p:nvSpPr>
              <p:cNvPr id="55375" name="Freeform 765" descr="Oak"/>
              <p:cNvSpPr>
                <a:spLocks noChangeAspect="1"/>
              </p:cNvSpPr>
              <p:nvPr/>
            </p:nvSpPr>
            <p:spPr bwMode="auto">
              <a:xfrm>
                <a:off x="4204" y="2665"/>
                <a:ext cx="276" cy="326"/>
              </a:xfrm>
              <a:custGeom>
                <a:avLst/>
                <a:gdLst>
                  <a:gd name="T0" fmla="*/ 1087 w 1381"/>
                  <a:gd name="T1" fmla="*/ 21 h 1633"/>
                  <a:gd name="T2" fmla="*/ 1145 w 1381"/>
                  <a:gd name="T3" fmla="*/ 7 h 1633"/>
                  <a:gd name="T4" fmla="*/ 1186 w 1381"/>
                  <a:gd name="T5" fmla="*/ 6 h 1633"/>
                  <a:gd name="T6" fmla="*/ 1236 w 1381"/>
                  <a:gd name="T7" fmla="*/ 43 h 1633"/>
                  <a:gd name="T8" fmla="*/ 1269 w 1381"/>
                  <a:gd name="T9" fmla="*/ 75 h 1633"/>
                  <a:gd name="T10" fmla="*/ 1291 w 1381"/>
                  <a:gd name="T11" fmla="*/ 100 h 1633"/>
                  <a:gd name="T12" fmla="*/ 1313 w 1381"/>
                  <a:gd name="T13" fmla="*/ 131 h 1633"/>
                  <a:gd name="T14" fmla="*/ 1332 w 1381"/>
                  <a:gd name="T15" fmla="*/ 166 h 1633"/>
                  <a:gd name="T16" fmla="*/ 1351 w 1381"/>
                  <a:gd name="T17" fmla="*/ 205 h 1633"/>
                  <a:gd name="T18" fmla="*/ 1365 w 1381"/>
                  <a:gd name="T19" fmla="*/ 250 h 1633"/>
                  <a:gd name="T20" fmla="*/ 1375 w 1381"/>
                  <a:gd name="T21" fmla="*/ 299 h 1633"/>
                  <a:gd name="T22" fmla="*/ 1381 w 1381"/>
                  <a:gd name="T23" fmla="*/ 353 h 1633"/>
                  <a:gd name="T24" fmla="*/ 1379 w 1381"/>
                  <a:gd name="T25" fmla="*/ 412 h 1633"/>
                  <a:gd name="T26" fmla="*/ 1371 w 1381"/>
                  <a:gd name="T27" fmla="*/ 476 h 1633"/>
                  <a:gd name="T28" fmla="*/ 1195 w 1381"/>
                  <a:gd name="T29" fmla="*/ 657 h 1633"/>
                  <a:gd name="T30" fmla="*/ 911 w 1381"/>
                  <a:gd name="T31" fmla="*/ 899 h 1633"/>
                  <a:gd name="T32" fmla="*/ 693 w 1381"/>
                  <a:gd name="T33" fmla="*/ 1086 h 1633"/>
                  <a:gd name="T34" fmla="*/ 527 w 1381"/>
                  <a:gd name="T35" fmla="*/ 1227 h 1633"/>
                  <a:gd name="T36" fmla="*/ 398 w 1381"/>
                  <a:gd name="T37" fmla="*/ 1337 h 1633"/>
                  <a:gd name="T38" fmla="*/ 291 w 1381"/>
                  <a:gd name="T39" fmla="*/ 1425 h 1633"/>
                  <a:gd name="T40" fmla="*/ 194 w 1381"/>
                  <a:gd name="T41" fmla="*/ 1505 h 1633"/>
                  <a:gd name="T42" fmla="*/ 91 w 1381"/>
                  <a:gd name="T43" fmla="*/ 1587 h 1633"/>
                  <a:gd name="T44" fmla="*/ 30 w 1381"/>
                  <a:gd name="T45" fmla="*/ 1593 h 1633"/>
                  <a:gd name="T46" fmla="*/ 22 w 1381"/>
                  <a:gd name="T47" fmla="*/ 1493 h 1633"/>
                  <a:gd name="T48" fmla="*/ 10 w 1381"/>
                  <a:gd name="T49" fmla="*/ 1378 h 1633"/>
                  <a:gd name="T50" fmla="*/ 1 w 1381"/>
                  <a:gd name="T51" fmla="*/ 1256 h 1633"/>
                  <a:gd name="T52" fmla="*/ 0 w 1381"/>
                  <a:gd name="T53" fmla="*/ 1164 h 1633"/>
                  <a:gd name="T54" fmla="*/ 2 w 1381"/>
                  <a:gd name="T55" fmla="*/ 1105 h 1633"/>
                  <a:gd name="T56" fmla="*/ 9 w 1381"/>
                  <a:gd name="T57" fmla="*/ 1047 h 1633"/>
                  <a:gd name="T58" fmla="*/ 20 w 1381"/>
                  <a:gd name="T59" fmla="*/ 995 h 1633"/>
                  <a:gd name="T60" fmla="*/ 35 w 1381"/>
                  <a:gd name="T61" fmla="*/ 945 h 1633"/>
                  <a:gd name="T62" fmla="*/ 56 w 1381"/>
                  <a:gd name="T63" fmla="*/ 902 h 1633"/>
                  <a:gd name="T64" fmla="*/ 82 w 1381"/>
                  <a:gd name="T65" fmla="*/ 866 h 1633"/>
                  <a:gd name="T66" fmla="*/ 116 w 1381"/>
                  <a:gd name="T67" fmla="*/ 836 h 1633"/>
                  <a:gd name="T68" fmla="*/ 138 w 1381"/>
                  <a:gd name="T69" fmla="*/ 817 h 1633"/>
                  <a:gd name="T70" fmla="*/ 144 w 1381"/>
                  <a:gd name="T71" fmla="*/ 803 h 1633"/>
                  <a:gd name="T72" fmla="*/ 161 w 1381"/>
                  <a:gd name="T73" fmla="*/ 781 h 1633"/>
                  <a:gd name="T74" fmla="*/ 190 w 1381"/>
                  <a:gd name="T75" fmla="*/ 754 h 1633"/>
                  <a:gd name="T76" fmla="*/ 225 w 1381"/>
                  <a:gd name="T77" fmla="*/ 727 h 1633"/>
                  <a:gd name="T78" fmla="*/ 285 w 1381"/>
                  <a:gd name="T79" fmla="*/ 685 h 1633"/>
                  <a:gd name="T80" fmla="*/ 341 w 1381"/>
                  <a:gd name="T81" fmla="*/ 641 h 1633"/>
                  <a:gd name="T82" fmla="*/ 365 w 1381"/>
                  <a:gd name="T83" fmla="*/ 617 h 1633"/>
                  <a:gd name="T84" fmla="*/ 378 w 1381"/>
                  <a:gd name="T85" fmla="*/ 601 h 1633"/>
                  <a:gd name="T86" fmla="*/ 420 w 1381"/>
                  <a:gd name="T87" fmla="*/ 565 h 1633"/>
                  <a:gd name="T88" fmla="*/ 544 w 1381"/>
                  <a:gd name="T89" fmla="*/ 463 h 1633"/>
                  <a:gd name="T90" fmla="*/ 724 w 1381"/>
                  <a:gd name="T91" fmla="*/ 312 h 1633"/>
                  <a:gd name="T92" fmla="*/ 942 w 1381"/>
                  <a:gd name="T93" fmla="*/ 129 h 1633"/>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381"/>
                  <a:gd name="T142" fmla="*/ 0 h 1633"/>
                  <a:gd name="T143" fmla="*/ 1381 w 1381"/>
                  <a:gd name="T144" fmla="*/ 1633 h 1633"/>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381" h="1633">
                    <a:moveTo>
                      <a:pt x="1059" y="29"/>
                    </a:moveTo>
                    <a:lnTo>
                      <a:pt x="1087" y="21"/>
                    </a:lnTo>
                    <a:lnTo>
                      <a:pt x="1117" y="14"/>
                    </a:lnTo>
                    <a:lnTo>
                      <a:pt x="1145" y="7"/>
                    </a:lnTo>
                    <a:lnTo>
                      <a:pt x="1175" y="0"/>
                    </a:lnTo>
                    <a:lnTo>
                      <a:pt x="1186" y="6"/>
                    </a:lnTo>
                    <a:lnTo>
                      <a:pt x="1216" y="27"/>
                    </a:lnTo>
                    <a:lnTo>
                      <a:pt x="1236" y="43"/>
                    </a:lnTo>
                    <a:lnTo>
                      <a:pt x="1257" y="63"/>
                    </a:lnTo>
                    <a:lnTo>
                      <a:pt x="1269" y="75"/>
                    </a:lnTo>
                    <a:lnTo>
                      <a:pt x="1280" y="87"/>
                    </a:lnTo>
                    <a:lnTo>
                      <a:pt x="1291" y="100"/>
                    </a:lnTo>
                    <a:lnTo>
                      <a:pt x="1302" y="115"/>
                    </a:lnTo>
                    <a:lnTo>
                      <a:pt x="1313" y="131"/>
                    </a:lnTo>
                    <a:lnTo>
                      <a:pt x="1323" y="148"/>
                    </a:lnTo>
                    <a:lnTo>
                      <a:pt x="1332" y="166"/>
                    </a:lnTo>
                    <a:lnTo>
                      <a:pt x="1342" y="185"/>
                    </a:lnTo>
                    <a:lnTo>
                      <a:pt x="1351" y="205"/>
                    </a:lnTo>
                    <a:lnTo>
                      <a:pt x="1359" y="227"/>
                    </a:lnTo>
                    <a:lnTo>
                      <a:pt x="1365" y="250"/>
                    </a:lnTo>
                    <a:lnTo>
                      <a:pt x="1371" y="274"/>
                    </a:lnTo>
                    <a:lnTo>
                      <a:pt x="1375" y="299"/>
                    </a:lnTo>
                    <a:lnTo>
                      <a:pt x="1378" y="325"/>
                    </a:lnTo>
                    <a:lnTo>
                      <a:pt x="1381" y="353"/>
                    </a:lnTo>
                    <a:lnTo>
                      <a:pt x="1381" y="381"/>
                    </a:lnTo>
                    <a:lnTo>
                      <a:pt x="1379" y="412"/>
                    </a:lnTo>
                    <a:lnTo>
                      <a:pt x="1376" y="444"/>
                    </a:lnTo>
                    <a:lnTo>
                      <a:pt x="1371" y="476"/>
                    </a:lnTo>
                    <a:lnTo>
                      <a:pt x="1364" y="510"/>
                    </a:lnTo>
                    <a:lnTo>
                      <a:pt x="1195" y="657"/>
                    </a:lnTo>
                    <a:lnTo>
                      <a:pt x="1044" y="786"/>
                    </a:lnTo>
                    <a:lnTo>
                      <a:pt x="911" y="899"/>
                    </a:lnTo>
                    <a:lnTo>
                      <a:pt x="795" y="999"/>
                    </a:lnTo>
                    <a:lnTo>
                      <a:pt x="693" y="1086"/>
                    </a:lnTo>
                    <a:lnTo>
                      <a:pt x="605" y="1162"/>
                    </a:lnTo>
                    <a:lnTo>
                      <a:pt x="527" y="1227"/>
                    </a:lnTo>
                    <a:lnTo>
                      <a:pt x="458" y="1285"/>
                    </a:lnTo>
                    <a:lnTo>
                      <a:pt x="398" y="1337"/>
                    </a:lnTo>
                    <a:lnTo>
                      <a:pt x="342" y="1383"/>
                    </a:lnTo>
                    <a:lnTo>
                      <a:pt x="291" y="1425"/>
                    </a:lnTo>
                    <a:lnTo>
                      <a:pt x="242" y="1466"/>
                    </a:lnTo>
                    <a:lnTo>
                      <a:pt x="194" y="1505"/>
                    </a:lnTo>
                    <a:lnTo>
                      <a:pt x="143" y="1545"/>
                    </a:lnTo>
                    <a:lnTo>
                      <a:pt x="91" y="1587"/>
                    </a:lnTo>
                    <a:lnTo>
                      <a:pt x="34" y="1633"/>
                    </a:lnTo>
                    <a:lnTo>
                      <a:pt x="30" y="1593"/>
                    </a:lnTo>
                    <a:lnTo>
                      <a:pt x="26" y="1546"/>
                    </a:lnTo>
                    <a:lnTo>
                      <a:pt x="22" y="1493"/>
                    </a:lnTo>
                    <a:lnTo>
                      <a:pt x="15" y="1437"/>
                    </a:lnTo>
                    <a:lnTo>
                      <a:pt x="10" y="1378"/>
                    </a:lnTo>
                    <a:lnTo>
                      <a:pt x="5" y="1318"/>
                    </a:lnTo>
                    <a:lnTo>
                      <a:pt x="1" y="1256"/>
                    </a:lnTo>
                    <a:lnTo>
                      <a:pt x="0" y="1195"/>
                    </a:lnTo>
                    <a:lnTo>
                      <a:pt x="0" y="1164"/>
                    </a:lnTo>
                    <a:lnTo>
                      <a:pt x="1" y="1135"/>
                    </a:lnTo>
                    <a:lnTo>
                      <a:pt x="2" y="1105"/>
                    </a:lnTo>
                    <a:lnTo>
                      <a:pt x="5" y="1075"/>
                    </a:lnTo>
                    <a:lnTo>
                      <a:pt x="9" y="1047"/>
                    </a:lnTo>
                    <a:lnTo>
                      <a:pt x="13" y="1021"/>
                    </a:lnTo>
                    <a:lnTo>
                      <a:pt x="20" y="995"/>
                    </a:lnTo>
                    <a:lnTo>
                      <a:pt x="26" y="969"/>
                    </a:lnTo>
                    <a:lnTo>
                      <a:pt x="35" y="945"/>
                    </a:lnTo>
                    <a:lnTo>
                      <a:pt x="44" y="922"/>
                    </a:lnTo>
                    <a:lnTo>
                      <a:pt x="56" y="902"/>
                    </a:lnTo>
                    <a:lnTo>
                      <a:pt x="68" y="883"/>
                    </a:lnTo>
                    <a:lnTo>
                      <a:pt x="82" y="866"/>
                    </a:lnTo>
                    <a:lnTo>
                      <a:pt x="98" y="850"/>
                    </a:lnTo>
                    <a:lnTo>
                      <a:pt x="116" y="836"/>
                    </a:lnTo>
                    <a:lnTo>
                      <a:pt x="136" y="825"/>
                    </a:lnTo>
                    <a:lnTo>
                      <a:pt x="138" y="817"/>
                    </a:lnTo>
                    <a:lnTo>
                      <a:pt x="140" y="810"/>
                    </a:lnTo>
                    <a:lnTo>
                      <a:pt x="144" y="803"/>
                    </a:lnTo>
                    <a:lnTo>
                      <a:pt x="149" y="796"/>
                    </a:lnTo>
                    <a:lnTo>
                      <a:pt x="161" y="781"/>
                    </a:lnTo>
                    <a:lnTo>
                      <a:pt x="174" y="768"/>
                    </a:lnTo>
                    <a:lnTo>
                      <a:pt x="190" y="754"/>
                    </a:lnTo>
                    <a:lnTo>
                      <a:pt x="207" y="741"/>
                    </a:lnTo>
                    <a:lnTo>
                      <a:pt x="225" y="727"/>
                    </a:lnTo>
                    <a:lnTo>
                      <a:pt x="245" y="714"/>
                    </a:lnTo>
                    <a:lnTo>
                      <a:pt x="285" y="685"/>
                    </a:lnTo>
                    <a:lnTo>
                      <a:pt x="324" y="657"/>
                    </a:lnTo>
                    <a:lnTo>
                      <a:pt x="341" y="641"/>
                    </a:lnTo>
                    <a:lnTo>
                      <a:pt x="358" y="626"/>
                    </a:lnTo>
                    <a:lnTo>
                      <a:pt x="365" y="617"/>
                    </a:lnTo>
                    <a:lnTo>
                      <a:pt x="372" y="610"/>
                    </a:lnTo>
                    <a:lnTo>
                      <a:pt x="378" y="601"/>
                    </a:lnTo>
                    <a:lnTo>
                      <a:pt x="384" y="592"/>
                    </a:lnTo>
                    <a:lnTo>
                      <a:pt x="420" y="565"/>
                    </a:lnTo>
                    <a:lnTo>
                      <a:pt x="474" y="521"/>
                    </a:lnTo>
                    <a:lnTo>
                      <a:pt x="544" y="463"/>
                    </a:lnTo>
                    <a:lnTo>
                      <a:pt x="628" y="393"/>
                    </a:lnTo>
                    <a:lnTo>
                      <a:pt x="724" y="312"/>
                    </a:lnTo>
                    <a:lnTo>
                      <a:pt x="829" y="224"/>
                    </a:lnTo>
                    <a:lnTo>
                      <a:pt x="942" y="129"/>
                    </a:lnTo>
                    <a:lnTo>
                      <a:pt x="1059" y="29"/>
                    </a:lnTo>
                    <a:close/>
                  </a:path>
                </a:pathLst>
              </a:custGeom>
              <a:blipFill dpi="0" rotWithShape="1">
                <a:blip r:embed="rId5"/>
                <a:srcRect/>
                <a:tile tx="0" ty="0" sx="100000" sy="100000" flip="none" algn="tl"/>
              </a:blipFill>
              <a:ln w="9525">
                <a:noFill/>
                <a:round/>
                <a:headEnd/>
                <a:tailEnd/>
              </a:ln>
            </p:spPr>
            <p:txBody>
              <a:bodyPr>
                <a:prstTxWarp prst="textNoShape">
                  <a:avLst/>
                </a:prstTxWarp>
              </a:bodyPr>
              <a:lstStyle/>
              <a:p>
                <a:endParaRPr lang="en-US"/>
              </a:p>
            </p:txBody>
          </p:sp>
          <p:sp>
            <p:nvSpPr>
              <p:cNvPr id="55376" name="Freeform 766" descr="Oak"/>
              <p:cNvSpPr>
                <a:spLocks noChangeAspect="1"/>
              </p:cNvSpPr>
              <p:nvPr/>
            </p:nvSpPr>
            <p:spPr bwMode="auto">
              <a:xfrm>
                <a:off x="4204" y="2677"/>
                <a:ext cx="258" cy="314"/>
              </a:xfrm>
              <a:custGeom>
                <a:avLst/>
                <a:gdLst>
                  <a:gd name="T0" fmla="*/ 1016 w 1289"/>
                  <a:gd name="T1" fmla="*/ 16 h 1572"/>
                  <a:gd name="T2" fmla="*/ 1060 w 1289"/>
                  <a:gd name="T3" fmla="*/ 5 h 1572"/>
                  <a:gd name="T4" fmla="*/ 1094 w 1289"/>
                  <a:gd name="T5" fmla="*/ 7 h 1572"/>
                  <a:gd name="T6" fmla="*/ 1145 w 1289"/>
                  <a:gd name="T7" fmla="*/ 45 h 1572"/>
                  <a:gd name="T8" fmla="*/ 1179 w 1289"/>
                  <a:gd name="T9" fmla="*/ 77 h 1572"/>
                  <a:gd name="T10" fmla="*/ 1202 w 1289"/>
                  <a:gd name="T11" fmla="*/ 105 h 1572"/>
                  <a:gd name="T12" fmla="*/ 1224 w 1289"/>
                  <a:gd name="T13" fmla="*/ 136 h 1572"/>
                  <a:gd name="T14" fmla="*/ 1244 w 1289"/>
                  <a:gd name="T15" fmla="*/ 173 h 1572"/>
                  <a:gd name="T16" fmla="*/ 1261 w 1289"/>
                  <a:gd name="T17" fmla="*/ 214 h 1572"/>
                  <a:gd name="T18" fmla="*/ 1276 w 1289"/>
                  <a:gd name="T19" fmla="*/ 260 h 1572"/>
                  <a:gd name="T20" fmla="*/ 1285 w 1289"/>
                  <a:gd name="T21" fmla="*/ 311 h 1572"/>
                  <a:gd name="T22" fmla="*/ 1289 w 1289"/>
                  <a:gd name="T23" fmla="*/ 367 h 1572"/>
                  <a:gd name="T24" fmla="*/ 1285 w 1289"/>
                  <a:gd name="T25" fmla="*/ 430 h 1572"/>
                  <a:gd name="T26" fmla="*/ 1276 w 1289"/>
                  <a:gd name="T27" fmla="*/ 496 h 1572"/>
                  <a:gd name="T28" fmla="*/ 1267 w 1289"/>
                  <a:gd name="T29" fmla="*/ 533 h 1572"/>
                  <a:gd name="T30" fmla="*/ 1113 w 1289"/>
                  <a:gd name="T31" fmla="*/ 666 h 1572"/>
                  <a:gd name="T32" fmla="*/ 857 w 1289"/>
                  <a:gd name="T33" fmla="*/ 885 h 1572"/>
                  <a:gd name="T34" fmla="*/ 658 w 1289"/>
                  <a:gd name="T35" fmla="*/ 1056 h 1572"/>
                  <a:gd name="T36" fmla="*/ 505 w 1289"/>
                  <a:gd name="T37" fmla="*/ 1186 h 1572"/>
                  <a:gd name="T38" fmla="*/ 384 w 1289"/>
                  <a:gd name="T39" fmla="*/ 1288 h 1572"/>
                  <a:gd name="T40" fmla="*/ 282 w 1289"/>
                  <a:gd name="T41" fmla="*/ 1371 h 1572"/>
                  <a:gd name="T42" fmla="*/ 188 w 1289"/>
                  <a:gd name="T43" fmla="*/ 1447 h 1572"/>
                  <a:gd name="T44" fmla="*/ 88 w 1289"/>
                  <a:gd name="T45" fmla="*/ 1527 h 1572"/>
                  <a:gd name="T46" fmla="*/ 30 w 1289"/>
                  <a:gd name="T47" fmla="*/ 1532 h 1572"/>
                  <a:gd name="T48" fmla="*/ 22 w 1289"/>
                  <a:gd name="T49" fmla="*/ 1432 h 1572"/>
                  <a:gd name="T50" fmla="*/ 10 w 1289"/>
                  <a:gd name="T51" fmla="*/ 1317 h 1572"/>
                  <a:gd name="T52" fmla="*/ 1 w 1289"/>
                  <a:gd name="T53" fmla="*/ 1195 h 1572"/>
                  <a:gd name="T54" fmla="*/ 0 w 1289"/>
                  <a:gd name="T55" fmla="*/ 1103 h 1572"/>
                  <a:gd name="T56" fmla="*/ 2 w 1289"/>
                  <a:gd name="T57" fmla="*/ 1044 h 1572"/>
                  <a:gd name="T58" fmla="*/ 9 w 1289"/>
                  <a:gd name="T59" fmla="*/ 986 h 1572"/>
                  <a:gd name="T60" fmla="*/ 20 w 1289"/>
                  <a:gd name="T61" fmla="*/ 934 h 1572"/>
                  <a:gd name="T62" fmla="*/ 35 w 1289"/>
                  <a:gd name="T63" fmla="*/ 884 h 1572"/>
                  <a:gd name="T64" fmla="*/ 56 w 1289"/>
                  <a:gd name="T65" fmla="*/ 841 h 1572"/>
                  <a:gd name="T66" fmla="*/ 82 w 1289"/>
                  <a:gd name="T67" fmla="*/ 805 h 1572"/>
                  <a:gd name="T68" fmla="*/ 116 w 1289"/>
                  <a:gd name="T69" fmla="*/ 775 h 1572"/>
                  <a:gd name="T70" fmla="*/ 138 w 1289"/>
                  <a:gd name="T71" fmla="*/ 756 h 1572"/>
                  <a:gd name="T72" fmla="*/ 144 w 1289"/>
                  <a:gd name="T73" fmla="*/ 742 h 1572"/>
                  <a:gd name="T74" fmla="*/ 161 w 1289"/>
                  <a:gd name="T75" fmla="*/ 720 h 1572"/>
                  <a:gd name="T76" fmla="*/ 190 w 1289"/>
                  <a:gd name="T77" fmla="*/ 693 h 1572"/>
                  <a:gd name="T78" fmla="*/ 225 w 1289"/>
                  <a:gd name="T79" fmla="*/ 666 h 1572"/>
                  <a:gd name="T80" fmla="*/ 285 w 1289"/>
                  <a:gd name="T81" fmla="*/ 624 h 1572"/>
                  <a:gd name="T82" fmla="*/ 341 w 1289"/>
                  <a:gd name="T83" fmla="*/ 580 h 1572"/>
                  <a:gd name="T84" fmla="*/ 365 w 1289"/>
                  <a:gd name="T85" fmla="*/ 556 h 1572"/>
                  <a:gd name="T86" fmla="*/ 378 w 1289"/>
                  <a:gd name="T87" fmla="*/ 540 h 1572"/>
                  <a:gd name="T88" fmla="*/ 417 w 1289"/>
                  <a:gd name="T89" fmla="*/ 507 h 1572"/>
                  <a:gd name="T90" fmla="*/ 528 w 1289"/>
                  <a:gd name="T91" fmla="*/ 415 h 1572"/>
                  <a:gd name="T92" fmla="*/ 690 w 1289"/>
                  <a:gd name="T93" fmla="*/ 280 h 1572"/>
                  <a:gd name="T94" fmla="*/ 887 w 1289"/>
                  <a:gd name="T95" fmla="*/ 114 h 1572"/>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289"/>
                  <a:gd name="T145" fmla="*/ 0 h 1572"/>
                  <a:gd name="T146" fmla="*/ 1289 w 1289"/>
                  <a:gd name="T147" fmla="*/ 1572 h 1572"/>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289" h="1572">
                    <a:moveTo>
                      <a:pt x="994" y="23"/>
                    </a:moveTo>
                    <a:lnTo>
                      <a:pt x="1016" y="16"/>
                    </a:lnTo>
                    <a:lnTo>
                      <a:pt x="1038" y="11"/>
                    </a:lnTo>
                    <a:lnTo>
                      <a:pt x="1060" y="5"/>
                    </a:lnTo>
                    <a:lnTo>
                      <a:pt x="1082" y="0"/>
                    </a:lnTo>
                    <a:lnTo>
                      <a:pt x="1094" y="7"/>
                    </a:lnTo>
                    <a:lnTo>
                      <a:pt x="1126" y="28"/>
                    </a:lnTo>
                    <a:lnTo>
                      <a:pt x="1145" y="45"/>
                    </a:lnTo>
                    <a:lnTo>
                      <a:pt x="1167" y="65"/>
                    </a:lnTo>
                    <a:lnTo>
                      <a:pt x="1179" y="77"/>
                    </a:lnTo>
                    <a:lnTo>
                      <a:pt x="1190" y="91"/>
                    </a:lnTo>
                    <a:lnTo>
                      <a:pt x="1202" y="105"/>
                    </a:lnTo>
                    <a:lnTo>
                      <a:pt x="1213" y="120"/>
                    </a:lnTo>
                    <a:lnTo>
                      <a:pt x="1224" y="136"/>
                    </a:lnTo>
                    <a:lnTo>
                      <a:pt x="1234" y="154"/>
                    </a:lnTo>
                    <a:lnTo>
                      <a:pt x="1244" y="173"/>
                    </a:lnTo>
                    <a:lnTo>
                      <a:pt x="1254" y="193"/>
                    </a:lnTo>
                    <a:lnTo>
                      <a:pt x="1261" y="214"/>
                    </a:lnTo>
                    <a:lnTo>
                      <a:pt x="1269" y="236"/>
                    </a:lnTo>
                    <a:lnTo>
                      <a:pt x="1276" y="260"/>
                    </a:lnTo>
                    <a:lnTo>
                      <a:pt x="1281" y="285"/>
                    </a:lnTo>
                    <a:lnTo>
                      <a:pt x="1285" y="311"/>
                    </a:lnTo>
                    <a:lnTo>
                      <a:pt x="1288" y="339"/>
                    </a:lnTo>
                    <a:lnTo>
                      <a:pt x="1289" y="367"/>
                    </a:lnTo>
                    <a:lnTo>
                      <a:pt x="1289" y="398"/>
                    </a:lnTo>
                    <a:lnTo>
                      <a:pt x="1285" y="430"/>
                    </a:lnTo>
                    <a:lnTo>
                      <a:pt x="1281" y="462"/>
                    </a:lnTo>
                    <a:lnTo>
                      <a:pt x="1276" y="496"/>
                    </a:lnTo>
                    <a:lnTo>
                      <a:pt x="1267" y="532"/>
                    </a:lnTo>
                    <a:lnTo>
                      <a:pt x="1267" y="533"/>
                    </a:lnTo>
                    <a:lnTo>
                      <a:pt x="1113" y="666"/>
                    </a:lnTo>
                    <a:lnTo>
                      <a:pt x="977" y="783"/>
                    </a:lnTo>
                    <a:lnTo>
                      <a:pt x="857" y="885"/>
                    </a:lnTo>
                    <a:lnTo>
                      <a:pt x="751" y="976"/>
                    </a:lnTo>
                    <a:lnTo>
                      <a:pt x="658" y="1056"/>
                    </a:lnTo>
                    <a:lnTo>
                      <a:pt x="576" y="1125"/>
                    </a:lnTo>
                    <a:lnTo>
                      <a:pt x="505" y="1186"/>
                    </a:lnTo>
                    <a:lnTo>
                      <a:pt x="441" y="1240"/>
                    </a:lnTo>
                    <a:lnTo>
                      <a:pt x="384" y="1288"/>
                    </a:lnTo>
                    <a:lnTo>
                      <a:pt x="331" y="1332"/>
                    </a:lnTo>
                    <a:lnTo>
                      <a:pt x="282" y="1371"/>
                    </a:lnTo>
                    <a:lnTo>
                      <a:pt x="235" y="1410"/>
                    </a:lnTo>
                    <a:lnTo>
                      <a:pt x="188" y="1447"/>
                    </a:lnTo>
                    <a:lnTo>
                      <a:pt x="140" y="1487"/>
                    </a:lnTo>
                    <a:lnTo>
                      <a:pt x="88" y="1527"/>
                    </a:lnTo>
                    <a:lnTo>
                      <a:pt x="34" y="1572"/>
                    </a:lnTo>
                    <a:lnTo>
                      <a:pt x="30" y="1532"/>
                    </a:lnTo>
                    <a:lnTo>
                      <a:pt x="26" y="1485"/>
                    </a:lnTo>
                    <a:lnTo>
                      <a:pt x="22" y="1432"/>
                    </a:lnTo>
                    <a:lnTo>
                      <a:pt x="15" y="1376"/>
                    </a:lnTo>
                    <a:lnTo>
                      <a:pt x="10" y="1317"/>
                    </a:lnTo>
                    <a:lnTo>
                      <a:pt x="5" y="1257"/>
                    </a:lnTo>
                    <a:lnTo>
                      <a:pt x="1" y="1195"/>
                    </a:lnTo>
                    <a:lnTo>
                      <a:pt x="0" y="1134"/>
                    </a:lnTo>
                    <a:lnTo>
                      <a:pt x="0" y="1103"/>
                    </a:lnTo>
                    <a:lnTo>
                      <a:pt x="1" y="1074"/>
                    </a:lnTo>
                    <a:lnTo>
                      <a:pt x="2" y="1044"/>
                    </a:lnTo>
                    <a:lnTo>
                      <a:pt x="5" y="1014"/>
                    </a:lnTo>
                    <a:lnTo>
                      <a:pt x="9" y="986"/>
                    </a:lnTo>
                    <a:lnTo>
                      <a:pt x="13" y="960"/>
                    </a:lnTo>
                    <a:lnTo>
                      <a:pt x="20" y="934"/>
                    </a:lnTo>
                    <a:lnTo>
                      <a:pt x="26" y="908"/>
                    </a:lnTo>
                    <a:lnTo>
                      <a:pt x="35" y="884"/>
                    </a:lnTo>
                    <a:lnTo>
                      <a:pt x="44" y="861"/>
                    </a:lnTo>
                    <a:lnTo>
                      <a:pt x="56" y="841"/>
                    </a:lnTo>
                    <a:lnTo>
                      <a:pt x="68" y="822"/>
                    </a:lnTo>
                    <a:lnTo>
                      <a:pt x="82" y="805"/>
                    </a:lnTo>
                    <a:lnTo>
                      <a:pt x="98" y="789"/>
                    </a:lnTo>
                    <a:lnTo>
                      <a:pt x="116" y="775"/>
                    </a:lnTo>
                    <a:lnTo>
                      <a:pt x="136" y="764"/>
                    </a:lnTo>
                    <a:lnTo>
                      <a:pt x="138" y="756"/>
                    </a:lnTo>
                    <a:lnTo>
                      <a:pt x="140" y="749"/>
                    </a:lnTo>
                    <a:lnTo>
                      <a:pt x="144" y="742"/>
                    </a:lnTo>
                    <a:lnTo>
                      <a:pt x="149" y="735"/>
                    </a:lnTo>
                    <a:lnTo>
                      <a:pt x="161" y="720"/>
                    </a:lnTo>
                    <a:lnTo>
                      <a:pt x="174" y="707"/>
                    </a:lnTo>
                    <a:lnTo>
                      <a:pt x="190" y="693"/>
                    </a:lnTo>
                    <a:lnTo>
                      <a:pt x="207" y="680"/>
                    </a:lnTo>
                    <a:lnTo>
                      <a:pt x="225" y="666"/>
                    </a:lnTo>
                    <a:lnTo>
                      <a:pt x="245" y="653"/>
                    </a:lnTo>
                    <a:lnTo>
                      <a:pt x="285" y="624"/>
                    </a:lnTo>
                    <a:lnTo>
                      <a:pt x="324" y="596"/>
                    </a:lnTo>
                    <a:lnTo>
                      <a:pt x="341" y="580"/>
                    </a:lnTo>
                    <a:lnTo>
                      <a:pt x="358" y="565"/>
                    </a:lnTo>
                    <a:lnTo>
                      <a:pt x="365" y="556"/>
                    </a:lnTo>
                    <a:lnTo>
                      <a:pt x="372" y="549"/>
                    </a:lnTo>
                    <a:lnTo>
                      <a:pt x="378" y="540"/>
                    </a:lnTo>
                    <a:lnTo>
                      <a:pt x="384" y="531"/>
                    </a:lnTo>
                    <a:lnTo>
                      <a:pt x="417" y="507"/>
                    </a:lnTo>
                    <a:lnTo>
                      <a:pt x="466" y="468"/>
                    </a:lnTo>
                    <a:lnTo>
                      <a:pt x="528" y="415"/>
                    </a:lnTo>
                    <a:lnTo>
                      <a:pt x="604" y="352"/>
                    </a:lnTo>
                    <a:lnTo>
                      <a:pt x="690" y="280"/>
                    </a:lnTo>
                    <a:lnTo>
                      <a:pt x="785" y="199"/>
                    </a:lnTo>
                    <a:lnTo>
                      <a:pt x="887" y="114"/>
                    </a:lnTo>
                    <a:lnTo>
                      <a:pt x="994" y="23"/>
                    </a:lnTo>
                    <a:close/>
                  </a:path>
                </a:pathLst>
              </a:custGeom>
              <a:blipFill dpi="0" rotWithShape="1">
                <a:blip r:embed="rId5"/>
                <a:srcRect/>
                <a:tile tx="0" ty="0" sx="100000" sy="100000" flip="none" algn="tl"/>
              </a:blipFill>
              <a:ln w="9525">
                <a:noFill/>
                <a:round/>
                <a:headEnd/>
                <a:tailEnd/>
              </a:ln>
            </p:spPr>
            <p:txBody>
              <a:bodyPr>
                <a:prstTxWarp prst="textNoShape">
                  <a:avLst/>
                </a:prstTxWarp>
              </a:bodyPr>
              <a:lstStyle/>
              <a:p>
                <a:endParaRPr lang="en-US"/>
              </a:p>
            </p:txBody>
          </p:sp>
          <p:sp>
            <p:nvSpPr>
              <p:cNvPr id="55377" name="Freeform 767" descr="Oak"/>
              <p:cNvSpPr>
                <a:spLocks noChangeAspect="1"/>
              </p:cNvSpPr>
              <p:nvPr/>
            </p:nvSpPr>
            <p:spPr bwMode="auto">
              <a:xfrm>
                <a:off x="4204" y="2689"/>
                <a:ext cx="239" cy="302"/>
              </a:xfrm>
              <a:custGeom>
                <a:avLst/>
                <a:gdLst>
                  <a:gd name="T0" fmla="*/ 945 w 1197"/>
                  <a:gd name="T1" fmla="*/ 12 h 1511"/>
                  <a:gd name="T2" fmla="*/ 976 w 1197"/>
                  <a:gd name="T3" fmla="*/ 4 h 1511"/>
                  <a:gd name="T4" fmla="*/ 1002 w 1197"/>
                  <a:gd name="T5" fmla="*/ 8 h 1511"/>
                  <a:gd name="T6" fmla="*/ 1053 w 1197"/>
                  <a:gd name="T7" fmla="*/ 46 h 1511"/>
                  <a:gd name="T8" fmla="*/ 1086 w 1197"/>
                  <a:gd name="T9" fmla="*/ 79 h 1511"/>
                  <a:gd name="T10" fmla="*/ 1109 w 1197"/>
                  <a:gd name="T11" fmla="*/ 105 h 1511"/>
                  <a:gd name="T12" fmla="*/ 1131 w 1197"/>
                  <a:gd name="T13" fmla="*/ 137 h 1511"/>
                  <a:gd name="T14" fmla="*/ 1152 w 1197"/>
                  <a:gd name="T15" fmla="*/ 174 h 1511"/>
                  <a:gd name="T16" fmla="*/ 1169 w 1197"/>
                  <a:gd name="T17" fmla="*/ 214 h 1511"/>
                  <a:gd name="T18" fmla="*/ 1184 w 1197"/>
                  <a:gd name="T19" fmla="*/ 260 h 1511"/>
                  <a:gd name="T20" fmla="*/ 1192 w 1197"/>
                  <a:gd name="T21" fmla="*/ 312 h 1511"/>
                  <a:gd name="T22" fmla="*/ 1197 w 1197"/>
                  <a:gd name="T23" fmla="*/ 369 h 1511"/>
                  <a:gd name="T24" fmla="*/ 1193 w 1197"/>
                  <a:gd name="T25" fmla="*/ 430 h 1511"/>
                  <a:gd name="T26" fmla="*/ 1183 w 1197"/>
                  <a:gd name="T27" fmla="*/ 496 h 1511"/>
                  <a:gd name="T28" fmla="*/ 1172 w 1197"/>
                  <a:gd name="T29" fmla="*/ 545 h 1511"/>
                  <a:gd name="T30" fmla="*/ 1030 w 1197"/>
                  <a:gd name="T31" fmla="*/ 676 h 1511"/>
                  <a:gd name="T32" fmla="*/ 801 w 1197"/>
                  <a:gd name="T33" fmla="*/ 873 h 1511"/>
                  <a:gd name="T34" fmla="*/ 621 w 1197"/>
                  <a:gd name="T35" fmla="*/ 1026 h 1511"/>
                  <a:gd name="T36" fmla="*/ 481 w 1197"/>
                  <a:gd name="T37" fmla="*/ 1145 h 1511"/>
                  <a:gd name="T38" fmla="*/ 369 w 1197"/>
                  <a:gd name="T39" fmla="*/ 1239 h 1511"/>
                  <a:gd name="T40" fmla="*/ 273 w 1197"/>
                  <a:gd name="T41" fmla="*/ 1318 h 1511"/>
                  <a:gd name="T42" fmla="*/ 183 w 1197"/>
                  <a:gd name="T43" fmla="*/ 1392 h 1511"/>
                  <a:gd name="T44" fmla="*/ 87 w 1197"/>
                  <a:gd name="T45" fmla="*/ 1468 h 1511"/>
                  <a:gd name="T46" fmla="*/ 30 w 1197"/>
                  <a:gd name="T47" fmla="*/ 1471 h 1511"/>
                  <a:gd name="T48" fmla="*/ 22 w 1197"/>
                  <a:gd name="T49" fmla="*/ 1371 h 1511"/>
                  <a:gd name="T50" fmla="*/ 10 w 1197"/>
                  <a:gd name="T51" fmla="*/ 1256 h 1511"/>
                  <a:gd name="T52" fmla="*/ 1 w 1197"/>
                  <a:gd name="T53" fmla="*/ 1134 h 1511"/>
                  <a:gd name="T54" fmla="*/ 0 w 1197"/>
                  <a:gd name="T55" fmla="*/ 1042 h 1511"/>
                  <a:gd name="T56" fmla="*/ 2 w 1197"/>
                  <a:gd name="T57" fmla="*/ 983 h 1511"/>
                  <a:gd name="T58" fmla="*/ 9 w 1197"/>
                  <a:gd name="T59" fmla="*/ 925 h 1511"/>
                  <a:gd name="T60" fmla="*/ 20 w 1197"/>
                  <a:gd name="T61" fmla="*/ 873 h 1511"/>
                  <a:gd name="T62" fmla="*/ 35 w 1197"/>
                  <a:gd name="T63" fmla="*/ 823 h 1511"/>
                  <a:gd name="T64" fmla="*/ 56 w 1197"/>
                  <a:gd name="T65" fmla="*/ 780 h 1511"/>
                  <a:gd name="T66" fmla="*/ 82 w 1197"/>
                  <a:gd name="T67" fmla="*/ 744 h 1511"/>
                  <a:gd name="T68" fmla="*/ 116 w 1197"/>
                  <a:gd name="T69" fmla="*/ 714 h 1511"/>
                  <a:gd name="T70" fmla="*/ 138 w 1197"/>
                  <a:gd name="T71" fmla="*/ 695 h 1511"/>
                  <a:gd name="T72" fmla="*/ 144 w 1197"/>
                  <a:gd name="T73" fmla="*/ 681 h 1511"/>
                  <a:gd name="T74" fmla="*/ 161 w 1197"/>
                  <a:gd name="T75" fmla="*/ 659 h 1511"/>
                  <a:gd name="T76" fmla="*/ 190 w 1197"/>
                  <a:gd name="T77" fmla="*/ 632 h 1511"/>
                  <a:gd name="T78" fmla="*/ 225 w 1197"/>
                  <a:gd name="T79" fmla="*/ 605 h 1511"/>
                  <a:gd name="T80" fmla="*/ 285 w 1197"/>
                  <a:gd name="T81" fmla="*/ 563 h 1511"/>
                  <a:gd name="T82" fmla="*/ 341 w 1197"/>
                  <a:gd name="T83" fmla="*/ 519 h 1511"/>
                  <a:gd name="T84" fmla="*/ 365 w 1197"/>
                  <a:gd name="T85" fmla="*/ 495 h 1511"/>
                  <a:gd name="T86" fmla="*/ 378 w 1197"/>
                  <a:gd name="T87" fmla="*/ 479 h 1511"/>
                  <a:gd name="T88" fmla="*/ 413 w 1197"/>
                  <a:gd name="T89" fmla="*/ 448 h 1511"/>
                  <a:gd name="T90" fmla="*/ 513 w 1197"/>
                  <a:gd name="T91" fmla="*/ 367 h 1511"/>
                  <a:gd name="T92" fmla="*/ 657 w 1197"/>
                  <a:gd name="T93" fmla="*/ 246 h 1511"/>
                  <a:gd name="T94" fmla="*/ 834 w 1197"/>
                  <a:gd name="T95" fmla="*/ 97 h 1511"/>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197"/>
                  <a:gd name="T145" fmla="*/ 0 h 1511"/>
                  <a:gd name="T146" fmla="*/ 1197 w 1197"/>
                  <a:gd name="T147" fmla="*/ 1511 h 1511"/>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197" h="1511">
                    <a:moveTo>
                      <a:pt x="931" y="15"/>
                    </a:moveTo>
                    <a:lnTo>
                      <a:pt x="945" y="12"/>
                    </a:lnTo>
                    <a:lnTo>
                      <a:pt x="960" y="8"/>
                    </a:lnTo>
                    <a:lnTo>
                      <a:pt x="976" y="4"/>
                    </a:lnTo>
                    <a:lnTo>
                      <a:pt x="990" y="0"/>
                    </a:lnTo>
                    <a:lnTo>
                      <a:pt x="1002" y="8"/>
                    </a:lnTo>
                    <a:lnTo>
                      <a:pt x="1034" y="28"/>
                    </a:lnTo>
                    <a:lnTo>
                      <a:pt x="1053" y="46"/>
                    </a:lnTo>
                    <a:lnTo>
                      <a:pt x="1075" y="67"/>
                    </a:lnTo>
                    <a:lnTo>
                      <a:pt x="1086" y="79"/>
                    </a:lnTo>
                    <a:lnTo>
                      <a:pt x="1098" y="91"/>
                    </a:lnTo>
                    <a:lnTo>
                      <a:pt x="1109" y="105"/>
                    </a:lnTo>
                    <a:lnTo>
                      <a:pt x="1121" y="120"/>
                    </a:lnTo>
                    <a:lnTo>
                      <a:pt x="1131" y="137"/>
                    </a:lnTo>
                    <a:lnTo>
                      <a:pt x="1142" y="154"/>
                    </a:lnTo>
                    <a:lnTo>
                      <a:pt x="1152" y="174"/>
                    </a:lnTo>
                    <a:lnTo>
                      <a:pt x="1161" y="194"/>
                    </a:lnTo>
                    <a:lnTo>
                      <a:pt x="1169" y="214"/>
                    </a:lnTo>
                    <a:lnTo>
                      <a:pt x="1177" y="237"/>
                    </a:lnTo>
                    <a:lnTo>
                      <a:pt x="1184" y="260"/>
                    </a:lnTo>
                    <a:lnTo>
                      <a:pt x="1189" y="285"/>
                    </a:lnTo>
                    <a:lnTo>
                      <a:pt x="1192" y="312"/>
                    </a:lnTo>
                    <a:lnTo>
                      <a:pt x="1196" y="339"/>
                    </a:lnTo>
                    <a:lnTo>
                      <a:pt x="1197" y="369"/>
                    </a:lnTo>
                    <a:lnTo>
                      <a:pt x="1196" y="398"/>
                    </a:lnTo>
                    <a:lnTo>
                      <a:pt x="1193" y="430"/>
                    </a:lnTo>
                    <a:lnTo>
                      <a:pt x="1189" y="463"/>
                    </a:lnTo>
                    <a:lnTo>
                      <a:pt x="1183" y="496"/>
                    </a:lnTo>
                    <a:lnTo>
                      <a:pt x="1175" y="533"/>
                    </a:lnTo>
                    <a:lnTo>
                      <a:pt x="1172" y="545"/>
                    </a:lnTo>
                    <a:lnTo>
                      <a:pt x="1168" y="558"/>
                    </a:lnTo>
                    <a:lnTo>
                      <a:pt x="1030" y="676"/>
                    </a:lnTo>
                    <a:lnTo>
                      <a:pt x="909" y="780"/>
                    </a:lnTo>
                    <a:lnTo>
                      <a:pt x="801" y="873"/>
                    </a:lnTo>
                    <a:lnTo>
                      <a:pt x="706" y="953"/>
                    </a:lnTo>
                    <a:lnTo>
                      <a:pt x="621" y="1026"/>
                    </a:lnTo>
                    <a:lnTo>
                      <a:pt x="548" y="1089"/>
                    </a:lnTo>
                    <a:lnTo>
                      <a:pt x="481" y="1145"/>
                    </a:lnTo>
                    <a:lnTo>
                      <a:pt x="422" y="1194"/>
                    </a:lnTo>
                    <a:lnTo>
                      <a:pt x="369" y="1239"/>
                    </a:lnTo>
                    <a:lnTo>
                      <a:pt x="319" y="1280"/>
                    </a:lnTo>
                    <a:lnTo>
                      <a:pt x="273" y="1318"/>
                    </a:lnTo>
                    <a:lnTo>
                      <a:pt x="227" y="1355"/>
                    </a:lnTo>
                    <a:lnTo>
                      <a:pt x="183" y="1392"/>
                    </a:lnTo>
                    <a:lnTo>
                      <a:pt x="137" y="1429"/>
                    </a:lnTo>
                    <a:lnTo>
                      <a:pt x="87" y="1468"/>
                    </a:lnTo>
                    <a:lnTo>
                      <a:pt x="34" y="1511"/>
                    </a:lnTo>
                    <a:lnTo>
                      <a:pt x="30" y="1471"/>
                    </a:lnTo>
                    <a:lnTo>
                      <a:pt x="26" y="1424"/>
                    </a:lnTo>
                    <a:lnTo>
                      <a:pt x="22" y="1371"/>
                    </a:lnTo>
                    <a:lnTo>
                      <a:pt x="15" y="1315"/>
                    </a:lnTo>
                    <a:lnTo>
                      <a:pt x="10" y="1256"/>
                    </a:lnTo>
                    <a:lnTo>
                      <a:pt x="5" y="1196"/>
                    </a:lnTo>
                    <a:lnTo>
                      <a:pt x="1" y="1134"/>
                    </a:lnTo>
                    <a:lnTo>
                      <a:pt x="0" y="1073"/>
                    </a:lnTo>
                    <a:lnTo>
                      <a:pt x="0" y="1042"/>
                    </a:lnTo>
                    <a:lnTo>
                      <a:pt x="1" y="1013"/>
                    </a:lnTo>
                    <a:lnTo>
                      <a:pt x="2" y="983"/>
                    </a:lnTo>
                    <a:lnTo>
                      <a:pt x="5" y="953"/>
                    </a:lnTo>
                    <a:lnTo>
                      <a:pt x="9" y="925"/>
                    </a:lnTo>
                    <a:lnTo>
                      <a:pt x="13" y="899"/>
                    </a:lnTo>
                    <a:lnTo>
                      <a:pt x="20" y="873"/>
                    </a:lnTo>
                    <a:lnTo>
                      <a:pt x="26" y="847"/>
                    </a:lnTo>
                    <a:lnTo>
                      <a:pt x="35" y="823"/>
                    </a:lnTo>
                    <a:lnTo>
                      <a:pt x="44" y="800"/>
                    </a:lnTo>
                    <a:lnTo>
                      <a:pt x="56" y="780"/>
                    </a:lnTo>
                    <a:lnTo>
                      <a:pt x="68" y="761"/>
                    </a:lnTo>
                    <a:lnTo>
                      <a:pt x="82" y="744"/>
                    </a:lnTo>
                    <a:lnTo>
                      <a:pt x="98" y="728"/>
                    </a:lnTo>
                    <a:lnTo>
                      <a:pt x="116" y="714"/>
                    </a:lnTo>
                    <a:lnTo>
                      <a:pt x="136" y="703"/>
                    </a:lnTo>
                    <a:lnTo>
                      <a:pt x="138" y="695"/>
                    </a:lnTo>
                    <a:lnTo>
                      <a:pt x="140" y="688"/>
                    </a:lnTo>
                    <a:lnTo>
                      <a:pt x="144" y="681"/>
                    </a:lnTo>
                    <a:lnTo>
                      <a:pt x="149" y="674"/>
                    </a:lnTo>
                    <a:lnTo>
                      <a:pt x="161" y="659"/>
                    </a:lnTo>
                    <a:lnTo>
                      <a:pt x="174" y="646"/>
                    </a:lnTo>
                    <a:lnTo>
                      <a:pt x="190" y="632"/>
                    </a:lnTo>
                    <a:lnTo>
                      <a:pt x="207" y="619"/>
                    </a:lnTo>
                    <a:lnTo>
                      <a:pt x="225" y="605"/>
                    </a:lnTo>
                    <a:lnTo>
                      <a:pt x="245" y="592"/>
                    </a:lnTo>
                    <a:lnTo>
                      <a:pt x="285" y="563"/>
                    </a:lnTo>
                    <a:lnTo>
                      <a:pt x="324" y="535"/>
                    </a:lnTo>
                    <a:lnTo>
                      <a:pt x="341" y="519"/>
                    </a:lnTo>
                    <a:lnTo>
                      <a:pt x="358" y="504"/>
                    </a:lnTo>
                    <a:lnTo>
                      <a:pt x="365" y="495"/>
                    </a:lnTo>
                    <a:lnTo>
                      <a:pt x="372" y="488"/>
                    </a:lnTo>
                    <a:lnTo>
                      <a:pt x="378" y="479"/>
                    </a:lnTo>
                    <a:lnTo>
                      <a:pt x="384" y="470"/>
                    </a:lnTo>
                    <a:lnTo>
                      <a:pt x="413" y="448"/>
                    </a:lnTo>
                    <a:lnTo>
                      <a:pt x="457" y="413"/>
                    </a:lnTo>
                    <a:lnTo>
                      <a:pt x="513" y="367"/>
                    </a:lnTo>
                    <a:lnTo>
                      <a:pt x="581" y="311"/>
                    </a:lnTo>
                    <a:lnTo>
                      <a:pt x="657" y="246"/>
                    </a:lnTo>
                    <a:lnTo>
                      <a:pt x="742" y="175"/>
                    </a:lnTo>
                    <a:lnTo>
                      <a:pt x="834" y="97"/>
                    </a:lnTo>
                    <a:lnTo>
                      <a:pt x="931" y="15"/>
                    </a:lnTo>
                    <a:close/>
                  </a:path>
                </a:pathLst>
              </a:custGeom>
              <a:blipFill dpi="0" rotWithShape="1">
                <a:blip r:embed="rId5"/>
                <a:srcRect/>
                <a:tile tx="0" ty="0" sx="100000" sy="100000" flip="none" algn="tl"/>
              </a:blipFill>
              <a:ln w="9525">
                <a:noFill/>
                <a:round/>
                <a:headEnd/>
                <a:tailEnd/>
              </a:ln>
            </p:spPr>
            <p:txBody>
              <a:bodyPr>
                <a:prstTxWarp prst="textNoShape">
                  <a:avLst/>
                </a:prstTxWarp>
              </a:bodyPr>
              <a:lstStyle/>
              <a:p>
                <a:endParaRPr lang="en-US"/>
              </a:p>
            </p:txBody>
          </p:sp>
          <p:sp>
            <p:nvSpPr>
              <p:cNvPr id="55378" name="Freeform 768" descr="Oak"/>
              <p:cNvSpPr>
                <a:spLocks noChangeAspect="1"/>
              </p:cNvSpPr>
              <p:nvPr/>
            </p:nvSpPr>
            <p:spPr bwMode="auto">
              <a:xfrm>
                <a:off x="4204" y="2702"/>
                <a:ext cx="221" cy="289"/>
              </a:xfrm>
              <a:custGeom>
                <a:avLst/>
                <a:gdLst>
                  <a:gd name="T0" fmla="*/ 898 w 1105"/>
                  <a:gd name="T1" fmla="*/ 0 h 1449"/>
                  <a:gd name="T2" fmla="*/ 941 w 1105"/>
                  <a:gd name="T3" fmla="*/ 29 h 1449"/>
                  <a:gd name="T4" fmla="*/ 983 w 1105"/>
                  <a:gd name="T5" fmla="*/ 66 h 1449"/>
                  <a:gd name="T6" fmla="*/ 1006 w 1105"/>
                  <a:gd name="T7" fmla="*/ 91 h 1449"/>
                  <a:gd name="T8" fmla="*/ 1028 w 1105"/>
                  <a:gd name="T9" fmla="*/ 121 h 1449"/>
                  <a:gd name="T10" fmla="*/ 1050 w 1105"/>
                  <a:gd name="T11" fmla="*/ 155 h 1449"/>
                  <a:gd name="T12" fmla="*/ 1069 w 1105"/>
                  <a:gd name="T13" fmla="*/ 193 h 1449"/>
                  <a:gd name="T14" fmla="*/ 1085 w 1105"/>
                  <a:gd name="T15" fmla="*/ 237 h 1449"/>
                  <a:gd name="T16" fmla="*/ 1097 w 1105"/>
                  <a:gd name="T17" fmla="*/ 285 h 1449"/>
                  <a:gd name="T18" fmla="*/ 1104 w 1105"/>
                  <a:gd name="T19" fmla="*/ 338 h 1449"/>
                  <a:gd name="T20" fmla="*/ 1104 w 1105"/>
                  <a:gd name="T21" fmla="*/ 397 h 1449"/>
                  <a:gd name="T22" fmla="*/ 1097 w 1105"/>
                  <a:gd name="T23" fmla="*/ 462 h 1449"/>
                  <a:gd name="T24" fmla="*/ 1082 w 1105"/>
                  <a:gd name="T25" fmla="*/ 532 h 1449"/>
                  <a:gd name="T26" fmla="*/ 1076 w 1105"/>
                  <a:gd name="T27" fmla="*/ 556 h 1449"/>
                  <a:gd name="T28" fmla="*/ 1070 w 1105"/>
                  <a:gd name="T29" fmla="*/ 580 h 1449"/>
                  <a:gd name="T30" fmla="*/ 841 w 1105"/>
                  <a:gd name="T31" fmla="*/ 777 h 1449"/>
                  <a:gd name="T32" fmla="*/ 660 w 1105"/>
                  <a:gd name="T33" fmla="*/ 931 h 1449"/>
                  <a:gd name="T34" fmla="*/ 517 w 1105"/>
                  <a:gd name="T35" fmla="*/ 1052 h 1449"/>
                  <a:gd name="T36" fmla="*/ 402 w 1105"/>
                  <a:gd name="T37" fmla="*/ 1148 h 1449"/>
                  <a:gd name="T38" fmla="*/ 307 w 1105"/>
                  <a:gd name="T39" fmla="*/ 1228 h 1449"/>
                  <a:gd name="T40" fmla="*/ 220 w 1105"/>
                  <a:gd name="T41" fmla="*/ 1299 h 1449"/>
                  <a:gd name="T42" fmla="*/ 132 w 1105"/>
                  <a:gd name="T43" fmla="*/ 1370 h 1449"/>
                  <a:gd name="T44" fmla="*/ 34 w 1105"/>
                  <a:gd name="T45" fmla="*/ 1449 h 1449"/>
                  <a:gd name="T46" fmla="*/ 26 w 1105"/>
                  <a:gd name="T47" fmla="*/ 1362 h 1449"/>
                  <a:gd name="T48" fmla="*/ 15 w 1105"/>
                  <a:gd name="T49" fmla="*/ 1253 h 1449"/>
                  <a:gd name="T50" fmla="*/ 5 w 1105"/>
                  <a:gd name="T51" fmla="*/ 1134 h 1449"/>
                  <a:gd name="T52" fmla="*/ 0 w 1105"/>
                  <a:gd name="T53" fmla="*/ 1011 h 1449"/>
                  <a:gd name="T54" fmla="*/ 1 w 1105"/>
                  <a:gd name="T55" fmla="*/ 951 h 1449"/>
                  <a:gd name="T56" fmla="*/ 5 w 1105"/>
                  <a:gd name="T57" fmla="*/ 891 h 1449"/>
                  <a:gd name="T58" fmla="*/ 13 w 1105"/>
                  <a:gd name="T59" fmla="*/ 837 h 1449"/>
                  <a:gd name="T60" fmla="*/ 26 w 1105"/>
                  <a:gd name="T61" fmla="*/ 785 h 1449"/>
                  <a:gd name="T62" fmla="*/ 44 w 1105"/>
                  <a:gd name="T63" fmla="*/ 738 h 1449"/>
                  <a:gd name="T64" fmla="*/ 68 w 1105"/>
                  <a:gd name="T65" fmla="*/ 699 h 1449"/>
                  <a:gd name="T66" fmla="*/ 98 w 1105"/>
                  <a:gd name="T67" fmla="*/ 666 h 1449"/>
                  <a:gd name="T68" fmla="*/ 136 w 1105"/>
                  <a:gd name="T69" fmla="*/ 641 h 1449"/>
                  <a:gd name="T70" fmla="*/ 140 w 1105"/>
                  <a:gd name="T71" fmla="*/ 626 h 1449"/>
                  <a:gd name="T72" fmla="*/ 149 w 1105"/>
                  <a:gd name="T73" fmla="*/ 612 h 1449"/>
                  <a:gd name="T74" fmla="*/ 174 w 1105"/>
                  <a:gd name="T75" fmla="*/ 584 h 1449"/>
                  <a:gd name="T76" fmla="*/ 207 w 1105"/>
                  <a:gd name="T77" fmla="*/ 557 h 1449"/>
                  <a:gd name="T78" fmla="*/ 245 w 1105"/>
                  <a:gd name="T79" fmla="*/ 530 h 1449"/>
                  <a:gd name="T80" fmla="*/ 324 w 1105"/>
                  <a:gd name="T81" fmla="*/ 473 h 1449"/>
                  <a:gd name="T82" fmla="*/ 358 w 1105"/>
                  <a:gd name="T83" fmla="*/ 442 h 1449"/>
                  <a:gd name="T84" fmla="*/ 372 w 1105"/>
                  <a:gd name="T85" fmla="*/ 426 h 1449"/>
                  <a:gd name="T86" fmla="*/ 384 w 1105"/>
                  <a:gd name="T87" fmla="*/ 408 h 1449"/>
                  <a:gd name="T88" fmla="*/ 450 w 1105"/>
                  <a:gd name="T89" fmla="*/ 358 h 1449"/>
                  <a:gd name="T90" fmla="*/ 558 w 1105"/>
                  <a:gd name="T91" fmla="*/ 268 h 1449"/>
                  <a:gd name="T92" fmla="*/ 699 w 1105"/>
                  <a:gd name="T93" fmla="*/ 149 h 1449"/>
                  <a:gd name="T94" fmla="*/ 866 w 1105"/>
                  <a:gd name="T95" fmla="*/ 8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105"/>
                  <a:gd name="T145" fmla="*/ 0 h 1449"/>
                  <a:gd name="T146" fmla="*/ 1105 w 1105"/>
                  <a:gd name="T147" fmla="*/ 1449 h 144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105" h="1449">
                    <a:moveTo>
                      <a:pt x="866" y="8"/>
                    </a:moveTo>
                    <a:lnTo>
                      <a:pt x="898" y="0"/>
                    </a:lnTo>
                    <a:lnTo>
                      <a:pt x="910" y="7"/>
                    </a:lnTo>
                    <a:lnTo>
                      <a:pt x="941" y="29"/>
                    </a:lnTo>
                    <a:lnTo>
                      <a:pt x="962" y="45"/>
                    </a:lnTo>
                    <a:lnTo>
                      <a:pt x="983" y="66"/>
                    </a:lnTo>
                    <a:lnTo>
                      <a:pt x="994" y="78"/>
                    </a:lnTo>
                    <a:lnTo>
                      <a:pt x="1006" y="91"/>
                    </a:lnTo>
                    <a:lnTo>
                      <a:pt x="1017" y="105"/>
                    </a:lnTo>
                    <a:lnTo>
                      <a:pt x="1028" y="121"/>
                    </a:lnTo>
                    <a:lnTo>
                      <a:pt x="1039" y="137"/>
                    </a:lnTo>
                    <a:lnTo>
                      <a:pt x="1050" y="155"/>
                    </a:lnTo>
                    <a:lnTo>
                      <a:pt x="1060" y="173"/>
                    </a:lnTo>
                    <a:lnTo>
                      <a:pt x="1069" y="193"/>
                    </a:lnTo>
                    <a:lnTo>
                      <a:pt x="1078" y="214"/>
                    </a:lnTo>
                    <a:lnTo>
                      <a:pt x="1085" y="237"/>
                    </a:lnTo>
                    <a:lnTo>
                      <a:pt x="1092" y="260"/>
                    </a:lnTo>
                    <a:lnTo>
                      <a:pt x="1097" y="285"/>
                    </a:lnTo>
                    <a:lnTo>
                      <a:pt x="1100" y="311"/>
                    </a:lnTo>
                    <a:lnTo>
                      <a:pt x="1104" y="338"/>
                    </a:lnTo>
                    <a:lnTo>
                      <a:pt x="1105" y="368"/>
                    </a:lnTo>
                    <a:lnTo>
                      <a:pt x="1104" y="397"/>
                    </a:lnTo>
                    <a:lnTo>
                      <a:pt x="1102" y="429"/>
                    </a:lnTo>
                    <a:lnTo>
                      <a:pt x="1097" y="462"/>
                    </a:lnTo>
                    <a:lnTo>
                      <a:pt x="1091" y="497"/>
                    </a:lnTo>
                    <a:lnTo>
                      <a:pt x="1082" y="532"/>
                    </a:lnTo>
                    <a:lnTo>
                      <a:pt x="1080" y="544"/>
                    </a:lnTo>
                    <a:lnTo>
                      <a:pt x="1076" y="556"/>
                    </a:lnTo>
                    <a:lnTo>
                      <a:pt x="1073" y="568"/>
                    </a:lnTo>
                    <a:lnTo>
                      <a:pt x="1070" y="580"/>
                    </a:lnTo>
                    <a:lnTo>
                      <a:pt x="948" y="684"/>
                    </a:lnTo>
                    <a:lnTo>
                      <a:pt x="841" y="777"/>
                    </a:lnTo>
                    <a:lnTo>
                      <a:pt x="745" y="859"/>
                    </a:lnTo>
                    <a:lnTo>
                      <a:pt x="660" y="931"/>
                    </a:lnTo>
                    <a:lnTo>
                      <a:pt x="584" y="995"/>
                    </a:lnTo>
                    <a:lnTo>
                      <a:pt x="517" y="1052"/>
                    </a:lnTo>
                    <a:lnTo>
                      <a:pt x="457" y="1102"/>
                    </a:lnTo>
                    <a:lnTo>
                      <a:pt x="402" y="1148"/>
                    </a:lnTo>
                    <a:lnTo>
                      <a:pt x="353" y="1190"/>
                    </a:lnTo>
                    <a:lnTo>
                      <a:pt x="307" y="1228"/>
                    </a:lnTo>
                    <a:lnTo>
                      <a:pt x="264" y="1264"/>
                    </a:lnTo>
                    <a:lnTo>
                      <a:pt x="220" y="1299"/>
                    </a:lnTo>
                    <a:lnTo>
                      <a:pt x="177" y="1334"/>
                    </a:lnTo>
                    <a:lnTo>
                      <a:pt x="132" y="1370"/>
                    </a:lnTo>
                    <a:lnTo>
                      <a:pt x="84" y="1409"/>
                    </a:lnTo>
                    <a:lnTo>
                      <a:pt x="34" y="1449"/>
                    </a:lnTo>
                    <a:lnTo>
                      <a:pt x="30" y="1409"/>
                    </a:lnTo>
                    <a:lnTo>
                      <a:pt x="26" y="1362"/>
                    </a:lnTo>
                    <a:lnTo>
                      <a:pt x="22" y="1309"/>
                    </a:lnTo>
                    <a:lnTo>
                      <a:pt x="15" y="1253"/>
                    </a:lnTo>
                    <a:lnTo>
                      <a:pt x="10" y="1194"/>
                    </a:lnTo>
                    <a:lnTo>
                      <a:pt x="5" y="1134"/>
                    </a:lnTo>
                    <a:lnTo>
                      <a:pt x="1" y="1072"/>
                    </a:lnTo>
                    <a:lnTo>
                      <a:pt x="0" y="1011"/>
                    </a:lnTo>
                    <a:lnTo>
                      <a:pt x="0" y="980"/>
                    </a:lnTo>
                    <a:lnTo>
                      <a:pt x="1" y="951"/>
                    </a:lnTo>
                    <a:lnTo>
                      <a:pt x="2" y="921"/>
                    </a:lnTo>
                    <a:lnTo>
                      <a:pt x="5" y="891"/>
                    </a:lnTo>
                    <a:lnTo>
                      <a:pt x="9" y="863"/>
                    </a:lnTo>
                    <a:lnTo>
                      <a:pt x="13" y="837"/>
                    </a:lnTo>
                    <a:lnTo>
                      <a:pt x="20" y="811"/>
                    </a:lnTo>
                    <a:lnTo>
                      <a:pt x="26" y="785"/>
                    </a:lnTo>
                    <a:lnTo>
                      <a:pt x="35" y="761"/>
                    </a:lnTo>
                    <a:lnTo>
                      <a:pt x="44" y="738"/>
                    </a:lnTo>
                    <a:lnTo>
                      <a:pt x="56" y="718"/>
                    </a:lnTo>
                    <a:lnTo>
                      <a:pt x="68" y="699"/>
                    </a:lnTo>
                    <a:lnTo>
                      <a:pt x="82" y="682"/>
                    </a:lnTo>
                    <a:lnTo>
                      <a:pt x="98" y="666"/>
                    </a:lnTo>
                    <a:lnTo>
                      <a:pt x="116" y="652"/>
                    </a:lnTo>
                    <a:lnTo>
                      <a:pt x="136" y="641"/>
                    </a:lnTo>
                    <a:lnTo>
                      <a:pt x="138" y="633"/>
                    </a:lnTo>
                    <a:lnTo>
                      <a:pt x="140" y="626"/>
                    </a:lnTo>
                    <a:lnTo>
                      <a:pt x="144" y="619"/>
                    </a:lnTo>
                    <a:lnTo>
                      <a:pt x="149" y="612"/>
                    </a:lnTo>
                    <a:lnTo>
                      <a:pt x="161" y="597"/>
                    </a:lnTo>
                    <a:lnTo>
                      <a:pt x="174" y="584"/>
                    </a:lnTo>
                    <a:lnTo>
                      <a:pt x="190" y="570"/>
                    </a:lnTo>
                    <a:lnTo>
                      <a:pt x="207" y="557"/>
                    </a:lnTo>
                    <a:lnTo>
                      <a:pt x="225" y="543"/>
                    </a:lnTo>
                    <a:lnTo>
                      <a:pt x="245" y="530"/>
                    </a:lnTo>
                    <a:lnTo>
                      <a:pt x="285" y="501"/>
                    </a:lnTo>
                    <a:lnTo>
                      <a:pt x="324" y="473"/>
                    </a:lnTo>
                    <a:lnTo>
                      <a:pt x="341" y="457"/>
                    </a:lnTo>
                    <a:lnTo>
                      <a:pt x="358" y="442"/>
                    </a:lnTo>
                    <a:lnTo>
                      <a:pt x="365" y="433"/>
                    </a:lnTo>
                    <a:lnTo>
                      <a:pt x="372" y="426"/>
                    </a:lnTo>
                    <a:lnTo>
                      <a:pt x="378" y="417"/>
                    </a:lnTo>
                    <a:lnTo>
                      <a:pt x="384" y="408"/>
                    </a:lnTo>
                    <a:lnTo>
                      <a:pt x="411" y="389"/>
                    </a:lnTo>
                    <a:lnTo>
                      <a:pt x="450" y="358"/>
                    </a:lnTo>
                    <a:lnTo>
                      <a:pt x="499" y="317"/>
                    </a:lnTo>
                    <a:lnTo>
                      <a:pt x="558" y="268"/>
                    </a:lnTo>
                    <a:lnTo>
                      <a:pt x="625" y="211"/>
                    </a:lnTo>
                    <a:lnTo>
                      <a:pt x="699" y="149"/>
                    </a:lnTo>
                    <a:lnTo>
                      <a:pt x="780" y="80"/>
                    </a:lnTo>
                    <a:lnTo>
                      <a:pt x="866" y="8"/>
                    </a:lnTo>
                    <a:close/>
                  </a:path>
                </a:pathLst>
              </a:custGeom>
              <a:blipFill dpi="0" rotWithShape="1">
                <a:blip r:embed="rId5"/>
                <a:srcRect/>
                <a:tile tx="0" ty="0" sx="100000" sy="100000" flip="none" algn="tl"/>
              </a:blipFill>
              <a:ln w="9525">
                <a:noFill/>
                <a:round/>
                <a:headEnd/>
                <a:tailEnd/>
              </a:ln>
            </p:spPr>
            <p:txBody>
              <a:bodyPr>
                <a:prstTxWarp prst="textNoShape">
                  <a:avLst/>
                </a:prstTxWarp>
              </a:bodyPr>
              <a:lstStyle/>
              <a:p>
                <a:endParaRPr lang="en-US"/>
              </a:p>
            </p:txBody>
          </p:sp>
          <p:sp>
            <p:nvSpPr>
              <p:cNvPr id="55379" name="Freeform 769"/>
              <p:cNvSpPr>
                <a:spLocks noChangeAspect="1"/>
              </p:cNvSpPr>
              <p:nvPr/>
            </p:nvSpPr>
            <p:spPr bwMode="auto">
              <a:xfrm>
                <a:off x="1147" y="2788"/>
                <a:ext cx="3031" cy="84"/>
              </a:xfrm>
              <a:custGeom>
                <a:avLst/>
                <a:gdLst>
                  <a:gd name="T0" fmla="*/ 15155 w 15155"/>
                  <a:gd name="T1" fmla="*/ 319 h 420"/>
                  <a:gd name="T2" fmla="*/ 15147 w 15155"/>
                  <a:gd name="T3" fmla="*/ 335 h 420"/>
                  <a:gd name="T4" fmla="*/ 15139 w 15155"/>
                  <a:gd name="T5" fmla="*/ 350 h 420"/>
                  <a:gd name="T6" fmla="*/ 15132 w 15155"/>
                  <a:gd name="T7" fmla="*/ 362 h 420"/>
                  <a:gd name="T8" fmla="*/ 15124 w 15155"/>
                  <a:gd name="T9" fmla="*/ 374 h 420"/>
                  <a:gd name="T10" fmla="*/ 15116 w 15155"/>
                  <a:gd name="T11" fmla="*/ 384 h 420"/>
                  <a:gd name="T12" fmla="*/ 15109 w 15155"/>
                  <a:gd name="T13" fmla="*/ 393 h 420"/>
                  <a:gd name="T14" fmla="*/ 15101 w 15155"/>
                  <a:gd name="T15" fmla="*/ 401 h 420"/>
                  <a:gd name="T16" fmla="*/ 15093 w 15155"/>
                  <a:gd name="T17" fmla="*/ 406 h 420"/>
                  <a:gd name="T18" fmla="*/ 15086 w 15155"/>
                  <a:gd name="T19" fmla="*/ 412 h 420"/>
                  <a:gd name="T20" fmla="*/ 15078 w 15155"/>
                  <a:gd name="T21" fmla="*/ 415 h 420"/>
                  <a:gd name="T22" fmla="*/ 15070 w 15155"/>
                  <a:gd name="T23" fmla="*/ 418 h 420"/>
                  <a:gd name="T24" fmla="*/ 15064 w 15155"/>
                  <a:gd name="T25" fmla="*/ 419 h 420"/>
                  <a:gd name="T26" fmla="*/ 15056 w 15155"/>
                  <a:gd name="T27" fmla="*/ 420 h 420"/>
                  <a:gd name="T28" fmla="*/ 15048 w 15155"/>
                  <a:gd name="T29" fmla="*/ 420 h 420"/>
                  <a:gd name="T30" fmla="*/ 15041 w 15155"/>
                  <a:gd name="T31" fmla="*/ 419 h 420"/>
                  <a:gd name="T32" fmla="*/ 15033 w 15155"/>
                  <a:gd name="T33" fmla="*/ 418 h 420"/>
                  <a:gd name="T34" fmla="*/ 15018 w 15155"/>
                  <a:gd name="T35" fmla="*/ 413 h 420"/>
                  <a:gd name="T36" fmla="*/ 15002 w 15155"/>
                  <a:gd name="T37" fmla="*/ 405 h 420"/>
                  <a:gd name="T38" fmla="*/ 14988 w 15155"/>
                  <a:gd name="T39" fmla="*/ 396 h 420"/>
                  <a:gd name="T40" fmla="*/ 14973 w 15155"/>
                  <a:gd name="T41" fmla="*/ 385 h 420"/>
                  <a:gd name="T42" fmla="*/ 14942 w 15155"/>
                  <a:gd name="T43" fmla="*/ 363 h 420"/>
                  <a:gd name="T44" fmla="*/ 14913 w 15155"/>
                  <a:gd name="T45" fmla="*/ 344 h 420"/>
                  <a:gd name="T46" fmla="*/ 13981 w 15155"/>
                  <a:gd name="T47" fmla="*/ 331 h 420"/>
                  <a:gd name="T48" fmla="*/ 13049 w 15155"/>
                  <a:gd name="T49" fmla="*/ 316 h 420"/>
                  <a:gd name="T50" fmla="*/ 12116 w 15155"/>
                  <a:gd name="T51" fmla="*/ 303 h 420"/>
                  <a:gd name="T52" fmla="*/ 11184 w 15155"/>
                  <a:gd name="T53" fmla="*/ 290 h 420"/>
                  <a:gd name="T54" fmla="*/ 10252 w 15155"/>
                  <a:gd name="T55" fmla="*/ 277 h 420"/>
                  <a:gd name="T56" fmla="*/ 9320 w 15155"/>
                  <a:gd name="T57" fmla="*/ 264 h 420"/>
                  <a:gd name="T58" fmla="*/ 8388 w 15155"/>
                  <a:gd name="T59" fmla="*/ 251 h 420"/>
                  <a:gd name="T60" fmla="*/ 7456 w 15155"/>
                  <a:gd name="T61" fmla="*/ 239 h 420"/>
                  <a:gd name="T62" fmla="*/ 6525 w 15155"/>
                  <a:gd name="T63" fmla="*/ 226 h 420"/>
                  <a:gd name="T64" fmla="*/ 5592 w 15155"/>
                  <a:gd name="T65" fmla="*/ 213 h 420"/>
                  <a:gd name="T66" fmla="*/ 4660 w 15155"/>
                  <a:gd name="T67" fmla="*/ 199 h 420"/>
                  <a:gd name="T68" fmla="*/ 3728 w 15155"/>
                  <a:gd name="T69" fmla="*/ 186 h 420"/>
                  <a:gd name="T70" fmla="*/ 2796 w 15155"/>
                  <a:gd name="T71" fmla="*/ 173 h 420"/>
                  <a:gd name="T72" fmla="*/ 1864 w 15155"/>
                  <a:gd name="T73" fmla="*/ 161 h 420"/>
                  <a:gd name="T74" fmla="*/ 932 w 15155"/>
                  <a:gd name="T75" fmla="*/ 148 h 420"/>
                  <a:gd name="T76" fmla="*/ 0 w 15155"/>
                  <a:gd name="T77" fmla="*/ 135 h 420"/>
                  <a:gd name="T78" fmla="*/ 0 w 15155"/>
                  <a:gd name="T79" fmla="*/ 126 h 420"/>
                  <a:gd name="T80" fmla="*/ 0 w 15155"/>
                  <a:gd name="T81" fmla="*/ 117 h 420"/>
                  <a:gd name="T82" fmla="*/ 0 w 15155"/>
                  <a:gd name="T83" fmla="*/ 109 h 420"/>
                  <a:gd name="T84" fmla="*/ 0 w 15155"/>
                  <a:gd name="T85" fmla="*/ 101 h 420"/>
                  <a:gd name="T86" fmla="*/ 22 w 15155"/>
                  <a:gd name="T87" fmla="*/ 89 h 420"/>
                  <a:gd name="T88" fmla="*/ 44 w 15155"/>
                  <a:gd name="T89" fmla="*/ 76 h 420"/>
                  <a:gd name="T90" fmla="*/ 66 w 15155"/>
                  <a:gd name="T91" fmla="*/ 64 h 420"/>
                  <a:gd name="T92" fmla="*/ 88 w 15155"/>
                  <a:gd name="T93" fmla="*/ 51 h 420"/>
                  <a:gd name="T94" fmla="*/ 111 w 15155"/>
                  <a:gd name="T95" fmla="*/ 39 h 420"/>
                  <a:gd name="T96" fmla="*/ 133 w 15155"/>
                  <a:gd name="T97" fmla="*/ 26 h 420"/>
                  <a:gd name="T98" fmla="*/ 155 w 15155"/>
                  <a:gd name="T99" fmla="*/ 14 h 420"/>
                  <a:gd name="T100" fmla="*/ 178 w 15155"/>
                  <a:gd name="T101" fmla="*/ 0 h 420"/>
                  <a:gd name="T102" fmla="*/ 15155 w 15155"/>
                  <a:gd name="T103" fmla="*/ 319 h 420"/>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5155"/>
                  <a:gd name="T157" fmla="*/ 0 h 420"/>
                  <a:gd name="T158" fmla="*/ 15155 w 15155"/>
                  <a:gd name="T159" fmla="*/ 420 h 420"/>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5155" h="420">
                    <a:moveTo>
                      <a:pt x="15155" y="319"/>
                    </a:moveTo>
                    <a:lnTo>
                      <a:pt x="15147" y="335"/>
                    </a:lnTo>
                    <a:lnTo>
                      <a:pt x="15139" y="350"/>
                    </a:lnTo>
                    <a:lnTo>
                      <a:pt x="15132" y="362"/>
                    </a:lnTo>
                    <a:lnTo>
                      <a:pt x="15124" y="374"/>
                    </a:lnTo>
                    <a:lnTo>
                      <a:pt x="15116" y="384"/>
                    </a:lnTo>
                    <a:lnTo>
                      <a:pt x="15109" y="393"/>
                    </a:lnTo>
                    <a:lnTo>
                      <a:pt x="15101" y="401"/>
                    </a:lnTo>
                    <a:lnTo>
                      <a:pt x="15093" y="406"/>
                    </a:lnTo>
                    <a:lnTo>
                      <a:pt x="15086" y="412"/>
                    </a:lnTo>
                    <a:lnTo>
                      <a:pt x="15078" y="415"/>
                    </a:lnTo>
                    <a:lnTo>
                      <a:pt x="15070" y="418"/>
                    </a:lnTo>
                    <a:lnTo>
                      <a:pt x="15064" y="419"/>
                    </a:lnTo>
                    <a:lnTo>
                      <a:pt x="15056" y="420"/>
                    </a:lnTo>
                    <a:lnTo>
                      <a:pt x="15048" y="420"/>
                    </a:lnTo>
                    <a:lnTo>
                      <a:pt x="15041" y="419"/>
                    </a:lnTo>
                    <a:lnTo>
                      <a:pt x="15033" y="418"/>
                    </a:lnTo>
                    <a:lnTo>
                      <a:pt x="15018" y="413"/>
                    </a:lnTo>
                    <a:lnTo>
                      <a:pt x="15002" y="405"/>
                    </a:lnTo>
                    <a:lnTo>
                      <a:pt x="14988" y="396"/>
                    </a:lnTo>
                    <a:lnTo>
                      <a:pt x="14973" y="385"/>
                    </a:lnTo>
                    <a:lnTo>
                      <a:pt x="14942" y="363"/>
                    </a:lnTo>
                    <a:lnTo>
                      <a:pt x="14913" y="344"/>
                    </a:lnTo>
                    <a:lnTo>
                      <a:pt x="13981" y="331"/>
                    </a:lnTo>
                    <a:lnTo>
                      <a:pt x="13049" y="316"/>
                    </a:lnTo>
                    <a:lnTo>
                      <a:pt x="12116" y="303"/>
                    </a:lnTo>
                    <a:lnTo>
                      <a:pt x="11184" y="290"/>
                    </a:lnTo>
                    <a:lnTo>
                      <a:pt x="10252" y="277"/>
                    </a:lnTo>
                    <a:lnTo>
                      <a:pt x="9320" y="264"/>
                    </a:lnTo>
                    <a:lnTo>
                      <a:pt x="8388" y="251"/>
                    </a:lnTo>
                    <a:lnTo>
                      <a:pt x="7456" y="239"/>
                    </a:lnTo>
                    <a:lnTo>
                      <a:pt x="6525" y="226"/>
                    </a:lnTo>
                    <a:lnTo>
                      <a:pt x="5592" y="213"/>
                    </a:lnTo>
                    <a:lnTo>
                      <a:pt x="4660" y="199"/>
                    </a:lnTo>
                    <a:lnTo>
                      <a:pt x="3728" y="186"/>
                    </a:lnTo>
                    <a:lnTo>
                      <a:pt x="2796" y="173"/>
                    </a:lnTo>
                    <a:lnTo>
                      <a:pt x="1864" y="161"/>
                    </a:lnTo>
                    <a:lnTo>
                      <a:pt x="932" y="148"/>
                    </a:lnTo>
                    <a:lnTo>
                      <a:pt x="0" y="135"/>
                    </a:lnTo>
                    <a:lnTo>
                      <a:pt x="0" y="126"/>
                    </a:lnTo>
                    <a:lnTo>
                      <a:pt x="0" y="117"/>
                    </a:lnTo>
                    <a:lnTo>
                      <a:pt x="0" y="109"/>
                    </a:lnTo>
                    <a:lnTo>
                      <a:pt x="0" y="101"/>
                    </a:lnTo>
                    <a:lnTo>
                      <a:pt x="22" y="89"/>
                    </a:lnTo>
                    <a:lnTo>
                      <a:pt x="44" y="76"/>
                    </a:lnTo>
                    <a:lnTo>
                      <a:pt x="66" y="64"/>
                    </a:lnTo>
                    <a:lnTo>
                      <a:pt x="88" y="51"/>
                    </a:lnTo>
                    <a:lnTo>
                      <a:pt x="111" y="39"/>
                    </a:lnTo>
                    <a:lnTo>
                      <a:pt x="133" y="26"/>
                    </a:lnTo>
                    <a:lnTo>
                      <a:pt x="155" y="14"/>
                    </a:lnTo>
                    <a:lnTo>
                      <a:pt x="178" y="0"/>
                    </a:lnTo>
                    <a:lnTo>
                      <a:pt x="15155" y="319"/>
                    </a:lnTo>
                    <a:close/>
                  </a:path>
                </a:pathLst>
              </a:custGeom>
              <a:solidFill>
                <a:srgbClr val="3A1D00"/>
              </a:solidFill>
              <a:ln w="9525">
                <a:noFill/>
                <a:round/>
                <a:headEnd/>
                <a:tailEnd/>
              </a:ln>
            </p:spPr>
            <p:txBody>
              <a:bodyPr>
                <a:prstTxWarp prst="textNoShape">
                  <a:avLst/>
                </a:prstTxWarp>
              </a:bodyPr>
              <a:lstStyle/>
              <a:p>
                <a:endParaRPr lang="en-US"/>
              </a:p>
            </p:txBody>
          </p:sp>
        </p:grpSp>
        <p:grpSp>
          <p:nvGrpSpPr>
            <p:cNvPr id="55308" name="Group 770"/>
            <p:cNvGrpSpPr>
              <a:grpSpLocks noChangeAspect="1"/>
            </p:cNvGrpSpPr>
            <p:nvPr/>
          </p:nvGrpSpPr>
          <p:grpSpPr bwMode="auto">
            <a:xfrm>
              <a:off x="4348" y="3248"/>
              <a:ext cx="373" cy="457"/>
              <a:chOff x="3292" y="3066"/>
              <a:chExt cx="583" cy="542"/>
            </a:xfrm>
          </p:grpSpPr>
          <p:sp>
            <p:nvSpPr>
              <p:cNvPr id="55316" name="Freeform 771"/>
              <p:cNvSpPr>
                <a:spLocks noChangeAspect="1"/>
              </p:cNvSpPr>
              <p:nvPr/>
            </p:nvSpPr>
            <p:spPr bwMode="auto">
              <a:xfrm>
                <a:off x="3292" y="3066"/>
                <a:ext cx="583" cy="542"/>
              </a:xfrm>
              <a:custGeom>
                <a:avLst/>
                <a:gdLst>
                  <a:gd name="T0" fmla="*/ 1085 w 1165"/>
                  <a:gd name="T1" fmla="*/ 184 h 1086"/>
                  <a:gd name="T2" fmla="*/ 1038 w 1165"/>
                  <a:gd name="T3" fmla="*/ 81 h 1086"/>
                  <a:gd name="T4" fmla="*/ 1025 w 1165"/>
                  <a:gd name="T5" fmla="*/ 81 h 1086"/>
                  <a:gd name="T6" fmla="*/ 1005 w 1165"/>
                  <a:gd name="T7" fmla="*/ 39 h 1086"/>
                  <a:gd name="T8" fmla="*/ 961 w 1165"/>
                  <a:gd name="T9" fmla="*/ 32 h 1086"/>
                  <a:gd name="T10" fmla="*/ 914 w 1165"/>
                  <a:gd name="T11" fmla="*/ 27 h 1086"/>
                  <a:gd name="T12" fmla="*/ 860 w 1165"/>
                  <a:gd name="T13" fmla="*/ 18 h 1086"/>
                  <a:gd name="T14" fmla="*/ 806 w 1165"/>
                  <a:gd name="T15" fmla="*/ 10 h 1086"/>
                  <a:gd name="T16" fmla="*/ 746 w 1165"/>
                  <a:gd name="T17" fmla="*/ 5 h 1086"/>
                  <a:gd name="T18" fmla="*/ 684 w 1165"/>
                  <a:gd name="T19" fmla="*/ 3 h 1086"/>
                  <a:gd name="T20" fmla="*/ 622 w 1165"/>
                  <a:gd name="T21" fmla="*/ 0 h 1086"/>
                  <a:gd name="T22" fmla="*/ 563 w 1165"/>
                  <a:gd name="T23" fmla="*/ 0 h 1086"/>
                  <a:gd name="T24" fmla="*/ 501 w 1165"/>
                  <a:gd name="T25" fmla="*/ 5 h 1086"/>
                  <a:gd name="T26" fmla="*/ 441 w 1165"/>
                  <a:gd name="T27" fmla="*/ 10 h 1086"/>
                  <a:gd name="T28" fmla="*/ 385 w 1165"/>
                  <a:gd name="T29" fmla="*/ 22 h 1086"/>
                  <a:gd name="T30" fmla="*/ 330 w 1165"/>
                  <a:gd name="T31" fmla="*/ 34 h 1086"/>
                  <a:gd name="T32" fmla="*/ 282 w 1165"/>
                  <a:gd name="T33" fmla="*/ 52 h 1086"/>
                  <a:gd name="T34" fmla="*/ 238 w 1165"/>
                  <a:gd name="T35" fmla="*/ 75 h 1086"/>
                  <a:gd name="T36" fmla="*/ 199 w 1165"/>
                  <a:gd name="T37" fmla="*/ 101 h 1086"/>
                  <a:gd name="T38" fmla="*/ 168 w 1165"/>
                  <a:gd name="T39" fmla="*/ 134 h 1086"/>
                  <a:gd name="T40" fmla="*/ 139 w 1165"/>
                  <a:gd name="T41" fmla="*/ 290 h 1086"/>
                  <a:gd name="T42" fmla="*/ 62 w 1165"/>
                  <a:gd name="T43" fmla="*/ 608 h 1086"/>
                  <a:gd name="T44" fmla="*/ 13 w 1165"/>
                  <a:gd name="T45" fmla="*/ 742 h 1086"/>
                  <a:gd name="T46" fmla="*/ 0 w 1165"/>
                  <a:gd name="T47" fmla="*/ 763 h 1086"/>
                  <a:gd name="T48" fmla="*/ 28 w 1165"/>
                  <a:gd name="T49" fmla="*/ 887 h 1086"/>
                  <a:gd name="T50" fmla="*/ 109 w 1165"/>
                  <a:gd name="T51" fmla="*/ 988 h 1086"/>
                  <a:gd name="T52" fmla="*/ 124 w 1165"/>
                  <a:gd name="T53" fmla="*/ 988 h 1086"/>
                  <a:gd name="T54" fmla="*/ 134 w 1165"/>
                  <a:gd name="T55" fmla="*/ 998 h 1086"/>
                  <a:gd name="T56" fmla="*/ 142 w 1165"/>
                  <a:gd name="T57" fmla="*/ 1007 h 1086"/>
                  <a:gd name="T58" fmla="*/ 256 w 1165"/>
                  <a:gd name="T59" fmla="*/ 995 h 1086"/>
                  <a:gd name="T60" fmla="*/ 300 w 1165"/>
                  <a:gd name="T61" fmla="*/ 983 h 1086"/>
                  <a:gd name="T62" fmla="*/ 563 w 1165"/>
                  <a:gd name="T63" fmla="*/ 1079 h 1086"/>
                  <a:gd name="T64" fmla="*/ 622 w 1165"/>
                  <a:gd name="T65" fmla="*/ 1086 h 1086"/>
                  <a:gd name="T66" fmla="*/ 813 w 1165"/>
                  <a:gd name="T67" fmla="*/ 1042 h 1086"/>
                  <a:gd name="T68" fmla="*/ 971 w 1165"/>
                  <a:gd name="T69" fmla="*/ 980 h 1086"/>
                  <a:gd name="T70" fmla="*/ 1119 w 1165"/>
                  <a:gd name="T71" fmla="*/ 895 h 1086"/>
                  <a:gd name="T72" fmla="*/ 1144 w 1165"/>
                  <a:gd name="T73" fmla="*/ 884 h 1086"/>
                  <a:gd name="T74" fmla="*/ 1162 w 1165"/>
                  <a:gd name="T75" fmla="*/ 841 h 1086"/>
                  <a:gd name="T76" fmla="*/ 1165 w 1165"/>
                  <a:gd name="T77" fmla="*/ 825 h 1086"/>
                  <a:gd name="T78" fmla="*/ 1103 w 1165"/>
                  <a:gd name="T79" fmla="*/ 587 h 1086"/>
                  <a:gd name="T80" fmla="*/ 1098 w 1165"/>
                  <a:gd name="T81" fmla="*/ 484 h 1086"/>
                  <a:gd name="T82" fmla="*/ 1092 w 1165"/>
                  <a:gd name="T83" fmla="*/ 383 h 1086"/>
                  <a:gd name="T84" fmla="*/ 1087 w 1165"/>
                  <a:gd name="T85" fmla="*/ 285 h 1086"/>
                  <a:gd name="T86" fmla="*/ 1085 w 1165"/>
                  <a:gd name="T87" fmla="*/ 184 h 108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165"/>
                  <a:gd name="T133" fmla="*/ 0 h 1086"/>
                  <a:gd name="T134" fmla="*/ 1165 w 1165"/>
                  <a:gd name="T135" fmla="*/ 1086 h 108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165" h="1086">
                    <a:moveTo>
                      <a:pt x="1085" y="184"/>
                    </a:moveTo>
                    <a:lnTo>
                      <a:pt x="1038" y="81"/>
                    </a:lnTo>
                    <a:lnTo>
                      <a:pt x="1025" y="81"/>
                    </a:lnTo>
                    <a:lnTo>
                      <a:pt x="1005" y="39"/>
                    </a:lnTo>
                    <a:lnTo>
                      <a:pt x="961" y="32"/>
                    </a:lnTo>
                    <a:lnTo>
                      <a:pt x="914" y="27"/>
                    </a:lnTo>
                    <a:lnTo>
                      <a:pt x="860" y="18"/>
                    </a:lnTo>
                    <a:lnTo>
                      <a:pt x="806" y="10"/>
                    </a:lnTo>
                    <a:lnTo>
                      <a:pt x="746" y="5"/>
                    </a:lnTo>
                    <a:lnTo>
                      <a:pt x="684" y="3"/>
                    </a:lnTo>
                    <a:lnTo>
                      <a:pt x="622" y="0"/>
                    </a:lnTo>
                    <a:lnTo>
                      <a:pt x="563" y="0"/>
                    </a:lnTo>
                    <a:lnTo>
                      <a:pt x="501" y="5"/>
                    </a:lnTo>
                    <a:lnTo>
                      <a:pt x="441" y="10"/>
                    </a:lnTo>
                    <a:lnTo>
                      <a:pt x="385" y="22"/>
                    </a:lnTo>
                    <a:lnTo>
                      <a:pt x="330" y="34"/>
                    </a:lnTo>
                    <a:lnTo>
                      <a:pt x="282" y="52"/>
                    </a:lnTo>
                    <a:lnTo>
                      <a:pt x="238" y="75"/>
                    </a:lnTo>
                    <a:lnTo>
                      <a:pt x="199" y="101"/>
                    </a:lnTo>
                    <a:lnTo>
                      <a:pt x="168" y="134"/>
                    </a:lnTo>
                    <a:lnTo>
                      <a:pt x="139" y="290"/>
                    </a:lnTo>
                    <a:lnTo>
                      <a:pt x="62" y="608"/>
                    </a:lnTo>
                    <a:lnTo>
                      <a:pt x="13" y="742"/>
                    </a:lnTo>
                    <a:lnTo>
                      <a:pt x="0" y="763"/>
                    </a:lnTo>
                    <a:lnTo>
                      <a:pt x="28" y="887"/>
                    </a:lnTo>
                    <a:lnTo>
                      <a:pt x="109" y="988"/>
                    </a:lnTo>
                    <a:lnTo>
                      <a:pt x="124" y="988"/>
                    </a:lnTo>
                    <a:lnTo>
                      <a:pt x="134" y="998"/>
                    </a:lnTo>
                    <a:lnTo>
                      <a:pt x="142" y="1007"/>
                    </a:lnTo>
                    <a:lnTo>
                      <a:pt x="256" y="995"/>
                    </a:lnTo>
                    <a:lnTo>
                      <a:pt x="300" y="983"/>
                    </a:lnTo>
                    <a:lnTo>
                      <a:pt x="563" y="1079"/>
                    </a:lnTo>
                    <a:lnTo>
                      <a:pt x="622" y="1086"/>
                    </a:lnTo>
                    <a:lnTo>
                      <a:pt x="813" y="1042"/>
                    </a:lnTo>
                    <a:lnTo>
                      <a:pt x="971" y="980"/>
                    </a:lnTo>
                    <a:lnTo>
                      <a:pt x="1119" y="895"/>
                    </a:lnTo>
                    <a:lnTo>
                      <a:pt x="1144" y="884"/>
                    </a:lnTo>
                    <a:lnTo>
                      <a:pt x="1162" y="841"/>
                    </a:lnTo>
                    <a:lnTo>
                      <a:pt x="1165" y="825"/>
                    </a:lnTo>
                    <a:lnTo>
                      <a:pt x="1103" y="587"/>
                    </a:lnTo>
                    <a:lnTo>
                      <a:pt x="1098" y="484"/>
                    </a:lnTo>
                    <a:lnTo>
                      <a:pt x="1092" y="383"/>
                    </a:lnTo>
                    <a:lnTo>
                      <a:pt x="1087" y="285"/>
                    </a:lnTo>
                    <a:lnTo>
                      <a:pt x="1085" y="184"/>
                    </a:lnTo>
                    <a:close/>
                  </a:path>
                </a:pathLst>
              </a:custGeom>
              <a:solidFill>
                <a:srgbClr val="1E1916"/>
              </a:solidFill>
              <a:ln w="9525">
                <a:noFill/>
                <a:round/>
                <a:headEnd/>
                <a:tailEnd/>
              </a:ln>
            </p:spPr>
            <p:txBody>
              <a:bodyPr>
                <a:prstTxWarp prst="textNoShape">
                  <a:avLst/>
                </a:prstTxWarp>
              </a:bodyPr>
              <a:lstStyle/>
              <a:p>
                <a:endParaRPr lang="en-US"/>
              </a:p>
            </p:txBody>
          </p:sp>
          <p:sp>
            <p:nvSpPr>
              <p:cNvPr id="55317" name="Freeform 772"/>
              <p:cNvSpPr>
                <a:spLocks noChangeAspect="1"/>
              </p:cNvSpPr>
              <p:nvPr/>
            </p:nvSpPr>
            <p:spPr bwMode="auto">
              <a:xfrm>
                <a:off x="3660" y="3189"/>
                <a:ext cx="196" cy="385"/>
              </a:xfrm>
              <a:custGeom>
                <a:avLst/>
                <a:gdLst>
                  <a:gd name="T0" fmla="*/ 356 w 393"/>
                  <a:gd name="T1" fmla="*/ 405 h 771"/>
                  <a:gd name="T2" fmla="*/ 341 w 393"/>
                  <a:gd name="T3" fmla="*/ 462 h 771"/>
                  <a:gd name="T4" fmla="*/ 243 w 393"/>
                  <a:gd name="T5" fmla="*/ 597 h 771"/>
                  <a:gd name="T6" fmla="*/ 305 w 393"/>
                  <a:gd name="T7" fmla="*/ 437 h 771"/>
                  <a:gd name="T8" fmla="*/ 323 w 393"/>
                  <a:gd name="T9" fmla="*/ 388 h 771"/>
                  <a:gd name="T10" fmla="*/ 331 w 393"/>
                  <a:gd name="T11" fmla="*/ 360 h 771"/>
                  <a:gd name="T12" fmla="*/ 334 w 393"/>
                  <a:gd name="T13" fmla="*/ 351 h 771"/>
                  <a:gd name="T14" fmla="*/ 320 w 393"/>
                  <a:gd name="T15" fmla="*/ 0 h 771"/>
                  <a:gd name="T16" fmla="*/ 217 w 393"/>
                  <a:gd name="T17" fmla="*/ 44 h 771"/>
                  <a:gd name="T18" fmla="*/ 139 w 393"/>
                  <a:gd name="T19" fmla="*/ 73 h 771"/>
                  <a:gd name="T20" fmla="*/ 121 w 393"/>
                  <a:gd name="T21" fmla="*/ 142 h 771"/>
                  <a:gd name="T22" fmla="*/ 116 w 393"/>
                  <a:gd name="T23" fmla="*/ 204 h 771"/>
                  <a:gd name="T24" fmla="*/ 109 w 393"/>
                  <a:gd name="T25" fmla="*/ 266 h 771"/>
                  <a:gd name="T26" fmla="*/ 104 w 393"/>
                  <a:gd name="T27" fmla="*/ 326 h 771"/>
                  <a:gd name="T28" fmla="*/ 96 w 393"/>
                  <a:gd name="T29" fmla="*/ 385 h 771"/>
                  <a:gd name="T30" fmla="*/ 83 w 393"/>
                  <a:gd name="T31" fmla="*/ 445 h 771"/>
                  <a:gd name="T32" fmla="*/ 70 w 393"/>
                  <a:gd name="T33" fmla="*/ 501 h 771"/>
                  <a:gd name="T34" fmla="*/ 49 w 393"/>
                  <a:gd name="T35" fmla="*/ 558 h 771"/>
                  <a:gd name="T36" fmla="*/ 24 w 393"/>
                  <a:gd name="T37" fmla="*/ 613 h 771"/>
                  <a:gd name="T38" fmla="*/ 26 w 393"/>
                  <a:gd name="T39" fmla="*/ 685 h 771"/>
                  <a:gd name="T40" fmla="*/ 8 w 393"/>
                  <a:gd name="T41" fmla="*/ 709 h 771"/>
                  <a:gd name="T42" fmla="*/ 0 w 393"/>
                  <a:gd name="T43" fmla="*/ 709 h 771"/>
                  <a:gd name="T44" fmla="*/ 26 w 393"/>
                  <a:gd name="T45" fmla="*/ 771 h 771"/>
                  <a:gd name="T46" fmla="*/ 52 w 393"/>
                  <a:gd name="T47" fmla="*/ 761 h 771"/>
                  <a:gd name="T48" fmla="*/ 75 w 393"/>
                  <a:gd name="T49" fmla="*/ 749 h 771"/>
                  <a:gd name="T50" fmla="*/ 101 w 393"/>
                  <a:gd name="T51" fmla="*/ 737 h 771"/>
                  <a:gd name="T52" fmla="*/ 124 w 393"/>
                  <a:gd name="T53" fmla="*/ 726 h 771"/>
                  <a:gd name="T54" fmla="*/ 148 w 393"/>
                  <a:gd name="T55" fmla="*/ 716 h 771"/>
                  <a:gd name="T56" fmla="*/ 171 w 393"/>
                  <a:gd name="T57" fmla="*/ 706 h 771"/>
                  <a:gd name="T58" fmla="*/ 196 w 393"/>
                  <a:gd name="T59" fmla="*/ 701 h 771"/>
                  <a:gd name="T60" fmla="*/ 220 w 393"/>
                  <a:gd name="T61" fmla="*/ 698 h 771"/>
                  <a:gd name="T62" fmla="*/ 359 w 393"/>
                  <a:gd name="T63" fmla="*/ 620 h 771"/>
                  <a:gd name="T64" fmla="*/ 372 w 393"/>
                  <a:gd name="T65" fmla="*/ 610 h 771"/>
                  <a:gd name="T66" fmla="*/ 374 w 393"/>
                  <a:gd name="T67" fmla="*/ 587 h 771"/>
                  <a:gd name="T68" fmla="*/ 383 w 393"/>
                  <a:gd name="T69" fmla="*/ 579 h 771"/>
                  <a:gd name="T70" fmla="*/ 393 w 393"/>
                  <a:gd name="T71" fmla="*/ 579 h 771"/>
                  <a:gd name="T72" fmla="*/ 385 w 393"/>
                  <a:gd name="T73" fmla="*/ 517 h 771"/>
                  <a:gd name="T74" fmla="*/ 356 w 393"/>
                  <a:gd name="T75" fmla="*/ 405 h 771"/>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393"/>
                  <a:gd name="T115" fmla="*/ 0 h 771"/>
                  <a:gd name="T116" fmla="*/ 393 w 393"/>
                  <a:gd name="T117" fmla="*/ 771 h 771"/>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393" h="771">
                    <a:moveTo>
                      <a:pt x="356" y="405"/>
                    </a:moveTo>
                    <a:lnTo>
                      <a:pt x="341" y="462"/>
                    </a:lnTo>
                    <a:lnTo>
                      <a:pt x="243" y="597"/>
                    </a:lnTo>
                    <a:lnTo>
                      <a:pt x="305" y="437"/>
                    </a:lnTo>
                    <a:lnTo>
                      <a:pt x="323" y="388"/>
                    </a:lnTo>
                    <a:lnTo>
                      <a:pt x="331" y="360"/>
                    </a:lnTo>
                    <a:lnTo>
                      <a:pt x="334" y="351"/>
                    </a:lnTo>
                    <a:lnTo>
                      <a:pt x="320" y="0"/>
                    </a:lnTo>
                    <a:lnTo>
                      <a:pt x="217" y="44"/>
                    </a:lnTo>
                    <a:lnTo>
                      <a:pt x="139" y="73"/>
                    </a:lnTo>
                    <a:lnTo>
                      <a:pt x="121" y="142"/>
                    </a:lnTo>
                    <a:lnTo>
                      <a:pt x="116" y="204"/>
                    </a:lnTo>
                    <a:lnTo>
                      <a:pt x="109" y="266"/>
                    </a:lnTo>
                    <a:lnTo>
                      <a:pt x="104" y="326"/>
                    </a:lnTo>
                    <a:lnTo>
                      <a:pt x="96" y="385"/>
                    </a:lnTo>
                    <a:lnTo>
                      <a:pt x="83" y="445"/>
                    </a:lnTo>
                    <a:lnTo>
                      <a:pt x="70" y="501"/>
                    </a:lnTo>
                    <a:lnTo>
                      <a:pt x="49" y="558"/>
                    </a:lnTo>
                    <a:lnTo>
                      <a:pt x="24" y="613"/>
                    </a:lnTo>
                    <a:lnTo>
                      <a:pt x="26" y="685"/>
                    </a:lnTo>
                    <a:lnTo>
                      <a:pt x="8" y="709"/>
                    </a:lnTo>
                    <a:lnTo>
                      <a:pt x="0" y="709"/>
                    </a:lnTo>
                    <a:lnTo>
                      <a:pt x="26" y="771"/>
                    </a:lnTo>
                    <a:lnTo>
                      <a:pt x="52" y="761"/>
                    </a:lnTo>
                    <a:lnTo>
                      <a:pt x="75" y="749"/>
                    </a:lnTo>
                    <a:lnTo>
                      <a:pt x="101" y="737"/>
                    </a:lnTo>
                    <a:lnTo>
                      <a:pt x="124" y="726"/>
                    </a:lnTo>
                    <a:lnTo>
                      <a:pt x="148" y="716"/>
                    </a:lnTo>
                    <a:lnTo>
                      <a:pt x="171" y="706"/>
                    </a:lnTo>
                    <a:lnTo>
                      <a:pt x="196" y="701"/>
                    </a:lnTo>
                    <a:lnTo>
                      <a:pt x="220" y="698"/>
                    </a:lnTo>
                    <a:lnTo>
                      <a:pt x="359" y="620"/>
                    </a:lnTo>
                    <a:lnTo>
                      <a:pt x="372" y="610"/>
                    </a:lnTo>
                    <a:lnTo>
                      <a:pt x="374" y="587"/>
                    </a:lnTo>
                    <a:lnTo>
                      <a:pt x="383" y="579"/>
                    </a:lnTo>
                    <a:lnTo>
                      <a:pt x="393" y="579"/>
                    </a:lnTo>
                    <a:lnTo>
                      <a:pt x="385" y="517"/>
                    </a:lnTo>
                    <a:lnTo>
                      <a:pt x="356" y="405"/>
                    </a:lnTo>
                    <a:close/>
                  </a:path>
                </a:pathLst>
              </a:custGeom>
              <a:solidFill>
                <a:srgbClr val="877A70"/>
              </a:solidFill>
              <a:ln w="9525">
                <a:noFill/>
                <a:round/>
                <a:headEnd/>
                <a:tailEnd/>
              </a:ln>
            </p:spPr>
            <p:txBody>
              <a:bodyPr>
                <a:prstTxWarp prst="textNoShape">
                  <a:avLst/>
                </a:prstTxWarp>
              </a:bodyPr>
              <a:lstStyle/>
              <a:p>
                <a:endParaRPr lang="en-US"/>
              </a:p>
            </p:txBody>
          </p:sp>
          <p:sp>
            <p:nvSpPr>
              <p:cNvPr id="55318" name="Freeform 773"/>
              <p:cNvSpPr>
                <a:spLocks noChangeAspect="1"/>
              </p:cNvSpPr>
              <p:nvPr/>
            </p:nvSpPr>
            <p:spPr bwMode="auto">
              <a:xfrm>
                <a:off x="3385" y="3085"/>
                <a:ext cx="426" cy="143"/>
              </a:xfrm>
              <a:custGeom>
                <a:avLst/>
                <a:gdLst>
                  <a:gd name="T0" fmla="*/ 810 w 852"/>
                  <a:gd name="T1" fmla="*/ 42 h 287"/>
                  <a:gd name="T2" fmla="*/ 785 w 852"/>
                  <a:gd name="T3" fmla="*/ 26 h 287"/>
                  <a:gd name="T4" fmla="*/ 741 w 852"/>
                  <a:gd name="T5" fmla="*/ 21 h 287"/>
                  <a:gd name="T6" fmla="*/ 698 w 852"/>
                  <a:gd name="T7" fmla="*/ 13 h 287"/>
                  <a:gd name="T8" fmla="*/ 654 w 852"/>
                  <a:gd name="T9" fmla="*/ 11 h 287"/>
                  <a:gd name="T10" fmla="*/ 614 w 852"/>
                  <a:gd name="T11" fmla="*/ 6 h 287"/>
                  <a:gd name="T12" fmla="*/ 574 w 852"/>
                  <a:gd name="T13" fmla="*/ 3 h 287"/>
                  <a:gd name="T14" fmla="*/ 535 w 852"/>
                  <a:gd name="T15" fmla="*/ 0 h 287"/>
                  <a:gd name="T16" fmla="*/ 496 w 852"/>
                  <a:gd name="T17" fmla="*/ 0 h 287"/>
                  <a:gd name="T18" fmla="*/ 458 w 852"/>
                  <a:gd name="T19" fmla="*/ 0 h 287"/>
                  <a:gd name="T20" fmla="*/ 418 w 852"/>
                  <a:gd name="T21" fmla="*/ 0 h 287"/>
                  <a:gd name="T22" fmla="*/ 379 w 852"/>
                  <a:gd name="T23" fmla="*/ 3 h 287"/>
                  <a:gd name="T24" fmla="*/ 341 w 852"/>
                  <a:gd name="T25" fmla="*/ 6 h 287"/>
                  <a:gd name="T26" fmla="*/ 302 w 852"/>
                  <a:gd name="T27" fmla="*/ 8 h 287"/>
                  <a:gd name="T28" fmla="*/ 261 w 852"/>
                  <a:gd name="T29" fmla="*/ 13 h 287"/>
                  <a:gd name="T30" fmla="*/ 220 w 852"/>
                  <a:gd name="T31" fmla="*/ 18 h 287"/>
                  <a:gd name="T32" fmla="*/ 176 w 852"/>
                  <a:gd name="T33" fmla="*/ 26 h 287"/>
                  <a:gd name="T34" fmla="*/ 132 w 852"/>
                  <a:gd name="T35" fmla="*/ 33 h 287"/>
                  <a:gd name="T36" fmla="*/ 5 w 852"/>
                  <a:gd name="T37" fmla="*/ 112 h 287"/>
                  <a:gd name="T38" fmla="*/ 0 w 852"/>
                  <a:gd name="T39" fmla="*/ 129 h 287"/>
                  <a:gd name="T40" fmla="*/ 10 w 852"/>
                  <a:gd name="T41" fmla="*/ 166 h 287"/>
                  <a:gd name="T42" fmla="*/ 52 w 852"/>
                  <a:gd name="T43" fmla="*/ 225 h 287"/>
                  <a:gd name="T44" fmla="*/ 173 w 852"/>
                  <a:gd name="T45" fmla="*/ 280 h 287"/>
                  <a:gd name="T46" fmla="*/ 349 w 852"/>
                  <a:gd name="T47" fmla="*/ 287 h 287"/>
                  <a:gd name="T48" fmla="*/ 367 w 852"/>
                  <a:gd name="T49" fmla="*/ 277 h 287"/>
                  <a:gd name="T50" fmla="*/ 401 w 852"/>
                  <a:gd name="T51" fmla="*/ 277 h 287"/>
                  <a:gd name="T52" fmla="*/ 431 w 852"/>
                  <a:gd name="T53" fmla="*/ 277 h 287"/>
                  <a:gd name="T54" fmla="*/ 463 w 852"/>
                  <a:gd name="T55" fmla="*/ 275 h 287"/>
                  <a:gd name="T56" fmla="*/ 493 w 852"/>
                  <a:gd name="T57" fmla="*/ 272 h 287"/>
                  <a:gd name="T58" fmla="*/ 522 w 852"/>
                  <a:gd name="T59" fmla="*/ 269 h 287"/>
                  <a:gd name="T60" fmla="*/ 550 w 852"/>
                  <a:gd name="T61" fmla="*/ 264 h 287"/>
                  <a:gd name="T62" fmla="*/ 576 w 852"/>
                  <a:gd name="T63" fmla="*/ 261 h 287"/>
                  <a:gd name="T64" fmla="*/ 604 w 852"/>
                  <a:gd name="T65" fmla="*/ 256 h 287"/>
                  <a:gd name="T66" fmla="*/ 630 w 852"/>
                  <a:gd name="T67" fmla="*/ 248 h 287"/>
                  <a:gd name="T68" fmla="*/ 659 w 852"/>
                  <a:gd name="T69" fmla="*/ 243 h 287"/>
                  <a:gd name="T70" fmla="*/ 687 w 852"/>
                  <a:gd name="T71" fmla="*/ 236 h 287"/>
                  <a:gd name="T72" fmla="*/ 713 w 852"/>
                  <a:gd name="T73" fmla="*/ 228 h 287"/>
                  <a:gd name="T74" fmla="*/ 743 w 852"/>
                  <a:gd name="T75" fmla="*/ 218 h 287"/>
                  <a:gd name="T76" fmla="*/ 772 w 852"/>
                  <a:gd name="T77" fmla="*/ 207 h 287"/>
                  <a:gd name="T78" fmla="*/ 803 w 852"/>
                  <a:gd name="T79" fmla="*/ 196 h 287"/>
                  <a:gd name="T80" fmla="*/ 834 w 852"/>
                  <a:gd name="T81" fmla="*/ 184 h 287"/>
                  <a:gd name="T82" fmla="*/ 847 w 852"/>
                  <a:gd name="T83" fmla="*/ 166 h 287"/>
                  <a:gd name="T84" fmla="*/ 852 w 852"/>
                  <a:gd name="T85" fmla="*/ 147 h 287"/>
                  <a:gd name="T86" fmla="*/ 839 w 852"/>
                  <a:gd name="T87" fmla="*/ 95 h 287"/>
                  <a:gd name="T88" fmla="*/ 827 w 852"/>
                  <a:gd name="T89" fmla="*/ 95 h 287"/>
                  <a:gd name="T90" fmla="*/ 810 w 852"/>
                  <a:gd name="T91" fmla="*/ 42 h 287"/>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852"/>
                  <a:gd name="T139" fmla="*/ 0 h 287"/>
                  <a:gd name="T140" fmla="*/ 852 w 852"/>
                  <a:gd name="T141" fmla="*/ 287 h 287"/>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852" h="287">
                    <a:moveTo>
                      <a:pt x="810" y="42"/>
                    </a:moveTo>
                    <a:lnTo>
                      <a:pt x="785" y="26"/>
                    </a:lnTo>
                    <a:lnTo>
                      <a:pt x="741" y="21"/>
                    </a:lnTo>
                    <a:lnTo>
                      <a:pt x="698" y="13"/>
                    </a:lnTo>
                    <a:lnTo>
                      <a:pt x="654" y="11"/>
                    </a:lnTo>
                    <a:lnTo>
                      <a:pt x="614" y="6"/>
                    </a:lnTo>
                    <a:lnTo>
                      <a:pt x="574" y="3"/>
                    </a:lnTo>
                    <a:lnTo>
                      <a:pt x="535" y="0"/>
                    </a:lnTo>
                    <a:lnTo>
                      <a:pt x="496" y="0"/>
                    </a:lnTo>
                    <a:lnTo>
                      <a:pt x="458" y="0"/>
                    </a:lnTo>
                    <a:lnTo>
                      <a:pt x="418" y="0"/>
                    </a:lnTo>
                    <a:lnTo>
                      <a:pt x="379" y="3"/>
                    </a:lnTo>
                    <a:lnTo>
                      <a:pt x="341" y="6"/>
                    </a:lnTo>
                    <a:lnTo>
                      <a:pt x="302" y="8"/>
                    </a:lnTo>
                    <a:lnTo>
                      <a:pt x="261" y="13"/>
                    </a:lnTo>
                    <a:lnTo>
                      <a:pt x="220" y="18"/>
                    </a:lnTo>
                    <a:lnTo>
                      <a:pt x="176" y="26"/>
                    </a:lnTo>
                    <a:lnTo>
                      <a:pt x="132" y="33"/>
                    </a:lnTo>
                    <a:lnTo>
                      <a:pt x="5" y="112"/>
                    </a:lnTo>
                    <a:lnTo>
                      <a:pt x="0" y="129"/>
                    </a:lnTo>
                    <a:lnTo>
                      <a:pt x="10" y="166"/>
                    </a:lnTo>
                    <a:lnTo>
                      <a:pt x="52" y="225"/>
                    </a:lnTo>
                    <a:lnTo>
                      <a:pt x="173" y="280"/>
                    </a:lnTo>
                    <a:lnTo>
                      <a:pt x="349" y="287"/>
                    </a:lnTo>
                    <a:lnTo>
                      <a:pt x="367" y="277"/>
                    </a:lnTo>
                    <a:lnTo>
                      <a:pt x="401" y="277"/>
                    </a:lnTo>
                    <a:lnTo>
                      <a:pt x="431" y="277"/>
                    </a:lnTo>
                    <a:lnTo>
                      <a:pt x="463" y="275"/>
                    </a:lnTo>
                    <a:lnTo>
                      <a:pt x="493" y="272"/>
                    </a:lnTo>
                    <a:lnTo>
                      <a:pt x="522" y="269"/>
                    </a:lnTo>
                    <a:lnTo>
                      <a:pt x="550" y="264"/>
                    </a:lnTo>
                    <a:lnTo>
                      <a:pt x="576" y="261"/>
                    </a:lnTo>
                    <a:lnTo>
                      <a:pt x="604" y="256"/>
                    </a:lnTo>
                    <a:lnTo>
                      <a:pt x="630" y="248"/>
                    </a:lnTo>
                    <a:lnTo>
                      <a:pt x="659" y="243"/>
                    </a:lnTo>
                    <a:lnTo>
                      <a:pt x="687" y="236"/>
                    </a:lnTo>
                    <a:lnTo>
                      <a:pt x="713" y="228"/>
                    </a:lnTo>
                    <a:lnTo>
                      <a:pt x="743" y="218"/>
                    </a:lnTo>
                    <a:lnTo>
                      <a:pt x="772" y="207"/>
                    </a:lnTo>
                    <a:lnTo>
                      <a:pt x="803" y="196"/>
                    </a:lnTo>
                    <a:lnTo>
                      <a:pt x="834" y="184"/>
                    </a:lnTo>
                    <a:lnTo>
                      <a:pt x="847" y="166"/>
                    </a:lnTo>
                    <a:lnTo>
                      <a:pt x="852" y="147"/>
                    </a:lnTo>
                    <a:lnTo>
                      <a:pt x="839" y="95"/>
                    </a:lnTo>
                    <a:lnTo>
                      <a:pt x="827" y="95"/>
                    </a:lnTo>
                    <a:lnTo>
                      <a:pt x="810" y="42"/>
                    </a:lnTo>
                    <a:close/>
                  </a:path>
                </a:pathLst>
              </a:custGeom>
              <a:solidFill>
                <a:srgbClr val="E0BF6D"/>
              </a:solidFill>
              <a:ln w="9525">
                <a:noFill/>
                <a:round/>
                <a:headEnd/>
                <a:tailEnd/>
              </a:ln>
            </p:spPr>
            <p:txBody>
              <a:bodyPr>
                <a:prstTxWarp prst="textNoShape">
                  <a:avLst/>
                </a:prstTxWarp>
              </a:bodyPr>
              <a:lstStyle/>
              <a:p>
                <a:endParaRPr lang="en-US"/>
              </a:p>
            </p:txBody>
          </p:sp>
          <p:sp>
            <p:nvSpPr>
              <p:cNvPr id="55319" name="Freeform 774"/>
              <p:cNvSpPr>
                <a:spLocks noChangeAspect="1"/>
              </p:cNvSpPr>
              <p:nvPr/>
            </p:nvSpPr>
            <p:spPr bwMode="auto">
              <a:xfrm>
                <a:off x="3459" y="3110"/>
                <a:ext cx="278" cy="93"/>
              </a:xfrm>
              <a:custGeom>
                <a:avLst/>
                <a:gdLst>
                  <a:gd name="T0" fmla="*/ 527 w 558"/>
                  <a:gd name="T1" fmla="*/ 28 h 186"/>
                  <a:gd name="T2" fmla="*/ 514 w 558"/>
                  <a:gd name="T3" fmla="*/ 17 h 186"/>
                  <a:gd name="T4" fmla="*/ 486 w 558"/>
                  <a:gd name="T5" fmla="*/ 12 h 186"/>
                  <a:gd name="T6" fmla="*/ 457 w 558"/>
                  <a:gd name="T7" fmla="*/ 10 h 186"/>
                  <a:gd name="T8" fmla="*/ 429 w 558"/>
                  <a:gd name="T9" fmla="*/ 7 h 186"/>
                  <a:gd name="T10" fmla="*/ 403 w 558"/>
                  <a:gd name="T11" fmla="*/ 5 h 186"/>
                  <a:gd name="T12" fmla="*/ 378 w 558"/>
                  <a:gd name="T13" fmla="*/ 2 h 186"/>
                  <a:gd name="T14" fmla="*/ 351 w 558"/>
                  <a:gd name="T15" fmla="*/ 0 h 186"/>
                  <a:gd name="T16" fmla="*/ 326 w 558"/>
                  <a:gd name="T17" fmla="*/ 0 h 186"/>
                  <a:gd name="T18" fmla="*/ 302 w 558"/>
                  <a:gd name="T19" fmla="*/ 0 h 186"/>
                  <a:gd name="T20" fmla="*/ 277 w 558"/>
                  <a:gd name="T21" fmla="*/ 0 h 186"/>
                  <a:gd name="T22" fmla="*/ 251 w 558"/>
                  <a:gd name="T23" fmla="*/ 0 h 186"/>
                  <a:gd name="T24" fmla="*/ 225 w 558"/>
                  <a:gd name="T25" fmla="*/ 2 h 186"/>
                  <a:gd name="T26" fmla="*/ 199 w 558"/>
                  <a:gd name="T27" fmla="*/ 5 h 186"/>
                  <a:gd name="T28" fmla="*/ 173 w 558"/>
                  <a:gd name="T29" fmla="*/ 7 h 186"/>
                  <a:gd name="T30" fmla="*/ 145 w 558"/>
                  <a:gd name="T31" fmla="*/ 10 h 186"/>
                  <a:gd name="T32" fmla="*/ 116 w 558"/>
                  <a:gd name="T33" fmla="*/ 15 h 186"/>
                  <a:gd name="T34" fmla="*/ 88 w 558"/>
                  <a:gd name="T35" fmla="*/ 20 h 186"/>
                  <a:gd name="T36" fmla="*/ 2 w 558"/>
                  <a:gd name="T37" fmla="*/ 72 h 186"/>
                  <a:gd name="T38" fmla="*/ 0 w 558"/>
                  <a:gd name="T39" fmla="*/ 82 h 186"/>
                  <a:gd name="T40" fmla="*/ 11 w 558"/>
                  <a:gd name="T41" fmla="*/ 106 h 186"/>
                  <a:gd name="T42" fmla="*/ 34 w 558"/>
                  <a:gd name="T43" fmla="*/ 149 h 186"/>
                  <a:gd name="T44" fmla="*/ 114 w 558"/>
                  <a:gd name="T45" fmla="*/ 183 h 186"/>
                  <a:gd name="T46" fmla="*/ 230 w 558"/>
                  <a:gd name="T47" fmla="*/ 186 h 186"/>
                  <a:gd name="T48" fmla="*/ 237 w 558"/>
                  <a:gd name="T49" fmla="*/ 178 h 186"/>
                  <a:gd name="T50" fmla="*/ 282 w 558"/>
                  <a:gd name="T51" fmla="*/ 178 h 186"/>
                  <a:gd name="T52" fmla="*/ 321 w 558"/>
                  <a:gd name="T53" fmla="*/ 175 h 186"/>
                  <a:gd name="T54" fmla="*/ 359 w 558"/>
                  <a:gd name="T55" fmla="*/ 173 h 186"/>
                  <a:gd name="T56" fmla="*/ 395 w 558"/>
                  <a:gd name="T57" fmla="*/ 165 h 186"/>
                  <a:gd name="T58" fmla="*/ 432 w 558"/>
                  <a:gd name="T59" fmla="*/ 157 h 186"/>
                  <a:gd name="T60" fmla="*/ 465 w 558"/>
                  <a:gd name="T61" fmla="*/ 149 h 186"/>
                  <a:gd name="T62" fmla="*/ 504 w 558"/>
                  <a:gd name="T63" fmla="*/ 136 h 186"/>
                  <a:gd name="T64" fmla="*/ 542 w 558"/>
                  <a:gd name="T65" fmla="*/ 121 h 186"/>
                  <a:gd name="T66" fmla="*/ 553 w 558"/>
                  <a:gd name="T67" fmla="*/ 106 h 186"/>
                  <a:gd name="T68" fmla="*/ 558 w 558"/>
                  <a:gd name="T69" fmla="*/ 97 h 186"/>
                  <a:gd name="T70" fmla="*/ 551 w 558"/>
                  <a:gd name="T71" fmla="*/ 62 h 186"/>
                  <a:gd name="T72" fmla="*/ 540 w 558"/>
                  <a:gd name="T73" fmla="*/ 62 h 186"/>
                  <a:gd name="T74" fmla="*/ 527 w 558"/>
                  <a:gd name="T75" fmla="*/ 28 h 18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558"/>
                  <a:gd name="T115" fmla="*/ 0 h 186"/>
                  <a:gd name="T116" fmla="*/ 558 w 558"/>
                  <a:gd name="T117" fmla="*/ 186 h 18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558" h="186">
                    <a:moveTo>
                      <a:pt x="527" y="28"/>
                    </a:moveTo>
                    <a:lnTo>
                      <a:pt x="514" y="17"/>
                    </a:lnTo>
                    <a:lnTo>
                      <a:pt x="486" y="12"/>
                    </a:lnTo>
                    <a:lnTo>
                      <a:pt x="457" y="10"/>
                    </a:lnTo>
                    <a:lnTo>
                      <a:pt x="429" y="7"/>
                    </a:lnTo>
                    <a:lnTo>
                      <a:pt x="403" y="5"/>
                    </a:lnTo>
                    <a:lnTo>
                      <a:pt x="378" y="2"/>
                    </a:lnTo>
                    <a:lnTo>
                      <a:pt x="351" y="0"/>
                    </a:lnTo>
                    <a:lnTo>
                      <a:pt x="326" y="0"/>
                    </a:lnTo>
                    <a:lnTo>
                      <a:pt x="302" y="0"/>
                    </a:lnTo>
                    <a:lnTo>
                      <a:pt x="277" y="0"/>
                    </a:lnTo>
                    <a:lnTo>
                      <a:pt x="251" y="0"/>
                    </a:lnTo>
                    <a:lnTo>
                      <a:pt x="225" y="2"/>
                    </a:lnTo>
                    <a:lnTo>
                      <a:pt x="199" y="5"/>
                    </a:lnTo>
                    <a:lnTo>
                      <a:pt x="173" y="7"/>
                    </a:lnTo>
                    <a:lnTo>
                      <a:pt x="145" y="10"/>
                    </a:lnTo>
                    <a:lnTo>
                      <a:pt x="116" y="15"/>
                    </a:lnTo>
                    <a:lnTo>
                      <a:pt x="88" y="20"/>
                    </a:lnTo>
                    <a:lnTo>
                      <a:pt x="2" y="72"/>
                    </a:lnTo>
                    <a:lnTo>
                      <a:pt x="0" y="82"/>
                    </a:lnTo>
                    <a:lnTo>
                      <a:pt x="11" y="106"/>
                    </a:lnTo>
                    <a:lnTo>
                      <a:pt x="34" y="149"/>
                    </a:lnTo>
                    <a:lnTo>
                      <a:pt x="114" y="183"/>
                    </a:lnTo>
                    <a:lnTo>
                      <a:pt x="230" y="186"/>
                    </a:lnTo>
                    <a:lnTo>
                      <a:pt x="237" y="178"/>
                    </a:lnTo>
                    <a:lnTo>
                      <a:pt x="282" y="178"/>
                    </a:lnTo>
                    <a:lnTo>
                      <a:pt x="321" y="175"/>
                    </a:lnTo>
                    <a:lnTo>
                      <a:pt x="359" y="173"/>
                    </a:lnTo>
                    <a:lnTo>
                      <a:pt x="395" y="165"/>
                    </a:lnTo>
                    <a:lnTo>
                      <a:pt x="432" y="157"/>
                    </a:lnTo>
                    <a:lnTo>
                      <a:pt x="465" y="149"/>
                    </a:lnTo>
                    <a:lnTo>
                      <a:pt x="504" y="136"/>
                    </a:lnTo>
                    <a:lnTo>
                      <a:pt x="542" y="121"/>
                    </a:lnTo>
                    <a:lnTo>
                      <a:pt x="553" y="106"/>
                    </a:lnTo>
                    <a:lnTo>
                      <a:pt x="558" y="97"/>
                    </a:lnTo>
                    <a:lnTo>
                      <a:pt x="551" y="62"/>
                    </a:lnTo>
                    <a:lnTo>
                      <a:pt x="540" y="62"/>
                    </a:lnTo>
                    <a:lnTo>
                      <a:pt x="527" y="28"/>
                    </a:lnTo>
                    <a:close/>
                  </a:path>
                </a:pathLst>
              </a:custGeom>
              <a:solidFill>
                <a:srgbClr val="B59E70"/>
              </a:solidFill>
              <a:ln w="9525">
                <a:noFill/>
                <a:round/>
                <a:headEnd/>
                <a:tailEnd/>
              </a:ln>
            </p:spPr>
            <p:txBody>
              <a:bodyPr>
                <a:prstTxWarp prst="textNoShape">
                  <a:avLst/>
                </a:prstTxWarp>
              </a:bodyPr>
              <a:lstStyle/>
              <a:p>
                <a:endParaRPr lang="en-US"/>
              </a:p>
            </p:txBody>
          </p:sp>
          <p:sp>
            <p:nvSpPr>
              <p:cNvPr id="55320" name="Freeform 775"/>
              <p:cNvSpPr>
                <a:spLocks noChangeAspect="1"/>
              </p:cNvSpPr>
              <p:nvPr/>
            </p:nvSpPr>
            <p:spPr bwMode="auto">
              <a:xfrm>
                <a:off x="3468" y="3102"/>
                <a:ext cx="218" cy="99"/>
              </a:xfrm>
              <a:custGeom>
                <a:avLst/>
                <a:gdLst>
                  <a:gd name="T0" fmla="*/ 418 w 436"/>
                  <a:gd name="T1" fmla="*/ 138 h 200"/>
                  <a:gd name="T2" fmla="*/ 330 w 436"/>
                  <a:gd name="T3" fmla="*/ 166 h 200"/>
                  <a:gd name="T4" fmla="*/ 146 w 436"/>
                  <a:gd name="T5" fmla="*/ 161 h 200"/>
                  <a:gd name="T6" fmla="*/ 43 w 436"/>
                  <a:gd name="T7" fmla="*/ 107 h 200"/>
                  <a:gd name="T8" fmla="*/ 40 w 436"/>
                  <a:gd name="T9" fmla="*/ 104 h 200"/>
                  <a:gd name="T10" fmla="*/ 69 w 436"/>
                  <a:gd name="T11" fmla="*/ 79 h 200"/>
                  <a:gd name="T12" fmla="*/ 201 w 436"/>
                  <a:gd name="T13" fmla="*/ 42 h 200"/>
                  <a:gd name="T14" fmla="*/ 369 w 436"/>
                  <a:gd name="T15" fmla="*/ 37 h 200"/>
                  <a:gd name="T16" fmla="*/ 381 w 436"/>
                  <a:gd name="T17" fmla="*/ 29 h 200"/>
                  <a:gd name="T18" fmla="*/ 381 w 436"/>
                  <a:gd name="T19" fmla="*/ 24 h 200"/>
                  <a:gd name="T20" fmla="*/ 359 w 436"/>
                  <a:gd name="T21" fmla="*/ 9 h 200"/>
                  <a:gd name="T22" fmla="*/ 242 w 436"/>
                  <a:gd name="T23" fmla="*/ 0 h 200"/>
                  <a:gd name="T24" fmla="*/ 92 w 436"/>
                  <a:gd name="T25" fmla="*/ 37 h 200"/>
                  <a:gd name="T26" fmla="*/ 7 w 436"/>
                  <a:gd name="T27" fmla="*/ 79 h 200"/>
                  <a:gd name="T28" fmla="*/ 0 w 436"/>
                  <a:gd name="T29" fmla="*/ 94 h 200"/>
                  <a:gd name="T30" fmla="*/ 17 w 436"/>
                  <a:gd name="T31" fmla="*/ 123 h 200"/>
                  <a:gd name="T32" fmla="*/ 51 w 436"/>
                  <a:gd name="T33" fmla="*/ 148 h 200"/>
                  <a:gd name="T34" fmla="*/ 51 w 436"/>
                  <a:gd name="T35" fmla="*/ 158 h 200"/>
                  <a:gd name="T36" fmla="*/ 54 w 436"/>
                  <a:gd name="T37" fmla="*/ 166 h 200"/>
                  <a:gd name="T38" fmla="*/ 62 w 436"/>
                  <a:gd name="T39" fmla="*/ 174 h 200"/>
                  <a:gd name="T40" fmla="*/ 121 w 436"/>
                  <a:gd name="T41" fmla="*/ 185 h 200"/>
                  <a:gd name="T42" fmla="*/ 183 w 436"/>
                  <a:gd name="T43" fmla="*/ 195 h 200"/>
                  <a:gd name="T44" fmla="*/ 348 w 436"/>
                  <a:gd name="T45" fmla="*/ 200 h 200"/>
                  <a:gd name="T46" fmla="*/ 428 w 436"/>
                  <a:gd name="T47" fmla="*/ 166 h 200"/>
                  <a:gd name="T48" fmla="*/ 436 w 436"/>
                  <a:gd name="T49" fmla="*/ 158 h 200"/>
                  <a:gd name="T50" fmla="*/ 436 w 436"/>
                  <a:gd name="T51" fmla="*/ 148 h 200"/>
                  <a:gd name="T52" fmla="*/ 418 w 436"/>
                  <a:gd name="T53" fmla="*/ 138 h 200"/>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436"/>
                  <a:gd name="T82" fmla="*/ 0 h 200"/>
                  <a:gd name="T83" fmla="*/ 436 w 436"/>
                  <a:gd name="T84" fmla="*/ 200 h 200"/>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436" h="200">
                    <a:moveTo>
                      <a:pt x="418" y="138"/>
                    </a:moveTo>
                    <a:lnTo>
                      <a:pt x="330" y="166"/>
                    </a:lnTo>
                    <a:lnTo>
                      <a:pt x="146" y="161"/>
                    </a:lnTo>
                    <a:lnTo>
                      <a:pt x="43" y="107"/>
                    </a:lnTo>
                    <a:lnTo>
                      <a:pt x="40" y="104"/>
                    </a:lnTo>
                    <a:lnTo>
                      <a:pt x="69" y="79"/>
                    </a:lnTo>
                    <a:lnTo>
                      <a:pt x="201" y="42"/>
                    </a:lnTo>
                    <a:lnTo>
                      <a:pt x="369" y="37"/>
                    </a:lnTo>
                    <a:lnTo>
                      <a:pt x="381" y="29"/>
                    </a:lnTo>
                    <a:lnTo>
                      <a:pt x="381" y="24"/>
                    </a:lnTo>
                    <a:lnTo>
                      <a:pt x="359" y="9"/>
                    </a:lnTo>
                    <a:lnTo>
                      <a:pt x="242" y="0"/>
                    </a:lnTo>
                    <a:lnTo>
                      <a:pt x="92" y="37"/>
                    </a:lnTo>
                    <a:lnTo>
                      <a:pt x="7" y="79"/>
                    </a:lnTo>
                    <a:lnTo>
                      <a:pt x="0" y="94"/>
                    </a:lnTo>
                    <a:lnTo>
                      <a:pt x="17" y="123"/>
                    </a:lnTo>
                    <a:lnTo>
                      <a:pt x="51" y="148"/>
                    </a:lnTo>
                    <a:lnTo>
                      <a:pt x="51" y="158"/>
                    </a:lnTo>
                    <a:lnTo>
                      <a:pt x="54" y="166"/>
                    </a:lnTo>
                    <a:lnTo>
                      <a:pt x="62" y="174"/>
                    </a:lnTo>
                    <a:lnTo>
                      <a:pt x="121" y="185"/>
                    </a:lnTo>
                    <a:lnTo>
                      <a:pt x="183" y="195"/>
                    </a:lnTo>
                    <a:lnTo>
                      <a:pt x="348" y="200"/>
                    </a:lnTo>
                    <a:lnTo>
                      <a:pt x="428" y="166"/>
                    </a:lnTo>
                    <a:lnTo>
                      <a:pt x="436" y="158"/>
                    </a:lnTo>
                    <a:lnTo>
                      <a:pt x="436" y="148"/>
                    </a:lnTo>
                    <a:lnTo>
                      <a:pt x="418" y="138"/>
                    </a:lnTo>
                    <a:close/>
                  </a:path>
                </a:pathLst>
              </a:custGeom>
              <a:solidFill>
                <a:srgbClr val="1E1916"/>
              </a:solidFill>
              <a:ln w="9525">
                <a:noFill/>
                <a:round/>
                <a:headEnd/>
                <a:tailEnd/>
              </a:ln>
            </p:spPr>
            <p:txBody>
              <a:bodyPr>
                <a:prstTxWarp prst="textNoShape">
                  <a:avLst/>
                </a:prstTxWarp>
              </a:bodyPr>
              <a:lstStyle/>
              <a:p>
                <a:endParaRPr lang="en-US"/>
              </a:p>
            </p:txBody>
          </p:sp>
          <p:sp>
            <p:nvSpPr>
              <p:cNvPr id="55321" name="Freeform 776"/>
              <p:cNvSpPr>
                <a:spLocks noChangeAspect="1"/>
              </p:cNvSpPr>
              <p:nvPr/>
            </p:nvSpPr>
            <p:spPr bwMode="auto">
              <a:xfrm>
                <a:off x="3468" y="3230"/>
                <a:ext cx="242" cy="351"/>
              </a:xfrm>
              <a:custGeom>
                <a:avLst/>
                <a:gdLst>
                  <a:gd name="T0" fmla="*/ 340 w 485"/>
                  <a:gd name="T1" fmla="*/ 547 h 703"/>
                  <a:gd name="T2" fmla="*/ 337 w 485"/>
                  <a:gd name="T3" fmla="*/ 540 h 703"/>
                  <a:gd name="T4" fmla="*/ 335 w 485"/>
                  <a:gd name="T5" fmla="*/ 530 h 703"/>
                  <a:gd name="T6" fmla="*/ 332 w 485"/>
                  <a:gd name="T7" fmla="*/ 520 h 703"/>
                  <a:gd name="T8" fmla="*/ 330 w 485"/>
                  <a:gd name="T9" fmla="*/ 512 h 703"/>
                  <a:gd name="T10" fmla="*/ 340 w 485"/>
                  <a:gd name="T11" fmla="*/ 520 h 703"/>
                  <a:gd name="T12" fmla="*/ 351 w 485"/>
                  <a:gd name="T13" fmla="*/ 525 h 703"/>
                  <a:gd name="T14" fmla="*/ 361 w 485"/>
                  <a:gd name="T15" fmla="*/ 530 h 703"/>
                  <a:gd name="T16" fmla="*/ 374 w 485"/>
                  <a:gd name="T17" fmla="*/ 532 h 703"/>
                  <a:gd name="T18" fmla="*/ 397 w 485"/>
                  <a:gd name="T19" fmla="*/ 468 h 703"/>
                  <a:gd name="T20" fmla="*/ 418 w 485"/>
                  <a:gd name="T21" fmla="*/ 408 h 703"/>
                  <a:gd name="T22" fmla="*/ 433 w 485"/>
                  <a:gd name="T23" fmla="*/ 349 h 703"/>
                  <a:gd name="T24" fmla="*/ 446 w 485"/>
                  <a:gd name="T25" fmla="*/ 292 h 703"/>
                  <a:gd name="T26" fmla="*/ 456 w 485"/>
                  <a:gd name="T27" fmla="*/ 233 h 703"/>
                  <a:gd name="T28" fmla="*/ 464 w 485"/>
                  <a:gd name="T29" fmla="*/ 173 h 703"/>
                  <a:gd name="T30" fmla="*/ 470 w 485"/>
                  <a:gd name="T31" fmla="*/ 109 h 703"/>
                  <a:gd name="T32" fmla="*/ 477 w 485"/>
                  <a:gd name="T33" fmla="*/ 39 h 703"/>
                  <a:gd name="T34" fmla="*/ 485 w 485"/>
                  <a:gd name="T35" fmla="*/ 15 h 703"/>
                  <a:gd name="T36" fmla="*/ 485 w 485"/>
                  <a:gd name="T37" fmla="*/ 0 h 703"/>
                  <a:gd name="T38" fmla="*/ 415 w 485"/>
                  <a:gd name="T39" fmla="*/ 25 h 703"/>
                  <a:gd name="T40" fmla="*/ 227 w 485"/>
                  <a:gd name="T41" fmla="*/ 30 h 703"/>
                  <a:gd name="T42" fmla="*/ 224 w 485"/>
                  <a:gd name="T43" fmla="*/ 72 h 703"/>
                  <a:gd name="T44" fmla="*/ 221 w 485"/>
                  <a:gd name="T45" fmla="*/ 109 h 703"/>
                  <a:gd name="T46" fmla="*/ 221 w 485"/>
                  <a:gd name="T47" fmla="*/ 147 h 703"/>
                  <a:gd name="T48" fmla="*/ 224 w 485"/>
                  <a:gd name="T49" fmla="*/ 181 h 703"/>
                  <a:gd name="T50" fmla="*/ 213 w 485"/>
                  <a:gd name="T51" fmla="*/ 144 h 703"/>
                  <a:gd name="T52" fmla="*/ 203 w 485"/>
                  <a:gd name="T53" fmla="*/ 109 h 703"/>
                  <a:gd name="T54" fmla="*/ 196 w 485"/>
                  <a:gd name="T55" fmla="*/ 70 h 703"/>
                  <a:gd name="T56" fmla="*/ 185 w 485"/>
                  <a:gd name="T57" fmla="*/ 30 h 703"/>
                  <a:gd name="T58" fmla="*/ 0 w 485"/>
                  <a:gd name="T59" fmla="*/ 23 h 703"/>
                  <a:gd name="T60" fmla="*/ 51 w 485"/>
                  <a:gd name="T61" fmla="*/ 173 h 703"/>
                  <a:gd name="T62" fmla="*/ 95 w 485"/>
                  <a:gd name="T63" fmla="*/ 349 h 703"/>
                  <a:gd name="T64" fmla="*/ 121 w 485"/>
                  <a:gd name="T65" fmla="*/ 391 h 703"/>
                  <a:gd name="T66" fmla="*/ 131 w 485"/>
                  <a:gd name="T67" fmla="*/ 520 h 703"/>
                  <a:gd name="T68" fmla="*/ 139 w 485"/>
                  <a:gd name="T69" fmla="*/ 599 h 703"/>
                  <a:gd name="T70" fmla="*/ 255 w 485"/>
                  <a:gd name="T71" fmla="*/ 703 h 703"/>
                  <a:gd name="T72" fmla="*/ 356 w 485"/>
                  <a:gd name="T73" fmla="*/ 698 h 703"/>
                  <a:gd name="T74" fmla="*/ 366 w 485"/>
                  <a:gd name="T75" fmla="*/ 695 h 703"/>
                  <a:gd name="T76" fmla="*/ 345 w 485"/>
                  <a:gd name="T77" fmla="*/ 636 h 703"/>
                  <a:gd name="T78" fmla="*/ 340 w 485"/>
                  <a:gd name="T79" fmla="*/ 547 h 703"/>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85"/>
                  <a:gd name="T121" fmla="*/ 0 h 703"/>
                  <a:gd name="T122" fmla="*/ 485 w 485"/>
                  <a:gd name="T123" fmla="*/ 703 h 703"/>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85" h="703">
                    <a:moveTo>
                      <a:pt x="340" y="547"/>
                    </a:moveTo>
                    <a:lnTo>
                      <a:pt x="337" y="540"/>
                    </a:lnTo>
                    <a:lnTo>
                      <a:pt x="335" y="530"/>
                    </a:lnTo>
                    <a:lnTo>
                      <a:pt x="332" y="520"/>
                    </a:lnTo>
                    <a:lnTo>
                      <a:pt x="330" y="512"/>
                    </a:lnTo>
                    <a:lnTo>
                      <a:pt x="340" y="520"/>
                    </a:lnTo>
                    <a:lnTo>
                      <a:pt x="351" y="525"/>
                    </a:lnTo>
                    <a:lnTo>
                      <a:pt x="361" y="530"/>
                    </a:lnTo>
                    <a:lnTo>
                      <a:pt x="374" y="532"/>
                    </a:lnTo>
                    <a:lnTo>
                      <a:pt x="397" y="468"/>
                    </a:lnTo>
                    <a:lnTo>
                      <a:pt x="418" y="408"/>
                    </a:lnTo>
                    <a:lnTo>
                      <a:pt x="433" y="349"/>
                    </a:lnTo>
                    <a:lnTo>
                      <a:pt x="446" y="292"/>
                    </a:lnTo>
                    <a:lnTo>
                      <a:pt x="456" y="233"/>
                    </a:lnTo>
                    <a:lnTo>
                      <a:pt x="464" y="173"/>
                    </a:lnTo>
                    <a:lnTo>
                      <a:pt x="470" y="109"/>
                    </a:lnTo>
                    <a:lnTo>
                      <a:pt x="477" y="39"/>
                    </a:lnTo>
                    <a:lnTo>
                      <a:pt x="485" y="15"/>
                    </a:lnTo>
                    <a:lnTo>
                      <a:pt x="485" y="0"/>
                    </a:lnTo>
                    <a:lnTo>
                      <a:pt x="415" y="25"/>
                    </a:lnTo>
                    <a:lnTo>
                      <a:pt x="227" y="30"/>
                    </a:lnTo>
                    <a:lnTo>
                      <a:pt x="224" y="72"/>
                    </a:lnTo>
                    <a:lnTo>
                      <a:pt x="221" y="109"/>
                    </a:lnTo>
                    <a:lnTo>
                      <a:pt x="221" y="147"/>
                    </a:lnTo>
                    <a:lnTo>
                      <a:pt x="224" y="181"/>
                    </a:lnTo>
                    <a:lnTo>
                      <a:pt x="213" y="144"/>
                    </a:lnTo>
                    <a:lnTo>
                      <a:pt x="203" y="109"/>
                    </a:lnTo>
                    <a:lnTo>
                      <a:pt x="196" y="70"/>
                    </a:lnTo>
                    <a:lnTo>
                      <a:pt x="185" y="30"/>
                    </a:lnTo>
                    <a:lnTo>
                      <a:pt x="0" y="23"/>
                    </a:lnTo>
                    <a:lnTo>
                      <a:pt x="51" y="173"/>
                    </a:lnTo>
                    <a:lnTo>
                      <a:pt x="95" y="349"/>
                    </a:lnTo>
                    <a:lnTo>
                      <a:pt x="121" y="391"/>
                    </a:lnTo>
                    <a:lnTo>
                      <a:pt x="131" y="520"/>
                    </a:lnTo>
                    <a:lnTo>
                      <a:pt x="139" y="599"/>
                    </a:lnTo>
                    <a:lnTo>
                      <a:pt x="255" y="703"/>
                    </a:lnTo>
                    <a:lnTo>
                      <a:pt x="356" y="698"/>
                    </a:lnTo>
                    <a:lnTo>
                      <a:pt x="366" y="695"/>
                    </a:lnTo>
                    <a:lnTo>
                      <a:pt x="345" y="636"/>
                    </a:lnTo>
                    <a:lnTo>
                      <a:pt x="340" y="547"/>
                    </a:lnTo>
                    <a:close/>
                  </a:path>
                </a:pathLst>
              </a:custGeom>
              <a:solidFill>
                <a:srgbClr val="8E6B59"/>
              </a:solidFill>
              <a:ln w="9525">
                <a:noFill/>
                <a:round/>
                <a:headEnd/>
                <a:tailEnd/>
              </a:ln>
            </p:spPr>
            <p:txBody>
              <a:bodyPr>
                <a:prstTxWarp prst="textNoShape">
                  <a:avLst/>
                </a:prstTxWarp>
              </a:bodyPr>
              <a:lstStyle/>
              <a:p>
                <a:endParaRPr lang="en-US"/>
              </a:p>
            </p:txBody>
          </p:sp>
          <p:sp>
            <p:nvSpPr>
              <p:cNvPr id="55322" name="Freeform 777"/>
              <p:cNvSpPr>
                <a:spLocks noChangeAspect="1"/>
              </p:cNvSpPr>
              <p:nvPr/>
            </p:nvSpPr>
            <p:spPr bwMode="auto">
              <a:xfrm>
                <a:off x="3524" y="3141"/>
                <a:ext cx="82" cy="27"/>
              </a:xfrm>
              <a:custGeom>
                <a:avLst/>
                <a:gdLst>
                  <a:gd name="T0" fmla="*/ 10 w 162"/>
                  <a:gd name="T1" fmla="*/ 10 h 54"/>
                  <a:gd name="T2" fmla="*/ 0 w 162"/>
                  <a:gd name="T3" fmla="*/ 17 h 54"/>
                  <a:gd name="T4" fmla="*/ 8 w 162"/>
                  <a:gd name="T5" fmla="*/ 35 h 54"/>
                  <a:gd name="T6" fmla="*/ 18 w 162"/>
                  <a:gd name="T7" fmla="*/ 44 h 54"/>
                  <a:gd name="T8" fmla="*/ 41 w 162"/>
                  <a:gd name="T9" fmla="*/ 35 h 54"/>
                  <a:gd name="T10" fmla="*/ 132 w 162"/>
                  <a:gd name="T11" fmla="*/ 54 h 54"/>
                  <a:gd name="T12" fmla="*/ 142 w 162"/>
                  <a:gd name="T13" fmla="*/ 46 h 54"/>
                  <a:gd name="T14" fmla="*/ 162 w 162"/>
                  <a:gd name="T15" fmla="*/ 17 h 54"/>
                  <a:gd name="T16" fmla="*/ 147 w 162"/>
                  <a:gd name="T17" fmla="*/ 0 h 54"/>
                  <a:gd name="T18" fmla="*/ 10 w 162"/>
                  <a:gd name="T19" fmla="*/ 10 h 5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62"/>
                  <a:gd name="T31" fmla="*/ 0 h 54"/>
                  <a:gd name="T32" fmla="*/ 162 w 162"/>
                  <a:gd name="T33" fmla="*/ 54 h 5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62" h="54">
                    <a:moveTo>
                      <a:pt x="10" y="10"/>
                    </a:moveTo>
                    <a:lnTo>
                      <a:pt x="0" y="17"/>
                    </a:lnTo>
                    <a:lnTo>
                      <a:pt x="8" y="35"/>
                    </a:lnTo>
                    <a:lnTo>
                      <a:pt x="18" y="44"/>
                    </a:lnTo>
                    <a:lnTo>
                      <a:pt x="41" y="35"/>
                    </a:lnTo>
                    <a:lnTo>
                      <a:pt x="132" y="54"/>
                    </a:lnTo>
                    <a:lnTo>
                      <a:pt x="142" y="46"/>
                    </a:lnTo>
                    <a:lnTo>
                      <a:pt x="162" y="17"/>
                    </a:lnTo>
                    <a:lnTo>
                      <a:pt x="147" y="0"/>
                    </a:lnTo>
                    <a:lnTo>
                      <a:pt x="10" y="10"/>
                    </a:lnTo>
                    <a:close/>
                  </a:path>
                </a:pathLst>
              </a:custGeom>
              <a:solidFill>
                <a:srgbClr val="1E1916"/>
              </a:solidFill>
              <a:ln w="9525">
                <a:noFill/>
                <a:round/>
                <a:headEnd/>
                <a:tailEnd/>
              </a:ln>
            </p:spPr>
            <p:txBody>
              <a:bodyPr>
                <a:prstTxWarp prst="textNoShape">
                  <a:avLst/>
                </a:prstTxWarp>
              </a:bodyPr>
              <a:lstStyle/>
              <a:p>
                <a:endParaRPr lang="en-US"/>
              </a:p>
            </p:txBody>
          </p:sp>
          <p:sp>
            <p:nvSpPr>
              <p:cNvPr id="55323" name="Freeform 778"/>
              <p:cNvSpPr>
                <a:spLocks noChangeAspect="1"/>
              </p:cNvSpPr>
              <p:nvPr/>
            </p:nvSpPr>
            <p:spPr bwMode="auto">
              <a:xfrm>
                <a:off x="3394" y="3211"/>
                <a:ext cx="169" cy="368"/>
              </a:xfrm>
              <a:custGeom>
                <a:avLst/>
                <a:gdLst>
                  <a:gd name="T0" fmla="*/ 235 w 338"/>
                  <a:gd name="T1" fmla="*/ 437 h 737"/>
                  <a:gd name="T2" fmla="*/ 199 w 338"/>
                  <a:gd name="T3" fmla="*/ 378 h 737"/>
                  <a:gd name="T4" fmla="*/ 191 w 338"/>
                  <a:gd name="T5" fmla="*/ 336 h 737"/>
                  <a:gd name="T6" fmla="*/ 181 w 338"/>
                  <a:gd name="T7" fmla="*/ 297 h 737"/>
                  <a:gd name="T8" fmla="*/ 173 w 338"/>
                  <a:gd name="T9" fmla="*/ 259 h 737"/>
                  <a:gd name="T10" fmla="*/ 163 w 338"/>
                  <a:gd name="T11" fmla="*/ 222 h 737"/>
                  <a:gd name="T12" fmla="*/ 153 w 338"/>
                  <a:gd name="T13" fmla="*/ 186 h 737"/>
                  <a:gd name="T14" fmla="*/ 140 w 338"/>
                  <a:gd name="T15" fmla="*/ 150 h 737"/>
                  <a:gd name="T16" fmla="*/ 126 w 338"/>
                  <a:gd name="T17" fmla="*/ 111 h 737"/>
                  <a:gd name="T18" fmla="*/ 111 w 338"/>
                  <a:gd name="T19" fmla="*/ 72 h 737"/>
                  <a:gd name="T20" fmla="*/ 111 w 338"/>
                  <a:gd name="T21" fmla="*/ 62 h 737"/>
                  <a:gd name="T22" fmla="*/ 119 w 338"/>
                  <a:gd name="T23" fmla="*/ 59 h 737"/>
                  <a:gd name="T24" fmla="*/ 0 w 338"/>
                  <a:gd name="T25" fmla="*/ 0 h 737"/>
                  <a:gd name="T26" fmla="*/ 78 w 338"/>
                  <a:gd name="T27" fmla="*/ 254 h 737"/>
                  <a:gd name="T28" fmla="*/ 69 w 338"/>
                  <a:gd name="T29" fmla="*/ 307 h 737"/>
                  <a:gd name="T30" fmla="*/ 49 w 338"/>
                  <a:gd name="T31" fmla="*/ 421 h 737"/>
                  <a:gd name="T32" fmla="*/ 52 w 338"/>
                  <a:gd name="T33" fmla="*/ 480 h 737"/>
                  <a:gd name="T34" fmla="*/ 114 w 338"/>
                  <a:gd name="T35" fmla="*/ 613 h 737"/>
                  <a:gd name="T36" fmla="*/ 148 w 338"/>
                  <a:gd name="T37" fmla="*/ 665 h 737"/>
                  <a:gd name="T38" fmla="*/ 240 w 338"/>
                  <a:gd name="T39" fmla="*/ 708 h 737"/>
                  <a:gd name="T40" fmla="*/ 338 w 338"/>
                  <a:gd name="T41" fmla="*/ 737 h 737"/>
                  <a:gd name="T42" fmla="*/ 250 w 338"/>
                  <a:gd name="T43" fmla="*/ 646 h 737"/>
                  <a:gd name="T44" fmla="*/ 235 w 338"/>
                  <a:gd name="T45" fmla="*/ 437 h 73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38"/>
                  <a:gd name="T70" fmla="*/ 0 h 737"/>
                  <a:gd name="T71" fmla="*/ 338 w 338"/>
                  <a:gd name="T72" fmla="*/ 737 h 73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38" h="737">
                    <a:moveTo>
                      <a:pt x="235" y="437"/>
                    </a:moveTo>
                    <a:lnTo>
                      <a:pt x="199" y="378"/>
                    </a:lnTo>
                    <a:lnTo>
                      <a:pt x="191" y="336"/>
                    </a:lnTo>
                    <a:lnTo>
                      <a:pt x="181" y="297"/>
                    </a:lnTo>
                    <a:lnTo>
                      <a:pt x="173" y="259"/>
                    </a:lnTo>
                    <a:lnTo>
                      <a:pt x="163" y="222"/>
                    </a:lnTo>
                    <a:lnTo>
                      <a:pt x="153" y="186"/>
                    </a:lnTo>
                    <a:lnTo>
                      <a:pt x="140" y="150"/>
                    </a:lnTo>
                    <a:lnTo>
                      <a:pt x="126" y="111"/>
                    </a:lnTo>
                    <a:lnTo>
                      <a:pt x="111" y="72"/>
                    </a:lnTo>
                    <a:lnTo>
                      <a:pt x="111" y="62"/>
                    </a:lnTo>
                    <a:lnTo>
                      <a:pt x="119" y="59"/>
                    </a:lnTo>
                    <a:lnTo>
                      <a:pt x="0" y="0"/>
                    </a:lnTo>
                    <a:lnTo>
                      <a:pt x="78" y="254"/>
                    </a:lnTo>
                    <a:lnTo>
                      <a:pt x="69" y="307"/>
                    </a:lnTo>
                    <a:lnTo>
                      <a:pt x="49" y="421"/>
                    </a:lnTo>
                    <a:lnTo>
                      <a:pt x="52" y="480"/>
                    </a:lnTo>
                    <a:lnTo>
                      <a:pt x="114" y="613"/>
                    </a:lnTo>
                    <a:lnTo>
                      <a:pt x="148" y="665"/>
                    </a:lnTo>
                    <a:lnTo>
                      <a:pt x="240" y="708"/>
                    </a:lnTo>
                    <a:lnTo>
                      <a:pt x="338" y="737"/>
                    </a:lnTo>
                    <a:lnTo>
                      <a:pt x="250" y="646"/>
                    </a:lnTo>
                    <a:lnTo>
                      <a:pt x="235" y="437"/>
                    </a:lnTo>
                    <a:close/>
                  </a:path>
                </a:pathLst>
              </a:custGeom>
              <a:solidFill>
                <a:srgbClr val="774930"/>
              </a:solidFill>
              <a:ln w="9525">
                <a:noFill/>
                <a:round/>
                <a:headEnd/>
                <a:tailEnd/>
              </a:ln>
            </p:spPr>
            <p:txBody>
              <a:bodyPr>
                <a:prstTxWarp prst="textNoShape">
                  <a:avLst/>
                </a:prstTxWarp>
              </a:bodyPr>
              <a:lstStyle/>
              <a:p>
                <a:endParaRPr lang="en-US"/>
              </a:p>
            </p:txBody>
          </p:sp>
          <p:sp>
            <p:nvSpPr>
              <p:cNvPr id="55324" name="Freeform 779"/>
              <p:cNvSpPr>
                <a:spLocks noChangeAspect="1"/>
              </p:cNvSpPr>
              <p:nvPr/>
            </p:nvSpPr>
            <p:spPr bwMode="auto">
              <a:xfrm>
                <a:off x="3320" y="3207"/>
                <a:ext cx="124" cy="328"/>
              </a:xfrm>
              <a:custGeom>
                <a:avLst/>
                <a:gdLst>
                  <a:gd name="T0" fmla="*/ 173 w 248"/>
                  <a:gd name="T1" fmla="*/ 391 h 656"/>
                  <a:gd name="T2" fmla="*/ 196 w 248"/>
                  <a:gd name="T3" fmla="*/ 272 h 656"/>
                  <a:gd name="T4" fmla="*/ 137 w 248"/>
                  <a:gd name="T5" fmla="*/ 77 h 656"/>
                  <a:gd name="T6" fmla="*/ 114 w 248"/>
                  <a:gd name="T7" fmla="*/ 8 h 656"/>
                  <a:gd name="T8" fmla="*/ 114 w 248"/>
                  <a:gd name="T9" fmla="*/ 0 h 656"/>
                  <a:gd name="T10" fmla="*/ 92 w 248"/>
                  <a:gd name="T11" fmla="*/ 181 h 656"/>
                  <a:gd name="T12" fmla="*/ 0 w 248"/>
                  <a:gd name="T13" fmla="*/ 411 h 656"/>
                  <a:gd name="T14" fmla="*/ 0 w 248"/>
                  <a:gd name="T15" fmla="*/ 483 h 656"/>
                  <a:gd name="T16" fmla="*/ 18 w 248"/>
                  <a:gd name="T17" fmla="*/ 559 h 656"/>
                  <a:gd name="T18" fmla="*/ 0 w 248"/>
                  <a:gd name="T19" fmla="*/ 559 h 656"/>
                  <a:gd name="T20" fmla="*/ 13 w 248"/>
                  <a:gd name="T21" fmla="*/ 587 h 656"/>
                  <a:gd name="T22" fmla="*/ 59 w 248"/>
                  <a:gd name="T23" fmla="*/ 649 h 656"/>
                  <a:gd name="T24" fmla="*/ 67 w 248"/>
                  <a:gd name="T25" fmla="*/ 656 h 656"/>
                  <a:gd name="T26" fmla="*/ 248 w 248"/>
                  <a:gd name="T27" fmla="*/ 656 h 656"/>
                  <a:gd name="T28" fmla="*/ 178 w 248"/>
                  <a:gd name="T29" fmla="*/ 515 h 656"/>
                  <a:gd name="T30" fmla="*/ 173 w 248"/>
                  <a:gd name="T31" fmla="*/ 391 h 65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48"/>
                  <a:gd name="T49" fmla="*/ 0 h 656"/>
                  <a:gd name="T50" fmla="*/ 248 w 248"/>
                  <a:gd name="T51" fmla="*/ 656 h 65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48" h="656">
                    <a:moveTo>
                      <a:pt x="173" y="391"/>
                    </a:moveTo>
                    <a:lnTo>
                      <a:pt x="196" y="272"/>
                    </a:lnTo>
                    <a:lnTo>
                      <a:pt x="137" y="77"/>
                    </a:lnTo>
                    <a:lnTo>
                      <a:pt x="114" y="8"/>
                    </a:lnTo>
                    <a:lnTo>
                      <a:pt x="114" y="0"/>
                    </a:lnTo>
                    <a:lnTo>
                      <a:pt x="92" y="181"/>
                    </a:lnTo>
                    <a:lnTo>
                      <a:pt x="0" y="411"/>
                    </a:lnTo>
                    <a:lnTo>
                      <a:pt x="0" y="483"/>
                    </a:lnTo>
                    <a:lnTo>
                      <a:pt x="18" y="559"/>
                    </a:lnTo>
                    <a:lnTo>
                      <a:pt x="0" y="559"/>
                    </a:lnTo>
                    <a:lnTo>
                      <a:pt x="13" y="587"/>
                    </a:lnTo>
                    <a:lnTo>
                      <a:pt x="59" y="649"/>
                    </a:lnTo>
                    <a:lnTo>
                      <a:pt x="67" y="656"/>
                    </a:lnTo>
                    <a:lnTo>
                      <a:pt x="248" y="656"/>
                    </a:lnTo>
                    <a:lnTo>
                      <a:pt x="178" y="515"/>
                    </a:lnTo>
                    <a:lnTo>
                      <a:pt x="173" y="391"/>
                    </a:lnTo>
                    <a:close/>
                  </a:path>
                </a:pathLst>
              </a:custGeom>
              <a:solidFill>
                <a:srgbClr val="8E6B59"/>
              </a:solidFill>
              <a:ln w="9525">
                <a:noFill/>
                <a:round/>
                <a:headEnd/>
                <a:tailEnd/>
              </a:ln>
            </p:spPr>
            <p:txBody>
              <a:bodyPr>
                <a:prstTxWarp prst="textNoShape">
                  <a:avLst/>
                </a:prstTxWarp>
              </a:bodyPr>
              <a:lstStyle/>
              <a:p>
                <a:endParaRPr lang="en-US"/>
              </a:p>
            </p:txBody>
          </p:sp>
        </p:grpSp>
        <p:grpSp>
          <p:nvGrpSpPr>
            <p:cNvPr id="55309" name="Group 780"/>
            <p:cNvGrpSpPr>
              <a:grpSpLocks noChangeAspect="1"/>
            </p:cNvGrpSpPr>
            <p:nvPr/>
          </p:nvGrpSpPr>
          <p:grpSpPr bwMode="auto">
            <a:xfrm>
              <a:off x="1214" y="2979"/>
              <a:ext cx="1405" cy="1230"/>
              <a:chOff x="3246" y="1994"/>
              <a:chExt cx="1948" cy="1704"/>
            </a:xfrm>
          </p:grpSpPr>
          <p:sp>
            <p:nvSpPr>
              <p:cNvPr id="55310" name="Freeform 781"/>
              <p:cNvSpPr>
                <a:spLocks noChangeAspect="1"/>
              </p:cNvSpPr>
              <p:nvPr/>
            </p:nvSpPr>
            <p:spPr bwMode="auto">
              <a:xfrm>
                <a:off x="3246" y="1994"/>
                <a:ext cx="1948" cy="1704"/>
              </a:xfrm>
              <a:custGeom>
                <a:avLst/>
                <a:gdLst>
                  <a:gd name="T0" fmla="*/ 7100 w 7795"/>
                  <a:gd name="T1" fmla="*/ 725 h 6816"/>
                  <a:gd name="T2" fmla="*/ 7322 w 7795"/>
                  <a:gd name="T3" fmla="*/ 1074 h 6816"/>
                  <a:gd name="T4" fmla="*/ 7728 w 7795"/>
                  <a:gd name="T5" fmla="*/ 2601 h 6816"/>
                  <a:gd name="T6" fmla="*/ 7554 w 7795"/>
                  <a:gd name="T7" fmla="*/ 3181 h 6816"/>
                  <a:gd name="T8" fmla="*/ 7148 w 7795"/>
                  <a:gd name="T9" fmla="*/ 3064 h 6816"/>
                  <a:gd name="T10" fmla="*/ 6781 w 7795"/>
                  <a:gd name="T11" fmla="*/ 2542 h 6816"/>
                  <a:gd name="T12" fmla="*/ 6038 w 7795"/>
                  <a:gd name="T13" fmla="*/ 2503 h 6816"/>
                  <a:gd name="T14" fmla="*/ 5187 w 7795"/>
                  <a:gd name="T15" fmla="*/ 3519 h 6816"/>
                  <a:gd name="T16" fmla="*/ 4801 w 7795"/>
                  <a:gd name="T17" fmla="*/ 4263 h 6816"/>
                  <a:gd name="T18" fmla="*/ 4617 w 7795"/>
                  <a:gd name="T19" fmla="*/ 5173 h 6816"/>
                  <a:gd name="T20" fmla="*/ 4589 w 7795"/>
                  <a:gd name="T21" fmla="*/ 5955 h 6816"/>
                  <a:gd name="T22" fmla="*/ 4801 w 7795"/>
                  <a:gd name="T23" fmla="*/ 6409 h 6816"/>
                  <a:gd name="T24" fmla="*/ 4897 w 7795"/>
                  <a:gd name="T25" fmla="*/ 6816 h 6816"/>
                  <a:gd name="T26" fmla="*/ 4444 w 7795"/>
                  <a:gd name="T27" fmla="*/ 6584 h 6816"/>
                  <a:gd name="T28" fmla="*/ 4260 w 7795"/>
                  <a:gd name="T29" fmla="*/ 6226 h 6816"/>
                  <a:gd name="T30" fmla="*/ 4260 w 7795"/>
                  <a:gd name="T31" fmla="*/ 5211 h 6816"/>
                  <a:gd name="T32" fmla="*/ 4154 w 7795"/>
                  <a:gd name="T33" fmla="*/ 4930 h 6816"/>
                  <a:gd name="T34" fmla="*/ 3835 w 7795"/>
                  <a:gd name="T35" fmla="*/ 6033 h 6816"/>
                  <a:gd name="T36" fmla="*/ 4125 w 7795"/>
                  <a:gd name="T37" fmla="*/ 6496 h 6816"/>
                  <a:gd name="T38" fmla="*/ 3612 w 7795"/>
                  <a:gd name="T39" fmla="*/ 6448 h 6816"/>
                  <a:gd name="T40" fmla="*/ 3536 w 7795"/>
                  <a:gd name="T41" fmla="*/ 6130 h 6816"/>
                  <a:gd name="T42" fmla="*/ 3430 w 7795"/>
                  <a:gd name="T43" fmla="*/ 5810 h 6816"/>
                  <a:gd name="T44" fmla="*/ 3738 w 7795"/>
                  <a:gd name="T45" fmla="*/ 4688 h 6816"/>
                  <a:gd name="T46" fmla="*/ 3681 w 7795"/>
                  <a:gd name="T47" fmla="*/ 4012 h 6816"/>
                  <a:gd name="T48" fmla="*/ 3159 w 7795"/>
                  <a:gd name="T49" fmla="*/ 4051 h 6816"/>
                  <a:gd name="T50" fmla="*/ 2483 w 7795"/>
                  <a:gd name="T51" fmla="*/ 4021 h 6816"/>
                  <a:gd name="T52" fmla="*/ 2028 w 7795"/>
                  <a:gd name="T53" fmla="*/ 3848 h 6816"/>
                  <a:gd name="T54" fmla="*/ 1797 w 7795"/>
                  <a:gd name="T55" fmla="*/ 4225 h 6816"/>
                  <a:gd name="T56" fmla="*/ 1729 w 7795"/>
                  <a:gd name="T57" fmla="*/ 5375 h 6816"/>
                  <a:gd name="T58" fmla="*/ 2202 w 7795"/>
                  <a:gd name="T59" fmla="*/ 6255 h 6816"/>
                  <a:gd name="T60" fmla="*/ 2396 w 7795"/>
                  <a:gd name="T61" fmla="*/ 6602 h 6816"/>
                  <a:gd name="T62" fmla="*/ 1903 w 7795"/>
                  <a:gd name="T63" fmla="*/ 6439 h 6816"/>
                  <a:gd name="T64" fmla="*/ 1536 w 7795"/>
                  <a:gd name="T65" fmla="*/ 5859 h 6816"/>
                  <a:gd name="T66" fmla="*/ 1168 w 7795"/>
                  <a:gd name="T67" fmla="*/ 4602 h 6816"/>
                  <a:gd name="T68" fmla="*/ 956 w 7795"/>
                  <a:gd name="T69" fmla="*/ 4621 h 6816"/>
                  <a:gd name="T70" fmla="*/ 705 w 7795"/>
                  <a:gd name="T71" fmla="*/ 5955 h 6816"/>
                  <a:gd name="T72" fmla="*/ 811 w 7795"/>
                  <a:gd name="T73" fmla="*/ 6294 h 6816"/>
                  <a:gd name="T74" fmla="*/ 1159 w 7795"/>
                  <a:gd name="T75" fmla="*/ 6748 h 6816"/>
                  <a:gd name="T76" fmla="*/ 666 w 7795"/>
                  <a:gd name="T77" fmla="*/ 6758 h 6816"/>
                  <a:gd name="T78" fmla="*/ 328 w 7795"/>
                  <a:gd name="T79" fmla="*/ 6294 h 6816"/>
                  <a:gd name="T80" fmla="*/ 377 w 7795"/>
                  <a:gd name="T81" fmla="*/ 5608 h 6816"/>
                  <a:gd name="T82" fmla="*/ 328 w 7795"/>
                  <a:gd name="T83" fmla="*/ 4534 h 6816"/>
                  <a:gd name="T84" fmla="*/ 599 w 7795"/>
                  <a:gd name="T85" fmla="*/ 3596 h 6816"/>
                  <a:gd name="T86" fmla="*/ 386 w 7795"/>
                  <a:gd name="T87" fmla="*/ 2446 h 6816"/>
                  <a:gd name="T88" fmla="*/ 232 w 7795"/>
                  <a:gd name="T89" fmla="*/ 3075 h 6816"/>
                  <a:gd name="T90" fmla="*/ 261 w 7795"/>
                  <a:gd name="T91" fmla="*/ 4109 h 6816"/>
                  <a:gd name="T92" fmla="*/ 202 w 7795"/>
                  <a:gd name="T93" fmla="*/ 4554 h 6816"/>
                  <a:gd name="T94" fmla="*/ 0 w 7795"/>
                  <a:gd name="T95" fmla="*/ 3828 h 6816"/>
                  <a:gd name="T96" fmla="*/ 96 w 7795"/>
                  <a:gd name="T97" fmla="*/ 2882 h 6816"/>
                  <a:gd name="T98" fmla="*/ 975 w 7795"/>
                  <a:gd name="T99" fmla="*/ 1421 h 6816"/>
                  <a:gd name="T100" fmla="*/ 2897 w 7795"/>
                  <a:gd name="T101" fmla="*/ 1585 h 6816"/>
                  <a:gd name="T102" fmla="*/ 4539 w 7795"/>
                  <a:gd name="T103" fmla="*/ 1450 h 6816"/>
                  <a:gd name="T104" fmla="*/ 4868 w 7795"/>
                  <a:gd name="T105" fmla="*/ 1373 h 6816"/>
                  <a:gd name="T106" fmla="*/ 5217 w 7795"/>
                  <a:gd name="T107" fmla="*/ 1228 h 6816"/>
                  <a:gd name="T108" fmla="*/ 5458 w 7795"/>
                  <a:gd name="T109" fmla="*/ 1141 h 6816"/>
                  <a:gd name="T110" fmla="*/ 5661 w 7795"/>
                  <a:gd name="T111" fmla="*/ 1074 h 6816"/>
                  <a:gd name="T112" fmla="*/ 6066 w 7795"/>
                  <a:gd name="T113" fmla="*/ 851 h 6816"/>
                  <a:gd name="T114" fmla="*/ 6047 w 7795"/>
                  <a:gd name="T115" fmla="*/ 464 h 6816"/>
                  <a:gd name="T116" fmla="*/ 6250 w 7795"/>
                  <a:gd name="T117" fmla="*/ 9 h 681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7795"/>
                  <a:gd name="T178" fmla="*/ 0 h 6816"/>
                  <a:gd name="T179" fmla="*/ 7795 w 7795"/>
                  <a:gd name="T180" fmla="*/ 6816 h 681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7795" h="6816">
                    <a:moveTo>
                      <a:pt x="6452" y="310"/>
                    </a:moveTo>
                    <a:lnTo>
                      <a:pt x="6521" y="338"/>
                    </a:lnTo>
                    <a:lnTo>
                      <a:pt x="6597" y="377"/>
                    </a:lnTo>
                    <a:lnTo>
                      <a:pt x="6665" y="407"/>
                    </a:lnTo>
                    <a:lnTo>
                      <a:pt x="6733" y="444"/>
                    </a:lnTo>
                    <a:lnTo>
                      <a:pt x="6801" y="493"/>
                    </a:lnTo>
                    <a:lnTo>
                      <a:pt x="6868" y="541"/>
                    </a:lnTo>
                    <a:lnTo>
                      <a:pt x="6926" y="589"/>
                    </a:lnTo>
                    <a:lnTo>
                      <a:pt x="6984" y="648"/>
                    </a:lnTo>
                    <a:lnTo>
                      <a:pt x="7004" y="667"/>
                    </a:lnTo>
                    <a:lnTo>
                      <a:pt x="7032" y="686"/>
                    </a:lnTo>
                    <a:lnTo>
                      <a:pt x="7052" y="696"/>
                    </a:lnTo>
                    <a:lnTo>
                      <a:pt x="7080" y="715"/>
                    </a:lnTo>
                    <a:lnTo>
                      <a:pt x="7100" y="725"/>
                    </a:lnTo>
                    <a:lnTo>
                      <a:pt x="7119" y="745"/>
                    </a:lnTo>
                    <a:lnTo>
                      <a:pt x="7128" y="764"/>
                    </a:lnTo>
                    <a:lnTo>
                      <a:pt x="7128" y="793"/>
                    </a:lnTo>
                    <a:lnTo>
                      <a:pt x="7158" y="793"/>
                    </a:lnTo>
                    <a:lnTo>
                      <a:pt x="7177" y="803"/>
                    </a:lnTo>
                    <a:lnTo>
                      <a:pt x="7187" y="822"/>
                    </a:lnTo>
                    <a:lnTo>
                      <a:pt x="7187" y="831"/>
                    </a:lnTo>
                    <a:lnTo>
                      <a:pt x="7187" y="851"/>
                    </a:lnTo>
                    <a:lnTo>
                      <a:pt x="7177" y="879"/>
                    </a:lnTo>
                    <a:lnTo>
                      <a:pt x="7177" y="899"/>
                    </a:lnTo>
                    <a:lnTo>
                      <a:pt x="7177" y="918"/>
                    </a:lnTo>
                    <a:lnTo>
                      <a:pt x="7225" y="966"/>
                    </a:lnTo>
                    <a:lnTo>
                      <a:pt x="7273" y="1015"/>
                    </a:lnTo>
                    <a:lnTo>
                      <a:pt x="7322" y="1074"/>
                    </a:lnTo>
                    <a:lnTo>
                      <a:pt x="7370" y="1122"/>
                    </a:lnTo>
                    <a:lnTo>
                      <a:pt x="7409" y="1180"/>
                    </a:lnTo>
                    <a:lnTo>
                      <a:pt x="7457" y="1237"/>
                    </a:lnTo>
                    <a:lnTo>
                      <a:pt x="7496" y="1286"/>
                    </a:lnTo>
                    <a:lnTo>
                      <a:pt x="7544" y="1344"/>
                    </a:lnTo>
                    <a:lnTo>
                      <a:pt x="7574" y="1489"/>
                    </a:lnTo>
                    <a:lnTo>
                      <a:pt x="7593" y="1643"/>
                    </a:lnTo>
                    <a:lnTo>
                      <a:pt x="7611" y="1789"/>
                    </a:lnTo>
                    <a:lnTo>
                      <a:pt x="7631" y="1943"/>
                    </a:lnTo>
                    <a:lnTo>
                      <a:pt x="7650" y="2088"/>
                    </a:lnTo>
                    <a:lnTo>
                      <a:pt x="7670" y="2243"/>
                    </a:lnTo>
                    <a:lnTo>
                      <a:pt x="7680" y="2397"/>
                    </a:lnTo>
                    <a:lnTo>
                      <a:pt x="7699" y="2553"/>
                    </a:lnTo>
                    <a:lnTo>
                      <a:pt x="7728" y="2601"/>
                    </a:lnTo>
                    <a:lnTo>
                      <a:pt x="7747" y="2649"/>
                    </a:lnTo>
                    <a:lnTo>
                      <a:pt x="7767" y="2698"/>
                    </a:lnTo>
                    <a:lnTo>
                      <a:pt x="7786" y="2755"/>
                    </a:lnTo>
                    <a:lnTo>
                      <a:pt x="7795" y="2813"/>
                    </a:lnTo>
                    <a:lnTo>
                      <a:pt x="7795" y="2871"/>
                    </a:lnTo>
                    <a:lnTo>
                      <a:pt x="7786" y="2919"/>
                    </a:lnTo>
                    <a:lnTo>
                      <a:pt x="7756" y="2977"/>
                    </a:lnTo>
                    <a:lnTo>
                      <a:pt x="7728" y="3007"/>
                    </a:lnTo>
                    <a:lnTo>
                      <a:pt x="7699" y="3036"/>
                    </a:lnTo>
                    <a:lnTo>
                      <a:pt x="7680" y="3075"/>
                    </a:lnTo>
                    <a:lnTo>
                      <a:pt x="7650" y="3113"/>
                    </a:lnTo>
                    <a:lnTo>
                      <a:pt x="7622" y="3142"/>
                    </a:lnTo>
                    <a:lnTo>
                      <a:pt x="7583" y="3170"/>
                    </a:lnTo>
                    <a:lnTo>
                      <a:pt x="7554" y="3181"/>
                    </a:lnTo>
                    <a:lnTo>
                      <a:pt x="7515" y="3190"/>
                    </a:lnTo>
                    <a:lnTo>
                      <a:pt x="7505" y="3200"/>
                    </a:lnTo>
                    <a:lnTo>
                      <a:pt x="7496" y="3209"/>
                    </a:lnTo>
                    <a:lnTo>
                      <a:pt x="7486" y="3220"/>
                    </a:lnTo>
                    <a:lnTo>
                      <a:pt x="7477" y="3229"/>
                    </a:lnTo>
                    <a:lnTo>
                      <a:pt x="7467" y="3229"/>
                    </a:lnTo>
                    <a:lnTo>
                      <a:pt x="7448" y="3229"/>
                    </a:lnTo>
                    <a:lnTo>
                      <a:pt x="7438" y="3229"/>
                    </a:lnTo>
                    <a:lnTo>
                      <a:pt x="7418" y="3229"/>
                    </a:lnTo>
                    <a:lnTo>
                      <a:pt x="7380" y="3181"/>
                    </a:lnTo>
                    <a:lnTo>
                      <a:pt x="7322" y="3152"/>
                    </a:lnTo>
                    <a:lnTo>
                      <a:pt x="7254" y="3122"/>
                    </a:lnTo>
                    <a:lnTo>
                      <a:pt x="7197" y="3094"/>
                    </a:lnTo>
                    <a:lnTo>
                      <a:pt x="7148" y="3064"/>
                    </a:lnTo>
                    <a:lnTo>
                      <a:pt x="7110" y="3016"/>
                    </a:lnTo>
                    <a:lnTo>
                      <a:pt x="7100" y="2988"/>
                    </a:lnTo>
                    <a:lnTo>
                      <a:pt x="7100" y="2958"/>
                    </a:lnTo>
                    <a:lnTo>
                      <a:pt x="7110" y="2919"/>
                    </a:lnTo>
                    <a:lnTo>
                      <a:pt x="7119" y="2871"/>
                    </a:lnTo>
                    <a:lnTo>
                      <a:pt x="7091" y="2843"/>
                    </a:lnTo>
                    <a:lnTo>
                      <a:pt x="7052" y="2823"/>
                    </a:lnTo>
                    <a:lnTo>
                      <a:pt x="7022" y="2804"/>
                    </a:lnTo>
                    <a:lnTo>
                      <a:pt x="6984" y="2794"/>
                    </a:lnTo>
                    <a:lnTo>
                      <a:pt x="6946" y="2774"/>
                    </a:lnTo>
                    <a:lnTo>
                      <a:pt x="6916" y="2755"/>
                    </a:lnTo>
                    <a:lnTo>
                      <a:pt x="6887" y="2736"/>
                    </a:lnTo>
                    <a:lnTo>
                      <a:pt x="6878" y="2698"/>
                    </a:lnTo>
                    <a:lnTo>
                      <a:pt x="6781" y="2542"/>
                    </a:lnTo>
                    <a:lnTo>
                      <a:pt x="6714" y="2523"/>
                    </a:lnTo>
                    <a:lnTo>
                      <a:pt x="6665" y="2484"/>
                    </a:lnTo>
                    <a:lnTo>
                      <a:pt x="6608" y="2446"/>
                    </a:lnTo>
                    <a:lnTo>
                      <a:pt x="6569" y="2397"/>
                    </a:lnTo>
                    <a:lnTo>
                      <a:pt x="6521" y="2349"/>
                    </a:lnTo>
                    <a:lnTo>
                      <a:pt x="6482" y="2291"/>
                    </a:lnTo>
                    <a:lnTo>
                      <a:pt x="6433" y="2243"/>
                    </a:lnTo>
                    <a:lnTo>
                      <a:pt x="6395" y="2204"/>
                    </a:lnTo>
                    <a:lnTo>
                      <a:pt x="6317" y="2233"/>
                    </a:lnTo>
                    <a:lnTo>
                      <a:pt x="6259" y="2272"/>
                    </a:lnTo>
                    <a:lnTo>
                      <a:pt x="6201" y="2321"/>
                    </a:lnTo>
                    <a:lnTo>
                      <a:pt x="6144" y="2378"/>
                    </a:lnTo>
                    <a:lnTo>
                      <a:pt x="6095" y="2446"/>
                    </a:lnTo>
                    <a:lnTo>
                      <a:pt x="6038" y="2503"/>
                    </a:lnTo>
                    <a:lnTo>
                      <a:pt x="5979" y="2553"/>
                    </a:lnTo>
                    <a:lnTo>
                      <a:pt x="5921" y="2601"/>
                    </a:lnTo>
                    <a:lnTo>
                      <a:pt x="5844" y="2639"/>
                    </a:lnTo>
                    <a:lnTo>
                      <a:pt x="5786" y="2687"/>
                    </a:lnTo>
                    <a:lnTo>
                      <a:pt x="5728" y="2736"/>
                    </a:lnTo>
                    <a:lnTo>
                      <a:pt x="5680" y="2794"/>
                    </a:lnTo>
                    <a:lnTo>
                      <a:pt x="5593" y="2910"/>
                    </a:lnTo>
                    <a:lnTo>
                      <a:pt x="5525" y="3036"/>
                    </a:lnTo>
                    <a:lnTo>
                      <a:pt x="5448" y="3161"/>
                    </a:lnTo>
                    <a:lnTo>
                      <a:pt x="5380" y="3287"/>
                    </a:lnTo>
                    <a:lnTo>
                      <a:pt x="5332" y="3354"/>
                    </a:lnTo>
                    <a:lnTo>
                      <a:pt x="5293" y="3413"/>
                    </a:lnTo>
                    <a:lnTo>
                      <a:pt x="5245" y="3461"/>
                    </a:lnTo>
                    <a:lnTo>
                      <a:pt x="5187" y="3519"/>
                    </a:lnTo>
                    <a:lnTo>
                      <a:pt x="5158" y="3548"/>
                    </a:lnTo>
                    <a:lnTo>
                      <a:pt x="5129" y="3577"/>
                    </a:lnTo>
                    <a:lnTo>
                      <a:pt x="5100" y="3596"/>
                    </a:lnTo>
                    <a:lnTo>
                      <a:pt x="5072" y="3625"/>
                    </a:lnTo>
                    <a:lnTo>
                      <a:pt x="5042" y="3655"/>
                    </a:lnTo>
                    <a:lnTo>
                      <a:pt x="5013" y="3683"/>
                    </a:lnTo>
                    <a:lnTo>
                      <a:pt x="4985" y="3712"/>
                    </a:lnTo>
                    <a:lnTo>
                      <a:pt x="4955" y="3742"/>
                    </a:lnTo>
                    <a:lnTo>
                      <a:pt x="4955" y="3809"/>
                    </a:lnTo>
                    <a:lnTo>
                      <a:pt x="4946" y="3887"/>
                    </a:lnTo>
                    <a:lnTo>
                      <a:pt x="4927" y="3945"/>
                    </a:lnTo>
                    <a:lnTo>
                      <a:pt x="4907" y="4012"/>
                    </a:lnTo>
                    <a:lnTo>
                      <a:pt x="4859" y="4138"/>
                    </a:lnTo>
                    <a:lnTo>
                      <a:pt x="4801" y="4263"/>
                    </a:lnTo>
                    <a:lnTo>
                      <a:pt x="4743" y="4389"/>
                    </a:lnTo>
                    <a:lnTo>
                      <a:pt x="4695" y="4515"/>
                    </a:lnTo>
                    <a:lnTo>
                      <a:pt x="4685" y="4582"/>
                    </a:lnTo>
                    <a:lnTo>
                      <a:pt x="4675" y="4651"/>
                    </a:lnTo>
                    <a:lnTo>
                      <a:pt x="4675" y="4718"/>
                    </a:lnTo>
                    <a:lnTo>
                      <a:pt x="4685" y="4796"/>
                    </a:lnTo>
                    <a:lnTo>
                      <a:pt x="4675" y="4844"/>
                    </a:lnTo>
                    <a:lnTo>
                      <a:pt x="4665" y="4892"/>
                    </a:lnTo>
                    <a:lnTo>
                      <a:pt x="4675" y="4941"/>
                    </a:lnTo>
                    <a:lnTo>
                      <a:pt x="4675" y="4989"/>
                    </a:lnTo>
                    <a:lnTo>
                      <a:pt x="4675" y="5037"/>
                    </a:lnTo>
                    <a:lnTo>
                      <a:pt x="4665" y="5085"/>
                    </a:lnTo>
                    <a:lnTo>
                      <a:pt x="4647" y="5134"/>
                    </a:lnTo>
                    <a:lnTo>
                      <a:pt x="4617" y="5173"/>
                    </a:lnTo>
                    <a:lnTo>
                      <a:pt x="4647" y="5201"/>
                    </a:lnTo>
                    <a:lnTo>
                      <a:pt x="4656" y="5240"/>
                    </a:lnTo>
                    <a:lnTo>
                      <a:pt x="4647" y="5268"/>
                    </a:lnTo>
                    <a:lnTo>
                      <a:pt x="4637" y="5298"/>
                    </a:lnTo>
                    <a:lnTo>
                      <a:pt x="4627" y="5337"/>
                    </a:lnTo>
                    <a:lnTo>
                      <a:pt x="4617" y="5366"/>
                    </a:lnTo>
                    <a:lnTo>
                      <a:pt x="4598" y="5404"/>
                    </a:lnTo>
                    <a:lnTo>
                      <a:pt x="4589" y="5433"/>
                    </a:lnTo>
                    <a:lnTo>
                      <a:pt x="4589" y="5520"/>
                    </a:lnTo>
                    <a:lnTo>
                      <a:pt x="4589" y="5608"/>
                    </a:lnTo>
                    <a:lnTo>
                      <a:pt x="4578" y="5694"/>
                    </a:lnTo>
                    <a:lnTo>
                      <a:pt x="4578" y="5790"/>
                    </a:lnTo>
                    <a:lnTo>
                      <a:pt x="4578" y="5878"/>
                    </a:lnTo>
                    <a:lnTo>
                      <a:pt x="4589" y="5955"/>
                    </a:lnTo>
                    <a:lnTo>
                      <a:pt x="4608" y="6042"/>
                    </a:lnTo>
                    <a:lnTo>
                      <a:pt x="4637" y="6130"/>
                    </a:lnTo>
                    <a:lnTo>
                      <a:pt x="4627" y="6158"/>
                    </a:lnTo>
                    <a:lnTo>
                      <a:pt x="4627" y="6178"/>
                    </a:lnTo>
                    <a:lnTo>
                      <a:pt x="4627" y="6197"/>
                    </a:lnTo>
                    <a:lnTo>
                      <a:pt x="4627" y="6216"/>
                    </a:lnTo>
                    <a:lnTo>
                      <a:pt x="4637" y="6236"/>
                    </a:lnTo>
                    <a:lnTo>
                      <a:pt x="4647" y="6255"/>
                    </a:lnTo>
                    <a:lnTo>
                      <a:pt x="4656" y="6284"/>
                    </a:lnTo>
                    <a:lnTo>
                      <a:pt x="4665" y="6303"/>
                    </a:lnTo>
                    <a:lnTo>
                      <a:pt x="4695" y="6332"/>
                    </a:lnTo>
                    <a:lnTo>
                      <a:pt x="4723" y="6361"/>
                    </a:lnTo>
                    <a:lnTo>
                      <a:pt x="4762" y="6381"/>
                    </a:lnTo>
                    <a:lnTo>
                      <a:pt x="4801" y="6409"/>
                    </a:lnTo>
                    <a:lnTo>
                      <a:pt x="4830" y="6429"/>
                    </a:lnTo>
                    <a:lnTo>
                      <a:pt x="4859" y="6457"/>
                    </a:lnTo>
                    <a:lnTo>
                      <a:pt x="4868" y="6487"/>
                    </a:lnTo>
                    <a:lnTo>
                      <a:pt x="4859" y="6526"/>
                    </a:lnTo>
                    <a:lnTo>
                      <a:pt x="4868" y="6565"/>
                    </a:lnTo>
                    <a:lnTo>
                      <a:pt x="4888" y="6602"/>
                    </a:lnTo>
                    <a:lnTo>
                      <a:pt x="4907" y="6641"/>
                    </a:lnTo>
                    <a:lnTo>
                      <a:pt x="4936" y="6690"/>
                    </a:lnTo>
                    <a:lnTo>
                      <a:pt x="4946" y="6728"/>
                    </a:lnTo>
                    <a:lnTo>
                      <a:pt x="4955" y="6758"/>
                    </a:lnTo>
                    <a:lnTo>
                      <a:pt x="4946" y="6777"/>
                    </a:lnTo>
                    <a:lnTo>
                      <a:pt x="4936" y="6786"/>
                    </a:lnTo>
                    <a:lnTo>
                      <a:pt x="4916" y="6806"/>
                    </a:lnTo>
                    <a:lnTo>
                      <a:pt x="4897" y="6816"/>
                    </a:lnTo>
                    <a:lnTo>
                      <a:pt x="4840" y="6816"/>
                    </a:lnTo>
                    <a:lnTo>
                      <a:pt x="4782" y="6816"/>
                    </a:lnTo>
                    <a:lnTo>
                      <a:pt x="4723" y="6816"/>
                    </a:lnTo>
                    <a:lnTo>
                      <a:pt x="4665" y="6806"/>
                    </a:lnTo>
                    <a:lnTo>
                      <a:pt x="4617" y="6806"/>
                    </a:lnTo>
                    <a:lnTo>
                      <a:pt x="4559" y="6797"/>
                    </a:lnTo>
                    <a:lnTo>
                      <a:pt x="4511" y="6786"/>
                    </a:lnTo>
                    <a:lnTo>
                      <a:pt x="4463" y="6777"/>
                    </a:lnTo>
                    <a:lnTo>
                      <a:pt x="4453" y="6748"/>
                    </a:lnTo>
                    <a:lnTo>
                      <a:pt x="4453" y="6719"/>
                    </a:lnTo>
                    <a:lnTo>
                      <a:pt x="4444" y="6680"/>
                    </a:lnTo>
                    <a:lnTo>
                      <a:pt x="4433" y="6652"/>
                    </a:lnTo>
                    <a:lnTo>
                      <a:pt x="4433" y="6622"/>
                    </a:lnTo>
                    <a:lnTo>
                      <a:pt x="4444" y="6584"/>
                    </a:lnTo>
                    <a:lnTo>
                      <a:pt x="4463" y="6554"/>
                    </a:lnTo>
                    <a:lnTo>
                      <a:pt x="4492" y="6535"/>
                    </a:lnTo>
                    <a:lnTo>
                      <a:pt x="4472" y="6516"/>
                    </a:lnTo>
                    <a:lnTo>
                      <a:pt x="4463" y="6496"/>
                    </a:lnTo>
                    <a:lnTo>
                      <a:pt x="4453" y="6477"/>
                    </a:lnTo>
                    <a:lnTo>
                      <a:pt x="4453" y="6448"/>
                    </a:lnTo>
                    <a:lnTo>
                      <a:pt x="4444" y="6420"/>
                    </a:lnTo>
                    <a:lnTo>
                      <a:pt x="4433" y="6400"/>
                    </a:lnTo>
                    <a:lnTo>
                      <a:pt x="4415" y="6381"/>
                    </a:lnTo>
                    <a:lnTo>
                      <a:pt x="4396" y="6361"/>
                    </a:lnTo>
                    <a:lnTo>
                      <a:pt x="4299" y="6381"/>
                    </a:lnTo>
                    <a:lnTo>
                      <a:pt x="4279" y="6332"/>
                    </a:lnTo>
                    <a:lnTo>
                      <a:pt x="4260" y="6275"/>
                    </a:lnTo>
                    <a:lnTo>
                      <a:pt x="4260" y="6226"/>
                    </a:lnTo>
                    <a:lnTo>
                      <a:pt x="4251" y="6178"/>
                    </a:lnTo>
                    <a:lnTo>
                      <a:pt x="4260" y="6071"/>
                    </a:lnTo>
                    <a:lnTo>
                      <a:pt x="4279" y="5974"/>
                    </a:lnTo>
                    <a:lnTo>
                      <a:pt x="4299" y="5868"/>
                    </a:lnTo>
                    <a:lnTo>
                      <a:pt x="4308" y="5771"/>
                    </a:lnTo>
                    <a:lnTo>
                      <a:pt x="4318" y="5714"/>
                    </a:lnTo>
                    <a:lnTo>
                      <a:pt x="4318" y="5665"/>
                    </a:lnTo>
                    <a:lnTo>
                      <a:pt x="4308" y="5617"/>
                    </a:lnTo>
                    <a:lnTo>
                      <a:pt x="4299" y="5559"/>
                    </a:lnTo>
                    <a:lnTo>
                      <a:pt x="4299" y="5491"/>
                    </a:lnTo>
                    <a:lnTo>
                      <a:pt x="4289" y="5424"/>
                    </a:lnTo>
                    <a:lnTo>
                      <a:pt x="4279" y="5346"/>
                    </a:lnTo>
                    <a:lnTo>
                      <a:pt x="4270" y="5279"/>
                    </a:lnTo>
                    <a:lnTo>
                      <a:pt x="4260" y="5211"/>
                    </a:lnTo>
                    <a:lnTo>
                      <a:pt x="4240" y="5143"/>
                    </a:lnTo>
                    <a:lnTo>
                      <a:pt x="4231" y="5075"/>
                    </a:lnTo>
                    <a:lnTo>
                      <a:pt x="4231" y="5017"/>
                    </a:lnTo>
                    <a:lnTo>
                      <a:pt x="4231" y="4969"/>
                    </a:lnTo>
                    <a:lnTo>
                      <a:pt x="4240" y="4921"/>
                    </a:lnTo>
                    <a:lnTo>
                      <a:pt x="4251" y="4872"/>
                    </a:lnTo>
                    <a:lnTo>
                      <a:pt x="4260" y="4824"/>
                    </a:lnTo>
                    <a:lnTo>
                      <a:pt x="4270" y="4776"/>
                    </a:lnTo>
                    <a:lnTo>
                      <a:pt x="4279" y="4727"/>
                    </a:lnTo>
                    <a:lnTo>
                      <a:pt x="4289" y="4679"/>
                    </a:lnTo>
                    <a:lnTo>
                      <a:pt x="4279" y="4631"/>
                    </a:lnTo>
                    <a:lnTo>
                      <a:pt x="4231" y="4727"/>
                    </a:lnTo>
                    <a:lnTo>
                      <a:pt x="4192" y="4824"/>
                    </a:lnTo>
                    <a:lnTo>
                      <a:pt x="4154" y="4930"/>
                    </a:lnTo>
                    <a:lnTo>
                      <a:pt x="4115" y="5028"/>
                    </a:lnTo>
                    <a:lnTo>
                      <a:pt x="4086" y="5134"/>
                    </a:lnTo>
                    <a:lnTo>
                      <a:pt x="4038" y="5230"/>
                    </a:lnTo>
                    <a:lnTo>
                      <a:pt x="3989" y="5327"/>
                    </a:lnTo>
                    <a:lnTo>
                      <a:pt x="3941" y="5414"/>
                    </a:lnTo>
                    <a:lnTo>
                      <a:pt x="3922" y="5491"/>
                    </a:lnTo>
                    <a:lnTo>
                      <a:pt x="3902" y="5559"/>
                    </a:lnTo>
                    <a:lnTo>
                      <a:pt x="3893" y="5636"/>
                    </a:lnTo>
                    <a:lnTo>
                      <a:pt x="3874" y="5704"/>
                    </a:lnTo>
                    <a:lnTo>
                      <a:pt x="3863" y="5781"/>
                    </a:lnTo>
                    <a:lnTo>
                      <a:pt x="3844" y="5849"/>
                    </a:lnTo>
                    <a:lnTo>
                      <a:pt x="3835" y="5926"/>
                    </a:lnTo>
                    <a:lnTo>
                      <a:pt x="3815" y="5994"/>
                    </a:lnTo>
                    <a:lnTo>
                      <a:pt x="3835" y="6033"/>
                    </a:lnTo>
                    <a:lnTo>
                      <a:pt x="3854" y="6061"/>
                    </a:lnTo>
                    <a:lnTo>
                      <a:pt x="3874" y="6100"/>
                    </a:lnTo>
                    <a:lnTo>
                      <a:pt x="3893" y="6130"/>
                    </a:lnTo>
                    <a:lnTo>
                      <a:pt x="3922" y="6168"/>
                    </a:lnTo>
                    <a:lnTo>
                      <a:pt x="3941" y="6197"/>
                    </a:lnTo>
                    <a:lnTo>
                      <a:pt x="3961" y="6226"/>
                    </a:lnTo>
                    <a:lnTo>
                      <a:pt x="3989" y="6255"/>
                    </a:lnTo>
                    <a:lnTo>
                      <a:pt x="3999" y="6294"/>
                    </a:lnTo>
                    <a:lnTo>
                      <a:pt x="4008" y="6332"/>
                    </a:lnTo>
                    <a:lnTo>
                      <a:pt x="4038" y="6361"/>
                    </a:lnTo>
                    <a:lnTo>
                      <a:pt x="4058" y="6400"/>
                    </a:lnTo>
                    <a:lnTo>
                      <a:pt x="4086" y="6429"/>
                    </a:lnTo>
                    <a:lnTo>
                      <a:pt x="4106" y="6457"/>
                    </a:lnTo>
                    <a:lnTo>
                      <a:pt x="4125" y="6496"/>
                    </a:lnTo>
                    <a:lnTo>
                      <a:pt x="4134" y="6535"/>
                    </a:lnTo>
                    <a:lnTo>
                      <a:pt x="4067" y="6554"/>
                    </a:lnTo>
                    <a:lnTo>
                      <a:pt x="4008" y="6584"/>
                    </a:lnTo>
                    <a:lnTo>
                      <a:pt x="3950" y="6593"/>
                    </a:lnTo>
                    <a:lnTo>
                      <a:pt x="3883" y="6613"/>
                    </a:lnTo>
                    <a:lnTo>
                      <a:pt x="3815" y="6613"/>
                    </a:lnTo>
                    <a:lnTo>
                      <a:pt x="3757" y="6602"/>
                    </a:lnTo>
                    <a:lnTo>
                      <a:pt x="3700" y="6584"/>
                    </a:lnTo>
                    <a:lnTo>
                      <a:pt x="3642" y="6554"/>
                    </a:lnTo>
                    <a:lnTo>
                      <a:pt x="3622" y="6535"/>
                    </a:lnTo>
                    <a:lnTo>
                      <a:pt x="3603" y="6516"/>
                    </a:lnTo>
                    <a:lnTo>
                      <a:pt x="3603" y="6507"/>
                    </a:lnTo>
                    <a:lnTo>
                      <a:pt x="3603" y="6487"/>
                    </a:lnTo>
                    <a:lnTo>
                      <a:pt x="3612" y="6448"/>
                    </a:lnTo>
                    <a:lnTo>
                      <a:pt x="3632" y="6420"/>
                    </a:lnTo>
                    <a:lnTo>
                      <a:pt x="3651" y="6381"/>
                    </a:lnTo>
                    <a:lnTo>
                      <a:pt x="3661" y="6351"/>
                    </a:lnTo>
                    <a:lnTo>
                      <a:pt x="3661" y="6332"/>
                    </a:lnTo>
                    <a:lnTo>
                      <a:pt x="3651" y="6314"/>
                    </a:lnTo>
                    <a:lnTo>
                      <a:pt x="3642" y="6303"/>
                    </a:lnTo>
                    <a:lnTo>
                      <a:pt x="3622" y="6284"/>
                    </a:lnTo>
                    <a:lnTo>
                      <a:pt x="3622" y="6255"/>
                    </a:lnTo>
                    <a:lnTo>
                      <a:pt x="3622" y="6226"/>
                    </a:lnTo>
                    <a:lnTo>
                      <a:pt x="3612" y="6197"/>
                    </a:lnTo>
                    <a:lnTo>
                      <a:pt x="3594" y="6178"/>
                    </a:lnTo>
                    <a:lnTo>
                      <a:pt x="3575" y="6168"/>
                    </a:lnTo>
                    <a:lnTo>
                      <a:pt x="3555" y="6149"/>
                    </a:lnTo>
                    <a:lnTo>
                      <a:pt x="3536" y="6130"/>
                    </a:lnTo>
                    <a:lnTo>
                      <a:pt x="3525" y="6110"/>
                    </a:lnTo>
                    <a:lnTo>
                      <a:pt x="3516" y="6100"/>
                    </a:lnTo>
                    <a:lnTo>
                      <a:pt x="3506" y="6100"/>
                    </a:lnTo>
                    <a:lnTo>
                      <a:pt x="3497" y="6100"/>
                    </a:lnTo>
                    <a:lnTo>
                      <a:pt x="3487" y="6110"/>
                    </a:lnTo>
                    <a:lnTo>
                      <a:pt x="3477" y="6110"/>
                    </a:lnTo>
                    <a:lnTo>
                      <a:pt x="3468" y="6110"/>
                    </a:lnTo>
                    <a:lnTo>
                      <a:pt x="3458" y="6119"/>
                    </a:lnTo>
                    <a:lnTo>
                      <a:pt x="3449" y="6119"/>
                    </a:lnTo>
                    <a:lnTo>
                      <a:pt x="3439" y="6061"/>
                    </a:lnTo>
                    <a:lnTo>
                      <a:pt x="3430" y="6004"/>
                    </a:lnTo>
                    <a:lnTo>
                      <a:pt x="3419" y="5935"/>
                    </a:lnTo>
                    <a:lnTo>
                      <a:pt x="3419" y="5868"/>
                    </a:lnTo>
                    <a:lnTo>
                      <a:pt x="3430" y="5810"/>
                    </a:lnTo>
                    <a:lnTo>
                      <a:pt x="3449" y="5753"/>
                    </a:lnTo>
                    <a:lnTo>
                      <a:pt x="3468" y="5723"/>
                    </a:lnTo>
                    <a:lnTo>
                      <a:pt x="3487" y="5694"/>
                    </a:lnTo>
                    <a:lnTo>
                      <a:pt x="3516" y="5675"/>
                    </a:lnTo>
                    <a:lnTo>
                      <a:pt x="3545" y="5656"/>
                    </a:lnTo>
                    <a:lnTo>
                      <a:pt x="3564" y="5549"/>
                    </a:lnTo>
                    <a:lnTo>
                      <a:pt x="3594" y="5443"/>
                    </a:lnTo>
                    <a:lnTo>
                      <a:pt x="3632" y="5337"/>
                    </a:lnTo>
                    <a:lnTo>
                      <a:pt x="3661" y="5240"/>
                    </a:lnTo>
                    <a:lnTo>
                      <a:pt x="3700" y="5134"/>
                    </a:lnTo>
                    <a:lnTo>
                      <a:pt x="3718" y="5028"/>
                    </a:lnTo>
                    <a:lnTo>
                      <a:pt x="3729" y="4921"/>
                    </a:lnTo>
                    <a:lnTo>
                      <a:pt x="3718" y="4796"/>
                    </a:lnTo>
                    <a:lnTo>
                      <a:pt x="3738" y="4688"/>
                    </a:lnTo>
                    <a:lnTo>
                      <a:pt x="3768" y="4592"/>
                    </a:lnTo>
                    <a:lnTo>
                      <a:pt x="3796" y="4495"/>
                    </a:lnTo>
                    <a:lnTo>
                      <a:pt x="3835" y="4398"/>
                    </a:lnTo>
                    <a:lnTo>
                      <a:pt x="3863" y="4302"/>
                    </a:lnTo>
                    <a:lnTo>
                      <a:pt x="3893" y="4205"/>
                    </a:lnTo>
                    <a:lnTo>
                      <a:pt x="3913" y="4099"/>
                    </a:lnTo>
                    <a:lnTo>
                      <a:pt x="3913" y="3993"/>
                    </a:lnTo>
                    <a:lnTo>
                      <a:pt x="3883" y="3982"/>
                    </a:lnTo>
                    <a:lnTo>
                      <a:pt x="3854" y="3982"/>
                    </a:lnTo>
                    <a:lnTo>
                      <a:pt x="3826" y="3982"/>
                    </a:lnTo>
                    <a:lnTo>
                      <a:pt x="3787" y="3993"/>
                    </a:lnTo>
                    <a:lnTo>
                      <a:pt x="3748" y="4002"/>
                    </a:lnTo>
                    <a:lnTo>
                      <a:pt x="3709" y="4012"/>
                    </a:lnTo>
                    <a:lnTo>
                      <a:pt x="3681" y="4012"/>
                    </a:lnTo>
                    <a:lnTo>
                      <a:pt x="3642" y="4002"/>
                    </a:lnTo>
                    <a:lnTo>
                      <a:pt x="3612" y="4002"/>
                    </a:lnTo>
                    <a:lnTo>
                      <a:pt x="3575" y="4012"/>
                    </a:lnTo>
                    <a:lnTo>
                      <a:pt x="3545" y="4012"/>
                    </a:lnTo>
                    <a:lnTo>
                      <a:pt x="3506" y="4012"/>
                    </a:lnTo>
                    <a:lnTo>
                      <a:pt x="3477" y="4012"/>
                    </a:lnTo>
                    <a:lnTo>
                      <a:pt x="3439" y="4012"/>
                    </a:lnTo>
                    <a:lnTo>
                      <a:pt x="3400" y="4021"/>
                    </a:lnTo>
                    <a:lnTo>
                      <a:pt x="3361" y="4032"/>
                    </a:lnTo>
                    <a:lnTo>
                      <a:pt x="3323" y="4021"/>
                    </a:lnTo>
                    <a:lnTo>
                      <a:pt x="3284" y="4021"/>
                    </a:lnTo>
                    <a:lnTo>
                      <a:pt x="3237" y="4021"/>
                    </a:lnTo>
                    <a:lnTo>
                      <a:pt x="3198" y="4032"/>
                    </a:lnTo>
                    <a:lnTo>
                      <a:pt x="3159" y="4051"/>
                    </a:lnTo>
                    <a:lnTo>
                      <a:pt x="3111" y="4060"/>
                    </a:lnTo>
                    <a:lnTo>
                      <a:pt x="3072" y="4070"/>
                    </a:lnTo>
                    <a:lnTo>
                      <a:pt x="3023" y="4070"/>
                    </a:lnTo>
                    <a:lnTo>
                      <a:pt x="3014" y="4041"/>
                    </a:lnTo>
                    <a:lnTo>
                      <a:pt x="2956" y="4070"/>
                    </a:lnTo>
                    <a:lnTo>
                      <a:pt x="2888" y="4080"/>
                    </a:lnTo>
                    <a:lnTo>
                      <a:pt x="2830" y="4080"/>
                    </a:lnTo>
                    <a:lnTo>
                      <a:pt x="2772" y="4070"/>
                    </a:lnTo>
                    <a:lnTo>
                      <a:pt x="2715" y="4060"/>
                    </a:lnTo>
                    <a:lnTo>
                      <a:pt x="2656" y="4060"/>
                    </a:lnTo>
                    <a:lnTo>
                      <a:pt x="2598" y="4051"/>
                    </a:lnTo>
                    <a:lnTo>
                      <a:pt x="2540" y="4060"/>
                    </a:lnTo>
                    <a:lnTo>
                      <a:pt x="2511" y="4032"/>
                    </a:lnTo>
                    <a:lnTo>
                      <a:pt x="2483" y="4021"/>
                    </a:lnTo>
                    <a:lnTo>
                      <a:pt x="2453" y="4021"/>
                    </a:lnTo>
                    <a:lnTo>
                      <a:pt x="2415" y="4032"/>
                    </a:lnTo>
                    <a:lnTo>
                      <a:pt x="2377" y="4051"/>
                    </a:lnTo>
                    <a:lnTo>
                      <a:pt x="2338" y="4060"/>
                    </a:lnTo>
                    <a:lnTo>
                      <a:pt x="2308" y="4060"/>
                    </a:lnTo>
                    <a:lnTo>
                      <a:pt x="2270" y="4060"/>
                    </a:lnTo>
                    <a:lnTo>
                      <a:pt x="2232" y="4041"/>
                    </a:lnTo>
                    <a:lnTo>
                      <a:pt x="2193" y="4021"/>
                    </a:lnTo>
                    <a:lnTo>
                      <a:pt x="2154" y="4002"/>
                    </a:lnTo>
                    <a:lnTo>
                      <a:pt x="2115" y="3982"/>
                    </a:lnTo>
                    <a:lnTo>
                      <a:pt x="2087" y="3954"/>
                    </a:lnTo>
                    <a:lnTo>
                      <a:pt x="2058" y="3925"/>
                    </a:lnTo>
                    <a:lnTo>
                      <a:pt x="2039" y="3887"/>
                    </a:lnTo>
                    <a:lnTo>
                      <a:pt x="2028" y="3848"/>
                    </a:lnTo>
                    <a:lnTo>
                      <a:pt x="2019" y="3848"/>
                    </a:lnTo>
                    <a:lnTo>
                      <a:pt x="2000" y="3848"/>
                    </a:lnTo>
                    <a:lnTo>
                      <a:pt x="1990" y="3848"/>
                    </a:lnTo>
                    <a:lnTo>
                      <a:pt x="1980" y="3839"/>
                    </a:lnTo>
                    <a:lnTo>
                      <a:pt x="1970" y="3839"/>
                    </a:lnTo>
                    <a:lnTo>
                      <a:pt x="1961" y="3828"/>
                    </a:lnTo>
                    <a:lnTo>
                      <a:pt x="1961" y="3819"/>
                    </a:lnTo>
                    <a:lnTo>
                      <a:pt x="1961" y="3800"/>
                    </a:lnTo>
                    <a:lnTo>
                      <a:pt x="1951" y="3789"/>
                    </a:lnTo>
                    <a:lnTo>
                      <a:pt x="1922" y="3876"/>
                    </a:lnTo>
                    <a:lnTo>
                      <a:pt x="1894" y="3964"/>
                    </a:lnTo>
                    <a:lnTo>
                      <a:pt x="1855" y="4051"/>
                    </a:lnTo>
                    <a:lnTo>
                      <a:pt x="1826" y="4138"/>
                    </a:lnTo>
                    <a:lnTo>
                      <a:pt x="1797" y="4225"/>
                    </a:lnTo>
                    <a:lnTo>
                      <a:pt x="1777" y="4311"/>
                    </a:lnTo>
                    <a:lnTo>
                      <a:pt x="1758" y="4408"/>
                    </a:lnTo>
                    <a:lnTo>
                      <a:pt x="1758" y="4495"/>
                    </a:lnTo>
                    <a:lnTo>
                      <a:pt x="1729" y="4534"/>
                    </a:lnTo>
                    <a:lnTo>
                      <a:pt x="1710" y="4582"/>
                    </a:lnTo>
                    <a:lnTo>
                      <a:pt x="1701" y="4631"/>
                    </a:lnTo>
                    <a:lnTo>
                      <a:pt x="1690" y="4679"/>
                    </a:lnTo>
                    <a:lnTo>
                      <a:pt x="1681" y="4776"/>
                    </a:lnTo>
                    <a:lnTo>
                      <a:pt x="1681" y="4872"/>
                    </a:lnTo>
                    <a:lnTo>
                      <a:pt x="1690" y="4978"/>
                    </a:lnTo>
                    <a:lnTo>
                      <a:pt x="1701" y="5085"/>
                    </a:lnTo>
                    <a:lnTo>
                      <a:pt x="1701" y="5182"/>
                    </a:lnTo>
                    <a:lnTo>
                      <a:pt x="1681" y="5279"/>
                    </a:lnTo>
                    <a:lnTo>
                      <a:pt x="1729" y="5375"/>
                    </a:lnTo>
                    <a:lnTo>
                      <a:pt x="1758" y="5482"/>
                    </a:lnTo>
                    <a:lnTo>
                      <a:pt x="1777" y="5588"/>
                    </a:lnTo>
                    <a:lnTo>
                      <a:pt x="1807" y="5694"/>
                    </a:lnTo>
                    <a:lnTo>
                      <a:pt x="1835" y="5801"/>
                    </a:lnTo>
                    <a:lnTo>
                      <a:pt x="1874" y="5907"/>
                    </a:lnTo>
                    <a:lnTo>
                      <a:pt x="1903" y="5955"/>
                    </a:lnTo>
                    <a:lnTo>
                      <a:pt x="1932" y="5994"/>
                    </a:lnTo>
                    <a:lnTo>
                      <a:pt x="1970" y="6042"/>
                    </a:lnTo>
                    <a:lnTo>
                      <a:pt x="2009" y="6081"/>
                    </a:lnTo>
                    <a:lnTo>
                      <a:pt x="2048" y="6119"/>
                    </a:lnTo>
                    <a:lnTo>
                      <a:pt x="2087" y="6149"/>
                    </a:lnTo>
                    <a:lnTo>
                      <a:pt x="2125" y="6187"/>
                    </a:lnTo>
                    <a:lnTo>
                      <a:pt x="2154" y="6226"/>
                    </a:lnTo>
                    <a:lnTo>
                      <a:pt x="2202" y="6255"/>
                    </a:lnTo>
                    <a:lnTo>
                      <a:pt x="2241" y="6275"/>
                    </a:lnTo>
                    <a:lnTo>
                      <a:pt x="2290" y="6284"/>
                    </a:lnTo>
                    <a:lnTo>
                      <a:pt x="2347" y="6284"/>
                    </a:lnTo>
                    <a:lnTo>
                      <a:pt x="2357" y="6332"/>
                    </a:lnTo>
                    <a:lnTo>
                      <a:pt x="2377" y="6371"/>
                    </a:lnTo>
                    <a:lnTo>
                      <a:pt x="2405" y="6409"/>
                    </a:lnTo>
                    <a:lnTo>
                      <a:pt x="2444" y="6448"/>
                    </a:lnTo>
                    <a:lnTo>
                      <a:pt x="2473" y="6477"/>
                    </a:lnTo>
                    <a:lnTo>
                      <a:pt x="2483" y="6516"/>
                    </a:lnTo>
                    <a:lnTo>
                      <a:pt x="2483" y="6535"/>
                    </a:lnTo>
                    <a:lnTo>
                      <a:pt x="2483" y="6554"/>
                    </a:lnTo>
                    <a:lnTo>
                      <a:pt x="2463" y="6574"/>
                    </a:lnTo>
                    <a:lnTo>
                      <a:pt x="2444" y="6593"/>
                    </a:lnTo>
                    <a:lnTo>
                      <a:pt x="2396" y="6602"/>
                    </a:lnTo>
                    <a:lnTo>
                      <a:pt x="2347" y="6632"/>
                    </a:lnTo>
                    <a:lnTo>
                      <a:pt x="2290" y="6652"/>
                    </a:lnTo>
                    <a:lnTo>
                      <a:pt x="2232" y="6671"/>
                    </a:lnTo>
                    <a:lnTo>
                      <a:pt x="2183" y="6680"/>
                    </a:lnTo>
                    <a:lnTo>
                      <a:pt x="2125" y="6680"/>
                    </a:lnTo>
                    <a:lnTo>
                      <a:pt x="2096" y="6671"/>
                    </a:lnTo>
                    <a:lnTo>
                      <a:pt x="2076" y="6661"/>
                    </a:lnTo>
                    <a:lnTo>
                      <a:pt x="2048" y="6641"/>
                    </a:lnTo>
                    <a:lnTo>
                      <a:pt x="2028" y="6622"/>
                    </a:lnTo>
                    <a:lnTo>
                      <a:pt x="1980" y="6554"/>
                    </a:lnTo>
                    <a:lnTo>
                      <a:pt x="1980" y="6545"/>
                    </a:lnTo>
                    <a:lnTo>
                      <a:pt x="1951" y="6516"/>
                    </a:lnTo>
                    <a:lnTo>
                      <a:pt x="1932" y="6477"/>
                    </a:lnTo>
                    <a:lnTo>
                      <a:pt x="1903" y="6439"/>
                    </a:lnTo>
                    <a:lnTo>
                      <a:pt x="1883" y="6409"/>
                    </a:lnTo>
                    <a:lnTo>
                      <a:pt x="1855" y="6381"/>
                    </a:lnTo>
                    <a:lnTo>
                      <a:pt x="1816" y="6361"/>
                    </a:lnTo>
                    <a:lnTo>
                      <a:pt x="1777" y="6351"/>
                    </a:lnTo>
                    <a:lnTo>
                      <a:pt x="1719" y="6361"/>
                    </a:lnTo>
                    <a:lnTo>
                      <a:pt x="1681" y="6323"/>
                    </a:lnTo>
                    <a:lnTo>
                      <a:pt x="1651" y="6284"/>
                    </a:lnTo>
                    <a:lnTo>
                      <a:pt x="1642" y="6236"/>
                    </a:lnTo>
                    <a:lnTo>
                      <a:pt x="1623" y="6187"/>
                    </a:lnTo>
                    <a:lnTo>
                      <a:pt x="1623" y="6139"/>
                    </a:lnTo>
                    <a:lnTo>
                      <a:pt x="1613" y="6091"/>
                    </a:lnTo>
                    <a:lnTo>
                      <a:pt x="1604" y="6042"/>
                    </a:lnTo>
                    <a:lnTo>
                      <a:pt x="1593" y="5994"/>
                    </a:lnTo>
                    <a:lnTo>
                      <a:pt x="1536" y="5859"/>
                    </a:lnTo>
                    <a:lnTo>
                      <a:pt x="1478" y="5723"/>
                    </a:lnTo>
                    <a:lnTo>
                      <a:pt x="1439" y="5578"/>
                    </a:lnTo>
                    <a:lnTo>
                      <a:pt x="1400" y="5433"/>
                    </a:lnTo>
                    <a:lnTo>
                      <a:pt x="1352" y="5288"/>
                    </a:lnTo>
                    <a:lnTo>
                      <a:pt x="1294" y="5153"/>
                    </a:lnTo>
                    <a:lnTo>
                      <a:pt x="1266" y="5085"/>
                    </a:lnTo>
                    <a:lnTo>
                      <a:pt x="1227" y="5028"/>
                    </a:lnTo>
                    <a:lnTo>
                      <a:pt x="1188" y="4959"/>
                    </a:lnTo>
                    <a:lnTo>
                      <a:pt x="1130" y="4902"/>
                    </a:lnTo>
                    <a:lnTo>
                      <a:pt x="1149" y="4844"/>
                    </a:lnTo>
                    <a:lnTo>
                      <a:pt x="1159" y="4785"/>
                    </a:lnTo>
                    <a:lnTo>
                      <a:pt x="1159" y="4727"/>
                    </a:lnTo>
                    <a:lnTo>
                      <a:pt x="1168" y="4669"/>
                    </a:lnTo>
                    <a:lnTo>
                      <a:pt x="1168" y="4602"/>
                    </a:lnTo>
                    <a:lnTo>
                      <a:pt x="1188" y="4554"/>
                    </a:lnTo>
                    <a:lnTo>
                      <a:pt x="1207" y="4495"/>
                    </a:lnTo>
                    <a:lnTo>
                      <a:pt x="1237" y="4447"/>
                    </a:lnTo>
                    <a:lnTo>
                      <a:pt x="1255" y="4128"/>
                    </a:lnTo>
                    <a:lnTo>
                      <a:pt x="1227" y="4147"/>
                    </a:lnTo>
                    <a:lnTo>
                      <a:pt x="1198" y="4177"/>
                    </a:lnTo>
                    <a:lnTo>
                      <a:pt x="1168" y="4205"/>
                    </a:lnTo>
                    <a:lnTo>
                      <a:pt x="1140" y="4235"/>
                    </a:lnTo>
                    <a:lnTo>
                      <a:pt x="1111" y="4273"/>
                    </a:lnTo>
                    <a:lnTo>
                      <a:pt x="1082" y="4311"/>
                    </a:lnTo>
                    <a:lnTo>
                      <a:pt x="1053" y="4341"/>
                    </a:lnTo>
                    <a:lnTo>
                      <a:pt x="1034" y="4380"/>
                    </a:lnTo>
                    <a:lnTo>
                      <a:pt x="1004" y="4506"/>
                    </a:lnTo>
                    <a:lnTo>
                      <a:pt x="956" y="4621"/>
                    </a:lnTo>
                    <a:lnTo>
                      <a:pt x="898" y="4737"/>
                    </a:lnTo>
                    <a:lnTo>
                      <a:pt x="841" y="4853"/>
                    </a:lnTo>
                    <a:lnTo>
                      <a:pt x="792" y="4969"/>
                    </a:lnTo>
                    <a:lnTo>
                      <a:pt x="754" y="5085"/>
                    </a:lnTo>
                    <a:lnTo>
                      <a:pt x="735" y="5143"/>
                    </a:lnTo>
                    <a:lnTo>
                      <a:pt x="724" y="5211"/>
                    </a:lnTo>
                    <a:lnTo>
                      <a:pt x="724" y="5279"/>
                    </a:lnTo>
                    <a:lnTo>
                      <a:pt x="724" y="5346"/>
                    </a:lnTo>
                    <a:lnTo>
                      <a:pt x="735" y="5443"/>
                    </a:lnTo>
                    <a:lnTo>
                      <a:pt x="724" y="5539"/>
                    </a:lnTo>
                    <a:lnTo>
                      <a:pt x="715" y="5645"/>
                    </a:lnTo>
                    <a:lnTo>
                      <a:pt x="705" y="5753"/>
                    </a:lnTo>
                    <a:lnTo>
                      <a:pt x="696" y="5849"/>
                    </a:lnTo>
                    <a:lnTo>
                      <a:pt x="705" y="5955"/>
                    </a:lnTo>
                    <a:lnTo>
                      <a:pt x="705" y="6004"/>
                    </a:lnTo>
                    <a:lnTo>
                      <a:pt x="715" y="6052"/>
                    </a:lnTo>
                    <a:lnTo>
                      <a:pt x="735" y="6091"/>
                    </a:lnTo>
                    <a:lnTo>
                      <a:pt x="754" y="6139"/>
                    </a:lnTo>
                    <a:lnTo>
                      <a:pt x="754" y="6149"/>
                    </a:lnTo>
                    <a:lnTo>
                      <a:pt x="744" y="6149"/>
                    </a:lnTo>
                    <a:lnTo>
                      <a:pt x="744" y="6158"/>
                    </a:lnTo>
                    <a:lnTo>
                      <a:pt x="744" y="6168"/>
                    </a:lnTo>
                    <a:lnTo>
                      <a:pt x="744" y="6178"/>
                    </a:lnTo>
                    <a:lnTo>
                      <a:pt x="744" y="6187"/>
                    </a:lnTo>
                    <a:lnTo>
                      <a:pt x="744" y="6197"/>
                    </a:lnTo>
                    <a:lnTo>
                      <a:pt x="763" y="6226"/>
                    </a:lnTo>
                    <a:lnTo>
                      <a:pt x="782" y="6255"/>
                    </a:lnTo>
                    <a:lnTo>
                      <a:pt x="811" y="6294"/>
                    </a:lnTo>
                    <a:lnTo>
                      <a:pt x="841" y="6323"/>
                    </a:lnTo>
                    <a:lnTo>
                      <a:pt x="880" y="6361"/>
                    </a:lnTo>
                    <a:lnTo>
                      <a:pt x="917" y="6381"/>
                    </a:lnTo>
                    <a:lnTo>
                      <a:pt x="947" y="6400"/>
                    </a:lnTo>
                    <a:lnTo>
                      <a:pt x="986" y="6420"/>
                    </a:lnTo>
                    <a:lnTo>
                      <a:pt x="1014" y="6457"/>
                    </a:lnTo>
                    <a:lnTo>
                      <a:pt x="1034" y="6496"/>
                    </a:lnTo>
                    <a:lnTo>
                      <a:pt x="1053" y="6535"/>
                    </a:lnTo>
                    <a:lnTo>
                      <a:pt x="1073" y="6574"/>
                    </a:lnTo>
                    <a:lnTo>
                      <a:pt x="1092" y="6613"/>
                    </a:lnTo>
                    <a:lnTo>
                      <a:pt x="1111" y="6641"/>
                    </a:lnTo>
                    <a:lnTo>
                      <a:pt x="1130" y="6680"/>
                    </a:lnTo>
                    <a:lnTo>
                      <a:pt x="1159" y="6719"/>
                    </a:lnTo>
                    <a:lnTo>
                      <a:pt x="1159" y="6748"/>
                    </a:lnTo>
                    <a:lnTo>
                      <a:pt x="1149" y="6767"/>
                    </a:lnTo>
                    <a:lnTo>
                      <a:pt x="1140" y="6777"/>
                    </a:lnTo>
                    <a:lnTo>
                      <a:pt x="1120" y="6786"/>
                    </a:lnTo>
                    <a:lnTo>
                      <a:pt x="1082" y="6797"/>
                    </a:lnTo>
                    <a:lnTo>
                      <a:pt x="1034" y="6797"/>
                    </a:lnTo>
                    <a:lnTo>
                      <a:pt x="975" y="6797"/>
                    </a:lnTo>
                    <a:lnTo>
                      <a:pt x="917" y="6797"/>
                    </a:lnTo>
                    <a:lnTo>
                      <a:pt x="869" y="6797"/>
                    </a:lnTo>
                    <a:lnTo>
                      <a:pt x="821" y="6806"/>
                    </a:lnTo>
                    <a:lnTo>
                      <a:pt x="802" y="6777"/>
                    </a:lnTo>
                    <a:lnTo>
                      <a:pt x="772" y="6758"/>
                    </a:lnTo>
                    <a:lnTo>
                      <a:pt x="744" y="6758"/>
                    </a:lnTo>
                    <a:lnTo>
                      <a:pt x="705" y="6758"/>
                    </a:lnTo>
                    <a:lnTo>
                      <a:pt x="666" y="6758"/>
                    </a:lnTo>
                    <a:lnTo>
                      <a:pt x="637" y="6748"/>
                    </a:lnTo>
                    <a:lnTo>
                      <a:pt x="609" y="6738"/>
                    </a:lnTo>
                    <a:lnTo>
                      <a:pt x="579" y="6710"/>
                    </a:lnTo>
                    <a:lnTo>
                      <a:pt x="579" y="6661"/>
                    </a:lnTo>
                    <a:lnTo>
                      <a:pt x="570" y="6613"/>
                    </a:lnTo>
                    <a:lnTo>
                      <a:pt x="570" y="6554"/>
                    </a:lnTo>
                    <a:lnTo>
                      <a:pt x="560" y="6507"/>
                    </a:lnTo>
                    <a:lnTo>
                      <a:pt x="551" y="6457"/>
                    </a:lnTo>
                    <a:lnTo>
                      <a:pt x="531" y="6409"/>
                    </a:lnTo>
                    <a:lnTo>
                      <a:pt x="492" y="6371"/>
                    </a:lnTo>
                    <a:lnTo>
                      <a:pt x="434" y="6351"/>
                    </a:lnTo>
                    <a:lnTo>
                      <a:pt x="396" y="6342"/>
                    </a:lnTo>
                    <a:lnTo>
                      <a:pt x="358" y="6323"/>
                    </a:lnTo>
                    <a:lnTo>
                      <a:pt x="328" y="6294"/>
                    </a:lnTo>
                    <a:lnTo>
                      <a:pt x="309" y="6264"/>
                    </a:lnTo>
                    <a:lnTo>
                      <a:pt x="299" y="6226"/>
                    </a:lnTo>
                    <a:lnTo>
                      <a:pt x="290" y="6187"/>
                    </a:lnTo>
                    <a:lnTo>
                      <a:pt x="290" y="6139"/>
                    </a:lnTo>
                    <a:lnTo>
                      <a:pt x="309" y="6100"/>
                    </a:lnTo>
                    <a:lnTo>
                      <a:pt x="319" y="6061"/>
                    </a:lnTo>
                    <a:lnTo>
                      <a:pt x="328" y="6013"/>
                    </a:lnTo>
                    <a:lnTo>
                      <a:pt x="338" y="5974"/>
                    </a:lnTo>
                    <a:lnTo>
                      <a:pt x="347" y="5926"/>
                    </a:lnTo>
                    <a:lnTo>
                      <a:pt x="358" y="5878"/>
                    </a:lnTo>
                    <a:lnTo>
                      <a:pt x="367" y="5829"/>
                    </a:lnTo>
                    <a:lnTo>
                      <a:pt x="377" y="5781"/>
                    </a:lnTo>
                    <a:lnTo>
                      <a:pt x="377" y="5733"/>
                    </a:lnTo>
                    <a:lnTo>
                      <a:pt x="377" y="5608"/>
                    </a:lnTo>
                    <a:lnTo>
                      <a:pt x="377" y="5472"/>
                    </a:lnTo>
                    <a:lnTo>
                      <a:pt x="377" y="5346"/>
                    </a:lnTo>
                    <a:lnTo>
                      <a:pt x="377" y="5221"/>
                    </a:lnTo>
                    <a:lnTo>
                      <a:pt x="367" y="5095"/>
                    </a:lnTo>
                    <a:lnTo>
                      <a:pt x="347" y="4959"/>
                    </a:lnTo>
                    <a:lnTo>
                      <a:pt x="328" y="4844"/>
                    </a:lnTo>
                    <a:lnTo>
                      <a:pt x="290" y="4718"/>
                    </a:lnTo>
                    <a:lnTo>
                      <a:pt x="299" y="4688"/>
                    </a:lnTo>
                    <a:lnTo>
                      <a:pt x="309" y="4660"/>
                    </a:lnTo>
                    <a:lnTo>
                      <a:pt x="319" y="4640"/>
                    </a:lnTo>
                    <a:lnTo>
                      <a:pt x="319" y="4612"/>
                    </a:lnTo>
                    <a:lnTo>
                      <a:pt x="319" y="4592"/>
                    </a:lnTo>
                    <a:lnTo>
                      <a:pt x="328" y="4563"/>
                    </a:lnTo>
                    <a:lnTo>
                      <a:pt x="328" y="4534"/>
                    </a:lnTo>
                    <a:lnTo>
                      <a:pt x="328" y="4506"/>
                    </a:lnTo>
                    <a:lnTo>
                      <a:pt x="386" y="4437"/>
                    </a:lnTo>
                    <a:lnTo>
                      <a:pt x="425" y="4361"/>
                    </a:lnTo>
                    <a:lnTo>
                      <a:pt x="454" y="4283"/>
                    </a:lnTo>
                    <a:lnTo>
                      <a:pt x="483" y="4205"/>
                    </a:lnTo>
                    <a:lnTo>
                      <a:pt x="503" y="4118"/>
                    </a:lnTo>
                    <a:lnTo>
                      <a:pt x="522" y="4041"/>
                    </a:lnTo>
                    <a:lnTo>
                      <a:pt x="540" y="3954"/>
                    </a:lnTo>
                    <a:lnTo>
                      <a:pt x="560" y="3876"/>
                    </a:lnTo>
                    <a:lnTo>
                      <a:pt x="570" y="3819"/>
                    </a:lnTo>
                    <a:lnTo>
                      <a:pt x="579" y="3761"/>
                    </a:lnTo>
                    <a:lnTo>
                      <a:pt x="589" y="3703"/>
                    </a:lnTo>
                    <a:lnTo>
                      <a:pt x="599" y="3644"/>
                    </a:lnTo>
                    <a:lnTo>
                      <a:pt x="599" y="3596"/>
                    </a:lnTo>
                    <a:lnTo>
                      <a:pt x="609" y="3538"/>
                    </a:lnTo>
                    <a:lnTo>
                      <a:pt x="599" y="3480"/>
                    </a:lnTo>
                    <a:lnTo>
                      <a:pt x="599" y="3423"/>
                    </a:lnTo>
                    <a:lnTo>
                      <a:pt x="579" y="3306"/>
                    </a:lnTo>
                    <a:lnTo>
                      <a:pt x="540" y="3181"/>
                    </a:lnTo>
                    <a:lnTo>
                      <a:pt x="503" y="3064"/>
                    </a:lnTo>
                    <a:lnTo>
                      <a:pt x="464" y="2958"/>
                    </a:lnTo>
                    <a:lnTo>
                      <a:pt x="415" y="2843"/>
                    </a:lnTo>
                    <a:lnTo>
                      <a:pt x="386" y="2726"/>
                    </a:lnTo>
                    <a:lnTo>
                      <a:pt x="377" y="2668"/>
                    </a:lnTo>
                    <a:lnTo>
                      <a:pt x="377" y="2601"/>
                    </a:lnTo>
                    <a:lnTo>
                      <a:pt x="377" y="2542"/>
                    </a:lnTo>
                    <a:lnTo>
                      <a:pt x="377" y="2484"/>
                    </a:lnTo>
                    <a:lnTo>
                      <a:pt x="386" y="2446"/>
                    </a:lnTo>
                    <a:lnTo>
                      <a:pt x="386" y="2408"/>
                    </a:lnTo>
                    <a:lnTo>
                      <a:pt x="377" y="2369"/>
                    </a:lnTo>
                    <a:lnTo>
                      <a:pt x="377" y="2330"/>
                    </a:lnTo>
                    <a:lnTo>
                      <a:pt x="377" y="2291"/>
                    </a:lnTo>
                    <a:lnTo>
                      <a:pt x="367" y="2262"/>
                    </a:lnTo>
                    <a:lnTo>
                      <a:pt x="367" y="2224"/>
                    </a:lnTo>
                    <a:lnTo>
                      <a:pt x="358" y="2185"/>
                    </a:lnTo>
                    <a:lnTo>
                      <a:pt x="319" y="2301"/>
                    </a:lnTo>
                    <a:lnTo>
                      <a:pt x="280" y="2427"/>
                    </a:lnTo>
                    <a:lnTo>
                      <a:pt x="261" y="2553"/>
                    </a:lnTo>
                    <a:lnTo>
                      <a:pt x="241" y="2687"/>
                    </a:lnTo>
                    <a:lnTo>
                      <a:pt x="232" y="2813"/>
                    </a:lnTo>
                    <a:lnTo>
                      <a:pt x="232" y="2949"/>
                    </a:lnTo>
                    <a:lnTo>
                      <a:pt x="232" y="3075"/>
                    </a:lnTo>
                    <a:lnTo>
                      <a:pt x="232" y="3209"/>
                    </a:lnTo>
                    <a:lnTo>
                      <a:pt x="261" y="3248"/>
                    </a:lnTo>
                    <a:lnTo>
                      <a:pt x="280" y="3287"/>
                    </a:lnTo>
                    <a:lnTo>
                      <a:pt x="290" y="3326"/>
                    </a:lnTo>
                    <a:lnTo>
                      <a:pt x="299" y="3374"/>
                    </a:lnTo>
                    <a:lnTo>
                      <a:pt x="299" y="3461"/>
                    </a:lnTo>
                    <a:lnTo>
                      <a:pt x="290" y="3548"/>
                    </a:lnTo>
                    <a:lnTo>
                      <a:pt x="280" y="3635"/>
                    </a:lnTo>
                    <a:lnTo>
                      <a:pt x="271" y="3722"/>
                    </a:lnTo>
                    <a:lnTo>
                      <a:pt x="271" y="3809"/>
                    </a:lnTo>
                    <a:lnTo>
                      <a:pt x="280" y="3896"/>
                    </a:lnTo>
                    <a:lnTo>
                      <a:pt x="280" y="3964"/>
                    </a:lnTo>
                    <a:lnTo>
                      <a:pt x="271" y="4041"/>
                    </a:lnTo>
                    <a:lnTo>
                      <a:pt x="261" y="4109"/>
                    </a:lnTo>
                    <a:lnTo>
                      <a:pt x="251" y="4177"/>
                    </a:lnTo>
                    <a:lnTo>
                      <a:pt x="232" y="4244"/>
                    </a:lnTo>
                    <a:lnTo>
                      <a:pt x="222" y="4311"/>
                    </a:lnTo>
                    <a:lnTo>
                      <a:pt x="202" y="4389"/>
                    </a:lnTo>
                    <a:lnTo>
                      <a:pt x="193" y="4456"/>
                    </a:lnTo>
                    <a:lnTo>
                      <a:pt x="193" y="4467"/>
                    </a:lnTo>
                    <a:lnTo>
                      <a:pt x="193" y="4486"/>
                    </a:lnTo>
                    <a:lnTo>
                      <a:pt x="202" y="4495"/>
                    </a:lnTo>
                    <a:lnTo>
                      <a:pt x="202" y="4515"/>
                    </a:lnTo>
                    <a:lnTo>
                      <a:pt x="202" y="4525"/>
                    </a:lnTo>
                    <a:lnTo>
                      <a:pt x="213" y="4543"/>
                    </a:lnTo>
                    <a:lnTo>
                      <a:pt x="213" y="4554"/>
                    </a:lnTo>
                    <a:lnTo>
                      <a:pt x="213" y="4573"/>
                    </a:lnTo>
                    <a:lnTo>
                      <a:pt x="202" y="4554"/>
                    </a:lnTo>
                    <a:lnTo>
                      <a:pt x="193" y="4543"/>
                    </a:lnTo>
                    <a:lnTo>
                      <a:pt x="183" y="4525"/>
                    </a:lnTo>
                    <a:lnTo>
                      <a:pt x="174" y="4506"/>
                    </a:lnTo>
                    <a:lnTo>
                      <a:pt x="165" y="4486"/>
                    </a:lnTo>
                    <a:lnTo>
                      <a:pt x="154" y="4467"/>
                    </a:lnTo>
                    <a:lnTo>
                      <a:pt x="145" y="4447"/>
                    </a:lnTo>
                    <a:lnTo>
                      <a:pt x="145" y="4428"/>
                    </a:lnTo>
                    <a:lnTo>
                      <a:pt x="126" y="4341"/>
                    </a:lnTo>
                    <a:lnTo>
                      <a:pt x="87" y="4263"/>
                    </a:lnTo>
                    <a:lnTo>
                      <a:pt x="58" y="4177"/>
                    </a:lnTo>
                    <a:lnTo>
                      <a:pt x="29" y="4090"/>
                    </a:lnTo>
                    <a:lnTo>
                      <a:pt x="9" y="4002"/>
                    </a:lnTo>
                    <a:lnTo>
                      <a:pt x="0" y="3915"/>
                    </a:lnTo>
                    <a:lnTo>
                      <a:pt x="0" y="3828"/>
                    </a:lnTo>
                    <a:lnTo>
                      <a:pt x="20" y="3742"/>
                    </a:lnTo>
                    <a:lnTo>
                      <a:pt x="9" y="3694"/>
                    </a:lnTo>
                    <a:lnTo>
                      <a:pt x="9" y="3644"/>
                    </a:lnTo>
                    <a:lnTo>
                      <a:pt x="9" y="3596"/>
                    </a:lnTo>
                    <a:lnTo>
                      <a:pt x="20" y="3548"/>
                    </a:lnTo>
                    <a:lnTo>
                      <a:pt x="58" y="3461"/>
                    </a:lnTo>
                    <a:lnTo>
                      <a:pt x="87" y="3374"/>
                    </a:lnTo>
                    <a:lnTo>
                      <a:pt x="116" y="3287"/>
                    </a:lnTo>
                    <a:lnTo>
                      <a:pt x="135" y="3209"/>
                    </a:lnTo>
                    <a:lnTo>
                      <a:pt x="126" y="3161"/>
                    </a:lnTo>
                    <a:lnTo>
                      <a:pt x="126" y="3113"/>
                    </a:lnTo>
                    <a:lnTo>
                      <a:pt x="106" y="3075"/>
                    </a:lnTo>
                    <a:lnTo>
                      <a:pt x="77" y="3025"/>
                    </a:lnTo>
                    <a:lnTo>
                      <a:pt x="96" y="2882"/>
                    </a:lnTo>
                    <a:lnTo>
                      <a:pt x="106" y="2726"/>
                    </a:lnTo>
                    <a:lnTo>
                      <a:pt x="126" y="2581"/>
                    </a:lnTo>
                    <a:lnTo>
                      <a:pt x="145" y="2427"/>
                    </a:lnTo>
                    <a:lnTo>
                      <a:pt x="165" y="2282"/>
                    </a:lnTo>
                    <a:lnTo>
                      <a:pt x="202" y="2146"/>
                    </a:lnTo>
                    <a:lnTo>
                      <a:pt x="251" y="2011"/>
                    </a:lnTo>
                    <a:lnTo>
                      <a:pt x="319" y="1886"/>
                    </a:lnTo>
                    <a:lnTo>
                      <a:pt x="406" y="1798"/>
                    </a:lnTo>
                    <a:lnTo>
                      <a:pt x="492" y="1721"/>
                    </a:lnTo>
                    <a:lnTo>
                      <a:pt x="589" y="1653"/>
                    </a:lnTo>
                    <a:lnTo>
                      <a:pt x="676" y="1585"/>
                    </a:lnTo>
                    <a:lnTo>
                      <a:pt x="782" y="1518"/>
                    </a:lnTo>
                    <a:lnTo>
                      <a:pt x="880" y="1470"/>
                    </a:lnTo>
                    <a:lnTo>
                      <a:pt x="975" y="1421"/>
                    </a:lnTo>
                    <a:lnTo>
                      <a:pt x="1082" y="1373"/>
                    </a:lnTo>
                    <a:lnTo>
                      <a:pt x="1179" y="1344"/>
                    </a:lnTo>
                    <a:lnTo>
                      <a:pt x="1285" y="1325"/>
                    </a:lnTo>
                    <a:lnTo>
                      <a:pt x="1391" y="1315"/>
                    </a:lnTo>
                    <a:lnTo>
                      <a:pt x="1497" y="1315"/>
                    </a:lnTo>
                    <a:lnTo>
                      <a:pt x="1593" y="1325"/>
                    </a:lnTo>
                    <a:lnTo>
                      <a:pt x="1701" y="1334"/>
                    </a:lnTo>
                    <a:lnTo>
                      <a:pt x="1797" y="1353"/>
                    </a:lnTo>
                    <a:lnTo>
                      <a:pt x="1894" y="1373"/>
                    </a:lnTo>
                    <a:lnTo>
                      <a:pt x="2096" y="1421"/>
                    </a:lnTo>
                    <a:lnTo>
                      <a:pt x="2290" y="1479"/>
                    </a:lnTo>
                    <a:lnTo>
                      <a:pt x="2483" y="1537"/>
                    </a:lnTo>
                    <a:lnTo>
                      <a:pt x="2676" y="1585"/>
                    </a:lnTo>
                    <a:lnTo>
                      <a:pt x="2897" y="1585"/>
                    </a:lnTo>
                    <a:lnTo>
                      <a:pt x="3111" y="1596"/>
                    </a:lnTo>
                    <a:lnTo>
                      <a:pt x="3332" y="1596"/>
                    </a:lnTo>
                    <a:lnTo>
                      <a:pt x="3564" y="1596"/>
                    </a:lnTo>
                    <a:lnTo>
                      <a:pt x="3787" y="1576"/>
                    </a:lnTo>
                    <a:lnTo>
                      <a:pt x="3999" y="1546"/>
                    </a:lnTo>
                    <a:lnTo>
                      <a:pt x="4106" y="1527"/>
                    </a:lnTo>
                    <a:lnTo>
                      <a:pt x="4201" y="1509"/>
                    </a:lnTo>
                    <a:lnTo>
                      <a:pt x="4299" y="1479"/>
                    </a:lnTo>
                    <a:lnTo>
                      <a:pt x="4396" y="1440"/>
                    </a:lnTo>
                    <a:lnTo>
                      <a:pt x="4424" y="1440"/>
                    </a:lnTo>
                    <a:lnTo>
                      <a:pt x="4453" y="1440"/>
                    </a:lnTo>
                    <a:lnTo>
                      <a:pt x="4482" y="1440"/>
                    </a:lnTo>
                    <a:lnTo>
                      <a:pt x="4511" y="1450"/>
                    </a:lnTo>
                    <a:lnTo>
                      <a:pt x="4539" y="1450"/>
                    </a:lnTo>
                    <a:lnTo>
                      <a:pt x="4569" y="1450"/>
                    </a:lnTo>
                    <a:lnTo>
                      <a:pt x="4589" y="1450"/>
                    </a:lnTo>
                    <a:lnTo>
                      <a:pt x="4617" y="1440"/>
                    </a:lnTo>
                    <a:lnTo>
                      <a:pt x="4637" y="1450"/>
                    </a:lnTo>
                    <a:lnTo>
                      <a:pt x="4656" y="1450"/>
                    </a:lnTo>
                    <a:lnTo>
                      <a:pt x="4675" y="1440"/>
                    </a:lnTo>
                    <a:lnTo>
                      <a:pt x="4695" y="1431"/>
                    </a:lnTo>
                    <a:lnTo>
                      <a:pt x="4704" y="1421"/>
                    </a:lnTo>
                    <a:lnTo>
                      <a:pt x="4723" y="1401"/>
                    </a:lnTo>
                    <a:lnTo>
                      <a:pt x="4734" y="1382"/>
                    </a:lnTo>
                    <a:lnTo>
                      <a:pt x="4753" y="1373"/>
                    </a:lnTo>
                    <a:lnTo>
                      <a:pt x="4791" y="1382"/>
                    </a:lnTo>
                    <a:lnTo>
                      <a:pt x="4830" y="1382"/>
                    </a:lnTo>
                    <a:lnTo>
                      <a:pt x="4868" y="1373"/>
                    </a:lnTo>
                    <a:lnTo>
                      <a:pt x="4907" y="1364"/>
                    </a:lnTo>
                    <a:lnTo>
                      <a:pt x="4946" y="1344"/>
                    </a:lnTo>
                    <a:lnTo>
                      <a:pt x="4985" y="1334"/>
                    </a:lnTo>
                    <a:lnTo>
                      <a:pt x="5023" y="1325"/>
                    </a:lnTo>
                    <a:lnTo>
                      <a:pt x="5072" y="1325"/>
                    </a:lnTo>
                    <a:lnTo>
                      <a:pt x="5081" y="1305"/>
                    </a:lnTo>
                    <a:lnTo>
                      <a:pt x="5091" y="1295"/>
                    </a:lnTo>
                    <a:lnTo>
                      <a:pt x="5110" y="1286"/>
                    </a:lnTo>
                    <a:lnTo>
                      <a:pt x="5139" y="1276"/>
                    </a:lnTo>
                    <a:lnTo>
                      <a:pt x="5158" y="1276"/>
                    </a:lnTo>
                    <a:lnTo>
                      <a:pt x="5178" y="1276"/>
                    </a:lnTo>
                    <a:lnTo>
                      <a:pt x="5197" y="1267"/>
                    </a:lnTo>
                    <a:lnTo>
                      <a:pt x="5217" y="1267"/>
                    </a:lnTo>
                    <a:lnTo>
                      <a:pt x="5217" y="1228"/>
                    </a:lnTo>
                    <a:lnTo>
                      <a:pt x="5236" y="1237"/>
                    </a:lnTo>
                    <a:lnTo>
                      <a:pt x="5254" y="1237"/>
                    </a:lnTo>
                    <a:lnTo>
                      <a:pt x="5265" y="1237"/>
                    </a:lnTo>
                    <a:lnTo>
                      <a:pt x="5284" y="1237"/>
                    </a:lnTo>
                    <a:lnTo>
                      <a:pt x="5293" y="1237"/>
                    </a:lnTo>
                    <a:lnTo>
                      <a:pt x="5313" y="1237"/>
                    </a:lnTo>
                    <a:lnTo>
                      <a:pt x="5323" y="1237"/>
                    </a:lnTo>
                    <a:lnTo>
                      <a:pt x="5342" y="1237"/>
                    </a:lnTo>
                    <a:lnTo>
                      <a:pt x="5293" y="1208"/>
                    </a:lnTo>
                    <a:lnTo>
                      <a:pt x="5323" y="1199"/>
                    </a:lnTo>
                    <a:lnTo>
                      <a:pt x="5361" y="1180"/>
                    </a:lnTo>
                    <a:lnTo>
                      <a:pt x="5390" y="1170"/>
                    </a:lnTo>
                    <a:lnTo>
                      <a:pt x="5429" y="1160"/>
                    </a:lnTo>
                    <a:lnTo>
                      <a:pt x="5458" y="1141"/>
                    </a:lnTo>
                    <a:lnTo>
                      <a:pt x="5496" y="1131"/>
                    </a:lnTo>
                    <a:lnTo>
                      <a:pt x="5525" y="1122"/>
                    </a:lnTo>
                    <a:lnTo>
                      <a:pt x="5555" y="1122"/>
                    </a:lnTo>
                    <a:lnTo>
                      <a:pt x="5555" y="1111"/>
                    </a:lnTo>
                    <a:lnTo>
                      <a:pt x="5555" y="1093"/>
                    </a:lnTo>
                    <a:lnTo>
                      <a:pt x="5564" y="1093"/>
                    </a:lnTo>
                    <a:lnTo>
                      <a:pt x="5574" y="1083"/>
                    </a:lnTo>
                    <a:lnTo>
                      <a:pt x="5583" y="1074"/>
                    </a:lnTo>
                    <a:lnTo>
                      <a:pt x="5603" y="1074"/>
                    </a:lnTo>
                    <a:lnTo>
                      <a:pt x="5612" y="1063"/>
                    </a:lnTo>
                    <a:lnTo>
                      <a:pt x="5631" y="1063"/>
                    </a:lnTo>
                    <a:lnTo>
                      <a:pt x="5641" y="1063"/>
                    </a:lnTo>
                    <a:lnTo>
                      <a:pt x="5651" y="1074"/>
                    </a:lnTo>
                    <a:lnTo>
                      <a:pt x="5661" y="1074"/>
                    </a:lnTo>
                    <a:lnTo>
                      <a:pt x="5680" y="1074"/>
                    </a:lnTo>
                    <a:lnTo>
                      <a:pt x="5689" y="1074"/>
                    </a:lnTo>
                    <a:lnTo>
                      <a:pt x="5700" y="1074"/>
                    </a:lnTo>
                    <a:lnTo>
                      <a:pt x="5709" y="1063"/>
                    </a:lnTo>
                    <a:lnTo>
                      <a:pt x="5728" y="1063"/>
                    </a:lnTo>
                    <a:lnTo>
                      <a:pt x="5651" y="1035"/>
                    </a:lnTo>
                    <a:lnTo>
                      <a:pt x="5709" y="1015"/>
                    </a:lnTo>
                    <a:lnTo>
                      <a:pt x="5757" y="986"/>
                    </a:lnTo>
                    <a:lnTo>
                      <a:pt x="5815" y="948"/>
                    </a:lnTo>
                    <a:lnTo>
                      <a:pt x="5863" y="918"/>
                    </a:lnTo>
                    <a:lnTo>
                      <a:pt x="5912" y="899"/>
                    </a:lnTo>
                    <a:lnTo>
                      <a:pt x="5960" y="870"/>
                    </a:lnTo>
                    <a:lnTo>
                      <a:pt x="6018" y="860"/>
                    </a:lnTo>
                    <a:lnTo>
                      <a:pt x="6066" y="851"/>
                    </a:lnTo>
                    <a:lnTo>
                      <a:pt x="6086" y="812"/>
                    </a:lnTo>
                    <a:lnTo>
                      <a:pt x="6105" y="803"/>
                    </a:lnTo>
                    <a:lnTo>
                      <a:pt x="6114" y="803"/>
                    </a:lnTo>
                    <a:lnTo>
                      <a:pt x="6134" y="812"/>
                    </a:lnTo>
                    <a:lnTo>
                      <a:pt x="6153" y="822"/>
                    </a:lnTo>
                    <a:lnTo>
                      <a:pt x="6163" y="841"/>
                    </a:lnTo>
                    <a:lnTo>
                      <a:pt x="6183" y="851"/>
                    </a:lnTo>
                    <a:lnTo>
                      <a:pt x="6201" y="851"/>
                    </a:lnTo>
                    <a:lnTo>
                      <a:pt x="6211" y="851"/>
                    </a:lnTo>
                    <a:lnTo>
                      <a:pt x="6163" y="783"/>
                    </a:lnTo>
                    <a:lnTo>
                      <a:pt x="6125" y="706"/>
                    </a:lnTo>
                    <a:lnTo>
                      <a:pt x="6086" y="628"/>
                    </a:lnTo>
                    <a:lnTo>
                      <a:pt x="6066" y="550"/>
                    </a:lnTo>
                    <a:lnTo>
                      <a:pt x="6047" y="464"/>
                    </a:lnTo>
                    <a:lnTo>
                      <a:pt x="6038" y="377"/>
                    </a:lnTo>
                    <a:lnTo>
                      <a:pt x="6047" y="290"/>
                    </a:lnTo>
                    <a:lnTo>
                      <a:pt x="6066" y="203"/>
                    </a:lnTo>
                    <a:lnTo>
                      <a:pt x="6153" y="145"/>
                    </a:lnTo>
                    <a:lnTo>
                      <a:pt x="6153" y="126"/>
                    </a:lnTo>
                    <a:lnTo>
                      <a:pt x="6144" y="106"/>
                    </a:lnTo>
                    <a:lnTo>
                      <a:pt x="6144" y="87"/>
                    </a:lnTo>
                    <a:lnTo>
                      <a:pt x="6144" y="58"/>
                    </a:lnTo>
                    <a:lnTo>
                      <a:pt x="6153" y="39"/>
                    </a:lnTo>
                    <a:lnTo>
                      <a:pt x="6163" y="19"/>
                    </a:lnTo>
                    <a:lnTo>
                      <a:pt x="6172" y="9"/>
                    </a:lnTo>
                    <a:lnTo>
                      <a:pt x="6201" y="0"/>
                    </a:lnTo>
                    <a:lnTo>
                      <a:pt x="6231" y="0"/>
                    </a:lnTo>
                    <a:lnTo>
                      <a:pt x="6250" y="9"/>
                    </a:lnTo>
                    <a:lnTo>
                      <a:pt x="6279" y="19"/>
                    </a:lnTo>
                    <a:lnTo>
                      <a:pt x="6298" y="39"/>
                    </a:lnTo>
                    <a:lnTo>
                      <a:pt x="6327" y="78"/>
                    </a:lnTo>
                    <a:lnTo>
                      <a:pt x="6346" y="116"/>
                    </a:lnTo>
                    <a:lnTo>
                      <a:pt x="6365" y="174"/>
                    </a:lnTo>
                    <a:lnTo>
                      <a:pt x="6385" y="223"/>
                    </a:lnTo>
                    <a:lnTo>
                      <a:pt x="6415" y="271"/>
                    </a:lnTo>
                    <a:lnTo>
                      <a:pt x="6452" y="310"/>
                    </a:lnTo>
                    <a:close/>
                  </a:path>
                </a:pathLst>
              </a:custGeom>
              <a:solidFill>
                <a:srgbClr val="000000"/>
              </a:solidFill>
              <a:ln w="9525">
                <a:noFill/>
                <a:round/>
                <a:headEnd/>
                <a:tailEnd/>
              </a:ln>
            </p:spPr>
            <p:txBody>
              <a:bodyPr>
                <a:prstTxWarp prst="textNoShape">
                  <a:avLst/>
                </a:prstTxWarp>
              </a:bodyPr>
              <a:lstStyle/>
              <a:p>
                <a:endParaRPr lang="en-US"/>
              </a:p>
            </p:txBody>
          </p:sp>
          <p:sp>
            <p:nvSpPr>
              <p:cNvPr id="55311" name="Freeform 782"/>
              <p:cNvSpPr>
                <a:spLocks noChangeAspect="1" noEditPoints="1"/>
              </p:cNvSpPr>
              <p:nvPr/>
            </p:nvSpPr>
            <p:spPr bwMode="auto">
              <a:xfrm>
                <a:off x="3250" y="2042"/>
                <a:ext cx="1925" cy="1625"/>
              </a:xfrm>
              <a:custGeom>
                <a:avLst/>
                <a:gdLst>
                  <a:gd name="T0" fmla="*/ 7071 w 7698"/>
                  <a:gd name="T1" fmla="*/ 831 h 6497"/>
                  <a:gd name="T2" fmla="*/ 7071 w 7698"/>
                  <a:gd name="T3" fmla="*/ 1026 h 6497"/>
                  <a:gd name="T4" fmla="*/ 7147 w 7698"/>
                  <a:gd name="T5" fmla="*/ 918 h 6497"/>
                  <a:gd name="T6" fmla="*/ 7495 w 7698"/>
                  <a:gd name="T7" fmla="*/ 1189 h 6497"/>
                  <a:gd name="T8" fmla="*/ 7495 w 7698"/>
                  <a:gd name="T9" fmla="*/ 2310 h 6497"/>
                  <a:gd name="T10" fmla="*/ 7108 w 7698"/>
                  <a:gd name="T11" fmla="*/ 2630 h 6497"/>
                  <a:gd name="T12" fmla="*/ 6761 w 7698"/>
                  <a:gd name="T13" fmla="*/ 2291 h 6497"/>
                  <a:gd name="T14" fmla="*/ 6423 w 7698"/>
                  <a:gd name="T15" fmla="*/ 1857 h 6497"/>
                  <a:gd name="T16" fmla="*/ 6375 w 7698"/>
                  <a:gd name="T17" fmla="*/ 1866 h 6497"/>
                  <a:gd name="T18" fmla="*/ 6018 w 7698"/>
                  <a:gd name="T19" fmla="*/ 2263 h 6497"/>
                  <a:gd name="T20" fmla="*/ 5177 w 7698"/>
                  <a:gd name="T21" fmla="*/ 3239 h 6497"/>
                  <a:gd name="T22" fmla="*/ 4645 w 7698"/>
                  <a:gd name="T23" fmla="*/ 4341 h 6497"/>
                  <a:gd name="T24" fmla="*/ 4597 w 7698"/>
                  <a:gd name="T25" fmla="*/ 5086 h 6497"/>
                  <a:gd name="T26" fmla="*/ 4578 w 7698"/>
                  <a:gd name="T27" fmla="*/ 6033 h 6497"/>
                  <a:gd name="T28" fmla="*/ 4810 w 7698"/>
                  <a:gd name="T29" fmla="*/ 6284 h 6497"/>
                  <a:gd name="T30" fmla="*/ 4510 w 7698"/>
                  <a:gd name="T31" fmla="*/ 6381 h 6497"/>
                  <a:gd name="T32" fmla="*/ 4337 w 7698"/>
                  <a:gd name="T33" fmla="*/ 6139 h 6497"/>
                  <a:gd name="T34" fmla="*/ 4307 w 7698"/>
                  <a:gd name="T35" fmla="*/ 5443 h 6497"/>
                  <a:gd name="T36" fmla="*/ 4231 w 7698"/>
                  <a:gd name="T37" fmla="*/ 4796 h 6497"/>
                  <a:gd name="T38" fmla="*/ 4220 w 7698"/>
                  <a:gd name="T39" fmla="*/ 3713 h 6497"/>
                  <a:gd name="T40" fmla="*/ 4144 w 7698"/>
                  <a:gd name="T41" fmla="*/ 3596 h 6497"/>
                  <a:gd name="T42" fmla="*/ 3698 w 7698"/>
                  <a:gd name="T43" fmla="*/ 3800 h 6497"/>
                  <a:gd name="T44" fmla="*/ 3226 w 7698"/>
                  <a:gd name="T45" fmla="*/ 3800 h 6497"/>
                  <a:gd name="T46" fmla="*/ 2405 w 7698"/>
                  <a:gd name="T47" fmla="*/ 3800 h 6497"/>
                  <a:gd name="T48" fmla="*/ 2067 w 7698"/>
                  <a:gd name="T49" fmla="*/ 3694 h 6497"/>
                  <a:gd name="T50" fmla="*/ 1950 w 7698"/>
                  <a:gd name="T51" fmla="*/ 3538 h 6497"/>
                  <a:gd name="T52" fmla="*/ 1729 w 7698"/>
                  <a:gd name="T53" fmla="*/ 3268 h 6497"/>
                  <a:gd name="T54" fmla="*/ 1815 w 7698"/>
                  <a:gd name="T55" fmla="*/ 3046 h 6497"/>
                  <a:gd name="T56" fmla="*/ 1293 w 7698"/>
                  <a:gd name="T57" fmla="*/ 3809 h 6497"/>
                  <a:gd name="T58" fmla="*/ 724 w 7698"/>
                  <a:gd name="T59" fmla="*/ 4854 h 6497"/>
                  <a:gd name="T60" fmla="*/ 801 w 7698"/>
                  <a:gd name="T61" fmla="*/ 6149 h 6497"/>
                  <a:gd name="T62" fmla="*/ 579 w 7698"/>
                  <a:gd name="T63" fmla="*/ 6448 h 6497"/>
                  <a:gd name="T64" fmla="*/ 318 w 7698"/>
                  <a:gd name="T65" fmla="*/ 6052 h 6497"/>
                  <a:gd name="T66" fmla="*/ 299 w 7698"/>
                  <a:gd name="T67" fmla="*/ 4506 h 6497"/>
                  <a:gd name="T68" fmla="*/ 492 w 7698"/>
                  <a:gd name="T69" fmla="*/ 3964 h 6497"/>
                  <a:gd name="T70" fmla="*/ 492 w 7698"/>
                  <a:gd name="T71" fmla="*/ 2843 h 6497"/>
                  <a:gd name="T72" fmla="*/ 366 w 7698"/>
                  <a:gd name="T73" fmla="*/ 1886 h 6497"/>
                  <a:gd name="T74" fmla="*/ 182 w 7698"/>
                  <a:gd name="T75" fmla="*/ 2524 h 6497"/>
                  <a:gd name="T76" fmla="*/ 221 w 7698"/>
                  <a:gd name="T77" fmla="*/ 3529 h 6497"/>
                  <a:gd name="T78" fmla="*/ 202 w 7698"/>
                  <a:gd name="T79" fmla="*/ 3839 h 6497"/>
                  <a:gd name="T80" fmla="*/ 154 w 7698"/>
                  <a:gd name="T81" fmla="*/ 4032 h 6497"/>
                  <a:gd name="T82" fmla="*/ 125 w 7698"/>
                  <a:gd name="T83" fmla="*/ 3123 h 6497"/>
                  <a:gd name="T84" fmla="*/ 299 w 7698"/>
                  <a:gd name="T85" fmla="*/ 1760 h 6497"/>
                  <a:gd name="T86" fmla="*/ 1226 w 7698"/>
                  <a:gd name="T87" fmla="*/ 1160 h 6497"/>
                  <a:gd name="T88" fmla="*/ 2357 w 7698"/>
                  <a:gd name="T89" fmla="*/ 1353 h 6497"/>
                  <a:gd name="T90" fmla="*/ 4047 w 7698"/>
                  <a:gd name="T91" fmla="*/ 1364 h 6497"/>
                  <a:gd name="T92" fmla="*/ 5128 w 7698"/>
                  <a:gd name="T93" fmla="*/ 1238 h 6497"/>
                  <a:gd name="T94" fmla="*/ 6432 w 7698"/>
                  <a:gd name="T95" fmla="*/ 831 h 6497"/>
                  <a:gd name="T96" fmla="*/ 6345 w 7698"/>
                  <a:gd name="T97" fmla="*/ 736 h 6497"/>
                  <a:gd name="T98" fmla="*/ 6085 w 7698"/>
                  <a:gd name="T99" fmla="*/ 10 h 6497"/>
                  <a:gd name="T100" fmla="*/ 6413 w 7698"/>
                  <a:gd name="T101" fmla="*/ 300 h 6497"/>
                  <a:gd name="T102" fmla="*/ 6858 w 7698"/>
                  <a:gd name="T103" fmla="*/ 2330 h 6497"/>
                  <a:gd name="T104" fmla="*/ 6529 w 7698"/>
                  <a:gd name="T105" fmla="*/ 2031 h 6497"/>
                  <a:gd name="T106" fmla="*/ 6384 w 7698"/>
                  <a:gd name="T107" fmla="*/ 1441 h 6497"/>
                  <a:gd name="T108" fmla="*/ 6326 w 7698"/>
                  <a:gd name="T109" fmla="*/ 1615 h 6497"/>
                  <a:gd name="T110" fmla="*/ 7524 w 7698"/>
                  <a:gd name="T111" fmla="*/ 1760 h 6497"/>
                  <a:gd name="T112" fmla="*/ 7167 w 7698"/>
                  <a:gd name="T113" fmla="*/ 1548 h 6497"/>
                  <a:gd name="T114" fmla="*/ 7389 w 7698"/>
                  <a:gd name="T115" fmla="*/ 1422 h 6497"/>
                  <a:gd name="T116" fmla="*/ 7650 w 7698"/>
                  <a:gd name="T117" fmla="*/ 2804 h 6497"/>
                  <a:gd name="T118" fmla="*/ 48 w 7698"/>
                  <a:gd name="T119" fmla="*/ 3897 h 6497"/>
                  <a:gd name="T120" fmla="*/ 38 w 7698"/>
                  <a:gd name="T121" fmla="*/ 3577 h 6497"/>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698"/>
                  <a:gd name="T184" fmla="*/ 0 h 6497"/>
                  <a:gd name="T185" fmla="*/ 7698 w 7698"/>
                  <a:gd name="T186" fmla="*/ 6497 h 6497"/>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698" h="6497">
                    <a:moveTo>
                      <a:pt x="6413" y="300"/>
                    </a:moveTo>
                    <a:lnTo>
                      <a:pt x="6490" y="357"/>
                    </a:lnTo>
                    <a:lnTo>
                      <a:pt x="6577" y="407"/>
                    </a:lnTo>
                    <a:lnTo>
                      <a:pt x="6674" y="445"/>
                    </a:lnTo>
                    <a:lnTo>
                      <a:pt x="6761" y="493"/>
                    </a:lnTo>
                    <a:lnTo>
                      <a:pt x="6839" y="541"/>
                    </a:lnTo>
                    <a:lnTo>
                      <a:pt x="6915" y="610"/>
                    </a:lnTo>
                    <a:lnTo>
                      <a:pt x="6945" y="648"/>
                    </a:lnTo>
                    <a:lnTo>
                      <a:pt x="6974" y="686"/>
                    </a:lnTo>
                    <a:lnTo>
                      <a:pt x="6993" y="736"/>
                    </a:lnTo>
                    <a:lnTo>
                      <a:pt x="7012" y="783"/>
                    </a:lnTo>
                    <a:lnTo>
                      <a:pt x="7041" y="803"/>
                    </a:lnTo>
                    <a:lnTo>
                      <a:pt x="7071" y="831"/>
                    </a:lnTo>
                    <a:lnTo>
                      <a:pt x="7090" y="861"/>
                    </a:lnTo>
                    <a:lnTo>
                      <a:pt x="7099" y="900"/>
                    </a:lnTo>
                    <a:lnTo>
                      <a:pt x="7108" y="938"/>
                    </a:lnTo>
                    <a:lnTo>
                      <a:pt x="7119" y="967"/>
                    </a:lnTo>
                    <a:lnTo>
                      <a:pt x="7138" y="1006"/>
                    </a:lnTo>
                    <a:lnTo>
                      <a:pt x="7147" y="1044"/>
                    </a:lnTo>
                    <a:lnTo>
                      <a:pt x="7138" y="1044"/>
                    </a:lnTo>
                    <a:lnTo>
                      <a:pt x="7128" y="1044"/>
                    </a:lnTo>
                    <a:lnTo>
                      <a:pt x="7119" y="1035"/>
                    </a:lnTo>
                    <a:lnTo>
                      <a:pt x="7108" y="1035"/>
                    </a:lnTo>
                    <a:lnTo>
                      <a:pt x="7090" y="1026"/>
                    </a:lnTo>
                    <a:lnTo>
                      <a:pt x="7080" y="1026"/>
                    </a:lnTo>
                    <a:lnTo>
                      <a:pt x="7071" y="1026"/>
                    </a:lnTo>
                    <a:lnTo>
                      <a:pt x="7060" y="1044"/>
                    </a:lnTo>
                    <a:lnTo>
                      <a:pt x="7060" y="1054"/>
                    </a:lnTo>
                    <a:lnTo>
                      <a:pt x="7080" y="1063"/>
                    </a:lnTo>
                    <a:lnTo>
                      <a:pt x="7090" y="1074"/>
                    </a:lnTo>
                    <a:lnTo>
                      <a:pt x="7108" y="1083"/>
                    </a:lnTo>
                    <a:lnTo>
                      <a:pt x="7119" y="1083"/>
                    </a:lnTo>
                    <a:lnTo>
                      <a:pt x="7138" y="1083"/>
                    </a:lnTo>
                    <a:lnTo>
                      <a:pt x="7147" y="1083"/>
                    </a:lnTo>
                    <a:lnTo>
                      <a:pt x="7157" y="1083"/>
                    </a:lnTo>
                    <a:lnTo>
                      <a:pt x="7167" y="1044"/>
                    </a:lnTo>
                    <a:lnTo>
                      <a:pt x="7167" y="996"/>
                    </a:lnTo>
                    <a:lnTo>
                      <a:pt x="7157" y="957"/>
                    </a:lnTo>
                    <a:lnTo>
                      <a:pt x="7147" y="918"/>
                    </a:lnTo>
                    <a:lnTo>
                      <a:pt x="7128" y="870"/>
                    </a:lnTo>
                    <a:lnTo>
                      <a:pt x="7108" y="831"/>
                    </a:lnTo>
                    <a:lnTo>
                      <a:pt x="7090" y="803"/>
                    </a:lnTo>
                    <a:lnTo>
                      <a:pt x="7060" y="773"/>
                    </a:lnTo>
                    <a:lnTo>
                      <a:pt x="7032" y="677"/>
                    </a:lnTo>
                    <a:lnTo>
                      <a:pt x="7108" y="725"/>
                    </a:lnTo>
                    <a:lnTo>
                      <a:pt x="7177" y="773"/>
                    </a:lnTo>
                    <a:lnTo>
                      <a:pt x="7234" y="842"/>
                    </a:lnTo>
                    <a:lnTo>
                      <a:pt x="7292" y="909"/>
                    </a:lnTo>
                    <a:lnTo>
                      <a:pt x="7341" y="977"/>
                    </a:lnTo>
                    <a:lnTo>
                      <a:pt x="7398" y="1054"/>
                    </a:lnTo>
                    <a:lnTo>
                      <a:pt x="7447" y="1122"/>
                    </a:lnTo>
                    <a:lnTo>
                      <a:pt x="7495" y="1189"/>
                    </a:lnTo>
                    <a:lnTo>
                      <a:pt x="7534" y="1325"/>
                    </a:lnTo>
                    <a:lnTo>
                      <a:pt x="7554" y="1460"/>
                    </a:lnTo>
                    <a:lnTo>
                      <a:pt x="7573" y="1605"/>
                    </a:lnTo>
                    <a:lnTo>
                      <a:pt x="7591" y="1741"/>
                    </a:lnTo>
                    <a:lnTo>
                      <a:pt x="7602" y="1886"/>
                    </a:lnTo>
                    <a:lnTo>
                      <a:pt x="7611" y="2031"/>
                    </a:lnTo>
                    <a:lnTo>
                      <a:pt x="7621" y="2165"/>
                    </a:lnTo>
                    <a:lnTo>
                      <a:pt x="7640" y="2310"/>
                    </a:lnTo>
                    <a:lnTo>
                      <a:pt x="7611" y="2291"/>
                    </a:lnTo>
                    <a:lnTo>
                      <a:pt x="7582" y="2282"/>
                    </a:lnTo>
                    <a:lnTo>
                      <a:pt x="7554" y="2291"/>
                    </a:lnTo>
                    <a:lnTo>
                      <a:pt x="7524" y="2301"/>
                    </a:lnTo>
                    <a:lnTo>
                      <a:pt x="7495" y="2310"/>
                    </a:lnTo>
                    <a:lnTo>
                      <a:pt x="7466" y="2330"/>
                    </a:lnTo>
                    <a:lnTo>
                      <a:pt x="7437" y="2340"/>
                    </a:lnTo>
                    <a:lnTo>
                      <a:pt x="7398" y="2340"/>
                    </a:lnTo>
                    <a:lnTo>
                      <a:pt x="7370" y="2388"/>
                    </a:lnTo>
                    <a:lnTo>
                      <a:pt x="7331" y="2417"/>
                    </a:lnTo>
                    <a:lnTo>
                      <a:pt x="7283" y="2446"/>
                    </a:lnTo>
                    <a:lnTo>
                      <a:pt x="7225" y="2466"/>
                    </a:lnTo>
                    <a:lnTo>
                      <a:pt x="7186" y="2494"/>
                    </a:lnTo>
                    <a:lnTo>
                      <a:pt x="7138" y="2524"/>
                    </a:lnTo>
                    <a:lnTo>
                      <a:pt x="7128" y="2543"/>
                    </a:lnTo>
                    <a:lnTo>
                      <a:pt x="7119" y="2572"/>
                    </a:lnTo>
                    <a:lnTo>
                      <a:pt x="7108" y="2601"/>
                    </a:lnTo>
                    <a:lnTo>
                      <a:pt x="7108" y="2630"/>
                    </a:lnTo>
                    <a:lnTo>
                      <a:pt x="7060" y="2611"/>
                    </a:lnTo>
                    <a:lnTo>
                      <a:pt x="7021" y="2591"/>
                    </a:lnTo>
                    <a:lnTo>
                      <a:pt x="6984" y="2572"/>
                    </a:lnTo>
                    <a:lnTo>
                      <a:pt x="6945" y="2543"/>
                    </a:lnTo>
                    <a:lnTo>
                      <a:pt x="6906" y="2514"/>
                    </a:lnTo>
                    <a:lnTo>
                      <a:pt x="6876" y="2485"/>
                    </a:lnTo>
                    <a:lnTo>
                      <a:pt x="6848" y="2446"/>
                    </a:lnTo>
                    <a:lnTo>
                      <a:pt x="6819" y="2408"/>
                    </a:lnTo>
                    <a:lnTo>
                      <a:pt x="6819" y="2379"/>
                    </a:lnTo>
                    <a:lnTo>
                      <a:pt x="6809" y="2349"/>
                    </a:lnTo>
                    <a:lnTo>
                      <a:pt x="6800" y="2340"/>
                    </a:lnTo>
                    <a:lnTo>
                      <a:pt x="6790" y="2321"/>
                    </a:lnTo>
                    <a:lnTo>
                      <a:pt x="6761" y="2291"/>
                    </a:lnTo>
                    <a:lnTo>
                      <a:pt x="6713" y="2282"/>
                    </a:lnTo>
                    <a:lnTo>
                      <a:pt x="6674" y="2263"/>
                    </a:lnTo>
                    <a:lnTo>
                      <a:pt x="6626" y="2243"/>
                    </a:lnTo>
                    <a:lnTo>
                      <a:pt x="6597" y="2224"/>
                    </a:lnTo>
                    <a:lnTo>
                      <a:pt x="6568" y="2185"/>
                    </a:lnTo>
                    <a:lnTo>
                      <a:pt x="6529" y="2146"/>
                    </a:lnTo>
                    <a:lnTo>
                      <a:pt x="6501" y="2108"/>
                    </a:lnTo>
                    <a:lnTo>
                      <a:pt x="6471" y="2079"/>
                    </a:lnTo>
                    <a:lnTo>
                      <a:pt x="6443" y="2040"/>
                    </a:lnTo>
                    <a:lnTo>
                      <a:pt x="6423" y="2002"/>
                    </a:lnTo>
                    <a:lnTo>
                      <a:pt x="6413" y="1963"/>
                    </a:lnTo>
                    <a:lnTo>
                      <a:pt x="6413" y="1914"/>
                    </a:lnTo>
                    <a:lnTo>
                      <a:pt x="6423" y="1857"/>
                    </a:lnTo>
                    <a:lnTo>
                      <a:pt x="6404" y="1838"/>
                    </a:lnTo>
                    <a:lnTo>
                      <a:pt x="6384" y="1857"/>
                    </a:lnTo>
                    <a:lnTo>
                      <a:pt x="6384" y="1875"/>
                    </a:lnTo>
                    <a:lnTo>
                      <a:pt x="6384" y="1886"/>
                    </a:lnTo>
                    <a:lnTo>
                      <a:pt x="6384" y="1905"/>
                    </a:lnTo>
                    <a:lnTo>
                      <a:pt x="6384" y="1924"/>
                    </a:lnTo>
                    <a:lnTo>
                      <a:pt x="6395" y="1944"/>
                    </a:lnTo>
                    <a:lnTo>
                      <a:pt x="6395" y="1963"/>
                    </a:lnTo>
                    <a:lnTo>
                      <a:pt x="6384" y="1983"/>
                    </a:lnTo>
                    <a:lnTo>
                      <a:pt x="6384" y="1953"/>
                    </a:lnTo>
                    <a:lnTo>
                      <a:pt x="6384" y="1924"/>
                    </a:lnTo>
                    <a:lnTo>
                      <a:pt x="6384" y="1895"/>
                    </a:lnTo>
                    <a:lnTo>
                      <a:pt x="6375" y="1866"/>
                    </a:lnTo>
                    <a:lnTo>
                      <a:pt x="6375" y="1838"/>
                    </a:lnTo>
                    <a:lnTo>
                      <a:pt x="6365" y="1808"/>
                    </a:lnTo>
                    <a:lnTo>
                      <a:pt x="6365" y="1779"/>
                    </a:lnTo>
                    <a:lnTo>
                      <a:pt x="6365" y="1750"/>
                    </a:lnTo>
                    <a:lnTo>
                      <a:pt x="6336" y="1750"/>
                    </a:lnTo>
                    <a:lnTo>
                      <a:pt x="6336" y="1972"/>
                    </a:lnTo>
                    <a:lnTo>
                      <a:pt x="6278" y="1992"/>
                    </a:lnTo>
                    <a:lnTo>
                      <a:pt x="6230" y="2031"/>
                    </a:lnTo>
                    <a:lnTo>
                      <a:pt x="6181" y="2069"/>
                    </a:lnTo>
                    <a:lnTo>
                      <a:pt x="6143" y="2117"/>
                    </a:lnTo>
                    <a:lnTo>
                      <a:pt x="6105" y="2176"/>
                    </a:lnTo>
                    <a:lnTo>
                      <a:pt x="6055" y="2224"/>
                    </a:lnTo>
                    <a:lnTo>
                      <a:pt x="6018" y="2263"/>
                    </a:lnTo>
                    <a:lnTo>
                      <a:pt x="5969" y="2301"/>
                    </a:lnTo>
                    <a:lnTo>
                      <a:pt x="5882" y="2379"/>
                    </a:lnTo>
                    <a:lnTo>
                      <a:pt x="5795" y="2456"/>
                    </a:lnTo>
                    <a:lnTo>
                      <a:pt x="5717" y="2524"/>
                    </a:lnTo>
                    <a:lnTo>
                      <a:pt x="5641" y="2601"/>
                    </a:lnTo>
                    <a:lnTo>
                      <a:pt x="5563" y="2678"/>
                    </a:lnTo>
                    <a:lnTo>
                      <a:pt x="5496" y="2765"/>
                    </a:lnTo>
                    <a:lnTo>
                      <a:pt x="5448" y="2852"/>
                    </a:lnTo>
                    <a:lnTo>
                      <a:pt x="5409" y="2959"/>
                    </a:lnTo>
                    <a:lnTo>
                      <a:pt x="5341" y="3027"/>
                    </a:lnTo>
                    <a:lnTo>
                      <a:pt x="5283" y="3094"/>
                    </a:lnTo>
                    <a:lnTo>
                      <a:pt x="5234" y="3172"/>
                    </a:lnTo>
                    <a:lnTo>
                      <a:pt x="5177" y="3239"/>
                    </a:lnTo>
                    <a:lnTo>
                      <a:pt x="5128" y="3317"/>
                    </a:lnTo>
                    <a:lnTo>
                      <a:pt x="5071" y="3384"/>
                    </a:lnTo>
                    <a:lnTo>
                      <a:pt x="5003" y="3442"/>
                    </a:lnTo>
                    <a:lnTo>
                      <a:pt x="4935" y="3501"/>
                    </a:lnTo>
                    <a:lnTo>
                      <a:pt x="4896" y="3596"/>
                    </a:lnTo>
                    <a:lnTo>
                      <a:pt x="4868" y="3694"/>
                    </a:lnTo>
                    <a:lnTo>
                      <a:pt x="4848" y="3789"/>
                    </a:lnTo>
                    <a:lnTo>
                      <a:pt x="4829" y="3897"/>
                    </a:lnTo>
                    <a:lnTo>
                      <a:pt x="4800" y="3993"/>
                    </a:lnTo>
                    <a:lnTo>
                      <a:pt x="4762" y="4090"/>
                    </a:lnTo>
                    <a:lnTo>
                      <a:pt x="4723" y="4177"/>
                    </a:lnTo>
                    <a:lnTo>
                      <a:pt x="4665" y="4263"/>
                    </a:lnTo>
                    <a:lnTo>
                      <a:pt x="4645" y="4341"/>
                    </a:lnTo>
                    <a:lnTo>
                      <a:pt x="4636" y="4419"/>
                    </a:lnTo>
                    <a:lnTo>
                      <a:pt x="4627" y="4495"/>
                    </a:lnTo>
                    <a:lnTo>
                      <a:pt x="4627" y="4573"/>
                    </a:lnTo>
                    <a:lnTo>
                      <a:pt x="4617" y="4651"/>
                    </a:lnTo>
                    <a:lnTo>
                      <a:pt x="4617" y="4728"/>
                    </a:lnTo>
                    <a:lnTo>
                      <a:pt x="4617" y="4805"/>
                    </a:lnTo>
                    <a:lnTo>
                      <a:pt x="4617" y="4882"/>
                    </a:lnTo>
                    <a:lnTo>
                      <a:pt x="4588" y="4911"/>
                    </a:lnTo>
                    <a:lnTo>
                      <a:pt x="4578" y="4941"/>
                    </a:lnTo>
                    <a:lnTo>
                      <a:pt x="4578" y="4980"/>
                    </a:lnTo>
                    <a:lnTo>
                      <a:pt x="4578" y="5008"/>
                    </a:lnTo>
                    <a:lnTo>
                      <a:pt x="4588" y="5047"/>
                    </a:lnTo>
                    <a:lnTo>
                      <a:pt x="4597" y="5086"/>
                    </a:lnTo>
                    <a:lnTo>
                      <a:pt x="4588" y="5114"/>
                    </a:lnTo>
                    <a:lnTo>
                      <a:pt x="4569" y="5153"/>
                    </a:lnTo>
                    <a:lnTo>
                      <a:pt x="4549" y="5221"/>
                    </a:lnTo>
                    <a:lnTo>
                      <a:pt x="4539" y="5318"/>
                    </a:lnTo>
                    <a:lnTo>
                      <a:pt x="4539" y="5415"/>
                    </a:lnTo>
                    <a:lnTo>
                      <a:pt x="4530" y="5511"/>
                    </a:lnTo>
                    <a:lnTo>
                      <a:pt x="4530" y="5608"/>
                    </a:lnTo>
                    <a:lnTo>
                      <a:pt x="4530" y="5705"/>
                    </a:lnTo>
                    <a:lnTo>
                      <a:pt x="4539" y="5792"/>
                    </a:lnTo>
                    <a:lnTo>
                      <a:pt x="4558" y="5868"/>
                    </a:lnTo>
                    <a:lnTo>
                      <a:pt x="4597" y="5946"/>
                    </a:lnTo>
                    <a:lnTo>
                      <a:pt x="4578" y="5994"/>
                    </a:lnTo>
                    <a:lnTo>
                      <a:pt x="4578" y="6033"/>
                    </a:lnTo>
                    <a:lnTo>
                      <a:pt x="4597" y="6071"/>
                    </a:lnTo>
                    <a:lnTo>
                      <a:pt x="4617" y="6110"/>
                    </a:lnTo>
                    <a:lnTo>
                      <a:pt x="4655" y="6149"/>
                    </a:lnTo>
                    <a:lnTo>
                      <a:pt x="4694" y="6188"/>
                    </a:lnTo>
                    <a:lnTo>
                      <a:pt x="4723" y="6216"/>
                    </a:lnTo>
                    <a:lnTo>
                      <a:pt x="4762" y="6255"/>
                    </a:lnTo>
                    <a:lnTo>
                      <a:pt x="4771" y="6255"/>
                    </a:lnTo>
                    <a:lnTo>
                      <a:pt x="4781" y="6255"/>
                    </a:lnTo>
                    <a:lnTo>
                      <a:pt x="4781" y="6264"/>
                    </a:lnTo>
                    <a:lnTo>
                      <a:pt x="4790" y="6264"/>
                    </a:lnTo>
                    <a:lnTo>
                      <a:pt x="4800" y="6275"/>
                    </a:lnTo>
                    <a:lnTo>
                      <a:pt x="4810" y="6275"/>
                    </a:lnTo>
                    <a:lnTo>
                      <a:pt x="4810" y="6284"/>
                    </a:lnTo>
                    <a:lnTo>
                      <a:pt x="4810" y="6294"/>
                    </a:lnTo>
                    <a:lnTo>
                      <a:pt x="4810" y="6333"/>
                    </a:lnTo>
                    <a:lnTo>
                      <a:pt x="4762" y="6342"/>
                    </a:lnTo>
                    <a:lnTo>
                      <a:pt x="4714" y="6342"/>
                    </a:lnTo>
                    <a:lnTo>
                      <a:pt x="4665" y="6352"/>
                    </a:lnTo>
                    <a:lnTo>
                      <a:pt x="4617" y="6361"/>
                    </a:lnTo>
                    <a:lnTo>
                      <a:pt x="4578" y="6381"/>
                    </a:lnTo>
                    <a:lnTo>
                      <a:pt x="4530" y="6391"/>
                    </a:lnTo>
                    <a:lnTo>
                      <a:pt x="4491" y="6409"/>
                    </a:lnTo>
                    <a:lnTo>
                      <a:pt x="4452" y="6429"/>
                    </a:lnTo>
                    <a:lnTo>
                      <a:pt x="4472" y="6409"/>
                    </a:lnTo>
                    <a:lnTo>
                      <a:pt x="4501" y="6400"/>
                    </a:lnTo>
                    <a:lnTo>
                      <a:pt x="4510" y="6381"/>
                    </a:lnTo>
                    <a:lnTo>
                      <a:pt x="4519" y="6361"/>
                    </a:lnTo>
                    <a:lnTo>
                      <a:pt x="4510" y="6333"/>
                    </a:lnTo>
                    <a:lnTo>
                      <a:pt x="4491" y="6294"/>
                    </a:lnTo>
                    <a:lnTo>
                      <a:pt x="4472" y="6264"/>
                    </a:lnTo>
                    <a:lnTo>
                      <a:pt x="4443" y="6227"/>
                    </a:lnTo>
                    <a:lnTo>
                      <a:pt x="4424" y="6197"/>
                    </a:lnTo>
                    <a:lnTo>
                      <a:pt x="4404" y="6158"/>
                    </a:lnTo>
                    <a:lnTo>
                      <a:pt x="4404" y="6149"/>
                    </a:lnTo>
                    <a:lnTo>
                      <a:pt x="4385" y="6139"/>
                    </a:lnTo>
                    <a:lnTo>
                      <a:pt x="4376" y="6139"/>
                    </a:lnTo>
                    <a:lnTo>
                      <a:pt x="4365" y="6139"/>
                    </a:lnTo>
                    <a:lnTo>
                      <a:pt x="4346" y="6139"/>
                    </a:lnTo>
                    <a:lnTo>
                      <a:pt x="4337" y="6139"/>
                    </a:lnTo>
                    <a:lnTo>
                      <a:pt x="4326" y="6139"/>
                    </a:lnTo>
                    <a:lnTo>
                      <a:pt x="4307" y="6149"/>
                    </a:lnTo>
                    <a:lnTo>
                      <a:pt x="4298" y="6101"/>
                    </a:lnTo>
                    <a:lnTo>
                      <a:pt x="4279" y="6043"/>
                    </a:lnTo>
                    <a:lnTo>
                      <a:pt x="4269" y="5994"/>
                    </a:lnTo>
                    <a:lnTo>
                      <a:pt x="4269" y="5937"/>
                    </a:lnTo>
                    <a:lnTo>
                      <a:pt x="4259" y="5888"/>
                    </a:lnTo>
                    <a:lnTo>
                      <a:pt x="4269" y="5830"/>
                    </a:lnTo>
                    <a:lnTo>
                      <a:pt x="4288" y="5781"/>
                    </a:lnTo>
                    <a:lnTo>
                      <a:pt x="4307" y="5733"/>
                    </a:lnTo>
                    <a:lnTo>
                      <a:pt x="4317" y="5636"/>
                    </a:lnTo>
                    <a:lnTo>
                      <a:pt x="4317" y="5540"/>
                    </a:lnTo>
                    <a:lnTo>
                      <a:pt x="4307" y="5443"/>
                    </a:lnTo>
                    <a:lnTo>
                      <a:pt x="4307" y="5346"/>
                    </a:lnTo>
                    <a:lnTo>
                      <a:pt x="4298" y="5259"/>
                    </a:lnTo>
                    <a:lnTo>
                      <a:pt x="4288" y="5173"/>
                    </a:lnTo>
                    <a:lnTo>
                      <a:pt x="4279" y="5075"/>
                    </a:lnTo>
                    <a:lnTo>
                      <a:pt x="4279" y="4980"/>
                    </a:lnTo>
                    <a:lnTo>
                      <a:pt x="4259" y="4960"/>
                    </a:lnTo>
                    <a:lnTo>
                      <a:pt x="4250" y="4941"/>
                    </a:lnTo>
                    <a:lnTo>
                      <a:pt x="4240" y="4911"/>
                    </a:lnTo>
                    <a:lnTo>
                      <a:pt x="4240" y="4892"/>
                    </a:lnTo>
                    <a:lnTo>
                      <a:pt x="4240" y="4863"/>
                    </a:lnTo>
                    <a:lnTo>
                      <a:pt x="4240" y="4844"/>
                    </a:lnTo>
                    <a:lnTo>
                      <a:pt x="4240" y="4815"/>
                    </a:lnTo>
                    <a:lnTo>
                      <a:pt x="4231" y="4796"/>
                    </a:lnTo>
                    <a:lnTo>
                      <a:pt x="4259" y="4737"/>
                    </a:lnTo>
                    <a:lnTo>
                      <a:pt x="4279" y="4689"/>
                    </a:lnTo>
                    <a:lnTo>
                      <a:pt x="4288" y="4631"/>
                    </a:lnTo>
                    <a:lnTo>
                      <a:pt x="4298" y="4564"/>
                    </a:lnTo>
                    <a:lnTo>
                      <a:pt x="4307" y="4447"/>
                    </a:lnTo>
                    <a:lnTo>
                      <a:pt x="4298" y="4313"/>
                    </a:lnTo>
                    <a:lnTo>
                      <a:pt x="4298" y="4187"/>
                    </a:lnTo>
                    <a:lnTo>
                      <a:pt x="4288" y="4061"/>
                    </a:lnTo>
                    <a:lnTo>
                      <a:pt x="4279" y="3935"/>
                    </a:lnTo>
                    <a:lnTo>
                      <a:pt x="4279" y="3819"/>
                    </a:lnTo>
                    <a:lnTo>
                      <a:pt x="4269" y="3780"/>
                    </a:lnTo>
                    <a:lnTo>
                      <a:pt x="4240" y="3752"/>
                    </a:lnTo>
                    <a:lnTo>
                      <a:pt x="4220" y="3713"/>
                    </a:lnTo>
                    <a:lnTo>
                      <a:pt x="4192" y="3674"/>
                    </a:lnTo>
                    <a:lnTo>
                      <a:pt x="4181" y="3635"/>
                    </a:lnTo>
                    <a:lnTo>
                      <a:pt x="4172" y="3587"/>
                    </a:lnTo>
                    <a:lnTo>
                      <a:pt x="4181" y="3549"/>
                    </a:lnTo>
                    <a:lnTo>
                      <a:pt x="4211" y="3510"/>
                    </a:lnTo>
                    <a:lnTo>
                      <a:pt x="4211" y="3501"/>
                    </a:lnTo>
                    <a:lnTo>
                      <a:pt x="4201" y="3501"/>
                    </a:lnTo>
                    <a:lnTo>
                      <a:pt x="4192" y="3501"/>
                    </a:lnTo>
                    <a:lnTo>
                      <a:pt x="4181" y="3501"/>
                    </a:lnTo>
                    <a:lnTo>
                      <a:pt x="4172" y="3519"/>
                    </a:lnTo>
                    <a:lnTo>
                      <a:pt x="4162" y="3549"/>
                    </a:lnTo>
                    <a:lnTo>
                      <a:pt x="4153" y="3568"/>
                    </a:lnTo>
                    <a:lnTo>
                      <a:pt x="4144" y="3596"/>
                    </a:lnTo>
                    <a:lnTo>
                      <a:pt x="4144" y="3626"/>
                    </a:lnTo>
                    <a:lnTo>
                      <a:pt x="4144" y="3646"/>
                    </a:lnTo>
                    <a:lnTo>
                      <a:pt x="4144" y="3674"/>
                    </a:lnTo>
                    <a:lnTo>
                      <a:pt x="4153" y="3703"/>
                    </a:lnTo>
                    <a:lnTo>
                      <a:pt x="4181" y="3742"/>
                    </a:lnTo>
                    <a:lnTo>
                      <a:pt x="4134" y="3742"/>
                    </a:lnTo>
                    <a:lnTo>
                      <a:pt x="4075" y="3742"/>
                    </a:lnTo>
                    <a:lnTo>
                      <a:pt x="4018" y="3742"/>
                    </a:lnTo>
                    <a:lnTo>
                      <a:pt x="3950" y="3742"/>
                    </a:lnTo>
                    <a:lnTo>
                      <a:pt x="3893" y="3752"/>
                    </a:lnTo>
                    <a:lnTo>
                      <a:pt x="3824" y="3761"/>
                    </a:lnTo>
                    <a:lnTo>
                      <a:pt x="3757" y="3771"/>
                    </a:lnTo>
                    <a:lnTo>
                      <a:pt x="3698" y="3800"/>
                    </a:lnTo>
                    <a:lnTo>
                      <a:pt x="3670" y="3789"/>
                    </a:lnTo>
                    <a:lnTo>
                      <a:pt x="3641" y="3789"/>
                    </a:lnTo>
                    <a:lnTo>
                      <a:pt x="3612" y="3789"/>
                    </a:lnTo>
                    <a:lnTo>
                      <a:pt x="3583" y="3789"/>
                    </a:lnTo>
                    <a:lnTo>
                      <a:pt x="3555" y="3800"/>
                    </a:lnTo>
                    <a:lnTo>
                      <a:pt x="3535" y="3800"/>
                    </a:lnTo>
                    <a:lnTo>
                      <a:pt x="3505" y="3800"/>
                    </a:lnTo>
                    <a:lnTo>
                      <a:pt x="3477" y="3789"/>
                    </a:lnTo>
                    <a:lnTo>
                      <a:pt x="3332" y="3809"/>
                    </a:lnTo>
                    <a:lnTo>
                      <a:pt x="3332" y="3800"/>
                    </a:lnTo>
                    <a:lnTo>
                      <a:pt x="3293" y="3789"/>
                    </a:lnTo>
                    <a:lnTo>
                      <a:pt x="3254" y="3789"/>
                    </a:lnTo>
                    <a:lnTo>
                      <a:pt x="3226" y="3800"/>
                    </a:lnTo>
                    <a:lnTo>
                      <a:pt x="3187" y="3809"/>
                    </a:lnTo>
                    <a:lnTo>
                      <a:pt x="3148" y="3828"/>
                    </a:lnTo>
                    <a:lnTo>
                      <a:pt x="3109" y="3828"/>
                    </a:lnTo>
                    <a:lnTo>
                      <a:pt x="3071" y="3828"/>
                    </a:lnTo>
                    <a:lnTo>
                      <a:pt x="3042" y="3819"/>
                    </a:lnTo>
                    <a:lnTo>
                      <a:pt x="2752" y="3867"/>
                    </a:lnTo>
                    <a:lnTo>
                      <a:pt x="2752" y="3848"/>
                    </a:lnTo>
                    <a:lnTo>
                      <a:pt x="2684" y="3858"/>
                    </a:lnTo>
                    <a:lnTo>
                      <a:pt x="2627" y="3858"/>
                    </a:lnTo>
                    <a:lnTo>
                      <a:pt x="2569" y="3839"/>
                    </a:lnTo>
                    <a:lnTo>
                      <a:pt x="2511" y="3819"/>
                    </a:lnTo>
                    <a:lnTo>
                      <a:pt x="2463" y="3800"/>
                    </a:lnTo>
                    <a:lnTo>
                      <a:pt x="2405" y="3800"/>
                    </a:lnTo>
                    <a:lnTo>
                      <a:pt x="2376" y="3800"/>
                    </a:lnTo>
                    <a:lnTo>
                      <a:pt x="2346" y="3809"/>
                    </a:lnTo>
                    <a:lnTo>
                      <a:pt x="2318" y="3819"/>
                    </a:lnTo>
                    <a:lnTo>
                      <a:pt x="2279" y="3839"/>
                    </a:lnTo>
                    <a:lnTo>
                      <a:pt x="2250" y="3828"/>
                    </a:lnTo>
                    <a:lnTo>
                      <a:pt x="2221" y="3819"/>
                    </a:lnTo>
                    <a:lnTo>
                      <a:pt x="2192" y="3809"/>
                    </a:lnTo>
                    <a:lnTo>
                      <a:pt x="2163" y="3800"/>
                    </a:lnTo>
                    <a:lnTo>
                      <a:pt x="2134" y="3780"/>
                    </a:lnTo>
                    <a:lnTo>
                      <a:pt x="2115" y="3761"/>
                    </a:lnTo>
                    <a:lnTo>
                      <a:pt x="2095" y="3732"/>
                    </a:lnTo>
                    <a:lnTo>
                      <a:pt x="2076" y="3713"/>
                    </a:lnTo>
                    <a:lnTo>
                      <a:pt x="2067" y="3694"/>
                    </a:lnTo>
                    <a:lnTo>
                      <a:pt x="2056" y="3683"/>
                    </a:lnTo>
                    <a:lnTo>
                      <a:pt x="2047" y="3674"/>
                    </a:lnTo>
                    <a:lnTo>
                      <a:pt x="2038" y="3664"/>
                    </a:lnTo>
                    <a:lnTo>
                      <a:pt x="2038" y="3646"/>
                    </a:lnTo>
                    <a:lnTo>
                      <a:pt x="2028" y="3635"/>
                    </a:lnTo>
                    <a:lnTo>
                      <a:pt x="2019" y="3616"/>
                    </a:lnTo>
                    <a:lnTo>
                      <a:pt x="2008" y="3607"/>
                    </a:lnTo>
                    <a:lnTo>
                      <a:pt x="1980" y="3616"/>
                    </a:lnTo>
                    <a:lnTo>
                      <a:pt x="1970" y="3596"/>
                    </a:lnTo>
                    <a:lnTo>
                      <a:pt x="1970" y="3587"/>
                    </a:lnTo>
                    <a:lnTo>
                      <a:pt x="1960" y="3568"/>
                    </a:lnTo>
                    <a:lnTo>
                      <a:pt x="1960" y="3558"/>
                    </a:lnTo>
                    <a:lnTo>
                      <a:pt x="1950" y="3538"/>
                    </a:lnTo>
                    <a:lnTo>
                      <a:pt x="1941" y="3529"/>
                    </a:lnTo>
                    <a:lnTo>
                      <a:pt x="1931" y="3510"/>
                    </a:lnTo>
                    <a:lnTo>
                      <a:pt x="1931" y="3501"/>
                    </a:lnTo>
                    <a:lnTo>
                      <a:pt x="1902" y="3481"/>
                    </a:lnTo>
                    <a:lnTo>
                      <a:pt x="1874" y="3451"/>
                    </a:lnTo>
                    <a:lnTo>
                      <a:pt x="1844" y="3413"/>
                    </a:lnTo>
                    <a:lnTo>
                      <a:pt x="1815" y="3384"/>
                    </a:lnTo>
                    <a:lnTo>
                      <a:pt x="1787" y="3365"/>
                    </a:lnTo>
                    <a:lnTo>
                      <a:pt x="1757" y="3345"/>
                    </a:lnTo>
                    <a:lnTo>
                      <a:pt x="1729" y="3336"/>
                    </a:lnTo>
                    <a:lnTo>
                      <a:pt x="1690" y="3345"/>
                    </a:lnTo>
                    <a:lnTo>
                      <a:pt x="1709" y="3306"/>
                    </a:lnTo>
                    <a:lnTo>
                      <a:pt x="1729" y="3268"/>
                    </a:lnTo>
                    <a:lnTo>
                      <a:pt x="1748" y="3230"/>
                    </a:lnTo>
                    <a:lnTo>
                      <a:pt x="1767" y="3181"/>
                    </a:lnTo>
                    <a:lnTo>
                      <a:pt x="1796" y="3142"/>
                    </a:lnTo>
                    <a:lnTo>
                      <a:pt x="1824" y="3103"/>
                    </a:lnTo>
                    <a:lnTo>
                      <a:pt x="1854" y="3075"/>
                    </a:lnTo>
                    <a:lnTo>
                      <a:pt x="1883" y="3046"/>
                    </a:lnTo>
                    <a:lnTo>
                      <a:pt x="1883" y="3036"/>
                    </a:lnTo>
                    <a:lnTo>
                      <a:pt x="1874" y="3027"/>
                    </a:lnTo>
                    <a:lnTo>
                      <a:pt x="1863" y="3027"/>
                    </a:lnTo>
                    <a:lnTo>
                      <a:pt x="1854" y="3027"/>
                    </a:lnTo>
                    <a:lnTo>
                      <a:pt x="1844" y="3036"/>
                    </a:lnTo>
                    <a:lnTo>
                      <a:pt x="1824" y="3036"/>
                    </a:lnTo>
                    <a:lnTo>
                      <a:pt x="1815" y="3046"/>
                    </a:lnTo>
                    <a:lnTo>
                      <a:pt x="1806" y="3046"/>
                    </a:lnTo>
                    <a:lnTo>
                      <a:pt x="1787" y="3094"/>
                    </a:lnTo>
                    <a:lnTo>
                      <a:pt x="1767" y="3152"/>
                    </a:lnTo>
                    <a:lnTo>
                      <a:pt x="1729" y="3200"/>
                    </a:lnTo>
                    <a:lnTo>
                      <a:pt x="1699" y="3248"/>
                    </a:lnTo>
                    <a:lnTo>
                      <a:pt x="1661" y="3287"/>
                    </a:lnTo>
                    <a:lnTo>
                      <a:pt x="1631" y="3336"/>
                    </a:lnTo>
                    <a:lnTo>
                      <a:pt x="1612" y="3393"/>
                    </a:lnTo>
                    <a:lnTo>
                      <a:pt x="1593" y="3442"/>
                    </a:lnTo>
                    <a:lnTo>
                      <a:pt x="1525" y="3538"/>
                    </a:lnTo>
                    <a:lnTo>
                      <a:pt x="1458" y="3635"/>
                    </a:lnTo>
                    <a:lnTo>
                      <a:pt x="1371" y="3722"/>
                    </a:lnTo>
                    <a:lnTo>
                      <a:pt x="1293" y="3809"/>
                    </a:lnTo>
                    <a:lnTo>
                      <a:pt x="1217" y="3897"/>
                    </a:lnTo>
                    <a:lnTo>
                      <a:pt x="1129" y="3993"/>
                    </a:lnTo>
                    <a:lnTo>
                      <a:pt x="1053" y="4080"/>
                    </a:lnTo>
                    <a:lnTo>
                      <a:pt x="975" y="4177"/>
                    </a:lnTo>
                    <a:lnTo>
                      <a:pt x="975" y="4254"/>
                    </a:lnTo>
                    <a:lnTo>
                      <a:pt x="955" y="4322"/>
                    </a:lnTo>
                    <a:lnTo>
                      <a:pt x="927" y="4389"/>
                    </a:lnTo>
                    <a:lnTo>
                      <a:pt x="888" y="4458"/>
                    </a:lnTo>
                    <a:lnTo>
                      <a:pt x="860" y="4515"/>
                    </a:lnTo>
                    <a:lnTo>
                      <a:pt x="821" y="4583"/>
                    </a:lnTo>
                    <a:lnTo>
                      <a:pt x="801" y="4651"/>
                    </a:lnTo>
                    <a:lnTo>
                      <a:pt x="782" y="4728"/>
                    </a:lnTo>
                    <a:lnTo>
                      <a:pt x="724" y="4854"/>
                    </a:lnTo>
                    <a:lnTo>
                      <a:pt x="646" y="5772"/>
                    </a:lnTo>
                    <a:lnTo>
                      <a:pt x="646" y="5801"/>
                    </a:lnTo>
                    <a:lnTo>
                      <a:pt x="656" y="5840"/>
                    </a:lnTo>
                    <a:lnTo>
                      <a:pt x="676" y="5868"/>
                    </a:lnTo>
                    <a:lnTo>
                      <a:pt x="695" y="5898"/>
                    </a:lnTo>
                    <a:lnTo>
                      <a:pt x="704" y="5926"/>
                    </a:lnTo>
                    <a:lnTo>
                      <a:pt x="704" y="5956"/>
                    </a:lnTo>
                    <a:lnTo>
                      <a:pt x="704" y="5985"/>
                    </a:lnTo>
                    <a:lnTo>
                      <a:pt x="676" y="6013"/>
                    </a:lnTo>
                    <a:lnTo>
                      <a:pt x="715" y="6043"/>
                    </a:lnTo>
                    <a:lnTo>
                      <a:pt x="743" y="6082"/>
                    </a:lnTo>
                    <a:lnTo>
                      <a:pt x="772" y="6121"/>
                    </a:lnTo>
                    <a:lnTo>
                      <a:pt x="801" y="6149"/>
                    </a:lnTo>
                    <a:lnTo>
                      <a:pt x="830" y="6188"/>
                    </a:lnTo>
                    <a:lnTo>
                      <a:pt x="869" y="6216"/>
                    </a:lnTo>
                    <a:lnTo>
                      <a:pt x="897" y="6236"/>
                    </a:lnTo>
                    <a:lnTo>
                      <a:pt x="936" y="6246"/>
                    </a:lnTo>
                    <a:lnTo>
                      <a:pt x="878" y="6246"/>
                    </a:lnTo>
                    <a:lnTo>
                      <a:pt x="821" y="6255"/>
                    </a:lnTo>
                    <a:lnTo>
                      <a:pt x="772" y="6284"/>
                    </a:lnTo>
                    <a:lnTo>
                      <a:pt x="734" y="6314"/>
                    </a:lnTo>
                    <a:lnTo>
                      <a:pt x="695" y="6361"/>
                    </a:lnTo>
                    <a:lnTo>
                      <a:pt x="665" y="6400"/>
                    </a:lnTo>
                    <a:lnTo>
                      <a:pt x="628" y="6448"/>
                    </a:lnTo>
                    <a:lnTo>
                      <a:pt x="589" y="6497"/>
                    </a:lnTo>
                    <a:lnTo>
                      <a:pt x="579" y="6448"/>
                    </a:lnTo>
                    <a:lnTo>
                      <a:pt x="579" y="6391"/>
                    </a:lnTo>
                    <a:lnTo>
                      <a:pt x="569" y="6333"/>
                    </a:lnTo>
                    <a:lnTo>
                      <a:pt x="559" y="6275"/>
                    </a:lnTo>
                    <a:lnTo>
                      <a:pt x="550" y="6216"/>
                    </a:lnTo>
                    <a:lnTo>
                      <a:pt x="520" y="6178"/>
                    </a:lnTo>
                    <a:lnTo>
                      <a:pt x="502" y="6158"/>
                    </a:lnTo>
                    <a:lnTo>
                      <a:pt x="483" y="6139"/>
                    </a:lnTo>
                    <a:lnTo>
                      <a:pt x="453" y="6130"/>
                    </a:lnTo>
                    <a:lnTo>
                      <a:pt x="414" y="6121"/>
                    </a:lnTo>
                    <a:lnTo>
                      <a:pt x="386" y="6110"/>
                    </a:lnTo>
                    <a:lnTo>
                      <a:pt x="357" y="6091"/>
                    </a:lnTo>
                    <a:lnTo>
                      <a:pt x="338" y="6071"/>
                    </a:lnTo>
                    <a:lnTo>
                      <a:pt x="318" y="6052"/>
                    </a:lnTo>
                    <a:lnTo>
                      <a:pt x="308" y="6023"/>
                    </a:lnTo>
                    <a:lnTo>
                      <a:pt x="299" y="5985"/>
                    </a:lnTo>
                    <a:lnTo>
                      <a:pt x="299" y="5956"/>
                    </a:lnTo>
                    <a:lnTo>
                      <a:pt x="308" y="5917"/>
                    </a:lnTo>
                    <a:lnTo>
                      <a:pt x="347" y="5840"/>
                    </a:lnTo>
                    <a:lnTo>
                      <a:pt x="357" y="5666"/>
                    </a:lnTo>
                    <a:lnTo>
                      <a:pt x="376" y="5501"/>
                    </a:lnTo>
                    <a:lnTo>
                      <a:pt x="386" y="5327"/>
                    </a:lnTo>
                    <a:lnTo>
                      <a:pt x="386" y="5162"/>
                    </a:lnTo>
                    <a:lnTo>
                      <a:pt x="386" y="4999"/>
                    </a:lnTo>
                    <a:lnTo>
                      <a:pt x="366" y="4824"/>
                    </a:lnTo>
                    <a:lnTo>
                      <a:pt x="338" y="4660"/>
                    </a:lnTo>
                    <a:lnTo>
                      <a:pt x="299" y="4506"/>
                    </a:lnTo>
                    <a:lnTo>
                      <a:pt x="308" y="4486"/>
                    </a:lnTo>
                    <a:lnTo>
                      <a:pt x="318" y="4467"/>
                    </a:lnTo>
                    <a:lnTo>
                      <a:pt x="327" y="4438"/>
                    </a:lnTo>
                    <a:lnTo>
                      <a:pt x="338" y="4419"/>
                    </a:lnTo>
                    <a:lnTo>
                      <a:pt x="338" y="4399"/>
                    </a:lnTo>
                    <a:lnTo>
                      <a:pt x="338" y="4370"/>
                    </a:lnTo>
                    <a:lnTo>
                      <a:pt x="338" y="4350"/>
                    </a:lnTo>
                    <a:lnTo>
                      <a:pt x="338" y="4332"/>
                    </a:lnTo>
                    <a:lnTo>
                      <a:pt x="395" y="4263"/>
                    </a:lnTo>
                    <a:lnTo>
                      <a:pt x="424" y="4196"/>
                    </a:lnTo>
                    <a:lnTo>
                      <a:pt x="453" y="4118"/>
                    </a:lnTo>
                    <a:lnTo>
                      <a:pt x="472" y="4042"/>
                    </a:lnTo>
                    <a:lnTo>
                      <a:pt x="492" y="3964"/>
                    </a:lnTo>
                    <a:lnTo>
                      <a:pt x="511" y="3887"/>
                    </a:lnTo>
                    <a:lnTo>
                      <a:pt x="531" y="3819"/>
                    </a:lnTo>
                    <a:lnTo>
                      <a:pt x="559" y="3742"/>
                    </a:lnTo>
                    <a:lnTo>
                      <a:pt x="608" y="3220"/>
                    </a:lnTo>
                    <a:lnTo>
                      <a:pt x="598" y="3181"/>
                    </a:lnTo>
                    <a:lnTo>
                      <a:pt x="589" y="3142"/>
                    </a:lnTo>
                    <a:lnTo>
                      <a:pt x="579" y="3103"/>
                    </a:lnTo>
                    <a:lnTo>
                      <a:pt x="569" y="3065"/>
                    </a:lnTo>
                    <a:lnTo>
                      <a:pt x="559" y="3027"/>
                    </a:lnTo>
                    <a:lnTo>
                      <a:pt x="550" y="2977"/>
                    </a:lnTo>
                    <a:lnTo>
                      <a:pt x="540" y="2940"/>
                    </a:lnTo>
                    <a:lnTo>
                      <a:pt x="531" y="2901"/>
                    </a:lnTo>
                    <a:lnTo>
                      <a:pt x="492" y="2843"/>
                    </a:lnTo>
                    <a:lnTo>
                      <a:pt x="472" y="2784"/>
                    </a:lnTo>
                    <a:lnTo>
                      <a:pt x="444" y="2726"/>
                    </a:lnTo>
                    <a:lnTo>
                      <a:pt x="424" y="2669"/>
                    </a:lnTo>
                    <a:lnTo>
                      <a:pt x="405" y="2543"/>
                    </a:lnTo>
                    <a:lnTo>
                      <a:pt x="395" y="2408"/>
                    </a:lnTo>
                    <a:lnTo>
                      <a:pt x="386" y="2282"/>
                    </a:lnTo>
                    <a:lnTo>
                      <a:pt x="386" y="2146"/>
                    </a:lnTo>
                    <a:lnTo>
                      <a:pt x="395" y="2020"/>
                    </a:lnTo>
                    <a:lnTo>
                      <a:pt x="395" y="1895"/>
                    </a:lnTo>
                    <a:lnTo>
                      <a:pt x="395" y="1886"/>
                    </a:lnTo>
                    <a:lnTo>
                      <a:pt x="386" y="1886"/>
                    </a:lnTo>
                    <a:lnTo>
                      <a:pt x="376" y="1886"/>
                    </a:lnTo>
                    <a:lnTo>
                      <a:pt x="366" y="1886"/>
                    </a:lnTo>
                    <a:lnTo>
                      <a:pt x="357" y="1886"/>
                    </a:lnTo>
                    <a:lnTo>
                      <a:pt x="347" y="1886"/>
                    </a:lnTo>
                    <a:lnTo>
                      <a:pt x="318" y="1924"/>
                    </a:lnTo>
                    <a:lnTo>
                      <a:pt x="299" y="1963"/>
                    </a:lnTo>
                    <a:lnTo>
                      <a:pt x="289" y="2002"/>
                    </a:lnTo>
                    <a:lnTo>
                      <a:pt x="279" y="2050"/>
                    </a:lnTo>
                    <a:lnTo>
                      <a:pt x="279" y="2089"/>
                    </a:lnTo>
                    <a:lnTo>
                      <a:pt x="270" y="2137"/>
                    </a:lnTo>
                    <a:lnTo>
                      <a:pt x="260" y="2185"/>
                    </a:lnTo>
                    <a:lnTo>
                      <a:pt x="241" y="2224"/>
                    </a:lnTo>
                    <a:lnTo>
                      <a:pt x="212" y="2321"/>
                    </a:lnTo>
                    <a:lnTo>
                      <a:pt x="193" y="2427"/>
                    </a:lnTo>
                    <a:lnTo>
                      <a:pt x="182" y="2524"/>
                    </a:lnTo>
                    <a:lnTo>
                      <a:pt x="173" y="2630"/>
                    </a:lnTo>
                    <a:lnTo>
                      <a:pt x="173" y="2726"/>
                    </a:lnTo>
                    <a:lnTo>
                      <a:pt x="182" y="2832"/>
                    </a:lnTo>
                    <a:lnTo>
                      <a:pt x="182" y="2940"/>
                    </a:lnTo>
                    <a:lnTo>
                      <a:pt x="193" y="3046"/>
                    </a:lnTo>
                    <a:lnTo>
                      <a:pt x="212" y="3085"/>
                    </a:lnTo>
                    <a:lnTo>
                      <a:pt x="231" y="3123"/>
                    </a:lnTo>
                    <a:lnTo>
                      <a:pt x="241" y="3161"/>
                    </a:lnTo>
                    <a:lnTo>
                      <a:pt x="251" y="3200"/>
                    </a:lnTo>
                    <a:lnTo>
                      <a:pt x="251" y="3278"/>
                    </a:lnTo>
                    <a:lnTo>
                      <a:pt x="241" y="3365"/>
                    </a:lnTo>
                    <a:lnTo>
                      <a:pt x="231" y="3451"/>
                    </a:lnTo>
                    <a:lnTo>
                      <a:pt x="221" y="3529"/>
                    </a:lnTo>
                    <a:lnTo>
                      <a:pt x="221" y="3616"/>
                    </a:lnTo>
                    <a:lnTo>
                      <a:pt x="241" y="3703"/>
                    </a:lnTo>
                    <a:lnTo>
                      <a:pt x="221" y="3761"/>
                    </a:lnTo>
                    <a:lnTo>
                      <a:pt x="221" y="3809"/>
                    </a:lnTo>
                    <a:lnTo>
                      <a:pt x="212" y="3867"/>
                    </a:lnTo>
                    <a:lnTo>
                      <a:pt x="212" y="3916"/>
                    </a:lnTo>
                    <a:lnTo>
                      <a:pt x="212" y="3973"/>
                    </a:lnTo>
                    <a:lnTo>
                      <a:pt x="202" y="4022"/>
                    </a:lnTo>
                    <a:lnTo>
                      <a:pt x="182" y="4080"/>
                    </a:lnTo>
                    <a:lnTo>
                      <a:pt x="163" y="4129"/>
                    </a:lnTo>
                    <a:lnTo>
                      <a:pt x="193" y="4032"/>
                    </a:lnTo>
                    <a:lnTo>
                      <a:pt x="202" y="3935"/>
                    </a:lnTo>
                    <a:lnTo>
                      <a:pt x="202" y="3839"/>
                    </a:lnTo>
                    <a:lnTo>
                      <a:pt x="202" y="3752"/>
                    </a:lnTo>
                    <a:lnTo>
                      <a:pt x="202" y="3655"/>
                    </a:lnTo>
                    <a:lnTo>
                      <a:pt x="193" y="3558"/>
                    </a:lnTo>
                    <a:lnTo>
                      <a:pt x="182" y="3462"/>
                    </a:lnTo>
                    <a:lnTo>
                      <a:pt x="173" y="3355"/>
                    </a:lnTo>
                    <a:lnTo>
                      <a:pt x="145" y="3384"/>
                    </a:lnTo>
                    <a:lnTo>
                      <a:pt x="145" y="3481"/>
                    </a:lnTo>
                    <a:lnTo>
                      <a:pt x="154" y="3577"/>
                    </a:lnTo>
                    <a:lnTo>
                      <a:pt x="163" y="3664"/>
                    </a:lnTo>
                    <a:lnTo>
                      <a:pt x="163" y="3761"/>
                    </a:lnTo>
                    <a:lnTo>
                      <a:pt x="163" y="3848"/>
                    </a:lnTo>
                    <a:lnTo>
                      <a:pt x="163" y="3945"/>
                    </a:lnTo>
                    <a:lnTo>
                      <a:pt x="154" y="4032"/>
                    </a:lnTo>
                    <a:lnTo>
                      <a:pt x="145" y="4129"/>
                    </a:lnTo>
                    <a:lnTo>
                      <a:pt x="106" y="4051"/>
                    </a:lnTo>
                    <a:lnTo>
                      <a:pt x="76" y="3964"/>
                    </a:lnTo>
                    <a:lnTo>
                      <a:pt x="67" y="3877"/>
                    </a:lnTo>
                    <a:lnTo>
                      <a:pt x="67" y="3780"/>
                    </a:lnTo>
                    <a:lnTo>
                      <a:pt x="67" y="3683"/>
                    </a:lnTo>
                    <a:lnTo>
                      <a:pt x="76" y="3587"/>
                    </a:lnTo>
                    <a:lnTo>
                      <a:pt x="86" y="3490"/>
                    </a:lnTo>
                    <a:lnTo>
                      <a:pt x="96" y="3393"/>
                    </a:lnTo>
                    <a:lnTo>
                      <a:pt x="86" y="3326"/>
                    </a:lnTo>
                    <a:lnTo>
                      <a:pt x="96" y="3258"/>
                    </a:lnTo>
                    <a:lnTo>
                      <a:pt x="106" y="3191"/>
                    </a:lnTo>
                    <a:lnTo>
                      <a:pt x="125" y="3123"/>
                    </a:lnTo>
                    <a:lnTo>
                      <a:pt x="134" y="3055"/>
                    </a:lnTo>
                    <a:lnTo>
                      <a:pt x="145" y="2988"/>
                    </a:lnTo>
                    <a:lnTo>
                      <a:pt x="134" y="2959"/>
                    </a:lnTo>
                    <a:lnTo>
                      <a:pt x="134" y="2920"/>
                    </a:lnTo>
                    <a:lnTo>
                      <a:pt x="115" y="2891"/>
                    </a:lnTo>
                    <a:lnTo>
                      <a:pt x="96" y="2852"/>
                    </a:lnTo>
                    <a:lnTo>
                      <a:pt x="106" y="2650"/>
                    </a:lnTo>
                    <a:lnTo>
                      <a:pt x="125" y="2446"/>
                    </a:lnTo>
                    <a:lnTo>
                      <a:pt x="145" y="2243"/>
                    </a:lnTo>
                    <a:lnTo>
                      <a:pt x="193" y="2040"/>
                    </a:lnTo>
                    <a:lnTo>
                      <a:pt x="221" y="1944"/>
                    </a:lnTo>
                    <a:lnTo>
                      <a:pt x="260" y="1847"/>
                    </a:lnTo>
                    <a:lnTo>
                      <a:pt x="299" y="1760"/>
                    </a:lnTo>
                    <a:lnTo>
                      <a:pt x="357" y="1682"/>
                    </a:lnTo>
                    <a:lnTo>
                      <a:pt x="424" y="1605"/>
                    </a:lnTo>
                    <a:lnTo>
                      <a:pt x="492" y="1537"/>
                    </a:lnTo>
                    <a:lnTo>
                      <a:pt x="579" y="1479"/>
                    </a:lnTo>
                    <a:lnTo>
                      <a:pt x="676" y="1431"/>
                    </a:lnTo>
                    <a:lnTo>
                      <a:pt x="724" y="1383"/>
                    </a:lnTo>
                    <a:lnTo>
                      <a:pt x="791" y="1334"/>
                    </a:lnTo>
                    <a:lnTo>
                      <a:pt x="860" y="1296"/>
                    </a:lnTo>
                    <a:lnTo>
                      <a:pt x="927" y="1257"/>
                    </a:lnTo>
                    <a:lnTo>
                      <a:pt x="994" y="1228"/>
                    </a:lnTo>
                    <a:lnTo>
                      <a:pt x="1072" y="1199"/>
                    </a:lnTo>
                    <a:lnTo>
                      <a:pt x="1148" y="1180"/>
                    </a:lnTo>
                    <a:lnTo>
                      <a:pt x="1226" y="1160"/>
                    </a:lnTo>
                    <a:lnTo>
                      <a:pt x="1304" y="1151"/>
                    </a:lnTo>
                    <a:lnTo>
                      <a:pt x="1380" y="1141"/>
                    </a:lnTo>
                    <a:lnTo>
                      <a:pt x="1458" y="1141"/>
                    </a:lnTo>
                    <a:lnTo>
                      <a:pt x="1536" y="1141"/>
                    </a:lnTo>
                    <a:lnTo>
                      <a:pt x="1612" y="1151"/>
                    </a:lnTo>
                    <a:lnTo>
                      <a:pt x="1690" y="1171"/>
                    </a:lnTo>
                    <a:lnTo>
                      <a:pt x="1767" y="1180"/>
                    </a:lnTo>
                    <a:lnTo>
                      <a:pt x="1835" y="1208"/>
                    </a:lnTo>
                    <a:lnTo>
                      <a:pt x="1950" y="1219"/>
                    </a:lnTo>
                    <a:lnTo>
                      <a:pt x="2056" y="1247"/>
                    </a:lnTo>
                    <a:lnTo>
                      <a:pt x="2153" y="1286"/>
                    </a:lnTo>
                    <a:lnTo>
                      <a:pt x="2260" y="1325"/>
                    </a:lnTo>
                    <a:lnTo>
                      <a:pt x="2357" y="1353"/>
                    </a:lnTo>
                    <a:lnTo>
                      <a:pt x="2463" y="1392"/>
                    </a:lnTo>
                    <a:lnTo>
                      <a:pt x="2578" y="1412"/>
                    </a:lnTo>
                    <a:lnTo>
                      <a:pt x="2684" y="1422"/>
                    </a:lnTo>
                    <a:lnTo>
                      <a:pt x="2829" y="1431"/>
                    </a:lnTo>
                    <a:lnTo>
                      <a:pt x="2985" y="1441"/>
                    </a:lnTo>
                    <a:lnTo>
                      <a:pt x="3129" y="1441"/>
                    </a:lnTo>
                    <a:lnTo>
                      <a:pt x="3264" y="1441"/>
                    </a:lnTo>
                    <a:lnTo>
                      <a:pt x="3410" y="1431"/>
                    </a:lnTo>
                    <a:lnTo>
                      <a:pt x="3555" y="1422"/>
                    </a:lnTo>
                    <a:lnTo>
                      <a:pt x="3698" y="1422"/>
                    </a:lnTo>
                    <a:lnTo>
                      <a:pt x="3843" y="1412"/>
                    </a:lnTo>
                    <a:lnTo>
                      <a:pt x="3941" y="1392"/>
                    </a:lnTo>
                    <a:lnTo>
                      <a:pt x="4047" y="1364"/>
                    </a:lnTo>
                    <a:lnTo>
                      <a:pt x="4153" y="1334"/>
                    </a:lnTo>
                    <a:lnTo>
                      <a:pt x="4259" y="1305"/>
                    </a:lnTo>
                    <a:lnTo>
                      <a:pt x="4365" y="1277"/>
                    </a:lnTo>
                    <a:lnTo>
                      <a:pt x="4472" y="1277"/>
                    </a:lnTo>
                    <a:lnTo>
                      <a:pt x="4530" y="1277"/>
                    </a:lnTo>
                    <a:lnTo>
                      <a:pt x="4588" y="1286"/>
                    </a:lnTo>
                    <a:lnTo>
                      <a:pt x="4645" y="1305"/>
                    </a:lnTo>
                    <a:lnTo>
                      <a:pt x="4694" y="1325"/>
                    </a:lnTo>
                    <a:lnTo>
                      <a:pt x="4790" y="1325"/>
                    </a:lnTo>
                    <a:lnTo>
                      <a:pt x="4877" y="1316"/>
                    </a:lnTo>
                    <a:lnTo>
                      <a:pt x="4955" y="1296"/>
                    </a:lnTo>
                    <a:lnTo>
                      <a:pt x="5041" y="1267"/>
                    </a:lnTo>
                    <a:lnTo>
                      <a:pt x="5128" y="1238"/>
                    </a:lnTo>
                    <a:lnTo>
                      <a:pt x="5216" y="1208"/>
                    </a:lnTo>
                    <a:lnTo>
                      <a:pt x="5303" y="1180"/>
                    </a:lnTo>
                    <a:lnTo>
                      <a:pt x="5390" y="1160"/>
                    </a:lnTo>
                    <a:lnTo>
                      <a:pt x="5505" y="1122"/>
                    </a:lnTo>
                    <a:lnTo>
                      <a:pt x="5621" y="1083"/>
                    </a:lnTo>
                    <a:lnTo>
                      <a:pt x="5737" y="1035"/>
                    </a:lnTo>
                    <a:lnTo>
                      <a:pt x="5853" y="996"/>
                    </a:lnTo>
                    <a:lnTo>
                      <a:pt x="5969" y="948"/>
                    </a:lnTo>
                    <a:lnTo>
                      <a:pt x="6085" y="890"/>
                    </a:lnTo>
                    <a:lnTo>
                      <a:pt x="6191" y="831"/>
                    </a:lnTo>
                    <a:lnTo>
                      <a:pt x="6307" y="773"/>
                    </a:lnTo>
                    <a:lnTo>
                      <a:pt x="6365" y="803"/>
                    </a:lnTo>
                    <a:lnTo>
                      <a:pt x="6432" y="831"/>
                    </a:lnTo>
                    <a:lnTo>
                      <a:pt x="6501" y="861"/>
                    </a:lnTo>
                    <a:lnTo>
                      <a:pt x="6568" y="890"/>
                    </a:lnTo>
                    <a:lnTo>
                      <a:pt x="6636" y="909"/>
                    </a:lnTo>
                    <a:lnTo>
                      <a:pt x="6703" y="938"/>
                    </a:lnTo>
                    <a:lnTo>
                      <a:pt x="6770" y="967"/>
                    </a:lnTo>
                    <a:lnTo>
                      <a:pt x="6839" y="996"/>
                    </a:lnTo>
                    <a:lnTo>
                      <a:pt x="6867" y="967"/>
                    </a:lnTo>
                    <a:lnTo>
                      <a:pt x="6781" y="918"/>
                    </a:lnTo>
                    <a:lnTo>
                      <a:pt x="6694" y="881"/>
                    </a:lnTo>
                    <a:lnTo>
                      <a:pt x="6607" y="851"/>
                    </a:lnTo>
                    <a:lnTo>
                      <a:pt x="6519" y="812"/>
                    </a:lnTo>
                    <a:lnTo>
                      <a:pt x="6432" y="773"/>
                    </a:lnTo>
                    <a:lnTo>
                      <a:pt x="6345" y="736"/>
                    </a:lnTo>
                    <a:lnTo>
                      <a:pt x="6269" y="677"/>
                    </a:lnTo>
                    <a:lnTo>
                      <a:pt x="6191" y="610"/>
                    </a:lnTo>
                    <a:lnTo>
                      <a:pt x="6152" y="552"/>
                    </a:lnTo>
                    <a:lnTo>
                      <a:pt x="6114" y="484"/>
                    </a:lnTo>
                    <a:lnTo>
                      <a:pt x="6094" y="416"/>
                    </a:lnTo>
                    <a:lnTo>
                      <a:pt x="6066" y="348"/>
                    </a:lnTo>
                    <a:lnTo>
                      <a:pt x="6055" y="281"/>
                    </a:lnTo>
                    <a:lnTo>
                      <a:pt x="6046" y="203"/>
                    </a:lnTo>
                    <a:lnTo>
                      <a:pt x="6046" y="126"/>
                    </a:lnTo>
                    <a:lnTo>
                      <a:pt x="6046" y="49"/>
                    </a:lnTo>
                    <a:lnTo>
                      <a:pt x="6055" y="30"/>
                    </a:lnTo>
                    <a:lnTo>
                      <a:pt x="6066" y="19"/>
                    </a:lnTo>
                    <a:lnTo>
                      <a:pt x="6085" y="10"/>
                    </a:lnTo>
                    <a:lnTo>
                      <a:pt x="6094" y="0"/>
                    </a:lnTo>
                    <a:lnTo>
                      <a:pt x="6114" y="0"/>
                    </a:lnTo>
                    <a:lnTo>
                      <a:pt x="6133" y="0"/>
                    </a:lnTo>
                    <a:lnTo>
                      <a:pt x="6143" y="10"/>
                    </a:lnTo>
                    <a:lnTo>
                      <a:pt x="6163" y="19"/>
                    </a:lnTo>
                    <a:lnTo>
                      <a:pt x="6181" y="58"/>
                    </a:lnTo>
                    <a:lnTo>
                      <a:pt x="6211" y="97"/>
                    </a:lnTo>
                    <a:lnTo>
                      <a:pt x="6250" y="126"/>
                    </a:lnTo>
                    <a:lnTo>
                      <a:pt x="6278" y="155"/>
                    </a:lnTo>
                    <a:lnTo>
                      <a:pt x="6317" y="194"/>
                    </a:lnTo>
                    <a:lnTo>
                      <a:pt x="6345" y="223"/>
                    </a:lnTo>
                    <a:lnTo>
                      <a:pt x="6384" y="262"/>
                    </a:lnTo>
                    <a:lnTo>
                      <a:pt x="6413" y="300"/>
                    </a:lnTo>
                    <a:close/>
                    <a:moveTo>
                      <a:pt x="7012" y="2340"/>
                    </a:moveTo>
                    <a:lnTo>
                      <a:pt x="7138" y="2436"/>
                    </a:lnTo>
                    <a:lnTo>
                      <a:pt x="7108" y="2446"/>
                    </a:lnTo>
                    <a:lnTo>
                      <a:pt x="7099" y="2436"/>
                    </a:lnTo>
                    <a:lnTo>
                      <a:pt x="7080" y="2427"/>
                    </a:lnTo>
                    <a:lnTo>
                      <a:pt x="7060" y="2417"/>
                    </a:lnTo>
                    <a:lnTo>
                      <a:pt x="7051" y="2398"/>
                    </a:lnTo>
                    <a:lnTo>
                      <a:pt x="7032" y="2379"/>
                    </a:lnTo>
                    <a:lnTo>
                      <a:pt x="7021" y="2369"/>
                    </a:lnTo>
                    <a:lnTo>
                      <a:pt x="7012" y="2360"/>
                    </a:lnTo>
                    <a:lnTo>
                      <a:pt x="6839" y="2349"/>
                    </a:lnTo>
                    <a:lnTo>
                      <a:pt x="6839" y="2330"/>
                    </a:lnTo>
                    <a:lnTo>
                      <a:pt x="6858" y="2330"/>
                    </a:lnTo>
                    <a:lnTo>
                      <a:pt x="6876" y="2340"/>
                    </a:lnTo>
                    <a:lnTo>
                      <a:pt x="6906" y="2340"/>
                    </a:lnTo>
                    <a:lnTo>
                      <a:pt x="6926" y="2349"/>
                    </a:lnTo>
                    <a:lnTo>
                      <a:pt x="6945" y="2349"/>
                    </a:lnTo>
                    <a:lnTo>
                      <a:pt x="6974" y="2349"/>
                    </a:lnTo>
                    <a:lnTo>
                      <a:pt x="6993" y="2349"/>
                    </a:lnTo>
                    <a:lnTo>
                      <a:pt x="7012" y="2340"/>
                    </a:lnTo>
                    <a:close/>
                    <a:moveTo>
                      <a:pt x="6577" y="2156"/>
                    </a:moveTo>
                    <a:lnTo>
                      <a:pt x="6577" y="2165"/>
                    </a:lnTo>
                    <a:lnTo>
                      <a:pt x="6558" y="2137"/>
                    </a:lnTo>
                    <a:lnTo>
                      <a:pt x="6538" y="2098"/>
                    </a:lnTo>
                    <a:lnTo>
                      <a:pt x="6529" y="2069"/>
                    </a:lnTo>
                    <a:lnTo>
                      <a:pt x="6529" y="2031"/>
                    </a:lnTo>
                    <a:lnTo>
                      <a:pt x="6538" y="1992"/>
                    </a:lnTo>
                    <a:lnTo>
                      <a:pt x="6538" y="1953"/>
                    </a:lnTo>
                    <a:lnTo>
                      <a:pt x="6549" y="1924"/>
                    </a:lnTo>
                    <a:lnTo>
                      <a:pt x="6558" y="1886"/>
                    </a:lnTo>
                    <a:lnTo>
                      <a:pt x="6558" y="1914"/>
                    </a:lnTo>
                    <a:lnTo>
                      <a:pt x="6558" y="1953"/>
                    </a:lnTo>
                    <a:lnTo>
                      <a:pt x="6549" y="1983"/>
                    </a:lnTo>
                    <a:lnTo>
                      <a:pt x="6549" y="2020"/>
                    </a:lnTo>
                    <a:lnTo>
                      <a:pt x="6549" y="2059"/>
                    </a:lnTo>
                    <a:lnTo>
                      <a:pt x="6558" y="2089"/>
                    </a:lnTo>
                    <a:lnTo>
                      <a:pt x="6568" y="2128"/>
                    </a:lnTo>
                    <a:lnTo>
                      <a:pt x="6577" y="2156"/>
                    </a:lnTo>
                    <a:close/>
                    <a:moveTo>
                      <a:pt x="6384" y="1441"/>
                    </a:moveTo>
                    <a:lnTo>
                      <a:pt x="6365" y="1498"/>
                    </a:lnTo>
                    <a:lnTo>
                      <a:pt x="6356" y="1557"/>
                    </a:lnTo>
                    <a:lnTo>
                      <a:pt x="6336" y="1615"/>
                    </a:lnTo>
                    <a:lnTo>
                      <a:pt x="6317" y="1673"/>
                    </a:lnTo>
                    <a:lnTo>
                      <a:pt x="6307" y="1741"/>
                    </a:lnTo>
                    <a:lnTo>
                      <a:pt x="6297" y="1799"/>
                    </a:lnTo>
                    <a:lnTo>
                      <a:pt x="6287" y="1857"/>
                    </a:lnTo>
                    <a:lnTo>
                      <a:pt x="6287" y="1924"/>
                    </a:lnTo>
                    <a:lnTo>
                      <a:pt x="6278" y="1857"/>
                    </a:lnTo>
                    <a:lnTo>
                      <a:pt x="6278" y="1799"/>
                    </a:lnTo>
                    <a:lnTo>
                      <a:pt x="6287" y="1741"/>
                    </a:lnTo>
                    <a:lnTo>
                      <a:pt x="6307" y="1682"/>
                    </a:lnTo>
                    <a:lnTo>
                      <a:pt x="6326" y="1615"/>
                    </a:lnTo>
                    <a:lnTo>
                      <a:pt x="6345" y="1557"/>
                    </a:lnTo>
                    <a:lnTo>
                      <a:pt x="6365" y="1498"/>
                    </a:lnTo>
                    <a:lnTo>
                      <a:pt x="6375" y="1441"/>
                    </a:lnTo>
                    <a:lnTo>
                      <a:pt x="6384" y="1441"/>
                    </a:lnTo>
                    <a:close/>
                    <a:moveTo>
                      <a:pt x="7515" y="1509"/>
                    </a:moveTo>
                    <a:lnTo>
                      <a:pt x="7505" y="1548"/>
                    </a:lnTo>
                    <a:lnTo>
                      <a:pt x="7505" y="1576"/>
                    </a:lnTo>
                    <a:lnTo>
                      <a:pt x="7515" y="1615"/>
                    </a:lnTo>
                    <a:lnTo>
                      <a:pt x="7524" y="1643"/>
                    </a:lnTo>
                    <a:lnTo>
                      <a:pt x="7534" y="1673"/>
                    </a:lnTo>
                    <a:lnTo>
                      <a:pt x="7543" y="1702"/>
                    </a:lnTo>
                    <a:lnTo>
                      <a:pt x="7534" y="1730"/>
                    </a:lnTo>
                    <a:lnTo>
                      <a:pt x="7524" y="1760"/>
                    </a:lnTo>
                    <a:lnTo>
                      <a:pt x="7476" y="1741"/>
                    </a:lnTo>
                    <a:lnTo>
                      <a:pt x="7428" y="1730"/>
                    </a:lnTo>
                    <a:lnTo>
                      <a:pt x="7379" y="1721"/>
                    </a:lnTo>
                    <a:lnTo>
                      <a:pt x="7331" y="1712"/>
                    </a:lnTo>
                    <a:lnTo>
                      <a:pt x="7283" y="1702"/>
                    </a:lnTo>
                    <a:lnTo>
                      <a:pt x="7244" y="1673"/>
                    </a:lnTo>
                    <a:lnTo>
                      <a:pt x="7234" y="1654"/>
                    </a:lnTo>
                    <a:lnTo>
                      <a:pt x="7225" y="1634"/>
                    </a:lnTo>
                    <a:lnTo>
                      <a:pt x="7225" y="1605"/>
                    </a:lnTo>
                    <a:lnTo>
                      <a:pt x="7225" y="1576"/>
                    </a:lnTo>
                    <a:lnTo>
                      <a:pt x="7205" y="1567"/>
                    </a:lnTo>
                    <a:lnTo>
                      <a:pt x="7186" y="1557"/>
                    </a:lnTo>
                    <a:lnTo>
                      <a:pt x="7167" y="1548"/>
                    </a:lnTo>
                    <a:lnTo>
                      <a:pt x="7147" y="1537"/>
                    </a:lnTo>
                    <a:lnTo>
                      <a:pt x="7138" y="1518"/>
                    </a:lnTo>
                    <a:lnTo>
                      <a:pt x="7128" y="1509"/>
                    </a:lnTo>
                    <a:lnTo>
                      <a:pt x="7138" y="1479"/>
                    </a:lnTo>
                    <a:lnTo>
                      <a:pt x="7147" y="1460"/>
                    </a:lnTo>
                    <a:lnTo>
                      <a:pt x="7167" y="1431"/>
                    </a:lnTo>
                    <a:lnTo>
                      <a:pt x="7196" y="1422"/>
                    </a:lnTo>
                    <a:lnTo>
                      <a:pt x="7234" y="1431"/>
                    </a:lnTo>
                    <a:lnTo>
                      <a:pt x="7264" y="1441"/>
                    </a:lnTo>
                    <a:lnTo>
                      <a:pt x="7292" y="1450"/>
                    </a:lnTo>
                    <a:lnTo>
                      <a:pt x="7331" y="1450"/>
                    </a:lnTo>
                    <a:lnTo>
                      <a:pt x="7360" y="1441"/>
                    </a:lnTo>
                    <a:lnTo>
                      <a:pt x="7389" y="1422"/>
                    </a:lnTo>
                    <a:lnTo>
                      <a:pt x="7409" y="1422"/>
                    </a:lnTo>
                    <a:lnTo>
                      <a:pt x="7428" y="1431"/>
                    </a:lnTo>
                    <a:lnTo>
                      <a:pt x="7447" y="1441"/>
                    </a:lnTo>
                    <a:lnTo>
                      <a:pt x="7466" y="1450"/>
                    </a:lnTo>
                    <a:lnTo>
                      <a:pt x="7476" y="1460"/>
                    </a:lnTo>
                    <a:lnTo>
                      <a:pt x="7495" y="1470"/>
                    </a:lnTo>
                    <a:lnTo>
                      <a:pt x="7505" y="1489"/>
                    </a:lnTo>
                    <a:lnTo>
                      <a:pt x="7515" y="1509"/>
                    </a:lnTo>
                    <a:close/>
                    <a:moveTo>
                      <a:pt x="7640" y="2852"/>
                    </a:moveTo>
                    <a:lnTo>
                      <a:pt x="7640" y="2843"/>
                    </a:lnTo>
                    <a:lnTo>
                      <a:pt x="7640" y="2823"/>
                    </a:lnTo>
                    <a:lnTo>
                      <a:pt x="7650" y="2814"/>
                    </a:lnTo>
                    <a:lnTo>
                      <a:pt x="7650" y="2804"/>
                    </a:lnTo>
                    <a:lnTo>
                      <a:pt x="7660" y="2795"/>
                    </a:lnTo>
                    <a:lnTo>
                      <a:pt x="7669" y="2784"/>
                    </a:lnTo>
                    <a:lnTo>
                      <a:pt x="7679" y="2784"/>
                    </a:lnTo>
                    <a:lnTo>
                      <a:pt x="7688" y="2775"/>
                    </a:lnTo>
                    <a:lnTo>
                      <a:pt x="7698" y="2784"/>
                    </a:lnTo>
                    <a:lnTo>
                      <a:pt x="7698" y="2795"/>
                    </a:lnTo>
                    <a:lnTo>
                      <a:pt x="7688" y="2804"/>
                    </a:lnTo>
                    <a:lnTo>
                      <a:pt x="7679" y="2814"/>
                    </a:lnTo>
                    <a:lnTo>
                      <a:pt x="7669" y="2823"/>
                    </a:lnTo>
                    <a:lnTo>
                      <a:pt x="7660" y="2832"/>
                    </a:lnTo>
                    <a:lnTo>
                      <a:pt x="7650" y="2843"/>
                    </a:lnTo>
                    <a:lnTo>
                      <a:pt x="7640" y="2852"/>
                    </a:lnTo>
                    <a:close/>
                    <a:moveTo>
                      <a:pt x="48" y="3897"/>
                    </a:moveTo>
                    <a:lnTo>
                      <a:pt x="19" y="3819"/>
                    </a:lnTo>
                    <a:lnTo>
                      <a:pt x="0" y="3752"/>
                    </a:lnTo>
                    <a:lnTo>
                      <a:pt x="9" y="3683"/>
                    </a:lnTo>
                    <a:lnTo>
                      <a:pt x="19" y="3616"/>
                    </a:lnTo>
                    <a:lnTo>
                      <a:pt x="28" y="3549"/>
                    </a:lnTo>
                    <a:lnTo>
                      <a:pt x="38" y="3481"/>
                    </a:lnTo>
                    <a:lnTo>
                      <a:pt x="48" y="3403"/>
                    </a:lnTo>
                    <a:lnTo>
                      <a:pt x="48" y="3336"/>
                    </a:lnTo>
                    <a:lnTo>
                      <a:pt x="57" y="3258"/>
                    </a:lnTo>
                    <a:lnTo>
                      <a:pt x="67" y="3345"/>
                    </a:lnTo>
                    <a:lnTo>
                      <a:pt x="67" y="3423"/>
                    </a:lnTo>
                    <a:lnTo>
                      <a:pt x="57" y="3501"/>
                    </a:lnTo>
                    <a:lnTo>
                      <a:pt x="38" y="3577"/>
                    </a:lnTo>
                    <a:lnTo>
                      <a:pt x="28" y="3655"/>
                    </a:lnTo>
                    <a:lnTo>
                      <a:pt x="19" y="3732"/>
                    </a:lnTo>
                    <a:lnTo>
                      <a:pt x="28" y="3809"/>
                    </a:lnTo>
                    <a:lnTo>
                      <a:pt x="48" y="3897"/>
                    </a:lnTo>
                    <a:close/>
                  </a:path>
                </a:pathLst>
              </a:custGeom>
              <a:solidFill>
                <a:srgbClr val="B09187"/>
              </a:solidFill>
              <a:ln w="9525">
                <a:noFill/>
                <a:round/>
                <a:headEnd/>
                <a:tailEnd/>
              </a:ln>
            </p:spPr>
            <p:txBody>
              <a:bodyPr>
                <a:prstTxWarp prst="textNoShape">
                  <a:avLst/>
                </a:prstTxWarp>
              </a:bodyPr>
              <a:lstStyle/>
              <a:p>
                <a:endParaRPr lang="en-US"/>
              </a:p>
            </p:txBody>
          </p:sp>
          <p:sp>
            <p:nvSpPr>
              <p:cNvPr id="55312" name="Freeform 783"/>
              <p:cNvSpPr>
                <a:spLocks noChangeAspect="1" noEditPoints="1"/>
              </p:cNvSpPr>
              <p:nvPr/>
            </p:nvSpPr>
            <p:spPr bwMode="auto">
              <a:xfrm>
                <a:off x="5030" y="2405"/>
                <a:ext cx="155" cy="389"/>
              </a:xfrm>
              <a:custGeom>
                <a:avLst/>
                <a:gdLst>
                  <a:gd name="T0" fmla="*/ 569 w 617"/>
                  <a:gd name="T1" fmla="*/ 1257 h 1557"/>
                  <a:gd name="T2" fmla="*/ 511 w 617"/>
                  <a:gd name="T3" fmla="*/ 1296 h 1557"/>
                  <a:gd name="T4" fmla="*/ 483 w 617"/>
                  <a:gd name="T5" fmla="*/ 1393 h 1557"/>
                  <a:gd name="T6" fmla="*/ 454 w 617"/>
                  <a:gd name="T7" fmla="*/ 1490 h 1557"/>
                  <a:gd name="T8" fmla="*/ 405 w 617"/>
                  <a:gd name="T9" fmla="*/ 1527 h 1557"/>
                  <a:gd name="T10" fmla="*/ 357 w 617"/>
                  <a:gd name="T11" fmla="*/ 1451 h 1557"/>
                  <a:gd name="T12" fmla="*/ 338 w 617"/>
                  <a:gd name="T13" fmla="*/ 1364 h 1557"/>
                  <a:gd name="T14" fmla="*/ 347 w 617"/>
                  <a:gd name="T15" fmla="*/ 1306 h 1557"/>
                  <a:gd name="T16" fmla="*/ 338 w 617"/>
                  <a:gd name="T17" fmla="*/ 1239 h 1557"/>
                  <a:gd name="T18" fmla="*/ 309 w 617"/>
                  <a:gd name="T19" fmla="*/ 1170 h 1557"/>
                  <a:gd name="T20" fmla="*/ 260 w 617"/>
                  <a:gd name="T21" fmla="*/ 1151 h 1557"/>
                  <a:gd name="T22" fmla="*/ 231 w 617"/>
                  <a:gd name="T23" fmla="*/ 1151 h 1557"/>
                  <a:gd name="T24" fmla="*/ 212 w 617"/>
                  <a:gd name="T25" fmla="*/ 1170 h 1557"/>
                  <a:gd name="T26" fmla="*/ 212 w 617"/>
                  <a:gd name="T27" fmla="*/ 1209 h 1557"/>
                  <a:gd name="T28" fmla="*/ 241 w 617"/>
                  <a:gd name="T29" fmla="*/ 1228 h 1557"/>
                  <a:gd name="T30" fmla="*/ 270 w 617"/>
                  <a:gd name="T31" fmla="*/ 1248 h 1557"/>
                  <a:gd name="T32" fmla="*/ 299 w 617"/>
                  <a:gd name="T33" fmla="*/ 1364 h 1557"/>
                  <a:gd name="T34" fmla="*/ 328 w 617"/>
                  <a:gd name="T35" fmla="*/ 1479 h 1557"/>
                  <a:gd name="T36" fmla="*/ 299 w 617"/>
                  <a:gd name="T37" fmla="*/ 1527 h 1557"/>
                  <a:gd name="T38" fmla="*/ 212 w 617"/>
                  <a:gd name="T39" fmla="*/ 1479 h 1557"/>
                  <a:gd name="T40" fmla="*/ 115 w 617"/>
                  <a:gd name="T41" fmla="*/ 1460 h 1557"/>
                  <a:gd name="T42" fmla="*/ 38 w 617"/>
                  <a:gd name="T43" fmla="*/ 1412 h 1557"/>
                  <a:gd name="T44" fmla="*/ 9 w 617"/>
                  <a:gd name="T45" fmla="*/ 1334 h 1557"/>
                  <a:gd name="T46" fmla="*/ 9 w 617"/>
                  <a:gd name="T47" fmla="*/ 1239 h 1557"/>
                  <a:gd name="T48" fmla="*/ 19 w 617"/>
                  <a:gd name="T49" fmla="*/ 1180 h 1557"/>
                  <a:gd name="T50" fmla="*/ 58 w 617"/>
                  <a:gd name="T51" fmla="*/ 1131 h 1557"/>
                  <a:gd name="T52" fmla="*/ 115 w 617"/>
                  <a:gd name="T53" fmla="*/ 1064 h 1557"/>
                  <a:gd name="T54" fmla="*/ 231 w 617"/>
                  <a:gd name="T55" fmla="*/ 977 h 1557"/>
                  <a:gd name="T56" fmla="*/ 357 w 617"/>
                  <a:gd name="T57" fmla="*/ 899 h 1557"/>
                  <a:gd name="T58" fmla="*/ 472 w 617"/>
                  <a:gd name="T59" fmla="*/ 880 h 1557"/>
                  <a:gd name="T60" fmla="*/ 541 w 617"/>
                  <a:gd name="T61" fmla="*/ 919 h 1557"/>
                  <a:gd name="T62" fmla="*/ 579 w 617"/>
                  <a:gd name="T63" fmla="*/ 1044 h 1557"/>
                  <a:gd name="T64" fmla="*/ 366 w 617"/>
                  <a:gd name="T65" fmla="*/ 98 h 1557"/>
                  <a:gd name="T66" fmla="*/ 376 w 617"/>
                  <a:gd name="T67" fmla="*/ 174 h 1557"/>
                  <a:gd name="T68" fmla="*/ 386 w 617"/>
                  <a:gd name="T69" fmla="*/ 232 h 1557"/>
                  <a:gd name="T70" fmla="*/ 357 w 617"/>
                  <a:gd name="T71" fmla="*/ 262 h 1557"/>
                  <a:gd name="T72" fmla="*/ 222 w 617"/>
                  <a:gd name="T73" fmla="*/ 223 h 1557"/>
                  <a:gd name="T74" fmla="*/ 125 w 617"/>
                  <a:gd name="T75" fmla="*/ 155 h 1557"/>
                  <a:gd name="T76" fmla="*/ 106 w 617"/>
                  <a:gd name="T77" fmla="*/ 78 h 1557"/>
                  <a:gd name="T78" fmla="*/ 48 w 617"/>
                  <a:gd name="T79" fmla="*/ 68 h 1557"/>
                  <a:gd name="T80" fmla="*/ 38 w 617"/>
                  <a:gd name="T81" fmla="*/ 20 h 1557"/>
                  <a:gd name="T82" fmla="*/ 125 w 617"/>
                  <a:gd name="T83" fmla="*/ 10 h 1557"/>
                  <a:gd name="T84" fmla="*/ 222 w 617"/>
                  <a:gd name="T85" fmla="*/ 29 h 1557"/>
                  <a:gd name="T86" fmla="*/ 290 w 617"/>
                  <a:gd name="T87" fmla="*/ 10 h 1557"/>
                  <a:gd name="T88" fmla="*/ 338 w 617"/>
                  <a:gd name="T89" fmla="*/ 39 h 1557"/>
                  <a:gd name="T90" fmla="*/ 357 w 617"/>
                  <a:gd name="T91" fmla="*/ 78 h 1557"/>
                  <a:gd name="T92" fmla="*/ 366 w 617"/>
                  <a:gd name="T93" fmla="*/ 223 h 1557"/>
                  <a:gd name="T94" fmla="*/ 279 w 617"/>
                  <a:gd name="T95" fmla="*/ 184 h 1557"/>
                  <a:gd name="T96" fmla="*/ 203 w 617"/>
                  <a:gd name="T97" fmla="*/ 136 h 1557"/>
                  <a:gd name="T98" fmla="*/ 173 w 617"/>
                  <a:gd name="T99" fmla="*/ 78 h 1557"/>
                  <a:gd name="T100" fmla="*/ 145 w 617"/>
                  <a:gd name="T101" fmla="*/ 68 h 1557"/>
                  <a:gd name="T102" fmla="*/ 106 w 617"/>
                  <a:gd name="T103" fmla="*/ 39 h 1557"/>
                  <a:gd name="T104" fmla="*/ 125 w 617"/>
                  <a:gd name="T105" fmla="*/ 29 h 1557"/>
                  <a:gd name="T106" fmla="*/ 154 w 617"/>
                  <a:gd name="T107" fmla="*/ 48 h 1557"/>
                  <a:gd name="T108" fmla="*/ 212 w 617"/>
                  <a:gd name="T109" fmla="*/ 39 h 1557"/>
                  <a:gd name="T110" fmla="*/ 299 w 617"/>
                  <a:gd name="T111" fmla="*/ 39 h 1557"/>
                  <a:gd name="T112" fmla="*/ 357 w 617"/>
                  <a:gd name="T113" fmla="*/ 98 h 1557"/>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617"/>
                  <a:gd name="T172" fmla="*/ 0 h 1557"/>
                  <a:gd name="T173" fmla="*/ 617 w 617"/>
                  <a:gd name="T174" fmla="*/ 1557 h 1557"/>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617" h="1557">
                    <a:moveTo>
                      <a:pt x="617" y="1122"/>
                    </a:moveTo>
                    <a:lnTo>
                      <a:pt x="608" y="1306"/>
                    </a:lnTo>
                    <a:lnTo>
                      <a:pt x="569" y="1257"/>
                    </a:lnTo>
                    <a:lnTo>
                      <a:pt x="541" y="1267"/>
                    </a:lnTo>
                    <a:lnTo>
                      <a:pt x="521" y="1276"/>
                    </a:lnTo>
                    <a:lnTo>
                      <a:pt x="511" y="1296"/>
                    </a:lnTo>
                    <a:lnTo>
                      <a:pt x="502" y="1306"/>
                    </a:lnTo>
                    <a:lnTo>
                      <a:pt x="483" y="1345"/>
                    </a:lnTo>
                    <a:lnTo>
                      <a:pt x="483" y="1393"/>
                    </a:lnTo>
                    <a:lnTo>
                      <a:pt x="472" y="1432"/>
                    </a:lnTo>
                    <a:lnTo>
                      <a:pt x="463" y="1470"/>
                    </a:lnTo>
                    <a:lnTo>
                      <a:pt x="454" y="1490"/>
                    </a:lnTo>
                    <a:lnTo>
                      <a:pt x="444" y="1509"/>
                    </a:lnTo>
                    <a:lnTo>
                      <a:pt x="424" y="1518"/>
                    </a:lnTo>
                    <a:lnTo>
                      <a:pt x="405" y="1527"/>
                    </a:lnTo>
                    <a:lnTo>
                      <a:pt x="386" y="1509"/>
                    </a:lnTo>
                    <a:lnTo>
                      <a:pt x="366" y="1479"/>
                    </a:lnTo>
                    <a:lnTo>
                      <a:pt x="357" y="1451"/>
                    </a:lnTo>
                    <a:lnTo>
                      <a:pt x="347" y="1432"/>
                    </a:lnTo>
                    <a:lnTo>
                      <a:pt x="347" y="1393"/>
                    </a:lnTo>
                    <a:lnTo>
                      <a:pt x="338" y="1364"/>
                    </a:lnTo>
                    <a:lnTo>
                      <a:pt x="338" y="1334"/>
                    </a:lnTo>
                    <a:lnTo>
                      <a:pt x="328" y="1306"/>
                    </a:lnTo>
                    <a:lnTo>
                      <a:pt x="347" y="1306"/>
                    </a:lnTo>
                    <a:lnTo>
                      <a:pt x="338" y="1286"/>
                    </a:lnTo>
                    <a:lnTo>
                      <a:pt x="338" y="1267"/>
                    </a:lnTo>
                    <a:lnTo>
                      <a:pt x="338" y="1239"/>
                    </a:lnTo>
                    <a:lnTo>
                      <a:pt x="328" y="1219"/>
                    </a:lnTo>
                    <a:lnTo>
                      <a:pt x="318" y="1189"/>
                    </a:lnTo>
                    <a:lnTo>
                      <a:pt x="309" y="1170"/>
                    </a:lnTo>
                    <a:lnTo>
                      <a:pt x="290" y="1161"/>
                    </a:lnTo>
                    <a:lnTo>
                      <a:pt x="270" y="1151"/>
                    </a:lnTo>
                    <a:lnTo>
                      <a:pt x="260" y="1151"/>
                    </a:lnTo>
                    <a:lnTo>
                      <a:pt x="251" y="1151"/>
                    </a:lnTo>
                    <a:lnTo>
                      <a:pt x="241" y="1151"/>
                    </a:lnTo>
                    <a:lnTo>
                      <a:pt x="231" y="1151"/>
                    </a:lnTo>
                    <a:lnTo>
                      <a:pt x="231" y="1161"/>
                    </a:lnTo>
                    <a:lnTo>
                      <a:pt x="222" y="1170"/>
                    </a:lnTo>
                    <a:lnTo>
                      <a:pt x="212" y="1170"/>
                    </a:lnTo>
                    <a:lnTo>
                      <a:pt x="212" y="1180"/>
                    </a:lnTo>
                    <a:lnTo>
                      <a:pt x="203" y="1200"/>
                    </a:lnTo>
                    <a:lnTo>
                      <a:pt x="212" y="1209"/>
                    </a:lnTo>
                    <a:lnTo>
                      <a:pt x="212" y="1219"/>
                    </a:lnTo>
                    <a:lnTo>
                      <a:pt x="231" y="1219"/>
                    </a:lnTo>
                    <a:lnTo>
                      <a:pt x="241" y="1228"/>
                    </a:lnTo>
                    <a:lnTo>
                      <a:pt x="251" y="1228"/>
                    </a:lnTo>
                    <a:lnTo>
                      <a:pt x="260" y="1239"/>
                    </a:lnTo>
                    <a:lnTo>
                      <a:pt x="270" y="1248"/>
                    </a:lnTo>
                    <a:lnTo>
                      <a:pt x="279" y="1286"/>
                    </a:lnTo>
                    <a:lnTo>
                      <a:pt x="290" y="1325"/>
                    </a:lnTo>
                    <a:lnTo>
                      <a:pt x="299" y="1364"/>
                    </a:lnTo>
                    <a:lnTo>
                      <a:pt x="309" y="1402"/>
                    </a:lnTo>
                    <a:lnTo>
                      <a:pt x="318" y="1441"/>
                    </a:lnTo>
                    <a:lnTo>
                      <a:pt x="328" y="1479"/>
                    </a:lnTo>
                    <a:lnTo>
                      <a:pt x="328" y="1518"/>
                    </a:lnTo>
                    <a:lnTo>
                      <a:pt x="318" y="1557"/>
                    </a:lnTo>
                    <a:lnTo>
                      <a:pt x="299" y="1527"/>
                    </a:lnTo>
                    <a:lnTo>
                      <a:pt x="270" y="1509"/>
                    </a:lnTo>
                    <a:lnTo>
                      <a:pt x="241" y="1490"/>
                    </a:lnTo>
                    <a:lnTo>
                      <a:pt x="212" y="1479"/>
                    </a:lnTo>
                    <a:lnTo>
                      <a:pt x="183" y="1470"/>
                    </a:lnTo>
                    <a:lnTo>
                      <a:pt x="145" y="1460"/>
                    </a:lnTo>
                    <a:lnTo>
                      <a:pt x="115" y="1460"/>
                    </a:lnTo>
                    <a:lnTo>
                      <a:pt x="86" y="1451"/>
                    </a:lnTo>
                    <a:lnTo>
                      <a:pt x="58" y="1432"/>
                    </a:lnTo>
                    <a:lnTo>
                      <a:pt x="38" y="1412"/>
                    </a:lnTo>
                    <a:lnTo>
                      <a:pt x="28" y="1393"/>
                    </a:lnTo>
                    <a:lnTo>
                      <a:pt x="19" y="1364"/>
                    </a:lnTo>
                    <a:lnTo>
                      <a:pt x="9" y="1334"/>
                    </a:lnTo>
                    <a:lnTo>
                      <a:pt x="9" y="1296"/>
                    </a:lnTo>
                    <a:lnTo>
                      <a:pt x="9" y="1267"/>
                    </a:lnTo>
                    <a:lnTo>
                      <a:pt x="9" y="1239"/>
                    </a:lnTo>
                    <a:lnTo>
                      <a:pt x="0" y="1209"/>
                    </a:lnTo>
                    <a:lnTo>
                      <a:pt x="9" y="1189"/>
                    </a:lnTo>
                    <a:lnTo>
                      <a:pt x="19" y="1180"/>
                    </a:lnTo>
                    <a:lnTo>
                      <a:pt x="38" y="1161"/>
                    </a:lnTo>
                    <a:lnTo>
                      <a:pt x="48" y="1141"/>
                    </a:lnTo>
                    <a:lnTo>
                      <a:pt x="58" y="1131"/>
                    </a:lnTo>
                    <a:lnTo>
                      <a:pt x="67" y="1112"/>
                    </a:lnTo>
                    <a:lnTo>
                      <a:pt x="67" y="1083"/>
                    </a:lnTo>
                    <a:lnTo>
                      <a:pt x="115" y="1064"/>
                    </a:lnTo>
                    <a:lnTo>
                      <a:pt x="154" y="1044"/>
                    </a:lnTo>
                    <a:lnTo>
                      <a:pt x="193" y="1016"/>
                    </a:lnTo>
                    <a:lnTo>
                      <a:pt x="231" y="977"/>
                    </a:lnTo>
                    <a:lnTo>
                      <a:pt x="270" y="948"/>
                    </a:lnTo>
                    <a:lnTo>
                      <a:pt x="318" y="919"/>
                    </a:lnTo>
                    <a:lnTo>
                      <a:pt x="357" y="899"/>
                    </a:lnTo>
                    <a:lnTo>
                      <a:pt x="415" y="890"/>
                    </a:lnTo>
                    <a:lnTo>
                      <a:pt x="444" y="880"/>
                    </a:lnTo>
                    <a:lnTo>
                      <a:pt x="472" y="880"/>
                    </a:lnTo>
                    <a:lnTo>
                      <a:pt x="492" y="890"/>
                    </a:lnTo>
                    <a:lnTo>
                      <a:pt x="511" y="890"/>
                    </a:lnTo>
                    <a:lnTo>
                      <a:pt x="541" y="919"/>
                    </a:lnTo>
                    <a:lnTo>
                      <a:pt x="560" y="958"/>
                    </a:lnTo>
                    <a:lnTo>
                      <a:pt x="569" y="996"/>
                    </a:lnTo>
                    <a:lnTo>
                      <a:pt x="579" y="1044"/>
                    </a:lnTo>
                    <a:lnTo>
                      <a:pt x="598" y="1083"/>
                    </a:lnTo>
                    <a:lnTo>
                      <a:pt x="617" y="1122"/>
                    </a:lnTo>
                    <a:close/>
                    <a:moveTo>
                      <a:pt x="366" y="98"/>
                    </a:moveTo>
                    <a:lnTo>
                      <a:pt x="366" y="126"/>
                    </a:lnTo>
                    <a:lnTo>
                      <a:pt x="366" y="146"/>
                    </a:lnTo>
                    <a:lnTo>
                      <a:pt x="376" y="174"/>
                    </a:lnTo>
                    <a:lnTo>
                      <a:pt x="376" y="193"/>
                    </a:lnTo>
                    <a:lnTo>
                      <a:pt x="376" y="213"/>
                    </a:lnTo>
                    <a:lnTo>
                      <a:pt x="386" y="232"/>
                    </a:lnTo>
                    <a:lnTo>
                      <a:pt x="386" y="252"/>
                    </a:lnTo>
                    <a:lnTo>
                      <a:pt x="396" y="280"/>
                    </a:lnTo>
                    <a:lnTo>
                      <a:pt x="357" y="262"/>
                    </a:lnTo>
                    <a:lnTo>
                      <a:pt x="309" y="243"/>
                    </a:lnTo>
                    <a:lnTo>
                      <a:pt x="260" y="243"/>
                    </a:lnTo>
                    <a:lnTo>
                      <a:pt x="222" y="223"/>
                    </a:lnTo>
                    <a:lnTo>
                      <a:pt x="183" y="213"/>
                    </a:lnTo>
                    <a:lnTo>
                      <a:pt x="154" y="184"/>
                    </a:lnTo>
                    <a:lnTo>
                      <a:pt x="125" y="155"/>
                    </a:lnTo>
                    <a:lnTo>
                      <a:pt x="125" y="98"/>
                    </a:lnTo>
                    <a:lnTo>
                      <a:pt x="115" y="78"/>
                    </a:lnTo>
                    <a:lnTo>
                      <a:pt x="106" y="78"/>
                    </a:lnTo>
                    <a:lnTo>
                      <a:pt x="86" y="68"/>
                    </a:lnTo>
                    <a:lnTo>
                      <a:pt x="67" y="68"/>
                    </a:lnTo>
                    <a:lnTo>
                      <a:pt x="48" y="68"/>
                    </a:lnTo>
                    <a:lnTo>
                      <a:pt x="38" y="59"/>
                    </a:lnTo>
                    <a:lnTo>
                      <a:pt x="38" y="48"/>
                    </a:lnTo>
                    <a:lnTo>
                      <a:pt x="38" y="20"/>
                    </a:lnTo>
                    <a:lnTo>
                      <a:pt x="67" y="10"/>
                    </a:lnTo>
                    <a:lnTo>
                      <a:pt x="97" y="10"/>
                    </a:lnTo>
                    <a:lnTo>
                      <a:pt x="125" y="10"/>
                    </a:lnTo>
                    <a:lnTo>
                      <a:pt x="164" y="20"/>
                    </a:lnTo>
                    <a:lnTo>
                      <a:pt x="193" y="29"/>
                    </a:lnTo>
                    <a:lnTo>
                      <a:pt x="222" y="29"/>
                    </a:lnTo>
                    <a:lnTo>
                      <a:pt x="251" y="20"/>
                    </a:lnTo>
                    <a:lnTo>
                      <a:pt x="279" y="0"/>
                    </a:lnTo>
                    <a:lnTo>
                      <a:pt x="290" y="10"/>
                    </a:lnTo>
                    <a:lnTo>
                      <a:pt x="309" y="20"/>
                    </a:lnTo>
                    <a:lnTo>
                      <a:pt x="318" y="20"/>
                    </a:lnTo>
                    <a:lnTo>
                      <a:pt x="338" y="39"/>
                    </a:lnTo>
                    <a:lnTo>
                      <a:pt x="347" y="48"/>
                    </a:lnTo>
                    <a:lnTo>
                      <a:pt x="357" y="59"/>
                    </a:lnTo>
                    <a:lnTo>
                      <a:pt x="357" y="78"/>
                    </a:lnTo>
                    <a:lnTo>
                      <a:pt x="366" y="98"/>
                    </a:lnTo>
                    <a:close/>
                    <a:moveTo>
                      <a:pt x="357" y="98"/>
                    </a:moveTo>
                    <a:lnTo>
                      <a:pt x="366" y="223"/>
                    </a:lnTo>
                    <a:lnTo>
                      <a:pt x="338" y="213"/>
                    </a:lnTo>
                    <a:lnTo>
                      <a:pt x="309" y="193"/>
                    </a:lnTo>
                    <a:lnTo>
                      <a:pt x="279" y="184"/>
                    </a:lnTo>
                    <a:lnTo>
                      <a:pt x="251" y="174"/>
                    </a:lnTo>
                    <a:lnTo>
                      <a:pt x="231" y="155"/>
                    </a:lnTo>
                    <a:lnTo>
                      <a:pt x="203" y="136"/>
                    </a:lnTo>
                    <a:lnTo>
                      <a:pt x="183" y="117"/>
                    </a:lnTo>
                    <a:lnTo>
                      <a:pt x="183" y="87"/>
                    </a:lnTo>
                    <a:lnTo>
                      <a:pt x="173" y="78"/>
                    </a:lnTo>
                    <a:lnTo>
                      <a:pt x="164" y="78"/>
                    </a:lnTo>
                    <a:lnTo>
                      <a:pt x="154" y="68"/>
                    </a:lnTo>
                    <a:lnTo>
                      <a:pt x="145" y="68"/>
                    </a:lnTo>
                    <a:lnTo>
                      <a:pt x="125" y="59"/>
                    </a:lnTo>
                    <a:lnTo>
                      <a:pt x="115" y="48"/>
                    </a:lnTo>
                    <a:lnTo>
                      <a:pt x="106" y="39"/>
                    </a:lnTo>
                    <a:lnTo>
                      <a:pt x="106" y="29"/>
                    </a:lnTo>
                    <a:lnTo>
                      <a:pt x="115" y="20"/>
                    </a:lnTo>
                    <a:lnTo>
                      <a:pt x="125" y="29"/>
                    </a:lnTo>
                    <a:lnTo>
                      <a:pt x="134" y="29"/>
                    </a:lnTo>
                    <a:lnTo>
                      <a:pt x="145" y="39"/>
                    </a:lnTo>
                    <a:lnTo>
                      <a:pt x="154" y="48"/>
                    </a:lnTo>
                    <a:lnTo>
                      <a:pt x="164" y="48"/>
                    </a:lnTo>
                    <a:lnTo>
                      <a:pt x="183" y="48"/>
                    </a:lnTo>
                    <a:lnTo>
                      <a:pt x="212" y="39"/>
                    </a:lnTo>
                    <a:lnTo>
                      <a:pt x="251" y="39"/>
                    </a:lnTo>
                    <a:lnTo>
                      <a:pt x="270" y="39"/>
                    </a:lnTo>
                    <a:lnTo>
                      <a:pt x="299" y="39"/>
                    </a:lnTo>
                    <a:lnTo>
                      <a:pt x="318" y="48"/>
                    </a:lnTo>
                    <a:lnTo>
                      <a:pt x="338" y="68"/>
                    </a:lnTo>
                    <a:lnTo>
                      <a:pt x="357" y="98"/>
                    </a:lnTo>
                    <a:close/>
                  </a:path>
                </a:pathLst>
              </a:custGeom>
              <a:solidFill>
                <a:srgbClr val="F0D1D1"/>
              </a:solidFill>
              <a:ln w="9525">
                <a:noFill/>
                <a:round/>
                <a:headEnd/>
                <a:tailEnd/>
              </a:ln>
            </p:spPr>
            <p:txBody>
              <a:bodyPr>
                <a:prstTxWarp prst="textNoShape">
                  <a:avLst/>
                </a:prstTxWarp>
              </a:bodyPr>
              <a:lstStyle/>
              <a:p>
                <a:endParaRPr lang="en-US"/>
              </a:p>
            </p:txBody>
          </p:sp>
          <p:sp>
            <p:nvSpPr>
              <p:cNvPr id="55313" name="Freeform 784"/>
              <p:cNvSpPr>
                <a:spLocks noChangeAspect="1" noEditPoints="1"/>
              </p:cNvSpPr>
              <p:nvPr/>
            </p:nvSpPr>
            <p:spPr bwMode="auto">
              <a:xfrm>
                <a:off x="3535" y="2001"/>
                <a:ext cx="1573" cy="1622"/>
              </a:xfrm>
              <a:custGeom>
                <a:avLst/>
                <a:gdLst>
                  <a:gd name="T0" fmla="*/ 744 w 6289"/>
                  <a:gd name="T1" fmla="*/ 3828 h 6487"/>
                  <a:gd name="T2" fmla="*/ 560 w 6289"/>
                  <a:gd name="T3" fmla="*/ 4369 h 6487"/>
                  <a:gd name="T4" fmla="*/ 503 w 6289"/>
                  <a:gd name="T5" fmla="*/ 4873 h 6487"/>
                  <a:gd name="T6" fmla="*/ 667 w 6289"/>
                  <a:gd name="T7" fmla="*/ 5839 h 6487"/>
                  <a:gd name="T8" fmla="*/ 986 w 6289"/>
                  <a:gd name="T9" fmla="*/ 6235 h 6487"/>
                  <a:gd name="T10" fmla="*/ 1024 w 6289"/>
                  <a:gd name="T11" fmla="*/ 6448 h 6487"/>
                  <a:gd name="T12" fmla="*/ 705 w 6289"/>
                  <a:gd name="T13" fmla="*/ 6322 h 6487"/>
                  <a:gd name="T14" fmla="*/ 473 w 6289"/>
                  <a:gd name="T15" fmla="*/ 6042 h 6487"/>
                  <a:gd name="T16" fmla="*/ 222 w 6289"/>
                  <a:gd name="T17" fmla="*/ 5230 h 6487"/>
                  <a:gd name="T18" fmla="*/ 48 w 6289"/>
                  <a:gd name="T19" fmla="*/ 4611 h 6487"/>
                  <a:gd name="T20" fmla="*/ 338 w 6289"/>
                  <a:gd name="T21" fmla="*/ 3810 h 6487"/>
                  <a:gd name="T22" fmla="*/ 648 w 6289"/>
                  <a:gd name="T23" fmla="*/ 3596 h 6487"/>
                  <a:gd name="T24" fmla="*/ 3111 w 6289"/>
                  <a:gd name="T25" fmla="*/ 4477 h 6487"/>
                  <a:gd name="T26" fmla="*/ 2917 w 6289"/>
                  <a:gd name="T27" fmla="*/ 5027 h 6487"/>
                  <a:gd name="T28" fmla="*/ 2734 w 6289"/>
                  <a:gd name="T29" fmla="*/ 5471 h 6487"/>
                  <a:gd name="T30" fmla="*/ 2656 w 6289"/>
                  <a:gd name="T31" fmla="*/ 5887 h 6487"/>
                  <a:gd name="T32" fmla="*/ 2734 w 6289"/>
                  <a:gd name="T33" fmla="*/ 6168 h 6487"/>
                  <a:gd name="T34" fmla="*/ 2579 w 6289"/>
                  <a:gd name="T35" fmla="*/ 6419 h 6487"/>
                  <a:gd name="T36" fmla="*/ 2522 w 6289"/>
                  <a:gd name="T37" fmla="*/ 6322 h 6487"/>
                  <a:gd name="T38" fmla="*/ 2453 w 6289"/>
                  <a:gd name="T39" fmla="*/ 6129 h 6487"/>
                  <a:gd name="T40" fmla="*/ 2328 w 6289"/>
                  <a:gd name="T41" fmla="*/ 5772 h 6487"/>
                  <a:gd name="T42" fmla="*/ 2483 w 6289"/>
                  <a:gd name="T43" fmla="*/ 5404 h 6487"/>
                  <a:gd name="T44" fmla="*/ 2598 w 6289"/>
                  <a:gd name="T45" fmla="*/ 4949 h 6487"/>
                  <a:gd name="T46" fmla="*/ 2782 w 6289"/>
                  <a:gd name="T47" fmla="*/ 4070 h 6487"/>
                  <a:gd name="T48" fmla="*/ 3120 w 6289"/>
                  <a:gd name="T49" fmla="*/ 4012 h 6487"/>
                  <a:gd name="T50" fmla="*/ 4617 w 6289"/>
                  <a:gd name="T51" fmla="*/ 1073 h 6487"/>
                  <a:gd name="T52" fmla="*/ 4366 w 6289"/>
                  <a:gd name="T53" fmla="*/ 1199 h 6487"/>
                  <a:gd name="T54" fmla="*/ 4327 w 6289"/>
                  <a:gd name="T55" fmla="*/ 1257 h 6487"/>
                  <a:gd name="T56" fmla="*/ 4009 w 6289"/>
                  <a:gd name="T57" fmla="*/ 1353 h 6487"/>
                  <a:gd name="T58" fmla="*/ 3584 w 6289"/>
                  <a:gd name="T59" fmla="*/ 1411 h 6487"/>
                  <a:gd name="T60" fmla="*/ 3661 w 6289"/>
                  <a:gd name="T61" fmla="*/ 1392 h 6487"/>
                  <a:gd name="T62" fmla="*/ 3845 w 6289"/>
                  <a:gd name="T63" fmla="*/ 1335 h 6487"/>
                  <a:gd name="T64" fmla="*/ 4028 w 6289"/>
                  <a:gd name="T65" fmla="*/ 1305 h 6487"/>
                  <a:gd name="T66" fmla="*/ 4115 w 6289"/>
                  <a:gd name="T67" fmla="*/ 1238 h 6487"/>
                  <a:gd name="T68" fmla="*/ 4337 w 6289"/>
                  <a:gd name="T69" fmla="*/ 1121 h 6487"/>
                  <a:gd name="T70" fmla="*/ 4502 w 6289"/>
                  <a:gd name="T71" fmla="*/ 1093 h 6487"/>
                  <a:gd name="T72" fmla="*/ 4559 w 6289"/>
                  <a:gd name="T73" fmla="*/ 1093 h 6487"/>
                  <a:gd name="T74" fmla="*/ 4569 w 6289"/>
                  <a:gd name="T75" fmla="*/ 1064 h 6487"/>
                  <a:gd name="T76" fmla="*/ 4637 w 6289"/>
                  <a:gd name="T77" fmla="*/ 1006 h 6487"/>
                  <a:gd name="T78" fmla="*/ 4714 w 6289"/>
                  <a:gd name="T79" fmla="*/ 1054 h 6487"/>
                  <a:gd name="T80" fmla="*/ 4647 w 6289"/>
                  <a:gd name="T81" fmla="*/ 967 h 6487"/>
                  <a:gd name="T82" fmla="*/ 4695 w 6289"/>
                  <a:gd name="T83" fmla="*/ 937 h 6487"/>
                  <a:gd name="T84" fmla="*/ 4753 w 6289"/>
                  <a:gd name="T85" fmla="*/ 937 h 6487"/>
                  <a:gd name="T86" fmla="*/ 4762 w 6289"/>
                  <a:gd name="T87" fmla="*/ 889 h 6487"/>
                  <a:gd name="T88" fmla="*/ 4879 w 6289"/>
                  <a:gd name="T89" fmla="*/ 957 h 6487"/>
                  <a:gd name="T90" fmla="*/ 4879 w 6289"/>
                  <a:gd name="T91" fmla="*/ 889 h 6487"/>
                  <a:gd name="T92" fmla="*/ 4898 w 6289"/>
                  <a:gd name="T93" fmla="*/ 870 h 6487"/>
                  <a:gd name="T94" fmla="*/ 4985 w 6289"/>
                  <a:gd name="T95" fmla="*/ 870 h 6487"/>
                  <a:gd name="T96" fmla="*/ 4985 w 6289"/>
                  <a:gd name="T97" fmla="*/ 822 h 6487"/>
                  <a:gd name="T98" fmla="*/ 5148 w 6289"/>
                  <a:gd name="T99" fmla="*/ 900 h 6487"/>
                  <a:gd name="T100" fmla="*/ 5825 w 6289"/>
                  <a:gd name="T101" fmla="*/ 657 h 6487"/>
                  <a:gd name="T102" fmla="*/ 5815 w 6289"/>
                  <a:gd name="T103" fmla="*/ 716 h 6487"/>
                  <a:gd name="T104" fmla="*/ 5719 w 6289"/>
                  <a:gd name="T105" fmla="*/ 657 h 6487"/>
                  <a:gd name="T106" fmla="*/ 5013 w 6289"/>
                  <a:gd name="T107" fmla="*/ 87 h 6487"/>
                  <a:gd name="T108" fmla="*/ 5148 w 6289"/>
                  <a:gd name="T109" fmla="*/ 87 h 6487"/>
                  <a:gd name="T110" fmla="*/ 6279 w 6289"/>
                  <a:gd name="T111" fmla="*/ 1731 h 6487"/>
                  <a:gd name="T112" fmla="*/ 6221 w 6289"/>
                  <a:gd name="T113" fmla="*/ 1721 h 6487"/>
                  <a:gd name="T114" fmla="*/ 6279 w 6289"/>
                  <a:gd name="T115" fmla="*/ 1692 h 6487"/>
                  <a:gd name="T116" fmla="*/ 5960 w 6289"/>
                  <a:gd name="T117" fmla="*/ 774 h 6487"/>
                  <a:gd name="T118" fmla="*/ 5960 w 6289"/>
                  <a:gd name="T119" fmla="*/ 774 h 6487"/>
                  <a:gd name="T120" fmla="*/ 5912 w 6289"/>
                  <a:gd name="T121" fmla="*/ 802 h 6487"/>
                  <a:gd name="T122" fmla="*/ 5893 w 6289"/>
                  <a:gd name="T123" fmla="*/ 716 h 6487"/>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6289"/>
                  <a:gd name="T187" fmla="*/ 0 h 6487"/>
                  <a:gd name="T188" fmla="*/ 6289 w 6289"/>
                  <a:gd name="T189" fmla="*/ 6487 h 6487"/>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6289" h="6487">
                    <a:moveTo>
                      <a:pt x="705" y="3665"/>
                    </a:moveTo>
                    <a:lnTo>
                      <a:pt x="724" y="3674"/>
                    </a:lnTo>
                    <a:lnTo>
                      <a:pt x="744" y="3693"/>
                    </a:lnTo>
                    <a:lnTo>
                      <a:pt x="754" y="3713"/>
                    </a:lnTo>
                    <a:lnTo>
                      <a:pt x="754" y="3732"/>
                    </a:lnTo>
                    <a:lnTo>
                      <a:pt x="754" y="3760"/>
                    </a:lnTo>
                    <a:lnTo>
                      <a:pt x="744" y="3780"/>
                    </a:lnTo>
                    <a:lnTo>
                      <a:pt x="744" y="3810"/>
                    </a:lnTo>
                    <a:lnTo>
                      <a:pt x="744" y="3828"/>
                    </a:lnTo>
                    <a:lnTo>
                      <a:pt x="715" y="3886"/>
                    </a:lnTo>
                    <a:lnTo>
                      <a:pt x="685" y="3953"/>
                    </a:lnTo>
                    <a:lnTo>
                      <a:pt x="667" y="4012"/>
                    </a:lnTo>
                    <a:lnTo>
                      <a:pt x="638" y="4080"/>
                    </a:lnTo>
                    <a:lnTo>
                      <a:pt x="618" y="4148"/>
                    </a:lnTo>
                    <a:lnTo>
                      <a:pt x="599" y="4206"/>
                    </a:lnTo>
                    <a:lnTo>
                      <a:pt x="579" y="4273"/>
                    </a:lnTo>
                    <a:lnTo>
                      <a:pt x="551" y="4332"/>
                    </a:lnTo>
                    <a:lnTo>
                      <a:pt x="560" y="4369"/>
                    </a:lnTo>
                    <a:lnTo>
                      <a:pt x="570" y="4408"/>
                    </a:lnTo>
                    <a:lnTo>
                      <a:pt x="560" y="4438"/>
                    </a:lnTo>
                    <a:lnTo>
                      <a:pt x="551" y="4477"/>
                    </a:lnTo>
                    <a:lnTo>
                      <a:pt x="542" y="4505"/>
                    </a:lnTo>
                    <a:lnTo>
                      <a:pt x="522" y="4534"/>
                    </a:lnTo>
                    <a:lnTo>
                      <a:pt x="512" y="4563"/>
                    </a:lnTo>
                    <a:lnTo>
                      <a:pt x="503" y="4602"/>
                    </a:lnTo>
                    <a:lnTo>
                      <a:pt x="503" y="4737"/>
                    </a:lnTo>
                    <a:lnTo>
                      <a:pt x="503" y="4873"/>
                    </a:lnTo>
                    <a:lnTo>
                      <a:pt x="492" y="5008"/>
                    </a:lnTo>
                    <a:lnTo>
                      <a:pt x="503" y="5133"/>
                    </a:lnTo>
                    <a:lnTo>
                      <a:pt x="512" y="5259"/>
                    </a:lnTo>
                    <a:lnTo>
                      <a:pt x="531" y="5385"/>
                    </a:lnTo>
                    <a:lnTo>
                      <a:pt x="560" y="5510"/>
                    </a:lnTo>
                    <a:lnTo>
                      <a:pt x="609" y="5636"/>
                    </a:lnTo>
                    <a:lnTo>
                      <a:pt x="618" y="5704"/>
                    </a:lnTo>
                    <a:lnTo>
                      <a:pt x="638" y="5781"/>
                    </a:lnTo>
                    <a:lnTo>
                      <a:pt x="667" y="5839"/>
                    </a:lnTo>
                    <a:lnTo>
                      <a:pt x="705" y="5906"/>
                    </a:lnTo>
                    <a:lnTo>
                      <a:pt x="744" y="5965"/>
                    </a:lnTo>
                    <a:lnTo>
                      <a:pt x="783" y="6023"/>
                    </a:lnTo>
                    <a:lnTo>
                      <a:pt x="821" y="6090"/>
                    </a:lnTo>
                    <a:lnTo>
                      <a:pt x="841" y="6158"/>
                    </a:lnTo>
                    <a:lnTo>
                      <a:pt x="880" y="6158"/>
                    </a:lnTo>
                    <a:lnTo>
                      <a:pt x="917" y="6177"/>
                    </a:lnTo>
                    <a:lnTo>
                      <a:pt x="956" y="6207"/>
                    </a:lnTo>
                    <a:lnTo>
                      <a:pt x="986" y="6235"/>
                    </a:lnTo>
                    <a:lnTo>
                      <a:pt x="1024" y="6265"/>
                    </a:lnTo>
                    <a:lnTo>
                      <a:pt x="1062" y="6285"/>
                    </a:lnTo>
                    <a:lnTo>
                      <a:pt x="1111" y="6294"/>
                    </a:lnTo>
                    <a:lnTo>
                      <a:pt x="1159" y="6285"/>
                    </a:lnTo>
                    <a:lnTo>
                      <a:pt x="1179" y="6342"/>
                    </a:lnTo>
                    <a:lnTo>
                      <a:pt x="1149" y="6371"/>
                    </a:lnTo>
                    <a:lnTo>
                      <a:pt x="1111" y="6400"/>
                    </a:lnTo>
                    <a:lnTo>
                      <a:pt x="1073" y="6428"/>
                    </a:lnTo>
                    <a:lnTo>
                      <a:pt x="1024" y="6448"/>
                    </a:lnTo>
                    <a:lnTo>
                      <a:pt x="986" y="6467"/>
                    </a:lnTo>
                    <a:lnTo>
                      <a:pt x="937" y="6487"/>
                    </a:lnTo>
                    <a:lnTo>
                      <a:pt x="899" y="6487"/>
                    </a:lnTo>
                    <a:lnTo>
                      <a:pt x="841" y="6478"/>
                    </a:lnTo>
                    <a:lnTo>
                      <a:pt x="811" y="6448"/>
                    </a:lnTo>
                    <a:lnTo>
                      <a:pt x="783" y="6410"/>
                    </a:lnTo>
                    <a:lnTo>
                      <a:pt x="763" y="6380"/>
                    </a:lnTo>
                    <a:lnTo>
                      <a:pt x="735" y="6342"/>
                    </a:lnTo>
                    <a:lnTo>
                      <a:pt x="705" y="6322"/>
                    </a:lnTo>
                    <a:lnTo>
                      <a:pt x="676" y="6294"/>
                    </a:lnTo>
                    <a:lnTo>
                      <a:pt x="638" y="6285"/>
                    </a:lnTo>
                    <a:lnTo>
                      <a:pt x="579" y="6294"/>
                    </a:lnTo>
                    <a:lnTo>
                      <a:pt x="542" y="6255"/>
                    </a:lnTo>
                    <a:lnTo>
                      <a:pt x="522" y="6226"/>
                    </a:lnTo>
                    <a:lnTo>
                      <a:pt x="503" y="6177"/>
                    </a:lnTo>
                    <a:lnTo>
                      <a:pt x="483" y="6139"/>
                    </a:lnTo>
                    <a:lnTo>
                      <a:pt x="473" y="6090"/>
                    </a:lnTo>
                    <a:lnTo>
                      <a:pt x="473" y="6042"/>
                    </a:lnTo>
                    <a:lnTo>
                      <a:pt x="473" y="5994"/>
                    </a:lnTo>
                    <a:lnTo>
                      <a:pt x="464" y="5945"/>
                    </a:lnTo>
                    <a:lnTo>
                      <a:pt x="425" y="5878"/>
                    </a:lnTo>
                    <a:lnTo>
                      <a:pt x="397" y="5811"/>
                    </a:lnTo>
                    <a:lnTo>
                      <a:pt x="367" y="5742"/>
                    </a:lnTo>
                    <a:lnTo>
                      <a:pt x="338" y="5675"/>
                    </a:lnTo>
                    <a:lnTo>
                      <a:pt x="300" y="5530"/>
                    </a:lnTo>
                    <a:lnTo>
                      <a:pt x="261" y="5375"/>
                    </a:lnTo>
                    <a:lnTo>
                      <a:pt x="222" y="5230"/>
                    </a:lnTo>
                    <a:lnTo>
                      <a:pt x="165" y="5094"/>
                    </a:lnTo>
                    <a:lnTo>
                      <a:pt x="135" y="5027"/>
                    </a:lnTo>
                    <a:lnTo>
                      <a:pt x="96" y="4960"/>
                    </a:lnTo>
                    <a:lnTo>
                      <a:pt x="59" y="4901"/>
                    </a:lnTo>
                    <a:lnTo>
                      <a:pt x="0" y="4843"/>
                    </a:lnTo>
                    <a:lnTo>
                      <a:pt x="29" y="4785"/>
                    </a:lnTo>
                    <a:lnTo>
                      <a:pt x="39" y="4737"/>
                    </a:lnTo>
                    <a:lnTo>
                      <a:pt x="48" y="4679"/>
                    </a:lnTo>
                    <a:lnTo>
                      <a:pt x="48" y="4611"/>
                    </a:lnTo>
                    <a:lnTo>
                      <a:pt x="59" y="4553"/>
                    </a:lnTo>
                    <a:lnTo>
                      <a:pt x="68" y="4505"/>
                    </a:lnTo>
                    <a:lnTo>
                      <a:pt x="87" y="4447"/>
                    </a:lnTo>
                    <a:lnTo>
                      <a:pt x="116" y="4408"/>
                    </a:lnTo>
                    <a:lnTo>
                      <a:pt x="126" y="4051"/>
                    </a:lnTo>
                    <a:lnTo>
                      <a:pt x="184" y="3992"/>
                    </a:lnTo>
                    <a:lnTo>
                      <a:pt x="241" y="3925"/>
                    </a:lnTo>
                    <a:lnTo>
                      <a:pt x="290" y="3867"/>
                    </a:lnTo>
                    <a:lnTo>
                      <a:pt x="338" y="3810"/>
                    </a:lnTo>
                    <a:lnTo>
                      <a:pt x="386" y="3751"/>
                    </a:lnTo>
                    <a:lnTo>
                      <a:pt x="434" y="3683"/>
                    </a:lnTo>
                    <a:lnTo>
                      <a:pt x="483" y="3626"/>
                    </a:lnTo>
                    <a:lnTo>
                      <a:pt x="531" y="3557"/>
                    </a:lnTo>
                    <a:lnTo>
                      <a:pt x="551" y="3557"/>
                    </a:lnTo>
                    <a:lnTo>
                      <a:pt x="579" y="3557"/>
                    </a:lnTo>
                    <a:lnTo>
                      <a:pt x="599" y="3567"/>
                    </a:lnTo>
                    <a:lnTo>
                      <a:pt x="628" y="3577"/>
                    </a:lnTo>
                    <a:lnTo>
                      <a:pt x="648" y="3596"/>
                    </a:lnTo>
                    <a:lnTo>
                      <a:pt x="667" y="3615"/>
                    </a:lnTo>
                    <a:lnTo>
                      <a:pt x="685" y="3626"/>
                    </a:lnTo>
                    <a:lnTo>
                      <a:pt x="705" y="3645"/>
                    </a:lnTo>
                    <a:lnTo>
                      <a:pt x="705" y="3665"/>
                    </a:lnTo>
                    <a:close/>
                    <a:moveTo>
                      <a:pt x="3120" y="4012"/>
                    </a:moveTo>
                    <a:lnTo>
                      <a:pt x="3111" y="4128"/>
                    </a:lnTo>
                    <a:lnTo>
                      <a:pt x="3120" y="4244"/>
                    </a:lnTo>
                    <a:lnTo>
                      <a:pt x="3111" y="4360"/>
                    </a:lnTo>
                    <a:lnTo>
                      <a:pt x="3111" y="4477"/>
                    </a:lnTo>
                    <a:lnTo>
                      <a:pt x="3092" y="4583"/>
                    </a:lnTo>
                    <a:lnTo>
                      <a:pt x="3062" y="4689"/>
                    </a:lnTo>
                    <a:lnTo>
                      <a:pt x="3042" y="4747"/>
                    </a:lnTo>
                    <a:lnTo>
                      <a:pt x="3014" y="4795"/>
                    </a:lnTo>
                    <a:lnTo>
                      <a:pt x="2985" y="4843"/>
                    </a:lnTo>
                    <a:lnTo>
                      <a:pt x="2947" y="4892"/>
                    </a:lnTo>
                    <a:lnTo>
                      <a:pt x="2947" y="4940"/>
                    </a:lnTo>
                    <a:lnTo>
                      <a:pt x="2927" y="4988"/>
                    </a:lnTo>
                    <a:lnTo>
                      <a:pt x="2917" y="5027"/>
                    </a:lnTo>
                    <a:lnTo>
                      <a:pt x="2899" y="5075"/>
                    </a:lnTo>
                    <a:lnTo>
                      <a:pt x="2879" y="5124"/>
                    </a:lnTo>
                    <a:lnTo>
                      <a:pt x="2860" y="5163"/>
                    </a:lnTo>
                    <a:lnTo>
                      <a:pt x="2849" y="5211"/>
                    </a:lnTo>
                    <a:lnTo>
                      <a:pt x="2830" y="5259"/>
                    </a:lnTo>
                    <a:lnTo>
                      <a:pt x="2791" y="5308"/>
                    </a:lnTo>
                    <a:lnTo>
                      <a:pt x="2763" y="5356"/>
                    </a:lnTo>
                    <a:lnTo>
                      <a:pt x="2743" y="5414"/>
                    </a:lnTo>
                    <a:lnTo>
                      <a:pt x="2734" y="5471"/>
                    </a:lnTo>
                    <a:lnTo>
                      <a:pt x="2724" y="5540"/>
                    </a:lnTo>
                    <a:lnTo>
                      <a:pt x="2715" y="5598"/>
                    </a:lnTo>
                    <a:lnTo>
                      <a:pt x="2695" y="5655"/>
                    </a:lnTo>
                    <a:lnTo>
                      <a:pt x="2676" y="5713"/>
                    </a:lnTo>
                    <a:lnTo>
                      <a:pt x="2676" y="5742"/>
                    </a:lnTo>
                    <a:lnTo>
                      <a:pt x="2676" y="5781"/>
                    </a:lnTo>
                    <a:lnTo>
                      <a:pt x="2667" y="5820"/>
                    </a:lnTo>
                    <a:lnTo>
                      <a:pt x="2667" y="5859"/>
                    </a:lnTo>
                    <a:lnTo>
                      <a:pt x="2656" y="5887"/>
                    </a:lnTo>
                    <a:lnTo>
                      <a:pt x="2647" y="5917"/>
                    </a:lnTo>
                    <a:lnTo>
                      <a:pt x="2628" y="5936"/>
                    </a:lnTo>
                    <a:lnTo>
                      <a:pt x="2609" y="5956"/>
                    </a:lnTo>
                    <a:lnTo>
                      <a:pt x="2637" y="5984"/>
                    </a:lnTo>
                    <a:lnTo>
                      <a:pt x="2656" y="6013"/>
                    </a:lnTo>
                    <a:lnTo>
                      <a:pt x="2676" y="6052"/>
                    </a:lnTo>
                    <a:lnTo>
                      <a:pt x="2695" y="6090"/>
                    </a:lnTo>
                    <a:lnTo>
                      <a:pt x="2715" y="6129"/>
                    </a:lnTo>
                    <a:lnTo>
                      <a:pt x="2734" y="6168"/>
                    </a:lnTo>
                    <a:lnTo>
                      <a:pt x="2763" y="6207"/>
                    </a:lnTo>
                    <a:lnTo>
                      <a:pt x="2802" y="6235"/>
                    </a:lnTo>
                    <a:lnTo>
                      <a:pt x="2782" y="6285"/>
                    </a:lnTo>
                    <a:lnTo>
                      <a:pt x="2763" y="6313"/>
                    </a:lnTo>
                    <a:lnTo>
                      <a:pt x="2734" y="6342"/>
                    </a:lnTo>
                    <a:lnTo>
                      <a:pt x="2695" y="6361"/>
                    </a:lnTo>
                    <a:lnTo>
                      <a:pt x="2656" y="6380"/>
                    </a:lnTo>
                    <a:lnTo>
                      <a:pt x="2618" y="6400"/>
                    </a:lnTo>
                    <a:lnTo>
                      <a:pt x="2579" y="6419"/>
                    </a:lnTo>
                    <a:lnTo>
                      <a:pt x="2541" y="6439"/>
                    </a:lnTo>
                    <a:lnTo>
                      <a:pt x="2531" y="6439"/>
                    </a:lnTo>
                    <a:lnTo>
                      <a:pt x="2531" y="6428"/>
                    </a:lnTo>
                    <a:lnTo>
                      <a:pt x="2522" y="6428"/>
                    </a:lnTo>
                    <a:lnTo>
                      <a:pt x="2511" y="6428"/>
                    </a:lnTo>
                    <a:lnTo>
                      <a:pt x="2511" y="6400"/>
                    </a:lnTo>
                    <a:lnTo>
                      <a:pt x="2511" y="6380"/>
                    </a:lnTo>
                    <a:lnTo>
                      <a:pt x="2522" y="6352"/>
                    </a:lnTo>
                    <a:lnTo>
                      <a:pt x="2522" y="6322"/>
                    </a:lnTo>
                    <a:lnTo>
                      <a:pt x="2522" y="6303"/>
                    </a:lnTo>
                    <a:lnTo>
                      <a:pt x="2522" y="6274"/>
                    </a:lnTo>
                    <a:lnTo>
                      <a:pt x="2522" y="6246"/>
                    </a:lnTo>
                    <a:lnTo>
                      <a:pt x="2511" y="6216"/>
                    </a:lnTo>
                    <a:lnTo>
                      <a:pt x="2483" y="6216"/>
                    </a:lnTo>
                    <a:lnTo>
                      <a:pt x="2492" y="6187"/>
                    </a:lnTo>
                    <a:lnTo>
                      <a:pt x="2483" y="6158"/>
                    </a:lnTo>
                    <a:lnTo>
                      <a:pt x="2473" y="6139"/>
                    </a:lnTo>
                    <a:lnTo>
                      <a:pt x="2453" y="6129"/>
                    </a:lnTo>
                    <a:lnTo>
                      <a:pt x="2425" y="6110"/>
                    </a:lnTo>
                    <a:lnTo>
                      <a:pt x="2416" y="6090"/>
                    </a:lnTo>
                    <a:lnTo>
                      <a:pt x="2396" y="6071"/>
                    </a:lnTo>
                    <a:lnTo>
                      <a:pt x="2396" y="6042"/>
                    </a:lnTo>
                    <a:lnTo>
                      <a:pt x="2318" y="6032"/>
                    </a:lnTo>
                    <a:lnTo>
                      <a:pt x="2299" y="5965"/>
                    </a:lnTo>
                    <a:lnTo>
                      <a:pt x="2299" y="5897"/>
                    </a:lnTo>
                    <a:lnTo>
                      <a:pt x="2309" y="5830"/>
                    </a:lnTo>
                    <a:lnTo>
                      <a:pt x="2328" y="5772"/>
                    </a:lnTo>
                    <a:lnTo>
                      <a:pt x="2357" y="5713"/>
                    </a:lnTo>
                    <a:lnTo>
                      <a:pt x="2386" y="5655"/>
                    </a:lnTo>
                    <a:lnTo>
                      <a:pt x="2416" y="5607"/>
                    </a:lnTo>
                    <a:lnTo>
                      <a:pt x="2435" y="5549"/>
                    </a:lnTo>
                    <a:lnTo>
                      <a:pt x="2463" y="5530"/>
                    </a:lnTo>
                    <a:lnTo>
                      <a:pt x="2473" y="5501"/>
                    </a:lnTo>
                    <a:lnTo>
                      <a:pt x="2483" y="5471"/>
                    </a:lnTo>
                    <a:lnTo>
                      <a:pt x="2483" y="5434"/>
                    </a:lnTo>
                    <a:lnTo>
                      <a:pt x="2483" y="5404"/>
                    </a:lnTo>
                    <a:lnTo>
                      <a:pt x="2492" y="5375"/>
                    </a:lnTo>
                    <a:lnTo>
                      <a:pt x="2492" y="5346"/>
                    </a:lnTo>
                    <a:lnTo>
                      <a:pt x="2511" y="5317"/>
                    </a:lnTo>
                    <a:lnTo>
                      <a:pt x="2531" y="5259"/>
                    </a:lnTo>
                    <a:lnTo>
                      <a:pt x="2550" y="5192"/>
                    </a:lnTo>
                    <a:lnTo>
                      <a:pt x="2570" y="5133"/>
                    </a:lnTo>
                    <a:lnTo>
                      <a:pt x="2579" y="5075"/>
                    </a:lnTo>
                    <a:lnTo>
                      <a:pt x="2589" y="5018"/>
                    </a:lnTo>
                    <a:lnTo>
                      <a:pt x="2598" y="4949"/>
                    </a:lnTo>
                    <a:lnTo>
                      <a:pt x="2589" y="4882"/>
                    </a:lnTo>
                    <a:lnTo>
                      <a:pt x="2579" y="4815"/>
                    </a:lnTo>
                    <a:lnTo>
                      <a:pt x="2609" y="4708"/>
                    </a:lnTo>
                    <a:lnTo>
                      <a:pt x="2637" y="4602"/>
                    </a:lnTo>
                    <a:lnTo>
                      <a:pt x="2676" y="4496"/>
                    </a:lnTo>
                    <a:lnTo>
                      <a:pt x="2704" y="4389"/>
                    </a:lnTo>
                    <a:lnTo>
                      <a:pt x="2743" y="4282"/>
                    </a:lnTo>
                    <a:lnTo>
                      <a:pt x="2763" y="4176"/>
                    </a:lnTo>
                    <a:lnTo>
                      <a:pt x="2782" y="4070"/>
                    </a:lnTo>
                    <a:lnTo>
                      <a:pt x="2782" y="3953"/>
                    </a:lnTo>
                    <a:lnTo>
                      <a:pt x="2830" y="3953"/>
                    </a:lnTo>
                    <a:lnTo>
                      <a:pt x="2869" y="3944"/>
                    </a:lnTo>
                    <a:lnTo>
                      <a:pt x="2917" y="3944"/>
                    </a:lnTo>
                    <a:lnTo>
                      <a:pt x="2966" y="3944"/>
                    </a:lnTo>
                    <a:lnTo>
                      <a:pt x="3014" y="3953"/>
                    </a:lnTo>
                    <a:lnTo>
                      <a:pt x="3053" y="3964"/>
                    </a:lnTo>
                    <a:lnTo>
                      <a:pt x="3092" y="3983"/>
                    </a:lnTo>
                    <a:lnTo>
                      <a:pt x="3120" y="4012"/>
                    </a:lnTo>
                    <a:close/>
                    <a:moveTo>
                      <a:pt x="5148" y="900"/>
                    </a:moveTo>
                    <a:lnTo>
                      <a:pt x="4714" y="1121"/>
                    </a:lnTo>
                    <a:lnTo>
                      <a:pt x="4704" y="1121"/>
                    </a:lnTo>
                    <a:lnTo>
                      <a:pt x="4685" y="1112"/>
                    </a:lnTo>
                    <a:lnTo>
                      <a:pt x="4675" y="1093"/>
                    </a:lnTo>
                    <a:lnTo>
                      <a:pt x="4656" y="1082"/>
                    </a:lnTo>
                    <a:lnTo>
                      <a:pt x="4647" y="1073"/>
                    </a:lnTo>
                    <a:lnTo>
                      <a:pt x="4637" y="1073"/>
                    </a:lnTo>
                    <a:lnTo>
                      <a:pt x="4617" y="1073"/>
                    </a:lnTo>
                    <a:lnTo>
                      <a:pt x="4608" y="1082"/>
                    </a:lnTo>
                    <a:lnTo>
                      <a:pt x="4666" y="1141"/>
                    </a:lnTo>
                    <a:lnTo>
                      <a:pt x="4627" y="1151"/>
                    </a:lnTo>
                    <a:lnTo>
                      <a:pt x="4578" y="1160"/>
                    </a:lnTo>
                    <a:lnTo>
                      <a:pt x="4530" y="1190"/>
                    </a:lnTo>
                    <a:lnTo>
                      <a:pt x="4482" y="1208"/>
                    </a:lnTo>
                    <a:lnTo>
                      <a:pt x="4434" y="1218"/>
                    </a:lnTo>
                    <a:lnTo>
                      <a:pt x="4385" y="1208"/>
                    </a:lnTo>
                    <a:lnTo>
                      <a:pt x="4366" y="1199"/>
                    </a:lnTo>
                    <a:lnTo>
                      <a:pt x="4347" y="1190"/>
                    </a:lnTo>
                    <a:lnTo>
                      <a:pt x="4327" y="1170"/>
                    </a:lnTo>
                    <a:lnTo>
                      <a:pt x="4318" y="1141"/>
                    </a:lnTo>
                    <a:lnTo>
                      <a:pt x="4299" y="1160"/>
                    </a:lnTo>
                    <a:lnTo>
                      <a:pt x="4376" y="1238"/>
                    </a:lnTo>
                    <a:lnTo>
                      <a:pt x="4366" y="1247"/>
                    </a:lnTo>
                    <a:lnTo>
                      <a:pt x="4357" y="1257"/>
                    </a:lnTo>
                    <a:lnTo>
                      <a:pt x="4337" y="1257"/>
                    </a:lnTo>
                    <a:lnTo>
                      <a:pt x="4327" y="1257"/>
                    </a:lnTo>
                    <a:lnTo>
                      <a:pt x="4299" y="1257"/>
                    </a:lnTo>
                    <a:lnTo>
                      <a:pt x="4260" y="1238"/>
                    </a:lnTo>
                    <a:lnTo>
                      <a:pt x="4240" y="1227"/>
                    </a:lnTo>
                    <a:lnTo>
                      <a:pt x="4231" y="1227"/>
                    </a:lnTo>
                    <a:lnTo>
                      <a:pt x="4240" y="1238"/>
                    </a:lnTo>
                    <a:lnTo>
                      <a:pt x="4279" y="1276"/>
                    </a:lnTo>
                    <a:lnTo>
                      <a:pt x="4183" y="1296"/>
                    </a:lnTo>
                    <a:lnTo>
                      <a:pt x="4095" y="1324"/>
                    </a:lnTo>
                    <a:lnTo>
                      <a:pt x="4009" y="1353"/>
                    </a:lnTo>
                    <a:lnTo>
                      <a:pt x="3922" y="1392"/>
                    </a:lnTo>
                    <a:lnTo>
                      <a:pt x="3835" y="1421"/>
                    </a:lnTo>
                    <a:lnTo>
                      <a:pt x="3748" y="1441"/>
                    </a:lnTo>
                    <a:lnTo>
                      <a:pt x="3651" y="1441"/>
                    </a:lnTo>
                    <a:lnTo>
                      <a:pt x="3555" y="1431"/>
                    </a:lnTo>
                    <a:lnTo>
                      <a:pt x="3555" y="1411"/>
                    </a:lnTo>
                    <a:lnTo>
                      <a:pt x="3564" y="1411"/>
                    </a:lnTo>
                    <a:lnTo>
                      <a:pt x="3575" y="1411"/>
                    </a:lnTo>
                    <a:lnTo>
                      <a:pt x="3584" y="1411"/>
                    </a:lnTo>
                    <a:lnTo>
                      <a:pt x="3594" y="1411"/>
                    </a:lnTo>
                    <a:lnTo>
                      <a:pt x="3594" y="1402"/>
                    </a:lnTo>
                    <a:lnTo>
                      <a:pt x="3603" y="1392"/>
                    </a:lnTo>
                    <a:lnTo>
                      <a:pt x="3612" y="1392"/>
                    </a:lnTo>
                    <a:lnTo>
                      <a:pt x="3623" y="1383"/>
                    </a:lnTo>
                    <a:lnTo>
                      <a:pt x="3623" y="1372"/>
                    </a:lnTo>
                    <a:lnTo>
                      <a:pt x="3632" y="1383"/>
                    </a:lnTo>
                    <a:lnTo>
                      <a:pt x="3651" y="1383"/>
                    </a:lnTo>
                    <a:lnTo>
                      <a:pt x="3661" y="1392"/>
                    </a:lnTo>
                    <a:lnTo>
                      <a:pt x="3681" y="1392"/>
                    </a:lnTo>
                    <a:lnTo>
                      <a:pt x="3690" y="1392"/>
                    </a:lnTo>
                    <a:lnTo>
                      <a:pt x="3700" y="1392"/>
                    </a:lnTo>
                    <a:lnTo>
                      <a:pt x="3720" y="1383"/>
                    </a:lnTo>
                    <a:lnTo>
                      <a:pt x="3738" y="1372"/>
                    </a:lnTo>
                    <a:lnTo>
                      <a:pt x="3768" y="1363"/>
                    </a:lnTo>
                    <a:lnTo>
                      <a:pt x="3787" y="1353"/>
                    </a:lnTo>
                    <a:lnTo>
                      <a:pt x="3816" y="1344"/>
                    </a:lnTo>
                    <a:lnTo>
                      <a:pt x="3845" y="1335"/>
                    </a:lnTo>
                    <a:lnTo>
                      <a:pt x="3874" y="1324"/>
                    </a:lnTo>
                    <a:lnTo>
                      <a:pt x="3902" y="1315"/>
                    </a:lnTo>
                    <a:lnTo>
                      <a:pt x="3932" y="1315"/>
                    </a:lnTo>
                    <a:lnTo>
                      <a:pt x="3961" y="1305"/>
                    </a:lnTo>
                    <a:lnTo>
                      <a:pt x="3961" y="1286"/>
                    </a:lnTo>
                    <a:lnTo>
                      <a:pt x="3980" y="1286"/>
                    </a:lnTo>
                    <a:lnTo>
                      <a:pt x="3989" y="1286"/>
                    </a:lnTo>
                    <a:lnTo>
                      <a:pt x="4009" y="1296"/>
                    </a:lnTo>
                    <a:lnTo>
                      <a:pt x="4028" y="1305"/>
                    </a:lnTo>
                    <a:lnTo>
                      <a:pt x="4038" y="1315"/>
                    </a:lnTo>
                    <a:lnTo>
                      <a:pt x="4058" y="1324"/>
                    </a:lnTo>
                    <a:lnTo>
                      <a:pt x="4067" y="1324"/>
                    </a:lnTo>
                    <a:lnTo>
                      <a:pt x="4086" y="1315"/>
                    </a:lnTo>
                    <a:lnTo>
                      <a:pt x="4009" y="1266"/>
                    </a:lnTo>
                    <a:lnTo>
                      <a:pt x="4047" y="1266"/>
                    </a:lnTo>
                    <a:lnTo>
                      <a:pt x="4067" y="1266"/>
                    </a:lnTo>
                    <a:lnTo>
                      <a:pt x="4095" y="1257"/>
                    </a:lnTo>
                    <a:lnTo>
                      <a:pt x="4115" y="1238"/>
                    </a:lnTo>
                    <a:lnTo>
                      <a:pt x="4144" y="1227"/>
                    </a:lnTo>
                    <a:lnTo>
                      <a:pt x="4164" y="1218"/>
                    </a:lnTo>
                    <a:lnTo>
                      <a:pt x="4192" y="1218"/>
                    </a:lnTo>
                    <a:lnTo>
                      <a:pt x="4221" y="1227"/>
                    </a:lnTo>
                    <a:lnTo>
                      <a:pt x="4202" y="1179"/>
                    </a:lnTo>
                    <a:lnTo>
                      <a:pt x="4240" y="1170"/>
                    </a:lnTo>
                    <a:lnTo>
                      <a:pt x="4270" y="1160"/>
                    </a:lnTo>
                    <a:lnTo>
                      <a:pt x="4309" y="1141"/>
                    </a:lnTo>
                    <a:lnTo>
                      <a:pt x="4337" y="1121"/>
                    </a:lnTo>
                    <a:lnTo>
                      <a:pt x="4366" y="1112"/>
                    </a:lnTo>
                    <a:lnTo>
                      <a:pt x="4405" y="1112"/>
                    </a:lnTo>
                    <a:lnTo>
                      <a:pt x="4444" y="1112"/>
                    </a:lnTo>
                    <a:lnTo>
                      <a:pt x="4472" y="1141"/>
                    </a:lnTo>
                    <a:lnTo>
                      <a:pt x="4511" y="1121"/>
                    </a:lnTo>
                    <a:lnTo>
                      <a:pt x="4444" y="1064"/>
                    </a:lnTo>
                    <a:lnTo>
                      <a:pt x="4463" y="1064"/>
                    </a:lnTo>
                    <a:lnTo>
                      <a:pt x="4482" y="1073"/>
                    </a:lnTo>
                    <a:lnTo>
                      <a:pt x="4502" y="1093"/>
                    </a:lnTo>
                    <a:lnTo>
                      <a:pt x="4521" y="1102"/>
                    </a:lnTo>
                    <a:lnTo>
                      <a:pt x="4541" y="1112"/>
                    </a:lnTo>
                    <a:lnTo>
                      <a:pt x="4559" y="1121"/>
                    </a:lnTo>
                    <a:lnTo>
                      <a:pt x="4578" y="1131"/>
                    </a:lnTo>
                    <a:lnTo>
                      <a:pt x="4608" y="1141"/>
                    </a:lnTo>
                    <a:lnTo>
                      <a:pt x="4598" y="1131"/>
                    </a:lnTo>
                    <a:lnTo>
                      <a:pt x="4589" y="1112"/>
                    </a:lnTo>
                    <a:lnTo>
                      <a:pt x="4578" y="1102"/>
                    </a:lnTo>
                    <a:lnTo>
                      <a:pt x="4559" y="1093"/>
                    </a:lnTo>
                    <a:lnTo>
                      <a:pt x="4550" y="1082"/>
                    </a:lnTo>
                    <a:lnTo>
                      <a:pt x="4530" y="1073"/>
                    </a:lnTo>
                    <a:lnTo>
                      <a:pt x="4511" y="1064"/>
                    </a:lnTo>
                    <a:lnTo>
                      <a:pt x="4492" y="1054"/>
                    </a:lnTo>
                    <a:lnTo>
                      <a:pt x="4511" y="1054"/>
                    </a:lnTo>
                    <a:lnTo>
                      <a:pt x="4530" y="1054"/>
                    </a:lnTo>
                    <a:lnTo>
                      <a:pt x="4541" y="1054"/>
                    </a:lnTo>
                    <a:lnTo>
                      <a:pt x="4559" y="1064"/>
                    </a:lnTo>
                    <a:lnTo>
                      <a:pt x="4569" y="1064"/>
                    </a:lnTo>
                    <a:lnTo>
                      <a:pt x="4589" y="1064"/>
                    </a:lnTo>
                    <a:lnTo>
                      <a:pt x="4608" y="1064"/>
                    </a:lnTo>
                    <a:lnTo>
                      <a:pt x="4617" y="1054"/>
                    </a:lnTo>
                    <a:lnTo>
                      <a:pt x="4569" y="1006"/>
                    </a:lnTo>
                    <a:lnTo>
                      <a:pt x="4569" y="995"/>
                    </a:lnTo>
                    <a:lnTo>
                      <a:pt x="4589" y="986"/>
                    </a:lnTo>
                    <a:lnTo>
                      <a:pt x="4598" y="986"/>
                    </a:lnTo>
                    <a:lnTo>
                      <a:pt x="4617" y="995"/>
                    </a:lnTo>
                    <a:lnTo>
                      <a:pt x="4637" y="1006"/>
                    </a:lnTo>
                    <a:lnTo>
                      <a:pt x="4656" y="1015"/>
                    </a:lnTo>
                    <a:lnTo>
                      <a:pt x="4675" y="1015"/>
                    </a:lnTo>
                    <a:lnTo>
                      <a:pt x="4685" y="1025"/>
                    </a:lnTo>
                    <a:lnTo>
                      <a:pt x="4695" y="1025"/>
                    </a:lnTo>
                    <a:lnTo>
                      <a:pt x="4695" y="1034"/>
                    </a:lnTo>
                    <a:lnTo>
                      <a:pt x="4704" y="1034"/>
                    </a:lnTo>
                    <a:lnTo>
                      <a:pt x="4704" y="1045"/>
                    </a:lnTo>
                    <a:lnTo>
                      <a:pt x="4704" y="1054"/>
                    </a:lnTo>
                    <a:lnTo>
                      <a:pt x="4714" y="1054"/>
                    </a:lnTo>
                    <a:lnTo>
                      <a:pt x="4723" y="1034"/>
                    </a:lnTo>
                    <a:lnTo>
                      <a:pt x="4723" y="1015"/>
                    </a:lnTo>
                    <a:lnTo>
                      <a:pt x="4704" y="1006"/>
                    </a:lnTo>
                    <a:lnTo>
                      <a:pt x="4695" y="995"/>
                    </a:lnTo>
                    <a:lnTo>
                      <a:pt x="4675" y="986"/>
                    </a:lnTo>
                    <a:lnTo>
                      <a:pt x="4656" y="976"/>
                    </a:lnTo>
                    <a:lnTo>
                      <a:pt x="4637" y="976"/>
                    </a:lnTo>
                    <a:lnTo>
                      <a:pt x="4617" y="967"/>
                    </a:lnTo>
                    <a:lnTo>
                      <a:pt x="4647" y="967"/>
                    </a:lnTo>
                    <a:lnTo>
                      <a:pt x="4675" y="967"/>
                    </a:lnTo>
                    <a:lnTo>
                      <a:pt x="4704" y="986"/>
                    </a:lnTo>
                    <a:lnTo>
                      <a:pt x="4734" y="995"/>
                    </a:lnTo>
                    <a:lnTo>
                      <a:pt x="4753" y="1015"/>
                    </a:lnTo>
                    <a:lnTo>
                      <a:pt x="4782" y="1025"/>
                    </a:lnTo>
                    <a:lnTo>
                      <a:pt x="4801" y="1034"/>
                    </a:lnTo>
                    <a:lnTo>
                      <a:pt x="4830" y="1045"/>
                    </a:lnTo>
                    <a:lnTo>
                      <a:pt x="4685" y="937"/>
                    </a:lnTo>
                    <a:lnTo>
                      <a:pt x="4695" y="937"/>
                    </a:lnTo>
                    <a:lnTo>
                      <a:pt x="4704" y="937"/>
                    </a:lnTo>
                    <a:lnTo>
                      <a:pt x="4704" y="928"/>
                    </a:lnTo>
                    <a:lnTo>
                      <a:pt x="4714" y="928"/>
                    </a:lnTo>
                    <a:lnTo>
                      <a:pt x="4714" y="919"/>
                    </a:lnTo>
                    <a:lnTo>
                      <a:pt x="4723" y="919"/>
                    </a:lnTo>
                    <a:lnTo>
                      <a:pt x="4723" y="909"/>
                    </a:lnTo>
                    <a:lnTo>
                      <a:pt x="4734" y="909"/>
                    </a:lnTo>
                    <a:lnTo>
                      <a:pt x="4743" y="928"/>
                    </a:lnTo>
                    <a:lnTo>
                      <a:pt x="4753" y="937"/>
                    </a:lnTo>
                    <a:lnTo>
                      <a:pt x="4762" y="957"/>
                    </a:lnTo>
                    <a:lnTo>
                      <a:pt x="4782" y="967"/>
                    </a:lnTo>
                    <a:lnTo>
                      <a:pt x="4791" y="976"/>
                    </a:lnTo>
                    <a:lnTo>
                      <a:pt x="4801" y="986"/>
                    </a:lnTo>
                    <a:lnTo>
                      <a:pt x="4820" y="995"/>
                    </a:lnTo>
                    <a:lnTo>
                      <a:pt x="4840" y="995"/>
                    </a:lnTo>
                    <a:lnTo>
                      <a:pt x="4753" y="900"/>
                    </a:lnTo>
                    <a:lnTo>
                      <a:pt x="4753" y="889"/>
                    </a:lnTo>
                    <a:lnTo>
                      <a:pt x="4762" y="889"/>
                    </a:lnTo>
                    <a:lnTo>
                      <a:pt x="4773" y="889"/>
                    </a:lnTo>
                    <a:lnTo>
                      <a:pt x="4782" y="889"/>
                    </a:lnTo>
                    <a:lnTo>
                      <a:pt x="4791" y="889"/>
                    </a:lnTo>
                    <a:lnTo>
                      <a:pt x="4801" y="889"/>
                    </a:lnTo>
                    <a:lnTo>
                      <a:pt x="4810" y="889"/>
                    </a:lnTo>
                    <a:lnTo>
                      <a:pt x="4820" y="909"/>
                    </a:lnTo>
                    <a:lnTo>
                      <a:pt x="4840" y="928"/>
                    </a:lnTo>
                    <a:lnTo>
                      <a:pt x="4859" y="937"/>
                    </a:lnTo>
                    <a:lnTo>
                      <a:pt x="4879" y="957"/>
                    </a:lnTo>
                    <a:lnTo>
                      <a:pt x="4907" y="967"/>
                    </a:lnTo>
                    <a:lnTo>
                      <a:pt x="4927" y="976"/>
                    </a:lnTo>
                    <a:lnTo>
                      <a:pt x="4946" y="986"/>
                    </a:lnTo>
                    <a:lnTo>
                      <a:pt x="4975" y="986"/>
                    </a:lnTo>
                    <a:lnTo>
                      <a:pt x="4830" y="870"/>
                    </a:lnTo>
                    <a:lnTo>
                      <a:pt x="4840" y="870"/>
                    </a:lnTo>
                    <a:lnTo>
                      <a:pt x="4849" y="880"/>
                    </a:lnTo>
                    <a:lnTo>
                      <a:pt x="4868" y="889"/>
                    </a:lnTo>
                    <a:lnTo>
                      <a:pt x="4879" y="889"/>
                    </a:lnTo>
                    <a:lnTo>
                      <a:pt x="4898" y="900"/>
                    </a:lnTo>
                    <a:lnTo>
                      <a:pt x="4916" y="909"/>
                    </a:lnTo>
                    <a:lnTo>
                      <a:pt x="4936" y="909"/>
                    </a:lnTo>
                    <a:lnTo>
                      <a:pt x="4955" y="900"/>
                    </a:lnTo>
                    <a:lnTo>
                      <a:pt x="4946" y="889"/>
                    </a:lnTo>
                    <a:lnTo>
                      <a:pt x="4936" y="880"/>
                    </a:lnTo>
                    <a:lnTo>
                      <a:pt x="4927" y="880"/>
                    </a:lnTo>
                    <a:lnTo>
                      <a:pt x="4907" y="870"/>
                    </a:lnTo>
                    <a:lnTo>
                      <a:pt x="4898" y="870"/>
                    </a:lnTo>
                    <a:lnTo>
                      <a:pt x="4888" y="870"/>
                    </a:lnTo>
                    <a:lnTo>
                      <a:pt x="4868" y="861"/>
                    </a:lnTo>
                    <a:lnTo>
                      <a:pt x="4859" y="850"/>
                    </a:lnTo>
                    <a:lnTo>
                      <a:pt x="4888" y="850"/>
                    </a:lnTo>
                    <a:lnTo>
                      <a:pt x="4907" y="850"/>
                    </a:lnTo>
                    <a:lnTo>
                      <a:pt x="4927" y="850"/>
                    </a:lnTo>
                    <a:lnTo>
                      <a:pt x="4946" y="861"/>
                    </a:lnTo>
                    <a:lnTo>
                      <a:pt x="4966" y="861"/>
                    </a:lnTo>
                    <a:lnTo>
                      <a:pt x="4985" y="870"/>
                    </a:lnTo>
                    <a:lnTo>
                      <a:pt x="5013" y="880"/>
                    </a:lnTo>
                    <a:lnTo>
                      <a:pt x="5033" y="889"/>
                    </a:lnTo>
                    <a:lnTo>
                      <a:pt x="5033" y="880"/>
                    </a:lnTo>
                    <a:lnTo>
                      <a:pt x="5033" y="861"/>
                    </a:lnTo>
                    <a:lnTo>
                      <a:pt x="5024" y="850"/>
                    </a:lnTo>
                    <a:lnTo>
                      <a:pt x="5013" y="841"/>
                    </a:lnTo>
                    <a:lnTo>
                      <a:pt x="5004" y="831"/>
                    </a:lnTo>
                    <a:lnTo>
                      <a:pt x="4994" y="831"/>
                    </a:lnTo>
                    <a:lnTo>
                      <a:pt x="4985" y="822"/>
                    </a:lnTo>
                    <a:lnTo>
                      <a:pt x="4975" y="812"/>
                    </a:lnTo>
                    <a:lnTo>
                      <a:pt x="4994" y="831"/>
                    </a:lnTo>
                    <a:lnTo>
                      <a:pt x="5024" y="841"/>
                    </a:lnTo>
                    <a:lnTo>
                      <a:pt x="5042" y="841"/>
                    </a:lnTo>
                    <a:lnTo>
                      <a:pt x="5072" y="841"/>
                    </a:lnTo>
                    <a:lnTo>
                      <a:pt x="5091" y="850"/>
                    </a:lnTo>
                    <a:lnTo>
                      <a:pt x="5111" y="861"/>
                    </a:lnTo>
                    <a:lnTo>
                      <a:pt x="5130" y="870"/>
                    </a:lnTo>
                    <a:lnTo>
                      <a:pt x="5148" y="900"/>
                    </a:lnTo>
                    <a:close/>
                    <a:moveTo>
                      <a:pt x="5274" y="309"/>
                    </a:moveTo>
                    <a:lnTo>
                      <a:pt x="5351" y="339"/>
                    </a:lnTo>
                    <a:lnTo>
                      <a:pt x="5419" y="367"/>
                    </a:lnTo>
                    <a:lnTo>
                      <a:pt x="5497" y="406"/>
                    </a:lnTo>
                    <a:lnTo>
                      <a:pt x="5564" y="454"/>
                    </a:lnTo>
                    <a:lnTo>
                      <a:pt x="5631" y="503"/>
                    </a:lnTo>
                    <a:lnTo>
                      <a:pt x="5700" y="551"/>
                    </a:lnTo>
                    <a:lnTo>
                      <a:pt x="5767" y="599"/>
                    </a:lnTo>
                    <a:lnTo>
                      <a:pt x="5825" y="657"/>
                    </a:lnTo>
                    <a:lnTo>
                      <a:pt x="5825" y="667"/>
                    </a:lnTo>
                    <a:lnTo>
                      <a:pt x="5825" y="677"/>
                    </a:lnTo>
                    <a:lnTo>
                      <a:pt x="5815" y="677"/>
                    </a:lnTo>
                    <a:lnTo>
                      <a:pt x="5806" y="686"/>
                    </a:lnTo>
                    <a:lnTo>
                      <a:pt x="5806" y="696"/>
                    </a:lnTo>
                    <a:lnTo>
                      <a:pt x="5796" y="696"/>
                    </a:lnTo>
                    <a:lnTo>
                      <a:pt x="5796" y="705"/>
                    </a:lnTo>
                    <a:lnTo>
                      <a:pt x="5806" y="705"/>
                    </a:lnTo>
                    <a:lnTo>
                      <a:pt x="5815" y="716"/>
                    </a:lnTo>
                    <a:lnTo>
                      <a:pt x="5825" y="716"/>
                    </a:lnTo>
                    <a:lnTo>
                      <a:pt x="5845" y="716"/>
                    </a:lnTo>
                    <a:lnTo>
                      <a:pt x="5854" y="725"/>
                    </a:lnTo>
                    <a:lnTo>
                      <a:pt x="5863" y="725"/>
                    </a:lnTo>
                    <a:lnTo>
                      <a:pt x="5873" y="735"/>
                    </a:lnTo>
                    <a:lnTo>
                      <a:pt x="5873" y="754"/>
                    </a:lnTo>
                    <a:lnTo>
                      <a:pt x="5854" y="774"/>
                    </a:lnTo>
                    <a:lnTo>
                      <a:pt x="5787" y="705"/>
                    </a:lnTo>
                    <a:lnTo>
                      <a:pt x="5719" y="657"/>
                    </a:lnTo>
                    <a:lnTo>
                      <a:pt x="5651" y="609"/>
                    </a:lnTo>
                    <a:lnTo>
                      <a:pt x="5574" y="580"/>
                    </a:lnTo>
                    <a:lnTo>
                      <a:pt x="5497" y="541"/>
                    </a:lnTo>
                    <a:lnTo>
                      <a:pt x="5419" y="512"/>
                    </a:lnTo>
                    <a:lnTo>
                      <a:pt x="5351" y="474"/>
                    </a:lnTo>
                    <a:lnTo>
                      <a:pt x="5284" y="426"/>
                    </a:lnTo>
                    <a:lnTo>
                      <a:pt x="5004" y="125"/>
                    </a:lnTo>
                    <a:lnTo>
                      <a:pt x="5013" y="107"/>
                    </a:lnTo>
                    <a:lnTo>
                      <a:pt x="5013" y="87"/>
                    </a:lnTo>
                    <a:lnTo>
                      <a:pt x="5004" y="68"/>
                    </a:lnTo>
                    <a:lnTo>
                      <a:pt x="5004" y="49"/>
                    </a:lnTo>
                    <a:lnTo>
                      <a:pt x="5004" y="29"/>
                    </a:lnTo>
                    <a:lnTo>
                      <a:pt x="5013" y="19"/>
                    </a:lnTo>
                    <a:lnTo>
                      <a:pt x="5024" y="10"/>
                    </a:lnTo>
                    <a:lnTo>
                      <a:pt x="5052" y="0"/>
                    </a:lnTo>
                    <a:lnTo>
                      <a:pt x="5091" y="19"/>
                    </a:lnTo>
                    <a:lnTo>
                      <a:pt x="5130" y="49"/>
                    </a:lnTo>
                    <a:lnTo>
                      <a:pt x="5148" y="87"/>
                    </a:lnTo>
                    <a:lnTo>
                      <a:pt x="5178" y="135"/>
                    </a:lnTo>
                    <a:lnTo>
                      <a:pt x="5197" y="174"/>
                    </a:lnTo>
                    <a:lnTo>
                      <a:pt x="5217" y="222"/>
                    </a:lnTo>
                    <a:lnTo>
                      <a:pt x="5245" y="270"/>
                    </a:lnTo>
                    <a:lnTo>
                      <a:pt x="5274" y="309"/>
                    </a:lnTo>
                    <a:close/>
                    <a:moveTo>
                      <a:pt x="6289" y="1701"/>
                    </a:moveTo>
                    <a:lnTo>
                      <a:pt x="6289" y="1712"/>
                    </a:lnTo>
                    <a:lnTo>
                      <a:pt x="6279" y="1721"/>
                    </a:lnTo>
                    <a:lnTo>
                      <a:pt x="6279" y="1731"/>
                    </a:lnTo>
                    <a:lnTo>
                      <a:pt x="6270" y="1740"/>
                    </a:lnTo>
                    <a:lnTo>
                      <a:pt x="6259" y="1740"/>
                    </a:lnTo>
                    <a:lnTo>
                      <a:pt x="6259" y="1750"/>
                    </a:lnTo>
                    <a:lnTo>
                      <a:pt x="6250" y="1750"/>
                    </a:lnTo>
                    <a:lnTo>
                      <a:pt x="6231" y="1750"/>
                    </a:lnTo>
                    <a:lnTo>
                      <a:pt x="6221" y="1750"/>
                    </a:lnTo>
                    <a:lnTo>
                      <a:pt x="6221" y="1740"/>
                    </a:lnTo>
                    <a:lnTo>
                      <a:pt x="6221" y="1731"/>
                    </a:lnTo>
                    <a:lnTo>
                      <a:pt x="6221" y="1721"/>
                    </a:lnTo>
                    <a:lnTo>
                      <a:pt x="6211" y="1721"/>
                    </a:lnTo>
                    <a:lnTo>
                      <a:pt x="6211" y="1712"/>
                    </a:lnTo>
                    <a:lnTo>
                      <a:pt x="6211" y="1701"/>
                    </a:lnTo>
                    <a:lnTo>
                      <a:pt x="6211" y="1692"/>
                    </a:lnTo>
                    <a:lnTo>
                      <a:pt x="6221" y="1692"/>
                    </a:lnTo>
                    <a:lnTo>
                      <a:pt x="6231" y="1682"/>
                    </a:lnTo>
                    <a:lnTo>
                      <a:pt x="6250" y="1682"/>
                    </a:lnTo>
                    <a:lnTo>
                      <a:pt x="6259" y="1682"/>
                    </a:lnTo>
                    <a:lnTo>
                      <a:pt x="6279" y="1692"/>
                    </a:lnTo>
                    <a:lnTo>
                      <a:pt x="6289" y="1701"/>
                    </a:lnTo>
                    <a:close/>
                    <a:moveTo>
                      <a:pt x="5912" y="793"/>
                    </a:moveTo>
                    <a:lnTo>
                      <a:pt x="5912" y="802"/>
                    </a:lnTo>
                    <a:lnTo>
                      <a:pt x="5921" y="802"/>
                    </a:lnTo>
                    <a:lnTo>
                      <a:pt x="5932" y="802"/>
                    </a:lnTo>
                    <a:lnTo>
                      <a:pt x="5941" y="802"/>
                    </a:lnTo>
                    <a:lnTo>
                      <a:pt x="5951" y="793"/>
                    </a:lnTo>
                    <a:lnTo>
                      <a:pt x="5960" y="783"/>
                    </a:lnTo>
                    <a:lnTo>
                      <a:pt x="5960" y="774"/>
                    </a:lnTo>
                    <a:lnTo>
                      <a:pt x="5951" y="764"/>
                    </a:lnTo>
                    <a:lnTo>
                      <a:pt x="5951" y="744"/>
                    </a:lnTo>
                    <a:lnTo>
                      <a:pt x="5941" y="735"/>
                    </a:lnTo>
                    <a:lnTo>
                      <a:pt x="5941" y="725"/>
                    </a:lnTo>
                    <a:lnTo>
                      <a:pt x="5941" y="716"/>
                    </a:lnTo>
                    <a:lnTo>
                      <a:pt x="5951" y="725"/>
                    </a:lnTo>
                    <a:lnTo>
                      <a:pt x="5951" y="744"/>
                    </a:lnTo>
                    <a:lnTo>
                      <a:pt x="5960" y="764"/>
                    </a:lnTo>
                    <a:lnTo>
                      <a:pt x="5960" y="774"/>
                    </a:lnTo>
                    <a:lnTo>
                      <a:pt x="5960" y="793"/>
                    </a:lnTo>
                    <a:lnTo>
                      <a:pt x="5969" y="802"/>
                    </a:lnTo>
                    <a:lnTo>
                      <a:pt x="5980" y="812"/>
                    </a:lnTo>
                    <a:lnTo>
                      <a:pt x="5999" y="822"/>
                    </a:lnTo>
                    <a:lnTo>
                      <a:pt x="5999" y="850"/>
                    </a:lnTo>
                    <a:lnTo>
                      <a:pt x="5980" y="841"/>
                    </a:lnTo>
                    <a:lnTo>
                      <a:pt x="5951" y="831"/>
                    </a:lnTo>
                    <a:lnTo>
                      <a:pt x="5932" y="822"/>
                    </a:lnTo>
                    <a:lnTo>
                      <a:pt x="5912" y="802"/>
                    </a:lnTo>
                    <a:lnTo>
                      <a:pt x="5902" y="783"/>
                    </a:lnTo>
                    <a:lnTo>
                      <a:pt x="5893" y="764"/>
                    </a:lnTo>
                    <a:lnTo>
                      <a:pt x="5893" y="744"/>
                    </a:lnTo>
                    <a:lnTo>
                      <a:pt x="5902" y="716"/>
                    </a:lnTo>
                    <a:lnTo>
                      <a:pt x="5854" y="686"/>
                    </a:lnTo>
                    <a:lnTo>
                      <a:pt x="5863" y="677"/>
                    </a:lnTo>
                    <a:lnTo>
                      <a:pt x="5873" y="686"/>
                    </a:lnTo>
                    <a:lnTo>
                      <a:pt x="5882" y="696"/>
                    </a:lnTo>
                    <a:lnTo>
                      <a:pt x="5893" y="716"/>
                    </a:lnTo>
                    <a:lnTo>
                      <a:pt x="5902" y="725"/>
                    </a:lnTo>
                    <a:lnTo>
                      <a:pt x="5912" y="744"/>
                    </a:lnTo>
                    <a:lnTo>
                      <a:pt x="5921" y="754"/>
                    </a:lnTo>
                    <a:lnTo>
                      <a:pt x="5921" y="774"/>
                    </a:lnTo>
                    <a:lnTo>
                      <a:pt x="5912" y="793"/>
                    </a:lnTo>
                    <a:close/>
                  </a:path>
                </a:pathLst>
              </a:custGeom>
              <a:solidFill>
                <a:srgbClr val="876157"/>
              </a:solidFill>
              <a:ln w="9525">
                <a:noFill/>
                <a:round/>
                <a:headEnd/>
                <a:tailEnd/>
              </a:ln>
            </p:spPr>
            <p:txBody>
              <a:bodyPr>
                <a:prstTxWarp prst="textNoShape">
                  <a:avLst/>
                </a:prstTxWarp>
              </a:bodyPr>
              <a:lstStyle/>
              <a:p>
                <a:endParaRPr lang="en-US"/>
              </a:p>
            </p:txBody>
          </p:sp>
          <p:sp>
            <p:nvSpPr>
              <p:cNvPr id="55314" name="Freeform 785"/>
              <p:cNvSpPr>
                <a:spLocks noChangeAspect="1" noEditPoints="1"/>
              </p:cNvSpPr>
              <p:nvPr/>
            </p:nvSpPr>
            <p:spPr bwMode="auto">
              <a:xfrm>
                <a:off x="3407" y="3582"/>
                <a:ext cx="1065" cy="109"/>
              </a:xfrm>
              <a:custGeom>
                <a:avLst/>
                <a:gdLst>
                  <a:gd name="T0" fmla="*/ 3390 w 4259"/>
                  <a:gd name="T1" fmla="*/ 175 h 435"/>
                  <a:gd name="T2" fmla="*/ 3274 w 4259"/>
                  <a:gd name="T3" fmla="*/ 203 h 435"/>
                  <a:gd name="T4" fmla="*/ 3148 w 4259"/>
                  <a:gd name="T5" fmla="*/ 223 h 435"/>
                  <a:gd name="T6" fmla="*/ 3070 w 4259"/>
                  <a:gd name="T7" fmla="*/ 203 h 435"/>
                  <a:gd name="T8" fmla="*/ 3022 w 4259"/>
                  <a:gd name="T9" fmla="*/ 175 h 435"/>
                  <a:gd name="T10" fmla="*/ 3013 w 4259"/>
                  <a:gd name="T11" fmla="*/ 145 h 435"/>
                  <a:gd name="T12" fmla="*/ 3042 w 4259"/>
                  <a:gd name="T13" fmla="*/ 156 h 435"/>
                  <a:gd name="T14" fmla="*/ 3081 w 4259"/>
                  <a:gd name="T15" fmla="*/ 165 h 435"/>
                  <a:gd name="T16" fmla="*/ 3100 w 4259"/>
                  <a:gd name="T17" fmla="*/ 145 h 435"/>
                  <a:gd name="T18" fmla="*/ 3129 w 4259"/>
                  <a:gd name="T19" fmla="*/ 117 h 435"/>
                  <a:gd name="T20" fmla="*/ 3187 w 4259"/>
                  <a:gd name="T21" fmla="*/ 97 h 435"/>
                  <a:gd name="T22" fmla="*/ 3245 w 4259"/>
                  <a:gd name="T23" fmla="*/ 69 h 435"/>
                  <a:gd name="T24" fmla="*/ 3293 w 4259"/>
                  <a:gd name="T25" fmla="*/ 30 h 435"/>
                  <a:gd name="T26" fmla="*/ 3332 w 4259"/>
                  <a:gd name="T27" fmla="*/ 20 h 435"/>
                  <a:gd name="T28" fmla="*/ 3371 w 4259"/>
                  <a:gd name="T29" fmla="*/ 58 h 435"/>
                  <a:gd name="T30" fmla="*/ 3410 w 4259"/>
                  <a:gd name="T31" fmla="*/ 97 h 435"/>
                  <a:gd name="T32" fmla="*/ 3428 w 4259"/>
                  <a:gd name="T33" fmla="*/ 136 h 435"/>
                  <a:gd name="T34" fmla="*/ 4259 w 4259"/>
                  <a:gd name="T35" fmla="*/ 416 h 435"/>
                  <a:gd name="T36" fmla="*/ 4162 w 4259"/>
                  <a:gd name="T37" fmla="*/ 435 h 435"/>
                  <a:gd name="T38" fmla="*/ 4056 w 4259"/>
                  <a:gd name="T39" fmla="*/ 435 h 435"/>
                  <a:gd name="T40" fmla="*/ 3950 w 4259"/>
                  <a:gd name="T41" fmla="*/ 416 h 435"/>
                  <a:gd name="T42" fmla="*/ 3844 w 4259"/>
                  <a:gd name="T43" fmla="*/ 407 h 435"/>
                  <a:gd name="T44" fmla="*/ 3863 w 4259"/>
                  <a:gd name="T45" fmla="*/ 290 h 435"/>
                  <a:gd name="T46" fmla="*/ 3950 w 4259"/>
                  <a:gd name="T47" fmla="*/ 251 h 435"/>
                  <a:gd name="T48" fmla="*/ 4047 w 4259"/>
                  <a:gd name="T49" fmla="*/ 233 h 435"/>
                  <a:gd name="T50" fmla="*/ 4143 w 4259"/>
                  <a:gd name="T51" fmla="*/ 214 h 435"/>
                  <a:gd name="T52" fmla="*/ 4201 w 4259"/>
                  <a:gd name="T53" fmla="*/ 223 h 435"/>
                  <a:gd name="T54" fmla="*/ 4231 w 4259"/>
                  <a:gd name="T55" fmla="*/ 271 h 435"/>
                  <a:gd name="T56" fmla="*/ 4240 w 4259"/>
                  <a:gd name="T57" fmla="*/ 329 h 435"/>
                  <a:gd name="T58" fmla="*/ 4259 w 4259"/>
                  <a:gd name="T59" fmla="*/ 387 h 435"/>
                  <a:gd name="T60" fmla="*/ 1786 w 4259"/>
                  <a:gd name="T61" fmla="*/ 214 h 435"/>
                  <a:gd name="T62" fmla="*/ 1680 w 4259"/>
                  <a:gd name="T63" fmla="*/ 242 h 435"/>
                  <a:gd name="T64" fmla="*/ 1573 w 4259"/>
                  <a:gd name="T65" fmla="*/ 281 h 435"/>
                  <a:gd name="T66" fmla="*/ 1477 w 4259"/>
                  <a:gd name="T67" fmla="*/ 281 h 435"/>
                  <a:gd name="T68" fmla="*/ 1380 w 4259"/>
                  <a:gd name="T69" fmla="*/ 223 h 435"/>
                  <a:gd name="T70" fmla="*/ 1400 w 4259"/>
                  <a:gd name="T71" fmla="*/ 203 h 435"/>
                  <a:gd name="T72" fmla="*/ 1419 w 4259"/>
                  <a:gd name="T73" fmla="*/ 203 h 435"/>
                  <a:gd name="T74" fmla="*/ 1448 w 4259"/>
                  <a:gd name="T75" fmla="*/ 214 h 435"/>
                  <a:gd name="T76" fmla="*/ 1497 w 4259"/>
                  <a:gd name="T77" fmla="*/ 194 h 435"/>
                  <a:gd name="T78" fmla="*/ 1554 w 4259"/>
                  <a:gd name="T79" fmla="*/ 156 h 435"/>
                  <a:gd name="T80" fmla="*/ 1622 w 4259"/>
                  <a:gd name="T81" fmla="*/ 117 h 435"/>
                  <a:gd name="T82" fmla="*/ 1680 w 4259"/>
                  <a:gd name="T83" fmla="*/ 78 h 435"/>
                  <a:gd name="T84" fmla="*/ 1718 w 4259"/>
                  <a:gd name="T85" fmla="*/ 78 h 435"/>
                  <a:gd name="T86" fmla="*/ 1757 w 4259"/>
                  <a:gd name="T87" fmla="*/ 117 h 435"/>
                  <a:gd name="T88" fmla="*/ 1796 w 4259"/>
                  <a:gd name="T89" fmla="*/ 145 h 435"/>
                  <a:gd name="T90" fmla="*/ 1805 w 4259"/>
                  <a:gd name="T91" fmla="*/ 184 h 435"/>
                  <a:gd name="T92" fmla="*/ 482 w 4259"/>
                  <a:gd name="T93" fmla="*/ 397 h 435"/>
                  <a:gd name="T94" fmla="*/ 414 w 4259"/>
                  <a:gd name="T95" fmla="*/ 407 h 435"/>
                  <a:gd name="T96" fmla="*/ 347 w 4259"/>
                  <a:gd name="T97" fmla="*/ 407 h 435"/>
                  <a:gd name="T98" fmla="*/ 269 w 4259"/>
                  <a:gd name="T99" fmla="*/ 416 h 435"/>
                  <a:gd name="T100" fmla="*/ 193 w 4259"/>
                  <a:gd name="T101" fmla="*/ 426 h 435"/>
                  <a:gd name="T102" fmla="*/ 163 w 4259"/>
                  <a:gd name="T103" fmla="*/ 387 h 435"/>
                  <a:gd name="T104" fmla="*/ 106 w 4259"/>
                  <a:gd name="T105" fmla="*/ 377 h 435"/>
                  <a:gd name="T106" fmla="*/ 48 w 4259"/>
                  <a:gd name="T107" fmla="*/ 377 h 435"/>
                  <a:gd name="T108" fmla="*/ 0 w 4259"/>
                  <a:gd name="T109" fmla="*/ 359 h 435"/>
                  <a:gd name="T110" fmla="*/ 57 w 4259"/>
                  <a:gd name="T111" fmla="*/ 271 h 435"/>
                  <a:gd name="T112" fmla="*/ 134 w 4259"/>
                  <a:gd name="T113" fmla="*/ 184 h 435"/>
                  <a:gd name="T114" fmla="*/ 221 w 4259"/>
                  <a:gd name="T115" fmla="*/ 126 h 435"/>
                  <a:gd name="T116" fmla="*/ 338 w 4259"/>
                  <a:gd name="T117" fmla="*/ 126 h 435"/>
                  <a:gd name="T118" fmla="*/ 366 w 4259"/>
                  <a:gd name="T119" fmla="*/ 194 h 435"/>
                  <a:gd name="T120" fmla="*/ 405 w 4259"/>
                  <a:gd name="T121" fmla="*/ 262 h 435"/>
                  <a:gd name="T122" fmla="*/ 444 w 4259"/>
                  <a:gd name="T123" fmla="*/ 329 h 435"/>
                  <a:gd name="T124" fmla="*/ 482 w 4259"/>
                  <a:gd name="T125" fmla="*/ 397 h 435"/>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4259"/>
                  <a:gd name="T190" fmla="*/ 0 h 435"/>
                  <a:gd name="T191" fmla="*/ 4259 w 4259"/>
                  <a:gd name="T192" fmla="*/ 435 h 435"/>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4259" h="435">
                    <a:moveTo>
                      <a:pt x="3438" y="165"/>
                    </a:moveTo>
                    <a:lnTo>
                      <a:pt x="3390" y="175"/>
                    </a:lnTo>
                    <a:lnTo>
                      <a:pt x="3332" y="194"/>
                    </a:lnTo>
                    <a:lnTo>
                      <a:pt x="3274" y="203"/>
                    </a:lnTo>
                    <a:lnTo>
                      <a:pt x="3206" y="223"/>
                    </a:lnTo>
                    <a:lnTo>
                      <a:pt x="3148" y="223"/>
                    </a:lnTo>
                    <a:lnTo>
                      <a:pt x="3090" y="214"/>
                    </a:lnTo>
                    <a:lnTo>
                      <a:pt x="3070" y="203"/>
                    </a:lnTo>
                    <a:lnTo>
                      <a:pt x="3042" y="194"/>
                    </a:lnTo>
                    <a:lnTo>
                      <a:pt x="3022" y="175"/>
                    </a:lnTo>
                    <a:lnTo>
                      <a:pt x="2994" y="145"/>
                    </a:lnTo>
                    <a:lnTo>
                      <a:pt x="3013" y="145"/>
                    </a:lnTo>
                    <a:lnTo>
                      <a:pt x="3022" y="156"/>
                    </a:lnTo>
                    <a:lnTo>
                      <a:pt x="3042" y="156"/>
                    </a:lnTo>
                    <a:lnTo>
                      <a:pt x="3061" y="165"/>
                    </a:lnTo>
                    <a:lnTo>
                      <a:pt x="3081" y="165"/>
                    </a:lnTo>
                    <a:lnTo>
                      <a:pt x="3090" y="165"/>
                    </a:lnTo>
                    <a:lnTo>
                      <a:pt x="3100" y="145"/>
                    </a:lnTo>
                    <a:lnTo>
                      <a:pt x="3100" y="126"/>
                    </a:lnTo>
                    <a:lnTo>
                      <a:pt x="3129" y="117"/>
                    </a:lnTo>
                    <a:lnTo>
                      <a:pt x="3158" y="106"/>
                    </a:lnTo>
                    <a:lnTo>
                      <a:pt x="3187" y="97"/>
                    </a:lnTo>
                    <a:lnTo>
                      <a:pt x="3215" y="78"/>
                    </a:lnTo>
                    <a:lnTo>
                      <a:pt x="3245" y="69"/>
                    </a:lnTo>
                    <a:lnTo>
                      <a:pt x="3274" y="49"/>
                    </a:lnTo>
                    <a:lnTo>
                      <a:pt x="3293" y="30"/>
                    </a:lnTo>
                    <a:lnTo>
                      <a:pt x="3313" y="0"/>
                    </a:lnTo>
                    <a:lnTo>
                      <a:pt x="3332" y="20"/>
                    </a:lnTo>
                    <a:lnTo>
                      <a:pt x="3351" y="39"/>
                    </a:lnTo>
                    <a:lnTo>
                      <a:pt x="3371" y="58"/>
                    </a:lnTo>
                    <a:lnTo>
                      <a:pt x="3390" y="78"/>
                    </a:lnTo>
                    <a:lnTo>
                      <a:pt x="3410" y="97"/>
                    </a:lnTo>
                    <a:lnTo>
                      <a:pt x="3419" y="117"/>
                    </a:lnTo>
                    <a:lnTo>
                      <a:pt x="3428" y="136"/>
                    </a:lnTo>
                    <a:lnTo>
                      <a:pt x="3438" y="165"/>
                    </a:lnTo>
                    <a:close/>
                    <a:moveTo>
                      <a:pt x="4259" y="416"/>
                    </a:moveTo>
                    <a:lnTo>
                      <a:pt x="4220" y="426"/>
                    </a:lnTo>
                    <a:lnTo>
                      <a:pt x="4162" y="435"/>
                    </a:lnTo>
                    <a:lnTo>
                      <a:pt x="4114" y="435"/>
                    </a:lnTo>
                    <a:lnTo>
                      <a:pt x="4056" y="435"/>
                    </a:lnTo>
                    <a:lnTo>
                      <a:pt x="4008" y="426"/>
                    </a:lnTo>
                    <a:lnTo>
                      <a:pt x="3950" y="416"/>
                    </a:lnTo>
                    <a:lnTo>
                      <a:pt x="3902" y="416"/>
                    </a:lnTo>
                    <a:lnTo>
                      <a:pt x="3844" y="407"/>
                    </a:lnTo>
                    <a:lnTo>
                      <a:pt x="3824" y="320"/>
                    </a:lnTo>
                    <a:lnTo>
                      <a:pt x="3863" y="290"/>
                    </a:lnTo>
                    <a:lnTo>
                      <a:pt x="3902" y="271"/>
                    </a:lnTo>
                    <a:lnTo>
                      <a:pt x="3950" y="251"/>
                    </a:lnTo>
                    <a:lnTo>
                      <a:pt x="3999" y="242"/>
                    </a:lnTo>
                    <a:lnTo>
                      <a:pt x="4047" y="233"/>
                    </a:lnTo>
                    <a:lnTo>
                      <a:pt x="4095" y="223"/>
                    </a:lnTo>
                    <a:lnTo>
                      <a:pt x="4143" y="214"/>
                    </a:lnTo>
                    <a:lnTo>
                      <a:pt x="4182" y="203"/>
                    </a:lnTo>
                    <a:lnTo>
                      <a:pt x="4201" y="223"/>
                    </a:lnTo>
                    <a:lnTo>
                      <a:pt x="4220" y="251"/>
                    </a:lnTo>
                    <a:lnTo>
                      <a:pt x="4231" y="271"/>
                    </a:lnTo>
                    <a:lnTo>
                      <a:pt x="4240" y="301"/>
                    </a:lnTo>
                    <a:lnTo>
                      <a:pt x="4240" y="329"/>
                    </a:lnTo>
                    <a:lnTo>
                      <a:pt x="4249" y="359"/>
                    </a:lnTo>
                    <a:lnTo>
                      <a:pt x="4259" y="387"/>
                    </a:lnTo>
                    <a:lnTo>
                      <a:pt x="4259" y="416"/>
                    </a:lnTo>
                    <a:close/>
                    <a:moveTo>
                      <a:pt x="1786" y="214"/>
                    </a:moveTo>
                    <a:lnTo>
                      <a:pt x="1738" y="223"/>
                    </a:lnTo>
                    <a:lnTo>
                      <a:pt x="1680" y="242"/>
                    </a:lnTo>
                    <a:lnTo>
                      <a:pt x="1632" y="262"/>
                    </a:lnTo>
                    <a:lnTo>
                      <a:pt x="1573" y="281"/>
                    </a:lnTo>
                    <a:lnTo>
                      <a:pt x="1525" y="290"/>
                    </a:lnTo>
                    <a:lnTo>
                      <a:pt x="1477" y="281"/>
                    </a:lnTo>
                    <a:lnTo>
                      <a:pt x="1428" y="262"/>
                    </a:lnTo>
                    <a:lnTo>
                      <a:pt x="1380" y="223"/>
                    </a:lnTo>
                    <a:lnTo>
                      <a:pt x="1391" y="214"/>
                    </a:lnTo>
                    <a:lnTo>
                      <a:pt x="1400" y="203"/>
                    </a:lnTo>
                    <a:lnTo>
                      <a:pt x="1410" y="203"/>
                    </a:lnTo>
                    <a:lnTo>
                      <a:pt x="1419" y="203"/>
                    </a:lnTo>
                    <a:lnTo>
                      <a:pt x="1428" y="203"/>
                    </a:lnTo>
                    <a:lnTo>
                      <a:pt x="1448" y="214"/>
                    </a:lnTo>
                    <a:lnTo>
                      <a:pt x="1458" y="203"/>
                    </a:lnTo>
                    <a:lnTo>
                      <a:pt x="1497" y="194"/>
                    </a:lnTo>
                    <a:lnTo>
                      <a:pt x="1525" y="175"/>
                    </a:lnTo>
                    <a:lnTo>
                      <a:pt x="1554" y="156"/>
                    </a:lnTo>
                    <a:lnTo>
                      <a:pt x="1593" y="136"/>
                    </a:lnTo>
                    <a:lnTo>
                      <a:pt x="1622" y="117"/>
                    </a:lnTo>
                    <a:lnTo>
                      <a:pt x="1651" y="97"/>
                    </a:lnTo>
                    <a:lnTo>
                      <a:pt x="1680" y="78"/>
                    </a:lnTo>
                    <a:lnTo>
                      <a:pt x="1718" y="58"/>
                    </a:lnTo>
                    <a:lnTo>
                      <a:pt x="1718" y="78"/>
                    </a:lnTo>
                    <a:lnTo>
                      <a:pt x="1738" y="97"/>
                    </a:lnTo>
                    <a:lnTo>
                      <a:pt x="1757" y="117"/>
                    </a:lnTo>
                    <a:lnTo>
                      <a:pt x="1777" y="136"/>
                    </a:lnTo>
                    <a:lnTo>
                      <a:pt x="1796" y="145"/>
                    </a:lnTo>
                    <a:lnTo>
                      <a:pt x="1805" y="165"/>
                    </a:lnTo>
                    <a:lnTo>
                      <a:pt x="1805" y="184"/>
                    </a:lnTo>
                    <a:lnTo>
                      <a:pt x="1786" y="214"/>
                    </a:lnTo>
                    <a:close/>
                    <a:moveTo>
                      <a:pt x="482" y="397"/>
                    </a:moveTo>
                    <a:lnTo>
                      <a:pt x="453" y="397"/>
                    </a:lnTo>
                    <a:lnTo>
                      <a:pt x="414" y="407"/>
                    </a:lnTo>
                    <a:lnTo>
                      <a:pt x="386" y="407"/>
                    </a:lnTo>
                    <a:lnTo>
                      <a:pt x="347" y="407"/>
                    </a:lnTo>
                    <a:lnTo>
                      <a:pt x="308" y="416"/>
                    </a:lnTo>
                    <a:lnTo>
                      <a:pt x="269" y="416"/>
                    </a:lnTo>
                    <a:lnTo>
                      <a:pt x="232" y="426"/>
                    </a:lnTo>
                    <a:lnTo>
                      <a:pt x="193" y="426"/>
                    </a:lnTo>
                    <a:lnTo>
                      <a:pt x="182" y="397"/>
                    </a:lnTo>
                    <a:lnTo>
                      <a:pt x="163" y="387"/>
                    </a:lnTo>
                    <a:lnTo>
                      <a:pt x="134" y="377"/>
                    </a:lnTo>
                    <a:lnTo>
                      <a:pt x="106" y="377"/>
                    </a:lnTo>
                    <a:lnTo>
                      <a:pt x="76" y="377"/>
                    </a:lnTo>
                    <a:lnTo>
                      <a:pt x="48" y="377"/>
                    </a:lnTo>
                    <a:lnTo>
                      <a:pt x="18" y="368"/>
                    </a:lnTo>
                    <a:lnTo>
                      <a:pt x="0" y="359"/>
                    </a:lnTo>
                    <a:lnTo>
                      <a:pt x="28" y="310"/>
                    </a:lnTo>
                    <a:lnTo>
                      <a:pt x="57" y="271"/>
                    </a:lnTo>
                    <a:lnTo>
                      <a:pt x="96" y="223"/>
                    </a:lnTo>
                    <a:lnTo>
                      <a:pt x="134" y="184"/>
                    </a:lnTo>
                    <a:lnTo>
                      <a:pt x="173" y="156"/>
                    </a:lnTo>
                    <a:lnTo>
                      <a:pt x="221" y="126"/>
                    </a:lnTo>
                    <a:lnTo>
                      <a:pt x="269" y="117"/>
                    </a:lnTo>
                    <a:lnTo>
                      <a:pt x="338" y="126"/>
                    </a:lnTo>
                    <a:lnTo>
                      <a:pt x="347" y="156"/>
                    </a:lnTo>
                    <a:lnTo>
                      <a:pt x="366" y="194"/>
                    </a:lnTo>
                    <a:lnTo>
                      <a:pt x="386" y="223"/>
                    </a:lnTo>
                    <a:lnTo>
                      <a:pt x="405" y="262"/>
                    </a:lnTo>
                    <a:lnTo>
                      <a:pt x="425" y="290"/>
                    </a:lnTo>
                    <a:lnTo>
                      <a:pt x="444" y="329"/>
                    </a:lnTo>
                    <a:lnTo>
                      <a:pt x="463" y="359"/>
                    </a:lnTo>
                    <a:lnTo>
                      <a:pt x="482" y="397"/>
                    </a:lnTo>
                    <a:close/>
                  </a:path>
                </a:pathLst>
              </a:custGeom>
              <a:solidFill>
                <a:srgbClr val="707070"/>
              </a:solidFill>
              <a:ln w="9525">
                <a:noFill/>
                <a:round/>
                <a:headEnd/>
                <a:tailEnd/>
              </a:ln>
            </p:spPr>
            <p:txBody>
              <a:bodyPr>
                <a:prstTxWarp prst="textNoShape">
                  <a:avLst/>
                </a:prstTxWarp>
              </a:bodyPr>
              <a:lstStyle/>
              <a:p>
                <a:endParaRPr lang="en-US"/>
              </a:p>
            </p:txBody>
          </p:sp>
          <p:sp>
            <p:nvSpPr>
              <p:cNvPr id="55315" name="Freeform 786"/>
              <p:cNvSpPr>
                <a:spLocks noChangeAspect="1"/>
              </p:cNvSpPr>
              <p:nvPr/>
            </p:nvSpPr>
            <p:spPr bwMode="auto">
              <a:xfrm>
                <a:off x="5033" y="2384"/>
                <a:ext cx="113" cy="89"/>
              </a:xfrm>
              <a:custGeom>
                <a:avLst/>
                <a:gdLst>
                  <a:gd name="T0" fmla="*/ 24 w 113"/>
                  <a:gd name="T1" fmla="*/ 0 h 89"/>
                  <a:gd name="T2" fmla="*/ 6 w 113"/>
                  <a:gd name="T3" fmla="*/ 51 h 89"/>
                  <a:gd name="T4" fmla="*/ 60 w 113"/>
                  <a:gd name="T5" fmla="*/ 84 h 89"/>
                  <a:gd name="T6" fmla="*/ 108 w 113"/>
                  <a:gd name="T7" fmla="*/ 81 h 89"/>
                  <a:gd name="T8" fmla="*/ 93 w 113"/>
                  <a:gd name="T9" fmla="*/ 42 h 89"/>
                  <a:gd name="T10" fmla="*/ 60 w 113"/>
                  <a:gd name="T11" fmla="*/ 15 h 89"/>
                  <a:gd name="T12" fmla="*/ 24 w 113"/>
                  <a:gd name="T13" fmla="*/ 0 h 89"/>
                  <a:gd name="T14" fmla="*/ 0 60000 65536"/>
                  <a:gd name="T15" fmla="*/ 0 60000 65536"/>
                  <a:gd name="T16" fmla="*/ 0 60000 65536"/>
                  <a:gd name="T17" fmla="*/ 0 60000 65536"/>
                  <a:gd name="T18" fmla="*/ 0 60000 65536"/>
                  <a:gd name="T19" fmla="*/ 0 60000 65536"/>
                  <a:gd name="T20" fmla="*/ 0 60000 65536"/>
                  <a:gd name="T21" fmla="*/ 0 w 113"/>
                  <a:gd name="T22" fmla="*/ 0 h 89"/>
                  <a:gd name="T23" fmla="*/ 113 w 113"/>
                  <a:gd name="T24" fmla="*/ 89 h 8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3" h="89">
                    <a:moveTo>
                      <a:pt x="24" y="0"/>
                    </a:moveTo>
                    <a:cubicBezTo>
                      <a:pt x="15" y="6"/>
                      <a:pt x="0" y="37"/>
                      <a:pt x="6" y="51"/>
                    </a:cubicBezTo>
                    <a:cubicBezTo>
                      <a:pt x="12" y="65"/>
                      <a:pt x="43" y="79"/>
                      <a:pt x="60" y="84"/>
                    </a:cubicBezTo>
                    <a:cubicBezTo>
                      <a:pt x="77" y="89"/>
                      <a:pt x="103" y="88"/>
                      <a:pt x="108" y="81"/>
                    </a:cubicBezTo>
                    <a:cubicBezTo>
                      <a:pt x="113" y="74"/>
                      <a:pt x="101" y="53"/>
                      <a:pt x="93" y="42"/>
                    </a:cubicBezTo>
                    <a:cubicBezTo>
                      <a:pt x="85" y="31"/>
                      <a:pt x="72" y="22"/>
                      <a:pt x="60" y="15"/>
                    </a:cubicBezTo>
                    <a:cubicBezTo>
                      <a:pt x="48" y="8"/>
                      <a:pt x="31" y="3"/>
                      <a:pt x="24" y="0"/>
                    </a:cubicBezTo>
                    <a:close/>
                  </a:path>
                </a:pathLst>
              </a:custGeom>
              <a:solidFill>
                <a:srgbClr val="876157"/>
              </a:solidFill>
              <a:ln w="9525">
                <a:solidFill>
                  <a:schemeClr val="tx1"/>
                </a:solidFill>
                <a:round/>
                <a:headEnd/>
                <a:tailEnd/>
              </a:ln>
            </p:spPr>
            <p:txBody>
              <a:bodyPr>
                <a:prstTxWarp prst="textNoShape">
                  <a:avLst/>
                </a:prstTxWarp>
              </a:bodyPr>
              <a:lstStyle/>
              <a:p>
                <a:endParaRPr lang="en-US"/>
              </a:p>
            </p:txBody>
          </p:sp>
        </p:grpSp>
      </p:gr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grpId="0" nodeType="afterEffect">
                                  <p:stCondLst>
                                    <p:cond delay="0"/>
                                  </p:stCondLst>
                                  <p:childTnLst>
                                    <p:set>
                                      <p:cBhvr>
                                        <p:cTn id="6" dur="1" fill="hold">
                                          <p:stCondLst>
                                            <p:cond delay="0"/>
                                          </p:stCondLst>
                                        </p:cTn>
                                        <p:tgtEl>
                                          <p:spTgt spid="163842"/>
                                        </p:tgtEl>
                                        <p:attrNameLst>
                                          <p:attrName>style.visibility</p:attrName>
                                        </p:attrNameLst>
                                      </p:cBhvr>
                                      <p:to>
                                        <p:strVal val="visible"/>
                                      </p:to>
                                    </p:set>
                                    <p:animEffect transition="in" filter="blinds(horizontal)">
                                      <p:cBhvr>
                                        <p:cTn id="7" dur="500"/>
                                        <p:tgtEl>
                                          <p:spTgt spid="163842"/>
                                        </p:tgtEl>
                                      </p:cBhvr>
                                    </p:animEffect>
                                  </p:childTnLst>
                                </p:cTn>
                              </p:par>
                            </p:childTnLst>
                          </p:cTn>
                        </p:par>
                        <p:par>
                          <p:cTn id="8" fill="hold">
                            <p:stCondLst>
                              <p:cond delay="500"/>
                            </p:stCondLst>
                            <p:childTnLst>
                              <p:par>
                                <p:cTn id="9" presetID="4" presetClass="entr" presetSubtype="32" fill="hold" nodeType="afterEffect">
                                  <p:stCondLst>
                                    <p:cond delay="1000"/>
                                  </p:stCondLst>
                                  <p:childTnLst>
                                    <p:set>
                                      <p:cBhvr>
                                        <p:cTn id="10" dur="1" fill="hold">
                                          <p:stCondLst>
                                            <p:cond delay="0"/>
                                          </p:stCondLst>
                                        </p:cTn>
                                        <p:tgtEl>
                                          <p:spTgt spid="2"/>
                                        </p:tgtEl>
                                        <p:attrNameLst>
                                          <p:attrName>style.visibility</p:attrName>
                                        </p:attrNameLst>
                                      </p:cBhvr>
                                      <p:to>
                                        <p:strVal val="visible"/>
                                      </p:to>
                                    </p:set>
                                    <p:animEffect transition="in" filter="box(out)">
                                      <p:cBhvr>
                                        <p:cTn id="11" dur="500"/>
                                        <p:tgtEl>
                                          <p:spTgt spid="2"/>
                                        </p:tgtEl>
                                      </p:cBhvr>
                                    </p:animEffect>
                                  </p:childTnLst>
                                </p:cTn>
                              </p:par>
                            </p:childTnLst>
                          </p:cTn>
                        </p:par>
                        <p:par>
                          <p:cTn id="12" fill="hold">
                            <p:stCondLst>
                              <p:cond delay="2000"/>
                            </p:stCondLst>
                            <p:childTnLst>
                              <p:par>
                                <p:cTn id="13" presetID="3" presetClass="entr" presetSubtype="10" fill="hold" grpId="0" nodeType="afterEffect">
                                  <p:stCondLst>
                                    <p:cond delay="3000"/>
                                  </p:stCondLst>
                                  <p:childTnLst>
                                    <p:set>
                                      <p:cBhvr>
                                        <p:cTn id="14" dur="1" fill="hold">
                                          <p:stCondLst>
                                            <p:cond delay="0"/>
                                          </p:stCondLst>
                                        </p:cTn>
                                        <p:tgtEl>
                                          <p:spTgt spid="163843"/>
                                        </p:tgtEl>
                                        <p:attrNameLst>
                                          <p:attrName>style.visibility</p:attrName>
                                        </p:attrNameLst>
                                      </p:cBhvr>
                                      <p:to>
                                        <p:strVal val="visible"/>
                                      </p:to>
                                    </p:set>
                                    <p:animEffect transition="in" filter="blinds(horizontal)">
                                      <p:cBhvr>
                                        <p:cTn id="15" dur="500"/>
                                        <p:tgtEl>
                                          <p:spTgt spid="1638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42" grpId="0"/>
      <p:bldP spid="163843" grpId="0"/>
    </p:bldLst>
  </p:timing>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grpSp>
        <p:nvGrpSpPr>
          <p:cNvPr id="57346" name="Group 2"/>
          <p:cNvGrpSpPr>
            <a:grpSpLocks noChangeAspect="1"/>
          </p:cNvGrpSpPr>
          <p:nvPr/>
        </p:nvGrpSpPr>
        <p:grpSpPr bwMode="auto">
          <a:xfrm>
            <a:off x="2717800" y="328613"/>
            <a:ext cx="5754688" cy="6191250"/>
            <a:chOff x="1464" y="967"/>
            <a:chExt cx="3021" cy="3250"/>
          </a:xfrm>
        </p:grpSpPr>
        <p:sp>
          <p:nvSpPr>
            <p:cNvPr id="57531" name="Freeform 3"/>
            <p:cNvSpPr>
              <a:spLocks noChangeAspect="1"/>
            </p:cNvSpPr>
            <p:nvPr/>
          </p:nvSpPr>
          <p:spPr bwMode="auto">
            <a:xfrm>
              <a:off x="4062" y="2233"/>
              <a:ext cx="134" cy="408"/>
            </a:xfrm>
            <a:custGeom>
              <a:avLst/>
              <a:gdLst>
                <a:gd name="T0" fmla="*/ 24 w 95"/>
                <a:gd name="T1" fmla="*/ 25 h 261"/>
                <a:gd name="T2" fmla="*/ 0 w 95"/>
                <a:gd name="T3" fmla="*/ 261 h 261"/>
                <a:gd name="T4" fmla="*/ 95 w 95"/>
                <a:gd name="T5" fmla="*/ 261 h 261"/>
                <a:gd name="T6" fmla="*/ 44 w 95"/>
                <a:gd name="T7" fmla="*/ 0 h 261"/>
                <a:gd name="T8" fmla="*/ 24 w 95"/>
                <a:gd name="T9" fmla="*/ 25 h 261"/>
                <a:gd name="T10" fmla="*/ 0 60000 65536"/>
                <a:gd name="T11" fmla="*/ 0 60000 65536"/>
                <a:gd name="T12" fmla="*/ 0 60000 65536"/>
                <a:gd name="T13" fmla="*/ 0 60000 65536"/>
                <a:gd name="T14" fmla="*/ 0 60000 65536"/>
                <a:gd name="T15" fmla="*/ 0 w 95"/>
                <a:gd name="T16" fmla="*/ 0 h 261"/>
                <a:gd name="T17" fmla="*/ 95 w 95"/>
                <a:gd name="T18" fmla="*/ 261 h 261"/>
              </a:gdLst>
              <a:ahLst/>
              <a:cxnLst>
                <a:cxn ang="T10">
                  <a:pos x="T0" y="T1"/>
                </a:cxn>
                <a:cxn ang="T11">
                  <a:pos x="T2" y="T3"/>
                </a:cxn>
                <a:cxn ang="T12">
                  <a:pos x="T4" y="T5"/>
                </a:cxn>
                <a:cxn ang="T13">
                  <a:pos x="T6" y="T7"/>
                </a:cxn>
                <a:cxn ang="T14">
                  <a:pos x="T8" y="T9"/>
                </a:cxn>
              </a:cxnLst>
              <a:rect l="T15" t="T16" r="T17" b="T18"/>
              <a:pathLst>
                <a:path w="95" h="261">
                  <a:moveTo>
                    <a:pt x="24" y="25"/>
                  </a:moveTo>
                  <a:lnTo>
                    <a:pt x="0" y="261"/>
                  </a:lnTo>
                  <a:lnTo>
                    <a:pt x="95" y="261"/>
                  </a:lnTo>
                  <a:lnTo>
                    <a:pt x="44" y="0"/>
                  </a:lnTo>
                  <a:lnTo>
                    <a:pt x="24" y="25"/>
                  </a:lnTo>
                  <a:close/>
                </a:path>
              </a:pathLst>
            </a:custGeom>
            <a:solidFill>
              <a:srgbClr val="9E3F3F"/>
            </a:solidFill>
            <a:ln w="9525">
              <a:noFill/>
              <a:round/>
              <a:headEnd/>
              <a:tailEnd/>
            </a:ln>
          </p:spPr>
          <p:txBody>
            <a:bodyPr>
              <a:prstTxWarp prst="textNoShape">
                <a:avLst/>
              </a:prstTxWarp>
            </a:bodyPr>
            <a:lstStyle/>
            <a:p>
              <a:endParaRPr lang="en-US"/>
            </a:p>
          </p:txBody>
        </p:sp>
        <p:sp>
          <p:nvSpPr>
            <p:cNvPr id="57532" name="Freeform 4"/>
            <p:cNvSpPr>
              <a:spLocks noChangeAspect="1"/>
            </p:cNvSpPr>
            <p:nvPr/>
          </p:nvSpPr>
          <p:spPr bwMode="auto">
            <a:xfrm>
              <a:off x="4108" y="2301"/>
              <a:ext cx="54" cy="319"/>
            </a:xfrm>
            <a:custGeom>
              <a:avLst/>
              <a:gdLst>
                <a:gd name="T0" fmla="*/ 0 w 38"/>
                <a:gd name="T1" fmla="*/ 0 h 204"/>
                <a:gd name="T2" fmla="*/ 0 w 38"/>
                <a:gd name="T3" fmla="*/ 204 h 204"/>
                <a:gd name="T4" fmla="*/ 38 w 38"/>
                <a:gd name="T5" fmla="*/ 204 h 204"/>
                <a:gd name="T6" fmla="*/ 0 w 38"/>
                <a:gd name="T7" fmla="*/ 0 h 204"/>
                <a:gd name="T8" fmla="*/ 0 60000 65536"/>
                <a:gd name="T9" fmla="*/ 0 60000 65536"/>
                <a:gd name="T10" fmla="*/ 0 60000 65536"/>
                <a:gd name="T11" fmla="*/ 0 60000 65536"/>
                <a:gd name="T12" fmla="*/ 0 w 38"/>
                <a:gd name="T13" fmla="*/ 0 h 204"/>
                <a:gd name="T14" fmla="*/ 38 w 38"/>
                <a:gd name="T15" fmla="*/ 204 h 204"/>
              </a:gdLst>
              <a:ahLst/>
              <a:cxnLst>
                <a:cxn ang="T8">
                  <a:pos x="T0" y="T1"/>
                </a:cxn>
                <a:cxn ang="T9">
                  <a:pos x="T2" y="T3"/>
                </a:cxn>
                <a:cxn ang="T10">
                  <a:pos x="T4" y="T5"/>
                </a:cxn>
                <a:cxn ang="T11">
                  <a:pos x="T6" y="T7"/>
                </a:cxn>
              </a:cxnLst>
              <a:rect l="T12" t="T13" r="T14" b="T15"/>
              <a:pathLst>
                <a:path w="38" h="204">
                  <a:moveTo>
                    <a:pt x="0" y="0"/>
                  </a:moveTo>
                  <a:lnTo>
                    <a:pt x="0" y="204"/>
                  </a:lnTo>
                  <a:lnTo>
                    <a:pt x="38" y="204"/>
                  </a:lnTo>
                  <a:lnTo>
                    <a:pt x="0" y="0"/>
                  </a:lnTo>
                  <a:close/>
                </a:path>
              </a:pathLst>
            </a:custGeom>
            <a:solidFill>
              <a:srgbClr val="7F0000"/>
            </a:solidFill>
            <a:ln w="9525">
              <a:noFill/>
              <a:round/>
              <a:headEnd/>
              <a:tailEnd/>
            </a:ln>
          </p:spPr>
          <p:txBody>
            <a:bodyPr>
              <a:prstTxWarp prst="textNoShape">
                <a:avLst/>
              </a:prstTxWarp>
            </a:bodyPr>
            <a:lstStyle/>
            <a:p>
              <a:endParaRPr lang="en-US"/>
            </a:p>
          </p:txBody>
        </p:sp>
        <p:sp>
          <p:nvSpPr>
            <p:cNvPr id="57533" name="Freeform 5"/>
            <p:cNvSpPr>
              <a:spLocks noChangeAspect="1"/>
            </p:cNvSpPr>
            <p:nvPr/>
          </p:nvSpPr>
          <p:spPr bwMode="auto">
            <a:xfrm>
              <a:off x="1464" y="967"/>
              <a:ext cx="2695" cy="3250"/>
            </a:xfrm>
            <a:custGeom>
              <a:avLst/>
              <a:gdLst>
                <a:gd name="T0" fmla="*/ 988 w 1883"/>
                <a:gd name="T1" fmla="*/ 65 h 2090"/>
                <a:gd name="T2" fmla="*/ 816 w 1883"/>
                <a:gd name="T3" fmla="*/ 244 h 2090"/>
                <a:gd name="T4" fmla="*/ 797 w 1883"/>
                <a:gd name="T5" fmla="*/ 191 h 2090"/>
                <a:gd name="T6" fmla="*/ 860 w 1883"/>
                <a:gd name="T7" fmla="*/ 137 h 2090"/>
                <a:gd name="T8" fmla="*/ 860 w 1883"/>
                <a:gd name="T9" fmla="*/ 0 h 2090"/>
                <a:gd name="T10" fmla="*/ 445 w 1883"/>
                <a:gd name="T11" fmla="*/ 0 h 2090"/>
                <a:gd name="T12" fmla="*/ 445 w 1883"/>
                <a:gd name="T13" fmla="*/ 165 h 2090"/>
                <a:gd name="T14" fmla="*/ 489 w 1883"/>
                <a:gd name="T15" fmla="*/ 191 h 2090"/>
                <a:gd name="T16" fmla="*/ 454 w 1883"/>
                <a:gd name="T17" fmla="*/ 578 h 2090"/>
                <a:gd name="T18" fmla="*/ 0 w 1883"/>
                <a:gd name="T19" fmla="*/ 1049 h 2090"/>
                <a:gd name="T20" fmla="*/ 191 w 1883"/>
                <a:gd name="T21" fmla="*/ 1105 h 2090"/>
                <a:gd name="T22" fmla="*/ 163 w 1883"/>
                <a:gd name="T23" fmla="*/ 2090 h 2090"/>
                <a:gd name="T24" fmla="*/ 1720 w 1883"/>
                <a:gd name="T25" fmla="*/ 2072 h 2090"/>
                <a:gd name="T26" fmla="*/ 1747 w 1883"/>
                <a:gd name="T27" fmla="*/ 1176 h 2090"/>
                <a:gd name="T28" fmla="*/ 1883 w 1883"/>
                <a:gd name="T29" fmla="*/ 1113 h 2090"/>
                <a:gd name="T30" fmla="*/ 988 w 1883"/>
                <a:gd name="T31" fmla="*/ 65 h 209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883"/>
                <a:gd name="T49" fmla="*/ 0 h 2090"/>
                <a:gd name="T50" fmla="*/ 1883 w 1883"/>
                <a:gd name="T51" fmla="*/ 2090 h 209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883" h="2090">
                  <a:moveTo>
                    <a:pt x="988" y="65"/>
                  </a:moveTo>
                  <a:lnTo>
                    <a:pt x="816" y="244"/>
                  </a:lnTo>
                  <a:lnTo>
                    <a:pt x="797" y="191"/>
                  </a:lnTo>
                  <a:lnTo>
                    <a:pt x="860" y="137"/>
                  </a:lnTo>
                  <a:lnTo>
                    <a:pt x="860" y="0"/>
                  </a:lnTo>
                  <a:lnTo>
                    <a:pt x="445" y="0"/>
                  </a:lnTo>
                  <a:lnTo>
                    <a:pt x="445" y="165"/>
                  </a:lnTo>
                  <a:lnTo>
                    <a:pt x="489" y="191"/>
                  </a:lnTo>
                  <a:lnTo>
                    <a:pt x="454" y="578"/>
                  </a:lnTo>
                  <a:lnTo>
                    <a:pt x="0" y="1049"/>
                  </a:lnTo>
                  <a:lnTo>
                    <a:pt x="191" y="1105"/>
                  </a:lnTo>
                  <a:lnTo>
                    <a:pt x="163" y="2090"/>
                  </a:lnTo>
                  <a:lnTo>
                    <a:pt x="1720" y="2072"/>
                  </a:lnTo>
                  <a:lnTo>
                    <a:pt x="1747" y="1176"/>
                  </a:lnTo>
                  <a:lnTo>
                    <a:pt x="1883" y="1113"/>
                  </a:lnTo>
                  <a:lnTo>
                    <a:pt x="988" y="65"/>
                  </a:lnTo>
                  <a:close/>
                </a:path>
              </a:pathLst>
            </a:custGeom>
            <a:solidFill>
              <a:srgbClr val="000000"/>
            </a:solidFill>
            <a:ln w="9525">
              <a:noFill/>
              <a:round/>
              <a:headEnd/>
              <a:tailEnd/>
            </a:ln>
          </p:spPr>
          <p:txBody>
            <a:bodyPr>
              <a:prstTxWarp prst="textNoShape">
                <a:avLst/>
              </a:prstTxWarp>
            </a:bodyPr>
            <a:lstStyle/>
            <a:p>
              <a:endParaRPr lang="en-US"/>
            </a:p>
          </p:txBody>
        </p:sp>
        <p:sp>
          <p:nvSpPr>
            <p:cNvPr id="57534" name="Freeform 6"/>
            <p:cNvSpPr>
              <a:spLocks noChangeAspect="1"/>
            </p:cNvSpPr>
            <p:nvPr/>
          </p:nvSpPr>
          <p:spPr bwMode="auto">
            <a:xfrm>
              <a:off x="2877" y="1050"/>
              <a:ext cx="1608" cy="3139"/>
            </a:xfrm>
            <a:custGeom>
              <a:avLst/>
              <a:gdLst>
                <a:gd name="T0" fmla="*/ 0 w 1124"/>
                <a:gd name="T1" fmla="*/ 10 h 2017"/>
                <a:gd name="T2" fmla="*/ 245 w 1124"/>
                <a:gd name="T3" fmla="*/ 0 h 2017"/>
                <a:gd name="T4" fmla="*/ 1124 w 1124"/>
                <a:gd name="T5" fmla="*/ 1013 h 2017"/>
                <a:gd name="T6" fmla="*/ 1021 w 1124"/>
                <a:gd name="T7" fmla="*/ 1058 h 2017"/>
                <a:gd name="T8" fmla="*/ 1004 w 1124"/>
                <a:gd name="T9" fmla="*/ 1837 h 2017"/>
                <a:gd name="T10" fmla="*/ 732 w 1124"/>
                <a:gd name="T11" fmla="*/ 2017 h 2017"/>
                <a:gd name="T12" fmla="*/ 759 w 1124"/>
                <a:gd name="T13" fmla="*/ 1121 h 2017"/>
                <a:gd name="T14" fmla="*/ 895 w 1124"/>
                <a:gd name="T15" fmla="*/ 1058 h 2017"/>
                <a:gd name="T16" fmla="*/ 0 w 1124"/>
                <a:gd name="T17" fmla="*/ 10 h 201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24"/>
                <a:gd name="T28" fmla="*/ 0 h 2017"/>
                <a:gd name="T29" fmla="*/ 1124 w 1124"/>
                <a:gd name="T30" fmla="*/ 2017 h 201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24" h="2017">
                  <a:moveTo>
                    <a:pt x="0" y="10"/>
                  </a:moveTo>
                  <a:lnTo>
                    <a:pt x="245" y="0"/>
                  </a:lnTo>
                  <a:lnTo>
                    <a:pt x="1124" y="1013"/>
                  </a:lnTo>
                  <a:lnTo>
                    <a:pt x="1021" y="1058"/>
                  </a:lnTo>
                  <a:lnTo>
                    <a:pt x="1004" y="1837"/>
                  </a:lnTo>
                  <a:lnTo>
                    <a:pt x="732" y="2017"/>
                  </a:lnTo>
                  <a:lnTo>
                    <a:pt x="759" y="1121"/>
                  </a:lnTo>
                  <a:lnTo>
                    <a:pt x="895" y="1058"/>
                  </a:lnTo>
                  <a:lnTo>
                    <a:pt x="0" y="10"/>
                  </a:lnTo>
                  <a:close/>
                </a:path>
              </a:pathLst>
            </a:custGeom>
            <a:solidFill>
              <a:srgbClr val="000000"/>
            </a:solidFill>
            <a:ln w="9525">
              <a:noFill/>
              <a:round/>
              <a:headEnd/>
              <a:tailEnd/>
            </a:ln>
          </p:spPr>
          <p:txBody>
            <a:bodyPr>
              <a:prstTxWarp prst="textNoShape">
                <a:avLst/>
              </a:prstTxWarp>
            </a:bodyPr>
            <a:lstStyle/>
            <a:p>
              <a:endParaRPr lang="en-US"/>
            </a:p>
          </p:txBody>
        </p:sp>
        <p:sp>
          <p:nvSpPr>
            <p:cNvPr id="57535" name="Freeform 7"/>
            <p:cNvSpPr>
              <a:spLocks noChangeAspect="1"/>
            </p:cNvSpPr>
            <p:nvPr/>
          </p:nvSpPr>
          <p:spPr bwMode="auto">
            <a:xfrm>
              <a:off x="2960" y="1109"/>
              <a:ext cx="1393" cy="1601"/>
            </a:xfrm>
            <a:custGeom>
              <a:avLst/>
              <a:gdLst>
                <a:gd name="T0" fmla="*/ 0 w 974"/>
                <a:gd name="T1" fmla="*/ 33 h 1030"/>
                <a:gd name="T2" fmla="*/ 168 w 974"/>
                <a:gd name="T3" fmla="*/ 0 h 1030"/>
                <a:gd name="T4" fmla="*/ 974 w 974"/>
                <a:gd name="T5" fmla="*/ 958 h 1030"/>
                <a:gd name="T6" fmla="*/ 765 w 974"/>
                <a:gd name="T7" fmla="*/ 1030 h 1030"/>
                <a:gd name="T8" fmla="*/ 0 w 974"/>
                <a:gd name="T9" fmla="*/ 33 h 1030"/>
                <a:gd name="T10" fmla="*/ 0 60000 65536"/>
                <a:gd name="T11" fmla="*/ 0 60000 65536"/>
                <a:gd name="T12" fmla="*/ 0 60000 65536"/>
                <a:gd name="T13" fmla="*/ 0 60000 65536"/>
                <a:gd name="T14" fmla="*/ 0 60000 65536"/>
                <a:gd name="T15" fmla="*/ 0 w 974"/>
                <a:gd name="T16" fmla="*/ 0 h 1030"/>
                <a:gd name="T17" fmla="*/ 974 w 974"/>
                <a:gd name="T18" fmla="*/ 1030 h 1030"/>
              </a:gdLst>
              <a:ahLst/>
              <a:cxnLst>
                <a:cxn ang="T10">
                  <a:pos x="T0" y="T1"/>
                </a:cxn>
                <a:cxn ang="T11">
                  <a:pos x="T2" y="T3"/>
                </a:cxn>
                <a:cxn ang="T12">
                  <a:pos x="T4" y="T5"/>
                </a:cxn>
                <a:cxn ang="T13">
                  <a:pos x="T6" y="T7"/>
                </a:cxn>
                <a:cxn ang="T14">
                  <a:pos x="T8" y="T9"/>
                </a:cxn>
              </a:cxnLst>
              <a:rect l="T15" t="T16" r="T17" b="T18"/>
              <a:pathLst>
                <a:path w="974" h="1030">
                  <a:moveTo>
                    <a:pt x="0" y="33"/>
                  </a:moveTo>
                  <a:lnTo>
                    <a:pt x="168" y="0"/>
                  </a:lnTo>
                  <a:lnTo>
                    <a:pt x="974" y="958"/>
                  </a:lnTo>
                  <a:lnTo>
                    <a:pt x="765" y="1030"/>
                  </a:lnTo>
                  <a:lnTo>
                    <a:pt x="0" y="33"/>
                  </a:lnTo>
                  <a:close/>
                </a:path>
              </a:pathLst>
            </a:custGeom>
            <a:solidFill>
              <a:srgbClr val="CC9900"/>
            </a:solidFill>
            <a:ln w="9525">
              <a:noFill/>
              <a:round/>
              <a:headEnd/>
              <a:tailEnd/>
            </a:ln>
          </p:spPr>
          <p:txBody>
            <a:bodyPr>
              <a:prstTxWarp prst="textNoShape">
                <a:avLst/>
              </a:prstTxWarp>
            </a:bodyPr>
            <a:lstStyle/>
            <a:p>
              <a:endParaRPr lang="en-US"/>
            </a:p>
          </p:txBody>
        </p:sp>
        <p:sp>
          <p:nvSpPr>
            <p:cNvPr id="57536" name="Freeform 8"/>
            <p:cNvSpPr>
              <a:spLocks noChangeAspect="1"/>
            </p:cNvSpPr>
            <p:nvPr/>
          </p:nvSpPr>
          <p:spPr bwMode="auto">
            <a:xfrm>
              <a:off x="4003" y="2796"/>
              <a:ext cx="245" cy="1225"/>
            </a:xfrm>
            <a:custGeom>
              <a:avLst/>
              <a:gdLst>
                <a:gd name="T0" fmla="*/ 27 w 172"/>
                <a:gd name="T1" fmla="*/ 27 h 788"/>
                <a:gd name="T2" fmla="*/ 163 w 172"/>
                <a:gd name="T3" fmla="*/ 0 h 788"/>
                <a:gd name="T4" fmla="*/ 172 w 172"/>
                <a:gd name="T5" fmla="*/ 671 h 788"/>
                <a:gd name="T6" fmla="*/ 0 w 172"/>
                <a:gd name="T7" fmla="*/ 788 h 788"/>
                <a:gd name="T8" fmla="*/ 27 w 172"/>
                <a:gd name="T9" fmla="*/ 27 h 788"/>
                <a:gd name="T10" fmla="*/ 0 60000 65536"/>
                <a:gd name="T11" fmla="*/ 0 60000 65536"/>
                <a:gd name="T12" fmla="*/ 0 60000 65536"/>
                <a:gd name="T13" fmla="*/ 0 60000 65536"/>
                <a:gd name="T14" fmla="*/ 0 60000 65536"/>
                <a:gd name="T15" fmla="*/ 0 w 172"/>
                <a:gd name="T16" fmla="*/ 0 h 788"/>
                <a:gd name="T17" fmla="*/ 172 w 172"/>
                <a:gd name="T18" fmla="*/ 788 h 788"/>
              </a:gdLst>
              <a:ahLst/>
              <a:cxnLst>
                <a:cxn ang="T10">
                  <a:pos x="T0" y="T1"/>
                </a:cxn>
                <a:cxn ang="T11">
                  <a:pos x="T2" y="T3"/>
                </a:cxn>
                <a:cxn ang="T12">
                  <a:pos x="T4" y="T5"/>
                </a:cxn>
                <a:cxn ang="T13">
                  <a:pos x="T6" y="T7"/>
                </a:cxn>
                <a:cxn ang="T14">
                  <a:pos x="T8" y="T9"/>
                </a:cxn>
              </a:cxnLst>
              <a:rect l="T15" t="T16" r="T17" b="T18"/>
              <a:pathLst>
                <a:path w="172" h="788">
                  <a:moveTo>
                    <a:pt x="27" y="27"/>
                  </a:moveTo>
                  <a:lnTo>
                    <a:pt x="163" y="0"/>
                  </a:lnTo>
                  <a:lnTo>
                    <a:pt x="172" y="671"/>
                  </a:lnTo>
                  <a:lnTo>
                    <a:pt x="0" y="788"/>
                  </a:lnTo>
                  <a:lnTo>
                    <a:pt x="27" y="27"/>
                  </a:lnTo>
                  <a:close/>
                </a:path>
              </a:pathLst>
            </a:custGeom>
            <a:solidFill>
              <a:srgbClr val="FFB871"/>
            </a:solidFill>
            <a:ln w="9525">
              <a:noFill/>
              <a:round/>
              <a:headEnd/>
              <a:tailEnd/>
            </a:ln>
          </p:spPr>
          <p:txBody>
            <a:bodyPr>
              <a:prstTxWarp prst="textNoShape">
                <a:avLst/>
              </a:prstTxWarp>
            </a:bodyPr>
            <a:lstStyle/>
            <a:p>
              <a:endParaRPr lang="en-US"/>
            </a:p>
          </p:txBody>
        </p:sp>
        <p:sp>
          <p:nvSpPr>
            <p:cNvPr id="57537" name="Freeform 9"/>
            <p:cNvSpPr>
              <a:spLocks noChangeAspect="1"/>
            </p:cNvSpPr>
            <p:nvPr/>
          </p:nvSpPr>
          <p:spPr bwMode="auto">
            <a:xfrm>
              <a:off x="1594" y="1178"/>
              <a:ext cx="2419" cy="1532"/>
            </a:xfrm>
            <a:custGeom>
              <a:avLst/>
              <a:gdLst>
                <a:gd name="T0" fmla="*/ 897 w 1691"/>
                <a:gd name="T1" fmla="*/ 0 h 984"/>
                <a:gd name="T2" fmla="*/ 0 w 1691"/>
                <a:gd name="T3" fmla="*/ 868 h 984"/>
                <a:gd name="T4" fmla="*/ 63 w 1691"/>
                <a:gd name="T5" fmla="*/ 912 h 984"/>
                <a:gd name="T6" fmla="*/ 906 w 1691"/>
                <a:gd name="T7" fmla="*/ 136 h 984"/>
                <a:gd name="T8" fmla="*/ 1612 w 1691"/>
                <a:gd name="T9" fmla="*/ 976 h 984"/>
                <a:gd name="T10" fmla="*/ 1691 w 1691"/>
                <a:gd name="T11" fmla="*/ 984 h 984"/>
                <a:gd name="T12" fmla="*/ 897 w 1691"/>
                <a:gd name="T13" fmla="*/ 0 h 984"/>
                <a:gd name="T14" fmla="*/ 0 60000 65536"/>
                <a:gd name="T15" fmla="*/ 0 60000 65536"/>
                <a:gd name="T16" fmla="*/ 0 60000 65536"/>
                <a:gd name="T17" fmla="*/ 0 60000 65536"/>
                <a:gd name="T18" fmla="*/ 0 60000 65536"/>
                <a:gd name="T19" fmla="*/ 0 60000 65536"/>
                <a:gd name="T20" fmla="*/ 0 60000 65536"/>
                <a:gd name="T21" fmla="*/ 0 w 1691"/>
                <a:gd name="T22" fmla="*/ 0 h 984"/>
                <a:gd name="T23" fmla="*/ 1691 w 1691"/>
                <a:gd name="T24" fmla="*/ 984 h 98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91" h="984">
                  <a:moveTo>
                    <a:pt x="897" y="0"/>
                  </a:moveTo>
                  <a:lnTo>
                    <a:pt x="0" y="868"/>
                  </a:lnTo>
                  <a:lnTo>
                    <a:pt x="63" y="912"/>
                  </a:lnTo>
                  <a:lnTo>
                    <a:pt x="906" y="136"/>
                  </a:lnTo>
                  <a:lnTo>
                    <a:pt x="1612" y="976"/>
                  </a:lnTo>
                  <a:lnTo>
                    <a:pt x="1691" y="984"/>
                  </a:lnTo>
                  <a:lnTo>
                    <a:pt x="897" y="0"/>
                  </a:lnTo>
                  <a:close/>
                </a:path>
              </a:pathLst>
            </a:custGeom>
            <a:solidFill>
              <a:srgbClr val="996633"/>
            </a:solidFill>
            <a:ln w="9525">
              <a:noFill/>
              <a:round/>
              <a:headEnd/>
              <a:tailEnd/>
            </a:ln>
          </p:spPr>
          <p:txBody>
            <a:bodyPr>
              <a:prstTxWarp prst="textNoShape">
                <a:avLst/>
              </a:prstTxWarp>
            </a:bodyPr>
            <a:lstStyle/>
            <a:p>
              <a:endParaRPr lang="en-US"/>
            </a:p>
          </p:txBody>
        </p:sp>
        <p:sp>
          <p:nvSpPr>
            <p:cNvPr id="57538" name="Freeform 10"/>
            <p:cNvSpPr>
              <a:spLocks noChangeAspect="1"/>
            </p:cNvSpPr>
            <p:nvPr/>
          </p:nvSpPr>
          <p:spPr bwMode="auto">
            <a:xfrm>
              <a:off x="2216" y="1264"/>
              <a:ext cx="245" cy="494"/>
            </a:xfrm>
            <a:custGeom>
              <a:avLst/>
              <a:gdLst>
                <a:gd name="T0" fmla="*/ 9 w 172"/>
                <a:gd name="T1" fmla="*/ 0 h 317"/>
                <a:gd name="T2" fmla="*/ 163 w 172"/>
                <a:gd name="T3" fmla="*/ 18 h 317"/>
                <a:gd name="T4" fmla="*/ 172 w 172"/>
                <a:gd name="T5" fmla="*/ 106 h 317"/>
                <a:gd name="T6" fmla="*/ 0 w 172"/>
                <a:gd name="T7" fmla="*/ 317 h 317"/>
                <a:gd name="T8" fmla="*/ 9 w 172"/>
                <a:gd name="T9" fmla="*/ 0 h 317"/>
                <a:gd name="T10" fmla="*/ 0 60000 65536"/>
                <a:gd name="T11" fmla="*/ 0 60000 65536"/>
                <a:gd name="T12" fmla="*/ 0 60000 65536"/>
                <a:gd name="T13" fmla="*/ 0 60000 65536"/>
                <a:gd name="T14" fmla="*/ 0 60000 65536"/>
                <a:gd name="T15" fmla="*/ 0 w 172"/>
                <a:gd name="T16" fmla="*/ 0 h 317"/>
                <a:gd name="T17" fmla="*/ 172 w 172"/>
                <a:gd name="T18" fmla="*/ 317 h 317"/>
              </a:gdLst>
              <a:ahLst/>
              <a:cxnLst>
                <a:cxn ang="T10">
                  <a:pos x="T0" y="T1"/>
                </a:cxn>
                <a:cxn ang="T11">
                  <a:pos x="T2" y="T3"/>
                </a:cxn>
                <a:cxn ang="T12">
                  <a:pos x="T4" y="T5"/>
                </a:cxn>
                <a:cxn ang="T13">
                  <a:pos x="T6" y="T7"/>
                </a:cxn>
                <a:cxn ang="T14">
                  <a:pos x="T8" y="T9"/>
                </a:cxn>
              </a:cxnLst>
              <a:rect l="T15" t="T16" r="T17" b="T18"/>
              <a:pathLst>
                <a:path w="172" h="317">
                  <a:moveTo>
                    <a:pt x="9" y="0"/>
                  </a:moveTo>
                  <a:lnTo>
                    <a:pt x="163" y="18"/>
                  </a:lnTo>
                  <a:lnTo>
                    <a:pt x="172" y="106"/>
                  </a:lnTo>
                  <a:lnTo>
                    <a:pt x="0" y="317"/>
                  </a:lnTo>
                  <a:lnTo>
                    <a:pt x="9" y="0"/>
                  </a:lnTo>
                  <a:close/>
                </a:path>
              </a:pathLst>
            </a:custGeom>
            <a:solidFill>
              <a:srgbClr val="B00000"/>
            </a:solidFill>
            <a:ln w="9525">
              <a:noFill/>
              <a:round/>
              <a:headEnd/>
              <a:tailEnd/>
            </a:ln>
          </p:spPr>
          <p:txBody>
            <a:bodyPr>
              <a:prstTxWarp prst="textNoShape">
                <a:avLst/>
              </a:prstTxWarp>
            </a:bodyPr>
            <a:lstStyle/>
            <a:p>
              <a:endParaRPr lang="en-US"/>
            </a:p>
          </p:txBody>
        </p:sp>
        <p:sp>
          <p:nvSpPr>
            <p:cNvPr id="57539" name="Freeform 11"/>
            <p:cNvSpPr>
              <a:spLocks noChangeAspect="1"/>
            </p:cNvSpPr>
            <p:nvPr/>
          </p:nvSpPr>
          <p:spPr bwMode="auto">
            <a:xfrm>
              <a:off x="2140" y="1026"/>
              <a:ext cx="343" cy="161"/>
            </a:xfrm>
            <a:custGeom>
              <a:avLst/>
              <a:gdLst>
                <a:gd name="T0" fmla="*/ 0 w 241"/>
                <a:gd name="T1" fmla="*/ 0 h 106"/>
                <a:gd name="T2" fmla="*/ 229 w 241"/>
                <a:gd name="T3" fmla="*/ 16 h 106"/>
                <a:gd name="T4" fmla="*/ 241 w 241"/>
                <a:gd name="T5" fmla="*/ 106 h 106"/>
                <a:gd name="T6" fmla="*/ 15 w 241"/>
                <a:gd name="T7" fmla="*/ 82 h 106"/>
                <a:gd name="T8" fmla="*/ 0 w 241"/>
                <a:gd name="T9" fmla="*/ 0 h 106"/>
                <a:gd name="T10" fmla="*/ 0 60000 65536"/>
                <a:gd name="T11" fmla="*/ 0 60000 65536"/>
                <a:gd name="T12" fmla="*/ 0 60000 65536"/>
                <a:gd name="T13" fmla="*/ 0 60000 65536"/>
                <a:gd name="T14" fmla="*/ 0 60000 65536"/>
                <a:gd name="T15" fmla="*/ 0 w 241"/>
                <a:gd name="T16" fmla="*/ 0 h 106"/>
                <a:gd name="T17" fmla="*/ 241 w 241"/>
                <a:gd name="T18" fmla="*/ 106 h 106"/>
              </a:gdLst>
              <a:ahLst/>
              <a:cxnLst>
                <a:cxn ang="T10">
                  <a:pos x="T0" y="T1"/>
                </a:cxn>
                <a:cxn ang="T11">
                  <a:pos x="T2" y="T3"/>
                </a:cxn>
                <a:cxn ang="T12">
                  <a:pos x="T4" y="T5"/>
                </a:cxn>
                <a:cxn ang="T13">
                  <a:pos x="T6" y="T7"/>
                </a:cxn>
                <a:cxn ang="T14">
                  <a:pos x="T8" y="T9"/>
                </a:cxn>
              </a:cxnLst>
              <a:rect l="T15" t="T16" r="T17" b="T18"/>
              <a:pathLst>
                <a:path w="241" h="106">
                  <a:moveTo>
                    <a:pt x="0" y="0"/>
                  </a:moveTo>
                  <a:lnTo>
                    <a:pt x="229" y="16"/>
                  </a:lnTo>
                  <a:lnTo>
                    <a:pt x="241" y="106"/>
                  </a:lnTo>
                  <a:lnTo>
                    <a:pt x="15" y="82"/>
                  </a:lnTo>
                  <a:lnTo>
                    <a:pt x="0" y="0"/>
                  </a:lnTo>
                  <a:close/>
                </a:path>
              </a:pathLst>
            </a:custGeom>
            <a:solidFill>
              <a:srgbClr val="B00000"/>
            </a:solidFill>
            <a:ln w="9525">
              <a:noFill/>
              <a:round/>
              <a:headEnd/>
              <a:tailEnd/>
            </a:ln>
          </p:spPr>
          <p:txBody>
            <a:bodyPr>
              <a:prstTxWarp prst="textNoShape">
                <a:avLst/>
              </a:prstTxWarp>
            </a:bodyPr>
            <a:lstStyle/>
            <a:p>
              <a:endParaRPr lang="en-US"/>
            </a:p>
          </p:txBody>
        </p:sp>
        <p:sp>
          <p:nvSpPr>
            <p:cNvPr id="57540" name="Freeform 12"/>
            <p:cNvSpPr>
              <a:spLocks noChangeAspect="1"/>
            </p:cNvSpPr>
            <p:nvPr/>
          </p:nvSpPr>
          <p:spPr bwMode="auto">
            <a:xfrm>
              <a:off x="2553" y="1832"/>
              <a:ext cx="647" cy="512"/>
            </a:xfrm>
            <a:custGeom>
              <a:avLst/>
              <a:gdLst>
                <a:gd name="T0" fmla="*/ 452 w 452"/>
                <a:gd name="T1" fmla="*/ 330 h 330"/>
                <a:gd name="T2" fmla="*/ 428 w 452"/>
                <a:gd name="T3" fmla="*/ 0 h 330"/>
                <a:gd name="T4" fmla="*/ 11 w 452"/>
                <a:gd name="T5" fmla="*/ 0 h 330"/>
                <a:gd name="T6" fmla="*/ 0 w 452"/>
                <a:gd name="T7" fmla="*/ 329 h 330"/>
                <a:gd name="T8" fmla="*/ 452 w 452"/>
                <a:gd name="T9" fmla="*/ 330 h 330"/>
                <a:gd name="T10" fmla="*/ 0 60000 65536"/>
                <a:gd name="T11" fmla="*/ 0 60000 65536"/>
                <a:gd name="T12" fmla="*/ 0 60000 65536"/>
                <a:gd name="T13" fmla="*/ 0 60000 65536"/>
                <a:gd name="T14" fmla="*/ 0 60000 65536"/>
                <a:gd name="T15" fmla="*/ 0 w 452"/>
                <a:gd name="T16" fmla="*/ 0 h 330"/>
                <a:gd name="T17" fmla="*/ 452 w 452"/>
                <a:gd name="T18" fmla="*/ 330 h 330"/>
              </a:gdLst>
              <a:ahLst/>
              <a:cxnLst>
                <a:cxn ang="T10">
                  <a:pos x="T0" y="T1"/>
                </a:cxn>
                <a:cxn ang="T11">
                  <a:pos x="T2" y="T3"/>
                </a:cxn>
                <a:cxn ang="T12">
                  <a:pos x="T4" y="T5"/>
                </a:cxn>
                <a:cxn ang="T13">
                  <a:pos x="T6" y="T7"/>
                </a:cxn>
                <a:cxn ang="T14">
                  <a:pos x="T8" y="T9"/>
                </a:cxn>
              </a:cxnLst>
              <a:rect l="T15" t="T16" r="T17" b="T18"/>
              <a:pathLst>
                <a:path w="452" h="330">
                  <a:moveTo>
                    <a:pt x="452" y="330"/>
                  </a:moveTo>
                  <a:lnTo>
                    <a:pt x="428" y="0"/>
                  </a:lnTo>
                  <a:lnTo>
                    <a:pt x="11" y="0"/>
                  </a:lnTo>
                  <a:lnTo>
                    <a:pt x="0" y="329"/>
                  </a:lnTo>
                  <a:lnTo>
                    <a:pt x="452" y="330"/>
                  </a:lnTo>
                  <a:close/>
                </a:path>
              </a:pathLst>
            </a:custGeom>
            <a:solidFill>
              <a:srgbClr val="FFCC99"/>
            </a:solidFill>
            <a:ln w="9525">
              <a:noFill/>
              <a:round/>
              <a:headEnd/>
              <a:tailEnd/>
            </a:ln>
          </p:spPr>
          <p:txBody>
            <a:bodyPr>
              <a:prstTxWarp prst="textNoShape">
                <a:avLst/>
              </a:prstTxWarp>
            </a:bodyPr>
            <a:lstStyle/>
            <a:p>
              <a:endParaRPr lang="en-US"/>
            </a:p>
          </p:txBody>
        </p:sp>
        <p:sp>
          <p:nvSpPr>
            <p:cNvPr id="57541" name="Rectangle 13"/>
            <p:cNvSpPr>
              <a:spLocks noChangeAspect="1" noChangeArrowheads="1"/>
            </p:cNvSpPr>
            <p:nvPr/>
          </p:nvSpPr>
          <p:spPr bwMode="auto">
            <a:xfrm>
              <a:off x="2566" y="2458"/>
              <a:ext cx="674" cy="534"/>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57542" name="Rectangle 14"/>
            <p:cNvSpPr>
              <a:spLocks noChangeAspect="1" noChangeArrowheads="1"/>
            </p:cNvSpPr>
            <p:nvPr/>
          </p:nvSpPr>
          <p:spPr bwMode="auto">
            <a:xfrm>
              <a:off x="2553" y="3134"/>
              <a:ext cx="687" cy="959"/>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57543" name="Rectangle 15"/>
            <p:cNvSpPr>
              <a:spLocks noChangeAspect="1" noChangeArrowheads="1"/>
            </p:cNvSpPr>
            <p:nvPr/>
          </p:nvSpPr>
          <p:spPr bwMode="auto">
            <a:xfrm>
              <a:off x="1879" y="3095"/>
              <a:ext cx="531" cy="490"/>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57544" name="Rectangle 16"/>
            <p:cNvSpPr>
              <a:spLocks noChangeAspect="1" noChangeArrowheads="1"/>
            </p:cNvSpPr>
            <p:nvPr/>
          </p:nvSpPr>
          <p:spPr bwMode="auto">
            <a:xfrm>
              <a:off x="1831" y="3699"/>
              <a:ext cx="592" cy="419"/>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57545" name="Rectangle 17"/>
            <p:cNvSpPr>
              <a:spLocks noChangeAspect="1" noChangeArrowheads="1"/>
            </p:cNvSpPr>
            <p:nvPr/>
          </p:nvSpPr>
          <p:spPr bwMode="auto">
            <a:xfrm>
              <a:off x="3329" y="3107"/>
              <a:ext cx="518" cy="478"/>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57546" name="Rectangle 18"/>
            <p:cNvSpPr>
              <a:spLocks noChangeAspect="1" noChangeArrowheads="1"/>
            </p:cNvSpPr>
            <p:nvPr/>
          </p:nvSpPr>
          <p:spPr bwMode="auto">
            <a:xfrm>
              <a:off x="3318" y="3683"/>
              <a:ext cx="518" cy="423"/>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57547" name="Freeform 19"/>
            <p:cNvSpPr>
              <a:spLocks noChangeAspect="1"/>
            </p:cNvSpPr>
            <p:nvPr/>
          </p:nvSpPr>
          <p:spPr bwMode="auto">
            <a:xfrm>
              <a:off x="1817" y="2458"/>
              <a:ext cx="529" cy="423"/>
            </a:xfrm>
            <a:custGeom>
              <a:avLst/>
              <a:gdLst>
                <a:gd name="T0" fmla="*/ 126 w 371"/>
                <a:gd name="T1" fmla="*/ 0 h 272"/>
                <a:gd name="T2" fmla="*/ 9 w 371"/>
                <a:gd name="T3" fmla="*/ 109 h 272"/>
                <a:gd name="T4" fmla="*/ 0 w 371"/>
                <a:gd name="T5" fmla="*/ 272 h 272"/>
                <a:gd name="T6" fmla="*/ 371 w 371"/>
                <a:gd name="T7" fmla="*/ 0 h 272"/>
                <a:gd name="T8" fmla="*/ 126 w 371"/>
                <a:gd name="T9" fmla="*/ 0 h 272"/>
                <a:gd name="T10" fmla="*/ 0 60000 65536"/>
                <a:gd name="T11" fmla="*/ 0 60000 65536"/>
                <a:gd name="T12" fmla="*/ 0 60000 65536"/>
                <a:gd name="T13" fmla="*/ 0 60000 65536"/>
                <a:gd name="T14" fmla="*/ 0 60000 65536"/>
                <a:gd name="T15" fmla="*/ 0 w 371"/>
                <a:gd name="T16" fmla="*/ 0 h 272"/>
                <a:gd name="T17" fmla="*/ 371 w 371"/>
                <a:gd name="T18" fmla="*/ 272 h 272"/>
              </a:gdLst>
              <a:ahLst/>
              <a:cxnLst>
                <a:cxn ang="T10">
                  <a:pos x="T0" y="T1"/>
                </a:cxn>
                <a:cxn ang="T11">
                  <a:pos x="T2" y="T3"/>
                </a:cxn>
                <a:cxn ang="T12">
                  <a:pos x="T4" y="T5"/>
                </a:cxn>
                <a:cxn ang="T13">
                  <a:pos x="T6" y="T7"/>
                </a:cxn>
                <a:cxn ang="T14">
                  <a:pos x="T8" y="T9"/>
                </a:cxn>
              </a:cxnLst>
              <a:rect l="T15" t="T16" r="T17" b="T18"/>
              <a:pathLst>
                <a:path w="371" h="272">
                  <a:moveTo>
                    <a:pt x="126" y="0"/>
                  </a:moveTo>
                  <a:lnTo>
                    <a:pt x="9" y="109"/>
                  </a:lnTo>
                  <a:lnTo>
                    <a:pt x="0" y="272"/>
                  </a:lnTo>
                  <a:lnTo>
                    <a:pt x="371" y="0"/>
                  </a:lnTo>
                  <a:lnTo>
                    <a:pt x="126" y="0"/>
                  </a:lnTo>
                  <a:close/>
                </a:path>
              </a:pathLst>
            </a:custGeom>
            <a:solidFill>
              <a:srgbClr val="FFCC99"/>
            </a:solidFill>
            <a:ln w="9525">
              <a:noFill/>
              <a:round/>
              <a:headEnd/>
              <a:tailEnd/>
            </a:ln>
          </p:spPr>
          <p:txBody>
            <a:bodyPr>
              <a:prstTxWarp prst="textNoShape">
                <a:avLst/>
              </a:prstTxWarp>
            </a:bodyPr>
            <a:lstStyle/>
            <a:p>
              <a:endParaRPr lang="en-US"/>
            </a:p>
          </p:txBody>
        </p:sp>
        <p:sp>
          <p:nvSpPr>
            <p:cNvPr id="57548" name="Freeform 20"/>
            <p:cNvSpPr>
              <a:spLocks noChangeAspect="1"/>
            </p:cNvSpPr>
            <p:nvPr/>
          </p:nvSpPr>
          <p:spPr bwMode="auto">
            <a:xfrm>
              <a:off x="1892" y="2512"/>
              <a:ext cx="531" cy="452"/>
            </a:xfrm>
            <a:custGeom>
              <a:avLst/>
              <a:gdLst>
                <a:gd name="T0" fmla="*/ 372 w 372"/>
                <a:gd name="T1" fmla="*/ 0 h 290"/>
                <a:gd name="T2" fmla="*/ 0 w 372"/>
                <a:gd name="T3" fmla="*/ 290 h 290"/>
                <a:gd name="T4" fmla="*/ 335 w 372"/>
                <a:gd name="T5" fmla="*/ 290 h 290"/>
                <a:gd name="T6" fmla="*/ 372 w 372"/>
                <a:gd name="T7" fmla="*/ 0 h 290"/>
                <a:gd name="T8" fmla="*/ 0 60000 65536"/>
                <a:gd name="T9" fmla="*/ 0 60000 65536"/>
                <a:gd name="T10" fmla="*/ 0 60000 65536"/>
                <a:gd name="T11" fmla="*/ 0 60000 65536"/>
                <a:gd name="T12" fmla="*/ 0 w 372"/>
                <a:gd name="T13" fmla="*/ 0 h 290"/>
                <a:gd name="T14" fmla="*/ 372 w 372"/>
                <a:gd name="T15" fmla="*/ 290 h 290"/>
              </a:gdLst>
              <a:ahLst/>
              <a:cxnLst>
                <a:cxn ang="T8">
                  <a:pos x="T0" y="T1"/>
                </a:cxn>
                <a:cxn ang="T9">
                  <a:pos x="T2" y="T3"/>
                </a:cxn>
                <a:cxn ang="T10">
                  <a:pos x="T4" y="T5"/>
                </a:cxn>
                <a:cxn ang="T11">
                  <a:pos x="T6" y="T7"/>
                </a:cxn>
              </a:cxnLst>
              <a:rect l="T12" t="T13" r="T14" b="T15"/>
              <a:pathLst>
                <a:path w="372" h="290">
                  <a:moveTo>
                    <a:pt x="372" y="0"/>
                  </a:moveTo>
                  <a:lnTo>
                    <a:pt x="0" y="290"/>
                  </a:lnTo>
                  <a:lnTo>
                    <a:pt x="335" y="290"/>
                  </a:lnTo>
                  <a:lnTo>
                    <a:pt x="372" y="0"/>
                  </a:lnTo>
                  <a:close/>
                </a:path>
              </a:pathLst>
            </a:custGeom>
            <a:solidFill>
              <a:srgbClr val="FFCC99"/>
            </a:solidFill>
            <a:ln w="9525">
              <a:noFill/>
              <a:round/>
              <a:headEnd/>
              <a:tailEnd/>
            </a:ln>
          </p:spPr>
          <p:txBody>
            <a:bodyPr>
              <a:prstTxWarp prst="textNoShape">
                <a:avLst/>
              </a:prstTxWarp>
            </a:bodyPr>
            <a:lstStyle/>
            <a:p>
              <a:endParaRPr lang="en-US"/>
            </a:p>
          </p:txBody>
        </p:sp>
        <p:sp>
          <p:nvSpPr>
            <p:cNvPr id="57549" name="Freeform 21"/>
            <p:cNvSpPr>
              <a:spLocks noChangeAspect="1"/>
            </p:cNvSpPr>
            <p:nvPr/>
          </p:nvSpPr>
          <p:spPr bwMode="auto">
            <a:xfrm>
              <a:off x="3329" y="2499"/>
              <a:ext cx="507" cy="493"/>
            </a:xfrm>
            <a:custGeom>
              <a:avLst/>
              <a:gdLst>
                <a:gd name="T0" fmla="*/ 0 w 352"/>
                <a:gd name="T1" fmla="*/ 0 h 317"/>
                <a:gd name="T2" fmla="*/ 17 w 352"/>
                <a:gd name="T3" fmla="*/ 308 h 317"/>
                <a:gd name="T4" fmla="*/ 352 w 352"/>
                <a:gd name="T5" fmla="*/ 317 h 317"/>
                <a:gd name="T6" fmla="*/ 0 w 352"/>
                <a:gd name="T7" fmla="*/ 0 h 317"/>
                <a:gd name="T8" fmla="*/ 0 60000 65536"/>
                <a:gd name="T9" fmla="*/ 0 60000 65536"/>
                <a:gd name="T10" fmla="*/ 0 60000 65536"/>
                <a:gd name="T11" fmla="*/ 0 60000 65536"/>
                <a:gd name="T12" fmla="*/ 0 w 352"/>
                <a:gd name="T13" fmla="*/ 0 h 317"/>
                <a:gd name="T14" fmla="*/ 352 w 352"/>
                <a:gd name="T15" fmla="*/ 317 h 317"/>
              </a:gdLst>
              <a:ahLst/>
              <a:cxnLst>
                <a:cxn ang="T8">
                  <a:pos x="T0" y="T1"/>
                </a:cxn>
                <a:cxn ang="T9">
                  <a:pos x="T2" y="T3"/>
                </a:cxn>
                <a:cxn ang="T10">
                  <a:pos x="T4" y="T5"/>
                </a:cxn>
                <a:cxn ang="T11">
                  <a:pos x="T6" y="T7"/>
                </a:cxn>
              </a:cxnLst>
              <a:rect l="T12" t="T13" r="T14" b="T15"/>
              <a:pathLst>
                <a:path w="352" h="317">
                  <a:moveTo>
                    <a:pt x="0" y="0"/>
                  </a:moveTo>
                  <a:lnTo>
                    <a:pt x="17" y="308"/>
                  </a:lnTo>
                  <a:lnTo>
                    <a:pt x="352" y="317"/>
                  </a:lnTo>
                  <a:lnTo>
                    <a:pt x="0" y="0"/>
                  </a:lnTo>
                  <a:close/>
                </a:path>
              </a:pathLst>
            </a:custGeom>
            <a:solidFill>
              <a:srgbClr val="FFCC99"/>
            </a:solidFill>
            <a:ln w="9525">
              <a:noFill/>
              <a:round/>
              <a:headEnd/>
              <a:tailEnd/>
            </a:ln>
          </p:spPr>
          <p:txBody>
            <a:bodyPr>
              <a:prstTxWarp prst="textNoShape">
                <a:avLst/>
              </a:prstTxWarp>
            </a:bodyPr>
            <a:lstStyle/>
            <a:p>
              <a:endParaRPr lang="en-US"/>
            </a:p>
          </p:txBody>
        </p:sp>
        <p:sp>
          <p:nvSpPr>
            <p:cNvPr id="57550" name="Freeform 22"/>
            <p:cNvSpPr>
              <a:spLocks noChangeAspect="1"/>
            </p:cNvSpPr>
            <p:nvPr/>
          </p:nvSpPr>
          <p:spPr bwMode="auto">
            <a:xfrm>
              <a:off x="3472" y="2443"/>
              <a:ext cx="412" cy="466"/>
            </a:xfrm>
            <a:custGeom>
              <a:avLst/>
              <a:gdLst>
                <a:gd name="T0" fmla="*/ 0 w 287"/>
                <a:gd name="T1" fmla="*/ 0 h 297"/>
                <a:gd name="T2" fmla="*/ 89 w 287"/>
                <a:gd name="T3" fmla="*/ 8 h 297"/>
                <a:gd name="T4" fmla="*/ 287 w 287"/>
                <a:gd name="T5" fmla="*/ 217 h 297"/>
                <a:gd name="T6" fmla="*/ 270 w 287"/>
                <a:gd name="T7" fmla="*/ 297 h 297"/>
                <a:gd name="T8" fmla="*/ 0 w 287"/>
                <a:gd name="T9" fmla="*/ 0 h 297"/>
                <a:gd name="T10" fmla="*/ 0 60000 65536"/>
                <a:gd name="T11" fmla="*/ 0 60000 65536"/>
                <a:gd name="T12" fmla="*/ 0 60000 65536"/>
                <a:gd name="T13" fmla="*/ 0 60000 65536"/>
                <a:gd name="T14" fmla="*/ 0 60000 65536"/>
                <a:gd name="T15" fmla="*/ 0 w 287"/>
                <a:gd name="T16" fmla="*/ 0 h 297"/>
                <a:gd name="T17" fmla="*/ 287 w 287"/>
                <a:gd name="T18" fmla="*/ 297 h 297"/>
              </a:gdLst>
              <a:ahLst/>
              <a:cxnLst>
                <a:cxn ang="T10">
                  <a:pos x="T0" y="T1"/>
                </a:cxn>
                <a:cxn ang="T11">
                  <a:pos x="T2" y="T3"/>
                </a:cxn>
                <a:cxn ang="T12">
                  <a:pos x="T4" y="T5"/>
                </a:cxn>
                <a:cxn ang="T13">
                  <a:pos x="T6" y="T7"/>
                </a:cxn>
                <a:cxn ang="T14">
                  <a:pos x="T8" y="T9"/>
                </a:cxn>
              </a:cxnLst>
              <a:rect l="T15" t="T16" r="T17" b="T18"/>
              <a:pathLst>
                <a:path w="287" h="297">
                  <a:moveTo>
                    <a:pt x="0" y="0"/>
                  </a:moveTo>
                  <a:lnTo>
                    <a:pt x="89" y="8"/>
                  </a:lnTo>
                  <a:lnTo>
                    <a:pt x="287" y="217"/>
                  </a:lnTo>
                  <a:lnTo>
                    <a:pt x="270" y="297"/>
                  </a:lnTo>
                  <a:lnTo>
                    <a:pt x="0" y="0"/>
                  </a:lnTo>
                  <a:close/>
                </a:path>
              </a:pathLst>
            </a:custGeom>
            <a:solidFill>
              <a:srgbClr val="FFCC99"/>
            </a:solidFill>
            <a:ln w="9525">
              <a:noFill/>
              <a:round/>
              <a:headEnd/>
              <a:tailEnd/>
            </a:ln>
          </p:spPr>
          <p:txBody>
            <a:bodyPr>
              <a:prstTxWarp prst="textNoShape">
                <a:avLst/>
              </a:prstTxWarp>
            </a:bodyPr>
            <a:lstStyle/>
            <a:p>
              <a:endParaRPr lang="en-US"/>
            </a:p>
          </p:txBody>
        </p:sp>
        <p:sp>
          <p:nvSpPr>
            <p:cNvPr id="57551" name="Freeform 23"/>
            <p:cNvSpPr>
              <a:spLocks noChangeAspect="1"/>
            </p:cNvSpPr>
            <p:nvPr/>
          </p:nvSpPr>
          <p:spPr bwMode="auto">
            <a:xfrm>
              <a:off x="2035" y="1994"/>
              <a:ext cx="375" cy="381"/>
            </a:xfrm>
            <a:custGeom>
              <a:avLst/>
              <a:gdLst>
                <a:gd name="T0" fmla="*/ 263 w 263"/>
                <a:gd name="T1" fmla="*/ 0 h 245"/>
                <a:gd name="T2" fmla="*/ 263 w 263"/>
                <a:gd name="T3" fmla="*/ 217 h 245"/>
                <a:gd name="T4" fmla="*/ 0 w 263"/>
                <a:gd name="T5" fmla="*/ 245 h 245"/>
                <a:gd name="T6" fmla="*/ 263 w 263"/>
                <a:gd name="T7" fmla="*/ 0 h 245"/>
                <a:gd name="T8" fmla="*/ 0 60000 65536"/>
                <a:gd name="T9" fmla="*/ 0 60000 65536"/>
                <a:gd name="T10" fmla="*/ 0 60000 65536"/>
                <a:gd name="T11" fmla="*/ 0 60000 65536"/>
                <a:gd name="T12" fmla="*/ 0 w 263"/>
                <a:gd name="T13" fmla="*/ 0 h 245"/>
                <a:gd name="T14" fmla="*/ 263 w 263"/>
                <a:gd name="T15" fmla="*/ 245 h 245"/>
              </a:gdLst>
              <a:ahLst/>
              <a:cxnLst>
                <a:cxn ang="T8">
                  <a:pos x="T0" y="T1"/>
                </a:cxn>
                <a:cxn ang="T9">
                  <a:pos x="T2" y="T3"/>
                </a:cxn>
                <a:cxn ang="T10">
                  <a:pos x="T4" y="T5"/>
                </a:cxn>
                <a:cxn ang="T11">
                  <a:pos x="T6" y="T7"/>
                </a:cxn>
              </a:cxnLst>
              <a:rect l="T12" t="T13" r="T14" b="T15"/>
              <a:pathLst>
                <a:path w="263" h="245">
                  <a:moveTo>
                    <a:pt x="263" y="0"/>
                  </a:moveTo>
                  <a:lnTo>
                    <a:pt x="263" y="217"/>
                  </a:lnTo>
                  <a:lnTo>
                    <a:pt x="0" y="245"/>
                  </a:lnTo>
                  <a:lnTo>
                    <a:pt x="263" y="0"/>
                  </a:lnTo>
                  <a:close/>
                </a:path>
              </a:pathLst>
            </a:custGeom>
            <a:solidFill>
              <a:srgbClr val="FFCC99"/>
            </a:solidFill>
            <a:ln w="9525">
              <a:noFill/>
              <a:round/>
              <a:headEnd/>
              <a:tailEnd/>
            </a:ln>
          </p:spPr>
          <p:txBody>
            <a:bodyPr>
              <a:prstTxWarp prst="textNoShape">
                <a:avLst/>
              </a:prstTxWarp>
            </a:bodyPr>
            <a:lstStyle/>
            <a:p>
              <a:endParaRPr lang="en-US"/>
            </a:p>
          </p:txBody>
        </p:sp>
        <p:sp>
          <p:nvSpPr>
            <p:cNvPr id="57552" name="Freeform 24"/>
            <p:cNvSpPr>
              <a:spLocks noChangeAspect="1"/>
            </p:cNvSpPr>
            <p:nvPr/>
          </p:nvSpPr>
          <p:spPr bwMode="auto">
            <a:xfrm>
              <a:off x="3307" y="2050"/>
              <a:ext cx="242" cy="325"/>
            </a:xfrm>
            <a:custGeom>
              <a:avLst/>
              <a:gdLst>
                <a:gd name="T0" fmla="*/ 0 w 170"/>
                <a:gd name="T1" fmla="*/ 0 h 208"/>
                <a:gd name="T2" fmla="*/ 0 w 170"/>
                <a:gd name="T3" fmla="*/ 180 h 208"/>
                <a:gd name="T4" fmla="*/ 170 w 170"/>
                <a:gd name="T5" fmla="*/ 208 h 208"/>
                <a:gd name="T6" fmla="*/ 0 w 170"/>
                <a:gd name="T7" fmla="*/ 0 h 208"/>
                <a:gd name="T8" fmla="*/ 0 60000 65536"/>
                <a:gd name="T9" fmla="*/ 0 60000 65536"/>
                <a:gd name="T10" fmla="*/ 0 60000 65536"/>
                <a:gd name="T11" fmla="*/ 0 60000 65536"/>
                <a:gd name="T12" fmla="*/ 0 w 170"/>
                <a:gd name="T13" fmla="*/ 0 h 208"/>
                <a:gd name="T14" fmla="*/ 170 w 170"/>
                <a:gd name="T15" fmla="*/ 208 h 208"/>
              </a:gdLst>
              <a:ahLst/>
              <a:cxnLst>
                <a:cxn ang="T8">
                  <a:pos x="T0" y="T1"/>
                </a:cxn>
                <a:cxn ang="T9">
                  <a:pos x="T2" y="T3"/>
                </a:cxn>
                <a:cxn ang="T10">
                  <a:pos x="T4" y="T5"/>
                </a:cxn>
                <a:cxn ang="T11">
                  <a:pos x="T6" y="T7"/>
                </a:cxn>
              </a:cxnLst>
              <a:rect l="T12" t="T13" r="T14" b="T15"/>
              <a:pathLst>
                <a:path w="170" h="208">
                  <a:moveTo>
                    <a:pt x="0" y="0"/>
                  </a:moveTo>
                  <a:lnTo>
                    <a:pt x="0" y="180"/>
                  </a:lnTo>
                  <a:lnTo>
                    <a:pt x="170" y="208"/>
                  </a:lnTo>
                  <a:lnTo>
                    <a:pt x="0" y="0"/>
                  </a:lnTo>
                  <a:close/>
                </a:path>
              </a:pathLst>
            </a:custGeom>
            <a:solidFill>
              <a:srgbClr val="FFCC99"/>
            </a:solidFill>
            <a:ln w="9525">
              <a:noFill/>
              <a:round/>
              <a:headEnd/>
              <a:tailEnd/>
            </a:ln>
          </p:spPr>
          <p:txBody>
            <a:bodyPr>
              <a:prstTxWarp prst="textNoShape">
                <a:avLst/>
              </a:prstTxWarp>
            </a:bodyPr>
            <a:lstStyle/>
            <a:p>
              <a:endParaRPr lang="en-US"/>
            </a:p>
          </p:txBody>
        </p:sp>
        <p:sp>
          <p:nvSpPr>
            <p:cNvPr id="57553" name="Rectangle 25"/>
            <p:cNvSpPr>
              <a:spLocks noChangeAspect="1" noChangeArrowheads="1"/>
            </p:cNvSpPr>
            <p:nvPr/>
          </p:nvSpPr>
          <p:spPr bwMode="auto">
            <a:xfrm>
              <a:off x="2666" y="1932"/>
              <a:ext cx="404" cy="366"/>
            </a:xfrm>
            <a:prstGeom prst="rect">
              <a:avLst/>
            </a:prstGeom>
            <a:solidFill>
              <a:srgbClr val="000000"/>
            </a:solidFill>
            <a:ln w="9525">
              <a:noFill/>
              <a:miter lim="800000"/>
              <a:headEnd/>
              <a:tailEnd/>
            </a:ln>
          </p:spPr>
          <p:txBody>
            <a:bodyPr>
              <a:prstTxWarp prst="textNoShape">
                <a:avLst/>
              </a:prstTxWarp>
            </a:bodyPr>
            <a:lstStyle/>
            <a:p>
              <a:endParaRPr lang="en-US"/>
            </a:p>
          </p:txBody>
        </p:sp>
        <p:sp>
          <p:nvSpPr>
            <p:cNvPr id="57554" name="Rectangle 26"/>
            <p:cNvSpPr>
              <a:spLocks noChangeAspect="1" noChangeArrowheads="1"/>
            </p:cNvSpPr>
            <p:nvPr/>
          </p:nvSpPr>
          <p:spPr bwMode="auto">
            <a:xfrm>
              <a:off x="2642" y="3219"/>
              <a:ext cx="506" cy="577"/>
            </a:xfrm>
            <a:prstGeom prst="rect">
              <a:avLst/>
            </a:prstGeom>
            <a:solidFill>
              <a:srgbClr val="000000"/>
            </a:solidFill>
            <a:ln w="9525">
              <a:noFill/>
              <a:miter lim="800000"/>
              <a:headEnd/>
              <a:tailEnd/>
            </a:ln>
          </p:spPr>
          <p:txBody>
            <a:bodyPr>
              <a:prstTxWarp prst="textNoShape">
                <a:avLst/>
              </a:prstTxWarp>
            </a:bodyPr>
            <a:lstStyle/>
            <a:p>
              <a:endParaRPr lang="en-US"/>
            </a:p>
          </p:txBody>
        </p:sp>
        <p:sp>
          <p:nvSpPr>
            <p:cNvPr id="57555" name="Freeform 27"/>
            <p:cNvSpPr>
              <a:spLocks noChangeAspect="1"/>
            </p:cNvSpPr>
            <p:nvPr/>
          </p:nvSpPr>
          <p:spPr bwMode="auto">
            <a:xfrm>
              <a:off x="2499" y="1264"/>
              <a:ext cx="65" cy="162"/>
            </a:xfrm>
            <a:custGeom>
              <a:avLst/>
              <a:gdLst>
                <a:gd name="T0" fmla="*/ 0 w 44"/>
                <a:gd name="T1" fmla="*/ 9 h 106"/>
                <a:gd name="T2" fmla="*/ 44 w 44"/>
                <a:gd name="T3" fmla="*/ 0 h 106"/>
                <a:gd name="T4" fmla="*/ 44 w 44"/>
                <a:gd name="T5" fmla="*/ 79 h 106"/>
                <a:gd name="T6" fmla="*/ 0 w 44"/>
                <a:gd name="T7" fmla="*/ 106 h 106"/>
                <a:gd name="T8" fmla="*/ 0 w 44"/>
                <a:gd name="T9" fmla="*/ 9 h 106"/>
                <a:gd name="T10" fmla="*/ 0 60000 65536"/>
                <a:gd name="T11" fmla="*/ 0 60000 65536"/>
                <a:gd name="T12" fmla="*/ 0 60000 65536"/>
                <a:gd name="T13" fmla="*/ 0 60000 65536"/>
                <a:gd name="T14" fmla="*/ 0 60000 65536"/>
                <a:gd name="T15" fmla="*/ 0 w 44"/>
                <a:gd name="T16" fmla="*/ 0 h 106"/>
                <a:gd name="T17" fmla="*/ 44 w 44"/>
                <a:gd name="T18" fmla="*/ 106 h 106"/>
              </a:gdLst>
              <a:ahLst/>
              <a:cxnLst>
                <a:cxn ang="T10">
                  <a:pos x="T0" y="T1"/>
                </a:cxn>
                <a:cxn ang="T11">
                  <a:pos x="T2" y="T3"/>
                </a:cxn>
                <a:cxn ang="T12">
                  <a:pos x="T4" y="T5"/>
                </a:cxn>
                <a:cxn ang="T13">
                  <a:pos x="T6" y="T7"/>
                </a:cxn>
                <a:cxn ang="T14">
                  <a:pos x="T8" y="T9"/>
                </a:cxn>
              </a:cxnLst>
              <a:rect l="T15" t="T16" r="T17" b="T18"/>
              <a:pathLst>
                <a:path w="44" h="106">
                  <a:moveTo>
                    <a:pt x="0" y="9"/>
                  </a:moveTo>
                  <a:lnTo>
                    <a:pt x="44" y="0"/>
                  </a:lnTo>
                  <a:lnTo>
                    <a:pt x="44" y="79"/>
                  </a:lnTo>
                  <a:lnTo>
                    <a:pt x="0" y="106"/>
                  </a:lnTo>
                  <a:lnTo>
                    <a:pt x="0" y="9"/>
                  </a:lnTo>
                  <a:close/>
                </a:path>
              </a:pathLst>
            </a:custGeom>
            <a:solidFill>
              <a:srgbClr val="B00000"/>
            </a:solidFill>
            <a:ln w="9525">
              <a:noFill/>
              <a:round/>
              <a:headEnd/>
              <a:tailEnd/>
            </a:ln>
          </p:spPr>
          <p:txBody>
            <a:bodyPr>
              <a:prstTxWarp prst="textNoShape">
                <a:avLst/>
              </a:prstTxWarp>
            </a:bodyPr>
            <a:lstStyle/>
            <a:p>
              <a:endParaRPr lang="en-US"/>
            </a:p>
          </p:txBody>
        </p:sp>
        <p:sp>
          <p:nvSpPr>
            <p:cNvPr id="57556" name="Freeform 28"/>
            <p:cNvSpPr>
              <a:spLocks noChangeAspect="1"/>
            </p:cNvSpPr>
            <p:nvPr/>
          </p:nvSpPr>
          <p:spPr bwMode="auto">
            <a:xfrm>
              <a:off x="2537" y="1060"/>
              <a:ext cx="102" cy="121"/>
            </a:xfrm>
            <a:custGeom>
              <a:avLst/>
              <a:gdLst>
                <a:gd name="T0" fmla="*/ 0 w 72"/>
                <a:gd name="T1" fmla="*/ 0 h 79"/>
                <a:gd name="T2" fmla="*/ 0 w 72"/>
                <a:gd name="T3" fmla="*/ 79 h 79"/>
                <a:gd name="T4" fmla="*/ 63 w 72"/>
                <a:gd name="T5" fmla="*/ 44 h 79"/>
                <a:gd name="T6" fmla="*/ 72 w 72"/>
                <a:gd name="T7" fmla="*/ 0 h 79"/>
                <a:gd name="T8" fmla="*/ 0 w 72"/>
                <a:gd name="T9" fmla="*/ 0 h 79"/>
                <a:gd name="T10" fmla="*/ 0 60000 65536"/>
                <a:gd name="T11" fmla="*/ 0 60000 65536"/>
                <a:gd name="T12" fmla="*/ 0 60000 65536"/>
                <a:gd name="T13" fmla="*/ 0 60000 65536"/>
                <a:gd name="T14" fmla="*/ 0 60000 65536"/>
                <a:gd name="T15" fmla="*/ 0 w 72"/>
                <a:gd name="T16" fmla="*/ 0 h 79"/>
                <a:gd name="T17" fmla="*/ 72 w 72"/>
                <a:gd name="T18" fmla="*/ 79 h 79"/>
              </a:gdLst>
              <a:ahLst/>
              <a:cxnLst>
                <a:cxn ang="T10">
                  <a:pos x="T0" y="T1"/>
                </a:cxn>
                <a:cxn ang="T11">
                  <a:pos x="T2" y="T3"/>
                </a:cxn>
                <a:cxn ang="T12">
                  <a:pos x="T4" y="T5"/>
                </a:cxn>
                <a:cxn ang="T13">
                  <a:pos x="T6" y="T7"/>
                </a:cxn>
                <a:cxn ang="T14">
                  <a:pos x="T8" y="T9"/>
                </a:cxn>
              </a:cxnLst>
              <a:rect l="T15" t="T16" r="T17" b="T18"/>
              <a:pathLst>
                <a:path w="72" h="79">
                  <a:moveTo>
                    <a:pt x="0" y="0"/>
                  </a:moveTo>
                  <a:lnTo>
                    <a:pt x="0" y="79"/>
                  </a:lnTo>
                  <a:lnTo>
                    <a:pt x="63" y="44"/>
                  </a:lnTo>
                  <a:lnTo>
                    <a:pt x="72" y="0"/>
                  </a:lnTo>
                  <a:lnTo>
                    <a:pt x="0" y="0"/>
                  </a:lnTo>
                  <a:close/>
                </a:path>
              </a:pathLst>
            </a:custGeom>
            <a:solidFill>
              <a:srgbClr val="B00000"/>
            </a:solidFill>
            <a:ln w="9525">
              <a:noFill/>
              <a:round/>
              <a:headEnd/>
              <a:tailEnd/>
            </a:ln>
          </p:spPr>
          <p:txBody>
            <a:bodyPr>
              <a:prstTxWarp prst="textNoShape">
                <a:avLst/>
              </a:prstTxWarp>
            </a:bodyPr>
            <a:lstStyle/>
            <a:p>
              <a:endParaRPr lang="en-US"/>
            </a:p>
          </p:txBody>
        </p:sp>
      </p:grpSp>
      <p:sp>
        <p:nvSpPr>
          <p:cNvPr id="57347" name="Freeform 29"/>
          <p:cNvSpPr>
            <a:spLocks noChangeAspect="1"/>
          </p:cNvSpPr>
          <p:nvPr/>
        </p:nvSpPr>
        <p:spPr bwMode="auto">
          <a:xfrm>
            <a:off x="7624763" y="4476750"/>
            <a:ext cx="357187" cy="1790700"/>
          </a:xfrm>
          <a:custGeom>
            <a:avLst/>
            <a:gdLst>
              <a:gd name="T0" fmla="*/ 0 w 109"/>
              <a:gd name="T1" fmla="*/ 501 h 501"/>
              <a:gd name="T2" fmla="*/ 12 w 109"/>
              <a:gd name="T3" fmla="*/ 248 h 501"/>
              <a:gd name="T4" fmla="*/ 12 w 109"/>
              <a:gd name="T5" fmla="*/ 237 h 501"/>
              <a:gd name="T6" fmla="*/ 13 w 109"/>
              <a:gd name="T7" fmla="*/ 208 h 501"/>
              <a:gd name="T8" fmla="*/ 16 w 109"/>
              <a:gd name="T9" fmla="*/ 168 h 501"/>
              <a:gd name="T10" fmla="*/ 21 w 109"/>
              <a:gd name="T11" fmla="*/ 123 h 501"/>
              <a:gd name="T12" fmla="*/ 26 w 109"/>
              <a:gd name="T13" fmla="*/ 78 h 501"/>
              <a:gd name="T14" fmla="*/ 35 w 109"/>
              <a:gd name="T15" fmla="*/ 38 h 501"/>
              <a:gd name="T16" fmla="*/ 45 w 109"/>
              <a:gd name="T17" fmla="*/ 10 h 501"/>
              <a:gd name="T18" fmla="*/ 59 w 109"/>
              <a:gd name="T19" fmla="*/ 0 h 501"/>
              <a:gd name="T20" fmla="*/ 79 w 109"/>
              <a:gd name="T21" fmla="*/ 20 h 501"/>
              <a:gd name="T22" fmla="*/ 94 w 109"/>
              <a:gd name="T23" fmla="*/ 72 h 501"/>
              <a:gd name="T24" fmla="*/ 103 w 109"/>
              <a:gd name="T25" fmla="*/ 141 h 501"/>
              <a:gd name="T26" fmla="*/ 107 w 109"/>
              <a:gd name="T27" fmla="*/ 221 h 501"/>
              <a:gd name="T28" fmla="*/ 109 w 109"/>
              <a:gd name="T29" fmla="*/ 300 h 501"/>
              <a:gd name="T30" fmla="*/ 107 w 109"/>
              <a:gd name="T31" fmla="*/ 369 h 501"/>
              <a:gd name="T32" fmla="*/ 106 w 109"/>
              <a:gd name="T33" fmla="*/ 418 h 501"/>
              <a:gd name="T34" fmla="*/ 106 w 109"/>
              <a:gd name="T35" fmla="*/ 437 h 501"/>
              <a:gd name="T36" fmla="*/ 0 w 109"/>
              <a:gd name="T37" fmla="*/ 501 h 501"/>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09"/>
              <a:gd name="T58" fmla="*/ 0 h 501"/>
              <a:gd name="T59" fmla="*/ 109 w 109"/>
              <a:gd name="T60" fmla="*/ 501 h 501"/>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09" h="501">
                <a:moveTo>
                  <a:pt x="0" y="501"/>
                </a:moveTo>
                <a:lnTo>
                  <a:pt x="12" y="248"/>
                </a:lnTo>
                <a:lnTo>
                  <a:pt x="12" y="237"/>
                </a:lnTo>
                <a:lnTo>
                  <a:pt x="13" y="208"/>
                </a:lnTo>
                <a:lnTo>
                  <a:pt x="16" y="168"/>
                </a:lnTo>
                <a:lnTo>
                  <a:pt x="21" y="123"/>
                </a:lnTo>
                <a:lnTo>
                  <a:pt x="26" y="78"/>
                </a:lnTo>
                <a:lnTo>
                  <a:pt x="35" y="38"/>
                </a:lnTo>
                <a:lnTo>
                  <a:pt x="45" y="10"/>
                </a:lnTo>
                <a:lnTo>
                  <a:pt x="59" y="0"/>
                </a:lnTo>
                <a:lnTo>
                  <a:pt x="79" y="20"/>
                </a:lnTo>
                <a:lnTo>
                  <a:pt x="94" y="72"/>
                </a:lnTo>
                <a:lnTo>
                  <a:pt x="103" y="141"/>
                </a:lnTo>
                <a:lnTo>
                  <a:pt x="107" y="221"/>
                </a:lnTo>
                <a:lnTo>
                  <a:pt x="109" y="300"/>
                </a:lnTo>
                <a:lnTo>
                  <a:pt x="107" y="369"/>
                </a:lnTo>
                <a:lnTo>
                  <a:pt x="106" y="418"/>
                </a:lnTo>
                <a:lnTo>
                  <a:pt x="106" y="437"/>
                </a:lnTo>
                <a:lnTo>
                  <a:pt x="0" y="501"/>
                </a:lnTo>
                <a:close/>
              </a:path>
            </a:pathLst>
          </a:custGeom>
          <a:solidFill>
            <a:srgbClr val="000000"/>
          </a:solidFill>
          <a:ln w="28575">
            <a:solidFill>
              <a:srgbClr val="663300"/>
            </a:solidFill>
            <a:round/>
            <a:headEnd/>
            <a:tailEnd/>
          </a:ln>
        </p:spPr>
        <p:txBody>
          <a:bodyPr>
            <a:prstTxWarp prst="textNoShape">
              <a:avLst/>
            </a:prstTxWarp>
          </a:bodyPr>
          <a:lstStyle/>
          <a:p>
            <a:endParaRPr lang="en-US"/>
          </a:p>
        </p:txBody>
      </p:sp>
      <p:grpSp>
        <p:nvGrpSpPr>
          <p:cNvPr id="3" name="Group 30"/>
          <p:cNvGrpSpPr>
            <a:grpSpLocks noChangeAspect="1"/>
          </p:cNvGrpSpPr>
          <p:nvPr/>
        </p:nvGrpSpPr>
        <p:grpSpPr bwMode="auto">
          <a:xfrm>
            <a:off x="8605838" y="4800600"/>
            <a:ext cx="457200" cy="1330325"/>
            <a:chOff x="2813" y="1375"/>
            <a:chExt cx="1232" cy="2387"/>
          </a:xfrm>
        </p:grpSpPr>
        <p:sp>
          <p:nvSpPr>
            <p:cNvPr id="57384" name="Freeform 31"/>
            <p:cNvSpPr>
              <a:spLocks noChangeAspect="1" noEditPoints="1"/>
            </p:cNvSpPr>
            <p:nvPr/>
          </p:nvSpPr>
          <p:spPr bwMode="auto">
            <a:xfrm>
              <a:off x="2813" y="1375"/>
              <a:ext cx="1232" cy="2387"/>
            </a:xfrm>
            <a:custGeom>
              <a:avLst/>
              <a:gdLst>
                <a:gd name="T0" fmla="*/ 3358 w 6160"/>
                <a:gd name="T1" fmla="*/ 125 h 11939"/>
                <a:gd name="T2" fmla="*/ 4356 w 6160"/>
                <a:gd name="T3" fmla="*/ 681 h 11939"/>
                <a:gd name="T4" fmla="*/ 4280 w 6160"/>
                <a:gd name="T5" fmla="*/ 806 h 11939"/>
                <a:gd name="T6" fmla="*/ 4442 w 6160"/>
                <a:gd name="T7" fmla="*/ 1180 h 11939"/>
                <a:gd name="T8" fmla="*/ 4375 w 6160"/>
                <a:gd name="T9" fmla="*/ 1381 h 11939"/>
                <a:gd name="T10" fmla="*/ 4203 w 6160"/>
                <a:gd name="T11" fmla="*/ 1554 h 11939"/>
                <a:gd name="T12" fmla="*/ 4923 w 6160"/>
                <a:gd name="T13" fmla="*/ 1832 h 11939"/>
                <a:gd name="T14" fmla="*/ 5901 w 6160"/>
                <a:gd name="T15" fmla="*/ 2762 h 11939"/>
                <a:gd name="T16" fmla="*/ 5901 w 6160"/>
                <a:gd name="T17" fmla="*/ 3596 h 11939"/>
                <a:gd name="T18" fmla="*/ 6160 w 6160"/>
                <a:gd name="T19" fmla="*/ 4047 h 11939"/>
                <a:gd name="T20" fmla="*/ 5891 w 6160"/>
                <a:gd name="T21" fmla="*/ 5006 h 11939"/>
                <a:gd name="T22" fmla="*/ 5450 w 6160"/>
                <a:gd name="T23" fmla="*/ 6061 h 11939"/>
                <a:gd name="T24" fmla="*/ 5306 w 6160"/>
                <a:gd name="T25" fmla="*/ 6637 h 11939"/>
                <a:gd name="T26" fmla="*/ 5575 w 6160"/>
                <a:gd name="T27" fmla="*/ 8113 h 11939"/>
                <a:gd name="T28" fmla="*/ 5325 w 6160"/>
                <a:gd name="T29" fmla="*/ 8640 h 11939"/>
                <a:gd name="T30" fmla="*/ 5508 w 6160"/>
                <a:gd name="T31" fmla="*/ 10319 h 11939"/>
                <a:gd name="T32" fmla="*/ 5517 w 6160"/>
                <a:gd name="T33" fmla="*/ 10644 h 11939"/>
                <a:gd name="T34" fmla="*/ 5555 w 6160"/>
                <a:gd name="T35" fmla="*/ 11459 h 11939"/>
                <a:gd name="T36" fmla="*/ 5229 w 6160"/>
                <a:gd name="T37" fmla="*/ 11670 h 11939"/>
                <a:gd name="T38" fmla="*/ 4529 w 6160"/>
                <a:gd name="T39" fmla="*/ 11939 h 11939"/>
                <a:gd name="T40" fmla="*/ 3732 w 6160"/>
                <a:gd name="T41" fmla="*/ 11661 h 11939"/>
                <a:gd name="T42" fmla="*/ 4337 w 6160"/>
                <a:gd name="T43" fmla="*/ 11172 h 11939"/>
                <a:gd name="T44" fmla="*/ 4423 w 6160"/>
                <a:gd name="T45" fmla="*/ 10443 h 11939"/>
                <a:gd name="T46" fmla="*/ 4356 w 6160"/>
                <a:gd name="T47" fmla="*/ 9369 h 11939"/>
                <a:gd name="T48" fmla="*/ 3752 w 6160"/>
                <a:gd name="T49" fmla="*/ 8640 h 11939"/>
                <a:gd name="T50" fmla="*/ 3425 w 6160"/>
                <a:gd name="T51" fmla="*/ 9446 h 11939"/>
                <a:gd name="T52" fmla="*/ 3330 w 6160"/>
                <a:gd name="T53" fmla="*/ 10405 h 11939"/>
                <a:gd name="T54" fmla="*/ 3368 w 6160"/>
                <a:gd name="T55" fmla="*/ 11037 h 11939"/>
                <a:gd name="T56" fmla="*/ 2936 w 6160"/>
                <a:gd name="T57" fmla="*/ 11680 h 11939"/>
                <a:gd name="T58" fmla="*/ 2150 w 6160"/>
                <a:gd name="T59" fmla="*/ 11708 h 11939"/>
                <a:gd name="T60" fmla="*/ 1718 w 6160"/>
                <a:gd name="T61" fmla="*/ 11508 h 11939"/>
                <a:gd name="T62" fmla="*/ 2438 w 6160"/>
                <a:gd name="T63" fmla="*/ 10846 h 11939"/>
                <a:gd name="T64" fmla="*/ 2495 w 6160"/>
                <a:gd name="T65" fmla="*/ 10481 h 11939"/>
                <a:gd name="T66" fmla="*/ 2351 w 6160"/>
                <a:gd name="T67" fmla="*/ 9187 h 11939"/>
                <a:gd name="T68" fmla="*/ 1986 w 6160"/>
                <a:gd name="T69" fmla="*/ 8391 h 11939"/>
                <a:gd name="T70" fmla="*/ 1756 w 6160"/>
                <a:gd name="T71" fmla="*/ 6406 h 11939"/>
                <a:gd name="T72" fmla="*/ 1853 w 6160"/>
                <a:gd name="T73" fmla="*/ 5437 h 11939"/>
                <a:gd name="T74" fmla="*/ 1324 w 6160"/>
                <a:gd name="T75" fmla="*/ 4977 h 11939"/>
                <a:gd name="T76" fmla="*/ 1248 w 6160"/>
                <a:gd name="T77" fmla="*/ 3980 h 11939"/>
                <a:gd name="T78" fmla="*/ 154 w 6160"/>
                <a:gd name="T79" fmla="*/ 3433 h 11939"/>
                <a:gd name="T80" fmla="*/ 125 w 6160"/>
                <a:gd name="T81" fmla="*/ 2600 h 11939"/>
                <a:gd name="T82" fmla="*/ 374 w 6160"/>
                <a:gd name="T83" fmla="*/ 2503 h 11939"/>
                <a:gd name="T84" fmla="*/ 576 w 6160"/>
                <a:gd name="T85" fmla="*/ 2542 h 11939"/>
                <a:gd name="T86" fmla="*/ 759 w 6160"/>
                <a:gd name="T87" fmla="*/ 2906 h 11939"/>
                <a:gd name="T88" fmla="*/ 1507 w 6160"/>
                <a:gd name="T89" fmla="*/ 2839 h 11939"/>
                <a:gd name="T90" fmla="*/ 1862 w 6160"/>
                <a:gd name="T91" fmla="*/ 1832 h 11939"/>
                <a:gd name="T92" fmla="*/ 2053 w 6160"/>
                <a:gd name="T93" fmla="*/ 1439 h 11939"/>
                <a:gd name="T94" fmla="*/ 1958 w 6160"/>
                <a:gd name="T95" fmla="*/ 1247 h 11939"/>
                <a:gd name="T96" fmla="*/ 1862 w 6160"/>
                <a:gd name="T97" fmla="*/ 1056 h 11939"/>
                <a:gd name="T98" fmla="*/ 2188 w 6160"/>
                <a:gd name="T99" fmla="*/ 499 h 11939"/>
                <a:gd name="T100" fmla="*/ 2515 w 6160"/>
                <a:gd name="T101" fmla="*/ 106 h 11939"/>
                <a:gd name="T102" fmla="*/ 4874 w 6160"/>
                <a:gd name="T103" fmla="*/ 4047 h 11939"/>
                <a:gd name="T104" fmla="*/ 5134 w 6160"/>
                <a:gd name="T105" fmla="*/ 4123 h 11939"/>
                <a:gd name="T106" fmla="*/ 5123 w 6160"/>
                <a:gd name="T107" fmla="*/ 5293 h 11939"/>
                <a:gd name="T108" fmla="*/ 4874 w 6160"/>
                <a:gd name="T109" fmla="*/ 5687 h 11939"/>
                <a:gd name="T110" fmla="*/ 4740 w 6160"/>
                <a:gd name="T111" fmla="*/ 5035 h 11939"/>
                <a:gd name="T112" fmla="*/ 4798 w 6160"/>
                <a:gd name="T113" fmla="*/ 4123 h 11939"/>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6160"/>
                <a:gd name="T172" fmla="*/ 0 h 11939"/>
                <a:gd name="T173" fmla="*/ 6160 w 6160"/>
                <a:gd name="T174" fmla="*/ 11939 h 11939"/>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6160" h="11939">
                  <a:moveTo>
                    <a:pt x="3349" y="39"/>
                  </a:moveTo>
                  <a:lnTo>
                    <a:pt x="3358" y="39"/>
                  </a:lnTo>
                  <a:lnTo>
                    <a:pt x="3358" y="67"/>
                  </a:lnTo>
                  <a:lnTo>
                    <a:pt x="3320" y="77"/>
                  </a:lnTo>
                  <a:lnTo>
                    <a:pt x="3300" y="96"/>
                  </a:lnTo>
                  <a:lnTo>
                    <a:pt x="3358" y="125"/>
                  </a:lnTo>
                  <a:lnTo>
                    <a:pt x="3550" y="183"/>
                  </a:lnTo>
                  <a:lnTo>
                    <a:pt x="3790" y="250"/>
                  </a:lnTo>
                  <a:lnTo>
                    <a:pt x="4040" y="365"/>
                  </a:lnTo>
                  <a:lnTo>
                    <a:pt x="4126" y="413"/>
                  </a:lnTo>
                  <a:lnTo>
                    <a:pt x="4356" y="652"/>
                  </a:lnTo>
                  <a:lnTo>
                    <a:pt x="4356" y="681"/>
                  </a:lnTo>
                  <a:lnTo>
                    <a:pt x="4308" y="681"/>
                  </a:lnTo>
                  <a:lnTo>
                    <a:pt x="4261" y="652"/>
                  </a:lnTo>
                  <a:lnTo>
                    <a:pt x="4231" y="652"/>
                  </a:lnTo>
                  <a:lnTo>
                    <a:pt x="4212" y="671"/>
                  </a:lnTo>
                  <a:lnTo>
                    <a:pt x="4212" y="720"/>
                  </a:lnTo>
                  <a:lnTo>
                    <a:pt x="4280" y="806"/>
                  </a:lnTo>
                  <a:lnTo>
                    <a:pt x="4298" y="873"/>
                  </a:lnTo>
                  <a:lnTo>
                    <a:pt x="4289" y="892"/>
                  </a:lnTo>
                  <a:lnTo>
                    <a:pt x="4145" y="901"/>
                  </a:lnTo>
                  <a:lnTo>
                    <a:pt x="4203" y="969"/>
                  </a:lnTo>
                  <a:lnTo>
                    <a:pt x="4356" y="1065"/>
                  </a:lnTo>
                  <a:lnTo>
                    <a:pt x="4442" y="1180"/>
                  </a:lnTo>
                  <a:lnTo>
                    <a:pt x="4433" y="1200"/>
                  </a:lnTo>
                  <a:lnTo>
                    <a:pt x="4394" y="1200"/>
                  </a:lnTo>
                  <a:lnTo>
                    <a:pt x="4375" y="1189"/>
                  </a:lnTo>
                  <a:lnTo>
                    <a:pt x="4289" y="1189"/>
                  </a:lnTo>
                  <a:lnTo>
                    <a:pt x="4270" y="1209"/>
                  </a:lnTo>
                  <a:lnTo>
                    <a:pt x="4375" y="1381"/>
                  </a:lnTo>
                  <a:lnTo>
                    <a:pt x="4385" y="1439"/>
                  </a:lnTo>
                  <a:lnTo>
                    <a:pt x="4385" y="1458"/>
                  </a:lnTo>
                  <a:lnTo>
                    <a:pt x="4347" y="1486"/>
                  </a:lnTo>
                  <a:lnTo>
                    <a:pt x="4308" y="1486"/>
                  </a:lnTo>
                  <a:lnTo>
                    <a:pt x="4203" y="1535"/>
                  </a:lnTo>
                  <a:lnTo>
                    <a:pt x="4203" y="1554"/>
                  </a:lnTo>
                  <a:lnTo>
                    <a:pt x="4317" y="1583"/>
                  </a:lnTo>
                  <a:lnTo>
                    <a:pt x="4491" y="1669"/>
                  </a:lnTo>
                  <a:lnTo>
                    <a:pt x="4586" y="1746"/>
                  </a:lnTo>
                  <a:lnTo>
                    <a:pt x="4644" y="1736"/>
                  </a:lnTo>
                  <a:lnTo>
                    <a:pt x="4740" y="1755"/>
                  </a:lnTo>
                  <a:lnTo>
                    <a:pt x="4923" y="1832"/>
                  </a:lnTo>
                  <a:lnTo>
                    <a:pt x="5114" y="1938"/>
                  </a:lnTo>
                  <a:lnTo>
                    <a:pt x="5297" y="2157"/>
                  </a:lnTo>
                  <a:lnTo>
                    <a:pt x="5536" y="2542"/>
                  </a:lnTo>
                  <a:lnTo>
                    <a:pt x="5575" y="2628"/>
                  </a:lnTo>
                  <a:lnTo>
                    <a:pt x="5786" y="2695"/>
                  </a:lnTo>
                  <a:lnTo>
                    <a:pt x="5901" y="2762"/>
                  </a:lnTo>
                  <a:lnTo>
                    <a:pt x="5977" y="2867"/>
                  </a:lnTo>
                  <a:lnTo>
                    <a:pt x="6102" y="3213"/>
                  </a:lnTo>
                  <a:lnTo>
                    <a:pt x="6102" y="3271"/>
                  </a:lnTo>
                  <a:lnTo>
                    <a:pt x="6007" y="3385"/>
                  </a:lnTo>
                  <a:lnTo>
                    <a:pt x="5910" y="3587"/>
                  </a:lnTo>
                  <a:lnTo>
                    <a:pt x="5901" y="3596"/>
                  </a:lnTo>
                  <a:lnTo>
                    <a:pt x="6045" y="3865"/>
                  </a:lnTo>
                  <a:lnTo>
                    <a:pt x="6045" y="3903"/>
                  </a:lnTo>
                  <a:lnTo>
                    <a:pt x="6045" y="3923"/>
                  </a:lnTo>
                  <a:lnTo>
                    <a:pt x="6064" y="3932"/>
                  </a:lnTo>
                  <a:lnTo>
                    <a:pt x="6083" y="3932"/>
                  </a:lnTo>
                  <a:lnTo>
                    <a:pt x="6160" y="4047"/>
                  </a:lnTo>
                  <a:lnTo>
                    <a:pt x="6160" y="4191"/>
                  </a:lnTo>
                  <a:lnTo>
                    <a:pt x="6102" y="4344"/>
                  </a:lnTo>
                  <a:lnTo>
                    <a:pt x="6035" y="4430"/>
                  </a:lnTo>
                  <a:lnTo>
                    <a:pt x="6016" y="4622"/>
                  </a:lnTo>
                  <a:lnTo>
                    <a:pt x="5940" y="4871"/>
                  </a:lnTo>
                  <a:lnTo>
                    <a:pt x="5891" y="5006"/>
                  </a:lnTo>
                  <a:lnTo>
                    <a:pt x="5882" y="5063"/>
                  </a:lnTo>
                  <a:lnTo>
                    <a:pt x="5814" y="5236"/>
                  </a:lnTo>
                  <a:lnTo>
                    <a:pt x="5708" y="5390"/>
                  </a:lnTo>
                  <a:lnTo>
                    <a:pt x="5594" y="5773"/>
                  </a:lnTo>
                  <a:lnTo>
                    <a:pt x="5517" y="5936"/>
                  </a:lnTo>
                  <a:lnTo>
                    <a:pt x="5450" y="6061"/>
                  </a:lnTo>
                  <a:lnTo>
                    <a:pt x="5440" y="6089"/>
                  </a:lnTo>
                  <a:lnTo>
                    <a:pt x="5411" y="6108"/>
                  </a:lnTo>
                  <a:lnTo>
                    <a:pt x="5402" y="6310"/>
                  </a:lnTo>
                  <a:lnTo>
                    <a:pt x="5373" y="6463"/>
                  </a:lnTo>
                  <a:lnTo>
                    <a:pt x="5354" y="6540"/>
                  </a:lnTo>
                  <a:lnTo>
                    <a:pt x="5306" y="6637"/>
                  </a:lnTo>
                  <a:lnTo>
                    <a:pt x="5258" y="6646"/>
                  </a:lnTo>
                  <a:lnTo>
                    <a:pt x="5258" y="6693"/>
                  </a:lnTo>
                  <a:lnTo>
                    <a:pt x="5422" y="7211"/>
                  </a:lnTo>
                  <a:lnTo>
                    <a:pt x="5555" y="7729"/>
                  </a:lnTo>
                  <a:lnTo>
                    <a:pt x="5594" y="7979"/>
                  </a:lnTo>
                  <a:lnTo>
                    <a:pt x="5575" y="8113"/>
                  </a:lnTo>
                  <a:lnTo>
                    <a:pt x="5536" y="8257"/>
                  </a:lnTo>
                  <a:lnTo>
                    <a:pt x="5478" y="8343"/>
                  </a:lnTo>
                  <a:lnTo>
                    <a:pt x="5478" y="8362"/>
                  </a:lnTo>
                  <a:lnTo>
                    <a:pt x="5344" y="8544"/>
                  </a:lnTo>
                  <a:lnTo>
                    <a:pt x="5306" y="8611"/>
                  </a:lnTo>
                  <a:lnTo>
                    <a:pt x="5325" y="8640"/>
                  </a:lnTo>
                  <a:lnTo>
                    <a:pt x="5344" y="9091"/>
                  </a:lnTo>
                  <a:lnTo>
                    <a:pt x="5411" y="9513"/>
                  </a:lnTo>
                  <a:lnTo>
                    <a:pt x="5459" y="9934"/>
                  </a:lnTo>
                  <a:lnTo>
                    <a:pt x="5478" y="9973"/>
                  </a:lnTo>
                  <a:lnTo>
                    <a:pt x="5478" y="10031"/>
                  </a:lnTo>
                  <a:lnTo>
                    <a:pt x="5508" y="10319"/>
                  </a:lnTo>
                  <a:lnTo>
                    <a:pt x="5508" y="10386"/>
                  </a:lnTo>
                  <a:lnTo>
                    <a:pt x="5431" y="10463"/>
                  </a:lnTo>
                  <a:lnTo>
                    <a:pt x="5431" y="10519"/>
                  </a:lnTo>
                  <a:lnTo>
                    <a:pt x="5469" y="10587"/>
                  </a:lnTo>
                  <a:lnTo>
                    <a:pt x="5488" y="10596"/>
                  </a:lnTo>
                  <a:lnTo>
                    <a:pt x="5517" y="10644"/>
                  </a:lnTo>
                  <a:lnTo>
                    <a:pt x="5517" y="10712"/>
                  </a:lnTo>
                  <a:lnTo>
                    <a:pt x="5411" y="10846"/>
                  </a:lnTo>
                  <a:lnTo>
                    <a:pt x="5469" y="10951"/>
                  </a:lnTo>
                  <a:lnTo>
                    <a:pt x="5527" y="11028"/>
                  </a:lnTo>
                  <a:lnTo>
                    <a:pt x="5536" y="11239"/>
                  </a:lnTo>
                  <a:lnTo>
                    <a:pt x="5555" y="11459"/>
                  </a:lnTo>
                  <a:lnTo>
                    <a:pt x="5555" y="11584"/>
                  </a:lnTo>
                  <a:lnTo>
                    <a:pt x="5469" y="11651"/>
                  </a:lnTo>
                  <a:lnTo>
                    <a:pt x="5402" y="11680"/>
                  </a:lnTo>
                  <a:lnTo>
                    <a:pt x="5297" y="11670"/>
                  </a:lnTo>
                  <a:lnTo>
                    <a:pt x="5258" y="11651"/>
                  </a:lnTo>
                  <a:lnTo>
                    <a:pt x="5229" y="11670"/>
                  </a:lnTo>
                  <a:lnTo>
                    <a:pt x="5220" y="11670"/>
                  </a:lnTo>
                  <a:lnTo>
                    <a:pt x="5200" y="11651"/>
                  </a:lnTo>
                  <a:lnTo>
                    <a:pt x="5134" y="11738"/>
                  </a:lnTo>
                  <a:lnTo>
                    <a:pt x="4855" y="11872"/>
                  </a:lnTo>
                  <a:lnTo>
                    <a:pt x="4769" y="11881"/>
                  </a:lnTo>
                  <a:lnTo>
                    <a:pt x="4529" y="11939"/>
                  </a:lnTo>
                  <a:lnTo>
                    <a:pt x="3992" y="11930"/>
                  </a:lnTo>
                  <a:lnTo>
                    <a:pt x="3876" y="11900"/>
                  </a:lnTo>
                  <a:lnTo>
                    <a:pt x="3752" y="11863"/>
                  </a:lnTo>
                  <a:lnTo>
                    <a:pt x="3732" y="11833"/>
                  </a:lnTo>
                  <a:lnTo>
                    <a:pt x="3743" y="11680"/>
                  </a:lnTo>
                  <a:lnTo>
                    <a:pt x="3732" y="11661"/>
                  </a:lnTo>
                  <a:lnTo>
                    <a:pt x="3752" y="11584"/>
                  </a:lnTo>
                  <a:lnTo>
                    <a:pt x="3818" y="11498"/>
                  </a:lnTo>
                  <a:lnTo>
                    <a:pt x="3857" y="11450"/>
                  </a:lnTo>
                  <a:lnTo>
                    <a:pt x="4078" y="11287"/>
                  </a:lnTo>
                  <a:lnTo>
                    <a:pt x="4250" y="11229"/>
                  </a:lnTo>
                  <a:lnTo>
                    <a:pt x="4337" y="11172"/>
                  </a:lnTo>
                  <a:lnTo>
                    <a:pt x="4433" y="10913"/>
                  </a:lnTo>
                  <a:lnTo>
                    <a:pt x="4442" y="10846"/>
                  </a:lnTo>
                  <a:lnTo>
                    <a:pt x="4538" y="10730"/>
                  </a:lnTo>
                  <a:lnTo>
                    <a:pt x="4442" y="10625"/>
                  </a:lnTo>
                  <a:lnTo>
                    <a:pt x="4405" y="10529"/>
                  </a:lnTo>
                  <a:lnTo>
                    <a:pt x="4423" y="10443"/>
                  </a:lnTo>
                  <a:lnTo>
                    <a:pt x="4491" y="10338"/>
                  </a:lnTo>
                  <a:lnTo>
                    <a:pt x="4510" y="10289"/>
                  </a:lnTo>
                  <a:lnTo>
                    <a:pt x="4510" y="10184"/>
                  </a:lnTo>
                  <a:lnTo>
                    <a:pt x="4500" y="9964"/>
                  </a:lnTo>
                  <a:lnTo>
                    <a:pt x="4356" y="9379"/>
                  </a:lnTo>
                  <a:lnTo>
                    <a:pt x="4356" y="9369"/>
                  </a:lnTo>
                  <a:lnTo>
                    <a:pt x="4289" y="8966"/>
                  </a:lnTo>
                  <a:lnTo>
                    <a:pt x="4280" y="8947"/>
                  </a:lnTo>
                  <a:lnTo>
                    <a:pt x="4106" y="8928"/>
                  </a:lnTo>
                  <a:lnTo>
                    <a:pt x="4001" y="8899"/>
                  </a:lnTo>
                  <a:lnTo>
                    <a:pt x="3962" y="8870"/>
                  </a:lnTo>
                  <a:lnTo>
                    <a:pt x="3752" y="8640"/>
                  </a:lnTo>
                  <a:lnTo>
                    <a:pt x="3752" y="8622"/>
                  </a:lnTo>
                  <a:lnTo>
                    <a:pt x="3732" y="8602"/>
                  </a:lnTo>
                  <a:lnTo>
                    <a:pt x="3521" y="8775"/>
                  </a:lnTo>
                  <a:lnTo>
                    <a:pt x="3464" y="8822"/>
                  </a:lnTo>
                  <a:lnTo>
                    <a:pt x="3425" y="8880"/>
                  </a:lnTo>
                  <a:lnTo>
                    <a:pt x="3425" y="9446"/>
                  </a:lnTo>
                  <a:lnTo>
                    <a:pt x="3455" y="9648"/>
                  </a:lnTo>
                  <a:lnTo>
                    <a:pt x="3435" y="9790"/>
                  </a:lnTo>
                  <a:lnTo>
                    <a:pt x="3407" y="9887"/>
                  </a:lnTo>
                  <a:lnTo>
                    <a:pt x="3416" y="9983"/>
                  </a:lnTo>
                  <a:lnTo>
                    <a:pt x="3464" y="10261"/>
                  </a:lnTo>
                  <a:lnTo>
                    <a:pt x="3330" y="10405"/>
                  </a:lnTo>
                  <a:lnTo>
                    <a:pt x="3358" y="10491"/>
                  </a:lnTo>
                  <a:lnTo>
                    <a:pt x="3444" y="10644"/>
                  </a:lnTo>
                  <a:lnTo>
                    <a:pt x="3444" y="10749"/>
                  </a:lnTo>
                  <a:lnTo>
                    <a:pt x="3388" y="10865"/>
                  </a:lnTo>
                  <a:lnTo>
                    <a:pt x="3388" y="11018"/>
                  </a:lnTo>
                  <a:lnTo>
                    <a:pt x="3368" y="11037"/>
                  </a:lnTo>
                  <a:lnTo>
                    <a:pt x="3388" y="11085"/>
                  </a:lnTo>
                  <a:lnTo>
                    <a:pt x="3388" y="11345"/>
                  </a:lnTo>
                  <a:lnTo>
                    <a:pt x="3330" y="11392"/>
                  </a:lnTo>
                  <a:lnTo>
                    <a:pt x="3263" y="11411"/>
                  </a:lnTo>
                  <a:lnTo>
                    <a:pt x="3176" y="11411"/>
                  </a:lnTo>
                  <a:lnTo>
                    <a:pt x="2936" y="11680"/>
                  </a:lnTo>
                  <a:lnTo>
                    <a:pt x="2840" y="11699"/>
                  </a:lnTo>
                  <a:lnTo>
                    <a:pt x="2706" y="11708"/>
                  </a:lnTo>
                  <a:lnTo>
                    <a:pt x="2658" y="11728"/>
                  </a:lnTo>
                  <a:lnTo>
                    <a:pt x="2552" y="11756"/>
                  </a:lnTo>
                  <a:lnTo>
                    <a:pt x="2341" y="11747"/>
                  </a:lnTo>
                  <a:lnTo>
                    <a:pt x="2150" y="11708"/>
                  </a:lnTo>
                  <a:lnTo>
                    <a:pt x="2092" y="11689"/>
                  </a:lnTo>
                  <a:lnTo>
                    <a:pt x="1986" y="11670"/>
                  </a:lnTo>
                  <a:lnTo>
                    <a:pt x="1881" y="11651"/>
                  </a:lnTo>
                  <a:lnTo>
                    <a:pt x="1785" y="11613"/>
                  </a:lnTo>
                  <a:lnTo>
                    <a:pt x="1747" y="11584"/>
                  </a:lnTo>
                  <a:lnTo>
                    <a:pt x="1718" y="11508"/>
                  </a:lnTo>
                  <a:lnTo>
                    <a:pt x="1737" y="11459"/>
                  </a:lnTo>
                  <a:lnTo>
                    <a:pt x="1814" y="11411"/>
                  </a:lnTo>
                  <a:lnTo>
                    <a:pt x="2053" y="11278"/>
                  </a:lnTo>
                  <a:lnTo>
                    <a:pt x="2274" y="10999"/>
                  </a:lnTo>
                  <a:lnTo>
                    <a:pt x="2341" y="10913"/>
                  </a:lnTo>
                  <a:lnTo>
                    <a:pt x="2438" y="10846"/>
                  </a:lnTo>
                  <a:lnTo>
                    <a:pt x="2495" y="10721"/>
                  </a:lnTo>
                  <a:lnTo>
                    <a:pt x="2408" y="10625"/>
                  </a:lnTo>
                  <a:lnTo>
                    <a:pt x="2418" y="10596"/>
                  </a:lnTo>
                  <a:lnTo>
                    <a:pt x="2476" y="10568"/>
                  </a:lnTo>
                  <a:lnTo>
                    <a:pt x="2495" y="10549"/>
                  </a:lnTo>
                  <a:lnTo>
                    <a:pt x="2495" y="10481"/>
                  </a:lnTo>
                  <a:lnTo>
                    <a:pt x="2447" y="10366"/>
                  </a:lnTo>
                  <a:lnTo>
                    <a:pt x="2466" y="10328"/>
                  </a:lnTo>
                  <a:lnTo>
                    <a:pt x="2438" y="9858"/>
                  </a:lnTo>
                  <a:lnTo>
                    <a:pt x="2380" y="9293"/>
                  </a:lnTo>
                  <a:lnTo>
                    <a:pt x="2380" y="9225"/>
                  </a:lnTo>
                  <a:lnTo>
                    <a:pt x="2351" y="9187"/>
                  </a:lnTo>
                  <a:lnTo>
                    <a:pt x="2380" y="9149"/>
                  </a:lnTo>
                  <a:lnTo>
                    <a:pt x="2380" y="9052"/>
                  </a:lnTo>
                  <a:lnTo>
                    <a:pt x="2207" y="9005"/>
                  </a:lnTo>
                  <a:lnTo>
                    <a:pt x="2130" y="8928"/>
                  </a:lnTo>
                  <a:lnTo>
                    <a:pt x="2025" y="8669"/>
                  </a:lnTo>
                  <a:lnTo>
                    <a:pt x="1986" y="8391"/>
                  </a:lnTo>
                  <a:lnTo>
                    <a:pt x="1958" y="8093"/>
                  </a:lnTo>
                  <a:lnTo>
                    <a:pt x="1900" y="7547"/>
                  </a:lnTo>
                  <a:lnTo>
                    <a:pt x="1890" y="7039"/>
                  </a:lnTo>
                  <a:lnTo>
                    <a:pt x="1853" y="6656"/>
                  </a:lnTo>
                  <a:lnTo>
                    <a:pt x="1842" y="6521"/>
                  </a:lnTo>
                  <a:lnTo>
                    <a:pt x="1756" y="6406"/>
                  </a:lnTo>
                  <a:lnTo>
                    <a:pt x="1765" y="6329"/>
                  </a:lnTo>
                  <a:lnTo>
                    <a:pt x="1756" y="6196"/>
                  </a:lnTo>
                  <a:lnTo>
                    <a:pt x="1737" y="5946"/>
                  </a:lnTo>
                  <a:lnTo>
                    <a:pt x="1765" y="5764"/>
                  </a:lnTo>
                  <a:lnTo>
                    <a:pt x="1795" y="5600"/>
                  </a:lnTo>
                  <a:lnTo>
                    <a:pt x="1853" y="5437"/>
                  </a:lnTo>
                  <a:lnTo>
                    <a:pt x="1853" y="5351"/>
                  </a:lnTo>
                  <a:lnTo>
                    <a:pt x="1909" y="5179"/>
                  </a:lnTo>
                  <a:lnTo>
                    <a:pt x="1853" y="5179"/>
                  </a:lnTo>
                  <a:lnTo>
                    <a:pt x="1804" y="5198"/>
                  </a:lnTo>
                  <a:lnTo>
                    <a:pt x="1440" y="5044"/>
                  </a:lnTo>
                  <a:lnTo>
                    <a:pt x="1324" y="4977"/>
                  </a:lnTo>
                  <a:lnTo>
                    <a:pt x="1266" y="4910"/>
                  </a:lnTo>
                  <a:lnTo>
                    <a:pt x="1305" y="4210"/>
                  </a:lnTo>
                  <a:lnTo>
                    <a:pt x="1334" y="4000"/>
                  </a:lnTo>
                  <a:lnTo>
                    <a:pt x="1296" y="3989"/>
                  </a:lnTo>
                  <a:lnTo>
                    <a:pt x="1286" y="3989"/>
                  </a:lnTo>
                  <a:lnTo>
                    <a:pt x="1248" y="3980"/>
                  </a:lnTo>
                  <a:lnTo>
                    <a:pt x="1085" y="3865"/>
                  </a:lnTo>
                  <a:lnTo>
                    <a:pt x="912" y="3673"/>
                  </a:lnTo>
                  <a:lnTo>
                    <a:pt x="595" y="3385"/>
                  </a:lnTo>
                  <a:lnTo>
                    <a:pt x="576" y="3404"/>
                  </a:lnTo>
                  <a:lnTo>
                    <a:pt x="509" y="3433"/>
                  </a:lnTo>
                  <a:lnTo>
                    <a:pt x="154" y="3433"/>
                  </a:lnTo>
                  <a:lnTo>
                    <a:pt x="125" y="3376"/>
                  </a:lnTo>
                  <a:lnTo>
                    <a:pt x="96" y="3271"/>
                  </a:lnTo>
                  <a:lnTo>
                    <a:pt x="0" y="3021"/>
                  </a:lnTo>
                  <a:lnTo>
                    <a:pt x="0" y="2916"/>
                  </a:lnTo>
                  <a:lnTo>
                    <a:pt x="87" y="2656"/>
                  </a:lnTo>
                  <a:lnTo>
                    <a:pt x="125" y="2600"/>
                  </a:lnTo>
                  <a:lnTo>
                    <a:pt x="125" y="2580"/>
                  </a:lnTo>
                  <a:lnTo>
                    <a:pt x="144" y="2561"/>
                  </a:lnTo>
                  <a:lnTo>
                    <a:pt x="221" y="2561"/>
                  </a:lnTo>
                  <a:lnTo>
                    <a:pt x="240" y="2551"/>
                  </a:lnTo>
                  <a:lnTo>
                    <a:pt x="327" y="2551"/>
                  </a:lnTo>
                  <a:lnTo>
                    <a:pt x="374" y="2503"/>
                  </a:lnTo>
                  <a:lnTo>
                    <a:pt x="451" y="2331"/>
                  </a:lnTo>
                  <a:lnTo>
                    <a:pt x="499" y="2301"/>
                  </a:lnTo>
                  <a:lnTo>
                    <a:pt x="509" y="2301"/>
                  </a:lnTo>
                  <a:lnTo>
                    <a:pt x="557" y="2340"/>
                  </a:lnTo>
                  <a:lnTo>
                    <a:pt x="586" y="2379"/>
                  </a:lnTo>
                  <a:lnTo>
                    <a:pt x="576" y="2542"/>
                  </a:lnTo>
                  <a:lnTo>
                    <a:pt x="557" y="2600"/>
                  </a:lnTo>
                  <a:lnTo>
                    <a:pt x="557" y="2628"/>
                  </a:lnTo>
                  <a:lnTo>
                    <a:pt x="643" y="2676"/>
                  </a:lnTo>
                  <a:lnTo>
                    <a:pt x="653" y="2686"/>
                  </a:lnTo>
                  <a:lnTo>
                    <a:pt x="643" y="2858"/>
                  </a:lnTo>
                  <a:lnTo>
                    <a:pt x="759" y="2906"/>
                  </a:lnTo>
                  <a:lnTo>
                    <a:pt x="825" y="2954"/>
                  </a:lnTo>
                  <a:lnTo>
                    <a:pt x="1036" y="3069"/>
                  </a:lnTo>
                  <a:lnTo>
                    <a:pt x="1257" y="3117"/>
                  </a:lnTo>
                  <a:lnTo>
                    <a:pt x="1410" y="3127"/>
                  </a:lnTo>
                  <a:lnTo>
                    <a:pt x="1440" y="3002"/>
                  </a:lnTo>
                  <a:lnTo>
                    <a:pt x="1507" y="2839"/>
                  </a:lnTo>
                  <a:lnTo>
                    <a:pt x="1488" y="2618"/>
                  </a:lnTo>
                  <a:lnTo>
                    <a:pt x="1498" y="2445"/>
                  </a:lnTo>
                  <a:lnTo>
                    <a:pt x="1584" y="2187"/>
                  </a:lnTo>
                  <a:lnTo>
                    <a:pt x="1709" y="1976"/>
                  </a:lnTo>
                  <a:lnTo>
                    <a:pt x="1795" y="1880"/>
                  </a:lnTo>
                  <a:lnTo>
                    <a:pt x="1862" y="1832"/>
                  </a:lnTo>
                  <a:lnTo>
                    <a:pt x="2121" y="1784"/>
                  </a:lnTo>
                  <a:lnTo>
                    <a:pt x="2150" y="1746"/>
                  </a:lnTo>
                  <a:lnTo>
                    <a:pt x="2169" y="1679"/>
                  </a:lnTo>
                  <a:lnTo>
                    <a:pt x="2092" y="1621"/>
                  </a:lnTo>
                  <a:lnTo>
                    <a:pt x="2063" y="1544"/>
                  </a:lnTo>
                  <a:lnTo>
                    <a:pt x="2053" y="1439"/>
                  </a:lnTo>
                  <a:lnTo>
                    <a:pt x="2053" y="1419"/>
                  </a:lnTo>
                  <a:lnTo>
                    <a:pt x="2025" y="1419"/>
                  </a:lnTo>
                  <a:lnTo>
                    <a:pt x="1977" y="1449"/>
                  </a:lnTo>
                  <a:lnTo>
                    <a:pt x="1939" y="1430"/>
                  </a:lnTo>
                  <a:lnTo>
                    <a:pt x="1929" y="1391"/>
                  </a:lnTo>
                  <a:lnTo>
                    <a:pt x="1958" y="1247"/>
                  </a:lnTo>
                  <a:lnTo>
                    <a:pt x="1967" y="1209"/>
                  </a:lnTo>
                  <a:lnTo>
                    <a:pt x="1939" y="1209"/>
                  </a:lnTo>
                  <a:lnTo>
                    <a:pt x="1853" y="1275"/>
                  </a:lnTo>
                  <a:lnTo>
                    <a:pt x="1823" y="1275"/>
                  </a:lnTo>
                  <a:lnTo>
                    <a:pt x="1804" y="1256"/>
                  </a:lnTo>
                  <a:lnTo>
                    <a:pt x="1862" y="1056"/>
                  </a:lnTo>
                  <a:lnTo>
                    <a:pt x="1997" y="825"/>
                  </a:lnTo>
                  <a:lnTo>
                    <a:pt x="2169" y="624"/>
                  </a:lnTo>
                  <a:lnTo>
                    <a:pt x="2216" y="576"/>
                  </a:lnTo>
                  <a:lnTo>
                    <a:pt x="2216" y="547"/>
                  </a:lnTo>
                  <a:lnTo>
                    <a:pt x="2188" y="537"/>
                  </a:lnTo>
                  <a:lnTo>
                    <a:pt x="2188" y="499"/>
                  </a:lnTo>
                  <a:lnTo>
                    <a:pt x="2322" y="336"/>
                  </a:lnTo>
                  <a:lnTo>
                    <a:pt x="2524" y="125"/>
                  </a:lnTo>
                  <a:lnTo>
                    <a:pt x="2552" y="96"/>
                  </a:lnTo>
                  <a:lnTo>
                    <a:pt x="2543" y="96"/>
                  </a:lnTo>
                  <a:lnTo>
                    <a:pt x="2533" y="96"/>
                  </a:lnTo>
                  <a:lnTo>
                    <a:pt x="2515" y="106"/>
                  </a:lnTo>
                  <a:lnTo>
                    <a:pt x="2495" y="96"/>
                  </a:lnTo>
                  <a:lnTo>
                    <a:pt x="2543" y="58"/>
                  </a:lnTo>
                  <a:lnTo>
                    <a:pt x="2945" y="0"/>
                  </a:lnTo>
                  <a:lnTo>
                    <a:pt x="3253" y="10"/>
                  </a:lnTo>
                  <a:lnTo>
                    <a:pt x="3349" y="39"/>
                  </a:lnTo>
                  <a:close/>
                  <a:moveTo>
                    <a:pt x="4874" y="4047"/>
                  </a:moveTo>
                  <a:lnTo>
                    <a:pt x="4903" y="4028"/>
                  </a:lnTo>
                  <a:lnTo>
                    <a:pt x="4932" y="4028"/>
                  </a:lnTo>
                  <a:lnTo>
                    <a:pt x="4951" y="4047"/>
                  </a:lnTo>
                  <a:lnTo>
                    <a:pt x="5047" y="4037"/>
                  </a:lnTo>
                  <a:lnTo>
                    <a:pt x="5076" y="4047"/>
                  </a:lnTo>
                  <a:lnTo>
                    <a:pt x="5134" y="4123"/>
                  </a:lnTo>
                  <a:lnTo>
                    <a:pt x="5220" y="4172"/>
                  </a:lnTo>
                  <a:lnTo>
                    <a:pt x="5248" y="4230"/>
                  </a:lnTo>
                  <a:lnTo>
                    <a:pt x="5153" y="4421"/>
                  </a:lnTo>
                  <a:lnTo>
                    <a:pt x="5095" y="4738"/>
                  </a:lnTo>
                  <a:lnTo>
                    <a:pt x="5104" y="5188"/>
                  </a:lnTo>
                  <a:lnTo>
                    <a:pt x="5123" y="5293"/>
                  </a:lnTo>
                  <a:lnTo>
                    <a:pt x="5123" y="5390"/>
                  </a:lnTo>
                  <a:lnTo>
                    <a:pt x="5047" y="5697"/>
                  </a:lnTo>
                  <a:lnTo>
                    <a:pt x="4990" y="5744"/>
                  </a:lnTo>
                  <a:lnTo>
                    <a:pt x="4893" y="5764"/>
                  </a:lnTo>
                  <a:lnTo>
                    <a:pt x="4874" y="5735"/>
                  </a:lnTo>
                  <a:lnTo>
                    <a:pt x="4874" y="5687"/>
                  </a:lnTo>
                  <a:lnTo>
                    <a:pt x="4807" y="5505"/>
                  </a:lnTo>
                  <a:lnTo>
                    <a:pt x="4779" y="5476"/>
                  </a:lnTo>
                  <a:lnTo>
                    <a:pt x="4711" y="5274"/>
                  </a:lnTo>
                  <a:lnTo>
                    <a:pt x="4682" y="5179"/>
                  </a:lnTo>
                  <a:lnTo>
                    <a:pt x="4691" y="5121"/>
                  </a:lnTo>
                  <a:lnTo>
                    <a:pt x="4740" y="5035"/>
                  </a:lnTo>
                  <a:lnTo>
                    <a:pt x="4788" y="4891"/>
                  </a:lnTo>
                  <a:lnTo>
                    <a:pt x="4788" y="4805"/>
                  </a:lnTo>
                  <a:lnTo>
                    <a:pt x="4702" y="4594"/>
                  </a:lnTo>
                  <a:lnTo>
                    <a:pt x="4654" y="4488"/>
                  </a:lnTo>
                  <a:lnTo>
                    <a:pt x="4702" y="4344"/>
                  </a:lnTo>
                  <a:lnTo>
                    <a:pt x="4798" y="4123"/>
                  </a:lnTo>
                  <a:lnTo>
                    <a:pt x="4816" y="4067"/>
                  </a:lnTo>
                  <a:lnTo>
                    <a:pt x="4846" y="4018"/>
                  </a:lnTo>
                  <a:lnTo>
                    <a:pt x="4874" y="4047"/>
                  </a:lnTo>
                  <a:close/>
                </a:path>
              </a:pathLst>
            </a:custGeom>
            <a:solidFill>
              <a:srgbClr val="000000"/>
            </a:solidFill>
            <a:ln w="9525">
              <a:noFill/>
              <a:round/>
              <a:headEnd/>
              <a:tailEnd/>
            </a:ln>
          </p:spPr>
          <p:txBody>
            <a:bodyPr>
              <a:prstTxWarp prst="textNoShape">
                <a:avLst/>
              </a:prstTxWarp>
            </a:bodyPr>
            <a:lstStyle/>
            <a:p>
              <a:endParaRPr lang="en-US"/>
            </a:p>
          </p:txBody>
        </p:sp>
        <p:sp>
          <p:nvSpPr>
            <p:cNvPr id="57385" name="Freeform 32"/>
            <p:cNvSpPr>
              <a:spLocks noChangeAspect="1"/>
            </p:cNvSpPr>
            <p:nvPr/>
          </p:nvSpPr>
          <p:spPr bwMode="auto">
            <a:xfrm>
              <a:off x="3260" y="1381"/>
              <a:ext cx="294" cy="235"/>
            </a:xfrm>
            <a:custGeom>
              <a:avLst/>
              <a:gdLst>
                <a:gd name="T0" fmla="*/ 1017 w 1468"/>
                <a:gd name="T1" fmla="*/ 19 h 1179"/>
                <a:gd name="T2" fmla="*/ 1036 w 1468"/>
                <a:gd name="T3" fmla="*/ 19 h 1179"/>
                <a:gd name="T4" fmla="*/ 1008 w 1468"/>
                <a:gd name="T5" fmla="*/ 66 h 1179"/>
                <a:gd name="T6" fmla="*/ 1008 w 1468"/>
                <a:gd name="T7" fmla="*/ 86 h 1179"/>
                <a:gd name="T8" fmla="*/ 1094 w 1468"/>
                <a:gd name="T9" fmla="*/ 144 h 1179"/>
                <a:gd name="T10" fmla="*/ 1420 w 1468"/>
                <a:gd name="T11" fmla="*/ 421 h 1179"/>
                <a:gd name="T12" fmla="*/ 1458 w 1468"/>
                <a:gd name="T13" fmla="*/ 469 h 1179"/>
                <a:gd name="T14" fmla="*/ 1468 w 1468"/>
                <a:gd name="T15" fmla="*/ 536 h 1179"/>
                <a:gd name="T16" fmla="*/ 1468 w 1468"/>
                <a:gd name="T17" fmla="*/ 565 h 1179"/>
                <a:gd name="T18" fmla="*/ 1324 w 1468"/>
                <a:gd name="T19" fmla="*/ 594 h 1179"/>
                <a:gd name="T20" fmla="*/ 1180 w 1468"/>
                <a:gd name="T21" fmla="*/ 594 h 1179"/>
                <a:gd name="T22" fmla="*/ 1171 w 1468"/>
                <a:gd name="T23" fmla="*/ 613 h 1179"/>
                <a:gd name="T24" fmla="*/ 1171 w 1468"/>
                <a:gd name="T25" fmla="*/ 651 h 1179"/>
                <a:gd name="T26" fmla="*/ 1219 w 1468"/>
                <a:gd name="T27" fmla="*/ 709 h 1179"/>
                <a:gd name="T28" fmla="*/ 1152 w 1468"/>
                <a:gd name="T29" fmla="*/ 766 h 1179"/>
                <a:gd name="T30" fmla="*/ 1141 w 1468"/>
                <a:gd name="T31" fmla="*/ 766 h 1179"/>
                <a:gd name="T32" fmla="*/ 1113 w 1468"/>
                <a:gd name="T33" fmla="*/ 785 h 1179"/>
                <a:gd name="T34" fmla="*/ 1113 w 1468"/>
                <a:gd name="T35" fmla="*/ 815 h 1179"/>
                <a:gd name="T36" fmla="*/ 1238 w 1468"/>
                <a:gd name="T37" fmla="*/ 901 h 1179"/>
                <a:gd name="T38" fmla="*/ 1468 w 1468"/>
                <a:gd name="T39" fmla="*/ 1026 h 1179"/>
                <a:gd name="T40" fmla="*/ 1363 w 1468"/>
                <a:gd name="T41" fmla="*/ 1006 h 1179"/>
                <a:gd name="T42" fmla="*/ 1084 w 1468"/>
                <a:gd name="T43" fmla="*/ 1006 h 1179"/>
                <a:gd name="T44" fmla="*/ 1055 w 1468"/>
                <a:gd name="T45" fmla="*/ 1026 h 1179"/>
                <a:gd name="T46" fmla="*/ 1055 w 1468"/>
                <a:gd name="T47" fmla="*/ 1082 h 1179"/>
                <a:gd name="T48" fmla="*/ 1132 w 1468"/>
                <a:gd name="T49" fmla="*/ 1170 h 1179"/>
                <a:gd name="T50" fmla="*/ 1141 w 1468"/>
                <a:gd name="T51" fmla="*/ 1179 h 1179"/>
                <a:gd name="T52" fmla="*/ 1017 w 1468"/>
                <a:gd name="T53" fmla="*/ 1159 h 1179"/>
                <a:gd name="T54" fmla="*/ 853 w 1468"/>
                <a:gd name="T55" fmla="*/ 1006 h 1179"/>
                <a:gd name="T56" fmla="*/ 739 w 1468"/>
                <a:gd name="T57" fmla="*/ 776 h 1179"/>
                <a:gd name="T58" fmla="*/ 700 w 1468"/>
                <a:gd name="T59" fmla="*/ 729 h 1179"/>
                <a:gd name="T60" fmla="*/ 662 w 1468"/>
                <a:gd name="T61" fmla="*/ 738 h 1179"/>
                <a:gd name="T62" fmla="*/ 643 w 1468"/>
                <a:gd name="T63" fmla="*/ 766 h 1179"/>
                <a:gd name="T64" fmla="*/ 643 w 1468"/>
                <a:gd name="T65" fmla="*/ 834 h 1179"/>
                <a:gd name="T66" fmla="*/ 432 w 1468"/>
                <a:gd name="T67" fmla="*/ 766 h 1179"/>
                <a:gd name="T68" fmla="*/ 268 w 1468"/>
                <a:gd name="T69" fmla="*/ 651 h 1179"/>
                <a:gd name="T70" fmla="*/ 240 w 1468"/>
                <a:gd name="T71" fmla="*/ 661 h 1179"/>
                <a:gd name="T72" fmla="*/ 230 w 1468"/>
                <a:gd name="T73" fmla="*/ 718 h 1179"/>
                <a:gd name="T74" fmla="*/ 230 w 1468"/>
                <a:gd name="T75" fmla="*/ 738 h 1179"/>
                <a:gd name="T76" fmla="*/ 47 w 1468"/>
                <a:gd name="T77" fmla="*/ 594 h 1179"/>
                <a:gd name="T78" fmla="*/ 19 w 1468"/>
                <a:gd name="T79" fmla="*/ 479 h 1179"/>
                <a:gd name="T80" fmla="*/ 0 w 1468"/>
                <a:gd name="T81" fmla="*/ 460 h 1179"/>
                <a:gd name="T82" fmla="*/ 67 w 1468"/>
                <a:gd name="T83" fmla="*/ 363 h 1179"/>
                <a:gd name="T84" fmla="*/ 316 w 1468"/>
                <a:gd name="T85" fmla="*/ 95 h 1179"/>
                <a:gd name="T86" fmla="*/ 393 w 1468"/>
                <a:gd name="T87" fmla="*/ 47 h 1179"/>
                <a:gd name="T88" fmla="*/ 576 w 1468"/>
                <a:gd name="T89" fmla="*/ 28 h 1179"/>
                <a:gd name="T90" fmla="*/ 681 w 1468"/>
                <a:gd name="T91" fmla="*/ 9 h 1179"/>
                <a:gd name="T92" fmla="*/ 787 w 1468"/>
                <a:gd name="T93" fmla="*/ 0 h 1179"/>
                <a:gd name="T94" fmla="*/ 997 w 1468"/>
                <a:gd name="T95" fmla="*/ 9 h 1179"/>
                <a:gd name="T96" fmla="*/ 1017 w 1468"/>
                <a:gd name="T97" fmla="*/ 19 h 1179"/>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468"/>
                <a:gd name="T148" fmla="*/ 0 h 1179"/>
                <a:gd name="T149" fmla="*/ 1468 w 1468"/>
                <a:gd name="T150" fmla="*/ 1179 h 1179"/>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468" h="1179">
                  <a:moveTo>
                    <a:pt x="1017" y="19"/>
                  </a:moveTo>
                  <a:lnTo>
                    <a:pt x="1036" y="19"/>
                  </a:lnTo>
                  <a:lnTo>
                    <a:pt x="1008" y="66"/>
                  </a:lnTo>
                  <a:lnTo>
                    <a:pt x="1008" y="86"/>
                  </a:lnTo>
                  <a:lnTo>
                    <a:pt x="1094" y="144"/>
                  </a:lnTo>
                  <a:lnTo>
                    <a:pt x="1420" y="421"/>
                  </a:lnTo>
                  <a:lnTo>
                    <a:pt x="1458" y="469"/>
                  </a:lnTo>
                  <a:lnTo>
                    <a:pt x="1468" y="536"/>
                  </a:lnTo>
                  <a:lnTo>
                    <a:pt x="1468" y="565"/>
                  </a:lnTo>
                  <a:lnTo>
                    <a:pt x="1324" y="594"/>
                  </a:lnTo>
                  <a:lnTo>
                    <a:pt x="1180" y="594"/>
                  </a:lnTo>
                  <a:lnTo>
                    <a:pt x="1171" y="613"/>
                  </a:lnTo>
                  <a:lnTo>
                    <a:pt x="1171" y="651"/>
                  </a:lnTo>
                  <a:lnTo>
                    <a:pt x="1219" y="709"/>
                  </a:lnTo>
                  <a:lnTo>
                    <a:pt x="1152" y="766"/>
                  </a:lnTo>
                  <a:lnTo>
                    <a:pt x="1141" y="766"/>
                  </a:lnTo>
                  <a:lnTo>
                    <a:pt x="1113" y="785"/>
                  </a:lnTo>
                  <a:lnTo>
                    <a:pt x="1113" y="815"/>
                  </a:lnTo>
                  <a:lnTo>
                    <a:pt x="1238" y="901"/>
                  </a:lnTo>
                  <a:lnTo>
                    <a:pt x="1468" y="1026"/>
                  </a:lnTo>
                  <a:lnTo>
                    <a:pt x="1363" y="1006"/>
                  </a:lnTo>
                  <a:lnTo>
                    <a:pt x="1084" y="1006"/>
                  </a:lnTo>
                  <a:lnTo>
                    <a:pt x="1055" y="1026"/>
                  </a:lnTo>
                  <a:lnTo>
                    <a:pt x="1055" y="1082"/>
                  </a:lnTo>
                  <a:lnTo>
                    <a:pt x="1132" y="1170"/>
                  </a:lnTo>
                  <a:lnTo>
                    <a:pt x="1141" y="1179"/>
                  </a:lnTo>
                  <a:lnTo>
                    <a:pt x="1017" y="1159"/>
                  </a:lnTo>
                  <a:lnTo>
                    <a:pt x="853" y="1006"/>
                  </a:lnTo>
                  <a:lnTo>
                    <a:pt x="739" y="776"/>
                  </a:lnTo>
                  <a:lnTo>
                    <a:pt x="700" y="729"/>
                  </a:lnTo>
                  <a:lnTo>
                    <a:pt x="662" y="738"/>
                  </a:lnTo>
                  <a:lnTo>
                    <a:pt x="643" y="766"/>
                  </a:lnTo>
                  <a:lnTo>
                    <a:pt x="643" y="834"/>
                  </a:lnTo>
                  <a:lnTo>
                    <a:pt x="432" y="766"/>
                  </a:lnTo>
                  <a:lnTo>
                    <a:pt x="268" y="651"/>
                  </a:lnTo>
                  <a:lnTo>
                    <a:pt x="240" y="661"/>
                  </a:lnTo>
                  <a:lnTo>
                    <a:pt x="230" y="718"/>
                  </a:lnTo>
                  <a:lnTo>
                    <a:pt x="230" y="738"/>
                  </a:lnTo>
                  <a:lnTo>
                    <a:pt x="47" y="594"/>
                  </a:lnTo>
                  <a:lnTo>
                    <a:pt x="19" y="479"/>
                  </a:lnTo>
                  <a:lnTo>
                    <a:pt x="0" y="460"/>
                  </a:lnTo>
                  <a:lnTo>
                    <a:pt x="67" y="363"/>
                  </a:lnTo>
                  <a:lnTo>
                    <a:pt x="316" y="95"/>
                  </a:lnTo>
                  <a:lnTo>
                    <a:pt x="393" y="47"/>
                  </a:lnTo>
                  <a:lnTo>
                    <a:pt x="576" y="28"/>
                  </a:lnTo>
                  <a:lnTo>
                    <a:pt x="681" y="9"/>
                  </a:lnTo>
                  <a:lnTo>
                    <a:pt x="787" y="0"/>
                  </a:lnTo>
                  <a:lnTo>
                    <a:pt x="997" y="9"/>
                  </a:lnTo>
                  <a:lnTo>
                    <a:pt x="1017" y="19"/>
                  </a:lnTo>
                  <a:close/>
                </a:path>
              </a:pathLst>
            </a:custGeom>
            <a:solidFill>
              <a:srgbClr val="333300"/>
            </a:solidFill>
            <a:ln w="9525">
              <a:noFill/>
              <a:round/>
              <a:headEnd/>
              <a:tailEnd/>
            </a:ln>
          </p:spPr>
          <p:txBody>
            <a:bodyPr>
              <a:prstTxWarp prst="textNoShape">
                <a:avLst/>
              </a:prstTxWarp>
            </a:bodyPr>
            <a:lstStyle/>
            <a:p>
              <a:endParaRPr lang="en-US"/>
            </a:p>
          </p:txBody>
        </p:sp>
        <p:sp>
          <p:nvSpPr>
            <p:cNvPr id="57386" name="Freeform 33"/>
            <p:cNvSpPr>
              <a:spLocks noChangeAspect="1"/>
            </p:cNvSpPr>
            <p:nvPr/>
          </p:nvSpPr>
          <p:spPr bwMode="auto">
            <a:xfrm>
              <a:off x="3485" y="1413"/>
              <a:ext cx="178" cy="211"/>
            </a:xfrm>
            <a:custGeom>
              <a:avLst/>
              <a:gdLst>
                <a:gd name="T0" fmla="*/ 701 w 892"/>
                <a:gd name="T1" fmla="*/ 230 h 1055"/>
                <a:gd name="T2" fmla="*/ 845 w 892"/>
                <a:gd name="T3" fmla="*/ 374 h 1055"/>
                <a:gd name="T4" fmla="*/ 873 w 892"/>
                <a:gd name="T5" fmla="*/ 403 h 1055"/>
                <a:gd name="T6" fmla="*/ 845 w 892"/>
                <a:gd name="T7" fmla="*/ 412 h 1055"/>
                <a:gd name="T8" fmla="*/ 787 w 892"/>
                <a:gd name="T9" fmla="*/ 423 h 1055"/>
                <a:gd name="T10" fmla="*/ 768 w 892"/>
                <a:gd name="T11" fmla="*/ 432 h 1055"/>
                <a:gd name="T12" fmla="*/ 826 w 892"/>
                <a:gd name="T13" fmla="*/ 556 h 1055"/>
                <a:gd name="T14" fmla="*/ 873 w 892"/>
                <a:gd name="T15" fmla="*/ 614 h 1055"/>
                <a:gd name="T16" fmla="*/ 892 w 892"/>
                <a:gd name="T17" fmla="*/ 662 h 1055"/>
                <a:gd name="T18" fmla="*/ 759 w 892"/>
                <a:gd name="T19" fmla="*/ 662 h 1055"/>
                <a:gd name="T20" fmla="*/ 518 w 892"/>
                <a:gd name="T21" fmla="*/ 681 h 1055"/>
                <a:gd name="T22" fmla="*/ 404 w 892"/>
                <a:gd name="T23" fmla="*/ 681 h 1055"/>
                <a:gd name="T24" fmla="*/ 374 w 892"/>
                <a:gd name="T25" fmla="*/ 709 h 1055"/>
                <a:gd name="T26" fmla="*/ 451 w 892"/>
                <a:gd name="T27" fmla="*/ 777 h 1055"/>
                <a:gd name="T28" fmla="*/ 576 w 892"/>
                <a:gd name="T29" fmla="*/ 844 h 1055"/>
                <a:gd name="T30" fmla="*/ 662 w 892"/>
                <a:gd name="T31" fmla="*/ 939 h 1055"/>
                <a:gd name="T32" fmla="*/ 682 w 892"/>
                <a:gd name="T33" fmla="*/ 939 h 1055"/>
                <a:gd name="T34" fmla="*/ 759 w 892"/>
                <a:gd name="T35" fmla="*/ 1017 h 1055"/>
                <a:gd name="T36" fmla="*/ 759 w 892"/>
                <a:gd name="T37" fmla="*/ 1055 h 1055"/>
                <a:gd name="T38" fmla="*/ 480 w 892"/>
                <a:gd name="T39" fmla="*/ 1027 h 1055"/>
                <a:gd name="T40" fmla="*/ 423 w 892"/>
                <a:gd name="T41" fmla="*/ 1027 h 1055"/>
                <a:gd name="T42" fmla="*/ 230 w 892"/>
                <a:gd name="T43" fmla="*/ 978 h 1055"/>
                <a:gd name="T44" fmla="*/ 163 w 892"/>
                <a:gd name="T45" fmla="*/ 939 h 1055"/>
                <a:gd name="T46" fmla="*/ 135 w 892"/>
                <a:gd name="T47" fmla="*/ 950 h 1055"/>
                <a:gd name="T48" fmla="*/ 125 w 892"/>
                <a:gd name="T49" fmla="*/ 959 h 1055"/>
                <a:gd name="T50" fmla="*/ 125 w 892"/>
                <a:gd name="T51" fmla="*/ 988 h 1055"/>
                <a:gd name="T52" fmla="*/ 202 w 892"/>
                <a:gd name="T53" fmla="*/ 1045 h 1055"/>
                <a:gd name="T54" fmla="*/ 144 w 892"/>
                <a:gd name="T55" fmla="*/ 1045 h 1055"/>
                <a:gd name="T56" fmla="*/ 77 w 892"/>
                <a:gd name="T57" fmla="*/ 997 h 1055"/>
                <a:gd name="T58" fmla="*/ 0 w 892"/>
                <a:gd name="T59" fmla="*/ 902 h 1055"/>
                <a:gd name="T60" fmla="*/ 49 w 892"/>
                <a:gd name="T61" fmla="*/ 892 h 1055"/>
                <a:gd name="T62" fmla="*/ 307 w 892"/>
                <a:gd name="T63" fmla="*/ 902 h 1055"/>
                <a:gd name="T64" fmla="*/ 374 w 892"/>
                <a:gd name="T65" fmla="*/ 930 h 1055"/>
                <a:gd name="T66" fmla="*/ 441 w 892"/>
                <a:gd name="T67" fmla="*/ 930 h 1055"/>
                <a:gd name="T68" fmla="*/ 460 w 892"/>
                <a:gd name="T69" fmla="*/ 911 h 1055"/>
                <a:gd name="T70" fmla="*/ 460 w 892"/>
                <a:gd name="T71" fmla="*/ 892 h 1055"/>
                <a:gd name="T72" fmla="*/ 394 w 892"/>
                <a:gd name="T73" fmla="*/ 815 h 1055"/>
                <a:gd name="T74" fmla="*/ 125 w 892"/>
                <a:gd name="T75" fmla="*/ 681 h 1055"/>
                <a:gd name="T76" fmla="*/ 58 w 892"/>
                <a:gd name="T77" fmla="*/ 642 h 1055"/>
                <a:gd name="T78" fmla="*/ 144 w 892"/>
                <a:gd name="T79" fmla="*/ 576 h 1055"/>
                <a:gd name="T80" fmla="*/ 144 w 892"/>
                <a:gd name="T81" fmla="*/ 518 h 1055"/>
                <a:gd name="T82" fmla="*/ 135 w 892"/>
                <a:gd name="T83" fmla="*/ 489 h 1055"/>
                <a:gd name="T84" fmla="*/ 125 w 892"/>
                <a:gd name="T85" fmla="*/ 489 h 1055"/>
                <a:gd name="T86" fmla="*/ 346 w 892"/>
                <a:gd name="T87" fmla="*/ 460 h 1055"/>
                <a:gd name="T88" fmla="*/ 385 w 892"/>
                <a:gd name="T89" fmla="*/ 470 h 1055"/>
                <a:gd name="T90" fmla="*/ 413 w 892"/>
                <a:gd name="T91" fmla="*/ 442 h 1055"/>
                <a:gd name="T92" fmla="*/ 394 w 892"/>
                <a:gd name="T93" fmla="*/ 317 h 1055"/>
                <a:gd name="T94" fmla="*/ 346 w 892"/>
                <a:gd name="T95" fmla="*/ 230 h 1055"/>
                <a:gd name="T96" fmla="*/ 77 w 892"/>
                <a:gd name="T97" fmla="*/ 0 h 1055"/>
                <a:gd name="T98" fmla="*/ 423 w 892"/>
                <a:gd name="T99" fmla="*/ 106 h 1055"/>
                <a:gd name="T100" fmla="*/ 701 w 892"/>
                <a:gd name="T101" fmla="*/ 230 h 1055"/>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892"/>
                <a:gd name="T154" fmla="*/ 0 h 1055"/>
                <a:gd name="T155" fmla="*/ 892 w 892"/>
                <a:gd name="T156" fmla="*/ 1055 h 1055"/>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892" h="1055">
                  <a:moveTo>
                    <a:pt x="701" y="230"/>
                  </a:moveTo>
                  <a:lnTo>
                    <a:pt x="845" y="374"/>
                  </a:lnTo>
                  <a:lnTo>
                    <a:pt x="873" y="403"/>
                  </a:lnTo>
                  <a:lnTo>
                    <a:pt x="845" y="412"/>
                  </a:lnTo>
                  <a:lnTo>
                    <a:pt x="787" y="423"/>
                  </a:lnTo>
                  <a:lnTo>
                    <a:pt x="768" y="432"/>
                  </a:lnTo>
                  <a:lnTo>
                    <a:pt x="826" y="556"/>
                  </a:lnTo>
                  <a:lnTo>
                    <a:pt x="873" y="614"/>
                  </a:lnTo>
                  <a:lnTo>
                    <a:pt x="892" y="662"/>
                  </a:lnTo>
                  <a:lnTo>
                    <a:pt x="759" y="662"/>
                  </a:lnTo>
                  <a:lnTo>
                    <a:pt x="518" y="681"/>
                  </a:lnTo>
                  <a:lnTo>
                    <a:pt x="404" y="681"/>
                  </a:lnTo>
                  <a:lnTo>
                    <a:pt x="374" y="709"/>
                  </a:lnTo>
                  <a:lnTo>
                    <a:pt x="451" y="777"/>
                  </a:lnTo>
                  <a:lnTo>
                    <a:pt x="576" y="844"/>
                  </a:lnTo>
                  <a:lnTo>
                    <a:pt x="662" y="939"/>
                  </a:lnTo>
                  <a:lnTo>
                    <a:pt x="682" y="939"/>
                  </a:lnTo>
                  <a:lnTo>
                    <a:pt x="759" y="1017"/>
                  </a:lnTo>
                  <a:lnTo>
                    <a:pt x="759" y="1055"/>
                  </a:lnTo>
                  <a:lnTo>
                    <a:pt x="480" y="1027"/>
                  </a:lnTo>
                  <a:lnTo>
                    <a:pt x="423" y="1027"/>
                  </a:lnTo>
                  <a:lnTo>
                    <a:pt x="230" y="978"/>
                  </a:lnTo>
                  <a:lnTo>
                    <a:pt x="163" y="939"/>
                  </a:lnTo>
                  <a:lnTo>
                    <a:pt x="135" y="950"/>
                  </a:lnTo>
                  <a:lnTo>
                    <a:pt x="125" y="959"/>
                  </a:lnTo>
                  <a:lnTo>
                    <a:pt x="125" y="988"/>
                  </a:lnTo>
                  <a:lnTo>
                    <a:pt x="202" y="1045"/>
                  </a:lnTo>
                  <a:lnTo>
                    <a:pt x="144" y="1045"/>
                  </a:lnTo>
                  <a:lnTo>
                    <a:pt x="77" y="997"/>
                  </a:lnTo>
                  <a:lnTo>
                    <a:pt x="0" y="902"/>
                  </a:lnTo>
                  <a:lnTo>
                    <a:pt x="49" y="892"/>
                  </a:lnTo>
                  <a:lnTo>
                    <a:pt x="307" y="902"/>
                  </a:lnTo>
                  <a:lnTo>
                    <a:pt x="374" y="930"/>
                  </a:lnTo>
                  <a:lnTo>
                    <a:pt x="441" y="930"/>
                  </a:lnTo>
                  <a:lnTo>
                    <a:pt x="460" y="911"/>
                  </a:lnTo>
                  <a:lnTo>
                    <a:pt x="460" y="892"/>
                  </a:lnTo>
                  <a:lnTo>
                    <a:pt x="394" y="815"/>
                  </a:lnTo>
                  <a:lnTo>
                    <a:pt x="125" y="681"/>
                  </a:lnTo>
                  <a:lnTo>
                    <a:pt x="58" y="642"/>
                  </a:lnTo>
                  <a:lnTo>
                    <a:pt x="144" y="576"/>
                  </a:lnTo>
                  <a:lnTo>
                    <a:pt x="144" y="518"/>
                  </a:lnTo>
                  <a:lnTo>
                    <a:pt x="135" y="489"/>
                  </a:lnTo>
                  <a:lnTo>
                    <a:pt x="125" y="489"/>
                  </a:lnTo>
                  <a:lnTo>
                    <a:pt x="346" y="460"/>
                  </a:lnTo>
                  <a:lnTo>
                    <a:pt x="385" y="470"/>
                  </a:lnTo>
                  <a:lnTo>
                    <a:pt x="413" y="442"/>
                  </a:lnTo>
                  <a:lnTo>
                    <a:pt x="394" y="317"/>
                  </a:lnTo>
                  <a:lnTo>
                    <a:pt x="346" y="230"/>
                  </a:lnTo>
                  <a:lnTo>
                    <a:pt x="77" y="0"/>
                  </a:lnTo>
                  <a:lnTo>
                    <a:pt x="423" y="106"/>
                  </a:lnTo>
                  <a:lnTo>
                    <a:pt x="701" y="230"/>
                  </a:lnTo>
                  <a:close/>
                </a:path>
              </a:pathLst>
            </a:custGeom>
            <a:solidFill>
              <a:srgbClr val="333300"/>
            </a:solidFill>
            <a:ln w="9525">
              <a:noFill/>
              <a:round/>
              <a:headEnd/>
              <a:tailEnd/>
            </a:ln>
          </p:spPr>
          <p:txBody>
            <a:bodyPr>
              <a:prstTxWarp prst="textNoShape">
                <a:avLst/>
              </a:prstTxWarp>
            </a:bodyPr>
            <a:lstStyle/>
            <a:p>
              <a:endParaRPr lang="en-US"/>
            </a:p>
          </p:txBody>
        </p:sp>
        <p:sp>
          <p:nvSpPr>
            <p:cNvPr id="57387" name="Freeform 34"/>
            <p:cNvSpPr>
              <a:spLocks noChangeAspect="1"/>
            </p:cNvSpPr>
            <p:nvPr/>
          </p:nvSpPr>
          <p:spPr bwMode="auto">
            <a:xfrm>
              <a:off x="3186" y="1503"/>
              <a:ext cx="92" cy="198"/>
            </a:xfrm>
            <a:custGeom>
              <a:avLst/>
              <a:gdLst>
                <a:gd name="T0" fmla="*/ 365 w 460"/>
                <a:gd name="T1" fmla="*/ 38 h 987"/>
                <a:gd name="T2" fmla="*/ 297 w 460"/>
                <a:gd name="T3" fmla="*/ 125 h 987"/>
                <a:gd name="T4" fmla="*/ 221 w 460"/>
                <a:gd name="T5" fmla="*/ 335 h 987"/>
                <a:gd name="T6" fmla="*/ 221 w 460"/>
                <a:gd name="T7" fmla="*/ 364 h 987"/>
                <a:gd name="T8" fmla="*/ 288 w 460"/>
                <a:gd name="T9" fmla="*/ 393 h 987"/>
                <a:gd name="T10" fmla="*/ 288 w 460"/>
                <a:gd name="T11" fmla="*/ 537 h 987"/>
                <a:gd name="T12" fmla="*/ 259 w 460"/>
                <a:gd name="T13" fmla="*/ 690 h 987"/>
                <a:gd name="T14" fmla="*/ 279 w 460"/>
                <a:gd name="T15" fmla="*/ 719 h 987"/>
                <a:gd name="T16" fmla="*/ 326 w 460"/>
                <a:gd name="T17" fmla="*/ 738 h 987"/>
                <a:gd name="T18" fmla="*/ 365 w 460"/>
                <a:gd name="T19" fmla="*/ 738 h 987"/>
                <a:gd name="T20" fmla="*/ 393 w 460"/>
                <a:gd name="T21" fmla="*/ 806 h 987"/>
                <a:gd name="T22" fmla="*/ 374 w 460"/>
                <a:gd name="T23" fmla="*/ 863 h 987"/>
                <a:gd name="T24" fmla="*/ 412 w 460"/>
                <a:gd name="T25" fmla="*/ 929 h 987"/>
                <a:gd name="T26" fmla="*/ 460 w 460"/>
                <a:gd name="T27" fmla="*/ 987 h 987"/>
                <a:gd name="T28" fmla="*/ 441 w 460"/>
                <a:gd name="T29" fmla="*/ 978 h 987"/>
                <a:gd name="T30" fmla="*/ 316 w 460"/>
                <a:gd name="T31" fmla="*/ 978 h 987"/>
                <a:gd name="T32" fmla="*/ 279 w 460"/>
                <a:gd name="T33" fmla="*/ 949 h 987"/>
                <a:gd name="T34" fmla="*/ 259 w 460"/>
                <a:gd name="T35" fmla="*/ 911 h 987"/>
                <a:gd name="T36" fmla="*/ 249 w 460"/>
                <a:gd name="T37" fmla="*/ 757 h 987"/>
                <a:gd name="T38" fmla="*/ 249 w 460"/>
                <a:gd name="T39" fmla="*/ 748 h 987"/>
                <a:gd name="T40" fmla="*/ 230 w 460"/>
                <a:gd name="T41" fmla="*/ 719 h 987"/>
                <a:gd name="T42" fmla="*/ 163 w 460"/>
                <a:gd name="T43" fmla="*/ 729 h 987"/>
                <a:gd name="T44" fmla="*/ 124 w 460"/>
                <a:gd name="T45" fmla="*/ 748 h 987"/>
                <a:gd name="T46" fmla="*/ 124 w 460"/>
                <a:gd name="T47" fmla="*/ 662 h 987"/>
                <a:gd name="T48" fmla="*/ 163 w 460"/>
                <a:gd name="T49" fmla="*/ 546 h 987"/>
                <a:gd name="T50" fmla="*/ 191 w 460"/>
                <a:gd name="T51" fmla="*/ 499 h 987"/>
                <a:gd name="T52" fmla="*/ 191 w 460"/>
                <a:gd name="T53" fmla="*/ 488 h 987"/>
                <a:gd name="T54" fmla="*/ 182 w 460"/>
                <a:gd name="T55" fmla="*/ 479 h 987"/>
                <a:gd name="T56" fmla="*/ 115 w 460"/>
                <a:gd name="T57" fmla="*/ 488 h 987"/>
                <a:gd name="T58" fmla="*/ 0 w 460"/>
                <a:gd name="T59" fmla="*/ 566 h 987"/>
                <a:gd name="T60" fmla="*/ 28 w 460"/>
                <a:gd name="T61" fmla="*/ 451 h 987"/>
                <a:gd name="T62" fmla="*/ 135 w 460"/>
                <a:gd name="T63" fmla="*/ 249 h 987"/>
                <a:gd name="T64" fmla="*/ 259 w 460"/>
                <a:gd name="T65" fmla="*/ 86 h 987"/>
                <a:gd name="T66" fmla="*/ 345 w 460"/>
                <a:gd name="T67" fmla="*/ 0 h 987"/>
                <a:gd name="T68" fmla="*/ 365 w 460"/>
                <a:gd name="T69" fmla="*/ 0 h 987"/>
                <a:gd name="T70" fmla="*/ 365 w 460"/>
                <a:gd name="T71" fmla="*/ 38 h 98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60"/>
                <a:gd name="T109" fmla="*/ 0 h 987"/>
                <a:gd name="T110" fmla="*/ 460 w 460"/>
                <a:gd name="T111" fmla="*/ 987 h 98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60" h="987">
                  <a:moveTo>
                    <a:pt x="365" y="38"/>
                  </a:moveTo>
                  <a:lnTo>
                    <a:pt x="297" y="125"/>
                  </a:lnTo>
                  <a:lnTo>
                    <a:pt x="221" y="335"/>
                  </a:lnTo>
                  <a:lnTo>
                    <a:pt x="221" y="364"/>
                  </a:lnTo>
                  <a:lnTo>
                    <a:pt x="288" y="393"/>
                  </a:lnTo>
                  <a:lnTo>
                    <a:pt x="288" y="537"/>
                  </a:lnTo>
                  <a:lnTo>
                    <a:pt x="259" y="690"/>
                  </a:lnTo>
                  <a:lnTo>
                    <a:pt x="279" y="719"/>
                  </a:lnTo>
                  <a:lnTo>
                    <a:pt x="326" y="738"/>
                  </a:lnTo>
                  <a:lnTo>
                    <a:pt x="365" y="738"/>
                  </a:lnTo>
                  <a:lnTo>
                    <a:pt x="393" y="806"/>
                  </a:lnTo>
                  <a:lnTo>
                    <a:pt x="374" y="863"/>
                  </a:lnTo>
                  <a:lnTo>
                    <a:pt x="412" y="929"/>
                  </a:lnTo>
                  <a:lnTo>
                    <a:pt x="460" y="987"/>
                  </a:lnTo>
                  <a:lnTo>
                    <a:pt x="441" y="978"/>
                  </a:lnTo>
                  <a:lnTo>
                    <a:pt x="316" y="978"/>
                  </a:lnTo>
                  <a:lnTo>
                    <a:pt x="279" y="949"/>
                  </a:lnTo>
                  <a:lnTo>
                    <a:pt x="259" y="911"/>
                  </a:lnTo>
                  <a:lnTo>
                    <a:pt x="249" y="757"/>
                  </a:lnTo>
                  <a:lnTo>
                    <a:pt x="249" y="748"/>
                  </a:lnTo>
                  <a:lnTo>
                    <a:pt x="230" y="719"/>
                  </a:lnTo>
                  <a:lnTo>
                    <a:pt x="163" y="729"/>
                  </a:lnTo>
                  <a:lnTo>
                    <a:pt x="124" y="748"/>
                  </a:lnTo>
                  <a:lnTo>
                    <a:pt x="124" y="662"/>
                  </a:lnTo>
                  <a:lnTo>
                    <a:pt x="163" y="546"/>
                  </a:lnTo>
                  <a:lnTo>
                    <a:pt x="191" y="499"/>
                  </a:lnTo>
                  <a:lnTo>
                    <a:pt x="191" y="488"/>
                  </a:lnTo>
                  <a:lnTo>
                    <a:pt x="182" y="479"/>
                  </a:lnTo>
                  <a:lnTo>
                    <a:pt x="115" y="488"/>
                  </a:lnTo>
                  <a:lnTo>
                    <a:pt x="0" y="566"/>
                  </a:lnTo>
                  <a:lnTo>
                    <a:pt x="28" y="451"/>
                  </a:lnTo>
                  <a:lnTo>
                    <a:pt x="135" y="249"/>
                  </a:lnTo>
                  <a:lnTo>
                    <a:pt x="259" y="86"/>
                  </a:lnTo>
                  <a:lnTo>
                    <a:pt x="345" y="0"/>
                  </a:lnTo>
                  <a:lnTo>
                    <a:pt x="365" y="0"/>
                  </a:lnTo>
                  <a:lnTo>
                    <a:pt x="365" y="38"/>
                  </a:lnTo>
                  <a:close/>
                </a:path>
              </a:pathLst>
            </a:custGeom>
            <a:solidFill>
              <a:srgbClr val="333300"/>
            </a:solidFill>
            <a:ln w="9525">
              <a:noFill/>
              <a:round/>
              <a:headEnd/>
              <a:tailEnd/>
            </a:ln>
          </p:spPr>
          <p:txBody>
            <a:bodyPr>
              <a:prstTxWarp prst="textNoShape">
                <a:avLst/>
              </a:prstTxWarp>
            </a:bodyPr>
            <a:lstStyle/>
            <a:p>
              <a:endParaRPr lang="en-US"/>
            </a:p>
          </p:txBody>
        </p:sp>
        <p:sp>
          <p:nvSpPr>
            <p:cNvPr id="57388" name="Freeform 35"/>
            <p:cNvSpPr>
              <a:spLocks noChangeAspect="1"/>
            </p:cNvSpPr>
            <p:nvPr/>
          </p:nvSpPr>
          <p:spPr bwMode="auto">
            <a:xfrm>
              <a:off x="3264" y="1513"/>
              <a:ext cx="127" cy="103"/>
            </a:xfrm>
            <a:custGeom>
              <a:avLst/>
              <a:gdLst>
                <a:gd name="T0" fmla="*/ 211 w 634"/>
                <a:gd name="T1" fmla="*/ 143 h 518"/>
                <a:gd name="T2" fmla="*/ 240 w 634"/>
                <a:gd name="T3" fmla="*/ 154 h 518"/>
                <a:gd name="T4" fmla="*/ 260 w 634"/>
                <a:gd name="T5" fmla="*/ 124 h 518"/>
                <a:gd name="T6" fmla="*/ 260 w 634"/>
                <a:gd name="T7" fmla="*/ 77 h 518"/>
                <a:gd name="T8" fmla="*/ 278 w 634"/>
                <a:gd name="T9" fmla="*/ 77 h 518"/>
                <a:gd name="T10" fmla="*/ 422 w 634"/>
                <a:gd name="T11" fmla="*/ 173 h 518"/>
                <a:gd name="T12" fmla="*/ 634 w 634"/>
                <a:gd name="T13" fmla="*/ 240 h 518"/>
                <a:gd name="T14" fmla="*/ 566 w 634"/>
                <a:gd name="T15" fmla="*/ 316 h 518"/>
                <a:gd name="T16" fmla="*/ 518 w 634"/>
                <a:gd name="T17" fmla="*/ 354 h 518"/>
                <a:gd name="T18" fmla="*/ 355 w 634"/>
                <a:gd name="T19" fmla="*/ 384 h 518"/>
                <a:gd name="T20" fmla="*/ 336 w 634"/>
                <a:gd name="T21" fmla="*/ 354 h 518"/>
                <a:gd name="T22" fmla="*/ 327 w 634"/>
                <a:gd name="T23" fmla="*/ 345 h 518"/>
                <a:gd name="T24" fmla="*/ 297 w 634"/>
                <a:gd name="T25" fmla="*/ 374 h 518"/>
                <a:gd name="T26" fmla="*/ 125 w 634"/>
                <a:gd name="T27" fmla="*/ 326 h 518"/>
                <a:gd name="T28" fmla="*/ 105 w 634"/>
                <a:gd name="T29" fmla="*/ 278 h 518"/>
                <a:gd name="T30" fmla="*/ 116 w 634"/>
                <a:gd name="T31" fmla="*/ 134 h 518"/>
                <a:gd name="T32" fmla="*/ 125 w 634"/>
                <a:gd name="T33" fmla="*/ 96 h 518"/>
                <a:gd name="T34" fmla="*/ 125 w 634"/>
                <a:gd name="T35" fmla="*/ 77 h 518"/>
                <a:gd name="T36" fmla="*/ 105 w 634"/>
                <a:gd name="T37" fmla="*/ 57 h 518"/>
                <a:gd name="T38" fmla="*/ 77 w 634"/>
                <a:gd name="T39" fmla="*/ 86 h 518"/>
                <a:gd name="T40" fmla="*/ 77 w 634"/>
                <a:gd name="T41" fmla="*/ 345 h 518"/>
                <a:gd name="T42" fmla="*/ 86 w 634"/>
                <a:gd name="T43" fmla="*/ 374 h 518"/>
                <a:gd name="T44" fmla="*/ 105 w 634"/>
                <a:gd name="T45" fmla="*/ 393 h 518"/>
                <a:gd name="T46" fmla="*/ 183 w 634"/>
                <a:gd name="T47" fmla="*/ 393 h 518"/>
                <a:gd name="T48" fmla="*/ 260 w 634"/>
                <a:gd name="T49" fmla="*/ 421 h 518"/>
                <a:gd name="T50" fmla="*/ 269 w 634"/>
                <a:gd name="T51" fmla="*/ 518 h 518"/>
                <a:gd name="T52" fmla="*/ 240 w 634"/>
                <a:gd name="T53" fmla="*/ 509 h 518"/>
                <a:gd name="T54" fmla="*/ 183 w 634"/>
                <a:gd name="T55" fmla="*/ 509 h 518"/>
                <a:gd name="T56" fmla="*/ 67 w 634"/>
                <a:gd name="T57" fmla="*/ 460 h 518"/>
                <a:gd name="T58" fmla="*/ 58 w 634"/>
                <a:gd name="T59" fmla="*/ 460 h 518"/>
                <a:gd name="T60" fmla="*/ 39 w 634"/>
                <a:gd name="T61" fmla="*/ 431 h 518"/>
                <a:gd name="T62" fmla="*/ 0 w 634"/>
                <a:gd name="T63" fmla="*/ 173 h 518"/>
                <a:gd name="T64" fmla="*/ 10 w 634"/>
                <a:gd name="T65" fmla="*/ 0 h 518"/>
                <a:gd name="T66" fmla="*/ 86 w 634"/>
                <a:gd name="T67" fmla="*/ 38 h 518"/>
                <a:gd name="T68" fmla="*/ 211 w 634"/>
                <a:gd name="T69" fmla="*/ 143 h 518"/>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634"/>
                <a:gd name="T106" fmla="*/ 0 h 518"/>
                <a:gd name="T107" fmla="*/ 634 w 634"/>
                <a:gd name="T108" fmla="*/ 518 h 518"/>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634" h="518">
                  <a:moveTo>
                    <a:pt x="211" y="143"/>
                  </a:moveTo>
                  <a:lnTo>
                    <a:pt x="240" y="154"/>
                  </a:lnTo>
                  <a:lnTo>
                    <a:pt x="260" y="124"/>
                  </a:lnTo>
                  <a:lnTo>
                    <a:pt x="260" y="77"/>
                  </a:lnTo>
                  <a:lnTo>
                    <a:pt x="278" y="77"/>
                  </a:lnTo>
                  <a:lnTo>
                    <a:pt x="422" y="173"/>
                  </a:lnTo>
                  <a:lnTo>
                    <a:pt x="634" y="240"/>
                  </a:lnTo>
                  <a:lnTo>
                    <a:pt x="566" y="316"/>
                  </a:lnTo>
                  <a:lnTo>
                    <a:pt x="518" y="354"/>
                  </a:lnTo>
                  <a:lnTo>
                    <a:pt x="355" y="384"/>
                  </a:lnTo>
                  <a:lnTo>
                    <a:pt x="336" y="354"/>
                  </a:lnTo>
                  <a:lnTo>
                    <a:pt x="327" y="345"/>
                  </a:lnTo>
                  <a:lnTo>
                    <a:pt x="297" y="374"/>
                  </a:lnTo>
                  <a:lnTo>
                    <a:pt x="125" y="326"/>
                  </a:lnTo>
                  <a:lnTo>
                    <a:pt x="105" y="278"/>
                  </a:lnTo>
                  <a:lnTo>
                    <a:pt x="116" y="134"/>
                  </a:lnTo>
                  <a:lnTo>
                    <a:pt x="125" y="96"/>
                  </a:lnTo>
                  <a:lnTo>
                    <a:pt x="125" y="77"/>
                  </a:lnTo>
                  <a:lnTo>
                    <a:pt x="105" y="57"/>
                  </a:lnTo>
                  <a:lnTo>
                    <a:pt x="77" y="86"/>
                  </a:lnTo>
                  <a:lnTo>
                    <a:pt x="77" y="345"/>
                  </a:lnTo>
                  <a:lnTo>
                    <a:pt x="86" y="374"/>
                  </a:lnTo>
                  <a:lnTo>
                    <a:pt x="105" y="393"/>
                  </a:lnTo>
                  <a:lnTo>
                    <a:pt x="183" y="393"/>
                  </a:lnTo>
                  <a:lnTo>
                    <a:pt x="260" y="421"/>
                  </a:lnTo>
                  <a:lnTo>
                    <a:pt x="269" y="518"/>
                  </a:lnTo>
                  <a:lnTo>
                    <a:pt x="240" y="509"/>
                  </a:lnTo>
                  <a:lnTo>
                    <a:pt x="183" y="509"/>
                  </a:lnTo>
                  <a:lnTo>
                    <a:pt x="67" y="460"/>
                  </a:lnTo>
                  <a:lnTo>
                    <a:pt x="58" y="460"/>
                  </a:lnTo>
                  <a:lnTo>
                    <a:pt x="39" y="431"/>
                  </a:lnTo>
                  <a:lnTo>
                    <a:pt x="0" y="173"/>
                  </a:lnTo>
                  <a:lnTo>
                    <a:pt x="10" y="0"/>
                  </a:lnTo>
                  <a:lnTo>
                    <a:pt x="86" y="38"/>
                  </a:lnTo>
                  <a:lnTo>
                    <a:pt x="211" y="143"/>
                  </a:lnTo>
                  <a:close/>
                </a:path>
              </a:pathLst>
            </a:custGeom>
            <a:solidFill>
              <a:srgbClr val="FFCC99"/>
            </a:solidFill>
            <a:ln w="9525">
              <a:noFill/>
              <a:round/>
              <a:headEnd/>
              <a:tailEnd/>
            </a:ln>
          </p:spPr>
          <p:txBody>
            <a:bodyPr>
              <a:prstTxWarp prst="textNoShape">
                <a:avLst/>
              </a:prstTxWarp>
            </a:bodyPr>
            <a:lstStyle/>
            <a:p>
              <a:endParaRPr lang="en-US"/>
            </a:p>
          </p:txBody>
        </p:sp>
        <p:sp>
          <p:nvSpPr>
            <p:cNvPr id="57389" name="Freeform 36"/>
            <p:cNvSpPr>
              <a:spLocks noChangeAspect="1"/>
            </p:cNvSpPr>
            <p:nvPr/>
          </p:nvSpPr>
          <p:spPr bwMode="auto">
            <a:xfrm>
              <a:off x="3241" y="1532"/>
              <a:ext cx="31" cy="111"/>
            </a:xfrm>
            <a:custGeom>
              <a:avLst/>
              <a:gdLst>
                <a:gd name="T0" fmla="*/ 105 w 153"/>
                <a:gd name="T1" fmla="*/ 374 h 555"/>
                <a:gd name="T2" fmla="*/ 153 w 153"/>
                <a:gd name="T3" fmla="*/ 422 h 555"/>
                <a:gd name="T4" fmla="*/ 133 w 153"/>
                <a:gd name="T5" fmla="*/ 555 h 555"/>
                <a:gd name="T6" fmla="*/ 95 w 153"/>
                <a:gd name="T7" fmla="*/ 537 h 555"/>
                <a:gd name="T8" fmla="*/ 37 w 153"/>
                <a:gd name="T9" fmla="*/ 537 h 555"/>
                <a:gd name="T10" fmla="*/ 28 w 153"/>
                <a:gd name="T11" fmla="*/ 518 h 555"/>
                <a:gd name="T12" fmla="*/ 66 w 153"/>
                <a:gd name="T13" fmla="*/ 307 h 555"/>
                <a:gd name="T14" fmla="*/ 66 w 153"/>
                <a:gd name="T15" fmla="*/ 239 h 555"/>
                <a:gd name="T16" fmla="*/ 0 w 153"/>
                <a:gd name="T17" fmla="*/ 172 h 555"/>
                <a:gd name="T18" fmla="*/ 66 w 153"/>
                <a:gd name="T19" fmla="*/ 19 h 555"/>
                <a:gd name="T20" fmla="*/ 66 w 153"/>
                <a:gd name="T21" fmla="*/ 0 h 555"/>
                <a:gd name="T22" fmla="*/ 75 w 153"/>
                <a:gd name="T23" fmla="*/ 249 h 555"/>
                <a:gd name="T24" fmla="*/ 105 w 153"/>
                <a:gd name="T25" fmla="*/ 374 h 55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53"/>
                <a:gd name="T40" fmla="*/ 0 h 555"/>
                <a:gd name="T41" fmla="*/ 153 w 153"/>
                <a:gd name="T42" fmla="*/ 555 h 55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53" h="555">
                  <a:moveTo>
                    <a:pt x="105" y="374"/>
                  </a:moveTo>
                  <a:lnTo>
                    <a:pt x="153" y="422"/>
                  </a:lnTo>
                  <a:lnTo>
                    <a:pt x="133" y="555"/>
                  </a:lnTo>
                  <a:lnTo>
                    <a:pt x="95" y="537"/>
                  </a:lnTo>
                  <a:lnTo>
                    <a:pt x="37" y="537"/>
                  </a:lnTo>
                  <a:lnTo>
                    <a:pt x="28" y="518"/>
                  </a:lnTo>
                  <a:lnTo>
                    <a:pt x="66" y="307"/>
                  </a:lnTo>
                  <a:lnTo>
                    <a:pt x="66" y="239"/>
                  </a:lnTo>
                  <a:lnTo>
                    <a:pt x="0" y="172"/>
                  </a:lnTo>
                  <a:lnTo>
                    <a:pt x="66" y="19"/>
                  </a:lnTo>
                  <a:lnTo>
                    <a:pt x="66" y="0"/>
                  </a:lnTo>
                  <a:lnTo>
                    <a:pt x="75" y="249"/>
                  </a:lnTo>
                  <a:lnTo>
                    <a:pt x="105" y="374"/>
                  </a:lnTo>
                  <a:close/>
                </a:path>
              </a:pathLst>
            </a:custGeom>
            <a:solidFill>
              <a:srgbClr val="333300"/>
            </a:solidFill>
            <a:ln w="9525">
              <a:noFill/>
              <a:round/>
              <a:headEnd/>
              <a:tailEnd/>
            </a:ln>
          </p:spPr>
          <p:txBody>
            <a:bodyPr>
              <a:prstTxWarp prst="textNoShape">
                <a:avLst/>
              </a:prstTxWarp>
            </a:bodyPr>
            <a:lstStyle/>
            <a:p>
              <a:endParaRPr lang="en-US"/>
            </a:p>
          </p:txBody>
        </p:sp>
        <p:sp>
          <p:nvSpPr>
            <p:cNvPr id="57390" name="Freeform 37"/>
            <p:cNvSpPr>
              <a:spLocks noChangeAspect="1"/>
            </p:cNvSpPr>
            <p:nvPr/>
          </p:nvSpPr>
          <p:spPr bwMode="auto">
            <a:xfrm>
              <a:off x="3349" y="1553"/>
              <a:ext cx="74" cy="67"/>
            </a:xfrm>
            <a:custGeom>
              <a:avLst/>
              <a:gdLst>
                <a:gd name="T0" fmla="*/ 202 w 374"/>
                <a:gd name="T1" fmla="*/ 259 h 336"/>
                <a:gd name="T2" fmla="*/ 87 w 374"/>
                <a:gd name="T3" fmla="*/ 336 h 336"/>
                <a:gd name="T4" fmla="*/ 0 w 374"/>
                <a:gd name="T5" fmla="*/ 308 h 336"/>
                <a:gd name="T6" fmla="*/ 0 w 374"/>
                <a:gd name="T7" fmla="*/ 250 h 336"/>
                <a:gd name="T8" fmla="*/ 29 w 374"/>
                <a:gd name="T9" fmla="*/ 211 h 336"/>
                <a:gd name="T10" fmla="*/ 144 w 374"/>
                <a:gd name="T11" fmla="*/ 173 h 336"/>
                <a:gd name="T12" fmla="*/ 230 w 374"/>
                <a:gd name="T13" fmla="*/ 86 h 336"/>
                <a:gd name="T14" fmla="*/ 249 w 374"/>
                <a:gd name="T15" fmla="*/ 86 h 336"/>
                <a:gd name="T16" fmla="*/ 259 w 374"/>
                <a:gd name="T17" fmla="*/ 86 h 336"/>
                <a:gd name="T18" fmla="*/ 288 w 374"/>
                <a:gd name="T19" fmla="*/ 58 h 336"/>
                <a:gd name="T20" fmla="*/ 279 w 374"/>
                <a:gd name="T21" fmla="*/ 0 h 336"/>
                <a:gd name="T22" fmla="*/ 374 w 374"/>
                <a:gd name="T23" fmla="*/ 173 h 336"/>
                <a:gd name="T24" fmla="*/ 202 w 374"/>
                <a:gd name="T25" fmla="*/ 259 h 3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74"/>
                <a:gd name="T40" fmla="*/ 0 h 336"/>
                <a:gd name="T41" fmla="*/ 374 w 374"/>
                <a:gd name="T42" fmla="*/ 336 h 3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74" h="336">
                  <a:moveTo>
                    <a:pt x="202" y="259"/>
                  </a:moveTo>
                  <a:lnTo>
                    <a:pt x="87" y="336"/>
                  </a:lnTo>
                  <a:lnTo>
                    <a:pt x="0" y="308"/>
                  </a:lnTo>
                  <a:lnTo>
                    <a:pt x="0" y="250"/>
                  </a:lnTo>
                  <a:lnTo>
                    <a:pt x="29" y="211"/>
                  </a:lnTo>
                  <a:lnTo>
                    <a:pt x="144" y="173"/>
                  </a:lnTo>
                  <a:lnTo>
                    <a:pt x="230" y="86"/>
                  </a:lnTo>
                  <a:lnTo>
                    <a:pt x="249" y="86"/>
                  </a:lnTo>
                  <a:lnTo>
                    <a:pt x="259" y="86"/>
                  </a:lnTo>
                  <a:lnTo>
                    <a:pt x="288" y="58"/>
                  </a:lnTo>
                  <a:lnTo>
                    <a:pt x="279" y="0"/>
                  </a:lnTo>
                  <a:lnTo>
                    <a:pt x="374" y="173"/>
                  </a:lnTo>
                  <a:lnTo>
                    <a:pt x="202" y="259"/>
                  </a:lnTo>
                  <a:close/>
                </a:path>
              </a:pathLst>
            </a:custGeom>
            <a:solidFill>
              <a:srgbClr val="FFCC99"/>
            </a:solidFill>
            <a:ln w="9525">
              <a:noFill/>
              <a:round/>
              <a:headEnd/>
              <a:tailEnd/>
            </a:ln>
          </p:spPr>
          <p:txBody>
            <a:bodyPr>
              <a:prstTxWarp prst="textNoShape">
                <a:avLst/>
              </a:prstTxWarp>
            </a:bodyPr>
            <a:lstStyle/>
            <a:p>
              <a:endParaRPr lang="en-US"/>
            </a:p>
          </p:txBody>
        </p:sp>
        <p:sp>
          <p:nvSpPr>
            <p:cNvPr id="57391" name="Freeform 38"/>
            <p:cNvSpPr>
              <a:spLocks noChangeAspect="1"/>
            </p:cNvSpPr>
            <p:nvPr/>
          </p:nvSpPr>
          <p:spPr bwMode="auto">
            <a:xfrm>
              <a:off x="3573" y="1557"/>
              <a:ext cx="111" cy="121"/>
            </a:xfrm>
            <a:custGeom>
              <a:avLst/>
              <a:gdLst>
                <a:gd name="T0" fmla="*/ 451 w 557"/>
                <a:gd name="T1" fmla="*/ 144 h 604"/>
                <a:gd name="T2" fmla="*/ 529 w 557"/>
                <a:gd name="T3" fmla="*/ 191 h 604"/>
                <a:gd name="T4" fmla="*/ 557 w 557"/>
                <a:gd name="T5" fmla="*/ 219 h 604"/>
                <a:gd name="T6" fmla="*/ 529 w 557"/>
                <a:gd name="T7" fmla="*/ 239 h 604"/>
                <a:gd name="T8" fmla="*/ 451 w 557"/>
                <a:gd name="T9" fmla="*/ 249 h 604"/>
                <a:gd name="T10" fmla="*/ 413 w 557"/>
                <a:gd name="T11" fmla="*/ 277 h 604"/>
                <a:gd name="T12" fmla="*/ 423 w 557"/>
                <a:gd name="T13" fmla="*/ 335 h 604"/>
                <a:gd name="T14" fmla="*/ 518 w 557"/>
                <a:gd name="T15" fmla="*/ 469 h 604"/>
                <a:gd name="T16" fmla="*/ 538 w 557"/>
                <a:gd name="T17" fmla="*/ 507 h 604"/>
                <a:gd name="T18" fmla="*/ 538 w 557"/>
                <a:gd name="T19" fmla="*/ 518 h 604"/>
                <a:gd name="T20" fmla="*/ 432 w 557"/>
                <a:gd name="T21" fmla="*/ 565 h 604"/>
                <a:gd name="T22" fmla="*/ 318 w 557"/>
                <a:gd name="T23" fmla="*/ 604 h 604"/>
                <a:gd name="T24" fmla="*/ 125 w 557"/>
                <a:gd name="T25" fmla="*/ 594 h 604"/>
                <a:gd name="T26" fmla="*/ 97 w 557"/>
                <a:gd name="T27" fmla="*/ 555 h 604"/>
                <a:gd name="T28" fmla="*/ 77 w 557"/>
                <a:gd name="T29" fmla="*/ 479 h 604"/>
                <a:gd name="T30" fmla="*/ 0 w 557"/>
                <a:gd name="T31" fmla="*/ 363 h 604"/>
                <a:gd name="T32" fmla="*/ 202 w 557"/>
                <a:gd name="T33" fmla="*/ 374 h 604"/>
                <a:gd name="T34" fmla="*/ 327 w 557"/>
                <a:gd name="T35" fmla="*/ 393 h 604"/>
                <a:gd name="T36" fmla="*/ 346 w 557"/>
                <a:gd name="T37" fmla="*/ 393 h 604"/>
                <a:gd name="T38" fmla="*/ 365 w 557"/>
                <a:gd name="T39" fmla="*/ 363 h 604"/>
                <a:gd name="T40" fmla="*/ 365 w 557"/>
                <a:gd name="T41" fmla="*/ 277 h 604"/>
                <a:gd name="T42" fmla="*/ 125 w 557"/>
                <a:gd name="T43" fmla="*/ 57 h 604"/>
                <a:gd name="T44" fmla="*/ 107 w 557"/>
                <a:gd name="T45" fmla="*/ 47 h 604"/>
                <a:gd name="T46" fmla="*/ 144 w 557"/>
                <a:gd name="T47" fmla="*/ 9 h 604"/>
                <a:gd name="T48" fmla="*/ 231 w 557"/>
                <a:gd name="T49" fmla="*/ 0 h 604"/>
                <a:gd name="T50" fmla="*/ 269 w 557"/>
                <a:gd name="T51" fmla="*/ 9 h 604"/>
                <a:gd name="T52" fmla="*/ 451 w 557"/>
                <a:gd name="T53" fmla="*/ 144 h 604"/>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557"/>
                <a:gd name="T82" fmla="*/ 0 h 604"/>
                <a:gd name="T83" fmla="*/ 557 w 557"/>
                <a:gd name="T84" fmla="*/ 604 h 604"/>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557" h="604">
                  <a:moveTo>
                    <a:pt x="451" y="144"/>
                  </a:moveTo>
                  <a:lnTo>
                    <a:pt x="529" y="191"/>
                  </a:lnTo>
                  <a:lnTo>
                    <a:pt x="557" y="219"/>
                  </a:lnTo>
                  <a:lnTo>
                    <a:pt x="529" y="239"/>
                  </a:lnTo>
                  <a:lnTo>
                    <a:pt x="451" y="249"/>
                  </a:lnTo>
                  <a:lnTo>
                    <a:pt x="413" y="277"/>
                  </a:lnTo>
                  <a:lnTo>
                    <a:pt x="423" y="335"/>
                  </a:lnTo>
                  <a:lnTo>
                    <a:pt x="518" y="469"/>
                  </a:lnTo>
                  <a:lnTo>
                    <a:pt x="538" y="507"/>
                  </a:lnTo>
                  <a:lnTo>
                    <a:pt x="538" y="518"/>
                  </a:lnTo>
                  <a:lnTo>
                    <a:pt x="432" y="565"/>
                  </a:lnTo>
                  <a:lnTo>
                    <a:pt x="318" y="604"/>
                  </a:lnTo>
                  <a:lnTo>
                    <a:pt x="125" y="594"/>
                  </a:lnTo>
                  <a:lnTo>
                    <a:pt x="97" y="555"/>
                  </a:lnTo>
                  <a:lnTo>
                    <a:pt x="77" y="479"/>
                  </a:lnTo>
                  <a:lnTo>
                    <a:pt x="0" y="363"/>
                  </a:lnTo>
                  <a:lnTo>
                    <a:pt x="202" y="374"/>
                  </a:lnTo>
                  <a:lnTo>
                    <a:pt x="327" y="393"/>
                  </a:lnTo>
                  <a:lnTo>
                    <a:pt x="346" y="393"/>
                  </a:lnTo>
                  <a:lnTo>
                    <a:pt x="365" y="363"/>
                  </a:lnTo>
                  <a:lnTo>
                    <a:pt x="365" y="277"/>
                  </a:lnTo>
                  <a:lnTo>
                    <a:pt x="125" y="57"/>
                  </a:lnTo>
                  <a:lnTo>
                    <a:pt x="107" y="47"/>
                  </a:lnTo>
                  <a:lnTo>
                    <a:pt x="144" y="9"/>
                  </a:lnTo>
                  <a:lnTo>
                    <a:pt x="231" y="0"/>
                  </a:lnTo>
                  <a:lnTo>
                    <a:pt x="269" y="9"/>
                  </a:lnTo>
                  <a:lnTo>
                    <a:pt x="451" y="144"/>
                  </a:lnTo>
                  <a:close/>
                </a:path>
              </a:pathLst>
            </a:custGeom>
            <a:solidFill>
              <a:srgbClr val="333300"/>
            </a:solidFill>
            <a:ln w="9525">
              <a:noFill/>
              <a:round/>
              <a:headEnd/>
              <a:tailEnd/>
            </a:ln>
          </p:spPr>
          <p:txBody>
            <a:bodyPr>
              <a:prstTxWarp prst="textNoShape">
                <a:avLst/>
              </a:prstTxWarp>
            </a:bodyPr>
            <a:lstStyle/>
            <a:p>
              <a:endParaRPr lang="en-US"/>
            </a:p>
          </p:txBody>
        </p:sp>
        <p:sp>
          <p:nvSpPr>
            <p:cNvPr id="57392" name="Freeform 39"/>
            <p:cNvSpPr>
              <a:spLocks noChangeAspect="1"/>
            </p:cNvSpPr>
            <p:nvPr/>
          </p:nvSpPr>
          <p:spPr bwMode="auto">
            <a:xfrm>
              <a:off x="3306" y="1559"/>
              <a:ext cx="56" cy="11"/>
            </a:xfrm>
            <a:custGeom>
              <a:avLst/>
              <a:gdLst>
                <a:gd name="T0" fmla="*/ 279 w 279"/>
                <a:gd name="T1" fmla="*/ 10 h 57"/>
                <a:gd name="T2" fmla="*/ 249 w 279"/>
                <a:gd name="T3" fmla="*/ 29 h 57"/>
                <a:gd name="T4" fmla="*/ 67 w 279"/>
                <a:gd name="T5" fmla="*/ 57 h 57"/>
                <a:gd name="T6" fmla="*/ 10 w 279"/>
                <a:gd name="T7" fmla="*/ 48 h 57"/>
                <a:gd name="T8" fmla="*/ 0 w 279"/>
                <a:gd name="T9" fmla="*/ 48 h 57"/>
                <a:gd name="T10" fmla="*/ 0 w 279"/>
                <a:gd name="T11" fmla="*/ 38 h 57"/>
                <a:gd name="T12" fmla="*/ 19 w 279"/>
                <a:gd name="T13" fmla="*/ 29 h 57"/>
                <a:gd name="T14" fmla="*/ 105 w 279"/>
                <a:gd name="T15" fmla="*/ 29 h 57"/>
                <a:gd name="T16" fmla="*/ 269 w 279"/>
                <a:gd name="T17" fmla="*/ 0 h 57"/>
                <a:gd name="T18" fmla="*/ 279 w 279"/>
                <a:gd name="T19" fmla="*/ 10 h 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9"/>
                <a:gd name="T31" fmla="*/ 0 h 57"/>
                <a:gd name="T32" fmla="*/ 279 w 279"/>
                <a:gd name="T33" fmla="*/ 57 h 5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9" h="57">
                  <a:moveTo>
                    <a:pt x="279" y="10"/>
                  </a:moveTo>
                  <a:lnTo>
                    <a:pt x="249" y="29"/>
                  </a:lnTo>
                  <a:lnTo>
                    <a:pt x="67" y="57"/>
                  </a:lnTo>
                  <a:lnTo>
                    <a:pt x="10" y="48"/>
                  </a:lnTo>
                  <a:lnTo>
                    <a:pt x="0" y="48"/>
                  </a:lnTo>
                  <a:lnTo>
                    <a:pt x="0" y="38"/>
                  </a:lnTo>
                  <a:lnTo>
                    <a:pt x="19" y="29"/>
                  </a:lnTo>
                  <a:lnTo>
                    <a:pt x="105" y="29"/>
                  </a:lnTo>
                  <a:lnTo>
                    <a:pt x="269" y="0"/>
                  </a:lnTo>
                  <a:lnTo>
                    <a:pt x="279" y="10"/>
                  </a:lnTo>
                  <a:close/>
                </a:path>
              </a:pathLst>
            </a:custGeom>
            <a:solidFill>
              <a:srgbClr val="FFCC99"/>
            </a:solidFill>
            <a:ln w="9525">
              <a:noFill/>
              <a:round/>
              <a:headEnd/>
              <a:tailEnd/>
            </a:ln>
          </p:spPr>
          <p:txBody>
            <a:bodyPr>
              <a:prstTxWarp prst="textNoShape">
                <a:avLst/>
              </a:prstTxWarp>
            </a:bodyPr>
            <a:lstStyle/>
            <a:p>
              <a:endParaRPr lang="en-US"/>
            </a:p>
          </p:txBody>
        </p:sp>
        <p:sp>
          <p:nvSpPr>
            <p:cNvPr id="57393" name="Freeform 40"/>
            <p:cNvSpPr>
              <a:spLocks noChangeAspect="1"/>
            </p:cNvSpPr>
            <p:nvPr/>
          </p:nvSpPr>
          <p:spPr bwMode="auto">
            <a:xfrm>
              <a:off x="3337" y="1597"/>
              <a:ext cx="10" cy="18"/>
            </a:xfrm>
            <a:custGeom>
              <a:avLst/>
              <a:gdLst>
                <a:gd name="T0" fmla="*/ 9 w 48"/>
                <a:gd name="T1" fmla="*/ 88 h 88"/>
                <a:gd name="T2" fmla="*/ 0 w 48"/>
                <a:gd name="T3" fmla="*/ 39 h 88"/>
                <a:gd name="T4" fmla="*/ 0 w 48"/>
                <a:gd name="T5" fmla="*/ 10 h 88"/>
                <a:gd name="T6" fmla="*/ 48 w 48"/>
                <a:gd name="T7" fmla="*/ 0 h 88"/>
                <a:gd name="T8" fmla="*/ 19 w 48"/>
                <a:gd name="T9" fmla="*/ 77 h 88"/>
                <a:gd name="T10" fmla="*/ 9 w 48"/>
                <a:gd name="T11" fmla="*/ 88 h 88"/>
                <a:gd name="T12" fmla="*/ 0 60000 65536"/>
                <a:gd name="T13" fmla="*/ 0 60000 65536"/>
                <a:gd name="T14" fmla="*/ 0 60000 65536"/>
                <a:gd name="T15" fmla="*/ 0 60000 65536"/>
                <a:gd name="T16" fmla="*/ 0 60000 65536"/>
                <a:gd name="T17" fmla="*/ 0 60000 65536"/>
                <a:gd name="T18" fmla="*/ 0 w 48"/>
                <a:gd name="T19" fmla="*/ 0 h 88"/>
                <a:gd name="T20" fmla="*/ 48 w 48"/>
                <a:gd name="T21" fmla="*/ 88 h 88"/>
              </a:gdLst>
              <a:ahLst/>
              <a:cxnLst>
                <a:cxn ang="T12">
                  <a:pos x="T0" y="T1"/>
                </a:cxn>
                <a:cxn ang="T13">
                  <a:pos x="T2" y="T3"/>
                </a:cxn>
                <a:cxn ang="T14">
                  <a:pos x="T4" y="T5"/>
                </a:cxn>
                <a:cxn ang="T15">
                  <a:pos x="T6" y="T7"/>
                </a:cxn>
                <a:cxn ang="T16">
                  <a:pos x="T8" y="T9"/>
                </a:cxn>
                <a:cxn ang="T17">
                  <a:pos x="T10" y="T11"/>
                </a:cxn>
              </a:cxnLst>
              <a:rect l="T18" t="T19" r="T20" b="T21"/>
              <a:pathLst>
                <a:path w="48" h="88">
                  <a:moveTo>
                    <a:pt x="9" y="88"/>
                  </a:moveTo>
                  <a:lnTo>
                    <a:pt x="0" y="39"/>
                  </a:lnTo>
                  <a:lnTo>
                    <a:pt x="0" y="10"/>
                  </a:lnTo>
                  <a:lnTo>
                    <a:pt x="48" y="0"/>
                  </a:lnTo>
                  <a:lnTo>
                    <a:pt x="19" y="77"/>
                  </a:lnTo>
                  <a:lnTo>
                    <a:pt x="9" y="88"/>
                  </a:lnTo>
                  <a:close/>
                </a:path>
              </a:pathLst>
            </a:custGeom>
            <a:solidFill>
              <a:srgbClr val="FFCC99"/>
            </a:solidFill>
            <a:ln w="9525">
              <a:noFill/>
              <a:round/>
              <a:headEnd/>
              <a:tailEnd/>
            </a:ln>
          </p:spPr>
          <p:txBody>
            <a:bodyPr>
              <a:prstTxWarp prst="textNoShape">
                <a:avLst/>
              </a:prstTxWarp>
            </a:bodyPr>
            <a:lstStyle/>
            <a:p>
              <a:endParaRPr lang="en-US"/>
            </a:p>
          </p:txBody>
        </p:sp>
        <p:sp>
          <p:nvSpPr>
            <p:cNvPr id="57394" name="Freeform 41"/>
            <p:cNvSpPr>
              <a:spLocks noChangeAspect="1"/>
            </p:cNvSpPr>
            <p:nvPr/>
          </p:nvSpPr>
          <p:spPr bwMode="auto">
            <a:xfrm>
              <a:off x="3327" y="1728"/>
              <a:ext cx="83" cy="53"/>
            </a:xfrm>
            <a:custGeom>
              <a:avLst/>
              <a:gdLst>
                <a:gd name="T0" fmla="*/ 97 w 413"/>
                <a:gd name="T1" fmla="*/ 19 h 269"/>
                <a:gd name="T2" fmla="*/ 106 w 413"/>
                <a:gd name="T3" fmla="*/ 19 h 269"/>
                <a:gd name="T4" fmla="*/ 116 w 413"/>
                <a:gd name="T5" fmla="*/ 29 h 269"/>
                <a:gd name="T6" fmla="*/ 155 w 413"/>
                <a:gd name="T7" fmla="*/ 19 h 269"/>
                <a:gd name="T8" fmla="*/ 193 w 413"/>
                <a:gd name="T9" fmla="*/ 19 h 269"/>
                <a:gd name="T10" fmla="*/ 221 w 413"/>
                <a:gd name="T11" fmla="*/ 19 h 269"/>
                <a:gd name="T12" fmla="*/ 260 w 413"/>
                <a:gd name="T13" fmla="*/ 29 h 269"/>
                <a:gd name="T14" fmla="*/ 299 w 413"/>
                <a:gd name="T15" fmla="*/ 48 h 269"/>
                <a:gd name="T16" fmla="*/ 336 w 413"/>
                <a:gd name="T17" fmla="*/ 67 h 269"/>
                <a:gd name="T18" fmla="*/ 365 w 413"/>
                <a:gd name="T19" fmla="*/ 86 h 269"/>
                <a:gd name="T20" fmla="*/ 394 w 413"/>
                <a:gd name="T21" fmla="*/ 115 h 269"/>
                <a:gd name="T22" fmla="*/ 413 w 413"/>
                <a:gd name="T23" fmla="*/ 269 h 269"/>
                <a:gd name="T24" fmla="*/ 365 w 413"/>
                <a:gd name="T25" fmla="*/ 269 h 269"/>
                <a:gd name="T26" fmla="*/ 318 w 413"/>
                <a:gd name="T27" fmla="*/ 259 h 269"/>
                <a:gd name="T28" fmla="*/ 269 w 413"/>
                <a:gd name="T29" fmla="*/ 250 h 269"/>
                <a:gd name="T30" fmla="*/ 221 w 413"/>
                <a:gd name="T31" fmla="*/ 230 h 269"/>
                <a:gd name="T32" fmla="*/ 164 w 413"/>
                <a:gd name="T33" fmla="*/ 211 h 269"/>
                <a:gd name="T34" fmla="*/ 116 w 413"/>
                <a:gd name="T35" fmla="*/ 201 h 269"/>
                <a:gd name="T36" fmla="*/ 68 w 413"/>
                <a:gd name="T37" fmla="*/ 192 h 269"/>
                <a:gd name="T38" fmla="*/ 11 w 413"/>
                <a:gd name="T39" fmla="*/ 182 h 269"/>
                <a:gd name="T40" fmla="*/ 0 w 413"/>
                <a:gd name="T41" fmla="*/ 173 h 269"/>
                <a:gd name="T42" fmla="*/ 0 w 413"/>
                <a:gd name="T43" fmla="*/ 153 h 269"/>
                <a:gd name="T44" fmla="*/ 0 w 413"/>
                <a:gd name="T45" fmla="*/ 125 h 269"/>
                <a:gd name="T46" fmla="*/ 0 w 413"/>
                <a:gd name="T47" fmla="*/ 95 h 269"/>
                <a:gd name="T48" fmla="*/ 0 w 413"/>
                <a:gd name="T49" fmla="*/ 76 h 269"/>
                <a:gd name="T50" fmla="*/ 0 w 413"/>
                <a:gd name="T51" fmla="*/ 48 h 269"/>
                <a:gd name="T52" fmla="*/ 11 w 413"/>
                <a:gd name="T53" fmla="*/ 29 h 269"/>
                <a:gd name="T54" fmla="*/ 11 w 413"/>
                <a:gd name="T55" fmla="*/ 9 h 269"/>
                <a:gd name="T56" fmla="*/ 87 w 413"/>
                <a:gd name="T57" fmla="*/ 9 h 269"/>
                <a:gd name="T58" fmla="*/ 87 w 413"/>
                <a:gd name="T59" fmla="*/ 0 h 269"/>
                <a:gd name="T60" fmla="*/ 97 w 413"/>
                <a:gd name="T61" fmla="*/ 9 h 269"/>
                <a:gd name="T62" fmla="*/ 97 w 413"/>
                <a:gd name="T63" fmla="*/ 19 h 26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13"/>
                <a:gd name="T97" fmla="*/ 0 h 269"/>
                <a:gd name="T98" fmla="*/ 413 w 413"/>
                <a:gd name="T99" fmla="*/ 269 h 26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13" h="269">
                  <a:moveTo>
                    <a:pt x="97" y="19"/>
                  </a:moveTo>
                  <a:lnTo>
                    <a:pt x="106" y="19"/>
                  </a:lnTo>
                  <a:lnTo>
                    <a:pt x="116" y="29"/>
                  </a:lnTo>
                  <a:lnTo>
                    <a:pt x="155" y="19"/>
                  </a:lnTo>
                  <a:lnTo>
                    <a:pt x="193" y="19"/>
                  </a:lnTo>
                  <a:lnTo>
                    <a:pt x="221" y="19"/>
                  </a:lnTo>
                  <a:lnTo>
                    <a:pt x="260" y="29"/>
                  </a:lnTo>
                  <a:lnTo>
                    <a:pt x="299" y="48"/>
                  </a:lnTo>
                  <a:lnTo>
                    <a:pt x="336" y="67"/>
                  </a:lnTo>
                  <a:lnTo>
                    <a:pt x="365" y="86"/>
                  </a:lnTo>
                  <a:lnTo>
                    <a:pt x="394" y="115"/>
                  </a:lnTo>
                  <a:lnTo>
                    <a:pt x="413" y="269"/>
                  </a:lnTo>
                  <a:lnTo>
                    <a:pt x="365" y="269"/>
                  </a:lnTo>
                  <a:lnTo>
                    <a:pt x="318" y="259"/>
                  </a:lnTo>
                  <a:lnTo>
                    <a:pt x="269" y="250"/>
                  </a:lnTo>
                  <a:lnTo>
                    <a:pt x="221" y="230"/>
                  </a:lnTo>
                  <a:lnTo>
                    <a:pt x="164" y="211"/>
                  </a:lnTo>
                  <a:lnTo>
                    <a:pt x="116" y="201"/>
                  </a:lnTo>
                  <a:lnTo>
                    <a:pt x="68" y="192"/>
                  </a:lnTo>
                  <a:lnTo>
                    <a:pt x="11" y="182"/>
                  </a:lnTo>
                  <a:lnTo>
                    <a:pt x="0" y="173"/>
                  </a:lnTo>
                  <a:lnTo>
                    <a:pt x="0" y="153"/>
                  </a:lnTo>
                  <a:lnTo>
                    <a:pt x="0" y="125"/>
                  </a:lnTo>
                  <a:lnTo>
                    <a:pt x="0" y="95"/>
                  </a:lnTo>
                  <a:lnTo>
                    <a:pt x="0" y="76"/>
                  </a:lnTo>
                  <a:lnTo>
                    <a:pt x="0" y="48"/>
                  </a:lnTo>
                  <a:lnTo>
                    <a:pt x="11" y="29"/>
                  </a:lnTo>
                  <a:lnTo>
                    <a:pt x="11" y="9"/>
                  </a:lnTo>
                  <a:lnTo>
                    <a:pt x="87" y="9"/>
                  </a:lnTo>
                  <a:lnTo>
                    <a:pt x="87" y="0"/>
                  </a:lnTo>
                  <a:lnTo>
                    <a:pt x="97" y="9"/>
                  </a:lnTo>
                  <a:lnTo>
                    <a:pt x="97" y="19"/>
                  </a:lnTo>
                  <a:close/>
                </a:path>
              </a:pathLst>
            </a:custGeom>
            <a:solidFill>
              <a:srgbClr val="333300"/>
            </a:solidFill>
            <a:ln w="9525">
              <a:noFill/>
              <a:round/>
              <a:headEnd/>
              <a:tailEnd/>
            </a:ln>
          </p:spPr>
          <p:txBody>
            <a:bodyPr>
              <a:prstTxWarp prst="textNoShape">
                <a:avLst/>
              </a:prstTxWarp>
            </a:bodyPr>
            <a:lstStyle/>
            <a:p>
              <a:endParaRPr lang="en-US"/>
            </a:p>
          </p:txBody>
        </p:sp>
        <p:sp>
          <p:nvSpPr>
            <p:cNvPr id="57395" name="Freeform 42"/>
            <p:cNvSpPr>
              <a:spLocks noChangeAspect="1"/>
            </p:cNvSpPr>
            <p:nvPr/>
          </p:nvSpPr>
          <p:spPr bwMode="auto">
            <a:xfrm>
              <a:off x="3318" y="1599"/>
              <a:ext cx="46" cy="127"/>
            </a:xfrm>
            <a:custGeom>
              <a:avLst/>
              <a:gdLst>
                <a:gd name="T0" fmla="*/ 96 w 230"/>
                <a:gd name="T1" fmla="*/ 144 h 633"/>
                <a:gd name="T2" fmla="*/ 77 w 230"/>
                <a:gd name="T3" fmla="*/ 547 h 633"/>
                <a:gd name="T4" fmla="*/ 115 w 230"/>
                <a:gd name="T5" fmla="*/ 547 h 633"/>
                <a:gd name="T6" fmla="*/ 182 w 230"/>
                <a:gd name="T7" fmla="*/ 480 h 633"/>
                <a:gd name="T8" fmla="*/ 230 w 230"/>
                <a:gd name="T9" fmla="*/ 557 h 633"/>
                <a:gd name="T10" fmla="*/ 172 w 230"/>
                <a:gd name="T11" fmla="*/ 633 h 633"/>
                <a:gd name="T12" fmla="*/ 163 w 230"/>
                <a:gd name="T13" fmla="*/ 624 h 633"/>
                <a:gd name="T14" fmla="*/ 153 w 230"/>
                <a:gd name="T15" fmla="*/ 614 h 633"/>
                <a:gd name="T16" fmla="*/ 153 w 230"/>
                <a:gd name="T17" fmla="*/ 605 h 633"/>
                <a:gd name="T18" fmla="*/ 9 w 230"/>
                <a:gd name="T19" fmla="*/ 605 h 633"/>
                <a:gd name="T20" fmla="*/ 0 w 230"/>
                <a:gd name="T21" fmla="*/ 566 h 633"/>
                <a:gd name="T22" fmla="*/ 0 w 230"/>
                <a:gd name="T23" fmla="*/ 508 h 633"/>
                <a:gd name="T24" fmla="*/ 0 w 230"/>
                <a:gd name="T25" fmla="*/ 432 h 633"/>
                <a:gd name="T26" fmla="*/ 0 w 230"/>
                <a:gd name="T27" fmla="*/ 355 h 633"/>
                <a:gd name="T28" fmla="*/ 9 w 230"/>
                <a:gd name="T29" fmla="*/ 278 h 633"/>
                <a:gd name="T30" fmla="*/ 19 w 230"/>
                <a:gd name="T31" fmla="*/ 202 h 633"/>
                <a:gd name="T32" fmla="*/ 38 w 230"/>
                <a:gd name="T33" fmla="*/ 153 h 633"/>
                <a:gd name="T34" fmla="*/ 58 w 230"/>
                <a:gd name="T35" fmla="*/ 125 h 633"/>
                <a:gd name="T36" fmla="*/ 38 w 230"/>
                <a:gd name="T37" fmla="*/ 0 h 633"/>
                <a:gd name="T38" fmla="*/ 47 w 230"/>
                <a:gd name="T39" fmla="*/ 29 h 633"/>
                <a:gd name="T40" fmla="*/ 47 w 230"/>
                <a:gd name="T41" fmla="*/ 48 h 633"/>
                <a:gd name="T42" fmla="*/ 47 w 230"/>
                <a:gd name="T43" fmla="*/ 67 h 633"/>
                <a:gd name="T44" fmla="*/ 58 w 230"/>
                <a:gd name="T45" fmla="*/ 78 h 633"/>
                <a:gd name="T46" fmla="*/ 58 w 230"/>
                <a:gd name="T47" fmla="*/ 97 h 633"/>
                <a:gd name="T48" fmla="*/ 67 w 230"/>
                <a:gd name="T49" fmla="*/ 106 h 633"/>
                <a:gd name="T50" fmla="*/ 77 w 230"/>
                <a:gd name="T51" fmla="*/ 125 h 633"/>
                <a:gd name="T52" fmla="*/ 96 w 230"/>
                <a:gd name="T53" fmla="*/ 144 h 633"/>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230"/>
                <a:gd name="T82" fmla="*/ 0 h 633"/>
                <a:gd name="T83" fmla="*/ 230 w 230"/>
                <a:gd name="T84" fmla="*/ 633 h 633"/>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230" h="633">
                  <a:moveTo>
                    <a:pt x="96" y="144"/>
                  </a:moveTo>
                  <a:lnTo>
                    <a:pt x="77" y="547"/>
                  </a:lnTo>
                  <a:lnTo>
                    <a:pt x="115" y="547"/>
                  </a:lnTo>
                  <a:lnTo>
                    <a:pt x="182" y="480"/>
                  </a:lnTo>
                  <a:lnTo>
                    <a:pt x="230" y="557"/>
                  </a:lnTo>
                  <a:lnTo>
                    <a:pt x="172" y="633"/>
                  </a:lnTo>
                  <a:lnTo>
                    <a:pt x="163" y="624"/>
                  </a:lnTo>
                  <a:lnTo>
                    <a:pt x="153" y="614"/>
                  </a:lnTo>
                  <a:lnTo>
                    <a:pt x="153" y="605"/>
                  </a:lnTo>
                  <a:lnTo>
                    <a:pt x="9" y="605"/>
                  </a:lnTo>
                  <a:lnTo>
                    <a:pt x="0" y="566"/>
                  </a:lnTo>
                  <a:lnTo>
                    <a:pt x="0" y="508"/>
                  </a:lnTo>
                  <a:lnTo>
                    <a:pt x="0" y="432"/>
                  </a:lnTo>
                  <a:lnTo>
                    <a:pt x="0" y="355"/>
                  </a:lnTo>
                  <a:lnTo>
                    <a:pt x="9" y="278"/>
                  </a:lnTo>
                  <a:lnTo>
                    <a:pt x="19" y="202"/>
                  </a:lnTo>
                  <a:lnTo>
                    <a:pt x="38" y="153"/>
                  </a:lnTo>
                  <a:lnTo>
                    <a:pt x="58" y="125"/>
                  </a:lnTo>
                  <a:lnTo>
                    <a:pt x="38" y="0"/>
                  </a:lnTo>
                  <a:lnTo>
                    <a:pt x="47" y="29"/>
                  </a:lnTo>
                  <a:lnTo>
                    <a:pt x="47" y="48"/>
                  </a:lnTo>
                  <a:lnTo>
                    <a:pt x="47" y="67"/>
                  </a:lnTo>
                  <a:lnTo>
                    <a:pt x="58" y="78"/>
                  </a:lnTo>
                  <a:lnTo>
                    <a:pt x="58" y="97"/>
                  </a:lnTo>
                  <a:lnTo>
                    <a:pt x="67" y="106"/>
                  </a:lnTo>
                  <a:lnTo>
                    <a:pt x="77" y="125"/>
                  </a:lnTo>
                  <a:lnTo>
                    <a:pt x="96" y="144"/>
                  </a:lnTo>
                  <a:close/>
                </a:path>
              </a:pathLst>
            </a:custGeom>
            <a:solidFill>
              <a:srgbClr val="FFCC99"/>
            </a:solidFill>
            <a:ln w="9525">
              <a:noFill/>
              <a:round/>
              <a:headEnd/>
              <a:tailEnd/>
            </a:ln>
          </p:spPr>
          <p:txBody>
            <a:bodyPr>
              <a:prstTxWarp prst="textNoShape">
                <a:avLst/>
              </a:prstTxWarp>
            </a:bodyPr>
            <a:lstStyle/>
            <a:p>
              <a:endParaRPr lang="en-US"/>
            </a:p>
          </p:txBody>
        </p:sp>
        <p:sp>
          <p:nvSpPr>
            <p:cNvPr id="57396" name="Freeform 43"/>
            <p:cNvSpPr>
              <a:spLocks noChangeAspect="1"/>
            </p:cNvSpPr>
            <p:nvPr/>
          </p:nvSpPr>
          <p:spPr bwMode="auto">
            <a:xfrm>
              <a:off x="3398" y="1601"/>
              <a:ext cx="50" cy="25"/>
            </a:xfrm>
            <a:custGeom>
              <a:avLst/>
              <a:gdLst>
                <a:gd name="T0" fmla="*/ 250 w 250"/>
                <a:gd name="T1" fmla="*/ 97 h 125"/>
                <a:gd name="T2" fmla="*/ 250 w 250"/>
                <a:gd name="T3" fmla="*/ 125 h 125"/>
                <a:gd name="T4" fmla="*/ 183 w 250"/>
                <a:gd name="T5" fmla="*/ 106 h 125"/>
                <a:gd name="T6" fmla="*/ 144 w 250"/>
                <a:gd name="T7" fmla="*/ 106 h 125"/>
                <a:gd name="T8" fmla="*/ 144 w 250"/>
                <a:gd name="T9" fmla="*/ 97 h 125"/>
                <a:gd name="T10" fmla="*/ 30 w 250"/>
                <a:gd name="T11" fmla="*/ 78 h 125"/>
                <a:gd name="T12" fmla="*/ 0 w 250"/>
                <a:gd name="T13" fmla="*/ 78 h 125"/>
                <a:gd name="T14" fmla="*/ 144 w 250"/>
                <a:gd name="T15" fmla="*/ 0 h 125"/>
                <a:gd name="T16" fmla="*/ 163 w 250"/>
                <a:gd name="T17" fmla="*/ 0 h 125"/>
                <a:gd name="T18" fmla="*/ 250 w 250"/>
                <a:gd name="T19" fmla="*/ 97 h 12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50"/>
                <a:gd name="T31" fmla="*/ 0 h 125"/>
                <a:gd name="T32" fmla="*/ 250 w 250"/>
                <a:gd name="T33" fmla="*/ 125 h 12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50" h="125">
                  <a:moveTo>
                    <a:pt x="250" y="97"/>
                  </a:moveTo>
                  <a:lnTo>
                    <a:pt x="250" y="125"/>
                  </a:lnTo>
                  <a:lnTo>
                    <a:pt x="183" y="106"/>
                  </a:lnTo>
                  <a:lnTo>
                    <a:pt x="144" y="106"/>
                  </a:lnTo>
                  <a:lnTo>
                    <a:pt x="144" y="97"/>
                  </a:lnTo>
                  <a:lnTo>
                    <a:pt x="30" y="78"/>
                  </a:lnTo>
                  <a:lnTo>
                    <a:pt x="0" y="78"/>
                  </a:lnTo>
                  <a:lnTo>
                    <a:pt x="144" y="0"/>
                  </a:lnTo>
                  <a:lnTo>
                    <a:pt x="163" y="0"/>
                  </a:lnTo>
                  <a:lnTo>
                    <a:pt x="250" y="97"/>
                  </a:lnTo>
                  <a:close/>
                </a:path>
              </a:pathLst>
            </a:custGeom>
            <a:solidFill>
              <a:srgbClr val="D9AE82"/>
            </a:solidFill>
            <a:ln w="9525">
              <a:noFill/>
              <a:round/>
              <a:headEnd/>
              <a:tailEnd/>
            </a:ln>
          </p:spPr>
          <p:txBody>
            <a:bodyPr>
              <a:prstTxWarp prst="textNoShape">
                <a:avLst/>
              </a:prstTxWarp>
            </a:bodyPr>
            <a:lstStyle/>
            <a:p>
              <a:endParaRPr lang="en-US"/>
            </a:p>
          </p:txBody>
        </p:sp>
        <p:sp>
          <p:nvSpPr>
            <p:cNvPr id="57397" name="Freeform 44"/>
            <p:cNvSpPr>
              <a:spLocks noChangeAspect="1"/>
            </p:cNvSpPr>
            <p:nvPr/>
          </p:nvSpPr>
          <p:spPr bwMode="auto">
            <a:xfrm>
              <a:off x="3289" y="1622"/>
              <a:ext cx="29" cy="8"/>
            </a:xfrm>
            <a:custGeom>
              <a:avLst/>
              <a:gdLst>
                <a:gd name="T0" fmla="*/ 144 w 144"/>
                <a:gd name="T1" fmla="*/ 19 h 38"/>
                <a:gd name="T2" fmla="*/ 124 w 144"/>
                <a:gd name="T3" fmla="*/ 38 h 38"/>
                <a:gd name="T4" fmla="*/ 67 w 144"/>
                <a:gd name="T5" fmla="*/ 19 h 38"/>
                <a:gd name="T6" fmla="*/ 0 w 144"/>
                <a:gd name="T7" fmla="*/ 10 h 38"/>
                <a:gd name="T8" fmla="*/ 0 w 144"/>
                <a:gd name="T9" fmla="*/ 0 h 38"/>
                <a:gd name="T10" fmla="*/ 115 w 144"/>
                <a:gd name="T11" fmla="*/ 19 h 38"/>
                <a:gd name="T12" fmla="*/ 144 w 144"/>
                <a:gd name="T13" fmla="*/ 19 h 38"/>
                <a:gd name="T14" fmla="*/ 0 60000 65536"/>
                <a:gd name="T15" fmla="*/ 0 60000 65536"/>
                <a:gd name="T16" fmla="*/ 0 60000 65536"/>
                <a:gd name="T17" fmla="*/ 0 60000 65536"/>
                <a:gd name="T18" fmla="*/ 0 60000 65536"/>
                <a:gd name="T19" fmla="*/ 0 60000 65536"/>
                <a:gd name="T20" fmla="*/ 0 60000 65536"/>
                <a:gd name="T21" fmla="*/ 0 w 144"/>
                <a:gd name="T22" fmla="*/ 0 h 38"/>
                <a:gd name="T23" fmla="*/ 144 w 144"/>
                <a:gd name="T24" fmla="*/ 38 h 3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4" h="38">
                  <a:moveTo>
                    <a:pt x="144" y="19"/>
                  </a:moveTo>
                  <a:lnTo>
                    <a:pt x="124" y="38"/>
                  </a:lnTo>
                  <a:lnTo>
                    <a:pt x="67" y="19"/>
                  </a:lnTo>
                  <a:lnTo>
                    <a:pt x="0" y="10"/>
                  </a:lnTo>
                  <a:lnTo>
                    <a:pt x="0" y="0"/>
                  </a:lnTo>
                  <a:lnTo>
                    <a:pt x="115" y="19"/>
                  </a:lnTo>
                  <a:lnTo>
                    <a:pt x="144" y="19"/>
                  </a:lnTo>
                  <a:close/>
                </a:path>
              </a:pathLst>
            </a:custGeom>
            <a:solidFill>
              <a:srgbClr val="FFCC99"/>
            </a:solidFill>
            <a:ln w="9525">
              <a:noFill/>
              <a:round/>
              <a:headEnd/>
              <a:tailEnd/>
            </a:ln>
          </p:spPr>
          <p:txBody>
            <a:bodyPr>
              <a:prstTxWarp prst="textNoShape">
                <a:avLst/>
              </a:prstTxWarp>
            </a:bodyPr>
            <a:lstStyle/>
            <a:p>
              <a:endParaRPr lang="en-US"/>
            </a:p>
          </p:txBody>
        </p:sp>
        <p:sp>
          <p:nvSpPr>
            <p:cNvPr id="57398" name="Freeform 45"/>
            <p:cNvSpPr>
              <a:spLocks noChangeAspect="1"/>
            </p:cNvSpPr>
            <p:nvPr/>
          </p:nvSpPr>
          <p:spPr bwMode="auto">
            <a:xfrm>
              <a:off x="3366" y="1624"/>
              <a:ext cx="127" cy="56"/>
            </a:xfrm>
            <a:custGeom>
              <a:avLst/>
              <a:gdLst>
                <a:gd name="T0" fmla="*/ 633 w 633"/>
                <a:gd name="T1" fmla="*/ 19 h 278"/>
                <a:gd name="T2" fmla="*/ 613 w 633"/>
                <a:gd name="T3" fmla="*/ 67 h 278"/>
                <a:gd name="T4" fmla="*/ 594 w 633"/>
                <a:gd name="T5" fmla="*/ 115 h 278"/>
                <a:gd name="T6" fmla="*/ 556 w 633"/>
                <a:gd name="T7" fmla="*/ 172 h 278"/>
                <a:gd name="T8" fmla="*/ 499 w 633"/>
                <a:gd name="T9" fmla="*/ 211 h 278"/>
                <a:gd name="T10" fmla="*/ 441 w 633"/>
                <a:gd name="T11" fmla="*/ 202 h 278"/>
                <a:gd name="T12" fmla="*/ 441 w 633"/>
                <a:gd name="T13" fmla="*/ 192 h 278"/>
                <a:gd name="T14" fmla="*/ 431 w 633"/>
                <a:gd name="T15" fmla="*/ 172 h 278"/>
                <a:gd name="T16" fmla="*/ 412 w 633"/>
                <a:gd name="T17" fmla="*/ 172 h 278"/>
                <a:gd name="T18" fmla="*/ 403 w 633"/>
                <a:gd name="T19" fmla="*/ 192 h 278"/>
                <a:gd name="T20" fmla="*/ 412 w 633"/>
                <a:gd name="T21" fmla="*/ 230 h 278"/>
                <a:gd name="T22" fmla="*/ 422 w 633"/>
                <a:gd name="T23" fmla="*/ 239 h 278"/>
                <a:gd name="T24" fmla="*/ 364 w 633"/>
                <a:gd name="T25" fmla="*/ 278 h 278"/>
                <a:gd name="T26" fmla="*/ 211 w 633"/>
                <a:gd name="T27" fmla="*/ 278 h 278"/>
                <a:gd name="T28" fmla="*/ 95 w 633"/>
                <a:gd name="T29" fmla="*/ 239 h 278"/>
                <a:gd name="T30" fmla="*/ 9 w 633"/>
                <a:gd name="T31" fmla="*/ 163 h 278"/>
                <a:gd name="T32" fmla="*/ 0 w 633"/>
                <a:gd name="T33" fmla="*/ 153 h 278"/>
                <a:gd name="T34" fmla="*/ 172 w 633"/>
                <a:gd name="T35" fmla="*/ 144 h 278"/>
                <a:gd name="T36" fmla="*/ 287 w 633"/>
                <a:gd name="T37" fmla="*/ 144 h 278"/>
                <a:gd name="T38" fmla="*/ 297 w 633"/>
                <a:gd name="T39" fmla="*/ 172 h 278"/>
                <a:gd name="T40" fmla="*/ 297 w 633"/>
                <a:gd name="T41" fmla="*/ 192 h 278"/>
                <a:gd name="T42" fmla="*/ 316 w 633"/>
                <a:gd name="T43" fmla="*/ 211 h 278"/>
                <a:gd name="T44" fmla="*/ 345 w 633"/>
                <a:gd name="T45" fmla="*/ 202 h 278"/>
                <a:gd name="T46" fmla="*/ 469 w 633"/>
                <a:gd name="T47" fmla="*/ 67 h 278"/>
                <a:gd name="T48" fmla="*/ 460 w 633"/>
                <a:gd name="T49" fmla="*/ 28 h 278"/>
                <a:gd name="T50" fmla="*/ 469 w 633"/>
                <a:gd name="T51" fmla="*/ 0 h 278"/>
                <a:gd name="T52" fmla="*/ 613 w 633"/>
                <a:gd name="T53" fmla="*/ 9 h 278"/>
                <a:gd name="T54" fmla="*/ 633 w 633"/>
                <a:gd name="T55" fmla="*/ 19 h 278"/>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633"/>
                <a:gd name="T85" fmla="*/ 0 h 278"/>
                <a:gd name="T86" fmla="*/ 633 w 633"/>
                <a:gd name="T87" fmla="*/ 278 h 278"/>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633" h="278">
                  <a:moveTo>
                    <a:pt x="633" y="19"/>
                  </a:moveTo>
                  <a:lnTo>
                    <a:pt x="613" y="67"/>
                  </a:lnTo>
                  <a:lnTo>
                    <a:pt x="594" y="115"/>
                  </a:lnTo>
                  <a:lnTo>
                    <a:pt x="556" y="172"/>
                  </a:lnTo>
                  <a:lnTo>
                    <a:pt x="499" y="211"/>
                  </a:lnTo>
                  <a:lnTo>
                    <a:pt x="441" y="202"/>
                  </a:lnTo>
                  <a:lnTo>
                    <a:pt x="441" y="192"/>
                  </a:lnTo>
                  <a:lnTo>
                    <a:pt x="431" y="172"/>
                  </a:lnTo>
                  <a:lnTo>
                    <a:pt x="412" y="172"/>
                  </a:lnTo>
                  <a:lnTo>
                    <a:pt x="403" y="192"/>
                  </a:lnTo>
                  <a:lnTo>
                    <a:pt x="412" y="230"/>
                  </a:lnTo>
                  <a:lnTo>
                    <a:pt x="422" y="239"/>
                  </a:lnTo>
                  <a:lnTo>
                    <a:pt x="364" y="278"/>
                  </a:lnTo>
                  <a:lnTo>
                    <a:pt x="211" y="278"/>
                  </a:lnTo>
                  <a:lnTo>
                    <a:pt x="95" y="239"/>
                  </a:lnTo>
                  <a:lnTo>
                    <a:pt x="9" y="163"/>
                  </a:lnTo>
                  <a:lnTo>
                    <a:pt x="0" y="153"/>
                  </a:lnTo>
                  <a:lnTo>
                    <a:pt x="172" y="144"/>
                  </a:lnTo>
                  <a:lnTo>
                    <a:pt x="287" y="144"/>
                  </a:lnTo>
                  <a:lnTo>
                    <a:pt x="297" y="172"/>
                  </a:lnTo>
                  <a:lnTo>
                    <a:pt x="297" y="192"/>
                  </a:lnTo>
                  <a:lnTo>
                    <a:pt x="316" y="211"/>
                  </a:lnTo>
                  <a:lnTo>
                    <a:pt x="345" y="202"/>
                  </a:lnTo>
                  <a:lnTo>
                    <a:pt x="469" y="67"/>
                  </a:lnTo>
                  <a:lnTo>
                    <a:pt x="460" y="28"/>
                  </a:lnTo>
                  <a:lnTo>
                    <a:pt x="469" y="0"/>
                  </a:lnTo>
                  <a:lnTo>
                    <a:pt x="613" y="9"/>
                  </a:lnTo>
                  <a:lnTo>
                    <a:pt x="633" y="19"/>
                  </a:lnTo>
                  <a:close/>
                </a:path>
              </a:pathLst>
            </a:custGeom>
            <a:solidFill>
              <a:srgbClr val="FFCC99"/>
            </a:solidFill>
            <a:ln w="9525">
              <a:noFill/>
              <a:round/>
              <a:headEnd/>
              <a:tailEnd/>
            </a:ln>
          </p:spPr>
          <p:txBody>
            <a:bodyPr>
              <a:prstTxWarp prst="textNoShape">
                <a:avLst/>
              </a:prstTxWarp>
            </a:bodyPr>
            <a:lstStyle/>
            <a:p>
              <a:endParaRPr lang="en-US"/>
            </a:p>
          </p:txBody>
        </p:sp>
        <p:sp>
          <p:nvSpPr>
            <p:cNvPr id="57399" name="Freeform 46"/>
            <p:cNvSpPr>
              <a:spLocks noChangeAspect="1"/>
            </p:cNvSpPr>
            <p:nvPr/>
          </p:nvSpPr>
          <p:spPr bwMode="auto">
            <a:xfrm>
              <a:off x="3412" y="1628"/>
              <a:ext cx="10" cy="17"/>
            </a:xfrm>
            <a:custGeom>
              <a:avLst/>
              <a:gdLst>
                <a:gd name="T0" fmla="*/ 48 w 48"/>
                <a:gd name="T1" fmla="*/ 67 h 87"/>
                <a:gd name="T2" fmla="*/ 29 w 48"/>
                <a:gd name="T3" fmla="*/ 87 h 87"/>
                <a:gd name="T4" fmla="*/ 0 w 48"/>
                <a:gd name="T5" fmla="*/ 87 h 87"/>
                <a:gd name="T6" fmla="*/ 0 w 48"/>
                <a:gd name="T7" fmla="*/ 39 h 87"/>
                <a:gd name="T8" fmla="*/ 9 w 48"/>
                <a:gd name="T9" fmla="*/ 0 h 87"/>
                <a:gd name="T10" fmla="*/ 38 w 48"/>
                <a:gd name="T11" fmla="*/ 20 h 87"/>
                <a:gd name="T12" fmla="*/ 48 w 48"/>
                <a:gd name="T13" fmla="*/ 67 h 87"/>
                <a:gd name="T14" fmla="*/ 0 60000 65536"/>
                <a:gd name="T15" fmla="*/ 0 60000 65536"/>
                <a:gd name="T16" fmla="*/ 0 60000 65536"/>
                <a:gd name="T17" fmla="*/ 0 60000 65536"/>
                <a:gd name="T18" fmla="*/ 0 60000 65536"/>
                <a:gd name="T19" fmla="*/ 0 60000 65536"/>
                <a:gd name="T20" fmla="*/ 0 60000 65536"/>
                <a:gd name="T21" fmla="*/ 0 w 48"/>
                <a:gd name="T22" fmla="*/ 0 h 87"/>
                <a:gd name="T23" fmla="*/ 48 w 48"/>
                <a:gd name="T24" fmla="*/ 87 h 8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8" h="87">
                  <a:moveTo>
                    <a:pt x="48" y="67"/>
                  </a:moveTo>
                  <a:lnTo>
                    <a:pt x="29" y="87"/>
                  </a:lnTo>
                  <a:lnTo>
                    <a:pt x="0" y="87"/>
                  </a:lnTo>
                  <a:lnTo>
                    <a:pt x="0" y="39"/>
                  </a:lnTo>
                  <a:lnTo>
                    <a:pt x="9" y="0"/>
                  </a:lnTo>
                  <a:lnTo>
                    <a:pt x="38" y="20"/>
                  </a:lnTo>
                  <a:lnTo>
                    <a:pt x="48" y="67"/>
                  </a:lnTo>
                  <a:close/>
                </a:path>
              </a:pathLst>
            </a:custGeom>
            <a:solidFill>
              <a:srgbClr val="CC6633"/>
            </a:solidFill>
            <a:ln w="9525">
              <a:noFill/>
              <a:round/>
              <a:headEnd/>
              <a:tailEnd/>
            </a:ln>
          </p:spPr>
          <p:txBody>
            <a:bodyPr>
              <a:prstTxWarp prst="textNoShape">
                <a:avLst/>
              </a:prstTxWarp>
            </a:bodyPr>
            <a:lstStyle/>
            <a:p>
              <a:endParaRPr lang="en-US"/>
            </a:p>
          </p:txBody>
        </p:sp>
        <p:sp>
          <p:nvSpPr>
            <p:cNvPr id="57400" name="Freeform 47"/>
            <p:cNvSpPr>
              <a:spLocks noChangeAspect="1"/>
            </p:cNvSpPr>
            <p:nvPr/>
          </p:nvSpPr>
          <p:spPr bwMode="auto">
            <a:xfrm>
              <a:off x="3370" y="1632"/>
              <a:ext cx="30" cy="11"/>
            </a:xfrm>
            <a:custGeom>
              <a:avLst/>
              <a:gdLst>
                <a:gd name="T0" fmla="*/ 154 w 154"/>
                <a:gd name="T1" fmla="*/ 47 h 56"/>
                <a:gd name="T2" fmla="*/ 0 w 154"/>
                <a:gd name="T3" fmla="*/ 56 h 56"/>
                <a:gd name="T4" fmla="*/ 0 w 154"/>
                <a:gd name="T5" fmla="*/ 28 h 56"/>
                <a:gd name="T6" fmla="*/ 49 w 154"/>
                <a:gd name="T7" fmla="*/ 0 h 56"/>
                <a:gd name="T8" fmla="*/ 154 w 154"/>
                <a:gd name="T9" fmla="*/ 9 h 56"/>
                <a:gd name="T10" fmla="*/ 154 w 154"/>
                <a:gd name="T11" fmla="*/ 47 h 56"/>
                <a:gd name="T12" fmla="*/ 0 60000 65536"/>
                <a:gd name="T13" fmla="*/ 0 60000 65536"/>
                <a:gd name="T14" fmla="*/ 0 60000 65536"/>
                <a:gd name="T15" fmla="*/ 0 60000 65536"/>
                <a:gd name="T16" fmla="*/ 0 60000 65536"/>
                <a:gd name="T17" fmla="*/ 0 60000 65536"/>
                <a:gd name="T18" fmla="*/ 0 w 154"/>
                <a:gd name="T19" fmla="*/ 0 h 56"/>
                <a:gd name="T20" fmla="*/ 154 w 154"/>
                <a:gd name="T21" fmla="*/ 56 h 56"/>
              </a:gdLst>
              <a:ahLst/>
              <a:cxnLst>
                <a:cxn ang="T12">
                  <a:pos x="T0" y="T1"/>
                </a:cxn>
                <a:cxn ang="T13">
                  <a:pos x="T2" y="T3"/>
                </a:cxn>
                <a:cxn ang="T14">
                  <a:pos x="T4" y="T5"/>
                </a:cxn>
                <a:cxn ang="T15">
                  <a:pos x="T6" y="T7"/>
                </a:cxn>
                <a:cxn ang="T16">
                  <a:pos x="T8" y="T9"/>
                </a:cxn>
                <a:cxn ang="T17">
                  <a:pos x="T10" y="T11"/>
                </a:cxn>
              </a:cxnLst>
              <a:rect l="T18" t="T19" r="T20" b="T21"/>
              <a:pathLst>
                <a:path w="154" h="56">
                  <a:moveTo>
                    <a:pt x="154" y="47"/>
                  </a:moveTo>
                  <a:lnTo>
                    <a:pt x="0" y="56"/>
                  </a:lnTo>
                  <a:lnTo>
                    <a:pt x="0" y="28"/>
                  </a:lnTo>
                  <a:lnTo>
                    <a:pt x="49" y="0"/>
                  </a:lnTo>
                  <a:lnTo>
                    <a:pt x="154" y="9"/>
                  </a:lnTo>
                  <a:lnTo>
                    <a:pt x="154" y="47"/>
                  </a:lnTo>
                  <a:close/>
                </a:path>
              </a:pathLst>
            </a:custGeom>
            <a:solidFill>
              <a:srgbClr val="CCCCFF"/>
            </a:solidFill>
            <a:ln w="9525">
              <a:noFill/>
              <a:round/>
              <a:headEnd/>
              <a:tailEnd/>
            </a:ln>
          </p:spPr>
          <p:txBody>
            <a:bodyPr>
              <a:prstTxWarp prst="textNoShape">
                <a:avLst/>
              </a:prstTxWarp>
            </a:bodyPr>
            <a:lstStyle/>
            <a:p>
              <a:endParaRPr lang="en-US"/>
            </a:p>
          </p:txBody>
        </p:sp>
        <p:sp>
          <p:nvSpPr>
            <p:cNvPr id="57401" name="Freeform 48"/>
            <p:cNvSpPr>
              <a:spLocks noChangeAspect="1"/>
            </p:cNvSpPr>
            <p:nvPr/>
          </p:nvSpPr>
          <p:spPr bwMode="auto">
            <a:xfrm>
              <a:off x="3289" y="1636"/>
              <a:ext cx="17" cy="13"/>
            </a:xfrm>
            <a:custGeom>
              <a:avLst/>
              <a:gdLst>
                <a:gd name="T0" fmla="*/ 86 w 86"/>
                <a:gd name="T1" fmla="*/ 9 h 67"/>
                <a:gd name="T2" fmla="*/ 86 w 86"/>
                <a:gd name="T3" fmla="*/ 19 h 67"/>
                <a:gd name="T4" fmla="*/ 38 w 86"/>
                <a:gd name="T5" fmla="*/ 67 h 67"/>
                <a:gd name="T6" fmla="*/ 19 w 86"/>
                <a:gd name="T7" fmla="*/ 57 h 67"/>
                <a:gd name="T8" fmla="*/ 0 w 86"/>
                <a:gd name="T9" fmla="*/ 28 h 67"/>
                <a:gd name="T10" fmla="*/ 28 w 86"/>
                <a:gd name="T11" fmla="*/ 37 h 67"/>
                <a:gd name="T12" fmla="*/ 47 w 86"/>
                <a:gd name="T13" fmla="*/ 0 h 67"/>
                <a:gd name="T14" fmla="*/ 67 w 86"/>
                <a:gd name="T15" fmla="*/ 9 h 67"/>
                <a:gd name="T16" fmla="*/ 86 w 86"/>
                <a:gd name="T17" fmla="*/ 9 h 6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6"/>
                <a:gd name="T28" fmla="*/ 0 h 67"/>
                <a:gd name="T29" fmla="*/ 86 w 86"/>
                <a:gd name="T30" fmla="*/ 67 h 6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6" h="67">
                  <a:moveTo>
                    <a:pt x="86" y="9"/>
                  </a:moveTo>
                  <a:lnTo>
                    <a:pt x="86" y="19"/>
                  </a:lnTo>
                  <a:lnTo>
                    <a:pt x="38" y="67"/>
                  </a:lnTo>
                  <a:lnTo>
                    <a:pt x="19" y="57"/>
                  </a:lnTo>
                  <a:lnTo>
                    <a:pt x="0" y="28"/>
                  </a:lnTo>
                  <a:lnTo>
                    <a:pt x="28" y="37"/>
                  </a:lnTo>
                  <a:lnTo>
                    <a:pt x="47" y="0"/>
                  </a:lnTo>
                  <a:lnTo>
                    <a:pt x="67" y="9"/>
                  </a:lnTo>
                  <a:lnTo>
                    <a:pt x="86" y="9"/>
                  </a:lnTo>
                  <a:close/>
                </a:path>
              </a:pathLst>
            </a:custGeom>
            <a:solidFill>
              <a:srgbClr val="CCCCFF"/>
            </a:solidFill>
            <a:ln w="9525">
              <a:noFill/>
              <a:round/>
              <a:headEnd/>
              <a:tailEnd/>
            </a:ln>
          </p:spPr>
          <p:txBody>
            <a:bodyPr>
              <a:prstTxWarp prst="textNoShape">
                <a:avLst/>
              </a:prstTxWarp>
            </a:bodyPr>
            <a:lstStyle/>
            <a:p>
              <a:endParaRPr lang="en-US"/>
            </a:p>
          </p:txBody>
        </p:sp>
        <p:sp>
          <p:nvSpPr>
            <p:cNvPr id="57402" name="Freeform 49"/>
            <p:cNvSpPr>
              <a:spLocks noChangeAspect="1"/>
            </p:cNvSpPr>
            <p:nvPr/>
          </p:nvSpPr>
          <p:spPr bwMode="auto">
            <a:xfrm>
              <a:off x="3517" y="1636"/>
              <a:ext cx="22" cy="49"/>
            </a:xfrm>
            <a:custGeom>
              <a:avLst/>
              <a:gdLst>
                <a:gd name="T0" fmla="*/ 106 w 106"/>
                <a:gd name="T1" fmla="*/ 144 h 249"/>
                <a:gd name="T2" fmla="*/ 67 w 106"/>
                <a:gd name="T3" fmla="*/ 220 h 249"/>
                <a:gd name="T4" fmla="*/ 20 w 106"/>
                <a:gd name="T5" fmla="*/ 230 h 249"/>
                <a:gd name="T6" fmla="*/ 0 w 106"/>
                <a:gd name="T7" fmla="*/ 249 h 249"/>
                <a:gd name="T8" fmla="*/ 0 w 106"/>
                <a:gd name="T9" fmla="*/ 181 h 249"/>
                <a:gd name="T10" fmla="*/ 20 w 106"/>
                <a:gd name="T11" fmla="*/ 114 h 249"/>
                <a:gd name="T12" fmla="*/ 78 w 106"/>
                <a:gd name="T13" fmla="*/ 57 h 249"/>
                <a:gd name="T14" fmla="*/ 87 w 106"/>
                <a:gd name="T15" fmla="*/ 0 h 249"/>
                <a:gd name="T16" fmla="*/ 106 w 106"/>
                <a:gd name="T17" fmla="*/ 0 h 249"/>
                <a:gd name="T18" fmla="*/ 106 w 106"/>
                <a:gd name="T19" fmla="*/ 144 h 24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6"/>
                <a:gd name="T31" fmla="*/ 0 h 249"/>
                <a:gd name="T32" fmla="*/ 106 w 106"/>
                <a:gd name="T33" fmla="*/ 249 h 24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6" h="249">
                  <a:moveTo>
                    <a:pt x="106" y="144"/>
                  </a:moveTo>
                  <a:lnTo>
                    <a:pt x="67" y="220"/>
                  </a:lnTo>
                  <a:lnTo>
                    <a:pt x="20" y="230"/>
                  </a:lnTo>
                  <a:lnTo>
                    <a:pt x="0" y="249"/>
                  </a:lnTo>
                  <a:lnTo>
                    <a:pt x="0" y="181"/>
                  </a:lnTo>
                  <a:lnTo>
                    <a:pt x="20" y="114"/>
                  </a:lnTo>
                  <a:lnTo>
                    <a:pt x="78" y="57"/>
                  </a:lnTo>
                  <a:lnTo>
                    <a:pt x="87" y="0"/>
                  </a:lnTo>
                  <a:lnTo>
                    <a:pt x="106" y="0"/>
                  </a:lnTo>
                  <a:lnTo>
                    <a:pt x="106" y="144"/>
                  </a:lnTo>
                  <a:close/>
                </a:path>
              </a:pathLst>
            </a:custGeom>
            <a:solidFill>
              <a:srgbClr val="333300"/>
            </a:solidFill>
            <a:ln w="9525">
              <a:noFill/>
              <a:round/>
              <a:headEnd/>
              <a:tailEnd/>
            </a:ln>
          </p:spPr>
          <p:txBody>
            <a:bodyPr>
              <a:prstTxWarp prst="textNoShape">
                <a:avLst/>
              </a:prstTxWarp>
            </a:bodyPr>
            <a:lstStyle/>
            <a:p>
              <a:endParaRPr lang="en-US"/>
            </a:p>
          </p:txBody>
        </p:sp>
        <p:sp>
          <p:nvSpPr>
            <p:cNvPr id="57403" name="Freeform 50"/>
            <p:cNvSpPr>
              <a:spLocks noChangeAspect="1"/>
            </p:cNvSpPr>
            <p:nvPr/>
          </p:nvSpPr>
          <p:spPr bwMode="auto">
            <a:xfrm>
              <a:off x="3278" y="1651"/>
              <a:ext cx="30" cy="36"/>
            </a:xfrm>
            <a:custGeom>
              <a:avLst/>
              <a:gdLst>
                <a:gd name="T0" fmla="*/ 38 w 154"/>
                <a:gd name="T1" fmla="*/ 182 h 182"/>
                <a:gd name="T2" fmla="*/ 0 w 154"/>
                <a:gd name="T3" fmla="*/ 116 h 182"/>
                <a:gd name="T4" fmla="*/ 38 w 154"/>
                <a:gd name="T5" fmla="*/ 19 h 182"/>
                <a:gd name="T6" fmla="*/ 77 w 154"/>
                <a:gd name="T7" fmla="*/ 38 h 182"/>
                <a:gd name="T8" fmla="*/ 116 w 154"/>
                <a:gd name="T9" fmla="*/ 38 h 182"/>
                <a:gd name="T10" fmla="*/ 154 w 154"/>
                <a:gd name="T11" fmla="*/ 0 h 182"/>
                <a:gd name="T12" fmla="*/ 144 w 154"/>
                <a:gd name="T13" fmla="*/ 49 h 182"/>
                <a:gd name="T14" fmla="*/ 38 w 154"/>
                <a:gd name="T15" fmla="*/ 182 h 182"/>
                <a:gd name="T16" fmla="*/ 0 60000 65536"/>
                <a:gd name="T17" fmla="*/ 0 60000 65536"/>
                <a:gd name="T18" fmla="*/ 0 60000 65536"/>
                <a:gd name="T19" fmla="*/ 0 60000 65536"/>
                <a:gd name="T20" fmla="*/ 0 60000 65536"/>
                <a:gd name="T21" fmla="*/ 0 60000 65536"/>
                <a:gd name="T22" fmla="*/ 0 60000 65536"/>
                <a:gd name="T23" fmla="*/ 0 60000 65536"/>
                <a:gd name="T24" fmla="*/ 0 w 154"/>
                <a:gd name="T25" fmla="*/ 0 h 182"/>
                <a:gd name="T26" fmla="*/ 154 w 154"/>
                <a:gd name="T27" fmla="*/ 182 h 18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54" h="182">
                  <a:moveTo>
                    <a:pt x="38" y="182"/>
                  </a:moveTo>
                  <a:lnTo>
                    <a:pt x="0" y="116"/>
                  </a:lnTo>
                  <a:lnTo>
                    <a:pt x="38" y="19"/>
                  </a:lnTo>
                  <a:lnTo>
                    <a:pt x="77" y="38"/>
                  </a:lnTo>
                  <a:lnTo>
                    <a:pt x="116" y="38"/>
                  </a:lnTo>
                  <a:lnTo>
                    <a:pt x="154" y="0"/>
                  </a:lnTo>
                  <a:lnTo>
                    <a:pt x="144" y="49"/>
                  </a:lnTo>
                  <a:lnTo>
                    <a:pt x="38" y="182"/>
                  </a:lnTo>
                  <a:close/>
                </a:path>
              </a:pathLst>
            </a:custGeom>
            <a:solidFill>
              <a:srgbClr val="FFCC99"/>
            </a:solidFill>
            <a:ln w="9525">
              <a:noFill/>
              <a:round/>
              <a:headEnd/>
              <a:tailEnd/>
            </a:ln>
          </p:spPr>
          <p:txBody>
            <a:bodyPr>
              <a:prstTxWarp prst="textNoShape">
                <a:avLst/>
              </a:prstTxWarp>
            </a:bodyPr>
            <a:lstStyle/>
            <a:p>
              <a:endParaRPr lang="en-US"/>
            </a:p>
          </p:txBody>
        </p:sp>
        <p:sp>
          <p:nvSpPr>
            <p:cNvPr id="57404" name="Freeform 51"/>
            <p:cNvSpPr>
              <a:spLocks noChangeAspect="1"/>
            </p:cNvSpPr>
            <p:nvPr/>
          </p:nvSpPr>
          <p:spPr bwMode="auto">
            <a:xfrm>
              <a:off x="3341" y="1653"/>
              <a:ext cx="21" cy="40"/>
            </a:xfrm>
            <a:custGeom>
              <a:avLst/>
              <a:gdLst>
                <a:gd name="T0" fmla="*/ 67 w 106"/>
                <a:gd name="T1" fmla="*/ 9 h 201"/>
                <a:gd name="T2" fmla="*/ 96 w 106"/>
                <a:gd name="T3" fmla="*/ 58 h 201"/>
                <a:gd name="T4" fmla="*/ 106 w 106"/>
                <a:gd name="T5" fmla="*/ 172 h 201"/>
                <a:gd name="T6" fmla="*/ 96 w 106"/>
                <a:gd name="T7" fmla="*/ 153 h 201"/>
                <a:gd name="T8" fmla="*/ 0 w 106"/>
                <a:gd name="T9" fmla="*/ 201 h 201"/>
                <a:gd name="T10" fmla="*/ 9 w 106"/>
                <a:gd name="T11" fmla="*/ 0 h 201"/>
                <a:gd name="T12" fmla="*/ 29 w 106"/>
                <a:gd name="T13" fmla="*/ 9 h 201"/>
                <a:gd name="T14" fmla="*/ 67 w 106"/>
                <a:gd name="T15" fmla="*/ 9 h 201"/>
                <a:gd name="T16" fmla="*/ 0 60000 65536"/>
                <a:gd name="T17" fmla="*/ 0 60000 65536"/>
                <a:gd name="T18" fmla="*/ 0 60000 65536"/>
                <a:gd name="T19" fmla="*/ 0 60000 65536"/>
                <a:gd name="T20" fmla="*/ 0 60000 65536"/>
                <a:gd name="T21" fmla="*/ 0 60000 65536"/>
                <a:gd name="T22" fmla="*/ 0 60000 65536"/>
                <a:gd name="T23" fmla="*/ 0 60000 65536"/>
                <a:gd name="T24" fmla="*/ 0 w 106"/>
                <a:gd name="T25" fmla="*/ 0 h 201"/>
                <a:gd name="T26" fmla="*/ 106 w 106"/>
                <a:gd name="T27" fmla="*/ 201 h 20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6" h="201">
                  <a:moveTo>
                    <a:pt x="67" y="9"/>
                  </a:moveTo>
                  <a:lnTo>
                    <a:pt x="96" y="58"/>
                  </a:lnTo>
                  <a:lnTo>
                    <a:pt x="106" y="172"/>
                  </a:lnTo>
                  <a:lnTo>
                    <a:pt x="96" y="153"/>
                  </a:lnTo>
                  <a:lnTo>
                    <a:pt x="0" y="201"/>
                  </a:lnTo>
                  <a:lnTo>
                    <a:pt x="9" y="0"/>
                  </a:lnTo>
                  <a:lnTo>
                    <a:pt x="29" y="9"/>
                  </a:lnTo>
                  <a:lnTo>
                    <a:pt x="67" y="9"/>
                  </a:lnTo>
                  <a:close/>
                </a:path>
              </a:pathLst>
            </a:custGeom>
            <a:solidFill>
              <a:srgbClr val="FFCC99"/>
            </a:solidFill>
            <a:ln w="9525">
              <a:noFill/>
              <a:round/>
              <a:headEnd/>
              <a:tailEnd/>
            </a:ln>
          </p:spPr>
          <p:txBody>
            <a:bodyPr>
              <a:prstTxWarp prst="textNoShape">
                <a:avLst/>
              </a:prstTxWarp>
            </a:bodyPr>
            <a:lstStyle/>
            <a:p>
              <a:endParaRPr lang="en-US"/>
            </a:p>
          </p:txBody>
        </p:sp>
        <p:sp>
          <p:nvSpPr>
            <p:cNvPr id="57405" name="Freeform 52"/>
            <p:cNvSpPr>
              <a:spLocks noChangeAspect="1"/>
            </p:cNvSpPr>
            <p:nvPr/>
          </p:nvSpPr>
          <p:spPr bwMode="auto">
            <a:xfrm>
              <a:off x="3533" y="1664"/>
              <a:ext cx="65" cy="152"/>
            </a:xfrm>
            <a:custGeom>
              <a:avLst/>
              <a:gdLst>
                <a:gd name="T0" fmla="*/ 307 w 325"/>
                <a:gd name="T1" fmla="*/ 143 h 757"/>
                <a:gd name="T2" fmla="*/ 325 w 325"/>
                <a:gd name="T3" fmla="*/ 230 h 757"/>
                <a:gd name="T4" fmla="*/ 307 w 325"/>
                <a:gd name="T5" fmla="*/ 364 h 757"/>
                <a:gd name="T6" fmla="*/ 277 w 325"/>
                <a:gd name="T7" fmla="*/ 422 h 757"/>
                <a:gd name="T8" fmla="*/ 277 w 325"/>
                <a:gd name="T9" fmla="*/ 469 h 757"/>
                <a:gd name="T10" fmla="*/ 230 w 325"/>
                <a:gd name="T11" fmla="*/ 566 h 757"/>
                <a:gd name="T12" fmla="*/ 114 w 325"/>
                <a:gd name="T13" fmla="*/ 699 h 757"/>
                <a:gd name="T14" fmla="*/ 0 w 325"/>
                <a:gd name="T15" fmla="*/ 757 h 757"/>
                <a:gd name="T16" fmla="*/ 9 w 325"/>
                <a:gd name="T17" fmla="*/ 469 h 757"/>
                <a:gd name="T18" fmla="*/ 105 w 325"/>
                <a:gd name="T19" fmla="*/ 335 h 757"/>
                <a:gd name="T20" fmla="*/ 153 w 325"/>
                <a:gd name="T21" fmla="*/ 239 h 757"/>
                <a:gd name="T22" fmla="*/ 153 w 325"/>
                <a:gd name="T23" fmla="*/ 230 h 757"/>
                <a:gd name="T24" fmla="*/ 172 w 325"/>
                <a:gd name="T25" fmla="*/ 335 h 757"/>
                <a:gd name="T26" fmla="*/ 163 w 325"/>
                <a:gd name="T27" fmla="*/ 411 h 757"/>
                <a:gd name="T28" fmla="*/ 38 w 325"/>
                <a:gd name="T29" fmla="*/ 642 h 757"/>
                <a:gd name="T30" fmla="*/ 28 w 325"/>
                <a:gd name="T31" fmla="*/ 671 h 757"/>
                <a:gd name="T32" fmla="*/ 38 w 325"/>
                <a:gd name="T33" fmla="*/ 680 h 757"/>
                <a:gd name="T34" fmla="*/ 86 w 325"/>
                <a:gd name="T35" fmla="*/ 622 h 757"/>
                <a:gd name="T36" fmla="*/ 219 w 325"/>
                <a:gd name="T37" fmla="*/ 411 h 757"/>
                <a:gd name="T38" fmla="*/ 200 w 325"/>
                <a:gd name="T39" fmla="*/ 230 h 757"/>
                <a:gd name="T40" fmla="*/ 172 w 325"/>
                <a:gd name="T41" fmla="*/ 143 h 757"/>
                <a:gd name="T42" fmla="*/ 163 w 325"/>
                <a:gd name="T43" fmla="*/ 123 h 757"/>
                <a:gd name="T44" fmla="*/ 153 w 325"/>
                <a:gd name="T45" fmla="*/ 123 h 757"/>
                <a:gd name="T46" fmla="*/ 144 w 325"/>
                <a:gd name="T47" fmla="*/ 134 h 757"/>
                <a:gd name="T48" fmla="*/ 124 w 325"/>
                <a:gd name="T49" fmla="*/ 37 h 757"/>
                <a:gd name="T50" fmla="*/ 124 w 325"/>
                <a:gd name="T51" fmla="*/ 0 h 757"/>
                <a:gd name="T52" fmla="*/ 153 w 325"/>
                <a:gd name="T53" fmla="*/ 0 h 757"/>
                <a:gd name="T54" fmla="*/ 230 w 325"/>
                <a:gd name="T55" fmla="*/ 37 h 757"/>
                <a:gd name="T56" fmla="*/ 307 w 325"/>
                <a:gd name="T57" fmla="*/ 143 h 757"/>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325"/>
                <a:gd name="T88" fmla="*/ 0 h 757"/>
                <a:gd name="T89" fmla="*/ 325 w 325"/>
                <a:gd name="T90" fmla="*/ 757 h 757"/>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325" h="757">
                  <a:moveTo>
                    <a:pt x="307" y="143"/>
                  </a:moveTo>
                  <a:lnTo>
                    <a:pt x="325" y="230"/>
                  </a:lnTo>
                  <a:lnTo>
                    <a:pt x="307" y="364"/>
                  </a:lnTo>
                  <a:lnTo>
                    <a:pt x="277" y="422"/>
                  </a:lnTo>
                  <a:lnTo>
                    <a:pt x="277" y="469"/>
                  </a:lnTo>
                  <a:lnTo>
                    <a:pt x="230" y="566"/>
                  </a:lnTo>
                  <a:lnTo>
                    <a:pt x="114" y="699"/>
                  </a:lnTo>
                  <a:lnTo>
                    <a:pt x="0" y="757"/>
                  </a:lnTo>
                  <a:lnTo>
                    <a:pt x="9" y="469"/>
                  </a:lnTo>
                  <a:lnTo>
                    <a:pt x="105" y="335"/>
                  </a:lnTo>
                  <a:lnTo>
                    <a:pt x="153" y="239"/>
                  </a:lnTo>
                  <a:lnTo>
                    <a:pt x="153" y="230"/>
                  </a:lnTo>
                  <a:lnTo>
                    <a:pt x="172" y="335"/>
                  </a:lnTo>
                  <a:lnTo>
                    <a:pt x="163" y="411"/>
                  </a:lnTo>
                  <a:lnTo>
                    <a:pt x="38" y="642"/>
                  </a:lnTo>
                  <a:lnTo>
                    <a:pt x="28" y="671"/>
                  </a:lnTo>
                  <a:lnTo>
                    <a:pt x="38" y="680"/>
                  </a:lnTo>
                  <a:lnTo>
                    <a:pt x="86" y="622"/>
                  </a:lnTo>
                  <a:lnTo>
                    <a:pt x="219" y="411"/>
                  </a:lnTo>
                  <a:lnTo>
                    <a:pt x="200" y="230"/>
                  </a:lnTo>
                  <a:lnTo>
                    <a:pt x="172" y="143"/>
                  </a:lnTo>
                  <a:lnTo>
                    <a:pt x="163" y="123"/>
                  </a:lnTo>
                  <a:lnTo>
                    <a:pt x="153" y="123"/>
                  </a:lnTo>
                  <a:lnTo>
                    <a:pt x="144" y="134"/>
                  </a:lnTo>
                  <a:lnTo>
                    <a:pt x="124" y="37"/>
                  </a:lnTo>
                  <a:lnTo>
                    <a:pt x="124" y="0"/>
                  </a:lnTo>
                  <a:lnTo>
                    <a:pt x="153" y="0"/>
                  </a:lnTo>
                  <a:lnTo>
                    <a:pt x="230" y="37"/>
                  </a:lnTo>
                  <a:lnTo>
                    <a:pt x="307" y="143"/>
                  </a:lnTo>
                  <a:close/>
                </a:path>
              </a:pathLst>
            </a:custGeom>
            <a:solidFill>
              <a:srgbClr val="9900FF"/>
            </a:solidFill>
            <a:ln w="9525">
              <a:noFill/>
              <a:round/>
              <a:headEnd/>
              <a:tailEnd/>
            </a:ln>
          </p:spPr>
          <p:txBody>
            <a:bodyPr>
              <a:prstTxWarp prst="textNoShape">
                <a:avLst/>
              </a:prstTxWarp>
            </a:bodyPr>
            <a:lstStyle/>
            <a:p>
              <a:endParaRPr lang="en-US"/>
            </a:p>
          </p:txBody>
        </p:sp>
        <p:sp>
          <p:nvSpPr>
            <p:cNvPr id="57406" name="Freeform 53"/>
            <p:cNvSpPr>
              <a:spLocks noChangeAspect="1"/>
            </p:cNvSpPr>
            <p:nvPr/>
          </p:nvSpPr>
          <p:spPr bwMode="auto">
            <a:xfrm>
              <a:off x="3508" y="1668"/>
              <a:ext cx="46" cy="85"/>
            </a:xfrm>
            <a:custGeom>
              <a:avLst/>
              <a:gdLst>
                <a:gd name="T0" fmla="*/ 163 w 230"/>
                <a:gd name="T1" fmla="*/ 336 h 423"/>
                <a:gd name="T2" fmla="*/ 125 w 230"/>
                <a:gd name="T3" fmla="*/ 393 h 423"/>
                <a:gd name="T4" fmla="*/ 95 w 230"/>
                <a:gd name="T5" fmla="*/ 423 h 423"/>
                <a:gd name="T6" fmla="*/ 47 w 230"/>
                <a:gd name="T7" fmla="*/ 336 h 423"/>
                <a:gd name="T8" fmla="*/ 58 w 230"/>
                <a:gd name="T9" fmla="*/ 307 h 423"/>
                <a:gd name="T10" fmla="*/ 47 w 230"/>
                <a:gd name="T11" fmla="*/ 298 h 423"/>
                <a:gd name="T12" fmla="*/ 19 w 230"/>
                <a:gd name="T13" fmla="*/ 307 h 423"/>
                <a:gd name="T14" fmla="*/ 0 w 230"/>
                <a:gd name="T15" fmla="*/ 336 h 423"/>
                <a:gd name="T16" fmla="*/ 47 w 230"/>
                <a:gd name="T17" fmla="*/ 260 h 423"/>
                <a:gd name="T18" fmla="*/ 47 w 230"/>
                <a:gd name="T19" fmla="*/ 144 h 423"/>
                <a:gd name="T20" fmla="*/ 105 w 230"/>
                <a:gd name="T21" fmla="*/ 96 h 423"/>
                <a:gd name="T22" fmla="*/ 134 w 230"/>
                <a:gd name="T23" fmla="*/ 96 h 423"/>
                <a:gd name="T24" fmla="*/ 200 w 230"/>
                <a:gd name="T25" fmla="*/ 10 h 423"/>
                <a:gd name="T26" fmla="*/ 200 w 230"/>
                <a:gd name="T27" fmla="*/ 0 h 423"/>
                <a:gd name="T28" fmla="*/ 230 w 230"/>
                <a:gd name="T29" fmla="*/ 202 h 423"/>
                <a:gd name="T30" fmla="*/ 163 w 230"/>
                <a:gd name="T31" fmla="*/ 336 h 423"/>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30"/>
                <a:gd name="T49" fmla="*/ 0 h 423"/>
                <a:gd name="T50" fmla="*/ 230 w 230"/>
                <a:gd name="T51" fmla="*/ 423 h 423"/>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30" h="423">
                  <a:moveTo>
                    <a:pt x="163" y="336"/>
                  </a:moveTo>
                  <a:lnTo>
                    <a:pt x="125" y="393"/>
                  </a:lnTo>
                  <a:lnTo>
                    <a:pt x="95" y="423"/>
                  </a:lnTo>
                  <a:lnTo>
                    <a:pt x="47" y="336"/>
                  </a:lnTo>
                  <a:lnTo>
                    <a:pt x="58" y="307"/>
                  </a:lnTo>
                  <a:lnTo>
                    <a:pt x="47" y="298"/>
                  </a:lnTo>
                  <a:lnTo>
                    <a:pt x="19" y="307"/>
                  </a:lnTo>
                  <a:lnTo>
                    <a:pt x="0" y="336"/>
                  </a:lnTo>
                  <a:lnTo>
                    <a:pt x="47" y="260"/>
                  </a:lnTo>
                  <a:lnTo>
                    <a:pt x="47" y="144"/>
                  </a:lnTo>
                  <a:lnTo>
                    <a:pt x="105" y="96"/>
                  </a:lnTo>
                  <a:lnTo>
                    <a:pt x="134" y="96"/>
                  </a:lnTo>
                  <a:lnTo>
                    <a:pt x="200" y="10"/>
                  </a:lnTo>
                  <a:lnTo>
                    <a:pt x="200" y="0"/>
                  </a:lnTo>
                  <a:lnTo>
                    <a:pt x="230" y="202"/>
                  </a:lnTo>
                  <a:lnTo>
                    <a:pt x="163" y="336"/>
                  </a:lnTo>
                  <a:close/>
                </a:path>
              </a:pathLst>
            </a:custGeom>
            <a:solidFill>
              <a:srgbClr val="333300"/>
            </a:solidFill>
            <a:ln w="9525">
              <a:noFill/>
              <a:round/>
              <a:headEnd/>
              <a:tailEnd/>
            </a:ln>
          </p:spPr>
          <p:txBody>
            <a:bodyPr>
              <a:prstTxWarp prst="textNoShape">
                <a:avLst/>
              </a:prstTxWarp>
            </a:bodyPr>
            <a:lstStyle/>
            <a:p>
              <a:endParaRPr lang="en-US"/>
            </a:p>
          </p:txBody>
        </p:sp>
        <p:sp>
          <p:nvSpPr>
            <p:cNvPr id="57407" name="Freeform 54"/>
            <p:cNvSpPr>
              <a:spLocks noChangeAspect="1"/>
            </p:cNvSpPr>
            <p:nvPr/>
          </p:nvSpPr>
          <p:spPr bwMode="auto">
            <a:xfrm>
              <a:off x="3368" y="1670"/>
              <a:ext cx="63" cy="63"/>
            </a:xfrm>
            <a:custGeom>
              <a:avLst/>
              <a:gdLst>
                <a:gd name="T0" fmla="*/ 250 w 316"/>
                <a:gd name="T1" fmla="*/ 106 h 317"/>
                <a:gd name="T2" fmla="*/ 278 w 316"/>
                <a:gd name="T3" fmla="*/ 153 h 317"/>
                <a:gd name="T4" fmla="*/ 288 w 316"/>
                <a:gd name="T5" fmla="*/ 220 h 317"/>
                <a:gd name="T6" fmla="*/ 307 w 316"/>
                <a:gd name="T7" fmla="*/ 297 h 317"/>
                <a:gd name="T8" fmla="*/ 316 w 316"/>
                <a:gd name="T9" fmla="*/ 297 h 317"/>
                <a:gd name="T10" fmla="*/ 316 w 316"/>
                <a:gd name="T11" fmla="*/ 317 h 317"/>
                <a:gd name="T12" fmla="*/ 211 w 316"/>
                <a:gd name="T13" fmla="*/ 297 h 317"/>
                <a:gd name="T14" fmla="*/ 163 w 316"/>
                <a:gd name="T15" fmla="*/ 202 h 317"/>
                <a:gd name="T16" fmla="*/ 19 w 316"/>
                <a:gd name="T17" fmla="*/ 86 h 317"/>
                <a:gd name="T18" fmla="*/ 0 w 316"/>
                <a:gd name="T19" fmla="*/ 0 h 317"/>
                <a:gd name="T20" fmla="*/ 106 w 316"/>
                <a:gd name="T21" fmla="*/ 67 h 317"/>
                <a:gd name="T22" fmla="*/ 250 w 316"/>
                <a:gd name="T23" fmla="*/ 106 h 31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16"/>
                <a:gd name="T37" fmla="*/ 0 h 317"/>
                <a:gd name="T38" fmla="*/ 316 w 316"/>
                <a:gd name="T39" fmla="*/ 317 h 31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16" h="317">
                  <a:moveTo>
                    <a:pt x="250" y="106"/>
                  </a:moveTo>
                  <a:lnTo>
                    <a:pt x="278" y="153"/>
                  </a:lnTo>
                  <a:lnTo>
                    <a:pt x="288" y="220"/>
                  </a:lnTo>
                  <a:lnTo>
                    <a:pt x="307" y="297"/>
                  </a:lnTo>
                  <a:lnTo>
                    <a:pt x="316" y="297"/>
                  </a:lnTo>
                  <a:lnTo>
                    <a:pt x="316" y="317"/>
                  </a:lnTo>
                  <a:lnTo>
                    <a:pt x="211" y="297"/>
                  </a:lnTo>
                  <a:lnTo>
                    <a:pt x="163" y="202"/>
                  </a:lnTo>
                  <a:lnTo>
                    <a:pt x="19" y="86"/>
                  </a:lnTo>
                  <a:lnTo>
                    <a:pt x="0" y="0"/>
                  </a:lnTo>
                  <a:lnTo>
                    <a:pt x="106" y="67"/>
                  </a:lnTo>
                  <a:lnTo>
                    <a:pt x="250" y="106"/>
                  </a:lnTo>
                  <a:close/>
                </a:path>
              </a:pathLst>
            </a:custGeom>
            <a:solidFill>
              <a:srgbClr val="FFCC99"/>
            </a:solidFill>
            <a:ln w="9525">
              <a:noFill/>
              <a:round/>
              <a:headEnd/>
              <a:tailEnd/>
            </a:ln>
          </p:spPr>
          <p:txBody>
            <a:bodyPr>
              <a:prstTxWarp prst="textNoShape">
                <a:avLst/>
              </a:prstTxWarp>
            </a:bodyPr>
            <a:lstStyle/>
            <a:p>
              <a:endParaRPr lang="en-US"/>
            </a:p>
          </p:txBody>
        </p:sp>
        <p:sp>
          <p:nvSpPr>
            <p:cNvPr id="57408" name="Freeform 55"/>
            <p:cNvSpPr>
              <a:spLocks noChangeAspect="1"/>
            </p:cNvSpPr>
            <p:nvPr/>
          </p:nvSpPr>
          <p:spPr bwMode="auto">
            <a:xfrm>
              <a:off x="3458" y="1670"/>
              <a:ext cx="48" cy="77"/>
            </a:xfrm>
            <a:custGeom>
              <a:avLst/>
              <a:gdLst>
                <a:gd name="T0" fmla="*/ 173 w 240"/>
                <a:gd name="T1" fmla="*/ 383 h 383"/>
                <a:gd name="T2" fmla="*/ 67 w 240"/>
                <a:gd name="T3" fmla="*/ 269 h 383"/>
                <a:gd name="T4" fmla="*/ 48 w 240"/>
                <a:gd name="T5" fmla="*/ 250 h 383"/>
                <a:gd name="T6" fmla="*/ 20 w 240"/>
                <a:gd name="T7" fmla="*/ 239 h 383"/>
                <a:gd name="T8" fmla="*/ 0 w 240"/>
                <a:gd name="T9" fmla="*/ 239 h 383"/>
                <a:gd name="T10" fmla="*/ 39 w 240"/>
                <a:gd name="T11" fmla="*/ 67 h 383"/>
                <a:gd name="T12" fmla="*/ 39 w 240"/>
                <a:gd name="T13" fmla="*/ 58 h 383"/>
                <a:gd name="T14" fmla="*/ 240 w 240"/>
                <a:gd name="T15" fmla="*/ 0 h 383"/>
                <a:gd name="T16" fmla="*/ 240 w 240"/>
                <a:gd name="T17" fmla="*/ 239 h 383"/>
                <a:gd name="T18" fmla="*/ 173 w 240"/>
                <a:gd name="T19" fmla="*/ 383 h 38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40"/>
                <a:gd name="T31" fmla="*/ 0 h 383"/>
                <a:gd name="T32" fmla="*/ 240 w 240"/>
                <a:gd name="T33" fmla="*/ 383 h 38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40" h="383">
                  <a:moveTo>
                    <a:pt x="173" y="383"/>
                  </a:moveTo>
                  <a:lnTo>
                    <a:pt x="67" y="269"/>
                  </a:lnTo>
                  <a:lnTo>
                    <a:pt x="48" y="250"/>
                  </a:lnTo>
                  <a:lnTo>
                    <a:pt x="20" y="239"/>
                  </a:lnTo>
                  <a:lnTo>
                    <a:pt x="0" y="239"/>
                  </a:lnTo>
                  <a:lnTo>
                    <a:pt x="39" y="67"/>
                  </a:lnTo>
                  <a:lnTo>
                    <a:pt x="39" y="58"/>
                  </a:lnTo>
                  <a:lnTo>
                    <a:pt x="240" y="0"/>
                  </a:lnTo>
                  <a:lnTo>
                    <a:pt x="240" y="239"/>
                  </a:lnTo>
                  <a:lnTo>
                    <a:pt x="173" y="383"/>
                  </a:lnTo>
                  <a:close/>
                </a:path>
              </a:pathLst>
            </a:custGeom>
            <a:solidFill>
              <a:srgbClr val="666633"/>
            </a:solidFill>
            <a:ln w="9525">
              <a:noFill/>
              <a:round/>
              <a:headEnd/>
              <a:tailEnd/>
            </a:ln>
          </p:spPr>
          <p:txBody>
            <a:bodyPr>
              <a:prstTxWarp prst="textNoShape">
                <a:avLst/>
              </a:prstTxWarp>
            </a:bodyPr>
            <a:lstStyle/>
            <a:p>
              <a:endParaRPr lang="en-US"/>
            </a:p>
          </p:txBody>
        </p:sp>
        <p:sp>
          <p:nvSpPr>
            <p:cNvPr id="57409" name="Freeform 56"/>
            <p:cNvSpPr>
              <a:spLocks noChangeAspect="1"/>
            </p:cNvSpPr>
            <p:nvPr/>
          </p:nvSpPr>
          <p:spPr bwMode="auto">
            <a:xfrm>
              <a:off x="3435" y="1676"/>
              <a:ext cx="21" cy="61"/>
            </a:xfrm>
            <a:custGeom>
              <a:avLst/>
              <a:gdLst>
                <a:gd name="T0" fmla="*/ 67 w 105"/>
                <a:gd name="T1" fmla="*/ 268 h 307"/>
                <a:gd name="T2" fmla="*/ 77 w 105"/>
                <a:gd name="T3" fmla="*/ 288 h 307"/>
                <a:gd name="T4" fmla="*/ 86 w 105"/>
                <a:gd name="T5" fmla="*/ 288 h 307"/>
                <a:gd name="T6" fmla="*/ 96 w 105"/>
                <a:gd name="T7" fmla="*/ 278 h 307"/>
                <a:gd name="T8" fmla="*/ 96 w 105"/>
                <a:gd name="T9" fmla="*/ 307 h 307"/>
                <a:gd name="T10" fmla="*/ 47 w 105"/>
                <a:gd name="T11" fmla="*/ 297 h 307"/>
                <a:gd name="T12" fmla="*/ 38 w 105"/>
                <a:gd name="T13" fmla="*/ 297 h 307"/>
                <a:gd name="T14" fmla="*/ 0 w 105"/>
                <a:gd name="T15" fmla="*/ 191 h 307"/>
                <a:gd name="T16" fmla="*/ 47 w 105"/>
                <a:gd name="T17" fmla="*/ 57 h 307"/>
                <a:gd name="T18" fmla="*/ 67 w 105"/>
                <a:gd name="T19" fmla="*/ 29 h 307"/>
                <a:gd name="T20" fmla="*/ 105 w 105"/>
                <a:gd name="T21" fmla="*/ 0 h 307"/>
                <a:gd name="T22" fmla="*/ 105 w 105"/>
                <a:gd name="T23" fmla="*/ 57 h 307"/>
                <a:gd name="T24" fmla="*/ 67 w 105"/>
                <a:gd name="T25" fmla="*/ 268 h 30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5"/>
                <a:gd name="T40" fmla="*/ 0 h 307"/>
                <a:gd name="T41" fmla="*/ 105 w 105"/>
                <a:gd name="T42" fmla="*/ 307 h 30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5" h="307">
                  <a:moveTo>
                    <a:pt x="67" y="268"/>
                  </a:moveTo>
                  <a:lnTo>
                    <a:pt x="77" y="288"/>
                  </a:lnTo>
                  <a:lnTo>
                    <a:pt x="86" y="288"/>
                  </a:lnTo>
                  <a:lnTo>
                    <a:pt x="96" y="278"/>
                  </a:lnTo>
                  <a:lnTo>
                    <a:pt x="96" y="307"/>
                  </a:lnTo>
                  <a:lnTo>
                    <a:pt x="47" y="297"/>
                  </a:lnTo>
                  <a:lnTo>
                    <a:pt x="38" y="297"/>
                  </a:lnTo>
                  <a:lnTo>
                    <a:pt x="0" y="191"/>
                  </a:lnTo>
                  <a:lnTo>
                    <a:pt x="47" y="57"/>
                  </a:lnTo>
                  <a:lnTo>
                    <a:pt x="67" y="29"/>
                  </a:lnTo>
                  <a:lnTo>
                    <a:pt x="105" y="0"/>
                  </a:lnTo>
                  <a:lnTo>
                    <a:pt x="105" y="57"/>
                  </a:lnTo>
                  <a:lnTo>
                    <a:pt x="67" y="268"/>
                  </a:lnTo>
                  <a:close/>
                </a:path>
              </a:pathLst>
            </a:custGeom>
            <a:solidFill>
              <a:srgbClr val="D9AE82"/>
            </a:solidFill>
            <a:ln w="9525">
              <a:noFill/>
              <a:round/>
              <a:headEnd/>
              <a:tailEnd/>
            </a:ln>
          </p:spPr>
          <p:txBody>
            <a:bodyPr>
              <a:prstTxWarp prst="textNoShape">
                <a:avLst/>
              </a:prstTxWarp>
            </a:bodyPr>
            <a:lstStyle/>
            <a:p>
              <a:endParaRPr lang="en-US"/>
            </a:p>
          </p:txBody>
        </p:sp>
        <p:sp>
          <p:nvSpPr>
            <p:cNvPr id="57410" name="Freeform 57"/>
            <p:cNvSpPr>
              <a:spLocks noChangeAspect="1"/>
            </p:cNvSpPr>
            <p:nvPr/>
          </p:nvSpPr>
          <p:spPr bwMode="auto">
            <a:xfrm>
              <a:off x="3587" y="1687"/>
              <a:ext cx="132" cy="257"/>
            </a:xfrm>
            <a:custGeom>
              <a:avLst/>
              <a:gdLst>
                <a:gd name="T0" fmla="*/ 297 w 662"/>
                <a:gd name="T1" fmla="*/ 29 h 1285"/>
                <a:gd name="T2" fmla="*/ 297 w 662"/>
                <a:gd name="T3" fmla="*/ 67 h 1285"/>
                <a:gd name="T4" fmla="*/ 336 w 662"/>
                <a:gd name="T5" fmla="*/ 134 h 1285"/>
                <a:gd name="T6" fmla="*/ 278 w 662"/>
                <a:gd name="T7" fmla="*/ 211 h 1285"/>
                <a:gd name="T8" fmla="*/ 144 w 662"/>
                <a:gd name="T9" fmla="*/ 508 h 1285"/>
                <a:gd name="T10" fmla="*/ 182 w 662"/>
                <a:gd name="T11" fmla="*/ 508 h 1285"/>
                <a:gd name="T12" fmla="*/ 422 w 662"/>
                <a:gd name="T13" fmla="*/ 259 h 1285"/>
                <a:gd name="T14" fmla="*/ 527 w 662"/>
                <a:gd name="T15" fmla="*/ 173 h 1285"/>
                <a:gd name="T16" fmla="*/ 585 w 662"/>
                <a:gd name="T17" fmla="*/ 173 h 1285"/>
                <a:gd name="T18" fmla="*/ 594 w 662"/>
                <a:gd name="T19" fmla="*/ 153 h 1285"/>
                <a:gd name="T20" fmla="*/ 662 w 662"/>
                <a:gd name="T21" fmla="*/ 211 h 1285"/>
                <a:gd name="T22" fmla="*/ 643 w 662"/>
                <a:gd name="T23" fmla="*/ 240 h 1285"/>
                <a:gd name="T24" fmla="*/ 336 w 662"/>
                <a:gd name="T25" fmla="*/ 471 h 1285"/>
                <a:gd name="T26" fmla="*/ 306 w 662"/>
                <a:gd name="T27" fmla="*/ 489 h 1285"/>
                <a:gd name="T28" fmla="*/ 211 w 662"/>
                <a:gd name="T29" fmla="*/ 682 h 1285"/>
                <a:gd name="T30" fmla="*/ 67 w 662"/>
                <a:gd name="T31" fmla="*/ 1170 h 1285"/>
                <a:gd name="T32" fmla="*/ 39 w 662"/>
                <a:gd name="T33" fmla="*/ 1209 h 1285"/>
                <a:gd name="T34" fmla="*/ 39 w 662"/>
                <a:gd name="T35" fmla="*/ 1285 h 1285"/>
                <a:gd name="T36" fmla="*/ 19 w 662"/>
                <a:gd name="T37" fmla="*/ 1017 h 1285"/>
                <a:gd name="T38" fmla="*/ 0 w 662"/>
                <a:gd name="T39" fmla="*/ 796 h 1285"/>
                <a:gd name="T40" fmla="*/ 39 w 662"/>
                <a:gd name="T41" fmla="*/ 441 h 1285"/>
                <a:gd name="T42" fmla="*/ 67 w 662"/>
                <a:gd name="T43" fmla="*/ 327 h 1285"/>
                <a:gd name="T44" fmla="*/ 95 w 662"/>
                <a:gd name="T45" fmla="*/ 240 h 1285"/>
                <a:gd name="T46" fmla="*/ 144 w 662"/>
                <a:gd name="T47" fmla="*/ 202 h 1285"/>
                <a:gd name="T48" fmla="*/ 153 w 662"/>
                <a:gd name="T49" fmla="*/ 0 h 1285"/>
                <a:gd name="T50" fmla="*/ 250 w 662"/>
                <a:gd name="T51" fmla="*/ 9 h 1285"/>
                <a:gd name="T52" fmla="*/ 297 w 662"/>
                <a:gd name="T53" fmla="*/ 29 h 128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662"/>
                <a:gd name="T82" fmla="*/ 0 h 1285"/>
                <a:gd name="T83" fmla="*/ 662 w 662"/>
                <a:gd name="T84" fmla="*/ 1285 h 1285"/>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662" h="1285">
                  <a:moveTo>
                    <a:pt x="297" y="29"/>
                  </a:moveTo>
                  <a:lnTo>
                    <a:pt x="297" y="67"/>
                  </a:lnTo>
                  <a:lnTo>
                    <a:pt x="336" y="134"/>
                  </a:lnTo>
                  <a:lnTo>
                    <a:pt x="278" y="211"/>
                  </a:lnTo>
                  <a:lnTo>
                    <a:pt x="144" y="508"/>
                  </a:lnTo>
                  <a:lnTo>
                    <a:pt x="182" y="508"/>
                  </a:lnTo>
                  <a:lnTo>
                    <a:pt x="422" y="259"/>
                  </a:lnTo>
                  <a:lnTo>
                    <a:pt x="527" y="173"/>
                  </a:lnTo>
                  <a:lnTo>
                    <a:pt x="585" y="173"/>
                  </a:lnTo>
                  <a:lnTo>
                    <a:pt x="594" y="153"/>
                  </a:lnTo>
                  <a:lnTo>
                    <a:pt x="662" y="211"/>
                  </a:lnTo>
                  <a:lnTo>
                    <a:pt x="643" y="240"/>
                  </a:lnTo>
                  <a:lnTo>
                    <a:pt x="336" y="471"/>
                  </a:lnTo>
                  <a:lnTo>
                    <a:pt x="306" y="489"/>
                  </a:lnTo>
                  <a:lnTo>
                    <a:pt x="211" y="682"/>
                  </a:lnTo>
                  <a:lnTo>
                    <a:pt x="67" y="1170"/>
                  </a:lnTo>
                  <a:lnTo>
                    <a:pt x="39" y="1209"/>
                  </a:lnTo>
                  <a:lnTo>
                    <a:pt x="39" y="1285"/>
                  </a:lnTo>
                  <a:lnTo>
                    <a:pt x="19" y="1017"/>
                  </a:lnTo>
                  <a:lnTo>
                    <a:pt x="0" y="796"/>
                  </a:lnTo>
                  <a:lnTo>
                    <a:pt x="39" y="441"/>
                  </a:lnTo>
                  <a:lnTo>
                    <a:pt x="67" y="327"/>
                  </a:lnTo>
                  <a:lnTo>
                    <a:pt x="95" y="240"/>
                  </a:lnTo>
                  <a:lnTo>
                    <a:pt x="144" y="202"/>
                  </a:lnTo>
                  <a:lnTo>
                    <a:pt x="153" y="0"/>
                  </a:lnTo>
                  <a:lnTo>
                    <a:pt x="250" y="9"/>
                  </a:lnTo>
                  <a:lnTo>
                    <a:pt x="297" y="29"/>
                  </a:lnTo>
                  <a:close/>
                </a:path>
              </a:pathLst>
            </a:custGeom>
            <a:solidFill>
              <a:srgbClr val="9900FF"/>
            </a:solidFill>
            <a:ln w="9525">
              <a:noFill/>
              <a:round/>
              <a:headEnd/>
              <a:tailEnd/>
            </a:ln>
          </p:spPr>
          <p:txBody>
            <a:bodyPr>
              <a:prstTxWarp prst="textNoShape">
                <a:avLst/>
              </a:prstTxWarp>
            </a:bodyPr>
            <a:lstStyle/>
            <a:p>
              <a:endParaRPr lang="en-US"/>
            </a:p>
          </p:txBody>
        </p:sp>
        <p:sp>
          <p:nvSpPr>
            <p:cNvPr id="57411" name="Freeform 58"/>
            <p:cNvSpPr>
              <a:spLocks noChangeAspect="1"/>
            </p:cNvSpPr>
            <p:nvPr/>
          </p:nvSpPr>
          <p:spPr bwMode="auto">
            <a:xfrm>
              <a:off x="3634" y="1697"/>
              <a:ext cx="64" cy="71"/>
            </a:xfrm>
            <a:custGeom>
              <a:avLst/>
              <a:gdLst>
                <a:gd name="T0" fmla="*/ 317 w 317"/>
                <a:gd name="T1" fmla="*/ 77 h 355"/>
                <a:gd name="T2" fmla="*/ 299 w 317"/>
                <a:gd name="T3" fmla="*/ 77 h 355"/>
                <a:gd name="T4" fmla="*/ 269 w 317"/>
                <a:gd name="T5" fmla="*/ 86 h 355"/>
                <a:gd name="T6" fmla="*/ 0 w 317"/>
                <a:gd name="T7" fmla="*/ 355 h 355"/>
                <a:gd name="T8" fmla="*/ 106 w 317"/>
                <a:gd name="T9" fmla="*/ 135 h 355"/>
                <a:gd name="T10" fmla="*/ 144 w 317"/>
                <a:gd name="T11" fmla="*/ 105 h 355"/>
                <a:gd name="T12" fmla="*/ 125 w 317"/>
                <a:gd name="T13" fmla="*/ 0 h 355"/>
                <a:gd name="T14" fmla="*/ 211 w 317"/>
                <a:gd name="T15" fmla="*/ 19 h 355"/>
                <a:gd name="T16" fmla="*/ 317 w 317"/>
                <a:gd name="T17" fmla="*/ 77 h 35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17"/>
                <a:gd name="T28" fmla="*/ 0 h 355"/>
                <a:gd name="T29" fmla="*/ 317 w 317"/>
                <a:gd name="T30" fmla="*/ 355 h 35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17" h="355">
                  <a:moveTo>
                    <a:pt x="317" y="77"/>
                  </a:moveTo>
                  <a:lnTo>
                    <a:pt x="299" y="77"/>
                  </a:lnTo>
                  <a:lnTo>
                    <a:pt x="269" y="86"/>
                  </a:lnTo>
                  <a:lnTo>
                    <a:pt x="0" y="355"/>
                  </a:lnTo>
                  <a:lnTo>
                    <a:pt x="106" y="135"/>
                  </a:lnTo>
                  <a:lnTo>
                    <a:pt x="144" y="105"/>
                  </a:lnTo>
                  <a:lnTo>
                    <a:pt x="125" y="0"/>
                  </a:lnTo>
                  <a:lnTo>
                    <a:pt x="211" y="19"/>
                  </a:lnTo>
                  <a:lnTo>
                    <a:pt x="317" y="77"/>
                  </a:lnTo>
                  <a:close/>
                </a:path>
              </a:pathLst>
            </a:custGeom>
            <a:solidFill>
              <a:srgbClr val="663399"/>
            </a:solidFill>
            <a:ln w="9525">
              <a:noFill/>
              <a:round/>
              <a:headEnd/>
              <a:tailEnd/>
            </a:ln>
          </p:spPr>
          <p:txBody>
            <a:bodyPr>
              <a:prstTxWarp prst="textNoShape">
                <a:avLst/>
              </a:prstTxWarp>
            </a:bodyPr>
            <a:lstStyle/>
            <a:p>
              <a:endParaRPr lang="en-US"/>
            </a:p>
          </p:txBody>
        </p:sp>
        <p:sp>
          <p:nvSpPr>
            <p:cNvPr id="57412" name="Freeform 59"/>
            <p:cNvSpPr>
              <a:spLocks noChangeAspect="1"/>
            </p:cNvSpPr>
            <p:nvPr/>
          </p:nvSpPr>
          <p:spPr bwMode="auto">
            <a:xfrm>
              <a:off x="3372" y="1703"/>
              <a:ext cx="28" cy="30"/>
            </a:xfrm>
            <a:custGeom>
              <a:avLst/>
              <a:gdLst>
                <a:gd name="T0" fmla="*/ 144 w 144"/>
                <a:gd name="T1" fmla="*/ 153 h 153"/>
                <a:gd name="T2" fmla="*/ 39 w 144"/>
                <a:gd name="T3" fmla="*/ 105 h 153"/>
                <a:gd name="T4" fmla="*/ 0 w 144"/>
                <a:gd name="T5" fmla="*/ 47 h 153"/>
                <a:gd name="T6" fmla="*/ 0 w 144"/>
                <a:gd name="T7" fmla="*/ 9 h 153"/>
                <a:gd name="T8" fmla="*/ 0 w 144"/>
                <a:gd name="T9" fmla="*/ 0 h 153"/>
                <a:gd name="T10" fmla="*/ 87 w 144"/>
                <a:gd name="T11" fmla="*/ 66 h 153"/>
                <a:gd name="T12" fmla="*/ 144 w 144"/>
                <a:gd name="T13" fmla="*/ 153 h 153"/>
                <a:gd name="T14" fmla="*/ 0 60000 65536"/>
                <a:gd name="T15" fmla="*/ 0 60000 65536"/>
                <a:gd name="T16" fmla="*/ 0 60000 65536"/>
                <a:gd name="T17" fmla="*/ 0 60000 65536"/>
                <a:gd name="T18" fmla="*/ 0 60000 65536"/>
                <a:gd name="T19" fmla="*/ 0 60000 65536"/>
                <a:gd name="T20" fmla="*/ 0 60000 65536"/>
                <a:gd name="T21" fmla="*/ 0 w 144"/>
                <a:gd name="T22" fmla="*/ 0 h 153"/>
                <a:gd name="T23" fmla="*/ 144 w 144"/>
                <a:gd name="T24" fmla="*/ 153 h 15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4" h="153">
                  <a:moveTo>
                    <a:pt x="144" y="153"/>
                  </a:moveTo>
                  <a:lnTo>
                    <a:pt x="39" y="105"/>
                  </a:lnTo>
                  <a:lnTo>
                    <a:pt x="0" y="47"/>
                  </a:lnTo>
                  <a:lnTo>
                    <a:pt x="0" y="9"/>
                  </a:lnTo>
                  <a:lnTo>
                    <a:pt x="0" y="0"/>
                  </a:lnTo>
                  <a:lnTo>
                    <a:pt x="87" y="66"/>
                  </a:lnTo>
                  <a:lnTo>
                    <a:pt x="144" y="153"/>
                  </a:lnTo>
                  <a:close/>
                </a:path>
              </a:pathLst>
            </a:custGeom>
            <a:solidFill>
              <a:srgbClr val="FFCC99"/>
            </a:solidFill>
            <a:ln w="9525">
              <a:noFill/>
              <a:round/>
              <a:headEnd/>
              <a:tailEnd/>
            </a:ln>
          </p:spPr>
          <p:txBody>
            <a:bodyPr>
              <a:prstTxWarp prst="textNoShape">
                <a:avLst/>
              </a:prstTxWarp>
            </a:bodyPr>
            <a:lstStyle/>
            <a:p>
              <a:endParaRPr lang="en-US"/>
            </a:p>
          </p:txBody>
        </p:sp>
        <p:sp>
          <p:nvSpPr>
            <p:cNvPr id="57413" name="Freeform 60"/>
            <p:cNvSpPr>
              <a:spLocks noChangeAspect="1"/>
            </p:cNvSpPr>
            <p:nvPr/>
          </p:nvSpPr>
          <p:spPr bwMode="auto">
            <a:xfrm>
              <a:off x="3243" y="1710"/>
              <a:ext cx="277" cy="152"/>
            </a:xfrm>
            <a:custGeom>
              <a:avLst/>
              <a:gdLst>
                <a:gd name="T0" fmla="*/ 133 w 1382"/>
                <a:gd name="T1" fmla="*/ 134 h 757"/>
                <a:gd name="T2" fmla="*/ 115 w 1382"/>
                <a:gd name="T3" fmla="*/ 181 h 757"/>
                <a:gd name="T4" fmla="*/ 77 w 1382"/>
                <a:gd name="T5" fmla="*/ 297 h 757"/>
                <a:gd name="T6" fmla="*/ 57 w 1382"/>
                <a:gd name="T7" fmla="*/ 392 h 757"/>
                <a:gd name="T8" fmla="*/ 124 w 1382"/>
                <a:gd name="T9" fmla="*/ 402 h 757"/>
                <a:gd name="T10" fmla="*/ 144 w 1382"/>
                <a:gd name="T11" fmla="*/ 594 h 757"/>
                <a:gd name="T12" fmla="*/ 201 w 1382"/>
                <a:gd name="T13" fmla="*/ 556 h 757"/>
                <a:gd name="T14" fmla="*/ 268 w 1382"/>
                <a:gd name="T15" fmla="*/ 469 h 757"/>
                <a:gd name="T16" fmla="*/ 316 w 1382"/>
                <a:gd name="T17" fmla="*/ 527 h 757"/>
                <a:gd name="T18" fmla="*/ 441 w 1382"/>
                <a:gd name="T19" fmla="*/ 441 h 757"/>
                <a:gd name="T20" fmla="*/ 614 w 1382"/>
                <a:gd name="T21" fmla="*/ 536 h 757"/>
                <a:gd name="T22" fmla="*/ 806 w 1382"/>
                <a:gd name="T23" fmla="*/ 594 h 757"/>
                <a:gd name="T24" fmla="*/ 939 w 1382"/>
                <a:gd name="T25" fmla="*/ 585 h 757"/>
                <a:gd name="T26" fmla="*/ 997 w 1382"/>
                <a:gd name="T27" fmla="*/ 508 h 757"/>
                <a:gd name="T28" fmla="*/ 1170 w 1382"/>
                <a:gd name="T29" fmla="*/ 383 h 757"/>
                <a:gd name="T30" fmla="*/ 1333 w 1382"/>
                <a:gd name="T31" fmla="*/ 162 h 757"/>
                <a:gd name="T32" fmla="*/ 1285 w 1382"/>
                <a:gd name="T33" fmla="*/ 536 h 757"/>
                <a:gd name="T34" fmla="*/ 1074 w 1382"/>
                <a:gd name="T35" fmla="*/ 690 h 757"/>
                <a:gd name="T36" fmla="*/ 1026 w 1382"/>
                <a:gd name="T37" fmla="*/ 680 h 757"/>
                <a:gd name="T38" fmla="*/ 844 w 1382"/>
                <a:gd name="T39" fmla="*/ 690 h 757"/>
                <a:gd name="T40" fmla="*/ 767 w 1382"/>
                <a:gd name="T41" fmla="*/ 680 h 757"/>
                <a:gd name="T42" fmla="*/ 642 w 1382"/>
                <a:gd name="T43" fmla="*/ 738 h 757"/>
                <a:gd name="T44" fmla="*/ 623 w 1382"/>
                <a:gd name="T45" fmla="*/ 757 h 757"/>
                <a:gd name="T46" fmla="*/ 585 w 1382"/>
                <a:gd name="T47" fmla="*/ 738 h 757"/>
                <a:gd name="T48" fmla="*/ 527 w 1382"/>
                <a:gd name="T49" fmla="*/ 738 h 757"/>
                <a:gd name="T50" fmla="*/ 498 w 1382"/>
                <a:gd name="T51" fmla="*/ 700 h 757"/>
                <a:gd name="T52" fmla="*/ 460 w 1382"/>
                <a:gd name="T53" fmla="*/ 709 h 757"/>
                <a:gd name="T54" fmla="*/ 383 w 1382"/>
                <a:gd name="T55" fmla="*/ 690 h 757"/>
                <a:gd name="T56" fmla="*/ 66 w 1382"/>
                <a:gd name="T57" fmla="*/ 709 h 757"/>
                <a:gd name="T58" fmla="*/ 86 w 1382"/>
                <a:gd name="T59" fmla="*/ 680 h 757"/>
                <a:gd name="T60" fmla="*/ 28 w 1382"/>
                <a:gd name="T61" fmla="*/ 661 h 757"/>
                <a:gd name="T62" fmla="*/ 9 w 1382"/>
                <a:gd name="T63" fmla="*/ 355 h 757"/>
                <a:gd name="T64" fmla="*/ 86 w 1382"/>
                <a:gd name="T65" fmla="*/ 124 h 757"/>
                <a:gd name="T66" fmla="*/ 221 w 1382"/>
                <a:gd name="T67" fmla="*/ 48 h 757"/>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382"/>
                <a:gd name="T103" fmla="*/ 0 h 757"/>
                <a:gd name="T104" fmla="*/ 1382 w 1382"/>
                <a:gd name="T105" fmla="*/ 757 h 757"/>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382" h="757">
                  <a:moveTo>
                    <a:pt x="230" y="86"/>
                  </a:moveTo>
                  <a:lnTo>
                    <a:pt x="133" y="134"/>
                  </a:lnTo>
                  <a:lnTo>
                    <a:pt x="115" y="153"/>
                  </a:lnTo>
                  <a:lnTo>
                    <a:pt x="115" y="181"/>
                  </a:lnTo>
                  <a:lnTo>
                    <a:pt x="133" y="181"/>
                  </a:lnTo>
                  <a:lnTo>
                    <a:pt x="77" y="297"/>
                  </a:lnTo>
                  <a:lnTo>
                    <a:pt x="57" y="364"/>
                  </a:lnTo>
                  <a:lnTo>
                    <a:pt x="57" y="392"/>
                  </a:lnTo>
                  <a:lnTo>
                    <a:pt x="77" y="412"/>
                  </a:lnTo>
                  <a:lnTo>
                    <a:pt x="124" y="402"/>
                  </a:lnTo>
                  <a:lnTo>
                    <a:pt x="144" y="585"/>
                  </a:lnTo>
                  <a:lnTo>
                    <a:pt x="144" y="594"/>
                  </a:lnTo>
                  <a:lnTo>
                    <a:pt x="144" y="603"/>
                  </a:lnTo>
                  <a:lnTo>
                    <a:pt x="201" y="556"/>
                  </a:lnTo>
                  <a:lnTo>
                    <a:pt x="221" y="508"/>
                  </a:lnTo>
                  <a:lnTo>
                    <a:pt x="268" y="469"/>
                  </a:lnTo>
                  <a:lnTo>
                    <a:pt x="288" y="508"/>
                  </a:lnTo>
                  <a:lnTo>
                    <a:pt x="316" y="527"/>
                  </a:lnTo>
                  <a:lnTo>
                    <a:pt x="354" y="508"/>
                  </a:lnTo>
                  <a:lnTo>
                    <a:pt x="441" y="441"/>
                  </a:lnTo>
                  <a:lnTo>
                    <a:pt x="479" y="441"/>
                  </a:lnTo>
                  <a:lnTo>
                    <a:pt x="614" y="536"/>
                  </a:lnTo>
                  <a:lnTo>
                    <a:pt x="690" y="622"/>
                  </a:lnTo>
                  <a:lnTo>
                    <a:pt x="806" y="594"/>
                  </a:lnTo>
                  <a:lnTo>
                    <a:pt x="825" y="603"/>
                  </a:lnTo>
                  <a:lnTo>
                    <a:pt x="939" y="585"/>
                  </a:lnTo>
                  <a:lnTo>
                    <a:pt x="997" y="527"/>
                  </a:lnTo>
                  <a:lnTo>
                    <a:pt x="997" y="508"/>
                  </a:lnTo>
                  <a:lnTo>
                    <a:pt x="1055" y="441"/>
                  </a:lnTo>
                  <a:lnTo>
                    <a:pt x="1170" y="383"/>
                  </a:lnTo>
                  <a:lnTo>
                    <a:pt x="1208" y="316"/>
                  </a:lnTo>
                  <a:lnTo>
                    <a:pt x="1333" y="162"/>
                  </a:lnTo>
                  <a:lnTo>
                    <a:pt x="1382" y="268"/>
                  </a:lnTo>
                  <a:lnTo>
                    <a:pt x="1285" y="536"/>
                  </a:lnTo>
                  <a:lnTo>
                    <a:pt x="1150" y="652"/>
                  </a:lnTo>
                  <a:lnTo>
                    <a:pt x="1074" y="690"/>
                  </a:lnTo>
                  <a:lnTo>
                    <a:pt x="1036" y="700"/>
                  </a:lnTo>
                  <a:lnTo>
                    <a:pt x="1026" y="680"/>
                  </a:lnTo>
                  <a:lnTo>
                    <a:pt x="969" y="700"/>
                  </a:lnTo>
                  <a:lnTo>
                    <a:pt x="844" y="690"/>
                  </a:lnTo>
                  <a:lnTo>
                    <a:pt x="806" y="680"/>
                  </a:lnTo>
                  <a:lnTo>
                    <a:pt x="767" y="680"/>
                  </a:lnTo>
                  <a:lnTo>
                    <a:pt x="681" y="738"/>
                  </a:lnTo>
                  <a:lnTo>
                    <a:pt x="642" y="738"/>
                  </a:lnTo>
                  <a:lnTo>
                    <a:pt x="632" y="747"/>
                  </a:lnTo>
                  <a:lnTo>
                    <a:pt x="623" y="757"/>
                  </a:lnTo>
                  <a:lnTo>
                    <a:pt x="604" y="757"/>
                  </a:lnTo>
                  <a:lnTo>
                    <a:pt x="585" y="738"/>
                  </a:lnTo>
                  <a:lnTo>
                    <a:pt x="556" y="747"/>
                  </a:lnTo>
                  <a:lnTo>
                    <a:pt x="527" y="738"/>
                  </a:lnTo>
                  <a:lnTo>
                    <a:pt x="518" y="709"/>
                  </a:lnTo>
                  <a:lnTo>
                    <a:pt x="498" y="700"/>
                  </a:lnTo>
                  <a:lnTo>
                    <a:pt x="470" y="728"/>
                  </a:lnTo>
                  <a:lnTo>
                    <a:pt x="460" y="709"/>
                  </a:lnTo>
                  <a:lnTo>
                    <a:pt x="393" y="709"/>
                  </a:lnTo>
                  <a:lnTo>
                    <a:pt x="383" y="690"/>
                  </a:lnTo>
                  <a:lnTo>
                    <a:pt x="96" y="747"/>
                  </a:lnTo>
                  <a:lnTo>
                    <a:pt x="66" y="709"/>
                  </a:lnTo>
                  <a:lnTo>
                    <a:pt x="77" y="680"/>
                  </a:lnTo>
                  <a:lnTo>
                    <a:pt x="86" y="680"/>
                  </a:lnTo>
                  <a:lnTo>
                    <a:pt x="66" y="661"/>
                  </a:lnTo>
                  <a:lnTo>
                    <a:pt x="28" y="661"/>
                  </a:lnTo>
                  <a:lnTo>
                    <a:pt x="0" y="575"/>
                  </a:lnTo>
                  <a:lnTo>
                    <a:pt x="9" y="355"/>
                  </a:lnTo>
                  <a:lnTo>
                    <a:pt x="28" y="211"/>
                  </a:lnTo>
                  <a:lnTo>
                    <a:pt x="86" y="124"/>
                  </a:lnTo>
                  <a:lnTo>
                    <a:pt x="191" y="0"/>
                  </a:lnTo>
                  <a:lnTo>
                    <a:pt x="221" y="48"/>
                  </a:lnTo>
                  <a:lnTo>
                    <a:pt x="230" y="86"/>
                  </a:lnTo>
                  <a:close/>
                </a:path>
              </a:pathLst>
            </a:custGeom>
            <a:solidFill>
              <a:srgbClr val="666633"/>
            </a:solidFill>
            <a:ln w="9525">
              <a:noFill/>
              <a:round/>
              <a:headEnd/>
              <a:tailEnd/>
            </a:ln>
          </p:spPr>
          <p:txBody>
            <a:bodyPr>
              <a:prstTxWarp prst="textNoShape">
                <a:avLst/>
              </a:prstTxWarp>
            </a:bodyPr>
            <a:lstStyle/>
            <a:p>
              <a:endParaRPr lang="en-US"/>
            </a:p>
          </p:txBody>
        </p:sp>
        <p:sp>
          <p:nvSpPr>
            <p:cNvPr id="57414" name="Freeform 61"/>
            <p:cNvSpPr>
              <a:spLocks noChangeAspect="1"/>
            </p:cNvSpPr>
            <p:nvPr/>
          </p:nvSpPr>
          <p:spPr bwMode="auto">
            <a:xfrm>
              <a:off x="3266" y="1729"/>
              <a:ext cx="54" cy="52"/>
            </a:xfrm>
            <a:custGeom>
              <a:avLst/>
              <a:gdLst>
                <a:gd name="T0" fmla="*/ 268 w 268"/>
                <a:gd name="T1" fmla="*/ 153 h 260"/>
                <a:gd name="T2" fmla="*/ 201 w 268"/>
                <a:gd name="T3" fmla="*/ 144 h 260"/>
                <a:gd name="T4" fmla="*/ 192 w 268"/>
                <a:gd name="T5" fmla="*/ 144 h 260"/>
                <a:gd name="T6" fmla="*/ 125 w 268"/>
                <a:gd name="T7" fmla="*/ 173 h 260"/>
                <a:gd name="T8" fmla="*/ 0 w 268"/>
                <a:gd name="T9" fmla="*/ 260 h 260"/>
                <a:gd name="T10" fmla="*/ 9 w 268"/>
                <a:gd name="T11" fmla="*/ 183 h 260"/>
                <a:gd name="T12" fmla="*/ 38 w 268"/>
                <a:gd name="T13" fmla="*/ 116 h 260"/>
                <a:gd name="T14" fmla="*/ 38 w 268"/>
                <a:gd name="T15" fmla="*/ 86 h 260"/>
                <a:gd name="T16" fmla="*/ 29 w 268"/>
                <a:gd name="T17" fmla="*/ 86 h 260"/>
                <a:gd name="T18" fmla="*/ 143 w 268"/>
                <a:gd name="T19" fmla="*/ 10 h 260"/>
                <a:gd name="T20" fmla="*/ 201 w 268"/>
                <a:gd name="T21" fmla="*/ 0 h 260"/>
                <a:gd name="T22" fmla="*/ 259 w 268"/>
                <a:gd name="T23" fmla="*/ 10 h 260"/>
                <a:gd name="T24" fmla="*/ 268 w 268"/>
                <a:gd name="T25" fmla="*/ 153 h 26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68"/>
                <a:gd name="T40" fmla="*/ 0 h 260"/>
                <a:gd name="T41" fmla="*/ 268 w 268"/>
                <a:gd name="T42" fmla="*/ 260 h 26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68" h="260">
                  <a:moveTo>
                    <a:pt x="268" y="153"/>
                  </a:moveTo>
                  <a:lnTo>
                    <a:pt x="201" y="144"/>
                  </a:lnTo>
                  <a:lnTo>
                    <a:pt x="192" y="144"/>
                  </a:lnTo>
                  <a:lnTo>
                    <a:pt x="125" y="173"/>
                  </a:lnTo>
                  <a:lnTo>
                    <a:pt x="0" y="260"/>
                  </a:lnTo>
                  <a:lnTo>
                    <a:pt x="9" y="183"/>
                  </a:lnTo>
                  <a:lnTo>
                    <a:pt x="38" y="116"/>
                  </a:lnTo>
                  <a:lnTo>
                    <a:pt x="38" y="86"/>
                  </a:lnTo>
                  <a:lnTo>
                    <a:pt x="29" y="86"/>
                  </a:lnTo>
                  <a:lnTo>
                    <a:pt x="143" y="10"/>
                  </a:lnTo>
                  <a:lnTo>
                    <a:pt x="201" y="0"/>
                  </a:lnTo>
                  <a:lnTo>
                    <a:pt x="259" y="10"/>
                  </a:lnTo>
                  <a:lnTo>
                    <a:pt x="268" y="153"/>
                  </a:lnTo>
                  <a:close/>
                </a:path>
              </a:pathLst>
            </a:custGeom>
            <a:solidFill>
              <a:srgbClr val="333300"/>
            </a:solidFill>
            <a:ln w="9525">
              <a:noFill/>
              <a:round/>
              <a:headEnd/>
              <a:tailEnd/>
            </a:ln>
          </p:spPr>
          <p:txBody>
            <a:bodyPr>
              <a:prstTxWarp prst="textNoShape">
                <a:avLst/>
              </a:prstTxWarp>
            </a:bodyPr>
            <a:lstStyle/>
            <a:p>
              <a:endParaRPr lang="en-US"/>
            </a:p>
          </p:txBody>
        </p:sp>
        <p:sp>
          <p:nvSpPr>
            <p:cNvPr id="57415" name="Freeform 62"/>
            <p:cNvSpPr>
              <a:spLocks noChangeAspect="1"/>
            </p:cNvSpPr>
            <p:nvPr/>
          </p:nvSpPr>
          <p:spPr bwMode="auto">
            <a:xfrm>
              <a:off x="3458" y="1729"/>
              <a:ext cx="27" cy="35"/>
            </a:xfrm>
            <a:custGeom>
              <a:avLst/>
              <a:gdLst>
                <a:gd name="T0" fmla="*/ 134 w 134"/>
                <a:gd name="T1" fmla="*/ 125 h 173"/>
                <a:gd name="T2" fmla="*/ 134 w 134"/>
                <a:gd name="T3" fmla="*/ 144 h 173"/>
                <a:gd name="T4" fmla="*/ 106 w 134"/>
                <a:gd name="T5" fmla="*/ 173 h 173"/>
                <a:gd name="T6" fmla="*/ 67 w 134"/>
                <a:gd name="T7" fmla="*/ 144 h 173"/>
                <a:gd name="T8" fmla="*/ 39 w 134"/>
                <a:gd name="T9" fmla="*/ 97 h 173"/>
                <a:gd name="T10" fmla="*/ 39 w 134"/>
                <a:gd name="T11" fmla="*/ 77 h 173"/>
                <a:gd name="T12" fmla="*/ 0 w 134"/>
                <a:gd name="T13" fmla="*/ 48 h 173"/>
                <a:gd name="T14" fmla="*/ 9 w 134"/>
                <a:gd name="T15" fmla="*/ 0 h 173"/>
                <a:gd name="T16" fmla="*/ 67 w 134"/>
                <a:gd name="T17" fmla="*/ 39 h 173"/>
                <a:gd name="T18" fmla="*/ 134 w 134"/>
                <a:gd name="T19" fmla="*/ 125 h 17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4"/>
                <a:gd name="T31" fmla="*/ 0 h 173"/>
                <a:gd name="T32" fmla="*/ 134 w 134"/>
                <a:gd name="T33" fmla="*/ 173 h 17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4" h="173">
                  <a:moveTo>
                    <a:pt x="134" y="125"/>
                  </a:moveTo>
                  <a:lnTo>
                    <a:pt x="134" y="144"/>
                  </a:lnTo>
                  <a:lnTo>
                    <a:pt x="106" y="173"/>
                  </a:lnTo>
                  <a:lnTo>
                    <a:pt x="67" y="144"/>
                  </a:lnTo>
                  <a:lnTo>
                    <a:pt x="39" y="97"/>
                  </a:lnTo>
                  <a:lnTo>
                    <a:pt x="39" y="77"/>
                  </a:lnTo>
                  <a:lnTo>
                    <a:pt x="0" y="48"/>
                  </a:lnTo>
                  <a:lnTo>
                    <a:pt x="9" y="0"/>
                  </a:lnTo>
                  <a:lnTo>
                    <a:pt x="67" y="39"/>
                  </a:lnTo>
                  <a:lnTo>
                    <a:pt x="134" y="125"/>
                  </a:lnTo>
                  <a:close/>
                </a:path>
              </a:pathLst>
            </a:custGeom>
            <a:solidFill>
              <a:srgbClr val="666633"/>
            </a:solidFill>
            <a:ln w="9525">
              <a:noFill/>
              <a:round/>
              <a:headEnd/>
              <a:tailEnd/>
            </a:ln>
          </p:spPr>
          <p:txBody>
            <a:bodyPr>
              <a:prstTxWarp prst="textNoShape">
                <a:avLst/>
              </a:prstTxWarp>
            </a:bodyPr>
            <a:lstStyle/>
            <a:p>
              <a:endParaRPr lang="en-US"/>
            </a:p>
          </p:txBody>
        </p:sp>
        <p:sp>
          <p:nvSpPr>
            <p:cNvPr id="57416" name="Freeform 63"/>
            <p:cNvSpPr>
              <a:spLocks noChangeAspect="1"/>
            </p:cNvSpPr>
            <p:nvPr/>
          </p:nvSpPr>
          <p:spPr bwMode="auto">
            <a:xfrm>
              <a:off x="3610" y="1733"/>
              <a:ext cx="259" cy="230"/>
            </a:xfrm>
            <a:custGeom>
              <a:avLst/>
              <a:gdLst>
                <a:gd name="T0" fmla="*/ 902 w 1296"/>
                <a:gd name="T1" fmla="*/ 77 h 1150"/>
                <a:gd name="T2" fmla="*/ 1094 w 1296"/>
                <a:gd name="T3" fmla="*/ 191 h 1150"/>
                <a:gd name="T4" fmla="*/ 1296 w 1296"/>
                <a:gd name="T5" fmla="*/ 412 h 1150"/>
                <a:gd name="T6" fmla="*/ 1171 w 1296"/>
                <a:gd name="T7" fmla="*/ 316 h 1150"/>
                <a:gd name="T8" fmla="*/ 978 w 1296"/>
                <a:gd name="T9" fmla="*/ 201 h 1150"/>
                <a:gd name="T10" fmla="*/ 834 w 1296"/>
                <a:gd name="T11" fmla="*/ 172 h 1150"/>
                <a:gd name="T12" fmla="*/ 681 w 1296"/>
                <a:gd name="T13" fmla="*/ 230 h 1150"/>
                <a:gd name="T14" fmla="*/ 393 w 1296"/>
                <a:gd name="T15" fmla="*/ 412 h 1150"/>
                <a:gd name="T16" fmla="*/ 346 w 1296"/>
                <a:gd name="T17" fmla="*/ 479 h 1150"/>
                <a:gd name="T18" fmla="*/ 365 w 1296"/>
                <a:gd name="T19" fmla="*/ 507 h 1150"/>
                <a:gd name="T20" fmla="*/ 365 w 1296"/>
                <a:gd name="T21" fmla="*/ 700 h 1150"/>
                <a:gd name="T22" fmla="*/ 316 w 1296"/>
                <a:gd name="T23" fmla="*/ 613 h 1150"/>
                <a:gd name="T24" fmla="*/ 230 w 1296"/>
                <a:gd name="T25" fmla="*/ 537 h 1150"/>
                <a:gd name="T26" fmla="*/ 211 w 1296"/>
                <a:gd name="T27" fmla="*/ 537 h 1150"/>
                <a:gd name="T28" fmla="*/ 211 w 1296"/>
                <a:gd name="T29" fmla="*/ 507 h 1150"/>
                <a:gd name="T30" fmla="*/ 191 w 1296"/>
                <a:gd name="T31" fmla="*/ 507 h 1150"/>
                <a:gd name="T32" fmla="*/ 173 w 1296"/>
                <a:gd name="T33" fmla="*/ 507 h 1150"/>
                <a:gd name="T34" fmla="*/ 163 w 1296"/>
                <a:gd name="T35" fmla="*/ 527 h 1150"/>
                <a:gd name="T36" fmla="*/ 173 w 1296"/>
                <a:gd name="T37" fmla="*/ 613 h 1150"/>
                <a:gd name="T38" fmla="*/ 163 w 1296"/>
                <a:gd name="T39" fmla="*/ 824 h 1150"/>
                <a:gd name="T40" fmla="*/ 144 w 1296"/>
                <a:gd name="T41" fmla="*/ 1122 h 1150"/>
                <a:gd name="T42" fmla="*/ 144 w 1296"/>
                <a:gd name="T43" fmla="*/ 1150 h 1150"/>
                <a:gd name="T44" fmla="*/ 67 w 1296"/>
                <a:gd name="T45" fmla="*/ 1064 h 1150"/>
                <a:gd name="T46" fmla="*/ 0 w 1296"/>
                <a:gd name="T47" fmla="*/ 939 h 1150"/>
                <a:gd name="T48" fmla="*/ 19 w 1296"/>
                <a:gd name="T49" fmla="*/ 795 h 1150"/>
                <a:gd name="T50" fmla="*/ 135 w 1296"/>
                <a:gd name="T51" fmla="*/ 451 h 1150"/>
                <a:gd name="T52" fmla="*/ 182 w 1296"/>
                <a:gd name="T53" fmla="*/ 326 h 1150"/>
                <a:gd name="T54" fmla="*/ 202 w 1296"/>
                <a:gd name="T55" fmla="*/ 307 h 1150"/>
                <a:gd name="T56" fmla="*/ 230 w 1296"/>
                <a:gd name="T57" fmla="*/ 307 h 1150"/>
                <a:gd name="T58" fmla="*/ 355 w 1296"/>
                <a:gd name="T59" fmla="*/ 191 h 1150"/>
                <a:gd name="T60" fmla="*/ 604 w 1296"/>
                <a:gd name="T61" fmla="*/ 9 h 1150"/>
                <a:gd name="T62" fmla="*/ 633 w 1296"/>
                <a:gd name="T63" fmla="*/ 0 h 1150"/>
                <a:gd name="T64" fmla="*/ 748 w 1296"/>
                <a:gd name="T65" fmla="*/ 19 h 1150"/>
                <a:gd name="T66" fmla="*/ 902 w 1296"/>
                <a:gd name="T67" fmla="*/ 77 h 115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296"/>
                <a:gd name="T103" fmla="*/ 0 h 1150"/>
                <a:gd name="T104" fmla="*/ 1296 w 1296"/>
                <a:gd name="T105" fmla="*/ 1150 h 115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296" h="1150">
                  <a:moveTo>
                    <a:pt x="902" y="77"/>
                  </a:moveTo>
                  <a:lnTo>
                    <a:pt x="1094" y="191"/>
                  </a:lnTo>
                  <a:lnTo>
                    <a:pt x="1296" y="412"/>
                  </a:lnTo>
                  <a:lnTo>
                    <a:pt x="1171" y="316"/>
                  </a:lnTo>
                  <a:lnTo>
                    <a:pt x="978" y="201"/>
                  </a:lnTo>
                  <a:lnTo>
                    <a:pt x="834" y="172"/>
                  </a:lnTo>
                  <a:lnTo>
                    <a:pt x="681" y="230"/>
                  </a:lnTo>
                  <a:lnTo>
                    <a:pt x="393" y="412"/>
                  </a:lnTo>
                  <a:lnTo>
                    <a:pt x="346" y="479"/>
                  </a:lnTo>
                  <a:lnTo>
                    <a:pt x="365" y="507"/>
                  </a:lnTo>
                  <a:lnTo>
                    <a:pt x="365" y="700"/>
                  </a:lnTo>
                  <a:lnTo>
                    <a:pt x="316" y="613"/>
                  </a:lnTo>
                  <a:lnTo>
                    <a:pt x="230" y="537"/>
                  </a:lnTo>
                  <a:lnTo>
                    <a:pt x="211" y="537"/>
                  </a:lnTo>
                  <a:lnTo>
                    <a:pt x="211" y="507"/>
                  </a:lnTo>
                  <a:lnTo>
                    <a:pt x="191" y="507"/>
                  </a:lnTo>
                  <a:lnTo>
                    <a:pt x="173" y="507"/>
                  </a:lnTo>
                  <a:lnTo>
                    <a:pt x="163" y="527"/>
                  </a:lnTo>
                  <a:lnTo>
                    <a:pt x="173" y="613"/>
                  </a:lnTo>
                  <a:lnTo>
                    <a:pt x="163" y="824"/>
                  </a:lnTo>
                  <a:lnTo>
                    <a:pt x="144" y="1122"/>
                  </a:lnTo>
                  <a:lnTo>
                    <a:pt x="144" y="1150"/>
                  </a:lnTo>
                  <a:lnTo>
                    <a:pt x="67" y="1064"/>
                  </a:lnTo>
                  <a:lnTo>
                    <a:pt x="0" y="939"/>
                  </a:lnTo>
                  <a:lnTo>
                    <a:pt x="19" y="795"/>
                  </a:lnTo>
                  <a:lnTo>
                    <a:pt x="135" y="451"/>
                  </a:lnTo>
                  <a:lnTo>
                    <a:pt x="182" y="326"/>
                  </a:lnTo>
                  <a:lnTo>
                    <a:pt x="202" y="307"/>
                  </a:lnTo>
                  <a:lnTo>
                    <a:pt x="230" y="307"/>
                  </a:lnTo>
                  <a:lnTo>
                    <a:pt x="355" y="191"/>
                  </a:lnTo>
                  <a:lnTo>
                    <a:pt x="604" y="9"/>
                  </a:lnTo>
                  <a:lnTo>
                    <a:pt x="633" y="0"/>
                  </a:lnTo>
                  <a:lnTo>
                    <a:pt x="748" y="19"/>
                  </a:lnTo>
                  <a:lnTo>
                    <a:pt x="902" y="77"/>
                  </a:lnTo>
                  <a:close/>
                </a:path>
              </a:pathLst>
            </a:custGeom>
            <a:solidFill>
              <a:srgbClr val="9900FF"/>
            </a:solidFill>
            <a:ln w="9525">
              <a:noFill/>
              <a:round/>
              <a:headEnd/>
              <a:tailEnd/>
            </a:ln>
          </p:spPr>
          <p:txBody>
            <a:bodyPr>
              <a:prstTxWarp prst="textNoShape">
                <a:avLst/>
              </a:prstTxWarp>
            </a:bodyPr>
            <a:lstStyle/>
            <a:p>
              <a:endParaRPr lang="en-US"/>
            </a:p>
          </p:txBody>
        </p:sp>
        <p:sp>
          <p:nvSpPr>
            <p:cNvPr id="57417" name="Freeform 64"/>
            <p:cNvSpPr>
              <a:spLocks noChangeAspect="1"/>
            </p:cNvSpPr>
            <p:nvPr/>
          </p:nvSpPr>
          <p:spPr bwMode="auto">
            <a:xfrm>
              <a:off x="3118" y="1741"/>
              <a:ext cx="119" cy="224"/>
            </a:xfrm>
            <a:custGeom>
              <a:avLst/>
              <a:gdLst>
                <a:gd name="T0" fmla="*/ 499 w 595"/>
                <a:gd name="T1" fmla="*/ 115 h 1122"/>
                <a:gd name="T2" fmla="*/ 288 w 595"/>
                <a:gd name="T3" fmla="*/ 460 h 1122"/>
                <a:gd name="T4" fmla="*/ 192 w 595"/>
                <a:gd name="T5" fmla="*/ 719 h 1122"/>
                <a:gd name="T6" fmla="*/ 172 w 595"/>
                <a:gd name="T7" fmla="*/ 940 h 1122"/>
                <a:gd name="T8" fmla="*/ 163 w 595"/>
                <a:gd name="T9" fmla="*/ 998 h 1122"/>
                <a:gd name="T10" fmla="*/ 125 w 595"/>
                <a:gd name="T11" fmla="*/ 1065 h 1122"/>
                <a:gd name="T12" fmla="*/ 96 w 595"/>
                <a:gd name="T13" fmla="*/ 1122 h 1122"/>
                <a:gd name="T14" fmla="*/ 39 w 595"/>
                <a:gd name="T15" fmla="*/ 1054 h 1122"/>
                <a:gd name="T16" fmla="*/ 0 w 595"/>
                <a:gd name="T17" fmla="*/ 834 h 1122"/>
                <a:gd name="T18" fmla="*/ 9 w 595"/>
                <a:gd name="T19" fmla="*/ 652 h 1122"/>
                <a:gd name="T20" fmla="*/ 67 w 595"/>
                <a:gd name="T21" fmla="*/ 422 h 1122"/>
                <a:gd name="T22" fmla="*/ 115 w 595"/>
                <a:gd name="T23" fmla="*/ 355 h 1122"/>
                <a:gd name="T24" fmla="*/ 134 w 595"/>
                <a:gd name="T25" fmla="*/ 288 h 1122"/>
                <a:gd name="T26" fmla="*/ 278 w 595"/>
                <a:gd name="T27" fmla="*/ 95 h 1122"/>
                <a:gd name="T28" fmla="*/ 393 w 595"/>
                <a:gd name="T29" fmla="*/ 28 h 1122"/>
                <a:gd name="T30" fmla="*/ 527 w 595"/>
                <a:gd name="T31" fmla="*/ 9 h 1122"/>
                <a:gd name="T32" fmla="*/ 576 w 595"/>
                <a:gd name="T33" fmla="*/ 0 h 1122"/>
                <a:gd name="T34" fmla="*/ 595 w 595"/>
                <a:gd name="T35" fmla="*/ 0 h 1122"/>
                <a:gd name="T36" fmla="*/ 499 w 595"/>
                <a:gd name="T37" fmla="*/ 115 h 112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95"/>
                <a:gd name="T58" fmla="*/ 0 h 1122"/>
                <a:gd name="T59" fmla="*/ 595 w 595"/>
                <a:gd name="T60" fmla="*/ 1122 h 1122"/>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95" h="1122">
                  <a:moveTo>
                    <a:pt x="499" y="115"/>
                  </a:moveTo>
                  <a:lnTo>
                    <a:pt x="288" y="460"/>
                  </a:lnTo>
                  <a:lnTo>
                    <a:pt x="192" y="719"/>
                  </a:lnTo>
                  <a:lnTo>
                    <a:pt x="172" y="940"/>
                  </a:lnTo>
                  <a:lnTo>
                    <a:pt x="163" y="998"/>
                  </a:lnTo>
                  <a:lnTo>
                    <a:pt x="125" y="1065"/>
                  </a:lnTo>
                  <a:lnTo>
                    <a:pt x="96" y="1122"/>
                  </a:lnTo>
                  <a:lnTo>
                    <a:pt x="39" y="1054"/>
                  </a:lnTo>
                  <a:lnTo>
                    <a:pt x="0" y="834"/>
                  </a:lnTo>
                  <a:lnTo>
                    <a:pt x="9" y="652"/>
                  </a:lnTo>
                  <a:lnTo>
                    <a:pt x="67" y="422"/>
                  </a:lnTo>
                  <a:lnTo>
                    <a:pt x="115" y="355"/>
                  </a:lnTo>
                  <a:lnTo>
                    <a:pt x="134" y="288"/>
                  </a:lnTo>
                  <a:lnTo>
                    <a:pt x="278" y="95"/>
                  </a:lnTo>
                  <a:lnTo>
                    <a:pt x="393" y="28"/>
                  </a:lnTo>
                  <a:lnTo>
                    <a:pt x="527" y="9"/>
                  </a:lnTo>
                  <a:lnTo>
                    <a:pt x="576" y="0"/>
                  </a:lnTo>
                  <a:lnTo>
                    <a:pt x="595" y="0"/>
                  </a:lnTo>
                  <a:lnTo>
                    <a:pt x="499" y="115"/>
                  </a:lnTo>
                  <a:close/>
                </a:path>
              </a:pathLst>
            </a:custGeom>
            <a:solidFill>
              <a:srgbClr val="9999FF"/>
            </a:solidFill>
            <a:ln w="9525">
              <a:noFill/>
              <a:round/>
              <a:headEnd/>
              <a:tailEnd/>
            </a:ln>
          </p:spPr>
          <p:txBody>
            <a:bodyPr>
              <a:prstTxWarp prst="textNoShape">
                <a:avLst/>
              </a:prstTxWarp>
            </a:bodyPr>
            <a:lstStyle/>
            <a:p>
              <a:endParaRPr lang="en-US"/>
            </a:p>
          </p:txBody>
        </p:sp>
        <p:sp>
          <p:nvSpPr>
            <p:cNvPr id="57418" name="Freeform 65"/>
            <p:cNvSpPr>
              <a:spLocks noChangeAspect="1"/>
            </p:cNvSpPr>
            <p:nvPr/>
          </p:nvSpPr>
          <p:spPr bwMode="auto">
            <a:xfrm>
              <a:off x="3349" y="1741"/>
              <a:ext cx="126" cy="84"/>
            </a:xfrm>
            <a:custGeom>
              <a:avLst/>
              <a:gdLst>
                <a:gd name="T0" fmla="*/ 470 w 634"/>
                <a:gd name="T1" fmla="*/ 19 h 422"/>
                <a:gd name="T2" fmla="*/ 528 w 634"/>
                <a:gd name="T3" fmla="*/ 39 h 422"/>
                <a:gd name="T4" fmla="*/ 567 w 634"/>
                <a:gd name="T5" fmla="*/ 106 h 422"/>
                <a:gd name="T6" fmla="*/ 634 w 634"/>
                <a:gd name="T7" fmla="*/ 172 h 422"/>
                <a:gd name="T8" fmla="*/ 614 w 634"/>
                <a:gd name="T9" fmla="*/ 202 h 422"/>
                <a:gd name="T10" fmla="*/ 547 w 634"/>
                <a:gd name="T11" fmla="*/ 239 h 422"/>
                <a:gd name="T12" fmla="*/ 509 w 634"/>
                <a:gd name="T13" fmla="*/ 249 h 422"/>
                <a:gd name="T14" fmla="*/ 412 w 634"/>
                <a:gd name="T15" fmla="*/ 364 h 422"/>
                <a:gd name="T16" fmla="*/ 384 w 634"/>
                <a:gd name="T17" fmla="*/ 393 h 422"/>
                <a:gd name="T18" fmla="*/ 259 w 634"/>
                <a:gd name="T19" fmla="*/ 393 h 422"/>
                <a:gd name="T20" fmla="*/ 193 w 634"/>
                <a:gd name="T21" fmla="*/ 422 h 422"/>
                <a:gd name="T22" fmla="*/ 58 w 634"/>
                <a:gd name="T23" fmla="*/ 288 h 422"/>
                <a:gd name="T24" fmla="*/ 10 w 634"/>
                <a:gd name="T25" fmla="*/ 259 h 422"/>
                <a:gd name="T26" fmla="*/ 0 w 634"/>
                <a:gd name="T27" fmla="*/ 249 h 422"/>
                <a:gd name="T28" fmla="*/ 0 w 634"/>
                <a:gd name="T29" fmla="*/ 239 h 422"/>
                <a:gd name="T30" fmla="*/ 77 w 634"/>
                <a:gd name="T31" fmla="*/ 202 h 422"/>
                <a:gd name="T32" fmla="*/ 144 w 634"/>
                <a:gd name="T33" fmla="*/ 211 h 422"/>
                <a:gd name="T34" fmla="*/ 307 w 634"/>
                <a:gd name="T35" fmla="*/ 269 h 422"/>
                <a:gd name="T36" fmla="*/ 365 w 634"/>
                <a:gd name="T37" fmla="*/ 220 h 422"/>
                <a:gd name="T38" fmla="*/ 374 w 634"/>
                <a:gd name="T39" fmla="*/ 211 h 422"/>
                <a:gd name="T40" fmla="*/ 346 w 634"/>
                <a:gd name="T41" fmla="*/ 144 h 422"/>
                <a:gd name="T42" fmla="*/ 337 w 634"/>
                <a:gd name="T43" fmla="*/ 19 h 422"/>
                <a:gd name="T44" fmla="*/ 317 w 634"/>
                <a:gd name="T45" fmla="*/ 0 h 422"/>
                <a:gd name="T46" fmla="*/ 403 w 634"/>
                <a:gd name="T47" fmla="*/ 19 h 422"/>
                <a:gd name="T48" fmla="*/ 470 w 634"/>
                <a:gd name="T49" fmla="*/ 19 h 42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634"/>
                <a:gd name="T76" fmla="*/ 0 h 422"/>
                <a:gd name="T77" fmla="*/ 634 w 634"/>
                <a:gd name="T78" fmla="*/ 422 h 42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634" h="422">
                  <a:moveTo>
                    <a:pt x="470" y="19"/>
                  </a:moveTo>
                  <a:lnTo>
                    <a:pt x="528" y="39"/>
                  </a:lnTo>
                  <a:lnTo>
                    <a:pt x="567" y="106"/>
                  </a:lnTo>
                  <a:lnTo>
                    <a:pt x="634" y="172"/>
                  </a:lnTo>
                  <a:lnTo>
                    <a:pt x="614" y="202"/>
                  </a:lnTo>
                  <a:lnTo>
                    <a:pt x="547" y="239"/>
                  </a:lnTo>
                  <a:lnTo>
                    <a:pt x="509" y="249"/>
                  </a:lnTo>
                  <a:lnTo>
                    <a:pt x="412" y="364"/>
                  </a:lnTo>
                  <a:lnTo>
                    <a:pt x="384" y="393"/>
                  </a:lnTo>
                  <a:lnTo>
                    <a:pt x="259" y="393"/>
                  </a:lnTo>
                  <a:lnTo>
                    <a:pt x="193" y="422"/>
                  </a:lnTo>
                  <a:lnTo>
                    <a:pt x="58" y="288"/>
                  </a:lnTo>
                  <a:lnTo>
                    <a:pt x="10" y="259"/>
                  </a:lnTo>
                  <a:lnTo>
                    <a:pt x="0" y="249"/>
                  </a:lnTo>
                  <a:lnTo>
                    <a:pt x="0" y="239"/>
                  </a:lnTo>
                  <a:lnTo>
                    <a:pt x="77" y="202"/>
                  </a:lnTo>
                  <a:lnTo>
                    <a:pt x="144" y="211"/>
                  </a:lnTo>
                  <a:lnTo>
                    <a:pt x="307" y="269"/>
                  </a:lnTo>
                  <a:lnTo>
                    <a:pt x="365" y="220"/>
                  </a:lnTo>
                  <a:lnTo>
                    <a:pt x="374" y="211"/>
                  </a:lnTo>
                  <a:lnTo>
                    <a:pt x="346" y="144"/>
                  </a:lnTo>
                  <a:lnTo>
                    <a:pt x="337" y="19"/>
                  </a:lnTo>
                  <a:lnTo>
                    <a:pt x="317" y="0"/>
                  </a:lnTo>
                  <a:lnTo>
                    <a:pt x="403" y="19"/>
                  </a:lnTo>
                  <a:lnTo>
                    <a:pt x="470" y="19"/>
                  </a:lnTo>
                  <a:close/>
                </a:path>
              </a:pathLst>
            </a:custGeom>
            <a:solidFill>
              <a:srgbClr val="666633"/>
            </a:solidFill>
            <a:ln w="9525">
              <a:noFill/>
              <a:round/>
              <a:headEnd/>
              <a:tailEnd/>
            </a:ln>
          </p:spPr>
          <p:txBody>
            <a:bodyPr>
              <a:prstTxWarp prst="textNoShape">
                <a:avLst/>
              </a:prstTxWarp>
            </a:bodyPr>
            <a:lstStyle/>
            <a:p>
              <a:endParaRPr lang="en-US"/>
            </a:p>
          </p:txBody>
        </p:sp>
        <p:sp>
          <p:nvSpPr>
            <p:cNvPr id="57419" name="Freeform 66"/>
            <p:cNvSpPr>
              <a:spLocks noChangeAspect="1"/>
            </p:cNvSpPr>
            <p:nvPr/>
          </p:nvSpPr>
          <p:spPr bwMode="auto">
            <a:xfrm>
              <a:off x="3174" y="1753"/>
              <a:ext cx="63" cy="145"/>
            </a:xfrm>
            <a:custGeom>
              <a:avLst/>
              <a:gdLst>
                <a:gd name="T0" fmla="*/ 163 w 317"/>
                <a:gd name="T1" fmla="*/ 508 h 728"/>
                <a:gd name="T2" fmla="*/ 154 w 317"/>
                <a:gd name="T3" fmla="*/ 508 h 728"/>
                <a:gd name="T4" fmla="*/ 0 w 317"/>
                <a:gd name="T5" fmla="*/ 728 h 728"/>
                <a:gd name="T6" fmla="*/ 38 w 317"/>
                <a:gd name="T7" fmla="*/ 498 h 728"/>
                <a:gd name="T8" fmla="*/ 49 w 317"/>
                <a:gd name="T9" fmla="*/ 489 h 728"/>
                <a:gd name="T10" fmla="*/ 49 w 317"/>
                <a:gd name="T11" fmla="*/ 479 h 728"/>
                <a:gd name="T12" fmla="*/ 29 w 317"/>
                <a:gd name="T13" fmla="*/ 469 h 728"/>
                <a:gd name="T14" fmla="*/ 125 w 317"/>
                <a:gd name="T15" fmla="*/ 267 h 728"/>
                <a:gd name="T16" fmla="*/ 307 w 317"/>
                <a:gd name="T17" fmla="*/ 19 h 728"/>
                <a:gd name="T18" fmla="*/ 317 w 317"/>
                <a:gd name="T19" fmla="*/ 0 h 728"/>
                <a:gd name="T20" fmla="*/ 298 w 317"/>
                <a:gd name="T21" fmla="*/ 345 h 728"/>
                <a:gd name="T22" fmla="*/ 163 w 317"/>
                <a:gd name="T23" fmla="*/ 508 h 72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17"/>
                <a:gd name="T37" fmla="*/ 0 h 728"/>
                <a:gd name="T38" fmla="*/ 317 w 317"/>
                <a:gd name="T39" fmla="*/ 728 h 72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17" h="728">
                  <a:moveTo>
                    <a:pt x="163" y="508"/>
                  </a:moveTo>
                  <a:lnTo>
                    <a:pt x="154" y="508"/>
                  </a:lnTo>
                  <a:lnTo>
                    <a:pt x="0" y="728"/>
                  </a:lnTo>
                  <a:lnTo>
                    <a:pt x="38" y="498"/>
                  </a:lnTo>
                  <a:lnTo>
                    <a:pt x="49" y="489"/>
                  </a:lnTo>
                  <a:lnTo>
                    <a:pt x="49" y="479"/>
                  </a:lnTo>
                  <a:lnTo>
                    <a:pt x="29" y="469"/>
                  </a:lnTo>
                  <a:lnTo>
                    <a:pt x="125" y="267"/>
                  </a:lnTo>
                  <a:lnTo>
                    <a:pt x="307" y="19"/>
                  </a:lnTo>
                  <a:lnTo>
                    <a:pt x="317" y="0"/>
                  </a:lnTo>
                  <a:lnTo>
                    <a:pt x="298" y="345"/>
                  </a:lnTo>
                  <a:lnTo>
                    <a:pt x="163" y="508"/>
                  </a:lnTo>
                  <a:close/>
                </a:path>
              </a:pathLst>
            </a:custGeom>
            <a:solidFill>
              <a:srgbClr val="9999FF"/>
            </a:solidFill>
            <a:ln w="9525">
              <a:noFill/>
              <a:round/>
              <a:headEnd/>
              <a:tailEnd/>
            </a:ln>
          </p:spPr>
          <p:txBody>
            <a:bodyPr>
              <a:prstTxWarp prst="textNoShape">
                <a:avLst/>
              </a:prstTxWarp>
            </a:bodyPr>
            <a:lstStyle/>
            <a:p>
              <a:endParaRPr lang="en-US"/>
            </a:p>
          </p:txBody>
        </p:sp>
        <p:sp>
          <p:nvSpPr>
            <p:cNvPr id="57420" name="Freeform 67"/>
            <p:cNvSpPr>
              <a:spLocks noChangeAspect="1"/>
            </p:cNvSpPr>
            <p:nvPr/>
          </p:nvSpPr>
          <p:spPr bwMode="auto">
            <a:xfrm>
              <a:off x="3303" y="1770"/>
              <a:ext cx="48" cy="9"/>
            </a:xfrm>
            <a:custGeom>
              <a:avLst/>
              <a:gdLst>
                <a:gd name="T0" fmla="*/ 240 w 240"/>
                <a:gd name="T1" fmla="*/ 39 h 48"/>
                <a:gd name="T2" fmla="*/ 240 w 240"/>
                <a:gd name="T3" fmla="*/ 48 h 48"/>
                <a:gd name="T4" fmla="*/ 105 w 240"/>
                <a:gd name="T5" fmla="*/ 48 h 48"/>
                <a:gd name="T6" fmla="*/ 48 w 240"/>
                <a:gd name="T7" fmla="*/ 28 h 48"/>
                <a:gd name="T8" fmla="*/ 0 w 240"/>
                <a:gd name="T9" fmla="*/ 0 h 48"/>
                <a:gd name="T10" fmla="*/ 96 w 240"/>
                <a:gd name="T11" fmla="*/ 19 h 48"/>
                <a:gd name="T12" fmla="*/ 240 w 240"/>
                <a:gd name="T13" fmla="*/ 39 h 48"/>
                <a:gd name="T14" fmla="*/ 0 60000 65536"/>
                <a:gd name="T15" fmla="*/ 0 60000 65536"/>
                <a:gd name="T16" fmla="*/ 0 60000 65536"/>
                <a:gd name="T17" fmla="*/ 0 60000 65536"/>
                <a:gd name="T18" fmla="*/ 0 60000 65536"/>
                <a:gd name="T19" fmla="*/ 0 60000 65536"/>
                <a:gd name="T20" fmla="*/ 0 60000 65536"/>
                <a:gd name="T21" fmla="*/ 0 w 240"/>
                <a:gd name="T22" fmla="*/ 0 h 48"/>
                <a:gd name="T23" fmla="*/ 240 w 240"/>
                <a:gd name="T24" fmla="*/ 48 h 4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40" h="48">
                  <a:moveTo>
                    <a:pt x="240" y="39"/>
                  </a:moveTo>
                  <a:lnTo>
                    <a:pt x="240" y="48"/>
                  </a:lnTo>
                  <a:lnTo>
                    <a:pt x="105" y="48"/>
                  </a:lnTo>
                  <a:lnTo>
                    <a:pt x="48" y="28"/>
                  </a:lnTo>
                  <a:lnTo>
                    <a:pt x="0" y="0"/>
                  </a:lnTo>
                  <a:lnTo>
                    <a:pt x="96" y="19"/>
                  </a:lnTo>
                  <a:lnTo>
                    <a:pt x="240" y="39"/>
                  </a:lnTo>
                  <a:close/>
                </a:path>
              </a:pathLst>
            </a:custGeom>
            <a:solidFill>
              <a:srgbClr val="CC6633"/>
            </a:solidFill>
            <a:ln w="9525">
              <a:noFill/>
              <a:round/>
              <a:headEnd/>
              <a:tailEnd/>
            </a:ln>
          </p:spPr>
          <p:txBody>
            <a:bodyPr>
              <a:prstTxWarp prst="textNoShape">
                <a:avLst/>
              </a:prstTxWarp>
            </a:bodyPr>
            <a:lstStyle/>
            <a:p>
              <a:endParaRPr lang="en-US"/>
            </a:p>
          </p:txBody>
        </p:sp>
        <p:sp>
          <p:nvSpPr>
            <p:cNvPr id="57421" name="Freeform 68"/>
            <p:cNvSpPr>
              <a:spLocks noChangeAspect="1"/>
            </p:cNvSpPr>
            <p:nvPr/>
          </p:nvSpPr>
          <p:spPr bwMode="auto">
            <a:xfrm>
              <a:off x="3278" y="1775"/>
              <a:ext cx="53" cy="37"/>
            </a:xfrm>
            <a:custGeom>
              <a:avLst/>
              <a:gdLst>
                <a:gd name="T0" fmla="*/ 116 w 269"/>
                <a:gd name="T1" fmla="*/ 39 h 183"/>
                <a:gd name="T2" fmla="*/ 125 w 269"/>
                <a:gd name="T3" fmla="*/ 58 h 183"/>
                <a:gd name="T4" fmla="*/ 269 w 269"/>
                <a:gd name="T5" fmla="*/ 67 h 183"/>
                <a:gd name="T6" fmla="*/ 173 w 269"/>
                <a:gd name="T7" fmla="*/ 135 h 183"/>
                <a:gd name="T8" fmla="*/ 163 w 269"/>
                <a:gd name="T9" fmla="*/ 153 h 183"/>
                <a:gd name="T10" fmla="*/ 116 w 269"/>
                <a:gd name="T11" fmla="*/ 87 h 183"/>
                <a:gd name="T12" fmla="*/ 0 w 269"/>
                <a:gd name="T13" fmla="*/ 183 h 183"/>
                <a:gd name="T14" fmla="*/ 0 w 269"/>
                <a:gd name="T15" fmla="*/ 39 h 183"/>
                <a:gd name="T16" fmla="*/ 77 w 269"/>
                <a:gd name="T17" fmla="*/ 0 h 183"/>
                <a:gd name="T18" fmla="*/ 116 w 269"/>
                <a:gd name="T19" fmla="*/ 30 h 183"/>
                <a:gd name="T20" fmla="*/ 116 w 269"/>
                <a:gd name="T21" fmla="*/ 39 h 18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69"/>
                <a:gd name="T34" fmla="*/ 0 h 183"/>
                <a:gd name="T35" fmla="*/ 269 w 269"/>
                <a:gd name="T36" fmla="*/ 183 h 18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69" h="183">
                  <a:moveTo>
                    <a:pt x="116" y="39"/>
                  </a:moveTo>
                  <a:lnTo>
                    <a:pt x="125" y="58"/>
                  </a:lnTo>
                  <a:lnTo>
                    <a:pt x="269" y="67"/>
                  </a:lnTo>
                  <a:lnTo>
                    <a:pt x="173" y="135"/>
                  </a:lnTo>
                  <a:lnTo>
                    <a:pt x="163" y="153"/>
                  </a:lnTo>
                  <a:lnTo>
                    <a:pt x="116" y="87"/>
                  </a:lnTo>
                  <a:lnTo>
                    <a:pt x="0" y="183"/>
                  </a:lnTo>
                  <a:lnTo>
                    <a:pt x="0" y="39"/>
                  </a:lnTo>
                  <a:lnTo>
                    <a:pt x="77" y="0"/>
                  </a:lnTo>
                  <a:lnTo>
                    <a:pt x="116" y="30"/>
                  </a:lnTo>
                  <a:lnTo>
                    <a:pt x="116" y="39"/>
                  </a:lnTo>
                  <a:close/>
                </a:path>
              </a:pathLst>
            </a:custGeom>
            <a:solidFill>
              <a:srgbClr val="333300"/>
            </a:solidFill>
            <a:ln w="9525">
              <a:noFill/>
              <a:round/>
              <a:headEnd/>
              <a:tailEnd/>
            </a:ln>
          </p:spPr>
          <p:txBody>
            <a:bodyPr>
              <a:prstTxWarp prst="textNoShape">
                <a:avLst/>
              </a:prstTxWarp>
            </a:bodyPr>
            <a:lstStyle/>
            <a:p>
              <a:endParaRPr lang="en-US"/>
            </a:p>
          </p:txBody>
        </p:sp>
        <p:sp>
          <p:nvSpPr>
            <p:cNvPr id="57422" name="Freeform 69"/>
            <p:cNvSpPr>
              <a:spLocks noChangeAspect="1"/>
            </p:cNvSpPr>
            <p:nvPr/>
          </p:nvSpPr>
          <p:spPr bwMode="auto">
            <a:xfrm>
              <a:off x="3684" y="1781"/>
              <a:ext cx="248" cy="298"/>
            </a:xfrm>
            <a:custGeom>
              <a:avLst/>
              <a:gdLst>
                <a:gd name="T0" fmla="*/ 623 w 1238"/>
                <a:gd name="T1" fmla="*/ 37 h 1486"/>
                <a:gd name="T2" fmla="*/ 902 w 1238"/>
                <a:gd name="T3" fmla="*/ 230 h 1486"/>
                <a:gd name="T4" fmla="*/ 959 w 1238"/>
                <a:gd name="T5" fmla="*/ 248 h 1486"/>
                <a:gd name="T6" fmla="*/ 1046 w 1238"/>
                <a:gd name="T7" fmla="*/ 383 h 1486"/>
                <a:gd name="T8" fmla="*/ 816 w 1238"/>
                <a:gd name="T9" fmla="*/ 239 h 1486"/>
                <a:gd name="T10" fmla="*/ 748 w 1238"/>
                <a:gd name="T11" fmla="*/ 220 h 1486"/>
                <a:gd name="T12" fmla="*/ 634 w 1238"/>
                <a:gd name="T13" fmla="*/ 220 h 1486"/>
                <a:gd name="T14" fmla="*/ 557 w 1238"/>
                <a:gd name="T15" fmla="*/ 258 h 1486"/>
                <a:gd name="T16" fmla="*/ 537 w 1238"/>
                <a:gd name="T17" fmla="*/ 287 h 1486"/>
                <a:gd name="T18" fmla="*/ 547 w 1238"/>
                <a:gd name="T19" fmla="*/ 325 h 1486"/>
                <a:gd name="T20" fmla="*/ 748 w 1238"/>
                <a:gd name="T21" fmla="*/ 478 h 1486"/>
                <a:gd name="T22" fmla="*/ 1027 w 1238"/>
                <a:gd name="T23" fmla="*/ 680 h 1486"/>
                <a:gd name="T24" fmla="*/ 1161 w 1238"/>
                <a:gd name="T25" fmla="*/ 776 h 1486"/>
                <a:gd name="T26" fmla="*/ 1190 w 1238"/>
                <a:gd name="T27" fmla="*/ 824 h 1486"/>
                <a:gd name="T28" fmla="*/ 1238 w 1238"/>
                <a:gd name="T29" fmla="*/ 882 h 1486"/>
                <a:gd name="T30" fmla="*/ 1190 w 1238"/>
                <a:gd name="T31" fmla="*/ 968 h 1486"/>
                <a:gd name="T32" fmla="*/ 1066 w 1238"/>
                <a:gd name="T33" fmla="*/ 1121 h 1486"/>
                <a:gd name="T34" fmla="*/ 816 w 1238"/>
                <a:gd name="T35" fmla="*/ 1313 h 1486"/>
                <a:gd name="T36" fmla="*/ 758 w 1238"/>
                <a:gd name="T37" fmla="*/ 1351 h 1486"/>
                <a:gd name="T38" fmla="*/ 797 w 1238"/>
                <a:gd name="T39" fmla="*/ 1151 h 1486"/>
                <a:gd name="T40" fmla="*/ 816 w 1238"/>
                <a:gd name="T41" fmla="*/ 1035 h 1486"/>
                <a:gd name="T42" fmla="*/ 816 w 1238"/>
                <a:gd name="T43" fmla="*/ 852 h 1486"/>
                <a:gd name="T44" fmla="*/ 787 w 1238"/>
                <a:gd name="T45" fmla="*/ 805 h 1486"/>
                <a:gd name="T46" fmla="*/ 758 w 1238"/>
                <a:gd name="T47" fmla="*/ 786 h 1486"/>
                <a:gd name="T48" fmla="*/ 691 w 1238"/>
                <a:gd name="T49" fmla="*/ 805 h 1486"/>
                <a:gd name="T50" fmla="*/ 567 w 1238"/>
                <a:gd name="T51" fmla="*/ 968 h 1486"/>
                <a:gd name="T52" fmla="*/ 451 w 1238"/>
                <a:gd name="T53" fmla="*/ 1198 h 1486"/>
                <a:gd name="T54" fmla="*/ 432 w 1238"/>
                <a:gd name="T55" fmla="*/ 1207 h 1486"/>
                <a:gd name="T56" fmla="*/ 403 w 1238"/>
                <a:gd name="T57" fmla="*/ 1237 h 1486"/>
                <a:gd name="T58" fmla="*/ 393 w 1238"/>
                <a:gd name="T59" fmla="*/ 1351 h 1486"/>
                <a:gd name="T60" fmla="*/ 365 w 1238"/>
                <a:gd name="T61" fmla="*/ 1476 h 1486"/>
                <a:gd name="T62" fmla="*/ 365 w 1238"/>
                <a:gd name="T63" fmla="*/ 1486 h 1486"/>
                <a:gd name="T64" fmla="*/ 326 w 1238"/>
                <a:gd name="T65" fmla="*/ 1467 h 1486"/>
                <a:gd name="T66" fmla="*/ 279 w 1238"/>
                <a:gd name="T67" fmla="*/ 1390 h 1486"/>
                <a:gd name="T68" fmla="*/ 326 w 1238"/>
                <a:gd name="T69" fmla="*/ 852 h 1486"/>
                <a:gd name="T70" fmla="*/ 317 w 1238"/>
                <a:gd name="T71" fmla="*/ 652 h 1486"/>
                <a:gd name="T72" fmla="*/ 288 w 1238"/>
                <a:gd name="T73" fmla="*/ 613 h 1486"/>
                <a:gd name="T74" fmla="*/ 288 w 1238"/>
                <a:gd name="T75" fmla="*/ 517 h 1486"/>
                <a:gd name="T76" fmla="*/ 249 w 1238"/>
                <a:gd name="T77" fmla="*/ 469 h 1486"/>
                <a:gd name="T78" fmla="*/ 191 w 1238"/>
                <a:gd name="T79" fmla="*/ 431 h 1486"/>
                <a:gd name="T80" fmla="*/ 163 w 1238"/>
                <a:gd name="T81" fmla="*/ 431 h 1486"/>
                <a:gd name="T82" fmla="*/ 125 w 1238"/>
                <a:gd name="T83" fmla="*/ 478 h 1486"/>
                <a:gd name="T84" fmla="*/ 105 w 1238"/>
                <a:gd name="T85" fmla="*/ 632 h 1486"/>
                <a:gd name="T86" fmla="*/ 135 w 1238"/>
                <a:gd name="T87" fmla="*/ 1169 h 1486"/>
                <a:gd name="T88" fmla="*/ 144 w 1238"/>
                <a:gd name="T89" fmla="*/ 1256 h 1486"/>
                <a:gd name="T90" fmla="*/ 96 w 1238"/>
                <a:gd name="T91" fmla="*/ 1237 h 1486"/>
                <a:gd name="T92" fmla="*/ 49 w 1238"/>
                <a:gd name="T93" fmla="*/ 1093 h 1486"/>
                <a:gd name="T94" fmla="*/ 10 w 1238"/>
                <a:gd name="T95" fmla="*/ 796 h 1486"/>
                <a:gd name="T96" fmla="*/ 0 w 1238"/>
                <a:gd name="T97" fmla="*/ 699 h 1486"/>
                <a:gd name="T98" fmla="*/ 29 w 1238"/>
                <a:gd name="T99" fmla="*/ 680 h 1486"/>
                <a:gd name="T100" fmla="*/ 38 w 1238"/>
                <a:gd name="T101" fmla="*/ 680 h 1486"/>
                <a:gd name="T102" fmla="*/ 19 w 1238"/>
                <a:gd name="T103" fmla="*/ 613 h 1486"/>
                <a:gd name="T104" fmla="*/ 29 w 1238"/>
                <a:gd name="T105" fmla="*/ 354 h 1486"/>
                <a:gd name="T106" fmla="*/ 49 w 1238"/>
                <a:gd name="T107" fmla="*/ 211 h 1486"/>
                <a:gd name="T108" fmla="*/ 269 w 1238"/>
                <a:gd name="T109" fmla="*/ 57 h 1486"/>
                <a:gd name="T110" fmla="*/ 403 w 1238"/>
                <a:gd name="T111" fmla="*/ 0 h 1486"/>
                <a:gd name="T112" fmla="*/ 518 w 1238"/>
                <a:gd name="T113" fmla="*/ 0 h 1486"/>
                <a:gd name="T114" fmla="*/ 623 w 1238"/>
                <a:gd name="T115" fmla="*/ 37 h 148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238"/>
                <a:gd name="T175" fmla="*/ 0 h 1486"/>
                <a:gd name="T176" fmla="*/ 1238 w 1238"/>
                <a:gd name="T177" fmla="*/ 1486 h 148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238" h="1486">
                  <a:moveTo>
                    <a:pt x="623" y="37"/>
                  </a:moveTo>
                  <a:lnTo>
                    <a:pt x="902" y="230"/>
                  </a:lnTo>
                  <a:lnTo>
                    <a:pt x="959" y="248"/>
                  </a:lnTo>
                  <a:lnTo>
                    <a:pt x="1046" y="383"/>
                  </a:lnTo>
                  <a:lnTo>
                    <a:pt x="816" y="239"/>
                  </a:lnTo>
                  <a:lnTo>
                    <a:pt x="748" y="220"/>
                  </a:lnTo>
                  <a:lnTo>
                    <a:pt x="634" y="220"/>
                  </a:lnTo>
                  <a:lnTo>
                    <a:pt x="557" y="258"/>
                  </a:lnTo>
                  <a:lnTo>
                    <a:pt x="537" y="287"/>
                  </a:lnTo>
                  <a:lnTo>
                    <a:pt x="547" y="325"/>
                  </a:lnTo>
                  <a:lnTo>
                    <a:pt x="748" y="478"/>
                  </a:lnTo>
                  <a:lnTo>
                    <a:pt x="1027" y="680"/>
                  </a:lnTo>
                  <a:lnTo>
                    <a:pt x="1161" y="776"/>
                  </a:lnTo>
                  <a:lnTo>
                    <a:pt x="1190" y="824"/>
                  </a:lnTo>
                  <a:lnTo>
                    <a:pt x="1238" y="882"/>
                  </a:lnTo>
                  <a:lnTo>
                    <a:pt x="1190" y="968"/>
                  </a:lnTo>
                  <a:lnTo>
                    <a:pt x="1066" y="1121"/>
                  </a:lnTo>
                  <a:lnTo>
                    <a:pt x="816" y="1313"/>
                  </a:lnTo>
                  <a:lnTo>
                    <a:pt x="758" y="1351"/>
                  </a:lnTo>
                  <a:lnTo>
                    <a:pt x="797" y="1151"/>
                  </a:lnTo>
                  <a:lnTo>
                    <a:pt x="816" y="1035"/>
                  </a:lnTo>
                  <a:lnTo>
                    <a:pt x="816" y="852"/>
                  </a:lnTo>
                  <a:lnTo>
                    <a:pt x="787" y="805"/>
                  </a:lnTo>
                  <a:lnTo>
                    <a:pt x="758" y="786"/>
                  </a:lnTo>
                  <a:lnTo>
                    <a:pt x="691" y="805"/>
                  </a:lnTo>
                  <a:lnTo>
                    <a:pt x="567" y="968"/>
                  </a:lnTo>
                  <a:lnTo>
                    <a:pt x="451" y="1198"/>
                  </a:lnTo>
                  <a:lnTo>
                    <a:pt x="432" y="1207"/>
                  </a:lnTo>
                  <a:lnTo>
                    <a:pt x="403" y="1237"/>
                  </a:lnTo>
                  <a:lnTo>
                    <a:pt x="393" y="1351"/>
                  </a:lnTo>
                  <a:lnTo>
                    <a:pt x="365" y="1476"/>
                  </a:lnTo>
                  <a:lnTo>
                    <a:pt x="365" y="1486"/>
                  </a:lnTo>
                  <a:lnTo>
                    <a:pt x="326" y="1467"/>
                  </a:lnTo>
                  <a:lnTo>
                    <a:pt x="279" y="1390"/>
                  </a:lnTo>
                  <a:lnTo>
                    <a:pt x="326" y="852"/>
                  </a:lnTo>
                  <a:lnTo>
                    <a:pt x="317" y="652"/>
                  </a:lnTo>
                  <a:lnTo>
                    <a:pt x="288" y="613"/>
                  </a:lnTo>
                  <a:lnTo>
                    <a:pt x="288" y="517"/>
                  </a:lnTo>
                  <a:lnTo>
                    <a:pt x="249" y="469"/>
                  </a:lnTo>
                  <a:lnTo>
                    <a:pt x="191" y="431"/>
                  </a:lnTo>
                  <a:lnTo>
                    <a:pt x="163" y="431"/>
                  </a:lnTo>
                  <a:lnTo>
                    <a:pt x="125" y="478"/>
                  </a:lnTo>
                  <a:lnTo>
                    <a:pt x="105" y="632"/>
                  </a:lnTo>
                  <a:lnTo>
                    <a:pt x="135" y="1169"/>
                  </a:lnTo>
                  <a:lnTo>
                    <a:pt x="144" y="1256"/>
                  </a:lnTo>
                  <a:lnTo>
                    <a:pt x="96" y="1237"/>
                  </a:lnTo>
                  <a:lnTo>
                    <a:pt x="49" y="1093"/>
                  </a:lnTo>
                  <a:lnTo>
                    <a:pt x="10" y="796"/>
                  </a:lnTo>
                  <a:lnTo>
                    <a:pt x="0" y="699"/>
                  </a:lnTo>
                  <a:lnTo>
                    <a:pt x="29" y="680"/>
                  </a:lnTo>
                  <a:lnTo>
                    <a:pt x="38" y="680"/>
                  </a:lnTo>
                  <a:lnTo>
                    <a:pt x="19" y="613"/>
                  </a:lnTo>
                  <a:lnTo>
                    <a:pt x="29" y="354"/>
                  </a:lnTo>
                  <a:lnTo>
                    <a:pt x="49" y="211"/>
                  </a:lnTo>
                  <a:lnTo>
                    <a:pt x="269" y="57"/>
                  </a:lnTo>
                  <a:lnTo>
                    <a:pt x="403" y="0"/>
                  </a:lnTo>
                  <a:lnTo>
                    <a:pt x="518" y="0"/>
                  </a:lnTo>
                  <a:lnTo>
                    <a:pt x="623" y="37"/>
                  </a:lnTo>
                  <a:close/>
                </a:path>
              </a:pathLst>
            </a:custGeom>
            <a:solidFill>
              <a:srgbClr val="9900FF"/>
            </a:solidFill>
            <a:ln w="9525">
              <a:noFill/>
              <a:round/>
              <a:headEnd/>
              <a:tailEnd/>
            </a:ln>
          </p:spPr>
          <p:txBody>
            <a:bodyPr>
              <a:prstTxWarp prst="textNoShape">
                <a:avLst/>
              </a:prstTxWarp>
            </a:bodyPr>
            <a:lstStyle/>
            <a:p>
              <a:endParaRPr lang="en-US"/>
            </a:p>
          </p:txBody>
        </p:sp>
        <p:sp>
          <p:nvSpPr>
            <p:cNvPr id="57423" name="Freeform 70"/>
            <p:cNvSpPr>
              <a:spLocks noChangeAspect="1"/>
            </p:cNvSpPr>
            <p:nvPr/>
          </p:nvSpPr>
          <p:spPr bwMode="auto">
            <a:xfrm>
              <a:off x="3500" y="1806"/>
              <a:ext cx="198" cy="616"/>
            </a:xfrm>
            <a:custGeom>
              <a:avLst/>
              <a:gdLst>
                <a:gd name="T0" fmla="*/ 422 w 988"/>
                <a:gd name="T1" fmla="*/ 691 h 3079"/>
                <a:gd name="T2" fmla="*/ 422 w 988"/>
                <a:gd name="T3" fmla="*/ 729 h 3079"/>
                <a:gd name="T4" fmla="*/ 461 w 988"/>
                <a:gd name="T5" fmla="*/ 759 h 3079"/>
                <a:gd name="T6" fmla="*/ 432 w 988"/>
                <a:gd name="T7" fmla="*/ 1056 h 3079"/>
                <a:gd name="T8" fmla="*/ 451 w 988"/>
                <a:gd name="T9" fmla="*/ 1401 h 3079"/>
                <a:gd name="T10" fmla="*/ 471 w 988"/>
                <a:gd name="T11" fmla="*/ 1478 h 3079"/>
                <a:gd name="T12" fmla="*/ 471 w 988"/>
                <a:gd name="T13" fmla="*/ 1497 h 3079"/>
                <a:gd name="T14" fmla="*/ 383 w 988"/>
                <a:gd name="T15" fmla="*/ 1267 h 3079"/>
                <a:gd name="T16" fmla="*/ 317 w 988"/>
                <a:gd name="T17" fmla="*/ 1017 h 3079"/>
                <a:gd name="T18" fmla="*/ 288 w 988"/>
                <a:gd name="T19" fmla="*/ 989 h 3079"/>
                <a:gd name="T20" fmla="*/ 239 w 988"/>
                <a:gd name="T21" fmla="*/ 1084 h 3079"/>
                <a:gd name="T22" fmla="*/ 192 w 988"/>
                <a:gd name="T23" fmla="*/ 1564 h 3079"/>
                <a:gd name="T24" fmla="*/ 230 w 988"/>
                <a:gd name="T25" fmla="*/ 1804 h 3079"/>
                <a:gd name="T26" fmla="*/ 297 w 988"/>
                <a:gd name="T27" fmla="*/ 2015 h 3079"/>
                <a:gd name="T28" fmla="*/ 355 w 988"/>
                <a:gd name="T29" fmla="*/ 2091 h 3079"/>
                <a:gd name="T30" fmla="*/ 576 w 988"/>
                <a:gd name="T31" fmla="*/ 2254 h 3079"/>
                <a:gd name="T32" fmla="*/ 682 w 988"/>
                <a:gd name="T33" fmla="*/ 2284 h 3079"/>
                <a:gd name="T34" fmla="*/ 806 w 988"/>
                <a:gd name="T35" fmla="*/ 2446 h 3079"/>
                <a:gd name="T36" fmla="*/ 882 w 988"/>
                <a:gd name="T37" fmla="*/ 2551 h 3079"/>
                <a:gd name="T38" fmla="*/ 959 w 988"/>
                <a:gd name="T39" fmla="*/ 2714 h 3079"/>
                <a:gd name="T40" fmla="*/ 988 w 988"/>
                <a:gd name="T41" fmla="*/ 2869 h 3079"/>
                <a:gd name="T42" fmla="*/ 826 w 988"/>
                <a:gd name="T43" fmla="*/ 3002 h 3079"/>
                <a:gd name="T44" fmla="*/ 768 w 988"/>
                <a:gd name="T45" fmla="*/ 3011 h 3079"/>
                <a:gd name="T46" fmla="*/ 749 w 988"/>
                <a:gd name="T47" fmla="*/ 3022 h 3079"/>
                <a:gd name="T48" fmla="*/ 710 w 988"/>
                <a:gd name="T49" fmla="*/ 3022 h 3079"/>
                <a:gd name="T50" fmla="*/ 682 w 988"/>
                <a:gd name="T51" fmla="*/ 3050 h 3079"/>
                <a:gd name="T52" fmla="*/ 682 w 988"/>
                <a:gd name="T53" fmla="*/ 3069 h 3079"/>
                <a:gd name="T54" fmla="*/ 576 w 988"/>
                <a:gd name="T55" fmla="*/ 3079 h 3079"/>
                <a:gd name="T56" fmla="*/ 413 w 988"/>
                <a:gd name="T57" fmla="*/ 3079 h 3079"/>
                <a:gd name="T58" fmla="*/ 383 w 988"/>
                <a:gd name="T59" fmla="*/ 3041 h 3079"/>
                <a:gd name="T60" fmla="*/ 383 w 988"/>
                <a:gd name="T61" fmla="*/ 3031 h 3079"/>
                <a:gd name="T62" fmla="*/ 364 w 988"/>
                <a:gd name="T63" fmla="*/ 3041 h 3079"/>
                <a:gd name="T64" fmla="*/ 346 w 988"/>
                <a:gd name="T65" fmla="*/ 3079 h 3079"/>
                <a:gd name="T66" fmla="*/ 317 w 988"/>
                <a:gd name="T67" fmla="*/ 3079 h 3079"/>
                <a:gd name="T68" fmla="*/ 413 w 988"/>
                <a:gd name="T69" fmla="*/ 2974 h 3079"/>
                <a:gd name="T70" fmla="*/ 413 w 988"/>
                <a:gd name="T71" fmla="*/ 2925 h 3079"/>
                <a:gd name="T72" fmla="*/ 471 w 988"/>
                <a:gd name="T73" fmla="*/ 2849 h 3079"/>
                <a:gd name="T74" fmla="*/ 471 w 988"/>
                <a:gd name="T75" fmla="*/ 2801 h 3079"/>
                <a:gd name="T76" fmla="*/ 308 w 988"/>
                <a:gd name="T77" fmla="*/ 2551 h 3079"/>
                <a:gd name="T78" fmla="*/ 269 w 988"/>
                <a:gd name="T79" fmla="*/ 2484 h 3079"/>
                <a:gd name="T80" fmla="*/ 183 w 988"/>
                <a:gd name="T81" fmla="*/ 2370 h 3079"/>
                <a:gd name="T82" fmla="*/ 86 w 988"/>
                <a:gd name="T83" fmla="*/ 2082 h 3079"/>
                <a:gd name="T84" fmla="*/ 0 w 988"/>
                <a:gd name="T85" fmla="*/ 1708 h 3079"/>
                <a:gd name="T86" fmla="*/ 0 w 988"/>
                <a:gd name="T87" fmla="*/ 1469 h 3079"/>
                <a:gd name="T88" fmla="*/ 29 w 988"/>
                <a:gd name="T89" fmla="*/ 1439 h 3079"/>
                <a:gd name="T90" fmla="*/ 29 w 988"/>
                <a:gd name="T91" fmla="*/ 1401 h 3079"/>
                <a:gd name="T92" fmla="*/ 58 w 988"/>
                <a:gd name="T93" fmla="*/ 1228 h 3079"/>
                <a:gd name="T94" fmla="*/ 115 w 988"/>
                <a:gd name="T95" fmla="*/ 1008 h 3079"/>
                <a:gd name="T96" fmla="*/ 173 w 988"/>
                <a:gd name="T97" fmla="*/ 605 h 3079"/>
                <a:gd name="T98" fmla="*/ 202 w 988"/>
                <a:gd name="T99" fmla="*/ 480 h 3079"/>
                <a:gd name="T100" fmla="*/ 211 w 988"/>
                <a:gd name="T101" fmla="*/ 404 h 3079"/>
                <a:gd name="T102" fmla="*/ 308 w 988"/>
                <a:gd name="T103" fmla="*/ 30 h 3079"/>
                <a:gd name="T104" fmla="*/ 336 w 988"/>
                <a:gd name="T105" fmla="*/ 0 h 3079"/>
                <a:gd name="T106" fmla="*/ 394 w 988"/>
                <a:gd name="T107" fmla="*/ 318 h 3079"/>
                <a:gd name="T108" fmla="*/ 422 w 988"/>
                <a:gd name="T109" fmla="*/ 691 h 3079"/>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988"/>
                <a:gd name="T166" fmla="*/ 0 h 3079"/>
                <a:gd name="T167" fmla="*/ 988 w 988"/>
                <a:gd name="T168" fmla="*/ 3079 h 3079"/>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988" h="3079">
                  <a:moveTo>
                    <a:pt x="422" y="691"/>
                  </a:moveTo>
                  <a:lnTo>
                    <a:pt x="422" y="729"/>
                  </a:lnTo>
                  <a:lnTo>
                    <a:pt x="461" y="759"/>
                  </a:lnTo>
                  <a:lnTo>
                    <a:pt x="432" y="1056"/>
                  </a:lnTo>
                  <a:lnTo>
                    <a:pt x="451" y="1401"/>
                  </a:lnTo>
                  <a:lnTo>
                    <a:pt x="471" y="1478"/>
                  </a:lnTo>
                  <a:lnTo>
                    <a:pt x="471" y="1497"/>
                  </a:lnTo>
                  <a:lnTo>
                    <a:pt x="383" y="1267"/>
                  </a:lnTo>
                  <a:lnTo>
                    <a:pt x="317" y="1017"/>
                  </a:lnTo>
                  <a:lnTo>
                    <a:pt x="288" y="989"/>
                  </a:lnTo>
                  <a:lnTo>
                    <a:pt x="239" y="1084"/>
                  </a:lnTo>
                  <a:lnTo>
                    <a:pt x="192" y="1564"/>
                  </a:lnTo>
                  <a:lnTo>
                    <a:pt x="230" y="1804"/>
                  </a:lnTo>
                  <a:lnTo>
                    <a:pt x="297" y="2015"/>
                  </a:lnTo>
                  <a:lnTo>
                    <a:pt x="355" y="2091"/>
                  </a:lnTo>
                  <a:lnTo>
                    <a:pt x="576" y="2254"/>
                  </a:lnTo>
                  <a:lnTo>
                    <a:pt x="682" y="2284"/>
                  </a:lnTo>
                  <a:lnTo>
                    <a:pt x="806" y="2446"/>
                  </a:lnTo>
                  <a:lnTo>
                    <a:pt x="882" y="2551"/>
                  </a:lnTo>
                  <a:lnTo>
                    <a:pt x="959" y="2714"/>
                  </a:lnTo>
                  <a:lnTo>
                    <a:pt x="988" y="2869"/>
                  </a:lnTo>
                  <a:lnTo>
                    <a:pt x="826" y="3002"/>
                  </a:lnTo>
                  <a:lnTo>
                    <a:pt x="768" y="3011"/>
                  </a:lnTo>
                  <a:lnTo>
                    <a:pt x="749" y="3022"/>
                  </a:lnTo>
                  <a:lnTo>
                    <a:pt x="710" y="3022"/>
                  </a:lnTo>
                  <a:lnTo>
                    <a:pt x="682" y="3050"/>
                  </a:lnTo>
                  <a:lnTo>
                    <a:pt x="682" y="3069"/>
                  </a:lnTo>
                  <a:lnTo>
                    <a:pt x="576" y="3079"/>
                  </a:lnTo>
                  <a:lnTo>
                    <a:pt x="413" y="3079"/>
                  </a:lnTo>
                  <a:lnTo>
                    <a:pt x="383" y="3041"/>
                  </a:lnTo>
                  <a:lnTo>
                    <a:pt x="383" y="3031"/>
                  </a:lnTo>
                  <a:lnTo>
                    <a:pt x="364" y="3041"/>
                  </a:lnTo>
                  <a:lnTo>
                    <a:pt x="346" y="3079"/>
                  </a:lnTo>
                  <a:lnTo>
                    <a:pt x="317" y="3079"/>
                  </a:lnTo>
                  <a:lnTo>
                    <a:pt x="413" y="2974"/>
                  </a:lnTo>
                  <a:lnTo>
                    <a:pt x="413" y="2925"/>
                  </a:lnTo>
                  <a:lnTo>
                    <a:pt x="471" y="2849"/>
                  </a:lnTo>
                  <a:lnTo>
                    <a:pt x="471" y="2801"/>
                  </a:lnTo>
                  <a:lnTo>
                    <a:pt x="308" y="2551"/>
                  </a:lnTo>
                  <a:lnTo>
                    <a:pt x="269" y="2484"/>
                  </a:lnTo>
                  <a:lnTo>
                    <a:pt x="183" y="2370"/>
                  </a:lnTo>
                  <a:lnTo>
                    <a:pt x="86" y="2082"/>
                  </a:lnTo>
                  <a:lnTo>
                    <a:pt x="0" y="1708"/>
                  </a:lnTo>
                  <a:lnTo>
                    <a:pt x="0" y="1469"/>
                  </a:lnTo>
                  <a:lnTo>
                    <a:pt x="29" y="1439"/>
                  </a:lnTo>
                  <a:lnTo>
                    <a:pt x="29" y="1401"/>
                  </a:lnTo>
                  <a:lnTo>
                    <a:pt x="58" y="1228"/>
                  </a:lnTo>
                  <a:lnTo>
                    <a:pt x="115" y="1008"/>
                  </a:lnTo>
                  <a:lnTo>
                    <a:pt x="173" y="605"/>
                  </a:lnTo>
                  <a:lnTo>
                    <a:pt x="202" y="480"/>
                  </a:lnTo>
                  <a:lnTo>
                    <a:pt x="211" y="404"/>
                  </a:lnTo>
                  <a:lnTo>
                    <a:pt x="308" y="30"/>
                  </a:lnTo>
                  <a:lnTo>
                    <a:pt x="336" y="0"/>
                  </a:lnTo>
                  <a:lnTo>
                    <a:pt x="394" y="318"/>
                  </a:lnTo>
                  <a:lnTo>
                    <a:pt x="422" y="691"/>
                  </a:lnTo>
                  <a:close/>
                </a:path>
              </a:pathLst>
            </a:custGeom>
            <a:solidFill>
              <a:srgbClr val="9966FF"/>
            </a:solidFill>
            <a:ln w="9525">
              <a:noFill/>
              <a:round/>
              <a:headEnd/>
              <a:tailEnd/>
            </a:ln>
          </p:spPr>
          <p:txBody>
            <a:bodyPr>
              <a:prstTxWarp prst="textNoShape">
                <a:avLst/>
              </a:prstTxWarp>
            </a:bodyPr>
            <a:lstStyle/>
            <a:p>
              <a:endParaRPr lang="en-US"/>
            </a:p>
          </p:txBody>
        </p:sp>
        <p:sp>
          <p:nvSpPr>
            <p:cNvPr id="57424" name="Freeform 71"/>
            <p:cNvSpPr>
              <a:spLocks noChangeAspect="1"/>
            </p:cNvSpPr>
            <p:nvPr/>
          </p:nvSpPr>
          <p:spPr bwMode="auto">
            <a:xfrm>
              <a:off x="3483" y="1816"/>
              <a:ext cx="69" cy="284"/>
            </a:xfrm>
            <a:custGeom>
              <a:avLst/>
              <a:gdLst>
                <a:gd name="T0" fmla="*/ 172 w 345"/>
                <a:gd name="T1" fmla="*/ 824 h 1420"/>
                <a:gd name="T2" fmla="*/ 134 w 345"/>
                <a:gd name="T3" fmla="*/ 1054 h 1420"/>
                <a:gd name="T4" fmla="*/ 58 w 345"/>
                <a:gd name="T5" fmla="*/ 1314 h 1420"/>
                <a:gd name="T6" fmla="*/ 39 w 345"/>
                <a:gd name="T7" fmla="*/ 1400 h 1420"/>
                <a:gd name="T8" fmla="*/ 0 w 345"/>
                <a:gd name="T9" fmla="*/ 1420 h 1420"/>
                <a:gd name="T10" fmla="*/ 0 w 345"/>
                <a:gd name="T11" fmla="*/ 1209 h 1420"/>
                <a:gd name="T12" fmla="*/ 28 w 345"/>
                <a:gd name="T13" fmla="*/ 1007 h 1420"/>
                <a:gd name="T14" fmla="*/ 115 w 345"/>
                <a:gd name="T15" fmla="*/ 547 h 1420"/>
                <a:gd name="T16" fmla="*/ 172 w 345"/>
                <a:gd name="T17" fmla="*/ 345 h 1420"/>
                <a:gd name="T18" fmla="*/ 239 w 345"/>
                <a:gd name="T19" fmla="*/ 115 h 1420"/>
                <a:gd name="T20" fmla="*/ 259 w 345"/>
                <a:gd name="T21" fmla="*/ 95 h 1420"/>
                <a:gd name="T22" fmla="*/ 250 w 345"/>
                <a:gd name="T23" fmla="*/ 58 h 1420"/>
                <a:gd name="T24" fmla="*/ 345 w 345"/>
                <a:gd name="T25" fmla="*/ 0 h 1420"/>
                <a:gd name="T26" fmla="*/ 278 w 345"/>
                <a:gd name="T27" fmla="*/ 269 h 1420"/>
                <a:gd name="T28" fmla="*/ 172 w 345"/>
                <a:gd name="T29" fmla="*/ 824 h 142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45"/>
                <a:gd name="T46" fmla="*/ 0 h 1420"/>
                <a:gd name="T47" fmla="*/ 345 w 345"/>
                <a:gd name="T48" fmla="*/ 1420 h 142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45" h="1420">
                  <a:moveTo>
                    <a:pt x="172" y="824"/>
                  </a:moveTo>
                  <a:lnTo>
                    <a:pt x="134" y="1054"/>
                  </a:lnTo>
                  <a:lnTo>
                    <a:pt x="58" y="1314"/>
                  </a:lnTo>
                  <a:lnTo>
                    <a:pt x="39" y="1400"/>
                  </a:lnTo>
                  <a:lnTo>
                    <a:pt x="0" y="1420"/>
                  </a:lnTo>
                  <a:lnTo>
                    <a:pt x="0" y="1209"/>
                  </a:lnTo>
                  <a:lnTo>
                    <a:pt x="28" y="1007"/>
                  </a:lnTo>
                  <a:lnTo>
                    <a:pt x="115" y="547"/>
                  </a:lnTo>
                  <a:lnTo>
                    <a:pt x="172" y="345"/>
                  </a:lnTo>
                  <a:lnTo>
                    <a:pt x="239" y="115"/>
                  </a:lnTo>
                  <a:lnTo>
                    <a:pt x="259" y="95"/>
                  </a:lnTo>
                  <a:lnTo>
                    <a:pt x="250" y="58"/>
                  </a:lnTo>
                  <a:lnTo>
                    <a:pt x="345" y="0"/>
                  </a:lnTo>
                  <a:lnTo>
                    <a:pt x="278" y="269"/>
                  </a:lnTo>
                  <a:lnTo>
                    <a:pt x="172" y="824"/>
                  </a:lnTo>
                  <a:close/>
                </a:path>
              </a:pathLst>
            </a:custGeom>
            <a:solidFill>
              <a:srgbClr val="999933"/>
            </a:solidFill>
            <a:ln w="9525">
              <a:noFill/>
              <a:round/>
              <a:headEnd/>
              <a:tailEnd/>
            </a:ln>
          </p:spPr>
          <p:txBody>
            <a:bodyPr>
              <a:prstTxWarp prst="textNoShape">
                <a:avLst/>
              </a:prstTxWarp>
            </a:bodyPr>
            <a:lstStyle/>
            <a:p>
              <a:endParaRPr lang="en-US"/>
            </a:p>
          </p:txBody>
        </p:sp>
        <p:sp>
          <p:nvSpPr>
            <p:cNvPr id="57425" name="Freeform 72"/>
            <p:cNvSpPr>
              <a:spLocks noChangeAspect="1"/>
            </p:cNvSpPr>
            <p:nvPr/>
          </p:nvSpPr>
          <p:spPr bwMode="auto">
            <a:xfrm>
              <a:off x="3801" y="1831"/>
              <a:ext cx="137" cy="115"/>
            </a:xfrm>
            <a:custGeom>
              <a:avLst/>
              <a:gdLst>
                <a:gd name="T0" fmla="*/ 384 w 681"/>
                <a:gd name="T1" fmla="*/ 135 h 576"/>
                <a:gd name="T2" fmla="*/ 490 w 681"/>
                <a:gd name="T3" fmla="*/ 221 h 576"/>
                <a:gd name="T4" fmla="*/ 518 w 681"/>
                <a:gd name="T5" fmla="*/ 221 h 576"/>
                <a:gd name="T6" fmla="*/ 672 w 681"/>
                <a:gd name="T7" fmla="*/ 518 h 576"/>
                <a:gd name="T8" fmla="*/ 681 w 681"/>
                <a:gd name="T9" fmla="*/ 576 h 576"/>
                <a:gd name="T10" fmla="*/ 662 w 681"/>
                <a:gd name="T11" fmla="*/ 538 h 576"/>
                <a:gd name="T12" fmla="*/ 231 w 681"/>
                <a:gd name="T13" fmla="*/ 230 h 576"/>
                <a:gd name="T14" fmla="*/ 10 w 681"/>
                <a:gd name="T15" fmla="*/ 58 h 576"/>
                <a:gd name="T16" fmla="*/ 10 w 681"/>
                <a:gd name="T17" fmla="*/ 49 h 576"/>
                <a:gd name="T18" fmla="*/ 0 w 681"/>
                <a:gd name="T19" fmla="*/ 39 h 576"/>
                <a:gd name="T20" fmla="*/ 77 w 681"/>
                <a:gd name="T21" fmla="*/ 0 h 576"/>
                <a:gd name="T22" fmla="*/ 173 w 681"/>
                <a:gd name="T23" fmla="*/ 19 h 576"/>
                <a:gd name="T24" fmla="*/ 384 w 681"/>
                <a:gd name="T25" fmla="*/ 135 h 57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681"/>
                <a:gd name="T40" fmla="*/ 0 h 576"/>
                <a:gd name="T41" fmla="*/ 681 w 681"/>
                <a:gd name="T42" fmla="*/ 576 h 57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681" h="576">
                  <a:moveTo>
                    <a:pt x="384" y="135"/>
                  </a:moveTo>
                  <a:lnTo>
                    <a:pt x="490" y="221"/>
                  </a:lnTo>
                  <a:lnTo>
                    <a:pt x="518" y="221"/>
                  </a:lnTo>
                  <a:lnTo>
                    <a:pt x="672" y="518"/>
                  </a:lnTo>
                  <a:lnTo>
                    <a:pt x="681" y="576"/>
                  </a:lnTo>
                  <a:lnTo>
                    <a:pt x="662" y="538"/>
                  </a:lnTo>
                  <a:lnTo>
                    <a:pt x="231" y="230"/>
                  </a:lnTo>
                  <a:lnTo>
                    <a:pt x="10" y="58"/>
                  </a:lnTo>
                  <a:lnTo>
                    <a:pt x="10" y="49"/>
                  </a:lnTo>
                  <a:lnTo>
                    <a:pt x="0" y="39"/>
                  </a:lnTo>
                  <a:lnTo>
                    <a:pt x="77" y="0"/>
                  </a:lnTo>
                  <a:lnTo>
                    <a:pt x="173" y="19"/>
                  </a:lnTo>
                  <a:lnTo>
                    <a:pt x="384" y="135"/>
                  </a:lnTo>
                  <a:close/>
                </a:path>
              </a:pathLst>
            </a:custGeom>
            <a:solidFill>
              <a:srgbClr val="9900FF"/>
            </a:solidFill>
            <a:ln w="9525">
              <a:noFill/>
              <a:round/>
              <a:headEnd/>
              <a:tailEnd/>
            </a:ln>
          </p:spPr>
          <p:txBody>
            <a:bodyPr>
              <a:prstTxWarp prst="textNoShape">
                <a:avLst/>
              </a:prstTxWarp>
            </a:bodyPr>
            <a:lstStyle/>
            <a:p>
              <a:endParaRPr lang="en-US"/>
            </a:p>
          </p:txBody>
        </p:sp>
        <p:sp>
          <p:nvSpPr>
            <p:cNvPr id="57426" name="Freeform 73"/>
            <p:cNvSpPr>
              <a:spLocks noChangeAspect="1"/>
            </p:cNvSpPr>
            <p:nvPr/>
          </p:nvSpPr>
          <p:spPr bwMode="auto">
            <a:xfrm>
              <a:off x="2892" y="1846"/>
              <a:ext cx="27" cy="49"/>
            </a:xfrm>
            <a:custGeom>
              <a:avLst/>
              <a:gdLst>
                <a:gd name="T0" fmla="*/ 135 w 135"/>
                <a:gd name="T1" fmla="*/ 29 h 241"/>
                <a:gd name="T2" fmla="*/ 135 w 135"/>
                <a:gd name="T3" fmla="*/ 211 h 241"/>
                <a:gd name="T4" fmla="*/ 125 w 135"/>
                <a:gd name="T5" fmla="*/ 221 h 241"/>
                <a:gd name="T6" fmla="*/ 125 w 135"/>
                <a:gd name="T7" fmla="*/ 241 h 241"/>
                <a:gd name="T8" fmla="*/ 20 w 135"/>
                <a:gd name="T9" fmla="*/ 221 h 241"/>
                <a:gd name="T10" fmla="*/ 0 w 135"/>
                <a:gd name="T11" fmla="*/ 221 h 241"/>
                <a:gd name="T12" fmla="*/ 49 w 135"/>
                <a:gd name="T13" fmla="*/ 77 h 241"/>
                <a:gd name="T14" fmla="*/ 97 w 135"/>
                <a:gd name="T15" fmla="*/ 0 h 241"/>
                <a:gd name="T16" fmla="*/ 125 w 135"/>
                <a:gd name="T17" fmla="*/ 20 h 241"/>
                <a:gd name="T18" fmla="*/ 135 w 135"/>
                <a:gd name="T19" fmla="*/ 29 h 24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5"/>
                <a:gd name="T31" fmla="*/ 0 h 241"/>
                <a:gd name="T32" fmla="*/ 135 w 135"/>
                <a:gd name="T33" fmla="*/ 241 h 24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5" h="241">
                  <a:moveTo>
                    <a:pt x="135" y="29"/>
                  </a:moveTo>
                  <a:lnTo>
                    <a:pt x="135" y="211"/>
                  </a:lnTo>
                  <a:lnTo>
                    <a:pt x="125" y="221"/>
                  </a:lnTo>
                  <a:lnTo>
                    <a:pt x="125" y="241"/>
                  </a:lnTo>
                  <a:lnTo>
                    <a:pt x="20" y="221"/>
                  </a:lnTo>
                  <a:lnTo>
                    <a:pt x="0" y="221"/>
                  </a:lnTo>
                  <a:lnTo>
                    <a:pt x="49" y="77"/>
                  </a:lnTo>
                  <a:lnTo>
                    <a:pt x="97" y="0"/>
                  </a:lnTo>
                  <a:lnTo>
                    <a:pt x="125" y="20"/>
                  </a:lnTo>
                  <a:lnTo>
                    <a:pt x="135" y="29"/>
                  </a:lnTo>
                  <a:close/>
                </a:path>
              </a:pathLst>
            </a:custGeom>
            <a:solidFill>
              <a:srgbClr val="FFCC99"/>
            </a:solidFill>
            <a:ln w="9525">
              <a:noFill/>
              <a:round/>
              <a:headEnd/>
              <a:tailEnd/>
            </a:ln>
          </p:spPr>
          <p:txBody>
            <a:bodyPr>
              <a:prstTxWarp prst="textNoShape">
                <a:avLst/>
              </a:prstTxWarp>
            </a:bodyPr>
            <a:lstStyle/>
            <a:p>
              <a:endParaRPr lang="en-US"/>
            </a:p>
          </p:txBody>
        </p:sp>
        <p:sp>
          <p:nvSpPr>
            <p:cNvPr id="57427" name="Freeform 74"/>
            <p:cNvSpPr>
              <a:spLocks noChangeAspect="1"/>
            </p:cNvSpPr>
            <p:nvPr/>
          </p:nvSpPr>
          <p:spPr bwMode="auto">
            <a:xfrm>
              <a:off x="3076" y="1846"/>
              <a:ext cx="152" cy="555"/>
            </a:xfrm>
            <a:custGeom>
              <a:avLst/>
              <a:gdLst>
                <a:gd name="T0" fmla="*/ 719 w 758"/>
                <a:gd name="T1" fmla="*/ 346 h 2772"/>
                <a:gd name="T2" fmla="*/ 547 w 758"/>
                <a:gd name="T3" fmla="*/ 826 h 2772"/>
                <a:gd name="T4" fmla="*/ 383 w 758"/>
                <a:gd name="T5" fmla="*/ 1411 h 2772"/>
                <a:gd name="T6" fmla="*/ 355 w 758"/>
                <a:gd name="T7" fmla="*/ 1621 h 2772"/>
                <a:gd name="T8" fmla="*/ 336 w 758"/>
                <a:gd name="T9" fmla="*/ 1957 h 2772"/>
                <a:gd name="T10" fmla="*/ 345 w 758"/>
                <a:gd name="T11" fmla="*/ 2407 h 2772"/>
                <a:gd name="T12" fmla="*/ 374 w 758"/>
                <a:gd name="T13" fmla="*/ 2532 h 2772"/>
                <a:gd name="T14" fmla="*/ 413 w 758"/>
                <a:gd name="T15" fmla="*/ 2685 h 2772"/>
                <a:gd name="T16" fmla="*/ 450 w 758"/>
                <a:gd name="T17" fmla="*/ 2733 h 2772"/>
                <a:gd name="T18" fmla="*/ 538 w 758"/>
                <a:gd name="T19" fmla="*/ 2772 h 2772"/>
                <a:gd name="T20" fmla="*/ 460 w 758"/>
                <a:gd name="T21" fmla="*/ 2772 h 2772"/>
                <a:gd name="T22" fmla="*/ 95 w 758"/>
                <a:gd name="T23" fmla="*/ 2618 h 2772"/>
                <a:gd name="T24" fmla="*/ 39 w 758"/>
                <a:gd name="T25" fmla="*/ 2551 h 2772"/>
                <a:gd name="T26" fmla="*/ 0 w 758"/>
                <a:gd name="T27" fmla="*/ 2512 h 2772"/>
                <a:gd name="T28" fmla="*/ 9 w 758"/>
                <a:gd name="T29" fmla="*/ 2138 h 2772"/>
                <a:gd name="T30" fmla="*/ 29 w 758"/>
                <a:gd name="T31" fmla="*/ 1957 h 2772"/>
                <a:gd name="T32" fmla="*/ 76 w 758"/>
                <a:gd name="T33" fmla="*/ 1621 h 2772"/>
                <a:gd name="T34" fmla="*/ 106 w 758"/>
                <a:gd name="T35" fmla="*/ 1534 h 2772"/>
                <a:gd name="T36" fmla="*/ 106 w 758"/>
                <a:gd name="T37" fmla="*/ 1467 h 2772"/>
                <a:gd name="T38" fmla="*/ 153 w 758"/>
                <a:gd name="T39" fmla="*/ 1295 h 2772"/>
                <a:gd name="T40" fmla="*/ 211 w 758"/>
                <a:gd name="T41" fmla="*/ 1026 h 2772"/>
                <a:gd name="T42" fmla="*/ 250 w 758"/>
                <a:gd name="T43" fmla="*/ 979 h 2772"/>
                <a:gd name="T44" fmla="*/ 259 w 758"/>
                <a:gd name="T45" fmla="*/ 882 h 2772"/>
                <a:gd name="T46" fmla="*/ 383 w 758"/>
                <a:gd name="T47" fmla="*/ 595 h 2772"/>
                <a:gd name="T48" fmla="*/ 413 w 758"/>
                <a:gd name="T49" fmla="*/ 585 h 2772"/>
                <a:gd name="T50" fmla="*/ 422 w 758"/>
                <a:gd name="T51" fmla="*/ 566 h 2772"/>
                <a:gd name="T52" fmla="*/ 422 w 758"/>
                <a:gd name="T53" fmla="*/ 499 h 2772"/>
                <a:gd name="T54" fmla="*/ 450 w 758"/>
                <a:gd name="T55" fmla="*/ 451 h 2772"/>
                <a:gd name="T56" fmla="*/ 450 w 758"/>
                <a:gd name="T57" fmla="*/ 413 h 2772"/>
                <a:gd name="T58" fmla="*/ 489 w 758"/>
                <a:gd name="T59" fmla="*/ 336 h 2772"/>
                <a:gd name="T60" fmla="*/ 604 w 758"/>
                <a:gd name="T61" fmla="*/ 153 h 2772"/>
                <a:gd name="T62" fmla="*/ 682 w 758"/>
                <a:gd name="T63" fmla="*/ 86 h 2772"/>
                <a:gd name="T64" fmla="*/ 758 w 758"/>
                <a:gd name="T65" fmla="*/ 0 h 2772"/>
                <a:gd name="T66" fmla="*/ 758 w 758"/>
                <a:gd name="T67" fmla="*/ 135 h 2772"/>
                <a:gd name="T68" fmla="*/ 719 w 758"/>
                <a:gd name="T69" fmla="*/ 346 h 277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758"/>
                <a:gd name="T106" fmla="*/ 0 h 2772"/>
                <a:gd name="T107" fmla="*/ 758 w 758"/>
                <a:gd name="T108" fmla="*/ 2772 h 2772"/>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758" h="2772">
                  <a:moveTo>
                    <a:pt x="719" y="346"/>
                  </a:moveTo>
                  <a:lnTo>
                    <a:pt x="547" y="826"/>
                  </a:lnTo>
                  <a:lnTo>
                    <a:pt x="383" y="1411"/>
                  </a:lnTo>
                  <a:lnTo>
                    <a:pt x="355" y="1621"/>
                  </a:lnTo>
                  <a:lnTo>
                    <a:pt x="336" y="1957"/>
                  </a:lnTo>
                  <a:lnTo>
                    <a:pt x="345" y="2407"/>
                  </a:lnTo>
                  <a:lnTo>
                    <a:pt x="374" y="2532"/>
                  </a:lnTo>
                  <a:lnTo>
                    <a:pt x="413" y="2685"/>
                  </a:lnTo>
                  <a:lnTo>
                    <a:pt x="450" y="2733"/>
                  </a:lnTo>
                  <a:lnTo>
                    <a:pt x="538" y="2772"/>
                  </a:lnTo>
                  <a:lnTo>
                    <a:pt x="460" y="2772"/>
                  </a:lnTo>
                  <a:lnTo>
                    <a:pt x="95" y="2618"/>
                  </a:lnTo>
                  <a:lnTo>
                    <a:pt x="39" y="2551"/>
                  </a:lnTo>
                  <a:lnTo>
                    <a:pt x="0" y="2512"/>
                  </a:lnTo>
                  <a:lnTo>
                    <a:pt x="9" y="2138"/>
                  </a:lnTo>
                  <a:lnTo>
                    <a:pt x="29" y="1957"/>
                  </a:lnTo>
                  <a:lnTo>
                    <a:pt x="76" y="1621"/>
                  </a:lnTo>
                  <a:lnTo>
                    <a:pt x="106" y="1534"/>
                  </a:lnTo>
                  <a:lnTo>
                    <a:pt x="106" y="1467"/>
                  </a:lnTo>
                  <a:lnTo>
                    <a:pt x="153" y="1295"/>
                  </a:lnTo>
                  <a:lnTo>
                    <a:pt x="211" y="1026"/>
                  </a:lnTo>
                  <a:lnTo>
                    <a:pt x="250" y="979"/>
                  </a:lnTo>
                  <a:lnTo>
                    <a:pt x="259" y="882"/>
                  </a:lnTo>
                  <a:lnTo>
                    <a:pt x="383" y="595"/>
                  </a:lnTo>
                  <a:lnTo>
                    <a:pt x="413" y="585"/>
                  </a:lnTo>
                  <a:lnTo>
                    <a:pt x="422" y="566"/>
                  </a:lnTo>
                  <a:lnTo>
                    <a:pt x="422" y="499"/>
                  </a:lnTo>
                  <a:lnTo>
                    <a:pt x="450" y="451"/>
                  </a:lnTo>
                  <a:lnTo>
                    <a:pt x="450" y="413"/>
                  </a:lnTo>
                  <a:lnTo>
                    <a:pt x="489" y="336"/>
                  </a:lnTo>
                  <a:lnTo>
                    <a:pt x="604" y="153"/>
                  </a:lnTo>
                  <a:lnTo>
                    <a:pt x="682" y="86"/>
                  </a:lnTo>
                  <a:lnTo>
                    <a:pt x="758" y="0"/>
                  </a:lnTo>
                  <a:lnTo>
                    <a:pt x="758" y="135"/>
                  </a:lnTo>
                  <a:lnTo>
                    <a:pt x="719" y="346"/>
                  </a:lnTo>
                  <a:close/>
                </a:path>
              </a:pathLst>
            </a:custGeom>
            <a:solidFill>
              <a:srgbClr val="9966FF"/>
            </a:solidFill>
            <a:ln w="9525">
              <a:noFill/>
              <a:round/>
              <a:headEnd/>
              <a:tailEnd/>
            </a:ln>
          </p:spPr>
          <p:txBody>
            <a:bodyPr>
              <a:prstTxWarp prst="textNoShape">
                <a:avLst/>
              </a:prstTxWarp>
            </a:bodyPr>
            <a:lstStyle/>
            <a:p>
              <a:endParaRPr lang="en-US"/>
            </a:p>
          </p:txBody>
        </p:sp>
        <p:sp>
          <p:nvSpPr>
            <p:cNvPr id="57428" name="Freeform 75"/>
            <p:cNvSpPr>
              <a:spLocks noChangeAspect="1"/>
            </p:cNvSpPr>
            <p:nvPr/>
          </p:nvSpPr>
          <p:spPr bwMode="auto">
            <a:xfrm>
              <a:off x="3385" y="1846"/>
              <a:ext cx="129" cy="267"/>
            </a:xfrm>
            <a:custGeom>
              <a:avLst/>
              <a:gdLst>
                <a:gd name="T0" fmla="*/ 605 w 643"/>
                <a:gd name="T1" fmla="*/ 58 h 1333"/>
                <a:gd name="T2" fmla="*/ 643 w 643"/>
                <a:gd name="T3" fmla="*/ 86 h 1333"/>
                <a:gd name="T4" fmla="*/ 548 w 643"/>
                <a:gd name="T5" fmla="*/ 499 h 1333"/>
                <a:gd name="T6" fmla="*/ 461 w 643"/>
                <a:gd name="T7" fmla="*/ 921 h 1333"/>
                <a:gd name="T8" fmla="*/ 422 w 643"/>
                <a:gd name="T9" fmla="*/ 1267 h 1333"/>
                <a:gd name="T10" fmla="*/ 432 w 643"/>
                <a:gd name="T11" fmla="*/ 1276 h 1333"/>
                <a:gd name="T12" fmla="*/ 97 w 643"/>
                <a:gd name="T13" fmla="*/ 1333 h 1333"/>
                <a:gd name="T14" fmla="*/ 20 w 643"/>
                <a:gd name="T15" fmla="*/ 1323 h 1333"/>
                <a:gd name="T16" fmla="*/ 0 w 643"/>
                <a:gd name="T17" fmla="*/ 1323 h 1333"/>
                <a:gd name="T18" fmla="*/ 48 w 643"/>
                <a:gd name="T19" fmla="*/ 738 h 1333"/>
                <a:gd name="T20" fmla="*/ 106 w 643"/>
                <a:gd name="T21" fmla="*/ 413 h 1333"/>
                <a:gd name="T22" fmla="*/ 183 w 643"/>
                <a:gd name="T23" fmla="*/ 135 h 1333"/>
                <a:gd name="T24" fmla="*/ 202 w 643"/>
                <a:gd name="T25" fmla="*/ 86 h 1333"/>
                <a:gd name="T26" fmla="*/ 221 w 643"/>
                <a:gd name="T27" fmla="*/ 67 h 1333"/>
                <a:gd name="T28" fmla="*/ 288 w 643"/>
                <a:gd name="T29" fmla="*/ 67 h 1333"/>
                <a:gd name="T30" fmla="*/ 317 w 643"/>
                <a:gd name="T31" fmla="*/ 86 h 1333"/>
                <a:gd name="T32" fmla="*/ 355 w 643"/>
                <a:gd name="T33" fmla="*/ 144 h 1333"/>
                <a:gd name="T34" fmla="*/ 374 w 643"/>
                <a:gd name="T35" fmla="*/ 153 h 1333"/>
                <a:gd name="T36" fmla="*/ 374 w 643"/>
                <a:gd name="T37" fmla="*/ 211 h 1333"/>
                <a:gd name="T38" fmla="*/ 211 w 643"/>
                <a:gd name="T39" fmla="*/ 1026 h 1333"/>
                <a:gd name="T40" fmla="*/ 202 w 643"/>
                <a:gd name="T41" fmla="*/ 1199 h 1333"/>
                <a:gd name="T42" fmla="*/ 211 w 643"/>
                <a:gd name="T43" fmla="*/ 1209 h 1333"/>
                <a:gd name="T44" fmla="*/ 230 w 643"/>
                <a:gd name="T45" fmla="*/ 1209 h 1333"/>
                <a:gd name="T46" fmla="*/ 250 w 643"/>
                <a:gd name="T47" fmla="*/ 1179 h 1333"/>
                <a:gd name="T48" fmla="*/ 250 w 643"/>
                <a:gd name="T49" fmla="*/ 988 h 1333"/>
                <a:gd name="T50" fmla="*/ 327 w 643"/>
                <a:gd name="T51" fmla="*/ 624 h 1333"/>
                <a:gd name="T52" fmla="*/ 413 w 643"/>
                <a:gd name="T53" fmla="*/ 230 h 1333"/>
                <a:gd name="T54" fmla="*/ 452 w 643"/>
                <a:gd name="T55" fmla="*/ 77 h 1333"/>
                <a:gd name="T56" fmla="*/ 490 w 643"/>
                <a:gd name="T57" fmla="*/ 58 h 1333"/>
                <a:gd name="T58" fmla="*/ 529 w 643"/>
                <a:gd name="T59" fmla="*/ 39 h 1333"/>
                <a:gd name="T60" fmla="*/ 548 w 643"/>
                <a:gd name="T61" fmla="*/ 0 h 1333"/>
                <a:gd name="T62" fmla="*/ 576 w 643"/>
                <a:gd name="T63" fmla="*/ 0 h 1333"/>
                <a:gd name="T64" fmla="*/ 605 w 643"/>
                <a:gd name="T65" fmla="*/ 58 h 133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43"/>
                <a:gd name="T100" fmla="*/ 0 h 1333"/>
                <a:gd name="T101" fmla="*/ 643 w 643"/>
                <a:gd name="T102" fmla="*/ 1333 h 133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43" h="1333">
                  <a:moveTo>
                    <a:pt x="605" y="58"/>
                  </a:moveTo>
                  <a:lnTo>
                    <a:pt x="643" y="86"/>
                  </a:lnTo>
                  <a:lnTo>
                    <a:pt x="548" y="499"/>
                  </a:lnTo>
                  <a:lnTo>
                    <a:pt x="461" y="921"/>
                  </a:lnTo>
                  <a:lnTo>
                    <a:pt x="422" y="1267"/>
                  </a:lnTo>
                  <a:lnTo>
                    <a:pt x="432" y="1276"/>
                  </a:lnTo>
                  <a:lnTo>
                    <a:pt x="97" y="1333"/>
                  </a:lnTo>
                  <a:lnTo>
                    <a:pt x="20" y="1323"/>
                  </a:lnTo>
                  <a:lnTo>
                    <a:pt x="0" y="1323"/>
                  </a:lnTo>
                  <a:lnTo>
                    <a:pt x="48" y="738"/>
                  </a:lnTo>
                  <a:lnTo>
                    <a:pt x="106" y="413"/>
                  </a:lnTo>
                  <a:lnTo>
                    <a:pt x="183" y="135"/>
                  </a:lnTo>
                  <a:lnTo>
                    <a:pt x="202" y="86"/>
                  </a:lnTo>
                  <a:lnTo>
                    <a:pt x="221" y="67"/>
                  </a:lnTo>
                  <a:lnTo>
                    <a:pt x="288" y="67"/>
                  </a:lnTo>
                  <a:lnTo>
                    <a:pt x="317" y="86"/>
                  </a:lnTo>
                  <a:lnTo>
                    <a:pt x="355" y="144"/>
                  </a:lnTo>
                  <a:lnTo>
                    <a:pt x="374" y="153"/>
                  </a:lnTo>
                  <a:lnTo>
                    <a:pt x="374" y="211"/>
                  </a:lnTo>
                  <a:lnTo>
                    <a:pt x="211" y="1026"/>
                  </a:lnTo>
                  <a:lnTo>
                    <a:pt x="202" y="1199"/>
                  </a:lnTo>
                  <a:lnTo>
                    <a:pt x="211" y="1209"/>
                  </a:lnTo>
                  <a:lnTo>
                    <a:pt x="230" y="1209"/>
                  </a:lnTo>
                  <a:lnTo>
                    <a:pt x="250" y="1179"/>
                  </a:lnTo>
                  <a:lnTo>
                    <a:pt x="250" y="988"/>
                  </a:lnTo>
                  <a:lnTo>
                    <a:pt x="327" y="624"/>
                  </a:lnTo>
                  <a:lnTo>
                    <a:pt x="413" y="230"/>
                  </a:lnTo>
                  <a:lnTo>
                    <a:pt x="452" y="77"/>
                  </a:lnTo>
                  <a:lnTo>
                    <a:pt x="490" y="58"/>
                  </a:lnTo>
                  <a:lnTo>
                    <a:pt x="529" y="39"/>
                  </a:lnTo>
                  <a:lnTo>
                    <a:pt x="548" y="0"/>
                  </a:lnTo>
                  <a:lnTo>
                    <a:pt x="576" y="0"/>
                  </a:lnTo>
                  <a:lnTo>
                    <a:pt x="605" y="58"/>
                  </a:lnTo>
                  <a:close/>
                </a:path>
              </a:pathLst>
            </a:custGeom>
            <a:solidFill>
              <a:srgbClr val="CCCC33"/>
            </a:solidFill>
            <a:ln w="9525">
              <a:noFill/>
              <a:round/>
              <a:headEnd/>
              <a:tailEnd/>
            </a:ln>
          </p:spPr>
          <p:txBody>
            <a:bodyPr>
              <a:prstTxWarp prst="textNoShape">
                <a:avLst/>
              </a:prstTxWarp>
            </a:bodyPr>
            <a:lstStyle/>
            <a:p>
              <a:endParaRPr lang="en-US"/>
            </a:p>
          </p:txBody>
        </p:sp>
        <p:sp>
          <p:nvSpPr>
            <p:cNvPr id="57429" name="Freeform 76"/>
            <p:cNvSpPr>
              <a:spLocks noChangeAspect="1"/>
            </p:cNvSpPr>
            <p:nvPr/>
          </p:nvSpPr>
          <p:spPr bwMode="auto">
            <a:xfrm>
              <a:off x="3646" y="1852"/>
              <a:ext cx="71" cy="200"/>
            </a:xfrm>
            <a:custGeom>
              <a:avLst/>
              <a:gdLst>
                <a:gd name="T0" fmla="*/ 153 w 355"/>
                <a:gd name="T1" fmla="*/ 212 h 997"/>
                <a:gd name="T2" fmla="*/ 164 w 355"/>
                <a:gd name="T3" fmla="*/ 326 h 997"/>
                <a:gd name="T4" fmla="*/ 173 w 355"/>
                <a:gd name="T5" fmla="*/ 585 h 997"/>
                <a:gd name="T6" fmla="*/ 211 w 355"/>
                <a:gd name="T7" fmla="*/ 825 h 997"/>
                <a:gd name="T8" fmla="*/ 259 w 355"/>
                <a:gd name="T9" fmla="*/ 930 h 997"/>
                <a:gd name="T10" fmla="*/ 346 w 355"/>
                <a:gd name="T11" fmla="*/ 978 h 997"/>
                <a:gd name="T12" fmla="*/ 355 w 355"/>
                <a:gd name="T13" fmla="*/ 997 h 997"/>
                <a:gd name="T14" fmla="*/ 39 w 355"/>
                <a:gd name="T15" fmla="*/ 806 h 997"/>
                <a:gd name="T16" fmla="*/ 0 w 355"/>
                <a:gd name="T17" fmla="*/ 633 h 997"/>
                <a:gd name="T18" fmla="*/ 39 w 355"/>
                <a:gd name="T19" fmla="*/ 595 h 997"/>
                <a:gd name="T20" fmla="*/ 39 w 355"/>
                <a:gd name="T21" fmla="*/ 575 h 997"/>
                <a:gd name="T22" fmla="*/ 0 w 355"/>
                <a:gd name="T23" fmla="*/ 566 h 997"/>
                <a:gd name="T24" fmla="*/ 39 w 355"/>
                <a:gd name="T25" fmla="*/ 0 h 997"/>
                <a:gd name="T26" fmla="*/ 106 w 355"/>
                <a:gd name="T27" fmla="*/ 68 h 997"/>
                <a:gd name="T28" fmla="*/ 153 w 355"/>
                <a:gd name="T29" fmla="*/ 212 h 99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55"/>
                <a:gd name="T46" fmla="*/ 0 h 997"/>
                <a:gd name="T47" fmla="*/ 355 w 355"/>
                <a:gd name="T48" fmla="*/ 997 h 99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55" h="997">
                  <a:moveTo>
                    <a:pt x="153" y="212"/>
                  </a:moveTo>
                  <a:lnTo>
                    <a:pt x="164" y="326"/>
                  </a:lnTo>
                  <a:lnTo>
                    <a:pt x="173" y="585"/>
                  </a:lnTo>
                  <a:lnTo>
                    <a:pt x="211" y="825"/>
                  </a:lnTo>
                  <a:lnTo>
                    <a:pt x="259" y="930"/>
                  </a:lnTo>
                  <a:lnTo>
                    <a:pt x="346" y="978"/>
                  </a:lnTo>
                  <a:lnTo>
                    <a:pt x="355" y="997"/>
                  </a:lnTo>
                  <a:lnTo>
                    <a:pt x="39" y="806"/>
                  </a:lnTo>
                  <a:lnTo>
                    <a:pt x="0" y="633"/>
                  </a:lnTo>
                  <a:lnTo>
                    <a:pt x="39" y="595"/>
                  </a:lnTo>
                  <a:lnTo>
                    <a:pt x="39" y="575"/>
                  </a:lnTo>
                  <a:lnTo>
                    <a:pt x="0" y="566"/>
                  </a:lnTo>
                  <a:lnTo>
                    <a:pt x="39" y="0"/>
                  </a:lnTo>
                  <a:lnTo>
                    <a:pt x="106" y="68"/>
                  </a:lnTo>
                  <a:lnTo>
                    <a:pt x="153" y="212"/>
                  </a:lnTo>
                  <a:close/>
                </a:path>
              </a:pathLst>
            </a:custGeom>
            <a:solidFill>
              <a:srgbClr val="9900FF"/>
            </a:solidFill>
            <a:ln w="9525">
              <a:noFill/>
              <a:round/>
              <a:headEnd/>
              <a:tailEnd/>
            </a:ln>
          </p:spPr>
          <p:txBody>
            <a:bodyPr>
              <a:prstTxWarp prst="textNoShape">
                <a:avLst/>
              </a:prstTxWarp>
            </a:bodyPr>
            <a:lstStyle/>
            <a:p>
              <a:endParaRPr lang="en-US"/>
            </a:p>
          </p:txBody>
        </p:sp>
        <p:sp>
          <p:nvSpPr>
            <p:cNvPr id="57430" name="Freeform 77"/>
            <p:cNvSpPr>
              <a:spLocks noChangeAspect="1"/>
            </p:cNvSpPr>
            <p:nvPr/>
          </p:nvSpPr>
          <p:spPr bwMode="auto">
            <a:xfrm>
              <a:off x="3205" y="1860"/>
              <a:ext cx="207" cy="523"/>
            </a:xfrm>
            <a:custGeom>
              <a:avLst/>
              <a:gdLst>
                <a:gd name="T0" fmla="*/ 575 w 1036"/>
                <a:gd name="T1" fmla="*/ 174 h 2618"/>
                <a:gd name="T2" fmla="*/ 594 w 1036"/>
                <a:gd name="T3" fmla="*/ 192 h 2618"/>
                <a:gd name="T4" fmla="*/ 613 w 1036"/>
                <a:gd name="T5" fmla="*/ 192 h 2618"/>
                <a:gd name="T6" fmla="*/ 575 w 1036"/>
                <a:gd name="T7" fmla="*/ 471 h 2618"/>
                <a:gd name="T8" fmla="*/ 575 w 1036"/>
                <a:gd name="T9" fmla="*/ 901 h 2618"/>
                <a:gd name="T10" fmla="*/ 643 w 1036"/>
                <a:gd name="T11" fmla="*/ 1372 h 2618"/>
                <a:gd name="T12" fmla="*/ 777 w 1036"/>
                <a:gd name="T13" fmla="*/ 1832 h 2618"/>
                <a:gd name="T14" fmla="*/ 834 w 1036"/>
                <a:gd name="T15" fmla="*/ 2015 h 2618"/>
                <a:gd name="T16" fmla="*/ 998 w 1036"/>
                <a:gd name="T17" fmla="*/ 2369 h 2618"/>
                <a:gd name="T18" fmla="*/ 1036 w 1036"/>
                <a:gd name="T19" fmla="*/ 2417 h 2618"/>
                <a:gd name="T20" fmla="*/ 834 w 1036"/>
                <a:gd name="T21" fmla="*/ 2379 h 2618"/>
                <a:gd name="T22" fmla="*/ 575 w 1036"/>
                <a:gd name="T23" fmla="*/ 2475 h 2618"/>
                <a:gd name="T24" fmla="*/ 230 w 1036"/>
                <a:gd name="T25" fmla="*/ 2618 h 2618"/>
                <a:gd name="T26" fmla="*/ 125 w 1036"/>
                <a:gd name="T27" fmla="*/ 2580 h 2618"/>
                <a:gd name="T28" fmla="*/ 76 w 1036"/>
                <a:gd name="T29" fmla="*/ 2523 h 2618"/>
                <a:gd name="T30" fmla="*/ 67 w 1036"/>
                <a:gd name="T31" fmla="*/ 2465 h 2618"/>
                <a:gd name="T32" fmla="*/ 19 w 1036"/>
                <a:gd name="T33" fmla="*/ 2168 h 2618"/>
                <a:gd name="T34" fmla="*/ 0 w 1036"/>
                <a:gd name="T35" fmla="*/ 1755 h 2618"/>
                <a:gd name="T36" fmla="*/ 0 w 1036"/>
                <a:gd name="T37" fmla="*/ 1430 h 2618"/>
                <a:gd name="T38" fmla="*/ 9 w 1036"/>
                <a:gd name="T39" fmla="*/ 1017 h 2618"/>
                <a:gd name="T40" fmla="*/ 48 w 1036"/>
                <a:gd name="T41" fmla="*/ 759 h 2618"/>
                <a:gd name="T42" fmla="*/ 95 w 1036"/>
                <a:gd name="T43" fmla="*/ 528 h 2618"/>
                <a:gd name="T44" fmla="*/ 163 w 1036"/>
                <a:gd name="T45" fmla="*/ 260 h 2618"/>
                <a:gd name="T46" fmla="*/ 163 w 1036"/>
                <a:gd name="T47" fmla="*/ 691 h 2618"/>
                <a:gd name="T48" fmla="*/ 249 w 1036"/>
                <a:gd name="T49" fmla="*/ 1574 h 2618"/>
                <a:gd name="T50" fmla="*/ 220 w 1036"/>
                <a:gd name="T51" fmla="*/ 1697 h 2618"/>
                <a:gd name="T52" fmla="*/ 230 w 1036"/>
                <a:gd name="T53" fmla="*/ 1774 h 2618"/>
                <a:gd name="T54" fmla="*/ 258 w 1036"/>
                <a:gd name="T55" fmla="*/ 1784 h 2618"/>
                <a:gd name="T56" fmla="*/ 297 w 1036"/>
                <a:gd name="T57" fmla="*/ 1784 h 2618"/>
                <a:gd name="T58" fmla="*/ 345 w 1036"/>
                <a:gd name="T59" fmla="*/ 1746 h 2618"/>
                <a:gd name="T60" fmla="*/ 383 w 1036"/>
                <a:gd name="T61" fmla="*/ 1630 h 2618"/>
                <a:gd name="T62" fmla="*/ 422 w 1036"/>
                <a:gd name="T63" fmla="*/ 1170 h 2618"/>
                <a:gd name="T64" fmla="*/ 432 w 1036"/>
                <a:gd name="T65" fmla="*/ 279 h 2618"/>
                <a:gd name="T66" fmla="*/ 469 w 1036"/>
                <a:gd name="T67" fmla="*/ 49 h 2618"/>
                <a:gd name="T68" fmla="*/ 480 w 1036"/>
                <a:gd name="T69" fmla="*/ 19 h 2618"/>
                <a:gd name="T70" fmla="*/ 518 w 1036"/>
                <a:gd name="T71" fmla="*/ 0 h 2618"/>
                <a:gd name="T72" fmla="*/ 537 w 1036"/>
                <a:gd name="T73" fmla="*/ 30 h 2618"/>
                <a:gd name="T74" fmla="*/ 575 w 1036"/>
                <a:gd name="T75" fmla="*/ 174 h 2618"/>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036"/>
                <a:gd name="T115" fmla="*/ 0 h 2618"/>
                <a:gd name="T116" fmla="*/ 1036 w 1036"/>
                <a:gd name="T117" fmla="*/ 2618 h 2618"/>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036" h="2618">
                  <a:moveTo>
                    <a:pt x="575" y="174"/>
                  </a:moveTo>
                  <a:lnTo>
                    <a:pt x="594" y="192"/>
                  </a:lnTo>
                  <a:lnTo>
                    <a:pt x="613" y="192"/>
                  </a:lnTo>
                  <a:lnTo>
                    <a:pt x="575" y="471"/>
                  </a:lnTo>
                  <a:lnTo>
                    <a:pt x="575" y="901"/>
                  </a:lnTo>
                  <a:lnTo>
                    <a:pt x="643" y="1372"/>
                  </a:lnTo>
                  <a:lnTo>
                    <a:pt x="777" y="1832"/>
                  </a:lnTo>
                  <a:lnTo>
                    <a:pt x="834" y="2015"/>
                  </a:lnTo>
                  <a:lnTo>
                    <a:pt x="998" y="2369"/>
                  </a:lnTo>
                  <a:lnTo>
                    <a:pt x="1036" y="2417"/>
                  </a:lnTo>
                  <a:lnTo>
                    <a:pt x="834" y="2379"/>
                  </a:lnTo>
                  <a:lnTo>
                    <a:pt x="575" y="2475"/>
                  </a:lnTo>
                  <a:lnTo>
                    <a:pt x="230" y="2618"/>
                  </a:lnTo>
                  <a:lnTo>
                    <a:pt x="125" y="2580"/>
                  </a:lnTo>
                  <a:lnTo>
                    <a:pt x="76" y="2523"/>
                  </a:lnTo>
                  <a:lnTo>
                    <a:pt x="67" y="2465"/>
                  </a:lnTo>
                  <a:lnTo>
                    <a:pt x="19" y="2168"/>
                  </a:lnTo>
                  <a:lnTo>
                    <a:pt x="0" y="1755"/>
                  </a:lnTo>
                  <a:lnTo>
                    <a:pt x="0" y="1430"/>
                  </a:lnTo>
                  <a:lnTo>
                    <a:pt x="9" y="1017"/>
                  </a:lnTo>
                  <a:lnTo>
                    <a:pt x="48" y="759"/>
                  </a:lnTo>
                  <a:lnTo>
                    <a:pt x="95" y="528"/>
                  </a:lnTo>
                  <a:lnTo>
                    <a:pt x="163" y="260"/>
                  </a:lnTo>
                  <a:lnTo>
                    <a:pt x="163" y="691"/>
                  </a:lnTo>
                  <a:lnTo>
                    <a:pt x="249" y="1574"/>
                  </a:lnTo>
                  <a:lnTo>
                    <a:pt x="220" y="1697"/>
                  </a:lnTo>
                  <a:lnTo>
                    <a:pt x="230" y="1774"/>
                  </a:lnTo>
                  <a:lnTo>
                    <a:pt x="258" y="1784"/>
                  </a:lnTo>
                  <a:lnTo>
                    <a:pt x="297" y="1784"/>
                  </a:lnTo>
                  <a:lnTo>
                    <a:pt x="345" y="1746"/>
                  </a:lnTo>
                  <a:lnTo>
                    <a:pt x="383" y="1630"/>
                  </a:lnTo>
                  <a:lnTo>
                    <a:pt x="422" y="1170"/>
                  </a:lnTo>
                  <a:lnTo>
                    <a:pt x="432" y="279"/>
                  </a:lnTo>
                  <a:lnTo>
                    <a:pt x="469" y="49"/>
                  </a:lnTo>
                  <a:lnTo>
                    <a:pt x="480" y="19"/>
                  </a:lnTo>
                  <a:lnTo>
                    <a:pt x="518" y="0"/>
                  </a:lnTo>
                  <a:lnTo>
                    <a:pt x="537" y="30"/>
                  </a:lnTo>
                  <a:lnTo>
                    <a:pt x="575" y="174"/>
                  </a:lnTo>
                  <a:close/>
                </a:path>
              </a:pathLst>
            </a:custGeom>
            <a:solidFill>
              <a:srgbClr val="9966FF"/>
            </a:solidFill>
            <a:ln w="9525">
              <a:noFill/>
              <a:round/>
              <a:headEnd/>
              <a:tailEnd/>
            </a:ln>
          </p:spPr>
          <p:txBody>
            <a:bodyPr>
              <a:prstTxWarp prst="textNoShape">
                <a:avLst/>
              </a:prstTxWarp>
            </a:bodyPr>
            <a:lstStyle/>
            <a:p>
              <a:endParaRPr lang="en-US"/>
            </a:p>
          </p:txBody>
        </p:sp>
        <p:sp>
          <p:nvSpPr>
            <p:cNvPr id="57431" name="Freeform 78"/>
            <p:cNvSpPr>
              <a:spLocks noChangeAspect="1"/>
            </p:cNvSpPr>
            <p:nvPr/>
          </p:nvSpPr>
          <p:spPr bwMode="auto">
            <a:xfrm>
              <a:off x="3358" y="1860"/>
              <a:ext cx="131" cy="280"/>
            </a:xfrm>
            <a:custGeom>
              <a:avLst/>
              <a:gdLst>
                <a:gd name="T0" fmla="*/ 239 w 651"/>
                <a:gd name="T1" fmla="*/ 174 h 1400"/>
                <a:gd name="T2" fmla="*/ 172 w 651"/>
                <a:gd name="T3" fmla="*/ 451 h 1400"/>
                <a:gd name="T4" fmla="*/ 124 w 651"/>
                <a:gd name="T5" fmla="*/ 815 h 1400"/>
                <a:gd name="T6" fmla="*/ 86 w 651"/>
                <a:gd name="T7" fmla="*/ 1256 h 1400"/>
                <a:gd name="T8" fmla="*/ 86 w 651"/>
                <a:gd name="T9" fmla="*/ 1286 h 1400"/>
                <a:gd name="T10" fmla="*/ 124 w 651"/>
                <a:gd name="T11" fmla="*/ 1324 h 1400"/>
                <a:gd name="T12" fmla="*/ 124 w 651"/>
                <a:gd name="T13" fmla="*/ 1333 h 1400"/>
                <a:gd name="T14" fmla="*/ 133 w 651"/>
                <a:gd name="T15" fmla="*/ 1344 h 1400"/>
                <a:gd name="T16" fmla="*/ 153 w 651"/>
                <a:gd name="T17" fmla="*/ 1314 h 1400"/>
                <a:gd name="T18" fmla="*/ 335 w 651"/>
                <a:gd name="T19" fmla="*/ 1305 h 1400"/>
                <a:gd name="T20" fmla="*/ 518 w 651"/>
                <a:gd name="T21" fmla="*/ 1256 h 1400"/>
                <a:gd name="T22" fmla="*/ 555 w 651"/>
                <a:gd name="T23" fmla="*/ 1256 h 1400"/>
                <a:gd name="T24" fmla="*/ 594 w 651"/>
                <a:gd name="T25" fmla="*/ 1247 h 1400"/>
                <a:gd name="T26" fmla="*/ 651 w 651"/>
                <a:gd name="T27" fmla="*/ 1256 h 1400"/>
                <a:gd name="T28" fmla="*/ 642 w 651"/>
                <a:gd name="T29" fmla="*/ 1333 h 1400"/>
                <a:gd name="T30" fmla="*/ 421 w 651"/>
                <a:gd name="T31" fmla="*/ 1372 h 1400"/>
                <a:gd name="T32" fmla="*/ 38 w 651"/>
                <a:gd name="T33" fmla="*/ 1400 h 1400"/>
                <a:gd name="T34" fmla="*/ 19 w 651"/>
                <a:gd name="T35" fmla="*/ 1391 h 1400"/>
                <a:gd name="T36" fmla="*/ 0 w 651"/>
                <a:gd name="T37" fmla="*/ 1391 h 1400"/>
                <a:gd name="T38" fmla="*/ 0 w 651"/>
                <a:gd name="T39" fmla="*/ 1180 h 1400"/>
                <a:gd name="T40" fmla="*/ 28 w 651"/>
                <a:gd name="T41" fmla="*/ 950 h 1400"/>
                <a:gd name="T42" fmla="*/ 95 w 651"/>
                <a:gd name="T43" fmla="*/ 298 h 1400"/>
                <a:gd name="T44" fmla="*/ 153 w 651"/>
                <a:gd name="T45" fmla="*/ 19 h 1400"/>
                <a:gd name="T46" fmla="*/ 163 w 651"/>
                <a:gd name="T47" fmla="*/ 0 h 1400"/>
                <a:gd name="T48" fmla="*/ 239 w 651"/>
                <a:gd name="T49" fmla="*/ 125 h 1400"/>
                <a:gd name="T50" fmla="*/ 239 w 651"/>
                <a:gd name="T51" fmla="*/ 174 h 140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651"/>
                <a:gd name="T79" fmla="*/ 0 h 1400"/>
                <a:gd name="T80" fmla="*/ 651 w 651"/>
                <a:gd name="T81" fmla="*/ 1400 h 1400"/>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651" h="1400">
                  <a:moveTo>
                    <a:pt x="239" y="174"/>
                  </a:moveTo>
                  <a:lnTo>
                    <a:pt x="172" y="451"/>
                  </a:lnTo>
                  <a:lnTo>
                    <a:pt x="124" y="815"/>
                  </a:lnTo>
                  <a:lnTo>
                    <a:pt x="86" y="1256"/>
                  </a:lnTo>
                  <a:lnTo>
                    <a:pt x="86" y="1286"/>
                  </a:lnTo>
                  <a:lnTo>
                    <a:pt x="124" y="1324"/>
                  </a:lnTo>
                  <a:lnTo>
                    <a:pt x="124" y="1333"/>
                  </a:lnTo>
                  <a:lnTo>
                    <a:pt x="133" y="1344"/>
                  </a:lnTo>
                  <a:lnTo>
                    <a:pt x="153" y="1314"/>
                  </a:lnTo>
                  <a:lnTo>
                    <a:pt x="335" y="1305"/>
                  </a:lnTo>
                  <a:lnTo>
                    <a:pt x="518" y="1256"/>
                  </a:lnTo>
                  <a:lnTo>
                    <a:pt x="555" y="1256"/>
                  </a:lnTo>
                  <a:lnTo>
                    <a:pt x="594" y="1247"/>
                  </a:lnTo>
                  <a:lnTo>
                    <a:pt x="651" y="1256"/>
                  </a:lnTo>
                  <a:lnTo>
                    <a:pt x="642" y="1333"/>
                  </a:lnTo>
                  <a:lnTo>
                    <a:pt x="421" y="1372"/>
                  </a:lnTo>
                  <a:lnTo>
                    <a:pt x="38" y="1400"/>
                  </a:lnTo>
                  <a:lnTo>
                    <a:pt x="19" y="1391"/>
                  </a:lnTo>
                  <a:lnTo>
                    <a:pt x="0" y="1391"/>
                  </a:lnTo>
                  <a:lnTo>
                    <a:pt x="0" y="1180"/>
                  </a:lnTo>
                  <a:lnTo>
                    <a:pt x="28" y="950"/>
                  </a:lnTo>
                  <a:lnTo>
                    <a:pt x="95" y="298"/>
                  </a:lnTo>
                  <a:lnTo>
                    <a:pt x="153" y="19"/>
                  </a:lnTo>
                  <a:lnTo>
                    <a:pt x="163" y="0"/>
                  </a:lnTo>
                  <a:lnTo>
                    <a:pt x="239" y="125"/>
                  </a:lnTo>
                  <a:lnTo>
                    <a:pt x="239" y="174"/>
                  </a:lnTo>
                  <a:close/>
                </a:path>
              </a:pathLst>
            </a:custGeom>
            <a:solidFill>
              <a:srgbClr val="FFFF66"/>
            </a:solidFill>
            <a:ln w="9525">
              <a:noFill/>
              <a:round/>
              <a:headEnd/>
              <a:tailEnd/>
            </a:ln>
          </p:spPr>
          <p:txBody>
            <a:bodyPr>
              <a:prstTxWarp prst="textNoShape">
                <a:avLst/>
              </a:prstTxWarp>
            </a:bodyPr>
            <a:lstStyle/>
            <a:p>
              <a:endParaRPr lang="en-US"/>
            </a:p>
          </p:txBody>
        </p:sp>
        <p:sp>
          <p:nvSpPr>
            <p:cNvPr id="57432" name="Freeform 79"/>
            <p:cNvSpPr>
              <a:spLocks noChangeAspect="1"/>
            </p:cNvSpPr>
            <p:nvPr/>
          </p:nvSpPr>
          <p:spPr bwMode="auto">
            <a:xfrm>
              <a:off x="3243" y="1870"/>
              <a:ext cx="44" cy="335"/>
            </a:xfrm>
            <a:custGeom>
              <a:avLst/>
              <a:gdLst>
                <a:gd name="T0" fmla="*/ 201 w 221"/>
                <a:gd name="T1" fmla="*/ 105 h 1678"/>
                <a:gd name="T2" fmla="*/ 221 w 221"/>
                <a:gd name="T3" fmla="*/ 105 h 1678"/>
                <a:gd name="T4" fmla="*/ 201 w 221"/>
                <a:gd name="T5" fmla="*/ 278 h 1678"/>
                <a:gd name="T6" fmla="*/ 191 w 221"/>
                <a:gd name="T7" fmla="*/ 1217 h 1678"/>
                <a:gd name="T8" fmla="*/ 144 w 221"/>
                <a:gd name="T9" fmla="*/ 1592 h 1678"/>
                <a:gd name="T10" fmla="*/ 115 w 221"/>
                <a:gd name="T11" fmla="*/ 1678 h 1678"/>
                <a:gd name="T12" fmla="*/ 96 w 221"/>
                <a:gd name="T13" fmla="*/ 1678 h 1678"/>
                <a:gd name="T14" fmla="*/ 86 w 221"/>
                <a:gd name="T15" fmla="*/ 1648 h 1678"/>
                <a:gd name="T16" fmla="*/ 86 w 221"/>
                <a:gd name="T17" fmla="*/ 1620 h 1678"/>
                <a:gd name="T18" fmla="*/ 96 w 221"/>
                <a:gd name="T19" fmla="*/ 1620 h 1678"/>
                <a:gd name="T20" fmla="*/ 115 w 221"/>
                <a:gd name="T21" fmla="*/ 1601 h 1678"/>
                <a:gd name="T22" fmla="*/ 115 w 221"/>
                <a:gd name="T23" fmla="*/ 1400 h 1678"/>
                <a:gd name="T24" fmla="*/ 86 w 221"/>
                <a:gd name="T25" fmla="*/ 1332 h 1678"/>
                <a:gd name="T26" fmla="*/ 57 w 221"/>
                <a:gd name="T27" fmla="*/ 987 h 1678"/>
                <a:gd name="T28" fmla="*/ 19 w 221"/>
                <a:gd name="T29" fmla="*/ 622 h 1678"/>
                <a:gd name="T30" fmla="*/ 19 w 221"/>
                <a:gd name="T31" fmla="*/ 125 h 1678"/>
                <a:gd name="T32" fmla="*/ 0 w 221"/>
                <a:gd name="T33" fmla="*/ 125 h 1678"/>
                <a:gd name="T34" fmla="*/ 47 w 221"/>
                <a:gd name="T35" fmla="*/ 0 h 1678"/>
                <a:gd name="T36" fmla="*/ 96 w 221"/>
                <a:gd name="T37" fmla="*/ 0 h 1678"/>
                <a:gd name="T38" fmla="*/ 201 w 221"/>
                <a:gd name="T39" fmla="*/ 105 h 167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221"/>
                <a:gd name="T61" fmla="*/ 0 h 1678"/>
                <a:gd name="T62" fmla="*/ 221 w 221"/>
                <a:gd name="T63" fmla="*/ 1678 h 167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221" h="1678">
                  <a:moveTo>
                    <a:pt x="201" y="105"/>
                  </a:moveTo>
                  <a:lnTo>
                    <a:pt x="221" y="105"/>
                  </a:lnTo>
                  <a:lnTo>
                    <a:pt x="201" y="278"/>
                  </a:lnTo>
                  <a:lnTo>
                    <a:pt x="191" y="1217"/>
                  </a:lnTo>
                  <a:lnTo>
                    <a:pt x="144" y="1592"/>
                  </a:lnTo>
                  <a:lnTo>
                    <a:pt x="115" y="1678"/>
                  </a:lnTo>
                  <a:lnTo>
                    <a:pt x="96" y="1678"/>
                  </a:lnTo>
                  <a:lnTo>
                    <a:pt x="86" y="1648"/>
                  </a:lnTo>
                  <a:lnTo>
                    <a:pt x="86" y="1620"/>
                  </a:lnTo>
                  <a:lnTo>
                    <a:pt x="96" y="1620"/>
                  </a:lnTo>
                  <a:lnTo>
                    <a:pt x="115" y="1601"/>
                  </a:lnTo>
                  <a:lnTo>
                    <a:pt x="115" y="1400"/>
                  </a:lnTo>
                  <a:lnTo>
                    <a:pt x="86" y="1332"/>
                  </a:lnTo>
                  <a:lnTo>
                    <a:pt x="57" y="987"/>
                  </a:lnTo>
                  <a:lnTo>
                    <a:pt x="19" y="622"/>
                  </a:lnTo>
                  <a:lnTo>
                    <a:pt x="19" y="125"/>
                  </a:lnTo>
                  <a:lnTo>
                    <a:pt x="0" y="125"/>
                  </a:lnTo>
                  <a:lnTo>
                    <a:pt x="47" y="0"/>
                  </a:lnTo>
                  <a:lnTo>
                    <a:pt x="96" y="0"/>
                  </a:lnTo>
                  <a:lnTo>
                    <a:pt x="201" y="105"/>
                  </a:lnTo>
                  <a:close/>
                </a:path>
              </a:pathLst>
            </a:custGeom>
            <a:solidFill>
              <a:srgbClr val="9999FF"/>
            </a:solidFill>
            <a:ln w="9525">
              <a:noFill/>
              <a:round/>
              <a:headEnd/>
              <a:tailEnd/>
            </a:ln>
          </p:spPr>
          <p:txBody>
            <a:bodyPr>
              <a:prstTxWarp prst="textNoShape">
                <a:avLst/>
              </a:prstTxWarp>
            </a:bodyPr>
            <a:lstStyle/>
            <a:p>
              <a:endParaRPr lang="en-US"/>
            </a:p>
          </p:txBody>
        </p:sp>
        <p:sp>
          <p:nvSpPr>
            <p:cNvPr id="57433" name="Freeform 80"/>
            <p:cNvSpPr>
              <a:spLocks noChangeAspect="1"/>
            </p:cNvSpPr>
            <p:nvPr/>
          </p:nvSpPr>
          <p:spPr bwMode="auto">
            <a:xfrm>
              <a:off x="3326" y="1870"/>
              <a:ext cx="46" cy="276"/>
            </a:xfrm>
            <a:custGeom>
              <a:avLst/>
              <a:gdLst>
                <a:gd name="T0" fmla="*/ 202 w 230"/>
                <a:gd name="T1" fmla="*/ 95 h 1381"/>
                <a:gd name="T2" fmla="*/ 220 w 230"/>
                <a:gd name="T3" fmla="*/ 162 h 1381"/>
                <a:gd name="T4" fmla="*/ 230 w 230"/>
                <a:gd name="T5" fmla="*/ 172 h 1381"/>
                <a:gd name="T6" fmla="*/ 230 w 230"/>
                <a:gd name="T7" fmla="*/ 267 h 1381"/>
                <a:gd name="T8" fmla="*/ 202 w 230"/>
                <a:gd name="T9" fmla="*/ 373 h 1381"/>
                <a:gd name="T10" fmla="*/ 202 w 230"/>
                <a:gd name="T11" fmla="*/ 441 h 1381"/>
                <a:gd name="T12" fmla="*/ 106 w 230"/>
                <a:gd name="T13" fmla="*/ 1323 h 1381"/>
                <a:gd name="T14" fmla="*/ 106 w 230"/>
                <a:gd name="T15" fmla="*/ 1381 h 1381"/>
                <a:gd name="T16" fmla="*/ 20 w 230"/>
                <a:gd name="T17" fmla="*/ 949 h 1381"/>
                <a:gd name="T18" fmla="*/ 0 w 230"/>
                <a:gd name="T19" fmla="*/ 488 h 1381"/>
                <a:gd name="T20" fmla="*/ 39 w 230"/>
                <a:gd name="T21" fmla="*/ 172 h 1381"/>
                <a:gd name="T22" fmla="*/ 86 w 230"/>
                <a:gd name="T23" fmla="*/ 0 h 1381"/>
                <a:gd name="T24" fmla="*/ 144 w 230"/>
                <a:gd name="T25" fmla="*/ 0 h 1381"/>
                <a:gd name="T26" fmla="*/ 202 w 230"/>
                <a:gd name="T27" fmla="*/ 95 h 138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30"/>
                <a:gd name="T43" fmla="*/ 0 h 1381"/>
                <a:gd name="T44" fmla="*/ 230 w 230"/>
                <a:gd name="T45" fmla="*/ 1381 h 138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30" h="1381">
                  <a:moveTo>
                    <a:pt x="202" y="95"/>
                  </a:moveTo>
                  <a:lnTo>
                    <a:pt x="220" y="162"/>
                  </a:lnTo>
                  <a:lnTo>
                    <a:pt x="230" y="172"/>
                  </a:lnTo>
                  <a:lnTo>
                    <a:pt x="230" y="267"/>
                  </a:lnTo>
                  <a:lnTo>
                    <a:pt x="202" y="373"/>
                  </a:lnTo>
                  <a:lnTo>
                    <a:pt x="202" y="441"/>
                  </a:lnTo>
                  <a:lnTo>
                    <a:pt x="106" y="1323"/>
                  </a:lnTo>
                  <a:lnTo>
                    <a:pt x="106" y="1381"/>
                  </a:lnTo>
                  <a:lnTo>
                    <a:pt x="20" y="949"/>
                  </a:lnTo>
                  <a:lnTo>
                    <a:pt x="0" y="488"/>
                  </a:lnTo>
                  <a:lnTo>
                    <a:pt x="39" y="172"/>
                  </a:lnTo>
                  <a:lnTo>
                    <a:pt x="86" y="0"/>
                  </a:lnTo>
                  <a:lnTo>
                    <a:pt x="144" y="0"/>
                  </a:lnTo>
                  <a:lnTo>
                    <a:pt x="202" y="95"/>
                  </a:lnTo>
                  <a:close/>
                </a:path>
              </a:pathLst>
            </a:custGeom>
            <a:solidFill>
              <a:srgbClr val="9900FF"/>
            </a:solidFill>
            <a:ln w="9525">
              <a:noFill/>
              <a:round/>
              <a:headEnd/>
              <a:tailEnd/>
            </a:ln>
          </p:spPr>
          <p:txBody>
            <a:bodyPr>
              <a:prstTxWarp prst="textNoShape">
                <a:avLst/>
              </a:prstTxWarp>
            </a:bodyPr>
            <a:lstStyle/>
            <a:p>
              <a:endParaRPr lang="en-US"/>
            </a:p>
          </p:txBody>
        </p:sp>
        <p:sp>
          <p:nvSpPr>
            <p:cNvPr id="57434" name="Freeform 81"/>
            <p:cNvSpPr>
              <a:spLocks noChangeAspect="1"/>
            </p:cNvSpPr>
            <p:nvPr/>
          </p:nvSpPr>
          <p:spPr bwMode="auto">
            <a:xfrm>
              <a:off x="3717" y="1877"/>
              <a:ext cx="23" cy="165"/>
            </a:xfrm>
            <a:custGeom>
              <a:avLst/>
              <a:gdLst>
                <a:gd name="T0" fmla="*/ 86 w 116"/>
                <a:gd name="T1" fmla="*/ 58 h 826"/>
                <a:gd name="T2" fmla="*/ 86 w 116"/>
                <a:gd name="T3" fmla="*/ 174 h 826"/>
                <a:gd name="T4" fmla="*/ 116 w 116"/>
                <a:gd name="T5" fmla="*/ 230 h 826"/>
                <a:gd name="T6" fmla="*/ 106 w 116"/>
                <a:gd name="T7" fmla="*/ 624 h 826"/>
                <a:gd name="T8" fmla="*/ 77 w 116"/>
                <a:gd name="T9" fmla="*/ 826 h 826"/>
                <a:gd name="T10" fmla="*/ 48 w 116"/>
                <a:gd name="T11" fmla="*/ 826 h 826"/>
                <a:gd name="T12" fmla="*/ 19 w 116"/>
                <a:gd name="T13" fmla="*/ 806 h 826"/>
                <a:gd name="T14" fmla="*/ 0 w 116"/>
                <a:gd name="T15" fmla="*/ 682 h 826"/>
                <a:gd name="T16" fmla="*/ 0 w 116"/>
                <a:gd name="T17" fmla="*/ 68 h 826"/>
                <a:gd name="T18" fmla="*/ 28 w 116"/>
                <a:gd name="T19" fmla="*/ 0 h 826"/>
                <a:gd name="T20" fmla="*/ 67 w 116"/>
                <a:gd name="T21" fmla="*/ 30 h 826"/>
                <a:gd name="T22" fmla="*/ 86 w 116"/>
                <a:gd name="T23" fmla="*/ 58 h 82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16"/>
                <a:gd name="T37" fmla="*/ 0 h 826"/>
                <a:gd name="T38" fmla="*/ 116 w 116"/>
                <a:gd name="T39" fmla="*/ 826 h 82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16" h="826">
                  <a:moveTo>
                    <a:pt x="86" y="58"/>
                  </a:moveTo>
                  <a:lnTo>
                    <a:pt x="86" y="174"/>
                  </a:lnTo>
                  <a:lnTo>
                    <a:pt x="116" y="230"/>
                  </a:lnTo>
                  <a:lnTo>
                    <a:pt x="106" y="624"/>
                  </a:lnTo>
                  <a:lnTo>
                    <a:pt x="77" y="826"/>
                  </a:lnTo>
                  <a:lnTo>
                    <a:pt x="48" y="826"/>
                  </a:lnTo>
                  <a:lnTo>
                    <a:pt x="19" y="806"/>
                  </a:lnTo>
                  <a:lnTo>
                    <a:pt x="0" y="682"/>
                  </a:lnTo>
                  <a:lnTo>
                    <a:pt x="0" y="68"/>
                  </a:lnTo>
                  <a:lnTo>
                    <a:pt x="28" y="0"/>
                  </a:lnTo>
                  <a:lnTo>
                    <a:pt x="67" y="30"/>
                  </a:lnTo>
                  <a:lnTo>
                    <a:pt x="86" y="58"/>
                  </a:lnTo>
                  <a:close/>
                </a:path>
              </a:pathLst>
            </a:custGeom>
            <a:solidFill>
              <a:srgbClr val="9900FF"/>
            </a:solidFill>
            <a:ln w="9525">
              <a:noFill/>
              <a:round/>
              <a:headEnd/>
              <a:tailEnd/>
            </a:ln>
          </p:spPr>
          <p:txBody>
            <a:bodyPr>
              <a:prstTxWarp prst="textNoShape">
                <a:avLst/>
              </a:prstTxWarp>
            </a:bodyPr>
            <a:lstStyle/>
            <a:p>
              <a:endParaRPr lang="en-US"/>
            </a:p>
          </p:txBody>
        </p:sp>
        <p:sp>
          <p:nvSpPr>
            <p:cNvPr id="57435" name="Freeform 82"/>
            <p:cNvSpPr>
              <a:spLocks noChangeAspect="1"/>
            </p:cNvSpPr>
            <p:nvPr/>
          </p:nvSpPr>
          <p:spPr bwMode="auto">
            <a:xfrm>
              <a:off x="2819" y="1895"/>
              <a:ext cx="113" cy="157"/>
            </a:xfrm>
            <a:custGeom>
              <a:avLst/>
              <a:gdLst>
                <a:gd name="T0" fmla="*/ 431 w 565"/>
                <a:gd name="T1" fmla="*/ 37 h 785"/>
                <a:gd name="T2" fmla="*/ 479 w 565"/>
                <a:gd name="T3" fmla="*/ 105 h 785"/>
                <a:gd name="T4" fmla="*/ 565 w 565"/>
                <a:gd name="T5" fmla="*/ 105 h 785"/>
                <a:gd name="T6" fmla="*/ 441 w 565"/>
                <a:gd name="T7" fmla="*/ 153 h 785"/>
                <a:gd name="T8" fmla="*/ 249 w 565"/>
                <a:gd name="T9" fmla="*/ 133 h 785"/>
                <a:gd name="T10" fmla="*/ 219 w 565"/>
                <a:gd name="T11" fmla="*/ 47 h 785"/>
                <a:gd name="T12" fmla="*/ 172 w 565"/>
                <a:gd name="T13" fmla="*/ 76 h 785"/>
                <a:gd name="T14" fmla="*/ 172 w 565"/>
                <a:gd name="T15" fmla="*/ 162 h 785"/>
                <a:gd name="T16" fmla="*/ 383 w 565"/>
                <a:gd name="T17" fmla="*/ 200 h 785"/>
                <a:gd name="T18" fmla="*/ 383 w 565"/>
                <a:gd name="T19" fmla="*/ 297 h 785"/>
                <a:gd name="T20" fmla="*/ 402 w 565"/>
                <a:gd name="T21" fmla="*/ 297 h 785"/>
                <a:gd name="T22" fmla="*/ 441 w 565"/>
                <a:gd name="T23" fmla="*/ 230 h 785"/>
                <a:gd name="T24" fmla="*/ 537 w 565"/>
                <a:gd name="T25" fmla="*/ 306 h 785"/>
                <a:gd name="T26" fmla="*/ 527 w 565"/>
                <a:gd name="T27" fmla="*/ 383 h 785"/>
                <a:gd name="T28" fmla="*/ 441 w 565"/>
                <a:gd name="T29" fmla="*/ 335 h 785"/>
                <a:gd name="T30" fmla="*/ 153 w 565"/>
                <a:gd name="T31" fmla="*/ 230 h 785"/>
                <a:gd name="T32" fmla="*/ 114 w 565"/>
                <a:gd name="T33" fmla="*/ 239 h 785"/>
                <a:gd name="T34" fmla="*/ 114 w 565"/>
                <a:gd name="T35" fmla="*/ 344 h 785"/>
                <a:gd name="T36" fmla="*/ 124 w 565"/>
                <a:gd name="T37" fmla="*/ 373 h 785"/>
                <a:gd name="T38" fmla="*/ 383 w 565"/>
                <a:gd name="T39" fmla="*/ 469 h 785"/>
                <a:gd name="T40" fmla="*/ 421 w 565"/>
                <a:gd name="T41" fmla="*/ 402 h 785"/>
                <a:gd name="T42" fmla="*/ 498 w 565"/>
                <a:gd name="T43" fmla="*/ 460 h 785"/>
                <a:gd name="T44" fmla="*/ 451 w 565"/>
                <a:gd name="T45" fmla="*/ 527 h 785"/>
                <a:gd name="T46" fmla="*/ 412 w 565"/>
                <a:gd name="T47" fmla="*/ 478 h 785"/>
                <a:gd name="T48" fmla="*/ 172 w 565"/>
                <a:gd name="T49" fmla="*/ 411 h 785"/>
                <a:gd name="T50" fmla="*/ 153 w 565"/>
                <a:gd name="T51" fmla="*/ 478 h 785"/>
                <a:gd name="T52" fmla="*/ 143 w 565"/>
                <a:gd name="T53" fmla="*/ 536 h 785"/>
                <a:gd name="T54" fmla="*/ 374 w 565"/>
                <a:gd name="T55" fmla="*/ 527 h 785"/>
                <a:gd name="T56" fmla="*/ 402 w 565"/>
                <a:gd name="T57" fmla="*/ 536 h 785"/>
                <a:gd name="T58" fmla="*/ 451 w 565"/>
                <a:gd name="T59" fmla="*/ 585 h 785"/>
                <a:gd name="T60" fmla="*/ 421 w 565"/>
                <a:gd name="T61" fmla="*/ 641 h 785"/>
                <a:gd name="T62" fmla="*/ 201 w 565"/>
                <a:gd name="T63" fmla="*/ 622 h 785"/>
                <a:gd name="T64" fmla="*/ 182 w 565"/>
                <a:gd name="T65" fmla="*/ 660 h 785"/>
                <a:gd name="T66" fmla="*/ 239 w 565"/>
                <a:gd name="T67" fmla="*/ 680 h 785"/>
                <a:gd name="T68" fmla="*/ 230 w 565"/>
                <a:gd name="T69" fmla="*/ 747 h 785"/>
                <a:gd name="T70" fmla="*/ 182 w 565"/>
                <a:gd name="T71" fmla="*/ 785 h 785"/>
                <a:gd name="T72" fmla="*/ 86 w 565"/>
                <a:gd name="T73" fmla="*/ 574 h 785"/>
                <a:gd name="T74" fmla="*/ 0 w 565"/>
                <a:gd name="T75" fmla="*/ 383 h 785"/>
                <a:gd name="T76" fmla="*/ 105 w 565"/>
                <a:gd name="T77" fmla="*/ 37 h 785"/>
                <a:gd name="T78" fmla="*/ 287 w 565"/>
                <a:gd name="T79" fmla="*/ 18 h 785"/>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565"/>
                <a:gd name="T121" fmla="*/ 0 h 785"/>
                <a:gd name="T122" fmla="*/ 565 w 565"/>
                <a:gd name="T123" fmla="*/ 785 h 785"/>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565" h="785">
                  <a:moveTo>
                    <a:pt x="316" y="37"/>
                  </a:moveTo>
                  <a:lnTo>
                    <a:pt x="431" y="37"/>
                  </a:lnTo>
                  <a:lnTo>
                    <a:pt x="441" y="142"/>
                  </a:lnTo>
                  <a:lnTo>
                    <a:pt x="479" y="105"/>
                  </a:lnTo>
                  <a:lnTo>
                    <a:pt x="488" y="66"/>
                  </a:lnTo>
                  <a:lnTo>
                    <a:pt x="565" y="105"/>
                  </a:lnTo>
                  <a:lnTo>
                    <a:pt x="565" y="248"/>
                  </a:lnTo>
                  <a:lnTo>
                    <a:pt x="441" y="153"/>
                  </a:lnTo>
                  <a:lnTo>
                    <a:pt x="297" y="124"/>
                  </a:lnTo>
                  <a:lnTo>
                    <a:pt x="249" y="133"/>
                  </a:lnTo>
                  <a:lnTo>
                    <a:pt x="230" y="133"/>
                  </a:lnTo>
                  <a:lnTo>
                    <a:pt x="219" y="47"/>
                  </a:lnTo>
                  <a:lnTo>
                    <a:pt x="201" y="37"/>
                  </a:lnTo>
                  <a:lnTo>
                    <a:pt x="172" y="76"/>
                  </a:lnTo>
                  <a:lnTo>
                    <a:pt x="182" y="114"/>
                  </a:lnTo>
                  <a:lnTo>
                    <a:pt x="172" y="162"/>
                  </a:lnTo>
                  <a:lnTo>
                    <a:pt x="201" y="181"/>
                  </a:lnTo>
                  <a:lnTo>
                    <a:pt x="383" y="200"/>
                  </a:lnTo>
                  <a:lnTo>
                    <a:pt x="402" y="200"/>
                  </a:lnTo>
                  <a:lnTo>
                    <a:pt x="383" y="297"/>
                  </a:lnTo>
                  <a:lnTo>
                    <a:pt x="383" y="306"/>
                  </a:lnTo>
                  <a:lnTo>
                    <a:pt x="402" y="297"/>
                  </a:lnTo>
                  <a:lnTo>
                    <a:pt x="441" y="239"/>
                  </a:lnTo>
                  <a:lnTo>
                    <a:pt x="441" y="230"/>
                  </a:lnTo>
                  <a:lnTo>
                    <a:pt x="488" y="248"/>
                  </a:lnTo>
                  <a:lnTo>
                    <a:pt x="537" y="306"/>
                  </a:lnTo>
                  <a:lnTo>
                    <a:pt x="565" y="306"/>
                  </a:lnTo>
                  <a:lnTo>
                    <a:pt x="527" y="383"/>
                  </a:lnTo>
                  <a:lnTo>
                    <a:pt x="507" y="402"/>
                  </a:lnTo>
                  <a:lnTo>
                    <a:pt x="441" y="335"/>
                  </a:lnTo>
                  <a:lnTo>
                    <a:pt x="182" y="316"/>
                  </a:lnTo>
                  <a:lnTo>
                    <a:pt x="153" y="230"/>
                  </a:lnTo>
                  <a:lnTo>
                    <a:pt x="143" y="220"/>
                  </a:lnTo>
                  <a:lnTo>
                    <a:pt x="114" y="239"/>
                  </a:lnTo>
                  <a:lnTo>
                    <a:pt x="124" y="316"/>
                  </a:lnTo>
                  <a:lnTo>
                    <a:pt x="114" y="344"/>
                  </a:lnTo>
                  <a:lnTo>
                    <a:pt x="105" y="344"/>
                  </a:lnTo>
                  <a:lnTo>
                    <a:pt x="124" y="373"/>
                  </a:lnTo>
                  <a:lnTo>
                    <a:pt x="383" y="383"/>
                  </a:lnTo>
                  <a:lnTo>
                    <a:pt x="383" y="469"/>
                  </a:lnTo>
                  <a:lnTo>
                    <a:pt x="421" y="430"/>
                  </a:lnTo>
                  <a:lnTo>
                    <a:pt x="421" y="402"/>
                  </a:lnTo>
                  <a:lnTo>
                    <a:pt x="431" y="402"/>
                  </a:lnTo>
                  <a:lnTo>
                    <a:pt x="498" y="460"/>
                  </a:lnTo>
                  <a:lnTo>
                    <a:pt x="479" y="527"/>
                  </a:lnTo>
                  <a:lnTo>
                    <a:pt x="451" y="527"/>
                  </a:lnTo>
                  <a:lnTo>
                    <a:pt x="441" y="497"/>
                  </a:lnTo>
                  <a:lnTo>
                    <a:pt x="412" y="478"/>
                  </a:lnTo>
                  <a:lnTo>
                    <a:pt x="191" y="478"/>
                  </a:lnTo>
                  <a:lnTo>
                    <a:pt x="172" y="411"/>
                  </a:lnTo>
                  <a:lnTo>
                    <a:pt x="133" y="450"/>
                  </a:lnTo>
                  <a:lnTo>
                    <a:pt x="153" y="478"/>
                  </a:lnTo>
                  <a:lnTo>
                    <a:pt x="124" y="527"/>
                  </a:lnTo>
                  <a:lnTo>
                    <a:pt x="143" y="536"/>
                  </a:lnTo>
                  <a:lnTo>
                    <a:pt x="268" y="527"/>
                  </a:lnTo>
                  <a:lnTo>
                    <a:pt x="374" y="527"/>
                  </a:lnTo>
                  <a:lnTo>
                    <a:pt x="383" y="536"/>
                  </a:lnTo>
                  <a:lnTo>
                    <a:pt x="402" y="536"/>
                  </a:lnTo>
                  <a:lnTo>
                    <a:pt x="412" y="555"/>
                  </a:lnTo>
                  <a:lnTo>
                    <a:pt x="451" y="585"/>
                  </a:lnTo>
                  <a:lnTo>
                    <a:pt x="441" y="660"/>
                  </a:lnTo>
                  <a:lnTo>
                    <a:pt x="421" y="641"/>
                  </a:lnTo>
                  <a:lnTo>
                    <a:pt x="258" y="622"/>
                  </a:lnTo>
                  <a:lnTo>
                    <a:pt x="201" y="622"/>
                  </a:lnTo>
                  <a:lnTo>
                    <a:pt x="182" y="641"/>
                  </a:lnTo>
                  <a:lnTo>
                    <a:pt x="182" y="660"/>
                  </a:lnTo>
                  <a:lnTo>
                    <a:pt x="210" y="680"/>
                  </a:lnTo>
                  <a:lnTo>
                    <a:pt x="239" y="680"/>
                  </a:lnTo>
                  <a:lnTo>
                    <a:pt x="230" y="727"/>
                  </a:lnTo>
                  <a:lnTo>
                    <a:pt x="230" y="747"/>
                  </a:lnTo>
                  <a:lnTo>
                    <a:pt x="210" y="757"/>
                  </a:lnTo>
                  <a:lnTo>
                    <a:pt x="182" y="785"/>
                  </a:lnTo>
                  <a:lnTo>
                    <a:pt x="143" y="776"/>
                  </a:lnTo>
                  <a:lnTo>
                    <a:pt x="86" y="574"/>
                  </a:lnTo>
                  <a:lnTo>
                    <a:pt x="19" y="402"/>
                  </a:lnTo>
                  <a:lnTo>
                    <a:pt x="0" y="383"/>
                  </a:lnTo>
                  <a:lnTo>
                    <a:pt x="0" y="286"/>
                  </a:lnTo>
                  <a:lnTo>
                    <a:pt x="105" y="37"/>
                  </a:lnTo>
                  <a:lnTo>
                    <a:pt x="182" y="0"/>
                  </a:lnTo>
                  <a:lnTo>
                    <a:pt x="287" y="18"/>
                  </a:lnTo>
                  <a:lnTo>
                    <a:pt x="316" y="37"/>
                  </a:lnTo>
                  <a:close/>
                </a:path>
              </a:pathLst>
            </a:custGeom>
            <a:solidFill>
              <a:srgbClr val="FFCC99"/>
            </a:solidFill>
            <a:ln w="9525">
              <a:noFill/>
              <a:round/>
              <a:headEnd/>
              <a:tailEnd/>
            </a:ln>
          </p:spPr>
          <p:txBody>
            <a:bodyPr>
              <a:prstTxWarp prst="textNoShape">
                <a:avLst/>
              </a:prstTxWarp>
            </a:bodyPr>
            <a:lstStyle/>
            <a:p>
              <a:endParaRPr lang="en-US"/>
            </a:p>
          </p:txBody>
        </p:sp>
        <p:sp>
          <p:nvSpPr>
            <p:cNvPr id="57436" name="Freeform 83"/>
            <p:cNvSpPr>
              <a:spLocks noChangeAspect="1"/>
            </p:cNvSpPr>
            <p:nvPr/>
          </p:nvSpPr>
          <p:spPr bwMode="auto">
            <a:xfrm>
              <a:off x="3842" y="1912"/>
              <a:ext cx="184" cy="249"/>
            </a:xfrm>
            <a:custGeom>
              <a:avLst/>
              <a:gdLst>
                <a:gd name="T0" fmla="*/ 729 w 921"/>
                <a:gd name="T1" fmla="*/ 114 h 1246"/>
                <a:gd name="T2" fmla="*/ 806 w 921"/>
                <a:gd name="T3" fmla="*/ 239 h 1246"/>
                <a:gd name="T4" fmla="*/ 815 w 921"/>
                <a:gd name="T5" fmla="*/ 277 h 1246"/>
                <a:gd name="T6" fmla="*/ 604 w 921"/>
                <a:gd name="T7" fmla="*/ 680 h 1246"/>
                <a:gd name="T8" fmla="*/ 509 w 921"/>
                <a:gd name="T9" fmla="*/ 796 h 1246"/>
                <a:gd name="T10" fmla="*/ 489 w 921"/>
                <a:gd name="T11" fmla="*/ 852 h 1246"/>
                <a:gd name="T12" fmla="*/ 479 w 921"/>
                <a:gd name="T13" fmla="*/ 852 h 1246"/>
                <a:gd name="T14" fmla="*/ 489 w 921"/>
                <a:gd name="T15" fmla="*/ 862 h 1246"/>
                <a:gd name="T16" fmla="*/ 595 w 921"/>
                <a:gd name="T17" fmla="*/ 747 h 1246"/>
                <a:gd name="T18" fmla="*/ 643 w 921"/>
                <a:gd name="T19" fmla="*/ 690 h 1246"/>
                <a:gd name="T20" fmla="*/ 767 w 921"/>
                <a:gd name="T21" fmla="*/ 441 h 1246"/>
                <a:gd name="T22" fmla="*/ 815 w 921"/>
                <a:gd name="T23" fmla="*/ 344 h 1246"/>
                <a:gd name="T24" fmla="*/ 834 w 921"/>
                <a:gd name="T25" fmla="*/ 325 h 1246"/>
                <a:gd name="T26" fmla="*/ 921 w 921"/>
                <a:gd name="T27" fmla="*/ 555 h 1246"/>
                <a:gd name="T28" fmla="*/ 902 w 921"/>
                <a:gd name="T29" fmla="*/ 604 h 1246"/>
                <a:gd name="T30" fmla="*/ 653 w 921"/>
                <a:gd name="T31" fmla="*/ 843 h 1246"/>
                <a:gd name="T32" fmla="*/ 643 w 921"/>
                <a:gd name="T33" fmla="*/ 843 h 1246"/>
                <a:gd name="T34" fmla="*/ 633 w 921"/>
                <a:gd name="T35" fmla="*/ 852 h 1246"/>
                <a:gd name="T36" fmla="*/ 614 w 921"/>
                <a:gd name="T37" fmla="*/ 852 h 1246"/>
                <a:gd name="T38" fmla="*/ 499 w 921"/>
                <a:gd name="T39" fmla="*/ 968 h 1246"/>
                <a:gd name="T40" fmla="*/ 479 w 921"/>
                <a:gd name="T41" fmla="*/ 996 h 1246"/>
                <a:gd name="T42" fmla="*/ 172 w 921"/>
                <a:gd name="T43" fmla="*/ 1189 h 1246"/>
                <a:gd name="T44" fmla="*/ 29 w 921"/>
                <a:gd name="T45" fmla="*/ 1246 h 1246"/>
                <a:gd name="T46" fmla="*/ 19 w 921"/>
                <a:gd name="T47" fmla="*/ 1246 h 1246"/>
                <a:gd name="T48" fmla="*/ 0 w 921"/>
                <a:gd name="T49" fmla="*/ 1226 h 1246"/>
                <a:gd name="T50" fmla="*/ 67 w 921"/>
                <a:gd name="T51" fmla="*/ 1140 h 1246"/>
                <a:gd name="T52" fmla="*/ 191 w 921"/>
                <a:gd name="T53" fmla="*/ 1035 h 1246"/>
                <a:gd name="T54" fmla="*/ 201 w 921"/>
                <a:gd name="T55" fmla="*/ 1015 h 1246"/>
                <a:gd name="T56" fmla="*/ 201 w 921"/>
                <a:gd name="T57" fmla="*/ 996 h 1246"/>
                <a:gd name="T58" fmla="*/ 412 w 921"/>
                <a:gd name="T59" fmla="*/ 738 h 1246"/>
                <a:gd name="T60" fmla="*/ 489 w 921"/>
                <a:gd name="T61" fmla="*/ 641 h 1246"/>
                <a:gd name="T62" fmla="*/ 546 w 921"/>
                <a:gd name="T63" fmla="*/ 508 h 1246"/>
                <a:gd name="T64" fmla="*/ 556 w 921"/>
                <a:gd name="T65" fmla="*/ 325 h 1246"/>
                <a:gd name="T66" fmla="*/ 546 w 921"/>
                <a:gd name="T67" fmla="*/ 230 h 1246"/>
                <a:gd name="T68" fmla="*/ 556 w 921"/>
                <a:gd name="T69" fmla="*/ 181 h 1246"/>
                <a:gd name="T70" fmla="*/ 546 w 921"/>
                <a:gd name="T71" fmla="*/ 114 h 1246"/>
                <a:gd name="T72" fmla="*/ 556 w 921"/>
                <a:gd name="T73" fmla="*/ 28 h 1246"/>
                <a:gd name="T74" fmla="*/ 528 w 921"/>
                <a:gd name="T75" fmla="*/ 9 h 1246"/>
                <a:gd name="T76" fmla="*/ 499 w 921"/>
                <a:gd name="T77" fmla="*/ 38 h 1246"/>
                <a:gd name="T78" fmla="*/ 470 w 921"/>
                <a:gd name="T79" fmla="*/ 0 h 1246"/>
                <a:gd name="T80" fmla="*/ 671 w 921"/>
                <a:gd name="T81" fmla="*/ 67 h 1246"/>
                <a:gd name="T82" fmla="*/ 729 w 921"/>
                <a:gd name="T83" fmla="*/ 114 h 124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921"/>
                <a:gd name="T127" fmla="*/ 0 h 1246"/>
                <a:gd name="T128" fmla="*/ 921 w 921"/>
                <a:gd name="T129" fmla="*/ 1246 h 124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921" h="1246">
                  <a:moveTo>
                    <a:pt x="729" y="114"/>
                  </a:moveTo>
                  <a:lnTo>
                    <a:pt x="806" y="239"/>
                  </a:lnTo>
                  <a:lnTo>
                    <a:pt x="815" y="277"/>
                  </a:lnTo>
                  <a:lnTo>
                    <a:pt x="604" y="680"/>
                  </a:lnTo>
                  <a:lnTo>
                    <a:pt x="509" y="796"/>
                  </a:lnTo>
                  <a:lnTo>
                    <a:pt x="489" y="852"/>
                  </a:lnTo>
                  <a:lnTo>
                    <a:pt x="479" y="852"/>
                  </a:lnTo>
                  <a:lnTo>
                    <a:pt x="489" y="862"/>
                  </a:lnTo>
                  <a:lnTo>
                    <a:pt x="595" y="747"/>
                  </a:lnTo>
                  <a:lnTo>
                    <a:pt x="643" y="690"/>
                  </a:lnTo>
                  <a:lnTo>
                    <a:pt x="767" y="441"/>
                  </a:lnTo>
                  <a:lnTo>
                    <a:pt x="815" y="344"/>
                  </a:lnTo>
                  <a:lnTo>
                    <a:pt x="834" y="325"/>
                  </a:lnTo>
                  <a:lnTo>
                    <a:pt x="921" y="555"/>
                  </a:lnTo>
                  <a:lnTo>
                    <a:pt x="902" y="604"/>
                  </a:lnTo>
                  <a:lnTo>
                    <a:pt x="653" y="843"/>
                  </a:lnTo>
                  <a:lnTo>
                    <a:pt x="643" y="843"/>
                  </a:lnTo>
                  <a:lnTo>
                    <a:pt x="633" y="852"/>
                  </a:lnTo>
                  <a:lnTo>
                    <a:pt x="614" y="852"/>
                  </a:lnTo>
                  <a:lnTo>
                    <a:pt x="499" y="968"/>
                  </a:lnTo>
                  <a:lnTo>
                    <a:pt x="479" y="996"/>
                  </a:lnTo>
                  <a:lnTo>
                    <a:pt x="172" y="1189"/>
                  </a:lnTo>
                  <a:lnTo>
                    <a:pt x="29" y="1246"/>
                  </a:lnTo>
                  <a:lnTo>
                    <a:pt x="19" y="1246"/>
                  </a:lnTo>
                  <a:lnTo>
                    <a:pt x="0" y="1226"/>
                  </a:lnTo>
                  <a:lnTo>
                    <a:pt x="67" y="1140"/>
                  </a:lnTo>
                  <a:lnTo>
                    <a:pt x="191" y="1035"/>
                  </a:lnTo>
                  <a:lnTo>
                    <a:pt x="201" y="1015"/>
                  </a:lnTo>
                  <a:lnTo>
                    <a:pt x="201" y="996"/>
                  </a:lnTo>
                  <a:lnTo>
                    <a:pt x="412" y="738"/>
                  </a:lnTo>
                  <a:lnTo>
                    <a:pt x="489" y="641"/>
                  </a:lnTo>
                  <a:lnTo>
                    <a:pt x="546" y="508"/>
                  </a:lnTo>
                  <a:lnTo>
                    <a:pt x="556" y="325"/>
                  </a:lnTo>
                  <a:lnTo>
                    <a:pt x="546" y="230"/>
                  </a:lnTo>
                  <a:lnTo>
                    <a:pt x="556" y="181"/>
                  </a:lnTo>
                  <a:lnTo>
                    <a:pt x="546" y="114"/>
                  </a:lnTo>
                  <a:lnTo>
                    <a:pt x="556" y="28"/>
                  </a:lnTo>
                  <a:lnTo>
                    <a:pt x="528" y="9"/>
                  </a:lnTo>
                  <a:lnTo>
                    <a:pt x="499" y="38"/>
                  </a:lnTo>
                  <a:lnTo>
                    <a:pt x="470" y="0"/>
                  </a:lnTo>
                  <a:lnTo>
                    <a:pt x="671" y="67"/>
                  </a:lnTo>
                  <a:lnTo>
                    <a:pt x="729" y="114"/>
                  </a:lnTo>
                  <a:close/>
                </a:path>
              </a:pathLst>
            </a:custGeom>
            <a:solidFill>
              <a:srgbClr val="9900FF"/>
            </a:solidFill>
            <a:ln w="9525">
              <a:noFill/>
              <a:round/>
              <a:headEnd/>
              <a:tailEnd/>
            </a:ln>
          </p:spPr>
          <p:txBody>
            <a:bodyPr>
              <a:prstTxWarp prst="textNoShape">
                <a:avLst/>
              </a:prstTxWarp>
            </a:bodyPr>
            <a:lstStyle/>
            <a:p>
              <a:endParaRPr lang="en-US"/>
            </a:p>
          </p:txBody>
        </p:sp>
        <p:sp>
          <p:nvSpPr>
            <p:cNvPr id="57437" name="Freeform 84"/>
            <p:cNvSpPr>
              <a:spLocks noChangeAspect="1"/>
            </p:cNvSpPr>
            <p:nvPr/>
          </p:nvSpPr>
          <p:spPr bwMode="auto">
            <a:xfrm>
              <a:off x="3598" y="1937"/>
              <a:ext cx="140" cy="473"/>
            </a:xfrm>
            <a:custGeom>
              <a:avLst/>
              <a:gdLst>
                <a:gd name="T0" fmla="*/ 182 w 701"/>
                <a:gd name="T1" fmla="*/ 201 h 2369"/>
                <a:gd name="T2" fmla="*/ 212 w 701"/>
                <a:gd name="T3" fmla="*/ 211 h 2369"/>
                <a:gd name="T4" fmla="*/ 212 w 701"/>
                <a:gd name="T5" fmla="*/ 287 h 2369"/>
                <a:gd name="T6" fmla="*/ 231 w 701"/>
                <a:gd name="T7" fmla="*/ 403 h 2369"/>
                <a:gd name="T8" fmla="*/ 240 w 701"/>
                <a:gd name="T9" fmla="*/ 441 h 2369"/>
                <a:gd name="T10" fmla="*/ 279 w 701"/>
                <a:gd name="T11" fmla="*/ 461 h 2369"/>
                <a:gd name="T12" fmla="*/ 279 w 701"/>
                <a:gd name="T13" fmla="*/ 517 h 2369"/>
                <a:gd name="T14" fmla="*/ 365 w 701"/>
                <a:gd name="T15" fmla="*/ 748 h 2369"/>
                <a:gd name="T16" fmla="*/ 423 w 701"/>
                <a:gd name="T17" fmla="*/ 911 h 2369"/>
                <a:gd name="T18" fmla="*/ 537 w 701"/>
                <a:gd name="T19" fmla="*/ 1208 h 2369"/>
                <a:gd name="T20" fmla="*/ 643 w 701"/>
                <a:gd name="T21" fmla="*/ 1554 h 2369"/>
                <a:gd name="T22" fmla="*/ 643 w 701"/>
                <a:gd name="T23" fmla="*/ 1668 h 2369"/>
                <a:gd name="T24" fmla="*/ 662 w 701"/>
                <a:gd name="T25" fmla="*/ 1707 h 2369"/>
                <a:gd name="T26" fmla="*/ 614 w 701"/>
                <a:gd name="T27" fmla="*/ 1851 h 2369"/>
                <a:gd name="T28" fmla="*/ 643 w 701"/>
                <a:gd name="T29" fmla="*/ 1870 h 2369"/>
                <a:gd name="T30" fmla="*/ 662 w 701"/>
                <a:gd name="T31" fmla="*/ 1870 h 2369"/>
                <a:gd name="T32" fmla="*/ 701 w 701"/>
                <a:gd name="T33" fmla="*/ 2081 h 2369"/>
                <a:gd name="T34" fmla="*/ 662 w 701"/>
                <a:gd name="T35" fmla="*/ 2186 h 2369"/>
                <a:gd name="T36" fmla="*/ 595 w 701"/>
                <a:gd name="T37" fmla="*/ 2302 h 2369"/>
                <a:gd name="T38" fmla="*/ 518 w 701"/>
                <a:gd name="T39" fmla="*/ 2369 h 2369"/>
                <a:gd name="T40" fmla="*/ 537 w 701"/>
                <a:gd name="T41" fmla="*/ 2340 h 2369"/>
                <a:gd name="T42" fmla="*/ 557 w 701"/>
                <a:gd name="T43" fmla="*/ 2196 h 2369"/>
                <a:gd name="T44" fmla="*/ 537 w 701"/>
                <a:gd name="T45" fmla="*/ 2072 h 2369"/>
                <a:gd name="T46" fmla="*/ 423 w 701"/>
                <a:gd name="T47" fmla="*/ 1822 h 2369"/>
                <a:gd name="T48" fmla="*/ 240 w 701"/>
                <a:gd name="T49" fmla="*/ 1601 h 2369"/>
                <a:gd name="T50" fmla="*/ 154 w 701"/>
                <a:gd name="T51" fmla="*/ 1487 h 2369"/>
                <a:gd name="T52" fmla="*/ 125 w 701"/>
                <a:gd name="T53" fmla="*/ 1362 h 2369"/>
                <a:gd name="T54" fmla="*/ 77 w 701"/>
                <a:gd name="T55" fmla="*/ 1093 h 2369"/>
                <a:gd name="T56" fmla="*/ 106 w 701"/>
                <a:gd name="T57" fmla="*/ 1065 h 2369"/>
                <a:gd name="T58" fmla="*/ 49 w 701"/>
                <a:gd name="T59" fmla="*/ 949 h 2369"/>
                <a:gd name="T60" fmla="*/ 0 w 701"/>
                <a:gd name="T61" fmla="*/ 614 h 2369"/>
                <a:gd name="T62" fmla="*/ 0 w 701"/>
                <a:gd name="T63" fmla="*/ 231 h 2369"/>
                <a:gd name="T64" fmla="*/ 29 w 701"/>
                <a:gd name="T65" fmla="*/ 20 h 2369"/>
                <a:gd name="T66" fmla="*/ 38 w 701"/>
                <a:gd name="T67" fmla="*/ 0 h 2369"/>
                <a:gd name="T68" fmla="*/ 68 w 701"/>
                <a:gd name="T69" fmla="*/ 76 h 2369"/>
                <a:gd name="T70" fmla="*/ 182 w 701"/>
                <a:gd name="T71" fmla="*/ 201 h 2369"/>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701"/>
                <a:gd name="T109" fmla="*/ 0 h 2369"/>
                <a:gd name="T110" fmla="*/ 701 w 701"/>
                <a:gd name="T111" fmla="*/ 2369 h 2369"/>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701" h="2369">
                  <a:moveTo>
                    <a:pt x="182" y="201"/>
                  </a:moveTo>
                  <a:lnTo>
                    <a:pt x="212" y="211"/>
                  </a:lnTo>
                  <a:lnTo>
                    <a:pt x="212" y="287"/>
                  </a:lnTo>
                  <a:lnTo>
                    <a:pt x="231" y="403"/>
                  </a:lnTo>
                  <a:lnTo>
                    <a:pt x="240" y="441"/>
                  </a:lnTo>
                  <a:lnTo>
                    <a:pt x="279" y="461"/>
                  </a:lnTo>
                  <a:lnTo>
                    <a:pt x="279" y="517"/>
                  </a:lnTo>
                  <a:lnTo>
                    <a:pt x="365" y="748"/>
                  </a:lnTo>
                  <a:lnTo>
                    <a:pt x="423" y="911"/>
                  </a:lnTo>
                  <a:lnTo>
                    <a:pt x="537" y="1208"/>
                  </a:lnTo>
                  <a:lnTo>
                    <a:pt x="643" y="1554"/>
                  </a:lnTo>
                  <a:lnTo>
                    <a:pt x="643" y="1668"/>
                  </a:lnTo>
                  <a:lnTo>
                    <a:pt x="662" y="1707"/>
                  </a:lnTo>
                  <a:lnTo>
                    <a:pt x="614" y="1851"/>
                  </a:lnTo>
                  <a:lnTo>
                    <a:pt x="643" y="1870"/>
                  </a:lnTo>
                  <a:lnTo>
                    <a:pt x="662" y="1870"/>
                  </a:lnTo>
                  <a:lnTo>
                    <a:pt x="701" y="2081"/>
                  </a:lnTo>
                  <a:lnTo>
                    <a:pt x="662" y="2186"/>
                  </a:lnTo>
                  <a:lnTo>
                    <a:pt x="595" y="2302"/>
                  </a:lnTo>
                  <a:lnTo>
                    <a:pt x="518" y="2369"/>
                  </a:lnTo>
                  <a:lnTo>
                    <a:pt x="537" y="2340"/>
                  </a:lnTo>
                  <a:lnTo>
                    <a:pt x="557" y="2196"/>
                  </a:lnTo>
                  <a:lnTo>
                    <a:pt x="537" y="2072"/>
                  </a:lnTo>
                  <a:lnTo>
                    <a:pt x="423" y="1822"/>
                  </a:lnTo>
                  <a:lnTo>
                    <a:pt x="240" y="1601"/>
                  </a:lnTo>
                  <a:lnTo>
                    <a:pt x="154" y="1487"/>
                  </a:lnTo>
                  <a:lnTo>
                    <a:pt x="125" y="1362"/>
                  </a:lnTo>
                  <a:lnTo>
                    <a:pt x="77" y="1093"/>
                  </a:lnTo>
                  <a:lnTo>
                    <a:pt x="106" y="1065"/>
                  </a:lnTo>
                  <a:lnTo>
                    <a:pt x="49" y="949"/>
                  </a:lnTo>
                  <a:lnTo>
                    <a:pt x="0" y="614"/>
                  </a:lnTo>
                  <a:lnTo>
                    <a:pt x="0" y="231"/>
                  </a:lnTo>
                  <a:lnTo>
                    <a:pt x="29" y="20"/>
                  </a:lnTo>
                  <a:lnTo>
                    <a:pt x="38" y="0"/>
                  </a:lnTo>
                  <a:lnTo>
                    <a:pt x="68" y="76"/>
                  </a:lnTo>
                  <a:lnTo>
                    <a:pt x="182" y="201"/>
                  </a:lnTo>
                  <a:close/>
                </a:path>
              </a:pathLst>
            </a:custGeom>
            <a:solidFill>
              <a:srgbClr val="9966FF"/>
            </a:solidFill>
            <a:ln w="9525">
              <a:noFill/>
              <a:round/>
              <a:headEnd/>
              <a:tailEnd/>
            </a:ln>
          </p:spPr>
          <p:txBody>
            <a:bodyPr>
              <a:prstTxWarp prst="textNoShape">
                <a:avLst/>
              </a:prstTxWarp>
            </a:bodyPr>
            <a:lstStyle/>
            <a:p>
              <a:endParaRPr lang="en-US"/>
            </a:p>
          </p:txBody>
        </p:sp>
        <p:sp>
          <p:nvSpPr>
            <p:cNvPr id="57438" name="Freeform 85"/>
            <p:cNvSpPr>
              <a:spLocks noChangeAspect="1"/>
            </p:cNvSpPr>
            <p:nvPr/>
          </p:nvSpPr>
          <p:spPr bwMode="auto">
            <a:xfrm>
              <a:off x="3155" y="1942"/>
              <a:ext cx="67" cy="451"/>
            </a:xfrm>
            <a:custGeom>
              <a:avLst/>
              <a:gdLst>
                <a:gd name="T0" fmla="*/ 249 w 335"/>
                <a:gd name="T1" fmla="*/ 346 h 2253"/>
                <a:gd name="T2" fmla="*/ 200 w 335"/>
                <a:gd name="T3" fmla="*/ 787 h 2253"/>
                <a:gd name="T4" fmla="*/ 200 w 335"/>
                <a:gd name="T5" fmla="*/ 1314 h 2253"/>
                <a:gd name="T6" fmla="*/ 230 w 335"/>
                <a:gd name="T7" fmla="*/ 1812 h 2253"/>
                <a:gd name="T8" fmla="*/ 268 w 335"/>
                <a:gd name="T9" fmla="*/ 2081 h 2253"/>
                <a:gd name="T10" fmla="*/ 316 w 335"/>
                <a:gd name="T11" fmla="*/ 2205 h 2253"/>
                <a:gd name="T12" fmla="*/ 335 w 335"/>
                <a:gd name="T13" fmla="*/ 2224 h 2253"/>
                <a:gd name="T14" fmla="*/ 258 w 335"/>
                <a:gd name="T15" fmla="*/ 2234 h 2253"/>
                <a:gd name="T16" fmla="*/ 239 w 335"/>
                <a:gd name="T17" fmla="*/ 2253 h 2253"/>
                <a:gd name="T18" fmla="*/ 172 w 335"/>
                <a:gd name="T19" fmla="*/ 2224 h 2253"/>
                <a:gd name="T20" fmla="*/ 86 w 335"/>
                <a:gd name="T21" fmla="*/ 2196 h 2253"/>
                <a:gd name="T22" fmla="*/ 56 w 335"/>
                <a:gd name="T23" fmla="*/ 2138 h 2253"/>
                <a:gd name="T24" fmla="*/ 38 w 335"/>
                <a:gd name="T25" fmla="*/ 2023 h 2253"/>
                <a:gd name="T26" fmla="*/ 9 w 335"/>
                <a:gd name="T27" fmla="*/ 1956 h 2253"/>
                <a:gd name="T28" fmla="*/ 0 w 335"/>
                <a:gd name="T29" fmla="*/ 1707 h 2253"/>
                <a:gd name="T30" fmla="*/ 0 w 335"/>
                <a:gd name="T31" fmla="*/ 1284 h 2253"/>
                <a:gd name="T32" fmla="*/ 28 w 335"/>
                <a:gd name="T33" fmla="*/ 997 h 2253"/>
                <a:gd name="T34" fmla="*/ 95 w 335"/>
                <a:gd name="T35" fmla="*/ 671 h 2253"/>
                <a:gd name="T36" fmla="*/ 316 w 335"/>
                <a:gd name="T37" fmla="*/ 0 h 2253"/>
                <a:gd name="T38" fmla="*/ 316 w 335"/>
                <a:gd name="T39" fmla="*/ 77 h 2253"/>
                <a:gd name="T40" fmla="*/ 249 w 335"/>
                <a:gd name="T41" fmla="*/ 346 h 225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35"/>
                <a:gd name="T64" fmla="*/ 0 h 2253"/>
                <a:gd name="T65" fmla="*/ 335 w 335"/>
                <a:gd name="T66" fmla="*/ 2253 h 2253"/>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35" h="2253">
                  <a:moveTo>
                    <a:pt x="249" y="346"/>
                  </a:moveTo>
                  <a:lnTo>
                    <a:pt x="200" y="787"/>
                  </a:lnTo>
                  <a:lnTo>
                    <a:pt x="200" y="1314"/>
                  </a:lnTo>
                  <a:lnTo>
                    <a:pt x="230" y="1812"/>
                  </a:lnTo>
                  <a:lnTo>
                    <a:pt x="268" y="2081"/>
                  </a:lnTo>
                  <a:lnTo>
                    <a:pt x="316" y="2205"/>
                  </a:lnTo>
                  <a:lnTo>
                    <a:pt x="335" y="2224"/>
                  </a:lnTo>
                  <a:lnTo>
                    <a:pt x="258" y="2234"/>
                  </a:lnTo>
                  <a:lnTo>
                    <a:pt x="239" y="2253"/>
                  </a:lnTo>
                  <a:lnTo>
                    <a:pt x="172" y="2224"/>
                  </a:lnTo>
                  <a:lnTo>
                    <a:pt x="86" y="2196"/>
                  </a:lnTo>
                  <a:lnTo>
                    <a:pt x="56" y="2138"/>
                  </a:lnTo>
                  <a:lnTo>
                    <a:pt x="38" y="2023"/>
                  </a:lnTo>
                  <a:lnTo>
                    <a:pt x="9" y="1956"/>
                  </a:lnTo>
                  <a:lnTo>
                    <a:pt x="0" y="1707"/>
                  </a:lnTo>
                  <a:lnTo>
                    <a:pt x="0" y="1284"/>
                  </a:lnTo>
                  <a:lnTo>
                    <a:pt x="28" y="997"/>
                  </a:lnTo>
                  <a:lnTo>
                    <a:pt x="95" y="671"/>
                  </a:lnTo>
                  <a:lnTo>
                    <a:pt x="316" y="0"/>
                  </a:lnTo>
                  <a:lnTo>
                    <a:pt x="316" y="77"/>
                  </a:lnTo>
                  <a:lnTo>
                    <a:pt x="249" y="346"/>
                  </a:lnTo>
                  <a:close/>
                </a:path>
              </a:pathLst>
            </a:custGeom>
            <a:solidFill>
              <a:srgbClr val="9966FF"/>
            </a:solidFill>
            <a:ln w="9525">
              <a:noFill/>
              <a:round/>
              <a:headEnd/>
              <a:tailEnd/>
            </a:ln>
          </p:spPr>
          <p:txBody>
            <a:bodyPr>
              <a:prstTxWarp prst="textNoShape">
                <a:avLst/>
              </a:prstTxWarp>
            </a:bodyPr>
            <a:lstStyle/>
            <a:p>
              <a:endParaRPr lang="en-US"/>
            </a:p>
          </p:txBody>
        </p:sp>
        <p:sp>
          <p:nvSpPr>
            <p:cNvPr id="57439" name="Freeform 86"/>
            <p:cNvSpPr>
              <a:spLocks noChangeAspect="1"/>
            </p:cNvSpPr>
            <p:nvPr/>
          </p:nvSpPr>
          <p:spPr bwMode="auto">
            <a:xfrm>
              <a:off x="3765" y="1948"/>
              <a:ext cx="75" cy="138"/>
            </a:xfrm>
            <a:custGeom>
              <a:avLst/>
              <a:gdLst>
                <a:gd name="T0" fmla="*/ 375 w 375"/>
                <a:gd name="T1" fmla="*/ 87 h 691"/>
                <a:gd name="T2" fmla="*/ 375 w 375"/>
                <a:gd name="T3" fmla="*/ 221 h 691"/>
                <a:gd name="T4" fmla="*/ 336 w 375"/>
                <a:gd name="T5" fmla="*/ 423 h 691"/>
                <a:gd name="T6" fmla="*/ 288 w 375"/>
                <a:gd name="T7" fmla="*/ 557 h 691"/>
                <a:gd name="T8" fmla="*/ 67 w 375"/>
                <a:gd name="T9" fmla="*/ 691 h 691"/>
                <a:gd name="T10" fmla="*/ 0 w 375"/>
                <a:gd name="T11" fmla="*/ 671 h 691"/>
                <a:gd name="T12" fmla="*/ 57 w 375"/>
                <a:gd name="T13" fmla="*/ 384 h 691"/>
                <a:gd name="T14" fmla="*/ 201 w 375"/>
                <a:gd name="T15" fmla="*/ 125 h 691"/>
                <a:gd name="T16" fmla="*/ 278 w 375"/>
                <a:gd name="T17" fmla="*/ 30 h 691"/>
                <a:gd name="T18" fmla="*/ 317 w 375"/>
                <a:gd name="T19" fmla="*/ 0 h 691"/>
                <a:gd name="T20" fmla="*/ 336 w 375"/>
                <a:gd name="T21" fmla="*/ 0 h 691"/>
                <a:gd name="T22" fmla="*/ 375 w 375"/>
                <a:gd name="T23" fmla="*/ 87 h 69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75"/>
                <a:gd name="T37" fmla="*/ 0 h 691"/>
                <a:gd name="T38" fmla="*/ 375 w 375"/>
                <a:gd name="T39" fmla="*/ 691 h 69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75" h="691">
                  <a:moveTo>
                    <a:pt x="375" y="87"/>
                  </a:moveTo>
                  <a:lnTo>
                    <a:pt x="375" y="221"/>
                  </a:lnTo>
                  <a:lnTo>
                    <a:pt x="336" y="423"/>
                  </a:lnTo>
                  <a:lnTo>
                    <a:pt x="288" y="557"/>
                  </a:lnTo>
                  <a:lnTo>
                    <a:pt x="67" y="691"/>
                  </a:lnTo>
                  <a:lnTo>
                    <a:pt x="0" y="671"/>
                  </a:lnTo>
                  <a:lnTo>
                    <a:pt x="57" y="384"/>
                  </a:lnTo>
                  <a:lnTo>
                    <a:pt x="201" y="125"/>
                  </a:lnTo>
                  <a:lnTo>
                    <a:pt x="278" y="30"/>
                  </a:lnTo>
                  <a:lnTo>
                    <a:pt x="317" y="0"/>
                  </a:lnTo>
                  <a:lnTo>
                    <a:pt x="336" y="0"/>
                  </a:lnTo>
                  <a:lnTo>
                    <a:pt x="375" y="87"/>
                  </a:lnTo>
                  <a:close/>
                </a:path>
              </a:pathLst>
            </a:custGeom>
            <a:solidFill>
              <a:srgbClr val="9900FF"/>
            </a:solidFill>
            <a:ln w="9525">
              <a:noFill/>
              <a:round/>
              <a:headEnd/>
              <a:tailEnd/>
            </a:ln>
          </p:spPr>
          <p:txBody>
            <a:bodyPr>
              <a:prstTxWarp prst="textNoShape">
                <a:avLst/>
              </a:prstTxWarp>
            </a:bodyPr>
            <a:lstStyle/>
            <a:p>
              <a:endParaRPr lang="en-US"/>
            </a:p>
          </p:txBody>
        </p:sp>
        <p:sp>
          <p:nvSpPr>
            <p:cNvPr id="57440" name="Freeform 87"/>
            <p:cNvSpPr>
              <a:spLocks noChangeAspect="1"/>
            </p:cNvSpPr>
            <p:nvPr/>
          </p:nvSpPr>
          <p:spPr bwMode="auto">
            <a:xfrm>
              <a:off x="2867" y="1960"/>
              <a:ext cx="246" cy="182"/>
            </a:xfrm>
            <a:custGeom>
              <a:avLst/>
              <a:gdLst>
                <a:gd name="T0" fmla="*/ 442 w 1229"/>
                <a:gd name="T1" fmla="*/ 144 h 911"/>
                <a:gd name="T2" fmla="*/ 432 w 1229"/>
                <a:gd name="T3" fmla="*/ 172 h 911"/>
                <a:gd name="T4" fmla="*/ 442 w 1229"/>
                <a:gd name="T5" fmla="*/ 230 h 911"/>
                <a:gd name="T6" fmla="*/ 931 w 1229"/>
                <a:gd name="T7" fmla="*/ 374 h 911"/>
                <a:gd name="T8" fmla="*/ 864 w 1229"/>
                <a:gd name="T9" fmla="*/ 326 h 911"/>
                <a:gd name="T10" fmla="*/ 499 w 1229"/>
                <a:gd name="T11" fmla="*/ 163 h 911"/>
                <a:gd name="T12" fmla="*/ 499 w 1229"/>
                <a:gd name="T13" fmla="*/ 67 h 911"/>
                <a:gd name="T14" fmla="*/ 711 w 1229"/>
                <a:gd name="T15" fmla="*/ 172 h 911"/>
                <a:gd name="T16" fmla="*/ 1141 w 1229"/>
                <a:gd name="T17" fmla="*/ 249 h 911"/>
                <a:gd name="T18" fmla="*/ 1171 w 1229"/>
                <a:gd name="T19" fmla="*/ 260 h 911"/>
                <a:gd name="T20" fmla="*/ 1229 w 1229"/>
                <a:gd name="T21" fmla="*/ 413 h 911"/>
                <a:gd name="T22" fmla="*/ 1132 w 1229"/>
                <a:gd name="T23" fmla="*/ 776 h 911"/>
                <a:gd name="T24" fmla="*/ 883 w 1229"/>
                <a:gd name="T25" fmla="*/ 720 h 911"/>
                <a:gd name="T26" fmla="*/ 787 w 1229"/>
                <a:gd name="T27" fmla="*/ 623 h 911"/>
                <a:gd name="T28" fmla="*/ 758 w 1229"/>
                <a:gd name="T29" fmla="*/ 604 h 911"/>
                <a:gd name="T30" fmla="*/ 767 w 1229"/>
                <a:gd name="T31" fmla="*/ 681 h 911"/>
                <a:gd name="T32" fmla="*/ 997 w 1229"/>
                <a:gd name="T33" fmla="*/ 815 h 911"/>
                <a:gd name="T34" fmla="*/ 1104 w 1229"/>
                <a:gd name="T35" fmla="*/ 901 h 911"/>
                <a:gd name="T36" fmla="*/ 892 w 1229"/>
                <a:gd name="T37" fmla="*/ 863 h 911"/>
                <a:gd name="T38" fmla="*/ 720 w 1229"/>
                <a:gd name="T39" fmla="*/ 729 h 911"/>
                <a:gd name="T40" fmla="*/ 672 w 1229"/>
                <a:gd name="T41" fmla="*/ 690 h 911"/>
                <a:gd name="T42" fmla="*/ 393 w 1229"/>
                <a:gd name="T43" fmla="*/ 441 h 911"/>
                <a:gd name="T44" fmla="*/ 403 w 1229"/>
                <a:gd name="T45" fmla="*/ 393 h 911"/>
                <a:gd name="T46" fmla="*/ 412 w 1229"/>
                <a:gd name="T47" fmla="*/ 383 h 911"/>
                <a:gd name="T48" fmla="*/ 653 w 1229"/>
                <a:gd name="T49" fmla="*/ 470 h 911"/>
                <a:gd name="T50" fmla="*/ 556 w 1229"/>
                <a:gd name="T51" fmla="*/ 383 h 911"/>
                <a:gd name="T52" fmla="*/ 403 w 1229"/>
                <a:gd name="T53" fmla="*/ 316 h 911"/>
                <a:gd name="T54" fmla="*/ 384 w 1229"/>
                <a:gd name="T55" fmla="*/ 288 h 911"/>
                <a:gd name="T56" fmla="*/ 346 w 1229"/>
                <a:gd name="T57" fmla="*/ 326 h 911"/>
                <a:gd name="T58" fmla="*/ 317 w 1229"/>
                <a:gd name="T59" fmla="*/ 432 h 911"/>
                <a:gd name="T60" fmla="*/ 202 w 1229"/>
                <a:gd name="T61" fmla="*/ 470 h 911"/>
                <a:gd name="T62" fmla="*/ 0 w 1229"/>
                <a:gd name="T63" fmla="*/ 432 h 911"/>
                <a:gd name="T64" fmla="*/ 38 w 1229"/>
                <a:gd name="T65" fmla="*/ 402 h 911"/>
                <a:gd name="T66" fmla="*/ 163 w 1229"/>
                <a:gd name="T67" fmla="*/ 374 h 911"/>
                <a:gd name="T68" fmla="*/ 173 w 1229"/>
                <a:gd name="T69" fmla="*/ 422 h 911"/>
                <a:gd name="T70" fmla="*/ 202 w 1229"/>
                <a:gd name="T71" fmla="*/ 432 h 911"/>
                <a:gd name="T72" fmla="*/ 249 w 1229"/>
                <a:gd name="T73" fmla="*/ 288 h 911"/>
                <a:gd name="T74" fmla="*/ 317 w 1229"/>
                <a:gd name="T75" fmla="*/ 135 h 911"/>
                <a:gd name="T76" fmla="*/ 307 w 1229"/>
                <a:gd name="T77" fmla="*/ 77 h 911"/>
                <a:gd name="T78" fmla="*/ 355 w 1229"/>
                <a:gd name="T79" fmla="*/ 19 h 911"/>
                <a:gd name="T80" fmla="*/ 393 w 1229"/>
                <a:gd name="T81" fmla="*/ 10 h 91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229"/>
                <a:gd name="T124" fmla="*/ 0 h 911"/>
                <a:gd name="T125" fmla="*/ 1229 w 1229"/>
                <a:gd name="T126" fmla="*/ 911 h 911"/>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229" h="911">
                  <a:moveTo>
                    <a:pt x="432" y="58"/>
                  </a:moveTo>
                  <a:lnTo>
                    <a:pt x="442" y="144"/>
                  </a:lnTo>
                  <a:lnTo>
                    <a:pt x="442" y="172"/>
                  </a:lnTo>
                  <a:lnTo>
                    <a:pt x="432" y="172"/>
                  </a:lnTo>
                  <a:lnTo>
                    <a:pt x="423" y="182"/>
                  </a:lnTo>
                  <a:lnTo>
                    <a:pt x="442" y="230"/>
                  </a:lnTo>
                  <a:lnTo>
                    <a:pt x="653" y="316"/>
                  </a:lnTo>
                  <a:lnTo>
                    <a:pt x="931" y="374"/>
                  </a:lnTo>
                  <a:lnTo>
                    <a:pt x="941" y="365"/>
                  </a:lnTo>
                  <a:lnTo>
                    <a:pt x="864" y="326"/>
                  </a:lnTo>
                  <a:lnTo>
                    <a:pt x="700" y="288"/>
                  </a:lnTo>
                  <a:lnTo>
                    <a:pt x="499" y="163"/>
                  </a:lnTo>
                  <a:lnTo>
                    <a:pt x="479" y="86"/>
                  </a:lnTo>
                  <a:lnTo>
                    <a:pt x="499" y="67"/>
                  </a:lnTo>
                  <a:lnTo>
                    <a:pt x="547" y="77"/>
                  </a:lnTo>
                  <a:lnTo>
                    <a:pt x="711" y="172"/>
                  </a:lnTo>
                  <a:lnTo>
                    <a:pt x="902" y="221"/>
                  </a:lnTo>
                  <a:lnTo>
                    <a:pt x="1141" y="249"/>
                  </a:lnTo>
                  <a:lnTo>
                    <a:pt x="1152" y="260"/>
                  </a:lnTo>
                  <a:lnTo>
                    <a:pt x="1171" y="260"/>
                  </a:lnTo>
                  <a:lnTo>
                    <a:pt x="1219" y="346"/>
                  </a:lnTo>
                  <a:lnTo>
                    <a:pt x="1229" y="413"/>
                  </a:lnTo>
                  <a:lnTo>
                    <a:pt x="1141" y="729"/>
                  </a:lnTo>
                  <a:lnTo>
                    <a:pt x="1132" y="776"/>
                  </a:lnTo>
                  <a:lnTo>
                    <a:pt x="1017" y="767"/>
                  </a:lnTo>
                  <a:lnTo>
                    <a:pt x="883" y="720"/>
                  </a:lnTo>
                  <a:lnTo>
                    <a:pt x="797" y="662"/>
                  </a:lnTo>
                  <a:lnTo>
                    <a:pt x="787" y="623"/>
                  </a:lnTo>
                  <a:lnTo>
                    <a:pt x="767" y="604"/>
                  </a:lnTo>
                  <a:lnTo>
                    <a:pt x="758" y="604"/>
                  </a:lnTo>
                  <a:lnTo>
                    <a:pt x="739" y="613"/>
                  </a:lnTo>
                  <a:lnTo>
                    <a:pt x="767" y="681"/>
                  </a:lnTo>
                  <a:lnTo>
                    <a:pt x="855" y="757"/>
                  </a:lnTo>
                  <a:lnTo>
                    <a:pt x="997" y="815"/>
                  </a:lnTo>
                  <a:lnTo>
                    <a:pt x="1113" y="834"/>
                  </a:lnTo>
                  <a:lnTo>
                    <a:pt x="1104" y="901"/>
                  </a:lnTo>
                  <a:lnTo>
                    <a:pt x="1104" y="911"/>
                  </a:lnTo>
                  <a:lnTo>
                    <a:pt x="892" y="863"/>
                  </a:lnTo>
                  <a:lnTo>
                    <a:pt x="806" y="815"/>
                  </a:lnTo>
                  <a:lnTo>
                    <a:pt x="720" y="729"/>
                  </a:lnTo>
                  <a:lnTo>
                    <a:pt x="681" y="710"/>
                  </a:lnTo>
                  <a:lnTo>
                    <a:pt x="672" y="690"/>
                  </a:lnTo>
                  <a:lnTo>
                    <a:pt x="614" y="652"/>
                  </a:lnTo>
                  <a:lnTo>
                    <a:pt x="393" y="441"/>
                  </a:lnTo>
                  <a:lnTo>
                    <a:pt x="393" y="402"/>
                  </a:lnTo>
                  <a:lnTo>
                    <a:pt x="403" y="393"/>
                  </a:lnTo>
                  <a:lnTo>
                    <a:pt x="403" y="374"/>
                  </a:lnTo>
                  <a:lnTo>
                    <a:pt x="412" y="383"/>
                  </a:lnTo>
                  <a:lnTo>
                    <a:pt x="432" y="374"/>
                  </a:lnTo>
                  <a:lnTo>
                    <a:pt x="653" y="470"/>
                  </a:lnTo>
                  <a:lnTo>
                    <a:pt x="662" y="460"/>
                  </a:lnTo>
                  <a:lnTo>
                    <a:pt x="556" y="383"/>
                  </a:lnTo>
                  <a:lnTo>
                    <a:pt x="442" y="335"/>
                  </a:lnTo>
                  <a:lnTo>
                    <a:pt x="403" y="316"/>
                  </a:lnTo>
                  <a:lnTo>
                    <a:pt x="403" y="307"/>
                  </a:lnTo>
                  <a:lnTo>
                    <a:pt x="384" y="288"/>
                  </a:lnTo>
                  <a:lnTo>
                    <a:pt x="346" y="307"/>
                  </a:lnTo>
                  <a:lnTo>
                    <a:pt x="346" y="326"/>
                  </a:lnTo>
                  <a:lnTo>
                    <a:pt x="336" y="393"/>
                  </a:lnTo>
                  <a:lnTo>
                    <a:pt x="317" y="432"/>
                  </a:lnTo>
                  <a:lnTo>
                    <a:pt x="249" y="460"/>
                  </a:lnTo>
                  <a:lnTo>
                    <a:pt x="202" y="470"/>
                  </a:lnTo>
                  <a:lnTo>
                    <a:pt x="29" y="460"/>
                  </a:lnTo>
                  <a:lnTo>
                    <a:pt x="0" y="432"/>
                  </a:lnTo>
                  <a:lnTo>
                    <a:pt x="19" y="432"/>
                  </a:lnTo>
                  <a:lnTo>
                    <a:pt x="38" y="402"/>
                  </a:lnTo>
                  <a:lnTo>
                    <a:pt x="48" y="346"/>
                  </a:lnTo>
                  <a:lnTo>
                    <a:pt x="163" y="374"/>
                  </a:lnTo>
                  <a:lnTo>
                    <a:pt x="173" y="402"/>
                  </a:lnTo>
                  <a:lnTo>
                    <a:pt x="173" y="422"/>
                  </a:lnTo>
                  <a:lnTo>
                    <a:pt x="173" y="432"/>
                  </a:lnTo>
                  <a:lnTo>
                    <a:pt x="202" y="432"/>
                  </a:lnTo>
                  <a:lnTo>
                    <a:pt x="249" y="374"/>
                  </a:lnTo>
                  <a:lnTo>
                    <a:pt x="249" y="288"/>
                  </a:lnTo>
                  <a:lnTo>
                    <a:pt x="288" y="230"/>
                  </a:lnTo>
                  <a:lnTo>
                    <a:pt x="317" y="135"/>
                  </a:lnTo>
                  <a:lnTo>
                    <a:pt x="307" y="105"/>
                  </a:lnTo>
                  <a:lnTo>
                    <a:pt x="307" y="77"/>
                  </a:lnTo>
                  <a:lnTo>
                    <a:pt x="326" y="67"/>
                  </a:lnTo>
                  <a:lnTo>
                    <a:pt x="355" y="19"/>
                  </a:lnTo>
                  <a:lnTo>
                    <a:pt x="355" y="0"/>
                  </a:lnTo>
                  <a:lnTo>
                    <a:pt x="393" y="10"/>
                  </a:lnTo>
                  <a:lnTo>
                    <a:pt x="432" y="58"/>
                  </a:lnTo>
                  <a:close/>
                </a:path>
              </a:pathLst>
            </a:custGeom>
            <a:solidFill>
              <a:srgbClr val="FFCC99"/>
            </a:solidFill>
            <a:ln w="9525">
              <a:noFill/>
              <a:round/>
              <a:headEnd/>
              <a:tailEnd/>
            </a:ln>
          </p:spPr>
          <p:txBody>
            <a:bodyPr>
              <a:prstTxWarp prst="textNoShape">
                <a:avLst/>
              </a:prstTxWarp>
            </a:bodyPr>
            <a:lstStyle/>
            <a:p>
              <a:endParaRPr lang="en-US"/>
            </a:p>
          </p:txBody>
        </p:sp>
        <p:sp>
          <p:nvSpPr>
            <p:cNvPr id="57441" name="Freeform 88"/>
            <p:cNvSpPr>
              <a:spLocks noChangeAspect="1"/>
            </p:cNvSpPr>
            <p:nvPr/>
          </p:nvSpPr>
          <p:spPr bwMode="auto">
            <a:xfrm>
              <a:off x="3775" y="1965"/>
              <a:ext cx="170" cy="156"/>
            </a:xfrm>
            <a:custGeom>
              <a:avLst/>
              <a:gdLst>
                <a:gd name="T0" fmla="*/ 835 w 854"/>
                <a:gd name="T1" fmla="*/ 231 h 777"/>
                <a:gd name="T2" fmla="*/ 787 w 854"/>
                <a:gd name="T3" fmla="*/ 317 h 777"/>
                <a:gd name="T4" fmla="*/ 681 w 854"/>
                <a:gd name="T5" fmla="*/ 441 h 777"/>
                <a:gd name="T6" fmla="*/ 508 w 854"/>
                <a:gd name="T7" fmla="*/ 575 h 777"/>
                <a:gd name="T8" fmla="*/ 240 w 854"/>
                <a:gd name="T9" fmla="*/ 681 h 777"/>
                <a:gd name="T10" fmla="*/ 28 w 854"/>
                <a:gd name="T11" fmla="*/ 777 h 777"/>
                <a:gd name="T12" fmla="*/ 0 w 854"/>
                <a:gd name="T13" fmla="*/ 709 h 777"/>
                <a:gd name="T14" fmla="*/ 0 w 854"/>
                <a:gd name="T15" fmla="*/ 681 h 777"/>
                <a:gd name="T16" fmla="*/ 48 w 854"/>
                <a:gd name="T17" fmla="*/ 672 h 777"/>
                <a:gd name="T18" fmla="*/ 67 w 854"/>
                <a:gd name="T19" fmla="*/ 633 h 777"/>
                <a:gd name="T20" fmla="*/ 96 w 854"/>
                <a:gd name="T21" fmla="*/ 604 h 777"/>
                <a:gd name="T22" fmla="*/ 125 w 854"/>
                <a:gd name="T23" fmla="*/ 604 h 777"/>
                <a:gd name="T24" fmla="*/ 230 w 854"/>
                <a:gd name="T25" fmla="*/ 517 h 777"/>
                <a:gd name="T26" fmla="*/ 460 w 854"/>
                <a:gd name="T27" fmla="*/ 373 h 777"/>
                <a:gd name="T28" fmla="*/ 585 w 854"/>
                <a:gd name="T29" fmla="*/ 287 h 777"/>
                <a:gd name="T30" fmla="*/ 681 w 854"/>
                <a:gd name="T31" fmla="*/ 201 h 777"/>
                <a:gd name="T32" fmla="*/ 835 w 854"/>
                <a:gd name="T33" fmla="*/ 0 h 777"/>
                <a:gd name="T34" fmla="*/ 854 w 854"/>
                <a:gd name="T35" fmla="*/ 67 h 777"/>
                <a:gd name="T36" fmla="*/ 835 w 854"/>
                <a:gd name="T37" fmla="*/ 231 h 777"/>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854"/>
                <a:gd name="T58" fmla="*/ 0 h 777"/>
                <a:gd name="T59" fmla="*/ 854 w 854"/>
                <a:gd name="T60" fmla="*/ 777 h 777"/>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854" h="777">
                  <a:moveTo>
                    <a:pt x="835" y="231"/>
                  </a:moveTo>
                  <a:lnTo>
                    <a:pt x="787" y="317"/>
                  </a:lnTo>
                  <a:lnTo>
                    <a:pt x="681" y="441"/>
                  </a:lnTo>
                  <a:lnTo>
                    <a:pt x="508" y="575"/>
                  </a:lnTo>
                  <a:lnTo>
                    <a:pt x="240" y="681"/>
                  </a:lnTo>
                  <a:lnTo>
                    <a:pt x="28" y="777"/>
                  </a:lnTo>
                  <a:lnTo>
                    <a:pt x="0" y="709"/>
                  </a:lnTo>
                  <a:lnTo>
                    <a:pt x="0" y="681"/>
                  </a:lnTo>
                  <a:lnTo>
                    <a:pt x="48" y="672"/>
                  </a:lnTo>
                  <a:lnTo>
                    <a:pt x="67" y="633"/>
                  </a:lnTo>
                  <a:lnTo>
                    <a:pt x="96" y="604"/>
                  </a:lnTo>
                  <a:lnTo>
                    <a:pt x="125" y="604"/>
                  </a:lnTo>
                  <a:lnTo>
                    <a:pt x="230" y="517"/>
                  </a:lnTo>
                  <a:lnTo>
                    <a:pt x="460" y="373"/>
                  </a:lnTo>
                  <a:lnTo>
                    <a:pt x="585" y="287"/>
                  </a:lnTo>
                  <a:lnTo>
                    <a:pt x="681" y="201"/>
                  </a:lnTo>
                  <a:lnTo>
                    <a:pt x="835" y="0"/>
                  </a:lnTo>
                  <a:lnTo>
                    <a:pt x="854" y="67"/>
                  </a:lnTo>
                  <a:lnTo>
                    <a:pt x="835" y="231"/>
                  </a:lnTo>
                  <a:close/>
                </a:path>
              </a:pathLst>
            </a:custGeom>
            <a:solidFill>
              <a:srgbClr val="9900FF"/>
            </a:solidFill>
            <a:ln w="9525">
              <a:noFill/>
              <a:round/>
              <a:headEnd/>
              <a:tailEnd/>
            </a:ln>
          </p:spPr>
          <p:txBody>
            <a:bodyPr>
              <a:prstTxWarp prst="textNoShape">
                <a:avLst/>
              </a:prstTxWarp>
            </a:bodyPr>
            <a:lstStyle/>
            <a:p>
              <a:endParaRPr lang="en-US"/>
            </a:p>
          </p:txBody>
        </p:sp>
        <p:sp>
          <p:nvSpPr>
            <p:cNvPr id="57442" name="Freeform 89"/>
            <p:cNvSpPr>
              <a:spLocks noChangeAspect="1"/>
            </p:cNvSpPr>
            <p:nvPr/>
          </p:nvSpPr>
          <p:spPr bwMode="auto">
            <a:xfrm>
              <a:off x="3546" y="2021"/>
              <a:ext cx="79" cy="226"/>
            </a:xfrm>
            <a:custGeom>
              <a:avLst/>
              <a:gdLst>
                <a:gd name="T0" fmla="*/ 134 w 394"/>
                <a:gd name="T1" fmla="*/ 278 h 1132"/>
                <a:gd name="T2" fmla="*/ 250 w 394"/>
                <a:gd name="T3" fmla="*/ 538 h 1132"/>
                <a:gd name="T4" fmla="*/ 278 w 394"/>
                <a:gd name="T5" fmla="*/ 604 h 1132"/>
                <a:gd name="T6" fmla="*/ 355 w 394"/>
                <a:gd name="T7" fmla="*/ 1074 h 1132"/>
                <a:gd name="T8" fmla="*/ 394 w 394"/>
                <a:gd name="T9" fmla="*/ 1132 h 1132"/>
                <a:gd name="T10" fmla="*/ 183 w 394"/>
                <a:gd name="T11" fmla="*/ 1007 h 1132"/>
                <a:gd name="T12" fmla="*/ 116 w 394"/>
                <a:gd name="T13" fmla="*/ 921 h 1132"/>
                <a:gd name="T14" fmla="*/ 48 w 394"/>
                <a:gd name="T15" fmla="*/ 757 h 1132"/>
                <a:gd name="T16" fmla="*/ 20 w 394"/>
                <a:gd name="T17" fmla="*/ 661 h 1132"/>
                <a:gd name="T18" fmla="*/ 0 w 394"/>
                <a:gd name="T19" fmla="*/ 374 h 1132"/>
                <a:gd name="T20" fmla="*/ 29 w 394"/>
                <a:gd name="T21" fmla="*/ 95 h 1132"/>
                <a:gd name="T22" fmla="*/ 48 w 394"/>
                <a:gd name="T23" fmla="*/ 0 h 1132"/>
                <a:gd name="T24" fmla="*/ 78 w 394"/>
                <a:gd name="T25" fmla="*/ 76 h 1132"/>
                <a:gd name="T26" fmla="*/ 134 w 394"/>
                <a:gd name="T27" fmla="*/ 278 h 113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94"/>
                <a:gd name="T43" fmla="*/ 0 h 1132"/>
                <a:gd name="T44" fmla="*/ 394 w 394"/>
                <a:gd name="T45" fmla="*/ 1132 h 1132"/>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94" h="1132">
                  <a:moveTo>
                    <a:pt x="134" y="278"/>
                  </a:moveTo>
                  <a:lnTo>
                    <a:pt x="250" y="538"/>
                  </a:lnTo>
                  <a:lnTo>
                    <a:pt x="278" y="604"/>
                  </a:lnTo>
                  <a:lnTo>
                    <a:pt x="355" y="1074"/>
                  </a:lnTo>
                  <a:lnTo>
                    <a:pt x="394" y="1132"/>
                  </a:lnTo>
                  <a:lnTo>
                    <a:pt x="183" y="1007"/>
                  </a:lnTo>
                  <a:lnTo>
                    <a:pt x="116" y="921"/>
                  </a:lnTo>
                  <a:lnTo>
                    <a:pt x="48" y="757"/>
                  </a:lnTo>
                  <a:lnTo>
                    <a:pt x="20" y="661"/>
                  </a:lnTo>
                  <a:lnTo>
                    <a:pt x="0" y="374"/>
                  </a:lnTo>
                  <a:lnTo>
                    <a:pt x="29" y="95"/>
                  </a:lnTo>
                  <a:lnTo>
                    <a:pt x="48" y="0"/>
                  </a:lnTo>
                  <a:lnTo>
                    <a:pt x="78" y="76"/>
                  </a:lnTo>
                  <a:lnTo>
                    <a:pt x="134" y="278"/>
                  </a:lnTo>
                  <a:close/>
                </a:path>
              </a:pathLst>
            </a:custGeom>
            <a:solidFill>
              <a:srgbClr val="9966FF"/>
            </a:solidFill>
            <a:ln w="9525">
              <a:noFill/>
              <a:round/>
              <a:headEnd/>
              <a:tailEnd/>
            </a:ln>
          </p:spPr>
          <p:txBody>
            <a:bodyPr>
              <a:prstTxWarp prst="textNoShape">
                <a:avLst/>
              </a:prstTxWarp>
            </a:bodyPr>
            <a:lstStyle/>
            <a:p>
              <a:endParaRPr lang="en-US"/>
            </a:p>
          </p:txBody>
        </p:sp>
        <p:sp>
          <p:nvSpPr>
            <p:cNvPr id="57443" name="Freeform 90"/>
            <p:cNvSpPr>
              <a:spLocks noChangeAspect="1"/>
            </p:cNvSpPr>
            <p:nvPr/>
          </p:nvSpPr>
          <p:spPr bwMode="auto">
            <a:xfrm>
              <a:off x="3663" y="2036"/>
              <a:ext cx="85" cy="192"/>
            </a:xfrm>
            <a:custGeom>
              <a:avLst/>
              <a:gdLst>
                <a:gd name="T0" fmla="*/ 183 w 423"/>
                <a:gd name="T1" fmla="*/ 144 h 959"/>
                <a:gd name="T2" fmla="*/ 308 w 423"/>
                <a:gd name="T3" fmla="*/ 346 h 959"/>
                <a:gd name="T4" fmla="*/ 355 w 423"/>
                <a:gd name="T5" fmla="*/ 404 h 959"/>
                <a:gd name="T6" fmla="*/ 385 w 423"/>
                <a:gd name="T7" fmla="*/ 604 h 959"/>
                <a:gd name="T8" fmla="*/ 413 w 423"/>
                <a:gd name="T9" fmla="*/ 643 h 959"/>
                <a:gd name="T10" fmla="*/ 423 w 423"/>
                <a:gd name="T11" fmla="*/ 662 h 959"/>
                <a:gd name="T12" fmla="*/ 413 w 423"/>
                <a:gd name="T13" fmla="*/ 692 h 959"/>
                <a:gd name="T14" fmla="*/ 336 w 423"/>
                <a:gd name="T15" fmla="*/ 959 h 959"/>
                <a:gd name="T16" fmla="*/ 211 w 423"/>
                <a:gd name="T17" fmla="*/ 576 h 959"/>
                <a:gd name="T18" fmla="*/ 106 w 423"/>
                <a:gd name="T19" fmla="*/ 318 h 959"/>
                <a:gd name="T20" fmla="*/ 0 w 423"/>
                <a:gd name="T21" fmla="*/ 0 h 959"/>
                <a:gd name="T22" fmla="*/ 173 w 423"/>
                <a:gd name="T23" fmla="*/ 96 h 959"/>
                <a:gd name="T24" fmla="*/ 183 w 423"/>
                <a:gd name="T25" fmla="*/ 144 h 95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23"/>
                <a:gd name="T40" fmla="*/ 0 h 959"/>
                <a:gd name="T41" fmla="*/ 423 w 423"/>
                <a:gd name="T42" fmla="*/ 959 h 95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23" h="959">
                  <a:moveTo>
                    <a:pt x="183" y="144"/>
                  </a:moveTo>
                  <a:lnTo>
                    <a:pt x="308" y="346"/>
                  </a:lnTo>
                  <a:lnTo>
                    <a:pt x="355" y="404"/>
                  </a:lnTo>
                  <a:lnTo>
                    <a:pt x="385" y="604"/>
                  </a:lnTo>
                  <a:lnTo>
                    <a:pt x="413" y="643"/>
                  </a:lnTo>
                  <a:lnTo>
                    <a:pt x="423" y="662"/>
                  </a:lnTo>
                  <a:lnTo>
                    <a:pt x="413" y="692"/>
                  </a:lnTo>
                  <a:lnTo>
                    <a:pt x="336" y="959"/>
                  </a:lnTo>
                  <a:lnTo>
                    <a:pt x="211" y="576"/>
                  </a:lnTo>
                  <a:lnTo>
                    <a:pt x="106" y="318"/>
                  </a:lnTo>
                  <a:lnTo>
                    <a:pt x="0" y="0"/>
                  </a:lnTo>
                  <a:lnTo>
                    <a:pt x="173" y="96"/>
                  </a:lnTo>
                  <a:lnTo>
                    <a:pt x="183" y="144"/>
                  </a:lnTo>
                  <a:close/>
                </a:path>
              </a:pathLst>
            </a:custGeom>
            <a:solidFill>
              <a:srgbClr val="9900FF"/>
            </a:solidFill>
            <a:ln w="9525">
              <a:noFill/>
              <a:round/>
              <a:headEnd/>
              <a:tailEnd/>
            </a:ln>
          </p:spPr>
          <p:txBody>
            <a:bodyPr>
              <a:prstTxWarp prst="textNoShape">
                <a:avLst/>
              </a:prstTxWarp>
            </a:bodyPr>
            <a:lstStyle/>
            <a:p>
              <a:endParaRPr lang="en-US"/>
            </a:p>
          </p:txBody>
        </p:sp>
        <p:sp>
          <p:nvSpPr>
            <p:cNvPr id="57444" name="Freeform 91"/>
            <p:cNvSpPr>
              <a:spLocks noChangeAspect="1"/>
            </p:cNvSpPr>
            <p:nvPr/>
          </p:nvSpPr>
          <p:spPr bwMode="auto">
            <a:xfrm>
              <a:off x="3919" y="2046"/>
              <a:ext cx="5" cy="8"/>
            </a:xfrm>
            <a:custGeom>
              <a:avLst/>
              <a:gdLst>
                <a:gd name="T0" fmla="*/ 0 w 28"/>
                <a:gd name="T1" fmla="*/ 38 h 38"/>
                <a:gd name="T2" fmla="*/ 28 w 28"/>
                <a:gd name="T3" fmla="*/ 0 h 38"/>
                <a:gd name="T4" fmla="*/ 19 w 28"/>
                <a:gd name="T5" fmla="*/ 28 h 38"/>
                <a:gd name="T6" fmla="*/ 0 w 28"/>
                <a:gd name="T7" fmla="*/ 38 h 38"/>
                <a:gd name="T8" fmla="*/ 0 60000 65536"/>
                <a:gd name="T9" fmla="*/ 0 60000 65536"/>
                <a:gd name="T10" fmla="*/ 0 60000 65536"/>
                <a:gd name="T11" fmla="*/ 0 60000 65536"/>
                <a:gd name="T12" fmla="*/ 0 w 28"/>
                <a:gd name="T13" fmla="*/ 0 h 38"/>
                <a:gd name="T14" fmla="*/ 28 w 28"/>
                <a:gd name="T15" fmla="*/ 38 h 38"/>
              </a:gdLst>
              <a:ahLst/>
              <a:cxnLst>
                <a:cxn ang="T8">
                  <a:pos x="T0" y="T1"/>
                </a:cxn>
                <a:cxn ang="T9">
                  <a:pos x="T2" y="T3"/>
                </a:cxn>
                <a:cxn ang="T10">
                  <a:pos x="T4" y="T5"/>
                </a:cxn>
                <a:cxn ang="T11">
                  <a:pos x="T6" y="T7"/>
                </a:cxn>
              </a:cxnLst>
              <a:rect l="T12" t="T13" r="T14" b="T15"/>
              <a:pathLst>
                <a:path w="28" h="38">
                  <a:moveTo>
                    <a:pt x="0" y="38"/>
                  </a:moveTo>
                  <a:lnTo>
                    <a:pt x="28" y="0"/>
                  </a:lnTo>
                  <a:lnTo>
                    <a:pt x="19" y="28"/>
                  </a:lnTo>
                  <a:lnTo>
                    <a:pt x="0" y="38"/>
                  </a:lnTo>
                  <a:close/>
                </a:path>
              </a:pathLst>
            </a:custGeom>
            <a:solidFill>
              <a:srgbClr val="FFFFFF"/>
            </a:solidFill>
            <a:ln w="9525">
              <a:noFill/>
              <a:round/>
              <a:headEnd/>
              <a:tailEnd/>
            </a:ln>
          </p:spPr>
          <p:txBody>
            <a:bodyPr>
              <a:prstTxWarp prst="textNoShape">
                <a:avLst/>
              </a:prstTxWarp>
            </a:bodyPr>
            <a:lstStyle/>
            <a:p>
              <a:endParaRPr lang="en-US"/>
            </a:p>
          </p:txBody>
        </p:sp>
        <p:sp>
          <p:nvSpPr>
            <p:cNvPr id="57445" name="Freeform 92"/>
            <p:cNvSpPr>
              <a:spLocks noChangeAspect="1"/>
            </p:cNvSpPr>
            <p:nvPr/>
          </p:nvSpPr>
          <p:spPr bwMode="auto">
            <a:xfrm>
              <a:off x="3740" y="2080"/>
              <a:ext cx="154" cy="89"/>
            </a:xfrm>
            <a:custGeom>
              <a:avLst/>
              <a:gdLst>
                <a:gd name="T0" fmla="*/ 623 w 767"/>
                <a:gd name="T1" fmla="*/ 211 h 441"/>
                <a:gd name="T2" fmla="*/ 469 w 767"/>
                <a:gd name="T3" fmla="*/ 355 h 441"/>
                <a:gd name="T4" fmla="*/ 422 w 767"/>
                <a:gd name="T5" fmla="*/ 355 h 441"/>
                <a:gd name="T6" fmla="*/ 288 w 767"/>
                <a:gd name="T7" fmla="*/ 422 h 441"/>
                <a:gd name="T8" fmla="*/ 249 w 767"/>
                <a:gd name="T9" fmla="*/ 441 h 441"/>
                <a:gd name="T10" fmla="*/ 200 w 767"/>
                <a:gd name="T11" fmla="*/ 432 h 441"/>
                <a:gd name="T12" fmla="*/ 134 w 767"/>
                <a:gd name="T13" fmla="*/ 422 h 441"/>
                <a:gd name="T14" fmla="*/ 124 w 767"/>
                <a:gd name="T15" fmla="*/ 403 h 441"/>
                <a:gd name="T16" fmla="*/ 95 w 767"/>
                <a:gd name="T17" fmla="*/ 403 h 441"/>
                <a:gd name="T18" fmla="*/ 67 w 767"/>
                <a:gd name="T19" fmla="*/ 394 h 441"/>
                <a:gd name="T20" fmla="*/ 38 w 767"/>
                <a:gd name="T21" fmla="*/ 336 h 441"/>
                <a:gd name="T22" fmla="*/ 9 w 767"/>
                <a:gd name="T23" fmla="*/ 211 h 441"/>
                <a:gd name="T24" fmla="*/ 9 w 767"/>
                <a:gd name="T25" fmla="*/ 125 h 441"/>
                <a:gd name="T26" fmla="*/ 0 w 767"/>
                <a:gd name="T27" fmla="*/ 29 h 441"/>
                <a:gd name="T28" fmla="*/ 0 w 767"/>
                <a:gd name="T29" fmla="*/ 9 h 441"/>
                <a:gd name="T30" fmla="*/ 76 w 767"/>
                <a:gd name="T31" fmla="*/ 48 h 441"/>
                <a:gd name="T32" fmla="*/ 76 w 767"/>
                <a:gd name="T33" fmla="*/ 77 h 441"/>
                <a:gd name="T34" fmla="*/ 124 w 767"/>
                <a:gd name="T35" fmla="*/ 106 h 441"/>
                <a:gd name="T36" fmla="*/ 153 w 767"/>
                <a:gd name="T37" fmla="*/ 241 h 441"/>
                <a:gd name="T38" fmla="*/ 163 w 767"/>
                <a:gd name="T39" fmla="*/ 250 h 441"/>
                <a:gd name="T40" fmla="*/ 268 w 767"/>
                <a:gd name="T41" fmla="*/ 230 h 441"/>
                <a:gd name="T42" fmla="*/ 565 w 767"/>
                <a:gd name="T43" fmla="*/ 86 h 441"/>
                <a:gd name="T44" fmla="*/ 767 w 767"/>
                <a:gd name="T45" fmla="*/ 0 h 441"/>
                <a:gd name="T46" fmla="*/ 623 w 767"/>
                <a:gd name="T47" fmla="*/ 183 h 441"/>
                <a:gd name="T48" fmla="*/ 623 w 767"/>
                <a:gd name="T49" fmla="*/ 211 h 44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767"/>
                <a:gd name="T76" fmla="*/ 0 h 441"/>
                <a:gd name="T77" fmla="*/ 767 w 767"/>
                <a:gd name="T78" fmla="*/ 441 h 44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767" h="441">
                  <a:moveTo>
                    <a:pt x="623" y="211"/>
                  </a:moveTo>
                  <a:lnTo>
                    <a:pt x="469" y="355"/>
                  </a:lnTo>
                  <a:lnTo>
                    <a:pt x="422" y="355"/>
                  </a:lnTo>
                  <a:lnTo>
                    <a:pt x="288" y="422"/>
                  </a:lnTo>
                  <a:lnTo>
                    <a:pt x="249" y="441"/>
                  </a:lnTo>
                  <a:lnTo>
                    <a:pt x="200" y="432"/>
                  </a:lnTo>
                  <a:lnTo>
                    <a:pt x="134" y="422"/>
                  </a:lnTo>
                  <a:lnTo>
                    <a:pt x="124" y="403"/>
                  </a:lnTo>
                  <a:lnTo>
                    <a:pt x="95" y="403"/>
                  </a:lnTo>
                  <a:lnTo>
                    <a:pt x="67" y="394"/>
                  </a:lnTo>
                  <a:lnTo>
                    <a:pt x="38" y="336"/>
                  </a:lnTo>
                  <a:lnTo>
                    <a:pt x="9" y="211"/>
                  </a:lnTo>
                  <a:lnTo>
                    <a:pt x="9" y="125"/>
                  </a:lnTo>
                  <a:lnTo>
                    <a:pt x="0" y="29"/>
                  </a:lnTo>
                  <a:lnTo>
                    <a:pt x="0" y="9"/>
                  </a:lnTo>
                  <a:lnTo>
                    <a:pt x="76" y="48"/>
                  </a:lnTo>
                  <a:lnTo>
                    <a:pt x="76" y="77"/>
                  </a:lnTo>
                  <a:lnTo>
                    <a:pt x="124" y="106"/>
                  </a:lnTo>
                  <a:lnTo>
                    <a:pt x="153" y="241"/>
                  </a:lnTo>
                  <a:lnTo>
                    <a:pt x="163" y="250"/>
                  </a:lnTo>
                  <a:lnTo>
                    <a:pt x="268" y="230"/>
                  </a:lnTo>
                  <a:lnTo>
                    <a:pt x="565" y="86"/>
                  </a:lnTo>
                  <a:lnTo>
                    <a:pt x="767" y="0"/>
                  </a:lnTo>
                  <a:lnTo>
                    <a:pt x="623" y="183"/>
                  </a:lnTo>
                  <a:lnTo>
                    <a:pt x="623" y="211"/>
                  </a:lnTo>
                  <a:close/>
                </a:path>
              </a:pathLst>
            </a:custGeom>
            <a:solidFill>
              <a:srgbClr val="9900FF"/>
            </a:solidFill>
            <a:ln w="9525">
              <a:noFill/>
              <a:round/>
              <a:headEnd/>
              <a:tailEnd/>
            </a:ln>
          </p:spPr>
          <p:txBody>
            <a:bodyPr>
              <a:prstTxWarp prst="textNoShape">
                <a:avLst/>
              </a:prstTxWarp>
            </a:bodyPr>
            <a:lstStyle/>
            <a:p>
              <a:endParaRPr lang="en-US"/>
            </a:p>
          </p:txBody>
        </p:sp>
        <p:sp>
          <p:nvSpPr>
            <p:cNvPr id="57446" name="Freeform 93"/>
            <p:cNvSpPr>
              <a:spLocks noChangeAspect="1"/>
            </p:cNvSpPr>
            <p:nvPr/>
          </p:nvSpPr>
          <p:spPr bwMode="auto">
            <a:xfrm>
              <a:off x="3754" y="2109"/>
              <a:ext cx="261" cy="579"/>
            </a:xfrm>
            <a:custGeom>
              <a:avLst/>
              <a:gdLst>
                <a:gd name="T0" fmla="*/ 1141 w 1305"/>
                <a:gd name="T1" fmla="*/ 345 h 2896"/>
                <a:gd name="T2" fmla="*/ 1189 w 1305"/>
                <a:gd name="T3" fmla="*/ 307 h 2896"/>
                <a:gd name="T4" fmla="*/ 1189 w 1305"/>
                <a:gd name="T5" fmla="*/ 28 h 2896"/>
                <a:gd name="T6" fmla="*/ 1305 w 1305"/>
                <a:gd name="T7" fmla="*/ 489 h 2896"/>
                <a:gd name="T8" fmla="*/ 1256 w 1305"/>
                <a:gd name="T9" fmla="*/ 662 h 2896"/>
                <a:gd name="T10" fmla="*/ 1150 w 1305"/>
                <a:gd name="T11" fmla="*/ 394 h 2896"/>
                <a:gd name="T12" fmla="*/ 959 w 1305"/>
                <a:gd name="T13" fmla="*/ 383 h 2896"/>
                <a:gd name="T14" fmla="*/ 1122 w 1305"/>
                <a:gd name="T15" fmla="*/ 450 h 2896"/>
                <a:gd name="T16" fmla="*/ 1199 w 1305"/>
                <a:gd name="T17" fmla="*/ 768 h 2896"/>
                <a:gd name="T18" fmla="*/ 1122 w 1305"/>
                <a:gd name="T19" fmla="*/ 1295 h 2896"/>
                <a:gd name="T20" fmla="*/ 757 w 1305"/>
                <a:gd name="T21" fmla="*/ 1745 h 2896"/>
                <a:gd name="T22" fmla="*/ 950 w 1305"/>
                <a:gd name="T23" fmla="*/ 1639 h 2896"/>
                <a:gd name="T24" fmla="*/ 901 w 1305"/>
                <a:gd name="T25" fmla="*/ 1832 h 2896"/>
                <a:gd name="T26" fmla="*/ 681 w 1305"/>
                <a:gd name="T27" fmla="*/ 2254 h 2896"/>
                <a:gd name="T28" fmla="*/ 585 w 1305"/>
                <a:gd name="T29" fmla="*/ 2435 h 2896"/>
                <a:gd name="T30" fmla="*/ 432 w 1305"/>
                <a:gd name="T31" fmla="*/ 2886 h 2896"/>
                <a:gd name="T32" fmla="*/ 412 w 1305"/>
                <a:gd name="T33" fmla="*/ 2809 h 2896"/>
                <a:gd name="T34" fmla="*/ 432 w 1305"/>
                <a:gd name="T35" fmla="*/ 2829 h 2896"/>
                <a:gd name="T36" fmla="*/ 498 w 1305"/>
                <a:gd name="T37" fmla="*/ 2570 h 2896"/>
                <a:gd name="T38" fmla="*/ 700 w 1305"/>
                <a:gd name="T39" fmla="*/ 2052 h 2896"/>
                <a:gd name="T40" fmla="*/ 498 w 1305"/>
                <a:gd name="T41" fmla="*/ 2330 h 2896"/>
                <a:gd name="T42" fmla="*/ 345 w 1305"/>
                <a:gd name="T43" fmla="*/ 2809 h 2896"/>
                <a:gd name="T44" fmla="*/ 9 w 1305"/>
                <a:gd name="T45" fmla="*/ 2809 h 2896"/>
                <a:gd name="T46" fmla="*/ 28 w 1305"/>
                <a:gd name="T47" fmla="*/ 2714 h 2896"/>
                <a:gd name="T48" fmla="*/ 28 w 1305"/>
                <a:gd name="T49" fmla="*/ 2723 h 2896"/>
                <a:gd name="T50" fmla="*/ 230 w 1305"/>
                <a:gd name="T51" fmla="*/ 2800 h 2896"/>
                <a:gd name="T52" fmla="*/ 268 w 1305"/>
                <a:gd name="T53" fmla="*/ 2762 h 2896"/>
                <a:gd name="T54" fmla="*/ 239 w 1305"/>
                <a:gd name="T55" fmla="*/ 2685 h 2896"/>
                <a:gd name="T56" fmla="*/ 326 w 1305"/>
                <a:gd name="T57" fmla="*/ 2474 h 2896"/>
                <a:gd name="T58" fmla="*/ 345 w 1305"/>
                <a:gd name="T59" fmla="*/ 2388 h 2896"/>
                <a:gd name="T60" fmla="*/ 326 w 1305"/>
                <a:gd name="T61" fmla="*/ 2359 h 2896"/>
                <a:gd name="T62" fmla="*/ 201 w 1305"/>
                <a:gd name="T63" fmla="*/ 2407 h 2896"/>
                <a:gd name="T64" fmla="*/ 239 w 1305"/>
                <a:gd name="T65" fmla="*/ 2512 h 2896"/>
                <a:gd name="T66" fmla="*/ 221 w 1305"/>
                <a:gd name="T67" fmla="*/ 2589 h 2896"/>
                <a:gd name="T68" fmla="*/ 47 w 1305"/>
                <a:gd name="T69" fmla="*/ 2445 h 2896"/>
                <a:gd name="T70" fmla="*/ 163 w 1305"/>
                <a:gd name="T71" fmla="*/ 2177 h 2896"/>
                <a:gd name="T72" fmla="*/ 268 w 1305"/>
                <a:gd name="T73" fmla="*/ 2157 h 2896"/>
                <a:gd name="T74" fmla="*/ 441 w 1305"/>
                <a:gd name="T75" fmla="*/ 2157 h 2896"/>
                <a:gd name="T76" fmla="*/ 556 w 1305"/>
                <a:gd name="T77" fmla="*/ 1975 h 2896"/>
                <a:gd name="T78" fmla="*/ 585 w 1305"/>
                <a:gd name="T79" fmla="*/ 1918 h 2896"/>
                <a:gd name="T80" fmla="*/ 518 w 1305"/>
                <a:gd name="T81" fmla="*/ 1947 h 2896"/>
                <a:gd name="T82" fmla="*/ 432 w 1305"/>
                <a:gd name="T83" fmla="*/ 2100 h 2896"/>
                <a:gd name="T84" fmla="*/ 421 w 1305"/>
                <a:gd name="T85" fmla="*/ 1985 h 2896"/>
                <a:gd name="T86" fmla="*/ 498 w 1305"/>
                <a:gd name="T87" fmla="*/ 1736 h 2896"/>
                <a:gd name="T88" fmla="*/ 757 w 1305"/>
                <a:gd name="T89" fmla="*/ 921 h 2896"/>
                <a:gd name="T90" fmla="*/ 767 w 1305"/>
                <a:gd name="T91" fmla="*/ 863 h 2896"/>
                <a:gd name="T92" fmla="*/ 518 w 1305"/>
                <a:gd name="T93" fmla="*/ 1429 h 2896"/>
                <a:gd name="T94" fmla="*/ 546 w 1305"/>
                <a:gd name="T95" fmla="*/ 949 h 2896"/>
                <a:gd name="T96" fmla="*/ 700 w 1305"/>
                <a:gd name="T97" fmla="*/ 518 h 2896"/>
                <a:gd name="T98" fmla="*/ 873 w 1305"/>
                <a:gd name="T99" fmla="*/ 413 h 2896"/>
                <a:gd name="T100" fmla="*/ 844 w 1305"/>
                <a:gd name="T101" fmla="*/ 316 h 2896"/>
                <a:gd name="T102" fmla="*/ 997 w 1305"/>
                <a:gd name="T103" fmla="*/ 58 h 2896"/>
                <a:gd name="T104" fmla="*/ 1112 w 1305"/>
                <a:gd name="T105" fmla="*/ 211 h 289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05"/>
                <a:gd name="T160" fmla="*/ 0 h 2896"/>
                <a:gd name="T161" fmla="*/ 1305 w 1305"/>
                <a:gd name="T162" fmla="*/ 2896 h 289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05" h="2896">
                  <a:moveTo>
                    <a:pt x="1112" y="211"/>
                  </a:moveTo>
                  <a:lnTo>
                    <a:pt x="1141" y="307"/>
                  </a:lnTo>
                  <a:lnTo>
                    <a:pt x="1141" y="345"/>
                  </a:lnTo>
                  <a:lnTo>
                    <a:pt x="1150" y="355"/>
                  </a:lnTo>
                  <a:lnTo>
                    <a:pt x="1170" y="355"/>
                  </a:lnTo>
                  <a:lnTo>
                    <a:pt x="1189" y="307"/>
                  </a:lnTo>
                  <a:lnTo>
                    <a:pt x="1170" y="134"/>
                  </a:lnTo>
                  <a:lnTo>
                    <a:pt x="1189" y="58"/>
                  </a:lnTo>
                  <a:lnTo>
                    <a:pt x="1189" y="28"/>
                  </a:lnTo>
                  <a:lnTo>
                    <a:pt x="1247" y="125"/>
                  </a:lnTo>
                  <a:lnTo>
                    <a:pt x="1294" y="239"/>
                  </a:lnTo>
                  <a:lnTo>
                    <a:pt x="1305" y="489"/>
                  </a:lnTo>
                  <a:lnTo>
                    <a:pt x="1285" y="566"/>
                  </a:lnTo>
                  <a:lnTo>
                    <a:pt x="1266" y="643"/>
                  </a:lnTo>
                  <a:lnTo>
                    <a:pt x="1256" y="662"/>
                  </a:lnTo>
                  <a:lnTo>
                    <a:pt x="1238" y="557"/>
                  </a:lnTo>
                  <a:lnTo>
                    <a:pt x="1189" y="403"/>
                  </a:lnTo>
                  <a:lnTo>
                    <a:pt x="1150" y="394"/>
                  </a:lnTo>
                  <a:lnTo>
                    <a:pt x="1064" y="336"/>
                  </a:lnTo>
                  <a:lnTo>
                    <a:pt x="997" y="345"/>
                  </a:lnTo>
                  <a:lnTo>
                    <a:pt x="959" y="383"/>
                  </a:lnTo>
                  <a:lnTo>
                    <a:pt x="959" y="403"/>
                  </a:lnTo>
                  <a:lnTo>
                    <a:pt x="1055" y="403"/>
                  </a:lnTo>
                  <a:lnTo>
                    <a:pt x="1122" y="450"/>
                  </a:lnTo>
                  <a:lnTo>
                    <a:pt x="1161" y="508"/>
                  </a:lnTo>
                  <a:lnTo>
                    <a:pt x="1208" y="748"/>
                  </a:lnTo>
                  <a:lnTo>
                    <a:pt x="1199" y="768"/>
                  </a:lnTo>
                  <a:lnTo>
                    <a:pt x="1218" y="805"/>
                  </a:lnTo>
                  <a:lnTo>
                    <a:pt x="1208" y="1065"/>
                  </a:lnTo>
                  <a:lnTo>
                    <a:pt x="1122" y="1295"/>
                  </a:lnTo>
                  <a:lnTo>
                    <a:pt x="969" y="1534"/>
                  </a:lnTo>
                  <a:lnTo>
                    <a:pt x="825" y="1678"/>
                  </a:lnTo>
                  <a:lnTo>
                    <a:pt x="757" y="1745"/>
                  </a:lnTo>
                  <a:lnTo>
                    <a:pt x="767" y="1764"/>
                  </a:lnTo>
                  <a:lnTo>
                    <a:pt x="815" y="1745"/>
                  </a:lnTo>
                  <a:lnTo>
                    <a:pt x="950" y="1639"/>
                  </a:lnTo>
                  <a:lnTo>
                    <a:pt x="978" y="1592"/>
                  </a:lnTo>
                  <a:lnTo>
                    <a:pt x="997" y="1573"/>
                  </a:lnTo>
                  <a:lnTo>
                    <a:pt x="901" y="1832"/>
                  </a:lnTo>
                  <a:lnTo>
                    <a:pt x="757" y="2138"/>
                  </a:lnTo>
                  <a:lnTo>
                    <a:pt x="690" y="2224"/>
                  </a:lnTo>
                  <a:lnTo>
                    <a:pt x="681" y="2254"/>
                  </a:lnTo>
                  <a:lnTo>
                    <a:pt x="613" y="2321"/>
                  </a:lnTo>
                  <a:lnTo>
                    <a:pt x="613" y="2359"/>
                  </a:lnTo>
                  <a:lnTo>
                    <a:pt x="585" y="2435"/>
                  </a:lnTo>
                  <a:lnTo>
                    <a:pt x="527" y="2742"/>
                  </a:lnTo>
                  <a:lnTo>
                    <a:pt x="488" y="2839"/>
                  </a:lnTo>
                  <a:lnTo>
                    <a:pt x="432" y="2886"/>
                  </a:lnTo>
                  <a:lnTo>
                    <a:pt x="393" y="2896"/>
                  </a:lnTo>
                  <a:lnTo>
                    <a:pt x="364" y="2867"/>
                  </a:lnTo>
                  <a:lnTo>
                    <a:pt x="412" y="2809"/>
                  </a:lnTo>
                  <a:lnTo>
                    <a:pt x="412" y="2820"/>
                  </a:lnTo>
                  <a:lnTo>
                    <a:pt x="421" y="2829"/>
                  </a:lnTo>
                  <a:lnTo>
                    <a:pt x="432" y="2829"/>
                  </a:lnTo>
                  <a:lnTo>
                    <a:pt x="460" y="2809"/>
                  </a:lnTo>
                  <a:lnTo>
                    <a:pt x="479" y="2656"/>
                  </a:lnTo>
                  <a:lnTo>
                    <a:pt x="498" y="2570"/>
                  </a:lnTo>
                  <a:lnTo>
                    <a:pt x="537" y="2321"/>
                  </a:lnTo>
                  <a:lnTo>
                    <a:pt x="585" y="2273"/>
                  </a:lnTo>
                  <a:lnTo>
                    <a:pt x="700" y="2052"/>
                  </a:lnTo>
                  <a:lnTo>
                    <a:pt x="700" y="2024"/>
                  </a:lnTo>
                  <a:lnTo>
                    <a:pt x="700" y="2014"/>
                  </a:lnTo>
                  <a:lnTo>
                    <a:pt x="498" y="2330"/>
                  </a:lnTo>
                  <a:lnTo>
                    <a:pt x="451" y="2646"/>
                  </a:lnTo>
                  <a:lnTo>
                    <a:pt x="432" y="2704"/>
                  </a:lnTo>
                  <a:lnTo>
                    <a:pt x="345" y="2809"/>
                  </a:lnTo>
                  <a:lnTo>
                    <a:pt x="307" y="2858"/>
                  </a:lnTo>
                  <a:lnTo>
                    <a:pt x="96" y="2839"/>
                  </a:lnTo>
                  <a:lnTo>
                    <a:pt x="9" y="2809"/>
                  </a:lnTo>
                  <a:lnTo>
                    <a:pt x="0" y="2762"/>
                  </a:lnTo>
                  <a:lnTo>
                    <a:pt x="19" y="2714"/>
                  </a:lnTo>
                  <a:lnTo>
                    <a:pt x="28" y="2714"/>
                  </a:lnTo>
                  <a:lnTo>
                    <a:pt x="38" y="2704"/>
                  </a:lnTo>
                  <a:lnTo>
                    <a:pt x="28" y="2714"/>
                  </a:lnTo>
                  <a:lnTo>
                    <a:pt x="28" y="2723"/>
                  </a:lnTo>
                  <a:lnTo>
                    <a:pt x="182" y="2742"/>
                  </a:lnTo>
                  <a:lnTo>
                    <a:pt x="201" y="2771"/>
                  </a:lnTo>
                  <a:lnTo>
                    <a:pt x="230" y="2800"/>
                  </a:lnTo>
                  <a:lnTo>
                    <a:pt x="258" y="2790"/>
                  </a:lnTo>
                  <a:lnTo>
                    <a:pt x="268" y="2771"/>
                  </a:lnTo>
                  <a:lnTo>
                    <a:pt x="268" y="2762"/>
                  </a:lnTo>
                  <a:lnTo>
                    <a:pt x="258" y="2742"/>
                  </a:lnTo>
                  <a:lnTo>
                    <a:pt x="258" y="2714"/>
                  </a:lnTo>
                  <a:lnTo>
                    <a:pt x="239" y="2685"/>
                  </a:lnTo>
                  <a:lnTo>
                    <a:pt x="268" y="2579"/>
                  </a:lnTo>
                  <a:lnTo>
                    <a:pt x="326" y="2523"/>
                  </a:lnTo>
                  <a:lnTo>
                    <a:pt x="326" y="2474"/>
                  </a:lnTo>
                  <a:lnTo>
                    <a:pt x="355" y="2416"/>
                  </a:lnTo>
                  <a:lnTo>
                    <a:pt x="355" y="2398"/>
                  </a:lnTo>
                  <a:lnTo>
                    <a:pt x="345" y="2388"/>
                  </a:lnTo>
                  <a:lnTo>
                    <a:pt x="326" y="2407"/>
                  </a:lnTo>
                  <a:lnTo>
                    <a:pt x="345" y="2359"/>
                  </a:lnTo>
                  <a:lnTo>
                    <a:pt x="326" y="2359"/>
                  </a:lnTo>
                  <a:lnTo>
                    <a:pt x="258" y="2445"/>
                  </a:lnTo>
                  <a:lnTo>
                    <a:pt x="230" y="2398"/>
                  </a:lnTo>
                  <a:lnTo>
                    <a:pt x="201" y="2407"/>
                  </a:lnTo>
                  <a:lnTo>
                    <a:pt x="191" y="2416"/>
                  </a:lnTo>
                  <a:lnTo>
                    <a:pt x="191" y="2445"/>
                  </a:lnTo>
                  <a:lnTo>
                    <a:pt x="239" y="2512"/>
                  </a:lnTo>
                  <a:lnTo>
                    <a:pt x="230" y="2560"/>
                  </a:lnTo>
                  <a:lnTo>
                    <a:pt x="221" y="2570"/>
                  </a:lnTo>
                  <a:lnTo>
                    <a:pt x="221" y="2589"/>
                  </a:lnTo>
                  <a:lnTo>
                    <a:pt x="191" y="2503"/>
                  </a:lnTo>
                  <a:lnTo>
                    <a:pt x="133" y="2465"/>
                  </a:lnTo>
                  <a:lnTo>
                    <a:pt x="47" y="2445"/>
                  </a:lnTo>
                  <a:lnTo>
                    <a:pt x="57" y="2349"/>
                  </a:lnTo>
                  <a:lnTo>
                    <a:pt x="105" y="2205"/>
                  </a:lnTo>
                  <a:lnTo>
                    <a:pt x="163" y="2177"/>
                  </a:lnTo>
                  <a:lnTo>
                    <a:pt x="211" y="2177"/>
                  </a:lnTo>
                  <a:lnTo>
                    <a:pt x="230" y="2157"/>
                  </a:lnTo>
                  <a:lnTo>
                    <a:pt x="268" y="2157"/>
                  </a:lnTo>
                  <a:lnTo>
                    <a:pt x="288" y="2186"/>
                  </a:lnTo>
                  <a:lnTo>
                    <a:pt x="432" y="2148"/>
                  </a:lnTo>
                  <a:lnTo>
                    <a:pt x="441" y="2157"/>
                  </a:lnTo>
                  <a:lnTo>
                    <a:pt x="470" y="2157"/>
                  </a:lnTo>
                  <a:lnTo>
                    <a:pt x="527" y="2052"/>
                  </a:lnTo>
                  <a:lnTo>
                    <a:pt x="556" y="1975"/>
                  </a:lnTo>
                  <a:lnTo>
                    <a:pt x="556" y="1947"/>
                  </a:lnTo>
                  <a:lnTo>
                    <a:pt x="576" y="1918"/>
                  </a:lnTo>
                  <a:lnTo>
                    <a:pt x="585" y="1918"/>
                  </a:lnTo>
                  <a:lnTo>
                    <a:pt x="585" y="1899"/>
                  </a:lnTo>
                  <a:lnTo>
                    <a:pt x="565" y="1889"/>
                  </a:lnTo>
                  <a:lnTo>
                    <a:pt x="518" y="1947"/>
                  </a:lnTo>
                  <a:lnTo>
                    <a:pt x="508" y="1966"/>
                  </a:lnTo>
                  <a:lnTo>
                    <a:pt x="470" y="2004"/>
                  </a:lnTo>
                  <a:lnTo>
                    <a:pt x="432" y="2100"/>
                  </a:lnTo>
                  <a:lnTo>
                    <a:pt x="421" y="2110"/>
                  </a:lnTo>
                  <a:lnTo>
                    <a:pt x="393" y="2100"/>
                  </a:lnTo>
                  <a:lnTo>
                    <a:pt x="421" y="1985"/>
                  </a:lnTo>
                  <a:lnTo>
                    <a:pt x="460" y="1938"/>
                  </a:lnTo>
                  <a:lnTo>
                    <a:pt x="470" y="1860"/>
                  </a:lnTo>
                  <a:lnTo>
                    <a:pt x="498" y="1736"/>
                  </a:lnTo>
                  <a:lnTo>
                    <a:pt x="556" y="1563"/>
                  </a:lnTo>
                  <a:lnTo>
                    <a:pt x="585" y="1400"/>
                  </a:lnTo>
                  <a:lnTo>
                    <a:pt x="757" y="921"/>
                  </a:lnTo>
                  <a:lnTo>
                    <a:pt x="786" y="873"/>
                  </a:lnTo>
                  <a:lnTo>
                    <a:pt x="786" y="863"/>
                  </a:lnTo>
                  <a:lnTo>
                    <a:pt x="767" y="863"/>
                  </a:lnTo>
                  <a:lnTo>
                    <a:pt x="700" y="940"/>
                  </a:lnTo>
                  <a:lnTo>
                    <a:pt x="527" y="1390"/>
                  </a:lnTo>
                  <a:lnTo>
                    <a:pt x="518" y="1429"/>
                  </a:lnTo>
                  <a:lnTo>
                    <a:pt x="518" y="1218"/>
                  </a:lnTo>
                  <a:lnTo>
                    <a:pt x="527" y="1007"/>
                  </a:lnTo>
                  <a:lnTo>
                    <a:pt x="546" y="949"/>
                  </a:lnTo>
                  <a:lnTo>
                    <a:pt x="585" y="748"/>
                  </a:lnTo>
                  <a:lnTo>
                    <a:pt x="623" y="624"/>
                  </a:lnTo>
                  <a:lnTo>
                    <a:pt x="700" y="518"/>
                  </a:lnTo>
                  <a:lnTo>
                    <a:pt x="757" y="450"/>
                  </a:lnTo>
                  <a:lnTo>
                    <a:pt x="815" y="394"/>
                  </a:lnTo>
                  <a:lnTo>
                    <a:pt x="873" y="413"/>
                  </a:lnTo>
                  <a:lnTo>
                    <a:pt x="882" y="394"/>
                  </a:lnTo>
                  <a:lnTo>
                    <a:pt x="882" y="364"/>
                  </a:lnTo>
                  <a:lnTo>
                    <a:pt x="844" y="316"/>
                  </a:lnTo>
                  <a:lnTo>
                    <a:pt x="825" y="211"/>
                  </a:lnTo>
                  <a:lnTo>
                    <a:pt x="853" y="172"/>
                  </a:lnTo>
                  <a:lnTo>
                    <a:pt x="997" y="58"/>
                  </a:lnTo>
                  <a:lnTo>
                    <a:pt x="1055" y="0"/>
                  </a:lnTo>
                  <a:lnTo>
                    <a:pt x="1094" y="77"/>
                  </a:lnTo>
                  <a:lnTo>
                    <a:pt x="1112" y="211"/>
                  </a:lnTo>
                  <a:close/>
                </a:path>
              </a:pathLst>
            </a:custGeom>
            <a:solidFill>
              <a:srgbClr val="FFCC99"/>
            </a:solidFill>
            <a:ln w="9525">
              <a:noFill/>
              <a:round/>
              <a:headEnd/>
              <a:tailEnd/>
            </a:ln>
          </p:spPr>
          <p:txBody>
            <a:bodyPr>
              <a:prstTxWarp prst="textNoShape">
                <a:avLst/>
              </a:prstTxWarp>
            </a:bodyPr>
            <a:lstStyle/>
            <a:p>
              <a:endParaRPr lang="en-US"/>
            </a:p>
          </p:txBody>
        </p:sp>
        <p:sp>
          <p:nvSpPr>
            <p:cNvPr id="57447" name="Freeform 94"/>
            <p:cNvSpPr>
              <a:spLocks noChangeAspect="1"/>
            </p:cNvSpPr>
            <p:nvPr/>
          </p:nvSpPr>
          <p:spPr bwMode="auto">
            <a:xfrm>
              <a:off x="3349" y="2136"/>
              <a:ext cx="236" cy="269"/>
            </a:xfrm>
            <a:custGeom>
              <a:avLst/>
              <a:gdLst>
                <a:gd name="T0" fmla="*/ 787 w 1180"/>
                <a:gd name="T1" fmla="*/ 451 h 1343"/>
                <a:gd name="T2" fmla="*/ 883 w 1180"/>
                <a:gd name="T3" fmla="*/ 729 h 1343"/>
                <a:gd name="T4" fmla="*/ 941 w 1180"/>
                <a:gd name="T5" fmla="*/ 815 h 1343"/>
                <a:gd name="T6" fmla="*/ 1027 w 1180"/>
                <a:gd name="T7" fmla="*/ 940 h 1343"/>
                <a:gd name="T8" fmla="*/ 1046 w 1180"/>
                <a:gd name="T9" fmla="*/ 988 h 1343"/>
                <a:gd name="T10" fmla="*/ 1180 w 1180"/>
                <a:gd name="T11" fmla="*/ 1161 h 1343"/>
                <a:gd name="T12" fmla="*/ 1171 w 1180"/>
                <a:gd name="T13" fmla="*/ 1208 h 1343"/>
                <a:gd name="T14" fmla="*/ 1094 w 1180"/>
                <a:gd name="T15" fmla="*/ 1275 h 1343"/>
                <a:gd name="T16" fmla="*/ 1008 w 1180"/>
                <a:gd name="T17" fmla="*/ 1333 h 1343"/>
                <a:gd name="T18" fmla="*/ 941 w 1180"/>
                <a:gd name="T19" fmla="*/ 1333 h 1343"/>
                <a:gd name="T20" fmla="*/ 873 w 1180"/>
                <a:gd name="T21" fmla="*/ 1285 h 1343"/>
                <a:gd name="T22" fmla="*/ 730 w 1180"/>
                <a:gd name="T23" fmla="*/ 1305 h 1343"/>
                <a:gd name="T24" fmla="*/ 691 w 1180"/>
                <a:gd name="T25" fmla="*/ 1324 h 1343"/>
                <a:gd name="T26" fmla="*/ 643 w 1180"/>
                <a:gd name="T27" fmla="*/ 1333 h 1343"/>
                <a:gd name="T28" fmla="*/ 634 w 1180"/>
                <a:gd name="T29" fmla="*/ 1343 h 1343"/>
                <a:gd name="T30" fmla="*/ 442 w 1180"/>
                <a:gd name="T31" fmla="*/ 1275 h 1343"/>
                <a:gd name="T32" fmla="*/ 423 w 1180"/>
                <a:gd name="T33" fmla="*/ 1256 h 1343"/>
                <a:gd name="T34" fmla="*/ 412 w 1180"/>
                <a:gd name="T35" fmla="*/ 1094 h 1343"/>
                <a:gd name="T36" fmla="*/ 393 w 1180"/>
                <a:gd name="T37" fmla="*/ 1055 h 1343"/>
                <a:gd name="T38" fmla="*/ 279 w 1180"/>
                <a:gd name="T39" fmla="*/ 873 h 1343"/>
                <a:gd name="T40" fmla="*/ 144 w 1180"/>
                <a:gd name="T41" fmla="*/ 585 h 1343"/>
                <a:gd name="T42" fmla="*/ 29 w 1180"/>
                <a:gd name="T43" fmla="*/ 173 h 1343"/>
                <a:gd name="T44" fmla="*/ 0 w 1180"/>
                <a:gd name="T45" fmla="*/ 68 h 1343"/>
                <a:gd name="T46" fmla="*/ 212 w 1180"/>
                <a:gd name="T47" fmla="*/ 68 h 1343"/>
                <a:gd name="T48" fmla="*/ 288 w 1180"/>
                <a:gd name="T49" fmla="*/ 49 h 1343"/>
                <a:gd name="T50" fmla="*/ 423 w 1180"/>
                <a:gd name="T51" fmla="*/ 49 h 1343"/>
                <a:gd name="T52" fmla="*/ 681 w 1180"/>
                <a:gd name="T53" fmla="*/ 0 h 1343"/>
                <a:gd name="T54" fmla="*/ 700 w 1180"/>
                <a:gd name="T55" fmla="*/ 0 h 1343"/>
                <a:gd name="T56" fmla="*/ 787 w 1180"/>
                <a:gd name="T57" fmla="*/ 451 h 1343"/>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180"/>
                <a:gd name="T88" fmla="*/ 0 h 1343"/>
                <a:gd name="T89" fmla="*/ 1180 w 1180"/>
                <a:gd name="T90" fmla="*/ 1343 h 1343"/>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180" h="1343">
                  <a:moveTo>
                    <a:pt x="787" y="451"/>
                  </a:moveTo>
                  <a:lnTo>
                    <a:pt x="883" y="729"/>
                  </a:lnTo>
                  <a:lnTo>
                    <a:pt x="941" y="815"/>
                  </a:lnTo>
                  <a:lnTo>
                    <a:pt x="1027" y="940"/>
                  </a:lnTo>
                  <a:lnTo>
                    <a:pt x="1046" y="988"/>
                  </a:lnTo>
                  <a:lnTo>
                    <a:pt x="1180" y="1161"/>
                  </a:lnTo>
                  <a:lnTo>
                    <a:pt x="1171" y="1208"/>
                  </a:lnTo>
                  <a:lnTo>
                    <a:pt x="1094" y="1275"/>
                  </a:lnTo>
                  <a:lnTo>
                    <a:pt x="1008" y="1333"/>
                  </a:lnTo>
                  <a:lnTo>
                    <a:pt x="941" y="1333"/>
                  </a:lnTo>
                  <a:lnTo>
                    <a:pt x="873" y="1285"/>
                  </a:lnTo>
                  <a:lnTo>
                    <a:pt x="730" y="1305"/>
                  </a:lnTo>
                  <a:lnTo>
                    <a:pt x="691" y="1324"/>
                  </a:lnTo>
                  <a:lnTo>
                    <a:pt x="643" y="1333"/>
                  </a:lnTo>
                  <a:lnTo>
                    <a:pt x="634" y="1343"/>
                  </a:lnTo>
                  <a:lnTo>
                    <a:pt x="442" y="1275"/>
                  </a:lnTo>
                  <a:lnTo>
                    <a:pt x="423" y="1256"/>
                  </a:lnTo>
                  <a:lnTo>
                    <a:pt x="412" y="1094"/>
                  </a:lnTo>
                  <a:lnTo>
                    <a:pt x="393" y="1055"/>
                  </a:lnTo>
                  <a:lnTo>
                    <a:pt x="279" y="873"/>
                  </a:lnTo>
                  <a:lnTo>
                    <a:pt x="144" y="585"/>
                  </a:lnTo>
                  <a:lnTo>
                    <a:pt x="29" y="173"/>
                  </a:lnTo>
                  <a:lnTo>
                    <a:pt x="0" y="68"/>
                  </a:lnTo>
                  <a:lnTo>
                    <a:pt x="212" y="68"/>
                  </a:lnTo>
                  <a:lnTo>
                    <a:pt x="288" y="49"/>
                  </a:lnTo>
                  <a:lnTo>
                    <a:pt x="423" y="49"/>
                  </a:lnTo>
                  <a:lnTo>
                    <a:pt x="681" y="0"/>
                  </a:lnTo>
                  <a:lnTo>
                    <a:pt x="700" y="0"/>
                  </a:lnTo>
                  <a:lnTo>
                    <a:pt x="787" y="451"/>
                  </a:lnTo>
                  <a:close/>
                </a:path>
              </a:pathLst>
            </a:custGeom>
            <a:solidFill>
              <a:srgbClr val="9966FF"/>
            </a:solidFill>
            <a:ln w="9525">
              <a:noFill/>
              <a:round/>
              <a:headEnd/>
              <a:tailEnd/>
            </a:ln>
          </p:spPr>
          <p:txBody>
            <a:bodyPr>
              <a:prstTxWarp prst="textNoShape">
                <a:avLst/>
              </a:prstTxWarp>
            </a:bodyPr>
            <a:lstStyle/>
            <a:p>
              <a:endParaRPr lang="en-US"/>
            </a:p>
          </p:txBody>
        </p:sp>
        <p:sp>
          <p:nvSpPr>
            <p:cNvPr id="57448" name="Freeform 95"/>
            <p:cNvSpPr>
              <a:spLocks noChangeAspect="1"/>
            </p:cNvSpPr>
            <p:nvPr/>
          </p:nvSpPr>
          <p:spPr bwMode="auto">
            <a:xfrm>
              <a:off x="3859" y="2150"/>
              <a:ext cx="58" cy="57"/>
            </a:xfrm>
            <a:custGeom>
              <a:avLst/>
              <a:gdLst>
                <a:gd name="T0" fmla="*/ 288 w 288"/>
                <a:gd name="T1" fmla="*/ 153 h 287"/>
                <a:gd name="T2" fmla="*/ 202 w 288"/>
                <a:gd name="T3" fmla="*/ 211 h 287"/>
                <a:gd name="T4" fmla="*/ 144 w 288"/>
                <a:gd name="T5" fmla="*/ 287 h 287"/>
                <a:gd name="T6" fmla="*/ 115 w 288"/>
                <a:gd name="T7" fmla="*/ 220 h 287"/>
                <a:gd name="T8" fmla="*/ 49 w 288"/>
                <a:gd name="T9" fmla="*/ 162 h 287"/>
                <a:gd name="T10" fmla="*/ 19 w 288"/>
                <a:gd name="T11" fmla="*/ 162 h 287"/>
                <a:gd name="T12" fmla="*/ 0 w 288"/>
                <a:gd name="T13" fmla="*/ 143 h 287"/>
                <a:gd name="T14" fmla="*/ 86 w 288"/>
                <a:gd name="T15" fmla="*/ 105 h 287"/>
                <a:gd name="T16" fmla="*/ 182 w 288"/>
                <a:gd name="T17" fmla="*/ 28 h 287"/>
                <a:gd name="T18" fmla="*/ 249 w 288"/>
                <a:gd name="T19" fmla="*/ 0 h 287"/>
                <a:gd name="T20" fmla="*/ 279 w 288"/>
                <a:gd name="T21" fmla="*/ 143 h 287"/>
                <a:gd name="T22" fmla="*/ 288 w 288"/>
                <a:gd name="T23" fmla="*/ 153 h 28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88"/>
                <a:gd name="T37" fmla="*/ 0 h 287"/>
                <a:gd name="T38" fmla="*/ 288 w 288"/>
                <a:gd name="T39" fmla="*/ 287 h 28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88" h="287">
                  <a:moveTo>
                    <a:pt x="288" y="153"/>
                  </a:moveTo>
                  <a:lnTo>
                    <a:pt x="202" y="211"/>
                  </a:lnTo>
                  <a:lnTo>
                    <a:pt x="144" y="287"/>
                  </a:lnTo>
                  <a:lnTo>
                    <a:pt x="115" y="220"/>
                  </a:lnTo>
                  <a:lnTo>
                    <a:pt x="49" y="162"/>
                  </a:lnTo>
                  <a:lnTo>
                    <a:pt x="19" y="162"/>
                  </a:lnTo>
                  <a:lnTo>
                    <a:pt x="0" y="143"/>
                  </a:lnTo>
                  <a:lnTo>
                    <a:pt x="86" y="105"/>
                  </a:lnTo>
                  <a:lnTo>
                    <a:pt x="182" y="28"/>
                  </a:lnTo>
                  <a:lnTo>
                    <a:pt x="249" y="0"/>
                  </a:lnTo>
                  <a:lnTo>
                    <a:pt x="279" y="143"/>
                  </a:lnTo>
                  <a:lnTo>
                    <a:pt x="288" y="153"/>
                  </a:lnTo>
                  <a:close/>
                </a:path>
              </a:pathLst>
            </a:custGeom>
            <a:solidFill>
              <a:srgbClr val="D9AE82"/>
            </a:solidFill>
            <a:ln w="9525">
              <a:noFill/>
              <a:round/>
              <a:headEnd/>
              <a:tailEnd/>
            </a:ln>
          </p:spPr>
          <p:txBody>
            <a:bodyPr>
              <a:prstTxWarp prst="textNoShape">
                <a:avLst/>
              </a:prstTxWarp>
            </a:bodyPr>
            <a:lstStyle/>
            <a:p>
              <a:endParaRPr lang="en-US"/>
            </a:p>
          </p:txBody>
        </p:sp>
        <p:sp>
          <p:nvSpPr>
            <p:cNvPr id="57449" name="Freeform 96"/>
            <p:cNvSpPr>
              <a:spLocks noChangeAspect="1"/>
            </p:cNvSpPr>
            <p:nvPr/>
          </p:nvSpPr>
          <p:spPr bwMode="auto">
            <a:xfrm>
              <a:off x="3805" y="2163"/>
              <a:ext cx="18" cy="8"/>
            </a:xfrm>
            <a:custGeom>
              <a:avLst/>
              <a:gdLst>
                <a:gd name="T0" fmla="*/ 77 w 87"/>
                <a:gd name="T1" fmla="*/ 9 h 38"/>
                <a:gd name="T2" fmla="*/ 77 w 87"/>
                <a:gd name="T3" fmla="*/ 38 h 38"/>
                <a:gd name="T4" fmla="*/ 0 w 87"/>
                <a:gd name="T5" fmla="*/ 38 h 38"/>
                <a:gd name="T6" fmla="*/ 68 w 87"/>
                <a:gd name="T7" fmla="*/ 0 h 38"/>
                <a:gd name="T8" fmla="*/ 87 w 87"/>
                <a:gd name="T9" fmla="*/ 0 h 38"/>
                <a:gd name="T10" fmla="*/ 77 w 87"/>
                <a:gd name="T11" fmla="*/ 9 h 38"/>
                <a:gd name="T12" fmla="*/ 0 60000 65536"/>
                <a:gd name="T13" fmla="*/ 0 60000 65536"/>
                <a:gd name="T14" fmla="*/ 0 60000 65536"/>
                <a:gd name="T15" fmla="*/ 0 60000 65536"/>
                <a:gd name="T16" fmla="*/ 0 60000 65536"/>
                <a:gd name="T17" fmla="*/ 0 60000 65536"/>
                <a:gd name="T18" fmla="*/ 0 w 87"/>
                <a:gd name="T19" fmla="*/ 0 h 38"/>
                <a:gd name="T20" fmla="*/ 87 w 87"/>
                <a:gd name="T21" fmla="*/ 38 h 38"/>
              </a:gdLst>
              <a:ahLst/>
              <a:cxnLst>
                <a:cxn ang="T12">
                  <a:pos x="T0" y="T1"/>
                </a:cxn>
                <a:cxn ang="T13">
                  <a:pos x="T2" y="T3"/>
                </a:cxn>
                <a:cxn ang="T14">
                  <a:pos x="T4" y="T5"/>
                </a:cxn>
                <a:cxn ang="T15">
                  <a:pos x="T6" y="T7"/>
                </a:cxn>
                <a:cxn ang="T16">
                  <a:pos x="T8" y="T9"/>
                </a:cxn>
                <a:cxn ang="T17">
                  <a:pos x="T10" y="T11"/>
                </a:cxn>
              </a:cxnLst>
              <a:rect l="T18" t="T19" r="T20" b="T21"/>
              <a:pathLst>
                <a:path w="87" h="38">
                  <a:moveTo>
                    <a:pt x="77" y="9"/>
                  </a:moveTo>
                  <a:lnTo>
                    <a:pt x="77" y="38"/>
                  </a:lnTo>
                  <a:lnTo>
                    <a:pt x="0" y="38"/>
                  </a:lnTo>
                  <a:lnTo>
                    <a:pt x="68" y="0"/>
                  </a:lnTo>
                  <a:lnTo>
                    <a:pt x="87" y="0"/>
                  </a:lnTo>
                  <a:lnTo>
                    <a:pt x="77" y="9"/>
                  </a:lnTo>
                  <a:close/>
                </a:path>
              </a:pathLst>
            </a:custGeom>
            <a:solidFill>
              <a:srgbClr val="9900FF"/>
            </a:solidFill>
            <a:ln w="9525">
              <a:noFill/>
              <a:round/>
              <a:headEnd/>
              <a:tailEnd/>
            </a:ln>
          </p:spPr>
          <p:txBody>
            <a:bodyPr>
              <a:prstTxWarp prst="textNoShape">
                <a:avLst/>
              </a:prstTxWarp>
            </a:bodyPr>
            <a:lstStyle/>
            <a:p>
              <a:endParaRPr lang="en-US"/>
            </a:p>
          </p:txBody>
        </p:sp>
        <p:sp>
          <p:nvSpPr>
            <p:cNvPr id="57450" name="Freeform 97"/>
            <p:cNvSpPr>
              <a:spLocks noChangeAspect="1"/>
            </p:cNvSpPr>
            <p:nvPr/>
          </p:nvSpPr>
          <p:spPr bwMode="auto">
            <a:xfrm>
              <a:off x="4026" y="2175"/>
              <a:ext cx="10" cy="68"/>
            </a:xfrm>
            <a:custGeom>
              <a:avLst/>
              <a:gdLst>
                <a:gd name="T0" fmla="*/ 48 w 48"/>
                <a:gd name="T1" fmla="*/ 181 h 344"/>
                <a:gd name="T2" fmla="*/ 19 w 48"/>
                <a:gd name="T3" fmla="*/ 325 h 344"/>
                <a:gd name="T4" fmla="*/ 0 w 48"/>
                <a:gd name="T5" fmla="*/ 335 h 344"/>
                <a:gd name="T6" fmla="*/ 9 w 48"/>
                <a:gd name="T7" fmla="*/ 335 h 344"/>
                <a:gd name="T8" fmla="*/ 9 w 48"/>
                <a:gd name="T9" fmla="*/ 344 h 344"/>
                <a:gd name="T10" fmla="*/ 0 w 48"/>
                <a:gd name="T11" fmla="*/ 344 h 344"/>
                <a:gd name="T12" fmla="*/ 0 w 48"/>
                <a:gd name="T13" fmla="*/ 0 h 344"/>
                <a:gd name="T14" fmla="*/ 48 w 48"/>
                <a:gd name="T15" fmla="*/ 76 h 344"/>
                <a:gd name="T16" fmla="*/ 48 w 48"/>
                <a:gd name="T17" fmla="*/ 181 h 34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344"/>
                <a:gd name="T29" fmla="*/ 48 w 48"/>
                <a:gd name="T30" fmla="*/ 344 h 34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344">
                  <a:moveTo>
                    <a:pt x="48" y="181"/>
                  </a:moveTo>
                  <a:lnTo>
                    <a:pt x="19" y="325"/>
                  </a:lnTo>
                  <a:lnTo>
                    <a:pt x="0" y="335"/>
                  </a:lnTo>
                  <a:lnTo>
                    <a:pt x="9" y="335"/>
                  </a:lnTo>
                  <a:lnTo>
                    <a:pt x="9" y="344"/>
                  </a:lnTo>
                  <a:lnTo>
                    <a:pt x="0" y="344"/>
                  </a:lnTo>
                  <a:lnTo>
                    <a:pt x="0" y="0"/>
                  </a:lnTo>
                  <a:lnTo>
                    <a:pt x="48" y="76"/>
                  </a:lnTo>
                  <a:lnTo>
                    <a:pt x="48" y="181"/>
                  </a:lnTo>
                  <a:close/>
                </a:path>
              </a:pathLst>
            </a:custGeom>
            <a:solidFill>
              <a:srgbClr val="D9AE82"/>
            </a:solidFill>
            <a:ln w="9525">
              <a:noFill/>
              <a:round/>
              <a:headEnd/>
              <a:tailEnd/>
            </a:ln>
          </p:spPr>
          <p:txBody>
            <a:bodyPr>
              <a:prstTxWarp prst="textNoShape">
                <a:avLst/>
              </a:prstTxWarp>
            </a:bodyPr>
            <a:lstStyle/>
            <a:p>
              <a:endParaRPr lang="en-US"/>
            </a:p>
          </p:txBody>
        </p:sp>
        <p:sp>
          <p:nvSpPr>
            <p:cNvPr id="57451" name="Freeform 98"/>
            <p:cNvSpPr>
              <a:spLocks noChangeAspect="1"/>
            </p:cNvSpPr>
            <p:nvPr/>
          </p:nvSpPr>
          <p:spPr bwMode="auto">
            <a:xfrm>
              <a:off x="3268" y="2347"/>
              <a:ext cx="138" cy="44"/>
            </a:xfrm>
            <a:custGeom>
              <a:avLst/>
              <a:gdLst>
                <a:gd name="T0" fmla="*/ 691 w 691"/>
                <a:gd name="T1" fmla="*/ 48 h 220"/>
                <a:gd name="T2" fmla="*/ 624 w 691"/>
                <a:gd name="T3" fmla="*/ 153 h 220"/>
                <a:gd name="T4" fmla="*/ 576 w 691"/>
                <a:gd name="T5" fmla="*/ 182 h 220"/>
                <a:gd name="T6" fmla="*/ 518 w 691"/>
                <a:gd name="T7" fmla="*/ 201 h 220"/>
                <a:gd name="T8" fmla="*/ 508 w 691"/>
                <a:gd name="T9" fmla="*/ 201 h 220"/>
                <a:gd name="T10" fmla="*/ 499 w 691"/>
                <a:gd name="T11" fmla="*/ 164 h 220"/>
                <a:gd name="T12" fmla="*/ 490 w 691"/>
                <a:gd name="T13" fmla="*/ 144 h 220"/>
                <a:gd name="T14" fmla="*/ 250 w 691"/>
                <a:gd name="T15" fmla="*/ 153 h 220"/>
                <a:gd name="T16" fmla="*/ 183 w 691"/>
                <a:gd name="T17" fmla="*/ 211 h 220"/>
                <a:gd name="T18" fmla="*/ 164 w 691"/>
                <a:gd name="T19" fmla="*/ 220 h 220"/>
                <a:gd name="T20" fmla="*/ 125 w 691"/>
                <a:gd name="T21" fmla="*/ 192 h 220"/>
                <a:gd name="T22" fmla="*/ 0 w 691"/>
                <a:gd name="T23" fmla="*/ 173 h 220"/>
                <a:gd name="T24" fmla="*/ 490 w 691"/>
                <a:gd name="T25" fmla="*/ 0 h 220"/>
                <a:gd name="T26" fmla="*/ 662 w 691"/>
                <a:gd name="T27" fmla="*/ 29 h 220"/>
                <a:gd name="T28" fmla="*/ 691 w 691"/>
                <a:gd name="T29" fmla="*/ 48 h 22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691"/>
                <a:gd name="T46" fmla="*/ 0 h 220"/>
                <a:gd name="T47" fmla="*/ 691 w 691"/>
                <a:gd name="T48" fmla="*/ 220 h 22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691" h="220">
                  <a:moveTo>
                    <a:pt x="691" y="48"/>
                  </a:moveTo>
                  <a:lnTo>
                    <a:pt x="624" y="153"/>
                  </a:lnTo>
                  <a:lnTo>
                    <a:pt x="576" y="182"/>
                  </a:lnTo>
                  <a:lnTo>
                    <a:pt x="518" y="201"/>
                  </a:lnTo>
                  <a:lnTo>
                    <a:pt x="508" y="201"/>
                  </a:lnTo>
                  <a:lnTo>
                    <a:pt x="499" y="164"/>
                  </a:lnTo>
                  <a:lnTo>
                    <a:pt x="490" y="144"/>
                  </a:lnTo>
                  <a:lnTo>
                    <a:pt x="250" y="153"/>
                  </a:lnTo>
                  <a:lnTo>
                    <a:pt x="183" y="211"/>
                  </a:lnTo>
                  <a:lnTo>
                    <a:pt x="164" y="220"/>
                  </a:lnTo>
                  <a:lnTo>
                    <a:pt x="125" y="192"/>
                  </a:lnTo>
                  <a:lnTo>
                    <a:pt x="0" y="173"/>
                  </a:lnTo>
                  <a:lnTo>
                    <a:pt x="490" y="0"/>
                  </a:lnTo>
                  <a:lnTo>
                    <a:pt x="662" y="29"/>
                  </a:lnTo>
                  <a:lnTo>
                    <a:pt x="691" y="48"/>
                  </a:lnTo>
                  <a:close/>
                </a:path>
              </a:pathLst>
            </a:custGeom>
            <a:solidFill>
              <a:srgbClr val="9966FF"/>
            </a:solidFill>
            <a:ln w="9525">
              <a:noFill/>
              <a:round/>
              <a:headEnd/>
              <a:tailEnd/>
            </a:ln>
          </p:spPr>
          <p:txBody>
            <a:bodyPr>
              <a:prstTxWarp prst="textNoShape">
                <a:avLst/>
              </a:prstTxWarp>
            </a:bodyPr>
            <a:lstStyle/>
            <a:p>
              <a:endParaRPr lang="en-US"/>
            </a:p>
          </p:txBody>
        </p:sp>
        <p:sp>
          <p:nvSpPr>
            <p:cNvPr id="57452" name="Freeform 99"/>
            <p:cNvSpPr>
              <a:spLocks noChangeAspect="1"/>
            </p:cNvSpPr>
            <p:nvPr/>
          </p:nvSpPr>
          <p:spPr bwMode="auto">
            <a:xfrm>
              <a:off x="3283" y="2393"/>
              <a:ext cx="265" cy="476"/>
            </a:xfrm>
            <a:custGeom>
              <a:avLst/>
              <a:gdLst>
                <a:gd name="T0" fmla="*/ 700 w 1323"/>
                <a:gd name="T1" fmla="*/ 20 h 2379"/>
                <a:gd name="T2" fmla="*/ 672 w 1323"/>
                <a:gd name="T3" fmla="*/ 67 h 2379"/>
                <a:gd name="T4" fmla="*/ 672 w 1323"/>
                <a:gd name="T5" fmla="*/ 470 h 2379"/>
                <a:gd name="T6" fmla="*/ 710 w 1323"/>
                <a:gd name="T7" fmla="*/ 681 h 2379"/>
                <a:gd name="T8" fmla="*/ 729 w 1323"/>
                <a:gd name="T9" fmla="*/ 661 h 2379"/>
                <a:gd name="T10" fmla="*/ 710 w 1323"/>
                <a:gd name="T11" fmla="*/ 259 h 2379"/>
                <a:gd name="T12" fmla="*/ 719 w 1323"/>
                <a:gd name="T13" fmla="*/ 67 h 2379"/>
                <a:gd name="T14" fmla="*/ 738 w 1323"/>
                <a:gd name="T15" fmla="*/ 39 h 2379"/>
                <a:gd name="T16" fmla="*/ 969 w 1323"/>
                <a:gd name="T17" fmla="*/ 134 h 2379"/>
                <a:gd name="T18" fmla="*/ 969 w 1323"/>
                <a:gd name="T19" fmla="*/ 173 h 2379"/>
                <a:gd name="T20" fmla="*/ 949 w 1323"/>
                <a:gd name="T21" fmla="*/ 326 h 2379"/>
                <a:gd name="T22" fmla="*/ 960 w 1323"/>
                <a:gd name="T23" fmla="*/ 413 h 2379"/>
                <a:gd name="T24" fmla="*/ 960 w 1323"/>
                <a:gd name="T25" fmla="*/ 441 h 2379"/>
                <a:gd name="T26" fmla="*/ 969 w 1323"/>
                <a:gd name="T27" fmla="*/ 441 h 2379"/>
                <a:gd name="T28" fmla="*/ 979 w 1323"/>
                <a:gd name="T29" fmla="*/ 278 h 2379"/>
                <a:gd name="T30" fmla="*/ 988 w 1323"/>
                <a:gd name="T31" fmla="*/ 211 h 2379"/>
                <a:gd name="T32" fmla="*/ 1017 w 1323"/>
                <a:gd name="T33" fmla="*/ 144 h 2379"/>
                <a:gd name="T34" fmla="*/ 1046 w 1323"/>
                <a:gd name="T35" fmla="*/ 154 h 2379"/>
                <a:gd name="T36" fmla="*/ 1037 w 1323"/>
                <a:gd name="T37" fmla="*/ 499 h 2379"/>
                <a:gd name="T38" fmla="*/ 1113 w 1323"/>
                <a:gd name="T39" fmla="*/ 1170 h 2379"/>
                <a:gd name="T40" fmla="*/ 1170 w 1323"/>
                <a:gd name="T41" fmla="*/ 1390 h 2379"/>
                <a:gd name="T42" fmla="*/ 1237 w 1323"/>
                <a:gd name="T43" fmla="*/ 1554 h 2379"/>
                <a:gd name="T44" fmla="*/ 1237 w 1323"/>
                <a:gd name="T45" fmla="*/ 1851 h 2379"/>
                <a:gd name="T46" fmla="*/ 1323 w 1323"/>
                <a:gd name="T47" fmla="*/ 2379 h 2379"/>
                <a:gd name="T48" fmla="*/ 1209 w 1323"/>
                <a:gd name="T49" fmla="*/ 2024 h 2379"/>
                <a:gd name="T50" fmla="*/ 1170 w 1323"/>
                <a:gd name="T51" fmla="*/ 1928 h 2379"/>
                <a:gd name="T52" fmla="*/ 1161 w 1323"/>
                <a:gd name="T53" fmla="*/ 1889 h 2379"/>
                <a:gd name="T54" fmla="*/ 1142 w 1323"/>
                <a:gd name="T55" fmla="*/ 1822 h 2379"/>
                <a:gd name="T56" fmla="*/ 1123 w 1323"/>
                <a:gd name="T57" fmla="*/ 1457 h 2379"/>
                <a:gd name="T58" fmla="*/ 1113 w 1323"/>
                <a:gd name="T59" fmla="*/ 1439 h 2379"/>
                <a:gd name="T60" fmla="*/ 1093 w 1323"/>
                <a:gd name="T61" fmla="*/ 1448 h 2379"/>
                <a:gd name="T62" fmla="*/ 1084 w 1323"/>
                <a:gd name="T63" fmla="*/ 1390 h 2379"/>
                <a:gd name="T64" fmla="*/ 1017 w 1323"/>
                <a:gd name="T65" fmla="*/ 1113 h 2379"/>
                <a:gd name="T66" fmla="*/ 1017 w 1323"/>
                <a:gd name="T67" fmla="*/ 1074 h 2379"/>
                <a:gd name="T68" fmla="*/ 940 w 1323"/>
                <a:gd name="T69" fmla="*/ 738 h 2379"/>
                <a:gd name="T70" fmla="*/ 921 w 1323"/>
                <a:gd name="T71" fmla="*/ 595 h 2379"/>
                <a:gd name="T72" fmla="*/ 863 w 1323"/>
                <a:gd name="T73" fmla="*/ 595 h 2379"/>
                <a:gd name="T74" fmla="*/ 835 w 1323"/>
                <a:gd name="T75" fmla="*/ 652 h 2379"/>
                <a:gd name="T76" fmla="*/ 805 w 1323"/>
                <a:gd name="T77" fmla="*/ 1016 h 2379"/>
                <a:gd name="T78" fmla="*/ 816 w 1323"/>
                <a:gd name="T79" fmla="*/ 1467 h 2379"/>
                <a:gd name="T80" fmla="*/ 816 w 1323"/>
                <a:gd name="T81" fmla="*/ 1477 h 2379"/>
                <a:gd name="T82" fmla="*/ 605 w 1323"/>
                <a:gd name="T83" fmla="*/ 1334 h 2379"/>
                <a:gd name="T84" fmla="*/ 519 w 1323"/>
                <a:gd name="T85" fmla="*/ 1257 h 2379"/>
                <a:gd name="T86" fmla="*/ 345 w 1323"/>
                <a:gd name="T87" fmla="*/ 1065 h 2379"/>
                <a:gd name="T88" fmla="*/ 269 w 1323"/>
                <a:gd name="T89" fmla="*/ 949 h 2379"/>
                <a:gd name="T90" fmla="*/ 144 w 1323"/>
                <a:gd name="T91" fmla="*/ 729 h 2379"/>
                <a:gd name="T92" fmla="*/ 48 w 1323"/>
                <a:gd name="T93" fmla="*/ 451 h 2379"/>
                <a:gd name="T94" fmla="*/ 39 w 1323"/>
                <a:gd name="T95" fmla="*/ 384 h 2379"/>
                <a:gd name="T96" fmla="*/ 0 w 1323"/>
                <a:gd name="T97" fmla="*/ 201 h 2379"/>
                <a:gd name="T98" fmla="*/ 0 w 1323"/>
                <a:gd name="T99" fmla="*/ 87 h 2379"/>
                <a:gd name="T100" fmla="*/ 297 w 1323"/>
                <a:gd name="T101" fmla="*/ 58 h 2379"/>
                <a:gd name="T102" fmla="*/ 326 w 1323"/>
                <a:gd name="T103" fmla="*/ 58 h 2379"/>
                <a:gd name="T104" fmla="*/ 307 w 1323"/>
                <a:gd name="T105" fmla="*/ 220 h 2379"/>
                <a:gd name="T106" fmla="*/ 355 w 1323"/>
                <a:gd name="T107" fmla="*/ 431 h 2379"/>
                <a:gd name="T108" fmla="*/ 413 w 1323"/>
                <a:gd name="T109" fmla="*/ 605 h 2379"/>
                <a:gd name="T110" fmla="*/ 422 w 1323"/>
                <a:gd name="T111" fmla="*/ 614 h 2379"/>
                <a:gd name="T112" fmla="*/ 413 w 1323"/>
                <a:gd name="T113" fmla="*/ 508 h 2379"/>
                <a:gd name="T114" fmla="*/ 355 w 1323"/>
                <a:gd name="T115" fmla="*/ 220 h 2379"/>
                <a:gd name="T116" fmla="*/ 364 w 1323"/>
                <a:gd name="T117" fmla="*/ 48 h 2379"/>
                <a:gd name="T118" fmla="*/ 441 w 1323"/>
                <a:gd name="T119" fmla="*/ 29 h 2379"/>
                <a:gd name="T120" fmla="*/ 499 w 1323"/>
                <a:gd name="T121" fmla="*/ 0 h 2379"/>
                <a:gd name="T122" fmla="*/ 605 w 1323"/>
                <a:gd name="T123" fmla="*/ 29 h 2379"/>
                <a:gd name="T124" fmla="*/ 700 w 1323"/>
                <a:gd name="T125" fmla="*/ 20 h 237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323"/>
                <a:gd name="T190" fmla="*/ 0 h 2379"/>
                <a:gd name="T191" fmla="*/ 1323 w 1323"/>
                <a:gd name="T192" fmla="*/ 2379 h 237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323" h="2379">
                  <a:moveTo>
                    <a:pt x="700" y="20"/>
                  </a:moveTo>
                  <a:lnTo>
                    <a:pt x="672" y="67"/>
                  </a:lnTo>
                  <a:lnTo>
                    <a:pt x="672" y="470"/>
                  </a:lnTo>
                  <a:lnTo>
                    <a:pt x="710" y="681"/>
                  </a:lnTo>
                  <a:lnTo>
                    <a:pt x="729" y="661"/>
                  </a:lnTo>
                  <a:lnTo>
                    <a:pt x="710" y="259"/>
                  </a:lnTo>
                  <a:lnTo>
                    <a:pt x="719" y="67"/>
                  </a:lnTo>
                  <a:lnTo>
                    <a:pt x="738" y="39"/>
                  </a:lnTo>
                  <a:lnTo>
                    <a:pt x="969" y="134"/>
                  </a:lnTo>
                  <a:lnTo>
                    <a:pt x="969" y="173"/>
                  </a:lnTo>
                  <a:lnTo>
                    <a:pt x="949" y="326"/>
                  </a:lnTo>
                  <a:lnTo>
                    <a:pt x="960" y="413"/>
                  </a:lnTo>
                  <a:lnTo>
                    <a:pt x="960" y="441"/>
                  </a:lnTo>
                  <a:lnTo>
                    <a:pt x="969" y="441"/>
                  </a:lnTo>
                  <a:lnTo>
                    <a:pt x="979" y="278"/>
                  </a:lnTo>
                  <a:lnTo>
                    <a:pt x="988" y="211"/>
                  </a:lnTo>
                  <a:lnTo>
                    <a:pt x="1017" y="144"/>
                  </a:lnTo>
                  <a:lnTo>
                    <a:pt x="1046" y="154"/>
                  </a:lnTo>
                  <a:lnTo>
                    <a:pt x="1037" y="499"/>
                  </a:lnTo>
                  <a:lnTo>
                    <a:pt x="1113" y="1170"/>
                  </a:lnTo>
                  <a:lnTo>
                    <a:pt x="1170" y="1390"/>
                  </a:lnTo>
                  <a:lnTo>
                    <a:pt x="1237" y="1554"/>
                  </a:lnTo>
                  <a:lnTo>
                    <a:pt x="1237" y="1851"/>
                  </a:lnTo>
                  <a:lnTo>
                    <a:pt x="1323" y="2379"/>
                  </a:lnTo>
                  <a:lnTo>
                    <a:pt x="1209" y="2024"/>
                  </a:lnTo>
                  <a:lnTo>
                    <a:pt x="1170" y="1928"/>
                  </a:lnTo>
                  <a:lnTo>
                    <a:pt x="1161" y="1889"/>
                  </a:lnTo>
                  <a:lnTo>
                    <a:pt x="1142" y="1822"/>
                  </a:lnTo>
                  <a:lnTo>
                    <a:pt x="1123" y="1457"/>
                  </a:lnTo>
                  <a:lnTo>
                    <a:pt x="1113" y="1439"/>
                  </a:lnTo>
                  <a:lnTo>
                    <a:pt x="1093" y="1448"/>
                  </a:lnTo>
                  <a:lnTo>
                    <a:pt x="1084" y="1390"/>
                  </a:lnTo>
                  <a:lnTo>
                    <a:pt x="1017" y="1113"/>
                  </a:lnTo>
                  <a:lnTo>
                    <a:pt x="1017" y="1074"/>
                  </a:lnTo>
                  <a:lnTo>
                    <a:pt x="940" y="738"/>
                  </a:lnTo>
                  <a:lnTo>
                    <a:pt x="921" y="595"/>
                  </a:lnTo>
                  <a:lnTo>
                    <a:pt x="863" y="595"/>
                  </a:lnTo>
                  <a:lnTo>
                    <a:pt x="835" y="652"/>
                  </a:lnTo>
                  <a:lnTo>
                    <a:pt x="805" y="1016"/>
                  </a:lnTo>
                  <a:lnTo>
                    <a:pt x="816" y="1467"/>
                  </a:lnTo>
                  <a:lnTo>
                    <a:pt x="816" y="1477"/>
                  </a:lnTo>
                  <a:lnTo>
                    <a:pt x="605" y="1334"/>
                  </a:lnTo>
                  <a:lnTo>
                    <a:pt x="519" y="1257"/>
                  </a:lnTo>
                  <a:lnTo>
                    <a:pt x="345" y="1065"/>
                  </a:lnTo>
                  <a:lnTo>
                    <a:pt x="269" y="949"/>
                  </a:lnTo>
                  <a:lnTo>
                    <a:pt x="144" y="729"/>
                  </a:lnTo>
                  <a:lnTo>
                    <a:pt x="48" y="451"/>
                  </a:lnTo>
                  <a:lnTo>
                    <a:pt x="39" y="384"/>
                  </a:lnTo>
                  <a:lnTo>
                    <a:pt x="0" y="201"/>
                  </a:lnTo>
                  <a:lnTo>
                    <a:pt x="0" y="87"/>
                  </a:lnTo>
                  <a:lnTo>
                    <a:pt x="297" y="58"/>
                  </a:lnTo>
                  <a:lnTo>
                    <a:pt x="326" y="58"/>
                  </a:lnTo>
                  <a:lnTo>
                    <a:pt x="307" y="220"/>
                  </a:lnTo>
                  <a:lnTo>
                    <a:pt x="355" y="431"/>
                  </a:lnTo>
                  <a:lnTo>
                    <a:pt x="413" y="605"/>
                  </a:lnTo>
                  <a:lnTo>
                    <a:pt x="422" y="614"/>
                  </a:lnTo>
                  <a:lnTo>
                    <a:pt x="413" y="508"/>
                  </a:lnTo>
                  <a:lnTo>
                    <a:pt x="355" y="220"/>
                  </a:lnTo>
                  <a:lnTo>
                    <a:pt x="364" y="48"/>
                  </a:lnTo>
                  <a:lnTo>
                    <a:pt x="441" y="29"/>
                  </a:lnTo>
                  <a:lnTo>
                    <a:pt x="499" y="0"/>
                  </a:lnTo>
                  <a:lnTo>
                    <a:pt x="605" y="29"/>
                  </a:lnTo>
                  <a:lnTo>
                    <a:pt x="700" y="20"/>
                  </a:lnTo>
                  <a:close/>
                </a:path>
              </a:pathLst>
            </a:custGeom>
            <a:solidFill>
              <a:srgbClr val="663399"/>
            </a:solidFill>
            <a:ln w="9525">
              <a:noFill/>
              <a:round/>
              <a:headEnd/>
              <a:tailEnd/>
            </a:ln>
          </p:spPr>
          <p:txBody>
            <a:bodyPr>
              <a:prstTxWarp prst="textNoShape">
                <a:avLst/>
              </a:prstTxWarp>
            </a:bodyPr>
            <a:lstStyle/>
            <a:p>
              <a:endParaRPr lang="en-US"/>
            </a:p>
          </p:txBody>
        </p:sp>
        <p:sp>
          <p:nvSpPr>
            <p:cNvPr id="57453" name="Freeform 100"/>
            <p:cNvSpPr>
              <a:spLocks noChangeAspect="1"/>
            </p:cNvSpPr>
            <p:nvPr/>
          </p:nvSpPr>
          <p:spPr bwMode="auto">
            <a:xfrm>
              <a:off x="3168" y="2410"/>
              <a:ext cx="349" cy="756"/>
            </a:xfrm>
            <a:custGeom>
              <a:avLst/>
              <a:gdLst>
                <a:gd name="T0" fmla="*/ 432 w 1746"/>
                <a:gd name="T1" fmla="*/ 38 h 3778"/>
                <a:gd name="T2" fmla="*/ 375 w 1746"/>
                <a:gd name="T3" fmla="*/ 432 h 3778"/>
                <a:gd name="T4" fmla="*/ 346 w 1746"/>
                <a:gd name="T5" fmla="*/ 1256 h 3778"/>
                <a:gd name="T6" fmla="*/ 366 w 1746"/>
                <a:gd name="T7" fmla="*/ 1265 h 3778"/>
                <a:gd name="T8" fmla="*/ 413 w 1746"/>
                <a:gd name="T9" fmla="*/ 460 h 3778"/>
                <a:gd name="T10" fmla="*/ 508 w 1746"/>
                <a:gd name="T11" fmla="*/ 0 h 3778"/>
                <a:gd name="T12" fmla="*/ 576 w 1746"/>
                <a:gd name="T13" fmla="*/ 344 h 3778"/>
                <a:gd name="T14" fmla="*/ 557 w 1746"/>
                <a:gd name="T15" fmla="*/ 594 h 3778"/>
                <a:gd name="T16" fmla="*/ 615 w 1746"/>
                <a:gd name="T17" fmla="*/ 1092 h 3778"/>
                <a:gd name="T18" fmla="*/ 682 w 1746"/>
                <a:gd name="T19" fmla="*/ 1563 h 3778"/>
                <a:gd name="T20" fmla="*/ 873 w 1746"/>
                <a:gd name="T21" fmla="*/ 2387 h 3778"/>
                <a:gd name="T22" fmla="*/ 1209 w 1746"/>
                <a:gd name="T23" fmla="*/ 3183 h 3778"/>
                <a:gd name="T24" fmla="*/ 1516 w 1746"/>
                <a:gd name="T25" fmla="*/ 3519 h 3778"/>
                <a:gd name="T26" fmla="*/ 1689 w 1746"/>
                <a:gd name="T27" fmla="*/ 3548 h 3778"/>
                <a:gd name="T28" fmla="*/ 1746 w 1746"/>
                <a:gd name="T29" fmla="*/ 3529 h 3778"/>
                <a:gd name="T30" fmla="*/ 1372 w 1746"/>
                <a:gd name="T31" fmla="*/ 3490 h 3778"/>
                <a:gd name="T32" fmla="*/ 1123 w 1746"/>
                <a:gd name="T33" fmla="*/ 3423 h 3778"/>
                <a:gd name="T34" fmla="*/ 1075 w 1746"/>
                <a:gd name="T35" fmla="*/ 3318 h 3778"/>
                <a:gd name="T36" fmla="*/ 1065 w 1746"/>
                <a:gd name="T37" fmla="*/ 3404 h 3778"/>
                <a:gd name="T38" fmla="*/ 960 w 1746"/>
                <a:gd name="T39" fmla="*/ 3260 h 3778"/>
                <a:gd name="T40" fmla="*/ 940 w 1746"/>
                <a:gd name="T41" fmla="*/ 3231 h 3778"/>
                <a:gd name="T42" fmla="*/ 931 w 1746"/>
                <a:gd name="T43" fmla="*/ 3346 h 3778"/>
                <a:gd name="T44" fmla="*/ 701 w 1746"/>
                <a:gd name="T45" fmla="*/ 3375 h 3778"/>
                <a:gd name="T46" fmla="*/ 682 w 1746"/>
                <a:gd name="T47" fmla="*/ 3375 h 3778"/>
                <a:gd name="T48" fmla="*/ 403 w 1746"/>
                <a:gd name="T49" fmla="*/ 2656 h 3778"/>
                <a:gd name="T50" fmla="*/ 327 w 1746"/>
                <a:gd name="T51" fmla="*/ 2234 h 3778"/>
                <a:gd name="T52" fmla="*/ 298 w 1746"/>
                <a:gd name="T53" fmla="*/ 1965 h 3778"/>
                <a:gd name="T54" fmla="*/ 269 w 1746"/>
                <a:gd name="T55" fmla="*/ 1821 h 3778"/>
                <a:gd name="T56" fmla="*/ 250 w 1746"/>
                <a:gd name="T57" fmla="*/ 1908 h 3778"/>
                <a:gd name="T58" fmla="*/ 355 w 1746"/>
                <a:gd name="T59" fmla="*/ 2646 h 3778"/>
                <a:gd name="T60" fmla="*/ 538 w 1746"/>
                <a:gd name="T61" fmla="*/ 3221 h 3778"/>
                <a:gd name="T62" fmla="*/ 643 w 1746"/>
                <a:gd name="T63" fmla="*/ 3404 h 3778"/>
                <a:gd name="T64" fmla="*/ 508 w 1746"/>
                <a:gd name="T65" fmla="*/ 3529 h 3778"/>
                <a:gd name="T66" fmla="*/ 471 w 1746"/>
                <a:gd name="T67" fmla="*/ 3499 h 3778"/>
                <a:gd name="T68" fmla="*/ 452 w 1746"/>
                <a:gd name="T69" fmla="*/ 3548 h 3778"/>
                <a:gd name="T70" fmla="*/ 519 w 1746"/>
                <a:gd name="T71" fmla="*/ 3585 h 3778"/>
                <a:gd name="T72" fmla="*/ 519 w 1746"/>
                <a:gd name="T73" fmla="*/ 3778 h 3778"/>
                <a:gd name="T74" fmla="*/ 384 w 1746"/>
                <a:gd name="T75" fmla="*/ 3682 h 3778"/>
                <a:gd name="T76" fmla="*/ 269 w 1746"/>
                <a:gd name="T77" fmla="*/ 3318 h 3778"/>
                <a:gd name="T78" fmla="*/ 211 w 1746"/>
                <a:gd name="T79" fmla="*/ 2876 h 3778"/>
                <a:gd name="T80" fmla="*/ 173 w 1746"/>
                <a:gd name="T81" fmla="*/ 2559 h 3778"/>
                <a:gd name="T82" fmla="*/ 164 w 1746"/>
                <a:gd name="T83" fmla="*/ 1937 h 3778"/>
                <a:gd name="T84" fmla="*/ 154 w 1746"/>
                <a:gd name="T85" fmla="*/ 1544 h 3778"/>
                <a:gd name="T86" fmla="*/ 164 w 1746"/>
                <a:gd name="T87" fmla="*/ 910 h 3778"/>
                <a:gd name="T88" fmla="*/ 298 w 1746"/>
                <a:gd name="T89" fmla="*/ 326 h 3778"/>
                <a:gd name="T90" fmla="*/ 278 w 1746"/>
                <a:gd name="T91" fmla="*/ 307 h 3778"/>
                <a:gd name="T92" fmla="*/ 192 w 1746"/>
                <a:gd name="T93" fmla="*/ 527 h 3778"/>
                <a:gd name="T94" fmla="*/ 97 w 1746"/>
                <a:gd name="T95" fmla="*/ 1256 h 3778"/>
                <a:gd name="T96" fmla="*/ 48 w 1746"/>
                <a:gd name="T97" fmla="*/ 1217 h 3778"/>
                <a:gd name="T98" fmla="*/ 39 w 1746"/>
                <a:gd name="T99" fmla="*/ 1112 h 3778"/>
                <a:gd name="T100" fmla="*/ 29 w 1746"/>
                <a:gd name="T101" fmla="*/ 527 h 3778"/>
                <a:gd name="T102" fmla="*/ 134 w 1746"/>
                <a:gd name="T103" fmla="*/ 172 h 3778"/>
                <a:gd name="T104" fmla="*/ 222 w 1746"/>
                <a:gd name="T105" fmla="*/ 0 h 3778"/>
                <a:gd name="T106" fmla="*/ 461 w 1746"/>
                <a:gd name="T107" fmla="*/ 9 h 377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1746"/>
                <a:gd name="T163" fmla="*/ 0 h 3778"/>
                <a:gd name="T164" fmla="*/ 1746 w 1746"/>
                <a:gd name="T165" fmla="*/ 3778 h 3778"/>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1746" h="3778">
                  <a:moveTo>
                    <a:pt x="461" y="9"/>
                  </a:moveTo>
                  <a:lnTo>
                    <a:pt x="432" y="38"/>
                  </a:lnTo>
                  <a:lnTo>
                    <a:pt x="422" y="163"/>
                  </a:lnTo>
                  <a:lnTo>
                    <a:pt x="375" y="432"/>
                  </a:lnTo>
                  <a:lnTo>
                    <a:pt x="346" y="1035"/>
                  </a:lnTo>
                  <a:lnTo>
                    <a:pt x="346" y="1256"/>
                  </a:lnTo>
                  <a:lnTo>
                    <a:pt x="355" y="1265"/>
                  </a:lnTo>
                  <a:lnTo>
                    <a:pt x="366" y="1265"/>
                  </a:lnTo>
                  <a:lnTo>
                    <a:pt x="375" y="997"/>
                  </a:lnTo>
                  <a:lnTo>
                    <a:pt x="413" y="460"/>
                  </a:lnTo>
                  <a:lnTo>
                    <a:pt x="480" y="86"/>
                  </a:lnTo>
                  <a:lnTo>
                    <a:pt x="508" y="0"/>
                  </a:lnTo>
                  <a:lnTo>
                    <a:pt x="508" y="57"/>
                  </a:lnTo>
                  <a:lnTo>
                    <a:pt x="576" y="344"/>
                  </a:lnTo>
                  <a:lnTo>
                    <a:pt x="547" y="488"/>
                  </a:lnTo>
                  <a:lnTo>
                    <a:pt x="557" y="594"/>
                  </a:lnTo>
                  <a:lnTo>
                    <a:pt x="576" y="795"/>
                  </a:lnTo>
                  <a:lnTo>
                    <a:pt x="615" y="1092"/>
                  </a:lnTo>
                  <a:lnTo>
                    <a:pt x="663" y="1514"/>
                  </a:lnTo>
                  <a:lnTo>
                    <a:pt x="682" y="1563"/>
                  </a:lnTo>
                  <a:lnTo>
                    <a:pt x="787" y="2080"/>
                  </a:lnTo>
                  <a:lnTo>
                    <a:pt x="873" y="2387"/>
                  </a:lnTo>
                  <a:lnTo>
                    <a:pt x="1046" y="2867"/>
                  </a:lnTo>
                  <a:lnTo>
                    <a:pt x="1209" y="3183"/>
                  </a:lnTo>
                  <a:lnTo>
                    <a:pt x="1334" y="3365"/>
                  </a:lnTo>
                  <a:lnTo>
                    <a:pt x="1516" y="3519"/>
                  </a:lnTo>
                  <a:lnTo>
                    <a:pt x="1613" y="3548"/>
                  </a:lnTo>
                  <a:lnTo>
                    <a:pt x="1689" y="3548"/>
                  </a:lnTo>
                  <a:lnTo>
                    <a:pt x="1708" y="3529"/>
                  </a:lnTo>
                  <a:lnTo>
                    <a:pt x="1746" y="3529"/>
                  </a:lnTo>
                  <a:lnTo>
                    <a:pt x="1632" y="3615"/>
                  </a:lnTo>
                  <a:lnTo>
                    <a:pt x="1372" y="3490"/>
                  </a:lnTo>
                  <a:lnTo>
                    <a:pt x="1132" y="3423"/>
                  </a:lnTo>
                  <a:lnTo>
                    <a:pt x="1123" y="3423"/>
                  </a:lnTo>
                  <a:lnTo>
                    <a:pt x="1104" y="3336"/>
                  </a:lnTo>
                  <a:lnTo>
                    <a:pt x="1075" y="3318"/>
                  </a:lnTo>
                  <a:lnTo>
                    <a:pt x="1046" y="3346"/>
                  </a:lnTo>
                  <a:lnTo>
                    <a:pt x="1065" y="3404"/>
                  </a:lnTo>
                  <a:lnTo>
                    <a:pt x="970" y="3385"/>
                  </a:lnTo>
                  <a:lnTo>
                    <a:pt x="960" y="3260"/>
                  </a:lnTo>
                  <a:lnTo>
                    <a:pt x="960" y="3250"/>
                  </a:lnTo>
                  <a:lnTo>
                    <a:pt x="940" y="3231"/>
                  </a:lnTo>
                  <a:lnTo>
                    <a:pt x="902" y="3260"/>
                  </a:lnTo>
                  <a:lnTo>
                    <a:pt x="931" y="3346"/>
                  </a:lnTo>
                  <a:lnTo>
                    <a:pt x="931" y="3385"/>
                  </a:lnTo>
                  <a:lnTo>
                    <a:pt x="701" y="3375"/>
                  </a:lnTo>
                  <a:lnTo>
                    <a:pt x="672" y="3394"/>
                  </a:lnTo>
                  <a:lnTo>
                    <a:pt x="682" y="3375"/>
                  </a:lnTo>
                  <a:lnTo>
                    <a:pt x="557" y="3135"/>
                  </a:lnTo>
                  <a:lnTo>
                    <a:pt x="403" y="2656"/>
                  </a:lnTo>
                  <a:lnTo>
                    <a:pt x="346" y="2349"/>
                  </a:lnTo>
                  <a:lnTo>
                    <a:pt x="327" y="2234"/>
                  </a:lnTo>
                  <a:lnTo>
                    <a:pt x="298" y="2052"/>
                  </a:lnTo>
                  <a:lnTo>
                    <a:pt x="298" y="1965"/>
                  </a:lnTo>
                  <a:lnTo>
                    <a:pt x="269" y="1860"/>
                  </a:lnTo>
                  <a:lnTo>
                    <a:pt x="269" y="1821"/>
                  </a:lnTo>
                  <a:lnTo>
                    <a:pt x="240" y="1783"/>
                  </a:lnTo>
                  <a:lnTo>
                    <a:pt x="250" y="1908"/>
                  </a:lnTo>
                  <a:lnTo>
                    <a:pt x="298" y="2320"/>
                  </a:lnTo>
                  <a:lnTo>
                    <a:pt x="355" y="2646"/>
                  </a:lnTo>
                  <a:lnTo>
                    <a:pt x="432" y="2924"/>
                  </a:lnTo>
                  <a:lnTo>
                    <a:pt x="538" y="3221"/>
                  </a:lnTo>
                  <a:lnTo>
                    <a:pt x="624" y="3375"/>
                  </a:lnTo>
                  <a:lnTo>
                    <a:pt x="643" y="3404"/>
                  </a:lnTo>
                  <a:lnTo>
                    <a:pt x="576" y="3566"/>
                  </a:lnTo>
                  <a:lnTo>
                    <a:pt x="508" y="3529"/>
                  </a:lnTo>
                  <a:lnTo>
                    <a:pt x="490" y="3499"/>
                  </a:lnTo>
                  <a:lnTo>
                    <a:pt x="471" y="3499"/>
                  </a:lnTo>
                  <a:lnTo>
                    <a:pt x="452" y="3529"/>
                  </a:lnTo>
                  <a:lnTo>
                    <a:pt x="452" y="3548"/>
                  </a:lnTo>
                  <a:lnTo>
                    <a:pt x="499" y="3585"/>
                  </a:lnTo>
                  <a:lnTo>
                    <a:pt x="519" y="3585"/>
                  </a:lnTo>
                  <a:lnTo>
                    <a:pt x="547" y="3643"/>
                  </a:lnTo>
                  <a:lnTo>
                    <a:pt x="519" y="3778"/>
                  </a:lnTo>
                  <a:lnTo>
                    <a:pt x="471" y="3768"/>
                  </a:lnTo>
                  <a:lnTo>
                    <a:pt x="384" y="3682"/>
                  </a:lnTo>
                  <a:lnTo>
                    <a:pt x="327" y="3576"/>
                  </a:lnTo>
                  <a:lnTo>
                    <a:pt x="269" y="3318"/>
                  </a:lnTo>
                  <a:lnTo>
                    <a:pt x="259" y="3212"/>
                  </a:lnTo>
                  <a:lnTo>
                    <a:pt x="211" y="2876"/>
                  </a:lnTo>
                  <a:lnTo>
                    <a:pt x="211" y="2828"/>
                  </a:lnTo>
                  <a:lnTo>
                    <a:pt x="173" y="2559"/>
                  </a:lnTo>
                  <a:lnTo>
                    <a:pt x="173" y="2522"/>
                  </a:lnTo>
                  <a:lnTo>
                    <a:pt x="164" y="1937"/>
                  </a:lnTo>
                  <a:lnTo>
                    <a:pt x="164" y="1899"/>
                  </a:lnTo>
                  <a:lnTo>
                    <a:pt x="154" y="1544"/>
                  </a:lnTo>
                  <a:lnTo>
                    <a:pt x="134" y="1217"/>
                  </a:lnTo>
                  <a:lnTo>
                    <a:pt x="164" y="910"/>
                  </a:lnTo>
                  <a:lnTo>
                    <a:pt x="250" y="479"/>
                  </a:lnTo>
                  <a:lnTo>
                    <a:pt x="298" y="326"/>
                  </a:lnTo>
                  <a:lnTo>
                    <a:pt x="298" y="307"/>
                  </a:lnTo>
                  <a:lnTo>
                    <a:pt x="278" y="307"/>
                  </a:lnTo>
                  <a:lnTo>
                    <a:pt x="250" y="335"/>
                  </a:lnTo>
                  <a:lnTo>
                    <a:pt x="192" y="527"/>
                  </a:lnTo>
                  <a:lnTo>
                    <a:pt x="106" y="1159"/>
                  </a:lnTo>
                  <a:lnTo>
                    <a:pt x="97" y="1256"/>
                  </a:lnTo>
                  <a:lnTo>
                    <a:pt x="67" y="1236"/>
                  </a:lnTo>
                  <a:lnTo>
                    <a:pt x="48" y="1217"/>
                  </a:lnTo>
                  <a:lnTo>
                    <a:pt x="39" y="1170"/>
                  </a:lnTo>
                  <a:lnTo>
                    <a:pt x="39" y="1112"/>
                  </a:lnTo>
                  <a:lnTo>
                    <a:pt x="0" y="786"/>
                  </a:lnTo>
                  <a:lnTo>
                    <a:pt x="29" y="527"/>
                  </a:lnTo>
                  <a:lnTo>
                    <a:pt x="48" y="498"/>
                  </a:lnTo>
                  <a:lnTo>
                    <a:pt x="134" y="172"/>
                  </a:lnTo>
                  <a:lnTo>
                    <a:pt x="183" y="38"/>
                  </a:lnTo>
                  <a:lnTo>
                    <a:pt x="222" y="0"/>
                  </a:lnTo>
                  <a:lnTo>
                    <a:pt x="432" y="9"/>
                  </a:lnTo>
                  <a:lnTo>
                    <a:pt x="461" y="9"/>
                  </a:lnTo>
                  <a:close/>
                </a:path>
              </a:pathLst>
            </a:custGeom>
            <a:solidFill>
              <a:srgbClr val="663399"/>
            </a:solidFill>
            <a:ln w="9525">
              <a:noFill/>
              <a:round/>
              <a:headEnd/>
              <a:tailEnd/>
            </a:ln>
          </p:spPr>
          <p:txBody>
            <a:bodyPr>
              <a:prstTxWarp prst="textNoShape">
                <a:avLst/>
              </a:prstTxWarp>
            </a:bodyPr>
            <a:lstStyle/>
            <a:p>
              <a:endParaRPr lang="en-US"/>
            </a:p>
          </p:txBody>
        </p:sp>
        <p:sp>
          <p:nvSpPr>
            <p:cNvPr id="57454" name="Freeform 101"/>
            <p:cNvSpPr>
              <a:spLocks noChangeAspect="1"/>
            </p:cNvSpPr>
            <p:nvPr/>
          </p:nvSpPr>
          <p:spPr bwMode="auto">
            <a:xfrm>
              <a:off x="3970" y="2410"/>
              <a:ext cx="4" cy="10"/>
            </a:xfrm>
            <a:custGeom>
              <a:avLst/>
              <a:gdLst>
                <a:gd name="T0" fmla="*/ 19 w 19"/>
                <a:gd name="T1" fmla="*/ 0 h 47"/>
                <a:gd name="T2" fmla="*/ 0 w 19"/>
                <a:gd name="T3" fmla="*/ 47 h 47"/>
                <a:gd name="T4" fmla="*/ 19 w 19"/>
                <a:gd name="T5" fmla="*/ 0 h 47"/>
                <a:gd name="T6" fmla="*/ 0 60000 65536"/>
                <a:gd name="T7" fmla="*/ 0 60000 65536"/>
                <a:gd name="T8" fmla="*/ 0 60000 65536"/>
                <a:gd name="T9" fmla="*/ 0 w 19"/>
                <a:gd name="T10" fmla="*/ 0 h 47"/>
                <a:gd name="T11" fmla="*/ 19 w 19"/>
                <a:gd name="T12" fmla="*/ 47 h 47"/>
              </a:gdLst>
              <a:ahLst/>
              <a:cxnLst>
                <a:cxn ang="T6">
                  <a:pos x="T0" y="T1"/>
                </a:cxn>
                <a:cxn ang="T7">
                  <a:pos x="T2" y="T3"/>
                </a:cxn>
                <a:cxn ang="T8">
                  <a:pos x="T4" y="T5"/>
                </a:cxn>
              </a:cxnLst>
              <a:rect l="T9" t="T10" r="T11" b="T12"/>
              <a:pathLst>
                <a:path w="19" h="47">
                  <a:moveTo>
                    <a:pt x="19" y="0"/>
                  </a:moveTo>
                  <a:lnTo>
                    <a:pt x="0" y="47"/>
                  </a:lnTo>
                  <a:lnTo>
                    <a:pt x="19" y="0"/>
                  </a:lnTo>
                  <a:close/>
                </a:path>
              </a:pathLst>
            </a:custGeom>
            <a:solidFill>
              <a:srgbClr val="FFFFFF"/>
            </a:solidFill>
            <a:ln w="9525">
              <a:noFill/>
              <a:round/>
              <a:headEnd/>
              <a:tailEnd/>
            </a:ln>
          </p:spPr>
          <p:txBody>
            <a:bodyPr>
              <a:prstTxWarp prst="textNoShape">
                <a:avLst/>
              </a:prstTxWarp>
            </a:bodyPr>
            <a:lstStyle/>
            <a:p>
              <a:endParaRPr lang="en-US"/>
            </a:p>
          </p:txBody>
        </p:sp>
        <p:sp>
          <p:nvSpPr>
            <p:cNvPr id="57455" name="Freeform 102"/>
            <p:cNvSpPr>
              <a:spLocks noChangeAspect="1"/>
            </p:cNvSpPr>
            <p:nvPr/>
          </p:nvSpPr>
          <p:spPr bwMode="auto">
            <a:xfrm>
              <a:off x="3527" y="2426"/>
              <a:ext cx="378" cy="604"/>
            </a:xfrm>
            <a:custGeom>
              <a:avLst/>
              <a:gdLst>
                <a:gd name="T0" fmla="*/ 816 w 1890"/>
                <a:gd name="T1" fmla="*/ 47 h 3020"/>
                <a:gd name="T2" fmla="*/ 864 w 1890"/>
                <a:gd name="T3" fmla="*/ 37 h 3020"/>
                <a:gd name="T4" fmla="*/ 1075 w 1890"/>
                <a:gd name="T5" fmla="*/ 402 h 3020"/>
                <a:gd name="T6" fmla="*/ 1142 w 1890"/>
                <a:gd name="T7" fmla="*/ 622 h 3020"/>
                <a:gd name="T8" fmla="*/ 1122 w 1890"/>
                <a:gd name="T9" fmla="*/ 920 h 3020"/>
                <a:gd name="T10" fmla="*/ 1094 w 1890"/>
                <a:gd name="T11" fmla="*/ 1093 h 3020"/>
                <a:gd name="T12" fmla="*/ 1085 w 1890"/>
                <a:gd name="T13" fmla="*/ 1246 h 3020"/>
                <a:gd name="T14" fmla="*/ 1190 w 1890"/>
                <a:gd name="T15" fmla="*/ 1381 h 3020"/>
                <a:gd name="T16" fmla="*/ 1229 w 1890"/>
                <a:gd name="T17" fmla="*/ 1428 h 3020"/>
                <a:gd name="T18" fmla="*/ 1459 w 1890"/>
                <a:gd name="T19" fmla="*/ 1456 h 3020"/>
                <a:gd name="T20" fmla="*/ 1584 w 1890"/>
                <a:gd name="T21" fmla="*/ 1802 h 3020"/>
                <a:gd name="T22" fmla="*/ 1603 w 1890"/>
                <a:gd name="T23" fmla="*/ 1841 h 3020"/>
                <a:gd name="T24" fmla="*/ 1593 w 1890"/>
                <a:gd name="T25" fmla="*/ 1897 h 3020"/>
                <a:gd name="T26" fmla="*/ 1775 w 1890"/>
                <a:gd name="T27" fmla="*/ 2445 h 3020"/>
                <a:gd name="T28" fmla="*/ 1890 w 1890"/>
                <a:gd name="T29" fmla="*/ 2837 h 3020"/>
                <a:gd name="T30" fmla="*/ 1862 w 1890"/>
                <a:gd name="T31" fmla="*/ 3011 h 3020"/>
                <a:gd name="T32" fmla="*/ 1842 w 1890"/>
                <a:gd name="T33" fmla="*/ 2857 h 3020"/>
                <a:gd name="T34" fmla="*/ 1621 w 1890"/>
                <a:gd name="T35" fmla="*/ 2396 h 3020"/>
                <a:gd name="T36" fmla="*/ 1363 w 1890"/>
                <a:gd name="T37" fmla="*/ 1955 h 3020"/>
                <a:gd name="T38" fmla="*/ 1229 w 1890"/>
                <a:gd name="T39" fmla="*/ 1753 h 3020"/>
                <a:gd name="T40" fmla="*/ 1190 w 1890"/>
                <a:gd name="T41" fmla="*/ 1630 h 3020"/>
                <a:gd name="T42" fmla="*/ 1190 w 1890"/>
                <a:gd name="T43" fmla="*/ 1725 h 3020"/>
                <a:gd name="T44" fmla="*/ 941 w 1890"/>
                <a:gd name="T45" fmla="*/ 968 h 3020"/>
                <a:gd name="T46" fmla="*/ 768 w 1890"/>
                <a:gd name="T47" fmla="*/ 411 h 3020"/>
                <a:gd name="T48" fmla="*/ 681 w 1890"/>
                <a:gd name="T49" fmla="*/ 18 h 3020"/>
                <a:gd name="T50" fmla="*/ 662 w 1890"/>
                <a:gd name="T51" fmla="*/ 9 h 3020"/>
                <a:gd name="T52" fmla="*/ 692 w 1890"/>
                <a:gd name="T53" fmla="*/ 277 h 3020"/>
                <a:gd name="T54" fmla="*/ 892 w 1890"/>
                <a:gd name="T55" fmla="*/ 977 h 3020"/>
                <a:gd name="T56" fmla="*/ 1104 w 1890"/>
                <a:gd name="T57" fmla="*/ 1658 h 3020"/>
                <a:gd name="T58" fmla="*/ 1219 w 1890"/>
                <a:gd name="T59" fmla="*/ 1831 h 3020"/>
                <a:gd name="T60" fmla="*/ 931 w 1890"/>
                <a:gd name="T61" fmla="*/ 1630 h 3020"/>
                <a:gd name="T62" fmla="*/ 249 w 1890"/>
                <a:gd name="T63" fmla="*/ 796 h 3020"/>
                <a:gd name="T64" fmla="*/ 19 w 1890"/>
                <a:gd name="T65" fmla="*/ 200 h 3020"/>
                <a:gd name="T66" fmla="*/ 221 w 1890"/>
                <a:gd name="T67" fmla="*/ 37 h 3020"/>
                <a:gd name="T68" fmla="*/ 567 w 1890"/>
                <a:gd name="T69" fmla="*/ 709 h 3020"/>
                <a:gd name="T70" fmla="*/ 759 w 1890"/>
                <a:gd name="T71" fmla="*/ 996 h 3020"/>
                <a:gd name="T72" fmla="*/ 778 w 1890"/>
                <a:gd name="T73" fmla="*/ 1006 h 3020"/>
                <a:gd name="T74" fmla="*/ 509 w 1890"/>
                <a:gd name="T75" fmla="*/ 555 h 3020"/>
                <a:gd name="T76" fmla="*/ 307 w 1890"/>
                <a:gd name="T77" fmla="*/ 162 h 3020"/>
                <a:gd name="T78" fmla="*/ 509 w 1890"/>
                <a:gd name="T79" fmla="*/ 28 h 3020"/>
                <a:gd name="T80" fmla="*/ 778 w 1890"/>
                <a:gd name="T81" fmla="*/ 9 h 302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890"/>
                <a:gd name="T124" fmla="*/ 0 h 3020"/>
                <a:gd name="T125" fmla="*/ 1890 w 1890"/>
                <a:gd name="T126" fmla="*/ 3020 h 3020"/>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890" h="3020">
                  <a:moveTo>
                    <a:pt x="787" y="37"/>
                  </a:moveTo>
                  <a:lnTo>
                    <a:pt x="816" y="47"/>
                  </a:lnTo>
                  <a:lnTo>
                    <a:pt x="836" y="37"/>
                  </a:lnTo>
                  <a:lnTo>
                    <a:pt x="864" y="37"/>
                  </a:lnTo>
                  <a:lnTo>
                    <a:pt x="998" y="287"/>
                  </a:lnTo>
                  <a:lnTo>
                    <a:pt x="1075" y="402"/>
                  </a:lnTo>
                  <a:lnTo>
                    <a:pt x="1122" y="603"/>
                  </a:lnTo>
                  <a:lnTo>
                    <a:pt x="1142" y="622"/>
                  </a:lnTo>
                  <a:lnTo>
                    <a:pt x="1122" y="728"/>
                  </a:lnTo>
                  <a:lnTo>
                    <a:pt x="1122" y="920"/>
                  </a:lnTo>
                  <a:lnTo>
                    <a:pt x="1161" y="977"/>
                  </a:lnTo>
                  <a:lnTo>
                    <a:pt x="1094" y="1093"/>
                  </a:lnTo>
                  <a:lnTo>
                    <a:pt x="1075" y="1112"/>
                  </a:lnTo>
                  <a:lnTo>
                    <a:pt x="1085" y="1246"/>
                  </a:lnTo>
                  <a:lnTo>
                    <a:pt x="1104" y="1303"/>
                  </a:lnTo>
                  <a:lnTo>
                    <a:pt x="1190" y="1381"/>
                  </a:lnTo>
                  <a:lnTo>
                    <a:pt x="1219" y="1381"/>
                  </a:lnTo>
                  <a:lnTo>
                    <a:pt x="1229" y="1428"/>
                  </a:lnTo>
                  <a:lnTo>
                    <a:pt x="1266" y="1447"/>
                  </a:lnTo>
                  <a:lnTo>
                    <a:pt x="1459" y="1456"/>
                  </a:lnTo>
                  <a:lnTo>
                    <a:pt x="1516" y="1600"/>
                  </a:lnTo>
                  <a:lnTo>
                    <a:pt x="1584" y="1802"/>
                  </a:lnTo>
                  <a:lnTo>
                    <a:pt x="1603" y="1831"/>
                  </a:lnTo>
                  <a:lnTo>
                    <a:pt x="1603" y="1841"/>
                  </a:lnTo>
                  <a:lnTo>
                    <a:pt x="1593" y="1841"/>
                  </a:lnTo>
                  <a:lnTo>
                    <a:pt x="1593" y="1897"/>
                  </a:lnTo>
                  <a:lnTo>
                    <a:pt x="1728" y="2224"/>
                  </a:lnTo>
                  <a:lnTo>
                    <a:pt x="1775" y="2445"/>
                  </a:lnTo>
                  <a:lnTo>
                    <a:pt x="1833" y="2560"/>
                  </a:lnTo>
                  <a:lnTo>
                    <a:pt x="1890" y="2837"/>
                  </a:lnTo>
                  <a:lnTo>
                    <a:pt x="1871" y="3001"/>
                  </a:lnTo>
                  <a:lnTo>
                    <a:pt x="1862" y="3011"/>
                  </a:lnTo>
                  <a:lnTo>
                    <a:pt x="1862" y="3020"/>
                  </a:lnTo>
                  <a:lnTo>
                    <a:pt x="1842" y="2857"/>
                  </a:lnTo>
                  <a:lnTo>
                    <a:pt x="1728" y="2646"/>
                  </a:lnTo>
                  <a:lnTo>
                    <a:pt x="1621" y="2396"/>
                  </a:lnTo>
                  <a:lnTo>
                    <a:pt x="1372" y="1994"/>
                  </a:lnTo>
                  <a:lnTo>
                    <a:pt x="1363" y="1955"/>
                  </a:lnTo>
                  <a:lnTo>
                    <a:pt x="1277" y="1860"/>
                  </a:lnTo>
                  <a:lnTo>
                    <a:pt x="1229" y="1753"/>
                  </a:lnTo>
                  <a:lnTo>
                    <a:pt x="1210" y="1648"/>
                  </a:lnTo>
                  <a:lnTo>
                    <a:pt x="1190" y="1630"/>
                  </a:lnTo>
                  <a:lnTo>
                    <a:pt x="1171" y="1648"/>
                  </a:lnTo>
                  <a:lnTo>
                    <a:pt x="1190" y="1725"/>
                  </a:lnTo>
                  <a:lnTo>
                    <a:pt x="1104" y="1523"/>
                  </a:lnTo>
                  <a:lnTo>
                    <a:pt x="941" y="968"/>
                  </a:lnTo>
                  <a:lnTo>
                    <a:pt x="903" y="805"/>
                  </a:lnTo>
                  <a:lnTo>
                    <a:pt x="768" y="411"/>
                  </a:lnTo>
                  <a:lnTo>
                    <a:pt x="701" y="143"/>
                  </a:lnTo>
                  <a:lnTo>
                    <a:pt x="681" y="18"/>
                  </a:lnTo>
                  <a:lnTo>
                    <a:pt x="672" y="9"/>
                  </a:lnTo>
                  <a:lnTo>
                    <a:pt x="662" y="9"/>
                  </a:lnTo>
                  <a:lnTo>
                    <a:pt x="643" y="37"/>
                  </a:lnTo>
                  <a:lnTo>
                    <a:pt x="692" y="277"/>
                  </a:lnTo>
                  <a:lnTo>
                    <a:pt x="854" y="805"/>
                  </a:lnTo>
                  <a:lnTo>
                    <a:pt x="892" y="977"/>
                  </a:lnTo>
                  <a:lnTo>
                    <a:pt x="1027" y="1370"/>
                  </a:lnTo>
                  <a:lnTo>
                    <a:pt x="1104" y="1658"/>
                  </a:lnTo>
                  <a:lnTo>
                    <a:pt x="1180" y="1811"/>
                  </a:lnTo>
                  <a:lnTo>
                    <a:pt x="1219" y="1831"/>
                  </a:lnTo>
                  <a:lnTo>
                    <a:pt x="1229" y="1860"/>
                  </a:lnTo>
                  <a:lnTo>
                    <a:pt x="931" y="1630"/>
                  </a:lnTo>
                  <a:lnTo>
                    <a:pt x="576" y="1246"/>
                  </a:lnTo>
                  <a:lnTo>
                    <a:pt x="249" y="796"/>
                  </a:lnTo>
                  <a:lnTo>
                    <a:pt x="105" y="536"/>
                  </a:lnTo>
                  <a:lnTo>
                    <a:pt x="19" y="200"/>
                  </a:lnTo>
                  <a:lnTo>
                    <a:pt x="0" y="28"/>
                  </a:lnTo>
                  <a:lnTo>
                    <a:pt x="221" y="37"/>
                  </a:lnTo>
                  <a:lnTo>
                    <a:pt x="317" y="335"/>
                  </a:lnTo>
                  <a:lnTo>
                    <a:pt x="567" y="709"/>
                  </a:lnTo>
                  <a:lnTo>
                    <a:pt x="748" y="968"/>
                  </a:lnTo>
                  <a:lnTo>
                    <a:pt x="759" y="996"/>
                  </a:lnTo>
                  <a:lnTo>
                    <a:pt x="768" y="1006"/>
                  </a:lnTo>
                  <a:lnTo>
                    <a:pt x="778" y="1006"/>
                  </a:lnTo>
                  <a:lnTo>
                    <a:pt x="778" y="968"/>
                  </a:lnTo>
                  <a:lnTo>
                    <a:pt x="509" y="555"/>
                  </a:lnTo>
                  <a:lnTo>
                    <a:pt x="365" y="335"/>
                  </a:lnTo>
                  <a:lnTo>
                    <a:pt x="307" y="162"/>
                  </a:lnTo>
                  <a:lnTo>
                    <a:pt x="279" y="37"/>
                  </a:lnTo>
                  <a:lnTo>
                    <a:pt x="509" y="28"/>
                  </a:lnTo>
                  <a:lnTo>
                    <a:pt x="681" y="0"/>
                  </a:lnTo>
                  <a:lnTo>
                    <a:pt x="778" y="9"/>
                  </a:lnTo>
                  <a:lnTo>
                    <a:pt x="787" y="37"/>
                  </a:lnTo>
                  <a:close/>
                </a:path>
              </a:pathLst>
            </a:custGeom>
            <a:solidFill>
              <a:srgbClr val="663399"/>
            </a:solidFill>
            <a:ln w="9525">
              <a:noFill/>
              <a:round/>
              <a:headEnd/>
              <a:tailEnd/>
            </a:ln>
          </p:spPr>
          <p:txBody>
            <a:bodyPr>
              <a:prstTxWarp prst="textNoShape">
                <a:avLst/>
              </a:prstTxWarp>
            </a:bodyPr>
            <a:lstStyle/>
            <a:p>
              <a:endParaRPr lang="en-US"/>
            </a:p>
          </p:txBody>
        </p:sp>
        <p:sp>
          <p:nvSpPr>
            <p:cNvPr id="57456" name="Freeform 103"/>
            <p:cNvSpPr>
              <a:spLocks noChangeAspect="1"/>
            </p:cNvSpPr>
            <p:nvPr/>
          </p:nvSpPr>
          <p:spPr bwMode="auto">
            <a:xfrm>
              <a:off x="3452" y="2428"/>
              <a:ext cx="436" cy="728"/>
            </a:xfrm>
            <a:custGeom>
              <a:avLst/>
              <a:gdLst>
                <a:gd name="T0" fmla="*/ 711 w 2178"/>
                <a:gd name="T1" fmla="*/ 997 h 3643"/>
                <a:gd name="T2" fmla="*/ 1574 w 2178"/>
                <a:gd name="T3" fmla="*/ 1899 h 3643"/>
                <a:gd name="T4" fmla="*/ 2120 w 2178"/>
                <a:gd name="T5" fmla="*/ 2790 h 3643"/>
                <a:gd name="T6" fmla="*/ 2120 w 2178"/>
                <a:gd name="T7" fmla="*/ 3241 h 3643"/>
                <a:gd name="T8" fmla="*/ 1881 w 2178"/>
                <a:gd name="T9" fmla="*/ 3480 h 3643"/>
                <a:gd name="T10" fmla="*/ 1391 w 2178"/>
                <a:gd name="T11" fmla="*/ 3634 h 3643"/>
                <a:gd name="T12" fmla="*/ 1238 w 2178"/>
                <a:gd name="T13" fmla="*/ 3643 h 3643"/>
                <a:gd name="T14" fmla="*/ 797 w 2178"/>
                <a:gd name="T15" fmla="*/ 3499 h 3643"/>
                <a:gd name="T16" fmla="*/ 662 w 2178"/>
                <a:gd name="T17" fmla="*/ 3385 h 3643"/>
                <a:gd name="T18" fmla="*/ 623 w 2178"/>
                <a:gd name="T19" fmla="*/ 3193 h 3643"/>
                <a:gd name="T20" fmla="*/ 548 w 2178"/>
                <a:gd name="T21" fmla="*/ 3183 h 3643"/>
                <a:gd name="T22" fmla="*/ 393 w 2178"/>
                <a:gd name="T23" fmla="*/ 2877 h 3643"/>
                <a:gd name="T24" fmla="*/ 279 w 2178"/>
                <a:gd name="T25" fmla="*/ 2589 h 3643"/>
                <a:gd name="T26" fmla="*/ 182 w 2178"/>
                <a:gd name="T27" fmla="*/ 2273 h 3643"/>
                <a:gd name="T28" fmla="*/ 38 w 2178"/>
                <a:gd name="T29" fmla="*/ 1419 h 3643"/>
                <a:gd name="T30" fmla="*/ 77 w 2178"/>
                <a:gd name="T31" fmla="*/ 1352 h 3643"/>
                <a:gd name="T32" fmla="*/ 0 w 2178"/>
                <a:gd name="T33" fmla="*/ 863 h 3643"/>
                <a:gd name="T34" fmla="*/ 77 w 2178"/>
                <a:gd name="T35" fmla="*/ 681 h 3643"/>
                <a:gd name="T36" fmla="*/ 269 w 2178"/>
                <a:gd name="T37" fmla="*/ 1707 h 3643"/>
                <a:gd name="T38" fmla="*/ 470 w 2178"/>
                <a:gd name="T39" fmla="*/ 2273 h 3643"/>
                <a:gd name="T40" fmla="*/ 729 w 2178"/>
                <a:gd name="T41" fmla="*/ 3078 h 3643"/>
                <a:gd name="T42" fmla="*/ 1219 w 2178"/>
                <a:gd name="T43" fmla="*/ 3615 h 3643"/>
                <a:gd name="T44" fmla="*/ 1593 w 2178"/>
                <a:gd name="T45" fmla="*/ 3538 h 3643"/>
                <a:gd name="T46" fmla="*/ 1621 w 2178"/>
                <a:gd name="T47" fmla="*/ 3462 h 3643"/>
                <a:gd name="T48" fmla="*/ 1670 w 2178"/>
                <a:gd name="T49" fmla="*/ 3471 h 3643"/>
                <a:gd name="T50" fmla="*/ 1871 w 2178"/>
                <a:gd name="T51" fmla="*/ 3193 h 3643"/>
                <a:gd name="T52" fmla="*/ 1833 w 2178"/>
                <a:gd name="T53" fmla="*/ 3164 h 3643"/>
                <a:gd name="T54" fmla="*/ 1795 w 2178"/>
                <a:gd name="T55" fmla="*/ 3049 h 3643"/>
                <a:gd name="T56" fmla="*/ 1881 w 2178"/>
                <a:gd name="T57" fmla="*/ 3011 h 3643"/>
                <a:gd name="T58" fmla="*/ 1919 w 2178"/>
                <a:gd name="T59" fmla="*/ 2963 h 3643"/>
                <a:gd name="T60" fmla="*/ 1775 w 2178"/>
                <a:gd name="T61" fmla="*/ 2982 h 3643"/>
                <a:gd name="T62" fmla="*/ 1640 w 2178"/>
                <a:gd name="T63" fmla="*/ 2723 h 3643"/>
                <a:gd name="T64" fmla="*/ 1640 w 2178"/>
                <a:gd name="T65" fmla="*/ 2579 h 3643"/>
                <a:gd name="T66" fmla="*/ 1535 w 2178"/>
                <a:gd name="T67" fmla="*/ 2723 h 3643"/>
                <a:gd name="T68" fmla="*/ 1219 w 2178"/>
                <a:gd name="T69" fmla="*/ 2790 h 3643"/>
                <a:gd name="T70" fmla="*/ 1199 w 2178"/>
                <a:gd name="T71" fmla="*/ 2858 h 3643"/>
                <a:gd name="T72" fmla="*/ 1180 w 2178"/>
                <a:gd name="T73" fmla="*/ 3049 h 3643"/>
                <a:gd name="T74" fmla="*/ 1066 w 2178"/>
                <a:gd name="T75" fmla="*/ 3030 h 3643"/>
                <a:gd name="T76" fmla="*/ 1122 w 2178"/>
                <a:gd name="T77" fmla="*/ 3088 h 3643"/>
                <a:gd name="T78" fmla="*/ 1066 w 2178"/>
                <a:gd name="T79" fmla="*/ 3232 h 3643"/>
                <a:gd name="T80" fmla="*/ 1017 w 2178"/>
                <a:gd name="T81" fmla="*/ 3413 h 3643"/>
                <a:gd name="T82" fmla="*/ 873 w 2178"/>
                <a:gd name="T83" fmla="*/ 3289 h 3643"/>
                <a:gd name="T84" fmla="*/ 595 w 2178"/>
                <a:gd name="T85" fmla="*/ 2473 h 3643"/>
                <a:gd name="T86" fmla="*/ 432 w 2178"/>
                <a:gd name="T87" fmla="*/ 1611 h 3643"/>
                <a:gd name="T88" fmla="*/ 432 w 2178"/>
                <a:gd name="T89" fmla="*/ 1467 h 3643"/>
                <a:gd name="T90" fmla="*/ 423 w 2178"/>
                <a:gd name="T91" fmla="*/ 1294 h 3643"/>
                <a:gd name="T92" fmla="*/ 298 w 2178"/>
                <a:gd name="T93" fmla="*/ 959 h 3643"/>
                <a:gd name="T94" fmla="*/ 240 w 2178"/>
                <a:gd name="T95" fmla="*/ 86 h 3643"/>
                <a:gd name="T96" fmla="*/ 374 w 2178"/>
                <a:gd name="T97" fmla="*/ 297 h 364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178"/>
                <a:gd name="T148" fmla="*/ 0 h 3643"/>
                <a:gd name="T149" fmla="*/ 2178 w 2178"/>
                <a:gd name="T150" fmla="*/ 3643 h 3643"/>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178" h="3643">
                  <a:moveTo>
                    <a:pt x="374" y="297"/>
                  </a:moveTo>
                  <a:lnTo>
                    <a:pt x="490" y="652"/>
                  </a:lnTo>
                  <a:lnTo>
                    <a:pt x="711" y="997"/>
                  </a:lnTo>
                  <a:lnTo>
                    <a:pt x="1094" y="1467"/>
                  </a:lnTo>
                  <a:lnTo>
                    <a:pt x="1430" y="1793"/>
                  </a:lnTo>
                  <a:lnTo>
                    <a:pt x="1574" y="1899"/>
                  </a:lnTo>
                  <a:lnTo>
                    <a:pt x="1708" y="2004"/>
                  </a:lnTo>
                  <a:lnTo>
                    <a:pt x="1948" y="2387"/>
                  </a:lnTo>
                  <a:lnTo>
                    <a:pt x="2120" y="2790"/>
                  </a:lnTo>
                  <a:lnTo>
                    <a:pt x="2178" y="2914"/>
                  </a:lnTo>
                  <a:lnTo>
                    <a:pt x="2178" y="3058"/>
                  </a:lnTo>
                  <a:lnTo>
                    <a:pt x="2120" y="3241"/>
                  </a:lnTo>
                  <a:lnTo>
                    <a:pt x="2005" y="3404"/>
                  </a:lnTo>
                  <a:lnTo>
                    <a:pt x="1939" y="3480"/>
                  </a:lnTo>
                  <a:lnTo>
                    <a:pt x="1881" y="3480"/>
                  </a:lnTo>
                  <a:lnTo>
                    <a:pt x="1765" y="3548"/>
                  </a:lnTo>
                  <a:lnTo>
                    <a:pt x="1584" y="3615"/>
                  </a:lnTo>
                  <a:lnTo>
                    <a:pt x="1391" y="3634"/>
                  </a:lnTo>
                  <a:lnTo>
                    <a:pt x="1363" y="3634"/>
                  </a:lnTo>
                  <a:lnTo>
                    <a:pt x="1343" y="3615"/>
                  </a:lnTo>
                  <a:lnTo>
                    <a:pt x="1238" y="3643"/>
                  </a:lnTo>
                  <a:lnTo>
                    <a:pt x="960" y="3615"/>
                  </a:lnTo>
                  <a:lnTo>
                    <a:pt x="864" y="3576"/>
                  </a:lnTo>
                  <a:lnTo>
                    <a:pt x="797" y="3499"/>
                  </a:lnTo>
                  <a:lnTo>
                    <a:pt x="739" y="3471"/>
                  </a:lnTo>
                  <a:lnTo>
                    <a:pt x="701" y="3404"/>
                  </a:lnTo>
                  <a:lnTo>
                    <a:pt x="662" y="3385"/>
                  </a:lnTo>
                  <a:lnTo>
                    <a:pt x="595" y="3260"/>
                  </a:lnTo>
                  <a:lnTo>
                    <a:pt x="623" y="3213"/>
                  </a:lnTo>
                  <a:lnTo>
                    <a:pt x="623" y="3193"/>
                  </a:lnTo>
                  <a:lnTo>
                    <a:pt x="595" y="3174"/>
                  </a:lnTo>
                  <a:lnTo>
                    <a:pt x="567" y="3183"/>
                  </a:lnTo>
                  <a:lnTo>
                    <a:pt x="548" y="3183"/>
                  </a:lnTo>
                  <a:lnTo>
                    <a:pt x="479" y="3069"/>
                  </a:lnTo>
                  <a:lnTo>
                    <a:pt x="461" y="3002"/>
                  </a:lnTo>
                  <a:lnTo>
                    <a:pt x="393" y="2877"/>
                  </a:lnTo>
                  <a:lnTo>
                    <a:pt x="337" y="2742"/>
                  </a:lnTo>
                  <a:lnTo>
                    <a:pt x="317" y="2694"/>
                  </a:lnTo>
                  <a:lnTo>
                    <a:pt x="279" y="2589"/>
                  </a:lnTo>
                  <a:lnTo>
                    <a:pt x="240" y="2522"/>
                  </a:lnTo>
                  <a:lnTo>
                    <a:pt x="193" y="2311"/>
                  </a:lnTo>
                  <a:lnTo>
                    <a:pt x="182" y="2273"/>
                  </a:lnTo>
                  <a:lnTo>
                    <a:pt x="77" y="1764"/>
                  </a:lnTo>
                  <a:lnTo>
                    <a:pt x="49" y="1649"/>
                  </a:lnTo>
                  <a:lnTo>
                    <a:pt x="38" y="1419"/>
                  </a:lnTo>
                  <a:lnTo>
                    <a:pt x="68" y="1409"/>
                  </a:lnTo>
                  <a:lnTo>
                    <a:pt x="77" y="1391"/>
                  </a:lnTo>
                  <a:lnTo>
                    <a:pt x="77" y="1352"/>
                  </a:lnTo>
                  <a:lnTo>
                    <a:pt x="38" y="1352"/>
                  </a:lnTo>
                  <a:lnTo>
                    <a:pt x="19" y="1323"/>
                  </a:lnTo>
                  <a:lnTo>
                    <a:pt x="0" y="863"/>
                  </a:lnTo>
                  <a:lnTo>
                    <a:pt x="38" y="499"/>
                  </a:lnTo>
                  <a:lnTo>
                    <a:pt x="49" y="470"/>
                  </a:lnTo>
                  <a:lnTo>
                    <a:pt x="77" y="681"/>
                  </a:lnTo>
                  <a:lnTo>
                    <a:pt x="116" y="824"/>
                  </a:lnTo>
                  <a:lnTo>
                    <a:pt x="240" y="1352"/>
                  </a:lnTo>
                  <a:lnTo>
                    <a:pt x="269" y="1707"/>
                  </a:lnTo>
                  <a:lnTo>
                    <a:pt x="337" y="1908"/>
                  </a:lnTo>
                  <a:lnTo>
                    <a:pt x="404" y="2081"/>
                  </a:lnTo>
                  <a:lnTo>
                    <a:pt x="470" y="2273"/>
                  </a:lnTo>
                  <a:lnTo>
                    <a:pt x="528" y="2407"/>
                  </a:lnTo>
                  <a:lnTo>
                    <a:pt x="567" y="2589"/>
                  </a:lnTo>
                  <a:lnTo>
                    <a:pt x="729" y="3078"/>
                  </a:lnTo>
                  <a:lnTo>
                    <a:pt x="845" y="3346"/>
                  </a:lnTo>
                  <a:lnTo>
                    <a:pt x="989" y="3557"/>
                  </a:lnTo>
                  <a:lnTo>
                    <a:pt x="1219" y="3615"/>
                  </a:lnTo>
                  <a:lnTo>
                    <a:pt x="1334" y="3605"/>
                  </a:lnTo>
                  <a:lnTo>
                    <a:pt x="1584" y="3557"/>
                  </a:lnTo>
                  <a:lnTo>
                    <a:pt x="1593" y="3538"/>
                  </a:lnTo>
                  <a:lnTo>
                    <a:pt x="1593" y="3519"/>
                  </a:lnTo>
                  <a:lnTo>
                    <a:pt x="1593" y="3499"/>
                  </a:lnTo>
                  <a:lnTo>
                    <a:pt x="1621" y="3462"/>
                  </a:lnTo>
                  <a:lnTo>
                    <a:pt x="1640" y="3471"/>
                  </a:lnTo>
                  <a:lnTo>
                    <a:pt x="1660" y="3471"/>
                  </a:lnTo>
                  <a:lnTo>
                    <a:pt x="1670" y="3471"/>
                  </a:lnTo>
                  <a:lnTo>
                    <a:pt x="1679" y="3413"/>
                  </a:lnTo>
                  <a:lnTo>
                    <a:pt x="1852" y="3260"/>
                  </a:lnTo>
                  <a:lnTo>
                    <a:pt x="1871" y="3193"/>
                  </a:lnTo>
                  <a:lnTo>
                    <a:pt x="1881" y="3183"/>
                  </a:lnTo>
                  <a:lnTo>
                    <a:pt x="1852" y="3164"/>
                  </a:lnTo>
                  <a:lnTo>
                    <a:pt x="1833" y="3164"/>
                  </a:lnTo>
                  <a:lnTo>
                    <a:pt x="1823" y="3145"/>
                  </a:lnTo>
                  <a:lnTo>
                    <a:pt x="1823" y="3088"/>
                  </a:lnTo>
                  <a:lnTo>
                    <a:pt x="1795" y="3049"/>
                  </a:lnTo>
                  <a:lnTo>
                    <a:pt x="1784" y="3039"/>
                  </a:lnTo>
                  <a:lnTo>
                    <a:pt x="1862" y="3011"/>
                  </a:lnTo>
                  <a:lnTo>
                    <a:pt x="1881" y="3011"/>
                  </a:lnTo>
                  <a:lnTo>
                    <a:pt x="1890" y="3020"/>
                  </a:lnTo>
                  <a:lnTo>
                    <a:pt x="1919" y="3002"/>
                  </a:lnTo>
                  <a:lnTo>
                    <a:pt x="1919" y="2963"/>
                  </a:lnTo>
                  <a:lnTo>
                    <a:pt x="1900" y="2953"/>
                  </a:lnTo>
                  <a:lnTo>
                    <a:pt x="1795" y="2982"/>
                  </a:lnTo>
                  <a:lnTo>
                    <a:pt x="1775" y="2982"/>
                  </a:lnTo>
                  <a:lnTo>
                    <a:pt x="1708" y="2848"/>
                  </a:lnTo>
                  <a:lnTo>
                    <a:pt x="1651" y="2790"/>
                  </a:lnTo>
                  <a:lnTo>
                    <a:pt x="1640" y="2723"/>
                  </a:lnTo>
                  <a:lnTo>
                    <a:pt x="1660" y="2589"/>
                  </a:lnTo>
                  <a:lnTo>
                    <a:pt x="1651" y="2579"/>
                  </a:lnTo>
                  <a:lnTo>
                    <a:pt x="1640" y="2579"/>
                  </a:lnTo>
                  <a:lnTo>
                    <a:pt x="1612" y="2608"/>
                  </a:lnTo>
                  <a:lnTo>
                    <a:pt x="1603" y="2761"/>
                  </a:lnTo>
                  <a:lnTo>
                    <a:pt x="1535" y="2723"/>
                  </a:lnTo>
                  <a:lnTo>
                    <a:pt x="1507" y="2733"/>
                  </a:lnTo>
                  <a:lnTo>
                    <a:pt x="1324" y="2877"/>
                  </a:lnTo>
                  <a:lnTo>
                    <a:pt x="1219" y="2790"/>
                  </a:lnTo>
                  <a:lnTo>
                    <a:pt x="1210" y="2800"/>
                  </a:lnTo>
                  <a:lnTo>
                    <a:pt x="1180" y="2828"/>
                  </a:lnTo>
                  <a:lnTo>
                    <a:pt x="1199" y="2858"/>
                  </a:lnTo>
                  <a:lnTo>
                    <a:pt x="1266" y="2914"/>
                  </a:lnTo>
                  <a:lnTo>
                    <a:pt x="1266" y="2944"/>
                  </a:lnTo>
                  <a:lnTo>
                    <a:pt x="1180" y="3049"/>
                  </a:lnTo>
                  <a:lnTo>
                    <a:pt x="1113" y="3011"/>
                  </a:lnTo>
                  <a:lnTo>
                    <a:pt x="1075" y="3011"/>
                  </a:lnTo>
                  <a:lnTo>
                    <a:pt x="1066" y="3030"/>
                  </a:lnTo>
                  <a:lnTo>
                    <a:pt x="1055" y="3039"/>
                  </a:lnTo>
                  <a:lnTo>
                    <a:pt x="1103" y="3088"/>
                  </a:lnTo>
                  <a:lnTo>
                    <a:pt x="1122" y="3088"/>
                  </a:lnTo>
                  <a:lnTo>
                    <a:pt x="1133" y="3088"/>
                  </a:lnTo>
                  <a:lnTo>
                    <a:pt x="1066" y="3202"/>
                  </a:lnTo>
                  <a:lnTo>
                    <a:pt x="1066" y="3232"/>
                  </a:lnTo>
                  <a:lnTo>
                    <a:pt x="1066" y="3260"/>
                  </a:lnTo>
                  <a:lnTo>
                    <a:pt x="1008" y="3318"/>
                  </a:lnTo>
                  <a:lnTo>
                    <a:pt x="1017" y="3413"/>
                  </a:lnTo>
                  <a:lnTo>
                    <a:pt x="1036" y="3462"/>
                  </a:lnTo>
                  <a:lnTo>
                    <a:pt x="1027" y="3499"/>
                  </a:lnTo>
                  <a:lnTo>
                    <a:pt x="873" y="3289"/>
                  </a:lnTo>
                  <a:lnTo>
                    <a:pt x="739" y="2963"/>
                  </a:lnTo>
                  <a:lnTo>
                    <a:pt x="653" y="2694"/>
                  </a:lnTo>
                  <a:lnTo>
                    <a:pt x="595" y="2473"/>
                  </a:lnTo>
                  <a:lnTo>
                    <a:pt x="595" y="2436"/>
                  </a:lnTo>
                  <a:lnTo>
                    <a:pt x="557" y="2359"/>
                  </a:lnTo>
                  <a:lnTo>
                    <a:pt x="432" y="1611"/>
                  </a:lnTo>
                  <a:lnTo>
                    <a:pt x="423" y="1458"/>
                  </a:lnTo>
                  <a:lnTo>
                    <a:pt x="423" y="1467"/>
                  </a:lnTo>
                  <a:lnTo>
                    <a:pt x="432" y="1467"/>
                  </a:lnTo>
                  <a:lnTo>
                    <a:pt x="432" y="1428"/>
                  </a:lnTo>
                  <a:lnTo>
                    <a:pt x="423" y="1381"/>
                  </a:lnTo>
                  <a:lnTo>
                    <a:pt x="423" y="1294"/>
                  </a:lnTo>
                  <a:lnTo>
                    <a:pt x="404" y="1284"/>
                  </a:lnTo>
                  <a:lnTo>
                    <a:pt x="393" y="1294"/>
                  </a:lnTo>
                  <a:lnTo>
                    <a:pt x="298" y="959"/>
                  </a:lnTo>
                  <a:lnTo>
                    <a:pt x="298" y="873"/>
                  </a:lnTo>
                  <a:lnTo>
                    <a:pt x="240" y="221"/>
                  </a:lnTo>
                  <a:lnTo>
                    <a:pt x="240" y="86"/>
                  </a:lnTo>
                  <a:lnTo>
                    <a:pt x="249" y="0"/>
                  </a:lnTo>
                  <a:lnTo>
                    <a:pt x="326" y="9"/>
                  </a:lnTo>
                  <a:lnTo>
                    <a:pt x="374" y="297"/>
                  </a:lnTo>
                  <a:close/>
                </a:path>
              </a:pathLst>
            </a:custGeom>
            <a:solidFill>
              <a:srgbClr val="663399"/>
            </a:solidFill>
            <a:ln w="9525">
              <a:noFill/>
              <a:round/>
              <a:headEnd/>
              <a:tailEnd/>
            </a:ln>
          </p:spPr>
          <p:txBody>
            <a:bodyPr>
              <a:prstTxWarp prst="textNoShape">
                <a:avLst/>
              </a:prstTxWarp>
            </a:bodyPr>
            <a:lstStyle/>
            <a:p>
              <a:endParaRPr lang="en-US"/>
            </a:p>
          </p:txBody>
        </p:sp>
        <p:sp>
          <p:nvSpPr>
            <p:cNvPr id="57457" name="Freeform 104"/>
            <p:cNvSpPr>
              <a:spLocks noChangeAspect="1"/>
            </p:cNvSpPr>
            <p:nvPr/>
          </p:nvSpPr>
          <p:spPr bwMode="auto">
            <a:xfrm>
              <a:off x="3711" y="2431"/>
              <a:ext cx="69" cy="110"/>
            </a:xfrm>
            <a:custGeom>
              <a:avLst/>
              <a:gdLst>
                <a:gd name="T0" fmla="*/ 268 w 344"/>
                <a:gd name="T1" fmla="*/ 336 h 546"/>
                <a:gd name="T2" fmla="*/ 325 w 344"/>
                <a:gd name="T3" fmla="*/ 489 h 546"/>
                <a:gd name="T4" fmla="*/ 335 w 344"/>
                <a:gd name="T5" fmla="*/ 499 h 546"/>
                <a:gd name="T6" fmla="*/ 344 w 344"/>
                <a:gd name="T7" fmla="*/ 499 h 546"/>
                <a:gd name="T8" fmla="*/ 268 w 344"/>
                <a:gd name="T9" fmla="*/ 546 h 546"/>
                <a:gd name="T10" fmla="*/ 249 w 344"/>
                <a:gd name="T11" fmla="*/ 546 h 546"/>
                <a:gd name="T12" fmla="*/ 191 w 344"/>
                <a:gd name="T13" fmla="*/ 336 h 546"/>
                <a:gd name="T14" fmla="*/ 38 w 344"/>
                <a:gd name="T15" fmla="*/ 106 h 546"/>
                <a:gd name="T16" fmla="*/ 9 w 344"/>
                <a:gd name="T17" fmla="*/ 19 h 546"/>
                <a:gd name="T18" fmla="*/ 0 w 344"/>
                <a:gd name="T19" fmla="*/ 9 h 546"/>
                <a:gd name="T20" fmla="*/ 76 w 344"/>
                <a:gd name="T21" fmla="*/ 0 h 546"/>
                <a:gd name="T22" fmla="*/ 95 w 344"/>
                <a:gd name="T23" fmla="*/ 0 h 546"/>
                <a:gd name="T24" fmla="*/ 268 w 344"/>
                <a:gd name="T25" fmla="*/ 336 h 54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44"/>
                <a:gd name="T40" fmla="*/ 0 h 546"/>
                <a:gd name="T41" fmla="*/ 344 w 344"/>
                <a:gd name="T42" fmla="*/ 546 h 54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44" h="546">
                  <a:moveTo>
                    <a:pt x="268" y="336"/>
                  </a:moveTo>
                  <a:lnTo>
                    <a:pt x="325" y="489"/>
                  </a:lnTo>
                  <a:lnTo>
                    <a:pt x="335" y="499"/>
                  </a:lnTo>
                  <a:lnTo>
                    <a:pt x="344" y="499"/>
                  </a:lnTo>
                  <a:lnTo>
                    <a:pt x="268" y="546"/>
                  </a:lnTo>
                  <a:lnTo>
                    <a:pt x="249" y="546"/>
                  </a:lnTo>
                  <a:lnTo>
                    <a:pt x="191" y="336"/>
                  </a:lnTo>
                  <a:lnTo>
                    <a:pt x="38" y="106"/>
                  </a:lnTo>
                  <a:lnTo>
                    <a:pt x="9" y="19"/>
                  </a:lnTo>
                  <a:lnTo>
                    <a:pt x="0" y="9"/>
                  </a:lnTo>
                  <a:lnTo>
                    <a:pt x="76" y="0"/>
                  </a:lnTo>
                  <a:lnTo>
                    <a:pt x="95" y="0"/>
                  </a:lnTo>
                  <a:lnTo>
                    <a:pt x="268" y="336"/>
                  </a:lnTo>
                  <a:close/>
                </a:path>
              </a:pathLst>
            </a:custGeom>
            <a:solidFill>
              <a:srgbClr val="330066"/>
            </a:solidFill>
            <a:ln w="9525">
              <a:noFill/>
              <a:round/>
              <a:headEnd/>
              <a:tailEnd/>
            </a:ln>
          </p:spPr>
          <p:txBody>
            <a:bodyPr>
              <a:prstTxWarp prst="textNoShape">
                <a:avLst/>
              </a:prstTxWarp>
            </a:bodyPr>
            <a:lstStyle/>
            <a:p>
              <a:endParaRPr lang="en-US"/>
            </a:p>
          </p:txBody>
        </p:sp>
        <p:sp>
          <p:nvSpPr>
            <p:cNvPr id="57458" name="Freeform 105"/>
            <p:cNvSpPr>
              <a:spLocks noChangeAspect="1"/>
            </p:cNvSpPr>
            <p:nvPr/>
          </p:nvSpPr>
          <p:spPr bwMode="auto">
            <a:xfrm>
              <a:off x="3287" y="2499"/>
              <a:ext cx="267" cy="607"/>
            </a:xfrm>
            <a:custGeom>
              <a:avLst/>
              <a:gdLst>
                <a:gd name="T0" fmla="*/ 249 w 1333"/>
                <a:gd name="T1" fmla="*/ 527 h 3039"/>
                <a:gd name="T2" fmla="*/ 431 w 1333"/>
                <a:gd name="T3" fmla="*/ 748 h 3039"/>
                <a:gd name="T4" fmla="*/ 546 w 1333"/>
                <a:gd name="T5" fmla="*/ 853 h 3039"/>
                <a:gd name="T6" fmla="*/ 796 w 1333"/>
                <a:gd name="T7" fmla="*/ 1026 h 3039"/>
                <a:gd name="T8" fmla="*/ 824 w 1333"/>
                <a:gd name="T9" fmla="*/ 1352 h 3039"/>
                <a:gd name="T10" fmla="*/ 1006 w 1333"/>
                <a:gd name="T11" fmla="*/ 2138 h 3039"/>
                <a:gd name="T12" fmla="*/ 1093 w 1333"/>
                <a:gd name="T13" fmla="*/ 2378 h 3039"/>
                <a:gd name="T14" fmla="*/ 1247 w 1333"/>
                <a:gd name="T15" fmla="*/ 2752 h 3039"/>
                <a:gd name="T16" fmla="*/ 1333 w 1333"/>
                <a:gd name="T17" fmla="*/ 2905 h 3039"/>
                <a:gd name="T18" fmla="*/ 1198 w 1333"/>
                <a:gd name="T19" fmla="*/ 2877 h 3039"/>
                <a:gd name="T20" fmla="*/ 1026 w 1333"/>
                <a:gd name="T21" fmla="*/ 2742 h 3039"/>
                <a:gd name="T22" fmla="*/ 892 w 1333"/>
                <a:gd name="T23" fmla="*/ 2550 h 3039"/>
                <a:gd name="T24" fmla="*/ 805 w 1333"/>
                <a:gd name="T25" fmla="*/ 2378 h 3039"/>
                <a:gd name="T26" fmla="*/ 776 w 1333"/>
                <a:gd name="T27" fmla="*/ 2224 h 3039"/>
                <a:gd name="T28" fmla="*/ 661 w 1333"/>
                <a:gd name="T29" fmla="*/ 1764 h 3039"/>
                <a:gd name="T30" fmla="*/ 671 w 1333"/>
                <a:gd name="T31" fmla="*/ 1744 h 3039"/>
                <a:gd name="T32" fmla="*/ 661 w 1333"/>
                <a:gd name="T33" fmla="*/ 1735 h 3039"/>
                <a:gd name="T34" fmla="*/ 652 w 1333"/>
                <a:gd name="T35" fmla="*/ 1735 h 3039"/>
                <a:gd name="T36" fmla="*/ 643 w 1333"/>
                <a:gd name="T37" fmla="*/ 1755 h 3039"/>
                <a:gd name="T38" fmla="*/ 652 w 1333"/>
                <a:gd name="T39" fmla="*/ 1888 h 3039"/>
                <a:gd name="T40" fmla="*/ 748 w 1333"/>
                <a:gd name="T41" fmla="*/ 2339 h 3039"/>
                <a:gd name="T42" fmla="*/ 834 w 1333"/>
                <a:gd name="T43" fmla="*/ 2550 h 3039"/>
                <a:gd name="T44" fmla="*/ 1006 w 1333"/>
                <a:gd name="T45" fmla="*/ 2790 h 3039"/>
                <a:gd name="T46" fmla="*/ 1161 w 1333"/>
                <a:gd name="T47" fmla="*/ 2924 h 3039"/>
                <a:gd name="T48" fmla="*/ 1275 w 1333"/>
                <a:gd name="T49" fmla="*/ 2963 h 3039"/>
                <a:gd name="T50" fmla="*/ 1285 w 1333"/>
                <a:gd name="T51" fmla="*/ 2963 h 3039"/>
                <a:gd name="T52" fmla="*/ 1247 w 1333"/>
                <a:gd name="T53" fmla="*/ 3011 h 3039"/>
                <a:gd name="T54" fmla="*/ 1217 w 1333"/>
                <a:gd name="T55" fmla="*/ 3039 h 3039"/>
                <a:gd name="T56" fmla="*/ 1103 w 1333"/>
                <a:gd name="T57" fmla="*/ 3030 h 3039"/>
                <a:gd name="T58" fmla="*/ 1073 w 1333"/>
                <a:gd name="T59" fmla="*/ 3011 h 3039"/>
                <a:gd name="T60" fmla="*/ 1036 w 1333"/>
                <a:gd name="T61" fmla="*/ 3039 h 3039"/>
                <a:gd name="T62" fmla="*/ 968 w 1333"/>
                <a:gd name="T63" fmla="*/ 3030 h 3039"/>
                <a:gd name="T64" fmla="*/ 776 w 1333"/>
                <a:gd name="T65" fmla="*/ 2867 h 3039"/>
                <a:gd name="T66" fmla="*/ 613 w 1333"/>
                <a:gd name="T67" fmla="*/ 2637 h 3039"/>
                <a:gd name="T68" fmla="*/ 450 w 1333"/>
                <a:gd name="T69" fmla="*/ 2282 h 3039"/>
                <a:gd name="T70" fmla="*/ 268 w 1333"/>
                <a:gd name="T71" fmla="*/ 1735 h 3039"/>
                <a:gd name="T72" fmla="*/ 124 w 1333"/>
                <a:gd name="T73" fmla="*/ 1083 h 3039"/>
                <a:gd name="T74" fmla="*/ 19 w 1333"/>
                <a:gd name="T75" fmla="*/ 345 h 3039"/>
                <a:gd name="T76" fmla="*/ 0 w 1333"/>
                <a:gd name="T77" fmla="*/ 0 h 3039"/>
                <a:gd name="T78" fmla="*/ 67 w 1333"/>
                <a:gd name="T79" fmla="*/ 201 h 3039"/>
                <a:gd name="T80" fmla="*/ 249 w 1333"/>
                <a:gd name="T81" fmla="*/ 527 h 3039"/>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333"/>
                <a:gd name="T124" fmla="*/ 0 h 3039"/>
                <a:gd name="T125" fmla="*/ 1333 w 1333"/>
                <a:gd name="T126" fmla="*/ 3039 h 3039"/>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333" h="3039">
                  <a:moveTo>
                    <a:pt x="249" y="527"/>
                  </a:moveTo>
                  <a:lnTo>
                    <a:pt x="431" y="748"/>
                  </a:lnTo>
                  <a:lnTo>
                    <a:pt x="546" y="853"/>
                  </a:lnTo>
                  <a:lnTo>
                    <a:pt x="796" y="1026"/>
                  </a:lnTo>
                  <a:lnTo>
                    <a:pt x="824" y="1352"/>
                  </a:lnTo>
                  <a:lnTo>
                    <a:pt x="1006" y="2138"/>
                  </a:lnTo>
                  <a:lnTo>
                    <a:pt x="1093" y="2378"/>
                  </a:lnTo>
                  <a:lnTo>
                    <a:pt x="1247" y="2752"/>
                  </a:lnTo>
                  <a:lnTo>
                    <a:pt x="1333" y="2905"/>
                  </a:lnTo>
                  <a:lnTo>
                    <a:pt x="1198" y="2877"/>
                  </a:lnTo>
                  <a:lnTo>
                    <a:pt x="1026" y="2742"/>
                  </a:lnTo>
                  <a:lnTo>
                    <a:pt x="892" y="2550"/>
                  </a:lnTo>
                  <a:lnTo>
                    <a:pt x="805" y="2378"/>
                  </a:lnTo>
                  <a:lnTo>
                    <a:pt x="776" y="2224"/>
                  </a:lnTo>
                  <a:lnTo>
                    <a:pt x="661" y="1764"/>
                  </a:lnTo>
                  <a:lnTo>
                    <a:pt x="671" y="1744"/>
                  </a:lnTo>
                  <a:lnTo>
                    <a:pt x="661" y="1735"/>
                  </a:lnTo>
                  <a:lnTo>
                    <a:pt x="652" y="1735"/>
                  </a:lnTo>
                  <a:lnTo>
                    <a:pt x="643" y="1755"/>
                  </a:lnTo>
                  <a:lnTo>
                    <a:pt x="652" y="1888"/>
                  </a:lnTo>
                  <a:lnTo>
                    <a:pt x="748" y="2339"/>
                  </a:lnTo>
                  <a:lnTo>
                    <a:pt x="834" y="2550"/>
                  </a:lnTo>
                  <a:lnTo>
                    <a:pt x="1006" y="2790"/>
                  </a:lnTo>
                  <a:lnTo>
                    <a:pt x="1161" y="2924"/>
                  </a:lnTo>
                  <a:lnTo>
                    <a:pt x="1275" y="2963"/>
                  </a:lnTo>
                  <a:lnTo>
                    <a:pt x="1285" y="2963"/>
                  </a:lnTo>
                  <a:lnTo>
                    <a:pt x="1247" y="3011"/>
                  </a:lnTo>
                  <a:lnTo>
                    <a:pt x="1217" y="3039"/>
                  </a:lnTo>
                  <a:lnTo>
                    <a:pt x="1103" y="3030"/>
                  </a:lnTo>
                  <a:lnTo>
                    <a:pt x="1073" y="3011"/>
                  </a:lnTo>
                  <a:lnTo>
                    <a:pt x="1036" y="3039"/>
                  </a:lnTo>
                  <a:lnTo>
                    <a:pt x="968" y="3030"/>
                  </a:lnTo>
                  <a:lnTo>
                    <a:pt x="776" y="2867"/>
                  </a:lnTo>
                  <a:lnTo>
                    <a:pt x="613" y="2637"/>
                  </a:lnTo>
                  <a:lnTo>
                    <a:pt x="450" y="2282"/>
                  </a:lnTo>
                  <a:lnTo>
                    <a:pt x="268" y="1735"/>
                  </a:lnTo>
                  <a:lnTo>
                    <a:pt x="124" y="1083"/>
                  </a:lnTo>
                  <a:lnTo>
                    <a:pt x="19" y="345"/>
                  </a:lnTo>
                  <a:lnTo>
                    <a:pt x="0" y="0"/>
                  </a:lnTo>
                  <a:lnTo>
                    <a:pt x="67" y="201"/>
                  </a:lnTo>
                  <a:lnTo>
                    <a:pt x="249" y="527"/>
                  </a:lnTo>
                  <a:close/>
                </a:path>
              </a:pathLst>
            </a:custGeom>
            <a:solidFill>
              <a:srgbClr val="663399"/>
            </a:solidFill>
            <a:ln w="9525">
              <a:noFill/>
              <a:round/>
              <a:headEnd/>
              <a:tailEnd/>
            </a:ln>
          </p:spPr>
          <p:txBody>
            <a:bodyPr>
              <a:prstTxWarp prst="textNoShape">
                <a:avLst/>
              </a:prstTxWarp>
            </a:bodyPr>
            <a:lstStyle/>
            <a:p>
              <a:endParaRPr lang="en-US"/>
            </a:p>
          </p:txBody>
        </p:sp>
        <p:sp>
          <p:nvSpPr>
            <p:cNvPr id="57459" name="Freeform 106"/>
            <p:cNvSpPr>
              <a:spLocks noChangeAspect="1"/>
            </p:cNvSpPr>
            <p:nvPr/>
          </p:nvSpPr>
          <p:spPr bwMode="auto">
            <a:xfrm>
              <a:off x="3859" y="2579"/>
              <a:ext cx="23" cy="100"/>
            </a:xfrm>
            <a:custGeom>
              <a:avLst/>
              <a:gdLst>
                <a:gd name="T0" fmla="*/ 96 w 115"/>
                <a:gd name="T1" fmla="*/ 211 h 499"/>
                <a:gd name="T2" fmla="*/ 96 w 115"/>
                <a:gd name="T3" fmla="*/ 269 h 499"/>
                <a:gd name="T4" fmla="*/ 29 w 115"/>
                <a:gd name="T5" fmla="*/ 480 h 499"/>
                <a:gd name="T6" fmla="*/ 29 w 115"/>
                <a:gd name="T7" fmla="*/ 490 h 499"/>
                <a:gd name="T8" fmla="*/ 29 w 115"/>
                <a:gd name="T9" fmla="*/ 499 h 499"/>
                <a:gd name="T10" fmla="*/ 0 w 115"/>
                <a:gd name="T11" fmla="*/ 499 h 499"/>
                <a:gd name="T12" fmla="*/ 29 w 115"/>
                <a:gd name="T13" fmla="*/ 451 h 499"/>
                <a:gd name="T14" fmla="*/ 29 w 115"/>
                <a:gd name="T15" fmla="*/ 346 h 499"/>
                <a:gd name="T16" fmla="*/ 86 w 115"/>
                <a:gd name="T17" fmla="*/ 96 h 499"/>
                <a:gd name="T18" fmla="*/ 105 w 115"/>
                <a:gd name="T19" fmla="*/ 19 h 499"/>
                <a:gd name="T20" fmla="*/ 115 w 115"/>
                <a:gd name="T21" fmla="*/ 0 h 499"/>
                <a:gd name="T22" fmla="*/ 115 w 115"/>
                <a:gd name="T23" fmla="*/ 125 h 499"/>
                <a:gd name="T24" fmla="*/ 96 w 115"/>
                <a:gd name="T25" fmla="*/ 211 h 49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15"/>
                <a:gd name="T40" fmla="*/ 0 h 499"/>
                <a:gd name="T41" fmla="*/ 115 w 115"/>
                <a:gd name="T42" fmla="*/ 499 h 49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15" h="499">
                  <a:moveTo>
                    <a:pt x="96" y="211"/>
                  </a:moveTo>
                  <a:lnTo>
                    <a:pt x="96" y="269"/>
                  </a:lnTo>
                  <a:lnTo>
                    <a:pt x="29" y="480"/>
                  </a:lnTo>
                  <a:lnTo>
                    <a:pt x="29" y="490"/>
                  </a:lnTo>
                  <a:lnTo>
                    <a:pt x="29" y="499"/>
                  </a:lnTo>
                  <a:lnTo>
                    <a:pt x="0" y="499"/>
                  </a:lnTo>
                  <a:lnTo>
                    <a:pt x="29" y="451"/>
                  </a:lnTo>
                  <a:lnTo>
                    <a:pt x="29" y="346"/>
                  </a:lnTo>
                  <a:lnTo>
                    <a:pt x="86" y="96"/>
                  </a:lnTo>
                  <a:lnTo>
                    <a:pt x="105" y="19"/>
                  </a:lnTo>
                  <a:lnTo>
                    <a:pt x="115" y="0"/>
                  </a:lnTo>
                  <a:lnTo>
                    <a:pt x="115" y="125"/>
                  </a:lnTo>
                  <a:lnTo>
                    <a:pt x="96" y="211"/>
                  </a:lnTo>
                  <a:close/>
                </a:path>
              </a:pathLst>
            </a:custGeom>
            <a:solidFill>
              <a:srgbClr val="D9AE82"/>
            </a:solidFill>
            <a:ln w="9525">
              <a:noFill/>
              <a:round/>
              <a:headEnd/>
              <a:tailEnd/>
            </a:ln>
          </p:spPr>
          <p:txBody>
            <a:bodyPr>
              <a:prstTxWarp prst="textNoShape">
                <a:avLst/>
              </a:prstTxWarp>
            </a:bodyPr>
            <a:lstStyle/>
            <a:p>
              <a:endParaRPr lang="en-US"/>
            </a:p>
          </p:txBody>
        </p:sp>
        <p:sp>
          <p:nvSpPr>
            <p:cNvPr id="57460" name="Freeform 107"/>
            <p:cNvSpPr>
              <a:spLocks noChangeAspect="1"/>
            </p:cNvSpPr>
            <p:nvPr/>
          </p:nvSpPr>
          <p:spPr bwMode="auto">
            <a:xfrm>
              <a:off x="3771" y="2612"/>
              <a:ext cx="19" cy="32"/>
            </a:xfrm>
            <a:custGeom>
              <a:avLst/>
              <a:gdLst>
                <a:gd name="T0" fmla="*/ 86 w 96"/>
                <a:gd name="T1" fmla="*/ 86 h 164"/>
                <a:gd name="T2" fmla="*/ 86 w 96"/>
                <a:gd name="T3" fmla="*/ 153 h 164"/>
                <a:gd name="T4" fmla="*/ 96 w 96"/>
                <a:gd name="T5" fmla="*/ 164 h 164"/>
                <a:gd name="T6" fmla="*/ 47 w 96"/>
                <a:gd name="T7" fmla="*/ 144 h 164"/>
                <a:gd name="T8" fmla="*/ 19 w 96"/>
                <a:gd name="T9" fmla="*/ 58 h 164"/>
                <a:gd name="T10" fmla="*/ 0 w 96"/>
                <a:gd name="T11" fmla="*/ 0 h 164"/>
                <a:gd name="T12" fmla="*/ 38 w 96"/>
                <a:gd name="T13" fmla="*/ 0 h 164"/>
                <a:gd name="T14" fmla="*/ 86 w 96"/>
                <a:gd name="T15" fmla="*/ 86 h 164"/>
                <a:gd name="T16" fmla="*/ 0 60000 65536"/>
                <a:gd name="T17" fmla="*/ 0 60000 65536"/>
                <a:gd name="T18" fmla="*/ 0 60000 65536"/>
                <a:gd name="T19" fmla="*/ 0 60000 65536"/>
                <a:gd name="T20" fmla="*/ 0 60000 65536"/>
                <a:gd name="T21" fmla="*/ 0 60000 65536"/>
                <a:gd name="T22" fmla="*/ 0 60000 65536"/>
                <a:gd name="T23" fmla="*/ 0 60000 65536"/>
                <a:gd name="T24" fmla="*/ 0 w 96"/>
                <a:gd name="T25" fmla="*/ 0 h 164"/>
                <a:gd name="T26" fmla="*/ 96 w 96"/>
                <a:gd name="T27" fmla="*/ 164 h 16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6" h="164">
                  <a:moveTo>
                    <a:pt x="86" y="86"/>
                  </a:moveTo>
                  <a:lnTo>
                    <a:pt x="86" y="153"/>
                  </a:lnTo>
                  <a:lnTo>
                    <a:pt x="96" y="164"/>
                  </a:lnTo>
                  <a:lnTo>
                    <a:pt x="47" y="144"/>
                  </a:lnTo>
                  <a:lnTo>
                    <a:pt x="19" y="58"/>
                  </a:lnTo>
                  <a:lnTo>
                    <a:pt x="0" y="0"/>
                  </a:lnTo>
                  <a:lnTo>
                    <a:pt x="38" y="0"/>
                  </a:lnTo>
                  <a:lnTo>
                    <a:pt x="86" y="86"/>
                  </a:lnTo>
                  <a:close/>
                </a:path>
              </a:pathLst>
            </a:custGeom>
            <a:solidFill>
              <a:srgbClr val="D9AE82"/>
            </a:solidFill>
            <a:ln w="9525">
              <a:noFill/>
              <a:round/>
              <a:headEnd/>
              <a:tailEnd/>
            </a:ln>
          </p:spPr>
          <p:txBody>
            <a:bodyPr>
              <a:prstTxWarp prst="textNoShape">
                <a:avLst/>
              </a:prstTxWarp>
            </a:bodyPr>
            <a:lstStyle/>
            <a:p>
              <a:endParaRPr lang="en-US"/>
            </a:p>
          </p:txBody>
        </p:sp>
        <p:sp>
          <p:nvSpPr>
            <p:cNvPr id="57461" name="Freeform 108"/>
            <p:cNvSpPr>
              <a:spLocks noChangeAspect="1"/>
            </p:cNvSpPr>
            <p:nvPr/>
          </p:nvSpPr>
          <p:spPr bwMode="auto">
            <a:xfrm>
              <a:off x="3239" y="2673"/>
              <a:ext cx="2" cy="25"/>
            </a:xfrm>
            <a:custGeom>
              <a:avLst/>
              <a:gdLst>
                <a:gd name="T0" fmla="*/ 0 w 11"/>
                <a:gd name="T1" fmla="*/ 0 h 124"/>
                <a:gd name="T2" fmla="*/ 11 w 11"/>
                <a:gd name="T3" fmla="*/ 124 h 124"/>
                <a:gd name="T4" fmla="*/ 0 w 11"/>
                <a:gd name="T5" fmla="*/ 0 h 124"/>
                <a:gd name="T6" fmla="*/ 0 60000 65536"/>
                <a:gd name="T7" fmla="*/ 0 60000 65536"/>
                <a:gd name="T8" fmla="*/ 0 60000 65536"/>
                <a:gd name="T9" fmla="*/ 0 w 11"/>
                <a:gd name="T10" fmla="*/ 0 h 124"/>
                <a:gd name="T11" fmla="*/ 11 w 11"/>
                <a:gd name="T12" fmla="*/ 124 h 124"/>
              </a:gdLst>
              <a:ahLst/>
              <a:cxnLst>
                <a:cxn ang="T6">
                  <a:pos x="T0" y="T1"/>
                </a:cxn>
                <a:cxn ang="T7">
                  <a:pos x="T2" y="T3"/>
                </a:cxn>
                <a:cxn ang="T8">
                  <a:pos x="T4" y="T5"/>
                </a:cxn>
              </a:cxnLst>
              <a:rect l="T9" t="T10" r="T11" b="T12"/>
              <a:pathLst>
                <a:path w="11" h="124">
                  <a:moveTo>
                    <a:pt x="0" y="0"/>
                  </a:moveTo>
                  <a:lnTo>
                    <a:pt x="11" y="124"/>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57462" name="Freeform 109"/>
            <p:cNvSpPr>
              <a:spLocks noChangeAspect="1"/>
            </p:cNvSpPr>
            <p:nvPr/>
          </p:nvSpPr>
          <p:spPr bwMode="auto">
            <a:xfrm>
              <a:off x="3759" y="2684"/>
              <a:ext cx="54" cy="8"/>
            </a:xfrm>
            <a:custGeom>
              <a:avLst/>
              <a:gdLst>
                <a:gd name="T0" fmla="*/ 260 w 269"/>
                <a:gd name="T1" fmla="*/ 30 h 39"/>
                <a:gd name="T2" fmla="*/ 269 w 269"/>
                <a:gd name="T3" fmla="*/ 39 h 39"/>
                <a:gd name="T4" fmla="*/ 116 w 269"/>
                <a:gd name="T5" fmla="*/ 39 h 39"/>
                <a:gd name="T6" fmla="*/ 29 w 269"/>
                <a:gd name="T7" fmla="*/ 20 h 39"/>
                <a:gd name="T8" fmla="*/ 0 w 269"/>
                <a:gd name="T9" fmla="*/ 0 h 39"/>
                <a:gd name="T10" fmla="*/ 86 w 269"/>
                <a:gd name="T11" fmla="*/ 20 h 39"/>
                <a:gd name="T12" fmla="*/ 260 w 269"/>
                <a:gd name="T13" fmla="*/ 30 h 39"/>
                <a:gd name="T14" fmla="*/ 0 60000 65536"/>
                <a:gd name="T15" fmla="*/ 0 60000 65536"/>
                <a:gd name="T16" fmla="*/ 0 60000 65536"/>
                <a:gd name="T17" fmla="*/ 0 60000 65536"/>
                <a:gd name="T18" fmla="*/ 0 60000 65536"/>
                <a:gd name="T19" fmla="*/ 0 60000 65536"/>
                <a:gd name="T20" fmla="*/ 0 60000 65536"/>
                <a:gd name="T21" fmla="*/ 0 w 269"/>
                <a:gd name="T22" fmla="*/ 0 h 39"/>
                <a:gd name="T23" fmla="*/ 269 w 269"/>
                <a:gd name="T24" fmla="*/ 39 h 3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69" h="39">
                  <a:moveTo>
                    <a:pt x="260" y="30"/>
                  </a:moveTo>
                  <a:lnTo>
                    <a:pt x="269" y="39"/>
                  </a:lnTo>
                  <a:lnTo>
                    <a:pt x="116" y="39"/>
                  </a:lnTo>
                  <a:lnTo>
                    <a:pt x="29" y="20"/>
                  </a:lnTo>
                  <a:lnTo>
                    <a:pt x="0" y="0"/>
                  </a:lnTo>
                  <a:lnTo>
                    <a:pt x="86" y="20"/>
                  </a:lnTo>
                  <a:lnTo>
                    <a:pt x="260" y="30"/>
                  </a:lnTo>
                  <a:close/>
                </a:path>
              </a:pathLst>
            </a:custGeom>
            <a:solidFill>
              <a:srgbClr val="D9AE82"/>
            </a:solidFill>
            <a:ln w="9525">
              <a:noFill/>
              <a:round/>
              <a:headEnd/>
              <a:tailEnd/>
            </a:ln>
          </p:spPr>
          <p:txBody>
            <a:bodyPr>
              <a:prstTxWarp prst="textNoShape">
                <a:avLst/>
              </a:prstTxWarp>
            </a:bodyPr>
            <a:lstStyle/>
            <a:p>
              <a:endParaRPr lang="en-US"/>
            </a:p>
          </p:txBody>
        </p:sp>
        <p:sp>
          <p:nvSpPr>
            <p:cNvPr id="57463" name="Freeform 110"/>
            <p:cNvSpPr>
              <a:spLocks noChangeAspect="1"/>
            </p:cNvSpPr>
            <p:nvPr/>
          </p:nvSpPr>
          <p:spPr bwMode="auto">
            <a:xfrm>
              <a:off x="3830" y="2709"/>
              <a:ext cx="81" cy="215"/>
            </a:xfrm>
            <a:custGeom>
              <a:avLst/>
              <a:gdLst>
                <a:gd name="T0" fmla="*/ 288 w 403"/>
                <a:gd name="T1" fmla="*/ 567 h 1075"/>
                <a:gd name="T2" fmla="*/ 403 w 403"/>
                <a:gd name="T3" fmla="*/ 1045 h 1075"/>
                <a:gd name="T4" fmla="*/ 403 w 403"/>
                <a:gd name="T5" fmla="*/ 1075 h 1075"/>
                <a:gd name="T6" fmla="*/ 384 w 403"/>
                <a:gd name="T7" fmla="*/ 1027 h 1075"/>
                <a:gd name="T8" fmla="*/ 337 w 403"/>
                <a:gd name="T9" fmla="*/ 1027 h 1075"/>
                <a:gd name="T10" fmla="*/ 326 w 403"/>
                <a:gd name="T11" fmla="*/ 1036 h 1075"/>
                <a:gd name="T12" fmla="*/ 269 w 403"/>
                <a:gd name="T13" fmla="*/ 902 h 1075"/>
                <a:gd name="T14" fmla="*/ 230 w 403"/>
                <a:gd name="T15" fmla="*/ 739 h 1075"/>
                <a:gd name="T16" fmla="*/ 115 w 403"/>
                <a:gd name="T17" fmla="*/ 451 h 1075"/>
                <a:gd name="T18" fmla="*/ 105 w 403"/>
                <a:gd name="T19" fmla="*/ 442 h 1075"/>
                <a:gd name="T20" fmla="*/ 115 w 403"/>
                <a:gd name="T21" fmla="*/ 451 h 1075"/>
                <a:gd name="T22" fmla="*/ 115 w 403"/>
                <a:gd name="T23" fmla="*/ 404 h 1075"/>
                <a:gd name="T24" fmla="*/ 29 w 403"/>
                <a:gd name="T25" fmla="*/ 135 h 1075"/>
                <a:gd name="T26" fmla="*/ 0 w 403"/>
                <a:gd name="T27" fmla="*/ 49 h 1075"/>
                <a:gd name="T28" fmla="*/ 0 w 403"/>
                <a:gd name="T29" fmla="*/ 29 h 1075"/>
                <a:gd name="T30" fmla="*/ 87 w 403"/>
                <a:gd name="T31" fmla="*/ 0 h 1075"/>
                <a:gd name="T32" fmla="*/ 115 w 403"/>
                <a:gd name="T33" fmla="*/ 10 h 1075"/>
                <a:gd name="T34" fmla="*/ 288 w 403"/>
                <a:gd name="T35" fmla="*/ 567 h 1075"/>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403"/>
                <a:gd name="T55" fmla="*/ 0 h 1075"/>
                <a:gd name="T56" fmla="*/ 403 w 403"/>
                <a:gd name="T57" fmla="*/ 1075 h 1075"/>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403" h="1075">
                  <a:moveTo>
                    <a:pt x="288" y="567"/>
                  </a:moveTo>
                  <a:lnTo>
                    <a:pt x="403" y="1045"/>
                  </a:lnTo>
                  <a:lnTo>
                    <a:pt x="403" y="1075"/>
                  </a:lnTo>
                  <a:lnTo>
                    <a:pt x="384" y="1027"/>
                  </a:lnTo>
                  <a:lnTo>
                    <a:pt x="337" y="1027"/>
                  </a:lnTo>
                  <a:lnTo>
                    <a:pt x="326" y="1036"/>
                  </a:lnTo>
                  <a:lnTo>
                    <a:pt x="269" y="902"/>
                  </a:lnTo>
                  <a:lnTo>
                    <a:pt x="230" y="739"/>
                  </a:lnTo>
                  <a:lnTo>
                    <a:pt x="115" y="451"/>
                  </a:lnTo>
                  <a:lnTo>
                    <a:pt x="105" y="442"/>
                  </a:lnTo>
                  <a:lnTo>
                    <a:pt x="115" y="451"/>
                  </a:lnTo>
                  <a:lnTo>
                    <a:pt x="115" y="404"/>
                  </a:lnTo>
                  <a:lnTo>
                    <a:pt x="29" y="135"/>
                  </a:lnTo>
                  <a:lnTo>
                    <a:pt x="0" y="49"/>
                  </a:lnTo>
                  <a:lnTo>
                    <a:pt x="0" y="29"/>
                  </a:lnTo>
                  <a:lnTo>
                    <a:pt x="87" y="0"/>
                  </a:lnTo>
                  <a:lnTo>
                    <a:pt x="115" y="10"/>
                  </a:lnTo>
                  <a:lnTo>
                    <a:pt x="288" y="567"/>
                  </a:lnTo>
                  <a:close/>
                </a:path>
              </a:pathLst>
            </a:custGeom>
            <a:solidFill>
              <a:srgbClr val="470D82"/>
            </a:solidFill>
            <a:ln w="9525">
              <a:noFill/>
              <a:round/>
              <a:headEnd/>
              <a:tailEnd/>
            </a:ln>
          </p:spPr>
          <p:txBody>
            <a:bodyPr>
              <a:prstTxWarp prst="textNoShape">
                <a:avLst/>
              </a:prstTxWarp>
            </a:bodyPr>
            <a:lstStyle/>
            <a:p>
              <a:endParaRPr lang="en-US"/>
            </a:p>
          </p:txBody>
        </p:sp>
        <p:sp>
          <p:nvSpPr>
            <p:cNvPr id="57464" name="Freeform 111"/>
            <p:cNvSpPr>
              <a:spLocks noChangeAspect="1"/>
            </p:cNvSpPr>
            <p:nvPr/>
          </p:nvSpPr>
          <p:spPr bwMode="auto">
            <a:xfrm>
              <a:off x="3216" y="2733"/>
              <a:ext cx="2" cy="7"/>
            </a:xfrm>
            <a:custGeom>
              <a:avLst/>
              <a:gdLst>
                <a:gd name="T0" fmla="*/ 10 w 10"/>
                <a:gd name="T1" fmla="*/ 38 h 38"/>
                <a:gd name="T2" fmla="*/ 0 w 10"/>
                <a:gd name="T3" fmla="*/ 0 h 38"/>
                <a:gd name="T4" fmla="*/ 10 w 10"/>
                <a:gd name="T5" fmla="*/ 9 h 38"/>
                <a:gd name="T6" fmla="*/ 10 w 10"/>
                <a:gd name="T7" fmla="*/ 38 h 38"/>
                <a:gd name="T8" fmla="*/ 0 60000 65536"/>
                <a:gd name="T9" fmla="*/ 0 60000 65536"/>
                <a:gd name="T10" fmla="*/ 0 60000 65536"/>
                <a:gd name="T11" fmla="*/ 0 60000 65536"/>
                <a:gd name="T12" fmla="*/ 0 w 10"/>
                <a:gd name="T13" fmla="*/ 0 h 38"/>
                <a:gd name="T14" fmla="*/ 10 w 10"/>
                <a:gd name="T15" fmla="*/ 38 h 38"/>
              </a:gdLst>
              <a:ahLst/>
              <a:cxnLst>
                <a:cxn ang="T8">
                  <a:pos x="T0" y="T1"/>
                </a:cxn>
                <a:cxn ang="T9">
                  <a:pos x="T2" y="T3"/>
                </a:cxn>
                <a:cxn ang="T10">
                  <a:pos x="T4" y="T5"/>
                </a:cxn>
                <a:cxn ang="T11">
                  <a:pos x="T6" y="T7"/>
                </a:cxn>
              </a:cxnLst>
              <a:rect l="T12" t="T13" r="T14" b="T15"/>
              <a:pathLst>
                <a:path w="10" h="38">
                  <a:moveTo>
                    <a:pt x="10" y="38"/>
                  </a:moveTo>
                  <a:lnTo>
                    <a:pt x="0" y="0"/>
                  </a:lnTo>
                  <a:lnTo>
                    <a:pt x="10" y="9"/>
                  </a:lnTo>
                  <a:lnTo>
                    <a:pt x="10" y="38"/>
                  </a:lnTo>
                  <a:close/>
                </a:path>
              </a:pathLst>
            </a:custGeom>
            <a:solidFill>
              <a:srgbClr val="000000"/>
            </a:solidFill>
            <a:ln w="9525">
              <a:noFill/>
              <a:round/>
              <a:headEnd/>
              <a:tailEnd/>
            </a:ln>
          </p:spPr>
          <p:txBody>
            <a:bodyPr>
              <a:prstTxWarp prst="textNoShape">
                <a:avLst/>
              </a:prstTxWarp>
            </a:bodyPr>
            <a:lstStyle/>
            <a:p>
              <a:endParaRPr lang="en-US"/>
            </a:p>
          </p:txBody>
        </p:sp>
        <p:sp>
          <p:nvSpPr>
            <p:cNvPr id="57465" name="Freeform 112"/>
            <p:cNvSpPr>
              <a:spLocks noChangeAspect="1"/>
            </p:cNvSpPr>
            <p:nvPr/>
          </p:nvSpPr>
          <p:spPr bwMode="auto">
            <a:xfrm>
              <a:off x="3665" y="2986"/>
              <a:ext cx="146" cy="153"/>
            </a:xfrm>
            <a:custGeom>
              <a:avLst/>
              <a:gdLst>
                <a:gd name="T0" fmla="*/ 555 w 729"/>
                <a:gd name="T1" fmla="*/ 58 h 767"/>
                <a:gd name="T2" fmla="*/ 594 w 729"/>
                <a:gd name="T3" fmla="*/ 77 h 767"/>
                <a:gd name="T4" fmla="*/ 623 w 729"/>
                <a:gd name="T5" fmla="*/ 154 h 767"/>
                <a:gd name="T6" fmla="*/ 662 w 729"/>
                <a:gd name="T7" fmla="*/ 192 h 767"/>
                <a:gd name="T8" fmla="*/ 662 w 729"/>
                <a:gd name="T9" fmla="*/ 212 h 767"/>
                <a:gd name="T10" fmla="*/ 642 w 729"/>
                <a:gd name="T11" fmla="*/ 221 h 767"/>
                <a:gd name="T12" fmla="*/ 613 w 729"/>
                <a:gd name="T13" fmla="*/ 240 h 767"/>
                <a:gd name="T14" fmla="*/ 613 w 729"/>
                <a:gd name="T15" fmla="*/ 259 h 767"/>
                <a:gd name="T16" fmla="*/ 632 w 729"/>
                <a:gd name="T17" fmla="*/ 268 h 767"/>
                <a:gd name="T18" fmla="*/ 662 w 729"/>
                <a:gd name="T19" fmla="*/ 259 h 767"/>
                <a:gd name="T20" fmla="*/ 671 w 729"/>
                <a:gd name="T21" fmla="*/ 249 h 767"/>
                <a:gd name="T22" fmla="*/ 718 w 729"/>
                <a:gd name="T23" fmla="*/ 365 h 767"/>
                <a:gd name="T24" fmla="*/ 613 w 729"/>
                <a:gd name="T25" fmla="*/ 374 h 767"/>
                <a:gd name="T26" fmla="*/ 604 w 729"/>
                <a:gd name="T27" fmla="*/ 393 h 767"/>
                <a:gd name="T28" fmla="*/ 604 w 729"/>
                <a:gd name="T29" fmla="*/ 412 h 767"/>
                <a:gd name="T30" fmla="*/ 613 w 729"/>
                <a:gd name="T31" fmla="*/ 423 h 767"/>
                <a:gd name="T32" fmla="*/ 729 w 729"/>
                <a:gd name="T33" fmla="*/ 423 h 767"/>
                <a:gd name="T34" fmla="*/ 729 w 729"/>
                <a:gd name="T35" fmla="*/ 442 h 767"/>
                <a:gd name="T36" fmla="*/ 662 w 729"/>
                <a:gd name="T37" fmla="*/ 528 h 767"/>
                <a:gd name="T38" fmla="*/ 565 w 729"/>
                <a:gd name="T39" fmla="*/ 614 h 767"/>
                <a:gd name="T40" fmla="*/ 546 w 729"/>
                <a:gd name="T41" fmla="*/ 595 h 767"/>
                <a:gd name="T42" fmla="*/ 518 w 729"/>
                <a:gd name="T43" fmla="*/ 556 h 767"/>
                <a:gd name="T44" fmla="*/ 518 w 729"/>
                <a:gd name="T45" fmla="*/ 537 h 767"/>
                <a:gd name="T46" fmla="*/ 508 w 729"/>
                <a:gd name="T47" fmla="*/ 528 h 767"/>
                <a:gd name="T48" fmla="*/ 479 w 729"/>
                <a:gd name="T49" fmla="*/ 547 h 767"/>
                <a:gd name="T50" fmla="*/ 479 w 729"/>
                <a:gd name="T51" fmla="*/ 595 h 767"/>
                <a:gd name="T52" fmla="*/ 527 w 729"/>
                <a:gd name="T53" fmla="*/ 653 h 767"/>
                <a:gd name="T54" fmla="*/ 383 w 729"/>
                <a:gd name="T55" fmla="*/ 739 h 767"/>
                <a:gd name="T56" fmla="*/ 200 w 729"/>
                <a:gd name="T57" fmla="*/ 767 h 767"/>
                <a:gd name="T58" fmla="*/ 28 w 729"/>
                <a:gd name="T59" fmla="*/ 739 h 767"/>
                <a:gd name="T60" fmla="*/ 0 w 729"/>
                <a:gd name="T61" fmla="*/ 556 h 767"/>
                <a:gd name="T62" fmla="*/ 28 w 729"/>
                <a:gd name="T63" fmla="*/ 499 h 767"/>
                <a:gd name="T64" fmla="*/ 56 w 729"/>
                <a:gd name="T65" fmla="*/ 470 h 767"/>
                <a:gd name="T66" fmla="*/ 56 w 729"/>
                <a:gd name="T67" fmla="*/ 393 h 767"/>
                <a:gd name="T68" fmla="*/ 86 w 729"/>
                <a:gd name="T69" fmla="*/ 336 h 767"/>
                <a:gd name="T70" fmla="*/ 105 w 729"/>
                <a:gd name="T71" fmla="*/ 326 h 767"/>
                <a:gd name="T72" fmla="*/ 144 w 729"/>
                <a:gd name="T73" fmla="*/ 355 h 767"/>
                <a:gd name="T74" fmla="*/ 153 w 729"/>
                <a:gd name="T75" fmla="*/ 355 h 767"/>
                <a:gd name="T76" fmla="*/ 172 w 729"/>
                <a:gd name="T77" fmla="*/ 336 h 767"/>
                <a:gd name="T78" fmla="*/ 144 w 729"/>
                <a:gd name="T79" fmla="*/ 279 h 767"/>
                <a:gd name="T80" fmla="*/ 239 w 729"/>
                <a:gd name="T81" fmla="*/ 173 h 767"/>
                <a:gd name="T82" fmla="*/ 286 w 729"/>
                <a:gd name="T83" fmla="*/ 192 h 767"/>
                <a:gd name="T84" fmla="*/ 325 w 729"/>
                <a:gd name="T85" fmla="*/ 182 h 767"/>
                <a:gd name="T86" fmla="*/ 325 w 729"/>
                <a:gd name="T87" fmla="*/ 154 h 767"/>
                <a:gd name="T88" fmla="*/ 286 w 729"/>
                <a:gd name="T89" fmla="*/ 124 h 767"/>
                <a:gd name="T90" fmla="*/ 469 w 729"/>
                <a:gd name="T91" fmla="*/ 0 h 767"/>
                <a:gd name="T92" fmla="*/ 479 w 729"/>
                <a:gd name="T93" fmla="*/ 0 h 767"/>
                <a:gd name="T94" fmla="*/ 546 w 729"/>
                <a:gd name="T95" fmla="*/ 38 h 767"/>
                <a:gd name="T96" fmla="*/ 555 w 729"/>
                <a:gd name="T97" fmla="*/ 58 h 76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729"/>
                <a:gd name="T148" fmla="*/ 0 h 767"/>
                <a:gd name="T149" fmla="*/ 729 w 729"/>
                <a:gd name="T150" fmla="*/ 767 h 76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729" h="767">
                  <a:moveTo>
                    <a:pt x="555" y="58"/>
                  </a:moveTo>
                  <a:lnTo>
                    <a:pt x="594" y="77"/>
                  </a:lnTo>
                  <a:lnTo>
                    <a:pt x="623" y="154"/>
                  </a:lnTo>
                  <a:lnTo>
                    <a:pt x="662" y="192"/>
                  </a:lnTo>
                  <a:lnTo>
                    <a:pt x="662" y="212"/>
                  </a:lnTo>
                  <a:lnTo>
                    <a:pt x="642" y="221"/>
                  </a:lnTo>
                  <a:lnTo>
                    <a:pt x="613" y="240"/>
                  </a:lnTo>
                  <a:lnTo>
                    <a:pt x="613" y="259"/>
                  </a:lnTo>
                  <a:lnTo>
                    <a:pt x="632" y="268"/>
                  </a:lnTo>
                  <a:lnTo>
                    <a:pt x="662" y="259"/>
                  </a:lnTo>
                  <a:lnTo>
                    <a:pt x="671" y="249"/>
                  </a:lnTo>
                  <a:lnTo>
                    <a:pt x="718" y="365"/>
                  </a:lnTo>
                  <a:lnTo>
                    <a:pt x="613" y="374"/>
                  </a:lnTo>
                  <a:lnTo>
                    <a:pt x="604" y="393"/>
                  </a:lnTo>
                  <a:lnTo>
                    <a:pt x="604" y="412"/>
                  </a:lnTo>
                  <a:lnTo>
                    <a:pt x="613" y="423"/>
                  </a:lnTo>
                  <a:lnTo>
                    <a:pt x="729" y="423"/>
                  </a:lnTo>
                  <a:lnTo>
                    <a:pt x="729" y="442"/>
                  </a:lnTo>
                  <a:lnTo>
                    <a:pt x="662" y="528"/>
                  </a:lnTo>
                  <a:lnTo>
                    <a:pt x="565" y="614"/>
                  </a:lnTo>
                  <a:lnTo>
                    <a:pt x="546" y="595"/>
                  </a:lnTo>
                  <a:lnTo>
                    <a:pt x="518" y="556"/>
                  </a:lnTo>
                  <a:lnTo>
                    <a:pt x="518" y="537"/>
                  </a:lnTo>
                  <a:lnTo>
                    <a:pt x="508" y="528"/>
                  </a:lnTo>
                  <a:lnTo>
                    <a:pt x="479" y="547"/>
                  </a:lnTo>
                  <a:lnTo>
                    <a:pt x="479" y="595"/>
                  </a:lnTo>
                  <a:lnTo>
                    <a:pt x="527" y="653"/>
                  </a:lnTo>
                  <a:lnTo>
                    <a:pt x="383" y="739"/>
                  </a:lnTo>
                  <a:lnTo>
                    <a:pt x="200" y="767"/>
                  </a:lnTo>
                  <a:lnTo>
                    <a:pt x="28" y="739"/>
                  </a:lnTo>
                  <a:lnTo>
                    <a:pt x="0" y="556"/>
                  </a:lnTo>
                  <a:lnTo>
                    <a:pt x="28" y="499"/>
                  </a:lnTo>
                  <a:lnTo>
                    <a:pt x="56" y="470"/>
                  </a:lnTo>
                  <a:lnTo>
                    <a:pt x="56" y="393"/>
                  </a:lnTo>
                  <a:lnTo>
                    <a:pt x="86" y="336"/>
                  </a:lnTo>
                  <a:lnTo>
                    <a:pt x="105" y="326"/>
                  </a:lnTo>
                  <a:lnTo>
                    <a:pt x="144" y="355"/>
                  </a:lnTo>
                  <a:lnTo>
                    <a:pt x="153" y="355"/>
                  </a:lnTo>
                  <a:lnTo>
                    <a:pt x="172" y="336"/>
                  </a:lnTo>
                  <a:lnTo>
                    <a:pt x="144" y="279"/>
                  </a:lnTo>
                  <a:lnTo>
                    <a:pt x="239" y="173"/>
                  </a:lnTo>
                  <a:lnTo>
                    <a:pt x="286" y="192"/>
                  </a:lnTo>
                  <a:lnTo>
                    <a:pt x="325" y="182"/>
                  </a:lnTo>
                  <a:lnTo>
                    <a:pt x="325" y="154"/>
                  </a:lnTo>
                  <a:lnTo>
                    <a:pt x="286" y="124"/>
                  </a:lnTo>
                  <a:lnTo>
                    <a:pt x="469" y="0"/>
                  </a:lnTo>
                  <a:lnTo>
                    <a:pt x="479" y="0"/>
                  </a:lnTo>
                  <a:lnTo>
                    <a:pt x="546" y="38"/>
                  </a:lnTo>
                  <a:lnTo>
                    <a:pt x="555" y="58"/>
                  </a:lnTo>
                  <a:close/>
                </a:path>
              </a:pathLst>
            </a:custGeom>
            <a:solidFill>
              <a:srgbClr val="9999FF"/>
            </a:solidFill>
            <a:ln w="9525">
              <a:noFill/>
              <a:round/>
              <a:headEnd/>
              <a:tailEnd/>
            </a:ln>
          </p:spPr>
          <p:txBody>
            <a:bodyPr>
              <a:prstTxWarp prst="textNoShape">
                <a:avLst/>
              </a:prstTxWarp>
            </a:bodyPr>
            <a:lstStyle/>
            <a:p>
              <a:endParaRPr lang="en-US"/>
            </a:p>
          </p:txBody>
        </p:sp>
        <p:sp>
          <p:nvSpPr>
            <p:cNvPr id="57466" name="Freeform 113"/>
            <p:cNvSpPr>
              <a:spLocks noChangeAspect="1"/>
            </p:cNvSpPr>
            <p:nvPr/>
          </p:nvSpPr>
          <p:spPr bwMode="auto">
            <a:xfrm>
              <a:off x="3283" y="3099"/>
              <a:ext cx="200" cy="92"/>
            </a:xfrm>
            <a:custGeom>
              <a:avLst/>
              <a:gdLst>
                <a:gd name="T0" fmla="*/ 355 w 998"/>
                <a:gd name="T1" fmla="*/ 86 h 460"/>
                <a:gd name="T2" fmla="*/ 355 w 998"/>
                <a:gd name="T3" fmla="*/ 95 h 460"/>
                <a:gd name="T4" fmla="*/ 355 w 998"/>
                <a:gd name="T5" fmla="*/ 105 h 460"/>
                <a:gd name="T6" fmla="*/ 384 w 998"/>
                <a:gd name="T7" fmla="*/ 105 h 460"/>
                <a:gd name="T8" fmla="*/ 394 w 998"/>
                <a:gd name="T9" fmla="*/ 86 h 460"/>
                <a:gd name="T10" fmla="*/ 403 w 998"/>
                <a:gd name="T11" fmla="*/ 9 h 460"/>
                <a:gd name="T12" fmla="*/ 499 w 998"/>
                <a:gd name="T13" fmla="*/ 28 h 460"/>
                <a:gd name="T14" fmla="*/ 508 w 998"/>
                <a:gd name="T15" fmla="*/ 76 h 460"/>
                <a:gd name="T16" fmla="*/ 528 w 998"/>
                <a:gd name="T17" fmla="*/ 86 h 460"/>
                <a:gd name="T18" fmla="*/ 538 w 998"/>
                <a:gd name="T19" fmla="*/ 86 h 460"/>
                <a:gd name="T20" fmla="*/ 556 w 998"/>
                <a:gd name="T21" fmla="*/ 47 h 460"/>
                <a:gd name="T22" fmla="*/ 796 w 998"/>
                <a:gd name="T23" fmla="*/ 114 h 460"/>
                <a:gd name="T24" fmla="*/ 998 w 998"/>
                <a:gd name="T25" fmla="*/ 210 h 460"/>
                <a:gd name="T26" fmla="*/ 710 w 998"/>
                <a:gd name="T27" fmla="*/ 344 h 460"/>
                <a:gd name="T28" fmla="*/ 672 w 998"/>
                <a:gd name="T29" fmla="*/ 344 h 460"/>
                <a:gd name="T30" fmla="*/ 614 w 998"/>
                <a:gd name="T31" fmla="*/ 383 h 460"/>
                <a:gd name="T32" fmla="*/ 441 w 998"/>
                <a:gd name="T33" fmla="*/ 430 h 460"/>
                <a:gd name="T34" fmla="*/ 384 w 998"/>
                <a:gd name="T35" fmla="*/ 441 h 460"/>
                <a:gd name="T36" fmla="*/ 364 w 998"/>
                <a:gd name="T37" fmla="*/ 460 h 460"/>
                <a:gd name="T38" fmla="*/ 211 w 998"/>
                <a:gd name="T39" fmla="*/ 450 h 460"/>
                <a:gd name="T40" fmla="*/ 106 w 998"/>
                <a:gd name="T41" fmla="*/ 402 h 460"/>
                <a:gd name="T42" fmla="*/ 9 w 998"/>
                <a:gd name="T43" fmla="*/ 373 h 460"/>
                <a:gd name="T44" fmla="*/ 0 w 998"/>
                <a:gd name="T45" fmla="*/ 344 h 460"/>
                <a:gd name="T46" fmla="*/ 29 w 998"/>
                <a:gd name="T47" fmla="*/ 200 h 460"/>
                <a:gd name="T48" fmla="*/ 48 w 998"/>
                <a:gd name="T49" fmla="*/ 191 h 460"/>
                <a:gd name="T50" fmla="*/ 125 w 998"/>
                <a:gd name="T51" fmla="*/ 191 h 460"/>
                <a:gd name="T52" fmla="*/ 144 w 998"/>
                <a:gd name="T53" fmla="*/ 200 h 460"/>
                <a:gd name="T54" fmla="*/ 182 w 998"/>
                <a:gd name="T55" fmla="*/ 200 h 460"/>
                <a:gd name="T56" fmla="*/ 192 w 998"/>
                <a:gd name="T57" fmla="*/ 191 h 460"/>
                <a:gd name="T58" fmla="*/ 182 w 998"/>
                <a:gd name="T59" fmla="*/ 172 h 460"/>
                <a:gd name="T60" fmla="*/ 153 w 998"/>
                <a:gd name="T61" fmla="*/ 153 h 460"/>
                <a:gd name="T62" fmla="*/ 96 w 998"/>
                <a:gd name="T63" fmla="*/ 153 h 460"/>
                <a:gd name="T64" fmla="*/ 125 w 998"/>
                <a:gd name="T65" fmla="*/ 142 h 460"/>
                <a:gd name="T66" fmla="*/ 48 w 998"/>
                <a:gd name="T67" fmla="*/ 114 h 460"/>
                <a:gd name="T68" fmla="*/ 87 w 998"/>
                <a:gd name="T69" fmla="*/ 9 h 460"/>
                <a:gd name="T70" fmla="*/ 125 w 998"/>
                <a:gd name="T71" fmla="*/ 0 h 460"/>
                <a:gd name="T72" fmla="*/ 355 w 998"/>
                <a:gd name="T73" fmla="*/ 0 h 460"/>
                <a:gd name="T74" fmla="*/ 355 w 998"/>
                <a:gd name="T75" fmla="*/ 86 h 460"/>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998"/>
                <a:gd name="T115" fmla="*/ 0 h 460"/>
                <a:gd name="T116" fmla="*/ 998 w 998"/>
                <a:gd name="T117" fmla="*/ 460 h 460"/>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998" h="460">
                  <a:moveTo>
                    <a:pt x="355" y="86"/>
                  </a:moveTo>
                  <a:lnTo>
                    <a:pt x="355" y="95"/>
                  </a:lnTo>
                  <a:lnTo>
                    <a:pt x="355" y="105"/>
                  </a:lnTo>
                  <a:lnTo>
                    <a:pt x="384" y="105"/>
                  </a:lnTo>
                  <a:lnTo>
                    <a:pt x="394" y="86"/>
                  </a:lnTo>
                  <a:lnTo>
                    <a:pt x="403" y="9"/>
                  </a:lnTo>
                  <a:lnTo>
                    <a:pt x="499" y="28"/>
                  </a:lnTo>
                  <a:lnTo>
                    <a:pt x="508" y="76"/>
                  </a:lnTo>
                  <a:lnTo>
                    <a:pt x="528" y="86"/>
                  </a:lnTo>
                  <a:lnTo>
                    <a:pt x="538" y="86"/>
                  </a:lnTo>
                  <a:lnTo>
                    <a:pt x="556" y="47"/>
                  </a:lnTo>
                  <a:lnTo>
                    <a:pt x="796" y="114"/>
                  </a:lnTo>
                  <a:lnTo>
                    <a:pt x="998" y="210"/>
                  </a:lnTo>
                  <a:lnTo>
                    <a:pt x="710" y="344"/>
                  </a:lnTo>
                  <a:lnTo>
                    <a:pt x="672" y="344"/>
                  </a:lnTo>
                  <a:lnTo>
                    <a:pt x="614" y="383"/>
                  </a:lnTo>
                  <a:lnTo>
                    <a:pt x="441" y="430"/>
                  </a:lnTo>
                  <a:lnTo>
                    <a:pt x="384" y="441"/>
                  </a:lnTo>
                  <a:lnTo>
                    <a:pt x="364" y="460"/>
                  </a:lnTo>
                  <a:lnTo>
                    <a:pt x="211" y="450"/>
                  </a:lnTo>
                  <a:lnTo>
                    <a:pt x="106" y="402"/>
                  </a:lnTo>
                  <a:lnTo>
                    <a:pt x="9" y="373"/>
                  </a:lnTo>
                  <a:lnTo>
                    <a:pt x="0" y="344"/>
                  </a:lnTo>
                  <a:lnTo>
                    <a:pt x="29" y="200"/>
                  </a:lnTo>
                  <a:lnTo>
                    <a:pt x="48" y="191"/>
                  </a:lnTo>
                  <a:lnTo>
                    <a:pt x="125" y="191"/>
                  </a:lnTo>
                  <a:lnTo>
                    <a:pt x="144" y="200"/>
                  </a:lnTo>
                  <a:lnTo>
                    <a:pt x="182" y="200"/>
                  </a:lnTo>
                  <a:lnTo>
                    <a:pt x="192" y="191"/>
                  </a:lnTo>
                  <a:lnTo>
                    <a:pt x="182" y="172"/>
                  </a:lnTo>
                  <a:lnTo>
                    <a:pt x="153" y="153"/>
                  </a:lnTo>
                  <a:lnTo>
                    <a:pt x="96" y="153"/>
                  </a:lnTo>
                  <a:lnTo>
                    <a:pt x="125" y="142"/>
                  </a:lnTo>
                  <a:lnTo>
                    <a:pt x="48" y="114"/>
                  </a:lnTo>
                  <a:lnTo>
                    <a:pt x="87" y="9"/>
                  </a:lnTo>
                  <a:lnTo>
                    <a:pt x="125" y="0"/>
                  </a:lnTo>
                  <a:lnTo>
                    <a:pt x="355" y="0"/>
                  </a:lnTo>
                  <a:lnTo>
                    <a:pt x="355" y="86"/>
                  </a:lnTo>
                  <a:close/>
                </a:path>
              </a:pathLst>
            </a:custGeom>
            <a:solidFill>
              <a:srgbClr val="9999FF"/>
            </a:solidFill>
            <a:ln w="9525">
              <a:noFill/>
              <a:round/>
              <a:headEnd/>
              <a:tailEnd/>
            </a:ln>
          </p:spPr>
          <p:txBody>
            <a:bodyPr>
              <a:prstTxWarp prst="textNoShape">
                <a:avLst/>
              </a:prstTxWarp>
            </a:bodyPr>
            <a:lstStyle/>
            <a:p>
              <a:endParaRPr lang="en-US"/>
            </a:p>
          </p:txBody>
        </p:sp>
        <p:sp>
          <p:nvSpPr>
            <p:cNvPr id="57467" name="Freeform 114"/>
            <p:cNvSpPr>
              <a:spLocks noChangeAspect="1"/>
            </p:cNvSpPr>
            <p:nvPr/>
          </p:nvSpPr>
          <p:spPr bwMode="auto">
            <a:xfrm>
              <a:off x="3688" y="3127"/>
              <a:ext cx="165" cy="388"/>
            </a:xfrm>
            <a:custGeom>
              <a:avLst/>
              <a:gdLst>
                <a:gd name="T0" fmla="*/ 806 w 825"/>
                <a:gd name="T1" fmla="*/ 615 h 1938"/>
                <a:gd name="T2" fmla="*/ 759 w 825"/>
                <a:gd name="T3" fmla="*/ 1200 h 1938"/>
                <a:gd name="T4" fmla="*/ 653 w 825"/>
                <a:gd name="T5" fmla="*/ 1449 h 1938"/>
                <a:gd name="T6" fmla="*/ 413 w 825"/>
                <a:gd name="T7" fmla="*/ 1535 h 1938"/>
                <a:gd name="T8" fmla="*/ 260 w 825"/>
                <a:gd name="T9" fmla="*/ 1631 h 1938"/>
                <a:gd name="T10" fmla="*/ 260 w 825"/>
                <a:gd name="T11" fmla="*/ 1775 h 1938"/>
                <a:gd name="T12" fmla="*/ 211 w 825"/>
                <a:gd name="T13" fmla="*/ 1938 h 1938"/>
                <a:gd name="T14" fmla="*/ 86 w 825"/>
                <a:gd name="T15" fmla="*/ 1755 h 1938"/>
                <a:gd name="T16" fmla="*/ 172 w 825"/>
                <a:gd name="T17" fmla="*/ 1583 h 1938"/>
                <a:gd name="T18" fmla="*/ 298 w 825"/>
                <a:gd name="T19" fmla="*/ 1506 h 1938"/>
                <a:gd name="T20" fmla="*/ 346 w 825"/>
                <a:gd name="T21" fmla="*/ 1353 h 1938"/>
                <a:gd name="T22" fmla="*/ 365 w 825"/>
                <a:gd name="T23" fmla="*/ 1200 h 1938"/>
                <a:gd name="T24" fmla="*/ 384 w 825"/>
                <a:gd name="T25" fmla="*/ 740 h 1938"/>
                <a:gd name="T26" fmla="*/ 471 w 825"/>
                <a:gd name="T27" fmla="*/ 998 h 1938"/>
                <a:gd name="T28" fmla="*/ 548 w 825"/>
                <a:gd name="T29" fmla="*/ 1008 h 1938"/>
                <a:gd name="T30" fmla="*/ 643 w 825"/>
                <a:gd name="T31" fmla="*/ 815 h 1938"/>
                <a:gd name="T32" fmla="*/ 653 w 825"/>
                <a:gd name="T33" fmla="*/ 529 h 1938"/>
                <a:gd name="T34" fmla="*/ 615 w 825"/>
                <a:gd name="T35" fmla="*/ 116 h 1938"/>
                <a:gd name="T36" fmla="*/ 566 w 825"/>
                <a:gd name="T37" fmla="*/ 144 h 1938"/>
                <a:gd name="T38" fmla="*/ 615 w 825"/>
                <a:gd name="T39" fmla="*/ 336 h 1938"/>
                <a:gd name="T40" fmla="*/ 585 w 825"/>
                <a:gd name="T41" fmla="*/ 864 h 1938"/>
                <a:gd name="T42" fmla="*/ 509 w 825"/>
                <a:gd name="T43" fmla="*/ 979 h 1938"/>
                <a:gd name="T44" fmla="*/ 451 w 825"/>
                <a:gd name="T45" fmla="*/ 884 h 1938"/>
                <a:gd name="T46" fmla="*/ 413 w 825"/>
                <a:gd name="T47" fmla="*/ 662 h 1938"/>
                <a:gd name="T48" fmla="*/ 355 w 825"/>
                <a:gd name="T49" fmla="*/ 701 h 1938"/>
                <a:gd name="T50" fmla="*/ 298 w 825"/>
                <a:gd name="T51" fmla="*/ 1256 h 1938"/>
                <a:gd name="T52" fmla="*/ 221 w 825"/>
                <a:gd name="T53" fmla="*/ 1506 h 1938"/>
                <a:gd name="T54" fmla="*/ 192 w 825"/>
                <a:gd name="T55" fmla="*/ 1525 h 1938"/>
                <a:gd name="T56" fmla="*/ 172 w 825"/>
                <a:gd name="T57" fmla="*/ 1200 h 1938"/>
                <a:gd name="T58" fmla="*/ 0 w 825"/>
                <a:gd name="T59" fmla="*/ 374 h 1938"/>
                <a:gd name="T60" fmla="*/ 86 w 825"/>
                <a:gd name="T61" fmla="*/ 327 h 1938"/>
                <a:gd name="T62" fmla="*/ 202 w 825"/>
                <a:gd name="T63" fmla="*/ 260 h 1938"/>
                <a:gd name="T64" fmla="*/ 298 w 825"/>
                <a:gd name="T65" fmla="*/ 193 h 1938"/>
                <a:gd name="T66" fmla="*/ 441 w 825"/>
                <a:gd name="T67" fmla="*/ 155 h 1938"/>
                <a:gd name="T68" fmla="*/ 585 w 825"/>
                <a:gd name="T69" fmla="*/ 116 h 1938"/>
                <a:gd name="T70" fmla="*/ 710 w 825"/>
                <a:gd name="T71" fmla="*/ 58 h 1938"/>
                <a:gd name="T72" fmla="*/ 825 w 825"/>
                <a:gd name="T73" fmla="*/ 0 h 193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825"/>
                <a:gd name="T112" fmla="*/ 0 h 1938"/>
                <a:gd name="T113" fmla="*/ 825 w 825"/>
                <a:gd name="T114" fmla="*/ 1938 h 1938"/>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825" h="1938">
                  <a:moveTo>
                    <a:pt x="825" y="385"/>
                  </a:moveTo>
                  <a:lnTo>
                    <a:pt x="806" y="615"/>
                  </a:lnTo>
                  <a:lnTo>
                    <a:pt x="797" y="1094"/>
                  </a:lnTo>
                  <a:lnTo>
                    <a:pt x="759" y="1200"/>
                  </a:lnTo>
                  <a:lnTo>
                    <a:pt x="701" y="1276"/>
                  </a:lnTo>
                  <a:lnTo>
                    <a:pt x="653" y="1449"/>
                  </a:lnTo>
                  <a:lnTo>
                    <a:pt x="604" y="1478"/>
                  </a:lnTo>
                  <a:lnTo>
                    <a:pt x="413" y="1535"/>
                  </a:lnTo>
                  <a:lnTo>
                    <a:pt x="279" y="1602"/>
                  </a:lnTo>
                  <a:lnTo>
                    <a:pt x="260" y="1631"/>
                  </a:lnTo>
                  <a:lnTo>
                    <a:pt x="269" y="1699"/>
                  </a:lnTo>
                  <a:lnTo>
                    <a:pt x="260" y="1775"/>
                  </a:lnTo>
                  <a:lnTo>
                    <a:pt x="269" y="1919"/>
                  </a:lnTo>
                  <a:lnTo>
                    <a:pt x="211" y="1938"/>
                  </a:lnTo>
                  <a:lnTo>
                    <a:pt x="116" y="1832"/>
                  </a:lnTo>
                  <a:lnTo>
                    <a:pt x="86" y="1755"/>
                  </a:lnTo>
                  <a:lnTo>
                    <a:pt x="97" y="1699"/>
                  </a:lnTo>
                  <a:lnTo>
                    <a:pt x="172" y="1583"/>
                  </a:lnTo>
                  <a:lnTo>
                    <a:pt x="240" y="1564"/>
                  </a:lnTo>
                  <a:lnTo>
                    <a:pt x="298" y="1506"/>
                  </a:lnTo>
                  <a:lnTo>
                    <a:pt x="316" y="1400"/>
                  </a:lnTo>
                  <a:lnTo>
                    <a:pt x="346" y="1353"/>
                  </a:lnTo>
                  <a:lnTo>
                    <a:pt x="346" y="1324"/>
                  </a:lnTo>
                  <a:lnTo>
                    <a:pt x="365" y="1200"/>
                  </a:lnTo>
                  <a:lnTo>
                    <a:pt x="374" y="749"/>
                  </a:lnTo>
                  <a:lnTo>
                    <a:pt x="384" y="740"/>
                  </a:lnTo>
                  <a:lnTo>
                    <a:pt x="441" y="959"/>
                  </a:lnTo>
                  <a:lnTo>
                    <a:pt x="471" y="998"/>
                  </a:lnTo>
                  <a:lnTo>
                    <a:pt x="490" y="1026"/>
                  </a:lnTo>
                  <a:lnTo>
                    <a:pt x="548" y="1008"/>
                  </a:lnTo>
                  <a:lnTo>
                    <a:pt x="615" y="921"/>
                  </a:lnTo>
                  <a:lnTo>
                    <a:pt x="643" y="815"/>
                  </a:lnTo>
                  <a:lnTo>
                    <a:pt x="643" y="624"/>
                  </a:lnTo>
                  <a:lnTo>
                    <a:pt x="653" y="529"/>
                  </a:lnTo>
                  <a:lnTo>
                    <a:pt x="653" y="164"/>
                  </a:lnTo>
                  <a:lnTo>
                    <a:pt x="615" y="116"/>
                  </a:lnTo>
                  <a:lnTo>
                    <a:pt x="585" y="125"/>
                  </a:lnTo>
                  <a:lnTo>
                    <a:pt x="566" y="144"/>
                  </a:lnTo>
                  <a:lnTo>
                    <a:pt x="604" y="202"/>
                  </a:lnTo>
                  <a:lnTo>
                    <a:pt x="615" y="336"/>
                  </a:lnTo>
                  <a:lnTo>
                    <a:pt x="615" y="566"/>
                  </a:lnTo>
                  <a:lnTo>
                    <a:pt x="585" y="864"/>
                  </a:lnTo>
                  <a:lnTo>
                    <a:pt x="557" y="940"/>
                  </a:lnTo>
                  <a:lnTo>
                    <a:pt x="509" y="979"/>
                  </a:lnTo>
                  <a:lnTo>
                    <a:pt x="490" y="970"/>
                  </a:lnTo>
                  <a:lnTo>
                    <a:pt x="451" y="884"/>
                  </a:lnTo>
                  <a:lnTo>
                    <a:pt x="432" y="778"/>
                  </a:lnTo>
                  <a:lnTo>
                    <a:pt x="413" y="662"/>
                  </a:lnTo>
                  <a:lnTo>
                    <a:pt x="374" y="643"/>
                  </a:lnTo>
                  <a:lnTo>
                    <a:pt x="355" y="701"/>
                  </a:lnTo>
                  <a:lnTo>
                    <a:pt x="316" y="1056"/>
                  </a:lnTo>
                  <a:lnTo>
                    <a:pt x="298" y="1256"/>
                  </a:lnTo>
                  <a:lnTo>
                    <a:pt x="260" y="1391"/>
                  </a:lnTo>
                  <a:lnTo>
                    <a:pt x="221" y="1506"/>
                  </a:lnTo>
                  <a:lnTo>
                    <a:pt x="211" y="1525"/>
                  </a:lnTo>
                  <a:lnTo>
                    <a:pt x="192" y="1525"/>
                  </a:lnTo>
                  <a:lnTo>
                    <a:pt x="172" y="1439"/>
                  </a:lnTo>
                  <a:lnTo>
                    <a:pt x="172" y="1200"/>
                  </a:lnTo>
                  <a:lnTo>
                    <a:pt x="19" y="529"/>
                  </a:lnTo>
                  <a:lnTo>
                    <a:pt x="0" y="374"/>
                  </a:lnTo>
                  <a:lnTo>
                    <a:pt x="19" y="365"/>
                  </a:lnTo>
                  <a:lnTo>
                    <a:pt x="86" y="327"/>
                  </a:lnTo>
                  <a:lnTo>
                    <a:pt x="172" y="279"/>
                  </a:lnTo>
                  <a:lnTo>
                    <a:pt x="202" y="260"/>
                  </a:lnTo>
                  <a:lnTo>
                    <a:pt x="211" y="260"/>
                  </a:lnTo>
                  <a:lnTo>
                    <a:pt x="298" y="193"/>
                  </a:lnTo>
                  <a:lnTo>
                    <a:pt x="432" y="174"/>
                  </a:lnTo>
                  <a:lnTo>
                    <a:pt x="441" y="155"/>
                  </a:lnTo>
                  <a:lnTo>
                    <a:pt x="528" y="144"/>
                  </a:lnTo>
                  <a:lnTo>
                    <a:pt x="585" y="116"/>
                  </a:lnTo>
                  <a:lnTo>
                    <a:pt x="653" y="106"/>
                  </a:lnTo>
                  <a:lnTo>
                    <a:pt x="710" y="58"/>
                  </a:lnTo>
                  <a:lnTo>
                    <a:pt x="797" y="58"/>
                  </a:lnTo>
                  <a:lnTo>
                    <a:pt x="825" y="0"/>
                  </a:lnTo>
                  <a:lnTo>
                    <a:pt x="825" y="385"/>
                  </a:lnTo>
                  <a:close/>
                </a:path>
              </a:pathLst>
            </a:custGeom>
            <a:solidFill>
              <a:srgbClr val="999966"/>
            </a:solidFill>
            <a:ln w="9525">
              <a:noFill/>
              <a:round/>
              <a:headEnd/>
              <a:tailEnd/>
            </a:ln>
          </p:spPr>
          <p:txBody>
            <a:bodyPr>
              <a:prstTxWarp prst="textNoShape">
                <a:avLst/>
              </a:prstTxWarp>
            </a:bodyPr>
            <a:lstStyle/>
            <a:p>
              <a:endParaRPr lang="en-US"/>
            </a:p>
          </p:txBody>
        </p:sp>
        <p:sp>
          <p:nvSpPr>
            <p:cNvPr id="57468" name="Freeform 115"/>
            <p:cNvSpPr>
              <a:spLocks noChangeAspect="1"/>
            </p:cNvSpPr>
            <p:nvPr/>
          </p:nvSpPr>
          <p:spPr bwMode="auto">
            <a:xfrm>
              <a:off x="3751" y="3164"/>
              <a:ext cx="158" cy="443"/>
            </a:xfrm>
            <a:custGeom>
              <a:avLst/>
              <a:gdLst>
                <a:gd name="T0" fmla="*/ 673 w 787"/>
                <a:gd name="T1" fmla="*/ 518 h 2215"/>
                <a:gd name="T2" fmla="*/ 749 w 787"/>
                <a:gd name="T3" fmla="*/ 1247 h 2215"/>
                <a:gd name="T4" fmla="*/ 768 w 787"/>
                <a:gd name="T5" fmla="*/ 1419 h 2215"/>
                <a:gd name="T6" fmla="*/ 653 w 787"/>
                <a:gd name="T7" fmla="*/ 1496 h 2215"/>
                <a:gd name="T8" fmla="*/ 432 w 787"/>
                <a:gd name="T9" fmla="*/ 1516 h 2215"/>
                <a:gd name="T10" fmla="*/ 232 w 787"/>
                <a:gd name="T11" fmla="*/ 1582 h 2215"/>
                <a:gd name="T12" fmla="*/ 202 w 787"/>
                <a:gd name="T13" fmla="*/ 1630 h 2215"/>
                <a:gd name="T14" fmla="*/ 212 w 787"/>
                <a:gd name="T15" fmla="*/ 1669 h 2215"/>
                <a:gd name="T16" fmla="*/ 269 w 787"/>
                <a:gd name="T17" fmla="*/ 1726 h 2215"/>
                <a:gd name="T18" fmla="*/ 279 w 787"/>
                <a:gd name="T19" fmla="*/ 1726 h 2215"/>
                <a:gd name="T20" fmla="*/ 394 w 787"/>
                <a:gd name="T21" fmla="*/ 1746 h 2215"/>
                <a:gd name="T22" fmla="*/ 490 w 787"/>
                <a:gd name="T23" fmla="*/ 1726 h 2215"/>
                <a:gd name="T24" fmla="*/ 548 w 787"/>
                <a:gd name="T25" fmla="*/ 1716 h 2215"/>
                <a:gd name="T26" fmla="*/ 567 w 787"/>
                <a:gd name="T27" fmla="*/ 1697 h 2215"/>
                <a:gd name="T28" fmla="*/ 557 w 787"/>
                <a:gd name="T29" fmla="*/ 1678 h 2215"/>
                <a:gd name="T30" fmla="*/ 452 w 787"/>
                <a:gd name="T31" fmla="*/ 1697 h 2215"/>
                <a:gd name="T32" fmla="*/ 337 w 787"/>
                <a:gd name="T33" fmla="*/ 1678 h 2215"/>
                <a:gd name="T34" fmla="*/ 269 w 787"/>
                <a:gd name="T35" fmla="*/ 1649 h 2215"/>
                <a:gd name="T36" fmla="*/ 269 w 787"/>
                <a:gd name="T37" fmla="*/ 1630 h 2215"/>
                <a:gd name="T38" fmla="*/ 269 w 787"/>
                <a:gd name="T39" fmla="*/ 1611 h 2215"/>
                <a:gd name="T40" fmla="*/ 481 w 787"/>
                <a:gd name="T41" fmla="*/ 1544 h 2215"/>
                <a:gd name="T42" fmla="*/ 663 w 787"/>
                <a:gd name="T43" fmla="*/ 1544 h 2215"/>
                <a:gd name="T44" fmla="*/ 701 w 787"/>
                <a:gd name="T45" fmla="*/ 1630 h 2215"/>
                <a:gd name="T46" fmla="*/ 768 w 787"/>
                <a:gd name="T47" fmla="*/ 1726 h 2215"/>
                <a:gd name="T48" fmla="*/ 749 w 787"/>
                <a:gd name="T49" fmla="*/ 1774 h 2215"/>
                <a:gd name="T50" fmla="*/ 682 w 787"/>
                <a:gd name="T51" fmla="*/ 1841 h 2215"/>
                <a:gd name="T52" fmla="*/ 673 w 787"/>
                <a:gd name="T53" fmla="*/ 1870 h 2215"/>
                <a:gd name="T54" fmla="*/ 548 w 787"/>
                <a:gd name="T55" fmla="*/ 2004 h 2215"/>
                <a:gd name="T56" fmla="*/ 567 w 787"/>
                <a:gd name="T57" fmla="*/ 2023 h 2215"/>
                <a:gd name="T58" fmla="*/ 740 w 787"/>
                <a:gd name="T59" fmla="*/ 2052 h 2215"/>
                <a:gd name="T60" fmla="*/ 778 w 787"/>
                <a:gd name="T61" fmla="*/ 2110 h 2215"/>
                <a:gd name="T62" fmla="*/ 787 w 787"/>
                <a:gd name="T63" fmla="*/ 2157 h 2215"/>
                <a:gd name="T64" fmla="*/ 787 w 787"/>
                <a:gd name="T65" fmla="*/ 2167 h 2215"/>
                <a:gd name="T66" fmla="*/ 759 w 787"/>
                <a:gd name="T67" fmla="*/ 2187 h 2215"/>
                <a:gd name="T68" fmla="*/ 711 w 787"/>
                <a:gd name="T69" fmla="*/ 2167 h 2215"/>
                <a:gd name="T70" fmla="*/ 538 w 787"/>
                <a:gd name="T71" fmla="*/ 2187 h 2215"/>
                <a:gd name="T72" fmla="*/ 481 w 787"/>
                <a:gd name="T73" fmla="*/ 2215 h 2215"/>
                <a:gd name="T74" fmla="*/ 356 w 787"/>
                <a:gd name="T75" fmla="*/ 2148 h 2215"/>
                <a:gd name="T76" fmla="*/ 346 w 787"/>
                <a:gd name="T77" fmla="*/ 2148 h 2215"/>
                <a:gd name="T78" fmla="*/ 318 w 787"/>
                <a:gd name="T79" fmla="*/ 2110 h 2215"/>
                <a:gd name="T80" fmla="*/ 288 w 787"/>
                <a:gd name="T81" fmla="*/ 1976 h 2215"/>
                <a:gd name="T82" fmla="*/ 212 w 787"/>
                <a:gd name="T83" fmla="*/ 1880 h 2215"/>
                <a:gd name="T84" fmla="*/ 97 w 787"/>
                <a:gd name="T85" fmla="*/ 1783 h 2215"/>
                <a:gd name="T86" fmla="*/ 78 w 787"/>
                <a:gd name="T87" fmla="*/ 1783 h 2215"/>
                <a:gd name="T88" fmla="*/ 68 w 787"/>
                <a:gd name="T89" fmla="*/ 1755 h 2215"/>
                <a:gd name="T90" fmla="*/ 20 w 787"/>
                <a:gd name="T91" fmla="*/ 1726 h 2215"/>
                <a:gd name="T92" fmla="*/ 0 w 787"/>
                <a:gd name="T93" fmla="*/ 1630 h 2215"/>
                <a:gd name="T94" fmla="*/ 11 w 787"/>
                <a:gd name="T95" fmla="*/ 1428 h 2215"/>
                <a:gd name="T96" fmla="*/ 183 w 787"/>
                <a:gd name="T97" fmla="*/ 1352 h 2215"/>
                <a:gd name="T98" fmla="*/ 346 w 787"/>
                <a:gd name="T99" fmla="*/ 1314 h 2215"/>
                <a:gd name="T100" fmla="*/ 404 w 787"/>
                <a:gd name="T101" fmla="*/ 1247 h 2215"/>
                <a:gd name="T102" fmla="*/ 413 w 787"/>
                <a:gd name="T103" fmla="*/ 1170 h 2215"/>
                <a:gd name="T104" fmla="*/ 509 w 787"/>
                <a:gd name="T105" fmla="*/ 978 h 2215"/>
                <a:gd name="T106" fmla="*/ 538 w 787"/>
                <a:gd name="T107" fmla="*/ 690 h 2215"/>
                <a:gd name="T108" fmla="*/ 538 w 787"/>
                <a:gd name="T109" fmla="*/ 335 h 2215"/>
                <a:gd name="T110" fmla="*/ 557 w 787"/>
                <a:gd name="T111" fmla="*/ 326 h 2215"/>
                <a:gd name="T112" fmla="*/ 576 w 787"/>
                <a:gd name="T113" fmla="*/ 278 h 2215"/>
                <a:gd name="T114" fmla="*/ 596 w 787"/>
                <a:gd name="T115" fmla="*/ 0 h 2215"/>
                <a:gd name="T116" fmla="*/ 643 w 787"/>
                <a:gd name="T117" fmla="*/ 365 h 2215"/>
                <a:gd name="T118" fmla="*/ 673 w 787"/>
                <a:gd name="T119" fmla="*/ 518 h 2215"/>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787"/>
                <a:gd name="T181" fmla="*/ 0 h 2215"/>
                <a:gd name="T182" fmla="*/ 787 w 787"/>
                <a:gd name="T183" fmla="*/ 2215 h 2215"/>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787" h="2215">
                  <a:moveTo>
                    <a:pt x="673" y="518"/>
                  </a:moveTo>
                  <a:lnTo>
                    <a:pt x="749" y="1247"/>
                  </a:lnTo>
                  <a:lnTo>
                    <a:pt x="768" y="1419"/>
                  </a:lnTo>
                  <a:lnTo>
                    <a:pt x="653" y="1496"/>
                  </a:lnTo>
                  <a:lnTo>
                    <a:pt x="432" y="1516"/>
                  </a:lnTo>
                  <a:lnTo>
                    <a:pt x="232" y="1582"/>
                  </a:lnTo>
                  <a:lnTo>
                    <a:pt x="202" y="1630"/>
                  </a:lnTo>
                  <a:lnTo>
                    <a:pt x="212" y="1669"/>
                  </a:lnTo>
                  <a:lnTo>
                    <a:pt x="269" y="1726"/>
                  </a:lnTo>
                  <a:lnTo>
                    <a:pt x="279" y="1726"/>
                  </a:lnTo>
                  <a:lnTo>
                    <a:pt x="394" y="1746"/>
                  </a:lnTo>
                  <a:lnTo>
                    <a:pt x="490" y="1726"/>
                  </a:lnTo>
                  <a:lnTo>
                    <a:pt x="548" y="1716"/>
                  </a:lnTo>
                  <a:lnTo>
                    <a:pt x="567" y="1697"/>
                  </a:lnTo>
                  <a:lnTo>
                    <a:pt x="557" y="1678"/>
                  </a:lnTo>
                  <a:lnTo>
                    <a:pt x="452" y="1697"/>
                  </a:lnTo>
                  <a:lnTo>
                    <a:pt x="337" y="1678"/>
                  </a:lnTo>
                  <a:lnTo>
                    <a:pt x="269" y="1649"/>
                  </a:lnTo>
                  <a:lnTo>
                    <a:pt x="269" y="1630"/>
                  </a:lnTo>
                  <a:lnTo>
                    <a:pt x="269" y="1611"/>
                  </a:lnTo>
                  <a:lnTo>
                    <a:pt x="481" y="1544"/>
                  </a:lnTo>
                  <a:lnTo>
                    <a:pt x="663" y="1544"/>
                  </a:lnTo>
                  <a:lnTo>
                    <a:pt x="701" y="1630"/>
                  </a:lnTo>
                  <a:lnTo>
                    <a:pt x="768" y="1726"/>
                  </a:lnTo>
                  <a:lnTo>
                    <a:pt x="749" y="1774"/>
                  </a:lnTo>
                  <a:lnTo>
                    <a:pt x="682" y="1841"/>
                  </a:lnTo>
                  <a:lnTo>
                    <a:pt x="673" y="1870"/>
                  </a:lnTo>
                  <a:lnTo>
                    <a:pt x="548" y="2004"/>
                  </a:lnTo>
                  <a:lnTo>
                    <a:pt x="567" y="2023"/>
                  </a:lnTo>
                  <a:lnTo>
                    <a:pt x="740" y="2052"/>
                  </a:lnTo>
                  <a:lnTo>
                    <a:pt x="778" y="2110"/>
                  </a:lnTo>
                  <a:lnTo>
                    <a:pt x="787" y="2157"/>
                  </a:lnTo>
                  <a:lnTo>
                    <a:pt x="787" y="2167"/>
                  </a:lnTo>
                  <a:lnTo>
                    <a:pt x="759" y="2187"/>
                  </a:lnTo>
                  <a:lnTo>
                    <a:pt x="711" y="2167"/>
                  </a:lnTo>
                  <a:lnTo>
                    <a:pt x="538" y="2187"/>
                  </a:lnTo>
                  <a:lnTo>
                    <a:pt x="481" y="2215"/>
                  </a:lnTo>
                  <a:lnTo>
                    <a:pt x="356" y="2148"/>
                  </a:lnTo>
                  <a:lnTo>
                    <a:pt x="346" y="2148"/>
                  </a:lnTo>
                  <a:lnTo>
                    <a:pt x="318" y="2110"/>
                  </a:lnTo>
                  <a:lnTo>
                    <a:pt x="288" y="1976"/>
                  </a:lnTo>
                  <a:lnTo>
                    <a:pt x="212" y="1880"/>
                  </a:lnTo>
                  <a:lnTo>
                    <a:pt x="97" y="1783"/>
                  </a:lnTo>
                  <a:lnTo>
                    <a:pt x="78" y="1783"/>
                  </a:lnTo>
                  <a:lnTo>
                    <a:pt x="68" y="1755"/>
                  </a:lnTo>
                  <a:lnTo>
                    <a:pt x="20" y="1726"/>
                  </a:lnTo>
                  <a:lnTo>
                    <a:pt x="0" y="1630"/>
                  </a:lnTo>
                  <a:lnTo>
                    <a:pt x="11" y="1428"/>
                  </a:lnTo>
                  <a:lnTo>
                    <a:pt x="183" y="1352"/>
                  </a:lnTo>
                  <a:lnTo>
                    <a:pt x="346" y="1314"/>
                  </a:lnTo>
                  <a:lnTo>
                    <a:pt x="404" y="1247"/>
                  </a:lnTo>
                  <a:lnTo>
                    <a:pt x="413" y="1170"/>
                  </a:lnTo>
                  <a:lnTo>
                    <a:pt x="509" y="978"/>
                  </a:lnTo>
                  <a:lnTo>
                    <a:pt x="538" y="690"/>
                  </a:lnTo>
                  <a:lnTo>
                    <a:pt x="538" y="335"/>
                  </a:lnTo>
                  <a:lnTo>
                    <a:pt x="557" y="326"/>
                  </a:lnTo>
                  <a:lnTo>
                    <a:pt x="576" y="278"/>
                  </a:lnTo>
                  <a:lnTo>
                    <a:pt x="596" y="0"/>
                  </a:lnTo>
                  <a:lnTo>
                    <a:pt x="643" y="365"/>
                  </a:lnTo>
                  <a:lnTo>
                    <a:pt x="673" y="518"/>
                  </a:lnTo>
                  <a:close/>
                </a:path>
              </a:pathLst>
            </a:custGeom>
            <a:solidFill>
              <a:srgbClr val="737348"/>
            </a:solidFill>
            <a:ln w="9525">
              <a:noFill/>
              <a:round/>
              <a:headEnd/>
              <a:tailEnd/>
            </a:ln>
          </p:spPr>
          <p:txBody>
            <a:bodyPr>
              <a:prstTxWarp prst="textNoShape">
                <a:avLst/>
              </a:prstTxWarp>
            </a:bodyPr>
            <a:lstStyle/>
            <a:p>
              <a:endParaRPr lang="en-US"/>
            </a:p>
          </p:txBody>
        </p:sp>
        <p:sp>
          <p:nvSpPr>
            <p:cNvPr id="57469" name="Freeform 116"/>
            <p:cNvSpPr>
              <a:spLocks noChangeAspect="1"/>
            </p:cNvSpPr>
            <p:nvPr/>
          </p:nvSpPr>
          <p:spPr bwMode="auto">
            <a:xfrm>
              <a:off x="3320" y="3181"/>
              <a:ext cx="169" cy="165"/>
            </a:xfrm>
            <a:custGeom>
              <a:avLst/>
              <a:gdLst>
                <a:gd name="T0" fmla="*/ 787 w 844"/>
                <a:gd name="T1" fmla="*/ 39 h 825"/>
                <a:gd name="T2" fmla="*/ 816 w 844"/>
                <a:gd name="T3" fmla="*/ 58 h 825"/>
                <a:gd name="T4" fmla="*/ 835 w 844"/>
                <a:gd name="T5" fmla="*/ 49 h 825"/>
                <a:gd name="T6" fmla="*/ 844 w 844"/>
                <a:gd name="T7" fmla="*/ 116 h 825"/>
                <a:gd name="T8" fmla="*/ 844 w 844"/>
                <a:gd name="T9" fmla="*/ 297 h 825"/>
                <a:gd name="T10" fmla="*/ 844 w 844"/>
                <a:gd name="T11" fmla="*/ 316 h 825"/>
                <a:gd name="T12" fmla="*/ 816 w 844"/>
                <a:gd name="T13" fmla="*/ 327 h 825"/>
                <a:gd name="T14" fmla="*/ 662 w 844"/>
                <a:gd name="T15" fmla="*/ 634 h 825"/>
                <a:gd name="T16" fmla="*/ 499 w 844"/>
                <a:gd name="T17" fmla="*/ 825 h 825"/>
                <a:gd name="T18" fmla="*/ 403 w 844"/>
                <a:gd name="T19" fmla="*/ 787 h 825"/>
                <a:gd name="T20" fmla="*/ 374 w 844"/>
                <a:gd name="T21" fmla="*/ 729 h 825"/>
                <a:gd name="T22" fmla="*/ 384 w 844"/>
                <a:gd name="T23" fmla="*/ 729 h 825"/>
                <a:gd name="T24" fmla="*/ 115 w 844"/>
                <a:gd name="T25" fmla="*/ 480 h 825"/>
                <a:gd name="T26" fmla="*/ 38 w 844"/>
                <a:gd name="T27" fmla="*/ 355 h 825"/>
                <a:gd name="T28" fmla="*/ 0 w 844"/>
                <a:gd name="T29" fmla="*/ 163 h 825"/>
                <a:gd name="T30" fmla="*/ 0 w 844"/>
                <a:gd name="T31" fmla="*/ 105 h 825"/>
                <a:gd name="T32" fmla="*/ 0 w 844"/>
                <a:gd name="T33" fmla="*/ 77 h 825"/>
                <a:gd name="T34" fmla="*/ 193 w 844"/>
                <a:gd name="T35" fmla="*/ 116 h 825"/>
                <a:gd name="T36" fmla="*/ 279 w 844"/>
                <a:gd name="T37" fmla="*/ 77 h 825"/>
                <a:gd name="T38" fmla="*/ 317 w 844"/>
                <a:gd name="T39" fmla="*/ 77 h 825"/>
                <a:gd name="T40" fmla="*/ 384 w 844"/>
                <a:gd name="T41" fmla="*/ 49 h 825"/>
                <a:gd name="T42" fmla="*/ 499 w 844"/>
                <a:gd name="T43" fmla="*/ 0 h 825"/>
                <a:gd name="T44" fmla="*/ 595 w 844"/>
                <a:gd name="T45" fmla="*/ 19 h 825"/>
                <a:gd name="T46" fmla="*/ 787 w 844"/>
                <a:gd name="T47" fmla="*/ 39 h 82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844"/>
                <a:gd name="T73" fmla="*/ 0 h 825"/>
                <a:gd name="T74" fmla="*/ 844 w 844"/>
                <a:gd name="T75" fmla="*/ 825 h 82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844" h="825">
                  <a:moveTo>
                    <a:pt x="787" y="39"/>
                  </a:moveTo>
                  <a:lnTo>
                    <a:pt x="816" y="58"/>
                  </a:lnTo>
                  <a:lnTo>
                    <a:pt x="835" y="49"/>
                  </a:lnTo>
                  <a:lnTo>
                    <a:pt x="844" y="116"/>
                  </a:lnTo>
                  <a:lnTo>
                    <a:pt x="844" y="297"/>
                  </a:lnTo>
                  <a:lnTo>
                    <a:pt x="844" y="316"/>
                  </a:lnTo>
                  <a:lnTo>
                    <a:pt x="816" y="327"/>
                  </a:lnTo>
                  <a:lnTo>
                    <a:pt x="662" y="634"/>
                  </a:lnTo>
                  <a:lnTo>
                    <a:pt x="499" y="825"/>
                  </a:lnTo>
                  <a:lnTo>
                    <a:pt x="403" y="787"/>
                  </a:lnTo>
                  <a:lnTo>
                    <a:pt x="374" y="729"/>
                  </a:lnTo>
                  <a:lnTo>
                    <a:pt x="384" y="729"/>
                  </a:lnTo>
                  <a:lnTo>
                    <a:pt x="115" y="480"/>
                  </a:lnTo>
                  <a:lnTo>
                    <a:pt x="38" y="355"/>
                  </a:lnTo>
                  <a:lnTo>
                    <a:pt x="0" y="163"/>
                  </a:lnTo>
                  <a:lnTo>
                    <a:pt x="0" y="105"/>
                  </a:lnTo>
                  <a:lnTo>
                    <a:pt x="0" y="77"/>
                  </a:lnTo>
                  <a:lnTo>
                    <a:pt x="193" y="116"/>
                  </a:lnTo>
                  <a:lnTo>
                    <a:pt x="279" y="77"/>
                  </a:lnTo>
                  <a:lnTo>
                    <a:pt x="317" y="77"/>
                  </a:lnTo>
                  <a:lnTo>
                    <a:pt x="384" y="49"/>
                  </a:lnTo>
                  <a:lnTo>
                    <a:pt x="499" y="0"/>
                  </a:lnTo>
                  <a:lnTo>
                    <a:pt x="595" y="19"/>
                  </a:lnTo>
                  <a:lnTo>
                    <a:pt x="787" y="39"/>
                  </a:lnTo>
                  <a:close/>
                </a:path>
              </a:pathLst>
            </a:custGeom>
            <a:solidFill>
              <a:srgbClr val="999966"/>
            </a:solidFill>
            <a:ln w="9525">
              <a:noFill/>
              <a:round/>
              <a:headEnd/>
              <a:tailEnd/>
            </a:ln>
          </p:spPr>
          <p:txBody>
            <a:bodyPr>
              <a:prstTxWarp prst="textNoShape">
                <a:avLst/>
              </a:prstTxWarp>
            </a:bodyPr>
            <a:lstStyle/>
            <a:p>
              <a:endParaRPr lang="en-US"/>
            </a:p>
          </p:txBody>
        </p:sp>
        <p:sp>
          <p:nvSpPr>
            <p:cNvPr id="57470" name="Freeform 117"/>
            <p:cNvSpPr>
              <a:spLocks noChangeAspect="1"/>
            </p:cNvSpPr>
            <p:nvPr/>
          </p:nvSpPr>
          <p:spPr bwMode="auto">
            <a:xfrm>
              <a:off x="3295" y="3200"/>
              <a:ext cx="201" cy="394"/>
            </a:xfrm>
            <a:custGeom>
              <a:avLst/>
              <a:gdLst>
                <a:gd name="T0" fmla="*/ 451 w 1008"/>
                <a:gd name="T1" fmla="*/ 652 h 1966"/>
                <a:gd name="T2" fmla="*/ 557 w 1008"/>
                <a:gd name="T3" fmla="*/ 768 h 1966"/>
                <a:gd name="T4" fmla="*/ 653 w 1008"/>
                <a:gd name="T5" fmla="*/ 786 h 1966"/>
                <a:gd name="T6" fmla="*/ 864 w 1008"/>
                <a:gd name="T7" fmla="*/ 470 h 1966"/>
                <a:gd name="T8" fmla="*/ 903 w 1008"/>
                <a:gd name="T9" fmla="*/ 422 h 1966"/>
                <a:gd name="T10" fmla="*/ 969 w 1008"/>
                <a:gd name="T11" fmla="*/ 326 h 1966"/>
                <a:gd name="T12" fmla="*/ 999 w 1008"/>
                <a:gd name="T13" fmla="*/ 489 h 1966"/>
                <a:gd name="T14" fmla="*/ 960 w 1008"/>
                <a:gd name="T15" fmla="*/ 700 h 1966"/>
                <a:gd name="T16" fmla="*/ 778 w 1008"/>
                <a:gd name="T17" fmla="*/ 805 h 1966"/>
                <a:gd name="T18" fmla="*/ 634 w 1008"/>
                <a:gd name="T19" fmla="*/ 940 h 1966"/>
                <a:gd name="T20" fmla="*/ 672 w 1008"/>
                <a:gd name="T21" fmla="*/ 1074 h 1966"/>
                <a:gd name="T22" fmla="*/ 836 w 1008"/>
                <a:gd name="T23" fmla="*/ 1065 h 1966"/>
                <a:gd name="T24" fmla="*/ 692 w 1008"/>
                <a:gd name="T25" fmla="*/ 1016 h 1966"/>
                <a:gd name="T26" fmla="*/ 797 w 1008"/>
                <a:gd name="T27" fmla="*/ 844 h 1966"/>
                <a:gd name="T28" fmla="*/ 969 w 1008"/>
                <a:gd name="T29" fmla="*/ 930 h 1966"/>
                <a:gd name="T30" fmla="*/ 855 w 1008"/>
                <a:gd name="T31" fmla="*/ 1257 h 1966"/>
                <a:gd name="T32" fmla="*/ 586 w 1008"/>
                <a:gd name="T33" fmla="*/ 1352 h 1966"/>
                <a:gd name="T34" fmla="*/ 557 w 1008"/>
                <a:gd name="T35" fmla="*/ 1506 h 1966"/>
                <a:gd name="T36" fmla="*/ 615 w 1008"/>
                <a:gd name="T37" fmla="*/ 1554 h 1966"/>
                <a:gd name="T38" fmla="*/ 864 w 1008"/>
                <a:gd name="T39" fmla="*/ 1458 h 1966"/>
                <a:gd name="T40" fmla="*/ 873 w 1008"/>
                <a:gd name="T41" fmla="*/ 1448 h 1966"/>
                <a:gd name="T42" fmla="*/ 748 w 1008"/>
                <a:gd name="T43" fmla="*/ 1487 h 1966"/>
                <a:gd name="T44" fmla="*/ 624 w 1008"/>
                <a:gd name="T45" fmla="*/ 1487 h 1966"/>
                <a:gd name="T46" fmla="*/ 615 w 1008"/>
                <a:gd name="T47" fmla="*/ 1400 h 1966"/>
                <a:gd name="T48" fmla="*/ 855 w 1008"/>
                <a:gd name="T49" fmla="*/ 1314 h 1966"/>
                <a:gd name="T50" fmla="*/ 999 w 1008"/>
                <a:gd name="T51" fmla="*/ 1573 h 1966"/>
                <a:gd name="T52" fmla="*/ 931 w 1008"/>
                <a:gd name="T53" fmla="*/ 1707 h 1966"/>
                <a:gd name="T54" fmla="*/ 883 w 1008"/>
                <a:gd name="T55" fmla="*/ 1784 h 1966"/>
                <a:gd name="T56" fmla="*/ 681 w 1008"/>
                <a:gd name="T57" fmla="*/ 1928 h 1966"/>
                <a:gd name="T58" fmla="*/ 586 w 1008"/>
                <a:gd name="T59" fmla="*/ 1908 h 1966"/>
                <a:gd name="T60" fmla="*/ 567 w 1008"/>
                <a:gd name="T61" fmla="*/ 1841 h 1966"/>
                <a:gd name="T62" fmla="*/ 567 w 1008"/>
                <a:gd name="T63" fmla="*/ 1698 h 1966"/>
                <a:gd name="T64" fmla="*/ 374 w 1008"/>
                <a:gd name="T65" fmla="*/ 1525 h 1966"/>
                <a:gd name="T66" fmla="*/ 269 w 1008"/>
                <a:gd name="T67" fmla="*/ 1515 h 1966"/>
                <a:gd name="T68" fmla="*/ 144 w 1008"/>
                <a:gd name="T69" fmla="*/ 1592 h 1966"/>
                <a:gd name="T70" fmla="*/ 68 w 1008"/>
                <a:gd name="T71" fmla="*/ 1487 h 1966"/>
                <a:gd name="T72" fmla="*/ 144 w 1008"/>
                <a:gd name="T73" fmla="*/ 1420 h 1966"/>
                <a:gd name="T74" fmla="*/ 374 w 1008"/>
                <a:gd name="T75" fmla="*/ 1218 h 1966"/>
                <a:gd name="T76" fmla="*/ 404 w 1008"/>
                <a:gd name="T77" fmla="*/ 979 h 1966"/>
                <a:gd name="T78" fmla="*/ 221 w 1008"/>
                <a:gd name="T79" fmla="*/ 710 h 1966"/>
                <a:gd name="T80" fmla="*/ 87 w 1008"/>
                <a:gd name="T81" fmla="*/ 431 h 1966"/>
                <a:gd name="T82" fmla="*/ 49 w 1008"/>
                <a:gd name="T83" fmla="*/ 297 h 1966"/>
                <a:gd name="T84" fmla="*/ 0 w 1008"/>
                <a:gd name="T85" fmla="*/ 58 h 1966"/>
                <a:gd name="T86" fmla="*/ 96 w 1008"/>
                <a:gd name="T87" fmla="*/ 183 h 196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008"/>
                <a:gd name="T133" fmla="*/ 0 h 1966"/>
                <a:gd name="T134" fmla="*/ 1008 w 1008"/>
                <a:gd name="T135" fmla="*/ 1966 h 196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008" h="1966">
                  <a:moveTo>
                    <a:pt x="163" y="336"/>
                  </a:moveTo>
                  <a:lnTo>
                    <a:pt x="451" y="652"/>
                  </a:lnTo>
                  <a:lnTo>
                    <a:pt x="471" y="710"/>
                  </a:lnTo>
                  <a:lnTo>
                    <a:pt x="557" y="768"/>
                  </a:lnTo>
                  <a:lnTo>
                    <a:pt x="615" y="786"/>
                  </a:lnTo>
                  <a:lnTo>
                    <a:pt x="653" y="786"/>
                  </a:lnTo>
                  <a:lnTo>
                    <a:pt x="864" y="489"/>
                  </a:lnTo>
                  <a:lnTo>
                    <a:pt x="864" y="470"/>
                  </a:lnTo>
                  <a:lnTo>
                    <a:pt x="903" y="431"/>
                  </a:lnTo>
                  <a:lnTo>
                    <a:pt x="903" y="422"/>
                  </a:lnTo>
                  <a:lnTo>
                    <a:pt x="922" y="403"/>
                  </a:lnTo>
                  <a:lnTo>
                    <a:pt x="969" y="326"/>
                  </a:lnTo>
                  <a:lnTo>
                    <a:pt x="969" y="317"/>
                  </a:lnTo>
                  <a:lnTo>
                    <a:pt x="999" y="489"/>
                  </a:lnTo>
                  <a:lnTo>
                    <a:pt x="989" y="624"/>
                  </a:lnTo>
                  <a:lnTo>
                    <a:pt x="960" y="700"/>
                  </a:lnTo>
                  <a:lnTo>
                    <a:pt x="836" y="777"/>
                  </a:lnTo>
                  <a:lnTo>
                    <a:pt x="778" y="805"/>
                  </a:lnTo>
                  <a:lnTo>
                    <a:pt x="681" y="891"/>
                  </a:lnTo>
                  <a:lnTo>
                    <a:pt x="634" y="940"/>
                  </a:lnTo>
                  <a:lnTo>
                    <a:pt x="634" y="1046"/>
                  </a:lnTo>
                  <a:lnTo>
                    <a:pt x="672" y="1074"/>
                  </a:lnTo>
                  <a:lnTo>
                    <a:pt x="825" y="1074"/>
                  </a:lnTo>
                  <a:lnTo>
                    <a:pt x="836" y="1065"/>
                  </a:lnTo>
                  <a:lnTo>
                    <a:pt x="836" y="1046"/>
                  </a:lnTo>
                  <a:lnTo>
                    <a:pt x="692" y="1016"/>
                  </a:lnTo>
                  <a:lnTo>
                    <a:pt x="692" y="949"/>
                  </a:lnTo>
                  <a:lnTo>
                    <a:pt x="797" y="844"/>
                  </a:lnTo>
                  <a:lnTo>
                    <a:pt x="922" y="786"/>
                  </a:lnTo>
                  <a:lnTo>
                    <a:pt x="969" y="930"/>
                  </a:lnTo>
                  <a:lnTo>
                    <a:pt x="1008" y="1113"/>
                  </a:lnTo>
                  <a:lnTo>
                    <a:pt x="855" y="1257"/>
                  </a:lnTo>
                  <a:lnTo>
                    <a:pt x="681" y="1314"/>
                  </a:lnTo>
                  <a:lnTo>
                    <a:pt x="586" y="1352"/>
                  </a:lnTo>
                  <a:lnTo>
                    <a:pt x="548" y="1410"/>
                  </a:lnTo>
                  <a:lnTo>
                    <a:pt x="557" y="1506"/>
                  </a:lnTo>
                  <a:lnTo>
                    <a:pt x="576" y="1525"/>
                  </a:lnTo>
                  <a:lnTo>
                    <a:pt x="615" y="1554"/>
                  </a:lnTo>
                  <a:lnTo>
                    <a:pt x="720" y="1544"/>
                  </a:lnTo>
                  <a:lnTo>
                    <a:pt x="864" y="1458"/>
                  </a:lnTo>
                  <a:lnTo>
                    <a:pt x="873" y="1458"/>
                  </a:lnTo>
                  <a:lnTo>
                    <a:pt x="873" y="1448"/>
                  </a:lnTo>
                  <a:lnTo>
                    <a:pt x="845" y="1429"/>
                  </a:lnTo>
                  <a:lnTo>
                    <a:pt x="748" y="1487"/>
                  </a:lnTo>
                  <a:lnTo>
                    <a:pt x="672" y="1506"/>
                  </a:lnTo>
                  <a:lnTo>
                    <a:pt x="624" y="1487"/>
                  </a:lnTo>
                  <a:lnTo>
                    <a:pt x="606" y="1448"/>
                  </a:lnTo>
                  <a:lnTo>
                    <a:pt x="615" y="1400"/>
                  </a:lnTo>
                  <a:lnTo>
                    <a:pt x="653" y="1362"/>
                  </a:lnTo>
                  <a:lnTo>
                    <a:pt x="855" y="1314"/>
                  </a:lnTo>
                  <a:lnTo>
                    <a:pt x="980" y="1515"/>
                  </a:lnTo>
                  <a:lnTo>
                    <a:pt x="999" y="1573"/>
                  </a:lnTo>
                  <a:lnTo>
                    <a:pt x="980" y="1631"/>
                  </a:lnTo>
                  <a:lnTo>
                    <a:pt x="931" y="1707"/>
                  </a:lnTo>
                  <a:lnTo>
                    <a:pt x="922" y="1726"/>
                  </a:lnTo>
                  <a:lnTo>
                    <a:pt x="883" y="1784"/>
                  </a:lnTo>
                  <a:lnTo>
                    <a:pt x="730" y="1966"/>
                  </a:lnTo>
                  <a:lnTo>
                    <a:pt x="681" y="1928"/>
                  </a:lnTo>
                  <a:lnTo>
                    <a:pt x="672" y="1928"/>
                  </a:lnTo>
                  <a:lnTo>
                    <a:pt x="586" y="1908"/>
                  </a:lnTo>
                  <a:lnTo>
                    <a:pt x="567" y="1889"/>
                  </a:lnTo>
                  <a:lnTo>
                    <a:pt x="567" y="1841"/>
                  </a:lnTo>
                  <a:lnTo>
                    <a:pt x="586" y="1775"/>
                  </a:lnTo>
                  <a:lnTo>
                    <a:pt x="567" y="1698"/>
                  </a:lnTo>
                  <a:lnTo>
                    <a:pt x="442" y="1554"/>
                  </a:lnTo>
                  <a:lnTo>
                    <a:pt x="374" y="1525"/>
                  </a:lnTo>
                  <a:lnTo>
                    <a:pt x="279" y="1515"/>
                  </a:lnTo>
                  <a:lnTo>
                    <a:pt x="269" y="1515"/>
                  </a:lnTo>
                  <a:lnTo>
                    <a:pt x="125" y="1631"/>
                  </a:lnTo>
                  <a:lnTo>
                    <a:pt x="144" y="1592"/>
                  </a:lnTo>
                  <a:lnTo>
                    <a:pt x="135" y="1544"/>
                  </a:lnTo>
                  <a:lnTo>
                    <a:pt x="68" y="1487"/>
                  </a:lnTo>
                  <a:lnTo>
                    <a:pt x="125" y="1458"/>
                  </a:lnTo>
                  <a:lnTo>
                    <a:pt x="144" y="1420"/>
                  </a:lnTo>
                  <a:lnTo>
                    <a:pt x="346" y="1276"/>
                  </a:lnTo>
                  <a:lnTo>
                    <a:pt x="374" y="1218"/>
                  </a:lnTo>
                  <a:lnTo>
                    <a:pt x="404" y="1103"/>
                  </a:lnTo>
                  <a:lnTo>
                    <a:pt x="404" y="979"/>
                  </a:lnTo>
                  <a:lnTo>
                    <a:pt x="346" y="844"/>
                  </a:lnTo>
                  <a:lnTo>
                    <a:pt x="221" y="710"/>
                  </a:lnTo>
                  <a:lnTo>
                    <a:pt x="163" y="672"/>
                  </a:lnTo>
                  <a:lnTo>
                    <a:pt x="87" y="431"/>
                  </a:lnTo>
                  <a:lnTo>
                    <a:pt x="58" y="355"/>
                  </a:lnTo>
                  <a:lnTo>
                    <a:pt x="49" y="297"/>
                  </a:lnTo>
                  <a:lnTo>
                    <a:pt x="19" y="288"/>
                  </a:lnTo>
                  <a:lnTo>
                    <a:pt x="0" y="58"/>
                  </a:lnTo>
                  <a:lnTo>
                    <a:pt x="77" y="0"/>
                  </a:lnTo>
                  <a:lnTo>
                    <a:pt x="96" y="183"/>
                  </a:lnTo>
                  <a:lnTo>
                    <a:pt x="163" y="336"/>
                  </a:lnTo>
                  <a:close/>
                </a:path>
              </a:pathLst>
            </a:custGeom>
            <a:solidFill>
              <a:srgbClr val="999966"/>
            </a:solidFill>
            <a:ln w="9525">
              <a:noFill/>
              <a:round/>
              <a:headEnd/>
              <a:tailEnd/>
            </a:ln>
          </p:spPr>
          <p:txBody>
            <a:bodyPr>
              <a:prstTxWarp prst="textNoShape">
                <a:avLst/>
              </a:prstTxWarp>
            </a:bodyPr>
            <a:lstStyle/>
            <a:p>
              <a:endParaRPr lang="en-US"/>
            </a:p>
          </p:txBody>
        </p:sp>
        <p:sp>
          <p:nvSpPr>
            <p:cNvPr id="57471" name="Freeform 118"/>
            <p:cNvSpPr>
              <a:spLocks noChangeAspect="1"/>
            </p:cNvSpPr>
            <p:nvPr/>
          </p:nvSpPr>
          <p:spPr bwMode="auto">
            <a:xfrm>
              <a:off x="3303" y="3290"/>
              <a:ext cx="61" cy="181"/>
            </a:xfrm>
            <a:custGeom>
              <a:avLst/>
              <a:gdLst>
                <a:gd name="T0" fmla="*/ 96 w 307"/>
                <a:gd name="T1" fmla="*/ 327 h 902"/>
                <a:gd name="T2" fmla="*/ 115 w 307"/>
                <a:gd name="T3" fmla="*/ 336 h 902"/>
                <a:gd name="T4" fmla="*/ 144 w 307"/>
                <a:gd name="T5" fmla="*/ 336 h 902"/>
                <a:gd name="T6" fmla="*/ 163 w 307"/>
                <a:gd name="T7" fmla="*/ 327 h 902"/>
                <a:gd name="T8" fmla="*/ 135 w 307"/>
                <a:gd name="T9" fmla="*/ 288 h 902"/>
                <a:gd name="T10" fmla="*/ 182 w 307"/>
                <a:gd name="T11" fmla="*/ 318 h 902"/>
                <a:gd name="T12" fmla="*/ 259 w 307"/>
                <a:gd name="T13" fmla="*/ 423 h 902"/>
                <a:gd name="T14" fmla="*/ 307 w 307"/>
                <a:gd name="T15" fmla="*/ 509 h 902"/>
                <a:gd name="T16" fmla="*/ 298 w 307"/>
                <a:gd name="T17" fmla="*/ 682 h 902"/>
                <a:gd name="T18" fmla="*/ 249 w 307"/>
                <a:gd name="T19" fmla="*/ 807 h 902"/>
                <a:gd name="T20" fmla="*/ 115 w 307"/>
                <a:gd name="T21" fmla="*/ 902 h 902"/>
                <a:gd name="T22" fmla="*/ 105 w 307"/>
                <a:gd name="T23" fmla="*/ 902 h 902"/>
                <a:gd name="T24" fmla="*/ 77 w 307"/>
                <a:gd name="T25" fmla="*/ 796 h 902"/>
                <a:gd name="T26" fmla="*/ 86 w 307"/>
                <a:gd name="T27" fmla="*/ 778 h 902"/>
                <a:gd name="T28" fmla="*/ 48 w 307"/>
                <a:gd name="T29" fmla="*/ 710 h 902"/>
                <a:gd name="T30" fmla="*/ 38 w 307"/>
                <a:gd name="T31" fmla="*/ 538 h 902"/>
                <a:gd name="T32" fmla="*/ 29 w 307"/>
                <a:gd name="T33" fmla="*/ 241 h 902"/>
                <a:gd name="T34" fmla="*/ 0 w 307"/>
                <a:gd name="T35" fmla="*/ 49 h 902"/>
                <a:gd name="T36" fmla="*/ 0 w 307"/>
                <a:gd name="T37" fmla="*/ 0 h 902"/>
                <a:gd name="T38" fmla="*/ 57 w 307"/>
                <a:gd name="T39" fmla="*/ 155 h 902"/>
                <a:gd name="T40" fmla="*/ 96 w 307"/>
                <a:gd name="T41" fmla="*/ 327 h 90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07"/>
                <a:gd name="T64" fmla="*/ 0 h 902"/>
                <a:gd name="T65" fmla="*/ 307 w 307"/>
                <a:gd name="T66" fmla="*/ 902 h 902"/>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07" h="902">
                  <a:moveTo>
                    <a:pt x="96" y="327"/>
                  </a:moveTo>
                  <a:lnTo>
                    <a:pt x="115" y="336"/>
                  </a:lnTo>
                  <a:lnTo>
                    <a:pt x="144" y="336"/>
                  </a:lnTo>
                  <a:lnTo>
                    <a:pt x="163" y="327"/>
                  </a:lnTo>
                  <a:lnTo>
                    <a:pt x="135" y="288"/>
                  </a:lnTo>
                  <a:lnTo>
                    <a:pt x="182" y="318"/>
                  </a:lnTo>
                  <a:lnTo>
                    <a:pt x="259" y="423"/>
                  </a:lnTo>
                  <a:lnTo>
                    <a:pt x="307" y="509"/>
                  </a:lnTo>
                  <a:lnTo>
                    <a:pt x="298" y="682"/>
                  </a:lnTo>
                  <a:lnTo>
                    <a:pt x="249" y="807"/>
                  </a:lnTo>
                  <a:lnTo>
                    <a:pt x="115" y="902"/>
                  </a:lnTo>
                  <a:lnTo>
                    <a:pt x="105" y="902"/>
                  </a:lnTo>
                  <a:lnTo>
                    <a:pt x="77" y="796"/>
                  </a:lnTo>
                  <a:lnTo>
                    <a:pt x="86" y="778"/>
                  </a:lnTo>
                  <a:lnTo>
                    <a:pt x="48" y="710"/>
                  </a:lnTo>
                  <a:lnTo>
                    <a:pt x="38" y="538"/>
                  </a:lnTo>
                  <a:lnTo>
                    <a:pt x="29" y="241"/>
                  </a:lnTo>
                  <a:lnTo>
                    <a:pt x="0" y="49"/>
                  </a:lnTo>
                  <a:lnTo>
                    <a:pt x="0" y="0"/>
                  </a:lnTo>
                  <a:lnTo>
                    <a:pt x="57" y="155"/>
                  </a:lnTo>
                  <a:lnTo>
                    <a:pt x="96" y="327"/>
                  </a:lnTo>
                  <a:close/>
                </a:path>
              </a:pathLst>
            </a:custGeom>
            <a:solidFill>
              <a:srgbClr val="B5B58A"/>
            </a:solidFill>
            <a:ln w="9525">
              <a:noFill/>
              <a:round/>
              <a:headEnd/>
              <a:tailEnd/>
            </a:ln>
          </p:spPr>
          <p:txBody>
            <a:bodyPr>
              <a:prstTxWarp prst="textNoShape">
                <a:avLst/>
              </a:prstTxWarp>
            </a:bodyPr>
            <a:lstStyle/>
            <a:p>
              <a:endParaRPr lang="en-US"/>
            </a:p>
          </p:txBody>
        </p:sp>
        <p:sp>
          <p:nvSpPr>
            <p:cNvPr id="57472" name="Freeform 119"/>
            <p:cNvSpPr>
              <a:spLocks noChangeAspect="1"/>
            </p:cNvSpPr>
            <p:nvPr/>
          </p:nvSpPr>
          <p:spPr bwMode="auto">
            <a:xfrm>
              <a:off x="3168" y="3517"/>
              <a:ext cx="275" cy="186"/>
            </a:xfrm>
            <a:custGeom>
              <a:avLst/>
              <a:gdLst>
                <a:gd name="T0" fmla="*/ 1104 w 1372"/>
                <a:gd name="T1" fmla="*/ 76 h 930"/>
                <a:gd name="T2" fmla="*/ 1142 w 1372"/>
                <a:gd name="T3" fmla="*/ 134 h 930"/>
                <a:gd name="T4" fmla="*/ 1161 w 1372"/>
                <a:gd name="T5" fmla="*/ 201 h 930"/>
                <a:gd name="T6" fmla="*/ 1151 w 1372"/>
                <a:gd name="T7" fmla="*/ 220 h 930"/>
                <a:gd name="T8" fmla="*/ 1151 w 1372"/>
                <a:gd name="T9" fmla="*/ 248 h 930"/>
                <a:gd name="T10" fmla="*/ 970 w 1372"/>
                <a:gd name="T11" fmla="*/ 201 h 930"/>
                <a:gd name="T12" fmla="*/ 940 w 1372"/>
                <a:gd name="T13" fmla="*/ 230 h 930"/>
                <a:gd name="T14" fmla="*/ 989 w 1372"/>
                <a:gd name="T15" fmla="*/ 258 h 930"/>
                <a:gd name="T16" fmla="*/ 1065 w 1372"/>
                <a:gd name="T17" fmla="*/ 268 h 930"/>
                <a:gd name="T18" fmla="*/ 1142 w 1372"/>
                <a:gd name="T19" fmla="*/ 297 h 930"/>
                <a:gd name="T20" fmla="*/ 1151 w 1372"/>
                <a:gd name="T21" fmla="*/ 345 h 930"/>
                <a:gd name="T22" fmla="*/ 1228 w 1372"/>
                <a:gd name="T23" fmla="*/ 392 h 930"/>
                <a:gd name="T24" fmla="*/ 1314 w 1372"/>
                <a:gd name="T25" fmla="*/ 412 h 930"/>
                <a:gd name="T26" fmla="*/ 1325 w 1372"/>
                <a:gd name="T27" fmla="*/ 431 h 930"/>
                <a:gd name="T28" fmla="*/ 1286 w 1372"/>
                <a:gd name="T29" fmla="*/ 517 h 930"/>
                <a:gd name="T30" fmla="*/ 1286 w 1372"/>
                <a:gd name="T31" fmla="*/ 527 h 930"/>
                <a:gd name="T32" fmla="*/ 1295 w 1372"/>
                <a:gd name="T33" fmla="*/ 536 h 930"/>
                <a:gd name="T34" fmla="*/ 1353 w 1372"/>
                <a:gd name="T35" fmla="*/ 469 h 930"/>
                <a:gd name="T36" fmla="*/ 1372 w 1372"/>
                <a:gd name="T37" fmla="*/ 498 h 930"/>
                <a:gd name="T38" fmla="*/ 1353 w 1372"/>
                <a:gd name="T39" fmla="*/ 555 h 930"/>
                <a:gd name="T40" fmla="*/ 1295 w 1372"/>
                <a:gd name="T41" fmla="*/ 603 h 930"/>
                <a:gd name="T42" fmla="*/ 1267 w 1372"/>
                <a:gd name="T43" fmla="*/ 613 h 930"/>
                <a:gd name="T44" fmla="*/ 1248 w 1372"/>
                <a:gd name="T45" fmla="*/ 613 h 930"/>
                <a:gd name="T46" fmla="*/ 1248 w 1372"/>
                <a:gd name="T47" fmla="*/ 622 h 930"/>
                <a:gd name="T48" fmla="*/ 1084 w 1372"/>
                <a:gd name="T49" fmla="*/ 508 h 930"/>
                <a:gd name="T50" fmla="*/ 893 w 1372"/>
                <a:gd name="T51" fmla="*/ 422 h 930"/>
                <a:gd name="T52" fmla="*/ 835 w 1372"/>
                <a:gd name="T53" fmla="*/ 373 h 930"/>
                <a:gd name="T54" fmla="*/ 807 w 1372"/>
                <a:gd name="T55" fmla="*/ 373 h 930"/>
                <a:gd name="T56" fmla="*/ 787 w 1372"/>
                <a:gd name="T57" fmla="*/ 402 h 930"/>
                <a:gd name="T58" fmla="*/ 787 w 1372"/>
                <a:gd name="T59" fmla="*/ 412 h 930"/>
                <a:gd name="T60" fmla="*/ 1114 w 1372"/>
                <a:gd name="T61" fmla="*/ 566 h 930"/>
                <a:gd name="T62" fmla="*/ 1190 w 1372"/>
                <a:gd name="T63" fmla="*/ 622 h 930"/>
                <a:gd name="T64" fmla="*/ 1209 w 1372"/>
                <a:gd name="T65" fmla="*/ 661 h 930"/>
                <a:gd name="T66" fmla="*/ 1209 w 1372"/>
                <a:gd name="T67" fmla="*/ 680 h 930"/>
                <a:gd name="T68" fmla="*/ 1104 w 1372"/>
                <a:gd name="T69" fmla="*/ 805 h 930"/>
                <a:gd name="T70" fmla="*/ 1046 w 1372"/>
                <a:gd name="T71" fmla="*/ 872 h 930"/>
                <a:gd name="T72" fmla="*/ 1017 w 1372"/>
                <a:gd name="T73" fmla="*/ 901 h 930"/>
                <a:gd name="T74" fmla="*/ 758 w 1372"/>
                <a:gd name="T75" fmla="*/ 930 h 930"/>
                <a:gd name="T76" fmla="*/ 508 w 1372"/>
                <a:gd name="T77" fmla="*/ 930 h 930"/>
                <a:gd name="T78" fmla="*/ 192 w 1372"/>
                <a:gd name="T79" fmla="*/ 910 h 930"/>
                <a:gd name="T80" fmla="*/ 39 w 1372"/>
                <a:gd name="T81" fmla="*/ 853 h 930"/>
                <a:gd name="T82" fmla="*/ 0 w 1372"/>
                <a:gd name="T83" fmla="*/ 814 h 930"/>
                <a:gd name="T84" fmla="*/ 29 w 1372"/>
                <a:gd name="T85" fmla="*/ 757 h 930"/>
                <a:gd name="T86" fmla="*/ 240 w 1372"/>
                <a:gd name="T87" fmla="*/ 633 h 930"/>
                <a:gd name="T88" fmla="*/ 490 w 1372"/>
                <a:gd name="T89" fmla="*/ 633 h 930"/>
                <a:gd name="T90" fmla="*/ 596 w 1372"/>
                <a:gd name="T91" fmla="*/ 652 h 930"/>
                <a:gd name="T92" fmla="*/ 633 w 1372"/>
                <a:gd name="T93" fmla="*/ 642 h 930"/>
                <a:gd name="T94" fmla="*/ 663 w 1372"/>
                <a:gd name="T95" fmla="*/ 613 h 930"/>
                <a:gd name="T96" fmla="*/ 663 w 1372"/>
                <a:gd name="T97" fmla="*/ 603 h 930"/>
                <a:gd name="T98" fmla="*/ 643 w 1372"/>
                <a:gd name="T99" fmla="*/ 594 h 930"/>
                <a:gd name="T100" fmla="*/ 528 w 1372"/>
                <a:gd name="T101" fmla="*/ 594 h 930"/>
                <a:gd name="T102" fmla="*/ 346 w 1372"/>
                <a:gd name="T103" fmla="*/ 575 h 930"/>
                <a:gd name="T104" fmla="*/ 346 w 1372"/>
                <a:gd name="T105" fmla="*/ 546 h 930"/>
                <a:gd name="T106" fmla="*/ 605 w 1372"/>
                <a:gd name="T107" fmla="*/ 230 h 930"/>
                <a:gd name="T108" fmla="*/ 643 w 1372"/>
                <a:gd name="T109" fmla="*/ 220 h 930"/>
                <a:gd name="T110" fmla="*/ 835 w 1372"/>
                <a:gd name="T111" fmla="*/ 57 h 930"/>
                <a:gd name="T112" fmla="*/ 912 w 1372"/>
                <a:gd name="T113" fmla="*/ 0 h 930"/>
                <a:gd name="T114" fmla="*/ 1007 w 1372"/>
                <a:gd name="T115" fmla="*/ 9 h 930"/>
                <a:gd name="T116" fmla="*/ 1104 w 1372"/>
                <a:gd name="T117" fmla="*/ 76 h 930"/>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372"/>
                <a:gd name="T178" fmla="*/ 0 h 930"/>
                <a:gd name="T179" fmla="*/ 1372 w 1372"/>
                <a:gd name="T180" fmla="*/ 930 h 930"/>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372" h="930">
                  <a:moveTo>
                    <a:pt x="1104" y="76"/>
                  </a:moveTo>
                  <a:lnTo>
                    <a:pt x="1142" y="134"/>
                  </a:lnTo>
                  <a:lnTo>
                    <a:pt x="1161" y="201"/>
                  </a:lnTo>
                  <a:lnTo>
                    <a:pt x="1151" y="220"/>
                  </a:lnTo>
                  <a:lnTo>
                    <a:pt x="1151" y="248"/>
                  </a:lnTo>
                  <a:lnTo>
                    <a:pt x="970" y="201"/>
                  </a:lnTo>
                  <a:lnTo>
                    <a:pt x="940" y="230"/>
                  </a:lnTo>
                  <a:lnTo>
                    <a:pt x="989" y="258"/>
                  </a:lnTo>
                  <a:lnTo>
                    <a:pt x="1065" y="268"/>
                  </a:lnTo>
                  <a:lnTo>
                    <a:pt x="1142" y="297"/>
                  </a:lnTo>
                  <a:lnTo>
                    <a:pt x="1151" y="345"/>
                  </a:lnTo>
                  <a:lnTo>
                    <a:pt x="1228" y="392"/>
                  </a:lnTo>
                  <a:lnTo>
                    <a:pt x="1314" y="412"/>
                  </a:lnTo>
                  <a:lnTo>
                    <a:pt x="1325" y="431"/>
                  </a:lnTo>
                  <a:lnTo>
                    <a:pt x="1286" y="517"/>
                  </a:lnTo>
                  <a:lnTo>
                    <a:pt x="1286" y="527"/>
                  </a:lnTo>
                  <a:lnTo>
                    <a:pt x="1295" y="536"/>
                  </a:lnTo>
                  <a:lnTo>
                    <a:pt x="1353" y="469"/>
                  </a:lnTo>
                  <a:lnTo>
                    <a:pt x="1372" y="498"/>
                  </a:lnTo>
                  <a:lnTo>
                    <a:pt x="1353" y="555"/>
                  </a:lnTo>
                  <a:lnTo>
                    <a:pt x="1295" y="603"/>
                  </a:lnTo>
                  <a:lnTo>
                    <a:pt x="1267" y="613"/>
                  </a:lnTo>
                  <a:lnTo>
                    <a:pt x="1248" y="613"/>
                  </a:lnTo>
                  <a:lnTo>
                    <a:pt x="1248" y="622"/>
                  </a:lnTo>
                  <a:lnTo>
                    <a:pt x="1084" y="508"/>
                  </a:lnTo>
                  <a:lnTo>
                    <a:pt x="893" y="422"/>
                  </a:lnTo>
                  <a:lnTo>
                    <a:pt x="835" y="373"/>
                  </a:lnTo>
                  <a:lnTo>
                    <a:pt x="807" y="373"/>
                  </a:lnTo>
                  <a:lnTo>
                    <a:pt x="787" y="402"/>
                  </a:lnTo>
                  <a:lnTo>
                    <a:pt x="787" y="412"/>
                  </a:lnTo>
                  <a:lnTo>
                    <a:pt x="1114" y="566"/>
                  </a:lnTo>
                  <a:lnTo>
                    <a:pt x="1190" y="622"/>
                  </a:lnTo>
                  <a:lnTo>
                    <a:pt x="1209" y="661"/>
                  </a:lnTo>
                  <a:lnTo>
                    <a:pt x="1209" y="680"/>
                  </a:lnTo>
                  <a:lnTo>
                    <a:pt x="1104" y="805"/>
                  </a:lnTo>
                  <a:lnTo>
                    <a:pt x="1046" y="872"/>
                  </a:lnTo>
                  <a:lnTo>
                    <a:pt x="1017" y="901"/>
                  </a:lnTo>
                  <a:lnTo>
                    <a:pt x="758" y="930"/>
                  </a:lnTo>
                  <a:lnTo>
                    <a:pt x="508" y="930"/>
                  </a:lnTo>
                  <a:lnTo>
                    <a:pt x="192" y="910"/>
                  </a:lnTo>
                  <a:lnTo>
                    <a:pt x="39" y="853"/>
                  </a:lnTo>
                  <a:lnTo>
                    <a:pt x="0" y="814"/>
                  </a:lnTo>
                  <a:lnTo>
                    <a:pt x="29" y="757"/>
                  </a:lnTo>
                  <a:lnTo>
                    <a:pt x="240" y="633"/>
                  </a:lnTo>
                  <a:lnTo>
                    <a:pt x="490" y="633"/>
                  </a:lnTo>
                  <a:lnTo>
                    <a:pt x="596" y="652"/>
                  </a:lnTo>
                  <a:lnTo>
                    <a:pt x="633" y="642"/>
                  </a:lnTo>
                  <a:lnTo>
                    <a:pt x="663" y="613"/>
                  </a:lnTo>
                  <a:lnTo>
                    <a:pt x="663" y="603"/>
                  </a:lnTo>
                  <a:lnTo>
                    <a:pt x="643" y="594"/>
                  </a:lnTo>
                  <a:lnTo>
                    <a:pt x="528" y="594"/>
                  </a:lnTo>
                  <a:lnTo>
                    <a:pt x="346" y="575"/>
                  </a:lnTo>
                  <a:lnTo>
                    <a:pt x="346" y="546"/>
                  </a:lnTo>
                  <a:lnTo>
                    <a:pt x="605" y="230"/>
                  </a:lnTo>
                  <a:lnTo>
                    <a:pt x="643" y="220"/>
                  </a:lnTo>
                  <a:lnTo>
                    <a:pt x="835" y="57"/>
                  </a:lnTo>
                  <a:lnTo>
                    <a:pt x="912" y="0"/>
                  </a:lnTo>
                  <a:lnTo>
                    <a:pt x="1007" y="9"/>
                  </a:lnTo>
                  <a:lnTo>
                    <a:pt x="1104" y="76"/>
                  </a:lnTo>
                  <a:close/>
                </a:path>
              </a:pathLst>
            </a:custGeom>
            <a:solidFill>
              <a:srgbClr val="B5B58A"/>
            </a:solidFill>
            <a:ln w="9525">
              <a:noFill/>
              <a:round/>
              <a:headEnd/>
              <a:tailEnd/>
            </a:ln>
          </p:spPr>
          <p:txBody>
            <a:bodyPr>
              <a:prstTxWarp prst="textNoShape">
                <a:avLst/>
              </a:prstTxWarp>
            </a:bodyPr>
            <a:lstStyle/>
            <a:p>
              <a:endParaRPr lang="en-US"/>
            </a:p>
          </p:txBody>
        </p:sp>
        <p:sp>
          <p:nvSpPr>
            <p:cNvPr id="57473" name="Freeform 120"/>
            <p:cNvSpPr>
              <a:spLocks noChangeAspect="1"/>
            </p:cNvSpPr>
            <p:nvPr/>
          </p:nvSpPr>
          <p:spPr bwMode="auto">
            <a:xfrm>
              <a:off x="3579" y="3523"/>
              <a:ext cx="269" cy="214"/>
            </a:xfrm>
            <a:custGeom>
              <a:avLst/>
              <a:gdLst>
                <a:gd name="T0" fmla="*/ 1094 w 1343"/>
                <a:gd name="T1" fmla="*/ 202 h 1074"/>
                <a:gd name="T2" fmla="*/ 1305 w 1343"/>
                <a:gd name="T3" fmla="*/ 566 h 1074"/>
                <a:gd name="T4" fmla="*/ 1343 w 1343"/>
                <a:gd name="T5" fmla="*/ 825 h 1074"/>
                <a:gd name="T6" fmla="*/ 1285 w 1343"/>
                <a:gd name="T7" fmla="*/ 768 h 1074"/>
                <a:gd name="T8" fmla="*/ 1170 w 1343"/>
                <a:gd name="T9" fmla="*/ 729 h 1074"/>
                <a:gd name="T10" fmla="*/ 1161 w 1343"/>
                <a:gd name="T11" fmla="*/ 758 h 1074"/>
                <a:gd name="T12" fmla="*/ 1247 w 1343"/>
                <a:gd name="T13" fmla="*/ 844 h 1074"/>
                <a:gd name="T14" fmla="*/ 1333 w 1343"/>
                <a:gd name="T15" fmla="*/ 873 h 1074"/>
                <a:gd name="T16" fmla="*/ 1256 w 1343"/>
                <a:gd name="T17" fmla="*/ 930 h 1074"/>
                <a:gd name="T18" fmla="*/ 1045 w 1343"/>
                <a:gd name="T19" fmla="*/ 979 h 1074"/>
                <a:gd name="T20" fmla="*/ 1055 w 1343"/>
                <a:gd name="T21" fmla="*/ 959 h 1074"/>
                <a:gd name="T22" fmla="*/ 1036 w 1343"/>
                <a:gd name="T23" fmla="*/ 949 h 1074"/>
                <a:gd name="T24" fmla="*/ 537 w 1343"/>
                <a:gd name="T25" fmla="*/ 805 h 1074"/>
                <a:gd name="T26" fmla="*/ 488 w 1343"/>
                <a:gd name="T27" fmla="*/ 835 h 1074"/>
                <a:gd name="T28" fmla="*/ 499 w 1343"/>
                <a:gd name="T29" fmla="*/ 854 h 1074"/>
                <a:gd name="T30" fmla="*/ 930 w 1343"/>
                <a:gd name="T31" fmla="*/ 949 h 1074"/>
                <a:gd name="T32" fmla="*/ 978 w 1343"/>
                <a:gd name="T33" fmla="*/ 988 h 1074"/>
                <a:gd name="T34" fmla="*/ 374 w 1343"/>
                <a:gd name="T35" fmla="*/ 1055 h 1074"/>
                <a:gd name="T36" fmla="*/ 105 w 1343"/>
                <a:gd name="T37" fmla="*/ 1046 h 1074"/>
                <a:gd name="T38" fmla="*/ 28 w 1343"/>
                <a:gd name="T39" fmla="*/ 949 h 1074"/>
                <a:gd name="T40" fmla="*/ 230 w 1343"/>
                <a:gd name="T41" fmla="*/ 777 h 1074"/>
                <a:gd name="T42" fmla="*/ 335 w 1343"/>
                <a:gd name="T43" fmla="*/ 729 h 1074"/>
                <a:gd name="T44" fmla="*/ 114 w 1343"/>
                <a:gd name="T45" fmla="*/ 777 h 1074"/>
                <a:gd name="T46" fmla="*/ 86 w 1343"/>
                <a:gd name="T47" fmla="*/ 729 h 1074"/>
                <a:gd name="T48" fmla="*/ 432 w 1343"/>
                <a:gd name="T49" fmla="*/ 547 h 1074"/>
                <a:gd name="T50" fmla="*/ 671 w 1343"/>
                <a:gd name="T51" fmla="*/ 470 h 1074"/>
                <a:gd name="T52" fmla="*/ 834 w 1343"/>
                <a:gd name="T53" fmla="*/ 518 h 1074"/>
                <a:gd name="T54" fmla="*/ 950 w 1343"/>
                <a:gd name="T55" fmla="*/ 605 h 1074"/>
                <a:gd name="T56" fmla="*/ 987 w 1343"/>
                <a:gd name="T57" fmla="*/ 585 h 1074"/>
                <a:gd name="T58" fmla="*/ 940 w 1343"/>
                <a:gd name="T59" fmla="*/ 547 h 1074"/>
                <a:gd name="T60" fmla="*/ 757 w 1343"/>
                <a:gd name="T61" fmla="*/ 432 h 1074"/>
                <a:gd name="T62" fmla="*/ 632 w 1343"/>
                <a:gd name="T63" fmla="*/ 259 h 1074"/>
                <a:gd name="T64" fmla="*/ 718 w 1343"/>
                <a:gd name="T65" fmla="*/ 77 h 1074"/>
                <a:gd name="T66" fmla="*/ 806 w 1343"/>
                <a:gd name="T67" fmla="*/ 0 h 1074"/>
                <a:gd name="T68" fmla="*/ 1036 w 1343"/>
                <a:gd name="T69" fmla="*/ 134 h 1074"/>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343"/>
                <a:gd name="T106" fmla="*/ 0 h 1074"/>
                <a:gd name="T107" fmla="*/ 1343 w 1343"/>
                <a:gd name="T108" fmla="*/ 1074 h 1074"/>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343" h="1074">
                  <a:moveTo>
                    <a:pt x="1036" y="134"/>
                  </a:moveTo>
                  <a:lnTo>
                    <a:pt x="1094" y="202"/>
                  </a:lnTo>
                  <a:lnTo>
                    <a:pt x="1141" y="384"/>
                  </a:lnTo>
                  <a:lnTo>
                    <a:pt x="1305" y="566"/>
                  </a:lnTo>
                  <a:lnTo>
                    <a:pt x="1343" y="719"/>
                  </a:lnTo>
                  <a:lnTo>
                    <a:pt x="1343" y="825"/>
                  </a:lnTo>
                  <a:lnTo>
                    <a:pt x="1314" y="825"/>
                  </a:lnTo>
                  <a:lnTo>
                    <a:pt x="1285" y="768"/>
                  </a:lnTo>
                  <a:lnTo>
                    <a:pt x="1218" y="719"/>
                  </a:lnTo>
                  <a:lnTo>
                    <a:pt x="1170" y="729"/>
                  </a:lnTo>
                  <a:lnTo>
                    <a:pt x="1161" y="738"/>
                  </a:lnTo>
                  <a:lnTo>
                    <a:pt x="1161" y="758"/>
                  </a:lnTo>
                  <a:lnTo>
                    <a:pt x="1247" y="815"/>
                  </a:lnTo>
                  <a:lnTo>
                    <a:pt x="1247" y="844"/>
                  </a:lnTo>
                  <a:lnTo>
                    <a:pt x="1285" y="873"/>
                  </a:lnTo>
                  <a:lnTo>
                    <a:pt x="1333" y="873"/>
                  </a:lnTo>
                  <a:lnTo>
                    <a:pt x="1333" y="882"/>
                  </a:lnTo>
                  <a:lnTo>
                    <a:pt x="1256" y="930"/>
                  </a:lnTo>
                  <a:lnTo>
                    <a:pt x="1161" y="949"/>
                  </a:lnTo>
                  <a:lnTo>
                    <a:pt x="1045" y="979"/>
                  </a:lnTo>
                  <a:lnTo>
                    <a:pt x="1055" y="968"/>
                  </a:lnTo>
                  <a:lnTo>
                    <a:pt x="1055" y="959"/>
                  </a:lnTo>
                  <a:lnTo>
                    <a:pt x="1045" y="940"/>
                  </a:lnTo>
                  <a:lnTo>
                    <a:pt x="1036" y="949"/>
                  </a:lnTo>
                  <a:lnTo>
                    <a:pt x="776" y="815"/>
                  </a:lnTo>
                  <a:lnTo>
                    <a:pt x="537" y="805"/>
                  </a:lnTo>
                  <a:lnTo>
                    <a:pt x="499" y="815"/>
                  </a:lnTo>
                  <a:lnTo>
                    <a:pt x="488" y="835"/>
                  </a:lnTo>
                  <a:lnTo>
                    <a:pt x="488" y="844"/>
                  </a:lnTo>
                  <a:lnTo>
                    <a:pt x="499" y="854"/>
                  </a:lnTo>
                  <a:lnTo>
                    <a:pt x="718" y="863"/>
                  </a:lnTo>
                  <a:lnTo>
                    <a:pt x="930" y="949"/>
                  </a:lnTo>
                  <a:lnTo>
                    <a:pt x="978" y="979"/>
                  </a:lnTo>
                  <a:lnTo>
                    <a:pt x="978" y="988"/>
                  </a:lnTo>
                  <a:lnTo>
                    <a:pt x="806" y="1046"/>
                  </a:lnTo>
                  <a:lnTo>
                    <a:pt x="374" y="1055"/>
                  </a:lnTo>
                  <a:lnTo>
                    <a:pt x="220" y="1074"/>
                  </a:lnTo>
                  <a:lnTo>
                    <a:pt x="105" y="1046"/>
                  </a:lnTo>
                  <a:lnTo>
                    <a:pt x="77" y="1026"/>
                  </a:lnTo>
                  <a:lnTo>
                    <a:pt x="28" y="949"/>
                  </a:lnTo>
                  <a:lnTo>
                    <a:pt x="47" y="863"/>
                  </a:lnTo>
                  <a:lnTo>
                    <a:pt x="230" y="777"/>
                  </a:lnTo>
                  <a:lnTo>
                    <a:pt x="316" y="758"/>
                  </a:lnTo>
                  <a:lnTo>
                    <a:pt x="335" y="729"/>
                  </a:lnTo>
                  <a:lnTo>
                    <a:pt x="316" y="710"/>
                  </a:lnTo>
                  <a:lnTo>
                    <a:pt x="114" y="777"/>
                  </a:lnTo>
                  <a:lnTo>
                    <a:pt x="0" y="844"/>
                  </a:lnTo>
                  <a:lnTo>
                    <a:pt x="86" y="729"/>
                  </a:lnTo>
                  <a:lnTo>
                    <a:pt x="268" y="594"/>
                  </a:lnTo>
                  <a:lnTo>
                    <a:pt x="432" y="547"/>
                  </a:lnTo>
                  <a:lnTo>
                    <a:pt x="508" y="489"/>
                  </a:lnTo>
                  <a:lnTo>
                    <a:pt x="671" y="470"/>
                  </a:lnTo>
                  <a:lnTo>
                    <a:pt x="757" y="480"/>
                  </a:lnTo>
                  <a:lnTo>
                    <a:pt x="834" y="518"/>
                  </a:lnTo>
                  <a:lnTo>
                    <a:pt x="901" y="594"/>
                  </a:lnTo>
                  <a:lnTo>
                    <a:pt x="950" y="605"/>
                  </a:lnTo>
                  <a:lnTo>
                    <a:pt x="969" y="605"/>
                  </a:lnTo>
                  <a:lnTo>
                    <a:pt x="987" y="585"/>
                  </a:lnTo>
                  <a:lnTo>
                    <a:pt x="987" y="566"/>
                  </a:lnTo>
                  <a:lnTo>
                    <a:pt x="940" y="547"/>
                  </a:lnTo>
                  <a:lnTo>
                    <a:pt x="834" y="461"/>
                  </a:lnTo>
                  <a:lnTo>
                    <a:pt x="757" y="432"/>
                  </a:lnTo>
                  <a:lnTo>
                    <a:pt x="576" y="422"/>
                  </a:lnTo>
                  <a:lnTo>
                    <a:pt x="632" y="259"/>
                  </a:lnTo>
                  <a:lnTo>
                    <a:pt x="671" y="134"/>
                  </a:lnTo>
                  <a:lnTo>
                    <a:pt x="718" y="77"/>
                  </a:lnTo>
                  <a:lnTo>
                    <a:pt x="738" y="39"/>
                  </a:lnTo>
                  <a:lnTo>
                    <a:pt x="806" y="0"/>
                  </a:lnTo>
                  <a:lnTo>
                    <a:pt x="940" y="58"/>
                  </a:lnTo>
                  <a:lnTo>
                    <a:pt x="1036" y="134"/>
                  </a:lnTo>
                  <a:close/>
                </a:path>
              </a:pathLst>
            </a:custGeom>
            <a:solidFill>
              <a:srgbClr val="999966"/>
            </a:solidFill>
            <a:ln w="9525">
              <a:noFill/>
              <a:round/>
              <a:headEnd/>
              <a:tailEnd/>
            </a:ln>
          </p:spPr>
          <p:txBody>
            <a:bodyPr>
              <a:prstTxWarp prst="textNoShape">
                <a:avLst/>
              </a:prstTxWarp>
            </a:bodyPr>
            <a:lstStyle/>
            <a:p>
              <a:endParaRPr lang="en-US"/>
            </a:p>
          </p:txBody>
        </p:sp>
        <p:sp>
          <p:nvSpPr>
            <p:cNvPr id="57474" name="Freeform 121"/>
            <p:cNvSpPr>
              <a:spLocks noChangeAspect="1"/>
            </p:cNvSpPr>
            <p:nvPr/>
          </p:nvSpPr>
          <p:spPr bwMode="auto">
            <a:xfrm>
              <a:off x="3878" y="3551"/>
              <a:ext cx="16" cy="10"/>
            </a:xfrm>
            <a:custGeom>
              <a:avLst/>
              <a:gdLst>
                <a:gd name="T0" fmla="*/ 0 w 77"/>
                <a:gd name="T1" fmla="*/ 39 h 48"/>
                <a:gd name="T2" fmla="*/ 29 w 77"/>
                <a:gd name="T3" fmla="*/ 0 h 48"/>
                <a:gd name="T4" fmla="*/ 77 w 77"/>
                <a:gd name="T5" fmla="*/ 48 h 48"/>
                <a:gd name="T6" fmla="*/ 0 w 77"/>
                <a:gd name="T7" fmla="*/ 39 h 48"/>
                <a:gd name="T8" fmla="*/ 0 60000 65536"/>
                <a:gd name="T9" fmla="*/ 0 60000 65536"/>
                <a:gd name="T10" fmla="*/ 0 60000 65536"/>
                <a:gd name="T11" fmla="*/ 0 60000 65536"/>
                <a:gd name="T12" fmla="*/ 0 w 77"/>
                <a:gd name="T13" fmla="*/ 0 h 48"/>
                <a:gd name="T14" fmla="*/ 77 w 77"/>
                <a:gd name="T15" fmla="*/ 48 h 48"/>
              </a:gdLst>
              <a:ahLst/>
              <a:cxnLst>
                <a:cxn ang="T8">
                  <a:pos x="T0" y="T1"/>
                </a:cxn>
                <a:cxn ang="T9">
                  <a:pos x="T2" y="T3"/>
                </a:cxn>
                <a:cxn ang="T10">
                  <a:pos x="T4" y="T5"/>
                </a:cxn>
                <a:cxn ang="T11">
                  <a:pos x="T6" y="T7"/>
                </a:cxn>
              </a:cxnLst>
              <a:rect l="T12" t="T13" r="T14" b="T15"/>
              <a:pathLst>
                <a:path w="77" h="48">
                  <a:moveTo>
                    <a:pt x="0" y="39"/>
                  </a:moveTo>
                  <a:lnTo>
                    <a:pt x="29" y="0"/>
                  </a:lnTo>
                  <a:lnTo>
                    <a:pt x="77" y="48"/>
                  </a:lnTo>
                  <a:lnTo>
                    <a:pt x="0" y="39"/>
                  </a:lnTo>
                  <a:close/>
                </a:path>
              </a:pathLst>
            </a:custGeom>
            <a:solidFill>
              <a:srgbClr val="737348"/>
            </a:solidFill>
            <a:ln w="9525">
              <a:noFill/>
              <a:round/>
              <a:headEnd/>
              <a:tailEnd/>
            </a:ln>
          </p:spPr>
          <p:txBody>
            <a:bodyPr>
              <a:prstTxWarp prst="textNoShape">
                <a:avLst/>
              </a:prstTxWarp>
            </a:bodyPr>
            <a:lstStyle/>
            <a:p>
              <a:endParaRPr lang="en-US"/>
            </a:p>
          </p:txBody>
        </p:sp>
        <p:sp>
          <p:nvSpPr>
            <p:cNvPr id="57475" name="Freeform 122"/>
            <p:cNvSpPr>
              <a:spLocks noChangeAspect="1"/>
            </p:cNvSpPr>
            <p:nvPr/>
          </p:nvSpPr>
          <p:spPr bwMode="auto">
            <a:xfrm>
              <a:off x="3443" y="3565"/>
              <a:ext cx="40" cy="82"/>
            </a:xfrm>
            <a:custGeom>
              <a:avLst/>
              <a:gdLst>
                <a:gd name="T0" fmla="*/ 192 w 202"/>
                <a:gd name="T1" fmla="*/ 58 h 413"/>
                <a:gd name="T2" fmla="*/ 192 w 202"/>
                <a:gd name="T3" fmla="*/ 163 h 413"/>
                <a:gd name="T4" fmla="*/ 202 w 202"/>
                <a:gd name="T5" fmla="*/ 250 h 413"/>
                <a:gd name="T6" fmla="*/ 202 w 202"/>
                <a:gd name="T7" fmla="*/ 278 h 413"/>
                <a:gd name="T8" fmla="*/ 173 w 202"/>
                <a:gd name="T9" fmla="*/ 327 h 413"/>
                <a:gd name="T10" fmla="*/ 164 w 202"/>
                <a:gd name="T11" fmla="*/ 383 h 413"/>
                <a:gd name="T12" fmla="*/ 164 w 202"/>
                <a:gd name="T13" fmla="*/ 394 h 413"/>
                <a:gd name="T14" fmla="*/ 144 w 202"/>
                <a:gd name="T15" fmla="*/ 413 h 413"/>
                <a:gd name="T16" fmla="*/ 9 w 202"/>
                <a:gd name="T17" fmla="*/ 394 h 413"/>
                <a:gd name="T18" fmla="*/ 0 w 202"/>
                <a:gd name="T19" fmla="*/ 383 h 413"/>
                <a:gd name="T20" fmla="*/ 58 w 202"/>
                <a:gd name="T21" fmla="*/ 288 h 413"/>
                <a:gd name="T22" fmla="*/ 39 w 202"/>
                <a:gd name="T23" fmla="*/ 221 h 413"/>
                <a:gd name="T24" fmla="*/ 9 w 202"/>
                <a:gd name="T25" fmla="*/ 183 h 413"/>
                <a:gd name="T26" fmla="*/ 134 w 202"/>
                <a:gd name="T27" fmla="*/ 29 h 413"/>
                <a:gd name="T28" fmla="*/ 173 w 202"/>
                <a:gd name="T29" fmla="*/ 0 h 413"/>
                <a:gd name="T30" fmla="*/ 192 w 202"/>
                <a:gd name="T31" fmla="*/ 0 h 413"/>
                <a:gd name="T32" fmla="*/ 192 w 202"/>
                <a:gd name="T33" fmla="*/ 58 h 41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02"/>
                <a:gd name="T52" fmla="*/ 0 h 413"/>
                <a:gd name="T53" fmla="*/ 202 w 202"/>
                <a:gd name="T54" fmla="*/ 413 h 41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02" h="413">
                  <a:moveTo>
                    <a:pt x="192" y="58"/>
                  </a:moveTo>
                  <a:lnTo>
                    <a:pt x="192" y="163"/>
                  </a:lnTo>
                  <a:lnTo>
                    <a:pt x="202" y="250"/>
                  </a:lnTo>
                  <a:lnTo>
                    <a:pt x="202" y="278"/>
                  </a:lnTo>
                  <a:lnTo>
                    <a:pt x="173" y="327"/>
                  </a:lnTo>
                  <a:lnTo>
                    <a:pt x="164" y="383"/>
                  </a:lnTo>
                  <a:lnTo>
                    <a:pt x="164" y="394"/>
                  </a:lnTo>
                  <a:lnTo>
                    <a:pt x="144" y="413"/>
                  </a:lnTo>
                  <a:lnTo>
                    <a:pt x="9" y="394"/>
                  </a:lnTo>
                  <a:lnTo>
                    <a:pt x="0" y="383"/>
                  </a:lnTo>
                  <a:lnTo>
                    <a:pt x="58" y="288"/>
                  </a:lnTo>
                  <a:lnTo>
                    <a:pt x="39" y="221"/>
                  </a:lnTo>
                  <a:lnTo>
                    <a:pt x="9" y="183"/>
                  </a:lnTo>
                  <a:lnTo>
                    <a:pt x="134" y="29"/>
                  </a:lnTo>
                  <a:lnTo>
                    <a:pt x="173" y="0"/>
                  </a:lnTo>
                  <a:lnTo>
                    <a:pt x="192" y="0"/>
                  </a:lnTo>
                  <a:lnTo>
                    <a:pt x="192" y="58"/>
                  </a:lnTo>
                  <a:close/>
                </a:path>
              </a:pathLst>
            </a:custGeom>
            <a:solidFill>
              <a:srgbClr val="8F8F5C"/>
            </a:solidFill>
            <a:ln w="9525">
              <a:noFill/>
              <a:round/>
              <a:headEnd/>
              <a:tailEnd/>
            </a:ln>
          </p:spPr>
          <p:txBody>
            <a:bodyPr>
              <a:prstTxWarp prst="textNoShape">
                <a:avLst/>
              </a:prstTxWarp>
            </a:bodyPr>
            <a:lstStyle/>
            <a:p>
              <a:endParaRPr lang="en-US"/>
            </a:p>
          </p:txBody>
        </p:sp>
        <p:sp>
          <p:nvSpPr>
            <p:cNvPr id="57476" name="Freeform 123"/>
            <p:cNvSpPr>
              <a:spLocks noChangeAspect="1"/>
            </p:cNvSpPr>
            <p:nvPr/>
          </p:nvSpPr>
          <p:spPr bwMode="auto">
            <a:xfrm>
              <a:off x="3844" y="3609"/>
              <a:ext cx="69" cy="77"/>
            </a:xfrm>
            <a:custGeom>
              <a:avLst/>
              <a:gdLst>
                <a:gd name="T0" fmla="*/ 306 w 345"/>
                <a:gd name="T1" fmla="*/ 134 h 383"/>
                <a:gd name="T2" fmla="*/ 335 w 345"/>
                <a:gd name="T3" fmla="*/ 162 h 383"/>
                <a:gd name="T4" fmla="*/ 345 w 345"/>
                <a:gd name="T5" fmla="*/ 326 h 383"/>
                <a:gd name="T6" fmla="*/ 316 w 345"/>
                <a:gd name="T7" fmla="*/ 364 h 383"/>
                <a:gd name="T8" fmla="*/ 230 w 345"/>
                <a:gd name="T9" fmla="*/ 383 h 383"/>
                <a:gd name="T10" fmla="*/ 162 w 345"/>
                <a:gd name="T11" fmla="*/ 354 h 383"/>
                <a:gd name="T12" fmla="*/ 105 w 345"/>
                <a:gd name="T13" fmla="*/ 326 h 383"/>
                <a:gd name="T14" fmla="*/ 76 w 345"/>
                <a:gd name="T15" fmla="*/ 336 h 383"/>
                <a:gd name="T16" fmla="*/ 57 w 345"/>
                <a:gd name="T17" fmla="*/ 153 h 383"/>
                <a:gd name="T18" fmla="*/ 19 w 345"/>
                <a:gd name="T19" fmla="*/ 76 h 383"/>
                <a:gd name="T20" fmla="*/ 0 w 345"/>
                <a:gd name="T21" fmla="*/ 57 h 383"/>
                <a:gd name="T22" fmla="*/ 86 w 345"/>
                <a:gd name="T23" fmla="*/ 29 h 383"/>
                <a:gd name="T24" fmla="*/ 114 w 345"/>
                <a:gd name="T25" fmla="*/ 9 h 383"/>
                <a:gd name="T26" fmla="*/ 181 w 345"/>
                <a:gd name="T27" fmla="*/ 0 h 383"/>
                <a:gd name="T28" fmla="*/ 249 w 345"/>
                <a:gd name="T29" fmla="*/ 0 h 383"/>
                <a:gd name="T30" fmla="*/ 306 w 345"/>
                <a:gd name="T31" fmla="*/ 134 h 383"/>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5"/>
                <a:gd name="T49" fmla="*/ 0 h 383"/>
                <a:gd name="T50" fmla="*/ 345 w 345"/>
                <a:gd name="T51" fmla="*/ 383 h 383"/>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5" h="383">
                  <a:moveTo>
                    <a:pt x="306" y="134"/>
                  </a:moveTo>
                  <a:lnTo>
                    <a:pt x="335" y="162"/>
                  </a:lnTo>
                  <a:lnTo>
                    <a:pt x="345" y="326"/>
                  </a:lnTo>
                  <a:lnTo>
                    <a:pt x="316" y="364"/>
                  </a:lnTo>
                  <a:lnTo>
                    <a:pt x="230" y="383"/>
                  </a:lnTo>
                  <a:lnTo>
                    <a:pt x="162" y="354"/>
                  </a:lnTo>
                  <a:lnTo>
                    <a:pt x="105" y="326"/>
                  </a:lnTo>
                  <a:lnTo>
                    <a:pt x="76" y="336"/>
                  </a:lnTo>
                  <a:lnTo>
                    <a:pt x="57" y="153"/>
                  </a:lnTo>
                  <a:lnTo>
                    <a:pt x="19" y="76"/>
                  </a:lnTo>
                  <a:lnTo>
                    <a:pt x="0" y="57"/>
                  </a:lnTo>
                  <a:lnTo>
                    <a:pt x="86" y="29"/>
                  </a:lnTo>
                  <a:lnTo>
                    <a:pt x="114" y="9"/>
                  </a:lnTo>
                  <a:lnTo>
                    <a:pt x="181" y="0"/>
                  </a:lnTo>
                  <a:lnTo>
                    <a:pt x="249" y="0"/>
                  </a:lnTo>
                  <a:lnTo>
                    <a:pt x="306" y="134"/>
                  </a:lnTo>
                  <a:close/>
                </a:path>
              </a:pathLst>
            </a:custGeom>
            <a:solidFill>
              <a:srgbClr val="737348"/>
            </a:solidFill>
            <a:ln w="9525">
              <a:noFill/>
              <a:round/>
              <a:headEnd/>
              <a:tailEnd/>
            </a:ln>
          </p:spPr>
          <p:txBody>
            <a:bodyPr>
              <a:prstTxWarp prst="textNoShape">
                <a:avLst/>
              </a:prstTxWarp>
            </a:bodyPr>
            <a:lstStyle/>
            <a:p>
              <a:endParaRPr lang="en-US"/>
            </a:p>
          </p:txBody>
        </p:sp>
        <p:sp>
          <p:nvSpPr>
            <p:cNvPr id="57477" name="Freeform 124"/>
            <p:cNvSpPr>
              <a:spLocks noChangeAspect="1"/>
            </p:cNvSpPr>
            <p:nvPr/>
          </p:nvSpPr>
          <p:spPr bwMode="auto">
            <a:xfrm>
              <a:off x="3383" y="3649"/>
              <a:ext cx="54" cy="56"/>
            </a:xfrm>
            <a:custGeom>
              <a:avLst/>
              <a:gdLst>
                <a:gd name="T0" fmla="*/ 250 w 269"/>
                <a:gd name="T1" fmla="*/ 67 h 278"/>
                <a:gd name="T2" fmla="*/ 67 w 269"/>
                <a:gd name="T3" fmla="*/ 269 h 278"/>
                <a:gd name="T4" fmla="*/ 29 w 269"/>
                <a:gd name="T5" fmla="*/ 278 h 278"/>
                <a:gd name="T6" fmla="*/ 0 w 269"/>
                <a:gd name="T7" fmla="*/ 278 h 278"/>
                <a:gd name="T8" fmla="*/ 173 w 269"/>
                <a:gd name="T9" fmla="*/ 58 h 278"/>
                <a:gd name="T10" fmla="*/ 239 w 269"/>
                <a:gd name="T11" fmla="*/ 0 h 278"/>
                <a:gd name="T12" fmla="*/ 269 w 269"/>
                <a:gd name="T13" fmla="*/ 19 h 278"/>
                <a:gd name="T14" fmla="*/ 250 w 269"/>
                <a:gd name="T15" fmla="*/ 67 h 278"/>
                <a:gd name="T16" fmla="*/ 0 60000 65536"/>
                <a:gd name="T17" fmla="*/ 0 60000 65536"/>
                <a:gd name="T18" fmla="*/ 0 60000 65536"/>
                <a:gd name="T19" fmla="*/ 0 60000 65536"/>
                <a:gd name="T20" fmla="*/ 0 60000 65536"/>
                <a:gd name="T21" fmla="*/ 0 60000 65536"/>
                <a:gd name="T22" fmla="*/ 0 60000 65536"/>
                <a:gd name="T23" fmla="*/ 0 60000 65536"/>
                <a:gd name="T24" fmla="*/ 0 w 269"/>
                <a:gd name="T25" fmla="*/ 0 h 278"/>
                <a:gd name="T26" fmla="*/ 269 w 269"/>
                <a:gd name="T27" fmla="*/ 278 h 27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69" h="278">
                  <a:moveTo>
                    <a:pt x="250" y="67"/>
                  </a:moveTo>
                  <a:lnTo>
                    <a:pt x="67" y="269"/>
                  </a:lnTo>
                  <a:lnTo>
                    <a:pt x="29" y="278"/>
                  </a:lnTo>
                  <a:lnTo>
                    <a:pt x="0" y="278"/>
                  </a:lnTo>
                  <a:lnTo>
                    <a:pt x="173" y="58"/>
                  </a:lnTo>
                  <a:lnTo>
                    <a:pt x="239" y="0"/>
                  </a:lnTo>
                  <a:lnTo>
                    <a:pt x="269" y="19"/>
                  </a:lnTo>
                  <a:lnTo>
                    <a:pt x="250" y="67"/>
                  </a:lnTo>
                  <a:close/>
                </a:path>
              </a:pathLst>
            </a:custGeom>
            <a:solidFill>
              <a:srgbClr val="737348"/>
            </a:solidFill>
            <a:ln w="9525">
              <a:noFill/>
              <a:round/>
              <a:headEnd/>
              <a:tailEnd/>
            </a:ln>
          </p:spPr>
          <p:txBody>
            <a:bodyPr>
              <a:prstTxWarp prst="textNoShape">
                <a:avLst/>
              </a:prstTxWarp>
            </a:bodyPr>
            <a:lstStyle/>
            <a:p>
              <a:endParaRPr lang="en-US"/>
            </a:p>
          </p:txBody>
        </p:sp>
        <p:sp>
          <p:nvSpPr>
            <p:cNvPr id="57478" name="Freeform 125"/>
            <p:cNvSpPr>
              <a:spLocks noChangeAspect="1"/>
            </p:cNvSpPr>
            <p:nvPr/>
          </p:nvSpPr>
          <p:spPr bwMode="auto">
            <a:xfrm>
              <a:off x="3861" y="3691"/>
              <a:ext cx="46" cy="12"/>
            </a:xfrm>
            <a:custGeom>
              <a:avLst/>
              <a:gdLst>
                <a:gd name="T0" fmla="*/ 105 w 230"/>
                <a:gd name="T1" fmla="*/ 29 h 58"/>
                <a:gd name="T2" fmla="*/ 192 w 230"/>
                <a:gd name="T3" fmla="*/ 19 h 58"/>
                <a:gd name="T4" fmla="*/ 201 w 230"/>
                <a:gd name="T5" fmla="*/ 10 h 58"/>
                <a:gd name="T6" fmla="*/ 230 w 230"/>
                <a:gd name="T7" fmla="*/ 10 h 58"/>
                <a:gd name="T8" fmla="*/ 172 w 230"/>
                <a:gd name="T9" fmla="*/ 58 h 58"/>
                <a:gd name="T10" fmla="*/ 86 w 230"/>
                <a:gd name="T11" fmla="*/ 58 h 58"/>
                <a:gd name="T12" fmla="*/ 39 w 230"/>
                <a:gd name="T13" fmla="*/ 0 h 58"/>
                <a:gd name="T14" fmla="*/ 0 w 230"/>
                <a:gd name="T15" fmla="*/ 19 h 58"/>
                <a:gd name="T16" fmla="*/ 9 w 230"/>
                <a:gd name="T17" fmla="*/ 0 h 58"/>
                <a:gd name="T18" fmla="*/ 58 w 230"/>
                <a:gd name="T19" fmla="*/ 0 h 58"/>
                <a:gd name="T20" fmla="*/ 105 w 230"/>
                <a:gd name="T21" fmla="*/ 29 h 5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30"/>
                <a:gd name="T34" fmla="*/ 0 h 58"/>
                <a:gd name="T35" fmla="*/ 230 w 230"/>
                <a:gd name="T36" fmla="*/ 58 h 5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30" h="58">
                  <a:moveTo>
                    <a:pt x="105" y="29"/>
                  </a:moveTo>
                  <a:lnTo>
                    <a:pt x="192" y="19"/>
                  </a:lnTo>
                  <a:lnTo>
                    <a:pt x="201" y="10"/>
                  </a:lnTo>
                  <a:lnTo>
                    <a:pt x="230" y="10"/>
                  </a:lnTo>
                  <a:lnTo>
                    <a:pt x="172" y="58"/>
                  </a:lnTo>
                  <a:lnTo>
                    <a:pt x="86" y="58"/>
                  </a:lnTo>
                  <a:lnTo>
                    <a:pt x="39" y="0"/>
                  </a:lnTo>
                  <a:lnTo>
                    <a:pt x="0" y="19"/>
                  </a:lnTo>
                  <a:lnTo>
                    <a:pt x="9" y="0"/>
                  </a:lnTo>
                  <a:lnTo>
                    <a:pt x="58" y="0"/>
                  </a:lnTo>
                  <a:lnTo>
                    <a:pt x="105" y="29"/>
                  </a:lnTo>
                  <a:close/>
                </a:path>
              </a:pathLst>
            </a:custGeom>
            <a:solidFill>
              <a:srgbClr val="737348"/>
            </a:solidFill>
            <a:ln w="9525">
              <a:noFill/>
              <a:round/>
              <a:headEnd/>
              <a:tailEnd/>
            </a:ln>
          </p:spPr>
          <p:txBody>
            <a:bodyPr>
              <a:prstTxWarp prst="textNoShape">
                <a:avLst/>
              </a:prstTxWarp>
            </a:bodyPr>
            <a:lstStyle/>
            <a:p>
              <a:endParaRPr lang="en-US"/>
            </a:p>
          </p:txBody>
        </p:sp>
        <p:sp>
          <p:nvSpPr>
            <p:cNvPr id="57479" name="Freeform 126"/>
            <p:cNvSpPr>
              <a:spLocks noChangeAspect="1"/>
            </p:cNvSpPr>
            <p:nvPr/>
          </p:nvSpPr>
          <p:spPr bwMode="auto">
            <a:xfrm>
              <a:off x="3569" y="3714"/>
              <a:ext cx="265" cy="41"/>
            </a:xfrm>
            <a:custGeom>
              <a:avLst/>
              <a:gdLst>
                <a:gd name="T0" fmla="*/ 786 w 1323"/>
                <a:gd name="T1" fmla="*/ 182 h 201"/>
                <a:gd name="T2" fmla="*/ 469 w 1323"/>
                <a:gd name="T3" fmla="*/ 201 h 201"/>
                <a:gd name="T4" fmla="*/ 259 w 1323"/>
                <a:gd name="T5" fmla="*/ 182 h 201"/>
                <a:gd name="T6" fmla="*/ 172 w 1323"/>
                <a:gd name="T7" fmla="*/ 182 h 201"/>
                <a:gd name="T8" fmla="*/ 0 w 1323"/>
                <a:gd name="T9" fmla="*/ 115 h 201"/>
                <a:gd name="T10" fmla="*/ 9 w 1323"/>
                <a:gd name="T11" fmla="*/ 20 h 201"/>
                <a:gd name="T12" fmla="*/ 18 w 1323"/>
                <a:gd name="T13" fmla="*/ 9 h 201"/>
                <a:gd name="T14" fmla="*/ 57 w 1323"/>
                <a:gd name="T15" fmla="*/ 76 h 201"/>
                <a:gd name="T16" fmla="*/ 115 w 1323"/>
                <a:gd name="T17" fmla="*/ 125 h 201"/>
                <a:gd name="T18" fmla="*/ 220 w 1323"/>
                <a:gd name="T19" fmla="*/ 153 h 201"/>
                <a:gd name="T20" fmla="*/ 469 w 1323"/>
                <a:gd name="T21" fmla="*/ 144 h 201"/>
                <a:gd name="T22" fmla="*/ 680 w 1323"/>
                <a:gd name="T23" fmla="*/ 125 h 201"/>
                <a:gd name="T24" fmla="*/ 873 w 1323"/>
                <a:gd name="T25" fmla="*/ 125 h 201"/>
                <a:gd name="T26" fmla="*/ 949 w 1323"/>
                <a:gd name="T27" fmla="*/ 115 h 201"/>
                <a:gd name="T28" fmla="*/ 1035 w 1323"/>
                <a:gd name="T29" fmla="*/ 76 h 201"/>
                <a:gd name="T30" fmla="*/ 1103 w 1323"/>
                <a:gd name="T31" fmla="*/ 67 h 201"/>
                <a:gd name="T32" fmla="*/ 1142 w 1323"/>
                <a:gd name="T33" fmla="*/ 48 h 201"/>
                <a:gd name="T34" fmla="*/ 1189 w 1323"/>
                <a:gd name="T35" fmla="*/ 48 h 201"/>
                <a:gd name="T36" fmla="*/ 1266 w 1323"/>
                <a:gd name="T37" fmla="*/ 29 h 201"/>
                <a:gd name="T38" fmla="*/ 1314 w 1323"/>
                <a:gd name="T39" fmla="*/ 0 h 201"/>
                <a:gd name="T40" fmla="*/ 1323 w 1323"/>
                <a:gd name="T41" fmla="*/ 0 h 201"/>
                <a:gd name="T42" fmla="*/ 1151 w 1323"/>
                <a:gd name="T43" fmla="*/ 96 h 201"/>
                <a:gd name="T44" fmla="*/ 786 w 1323"/>
                <a:gd name="T45" fmla="*/ 182 h 20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323"/>
                <a:gd name="T70" fmla="*/ 0 h 201"/>
                <a:gd name="T71" fmla="*/ 1323 w 1323"/>
                <a:gd name="T72" fmla="*/ 201 h 20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323" h="201">
                  <a:moveTo>
                    <a:pt x="786" y="182"/>
                  </a:moveTo>
                  <a:lnTo>
                    <a:pt x="469" y="201"/>
                  </a:lnTo>
                  <a:lnTo>
                    <a:pt x="259" y="182"/>
                  </a:lnTo>
                  <a:lnTo>
                    <a:pt x="172" y="182"/>
                  </a:lnTo>
                  <a:lnTo>
                    <a:pt x="0" y="115"/>
                  </a:lnTo>
                  <a:lnTo>
                    <a:pt x="9" y="20"/>
                  </a:lnTo>
                  <a:lnTo>
                    <a:pt x="18" y="9"/>
                  </a:lnTo>
                  <a:lnTo>
                    <a:pt x="57" y="76"/>
                  </a:lnTo>
                  <a:lnTo>
                    <a:pt x="115" y="125"/>
                  </a:lnTo>
                  <a:lnTo>
                    <a:pt x="220" y="153"/>
                  </a:lnTo>
                  <a:lnTo>
                    <a:pt x="469" y="144"/>
                  </a:lnTo>
                  <a:lnTo>
                    <a:pt x="680" y="125"/>
                  </a:lnTo>
                  <a:lnTo>
                    <a:pt x="873" y="125"/>
                  </a:lnTo>
                  <a:lnTo>
                    <a:pt x="949" y="115"/>
                  </a:lnTo>
                  <a:lnTo>
                    <a:pt x="1035" y="76"/>
                  </a:lnTo>
                  <a:lnTo>
                    <a:pt x="1103" y="67"/>
                  </a:lnTo>
                  <a:lnTo>
                    <a:pt x="1142" y="48"/>
                  </a:lnTo>
                  <a:lnTo>
                    <a:pt x="1189" y="48"/>
                  </a:lnTo>
                  <a:lnTo>
                    <a:pt x="1266" y="29"/>
                  </a:lnTo>
                  <a:lnTo>
                    <a:pt x="1314" y="0"/>
                  </a:lnTo>
                  <a:lnTo>
                    <a:pt x="1323" y="0"/>
                  </a:lnTo>
                  <a:lnTo>
                    <a:pt x="1151" y="96"/>
                  </a:lnTo>
                  <a:lnTo>
                    <a:pt x="786" y="182"/>
                  </a:lnTo>
                  <a:close/>
                </a:path>
              </a:pathLst>
            </a:custGeom>
            <a:solidFill>
              <a:srgbClr val="8F8F5C"/>
            </a:solidFill>
            <a:ln w="9525">
              <a:noFill/>
              <a:round/>
              <a:headEnd/>
              <a:tailEnd/>
            </a:ln>
          </p:spPr>
          <p:txBody>
            <a:bodyPr>
              <a:prstTxWarp prst="textNoShape">
                <a:avLst/>
              </a:prstTxWarp>
            </a:bodyPr>
            <a:lstStyle/>
            <a:p>
              <a:endParaRPr lang="en-US"/>
            </a:p>
          </p:txBody>
        </p:sp>
        <p:sp>
          <p:nvSpPr>
            <p:cNvPr id="57480" name="Freeform 127"/>
            <p:cNvSpPr>
              <a:spLocks noChangeAspect="1"/>
            </p:cNvSpPr>
            <p:nvPr/>
          </p:nvSpPr>
          <p:spPr bwMode="auto">
            <a:xfrm>
              <a:off x="3128" y="1846"/>
              <a:ext cx="100" cy="181"/>
            </a:xfrm>
            <a:custGeom>
              <a:avLst/>
              <a:gdLst>
                <a:gd name="T0" fmla="*/ 393 w 499"/>
                <a:gd name="T1" fmla="*/ 538 h 901"/>
                <a:gd name="T2" fmla="*/ 326 w 499"/>
                <a:gd name="T3" fmla="*/ 576 h 901"/>
                <a:gd name="T4" fmla="*/ 268 w 499"/>
                <a:gd name="T5" fmla="*/ 614 h 901"/>
                <a:gd name="T6" fmla="*/ 221 w 499"/>
                <a:gd name="T7" fmla="*/ 652 h 901"/>
                <a:gd name="T8" fmla="*/ 163 w 499"/>
                <a:gd name="T9" fmla="*/ 701 h 901"/>
                <a:gd name="T10" fmla="*/ 115 w 499"/>
                <a:gd name="T11" fmla="*/ 748 h 901"/>
                <a:gd name="T12" fmla="*/ 77 w 499"/>
                <a:gd name="T13" fmla="*/ 796 h 901"/>
                <a:gd name="T14" fmla="*/ 38 w 499"/>
                <a:gd name="T15" fmla="*/ 844 h 901"/>
                <a:gd name="T16" fmla="*/ 0 w 499"/>
                <a:gd name="T17" fmla="*/ 901 h 901"/>
                <a:gd name="T18" fmla="*/ 0 w 499"/>
                <a:gd name="T19" fmla="*/ 882 h 901"/>
                <a:gd name="T20" fmla="*/ 124 w 499"/>
                <a:gd name="T21" fmla="*/ 595 h 901"/>
                <a:gd name="T22" fmla="*/ 154 w 499"/>
                <a:gd name="T23" fmla="*/ 585 h 901"/>
                <a:gd name="T24" fmla="*/ 163 w 499"/>
                <a:gd name="T25" fmla="*/ 566 h 901"/>
                <a:gd name="T26" fmla="*/ 163 w 499"/>
                <a:gd name="T27" fmla="*/ 499 h 901"/>
                <a:gd name="T28" fmla="*/ 191 w 499"/>
                <a:gd name="T29" fmla="*/ 451 h 901"/>
                <a:gd name="T30" fmla="*/ 191 w 499"/>
                <a:gd name="T31" fmla="*/ 413 h 901"/>
                <a:gd name="T32" fmla="*/ 230 w 499"/>
                <a:gd name="T33" fmla="*/ 336 h 901"/>
                <a:gd name="T34" fmla="*/ 345 w 499"/>
                <a:gd name="T35" fmla="*/ 153 h 901"/>
                <a:gd name="T36" fmla="*/ 423 w 499"/>
                <a:gd name="T37" fmla="*/ 86 h 901"/>
                <a:gd name="T38" fmla="*/ 499 w 499"/>
                <a:gd name="T39" fmla="*/ 0 h 901"/>
                <a:gd name="T40" fmla="*/ 499 w 499"/>
                <a:gd name="T41" fmla="*/ 135 h 901"/>
                <a:gd name="T42" fmla="*/ 460 w 499"/>
                <a:gd name="T43" fmla="*/ 346 h 901"/>
                <a:gd name="T44" fmla="*/ 393 w 499"/>
                <a:gd name="T45" fmla="*/ 538 h 90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9"/>
                <a:gd name="T70" fmla="*/ 0 h 901"/>
                <a:gd name="T71" fmla="*/ 499 w 499"/>
                <a:gd name="T72" fmla="*/ 901 h 90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9" h="901">
                  <a:moveTo>
                    <a:pt x="393" y="538"/>
                  </a:moveTo>
                  <a:lnTo>
                    <a:pt x="326" y="576"/>
                  </a:lnTo>
                  <a:lnTo>
                    <a:pt x="268" y="614"/>
                  </a:lnTo>
                  <a:lnTo>
                    <a:pt x="221" y="652"/>
                  </a:lnTo>
                  <a:lnTo>
                    <a:pt x="163" y="701"/>
                  </a:lnTo>
                  <a:lnTo>
                    <a:pt x="115" y="748"/>
                  </a:lnTo>
                  <a:lnTo>
                    <a:pt x="77" y="796"/>
                  </a:lnTo>
                  <a:lnTo>
                    <a:pt x="38" y="844"/>
                  </a:lnTo>
                  <a:lnTo>
                    <a:pt x="0" y="901"/>
                  </a:lnTo>
                  <a:lnTo>
                    <a:pt x="0" y="882"/>
                  </a:lnTo>
                  <a:lnTo>
                    <a:pt x="124" y="595"/>
                  </a:lnTo>
                  <a:lnTo>
                    <a:pt x="154" y="585"/>
                  </a:lnTo>
                  <a:lnTo>
                    <a:pt x="163" y="566"/>
                  </a:lnTo>
                  <a:lnTo>
                    <a:pt x="163" y="499"/>
                  </a:lnTo>
                  <a:lnTo>
                    <a:pt x="191" y="451"/>
                  </a:lnTo>
                  <a:lnTo>
                    <a:pt x="191" y="413"/>
                  </a:lnTo>
                  <a:lnTo>
                    <a:pt x="230" y="336"/>
                  </a:lnTo>
                  <a:lnTo>
                    <a:pt x="345" y="153"/>
                  </a:lnTo>
                  <a:lnTo>
                    <a:pt x="423" y="86"/>
                  </a:lnTo>
                  <a:lnTo>
                    <a:pt x="499" y="0"/>
                  </a:lnTo>
                  <a:lnTo>
                    <a:pt x="499" y="135"/>
                  </a:lnTo>
                  <a:lnTo>
                    <a:pt x="460" y="346"/>
                  </a:lnTo>
                  <a:lnTo>
                    <a:pt x="393" y="538"/>
                  </a:lnTo>
                  <a:close/>
                </a:path>
              </a:pathLst>
            </a:custGeom>
            <a:solidFill>
              <a:srgbClr val="9999FF"/>
            </a:solidFill>
            <a:ln w="9525">
              <a:noFill/>
              <a:round/>
              <a:headEnd/>
              <a:tailEnd/>
            </a:ln>
          </p:spPr>
          <p:txBody>
            <a:bodyPr>
              <a:prstTxWarp prst="textNoShape">
                <a:avLst/>
              </a:prstTxWarp>
            </a:bodyPr>
            <a:lstStyle/>
            <a:p>
              <a:endParaRPr lang="en-US"/>
            </a:p>
          </p:txBody>
        </p:sp>
        <p:sp>
          <p:nvSpPr>
            <p:cNvPr id="57481" name="Freeform 128"/>
            <p:cNvSpPr>
              <a:spLocks noChangeAspect="1"/>
            </p:cNvSpPr>
            <p:nvPr/>
          </p:nvSpPr>
          <p:spPr bwMode="auto">
            <a:xfrm>
              <a:off x="3260" y="1386"/>
              <a:ext cx="229" cy="230"/>
            </a:xfrm>
            <a:custGeom>
              <a:avLst/>
              <a:gdLst>
                <a:gd name="T0" fmla="*/ 576 w 1141"/>
                <a:gd name="T1" fmla="*/ 28 h 1151"/>
                <a:gd name="T2" fmla="*/ 576 w 1141"/>
                <a:gd name="T3" fmla="*/ 96 h 1151"/>
                <a:gd name="T4" fmla="*/ 576 w 1141"/>
                <a:gd name="T5" fmla="*/ 163 h 1151"/>
                <a:gd name="T6" fmla="*/ 585 w 1141"/>
                <a:gd name="T7" fmla="*/ 221 h 1151"/>
                <a:gd name="T8" fmla="*/ 778 w 1141"/>
                <a:gd name="T9" fmla="*/ 326 h 1151"/>
                <a:gd name="T10" fmla="*/ 806 w 1141"/>
                <a:gd name="T11" fmla="*/ 316 h 1151"/>
                <a:gd name="T12" fmla="*/ 834 w 1141"/>
                <a:gd name="T13" fmla="*/ 307 h 1151"/>
                <a:gd name="T14" fmla="*/ 873 w 1141"/>
                <a:gd name="T15" fmla="*/ 316 h 1151"/>
                <a:gd name="T16" fmla="*/ 911 w 1141"/>
                <a:gd name="T17" fmla="*/ 326 h 1151"/>
                <a:gd name="T18" fmla="*/ 911 w 1141"/>
                <a:gd name="T19" fmla="*/ 355 h 1151"/>
                <a:gd name="T20" fmla="*/ 911 w 1141"/>
                <a:gd name="T21" fmla="*/ 393 h 1151"/>
                <a:gd name="T22" fmla="*/ 911 w 1141"/>
                <a:gd name="T23" fmla="*/ 422 h 1151"/>
                <a:gd name="T24" fmla="*/ 911 w 1141"/>
                <a:gd name="T25" fmla="*/ 451 h 1151"/>
                <a:gd name="T26" fmla="*/ 892 w 1141"/>
                <a:gd name="T27" fmla="*/ 470 h 1151"/>
                <a:gd name="T28" fmla="*/ 883 w 1141"/>
                <a:gd name="T29" fmla="*/ 489 h 1151"/>
                <a:gd name="T30" fmla="*/ 883 w 1141"/>
                <a:gd name="T31" fmla="*/ 518 h 1151"/>
                <a:gd name="T32" fmla="*/ 902 w 1141"/>
                <a:gd name="T33" fmla="*/ 557 h 1151"/>
                <a:gd name="T34" fmla="*/ 931 w 1141"/>
                <a:gd name="T35" fmla="*/ 594 h 1151"/>
                <a:gd name="T36" fmla="*/ 950 w 1141"/>
                <a:gd name="T37" fmla="*/ 623 h 1151"/>
                <a:gd name="T38" fmla="*/ 969 w 1141"/>
                <a:gd name="T39" fmla="*/ 681 h 1151"/>
                <a:gd name="T40" fmla="*/ 969 w 1141"/>
                <a:gd name="T41" fmla="*/ 757 h 1151"/>
                <a:gd name="T42" fmla="*/ 959 w 1141"/>
                <a:gd name="T43" fmla="*/ 843 h 1151"/>
                <a:gd name="T44" fmla="*/ 959 w 1141"/>
                <a:gd name="T45" fmla="*/ 920 h 1151"/>
                <a:gd name="T46" fmla="*/ 978 w 1141"/>
                <a:gd name="T47" fmla="*/ 978 h 1151"/>
                <a:gd name="T48" fmla="*/ 1008 w 1141"/>
                <a:gd name="T49" fmla="*/ 1007 h 1151"/>
                <a:gd name="T50" fmla="*/ 1027 w 1141"/>
                <a:gd name="T51" fmla="*/ 1036 h 1151"/>
                <a:gd name="T52" fmla="*/ 1055 w 1141"/>
                <a:gd name="T53" fmla="*/ 1054 h 1151"/>
                <a:gd name="T54" fmla="*/ 1132 w 1141"/>
                <a:gd name="T55" fmla="*/ 1142 h 1151"/>
                <a:gd name="T56" fmla="*/ 1017 w 1141"/>
                <a:gd name="T57" fmla="*/ 1131 h 1151"/>
                <a:gd name="T58" fmla="*/ 739 w 1141"/>
                <a:gd name="T59" fmla="*/ 748 h 1151"/>
                <a:gd name="T60" fmla="*/ 662 w 1141"/>
                <a:gd name="T61" fmla="*/ 710 h 1151"/>
                <a:gd name="T62" fmla="*/ 643 w 1141"/>
                <a:gd name="T63" fmla="*/ 806 h 1151"/>
                <a:gd name="T64" fmla="*/ 268 w 1141"/>
                <a:gd name="T65" fmla="*/ 623 h 1151"/>
                <a:gd name="T66" fmla="*/ 230 w 1141"/>
                <a:gd name="T67" fmla="*/ 690 h 1151"/>
                <a:gd name="T68" fmla="*/ 47 w 1141"/>
                <a:gd name="T69" fmla="*/ 566 h 1151"/>
                <a:gd name="T70" fmla="*/ 0 w 1141"/>
                <a:gd name="T71" fmla="*/ 432 h 1151"/>
                <a:gd name="T72" fmla="*/ 316 w 1141"/>
                <a:gd name="T73" fmla="*/ 67 h 1151"/>
                <a:gd name="T74" fmla="*/ 576 w 1141"/>
                <a:gd name="T75" fmla="*/ 0 h 1151"/>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141"/>
                <a:gd name="T115" fmla="*/ 0 h 1151"/>
                <a:gd name="T116" fmla="*/ 1141 w 1141"/>
                <a:gd name="T117" fmla="*/ 1151 h 1151"/>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141" h="1151">
                  <a:moveTo>
                    <a:pt x="576" y="0"/>
                  </a:moveTo>
                  <a:lnTo>
                    <a:pt x="576" y="28"/>
                  </a:lnTo>
                  <a:lnTo>
                    <a:pt x="576" y="67"/>
                  </a:lnTo>
                  <a:lnTo>
                    <a:pt x="576" y="96"/>
                  </a:lnTo>
                  <a:lnTo>
                    <a:pt x="576" y="125"/>
                  </a:lnTo>
                  <a:lnTo>
                    <a:pt x="576" y="163"/>
                  </a:lnTo>
                  <a:lnTo>
                    <a:pt x="585" y="192"/>
                  </a:lnTo>
                  <a:lnTo>
                    <a:pt x="585" y="221"/>
                  </a:lnTo>
                  <a:lnTo>
                    <a:pt x="585" y="249"/>
                  </a:lnTo>
                  <a:lnTo>
                    <a:pt x="778" y="326"/>
                  </a:lnTo>
                  <a:lnTo>
                    <a:pt x="787" y="316"/>
                  </a:lnTo>
                  <a:lnTo>
                    <a:pt x="806" y="316"/>
                  </a:lnTo>
                  <a:lnTo>
                    <a:pt x="825" y="307"/>
                  </a:lnTo>
                  <a:lnTo>
                    <a:pt x="834" y="307"/>
                  </a:lnTo>
                  <a:lnTo>
                    <a:pt x="853" y="307"/>
                  </a:lnTo>
                  <a:lnTo>
                    <a:pt x="873" y="316"/>
                  </a:lnTo>
                  <a:lnTo>
                    <a:pt x="892" y="316"/>
                  </a:lnTo>
                  <a:lnTo>
                    <a:pt x="911" y="326"/>
                  </a:lnTo>
                  <a:lnTo>
                    <a:pt x="911" y="335"/>
                  </a:lnTo>
                  <a:lnTo>
                    <a:pt x="911" y="355"/>
                  </a:lnTo>
                  <a:lnTo>
                    <a:pt x="911" y="374"/>
                  </a:lnTo>
                  <a:lnTo>
                    <a:pt x="911" y="393"/>
                  </a:lnTo>
                  <a:lnTo>
                    <a:pt x="911" y="413"/>
                  </a:lnTo>
                  <a:lnTo>
                    <a:pt x="911" y="422"/>
                  </a:lnTo>
                  <a:lnTo>
                    <a:pt x="911" y="441"/>
                  </a:lnTo>
                  <a:lnTo>
                    <a:pt x="911" y="451"/>
                  </a:lnTo>
                  <a:lnTo>
                    <a:pt x="902" y="460"/>
                  </a:lnTo>
                  <a:lnTo>
                    <a:pt x="892" y="470"/>
                  </a:lnTo>
                  <a:lnTo>
                    <a:pt x="892" y="479"/>
                  </a:lnTo>
                  <a:lnTo>
                    <a:pt x="883" y="489"/>
                  </a:lnTo>
                  <a:lnTo>
                    <a:pt x="883" y="499"/>
                  </a:lnTo>
                  <a:lnTo>
                    <a:pt x="883" y="518"/>
                  </a:lnTo>
                  <a:lnTo>
                    <a:pt x="892" y="537"/>
                  </a:lnTo>
                  <a:lnTo>
                    <a:pt x="902" y="557"/>
                  </a:lnTo>
                  <a:lnTo>
                    <a:pt x="911" y="576"/>
                  </a:lnTo>
                  <a:lnTo>
                    <a:pt x="931" y="594"/>
                  </a:lnTo>
                  <a:lnTo>
                    <a:pt x="940" y="604"/>
                  </a:lnTo>
                  <a:lnTo>
                    <a:pt x="950" y="623"/>
                  </a:lnTo>
                  <a:lnTo>
                    <a:pt x="959" y="643"/>
                  </a:lnTo>
                  <a:lnTo>
                    <a:pt x="969" y="681"/>
                  </a:lnTo>
                  <a:lnTo>
                    <a:pt x="969" y="719"/>
                  </a:lnTo>
                  <a:lnTo>
                    <a:pt x="969" y="757"/>
                  </a:lnTo>
                  <a:lnTo>
                    <a:pt x="959" y="796"/>
                  </a:lnTo>
                  <a:lnTo>
                    <a:pt x="959" y="843"/>
                  </a:lnTo>
                  <a:lnTo>
                    <a:pt x="950" y="882"/>
                  </a:lnTo>
                  <a:lnTo>
                    <a:pt x="959" y="920"/>
                  </a:lnTo>
                  <a:lnTo>
                    <a:pt x="969" y="959"/>
                  </a:lnTo>
                  <a:lnTo>
                    <a:pt x="978" y="978"/>
                  </a:lnTo>
                  <a:lnTo>
                    <a:pt x="988" y="998"/>
                  </a:lnTo>
                  <a:lnTo>
                    <a:pt x="1008" y="1007"/>
                  </a:lnTo>
                  <a:lnTo>
                    <a:pt x="1017" y="1017"/>
                  </a:lnTo>
                  <a:lnTo>
                    <a:pt x="1027" y="1036"/>
                  </a:lnTo>
                  <a:lnTo>
                    <a:pt x="1045" y="1045"/>
                  </a:lnTo>
                  <a:lnTo>
                    <a:pt x="1055" y="1054"/>
                  </a:lnTo>
                  <a:lnTo>
                    <a:pt x="1064" y="1064"/>
                  </a:lnTo>
                  <a:lnTo>
                    <a:pt x="1132" y="1142"/>
                  </a:lnTo>
                  <a:lnTo>
                    <a:pt x="1141" y="1151"/>
                  </a:lnTo>
                  <a:lnTo>
                    <a:pt x="1017" y="1131"/>
                  </a:lnTo>
                  <a:lnTo>
                    <a:pt x="853" y="978"/>
                  </a:lnTo>
                  <a:lnTo>
                    <a:pt x="739" y="748"/>
                  </a:lnTo>
                  <a:lnTo>
                    <a:pt x="700" y="701"/>
                  </a:lnTo>
                  <a:lnTo>
                    <a:pt x="662" y="710"/>
                  </a:lnTo>
                  <a:lnTo>
                    <a:pt x="643" y="738"/>
                  </a:lnTo>
                  <a:lnTo>
                    <a:pt x="643" y="806"/>
                  </a:lnTo>
                  <a:lnTo>
                    <a:pt x="432" y="738"/>
                  </a:lnTo>
                  <a:lnTo>
                    <a:pt x="268" y="623"/>
                  </a:lnTo>
                  <a:lnTo>
                    <a:pt x="240" y="633"/>
                  </a:lnTo>
                  <a:lnTo>
                    <a:pt x="230" y="690"/>
                  </a:lnTo>
                  <a:lnTo>
                    <a:pt x="230" y="710"/>
                  </a:lnTo>
                  <a:lnTo>
                    <a:pt x="47" y="566"/>
                  </a:lnTo>
                  <a:lnTo>
                    <a:pt x="19" y="451"/>
                  </a:lnTo>
                  <a:lnTo>
                    <a:pt x="0" y="432"/>
                  </a:lnTo>
                  <a:lnTo>
                    <a:pt x="67" y="335"/>
                  </a:lnTo>
                  <a:lnTo>
                    <a:pt x="316" y="67"/>
                  </a:lnTo>
                  <a:lnTo>
                    <a:pt x="393" y="19"/>
                  </a:lnTo>
                  <a:lnTo>
                    <a:pt x="576" y="0"/>
                  </a:lnTo>
                  <a:close/>
                </a:path>
              </a:pathLst>
            </a:custGeom>
            <a:solidFill>
              <a:srgbClr val="666633"/>
            </a:solidFill>
            <a:ln w="9525">
              <a:noFill/>
              <a:round/>
              <a:headEnd/>
              <a:tailEnd/>
            </a:ln>
          </p:spPr>
          <p:txBody>
            <a:bodyPr>
              <a:prstTxWarp prst="textNoShape">
                <a:avLst/>
              </a:prstTxWarp>
            </a:bodyPr>
            <a:lstStyle/>
            <a:p>
              <a:endParaRPr lang="en-US"/>
            </a:p>
          </p:txBody>
        </p:sp>
        <p:sp>
          <p:nvSpPr>
            <p:cNvPr id="57482" name="Freeform 129"/>
            <p:cNvSpPr>
              <a:spLocks noChangeAspect="1" noEditPoints="1"/>
            </p:cNvSpPr>
            <p:nvPr/>
          </p:nvSpPr>
          <p:spPr bwMode="auto">
            <a:xfrm>
              <a:off x="3186" y="1576"/>
              <a:ext cx="86" cy="123"/>
            </a:xfrm>
            <a:custGeom>
              <a:avLst/>
              <a:gdLst>
                <a:gd name="T0" fmla="*/ 77 w 432"/>
                <a:gd name="T1" fmla="*/ 0 h 614"/>
                <a:gd name="T2" fmla="*/ 182 w 432"/>
                <a:gd name="T3" fmla="*/ 68 h 614"/>
                <a:gd name="T4" fmla="*/ 182 w 432"/>
                <a:gd name="T5" fmla="*/ 77 h 614"/>
                <a:gd name="T6" fmla="*/ 182 w 432"/>
                <a:gd name="T7" fmla="*/ 87 h 614"/>
                <a:gd name="T8" fmla="*/ 182 w 432"/>
                <a:gd name="T9" fmla="*/ 96 h 614"/>
                <a:gd name="T10" fmla="*/ 182 w 432"/>
                <a:gd name="T11" fmla="*/ 105 h 614"/>
                <a:gd name="T12" fmla="*/ 182 w 432"/>
                <a:gd name="T13" fmla="*/ 115 h 614"/>
                <a:gd name="T14" fmla="*/ 115 w 432"/>
                <a:gd name="T15" fmla="*/ 124 h 614"/>
                <a:gd name="T16" fmla="*/ 0 w 432"/>
                <a:gd name="T17" fmla="*/ 202 h 614"/>
                <a:gd name="T18" fmla="*/ 28 w 432"/>
                <a:gd name="T19" fmla="*/ 87 h 614"/>
                <a:gd name="T20" fmla="*/ 77 w 432"/>
                <a:gd name="T21" fmla="*/ 0 h 614"/>
                <a:gd name="T22" fmla="*/ 182 w 432"/>
                <a:gd name="T23" fmla="*/ 154 h 614"/>
                <a:gd name="T24" fmla="*/ 182 w 432"/>
                <a:gd name="T25" fmla="*/ 173 h 614"/>
                <a:gd name="T26" fmla="*/ 191 w 432"/>
                <a:gd name="T27" fmla="*/ 193 h 614"/>
                <a:gd name="T28" fmla="*/ 191 w 432"/>
                <a:gd name="T29" fmla="*/ 212 h 614"/>
                <a:gd name="T30" fmla="*/ 201 w 432"/>
                <a:gd name="T31" fmla="*/ 230 h 614"/>
                <a:gd name="T32" fmla="*/ 211 w 432"/>
                <a:gd name="T33" fmla="*/ 249 h 614"/>
                <a:gd name="T34" fmla="*/ 221 w 432"/>
                <a:gd name="T35" fmla="*/ 268 h 614"/>
                <a:gd name="T36" fmla="*/ 240 w 432"/>
                <a:gd name="T37" fmla="*/ 288 h 614"/>
                <a:gd name="T38" fmla="*/ 259 w 432"/>
                <a:gd name="T39" fmla="*/ 307 h 614"/>
                <a:gd name="T40" fmla="*/ 259 w 432"/>
                <a:gd name="T41" fmla="*/ 326 h 614"/>
                <a:gd name="T42" fmla="*/ 279 w 432"/>
                <a:gd name="T43" fmla="*/ 355 h 614"/>
                <a:gd name="T44" fmla="*/ 307 w 432"/>
                <a:gd name="T45" fmla="*/ 365 h 614"/>
                <a:gd name="T46" fmla="*/ 316 w 432"/>
                <a:gd name="T47" fmla="*/ 374 h 614"/>
                <a:gd name="T48" fmla="*/ 326 w 432"/>
                <a:gd name="T49" fmla="*/ 393 h 614"/>
                <a:gd name="T50" fmla="*/ 335 w 432"/>
                <a:gd name="T51" fmla="*/ 403 h 614"/>
                <a:gd name="T52" fmla="*/ 345 w 432"/>
                <a:gd name="T53" fmla="*/ 412 h 614"/>
                <a:gd name="T54" fmla="*/ 354 w 432"/>
                <a:gd name="T55" fmla="*/ 432 h 614"/>
                <a:gd name="T56" fmla="*/ 365 w 432"/>
                <a:gd name="T57" fmla="*/ 442 h 614"/>
                <a:gd name="T58" fmla="*/ 374 w 432"/>
                <a:gd name="T59" fmla="*/ 451 h 614"/>
                <a:gd name="T60" fmla="*/ 384 w 432"/>
                <a:gd name="T61" fmla="*/ 470 h 614"/>
                <a:gd name="T62" fmla="*/ 374 w 432"/>
                <a:gd name="T63" fmla="*/ 499 h 614"/>
                <a:gd name="T64" fmla="*/ 412 w 432"/>
                <a:gd name="T65" fmla="*/ 565 h 614"/>
                <a:gd name="T66" fmla="*/ 432 w 432"/>
                <a:gd name="T67" fmla="*/ 595 h 614"/>
                <a:gd name="T68" fmla="*/ 432 w 432"/>
                <a:gd name="T69" fmla="*/ 604 h 614"/>
                <a:gd name="T70" fmla="*/ 432 w 432"/>
                <a:gd name="T71" fmla="*/ 614 h 614"/>
                <a:gd name="T72" fmla="*/ 316 w 432"/>
                <a:gd name="T73" fmla="*/ 614 h 614"/>
                <a:gd name="T74" fmla="*/ 279 w 432"/>
                <a:gd name="T75" fmla="*/ 585 h 614"/>
                <a:gd name="T76" fmla="*/ 259 w 432"/>
                <a:gd name="T77" fmla="*/ 547 h 614"/>
                <a:gd name="T78" fmla="*/ 249 w 432"/>
                <a:gd name="T79" fmla="*/ 393 h 614"/>
                <a:gd name="T80" fmla="*/ 249 w 432"/>
                <a:gd name="T81" fmla="*/ 384 h 614"/>
                <a:gd name="T82" fmla="*/ 230 w 432"/>
                <a:gd name="T83" fmla="*/ 355 h 614"/>
                <a:gd name="T84" fmla="*/ 163 w 432"/>
                <a:gd name="T85" fmla="*/ 365 h 614"/>
                <a:gd name="T86" fmla="*/ 124 w 432"/>
                <a:gd name="T87" fmla="*/ 384 h 614"/>
                <a:gd name="T88" fmla="*/ 124 w 432"/>
                <a:gd name="T89" fmla="*/ 298 h 614"/>
                <a:gd name="T90" fmla="*/ 163 w 432"/>
                <a:gd name="T91" fmla="*/ 182 h 614"/>
                <a:gd name="T92" fmla="*/ 182 w 432"/>
                <a:gd name="T93" fmla="*/ 154 h 614"/>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432"/>
                <a:gd name="T142" fmla="*/ 0 h 614"/>
                <a:gd name="T143" fmla="*/ 432 w 432"/>
                <a:gd name="T144" fmla="*/ 614 h 614"/>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432" h="614">
                  <a:moveTo>
                    <a:pt x="77" y="0"/>
                  </a:moveTo>
                  <a:lnTo>
                    <a:pt x="182" y="68"/>
                  </a:lnTo>
                  <a:lnTo>
                    <a:pt x="182" y="77"/>
                  </a:lnTo>
                  <a:lnTo>
                    <a:pt x="182" y="87"/>
                  </a:lnTo>
                  <a:lnTo>
                    <a:pt x="182" y="96"/>
                  </a:lnTo>
                  <a:lnTo>
                    <a:pt x="182" y="105"/>
                  </a:lnTo>
                  <a:lnTo>
                    <a:pt x="182" y="115"/>
                  </a:lnTo>
                  <a:lnTo>
                    <a:pt x="115" y="124"/>
                  </a:lnTo>
                  <a:lnTo>
                    <a:pt x="0" y="202"/>
                  </a:lnTo>
                  <a:lnTo>
                    <a:pt x="28" y="87"/>
                  </a:lnTo>
                  <a:lnTo>
                    <a:pt x="77" y="0"/>
                  </a:lnTo>
                  <a:close/>
                  <a:moveTo>
                    <a:pt x="182" y="154"/>
                  </a:moveTo>
                  <a:lnTo>
                    <a:pt x="182" y="173"/>
                  </a:lnTo>
                  <a:lnTo>
                    <a:pt x="191" y="193"/>
                  </a:lnTo>
                  <a:lnTo>
                    <a:pt x="191" y="212"/>
                  </a:lnTo>
                  <a:lnTo>
                    <a:pt x="201" y="230"/>
                  </a:lnTo>
                  <a:lnTo>
                    <a:pt x="211" y="249"/>
                  </a:lnTo>
                  <a:lnTo>
                    <a:pt x="221" y="268"/>
                  </a:lnTo>
                  <a:lnTo>
                    <a:pt x="240" y="288"/>
                  </a:lnTo>
                  <a:lnTo>
                    <a:pt x="259" y="307"/>
                  </a:lnTo>
                  <a:lnTo>
                    <a:pt x="259" y="326"/>
                  </a:lnTo>
                  <a:lnTo>
                    <a:pt x="279" y="355"/>
                  </a:lnTo>
                  <a:lnTo>
                    <a:pt x="307" y="365"/>
                  </a:lnTo>
                  <a:lnTo>
                    <a:pt x="316" y="374"/>
                  </a:lnTo>
                  <a:lnTo>
                    <a:pt x="326" y="393"/>
                  </a:lnTo>
                  <a:lnTo>
                    <a:pt x="335" y="403"/>
                  </a:lnTo>
                  <a:lnTo>
                    <a:pt x="345" y="412"/>
                  </a:lnTo>
                  <a:lnTo>
                    <a:pt x="354" y="432"/>
                  </a:lnTo>
                  <a:lnTo>
                    <a:pt x="365" y="442"/>
                  </a:lnTo>
                  <a:lnTo>
                    <a:pt x="374" y="451"/>
                  </a:lnTo>
                  <a:lnTo>
                    <a:pt x="384" y="470"/>
                  </a:lnTo>
                  <a:lnTo>
                    <a:pt x="374" y="499"/>
                  </a:lnTo>
                  <a:lnTo>
                    <a:pt x="412" y="565"/>
                  </a:lnTo>
                  <a:lnTo>
                    <a:pt x="432" y="595"/>
                  </a:lnTo>
                  <a:lnTo>
                    <a:pt x="432" y="604"/>
                  </a:lnTo>
                  <a:lnTo>
                    <a:pt x="432" y="614"/>
                  </a:lnTo>
                  <a:lnTo>
                    <a:pt x="316" y="614"/>
                  </a:lnTo>
                  <a:lnTo>
                    <a:pt x="279" y="585"/>
                  </a:lnTo>
                  <a:lnTo>
                    <a:pt x="259" y="547"/>
                  </a:lnTo>
                  <a:lnTo>
                    <a:pt x="249" y="393"/>
                  </a:lnTo>
                  <a:lnTo>
                    <a:pt x="249" y="384"/>
                  </a:lnTo>
                  <a:lnTo>
                    <a:pt x="230" y="355"/>
                  </a:lnTo>
                  <a:lnTo>
                    <a:pt x="163" y="365"/>
                  </a:lnTo>
                  <a:lnTo>
                    <a:pt x="124" y="384"/>
                  </a:lnTo>
                  <a:lnTo>
                    <a:pt x="124" y="298"/>
                  </a:lnTo>
                  <a:lnTo>
                    <a:pt x="163" y="182"/>
                  </a:lnTo>
                  <a:lnTo>
                    <a:pt x="182" y="154"/>
                  </a:lnTo>
                  <a:close/>
                </a:path>
              </a:pathLst>
            </a:custGeom>
            <a:solidFill>
              <a:srgbClr val="666633"/>
            </a:solidFill>
            <a:ln w="9525">
              <a:noFill/>
              <a:round/>
              <a:headEnd/>
              <a:tailEnd/>
            </a:ln>
          </p:spPr>
          <p:txBody>
            <a:bodyPr>
              <a:prstTxWarp prst="textNoShape">
                <a:avLst/>
              </a:prstTxWarp>
            </a:bodyPr>
            <a:lstStyle/>
            <a:p>
              <a:endParaRPr lang="en-US"/>
            </a:p>
          </p:txBody>
        </p:sp>
        <p:sp>
          <p:nvSpPr>
            <p:cNvPr id="57483" name="Freeform 130"/>
            <p:cNvSpPr>
              <a:spLocks noChangeAspect="1" noEditPoints="1"/>
            </p:cNvSpPr>
            <p:nvPr/>
          </p:nvSpPr>
          <p:spPr bwMode="auto">
            <a:xfrm>
              <a:off x="3529" y="1451"/>
              <a:ext cx="134" cy="173"/>
            </a:xfrm>
            <a:custGeom>
              <a:avLst/>
              <a:gdLst>
                <a:gd name="T0" fmla="*/ 394 w 671"/>
                <a:gd name="T1" fmla="*/ 29 h 863"/>
                <a:gd name="T2" fmla="*/ 403 w 671"/>
                <a:gd name="T3" fmla="*/ 87 h 863"/>
                <a:gd name="T4" fmla="*/ 422 w 671"/>
                <a:gd name="T5" fmla="*/ 144 h 863"/>
                <a:gd name="T6" fmla="*/ 441 w 671"/>
                <a:gd name="T7" fmla="*/ 201 h 863"/>
                <a:gd name="T8" fmla="*/ 432 w 671"/>
                <a:gd name="T9" fmla="*/ 240 h 863"/>
                <a:gd name="T10" fmla="*/ 374 w 671"/>
                <a:gd name="T11" fmla="*/ 259 h 863"/>
                <a:gd name="T12" fmla="*/ 307 w 671"/>
                <a:gd name="T13" fmla="*/ 278 h 863"/>
                <a:gd name="T14" fmla="*/ 269 w 671"/>
                <a:gd name="T15" fmla="*/ 307 h 863"/>
                <a:gd name="T16" fmla="*/ 250 w 671"/>
                <a:gd name="T17" fmla="*/ 336 h 863"/>
                <a:gd name="T18" fmla="*/ 250 w 671"/>
                <a:gd name="T19" fmla="*/ 364 h 863"/>
                <a:gd name="T20" fmla="*/ 259 w 671"/>
                <a:gd name="T21" fmla="*/ 403 h 863"/>
                <a:gd name="T22" fmla="*/ 269 w 671"/>
                <a:gd name="T23" fmla="*/ 431 h 863"/>
                <a:gd name="T24" fmla="*/ 278 w 671"/>
                <a:gd name="T25" fmla="*/ 450 h 863"/>
                <a:gd name="T26" fmla="*/ 288 w 671"/>
                <a:gd name="T27" fmla="*/ 470 h 863"/>
                <a:gd name="T28" fmla="*/ 297 w 671"/>
                <a:gd name="T29" fmla="*/ 489 h 863"/>
                <a:gd name="T30" fmla="*/ 671 w 671"/>
                <a:gd name="T31" fmla="*/ 470 h 863"/>
                <a:gd name="T32" fmla="*/ 605 w 671"/>
                <a:gd name="T33" fmla="*/ 364 h 863"/>
                <a:gd name="T34" fmla="*/ 566 w 671"/>
                <a:gd name="T35" fmla="*/ 231 h 863"/>
                <a:gd name="T36" fmla="*/ 652 w 671"/>
                <a:gd name="T37" fmla="*/ 211 h 863"/>
                <a:gd name="T38" fmla="*/ 480 w 671"/>
                <a:gd name="T39" fmla="*/ 38 h 863"/>
                <a:gd name="T40" fmla="*/ 345 w 671"/>
                <a:gd name="T41" fmla="*/ 652 h 863"/>
                <a:gd name="T42" fmla="*/ 345 w 671"/>
                <a:gd name="T43" fmla="*/ 672 h 863"/>
                <a:gd name="T44" fmla="*/ 355 w 671"/>
                <a:gd name="T45" fmla="*/ 691 h 863"/>
                <a:gd name="T46" fmla="*/ 355 w 671"/>
                <a:gd name="T47" fmla="*/ 710 h 863"/>
                <a:gd name="T48" fmla="*/ 269 w 671"/>
                <a:gd name="T49" fmla="*/ 738 h 863"/>
                <a:gd name="T50" fmla="*/ 183 w 671"/>
                <a:gd name="T51" fmla="*/ 758 h 863"/>
                <a:gd name="T52" fmla="*/ 86 w 671"/>
                <a:gd name="T53" fmla="*/ 767 h 863"/>
                <a:gd name="T54" fmla="*/ 0 w 671"/>
                <a:gd name="T55" fmla="*/ 767 h 863"/>
                <a:gd name="T56" fmla="*/ 9 w 671"/>
                <a:gd name="T57" fmla="*/ 786 h 863"/>
                <a:gd name="T58" fmla="*/ 259 w 671"/>
                <a:gd name="T59" fmla="*/ 835 h 863"/>
                <a:gd name="T60" fmla="*/ 538 w 671"/>
                <a:gd name="T61" fmla="*/ 825 h 863"/>
                <a:gd name="T62" fmla="*/ 441 w 671"/>
                <a:gd name="T63" fmla="*/ 747 h 863"/>
                <a:gd name="T64" fmla="*/ 345 w 671"/>
                <a:gd name="T65" fmla="*/ 652 h 86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71"/>
                <a:gd name="T100" fmla="*/ 0 h 863"/>
                <a:gd name="T101" fmla="*/ 671 w 671"/>
                <a:gd name="T102" fmla="*/ 863 h 86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71" h="863">
                  <a:moveTo>
                    <a:pt x="383" y="0"/>
                  </a:moveTo>
                  <a:lnTo>
                    <a:pt x="394" y="29"/>
                  </a:lnTo>
                  <a:lnTo>
                    <a:pt x="394" y="57"/>
                  </a:lnTo>
                  <a:lnTo>
                    <a:pt x="403" y="87"/>
                  </a:lnTo>
                  <a:lnTo>
                    <a:pt x="413" y="115"/>
                  </a:lnTo>
                  <a:lnTo>
                    <a:pt x="422" y="144"/>
                  </a:lnTo>
                  <a:lnTo>
                    <a:pt x="432" y="173"/>
                  </a:lnTo>
                  <a:lnTo>
                    <a:pt x="441" y="201"/>
                  </a:lnTo>
                  <a:lnTo>
                    <a:pt x="441" y="220"/>
                  </a:lnTo>
                  <a:lnTo>
                    <a:pt x="432" y="240"/>
                  </a:lnTo>
                  <a:lnTo>
                    <a:pt x="403" y="250"/>
                  </a:lnTo>
                  <a:lnTo>
                    <a:pt x="374" y="259"/>
                  </a:lnTo>
                  <a:lnTo>
                    <a:pt x="345" y="268"/>
                  </a:lnTo>
                  <a:lnTo>
                    <a:pt x="307" y="278"/>
                  </a:lnTo>
                  <a:lnTo>
                    <a:pt x="288" y="287"/>
                  </a:lnTo>
                  <a:lnTo>
                    <a:pt x="269" y="307"/>
                  </a:lnTo>
                  <a:lnTo>
                    <a:pt x="259" y="336"/>
                  </a:lnTo>
                  <a:lnTo>
                    <a:pt x="250" y="336"/>
                  </a:lnTo>
                  <a:lnTo>
                    <a:pt x="250" y="355"/>
                  </a:lnTo>
                  <a:lnTo>
                    <a:pt x="250" y="364"/>
                  </a:lnTo>
                  <a:lnTo>
                    <a:pt x="250" y="384"/>
                  </a:lnTo>
                  <a:lnTo>
                    <a:pt x="259" y="403"/>
                  </a:lnTo>
                  <a:lnTo>
                    <a:pt x="269" y="412"/>
                  </a:lnTo>
                  <a:lnTo>
                    <a:pt x="269" y="431"/>
                  </a:lnTo>
                  <a:lnTo>
                    <a:pt x="278" y="441"/>
                  </a:lnTo>
                  <a:lnTo>
                    <a:pt x="278" y="450"/>
                  </a:lnTo>
                  <a:lnTo>
                    <a:pt x="288" y="461"/>
                  </a:lnTo>
                  <a:lnTo>
                    <a:pt x="288" y="470"/>
                  </a:lnTo>
                  <a:lnTo>
                    <a:pt x="297" y="480"/>
                  </a:lnTo>
                  <a:lnTo>
                    <a:pt x="297" y="489"/>
                  </a:lnTo>
                  <a:lnTo>
                    <a:pt x="538" y="470"/>
                  </a:lnTo>
                  <a:lnTo>
                    <a:pt x="671" y="470"/>
                  </a:lnTo>
                  <a:lnTo>
                    <a:pt x="652" y="422"/>
                  </a:lnTo>
                  <a:lnTo>
                    <a:pt x="605" y="364"/>
                  </a:lnTo>
                  <a:lnTo>
                    <a:pt x="547" y="240"/>
                  </a:lnTo>
                  <a:lnTo>
                    <a:pt x="566" y="231"/>
                  </a:lnTo>
                  <a:lnTo>
                    <a:pt x="624" y="220"/>
                  </a:lnTo>
                  <a:lnTo>
                    <a:pt x="652" y="211"/>
                  </a:lnTo>
                  <a:lnTo>
                    <a:pt x="624" y="182"/>
                  </a:lnTo>
                  <a:lnTo>
                    <a:pt x="480" y="38"/>
                  </a:lnTo>
                  <a:lnTo>
                    <a:pt x="383" y="0"/>
                  </a:lnTo>
                  <a:close/>
                  <a:moveTo>
                    <a:pt x="345" y="652"/>
                  </a:moveTo>
                  <a:lnTo>
                    <a:pt x="345" y="661"/>
                  </a:lnTo>
                  <a:lnTo>
                    <a:pt x="345" y="672"/>
                  </a:lnTo>
                  <a:lnTo>
                    <a:pt x="355" y="681"/>
                  </a:lnTo>
                  <a:lnTo>
                    <a:pt x="355" y="691"/>
                  </a:lnTo>
                  <a:lnTo>
                    <a:pt x="355" y="700"/>
                  </a:lnTo>
                  <a:lnTo>
                    <a:pt x="355" y="710"/>
                  </a:lnTo>
                  <a:lnTo>
                    <a:pt x="317" y="728"/>
                  </a:lnTo>
                  <a:lnTo>
                    <a:pt x="269" y="738"/>
                  </a:lnTo>
                  <a:lnTo>
                    <a:pt x="230" y="747"/>
                  </a:lnTo>
                  <a:lnTo>
                    <a:pt x="183" y="758"/>
                  </a:lnTo>
                  <a:lnTo>
                    <a:pt x="134" y="758"/>
                  </a:lnTo>
                  <a:lnTo>
                    <a:pt x="86" y="767"/>
                  </a:lnTo>
                  <a:lnTo>
                    <a:pt x="39" y="767"/>
                  </a:lnTo>
                  <a:lnTo>
                    <a:pt x="0" y="767"/>
                  </a:lnTo>
                  <a:lnTo>
                    <a:pt x="0" y="777"/>
                  </a:lnTo>
                  <a:lnTo>
                    <a:pt x="9" y="786"/>
                  </a:lnTo>
                  <a:lnTo>
                    <a:pt x="202" y="835"/>
                  </a:lnTo>
                  <a:lnTo>
                    <a:pt x="259" y="835"/>
                  </a:lnTo>
                  <a:lnTo>
                    <a:pt x="538" y="863"/>
                  </a:lnTo>
                  <a:lnTo>
                    <a:pt x="538" y="825"/>
                  </a:lnTo>
                  <a:lnTo>
                    <a:pt x="461" y="747"/>
                  </a:lnTo>
                  <a:lnTo>
                    <a:pt x="441" y="747"/>
                  </a:lnTo>
                  <a:lnTo>
                    <a:pt x="355" y="652"/>
                  </a:lnTo>
                  <a:lnTo>
                    <a:pt x="345" y="652"/>
                  </a:lnTo>
                  <a:close/>
                </a:path>
              </a:pathLst>
            </a:custGeom>
            <a:solidFill>
              <a:srgbClr val="666633"/>
            </a:solidFill>
            <a:ln w="9525">
              <a:noFill/>
              <a:round/>
              <a:headEnd/>
              <a:tailEnd/>
            </a:ln>
          </p:spPr>
          <p:txBody>
            <a:bodyPr>
              <a:prstTxWarp prst="textNoShape">
                <a:avLst/>
              </a:prstTxWarp>
            </a:bodyPr>
            <a:lstStyle/>
            <a:p>
              <a:endParaRPr lang="en-US"/>
            </a:p>
          </p:txBody>
        </p:sp>
        <p:sp>
          <p:nvSpPr>
            <p:cNvPr id="57484" name="Freeform 131"/>
            <p:cNvSpPr>
              <a:spLocks noChangeAspect="1"/>
            </p:cNvSpPr>
            <p:nvPr/>
          </p:nvSpPr>
          <p:spPr bwMode="auto">
            <a:xfrm>
              <a:off x="3266" y="1735"/>
              <a:ext cx="42" cy="46"/>
            </a:xfrm>
            <a:custGeom>
              <a:avLst/>
              <a:gdLst>
                <a:gd name="T0" fmla="*/ 29 w 211"/>
                <a:gd name="T1" fmla="*/ 106 h 231"/>
                <a:gd name="T2" fmla="*/ 48 w 211"/>
                <a:gd name="T3" fmla="*/ 106 h 231"/>
                <a:gd name="T4" fmla="*/ 57 w 211"/>
                <a:gd name="T5" fmla="*/ 96 h 231"/>
                <a:gd name="T6" fmla="*/ 76 w 211"/>
                <a:gd name="T7" fmla="*/ 87 h 231"/>
                <a:gd name="T8" fmla="*/ 86 w 211"/>
                <a:gd name="T9" fmla="*/ 68 h 231"/>
                <a:gd name="T10" fmla="*/ 106 w 211"/>
                <a:gd name="T11" fmla="*/ 57 h 231"/>
                <a:gd name="T12" fmla="*/ 115 w 211"/>
                <a:gd name="T13" fmla="*/ 57 h 231"/>
                <a:gd name="T14" fmla="*/ 134 w 211"/>
                <a:gd name="T15" fmla="*/ 48 h 231"/>
                <a:gd name="T16" fmla="*/ 153 w 211"/>
                <a:gd name="T17" fmla="*/ 48 h 231"/>
                <a:gd name="T18" fmla="*/ 153 w 211"/>
                <a:gd name="T19" fmla="*/ 38 h 231"/>
                <a:gd name="T20" fmla="*/ 162 w 211"/>
                <a:gd name="T21" fmla="*/ 29 h 231"/>
                <a:gd name="T22" fmla="*/ 162 w 211"/>
                <a:gd name="T23" fmla="*/ 19 h 231"/>
                <a:gd name="T24" fmla="*/ 173 w 211"/>
                <a:gd name="T25" fmla="*/ 10 h 231"/>
                <a:gd name="T26" fmla="*/ 173 w 211"/>
                <a:gd name="T27" fmla="*/ 0 h 231"/>
                <a:gd name="T28" fmla="*/ 182 w 211"/>
                <a:gd name="T29" fmla="*/ 0 h 231"/>
                <a:gd name="T30" fmla="*/ 192 w 211"/>
                <a:gd name="T31" fmla="*/ 0 h 231"/>
                <a:gd name="T32" fmla="*/ 192 w 211"/>
                <a:gd name="T33" fmla="*/ 10 h 231"/>
                <a:gd name="T34" fmla="*/ 201 w 211"/>
                <a:gd name="T35" fmla="*/ 19 h 231"/>
                <a:gd name="T36" fmla="*/ 201 w 211"/>
                <a:gd name="T37" fmla="*/ 38 h 231"/>
                <a:gd name="T38" fmla="*/ 201 w 211"/>
                <a:gd name="T39" fmla="*/ 57 h 231"/>
                <a:gd name="T40" fmla="*/ 201 w 211"/>
                <a:gd name="T41" fmla="*/ 68 h 231"/>
                <a:gd name="T42" fmla="*/ 201 w 211"/>
                <a:gd name="T43" fmla="*/ 87 h 231"/>
                <a:gd name="T44" fmla="*/ 201 w 211"/>
                <a:gd name="T45" fmla="*/ 106 h 231"/>
                <a:gd name="T46" fmla="*/ 211 w 211"/>
                <a:gd name="T47" fmla="*/ 124 h 231"/>
                <a:gd name="T48" fmla="*/ 201 w 211"/>
                <a:gd name="T49" fmla="*/ 115 h 231"/>
                <a:gd name="T50" fmla="*/ 192 w 211"/>
                <a:gd name="T51" fmla="*/ 115 h 231"/>
                <a:gd name="T52" fmla="*/ 125 w 211"/>
                <a:gd name="T53" fmla="*/ 144 h 231"/>
                <a:gd name="T54" fmla="*/ 0 w 211"/>
                <a:gd name="T55" fmla="*/ 231 h 231"/>
                <a:gd name="T56" fmla="*/ 9 w 211"/>
                <a:gd name="T57" fmla="*/ 154 h 231"/>
                <a:gd name="T58" fmla="*/ 29 w 211"/>
                <a:gd name="T59" fmla="*/ 106 h 23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11"/>
                <a:gd name="T91" fmla="*/ 0 h 231"/>
                <a:gd name="T92" fmla="*/ 211 w 211"/>
                <a:gd name="T93" fmla="*/ 231 h 231"/>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11" h="231">
                  <a:moveTo>
                    <a:pt x="29" y="106"/>
                  </a:moveTo>
                  <a:lnTo>
                    <a:pt x="48" y="106"/>
                  </a:lnTo>
                  <a:lnTo>
                    <a:pt x="57" y="96"/>
                  </a:lnTo>
                  <a:lnTo>
                    <a:pt x="76" y="87"/>
                  </a:lnTo>
                  <a:lnTo>
                    <a:pt x="86" y="68"/>
                  </a:lnTo>
                  <a:lnTo>
                    <a:pt x="106" y="57"/>
                  </a:lnTo>
                  <a:lnTo>
                    <a:pt x="115" y="57"/>
                  </a:lnTo>
                  <a:lnTo>
                    <a:pt x="134" y="48"/>
                  </a:lnTo>
                  <a:lnTo>
                    <a:pt x="153" y="48"/>
                  </a:lnTo>
                  <a:lnTo>
                    <a:pt x="153" y="38"/>
                  </a:lnTo>
                  <a:lnTo>
                    <a:pt x="162" y="29"/>
                  </a:lnTo>
                  <a:lnTo>
                    <a:pt x="162" y="19"/>
                  </a:lnTo>
                  <a:lnTo>
                    <a:pt x="173" y="10"/>
                  </a:lnTo>
                  <a:lnTo>
                    <a:pt x="173" y="0"/>
                  </a:lnTo>
                  <a:lnTo>
                    <a:pt x="182" y="0"/>
                  </a:lnTo>
                  <a:lnTo>
                    <a:pt x="192" y="0"/>
                  </a:lnTo>
                  <a:lnTo>
                    <a:pt x="192" y="10"/>
                  </a:lnTo>
                  <a:lnTo>
                    <a:pt x="201" y="19"/>
                  </a:lnTo>
                  <a:lnTo>
                    <a:pt x="201" y="38"/>
                  </a:lnTo>
                  <a:lnTo>
                    <a:pt x="201" y="57"/>
                  </a:lnTo>
                  <a:lnTo>
                    <a:pt x="201" y="68"/>
                  </a:lnTo>
                  <a:lnTo>
                    <a:pt x="201" y="87"/>
                  </a:lnTo>
                  <a:lnTo>
                    <a:pt x="201" y="106"/>
                  </a:lnTo>
                  <a:lnTo>
                    <a:pt x="211" y="124"/>
                  </a:lnTo>
                  <a:lnTo>
                    <a:pt x="201" y="115"/>
                  </a:lnTo>
                  <a:lnTo>
                    <a:pt x="192" y="115"/>
                  </a:lnTo>
                  <a:lnTo>
                    <a:pt x="125" y="144"/>
                  </a:lnTo>
                  <a:lnTo>
                    <a:pt x="0" y="231"/>
                  </a:lnTo>
                  <a:lnTo>
                    <a:pt x="9" y="154"/>
                  </a:lnTo>
                  <a:lnTo>
                    <a:pt x="29" y="106"/>
                  </a:lnTo>
                  <a:close/>
                </a:path>
              </a:pathLst>
            </a:custGeom>
            <a:solidFill>
              <a:srgbClr val="666633"/>
            </a:solidFill>
            <a:ln w="9525">
              <a:noFill/>
              <a:round/>
              <a:headEnd/>
              <a:tailEnd/>
            </a:ln>
          </p:spPr>
          <p:txBody>
            <a:bodyPr>
              <a:prstTxWarp prst="textNoShape">
                <a:avLst/>
              </a:prstTxWarp>
            </a:bodyPr>
            <a:lstStyle/>
            <a:p>
              <a:endParaRPr lang="en-US"/>
            </a:p>
          </p:txBody>
        </p:sp>
        <p:sp>
          <p:nvSpPr>
            <p:cNvPr id="57485" name="Freeform 132"/>
            <p:cNvSpPr>
              <a:spLocks noChangeAspect="1"/>
            </p:cNvSpPr>
            <p:nvPr/>
          </p:nvSpPr>
          <p:spPr bwMode="auto">
            <a:xfrm>
              <a:off x="3327" y="1745"/>
              <a:ext cx="66" cy="34"/>
            </a:xfrm>
            <a:custGeom>
              <a:avLst/>
              <a:gdLst>
                <a:gd name="T0" fmla="*/ 327 w 327"/>
                <a:gd name="T1" fmla="*/ 173 h 173"/>
                <a:gd name="T2" fmla="*/ 299 w 327"/>
                <a:gd name="T3" fmla="*/ 164 h 173"/>
                <a:gd name="T4" fmla="*/ 288 w 327"/>
                <a:gd name="T5" fmla="*/ 153 h 173"/>
                <a:gd name="T6" fmla="*/ 269 w 327"/>
                <a:gd name="T7" fmla="*/ 144 h 173"/>
                <a:gd name="T8" fmla="*/ 250 w 327"/>
                <a:gd name="T9" fmla="*/ 134 h 173"/>
                <a:gd name="T10" fmla="*/ 241 w 327"/>
                <a:gd name="T11" fmla="*/ 115 h 173"/>
                <a:gd name="T12" fmla="*/ 231 w 327"/>
                <a:gd name="T13" fmla="*/ 106 h 173"/>
                <a:gd name="T14" fmla="*/ 221 w 327"/>
                <a:gd name="T15" fmla="*/ 96 h 173"/>
                <a:gd name="T16" fmla="*/ 221 w 327"/>
                <a:gd name="T17" fmla="*/ 87 h 173"/>
                <a:gd name="T18" fmla="*/ 211 w 327"/>
                <a:gd name="T19" fmla="*/ 76 h 173"/>
                <a:gd name="T20" fmla="*/ 202 w 327"/>
                <a:gd name="T21" fmla="*/ 67 h 173"/>
                <a:gd name="T22" fmla="*/ 193 w 327"/>
                <a:gd name="T23" fmla="*/ 48 h 173"/>
                <a:gd name="T24" fmla="*/ 193 w 327"/>
                <a:gd name="T25" fmla="*/ 39 h 173"/>
                <a:gd name="T26" fmla="*/ 183 w 327"/>
                <a:gd name="T27" fmla="*/ 29 h 173"/>
                <a:gd name="T28" fmla="*/ 183 w 327"/>
                <a:gd name="T29" fmla="*/ 20 h 173"/>
                <a:gd name="T30" fmla="*/ 174 w 327"/>
                <a:gd name="T31" fmla="*/ 9 h 173"/>
                <a:gd name="T32" fmla="*/ 164 w 327"/>
                <a:gd name="T33" fmla="*/ 9 h 173"/>
                <a:gd name="T34" fmla="*/ 155 w 327"/>
                <a:gd name="T35" fmla="*/ 9 h 173"/>
                <a:gd name="T36" fmla="*/ 144 w 327"/>
                <a:gd name="T37" fmla="*/ 9 h 173"/>
                <a:gd name="T38" fmla="*/ 125 w 327"/>
                <a:gd name="T39" fmla="*/ 9 h 173"/>
                <a:gd name="T40" fmla="*/ 116 w 327"/>
                <a:gd name="T41" fmla="*/ 9 h 173"/>
                <a:gd name="T42" fmla="*/ 97 w 327"/>
                <a:gd name="T43" fmla="*/ 0 h 173"/>
                <a:gd name="T44" fmla="*/ 87 w 327"/>
                <a:gd name="T45" fmla="*/ 0 h 173"/>
                <a:gd name="T46" fmla="*/ 77 w 327"/>
                <a:gd name="T47" fmla="*/ 0 h 173"/>
                <a:gd name="T48" fmla="*/ 68 w 327"/>
                <a:gd name="T49" fmla="*/ 9 h 173"/>
                <a:gd name="T50" fmla="*/ 58 w 327"/>
                <a:gd name="T51" fmla="*/ 20 h 173"/>
                <a:gd name="T52" fmla="*/ 58 w 327"/>
                <a:gd name="T53" fmla="*/ 29 h 173"/>
                <a:gd name="T54" fmla="*/ 49 w 327"/>
                <a:gd name="T55" fmla="*/ 29 h 173"/>
                <a:gd name="T56" fmla="*/ 49 w 327"/>
                <a:gd name="T57" fmla="*/ 39 h 173"/>
                <a:gd name="T58" fmla="*/ 39 w 327"/>
                <a:gd name="T59" fmla="*/ 39 h 173"/>
                <a:gd name="T60" fmla="*/ 30 w 327"/>
                <a:gd name="T61" fmla="*/ 39 h 173"/>
                <a:gd name="T62" fmla="*/ 20 w 327"/>
                <a:gd name="T63" fmla="*/ 39 h 173"/>
                <a:gd name="T64" fmla="*/ 11 w 327"/>
                <a:gd name="T65" fmla="*/ 39 h 173"/>
                <a:gd name="T66" fmla="*/ 11 w 327"/>
                <a:gd name="T67" fmla="*/ 48 h 173"/>
                <a:gd name="T68" fmla="*/ 0 w 327"/>
                <a:gd name="T69" fmla="*/ 48 h 173"/>
                <a:gd name="T70" fmla="*/ 0 w 327"/>
                <a:gd name="T71" fmla="*/ 58 h 173"/>
                <a:gd name="T72" fmla="*/ 0 w 327"/>
                <a:gd name="T73" fmla="*/ 67 h 173"/>
                <a:gd name="T74" fmla="*/ 0 w 327"/>
                <a:gd name="T75" fmla="*/ 76 h 173"/>
                <a:gd name="T76" fmla="*/ 0 w 327"/>
                <a:gd name="T77" fmla="*/ 87 h 173"/>
                <a:gd name="T78" fmla="*/ 11 w 327"/>
                <a:gd name="T79" fmla="*/ 87 h 173"/>
                <a:gd name="T80" fmla="*/ 11 w 327"/>
                <a:gd name="T81" fmla="*/ 96 h 173"/>
                <a:gd name="T82" fmla="*/ 58 w 327"/>
                <a:gd name="T83" fmla="*/ 106 h 173"/>
                <a:gd name="T84" fmla="*/ 97 w 327"/>
                <a:gd name="T85" fmla="*/ 106 h 173"/>
                <a:gd name="T86" fmla="*/ 135 w 327"/>
                <a:gd name="T87" fmla="*/ 115 h 173"/>
                <a:gd name="T88" fmla="*/ 174 w 327"/>
                <a:gd name="T89" fmla="*/ 125 h 173"/>
                <a:gd name="T90" fmla="*/ 211 w 327"/>
                <a:gd name="T91" fmla="*/ 144 h 173"/>
                <a:gd name="T92" fmla="*/ 250 w 327"/>
                <a:gd name="T93" fmla="*/ 153 h 173"/>
                <a:gd name="T94" fmla="*/ 288 w 327"/>
                <a:gd name="T95" fmla="*/ 164 h 173"/>
                <a:gd name="T96" fmla="*/ 327 w 327"/>
                <a:gd name="T97" fmla="*/ 173 h 17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327"/>
                <a:gd name="T148" fmla="*/ 0 h 173"/>
                <a:gd name="T149" fmla="*/ 327 w 327"/>
                <a:gd name="T150" fmla="*/ 173 h 173"/>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327" h="173">
                  <a:moveTo>
                    <a:pt x="327" y="173"/>
                  </a:moveTo>
                  <a:lnTo>
                    <a:pt x="299" y="164"/>
                  </a:lnTo>
                  <a:lnTo>
                    <a:pt x="288" y="153"/>
                  </a:lnTo>
                  <a:lnTo>
                    <a:pt x="269" y="144"/>
                  </a:lnTo>
                  <a:lnTo>
                    <a:pt x="250" y="134"/>
                  </a:lnTo>
                  <a:lnTo>
                    <a:pt x="241" y="115"/>
                  </a:lnTo>
                  <a:lnTo>
                    <a:pt x="231" y="106"/>
                  </a:lnTo>
                  <a:lnTo>
                    <a:pt x="221" y="96"/>
                  </a:lnTo>
                  <a:lnTo>
                    <a:pt x="221" y="87"/>
                  </a:lnTo>
                  <a:lnTo>
                    <a:pt x="211" y="76"/>
                  </a:lnTo>
                  <a:lnTo>
                    <a:pt x="202" y="67"/>
                  </a:lnTo>
                  <a:lnTo>
                    <a:pt x="193" y="48"/>
                  </a:lnTo>
                  <a:lnTo>
                    <a:pt x="193" y="39"/>
                  </a:lnTo>
                  <a:lnTo>
                    <a:pt x="183" y="29"/>
                  </a:lnTo>
                  <a:lnTo>
                    <a:pt x="183" y="20"/>
                  </a:lnTo>
                  <a:lnTo>
                    <a:pt x="174" y="9"/>
                  </a:lnTo>
                  <a:lnTo>
                    <a:pt x="164" y="9"/>
                  </a:lnTo>
                  <a:lnTo>
                    <a:pt x="155" y="9"/>
                  </a:lnTo>
                  <a:lnTo>
                    <a:pt x="144" y="9"/>
                  </a:lnTo>
                  <a:lnTo>
                    <a:pt x="125" y="9"/>
                  </a:lnTo>
                  <a:lnTo>
                    <a:pt x="116" y="9"/>
                  </a:lnTo>
                  <a:lnTo>
                    <a:pt x="97" y="0"/>
                  </a:lnTo>
                  <a:lnTo>
                    <a:pt x="87" y="0"/>
                  </a:lnTo>
                  <a:lnTo>
                    <a:pt x="77" y="0"/>
                  </a:lnTo>
                  <a:lnTo>
                    <a:pt x="68" y="9"/>
                  </a:lnTo>
                  <a:lnTo>
                    <a:pt x="58" y="20"/>
                  </a:lnTo>
                  <a:lnTo>
                    <a:pt x="58" y="29"/>
                  </a:lnTo>
                  <a:lnTo>
                    <a:pt x="49" y="29"/>
                  </a:lnTo>
                  <a:lnTo>
                    <a:pt x="49" y="39"/>
                  </a:lnTo>
                  <a:lnTo>
                    <a:pt x="39" y="39"/>
                  </a:lnTo>
                  <a:lnTo>
                    <a:pt x="30" y="39"/>
                  </a:lnTo>
                  <a:lnTo>
                    <a:pt x="20" y="39"/>
                  </a:lnTo>
                  <a:lnTo>
                    <a:pt x="11" y="39"/>
                  </a:lnTo>
                  <a:lnTo>
                    <a:pt x="11" y="48"/>
                  </a:lnTo>
                  <a:lnTo>
                    <a:pt x="0" y="48"/>
                  </a:lnTo>
                  <a:lnTo>
                    <a:pt x="0" y="58"/>
                  </a:lnTo>
                  <a:lnTo>
                    <a:pt x="0" y="67"/>
                  </a:lnTo>
                  <a:lnTo>
                    <a:pt x="0" y="76"/>
                  </a:lnTo>
                  <a:lnTo>
                    <a:pt x="0" y="87"/>
                  </a:lnTo>
                  <a:lnTo>
                    <a:pt x="11" y="87"/>
                  </a:lnTo>
                  <a:lnTo>
                    <a:pt x="11" y="96"/>
                  </a:lnTo>
                  <a:lnTo>
                    <a:pt x="58" y="106"/>
                  </a:lnTo>
                  <a:lnTo>
                    <a:pt x="97" y="106"/>
                  </a:lnTo>
                  <a:lnTo>
                    <a:pt x="135" y="115"/>
                  </a:lnTo>
                  <a:lnTo>
                    <a:pt x="174" y="125"/>
                  </a:lnTo>
                  <a:lnTo>
                    <a:pt x="211" y="144"/>
                  </a:lnTo>
                  <a:lnTo>
                    <a:pt x="250" y="153"/>
                  </a:lnTo>
                  <a:lnTo>
                    <a:pt x="288" y="164"/>
                  </a:lnTo>
                  <a:lnTo>
                    <a:pt x="327" y="173"/>
                  </a:lnTo>
                  <a:close/>
                </a:path>
              </a:pathLst>
            </a:custGeom>
            <a:solidFill>
              <a:srgbClr val="666633"/>
            </a:solidFill>
            <a:ln w="9525">
              <a:noFill/>
              <a:round/>
              <a:headEnd/>
              <a:tailEnd/>
            </a:ln>
          </p:spPr>
          <p:txBody>
            <a:bodyPr>
              <a:prstTxWarp prst="textNoShape">
                <a:avLst/>
              </a:prstTxWarp>
            </a:bodyPr>
            <a:lstStyle/>
            <a:p>
              <a:endParaRPr lang="en-US"/>
            </a:p>
          </p:txBody>
        </p:sp>
        <p:sp>
          <p:nvSpPr>
            <p:cNvPr id="57486" name="Freeform 133"/>
            <p:cNvSpPr>
              <a:spLocks noChangeAspect="1"/>
            </p:cNvSpPr>
            <p:nvPr/>
          </p:nvSpPr>
          <p:spPr bwMode="auto">
            <a:xfrm>
              <a:off x="3291" y="1432"/>
              <a:ext cx="92" cy="104"/>
            </a:xfrm>
            <a:custGeom>
              <a:avLst/>
              <a:gdLst>
                <a:gd name="T0" fmla="*/ 105 w 460"/>
                <a:gd name="T1" fmla="*/ 39 h 518"/>
                <a:gd name="T2" fmla="*/ 67 w 460"/>
                <a:gd name="T3" fmla="*/ 77 h 518"/>
                <a:gd name="T4" fmla="*/ 57 w 460"/>
                <a:gd name="T5" fmla="*/ 86 h 518"/>
                <a:gd name="T6" fmla="*/ 57 w 460"/>
                <a:gd name="T7" fmla="*/ 105 h 518"/>
                <a:gd name="T8" fmla="*/ 48 w 460"/>
                <a:gd name="T9" fmla="*/ 116 h 518"/>
                <a:gd name="T10" fmla="*/ 37 w 460"/>
                <a:gd name="T11" fmla="*/ 125 h 518"/>
                <a:gd name="T12" fmla="*/ 28 w 460"/>
                <a:gd name="T13" fmla="*/ 134 h 518"/>
                <a:gd name="T14" fmla="*/ 18 w 460"/>
                <a:gd name="T15" fmla="*/ 144 h 518"/>
                <a:gd name="T16" fmla="*/ 9 w 460"/>
                <a:gd name="T17" fmla="*/ 153 h 518"/>
                <a:gd name="T18" fmla="*/ 0 w 460"/>
                <a:gd name="T19" fmla="*/ 163 h 518"/>
                <a:gd name="T20" fmla="*/ 9 w 460"/>
                <a:gd name="T21" fmla="*/ 183 h 518"/>
                <a:gd name="T22" fmla="*/ 9 w 460"/>
                <a:gd name="T23" fmla="*/ 192 h 518"/>
                <a:gd name="T24" fmla="*/ 9 w 460"/>
                <a:gd name="T25" fmla="*/ 202 h 518"/>
                <a:gd name="T26" fmla="*/ 9 w 460"/>
                <a:gd name="T27" fmla="*/ 211 h 518"/>
                <a:gd name="T28" fmla="*/ 18 w 460"/>
                <a:gd name="T29" fmla="*/ 230 h 518"/>
                <a:gd name="T30" fmla="*/ 18 w 460"/>
                <a:gd name="T31" fmla="*/ 240 h 518"/>
                <a:gd name="T32" fmla="*/ 18 w 460"/>
                <a:gd name="T33" fmla="*/ 249 h 518"/>
                <a:gd name="T34" fmla="*/ 28 w 460"/>
                <a:gd name="T35" fmla="*/ 269 h 518"/>
                <a:gd name="T36" fmla="*/ 86 w 460"/>
                <a:gd name="T37" fmla="*/ 278 h 518"/>
                <a:gd name="T38" fmla="*/ 143 w 460"/>
                <a:gd name="T39" fmla="*/ 297 h 518"/>
                <a:gd name="T40" fmla="*/ 201 w 460"/>
                <a:gd name="T41" fmla="*/ 327 h 518"/>
                <a:gd name="T42" fmla="*/ 268 w 460"/>
                <a:gd name="T43" fmla="*/ 355 h 518"/>
                <a:gd name="T44" fmla="*/ 325 w 460"/>
                <a:gd name="T45" fmla="*/ 383 h 518"/>
                <a:gd name="T46" fmla="*/ 374 w 460"/>
                <a:gd name="T47" fmla="*/ 422 h 518"/>
                <a:gd name="T48" fmla="*/ 422 w 460"/>
                <a:gd name="T49" fmla="*/ 460 h 518"/>
                <a:gd name="T50" fmla="*/ 460 w 460"/>
                <a:gd name="T51" fmla="*/ 508 h 518"/>
                <a:gd name="T52" fmla="*/ 460 w 460"/>
                <a:gd name="T53" fmla="*/ 518 h 518"/>
                <a:gd name="T54" fmla="*/ 450 w 460"/>
                <a:gd name="T55" fmla="*/ 460 h 518"/>
                <a:gd name="T56" fmla="*/ 431 w 460"/>
                <a:gd name="T57" fmla="*/ 393 h 518"/>
                <a:gd name="T58" fmla="*/ 392 w 460"/>
                <a:gd name="T59" fmla="*/ 336 h 518"/>
                <a:gd name="T60" fmla="*/ 355 w 460"/>
                <a:gd name="T61" fmla="*/ 288 h 518"/>
                <a:gd name="T62" fmla="*/ 297 w 460"/>
                <a:gd name="T63" fmla="*/ 240 h 518"/>
                <a:gd name="T64" fmla="*/ 239 w 460"/>
                <a:gd name="T65" fmla="*/ 211 h 518"/>
                <a:gd name="T66" fmla="*/ 172 w 460"/>
                <a:gd name="T67" fmla="*/ 183 h 518"/>
                <a:gd name="T68" fmla="*/ 114 w 460"/>
                <a:gd name="T69" fmla="*/ 183 h 518"/>
                <a:gd name="T70" fmla="*/ 114 w 460"/>
                <a:gd name="T71" fmla="*/ 153 h 518"/>
                <a:gd name="T72" fmla="*/ 114 w 460"/>
                <a:gd name="T73" fmla="*/ 134 h 518"/>
                <a:gd name="T74" fmla="*/ 114 w 460"/>
                <a:gd name="T75" fmla="*/ 116 h 518"/>
                <a:gd name="T76" fmla="*/ 114 w 460"/>
                <a:gd name="T77" fmla="*/ 86 h 518"/>
                <a:gd name="T78" fmla="*/ 125 w 460"/>
                <a:gd name="T79" fmla="*/ 67 h 518"/>
                <a:gd name="T80" fmla="*/ 125 w 460"/>
                <a:gd name="T81" fmla="*/ 39 h 518"/>
                <a:gd name="T82" fmla="*/ 125 w 460"/>
                <a:gd name="T83" fmla="*/ 19 h 518"/>
                <a:gd name="T84" fmla="*/ 125 w 460"/>
                <a:gd name="T85" fmla="*/ 0 h 518"/>
                <a:gd name="T86" fmla="*/ 114 w 460"/>
                <a:gd name="T87" fmla="*/ 10 h 518"/>
                <a:gd name="T88" fmla="*/ 105 w 460"/>
                <a:gd name="T89" fmla="*/ 10 h 518"/>
                <a:gd name="T90" fmla="*/ 105 w 460"/>
                <a:gd name="T91" fmla="*/ 19 h 518"/>
                <a:gd name="T92" fmla="*/ 105 w 460"/>
                <a:gd name="T93" fmla="*/ 28 h 518"/>
                <a:gd name="T94" fmla="*/ 105 w 460"/>
                <a:gd name="T95" fmla="*/ 39 h 51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60"/>
                <a:gd name="T145" fmla="*/ 0 h 518"/>
                <a:gd name="T146" fmla="*/ 460 w 460"/>
                <a:gd name="T147" fmla="*/ 518 h 518"/>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60" h="518">
                  <a:moveTo>
                    <a:pt x="105" y="39"/>
                  </a:moveTo>
                  <a:lnTo>
                    <a:pt x="67" y="77"/>
                  </a:lnTo>
                  <a:lnTo>
                    <a:pt x="57" y="86"/>
                  </a:lnTo>
                  <a:lnTo>
                    <a:pt x="57" y="105"/>
                  </a:lnTo>
                  <a:lnTo>
                    <a:pt x="48" y="116"/>
                  </a:lnTo>
                  <a:lnTo>
                    <a:pt x="37" y="125"/>
                  </a:lnTo>
                  <a:lnTo>
                    <a:pt x="28" y="134"/>
                  </a:lnTo>
                  <a:lnTo>
                    <a:pt x="18" y="144"/>
                  </a:lnTo>
                  <a:lnTo>
                    <a:pt x="9" y="153"/>
                  </a:lnTo>
                  <a:lnTo>
                    <a:pt x="0" y="163"/>
                  </a:lnTo>
                  <a:lnTo>
                    <a:pt x="9" y="183"/>
                  </a:lnTo>
                  <a:lnTo>
                    <a:pt x="9" y="192"/>
                  </a:lnTo>
                  <a:lnTo>
                    <a:pt x="9" y="202"/>
                  </a:lnTo>
                  <a:lnTo>
                    <a:pt x="9" y="211"/>
                  </a:lnTo>
                  <a:lnTo>
                    <a:pt x="18" y="230"/>
                  </a:lnTo>
                  <a:lnTo>
                    <a:pt x="18" y="240"/>
                  </a:lnTo>
                  <a:lnTo>
                    <a:pt x="18" y="249"/>
                  </a:lnTo>
                  <a:lnTo>
                    <a:pt x="28" y="269"/>
                  </a:lnTo>
                  <a:lnTo>
                    <a:pt x="86" y="278"/>
                  </a:lnTo>
                  <a:lnTo>
                    <a:pt x="143" y="297"/>
                  </a:lnTo>
                  <a:lnTo>
                    <a:pt x="201" y="327"/>
                  </a:lnTo>
                  <a:lnTo>
                    <a:pt x="268" y="355"/>
                  </a:lnTo>
                  <a:lnTo>
                    <a:pt x="325" y="383"/>
                  </a:lnTo>
                  <a:lnTo>
                    <a:pt x="374" y="422"/>
                  </a:lnTo>
                  <a:lnTo>
                    <a:pt x="422" y="460"/>
                  </a:lnTo>
                  <a:lnTo>
                    <a:pt x="460" y="508"/>
                  </a:lnTo>
                  <a:lnTo>
                    <a:pt x="460" y="518"/>
                  </a:lnTo>
                  <a:lnTo>
                    <a:pt x="450" y="460"/>
                  </a:lnTo>
                  <a:lnTo>
                    <a:pt x="431" y="393"/>
                  </a:lnTo>
                  <a:lnTo>
                    <a:pt x="392" y="336"/>
                  </a:lnTo>
                  <a:lnTo>
                    <a:pt x="355" y="288"/>
                  </a:lnTo>
                  <a:lnTo>
                    <a:pt x="297" y="240"/>
                  </a:lnTo>
                  <a:lnTo>
                    <a:pt x="239" y="211"/>
                  </a:lnTo>
                  <a:lnTo>
                    <a:pt x="172" y="183"/>
                  </a:lnTo>
                  <a:lnTo>
                    <a:pt x="114" y="183"/>
                  </a:lnTo>
                  <a:lnTo>
                    <a:pt x="114" y="153"/>
                  </a:lnTo>
                  <a:lnTo>
                    <a:pt x="114" y="134"/>
                  </a:lnTo>
                  <a:lnTo>
                    <a:pt x="114" y="116"/>
                  </a:lnTo>
                  <a:lnTo>
                    <a:pt x="114" y="86"/>
                  </a:lnTo>
                  <a:lnTo>
                    <a:pt x="125" y="67"/>
                  </a:lnTo>
                  <a:lnTo>
                    <a:pt x="125" y="39"/>
                  </a:lnTo>
                  <a:lnTo>
                    <a:pt x="125" y="19"/>
                  </a:lnTo>
                  <a:lnTo>
                    <a:pt x="125" y="0"/>
                  </a:lnTo>
                  <a:lnTo>
                    <a:pt x="114" y="10"/>
                  </a:lnTo>
                  <a:lnTo>
                    <a:pt x="105" y="10"/>
                  </a:lnTo>
                  <a:lnTo>
                    <a:pt x="105" y="19"/>
                  </a:lnTo>
                  <a:lnTo>
                    <a:pt x="105" y="28"/>
                  </a:lnTo>
                  <a:lnTo>
                    <a:pt x="105" y="39"/>
                  </a:lnTo>
                  <a:close/>
                </a:path>
              </a:pathLst>
            </a:custGeom>
            <a:solidFill>
              <a:srgbClr val="999933"/>
            </a:solidFill>
            <a:ln w="9525">
              <a:noFill/>
              <a:round/>
              <a:headEnd/>
              <a:tailEnd/>
            </a:ln>
          </p:spPr>
          <p:txBody>
            <a:bodyPr>
              <a:prstTxWarp prst="textNoShape">
                <a:avLst/>
              </a:prstTxWarp>
            </a:bodyPr>
            <a:lstStyle/>
            <a:p>
              <a:endParaRPr lang="en-US"/>
            </a:p>
          </p:txBody>
        </p:sp>
        <p:sp>
          <p:nvSpPr>
            <p:cNvPr id="57487" name="Freeform 134"/>
            <p:cNvSpPr>
              <a:spLocks noChangeAspect="1"/>
            </p:cNvSpPr>
            <p:nvPr/>
          </p:nvSpPr>
          <p:spPr bwMode="auto">
            <a:xfrm>
              <a:off x="3289" y="1526"/>
              <a:ext cx="85" cy="58"/>
            </a:xfrm>
            <a:custGeom>
              <a:avLst/>
              <a:gdLst>
                <a:gd name="T0" fmla="*/ 10 w 422"/>
                <a:gd name="T1" fmla="*/ 0 h 286"/>
                <a:gd name="T2" fmla="*/ 0 w 422"/>
                <a:gd name="T3" fmla="*/ 28 h 286"/>
                <a:gd name="T4" fmla="*/ 0 w 422"/>
                <a:gd name="T5" fmla="*/ 56 h 286"/>
                <a:gd name="T6" fmla="*/ 0 w 422"/>
                <a:gd name="T7" fmla="*/ 86 h 286"/>
                <a:gd name="T8" fmla="*/ 0 w 422"/>
                <a:gd name="T9" fmla="*/ 114 h 286"/>
                <a:gd name="T10" fmla="*/ 10 w 422"/>
                <a:gd name="T11" fmla="*/ 133 h 286"/>
                <a:gd name="T12" fmla="*/ 10 w 422"/>
                <a:gd name="T13" fmla="*/ 162 h 286"/>
                <a:gd name="T14" fmla="*/ 19 w 422"/>
                <a:gd name="T15" fmla="*/ 181 h 286"/>
                <a:gd name="T16" fmla="*/ 38 w 422"/>
                <a:gd name="T17" fmla="*/ 200 h 286"/>
                <a:gd name="T18" fmla="*/ 38 w 422"/>
                <a:gd name="T19" fmla="*/ 219 h 286"/>
                <a:gd name="T20" fmla="*/ 38 w 422"/>
                <a:gd name="T21" fmla="*/ 230 h 286"/>
                <a:gd name="T22" fmla="*/ 47 w 422"/>
                <a:gd name="T23" fmla="*/ 230 h 286"/>
                <a:gd name="T24" fmla="*/ 47 w 422"/>
                <a:gd name="T25" fmla="*/ 239 h 286"/>
                <a:gd name="T26" fmla="*/ 58 w 422"/>
                <a:gd name="T27" fmla="*/ 239 h 286"/>
                <a:gd name="T28" fmla="*/ 58 w 422"/>
                <a:gd name="T29" fmla="*/ 248 h 286"/>
                <a:gd name="T30" fmla="*/ 96 w 422"/>
                <a:gd name="T31" fmla="*/ 248 h 286"/>
                <a:gd name="T32" fmla="*/ 144 w 422"/>
                <a:gd name="T33" fmla="*/ 258 h 286"/>
                <a:gd name="T34" fmla="*/ 191 w 422"/>
                <a:gd name="T35" fmla="*/ 267 h 286"/>
                <a:gd name="T36" fmla="*/ 230 w 422"/>
                <a:gd name="T37" fmla="*/ 277 h 286"/>
                <a:gd name="T38" fmla="*/ 278 w 422"/>
                <a:gd name="T39" fmla="*/ 286 h 286"/>
                <a:gd name="T40" fmla="*/ 326 w 422"/>
                <a:gd name="T41" fmla="*/ 277 h 286"/>
                <a:gd name="T42" fmla="*/ 374 w 422"/>
                <a:gd name="T43" fmla="*/ 258 h 286"/>
                <a:gd name="T44" fmla="*/ 422 w 422"/>
                <a:gd name="T45" fmla="*/ 230 h 286"/>
                <a:gd name="T46" fmla="*/ 374 w 422"/>
                <a:gd name="T47" fmla="*/ 210 h 286"/>
                <a:gd name="T48" fmla="*/ 326 w 422"/>
                <a:gd name="T49" fmla="*/ 210 h 286"/>
                <a:gd name="T50" fmla="*/ 268 w 422"/>
                <a:gd name="T51" fmla="*/ 200 h 286"/>
                <a:gd name="T52" fmla="*/ 221 w 422"/>
                <a:gd name="T53" fmla="*/ 191 h 286"/>
                <a:gd name="T54" fmla="*/ 172 w 422"/>
                <a:gd name="T55" fmla="*/ 191 h 286"/>
                <a:gd name="T56" fmla="*/ 124 w 422"/>
                <a:gd name="T57" fmla="*/ 181 h 286"/>
                <a:gd name="T58" fmla="*/ 77 w 422"/>
                <a:gd name="T59" fmla="*/ 162 h 286"/>
                <a:gd name="T60" fmla="*/ 28 w 422"/>
                <a:gd name="T61" fmla="*/ 142 h 286"/>
                <a:gd name="T62" fmla="*/ 28 w 422"/>
                <a:gd name="T63" fmla="*/ 133 h 286"/>
                <a:gd name="T64" fmla="*/ 19 w 422"/>
                <a:gd name="T65" fmla="*/ 123 h 286"/>
                <a:gd name="T66" fmla="*/ 19 w 422"/>
                <a:gd name="T67" fmla="*/ 105 h 286"/>
                <a:gd name="T68" fmla="*/ 19 w 422"/>
                <a:gd name="T69" fmla="*/ 86 h 286"/>
                <a:gd name="T70" fmla="*/ 10 w 422"/>
                <a:gd name="T71" fmla="*/ 66 h 286"/>
                <a:gd name="T72" fmla="*/ 10 w 422"/>
                <a:gd name="T73" fmla="*/ 47 h 286"/>
                <a:gd name="T74" fmla="*/ 10 w 422"/>
                <a:gd name="T75" fmla="*/ 18 h 286"/>
                <a:gd name="T76" fmla="*/ 10 w 422"/>
                <a:gd name="T77" fmla="*/ 0 h 28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422"/>
                <a:gd name="T118" fmla="*/ 0 h 286"/>
                <a:gd name="T119" fmla="*/ 422 w 422"/>
                <a:gd name="T120" fmla="*/ 286 h 28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422" h="286">
                  <a:moveTo>
                    <a:pt x="10" y="0"/>
                  </a:moveTo>
                  <a:lnTo>
                    <a:pt x="0" y="28"/>
                  </a:lnTo>
                  <a:lnTo>
                    <a:pt x="0" y="56"/>
                  </a:lnTo>
                  <a:lnTo>
                    <a:pt x="0" y="86"/>
                  </a:lnTo>
                  <a:lnTo>
                    <a:pt x="0" y="114"/>
                  </a:lnTo>
                  <a:lnTo>
                    <a:pt x="10" y="133"/>
                  </a:lnTo>
                  <a:lnTo>
                    <a:pt x="10" y="162"/>
                  </a:lnTo>
                  <a:lnTo>
                    <a:pt x="19" y="181"/>
                  </a:lnTo>
                  <a:lnTo>
                    <a:pt x="38" y="200"/>
                  </a:lnTo>
                  <a:lnTo>
                    <a:pt x="38" y="219"/>
                  </a:lnTo>
                  <a:lnTo>
                    <a:pt x="38" y="230"/>
                  </a:lnTo>
                  <a:lnTo>
                    <a:pt x="47" y="230"/>
                  </a:lnTo>
                  <a:lnTo>
                    <a:pt x="47" y="239"/>
                  </a:lnTo>
                  <a:lnTo>
                    <a:pt x="58" y="239"/>
                  </a:lnTo>
                  <a:lnTo>
                    <a:pt x="58" y="248"/>
                  </a:lnTo>
                  <a:lnTo>
                    <a:pt x="96" y="248"/>
                  </a:lnTo>
                  <a:lnTo>
                    <a:pt x="144" y="258"/>
                  </a:lnTo>
                  <a:lnTo>
                    <a:pt x="191" y="267"/>
                  </a:lnTo>
                  <a:lnTo>
                    <a:pt x="230" y="277"/>
                  </a:lnTo>
                  <a:lnTo>
                    <a:pt x="278" y="286"/>
                  </a:lnTo>
                  <a:lnTo>
                    <a:pt x="326" y="277"/>
                  </a:lnTo>
                  <a:lnTo>
                    <a:pt x="374" y="258"/>
                  </a:lnTo>
                  <a:lnTo>
                    <a:pt x="422" y="230"/>
                  </a:lnTo>
                  <a:lnTo>
                    <a:pt x="374" y="210"/>
                  </a:lnTo>
                  <a:lnTo>
                    <a:pt x="326" y="210"/>
                  </a:lnTo>
                  <a:lnTo>
                    <a:pt x="268" y="200"/>
                  </a:lnTo>
                  <a:lnTo>
                    <a:pt x="221" y="191"/>
                  </a:lnTo>
                  <a:lnTo>
                    <a:pt x="172" y="191"/>
                  </a:lnTo>
                  <a:lnTo>
                    <a:pt x="124" y="181"/>
                  </a:lnTo>
                  <a:lnTo>
                    <a:pt x="77" y="162"/>
                  </a:lnTo>
                  <a:lnTo>
                    <a:pt x="28" y="142"/>
                  </a:lnTo>
                  <a:lnTo>
                    <a:pt x="28" y="133"/>
                  </a:lnTo>
                  <a:lnTo>
                    <a:pt x="19" y="123"/>
                  </a:lnTo>
                  <a:lnTo>
                    <a:pt x="19" y="105"/>
                  </a:lnTo>
                  <a:lnTo>
                    <a:pt x="19" y="86"/>
                  </a:lnTo>
                  <a:lnTo>
                    <a:pt x="10" y="66"/>
                  </a:lnTo>
                  <a:lnTo>
                    <a:pt x="10" y="47"/>
                  </a:lnTo>
                  <a:lnTo>
                    <a:pt x="10" y="18"/>
                  </a:lnTo>
                  <a:lnTo>
                    <a:pt x="10" y="0"/>
                  </a:lnTo>
                  <a:close/>
                </a:path>
              </a:pathLst>
            </a:custGeom>
            <a:solidFill>
              <a:srgbClr val="FFFFCC"/>
            </a:solidFill>
            <a:ln w="9525">
              <a:noFill/>
              <a:round/>
              <a:headEnd/>
              <a:tailEnd/>
            </a:ln>
          </p:spPr>
          <p:txBody>
            <a:bodyPr>
              <a:prstTxWarp prst="textNoShape">
                <a:avLst/>
              </a:prstTxWarp>
            </a:bodyPr>
            <a:lstStyle/>
            <a:p>
              <a:endParaRPr lang="en-US"/>
            </a:p>
          </p:txBody>
        </p:sp>
        <p:sp>
          <p:nvSpPr>
            <p:cNvPr id="57488" name="Freeform 135"/>
            <p:cNvSpPr>
              <a:spLocks noChangeAspect="1"/>
            </p:cNvSpPr>
            <p:nvPr/>
          </p:nvSpPr>
          <p:spPr bwMode="auto">
            <a:xfrm>
              <a:off x="3318" y="1620"/>
              <a:ext cx="12" cy="88"/>
            </a:xfrm>
            <a:custGeom>
              <a:avLst/>
              <a:gdLst>
                <a:gd name="T0" fmla="*/ 47 w 58"/>
                <a:gd name="T1" fmla="*/ 0 h 441"/>
                <a:gd name="T2" fmla="*/ 47 w 58"/>
                <a:gd name="T3" fmla="*/ 58 h 441"/>
                <a:gd name="T4" fmla="*/ 47 w 58"/>
                <a:gd name="T5" fmla="*/ 105 h 441"/>
                <a:gd name="T6" fmla="*/ 38 w 58"/>
                <a:gd name="T7" fmla="*/ 153 h 441"/>
                <a:gd name="T8" fmla="*/ 38 w 58"/>
                <a:gd name="T9" fmla="*/ 211 h 441"/>
                <a:gd name="T10" fmla="*/ 38 w 58"/>
                <a:gd name="T11" fmla="*/ 258 h 441"/>
                <a:gd name="T12" fmla="*/ 38 w 58"/>
                <a:gd name="T13" fmla="*/ 307 h 441"/>
                <a:gd name="T14" fmla="*/ 47 w 58"/>
                <a:gd name="T15" fmla="*/ 355 h 441"/>
                <a:gd name="T16" fmla="*/ 58 w 58"/>
                <a:gd name="T17" fmla="*/ 413 h 441"/>
                <a:gd name="T18" fmla="*/ 58 w 58"/>
                <a:gd name="T19" fmla="*/ 422 h 441"/>
                <a:gd name="T20" fmla="*/ 47 w 58"/>
                <a:gd name="T21" fmla="*/ 422 h 441"/>
                <a:gd name="T22" fmla="*/ 47 w 58"/>
                <a:gd name="T23" fmla="*/ 432 h 441"/>
                <a:gd name="T24" fmla="*/ 47 w 58"/>
                <a:gd name="T25" fmla="*/ 441 h 441"/>
                <a:gd name="T26" fmla="*/ 38 w 58"/>
                <a:gd name="T27" fmla="*/ 441 h 441"/>
                <a:gd name="T28" fmla="*/ 28 w 58"/>
                <a:gd name="T29" fmla="*/ 441 h 441"/>
                <a:gd name="T30" fmla="*/ 28 w 58"/>
                <a:gd name="T31" fmla="*/ 402 h 441"/>
                <a:gd name="T32" fmla="*/ 19 w 58"/>
                <a:gd name="T33" fmla="*/ 393 h 441"/>
                <a:gd name="T34" fmla="*/ 9 w 58"/>
                <a:gd name="T35" fmla="*/ 364 h 441"/>
                <a:gd name="T36" fmla="*/ 0 w 58"/>
                <a:gd name="T37" fmla="*/ 326 h 441"/>
                <a:gd name="T38" fmla="*/ 0 w 58"/>
                <a:gd name="T39" fmla="*/ 288 h 441"/>
                <a:gd name="T40" fmla="*/ 0 w 58"/>
                <a:gd name="T41" fmla="*/ 239 h 441"/>
                <a:gd name="T42" fmla="*/ 9 w 58"/>
                <a:gd name="T43" fmla="*/ 202 h 441"/>
                <a:gd name="T44" fmla="*/ 9 w 58"/>
                <a:gd name="T45" fmla="*/ 163 h 441"/>
                <a:gd name="T46" fmla="*/ 9 w 58"/>
                <a:gd name="T47" fmla="*/ 144 h 441"/>
                <a:gd name="T48" fmla="*/ 19 w 58"/>
                <a:gd name="T49" fmla="*/ 134 h 441"/>
                <a:gd name="T50" fmla="*/ 19 w 58"/>
                <a:gd name="T51" fmla="*/ 125 h 441"/>
                <a:gd name="T52" fmla="*/ 19 w 58"/>
                <a:gd name="T53" fmla="*/ 105 h 441"/>
                <a:gd name="T54" fmla="*/ 28 w 58"/>
                <a:gd name="T55" fmla="*/ 96 h 441"/>
                <a:gd name="T56" fmla="*/ 28 w 58"/>
                <a:gd name="T57" fmla="*/ 67 h 441"/>
                <a:gd name="T58" fmla="*/ 38 w 58"/>
                <a:gd name="T59" fmla="*/ 47 h 441"/>
                <a:gd name="T60" fmla="*/ 38 w 58"/>
                <a:gd name="T61" fmla="*/ 28 h 441"/>
                <a:gd name="T62" fmla="*/ 47 w 58"/>
                <a:gd name="T63" fmla="*/ 0 h 44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8"/>
                <a:gd name="T97" fmla="*/ 0 h 441"/>
                <a:gd name="T98" fmla="*/ 58 w 58"/>
                <a:gd name="T99" fmla="*/ 441 h 44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8" h="441">
                  <a:moveTo>
                    <a:pt x="47" y="0"/>
                  </a:moveTo>
                  <a:lnTo>
                    <a:pt x="47" y="58"/>
                  </a:lnTo>
                  <a:lnTo>
                    <a:pt x="47" y="105"/>
                  </a:lnTo>
                  <a:lnTo>
                    <a:pt x="38" y="153"/>
                  </a:lnTo>
                  <a:lnTo>
                    <a:pt x="38" y="211"/>
                  </a:lnTo>
                  <a:lnTo>
                    <a:pt x="38" y="258"/>
                  </a:lnTo>
                  <a:lnTo>
                    <a:pt x="38" y="307"/>
                  </a:lnTo>
                  <a:lnTo>
                    <a:pt x="47" y="355"/>
                  </a:lnTo>
                  <a:lnTo>
                    <a:pt x="58" y="413"/>
                  </a:lnTo>
                  <a:lnTo>
                    <a:pt x="58" y="422"/>
                  </a:lnTo>
                  <a:lnTo>
                    <a:pt x="47" y="422"/>
                  </a:lnTo>
                  <a:lnTo>
                    <a:pt x="47" y="432"/>
                  </a:lnTo>
                  <a:lnTo>
                    <a:pt x="47" y="441"/>
                  </a:lnTo>
                  <a:lnTo>
                    <a:pt x="38" y="441"/>
                  </a:lnTo>
                  <a:lnTo>
                    <a:pt x="28" y="441"/>
                  </a:lnTo>
                  <a:lnTo>
                    <a:pt x="28" y="402"/>
                  </a:lnTo>
                  <a:lnTo>
                    <a:pt x="19" y="393"/>
                  </a:lnTo>
                  <a:lnTo>
                    <a:pt x="9" y="364"/>
                  </a:lnTo>
                  <a:lnTo>
                    <a:pt x="0" y="326"/>
                  </a:lnTo>
                  <a:lnTo>
                    <a:pt x="0" y="288"/>
                  </a:lnTo>
                  <a:lnTo>
                    <a:pt x="0" y="239"/>
                  </a:lnTo>
                  <a:lnTo>
                    <a:pt x="9" y="202"/>
                  </a:lnTo>
                  <a:lnTo>
                    <a:pt x="9" y="163"/>
                  </a:lnTo>
                  <a:lnTo>
                    <a:pt x="9" y="144"/>
                  </a:lnTo>
                  <a:lnTo>
                    <a:pt x="19" y="134"/>
                  </a:lnTo>
                  <a:lnTo>
                    <a:pt x="19" y="125"/>
                  </a:lnTo>
                  <a:lnTo>
                    <a:pt x="19" y="105"/>
                  </a:lnTo>
                  <a:lnTo>
                    <a:pt x="28" y="96"/>
                  </a:lnTo>
                  <a:lnTo>
                    <a:pt x="28" y="67"/>
                  </a:lnTo>
                  <a:lnTo>
                    <a:pt x="38" y="47"/>
                  </a:lnTo>
                  <a:lnTo>
                    <a:pt x="38" y="28"/>
                  </a:lnTo>
                  <a:lnTo>
                    <a:pt x="47" y="0"/>
                  </a:lnTo>
                  <a:close/>
                </a:path>
              </a:pathLst>
            </a:custGeom>
            <a:solidFill>
              <a:srgbClr val="FFFFCC"/>
            </a:solidFill>
            <a:ln w="9525">
              <a:noFill/>
              <a:round/>
              <a:headEnd/>
              <a:tailEnd/>
            </a:ln>
          </p:spPr>
          <p:txBody>
            <a:bodyPr>
              <a:prstTxWarp prst="textNoShape">
                <a:avLst/>
              </a:prstTxWarp>
            </a:bodyPr>
            <a:lstStyle/>
            <a:p>
              <a:endParaRPr lang="en-US"/>
            </a:p>
          </p:txBody>
        </p:sp>
        <p:sp>
          <p:nvSpPr>
            <p:cNvPr id="57489" name="Freeform 136"/>
            <p:cNvSpPr>
              <a:spLocks noChangeAspect="1"/>
            </p:cNvSpPr>
            <p:nvPr/>
          </p:nvSpPr>
          <p:spPr bwMode="auto">
            <a:xfrm>
              <a:off x="3385" y="1553"/>
              <a:ext cx="38" cy="54"/>
            </a:xfrm>
            <a:custGeom>
              <a:avLst/>
              <a:gdLst>
                <a:gd name="T0" fmla="*/ 77 w 192"/>
                <a:gd name="T1" fmla="*/ 86 h 269"/>
                <a:gd name="T2" fmla="*/ 77 w 192"/>
                <a:gd name="T3" fmla="*/ 97 h 269"/>
                <a:gd name="T4" fmla="*/ 58 w 192"/>
                <a:gd name="T5" fmla="*/ 125 h 269"/>
                <a:gd name="T6" fmla="*/ 48 w 192"/>
                <a:gd name="T7" fmla="*/ 144 h 269"/>
                <a:gd name="T8" fmla="*/ 39 w 192"/>
                <a:gd name="T9" fmla="*/ 164 h 269"/>
                <a:gd name="T10" fmla="*/ 30 w 192"/>
                <a:gd name="T11" fmla="*/ 183 h 269"/>
                <a:gd name="T12" fmla="*/ 20 w 192"/>
                <a:gd name="T13" fmla="*/ 211 h 269"/>
                <a:gd name="T14" fmla="*/ 11 w 192"/>
                <a:gd name="T15" fmla="*/ 230 h 269"/>
                <a:gd name="T16" fmla="*/ 11 w 192"/>
                <a:gd name="T17" fmla="*/ 250 h 269"/>
                <a:gd name="T18" fmla="*/ 0 w 192"/>
                <a:gd name="T19" fmla="*/ 269 h 269"/>
                <a:gd name="T20" fmla="*/ 20 w 192"/>
                <a:gd name="T21" fmla="*/ 259 h 269"/>
                <a:gd name="T22" fmla="*/ 192 w 192"/>
                <a:gd name="T23" fmla="*/ 173 h 269"/>
                <a:gd name="T24" fmla="*/ 97 w 192"/>
                <a:gd name="T25" fmla="*/ 0 h 269"/>
                <a:gd name="T26" fmla="*/ 106 w 192"/>
                <a:gd name="T27" fmla="*/ 58 h 269"/>
                <a:gd name="T28" fmla="*/ 77 w 192"/>
                <a:gd name="T29" fmla="*/ 86 h 26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92"/>
                <a:gd name="T46" fmla="*/ 0 h 269"/>
                <a:gd name="T47" fmla="*/ 192 w 192"/>
                <a:gd name="T48" fmla="*/ 269 h 269"/>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92" h="269">
                  <a:moveTo>
                    <a:pt x="77" y="86"/>
                  </a:moveTo>
                  <a:lnTo>
                    <a:pt x="77" y="97"/>
                  </a:lnTo>
                  <a:lnTo>
                    <a:pt x="58" y="125"/>
                  </a:lnTo>
                  <a:lnTo>
                    <a:pt x="48" y="144"/>
                  </a:lnTo>
                  <a:lnTo>
                    <a:pt x="39" y="164"/>
                  </a:lnTo>
                  <a:lnTo>
                    <a:pt x="30" y="183"/>
                  </a:lnTo>
                  <a:lnTo>
                    <a:pt x="20" y="211"/>
                  </a:lnTo>
                  <a:lnTo>
                    <a:pt x="11" y="230"/>
                  </a:lnTo>
                  <a:lnTo>
                    <a:pt x="11" y="250"/>
                  </a:lnTo>
                  <a:lnTo>
                    <a:pt x="0" y="269"/>
                  </a:lnTo>
                  <a:lnTo>
                    <a:pt x="20" y="259"/>
                  </a:lnTo>
                  <a:lnTo>
                    <a:pt x="192" y="173"/>
                  </a:lnTo>
                  <a:lnTo>
                    <a:pt x="97" y="0"/>
                  </a:lnTo>
                  <a:lnTo>
                    <a:pt x="106" y="58"/>
                  </a:lnTo>
                  <a:lnTo>
                    <a:pt x="77" y="86"/>
                  </a:lnTo>
                  <a:close/>
                </a:path>
              </a:pathLst>
            </a:custGeom>
            <a:solidFill>
              <a:srgbClr val="D9AE82"/>
            </a:solidFill>
            <a:ln w="9525">
              <a:noFill/>
              <a:round/>
              <a:headEnd/>
              <a:tailEnd/>
            </a:ln>
          </p:spPr>
          <p:txBody>
            <a:bodyPr>
              <a:prstTxWarp prst="textNoShape">
                <a:avLst/>
              </a:prstTxWarp>
            </a:bodyPr>
            <a:lstStyle/>
            <a:p>
              <a:endParaRPr lang="en-US"/>
            </a:p>
          </p:txBody>
        </p:sp>
        <p:sp>
          <p:nvSpPr>
            <p:cNvPr id="57490" name="Freeform 137"/>
            <p:cNvSpPr>
              <a:spLocks noChangeAspect="1"/>
            </p:cNvSpPr>
            <p:nvPr/>
          </p:nvSpPr>
          <p:spPr bwMode="auto">
            <a:xfrm>
              <a:off x="3408" y="1624"/>
              <a:ext cx="85" cy="56"/>
            </a:xfrm>
            <a:custGeom>
              <a:avLst/>
              <a:gdLst>
                <a:gd name="T0" fmla="*/ 48 w 422"/>
                <a:gd name="T1" fmla="*/ 144 h 278"/>
                <a:gd name="T2" fmla="*/ 39 w 422"/>
                <a:gd name="T3" fmla="*/ 153 h 278"/>
                <a:gd name="T4" fmla="*/ 28 w 422"/>
                <a:gd name="T5" fmla="*/ 172 h 278"/>
                <a:gd name="T6" fmla="*/ 19 w 422"/>
                <a:gd name="T7" fmla="*/ 192 h 278"/>
                <a:gd name="T8" fmla="*/ 19 w 422"/>
                <a:gd name="T9" fmla="*/ 211 h 278"/>
                <a:gd name="T10" fmla="*/ 9 w 422"/>
                <a:gd name="T11" fmla="*/ 220 h 278"/>
                <a:gd name="T12" fmla="*/ 0 w 422"/>
                <a:gd name="T13" fmla="*/ 239 h 278"/>
                <a:gd name="T14" fmla="*/ 0 w 422"/>
                <a:gd name="T15" fmla="*/ 259 h 278"/>
                <a:gd name="T16" fmla="*/ 0 w 422"/>
                <a:gd name="T17" fmla="*/ 278 h 278"/>
                <a:gd name="T18" fmla="*/ 153 w 422"/>
                <a:gd name="T19" fmla="*/ 278 h 278"/>
                <a:gd name="T20" fmla="*/ 211 w 422"/>
                <a:gd name="T21" fmla="*/ 239 h 278"/>
                <a:gd name="T22" fmla="*/ 201 w 422"/>
                <a:gd name="T23" fmla="*/ 230 h 278"/>
                <a:gd name="T24" fmla="*/ 192 w 422"/>
                <a:gd name="T25" fmla="*/ 192 h 278"/>
                <a:gd name="T26" fmla="*/ 201 w 422"/>
                <a:gd name="T27" fmla="*/ 172 h 278"/>
                <a:gd name="T28" fmla="*/ 220 w 422"/>
                <a:gd name="T29" fmla="*/ 172 h 278"/>
                <a:gd name="T30" fmla="*/ 230 w 422"/>
                <a:gd name="T31" fmla="*/ 192 h 278"/>
                <a:gd name="T32" fmla="*/ 230 w 422"/>
                <a:gd name="T33" fmla="*/ 202 h 278"/>
                <a:gd name="T34" fmla="*/ 288 w 422"/>
                <a:gd name="T35" fmla="*/ 211 h 278"/>
                <a:gd name="T36" fmla="*/ 345 w 422"/>
                <a:gd name="T37" fmla="*/ 172 h 278"/>
                <a:gd name="T38" fmla="*/ 383 w 422"/>
                <a:gd name="T39" fmla="*/ 115 h 278"/>
                <a:gd name="T40" fmla="*/ 402 w 422"/>
                <a:gd name="T41" fmla="*/ 67 h 278"/>
                <a:gd name="T42" fmla="*/ 422 w 422"/>
                <a:gd name="T43" fmla="*/ 19 h 278"/>
                <a:gd name="T44" fmla="*/ 402 w 422"/>
                <a:gd name="T45" fmla="*/ 9 h 278"/>
                <a:gd name="T46" fmla="*/ 258 w 422"/>
                <a:gd name="T47" fmla="*/ 0 h 278"/>
                <a:gd name="T48" fmla="*/ 249 w 422"/>
                <a:gd name="T49" fmla="*/ 28 h 278"/>
                <a:gd name="T50" fmla="*/ 258 w 422"/>
                <a:gd name="T51" fmla="*/ 67 h 278"/>
                <a:gd name="T52" fmla="*/ 134 w 422"/>
                <a:gd name="T53" fmla="*/ 202 h 278"/>
                <a:gd name="T54" fmla="*/ 105 w 422"/>
                <a:gd name="T55" fmla="*/ 211 h 278"/>
                <a:gd name="T56" fmla="*/ 86 w 422"/>
                <a:gd name="T57" fmla="*/ 192 h 278"/>
                <a:gd name="T58" fmla="*/ 86 w 422"/>
                <a:gd name="T59" fmla="*/ 172 h 278"/>
                <a:gd name="T60" fmla="*/ 76 w 422"/>
                <a:gd name="T61" fmla="*/ 144 h 278"/>
                <a:gd name="T62" fmla="*/ 48 w 422"/>
                <a:gd name="T63" fmla="*/ 144 h 27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22"/>
                <a:gd name="T97" fmla="*/ 0 h 278"/>
                <a:gd name="T98" fmla="*/ 422 w 422"/>
                <a:gd name="T99" fmla="*/ 278 h 27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22" h="278">
                  <a:moveTo>
                    <a:pt x="48" y="144"/>
                  </a:moveTo>
                  <a:lnTo>
                    <a:pt x="39" y="153"/>
                  </a:lnTo>
                  <a:lnTo>
                    <a:pt x="28" y="172"/>
                  </a:lnTo>
                  <a:lnTo>
                    <a:pt x="19" y="192"/>
                  </a:lnTo>
                  <a:lnTo>
                    <a:pt x="19" y="211"/>
                  </a:lnTo>
                  <a:lnTo>
                    <a:pt x="9" y="220"/>
                  </a:lnTo>
                  <a:lnTo>
                    <a:pt x="0" y="239"/>
                  </a:lnTo>
                  <a:lnTo>
                    <a:pt x="0" y="259"/>
                  </a:lnTo>
                  <a:lnTo>
                    <a:pt x="0" y="278"/>
                  </a:lnTo>
                  <a:lnTo>
                    <a:pt x="153" y="278"/>
                  </a:lnTo>
                  <a:lnTo>
                    <a:pt x="211" y="239"/>
                  </a:lnTo>
                  <a:lnTo>
                    <a:pt x="201" y="230"/>
                  </a:lnTo>
                  <a:lnTo>
                    <a:pt x="192" y="192"/>
                  </a:lnTo>
                  <a:lnTo>
                    <a:pt x="201" y="172"/>
                  </a:lnTo>
                  <a:lnTo>
                    <a:pt x="220" y="172"/>
                  </a:lnTo>
                  <a:lnTo>
                    <a:pt x="230" y="192"/>
                  </a:lnTo>
                  <a:lnTo>
                    <a:pt x="230" y="202"/>
                  </a:lnTo>
                  <a:lnTo>
                    <a:pt x="288" y="211"/>
                  </a:lnTo>
                  <a:lnTo>
                    <a:pt x="345" y="172"/>
                  </a:lnTo>
                  <a:lnTo>
                    <a:pt x="383" y="115"/>
                  </a:lnTo>
                  <a:lnTo>
                    <a:pt x="402" y="67"/>
                  </a:lnTo>
                  <a:lnTo>
                    <a:pt x="422" y="19"/>
                  </a:lnTo>
                  <a:lnTo>
                    <a:pt x="402" y="9"/>
                  </a:lnTo>
                  <a:lnTo>
                    <a:pt x="258" y="0"/>
                  </a:lnTo>
                  <a:lnTo>
                    <a:pt x="249" y="28"/>
                  </a:lnTo>
                  <a:lnTo>
                    <a:pt x="258" y="67"/>
                  </a:lnTo>
                  <a:lnTo>
                    <a:pt x="134" y="202"/>
                  </a:lnTo>
                  <a:lnTo>
                    <a:pt x="105" y="211"/>
                  </a:lnTo>
                  <a:lnTo>
                    <a:pt x="86" y="192"/>
                  </a:lnTo>
                  <a:lnTo>
                    <a:pt x="86" y="172"/>
                  </a:lnTo>
                  <a:lnTo>
                    <a:pt x="76" y="144"/>
                  </a:lnTo>
                  <a:lnTo>
                    <a:pt x="48" y="144"/>
                  </a:lnTo>
                  <a:close/>
                </a:path>
              </a:pathLst>
            </a:custGeom>
            <a:solidFill>
              <a:srgbClr val="D9AE82"/>
            </a:solidFill>
            <a:ln w="9525">
              <a:noFill/>
              <a:round/>
              <a:headEnd/>
              <a:tailEnd/>
            </a:ln>
          </p:spPr>
          <p:txBody>
            <a:bodyPr>
              <a:prstTxWarp prst="textNoShape">
                <a:avLst/>
              </a:prstTxWarp>
            </a:bodyPr>
            <a:lstStyle/>
            <a:p>
              <a:endParaRPr lang="en-US"/>
            </a:p>
          </p:txBody>
        </p:sp>
        <p:sp>
          <p:nvSpPr>
            <p:cNvPr id="57491" name="Freeform 138"/>
            <p:cNvSpPr>
              <a:spLocks noChangeAspect="1"/>
            </p:cNvSpPr>
            <p:nvPr/>
          </p:nvSpPr>
          <p:spPr bwMode="auto">
            <a:xfrm>
              <a:off x="2823" y="1896"/>
              <a:ext cx="73" cy="121"/>
            </a:xfrm>
            <a:custGeom>
              <a:avLst/>
              <a:gdLst>
                <a:gd name="T0" fmla="*/ 200 w 364"/>
                <a:gd name="T1" fmla="*/ 9 h 604"/>
                <a:gd name="T2" fmla="*/ 220 w 364"/>
                <a:gd name="T3" fmla="*/ 9 h 604"/>
                <a:gd name="T4" fmla="*/ 239 w 364"/>
                <a:gd name="T5" fmla="*/ 9 h 604"/>
                <a:gd name="T6" fmla="*/ 268 w 364"/>
                <a:gd name="T7" fmla="*/ 19 h 604"/>
                <a:gd name="T8" fmla="*/ 297 w 364"/>
                <a:gd name="T9" fmla="*/ 28 h 604"/>
                <a:gd name="T10" fmla="*/ 335 w 364"/>
                <a:gd name="T11" fmla="*/ 28 h 604"/>
                <a:gd name="T12" fmla="*/ 344 w 364"/>
                <a:gd name="T13" fmla="*/ 38 h 604"/>
                <a:gd name="T14" fmla="*/ 355 w 364"/>
                <a:gd name="T15" fmla="*/ 47 h 604"/>
                <a:gd name="T16" fmla="*/ 364 w 364"/>
                <a:gd name="T17" fmla="*/ 67 h 604"/>
                <a:gd name="T18" fmla="*/ 364 w 364"/>
                <a:gd name="T19" fmla="*/ 86 h 604"/>
                <a:gd name="T20" fmla="*/ 325 w 364"/>
                <a:gd name="T21" fmla="*/ 86 h 604"/>
                <a:gd name="T22" fmla="*/ 288 w 364"/>
                <a:gd name="T23" fmla="*/ 77 h 604"/>
                <a:gd name="T24" fmla="*/ 249 w 364"/>
                <a:gd name="T25" fmla="*/ 77 h 604"/>
                <a:gd name="T26" fmla="*/ 200 w 364"/>
                <a:gd name="T27" fmla="*/ 67 h 604"/>
                <a:gd name="T28" fmla="*/ 182 w 364"/>
                <a:gd name="T29" fmla="*/ 28 h 604"/>
                <a:gd name="T30" fmla="*/ 144 w 364"/>
                <a:gd name="T31" fmla="*/ 57 h 604"/>
                <a:gd name="T32" fmla="*/ 124 w 364"/>
                <a:gd name="T33" fmla="*/ 57 h 604"/>
                <a:gd name="T34" fmla="*/ 105 w 364"/>
                <a:gd name="T35" fmla="*/ 57 h 604"/>
                <a:gd name="T36" fmla="*/ 105 w 364"/>
                <a:gd name="T37" fmla="*/ 86 h 604"/>
                <a:gd name="T38" fmla="*/ 134 w 364"/>
                <a:gd name="T39" fmla="*/ 144 h 604"/>
                <a:gd name="T40" fmla="*/ 182 w 364"/>
                <a:gd name="T41" fmla="*/ 182 h 604"/>
                <a:gd name="T42" fmla="*/ 249 w 364"/>
                <a:gd name="T43" fmla="*/ 201 h 604"/>
                <a:gd name="T44" fmla="*/ 288 w 364"/>
                <a:gd name="T45" fmla="*/ 211 h 604"/>
                <a:gd name="T46" fmla="*/ 297 w 364"/>
                <a:gd name="T47" fmla="*/ 221 h 604"/>
                <a:gd name="T48" fmla="*/ 297 w 364"/>
                <a:gd name="T49" fmla="*/ 239 h 604"/>
                <a:gd name="T50" fmla="*/ 278 w 364"/>
                <a:gd name="T51" fmla="*/ 258 h 604"/>
                <a:gd name="T52" fmla="*/ 239 w 364"/>
                <a:gd name="T53" fmla="*/ 258 h 604"/>
                <a:gd name="T54" fmla="*/ 200 w 364"/>
                <a:gd name="T55" fmla="*/ 249 h 604"/>
                <a:gd name="T56" fmla="*/ 163 w 364"/>
                <a:gd name="T57" fmla="*/ 249 h 604"/>
                <a:gd name="T58" fmla="*/ 134 w 364"/>
                <a:gd name="T59" fmla="*/ 221 h 604"/>
                <a:gd name="T60" fmla="*/ 95 w 364"/>
                <a:gd name="T61" fmla="*/ 230 h 604"/>
                <a:gd name="T62" fmla="*/ 86 w 364"/>
                <a:gd name="T63" fmla="*/ 239 h 604"/>
                <a:gd name="T64" fmla="*/ 67 w 364"/>
                <a:gd name="T65" fmla="*/ 239 h 604"/>
                <a:gd name="T66" fmla="*/ 58 w 364"/>
                <a:gd name="T67" fmla="*/ 249 h 604"/>
                <a:gd name="T68" fmla="*/ 58 w 364"/>
                <a:gd name="T69" fmla="*/ 277 h 604"/>
                <a:gd name="T70" fmla="*/ 47 w 364"/>
                <a:gd name="T71" fmla="*/ 307 h 604"/>
                <a:gd name="T72" fmla="*/ 47 w 364"/>
                <a:gd name="T73" fmla="*/ 335 h 604"/>
                <a:gd name="T74" fmla="*/ 58 w 364"/>
                <a:gd name="T75" fmla="*/ 345 h 604"/>
                <a:gd name="T76" fmla="*/ 67 w 364"/>
                <a:gd name="T77" fmla="*/ 354 h 604"/>
                <a:gd name="T78" fmla="*/ 76 w 364"/>
                <a:gd name="T79" fmla="*/ 364 h 604"/>
                <a:gd name="T80" fmla="*/ 86 w 364"/>
                <a:gd name="T81" fmla="*/ 374 h 604"/>
                <a:gd name="T82" fmla="*/ 86 w 364"/>
                <a:gd name="T83" fmla="*/ 393 h 604"/>
                <a:gd name="T84" fmla="*/ 76 w 364"/>
                <a:gd name="T85" fmla="*/ 412 h 604"/>
                <a:gd name="T86" fmla="*/ 76 w 364"/>
                <a:gd name="T87" fmla="*/ 432 h 604"/>
                <a:gd name="T88" fmla="*/ 86 w 364"/>
                <a:gd name="T89" fmla="*/ 451 h 604"/>
                <a:gd name="T90" fmla="*/ 95 w 364"/>
                <a:gd name="T91" fmla="*/ 469 h 604"/>
                <a:gd name="T92" fmla="*/ 105 w 364"/>
                <a:gd name="T93" fmla="*/ 498 h 604"/>
                <a:gd name="T94" fmla="*/ 105 w 364"/>
                <a:gd name="T95" fmla="*/ 518 h 604"/>
                <a:gd name="T96" fmla="*/ 114 w 364"/>
                <a:gd name="T97" fmla="*/ 537 h 604"/>
                <a:gd name="T98" fmla="*/ 124 w 364"/>
                <a:gd name="T99" fmla="*/ 556 h 604"/>
                <a:gd name="T100" fmla="*/ 124 w 364"/>
                <a:gd name="T101" fmla="*/ 576 h 604"/>
                <a:gd name="T102" fmla="*/ 134 w 364"/>
                <a:gd name="T103" fmla="*/ 604 h 604"/>
                <a:gd name="T104" fmla="*/ 105 w 364"/>
                <a:gd name="T105" fmla="*/ 565 h 604"/>
                <a:gd name="T106" fmla="*/ 67 w 364"/>
                <a:gd name="T107" fmla="*/ 479 h 604"/>
                <a:gd name="T108" fmla="*/ 38 w 364"/>
                <a:gd name="T109" fmla="*/ 402 h 604"/>
                <a:gd name="T110" fmla="*/ 9 w 364"/>
                <a:gd name="T111" fmla="*/ 354 h 604"/>
                <a:gd name="T112" fmla="*/ 9 w 364"/>
                <a:gd name="T113" fmla="*/ 307 h 604"/>
                <a:gd name="T114" fmla="*/ 28 w 364"/>
                <a:gd name="T115" fmla="*/ 249 h 604"/>
                <a:gd name="T116" fmla="*/ 58 w 364"/>
                <a:gd name="T117" fmla="*/ 201 h 604"/>
                <a:gd name="T118" fmla="*/ 105 w 364"/>
                <a:gd name="T119" fmla="*/ 19 h 604"/>
                <a:gd name="T120" fmla="*/ 191 w 364"/>
                <a:gd name="T121" fmla="*/ 9 h 60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364"/>
                <a:gd name="T184" fmla="*/ 0 h 604"/>
                <a:gd name="T185" fmla="*/ 364 w 364"/>
                <a:gd name="T186" fmla="*/ 604 h 604"/>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364" h="604">
                  <a:moveTo>
                    <a:pt x="191" y="9"/>
                  </a:moveTo>
                  <a:lnTo>
                    <a:pt x="200" y="9"/>
                  </a:lnTo>
                  <a:lnTo>
                    <a:pt x="211" y="9"/>
                  </a:lnTo>
                  <a:lnTo>
                    <a:pt x="220" y="9"/>
                  </a:lnTo>
                  <a:lnTo>
                    <a:pt x="230" y="9"/>
                  </a:lnTo>
                  <a:lnTo>
                    <a:pt x="239" y="9"/>
                  </a:lnTo>
                  <a:lnTo>
                    <a:pt x="258" y="9"/>
                  </a:lnTo>
                  <a:lnTo>
                    <a:pt x="268" y="19"/>
                  </a:lnTo>
                  <a:lnTo>
                    <a:pt x="278" y="19"/>
                  </a:lnTo>
                  <a:lnTo>
                    <a:pt x="297" y="28"/>
                  </a:lnTo>
                  <a:lnTo>
                    <a:pt x="325" y="28"/>
                  </a:lnTo>
                  <a:lnTo>
                    <a:pt x="335" y="28"/>
                  </a:lnTo>
                  <a:lnTo>
                    <a:pt x="335" y="38"/>
                  </a:lnTo>
                  <a:lnTo>
                    <a:pt x="344" y="38"/>
                  </a:lnTo>
                  <a:lnTo>
                    <a:pt x="344" y="47"/>
                  </a:lnTo>
                  <a:lnTo>
                    <a:pt x="355" y="47"/>
                  </a:lnTo>
                  <a:lnTo>
                    <a:pt x="364" y="57"/>
                  </a:lnTo>
                  <a:lnTo>
                    <a:pt x="364" y="67"/>
                  </a:lnTo>
                  <a:lnTo>
                    <a:pt x="364" y="77"/>
                  </a:lnTo>
                  <a:lnTo>
                    <a:pt x="364" y="86"/>
                  </a:lnTo>
                  <a:lnTo>
                    <a:pt x="344" y="86"/>
                  </a:lnTo>
                  <a:lnTo>
                    <a:pt x="325" y="86"/>
                  </a:lnTo>
                  <a:lnTo>
                    <a:pt x="307" y="77"/>
                  </a:lnTo>
                  <a:lnTo>
                    <a:pt x="288" y="77"/>
                  </a:lnTo>
                  <a:lnTo>
                    <a:pt x="268" y="77"/>
                  </a:lnTo>
                  <a:lnTo>
                    <a:pt x="249" y="77"/>
                  </a:lnTo>
                  <a:lnTo>
                    <a:pt x="220" y="67"/>
                  </a:lnTo>
                  <a:lnTo>
                    <a:pt x="200" y="67"/>
                  </a:lnTo>
                  <a:lnTo>
                    <a:pt x="200" y="38"/>
                  </a:lnTo>
                  <a:lnTo>
                    <a:pt x="182" y="28"/>
                  </a:lnTo>
                  <a:lnTo>
                    <a:pt x="153" y="57"/>
                  </a:lnTo>
                  <a:lnTo>
                    <a:pt x="144" y="57"/>
                  </a:lnTo>
                  <a:lnTo>
                    <a:pt x="134" y="57"/>
                  </a:lnTo>
                  <a:lnTo>
                    <a:pt x="124" y="57"/>
                  </a:lnTo>
                  <a:lnTo>
                    <a:pt x="114" y="57"/>
                  </a:lnTo>
                  <a:lnTo>
                    <a:pt x="105" y="57"/>
                  </a:lnTo>
                  <a:lnTo>
                    <a:pt x="95" y="57"/>
                  </a:lnTo>
                  <a:lnTo>
                    <a:pt x="105" y="86"/>
                  </a:lnTo>
                  <a:lnTo>
                    <a:pt x="114" y="115"/>
                  </a:lnTo>
                  <a:lnTo>
                    <a:pt x="134" y="144"/>
                  </a:lnTo>
                  <a:lnTo>
                    <a:pt x="153" y="163"/>
                  </a:lnTo>
                  <a:lnTo>
                    <a:pt x="182" y="182"/>
                  </a:lnTo>
                  <a:lnTo>
                    <a:pt x="220" y="191"/>
                  </a:lnTo>
                  <a:lnTo>
                    <a:pt x="249" y="201"/>
                  </a:lnTo>
                  <a:lnTo>
                    <a:pt x="288" y="201"/>
                  </a:lnTo>
                  <a:lnTo>
                    <a:pt x="288" y="211"/>
                  </a:lnTo>
                  <a:lnTo>
                    <a:pt x="288" y="221"/>
                  </a:lnTo>
                  <a:lnTo>
                    <a:pt x="297" y="221"/>
                  </a:lnTo>
                  <a:lnTo>
                    <a:pt x="297" y="230"/>
                  </a:lnTo>
                  <a:lnTo>
                    <a:pt x="297" y="239"/>
                  </a:lnTo>
                  <a:lnTo>
                    <a:pt x="288" y="249"/>
                  </a:lnTo>
                  <a:lnTo>
                    <a:pt x="278" y="258"/>
                  </a:lnTo>
                  <a:lnTo>
                    <a:pt x="258" y="258"/>
                  </a:lnTo>
                  <a:lnTo>
                    <a:pt x="239" y="258"/>
                  </a:lnTo>
                  <a:lnTo>
                    <a:pt x="220" y="258"/>
                  </a:lnTo>
                  <a:lnTo>
                    <a:pt x="200" y="249"/>
                  </a:lnTo>
                  <a:lnTo>
                    <a:pt x="182" y="249"/>
                  </a:lnTo>
                  <a:lnTo>
                    <a:pt x="163" y="249"/>
                  </a:lnTo>
                  <a:lnTo>
                    <a:pt x="144" y="239"/>
                  </a:lnTo>
                  <a:lnTo>
                    <a:pt x="134" y="221"/>
                  </a:lnTo>
                  <a:lnTo>
                    <a:pt x="124" y="211"/>
                  </a:lnTo>
                  <a:lnTo>
                    <a:pt x="95" y="230"/>
                  </a:lnTo>
                  <a:lnTo>
                    <a:pt x="95" y="239"/>
                  </a:lnTo>
                  <a:lnTo>
                    <a:pt x="86" y="239"/>
                  </a:lnTo>
                  <a:lnTo>
                    <a:pt x="76" y="239"/>
                  </a:lnTo>
                  <a:lnTo>
                    <a:pt x="67" y="239"/>
                  </a:lnTo>
                  <a:lnTo>
                    <a:pt x="58" y="239"/>
                  </a:lnTo>
                  <a:lnTo>
                    <a:pt x="58" y="249"/>
                  </a:lnTo>
                  <a:lnTo>
                    <a:pt x="58" y="258"/>
                  </a:lnTo>
                  <a:lnTo>
                    <a:pt x="58" y="277"/>
                  </a:lnTo>
                  <a:lnTo>
                    <a:pt x="58" y="288"/>
                  </a:lnTo>
                  <a:lnTo>
                    <a:pt x="47" y="307"/>
                  </a:lnTo>
                  <a:lnTo>
                    <a:pt x="47" y="316"/>
                  </a:lnTo>
                  <a:lnTo>
                    <a:pt x="47" y="335"/>
                  </a:lnTo>
                  <a:lnTo>
                    <a:pt x="47" y="345"/>
                  </a:lnTo>
                  <a:lnTo>
                    <a:pt x="58" y="345"/>
                  </a:lnTo>
                  <a:lnTo>
                    <a:pt x="67" y="345"/>
                  </a:lnTo>
                  <a:lnTo>
                    <a:pt x="67" y="354"/>
                  </a:lnTo>
                  <a:lnTo>
                    <a:pt x="76" y="354"/>
                  </a:lnTo>
                  <a:lnTo>
                    <a:pt x="76" y="364"/>
                  </a:lnTo>
                  <a:lnTo>
                    <a:pt x="86" y="364"/>
                  </a:lnTo>
                  <a:lnTo>
                    <a:pt x="86" y="374"/>
                  </a:lnTo>
                  <a:lnTo>
                    <a:pt x="86" y="383"/>
                  </a:lnTo>
                  <a:lnTo>
                    <a:pt x="86" y="393"/>
                  </a:lnTo>
                  <a:lnTo>
                    <a:pt x="76" y="402"/>
                  </a:lnTo>
                  <a:lnTo>
                    <a:pt x="76" y="412"/>
                  </a:lnTo>
                  <a:lnTo>
                    <a:pt x="76" y="421"/>
                  </a:lnTo>
                  <a:lnTo>
                    <a:pt x="76" y="432"/>
                  </a:lnTo>
                  <a:lnTo>
                    <a:pt x="86" y="441"/>
                  </a:lnTo>
                  <a:lnTo>
                    <a:pt x="86" y="451"/>
                  </a:lnTo>
                  <a:lnTo>
                    <a:pt x="95" y="460"/>
                  </a:lnTo>
                  <a:lnTo>
                    <a:pt x="95" y="469"/>
                  </a:lnTo>
                  <a:lnTo>
                    <a:pt x="105" y="488"/>
                  </a:lnTo>
                  <a:lnTo>
                    <a:pt x="105" y="498"/>
                  </a:lnTo>
                  <a:lnTo>
                    <a:pt x="105" y="508"/>
                  </a:lnTo>
                  <a:lnTo>
                    <a:pt x="105" y="518"/>
                  </a:lnTo>
                  <a:lnTo>
                    <a:pt x="114" y="527"/>
                  </a:lnTo>
                  <a:lnTo>
                    <a:pt x="114" y="537"/>
                  </a:lnTo>
                  <a:lnTo>
                    <a:pt x="114" y="546"/>
                  </a:lnTo>
                  <a:lnTo>
                    <a:pt x="124" y="556"/>
                  </a:lnTo>
                  <a:lnTo>
                    <a:pt x="124" y="565"/>
                  </a:lnTo>
                  <a:lnTo>
                    <a:pt x="124" y="576"/>
                  </a:lnTo>
                  <a:lnTo>
                    <a:pt x="124" y="585"/>
                  </a:lnTo>
                  <a:lnTo>
                    <a:pt x="134" y="604"/>
                  </a:lnTo>
                  <a:lnTo>
                    <a:pt x="124" y="594"/>
                  </a:lnTo>
                  <a:lnTo>
                    <a:pt x="105" y="565"/>
                  </a:lnTo>
                  <a:lnTo>
                    <a:pt x="86" y="527"/>
                  </a:lnTo>
                  <a:lnTo>
                    <a:pt x="67" y="479"/>
                  </a:lnTo>
                  <a:lnTo>
                    <a:pt x="47" y="441"/>
                  </a:lnTo>
                  <a:lnTo>
                    <a:pt x="38" y="402"/>
                  </a:lnTo>
                  <a:lnTo>
                    <a:pt x="28" y="383"/>
                  </a:lnTo>
                  <a:lnTo>
                    <a:pt x="9" y="354"/>
                  </a:lnTo>
                  <a:lnTo>
                    <a:pt x="0" y="326"/>
                  </a:lnTo>
                  <a:lnTo>
                    <a:pt x="9" y="307"/>
                  </a:lnTo>
                  <a:lnTo>
                    <a:pt x="19" y="277"/>
                  </a:lnTo>
                  <a:lnTo>
                    <a:pt x="28" y="249"/>
                  </a:lnTo>
                  <a:lnTo>
                    <a:pt x="38" y="221"/>
                  </a:lnTo>
                  <a:lnTo>
                    <a:pt x="58" y="201"/>
                  </a:lnTo>
                  <a:lnTo>
                    <a:pt x="67" y="172"/>
                  </a:lnTo>
                  <a:lnTo>
                    <a:pt x="105" y="19"/>
                  </a:lnTo>
                  <a:lnTo>
                    <a:pt x="153" y="0"/>
                  </a:lnTo>
                  <a:lnTo>
                    <a:pt x="191" y="9"/>
                  </a:lnTo>
                  <a:close/>
                </a:path>
              </a:pathLst>
            </a:custGeom>
            <a:solidFill>
              <a:srgbClr val="FFFFCC"/>
            </a:solidFill>
            <a:ln w="9525">
              <a:noFill/>
              <a:round/>
              <a:headEnd/>
              <a:tailEnd/>
            </a:ln>
          </p:spPr>
          <p:txBody>
            <a:bodyPr>
              <a:prstTxWarp prst="textNoShape">
                <a:avLst/>
              </a:prstTxWarp>
            </a:bodyPr>
            <a:lstStyle/>
            <a:p>
              <a:endParaRPr lang="en-US"/>
            </a:p>
          </p:txBody>
        </p:sp>
        <p:sp>
          <p:nvSpPr>
            <p:cNvPr id="57492" name="Freeform 139"/>
            <p:cNvSpPr>
              <a:spLocks noChangeAspect="1"/>
            </p:cNvSpPr>
            <p:nvPr/>
          </p:nvSpPr>
          <p:spPr bwMode="auto">
            <a:xfrm>
              <a:off x="2892" y="1862"/>
              <a:ext cx="27" cy="33"/>
            </a:xfrm>
            <a:custGeom>
              <a:avLst/>
              <a:gdLst>
                <a:gd name="T0" fmla="*/ 49 w 135"/>
                <a:gd name="T1" fmla="*/ 0 h 164"/>
                <a:gd name="T2" fmla="*/ 58 w 135"/>
                <a:gd name="T3" fmla="*/ 20 h 164"/>
                <a:gd name="T4" fmla="*/ 68 w 135"/>
                <a:gd name="T5" fmla="*/ 29 h 164"/>
                <a:gd name="T6" fmla="*/ 78 w 135"/>
                <a:gd name="T7" fmla="*/ 48 h 164"/>
                <a:gd name="T8" fmla="*/ 88 w 135"/>
                <a:gd name="T9" fmla="*/ 58 h 164"/>
                <a:gd name="T10" fmla="*/ 97 w 135"/>
                <a:gd name="T11" fmla="*/ 76 h 164"/>
                <a:gd name="T12" fmla="*/ 106 w 135"/>
                <a:gd name="T13" fmla="*/ 86 h 164"/>
                <a:gd name="T14" fmla="*/ 125 w 135"/>
                <a:gd name="T15" fmla="*/ 106 h 164"/>
                <a:gd name="T16" fmla="*/ 135 w 135"/>
                <a:gd name="T17" fmla="*/ 115 h 164"/>
                <a:gd name="T18" fmla="*/ 135 w 135"/>
                <a:gd name="T19" fmla="*/ 134 h 164"/>
                <a:gd name="T20" fmla="*/ 125 w 135"/>
                <a:gd name="T21" fmla="*/ 144 h 164"/>
                <a:gd name="T22" fmla="*/ 125 w 135"/>
                <a:gd name="T23" fmla="*/ 164 h 164"/>
                <a:gd name="T24" fmla="*/ 20 w 135"/>
                <a:gd name="T25" fmla="*/ 144 h 164"/>
                <a:gd name="T26" fmla="*/ 0 w 135"/>
                <a:gd name="T27" fmla="*/ 144 h 164"/>
                <a:gd name="T28" fmla="*/ 49 w 135"/>
                <a:gd name="T29" fmla="*/ 0 h 16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35"/>
                <a:gd name="T46" fmla="*/ 0 h 164"/>
                <a:gd name="T47" fmla="*/ 135 w 135"/>
                <a:gd name="T48" fmla="*/ 164 h 16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35" h="164">
                  <a:moveTo>
                    <a:pt x="49" y="0"/>
                  </a:moveTo>
                  <a:lnTo>
                    <a:pt x="58" y="20"/>
                  </a:lnTo>
                  <a:lnTo>
                    <a:pt x="68" y="29"/>
                  </a:lnTo>
                  <a:lnTo>
                    <a:pt x="78" y="48"/>
                  </a:lnTo>
                  <a:lnTo>
                    <a:pt x="88" y="58"/>
                  </a:lnTo>
                  <a:lnTo>
                    <a:pt x="97" y="76"/>
                  </a:lnTo>
                  <a:lnTo>
                    <a:pt x="106" y="86"/>
                  </a:lnTo>
                  <a:lnTo>
                    <a:pt x="125" y="106"/>
                  </a:lnTo>
                  <a:lnTo>
                    <a:pt x="135" y="115"/>
                  </a:lnTo>
                  <a:lnTo>
                    <a:pt x="135" y="134"/>
                  </a:lnTo>
                  <a:lnTo>
                    <a:pt x="125" y="144"/>
                  </a:lnTo>
                  <a:lnTo>
                    <a:pt x="125" y="164"/>
                  </a:lnTo>
                  <a:lnTo>
                    <a:pt x="20" y="144"/>
                  </a:lnTo>
                  <a:lnTo>
                    <a:pt x="0" y="144"/>
                  </a:lnTo>
                  <a:lnTo>
                    <a:pt x="49" y="0"/>
                  </a:lnTo>
                  <a:close/>
                </a:path>
              </a:pathLst>
            </a:custGeom>
            <a:solidFill>
              <a:srgbClr val="D9AE82"/>
            </a:solidFill>
            <a:ln w="9525">
              <a:noFill/>
              <a:round/>
              <a:headEnd/>
              <a:tailEnd/>
            </a:ln>
          </p:spPr>
          <p:txBody>
            <a:bodyPr>
              <a:prstTxWarp prst="textNoShape">
                <a:avLst/>
              </a:prstTxWarp>
            </a:bodyPr>
            <a:lstStyle/>
            <a:p>
              <a:endParaRPr lang="en-US"/>
            </a:p>
          </p:txBody>
        </p:sp>
        <p:sp>
          <p:nvSpPr>
            <p:cNvPr id="57493" name="Freeform 140"/>
            <p:cNvSpPr>
              <a:spLocks noChangeAspect="1" noEditPoints="1"/>
            </p:cNvSpPr>
            <p:nvPr/>
          </p:nvSpPr>
          <p:spPr bwMode="auto">
            <a:xfrm>
              <a:off x="2930" y="2034"/>
              <a:ext cx="161" cy="108"/>
            </a:xfrm>
            <a:custGeom>
              <a:avLst/>
              <a:gdLst>
                <a:gd name="T0" fmla="*/ 0 w 805"/>
                <a:gd name="T1" fmla="*/ 67 h 537"/>
                <a:gd name="T2" fmla="*/ 0 w 805"/>
                <a:gd name="T3" fmla="*/ 58 h 537"/>
                <a:gd name="T4" fmla="*/ 0 w 805"/>
                <a:gd name="T5" fmla="*/ 48 h 537"/>
                <a:gd name="T6" fmla="*/ 9 w 805"/>
                <a:gd name="T7" fmla="*/ 39 h 537"/>
                <a:gd name="T8" fmla="*/ 9 w 805"/>
                <a:gd name="T9" fmla="*/ 28 h 537"/>
                <a:gd name="T10" fmla="*/ 0 w 805"/>
                <a:gd name="T11" fmla="*/ 58 h 537"/>
                <a:gd name="T12" fmla="*/ 0 w 805"/>
                <a:gd name="T13" fmla="*/ 67 h 537"/>
                <a:gd name="T14" fmla="*/ 278 w 805"/>
                <a:gd name="T15" fmla="*/ 39 h 537"/>
                <a:gd name="T16" fmla="*/ 288 w 805"/>
                <a:gd name="T17" fmla="*/ 48 h 537"/>
                <a:gd name="T18" fmla="*/ 306 w 805"/>
                <a:gd name="T19" fmla="*/ 48 h 537"/>
                <a:gd name="T20" fmla="*/ 316 w 805"/>
                <a:gd name="T21" fmla="*/ 58 h 537"/>
                <a:gd name="T22" fmla="*/ 326 w 805"/>
                <a:gd name="T23" fmla="*/ 58 h 537"/>
                <a:gd name="T24" fmla="*/ 345 w 805"/>
                <a:gd name="T25" fmla="*/ 67 h 537"/>
                <a:gd name="T26" fmla="*/ 355 w 805"/>
                <a:gd name="T27" fmla="*/ 67 h 537"/>
                <a:gd name="T28" fmla="*/ 364 w 805"/>
                <a:gd name="T29" fmla="*/ 67 h 537"/>
                <a:gd name="T30" fmla="*/ 374 w 805"/>
                <a:gd name="T31" fmla="*/ 77 h 537"/>
                <a:gd name="T32" fmla="*/ 374 w 805"/>
                <a:gd name="T33" fmla="*/ 86 h 537"/>
                <a:gd name="T34" fmla="*/ 374 w 805"/>
                <a:gd name="T35" fmla="*/ 105 h 537"/>
                <a:gd name="T36" fmla="*/ 383 w 805"/>
                <a:gd name="T37" fmla="*/ 116 h 537"/>
                <a:gd name="T38" fmla="*/ 383 w 805"/>
                <a:gd name="T39" fmla="*/ 134 h 537"/>
                <a:gd name="T40" fmla="*/ 394 w 805"/>
                <a:gd name="T41" fmla="*/ 153 h 537"/>
                <a:gd name="T42" fmla="*/ 403 w 805"/>
                <a:gd name="T43" fmla="*/ 172 h 537"/>
                <a:gd name="T44" fmla="*/ 403 w 805"/>
                <a:gd name="T45" fmla="*/ 183 h 537"/>
                <a:gd name="T46" fmla="*/ 413 w 805"/>
                <a:gd name="T47" fmla="*/ 202 h 537"/>
                <a:gd name="T48" fmla="*/ 413 w 805"/>
                <a:gd name="T49" fmla="*/ 211 h 537"/>
                <a:gd name="T50" fmla="*/ 422 w 805"/>
                <a:gd name="T51" fmla="*/ 211 h 537"/>
                <a:gd name="T52" fmla="*/ 422 w 805"/>
                <a:gd name="T53" fmla="*/ 221 h 537"/>
                <a:gd name="T54" fmla="*/ 422 w 805"/>
                <a:gd name="T55" fmla="*/ 230 h 537"/>
                <a:gd name="T56" fmla="*/ 431 w 805"/>
                <a:gd name="T57" fmla="*/ 230 h 537"/>
                <a:gd name="T58" fmla="*/ 431 w 805"/>
                <a:gd name="T59" fmla="*/ 239 h 537"/>
                <a:gd name="T60" fmla="*/ 422 w 805"/>
                <a:gd name="T61" fmla="*/ 239 h 537"/>
                <a:gd name="T62" fmla="*/ 450 w 805"/>
                <a:gd name="T63" fmla="*/ 307 h 537"/>
                <a:gd name="T64" fmla="*/ 538 w 805"/>
                <a:gd name="T65" fmla="*/ 383 h 537"/>
                <a:gd name="T66" fmla="*/ 680 w 805"/>
                <a:gd name="T67" fmla="*/ 441 h 537"/>
                <a:gd name="T68" fmla="*/ 796 w 805"/>
                <a:gd name="T69" fmla="*/ 460 h 537"/>
                <a:gd name="T70" fmla="*/ 787 w 805"/>
                <a:gd name="T71" fmla="*/ 527 h 537"/>
                <a:gd name="T72" fmla="*/ 787 w 805"/>
                <a:gd name="T73" fmla="*/ 537 h 537"/>
                <a:gd name="T74" fmla="*/ 575 w 805"/>
                <a:gd name="T75" fmla="*/ 489 h 537"/>
                <a:gd name="T76" fmla="*/ 489 w 805"/>
                <a:gd name="T77" fmla="*/ 441 h 537"/>
                <a:gd name="T78" fmla="*/ 403 w 805"/>
                <a:gd name="T79" fmla="*/ 355 h 537"/>
                <a:gd name="T80" fmla="*/ 364 w 805"/>
                <a:gd name="T81" fmla="*/ 336 h 537"/>
                <a:gd name="T82" fmla="*/ 355 w 805"/>
                <a:gd name="T83" fmla="*/ 316 h 537"/>
                <a:gd name="T84" fmla="*/ 297 w 805"/>
                <a:gd name="T85" fmla="*/ 278 h 537"/>
                <a:gd name="T86" fmla="*/ 76 w 805"/>
                <a:gd name="T87" fmla="*/ 67 h 537"/>
                <a:gd name="T88" fmla="*/ 76 w 805"/>
                <a:gd name="T89" fmla="*/ 28 h 537"/>
                <a:gd name="T90" fmla="*/ 86 w 805"/>
                <a:gd name="T91" fmla="*/ 19 h 537"/>
                <a:gd name="T92" fmla="*/ 86 w 805"/>
                <a:gd name="T93" fmla="*/ 0 h 537"/>
                <a:gd name="T94" fmla="*/ 95 w 805"/>
                <a:gd name="T95" fmla="*/ 9 h 537"/>
                <a:gd name="T96" fmla="*/ 115 w 805"/>
                <a:gd name="T97" fmla="*/ 0 h 537"/>
                <a:gd name="T98" fmla="*/ 336 w 805"/>
                <a:gd name="T99" fmla="*/ 96 h 537"/>
                <a:gd name="T100" fmla="*/ 345 w 805"/>
                <a:gd name="T101" fmla="*/ 86 h 537"/>
                <a:gd name="T102" fmla="*/ 278 w 805"/>
                <a:gd name="T103" fmla="*/ 39 h 537"/>
                <a:gd name="T104" fmla="*/ 604 w 805"/>
                <a:gd name="T105" fmla="*/ 355 h 537"/>
                <a:gd name="T106" fmla="*/ 624 w 805"/>
                <a:gd name="T107" fmla="*/ 364 h 537"/>
                <a:gd name="T108" fmla="*/ 652 w 805"/>
                <a:gd name="T109" fmla="*/ 374 h 537"/>
                <a:gd name="T110" fmla="*/ 671 w 805"/>
                <a:gd name="T111" fmla="*/ 374 h 537"/>
                <a:gd name="T112" fmla="*/ 700 w 805"/>
                <a:gd name="T113" fmla="*/ 383 h 537"/>
                <a:gd name="T114" fmla="*/ 729 w 805"/>
                <a:gd name="T115" fmla="*/ 383 h 537"/>
                <a:gd name="T116" fmla="*/ 748 w 805"/>
                <a:gd name="T117" fmla="*/ 393 h 537"/>
                <a:gd name="T118" fmla="*/ 777 w 805"/>
                <a:gd name="T119" fmla="*/ 393 h 537"/>
                <a:gd name="T120" fmla="*/ 805 w 805"/>
                <a:gd name="T121" fmla="*/ 402 h 537"/>
                <a:gd name="T122" fmla="*/ 700 w 805"/>
                <a:gd name="T123" fmla="*/ 393 h 537"/>
                <a:gd name="T124" fmla="*/ 604 w 805"/>
                <a:gd name="T125" fmla="*/ 355 h 537"/>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805"/>
                <a:gd name="T190" fmla="*/ 0 h 537"/>
                <a:gd name="T191" fmla="*/ 805 w 805"/>
                <a:gd name="T192" fmla="*/ 537 h 537"/>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805" h="537">
                  <a:moveTo>
                    <a:pt x="0" y="67"/>
                  </a:moveTo>
                  <a:lnTo>
                    <a:pt x="0" y="58"/>
                  </a:lnTo>
                  <a:lnTo>
                    <a:pt x="0" y="48"/>
                  </a:lnTo>
                  <a:lnTo>
                    <a:pt x="9" y="39"/>
                  </a:lnTo>
                  <a:lnTo>
                    <a:pt x="9" y="28"/>
                  </a:lnTo>
                  <a:lnTo>
                    <a:pt x="0" y="58"/>
                  </a:lnTo>
                  <a:lnTo>
                    <a:pt x="0" y="67"/>
                  </a:lnTo>
                  <a:close/>
                  <a:moveTo>
                    <a:pt x="278" y="39"/>
                  </a:moveTo>
                  <a:lnTo>
                    <a:pt x="288" y="48"/>
                  </a:lnTo>
                  <a:lnTo>
                    <a:pt x="306" y="48"/>
                  </a:lnTo>
                  <a:lnTo>
                    <a:pt x="316" y="58"/>
                  </a:lnTo>
                  <a:lnTo>
                    <a:pt x="326" y="58"/>
                  </a:lnTo>
                  <a:lnTo>
                    <a:pt x="345" y="67"/>
                  </a:lnTo>
                  <a:lnTo>
                    <a:pt x="355" y="67"/>
                  </a:lnTo>
                  <a:lnTo>
                    <a:pt x="364" y="67"/>
                  </a:lnTo>
                  <a:lnTo>
                    <a:pt x="374" y="77"/>
                  </a:lnTo>
                  <a:lnTo>
                    <a:pt x="374" y="86"/>
                  </a:lnTo>
                  <a:lnTo>
                    <a:pt x="374" y="105"/>
                  </a:lnTo>
                  <a:lnTo>
                    <a:pt x="383" y="116"/>
                  </a:lnTo>
                  <a:lnTo>
                    <a:pt x="383" y="134"/>
                  </a:lnTo>
                  <a:lnTo>
                    <a:pt x="394" y="153"/>
                  </a:lnTo>
                  <a:lnTo>
                    <a:pt x="403" y="172"/>
                  </a:lnTo>
                  <a:lnTo>
                    <a:pt x="403" y="183"/>
                  </a:lnTo>
                  <a:lnTo>
                    <a:pt x="413" y="202"/>
                  </a:lnTo>
                  <a:lnTo>
                    <a:pt x="413" y="211"/>
                  </a:lnTo>
                  <a:lnTo>
                    <a:pt x="422" y="211"/>
                  </a:lnTo>
                  <a:lnTo>
                    <a:pt x="422" y="221"/>
                  </a:lnTo>
                  <a:lnTo>
                    <a:pt x="422" y="230"/>
                  </a:lnTo>
                  <a:lnTo>
                    <a:pt x="431" y="230"/>
                  </a:lnTo>
                  <a:lnTo>
                    <a:pt x="431" y="239"/>
                  </a:lnTo>
                  <a:lnTo>
                    <a:pt x="422" y="239"/>
                  </a:lnTo>
                  <a:lnTo>
                    <a:pt x="450" y="307"/>
                  </a:lnTo>
                  <a:lnTo>
                    <a:pt x="538" y="383"/>
                  </a:lnTo>
                  <a:lnTo>
                    <a:pt x="680" y="441"/>
                  </a:lnTo>
                  <a:lnTo>
                    <a:pt x="796" y="460"/>
                  </a:lnTo>
                  <a:lnTo>
                    <a:pt x="787" y="527"/>
                  </a:lnTo>
                  <a:lnTo>
                    <a:pt x="787" y="537"/>
                  </a:lnTo>
                  <a:lnTo>
                    <a:pt x="575" y="489"/>
                  </a:lnTo>
                  <a:lnTo>
                    <a:pt x="489" y="441"/>
                  </a:lnTo>
                  <a:lnTo>
                    <a:pt x="403" y="355"/>
                  </a:lnTo>
                  <a:lnTo>
                    <a:pt x="364" y="336"/>
                  </a:lnTo>
                  <a:lnTo>
                    <a:pt x="355" y="316"/>
                  </a:lnTo>
                  <a:lnTo>
                    <a:pt x="297" y="278"/>
                  </a:lnTo>
                  <a:lnTo>
                    <a:pt x="76" y="67"/>
                  </a:lnTo>
                  <a:lnTo>
                    <a:pt x="76" y="28"/>
                  </a:lnTo>
                  <a:lnTo>
                    <a:pt x="86" y="19"/>
                  </a:lnTo>
                  <a:lnTo>
                    <a:pt x="86" y="0"/>
                  </a:lnTo>
                  <a:lnTo>
                    <a:pt x="95" y="9"/>
                  </a:lnTo>
                  <a:lnTo>
                    <a:pt x="115" y="0"/>
                  </a:lnTo>
                  <a:lnTo>
                    <a:pt x="336" y="96"/>
                  </a:lnTo>
                  <a:lnTo>
                    <a:pt x="345" y="86"/>
                  </a:lnTo>
                  <a:lnTo>
                    <a:pt x="278" y="39"/>
                  </a:lnTo>
                  <a:close/>
                  <a:moveTo>
                    <a:pt x="604" y="355"/>
                  </a:moveTo>
                  <a:lnTo>
                    <a:pt x="624" y="364"/>
                  </a:lnTo>
                  <a:lnTo>
                    <a:pt x="652" y="374"/>
                  </a:lnTo>
                  <a:lnTo>
                    <a:pt x="671" y="374"/>
                  </a:lnTo>
                  <a:lnTo>
                    <a:pt x="700" y="383"/>
                  </a:lnTo>
                  <a:lnTo>
                    <a:pt x="729" y="383"/>
                  </a:lnTo>
                  <a:lnTo>
                    <a:pt x="748" y="393"/>
                  </a:lnTo>
                  <a:lnTo>
                    <a:pt x="777" y="393"/>
                  </a:lnTo>
                  <a:lnTo>
                    <a:pt x="805" y="402"/>
                  </a:lnTo>
                  <a:lnTo>
                    <a:pt x="700" y="393"/>
                  </a:lnTo>
                  <a:lnTo>
                    <a:pt x="604" y="355"/>
                  </a:lnTo>
                  <a:close/>
                </a:path>
              </a:pathLst>
            </a:custGeom>
            <a:solidFill>
              <a:srgbClr val="D9AE82"/>
            </a:solidFill>
            <a:ln w="9525">
              <a:noFill/>
              <a:round/>
              <a:headEnd/>
              <a:tailEnd/>
            </a:ln>
          </p:spPr>
          <p:txBody>
            <a:bodyPr>
              <a:prstTxWarp prst="textNoShape">
                <a:avLst/>
              </a:prstTxWarp>
            </a:bodyPr>
            <a:lstStyle/>
            <a:p>
              <a:endParaRPr lang="en-US"/>
            </a:p>
          </p:txBody>
        </p:sp>
        <p:sp>
          <p:nvSpPr>
            <p:cNvPr id="57494" name="Freeform 141"/>
            <p:cNvSpPr>
              <a:spLocks noChangeAspect="1"/>
            </p:cNvSpPr>
            <p:nvPr/>
          </p:nvSpPr>
          <p:spPr bwMode="auto">
            <a:xfrm>
              <a:off x="3170" y="2109"/>
              <a:ext cx="35" cy="257"/>
            </a:xfrm>
            <a:custGeom>
              <a:avLst/>
              <a:gdLst>
                <a:gd name="T0" fmla="*/ 10 w 173"/>
                <a:gd name="T1" fmla="*/ 77 h 1285"/>
                <a:gd name="T2" fmla="*/ 29 w 173"/>
                <a:gd name="T3" fmla="*/ 0 h 1285"/>
                <a:gd name="T4" fmla="*/ 29 w 173"/>
                <a:gd name="T5" fmla="*/ 153 h 1285"/>
                <a:gd name="T6" fmla="*/ 19 w 173"/>
                <a:gd name="T7" fmla="*/ 307 h 1285"/>
                <a:gd name="T8" fmla="*/ 10 w 173"/>
                <a:gd name="T9" fmla="*/ 469 h 1285"/>
                <a:gd name="T10" fmla="*/ 0 w 173"/>
                <a:gd name="T11" fmla="*/ 633 h 1285"/>
                <a:gd name="T12" fmla="*/ 0 w 173"/>
                <a:gd name="T13" fmla="*/ 787 h 1285"/>
                <a:gd name="T14" fmla="*/ 0 w 173"/>
                <a:gd name="T15" fmla="*/ 940 h 1285"/>
                <a:gd name="T16" fmla="*/ 19 w 173"/>
                <a:gd name="T17" fmla="*/ 1093 h 1285"/>
                <a:gd name="T18" fmla="*/ 48 w 173"/>
                <a:gd name="T19" fmla="*/ 1247 h 1285"/>
                <a:gd name="T20" fmla="*/ 48 w 173"/>
                <a:gd name="T21" fmla="*/ 1256 h 1285"/>
                <a:gd name="T22" fmla="*/ 57 w 173"/>
                <a:gd name="T23" fmla="*/ 1256 h 1285"/>
                <a:gd name="T24" fmla="*/ 57 w 173"/>
                <a:gd name="T25" fmla="*/ 1265 h 1285"/>
                <a:gd name="T26" fmla="*/ 68 w 173"/>
                <a:gd name="T27" fmla="*/ 1276 h 1285"/>
                <a:gd name="T28" fmla="*/ 77 w 173"/>
                <a:gd name="T29" fmla="*/ 1285 h 1285"/>
                <a:gd name="T30" fmla="*/ 87 w 173"/>
                <a:gd name="T31" fmla="*/ 1285 h 1285"/>
                <a:gd name="T32" fmla="*/ 96 w 173"/>
                <a:gd name="T33" fmla="*/ 1285 h 1285"/>
                <a:gd name="T34" fmla="*/ 105 w 173"/>
                <a:gd name="T35" fmla="*/ 1285 h 1285"/>
                <a:gd name="T36" fmla="*/ 124 w 173"/>
                <a:gd name="T37" fmla="*/ 1285 h 1285"/>
                <a:gd name="T38" fmla="*/ 134 w 173"/>
                <a:gd name="T39" fmla="*/ 1285 h 1285"/>
                <a:gd name="T40" fmla="*/ 144 w 173"/>
                <a:gd name="T41" fmla="*/ 1276 h 1285"/>
                <a:gd name="T42" fmla="*/ 154 w 173"/>
                <a:gd name="T43" fmla="*/ 1276 h 1285"/>
                <a:gd name="T44" fmla="*/ 163 w 173"/>
                <a:gd name="T45" fmla="*/ 1276 h 1285"/>
                <a:gd name="T46" fmla="*/ 173 w 173"/>
                <a:gd name="T47" fmla="*/ 1265 h 1285"/>
                <a:gd name="T48" fmla="*/ 173 w 173"/>
                <a:gd name="T49" fmla="*/ 1247 h 1285"/>
                <a:gd name="T50" fmla="*/ 163 w 173"/>
                <a:gd name="T51" fmla="*/ 1237 h 1285"/>
                <a:gd name="T52" fmla="*/ 163 w 173"/>
                <a:gd name="T53" fmla="*/ 1218 h 1285"/>
                <a:gd name="T54" fmla="*/ 163 w 173"/>
                <a:gd name="T55" fmla="*/ 1198 h 1285"/>
                <a:gd name="T56" fmla="*/ 154 w 173"/>
                <a:gd name="T57" fmla="*/ 1189 h 1285"/>
                <a:gd name="T58" fmla="*/ 154 w 173"/>
                <a:gd name="T59" fmla="*/ 1170 h 1285"/>
                <a:gd name="T60" fmla="*/ 144 w 173"/>
                <a:gd name="T61" fmla="*/ 1160 h 1285"/>
                <a:gd name="T62" fmla="*/ 144 w 173"/>
                <a:gd name="T63" fmla="*/ 1151 h 1285"/>
                <a:gd name="T64" fmla="*/ 105 w 173"/>
                <a:gd name="T65" fmla="*/ 1026 h 1285"/>
                <a:gd name="T66" fmla="*/ 87 w 173"/>
                <a:gd name="T67" fmla="*/ 901 h 1285"/>
                <a:gd name="T68" fmla="*/ 77 w 173"/>
                <a:gd name="T69" fmla="*/ 768 h 1285"/>
                <a:gd name="T70" fmla="*/ 68 w 173"/>
                <a:gd name="T71" fmla="*/ 633 h 1285"/>
                <a:gd name="T72" fmla="*/ 68 w 173"/>
                <a:gd name="T73" fmla="*/ 499 h 1285"/>
                <a:gd name="T74" fmla="*/ 57 w 173"/>
                <a:gd name="T75" fmla="*/ 364 h 1285"/>
                <a:gd name="T76" fmla="*/ 48 w 173"/>
                <a:gd name="T77" fmla="*/ 239 h 1285"/>
                <a:gd name="T78" fmla="*/ 10 w 173"/>
                <a:gd name="T79" fmla="*/ 115 h 1285"/>
                <a:gd name="T80" fmla="*/ 10 w 173"/>
                <a:gd name="T81" fmla="*/ 77 h 1285"/>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73"/>
                <a:gd name="T124" fmla="*/ 0 h 1285"/>
                <a:gd name="T125" fmla="*/ 173 w 173"/>
                <a:gd name="T126" fmla="*/ 1285 h 1285"/>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73" h="1285">
                  <a:moveTo>
                    <a:pt x="10" y="77"/>
                  </a:moveTo>
                  <a:lnTo>
                    <a:pt x="29" y="0"/>
                  </a:lnTo>
                  <a:lnTo>
                    <a:pt x="29" y="153"/>
                  </a:lnTo>
                  <a:lnTo>
                    <a:pt x="19" y="307"/>
                  </a:lnTo>
                  <a:lnTo>
                    <a:pt x="10" y="469"/>
                  </a:lnTo>
                  <a:lnTo>
                    <a:pt x="0" y="633"/>
                  </a:lnTo>
                  <a:lnTo>
                    <a:pt x="0" y="787"/>
                  </a:lnTo>
                  <a:lnTo>
                    <a:pt x="0" y="940"/>
                  </a:lnTo>
                  <a:lnTo>
                    <a:pt x="19" y="1093"/>
                  </a:lnTo>
                  <a:lnTo>
                    <a:pt x="48" y="1247"/>
                  </a:lnTo>
                  <a:lnTo>
                    <a:pt x="48" y="1256"/>
                  </a:lnTo>
                  <a:lnTo>
                    <a:pt x="57" y="1256"/>
                  </a:lnTo>
                  <a:lnTo>
                    <a:pt x="57" y="1265"/>
                  </a:lnTo>
                  <a:lnTo>
                    <a:pt x="68" y="1276"/>
                  </a:lnTo>
                  <a:lnTo>
                    <a:pt x="77" y="1285"/>
                  </a:lnTo>
                  <a:lnTo>
                    <a:pt x="87" y="1285"/>
                  </a:lnTo>
                  <a:lnTo>
                    <a:pt x="96" y="1285"/>
                  </a:lnTo>
                  <a:lnTo>
                    <a:pt x="105" y="1285"/>
                  </a:lnTo>
                  <a:lnTo>
                    <a:pt x="124" y="1285"/>
                  </a:lnTo>
                  <a:lnTo>
                    <a:pt x="134" y="1285"/>
                  </a:lnTo>
                  <a:lnTo>
                    <a:pt x="144" y="1276"/>
                  </a:lnTo>
                  <a:lnTo>
                    <a:pt x="154" y="1276"/>
                  </a:lnTo>
                  <a:lnTo>
                    <a:pt x="163" y="1276"/>
                  </a:lnTo>
                  <a:lnTo>
                    <a:pt x="173" y="1265"/>
                  </a:lnTo>
                  <a:lnTo>
                    <a:pt x="173" y="1247"/>
                  </a:lnTo>
                  <a:lnTo>
                    <a:pt x="163" y="1237"/>
                  </a:lnTo>
                  <a:lnTo>
                    <a:pt x="163" y="1218"/>
                  </a:lnTo>
                  <a:lnTo>
                    <a:pt x="163" y="1198"/>
                  </a:lnTo>
                  <a:lnTo>
                    <a:pt x="154" y="1189"/>
                  </a:lnTo>
                  <a:lnTo>
                    <a:pt x="154" y="1170"/>
                  </a:lnTo>
                  <a:lnTo>
                    <a:pt x="144" y="1160"/>
                  </a:lnTo>
                  <a:lnTo>
                    <a:pt x="144" y="1151"/>
                  </a:lnTo>
                  <a:lnTo>
                    <a:pt x="105" y="1026"/>
                  </a:lnTo>
                  <a:lnTo>
                    <a:pt x="87" y="901"/>
                  </a:lnTo>
                  <a:lnTo>
                    <a:pt x="77" y="768"/>
                  </a:lnTo>
                  <a:lnTo>
                    <a:pt x="68" y="633"/>
                  </a:lnTo>
                  <a:lnTo>
                    <a:pt x="68" y="499"/>
                  </a:lnTo>
                  <a:lnTo>
                    <a:pt x="57" y="364"/>
                  </a:lnTo>
                  <a:lnTo>
                    <a:pt x="48" y="239"/>
                  </a:lnTo>
                  <a:lnTo>
                    <a:pt x="10" y="115"/>
                  </a:lnTo>
                  <a:lnTo>
                    <a:pt x="10" y="77"/>
                  </a:lnTo>
                  <a:close/>
                </a:path>
              </a:pathLst>
            </a:custGeom>
            <a:solidFill>
              <a:srgbClr val="9999FF"/>
            </a:solidFill>
            <a:ln w="9525">
              <a:noFill/>
              <a:round/>
              <a:headEnd/>
              <a:tailEnd/>
            </a:ln>
          </p:spPr>
          <p:txBody>
            <a:bodyPr>
              <a:prstTxWarp prst="textNoShape">
                <a:avLst/>
              </a:prstTxWarp>
            </a:bodyPr>
            <a:lstStyle/>
            <a:p>
              <a:endParaRPr lang="en-US"/>
            </a:p>
          </p:txBody>
        </p:sp>
        <p:sp>
          <p:nvSpPr>
            <p:cNvPr id="57495" name="Freeform 142"/>
            <p:cNvSpPr>
              <a:spLocks noChangeAspect="1" noEditPoints="1"/>
            </p:cNvSpPr>
            <p:nvPr/>
          </p:nvSpPr>
          <p:spPr bwMode="auto">
            <a:xfrm>
              <a:off x="3076" y="2046"/>
              <a:ext cx="96" cy="355"/>
            </a:xfrm>
            <a:custGeom>
              <a:avLst/>
              <a:gdLst>
                <a:gd name="T0" fmla="*/ 201 w 480"/>
                <a:gd name="T1" fmla="*/ 86 h 1774"/>
                <a:gd name="T2" fmla="*/ 192 w 480"/>
                <a:gd name="T3" fmla="*/ 114 h 1774"/>
                <a:gd name="T4" fmla="*/ 192 w 480"/>
                <a:gd name="T5" fmla="*/ 144 h 1774"/>
                <a:gd name="T6" fmla="*/ 183 w 480"/>
                <a:gd name="T7" fmla="*/ 181 h 1774"/>
                <a:gd name="T8" fmla="*/ 183 w 480"/>
                <a:gd name="T9" fmla="*/ 211 h 1774"/>
                <a:gd name="T10" fmla="*/ 173 w 480"/>
                <a:gd name="T11" fmla="*/ 239 h 1774"/>
                <a:gd name="T12" fmla="*/ 163 w 480"/>
                <a:gd name="T13" fmla="*/ 269 h 1774"/>
                <a:gd name="T14" fmla="*/ 163 w 480"/>
                <a:gd name="T15" fmla="*/ 297 h 1774"/>
                <a:gd name="T16" fmla="*/ 153 w 480"/>
                <a:gd name="T17" fmla="*/ 316 h 1774"/>
                <a:gd name="T18" fmla="*/ 144 w 480"/>
                <a:gd name="T19" fmla="*/ 325 h 1774"/>
                <a:gd name="T20" fmla="*/ 144 w 480"/>
                <a:gd name="T21" fmla="*/ 335 h 1774"/>
                <a:gd name="T22" fmla="*/ 144 w 480"/>
                <a:gd name="T23" fmla="*/ 344 h 1774"/>
                <a:gd name="T24" fmla="*/ 134 w 480"/>
                <a:gd name="T25" fmla="*/ 355 h 1774"/>
                <a:gd name="T26" fmla="*/ 134 w 480"/>
                <a:gd name="T27" fmla="*/ 364 h 1774"/>
                <a:gd name="T28" fmla="*/ 134 w 480"/>
                <a:gd name="T29" fmla="*/ 374 h 1774"/>
                <a:gd name="T30" fmla="*/ 134 w 480"/>
                <a:gd name="T31" fmla="*/ 383 h 1774"/>
                <a:gd name="T32" fmla="*/ 125 w 480"/>
                <a:gd name="T33" fmla="*/ 393 h 1774"/>
                <a:gd name="T34" fmla="*/ 153 w 480"/>
                <a:gd name="T35" fmla="*/ 297 h 1774"/>
                <a:gd name="T36" fmla="*/ 201 w 480"/>
                <a:gd name="T37" fmla="*/ 86 h 1774"/>
                <a:gd name="T38" fmla="*/ 76 w 480"/>
                <a:gd name="T39" fmla="*/ 613 h 1774"/>
                <a:gd name="T40" fmla="*/ 76 w 480"/>
                <a:gd name="T41" fmla="*/ 680 h 1774"/>
                <a:gd name="T42" fmla="*/ 67 w 480"/>
                <a:gd name="T43" fmla="*/ 757 h 1774"/>
                <a:gd name="T44" fmla="*/ 67 w 480"/>
                <a:gd name="T45" fmla="*/ 824 h 1774"/>
                <a:gd name="T46" fmla="*/ 67 w 480"/>
                <a:gd name="T47" fmla="*/ 901 h 1774"/>
                <a:gd name="T48" fmla="*/ 76 w 480"/>
                <a:gd name="T49" fmla="*/ 968 h 1774"/>
                <a:gd name="T50" fmla="*/ 76 w 480"/>
                <a:gd name="T51" fmla="*/ 1045 h 1774"/>
                <a:gd name="T52" fmla="*/ 86 w 480"/>
                <a:gd name="T53" fmla="*/ 1112 h 1774"/>
                <a:gd name="T54" fmla="*/ 106 w 480"/>
                <a:gd name="T55" fmla="*/ 1179 h 1774"/>
                <a:gd name="T56" fmla="*/ 115 w 480"/>
                <a:gd name="T57" fmla="*/ 1246 h 1774"/>
                <a:gd name="T58" fmla="*/ 144 w 480"/>
                <a:gd name="T59" fmla="*/ 1314 h 1774"/>
                <a:gd name="T60" fmla="*/ 183 w 480"/>
                <a:gd name="T61" fmla="*/ 1381 h 1774"/>
                <a:gd name="T62" fmla="*/ 220 w 480"/>
                <a:gd name="T63" fmla="*/ 1438 h 1774"/>
                <a:gd name="T64" fmla="*/ 269 w 480"/>
                <a:gd name="T65" fmla="*/ 1495 h 1774"/>
                <a:gd name="T66" fmla="*/ 316 w 480"/>
                <a:gd name="T67" fmla="*/ 1553 h 1774"/>
                <a:gd name="T68" fmla="*/ 364 w 480"/>
                <a:gd name="T69" fmla="*/ 1611 h 1774"/>
                <a:gd name="T70" fmla="*/ 403 w 480"/>
                <a:gd name="T71" fmla="*/ 1669 h 1774"/>
                <a:gd name="T72" fmla="*/ 413 w 480"/>
                <a:gd name="T73" fmla="*/ 1687 h 1774"/>
                <a:gd name="T74" fmla="*/ 450 w 480"/>
                <a:gd name="T75" fmla="*/ 1735 h 1774"/>
                <a:gd name="T76" fmla="*/ 460 w 480"/>
                <a:gd name="T77" fmla="*/ 1745 h 1774"/>
                <a:gd name="T78" fmla="*/ 470 w 480"/>
                <a:gd name="T79" fmla="*/ 1755 h 1774"/>
                <a:gd name="T80" fmla="*/ 470 w 480"/>
                <a:gd name="T81" fmla="*/ 1764 h 1774"/>
                <a:gd name="T82" fmla="*/ 480 w 480"/>
                <a:gd name="T83" fmla="*/ 1764 h 1774"/>
                <a:gd name="T84" fmla="*/ 480 w 480"/>
                <a:gd name="T85" fmla="*/ 1774 h 1774"/>
                <a:gd name="T86" fmla="*/ 460 w 480"/>
                <a:gd name="T87" fmla="*/ 1774 h 1774"/>
                <a:gd name="T88" fmla="*/ 95 w 480"/>
                <a:gd name="T89" fmla="*/ 1620 h 1774"/>
                <a:gd name="T90" fmla="*/ 39 w 480"/>
                <a:gd name="T91" fmla="*/ 1553 h 1774"/>
                <a:gd name="T92" fmla="*/ 0 w 480"/>
                <a:gd name="T93" fmla="*/ 1514 h 1774"/>
                <a:gd name="T94" fmla="*/ 9 w 480"/>
                <a:gd name="T95" fmla="*/ 1140 h 1774"/>
                <a:gd name="T96" fmla="*/ 29 w 480"/>
                <a:gd name="T97" fmla="*/ 959 h 1774"/>
                <a:gd name="T98" fmla="*/ 76 w 480"/>
                <a:gd name="T99" fmla="*/ 623 h 1774"/>
                <a:gd name="T100" fmla="*/ 76 w 480"/>
                <a:gd name="T101" fmla="*/ 613 h 1774"/>
                <a:gd name="T102" fmla="*/ 201 w 480"/>
                <a:gd name="T103" fmla="*/ 76 h 1774"/>
                <a:gd name="T104" fmla="*/ 211 w 480"/>
                <a:gd name="T105" fmla="*/ 67 h 1774"/>
                <a:gd name="T106" fmla="*/ 220 w 480"/>
                <a:gd name="T107" fmla="*/ 67 h 1774"/>
                <a:gd name="T108" fmla="*/ 220 w 480"/>
                <a:gd name="T109" fmla="*/ 58 h 1774"/>
                <a:gd name="T110" fmla="*/ 230 w 480"/>
                <a:gd name="T111" fmla="*/ 47 h 1774"/>
                <a:gd name="T112" fmla="*/ 230 w 480"/>
                <a:gd name="T113" fmla="*/ 38 h 1774"/>
                <a:gd name="T114" fmla="*/ 230 w 480"/>
                <a:gd name="T115" fmla="*/ 28 h 1774"/>
                <a:gd name="T116" fmla="*/ 230 w 480"/>
                <a:gd name="T117" fmla="*/ 9 h 1774"/>
                <a:gd name="T118" fmla="*/ 230 w 480"/>
                <a:gd name="T119" fmla="*/ 0 h 1774"/>
                <a:gd name="T120" fmla="*/ 211 w 480"/>
                <a:gd name="T121" fmla="*/ 28 h 1774"/>
                <a:gd name="T122" fmla="*/ 201 w 480"/>
                <a:gd name="T123" fmla="*/ 76 h 1774"/>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480"/>
                <a:gd name="T187" fmla="*/ 0 h 1774"/>
                <a:gd name="T188" fmla="*/ 480 w 480"/>
                <a:gd name="T189" fmla="*/ 1774 h 1774"/>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480" h="1774">
                  <a:moveTo>
                    <a:pt x="201" y="86"/>
                  </a:moveTo>
                  <a:lnTo>
                    <a:pt x="192" y="114"/>
                  </a:lnTo>
                  <a:lnTo>
                    <a:pt x="192" y="144"/>
                  </a:lnTo>
                  <a:lnTo>
                    <a:pt x="183" y="181"/>
                  </a:lnTo>
                  <a:lnTo>
                    <a:pt x="183" y="211"/>
                  </a:lnTo>
                  <a:lnTo>
                    <a:pt x="173" y="239"/>
                  </a:lnTo>
                  <a:lnTo>
                    <a:pt x="163" y="269"/>
                  </a:lnTo>
                  <a:lnTo>
                    <a:pt x="163" y="297"/>
                  </a:lnTo>
                  <a:lnTo>
                    <a:pt x="153" y="316"/>
                  </a:lnTo>
                  <a:lnTo>
                    <a:pt x="144" y="325"/>
                  </a:lnTo>
                  <a:lnTo>
                    <a:pt x="144" y="335"/>
                  </a:lnTo>
                  <a:lnTo>
                    <a:pt x="144" y="344"/>
                  </a:lnTo>
                  <a:lnTo>
                    <a:pt x="134" y="355"/>
                  </a:lnTo>
                  <a:lnTo>
                    <a:pt x="134" y="364"/>
                  </a:lnTo>
                  <a:lnTo>
                    <a:pt x="134" y="374"/>
                  </a:lnTo>
                  <a:lnTo>
                    <a:pt x="134" y="383"/>
                  </a:lnTo>
                  <a:lnTo>
                    <a:pt x="125" y="393"/>
                  </a:lnTo>
                  <a:lnTo>
                    <a:pt x="153" y="297"/>
                  </a:lnTo>
                  <a:lnTo>
                    <a:pt x="201" y="86"/>
                  </a:lnTo>
                  <a:close/>
                  <a:moveTo>
                    <a:pt x="76" y="613"/>
                  </a:moveTo>
                  <a:lnTo>
                    <a:pt x="76" y="680"/>
                  </a:lnTo>
                  <a:lnTo>
                    <a:pt x="67" y="757"/>
                  </a:lnTo>
                  <a:lnTo>
                    <a:pt x="67" y="824"/>
                  </a:lnTo>
                  <a:lnTo>
                    <a:pt x="67" y="901"/>
                  </a:lnTo>
                  <a:lnTo>
                    <a:pt x="76" y="968"/>
                  </a:lnTo>
                  <a:lnTo>
                    <a:pt x="76" y="1045"/>
                  </a:lnTo>
                  <a:lnTo>
                    <a:pt x="86" y="1112"/>
                  </a:lnTo>
                  <a:lnTo>
                    <a:pt x="106" y="1179"/>
                  </a:lnTo>
                  <a:lnTo>
                    <a:pt x="115" y="1246"/>
                  </a:lnTo>
                  <a:lnTo>
                    <a:pt x="144" y="1314"/>
                  </a:lnTo>
                  <a:lnTo>
                    <a:pt x="183" y="1381"/>
                  </a:lnTo>
                  <a:lnTo>
                    <a:pt x="220" y="1438"/>
                  </a:lnTo>
                  <a:lnTo>
                    <a:pt x="269" y="1495"/>
                  </a:lnTo>
                  <a:lnTo>
                    <a:pt x="316" y="1553"/>
                  </a:lnTo>
                  <a:lnTo>
                    <a:pt x="364" y="1611"/>
                  </a:lnTo>
                  <a:lnTo>
                    <a:pt x="403" y="1669"/>
                  </a:lnTo>
                  <a:lnTo>
                    <a:pt x="413" y="1687"/>
                  </a:lnTo>
                  <a:lnTo>
                    <a:pt x="450" y="1735"/>
                  </a:lnTo>
                  <a:lnTo>
                    <a:pt x="460" y="1745"/>
                  </a:lnTo>
                  <a:lnTo>
                    <a:pt x="470" y="1755"/>
                  </a:lnTo>
                  <a:lnTo>
                    <a:pt x="470" y="1764"/>
                  </a:lnTo>
                  <a:lnTo>
                    <a:pt x="480" y="1764"/>
                  </a:lnTo>
                  <a:lnTo>
                    <a:pt x="480" y="1774"/>
                  </a:lnTo>
                  <a:lnTo>
                    <a:pt x="460" y="1774"/>
                  </a:lnTo>
                  <a:lnTo>
                    <a:pt x="95" y="1620"/>
                  </a:lnTo>
                  <a:lnTo>
                    <a:pt x="39" y="1553"/>
                  </a:lnTo>
                  <a:lnTo>
                    <a:pt x="0" y="1514"/>
                  </a:lnTo>
                  <a:lnTo>
                    <a:pt x="9" y="1140"/>
                  </a:lnTo>
                  <a:lnTo>
                    <a:pt x="29" y="959"/>
                  </a:lnTo>
                  <a:lnTo>
                    <a:pt x="76" y="623"/>
                  </a:lnTo>
                  <a:lnTo>
                    <a:pt x="76" y="613"/>
                  </a:lnTo>
                  <a:close/>
                  <a:moveTo>
                    <a:pt x="201" y="76"/>
                  </a:moveTo>
                  <a:lnTo>
                    <a:pt x="211" y="67"/>
                  </a:lnTo>
                  <a:lnTo>
                    <a:pt x="220" y="67"/>
                  </a:lnTo>
                  <a:lnTo>
                    <a:pt x="220" y="58"/>
                  </a:lnTo>
                  <a:lnTo>
                    <a:pt x="230" y="47"/>
                  </a:lnTo>
                  <a:lnTo>
                    <a:pt x="230" y="38"/>
                  </a:lnTo>
                  <a:lnTo>
                    <a:pt x="230" y="28"/>
                  </a:lnTo>
                  <a:lnTo>
                    <a:pt x="230" y="9"/>
                  </a:lnTo>
                  <a:lnTo>
                    <a:pt x="230" y="0"/>
                  </a:lnTo>
                  <a:lnTo>
                    <a:pt x="211" y="28"/>
                  </a:lnTo>
                  <a:lnTo>
                    <a:pt x="201" y="76"/>
                  </a:lnTo>
                  <a:close/>
                </a:path>
              </a:pathLst>
            </a:custGeom>
            <a:solidFill>
              <a:srgbClr val="9999FF"/>
            </a:solidFill>
            <a:ln w="9525">
              <a:noFill/>
              <a:round/>
              <a:headEnd/>
              <a:tailEnd/>
            </a:ln>
          </p:spPr>
          <p:txBody>
            <a:bodyPr>
              <a:prstTxWarp prst="textNoShape">
                <a:avLst/>
              </a:prstTxWarp>
            </a:bodyPr>
            <a:lstStyle/>
            <a:p>
              <a:endParaRPr lang="en-US"/>
            </a:p>
          </p:txBody>
        </p:sp>
        <p:sp>
          <p:nvSpPr>
            <p:cNvPr id="57496" name="Freeform 143"/>
            <p:cNvSpPr>
              <a:spLocks noChangeAspect="1"/>
            </p:cNvSpPr>
            <p:nvPr/>
          </p:nvSpPr>
          <p:spPr bwMode="auto">
            <a:xfrm>
              <a:off x="3230" y="1944"/>
              <a:ext cx="182" cy="439"/>
            </a:xfrm>
            <a:custGeom>
              <a:avLst/>
              <a:gdLst>
                <a:gd name="T0" fmla="*/ 307 w 911"/>
                <a:gd name="T1" fmla="*/ 547 h 2196"/>
                <a:gd name="T2" fmla="*/ 316 w 911"/>
                <a:gd name="T3" fmla="*/ 585 h 2196"/>
                <a:gd name="T4" fmla="*/ 325 w 911"/>
                <a:gd name="T5" fmla="*/ 634 h 2196"/>
                <a:gd name="T6" fmla="*/ 335 w 911"/>
                <a:gd name="T7" fmla="*/ 672 h 2196"/>
                <a:gd name="T8" fmla="*/ 364 w 911"/>
                <a:gd name="T9" fmla="*/ 748 h 2196"/>
                <a:gd name="T10" fmla="*/ 412 w 911"/>
                <a:gd name="T11" fmla="*/ 873 h 2196"/>
                <a:gd name="T12" fmla="*/ 460 w 911"/>
                <a:gd name="T13" fmla="*/ 1008 h 2196"/>
                <a:gd name="T14" fmla="*/ 518 w 911"/>
                <a:gd name="T15" fmla="*/ 1122 h 2196"/>
                <a:gd name="T16" fmla="*/ 556 w 911"/>
                <a:gd name="T17" fmla="*/ 1199 h 2196"/>
                <a:gd name="T18" fmla="*/ 565 w 911"/>
                <a:gd name="T19" fmla="*/ 1219 h 2196"/>
                <a:gd name="T20" fmla="*/ 585 w 911"/>
                <a:gd name="T21" fmla="*/ 1247 h 2196"/>
                <a:gd name="T22" fmla="*/ 604 w 911"/>
                <a:gd name="T23" fmla="*/ 1275 h 2196"/>
                <a:gd name="T24" fmla="*/ 652 w 911"/>
                <a:gd name="T25" fmla="*/ 1410 h 2196"/>
                <a:gd name="T26" fmla="*/ 873 w 911"/>
                <a:gd name="T27" fmla="*/ 1947 h 2196"/>
                <a:gd name="T28" fmla="*/ 709 w 911"/>
                <a:gd name="T29" fmla="*/ 1957 h 2196"/>
                <a:gd name="T30" fmla="*/ 105 w 911"/>
                <a:gd name="T31" fmla="*/ 2196 h 2196"/>
                <a:gd name="T32" fmla="*/ 47 w 911"/>
                <a:gd name="T33" fmla="*/ 2101 h 2196"/>
                <a:gd name="T34" fmla="*/ 182 w 911"/>
                <a:gd name="T35" fmla="*/ 2004 h 2196"/>
                <a:gd name="T36" fmla="*/ 335 w 911"/>
                <a:gd name="T37" fmla="*/ 1918 h 2196"/>
                <a:gd name="T38" fmla="*/ 469 w 911"/>
                <a:gd name="T39" fmla="*/ 1813 h 2196"/>
                <a:gd name="T40" fmla="*/ 537 w 911"/>
                <a:gd name="T41" fmla="*/ 1717 h 2196"/>
                <a:gd name="T42" fmla="*/ 546 w 911"/>
                <a:gd name="T43" fmla="*/ 1640 h 2196"/>
                <a:gd name="T44" fmla="*/ 527 w 911"/>
                <a:gd name="T45" fmla="*/ 1516 h 2196"/>
                <a:gd name="T46" fmla="*/ 450 w 911"/>
                <a:gd name="T47" fmla="*/ 1352 h 2196"/>
                <a:gd name="T48" fmla="*/ 374 w 911"/>
                <a:gd name="T49" fmla="*/ 1208 h 2196"/>
                <a:gd name="T50" fmla="*/ 335 w 911"/>
                <a:gd name="T51" fmla="*/ 1103 h 2196"/>
                <a:gd name="T52" fmla="*/ 316 w 911"/>
                <a:gd name="T53" fmla="*/ 1027 h 2196"/>
                <a:gd name="T54" fmla="*/ 297 w 911"/>
                <a:gd name="T55" fmla="*/ 940 h 2196"/>
                <a:gd name="T56" fmla="*/ 297 w 911"/>
                <a:gd name="T57" fmla="*/ 853 h 2196"/>
                <a:gd name="T58" fmla="*/ 297 w 911"/>
                <a:gd name="T59" fmla="*/ 748 h 2196"/>
                <a:gd name="T60" fmla="*/ 307 w 911"/>
                <a:gd name="T61" fmla="*/ 585 h 2196"/>
                <a:gd name="T62" fmla="*/ 335 w 911"/>
                <a:gd name="T63" fmla="*/ 432 h 2196"/>
                <a:gd name="T64" fmla="*/ 355 w 911"/>
                <a:gd name="T65" fmla="*/ 269 h 2196"/>
                <a:gd name="T66" fmla="*/ 364 w 911"/>
                <a:gd name="T67" fmla="*/ 115 h 2196"/>
                <a:gd name="T68" fmla="*/ 355 w 911"/>
                <a:gd name="T69" fmla="*/ 29 h 2196"/>
                <a:gd name="T70" fmla="*/ 344 w 911"/>
                <a:gd name="T71" fmla="*/ 19 h 2196"/>
                <a:gd name="T72" fmla="*/ 325 w 911"/>
                <a:gd name="T73" fmla="*/ 10 h 2196"/>
                <a:gd name="T74" fmla="*/ 307 w 911"/>
                <a:gd name="T75" fmla="*/ 0 h 219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911"/>
                <a:gd name="T115" fmla="*/ 0 h 2196"/>
                <a:gd name="T116" fmla="*/ 911 w 911"/>
                <a:gd name="T117" fmla="*/ 2196 h 219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911" h="2196">
                  <a:moveTo>
                    <a:pt x="307" y="528"/>
                  </a:moveTo>
                  <a:lnTo>
                    <a:pt x="307" y="547"/>
                  </a:lnTo>
                  <a:lnTo>
                    <a:pt x="316" y="567"/>
                  </a:lnTo>
                  <a:lnTo>
                    <a:pt x="316" y="585"/>
                  </a:lnTo>
                  <a:lnTo>
                    <a:pt x="325" y="604"/>
                  </a:lnTo>
                  <a:lnTo>
                    <a:pt x="325" y="634"/>
                  </a:lnTo>
                  <a:lnTo>
                    <a:pt x="335" y="653"/>
                  </a:lnTo>
                  <a:lnTo>
                    <a:pt x="335" y="672"/>
                  </a:lnTo>
                  <a:lnTo>
                    <a:pt x="344" y="690"/>
                  </a:lnTo>
                  <a:lnTo>
                    <a:pt x="364" y="748"/>
                  </a:lnTo>
                  <a:lnTo>
                    <a:pt x="383" y="806"/>
                  </a:lnTo>
                  <a:lnTo>
                    <a:pt x="412" y="873"/>
                  </a:lnTo>
                  <a:lnTo>
                    <a:pt x="432" y="940"/>
                  </a:lnTo>
                  <a:lnTo>
                    <a:pt x="460" y="1008"/>
                  </a:lnTo>
                  <a:lnTo>
                    <a:pt x="488" y="1064"/>
                  </a:lnTo>
                  <a:lnTo>
                    <a:pt x="518" y="1122"/>
                  </a:lnTo>
                  <a:lnTo>
                    <a:pt x="546" y="1180"/>
                  </a:lnTo>
                  <a:lnTo>
                    <a:pt x="556" y="1199"/>
                  </a:lnTo>
                  <a:lnTo>
                    <a:pt x="565" y="1208"/>
                  </a:lnTo>
                  <a:lnTo>
                    <a:pt x="565" y="1219"/>
                  </a:lnTo>
                  <a:lnTo>
                    <a:pt x="575" y="1238"/>
                  </a:lnTo>
                  <a:lnTo>
                    <a:pt x="585" y="1247"/>
                  </a:lnTo>
                  <a:lnTo>
                    <a:pt x="594" y="1257"/>
                  </a:lnTo>
                  <a:lnTo>
                    <a:pt x="604" y="1275"/>
                  </a:lnTo>
                  <a:lnTo>
                    <a:pt x="623" y="1285"/>
                  </a:lnTo>
                  <a:lnTo>
                    <a:pt x="652" y="1410"/>
                  </a:lnTo>
                  <a:lnTo>
                    <a:pt x="709" y="1593"/>
                  </a:lnTo>
                  <a:lnTo>
                    <a:pt x="873" y="1947"/>
                  </a:lnTo>
                  <a:lnTo>
                    <a:pt x="911" y="1995"/>
                  </a:lnTo>
                  <a:lnTo>
                    <a:pt x="709" y="1957"/>
                  </a:lnTo>
                  <a:lnTo>
                    <a:pt x="450" y="2053"/>
                  </a:lnTo>
                  <a:lnTo>
                    <a:pt x="105" y="2196"/>
                  </a:lnTo>
                  <a:lnTo>
                    <a:pt x="0" y="2158"/>
                  </a:lnTo>
                  <a:lnTo>
                    <a:pt x="47" y="2101"/>
                  </a:lnTo>
                  <a:lnTo>
                    <a:pt x="114" y="2053"/>
                  </a:lnTo>
                  <a:lnTo>
                    <a:pt x="182" y="2004"/>
                  </a:lnTo>
                  <a:lnTo>
                    <a:pt x="258" y="1957"/>
                  </a:lnTo>
                  <a:lnTo>
                    <a:pt x="335" y="1918"/>
                  </a:lnTo>
                  <a:lnTo>
                    <a:pt x="402" y="1870"/>
                  </a:lnTo>
                  <a:lnTo>
                    <a:pt x="469" y="1813"/>
                  </a:lnTo>
                  <a:lnTo>
                    <a:pt x="518" y="1746"/>
                  </a:lnTo>
                  <a:lnTo>
                    <a:pt x="537" y="1717"/>
                  </a:lnTo>
                  <a:lnTo>
                    <a:pt x="546" y="1679"/>
                  </a:lnTo>
                  <a:lnTo>
                    <a:pt x="546" y="1640"/>
                  </a:lnTo>
                  <a:lnTo>
                    <a:pt x="546" y="1593"/>
                  </a:lnTo>
                  <a:lnTo>
                    <a:pt x="527" y="1516"/>
                  </a:lnTo>
                  <a:lnTo>
                    <a:pt x="499" y="1438"/>
                  </a:lnTo>
                  <a:lnTo>
                    <a:pt x="450" y="1352"/>
                  </a:lnTo>
                  <a:lnTo>
                    <a:pt x="412" y="1275"/>
                  </a:lnTo>
                  <a:lnTo>
                    <a:pt x="374" y="1208"/>
                  </a:lnTo>
                  <a:lnTo>
                    <a:pt x="344" y="1152"/>
                  </a:lnTo>
                  <a:lnTo>
                    <a:pt x="335" y="1103"/>
                  </a:lnTo>
                  <a:lnTo>
                    <a:pt x="325" y="1064"/>
                  </a:lnTo>
                  <a:lnTo>
                    <a:pt x="316" y="1027"/>
                  </a:lnTo>
                  <a:lnTo>
                    <a:pt x="307" y="978"/>
                  </a:lnTo>
                  <a:lnTo>
                    <a:pt x="297" y="940"/>
                  </a:lnTo>
                  <a:lnTo>
                    <a:pt x="297" y="892"/>
                  </a:lnTo>
                  <a:lnTo>
                    <a:pt x="297" y="853"/>
                  </a:lnTo>
                  <a:lnTo>
                    <a:pt x="297" y="815"/>
                  </a:lnTo>
                  <a:lnTo>
                    <a:pt x="297" y="748"/>
                  </a:lnTo>
                  <a:lnTo>
                    <a:pt x="307" y="662"/>
                  </a:lnTo>
                  <a:lnTo>
                    <a:pt x="307" y="585"/>
                  </a:lnTo>
                  <a:lnTo>
                    <a:pt x="316" y="509"/>
                  </a:lnTo>
                  <a:lnTo>
                    <a:pt x="335" y="432"/>
                  </a:lnTo>
                  <a:lnTo>
                    <a:pt x="344" y="346"/>
                  </a:lnTo>
                  <a:lnTo>
                    <a:pt x="355" y="269"/>
                  </a:lnTo>
                  <a:lnTo>
                    <a:pt x="364" y="193"/>
                  </a:lnTo>
                  <a:lnTo>
                    <a:pt x="364" y="115"/>
                  </a:lnTo>
                  <a:lnTo>
                    <a:pt x="364" y="38"/>
                  </a:lnTo>
                  <a:lnTo>
                    <a:pt x="355" y="29"/>
                  </a:lnTo>
                  <a:lnTo>
                    <a:pt x="344" y="29"/>
                  </a:lnTo>
                  <a:lnTo>
                    <a:pt x="344" y="19"/>
                  </a:lnTo>
                  <a:lnTo>
                    <a:pt x="335" y="10"/>
                  </a:lnTo>
                  <a:lnTo>
                    <a:pt x="325" y="10"/>
                  </a:lnTo>
                  <a:lnTo>
                    <a:pt x="316" y="0"/>
                  </a:lnTo>
                  <a:lnTo>
                    <a:pt x="307" y="0"/>
                  </a:lnTo>
                  <a:lnTo>
                    <a:pt x="307" y="528"/>
                  </a:lnTo>
                  <a:close/>
                </a:path>
              </a:pathLst>
            </a:custGeom>
            <a:solidFill>
              <a:srgbClr val="9999FF"/>
            </a:solidFill>
            <a:ln w="9525">
              <a:noFill/>
              <a:round/>
              <a:headEnd/>
              <a:tailEnd/>
            </a:ln>
          </p:spPr>
          <p:txBody>
            <a:bodyPr>
              <a:prstTxWarp prst="textNoShape">
                <a:avLst/>
              </a:prstTxWarp>
            </a:bodyPr>
            <a:lstStyle/>
            <a:p>
              <a:endParaRPr lang="en-US"/>
            </a:p>
          </p:txBody>
        </p:sp>
        <p:sp>
          <p:nvSpPr>
            <p:cNvPr id="57497" name="Freeform 144"/>
            <p:cNvSpPr>
              <a:spLocks noChangeAspect="1"/>
            </p:cNvSpPr>
            <p:nvPr/>
          </p:nvSpPr>
          <p:spPr bwMode="auto">
            <a:xfrm>
              <a:off x="3395" y="2161"/>
              <a:ext cx="174" cy="244"/>
            </a:xfrm>
            <a:custGeom>
              <a:avLst/>
              <a:gdLst>
                <a:gd name="T0" fmla="*/ 49 w 874"/>
                <a:gd name="T1" fmla="*/ 0 h 1218"/>
                <a:gd name="T2" fmla="*/ 49 w 874"/>
                <a:gd name="T3" fmla="*/ 77 h 1218"/>
                <a:gd name="T4" fmla="*/ 58 w 874"/>
                <a:gd name="T5" fmla="*/ 144 h 1218"/>
                <a:gd name="T6" fmla="*/ 77 w 874"/>
                <a:gd name="T7" fmla="*/ 221 h 1218"/>
                <a:gd name="T8" fmla="*/ 96 w 874"/>
                <a:gd name="T9" fmla="*/ 288 h 1218"/>
                <a:gd name="T10" fmla="*/ 125 w 874"/>
                <a:gd name="T11" fmla="*/ 354 h 1218"/>
                <a:gd name="T12" fmla="*/ 163 w 874"/>
                <a:gd name="T13" fmla="*/ 421 h 1218"/>
                <a:gd name="T14" fmla="*/ 202 w 874"/>
                <a:gd name="T15" fmla="*/ 470 h 1218"/>
                <a:gd name="T16" fmla="*/ 260 w 874"/>
                <a:gd name="T17" fmla="*/ 528 h 1218"/>
                <a:gd name="T18" fmla="*/ 326 w 874"/>
                <a:gd name="T19" fmla="*/ 565 h 1218"/>
                <a:gd name="T20" fmla="*/ 393 w 874"/>
                <a:gd name="T21" fmla="*/ 614 h 1218"/>
                <a:gd name="T22" fmla="*/ 470 w 874"/>
                <a:gd name="T23" fmla="*/ 651 h 1218"/>
                <a:gd name="T24" fmla="*/ 548 w 874"/>
                <a:gd name="T25" fmla="*/ 690 h 1218"/>
                <a:gd name="T26" fmla="*/ 625 w 874"/>
                <a:gd name="T27" fmla="*/ 739 h 1218"/>
                <a:gd name="T28" fmla="*/ 701 w 874"/>
                <a:gd name="T29" fmla="*/ 786 h 1218"/>
                <a:gd name="T30" fmla="*/ 758 w 874"/>
                <a:gd name="T31" fmla="*/ 844 h 1218"/>
                <a:gd name="T32" fmla="*/ 816 w 874"/>
                <a:gd name="T33" fmla="*/ 901 h 1218"/>
                <a:gd name="T34" fmla="*/ 825 w 874"/>
                <a:gd name="T35" fmla="*/ 930 h 1218"/>
                <a:gd name="T36" fmla="*/ 836 w 874"/>
                <a:gd name="T37" fmla="*/ 959 h 1218"/>
                <a:gd name="T38" fmla="*/ 845 w 874"/>
                <a:gd name="T39" fmla="*/ 988 h 1218"/>
                <a:gd name="T40" fmla="*/ 855 w 874"/>
                <a:gd name="T41" fmla="*/ 1017 h 1218"/>
                <a:gd name="T42" fmla="*/ 864 w 874"/>
                <a:gd name="T43" fmla="*/ 1045 h 1218"/>
                <a:gd name="T44" fmla="*/ 864 w 874"/>
                <a:gd name="T45" fmla="*/ 1083 h 1218"/>
                <a:gd name="T46" fmla="*/ 864 w 874"/>
                <a:gd name="T47" fmla="*/ 1112 h 1218"/>
                <a:gd name="T48" fmla="*/ 874 w 874"/>
                <a:gd name="T49" fmla="*/ 1141 h 1218"/>
                <a:gd name="T50" fmla="*/ 864 w 874"/>
                <a:gd name="T51" fmla="*/ 1150 h 1218"/>
                <a:gd name="T52" fmla="*/ 778 w 874"/>
                <a:gd name="T53" fmla="*/ 1208 h 1218"/>
                <a:gd name="T54" fmla="*/ 711 w 874"/>
                <a:gd name="T55" fmla="*/ 1208 h 1218"/>
                <a:gd name="T56" fmla="*/ 643 w 874"/>
                <a:gd name="T57" fmla="*/ 1160 h 1218"/>
                <a:gd name="T58" fmla="*/ 500 w 874"/>
                <a:gd name="T59" fmla="*/ 1180 h 1218"/>
                <a:gd name="T60" fmla="*/ 461 w 874"/>
                <a:gd name="T61" fmla="*/ 1199 h 1218"/>
                <a:gd name="T62" fmla="*/ 413 w 874"/>
                <a:gd name="T63" fmla="*/ 1208 h 1218"/>
                <a:gd name="T64" fmla="*/ 404 w 874"/>
                <a:gd name="T65" fmla="*/ 1218 h 1218"/>
                <a:gd name="T66" fmla="*/ 307 w 874"/>
                <a:gd name="T67" fmla="*/ 1189 h 1218"/>
                <a:gd name="T68" fmla="*/ 298 w 874"/>
                <a:gd name="T69" fmla="*/ 1170 h 1218"/>
                <a:gd name="T70" fmla="*/ 279 w 874"/>
                <a:gd name="T71" fmla="*/ 1160 h 1218"/>
                <a:gd name="T72" fmla="*/ 260 w 874"/>
                <a:gd name="T73" fmla="*/ 1141 h 1218"/>
                <a:gd name="T74" fmla="*/ 249 w 874"/>
                <a:gd name="T75" fmla="*/ 1122 h 1218"/>
                <a:gd name="T76" fmla="*/ 231 w 874"/>
                <a:gd name="T77" fmla="*/ 1103 h 1218"/>
                <a:gd name="T78" fmla="*/ 212 w 874"/>
                <a:gd name="T79" fmla="*/ 1094 h 1218"/>
                <a:gd name="T80" fmla="*/ 202 w 874"/>
                <a:gd name="T81" fmla="*/ 1074 h 1218"/>
                <a:gd name="T82" fmla="*/ 193 w 874"/>
                <a:gd name="T83" fmla="*/ 1055 h 1218"/>
                <a:gd name="T84" fmla="*/ 182 w 874"/>
                <a:gd name="T85" fmla="*/ 969 h 1218"/>
                <a:gd name="T86" fmla="*/ 163 w 874"/>
                <a:gd name="T87" fmla="*/ 930 h 1218"/>
                <a:gd name="T88" fmla="*/ 77 w 874"/>
                <a:gd name="T89" fmla="*/ 786 h 1218"/>
                <a:gd name="T90" fmla="*/ 58 w 874"/>
                <a:gd name="T91" fmla="*/ 709 h 1218"/>
                <a:gd name="T92" fmla="*/ 49 w 874"/>
                <a:gd name="T93" fmla="*/ 623 h 1218"/>
                <a:gd name="T94" fmla="*/ 38 w 874"/>
                <a:gd name="T95" fmla="*/ 528 h 1218"/>
                <a:gd name="T96" fmla="*/ 29 w 874"/>
                <a:gd name="T97" fmla="*/ 441 h 1218"/>
                <a:gd name="T98" fmla="*/ 29 w 874"/>
                <a:gd name="T99" fmla="*/ 354 h 1218"/>
                <a:gd name="T100" fmla="*/ 19 w 874"/>
                <a:gd name="T101" fmla="*/ 268 h 1218"/>
                <a:gd name="T102" fmla="*/ 10 w 874"/>
                <a:gd name="T103" fmla="*/ 182 h 1218"/>
                <a:gd name="T104" fmla="*/ 0 w 874"/>
                <a:gd name="T105" fmla="*/ 96 h 1218"/>
                <a:gd name="T106" fmla="*/ 0 w 874"/>
                <a:gd name="T107" fmla="*/ 86 h 1218"/>
                <a:gd name="T108" fmla="*/ 10 w 874"/>
                <a:gd name="T109" fmla="*/ 77 h 1218"/>
                <a:gd name="T110" fmla="*/ 10 w 874"/>
                <a:gd name="T111" fmla="*/ 68 h 1218"/>
                <a:gd name="T112" fmla="*/ 10 w 874"/>
                <a:gd name="T113" fmla="*/ 57 h 1218"/>
                <a:gd name="T114" fmla="*/ 19 w 874"/>
                <a:gd name="T115" fmla="*/ 38 h 1218"/>
                <a:gd name="T116" fmla="*/ 29 w 874"/>
                <a:gd name="T117" fmla="*/ 29 h 1218"/>
                <a:gd name="T118" fmla="*/ 38 w 874"/>
                <a:gd name="T119" fmla="*/ 10 h 1218"/>
                <a:gd name="T120" fmla="*/ 49 w 874"/>
                <a:gd name="T121" fmla="*/ 0 h 1218"/>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874"/>
                <a:gd name="T184" fmla="*/ 0 h 1218"/>
                <a:gd name="T185" fmla="*/ 874 w 874"/>
                <a:gd name="T186" fmla="*/ 1218 h 1218"/>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874" h="1218">
                  <a:moveTo>
                    <a:pt x="49" y="0"/>
                  </a:moveTo>
                  <a:lnTo>
                    <a:pt x="49" y="77"/>
                  </a:lnTo>
                  <a:lnTo>
                    <a:pt x="58" y="144"/>
                  </a:lnTo>
                  <a:lnTo>
                    <a:pt x="77" y="221"/>
                  </a:lnTo>
                  <a:lnTo>
                    <a:pt x="96" y="288"/>
                  </a:lnTo>
                  <a:lnTo>
                    <a:pt x="125" y="354"/>
                  </a:lnTo>
                  <a:lnTo>
                    <a:pt x="163" y="421"/>
                  </a:lnTo>
                  <a:lnTo>
                    <a:pt x="202" y="470"/>
                  </a:lnTo>
                  <a:lnTo>
                    <a:pt x="260" y="528"/>
                  </a:lnTo>
                  <a:lnTo>
                    <a:pt x="326" y="565"/>
                  </a:lnTo>
                  <a:lnTo>
                    <a:pt x="393" y="614"/>
                  </a:lnTo>
                  <a:lnTo>
                    <a:pt x="470" y="651"/>
                  </a:lnTo>
                  <a:lnTo>
                    <a:pt x="548" y="690"/>
                  </a:lnTo>
                  <a:lnTo>
                    <a:pt x="625" y="739"/>
                  </a:lnTo>
                  <a:lnTo>
                    <a:pt x="701" y="786"/>
                  </a:lnTo>
                  <a:lnTo>
                    <a:pt x="758" y="844"/>
                  </a:lnTo>
                  <a:lnTo>
                    <a:pt x="816" y="901"/>
                  </a:lnTo>
                  <a:lnTo>
                    <a:pt x="825" y="930"/>
                  </a:lnTo>
                  <a:lnTo>
                    <a:pt x="836" y="959"/>
                  </a:lnTo>
                  <a:lnTo>
                    <a:pt x="845" y="988"/>
                  </a:lnTo>
                  <a:lnTo>
                    <a:pt x="855" y="1017"/>
                  </a:lnTo>
                  <a:lnTo>
                    <a:pt x="864" y="1045"/>
                  </a:lnTo>
                  <a:lnTo>
                    <a:pt x="864" y="1083"/>
                  </a:lnTo>
                  <a:lnTo>
                    <a:pt x="864" y="1112"/>
                  </a:lnTo>
                  <a:lnTo>
                    <a:pt x="874" y="1141"/>
                  </a:lnTo>
                  <a:lnTo>
                    <a:pt x="864" y="1150"/>
                  </a:lnTo>
                  <a:lnTo>
                    <a:pt x="778" y="1208"/>
                  </a:lnTo>
                  <a:lnTo>
                    <a:pt x="711" y="1208"/>
                  </a:lnTo>
                  <a:lnTo>
                    <a:pt x="643" y="1160"/>
                  </a:lnTo>
                  <a:lnTo>
                    <a:pt x="500" y="1180"/>
                  </a:lnTo>
                  <a:lnTo>
                    <a:pt x="461" y="1199"/>
                  </a:lnTo>
                  <a:lnTo>
                    <a:pt x="413" y="1208"/>
                  </a:lnTo>
                  <a:lnTo>
                    <a:pt x="404" y="1218"/>
                  </a:lnTo>
                  <a:lnTo>
                    <a:pt x="307" y="1189"/>
                  </a:lnTo>
                  <a:lnTo>
                    <a:pt x="298" y="1170"/>
                  </a:lnTo>
                  <a:lnTo>
                    <a:pt x="279" y="1160"/>
                  </a:lnTo>
                  <a:lnTo>
                    <a:pt x="260" y="1141"/>
                  </a:lnTo>
                  <a:lnTo>
                    <a:pt x="249" y="1122"/>
                  </a:lnTo>
                  <a:lnTo>
                    <a:pt x="231" y="1103"/>
                  </a:lnTo>
                  <a:lnTo>
                    <a:pt x="212" y="1094"/>
                  </a:lnTo>
                  <a:lnTo>
                    <a:pt x="202" y="1074"/>
                  </a:lnTo>
                  <a:lnTo>
                    <a:pt x="193" y="1055"/>
                  </a:lnTo>
                  <a:lnTo>
                    <a:pt x="182" y="969"/>
                  </a:lnTo>
                  <a:lnTo>
                    <a:pt x="163" y="930"/>
                  </a:lnTo>
                  <a:lnTo>
                    <a:pt x="77" y="786"/>
                  </a:lnTo>
                  <a:lnTo>
                    <a:pt x="58" y="709"/>
                  </a:lnTo>
                  <a:lnTo>
                    <a:pt x="49" y="623"/>
                  </a:lnTo>
                  <a:lnTo>
                    <a:pt x="38" y="528"/>
                  </a:lnTo>
                  <a:lnTo>
                    <a:pt x="29" y="441"/>
                  </a:lnTo>
                  <a:lnTo>
                    <a:pt x="29" y="354"/>
                  </a:lnTo>
                  <a:lnTo>
                    <a:pt x="19" y="268"/>
                  </a:lnTo>
                  <a:lnTo>
                    <a:pt x="10" y="182"/>
                  </a:lnTo>
                  <a:lnTo>
                    <a:pt x="0" y="96"/>
                  </a:lnTo>
                  <a:lnTo>
                    <a:pt x="0" y="86"/>
                  </a:lnTo>
                  <a:lnTo>
                    <a:pt x="10" y="77"/>
                  </a:lnTo>
                  <a:lnTo>
                    <a:pt x="10" y="68"/>
                  </a:lnTo>
                  <a:lnTo>
                    <a:pt x="10" y="57"/>
                  </a:lnTo>
                  <a:lnTo>
                    <a:pt x="19" y="38"/>
                  </a:lnTo>
                  <a:lnTo>
                    <a:pt x="29" y="29"/>
                  </a:lnTo>
                  <a:lnTo>
                    <a:pt x="38" y="10"/>
                  </a:lnTo>
                  <a:lnTo>
                    <a:pt x="49" y="0"/>
                  </a:lnTo>
                  <a:close/>
                </a:path>
              </a:pathLst>
            </a:custGeom>
            <a:solidFill>
              <a:srgbClr val="9999FF"/>
            </a:solidFill>
            <a:ln w="9525">
              <a:noFill/>
              <a:round/>
              <a:headEnd/>
              <a:tailEnd/>
            </a:ln>
          </p:spPr>
          <p:txBody>
            <a:bodyPr>
              <a:prstTxWarp prst="textNoShape">
                <a:avLst/>
              </a:prstTxWarp>
            </a:bodyPr>
            <a:lstStyle/>
            <a:p>
              <a:endParaRPr lang="en-US"/>
            </a:p>
          </p:txBody>
        </p:sp>
        <p:sp>
          <p:nvSpPr>
            <p:cNvPr id="57498" name="Freeform 145"/>
            <p:cNvSpPr>
              <a:spLocks noChangeAspect="1"/>
            </p:cNvSpPr>
            <p:nvPr/>
          </p:nvSpPr>
          <p:spPr bwMode="auto">
            <a:xfrm>
              <a:off x="3598" y="1937"/>
              <a:ext cx="140" cy="468"/>
            </a:xfrm>
            <a:custGeom>
              <a:avLst/>
              <a:gdLst>
                <a:gd name="T0" fmla="*/ 38 w 701"/>
                <a:gd name="T1" fmla="*/ 872 h 2340"/>
                <a:gd name="T2" fmla="*/ 58 w 701"/>
                <a:gd name="T3" fmla="*/ 902 h 2340"/>
                <a:gd name="T4" fmla="*/ 77 w 701"/>
                <a:gd name="T5" fmla="*/ 921 h 2340"/>
                <a:gd name="T6" fmla="*/ 96 w 701"/>
                <a:gd name="T7" fmla="*/ 940 h 2340"/>
                <a:gd name="T8" fmla="*/ 106 w 701"/>
                <a:gd name="T9" fmla="*/ 969 h 2340"/>
                <a:gd name="T10" fmla="*/ 125 w 701"/>
                <a:gd name="T11" fmla="*/ 988 h 2340"/>
                <a:gd name="T12" fmla="*/ 144 w 701"/>
                <a:gd name="T13" fmla="*/ 1007 h 2340"/>
                <a:gd name="T14" fmla="*/ 154 w 701"/>
                <a:gd name="T15" fmla="*/ 1026 h 2340"/>
                <a:gd name="T16" fmla="*/ 173 w 701"/>
                <a:gd name="T17" fmla="*/ 1055 h 2340"/>
                <a:gd name="T18" fmla="*/ 193 w 701"/>
                <a:gd name="T19" fmla="*/ 1102 h 2340"/>
                <a:gd name="T20" fmla="*/ 221 w 701"/>
                <a:gd name="T21" fmla="*/ 1160 h 2340"/>
                <a:gd name="T22" fmla="*/ 240 w 701"/>
                <a:gd name="T23" fmla="*/ 1227 h 2340"/>
                <a:gd name="T24" fmla="*/ 249 w 701"/>
                <a:gd name="T25" fmla="*/ 1285 h 2340"/>
                <a:gd name="T26" fmla="*/ 269 w 701"/>
                <a:gd name="T27" fmla="*/ 1352 h 2340"/>
                <a:gd name="T28" fmla="*/ 279 w 701"/>
                <a:gd name="T29" fmla="*/ 1420 h 2340"/>
                <a:gd name="T30" fmla="*/ 298 w 701"/>
                <a:gd name="T31" fmla="*/ 1476 h 2340"/>
                <a:gd name="T32" fmla="*/ 307 w 701"/>
                <a:gd name="T33" fmla="*/ 1534 h 2340"/>
                <a:gd name="T34" fmla="*/ 326 w 701"/>
                <a:gd name="T35" fmla="*/ 1563 h 2340"/>
                <a:gd name="T36" fmla="*/ 337 w 701"/>
                <a:gd name="T37" fmla="*/ 1601 h 2340"/>
                <a:gd name="T38" fmla="*/ 346 w 701"/>
                <a:gd name="T39" fmla="*/ 1631 h 2340"/>
                <a:gd name="T40" fmla="*/ 356 w 701"/>
                <a:gd name="T41" fmla="*/ 1668 h 2340"/>
                <a:gd name="T42" fmla="*/ 365 w 701"/>
                <a:gd name="T43" fmla="*/ 1698 h 2340"/>
                <a:gd name="T44" fmla="*/ 374 w 701"/>
                <a:gd name="T45" fmla="*/ 1726 h 2340"/>
                <a:gd name="T46" fmla="*/ 384 w 701"/>
                <a:gd name="T47" fmla="*/ 1755 h 2340"/>
                <a:gd name="T48" fmla="*/ 393 w 701"/>
                <a:gd name="T49" fmla="*/ 1784 h 2340"/>
                <a:gd name="T50" fmla="*/ 423 w 701"/>
                <a:gd name="T51" fmla="*/ 1822 h 2340"/>
                <a:gd name="T52" fmla="*/ 537 w 701"/>
                <a:gd name="T53" fmla="*/ 2072 h 2340"/>
                <a:gd name="T54" fmla="*/ 557 w 701"/>
                <a:gd name="T55" fmla="*/ 2196 h 2340"/>
                <a:gd name="T56" fmla="*/ 537 w 701"/>
                <a:gd name="T57" fmla="*/ 2330 h 2340"/>
                <a:gd name="T58" fmla="*/ 537 w 701"/>
                <a:gd name="T59" fmla="*/ 2340 h 2340"/>
                <a:gd name="T60" fmla="*/ 548 w 701"/>
                <a:gd name="T61" fmla="*/ 2340 h 2340"/>
                <a:gd name="T62" fmla="*/ 595 w 701"/>
                <a:gd name="T63" fmla="*/ 2302 h 2340"/>
                <a:gd name="T64" fmla="*/ 662 w 701"/>
                <a:gd name="T65" fmla="*/ 2186 h 2340"/>
                <a:gd name="T66" fmla="*/ 701 w 701"/>
                <a:gd name="T67" fmla="*/ 2081 h 2340"/>
                <a:gd name="T68" fmla="*/ 662 w 701"/>
                <a:gd name="T69" fmla="*/ 1870 h 2340"/>
                <a:gd name="T70" fmla="*/ 643 w 701"/>
                <a:gd name="T71" fmla="*/ 1870 h 2340"/>
                <a:gd name="T72" fmla="*/ 614 w 701"/>
                <a:gd name="T73" fmla="*/ 1851 h 2340"/>
                <a:gd name="T74" fmla="*/ 662 w 701"/>
                <a:gd name="T75" fmla="*/ 1707 h 2340"/>
                <a:gd name="T76" fmla="*/ 643 w 701"/>
                <a:gd name="T77" fmla="*/ 1668 h 2340"/>
                <a:gd name="T78" fmla="*/ 643 w 701"/>
                <a:gd name="T79" fmla="*/ 1554 h 2340"/>
                <a:gd name="T80" fmla="*/ 537 w 701"/>
                <a:gd name="T81" fmla="*/ 1208 h 2340"/>
                <a:gd name="T82" fmla="*/ 423 w 701"/>
                <a:gd name="T83" fmla="*/ 911 h 2340"/>
                <a:gd name="T84" fmla="*/ 365 w 701"/>
                <a:gd name="T85" fmla="*/ 748 h 2340"/>
                <a:gd name="T86" fmla="*/ 279 w 701"/>
                <a:gd name="T87" fmla="*/ 517 h 2340"/>
                <a:gd name="T88" fmla="*/ 279 w 701"/>
                <a:gd name="T89" fmla="*/ 461 h 2340"/>
                <a:gd name="T90" fmla="*/ 240 w 701"/>
                <a:gd name="T91" fmla="*/ 441 h 2340"/>
                <a:gd name="T92" fmla="*/ 231 w 701"/>
                <a:gd name="T93" fmla="*/ 403 h 2340"/>
                <a:gd name="T94" fmla="*/ 212 w 701"/>
                <a:gd name="T95" fmla="*/ 287 h 2340"/>
                <a:gd name="T96" fmla="*/ 212 w 701"/>
                <a:gd name="T97" fmla="*/ 211 h 2340"/>
                <a:gd name="T98" fmla="*/ 182 w 701"/>
                <a:gd name="T99" fmla="*/ 201 h 2340"/>
                <a:gd name="T100" fmla="*/ 68 w 701"/>
                <a:gd name="T101" fmla="*/ 76 h 2340"/>
                <a:gd name="T102" fmla="*/ 38 w 701"/>
                <a:gd name="T103" fmla="*/ 0 h 2340"/>
                <a:gd name="T104" fmla="*/ 29 w 701"/>
                <a:gd name="T105" fmla="*/ 20 h 2340"/>
                <a:gd name="T106" fmla="*/ 0 w 701"/>
                <a:gd name="T107" fmla="*/ 231 h 2340"/>
                <a:gd name="T108" fmla="*/ 0 w 701"/>
                <a:gd name="T109" fmla="*/ 614 h 2340"/>
                <a:gd name="T110" fmla="*/ 38 w 701"/>
                <a:gd name="T111" fmla="*/ 872 h 234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701"/>
                <a:gd name="T169" fmla="*/ 0 h 2340"/>
                <a:gd name="T170" fmla="*/ 701 w 701"/>
                <a:gd name="T171" fmla="*/ 2340 h 234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701" h="2340">
                  <a:moveTo>
                    <a:pt x="38" y="872"/>
                  </a:moveTo>
                  <a:lnTo>
                    <a:pt x="58" y="902"/>
                  </a:lnTo>
                  <a:lnTo>
                    <a:pt x="77" y="921"/>
                  </a:lnTo>
                  <a:lnTo>
                    <a:pt x="96" y="940"/>
                  </a:lnTo>
                  <a:lnTo>
                    <a:pt x="106" y="969"/>
                  </a:lnTo>
                  <a:lnTo>
                    <a:pt x="125" y="988"/>
                  </a:lnTo>
                  <a:lnTo>
                    <a:pt x="144" y="1007"/>
                  </a:lnTo>
                  <a:lnTo>
                    <a:pt x="154" y="1026"/>
                  </a:lnTo>
                  <a:lnTo>
                    <a:pt x="173" y="1055"/>
                  </a:lnTo>
                  <a:lnTo>
                    <a:pt x="193" y="1102"/>
                  </a:lnTo>
                  <a:lnTo>
                    <a:pt x="221" y="1160"/>
                  </a:lnTo>
                  <a:lnTo>
                    <a:pt x="240" y="1227"/>
                  </a:lnTo>
                  <a:lnTo>
                    <a:pt x="249" y="1285"/>
                  </a:lnTo>
                  <a:lnTo>
                    <a:pt x="269" y="1352"/>
                  </a:lnTo>
                  <a:lnTo>
                    <a:pt x="279" y="1420"/>
                  </a:lnTo>
                  <a:lnTo>
                    <a:pt x="298" y="1476"/>
                  </a:lnTo>
                  <a:lnTo>
                    <a:pt x="307" y="1534"/>
                  </a:lnTo>
                  <a:lnTo>
                    <a:pt x="326" y="1563"/>
                  </a:lnTo>
                  <a:lnTo>
                    <a:pt x="337" y="1601"/>
                  </a:lnTo>
                  <a:lnTo>
                    <a:pt x="346" y="1631"/>
                  </a:lnTo>
                  <a:lnTo>
                    <a:pt x="356" y="1668"/>
                  </a:lnTo>
                  <a:lnTo>
                    <a:pt x="365" y="1698"/>
                  </a:lnTo>
                  <a:lnTo>
                    <a:pt x="374" y="1726"/>
                  </a:lnTo>
                  <a:lnTo>
                    <a:pt x="384" y="1755"/>
                  </a:lnTo>
                  <a:lnTo>
                    <a:pt x="393" y="1784"/>
                  </a:lnTo>
                  <a:lnTo>
                    <a:pt x="423" y="1822"/>
                  </a:lnTo>
                  <a:lnTo>
                    <a:pt x="537" y="2072"/>
                  </a:lnTo>
                  <a:lnTo>
                    <a:pt x="557" y="2196"/>
                  </a:lnTo>
                  <a:lnTo>
                    <a:pt x="537" y="2330"/>
                  </a:lnTo>
                  <a:lnTo>
                    <a:pt x="537" y="2340"/>
                  </a:lnTo>
                  <a:lnTo>
                    <a:pt x="548" y="2340"/>
                  </a:lnTo>
                  <a:lnTo>
                    <a:pt x="595" y="2302"/>
                  </a:lnTo>
                  <a:lnTo>
                    <a:pt x="662" y="2186"/>
                  </a:lnTo>
                  <a:lnTo>
                    <a:pt x="701" y="2081"/>
                  </a:lnTo>
                  <a:lnTo>
                    <a:pt x="662" y="1870"/>
                  </a:lnTo>
                  <a:lnTo>
                    <a:pt x="643" y="1870"/>
                  </a:lnTo>
                  <a:lnTo>
                    <a:pt x="614" y="1851"/>
                  </a:lnTo>
                  <a:lnTo>
                    <a:pt x="662" y="1707"/>
                  </a:lnTo>
                  <a:lnTo>
                    <a:pt x="643" y="1668"/>
                  </a:lnTo>
                  <a:lnTo>
                    <a:pt x="643" y="1554"/>
                  </a:lnTo>
                  <a:lnTo>
                    <a:pt x="537" y="1208"/>
                  </a:lnTo>
                  <a:lnTo>
                    <a:pt x="423" y="911"/>
                  </a:lnTo>
                  <a:lnTo>
                    <a:pt x="365" y="748"/>
                  </a:lnTo>
                  <a:lnTo>
                    <a:pt x="279" y="517"/>
                  </a:lnTo>
                  <a:lnTo>
                    <a:pt x="279" y="461"/>
                  </a:lnTo>
                  <a:lnTo>
                    <a:pt x="240" y="441"/>
                  </a:lnTo>
                  <a:lnTo>
                    <a:pt x="231" y="403"/>
                  </a:lnTo>
                  <a:lnTo>
                    <a:pt x="212" y="287"/>
                  </a:lnTo>
                  <a:lnTo>
                    <a:pt x="212" y="211"/>
                  </a:lnTo>
                  <a:lnTo>
                    <a:pt x="182" y="201"/>
                  </a:lnTo>
                  <a:lnTo>
                    <a:pt x="68" y="76"/>
                  </a:lnTo>
                  <a:lnTo>
                    <a:pt x="38" y="0"/>
                  </a:lnTo>
                  <a:lnTo>
                    <a:pt x="29" y="20"/>
                  </a:lnTo>
                  <a:lnTo>
                    <a:pt x="0" y="231"/>
                  </a:lnTo>
                  <a:lnTo>
                    <a:pt x="0" y="614"/>
                  </a:lnTo>
                  <a:lnTo>
                    <a:pt x="38" y="872"/>
                  </a:lnTo>
                  <a:close/>
                </a:path>
              </a:pathLst>
            </a:custGeom>
            <a:solidFill>
              <a:srgbClr val="9900FF"/>
            </a:solidFill>
            <a:ln w="9525">
              <a:noFill/>
              <a:round/>
              <a:headEnd/>
              <a:tailEnd/>
            </a:ln>
          </p:spPr>
          <p:txBody>
            <a:bodyPr>
              <a:prstTxWarp prst="textNoShape">
                <a:avLst/>
              </a:prstTxWarp>
            </a:bodyPr>
            <a:lstStyle/>
            <a:p>
              <a:endParaRPr lang="en-US"/>
            </a:p>
          </p:txBody>
        </p:sp>
        <p:sp>
          <p:nvSpPr>
            <p:cNvPr id="57499" name="Freeform 146"/>
            <p:cNvSpPr>
              <a:spLocks noChangeAspect="1"/>
            </p:cNvSpPr>
            <p:nvPr/>
          </p:nvSpPr>
          <p:spPr bwMode="auto">
            <a:xfrm>
              <a:off x="3295" y="1860"/>
              <a:ext cx="32" cy="163"/>
            </a:xfrm>
            <a:custGeom>
              <a:avLst/>
              <a:gdLst>
                <a:gd name="T0" fmla="*/ 0 w 163"/>
                <a:gd name="T1" fmla="*/ 183 h 815"/>
                <a:gd name="T2" fmla="*/ 30 w 163"/>
                <a:gd name="T3" fmla="*/ 815 h 815"/>
                <a:gd name="T4" fmla="*/ 30 w 163"/>
                <a:gd name="T5" fmla="*/ 768 h 815"/>
                <a:gd name="T6" fmla="*/ 19 w 163"/>
                <a:gd name="T7" fmla="*/ 710 h 815"/>
                <a:gd name="T8" fmla="*/ 19 w 163"/>
                <a:gd name="T9" fmla="*/ 652 h 815"/>
                <a:gd name="T10" fmla="*/ 19 w 163"/>
                <a:gd name="T11" fmla="*/ 576 h 815"/>
                <a:gd name="T12" fmla="*/ 30 w 163"/>
                <a:gd name="T13" fmla="*/ 509 h 815"/>
                <a:gd name="T14" fmla="*/ 30 w 163"/>
                <a:gd name="T15" fmla="*/ 451 h 815"/>
                <a:gd name="T16" fmla="*/ 49 w 163"/>
                <a:gd name="T17" fmla="*/ 404 h 815"/>
                <a:gd name="T18" fmla="*/ 68 w 163"/>
                <a:gd name="T19" fmla="*/ 365 h 815"/>
                <a:gd name="T20" fmla="*/ 68 w 163"/>
                <a:gd name="T21" fmla="*/ 394 h 815"/>
                <a:gd name="T22" fmla="*/ 77 w 163"/>
                <a:gd name="T23" fmla="*/ 432 h 815"/>
                <a:gd name="T24" fmla="*/ 77 w 163"/>
                <a:gd name="T25" fmla="*/ 460 h 815"/>
                <a:gd name="T26" fmla="*/ 87 w 163"/>
                <a:gd name="T27" fmla="*/ 490 h 815"/>
                <a:gd name="T28" fmla="*/ 96 w 163"/>
                <a:gd name="T29" fmla="*/ 528 h 815"/>
                <a:gd name="T30" fmla="*/ 107 w 163"/>
                <a:gd name="T31" fmla="*/ 557 h 815"/>
                <a:gd name="T32" fmla="*/ 107 w 163"/>
                <a:gd name="T33" fmla="*/ 585 h 815"/>
                <a:gd name="T34" fmla="*/ 125 w 163"/>
                <a:gd name="T35" fmla="*/ 624 h 815"/>
                <a:gd name="T36" fmla="*/ 125 w 163"/>
                <a:gd name="T37" fmla="*/ 471 h 815"/>
                <a:gd name="T38" fmla="*/ 163 w 163"/>
                <a:gd name="T39" fmla="*/ 192 h 815"/>
                <a:gd name="T40" fmla="*/ 144 w 163"/>
                <a:gd name="T41" fmla="*/ 192 h 815"/>
                <a:gd name="T42" fmla="*/ 125 w 163"/>
                <a:gd name="T43" fmla="*/ 174 h 815"/>
                <a:gd name="T44" fmla="*/ 87 w 163"/>
                <a:gd name="T45" fmla="*/ 30 h 815"/>
                <a:gd name="T46" fmla="*/ 68 w 163"/>
                <a:gd name="T47" fmla="*/ 0 h 815"/>
                <a:gd name="T48" fmla="*/ 30 w 163"/>
                <a:gd name="T49" fmla="*/ 19 h 815"/>
                <a:gd name="T50" fmla="*/ 19 w 163"/>
                <a:gd name="T51" fmla="*/ 49 h 815"/>
                <a:gd name="T52" fmla="*/ 0 w 163"/>
                <a:gd name="T53" fmla="*/ 183 h 81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63"/>
                <a:gd name="T82" fmla="*/ 0 h 815"/>
                <a:gd name="T83" fmla="*/ 163 w 163"/>
                <a:gd name="T84" fmla="*/ 815 h 815"/>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63" h="815">
                  <a:moveTo>
                    <a:pt x="0" y="183"/>
                  </a:moveTo>
                  <a:lnTo>
                    <a:pt x="30" y="815"/>
                  </a:lnTo>
                  <a:lnTo>
                    <a:pt x="30" y="768"/>
                  </a:lnTo>
                  <a:lnTo>
                    <a:pt x="19" y="710"/>
                  </a:lnTo>
                  <a:lnTo>
                    <a:pt x="19" y="652"/>
                  </a:lnTo>
                  <a:lnTo>
                    <a:pt x="19" y="576"/>
                  </a:lnTo>
                  <a:lnTo>
                    <a:pt x="30" y="509"/>
                  </a:lnTo>
                  <a:lnTo>
                    <a:pt x="30" y="451"/>
                  </a:lnTo>
                  <a:lnTo>
                    <a:pt x="49" y="404"/>
                  </a:lnTo>
                  <a:lnTo>
                    <a:pt x="68" y="365"/>
                  </a:lnTo>
                  <a:lnTo>
                    <a:pt x="68" y="394"/>
                  </a:lnTo>
                  <a:lnTo>
                    <a:pt x="77" y="432"/>
                  </a:lnTo>
                  <a:lnTo>
                    <a:pt x="77" y="460"/>
                  </a:lnTo>
                  <a:lnTo>
                    <a:pt x="87" y="490"/>
                  </a:lnTo>
                  <a:lnTo>
                    <a:pt x="96" y="528"/>
                  </a:lnTo>
                  <a:lnTo>
                    <a:pt x="107" y="557"/>
                  </a:lnTo>
                  <a:lnTo>
                    <a:pt x="107" y="585"/>
                  </a:lnTo>
                  <a:lnTo>
                    <a:pt x="125" y="624"/>
                  </a:lnTo>
                  <a:lnTo>
                    <a:pt x="125" y="471"/>
                  </a:lnTo>
                  <a:lnTo>
                    <a:pt x="163" y="192"/>
                  </a:lnTo>
                  <a:lnTo>
                    <a:pt x="144" y="192"/>
                  </a:lnTo>
                  <a:lnTo>
                    <a:pt x="125" y="174"/>
                  </a:lnTo>
                  <a:lnTo>
                    <a:pt x="87" y="30"/>
                  </a:lnTo>
                  <a:lnTo>
                    <a:pt x="68" y="0"/>
                  </a:lnTo>
                  <a:lnTo>
                    <a:pt x="30" y="19"/>
                  </a:lnTo>
                  <a:lnTo>
                    <a:pt x="19" y="49"/>
                  </a:lnTo>
                  <a:lnTo>
                    <a:pt x="0" y="183"/>
                  </a:lnTo>
                  <a:close/>
                </a:path>
              </a:pathLst>
            </a:custGeom>
            <a:solidFill>
              <a:srgbClr val="9900FF"/>
            </a:solidFill>
            <a:ln w="9525">
              <a:noFill/>
              <a:round/>
              <a:headEnd/>
              <a:tailEnd/>
            </a:ln>
          </p:spPr>
          <p:txBody>
            <a:bodyPr>
              <a:prstTxWarp prst="textNoShape">
                <a:avLst/>
              </a:prstTxWarp>
            </a:bodyPr>
            <a:lstStyle/>
            <a:p>
              <a:endParaRPr lang="en-US"/>
            </a:p>
          </p:txBody>
        </p:sp>
        <p:sp>
          <p:nvSpPr>
            <p:cNvPr id="57500" name="Freeform 147"/>
            <p:cNvSpPr>
              <a:spLocks noChangeAspect="1"/>
            </p:cNvSpPr>
            <p:nvPr/>
          </p:nvSpPr>
          <p:spPr bwMode="auto">
            <a:xfrm>
              <a:off x="3521" y="1806"/>
              <a:ext cx="73" cy="299"/>
            </a:xfrm>
            <a:custGeom>
              <a:avLst/>
              <a:gdLst>
                <a:gd name="T0" fmla="*/ 0 w 365"/>
                <a:gd name="T1" fmla="*/ 1037 h 1497"/>
                <a:gd name="T2" fmla="*/ 9 w 365"/>
                <a:gd name="T3" fmla="*/ 1084 h 1497"/>
                <a:gd name="T4" fmla="*/ 9 w 365"/>
                <a:gd name="T5" fmla="*/ 1133 h 1497"/>
                <a:gd name="T6" fmla="*/ 19 w 365"/>
                <a:gd name="T7" fmla="*/ 1170 h 1497"/>
                <a:gd name="T8" fmla="*/ 28 w 365"/>
                <a:gd name="T9" fmla="*/ 1219 h 1497"/>
                <a:gd name="T10" fmla="*/ 47 w 365"/>
                <a:gd name="T11" fmla="*/ 1267 h 1497"/>
                <a:gd name="T12" fmla="*/ 58 w 365"/>
                <a:gd name="T13" fmla="*/ 1305 h 1497"/>
                <a:gd name="T14" fmla="*/ 67 w 365"/>
                <a:gd name="T15" fmla="*/ 1344 h 1497"/>
                <a:gd name="T16" fmla="*/ 86 w 365"/>
                <a:gd name="T17" fmla="*/ 1391 h 1497"/>
                <a:gd name="T18" fmla="*/ 96 w 365"/>
                <a:gd name="T19" fmla="*/ 1391 h 1497"/>
                <a:gd name="T20" fmla="*/ 96 w 365"/>
                <a:gd name="T21" fmla="*/ 1353 h 1497"/>
                <a:gd name="T22" fmla="*/ 86 w 365"/>
                <a:gd name="T23" fmla="*/ 1314 h 1497"/>
                <a:gd name="T24" fmla="*/ 86 w 365"/>
                <a:gd name="T25" fmla="*/ 1267 h 1497"/>
                <a:gd name="T26" fmla="*/ 96 w 365"/>
                <a:gd name="T27" fmla="*/ 1219 h 1497"/>
                <a:gd name="T28" fmla="*/ 96 w 365"/>
                <a:gd name="T29" fmla="*/ 1170 h 1497"/>
                <a:gd name="T30" fmla="*/ 105 w 365"/>
                <a:gd name="T31" fmla="*/ 1123 h 1497"/>
                <a:gd name="T32" fmla="*/ 115 w 365"/>
                <a:gd name="T33" fmla="*/ 1075 h 1497"/>
                <a:gd name="T34" fmla="*/ 133 w 365"/>
                <a:gd name="T35" fmla="*/ 1046 h 1497"/>
                <a:gd name="T36" fmla="*/ 133 w 365"/>
                <a:gd name="T37" fmla="*/ 1056 h 1497"/>
                <a:gd name="T38" fmla="*/ 133 w 365"/>
                <a:gd name="T39" fmla="*/ 1065 h 1497"/>
                <a:gd name="T40" fmla="*/ 133 w 365"/>
                <a:gd name="T41" fmla="*/ 1075 h 1497"/>
                <a:gd name="T42" fmla="*/ 133 w 365"/>
                <a:gd name="T43" fmla="*/ 1084 h 1497"/>
                <a:gd name="T44" fmla="*/ 182 w 365"/>
                <a:gd name="T45" fmla="*/ 989 h 1497"/>
                <a:gd name="T46" fmla="*/ 211 w 365"/>
                <a:gd name="T47" fmla="*/ 1017 h 1497"/>
                <a:gd name="T48" fmla="*/ 277 w 365"/>
                <a:gd name="T49" fmla="*/ 1267 h 1497"/>
                <a:gd name="T50" fmla="*/ 365 w 365"/>
                <a:gd name="T51" fmla="*/ 1497 h 1497"/>
                <a:gd name="T52" fmla="*/ 365 w 365"/>
                <a:gd name="T53" fmla="*/ 1478 h 1497"/>
                <a:gd name="T54" fmla="*/ 345 w 365"/>
                <a:gd name="T55" fmla="*/ 1401 h 1497"/>
                <a:gd name="T56" fmla="*/ 326 w 365"/>
                <a:gd name="T57" fmla="*/ 1056 h 1497"/>
                <a:gd name="T58" fmla="*/ 355 w 365"/>
                <a:gd name="T59" fmla="*/ 759 h 1497"/>
                <a:gd name="T60" fmla="*/ 316 w 365"/>
                <a:gd name="T61" fmla="*/ 729 h 1497"/>
                <a:gd name="T62" fmla="*/ 316 w 365"/>
                <a:gd name="T63" fmla="*/ 691 h 1497"/>
                <a:gd name="T64" fmla="*/ 288 w 365"/>
                <a:gd name="T65" fmla="*/ 318 h 1497"/>
                <a:gd name="T66" fmla="*/ 230 w 365"/>
                <a:gd name="T67" fmla="*/ 0 h 1497"/>
                <a:gd name="T68" fmla="*/ 202 w 365"/>
                <a:gd name="T69" fmla="*/ 30 h 1497"/>
                <a:gd name="T70" fmla="*/ 105 w 365"/>
                <a:gd name="T71" fmla="*/ 404 h 1497"/>
                <a:gd name="T72" fmla="*/ 96 w 365"/>
                <a:gd name="T73" fmla="*/ 480 h 1497"/>
                <a:gd name="T74" fmla="*/ 67 w 365"/>
                <a:gd name="T75" fmla="*/ 605 h 1497"/>
                <a:gd name="T76" fmla="*/ 9 w 365"/>
                <a:gd name="T77" fmla="*/ 1008 h 1497"/>
                <a:gd name="T78" fmla="*/ 0 w 365"/>
                <a:gd name="T79" fmla="*/ 1037 h 149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65"/>
                <a:gd name="T121" fmla="*/ 0 h 1497"/>
                <a:gd name="T122" fmla="*/ 365 w 365"/>
                <a:gd name="T123" fmla="*/ 1497 h 149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65" h="1497">
                  <a:moveTo>
                    <a:pt x="0" y="1037"/>
                  </a:moveTo>
                  <a:lnTo>
                    <a:pt x="9" y="1084"/>
                  </a:lnTo>
                  <a:lnTo>
                    <a:pt x="9" y="1133"/>
                  </a:lnTo>
                  <a:lnTo>
                    <a:pt x="19" y="1170"/>
                  </a:lnTo>
                  <a:lnTo>
                    <a:pt x="28" y="1219"/>
                  </a:lnTo>
                  <a:lnTo>
                    <a:pt x="47" y="1267"/>
                  </a:lnTo>
                  <a:lnTo>
                    <a:pt x="58" y="1305"/>
                  </a:lnTo>
                  <a:lnTo>
                    <a:pt x="67" y="1344"/>
                  </a:lnTo>
                  <a:lnTo>
                    <a:pt x="86" y="1391"/>
                  </a:lnTo>
                  <a:lnTo>
                    <a:pt x="96" y="1391"/>
                  </a:lnTo>
                  <a:lnTo>
                    <a:pt x="96" y="1353"/>
                  </a:lnTo>
                  <a:lnTo>
                    <a:pt x="86" y="1314"/>
                  </a:lnTo>
                  <a:lnTo>
                    <a:pt x="86" y="1267"/>
                  </a:lnTo>
                  <a:lnTo>
                    <a:pt x="96" y="1219"/>
                  </a:lnTo>
                  <a:lnTo>
                    <a:pt x="96" y="1170"/>
                  </a:lnTo>
                  <a:lnTo>
                    <a:pt x="105" y="1123"/>
                  </a:lnTo>
                  <a:lnTo>
                    <a:pt x="115" y="1075"/>
                  </a:lnTo>
                  <a:lnTo>
                    <a:pt x="133" y="1046"/>
                  </a:lnTo>
                  <a:lnTo>
                    <a:pt x="133" y="1056"/>
                  </a:lnTo>
                  <a:lnTo>
                    <a:pt x="133" y="1065"/>
                  </a:lnTo>
                  <a:lnTo>
                    <a:pt x="133" y="1075"/>
                  </a:lnTo>
                  <a:lnTo>
                    <a:pt x="133" y="1084"/>
                  </a:lnTo>
                  <a:lnTo>
                    <a:pt x="182" y="989"/>
                  </a:lnTo>
                  <a:lnTo>
                    <a:pt x="211" y="1017"/>
                  </a:lnTo>
                  <a:lnTo>
                    <a:pt x="277" y="1267"/>
                  </a:lnTo>
                  <a:lnTo>
                    <a:pt x="365" y="1497"/>
                  </a:lnTo>
                  <a:lnTo>
                    <a:pt x="365" y="1478"/>
                  </a:lnTo>
                  <a:lnTo>
                    <a:pt x="345" y="1401"/>
                  </a:lnTo>
                  <a:lnTo>
                    <a:pt x="326" y="1056"/>
                  </a:lnTo>
                  <a:lnTo>
                    <a:pt x="355" y="759"/>
                  </a:lnTo>
                  <a:lnTo>
                    <a:pt x="316" y="729"/>
                  </a:lnTo>
                  <a:lnTo>
                    <a:pt x="316" y="691"/>
                  </a:lnTo>
                  <a:lnTo>
                    <a:pt x="288" y="318"/>
                  </a:lnTo>
                  <a:lnTo>
                    <a:pt x="230" y="0"/>
                  </a:lnTo>
                  <a:lnTo>
                    <a:pt x="202" y="30"/>
                  </a:lnTo>
                  <a:lnTo>
                    <a:pt x="105" y="404"/>
                  </a:lnTo>
                  <a:lnTo>
                    <a:pt x="96" y="480"/>
                  </a:lnTo>
                  <a:lnTo>
                    <a:pt x="67" y="605"/>
                  </a:lnTo>
                  <a:lnTo>
                    <a:pt x="9" y="1008"/>
                  </a:lnTo>
                  <a:lnTo>
                    <a:pt x="0" y="1037"/>
                  </a:lnTo>
                  <a:close/>
                </a:path>
              </a:pathLst>
            </a:custGeom>
            <a:solidFill>
              <a:srgbClr val="9900FF"/>
            </a:solidFill>
            <a:ln w="9525">
              <a:noFill/>
              <a:round/>
              <a:headEnd/>
              <a:tailEnd/>
            </a:ln>
          </p:spPr>
          <p:txBody>
            <a:bodyPr>
              <a:prstTxWarp prst="textNoShape">
                <a:avLst/>
              </a:prstTxWarp>
            </a:bodyPr>
            <a:lstStyle/>
            <a:p>
              <a:endParaRPr lang="en-US"/>
            </a:p>
          </p:txBody>
        </p:sp>
        <p:sp>
          <p:nvSpPr>
            <p:cNvPr id="57501" name="Freeform 148"/>
            <p:cNvSpPr>
              <a:spLocks noChangeAspect="1"/>
            </p:cNvSpPr>
            <p:nvPr/>
          </p:nvSpPr>
          <p:spPr bwMode="auto">
            <a:xfrm>
              <a:off x="3684" y="1781"/>
              <a:ext cx="223" cy="298"/>
            </a:xfrm>
            <a:custGeom>
              <a:avLst/>
              <a:gdLst>
                <a:gd name="T0" fmla="*/ 537 w 1113"/>
                <a:gd name="T1" fmla="*/ 18 h 1486"/>
                <a:gd name="T2" fmla="*/ 509 w 1113"/>
                <a:gd name="T3" fmla="*/ 28 h 1486"/>
                <a:gd name="T4" fmla="*/ 470 w 1113"/>
                <a:gd name="T5" fmla="*/ 37 h 1486"/>
                <a:gd name="T6" fmla="*/ 451 w 1113"/>
                <a:gd name="T7" fmla="*/ 57 h 1486"/>
                <a:gd name="T8" fmla="*/ 423 w 1113"/>
                <a:gd name="T9" fmla="*/ 95 h 1486"/>
                <a:gd name="T10" fmla="*/ 413 w 1113"/>
                <a:gd name="T11" fmla="*/ 143 h 1486"/>
                <a:gd name="T12" fmla="*/ 442 w 1113"/>
                <a:gd name="T13" fmla="*/ 191 h 1486"/>
                <a:gd name="T14" fmla="*/ 470 w 1113"/>
                <a:gd name="T15" fmla="*/ 230 h 1486"/>
                <a:gd name="T16" fmla="*/ 499 w 1113"/>
                <a:gd name="T17" fmla="*/ 267 h 1486"/>
                <a:gd name="T18" fmla="*/ 509 w 1113"/>
                <a:gd name="T19" fmla="*/ 316 h 1486"/>
                <a:gd name="T20" fmla="*/ 509 w 1113"/>
                <a:gd name="T21" fmla="*/ 373 h 1486"/>
                <a:gd name="T22" fmla="*/ 509 w 1113"/>
                <a:gd name="T23" fmla="*/ 422 h 1486"/>
                <a:gd name="T24" fmla="*/ 537 w 1113"/>
                <a:gd name="T25" fmla="*/ 441 h 1486"/>
                <a:gd name="T26" fmla="*/ 585 w 1113"/>
                <a:gd name="T27" fmla="*/ 450 h 1486"/>
                <a:gd name="T28" fmla="*/ 643 w 1113"/>
                <a:gd name="T29" fmla="*/ 450 h 1486"/>
                <a:gd name="T30" fmla="*/ 691 w 1113"/>
                <a:gd name="T31" fmla="*/ 460 h 1486"/>
                <a:gd name="T32" fmla="*/ 748 w 1113"/>
                <a:gd name="T33" fmla="*/ 478 h 1486"/>
                <a:gd name="T34" fmla="*/ 816 w 1113"/>
                <a:gd name="T35" fmla="*/ 566 h 1486"/>
                <a:gd name="T36" fmla="*/ 806 w 1113"/>
                <a:gd name="T37" fmla="*/ 632 h 1486"/>
                <a:gd name="T38" fmla="*/ 806 w 1113"/>
                <a:gd name="T39" fmla="*/ 708 h 1486"/>
                <a:gd name="T40" fmla="*/ 816 w 1113"/>
                <a:gd name="T41" fmla="*/ 766 h 1486"/>
                <a:gd name="T42" fmla="*/ 844 w 1113"/>
                <a:gd name="T43" fmla="*/ 814 h 1486"/>
                <a:gd name="T44" fmla="*/ 922 w 1113"/>
                <a:gd name="T45" fmla="*/ 872 h 1486"/>
                <a:gd name="T46" fmla="*/ 998 w 1113"/>
                <a:gd name="T47" fmla="*/ 920 h 1486"/>
                <a:gd name="T48" fmla="*/ 1066 w 1113"/>
                <a:gd name="T49" fmla="*/ 968 h 1486"/>
                <a:gd name="T50" fmla="*/ 1094 w 1113"/>
                <a:gd name="T51" fmla="*/ 1007 h 1486"/>
                <a:gd name="T52" fmla="*/ 1094 w 1113"/>
                <a:gd name="T53" fmla="*/ 1026 h 1486"/>
                <a:gd name="T54" fmla="*/ 1103 w 1113"/>
                <a:gd name="T55" fmla="*/ 1035 h 1486"/>
                <a:gd name="T56" fmla="*/ 1103 w 1113"/>
                <a:gd name="T57" fmla="*/ 1054 h 1486"/>
                <a:gd name="T58" fmla="*/ 1066 w 1113"/>
                <a:gd name="T59" fmla="*/ 1121 h 1486"/>
                <a:gd name="T60" fmla="*/ 758 w 1113"/>
                <a:gd name="T61" fmla="*/ 1351 h 1486"/>
                <a:gd name="T62" fmla="*/ 816 w 1113"/>
                <a:gd name="T63" fmla="*/ 1035 h 1486"/>
                <a:gd name="T64" fmla="*/ 787 w 1113"/>
                <a:gd name="T65" fmla="*/ 805 h 1486"/>
                <a:gd name="T66" fmla="*/ 691 w 1113"/>
                <a:gd name="T67" fmla="*/ 805 h 1486"/>
                <a:gd name="T68" fmla="*/ 451 w 1113"/>
                <a:gd name="T69" fmla="*/ 1198 h 1486"/>
                <a:gd name="T70" fmla="*/ 403 w 1113"/>
                <a:gd name="T71" fmla="*/ 1237 h 1486"/>
                <a:gd name="T72" fmla="*/ 365 w 1113"/>
                <a:gd name="T73" fmla="*/ 1476 h 1486"/>
                <a:gd name="T74" fmla="*/ 326 w 1113"/>
                <a:gd name="T75" fmla="*/ 1467 h 1486"/>
                <a:gd name="T76" fmla="*/ 326 w 1113"/>
                <a:gd name="T77" fmla="*/ 852 h 1486"/>
                <a:gd name="T78" fmla="*/ 288 w 1113"/>
                <a:gd name="T79" fmla="*/ 613 h 1486"/>
                <a:gd name="T80" fmla="*/ 249 w 1113"/>
                <a:gd name="T81" fmla="*/ 469 h 1486"/>
                <a:gd name="T82" fmla="*/ 163 w 1113"/>
                <a:gd name="T83" fmla="*/ 431 h 1486"/>
                <a:gd name="T84" fmla="*/ 105 w 1113"/>
                <a:gd name="T85" fmla="*/ 632 h 1486"/>
                <a:gd name="T86" fmla="*/ 144 w 1113"/>
                <a:gd name="T87" fmla="*/ 1256 h 1486"/>
                <a:gd name="T88" fmla="*/ 49 w 1113"/>
                <a:gd name="T89" fmla="*/ 1093 h 1486"/>
                <a:gd name="T90" fmla="*/ 0 w 1113"/>
                <a:gd name="T91" fmla="*/ 699 h 1486"/>
                <a:gd name="T92" fmla="*/ 38 w 1113"/>
                <a:gd name="T93" fmla="*/ 680 h 1486"/>
                <a:gd name="T94" fmla="*/ 29 w 1113"/>
                <a:gd name="T95" fmla="*/ 354 h 1486"/>
                <a:gd name="T96" fmla="*/ 269 w 1113"/>
                <a:gd name="T97" fmla="*/ 57 h 1486"/>
                <a:gd name="T98" fmla="*/ 518 w 1113"/>
                <a:gd name="T99" fmla="*/ 0 h 148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113"/>
                <a:gd name="T151" fmla="*/ 0 h 1486"/>
                <a:gd name="T152" fmla="*/ 1113 w 1113"/>
                <a:gd name="T153" fmla="*/ 1486 h 148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113" h="1486">
                  <a:moveTo>
                    <a:pt x="547" y="9"/>
                  </a:moveTo>
                  <a:lnTo>
                    <a:pt x="537" y="18"/>
                  </a:lnTo>
                  <a:lnTo>
                    <a:pt x="518" y="18"/>
                  </a:lnTo>
                  <a:lnTo>
                    <a:pt x="509" y="28"/>
                  </a:lnTo>
                  <a:lnTo>
                    <a:pt x="490" y="37"/>
                  </a:lnTo>
                  <a:lnTo>
                    <a:pt x="470" y="37"/>
                  </a:lnTo>
                  <a:lnTo>
                    <a:pt x="460" y="47"/>
                  </a:lnTo>
                  <a:lnTo>
                    <a:pt x="451" y="57"/>
                  </a:lnTo>
                  <a:lnTo>
                    <a:pt x="442" y="67"/>
                  </a:lnTo>
                  <a:lnTo>
                    <a:pt x="423" y="95"/>
                  </a:lnTo>
                  <a:lnTo>
                    <a:pt x="413" y="123"/>
                  </a:lnTo>
                  <a:lnTo>
                    <a:pt x="413" y="143"/>
                  </a:lnTo>
                  <a:lnTo>
                    <a:pt x="423" y="172"/>
                  </a:lnTo>
                  <a:lnTo>
                    <a:pt x="442" y="191"/>
                  </a:lnTo>
                  <a:lnTo>
                    <a:pt x="451" y="211"/>
                  </a:lnTo>
                  <a:lnTo>
                    <a:pt x="470" y="230"/>
                  </a:lnTo>
                  <a:lnTo>
                    <a:pt x="490" y="248"/>
                  </a:lnTo>
                  <a:lnTo>
                    <a:pt x="499" y="267"/>
                  </a:lnTo>
                  <a:lnTo>
                    <a:pt x="509" y="287"/>
                  </a:lnTo>
                  <a:lnTo>
                    <a:pt x="509" y="316"/>
                  </a:lnTo>
                  <a:lnTo>
                    <a:pt x="509" y="345"/>
                  </a:lnTo>
                  <a:lnTo>
                    <a:pt x="509" y="373"/>
                  </a:lnTo>
                  <a:lnTo>
                    <a:pt x="509" y="392"/>
                  </a:lnTo>
                  <a:lnTo>
                    <a:pt x="509" y="422"/>
                  </a:lnTo>
                  <a:lnTo>
                    <a:pt x="509" y="441"/>
                  </a:lnTo>
                  <a:lnTo>
                    <a:pt x="537" y="441"/>
                  </a:lnTo>
                  <a:lnTo>
                    <a:pt x="557" y="450"/>
                  </a:lnTo>
                  <a:lnTo>
                    <a:pt x="585" y="450"/>
                  </a:lnTo>
                  <a:lnTo>
                    <a:pt x="614" y="450"/>
                  </a:lnTo>
                  <a:lnTo>
                    <a:pt x="643" y="450"/>
                  </a:lnTo>
                  <a:lnTo>
                    <a:pt x="662" y="450"/>
                  </a:lnTo>
                  <a:lnTo>
                    <a:pt x="691" y="460"/>
                  </a:lnTo>
                  <a:lnTo>
                    <a:pt x="720" y="460"/>
                  </a:lnTo>
                  <a:lnTo>
                    <a:pt x="748" y="478"/>
                  </a:lnTo>
                  <a:lnTo>
                    <a:pt x="816" y="527"/>
                  </a:lnTo>
                  <a:lnTo>
                    <a:pt x="816" y="566"/>
                  </a:lnTo>
                  <a:lnTo>
                    <a:pt x="806" y="603"/>
                  </a:lnTo>
                  <a:lnTo>
                    <a:pt x="806" y="632"/>
                  </a:lnTo>
                  <a:lnTo>
                    <a:pt x="806" y="671"/>
                  </a:lnTo>
                  <a:lnTo>
                    <a:pt x="806" y="708"/>
                  </a:lnTo>
                  <a:lnTo>
                    <a:pt x="806" y="738"/>
                  </a:lnTo>
                  <a:lnTo>
                    <a:pt x="816" y="766"/>
                  </a:lnTo>
                  <a:lnTo>
                    <a:pt x="825" y="786"/>
                  </a:lnTo>
                  <a:lnTo>
                    <a:pt x="844" y="814"/>
                  </a:lnTo>
                  <a:lnTo>
                    <a:pt x="883" y="843"/>
                  </a:lnTo>
                  <a:lnTo>
                    <a:pt x="922" y="872"/>
                  </a:lnTo>
                  <a:lnTo>
                    <a:pt x="959" y="891"/>
                  </a:lnTo>
                  <a:lnTo>
                    <a:pt x="998" y="920"/>
                  </a:lnTo>
                  <a:lnTo>
                    <a:pt x="1036" y="939"/>
                  </a:lnTo>
                  <a:lnTo>
                    <a:pt x="1066" y="968"/>
                  </a:lnTo>
                  <a:lnTo>
                    <a:pt x="1084" y="1007"/>
                  </a:lnTo>
                  <a:lnTo>
                    <a:pt x="1094" y="1007"/>
                  </a:lnTo>
                  <a:lnTo>
                    <a:pt x="1094" y="1016"/>
                  </a:lnTo>
                  <a:lnTo>
                    <a:pt x="1094" y="1026"/>
                  </a:lnTo>
                  <a:lnTo>
                    <a:pt x="1094" y="1035"/>
                  </a:lnTo>
                  <a:lnTo>
                    <a:pt x="1103" y="1035"/>
                  </a:lnTo>
                  <a:lnTo>
                    <a:pt x="1103" y="1044"/>
                  </a:lnTo>
                  <a:lnTo>
                    <a:pt x="1103" y="1054"/>
                  </a:lnTo>
                  <a:lnTo>
                    <a:pt x="1113" y="1063"/>
                  </a:lnTo>
                  <a:lnTo>
                    <a:pt x="1066" y="1121"/>
                  </a:lnTo>
                  <a:lnTo>
                    <a:pt x="816" y="1313"/>
                  </a:lnTo>
                  <a:lnTo>
                    <a:pt x="758" y="1351"/>
                  </a:lnTo>
                  <a:lnTo>
                    <a:pt x="797" y="1151"/>
                  </a:lnTo>
                  <a:lnTo>
                    <a:pt x="816" y="1035"/>
                  </a:lnTo>
                  <a:lnTo>
                    <a:pt x="816" y="852"/>
                  </a:lnTo>
                  <a:lnTo>
                    <a:pt x="787" y="805"/>
                  </a:lnTo>
                  <a:lnTo>
                    <a:pt x="758" y="786"/>
                  </a:lnTo>
                  <a:lnTo>
                    <a:pt x="691" y="805"/>
                  </a:lnTo>
                  <a:lnTo>
                    <a:pt x="567" y="968"/>
                  </a:lnTo>
                  <a:lnTo>
                    <a:pt x="451" y="1198"/>
                  </a:lnTo>
                  <a:lnTo>
                    <a:pt x="432" y="1207"/>
                  </a:lnTo>
                  <a:lnTo>
                    <a:pt x="403" y="1237"/>
                  </a:lnTo>
                  <a:lnTo>
                    <a:pt x="393" y="1351"/>
                  </a:lnTo>
                  <a:lnTo>
                    <a:pt x="365" y="1476"/>
                  </a:lnTo>
                  <a:lnTo>
                    <a:pt x="365" y="1486"/>
                  </a:lnTo>
                  <a:lnTo>
                    <a:pt x="326" y="1467"/>
                  </a:lnTo>
                  <a:lnTo>
                    <a:pt x="279" y="1390"/>
                  </a:lnTo>
                  <a:lnTo>
                    <a:pt x="326" y="852"/>
                  </a:lnTo>
                  <a:lnTo>
                    <a:pt x="317" y="652"/>
                  </a:lnTo>
                  <a:lnTo>
                    <a:pt x="288" y="613"/>
                  </a:lnTo>
                  <a:lnTo>
                    <a:pt x="288" y="517"/>
                  </a:lnTo>
                  <a:lnTo>
                    <a:pt x="249" y="469"/>
                  </a:lnTo>
                  <a:lnTo>
                    <a:pt x="191" y="431"/>
                  </a:lnTo>
                  <a:lnTo>
                    <a:pt x="163" y="431"/>
                  </a:lnTo>
                  <a:lnTo>
                    <a:pt x="125" y="478"/>
                  </a:lnTo>
                  <a:lnTo>
                    <a:pt x="105" y="632"/>
                  </a:lnTo>
                  <a:lnTo>
                    <a:pt x="135" y="1169"/>
                  </a:lnTo>
                  <a:lnTo>
                    <a:pt x="144" y="1256"/>
                  </a:lnTo>
                  <a:lnTo>
                    <a:pt x="96" y="1237"/>
                  </a:lnTo>
                  <a:lnTo>
                    <a:pt x="49" y="1093"/>
                  </a:lnTo>
                  <a:lnTo>
                    <a:pt x="10" y="796"/>
                  </a:lnTo>
                  <a:lnTo>
                    <a:pt x="0" y="699"/>
                  </a:lnTo>
                  <a:lnTo>
                    <a:pt x="29" y="680"/>
                  </a:lnTo>
                  <a:lnTo>
                    <a:pt x="38" y="680"/>
                  </a:lnTo>
                  <a:lnTo>
                    <a:pt x="19" y="613"/>
                  </a:lnTo>
                  <a:lnTo>
                    <a:pt x="29" y="354"/>
                  </a:lnTo>
                  <a:lnTo>
                    <a:pt x="49" y="211"/>
                  </a:lnTo>
                  <a:lnTo>
                    <a:pt x="269" y="57"/>
                  </a:lnTo>
                  <a:lnTo>
                    <a:pt x="403" y="0"/>
                  </a:lnTo>
                  <a:lnTo>
                    <a:pt x="518" y="0"/>
                  </a:lnTo>
                  <a:lnTo>
                    <a:pt x="547" y="9"/>
                  </a:lnTo>
                  <a:close/>
                </a:path>
              </a:pathLst>
            </a:custGeom>
            <a:solidFill>
              <a:srgbClr val="9966FF"/>
            </a:solidFill>
            <a:ln w="9525">
              <a:noFill/>
              <a:round/>
              <a:headEnd/>
              <a:tailEnd/>
            </a:ln>
          </p:spPr>
          <p:txBody>
            <a:bodyPr>
              <a:prstTxWarp prst="textNoShape">
                <a:avLst/>
              </a:prstTxWarp>
            </a:bodyPr>
            <a:lstStyle/>
            <a:p>
              <a:endParaRPr lang="en-US"/>
            </a:p>
          </p:txBody>
        </p:sp>
        <p:sp>
          <p:nvSpPr>
            <p:cNvPr id="57502" name="Freeform 149"/>
            <p:cNvSpPr>
              <a:spLocks noChangeAspect="1"/>
            </p:cNvSpPr>
            <p:nvPr/>
          </p:nvSpPr>
          <p:spPr bwMode="auto">
            <a:xfrm>
              <a:off x="3694" y="1783"/>
              <a:ext cx="106" cy="204"/>
            </a:xfrm>
            <a:custGeom>
              <a:avLst/>
              <a:gdLst>
                <a:gd name="T0" fmla="*/ 28 w 527"/>
                <a:gd name="T1" fmla="*/ 202 h 1017"/>
                <a:gd name="T2" fmla="*/ 76 w 527"/>
                <a:gd name="T3" fmla="*/ 202 h 1017"/>
                <a:gd name="T4" fmla="*/ 114 w 527"/>
                <a:gd name="T5" fmla="*/ 211 h 1017"/>
                <a:gd name="T6" fmla="*/ 153 w 527"/>
                <a:gd name="T7" fmla="*/ 230 h 1017"/>
                <a:gd name="T8" fmla="*/ 181 w 527"/>
                <a:gd name="T9" fmla="*/ 258 h 1017"/>
                <a:gd name="T10" fmla="*/ 191 w 527"/>
                <a:gd name="T11" fmla="*/ 307 h 1017"/>
                <a:gd name="T12" fmla="*/ 200 w 527"/>
                <a:gd name="T13" fmla="*/ 355 h 1017"/>
                <a:gd name="T14" fmla="*/ 200 w 527"/>
                <a:gd name="T15" fmla="*/ 393 h 1017"/>
                <a:gd name="T16" fmla="*/ 210 w 527"/>
                <a:gd name="T17" fmla="*/ 422 h 1017"/>
                <a:gd name="T18" fmla="*/ 239 w 527"/>
                <a:gd name="T19" fmla="*/ 441 h 1017"/>
                <a:gd name="T20" fmla="*/ 268 w 527"/>
                <a:gd name="T21" fmla="*/ 460 h 1017"/>
                <a:gd name="T22" fmla="*/ 306 w 527"/>
                <a:gd name="T23" fmla="*/ 479 h 1017"/>
                <a:gd name="T24" fmla="*/ 316 w 527"/>
                <a:gd name="T25" fmla="*/ 1017 h 1017"/>
                <a:gd name="T26" fmla="*/ 354 w 527"/>
                <a:gd name="T27" fmla="*/ 911 h 1017"/>
                <a:gd name="T28" fmla="*/ 374 w 527"/>
                <a:gd name="T29" fmla="*/ 787 h 1017"/>
                <a:gd name="T30" fmla="*/ 402 w 527"/>
                <a:gd name="T31" fmla="*/ 671 h 1017"/>
                <a:gd name="T32" fmla="*/ 460 w 527"/>
                <a:gd name="T33" fmla="*/ 575 h 1017"/>
                <a:gd name="T34" fmla="*/ 527 w 527"/>
                <a:gd name="T35" fmla="*/ 546 h 1017"/>
                <a:gd name="T36" fmla="*/ 527 w 527"/>
                <a:gd name="T37" fmla="*/ 499 h 1017"/>
                <a:gd name="T38" fmla="*/ 518 w 527"/>
                <a:gd name="T39" fmla="*/ 469 h 1017"/>
                <a:gd name="T40" fmla="*/ 488 w 527"/>
                <a:gd name="T41" fmla="*/ 451 h 1017"/>
                <a:gd name="T42" fmla="*/ 469 w 527"/>
                <a:gd name="T43" fmla="*/ 432 h 1017"/>
                <a:gd name="T44" fmla="*/ 460 w 527"/>
                <a:gd name="T45" fmla="*/ 422 h 1017"/>
                <a:gd name="T46" fmla="*/ 441 w 527"/>
                <a:gd name="T47" fmla="*/ 413 h 1017"/>
                <a:gd name="T48" fmla="*/ 430 w 527"/>
                <a:gd name="T49" fmla="*/ 393 h 1017"/>
                <a:gd name="T50" fmla="*/ 411 w 527"/>
                <a:gd name="T51" fmla="*/ 383 h 1017"/>
                <a:gd name="T52" fmla="*/ 393 w 527"/>
                <a:gd name="T53" fmla="*/ 364 h 1017"/>
                <a:gd name="T54" fmla="*/ 364 w 527"/>
                <a:gd name="T55" fmla="*/ 288 h 1017"/>
                <a:gd name="T56" fmla="*/ 344 w 527"/>
                <a:gd name="T57" fmla="*/ 202 h 1017"/>
                <a:gd name="T58" fmla="*/ 335 w 527"/>
                <a:gd name="T59" fmla="*/ 105 h 1017"/>
                <a:gd name="T60" fmla="*/ 325 w 527"/>
                <a:gd name="T61" fmla="*/ 0 h 1017"/>
                <a:gd name="T62" fmla="*/ 0 w 527"/>
                <a:gd name="T63" fmla="*/ 202 h 1017"/>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27"/>
                <a:gd name="T97" fmla="*/ 0 h 1017"/>
                <a:gd name="T98" fmla="*/ 527 w 527"/>
                <a:gd name="T99" fmla="*/ 1017 h 1017"/>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27" h="1017">
                  <a:moveTo>
                    <a:pt x="0" y="211"/>
                  </a:moveTo>
                  <a:lnTo>
                    <a:pt x="28" y="202"/>
                  </a:lnTo>
                  <a:lnTo>
                    <a:pt x="47" y="202"/>
                  </a:lnTo>
                  <a:lnTo>
                    <a:pt x="76" y="202"/>
                  </a:lnTo>
                  <a:lnTo>
                    <a:pt x="95" y="202"/>
                  </a:lnTo>
                  <a:lnTo>
                    <a:pt x="114" y="211"/>
                  </a:lnTo>
                  <a:lnTo>
                    <a:pt x="142" y="211"/>
                  </a:lnTo>
                  <a:lnTo>
                    <a:pt x="153" y="230"/>
                  </a:lnTo>
                  <a:lnTo>
                    <a:pt x="172" y="249"/>
                  </a:lnTo>
                  <a:lnTo>
                    <a:pt x="181" y="258"/>
                  </a:lnTo>
                  <a:lnTo>
                    <a:pt x="191" y="288"/>
                  </a:lnTo>
                  <a:lnTo>
                    <a:pt x="191" y="307"/>
                  </a:lnTo>
                  <a:lnTo>
                    <a:pt x="200" y="326"/>
                  </a:lnTo>
                  <a:lnTo>
                    <a:pt x="200" y="355"/>
                  </a:lnTo>
                  <a:lnTo>
                    <a:pt x="200" y="374"/>
                  </a:lnTo>
                  <a:lnTo>
                    <a:pt x="200" y="393"/>
                  </a:lnTo>
                  <a:lnTo>
                    <a:pt x="210" y="413"/>
                  </a:lnTo>
                  <a:lnTo>
                    <a:pt x="210" y="422"/>
                  </a:lnTo>
                  <a:lnTo>
                    <a:pt x="220" y="432"/>
                  </a:lnTo>
                  <a:lnTo>
                    <a:pt x="239" y="441"/>
                  </a:lnTo>
                  <a:lnTo>
                    <a:pt x="258" y="451"/>
                  </a:lnTo>
                  <a:lnTo>
                    <a:pt x="268" y="460"/>
                  </a:lnTo>
                  <a:lnTo>
                    <a:pt x="286" y="469"/>
                  </a:lnTo>
                  <a:lnTo>
                    <a:pt x="306" y="479"/>
                  </a:lnTo>
                  <a:lnTo>
                    <a:pt x="316" y="489"/>
                  </a:lnTo>
                  <a:lnTo>
                    <a:pt x="316" y="1017"/>
                  </a:lnTo>
                  <a:lnTo>
                    <a:pt x="335" y="968"/>
                  </a:lnTo>
                  <a:lnTo>
                    <a:pt x="354" y="911"/>
                  </a:lnTo>
                  <a:lnTo>
                    <a:pt x="364" y="854"/>
                  </a:lnTo>
                  <a:lnTo>
                    <a:pt x="374" y="787"/>
                  </a:lnTo>
                  <a:lnTo>
                    <a:pt x="383" y="729"/>
                  </a:lnTo>
                  <a:lnTo>
                    <a:pt x="402" y="671"/>
                  </a:lnTo>
                  <a:lnTo>
                    <a:pt x="430" y="623"/>
                  </a:lnTo>
                  <a:lnTo>
                    <a:pt x="460" y="575"/>
                  </a:lnTo>
                  <a:lnTo>
                    <a:pt x="518" y="575"/>
                  </a:lnTo>
                  <a:lnTo>
                    <a:pt x="527" y="546"/>
                  </a:lnTo>
                  <a:lnTo>
                    <a:pt x="527" y="527"/>
                  </a:lnTo>
                  <a:lnTo>
                    <a:pt x="527" y="499"/>
                  </a:lnTo>
                  <a:lnTo>
                    <a:pt x="518" y="489"/>
                  </a:lnTo>
                  <a:lnTo>
                    <a:pt x="518" y="469"/>
                  </a:lnTo>
                  <a:lnTo>
                    <a:pt x="508" y="460"/>
                  </a:lnTo>
                  <a:lnTo>
                    <a:pt x="488" y="451"/>
                  </a:lnTo>
                  <a:lnTo>
                    <a:pt x="479" y="432"/>
                  </a:lnTo>
                  <a:lnTo>
                    <a:pt x="469" y="432"/>
                  </a:lnTo>
                  <a:lnTo>
                    <a:pt x="460" y="432"/>
                  </a:lnTo>
                  <a:lnTo>
                    <a:pt x="460" y="422"/>
                  </a:lnTo>
                  <a:lnTo>
                    <a:pt x="450" y="422"/>
                  </a:lnTo>
                  <a:lnTo>
                    <a:pt x="441" y="413"/>
                  </a:lnTo>
                  <a:lnTo>
                    <a:pt x="430" y="402"/>
                  </a:lnTo>
                  <a:lnTo>
                    <a:pt x="430" y="393"/>
                  </a:lnTo>
                  <a:lnTo>
                    <a:pt x="421" y="393"/>
                  </a:lnTo>
                  <a:lnTo>
                    <a:pt x="411" y="383"/>
                  </a:lnTo>
                  <a:lnTo>
                    <a:pt x="402" y="374"/>
                  </a:lnTo>
                  <a:lnTo>
                    <a:pt x="393" y="364"/>
                  </a:lnTo>
                  <a:lnTo>
                    <a:pt x="383" y="326"/>
                  </a:lnTo>
                  <a:lnTo>
                    <a:pt x="364" y="288"/>
                  </a:lnTo>
                  <a:lnTo>
                    <a:pt x="354" y="249"/>
                  </a:lnTo>
                  <a:lnTo>
                    <a:pt x="344" y="202"/>
                  </a:lnTo>
                  <a:lnTo>
                    <a:pt x="335" y="153"/>
                  </a:lnTo>
                  <a:lnTo>
                    <a:pt x="335" y="105"/>
                  </a:lnTo>
                  <a:lnTo>
                    <a:pt x="325" y="48"/>
                  </a:lnTo>
                  <a:lnTo>
                    <a:pt x="325" y="0"/>
                  </a:lnTo>
                  <a:lnTo>
                    <a:pt x="220" y="48"/>
                  </a:lnTo>
                  <a:lnTo>
                    <a:pt x="0" y="202"/>
                  </a:lnTo>
                  <a:lnTo>
                    <a:pt x="0" y="211"/>
                  </a:lnTo>
                  <a:close/>
                </a:path>
              </a:pathLst>
            </a:custGeom>
            <a:solidFill>
              <a:srgbClr val="9999FF"/>
            </a:solidFill>
            <a:ln w="9525">
              <a:noFill/>
              <a:round/>
              <a:headEnd/>
              <a:tailEnd/>
            </a:ln>
          </p:spPr>
          <p:txBody>
            <a:bodyPr>
              <a:prstTxWarp prst="textNoShape">
                <a:avLst/>
              </a:prstTxWarp>
            </a:bodyPr>
            <a:lstStyle/>
            <a:p>
              <a:endParaRPr lang="en-US"/>
            </a:p>
          </p:txBody>
        </p:sp>
        <p:sp>
          <p:nvSpPr>
            <p:cNvPr id="57503" name="Freeform 150"/>
            <p:cNvSpPr>
              <a:spLocks noChangeAspect="1"/>
            </p:cNvSpPr>
            <p:nvPr/>
          </p:nvSpPr>
          <p:spPr bwMode="auto">
            <a:xfrm>
              <a:off x="3604" y="1783"/>
              <a:ext cx="27" cy="94"/>
            </a:xfrm>
            <a:custGeom>
              <a:avLst/>
              <a:gdLst>
                <a:gd name="T0" fmla="*/ 9 w 134"/>
                <a:gd name="T1" fmla="*/ 0 h 469"/>
                <a:gd name="T2" fmla="*/ 0 w 134"/>
                <a:gd name="T3" fmla="*/ 469 h 469"/>
                <a:gd name="T4" fmla="*/ 0 w 134"/>
                <a:gd name="T5" fmla="*/ 422 h 469"/>
                <a:gd name="T6" fmla="*/ 9 w 134"/>
                <a:gd name="T7" fmla="*/ 364 h 469"/>
                <a:gd name="T8" fmla="*/ 20 w 134"/>
                <a:gd name="T9" fmla="*/ 307 h 469"/>
                <a:gd name="T10" fmla="*/ 29 w 134"/>
                <a:gd name="T11" fmla="*/ 249 h 469"/>
                <a:gd name="T12" fmla="*/ 48 w 134"/>
                <a:gd name="T13" fmla="*/ 192 h 469"/>
                <a:gd name="T14" fmla="*/ 67 w 134"/>
                <a:gd name="T15" fmla="*/ 134 h 469"/>
                <a:gd name="T16" fmla="*/ 87 w 134"/>
                <a:gd name="T17" fmla="*/ 86 h 469"/>
                <a:gd name="T18" fmla="*/ 106 w 134"/>
                <a:gd name="T19" fmla="*/ 38 h 469"/>
                <a:gd name="T20" fmla="*/ 125 w 134"/>
                <a:gd name="T21" fmla="*/ 19 h 469"/>
                <a:gd name="T22" fmla="*/ 134 w 134"/>
                <a:gd name="T23" fmla="*/ 19 h 469"/>
                <a:gd name="T24" fmla="*/ 134 w 134"/>
                <a:gd name="T25" fmla="*/ 38 h 469"/>
                <a:gd name="T26" fmla="*/ 125 w 134"/>
                <a:gd name="T27" fmla="*/ 58 h 469"/>
                <a:gd name="T28" fmla="*/ 106 w 134"/>
                <a:gd name="T29" fmla="*/ 77 h 469"/>
                <a:gd name="T30" fmla="*/ 77 w 134"/>
                <a:gd name="T31" fmla="*/ 96 h 469"/>
                <a:gd name="T32" fmla="*/ 48 w 134"/>
                <a:gd name="T33" fmla="*/ 96 h 469"/>
                <a:gd name="T34" fmla="*/ 48 w 134"/>
                <a:gd name="T35" fmla="*/ 86 h 469"/>
                <a:gd name="T36" fmla="*/ 39 w 134"/>
                <a:gd name="T37" fmla="*/ 86 h 469"/>
                <a:gd name="T38" fmla="*/ 39 w 134"/>
                <a:gd name="T39" fmla="*/ 77 h 469"/>
                <a:gd name="T40" fmla="*/ 29 w 134"/>
                <a:gd name="T41" fmla="*/ 67 h 469"/>
                <a:gd name="T42" fmla="*/ 20 w 134"/>
                <a:gd name="T43" fmla="*/ 58 h 469"/>
                <a:gd name="T44" fmla="*/ 20 w 134"/>
                <a:gd name="T45" fmla="*/ 48 h 469"/>
                <a:gd name="T46" fmla="*/ 20 w 134"/>
                <a:gd name="T47" fmla="*/ 38 h 469"/>
                <a:gd name="T48" fmla="*/ 9 w 134"/>
                <a:gd name="T49" fmla="*/ 28 h 469"/>
                <a:gd name="T50" fmla="*/ 9 w 134"/>
                <a:gd name="T51" fmla="*/ 19 h 469"/>
                <a:gd name="T52" fmla="*/ 9 w 134"/>
                <a:gd name="T53" fmla="*/ 9 h 469"/>
                <a:gd name="T54" fmla="*/ 9 w 134"/>
                <a:gd name="T55" fmla="*/ 0 h 469"/>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34"/>
                <a:gd name="T85" fmla="*/ 0 h 469"/>
                <a:gd name="T86" fmla="*/ 134 w 134"/>
                <a:gd name="T87" fmla="*/ 469 h 469"/>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34" h="469">
                  <a:moveTo>
                    <a:pt x="9" y="0"/>
                  </a:moveTo>
                  <a:lnTo>
                    <a:pt x="0" y="469"/>
                  </a:lnTo>
                  <a:lnTo>
                    <a:pt x="0" y="422"/>
                  </a:lnTo>
                  <a:lnTo>
                    <a:pt x="9" y="364"/>
                  </a:lnTo>
                  <a:lnTo>
                    <a:pt x="20" y="307"/>
                  </a:lnTo>
                  <a:lnTo>
                    <a:pt x="29" y="249"/>
                  </a:lnTo>
                  <a:lnTo>
                    <a:pt x="48" y="192"/>
                  </a:lnTo>
                  <a:lnTo>
                    <a:pt x="67" y="134"/>
                  </a:lnTo>
                  <a:lnTo>
                    <a:pt x="87" y="86"/>
                  </a:lnTo>
                  <a:lnTo>
                    <a:pt x="106" y="38"/>
                  </a:lnTo>
                  <a:lnTo>
                    <a:pt x="125" y="19"/>
                  </a:lnTo>
                  <a:lnTo>
                    <a:pt x="134" y="19"/>
                  </a:lnTo>
                  <a:lnTo>
                    <a:pt x="134" y="38"/>
                  </a:lnTo>
                  <a:lnTo>
                    <a:pt x="125" y="58"/>
                  </a:lnTo>
                  <a:lnTo>
                    <a:pt x="106" y="77"/>
                  </a:lnTo>
                  <a:lnTo>
                    <a:pt x="77" y="96"/>
                  </a:lnTo>
                  <a:lnTo>
                    <a:pt x="48" y="96"/>
                  </a:lnTo>
                  <a:lnTo>
                    <a:pt x="48" y="86"/>
                  </a:lnTo>
                  <a:lnTo>
                    <a:pt x="39" y="86"/>
                  </a:lnTo>
                  <a:lnTo>
                    <a:pt x="39" y="77"/>
                  </a:lnTo>
                  <a:lnTo>
                    <a:pt x="29" y="67"/>
                  </a:lnTo>
                  <a:lnTo>
                    <a:pt x="20" y="58"/>
                  </a:lnTo>
                  <a:lnTo>
                    <a:pt x="20" y="48"/>
                  </a:lnTo>
                  <a:lnTo>
                    <a:pt x="20" y="38"/>
                  </a:lnTo>
                  <a:lnTo>
                    <a:pt x="9" y="28"/>
                  </a:lnTo>
                  <a:lnTo>
                    <a:pt x="9" y="19"/>
                  </a:lnTo>
                  <a:lnTo>
                    <a:pt x="9" y="9"/>
                  </a:lnTo>
                  <a:lnTo>
                    <a:pt x="9" y="0"/>
                  </a:lnTo>
                  <a:close/>
                </a:path>
              </a:pathLst>
            </a:custGeom>
            <a:solidFill>
              <a:srgbClr val="9999FF"/>
            </a:solidFill>
            <a:ln w="9525">
              <a:noFill/>
              <a:round/>
              <a:headEnd/>
              <a:tailEnd/>
            </a:ln>
          </p:spPr>
          <p:txBody>
            <a:bodyPr>
              <a:prstTxWarp prst="textNoShape">
                <a:avLst/>
              </a:prstTxWarp>
            </a:bodyPr>
            <a:lstStyle/>
            <a:p>
              <a:endParaRPr lang="en-US"/>
            </a:p>
          </p:txBody>
        </p:sp>
        <p:sp>
          <p:nvSpPr>
            <p:cNvPr id="57504" name="Freeform 151"/>
            <p:cNvSpPr>
              <a:spLocks noChangeAspect="1"/>
            </p:cNvSpPr>
            <p:nvPr/>
          </p:nvSpPr>
          <p:spPr bwMode="auto">
            <a:xfrm>
              <a:off x="3857" y="1962"/>
              <a:ext cx="35" cy="38"/>
            </a:xfrm>
            <a:custGeom>
              <a:avLst/>
              <a:gdLst>
                <a:gd name="T0" fmla="*/ 19 w 172"/>
                <a:gd name="T1" fmla="*/ 0 h 192"/>
                <a:gd name="T2" fmla="*/ 19 w 172"/>
                <a:gd name="T3" fmla="*/ 28 h 192"/>
                <a:gd name="T4" fmla="*/ 19 w 172"/>
                <a:gd name="T5" fmla="*/ 57 h 192"/>
                <a:gd name="T6" fmla="*/ 9 w 172"/>
                <a:gd name="T7" fmla="*/ 76 h 192"/>
                <a:gd name="T8" fmla="*/ 9 w 172"/>
                <a:gd name="T9" fmla="*/ 106 h 192"/>
                <a:gd name="T10" fmla="*/ 9 w 172"/>
                <a:gd name="T11" fmla="*/ 125 h 192"/>
                <a:gd name="T12" fmla="*/ 0 w 172"/>
                <a:gd name="T13" fmla="*/ 143 h 192"/>
                <a:gd name="T14" fmla="*/ 0 w 172"/>
                <a:gd name="T15" fmla="*/ 172 h 192"/>
                <a:gd name="T16" fmla="*/ 0 w 172"/>
                <a:gd name="T17" fmla="*/ 192 h 192"/>
                <a:gd name="T18" fmla="*/ 19 w 172"/>
                <a:gd name="T19" fmla="*/ 192 h 192"/>
                <a:gd name="T20" fmla="*/ 38 w 172"/>
                <a:gd name="T21" fmla="*/ 182 h 192"/>
                <a:gd name="T22" fmla="*/ 67 w 172"/>
                <a:gd name="T23" fmla="*/ 172 h 192"/>
                <a:gd name="T24" fmla="*/ 86 w 172"/>
                <a:gd name="T25" fmla="*/ 162 h 192"/>
                <a:gd name="T26" fmla="*/ 114 w 172"/>
                <a:gd name="T27" fmla="*/ 153 h 192"/>
                <a:gd name="T28" fmla="*/ 134 w 172"/>
                <a:gd name="T29" fmla="*/ 143 h 192"/>
                <a:gd name="T30" fmla="*/ 153 w 172"/>
                <a:gd name="T31" fmla="*/ 134 h 192"/>
                <a:gd name="T32" fmla="*/ 172 w 172"/>
                <a:gd name="T33" fmla="*/ 115 h 192"/>
                <a:gd name="T34" fmla="*/ 172 w 172"/>
                <a:gd name="T35" fmla="*/ 106 h 192"/>
                <a:gd name="T36" fmla="*/ 153 w 172"/>
                <a:gd name="T37" fmla="*/ 86 h 192"/>
                <a:gd name="T38" fmla="*/ 134 w 172"/>
                <a:gd name="T39" fmla="*/ 67 h 192"/>
                <a:gd name="T40" fmla="*/ 114 w 172"/>
                <a:gd name="T41" fmla="*/ 57 h 192"/>
                <a:gd name="T42" fmla="*/ 95 w 172"/>
                <a:gd name="T43" fmla="*/ 48 h 192"/>
                <a:gd name="T44" fmla="*/ 77 w 172"/>
                <a:gd name="T45" fmla="*/ 38 h 192"/>
                <a:gd name="T46" fmla="*/ 58 w 172"/>
                <a:gd name="T47" fmla="*/ 28 h 192"/>
                <a:gd name="T48" fmla="*/ 38 w 172"/>
                <a:gd name="T49" fmla="*/ 19 h 192"/>
                <a:gd name="T50" fmla="*/ 19 w 172"/>
                <a:gd name="T51" fmla="*/ 0 h 19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72"/>
                <a:gd name="T79" fmla="*/ 0 h 192"/>
                <a:gd name="T80" fmla="*/ 172 w 172"/>
                <a:gd name="T81" fmla="*/ 192 h 19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72" h="192">
                  <a:moveTo>
                    <a:pt x="19" y="0"/>
                  </a:moveTo>
                  <a:lnTo>
                    <a:pt x="19" y="28"/>
                  </a:lnTo>
                  <a:lnTo>
                    <a:pt x="19" y="57"/>
                  </a:lnTo>
                  <a:lnTo>
                    <a:pt x="9" y="76"/>
                  </a:lnTo>
                  <a:lnTo>
                    <a:pt x="9" y="106"/>
                  </a:lnTo>
                  <a:lnTo>
                    <a:pt x="9" y="125"/>
                  </a:lnTo>
                  <a:lnTo>
                    <a:pt x="0" y="143"/>
                  </a:lnTo>
                  <a:lnTo>
                    <a:pt x="0" y="172"/>
                  </a:lnTo>
                  <a:lnTo>
                    <a:pt x="0" y="192"/>
                  </a:lnTo>
                  <a:lnTo>
                    <a:pt x="19" y="192"/>
                  </a:lnTo>
                  <a:lnTo>
                    <a:pt x="38" y="182"/>
                  </a:lnTo>
                  <a:lnTo>
                    <a:pt x="67" y="172"/>
                  </a:lnTo>
                  <a:lnTo>
                    <a:pt x="86" y="162"/>
                  </a:lnTo>
                  <a:lnTo>
                    <a:pt x="114" y="153"/>
                  </a:lnTo>
                  <a:lnTo>
                    <a:pt x="134" y="143"/>
                  </a:lnTo>
                  <a:lnTo>
                    <a:pt x="153" y="134"/>
                  </a:lnTo>
                  <a:lnTo>
                    <a:pt x="172" y="115"/>
                  </a:lnTo>
                  <a:lnTo>
                    <a:pt x="172" y="106"/>
                  </a:lnTo>
                  <a:lnTo>
                    <a:pt x="153" y="86"/>
                  </a:lnTo>
                  <a:lnTo>
                    <a:pt x="134" y="67"/>
                  </a:lnTo>
                  <a:lnTo>
                    <a:pt x="114" y="57"/>
                  </a:lnTo>
                  <a:lnTo>
                    <a:pt x="95" y="48"/>
                  </a:lnTo>
                  <a:lnTo>
                    <a:pt x="77" y="38"/>
                  </a:lnTo>
                  <a:lnTo>
                    <a:pt x="58" y="28"/>
                  </a:lnTo>
                  <a:lnTo>
                    <a:pt x="38" y="19"/>
                  </a:lnTo>
                  <a:lnTo>
                    <a:pt x="19" y="0"/>
                  </a:lnTo>
                  <a:close/>
                </a:path>
              </a:pathLst>
            </a:custGeom>
            <a:solidFill>
              <a:srgbClr val="9999FF"/>
            </a:solidFill>
            <a:ln w="9525">
              <a:noFill/>
              <a:round/>
              <a:headEnd/>
              <a:tailEnd/>
            </a:ln>
          </p:spPr>
          <p:txBody>
            <a:bodyPr>
              <a:prstTxWarp prst="textNoShape">
                <a:avLst/>
              </a:prstTxWarp>
            </a:bodyPr>
            <a:lstStyle/>
            <a:p>
              <a:endParaRPr lang="en-US"/>
            </a:p>
          </p:txBody>
        </p:sp>
        <p:sp>
          <p:nvSpPr>
            <p:cNvPr id="57505" name="Freeform 152"/>
            <p:cNvSpPr>
              <a:spLocks noChangeAspect="1"/>
            </p:cNvSpPr>
            <p:nvPr/>
          </p:nvSpPr>
          <p:spPr bwMode="auto">
            <a:xfrm>
              <a:off x="3775" y="2012"/>
              <a:ext cx="128" cy="109"/>
            </a:xfrm>
            <a:custGeom>
              <a:avLst/>
              <a:gdLst>
                <a:gd name="T0" fmla="*/ 643 w 643"/>
                <a:gd name="T1" fmla="*/ 0 h 546"/>
                <a:gd name="T2" fmla="*/ 624 w 643"/>
                <a:gd name="T3" fmla="*/ 28 h 546"/>
                <a:gd name="T4" fmla="*/ 615 w 643"/>
                <a:gd name="T5" fmla="*/ 56 h 546"/>
                <a:gd name="T6" fmla="*/ 595 w 643"/>
                <a:gd name="T7" fmla="*/ 86 h 546"/>
                <a:gd name="T8" fmla="*/ 576 w 643"/>
                <a:gd name="T9" fmla="*/ 114 h 546"/>
                <a:gd name="T10" fmla="*/ 557 w 643"/>
                <a:gd name="T11" fmla="*/ 142 h 546"/>
                <a:gd name="T12" fmla="*/ 527 w 643"/>
                <a:gd name="T13" fmla="*/ 172 h 546"/>
                <a:gd name="T14" fmla="*/ 508 w 643"/>
                <a:gd name="T15" fmla="*/ 200 h 546"/>
                <a:gd name="T16" fmla="*/ 480 w 643"/>
                <a:gd name="T17" fmla="*/ 230 h 546"/>
                <a:gd name="T18" fmla="*/ 480 w 643"/>
                <a:gd name="T19" fmla="*/ 239 h 546"/>
                <a:gd name="T20" fmla="*/ 480 w 643"/>
                <a:gd name="T21" fmla="*/ 258 h 546"/>
                <a:gd name="T22" fmla="*/ 480 w 643"/>
                <a:gd name="T23" fmla="*/ 267 h 546"/>
                <a:gd name="T24" fmla="*/ 480 w 643"/>
                <a:gd name="T25" fmla="*/ 286 h 546"/>
                <a:gd name="T26" fmla="*/ 480 w 643"/>
                <a:gd name="T27" fmla="*/ 306 h 546"/>
                <a:gd name="T28" fmla="*/ 480 w 643"/>
                <a:gd name="T29" fmla="*/ 316 h 546"/>
                <a:gd name="T30" fmla="*/ 480 w 643"/>
                <a:gd name="T31" fmla="*/ 335 h 546"/>
                <a:gd name="T32" fmla="*/ 480 w 643"/>
                <a:gd name="T33" fmla="*/ 353 h 546"/>
                <a:gd name="T34" fmla="*/ 240 w 643"/>
                <a:gd name="T35" fmla="*/ 450 h 546"/>
                <a:gd name="T36" fmla="*/ 28 w 643"/>
                <a:gd name="T37" fmla="*/ 546 h 546"/>
                <a:gd name="T38" fmla="*/ 0 w 643"/>
                <a:gd name="T39" fmla="*/ 478 h 546"/>
                <a:gd name="T40" fmla="*/ 0 w 643"/>
                <a:gd name="T41" fmla="*/ 450 h 546"/>
                <a:gd name="T42" fmla="*/ 48 w 643"/>
                <a:gd name="T43" fmla="*/ 441 h 546"/>
                <a:gd name="T44" fmla="*/ 67 w 643"/>
                <a:gd name="T45" fmla="*/ 402 h 546"/>
                <a:gd name="T46" fmla="*/ 96 w 643"/>
                <a:gd name="T47" fmla="*/ 373 h 546"/>
                <a:gd name="T48" fmla="*/ 125 w 643"/>
                <a:gd name="T49" fmla="*/ 373 h 546"/>
                <a:gd name="T50" fmla="*/ 230 w 643"/>
                <a:gd name="T51" fmla="*/ 286 h 546"/>
                <a:gd name="T52" fmla="*/ 460 w 643"/>
                <a:gd name="T53" fmla="*/ 142 h 546"/>
                <a:gd name="T54" fmla="*/ 585 w 643"/>
                <a:gd name="T55" fmla="*/ 56 h 546"/>
                <a:gd name="T56" fmla="*/ 643 w 643"/>
                <a:gd name="T57" fmla="*/ 0 h 54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643"/>
                <a:gd name="T88" fmla="*/ 0 h 546"/>
                <a:gd name="T89" fmla="*/ 643 w 643"/>
                <a:gd name="T90" fmla="*/ 546 h 54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643" h="546">
                  <a:moveTo>
                    <a:pt x="643" y="0"/>
                  </a:moveTo>
                  <a:lnTo>
                    <a:pt x="624" y="28"/>
                  </a:lnTo>
                  <a:lnTo>
                    <a:pt x="615" y="56"/>
                  </a:lnTo>
                  <a:lnTo>
                    <a:pt x="595" y="86"/>
                  </a:lnTo>
                  <a:lnTo>
                    <a:pt x="576" y="114"/>
                  </a:lnTo>
                  <a:lnTo>
                    <a:pt x="557" y="142"/>
                  </a:lnTo>
                  <a:lnTo>
                    <a:pt x="527" y="172"/>
                  </a:lnTo>
                  <a:lnTo>
                    <a:pt x="508" y="200"/>
                  </a:lnTo>
                  <a:lnTo>
                    <a:pt x="480" y="230"/>
                  </a:lnTo>
                  <a:lnTo>
                    <a:pt x="480" y="239"/>
                  </a:lnTo>
                  <a:lnTo>
                    <a:pt x="480" y="258"/>
                  </a:lnTo>
                  <a:lnTo>
                    <a:pt x="480" y="267"/>
                  </a:lnTo>
                  <a:lnTo>
                    <a:pt x="480" y="286"/>
                  </a:lnTo>
                  <a:lnTo>
                    <a:pt x="480" y="306"/>
                  </a:lnTo>
                  <a:lnTo>
                    <a:pt x="480" y="316"/>
                  </a:lnTo>
                  <a:lnTo>
                    <a:pt x="480" y="335"/>
                  </a:lnTo>
                  <a:lnTo>
                    <a:pt x="480" y="353"/>
                  </a:lnTo>
                  <a:lnTo>
                    <a:pt x="240" y="450"/>
                  </a:lnTo>
                  <a:lnTo>
                    <a:pt x="28" y="546"/>
                  </a:lnTo>
                  <a:lnTo>
                    <a:pt x="0" y="478"/>
                  </a:lnTo>
                  <a:lnTo>
                    <a:pt x="0" y="450"/>
                  </a:lnTo>
                  <a:lnTo>
                    <a:pt x="48" y="441"/>
                  </a:lnTo>
                  <a:lnTo>
                    <a:pt x="67" y="402"/>
                  </a:lnTo>
                  <a:lnTo>
                    <a:pt x="96" y="373"/>
                  </a:lnTo>
                  <a:lnTo>
                    <a:pt x="125" y="373"/>
                  </a:lnTo>
                  <a:lnTo>
                    <a:pt x="230" y="286"/>
                  </a:lnTo>
                  <a:lnTo>
                    <a:pt x="460" y="142"/>
                  </a:lnTo>
                  <a:lnTo>
                    <a:pt x="585" y="56"/>
                  </a:lnTo>
                  <a:lnTo>
                    <a:pt x="643" y="0"/>
                  </a:lnTo>
                  <a:close/>
                </a:path>
              </a:pathLst>
            </a:custGeom>
            <a:solidFill>
              <a:srgbClr val="9966FF"/>
            </a:solidFill>
            <a:ln w="9525">
              <a:noFill/>
              <a:round/>
              <a:headEnd/>
              <a:tailEnd/>
            </a:ln>
          </p:spPr>
          <p:txBody>
            <a:bodyPr>
              <a:prstTxWarp prst="textNoShape">
                <a:avLst/>
              </a:prstTxWarp>
            </a:bodyPr>
            <a:lstStyle/>
            <a:p>
              <a:endParaRPr lang="en-US"/>
            </a:p>
          </p:txBody>
        </p:sp>
        <p:sp>
          <p:nvSpPr>
            <p:cNvPr id="57506" name="Freeform 153"/>
            <p:cNvSpPr>
              <a:spLocks noChangeAspect="1"/>
            </p:cNvSpPr>
            <p:nvPr/>
          </p:nvSpPr>
          <p:spPr bwMode="auto">
            <a:xfrm>
              <a:off x="3805" y="2042"/>
              <a:ext cx="52" cy="44"/>
            </a:xfrm>
            <a:custGeom>
              <a:avLst/>
              <a:gdLst>
                <a:gd name="T0" fmla="*/ 260 w 260"/>
                <a:gd name="T1" fmla="*/ 0 h 220"/>
                <a:gd name="T2" fmla="*/ 240 w 260"/>
                <a:gd name="T3" fmla="*/ 38 h 220"/>
                <a:gd name="T4" fmla="*/ 212 w 260"/>
                <a:gd name="T5" fmla="*/ 66 h 220"/>
                <a:gd name="T6" fmla="*/ 183 w 260"/>
                <a:gd name="T7" fmla="*/ 95 h 220"/>
                <a:gd name="T8" fmla="*/ 144 w 260"/>
                <a:gd name="T9" fmla="*/ 114 h 220"/>
                <a:gd name="T10" fmla="*/ 106 w 260"/>
                <a:gd name="T11" fmla="*/ 133 h 220"/>
                <a:gd name="T12" fmla="*/ 68 w 260"/>
                <a:gd name="T13" fmla="*/ 153 h 220"/>
                <a:gd name="T14" fmla="*/ 30 w 260"/>
                <a:gd name="T15" fmla="*/ 172 h 220"/>
                <a:gd name="T16" fmla="*/ 0 w 260"/>
                <a:gd name="T17" fmla="*/ 200 h 220"/>
                <a:gd name="T18" fmla="*/ 10 w 260"/>
                <a:gd name="T19" fmla="*/ 200 h 220"/>
                <a:gd name="T20" fmla="*/ 19 w 260"/>
                <a:gd name="T21" fmla="*/ 210 h 220"/>
                <a:gd name="T22" fmla="*/ 49 w 260"/>
                <a:gd name="T23" fmla="*/ 210 h 220"/>
                <a:gd name="T24" fmla="*/ 77 w 260"/>
                <a:gd name="T25" fmla="*/ 210 h 220"/>
                <a:gd name="T26" fmla="*/ 106 w 260"/>
                <a:gd name="T27" fmla="*/ 210 h 220"/>
                <a:gd name="T28" fmla="*/ 135 w 260"/>
                <a:gd name="T29" fmla="*/ 220 h 220"/>
                <a:gd name="T30" fmla="*/ 154 w 260"/>
                <a:gd name="T31" fmla="*/ 220 h 220"/>
                <a:gd name="T32" fmla="*/ 174 w 260"/>
                <a:gd name="T33" fmla="*/ 220 h 220"/>
                <a:gd name="T34" fmla="*/ 193 w 260"/>
                <a:gd name="T35" fmla="*/ 200 h 220"/>
                <a:gd name="T36" fmla="*/ 212 w 260"/>
                <a:gd name="T37" fmla="*/ 182 h 220"/>
                <a:gd name="T38" fmla="*/ 221 w 260"/>
                <a:gd name="T39" fmla="*/ 153 h 220"/>
                <a:gd name="T40" fmla="*/ 240 w 260"/>
                <a:gd name="T41" fmla="*/ 124 h 220"/>
                <a:gd name="T42" fmla="*/ 250 w 260"/>
                <a:gd name="T43" fmla="*/ 95 h 220"/>
                <a:gd name="T44" fmla="*/ 260 w 260"/>
                <a:gd name="T45" fmla="*/ 66 h 220"/>
                <a:gd name="T46" fmla="*/ 260 w 260"/>
                <a:gd name="T47" fmla="*/ 38 h 220"/>
                <a:gd name="T48" fmla="*/ 260 w 260"/>
                <a:gd name="T49" fmla="*/ 0 h 220"/>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60"/>
                <a:gd name="T76" fmla="*/ 0 h 220"/>
                <a:gd name="T77" fmla="*/ 260 w 260"/>
                <a:gd name="T78" fmla="*/ 220 h 220"/>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60" h="220">
                  <a:moveTo>
                    <a:pt x="260" y="0"/>
                  </a:moveTo>
                  <a:lnTo>
                    <a:pt x="240" y="38"/>
                  </a:lnTo>
                  <a:lnTo>
                    <a:pt x="212" y="66"/>
                  </a:lnTo>
                  <a:lnTo>
                    <a:pt x="183" y="95"/>
                  </a:lnTo>
                  <a:lnTo>
                    <a:pt x="144" y="114"/>
                  </a:lnTo>
                  <a:lnTo>
                    <a:pt x="106" y="133"/>
                  </a:lnTo>
                  <a:lnTo>
                    <a:pt x="68" y="153"/>
                  </a:lnTo>
                  <a:lnTo>
                    <a:pt x="30" y="172"/>
                  </a:lnTo>
                  <a:lnTo>
                    <a:pt x="0" y="200"/>
                  </a:lnTo>
                  <a:lnTo>
                    <a:pt x="10" y="200"/>
                  </a:lnTo>
                  <a:lnTo>
                    <a:pt x="19" y="210"/>
                  </a:lnTo>
                  <a:lnTo>
                    <a:pt x="49" y="210"/>
                  </a:lnTo>
                  <a:lnTo>
                    <a:pt x="77" y="210"/>
                  </a:lnTo>
                  <a:lnTo>
                    <a:pt x="106" y="210"/>
                  </a:lnTo>
                  <a:lnTo>
                    <a:pt x="135" y="220"/>
                  </a:lnTo>
                  <a:lnTo>
                    <a:pt x="154" y="220"/>
                  </a:lnTo>
                  <a:lnTo>
                    <a:pt x="174" y="220"/>
                  </a:lnTo>
                  <a:lnTo>
                    <a:pt x="193" y="200"/>
                  </a:lnTo>
                  <a:lnTo>
                    <a:pt x="212" y="182"/>
                  </a:lnTo>
                  <a:lnTo>
                    <a:pt x="221" y="153"/>
                  </a:lnTo>
                  <a:lnTo>
                    <a:pt x="240" y="124"/>
                  </a:lnTo>
                  <a:lnTo>
                    <a:pt x="250" y="95"/>
                  </a:lnTo>
                  <a:lnTo>
                    <a:pt x="260" y="66"/>
                  </a:lnTo>
                  <a:lnTo>
                    <a:pt x="260" y="38"/>
                  </a:lnTo>
                  <a:lnTo>
                    <a:pt x="260" y="0"/>
                  </a:lnTo>
                  <a:close/>
                </a:path>
              </a:pathLst>
            </a:custGeom>
            <a:solidFill>
              <a:srgbClr val="9999FF"/>
            </a:solidFill>
            <a:ln w="9525">
              <a:noFill/>
              <a:round/>
              <a:headEnd/>
              <a:tailEnd/>
            </a:ln>
          </p:spPr>
          <p:txBody>
            <a:bodyPr>
              <a:prstTxWarp prst="textNoShape">
                <a:avLst/>
              </a:prstTxWarp>
            </a:bodyPr>
            <a:lstStyle/>
            <a:p>
              <a:endParaRPr lang="en-US"/>
            </a:p>
          </p:txBody>
        </p:sp>
        <p:sp>
          <p:nvSpPr>
            <p:cNvPr id="57507" name="Freeform 154"/>
            <p:cNvSpPr>
              <a:spLocks noChangeAspect="1"/>
            </p:cNvSpPr>
            <p:nvPr/>
          </p:nvSpPr>
          <p:spPr bwMode="auto">
            <a:xfrm>
              <a:off x="3742" y="2109"/>
              <a:ext cx="84" cy="42"/>
            </a:xfrm>
            <a:custGeom>
              <a:avLst/>
              <a:gdLst>
                <a:gd name="T0" fmla="*/ 125 w 422"/>
                <a:gd name="T1" fmla="*/ 39 h 211"/>
                <a:gd name="T2" fmla="*/ 115 w 422"/>
                <a:gd name="T3" fmla="*/ 39 h 211"/>
                <a:gd name="T4" fmla="*/ 96 w 422"/>
                <a:gd name="T5" fmla="*/ 39 h 211"/>
                <a:gd name="T6" fmla="*/ 77 w 422"/>
                <a:gd name="T7" fmla="*/ 39 h 211"/>
                <a:gd name="T8" fmla="*/ 67 w 422"/>
                <a:gd name="T9" fmla="*/ 39 h 211"/>
                <a:gd name="T10" fmla="*/ 47 w 422"/>
                <a:gd name="T11" fmla="*/ 39 h 211"/>
                <a:gd name="T12" fmla="*/ 29 w 422"/>
                <a:gd name="T13" fmla="*/ 39 h 211"/>
                <a:gd name="T14" fmla="*/ 19 w 422"/>
                <a:gd name="T15" fmla="*/ 39 h 211"/>
                <a:gd name="T16" fmla="*/ 0 w 422"/>
                <a:gd name="T17" fmla="*/ 39 h 211"/>
                <a:gd name="T18" fmla="*/ 0 w 422"/>
                <a:gd name="T19" fmla="*/ 67 h 211"/>
                <a:gd name="T20" fmla="*/ 19 w 422"/>
                <a:gd name="T21" fmla="*/ 144 h 211"/>
                <a:gd name="T22" fmla="*/ 38 w 422"/>
                <a:gd name="T23" fmla="*/ 172 h 211"/>
                <a:gd name="T24" fmla="*/ 67 w 422"/>
                <a:gd name="T25" fmla="*/ 192 h 211"/>
                <a:gd name="T26" fmla="*/ 105 w 422"/>
                <a:gd name="T27" fmla="*/ 202 h 211"/>
                <a:gd name="T28" fmla="*/ 144 w 422"/>
                <a:gd name="T29" fmla="*/ 211 h 211"/>
                <a:gd name="T30" fmla="*/ 182 w 422"/>
                <a:gd name="T31" fmla="*/ 211 h 211"/>
                <a:gd name="T32" fmla="*/ 221 w 422"/>
                <a:gd name="T33" fmla="*/ 211 h 211"/>
                <a:gd name="T34" fmla="*/ 259 w 422"/>
                <a:gd name="T35" fmla="*/ 202 h 211"/>
                <a:gd name="T36" fmla="*/ 297 w 422"/>
                <a:gd name="T37" fmla="*/ 172 h 211"/>
                <a:gd name="T38" fmla="*/ 316 w 422"/>
                <a:gd name="T39" fmla="*/ 163 h 211"/>
                <a:gd name="T40" fmla="*/ 335 w 422"/>
                <a:gd name="T41" fmla="*/ 144 h 211"/>
                <a:gd name="T42" fmla="*/ 355 w 422"/>
                <a:gd name="T43" fmla="*/ 125 h 211"/>
                <a:gd name="T44" fmla="*/ 365 w 422"/>
                <a:gd name="T45" fmla="*/ 97 h 211"/>
                <a:gd name="T46" fmla="*/ 384 w 422"/>
                <a:gd name="T47" fmla="*/ 77 h 211"/>
                <a:gd name="T48" fmla="*/ 393 w 422"/>
                <a:gd name="T49" fmla="*/ 48 h 211"/>
                <a:gd name="T50" fmla="*/ 413 w 422"/>
                <a:gd name="T51" fmla="*/ 28 h 211"/>
                <a:gd name="T52" fmla="*/ 422 w 422"/>
                <a:gd name="T53" fmla="*/ 0 h 211"/>
                <a:gd name="T54" fmla="*/ 259 w 422"/>
                <a:gd name="T55" fmla="*/ 86 h 211"/>
                <a:gd name="T56" fmla="*/ 154 w 422"/>
                <a:gd name="T57" fmla="*/ 106 h 211"/>
                <a:gd name="T58" fmla="*/ 144 w 422"/>
                <a:gd name="T59" fmla="*/ 97 h 211"/>
                <a:gd name="T60" fmla="*/ 125 w 422"/>
                <a:gd name="T61" fmla="*/ 39 h 211"/>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422"/>
                <a:gd name="T94" fmla="*/ 0 h 211"/>
                <a:gd name="T95" fmla="*/ 422 w 422"/>
                <a:gd name="T96" fmla="*/ 211 h 211"/>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422" h="211">
                  <a:moveTo>
                    <a:pt x="125" y="39"/>
                  </a:moveTo>
                  <a:lnTo>
                    <a:pt x="115" y="39"/>
                  </a:lnTo>
                  <a:lnTo>
                    <a:pt x="96" y="39"/>
                  </a:lnTo>
                  <a:lnTo>
                    <a:pt x="77" y="39"/>
                  </a:lnTo>
                  <a:lnTo>
                    <a:pt x="67" y="39"/>
                  </a:lnTo>
                  <a:lnTo>
                    <a:pt x="47" y="39"/>
                  </a:lnTo>
                  <a:lnTo>
                    <a:pt x="29" y="39"/>
                  </a:lnTo>
                  <a:lnTo>
                    <a:pt x="19" y="39"/>
                  </a:lnTo>
                  <a:lnTo>
                    <a:pt x="0" y="39"/>
                  </a:lnTo>
                  <a:lnTo>
                    <a:pt x="0" y="67"/>
                  </a:lnTo>
                  <a:lnTo>
                    <a:pt x="19" y="144"/>
                  </a:lnTo>
                  <a:lnTo>
                    <a:pt x="38" y="172"/>
                  </a:lnTo>
                  <a:lnTo>
                    <a:pt x="67" y="192"/>
                  </a:lnTo>
                  <a:lnTo>
                    <a:pt x="105" y="202"/>
                  </a:lnTo>
                  <a:lnTo>
                    <a:pt x="144" y="211"/>
                  </a:lnTo>
                  <a:lnTo>
                    <a:pt x="182" y="211"/>
                  </a:lnTo>
                  <a:lnTo>
                    <a:pt x="221" y="211"/>
                  </a:lnTo>
                  <a:lnTo>
                    <a:pt x="259" y="202"/>
                  </a:lnTo>
                  <a:lnTo>
                    <a:pt x="297" y="172"/>
                  </a:lnTo>
                  <a:lnTo>
                    <a:pt x="316" y="163"/>
                  </a:lnTo>
                  <a:lnTo>
                    <a:pt x="335" y="144"/>
                  </a:lnTo>
                  <a:lnTo>
                    <a:pt x="355" y="125"/>
                  </a:lnTo>
                  <a:lnTo>
                    <a:pt x="365" y="97"/>
                  </a:lnTo>
                  <a:lnTo>
                    <a:pt x="384" y="77"/>
                  </a:lnTo>
                  <a:lnTo>
                    <a:pt x="393" y="48"/>
                  </a:lnTo>
                  <a:lnTo>
                    <a:pt x="413" y="28"/>
                  </a:lnTo>
                  <a:lnTo>
                    <a:pt x="422" y="0"/>
                  </a:lnTo>
                  <a:lnTo>
                    <a:pt x="259" y="86"/>
                  </a:lnTo>
                  <a:lnTo>
                    <a:pt x="154" y="106"/>
                  </a:lnTo>
                  <a:lnTo>
                    <a:pt x="144" y="97"/>
                  </a:lnTo>
                  <a:lnTo>
                    <a:pt x="125" y="39"/>
                  </a:lnTo>
                  <a:close/>
                </a:path>
              </a:pathLst>
            </a:custGeom>
            <a:solidFill>
              <a:srgbClr val="9999FF"/>
            </a:solidFill>
            <a:ln w="9525">
              <a:noFill/>
              <a:round/>
              <a:headEnd/>
              <a:tailEnd/>
            </a:ln>
          </p:spPr>
          <p:txBody>
            <a:bodyPr>
              <a:prstTxWarp prst="textNoShape">
                <a:avLst/>
              </a:prstTxWarp>
            </a:bodyPr>
            <a:lstStyle/>
            <a:p>
              <a:endParaRPr lang="en-US"/>
            </a:p>
          </p:txBody>
        </p:sp>
        <p:sp>
          <p:nvSpPr>
            <p:cNvPr id="57508" name="Freeform 155"/>
            <p:cNvSpPr>
              <a:spLocks noChangeAspect="1" noEditPoints="1"/>
            </p:cNvSpPr>
            <p:nvPr/>
          </p:nvSpPr>
          <p:spPr bwMode="auto">
            <a:xfrm>
              <a:off x="3385" y="1860"/>
              <a:ext cx="44" cy="253"/>
            </a:xfrm>
            <a:custGeom>
              <a:avLst/>
              <a:gdLst>
                <a:gd name="T0" fmla="*/ 97 w 221"/>
                <a:gd name="T1" fmla="*/ 394 h 1266"/>
                <a:gd name="T2" fmla="*/ 86 w 221"/>
                <a:gd name="T3" fmla="*/ 490 h 1266"/>
                <a:gd name="T4" fmla="*/ 86 w 221"/>
                <a:gd name="T5" fmla="*/ 595 h 1266"/>
                <a:gd name="T6" fmla="*/ 77 w 221"/>
                <a:gd name="T7" fmla="*/ 701 h 1266"/>
                <a:gd name="T8" fmla="*/ 77 w 221"/>
                <a:gd name="T9" fmla="*/ 796 h 1266"/>
                <a:gd name="T10" fmla="*/ 86 w 221"/>
                <a:gd name="T11" fmla="*/ 892 h 1266"/>
                <a:gd name="T12" fmla="*/ 97 w 221"/>
                <a:gd name="T13" fmla="*/ 989 h 1266"/>
                <a:gd name="T14" fmla="*/ 106 w 221"/>
                <a:gd name="T15" fmla="*/ 1075 h 1266"/>
                <a:gd name="T16" fmla="*/ 135 w 221"/>
                <a:gd name="T17" fmla="*/ 1161 h 1266"/>
                <a:gd name="T18" fmla="*/ 135 w 221"/>
                <a:gd name="T19" fmla="*/ 1170 h 1266"/>
                <a:gd name="T20" fmla="*/ 144 w 221"/>
                <a:gd name="T21" fmla="*/ 1180 h 1266"/>
                <a:gd name="T22" fmla="*/ 155 w 221"/>
                <a:gd name="T23" fmla="*/ 1200 h 1266"/>
                <a:gd name="T24" fmla="*/ 164 w 221"/>
                <a:gd name="T25" fmla="*/ 1209 h 1266"/>
                <a:gd name="T26" fmla="*/ 173 w 221"/>
                <a:gd name="T27" fmla="*/ 1219 h 1266"/>
                <a:gd name="T28" fmla="*/ 183 w 221"/>
                <a:gd name="T29" fmla="*/ 1228 h 1266"/>
                <a:gd name="T30" fmla="*/ 192 w 221"/>
                <a:gd name="T31" fmla="*/ 1237 h 1266"/>
                <a:gd name="T32" fmla="*/ 202 w 221"/>
                <a:gd name="T33" fmla="*/ 1247 h 1266"/>
                <a:gd name="T34" fmla="*/ 97 w 221"/>
                <a:gd name="T35" fmla="*/ 1266 h 1266"/>
                <a:gd name="T36" fmla="*/ 20 w 221"/>
                <a:gd name="T37" fmla="*/ 1256 h 1266"/>
                <a:gd name="T38" fmla="*/ 0 w 221"/>
                <a:gd name="T39" fmla="*/ 1256 h 1266"/>
                <a:gd name="T40" fmla="*/ 48 w 221"/>
                <a:gd name="T41" fmla="*/ 671 h 1266"/>
                <a:gd name="T42" fmla="*/ 97 w 221"/>
                <a:gd name="T43" fmla="*/ 394 h 1266"/>
                <a:gd name="T44" fmla="*/ 211 w 221"/>
                <a:gd name="T45" fmla="*/ 10 h 1266"/>
                <a:gd name="T46" fmla="*/ 221 w 221"/>
                <a:gd name="T47" fmla="*/ 0 h 1266"/>
                <a:gd name="T48" fmla="*/ 211 w 221"/>
                <a:gd name="T49" fmla="*/ 10 h 126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21"/>
                <a:gd name="T76" fmla="*/ 0 h 1266"/>
                <a:gd name="T77" fmla="*/ 221 w 221"/>
                <a:gd name="T78" fmla="*/ 1266 h 126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21" h="1266">
                  <a:moveTo>
                    <a:pt x="97" y="394"/>
                  </a:moveTo>
                  <a:lnTo>
                    <a:pt x="86" y="490"/>
                  </a:lnTo>
                  <a:lnTo>
                    <a:pt x="86" y="595"/>
                  </a:lnTo>
                  <a:lnTo>
                    <a:pt x="77" y="701"/>
                  </a:lnTo>
                  <a:lnTo>
                    <a:pt x="77" y="796"/>
                  </a:lnTo>
                  <a:lnTo>
                    <a:pt x="86" y="892"/>
                  </a:lnTo>
                  <a:lnTo>
                    <a:pt x="97" y="989"/>
                  </a:lnTo>
                  <a:lnTo>
                    <a:pt x="106" y="1075"/>
                  </a:lnTo>
                  <a:lnTo>
                    <a:pt x="135" y="1161"/>
                  </a:lnTo>
                  <a:lnTo>
                    <a:pt x="135" y="1170"/>
                  </a:lnTo>
                  <a:lnTo>
                    <a:pt x="144" y="1180"/>
                  </a:lnTo>
                  <a:lnTo>
                    <a:pt x="155" y="1200"/>
                  </a:lnTo>
                  <a:lnTo>
                    <a:pt x="164" y="1209"/>
                  </a:lnTo>
                  <a:lnTo>
                    <a:pt x="173" y="1219"/>
                  </a:lnTo>
                  <a:lnTo>
                    <a:pt x="183" y="1228"/>
                  </a:lnTo>
                  <a:lnTo>
                    <a:pt x="192" y="1237"/>
                  </a:lnTo>
                  <a:lnTo>
                    <a:pt x="202" y="1247"/>
                  </a:lnTo>
                  <a:lnTo>
                    <a:pt x="97" y="1266"/>
                  </a:lnTo>
                  <a:lnTo>
                    <a:pt x="20" y="1256"/>
                  </a:lnTo>
                  <a:lnTo>
                    <a:pt x="0" y="1256"/>
                  </a:lnTo>
                  <a:lnTo>
                    <a:pt x="48" y="671"/>
                  </a:lnTo>
                  <a:lnTo>
                    <a:pt x="97" y="394"/>
                  </a:lnTo>
                  <a:close/>
                  <a:moveTo>
                    <a:pt x="211" y="10"/>
                  </a:moveTo>
                  <a:lnTo>
                    <a:pt x="221" y="0"/>
                  </a:lnTo>
                  <a:lnTo>
                    <a:pt x="211" y="10"/>
                  </a:lnTo>
                  <a:close/>
                </a:path>
              </a:pathLst>
            </a:custGeom>
            <a:solidFill>
              <a:srgbClr val="999933"/>
            </a:solidFill>
            <a:ln w="9525">
              <a:noFill/>
              <a:round/>
              <a:headEnd/>
              <a:tailEnd/>
            </a:ln>
          </p:spPr>
          <p:txBody>
            <a:bodyPr>
              <a:prstTxWarp prst="textNoShape">
                <a:avLst/>
              </a:prstTxWarp>
            </a:bodyPr>
            <a:lstStyle/>
            <a:p>
              <a:endParaRPr lang="en-US"/>
            </a:p>
          </p:txBody>
        </p:sp>
        <p:sp>
          <p:nvSpPr>
            <p:cNvPr id="57509" name="Freeform 156"/>
            <p:cNvSpPr>
              <a:spLocks noChangeAspect="1"/>
            </p:cNvSpPr>
            <p:nvPr/>
          </p:nvSpPr>
          <p:spPr bwMode="auto">
            <a:xfrm>
              <a:off x="3422" y="1892"/>
              <a:ext cx="22" cy="131"/>
            </a:xfrm>
            <a:custGeom>
              <a:avLst/>
              <a:gdLst>
                <a:gd name="T0" fmla="*/ 114 w 114"/>
                <a:gd name="T1" fmla="*/ 0 h 652"/>
                <a:gd name="T2" fmla="*/ 96 w 114"/>
                <a:gd name="T3" fmla="*/ 77 h 652"/>
                <a:gd name="T4" fmla="*/ 77 w 114"/>
                <a:gd name="T5" fmla="*/ 164 h 652"/>
                <a:gd name="T6" fmla="*/ 58 w 114"/>
                <a:gd name="T7" fmla="*/ 241 h 652"/>
                <a:gd name="T8" fmla="*/ 38 w 114"/>
                <a:gd name="T9" fmla="*/ 327 h 652"/>
                <a:gd name="T10" fmla="*/ 19 w 114"/>
                <a:gd name="T11" fmla="*/ 413 h 652"/>
                <a:gd name="T12" fmla="*/ 9 w 114"/>
                <a:gd name="T13" fmla="*/ 489 h 652"/>
                <a:gd name="T14" fmla="*/ 0 w 114"/>
                <a:gd name="T15" fmla="*/ 576 h 652"/>
                <a:gd name="T16" fmla="*/ 0 w 114"/>
                <a:gd name="T17" fmla="*/ 652 h 652"/>
                <a:gd name="T18" fmla="*/ 28 w 114"/>
                <a:gd name="T19" fmla="*/ 20 h 652"/>
                <a:gd name="T20" fmla="*/ 38 w 114"/>
                <a:gd name="T21" fmla="*/ 11 h 652"/>
                <a:gd name="T22" fmla="*/ 47 w 114"/>
                <a:gd name="T23" fmla="*/ 11 h 652"/>
                <a:gd name="T24" fmla="*/ 58 w 114"/>
                <a:gd name="T25" fmla="*/ 0 h 652"/>
                <a:gd name="T26" fmla="*/ 67 w 114"/>
                <a:gd name="T27" fmla="*/ 0 h 652"/>
                <a:gd name="T28" fmla="*/ 86 w 114"/>
                <a:gd name="T29" fmla="*/ 0 h 652"/>
                <a:gd name="T30" fmla="*/ 96 w 114"/>
                <a:gd name="T31" fmla="*/ 0 h 652"/>
                <a:gd name="T32" fmla="*/ 105 w 114"/>
                <a:gd name="T33" fmla="*/ 0 h 652"/>
                <a:gd name="T34" fmla="*/ 114 w 114"/>
                <a:gd name="T35" fmla="*/ 0 h 65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14"/>
                <a:gd name="T55" fmla="*/ 0 h 652"/>
                <a:gd name="T56" fmla="*/ 114 w 114"/>
                <a:gd name="T57" fmla="*/ 652 h 65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14" h="652">
                  <a:moveTo>
                    <a:pt x="114" y="0"/>
                  </a:moveTo>
                  <a:lnTo>
                    <a:pt x="96" y="77"/>
                  </a:lnTo>
                  <a:lnTo>
                    <a:pt x="77" y="164"/>
                  </a:lnTo>
                  <a:lnTo>
                    <a:pt x="58" y="241"/>
                  </a:lnTo>
                  <a:lnTo>
                    <a:pt x="38" y="327"/>
                  </a:lnTo>
                  <a:lnTo>
                    <a:pt x="19" y="413"/>
                  </a:lnTo>
                  <a:lnTo>
                    <a:pt x="9" y="489"/>
                  </a:lnTo>
                  <a:lnTo>
                    <a:pt x="0" y="576"/>
                  </a:lnTo>
                  <a:lnTo>
                    <a:pt x="0" y="652"/>
                  </a:lnTo>
                  <a:lnTo>
                    <a:pt x="28" y="20"/>
                  </a:lnTo>
                  <a:lnTo>
                    <a:pt x="38" y="11"/>
                  </a:lnTo>
                  <a:lnTo>
                    <a:pt x="47" y="11"/>
                  </a:lnTo>
                  <a:lnTo>
                    <a:pt x="58" y="0"/>
                  </a:lnTo>
                  <a:lnTo>
                    <a:pt x="67" y="0"/>
                  </a:lnTo>
                  <a:lnTo>
                    <a:pt x="86" y="0"/>
                  </a:lnTo>
                  <a:lnTo>
                    <a:pt x="96" y="0"/>
                  </a:lnTo>
                  <a:lnTo>
                    <a:pt x="105" y="0"/>
                  </a:lnTo>
                  <a:lnTo>
                    <a:pt x="114" y="0"/>
                  </a:lnTo>
                  <a:close/>
                </a:path>
              </a:pathLst>
            </a:custGeom>
            <a:solidFill>
              <a:srgbClr val="FFFF66"/>
            </a:solidFill>
            <a:ln w="9525">
              <a:noFill/>
              <a:round/>
              <a:headEnd/>
              <a:tailEnd/>
            </a:ln>
          </p:spPr>
          <p:txBody>
            <a:bodyPr>
              <a:prstTxWarp prst="textNoShape">
                <a:avLst/>
              </a:prstTxWarp>
            </a:bodyPr>
            <a:lstStyle/>
            <a:p>
              <a:endParaRPr lang="en-US"/>
            </a:p>
          </p:txBody>
        </p:sp>
        <p:sp>
          <p:nvSpPr>
            <p:cNvPr id="57510" name="Freeform 157"/>
            <p:cNvSpPr>
              <a:spLocks noChangeAspect="1"/>
            </p:cNvSpPr>
            <p:nvPr/>
          </p:nvSpPr>
          <p:spPr bwMode="auto">
            <a:xfrm>
              <a:off x="3456" y="1877"/>
              <a:ext cx="44" cy="198"/>
            </a:xfrm>
            <a:custGeom>
              <a:avLst/>
              <a:gdLst>
                <a:gd name="T0" fmla="*/ 144 w 221"/>
                <a:gd name="T1" fmla="*/ 0 h 989"/>
                <a:gd name="T2" fmla="*/ 116 w 221"/>
                <a:gd name="T3" fmla="*/ 116 h 989"/>
                <a:gd name="T4" fmla="*/ 86 w 221"/>
                <a:gd name="T5" fmla="*/ 230 h 989"/>
                <a:gd name="T6" fmla="*/ 67 w 221"/>
                <a:gd name="T7" fmla="*/ 355 h 989"/>
                <a:gd name="T8" fmla="*/ 49 w 221"/>
                <a:gd name="T9" fmla="*/ 490 h 989"/>
                <a:gd name="T10" fmla="*/ 30 w 221"/>
                <a:gd name="T11" fmla="*/ 615 h 989"/>
                <a:gd name="T12" fmla="*/ 10 w 221"/>
                <a:gd name="T13" fmla="*/ 739 h 989"/>
                <a:gd name="T14" fmla="*/ 0 w 221"/>
                <a:gd name="T15" fmla="*/ 864 h 989"/>
                <a:gd name="T16" fmla="*/ 0 w 221"/>
                <a:gd name="T17" fmla="*/ 989 h 989"/>
                <a:gd name="T18" fmla="*/ 58 w 221"/>
                <a:gd name="T19" fmla="*/ 548 h 989"/>
                <a:gd name="T20" fmla="*/ 67 w 221"/>
                <a:gd name="T21" fmla="*/ 480 h 989"/>
                <a:gd name="T22" fmla="*/ 77 w 221"/>
                <a:gd name="T23" fmla="*/ 413 h 989"/>
                <a:gd name="T24" fmla="*/ 86 w 221"/>
                <a:gd name="T25" fmla="*/ 346 h 989"/>
                <a:gd name="T26" fmla="*/ 106 w 221"/>
                <a:gd name="T27" fmla="*/ 269 h 989"/>
                <a:gd name="T28" fmla="*/ 125 w 221"/>
                <a:gd name="T29" fmla="*/ 202 h 989"/>
                <a:gd name="T30" fmla="*/ 144 w 221"/>
                <a:gd name="T31" fmla="*/ 135 h 989"/>
                <a:gd name="T32" fmla="*/ 183 w 221"/>
                <a:gd name="T33" fmla="*/ 77 h 989"/>
                <a:gd name="T34" fmla="*/ 221 w 221"/>
                <a:gd name="T35" fmla="*/ 20 h 989"/>
                <a:gd name="T36" fmla="*/ 211 w 221"/>
                <a:gd name="T37" fmla="*/ 20 h 989"/>
                <a:gd name="T38" fmla="*/ 202 w 221"/>
                <a:gd name="T39" fmla="*/ 20 h 989"/>
                <a:gd name="T40" fmla="*/ 193 w 221"/>
                <a:gd name="T41" fmla="*/ 10 h 989"/>
                <a:gd name="T42" fmla="*/ 183 w 221"/>
                <a:gd name="T43" fmla="*/ 10 h 989"/>
                <a:gd name="T44" fmla="*/ 174 w 221"/>
                <a:gd name="T45" fmla="*/ 0 h 989"/>
                <a:gd name="T46" fmla="*/ 163 w 221"/>
                <a:gd name="T47" fmla="*/ 0 h 989"/>
                <a:gd name="T48" fmla="*/ 144 w 221"/>
                <a:gd name="T49" fmla="*/ 0 h 98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21"/>
                <a:gd name="T76" fmla="*/ 0 h 989"/>
                <a:gd name="T77" fmla="*/ 221 w 221"/>
                <a:gd name="T78" fmla="*/ 989 h 98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21" h="989">
                  <a:moveTo>
                    <a:pt x="144" y="0"/>
                  </a:moveTo>
                  <a:lnTo>
                    <a:pt x="116" y="116"/>
                  </a:lnTo>
                  <a:lnTo>
                    <a:pt x="86" y="230"/>
                  </a:lnTo>
                  <a:lnTo>
                    <a:pt x="67" y="355"/>
                  </a:lnTo>
                  <a:lnTo>
                    <a:pt x="49" y="490"/>
                  </a:lnTo>
                  <a:lnTo>
                    <a:pt x="30" y="615"/>
                  </a:lnTo>
                  <a:lnTo>
                    <a:pt x="10" y="739"/>
                  </a:lnTo>
                  <a:lnTo>
                    <a:pt x="0" y="864"/>
                  </a:lnTo>
                  <a:lnTo>
                    <a:pt x="0" y="989"/>
                  </a:lnTo>
                  <a:lnTo>
                    <a:pt x="58" y="548"/>
                  </a:lnTo>
                  <a:lnTo>
                    <a:pt x="67" y="480"/>
                  </a:lnTo>
                  <a:lnTo>
                    <a:pt x="77" y="413"/>
                  </a:lnTo>
                  <a:lnTo>
                    <a:pt x="86" y="346"/>
                  </a:lnTo>
                  <a:lnTo>
                    <a:pt x="106" y="269"/>
                  </a:lnTo>
                  <a:lnTo>
                    <a:pt x="125" y="202"/>
                  </a:lnTo>
                  <a:lnTo>
                    <a:pt x="144" y="135"/>
                  </a:lnTo>
                  <a:lnTo>
                    <a:pt x="183" y="77"/>
                  </a:lnTo>
                  <a:lnTo>
                    <a:pt x="221" y="20"/>
                  </a:lnTo>
                  <a:lnTo>
                    <a:pt x="211" y="20"/>
                  </a:lnTo>
                  <a:lnTo>
                    <a:pt x="202" y="20"/>
                  </a:lnTo>
                  <a:lnTo>
                    <a:pt x="193" y="10"/>
                  </a:lnTo>
                  <a:lnTo>
                    <a:pt x="183" y="10"/>
                  </a:lnTo>
                  <a:lnTo>
                    <a:pt x="174" y="0"/>
                  </a:lnTo>
                  <a:lnTo>
                    <a:pt x="163" y="0"/>
                  </a:lnTo>
                  <a:lnTo>
                    <a:pt x="144" y="0"/>
                  </a:lnTo>
                  <a:close/>
                </a:path>
              </a:pathLst>
            </a:custGeom>
            <a:solidFill>
              <a:srgbClr val="FFFF66"/>
            </a:solidFill>
            <a:ln w="9525">
              <a:noFill/>
              <a:round/>
              <a:headEnd/>
              <a:tailEnd/>
            </a:ln>
          </p:spPr>
          <p:txBody>
            <a:bodyPr>
              <a:prstTxWarp prst="textNoShape">
                <a:avLst/>
              </a:prstTxWarp>
            </a:bodyPr>
            <a:lstStyle/>
            <a:p>
              <a:endParaRPr lang="en-US"/>
            </a:p>
          </p:txBody>
        </p:sp>
        <p:sp>
          <p:nvSpPr>
            <p:cNvPr id="57511" name="Freeform 158"/>
            <p:cNvSpPr>
              <a:spLocks noChangeAspect="1" noEditPoints="1"/>
            </p:cNvSpPr>
            <p:nvPr/>
          </p:nvSpPr>
          <p:spPr bwMode="auto">
            <a:xfrm>
              <a:off x="3857" y="2109"/>
              <a:ext cx="158" cy="357"/>
            </a:xfrm>
            <a:custGeom>
              <a:avLst/>
              <a:gdLst>
                <a:gd name="T0" fmla="*/ 19 w 787"/>
                <a:gd name="T1" fmla="*/ 1035 h 1783"/>
                <a:gd name="T2" fmla="*/ 67 w 787"/>
                <a:gd name="T3" fmla="*/ 959 h 1783"/>
                <a:gd name="T4" fmla="*/ 124 w 787"/>
                <a:gd name="T5" fmla="*/ 901 h 1783"/>
                <a:gd name="T6" fmla="*/ 202 w 787"/>
                <a:gd name="T7" fmla="*/ 873 h 1783"/>
                <a:gd name="T8" fmla="*/ 268 w 787"/>
                <a:gd name="T9" fmla="*/ 863 h 1783"/>
                <a:gd name="T10" fmla="*/ 268 w 787"/>
                <a:gd name="T11" fmla="*/ 882 h 1783"/>
                <a:gd name="T12" fmla="*/ 307 w 787"/>
                <a:gd name="T13" fmla="*/ 1074 h 1783"/>
                <a:gd name="T14" fmla="*/ 307 w 787"/>
                <a:gd name="T15" fmla="*/ 1276 h 1783"/>
                <a:gd name="T16" fmla="*/ 297 w 787"/>
                <a:gd name="T17" fmla="*/ 1486 h 1783"/>
                <a:gd name="T18" fmla="*/ 307 w 787"/>
                <a:gd name="T19" fmla="*/ 1688 h 1783"/>
                <a:gd name="T20" fmla="*/ 451 w 787"/>
                <a:gd name="T21" fmla="*/ 1534 h 1783"/>
                <a:gd name="T22" fmla="*/ 690 w 787"/>
                <a:gd name="T23" fmla="*/ 1065 h 1783"/>
                <a:gd name="T24" fmla="*/ 681 w 787"/>
                <a:gd name="T25" fmla="*/ 768 h 1783"/>
                <a:gd name="T26" fmla="*/ 643 w 787"/>
                <a:gd name="T27" fmla="*/ 508 h 1783"/>
                <a:gd name="T28" fmla="*/ 537 w 787"/>
                <a:gd name="T29" fmla="*/ 403 h 1783"/>
                <a:gd name="T30" fmla="*/ 441 w 787"/>
                <a:gd name="T31" fmla="*/ 383 h 1783"/>
                <a:gd name="T32" fmla="*/ 546 w 787"/>
                <a:gd name="T33" fmla="*/ 336 h 1783"/>
                <a:gd name="T34" fmla="*/ 671 w 787"/>
                <a:gd name="T35" fmla="*/ 403 h 1783"/>
                <a:gd name="T36" fmla="*/ 738 w 787"/>
                <a:gd name="T37" fmla="*/ 662 h 1783"/>
                <a:gd name="T38" fmla="*/ 767 w 787"/>
                <a:gd name="T39" fmla="*/ 566 h 1783"/>
                <a:gd name="T40" fmla="*/ 776 w 787"/>
                <a:gd name="T41" fmla="*/ 239 h 1783"/>
                <a:gd name="T42" fmla="*/ 671 w 787"/>
                <a:gd name="T43" fmla="*/ 28 h 1783"/>
                <a:gd name="T44" fmla="*/ 652 w 787"/>
                <a:gd name="T45" fmla="*/ 134 h 1783"/>
                <a:gd name="T46" fmla="*/ 652 w 787"/>
                <a:gd name="T47" fmla="*/ 355 h 1783"/>
                <a:gd name="T48" fmla="*/ 623 w 787"/>
                <a:gd name="T49" fmla="*/ 345 h 1783"/>
                <a:gd name="T50" fmla="*/ 594 w 787"/>
                <a:gd name="T51" fmla="*/ 211 h 1783"/>
                <a:gd name="T52" fmla="*/ 537 w 787"/>
                <a:gd name="T53" fmla="*/ 0 h 1783"/>
                <a:gd name="T54" fmla="*/ 335 w 787"/>
                <a:gd name="T55" fmla="*/ 172 h 1783"/>
                <a:gd name="T56" fmla="*/ 326 w 787"/>
                <a:gd name="T57" fmla="*/ 316 h 1783"/>
                <a:gd name="T58" fmla="*/ 364 w 787"/>
                <a:gd name="T59" fmla="*/ 394 h 1783"/>
                <a:gd name="T60" fmla="*/ 297 w 787"/>
                <a:gd name="T61" fmla="*/ 394 h 1783"/>
                <a:gd name="T62" fmla="*/ 182 w 787"/>
                <a:gd name="T63" fmla="*/ 518 h 1783"/>
                <a:gd name="T64" fmla="*/ 67 w 787"/>
                <a:gd name="T65" fmla="*/ 748 h 1783"/>
                <a:gd name="T66" fmla="*/ 9 w 787"/>
                <a:gd name="T67" fmla="*/ 1007 h 1783"/>
                <a:gd name="T68" fmla="*/ 316 w 787"/>
                <a:gd name="T69" fmla="*/ 1736 h 1783"/>
                <a:gd name="T70" fmla="*/ 316 w 787"/>
                <a:gd name="T71" fmla="*/ 1755 h 1783"/>
                <a:gd name="T72" fmla="*/ 326 w 787"/>
                <a:gd name="T73" fmla="*/ 1764 h 1783"/>
                <a:gd name="T74" fmla="*/ 344 w 787"/>
                <a:gd name="T75" fmla="*/ 1774 h 1783"/>
                <a:gd name="T76" fmla="*/ 364 w 787"/>
                <a:gd name="T77" fmla="*/ 1783 h 1783"/>
                <a:gd name="T78" fmla="*/ 393 w 787"/>
                <a:gd name="T79" fmla="*/ 1783 h 1783"/>
                <a:gd name="T80" fmla="*/ 479 w 787"/>
                <a:gd name="T81" fmla="*/ 1573 h 1783"/>
                <a:gd name="T82" fmla="*/ 432 w 787"/>
                <a:gd name="T83" fmla="*/ 1639 h 178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787"/>
                <a:gd name="T127" fmla="*/ 0 h 1783"/>
                <a:gd name="T128" fmla="*/ 787 w 787"/>
                <a:gd name="T129" fmla="*/ 1783 h 1783"/>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787" h="1783">
                  <a:moveTo>
                    <a:pt x="0" y="1084"/>
                  </a:moveTo>
                  <a:lnTo>
                    <a:pt x="19" y="1035"/>
                  </a:lnTo>
                  <a:lnTo>
                    <a:pt x="47" y="998"/>
                  </a:lnTo>
                  <a:lnTo>
                    <a:pt x="67" y="959"/>
                  </a:lnTo>
                  <a:lnTo>
                    <a:pt x="95" y="930"/>
                  </a:lnTo>
                  <a:lnTo>
                    <a:pt x="124" y="901"/>
                  </a:lnTo>
                  <a:lnTo>
                    <a:pt x="163" y="882"/>
                  </a:lnTo>
                  <a:lnTo>
                    <a:pt x="202" y="873"/>
                  </a:lnTo>
                  <a:lnTo>
                    <a:pt x="249" y="863"/>
                  </a:lnTo>
                  <a:lnTo>
                    <a:pt x="268" y="863"/>
                  </a:lnTo>
                  <a:lnTo>
                    <a:pt x="268" y="873"/>
                  </a:lnTo>
                  <a:lnTo>
                    <a:pt x="268" y="882"/>
                  </a:lnTo>
                  <a:lnTo>
                    <a:pt x="288" y="978"/>
                  </a:lnTo>
                  <a:lnTo>
                    <a:pt x="307" y="1074"/>
                  </a:lnTo>
                  <a:lnTo>
                    <a:pt x="307" y="1179"/>
                  </a:lnTo>
                  <a:lnTo>
                    <a:pt x="307" y="1276"/>
                  </a:lnTo>
                  <a:lnTo>
                    <a:pt x="297" y="1381"/>
                  </a:lnTo>
                  <a:lnTo>
                    <a:pt x="297" y="1486"/>
                  </a:lnTo>
                  <a:lnTo>
                    <a:pt x="297" y="1592"/>
                  </a:lnTo>
                  <a:lnTo>
                    <a:pt x="307" y="1688"/>
                  </a:lnTo>
                  <a:lnTo>
                    <a:pt x="307" y="1678"/>
                  </a:lnTo>
                  <a:lnTo>
                    <a:pt x="451" y="1534"/>
                  </a:lnTo>
                  <a:lnTo>
                    <a:pt x="604" y="1295"/>
                  </a:lnTo>
                  <a:lnTo>
                    <a:pt x="690" y="1065"/>
                  </a:lnTo>
                  <a:lnTo>
                    <a:pt x="700" y="805"/>
                  </a:lnTo>
                  <a:lnTo>
                    <a:pt x="681" y="768"/>
                  </a:lnTo>
                  <a:lnTo>
                    <a:pt x="690" y="748"/>
                  </a:lnTo>
                  <a:lnTo>
                    <a:pt x="643" y="508"/>
                  </a:lnTo>
                  <a:lnTo>
                    <a:pt x="604" y="450"/>
                  </a:lnTo>
                  <a:lnTo>
                    <a:pt x="537" y="403"/>
                  </a:lnTo>
                  <a:lnTo>
                    <a:pt x="441" y="403"/>
                  </a:lnTo>
                  <a:lnTo>
                    <a:pt x="441" y="383"/>
                  </a:lnTo>
                  <a:lnTo>
                    <a:pt x="479" y="345"/>
                  </a:lnTo>
                  <a:lnTo>
                    <a:pt x="546" y="336"/>
                  </a:lnTo>
                  <a:lnTo>
                    <a:pt x="632" y="394"/>
                  </a:lnTo>
                  <a:lnTo>
                    <a:pt x="671" y="403"/>
                  </a:lnTo>
                  <a:lnTo>
                    <a:pt x="720" y="557"/>
                  </a:lnTo>
                  <a:lnTo>
                    <a:pt x="738" y="662"/>
                  </a:lnTo>
                  <a:lnTo>
                    <a:pt x="748" y="643"/>
                  </a:lnTo>
                  <a:lnTo>
                    <a:pt x="767" y="566"/>
                  </a:lnTo>
                  <a:lnTo>
                    <a:pt x="787" y="489"/>
                  </a:lnTo>
                  <a:lnTo>
                    <a:pt x="776" y="239"/>
                  </a:lnTo>
                  <a:lnTo>
                    <a:pt x="729" y="125"/>
                  </a:lnTo>
                  <a:lnTo>
                    <a:pt x="671" y="28"/>
                  </a:lnTo>
                  <a:lnTo>
                    <a:pt x="671" y="58"/>
                  </a:lnTo>
                  <a:lnTo>
                    <a:pt x="652" y="134"/>
                  </a:lnTo>
                  <a:lnTo>
                    <a:pt x="671" y="307"/>
                  </a:lnTo>
                  <a:lnTo>
                    <a:pt x="652" y="355"/>
                  </a:lnTo>
                  <a:lnTo>
                    <a:pt x="632" y="355"/>
                  </a:lnTo>
                  <a:lnTo>
                    <a:pt x="623" y="345"/>
                  </a:lnTo>
                  <a:lnTo>
                    <a:pt x="623" y="307"/>
                  </a:lnTo>
                  <a:lnTo>
                    <a:pt x="594" y="211"/>
                  </a:lnTo>
                  <a:lnTo>
                    <a:pt x="576" y="77"/>
                  </a:lnTo>
                  <a:lnTo>
                    <a:pt x="537" y="0"/>
                  </a:lnTo>
                  <a:lnTo>
                    <a:pt x="479" y="58"/>
                  </a:lnTo>
                  <a:lnTo>
                    <a:pt x="335" y="172"/>
                  </a:lnTo>
                  <a:lnTo>
                    <a:pt x="307" y="211"/>
                  </a:lnTo>
                  <a:lnTo>
                    <a:pt x="326" y="316"/>
                  </a:lnTo>
                  <a:lnTo>
                    <a:pt x="364" y="364"/>
                  </a:lnTo>
                  <a:lnTo>
                    <a:pt x="364" y="394"/>
                  </a:lnTo>
                  <a:lnTo>
                    <a:pt x="355" y="413"/>
                  </a:lnTo>
                  <a:lnTo>
                    <a:pt x="297" y="394"/>
                  </a:lnTo>
                  <a:lnTo>
                    <a:pt x="239" y="450"/>
                  </a:lnTo>
                  <a:lnTo>
                    <a:pt x="182" y="518"/>
                  </a:lnTo>
                  <a:lnTo>
                    <a:pt x="105" y="624"/>
                  </a:lnTo>
                  <a:lnTo>
                    <a:pt x="67" y="748"/>
                  </a:lnTo>
                  <a:lnTo>
                    <a:pt x="28" y="949"/>
                  </a:lnTo>
                  <a:lnTo>
                    <a:pt x="9" y="1007"/>
                  </a:lnTo>
                  <a:lnTo>
                    <a:pt x="0" y="1084"/>
                  </a:lnTo>
                  <a:close/>
                  <a:moveTo>
                    <a:pt x="316" y="1736"/>
                  </a:moveTo>
                  <a:lnTo>
                    <a:pt x="316" y="1745"/>
                  </a:lnTo>
                  <a:lnTo>
                    <a:pt x="316" y="1755"/>
                  </a:lnTo>
                  <a:lnTo>
                    <a:pt x="316" y="1764"/>
                  </a:lnTo>
                  <a:lnTo>
                    <a:pt x="326" y="1764"/>
                  </a:lnTo>
                  <a:lnTo>
                    <a:pt x="335" y="1774"/>
                  </a:lnTo>
                  <a:lnTo>
                    <a:pt x="344" y="1774"/>
                  </a:lnTo>
                  <a:lnTo>
                    <a:pt x="355" y="1774"/>
                  </a:lnTo>
                  <a:lnTo>
                    <a:pt x="364" y="1783"/>
                  </a:lnTo>
                  <a:lnTo>
                    <a:pt x="383" y="1783"/>
                  </a:lnTo>
                  <a:lnTo>
                    <a:pt x="393" y="1783"/>
                  </a:lnTo>
                  <a:lnTo>
                    <a:pt x="402" y="1783"/>
                  </a:lnTo>
                  <a:lnTo>
                    <a:pt x="479" y="1573"/>
                  </a:lnTo>
                  <a:lnTo>
                    <a:pt x="460" y="1592"/>
                  </a:lnTo>
                  <a:lnTo>
                    <a:pt x="432" y="1639"/>
                  </a:lnTo>
                  <a:lnTo>
                    <a:pt x="316" y="1736"/>
                  </a:lnTo>
                  <a:close/>
                </a:path>
              </a:pathLst>
            </a:custGeom>
            <a:solidFill>
              <a:srgbClr val="D9AE82"/>
            </a:solidFill>
            <a:ln w="9525">
              <a:noFill/>
              <a:round/>
              <a:headEnd/>
              <a:tailEnd/>
            </a:ln>
          </p:spPr>
          <p:txBody>
            <a:bodyPr>
              <a:prstTxWarp prst="textNoShape">
                <a:avLst/>
              </a:prstTxWarp>
            </a:bodyPr>
            <a:lstStyle/>
            <a:p>
              <a:endParaRPr lang="en-US"/>
            </a:p>
          </p:txBody>
        </p:sp>
        <p:sp>
          <p:nvSpPr>
            <p:cNvPr id="57512" name="Freeform 159"/>
            <p:cNvSpPr>
              <a:spLocks noChangeAspect="1"/>
            </p:cNvSpPr>
            <p:nvPr/>
          </p:nvSpPr>
          <p:spPr bwMode="auto">
            <a:xfrm>
              <a:off x="3780" y="2397"/>
              <a:ext cx="119" cy="276"/>
            </a:xfrm>
            <a:custGeom>
              <a:avLst/>
              <a:gdLst>
                <a:gd name="T0" fmla="*/ 596 w 596"/>
                <a:gd name="T1" fmla="*/ 124 h 1381"/>
                <a:gd name="T2" fmla="*/ 587 w 596"/>
                <a:gd name="T3" fmla="*/ 335 h 1381"/>
                <a:gd name="T4" fmla="*/ 548 w 596"/>
                <a:gd name="T5" fmla="*/ 527 h 1381"/>
                <a:gd name="T6" fmla="*/ 490 w 596"/>
                <a:gd name="T7" fmla="*/ 661 h 1381"/>
                <a:gd name="T8" fmla="*/ 423 w 596"/>
                <a:gd name="T9" fmla="*/ 796 h 1381"/>
                <a:gd name="T10" fmla="*/ 365 w 596"/>
                <a:gd name="T11" fmla="*/ 891 h 1381"/>
                <a:gd name="T12" fmla="*/ 327 w 596"/>
                <a:gd name="T13" fmla="*/ 987 h 1381"/>
                <a:gd name="T14" fmla="*/ 288 w 596"/>
                <a:gd name="T15" fmla="*/ 1112 h 1381"/>
                <a:gd name="T16" fmla="*/ 269 w 596"/>
                <a:gd name="T17" fmla="*/ 1256 h 1381"/>
                <a:gd name="T18" fmla="*/ 241 w 596"/>
                <a:gd name="T19" fmla="*/ 1284 h 1381"/>
                <a:gd name="T20" fmla="*/ 222 w 596"/>
                <a:gd name="T21" fmla="*/ 1314 h 1381"/>
                <a:gd name="T22" fmla="*/ 202 w 596"/>
                <a:gd name="T23" fmla="*/ 1332 h 1381"/>
                <a:gd name="T24" fmla="*/ 144 w 596"/>
                <a:gd name="T25" fmla="*/ 1370 h 1381"/>
                <a:gd name="T26" fmla="*/ 49 w 596"/>
                <a:gd name="T27" fmla="*/ 1381 h 1381"/>
                <a:gd name="T28" fmla="*/ 0 w 596"/>
                <a:gd name="T29" fmla="*/ 1342 h 1381"/>
                <a:gd name="T30" fmla="*/ 30 w 596"/>
                <a:gd name="T31" fmla="*/ 1332 h 1381"/>
                <a:gd name="T32" fmla="*/ 49 w 596"/>
                <a:gd name="T33" fmla="*/ 1323 h 1381"/>
                <a:gd name="T34" fmla="*/ 68 w 596"/>
                <a:gd name="T35" fmla="*/ 1332 h 1381"/>
                <a:gd name="T36" fmla="*/ 135 w 596"/>
                <a:gd name="T37" fmla="*/ 1332 h 1381"/>
                <a:gd name="T38" fmla="*/ 125 w 596"/>
                <a:gd name="T39" fmla="*/ 1294 h 1381"/>
                <a:gd name="T40" fmla="*/ 155 w 596"/>
                <a:gd name="T41" fmla="*/ 1284 h 1381"/>
                <a:gd name="T42" fmla="*/ 183 w 596"/>
                <a:gd name="T43" fmla="*/ 1275 h 1381"/>
                <a:gd name="T44" fmla="*/ 212 w 596"/>
                <a:gd name="T45" fmla="*/ 1189 h 1381"/>
                <a:gd name="T46" fmla="*/ 269 w 596"/>
                <a:gd name="T47" fmla="*/ 1084 h 1381"/>
                <a:gd name="T48" fmla="*/ 299 w 596"/>
                <a:gd name="T49" fmla="*/ 977 h 1381"/>
                <a:gd name="T50" fmla="*/ 269 w 596"/>
                <a:gd name="T51" fmla="*/ 940 h 1381"/>
                <a:gd name="T52" fmla="*/ 231 w 596"/>
                <a:gd name="T53" fmla="*/ 891 h 1381"/>
                <a:gd name="T54" fmla="*/ 183 w 596"/>
                <a:gd name="T55" fmla="*/ 872 h 1381"/>
                <a:gd name="T56" fmla="*/ 135 w 596"/>
                <a:gd name="T57" fmla="*/ 891 h 1381"/>
                <a:gd name="T58" fmla="*/ 78 w 596"/>
                <a:gd name="T59" fmla="*/ 910 h 1381"/>
                <a:gd name="T60" fmla="*/ 30 w 596"/>
                <a:gd name="T61" fmla="*/ 853 h 1381"/>
                <a:gd name="T62" fmla="*/ 58 w 596"/>
                <a:gd name="T63" fmla="*/ 785 h 1381"/>
                <a:gd name="T64" fmla="*/ 155 w 596"/>
                <a:gd name="T65" fmla="*/ 738 h 1381"/>
                <a:gd name="T66" fmla="*/ 308 w 596"/>
                <a:gd name="T67" fmla="*/ 718 h 1381"/>
                <a:gd name="T68" fmla="*/ 423 w 596"/>
                <a:gd name="T69" fmla="*/ 536 h 1381"/>
                <a:gd name="T70" fmla="*/ 432 w 596"/>
                <a:gd name="T71" fmla="*/ 508 h 1381"/>
                <a:gd name="T72" fmla="*/ 443 w 596"/>
                <a:gd name="T73" fmla="*/ 488 h 1381"/>
                <a:gd name="T74" fmla="*/ 452 w 596"/>
                <a:gd name="T75" fmla="*/ 460 h 1381"/>
                <a:gd name="T76" fmla="*/ 462 w 596"/>
                <a:gd name="T77" fmla="*/ 364 h 1381"/>
                <a:gd name="T78" fmla="*/ 471 w 596"/>
                <a:gd name="T79" fmla="*/ 220 h 1381"/>
                <a:gd name="T80" fmla="*/ 519 w 596"/>
                <a:gd name="T81" fmla="*/ 95 h 1381"/>
                <a:gd name="T82" fmla="*/ 548 w 596"/>
                <a:gd name="T83" fmla="*/ 56 h 1381"/>
                <a:gd name="T84" fmla="*/ 576 w 596"/>
                <a:gd name="T85" fmla="*/ 19 h 138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596"/>
                <a:gd name="T130" fmla="*/ 0 h 1381"/>
                <a:gd name="T131" fmla="*/ 596 w 596"/>
                <a:gd name="T132" fmla="*/ 1381 h 1381"/>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596" h="1381">
                  <a:moveTo>
                    <a:pt x="596" y="0"/>
                  </a:moveTo>
                  <a:lnTo>
                    <a:pt x="596" y="56"/>
                  </a:lnTo>
                  <a:lnTo>
                    <a:pt x="596" y="124"/>
                  </a:lnTo>
                  <a:lnTo>
                    <a:pt x="596" y="191"/>
                  </a:lnTo>
                  <a:lnTo>
                    <a:pt x="596" y="268"/>
                  </a:lnTo>
                  <a:lnTo>
                    <a:pt x="587" y="335"/>
                  </a:lnTo>
                  <a:lnTo>
                    <a:pt x="587" y="402"/>
                  </a:lnTo>
                  <a:lnTo>
                    <a:pt x="567" y="469"/>
                  </a:lnTo>
                  <a:lnTo>
                    <a:pt x="548" y="527"/>
                  </a:lnTo>
                  <a:lnTo>
                    <a:pt x="529" y="575"/>
                  </a:lnTo>
                  <a:lnTo>
                    <a:pt x="509" y="623"/>
                  </a:lnTo>
                  <a:lnTo>
                    <a:pt x="490" y="661"/>
                  </a:lnTo>
                  <a:lnTo>
                    <a:pt x="471" y="709"/>
                  </a:lnTo>
                  <a:lnTo>
                    <a:pt x="443" y="747"/>
                  </a:lnTo>
                  <a:lnTo>
                    <a:pt x="423" y="796"/>
                  </a:lnTo>
                  <a:lnTo>
                    <a:pt x="394" y="834"/>
                  </a:lnTo>
                  <a:lnTo>
                    <a:pt x="375" y="882"/>
                  </a:lnTo>
                  <a:lnTo>
                    <a:pt x="365" y="891"/>
                  </a:lnTo>
                  <a:lnTo>
                    <a:pt x="365" y="901"/>
                  </a:lnTo>
                  <a:lnTo>
                    <a:pt x="346" y="940"/>
                  </a:lnTo>
                  <a:lnTo>
                    <a:pt x="327" y="987"/>
                  </a:lnTo>
                  <a:lnTo>
                    <a:pt x="308" y="1026"/>
                  </a:lnTo>
                  <a:lnTo>
                    <a:pt x="299" y="1073"/>
                  </a:lnTo>
                  <a:lnTo>
                    <a:pt x="288" y="1112"/>
                  </a:lnTo>
                  <a:lnTo>
                    <a:pt x="279" y="1159"/>
                  </a:lnTo>
                  <a:lnTo>
                    <a:pt x="269" y="1207"/>
                  </a:lnTo>
                  <a:lnTo>
                    <a:pt x="269" y="1256"/>
                  </a:lnTo>
                  <a:lnTo>
                    <a:pt x="260" y="1265"/>
                  </a:lnTo>
                  <a:lnTo>
                    <a:pt x="250" y="1275"/>
                  </a:lnTo>
                  <a:lnTo>
                    <a:pt x="241" y="1284"/>
                  </a:lnTo>
                  <a:lnTo>
                    <a:pt x="241" y="1294"/>
                  </a:lnTo>
                  <a:lnTo>
                    <a:pt x="231" y="1303"/>
                  </a:lnTo>
                  <a:lnTo>
                    <a:pt x="222" y="1314"/>
                  </a:lnTo>
                  <a:lnTo>
                    <a:pt x="222" y="1323"/>
                  </a:lnTo>
                  <a:lnTo>
                    <a:pt x="212" y="1332"/>
                  </a:lnTo>
                  <a:lnTo>
                    <a:pt x="202" y="1332"/>
                  </a:lnTo>
                  <a:lnTo>
                    <a:pt x="183" y="1370"/>
                  </a:lnTo>
                  <a:lnTo>
                    <a:pt x="164" y="1370"/>
                  </a:lnTo>
                  <a:lnTo>
                    <a:pt x="144" y="1370"/>
                  </a:lnTo>
                  <a:lnTo>
                    <a:pt x="116" y="1370"/>
                  </a:lnTo>
                  <a:lnTo>
                    <a:pt x="88" y="1381"/>
                  </a:lnTo>
                  <a:lnTo>
                    <a:pt x="49" y="1381"/>
                  </a:lnTo>
                  <a:lnTo>
                    <a:pt x="30" y="1370"/>
                  </a:lnTo>
                  <a:lnTo>
                    <a:pt x="11" y="1361"/>
                  </a:lnTo>
                  <a:lnTo>
                    <a:pt x="0" y="1342"/>
                  </a:lnTo>
                  <a:lnTo>
                    <a:pt x="11" y="1342"/>
                  </a:lnTo>
                  <a:lnTo>
                    <a:pt x="20" y="1342"/>
                  </a:lnTo>
                  <a:lnTo>
                    <a:pt x="30" y="1332"/>
                  </a:lnTo>
                  <a:lnTo>
                    <a:pt x="39" y="1332"/>
                  </a:lnTo>
                  <a:lnTo>
                    <a:pt x="39" y="1323"/>
                  </a:lnTo>
                  <a:lnTo>
                    <a:pt x="49" y="1323"/>
                  </a:lnTo>
                  <a:lnTo>
                    <a:pt x="58" y="1323"/>
                  </a:lnTo>
                  <a:lnTo>
                    <a:pt x="58" y="1314"/>
                  </a:lnTo>
                  <a:lnTo>
                    <a:pt x="68" y="1332"/>
                  </a:lnTo>
                  <a:lnTo>
                    <a:pt x="97" y="1361"/>
                  </a:lnTo>
                  <a:lnTo>
                    <a:pt x="125" y="1351"/>
                  </a:lnTo>
                  <a:lnTo>
                    <a:pt x="135" y="1332"/>
                  </a:lnTo>
                  <a:lnTo>
                    <a:pt x="135" y="1323"/>
                  </a:lnTo>
                  <a:lnTo>
                    <a:pt x="125" y="1303"/>
                  </a:lnTo>
                  <a:lnTo>
                    <a:pt x="125" y="1294"/>
                  </a:lnTo>
                  <a:lnTo>
                    <a:pt x="135" y="1294"/>
                  </a:lnTo>
                  <a:lnTo>
                    <a:pt x="144" y="1284"/>
                  </a:lnTo>
                  <a:lnTo>
                    <a:pt x="155" y="1284"/>
                  </a:lnTo>
                  <a:lnTo>
                    <a:pt x="164" y="1275"/>
                  </a:lnTo>
                  <a:lnTo>
                    <a:pt x="174" y="1275"/>
                  </a:lnTo>
                  <a:lnTo>
                    <a:pt x="183" y="1275"/>
                  </a:lnTo>
                  <a:lnTo>
                    <a:pt x="193" y="1265"/>
                  </a:lnTo>
                  <a:lnTo>
                    <a:pt x="202" y="1226"/>
                  </a:lnTo>
                  <a:lnTo>
                    <a:pt x="212" y="1189"/>
                  </a:lnTo>
                  <a:lnTo>
                    <a:pt x="231" y="1150"/>
                  </a:lnTo>
                  <a:lnTo>
                    <a:pt x="250" y="1112"/>
                  </a:lnTo>
                  <a:lnTo>
                    <a:pt x="269" y="1084"/>
                  </a:lnTo>
                  <a:lnTo>
                    <a:pt x="288" y="1045"/>
                  </a:lnTo>
                  <a:lnTo>
                    <a:pt x="299" y="1016"/>
                  </a:lnTo>
                  <a:lnTo>
                    <a:pt x="299" y="977"/>
                  </a:lnTo>
                  <a:lnTo>
                    <a:pt x="288" y="968"/>
                  </a:lnTo>
                  <a:lnTo>
                    <a:pt x="279" y="949"/>
                  </a:lnTo>
                  <a:lnTo>
                    <a:pt x="269" y="940"/>
                  </a:lnTo>
                  <a:lnTo>
                    <a:pt x="260" y="920"/>
                  </a:lnTo>
                  <a:lnTo>
                    <a:pt x="241" y="901"/>
                  </a:lnTo>
                  <a:lnTo>
                    <a:pt x="231" y="891"/>
                  </a:lnTo>
                  <a:lnTo>
                    <a:pt x="212" y="882"/>
                  </a:lnTo>
                  <a:lnTo>
                    <a:pt x="193" y="872"/>
                  </a:lnTo>
                  <a:lnTo>
                    <a:pt x="183" y="872"/>
                  </a:lnTo>
                  <a:lnTo>
                    <a:pt x="164" y="882"/>
                  </a:lnTo>
                  <a:lnTo>
                    <a:pt x="144" y="882"/>
                  </a:lnTo>
                  <a:lnTo>
                    <a:pt x="135" y="891"/>
                  </a:lnTo>
                  <a:lnTo>
                    <a:pt x="116" y="901"/>
                  </a:lnTo>
                  <a:lnTo>
                    <a:pt x="97" y="910"/>
                  </a:lnTo>
                  <a:lnTo>
                    <a:pt x="78" y="910"/>
                  </a:lnTo>
                  <a:lnTo>
                    <a:pt x="68" y="920"/>
                  </a:lnTo>
                  <a:lnTo>
                    <a:pt x="39" y="882"/>
                  </a:lnTo>
                  <a:lnTo>
                    <a:pt x="30" y="853"/>
                  </a:lnTo>
                  <a:lnTo>
                    <a:pt x="30" y="824"/>
                  </a:lnTo>
                  <a:lnTo>
                    <a:pt x="39" y="805"/>
                  </a:lnTo>
                  <a:lnTo>
                    <a:pt x="58" y="785"/>
                  </a:lnTo>
                  <a:lnTo>
                    <a:pt x="88" y="766"/>
                  </a:lnTo>
                  <a:lnTo>
                    <a:pt x="116" y="747"/>
                  </a:lnTo>
                  <a:lnTo>
                    <a:pt x="155" y="738"/>
                  </a:lnTo>
                  <a:lnTo>
                    <a:pt x="155" y="747"/>
                  </a:lnTo>
                  <a:lnTo>
                    <a:pt x="299" y="709"/>
                  </a:lnTo>
                  <a:lnTo>
                    <a:pt x="308" y="718"/>
                  </a:lnTo>
                  <a:lnTo>
                    <a:pt x="337" y="718"/>
                  </a:lnTo>
                  <a:lnTo>
                    <a:pt x="394" y="613"/>
                  </a:lnTo>
                  <a:lnTo>
                    <a:pt x="423" y="536"/>
                  </a:lnTo>
                  <a:lnTo>
                    <a:pt x="423" y="527"/>
                  </a:lnTo>
                  <a:lnTo>
                    <a:pt x="432" y="517"/>
                  </a:lnTo>
                  <a:lnTo>
                    <a:pt x="432" y="508"/>
                  </a:lnTo>
                  <a:lnTo>
                    <a:pt x="432" y="499"/>
                  </a:lnTo>
                  <a:lnTo>
                    <a:pt x="432" y="488"/>
                  </a:lnTo>
                  <a:lnTo>
                    <a:pt x="443" y="488"/>
                  </a:lnTo>
                  <a:lnTo>
                    <a:pt x="443" y="479"/>
                  </a:lnTo>
                  <a:lnTo>
                    <a:pt x="452" y="479"/>
                  </a:lnTo>
                  <a:lnTo>
                    <a:pt x="452" y="460"/>
                  </a:lnTo>
                  <a:lnTo>
                    <a:pt x="443" y="460"/>
                  </a:lnTo>
                  <a:lnTo>
                    <a:pt x="452" y="411"/>
                  </a:lnTo>
                  <a:lnTo>
                    <a:pt x="462" y="364"/>
                  </a:lnTo>
                  <a:lnTo>
                    <a:pt x="462" y="316"/>
                  </a:lnTo>
                  <a:lnTo>
                    <a:pt x="471" y="268"/>
                  </a:lnTo>
                  <a:lnTo>
                    <a:pt x="471" y="220"/>
                  </a:lnTo>
                  <a:lnTo>
                    <a:pt x="480" y="172"/>
                  </a:lnTo>
                  <a:lnTo>
                    <a:pt x="499" y="134"/>
                  </a:lnTo>
                  <a:lnTo>
                    <a:pt x="519" y="95"/>
                  </a:lnTo>
                  <a:lnTo>
                    <a:pt x="529" y="86"/>
                  </a:lnTo>
                  <a:lnTo>
                    <a:pt x="538" y="67"/>
                  </a:lnTo>
                  <a:lnTo>
                    <a:pt x="548" y="56"/>
                  </a:lnTo>
                  <a:lnTo>
                    <a:pt x="557" y="38"/>
                  </a:lnTo>
                  <a:lnTo>
                    <a:pt x="567" y="28"/>
                  </a:lnTo>
                  <a:lnTo>
                    <a:pt x="576" y="19"/>
                  </a:lnTo>
                  <a:lnTo>
                    <a:pt x="587" y="9"/>
                  </a:lnTo>
                  <a:lnTo>
                    <a:pt x="596" y="0"/>
                  </a:lnTo>
                  <a:close/>
                </a:path>
              </a:pathLst>
            </a:custGeom>
            <a:solidFill>
              <a:srgbClr val="FFFFCC"/>
            </a:solidFill>
            <a:ln w="9525">
              <a:noFill/>
              <a:round/>
              <a:headEnd/>
              <a:tailEnd/>
            </a:ln>
          </p:spPr>
          <p:txBody>
            <a:bodyPr>
              <a:prstTxWarp prst="textNoShape">
                <a:avLst/>
              </a:prstTxWarp>
            </a:bodyPr>
            <a:lstStyle/>
            <a:p>
              <a:endParaRPr lang="en-US"/>
            </a:p>
          </p:txBody>
        </p:sp>
        <p:sp>
          <p:nvSpPr>
            <p:cNvPr id="57513" name="Freeform 160"/>
            <p:cNvSpPr>
              <a:spLocks noChangeAspect="1"/>
            </p:cNvSpPr>
            <p:nvPr/>
          </p:nvSpPr>
          <p:spPr bwMode="auto">
            <a:xfrm>
              <a:off x="3205" y="1985"/>
              <a:ext cx="40" cy="360"/>
            </a:xfrm>
            <a:custGeom>
              <a:avLst/>
              <a:gdLst>
                <a:gd name="T0" fmla="*/ 76 w 201"/>
                <a:gd name="T1" fmla="*/ 0 h 1802"/>
                <a:gd name="T2" fmla="*/ 57 w 201"/>
                <a:gd name="T3" fmla="*/ 115 h 1802"/>
                <a:gd name="T4" fmla="*/ 48 w 201"/>
                <a:gd name="T5" fmla="*/ 230 h 1802"/>
                <a:gd name="T6" fmla="*/ 39 w 201"/>
                <a:gd name="T7" fmla="*/ 354 h 1802"/>
                <a:gd name="T8" fmla="*/ 39 w 201"/>
                <a:gd name="T9" fmla="*/ 470 h 1802"/>
                <a:gd name="T10" fmla="*/ 39 w 201"/>
                <a:gd name="T11" fmla="*/ 595 h 1802"/>
                <a:gd name="T12" fmla="*/ 39 w 201"/>
                <a:gd name="T13" fmla="*/ 709 h 1802"/>
                <a:gd name="T14" fmla="*/ 48 w 201"/>
                <a:gd name="T15" fmla="*/ 815 h 1802"/>
                <a:gd name="T16" fmla="*/ 67 w 201"/>
                <a:gd name="T17" fmla="*/ 920 h 1802"/>
                <a:gd name="T18" fmla="*/ 67 w 201"/>
                <a:gd name="T19" fmla="*/ 939 h 1802"/>
                <a:gd name="T20" fmla="*/ 76 w 201"/>
                <a:gd name="T21" fmla="*/ 968 h 1802"/>
                <a:gd name="T22" fmla="*/ 76 w 201"/>
                <a:gd name="T23" fmla="*/ 987 h 1802"/>
                <a:gd name="T24" fmla="*/ 86 w 201"/>
                <a:gd name="T25" fmla="*/ 1017 h 1802"/>
                <a:gd name="T26" fmla="*/ 95 w 201"/>
                <a:gd name="T27" fmla="*/ 1036 h 1802"/>
                <a:gd name="T28" fmla="*/ 95 w 201"/>
                <a:gd name="T29" fmla="*/ 1064 h 1802"/>
                <a:gd name="T30" fmla="*/ 105 w 201"/>
                <a:gd name="T31" fmla="*/ 1083 h 1802"/>
                <a:gd name="T32" fmla="*/ 115 w 201"/>
                <a:gd name="T33" fmla="*/ 1103 h 1802"/>
                <a:gd name="T34" fmla="*/ 115 w 201"/>
                <a:gd name="T35" fmla="*/ 1112 h 1802"/>
                <a:gd name="T36" fmla="*/ 125 w 201"/>
                <a:gd name="T37" fmla="*/ 1112 h 1802"/>
                <a:gd name="T38" fmla="*/ 134 w 201"/>
                <a:gd name="T39" fmla="*/ 1122 h 1802"/>
                <a:gd name="T40" fmla="*/ 144 w 201"/>
                <a:gd name="T41" fmla="*/ 1131 h 1802"/>
                <a:gd name="T42" fmla="*/ 153 w 201"/>
                <a:gd name="T43" fmla="*/ 1141 h 1802"/>
                <a:gd name="T44" fmla="*/ 153 w 201"/>
                <a:gd name="T45" fmla="*/ 1150 h 1802"/>
                <a:gd name="T46" fmla="*/ 163 w 201"/>
                <a:gd name="T47" fmla="*/ 1160 h 1802"/>
                <a:gd name="T48" fmla="*/ 172 w 201"/>
                <a:gd name="T49" fmla="*/ 1170 h 1802"/>
                <a:gd name="T50" fmla="*/ 192 w 201"/>
                <a:gd name="T51" fmla="*/ 1247 h 1802"/>
                <a:gd name="T52" fmla="*/ 201 w 201"/>
                <a:gd name="T53" fmla="*/ 1323 h 1802"/>
                <a:gd name="T54" fmla="*/ 201 w 201"/>
                <a:gd name="T55" fmla="*/ 1410 h 1802"/>
                <a:gd name="T56" fmla="*/ 192 w 201"/>
                <a:gd name="T57" fmla="*/ 1486 h 1802"/>
                <a:gd name="T58" fmla="*/ 172 w 201"/>
                <a:gd name="T59" fmla="*/ 1572 h 1802"/>
                <a:gd name="T60" fmla="*/ 153 w 201"/>
                <a:gd name="T61" fmla="*/ 1649 h 1802"/>
                <a:gd name="T62" fmla="*/ 125 w 201"/>
                <a:gd name="T63" fmla="*/ 1726 h 1802"/>
                <a:gd name="T64" fmla="*/ 105 w 201"/>
                <a:gd name="T65" fmla="*/ 1802 h 1802"/>
                <a:gd name="T66" fmla="*/ 95 w 201"/>
                <a:gd name="T67" fmla="*/ 1793 h 1802"/>
                <a:gd name="T68" fmla="*/ 95 w 201"/>
                <a:gd name="T69" fmla="*/ 1783 h 1802"/>
                <a:gd name="T70" fmla="*/ 86 w 201"/>
                <a:gd name="T71" fmla="*/ 1783 h 1802"/>
                <a:gd name="T72" fmla="*/ 76 w 201"/>
                <a:gd name="T73" fmla="*/ 1774 h 1802"/>
                <a:gd name="T74" fmla="*/ 67 w 201"/>
                <a:gd name="T75" fmla="*/ 1764 h 1802"/>
                <a:gd name="T76" fmla="*/ 67 w 201"/>
                <a:gd name="T77" fmla="*/ 1755 h 1802"/>
                <a:gd name="T78" fmla="*/ 57 w 201"/>
                <a:gd name="T79" fmla="*/ 1745 h 1802"/>
                <a:gd name="T80" fmla="*/ 48 w 201"/>
                <a:gd name="T81" fmla="*/ 1735 h 1802"/>
                <a:gd name="T82" fmla="*/ 19 w 201"/>
                <a:gd name="T83" fmla="*/ 1544 h 1802"/>
                <a:gd name="T84" fmla="*/ 0 w 201"/>
                <a:gd name="T85" fmla="*/ 1131 h 1802"/>
                <a:gd name="T86" fmla="*/ 0 w 201"/>
                <a:gd name="T87" fmla="*/ 806 h 1802"/>
                <a:gd name="T88" fmla="*/ 9 w 201"/>
                <a:gd name="T89" fmla="*/ 393 h 1802"/>
                <a:gd name="T90" fmla="*/ 48 w 201"/>
                <a:gd name="T91" fmla="*/ 135 h 1802"/>
                <a:gd name="T92" fmla="*/ 76 w 201"/>
                <a:gd name="T93" fmla="*/ 0 h 1802"/>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01"/>
                <a:gd name="T142" fmla="*/ 0 h 1802"/>
                <a:gd name="T143" fmla="*/ 201 w 201"/>
                <a:gd name="T144" fmla="*/ 1802 h 1802"/>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01" h="1802">
                  <a:moveTo>
                    <a:pt x="76" y="0"/>
                  </a:moveTo>
                  <a:lnTo>
                    <a:pt x="57" y="115"/>
                  </a:lnTo>
                  <a:lnTo>
                    <a:pt x="48" y="230"/>
                  </a:lnTo>
                  <a:lnTo>
                    <a:pt x="39" y="354"/>
                  </a:lnTo>
                  <a:lnTo>
                    <a:pt x="39" y="470"/>
                  </a:lnTo>
                  <a:lnTo>
                    <a:pt x="39" y="595"/>
                  </a:lnTo>
                  <a:lnTo>
                    <a:pt x="39" y="709"/>
                  </a:lnTo>
                  <a:lnTo>
                    <a:pt x="48" y="815"/>
                  </a:lnTo>
                  <a:lnTo>
                    <a:pt x="67" y="920"/>
                  </a:lnTo>
                  <a:lnTo>
                    <a:pt x="67" y="939"/>
                  </a:lnTo>
                  <a:lnTo>
                    <a:pt x="76" y="968"/>
                  </a:lnTo>
                  <a:lnTo>
                    <a:pt x="76" y="987"/>
                  </a:lnTo>
                  <a:lnTo>
                    <a:pt x="86" y="1017"/>
                  </a:lnTo>
                  <a:lnTo>
                    <a:pt x="95" y="1036"/>
                  </a:lnTo>
                  <a:lnTo>
                    <a:pt x="95" y="1064"/>
                  </a:lnTo>
                  <a:lnTo>
                    <a:pt x="105" y="1083"/>
                  </a:lnTo>
                  <a:lnTo>
                    <a:pt x="115" y="1103"/>
                  </a:lnTo>
                  <a:lnTo>
                    <a:pt x="115" y="1112"/>
                  </a:lnTo>
                  <a:lnTo>
                    <a:pt x="125" y="1112"/>
                  </a:lnTo>
                  <a:lnTo>
                    <a:pt x="134" y="1122"/>
                  </a:lnTo>
                  <a:lnTo>
                    <a:pt x="144" y="1131"/>
                  </a:lnTo>
                  <a:lnTo>
                    <a:pt x="153" y="1141"/>
                  </a:lnTo>
                  <a:lnTo>
                    <a:pt x="153" y="1150"/>
                  </a:lnTo>
                  <a:lnTo>
                    <a:pt x="163" y="1160"/>
                  </a:lnTo>
                  <a:lnTo>
                    <a:pt x="172" y="1170"/>
                  </a:lnTo>
                  <a:lnTo>
                    <a:pt x="192" y="1247"/>
                  </a:lnTo>
                  <a:lnTo>
                    <a:pt x="201" y="1323"/>
                  </a:lnTo>
                  <a:lnTo>
                    <a:pt x="201" y="1410"/>
                  </a:lnTo>
                  <a:lnTo>
                    <a:pt x="192" y="1486"/>
                  </a:lnTo>
                  <a:lnTo>
                    <a:pt x="172" y="1572"/>
                  </a:lnTo>
                  <a:lnTo>
                    <a:pt x="153" y="1649"/>
                  </a:lnTo>
                  <a:lnTo>
                    <a:pt x="125" y="1726"/>
                  </a:lnTo>
                  <a:lnTo>
                    <a:pt x="105" y="1802"/>
                  </a:lnTo>
                  <a:lnTo>
                    <a:pt x="95" y="1793"/>
                  </a:lnTo>
                  <a:lnTo>
                    <a:pt x="95" y="1783"/>
                  </a:lnTo>
                  <a:lnTo>
                    <a:pt x="86" y="1783"/>
                  </a:lnTo>
                  <a:lnTo>
                    <a:pt x="76" y="1774"/>
                  </a:lnTo>
                  <a:lnTo>
                    <a:pt x="67" y="1764"/>
                  </a:lnTo>
                  <a:lnTo>
                    <a:pt x="67" y="1755"/>
                  </a:lnTo>
                  <a:lnTo>
                    <a:pt x="57" y="1745"/>
                  </a:lnTo>
                  <a:lnTo>
                    <a:pt x="48" y="1735"/>
                  </a:lnTo>
                  <a:lnTo>
                    <a:pt x="19" y="1544"/>
                  </a:lnTo>
                  <a:lnTo>
                    <a:pt x="0" y="1131"/>
                  </a:lnTo>
                  <a:lnTo>
                    <a:pt x="0" y="806"/>
                  </a:lnTo>
                  <a:lnTo>
                    <a:pt x="9" y="393"/>
                  </a:lnTo>
                  <a:lnTo>
                    <a:pt x="48" y="135"/>
                  </a:lnTo>
                  <a:lnTo>
                    <a:pt x="76" y="0"/>
                  </a:lnTo>
                  <a:close/>
                </a:path>
              </a:pathLst>
            </a:custGeom>
            <a:solidFill>
              <a:srgbClr val="9900FF"/>
            </a:solidFill>
            <a:ln w="9525">
              <a:noFill/>
              <a:round/>
              <a:headEnd/>
              <a:tailEnd/>
            </a:ln>
          </p:spPr>
          <p:txBody>
            <a:bodyPr>
              <a:prstTxWarp prst="textNoShape">
                <a:avLst/>
              </a:prstTxWarp>
            </a:bodyPr>
            <a:lstStyle/>
            <a:p>
              <a:endParaRPr lang="en-US"/>
            </a:p>
          </p:txBody>
        </p:sp>
        <p:sp>
          <p:nvSpPr>
            <p:cNvPr id="57514" name="Freeform 161"/>
            <p:cNvSpPr>
              <a:spLocks noChangeAspect="1"/>
            </p:cNvSpPr>
            <p:nvPr/>
          </p:nvSpPr>
          <p:spPr bwMode="auto">
            <a:xfrm>
              <a:off x="3172" y="1942"/>
              <a:ext cx="46" cy="144"/>
            </a:xfrm>
            <a:custGeom>
              <a:avLst/>
              <a:gdLst>
                <a:gd name="T0" fmla="*/ 0 w 230"/>
                <a:gd name="T1" fmla="*/ 719 h 719"/>
                <a:gd name="T2" fmla="*/ 0 w 230"/>
                <a:gd name="T3" fmla="*/ 709 h 719"/>
                <a:gd name="T4" fmla="*/ 9 w 230"/>
                <a:gd name="T5" fmla="*/ 699 h 719"/>
                <a:gd name="T6" fmla="*/ 9 w 230"/>
                <a:gd name="T7" fmla="*/ 690 h 719"/>
                <a:gd name="T8" fmla="*/ 9 w 230"/>
                <a:gd name="T9" fmla="*/ 681 h 719"/>
                <a:gd name="T10" fmla="*/ 19 w 230"/>
                <a:gd name="T11" fmla="*/ 671 h 719"/>
                <a:gd name="T12" fmla="*/ 19 w 230"/>
                <a:gd name="T13" fmla="*/ 662 h 719"/>
                <a:gd name="T14" fmla="*/ 19 w 230"/>
                <a:gd name="T15" fmla="*/ 652 h 719"/>
                <a:gd name="T16" fmla="*/ 28 w 230"/>
                <a:gd name="T17" fmla="*/ 643 h 719"/>
                <a:gd name="T18" fmla="*/ 38 w 230"/>
                <a:gd name="T19" fmla="*/ 632 h 719"/>
                <a:gd name="T20" fmla="*/ 47 w 230"/>
                <a:gd name="T21" fmla="*/ 623 h 719"/>
                <a:gd name="T22" fmla="*/ 67 w 230"/>
                <a:gd name="T23" fmla="*/ 623 h 719"/>
                <a:gd name="T24" fmla="*/ 77 w 230"/>
                <a:gd name="T25" fmla="*/ 613 h 719"/>
                <a:gd name="T26" fmla="*/ 95 w 230"/>
                <a:gd name="T27" fmla="*/ 613 h 719"/>
                <a:gd name="T28" fmla="*/ 105 w 230"/>
                <a:gd name="T29" fmla="*/ 604 h 719"/>
                <a:gd name="T30" fmla="*/ 124 w 230"/>
                <a:gd name="T31" fmla="*/ 594 h 719"/>
                <a:gd name="T32" fmla="*/ 134 w 230"/>
                <a:gd name="T33" fmla="*/ 585 h 719"/>
                <a:gd name="T34" fmla="*/ 163 w 230"/>
                <a:gd name="T35" fmla="*/ 346 h 719"/>
                <a:gd name="T36" fmla="*/ 230 w 230"/>
                <a:gd name="T37" fmla="*/ 77 h 719"/>
                <a:gd name="T38" fmla="*/ 230 w 230"/>
                <a:gd name="T39" fmla="*/ 0 h 719"/>
                <a:gd name="T40" fmla="*/ 9 w 230"/>
                <a:gd name="T41" fmla="*/ 671 h 719"/>
                <a:gd name="T42" fmla="*/ 0 w 230"/>
                <a:gd name="T43" fmla="*/ 719 h 71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30"/>
                <a:gd name="T67" fmla="*/ 0 h 719"/>
                <a:gd name="T68" fmla="*/ 230 w 230"/>
                <a:gd name="T69" fmla="*/ 719 h 71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30" h="719">
                  <a:moveTo>
                    <a:pt x="0" y="719"/>
                  </a:moveTo>
                  <a:lnTo>
                    <a:pt x="0" y="709"/>
                  </a:lnTo>
                  <a:lnTo>
                    <a:pt x="9" y="699"/>
                  </a:lnTo>
                  <a:lnTo>
                    <a:pt x="9" y="690"/>
                  </a:lnTo>
                  <a:lnTo>
                    <a:pt x="9" y="681"/>
                  </a:lnTo>
                  <a:lnTo>
                    <a:pt x="19" y="671"/>
                  </a:lnTo>
                  <a:lnTo>
                    <a:pt x="19" y="662"/>
                  </a:lnTo>
                  <a:lnTo>
                    <a:pt x="19" y="652"/>
                  </a:lnTo>
                  <a:lnTo>
                    <a:pt x="28" y="643"/>
                  </a:lnTo>
                  <a:lnTo>
                    <a:pt x="38" y="632"/>
                  </a:lnTo>
                  <a:lnTo>
                    <a:pt x="47" y="623"/>
                  </a:lnTo>
                  <a:lnTo>
                    <a:pt x="67" y="623"/>
                  </a:lnTo>
                  <a:lnTo>
                    <a:pt x="77" y="613"/>
                  </a:lnTo>
                  <a:lnTo>
                    <a:pt x="95" y="613"/>
                  </a:lnTo>
                  <a:lnTo>
                    <a:pt x="105" y="604"/>
                  </a:lnTo>
                  <a:lnTo>
                    <a:pt x="124" y="594"/>
                  </a:lnTo>
                  <a:lnTo>
                    <a:pt x="134" y="585"/>
                  </a:lnTo>
                  <a:lnTo>
                    <a:pt x="163" y="346"/>
                  </a:lnTo>
                  <a:lnTo>
                    <a:pt x="230" y="77"/>
                  </a:lnTo>
                  <a:lnTo>
                    <a:pt x="230" y="0"/>
                  </a:lnTo>
                  <a:lnTo>
                    <a:pt x="9" y="671"/>
                  </a:lnTo>
                  <a:lnTo>
                    <a:pt x="0" y="719"/>
                  </a:lnTo>
                  <a:close/>
                </a:path>
              </a:pathLst>
            </a:custGeom>
            <a:solidFill>
              <a:srgbClr val="9900FF"/>
            </a:solidFill>
            <a:ln w="9525">
              <a:noFill/>
              <a:round/>
              <a:headEnd/>
              <a:tailEnd/>
            </a:ln>
          </p:spPr>
          <p:txBody>
            <a:bodyPr>
              <a:prstTxWarp prst="textNoShape">
                <a:avLst/>
              </a:prstTxWarp>
            </a:bodyPr>
            <a:lstStyle/>
            <a:p>
              <a:endParaRPr lang="en-US"/>
            </a:p>
          </p:txBody>
        </p:sp>
        <p:sp>
          <p:nvSpPr>
            <p:cNvPr id="57515" name="Freeform 162"/>
            <p:cNvSpPr>
              <a:spLocks noChangeAspect="1"/>
            </p:cNvSpPr>
            <p:nvPr/>
          </p:nvSpPr>
          <p:spPr bwMode="auto">
            <a:xfrm>
              <a:off x="3168" y="2429"/>
              <a:ext cx="349" cy="737"/>
            </a:xfrm>
            <a:custGeom>
              <a:avLst/>
              <a:gdLst>
                <a:gd name="T0" fmla="*/ 317 w 1746"/>
                <a:gd name="T1" fmla="*/ 317 h 3683"/>
                <a:gd name="T2" fmla="*/ 288 w 1746"/>
                <a:gd name="T3" fmla="*/ 748 h 3683"/>
                <a:gd name="T4" fmla="*/ 278 w 1746"/>
                <a:gd name="T5" fmla="*/ 1189 h 3683"/>
                <a:gd name="T6" fmla="*/ 298 w 1746"/>
                <a:gd name="T7" fmla="*/ 1630 h 3683"/>
                <a:gd name="T8" fmla="*/ 346 w 1746"/>
                <a:gd name="T9" fmla="*/ 1909 h 3683"/>
                <a:gd name="T10" fmla="*/ 394 w 1746"/>
                <a:gd name="T11" fmla="*/ 2043 h 3683"/>
                <a:gd name="T12" fmla="*/ 432 w 1746"/>
                <a:gd name="T13" fmla="*/ 2178 h 3683"/>
                <a:gd name="T14" fmla="*/ 461 w 1746"/>
                <a:gd name="T15" fmla="*/ 2320 h 3683"/>
                <a:gd name="T16" fmla="*/ 461 w 1746"/>
                <a:gd name="T17" fmla="*/ 2254 h 3683"/>
                <a:gd name="T18" fmla="*/ 441 w 1746"/>
                <a:gd name="T19" fmla="*/ 1985 h 3683"/>
                <a:gd name="T20" fmla="*/ 432 w 1746"/>
                <a:gd name="T21" fmla="*/ 1707 h 3683"/>
                <a:gd name="T22" fmla="*/ 452 w 1746"/>
                <a:gd name="T23" fmla="*/ 1438 h 3683"/>
                <a:gd name="T24" fmla="*/ 499 w 1746"/>
                <a:gd name="T25" fmla="*/ 1449 h 3683"/>
                <a:gd name="T26" fmla="*/ 576 w 1746"/>
                <a:gd name="T27" fmla="*/ 1726 h 3683"/>
                <a:gd name="T28" fmla="*/ 691 w 1746"/>
                <a:gd name="T29" fmla="*/ 1995 h 3683"/>
                <a:gd name="T30" fmla="*/ 787 w 1746"/>
                <a:gd name="T31" fmla="*/ 2264 h 3683"/>
                <a:gd name="T32" fmla="*/ 826 w 1746"/>
                <a:gd name="T33" fmla="*/ 2120 h 3683"/>
                <a:gd name="T34" fmla="*/ 1046 w 1746"/>
                <a:gd name="T35" fmla="*/ 2772 h 3683"/>
                <a:gd name="T36" fmla="*/ 1334 w 1746"/>
                <a:gd name="T37" fmla="*/ 3270 h 3683"/>
                <a:gd name="T38" fmla="*/ 1613 w 1746"/>
                <a:gd name="T39" fmla="*/ 3453 h 3683"/>
                <a:gd name="T40" fmla="*/ 1708 w 1746"/>
                <a:gd name="T41" fmla="*/ 3434 h 3683"/>
                <a:gd name="T42" fmla="*/ 1632 w 1746"/>
                <a:gd name="T43" fmla="*/ 3520 h 3683"/>
                <a:gd name="T44" fmla="*/ 1132 w 1746"/>
                <a:gd name="T45" fmla="*/ 3328 h 3683"/>
                <a:gd name="T46" fmla="*/ 1104 w 1746"/>
                <a:gd name="T47" fmla="*/ 3241 h 3683"/>
                <a:gd name="T48" fmla="*/ 1046 w 1746"/>
                <a:gd name="T49" fmla="*/ 3251 h 3683"/>
                <a:gd name="T50" fmla="*/ 970 w 1746"/>
                <a:gd name="T51" fmla="*/ 3290 h 3683"/>
                <a:gd name="T52" fmla="*/ 960 w 1746"/>
                <a:gd name="T53" fmla="*/ 3155 h 3683"/>
                <a:gd name="T54" fmla="*/ 902 w 1746"/>
                <a:gd name="T55" fmla="*/ 3165 h 3683"/>
                <a:gd name="T56" fmla="*/ 931 w 1746"/>
                <a:gd name="T57" fmla="*/ 3290 h 3683"/>
                <a:gd name="T58" fmla="*/ 672 w 1746"/>
                <a:gd name="T59" fmla="*/ 3299 h 3683"/>
                <a:gd name="T60" fmla="*/ 557 w 1746"/>
                <a:gd name="T61" fmla="*/ 3040 h 3683"/>
                <a:gd name="T62" fmla="*/ 346 w 1746"/>
                <a:gd name="T63" fmla="*/ 2254 h 3683"/>
                <a:gd name="T64" fmla="*/ 298 w 1746"/>
                <a:gd name="T65" fmla="*/ 1957 h 3683"/>
                <a:gd name="T66" fmla="*/ 269 w 1746"/>
                <a:gd name="T67" fmla="*/ 1765 h 3683"/>
                <a:gd name="T68" fmla="*/ 240 w 1746"/>
                <a:gd name="T69" fmla="*/ 1688 h 3683"/>
                <a:gd name="T70" fmla="*/ 298 w 1746"/>
                <a:gd name="T71" fmla="*/ 2225 h 3683"/>
                <a:gd name="T72" fmla="*/ 432 w 1746"/>
                <a:gd name="T73" fmla="*/ 2829 h 3683"/>
                <a:gd name="T74" fmla="*/ 624 w 1746"/>
                <a:gd name="T75" fmla="*/ 3280 h 3683"/>
                <a:gd name="T76" fmla="*/ 576 w 1746"/>
                <a:gd name="T77" fmla="*/ 3471 h 3683"/>
                <a:gd name="T78" fmla="*/ 490 w 1746"/>
                <a:gd name="T79" fmla="*/ 3404 h 3683"/>
                <a:gd name="T80" fmla="*/ 452 w 1746"/>
                <a:gd name="T81" fmla="*/ 3434 h 3683"/>
                <a:gd name="T82" fmla="*/ 499 w 1746"/>
                <a:gd name="T83" fmla="*/ 3490 h 3683"/>
                <a:gd name="T84" fmla="*/ 547 w 1746"/>
                <a:gd name="T85" fmla="*/ 3548 h 3683"/>
                <a:gd name="T86" fmla="*/ 471 w 1746"/>
                <a:gd name="T87" fmla="*/ 3673 h 3683"/>
                <a:gd name="T88" fmla="*/ 327 w 1746"/>
                <a:gd name="T89" fmla="*/ 3481 h 3683"/>
                <a:gd name="T90" fmla="*/ 259 w 1746"/>
                <a:gd name="T91" fmla="*/ 3117 h 3683"/>
                <a:gd name="T92" fmla="*/ 211 w 1746"/>
                <a:gd name="T93" fmla="*/ 2733 h 3683"/>
                <a:gd name="T94" fmla="*/ 173 w 1746"/>
                <a:gd name="T95" fmla="*/ 2427 h 3683"/>
                <a:gd name="T96" fmla="*/ 164 w 1746"/>
                <a:gd name="T97" fmla="*/ 1804 h 3683"/>
                <a:gd name="T98" fmla="*/ 134 w 1746"/>
                <a:gd name="T99" fmla="*/ 1122 h 3683"/>
                <a:gd name="T100" fmla="*/ 250 w 1746"/>
                <a:gd name="T101" fmla="*/ 384 h 3683"/>
                <a:gd name="T102" fmla="*/ 298 w 1746"/>
                <a:gd name="T103" fmla="*/ 212 h 3683"/>
                <a:gd name="T104" fmla="*/ 250 w 1746"/>
                <a:gd name="T105" fmla="*/ 240 h 3683"/>
                <a:gd name="T106" fmla="*/ 106 w 1746"/>
                <a:gd name="T107" fmla="*/ 1064 h 3683"/>
                <a:gd name="T108" fmla="*/ 67 w 1746"/>
                <a:gd name="T109" fmla="*/ 1141 h 3683"/>
                <a:gd name="T110" fmla="*/ 39 w 1746"/>
                <a:gd name="T111" fmla="*/ 1075 h 3683"/>
                <a:gd name="T112" fmla="*/ 0 w 1746"/>
                <a:gd name="T113" fmla="*/ 691 h 3683"/>
                <a:gd name="T114" fmla="*/ 48 w 1746"/>
                <a:gd name="T115" fmla="*/ 403 h 3683"/>
                <a:gd name="T116" fmla="*/ 164 w 1746"/>
                <a:gd name="T117" fmla="*/ 0 h 3683"/>
                <a:gd name="T118" fmla="*/ 192 w 1746"/>
                <a:gd name="T119" fmla="*/ 29 h 3683"/>
                <a:gd name="T120" fmla="*/ 231 w 1746"/>
                <a:gd name="T121" fmla="*/ 49 h 3683"/>
                <a:gd name="T122" fmla="*/ 269 w 1746"/>
                <a:gd name="T123" fmla="*/ 58 h 3683"/>
                <a:gd name="T124" fmla="*/ 298 w 1746"/>
                <a:gd name="T125" fmla="*/ 49 h 3683"/>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746"/>
                <a:gd name="T190" fmla="*/ 0 h 3683"/>
                <a:gd name="T191" fmla="*/ 1746 w 1746"/>
                <a:gd name="T192" fmla="*/ 3683 h 3683"/>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746" h="3683">
                  <a:moveTo>
                    <a:pt x="336" y="106"/>
                  </a:moveTo>
                  <a:lnTo>
                    <a:pt x="317" y="317"/>
                  </a:lnTo>
                  <a:lnTo>
                    <a:pt x="298" y="528"/>
                  </a:lnTo>
                  <a:lnTo>
                    <a:pt x="288" y="748"/>
                  </a:lnTo>
                  <a:lnTo>
                    <a:pt x="278" y="969"/>
                  </a:lnTo>
                  <a:lnTo>
                    <a:pt x="278" y="1189"/>
                  </a:lnTo>
                  <a:lnTo>
                    <a:pt x="278" y="1410"/>
                  </a:lnTo>
                  <a:lnTo>
                    <a:pt x="298" y="1630"/>
                  </a:lnTo>
                  <a:lnTo>
                    <a:pt x="336" y="1832"/>
                  </a:lnTo>
                  <a:lnTo>
                    <a:pt x="346" y="1909"/>
                  </a:lnTo>
                  <a:lnTo>
                    <a:pt x="366" y="1976"/>
                  </a:lnTo>
                  <a:lnTo>
                    <a:pt x="394" y="2043"/>
                  </a:lnTo>
                  <a:lnTo>
                    <a:pt x="413" y="2110"/>
                  </a:lnTo>
                  <a:lnTo>
                    <a:pt x="432" y="2178"/>
                  </a:lnTo>
                  <a:lnTo>
                    <a:pt x="441" y="2245"/>
                  </a:lnTo>
                  <a:lnTo>
                    <a:pt x="461" y="2320"/>
                  </a:lnTo>
                  <a:lnTo>
                    <a:pt x="461" y="2388"/>
                  </a:lnTo>
                  <a:lnTo>
                    <a:pt x="461" y="2254"/>
                  </a:lnTo>
                  <a:lnTo>
                    <a:pt x="452" y="2120"/>
                  </a:lnTo>
                  <a:lnTo>
                    <a:pt x="441" y="1985"/>
                  </a:lnTo>
                  <a:lnTo>
                    <a:pt x="432" y="1851"/>
                  </a:lnTo>
                  <a:lnTo>
                    <a:pt x="432" y="1707"/>
                  </a:lnTo>
                  <a:lnTo>
                    <a:pt x="432" y="1573"/>
                  </a:lnTo>
                  <a:lnTo>
                    <a:pt x="452" y="1438"/>
                  </a:lnTo>
                  <a:lnTo>
                    <a:pt x="490" y="1314"/>
                  </a:lnTo>
                  <a:lnTo>
                    <a:pt x="499" y="1449"/>
                  </a:lnTo>
                  <a:lnTo>
                    <a:pt x="538" y="1593"/>
                  </a:lnTo>
                  <a:lnTo>
                    <a:pt x="576" y="1726"/>
                  </a:lnTo>
                  <a:lnTo>
                    <a:pt x="633" y="1860"/>
                  </a:lnTo>
                  <a:lnTo>
                    <a:pt x="691" y="1995"/>
                  </a:lnTo>
                  <a:lnTo>
                    <a:pt x="740" y="2129"/>
                  </a:lnTo>
                  <a:lnTo>
                    <a:pt x="787" y="2264"/>
                  </a:lnTo>
                  <a:lnTo>
                    <a:pt x="826" y="2398"/>
                  </a:lnTo>
                  <a:lnTo>
                    <a:pt x="826" y="2120"/>
                  </a:lnTo>
                  <a:lnTo>
                    <a:pt x="873" y="2292"/>
                  </a:lnTo>
                  <a:lnTo>
                    <a:pt x="1046" y="2772"/>
                  </a:lnTo>
                  <a:lnTo>
                    <a:pt x="1209" y="3088"/>
                  </a:lnTo>
                  <a:lnTo>
                    <a:pt x="1334" y="3270"/>
                  </a:lnTo>
                  <a:lnTo>
                    <a:pt x="1516" y="3424"/>
                  </a:lnTo>
                  <a:lnTo>
                    <a:pt x="1613" y="3453"/>
                  </a:lnTo>
                  <a:lnTo>
                    <a:pt x="1689" y="3453"/>
                  </a:lnTo>
                  <a:lnTo>
                    <a:pt x="1708" y="3434"/>
                  </a:lnTo>
                  <a:lnTo>
                    <a:pt x="1746" y="3434"/>
                  </a:lnTo>
                  <a:lnTo>
                    <a:pt x="1632" y="3520"/>
                  </a:lnTo>
                  <a:lnTo>
                    <a:pt x="1372" y="3395"/>
                  </a:lnTo>
                  <a:lnTo>
                    <a:pt x="1132" y="3328"/>
                  </a:lnTo>
                  <a:lnTo>
                    <a:pt x="1123" y="3328"/>
                  </a:lnTo>
                  <a:lnTo>
                    <a:pt x="1104" y="3241"/>
                  </a:lnTo>
                  <a:lnTo>
                    <a:pt x="1075" y="3223"/>
                  </a:lnTo>
                  <a:lnTo>
                    <a:pt x="1046" y="3251"/>
                  </a:lnTo>
                  <a:lnTo>
                    <a:pt x="1065" y="3309"/>
                  </a:lnTo>
                  <a:lnTo>
                    <a:pt x="970" y="3290"/>
                  </a:lnTo>
                  <a:lnTo>
                    <a:pt x="960" y="3165"/>
                  </a:lnTo>
                  <a:lnTo>
                    <a:pt x="960" y="3155"/>
                  </a:lnTo>
                  <a:lnTo>
                    <a:pt x="940" y="3136"/>
                  </a:lnTo>
                  <a:lnTo>
                    <a:pt x="902" y="3165"/>
                  </a:lnTo>
                  <a:lnTo>
                    <a:pt x="931" y="3251"/>
                  </a:lnTo>
                  <a:lnTo>
                    <a:pt x="931" y="3290"/>
                  </a:lnTo>
                  <a:lnTo>
                    <a:pt x="701" y="3280"/>
                  </a:lnTo>
                  <a:lnTo>
                    <a:pt x="672" y="3299"/>
                  </a:lnTo>
                  <a:lnTo>
                    <a:pt x="682" y="3280"/>
                  </a:lnTo>
                  <a:lnTo>
                    <a:pt x="557" y="3040"/>
                  </a:lnTo>
                  <a:lnTo>
                    <a:pt x="403" y="2561"/>
                  </a:lnTo>
                  <a:lnTo>
                    <a:pt x="346" y="2254"/>
                  </a:lnTo>
                  <a:lnTo>
                    <a:pt x="327" y="2139"/>
                  </a:lnTo>
                  <a:lnTo>
                    <a:pt x="298" y="1957"/>
                  </a:lnTo>
                  <a:lnTo>
                    <a:pt x="298" y="1870"/>
                  </a:lnTo>
                  <a:lnTo>
                    <a:pt x="269" y="1765"/>
                  </a:lnTo>
                  <a:lnTo>
                    <a:pt x="269" y="1726"/>
                  </a:lnTo>
                  <a:lnTo>
                    <a:pt x="240" y="1688"/>
                  </a:lnTo>
                  <a:lnTo>
                    <a:pt x="250" y="1813"/>
                  </a:lnTo>
                  <a:lnTo>
                    <a:pt x="298" y="2225"/>
                  </a:lnTo>
                  <a:lnTo>
                    <a:pt x="355" y="2551"/>
                  </a:lnTo>
                  <a:lnTo>
                    <a:pt x="432" y="2829"/>
                  </a:lnTo>
                  <a:lnTo>
                    <a:pt x="538" y="3126"/>
                  </a:lnTo>
                  <a:lnTo>
                    <a:pt x="624" y="3280"/>
                  </a:lnTo>
                  <a:lnTo>
                    <a:pt x="643" y="3309"/>
                  </a:lnTo>
                  <a:lnTo>
                    <a:pt x="576" y="3471"/>
                  </a:lnTo>
                  <a:lnTo>
                    <a:pt x="508" y="3434"/>
                  </a:lnTo>
                  <a:lnTo>
                    <a:pt x="490" y="3404"/>
                  </a:lnTo>
                  <a:lnTo>
                    <a:pt x="471" y="3404"/>
                  </a:lnTo>
                  <a:lnTo>
                    <a:pt x="452" y="3434"/>
                  </a:lnTo>
                  <a:lnTo>
                    <a:pt x="452" y="3453"/>
                  </a:lnTo>
                  <a:lnTo>
                    <a:pt x="499" y="3490"/>
                  </a:lnTo>
                  <a:lnTo>
                    <a:pt x="519" y="3490"/>
                  </a:lnTo>
                  <a:lnTo>
                    <a:pt x="547" y="3548"/>
                  </a:lnTo>
                  <a:lnTo>
                    <a:pt x="519" y="3683"/>
                  </a:lnTo>
                  <a:lnTo>
                    <a:pt x="471" y="3673"/>
                  </a:lnTo>
                  <a:lnTo>
                    <a:pt x="384" y="3587"/>
                  </a:lnTo>
                  <a:lnTo>
                    <a:pt x="327" y="3481"/>
                  </a:lnTo>
                  <a:lnTo>
                    <a:pt x="269" y="3223"/>
                  </a:lnTo>
                  <a:lnTo>
                    <a:pt x="259" y="3117"/>
                  </a:lnTo>
                  <a:lnTo>
                    <a:pt x="211" y="2781"/>
                  </a:lnTo>
                  <a:lnTo>
                    <a:pt x="211" y="2733"/>
                  </a:lnTo>
                  <a:lnTo>
                    <a:pt x="173" y="2464"/>
                  </a:lnTo>
                  <a:lnTo>
                    <a:pt x="173" y="2427"/>
                  </a:lnTo>
                  <a:lnTo>
                    <a:pt x="164" y="1842"/>
                  </a:lnTo>
                  <a:lnTo>
                    <a:pt x="164" y="1804"/>
                  </a:lnTo>
                  <a:lnTo>
                    <a:pt x="154" y="1449"/>
                  </a:lnTo>
                  <a:lnTo>
                    <a:pt x="134" y="1122"/>
                  </a:lnTo>
                  <a:lnTo>
                    <a:pt x="164" y="815"/>
                  </a:lnTo>
                  <a:lnTo>
                    <a:pt x="250" y="384"/>
                  </a:lnTo>
                  <a:lnTo>
                    <a:pt x="298" y="231"/>
                  </a:lnTo>
                  <a:lnTo>
                    <a:pt x="298" y="212"/>
                  </a:lnTo>
                  <a:lnTo>
                    <a:pt x="278" y="212"/>
                  </a:lnTo>
                  <a:lnTo>
                    <a:pt x="250" y="240"/>
                  </a:lnTo>
                  <a:lnTo>
                    <a:pt x="192" y="432"/>
                  </a:lnTo>
                  <a:lnTo>
                    <a:pt x="106" y="1064"/>
                  </a:lnTo>
                  <a:lnTo>
                    <a:pt x="97" y="1161"/>
                  </a:lnTo>
                  <a:lnTo>
                    <a:pt x="67" y="1141"/>
                  </a:lnTo>
                  <a:lnTo>
                    <a:pt x="48" y="1122"/>
                  </a:lnTo>
                  <a:lnTo>
                    <a:pt x="39" y="1075"/>
                  </a:lnTo>
                  <a:lnTo>
                    <a:pt x="39" y="1017"/>
                  </a:lnTo>
                  <a:lnTo>
                    <a:pt x="0" y="691"/>
                  </a:lnTo>
                  <a:lnTo>
                    <a:pt x="29" y="432"/>
                  </a:lnTo>
                  <a:lnTo>
                    <a:pt x="48" y="403"/>
                  </a:lnTo>
                  <a:lnTo>
                    <a:pt x="134" y="77"/>
                  </a:lnTo>
                  <a:lnTo>
                    <a:pt x="164" y="0"/>
                  </a:lnTo>
                  <a:lnTo>
                    <a:pt x="183" y="10"/>
                  </a:lnTo>
                  <a:lnTo>
                    <a:pt x="192" y="29"/>
                  </a:lnTo>
                  <a:lnTo>
                    <a:pt x="211" y="38"/>
                  </a:lnTo>
                  <a:lnTo>
                    <a:pt x="231" y="49"/>
                  </a:lnTo>
                  <a:lnTo>
                    <a:pt x="250" y="49"/>
                  </a:lnTo>
                  <a:lnTo>
                    <a:pt x="269" y="58"/>
                  </a:lnTo>
                  <a:lnTo>
                    <a:pt x="278" y="58"/>
                  </a:lnTo>
                  <a:lnTo>
                    <a:pt x="298" y="49"/>
                  </a:lnTo>
                  <a:lnTo>
                    <a:pt x="336" y="106"/>
                  </a:lnTo>
                  <a:close/>
                </a:path>
              </a:pathLst>
            </a:custGeom>
            <a:solidFill>
              <a:srgbClr val="9900FF"/>
            </a:solidFill>
            <a:ln w="9525">
              <a:noFill/>
              <a:round/>
              <a:headEnd/>
              <a:tailEnd/>
            </a:ln>
          </p:spPr>
          <p:txBody>
            <a:bodyPr>
              <a:prstTxWarp prst="textNoShape">
                <a:avLst/>
              </a:prstTxWarp>
            </a:bodyPr>
            <a:lstStyle/>
            <a:p>
              <a:endParaRPr lang="en-US"/>
            </a:p>
          </p:txBody>
        </p:sp>
        <p:sp>
          <p:nvSpPr>
            <p:cNvPr id="57516" name="Freeform 163"/>
            <p:cNvSpPr>
              <a:spLocks noChangeAspect="1"/>
            </p:cNvSpPr>
            <p:nvPr/>
          </p:nvSpPr>
          <p:spPr bwMode="auto">
            <a:xfrm>
              <a:off x="3330" y="2654"/>
              <a:ext cx="153" cy="405"/>
            </a:xfrm>
            <a:custGeom>
              <a:avLst/>
              <a:gdLst>
                <a:gd name="T0" fmla="*/ 9 w 767"/>
                <a:gd name="T1" fmla="*/ 374 h 2024"/>
                <a:gd name="T2" fmla="*/ 38 w 767"/>
                <a:gd name="T3" fmla="*/ 682 h 2024"/>
                <a:gd name="T4" fmla="*/ 76 w 767"/>
                <a:gd name="T5" fmla="*/ 968 h 2024"/>
                <a:gd name="T6" fmla="*/ 144 w 767"/>
                <a:gd name="T7" fmla="*/ 1266 h 2024"/>
                <a:gd name="T8" fmla="*/ 191 w 767"/>
                <a:gd name="T9" fmla="*/ 1400 h 2024"/>
                <a:gd name="T10" fmla="*/ 191 w 767"/>
                <a:gd name="T11" fmla="*/ 1342 h 2024"/>
                <a:gd name="T12" fmla="*/ 182 w 767"/>
                <a:gd name="T13" fmla="*/ 1276 h 2024"/>
                <a:gd name="T14" fmla="*/ 182 w 767"/>
                <a:gd name="T15" fmla="*/ 1218 h 2024"/>
                <a:gd name="T16" fmla="*/ 163 w 767"/>
                <a:gd name="T17" fmla="*/ 613 h 2024"/>
                <a:gd name="T18" fmla="*/ 153 w 767"/>
                <a:gd name="T19" fmla="*/ 460 h 2024"/>
                <a:gd name="T20" fmla="*/ 163 w 767"/>
                <a:gd name="T21" fmla="*/ 557 h 2024"/>
                <a:gd name="T22" fmla="*/ 172 w 767"/>
                <a:gd name="T23" fmla="*/ 757 h 2024"/>
                <a:gd name="T24" fmla="*/ 191 w 767"/>
                <a:gd name="T25" fmla="*/ 912 h 2024"/>
                <a:gd name="T26" fmla="*/ 297 w 767"/>
                <a:gd name="T27" fmla="*/ 1218 h 2024"/>
                <a:gd name="T28" fmla="*/ 450 w 767"/>
                <a:gd name="T29" fmla="*/ 1486 h 2024"/>
                <a:gd name="T30" fmla="*/ 613 w 767"/>
                <a:gd name="T31" fmla="*/ 1746 h 2024"/>
                <a:gd name="T32" fmla="*/ 767 w 767"/>
                <a:gd name="T33" fmla="*/ 2024 h 2024"/>
                <a:gd name="T34" fmla="*/ 729 w 767"/>
                <a:gd name="T35" fmla="*/ 1794 h 2024"/>
                <a:gd name="T36" fmla="*/ 642 w 767"/>
                <a:gd name="T37" fmla="*/ 1553 h 2024"/>
                <a:gd name="T38" fmla="*/ 537 w 767"/>
                <a:gd name="T39" fmla="*/ 1323 h 2024"/>
                <a:gd name="T40" fmla="*/ 460 w 767"/>
                <a:gd name="T41" fmla="*/ 1093 h 2024"/>
                <a:gd name="T42" fmla="*/ 432 w 767"/>
                <a:gd name="T43" fmla="*/ 931 h 2024"/>
                <a:gd name="T44" fmla="*/ 432 w 767"/>
                <a:gd name="T45" fmla="*/ 768 h 2024"/>
                <a:gd name="T46" fmla="*/ 441 w 767"/>
                <a:gd name="T47" fmla="*/ 595 h 2024"/>
                <a:gd name="T48" fmla="*/ 450 w 767"/>
                <a:gd name="T49" fmla="*/ 441 h 2024"/>
                <a:gd name="T50" fmla="*/ 210 w 767"/>
                <a:gd name="T51" fmla="*/ 0 h 2024"/>
                <a:gd name="T52" fmla="*/ 172 w 767"/>
                <a:gd name="T53" fmla="*/ 48 h 2024"/>
                <a:gd name="T54" fmla="*/ 114 w 767"/>
                <a:gd name="T55" fmla="*/ 97 h 2024"/>
                <a:gd name="T56" fmla="*/ 57 w 767"/>
                <a:gd name="T57" fmla="*/ 153 h 2024"/>
                <a:gd name="T58" fmla="*/ 38 w 767"/>
                <a:gd name="T59" fmla="*/ 221 h 2024"/>
                <a:gd name="T60" fmla="*/ 19 w 767"/>
                <a:gd name="T61" fmla="*/ 230 h 2024"/>
                <a:gd name="T62" fmla="*/ 9 w 767"/>
                <a:gd name="T63" fmla="*/ 241 h 202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767"/>
                <a:gd name="T97" fmla="*/ 0 h 2024"/>
                <a:gd name="T98" fmla="*/ 767 w 767"/>
                <a:gd name="T99" fmla="*/ 2024 h 202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767" h="2024">
                  <a:moveTo>
                    <a:pt x="0" y="230"/>
                  </a:moveTo>
                  <a:lnTo>
                    <a:pt x="9" y="374"/>
                  </a:lnTo>
                  <a:lnTo>
                    <a:pt x="19" y="527"/>
                  </a:lnTo>
                  <a:lnTo>
                    <a:pt x="38" y="682"/>
                  </a:lnTo>
                  <a:lnTo>
                    <a:pt x="57" y="825"/>
                  </a:lnTo>
                  <a:lnTo>
                    <a:pt x="76" y="968"/>
                  </a:lnTo>
                  <a:lnTo>
                    <a:pt x="114" y="1123"/>
                  </a:lnTo>
                  <a:lnTo>
                    <a:pt x="144" y="1266"/>
                  </a:lnTo>
                  <a:lnTo>
                    <a:pt x="191" y="1410"/>
                  </a:lnTo>
                  <a:lnTo>
                    <a:pt x="191" y="1400"/>
                  </a:lnTo>
                  <a:lnTo>
                    <a:pt x="191" y="1372"/>
                  </a:lnTo>
                  <a:lnTo>
                    <a:pt x="191" y="1342"/>
                  </a:lnTo>
                  <a:lnTo>
                    <a:pt x="191" y="1314"/>
                  </a:lnTo>
                  <a:lnTo>
                    <a:pt x="182" y="1276"/>
                  </a:lnTo>
                  <a:lnTo>
                    <a:pt x="182" y="1247"/>
                  </a:lnTo>
                  <a:lnTo>
                    <a:pt x="182" y="1218"/>
                  </a:lnTo>
                  <a:lnTo>
                    <a:pt x="182" y="1198"/>
                  </a:lnTo>
                  <a:lnTo>
                    <a:pt x="163" y="613"/>
                  </a:lnTo>
                  <a:lnTo>
                    <a:pt x="153" y="499"/>
                  </a:lnTo>
                  <a:lnTo>
                    <a:pt x="153" y="460"/>
                  </a:lnTo>
                  <a:lnTo>
                    <a:pt x="153" y="490"/>
                  </a:lnTo>
                  <a:lnTo>
                    <a:pt x="163" y="557"/>
                  </a:lnTo>
                  <a:lnTo>
                    <a:pt x="163" y="652"/>
                  </a:lnTo>
                  <a:lnTo>
                    <a:pt x="172" y="757"/>
                  </a:lnTo>
                  <a:lnTo>
                    <a:pt x="182" y="845"/>
                  </a:lnTo>
                  <a:lnTo>
                    <a:pt x="191" y="912"/>
                  </a:lnTo>
                  <a:lnTo>
                    <a:pt x="239" y="1075"/>
                  </a:lnTo>
                  <a:lnTo>
                    <a:pt x="297" y="1218"/>
                  </a:lnTo>
                  <a:lnTo>
                    <a:pt x="374" y="1353"/>
                  </a:lnTo>
                  <a:lnTo>
                    <a:pt x="450" y="1486"/>
                  </a:lnTo>
                  <a:lnTo>
                    <a:pt x="527" y="1621"/>
                  </a:lnTo>
                  <a:lnTo>
                    <a:pt x="613" y="1746"/>
                  </a:lnTo>
                  <a:lnTo>
                    <a:pt x="690" y="1889"/>
                  </a:lnTo>
                  <a:lnTo>
                    <a:pt x="767" y="2024"/>
                  </a:lnTo>
                  <a:lnTo>
                    <a:pt x="757" y="1908"/>
                  </a:lnTo>
                  <a:lnTo>
                    <a:pt x="729" y="1794"/>
                  </a:lnTo>
                  <a:lnTo>
                    <a:pt x="690" y="1669"/>
                  </a:lnTo>
                  <a:lnTo>
                    <a:pt x="642" y="1553"/>
                  </a:lnTo>
                  <a:lnTo>
                    <a:pt x="585" y="1439"/>
                  </a:lnTo>
                  <a:lnTo>
                    <a:pt x="537" y="1323"/>
                  </a:lnTo>
                  <a:lnTo>
                    <a:pt x="488" y="1209"/>
                  </a:lnTo>
                  <a:lnTo>
                    <a:pt x="460" y="1093"/>
                  </a:lnTo>
                  <a:lnTo>
                    <a:pt x="441" y="1017"/>
                  </a:lnTo>
                  <a:lnTo>
                    <a:pt x="432" y="931"/>
                  </a:lnTo>
                  <a:lnTo>
                    <a:pt x="432" y="854"/>
                  </a:lnTo>
                  <a:lnTo>
                    <a:pt x="432" y="768"/>
                  </a:lnTo>
                  <a:lnTo>
                    <a:pt x="441" y="682"/>
                  </a:lnTo>
                  <a:lnTo>
                    <a:pt x="441" y="595"/>
                  </a:lnTo>
                  <a:lnTo>
                    <a:pt x="450" y="518"/>
                  </a:lnTo>
                  <a:lnTo>
                    <a:pt x="450" y="441"/>
                  </a:lnTo>
                  <a:lnTo>
                    <a:pt x="363" y="441"/>
                  </a:lnTo>
                  <a:lnTo>
                    <a:pt x="210" y="0"/>
                  </a:lnTo>
                  <a:lnTo>
                    <a:pt x="191" y="30"/>
                  </a:lnTo>
                  <a:lnTo>
                    <a:pt x="172" y="48"/>
                  </a:lnTo>
                  <a:lnTo>
                    <a:pt x="144" y="77"/>
                  </a:lnTo>
                  <a:lnTo>
                    <a:pt x="114" y="97"/>
                  </a:lnTo>
                  <a:lnTo>
                    <a:pt x="86" y="125"/>
                  </a:lnTo>
                  <a:lnTo>
                    <a:pt x="57" y="153"/>
                  </a:lnTo>
                  <a:lnTo>
                    <a:pt x="47" y="183"/>
                  </a:lnTo>
                  <a:lnTo>
                    <a:pt x="38" y="221"/>
                  </a:lnTo>
                  <a:lnTo>
                    <a:pt x="28" y="221"/>
                  </a:lnTo>
                  <a:lnTo>
                    <a:pt x="19" y="230"/>
                  </a:lnTo>
                  <a:lnTo>
                    <a:pt x="9" y="230"/>
                  </a:lnTo>
                  <a:lnTo>
                    <a:pt x="9" y="241"/>
                  </a:lnTo>
                  <a:lnTo>
                    <a:pt x="0" y="230"/>
                  </a:lnTo>
                  <a:close/>
                </a:path>
              </a:pathLst>
            </a:custGeom>
            <a:solidFill>
              <a:srgbClr val="9900FF"/>
            </a:solidFill>
            <a:ln w="9525">
              <a:noFill/>
              <a:round/>
              <a:headEnd/>
              <a:tailEnd/>
            </a:ln>
          </p:spPr>
          <p:txBody>
            <a:bodyPr>
              <a:prstTxWarp prst="textNoShape">
                <a:avLst/>
              </a:prstTxWarp>
            </a:bodyPr>
            <a:lstStyle/>
            <a:p>
              <a:endParaRPr lang="en-US"/>
            </a:p>
          </p:txBody>
        </p:sp>
        <p:sp>
          <p:nvSpPr>
            <p:cNvPr id="57517" name="Freeform 164"/>
            <p:cNvSpPr>
              <a:spLocks noChangeAspect="1"/>
            </p:cNvSpPr>
            <p:nvPr/>
          </p:nvSpPr>
          <p:spPr bwMode="auto">
            <a:xfrm>
              <a:off x="3581" y="2617"/>
              <a:ext cx="153" cy="417"/>
            </a:xfrm>
            <a:custGeom>
              <a:avLst/>
              <a:gdLst>
                <a:gd name="T0" fmla="*/ 0 w 767"/>
                <a:gd name="T1" fmla="*/ 662 h 2081"/>
                <a:gd name="T2" fmla="*/ 19 w 767"/>
                <a:gd name="T3" fmla="*/ 864 h 2081"/>
                <a:gd name="T4" fmla="*/ 38 w 767"/>
                <a:gd name="T5" fmla="*/ 1074 h 2081"/>
                <a:gd name="T6" fmla="*/ 77 w 767"/>
                <a:gd name="T7" fmla="*/ 1285 h 2081"/>
                <a:gd name="T8" fmla="*/ 124 w 767"/>
                <a:gd name="T9" fmla="*/ 1477 h 2081"/>
                <a:gd name="T10" fmla="*/ 182 w 767"/>
                <a:gd name="T11" fmla="*/ 1602 h 2081"/>
                <a:gd name="T12" fmla="*/ 249 w 767"/>
                <a:gd name="T13" fmla="*/ 1717 h 2081"/>
                <a:gd name="T14" fmla="*/ 317 w 767"/>
                <a:gd name="T15" fmla="*/ 1832 h 2081"/>
                <a:gd name="T16" fmla="*/ 374 w 767"/>
                <a:gd name="T17" fmla="*/ 1956 h 2081"/>
                <a:gd name="T18" fmla="*/ 374 w 767"/>
                <a:gd name="T19" fmla="*/ 1976 h 2081"/>
                <a:gd name="T20" fmla="*/ 374 w 767"/>
                <a:gd name="T21" fmla="*/ 1976 h 2081"/>
                <a:gd name="T22" fmla="*/ 374 w 767"/>
                <a:gd name="T23" fmla="*/ 1947 h 2081"/>
                <a:gd name="T24" fmla="*/ 423 w 767"/>
                <a:gd name="T25" fmla="*/ 1965 h 2081"/>
                <a:gd name="T26" fmla="*/ 470 w 767"/>
                <a:gd name="T27" fmla="*/ 1985 h 2081"/>
                <a:gd name="T28" fmla="*/ 509 w 767"/>
                <a:gd name="T29" fmla="*/ 2033 h 2081"/>
                <a:gd name="T30" fmla="*/ 547 w 767"/>
                <a:gd name="T31" fmla="*/ 2081 h 2081"/>
                <a:gd name="T32" fmla="*/ 623 w 767"/>
                <a:gd name="T33" fmla="*/ 1965 h 2081"/>
                <a:gd name="T34" fmla="*/ 537 w 767"/>
                <a:gd name="T35" fmla="*/ 1879 h 2081"/>
                <a:gd name="T36" fmla="*/ 576 w 767"/>
                <a:gd name="T37" fmla="*/ 1841 h 2081"/>
                <a:gd name="T38" fmla="*/ 767 w 767"/>
                <a:gd name="T39" fmla="*/ 1860 h 2081"/>
                <a:gd name="T40" fmla="*/ 739 w 767"/>
                <a:gd name="T41" fmla="*/ 1851 h 2081"/>
                <a:gd name="T42" fmla="*/ 720 w 767"/>
                <a:gd name="T43" fmla="*/ 1841 h 2081"/>
                <a:gd name="T44" fmla="*/ 700 w 767"/>
                <a:gd name="T45" fmla="*/ 1832 h 2081"/>
                <a:gd name="T46" fmla="*/ 681 w 767"/>
                <a:gd name="T47" fmla="*/ 1823 h 2081"/>
                <a:gd name="T48" fmla="*/ 547 w 767"/>
                <a:gd name="T49" fmla="*/ 1688 h 2081"/>
                <a:gd name="T50" fmla="*/ 479 w 767"/>
                <a:gd name="T51" fmla="*/ 1535 h 2081"/>
                <a:gd name="T52" fmla="*/ 442 w 767"/>
                <a:gd name="T53" fmla="*/ 1362 h 2081"/>
                <a:gd name="T54" fmla="*/ 393 w 767"/>
                <a:gd name="T55" fmla="*/ 1180 h 2081"/>
                <a:gd name="T56" fmla="*/ 346 w 767"/>
                <a:gd name="T57" fmla="*/ 997 h 2081"/>
                <a:gd name="T58" fmla="*/ 288 w 767"/>
                <a:gd name="T59" fmla="*/ 815 h 2081"/>
                <a:gd name="T60" fmla="*/ 240 w 767"/>
                <a:gd name="T61" fmla="*/ 633 h 2081"/>
                <a:gd name="T62" fmla="*/ 211 w 767"/>
                <a:gd name="T63" fmla="*/ 442 h 2081"/>
                <a:gd name="T64" fmla="*/ 192 w 767"/>
                <a:gd name="T65" fmla="*/ 374 h 2081"/>
                <a:gd name="T66" fmla="*/ 182 w 767"/>
                <a:gd name="T67" fmla="*/ 288 h 2081"/>
                <a:gd name="T68" fmla="*/ 154 w 767"/>
                <a:gd name="T69" fmla="*/ 201 h 2081"/>
                <a:gd name="T70" fmla="*/ 124 w 767"/>
                <a:gd name="T71" fmla="*/ 115 h 2081"/>
                <a:gd name="T72" fmla="*/ 38 w 767"/>
                <a:gd name="T73" fmla="*/ 0 h 2081"/>
                <a:gd name="T74" fmla="*/ 19 w 767"/>
                <a:gd name="T75" fmla="*/ 221 h 2081"/>
                <a:gd name="T76" fmla="*/ 19 w 767"/>
                <a:gd name="T77" fmla="*/ 442 h 2081"/>
                <a:gd name="T78" fmla="*/ 19 w 767"/>
                <a:gd name="T79" fmla="*/ 662 h 2081"/>
                <a:gd name="T80" fmla="*/ 19 w 767"/>
                <a:gd name="T81" fmla="*/ 873 h 208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767"/>
                <a:gd name="T124" fmla="*/ 0 h 2081"/>
                <a:gd name="T125" fmla="*/ 767 w 767"/>
                <a:gd name="T126" fmla="*/ 2081 h 2081"/>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767" h="2081">
                  <a:moveTo>
                    <a:pt x="19" y="873"/>
                  </a:moveTo>
                  <a:lnTo>
                    <a:pt x="0" y="662"/>
                  </a:lnTo>
                  <a:lnTo>
                    <a:pt x="10" y="758"/>
                  </a:lnTo>
                  <a:lnTo>
                    <a:pt x="19" y="864"/>
                  </a:lnTo>
                  <a:lnTo>
                    <a:pt x="29" y="969"/>
                  </a:lnTo>
                  <a:lnTo>
                    <a:pt x="38" y="1074"/>
                  </a:lnTo>
                  <a:lnTo>
                    <a:pt x="58" y="1180"/>
                  </a:lnTo>
                  <a:lnTo>
                    <a:pt x="77" y="1285"/>
                  </a:lnTo>
                  <a:lnTo>
                    <a:pt x="96" y="1380"/>
                  </a:lnTo>
                  <a:lnTo>
                    <a:pt x="124" y="1477"/>
                  </a:lnTo>
                  <a:lnTo>
                    <a:pt x="154" y="1544"/>
                  </a:lnTo>
                  <a:lnTo>
                    <a:pt x="182" y="1602"/>
                  </a:lnTo>
                  <a:lnTo>
                    <a:pt x="211" y="1659"/>
                  </a:lnTo>
                  <a:lnTo>
                    <a:pt x="249" y="1717"/>
                  </a:lnTo>
                  <a:lnTo>
                    <a:pt x="288" y="1774"/>
                  </a:lnTo>
                  <a:lnTo>
                    <a:pt x="317" y="1832"/>
                  </a:lnTo>
                  <a:lnTo>
                    <a:pt x="346" y="1899"/>
                  </a:lnTo>
                  <a:lnTo>
                    <a:pt x="374" y="1956"/>
                  </a:lnTo>
                  <a:lnTo>
                    <a:pt x="374" y="1965"/>
                  </a:lnTo>
                  <a:lnTo>
                    <a:pt x="374" y="1976"/>
                  </a:lnTo>
                  <a:lnTo>
                    <a:pt x="374" y="1985"/>
                  </a:lnTo>
                  <a:lnTo>
                    <a:pt x="374" y="1976"/>
                  </a:lnTo>
                  <a:lnTo>
                    <a:pt x="374" y="1965"/>
                  </a:lnTo>
                  <a:lnTo>
                    <a:pt x="374" y="1947"/>
                  </a:lnTo>
                  <a:lnTo>
                    <a:pt x="403" y="1956"/>
                  </a:lnTo>
                  <a:lnTo>
                    <a:pt x="423" y="1965"/>
                  </a:lnTo>
                  <a:lnTo>
                    <a:pt x="451" y="1976"/>
                  </a:lnTo>
                  <a:lnTo>
                    <a:pt x="470" y="1985"/>
                  </a:lnTo>
                  <a:lnTo>
                    <a:pt x="490" y="2014"/>
                  </a:lnTo>
                  <a:lnTo>
                    <a:pt x="509" y="2033"/>
                  </a:lnTo>
                  <a:lnTo>
                    <a:pt x="528" y="2053"/>
                  </a:lnTo>
                  <a:lnTo>
                    <a:pt x="547" y="2081"/>
                  </a:lnTo>
                  <a:lnTo>
                    <a:pt x="623" y="1995"/>
                  </a:lnTo>
                  <a:lnTo>
                    <a:pt x="623" y="1965"/>
                  </a:lnTo>
                  <a:lnTo>
                    <a:pt x="556" y="1909"/>
                  </a:lnTo>
                  <a:lnTo>
                    <a:pt x="537" y="1879"/>
                  </a:lnTo>
                  <a:lnTo>
                    <a:pt x="567" y="1851"/>
                  </a:lnTo>
                  <a:lnTo>
                    <a:pt x="576" y="1841"/>
                  </a:lnTo>
                  <a:lnTo>
                    <a:pt x="681" y="1928"/>
                  </a:lnTo>
                  <a:lnTo>
                    <a:pt x="767" y="1860"/>
                  </a:lnTo>
                  <a:lnTo>
                    <a:pt x="748" y="1860"/>
                  </a:lnTo>
                  <a:lnTo>
                    <a:pt x="739" y="1851"/>
                  </a:lnTo>
                  <a:lnTo>
                    <a:pt x="729" y="1851"/>
                  </a:lnTo>
                  <a:lnTo>
                    <a:pt x="720" y="1841"/>
                  </a:lnTo>
                  <a:lnTo>
                    <a:pt x="709" y="1841"/>
                  </a:lnTo>
                  <a:lnTo>
                    <a:pt x="700" y="1832"/>
                  </a:lnTo>
                  <a:lnTo>
                    <a:pt x="691" y="1832"/>
                  </a:lnTo>
                  <a:lnTo>
                    <a:pt x="681" y="1823"/>
                  </a:lnTo>
                  <a:lnTo>
                    <a:pt x="604" y="1755"/>
                  </a:lnTo>
                  <a:lnTo>
                    <a:pt x="547" y="1688"/>
                  </a:lnTo>
                  <a:lnTo>
                    <a:pt x="509" y="1611"/>
                  </a:lnTo>
                  <a:lnTo>
                    <a:pt x="479" y="1535"/>
                  </a:lnTo>
                  <a:lnTo>
                    <a:pt x="451" y="1448"/>
                  </a:lnTo>
                  <a:lnTo>
                    <a:pt x="442" y="1362"/>
                  </a:lnTo>
                  <a:lnTo>
                    <a:pt x="423" y="1275"/>
                  </a:lnTo>
                  <a:lnTo>
                    <a:pt x="393" y="1180"/>
                  </a:lnTo>
                  <a:lnTo>
                    <a:pt x="374" y="1083"/>
                  </a:lnTo>
                  <a:lnTo>
                    <a:pt x="346" y="997"/>
                  </a:lnTo>
                  <a:lnTo>
                    <a:pt x="317" y="902"/>
                  </a:lnTo>
                  <a:lnTo>
                    <a:pt x="288" y="815"/>
                  </a:lnTo>
                  <a:lnTo>
                    <a:pt x="268" y="720"/>
                  </a:lnTo>
                  <a:lnTo>
                    <a:pt x="240" y="633"/>
                  </a:lnTo>
                  <a:lnTo>
                    <a:pt x="221" y="537"/>
                  </a:lnTo>
                  <a:lnTo>
                    <a:pt x="211" y="442"/>
                  </a:lnTo>
                  <a:lnTo>
                    <a:pt x="202" y="403"/>
                  </a:lnTo>
                  <a:lnTo>
                    <a:pt x="192" y="374"/>
                  </a:lnTo>
                  <a:lnTo>
                    <a:pt x="192" y="326"/>
                  </a:lnTo>
                  <a:lnTo>
                    <a:pt x="182" y="288"/>
                  </a:lnTo>
                  <a:lnTo>
                    <a:pt x="163" y="240"/>
                  </a:lnTo>
                  <a:lnTo>
                    <a:pt x="154" y="201"/>
                  </a:lnTo>
                  <a:lnTo>
                    <a:pt x="144" y="154"/>
                  </a:lnTo>
                  <a:lnTo>
                    <a:pt x="124" y="115"/>
                  </a:lnTo>
                  <a:lnTo>
                    <a:pt x="68" y="48"/>
                  </a:lnTo>
                  <a:lnTo>
                    <a:pt x="38" y="0"/>
                  </a:lnTo>
                  <a:lnTo>
                    <a:pt x="29" y="115"/>
                  </a:lnTo>
                  <a:lnTo>
                    <a:pt x="19" y="221"/>
                  </a:lnTo>
                  <a:lnTo>
                    <a:pt x="19" y="326"/>
                  </a:lnTo>
                  <a:lnTo>
                    <a:pt x="19" y="442"/>
                  </a:lnTo>
                  <a:lnTo>
                    <a:pt x="19" y="547"/>
                  </a:lnTo>
                  <a:lnTo>
                    <a:pt x="19" y="662"/>
                  </a:lnTo>
                  <a:lnTo>
                    <a:pt x="19" y="767"/>
                  </a:lnTo>
                  <a:lnTo>
                    <a:pt x="19" y="873"/>
                  </a:lnTo>
                  <a:close/>
                </a:path>
              </a:pathLst>
            </a:custGeom>
            <a:solidFill>
              <a:srgbClr val="9900FF"/>
            </a:solidFill>
            <a:ln w="9525">
              <a:noFill/>
              <a:round/>
              <a:headEnd/>
              <a:tailEnd/>
            </a:ln>
          </p:spPr>
          <p:txBody>
            <a:bodyPr>
              <a:prstTxWarp prst="textNoShape">
                <a:avLst/>
              </a:prstTxWarp>
            </a:bodyPr>
            <a:lstStyle/>
            <a:p>
              <a:endParaRPr lang="en-US"/>
            </a:p>
          </p:txBody>
        </p:sp>
        <p:sp>
          <p:nvSpPr>
            <p:cNvPr id="57518" name="Freeform 165"/>
            <p:cNvSpPr>
              <a:spLocks noChangeAspect="1" noEditPoints="1"/>
            </p:cNvSpPr>
            <p:nvPr/>
          </p:nvSpPr>
          <p:spPr bwMode="auto">
            <a:xfrm>
              <a:off x="3546" y="2426"/>
              <a:ext cx="352" cy="521"/>
            </a:xfrm>
            <a:custGeom>
              <a:avLst/>
              <a:gdLst>
                <a:gd name="T0" fmla="*/ 58 w 1757"/>
                <a:gd name="T1" fmla="*/ 277 h 2607"/>
                <a:gd name="T2" fmla="*/ 221 w 1757"/>
                <a:gd name="T3" fmla="*/ 603 h 2607"/>
                <a:gd name="T4" fmla="*/ 432 w 1757"/>
                <a:gd name="T5" fmla="*/ 929 h 2607"/>
                <a:gd name="T6" fmla="*/ 508 w 1757"/>
                <a:gd name="T7" fmla="*/ 1054 h 2607"/>
                <a:gd name="T8" fmla="*/ 557 w 1757"/>
                <a:gd name="T9" fmla="*/ 1188 h 2607"/>
                <a:gd name="T10" fmla="*/ 519 w 1757"/>
                <a:gd name="T11" fmla="*/ 1063 h 2607"/>
                <a:gd name="T12" fmla="*/ 499 w 1757"/>
                <a:gd name="T13" fmla="*/ 940 h 2607"/>
                <a:gd name="T14" fmla="*/ 471 w 1757"/>
                <a:gd name="T15" fmla="*/ 796 h 2607"/>
                <a:gd name="T16" fmla="*/ 221 w 1757"/>
                <a:gd name="T17" fmla="*/ 335 h 2607"/>
                <a:gd name="T18" fmla="*/ 461 w 1757"/>
                <a:gd name="T19" fmla="*/ 622 h 2607"/>
                <a:gd name="T20" fmla="*/ 461 w 1757"/>
                <a:gd name="T21" fmla="*/ 536 h 2607"/>
                <a:gd name="T22" fmla="*/ 471 w 1757"/>
                <a:gd name="T23" fmla="*/ 450 h 2607"/>
                <a:gd name="T24" fmla="*/ 643 w 1757"/>
                <a:gd name="T25" fmla="*/ 910 h 2607"/>
                <a:gd name="T26" fmla="*/ 672 w 1757"/>
                <a:gd name="T27" fmla="*/ 1006 h 2607"/>
                <a:gd name="T28" fmla="*/ 710 w 1757"/>
                <a:gd name="T29" fmla="*/ 1063 h 2607"/>
                <a:gd name="T30" fmla="*/ 740 w 1757"/>
                <a:gd name="T31" fmla="*/ 1045 h 2607"/>
                <a:gd name="T32" fmla="*/ 768 w 1757"/>
                <a:gd name="T33" fmla="*/ 1035 h 2607"/>
                <a:gd name="T34" fmla="*/ 807 w 1757"/>
                <a:gd name="T35" fmla="*/ 1102 h 2607"/>
                <a:gd name="T36" fmla="*/ 845 w 1757"/>
                <a:gd name="T37" fmla="*/ 1170 h 2607"/>
                <a:gd name="T38" fmla="*/ 796 w 1757"/>
                <a:gd name="T39" fmla="*/ 977 h 2607"/>
                <a:gd name="T40" fmla="*/ 547 w 1757"/>
                <a:gd name="T41" fmla="*/ 37 h 2607"/>
                <a:gd name="T42" fmla="*/ 585 w 1757"/>
                <a:gd name="T43" fmla="*/ 18 h 2607"/>
                <a:gd name="T44" fmla="*/ 807 w 1757"/>
                <a:gd name="T45" fmla="*/ 805 h 2607"/>
                <a:gd name="T46" fmla="*/ 1094 w 1757"/>
                <a:gd name="T47" fmla="*/ 1725 h 2607"/>
                <a:gd name="T48" fmla="*/ 1114 w 1757"/>
                <a:gd name="T49" fmla="*/ 1648 h 2607"/>
                <a:gd name="T50" fmla="*/ 1267 w 1757"/>
                <a:gd name="T51" fmla="*/ 1955 h 2607"/>
                <a:gd name="T52" fmla="*/ 1555 w 1757"/>
                <a:gd name="T53" fmla="*/ 2463 h 2607"/>
                <a:gd name="T54" fmla="*/ 1641 w 1757"/>
                <a:gd name="T55" fmla="*/ 2512 h 2607"/>
                <a:gd name="T56" fmla="*/ 1718 w 1757"/>
                <a:gd name="T57" fmla="*/ 2560 h 2607"/>
                <a:gd name="T58" fmla="*/ 1737 w 1757"/>
                <a:gd name="T59" fmla="*/ 2560 h 2607"/>
                <a:gd name="T60" fmla="*/ 1497 w 1757"/>
                <a:gd name="T61" fmla="*/ 1897 h 2607"/>
                <a:gd name="T62" fmla="*/ 1507 w 1757"/>
                <a:gd name="T63" fmla="*/ 1831 h 2607"/>
                <a:gd name="T64" fmla="*/ 1363 w 1757"/>
                <a:gd name="T65" fmla="*/ 1456 h 2607"/>
                <a:gd name="T66" fmla="*/ 1123 w 1757"/>
                <a:gd name="T67" fmla="*/ 1381 h 2607"/>
                <a:gd name="T68" fmla="*/ 989 w 1757"/>
                <a:gd name="T69" fmla="*/ 1246 h 2607"/>
                <a:gd name="T70" fmla="*/ 1065 w 1757"/>
                <a:gd name="T71" fmla="*/ 977 h 2607"/>
                <a:gd name="T72" fmla="*/ 1046 w 1757"/>
                <a:gd name="T73" fmla="*/ 622 h 2607"/>
                <a:gd name="T74" fmla="*/ 902 w 1757"/>
                <a:gd name="T75" fmla="*/ 287 h 2607"/>
                <a:gd name="T76" fmla="*/ 720 w 1757"/>
                <a:gd name="T77" fmla="*/ 47 h 2607"/>
                <a:gd name="T78" fmla="*/ 585 w 1757"/>
                <a:gd name="T79" fmla="*/ 0 h 2607"/>
                <a:gd name="T80" fmla="*/ 211 w 1757"/>
                <a:gd name="T81" fmla="*/ 162 h 2607"/>
                <a:gd name="T82" fmla="*/ 461 w 1757"/>
                <a:gd name="T83" fmla="*/ 622 h 2607"/>
                <a:gd name="T84" fmla="*/ 921 w 1757"/>
                <a:gd name="T85" fmla="*/ 1400 h 2607"/>
                <a:gd name="T86" fmla="*/ 931 w 1757"/>
                <a:gd name="T87" fmla="*/ 1553 h 2607"/>
                <a:gd name="T88" fmla="*/ 931 w 1757"/>
                <a:gd name="T89" fmla="*/ 1697 h 2607"/>
                <a:gd name="T90" fmla="*/ 1084 w 1757"/>
                <a:gd name="T91" fmla="*/ 1811 h 2607"/>
                <a:gd name="T92" fmla="*/ 912 w 1757"/>
                <a:gd name="T93" fmla="*/ 1303 h 2607"/>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757"/>
                <a:gd name="T142" fmla="*/ 0 h 2607"/>
                <a:gd name="T143" fmla="*/ 1757 w 1757"/>
                <a:gd name="T144" fmla="*/ 2607 h 2607"/>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757" h="2607">
                  <a:moveTo>
                    <a:pt x="0" y="37"/>
                  </a:moveTo>
                  <a:lnTo>
                    <a:pt x="29" y="162"/>
                  </a:lnTo>
                  <a:lnTo>
                    <a:pt x="58" y="277"/>
                  </a:lnTo>
                  <a:lnTo>
                    <a:pt x="106" y="392"/>
                  </a:lnTo>
                  <a:lnTo>
                    <a:pt x="153" y="497"/>
                  </a:lnTo>
                  <a:lnTo>
                    <a:pt x="221" y="603"/>
                  </a:lnTo>
                  <a:lnTo>
                    <a:pt x="288" y="709"/>
                  </a:lnTo>
                  <a:lnTo>
                    <a:pt x="355" y="815"/>
                  </a:lnTo>
                  <a:lnTo>
                    <a:pt x="432" y="929"/>
                  </a:lnTo>
                  <a:lnTo>
                    <a:pt x="461" y="968"/>
                  </a:lnTo>
                  <a:lnTo>
                    <a:pt x="480" y="1015"/>
                  </a:lnTo>
                  <a:lnTo>
                    <a:pt x="508" y="1054"/>
                  </a:lnTo>
                  <a:lnTo>
                    <a:pt x="528" y="1102"/>
                  </a:lnTo>
                  <a:lnTo>
                    <a:pt x="547" y="1150"/>
                  </a:lnTo>
                  <a:lnTo>
                    <a:pt x="557" y="1188"/>
                  </a:lnTo>
                  <a:lnTo>
                    <a:pt x="576" y="1237"/>
                  </a:lnTo>
                  <a:lnTo>
                    <a:pt x="585" y="1284"/>
                  </a:lnTo>
                  <a:lnTo>
                    <a:pt x="519" y="1063"/>
                  </a:lnTo>
                  <a:lnTo>
                    <a:pt x="508" y="1026"/>
                  </a:lnTo>
                  <a:lnTo>
                    <a:pt x="499" y="987"/>
                  </a:lnTo>
                  <a:lnTo>
                    <a:pt x="499" y="940"/>
                  </a:lnTo>
                  <a:lnTo>
                    <a:pt x="490" y="891"/>
                  </a:lnTo>
                  <a:lnTo>
                    <a:pt x="480" y="843"/>
                  </a:lnTo>
                  <a:lnTo>
                    <a:pt x="471" y="796"/>
                  </a:lnTo>
                  <a:lnTo>
                    <a:pt x="471" y="747"/>
                  </a:lnTo>
                  <a:lnTo>
                    <a:pt x="461" y="699"/>
                  </a:lnTo>
                  <a:lnTo>
                    <a:pt x="221" y="335"/>
                  </a:lnTo>
                  <a:lnTo>
                    <a:pt x="125" y="37"/>
                  </a:lnTo>
                  <a:lnTo>
                    <a:pt x="0" y="37"/>
                  </a:lnTo>
                  <a:close/>
                  <a:moveTo>
                    <a:pt x="461" y="622"/>
                  </a:moveTo>
                  <a:lnTo>
                    <a:pt x="461" y="594"/>
                  </a:lnTo>
                  <a:lnTo>
                    <a:pt x="461" y="565"/>
                  </a:lnTo>
                  <a:lnTo>
                    <a:pt x="461" y="536"/>
                  </a:lnTo>
                  <a:lnTo>
                    <a:pt x="461" y="508"/>
                  </a:lnTo>
                  <a:lnTo>
                    <a:pt x="461" y="479"/>
                  </a:lnTo>
                  <a:lnTo>
                    <a:pt x="471" y="450"/>
                  </a:lnTo>
                  <a:lnTo>
                    <a:pt x="471" y="421"/>
                  </a:lnTo>
                  <a:lnTo>
                    <a:pt x="471" y="402"/>
                  </a:lnTo>
                  <a:lnTo>
                    <a:pt x="643" y="910"/>
                  </a:lnTo>
                  <a:lnTo>
                    <a:pt x="682" y="968"/>
                  </a:lnTo>
                  <a:lnTo>
                    <a:pt x="682" y="1006"/>
                  </a:lnTo>
                  <a:lnTo>
                    <a:pt x="672" y="1006"/>
                  </a:lnTo>
                  <a:lnTo>
                    <a:pt x="691" y="1063"/>
                  </a:lnTo>
                  <a:lnTo>
                    <a:pt x="701" y="1063"/>
                  </a:lnTo>
                  <a:lnTo>
                    <a:pt x="710" y="1063"/>
                  </a:lnTo>
                  <a:lnTo>
                    <a:pt x="720" y="1054"/>
                  </a:lnTo>
                  <a:lnTo>
                    <a:pt x="729" y="1054"/>
                  </a:lnTo>
                  <a:lnTo>
                    <a:pt x="740" y="1045"/>
                  </a:lnTo>
                  <a:lnTo>
                    <a:pt x="749" y="1045"/>
                  </a:lnTo>
                  <a:lnTo>
                    <a:pt x="758" y="1045"/>
                  </a:lnTo>
                  <a:lnTo>
                    <a:pt x="768" y="1035"/>
                  </a:lnTo>
                  <a:lnTo>
                    <a:pt x="777" y="1054"/>
                  </a:lnTo>
                  <a:lnTo>
                    <a:pt x="787" y="1073"/>
                  </a:lnTo>
                  <a:lnTo>
                    <a:pt x="807" y="1102"/>
                  </a:lnTo>
                  <a:lnTo>
                    <a:pt x="816" y="1121"/>
                  </a:lnTo>
                  <a:lnTo>
                    <a:pt x="835" y="1150"/>
                  </a:lnTo>
                  <a:lnTo>
                    <a:pt x="845" y="1170"/>
                  </a:lnTo>
                  <a:lnTo>
                    <a:pt x="864" y="1188"/>
                  </a:lnTo>
                  <a:lnTo>
                    <a:pt x="873" y="1217"/>
                  </a:lnTo>
                  <a:lnTo>
                    <a:pt x="796" y="977"/>
                  </a:lnTo>
                  <a:lnTo>
                    <a:pt x="758" y="805"/>
                  </a:lnTo>
                  <a:lnTo>
                    <a:pt x="596" y="277"/>
                  </a:lnTo>
                  <a:lnTo>
                    <a:pt x="547" y="37"/>
                  </a:lnTo>
                  <a:lnTo>
                    <a:pt x="566" y="9"/>
                  </a:lnTo>
                  <a:lnTo>
                    <a:pt x="576" y="9"/>
                  </a:lnTo>
                  <a:lnTo>
                    <a:pt x="585" y="18"/>
                  </a:lnTo>
                  <a:lnTo>
                    <a:pt x="605" y="143"/>
                  </a:lnTo>
                  <a:lnTo>
                    <a:pt x="672" y="411"/>
                  </a:lnTo>
                  <a:lnTo>
                    <a:pt x="807" y="805"/>
                  </a:lnTo>
                  <a:lnTo>
                    <a:pt x="845" y="968"/>
                  </a:lnTo>
                  <a:lnTo>
                    <a:pt x="1008" y="1523"/>
                  </a:lnTo>
                  <a:lnTo>
                    <a:pt x="1094" y="1725"/>
                  </a:lnTo>
                  <a:lnTo>
                    <a:pt x="1075" y="1648"/>
                  </a:lnTo>
                  <a:lnTo>
                    <a:pt x="1094" y="1630"/>
                  </a:lnTo>
                  <a:lnTo>
                    <a:pt x="1114" y="1648"/>
                  </a:lnTo>
                  <a:lnTo>
                    <a:pt x="1133" y="1753"/>
                  </a:lnTo>
                  <a:lnTo>
                    <a:pt x="1181" y="1860"/>
                  </a:lnTo>
                  <a:lnTo>
                    <a:pt x="1267" y="1955"/>
                  </a:lnTo>
                  <a:lnTo>
                    <a:pt x="1276" y="1994"/>
                  </a:lnTo>
                  <a:lnTo>
                    <a:pt x="1525" y="2396"/>
                  </a:lnTo>
                  <a:lnTo>
                    <a:pt x="1555" y="2463"/>
                  </a:lnTo>
                  <a:lnTo>
                    <a:pt x="1583" y="2473"/>
                  </a:lnTo>
                  <a:lnTo>
                    <a:pt x="1613" y="2493"/>
                  </a:lnTo>
                  <a:lnTo>
                    <a:pt x="1641" y="2512"/>
                  </a:lnTo>
                  <a:lnTo>
                    <a:pt x="1669" y="2521"/>
                  </a:lnTo>
                  <a:lnTo>
                    <a:pt x="1699" y="2540"/>
                  </a:lnTo>
                  <a:lnTo>
                    <a:pt x="1718" y="2560"/>
                  </a:lnTo>
                  <a:lnTo>
                    <a:pt x="1737" y="2588"/>
                  </a:lnTo>
                  <a:lnTo>
                    <a:pt x="1757" y="2607"/>
                  </a:lnTo>
                  <a:lnTo>
                    <a:pt x="1737" y="2560"/>
                  </a:lnTo>
                  <a:lnTo>
                    <a:pt x="1679" y="2445"/>
                  </a:lnTo>
                  <a:lnTo>
                    <a:pt x="1632" y="2224"/>
                  </a:lnTo>
                  <a:lnTo>
                    <a:pt x="1497" y="1897"/>
                  </a:lnTo>
                  <a:lnTo>
                    <a:pt x="1497" y="1841"/>
                  </a:lnTo>
                  <a:lnTo>
                    <a:pt x="1507" y="1841"/>
                  </a:lnTo>
                  <a:lnTo>
                    <a:pt x="1507" y="1831"/>
                  </a:lnTo>
                  <a:lnTo>
                    <a:pt x="1488" y="1802"/>
                  </a:lnTo>
                  <a:lnTo>
                    <a:pt x="1420" y="1600"/>
                  </a:lnTo>
                  <a:lnTo>
                    <a:pt x="1363" y="1456"/>
                  </a:lnTo>
                  <a:lnTo>
                    <a:pt x="1170" y="1447"/>
                  </a:lnTo>
                  <a:lnTo>
                    <a:pt x="1133" y="1428"/>
                  </a:lnTo>
                  <a:lnTo>
                    <a:pt x="1123" y="1381"/>
                  </a:lnTo>
                  <a:lnTo>
                    <a:pt x="1094" y="1381"/>
                  </a:lnTo>
                  <a:lnTo>
                    <a:pt x="1008" y="1303"/>
                  </a:lnTo>
                  <a:lnTo>
                    <a:pt x="989" y="1246"/>
                  </a:lnTo>
                  <a:lnTo>
                    <a:pt x="979" y="1112"/>
                  </a:lnTo>
                  <a:lnTo>
                    <a:pt x="998" y="1093"/>
                  </a:lnTo>
                  <a:lnTo>
                    <a:pt x="1065" y="977"/>
                  </a:lnTo>
                  <a:lnTo>
                    <a:pt x="1026" y="920"/>
                  </a:lnTo>
                  <a:lnTo>
                    <a:pt x="1026" y="728"/>
                  </a:lnTo>
                  <a:lnTo>
                    <a:pt x="1046" y="622"/>
                  </a:lnTo>
                  <a:lnTo>
                    <a:pt x="1026" y="603"/>
                  </a:lnTo>
                  <a:lnTo>
                    <a:pt x="979" y="402"/>
                  </a:lnTo>
                  <a:lnTo>
                    <a:pt x="902" y="287"/>
                  </a:lnTo>
                  <a:lnTo>
                    <a:pt x="768" y="37"/>
                  </a:lnTo>
                  <a:lnTo>
                    <a:pt x="740" y="37"/>
                  </a:lnTo>
                  <a:lnTo>
                    <a:pt x="720" y="47"/>
                  </a:lnTo>
                  <a:lnTo>
                    <a:pt x="691" y="37"/>
                  </a:lnTo>
                  <a:lnTo>
                    <a:pt x="682" y="9"/>
                  </a:lnTo>
                  <a:lnTo>
                    <a:pt x="585" y="0"/>
                  </a:lnTo>
                  <a:lnTo>
                    <a:pt x="413" y="28"/>
                  </a:lnTo>
                  <a:lnTo>
                    <a:pt x="183" y="37"/>
                  </a:lnTo>
                  <a:lnTo>
                    <a:pt x="211" y="162"/>
                  </a:lnTo>
                  <a:lnTo>
                    <a:pt x="269" y="335"/>
                  </a:lnTo>
                  <a:lnTo>
                    <a:pt x="413" y="555"/>
                  </a:lnTo>
                  <a:lnTo>
                    <a:pt x="461" y="622"/>
                  </a:lnTo>
                  <a:close/>
                  <a:moveTo>
                    <a:pt x="912" y="1303"/>
                  </a:moveTo>
                  <a:lnTo>
                    <a:pt x="912" y="1351"/>
                  </a:lnTo>
                  <a:lnTo>
                    <a:pt x="921" y="1400"/>
                  </a:lnTo>
                  <a:lnTo>
                    <a:pt x="921" y="1456"/>
                  </a:lnTo>
                  <a:lnTo>
                    <a:pt x="921" y="1505"/>
                  </a:lnTo>
                  <a:lnTo>
                    <a:pt x="931" y="1553"/>
                  </a:lnTo>
                  <a:lnTo>
                    <a:pt x="931" y="1600"/>
                  </a:lnTo>
                  <a:lnTo>
                    <a:pt x="931" y="1648"/>
                  </a:lnTo>
                  <a:lnTo>
                    <a:pt x="931" y="1697"/>
                  </a:lnTo>
                  <a:lnTo>
                    <a:pt x="1133" y="1860"/>
                  </a:lnTo>
                  <a:lnTo>
                    <a:pt x="1123" y="1831"/>
                  </a:lnTo>
                  <a:lnTo>
                    <a:pt x="1084" y="1811"/>
                  </a:lnTo>
                  <a:lnTo>
                    <a:pt x="1008" y="1658"/>
                  </a:lnTo>
                  <a:lnTo>
                    <a:pt x="931" y="1370"/>
                  </a:lnTo>
                  <a:lnTo>
                    <a:pt x="912" y="1303"/>
                  </a:lnTo>
                  <a:close/>
                </a:path>
              </a:pathLst>
            </a:custGeom>
            <a:solidFill>
              <a:srgbClr val="470D82"/>
            </a:solidFill>
            <a:ln w="9525">
              <a:noFill/>
              <a:round/>
              <a:headEnd/>
              <a:tailEnd/>
            </a:ln>
          </p:spPr>
          <p:txBody>
            <a:bodyPr>
              <a:prstTxWarp prst="textNoShape">
                <a:avLst/>
              </a:prstTxWarp>
            </a:bodyPr>
            <a:lstStyle/>
            <a:p>
              <a:endParaRPr lang="en-US"/>
            </a:p>
          </p:txBody>
        </p:sp>
        <p:sp>
          <p:nvSpPr>
            <p:cNvPr id="57519" name="Freeform 166"/>
            <p:cNvSpPr>
              <a:spLocks noChangeAspect="1" noEditPoints="1"/>
            </p:cNvSpPr>
            <p:nvPr/>
          </p:nvSpPr>
          <p:spPr bwMode="auto">
            <a:xfrm>
              <a:off x="3322" y="2393"/>
              <a:ext cx="171" cy="230"/>
            </a:xfrm>
            <a:custGeom>
              <a:avLst/>
              <a:gdLst>
                <a:gd name="T0" fmla="*/ 825 w 854"/>
                <a:gd name="T1" fmla="*/ 240 h 1151"/>
                <a:gd name="T2" fmla="*/ 806 w 854"/>
                <a:gd name="T3" fmla="*/ 250 h 1151"/>
                <a:gd name="T4" fmla="*/ 787 w 854"/>
                <a:gd name="T5" fmla="*/ 250 h 1151"/>
                <a:gd name="T6" fmla="*/ 825 w 854"/>
                <a:gd name="T7" fmla="*/ 144 h 1151"/>
                <a:gd name="T8" fmla="*/ 854 w 854"/>
                <a:gd name="T9" fmla="*/ 288 h 1151"/>
                <a:gd name="T10" fmla="*/ 757 w 854"/>
                <a:gd name="T11" fmla="*/ 278 h 1151"/>
                <a:gd name="T12" fmla="*/ 729 w 854"/>
                <a:gd name="T13" fmla="*/ 307 h 1151"/>
                <a:gd name="T14" fmla="*/ 710 w 854"/>
                <a:gd name="T15" fmla="*/ 336 h 1151"/>
                <a:gd name="T16" fmla="*/ 701 w 854"/>
                <a:gd name="T17" fmla="*/ 375 h 1151"/>
                <a:gd name="T18" fmla="*/ 701 w 854"/>
                <a:gd name="T19" fmla="*/ 384 h 1151"/>
                <a:gd name="T20" fmla="*/ 690 w 854"/>
                <a:gd name="T21" fmla="*/ 355 h 1151"/>
                <a:gd name="T22" fmla="*/ 671 w 854"/>
                <a:gd name="T23" fmla="*/ 326 h 1151"/>
                <a:gd name="T24" fmla="*/ 652 w 854"/>
                <a:gd name="T25" fmla="*/ 307 h 1151"/>
                <a:gd name="T26" fmla="*/ 624 w 854"/>
                <a:gd name="T27" fmla="*/ 298 h 1151"/>
                <a:gd name="T28" fmla="*/ 585 w 854"/>
                <a:gd name="T29" fmla="*/ 317 h 1151"/>
                <a:gd name="T30" fmla="*/ 557 w 854"/>
                <a:gd name="T31" fmla="*/ 345 h 1151"/>
                <a:gd name="T32" fmla="*/ 527 w 854"/>
                <a:gd name="T33" fmla="*/ 394 h 1151"/>
                <a:gd name="T34" fmla="*/ 518 w 854"/>
                <a:gd name="T35" fmla="*/ 259 h 1151"/>
                <a:gd name="T36" fmla="*/ 546 w 854"/>
                <a:gd name="T37" fmla="*/ 39 h 1151"/>
                <a:gd name="T38" fmla="*/ 777 w 854"/>
                <a:gd name="T39" fmla="*/ 173 h 1151"/>
                <a:gd name="T40" fmla="*/ 508 w 854"/>
                <a:gd name="T41" fmla="*/ 614 h 1151"/>
                <a:gd name="T42" fmla="*/ 518 w 854"/>
                <a:gd name="T43" fmla="*/ 729 h 1151"/>
                <a:gd name="T44" fmla="*/ 537 w 854"/>
                <a:gd name="T45" fmla="*/ 835 h 1151"/>
                <a:gd name="T46" fmla="*/ 546 w 854"/>
                <a:gd name="T47" fmla="*/ 921 h 1151"/>
                <a:gd name="T48" fmla="*/ 557 w 854"/>
                <a:gd name="T49" fmla="*/ 969 h 1151"/>
                <a:gd name="T50" fmla="*/ 546 w 854"/>
                <a:gd name="T51" fmla="*/ 902 h 1151"/>
                <a:gd name="T52" fmla="*/ 546 w 854"/>
                <a:gd name="T53" fmla="*/ 825 h 1151"/>
                <a:gd name="T54" fmla="*/ 537 w 854"/>
                <a:gd name="T55" fmla="*/ 749 h 1151"/>
                <a:gd name="T56" fmla="*/ 527 w 854"/>
                <a:gd name="T57" fmla="*/ 672 h 1151"/>
                <a:gd name="T58" fmla="*/ 508 w 854"/>
                <a:gd name="T59" fmla="*/ 614 h 1151"/>
                <a:gd name="T60" fmla="*/ 471 w 854"/>
                <a:gd name="T61" fmla="*/ 364 h 1151"/>
                <a:gd name="T62" fmla="*/ 460 w 854"/>
                <a:gd name="T63" fmla="*/ 269 h 1151"/>
                <a:gd name="T64" fmla="*/ 441 w 854"/>
                <a:gd name="T65" fmla="*/ 173 h 1151"/>
                <a:gd name="T66" fmla="*/ 432 w 854"/>
                <a:gd name="T67" fmla="*/ 76 h 1151"/>
                <a:gd name="T68" fmla="*/ 508 w 854"/>
                <a:gd name="T69" fmla="*/ 20 h 1151"/>
                <a:gd name="T70" fmla="*/ 480 w 854"/>
                <a:gd name="T71" fmla="*/ 413 h 1151"/>
                <a:gd name="T72" fmla="*/ 327 w 854"/>
                <a:gd name="T73" fmla="*/ 76 h 1151"/>
                <a:gd name="T74" fmla="*/ 297 w 854"/>
                <a:gd name="T75" fmla="*/ 211 h 1151"/>
                <a:gd name="T76" fmla="*/ 269 w 854"/>
                <a:gd name="T77" fmla="*/ 431 h 1151"/>
                <a:gd name="T78" fmla="*/ 278 w 854"/>
                <a:gd name="T79" fmla="*/ 749 h 1151"/>
                <a:gd name="T80" fmla="*/ 297 w 854"/>
                <a:gd name="T81" fmla="*/ 1036 h 1151"/>
                <a:gd name="T82" fmla="*/ 297 w 854"/>
                <a:gd name="T83" fmla="*/ 1007 h 1151"/>
                <a:gd name="T84" fmla="*/ 239 w 854"/>
                <a:gd name="T85" fmla="*/ 729 h 1151"/>
                <a:gd name="T86" fmla="*/ 153 w 854"/>
                <a:gd name="T87" fmla="*/ 461 h 1151"/>
                <a:gd name="T88" fmla="*/ 48 w 854"/>
                <a:gd name="T89" fmla="*/ 192 h 1151"/>
                <a:gd name="T90" fmla="*/ 105 w 854"/>
                <a:gd name="T91" fmla="*/ 58 h 1151"/>
                <a:gd name="T92" fmla="*/ 115 w 854"/>
                <a:gd name="T93" fmla="*/ 220 h 1151"/>
                <a:gd name="T94" fmla="*/ 221 w 854"/>
                <a:gd name="T95" fmla="*/ 605 h 1151"/>
                <a:gd name="T96" fmla="*/ 221 w 854"/>
                <a:gd name="T97" fmla="*/ 508 h 1151"/>
                <a:gd name="T98" fmla="*/ 172 w 854"/>
                <a:gd name="T99" fmla="*/ 48 h 1151"/>
                <a:gd name="T100" fmla="*/ 307 w 854"/>
                <a:gd name="T101" fmla="*/ 0 h 1151"/>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854"/>
                <a:gd name="T154" fmla="*/ 0 h 1151"/>
                <a:gd name="T155" fmla="*/ 854 w 854"/>
                <a:gd name="T156" fmla="*/ 1151 h 1151"/>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854" h="1151">
                  <a:moveTo>
                    <a:pt x="854" y="288"/>
                  </a:moveTo>
                  <a:lnTo>
                    <a:pt x="825" y="240"/>
                  </a:lnTo>
                  <a:lnTo>
                    <a:pt x="815" y="250"/>
                  </a:lnTo>
                  <a:lnTo>
                    <a:pt x="806" y="250"/>
                  </a:lnTo>
                  <a:lnTo>
                    <a:pt x="796" y="250"/>
                  </a:lnTo>
                  <a:lnTo>
                    <a:pt x="787" y="250"/>
                  </a:lnTo>
                  <a:lnTo>
                    <a:pt x="796" y="211"/>
                  </a:lnTo>
                  <a:lnTo>
                    <a:pt x="825" y="144"/>
                  </a:lnTo>
                  <a:lnTo>
                    <a:pt x="854" y="154"/>
                  </a:lnTo>
                  <a:lnTo>
                    <a:pt x="854" y="288"/>
                  </a:lnTo>
                  <a:close/>
                  <a:moveTo>
                    <a:pt x="768" y="259"/>
                  </a:moveTo>
                  <a:lnTo>
                    <a:pt x="757" y="278"/>
                  </a:lnTo>
                  <a:lnTo>
                    <a:pt x="738" y="288"/>
                  </a:lnTo>
                  <a:lnTo>
                    <a:pt x="729" y="307"/>
                  </a:lnTo>
                  <a:lnTo>
                    <a:pt x="720" y="317"/>
                  </a:lnTo>
                  <a:lnTo>
                    <a:pt x="710" y="336"/>
                  </a:lnTo>
                  <a:lnTo>
                    <a:pt x="710" y="355"/>
                  </a:lnTo>
                  <a:lnTo>
                    <a:pt x="701" y="375"/>
                  </a:lnTo>
                  <a:lnTo>
                    <a:pt x="701" y="394"/>
                  </a:lnTo>
                  <a:lnTo>
                    <a:pt x="701" y="384"/>
                  </a:lnTo>
                  <a:lnTo>
                    <a:pt x="701" y="375"/>
                  </a:lnTo>
                  <a:lnTo>
                    <a:pt x="690" y="355"/>
                  </a:lnTo>
                  <a:lnTo>
                    <a:pt x="681" y="345"/>
                  </a:lnTo>
                  <a:lnTo>
                    <a:pt x="671" y="326"/>
                  </a:lnTo>
                  <a:lnTo>
                    <a:pt x="662" y="317"/>
                  </a:lnTo>
                  <a:lnTo>
                    <a:pt x="652" y="307"/>
                  </a:lnTo>
                  <a:lnTo>
                    <a:pt x="652" y="298"/>
                  </a:lnTo>
                  <a:lnTo>
                    <a:pt x="624" y="298"/>
                  </a:lnTo>
                  <a:lnTo>
                    <a:pt x="604" y="307"/>
                  </a:lnTo>
                  <a:lnTo>
                    <a:pt x="585" y="317"/>
                  </a:lnTo>
                  <a:lnTo>
                    <a:pt x="566" y="326"/>
                  </a:lnTo>
                  <a:lnTo>
                    <a:pt x="557" y="345"/>
                  </a:lnTo>
                  <a:lnTo>
                    <a:pt x="537" y="364"/>
                  </a:lnTo>
                  <a:lnTo>
                    <a:pt x="527" y="394"/>
                  </a:lnTo>
                  <a:lnTo>
                    <a:pt x="518" y="413"/>
                  </a:lnTo>
                  <a:lnTo>
                    <a:pt x="518" y="259"/>
                  </a:lnTo>
                  <a:lnTo>
                    <a:pt x="527" y="67"/>
                  </a:lnTo>
                  <a:lnTo>
                    <a:pt x="546" y="39"/>
                  </a:lnTo>
                  <a:lnTo>
                    <a:pt x="777" y="134"/>
                  </a:lnTo>
                  <a:lnTo>
                    <a:pt x="777" y="173"/>
                  </a:lnTo>
                  <a:lnTo>
                    <a:pt x="768" y="259"/>
                  </a:lnTo>
                  <a:close/>
                  <a:moveTo>
                    <a:pt x="508" y="614"/>
                  </a:moveTo>
                  <a:lnTo>
                    <a:pt x="518" y="672"/>
                  </a:lnTo>
                  <a:lnTo>
                    <a:pt x="518" y="729"/>
                  </a:lnTo>
                  <a:lnTo>
                    <a:pt x="527" y="777"/>
                  </a:lnTo>
                  <a:lnTo>
                    <a:pt x="537" y="835"/>
                  </a:lnTo>
                  <a:lnTo>
                    <a:pt x="537" y="882"/>
                  </a:lnTo>
                  <a:lnTo>
                    <a:pt x="546" y="921"/>
                  </a:lnTo>
                  <a:lnTo>
                    <a:pt x="546" y="949"/>
                  </a:lnTo>
                  <a:lnTo>
                    <a:pt x="557" y="969"/>
                  </a:lnTo>
                  <a:lnTo>
                    <a:pt x="557" y="940"/>
                  </a:lnTo>
                  <a:lnTo>
                    <a:pt x="546" y="902"/>
                  </a:lnTo>
                  <a:lnTo>
                    <a:pt x="546" y="863"/>
                  </a:lnTo>
                  <a:lnTo>
                    <a:pt x="546" y="825"/>
                  </a:lnTo>
                  <a:lnTo>
                    <a:pt x="537" y="786"/>
                  </a:lnTo>
                  <a:lnTo>
                    <a:pt x="537" y="749"/>
                  </a:lnTo>
                  <a:lnTo>
                    <a:pt x="527" y="710"/>
                  </a:lnTo>
                  <a:lnTo>
                    <a:pt x="527" y="672"/>
                  </a:lnTo>
                  <a:lnTo>
                    <a:pt x="518" y="681"/>
                  </a:lnTo>
                  <a:lnTo>
                    <a:pt x="508" y="614"/>
                  </a:lnTo>
                  <a:close/>
                  <a:moveTo>
                    <a:pt x="480" y="413"/>
                  </a:moveTo>
                  <a:lnTo>
                    <a:pt x="471" y="364"/>
                  </a:lnTo>
                  <a:lnTo>
                    <a:pt x="471" y="317"/>
                  </a:lnTo>
                  <a:lnTo>
                    <a:pt x="460" y="269"/>
                  </a:lnTo>
                  <a:lnTo>
                    <a:pt x="451" y="220"/>
                  </a:lnTo>
                  <a:lnTo>
                    <a:pt x="441" y="173"/>
                  </a:lnTo>
                  <a:lnTo>
                    <a:pt x="441" y="125"/>
                  </a:lnTo>
                  <a:lnTo>
                    <a:pt x="432" y="76"/>
                  </a:lnTo>
                  <a:lnTo>
                    <a:pt x="432" y="29"/>
                  </a:lnTo>
                  <a:lnTo>
                    <a:pt x="508" y="20"/>
                  </a:lnTo>
                  <a:lnTo>
                    <a:pt x="480" y="67"/>
                  </a:lnTo>
                  <a:lnTo>
                    <a:pt x="480" y="413"/>
                  </a:lnTo>
                  <a:close/>
                  <a:moveTo>
                    <a:pt x="355" y="20"/>
                  </a:moveTo>
                  <a:lnTo>
                    <a:pt x="327" y="76"/>
                  </a:lnTo>
                  <a:lnTo>
                    <a:pt x="307" y="144"/>
                  </a:lnTo>
                  <a:lnTo>
                    <a:pt x="297" y="211"/>
                  </a:lnTo>
                  <a:lnTo>
                    <a:pt x="278" y="278"/>
                  </a:lnTo>
                  <a:lnTo>
                    <a:pt x="269" y="431"/>
                  </a:lnTo>
                  <a:lnTo>
                    <a:pt x="269" y="595"/>
                  </a:lnTo>
                  <a:lnTo>
                    <a:pt x="278" y="749"/>
                  </a:lnTo>
                  <a:lnTo>
                    <a:pt x="288" y="902"/>
                  </a:lnTo>
                  <a:lnTo>
                    <a:pt x="297" y="1036"/>
                  </a:lnTo>
                  <a:lnTo>
                    <a:pt x="297" y="1151"/>
                  </a:lnTo>
                  <a:lnTo>
                    <a:pt x="297" y="1007"/>
                  </a:lnTo>
                  <a:lnTo>
                    <a:pt x="269" y="863"/>
                  </a:lnTo>
                  <a:lnTo>
                    <a:pt x="239" y="729"/>
                  </a:lnTo>
                  <a:lnTo>
                    <a:pt x="202" y="585"/>
                  </a:lnTo>
                  <a:lnTo>
                    <a:pt x="153" y="461"/>
                  </a:lnTo>
                  <a:lnTo>
                    <a:pt x="105" y="326"/>
                  </a:lnTo>
                  <a:lnTo>
                    <a:pt x="48" y="192"/>
                  </a:lnTo>
                  <a:lnTo>
                    <a:pt x="0" y="67"/>
                  </a:lnTo>
                  <a:lnTo>
                    <a:pt x="105" y="58"/>
                  </a:lnTo>
                  <a:lnTo>
                    <a:pt x="134" y="58"/>
                  </a:lnTo>
                  <a:lnTo>
                    <a:pt x="115" y="220"/>
                  </a:lnTo>
                  <a:lnTo>
                    <a:pt x="163" y="431"/>
                  </a:lnTo>
                  <a:lnTo>
                    <a:pt x="221" y="605"/>
                  </a:lnTo>
                  <a:lnTo>
                    <a:pt x="230" y="614"/>
                  </a:lnTo>
                  <a:lnTo>
                    <a:pt x="221" y="508"/>
                  </a:lnTo>
                  <a:lnTo>
                    <a:pt x="163" y="220"/>
                  </a:lnTo>
                  <a:lnTo>
                    <a:pt x="172" y="48"/>
                  </a:lnTo>
                  <a:lnTo>
                    <a:pt x="249" y="29"/>
                  </a:lnTo>
                  <a:lnTo>
                    <a:pt x="307" y="0"/>
                  </a:lnTo>
                  <a:lnTo>
                    <a:pt x="355" y="20"/>
                  </a:lnTo>
                  <a:close/>
                </a:path>
              </a:pathLst>
            </a:custGeom>
            <a:solidFill>
              <a:srgbClr val="470D82"/>
            </a:solidFill>
            <a:ln w="9525">
              <a:noFill/>
              <a:round/>
              <a:headEnd/>
              <a:tailEnd/>
            </a:ln>
          </p:spPr>
          <p:txBody>
            <a:bodyPr>
              <a:prstTxWarp prst="textNoShape">
                <a:avLst/>
              </a:prstTxWarp>
            </a:bodyPr>
            <a:lstStyle/>
            <a:p>
              <a:endParaRPr lang="en-US"/>
            </a:p>
          </p:txBody>
        </p:sp>
        <p:sp>
          <p:nvSpPr>
            <p:cNvPr id="57520" name="Freeform 167"/>
            <p:cNvSpPr>
              <a:spLocks noChangeAspect="1"/>
            </p:cNvSpPr>
            <p:nvPr/>
          </p:nvSpPr>
          <p:spPr bwMode="auto">
            <a:xfrm>
              <a:off x="3335" y="3222"/>
              <a:ext cx="87" cy="93"/>
            </a:xfrm>
            <a:custGeom>
              <a:avLst/>
              <a:gdLst>
                <a:gd name="T0" fmla="*/ 38 w 432"/>
                <a:gd name="T1" fmla="*/ 47 h 469"/>
                <a:gd name="T2" fmla="*/ 58 w 432"/>
                <a:gd name="T3" fmla="*/ 86 h 469"/>
                <a:gd name="T4" fmla="*/ 67 w 432"/>
                <a:gd name="T5" fmla="*/ 125 h 469"/>
                <a:gd name="T6" fmla="*/ 86 w 432"/>
                <a:gd name="T7" fmla="*/ 153 h 469"/>
                <a:gd name="T8" fmla="*/ 96 w 432"/>
                <a:gd name="T9" fmla="*/ 191 h 469"/>
                <a:gd name="T10" fmla="*/ 116 w 432"/>
                <a:gd name="T11" fmla="*/ 220 h 469"/>
                <a:gd name="T12" fmla="*/ 135 w 432"/>
                <a:gd name="T13" fmla="*/ 258 h 469"/>
                <a:gd name="T14" fmla="*/ 144 w 432"/>
                <a:gd name="T15" fmla="*/ 288 h 469"/>
                <a:gd name="T16" fmla="*/ 163 w 432"/>
                <a:gd name="T17" fmla="*/ 316 h 469"/>
                <a:gd name="T18" fmla="*/ 182 w 432"/>
                <a:gd name="T19" fmla="*/ 325 h 469"/>
                <a:gd name="T20" fmla="*/ 192 w 432"/>
                <a:gd name="T21" fmla="*/ 325 h 469"/>
                <a:gd name="T22" fmla="*/ 211 w 432"/>
                <a:gd name="T23" fmla="*/ 335 h 469"/>
                <a:gd name="T24" fmla="*/ 230 w 432"/>
                <a:gd name="T25" fmla="*/ 344 h 469"/>
                <a:gd name="T26" fmla="*/ 240 w 432"/>
                <a:gd name="T27" fmla="*/ 344 h 469"/>
                <a:gd name="T28" fmla="*/ 260 w 432"/>
                <a:gd name="T29" fmla="*/ 355 h 469"/>
                <a:gd name="T30" fmla="*/ 269 w 432"/>
                <a:gd name="T31" fmla="*/ 355 h 469"/>
                <a:gd name="T32" fmla="*/ 288 w 432"/>
                <a:gd name="T33" fmla="*/ 364 h 469"/>
                <a:gd name="T34" fmla="*/ 288 w 432"/>
                <a:gd name="T35" fmla="*/ 374 h 469"/>
                <a:gd name="T36" fmla="*/ 288 w 432"/>
                <a:gd name="T37" fmla="*/ 393 h 469"/>
                <a:gd name="T38" fmla="*/ 297 w 432"/>
                <a:gd name="T39" fmla="*/ 402 h 469"/>
                <a:gd name="T40" fmla="*/ 307 w 432"/>
                <a:gd name="T41" fmla="*/ 422 h 469"/>
                <a:gd name="T42" fmla="*/ 316 w 432"/>
                <a:gd name="T43" fmla="*/ 441 h 469"/>
                <a:gd name="T44" fmla="*/ 326 w 432"/>
                <a:gd name="T45" fmla="*/ 450 h 469"/>
                <a:gd name="T46" fmla="*/ 335 w 432"/>
                <a:gd name="T47" fmla="*/ 469 h 469"/>
                <a:gd name="T48" fmla="*/ 346 w 432"/>
                <a:gd name="T49" fmla="*/ 469 h 469"/>
                <a:gd name="T50" fmla="*/ 346 w 432"/>
                <a:gd name="T51" fmla="*/ 422 h 469"/>
                <a:gd name="T52" fmla="*/ 355 w 432"/>
                <a:gd name="T53" fmla="*/ 364 h 469"/>
                <a:gd name="T54" fmla="*/ 374 w 432"/>
                <a:gd name="T55" fmla="*/ 307 h 469"/>
                <a:gd name="T56" fmla="*/ 384 w 432"/>
                <a:gd name="T57" fmla="*/ 258 h 469"/>
                <a:gd name="T58" fmla="*/ 404 w 432"/>
                <a:gd name="T59" fmla="*/ 202 h 469"/>
                <a:gd name="T60" fmla="*/ 413 w 432"/>
                <a:gd name="T61" fmla="*/ 144 h 469"/>
                <a:gd name="T62" fmla="*/ 422 w 432"/>
                <a:gd name="T63" fmla="*/ 86 h 469"/>
                <a:gd name="T64" fmla="*/ 432 w 432"/>
                <a:gd name="T65" fmla="*/ 38 h 469"/>
                <a:gd name="T66" fmla="*/ 374 w 432"/>
                <a:gd name="T67" fmla="*/ 28 h 469"/>
                <a:gd name="T68" fmla="*/ 326 w 432"/>
                <a:gd name="T69" fmla="*/ 28 h 469"/>
                <a:gd name="T70" fmla="*/ 269 w 432"/>
                <a:gd name="T71" fmla="*/ 19 h 469"/>
                <a:gd name="T72" fmla="*/ 211 w 432"/>
                <a:gd name="T73" fmla="*/ 9 h 469"/>
                <a:gd name="T74" fmla="*/ 163 w 432"/>
                <a:gd name="T75" fmla="*/ 0 h 469"/>
                <a:gd name="T76" fmla="*/ 105 w 432"/>
                <a:gd name="T77" fmla="*/ 0 h 469"/>
                <a:gd name="T78" fmla="*/ 48 w 432"/>
                <a:gd name="T79" fmla="*/ 9 h 469"/>
                <a:gd name="T80" fmla="*/ 0 w 432"/>
                <a:gd name="T81" fmla="*/ 19 h 469"/>
                <a:gd name="T82" fmla="*/ 10 w 432"/>
                <a:gd name="T83" fmla="*/ 19 h 469"/>
                <a:gd name="T84" fmla="*/ 10 w 432"/>
                <a:gd name="T85" fmla="*/ 28 h 469"/>
                <a:gd name="T86" fmla="*/ 19 w 432"/>
                <a:gd name="T87" fmla="*/ 28 h 469"/>
                <a:gd name="T88" fmla="*/ 19 w 432"/>
                <a:gd name="T89" fmla="*/ 38 h 469"/>
                <a:gd name="T90" fmla="*/ 29 w 432"/>
                <a:gd name="T91" fmla="*/ 38 h 469"/>
                <a:gd name="T92" fmla="*/ 38 w 432"/>
                <a:gd name="T93" fmla="*/ 38 h 469"/>
                <a:gd name="T94" fmla="*/ 38 w 432"/>
                <a:gd name="T95" fmla="*/ 47 h 46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32"/>
                <a:gd name="T145" fmla="*/ 0 h 469"/>
                <a:gd name="T146" fmla="*/ 432 w 432"/>
                <a:gd name="T147" fmla="*/ 469 h 46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32" h="469">
                  <a:moveTo>
                    <a:pt x="38" y="47"/>
                  </a:moveTo>
                  <a:lnTo>
                    <a:pt x="58" y="86"/>
                  </a:lnTo>
                  <a:lnTo>
                    <a:pt x="67" y="125"/>
                  </a:lnTo>
                  <a:lnTo>
                    <a:pt x="86" y="153"/>
                  </a:lnTo>
                  <a:lnTo>
                    <a:pt x="96" y="191"/>
                  </a:lnTo>
                  <a:lnTo>
                    <a:pt x="116" y="220"/>
                  </a:lnTo>
                  <a:lnTo>
                    <a:pt x="135" y="258"/>
                  </a:lnTo>
                  <a:lnTo>
                    <a:pt x="144" y="288"/>
                  </a:lnTo>
                  <a:lnTo>
                    <a:pt x="163" y="316"/>
                  </a:lnTo>
                  <a:lnTo>
                    <a:pt x="182" y="325"/>
                  </a:lnTo>
                  <a:lnTo>
                    <a:pt x="192" y="325"/>
                  </a:lnTo>
                  <a:lnTo>
                    <a:pt x="211" y="335"/>
                  </a:lnTo>
                  <a:lnTo>
                    <a:pt x="230" y="344"/>
                  </a:lnTo>
                  <a:lnTo>
                    <a:pt x="240" y="344"/>
                  </a:lnTo>
                  <a:lnTo>
                    <a:pt x="260" y="355"/>
                  </a:lnTo>
                  <a:lnTo>
                    <a:pt x="269" y="355"/>
                  </a:lnTo>
                  <a:lnTo>
                    <a:pt x="288" y="364"/>
                  </a:lnTo>
                  <a:lnTo>
                    <a:pt x="288" y="374"/>
                  </a:lnTo>
                  <a:lnTo>
                    <a:pt x="288" y="393"/>
                  </a:lnTo>
                  <a:lnTo>
                    <a:pt x="297" y="402"/>
                  </a:lnTo>
                  <a:lnTo>
                    <a:pt x="307" y="422"/>
                  </a:lnTo>
                  <a:lnTo>
                    <a:pt x="316" y="441"/>
                  </a:lnTo>
                  <a:lnTo>
                    <a:pt x="326" y="450"/>
                  </a:lnTo>
                  <a:lnTo>
                    <a:pt x="335" y="469"/>
                  </a:lnTo>
                  <a:lnTo>
                    <a:pt x="346" y="469"/>
                  </a:lnTo>
                  <a:lnTo>
                    <a:pt x="346" y="422"/>
                  </a:lnTo>
                  <a:lnTo>
                    <a:pt x="355" y="364"/>
                  </a:lnTo>
                  <a:lnTo>
                    <a:pt x="374" y="307"/>
                  </a:lnTo>
                  <a:lnTo>
                    <a:pt x="384" y="258"/>
                  </a:lnTo>
                  <a:lnTo>
                    <a:pt x="404" y="202"/>
                  </a:lnTo>
                  <a:lnTo>
                    <a:pt x="413" y="144"/>
                  </a:lnTo>
                  <a:lnTo>
                    <a:pt x="422" y="86"/>
                  </a:lnTo>
                  <a:lnTo>
                    <a:pt x="432" y="38"/>
                  </a:lnTo>
                  <a:lnTo>
                    <a:pt x="374" y="28"/>
                  </a:lnTo>
                  <a:lnTo>
                    <a:pt x="326" y="28"/>
                  </a:lnTo>
                  <a:lnTo>
                    <a:pt x="269" y="19"/>
                  </a:lnTo>
                  <a:lnTo>
                    <a:pt x="211" y="9"/>
                  </a:lnTo>
                  <a:lnTo>
                    <a:pt x="163" y="0"/>
                  </a:lnTo>
                  <a:lnTo>
                    <a:pt x="105" y="0"/>
                  </a:lnTo>
                  <a:lnTo>
                    <a:pt x="48" y="9"/>
                  </a:lnTo>
                  <a:lnTo>
                    <a:pt x="0" y="19"/>
                  </a:lnTo>
                  <a:lnTo>
                    <a:pt x="10" y="19"/>
                  </a:lnTo>
                  <a:lnTo>
                    <a:pt x="10" y="28"/>
                  </a:lnTo>
                  <a:lnTo>
                    <a:pt x="19" y="28"/>
                  </a:lnTo>
                  <a:lnTo>
                    <a:pt x="19" y="38"/>
                  </a:lnTo>
                  <a:lnTo>
                    <a:pt x="29" y="38"/>
                  </a:lnTo>
                  <a:lnTo>
                    <a:pt x="38" y="38"/>
                  </a:lnTo>
                  <a:lnTo>
                    <a:pt x="38" y="47"/>
                  </a:lnTo>
                  <a:close/>
                </a:path>
              </a:pathLst>
            </a:custGeom>
            <a:solidFill>
              <a:srgbClr val="B5B58A"/>
            </a:solidFill>
            <a:ln w="9525">
              <a:noFill/>
              <a:round/>
              <a:headEnd/>
              <a:tailEnd/>
            </a:ln>
          </p:spPr>
          <p:txBody>
            <a:bodyPr>
              <a:prstTxWarp prst="textNoShape">
                <a:avLst/>
              </a:prstTxWarp>
            </a:bodyPr>
            <a:lstStyle/>
            <a:p>
              <a:endParaRPr lang="en-US"/>
            </a:p>
          </p:txBody>
        </p:sp>
        <p:sp>
          <p:nvSpPr>
            <p:cNvPr id="57521" name="Freeform 168"/>
            <p:cNvSpPr>
              <a:spLocks noChangeAspect="1"/>
            </p:cNvSpPr>
            <p:nvPr/>
          </p:nvSpPr>
          <p:spPr bwMode="auto">
            <a:xfrm>
              <a:off x="3305" y="3258"/>
              <a:ext cx="134" cy="253"/>
            </a:xfrm>
            <a:custGeom>
              <a:avLst/>
              <a:gdLst>
                <a:gd name="T0" fmla="*/ 125 w 671"/>
                <a:gd name="T1" fmla="*/ 87 h 1266"/>
                <a:gd name="T2" fmla="*/ 182 w 671"/>
                <a:gd name="T3" fmla="*/ 201 h 1266"/>
                <a:gd name="T4" fmla="*/ 278 w 671"/>
                <a:gd name="T5" fmla="*/ 306 h 1266"/>
                <a:gd name="T6" fmla="*/ 374 w 671"/>
                <a:gd name="T7" fmla="*/ 412 h 1266"/>
                <a:gd name="T8" fmla="*/ 469 w 671"/>
                <a:gd name="T9" fmla="*/ 508 h 1266"/>
                <a:gd name="T10" fmla="*/ 469 w 671"/>
                <a:gd name="T11" fmla="*/ 566 h 1266"/>
                <a:gd name="T12" fmla="*/ 479 w 671"/>
                <a:gd name="T13" fmla="*/ 642 h 1266"/>
                <a:gd name="T14" fmla="*/ 488 w 671"/>
                <a:gd name="T15" fmla="*/ 719 h 1266"/>
                <a:gd name="T16" fmla="*/ 488 w 671"/>
                <a:gd name="T17" fmla="*/ 786 h 1266"/>
                <a:gd name="T18" fmla="*/ 546 w 671"/>
                <a:gd name="T19" fmla="*/ 834 h 1266"/>
                <a:gd name="T20" fmla="*/ 585 w 671"/>
                <a:gd name="T21" fmla="*/ 844 h 1266"/>
                <a:gd name="T22" fmla="*/ 623 w 671"/>
                <a:gd name="T23" fmla="*/ 853 h 1266"/>
                <a:gd name="T24" fmla="*/ 652 w 671"/>
                <a:gd name="T25" fmla="*/ 863 h 1266"/>
                <a:gd name="T26" fmla="*/ 662 w 671"/>
                <a:gd name="T27" fmla="*/ 882 h 1266"/>
                <a:gd name="T28" fmla="*/ 643 w 671"/>
                <a:gd name="T29" fmla="*/ 911 h 1266"/>
                <a:gd name="T30" fmla="*/ 604 w 671"/>
                <a:gd name="T31" fmla="*/ 940 h 1266"/>
                <a:gd name="T32" fmla="*/ 575 w 671"/>
                <a:gd name="T33" fmla="*/ 949 h 1266"/>
                <a:gd name="T34" fmla="*/ 557 w 671"/>
                <a:gd name="T35" fmla="*/ 958 h 1266"/>
                <a:gd name="T36" fmla="*/ 537 w 671"/>
                <a:gd name="T37" fmla="*/ 997 h 1266"/>
                <a:gd name="T38" fmla="*/ 518 w 671"/>
                <a:gd name="T39" fmla="*/ 1046 h 1266"/>
                <a:gd name="T40" fmla="*/ 508 w 671"/>
                <a:gd name="T41" fmla="*/ 1093 h 1266"/>
                <a:gd name="T42" fmla="*/ 499 w 671"/>
                <a:gd name="T43" fmla="*/ 1122 h 1266"/>
                <a:gd name="T44" fmla="*/ 527 w 671"/>
                <a:gd name="T45" fmla="*/ 1237 h 1266"/>
                <a:gd name="T46" fmla="*/ 537 w 671"/>
                <a:gd name="T47" fmla="*/ 1256 h 1266"/>
                <a:gd name="T48" fmla="*/ 527 w 671"/>
                <a:gd name="T49" fmla="*/ 1266 h 1266"/>
                <a:gd name="T50" fmla="*/ 508 w 671"/>
                <a:gd name="T51" fmla="*/ 1256 h 1266"/>
                <a:gd name="T52" fmla="*/ 488 w 671"/>
                <a:gd name="T53" fmla="*/ 1256 h 1266"/>
                <a:gd name="T54" fmla="*/ 469 w 671"/>
                <a:gd name="T55" fmla="*/ 1237 h 1266"/>
                <a:gd name="T56" fmla="*/ 402 w 671"/>
                <a:gd name="T57" fmla="*/ 1199 h 1266"/>
                <a:gd name="T58" fmla="*/ 316 w 671"/>
                <a:gd name="T59" fmla="*/ 1170 h 1266"/>
                <a:gd name="T60" fmla="*/ 230 w 671"/>
                <a:gd name="T61" fmla="*/ 1151 h 1266"/>
                <a:gd name="T62" fmla="*/ 191 w 671"/>
                <a:gd name="T63" fmla="*/ 1151 h 1266"/>
                <a:gd name="T64" fmla="*/ 163 w 671"/>
                <a:gd name="T65" fmla="*/ 1170 h 1266"/>
                <a:gd name="T66" fmla="*/ 134 w 671"/>
                <a:gd name="T67" fmla="*/ 1179 h 1266"/>
                <a:gd name="T68" fmla="*/ 105 w 671"/>
                <a:gd name="T69" fmla="*/ 1179 h 1266"/>
                <a:gd name="T70" fmla="*/ 86 w 671"/>
                <a:gd name="T71" fmla="*/ 1170 h 1266"/>
                <a:gd name="T72" fmla="*/ 125 w 671"/>
                <a:gd name="T73" fmla="*/ 1132 h 1266"/>
                <a:gd name="T74" fmla="*/ 172 w 671"/>
                <a:gd name="T75" fmla="*/ 1093 h 1266"/>
                <a:gd name="T76" fmla="*/ 220 w 671"/>
                <a:gd name="T77" fmla="*/ 1064 h 1266"/>
                <a:gd name="T78" fmla="*/ 239 w 671"/>
                <a:gd name="T79" fmla="*/ 1046 h 1266"/>
                <a:gd name="T80" fmla="*/ 258 w 671"/>
                <a:gd name="T81" fmla="*/ 1035 h 1266"/>
                <a:gd name="T82" fmla="*/ 269 w 671"/>
                <a:gd name="T83" fmla="*/ 1016 h 1266"/>
                <a:gd name="T84" fmla="*/ 288 w 671"/>
                <a:gd name="T85" fmla="*/ 997 h 1266"/>
                <a:gd name="T86" fmla="*/ 316 w 671"/>
                <a:gd name="T87" fmla="*/ 958 h 1266"/>
                <a:gd name="T88" fmla="*/ 355 w 671"/>
                <a:gd name="T89" fmla="*/ 872 h 1266"/>
                <a:gd name="T90" fmla="*/ 364 w 671"/>
                <a:gd name="T91" fmla="*/ 777 h 1266"/>
                <a:gd name="T92" fmla="*/ 355 w 671"/>
                <a:gd name="T93" fmla="*/ 691 h 1266"/>
                <a:gd name="T94" fmla="*/ 316 w 671"/>
                <a:gd name="T95" fmla="*/ 614 h 1266"/>
                <a:gd name="T96" fmla="*/ 172 w 671"/>
                <a:gd name="T97" fmla="*/ 422 h 1266"/>
                <a:gd name="T98" fmla="*/ 38 w 671"/>
                <a:gd name="T99" fmla="*/ 143 h 1266"/>
                <a:gd name="T100" fmla="*/ 0 w 671"/>
                <a:gd name="T101" fmla="*/ 29 h 1266"/>
                <a:gd name="T102" fmla="*/ 19 w 671"/>
                <a:gd name="T103" fmla="*/ 20 h 1266"/>
                <a:gd name="T104" fmla="*/ 38 w 671"/>
                <a:gd name="T105" fmla="*/ 9 h 1266"/>
                <a:gd name="T106" fmla="*/ 67 w 671"/>
                <a:gd name="T107" fmla="*/ 0 h 1266"/>
                <a:gd name="T108" fmla="*/ 95 w 671"/>
                <a:gd name="T109" fmla="*/ 0 h 1266"/>
                <a:gd name="T110" fmla="*/ 114 w 671"/>
                <a:gd name="T111" fmla="*/ 57 h 126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671"/>
                <a:gd name="T169" fmla="*/ 0 h 1266"/>
                <a:gd name="T170" fmla="*/ 671 w 671"/>
                <a:gd name="T171" fmla="*/ 1266 h 126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671" h="1266">
                  <a:moveTo>
                    <a:pt x="114" y="57"/>
                  </a:moveTo>
                  <a:lnTo>
                    <a:pt x="125" y="87"/>
                  </a:lnTo>
                  <a:lnTo>
                    <a:pt x="144" y="143"/>
                  </a:lnTo>
                  <a:lnTo>
                    <a:pt x="182" y="201"/>
                  </a:lnTo>
                  <a:lnTo>
                    <a:pt x="230" y="259"/>
                  </a:lnTo>
                  <a:lnTo>
                    <a:pt x="278" y="306"/>
                  </a:lnTo>
                  <a:lnTo>
                    <a:pt x="325" y="364"/>
                  </a:lnTo>
                  <a:lnTo>
                    <a:pt x="374" y="412"/>
                  </a:lnTo>
                  <a:lnTo>
                    <a:pt x="422" y="461"/>
                  </a:lnTo>
                  <a:lnTo>
                    <a:pt x="469" y="508"/>
                  </a:lnTo>
                  <a:lnTo>
                    <a:pt x="469" y="537"/>
                  </a:lnTo>
                  <a:lnTo>
                    <a:pt x="469" y="566"/>
                  </a:lnTo>
                  <a:lnTo>
                    <a:pt x="479" y="603"/>
                  </a:lnTo>
                  <a:lnTo>
                    <a:pt x="479" y="642"/>
                  </a:lnTo>
                  <a:lnTo>
                    <a:pt x="479" y="681"/>
                  </a:lnTo>
                  <a:lnTo>
                    <a:pt x="488" y="719"/>
                  </a:lnTo>
                  <a:lnTo>
                    <a:pt x="488" y="758"/>
                  </a:lnTo>
                  <a:lnTo>
                    <a:pt x="488" y="786"/>
                  </a:lnTo>
                  <a:lnTo>
                    <a:pt x="527" y="825"/>
                  </a:lnTo>
                  <a:lnTo>
                    <a:pt x="546" y="834"/>
                  </a:lnTo>
                  <a:lnTo>
                    <a:pt x="566" y="834"/>
                  </a:lnTo>
                  <a:lnTo>
                    <a:pt x="585" y="844"/>
                  </a:lnTo>
                  <a:lnTo>
                    <a:pt x="604" y="853"/>
                  </a:lnTo>
                  <a:lnTo>
                    <a:pt x="623" y="853"/>
                  </a:lnTo>
                  <a:lnTo>
                    <a:pt x="643" y="863"/>
                  </a:lnTo>
                  <a:lnTo>
                    <a:pt x="652" y="863"/>
                  </a:lnTo>
                  <a:lnTo>
                    <a:pt x="671" y="872"/>
                  </a:lnTo>
                  <a:lnTo>
                    <a:pt x="662" y="882"/>
                  </a:lnTo>
                  <a:lnTo>
                    <a:pt x="652" y="902"/>
                  </a:lnTo>
                  <a:lnTo>
                    <a:pt x="643" y="911"/>
                  </a:lnTo>
                  <a:lnTo>
                    <a:pt x="623" y="921"/>
                  </a:lnTo>
                  <a:lnTo>
                    <a:pt x="604" y="940"/>
                  </a:lnTo>
                  <a:lnTo>
                    <a:pt x="594" y="940"/>
                  </a:lnTo>
                  <a:lnTo>
                    <a:pt x="575" y="949"/>
                  </a:lnTo>
                  <a:lnTo>
                    <a:pt x="557" y="949"/>
                  </a:lnTo>
                  <a:lnTo>
                    <a:pt x="557" y="958"/>
                  </a:lnTo>
                  <a:lnTo>
                    <a:pt x="546" y="978"/>
                  </a:lnTo>
                  <a:lnTo>
                    <a:pt x="537" y="997"/>
                  </a:lnTo>
                  <a:lnTo>
                    <a:pt x="527" y="1016"/>
                  </a:lnTo>
                  <a:lnTo>
                    <a:pt x="518" y="1046"/>
                  </a:lnTo>
                  <a:lnTo>
                    <a:pt x="508" y="1074"/>
                  </a:lnTo>
                  <a:lnTo>
                    <a:pt x="508" y="1093"/>
                  </a:lnTo>
                  <a:lnTo>
                    <a:pt x="499" y="1112"/>
                  </a:lnTo>
                  <a:lnTo>
                    <a:pt x="499" y="1122"/>
                  </a:lnTo>
                  <a:lnTo>
                    <a:pt x="508" y="1218"/>
                  </a:lnTo>
                  <a:lnTo>
                    <a:pt x="527" y="1237"/>
                  </a:lnTo>
                  <a:lnTo>
                    <a:pt x="537" y="1246"/>
                  </a:lnTo>
                  <a:lnTo>
                    <a:pt x="537" y="1256"/>
                  </a:lnTo>
                  <a:lnTo>
                    <a:pt x="537" y="1266"/>
                  </a:lnTo>
                  <a:lnTo>
                    <a:pt x="527" y="1266"/>
                  </a:lnTo>
                  <a:lnTo>
                    <a:pt x="518" y="1266"/>
                  </a:lnTo>
                  <a:lnTo>
                    <a:pt x="508" y="1256"/>
                  </a:lnTo>
                  <a:lnTo>
                    <a:pt x="499" y="1256"/>
                  </a:lnTo>
                  <a:lnTo>
                    <a:pt x="488" y="1256"/>
                  </a:lnTo>
                  <a:lnTo>
                    <a:pt x="479" y="1256"/>
                  </a:lnTo>
                  <a:lnTo>
                    <a:pt x="469" y="1237"/>
                  </a:lnTo>
                  <a:lnTo>
                    <a:pt x="441" y="1218"/>
                  </a:lnTo>
                  <a:lnTo>
                    <a:pt x="402" y="1199"/>
                  </a:lnTo>
                  <a:lnTo>
                    <a:pt x="364" y="1179"/>
                  </a:lnTo>
                  <a:lnTo>
                    <a:pt x="316" y="1170"/>
                  </a:lnTo>
                  <a:lnTo>
                    <a:pt x="269" y="1151"/>
                  </a:lnTo>
                  <a:lnTo>
                    <a:pt x="230" y="1151"/>
                  </a:lnTo>
                  <a:lnTo>
                    <a:pt x="201" y="1141"/>
                  </a:lnTo>
                  <a:lnTo>
                    <a:pt x="191" y="1151"/>
                  </a:lnTo>
                  <a:lnTo>
                    <a:pt x="182" y="1160"/>
                  </a:lnTo>
                  <a:lnTo>
                    <a:pt x="163" y="1170"/>
                  </a:lnTo>
                  <a:lnTo>
                    <a:pt x="153" y="1179"/>
                  </a:lnTo>
                  <a:lnTo>
                    <a:pt x="134" y="1179"/>
                  </a:lnTo>
                  <a:lnTo>
                    <a:pt x="114" y="1179"/>
                  </a:lnTo>
                  <a:lnTo>
                    <a:pt x="105" y="1179"/>
                  </a:lnTo>
                  <a:lnTo>
                    <a:pt x="86" y="1179"/>
                  </a:lnTo>
                  <a:lnTo>
                    <a:pt x="86" y="1170"/>
                  </a:lnTo>
                  <a:lnTo>
                    <a:pt x="105" y="1151"/>
                  </a:lnTo>
                  <a:lnTo>
                    <a:pt x="125" y="1132"/>
                  </a:lnTo>
                  <a:lnTo>
                    <a:pt x="144" y="1112"/>
                  </a:lnTo>
                  <a:lnTo>
                    <a:pt x="172" y="1093"/>
                  </a:lnTo>
                  <a:lnTo>
                    <a:pt x="201" y="1074"/>
                  </a:lnTo>
                  <a:lnTo>
                    <a:pt x="220" y="1064"/>
                  </a:lnTo>
                  <a:lnTo>
                    <a:pt x="239" y="1055"/>
                  </a:lnTo>
                  <a:lnTo>
                    <a:pt x="239" y="1046"/>
                  </a:lnTo>
                  <a:lnTo>
                    <a:pt x="249" y="1035"/>
                  </a:lnTo>
                  <a:lnTo>
                    <a:pt x="258" y="1035"/>
                  </a:lnTo>
                  <a:lnTo>
                    <a:pt x="258" y="1026"/>
                  </a:lnTo>
                  <a:lnTo>
                    <a:pt x="269" y="1016"/>
                  </a:lnTo>
                  <a:lnTo>
                    <a:pt x="278" y="1007"/>
                  </a:lnTo>
                  <a:lnTo>
                    <a:pt x="288" y="997"/>
                  </a:lnTo>
                  <a:lnTo>
                    <a:pt x="297" y="988"/>
                  </a:lnTo>
                  <a:lnTo>
                    <a:pt x="316" y="958"/>
                  </a:lnTo>
                  <a:lnTo>
                    <a:pt x="335" y="911"/>
                  </a:lnTo>
                  <a:lnTo>
                    <a:pt x="355" y="872"/>
                  </a:lnTo>
                  <a:lnTo>
                    <a:pt x="364" y="825"/>
                  </a:lnTo>
                  <a:lnTo>
                    <a:pt x="364" y="777"/>
                  </a:lnTo>
                  <a:lnTo>
                    <a:pt x="364" y="728"/>
                  </a:lnTo>
                  <a:lnTo>
                    <a:pt x="355" y="691"/>
                  </a:lnTo>
                  <a:lnTo>
                    <a:pt x="345" y="652"/>
                  </a:lnTo>
                  <a:lnTo>
                    <a:pt x="316" y="614"/>
                  </a:lnTo>
                  <a:lnTo>
                    <a:pt x="297" y="556"/>
                  </a:lnTo>
                  <a:lnTo>
                    <a:pt x="172" y="422"/>
                  </a:lnTo>
                  <a:lnTo>
                    <a:pt x="114" y="384"/>
                  </a:lnTo>
                  <a:lnTo>
                    <a:pt x="38" y="143"/>
                  </a:lnTo>
                  <a:lnTo>
                    <a:pt x="9" y="67"/>
                  </a:lnTo>
                  <a:lnTo>
                    <a:pt x="0" y="29"/>
                  </a:lnTo>
                  <a:lnTo>
                    <a:pt x="9" y="20"/>
                  </a:lnTo>
                  <a:lnTo>
                    <a:pt x="19" y="20"/>
                  </a:lnTo>
                  <a:lnTo>
                    <a:pt x="28" y="9"/>
                  </a:lnTo>
                  <a:lnTo>
                    <a:pt x="38" y="9"/>
                  </a:lnTo>
                  <a:lnTo>
                    <a:pt x="47" y="0"/>
                  </a:lnTo>
                  <a:lnTo>
                    <a:pt x="67" y="0"/>
                  </a:lnTo>
                  <a:lnTo>
                    <a:pt x="76" y="0"/>
                  </a:lnTo>
                  <a:lnTo>
                    <a:pt x="95" y="0"/>
                  </a:lnTo>
                  <a:lnTo>
                    <a:pt x="114" y="48"/>
                  </a:lnTo>
                  <a:lnTo>
                    <a:pt x="114" y="57"/>
                  </a:lnTo>
                  <a:close/>
                </a:path>
              </a:pathLst>
            </a:custGeom>
            <a:solidFill>
              <a:srgbClr val="B5B58A"/>
            </a:solidFill>
            <a:ln w="9525">
              <a:noFill/>
              <a:round/>
              <a:headEnd/>
              <a:tailEnd/>
            </a:ln>
          </p:spPr>
          <p:txBody>
            <a:bodyPr>
              <a:prstTxWarp prst="textNoShape">
                <a:avLst/>
              </a:prstTxWarp>
            </a:bodyPr>
            <a:lstStyle/>
            <a:p>
              <a:endParaRPr lang="en-US"/>
            </a:p>
          </p:txBody>
        </p:sp>
        <p:sp>
          <p:nvSpPr>
            <p:cNvPr id="57522" name="Freeform 169"/>
            <p:cNvSpPr>
              <a:spLocks noChangeAspect="1"/>
            </p:cNvSpPr>
            <p:nvPr/>
          </p:nvSpPr>
          <p:spPr bwMode="auto">
            <a:xfrm>
              <a:off x="3730" y="3189"/>
              <a:ext cx="66" cy="218"/>
            </a:xfrm>
            <a:custGeom>
              <a:avLst/>
              <a:gdLst>
                <a:gd name="T0" fmla="*/ 39 w 327"/>
                <a:gd name="T1" fmla="*/ 249 h 1092"/>
                <a:gd name="T2" fmla="*/ 39 w 327"/>
                <a:gd name="T3" fmla="*/ 1092 h 1092"/>
                <a:gd name="T4" fmla="*/ 49 w 327"/>
                <a:gd name="T5" fmla="*/ 1064 h 1092"/>
                <a:gd name="T6" fmla="*/ 49 w 327"/>
                <a:gd name="T7" fmla="*/ 1036 h 1092"/>
                <a:gd name="T8" fmla="*/ 58 w 327"/>
                <a:gd name="T9" fmla="*/ 1006 h 1092"/>
                <a:gd name="T10" fmla="*/ 68 w 327"/>
                <a:gd name="T11" fmla="*/ 978 h 1092"/>
                <a:gd name="T12" fmla="*/ 77 w 327"/>
                <a:gd name="T13" fmla="*/ 948 h 1092"/>
                <a:gd name="T14" fmla="*/ 87 w 327"/>
                <a:gd name="T15" fmla="*/ 920 h 1092"/>
                <a:gd name="T16" fmla="*/ 87 w 327"/>
                <a:gd name="T17" fmla="*/ 892 h 1092"/>
                <a:gd name="T18" fmla="*/ 96 w 327"/>
                <a:gd name="T19" fmla="*/ 862 h 1092"/>
                <a:gd name="T20" fmla="*/ 105 w 327"/>
                <a:gd name="T21" fmla="*/ 748 h 1092"/>
                <a:gd name="T22" fmla="*/ 144 w 327"/>
                <a:gd name="T23" fmla="*/ 393 h 1092"/>
                <a:gd name="T24" fmla="*/ 163 w 327"/>
                <a:gd name="T25" fmla="*/ 335 h 1092"/>
                <a:gd name="T26" fmla="*/ 163 w 327"/>
                <a:gd name="T27" fmla="*/ 316 h 1092"/>
                <a:gd name="T28" fmla="*/ 163 w 327"/>
                <a:gd name="T29" fmla="*/ 307 h 1092"/>
                <a:gd name="T30" fmla="*/ 163 w 327"/>
                <a:gd name="T31" fmla="*/ 288 h 1092"/>
                <a:gd name="T32" fmla="*/ 163 w 327"/>
                <a:gd name="T33" fmla="*/ 277 h 1092"/>
                <a:gd name="T34" fmla="*/ 163 w 327"/>
                <a:gd name="T35" fmla="*/ 258 h 1092"/>
                <a:gd name="T36" fmla="*/ 163 w 327"/>
                <a:gd name="T37" fmla="*/ 249 h 1092"/>
                <a:gd name="T38" fmla="*/ 163 w 327"/>
                <a:gd name="T39" fmla="*/ 230 h 1092"/>
                <a:gd name="T40" fmla="*/ 163 w 327"/>
                <a:gd name="T41" fmla="*/ 221 h 1092"/>
                <a:gd name="T42" fmla="*/ 202 w 327"/>
                <a:gd name="T43" fmla="*/ 221 h 1092"/>
                <a:gd name="T44" fmla="*/ 202 w 327"/>
                <a:gd name="T45" fmla="*/ 230 h 1092"/>
                <a:gd name="T46" fmla="*/ 212 w 327"/>
                <a:gd name="T47" fmla="*/ 240 h 1092"/>
                <a:gd name="T48" fmla="*/ 212 w 327"/>
                <a:gd name="T49" fmla="*/ 249 h 1092"/>
                <a:gd name="T50" fmla="*/ 221 w 327"/>
                <a:gd name="T51" fmla="*/ 258 h 1092"/>
                <a:gd name="T52" fmla="*/ 230 w 327"/>
                <a:gd name="T53" fmla="*/ 268 h 1092"/>
                <a:gd name="T54" fmla="*/ 230 w 327"/>
                <a:gd name="T55" fmla="*/ 277 h 1092"/>
                <a:gd name="T56" fmla="*/ 240 w 327"/>
                <a:gd name="T57" fmla="*/ 288 h 1092"/>
                <a:gd name="T58" fmla="*/ 249 w 327"/>
                <a:gd name="T59" fmla="*/ 297 h 1092"/>
                <a:gd name="T60" fmla="*/ 260 w 327"/>
                <a:gd name="T61" fmla="*/ 268 h 1092"/>
                <a:gd name="T62" fmla="*/ 279 w 327"/>
                <a:gd name="T63" fmla="*/ 240 h 1092"/>
                <a:gd name="T64" fmla="*/ 288 w 327"/>
                <a:gd name="T65" fmla="*/ 210 h 1092"/>
                <a:gd name="T66" fmla="*/ 298 w 327"/>
                <a:gd name="T67" fmla="*/ 172 h 1092"/>
                <a:gd name="T68" fmla="*/ 317 w 327"/>
                <a:gd name="T69" fmla="*/ 135 h 1092"/>
                <a:gd name="T70" fmla="*/ 327 w 327"/>
                <a:gd name="T71" fmla="*/ 105 h 1092"/>
                <a:gd name="T72" fmla="*/ 327 w 327"/>
                <a:gd name="T73" fmla="*/ 66 h 1092"/>
                <a:gd name="T74" fmla="*/ 327 w 327"/>
                <a:gd name="T75" fmla="*/ 38 h 1092"/>
                <a:gd name="T76" fmla="*/ 307 w 327"/>
                <a:gd name="T77" fmla="*/ 19 h 1092"/>
                <a:gd name="T78" fmla="*/ 269 w 327"/>
                <a:gd name="T79" fmla="*/ 10 h 1092"/>
                <a:gd name="T80" fmla="*/ 221 w 327"/>
                <a:gd name="T81" fmla="*/ 0 h 1092"/>
                <a:gd name="T82" fmla="*/ 173 w 327"/>
                <a:gd name="T83" fmla="*/ 0 h 1092"/>
                <a:gd name="T84" fmla="*/ 116 w 327"/>
                <a:gd name="T85" fmla="*/ 0 h 1092"/>
                <a:gd name="T86" fmla="*/ 77 w 327"/>
                <a:gd name="T87" fmla="*/ 10 h 1092"/>
                <a:gd name="T88" fmla="*/ 39 w 327"/>
                <a:gd name="T89" fmla="*/ 28 h 1092"/>
                <a:gd name="T90" fmla="*/ 19 w 327"/>
                <a:gd name="T91" fmla="*/ 47 h 1092"/>
                <a:gd name="T92" fmla="*/ 0 w 327"/>
                <a:gd name="T93" fmla="*/ 66 h 1092"/>
                <a:gd name="T94" fmla="*/ 0 w 327"/>
                <a:gd name="T95" fmla="*/ 96 h 1092"/>
                <a:gd name="T96" fmla="*/ 0 w 327"/>
                <a:gd name="T97" fmla="*/ 124 h 1092"/>
                <a:gd name="T98" fmla="*/ 0 w 327"/>
                <a:gd name="T99" fmla="*/ 153 h 1092"/>
                <a:gd name="T100" fmla="*/ 10 w 327"/>
                <a:gd name="T101" fmla="*/ 182 h 1092"/>
                <a:gd name="T102" fmla="*/ 10 w 327"/>
                <a:gd name="T103" fmla="*/ 210 h 1092"/>
                <a:gd name="T104" fmla="*/ 29 w 327"/>
                <a:gd name="T105" fmla="*/ 230 h 1092"/>
                <a:gd name="T106" fmla="*/ 39 w 327"/>
                <a:gd name="T107" fmla="*/ 249 h 1092"/>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327"/>
                <a:gd name="T163" fmla="*/ 0 h 1092"/>
                <a:gd name="T164" fmla="*/ 327 w 327"/>
                <a:gd name="T165" fmla="*/ 1092 h 1092"/>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327" h="1092">
                  <a:moveTo>
                    <a:pt x="39" y="249"/>
                  </a:moveTo>
                  <a:lnTo>
                    <a:pt x="39" y="1092"/>
                  </a:lnTo>
                  <a:lnTo>
                    <a:pt x="49" y="1064"/>
                  </a:lnTo>
                  <a:lnTo>
                    <a:pt x="49" y="1036"/>
                  </a:lnTo>
                  <a:lnTo>
                    <a:pt x="58" y="1006"/>
                  </a:lnTo>
                  <a:lnTo>
                    <a:pt x="68" y="978"/>
                  </a:lnTo>
                  <a:lnTo>
                    <a:pt x="77" y="948"/>
                  </a:lnTo>
                  <a:lnTo>
                    <a:pt x="87" y="920"/>
                  </a:lnTo>
                  <a:lnTo>
                    <a:pt x="87" y="892"/>
                  </a:lnTo>
                  <a:lnTo>
                    <a:pt x="96" y="862"/>
                  </a:lnTo>
                  <a:lnTo>
                    <a:pt x="105" y="748"/>
                  </a:lnTo>
                  <a:lnTo>
                    <a:pt x="144" y="393"/>
                  </a:lnTo>
                  <a:lnTo>
                    <a:pt x="163" y="335"/>
                  </a:lnTo>
                  <a:lnTo>
                    <a:pt x="163" y="316"/>
                  </a:lnTo>
                  <a:lnTo>
                    <a:pt x="163" y="307"/>
                  </a:lnTo>
                  <a:lnTo>
                    <a:pt x="163" y="288"/>
                  </a:lnTo>
                  <a:lnTo>
                    <a:pt x="163" y="277"/>
                  </a:lnTo>
                  <a:lnTo>
                    <a:pt x="163" y="258"/>
                  </a:lnTo>
                  <a:lnTo>
                    <a:pt x="163" y="249"/>
                  </a:lnTo>
                  <a:lnTo>
                    <a:pt x="163" y="230"/>
                  </a:lnTo>
                  <a:lnTo>
                    <a:pt x="163" y="221"/>
                  </a:lnTo>
                  <a:lnTo>
                    <a:pt x="202" y="221"/>
                  </a:lnTo>
                  <a:lnTo>
                    <a:pt x="202" y="230"/>
                  </a:lnTo>
                  <a:lnTo>
                    <a:pt x="212" y="240"/>
                  </a:lnTo>
                  <a:lnTo>
                    <a:pt x="212" y="249"/>
                  </a:lnTo>
                  <a:lnTo>
                    <a:pt x="221" y="258"/>
                  </a:lnTo>
                  <a:lnTo>
                    <a:pt x="230" y="268"/>
                  </a:lnTo>
                  <a:lnTo>
                    <a:pt x="230" y="277"/>
                  </a:lnTo>
                  <a:lnTo>
                    <a:pt x="240" y="288"/>
                  </a:lnTo>
                  <a:lnTo>
                    <a:pt x="249" y="297"/>
                  </a:lnTo>
                  <a:lnTo>
                    <a:pt x="260" y="268"/>
                  </a:lnTo>
                  <a:lnTo>
                    <a:pt x="279" y="240"/>
                  </a:lnTo>
                  <a:lnTo>
                    <a:pt x="288" y="210"/>
                  </a:lnTo>
                  <a:lnTo>
                    <a:pt x="298" y="172"/>
                  </a:lnTo>
                  <a:lnTo>
                    <a:pt x="317" y="135"/>
                  </a:lnTo>
                  <a:lnTo>
                    <a:pt x="327" y="105"/>
                  </a:lnTo>
                  <a:lnTo>
                    <a:pt x="327" y="66"/>
                  </a:lnTo>
                  <a:lnTo>
                    <a:pt x="327" y="38"/>
                  </a:lnTo>
                  <a:lnTo>
                    <a:pt x="307" y="19"/>
                  </a:lnTo>
                  <a:lnTo>
                    <a:pt x="269" y="10"/>
                  </a:lnTo>
                  <a:lnTo>
                    <a:pt x="221" y="0"/>
                  </a:lnTo>
                  <a:lnTo>
                    <a:pt x="173" y="0"/>
                  </a:lnTo>
                  <a:lnTo>
                    <a:pt x="116" y="0"/>
                  </a:lnTo>
                  <a:lnTo>
                    <a:pt x="77" y="10"/>
                  </a:lnTo>
                  <a:lnTo>
                    <a:pt x="39" y="28"/>
                  </a:lnTo>
                  <a:lnTo>
                    <a:pt x="19" y="47"/>
                  </a:lnTo>
                  <a:lnTo>
                    <a:pt x="0" y="66"/>
                  </a:lnTo>
                  <a:lnTo>
                    <a:pt x="0" y="96"/>
                  </a:lnTo>
                  <a:lnTo>
                    <a:pt x="0" y="124"/>
                  </a:lnTo>
                  <a:lnTo>
                    <a:pt x="0" y="153"/>
                  </a:lnTo>
                  <a:lnTo>
                    <a:pt x="10" y="182"/>
                  </a:lnTo>
                  <a:lnTo>
                    <a:pt x="10" y="210"/>
                  </a:lnTo>
                  <a:lnTo>
                    <a:pt x="29" y="230"/>
                  </a:lnTo>
                  <a:lnTo>
                    <a:pt x="39" y="249"/>
                  </a:lnTo>
                  <a:close/>
                </a:path>
              </a:pathLst>
            </a:custGeom>
            <a:solidFill>
              <a:srgbClr val="B5B58A"/>
            </a:solidFill>
            <a:ln w="9525">
              <a:noFill/>
              <a:round/>
              <a:headEnd/>
              <a:tailEnd/>
            </a:ln>
          </p:spPr>
          <p:txBody>
            <a:bodyPr>
              <a:prstTxWarp prst="textNoShape">
                <a:avLst/>
              </a:prstTxWarp>
            </a:bodyPr>
            <a:lstStyle/>
            <a:p>
              <a:endParaRPr lang="en-US"/>
            </a:p>
          </p:txBody>
        </p:sp>
        <p:sp>
          <p:nvSpPr>
            <p:cNvPr id="57523" name="Freeform 170"/>
            <p:cNvSpPr>
              <a:spLocks noChangeAspect="1"/>
            </p:cNvSpPr>
            <p:nvPr/>
          </p:nvSpPr>
          <p:spPr bwMode="auto">
            <a:xfrm>
              <a:off x="3729" y="3534"/>
              <a:ext cx="55" cy="88"/>
            </a:xfrm>
            <a:custGeom>
              <a:avLst/>
              <a:gdLst>
                <a:gd name="T0" fmla="*/ 192 w 278"/>
                <a:gd name="T1" fmla="*/ 9 h 441"/>
                <a:gd name="T2" fmla="*/ 105 w 278"/>
                <a:gd name="T3" fmla="*/ 0 h 441"/>
                <a:gd name="T4" fmla="*/ 114 w 278"/>
                <a:gd name="T5" fmla="*/ 0 h 441"/>
                <a:gd name="T6" fmla="*/ 125 w 278"/>
                <a:gd name="T7" fmla="*/ 19 h 441"/>
                <a:gd name="T8" fmla="*/ 144 w 278"/>
                <a:gd name="T9" fmla="*/ 29 h 441"/>
                <a:gd name="T10" fmla="*/ 153 w 278"/>
                <a:gd name="T11" fmla="*/ 48 h 441"/>
                <a:gd name="T12" fmla="*/ 172 w 278"/>
                <a:gd name="T13" fmla="*/ 57 h 441"/>
                <a:gd name="T14" fmla="*/ 182 w 278"/>
                <a:gd name="T15" fmla="*/ 76 h 441"/>
                <a:gd name="T16" fmla="*/ 202 w 278"/>
                <a:gd name="T17" fmla="*/ 86 h 441"/>
                <a:gd name="T18" fmla="*/ 211 w 278"/>
                <a:gd name="T19" fmla="*/ 86 h 441"/>
                <a:gd name="T20" fmla="*/ 211 w 278"/>
                <a:gd name="T21" fmla="*/ 95 h 441"/>
                <a:gd name="T22" fmla="*/ 221 w 278"/>
                <a:gd name="T23" fmla="*/ 106 h 441"/>
                <a:gd name="T24" fmla="*/ 221 w 278"/>
                <a:gd name="T25" fmla="*/ 115 h 441"/>
                <a:gd name="T26" fmla="*/ 230 w 278"/>
                <a:gd name="T27" fmla="*/ 125 h 441"/>
                <a:gd name="T28" fmla="*/ 239 w 278"/>
                <a:gd name="T29" fmla="*/ 134 h 441"/>
                <a:gd name="T30" fmla="*/ 249 w 278"/>
                <a:gd name="T31" fmla="*/ 144 h 441"/>
                <a:gd name="T32" fmla="*/ 249 w 278"/>
                <a:gd name="T33" fmla="*/ 153 h 441"/>
                <a:gd name="T34" fmla="*/ 258 w 278"/>
                <a:gd name="T35" fmla="*/ 162 h 441"/>
                <a:gd name="T36" fmla="*/ 258 w 278"/>
                <a:gd name="T37" fmla="*/ 182 h 441"/>
                <a:gd name="T38" fmla="*/ 249 w 278"/>
                <a:gd name="T39" fmla="*/ 220 h 441"/>
                <a:gd name="T40" fmla="*/ 239 w 278"/>
                <a:gd name="T41" fmla="*/ 268 h 441"/>
                <a:gd name="T42" fmla="*/ 239 w 278"/>
                <a:gd name="T43" fmla="*/ 306 h 441"/>
                <a:gd name="T44" fmla="*/ 239 w 278"/>
                <a:gd name="T45" fmla="*/ 355 h 441"/>
                <a:gd name="T46" fmla="*/ 239 w 278"/>
                <a:gd name="T47" fmla="*/ 392 h 441"/>
                <a:gd name="T48" fmla="*/ 258 w 278"/>
                <a:gd name="T49" fmla="*/ 422 h 441"/>
                <a:gd name="T50" fmla="*/ 278 w 278"/>
                <a:gd name="T51" fmla="*/ 441 h 441"/>
                <a:gd name="T52" fmla="*/ 0 w 278"/>
                <a:gd name="T53" fmla="*/ 192 h 441"/>
                <a:gd name="T54" fmla="*/ 9 w 278"/>
                <a:gd name="T55" fmla="*/ 144 h 441"/>
                <a:gd name="T56" fmla="*/ 9 w 278"/>
                <a:gd name="T57" fmla="*/ 95 h 441"/>
                <a:gd name="T58" fmla="*/ 19 w 278"/>
                <a:gd name="T59" fmla="*/ 67 h 441"/>
                <a:gd name="T60" fmla="*/ 38 w 278"/>
                <a:gd name="T61" fmla="*/ 48 h 441"/>
                <a:gd name="T62" fmla="*/ 67 w 278"/>
                <a:gd name="T63" fmla="*/ 29 h 441"/>
                <a:gd name="T64" fmla="*/ 96 w 278"/>
                <a:gd name="T65" fmla="*/ 19 h 441"/>
                <a:gd name="T66" fmla="*/ 134 w 278"/>
                <a:gd name="T67" fmla="*/ 9 h 441"/>
                <a:gd name="T68" fmla="*/ 192 w 278"/>
                <a:gd name="T69" fmla="*/ 9 h 44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78"/>
                <a:gd name="T106" fmla="*/ 0 h 441"/>
                <a:gd name="T107" fmla="*/ 278 w 278"/>
                <a:gd name="T108" fmla="*/ 441 h 44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78" h="441">
                  <a:moveTo>
                    <a:pt x="192" y="9"/>
                  </a:moveTo>
                  <a:lnTo>
                    <a:pt x="105" y="0"/>
                  </a:lnTo>
                  <a:lnTo>
                    <a:pt x="114" y="0"/>
                  </a:lnTo>
                  <a:lnTo>
                    <a:pt x="125" y="19"/>
                  </a:lnTo>
                  <a:lnTo>
                    <a:pt x="144" y="29"/>
                  </a:lnTo>
                  <a:lnTo>
                    <a:pt x="153" y="48"/>
                  </a:lnTo>
                  <a:lnTo>
                    <a:pt x="172" y="57"/>
                  </a:lnTo>
                  <a:lnTo>
                    <a:pt x="182" y="76"/>
                  </a:lnTo>
                  <a:lnTo>
                    <a:pt x="202" y="86"/>
                  </a:lnTo>
                  <a:lnTo>
                    <a:pt x="211" y="86"/>
                  </a:lnTo>
                  <a:lnTo>
                    <a:pt x="211" y="95"/>
                  </a:lnTo>
                  <a:lnTo>
                    <a:pt x="221" y="106"/>
                  </a:lnTo>
                  <a:lnTo>
                    <a:pt x="221" y="115"/>
                  </a:lnTo>
                  <a:lnTo>
                    <a:pt x="230" y="125"/>
                  </a:lnTo>
                  <a:lnTo>
                    <a:pt x="239" y="134"/>
                  </a:lnTo>
                  <a:lnTo>
                    <a:pt x="249" y="144"/>
                  </a:lnTo>
                  <a:lnTo>
                    <a:pt x="249" y="153"/>
                  </a:lnTo>
                  <a:lnTo>
                    <a:pt x="258" y="162"/>
                  </a:lnTo>
                  <a:lnTo>
                    <a:pt x="258" y="182"/>
                  </a:lnTo>
                  <a:lnTo>
                    <a:pt x="249" y="220"/>
                  </a:lnTo>
                  <a:lnTo>
                    <a:pt x="239" y="268"/>
                  </a:lnTo>
                  <a:lnTo>
                    <a:pt x="239" y="306"/>
                  </a:lnTo>
                  <a:lnTo>
                    <a:pt x="239" y="355"/>
                  </a:lnTo>
                  <a:lnTo>
                    <a:pt x="239" y="392"/>
                  </a:lnTo>
                  <a:lnTo>
                    <a:pt x="258" y="422"/>
                  </a:lnTo>
                  <a:lnTo>
                    <a:pt x="278" y="441"/>
                  </a:lnTo>
                  <a:lnTo>
                    <a:pt x="0" y="192"/>
                  </a:lnTo>
                  <a:lnTo>
                    <a:pt x="9" y="144"/>
                  </a:lnTo>
                  <a:lnTo>
                    <a:pt x="9" y="95"/>
                  </a:lnTo>
                  <a:lnTo>
                    <a:pt x="19" y="67"/>
                  </a:lnTo>
                  <a:lnTo>
                    <a:pt x="38" y="48"/>
                  </a:lnTo>
                  <a:lnTo>
                    <a:pt x="67" y="29"/>
                  </a:lnTo>
                  <a:lnTo>
                    <a:pt x="96" y="19"/>
                  </a:lnTo>
                  <a:lnTo>
                    <a:pt x="134" y="9"/>
                  </a:lnTo>
                  <a:lnTo>
                    <a:pt x="192" y="9"/>
                  </a:lnTo>
                  <a:close/>
                </a:path>
              </a:pathLst>
            </a:custGeom>
            <a:solidFill>
              <a:srgbClr val="B5B58A"/>
            </a:solidFill>
            <a:ln w="9525">
              <a:noFill/>
              <a:round/>
              <a:headEnd/>
              <a:tailEnd/>
            </a:ln>
          </p:spPr>
          <p:txBody>
            <a:bodyPr>
              <a:prstTxWarp prst="textNoShape">
                <a:avLst/>
              </a:prstTxWarp>
            </a:bodyPr>
            <a:lstStyle/>
            <a:p>
              <a:endParaRPr lang="en-US"/>
            </a:p>
          </p:txBody>
        </p:sp>
        <p:sp>
          <p:nvSpPr>
            <p:cNvPr id="57524" name="Freeform 171"/>
            <p:cNvSpPr>
              <a:spLocks noChangeAspect="1" noEditPoints="1"/>
            </p:cNvSpPr>
            <p:nvPr/>
          </p:nvSpPr>
          <p:spPr bwMode="auto">
            <a:xfrm>
              <a:off x="3579" y="3620"/>
              <a:ext cx="199" cy="117"/>
            </a:xfrm>
            <a:custGeom>
              <a:avLst/>
              <a:gdLst>
                <a:gd name="T0" fmla="*/ 987 w 997"/>
                <a:gd name="T1" fmla="*/ 116 h 585"/>
                <a:gd name="T2" fmla="*/ 978 w 997"/>
                <a:gd name="T3" fmla="*/ 105 h 585"/>
                <a:gd name="T4" fmla="*/ 987 w 997"/>
                <a:gd name="T5" fmla="*/ 116 h 585"/>
                <a:gd name="T6" fmla="*/ 853 w 997"/>
                <a:gd name="T7" fmla="*/ 58 h 585"/>
                <a:gd name="T8" fmla="*/ 844 w 997"/>
                <a:gd name="T9" fmla="*/ 49 h 585"/>
                <a:gd name="T10" fmla="*/ 776 w 997"/>
                <a:gd name="T11" fmla="*/ 38 h 585"/>
                <a:gd name="T12" fmla="*/ 690 w 997"/>
                <a:gd name="T13" fmla="*/ 19 h 585"/>
                <a:gd name="T14" fmla="*/ 604 w 997"/>
                <a:gd name="T15" fmla="*/ 10 h 585"/>
                <a:gd name="T16" fmla="*/ 508 w 997"/>
                <a:gd name="T17" fmla="*/ 0 h 585"/>
                <a:gd name="T18" fmla="*/ 268 w 997"/>
                <a:gd name="T19" fmla="*/ 105 h 585"/>
                <a:gd name="T20" fmla="*/ 0 w 997"/>
                <a:gd name="T21" fmla="*/ 355 h 585"/>
                <a:gd name="T22" fmla="*/ 316 w 997"/>
                <a:gd name="T23" fmla="*/ 221 h 585"/>
                <a:gd name="T24" fmla="*/ 316 w 997"/>
                <a:gd name="T25" fmla="*/ 269 h 585"/>
                <a:gd name="T26" fmla="*/ 47 w 997"/>
                <a:gd name="T27" fmla="*/ 374 h 585"/>
                <a:gd name="T28" fmla="*/ 77 w 997"/>
                <a:gd name="T29" fmla="*/ 537 h 585"/>
                <a:gd name="T30" fmla="*/ 220 w 997"/>
                <a:gd name="T31" fmla="*/ 585 h 585"/>
                <a:gd name="T32" fmla="*/ 806 w 997"/>
                <a:gd name="T33" fmla="*/ 557 h 585"/>
                <a:gd name="T34" fmla="*/ 748 w 997"/>
                <a:gd name="T35" fmla="*/ 509 h 585"/>
                <a:gd name="T36" fmla="*/ 700 w 997"/>
                <a:gd name="T37" fmla="*/ 470 h 585"/>
                <a:gd name="T38" fmla="*/ 662 w 997"/>
                <a:gd name="T39" fmla="*/ 441 h 585"/>
                <a:gd name="T40" fmla="*/ 613 w 997"/>
                <a:gd name="T41" fmla="*/ 422 h 585"/>
                <a:gd name="T42" fmla="*/ 565 w 997"/>
                <a:gd name="T43" fmla="*/ 413 h 585"/>
                <a:gd name="T44" fmla="*/ 527 w 997"/>
                <a:gd name="T45" fmla="*/ 393 h 585"/>
                <a:gd name="T46" fmla="*/ 488 w 997"/>
                <a:gd name="T47" fmla="*/ 384 h 585"/>
                <a:gd name="T48" fmla="*/ 469 w 997"/>
                <a:gd name="T49" fmla="*/ 365 h 585"/>
                <a:gd name="T50" fmla="*/ 460 w 997"/>
                <a:gd name="T51" fmla="*/ 346 h 585"/>
                <a:gd name="T52" fmla="*/ 460 w 997"/>
                <a:gd name="T53" fmla="*/ 326 h 585"/>
                <a:gd name="T54" fmla="*/ 488 w 997"/>
                <a:gd name="T55" fmla="*/ 297 h 585"/>
                <a:gd name="T56" fmla="*/ 565 w 997"/>
                <a:gd name="T57" fmla="*/ 260 h 585"/>
                <a:gd name="T58" fmla="*/ 643 w 997"/>
                <a:gd name="T59" fmla="*/ 249 h 585"/>
                <a:gd name="T60" fmla="*/ 729 w 997"/>
                <a:gd name="T61" fmla="*/ 249 h 585"/>
                <a:gd name="T62" fmla="*/ 796 w 997"/>
                <a:gd name="T63" fmla="*/ 221 h 585"/>
                <a:gd name="T64" fmla="*/ 796 w 997"/>
                <a:gd name="T65" fmla="*/ 202 h 585"/>
                <a:gd name="T66" fmla="*/ 796 w 997"/>
                <a:gd name="T67" fmla="*/ 182 h 585"/>
                <a:gd name="T68" fmla="*/ 806 w 997"/>
                <a:gd name="T69" fmla="*/ 163 h 585"/>
                <a:gd name="T70" fmla="*/ 806 w 997"/>
                <a:gd name="T71" fmla="*/ 144 h 585"/>
                <a:gd name="T72" fmla="*/ 825 w 997"/>
                <a:gd name="T73" fmla="*/ 144 h 585"/>
                <a:gd name="T74" fmla="*/ 853 w 997"/>
                <a:gd name="T75" fmla="*/ 125 h 585"/>
                <a:gd name="T76" fmla="*/ 882 w 997"/>
                <a:gd name="T77" fmla="*/ 116 h 585"/>
                <a:gd name="T78" fmla="*/ 920 w 997"/>
                <a:gd name="T79" fmla="*/ 105 h 585"/>
                <a:gd name="T80" fmla="*/ 853 w 997"/>
                <a:gd name="T81" fmla="*/ 58 h 585"/>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997"/>
                <a:gd name="T124" fmla="*/ 0 h 585"/>
                <a:gd name="T125" fmla="*/ 997 w 997"/>
                <a:gd name="T126" fmla="*/ 585 h 585"/>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997" h="585">
                  <a:moveTo>
                    <a:pt x="997" y="116"/>
                  </a:moveTo>
                  <a:lnTo>
                    <a:pt x="987" y="116"/>
                  </a:lnTo>
                  <a:lnTo>
                    <a:pt x="987" y="105"/>
                  </a:lnTo>
                  <a:lnTo>
                    <a:pt x="978" y="105"/>
                  </a:lnTo>
                  <a:lnTo>
                    <a:pt x="987" y="105"/>
                  </a:lnTo>
                  <a:lnTo>
                    <a:pt x="987" y="116"/>
                  </a:lnTo>
                  <a:lnTo>
                    <a:pt x="997" y="116"/>
                  </a:lnTo>
                  <a:close/>
                  <a:moveTo>
                    <a:pt x="853" y="58"/>
                  </a:moveTo>
                  <a:lnTo>
                    <a:pt x="844" y="58"/>
                  </a:lnTo>
                  <a:lnTo>
                    <a:pt x="844" y="49"/>
                  </a:lnTo>
                  <a:lnTo>
                    <a:pt x="806" y="38"/>
                  </a:lnTo>
                  <a:lnTo>
                    <a:pt x="776" y="38"/>
                  </a:lnTo>
                  <a:lnTo>
                    <a:pt x="738" y="29"/>
                  </a:lnTo>
                  <a:lnTo>
                    <a:pt x="690" y="19"/>
                  </a:lnTo>
                  <a:lnTo>
                    <a:pt x="652" y="19"/>
                  </a:lnTo>
                  <a:lnTo>
                    <a:pt x="604" y="10"/>
                  </a:lnTo>
                  <a:lnTo>
                    <a:pt x="556" y="10"/>
                  </a:lnTo>
                  <a:lnTo>
                    <a:pt x="508" y="0"/>
                  </a:lnTo>
                  <a:lnTo>
                    <a:pt x="432" y="58"/>
                  </a:lnTo>
                  <a:lnTo>
                    <a:pt x="268" y="105"/>
                  </a:lnTo>
                  <a:lnTo>
                    <a:pt x="86" y="240"/>
                  </a:lnTo>
                  <a:lnTo>
                    <a:pt x="0" y="355"/>
                  </a:lnTo>
                  <a:lnTo>
                    <a:pt x="114" y="288"/>
                  </a:lnTo>
                  <a:lnTo>
                    <a:pt x="316" y="221"/>
                  </a:lnTo>
                  <a:lnTo>
                    <a:pt x="335" y="240"/>
                  </a:lnTo>
                  <a:lnTo>
                    <a:pt x="316" y="269"/>
                  </a:lnTo>
                  <a:lnTo>
                    <a:pt x="230" y="288"/>
                  </a:lnTo>
                  <a:lnTo>
                    <a:pt x="47" y="374"/>
                  </a:lnTo>
                  <a:lnTo>
                    <a:pt x="28" y="460"/>
                  </a:lnTo>
                  <a:lnTo>
                    <a:pt x="77" y="537"/>
                  </a:lnTo>
                  <a:lnTo>
                    <a:pt x="105" y="557"/>
                  </a:lnTo>
                  <a:lnTo>
                    <a:pt x="220" y="585"/>
                  </a:lnTo>
                  <a:lnTo>
                    <a:pt x="374" y="566"/>
                  </a:lnTo>
                  <a:lnTo>
                    <a:pt x="806" y="557"/>
                  </a:lnTo>
                  <a:lnTo>
                    <a:pt x="776" y="537"/>
                  </a:lnTo>
                  <a:lnTo>
                    <a:pt x="748" y="509"/>
                  </a:lnTo>
                  <a:lnTo>
                    <a:pt x="729" y="490"/>
                  </a:lnTo>
                  <a:lnTo>
                    <a:pt x="700" y="470"/>
                  </a:lnTo>
                  <a:lnTo>
                    <a:pt x="671" y="451"/>
                  </a:lnTo>
                  <a:lnTo>
                    <a:pt x="662" y="441"/>
                  </a:lnTo>
                  <a:lnTo>
                    <a:pt x="643" y="432"/>
                  </a:lnTo>
                  <a:lnTo>
                    <a:pt x="613" y="422"/>
                  </a:lnTo>
                  <a:lnTo>
                    <a:pt x="594" y="422"/>
                  </a:lnTo>
                  <a:lnTo>
                    <a:pt x="565" y="413"/>
                  </a:lnTo>
                  <a:lnTo>
                    <a:pt x="546" y="404"/>
                  </a:lnTo>
                  <a:lnTo>
                    <a:pt x="527" y="393"/>
                  </a:lnTo>
                  <a:lnTo>
                    <a:pt x="508" y="384"/>
                  </a:lnTo>
                  <a:lnTo>
                    <a:pt x="488" y="384"/>
                  </a:lnTo>
                  <a:lnTo>
                    <a:pt x="469" y="374"/>
                  </a:lnTo>
                  <a:lnTo>
                    <a:pt x="469" y="365"/>
                  </a:lnTo>
                  <a:lnTo>
                    <a:pt x="460" y="355"/>
                  </a:lnTo>
                  <a:lnTo>
                    <a:pt x="460" y="346"/>
                  </a:lnTo>
                  <a:lnTo>
                    <a:pt x="460" y="336"/>
                  </a:lnTo>
                  <a:lnTo>
                    <a:pt x="460" y="326"/>
                  </a:lnTo>
                  <a:lnTo>
                    <a:pt x="460" y="316"/>
                  </a:lnTo>
                  <a:lnTo>
                    <a:pt x="488" y="297"/>
                  </a:lnTo>
                  <a:lnTo>
                    <a:pt x="527" y="279"/>
                  </a:lnTo>
                  <a:lnTo>
                    <a:pt x="565" y="260"/>
                  </a:lnTo>
                  <a:lnTo>
                    <a:pt x="604" y="249"/>
                  </a:lnTo>
                  <a:lnTo>
                    <a:pt x="643" y="249"/>
                  </a:lnTo>
                  <a:lnTo>
                    <a:pt x="690" y="249"/>
                  </a:lnTo>
                  <a:lnTo>
                    <a:pt x="729" y="249"/>
                  </a:lnTo>
                  <a:lnTo>
                    <a:pt x="776" y="249"/>
                  </a:lnTo>
                  <a:lnTo>
                    <a:pt x="796" y="221"/>
                  </a:lnTo>
                  <a:lnTo>
                    <a:pt x="796" y="211"/>
                  </a:lnTo>
                  <a:lnTo>
                    <a:pt x="796" y="202"/>
                  </a:lnTo>
                  <a:lnTo>
                    <a:pt x="796" y="192"/>
                  </a:lnTo>
                  <a:lnTo>
                    <a:pt x="796" y="182"/>
                  </a:lnTo>
                  <a:lnTo>
                    <a:pt x="796" y="173"/>
                  </a:lnTo>
                  <a:lnTo>
                    <a:pt x="806" y="163"/>
                  </a:lnTo>
                  <a:lnTo>
                    <a:pt x="806" y="154"/>
                  </a:lnTo>
                  <a:lnTo>
                    <a:pt x="806" y="144"/>
                  </a:lnTo>
                  <a:lnTo>
                    <a:pt x="815" y="144"/>
                  </a:lnTo>
                  <a:lnTo>
                    <a:pt x="825" y="144"/>
                  </a:lnTo>
                  <a:lnTo>
                    <a:pt x="834" y="135"/>
                  </a:lnTo>
                  <a:lnTo>
                    <a:pt x="853" y="125"/>
                  </a:lnTo>
                  <a:lnTo>
                    <a:pt x="862" y="125"/>
                  </a:lnTo>
                  <a:lnTo>
                    <a:pt x="882" y="116"/>
                  </a:lnTo>
                  <a:lnTo>
                    <a:pt x="901" y="116"/>
                  </a:lnTo>
                  <a:lnTo>
                    <a:pt x="920" y="105"/>
                  </a:lnTo>
                  <a:lnTo>
                    <a:pt x="901" y="105"/>
                  </a:lnTo>
                  <a:lnTo>
                    <a:pt x="853" y="58"/>
                  </a:lnTo>
                  <a:close/>
                </a:path>
              </a:pathLst>
            </a:custGeom>
            <a:solidFill>
              <a:srgbClr val="B5B58A"/>
            </a:solidFill>
            <a:ln w="9525">
              <a:noFill/>
              <a:round/>
              <a:headEnd/>
              <a:tailEnd/>
            </a:ln>
          </p:spPr>
          <p:txBody>
            <a:bodyPr>
              <a:prstTxWarp prst="textNoShape">
                <a:avLst/>
              </a:prstTxWarp>
            </a:bodyPr>
            <a:lstStyle/>
            <a:p>
              <a:endParaRPr lang="en-US"/>
            </a:p>
          </p:txBody>
        </p:sp>
        <p:sp>
          <p:nvSpPr>
            <p:cNvPr id="57525" name="Freeform 172"/>
            <p:cNvSpPr>
              <a:spLocks noChangeAspect="1"/>
            </p:cNvSpPr>
            <p:nvPr/>
          </p:nvSpPr>
          <p:spPr bwMode="auto">
            <a:xfrm>
              <a:off x="3738" y="3197"/>
              <a:ext cx="33" cy="155"/>
            </a:xfrm>
            <a:custGeom>
              <a:avLst/>
              <a:gdLst>
                <a:gd name="T0" fmla="*/ 29 w 163"/>
                <a:gd name="T1" fmla="*/ 125 h 777"/>
                <a:gd name="T2" fmla="*/ 0 w 163"/>
                <a:gd name="T3" fmla="*/ 777 h 777"/>
                <a:gd name="T4" fmla="*/ 0 w 163"/>
                <a:gd name="T5" fmla="*/ 700 h 777"/>
                <a:gd name="T6" fmla="*/ 0 w 163"/>
                <a:gd name="T7" fmla="*/ 624 h 777"/>
                <a:gd name="T8" fmla="*/ 0 w 163"/>
                <a:gd name="T9" fmla="*/ 538 h 777"/>
                <a:gd name="T10" fmla="*/ 0 w 163"/>
                <a:gd name="T11" fmla="*/ 450 h 777"/>
                <a:gd name="T12" fmla="*/ 19 w 163"/>
                <a:gd name="T13" fmla="*/ 364 h 777"/>
                <a:gd name="T14" fmla="*/ 29 w 163"/>
                <a:gd name="T15" fmla="*/ 278 h 777"/>
                <a:gd name="T16" fmla="*/ 57 w 163"/>
                <a:gd name="T17" fmla="*/ 211 h 777"/>
                <a:gd name="T18" fmla="*/ 86 w 163"/>
                <a:gd name="T19" fmla="*/ 144 h 777"/>
                <a:gd name="T20" fmla="*/ 96 w 163"/>
                <a:gd name="T21" fmla="*/ 134 h 777"/>
                <a:gd name="T22" fmla="*/ 105 w 163"/>
                <a:gd name="T23" fmla="*/ 134 h 777"/>
                <a:gd name="T24" fmla="*/ 115 w 163"/>
                <a:gd name="T25" fmla="*/ 125 h 777"/>
                <a:gd name="T26" fmla="*/ 124 w 163"/>
                <a:gd name="T27" fmla="*/ 115 h 777"/>
                <a:gd name="T28" fmla="*/ 134 w 163"/>
                <a:gd name="T29" fmla="*/ 106 h 777"/>
                <a:gd name="T30" fmla="*/ 144 w 163"/>
                <a:gd name="T31" fmla="*/ 106 h 777"/>
                <a:gd name="T32" fmla="*/ 154 w 163"/>
                <a:gd name="T33" fmla="*/ 97 h 777"/>
                <a:gd name="T34" fmla="*/ 163 w 163"/>
                <a:gd name="T35" fmla="*/ 86 h 777"/>
                <a:gd name="T36" fmla="*/ 163 w 163"/>
                <a:gd name="T37" fmla="*/ 77 h 777"/>
                <a:gd name="T38" fmla="*/ 154 w 163"/>
                <a:gd name="T39" fmla="*/ 67 h 777"/>
                <a:gd name="T40" fmla="*/ 154 w 163"/>
                <a:gd name="T41" fmla="*/ 48 h 777"/>
                <a:gd name="T42" fmla="*/ 144 w 163"/>
                <a:gd name="T43" fmla="*/ 39 h 777"/>
                <a:gd name="T44" fmla="*/ 144 w 163"/>
                <a:gd name="T45" fmla="*/ 28 h 777"/>
                <a:gd name="T46" fmla="*/ 134 w 163"/>
                <a:gd name="T47" fmla="*/ 19 h 777"/>
                <a:gd name="T48" fmla="*/ 124 w 163"/>
                <a:gd name="T49" fmla="*/ 9 h 777"/>
                <a:gd name="T50" fmla="*/ 115 w 163"/>
                <a:gd name="T51" fmla="*/ 0 h 777"/>
                <a:gd name="T52" fmla="*/ 105 w 163"/>
                <a:gd name="T53" fmla="*/ 19 h 777"/>
                <a:gd name="T54" fmla="*/ 86 w 163"/>
                <a:gd name="T55" fmla="*/ 39 h 777"/>
                <a:gd name="T56" fmla="*/ 77 w 163"/>
                <a:gd name="T57" fmla="*/ 48 h 777"/>
                <a:gd name="T58" fmla="*/ 57 w 163"/>
                <a:gd name="T59" fmla="*/ 67 h 777"/>
                <a:gd name="T60" fmla="*/ 48 w 163"/>
                <a:gd name="T61" fmla="*/ 77 h 777"/>
                <a:gd name="T62" fmla="*/ 48 w 163"/>
                <a:gd name="T63" fmla="*/ 97 h 777"/>
                <a:gd name="T64" fmla="*/ 38 w 163"/>
                <a:gd name="T65" fmla="*/ 106 h 777"/>
                <a:gd name="T66" fmla="*/ 29 w 163"/>
                <a:gd name="T67" fmla="*/ 125 h 777"/>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63"/>
                <a:gd name="T103" fmla="*/ 0 h 777"/>
                <a:gd name="T104" fmla="*/ 163 w 163"/>
                <a:gd name="T105" fmla="*/ 777 h 777"/>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63" h="777">
                  <a:moveTo>
                    <a:pt x="29" y="125"/>
                  </a:moveTo>
                  <a:lnTo>
                    <a:pt x="0" y="777"/>
                  </a:lnTo>
                  <a:lnTo>
                    <a:pt x="0" y="700"/>
                  </a:lnTo>
                  <a:lnTo>
                    <a:pt x="0" y="624"/>
                  </a:lnTo>
                  <a:lnTo>
                    <a:pt x="0" y="538"/>
                  </a:lnTo>
                  <a:lnTo>
                    <a:pt x="0" y="450"/>
                  </a:lnTo>
                  <a:lnTo>
                    <a:pt x="19" y="364"/>
                  </a:lnTo>
                  <a:lnTo>
                    <a:pt x="29" y="278"/>
                  </a:lnTo>
                  <a:lnTo>
                    <a:pt x="57" y="211"/>
                  </a:lnTo>
                  <a:lnTo>
                    <a:pt x="86" y="144"/>
                  </a:lnTo>
                  <a:lnTo>
                    <a:pt x="96" y="134"/>
                  </a:lnTo>
                  <a:lnTo>
                    <a:pt x="105" y="134"/>
                  </a:lnTo>
                  <a:lnTo>
                    <a:pt x="115" y="125"/>
                  </a:lnTo>
                  <a:lnTo>
                    <a:pt x="124" y="115"/>
                  </a:lnTo>
                  <a:lnTo>
                    <a:pt x="134" y="106"/>
                  </a:lnTo>
                  <a:lnTo>
                    <a:pt x="144" y="106"/>
                  </a:lnTo>
                  <a:lnTo>
                    <a:pt x="154" y="97"/>
                  </a:lnTo>
                  <a:lnTo>
                    <a:pt x="163" y="86"/>
                  </a:lnTo>
                  <a:lnTo>
                    <a:pt x="163" y="77"/>
                  </a:lnTo>
                  <a:lnTo>
                    <a:pt x="154" y="67"/>
                  </a:lnTo>
                  <a:lnTo>
                    <a:pt x="154" y="48"/>
                  </a:lnTo>
                  <a:lnTo>
                    <a:pt x="144" y="39"/>
                  </a:lnTo>
                  <a:lnTo>
                    <a:pt x="144" y="28"/>
                  </a:lnTo>
                  <a:lnTo>
                    <a:pt x="134" y="19"/>
                  </a:lnTo>
                  <a:lnTo>
                    <a:pt x="124" y="9"/>
                  </a:lnTo>
                  <a:lnTo>
                    <a:pt x="115" y="0"/>
                  </a:lnTo>
                  <a:lnTo>
                    <a:pt x="105" y="19"/>
                  </a:lnTo>
                  <a:lnTo>
                    <a:pt x="86" y="39"/>
                  </a:lnTo>
                  <a:lnTo>
                    <a:pt x="77" y="48"/>
                  </a:lnTo>
                  <a:lnTo>
                    <a:pt x="57" y="67"/>
                  </a:lnTo>
                  <a:lnTo>
                    <a:pt x="48" y="77"/>
                  </a:lnTo>
                  <a:lnTo>
                    <a:pt x="48" y="97"/>
                  </a:lnTo>
                  <a:lnTo>
                    <a:pt x="38" y="106"/>
                  </a:lnTo>
                  <a:lnTo>
                    <a:pt x="29" y="125"/>
                  </a:lnTo>
                  <a:close/>
                </a:path>
              </a:pathLst>
            </a:custGeom>
            <a:solidFill>
              <a:srgbClr val="FFFFCC"/>
            </a:solidFill>
            <a:ln w="9525">
              <a:noFill/>
              <a:round/>
              <a:headEnd/>
              <a:tailEnd/>
            </a:ln>
          </p:spPr>
          <p:txBody>
            <a:bodyPr>
              <a:prstTxWarp prst="textNoShape">
                <a:avLst/>
              </a:prstTxWarp>
            </a:bodyPr>
            <a:lstStyle/>
            <a:p>
              <a:endParaRPr lang="en-US"/>
            </a:p>
          </p:txBody>
        </p:sp>
        <p:sp>
          <p:nvSpPr>
            <p:cNvPr id="57526" name="Freeform 173"/>
            <p:cNvSpPr>
              <a:spLocks noChangeAspect="1"/>
            </p:cNvSpPr>
            <p:nvPr/>
          </p:nvSpPr>
          <p:spPr bwMode="auto">
            <a:xfrm>
              <a:off x="3366" y="3248"/>
              <a:ext cx="32" cy="50"/>
            </a:xfrm>
            <a:custGeom>
              <a:avLst/>
              <a:gdLst>
                <a:gd name="T0" fmla="*/ 0 w 162"/>
                <a:gd name="T1" fmla="*/ 0 h 249"/>
                <a:gd name="T2" fmla="*/ 0 w 162"/>
                <a:gd name="T3" fmla="*/ 10 h 249"/>
                <a:gd name="T4" fmla="*/ 9 w 162"/>
                <a:gd name="T5" fmla="*/ 10 h 249"/>
                <a:gd name="T6" fmla="*/ 9 w 162"/>
                <a:gd name="T7" fmla="*/ 19 h 249"/>
                <a:gd name="T8" fmla="*/ 18 w 162"/>
                <a:gd name="T9" fmla="*/ 38 h 249"/>
                <a:gd name="T10" fmla="*/ 28 w 162"/>
                <a:gd name="T11" fmla="*/ 48 h 249"/>
                <a:gd name="T12" fmla="*/ 38 w 162"/>
                <a:gd name="T13" fmla="*/ 57 h 249"/>
                <a:gd name="T14" fmla="*/ 38 w 162"/>
                <a:gd name="T15" fmla="*/ 68 h 249"/>
                <a:gd name="T16" fmla="*/ 38 w 162"/>
                <a:gd name="T17" fmla="*/ 77 h 249"/>
                <a:gd name="T18" fmla="*/ 48 w 162"/>
                <a:gd name="T19" fmla="*/ 77 h 249"/>
                <a:gd name="T20" fmla="*/ 57 w 162"/>
                <a:gd name="T21" fmla="*/ 77 h 249"/>
                <a:gd name="T22" fmla="*/ 67 w 162"/>
                <a:gd name="T23" fmla="*/ 77 h 249"/>
                <a:gd name="T24" fmla="*/ 67 w 162"/>
                <a:gd name="T25" fmla="*/ 86 h 249"/>
                <a:gd name="T26" fmla="*/ 76 w 162"/>
                <a:gd name="T27" fmla="*/ 86 h 249"/>
                <a:gd name="T28" fmla="*/ 86 w 162"/>
                <a:gd name="T29" fmla="*/ 96 h 249"/>
                <a:gd name="T30" fmla="*/ 95 w 162"/>
                <a:gd name="T31" fmla="*/ 96 h 249"/>
                <a:gd name="T32" fmla="*/ 106 w 162"/>
                <a:gd name="T33" fmla="*/ 96 h 249"/>
                <a:gd name="T34" fmla="*/ 106 w 162"/>
                <a:gd name="T35" fmla="*/ 115 h 249"/>
                <a:gd name="T36" fmla="*/ 106 w 162"/>
                <a:gd name="T37" fmla="*/ 124 h 249"/>
                <a:gd name="T38" fmla="*/ 115 w 162"/>
                <a:gd name="T39" fmla="*/ 144 h 249"/>
                <a:gd name="T40" fmla="*/ 125 w 162"/>
                <a:gd name="T41" fmla="*/ 163 h 249"/>
                <a:gd name="T42" fmla="*/ 134 w 162"/>
                <a:gd name="T43" fmla="*/ 191 h 249"/>
                <a:gd name="T44" fmla="*/ 143 w 162"/>
                <a:gd name="T45" fmla="*/ 210 h 249"/>
                <a:gd name="T46" fmla="*/ 153 w 162"/>
                <a:gd name="T47" fmla="*/ 230 h 249"/>
                <a:gd name="T48" fmla="*/ 153 w 162"/>
                <a:gd name="T49" fmla="*/ 249 h 249"/>
                <a:gd name="T50" fmla="*/ 162 w 162"/>
                <a:gd name="T51" fmla="*/ 19 h 249"/>
                <a:gd name="T52" fmla="*/ 76 w 162"/>
                <a:gd name="T53" fmla="*/ 19 h 249"/>
                <a:gd name="T54" fmla="*/ 0 w 162"/>
                <a:gd name="T55" fmla="*/ 0 h 249"/>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62"/>
                <a:gd name="T85" fmla="*/ 0 h 249"/>
                <a:gd name="T86" fmla="*/ 162 w 162"/>
                <a:gd name="T87" fmla="*/ 249 h 249"/>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62" h="249">
                  <a:moveTo>
                    <a:pt x="0" y="0"/>
                  </a:moveTo>
                  <a:lnTo>
                    <a:pt x="0" y="10"/>
                  </a:lnTo>
                  <a:lnTo>
                    <a:pt x="9" y="10"/>
                  </a:lnTo>
                  <a:lnTo>
                    <a:pt x="9" y="19"/>
                  </a:lnTo>
                  <a:lnTo>
                    <a:pt x="18" y="38"/>
                  </a:lnTo>
                  <a:lnTo>
                    <a:pt x="28" y="48"/>
                  </a:lnTo>
                  <a:lnTo>
                    <a:pt x="38" y="57"/>
                  </a:lnTo>
                  <a:lnTo>
                    <a:pt x="38" y="68"/>
                  </a:lnTo>
                  <a:lnTo>
                    <a:pt x="38" y="77"/>
                  </a:lnTo>
                  <a:lnTo>
                    <a:pt x="48" y="77"/>
                  </a:lnTo>
                  <a:lnTo>
                    <a:pt x="57" y="77"/>
                  </a:lnTo>
                  <a:lnTo>
                    <a:pt x="67" y="77"/>
                  </a:lnTo>
                  <a:lnTo>
                    <a:pt x="67" y="86"/>
                  </a:lnTo>
                  <a:lnTo>
                    <a:pt x="76" y="86"/>
                  </a:lnTo>
                  <a:lnTo>
                    <a:pt x="86" y="96"/>
                  </a:lnTo>
                  <a:lnTo>
                    <a:pt x="95" y="96"/>
                  </a:lnTo>
                  <a:lnTo>
                    <a:pt x="106" y="96"/>
                  </a:lnTo>
                  <a:lnTo>
                    <a:pt x="106" y="115"/>
                  </a:lnTo>
                  <a:lnTo>
                    <a:pt x="106" y="124"/>
                  </a:lnTo>
                  <a:lnTo>
                    <a:pt x="115" y="144"/>
                  </a:lnTo>
                  <a:lnTo>
                    <a:pt x="125" y="163"/>
                  </a:lnTo>
                  <a:lnTo>
                    <a:pt x="134" y="191"/>
                  </a:lnTo>
                  <a:lnTo>
                    <a:pt x="143" y="210"/>
                  </a:lnTo>
                  <a:lnTo>
                    <a:pt x="153" y="230"/>
                  </a:lnTo>
                  <a:lnTo>
                    <a:pt x="153" y="249"/>
                  </a:lnTo>
                  <a:lnTo>
                    <a:pt x="162" y="19"/>
                  </a:lnTo>
                  <a:lnTo>
                    <a:pt x="76" y="19"/>
                  </a:lnTo>
                  <a:lnTo>
                    <a:pt x="0" y="0"/>
                  </a:lnTo>
                  <a:close/>
                </a:path>
              </a:pathLst>
            </a:custGeom>
            <a:solidFill>
              <a:srgbClr val="FFFFCC"/>
            </a:solidFill>
            <a:ln w="9525">
              <a:noFill/>
              <a:round/>
              <a:headEnd/>
              <a:tailEnd/>
            </a:ln>
          </p:spPr>
          <p:txBody>
            <a:bodyPr>
              <a:prstTxWarp prst="textNoShape">
                <a:avLst/>
              </a:prstTxWarp>
            </a:bodyPr>
            <a:lstStyle/>
            <a:p>
              <a:endParaRPr lang="en-US"/>
            </a:p>
          </p:txBody>
        </p:sp>
        <p:sp>
          <p:nvSpPr>
            <p:cNvPr id="57527" name="Freeform 174"/>
            <p:cNvSpPr>
              <a:spLocks noChangeAspect="1"/>
            </p:cNvSpPr>
            <p:nvPr/>
          </p:nvSpPr>
          <p:spPr bwMode="auto">
            <a:xfrm>
              <a:off x="3318" y="3296"/>
              <a:ext cx="90" cy="190"/>
            </a:xfrm>
            <a:custGeom>
              <a:avLst/>
              <a:gdLst>
                <a:gd name="T0" fmla="*/ 38 w 451"/>
                <a:gd name="T1" fmla="*/ 67 h 949"/>
                <a:gd name="T2" fmla="*/ 153 w 451"/>
                <a:gd name="T3" fmla="*/ 181 h 949"/>
                <a:gd name="T4" fmla="*/ 268 w 451"/>
                <a:gd name="T5" fmla="*/ 306 h 949"/>
                <a:gd name="T6" fmla="*/ 316 w 451"/>
                <a:gd name="T7" fmla="*/ 402 h 949"/>
                <a:gd name="T8" fmla="*/ 316 w 451"/>
                <a:gd name="T9" fmla="*/ 479 h 949"/>
                <a:gd name="T10" fmla="*/ 307 w 451"/>
                <a:gd name="T11" fmla="*/ 536 h 949"/>
                <a:gd name="T12" fmla="*/ 326 w 451"/>
                <a:gd name="T13" fmla="*/ 566 h 949"/>
                <a:gd name="T14" fmla="*/ 355 w 451"/>
                <a:gd name="T15" fmla="*/ 594 h 949"/>
                <a:gd name="T16" fmla="*/ 383 w 451"/>
                <a:gd name="T17" fmla="*/ 613 h 949"/>
                <a:gd name="T18" fmla="*/ 402 w 451"/>
                <a:gd name="T19" fmla="*/ 633 h 949"/>
                <a:gd name="T20" fmla="*/ 421 w 451"/>
                <a:gd name="T21" fmla="*/ 652 h 949"/>
                <a:gd name="T22" fmla="*/ 441 w 451"/>
                <a:gd name="T23" fmla="*/ 661 h 949"/>
                <a:gd name="T24" fmla="*/ 451 w 451"/>
                <a:gd name="T25" fmla="*/ 680 h 949"/>
                <a:gd name="T26" fmla="*/ 402 w 451"/>
                <a:gd name="T27" fmla="*/ 690 h 949"/>
                <a:gd name="T28" fmla="*/ 393 w 451"/>
                <a:gd name="T29" fmla="*/ 710 h 949"/>
                <a:gd name="T30" fmla="*/ 383 w 451"/>
                <a:gd name="T31" fmla="*/ 719 h 949"/>
                <a:gd name="T32" fmla="*/ 374 w 451"/>
                <a:gd name="T33" fmla="*/ 729 h 949"/>
                <a:gd name="T34" fmla="*/ 355 w 451"/>
                <a:gd name="T35" fmla="*/ 766 h 949"/>
                <a:gd name="T36" fmla="*/ 326 w 451"/>
                <a:gd name="T37" fmla="*/ 843 h 949"/>
                <a:gd name="T38" fmla="*/ 307 w 451"/>
                <a:gd name="T39" fmla="*/ 920 h 949"/>
                <a:gd name="T40" fmla="*/ 316 w 451"/>
                <a:gd name="T41" fmla="*/ 949 h 949"/>
                <a:gd name="T42" fmla="*/ 297 w 451"/>
                <a:gd name="T43" fmla="*/ 930 h 949"/>
                <a:gd name="T44" fmla="*/ 258 w 451"/>
                <a:gd name="T45" fmla="*/ 910 h 949"/>
                <a:gd name="T46" fmla="*/ 240 w 451"/>
                <a:gd name="T47" fmla="*/ 891 h 949"/>
                <a:gd name="T48" fmla="*/ 230 w 451"/>
                <a:gd name="T49" fmla="*/ 882 h 949"/>
                <a:gd name="T50" fmla="*/ 249 w 451"/>
                <a:gd name="T51" fmla="*/ 854 h 949"/>
                <a:gd name="T52" fmla="*/ 278 w 451"/>
                <a:gd name="T53" fmla="*/ 824 h 949"/>
                <a:gd name="T54" fmla="*/ 297 w 451"/>
                <a:gd name="T55" fmla="*/ 805 h 949"/>
                <a:gd name="T56" fmla="*/ 316 w 451"/>
                <a:gd name="T57" fmla="*/ 748 h 949"/>
                <a:gd name="T58" fmla="*/ 326 w 451"/>
                <a:gd name="T59" fmla="*/ 661 h 949"/>
                <a:gd name="T60" fmla="*/ 335 w 451"/>
                <a:gd name="T61" fmla="*/ 566 h 949"/>
                <a:gd name="T62" fmla="*/ 335 w 451"/>
                <a:gd name="T63" fmla="*/ 469 h 949"/>
                <a:gd name="T64" fmla="*/ 316 w 451"/>
                <a:gd name="T65" fmla="*/ 402 h 949"/>
                <a:gd name="T66" fmla="*/ 307 w 451"/>
                <a:gd name="T67" fmla="*/ 374 h 949"/>
                <a:gd name="T68" fmla="*/ 288 w 451"/>
                <a:gd name="T69" fmla="*/ 345 h 949"/>
                <a:gd name="T70" fmla="*/ 278 w 451"/>
                <a:gd name="T71" fmla="*/ 325 h 949"/>
                <a:gd name="T72" fmla="*/ 268 w 451"/>
                <a:gd name="T73" fmla="*/ 306 h 949"/>
                <a:gd name="T74" fmla="*/ 230 w 451"/>
                <a:gd name="T75" fmla="*/ 239 h 949"/>
                <a:gd name="T76" fmla="*/ 191 w 451"/>
                <a:gd name="T77" fmla="*/ 163 h 949"/>
                <a:gd name="T78" fmla="*/ 134 w 451"/>
                <a:gd name="T79" fmla="*/ 105 h 949"/>
                <a:gd name="T80" fmla="*/ 105 w 451"/>
                <a:gd name="T81" fmla="*/ 86 h 949"/>
                <a:gd name="T82" fmla="*/ 96 w 451"/>
                <a:gd name="T83" fmla="*/ 76 h 949"/>
                <a:gd name="T84" fmla="*/ 86 w 451"/>
                <a:gd name="T85" fmla="*/ 67 h 949"/>
                <a:gd name="T86" fmla="*/ 77 w 451"/>
                <a:gd name="T87" fmla="*/ 58 h 949"/>
                <a:gd name="T88" fmla="*/ 67 w 451"/>
                <a:gd name="T89" fmla="*/ 48 h 949"/>
                <a:gd name="T90" fmla="*/ 58 w 451"/>
                <a:gd name="T91" fmla="*/ 39 h 949"/>
                <a:gd name="T92" fmla="*/ 38 w 451"/>
                <a:gd name="T93" fmla="*/ 28 h 949"/>
                <a:gd name="T94" fmla="*/ 28 w 451"/>
                <a:gd name="T95" fmla="*/ 9 h 949"/>
                <a:gd name="T96" fmla="*/ 9 w 451"/>
                <a:gd name="T97" fmla="*/ 0 h 949"/>
                <a:gd name="T98" fmla="*/ 9 w 451"/>
                <a:gd name="T99" fmla="*/ 9 h 949"/>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451"/>
                <a:gd name="T151" fmla="*/ 0 h 949"/>
                <a:gd name="T152" fmla="*/ 451 w 451"/>
                <a:gd name="T153" fmla="*/ 949 h 949"/>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451" h="949">
                  <a:moveTo>
                    <a:pt x="9" y="9"/>
                  </a:moveTo>
                  <a:lnTo>
                    <a:pt x="38" y="67"/>
                  </a:lnTo>
                  <a:lnTo>
                    <a:pt x="96" y="125"/>
                  </a:lnTo>
                  <a:lnTo>
                    <a:pt x="153" y="181"/>
                  </a:lnTo>
                  <a:lnTo>
                    <a:pt x="221" y="239"/>
                  </a:lnTo>
                  <a:lnTo>
                    <a:pt x="268" y="306"/>
                  </a:lnTo>
                  <a:lnTo>
                    <a:pt x="307" y="374"/>
                  </a:lnTo>
                  <a:lnTo>
                    <a:pt x="316" y="402"/>
                  </a:lnTo>
                  <a:lnTo>
                    <a:pt x="316" y="441"/>
                  </a:lnTo>
                  <a:lnTo>
                    <a:pt x="316" y="479"/>
                  </a:lnTo>
                  <a:lnTo>
                    <a:pt x="297" y="518"/>
                  </a:lnTo>
                  <a:lnTo>
                    <a:pt x="307" y="536"/>
                  </a:lnTo>
                  <a:lnTo>
                    <a:pt x="307" y="555"/>
                  </a:lnTo>
                  <a:lnTo>
                    <a:pt x="326" y="566"/>
                  </a:lnTo>
                  <a:lnTo>
                    <a:pt x="335" y="585"/>
                  </a:lnTo>
                  <a:lnTo>
                    <a:pt x="355" y="594"/>
                  </a:lnTo>
                  <a:lnTo>
                    <a:pt x="365" y="604"/>
                  </a:lnTo>
                  <a:lnTo>
                    <a:pt x="383" y="613"/>
                  </a:lnTo>
                  <a:lnTo>
                    <a:pt x="402" y="623"/>
                  </a:lnTo>
                  <a:lnTo>
                    <a:pt x="402" y="633"/>
                  </a:lnTo>
                  <a:lnTo>
                    <a:pt x="412" y="642"/>
                  </a:lnTo>
                  <a:lnTo>
                    <a:pt x="421" y="652"/>
                  </a:lnTo>
                  <a:lnTo>
                    <a:pt x="432" y="652"/>
                  </a:lnTo>
                  <a:lnTo>
                    <a:pt x="441" y="661"/>
                  </a:lnTo>
                  <a:lnTo>
                    <a:pt x="451" y="671"/>
                  </a:lnTo>
                  <a:lnTo>
                    <a:pt x="451" y="680"/>
                  </a:lnTo>
                  <a:lnTo>
                    <a:pt x="441" y="690"/>
                  </a:lnTo>
                  <a:lnTo>
                    <a:pt x="402" y="690"/>
                  </a:lnTo>
                  <a:lnTo>
                    <a:pt x="393" y="699"/>
                  </a:lnTo>
                  <a:lnTo>
                    <a:pt x="393" y="710"/>
                  </a:lnTo>
                  <a:lnTo>
                    <a:pt x="383" y="710"/>
                  </a:lnTo>
                  <a:lnTo>
                    <a:pt x="383" y="719"/>
                  </a:lnTo>
                  <a:lnTo>
                    <a:pt x="383" y="729"/>
                  </a:lnTo>
                  <a:lnTo>
                    <a:pt x="374" y="729"/>
                  </a:lnTo>
                  <a:lnTo>
                    <a:pt x="365" y="738"/>
                  </a:lnTo>
                  <a:lnTo>
                    <a:pt x="355" y="766"/>
                  </a:lnTo>
                  <a:lnTo>
                    <a:pt x="346" y="805"/>
                  </a:lnTo>
                  <a:lnTo>
                    <a:pt x="326" y="843"/>
                  </a:lnTo>
                  <a:lnTo>
                    <a:pt x="316" y="882"/>
                  </a:lnTo>
                  <a:lnTo>
                    <a:pt x="307" y="920"/>
                  </a:lnTo>
                  <a:lnTo>
                    <a:pt x="307" y="940"/>
                  </a:lnTo>
                  <a:lnTo>
                    <a:pt x="316" y="949"/>
                  </a:lnTo>
                  <a:lnTo>
                    <a:pt x="307" y="940"/>
                  </a:lnTo>
                  <a:lnTo>
                    <a:pt x="297" y="930"/>
                  </a:lnTo>
                  <a:lnTo>
                    <a:pt x="278" y="920"/>
                  </a:lnTo>
                  <a:lnTo>
                    <a:pt x="258" y="910"/>
                  </a:lnTo>
                  <a:lnTo>
                    <a:pt x="249" y="901"/>
                  </a:lnTo>
                  <a:lnTo>
                    <a:pt x="240" y="891"/>
                  </a:lnTo>
                  <a:lnTo>
                    <a:pt x="230" y="891"/>
                  </a:lnTo>
                  <a:lnTo>
                    <a:pt x="230" y="882"/>
                  </a:lnTo>
                  <a:lnTo>
                    <a:pt x="240" y="872"/>
                  </a:lnTo>
                  <a:lnTo>
                    <a:pt x="249" y="854"/>
                  </a:lnTo>
                  <a:lnTo>
                    <a:pt x="268" y="843"/>
                  </a:lnTo>
                  <a:lnTo>
                    <a:pt x="278" y="824"/>
                  </a:lnTo>
                  <a:lnTo>
                    <a:pt x="288" y="815"/>
                  </a:lnTo>
                  <a:lnTo>
                    <a:pt x="297" y="805"/>
                  </a:lnTo>
                  <a:lnTo>
                    <a:pt x="307" y="796"/>
                  </a:lnTo>
                  <a:lnTo>
                    <a:pt x="316" y="748"/>
                  </a:lnTo>
                  <a:lnTo>
                    <a:pt x="316" y="699"/>
                  </a:lnTo>
                  <a:lnTo>
                    <a:pt x="326" y="661"/>
                  </a:lnTo>
                  <a:lnTo>
                    <a:pt x="335" y="613"/>
                  </a:lnTo>
                  <a:lnTo>
                    <a:pt x="335" y="566"/>
                  </a:lnTo>
                  <a:lnTo>
                    <a:pt x="346" y="518"/>
                  </a:lnTo>
                  <a:lnTo>
                    <a:pt x="335" y="469"/>
                  </a:lnTo>
                  <a:lnTo>
                    <a:pt x="316" y="411"/>
                  </a:lnTo>
                  <a:lnTo>
                    <a:pt x="316" y="402"/>
                  </a:lnTo>
                  <a:lnTo>
                    <a:pt x="307" y="393"/>
                  </a:lnTo>
                  <a:lnTo>
                    <a:pt x="307" y="374"/>
                  </a:lnTo>
                  <a:lnTo>
                    <a:pt x="297" y="364"/>
                  </a:lnTo>
                  <a:lnTo>
                    <a:pt x="288" y="345"/>
                  </a:lnTo>
                  <a:lnTo>
                    <a:pt x="288" y="336"/>
                  </a:lnTo>
                  <a:lnTo>
                    <a:pt x="278" y="325"/>
                  </a:lnTo>
                  <a:lnTo>
                    <a:pt x="278" y="316"/>
                  </a:lnTo>
                  <a:lnTo>
                    <a:pt x="268" y="306"/>
                  </a:lnTo>
                  <a:lnTo>
                    <a:pt x="249" y="278"/>
                  </a:lnTo>
                  <a:lnTo>
                    <a:pt x="230" y="239"/>
                  </a:lnTo>
                  <a:lnTo>
                    <a:pt x="211" y="201"/>
                  </a:lnTo>
                  <a:lnTo>
                    <a:pt x="191" y="163"/>
                  </a:lnTo>
                  <a:lnTo>
                    <a:pt x="163" y="134"/>
                  </a:lnTo>
                  <a:lnTo>
                    <a:pt x="134" y="105"/>
                  </a:lnTo>
                  <a:lnTo>
                    <a:pt x="105" y="95"/>
                  </a:lnTo>
                  <a:lnTo>
                    <a:pt x="105" y="86"/>
                  </a:lnTo>
                  <a:lnTo>
                    <a:pt x="96" y="86"/>
                  </a:lnTo>
                  <a:lnTo>
                    <a:pt x="96" y="76"/>
                  </a:lnTo>
                  <a:lnTo>
                    <a:pt x="86" y="76"/>
                  </a:lnTo>
                  <a:lnTo>
                    <a:pt x="86" y="67"/>
                  </a:lnTo>
                  <a:lnTo>
                    <a:pt x="77" y="67"/>
                  </a:lnTo>
                  <a:lnTo>
                    <a:pt x="77" y="58"/>
                  </a:lnTo>
                  <a:lnTo>
                    <a:pt x="67" y="58"/>
                  </a:lnTo>
                  <a:lnTo>
                    <a:pt x="67" y="48"/>
                  </a:lnTo>
                  <a:lnTo>
                    <a:pt x="58" y="48"/>
                  </a:lnTo>
                  <a:lnTo>
                    <a:pt x="58" y="39"/>
                  </a:lnTo>
                  <a:lnTo>
                    <a:pt x="47" y="39"/>
                  </a:lnTo>
                  <a:lnTo>
                    <a:pt x="38" y="28"/>
                  </a:lnTo>
                  <a:lnTo>
                    <a:pt x="38" y="19"/>
                  </a:lnTo>
                  <a:lnTo>
                    <a:pt x="28" y="9"/>
                  </a:lnTo>
                  <a:lnTo>
                    <a:pt x="19" y="0"/>
                  </a:lnTo>
                  <a:lnTo>
                    <a:pt x="9" y="0"/>
                  </a:lnTo>
                  <a:lnTo>
                    <a:pt x="0" y="0"/>
                  </a:lnTo>
                  <a:lnTo>
                    <a:pt x="9" y="9"/>
                  </a:lnTo>
                  <a:close/>
                </a:path>
              </a:pathLst>
            </a:custGeom>
            <a:solidFill>
              <a:srgbClr val="FFFFCC"/>
            </a:solidFill>
            <a:ln w="9525">
              <a:noFill/>
              <a:round/>
              <a:headEnd/>
              <a:tailEnd/>
            </a:ln>
          </p:spPr>
          <p:txBody>
            <a:bodyPr>
              <a:prstTxWarp prst="textNoShape">
                <a:avLst/>
              </a:prstTxWarp>
            </a:bodyPr>
            <a:lstStyle/>
            <a:p>
              <a:endParaRPr lang="en-US"/>
            </a:p>
          </p:txBody>
        </p:sp>
        <p:sp>
          <p:nvSpPr>
            <p:cNvPr id="57528" name="Freeform 175"/>
            <p:cNvSpPr>
              <a:spLocks noChangeAspect="1"/>
            </p:cNvSpPr>
            <p:nvPr/>
          </p:nvSpPr>
          <p:spPr bwMode="auto">
            <a:xfrm>
              <a:off x="3214" y="3524"/>
              <a:ext cx="144" cy="166"/>
            </a:xfrm>
            <a:custGeom>
              <a:avLst/>
              <a:gdLst>
                <a:gd name="T0" fmla="*/ 700 w 720"/>
                <a:gd name="T1" fmla="*/ 11 h 826"/>
                <a:gd name="T2" fmla="*/ 671 w 720"/>
                <a:gd name="T3" fmla="*/ 39 h 826"/>
                <a:gd name="T4" fmla="*/ 652 w 720"/>
                <a:gd name="T5" fmla="*/ 68 h 826"/>
                <a:gd name="T6" fmla="*/ 633 w 720"/>
                <a:gd name="T7" fmla="*/ 87 h 826"/>
                <a:gd name="T8" fmla="*/ 604 w 720"/>
                <a:gd name="T9" fmla="*/ 116 h 826"/>
                <a:gd name="T10" fmla="*/ 546 w 720"/>
                <a:gd name="T11" fmla="*/ 164 h 826"/>
                <a:gd name="T12" fmla="*/ 479 w 720"/>
                <a:gd name="T13" fmla="*/ 221 h 826"/>
                <a:gd name="T14" fmla="*/ 432 w 720"/>
                <a:gd name="T15" fmla="*/ 260 h 826"/>
                <a:gd name="T16" fmla="*/ 402 w 720"/>
                <a:gd name="T17" fmla="*/ 279 h 826"/>
                <a:gd name="T18" fmla="*/ 354 w 720"/>
                <a:gd name="T19" fmla="*/ 317 h 826"/>
                <a:gd name="T20" fmla="*/ 307 w 720"/>
                <a:gd name="T21" fmla="*/ 355 h 826"/>
                <a:gd name="T22" fmla="*/ 259 w 720"/>
                <a:gd name="T23" fmla="*/ 404 h 826"/>
                <a:gd name="T24" fmla="*/ 240 w 720"/>
                <a:gd name="T25" fmla="*/ 423 h 826"/>
                <a:gd name="T26" fmla="*/ 230 w 720"/>
                <a:gd name="T27" fmla="*/ 441 h 826"/>
                <a:gd name="T28" fmla="*/ 221 w 720"/>
                <a:gd name="T29" fmla="*/ 452 h 826"/>
                <a:gd name="T30" fmla="*/ 230 w 720"/>
                <a:gd name="T31" fmla="*/ 461 h 826"/>
                <a:gd name="T32" fmla="*/ 249 w 720"/>
                <a:gd name="T33" fmla="*/ 480 h 826"/>
                <a:gd name="T34" fmla="*/ 259 w 720"/>
                <a:gd name="T35" fmla="*/ 490 h 826"/>
                <a:gd name="T36" fmla="*/ 277 w 720"/>
                <a:gd name="T37" fmla="*/ 499 h 826"/>
                <a:gd name="T38" fmla="*/ 316 w 720"/>
                <a:gd name="T39" fmla="*/ 518 h 826"/>
                <a:gd name="T40" fmla="*/ 365 w 720"/>
                <a:gd name="T41" fmla="*/ 538 h 826"/>
                <a:gd name="T42" fmla="*/ 412 w 720"/>
                <a:gd name="T43" fmla="*/ 547 h 826"/>
                <a:gd name="T44" fmla="*/ 432 w 720"/>
                <a:gd name="T45" fmla="*/ 634 h 826"/>
                <a:gd name="T46" fmla="*/ 374 w 720"/>
                <a:gd name="T47" fmla="*/ 653 h 826"/>
                <a:gd name="T48" fmla="*/ 268 w 720"/>
                <a:gd name="T49" fmla="*/ 653 h 826"/>
                <a:gd name="T50" fmla="*/ 153 w 720"/>
                <a:gd name="T51" fmla="*/ 653 h 826"/>
                <a:gd name="T52" fmla="*/ 57 w 720"/>
                <a:gd name="T53" fmla="*/ 672 h 826"/>
                <a:gd name="T54" fmla="*/ 28 w 720"/>
                <a:gd name="T55" fmla="*/ 691 h 826"/>
                <a:gd name="T56" fmla="*/ 9 w 720"/>
                <a:gd name="T57" fmla="*/ 701 h 826"/>
                <a:gd name="T58" fmla="*/ 0 w 720"/>
                <a:gd name="T59" fmla="*/ 720 h 826"/>
                <a:gd name="T60" fmla="*/ 0 w 720"/>
                <a:gd name="T61" fmla="*/ 740 h 826"/>
                <a:gd name="T62" fmla="*/ 0 w 720"/>
                <a:gd name="T63" fmla="*/ 759 h 826"/>
                <a:gd name="T64" fmla="*/ 153 w 720"/>
                <a:gd name="T65" fmla="*/ 806 h 826"/>
                <a:gd name="T66" fmla="*/ 335 w 720"/>
                <a:gd name="T67" fmla="*/ 816 h 826"/>
                <a:gd name="T68" fmla="*/ 518 w 720"/>
                <a:gd name="T69" fmla="*/ 816 h 826"/>
                <a:gd name="T70" fmla="*/ 690 w 720"/>
                <a:gd name="T71" fmla="*/ 816 h 826"/>
                <a:gd name="T72" fmla="*/ 700 w 720"/>
                <a:gd name="T73" fmla="*/ 796 h 826"/>
                <a:gd name="T74" fmla="*/ 720 w 720"/>
                <a:gd name="T75" fmla="*/ 787 h 826"/>
                <a:gd name="T76" fmla="*/ 633 w 720"/>
                <a:gd name="T77" fmla="*/ 749 h 826"/>
                <a:gd name="T78" fmla="*/ 527 w 720"/>
                <a:gd name="T79" fmla="*/ 729 h 826"/>
                <a:gd name="T80" fmla="*/ 412 w 720"/>
                <a:gd name="T81" fmla="*/ 729 h 826"/>
                <a:gd name="T82" fmla="*/ 307 w 720"/>
                <a:gd name="T83" fmla="*/ 729 h 826"/>
                <a:gd name="T84" fmla="*/ 470 w 720"/>
                <a:gd name="T85" fmla="*/ 643 h 826"/>
                <a:gd name="T86" fmla="*/ 470 w 720"/>
                <a:gd name="T87" fmla="*/ 605 h 826"/>
                <a:gd name="T88" fmla="*/ 451 w 720"/>
                <a:gd name="T89" fmla="*/ 557 h 826"/>
                <a:gd name="T90" fmla="*/ 432 w 720"/>
                <a:gd name="T91" fmla="*/ 529 h 826"/>
                <a:gd name="T92" fmla="*/ 402 w 720"/>
                <a:gd name="T93" fmla="*/ 499 h 826"/>
                <a:gd name="T94" fmla="*/ 393 w 720"/>
                <a:gd name="T95" fmla="*/ 461 h 826"/>
                <a:gd name="T96" fmla="*/ 402 w 720"/>
                <a:gd name="T97" fmla="*/ 404 h 826"/>
                <a:gd name="T98" fmla="*/ 432 w 720"/>
                <a:gd name="T99" fmla="*/ 346 h 826"/>
                <a:gd name="T100" fmla="*/ 479 w 720"/>
                <a:gd name="T101" fmla="*/ 308 h 826"/>
                <a:gd name="T102" fmla="*/ 509 w 720"/>
                <a:gd name="T103" fmla="*/ 288 h 826"/>
                <a:gd name="T104" fmla="*/ 527 w 720"/>
                <a:gd name="T105" fmla="*/ 279 h 826"/>
                <a:gd name="T106" fmla="*/ 537 w 720"/>
                <a:gd name="T107" fmla="*/ 269 h 826"/>
                <a:gd name="T108" fmla="*/ 556 w 720"/>
                <a:gd name="T109" fmla="*/ 260 h 826"/>
                <a:gd name="T110" fmla="*/ 565 w 720"/>
                <a:gd name="T111" fmla="*/ 250 h 826"/>
                <a:gd name="T112" fmla="*/ 576 w 720"/>
                <a:gd name="T113" fmla="*/ 231 h 826"/>
                <a:gd name="T114" fmla="*/ 614 w 720"/>
                <a:gd name="T115" fmla="*/ 174 h 826"/>
                <a:gd name="T116" fmla="*/ 662 w 720"/>
                <a:gd name="T117" fmla="*/ 97 h 826"/>
                <a:gd name="T118" fmla="*/ 690 w 720"/>
                <a:gd name="T119" fmla="*/ 49 h 826"/>
                <a:gd name="T120" fmla="*/ 709 w 720"/>
                <a:gd name="T121" fmla="*/ 39 h 82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20"/>
                <a:gd name="T184" fmla="*/ 0 h 826"/>
                <a:gd name="T185" fmla="*/ 720 w 720"/>
                <a:gd name="T186" fmla="*/ 826 h 82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20" h="826">
                  <a:moveTo>
                    <a:pt x="709" y="0"/>
                  </a:moveTo>
                  <a:lnTo>
                    <a:pt x="700" y="11"/>
                  </a:lnTo>
                  <a:lnTo>
                    <a:pt x="690" y="20"/>
                  </a:lnTo>
                  <a:lnTo>
                    <a:pt x="671" y="39"/>
                  </a:lnTo>
                  <a:lnTo>
                    <a:pt x="662" y="49"/>
                  </a:lnTo>
                  <a:lnTo>
                    <a:pt x="652" y="68"/>
                  </a:lnTo>
                  <a:lnTo>
                    <a:pt x="642" y="78"/>
                  </a:lnTo>
                  <a:lnTo>
                    <a:pt x="633" y="87"/>
                  </a:lnTo>
                  <a:lnTo>
                    <a:pt x="623" y="97"/>
                  </a:lnTo>
                  <a:lnTo>
                    <a:pt x="604" y="116"/>
                  </a:lnTo>
                  <a:lnTo>
                    <a:pt x="585" y="135"/>
                  </a:lnTo>
                  <a:lnTo>
                    <a:pt x="546" y="164"/>
                  </a:lnTo>
                  <a:lnTo>
                    <a:pt x="509" y="193"/>
                  </a:lnTo>
                  <a:lnTo>
                    <a:pt x="479" y="221"/>
                  </a:lnTo>
                  <a:lnTo>
                    <a:pt x="451" y="241"/>
                  </a:lnTo>
                  <a:lnTo>
                    <a:pt x="432" y="260"/>
                  </a:lnTo>
                  <a:lnTo>
                    <a:pt x="421" y="279"/>
                  </a:lnTo>
                  <a:lnTo>
                    <a:pt x="402" y="279"/>
                  </a:lnTo>
                  <a:lnTo>
                    <a:pt x="384" y="299"/>
                  </a:lnTo>
                  <a:lnTo>
                    <a:pt x="354" y="317"/>
                  </a:lnTo>
                  <a:lnTo>
                    <a:pt x="335" y="336"/>
                  </a:lnTo>
                  <a:lnTo>
                    <a:pt x="307" y="355"/>
                  </a:lnTo>
                  <a:lnTo>
                    <a:pt x="277" y="385"/>
                  </a:lnTo>
                  <a:lnTo>
                    <a:pt x="259" y="404"/>
                  </a:lnTo>
                  <a:lnTo>
                    <a:pt x="240" y="413"/>
                  </a:lnTo>
                  <a:lnTo>
                    <a:pt x="240" y="423"/>
                  </a:lnTo>
                  <a:lnTo>
                    <a:pt x="230" y="432"/>
                  </a:lnTo>
                  <a:lnTo>
                    <a:pt x="230" y="441"/>
                  </a:lnTo>
                  <a:lnTo>
                    <a:pt x="221" y="441"/>
                  </a:lnTo>
                  <a:lnTo>
                    <a:pt x="221" y="452"/>
                  </a:lnTo>
                  <a:lnTo>
                    <a:pt x="230" y="452"/>
                  </a:lnTo>
                  <a:lnTo>
                    <a:pt x="230" y="461"/>
                  </a:lnTo>
                  <a:lnTo>
                    <a:pt x="240" y="471"/>
                  </a:lnTo>
                  <a:lnTo>
                    <a:pt x="249" y="480"/>
                  </a:lnTo>
                  <a:lnTo>
                    <a:pt x="249" y="490"/>
                  </a:lnTo>
                  <a:lnTo>
                    <a:pt x="259" y="490"/>
                  </a:lnTo>
                  <a:lnTo>
                    <a:pt x="259" y="499"/>
                  </a:lnTo>
                  <a:lnTo>
                    <a:pt x="277" y="499"/>
                  </a:lnTo>
                  <a:lnTo>
                    <a:pt x="297" y="509"/>
                  </a:lnTo>
                  <a:lnTo>
                    <a:pt x="316" y="518"/>
                  </a:lnTo>
                  <a:lnTo>
                    <a:pt x="345" y="529"/>
                  </a:lnTo>
                  <a:lnTo>
                    <a:pt x="365" y="538"/>
                  </a:lnTo>
                  <a:lnTo>
                    <a:pt x="393" y="547"/>
                  </a:lnTo>
                  <a:lnTo>
                    <a:pt x="412" y="547"/>
                  </a:lnTo>
                  <a:lnTo>
                    <a:pt x="432" y="557"/>
                  </a:lnTo>
                  <a:lnTo>
                    <a:pt x="432" y="634"/>
                  </a:lnTo>
                  <a:lnTo>
                    <a:pt x="412" y="653"/>
                  </a:lnTo>
                  <a:lnTo>
                    <a:pt x="374" y="653"/>
                  </a:lnTo>
                  <a:lnTo>
                    <a:pt x="316" y="653"/>
                  </a:lnTo>
                  <a:lnTo>
                    <a:pt x="268" y="653"/>
                  </a:lnTo>
                  <a:lnTo>
                    <a:pt x="210" y="653"/>
                  </a:lnTo>
                  <a:lnTo>
                    <a:pt x="153" y="653"/>
                  </a:lnTo>
                  <a:lnTo>
                    <a:pt x="105" y="662"/>
                  </a:lnTo>
                  <a:lnTo>
                    <a:pt x="57" y="672"/>
                  </a:lnTo>
                  <a:lnTo>
                    <a:pt x="28" y="682"/>
                  </a:lnTo>
                  <a:lnTo>
                    <a:pt x="28" y="691"/>
                  </a:lnTo>
                  <a:lnTo>
                    <a:pt x="19" y="701"/>
                  </a:lnTo>
                  <a:lnTo>
                    <a:pt x="9" y="701"/>
                  </a:lnTo>
                  <a:lnTo>
                    <a:pt x="9" y="710"/>
                  </a:lnTo>
                  <a:lnTo>
                    <a:pt x="0" y="720"/>
                  </a:lnTo>
                  <a:lnTo>
                    <a:pt x="0" y="729"/>
                  </a:lnTo>
                  <a:lnTo>
                    <a:pt x="0" y="740"/>
                  </a:lnTo>
                  <a:lnTo>
                    <a:pt x="0" y="749"/>
                  </a:lnTo>
                  <a:lnTo>
                    <a:pt x="0" y="759"/>
                  </a:lnTo>
                  <a:lnTo>
                    <a:pt x="77" y="787"/>
                  </a:lnTo>
                  <a:lnTo>
                    <a:pt x="153" y="806"/>
                  </a:lnTo>
                  <a:lnTo>
                    <a:pt x="240" y="816"/>
                  </a:lnTo>
                  <a:lnTo>
                    <a:pt x="335" y="816"/>
                  </a:lnTo>
                  <a:lnTo>
                    <a:pt x="421" y="826"/>
                  </a:lnTo>
                  <a:lnTo>
                    <a:pt x="518" y="816"/>
                  </a:lnTo>
                  <a:lnTo>
                    <a:pt x="604" y="816"/>
                  </a:lnTo>
                  <a:lnTo>
                    <a:pt x="690" y="816"/>
                  </a:lnTo>
                  <a:lnTo>
                    <a:pt x="690" y="806"/>
                  </a:lnTo>
                  <a:lnTo>
                    <a:pt x="700" y="796"/>
                  </a:lnTo>
                  <a:lnTo>
                    <a:pt x="709" y="796"/>
                  </a:lnTo>
                  <a:lnTo>
                    <a:pt x="720" y="787"/>
                  </a:lnTo>
                  <a:lnTo>
                    <a:pt x="681" y="768"/>
                  </a:lnTo>
                  <a:lnTo>
                    <a:pt x="633" y="749"/>
                  </a:lnTo>
                  <a:lnTo>
                    <a:pt x="576" y="740"/>
                  </a:lnTo>
                  <a:lnTo>
                    <a:pt x="527" y="729"/>
                  </a:lnTo>
                  <a:lnTo>
                    <a:pt x="470" y="729"/>
                  </a:lnTo>
                  <a:lnTo>
                    <a:pt x="412" y="729"/>
                  </a:lnTo>
                  <a:lnTo>
                    <a:pt x="354" y="729"/>
                  </a:lnTo>
                  <a:lnTo>
                    <a:pt x="307" y="729"/>
                  </a:lnTo>
                  <a:lnTo>
                    <a:pt x="307" y="691"/>
                  </a:lnTo>
                  <a:lnTo>
                    <a:pt x="470" y="643"/>
                  </a:lnTo>
                  <a:lnTo>
                    <a:pt x="470" y="624"/>
                  </a:lnTo>
                  <a:lnTo>
                    <a:pt x="470" y="605"/>
                  </a:lnTo>
                  <a:lnTo>
                    <a:pt x="460" y="585"/>
                  </a:lnTo>
                  <a:lnTo>
                    <a:pt x="451" y="557"/>
                  </a:lnTo>
                  <a:lnTo>
                    <a:pt x="441" y="538"/>
                  </a:lnTo>
                  <a:lnTo>
                    <a:pt x="432" y="529"/>
                  </a:lnTo>
                  <a:lnTo>
                    <a:pt x="412" y="509"/>
                  </a:lnTo>
                  <a:lnTo>
                    <a:pt x="402" y="499"/>
                  </a:lnTo>
                  <a:lnTo>
                    <a:pt x="393" y="490"/>
                  </a:lnTo>
                  <a:lnTo>
                    <a:pt x="393" y="461"/>
                  </a:lnTo>
                  <a:lnTo>
                    <a:pt x="393" y="432"/>
                  </a:lnTo>
                  <a:lnTo>
                    <a:pt x="402" y="404"/>
                  </a:lnTo>
                  <a:lnTo>
                    <a:pt x="421" y="375"/>
                  </a:lnTo>
                  <a:lnTo>
                    <a:pt x="432" y="346"/>
                  </a:lnTo>
                  <a:lnTo>
                    <a:pt x="451" y="327"/>
                  </a:lnTo>
                  <a:lnTo>
                    <a:pt x="479" y="308"/>
                  </a:lnTo>
                  <a:lnTo>
                    <a:pt x="498" y="288"/>
                  </a:lnTo>
                  <a:lnTo>
                    <a:pt x="509" y="288"/>
                  </a:lnTo>
                  <a:lnTo>
                    <a:pt x="518" y="288"/>
                  </a:lnTo>
                  <a:lnTo>
                    <a:pt x="527" y="279"/>
                  </a:lnTo>
                  <a:lnTo>
                    <a:pt x="537" y="279"/>
                  </a:lnTo>
                  <a:lnTo>
                    <a:pt x="537" y="269"/>
                  </a:lnTo>
                  <a:lnTo>
                    <a:pt x="546" y="260"/>
                  </a:lnTo>
                  <a:lnTo>
                    <a:pt x="556" y="260"/>
                  </a:lnTo>
                  <a:lnTo>
                    <a:pt x="556" y="250"/>
                  </a:lnTo>
                  <a:lnTo>
                    <a:pt x="565" y="250"/>
                  </a:lnTo>
                  <a:lnTo>
                    <a:pt x="576" y="250"/>
                  </a:lnTo>
                  <a:lnTo>
                    <a:pt x="576" y="231"/>
                  </a:lnTo>
                  <a:lnTo>
                    <a:pt x="595" y="211"/>
                  </a:lnTo>
                  <a:lnTo>
                    <a:pt x="614" y="174"/>
                  </a:lnTo>
                  <a:lnTo>
                    <a:pt x="633" y="135"/>
                  </a:lnTo>
                  <a:lnTo>
                    <a:pt x="662" y="97"/>
                  </a:lnTo>
                  <a:lnTo>
                    <a:pt x="681" y="68"/>
                  </a:lnTo>
                  <a:lnTo>
                    <a:pt x="690" y="49"/>
                  </a:lnTo>
                  <a:lnTo>
                    <a:pt x="700" y="39"/>
                  </a:lnTo>
                  <a:lnTo>
                    <a:pt x="709" y="39"/>
                  </a:lnTo>
                  <a:lnTo>
                    <a:pt x="709" y="0"/>
                  </a:lnTo>
                  <a:close/>
                </a:path>
              </a:pathLst>
            </a:custGeom>
            <a:solidFill>
              <a:srgbClr val="FFFFCC"/>
            </a:solidFill>
            <a:ln w="9525">
              <a:noFill/>
              <a:round/>
              <a:headEnd/>
              <a:tailEnd/>
            </a:ln>
          </p:spPr>
          <p:txBody>
            <a:bodyPr>
              <a:prstTxWarp prst="textNoShape">
                <a:avLst/>
              </a:prstTxWarp>
            </a:bodyPr>
            <a:lstStyle/>
            <a:p>
              <a:endParaRPr lang="en-US"/>
            </a:p>
          </p:txBody>
        </p:sp>
        <p:sp>
          <p:nvSpPr>
            <p:cNvPr id="57529" name="Freeform 176"/>
            <p:cNvSpPr>
              <a:spLocks noChangeAspect="1"/>
            </p:cNvSpPr>
            <p:nvPr/>
          </p:nvSpPr>
          <p:spPr bwMode="auto">
            <a:xfrm>
              <a:off x="3750" y="3548"/>
              <a:ext cx="13" cy="38"/>
            </a:xfrm>
            <a:custGeom>
              <a:avLst/>
              <a:gdLst>
                <a:gd name="T0" fmla="*/ 0 w 67"/>
                <a:gd name="T1" fmla="*/ 0 h 192"/>
                <a:gd name="T2" fmla="*/ 0 w 67"/>
                <a:gd name="T3" fmla="*/ 28 h 192"/>
                <a:gd name="T4" fmla="*/ 0 w 67"/>
                <a:gd name="T5" fmla="*/ 58 h 192"/>
                <a:gd name="T6" fmla="*/ 0 w 67"/>
                <a:gd name="T7" fmla="*/ 77 h 192"/>
                <a:gd name="T8" fmla="*/ 9 w 67"/>
                <a:gd name="T9" fmla="*/ 95 h 192"/>
                <a:gd name="T10" fmla="*/ 20 w 67"/>
                <a:gd name="T11" fmla="*/ 115 h 192"/>
                <a:gd name="T12" fmla="*/ 29 w 67"/>
                <a:gd name="T13" fmla="*/ 134 h 192"/>
                <a:gd name="T14" fmla="*/ 48 w 67"/>
                <a:gd name="T15" fmla="*/ 153 h 192"/>
                <a:gd name="T16" fmla="*/ 58 w 67"/>
                <a:gd name="T17" fmla="*/ 183 h 192"/>
                <a:gd name="T18" fmla="*/ 67 w 67"/>
                <a:gd name="T19" fmla="*/ 192 h 192"/>
                <a:gd name="T20" fmla="*/ 67 w 67"/>
                <a:gd name="T21" fmla="*/ 183 h 192"/>
                <a:gd name="T22" fmla="*/ 67 w 67"/>
                <a:gd name="T23" fmla="*/ 172 h 192"/>
                <a:gd name="T24" fmla="*/ 67 w 67"/>
                <a:gd name="T25" fmla="*/ 163 h 192"/>
                <a:gd name="T26" fmla="*/ 58 w 67"/>
                <a:gd name="T27" fmla="*/ 153 h 192"/>
                <a:gd name="T28" fmla="*/ 58 w 67"/>
                <a:gd name="T29" fmla="*/ 144 h 192"/>
                <a:gd name="T30" fmla="*/ 48 w 67"/>
                <a:gd name="T31" fmla="*/ 134 h 192"/>
                <a:gd name="T32" fmla="*/ 48 w 67"/>
                <a:gd name="T33" fmla="*/ 125 h 192"/>
                <a:gd name="T34" fmla="*/ 39 w 67"/>
                <a:gd name="T35" fmla="*/ 125 h 192"/>
                <a:gd name="T36" fmla="*/ 39 w 67"/>
                <a:gd name="T37" fmla="*/ 115 h 192"/>
                <a:gd name="T38" fmla="*/ 39 w 67"/>
                <a:gd name="T39" fmla="*/ 105 h 192"/>
                <a:gd name="T40" fmla="*/ 39 w 67"/>
                <a:gd name="T41" fmla="*/ 95 h 192"/>
                <a:gd name="T42" fmla="*/ 29 w 67"/>
                <a:gd name="T43" fmla="*/ 86 h 192"/>
                <a:gd name="T44" fmla="*/ 20 w 67"/>
                <a:gd name="T45" fmla="*/ 77 h 192"/>
                <a:gd name="T46" fmla="*/ 9 w 67"/>
                <a:gd name="T47" fmla="*/ 67 h 192"/>
                <a:gd name="T48" fmla="*/ 9 w 67"/>
                <a:gd name="T49" fmla="*/ 58 h 192"/>
                <a:gd name="T50" fmla="*/ 9 w 67"/>
                <a:gd name="T51" fmla="*/ 48 h 192"/>
                <a:gd name="T52" fmla="*/ 0 w 67"/>
                <a:gd name="T53" fmla="*/ 39 h 192"/>
                <a:gd name="T54" fmla="*/ 0 w 67"/>
                <a:gd name="T55" fmla="*/ 28 h 192"/>
                <a:gd name="T56" fmla="*/ 0 w 67"/>
                <a:gd name="T57" fmla="*/ 19 h 192"/>
                <a:gd name="T58" fmla="*/ 0 w 67"/>
                <a:gd name="T59" fmla="*/ 0 h 192"/>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67"/>
                <a:gd name="T91" fmla="*/ 0 h 192"/>
                <a:gd name="T92" fmla="*/ 67 w 67"/>
                <a:gd name="T93" fmla="*/ 192 h 192"/>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67" h="192">
                  <a:moveTo>
                    <a:pt x="0" y="0"/>
                  </a:moveTo>
                  <a:lnTo>
                    <a:pt x="0" y="28"/>
                  </a:lnTo>
                  <a:lnTo>
                    <a:pt x="0" y="58"/>
                  </a:lnTo>
                  <a:lnTo>
                    <a:pt x="0" y="77"/>
                  </a:lnTo>
                  <a:lnTo>
                    <a:pt x="9" y="95"/>
                  </a:lnTo>
                  <a:lnTo>
                    <a:pt x="20" y="115"/>
                  </a:lnTo>
                  <a:lnTo>
                    <a:pt x="29" y="134"/>
                  </a:lnTo>
                  <a:lnTo>
                    <a:pt x="48" y="153"/>
                  </a:lnTo>
                  <a:lnTo>
                    <a:pt x="58" y="183"/>
                  </a:lnTo>
                  <a:lnTo>
                    <a:pt x="67" y="192"/>
                  </a:lnTo>
                  <a:lnTo>
                    <a:pt x="67" y="183"/>
                  </a:lnTo>
                  <a:lnTo>
                    <a:pt x="67" y="172"/>
                  </a:lnTo>
                  <a:lnTo>
                    <a:pt x="67" y="163"/>
                  </a:lnTo>
                  <a:lnTo>
                    <a:pt x="58" y="153"/>
                  </a:lnTo>
                  <a:lnTo>
                    <a:pt x="58" y="144"/>
                  </a:lnTo>
                  <a:lnTo>
                    <a:pt x="48" y="134"/>
                  </a:lnTo>
                  <a:lnTo>
                    <a:pt x="48" y="125"/>
                  </a:lnTo>
                  <a:lnTo>
                    <a:pt x="39" y="125"/>
                  </a:lnTo>
                  <a:lnTo>
                    <a:pt x="39" y="115"/>
                  </a:lnTo>
                  <a:lnTo>
                    <a:pt x="39" y="105"/>
                  </a:lnTo>
                  <a:lnTo>
                    <a:pt x="39" y="95"/>
                  </a:lnTo>
                  <a:lnTo>
                    <a:pt x="29" y="86"/>
                  </a:lnTo>
                  <a:lnTo>
                    <a:pt x="20" y="77"/>
                  </a:lnTo>
                  <a:lnTo>
                    <a:pt x="9" y="67"/>
                  </a:lnTo>
                  <a:lnTo>
                    <a:pt x="9" y="58"/>
                  </a:lnTo>
                  <a:lnTo>
                    <a:pt x="9" y="48"/>
                  </a:lnTo>
                  <a:lnTo>
                    <a:pt x="0" y="39"/>
                  </a:lnTo>
                  <a:lnTo>
                    <a:pt x="0" y="28"/>
                  </a:lnTo>
                  <a:lnTo>
                    <a:pt x="0" y="19"/>
                  </a:lnTo>
                  <a:lnTo>
                    <a:pt x="0" y="0"/>
                  </a:lnTo>
                  <a:close/>
                </a:path>
              </a:pathLst>
            </a:custGeom>
            <a:solidFill>
              <a:srgbClr val="FFFFCC"/>
            </a:solidFill>
            <a:ln w="9525">
              <a:noFill/>
              <a:round/>
              <a:headEnd/>
              <a:tailEnd/>
            </a:ln>
          </p:spPr>
          <p:txBody>
            <a:bodyPr>
              <a:prstTxWarp prst="textNoShape">
                <a:avLst/>
              </a:prstTxWarp>
            </a:bodyPr>
            <a:lstStyle/>
            <a:p>
              <a:endParaRPr lang="en-US"/>
            </a:p>
          </p:txBody>
        </p:sp>
        <p:sp>
          <p:nvSpPr>
            <p:cNvPr id="57530" name="Freeform 177"/>
            <p:cNvSpPr>
              <a:spLocks noChangeAspect="1"/>
            </p:cNvSpPr>
            <p:nvPr/>
          </p:nvSpPr>
          <p:spPr bwMode="auto">
            <a:xfrm>
              <a:off x="3579" y="3626"/>
              <a:ext cx="157" cy="111"/>
            </a:xfrm>
            <a:custGeom>
              <a:avLst/>
              <a:gdLst>
                <a:gd name="T0" fmla="*/ 786 w 786"/>
                <a:gd name="T1" fmla="*/ 20 h 556"/>
                <a:gd name="T2" fmla="*/ 643 w 786"/>
                <a:gd name="T3" fmla="*/ 29 h 556"/>
                <a:gd name="T4" fmla="*/ 508 w 786"/>
                <a:gd name="T5" fmla="*/ 38 h 556"/>
                <a:gd name="T6" fmla="*/ 364 w 786"/>
                <a:gd name="T7" fmla="*/ 67 h 556"/>
                <a:gd name="T8" fmla="*/ 230 w 786"/>
                <a:gd name="T9" fmla="*/ 106 h 556"/>
                <a:gd name="T10" fmla="*/ 0 w 786"/>
                <a:gd name="T11" fmla="*/ 326 h 556"/>
                <a:gd name="T12" fmla="*/ 316 w 786"/>
                <a:gd name="T13" fmla="*/ 192 h 556"/>
                <a:gd name="T14" fmla="*/ 316 w 786"/>
                <a:gd name="T15" fmla="*/ 240 h 556"/>
                <a:gd name="T16" fmla="*/ 47 w 786"/>
                <a:gd name="T17" fmla="*/ 345 h 556"/>
                <a:gd name="T18" fmla="*/ 77 w 786"/>
                <a:gd name="T19" fmla="*/ 508 h 556"/>
                <a:gd name="T20" fmla="*/ 220 w 786"/>
                <a:gd name="T21" fmla="*/ 556 h 556"/>
                <a:gd name="T22" fmla="*/ 738 w 786"/>
                <a:gd name="T23" fmla="*/ 537 h 556"/>
                <a:gd name="T24" fmla="*/ 718 w 786"/>
                <a:gd name="T25" fmla="*/ 498 h 556"/>
                <a:gd name="T26" fmla="*/ 613 w 786"/>
                <a:gd name="T27" fmla="*/ 461 h 556"/>
                <a:gd name="T28" fmla="*/ 479 w 786"/>
                <a:gd name="T29" fmla="*/ 441 h 556"/>
                <a:gd name="T30" fmla="*/ 355 w 786"/>
                <a:gd name="T31" fmla="*/ 441 h 556"/>
                <a:gd name="T32" fmla="*/ 307 w 786"/>
                <a:gd name="T33" fmla="*/ 431 h 556"/>
                <a:gd name="T34" fmla="*/ 297 w 786"/>
                <a:gd name="T35" fmla="*/ 412 h 556"/>
                <a:gd name="T36" fmla="*/ 277 w 786"/>
                <a:gd name="T37" fmla="*/ 393 h 556"/>
                <a:gd name="T38" fmla="*/ 258 w 786"/>
                <a:gd name="T39" fmla="*/ 384 h 556"/>
                <a:gd name="T40" fmla="*/ 268 w 786"/>
                <a:gd name="T41" fmla="*/ 336 h 556"/>
                <a:gd name="T42" fmla="*/ 297 w 786"/>
                <a:gd name="T43" fmla="*/ 307 h 556"/>
                <a:gd name="T44" fmla="*/ 316 w 786"/>
                <a:gd name="T45" fmla="*/ 278 h 556"/>
                <a:gd name="T46" fmla="*/ 344 w 786"/>
                <a:gd name="T47" fmla="*/ 250 h 556"/>
                <a:gd name="T48" fmla="*/ 344 w 786"/>
                <a:gd name="T49" fmla="*/ 220 h 556"/>
                <a:gd name="T50" fmla="*/ 344 w 786"/>
                <a:gd name="T51" fmla="*/ 173 h 556"/>
                <a:gd name="T52" fmla="*/ 335 w 786"/>
                <a:gd name="T53" fmla="*/ 115 h 556"/>
                <a:gd name="T54" fmla="*/ 335 w 786"/>
                <a:gd name="T55" fmla="*/ 67 h 556"/>
                <a:gd name="T56" fmla="*/ 432 w 786"/>
                <a:gd name="T57" fmla="*/ 29 h 556"/>
                <a:gd name="T58" fmla="*/ 488 w 786"/>
                <a:gd name="T59" fmla="*/ 0 h 556"/>
                <a:gd name="T60" fmla="*/ 556 w 786"/>
                <a:gd name="T61" fmla="*/ 0 h 556"/>
                <a:gd name="T62" fmla="*/ 623 w 786"/>
                <a:gd name="T63" fmla="*/ 0 h 556"/>
                <a:gd name="T64" fmla="*/ 681 w 786"/>
                <a:gd name="T65" fmla="*/ 0 h 55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86"/>
                <a:gd name="T100" fmla="*/ 0 h 556"/>
                <a:gd name="T101" fmla="*/ 786 w 786"/>
                <a:gd name="T102" fmla="*/ 556 h 55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86" h="556">
                  <a:moveTo>
                    <a:pt x="709" y="0"/>
                  </a:moveTo>
                  <a:lnTo>
                    <a:pt x="786" y="20"/>
                  </a:lnTo>
                  <a:lnTo>
                    <a:pt x="718" y="29"/>
                  </a:lnTo>
                  <a:lnTo>
                    <a:pt x="643" y="29"/>
                  </a:lnTo>
                  <a:lnTo>
                    <a:pt x="576" y="38"/>
                  </a:lnTo>
                  <a:lnTo>
                    <a:pt x="508" y="38"/>
                  </a:lnTo>
                  <a:lnTo>
                    <a:pt x="432" y="57"/>
                  </a:lnTo>
                  <a:lnTo>
                    <a:pt x="364" y="67"/>
                  </a:lnTo>
                  <a:lnTo>
                    <a:pt x="297" y="87"/>
                  </a:lnTo>
                  <a:lnTo>
                    <a:pt x="230" y="106"/>
                  </a:lnTo>
                  <a:lnTo>
                    <a:pt x="86" y="211"/>
                  </a:lnTo>
                  <a:lnTo>
                    <a:pt x="0" y="326"/>
                  </a:lnTo>
                  <a:lnTo>
                    <a:pt x="114" y="259"/>
                  </a:lnTo>
                  <a:lnTo>
                    <a:pt x="316" y="192"/>
                  </a:lnTo>
                  <a:lnTo>
                    <a:pt x="335" y="211"/>
                  </a:lnTo>
                  <a:lnTo>
                    <a:pt x="316" y="240"/>
                  </a:lnTo>
                  <a:lnTo>
                    <a:pt x="230" y="259"/>
                  </a:lnTo>
                  <a:lnTo>
                    <a:pt x="47" y="345"/>
                  </a:lnTo>
                  <a:lnTo>
                    <a:pt x="28" y="431"/>
                  </a:lnTo>
                  <a:lnTo>
                    <a:pt x="77" y="508"/>
                  </a:lnTo>
                  <a:lnTo>
                    <a:pt x="105" y="528"/>
                  </a:lnTo>
                  <a:lnTo>
                    <a:pt x="220" y="556"/>
                  </a:lnTo>
                  <a:lnTo>
                    <a:pt x="374" y="537"/>
                  </a:lnTo>
                  <a:lnTo>
                    <a:pt x="738" y="537"/>
                  </a:lnTo>
                  <a:lnTo>
                    <a:pt x="738" y="528"/>
                  </a:lnTo>
                  <a:lnTo>
                    <a:pt x="718" y="498"/>
                  </a:lnTo>
                  <a:lnTo>
                    <a:pt x="681" y="480"/>
                  </a:lnTo>
                  <a:lnTo>
                    <a:pt x="613" y="461"/>
                  </a:lnTo>
                  <a:lnTo>
                    <a:pt x="546" y="450"/>
                  </a:lnTo>
                  <a:lnTo>
                    <a:pt x="479" y="441"/>
                  </a:lnTo>
                  <a:lnTo>
                    <a:pt x="412" y="441"/>
                  </a:lnTo>
                  <a:lnTo>
                    <a:pt x="355" y="441"/>
                  </a:lnTo>
                  <a:lnTo>
                    <a:pt x="316" y="441"/>
                  </a:lnTo>
                  <a:lnTo>
                    <a:pt x="307" y="431"/>
                  </a:lnTo>
                  <a:lnTo>
                    <a:pt x="307" y="422"/>
                  </a:lnTo>
                  <a:lnTo>
                    <a:pt x="297" y="412"/>
                  </a:lnTo>
                  <a:lnTo>
                    <a:pt x="288" y="403"/>
                  </a:lnTo>
                  <a:lnTo>
                    <a:pt x="277" y="393"/>
                  </a:lnTo>
                  <a:lnTo>
                    <a:pt x="268" y="393"/>
                  </a:lnTo>
                  <a:lnTo>
                    <a:pt x="258" y="384"/>
                  </a:lnTo>
                  <a:lnTo>
                    <a:pt x="258" y="345"/>
                  </a:lnTo>
                  <a:lnTo>
                    <a:pt x="268" y="336"/>
                  </a:lnTo>
                  <a:lnTo>
                    <a:pt x="277" y="326"/>
                  </a:lnTo>
                  <a:lnTo>
                    <a:pt x="297" y="307"/>
                  </a:lnTo>
                  <a:lnTo>
                    <a:pt x="307" y="297"/>
                  </a:lnTo>
                  <a:lnTo>
                    <a:pt x="316" y="278"/>
                  </a:lnTo>
                  <a:lnTo>
                    <a:pt x="335" y="259"/>
                  </a:lnTo>
                  <a:lnTo>
                    <a:pt x="344" y="250"/>
                  </a:lnTo>
                  <a:lnTo>
                    <a:pt x="344" y="240"/>
                  </a:lnTo>
                  <a:lnTo>
                    <a:pt x="344" y="220"/>
                  </a:lnTo>
                  <a:lnTo>
                    <a:pt x="344" y="192"/>
                  </a:lnTo>
                  <a:lnTo>
                    <a:pt x="344" y="173"/>
                  </a:lnTo>
                  <a:lnTo>
                    <a:pt x="335" y="144"/>
                  </a:lnTo>
                  <a:lnTo>
                    <a:pt x="335" y="115"/>
                  </a:lnTo>
                  <a:lnTo>
                    <a:pt x="335" y="96"/>
                  </a:lnTo>
                  <a:lnTo>
                    <a:pt x="335" y="67"/>
                  </a:lnTo>
                  <a:lnTo>
                    <a:pt x="355" y="48"/>
                  </a:lnTo>
                  <a:lnTo>
                    <a:pt x="432" y="29"/>
                  </a:lnTo>
                  <a:lnTo>
                    <a:pt x="460" y="9"/>
                  </a:lnTo>
                  <a:lnTo>
                    <a:pt x="488" y="0"/>
                  </a:lnTo>
                  <a:lnTo>
                    <a:pt x="518" y="0"/>
                  </a:lnTo>
                  <a:lnTo>
                    <a:pt x="556" y="0"/>
                  </a:lnTo>
                  <a:lnTo>
                    <a:pt x="585" y="0"/>
                  </a:lnTo>
                  <a:lnTo>
                    <a:pt x="623" y="0"/>
                  </a:lnTo>
                  <a:lnTo>
                    <a:pt x="652" y="0"/>
                  </a:lnTo>
                  <a:lnTo>
                    <a:pt x="681" y="0"/>
                  </a:lnTo>
                  <a:lnTo>
                    <a:pt x="709" y="0"/>
                  </a:lnTo>
                  <a:close/>
                </a:path>
              </a:pathLst>
            </a:custGeom>
            <a:solidFill>
              <a:srgbClr val="FFFFCC"/>
            </a:solidFill>
            <a:ln w="9525">
              <a:noFill/>
              <a:round/>
              <a:headEnd/>
              <a:tailEnd/>
            </a:ln>
          </p:spPr>
          <p:txBody>
            <a:bodyPr>
              <a:prstTxWarp prst="textNoShape">
                <a:avLst/>
              </a:prstTxWarp>
            </a:bodyPr>
            <a:lstStyle/>
            <a:p>
              <a:endParaRPr lang="en-US"/>
            </a:p>
          </p:txBody>
        </p:sp>
      </p:grpSp>
      <p:sp>
        <p:nvSpPr>
          <p:cNvPr id="166066" name="Text Box 178"/>
          <p:cNvSpPr txBox="1">
            <a:spLocks noChangeArrowheads="1"/>
          </p:cNvSpPr>
          <p:nvPr/>
        </p:nvSpPr>
        <p:spPr bwMode="auto">
          <a:xfrm>
            <a:off x="215900" y="214313"/>
            <a:ext cx="2986088" cy="3935412"/>
          </a:xfrm>
          <a:prstGeom prst="rect">
            <a:avLst/>
          </a:prstGeom>
          <a:noFill/>
          <a:ln w="9525">
            <a:noFill/>
            <a:miter lim="800000"/>
            <a:headEnd/>
            <a:tailEnd/>
          </a:ln>
        </p:spPr>
        <p:txBody>
          <a:bodyPr>
            <a:prstTxWarp prst="textNoShape">
              <a:avLst/>
            </a:prstTxWarp>
            <a:spAutoFit/>
          </a:bodyPr>
          <a:lstStyle/>
          <a:p>
            <a:r>
              <a:rPr lang="de-DE">
                <a:solidFill>
                  <a:srgbClr val="663300"/>
                </a:solidFill>
              </a:rPr>
              <a:t>Als die Räuber gesehen haben, dass in dem Haus kein Licht mehr war, ist ein Räuber zurück in das Haus gegangen. Alles war still. </a:t>
            </a:r>
            <a:endParaRPr lang="en-US"/>
          </a:p>
        </p:txBody>
      </p:sp>
      <p:sp>
        <p:nvSpPr>
          <p:cNvPr id="57350" name="Freeform 179"/>
          <p:cNvSpPr>
            <a:spLocks/>
          </p:cNvSpPr>
          <p:nvPr/>
        </p:nvSpPr>
        <p:spPr bwMode="auto">
          <a:xfrm>
            <a:off x="5148263" y="4300538"/>
            <a:ext cx="1587" cy="31750"/>
          </a:xfrm>
          <a:custGeom>
            <a:avLst/>
            <a:gdLst>
              <a:gd name="T0" fmla="*/ 0 w 1587"/>
              <a:gd name="T1" fmla="*/ 0 h 96"/>
              <a:gd name="T2" fmla="*/ 0 w 1587"/>
              <a:gd name="T3" fmla="*/ 96 h 96"/>
              <a:gd name="T4" fmla="*/ 0 w 1587"/>
              <a:gd name="T5" fmla="*/ 0 h 96"/>
              <a:gd name="T6" fmla="*/ 0 60000 65536"/>
              <a:gd name="T7" fmla="*/ 0 60000 65536"/>
              <a:gd name="T8" fmla="*/ 0 60000 65536"/>
              <a:gd name="T9" fmla="*/ 0 w 1587"/>
              <a:gd name="T10" fmla="*/ 0 h 96"/>
              <a:gd name="T11" fmla="*/ 1587 w 1587"/>
              <a:gd name="T12" fmla="*/ 96 h 96"/>
            </a:gdLst>
            <a:ahLst/>
            <a:cxnLst>
              <a:cxn ang="T6">
                <a:pos x="T0" y="T1"/>
              </a:cxn>
              <a:cxn ang="T7">
                <a:pos x="T2" y="T3"/>
              </a:cxn>
              <a:cxn ang="T8">
                <a:pos x="T4" y="T5"/>
              </a:cxn>
            </a:cxnLst>
            <a:rect l="T9" t="T10" r="T11" b="T12"/>
            <a:pathLst>
              <a:path w="1587" h="96">
                <a:moveTo>
                  <a:pt x="0" y="0"/>
                </a:moveTo>
                <a:lnTo>
                  <a:pt x="0" y="96"/>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57351" name="Freeform 180"/>
          <p:cNvSpPr>
            <a:spLocks/>
          </p:cNvSpPr>
          <p:nvPr/>
        </p:nvSpPr>
        <p:spPr bwMode="auto">
          <a:xfrm>
            <a:off x="5148263" y="4338638"/>
            <a:ext cx="1587" cy="23812"/>
          </a:xfrm>
          <a:custGeom>
            <a:avLst/>
            <a:gdLst>
              <a:gd name="T0" fmla="*/ 0 w 1587"/>
              <a:gd name="T1" fmla="*/ 77 h 77"/>
              <a:gd name="T2" fmla="*/ 0 w 1587"/>
              <a:gd name="T3" fmla="*/ 0 h 77"/>
              <a:gd name="T4" fmla="*/ 0 w 1587"/>
              <a:gd name="T5" fmla="*/ 57 h 77"/>
              <a:gd name="T6" fmla="*/ 0 w 1587"/>
              <a:gd name="T7" fmla="*/ 77 h 77"/>
              <a:gd name="T8" fmla="*/ 0 60000 65536"/>
              <a:gd name="T9" fmla="*/ 0 60000 65536"/>
              <a:gd name="T10" fmla="*/ 0 60000 65536"/>
              <a:gd name="T11" fmla="*/ 0 60000 65536"/>
              <a:gd name="T12" fmla="*/ 0 w 1587"/>
              <a:gd name="T13" fmla="*/ 0 h 77"/>
              <a:gd name="T14" fmla="*/ 1587 w 1587"/>
              <a:gd name="T15" fmla="*/ 77 h 77"/>
            </a:gdLst>
            <a:ahLst/>
            <a:cxnLst>
              <a:cxn ang="T8">
                <a:pos x="T0" y="T1"/>
              </a:cxn>
              <a:cxn ang="T9">
                <a:pos x="T2" y="T3"/>
              </a:cxn>
              <a:cxn ang="T10">
                <a:pos x="T4" y="T5"/>
              </a:cxn>
              <a:cxn ang="T11">
                <a:pos x="T6" y="T7"/>
              </a:cxn>
            </a:cxnLst>
            <a:rect l="T12" t="T13" r="T14" b="T15"/>
            <a:pathLst>
              <a:path w="1587" h="77">
                <a:moveTo>
                  <a:pt x="0" y="77"/>
                </a:moveTo>
                <a:lnTo>
                  <a:pt x="0" y="0"/>
                </a:lnTo>
                <a:lnTo>
                  <a:pt x="0" y="57"/>
                </a:lnTo>
                <a:lnTo>
                  <a:pt x="0" y="77"/>
                </a:lnTo>
                <a:close/>
              </a:path>
            </a:pathLst>
          </a:custGeom>
          <a:solidFill>
            <a:srgbClr val="000000"/>
          </a:solidFill>
          <a:ln w="9525">
            <a:noFill/>
            <a:round/>
            <a:headEnd/>
            <a:tailEnd/>
          </a:ln>
        </p:spPr>
        <p:txBody>
          <a:bodyPr>
            <a:prstTxWarp prst="textNoShape">
              <a:avLst/>
            </a:prstTxWarp>
          </a:bodyPr>
          <a:lstStyle/>
          <a:p>
            <a:endParaRPr lang="en-US"/>
          </a:p>
        </p:txBody>
      </p:sp>
      <p:grpSp>
        <p:nvGrpSpPr>
          <p:cNvPr id="4" name="Group 181"/>
          <p:cNvGrpSpPr>
            <a:grpSpLocks noChangeAspect="1"/>
          </p:cNvGrpSpPr>
          <p:nvPr/>
        </p:nvGrpSpPr>
        <p:grpSpPr bwMode="auto">
          <a:xfrm>
            <a:off x="7624763" y="4464050"/>
            <a:ext cx="357187" cy="1790700"/>
            <a:chOff x="5255" y="1769"/>
            <a:chExt cx="156" cy="781"/>
          </a:xfrm>
        </p:grpSpPr>
        <p:sp>
          <p:nvSpPr>
            <p:cNvPr id="57382" name="Freeform 182" descr="wood2"/>
            <p:cNvSpPr>
              <a:spLocks noChangeAspect="1"/>
            </p:cNvSpPr>
            <p:nvPr/>
          </p:nvSpPr>
          <p:spPr bwMode="auto">
            <a:xfrm>
              <a:off x="5255" y="1769"/>
              <a:ext cx="156" cy="781"/>
            </a:xfrm>
            <a:custGeom>
              <a:avLst/>
              <a:gdLst>
                <a:gd name="T0" fmla="*/ 0 w 109"/>
                <a:gd name="T1" fmla="*/ 501 h 501"/>
                <a:gd name="T2" fmla="*/ 12 w 109"/>
                <a:gd name="T3" fmla="*/ 248 h 501"/>
                <a:gd name="T4" fmla="*/ 12 w 109"/>
                <a:gd name="T5" fmla="*/ 237 h 501"/>
                <a:gd name="T6" fmla="*/ 13 w 109"/>
                <a:gd name="T7" fmla="*/ 208 h 501"/>
                <a:gd name="T8" fmla="*/ 16 w 109"/>
                <a:gd name="T9" fmla="*/ 168 h 501"/>
                <a:gd name="T10" fmla="*/ 21 w 109"/>
                <a:gd name="T11" fmla="*/ 123 h 501"/>
                <a:gd name="T12" fmla="*/ 26 w 109"/>
                <a:gd name="T13" fmla="*/ 78 h 501"/>
                <a:gd name="T14" fmla="*/ 35 w 109"/>
                <a:gd name="T15" fmla="*/ 38 h 501"/>
                <a:gd name="T16" fmla="*/ 45 w 109"/>
                <a:gd name="T17" fmla="*/ 10 h 501"/>
                <a:gd name="T18" fmla="*/ 59 w 109"/>
                <a:gd name="T19" fmla="*/ 0 h 501"/>
                <a:gd name="T20" fmla="*/ 79 w 109"/>
                <a:gd name="T21" fmla="*/ 20 h 501"/>
                <a:gd name="T22" fmla="*/ 94 w 109"/>
                <a:gd name="T23" fmla="*/ 72 h 501"/>
                <a:gd name="T24" fmla="*/ 103 w 109"/>
                <a:gd name="T25" fmla="*/ 141 h 501"/>
                <a:gd name="T26" fmla="*/ 107 w 109"/>
                <a:gd name="T27" fmla="*/ 221 h 501"/>
                <a:gd name="T28" fmla="*/ 109 w 109"/>
                <a:gd name="T29" fmla="*/ 300 h 501"/>
                <a:gd name="T30" fmla="*/ 107 w 109"/>
                <a:gd name="T31" fmla="*/ 369 h 501"/>
                <a:gd name="T32" fmla="*/ 106 w 109"/>
                <a:gd name="T33" fmla="*/ 418 h 501"/>
                <a:gd name="T34" fmla="*/ 106 w 109"/>
                <a:gd name="T35" fmla="*/ 437 h 501"/>
                <a:gd name="T36" fmla="*/ 0 w 109"/>
                <a:gd name="T37" fmla="*/ 501 h 501"/>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09"/>
                <a:gd name="T58" fmla="*/ 0 h 501"/>
                <a:gd name="T59" fmla="*/ 109 w 109"/>
                <a:gd name="T60" fmla="*/ 501 h 501"/>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09" h="501">
                  <a:moveTo>
                    <a:pt x="0" y="501"/>
                  </a:moveTo>
                  <a:lnTo>
                    <a:pt x="12" y="248"/>
                  </a:lnTo>
                  <a:lnTo>
                    <a:pt x="12" y="237"/>
                  </a:lnTo>
                  <a:lnTo>
                    <a:pt x="13" y="208"/>
                  </a:lnTo>
                  <a:lnTo>
                    <a:pt x="16" y="168"/>
                  </a:lnTo>
                  <a:lnTo>
                    <a:pt x="21" y="123"/>
                  </a:lnTo>
                  <a:lnTo>
                    <a:pt x="26" y="78"/>
                  </a:lnTo>
                  <a:lnTo>
                    <a:pt x="35" y="38"/>
                  </a:lnTo>
                  <a:lnTo>
                    <a:pt x="45" y="10"/>
                  </a:lnTo>
                  <a:lnTo>
                    <a:pt x="59" y="0"/>
                  </a:lnTo>
                  <a:lnTo>
                    <a:pt x="79" y="20"/>
                  </a:lnTo>
                  <a:lnTo>
                    <a:pt x="94" y="72"/>
                  </a:lnTo>
                  <a:lnTo>
                    <a:pt x="103" y="141"/>
                  </a:lnTo>
                  <a:lnTo>
                    <a:pt x="107" y="221"/>
                  </a:lnTo>
                  <a:lnTo>
                    <a:pt x="109" y="300"/>
                  </a:lnTo>
                  <a:lnTo>
                    <a:pt x="107" y="369"/>
                  </a:lnTo>
                  <a:lnTo>
                    <a:pt x="106" y="418"/>
                  </a:lnTo>
                  <a:lnTo>
                    <a:pt x="106" y="437"/>
                  </a:lnTo>
                  <a:lnTo>
                    <a:pt x="0" y="501"/>
                  </a:lnTo>
                  <a:close/>
                </a:path>
              </a:pathLst>
            </a:custGeom>
            <a:blipFill dpi="0" rotWithShape="1">
              <a:blip r:embed="rId3"/>
              <a:srcRect/>
              <a:tile tx="0" ty="0" sx="100000" sy="100000" flip="none" algn="tl"/>
            </a:blipFill>
            <a:ln w="28575">
              <a:solidFill>
                <a:srgbClr val="663300"/>
              </a:solidFill>
              <a:round/>
              <a:headEnd/>
              <a:tailEnd/>
            </a:ln>
          </p:spPr>
          <p:txBody>
            <a:bodyPr>
              <a:prstTxWarp prst="textNoShape">
                <a:avLst/>
              </a:prstTxWarp>
            </a:bodyPr>
            <a:lstStyle/>
            <a:p>
              <a:endParaRPr lang="en-US"/>
            </a:p>
          </p:txBody>
        </p:sp>
        <p:sp>
          <p:nvSpPr>
            <p:cNvPr id="57383" name="AutoShape 183"/>
            <p:cNvSpPr>
              <a:spLocks noChangeAspect="1" noChangeArrowheads="1"/>
            </p:cNvSpPr>
            <p:nvPr/>
          </p:nvSpPr>
          <p:spPr bwMode="auto">
            <a:xfrm rot="-1310186">
              <a:off x="5321" y="2147"/>
              <a:ext cx="81" cy="25"/>
            </a:xfrm>
            <a:prstGeom prst="roundRect">
              <a:avLst>
                <a:gd name="adj" fmla="val 16667"/>
              </a:avLst>
            </a:prstGeom>
            <a:solidFill>
              <a:srgbClr val="000000"/>
            </a:solidFill>
            <a:ln w="9525">
              <a:solidFill>
                <a:schemeClr val="tx1"/>
              </a:solidFill>
              <a:round/>
              <a:headEnd/>
              <a:tailEnd/>
            </a:ln>
          </p:spPr>
          <p:txBody>
            <a:bodyPr wrap="none" anchor="ctr">
              <a:prstTxWarp prst="textNoShape">
                <a:avLst/>
              </a:prstTxWarp>
            </a:bodyPr>
            <a:lstStyle/>
            <a:p>
              <a:endParaRPr lang="en-US"/>
            </a:p>
          </p:txBody>
        </p:sp>
      </p:grpSp>
      <p:grpSp>
        <p:nvGrpSpPr>
          <p:cNvPr id="5" name="Group 184"/>
          <p:cNvGrpSpPr>
            <a:grpSpLocks noChangeAspect="1"/>
          </p:cNvGrpSpPr>
          <p:nvPr/>
        </p:nvGrpSpPr>
        <p:grpSpPr bwMode="auto">
          <a:xfrm>
            <a:off x="7573963" y="4529138"/>
            <a:ext cx="201612" cy="1768475"/>
            <a:chOff x="5255" y="1769"/>
            <a:chExt cx="156" cy="781"/>
          </a:xfrm>
        </p:grpSpPr>
        <p:sp>
          <p:nvSpPr>
            <p:cNvPr id="57380" name="Freeform 185" descr="wood2"/>
            <p:cNvSpPr>
              <a:spLocks noChangeAspect="1"/>
            </p:cNvSpPr>
            <p:nvPr/>
          </p:nvSpPr>
          <p:spPr bwMode="auto">
            <a:xfrm>
              <a:off x="5255" y="1769"/>
              <a:ext cx="156" cy="781"/>
            </a:xfrm>
            <a:custGeom>
              <a:avLst/>
              <a:gdLst>
                <a:gd name="T0" fmla="*/ 0 w 109"/>
                <a:gd name="T1" fmla="*/ 501 h 501"/>
                <a:gd name="T2" fmla="*/ 12 w 109"/>
                <a:gd name="T3" fmla="*/ 248 h 501"/>
                <a:gd name="T4" fmla="*/ 12 w 109"/>
                <a:gd name="T5" fmla="*/ 237 h 501"/>
                <a:gd name="T6" fmla="*/ 13 w 109"/>
                <a:gd name="T7" fmla="*/ 208 h 501"/>
                <a:gd name="T8" fmla="*/ 16 w 109"/>
                <a:gd name="T9" fmla="*/ 168 h 501"/>
                <a:gd name="T10" fmla="*/ 21 w 109"/>
                <a:gd name="T11" fmla="*/ 123 h 501"/>
                <a:gd name="T12" fmla="*/ 26 w 109"/>
                <a:gd name="T13" fmla="*/ 78 h 501"/>
                <a:gd name="T14" fmla="*/ 35 w 109"/>
                <a:gd name="T15" fmla="*/ 38 h 501"/>
                <a:gd name="T16" fmla="*/ 45 w 109"/>
                <a:gd name="T17" fmla="*/ 10 h 501"/>
                <a:gd name="T18" fmla="*/ 59 w 109"/>
                <a:gd name="T19" fmla="*/ 0 h 501"/>
                <a:gd name="T20" fmla="*/ 79 w 109"/>
                <a:gd name="T21" fmla="*/ 20 h 501"/>
                <a:gd name="T22" fmla="*/ 94 w 109"/>
                <a:gd name="T23" fmla="*/ 72 h 501"/>
                <a:gd name="T24" fmla="*/ 103 w 109"/>
                <a:gd name="T25" fmla="*/ 141 h 501"/>
                <a:gd name="T26" fmla="*/ 107 w 109"/>
                <a:gd name="T27" fmla="*/ 221 h 501"/>
                <a:gd name="T28" fmla="*/ 109 w 109"/>
                <a:gd name="T29" fmla="*/ 300 h 501"/>
                <a:gd name="T30" fmla="*/ 107 w 109"/>
                <a:gd name="T31" fmla="*/ 369 h 501"/>
                <a:gd name="T32" fmla="*/ 106 w 109"/>
                <a:gd name="T33" fmla="*/ 418 h 501"/>
                <a:gd name="T34" fmla="*/ 106 w 109"/>
                <a:gd name="T35" fmla="*/ 437 h 501"/>
                <a:gd name="T36" fmla="*/ 0 w 109"/>
                <a:gd name="T37" fmla="*/ 501 h 501"/>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09"/>
                <a:gd name="T58" fmla="*/ 0 h 501"/>
                <a:gd name="T59" fmla="*/ 109 w 109"/>
                <a:gd name="T60" fmla="*/ 501 h 501"/>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09" h="501">
                  <a:moveTo>
                    <a:pt x="0" y="501"/>
                  </a:moveTo>
                  <a:lnTo>
                    <a:pt x="12" y="248"/>
                  </a:lnTo>
                  <a:lnTo>
                    <a:pt x="12" y="237"/>
                  </a:lnTo>
                  <a:lnTo>
                    <a:pt x="13" y="208"/>
                  </a:lnTo>
                  <a:lnTo>
                    <a:pt x="16" y="168"/>
                  </a:lnTo>
                  <a:lnTo>
                    <a:pt x="21" y="123"/>
                  </a:lnTo>
                  <a:lnTo>
                    <a:pt x="26" y="78"/>
                  </a:lnTo>
                  <a:lnTo>
                    <a:pt x="35" y="38"/>
                  </a:lnTo>
                  <a:lnTo>
                    <a:pt x="45" y="10"/>
                  </a:lnTo>
                  <a:lnTo>
                    <a:pt x="59" y="0"/>
                  </a:lnTo>
                  <a:lnTo>
                    <a:pt x="79" y="20"/>
                  </a:lnTo>
                  <a:lnTo>
                    <a:pt x="94" y="72"/>
                  </a:lnTo>
                  <a:lnTo>
                    <a:pt x="103" y="141"/>
                  </a:lnTo>
                  <a:lnTo>
                    <a:pt x="107" y="221"/>
                  </a:lnTo>
                  <a:lnTo>
                    <a:pt x="109" y="300"/>
                  </a:lnTo>
                  <a:lnTo>
                    <a:pt x="107" y="369"/>
                  </a:lnTo>
                  <a:lnTo>
                    <a:pt x="106" y="418"/>
                  </a:lnTo>
                  <a:lnTo>
                    <a:pt x="106" y="437"/>
                  </a:lnTo>
                  <a:lnTo>
                    <a:pt x="0" y="501"/>
                  </a:lnTo>
                  <a:close/>
                </a:path>
              </a:pathLst>
            </a:custGeom>
            <a:blipFill dpi="0" rotWithShape="1">
              <a:blip r:embed="rId3"/>
              <a:srcRect/>
              <a:tile tx="0" ty="0" sx="100000" sy="100000" flip="none" algn="tl"/>
            </a:blipFill>
            <a:ln w="28575">
              <a:solidFill>
                <a:srgbClr val="663300"/>
              </a:solidFill>
              <a:round/>
              <a:headEnd/>
              <a:tailEnd/>
            </a:ln>
          </p:spPr>
          <p:txBody>
            <a:bodyPr>
              <a:prstTxWarp prst="textNoShape">
                <a:avLst/>
              </a:prstTxWarp>
            </a:bodyPr>
            <a:lstStyle/>
            <a:p>
              <a:endParaRPr lang="en-US"/>
            </a:p>
          </p:txBody>
        </p:sp>
        <p:sp>
          <p:nvSpPr>
            <p:cNvPr id="57381" name="AutoShape 186"/>
            <p:cNvSpPr>
              <a:spLocks noChangeAspect="1" noChangeArrowheads="1"/>
            </p:cNvSpPr>
            <p:nvPr/>
          </p:nvSpPr>
          <p:spPr bwMode="auto">
            <a:xfrm rot="-1310186">
              <a:off x="5321" y="2147"/>
              <a:ext cx="81" cy="25"/>
            </a:xfrm>
            <a:prstGeom prst="roundRect">
              <a:avLst>
                <a:gd name="adj" fmla="val 16667"/>
              </a:avLst>
            </a:prstGeom>
            <a:solidFill>
              <a:srgbClr val="000000"/>
            </a:solidFill>
            <a:ln w="9525">
              <a:solidFill>
                <a:schemeClr val="tx1"/>
              </a:solidFill>
              <a:round/>
              <a:headEnd/>
              <a:tailEnd/>
            </a:ln>
          </p:spPr>
          <p:txBody>
            <a:bodyPr wrap="none" anchor="ctr">
              <a:prstTxWarp prst="textNoShape">
                <a:avLst/>
              </a:prstTxWarp>
            </a:bodyPr>
            <a:lstStyle/>
            <a:p>
              <a:endParaRPr lang="en-US"/>
            </a:p>
          </p:txBody>
        </p:sp>
      </p:grpSp>
      <p:grpSp>
        <p:nvGrpSpPr>
          <p:cNvPr id="57354" name="Group 187"/>
          <p:cNvGrpSpPr>
            <a:grpSpLocks noChangeAspect="1"/>
          </p:cNvGrpSpPr>
          <p:nvPr/>
        </p:nvGrpSpPr>
        <p:grpSpPr bwMode="auto">
          <a:xfrm>
            <a:off x="2689225" y="333375"/>
            <a:ext cx="5754688" cy="6191250"/>
            <a:chOff x="875" y="716"/>
            <a:chExt cx="3021" cy="3250"/>
          </a:xfrm>
        </p:grpSpPr>
        <p:sp>
          <p:nvSpPr>
            <p:cNvPr id="57355" name="Freeform 188"/>
            <p:cNvSpPr>
              <a:spLocks noChangeAspect="1"/>
            </p:cNvSpPr>
            <p:nvPr/>
          </p:nvSpPr>
          <p:spPr bwMode="auto">
            <a:xfrm>
              <a:off x="3473" y="1982"/>
              <a:ext cx="134" cy="408"/>
            </a:xfrm>
            <a:custGeom>
              <a:avLst/>
              <a:gdLst>
                <a:gd name="T0" fmla="*/ 24 w 95"/>
                <a:gd name="T1" fmla="*/ 25 h 261"/>
                <a:gd name="T2" fmla="*/ 0 w 95"/>
                <a:gd name="T3" fmla="*/ 261 h 261"/>
                <a:gd name="T4" fmla="*/ 95 w 95"/>
                <a:gd name="T5" fmla="*/ 261 h 261"/>
                <a:gd name="T6" fmla="*/ 44 w 95"/>
                <a:gd name="T7" fmla="*/ 0 h 261"/>
                <a:gd name="T8" fmla="*/ 24 w 95"/>
                <a:gd name="T9" fmla="*/ 25 h 261"/>
                <a:gd name="T10" fmla="*/ 0 60000 65536"/>
                <a:gd name="T11" fmla="*/ 0 60000 65536"/>
                <a:gd name="T12" fmla="*/ 0 60000 65536"/>
                <a:gd name="T13" fmla="*/ 0 60000 65536"/>
                <a:gd name="T14" fmla="*/ 0 60000 65536"/>
                <a:gd name="T15" fmla="*/ 0 w 95"/>
                <a:gd name="T16" fmla="*/ 0 h 261"/>
                <a:gd name="T17" fmla="*/ 95 w 95"/>
                <a:gd name="T18" fmla="*/ 261 h 261"/>
              </a:gdLst>
              <a:ahLst/>
              <a:cxnLst>
                <a:cxn ang="T10">
                  <a:pos x="T0" y="T1"/>
                </a:cxn>
                <a:cxn ang="T11">
                  <a:pos x="T2" y="T3"/>
                </a:cxn>
                <a:cxn ang="T12">
                  <a:pos x="T4" y="T5"/>
                </a:cxn>
                <a:cxn ang="T13">
                  <a:pos x="T6" y="T7"/>
                </a:cxn>
                <a:cxn ang="T14">
                  <a:pos x="T8" y="T9"/>
                </a:cxn>
              </a:cxnLst>
              <a:rect l="T15" t="T16" r="T17" b="T18"/>
              <a:pathLst>
                <a:path w="95" h="261">
                  <a:moveTo>
                    <a:pt x="24" y="25"/>
                  </a:moveTo>
                  <a:lnTo>
                    <a:pt x="0" y="261"/>
                  </a:lnTo>
                  <a:lnTo>
                    <a:pt x="95" y="261"/>
                  </a:lnTo>
                  <a:lnTo>
                    <a:pt x="44" y="0"/>
                  </a:lnTo>
                  <a:lnTo>
                    <a:pt x="24" y="25"/>
                  </a:lnTo>
                  <a:close/>
                </a:path>
              </a:pathLst>
            </a:custGeom>
            <a:solidFill>
              <a:srgbClr val="9E3F3F"/>
            </a:solidFill>
            <a:ln w="9525">
              <a:noFill/>
              <a:round/>
              <a:headEnd/>
              <a:tailEnd/>
            </a:ln>
          </p:spPr>
          <p:txBody>
            <a:bodyPr>
              <a:prstTxWarp prst="textNoShape">
                <a:avLst/>
              </a:prstTxWarp>
            </a:bodyPr>
            <a:lstStyle/>
            <a:p>
              <a:endParaRPr lang="en-US"/>
            </a:p>
          </p:txBody>
        </p:sp>
        <p:sp>
          <p:nvSpPr>
            <p:cNvPr id="57356" name="Freeform 189"/>
            <p:cNvSpPr>
              <a:spLocks noChangeAspect="1"/>
            </p:cNvSpPr>
            <p:nvPr/>
          </p:nvSpPr>
          <p:spPr bwMode="auto">
            <a:xfrm>
              <a:off x="3519" y="2050"/>
              <a:ext cx="54" cy="319"/>
            </a:xfrm>
            <a:custGeom>
              <a:avLst/>
              <a:gdLst>
                <a:gd name="T0" fmla="*/ 0 w 38"/>
                <a:gd name="T1" fmla="*/ 0 h 204"/>
                <a:gd name="T2" fmla="*/ 0 w 38"/>
                <a:gd name="T3" fmla="*/ 204 h 204"/>
                <a:gd name="T4" fmla="*/ 38 w 38"/>
                <a:gd name="T5" fmla="*/ 204 h 204"/>
                <a:gd name="T6" fmla="*/ 0 w 38"/>
                <a:gd name="T7" fmla="*/ 0 h 204"/>
                <a:gd name="T8" fmla="*/ 0 60000 65536"/>
                <a:gd name="T9" fmla="*/ 0 60000 65536"/>
                <a:gd name="T10" fmla="*/ 0 60000 65536"/>
                <a:gd name="T11" fmla="*/ 0 60000 65536"/>
                <a:gd name="T12" fmla="*/ 0 w 38"/>
                <a:gd name="T13" fmla="*/ 0 h 204"/>
                <a:gd name="T14" fmla="*/ 38 w 38"/>
                <a:gd name="T15" fmla="*/ 204 h 204"/>
              </a:gdLst>
              <a:ahLst/>
              <a:cxnLst>
                <a:cxn ang="T8">
                  <a:pos x="T0" y="T1"/>
                </a:cxn>
                <a:cxn ang="T9">
                  <a:pos x="T2" y="T3"/>
                </a:cxn>
                <a:cxn ang="T10">
                  <a:pos x="T4" y="T5"/>
                </a:cxn>
                <a:cxn ang="T11">
                  <a:pos x="T6" y="T7"/>
                </a:cxn>
              </a:cxnLst>
              <a:rect l="T12" t="T13" r="T14" b="T15"/>
              <a:pathLst>
                <a:path w="38" h="204">
                  <a:moveTo>
                    <a:pt x="0" y="0"/>
                  </a:moveTo>
                  <a:lnTo>
                    <a:pt x="0" y="204"/>
                  </a:lnTo>
                  <a:lnTo>
                    <a:pt x="38" y="204"/>
                  </a:lnTo>
                  <a:lnTo>
                    <a:pt x="0" y="0"/>
                  </a:lnTo>
                  <a:close/>
                </a:path>
              </a:pathLst>
            </a:custGeom>
            <a:solidFill>
              <a:srgbClr val="7F0000"/>
            </a:solidFill>
            <a:ln w="9525">
              <a:noFill/>
              <a:round/>
              <a:headEnd/>
              <a:tailEnd/>
            </a:ln>
          </p:spPr>
          <p:txBody>
            <a:bodyPr>
              <a:prstTxWarp prst="textNoShape">
                <a:avLst/>
              </a:prstTxWarp>
            </a:bodyPr>
            <a:lstStyle/>
            <a:p>
              <a:endParaRPr lang="en-US"/>
            </a:p>
          </p:txBody>
        </p:sp>
        <p:sp>
          <p:nvSpPr>
            <p:cNvPr id="57357" name="Freeform 190"/>
            <p:cNvSpPr>
              <a:spLocks noChangeAspect="1"/>
            </p:cNvSpPr>
            <p:nvPr/>
          </p:nvSpPr>
          <p:spPr bwMode="auto">
            <a:xfrm>
              <a:off x="875" y="716"/>
              <a:ext cx="2695" cy="3250"/>
            </a:xfrm>
            <a:custGeom>
              <a:avLst/>
              <a:gdLst>
                <a:gd name="T0" fmla="*/ 1414 w 2695"/>
                <a:gd name="T1" fmla="*/ 101 h 3250"/>
                <a:gd name="T2" fmla="*/ 1168 w 2695"/>
                <a:gd name="T3" fmla="*/ 379 h 3250"/>
                <a:gd name="T4" fmla="*/ 1141 w 2695"/>
                <a:gd name="T5" fmla="*/ 297 h 3250"/>
                <a:gd name="T6" fmla="*/ 1231 w 2695"/>
                <a:gd name="T7" fmla="*/ 213 h 3250"/>
                <a:gd name="T8" fmla="*/ 1231 w 2695"/>
                <a:gd name="T9" fmla="*/ 0 h 3250"/>
                <a:gd name="T10" fmla="*/ 637 w 2695"/>
                <a:gd name="T11" fmla="*/ 0 h 3250"/>
                <a:gd name="T12" fmla="*/ 637 w 2695"/>
                <a:gd name="T13" fmla="*/ 257 h 3250"/>
                <a:gd name="T14" fmla="*/ 700 w 2695"/>
                <a:gd name="T15" fmla="*/ 297 h 3250"/>
                <a:gd name="T16" fmla="*/ 650 w 2695"/>
                <a:gd name="T17" fmla="*/ 899 h 3250"/>
                <a:gd name="T18" fmla="*/ 0 w 2695"/>
                <a:gd name="T19" fmla="*/ 1631 h 3250"/>
                <a:gd name="T20" fmla="*/ 273 w 2695"/>
                <a:gd name="T21" fmla="*/ 1718 h 3250"/>
                <a:gd name="T22" fmla="*/ 233 w 2695"/>
                <a:gd name="T23" fmla="*/ 3250 h 3250"/>
                <a:gd name="T24" fmla="*/ 2386 w 2695"/>
                <a:gd name="T25" fmla="*/ 3231 h 3250"/>
                <a:gd name="T26" fmla="*/ 2564 w 2695"/>
                <a:gd name="T27" fmla="*/ 3036 h 3250"/>
                <a:gd name="T28" fmla="*/ 2582 w 2695"/>
                <a:gd name="T29" fmla="*/ 1843 h 3250"/>
                <a:gd name="T30" fmla="*/ 2695 w 2695"/>
                <a:gd name="T31" fmla="*/ 1731 h 3250"/>
                <a:gd name="T32" fmla="*/ 1414 w 2695"/>
                <a:gd name="T33" fmla="*/ 101 h 325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695"/>
                <a:gd name="T52" fmla="*/ 0 h 3250"/>
                <a:gd name="T53" fmla="*/ 2695 w 2695"/>
                <a:gd name="T54" fmla="*/ 3250 h 325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695" h="3250">
                  <a:moveTo>
                    <a:pt x="1414" y="101"/>
                  </a:moveTo>
                  <a:lnTo>
                    <a:pt x="1168" y="379"/>
                  </a:lnTo>
                  <a:lnTo>
                    <a:pt x="1141" y="297"/>
                  </a:lnTo>
                  <a:lnTo>
                    <a:pt x="1231" y="213"/>
                  </a:lnTo>
                  <a:lnTo>
                    <a:pt x="1231" y="0"/>
                  </a:lnTo>
                  <a:lnTo>
                    <a:pt x="637" y="0"/>
                  </a:lnTo>
                  <a:lnTo>
                    <a:pt x="637" y="257"/>
                  </a:lnTo>
                  <a:lnTo>
                    <a:pt x="700" y="297"/>
                  </a:lnTo>
                  <a:lnTo>
                    <a:pt x="650" y="899"/>
                  </a:lnTo>
                  <a:lnTo>
                    <a:pt x="0" y="1631"/>
                  </a:lnTo>
                  <a:lnTo>
                    <a:pt x="273" y="1718"/>
                  </a:lnTo>
                  <a:lnTo>
                    <a:pt x="233" y="3250"/>
                  </a:lnTo>
                  <a:lnTo>
                    <a:pt x="2386" y="3231"/>
                  </a:lnTo>
                  <a:lnTo>
                    <a:pt x="2564" y="3036"/>
                  </a:lnTo>
                  <a:lnTo>
                    <a:pt x="2582" y="1843"/>
                  </a:lnTo>
                  <a:lnTo>
                    <a:pt x="2695" y="1731"/>
                  </a:lnTo>
                  <a:lnTo>
                    <a:pt x="1414" y="101"/>
                  </a:lnTo>
                  <a:close/>
                </a:path>
              </a:pathLst>
            </a:custGeom>
            <a:solidFill>
              <a:srgbClr val="000000"/>
            </a:solidFill>
            <a:ln w="9525">
              <a:noFill/>
              <a:round/>
              <a:headEnd/>
              <a:tailEnd/>
            </a:ln>
          </p:spPr>
          <p:txBody>
            <a:bodyPr>
              <a:prstTxWarp prst="textNoShape">
                <a:avLst/>
              </a:prstTxWarp>
            </a:bodyPr>
            <a:lstStyle/>
            <a:p>
              <a:endParaRPr lang="en-US"/>
            </a:p>
          </p:txBody>
        </p:sp>
        <p:sp>
          <p:nvSpPr>
            <p:cNvPr id="57358" name="Freeform 191"/>
            <p:cNvSpPr>
              <a:spLocks noChangeAspect="1"/>
            </p:cNvSpPr>
            <p:nvPr/>
          </p:nvSpPr>
          <p:spPr bwMode="auto">
            <a:xfrm>
              <a:off x="2288" y="799"/>
              <a:ext cx="1608" cy="3139"/>
            </a:xfrm>
            <a:custGeom>
              <a:avLst/>
              <a:gdLst>
                <a:gd name="T0" fmla="*/ 0 w 1608"/>
                <a:gd name="T1" fmla="*/ 16 h 3139"/>
                <a:gd name="T2" fmla="*/ 350 w 1608"/>
                <a:gd name="T3" fmla="*/ 0 h 3139"/>
                <a:gd name="T4" fmla="*/ 1608 w 1608"/>
                <a:gd name="T5" fmla="*/ 1577 h 3139"/>
                <a:gd name="T6" fmla="*/ 1050 w 1608"/>
                <a:gd name="T7" fmla="*/ 1904 h 3139"/>
                <a:gd name="T8" fmla="*/ 1025 w 1608"/>
                <a:gd name="T9" fmla="*/ 2836 h 3139"/>
                <a:gd name="T10" fmla="*/ 1047 w 1608"/>
                <a:gd name="T11" fmla="*/ 3139 h 3139"/>
                <a:gd name="T12" fmla="*/ 1042 w 1608"/>
                <a:gd name="T13" fmla="*/ 2269 h 3139"/>
                <a:gd name="T14" fmla="*/ 1042 w 1608"/>
                <a:gd name="T15" fmla="*/ 1752 h 3139"/>
                <a:gd name="T16" fmla="*/ 0 w 1608"/>
                <a:gd name="T17" fmla="*/ 16 h 313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608"/>
                <a:gd name="T28" fmla="*/ 0 h 3139"/>
                <a:gd name="T29" fmla="*/ 1608 w 1608"/>
                <a:gd name="T30" fmla="*/ 3139 h 313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608" h="3139">
                  <a:moveTo>
                    <a:pt x="0" y="16"/>
                  </a:moveTo>
                  <a:lnTo>
                    <a:pt x="350" y="0"/>
                  </a:lnTo>
                  <a:lnTo>
                    <a:pt x="1608" y="1577"/>
                  </a:lnTo>
                  <a:lnTo>
                    <a:pt x="1050" y="1904"/>
                  </a:lnTo>
                  <a:lnTo>
                    <a:pt x="1025" y="2836"/>
                  </a:lnTo>
                  <a:lnTo>
                    <a:pt x="1047" y="3139"/>
                  </a:lnTo>
                  <a:lnTo>
                    <a:pt x="1042" y="2269"/>
                  </a:lnTo>
                  <a:lnTo>
                    <a:pt x="1042" y="1752"/>
                  </a:lnTo>
                  <a:lnTo>
                    <a:pt x="0" y="16"/>
                  </a:lnTo>
                  <a:close/>
                </a:path>
              </a:pathLst>
            </a:custGeom>
            <a:solidFill>
              <a:srgbClr val="000000"/>
            </a:solidFill>
            <a:ln w="9525">
              <a:noFill/>
              <a:round/>
              <a:headEnd/>
              <a:tailEnd/>
            </a:ln>
          </p:spPr>
          <p:txBody>
            <a:bodyPr>
              <a:prstTxWarp prst="textNoShape">
                <a:avLst/>
              </a:prstTxWarp>
            </a:bodyPr>
            <a:lstStyle/>
            <a:p>
              <a:endParaRPr lang="en-US"/>
            </a:p>
          </p:txBody>
        </p:sp>
        <p:sp>
          <p:nvSpPr>
            <p:cNvPr id="57359" name="Freeform 192"/>
            <p:cNvSpPr>
              <a:spLocks noChangeAspect="1"/>
            </p:cNvSpPr>
            <p:nvPr/>
          </p:nvSpPr>
          <p:spPr bwMode="auto">
            <a:xfrm>
              <a:off x="1005" y="927"/>
              <a:ext cx="2419" cy="1532"/>
            </a:xfrm>
            <a:custGeom>
              <a:avLst/>
              <a:gdLst>
                <a:gd name="T0" fmla="*/ 897 w 1691"/>
                <a:gd name="T1" fmla="*/ 0 h 984"/>
                <a:gd name="T2" fmla="*/ 0 w 1691"/>
                <a:gd name="T3" fmla="*/ 868 h 984"/>
                <a:gd name="T4" fmla="*/ 63 w 1691"/>
                <a:gd name="T5" fmla="*/ 912 h 984"/>
                <a:gd name="T6" fmla="*/ 906 w 1691"/>
                <a:gd name="T7" fmla="*/ 136 h 984"/>
                <a:gd name="T8" fmla="*/ 1612 w 1691"/>
                <a:gd name="T9" fmla="*/ 976 h 984"/>
                <a:gd name="T10" fmla="*/ 1691 w 1691"/>
                <a:gd name="T11" fmla="*/ 984 h 984"/>
                <a:gd name="T12" fmla="*/ 897 w 1691"/>
                <a:gd name="T13" fmla="*/ 0 h 984"/>
                <a:gd name="T14" fmla="*/ 0 60000 65536"/>
                <a:gd name="T15" fmla="*/ 0 60000 65536"/>
                <a:gd name="T16" fmla="*/ 0 60000 65536"/>
                <a:gd name="T17" fmla="*/ 0 60000 65536"/>
                <a:gd name="T18" fmla="*/ 0 60000 65536"/>
                <a:gd name="T19" fmla="*/ 0 60000 65536"/>
                <a:gd name="T20" fmla="*/ 0 60000 65536"/>
                <a:gd name="T21" fmla="*/ 0 w 1691"/>
                <a:gd name="T22" fmla="*/ 0 h 984"/>
                <a:gd name="T23" fmla="*/ 1691 w 1691"/>
                <a:gd name="T24" fmla="*/ 984 h 98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91" h="984">
                  <a:moveTo>
                    <a:pt x="897" y="0"/>
                  </a:moveTo>
                  <a:lnTo>
                    <a:pt x="0" y="868"/>
                  </a:lnTo>
                  <a:lnTo>
                    <a:pt x="63" y="912"/>
                  </a:lnTo>
                  <a:lnTo>
                    <a:pt x="906" y="136"/>
                  </a:lnTo>
                  <a:lnTo>
                    <a:pt x="1612" y="976"/>
                  </a:lnTo>
                  <a:lnTo>
                    <a:pt x="1691" y="984"/>
                  </a:lnTo>
                  <a:lnTo>
                    <a:pt x="897" y="0"/>
                  </a:lnTo>
                  <a:close/>
                </a:path>
              </a:pathLst>
            </a:custGeom>
            <a:solidFill>
              <a:srgbClr val="996633"/>
            </a:solidFill>
            <a:ln w="9525">
              <a:noFill/>
              <a:round/>
              <a:headEnd/>
              <a:tailEnd/>
            </a:ln>
          </p:spPr>
          <p:txBody>
            <a:bodyPr>
              <a:prstTxWarp prst="textNoShape">
                <a:avLst/>
              </a:prstTxWarp>
            </a:bodyPr>
            <a:lstStyle/>
            <a:p>
              <a:endParaRPr lang="en-US"/>
            </a:p>
          </p:txBody>
        </p:sp>
        <p:sp>
          <p:nvSpPr>
            <p:cNvPr id="57360" name="Freeform 193"/>
            <p:cNvSpPr>
              <a:spLocks noChangeAspect="1"/>
            </p:cNvSpPr>
            <p:nvPr/>
          </p:nvSpPr>
          <p:spPr bwMode="auto">
            <a:xfrm>
              <a:off x="1627" y="1013"/>
              <a:ext cx="245" cy="494"/>
            </a:xfrm>
            <a:custGeom>
              <a:avLst/>
              <a:gdLst>
                <a:gd name="T0" fmla="*/ 9 w 172"/>
                <a:gd name="T1" fmla="*/ 0 h 317"/>
                <a:gd name="T2" fmla="*/ 163 w 172"/>
                <a:gd name="T3" fmla="*/ 18 h 317"/>
                <a:gd name="T4" fmla="*/ 172 w 172"/>
                <a:gd name="T5" fmla="*/ 106 h 317"/>
                <a:gd name="T6" fmla="*/ 0 w 172"/>
                <a:gd name="T7" fmla="*/ 317 h 317"/>
                <a:gd name="T8" fmla="*/ 9 w 172"/>
                <a:gd name="T9" fmla="*/ 0 h 317"/>
                <a:gd name="T10" fmla="*/ 0 60000 65536"/>
                <a:gd name="T11" fmla="*/ 0 60000 65536"/>
                <a:gd name="T12" fmla="*/ 0 60000 65536"/>
                <a:gd name="T13" fmla="*/ 0 60000 65536"/>
                <a:gd name="T14" fmla="*/ 0 60000 65536"/>
                <a:gd name="T15" fmla="*/ 0 w 172"/>
                <a:gd name="T16" fmla="*/ 0 h 317"/>
                <a:gd name="T17" fmla="*/ 172 w 172"/>
                <a:gd name="T18" fmla="*/ 317 h 317"/>
              </a:gdLst>
              <a:ahLst/>
              <a:cxnLst>
                <a:cxn ang="T10">
                  <a:pos x="T0" y="T1"/>
                </a:cxn>
                <a:cxn ang="T11">
                  <a:pos x="T2" y="T3"/>
                </a:cxn>
                <a:cxn ang="T12">
                  <a:pos x="T4" y="T5"/>
                </a:cxn>
                <a:cxn ang="T13">
                  <a:pos x="T6" y="T7"/>
                </a:cxn>
                <a:cxn ang="T14">
                  <a:pos x="T8" y="T9"/>
                </a:cxn>
              </a:cxnLst>
              <a:rect l="T15" t="T16" r="T17" b="T18"/>
              <a:pathLst>
                <a:path w="172" h="317">
                  <a:moveTo>
                    <a:pt x="9" y="0"/>
                  </a:moveTo>
                  <a:lnTo>
                    <a:pt x="163" y="18"/>
                  </a:lnTo>
                  <a:lnTo>
                    <a:pt x="172" y="106"/>
                  </a:lnTo>
                  <a:lnTo>
                    <a:pt x="0" y="317"/>
                  </a:lnTo>
                  <a:lnTo>
                    <a:pt x="9" y="0"/>
                  </a:lnTo>
                  <a:close/>
                </a:path>
              </a:pathLst>
            </a:custGeom>
            <a:solidFill>
              <a:srgbClr val="B00000"/>
            </a:solidFill>
            <a:ln w="9525">
              <a:noFill/>
              <a:round/>
              <a:headEnd/>
              <a:tailEnd/>
            </a:ln>
          </p:spPr>
          <p:txBody>
            <a:bodyPr>
              <a:prstTxWarp prst="textNoShape">
                <a:avLst/>
              </a:prstTxWarp>
            </a:bodyPr>
            <a:lstStyle/>
            <a:p>
              <a:endParaRPr lang="en-US"/>
            </a:p>
          </p:txBody>
        </p:sp>
        <p:sp>
          <p:nvSpPr>
            <p:cNvPr id="57361" name="Freeform 194"/>
            <p:cNvSpPr>
              <a:spLocks noChangeAspect="1"/>
            </p:cNvSpPr>
            <p:nvPr/>
          </p:nvSpPr>
          <p:spPr bwMode="auto">
            <a:xfrm>
              <a:off x="1551" y="775"/>
              <a:ext cx="343" cy="161"/>
            </a:xfrm>
            <a:custGeom>
              <a:avLst/>
              <a:gdLst>
                <a:gd name="T0" fmla="*/ 0 w 241"/>
                <a:gd name="T1" fmla="*/ 0 h 106"/>
                <a:gd name="T2" fmla="*/ 229 w 241"/>
                <a:gd name="T3" fmla="*/ 16 h 106"/>
                <a:gd name="T4" fmla="*/ 241 w 241"/>
                <a:gd name="T5" fmla="*/ 106 h 106"/>
                <a:gd name="T6" fmla="*/ 15 w 241"/>
                <a:gd name="T7" fmla="*/ 82 h 106"/>
                <a:gd name="T8" fmla="*/ 0 w 241"/>
                <a:gd name="T9" fmla="*/ 0 h 106"/>
                <a:gd name="T10" fmla="*/ 0 60000 65536"/>
                <a:gd name="T11" fmla="*/ 0 60000 65536"/>
                <a:gd name="T12" fmla="*/ 0 60000 65536"/>
                <a:gd name="T13" fmla="*/ 0 60000 65536"/>
                <a:gd name="T14" fmla="*/ 0 60000 65536"/>
                <a:gd name="T15" fmla="*/ 0 w 241"/>
                <a:gd name="T16" fmla="*/ 0 h 106"/>
                <a:gd name="T17" fmla="*/ 241 w 241"/>
                <a:gd name="T18" fmla="*/ 106 h 106"/>
              </a:gdLst>
              <a:ahLst/>
              <a:cxnLst>
                <a:cxn ang="T10">
                  <a:pos x="T0" y="T1"/>
                </a:cxn>
                <a:cxn ang="T11">
                  <a:pos x="T2" y="T3"/>
                </a:cxn>
                <a:cxn ang="T12">
                  <a:pos x="T4" y="T5"/>
                </a:cxn>
                <a:cxn ang="T13">
                  <a:pos x="T6" y="T7"/>
                </a:cxn>
                <a:cxn ang="T14">
                  <a:pos x="T8" y="T9"/>
                </a:cxn>
              </a:cxnLst>
              <a:rect l="T15" t="T16" r="T17" b="T18"/>
              <a:pathLst>
                <a:path w="241" h="106">
                  <a:moveTo>
                    <a:pt x="0" y="0"/>
                  </a:moveTo>
                  <a:lnTo>
                    <a:pt x="229" y="16"/>
                  </a:lnTo>
                  <a:lnTo>
                    <a:pt x="241" y="106"/>
                  </a:lnTo>
                  <a:lnTo>
                    <a:pt x="15" y="82"/>
                  </a:lnTo>
                  <a:lnTo>
                    <a:pt x="0" y="0"/>
                  </a:lnTo>
                  <a:close/>
                </a:path>
              </a:pathLst>
            </a:custGeom>
            <a:solidFill>
              <a:srgbClr val="B00000"/>
            </a:solidFill>
            <a:ln w="9525">
              <a:noFill/>
              <a:round/>
              <a:headEnd/>
              <a:tailEnd/>
            </a:ln>
          </p:spPr>
          <p:txBody>
            <a:bodyPr>
              <a:prstTxWarp prst="textNoShape">
                <a:avLst/>
              </a:prstTxWarp>
            </a:bodyPr>
            <a:lstStyle/>
            <a:p>
              <a:endParaRPr lang="en-US"/>
            </a:p>
          </p:txBody>
        </p:sp>
        <p:sp>
          <p:nvSpPr>
            <p:cNvPr id="57362" name="Freeform 195"/>
            <p:cNvSpPr>
              <a:spLocks noChangeAspect="1"/>
            </p:cNvSpPr>
            <p:nvPr/>
          </p:nvSpPr>
          <p:spPr bwMode="auto">
            <a:xfrm>
              <a:off x="1964" y="1581"/>
              <a:ext cx="647" cy="512"/>
            </a:xfrm>
            <a:custGeom>
              <a:avLst/>
              <a:gdLst>
                <a:gd name="T0" fmla="*/ 452 w 452"/>
                <a:gd name="T1" fmla="*/ 330 h 330"/>
                <a:gd name="T2" fmla="*/ 428 w 452"/>
                <a:gd name="T3" fmla="*/ 0 h 330"/>
                <a:gd name="T4" fmla="*/ 11 w 452"/>
                <a:gd name="T5" fmla="*/ 0 h 330"/>
                <a:gd name="T6" fmla="*/ 0 w 452"/>
                <a:gd name="T7" fmla="*/ 329 h 330"/>
                <a:gd name="T8" fmla="*/ 452 w 452"/>
                <a:gd name="T9" fmla="*/ 330 h 330"/>
                <a:gd name="T10" fmla="*/ 0 60000 65536"/>
                <a:gd name="T11" fmla="*/ 0 60000 65536"/>
                <a:gd name="T12" fmla="*/ 0 60000 65536"/>
                <a:gd name="T13" fmla="*/ 0 60000 65536"/>
                <a:gd name="T14" fmla="*/ 0 60000 65536"/>
                <a:gd name="T15" fmla="*/ 0 w 452"/>
                <a:gd name="T16" fmla="*/ 0 h 330"/>
                <a:gd name="T17" fmla="*/ 452 w 452"/>
                <a:gd name="T18" fmla="*/ 330 h 330"/>
              </a:gdLst>
              <a:ahLst/>
              <a:cxnLst>
                <a:cxn ang="T10">
                  <a:pos x="T0" y="T1"/>
                </a:cxn>
                <a:cxn ang="T11">
                  <a:pos x="T2" y="T3"/>
                </a:cxn>
                <a:cxn ang="T12">
                  <a:pos x="T4" y="T5"/>
                </a:cxn>
                <a:cxn ang="T13">
                  <a:pos x="T6" y="T7"/>
                </a:cxn>
                <a:cxn ang="T14">
                  <a:pos x="T8" y="T9"/>
                </a:cxn>
              </a:cxnLst>
              <a:rect l="T15" t="T16" r="T17" b="T18"/>
              <a:pathLst>
                <a:path w="452" h="330">
                  <a:moveTo>
                    <a:pt x="452" y="330"/>
                  </a:moveTo>
                  <a:lnTo>
                    <a:pt x="428" y="0"/>
                  </a:lnTo>
                  <a:lnTo>
                    <a:pt x="11" y="0"/>
                  </a:lnTo>
                  <a:lnTo>
                    <a:pt x="0" y="329"/>
                  </a:lnTo>
                  <a:lnTo>
                    <a:pt x="452" y="330"/>
                  </a:lnTo>
                  <a:close/>
                </a:path>
              </a:pathLst>
            </a:custGeom>
            <a:solidFill>
              <a:srgbClr val="FFCC99"/>
            </a:solidFill>
            <a:ln w="9525">
              <a:noFill/>
              <a:round/>
              <a:headEnd/>
              <a:tailEnd/>
            </a:ln>
          </p:spPr>
          <p:txBody>
            <a:bodyPr>
              <a:prstTxWarp prst="textNoShape">
                <a:avLst/>
              </a:prstTxWarp>
            </a:bodyPr>
            <a:lstStyle/>
            <a:p>
              <a:endParaRPr lang="en-US"/>
            </a:p>
          </p:txBody>
        </p:sp>
        <p:sp>
          <p:nvSpPr>
            <p:cNvPr id="57363" name="Rectangle 196"/>
            <p:cNvSpPr>
              <a:spLocks noChangeAspect="1" noChangeArrowheads="1"/>
            </p:cNvSpPr>
            <p:nvPr/>
          </p:nvSpPr>
          <p:spPr bwMode="auto">
            <a:xfrm>
              <a:off x="1977" y="2207"/>
              <a:ext cx="674" cy="534"/>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57364" name="Rectangle 197"/>
            <p:cNvSpPr>
              <a:spLocks noChangeAspect="1" noChangeArrowheads="1"/>
            </p:cNvSpPr>
            <p:nvPr/>
          </p:nvSpPr>
          <p:spPr bwMode="auto">
            <a:xfrm>
              <a:off x="1964" y="2883"/>
              <a:ext cx="687" cy="959"/>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57365" name="Rectangle 198"/>
            <p:cNvSpPr>
              <a:spLocks noChangeAspect="1" noChangeArrowheads="1"/>
            </p:cNvSpPr>
            <p:nvPr/>
          </p:nvSpPr>
          <p:spPr bwMode="auto">
            <a:xfrm>
              <a:off x="1290" y="2844"/>
              <a:ext cx="531" cy="490"/>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57366" name="Rectangle 199"/>
            <p:cNvSpPr>
              <a:spLocks noChangeAspect="1" noChangeArrowheads="1"/>
            </p:cNvSpPr>
            <p:nvPr/>
          </p:nvSpPr>
          <p:spPr bwMode="auto">
            <a:xfrm>
              <a:off x="1242" y="3448"/>
              <a:ext cx="592" cy="419"/>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57367" name="Rectangle 200"/>
            <p:cNvSpPr>
              <a:spLocks noChangeAspect="1" noChangeArrowheads="1"/>
            </p:cNvSpPr>
            <p:nvPr/>
          </p:nvSpPr>
          <p:spPr bwMode="auto">
            <a:xfrm>
              <a:off x="2740" y="2856"/>
              <a:ext cx="518" cy="478"/>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57368" name="Rectangle 201"/>
            <p:cNvSpPr>
              <a:spLocks noChangeAspect="1" noChangeArrowheads="1"/>
            </p:cNvSpPr>
            <p:nvPr/>
          </p:nvSpPr>
          <p:spPr bwMode="auto">
            <a:xfrm>
              <a:off x="2729" y="3432"/>
              <a:ext cx="518" cy="423"/>
            </a:xfrm>
            <a:prstGeom prst="rect">
              <a:avLst/>
            </a:prstGeom>
            <a:solidFill>
              <a:srgbClr val="FFCC99"/>
            </a:solidFill>
            <a:ln w="9525">
              <a:noFill/>
              <a:miter lim="800000"/>
              <a:headEnd/>
              <a:tailEnd/>
            </a:ln>
          </p:spPr>
          <p:txBody>
            <a:bodyPr>
              <a:prstTxWarp prst="textNoShape">
                <a:avLst/>
              </a:prstTxWarp>
            </a:bodyPr>
            <a:lstStyle/>
            <a:p>
              <a:endParaRPr lang="en-US"/>
            </a:p>
          </p:txBody>
        </p:sp>
        <p:sp>
          <p:nvSpPr>
            <p:cNvPr id="57369" name="Freeform 202"/>
            <p:cNvSpPr>
              <a:spLocks noChangeAspect="1"/>
            </p:cNvSpPr>
            <p:nvPr/>
          </p:nvSpPr>
          <p:spPr bwMode="auto">
            <a:xfrm>
              <a:off x="1228" y="2207"/>
              <a:ext cx="529" cy="423"/>
            </a:xfrm>
            <a:custGeom>
              <a:avLst/>
              <a:gdLst>
                <a:gd name="T0" fmla="*/ 126 w 371"/>
                <a:gd name="T1" fmla="*/ 0 h 272"/>
                <a:gd name="T2" fmla="*/ 9 w 371"/>
                <a:gd name="T3" fmla="*/ 109 h 272"/>
                <a:gd name="T4" fmla="*/ 0 w 371"/>
                <a:gd name="T5" fmla="*/ 272 h 272"/>
                <a:gd name="T6" fmla="*/ 371 w 371"/>
                <a:gd name="T7" fmla="*/ 0 h 272"/>
                <a:gd name="T8" fmla="*/ 126 w 371"/>
                <a:gd name="T9" fmla="*/ 0 h 272"/>
                <a:gd name="T10" fmla="*/ 0 60000 65536"/>
                <a:gd name="T11" fmla="*/ 0 60000 65536"/>
                <a:gd name="T12" fmla="*/ 0 60000 65536"/>
                <a:gd name="T13" fmla="*/ 0 60000 65536"/>
                <a:gd name="T14" fmla="*/ 0 60000 65536"/>
                <a:gd name="T15" fmla="*/ 0 w 371"/>
                <a:gd name="T16" fmla="*/ 0 h 272"/>
                <a:gd name="T17" fmla="*/ 371 w 371"/>
                <a:gd name="T18" fmla="*/ 272 h 272"/>
              </a:gdLst>
              <a:ahLst/>
              <a:cxnLst>
                <a:cxn ang="T10">
                  <a:pos x="T0" y="T1"/>
                </a:cxn>
                <a:cxn ang="T11">
                  <a:pos x="T2" y="T3"/>
                </a:cxn>
                <a:cxn ang="T12">
                  <a:pos x="T4" y="T5"/>
                </a:cxn>
                <a:cxn ang="T13">
                  <a:pos x="T6" y="T7"/>
                </a:cxn>
                <a:cxn ang="T14">
                  <a:pos x="T8" y="T9"/>
                </a:cxn>
              </a:cxnLst>
              <a:rect l="T15" t="T16" r="T17" b="T18"/>
              <a:pathLst>
                <a:path w="371" h="272">
                  <a:moveTo>
                    <a:pt x="126" y="0"/>
                  </a:moveTo>
                  <a:lnTo>
                    <a:pt x="9" y="109"/>
                  </a:lnTo>
                  <a:lnTo>
                    <a:pt x="0" y="272"/>
                  </a:lnTo>
                  <a:lnTo>
                    <a:pt x="371" y="0"/>
                  </a:lnTo>
                  <a:lnTo>
                    <a:pt x="126" y="0"/>
                  </a:lnTo>
                  <a:close/>
                </a:path>
              </a:pathLst>
            </a:custGeom>
            <a:solidFill>
              <a:srgbClr val="FFCC99"/>
            </a:solidFill>
            <a:ln w="9525">
              <a:noFill/>
              <a:round/>
              <a:headEnd/>
              <a:tailEnd/>
            </a:ln>
          </p:spPr>
          <p:txBody>
            <a:bodyPr>
              <a:prstTxWarp prst="textNoShape">
                <a:avLst/>
              </a:prstTxWarp>
            </a:bodyPr>
            <a:lstStyle/>
            <a:p>
              <a:endParaRPr lang="en-US"/>
            </a:p>
          </p:txBody>
        </p:sp>
        <p:sp>
          <p:nvSpPr>
            <p:cNvPr id="57370" name="Freeform 203"/>
            <p:cNvSpPr>
              <a:spLocks noChangeAspect="1"/>
            </p:cNvSpPr>
            <p:nvPr/>
          </p:nvSpPr>
          <p:spPr bwMode="auto">
            <a:xfrm>
              <a:off x="1303" y="2261"/>
              <a:ext cx="531" cy="452"/>
            </a:xfrm>
            <a:custGeom>
              <a:avLst/>
              <a:gdLst>
                <a:gd name="T0" fmla="*/ 372 w 372"/>
                <a:gd name="T1" fmla="*/ 0 h 290"/>
                <a:gd name="T2" fmla="*/ 0 w 372"/>
                <a:gd name="T3" fmla="*/ 290 h 290"/>
                <a:gd name="T4" fmla="*/ 335 w 372"/>
                <a:gd name="T5" fmla="*/ 290 h 290"/>
                <a:gd name="T6" fmla="*/ 372 w 372"/>
                <a:gd name="T7" fmla="*/ 0 h 290"/>
                <a:gd name="T8" fmla="*/ 0 60000 65536"/>
                <a:gd name="T9" fmla="*/ 0 60000 65536"/>
                <a:gd name="T10" fmla="*/ 0 60000 65536"/>
                <a:gd name="T11" fmla="*/ 0 60000 65536"/>
                <a:gd name="T12" fmla="*/ 0 w 372"/>
                <a:gd name="T13" fmla="*/ 0 h 290"/>
                <a:gd name="T14" fmla="*/ 372 w 372"/>
                <a:gd name="T15" fmla="*/ 290 h 290"/>
              </a:gdLst>
              <a:ahLst/>
              <a:cxnLst>
                <a:cxn ang="T8">
                  <a:pos x="T0" y="T1"/>
                </a:cxn>
                <a:cxn ang="T9">
                  <a:pos x="T2" y="T3"/>
                </a:cxn>
                <a:cxn ang="T10">
                  <a:pos x="T4" y="T5"/>
                </a:cxn>
                <a:cxn ang="T11">
                  <a:pos x="T6" y="T7"/>
                </a:cxn>
              </a:cxnLst>
              <a:rect l="T12" t="T13" r="T14" b="T15"/>
              <a:pathLst>
                <a:path w="372" h="290">
                  <a:moveTo>
                    <a:pt x="372" y="0"/>
                  </a:moveTo>
                  <a:lnTo>
                    <a:pt x="0" y="290"/>
                  </a:lnTo>
                  <a:lnTo>
                    <a:pt x="335" y="290"/>
                  </a:lnTo>
                  <a:lnTo>
                    <a:pt x="372" y="0"/>
                  </a:lnTo>
                  <a:close/>
                </a:path>
              </a:pathLst>
            </a:custGeom>
            <a:solidFill>
              <a:srgbClr val="FFCC99"/>
            </a:solidFill>
            <a:ln w="9525">
              <a:noFill/>
              <a:round/>
              <a:headEnd/>
              <a:tailEnd/>
            </a:ln>
          </p:spPr>
          <p:txBody>
            <a:bodyPr>
              <a:prstTxWarp prst="textNoShape">
                <a:avLst/>
              </a:prstTxWarp>
            </a:bodyPr>
            <a:lstStyle/>
            <a:p>
              <a:endParaRPr lang="en-US"/>
            </a:p>
          </p:txBody>
        </p:sp>
        <p:sp>
          <p:nvSpPr>
            <p:cNvPr id="57371" name="Freeform 204"/>
            <p:cNvSpPr>
              <a:spLocks noChangeAspect="1"/>
            </p:cNvSpPr>
            <p:nvPr/>
          </p:nvSpPr>
          <p:spPr bwMode="auto">
            <a:xfrm>
              <a:off x="2740" y="2248"/>
              <a:ext cx="507" cy="493"/>
            </a:xfrm>
            <a:custGeom>
              <a:avLst/>
              <a:gdLst>
                <a:gd name="T0" fmla="*/ 0 w 352"/>
                <a:gd name="T1" fmla="*/ 0 h 317"/>
                <a:gd name="T2" fmla="*/ 17 w 352"/>
                <a:gd name="T3" fmla="*/ 308 h 317"/>
                <a:gd name="T4" fmla="*/ 352 w 352"/>
                <a:gd name="T5" fmla="*/ 317 h 317"/>
                <a:gd name="T6" fmla="*/ 0 w 352"/>
                <a:gd name="T7" fmla="*/ 0 h 317"/>
                <a:gd name="T8" fmla="*/ 0 60000 65536"/>
                <a:gd name="T9" fmla="*/ 0 60000 65536"/>
                <a:gd name="T10" fmla="*/ 0 60000 65536"/>
                <a:gd name="T11" fmla="*/ 0 60000 65536"/>
                <a:gd name="T12" fmla="*/ 0 w 352"/>
                <a:gd name="T13" fmla="*/ 0 h 317"/>
                <a:gd name="T14" fmla="*/ 352 w 352"/>
                <a:gd name="T15" fmla="*/ 317 h 317"/>
              </a:gdLst>
              <a:ahLst/>
              <a:cxnLst>
                <a:cxn ang="T8">
                  <a:pos x="T0" y="T1"/>
                </a:cxn>
                <a:cxn ang="T9">
                  <a:pos x="T2" y="T3"/>
                </a:cxn>
                <a:cxn ang="T10">
                  <a:pos x="T4" y="T5"/>
                </a:cxn>
                <a:cxn ang="T11">
                  <a:pos x="T6" y="T7"/>
                </a:cxn>
              </a:cxnLst>
              <a:rect l="T12" t="T13" r="T14" b="T15"/>
              <a:pathLst>
                <a:path w="352" h="317">
                  <a:moveTo>
                    <a:pt x="0" y="0"/>
                  </a:moveTo>
                  <a:lnTo>
                    <a:pt x="17" y="308"/>
                  </a:lnTo>
                  <a:lnTo>
                    <a:pt x="352" y="317"/>
                  </a:lnTo>
                  <a:lnTo>
                    <a:pt x="0" y="0"/>
                  </a:lnTo>
                  <a:close/>
                </a:path>
              </a:pathLst>
            </a:custGeom>
            <a:solidFill>
              <a:srgbClr val="FFCC99"/>
            </a:solidFill>
            <a:ln w="9525">
              <a:noFill/>
              <a:round/>
              <a:headEnd/>
              <a:tailEnd/>
            </a:ln>
          </p:spPr>
          <p:txBody>
            <a:bodyPr>
              <a:prstTxWarp prst="textNoShape">
                <a:avLst/>
              </a:prstTxWarp>
            </a:bodyPr>
            <a:lstStyle/>
            <a:p>
              <a:endParaRPr lang="en-US"/>
            </a:p>
          </p:txBody>
        </p:sp>
        <p:sp>
          <p:nvSpPr>
            <p:cNvPr id="57372" name="Freeform 205"/>
            <p:cNvSpPr>
              <a:spLocks noChangeAspect="1"/>
            </p:cNvSpPr>
            <p:nvPr/>
          </p:nvSpPr>
          <p:spPr bwMode="auto">
            <a:xfrm>
              <a:off x="2883" y="2192"/>
              <a:ext cx="412" cy="466"/>
            </a:xfrm>
            <a:custGeom>
              <a:avLst/>
              <a:gdLst>
                <a:gd name="T0" fmla="*/ 0 w 287"/>
                <a:gd name="T1" fmla="*/ 0 h 297"/>
                <a:gd name="T2" fmla="*/ 89 w 287"/>
                <a:gd name="T3" fmla="*/ 8 h 297"/>
                <a:gd name="T4" fmla="*/ 287 w 287"/>
                <a:gd name="T5" fmla="*/ 217 h 297"/>
                <a:gd name="T6" fmla="*/ 270 w 287"/>
                <a:gd name="T7" fmla="*/ 297 h 297"/>
                <a:gd name="T8" fmla="*/ 0 w 287"/>
                <a:gd name="T9" fmla="*/ 0 h 297"/>
                <a:gd name="T10" fmla="*/ 0 60000 65536"/>
                <a:gd name="T11" fmla="*/ 0 60000 65536"/>
                <a:gd name="T12" fmla="*/ 0 60000 65536"/>
                <a:gd name="T13" fmla="*/ 0 60000 65536"/>
                <a:gd name="T14" fmla="*/ 0 60000 65536"/>
                <a:gd name="T15" fmla="*/ 0 w 287"/>
                <a:gd name="T16" fmla="*/ 0 h 297"/>
                <a:gd name="T17" fmla="*/ 287 w 287"/>
                <a:gd name="T18" fmla="*/ 297 h 297"/>
              </a:gdLst>
              <a:ahLst/>
              <a:cxnLst>
                <a:cxn ang="T10">
                  <a:pos x="T0" y="T1"/>
                </a:cxn>
                <a:cxn ang="T11">
                  <a:pos x="T2" y="T3"/>
                </a:cxn>
                <a:cxn ang="T12">
                  <a:pos x="T4" y="T5"/>
                </a:cxn>
                <a:cxn ang="T13">
                  <a:pos x="T6" y="T7"/>
                </a:cxn>
                <a:cxn ang="T14">
                  <a:pos x="T8" y="T9"/>
                </a:cxn>
              </a:cxnLst>
              <a:rect l="T15" t="T16" r="T17" b="T18"/>
              <a:pathLst>
                <a:path w="287" h="297">
                  <a:moveTo>
                    <a:pt x="0" y="0"/>
                  </a:moveTo>
                  <a:lnTo>
                    <a:pt x="89" y="8"/>
                  </a:lnTo>
                  <a:lnTo>
                    <a:pt x="287" y="217"/>
                  </a:lnTo>
                  <a:lnTo>
                    <a:pt x="270" y="297"/>
                  </a:lnTo>
                  <a:lnTo>
                    <a:pt x="0" y="0"/>
                  </a:lnTo>
                  <a:close/>
                </a:path>
              </a:pathLst>
            </a:custGeom>
            <a:solidFill>
              <a:srgbClr val="FFCC99"/>
            </a:solidFill>
            <a:ln w="9525">
              <a:noFill/>
              <a:round/>
              <a:headEnd/>
              <a:tailEnd/>
            </a:ln>
          </p:spPr>
          <p:txBody>
            <a:bodyPr>
              <a:prstTxWarp prst="textNoShape">
                <a:avLst/>
              </a:prstTxWarp>
            </a:bodyPr>
            <a:lstStyle/>
            <a:p>
              <a:endParaRPr lang="en-US"/>
            </a:p>
          </p:txBody>
        </p:sp>
        <p:sp>
          <p:nvSpPr>
            <p:cNvPr id="57373" name="Freeform 206"/>
            <p:cNvSpPr>
              <a:spLocks noChangeAspect="1"/>
            </p:cNvSpPr>
            <p:nvPr/>
          </p:nvSpPr>
          <p:spPr bwMode="auto">
            <a:xfrm>
              <a:off x="1446" y="1743"/>
              <a:ext cx="375" cy="381"/>
            </a:xfrm>
            <a:custGeom>
              <a:avLst/>
              <a:gdLst>
                <a:gd name="T0" fmla="*/ 263 w 263"/>
                <a:gd name="T1" fmla="*/ 0 h 245"/>
                <a:gd name="T2" fmla="*/ 263 w 263"/>
                <a:gd name="T3" fmla="*/ 217 h 245"/>
                <a:gd name="T4" fmla="*/ 0 w 263"/>
                <a:gd name="T5" fmla="*/ 245 h 245"/>
                <a:gd name="T6" fmla="*/ 263 w 263"/>
                <a:gd name="T7" fmla="*/ 0 h 245"/>
                <a:gd name="T8" fmla="*/ 0 60000 65536"/>
                <a:gd name="T9" fmla="*/ 0 60000 65536"/>
                <a:gd name="T10" fmla="*/ 0 60000 65536"/>
                <a:gd name="T11" fmla="*/ 0 60000 65536"/>
                <a:gd name="T12" fmla="*/ 0 w 263"/>
                <a:gd name="T13" fmla="*/ 0 h 245"/>
                <a:gd name="T14" fmla="*/ 263 w 263"/>
                <a:gd name="T15" fmla="*/ 245 h 245"/>
              </a:gdLst>
              <a:ahLst/>
              <a:cxnLst>
                <a:cxn ang="T8">
                  <a:pos x="T0" y="T1"/>
                </a:cxn>
                <a:cxn ang="T9">
                  <a:pos x="T2" y="T3"/>
                </a:cxn>
                <a:cxn ang="T10">
                  <a:pos x="T4" y="T5"/>
                </a:cxn>
                <a:cxn ang="T11">
                  <a:pos x="T6" y="T7"/>
                </a:cxn>
              </a:cxnLst>
              <a:rect l="T12" t="T13" r="T14" b="T15"/>
              <a:pathLst>
                <a:path w="263" h="245">
                  <a:moveTo>
                    <a:pt x="263" y="0"/>
                  </a:moveTo>
                  <a:lnTo>
                    <a:pt x="263" y="217"/>
                  </a:lnTo>
                  <a:lnTo>
                    <a:pt x="0" y="245"/>
                  </a:lnTo>
                  <a:lnTo>
                    <a:pt x="263" y="0"/>
                  </a:lnTo>
                  <a:close/>
                </a:path>
              </a:pathLst>
            </a:custGeom>
            <a:solidFill>
              <a:srgbClr val="FFCC99"/>
            </a:solidFill>
            <a:ln w="9525">
              <a:noFill/>
              <a:round/>
              <a:headEnd/>
              <a:tailEnd/>
            </a:ln>
          </p:spPr>
          <p:txBody>
            <a:bodyPr>
              <a:prstTxWarp prst="textNoShape">
                <a:avLst/>
              </a:prstTxWarp>
            </a:bodyPr>
            <a:lstStyle/>
            <a:p>
              <a:endParaRPr lang="en-US"/>
            </a:p>
          </p:txBody>
        </p:sp>
        <p:sp>
          <p:nvSpPr>
            <p:cNvPr id="57374" name="Freeform 207"/>
            <p:cNvSpPr>
              <a:spLocks noChangeAspect="1"/>
            </p:cNvSpPr>
            <p:nvPr/>
          </p:nvSpPr>
          <p:spPr bwMode="auto">
            <a:xfrm>
              <a:off x="2718" y="1799"/>
              <a:ext cx="242" cy="325"/>
            </a:xfrm>
            <a:custGeom>
              <a:avLst/>
              <a:gdLst>
                <a:gd name="T0" fmla="*/ 0 w 170"/>
                <a:gd name="T1" fmla="*/ 0 h 208"/>
                <a:gd name="T2" fmla="*/ 0 w 170"/>
                <a:gd name="T3" fmla="*/ 180 h 208"/>
                <a:gd name="T4" fmla="*/ 170 w 170"/>
                <a:gd name="T5" fmla="*/ 208 h 208"/>
                <a:gd name="T6" fmla="*/ 0 w 170"/>
                <a:gd name="T7" fmla="*/ 0 h 208"/>
                <a:gd name="T8" fmla="*/ 0 60000 65536"/>
                <a:gd name="T9" fmla="*/ 0 60000 65536"/>
                <a:gd name="T10" fmla="*/ 0 60000 65536"/>
                <a:gd name="T11" fmla="*/ 0 60000 65536"/>
                <a:gd name="T12" fmla="*/ 0 w 170"/>
                <a:gd name="T13" fmla="*/ 0 h 208"/>
                <a:gd name="T14" fmla="*/ 170 w 170"/>
                <a:gd name="T15" fmla="*/ 208 h 208"/>
              </a:gdLst>
              <a:ahLst/>
              <a:cxnLst>
                <a:cxn ang="T8">
                  <a:pos x="T0" y="T1"/>
                </a:cxn>
                <a:cxn ang="T9">
                  <a:pos x="T2" y="T3"/>
                </a:cxn>
                <a:cxn ang="T10">
                  <a:pos x="T4" y="T5"/>
                </a:cxn>
                <a:cxn ang="T11">
                  <a:pos x="T6" y="T7"/>
                </a:cxn>
              </a:cxnLst>
              <a:rect l="T12" t="T13" r="T14" b="T15"/>
              <a:pathLst>
                <a:path w="170" h="208">
                  <a:moveTo>
                    <a:pt x="0" y="0"/>
                  </a:moveTo>
                  <a:lnTo>
                    <a:pt x="0" y="180"/>
                  </a:lnTo>
                  <a:lnTo>
                    <a:pt x="170" y="208"/>
                  </a:lnTo>
                  <a:lnTo>
                    <a:pt x="0" y="0"/>
                  </a:lnTo>
                  <a:close/>
                </a:path>
              </a:pathLst>
            </a:custGeom>
            <a:solidFill>
              <a:srgbClr val="FFCC99"/>
            </a:solidFill>
            <a:ln w="9525">
              <a:noFill/>
              <a:round/>
              <a:headEnd/>
              <a:tailEnd/>
            </a:ln>
          </p:spPr>
          <p:txBody>
            <a:bodyPr>
              <a:prstTxWarp prst="textNoShape">
                <a:avLst/>
              </a:prstTxWarp>
            </a:bodyPr>
            <a:lstStyle/>
            <a:p>
              <a:endParaRPr lang="en-US"/>
            </a:p>
          </p:txBody>
        </p:sp>
        <p:sp>
          <p:nvSpPr>
            <p:cNvPr id="57375" name="Rectangle 208"/>
            <p:cNvSpPr>
              <a:spLocks noChangeAspect="1" noChangeArrowheads="1"/>
            </p:cNvSpPr>
            <p:nvPr/>
          </p:nvSpPr>
          <p:spPr bwMode="auto">
            <a:xfrm>
              <a:off x="2077" y="1681"/>
              <a:ext cx="404" cy="366"/>
            </a:xfrm>
            <a:prstGeom prst="rect">
              <a:avLst/>
            </a:prstGeom>
            <a:solidFill>
              <a:srgbClr val="000000"/>
            </a:solidFill>
            <a:ln w="9525">
              <a:noFill/>
              <a:miter lim="800000"/>
              <a:headEnd/>
              <a:tailEnd/>
            </a:ln>
          </p:spPr>
          <p:txBody>
            <a:bodyPr>
              <a:prstTxWarp prst="textNoShape">
                <a:avLst/>
              </a:prstTxWarp>
            </a:bodyPr>
            <a:lstStyle/>
            <a:p>
              <a:endParaRPr lang="en-US"/>
            </a:p>
          </p:txBody>
        </p:sp>
        <p:sp>
          <p:nvSpPr>
            <p:cNvPr id="57376" name="Rectangle 209"/>
            <p:cNvSpPr>
              <a:spLocks noChangeAspect="1" noChangeArrowheads="1"/>
            </p:cNvSpPr>
            <p:nvPr/>
          </p:nvSpPr>
          <p:spPr bwMode="auto">
            <a:xfrm>
              <a:off x="2053" y="2968"/>
              <a:ext cx="506" cy="577"/>
            </a:xfrm>
            <a:prstGeom prst="rect">
              <a:avLst/>
            </a:prstGeom>
            <a:solidFill>
              <a:srgbClr val="000000"/>
            </a:solidFill>
            <a:ln w="9525">
              <a:noFill/>
              <a:miter lim="800000"/>
              <a:headEnd/>
              <a:tailEnd/>
            </a:ln>
          </p:spPr>
          <p:txBody>
            <a:bodyPr>
              <a:prstTxWarp prst="textNoShape">
                <a:avLst/>
              </a:prstTxWarp>
            </a:bodyPr>
            <a:lstStyle/>
            <a:p>
              <a:endParaRPr lang="en-US"/>
            </a:p>
          </p:txBody>
        </p:sp>
        <p:sp>
          <p:nvSpPr>
            <p:cNvPr id="57377" name="Freeform 210"/>
            <p:cNvSpPr>
              <a:spLocks noChangeAspect="1"/>
            </p:cNvSpPr>
            <p:nvPr/>
          </p:nvSpPr>
          <p:spPr bwMode="auto">
            <a:xfrm>
              <a:off x="1910" y="1013"/>
              <a:ext cx="65" cy="162"/>
            </a:xfrm>
            <a:custGeom>
              <a:avLst/>
              <a:gdLst>
                <a:gd name="T0" fmla="*/ 0 w 44"/>
                <a:gd name="T1" fmla="*/ 9 h 106"/>
                <a:gd name="T2" fmla="*/ 44 w 44"/>
                <a:gd name="T3" fmla="*/ 0 h 106"/>
                <a:gd name="T4" fmla="*/ 44 w 44"/>
                <a:gd name="T5" fmla="*/ 79 h 106"/>
                <a:gd name="T6" fmla="*/ 0 w 44"/>
                <a:gd name="T7" fmla="*/ 106 h 106"/>
                <a:gd name="T8" fmla="*/ 0 w 44"/>
                <a:gd name="T9" fmla="*/ 9 h 106"/>
                <a:gd name="T10" fmla="*/ 0 60000 65536"/>
                <a:gd name="T11" fmla="*/ 0 60000 65536"/>
                <a:gd name="T12" fmla="*/ 0 60000 65536"/>
                <a:gd name="T13" fmla="*/ 0 60000 65536"/>
                <a:gd name="T14" fmla="*/ 0 60000 65536"/>
                <a:gd name="T15" fmla="*/ 0 w 44"/>
                <a:gd name="T16" fmla="*/ 0 h 106"/>
                <a:gd name="T17" fmla="*/ 44 w 44"/>
                <a:gd name="T18" fmla="*/ 106 h 106"/>
              </a:gdLst>
              <a:ahLst/>
              <a:cxnLst>
                <a:cxn ang="T10">
                  <a:pos x="T0" y="T1"/>
                </a:cxn>
                <a:cxn ang="T11">
                  <a:pos x="T2" y="T3"/>
                </a:cxn>
                <a:cxn ang="T12">
                  <a:pos x="T4" y="T5"/>
                </a:cxn>
                <a:cxn ang="T13">
                  <a:pos x="T6" y="T7"/>
                </a:cxn>
                <a:cxn ang="T14">
                  <a:pos x="T8" y="T9"/>
                </a:cxn>
              </a:cxnLst>
              <a:rect l="T15" t="T16" r="T17" b="T18"/>
              <a:pathLst>
                <a:path w="44" h="106">
                  <a:moveTo>
                    <a:pt x="0" y="9"/>
                  </a:moveTo>
                  <a:lnTo>
                    <a:pt x="44" y="0"/>
                  </a:lnTo>
                  <a:lnTo>
                    <a:pt x="44" y="79"/>
                  </a:lnTo>
                  <a:lnTo>
                    <a:pt x="0" y="106"/>
                  </a:lnTo>
                  <a:lnTo>
                    <a:pt x="0" y="9"/>
                  </a:lnTo>
                  <a:close/>
                </a:path>
              </a:pathLst>
            </a:custGeom>
            <a:solidFill>
              <a:srgbClr val="B00000"/>
            </a:solidFill>
            <a:ln w="9525">
              <a:noFill/>
              <a:round/>
              <a:headEnd/>
              <a:tailEnd/>
            </a:ln>
          </p:spPr>
          <p:txBody>
            <a:bodyPr>
              <a:prstTxWarp prst="textNoShape">
                <a:avLst/>
              </a:prstTxWarp>
            </a:bodyPr>
            <a:lstStyle/>
            <a:p>
              <a:endParaRPr lang="en-US"/>
            </a:p>
          </p:txBody>
        </p:sp>
        <p:sp>
          <p:nvSpPr>
            <p:cNvPr id="57378" name="Freeform 211"/>
            <p:cNvSpPr>
              <a:spLocks noChangeAspect="1"/>
            </p:cNvSpPr>
            <p:nvPr/>
          </p:nvSpPr>
          <p:spPr bwMode="auto">
            <a:xfrm>
              <a:off x="1948" y="809"/>
              <a:ext cx="102" cy="121"/>
            </a:xfrm>
            <a:custGeom>
              <a:avLst/>
              <a:gdLst>
                <a:gd name="T0" fmla="*/ 0 w 72"/>
                <a:gd name="T1" fmla="*/ 0 h 79"/>
                <a:gd name="T2" fmla="*/ 0 w 72"/>
                <a:gd name="T3" fmla="*/ 79 h 79"/>
                <a:gd name="T4" fmla="*/ 63 w 72"/>
                <a:gd name="T5" fmla="*/ 44 h 79"/>
                <a:gd name="T6" fmla="*/ 72 w 72"/>
                <a:gd name="T7" fmla="*/ 0 h 79"/>
                <a:gd name="T8" fmla="*/ 0 w 72"/>
                <a:gd name="T9" fmla="*/ 0 h 79"/>
                <a:gd name="T10" fmla="*/ 0 60000 65536"/>
                <a:gd name="T11" fmla="*/ 0 60000 65536"/>
                <a:gd name="T12" fmla="*/ 0 60000 65536"/>
                <a:gd name="T13" fmla="*/ 0 60000 65536"/>
                <a:gd name="T14" fmla="*/ 0 60000 65536"/>
                <a:gd name="T15" fmla="*/ 0 w 72"/>
                <a:gd name="T16" fmla="*/ 0 h 79"/>
                <a:gd name="T17" fmla="*/ 72 w 72"/>
                <a:gd name="T18" fmla="*/ 79 h 79"/>
              </a:gdLst>
              <a:ahLst/>
              <a:cxnLst>
                <a:cxn ang="T10">
                  <a:pos x="T0" y="T1"/>
                </a:cxn>
                <a:cxn ang="T11">
                  <a:pos x="T2" y="T3"/>
                </a:cxn>
                <a:cxn ang="T12">
                  <a:pos x="T4" y="T5"/>
                </a:cxn>
                <a:cxn ang="T13">
                  <a:pos x="T6" y="T7"/>
                </a:cxn>
                <a:cxn ang="T14">
                  <a:pos x="T8" y="T9"/>
                </a:cxn>
              </a:cxnLst>
              <a:rect l="T15" t="T16" r="T17" b="T18"/>
              <a:pathLst>
                <a:path w="72" h="79">
                  <a:moveTo>
                    <a:pt x="0" y="0"/>
                  </a:moveTo>
                  <a:lnTo>
                    <a:pt x="0" y="79"/>
                  </a:lnTo>
                  <a:lnTo>
                    <a:pt x="63" y="44"/>
                  </a:lnTo>
                  <a:lnTo>
                    <a:pt x="72" y="0"/>
                  </a:lnTo>
                  <a:lnTo>
                    <a:pt x="0" y="0"/>
                  </a:lnTo>
                  <a:close/>
                </a:path>
              </a:pathLst>
            </a:custGeom>
            <a:solidFill>
              <a:srgbClr val="B00000"/>
            </a:solidFill>
            <a:ln w="9525">
              <a:noFill/>
              <a:round/>
              <a:headEnd/>
              <a:tailEnd/>
            </a:ln>
          </p:spPr>
          <p:txBody>
            <a:bodyPr>
              <a:prstTxWarp prst="textNoShape">
                <a:avLst/>
              </a:prstTxWarp>
            </a:bodyPr>
            <a:lstStyle/>
            <a:p>
              <a:endParaRPr lang="en-US"/>
            </a:p>
          </p:txBody>
        </p:sp>
        <p:sp>
          <p:nvSpPr>
            <p:cNvPr id="57379" name="Freeform 212"/>
            <p:cNvSpPr>
              <a:spLocks noChangeAspect="1"/>
            </p:cNvSpPr>
            <p:nvPr/>
          </p:nvSpPr>
          <p:spPr bwMode="auto">
            <a:xfrm>
              <a:off x="2370" y="833"/>
              <a:ext cx="1393" cy="1601"/>
            </a:xfrm>
            <a:custGeom>
              <a:avLst/>
              <a:gdLst>
                <a:gd name="T0" fmla="*/ 0 w 974"/>
                <a:gd name="T1" fmla="*/ 33 h 1030"/>
                <a:gd name="T2" fmla="*/ 168 w 974"/>
                <a:gd name="T3" fmla="*/ 0 h 1030"/>
                <a:gd name="T4" fmla="*/ 974 w 974"/>
                <a:gd name="T5" fmla="*/ 958 h 1030"/>
                <a:gd name="T6" fmla="*/ 765 w 974"/>
                <a:gd name="T7" fmla="*/ 1030 h 1030"/>
                <a:gd name="T8" fmla="*/ 0 w 974"/>
                <a:gd name="T9" fmla="*/ 33 h 1030"/>
                <a:gd name="T10" fmla="*/ 0 60000 65536"/>
                <a:gd name="T11" fmla="*/ 0 60000 65536"/>
                <a:gd name="T12" fmla="*/ 0 60000 65536"/>
                <a:gd name="T13" fmla="*/ 0 60000 65536"/>
                <a:gd name="T14" fmla="*/ 0 60000 65536"/>
                <a:gd name="T15" fmla="*/ 0 w 974"/>
                <a:gd name="T16" fmla="*/ 0 h 1030"/>
                <a:gd name="T17" fmla="*/ 974 w 974"/>
                <a:gd name="T18" fmla="*/ 1030 h 1030"/>
              </a:gdLst>
              <a:ahLst/>
              <a:cxnLst>
                <a:cxn ang="T10">
                  <a:pos x="T0" y="T1"/>
                </a:cxn>
                <a:cxn ang="T11">
                  <a:pos x="T2" y="T3"/>
                </a:cxn>
                <a:cxn ang="T12">
                  <a:pos x="T4" y="T5"/>
                </a:cxn>
                <a:cxn ang="T13">
                  <a:pos x="T6" y="T7"/>
                </a:cxn>
                <a:cxn ang="T14">
                  <a:pos x="T8" y="T9"/>
                </a:cxn>
              </a:cxnLst>
              <a:rect l="T15" t="T16" r="T17" b="T18"/>
              <a:pathLst>
                <a:path w="974" h="1030">
                  <a:moveTo>
                    <a:pt x="0" y="33"/>
                  </a:moveTo>
                  <a:lnTo>
                    <a:pt x="168" y="0"/>
                  </a:lnTo>
                  <a:lnTo>
                    <a:pt x="974" y="958"/>
                  </a:lnTo>
                  <a:lnTo>
                    <a:pt x="765" y="1030"/>
                  </a:lnTo>
                  <a:lnTo>
                    <a:pt x="0" y="33"/>
                  </a:lnTo>
                  <a:close/>
                </a:path>
              </a:pathLst>
            </a:custGeom>
            <a:solidFill>
              <a:srgbClr val="CC9900"/>
            </a:solidFill>
            <a:ln w="9525">
              <a:noFill/>
              <a:round/>
              <a:headEnd/>
              <a:tailEnd/>
            </a:ln>
          </p:spPr>
          <p:txBody>
            <a:bodyPr>
              <a:prstTxWarp prst="textNoShape">
                <a:avLst/>
              </a:prstTxWarp>
            </a:bodyPr>
            <a:lstStyle/>
            <a:p>
              <a:endParaRPr lang="en-US"/>
            </a:p>
          </p:txBody>
        </p:sp>
      </p:gr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grpId="0" nodeType="withEffect">
                                  <p:stCondLst>
                                    <p:cond delay="0"/>
                                  </p:stCondLst>
                                  <p:childTnLst>
                                    <p:set>
                                      <p:cBhvr>
                                        <p:cTn id="6" dur="1" fill="hold">
                                          <p:stCondLst>
                                            <p:cond delay="0"/>
                                          </p:stCondLst>
                                        </p:cTn>
                                        <p:tgtEl>
                                          <p:spTgt spid="166066"/>
                                        </p:tgtEl>
                                        <p:attrNameLst>
                                          <p:attrName>style.visibility</p:attrName>
                                        </p:attrNameLst>
                                      </p:cBhvr>
                                      <p:to>
                                        <p:strVal val="visible"/>
                                      </p:to>
                                    </p:set>
                                    <p:animEffect transition="in" filter="blinds(horizontal)">
                                      <p:cBhvr>
                                        <p:cTn id="7" dur="500"/>
                                        <p:tgtEl>
                                          <p:spTgt spid="166066"/>
                                        </p:tgtEl>
                                      </p:cBhvr>
                                    </p:animEffect>
                                  </p:childTnLst>
                                </p:cTn>
                              </p:par>
                            </p:childTnLst>
                          </p:cTn>
                        </p:par>
                        <p:par>
                          <p:cTn id="8" fill="hold">
                            <p:stCondLst>
                              <p:cond delay="500"/>
                            </p:stCondLst>
                            <p:childTnLst>
                              <p:par>
                                <p:cTn id="9" presetID="1" presetClass="entr" presetSubtype="0" fill="hold" nodeType="afterEffect">
                                  <p:stCondLst>
                                    <p:cond delay="300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xit" presetSubtype="0" fill="hold" nodeType="withEffect">
                                  <p:stCondLst>
                                    <p:cond delay="0"/>
                                  </p:stCondLst>
                                  <p:childTnLst>
                                    <p:set>
                                      <p:cBhvr>
                                        <p:cTn id="12" dur="1" fill="hold">
                                          <p:stCondLst>
                                            <p:cond delay="0"/>
                                          </p:stCondLst>
                                        </p:cTn>
                                        <p:tgtEl>
                                          <p:spTgt spid="4"/>
                                        </p:tgtEl>
                                        <p:attrNameLst>
                                          <p:attrName>style.visibility</p:attrName>
                                        </p:attrNameLst>
                                      </p:cBhvr>
                                      <p:to>
                                        <p:strVal val="hidden"/>
                                      </p:to>
                                    </p:set>
                                  </p:childTnLst>
                                </p:cTn>
                              </p:par>
                            </p:childTnLst>
                          </p:cTn>
                        </p:par>
                        <p:par>
                          <p:cTn id="13" fill="hold">
                            <p:stCondLst>
                              <p:cond delay="3500"/>
                            </p:stCondLst>
                            <p:childTnLst>
                              <p:par>
                                <p:cTn id="14" presetID="35" presetClass="path" presetSubtype="0" accel="50000" decel="50000" fill="hold" nodeType="afterEffect">
                                  <p:stCondLst>
                                    <p:cond delay="2000"/>
                                  </p:stCondLst>
                                  <p:childTnLst>
                                    <p:animMotion origin="layout" path="M 0.0 0.0  L -0.25 0.0  E" pathEditMode="relative" ptsTypes="">
                                      <p:cBhvr>
                                        <p:cTn id="15" dur="2000" fill="hold"/>
                                        <p:tgtEl>
                                          <p:spTgt spid="3"/>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6066" grpId="0"/>
    </p:bldLst>
  </p:timing>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9394" name="Rectangle 2"/>
          <p:cNvSpPr>
            <a:spLocks noChangeArrowheads="1"/>
          </p:cNvSpPr>
          <p:nvPr/>
        </p:nvSpPr>
        <p:spPr bwMode="auto">
          <a:xfrm>
            <a:off x="0" y="2101850"/>
            <a:ext cx="9144000" cy="4756150"/>
          </a:xfrm>
          <a:prstGeom prst="rect">
            <a:avLst/>
          </a:prstGeom>
          <a:solidFill>
            <a:schemeClr val="tx1"/>
          </a:solidFill>
          <a:ln w="9525">
            <a:solidFill>
              <a:schemeClr val="tx1"/>
            </a:solidFill>
            <a:miter lim="800000"/>
            <a:headEnd/>
            <a:tailEnd/>
          </a:ln>
        </p:spPr>
        <p:txBody>
          <a:bodyPr wrap="none" anchor="ctr">
            <a:prstTxWarp prst="textNoShape">
              <a:avLst/>
            </a:prstTxWarp>
          </a:bodyPr>
          <a:lstStyle/>
          <a:p>
            <a:endParaRPr lang="en-US"/>
          </a:p>
        </p:txBody>
      </p:sp>
      <p:sp>
        <p:nvSpPr>
          <p:cNvPr id="59395" name="Text Box 3"/>
          <p:cNvSpPr txBox="1">
            <a:spLocks noChangeArrowheads="1"/>
          </p:cNvSpPr>
          <p:nvPr/>
        </p:nvSpPr>
        <p:spPr bwMode="auto">
          <a:xfrm>
            <a:off x="60325" y="-117475"/>
            <a:ext cx="9083675" cy="1800225"/>
          </a:xfrm>
          <a:prstGeom prst="rect">
            <a:avLst/>
          </a:prstGeom>
          <a:noFill/>
          <a:ln w="9525">
            <a:noFill/>
            <a:miter lim="800000"/>
            <a:headEnd/>
            <a:tailEnd/>
          </a:ln>
        </p:spPr>
        <p:txBody>
          <a:bodyPr lIns="45720" rIns="45720">
            <a:prstTxWarp prst="textNoShape">
              <a:avLst/>
            </a:prstTxWarp>
            <a:spAutoFit/>
          </a:bodyPr>
          <a:lstStyle/>
          <a:p>
            <a:r>
              <a:rPr lang="de-DE">
                <a:solidFill>
                  <a:srgbClr val="663300"/>
                </a:solidFill>
              </a:rPr>
              <a:t>Der Räuber hat mit einem Streichholz Licht gemacht, und in dem Licht hat er die Augen von der Katze gesehen. Er hat gedacht „Das sind glühende Kohlen. Ich kann mit meinem Streichholz ein Feuer machen und Licht haben.“ </a:t>
            </a:r>
            <a:endParaRPr lang="en-US">
              <a:solidFill>
                <a:srgbClr val="663300"/>
              </a:solidFill>
            </a:endParaRPr>
          </a:p>
        </p:txBody>
      </p:sp>
      <p:sp>
        <p:nvSpPr>
          <p:cNvPr id="59396" name="Freeform 4"/>
          <p:cNvSpPr>
            <a:spLocks/>
          </p:cNvSpPr>
          <p:nvPr/>
        </p:nvSpPr>
        <p:spPr bwMode="auto">
          <a:xfrm>
            <a:off x="1909763" y="5622925"/>
            <a:ext cx="4762" cy="1588"/>
          </a:xfrm>
          <a:custGeom>
            <a:avLst/>
            <a:gdLst>
              <a:gd name="T0" fmla="*/ 0 w 20"/>
              <a:gd name="T1" fmla="*/ 0 h 1588"/>
              <a:gd name="T2" fmla="*/ 20 w 20"/>
              <a:gd name="T3" fmla="*/ 0 h 1588"/>
              <a:gd name="T4" fmla="*/ 0 w 20"/>
              <a:gd name="T5" fmla="*/ 0 h 1588"/>
              <a:gd name="T6" fmla="*/ 0 60000 65536"/>
              <a:gd name="T7" fmla="*/ 0 60000 65536"/>
              <a:gd name="T8" fmla="*/ 0 60000 65536"/>
              <a:gd name="T9" fmla="*/ 0 w 20"/>
              <a:gd name="T10" fmla="*/ 0 h 1588"/>
              <a:gd name="T11" fmla="*/ 20 w 20"/>
              <a:gd name="T12" fmla="*/ 1588 h 1588"/>
            </a:gdLst>
            <a:ahLst/>
            <a:cxnLst>
              <a:cxn ang="T6">
                <a:pos x="T0" y="T1"/>
              </a:cxn>
              <a:cxn ang="T7">
                <a:pos x="T2" y="T3"/>
              </a:cxn>
              <a:cxn ang="T8">
                <a:pos x="T4" y="T5"/>
              </a:cxn>
            </a:cxnLst>
            <a:rect l="T9" t="T10" r="T11" b="T12"/>
            <a:pathLst>
              <a:path w="20" h="1588">
                <a:moveTo>
                  <a:pt x="0" y="0"/>
                </a:moveTo>
                <a:lnTo>
                  <a:pt x="20" y="0"/>
                </a:lnTo>
                <a:lnTo>
                  <a:pt x="0" y="0"/>
                </a:lnTo>
                <a:close/>
              </a:path>
            </a:pathLst>
          </a:custGeom>
          <a:solidFill>
            <a:srgbClr val="1F1A17"/>
          </a:solidFill>
          <a:ln w="9525">
            <a:noFill/>
            <a:round/>
            <a:headEnd/>
            <a:tailEnd/>
          </a:ln>
        </p:spPr>
        <p:txBody>
          <a:bodyPr>
            <a:prstTxWarp prst="textNoShape">
              <a:avLst/>
            </a:prstTxWarp>
          </a:bodyPr>
          <a:lstStyle/>
          <a:p>
            <a:endParaRPr lang="en-US"/>
          </a:p>
        </p:txBody>
      </p:sp>
      <p:grpSp>
        <p:nvGrpSpPr>
          <p:cNvPr id="2" name="Group 5"/>
          <p:cNvGrpSpPr>
            <a:grpSpLocks/>
          </p:cNvGrpSpPr>
          <p:nvPr/>
        </p:nvGrpSpPr>
        <p:grpSpPr bwMode="auto">
          <a:xfrm>
            <a:off x="4227513" y="2717800"/>
            <a:ext cx="835025" cy="974725"/>
            <a:chOff x="2527" y="1845"/>
            <a:chExt cx="526" cy="614"/>
          </a:xfrm>
        </p:grpSpPr>
        <p:pic>
          <p:nvPicPr>
            <p:cNvPr id="59562" name="Picture 6" descr="starburst"/>
            <p:cNvPicPr>
              <a:picLocks noChangeAspect="1" noChangeArrowheads="1"/>
            </p:cNvPicPr>
            <p:nvPr/>
          </p:nvPicPr>
          <mc:AlternateContent>
            <mc:Choice xmlns:ma="http://schemas.microsoft.com/office/mac/drawingml/2008/main" Requires="ma">
              <p:blipFill>
                <a:blip r:embed="rId3"/>
                <a:srcRect/>
                <a:stretch>
                  <a:fillRect/>
                </a:stretch>
              </p:blipFill>
            </mc:Choice>
            <mc:Fallback>
              <p:blipFill>
                <a:blip r:embed="rId4"/>
                <a:srcRect/>
                <a:stretch>
                  <a:fillRect/>
                </a:stretch>
              </p:blipFill>
            </mc:Fallback>
          </mc:AlternateContent>
          <p:spPr bwMode="auto">
            <a:xfrm>
              <a:off x="2527" y="1845"/>
              <a:ext cx="526" cy="558"/>
            </a:xfrm>
            <a:prstGeom prst="rect">
              <a:avLst/>
            </a:prstGeom>
            <a:noFill/>
            <a:ln w="9525">
              <a:noFill/>
              <a:miter lim="800000"/>
              <a:headEnd/>
              <a:tailEnd/>
            </a:ln>
          </p:spPr>
        </p:pic>
        <p:grpSp>
          <p:nvGrpSpPr>
            <p:cNvPr id="59563" name="Group 7"/>
            <p:cNvGrpSpPr>
              <a:grpSpLocks noChangeAspect="1"/>
            </p:cNvGrpSpPr>
            <p:nvPr/>
          </p:nvGrpSpPr>
          <p:grpSpPr bwMode="auto">
            <a:xfrm rot="590109">
              <a:off x="2719" y="2052"/>
              <a:ext cx="207" cy="407"/>
              <a:chOff x="3872" y="1174"/>
              <a:chExt cx="418" cy="821"/>
            </a:xfrm>
          </p:grpSpPr>
          <p:sp>
            <p:nvSpPr>
              <p:cNvPr id="59564" name="AutoShape 8"/>
              <p:cNvSpPr>
                <a:spLocks noChangeAspect="1" noChangeArrowheads="1"/>
              </p:cNvSpPr>
              <p:nvPr/>
            </p:nvSpPr>
            <p:spPr bwMode="auto">
              <a:xfrm rot="8625864">
                <a:off x="4089" y="1424"/>
                <a:ext cx="60" cy="571"/>
              </a:xfrm>
              <a:custGeom>
                <a:avLst/>
                <a:gdLst>
                  <a:gd name="T0" fmla="*/ 53 w 21600"/>
                  <a:gd name="T1" fmla="*/ 286 h 21600"/>
                  <a:gd name="T2" fmla="*/ 30 w 21600"/>
                  <a:gd name="T3" fmla="*/ 571 h 21600"/>
                  <a:gd name="T4" fmla="*/ 8 w 21600"/>
                  <a:gd name="T5" fmla="*/ 286 h 21600"/>
                  <a:gd name="T6" fmla="*/ 30 w 21600"/>
                  <a:gd name="T7" fmla="*/ 0 h 21600"/>
                  <a:gd name="T8" fmla="*/ 0 60000 65536"/>
                  <a:gd name="T9" fmla="*/ 0 60000 65536"/>
                  <a:gd name="T10" fmla="*/ 0 60000 65536"/>
                  <a:gd name="T11" fmla="*/ 0 60000 65536"/>
                  <a:gd name="T12" fmla="*/ 4680 w 21600"/>
                  <a:gd name="T13" fmla="*/ 4502 h 21600"/>
                  <a:gd name="T14" fmla="*/ 17280 w 21600"/>
                  <a:gd name="T15" fmla="*/ 17098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chemeClr val="tx1"/>
              </a:solidFill>
              <a:ln w="9525">
                <a:solidFill>
                  <a:schemeClr val="tx1"/>
                </a:solidFill>
                <a:miter lim="800000"/>
                <a:headEnd/>
                <a:tailEnd/>
              </a:ln>
            </p:spPr>
            <p:txBody>
              <a:bodyPr wrap="none" anchor="ctr">
                <a:prstTxWarp prst="textNoShape">
                  <a:avLst/>
                </a:prstTxWarp>
              </a:bodyPr>
              <a:lstStyle/>
              <a:p>
                <a:endParaRPr lang="en-US"/>
              </a:p>
            </p:txBody>
          </p:sp>
          <p:sp>
            <p:nvSpPr>
              <p:cNvPr id="59565" name="Freeform 9"/>
              <p:cNvSpPr>
                <a:spLocks noChangeAspect="1"/>
              </p:cNvSpPr>
              <p:nvPr/>
            </p:nvSpPr>
            <p:spPr bwMode="auto">
              <a:xfrm>
                <a:off x="4266" y="1901"/>
                <a:ext cx="24" cy="42"/>
              </a:xfrm>
              <a:custGeom>
                <a:avLst/>
                <a:gdLst>
                  <a:gd name="T0" fmla="*/ 35 w 73"/>
                  <a:gd name="T1" fmla="*/ 120 h 125"/>
                  <a:gd name="T2" fmla="*/ 1 w 73"/>
                  <a:gd name="T3" fmla="*/ 125 h 125"/>
                  <a:gd name="T4" fmla="*/ 1 w 73"/>
                  <a:gd name="T5" fmla="*/ 105 h 125"/>
                  <a:gd name="T6" fmla="*/ 0 w 73"/>
                  <a:gd name="T7" fmla="*/ 87 h 125"/>
                  <a:gd name="T8" fmla="*/ 0 w 73"/>
                  <a:gd name="T9" fmla="*/ 74 h 125"/>
                  <a:gd name="T10" fmla="*/ 1 w 73"/>
                  <a:gd name="T11" fmla="*/ 62 h 125"/>
                  <a:gd name="T12" fmla="*/ 1 w 73"/>
                  <a:gd name="T13" fmla="*/ 57 h 125"/>
                  <a:gd name="T14" fmla="*/ 2 w 73"/>
                  <a:gd name="T15" fmla="*/ 51 h 125"/>
                  <a:gd name="T16" fmla="*/ 3 w 73"/>
                  <a:gd name="T17" fmla="*/ 46 h 125"/>
                  <a:gd name="T18" fmla="*/ 5 w 73"/>
                  <a:gd name="T19" fmla="*/ 39 h 125"/>
                  <a:gd name="T20" fmla="*/ 9 w 73"/>
                  <a:gd name="T21" fmla="*/ 33 h 125"/>
                  <a:gd name="T22" fmla="*/ 12 w 73"/>
                  <a:gd name="T23" fmla="*/ 25 h 125"/>
                  <a:gd name="T24" fmla="*/ 15 w 73"/>
                  <a:gd name="T25" fmla="*/ 17 h 125"/>
                  <a:gd name="T26" fmla="*/ 21 w 73"/>
                  <a:gd name="T27" fmla="*/ 9 h 125"/>
                  <a:gd name="T28" fmla="*/ 24 w 73"/>
                  <a:gd name="T29" fmla="*/ 9 h 125"/>
                  <a:gd name="T30" fmla="*/ 27 w 73"/>
                  <a:gd name="T31" fmla="*/ 8 h 125"/>
                  <a:gd name="T32" fmla="*/ 30 w 73"/>
                  <a:gd name="T33" fmla="*/ 8 h 125"/>
                  <a:gd name="T34" fmla="*/ 35 w 73"/>
                  <a:gd name="T35" fmla="*/ 6 h 125"/>
                  <a:gd name="T36" fmla="*/ 41 w 73"/>
                  <a:gd name="T37" fmla="*/ 3 h 125"/>
                  <a:gd name="T38" fmla="*/ 49 w 73"/>
                  <a:gd name="T39" fmla="*/ 0 h 125"/>
                  <a:gd name="T40" fmla="*/ 52 w 73"/>
                  <a:gd name="T41" fmla="*/ 0 h 125"/>
                  <a:gd name="T42" fmla="*/ 57 w 73"/>
                  <a:gd name="T43" fmla="*/ 0 h 125"/>
                  <a:gd name="T44" fmla="*/ 59 w 73"/>
                  <a:gd name="T45" fmla="*/ 0 h 125"/>
                  <a:gd name="T46" fmla="*/ 63 w 73"/>
                  <a:gd name="T47" fmla="*/ 1 h 125"/>
                  <a:gd name="T48" fmla="*/ 64 w 73"/>
                  <a:gd name="T49" fmla="*/ 2 h 125"/>
                  <a:gd name="T50" fmla="*/ 65 w 73"/>
                  <a:gd name="T51" fmla="*/ 3 h 125"/>
                  <a:gd name="T52" fmla="*/ 66 w 73"/>
                  <a:gd name="T53" fmla="*/ 4 h 125"/>
                  <a:gd name="T54" fmla="*/ 69 w 73"/>
                  <a:gd name="T55" fmla="*/ 6 h 125"/>
                  <a:gd name="T56" fmla="*/ 71 w 73"/>
                  <a:gd name="T57" fmla="*/ 10 h 125"/>
                  <a:gd name="T58" fmla="*/ 73 w 73"/>
                  <a:gd name="T59" fmla="*/ 14 h 125"/>
                  <a:gd name="T60" fmla="*/ 69 w 73"/>
                  <a:gd name="T61" fmla="*/ 27 h 125"/>
                  <a:gd name="T62" fmla="*/ 65 w 73"/>
                  <a:gd name="T63" fmla="*/ 41 h 125"/>
                  <a:gd name="T64" fmla="*/ 62 w 73"/>
                  <a:gd name="T65" fmla="*/ 56 h 125"/>
                  <a:gd name="T66" fmla="*/ 58 w 73"/>
                  <a:gd name="T67" fmla="*/ 71 h 125"/>
                  <a:gd name="T68" fmla="*/ 55 w 73"/>
                  <a:gd name="T69" fmla="*/ 77 h 125"/>
                  <a:gd name="T70" fmla="*/ 53 w 73"/>
                  <a:gd name="T71" fmla="*/ 84 h 125"/>
                  <a:gd name="T72" fmla="*/ 51 w 73"/>
                  <a:gd name="T73" fmla="*/ 92 h 125"/>
                  <a:gd name="T74" fmla="*/ 48 w 73"/>
                  <a:gd name="T75" fmla="*/ 97 h 125"/>
                  <a:gd name="T76" fmla="*/ 45 w 73"/>
                  <a:gd name="T77" fmla="*/ 104 h 125"/>
                  <a:gd name="T78" fmla="*/ 42 w 73"/>
                  <a:gd name="T79" fmla="*/ 109 h 125"/>
                  <a:gd name="T80" fmla="*/ 38 w 73"/>
                  <a:gd name="T81" fmla="*/ 114 h 125"/>
                  <a:gd name="T82" fmla="*/ 35 w 73"/>
                  <a:gd name="T83" fmla="*/ 120 h 12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73"/>
                  <a:gd name="T127" fmla="*/ 0 h 125"/>
                  <a:gd name="T128" fmla="*/ 73 w 73"/>
                  <a:gd name="T129" fmla="*/ 125 h 12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73" h="125">
                    <a:moveTo>
                      <a:pt x="35" y="120"/>
                    </a:moveTo>
                    <a:lnTo>
                      <a:pt x="1" y="125"/>
                    </a:lnTo>
                    <a:lnTo>
                      <a:pt x="1" y="105"/>
                    </a:lnTo>
                    <a:lnTo>
                      <a:pt x="0" y="87"/>
                    </a:lnTo>
                    <a:lnTo>
                      <a:pt x="0" y="74"/>
                    </a:lnTo>
                    <a:lnTo>
                      <a:pt x="1" y="62"/>
                    </a:lnTo>
                    <a:lnTo>
                      <a:pt x="1" y="57"/>
                    </a:lnTo>
                    <a:lnTo>
                      <a:pt x="2" y="51"/>
                    </a:lnTo>
                    <a:lnTo>
                      <a:pt x="3" y="46"/>
                    </a:lnTo>
                    <a:lnTo>
                      <a:pt x="5" y="39"/>
                    </a:lnTo>
                    <a:lnTo>
                      <a:pt x="9" y="33"/>
                    </a:lnTo>
                    <a:lnTo>
                      <a:pt x="12" y="25"/>
                    </a:lnTo>
                    <a:lnTo>
                      <a:pt x="15" y="17"/>
                    </a:lnTo>
                    <a:lnTo>
                      <a:pt x="21" y="9"/>
                    </a:lnTo>
                    <a:lnTo>
                      <a:pt x="24" y="9"/>
                    </a:lnTo>
                    <a:lnTo>
                      <a:pt x="27" y="8"/>
                    </a:lnTo>
                    <a:lnTo>
                      <a:pt x="30" y="8"/>
                    </a:lnTo>
                    <a:lnTo>
                      <a:pt x="35" y="6"/>
                    </a:lnTo>
                    <a:lnTo>
                      <a:pt x="41" y="3"/>
                    </a:lnTo>
                    <a:lnTo>
                      <a:pt x="49" y="0"/>
                    </a:lnTo>
                    <a:lnTo>
                      <a:pt x="52" y="0"/>
                    </a:lnTo>
                    <a:lnTo>
                      <a:pt x="57" y="0"/>
                    </a:lnTo>
                    <a:lnTo>
                      <a:pt x="59" y="0"/>
                    </a:lnTo>
                    <a:lnTo>
                      <a:pt x="63" y="1"/>
                    </a:lnTo>
                    <a:lnTo>
                      <a:pt x="64" y="2"/>
                    </a:lnTo>
                    <a:lnTo>
                      <a:pt x="65" y="3"/>
                    </a:lnTo>
                    <a:lnTo>
                      <a:pt x="66" y="4"/>
                    </a:lnTo>
                    <a:lnTo>
                      <a:pt x="69" y="6"/>
                    </a:lnTo>
                    <a:lnTo>
                      <a:pt x="71" y="10"/>
                    </a:lnTo>
                    <a:lnTo>
                      <a:pt x="73" y="14"/>
                    </a:lnTo>
                    <a:lnTo>
                      <a:pt x="69" y="27"/>
                    </a:lnTo>
                    <a:lnTo>
                      <a:pt x="65" y="41"/>
                    </a:lnTo>
                    <a:lnTo>
                      <a:pt x="62" y="56"/>
                    </a:lnTo>
                    <a:lnTo>
                      <a:pt x="58" y="71"/>
                    </a:lnTo>
                    <a:lnTo>
                      <a:pt x="55" y="77"/>
                    </a:lnTo>
                    <a:lnTo>
                      <a:pt x="53" y="84"/>
                    </a:lnTo>
                    <a:lnTo>
                      <a:pt x="51" y="92"/>
                    </a:lnTo>
                    <a:lnTo>
                      <a:pt x="48" y="97"/>
                    </a:lnTo>
                    <a:lnTo>
                      <a:pt x="45" y="104"/>
                    </a:lnTo>
                    <a:lnTo>
                      <a:pt x="42" y="109"/>
                    </a:lnTo>
                    <a:lnTo>
                      <a:pt x="38" y="114"/>
                    </a:lnTo>
                    <a:lnTo>
                      <a:pt x="35" y="120"/>
                    </a:lnTo>
                    <a:close/>
                  </a:path>
                </a:pathLst>
              </a:custGeom>
              <a:solidFill>
                <a:srgbClr val="C87437"/>
              </a:solidFill>
              <a:ln w="9525">
                <a:noFill/>
                <a:round/>
                <a:headEnd/>
                <a:tailEnd/>
              </a:ln>
            </p:spPr>
            <p:txBody>
              <a:bodyPr>
                <a:prstTxWarp prst="textNoShape">
                  <a:avLst/>
                </a:prstTxWarp>
              </a:bodyPr>
              <a:lstStyle/>
              <a:p>
                <a:endParaRPr lang="en-US"/>
              </a:p>
            </p:txBody>
          </p:sp>
          <p:sp>
            <p:nvSpPr>
              <p:cNvPr id="59566" name="Freeform 10"/>
              <p:cNvSpPr>
                <a:spLocks noChangeAspect="1"/>
              </p:cNvSpPr>
              <p:nvPr/>
            </p:nvSpPr>
            <p:spPr bwMode="auto">
              <a:xfrm>
                <a:off x="3986" y="1505"/>
                <a:ext cx="297" cy="384"/>
              </a:xfrm>
              <a:custGeom>
                <a:avLst/>
                <a:gdLst>
                  <a:gd name="T0" fmla="*/ 0 w 889"/>
                  <a:gd name="T1" fmla="*/ 0 h 1154"/>
                  <a:gd name="T2" fmla="*/ 29 w 889"/>
                  <a:gd name="T3" fmla="*/ 34 h 1154"/>
                  <a:gd name="T4" fmla="*/ 57 w 889"/>
                  <a:gd name="T5" fmla="*/ 69 h 1154"/>
                  <a:gd name="T6" fmla="*/ 86 w 889"/>
                  <a:gd name="T7" fmla="*/ 104 h 1154"/>
                  <a:gd name="T8" fmla="*/ 114 w 889"/>
                  <a:gd name="T9" fmla="*/ 138 h 1154"/>
                  <a:gd name="T10" fmla="*/ 171 w 889"/>
                  <a:gd name="T11" fmla="*/ 209 h 1154"/>
                  <a:gd name="T12" fmla="*/ 226 w 889"/>
                  <a:gd name="T13" fmla="*/ 281 h 1154"/>
                  <a:gd name="T14" fmla="*/ 281 w 889"/>
                  <a:gd name="T15" fmla="*/ 353 h 1154"/>
                  <a:gd name="T16" fmla="*/ 336 w 889"/>
                  <a:gd name="T17" fmla="*/ 426 h 1154"/>
                  <a:gd name="T18" fmla="*/ 391 w 889"/>
                  <a:gd name="T19" fmla="*/ 499 h 1154"/>
                  <a:gd name="T20" fmla="*/ 445 w 889"/>
                  <a:gd name="T21" fmla="*/ 572 h 1154"/>
                  <a:gd name="T22" fmla="*/ 500 w 889"/>
                  <a:gd name="T23" fmla="*/ 646 h 1154"/>
                  <a:gd name="T24" fmla="*/ 556 w 889"/>
                  <a:gd name="T25" fmla="*/ 719 h 1154"/>
                  <a:gd name="T26" fmla="*/ 610 w 889"/>
                  <a:gd name="T27" fmla="*/ 793 h 1154"/>
                  <a:gd name="T28" fmla="*/ 665 w 889"/>
                  <a:gd name="T29" fmla="*/ 866 h 1154"/>
                  <a:gd name="T30" fmla="*/ 720 w 889"/>
                  <a:gd name="T31" fmla="*/ 938 h 1154"/>
                  <a:gd name="T32" fmla="*/ 776 w 889"/>
                  <a:gd name="T33" fmla="*/ 1011 h 1154"/>
                  <a:gd name="T34" fmla="*/ 804 w 889"/>
                  <a:gd name="T35" fmla="*/ 1047 h 1154"/>
                  <a:gd name="T36" fmla="*/ 832 w 889"/>
                  <a:gd name="T37" fmla="*/ 1083 h 1154"/>
                  <a:gd name="T38" fmla="*/ 861 w 889"/>
                  <a:gd name="T39" fmla="*/ 1118 h 1154"/>
                  <a:gd name="T40" fmla="*/ 889 w 889"/>
                  <a:gd name="T41" fmla="*/ 1154 h 1154"/>
                  <a:gd name="T42" fmla="*/ 855 w 889"/>
                  <a:gd name="T43" fmla="*/ 1126 h 1154"/>
                  <a:gd name="T44" fmla="*/ 824 w 889"/>
                  <a:gd name="T45" fmla="*/ 1095 h 1154"/>
                  <a:gd name="T46" fmla="*/ 791 w 889"/>
                  <a:gd name="T47" fmla="*/ 1065 h 1154"/>
                  <a:gd name="T48" fmla="*/ 761 w 889"/>
                  <a:gd name="T49" fmla="*/ 1033 h 1154"/>
                  <a:gd name="T50" fmla="*/ 730 w 889"/>
                  <a:gd name="T51" fmla="*/ 1002 h 1154"/>
                  <a:gd name="T52" fmla="*/ 699 w 889"/>
                  <a:gd name="T53" fmla="*/ 969 h 1154"/>
                  <a:gd name="T54" fmla="*/ 670 w 889"/>
                  <a:gd name="T55" fmla="*/ 935 h 1154"/>
                  <a:gd name="T56" fmla="*/ 641 w 889"/>
                  <a:gd name="T57" fmla="*/ 900 h 1154"/>
                  <a:gd name="T58" fmla="*/ 612 w 889"/>
                  <a:gd name="T59" fmla="*/ 865 h 1154"/>
                  <a:gd name="T60" fmla="*/ 584 w 889"/>
                  <a:gd name="T61" fmla="*/ 829 h 1154"/>
                  <a:gd name="T62" fmla="*/ 557 w 889"/>
                  <a:gd name="T63" fmla="*/ 795 h 1154"/>
                  <a:gd name="T64" fmla="*/ 529 w 889"/>
                  <a:gd name="T65" fmla="*/ 757 h 1154"/>
                  <a:gd name="T66" fmla="*/ 502 w 889"/>
                  <a:gd name="T67" fmla="*/ 720 h 1154"/>
                  <a:gd name="T68" fmla="*/ 475 w 889"/>
                  <a:gd name="T69" fmla="*/ 683 h 1154"/>
                  <a:gd name="T70" fmla="*/ 449 w 889"/>
                  <a:gd name="T71" fmla="*/ 645 h 1154"/>
                  <a:gd name="T72" fmla="*/ 422 w 889"/>
                  <a:gd name="T73" fmla="*/ 608 h 1154"/>
                  <a:gd name="T74" fmla="*/ 369 w 889"/>
                  <a:gd name="T75" fmla="*/ 532 h 1154"/>
                  <a:gd name="T76" fmla="*/ 317 w 889"/>
                  <a:gd name="T77" fmla="*/ 454 h 1154"/>
                  <a:gd name="T78" fmla="*/ 266 w 889"/>
                  <a:gd name="T79" fmla="*/ 377 h 1154"/>
                  <a:gd name="T80" fmla="*/ 214 w 889"/>
                  <a:gd name="T81" fmla="*/ 300 h 1154"/>
                  <a:gd name="T82" fmla="*/ 188 w 889"/>
                  <a:gd name="T83" fmla="*/ 262 h 1154"/>
                  <a:gd name="T84" fmla="*/ 162 w 889"/>
                  <a:gd name="T85" fmla="*/ 223 h 1154"/>
                  <a:gd name="T86" fmla="*/ 135 w 889"/>
                  <a:gd name="T87" fmla="*/ 185 h 1154"/>
                  <a:gd name="T88" fmla="*/ 109 w 889"/>
                  <a:gd name="T89" fmla="*/ 147 h 1154"/>
                  <a:gd name="T90" fmla="*/ 83 w 889"/>
                  <a:gd name="T91" fmla="*/ 110 h 1154"/>
                  <a:gd name="T92" fmla="*/ 55 w 889"/>
                  <a:gd name="T93" fmla="*/ 73 h 1154"/>
                  <a:gd name="T94" fmla="*/ 28 w 889"/>
                  <a:gd name="T95" fmla="*/ 36 h 1154"/>
                  <a:gd name="T96" fmla="*/ 0 w 889"/>
                  <a:gd name="T97" fmla="*/ 0 h 1154"/>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889"/>
                  <a:gd name="T148" fmla="*/ 0 h 1154"/>
                  <a:gd name="T149" fmla="*/ 889 w 889"/>
                  <a:gd name="T150" fmla="*/ 1154 h 1154"/>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889" h="1154">
                    <a:moveTo>
                      <a:pt x="0" y="0"/>
                    </a:moveTo>
                    <a:lnTo>
                      <a:pt x="29" y="34"/>
                    </a:lnTo>
                    <a:lnTo>
                      <a:pt x="57" y="69"/>
                    </a:lnTo>
                    <a:lnTo>
                      <a:pt x="86" y="104"/>
                    </a:lnTo>
                    <a:lnTo>
                      <a:pt x="114" y="138"/>
                    </a:lnTo>
                    <a:lnTo>
                      <a:pt x="171" y="209"/>
                    </a:lnTo>
                    <a:lnTo>
                      <a:pt x="226" y="281"/>
                    </a:lnTo>
                    <a:lnTo>
                      <a:pt x="281" y="353"/>
                    </a:lnTo>
                    <a:lnTo>
                      <a:pt x="336" y="426"/>
                    </a:lnTo>
                    <a:lnTo>
                      <a:pt x="391" y="499"/>
                    </a:lnTo>
                    <a:lnTo>
                      <a:pt x="445" y="572"/>
                    </a:lnTo>
                    <a:lnTo>
                      <a:pt x="500" y="646"/>
                    </a:lnTo>
                    <a:lnTo>
                      <a:pt x="556" y="719"/>
                    </a:lnTo>
                    <a:lnTo>
                      <a:pt x="610" y="793"/>
                    </a:lnTo>
                    <a:lnTo>
                      <a:pt x="665" y="866"/>
                    </a:lnTo>
                    <a:lnTo>
                      <a:pt x="720" y="938"/>
                    </a:lnTo>
                    <a:lnTo>
                      <a:pt x="776" y="1011"/>
                    </a:lnTo>
                    <a:lnTo>
                      <a:pt x="804" y="1047"/>
                    </a:lnTo>
                    <a:lnTo>
                      <a:pt x="832" y="1083"/>
                    </a:lnTo>
                    <a:lnTo>
                      <a:pt x="861" y="1118"/>
                    </a:lnTo>
                    <a:lnTo>
                      <a:pt x="889" y="1154"/>
                    </a:lnTo>
                    <a:lnTo>
                      <a:pt x="855" y="1126"/>
                    </a:lnTo>
                    <a:lnTo>
                      <a:pt x="824" y="1095"/>
                    </a:lnTo>
                    <a:lnTo>
                      <a:pt x="791" y="1065"/>
                    </a:lnTo>
                    <a:lnTo>
                      <a:pt x="761" y="1033"/>
                    </a:lnTo>
                    <a:lnTo>
                      <a:pt x="730" y="1002"/>
                    </a:lnTo>
                    <a:lnTo>
                      <a:pt x="699" y="969"/>
                    </a:lnTo>
                    <a:lnTo>
                      <a:pt x="670" y="935"/>
                    </a:lnTo>
                    <a:lnTo>
                      <a:pt x="641" y="900"/>
                    </a:lnTo>
                    <a:lnTo>
                      <a:pt x="612" y="865"/>
                    </a:lnTo>
                    <a:lnTo>
                      <a:pt x="584" y="829"/>
                    </a:lnTo>
                    <a:lnTo>
                      <a:pt x="557" y="795"/>
                    </a:lnTo>
                    <a:lnTo>
                      <a:pt x="529" y="757"/>
                    </a:lnTo>
                    <a:lnTo>
                      <a:pt x="502" y="720"/>
                    </a:lnTo>
                    <a:lnTo>
                      <a:pt x="475" y="683"/>
                    </a:lnTo>
                    <a:lnTo>
                      <a:pt x="449" y="645"/>
                    </a:lnTo>
                    <a:lnTo>
                      <a:pt x="422" y="608"/>
                    </a:lnTo>
                    <a:lnTo>
                      <a:pt x="369" y="532"/>
                    </a:lnTo>
                    <a:lnTo>
                      <a:pt x="317" y="454"/>
                    </a:lnTo>
                    <a:lnTo>
                      <a:pt x="266" y="377"/>
                    </a:lnTo>
                    <a:lnTo>
                      <a:pt x="214" y="300"/>
                    </a:lnTo>
                    <a:lnTo>
                      <a:pt x="188" y="262"/>
                    </a:lnTo>
                    <a:lnTo>
                      <a:pt x="162" y="223"/>
                    </a:lnTo>
                    <a:lnTo>
                      <a:pt x="135" y="185"/>
                    </a:lnTo>
                    <a:lnTo>
                      <a:pt x="109" y="147"/>
                    </a:lnTo>
                    <a:lnTo>
                      <a:pt x="83" y="110"/>
                    </a:lnTo>
                    <a:lnTo>
                      <a:pt x="55" y="73"/>
                    </a:lnTo>
                    <a:lnTo>
                      <a:pt x="28" y="36"/>
                    </a:lnTo>
                    <a:lnTo>
                      <a:pt x="0" y="0"/>
                    </a:lnTo>
                    <a:close/>
                  </a:path>
                </a:pathLst>
              </a:custGeom>
              <a:solidFill>
                <a:srgbClr val="C87437"/>
              </a:solidFill>
              <a:ln w="9525">
                <a:noFill/>
                <a:round/>
                <a:headEnd/>
                <a:tailEnd/>
              </a:ln>
            </p:spPr>
            <p:txBody>
              <a:bodyPr>
                <a:prstTxWarp prst="textNoShape">
                  <a:avLst/>
                </a:prstTxWarp>
              </a:bodyPr>
              <a:lstStyle/>
              <a:p>
                <a:endParaRPr lang="en-US"/>
              </a:p>
            </p:txBody>
          </p:sp>
          <p:sp>
            <p:nvSpPr>
              <p:cNvPr id="59567" name="Freeform 11"/>
              <p:cNvSpPr>
                <a:spLocks noChangeAspect="1"/>
              </p:cNvSpPr>
              <p:nvPr/>
            </p:nvSpPr>
            <p:spPr bwMode="auto">
              <a:xfrm>
                <a:off x="3979" y="1528"/>
                <a:ext cx="278" cy="408"/>
              </a:xfrm>
              <a:custGeom>
                <a:avLst/>
                <a:gdLst>
                  <a:gd name="T0" fmla="*/ 790 w 833"/>
                  <a:gd name="T1" fmla="*/ 1189 h 1226"/>
                  <a:gd name="T2" fmla="*/ 738 w 833"/>
                  <a:gd name="T3" fmla="*/ 1112 h 1226"/>
                  <a:gd name="T4" fmla="*/ 659 w 833"/>
                  <a:gd name="T5" fmla="*/ 998 h 1226"/>
                  <a:gd name="T6" fmla="*/ 558 w 833"/>
                  <a:gd name="T7" fmla="*/ 844 h 1226"/>
                  <a:gd name="T8" fmla="*/ 457 w 833"/>
                  <a:gd name="T9" fmla="*/ 690 h 1226"/>
                  <a:gd name="T10" fmla="*/ 356 w 833"/>
                  <a:gd name="T11" fmla="*/ 535 h 1226"/>
                  <a:gd name="T12" fmla="*/ 256 w 833"/>
                  <a:gd name="T13" fmla="*/ 380 h 1226"/>
                  <a:gd name="T14" fmla="*/ 155 w 833"/>
                  <a:gd name="T15" fmla="*/ 226 h 1226"/>
                  <a:gd name="T16" fmla="*/ 52 w 833"/>
                  <a:gd name="T17" fmla="*/ 75 h 1226"/>
                  <a:gd name="T18" fmla="*/ 28 w 833"/>
                  <a:gd name="T19" fmla="*/ 33 h 1226"/>
                  <a:gd name="T20" fmla="*/ 83 w 833"/>
                  <a:gd name="T21" fmla="*/ 101 h 1226"/>
                  <a:gd name="T22" fmla="*/ 136 w 833"/>
                  <a:gd name="T23" fmla="*/ 170 h 1226"/>
                  <a:gd name="T24" fmla="*/ 188 w 833"/>
                  <a:gd name="T25" fmla="*/ 239 h 1226"/>
                  <a:gd name="T26" fmla="*/ 266 w 833"/>
                  <a:gd name="T27" fmla="*/ 345 h 1226"/>
                  <a:gd name="T28" fmla="*/ 366 w 833"/>
                  <a:gd name="T29" fmla="*/ 487 h 1226"/>
                  <a:gd name="T30" fmla="*/ 466 w 833"/>
                  <a:gd name="T31" fmla="*/ 630 h 1226"/>
                  <a:gd name="T32" fmla="*/ 567 w 833"/>
                  <a:gd name="T33" fmla="*/ 771 h 1226"/>
                  <a:gd name="T34" fmla="*/ 644 w 833"/>
                  <a:gd name="T35" fmla="*/ 877 h 1226"/>
                  <a:gd name="T36" fmla="*/ 696 w 833"/>
                  <a:gd name="T37" fmla="*/ 946 h 1226"/>
                  <a:gd name="T38" fmla="*/ 749 w 833"/>
                  <a:gd name="T39" fmla="*/ 1014 h 1226"/>
                  <a:gd name="T40" fmla="*/ 803 w 833"/>
                  <a:gd name="T41" fmla="*/ 1082 h 1226"/>
                  <a:gd name="T42" fmla="*/ 832 w 833"/>
                  <a:gd name="T43" fmla="*/ 1120 h 1226"/>
                  <a:gd name="T44" fmla="*/ 833 w 833"/>
                  <a:gd name="T45" fmla="*/ 1129 h 1226"/>
                  <a:gd name="T46" fmla="*/ 833 w 833"/>
                  <a:gd name="T47" fmla="*/ 1137 h 1226"/>
                  <a:gd name="T48" fmla="*/ 830 w 833"/>
                  <a:gd name="T49" fmla="*/ 1145 h 1226"/>
                  <a:gd name="T50" fmla="*/ 827 w 833"/>
                  <a:gd name="T51" fmla="*/ 1155 h 1226"/>
                  <a:gd name="T52" fmla="*/ 820 w 833"/>
                  <a:gd name="T53" fmla="*/ 1167 h 1226"/>
                  <a:gd name="T54" fmla="*/ 813 w 833"/>
                  <a:gd name="T55" fmla="*/ 1179 h 1226"/>
                  <a:gd name="T56" fmla="*/ 809 w 833"/>
                  <a:gd name="T57" fmla="*/ 1188 h 1226"/>
                  <a:gd name="T58" fmla="*/ 808 w 833"/>
                  <a:gd name="T59" fmla="*/ 1193 h 1226"/>
                  <a:gd name="T60" fmla="*/ 806 w 833"/>
                  <a:gd name="T61" fmla="*/ 1200 h 1226"/>
                  <a:gd name="T62" fmla="*/ 808 w 833"/>
                  <a:gd name="T63" fmla="*/ 1206 h 1226"/>
                  <a:gd name="T64" fmla="*/ 810 w 833"/>
                  <a:gd name="T65" fmla="*/ 1214 h 1226"/>
                  <a:gd name="T66" fmla="*/ 814 w 833"/>
                  <a:gd name="T67" fmla="*/ 1221 h 122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833"/>
                  <a:gd name="T103" fmla="*/ 0 h 1226"/>
                  <a:gd name="T104" fmla="*/ 833 w 833"/>
                  <a:gd name="T105" fmla="*/ 1226 h 122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833" h="1226">
                    <a:moveTo>
                      <a:pt x="817" y="1226"/>
                    </a:moveTo>
                    <a:lnTo>
                      <a:pt x="790" y="1189"/>
                    </a:lnTo>
                    <a:lnTo>
                      <a:pt x="764" y="1151"/>
                    </a:lnTo>
                    <a:lnTo>
                      <a:pt x="738" y="1112"/>
                    </a:lnTo>
                    <a:lnTo>
                      <a:pt x="712" y="1074"/>
                    </a:lnTo>
                    <a:lnTo>
                      <a:pt x="659" y="998"/>
                    </a:lnTo>
                    <a:lnTo>
                      <a:pt x="608" y="922"/>
                    </a:lnTo>
                    <a:lnTo>
                      <a:pt x="558" y="844"/>
                    </a:lnTo>
                    <a:lnTo>
                      <a:pt x="507" y="767"/>
                    </a:lnTo>
                    <a:lnTo>
                      <a:pt x="457" y="690"/>
                    </a:lnTo>
                    <a:lnTo>
                      <a:pt x="406" y="612"/>
                    </a:lnTo>
                    <a:lnTo>
                      <a:pt x="356" y="535"/>
                    </a:lnTo>
                    <a:lnTo>
                      <a:pt x="306" y="457"/>
                    </a:lnTo>
                    <a:lnTo>
                      <a:pt x="256" y="380"/>
                    </a:lnTo>
                    <a:lnTo>
                      <a:pt x="206" y="303"/>
                    </a:lnTo>
                    <a:lnTo>
                      <a:pt x="155" y="226"/>
                    </a:lnTo>
                    <a:lnTo>
                      <a:pt x="103" y="150"/>
                    </a:lnTo>
                    <a:lnTo>
                      <a:pt x="52" y="75"/>
                    </a:lnTo>
                    <a:lnTo>
                      <a:pt x="0" y="0"/>
                    </a:lnTo>
                    <a:lnTo>
                      <a:pt x="28" y="33"/>
                    </a:lnTo>
                    <a:lnTo>
                      <a:pt x="55" y="67"/>
                    </a:lnTo>
                    <a:lnTo>
                      <a:pt x="83" y="101"/>
                    </a:lnTo>
                    <a:lnTo>
                      <a:pt x="109" y="136"/>
                    </a:lnTo>
                    <a:lnTo>
                      <a:pt x="136" y="170"/>
                    </a:lnTo>
                    <a:lnTo>
                      <a:pt x="162" y="206"/>
                    </a:lnTo>
                    <a:lnTo>
                      <a:pt x="188" y="239"/>
                    </a:lnTo>
                    <a:lnTo>
                      <a:pt x="215" y="274"/>
                    </a:lnTo>
                    <a:lnTo>
                      <a:pt x="266" y="345"/>
                    </a:lnTo>
                    <a:lnTo>
                      <a:pt x="316" y="416"/>
                    </a:lnTo>
                    <a:lnTo>
                      <a:pt x="366" y="487"/>
                    </a:lnTo>
                    <a:lnTo>
                      <a:pt x="416" y="559"/>
                    </a:lnTo>
                    <a:lnTo>
                      <a:pt x="466" y="630"/>
                    </a:lnTo>
                    <a:lnTo>
                      <a:pt x="517" y="700"/>
                    </a:lnTo>
                    <a:lnTo>
                      <a:pt x="567" y="771"/>
                    </a:lnTo>
                    <a:lnTo>
                      <a:pt x="618" y="842"/>
                    </a:lnTo>
                    <a:lnTo>
                      <a:pt x="644" y="877"/>
                    </a:lnTo>
                    <a:lnTo>
                      <a:pt x="669" y="912"/>
                    </a:lnTo>
                    <a:lnTo>
                      <a:pt x="696" y="946"/>
                    </a:lnTo>
                    <a:lnTo>
                      <a:pt x="723" y="981"/>
                    </a:lnTo>
                    <a:lnTo>
                      <a:pt x="749" y="1014"/>
                    </a:lnTo>
                    <a:lnTo>
                      <a:pt x="776" y="1048"/>
                    </a:lnTo>
                    <a:lnTo>
                      <a:pt x="803" y="1082"/>
                    </a:lnTo>
                    <a:lnTo>
                      <a:pt x="830" y="1116"/>
                    </a:lnTo>
                    <a:lnTo>
                      <a:pt x="832" y="1120"/>
                    </a:lnTo>
                    <a:lnTo>
                      <a:pt x="833" y="1124"/>
                    </a:lnTo>
                    <a:lnTo>
                      <a:pt x="833" y="1129"/>
                    </a:lnTo>
                    <a:lnTo>
                      <a:pt x="833" y="1133"/>
                    </a:lnTo>
                    <a:lnTo>
                      <a:pt x="833" y="1137"/>
                    </a:lnTo>
                    <a:lnTo>
                      <a:pt x="832" y="1141"/>
                    </a:lnTo>
                    <a:lnTo>
                      <a:pt x="830" y="1145"/>
                    </a:lnTo>
                    <a:lnTo>
                      <a:pt x="829" y="1148"/>
                    </a:lnTo>
                    <a:lnTo>
                      <a:pt x="827" y="1155"/>
                    </a:lnTo>
                    <a:lnTo>
                      <a:pt x="824" y="1161"/>
                    </a:lnTo>
                    <a:lnTo>
                      <a:pt x="820" y="1167"/>
                    </a:lnTo>
                    <a:lnTo>
                      <a:pt x="816" y="1172"/>
                    </a:lnTo>
                    <a:lnTo>
                      <a:pt x="813" y="1179"/>
                    </a:lnTo>
                    <a:lnTo>
                      <a:pt x="810" y="1184"/>
                    </a:lnTo>
                    <a:lnTo>
                      <a:pt x="809" y="1188"/>
                    </a:lnTo>
                    <a:lnTo>
                      <a:pt x="808" y="1190"/>
                    </a:lnTo>
                    <a:lnTo>
                      <a:pt x="808" y="1193"/>
                    </a:lnTo>
                    <a:lnTo>
                      <a:pt x="806" y="1196"/>
                    </a:lnTo>
                    <a:lnTo>
                      <a:pt x="806" y="1200"/>
                    </a:lnTo>
                    <a:lnTo>
                      <a:pt x="808" y="1203"/>
                    </a:lnTo>
                    <a:lnTo>
                      <a:pt x="808" y="1206"/>
                    </a:lnTo>
                    <a:lnTo>
                      <a:pt x="809" y="1209"/>
                    </a:lnTo>
                    <a:lnTo>
                      <a:pt x="810" y="1214"/>
                    </a:lnTo>
                    <a:lnTo>
                      <a:pt x="812" y="1217"/>
                    </a:lnTo>
                    <a:lnTo>
                      <a:pt x="814" y="1221"/>
                    </a:lnTo>
                    <a:lnTo>
                      <a:pt x="817" y="1226"/>
                    </a:lnTo>
                    <a:close/>
                  </a:path>
                </a:pathLst>
              </a:custGeom>
              <a:solidFill>
                <a:srgbClr val="EF9F67"/>
              </a:solidFill>
              <a:ln w="9525">
                <a:noFill/>
                <a:round/>
                <a:headEnd/>
                <a:tailEnd/>
              </a:ln>
            </p:spPr>
            <p:txBody>
              <a:bodyPr>
                <a:prstTxWarp prst="textNoShape">
                  <a:avLst/>
                </a:prstTxWarp>
              </a:bodyPr>
              <a:lstStyle/>
              <a:p>
                <a:endParaRPr lang="en-US"/>
              </a:p>
            </p:txBody>
          </p:sp>
          <p:sp>
            <p:nvSpPr>
              <p:cNvPr id="59568" name="Freeform 12"/>
              <p:cNvSpPr>
                <a:spLocks noChangeAspect="1"/>
              </p:cNvSpPr>
              <p:nvPr/>
            </p:nvSpPr>
            <p:spPr bwMode="auto">
              <a:xfrm>
                <a:off x="3907" y="1433"/>
                <a:ext cx="85" cy="93"/>
              </a:xfrm>
              <a:custGeom>
                <a:avLst/>
                <a:gdLst>
                  <a:gd name="T0" fmla="*/ 196 w 254"/>
                  <a:gd name="T1" fmla="*/ 226 h 279"/>
                  <a:gd name="T2" fmla="*/ 190 w 254"/>
                  <a:gd name="T3" fmla="*/ 230 h 279"/>
                  <a:gd name="T4" fmla="*/ 184 w 254"/>
                  <a:gd name="T5" fmla="*/ 236 h 279"/>
                  <a:gd name="T6" fmla="*/ 180 w 254"/>
                  <a:gd name="T7" fmla="*/ 242 h 279"/>
                  <a:gd name="T8" fmla="*/ 177 w 254"/>
                  <a:gd name="T9" fmla="*/ 250 h 279"/>
                  <a:gd name="T10" fmla="*/ 174 w 254"/>
                  <a:gd name="T11" fmla="*/ 259 h 279"/>
                  <a:gd name="T12" fmla="*/ 172 w 254"/>
                  <a:gd name="T13" fmla="*/ 271 h 279"/>
                  <a:gd name="T14" fmla="*/ 160 w 254"/>
                  <a:gd name="T15" fmla="*/ 266 h 279"/>
                  <a:gd name="T16" fmla="*/ 136 w 254"/>
                  <a:gd name="T17" fmla="*/ 240 h 279"/>
                  <a:gd name="T18" fmla="*/ 98 w 254"/>
                  <a:gd name="T19" fmla="*/ 203 h 279"/>
                  <a:gd name="T20" fmla="*/ 62 w 254"/>
                  <a:gd name="T21" fmla="*/ 165 h 279"/>
                  <a:gd name="T22" fmla="*/ 46 w 254"/>
                  <a:gd name="T23" fmla="*/ 145 h 279"/>
                  <a:gd name="T24" fmla="*/ 35 w 254"/>
                  <a:gd name="T25" fmla="*/ 131 h 279"/>
                  <a:gd name="T26" fmla="*/ 25 w 254"/>
                  <a:gd name="T27" fmla="*/ 116 h 279"/>
                  <a:gd name="T28" fmla="*/ 17 w 254"/>
                  <a:gd name="T29" fmla="*/ 100 h 279"/>
                  <a:gd name="T30" fmla="*/ 10 w 254"/>
                  <a:gd name="T31" fmla="*/ 84 h 279"/>
                  <a:gd name="T32" fmla="*/ 3 w 254"/>
                  <a:gd name="T33" fmla="*/ 67 h 279"/>
                  <a:gd name="T34" fmla="*/ 8 w 254"/>
                  <a:gd name="T35" fmla="*/ 51 h 279"/>
                  <a:gd name="T36" fmla="*/ 24 w 254"/>
                  <a:gd name="T37" fmla="*/ 41 h 279"/>
                  <a:gd name="T38" fmla="*/ 40 w 254"/>
                  <a:gd name="T39" fmla="*/ 31 h 279"/>
                  <a:gd name="T40" fmla="*/ 57 w 254"/>
                  <a:gd name="T41" fmla="*/ 22 h 279"/>
                  <a:gd name="T42" fmla="*/ 73 w 254"/>
                  <a:gd name="T43" fmla="*/ 14 h 279"/>
                  <a:gd name="T44" fmla="*/ 91 w 254"/>
                  <a:gd name="T45" fmla="*/ 9 h 279"/>
                  <a:gd name="T46" fmla="*/ 109 w 254"/>
                  <a:gd name="T47" fmla="*/ 5 h 279"/>
                  <a:gd name="T48" fmla="*/ 126 w 254"/>
                  <a:gd name="T49" fmla="*/ 1 h 279"/>
                  <a:gd name="T50" fmla="*/ 141 w 254"/>
                  <a:gd name="T51" fmla="*/ 1 h 279"/>
                  <a:gd name="T52" fmla="*/ 149 w 254"/>
                  <a:gd name="T53" fmla="*/ 5 h 279"/>
                  <a:gd name="T54" fmla="*/ 157 w 254"/>
                  <a:gd name="T55" fmla="*/ 8 h 279"/>
                  <a:gd name="T56" fmla="*/ 164 w 254"/>
                  <a:gd name="T57" fmla="*/ 12 h 279"/>
                  <a:gd name="T58" fmla="*/ 171 w 254"/>
                  <a:gd name="T59" fmla="*/ 21 h 279"/>
                  <a:gd name="T60" fmla="*/ 180 w 254"/>
                  <a:gd name="T61" fmla="*/ 34 h 279"/>
                  <a:gd name="T62" fmla="*/ 189 w 254"/>
                  <a:gd name="T63" fmla="*/ 47 h 279"/>
                  <a:gd name="T64" fmla="*/ 197 w 254"/>
                  <a:gd name="T65" fmla="*/ 60 h 279"/>
                  <a:gd name="T66" fmla="*/ 204 w 254"/>
                  <a:gd name="T67" fmla="*/ 68 h 279"/>
                  <a:gd name="T68" fmla="*/ 209 w 254"/>
                  <a:gd name="T69" fmla="*/ 73 h 279"/>
                  <a:gd name="T70" fmla="*/ 216 w 254"/>
                  <a:gd name="T71" fmla="*/ 78 h 279"/>
                  <a:gd name="T72" fmla="*/ 223 w 254"/>
                  <a:gd name="T73" fmla="*/ 82 h 279"/>
                  <a:gd name="T74" fmla="*/ 234 w 254"/>
                  <a:gd name="T75" fmla="*/ 88 h 279"/>
                  <a:gd name="T76" fmla="*/ 244 w 254"/>
                  <a:gd name="T77" fmla="*/ 99 h 279"/>
                  <a:gd name="T78" fmla="*/ 251 w 254"/>
                  <a:gd name="T79" fmla="*/ 109 h 279"/>
                  <a:gd name="T80" fmla="*/ 254 w 254"/>
                  <a:gd name="T81" fmla="*/ 118 h 279"/>
                  <a:gd name="T82" fmla="*/ 254 w 254"/>
                  <a:gd name="T83" fmla="*/ 128 h 279"/>
                  <a:gd name="T84" fmla="*/ 252 w 254"/>
                  <a:gd name="T85" fmla="*/ 135 h 279"/>
                  <a:gd name="T86" fmla="*/ 247 w 254"/>
                  <a:gd name="T87" fmla="*/ 143 h 279"/>
                  <a:gd name="T88" fmla="*/ 242 w 254"/>
                  <a:gd name="T89" fmla="*/ 152 h 279"/>
                  <a:gd name="T90" fmla="*/ 223 w 254"/>
                  <a:gd name="T91" fmla="*/ 171 h 279"/>
                  <a:gd name="T92" fmla="*/ 207 w 254"/>
                  <a:gd name="T93" fmla="*/ 191 h 279"/>
                  <a:gd name="T94" fmla="*/ 202 w 254"/>
                  <a:gd name="T95" fmla="*/ 200 h 279"/>
                  <a:gd name="T96" fmla="*/ 200 w 254"/>
                  <a:gd name="T97" fmla="*/ 209 h 279"/>
                  <a:gd name="T98" fmla="*/ 198 w 254"/>
                  <a:gd name="T99" fmla="*/ 218 h 279"/>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254"/>
                  <a:gd name="T151" fmla="*/ 0 h 279"/>
                  <a:gd name="T152" fmla="*/ 254 w 254"/>
                  <a:gd name="T153" fmla="*/ 279 h 279"/>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254" h="279">
                    <a:moveTo>
                      <a:pt x="200" y="224"/>
                    </a:moveTo>
                    <a:lnTo>
                      <a:pt x="196" y="226"/>
                    </a:lnTo>
                    <a:lnTo>
                      <a:pt x="193" y="228"/>
                    </a:lnTo>
                    <a:lnTo>
                      <a:pt x="190" y="230"/>
                    </a:lnTo>
                    <a:lnTo>
                      <a:pt x="186" y="232"/>
                    </a:lnTo>
                    <a:lnTo>
                      <a:pt x="184" y="236"/>
                    </a:lnTo>
                    <a:lnTo>
                      <a:pt x="182" y="239"/>
                    </a:lnTo>
                    <a:lnTo>
                      <a:pt x="180" y="242"/>
                    </a:lnTo>
                    <a:lnTo>
                      <a:pt x="179" y="247"/>
                    </a:lnTo>
                    <a:lnTo>
                      <a:pt x="177" y="250"/>
                    </a:lnTo>
                    <a:lnTo>
                      <a:pt x="176" y="254"/>
                    </a:lnTo>
                    <a:lnTo>
                      <a:pt x="174" y="259"/>
                    </a:lnTo>
                    <a:lnTo>
                      <a:pt x="173" y="262"/>
                    </a:lnTo>
                    <a:lnTo>
                      <a:pt x="172" y="271"/>
                    </a:lnTo>
                    <a:lnTo>
                      <a:pt x="172" y="279"/>
                    </a:lnTo>
                    <a:lnTo>
                      <a:pt x="160" y="266"/>
                    </a:lnTo>
                    <a:lnTo>
                      <a:pt x="148" y="253"/>
                    </a:lnTo>
                    <a:lnTo>
                      <a:pt x="136" y="240"/>
                    </a:lnTo>
                    <a:lnTo>
                      <a:pt x="123" y="228"/>
                    </a:lnTo>
                    <a:lnTo>
                      <a:pt x="98" y="203"/>
                    </a:lnTo>
                    <a:lnTo>
                      <a:pt x="73" y="178"/>
                    </a:lnTo>
                    <a:lnTo>
                      <a:pt x="62" y="165"/>
                    </a:lnTo>
                    <a:lnTo>
                      <a:pt x="50" y="152"/>
                    </a:lnTo>
                    <a:lnTo>
                      <a:pt x="46" y="145"/>
                    </a:lnTo>
                    <a:lnTo>
                      <a:pt x="40" y="138"/>
                    </a:lnTo>
                    <a:lnTo>
                      <a:pt x="35" y="131"/>
                    </a:lnTo>
                    <a:lnTo>
                      <a:pt x="31" y="123"/>
                    </a:lnTo>
                    <a:lnTo>
                      <a:pt x="25" y="116"/>
                    </a:lnTo>
                    <a:lnTo>
                      <a:pt x="21" y="108"/>
                    </a:lnTo>
                    <a:lnTo>
                      <a:pt x="17" y="100"/>
                    </a:lnTo>
                    <a:lnTo>
                      <a:pt x="13" y="92"/>
                    </a:lnTo>
                    <a:lnTo>
                      <a:pt x="10" y="84"/>
                    </a:lnTo>
                    <a:lnTo>
                      <a:pt x="5" y="75"/>
                    </a:lnTo>
                    <a:lnTo>
                      <a:pt x="3" y="67"/>
                    </a:lnTo>
                    <a:lnTo>
                      <a:pt x="0" y="58"/>
                    </a:lnTo>
                    <a:lnTo>
                      <a:pt x="8" y="51"/>
                    </a:lnTo>
                    <a:lnTo>
                      <a:pt x="15" y="46"/>
                    </a:lnTo>
                    <a:lnTo>
                      <a:pt x="24" y="41"/>
                    </a:lnTo>
                    <a:lnTo>
                      <a:pt x="32" y="36"/>
                    </a:lnTo>
                    <a:lnTo>
                      <a:pt x="40" y="31"/>
                    </a:lnTo>
                    <a:lnTo>
                      <a:pt x="48" y="26"/>
                    </a:lnTo>
                    <a:lnTo>
                      <a:pt x="57" y="22"/>
                    </a:lnTo>
                    <a:lnTo>
                      <a:pt x="65" y="18"/>
                    </a:lnTo>
                    <a:lnTo>
                      <a:pt x="73" y="14"/>
                    </a:lnTo>
                    <a:lnTo>
                      <a:pt x="82" y="12"/>
                    </a:lnTo>
                    <a:lnTo>
                      <a:pt x="91" y="9"/>
                    </a:lnTo>
                    <a:lnTo>
                      <a:pt x="99" y="7"/>
                    </a:lnTo>
                    <a:lnTo>
                      <a:pt x="109" y="5"/>
                    </a:lnTo>
                    <a:lnTo>
                      <a:pt x="118" y="2"/>
                    </a:lnTo>
                    <a:lnTo>
                      <a:pt x="126" y="1"/>
                    </a:lnTo>
                    <a:lnTo>
                      <a:pt x="136" y="0"/>
                    </a:lnTo>
                    <a:lnTo>
                      <a:pt x="141" y="1"/>
                    </a:lnTo>
                    <a:lnTo>
                      <a:pt x="145" y="2"/>
                    </a:lnTo>
                    <a:lnTo>
                      <a:pt x="149" y="5"/>
                    </a:lnTo>
                    <a:lnTo>
                      <a:pt x="153" y="6"/>
                    </a:lnTo>
                    <a:lnTo>
                      <a:pt x="157" y="8"/>
                    </a:lnTo>
                    <a:lnTo>
                      <a:pt x="160" y="10"/>
                    </a:lnTo>
                    <a:lnTo>
                      <a:pt x="164" y="12"/>
                    </a:lnTo>
                    <a:lnTo>
                      <a:pt x="166" y="15"/>
                    </a:lnTo>
                    <a:lnTo>
                      <a:pt x="171" y="21"/>
                    </a:lnTo>
                    <a:lnTo>
                      <a:pt x="177" y="27"/>
                    </a:lnTo>
                    <a:lnTo>
                      <a:pt x="180" y="34"/>
                    </a:lnTo>
                    <a:lnTo>
                      <a:pt x="184" y="41"/>
                    </a:lnTo>
                    <a:lnTo>
                      <a:pt x="189" y="47"/>
                    </a:lnTo>
                    <a:lnTo>
                      <a:pt x="193" y="54"/>
                    </a:lnTo>
                    <a:lnTo>
                      <a:pt x="197" y="60"/>
                    </a:lnTo>
                    <a:lnTo>
                      <a:pt x="202" y="66"/>
                    </a:lnTo>
                    <a:lnTo>
                      <a:pt x="204" y="68"/>
                    </a:lnTo>
                    <a:lnTo>
                      <a:pt x="207" y="71"/>
                    </a:lnTo>
                    <a:lnTo>
                      <a:pt x="209" y="73"/>
                    </a:lnTo>
                    <a:lnTo>
                      <a:pt x="213" y="75"/>
                    </a:lnTo>
                    <a:lnTo>
                      <a:pt x="216" y="78"/>
                    </a:lnTo>
                    <a:lnTo>
                      <a:pt x="219" y="80"/>
                    </a:lnTo>
                    <a:lnTo>
                      <a:pt x="223" y="82"/>
                    </a:lnTo>
                    <a:lnTo>
                      <a:pt x="227" y="83"/>
                    </a:lnTo>
                    <a:lnTo>
                      <a:pt x="234" y="88"/>
                    </a:lnTo>
                    <a:lnTo>
                      <a:pt x="240" y="94"/>
                    </a:lnTo>
                    <a:lnTo>
                      <a:pt x="244" y="99"/>
                    </a:lnTo>
                    <a:lnTo>
                      <a:pt x="247" y="104"/>
                    </a:lnTo>
                    <a:lnTo>
                      <a:pt x="251" y="109"/>
                    </a:lnTo>
                    <a:lnTo>
                      <a:pt x="253" y="114"/>
                    </a:lnTo>
                    <a:lnTo>
                      <a:pt x="254" y="118"/>
                    </a:lnTo>
                    <a:lnTo>
                      <a:pt x="254" y="122"/>
                    </a:lnTo>
                    <a:lnTo>
                      <a:pt x="254" y="128"/>
                    </a:lnTo>
                    <a:lnTo>
                      <a:pt x="253" y="131"/>
                    </a:lnTo>
                    <a:lnTo>
                      <a:pt x="252" y="135"/>
                    </a:lnTo>
                    <a:lnTo>
                      <a:pt x="250" y="140"/>
                    </a:lnTo>
                    <a:lnTo>
                      <a:pt x="247" y="143"/>
                    </a:lnTo>
                    <a:lnTo>
                      <a:pt x="244" y="147"/>
                    </a:lnTo>
                    <a:lnTo>
                      <a:pt x="242" y="152"/>
                    </a:lnTo>
                    <a:lnTo>
                      <a:pt x="238" y="155"/>
                    </a:lnTo>
                    <a:lnTo>
                      <a:pt x="223" y="171"/>
                    </a:lnTo>
                    <a:lnTo>
                      <a:pt x="210" y="187"/>
                    </a:lnTo>
                    <a:lnTo>
                      <a:pt x="207" y="191"/>
                    </a:lnTo>
                    <a:lnTo>
                      <a:pt x="205" y="195"/>
                    </a:lnTo>
                    <a:lnTo>
                      <a:pt x="202" y="200"/>
                    </a:lnTo>
                    <a:lnTo>
                      <a:pt x="201" y="205"/>
                    </a:lnTo>
                    <a:lnTo>
                      <a:pt x="200" y="209"/>
                    </a:lnTo>
                    <a:lnTo>
                      <a:pt x="198" y="214"/>
                    </a:lnTo>
                    <a:lnTo>
                      <a:pt x="198" y="218"/>
                    </a:lnTo>
                    <a:lnTo>
                      <a:pt x="200" y="224"/>
                    </a:lnTo>
                    <a:close/>
                  </a:path>
                </a:pathLst>
              </a:custGeom>
              <a:solidFill>
                <a:srgbClr val="D0915B"/>
              </a:solidFill>
              <a:ln w="9525">
                <a:noFill/>
                <a:round/>
                <a:headEnd/>
                <a:tailEnd/>
              </a:ln>
            </p:spPr>
            <p:txBody>
              <a:bodyPr>
                <a:prstTxWarp prst="textNoShape">
                  <a:avLst/>
                </a:prstTxWarp>
              </a:bodyPr>
              <a:lstStyle/>
              <a:p>
                <a:endParaRPr lang="en-US"/>
              </a:p>
            </p:txBody>
          </p:sp>
          <p:sp>
            <p:nvSpPr>
              <p:cNvPr id="59569" name="Freeform 13"/>
              <p:cNvSpPr>
                <a:spLocks noChangeAspect="1"/>
              </p:cNvSpPr>
              <p:nvPr/>
            </p:nvSpPr>
            <p:spPr bwMode="auto">
              <a:xfrm>
                <a:off x="3872" y="1174"/>
                <a:ext cx="153" cy="297"/>
              </a:xfrm>
              <a:custGeom>
                <a:avLst/>
                <a:gdLst>
                  <a:gd name="T0" fmla="*/ 66 w 458"/>
                  <a:gd name="T1" fmla="*/ 832 h 892"/>
                  <a:gd name="T2" fmla="*/ 31 w 458"/>
                  <a:gd name="T3" fmla="*/ 774 h 892"/>
                  <a:gd name="T4" fmla="*/ 10 w 458"/>
                  <a:gd name="T5" fmla="*/ 721 h 892"/>
                  <a:gd name="T6" fmla="*/ 1 w 458"/>
                  <a:gd name="T7" fmla="*/ 669 h 892"/>
                  <a:gd name="T8" fmla="*/ 3 w 458"/>
                  <a:gd name="T9" fmla="*/ 621 h 892"/>
                  <a:gd name="T10" fmla="*/ 11 w 458"/>
                  <a:gd name="T11" fmla="*/ 576 h 892"/>
                  <a:gd name="T12" fmla="*/ 25 w 458"/>
                  <a:gd name="T13" fmla="*/ 530 h 892"/>
                  <a:gd name="T14" fmla="*/ 45 w 458"/>
                  <a:gd name="T15" fmla="*/ 484 h 892"/>
                  <a:gd name="T16" fmla="*/ 65 w 458"/>
                  <a:gd name="T17" fmla="*/ 438 h 892"/>
                  <a:gd name="T18" fmla="*/ 85 w 458"/>
                  <a:gd name="T19" fmla="*/ 390 h 892"/>
                  <a:gd name="T20" fmla="*/ 103 w 458"/>
                  <a:gd name="T21" fmla="*/ 341 h 892"/>
                  <a:gd name="T22" fmla="*/ 117 w 458"/>
                  <a:gd name="T23" fmla="*/ 289 h 892"/>
                  <a:gd name="T24" fmla="*/ 125 w 458"/>
                  <a:gd name="T25" fmla="*/ 233 h 892"/>
                  <a:gd name="T26" fmla="*/ 125 w 458"/>
                  <a:gd name="T27" fmla="*/ 174 h 892"/>
                  <a:gd name="T28" fmla="*/ 114 w 458"/>
                  <a:gd name="T29" fmla="*/ 109 h 892"/>
                  <a:gd name="T30" fmla="*/ 91 w 458"/>
                  <a:gd name="T31" fmla="*/ 38 h 892"/>
                  <a:gd name="T32" fmla="*/ 103 w 458"/>
                  <a:gd name="T33" fmla="*/ 15 h 892"/>
                  <a:gd name="T34" fmla="*/ 157 w 458"/>
                  <a:gd name="T35" fmla="*/ 47 h 892"/>
                  <a:gd name="T36" fmla="*/ 207 w 458"/>
                  <a:gd name="T37" fmla="*/ 81 h 892"/>
                  <a:gd name="T38" fmla="*/ 254 w 458"/>
                  <a:gd name="T39" fmla="*/ 117 h 892"/>
                  <a:gd name="T40" fmla="*/ 297 w 458"/>
                  <a:gd name="T41" fmla="*/ 156 h 892"/>
                  <a:gd name="T42" fmla="*/ 334 w 458"/>
                  <a:gd name="T43" fmla="*/ 198 h 892"/>
                  <a:gd name="T44" fmla="*/ 368 w 458"/>
                  <a:gd name="T45" fmla="*/ 241 h 892"/>
                  <a:gd name="T46" fmla="*/ 396 w 458"/>
                  <a:gd name="T47" fmla="*/ 287 h 892"/>
                  <a:gd name="T48" fmla="*/ 419 w 458"/>
                  <a:gd name="T49" fmla="*/ 336 h 892"/>
                  <a:gd name="T50" fmla="*/ 437 w 458"/>
                  <a:gd name="T51" fmla="*/ 387 h 892"/>
                  <a:gd name="T52" fmla="*/ 449 w 458"/>
                  <a:gd name="T53" fmla="*/ 441 h 892"/>
                  <a:gd name="T54" fmla="*/ 457 w 458"/>
                  <a:gd name="T55" fmla="*/ 496 h 892"/>
                  <a:gd name="T56" fmla="*/ 457 w 458"/>
                  <a:gd name="T57" fmla="*/ 556 h 892"/>
                  <a:gd name="T58" fmla="*/ 452 w 458"/>
                  <a:gd name="T59" fmla="*/ 617 h 892"/>
                  <a:gd name="T60" fmla="*/ 440 w 458"/>
                  <a:gd name="T61" fmla="*/ 680 h 892"/>
                  <a:gd name="T62" fmla="*/ 421 w 458"/>
                  <a:gd name="T63" fmla="*/ 747 h 892"/>
                  <a:gd name="T64" fmla="*/ 405 w 458"/>
                  <a:gd name="T65" fmla="*/ 793 h 892"/>
                  <a:gd name="T66" fmla="*/ 395 w 458"/>
                  <a:gd name="T67" fmla="*/ 812 h 892"/>
                  <a:gd name="T68" fmla="*/ 384 w 458"/>
                  <a:gd name="T69" fmla="*/ 829 h 892"/>
                  <a:gd name="T70" fmla="*/ 372 w 458"/>
                  <a:gd name="T71" fmla="*/ 839 h 892"/>
                  <a:gd name="T72" fmla="*/ 358 w 458"/>
                  <a:gd name="T73" fmla="*/ 849 h 892"/>
                  <a:gd name="T74" fmla="*/ 344 w 458"/>
                  <a:gd name="T75" fmla="*/ 856 h 892"/>
                  <a:gd name="T76" fmla="*/ 327 w 458"/>
                  <a:gd name="T77" fmla="*/ 859 h 892"/>
                  <a:gd name="T78" fmla="*/ 310 w 458"/>
                  <a:gd name="T79" fmla="*/ 861 h 892"/>
                  <a:gd name="T80" fmla="*/ 262 w 458"/>
                  <a:gd name="T81" fmla="*/ 864 h 892"/>
                  <a:gd name="T82" fmla="*/ 206 w 458"/>
                  <a:gd name="T83" fmla="*/ 869 h 892"/>
                  <a:gd name="T84" fmla="*/ 182 w 458"/>
                  <a:gd name="T85" fmla="*/ 872 h 892"/>
                  <a:gd name="T86" fmla="*/ 156 w 458"/>
                  <a:gd name="T87" fmla="*/ 879 h 892"/>
                  <a:gd name="T88" fmla="*/ 130 w 458"/>
                  <a:gd name="T89" fmla="*/ 886 h 892"/>
                  <a:gd name="T90" fmla="*/ 89 w 458"/>
                  <a:gd name="T91" fmla="*/ 861 h 892"/>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458"/>
                  <a:gd name="T139" fmla="*/ 0 h 892"/>
                  <a:gd name="T140" fmla="*/ 458 w 458"/>
                  <a:gd name="T141" fmla="*/ 892 h 892"/>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458" h="892">
                    <a:moveTo>
                      <a:pt x="89" y="861"/>
                    </a:moveTo>
                    <a:lnTo>
                      <a:pt x="66" y="832"/>
                    </a:lnTo>
                    <a:lnTo>
                      <a:pt x="46" y="802"/>
                    </a:lnTo>
                    <a:lnTo>
                      <a:pt x="31" y="774"/>
                    </a:lnTo>
                    <a:lnTo>
                      <a:pt x="19" y="747"/>
                    </a:lnTo>
                    <a:lnTo>
                      <a:pt x="10" y="721"/>
                    </a:lnTo>
                    <a:lnTo>
                      <a:pt x="5" y="694"/>
                    </a:lnTo>
                    <a:lnTo>
                      <a:pt x="1" y="669"/>
                    </a:lnTo>
                    <a:lnTo>
                      <a:pt x="0" y="645"/>
                    </a:lnTo>
                    <a:lnTo>
                      <a:pt x="3" y="621"/>
                    </a:lnTo>
                    <a:lnTo>
                      <a:pt x="6" y="599"/>
                    </a:lnTo>
                    <a:lnTo>
                      <a:pt x="11" y="576"/>
                    </a:lnTo>
                    <a:lnTo>
                      <a:pt x="18" y="552"/>
                    </a:lnTo>
                    <a:lnTo>
                      <a:pt x="25" y="530"/>
                    </a:lnTo>
                    <a:lnTo>
                      <a:pt x="35" y="507"/>
                    </a:lnTo>
                    <a:lnTo>
                      <a:pt x="45" y="484"/>
                    </a:lnTo>
                    <a:lnTo>
                      <a:pt x="55" y="461"/>
                    </a:lnTo>
                    <a:lnTo>
                      <a:pt x="65" y="438"/>
                    </a:lnTo>
                    <a:lnTo>
                      <a:pt x="75" y="414"/>
                    </a:lnTo>
                    <a:lnTo>
                      <a:pt x="85" y="390"/>
                    </a:lnTo>
                    <a:lnTo>
                      <a:pt x="95" y="366"/>
                    </a:lnTo>
                    <a:lnTo>
                      <a:pt x="103" y="341"/>
                    </a:lnTo>
                    <a:lnTo>
                      <a:pt x="110" y="315"/>
                    </a:lnTo>
                    <a:lnTo>
                      <a:pt x="117" y="289"/>
                    </a:lnTo>
                    <a:lnTo>
                      <a:pt x="122" y="262"/>
                    </a:lnTo>
                    <a:lnTo>
                      <a:pt x="125" y="233"/>
                    </a:lnTo>
                    <a:lnTo>
                      <a:pt x="126" y="204"/>
                    </a:lnTo>
                    <a:lnTo>
                      <a:pt x="125" y="174"/>
                    </a:lnTo>
                    <a:lnTo>
                      <a:pt x="120" y="142"/>
                    </a:lnTo>
                    <a:lnTo>
                      <a:pt x="114" y="109"/>
                    </a:lnTo>
                    <a:lnTo>
                      <a:pt x="104" y="74"/>
                    </a:lnTo>
                    <a:lnTo>
                      <a:pt x="91" y="38"/>
                    </a:lnTo>
                    <a:lnTo>
                      <a:pt x="75" y="0"/>
                    </a:lnTo>
                    <a:lnTo>
                      <a:pt x="103" y="15"/>
                    </a:lnTo>
                    <a:lnTo>
                      <a:pt x="130" y="31"/>
                    </a:lnTo>
                    <a:lnTo>
                      <a:pt x="157" y="47"/>
                    </a:lnTo>
                    <a:lnTo>
                      <a:pt x="182" y="63"/>
                    </a:lnTo>
                    <a:lnTo>
                      <a:pt x="207" y="81"/>
                    </a:lnTo>
                    <a:lnTo>
                      <a:pt x="231" y="98"/>
                    </a:lnTo>
                    <a:lnTo>
                      <a:pt x="254" y="117"/>
                    </a:lnTo>
                    <a:lnTo>
                      <a:pt x="276" y="136"/>
                    </a:lnTo>
                    <a:lnTo>
                      <a:pt x="297" y="156"/>
                    </a:lnTo>
                    <a:lnTo>
                      <a:pt x="315" y="177"/>
                    </a:lnTo>
                    <a:lnTo>
                      <a:pt x="334" y="198"/>
                    </a:lnTo>
                    <a:lnTo>
                      <a:pt x="351" y="219"/>
                    </a:lnTo>
                    <a:lnTo>
                      <a:pt x="368" y="241"/>
                    </a:lnTo>
                    <a:lnTo>
                      <a:pt x="383" y="264"/>
                    </a:lnTo>
                    <a:lnTo>
                      <a:pt x="396" y="287"/>
                    </a:lnTo>
                    <a:lnTo>
                      <a:pt x="408" y="311"/>
                    </a:lnTo>
                    <a:lnTo>
                      <a:pt x="419" y="336"/>
                    </a:lnTo>
                    <a:lnTo>
                      <a:pt x="429" y="361"/>
                    </a:lnTo>
                    <a:lnTo>
                      <a:pt x="437" y="387"/>
                    </a:lnTo>
                    <a:lnTo>
                      <a:pt x="444" y="413"/>
                    </a:lnTo>
                    <a:lnTo>
                      <a:pt x="449" y="441"/>
                    </a:lnTo>
                    <a:lnTo>
                      <a:pt x="454" y="469"/>
                    </a:lnTo>
                    <a:lnTo>
                      <a:pt x="457" y="496"/>
                    </a:lnTo>
                    <a:lnTo>
                      <a:pt x="458" y="526"/>
                    </a:lnTo>
                    <a:lnTo>
                      <a:pt x="457" y="556"/>
                    </a:lnTo>
                    <a:lnTo>
                      <a:pt x="456" y="585"/>
                    </a:lnTo>
                    <a:lnTo>
                      <a:pt x="452" y="617"/>
                    </a:lnTo>
                    <a:lnTo>
                      <a:pt x="447" y="649"/>
                    </a:lnTo>
                    <a:lnTo>
                      <a:pt x="440" y="680"/>
                    </a:lnTo>
                    <a:lnTo>
                      <a:pt x="432" y="713"/>
                    </a:lnTo>
                    <a:lnTo>
                      <a:pt x="421" y="747"/>
                    </a:lnTo>
                    <a:lnTo>
                      <a:pt x="410" y="782"/>
                    </a:lnTo>
                    <a:lnTo>
                      <a:pt x="405" y="793"/>
                    </a:lnTo>
                    <a:lnTo>
                      <a:pt x="400" y="803"/>
                    </a:lnTo>
                    <a:lnTo>
                      <a:pt x="395" y="812"/>
                    </a:lnTo>
                    <a:lnTo>
                      <a:pt x="390" y="821"/>
                    </a:lnTo>
                    <a:lnTo>
                      <a:pt x="384" y="829"/>
                    </a:lnTo>
                    <a:lnTo>
                      <a:pt x="378" y="834"/>
                    </a:lnTo>
                    <a:lnTo>
                      <a:pt x="372" y="839"/>
                    </a:lnTo>
                    <a:lnTo>
                      <a:pt x="364" y="845"/>
                    </a:lnTo>
                    <a:lnTo>
                      <a:pt x="358" y="849"/>
                    </a:lnTo>
                    <a:lnTo>
                      <a:pt x="350" y="853"/>
                    </a:lnTo>
                    <a:lnTo>
                      <a:pt x="344" y="856"/>
                    </a:lnTo>
                    <a:lnTo>
                      <a:pt x="335" y="858"/>
                    </a:lnTo>
                    <a:lnTo>
                      <a:pt x="327" y="859"/>
                    </a:lnTo>
                    <a:lnTo>
                      <a:pt x="319" y="860"/>
                    </a:lnTo>
                    <a:lnTo>
                      <a:pt x="310" y="861"/>
                    </a:lnTo>
                    <a:lnTo>
                      <a:pt x="301" y="862"/>
                    </a:lnTo>
                    <a:lnTo>
                      <a:pt x="262" y="864"/>
                    </a:lnTo>
                    <a:lnTo>
                      <a:pt x="218" y="868"/>
                    </a:lnTo>
                    <a:lnTo>
                      <a:pt x="206" y="869"/>
                    </a:lnTo>
                    <a:lnTo>
                      <a:pt x="194" y="870"/>
                    </a:lnTo>
                    <a:lnTo>
                      <a:pt x="182" y="872"/>
                    </a:lnTo>
                    <a:lnTo>
                      <a:pt x="170" y="875"/>
                    </a:lnTo>
                    <a:lnTo>
                      <a:pt x="156" y="879"/>
                    </a:lnTo>
                    <a:lnTo>
                      <a:pt x="144" y="882"/>
                    </a:lnTo>
                    <a:lnTo>
                      <a:pt x="130" y="886"/>
                    </a:lnTo>
                    <a:lnTo>
                      <a:pt x="116" y="892"/>
                    </a:lnTo>
                    <a:lnTo>
                      <a:pt x="89" y="861"/>
                    </a:lnTo>
                    <a:close/>
                  </a:path>
                </a:pathLst>
              </a:custGeom>
              <a:solidFill>
                <a:srgbClr val="DA251D"/>
              </a:solidFill>
              <a:ln w="9525">
                <a:noFill/>
                <a:round/>
                <a:headEnd/>
                <a:tailEnd/>
              </a:ln>
            </p:spPr>
            <p:txBody>
              <a:bodyPr>
                <a:prstTxWarp prst="textNoShape">
                  <a:avLst/>
                </a:prstTxWarp>
              </a:bodyPr>
              <a:lstStyle/>
              <a:p>
                <a:endParaRPr lang="en-US"/>
              </a:p>
            </p:txBody>
          </p:sp>
          <p:sp>
            <p:nvSpPr>
              <p:cNvPr id="59570" name="Freeform 14"/>
              <p:cNvSpPr>
                <a:spLocks noChangeAspect="1"/>
              </p:cNvSpPr>
              <p:nvPr/>
            </p:nvSpPr>
            <p:spPr bwMode="auto">
              <a:xfrm>
                <a:off x="3877" y="1194"/>
                <a:ext cx="143" cy="277"/>
              </a:xfrm>
              <a:custGeom>
                <a:avLst/>
                <a:gdLst>
                  <a:gd name="T0" fmla="*/ 114 w 428"/>
                  <a:gd name="T1" fmla="*/ 828 h 833"/>
                  <a:gd name="T2" fmla="*/ 139 w 428"/>
                  <a:gd name="T3" fmla="*/ 820 h 833"/>
                  <a:gd name="T4" fmla="*/ 164 w 428"/>
                  <a:gd name="T5" fmla="*/ 814 h 833"/>
                  <a:gd name="T6" fmla="*/ 187 w 428"/>
                  <a:gd name="T7" fmla="*/ 810 h 833"/>
                  <a:gd name="T8" fmla="*/ 241 w 428"/>
                  <a:gd name="T9" fmla="*/ 805 h 833"/>
                  <a:gd name="T10" fmla="*/ 287 w 428"/>
                  <a:gd name="T11" fmla="*/ 802 h 833"/>
                  <a:gd name="T12" fmla="*/ 303 w 428"/>
                  <a:gd name="T13" fmla="*/ 801 h 833"/>
                  <a:gd name="T14" fmla="*/ 319 w 428"/>
                  <a:gd name="T15" fmla="*/ 797 h 833"/>
                  <a:gd name="T16" fmla="*/ 333 w 428"/>
                  <a:gd name="T17" fmla="*/ 791 h 833"/>
                  <a:gd name="T18" fmla="*/ 346 w 428"/>
                  <a:gd name="T19" fmla="*/ 783 h 833"/>
                  <a:gd name="T20" fmla="*/ 358 w 428"/>
                  <a:gd name="T21" fmla="*/ 773 h 833"/>
                  <a:gd name="T22" fmla="*/ 370 w 428"/>
                  <a:gd name="T23" fmla="*/ 759 h 833"/>
                  <a:gd name="T24" fmla="*/ 380 w 428"/>
                  <a:gd name="T25" fmla="*/ 741 h 833"/>
                  <a:gd name="T26" fmla="*/ 390 w 428"/>
                  <a:gd name="T27" fmla="*/ 718 h 833"/>
                  <a:gd name="T28" fmla="*/ 398 w 428"/>
                  <a:gd name="T29" fmla="*/ 694 h 833"/>
                  <a:gd name="T30" fmla="*/ 406 w 428"/>
                  <a:gd name="T31" fmla="*/ 671 h 833"/>
                  <a:gd name="T32" fmla="*/ 411 w 428"/>
                  <a:gd name="T33" fmla="*/ 650 h 833"/>
                  <a:gd name="T34" fmla="*/ 418 w 428"/>
                  <a:gd name="T35" fmla="*/ 613 h 833"/>
                  <a:gd name="T36" fmla="*/ 426 w 428"/>
                  <a:gd name="T37" fmla="*/ 559 h 833"/>
                  <a:gd name="T38" fmla="*/ 428 w 428"/>
                  <a:gd name="T39" fmla="*/ 508 h 833"/>
                  <a:gd name="T40" fmla="*/ 426 w 428"/>
                  <a:gd name="T41" fmla="*/ 459 h 833"/>
                  <a:gd name="T42" fmla="*/ 420 w 428"/>
                  <a:gd name="T43" fmla="*/ 412 h 833"/>
                  <a:gd name="T44" fmla="*/ 411 w 428"/>
                  <a:gd name="T45" fmla="*/ 366 h 833"/>
                  <a:gd name="T46" fmla="*/ 395 w 428"/>
                  <a:gd name="T47" fmla="*/ 322 h 833"/>
                  <a:gd name="T48" fmla="*/ 377 w 428"/>
                  <a:gd name="T49" fmla="*/ 279 h 833"/>
                  <a:gd name="T50" fmla="*/ 355 w 428"/>
                  <a:gd name="T51" fmla="*/ 239 h 833"/>
                  <a:gd name="T52" fmla="*/ 330 w 428"/>
                  <a:gd name="T53" fmla="*/ 202 h 833"/>
                  <a:gd name="T54" fmla="*/ 301 w 428"/>
                  <a:gd name="T55" fmla="*/ 165 h 833"/>
                  <a:gd name="T56" fmla="*/ 268 w 428"/>
                  <a:gd name="T57" fmla="*/ 130 h 833"/>
                  <a:gd name="T58" fmla="*/ 232 w 428"/>
                  <a:gd name="T59" fmla="*/ 98 h 833"/>
                  <a:gd name="T60" fmla="*/ 194 w 428"/>
                  <a:gd name="T61" fmla="*/ 68 h 833"/>
                  <a:gd name="T62" fmla="*/ 151 w 428"/>
                  <a:gd name="T63" fmla="*/ 39 h 833"/>
                  <a:gd name="T64" fmla="*/ 106 w 428"/>
                  <a:gd name="T65" fmla="*/ 12 h 833"/>
                  <a:gd name="T66" fmla="*/ 97 w 428"/>
                  <a:gd name="T67" fmla="*/ 31 h 833"/>
                  <a:gd name="T68" fmla="*/ 115 w 428"/>
                  <a:gd name="T69" fmla="*/ 88 h 833"/>
                  <a:gd name="T70" fmla="*/ 125 w 428"/>
                  <a:gd name="T71" fmla="*/ 143 h 833"/>
                  <a:gd name="T72" fmla="*/ 125 w 428"/>
                  <a:gd name="T73" fmla="*/ 194 h 833"/>
                  <a:gd name="T74" fmla="*/ 118 w 428"/>
                  <a:gd name="T75" fmla="*/ 242 h 833"/>
                  <a:gd name="T76" fmla="*/ 108 w 428"/>
                  <a:gd name="T77" fmla="*/ 289 h 833"/>
                  <a:gd name="T78" fmla="*/ 92 w 428"/>
                  <a:gd name="T79" fmla="*/ 332 h 833"/>
                  <a:gd name="T80" fmla="*/ 75 w 428"/>
                  <a:gd name="T81" fmla="*/ 375 h 833"/>
                  <a:gd name="T82" fmla="*/ 55 w 428"/>
                  <a:gd name="T83" fmla="*/ 416 h 833"/>
                  <a:gd name="T84" fmla="*/ 38 w 428"/>
                  <a:gd name="T85" fmla="*/ 458 h 833"/>
                  <a:gd name="T86" fmla="*/ 21 w 428"/>
                  <a:gd name="T87" fmla="*/ 499 h 833"/>
                  <a:gd name="T88" fmla="*/ 8 w 428"/>
                  <a:gd name="T89" fmla="*/ 541 h 833"/>
                  <a:gd name="T90" fmla="*/ 1 w 428"/>
                  <a:gd name="T91" fmla="*/ 583 h 833"/>
                  <a:gd name="T92" fmla="*/ 0 w 428"/>
                  <a:gd name="T93" fmla="*/ 627 h 833"/>
                  <a:gd name="T94" fmla="*/ 6 w 428"/>
                  <a:gd name="T95" fmla="*/ 671 h 833"/>
                  <a:gd name="T96" fmla="*/ 21 w 428"/>
                  <a:gd name="T97" fmla="*/ 719 h 833"/>
                  <a:gd name="T98" fmla="*/ 43 w 428"/>
                  <a:gd name="T99" fmla="*/ 759 h 833"/>
                  <a:gd name="T100" fmla="*/ 62 w 428"/>
                  <a:gd name="T101" fmla="*/ 788 h 833"/>
                  <a:gd name="T102" fmla="*/ 100 w 428"/>
                  <a:gd name="T103" fmla="*/ 833 h 833"/>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428"/>
                  <a:gd name="T157" fmla="*/ 0 h 833"/>
                  <a:gd name="T158" fmla="*/ 428 w 428"/>
                  <a:gd name="T159" fmla="*/ 833 h 833"/>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428" h="833">
                    <a:moveTo>
                      <a:pt x="100" y="833"/>
                    </a:moveTo>
                    <a:lnTo>
                      <a:pt x="114" y="828"/>
                    </a:lnTo>
                    <a:lnTo>
                      <a:pt x="126" y="824"/>
                    </a:lnTo>
                    <a:lnTo>
                      <a:pt x="139" y="820"/>
                    </a:lnTo>
                    <a:lnTo>
                      <a:pt x="152" y="816"/>
                    </a:lnTo>
                    <a:lnTo>
                      <a:pt x="164" y="814"/>
                    </a:lnTo>
                    <a:lnTo>
                      <a:pt x="176" y="812"/>
                    </a:lnTo>
                    <a:lnTo>
                      <a:pt x="187" y="810"/>
                    </a:lnTo>
                    <a:lnTo>
                      <a:pt x="198" y="809"/>
                    </a:lnTo>
                    <a:lnTo>
                      <a:pt x="241" y="805"/>
                    </a:lnTo>
                    <a:lnTo>
                      <a:pt x="278" y="803"/>
                    </a:lnTo>
                    <a:lnTo>
                      <a:pt x="287" y="802"/>
                    </a:lnTo>
                    <a:lnTo>
                      <a:pt x="295" y="802"/>
                    </a:lnTo>
                    <a:lnTo>
                      <a:pt x="303" y="801"/>
                    </a:lnTo>
                    <a:lnTo>
                      <a:pt x="311" y="799"/>
                    </a:lnTo>
                    <a:lnTo>
                      <a:pt x="319" y="797"/>
                    </a:lnTo>
                    <a:lnTo>
                      <a:pt x="327" y="795"/>
                    </a:lnTo>
                    <a:lnTo>
                      <a:pt x="333" y="791"/>
                    </a:lnTo>
                    <a:lnTo>
                      <a:pt x="340" y="787"/>
                    </a:lnTo>
                    <a:lnTo>
                      <a:pt x="346" y="783"/>
                    </a:lnTo>
                    <a:lnTo>
                      <a:pt x="353" y="778"/>
                    </a:lnTo>
                    <a:lnTo>
                      <a:pt x="358" y="773"/>
                    </a:lnTo>
                    <a:lnTo>
                      <a:pt x="365" y="766"/>
                    </a:lnTo>
                    <a:lnTo>
                      <a:pt x="370" y="759"/>
                    </a:lnTo>
                    <a:lnTo>
                      <a:pt x="376" y="750"/>
                    </a:lnTo>
                    <a:lnTo>
                      <a:pt x="380" y="741"/>
                    </a:lnTo>
                    <a:lnTo>
                      <a:pt x="386" y="730"/>
                    </a:lnTo>
                    <a:lnTo>
                      <a:pt x="390" y="718"/>
                    </a:lnTo>
                    <a:lnTo>
                      <a:pt x="394" y="706"/>
                    </a:lnTo>
                    <a:lnTo>
                      <a:pt x="398" y="694"/>
                    </a:lnTo>
                    <a:lnTo>
                      <a:pt x="402" y="683"/>
                    </a:lnTo>
                    <a:lnTo>
                      <a:pt x="406" y="671"/>
                    </a:lnTo>
                    <a:lnTo>
                      <a:pt x="408" y="661"/>
                    </a:lnTo>
                    <a:lnTo>
                      <a:pt x="411" y="650"/>
                    </a:lnTo>
                    <a:lnTo>
                      <a:pt x="413" y="639"/>
                    </a:lnTo>
                    <a:lnTo>
                      <a:pt x="418" y="613"/>
                    </a:lnTo>
                    <a:lnTo>
                      <a:pt x="423" y="585"/>
                    </a:lnTo>
                    <a:lnTo>
                      <a:pt x="426" y="559"/>
                    </a:lnTo>
                    <a:lnTo>
                      <a:pt x="428" y="534"/>
                    </a:lnTo>
                    <a:lnTo>
                      <a:pt x="428" y="508"/>
                    </a:lnTo>
                    <a:lnTo>
                      <a:pt x="428" y="483"/>
                    </a:lnTo>
                    <a:lnTo>
                      <a:pt x="426" y="459"/>
                    </a:lnTo>
                    <a:lnTo>
                      <a:pt x="424" y="435"/>
                    </a:lnTo>
                    <a:lnTo>
                      <a:pt x="420" y="412"/>
                    </a:lnTo>
                    <a:lnTo>
                      <a:pt x="416" y="388"/>
                    </a:lnTo>
                    <a:lnTo>
                      <a:pt x="411" y="366"/>
                    </a:lnTo>
                    <a:lnTo>
                      <a:pt x="403" y="343"/>
                    </a:lnTo>
                    <a:lnTo>
                      <a:pt x="395" y="322"/>
                    </a:lnTo>
                    <a:lnTo>
                      <a:pt x="387" y="301"/>
                    </a:lnTo>
                    <a:lnTo>
                      <a:pt x="377" y="279"/>
                    </a:lnTo>
                    <a:lnTo>
                      <a:pt x="367" y="259"/>
                    </a:lnTo>
                    <a:lnTo>
                      <a:pt x="355" y="239"/>
                    </a:lnTo>
                    <a:lnTo>
                      <a:pt x="343" y="220"/>
                    </a:lnTo>
                    <a:lnTo>
                      <a:pt x="330" y="202"/>
                    </a:lnTo>
                    <a:lnTo>
                      <a:pt x="316" y="183"/>
                    </a:lnTo>
                    <a:lnTo>
                      <a:pt x="301" y="165"/>
                    </a:lnTo>
                    <a:lnTo>
                      <a:pt x="284" y="147"/>
                    </a:lnTo>
                    <a:lnTo>
                      <a:pt x="268" y="130"/>
                    </a:lnTo>
                    <a:lnTo>
                      <a:pt x="250" y="113"/>
                    </a:lnTo>
                    <a:lnTo>
                      <a:pt x="232" y="98"/>
                    </a:lnTo>
                    <a:lnTo>
                      <a:pt x="213" y="83"/>
                    </a:lnTo>
                    <a:lnTo>
                      <a:pt x="194" y="68"/>
                    </a:lnTo>
                    <a:lnTo>
                      <a:pt x="173" y="52"/>
                    </a:lnTo>
                    <a:lnTo>
                      <a:pt x="151" y="39"/>
                    </a:lnTo>
                    <a:lnTo>
                      <a:pt x="129" y="25"/>
                    </a:lnTo>
                    <a:lnTo>
                      <a:pt x="106" y="12"/>
                    </a:lnTo>
                    <a:lnTo>
                      <a:pt x="84" y="0"/>
                    </a:lnTo>
                    <a:lnTo>
                      <a:pt x="97" y="31"/>
                    </a:lnTo>
                    <a:lnTo>
                      <a:pt x="108" y="60"/>
                    </a:lnTo>
                    <a:lnTo>
                      <a:pt x="115" y="88"/>
                    </a:lnTo>
                    <a:lnTo>
                      <a:pt x="121" y="117"/>
                    </a:lnTo>
                    <a:lnTo>
                      <a:pt x="125" y="143"/>
                    </a:lnTo>
                    <a:lnTo>
                      <a:pt x="126" y="169"/>
                    </a:lnTo>
                    <a:lnTo>
                      <a:pt x="125" y="194"/>
                    </a:lnTo>
                    <a:lnTo>
                      <a:pt x="123" y="218"/>
                    </a:lnTo>
                    <a:lnTo>
                      <a:pt x="118" y="242"/>
                    </a:lnTo>
                    <a:lnTo>
                      <a:pt x="114" y="266"/>
                    </a:lnTo>
                    <a:lnTo>
                      <a:pt x="108" y="289"/>
                    </a:lnTo>
                    <a:lnTo>
                      <a:pt x="100" y="311"/>
                    </a:lnTo>
                    <a:lnTo>
                      <a:pt x="92" y="332"/>
                    </a:lnTo>
                    <a:lnTo>
                      <a:pt x="84" y="354"/>
                    </a:lnTo>
                    <a:lnTo>
                      <a:pt x="75" y="375"/>
                    </a:lnTo>
                    <a:lnTo>
                      <a:pt x="65" y="396"/>
                    </a:lnTo>
                    <a:lnTo>
                      <a:pt x="55" y="416"/>
                    </a:lnTo>
                    <a:lnTo>
                      <a:pt x="47" y="437"/>
                    </a:lnTo>
                    <a:lnTo>
                      <a:pt x="38" y="458"/>
                    </a:lnTo>
                    <a:lnTo>
                      <a:pt x="29" y="479"/>
                    </a:lnTo>
                    <a:lnTo>
                      <a:pt x="21" y="499"/>
                    </a:lnTo>
                    <a:lnTo>
                      <a:pt x="15" y="520"/>
                    </a:lnTo>
                    <a:lnTo>
                      <a:pt x="8" y="541"/>
                    </a:lnTo>
                    <a:lnTo>
                      <a:pt x="4" y="561"/>
                    </a:lnTo>
                    <a:lnTo>
                      <a:pt x="1" y="583"/>
                    </a:lnTo>
                    <a:lnTo>
                      <a:pt x="0" y="604"/>
                    </a:lnTo>
                    <a:lnTo>
                      <a:pt x="0" y="627"/>
                    </a:lnTo>
                    <a:lnTo>
                      <a:pt x="2" y="649"/>
                    </a:lnTo>
                    <a:lnTo>
                      <a:pt x="6" y="671"/>
                    </a:lnTo>
                    <a:lnTo>
                      <a:pt x="13" y="695"/>
                    </a:lnTo>
                    <a:lnTo>
                      <a:pt x="21" y="719"/>
                    </a:lnTo>
                    <a:lnTo>
                      <a:pt x="33" y="744"/>
                    </a:lnTo>
                    <a:lnTo>
                      <a:pt x="43" y="759"/>
                    </a:lnTo>
                    <a:lnTo>
                      <a:pt x="52" y="773"/>
                    </a:lnTo>
                    <a:lnTo>
                      <a:pt x="62" y="788"/>
                    </a:lnTo>
                    <a:lnTo>
                      <a:pt x="73" y="802"/>
                    </a:lnTo>
                    <a:lnTo>
                      <a:pt x="100" y="833"/>
                    </a:lnTo>
                    <a:close/>
                  </a:path>
                </a:pathLst>
              </a:custGeom>
              <a:solidFill>
                <a:srgbClr val="DE432D"/>
              </a:solidFill>
              <a:ln w="9525">
                <a:noFill/>
                <a:round/>
                <a:headEnd/>
                <a:tailEnd/>
              </a:ln>
            </p:spPr>
            <p:txBody>
              <a:bodyPr>
                <a:prstTxWarp prst="textNoShape">
                  <a:avLst/>
                </a:prstTxWarp>
              </a:bodyPr>
              <a:lstStyle/>
              <a:p>
                <a:endParaRPr lang="en-US"/>
              </a:p>
            </p:txBody>
          </p:sp>
          <p:sp>
            <p:nvSpPr>
              <p:cNvPr id="59571" name="Freeform 15"/>
              <p:cNvSpPr>
                <a:spLocks noChangeAspect="1"/>
              </p:cNvSpPr>
              <p:nvPr/>
            </p:nvSpPr>
            <p:spPr bwMode="auto">
              <a:xfrm>
                <a:off x="3882" y="1214"/>
                <a:ext cx="134" cy="257"/>
              </a:xfrm>
              <a:custGeom>
                <a:avLst/>
                <a:gdLst>
                  <a:gd name="T0" fmla="*/ 98 w 400"/>
                  <a:gd name="T1" fmla="*/ 767 h 772"/>
                  <a:gd name="T2" fmla="*/ 122 w 400"/>
                  <a:gd name="T3" fmla="*/ 760 h 772"/>
                  <a:gd name="T4" fmla="*/ 146 w 400"/>
                  <a:gd name="T5" fmla="*/ 753 h 772"/>
                  <a:gd name="T6" fmla="*/ 168 w 400"/>
                  <a:gd name="T7" fmla="*/ 750 h 772"/>
                  <a:gd name="T8" fmla="*/ 219 w 400"/>
                  <a:gd name="T9" fmla="*/ 744 h 772"/>
                  <a:gd name="T10" fmla="*/ 265 w 400"/>
                  <a:gd name="T11" fmla="*/ 741 h 772"/>
                  <a:gd name="T12" fmla="*/ 280 w 400"/>
                  <a:gd name="T13" fmla="*/ 740 h 772"/>
                  <a:gd name="T14" fmla="*/ 296 w 400"/>
                  <a:gd name="T15" fmla="*/ 736 h 772"/>
                  <a:gd name="T16" fmla="*/ 309 w 400"/>
                  <a:gd name="T17" fmla="*/ 731 h 772"/>
                  <a:gd name="T18" fmla="*/ 324 w 400"/>
                  <a:gd name="T19" fmla="*/ 724 h 772"/>
                  <a:gd name="T20" fmla="*/ 336 w 400"/>
                  <a:gd name="T21" fmla="*/ 715 h 772"/>
                  <a:gd name="T22" fmla="*/ 348 w 400"/>
                  <a:gd name="T23" fmla="*/ 702 h 772"/>
                  <a:gd name="T24" fmla="*/ 357 w 400"/>
                  <a:gd name="T25" fmla="*/ 687 h 772"/>
                  <a:gd name="T26" fmla="*/ 366 w 400"/>
                  <a:gd name="T27" fmla="*/ 667 h 772"/>
                  <a:gd name="T28" fmla="*/ 375 w 400"/>
                  <a:gd name="T29" fmla="*/ 645 h 772"/>
                  <a:gd name="T30" fmla="*/ 381 w 400"/>
                  <a:gd name="T31" fmla="*/ 625 h 772"/>
                  <a:gd name="T32" fmla="*/ 386 w 400"/>
                  <a:gd name="T33" fmla="*/ 610 h 772"/>
                  <a:gd name="T34" fmla="*/ 387 w 400"/>
                  <a:gd name="T35" fmla="*/ 600 h 772"/>
                  <a:gd name="T36" fmla="*/ 391 w 400"/>
                  <a:gd name="T37" fmla="*/ 570 h 772"/>
                  <a:gd name="T38" fmla="*/ 398 w 400"/>
                  <a:gd name="T39" fmla="*/ 522 h 772"/>
                  <a:gd name="T40" fmla="*/ 400 w 400"/>
                  <a:gd name="T41" fmla="*/ 475 h 772"/>
                  <a:gd name="T42" fmla="*/ 399 w 400"/>
                  <a:gd name="T43" fmla="*/ 431 h 772"/>
                  <a:gd name="T44" fmla="*/ 393 w 400"/>
                  <a:gd name="T45" fmla="*/ 386 h 772"/>
                  <a:gd name="T46" fmla="*/ 384 w 400"/>
                  <a:gd name="T47" fmla="*/ 343 h 772"/>
                  <a:gd name="T48" fmla="*/ 371 w 400"/>
                  <a:gd name="T49" fmla="*/ 302 h 772"/>
                  <a:gd name="T50" fmla="*/ 354 w 400"/>
                  <a:gd name="T51" fmla="*/ 263 h 772"/>
                  <a:gd name="T52" fmla="*/ 335 w 400"/>
                  <a:gd name="T53" fmla="*/ 225 h 772"/>
                  <a:gd name="T54" fmla="*/ 312 w 400"/>
                  <a:gd name="T55" fmla="*/ 189 h 772"/>
                  <a:gd name="T56" fmla="*/ 287 w 400"/>
                  <a:gd name="T57" fmla="*/ 154 h 772"/>
                  <a:gd name="T58" fmla="*/ 257 w 400"/>
                  <a:gd name="T59" fmla="*/ 121 h 772"/>
                  <a:gd name="T60" fmla="*/ 226 w 400"/>
                  <a:gd name="T61" fmla="*/ 91 h 772"/>
                  <a:gd name="T62" fmla="*/ 191 w 400"/>
                  <a:gd name="T63" fmla="*/ 62 h 772"/>
                  <a:gd name="T64" fmla="*/ 154 w 400"/>
                  <a:gd name="T65" fmla="*/ 35 h 772"/>
                  <a:gd name="T66" fmla="*/ 114 w 400"/>
                  <a:gd name="T67" fmla="*/ 11 h 772"/>
                  <a:gd name="T68" fmla="*/ 105 w 400"/>
                  <a:gd name="T69" fmla="*/ 25 h 772"/>
                  <a:gd name="T70" fmla="*/ 120 w 400"/>
                  <a:gd name="T71" fmla="*/ 75 h 772"/>
                  <a:gd name="T72" fmla="*/ 125 w 400"/>
                  <a:gd name="T73" fmla="*/ 122 h 772"/>
                  <a:gd name="T74" fmla="*/ 124 w 400"/>
                  <a:gd name="T75" fmla="*/ 167 h 772"/>
                  <a:gd name="T76" fmla="*/ 118 w 400"/>
                  <a:gd name="T77" fmla="*/ 210 h 772"/>
                  <a:gd name="T78" fmla="*/ 106 w 400"/>
                  <a:gd name="T79" fmla="*/ 252 h 772"/>
                  <a:gd name="T80" fmla="*/ 90 w 400"/>
                  <a:gd name="T81" fmla="*/ 293 h 772"/>
                  <a:gd name="T82" fmla="*/ 74 w 400"/>
                  <a:gd name="T83" fmla="*/ 333 h 772"/>
                  <a:gd name="T84" fmla="*/ 56 w 400"/>
                  <a:gd name="T85" fmla="*/ 372 h 772"/>
                  <a:gd name="T86" fmla="*/ 38 w 400"/>
                  <a:gd name="T87" fmla="*/ 411 h 772"/>
                  <a:gd name="T88" fmla="*/ 23 w 400"/>
                  <a:gd name="T89" fmla="*/ 450 h 772"/>
                  <a:gd name="T90" fmla="*/ 11 w 400"/>
                  <a:gd name="T91" fmla="*/ 491 h 772"/>
                  <a:gd name="T92" fmla="*/ 2 w 400"/>
                  <a:gd name="T93" fmla="*/ 531 h 772"/>
                  <a:gd name="T94" fmla="*/ 0 w 400"/>
                  <a:gd name="T95" fmla="*/ 573 h 772"/>
                  <a:gd name="T96" fmla="*/ 4 w 400"/>
                  <a:gd name="T97" fmla="*/ 617 h 772"/>
                  <a:gd name="T98" fmla="*/ 17 w 400"/>
                  <a:gd name="T99" fmla="*/ 663 h 772"/>
                  <a:gd name="T100" fmla="*/ 30 w 400"/>
                  <a:gd name="T101" fmla="*/ 693 h 772"/>
                  <a:gd name="T102" fmla="*/ 38 w 400"/>
                  <a:gd name="T103" fmla="*/ 707 h 772"/>
                  <a:gd name="T104" fmla="*/ 46 w 400"/>
                  <a:gd name="T105" fmla="*/ 723 h 772"/>
                  <a:gd name="T106" fmla="*/ 56 w 400"/>
                  <a:gd name="T107" fmla="*/ 737 h 772"/>
                  <a:gd name="T108" fmla="*/ 85 w 400"/>
                  <a:gd name="T109" fmla="*/ 772 h 772"/>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400"/>
                  <a:gd name="T166" fmla="*/ 0 h 772"/>
                  <a:gd name="T167" fmla="*/ 400 w 400"/>
                  <a:gd name="T168" fmla="*/ 772 h 772"/>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400" h="772">
                    <a:moveTo>
                      <a:pt x="85" y="772"/>
                    </a:moveTo>
                    <a:lnTo>
                      <a:pt x="98" y="767"/>
                    </a:lnTo>
                    <a:lnTo>
                      <a:pt x="110" y="763"/>
                    </a:lnTo>
                    <a:lnTo>
                      <a:pt x="122" y="760"/>
                    </a:lnTo>
                    <a:lnTo>
                      <a:pt x="134" y="756"/>
                    </a:lnTo>
                    <a:lnTo>
                      <a:pt x="146" y="753"/>
                    </a:lnTo>
                    <a:lnTo>
                      <a:pt x="157" y="751"/>
                    </a:lnTo>
                    <a:lnTo>
                      <a:pt x="168" y="750"/>
                    </a:lnTo>
                    <a:lnTo>
                      <a:pt x="179" y="748"/>
                    </a:lnTo>
                    <a:lnTo>
                      <a:pt x="219" y="744"/>
                    </a:lnTo>
                    <a:lnTo>
                      <a:pt x="256" y="742"/>
                    </a:lnTo>
                    <a:lnTo>
                      <a:pt x="265" y="741"/>
                    </a:lnTo>
                    <a:lnTo>
                      <a:pt x="272" y="741"/>
                    </a:lnTo>
                    <a:lnTo>
                      <a:pt x="280" y="740"/>
                    </a:lnTo>
                    <a:lnTo>
                      <a:pt x="288" y="738"/>
                    </a:lnTo>
                    <a:lnTo>
                      <a:pt x="296" y="736"/>
                    </a:lnTo>
                    <a:lnTo>
                      <a:pt x="303" y="734"/>
                    </a:lnTo>
                    <a:lnTo>
                      <a:pt x="309" y="731"/>
                    </a:lnTo>
                    <a:lnTo>
                      <a:pt x="317" y="728"/>
                    </a:lnTo>
                    <a:lnTo>
                      <a:pt x="324" y="724"/>
                    </a:lnTo>
                    <a:lnTo>
                      <a:pt x="330" y="719"/>
                    </a:lnTo>
                    <a:lnTo>
                      <a:pt x="336" y="715"/>
                    </a:lnTo>
                    <a:lnTo>
                      <a:pt x="341" y="710"/>
                    </a:lnTo>
                    <a:lnTo>
                      <a:pt x="348" y="702"/>
                    </a:lnTo>
                    <a:lnTo>
                      <a:pt x="352" y="695"/>
                    </a:lnTo>
                    <a:lnTo>
                      <a:pt x="357" y="687"/>
                    </a:lnTo>
                    <a:lnTo>
                      <a:pt x="362" y="678"/>
                    </a:lnTo>
                    <a:lnTo>
                      <a:pt x="366" y="667"/>
                    </a:lnTo>
                    <a:lnTo>
                      <a:pt x="371" y="656"/>
                    </a:lnTo>
                    <a:lnTo>
                      <a:pt x="375" y="645"/>
                    </a:lnTo>
                    <a:lnTo>
                      <a:pt x="379" y="633"/>
                    </a:lnTo>
                    <a:lnTo>
                      <a:pt x="381" y="625"/>
                    </a:lnTo>
                    <a:lnTo>
                      <a:pt x="384" y="615"/>
                    </a:lnTo>
                    <a:lnTo>
                      <a:pt x="386" y="610"/>
                    </a:lnTo>
                    <a:lnTo>
                      <a:pt x="386" y="605"/>
                    </a:lnTo>
                    <a:lnTo>
                      <a:pt x="387" y="600"/>
                    </a:lnTo>
                    <a:lnTo>
                      <a:pt x="387" y="595"/>
                    </a:lnTo>
                    <a:lnTo>
                      <a:pt x="391" y="570"/>
                    </a:lnTo>
                    <a:lnTo>
                      <a:pt x="396" y="546"/>
                    </a:lnTo>
                    <a:lnTo>
                      <a:pt x="398" y="522"/>
                    </a:lnTo>
                    <a:lnTo>
                      <a:pt x="399" y="498"/>
                    </a:lnTo>
                    <a:lnTo>
                      <a:pt x="400" y="475"/>
                    </a:lnTo>
                    <a:lnTo>
                      <a:pt x="400" y="452"/>
                    </a:lnTo>
                    <a:lnTo>
                      <a:pt x="399" y="431"/>
                    </a:lnTo>
                    <a:lnTo>
                      <a:pt x="396" y="408"/>
                    </a:lnTo>
                    <a:lnTo>
                      <a:pt x="393" y="386"/>
                    </a:lnTo>
                    <a:lnTo>
                      <a:pt x="389" y="364"/>
                    </a:lnTo>
                    <a:lnTo>
                      <a:pt x="384" y="343"/>
                    </a:lnTo>
                    <a:lnTo>
                      <a:pt x="377" y="323"/>
                    </a:lnTo>
                    <a:lnTo>
                      <a:pt x="371" y="302"/>
                    </a:lnTo>
                    <a:lnTo>
                      <a:pt x="363" y="282"/>
                    </a:lnTo>
                    <a:lnTo>
                      <a:pt x="354" y="263"/>
                    </a:lnTo>
                    <a:lnTo>
                      <a:pt x="345" y="243"/>
                    </a:lnTo>
                    <a:lnTo>
                      <a:pt x="335" y="225"/>
                    </a:lnTo>
                    <a:lnTo>
                      <a:pt x="324" y="206"/>
                    </a:lnTo>
                    <a:lnTo>
                      <a:pt x="312" y="189"/>
                    </a:lnTo>
                    <a:lnTo>
                      <a:pt x="300" y="171"/>
                    </a:lnTo>
                    <a:lnTo>
                      <a:pt x="287" y="154"/>
                    </a:lnTo>
                    <a:lnTo>
                      <a:pt x="272" y="137"/>
                    </a:lnTo>
                    <a:lnTo>
                      <a:pt x="257" y="121"/>
                    </a:lnTo>
                    <a:lnTo>
                      <a:pt x="242" y="106"/>
                    </a:lnTo>
                    <a:lnTo>
                      <a:pt x="226" y="91"/>
                    </a:lnTo>
                    <a:lnTo>
                      <a:pt x="209" y="76"/>
                    </a:lnTo>
                    <a:lnTo>
                      <a:pt x="191" y="62"/>
                    </a:lnTo>
                    <a:lnTo>
                      <a:pt x="173" y="49"/>
                    </a:lnTo>
                    <a:lnTo>
                      <a:pt x="154" y="35"/>
                    </a:lnTo>
                    <a:lnTo>
                      <a:pt x="134" y="23"/>
                    </a:lnTo>
                    <a:lnTo>
                      <a:pt x="114" y="11"/>
                    </a:lnTo>
                    <a:lnTo>
                      <a:pt x="94" y="0"/>
                    </a:lnTo>
                    <a:lnTo>
                      <a:pt x="105" y="25"/>
                    </a:lnTo>
                    <a:lnTo>
                      <a:pt x="113" y="51"/>
                    </a:lnTo>
                    <a:lnTo>
                      <a:pt x="120" y="75"/>
                    </a:lnTo>
                    <a:lnTo>
                      <a:pt x="123" y="99"/>
                    </a:lnTo>
                    <a:lnTo>
                      <a:pt x="125" y="122"/>
                    </a:lnTo>
                    <a:lnTo>
                      <a:pt x="125" y="145"/>
                    </a:lnTo>
                    <a:lnTo>
                      <a:pt x="124" y="167"/>
                    </a:lnTo>
                    <a:lnTo>
                      <a:pt x="121" y="189"/>
                    </a:lnTo>
                    <a:lnTo>
                      <a:pt x="118" y="210"/>
                    </a:lnTo>
                    <a:lnTo>
                      <a:pt x="112" y="231"/>
                    </a:lnTo>
                    <a:lnTo>
                      <a:pt x="106" y="252"/>
                    </a:lnTo>
                    <a:lnTo>
                      <a:pt x="98" y="273"/>
                    </a:lnTo>
                    <a:lnTo>
                      <a:pt x="90" y="293"/>
                    </a:lnTo>
                    <a:lnTo>
                      <a:pt x="82" y="313"/>
                    </a:lnTo>
                    <a:lnTo>
                      <a:pt x="74" y="333"/>
                    </a:lnTo>
                    <a:lnTo>
                      <a:pt x="64" y="352"/>
                    </a:lnTo>
                    <a:lnTo>
                      <a:pt x="56" y="372"/>
                    </a:lnTo>
                    <a:lnTo>
                      <a:pt x="47" y="391"/>
                    </a:lnTo>
                    <a:lnTo>
                      <a:pt x="38" y="411"/>
                    </a:lnTo>
                    <a:lnTo>
                      <a:pt x="30" y="431"/>
                    </a:lnTo>
                    <a:lnTo>
                      <a:pt x="23" y="450"/>
                    </a:lnTo>
                    <a:lnTo>
                      <a:pt x="16" y="470"/>
                    </a:lnTo>
                    <a:lnTo>
                      <a:pt x="11" y="491"/>
                    </a:lnTo>
                    <a:lnTo>
                      <a:pt x="5" y="511"/>
                    </a:lnTo>
                    <a:lnTo>
                      <a:pt x="2" y="531"/>
                    </a:lnTo>
                    <a:lnTo>
                      <a:pt x="0" y="553"/>
                    </a:lnTo>
                    <a:lnTo>
                      <a:pt x="0" y="573"/>
                    </a:lnTo>
                    <a:lnTo>
                      <a:pt x="1" y="595"/>
                    </a:lnTo>
                    <a:lnTo>
                      <a:pt x="4" y="617"/>
                    </a:lnTo>
                    <a:lnTo>
                      <a:pt x="10" y="640"/>
                    </a:lnTo>
                    <a:lnTo>
                      <a:pt x="17" y="663"/>
                    </a:lnTo>
                    <a:lnTo>
                      <a:pt x="27" y="686"/>
                    </a:lnTo>
                    <a:lnTo>
                      <a:pt x="30" y="693"/>
                    </a:lnTo>
                    <a:lnTo>
                      <a:pt x="34" y="701"/>
                    </a:lnTo>
                    <a:lnTo>
                      <a:pt x="38" y="707"/>
                    </a:lnTo>
                    <a:lnTo>
                      <a:pt x="41" y="715"/>
                    </a:lnTo>
                    <a:lnTo>
                      <a:pt x="46" y="723"/>
                    </a:lnTo>
                    <a:lnTo>
                      <a:pt x="50" y="729"/>
                    </a:lnTo>
                    <a:lnTo>
                      <a:pt x="56" y="737"/>
                    </a:lnTo>
                    <a:lnTo>
                      <a:pt x="60" y="744"/>
                    </a:lnTo>
                    <a:lnTo>
                      <a:pt x="85" y="772"/>
                    </a:lnTo>
                    <a:close/>
                  </a:path>
                </a:pathLst>
              </a:custGeom>
              <a:solidFill>
                <a:srgbClr val="E1583D"/>
              </a:solidFill>
              <a:ln w="9525">
                <a:noFill/>
                <a:round/>
                <a:headEnd/>
                <a:tailEnd/>
              </a:ln>
            </p:spPr>
            <p:txBody>
              <a:bodyPr>
                <a:prstTxWarp prst="textNoShape">
                  <a:avLst/>
                </a:prstTxWarp>
              </a:bodyPr>
              <a:lstStyle/>
              <a:p>
                <a:endParaRPr lang="en-US"/>
              </a:p>
            </p:txBody>
          </p:sp>
          <p:sp>
            <p:nvSpPr>
              <p:cNvPr id="59572" name="Freeform 16"/>
              <p:cNvSpPr>
                <a:spLocks noChangeAspect="1"/>
              </p:cNvSpPr>
              <p:nvPr/>
            </p:nvSpPr>
            <p:spPr bwMode="auto">
              <a:xfrm>
                <a:off x="3887" y="1233"/>
                <a:ext cx="125" cy="238"/>
              </a:xfrm>
              <a:custGeom>
                <a:avLst/>
                <a:gdLst>
                  <a:gd name="T0" fmla="*/ 85 w 375"/>
                  <a:gd name="T1" fmla="*/ 709 h 714"/>
                  <a:gd name="T2" fmla="*/ 108 w 375"/>
                  <a:gd name="T3" fmla="*/ 702 h 714"/>
                  <a:gd name="T4" fmla="*/ 130 w 375"/>
                  <a:gd name="T5" fmla="*/ 696 h 714"/>
                  <a:gd name="T6" fmla="*/ 152 w 375"/>
                  <a:gd name="T7" fmla="*/ 693 h 714"/>
                  <a:gd name="T8" fmla="*/ 182 w 375"/>
                  <a:gd name="T9" fmla="*/ 690 h 714"/>
                  <a:gd name="T10" fmla="*/ 219 w 375"/>
                  <a:gd name="T11" fmla="*/ 686 h 714"/>
                  <a:gd name="T12" fmla="*/ 245 w 375"/>
                  <a:gd name="T13" fmla="*/ 685 h 714"/>
                  <a:gd name="T14" fmla="*/ 261 w 375"/>
                  <a:gd name="T15" fmla="*/ 683 h 714"/>
                  <a:gd name="T16" fmla="*/ 276 w 375"/>
                  <a:gd name="T17" fmla="*/ 680 h 714"/>
                  <a:gd name="T18" fmla="*/ 289 w 375"/>
                  <a:gd name="T19" fmla="*/ 676 h 714"/>
                  <a:gd name="T20" fmla="*/ 303 w 375"/>
                  <a:gd name="T21" fmla="*/ 669 h 714"/>
                  <a:gd name="T22" fmla="*/ 315 w 375"/>
                  <a:gd name="T23" fmla="*/ 661 h 714"/>
                  <a:gd name="T24" fmla="*/ 326 w 375"/>
                  <a:gd name="T25" fmla="*/ 649 h 714"/>
                  <a:gd name="T26" fmla="*/ 336 w 375"/>
                  <a:gd name="T27" fmla="*/ 636 h 714"/>
                  <a:gd name="T28" fmla="*/ 344 w 375"/>
                  <a:gd name="T29" fmla="*/ 618 h 714"/>
                  <a:gd name="T30" fmla="*/ 353 w 375"/>
                  <a:gd name="T31" fmla="*/ 599 h 714"/>
                  <a:gd name="T32" fmla="*/ 360 w 375"/>
                  <a:gd name="T33" fmla="*/ 581 h 714"/>
                  <a:gd name="T34" fmla="*/ 364 w 375"/>
                  <a:gd name="T35" fmla="*/ 563 h 714"/>
                  <a:gd name="T36" fmla="*/ 370 w 375"/>
                  <a:gd name="T37" fmla="*/ 532 h 714"/>
                  <a:gd name="T38" fmla="*/ 374 w 375"/>
                  <a:gd name="T39" fmla="*/ 488 h 714"/>
                  <a:gd name="T40" fmla="*/ 375 w 375"/>
                  <a:gd name="T41" fmla="*/ 446 h 714"/>
                  <a:gd name="T42" fmla="*/ 373 w 375"/>
                  <a:gd name="T43" fmla="*/ 404 h 714"/>
                  <a:gd name="T44" fmla="*/ 367 w 375"/>
                  <a:gd name="T45" fmla="*/ 363 h 714"/>
                  <a:gd name="T46" fmla="*/ 360 w 375"/>
                  <a:gd name="T47" fmla="*/ 324 h 714"/>
                  <a:gd name="T48" fmla="*/ 349 w 375"/>
                  <a:gd name="T49" fmla="*/ 285 h 714"/>
                  <a:gd name="T50" fmla="*/ 335 w 375"/>
                  <a:gd name="T51" fmla="*/ 248 h 714"/>
                  <a:gd name="T52" fmla="*/ 317 w 375"/>
                  <a:gd name="T53" fmla="*/ 212 h 714"/>
                  <a:gd name="T54" fmla="*/ 298 w 375"/>
                  <a:gd name="T55" fmla="*/ 178 h 714"/>
                  <a:gd name="T56" fmla="*/ 275 w 375"/>
                  <a:gd name="T57" fmla="*/ 146 h 714"/>
                  <a:gd name="T58" fmla="*/ 250 w 375"/>
                  <a:gd name="T59" fmla="*/ 114 h 714"/>
                  <a:gd name="T60" fmla="*/ 221 w 375"/>
                  <a:gd name="T61" fmla="*/ 86 h 714"/>
                  <a:gd name="T62" fmla="*/ 192 w 375"/>
                  <a:gd name="T63" fmla="*/ 59 h 714"/>
                  <a:gd name="T64" fmla="*/ 159 w 375"/>
                  <a:gd name="T65" fmla="*/ 34 h 714"/>
                  <a:gd name="T66" fmla="*/ 124 w 375"/>
                  <a:gd name="T67" fmla="*/ 11 h 714"/>
                  <a:gd name="T68" fmla="*/ 114 w 375"/>
                  <a:gd name="T69" fmla="*/ 21 h 714"/>
                  <a:gd name="T70" fmla="*/ 124 w 375"/>
                  <a:gd name="T71" fmla="*/ 63 h 714"/>
                  <a:gd name="T72" fmla="*/ 129 w 375"/>
                  <a:gd name="T73" fmla="*/ 103 h 714"/>
                  <a:gd name="T74" fmla="*/ 125 w 375"/>
                  <a:gd name="T75" fmla="*/ 143 h 714"/>
                  <a:gd name="T76" fmla="*/ 118 w 375"/>
                  <a:gd name="T77" fmla="*/ 181 h 714"/>
                  <a:gd name="T78" fmla="*/ 106 w 375"/>
                  <a:gd name="T79" fmla="*/ 219 h 714"/>
                  <a:gd name="T80" fmla="*/ 90 w 375"/>
                  <a:gd name="T81" fmla="*/ 257 h 714"/>
                  <a:gd name="T82" fmla="*/ 74 w 375"/>
                  <a:gd name="T83" fmla="*/ 294 h 714"/>
                  <a:gd name="T84" fmla="*/ 57 w 375"/>
                  <a:gd name="T85" fmla="*/ 331 h 714"/>
                  <a:gd name="T86" fmla="*/ 40 w 375"/>
                  <a:gd name="T87" fmla="*/ 369 h 714"/>
                  <a:gd name="T88" fmla="*/ 25 w 375"/>
                  <a:gd name="T89" fmla="*/ 407 h 714"/>
                  <a:gd name="T90" fmla="*/ 13 w 375"/>
                  <a:gd name="T91" fmla="*/ 446 h 714"/>
                  <a:gd name="T92" fmla="*/ 4 w 375"/>
                  <a:gd name="T93" fmla="*/ 485 h 714"/>
                  <a:gd name="T94" fmla="*/ 0 w 375"/>
                  <a:gd name="T95" fmla="*/ 526 h 714"/>
                  <a:gd name="T96" fmla="*/ 2 w 375"/>
                  <a:gd name="T97" fmla="*/ 568 h 714"/>
                  <a:gd name="T98" fmla="*/ 12 w 375"/>
                  <a:gd name="T99" fmla="*/ 611 h 714"/>
                  <a:gd name="T100" fmla="*/ 26 w 375"/>
                  <a:gd name="T101" fmla="*/ 646 h 714"/>
                  <a:gd name="T102" fmla="*/ 36 w 375"/>
                  <a:gd name="T103" fmla="*/ 667 h 714"/>
                  <a:gd name="T104" fmla="*/ 44 w 375"/>
                  <a:gd name="T105" fmla="*/ 680 h 714"/>
                  <a:gd name="T106" fmla="*/ 72 w 375"/>
                  <a:gd name="T107" fmla="*/ 714 h 714"/>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375"/>
                  <a:gd name="T163" fmla="*/ 0 h 714"/>
                  <a:gd name="T164" fmla="*/ 375 w 375"/>
                  <a:gd name="T165" fmla="*/ 714 h 714"/>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375" h="714">
                    <a:moveTo>
                      <a:pt x="72" y="714"/>
                    </a:moveTo>
                    <a:lnTo>
                      <a:pt x="85" y="709"/>
                    </a:lnTo>
                    <a:lnTo>
                      <a:pt x="96" y="705"/>
                    </a:lnTo>
                    <a:lnTo>
                      <a:pt x="108" y="702"/>
                    </a:lnTo>
                    <a:lnTo>
                      <a:pt x="119" y="700"/>
                    </a:lnTo>
                    <a:lnTo>
                      <a:pt x="130" y="696"/>
                    </a:lnTo>
                    <a:lnTo>
                      <a:pt x="141" y="694"/>
                    </a:lnTo>
                    <a:lnTo>
                      <a:pt x="152" y="693"/>
                    </a:lnTo>
                    <a:lnTo>
                      <a:pt x="162" y="692"/>
                    </a:lnTo>
                    <a:lnTo>
                      <a:pt x="182" y="690"/>
                    </a:lnTo>
                    <a:lnTo>
                      <a:pt x="202" y="688"/>
                    </a:lnTo>
                    <a:lnTo>
                      <a:pt x="219" y="686"/>
                    </a:lnTo>
                    <a:lnTo>
                      <a:pt x="237" y="685"/>
                    </a:lnTo>
                    <a:lnTo>
                      <a:pt x="245" y="685"/>
                    </a:lnTo>
                    <a:lnTo>
                      <a:pt x="253" y="684"/>
                    </a:lnTo>
                    <a:lnTo>
                      <a:pt x="261" y="683"/>
                    </a:lnTo>
                    <a:lnTo>
                      <a:pt x="268" y="682"/>
                    </a:lnTo>
                    <a:lnTo>
                      <a:pt x="276" y="680"/>
                    </a:lnTo>
                    <a:lnTo>
                      <a:pt x="282" y="678"/>
                    </a:lnTo>
                    <a:lnTo>
                      <a:pt x="289" y="676"/>
                    </a:lnTo>
                    <a:lnTo>
                      <a:pt x="296" y="672"/>
                    </a:lnTo>
                    <a:lnTo>
                      <a:pt x="303" y="669"/>
                    </a:lnTo>
                    <a:lnTo>
                      <a:pt x="308" y="666"/>
                    </a:lnTo>
                    <a:lnTo>
                      <a:pt x="315" y="661"/>
                    </a:lnTo>
                    <a:lnTo>
                      <a:pt x="320" y="656"/>
                    </a:lnTo>
                    <a:lnTo>
                      <a:pt x="326" y="649"/>
                    </a:lnTo>
                    <a:lnTo>
                      <a:pt x="331" y="644"/>
                    </a:lnTo>
                    <a:lnTo>
                      <a:pt x="336" y="636"/>
                    </a:lnTo>
                    <a:lnTo>
                      <a:pt x="340" y="628"/>
                    </a:lnTo>
                    <a:lnTo>
                      <a:pt x="344" y="618"/>
                    </a:lnTo>
                    <a:lnTo>
                      <a:pt x="349" y="609"/>
                    </a:lnTo>
                    <a:lnTo>
                      <a:pt x="353" y="599"/>
                    </a:lnTo>
                    <a:lnTo>
                      <a:pt x="358" y="590"/>
                    </a:lnTo>
                    <a:lnTo>
                      <a:pt x="360" y="581"/>
                    </a:lnTo>
                    <a:lnTo>
                      <a:pt x="362" y="572"/>
                    </a:lnTo>
                    <a:lnTo>
                      <a:pt x="364" y="563"/>
                    </a:lnTo>
                    <a:lnTo>
                      <a:pt x="366" y="554"/>
                    </a:lnTo>
                    <a:lnTo>
                      <a:pt x="370" y="532"/>
                    </a:lnTo>
                    <a:lnTo>
                      <a:pt x="372" y="510"/>
                    </a:lnTo>
                    <a:lnTo>
                      <a:pt x="374" y="488"/>
                    </a:lnTo>
                    <a:lnTo>
                      <a:pt x="375" y="466"/>
                    </a:lnTo>
                    <a:lnTo>
                      <a:pt x="375" y="446"/>
                    </a:lnTo>
                    <a:lnTo>
                      <a:pt x="374" y="425"/>
                    </a:lnTo>
                    <a:lnTo>
                      <a:pt x="373" y="404"/>
                    </a:lnTo>
                    <a:lnTo>
                      <a:pt x="371" y="384"/>
                    </a:lnTo>
                    <a:lnTo>
                      <a:pt x="367" y="363"/>
                    </a:lnTo>
                    <a:lnTo>
                      <a:pt x="364" y="343"/>
                    </a:lnTo>
                    <a:lnTo>
                      <a:pt x="360" y="324"/>
                    </a:lnTo>
                    <a:lnTo>
                      <a:pt x="354" y="304"/>
                    </a:lnTo>
                    <a:lnTo>
                      <a:pt x="349" y="285"/>
                    </a:lnTo>
                    <a:lnTo>
                      <a:pt x="341" y="267"/>
                    </a:lnTo>
                    <a:lnTo>
                      <a:pt x="335" y="248"/>
                    </a:lnTo>
                    <a:lnTo>
                      <a:pt x="326" y="230"/>
                    </a:lnTo>
                    <a:lnTo>
                      <a:pt x="317" y="212"/>
                    </a:lnTo>
                    <a:lnTo>
                      <a:pt x="307" y="195"/>
                    </a:lnTo>
                    <a:lnTo>
                      <a:pt x="298" y="178"/>
                    </a:lnTo>
                    <a:lnTo>
                      <a:pt x="287" y="162"/>
                    </a:lnTo>
                    <a:lnTo>
                      <a:pt x="275" y="146"/>
                    </a:lnTo>
                    <a:lnTo>
                      <a:pt x="263" y="131"/>
                    </a:lnTo>
                    <a:lnTo>
                      <a:pt x="250" y="114"/>
                    </a:lnTo>
                    <a:lnTo>
                      <a:pt x="237" y="100"/>
                    </a:lnTo>
                    <a:lnTo>
                      <a:pt x="221" y="86"/>
                    </a:lnTo>
                    <a:lnTo>
                      <a:pt x="207" y="72"/>
                    </a:lnTo>
                    <a:lnTo>
                      <a:pt x="192" y="59"/>
                    </a:lnTo>
                    <a:lnTo>
                      <a:pt x="175" y="46"/>
                    </a:lnTo>
                    <a:lnTo>
                      <a:pt x="159" y="34"/>
                    </a:lnTo>
                    <a:lnTo>
                      <a:pt x="142" y="22"/>
                    </a:lnTo>
                    <a:lnTo>
                      <a:pt x="124" y="11"/>
                    </a:lnTo>
                    <a:lnTo>
                      <a:pt x="106" y="0"/>
                    </a:lnTo>
                    <a:lnTo>
                      <a:pt x="114" y="21"/>
                    </a:lnTo>
                    <a:lnTo>
                      <a:pt x="120" y="42"/>
                    </a:lnTo>
                    <a:lnTo>
                      <a:pt x="124" y="63"/>
                    </a:lnTo>
                    <a:lnTo>
                      <a:pt x="128" y="83"/>
                    </a:lnTo>
                    <a:lnTo>
                      <a:pt x="129" y="103"/>
                    </a:lnTo>
                    <a:lnTo>
                      <a:pt x="128" y="123"/>
                    </a:lnTo>
                    <a:lnTo>
                      <a:pt x="125" y="143"/>
                    </a:lnTo>
                    <a:lnTo>
                      <a:pt x="122" y="162"/>
                    </a:lnTo>
                    <a:lnTo>
                      <a:pt x="118" y="181"/>
                    </a:lnTo>
                    <a:lnTo>
                      <a:pt x="112" y="200"/>
                    </a:lnTo>
                    <a:lnTo>
                      <a:pt x="106" y="219"/>
                    </a:lnTo>
                    <a:lnTo>
                      <a:pt x="98" y="237"/>
                    </a:lnTo>
                    <a:lnTo>
                      <a:pt x="90" y="257"/>
                    </a:lnTo>
                    <a:lnTo>
                      <a:pt x="83" y="276"/>
                    </a:lnTo>
                    <a:lnTo>
                      <a:pt x="74" y="294"/>
                    </a:lnTo>
                    <a:lnTo>
                      <a:pt x="65" y="313"/>
                    </a:lnTo>
                    <a:lnTo>
                      <a:pt x="57" y="331"/>
                    </a:lnTo>
                    <a:lnTo>
                      <a:pt x="49" y="351"/>
                    </a:lnTo>
                    <a:lnTo>
                      <a:pt x="40" y="369"/>
                    </a:lnTo>
                    <a:lnTo>
                      <a:pt x="33" y="388"/>
                    </a:lnTo>
                    <a:lnTo>
                      <a:pt x="25" y="407"/>
                    </a:lnTo>
                    <a:lnTo>
                      <a:pt x="19" y="426"/>
                    </a:lnTo>
                    <a:lnTo>
                      <a:pt x="13" y="446"/>
                    </a:lnTo>
                    <a:lnTo>
                      <a:pt x="8" y="465"/>
                    </a:lnTo>
                    <a:lnTo>
                      <a:pt x="4" y="485"/>
                    </a:lnTo>
                    <a:lnTo>
                      <a:pt x="1" y="506"/>
                    </a:lnTo>
                    <a:lnTo>
                      <a:pt x="0" y="526"/>
                    </a:lnTo>
                    <a:lnTo>
                      <a:pt x="1" y="547"/>
                    </a:lnTo>
                    <a:lnTo>
                      <a:pt x="2" y="568"/>
                    </a:lnTo>
                    <a:lnTo>
                      <a:pt x="7" y="590"/>
                    </a:lnTo>
                    <a:lnTo>
                      <a:pt x="12" y="611"/>
                    </a:lnTo>
                    <a:lnTo>
                      <a:pt x="20" y="634"/>
                    </a:lnTo>
                    <a:lnTo>
                      <a:pt x="26" y="646"/>
                    </a:lnTo>
                    <a:lnTo>
                      <a:pt x="33" y="660"/>
                    </a:lnTo>
                    <a:lnTo>
                      <a:pt x="36" y="667"/>
                    </a:lnTo>
                    <a:lnTo>
                      <a:pt x="39" y="673"/>
                    </a:lnTo>
                    <a:lnTo>
                      <a:pt x="44" y="680"/>
                    </a:lnTo>
                    <a:lnTo>
                      <a:pt x="47" y="686"/>
                    </a:lnTo>
                    <a:lnTo>
                      <a:pt x="72" y="714"/>
                    </a:lnTo>
                    <a:close/>
                  </a:path>
                </a:pathLst>
              </a:custGeom>
              <a:solidFill>
                <a:srgbClr val="E56B4B"/>
              </a:solidFill>
              <a:ln w="9525">
                <a:noFill/>
                <a:round/>
                <a:headEnd/>
                <a:tailEnd/>
              </a:ln>
            </p:spPr>
            <p:txBody>
              <a:bodyPr>
                <a:prstTxWarp prst="textNoShape">
                  <a:avLst/>
                </a:prstTxWarp>
              </a:bodyPr>
              <a:lstStyle/>
              <a:p>
                <a:endParaRPr lang="en-US"/>
              </a:p>
            </p:txBody>
          </p:sp>
          <p:sp>
            <p:nvSpPr>
              <p:cNvPr id="59573" name="Freeform 17"/>
              <p:cNvSpPr>
                <a:spLocks noChangeAspect="1"/>
              </p:cNvSpPr>
              <p:nvPr/>
            </p:nvSpPr>
            <p:spPr bwMode="auto">
              <a:xfrm>
                <a:off x="3891" y="1254"/>
                <a:ext cx="116" cy="217"/>
              </a:xfrm>
              <a:custGeom>
                <a:avLst/>
                <a:gdLst>
                  <a:gd name="T0" fmla="*/ 71 w 349"/>
                  <a:gd name="T1" fmla="*/ 648 h 653"/>
                  <a:gd name="T2" fmla="*/ 94 w 349"/>
                  <a:gd name="T3" fmla="*/ 642 h 653"/>
                  <a:gd name="T4" fmla="*/ 115 w 349"/>
                  <a:gd name="T5" fmla="*/ 636 h 653"/>
                  <a:gd name="T6" fmla="*/ 135 w 349"/>
                  <a:gd name="T7" fmla="*/ 632 h 653"/>
                  <a:gd name="T8" fmla="*/ 165 w 349"/>
                  <a:gd name="T9" fmla="*/ 629 h 653"/>
                  <a:gd name="T10" fmla="*/ 201 w 349"/>
                  <a:gd name="T11" fmla="*/ 625 h 653"/>
                  <a:gd name="T12" fmla="*/ 233 w 349"/>
                  <a:gd name="T13" fmla="*/ 623 h 653"/>
                  <a:gd name="T14" fmla="*/ 255 w 349"/>
                  <a:gd name="T15" fmla="*/ 619 h 653"/>
                  <a:gd name="T16" fmla="*/ 269 w 349"/>
                  <a:gd name="T17" fmla="*/ 616 h 653"/>
                  <a:gd name="T18" fmla="*/ 281 w 349"/>
                  <a:gd name="T19" fmla="*/ 610 h 653"/>
                  <a:gd name="T20" fmla="*/ 293 w 349"/>
                  <a:gd name="T21" fmla="*/ 604 h 653"/>
                  <a:gd name="T22" fmla="*/ 304 w 349"/>
                  <a:gd name="T23" fmla="*/ 594 h 653"/>
                  <a:gd name="T24" fmla="*/ 315 w 349"/>
                  <a:gd name="T25" fmla="*/ 583 h 653"/>
                  <a:gd name="T26" fmla="*/ 324 w 349"/>
                  <a:gd name="T27" fmla="*/ 567 h 653"/>
                  <a:gd name="T28" fmla="*/ 331 w 349"/>
                  <a:gd name="T29" fmla="*/ 550 h 653"/>
                  <a:gd name="T30" fmla="*/ 338 w 349"/>
                  <a:gd name="T31" fmla="*/ 534 h 653"/>
                  <a:gd name="T32" fmla="*/ 340 w 349"/>
                  <a:gd name="T33" fmla="*/ 519 h 653"/>
                  <a:gd name="T34" fmla="*/ 345 w 349"/>
                  <a:gd name="T35" fmla="*/ 491 h 653"/>
                  <a:gd name="T36" fmla="*/ 348 w 349"/>
                  <a:gd name="T37" fmla="*/ 452 h 653"/>
                  <a:gd name="T38" fmla="*/ 349 w 349"/>
                  <a:gd name="T39" fmla="*/ 413 h 653"/>
                  <a:gd name="T40" fmla="*/ 347 w 349"/>
                  <a:gd name="T41" fmla="*/ 375 h 653"/>
                  <a:gd name="T42" fmla="*/ 342 w 349"/>
                  <a:gd name="T43" fmla="*/ 337 h 653"/>
                  <a:gd name="T44" fmla="*/ 335 w 349"/>
                  <a:gd name="T45" fmla="*/ 301 h 653"/>
                  <a:gd name="T46" fmla="*/ 326 w 349"/>
                  <a:gd name="T47" fmla="*/ 265 h 653"/>
                  <a:gd name="T48" fmla="*/ 314 w 349"/>
                  <a:gd name="T49" fmla="*/ 230 h 653"/>
                  <a:gd name="T50" fmla="*/ 299 w 349"/>
                  <a:gd name="T51" fmla="*/ 196 h 653"/>
                  <a:gd name="T52" fmla="*/ 282 w 349"/>
                  <a:gd name="T53" fmla="*/ 164 h 653"/>
                  <a:gd name="T54" fmla="*/ 263 w 349"/>
                  <a:gd name="T55" fmla="*/ 135 h 653"/>
                  <a:gd name="T56" fmla="*/ 241 w 349"/>
                  <a:gd name="T57" fmla="*/ 106 h 653"/>
                  <a:gd name="T58" fmla="*/ 217 w 349"/>
                  <a:gd name="T59" fmla="*/ 78 h 653"/>
                  <a:gd name="T60" fmla="*/ 192 w 349"/>
                  <a:gd name="T61" fmla="*/ 53 h 653"/>
                  <a:gd name="T62" fmla="*/ 164 w 349"/>
                  <a:gd name="T63" fmla="*/ 30 h 653"/>
                  <a:gd name="T64" fmla="*/ 133 w 349"/>
                  <a:gd name="T65" fmla="*/ 10 h 653"/>
                  <a:gd name="T66" fmla="*/ 123 w 349"/>
                  <a:gd name="T67" fmla="*/ 16 h 653"/>
                  <a:gd name="T68" fmla="*/ 131 w 349"/>
                  <a:gd name="T69" fmla="*/ 49 h 653"/>
                  <a:gd name="T70" fmla="*/ 132 w 349"/>
                  <a:gd name="T71" fmla="*/ 83 h 653"/>
                  <a:gd name="T72" fmla="*/ 128 w 349"/>
                  <a:gd name="T73" fmla="*/ 117 h 653"/>
                  <a:gd name="T74" fmla="*/ 119 w 349"/>
                  <a:gd name="T75" fmla="*/ 150 h 653"/>
                  <a:gd name="T76" fmla="*/ 107 w 349"/>
                  <a:gd name="T77" fmla="*/ 184 h 653"/>
                  <a:gd name="T78" fmla="*/ 84 w 349"/>
                  <a:gd name="T79" fmla="*/ 235 h 653"/>
                  <a:gd name="T80" fmla="*/ 60 w 349"/>
                  <a:gd name="T81" fmla="*/ 288 h 653"/>
                  <a:gd name="T82" fmla="*/ 44 w 349"/>
                  <a:gd name="T83" fmla="*/ 324 h 653"/>
                  <a:gd name="T84" fmla="*/ 28 w 349"/>
                  <a:gd name="T85" fmla="*/ 361 h 653"/>
                  <a:gd name="T86" fmla="*/ 15 w 349"/>
                  <a:gd name="T87" fmla="*/ 398 h 653"/>
                  <a:gd name="T88" fmla="*/ 7 w 349"/>
                  <a:gd name="T89" fmla="*/ 436 h 653"/>
                  <a:gd name="T90" fmla="*/ 1 w 349"/>
                  <a:gd name="T91" fmla="*/ 476 h 653"/>
                  <a:gd name="T92" fmla="*/ 0 w 349"/>
                  <a:gd name="T93" fmla="*/ 515 h 653"/>
                  <a:gd name="T94" fmla="*/ 7 w 349"/>
                  <a:gd name="T95" fmla="*/ 557 h 653"/>
                  <a:gd name="T96" fmla="*/ 14 w 349"/>
                  <a:gd name="T97" fmla="*/ 584 h 653"/>
                  <a:gd name="T98" fmla="*/ 20 w 349"/>
                  <a:gd name="T99" fmla="*/ 596 h 653"/>
                  <a:gd name="T100" fmla="*/ 28 w 349"/>
                  <a:gd name="T101" fmla="*/ 614 h 653"/>
                  <a:gd name="T102" fmla="*/ 59 w 349"/>
                  <a:gd name="T103" fmla="*/ 653 h 653"/>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349"/>
                  <a:gd name="T157" fmla="*/ 0 h 653"/>
                  <a:gd name="T158" fmla="*/ 349 w 349"/>
                  <a:gd name="T159" fmla="*/ 653 h 653"/>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349" h="653">
                    <a:moveTo>
                      <a:pt x="59" y="653"/>
                    </a:moveTo>
                    <a:lnTo>
                      <a:pt x="71" y="648"/>
                    </a:lnTo>
                    <a:lnTo>
                      <a:pt x="82" y="644"/>
                    </a:lnTo>
                    <a:lnTo>
                      <a:pt x="94" y="642"/>
                    </a:lnTo>
                    <a:lnTo>
                      <a:pt x="104" y="639"/>
                    </a:lnTo>
                    <a:lnTo>
                      <a:pt x="115" y="636"/>
                    </a:lnTo>
                    <a:lnTo>
                      <a:pt x="125" y="634"/>
                    </a:lnTo>
                    <a:lnTo>
                      <a:pt x="135" y="632"/>
                    </a:lnTo>
                    <a:lnTo>
                      <a:pt x="145" y="631"/>
                    </a:lnTo>
                    <a:lnTo>
                      <a:pt x="165" y="629"/>
                    </a:lnTo>
                    <a:lnTo>
                      <a:pt x="183" y="627"/>
                    </a:lnTo>
                    <a:lnTo>
                      <a:pt x="201" y="625"/>
                    </a:lnTo>
                    <a:lnTo>
                      <a:pt x="217" y="624"/>
                    </a:lnTo>
                    <a:lnTo>
                      <a:pt x="233" y="623"/>
                    </a:lnTo>
                    <a:lnTo>
                      <a:pt x="249" y="621"/>
                    </a:lnTo>
                    <a:lnTo>
                      <a:pt x="255" y="619"/>
                    </a:lnTo>
                    <a:lnTo>
                      <a:pt x="262" y="618"/>
                    </a:lnTo>
                    <a:lnTo>
                      <a:pt x="269" y="616"/>
                    </a:lnTo>
                    <a:lnTo>
                      <a:pt x="276" y="614"/>
                    </a:lnTo>
                    <a:lnTo>
                      <a:pt x="281" y="610"/>
                    </a:lnTo>
                    <a:lnTo>
                      <a:pt x="288" y="607"/>
                    </a:lnTo>
                    <a:lnTo>
                      <a:pt x="293" y="604"/>
                    </a:lnTo>
                    <a:lnTo>
                      <a:pt x="299" y="599"/>
                    </a:lnTo>
                    <a:lnTo>
                      <a:pt x="304" y="594"/>
                    </a:lnTo>
                    <a:lnTo>
                      <a:pt x="310" y="588"/>
                    </a:lnTo>
                    <a:lnTo>
                      <a:pt x="315" y="583"/>
                    </a:lnTo>
                    <a:lnTo>
                      <a:pt x="319" y="575"/>
                    </a:lnTo>
                    <a:lnTo>
                      <a:pt x="324" y="567"/>
                    </a:lnTo>
                    <a:lnTo>
                      <a:pt x="327" y="559"/>
                    </a:lnTo>
                    <a:lnTo>
                      <a:pt x="331" y="550"/>
                    </a:lnTo>
                    <a:lnTo>
                      <a:pt x="336" y="543"/>
                    </a:lnTo>
                    <a:lnTo>
                      <a:pt x="338" y="534"/>
                    </a:lnTo>
                    <a:lnTo>
                      <a:pt x="339" y="526"/>
                    </a:lnTo>
                    <a:lnTo>
                      <a:pt x="340" y="519"/>
                    </a:lnTo>
                    <a:lnTo>
                      <a:pt x="341" y="511"/>
                    </a:lnTo>
                    <a:lnTo>
                      <a:pt x="345" y="491"/>
                    </a:lnTo>
                    <a:lnTo>
                      <a:pt x="347" y="472"/>
                    </a:lnTo>
                    <a:lnTo>
                      <a:pt x="348" y="452"/>
                    </a:lnTo>
                    <a:lnTo>
                      <a:pt x="349" y="433"/>
                    </a:lnTo>
                    <a:lnTo>
                      <a:pt x="349" y="413"/>
                    </a:lnTo>
                    <a:lnTo>
                      <a:pt x="348" y="394"/>
                    </a:lnTo>
                    <a:lnTo>
                      <a:pt x="347" y="375"/>
                    </a:lnTo>
                    <a:lnTo>
                      <a:pt x="345" y="356"/>
                    </a:lnTo>
                    <a:lnTo>
                      <a:pt x="342" y="337"/>
                    </a:lnTo>
                    <a:lnTo>
                      <a:pt x="339" y="319"/>
                    </a:lnTo>
                    <a:lnTo>
                      <a:pt x="335" y="301"/>
                    </a:lnTo>
                    <a:lnTo>
                      <a:pt x="330" y="282"/>
                    </a:lnTo>
                    <a:lnTo>
                      <a:pt x="326" y="265"/>
                    </a:lnTo>
                    <a:lnTo>
                      <a:pt x="319" y="247"/>
                    </a:lnTo>
                    <a:lnTo>
                      <a:pt x="314" y="230"/>
                    </a:lnTo>
                    <a:lnTo>
                      <a:pt x="306" y="214"/>
                    </a:lnTo>
                    <a:lnTo>
                      <a:pt x="299" y="196"/>
                    </a:lnTo>
                    <a:lnTo>
                      <a:pt x="290" y="181"/>
                    </a:lnTo>
                    <a:lnTo>
                      <a:pt x="282" y="164"/>
                    </a:lnTo>
                    <a:lnTo>
                      <a:pt x="273" y="149"/>
                    </a:lnTo>
                    <a:lnTo>
                      <a:pt x="263" y="135"/>
                    </a:lnTo>
                    <a:lnTo>
                      <a:pt x="252" y="120"/>
                    </a:lnTo>
                    <a:lnTo>
                      <a:pt x="241" y="106"/>
                    </a:lnTo>
                    <a:lnTo>
                      <a:pt x="230" y="91"/>
                    </a:lnTo>
                    <a:lnTo>
                      <a:pt x="217" y="78"/>
                    </a:lnTo>
                    <a:lnTo>
                      <a:pt x="205" y="65"/>
                    </a:lnTo>
                    <a:lnTo>
                      <a:pt x="192" y="53"/>
                    </a:lnTo>
                    <a:lnTo>
                      <a:pt x="178" y="41"/>
                    </a:lnTo>
                    <a:lnTo>
                      <a:pt x="164" y="30"/>
                    </a:lnTo>
                    <a:lnTo>
                      <a:pt x="148" y="20"/>
                    </a:lnTo>
                    <a:lnTo>
                      <a:pt x="133" y="10"/>
                    </a:lnTo>
                    <a:lnTo>
                      <a:pt x="117" y="0"/>
                    </a:lnTo>
                    <a:lnTo>
                      <a:pt x="123" y="16"/>
                    </a:lnTo>
                    <a:lnTo>
                      <a:pt x="129" y="33"/>
                    </a:lnTo>
                    <a:lnTo>
                      <a:pt x="131" y="49"/>
                    </a:lnTo>
                    <a:lnTo>
                      <a:pt x="132" y="66"/>
                    </a:lnTo>
                    <a:lnTo>
                      <a:pt x="132" y="83"/>
                    </a:lnTo>
                    <a:lnTo>
                      <a:pt x="131" y="99"/>
                    </a:lnTo>
                    <a:lnTo>
                      <a:pt x="128" y="117"/>
                    </a:lnTo>
                    <a:lnTo>
                      <a:pt x="124" y="133"/>
                    </a:lnTo>
                    <a:lnTo>
                      <a:pt x="119" y="150"/>
                    </a:lnTo>
                    <a:lnTo>
                      <a:pt x="113" y="167"/>
                    </a:lnTo>
                    <a:lnTo>
                      <a:pt x="107" y="184"/>
                    </a:lnTo>
                    <a:lnTo>
                      <a:pt x="100" y="200"/>
                    </a:lnTo>
                    <a:lnTo>
                      <a:pt x="84" y="235"/>
                    </a:lnTo>
                    <a:lnTo>
                      <a:pt x="68" y="270"/>
                    </a:lnTo>
                    <a:lnTo>
                      <a:pt x="60" y="288"/>
                    </a:lnTo>
                    <a:lnTo>
                      <a:pt x="51" y="306"/>
                    </a:lnTo>
                    <a:lnTo>
                      <a:pt x="44" y="324"/>
                    </a:lnTo>
                    <a:lnTo>
                      <a:pt x="36" y="342"/>
                    </a:lnTo>
                    <a:lnTo>
                      <a:pt x="28" y="361"/>
                    </a:lnTo>
                    <a:lnTo>
                      <a:pt x="22" y="379"/>
                    </a:lnTo>
                    <a:lnTo>
                      <a:pt x="15" y="398"/>
                    </a:lnTo>
                    <a:lnTo>
                      <a:pt x="10" y="417"/>
                    </a:lnTo>
                    <a:lnTo>
                      <a:pt x="7" y="436"/>
                    </a:lnTo>
                    <a:lnTo>
                      <a:pt x="2" y="455"/>
                    </a:lnTo>
                    <a:lnTo>
                      <a:pt x="1" y="476"/>
                    </a:lnTo>
                    <a:lnTo>
                      <a:pt x="0" y="496"/>
                    </a:lnTo>
                    <a:lnTo>
                      <a:pt x="0" y="515"/>
                    </a:lnTo>
                    <a:lnTo>
                      <a:pt x="2" y="536"/>
                    </a:lnTo>
                    <a:lnTo>
                      <a:pt x="7" y="557"/>
                    </a:lnTo>
                    <a:lnTo>
                      <a:pt x="12" y="579"/>
                    </a:lnTo>
                    <a:lnTo>
                      <a:pt x="14" y="584"/>
                    </a:lnTo>
                    <a:lnTo>
                      <a:pt x="16" y="591"/>
                    </a:lnTo>
                    <a:lnTo>
                      <a:pt x="20" y="596"/>
                    </a:lnTo>
                    <a:lnTo>
                      <a:pt x="22" y="602"/>
                    </a:lnTo>
                    <a:lnTo>
                      <a:pt x="28" y="614"/>
                    </a:lnTo>
                    <a:lnTo>
                      <a:pt x="34" y="625"/>
                    </a:lnTo>
                    <a:lnTo>
                      <a:pt x="59" y="653"/>
                    </a:lnTo>
                    <a:close/>
                  </a:path>
                </a:pathLst>
              </a:custGeom>
              <a:solidFill>
                <a:srgbClr val="E87B5B"/>
              </a:solidFill>
              <a:ln w="9525">
                <a:noFill/>
                <a:round/>
                <a:headEnd/>
                <a:tailEnd/>
              </a:ln>
            </p:spPr>
            <p:txBody>
              <a:bodyPr>
                <a:prstTxWarp prst="textNoShape">
                  <a:avLst/>
                </a:prstTxWarp>
              </a:bodyPr>
              <a:lstStyle/>
              <a:p>
                <a:endParaRPr lang="en-US"/>
              </a:p>
            </p:txBody>
          </p:sp>
          <p:sp>
            <p:nvSpPr>
              <p:cNvPr id="59574" name="Freeform 18"/>
              <p:cNvSpPr>
                <a:spLocks noChangeAspect="1"/>
              </p:cNvSpPr>
              <p:nvPr/>
            </p:nvSpPr>
            <p:spPr bwMode="auto">
              <a:xfrm>
                <a:off x="3896" y="1273"/>
                <a:ext cx="107" cy="198"/>
              </a:xfrm>
              <a:custGeom>
                <a:avLst/>
                <a:gdLst>
                  <a:gd name="T0" fmla="*/ 56 w 321"/>
                  <a:gd name="T1" fmla="*/ 590 h 595"/>
                  <a:gd name="T2" fmla="*/ 78 w 321"/>
                  <a:gd name="T3" fmla="*/ 584 h 595"/>
                  <a:gd name="T4" fmla="*/ 98 w 321"/>
                  <a:gd name="T5" fmla="*/ 578 h 595"/>
                  <a:gd name="T6" fmla="*/ 118 w 321"/>
                  <a:gd name="T7" fmla="*/ 575 h 595"/>
                  <a:gd name="T8" fmla="*/ 146 w 321"/>
                  <a:gd name="T9" fmla="*/ 572 h 595"/>
                  <a:gd name="T10" fmla="*/ 181 w 321"/>
                  <a:gd name="T11" fmla="*/ 569 h 595"/>
                  <a:gd name="T12" fmla="*/ 213 w 321"/>
                  <a:gd name="T13" fmla="*/ 566 h 595"/>
                  <a:gd name="T14" fmla="*/ 235 w 321"/>
                  <a:gd name="T15" fmla="*/ 563 h 595"/>
                  <a:gd name="T16" fmla="*/ 248 w 321"/>
                  <a:gd name="T17" fmla="*/ 560 h 595"/>
                  <a:gd name="T18" fmla="*/ 260 w 321"/>
                  <a:gd name="T19" fmla="*/ 556 h 595"/>
                  <a:gd name="T20" fmla="*/ 272 w 321"/>
                  <a:gd name="T21" fmla="*/ 550 h 595"/>
                  <a:gd name="T22" fmla="*/ 283 w 321"/>
                  <a:gd name="T23" fmla="*/ 541 h 595"/>
                  <a:gd name="T24" fmla="*/ 292 w 321"/>
                  <a:gd name="T25" fmla="*/ 532 h 595"/>
                  <a:gd name="T26" fmla="*/ 301 w 321"/>
                  <a:gd name="T27" fmla="*/ 520 h 595"/>
                  <a:gd name="T28" fmla="*/ 310 w 321"/>
                  <a:gd name="T29" fmla="*/ 505 h 595"/>
                  <a:gd name="T30" fmla="*/ 314 w 321"/>
                  <a:gd name="T31" fmla="*/ 491 h 595"/>
                  <a:gd name="T32" fmla="*/ 316 w 321"/>
                  <a:gd name="T33" fmla="*/ 477 h 595"/>
                  <a:gd name="T34" fmla="*/ 319 w 321"/>
                  <a:gd name="T35" fmla="*/ 453 h 595"/>
                  <a:gd name="T36" fmla="*/ 321 w 321"/>
                  <a:gd name="T37" fmla="*/ 418 h 595"/>
                  <a:gd name="T38" fmla="*/ 321 w 321"/>
                  <a:gd name="T39" fmla="*/ 383 h 595"/>
                  <a:gd name="T40" fmla="*/ 319 w 321"/>
                  <a:gd name="T41" fmla="*/ 348 h 595"/>
                  <a:gd name="T42" fmla="*/ 314 w 321"/>
                  <a:gd name="T43" fmla="*/ 315 h 595"/>
                  <a:gd name="T44" fmla="*/ 309 w 321"/>
                  <a:gd name="T45" fmla="*/ 281 h 595"/>
                  <a:gd name="T46" fmla="*/ 300 w 321"/>
                  <a:gd name="T47" fmla="*/ 247 h 595"/>
                  <a:gd name="T48" fmla="*/ 290 w 321"/>
                  <a:gd name="T49" fmla="*/ 215 h 595"/>
                  <a:gd name="T50" fmla="*/ 278 w 321"/>
                  <a:gd name="T51" fmla="*/ 184 h 595"/>
                  <a:gd name="T52" fmla="*/ 264 w 321"/>
                  <a:gd name="T53" fmla="*/ 154 h 595"/>
                  <a:gd name="T54" fmla="*/ 249 w 321"/>
                  <a:gd name="T55" fmla="*/ 126 h 595"/>
                  <a:gd name="T56" fmla="*/ 231 w 321"/>
                  <a:gd name="T57" fmla="*/ 99 h 595"/>
                  <a:gd name="T58" fmla="*/ 212 w 321"/>
                  <a:gd name="T59" fmla="*/ 74 h 595"/>
                  <a:gd name="T60" fmla="*/ 190 w 321"/>
                  <a:gd name="T61" fmla="*/ 50 h 595"/>
                  <a:gd name="T62" fmla="*/ 167 w 321"/>
                  <a:gd name="T63" fmla="*/ 28 h 595"/>
                  <a:gd name="T64" fmla="*/ 142 w 321"/>
                  <a:gd name="T65" fmla="*/ 8 h 595"/>
                  <a:gd name="T66" fmla="*/ 132 w 321"/>
                  <a:gd name="T67" fmla="*/ 12 h 595"/>
                  <a:gd name="T68" fmla="*/ 135 w 321"/>
                  <a:gd name="T69" fmla="*/ 37 h 595"/>
                  <a:gd name="T70" fmla="*/ 134 w 321"/>
                  <a:gd name="T71" fmla="*/ 64 h 595"/>
                  <a:gd name="T72" fmla="*/ 128 w 321"/>
                  <a:gd name="T73" fmla="*/ 91 h 595"/>
                  <a:gd name="T74" fmla="*/ 119 w 321"/>
                  <a:gd name="T75" fmla="*/ 121 h 595"/>
                  <a:gd name="T76" fmla="*/ 106 w 321"/>
                  <a:gd name="T77" fmla="*/ 150 h 595"/>
                  <a:gd name="T78" fmla="*/ 84 w 321"/>
                  <a:gd name="T79" fmla="*/ 198 h 595"/>
                  <a:gd name="T80" fmla="*/ 60 w 321"/>
                  <a:gd name="T81" fmla="*/ 247 h 595"/>
                  <a:gd name="T82" fmla="*/ 45 w 321"/>
                  <a:gd name="T83" fmla="*/ 282 h 595"/>
                  <a:gd name="T84" fmla="*/ 31 w 321"/>
                  <a:gd name="T85" fmla="*/ 317 h 595"/>
                  <a:gd name="T86" fmla="*/ 18 w 321"/>
                  <a:gd name="T87" fmla="*/ 353 h 595"/>
                  <a:gd name="T88" fmla="*/ 8 w 321"/>
                  <a:gd name="T89" fmla="*/ 390 h 595"/>
                  <a:gd name="T90" fmla="*/ 2 w 321"/>
                  <a:gd name="T91" fmla="*/ 428 h 595"/>
                  <a:gd name="T92" fmla="*/ 0 w 321"/>
                  <a:gd name="T93" fmla="*/ 466 h 595"/>
                  <a:gd name="T94" fmla="*/ 2 w 321"/>
                  <a:gd name="T95" fmla="*/ 505 h 595"/>
                  <a:gd name="T96" fmla="*/ 8 w 321"/>
                  <a:gd name="T97" fmla="*/ 530 h 595"/>
                  <a:gd name="T98" fmla="*/ 11 w 321"/>
                  <a:gd name="T99" fmla="*/ 541 h 595"/>
                  <a:gd name="T100" fmla="*/ 18 w 321"/>
                  <a:gd name="T101" fmla="*/ 558 h 595"/>
                  <a:gd name="T102" fmla="*/ 45 w 321"/>
                  <a:gd name="T103" fmla="*/ 595 h 595"/>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321"/>
                  <a:gd name="T157" fmla="*/ 0 h 595"/>
                  <a:gd name="T158" fmla="*/ 321 w 321"/>
                  <a:gd name="T159" fmla="*/ 595 h 595"/>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321" h="595">
                    <a:moveTo>
                      <a:pt x="45" y="595"/>
                    </a:moveTo>
                    <a:lnTo>
                      <a:pt x="56" y="590"/>
                    </a:lnTo>
                    <a:lnTo>
                      <a:pt x="68" y="587"/>
                    </a:lnTo>
                    <a:lnTo>
                      <a:pt x="78" y="584"/>
                    </a:lnTo>
                    <a:lnTo>
                      <a:pt x="89" y="582"/>
                    </a:lnTo>
                    <a:lnTo>
                      <a:pt x="98" y="578"/>
                    </a:lnTo>
                    <a:lnTo>
                      <a:pt x="108" y="576"/>
                    </a:lnTo>
                    <a:lnTo>
                      <a:pt x="118" y="575"/>
                    </a:lnTo>
                    <a:lnTo>
                      <a:pt x="128" y="574"/>
                    </a:lnTo>
                    <a:lnTo>
                      <a:pt x="146" y="572"/>
                    </a:lnTo>
                    <a:lnTo>
                      <a:pt x="164" y="570"/>
                    </a:lnTo>
                    <a:lnTo>
                      <a:pt x="181" y="569"/>
                    </a:lnTo>
                    <a:lnTo>
                      <a:pt x="198" y="567"/>
                    </a:lnTo>
                    <a:lnTo>
                      <a:pt x="213" y="566"/>
                    </a:lnTo>
                    <a:lnTo>
                      <a:pt x="227" y="564"/>
                    </a:lnTo>
                    <a:lnTo>
                      <a:pt x="235" y="563"/>
                    </a:lnTo>
                    <a:lnTo>
                      <a:pt x="240" y="562"/>
                    </a:lnTo>
                    <a:lnTo>
                      <a:pt x="248" y="560"/>
                    </a:lnTo>
                    <a:lnTo>
                      <a:pt x="254" y="558"/>
                    </a:lnTo>
                    <a:lnTo>
                      <a:pt x="260" y="556"/>
                    </a:lnTo>
                    <a:lnTo>
                      <a:pt x="266" y="552"/>
                    </a:lnTo>
                    <a:lnTo>
                      <a:pt x="272" y="550"/>
                    </a:lnTo>
                    <a:lnTo>
                      <a:pt x="277" y="546"/>
                    </a:lnTo>
                    <a:lnTo>
                      <a:pt x="283" y="541"/>
                    </a:lnTo>
                    <a:lnTo>
                      <a:pt x="288" y="537"/>
                    </a:lnTo>
                    <a:lnTo>
                      <a:pt x="292" y="532"/>
                    </a:lnTo>
                    <a:lnTo>
                      <a:pt x="298" y="526"/>
                    </a:lnTo>
                    <a:lnTo>
                      <a:pt x="301" y="520"/>
                    </a:lnTo>
                    <a:lnTo>
                      <a:pt x="305" y="513"/>
                    </a:lnTo>
                    <a:lnTo>
                      <a:pt x="310" y="505"/>
                    </a:lnTo>
                    <a:lnTo>
                      <a:pt x="313" y="498"/>
                    </a:lnTo>
                    <a:lnTo>
                      <a:pt x="314" y="491"/>
                    </a:lnTo>
                    <a:lnTo>
                      <a:pt x="315" y="485"/>
                    </a:lnTo>
                    <a:lnTo>
                      <a:pt x="316" y="477"/>
                    </a:lnTo>
                    <a:lnTo>
                      <a:pt x="316" y="471"/>
                    </a:lnTo>
                    <a:lnTo>
                      <a:pt x="319" y="453"/>
                    </a:lnTo>
                    <a:lnTo>
                      <a:pt x="320" y="436"/>
                    </a:lnTo>
                    <a:lnTo>
                      <a:pt x="321" y="418"/>
                    </a:lnTo>
                    <a:lnTo>
                      <a:pt x="321" y="401"/>
                    </a:lnTo>
                    <a:lnTo>
                      <a:pt x="321" y="383"/>
                    </a:lnTo>
                    <a:lnTo>
                      <a:pt x="320" y="366"/>
                    </a:lnTo>
                    <a:lnTo>
                      <a:pt x="319" y="348"/>
                    </a:lnTo>
                    <a:lnTo>
                      <a:pt x="316" y="331"/>
                    </a:lnTo>
                    <a:lnTo>
                      <a:pt x="314" y="315"/>
                    </a:lnTo>
                    <a:lnTo>
                      <a:pt x="312" y="297"/>
                    </a:lnTo>
                    <a:lnTo>
                      <a:pt x="309" y="281"/>
                    </a:lnTo>
                    <a:lnTo>
                      <a:pt x="304" y="265"/>
                    </a:lnTo>
                    <a:lnTo>
                      <a:pt x="300" y="247"/>
                    </a:lnTo>
                    <a:lnTo>
                      <a:pt x="296" y="232"/>
                    </a:lnTo>
                    <a:lnTo>
                      <a:pt x="290" y="215"/>
                    </a:lnTo>
                    <a:lnTo>
                      <a:pt x="285" y="199"/>
                    </a:lnTo>
                    <a:lnTo>
                      <a:pt x="278" y="184"/>
                    </a:lnTo>
                    <a:lnTo>
                      <a:pt x="272" y="170"/>
                    </a:lnTo>
                    <a:lnTo>
                      <a:pt x="264" y="154"/>
                    </a:lnTo>
                    <a:lnTo>
                      <a:pt x="257" y="140"/>
                    </a:lnTo>
                    <a:lnTo>
                      <a:pt x="249" y="126"/>
                    </a:lnTo>
                    <a:lnTo>
                      <a:pt x="240" y="112"/>
                    </a:lnTo>
                    <a:lnTo>
                      <a:pt x="231" y="99"/>
                    </a:lnTo>
                    <a:lnTo>
                      <a:pt x="222" y="86"/>
                    </a:lnTo>
                    <a:lnTo>
                      <a:pt x="212" y="74"/>
                    </a:lnTo>
                    <a:lnTo>
                      <a:pt x="201" y="61"/>
                    </a:lnTo>
                    <a:lnTo>
                      <a:pt x="190" y="50"/>
                    </a:lnTo>
                    <a:lnTo>
                      <a:pt x="179" y="39"/>
                    </a:lnTo>
                    <a:lnTo>
                      <a:pt x="167" y="28"/>
                    </a:lnTo>
                    <a:lnTo>
                      <a:pt x="155" y="18"/>
                    </a:lnTo>
                    <a:lnTo>
                      <a:pt x="142" y="8"/>
                    </a:lnTo>
                    <a:lnTo>
                      <a:pt x="129" y="0"/>
                    </a:lnTo>
                    <a:lnTo>
                      <a:pt x="132" y="12"/>
                    </a:lnTo>
                    <a:lnTo>
                      <a:pt x="134" y="25"/>
                    </a:lnTo>
                    <a:lnTo>
                      <a:pt x="135" y="37"/>
                    </a:lnTo>
                    <a:lnTo>
                      <a:pt x="135" y="51"/>
                    </a:lnTo>
                    <a:lnTo>
                      <a:pt x="134" y="64"/>
                    </a:lnTo>
                    <a:lnTo>
                      <a:pt x="131" y="77"/>
                    </a:lnTo>
                    <a:lnTo>
                      <a:pt x="128" y="91"/>
                    </a:lnTo>
                    <a:lnTo>
                      <a:pt x="123" y="105"/>
                    </a:lnTo>
                    <a:lnTo>
                      <a:pt x="119" y="121"/>
                    </a:lnTo>
                    <a:lnTo>
                      <a:pt x="113" y="136"/>
                    </a:lnTo>
                    <a:lnTo>
                      <a:pt x="106" y="150"/>
                    </a:lnTo>
                    <a:lnTo>
                      <a:pt x="99" y="166"/>
                    </a:lnTo>
                    <a:lnTo>
                      <a:pt x="84" y="198"/>
                    </a:lnTo>
                    <a:lnTo>
                      <a:pt x="69" y="231"/>
                    </a:lnTo>
                    <a:lnTo>
                      <a:pt x="60" y="247"/>
                    </a:lnTo>
                    <a:lnTo>
                      <a:pt x="53" y="265"/>
                    </a:lnTo>
                    <a:lnTo>
                      <a:pt x="45" y="282"/>
                    </a:lnTo>
                    <a:lnTo>
                      <a:pt x="37" y="299"/>
                    </a:lnTo>
                    <a:lnTo>
                      <a:pt x="31" y="317"/>
                    </a:lnTo>
                    <a:lnTo>
                      <a:pt x="24" y="335"/>
                    </a:lnTo>
                    <a:lnTo>
                      <a:pt x="18" y="353"/>
                    </a:lnTo>
                    <a:lnTo>
                      <a:pt x="12" y="371"/>
                    </a:lnTo>
                    <a:lnTo>
                      <a:pt x="8" y="390"/>
                    </a:lnTo>
                    <a:lnTo>
                      <a:pt x="5" y="409"/>
                    </a:lnTo>
                    <a:lnTo>
                      <a:pt x="2" y="428"/>
                    </a:lnTo>
                    <a:lnTo>
                      <a:pt x="0" y="448"/>
                    </a:lnTo>
                    <a:lnTo>
                      <a:pt x="0" y="466"/>
                    </a:lnTo>
                    <a:lnTo>
                      <a:pt x="0" y="486"/>
                    </a:lnTo>
                    <a:lnTo>
                      <a:pt x="2" y="505"/>
                    </a:lnTo>
                    <a:lnTo>
                      <a:pt x="7" y="526"/>
                    </a:lnTo>
                    <a:lnTo>
                      <a:pt x="8" y="530"/>
                    </a:lnTo>
                    <a:lnTo>
                      <a:pt x="9" y="536"/>
                    </a:lnTo>
                    <a:lnTo>
                      <a:pt x="11" y="541"/>
                    </a:lnTo>
                    <a:lnTo>
                      <a:pt x="12" y="547"/>
                    </a:lnTo>
                    <a:lnTo>
                      <a:pt x="18" y="558"/>
                    </a:lnTo>
                    <a:lnTo>
                      <a:pt x="23" y="570"/>
                    </a:lnTo>
                    <a:lnTo>
                      <a:pt x="45" y="595"/>
                    </a:lnTo>
                    <a:close/>
                  </a:path>
                </a:pathLst>
              </a:custGeom>
              <a:solidFill>
                <a:srgbClr val="EC8E6A"/>
              </a:solidFill>
              <a:ln w="9525">
                <a:noFill/>
                <a:round/>
                <a:headEnd/>
                <a:tailEnd/>
              </a:ln>
            </p:spPr>
            <p:txBody>
              <a:bodyPr>
                <a:prstTxWarp prst="textNoShape">
                  <a:avLst/>
                </a:prstTxWarp>
              </a:bodyPr>
              <a:lstStyle/>
              <a:p>
                <a:endParaRPr lang="en-US"/>
              </a:p>
            </p:txBody>
          </p:sp>
          <p:sp>
            <p:nvSpPr>
              <p:cNvPr id="59575" name="Freeform 19"/>
              <p:cNvSpPr>
                <a:spLocks noChangeAspect="1"/>
              </p:cNvSpPr>
              <p:nvPr/>
            </p:nvSpPr>
            <p:spPr bwMode="auto">
              <a:xfrm>
                <a:off x="3899" y="1293"/>
                <a:ext cx="100" cy="178"/>
              </a:xfrm>
              <a:custGeom>
                <a:avLst/>
                <a:gdLst>
                  <a:gd name="T0" fmla="*/ 46 w 300"/>
                  <a:gd name="T1" fmla="*/ 532 h 536"/>
                  <a:gd name="T2" fmla="*/ 65 w 300"/>
                  <a:gd name="T3" fmla="*/ 526 h 536"/>
                  <a:gd name="T4" fmla="*/ 85 w 300"/>
                  <a:gd name="T5" fmla="*/ 520 h 536"/>
                  <a:gd name="T6" fmla="*/ 104 w 300"/>
                  <a:gd name="T7" fmla="*/ 517 h 536"/>
                  <a:gd name="T8" fmla="*/ 131 w 300"/>
                  <a:gd name="T9" fmla="*/ 513 h 536"/>
                  <a:gd name="T10" fmla="*/ 164 w 300"/>
                  <a:gd name="T11" fmla="*/ 510 h 536"/>
                  <a:gd name="T12" fmla="*/ 194 w 300"/>
                  <a:gd name="T13" fmla="*/ 507 h 536"/>
                  <a:gd name="T14" fmla="*/ 215 w 300"/>
                  <a:gd name="T15" fmla="*/ 505 h 536"/>
                  <a:gd name="T16" fmla="*/ 228 w 300"/>
                  <a:gd name="T17" fmla="*/ 502 h 536"/>
                  <a:gd name="T18" fmla="*/ 240 w 300"/>
                  <a:gd name="T19" fmla="*/ 499 h 536"/>
                  <a:gd name="T20" fmla="*/ 252 w 300"/>
                  <a:gd name="T21" fmla="*/ 493 h 536"/>
                  <a:gd name="T22" fmla="*/ 264 w 300"/>
                  <a:gd name="T23" fmla="*/ 488 h 536"/>
                  <a:gd name="T24" fmla="*/ 274 w 300"/>
                  <a:gd name="T25" fmla="*/ 480 h 536"/>
                  <a:gd name="T26" fmla="*/ 283 w 300"/>
                  <a:gd name="T27" fmla="*/ 469 h 536"/>
                  <a:gd name="T28" fmla="*/ 291 w 300"/>
                  <a:gd name="T29" fmla="*/ 458 h 536"/>
                  <a:gd name="T30" fmla="*/ 295 w 300"/>
                  <a:gd name="T31" fmla="*/ 446 h 536"/>
                  <a:gd name="T32" fmla="*/ 297 w 300"/>
                  <a:gd name="T33" fmla="*/ 434 h 536"/>
                  <a:gd name="T34" fmla="*/ 300 w 300"/>
                  <a:gd name="T35" fmla="*/ 413 h 536"/>
                  <a:gd name="T36" fmla="*/ 300 w 300"/>
                  <a:gd name="T37" fmla="*/ 383 h 536"/>
                  <a:gd name="T38" fmla="*/ 299 w 300"/>
                  <a:gd name="T39" fmla="*/ 353 h 536"/>
                  <a:gd name="T40" fmla="*/ 297 w 300"/>
                  <a:gd name="T41" fmla="*/ 321 h 536"/>
                  <a:gd name="T42" fmla="*/ 293 w 300"/>
                  <a:gd name="T43" fmla="*/ 291 h 536"/>
                  <a:gd name="T44" fmla="*/ 288 w 300"/>
                  <a:gd name="T45" fmla="*/ 260 h 536"/>
                  <a:gd name="T46" fmla="*/ 281 w 300"/>
                  <a:gd name="T47" fmla="*/ 229 h 536"/>
                  <a:gd name="T48" fmla="*/ 274 w 300"/>
                  <a:gd name="T49" fmla="*/ 200 h 536"/>
                  <a:gd name="T50" fmla="*/ 264 w 300"/>
                  <a:gd name="T51" fmla="*/ 171 h 536"/>
                  <a:gd name="T52" fmla="*/ 252 w 300"/>
                  <a:gd name="T53" fmla="*/ 143 h 536"/>
                  <a:gd name="T54" fmla="*/ 240 w 300"/>
                  <a:gd name="T55" fmla="*/ 116 h 536"/>
                  <a:gd name="T56" fmla="*/ 226 w 300"/>
                  <a:gd name="T57" fmla="*/ 91 h 536"/>
                  <a:gd name="T58" fmla="*/ 210 w 300"/>
                  <a:gd name="T59" fmla="*/ 67 h 536"/>
                  <a:gd name="T60" fmla="*/ 193 w 300"/>
                  <a:gd name="T61" fmla="*/ 45 h 536"/>
                  <a:gd name="T62" fmla="*/ 174 w 300"/>
                  <a:gd name="T63" fmla="*/ 26 h 536"/>
                  <a:gd name="T64" fmla="*/ 154 w 300"/>
                  <a:gd name="T65" fmla="*/ 7 h 536"/>
                  <a:gd name="T66" fmla="*/ 145 w 300"/>
                  <a:gd name="T67" fmla="*/ 6 h 536"/>
                  <a:gd name="T68" fmla="*/ 145 w 300"/>
                  <a:gd name="T69" fmla="*/ 24 h 536"/>
                  <a:gd name="T70" fmla="*/ 141 w 300"/>
                  <a:gd name="T71" fmla="*/ 43 h 536"/>
                  <a:gd name="T72" fmla="*/ 133 w 300"/>
                  <a:gd name="T73" fmla="*/ 65 h 536"/>
                  <a:gd name="T74" fmla="*/ 123 w 300"/>
                  <a:gd name="T75" fmla="*/ 89 h 536"/>
                  <a:gd name="T76" fmla="*/ 110 w 300"/>
                  <a:gd name="T77" fmla="*/ 115 h 536"/>
                  <a:gd name="T78" fmla="*/ 88 w 300"/>
                  <a:gd name="T79" fmla="*/ 159 h 536"/>
                  <a:gd name="T80" fmla="*/ 65 w 300"/>
                  <a:gd name="T81" fmla="*/ 204 h 536"/>
                  <a:gd name="T82" fmla="*/ 49 w 300"/>
                  <a:gd name="T83" fmla="*/ 237 h 536"/>
                  <a:gd name="T84" fmla="*/ 36 w 300"/>
                  <a:gd name="T85" fmla="*/ 271 h 536"/>
                  <a:gd name="T86" fmla="*/ 23 w 300"/>
                  <a:gd name="T87" fmla="*/ 306 h 536"/>
                  <a:gd name="T88" fmla="*/ 12 w 300"/>
                  <a:gd name="T89" fmla="*/ 341 h 536"/>
                  <a:gd name="T90" fmla="*/ 4 w 300"/>
                  <a:gd name="T91" fmla="*/ 377 h 536"/>
                  <a:gd name="T92" fmla="*/ 0 w 300"/>
                  <a:gd name="T93" fmla="*/ 414 h 536"/>
                  <a:gd name="T94" fmla="*/ 0 w 300"/>
                  <a:gd name="T95" fmla="*/ 451 h 536"/>
                  <a:gd name="T96" fmla="*/ 4 w 300"/>
                  <a:gd name="T97" fmla="*/ 480 h 536"/>
                  <a:gd name="T98" fmla="*/ 10 w 300"/>
                  <a:gd name="T99" fmla="*/ 501 h 536"/>
                  <a:gd name="T100" fmla="*/ 35 w 300"/>
                  <a:gd name="T101" fmla="*/ 536 h 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300"/>
                  <a:gd name="T154" fmla="*/ 0 h 536"/>
                  <a:gd name="T155" fmla="*/ 300 w 300"/>
                  <a:gd name="T156" fmla="*/ 536 h 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300" h="536">
                    <a:moveTo>
                      <a:pt x="35" y="536"/>
                    </a:moveTo>
                    <a:lnTo>
                      <a:pt x="46" y="532"/>
                    </a:lnTo>
                    <a:lnTo>
                      <a:pt x="56" y="528"/>
                    </a:lnTo>
                    <a:lnTo>
                      <a:pt x="65" y="526"/>
                    </a:lnTo>
                    <a:lnTo>
                      <a:pt x="75" y="523"/>
                    </a:lnTo>
                    <a:lnTo>
                      <a:pt x="85" y="520"/>
                    </a:lnTo>
                    <a:lnTo>
                      <a:pt x="95" y="518"/>
                    </a:lnTo>
                    <a:lnTo>
                      <a:pt x="104" y="517"/>
                    </a:lnTo>
                    <a:lnTo>
                      <a:pt x="112" y="515"/>
                    </a:lnTo>
                    <a:lnTo>
                      <a:pt x="131" y="513"/>
                    </a:lnTo>
                    <a:lnTo>
                      <a:pt x="147" y="512"/>
                    </a:lnTo>
                    <a:lnTo>
                      <a:pt x="164" y="510"/>
                    </a:lnTo>
                    <a:lnTo>
                      <a:pt x="179" y="508"/>
                    </a:lnTo>
                    <a:lnTo>
                      <a:pt x="194" y="507"/>
                    </a:lnTo>
                    <a:lnTo>
                      <a:pt x="208" y="505"/>
                    </a:lnTo>
                    <a:lnTo>
                      <a:pt x="215" y="505"/>
                    </a:lnTo>
                    <a:lnTo>
                      <a:pt x="221" y="504"/>
                    </a:lnTo>
                    <a:lnTo>
                      <a:pt x="228" y="502"/>
                    </a:lnTo>
                    <a:lnTo>
                      <a:pt x="234" y="501"/>
                    </a:lnTo>
                    <a:lnTo>
                      <a:pt x="240" y="499"/>
                    </a:lnTo>
                    <a:lnTo>
                      <a:pt x="246" y="497"/>
                    </a:lnTo>
                    <a:lnTo>
                      <a:pt x="252" y="493"/>
                    </a:lnTo>
                    <a:lnTo>
                      <a:pt x="258" y="491"/>
                    </a:lnTo>
                    <a:lnTo>
                      <a:pt x="264" y="488"/>
                    </a:lnTo>
                    <a:lnTo>
                      <a:pt x="268" y="483"/>
                    </a:lnTo>
                    <a:lnTo>
                      <a:pt x="274" y="480"/>
                    </a:lnTo>
                    <a:lnTo>
                      <a:pt x="279" y="475"/>
                    </a:lnTo>
                    <a:lnTo>
                      <a:pt x="283" y="469"/>
                    </a:lnTo>
                    <a:lnTo>
                      <a:pt x="288" y="464"/>
                    </a:lnTo>
                    <a:lnTo>
                      <a:pt x="291" y="458"/>
                    </a:lnTo>
                    <a:lnTo>
                      <a:pt x="295" y="453"/>
                    </a:lnTo>
                    <a:lnTo>
                      <a:pt x="295" y="446"/>
                    </a:lnTo>
                    <a:lnTo>
                      <a:pt x="295" y="440"/>
                    </a:lnTo>
                    <a:lnTo>
                      <a:pt x="297" y="434"/>
                    </a:lnTo>
                    <a:lnTo>
                      <a:pt x="299" y="428"/>
                    </a:lnTo>
                    <a:lnTo>
                      <a:pt x="300" y="413"/>
                    </a:lnTo>
                    <a:lnTo>
                      <a:pt x="300" y="398"/>
                    </a:lnTo>
                    <a:lnTo>
                      <a:pt x="300" y="383"/>
                    </a:lnTo>
                    <a:lnTo>
                      <a:pt x="300" y="368"/>
                    </a:lnTo>
                    <a:lnTo>
                      <a:pt x="299" y="353"/>
                    </a:lnTo>
                    <a:lnTo>
                      <a:pt x="298" y="337"/>
                    </a:lnTo>
                    <a:lnTo>
                      <a:pt x="297" y="321"/>
                    </a:lnTo>
                    <a:lnTo>
                      <a:pt x="295" y="306"/>
                    </a:lnTo>
                    <a:lnTo>
                      <a:pt x="293" y="291"/>
                    </a:lnTo>
                    <a:lnTo>
                      <a:pt x="291" y="275"/>
                    </a:lnTo>
                    <a:lnTo>
                      <a:pt x="288" y="260"/>
                    </a:lnTo>
                    <a:lnTo>
                      <a:pt x="285" y="245"/>
                    </a:lnTo>
                    <a:lnTo>
                      <a:pt x="281" y="229"/>
                    </a:lnTo>
                    <a:lnTo>
                      <a:pt x="278" y="214"/>
                    </a:lnTo>
                    <a:lnTo>
                      <a:pt x="274" y="200"/>
                    </a:lnTo>
                    <a:lnTo>
                      <a:pt x="268" y="186"/>
                    </a:lnTo>
                    <a:lnTo>
                      <a:pt x="264" y="171"/>
                    </a:lnTo>
                    <a:lnTo>
                      <a:pt x="258" y="156"/>
                    </a:lnTo>
                    <a:lnTo>
                      <a:pt x="252" y="143"/>
                    </a:lnTo>
                    <a:lnTo>
                      <a:pt x="246" y="129"/>
                    </a:lnTo>
                    <a:lnTo>
                      <a:pt x="240" y="116"/>
                    </a:lnTo>
                    <a:lnTo>
                      <a:pt x="233" y="103"/>
                    </a:lnTo>
                    <a:lnTo>
                      <a:pt x="226" y="91"/>
                    </a:lnTo>
                    <a:lnTo>
                      <a:pt x="218" y="79"/>
                    </a:lnTo>
                    <a:lnTo>
                      <a:pt x="210" y="67"/>
                    </a:lnTo>
                    <a:lnTo>
                      <a:pt x="202" y="56"/>
                    </a:lnTo>
                    <a:lnTo>
                      <a:pt x="193" y="45"/>
                    </a:lnTo>
                    <a:lnTo>
                      <a:pt x="184" y="34"/>
                    </a:lnTo>
                    <a:lnTo>
                      <a:pt x="174" y="26"/>
                    </a:lnTo>
                    <a:lnTo>
                      <a:pt x="165" y="16"/>
                    </a:lnTo>
                    <a:lnTo>
                      <a:pt x="154" y="7"/>
                    </a:lnTo>
                    <a:lnTo>
                      <a:pt x="143" y="0"/>
                    </a:lnTo>
                    <a:lnTo>
                      <a:pt x="145" y="6"/>
                    </a:lnTo>
                    <a:lnTo>
                      <a:pt x="145" y="15"/>
                    </a:lnTo>
                    <a:lnTo>
                      <a:pt x="145" y="24"/>
                    </a:lnTo>
                    <a:lnTo>
                      <a:pt x="143" y="33"/>
                    </a:lnTo>
                    <a:lnTo>
                      <a:pt x="141" y="43"/>
                    </a:lnTo>
                    <a:lnTo>
                      <a:pt x="137" y="54"/>
                    </a:lnTo>
                    <a:lnTo>
                      <a:pt x="133" y="65"/>
                    </a:lnTo>
                    <a:lnTo>
                      <a:pt x="129" y="77"/>
                    </a:lnTo>
                    <a:lnTo>
                      <a:pt x="123" y="89"/>
                    </a:lnTo>
                    <a:lnTo>
                      <a:pt x="117" y="102"/>
                    </a:lnTo>
                    <a:lnTo>
                      <a:pt x="110" y="115"/>
                    </a:lnTo>
                    <a:lnTo>
                      <a:pt x="104" y="129"/>
                    </a:lnTo>
                    <a:lnTo>
                      <a:pt x="88" y="159"/>
                    </a:lnTo>
                    <a:lnTo>
                      <a:pt x="73" y="188"/>
                    </a:lnTo>
                    <a:lnTo>
                      <a:pt x="65" y="204"/>
                    </a:lnTo>
                    <a:lnTo>
                      <a:pt x="58" y="221"/>
                    </a:lnTo>
                    <a:lnTo>
                      <a:pt x="49" y="237"/>
                    </a:lnTo>
                    <a:lnTo>
                      <a:pt x="43" y="253"/>
                    </a:lnTo>
                    <a:lnTo>
                      <a:pt x="36" y="271"/>
                    </a:lnTo>
                    <a:lnTo>
                      <a:pt x="28" y="287"/>
                    </a:lnTo>
                    <a:lnTo>
                      <a:pt x="23" y="306"/>
                    </a:lnTo>
                    <a:lnTo>
                      <a:pt x="17" y="323"/>
                    </a:lnTo>
                    <a:lnTo>
                      <a:pt x="12" y="341"/>
                    </a:lnTo>
                    <a:lnTo>
                      <a:pt x="8" y="359"/>
                    </a:lnTo>
                    <a:lnTo>
                      <a:pt x="4" y="377"/>
                    </a:lnTo>
                    <a:lnTo>
                      <a:pt x="2" y="395"/>
                    </a:lnTo>
                    <a:lnTo>
                      <a:pt x="0" y="414"/>
                    </a:lnTo>
                    <a:lnTo>
                      <a:pt x="0" y="432"/>
                    </a:lnTo>
                    <a:lnTo>
                      <a:pt x="0" y="451"/>
                    </a:lnTo>
                    <a:lnTo>
                      <a:pt x="2" y="469"/>
                    </a:lnTo>
                    <a:lnTo>
                      <a:pt x="4" y="480"/>
                    </a:lnTo>
                    <a:lnTo>
                      <a:pt x="7" y="490"/>
                    </a:lnTo>
                    <a:lnTo>
                      <a:pt x="10" y="501"/>
                    </a:lnTo>
                    <a:lnTo>
                      <a:pt x="13" y="511"/>
                    </a:lnTo>
                    <a:lnTo>
                      <a:pt x="35" y="536"/>
                    </a:lnTo>
                    <a:close/>
                  </a:path>
                </a:pathLst>
              </a:custGeom>
              <a:solidFill>
                <a:srgbClr val="EFA17C"/>
              </a:solidFill>
              <a:ln w="9525">
                <a:noFill/>
                <a:round/>
                <a:headEnd/>
                <a:tailEnd/>
              </a:ln>
            </p:spPr>
            <p:txBody>
              <a:bodyPr>
                <a:prstTxWarp prst="textNoShape">
                  <a:avLst/>
                </a:prstTxWarp>
              </a:bodyPr>
              <a:lstStyle/>
              <a:p>
                <a:endParaRPr lang="en-US"/>
              </a:p>
            </p:txBody>
          </p:sp>
          <p:sp>
            <p:nvSpPr>
              <p:cNvPr id="59576" name="Freeform 20"/>
              <p:cNvSpPr>
                <a:spLocks noChangeAspect="1"/>
              </p:cNvSpPr>
              <p:nvPr/>
            </p:nvSpPr>
            <p:spPr bwMode="auto">
              <a:xfrm>
                <a:off x="3902" y="1312"/>
                <a:ext cx="93" cy="159"/>
              </a:xfrm>
              <a:custGeom>
                <a:avLst/>
                <a:gdLst>
                  <a:gd name="T0" fmla="*/ 35 w 278"/>
                  <a:gd name="T1" fmla="*/ 473 h 477"/>
                  <a:gd name="T2" fmla="*/ 54 w 278"/>
                  <a:gd name="T3" fmla="*/ 467 h 477"/>
                  <a:gd name="T4" fmla="*/ 73 w 278"/>
                  <a:gd name="T5" fmla="*/ 461 h 477"/>
                  <a:gd name="T6" fmla="*/ 90 w 278"/>
                  <a:gd name="T7" fmla="*/ 457 h 477"/>
                  <a:gd name="T8" fmla="*/ 115 w 278"/>
                  <a:gd name="T9" fmla="*/ 453 h 477"/>
                  <a:gd name="T10" fmla="*/ 148 w 278"/>
                  <a:gd name="T11" fmla="*/ 449 h 477"/>
                  <a:gd name="T12" fmla="*/ 176 w 278"/>
                  <a:gd name="T13" fmla="*/ 447 h 477"/>
                  <a:gd name="T14" fmla="*/ 204 w 278"/>
                  <a:gd name="T15" fmla="*/ 445 h 477"/>
                  <a:gd name="T16" fmla="*/ 222 w 278"/>
                  <a:gd name="T17" fmla="*/ 442 h 477"/>
                  <a:gd name="T18" fmla="*/ 234 w 278"/>
                  <a:gd name="T19" fmla="*/ 439 h 477"/>
                  <a:gd name="T20" fmla="*/ 245 w 278"/>
                  <a:gd name="T21" fmla="*/ 433 h 477"/>
                  <a:gd name="T22" fmla="*/ 256 w 278"/>
                  <a:gd name="T23" fmla="*/ 428 h 477"/>
                  <a:gd name="T24" fmla="*/ 265 w 278"/>
                  <a:gd name="T25" fmla="*/ 420 h 477"/>
                  <a:gd name="T26" fmla="*/ 273 w 278"/>
                  <a:gd name="T27" fmla="*/ 412 h 477"/>
                  <a:gd name="T28" fmla="*/ 278 w 278"/>
                  <a:gd name="T29" fmla="*/ 402 h 477"/>
                  <a:gd name="T30" fmla="*/ 278 w 278"/>
                  <a:gd name="T31" fmla="*/ 392 h 477"/>
                  <a:gd name="T32" fmla="*/ 278 w 278"/>
                  <a:gd name="T33" fmla="*/ 360 h 477"/>
                  <a:gd name="T34" fmla="*/ 276 w 278"/>
                  <a:gd name="T35" fmla="*/ 321 h 477"/>
                  <a:gd name="T36" fmla="*/ 273 w 278"/>
                  <a:gd name="T37" fmla="*/ 294 h 477"/>
                  <a:gd name="T38" fmla="*/ 271 w 278"/>
                  <a:gd name="T39" fmla="*/ 266 h 477"/>
                  <a:gd name="T40" fmla="*/ 267 w 278"/>
                  <a:gd name="T41" fmla="*/ 238 h 477"/>
                  <a:gd name="T42" fmla="*/ 263 w 278"/>
                  <a:gd name="T43" fmla="*/ 211 h 477"/>
                  <a:gd name="T44" fmla="*/ 256 w 278"/>
                  <a:gd name="T45" fmla="*/ 184 h 477"/>
                  <a:gd name="T46" fmla="*/ 249 w 278"/>
                  <a:gd name="T47" fmla="*/ 157 h 477"/>
                  <a:gd name="T48" fmla="*/ 241 w 278"/>
                  <a:gd name="T49" fmla="*/ 131 h 477"/>
                  <a:gd name="T50" fmla="*/ 232 w 278"/>
                  <a:gd name="T51" fmla="*/ 107 h 477"/>
                  <a:gd name="T52" fmla="*/ 221 w 278"/>
                  <a:gd name="T53" fmla="*/ 83 h 477"/>
                  <a:gd name="T54" fmla="*/ 210 w 278"/>
                  <a:gd name="T55" fmla="*/ 62 h 477"/>
                  <a:gd name="T56" fmla="*/ 196 w 278"/>
                  <a:gd name="T57" fmla="*/ 42 h 477"/>
                  <a:gd name="T58" fmla="*/ 182 w 278"/>
                  <a:gd name="T59" fmla="*/ 24 h 477"/>
                  <a:gd name="T60" fmla="*/ 167 w 278"/>
                  <a:gd name="T61" fmla="*/ 8 h 477"/>
                  <a:gd name="T62" fmla="*/ 158 w 278"/>
                  <a:gd name="T63" fmla="*/ 4 h 477"/>
                  <a:gd name="T64" fmla="*/ 154 w 278"/>
                  <a:gd name="T65" fmla="*/ 12 h 477"/>
                  <a:gd name="T66" fmla="*/ 143 w 278"/>
                  <a:gd name="T67" fmla="*/ 32 h 477"/>
                  <a:gd name="T68" fmla="*/ 120 w 278"/>
                  <a:gd name="T69" fmla="*/ 71 h 477"/>
                  <a:gd name="T70" fmla="*/ 91 w 278"/>
                  <a:gd name="T71" fmla="*/ 120 h 477"/>
                  <a:gd name="T72" fmla="*/ 70 w 278"/>
                  <a:gd name="T73" fmla="*/ 163 h 477"/>
                  <a:gd name="T74" fmla="*/ 55 w 278"/>
                  <a:gd name="T75" fmla="*/ 193 h 477"/>
                  <a:gd name="T76" fmla="*/ 41 w 278"/>
                  <a:gd name="T77" fmla="*/ 226 h 477"/>
                  <a:gd name="T78" fmla="*/ 29 w 278"/>
                  <a:gd name="T79" fmla="*/ 260 h 477"/>
                  <a:gd name="T80" fmla="*/ 18 w 278"/>
                  <a:gd name="T81" fmla="*/ 294 h 477"/>
                  <a:gd name="T82" fmla="*/ 10 w 278"/>
                  <a:gd name="T83" fmla="*/ 329 h 477"/>
                  <a:gd name="T84" fmla="*/ 4 w 278"/>
                  <a:gd name="T85" fmla="*/ 363 h 477"/>
                  <a:gd name="T86" fmla="*/ 1 w 278"/>
                  <a:gd name="T87" fmla="*/ 399 h 477"/>
                  <a:gd name="T88" fmla="*/ 0 w 278"/>
                  <a:gd name="T89" fmla="*/ 424 h 477"/>
                  <a:gd name="T90" fmla="*/ 1 w 278"/>
                  <a:gd name="T91" fmla="*/ 439 h 477"/>
                  <a:gd name="T92" fmla="*/ 2 w 278"/>
                  <a:gd name="T93" fmla="*/ 447 h 477"/>
                  <a:gd name="T94" fmla="*/ 25 w 278"/>
                  <a:gd name="T95" fmla="*/ 477 h 477"/>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278"/>
                  <a:gd name="T145" fmla="*/ 0 h 477"/>
                  <a:gd name="T146" fmla="*/ 278 w 278"/>
                  <a:gd name="T147" fmla="*/ 477 h 477"/>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278" h="477">
                    <a:moveTo>
                      <a:pt x="25" y="477"/>
                    </a:moveTo>
                    <a:lnTo>
                      <a:pt x="35" y="473"/>
                    </a:lnTo>
                    <a:lnTo>
                      <a:pt x="45" y="469"/>
                    </a:lnTo>
                    <a:lnTo>
                      <a:pt x="54" y="467"/>
                    </a:lnTo>
                    <a:lnTo>
                      <a:pt x="63" y="464"/>
                    </a:lnTo>
                    <a:lnTo>
                      <a:pt x="73" y="461"/>
                    </a:lnTo>
                    <a:lnTo>
                      <a:pt x="82" y="459"/>
                    </a:lnTo>
                    <a:lnTo>
                      <a:pt x="90" y="457"/>
                    </a:lnTo>
                    <a:lnTo>
                      <a:pt x="99" y="456"/>
                    </a:lnTo>
                    <a:lnTo>
                      <a:pt x="115" y="453"/>
                    </a:lnTo>
                    <a:lnTo>
                      <a:pt x="132" y="451"/>
                    </a:lnTo>
                    <a:lnTo>
                      <a:pt x="148" y="449"/>
                    </a:lnTo>
                    <a:lnTo>
                      <a:pt x="162" y="448"/>
                    </a:lnTo>
                    <a:lnTo>
                      <a:pt x="176" y="447"/>
                    </a:lnTo>
                    <a:lnTo>
                      <a:pt x="191" y="446"/>
                    </a:lnTo>
                    <a:lnTo>
                      <a:pt x="204" y="445"/>
                    </a:lnTo>
                    <a:lnTo>
                      <a:pt x="216" y="443"/>
                    </a:lnTo>
                    <a:lnTo>
                      <a:pt x="222" y="442"/>
                    </a:lnTo>
                    <a:lnTo>
                      <a:pt x="228" y="440"/>
                    </a:lnTo>
                    <a:lnTo>
                      <a:pt x="234" y="439"/>
                    </a:lnTo>
                    <a:lnTo>
                      <a:pt x="240" y="436"/>
                    </a:lnTo>
                    <a:lnTo>
                      <a:pt x="245" y="433"/>
                    </a:lnTo>
                    <a:lnTo>
                      <a:pt x="251" y="431"/>
                    </a:lnTo>
                    <a:lnTo>
                      <a:pt x="256" y="428"/>
                    </a:lnTo>
                    <a:lnTo>
                      <a:pt x="260" y="424"/>
                    </a:lnTo>
                    <a:lnTo>
                      <a:pt x="265" y="420"/>
                    </a:lnTo>
                    <a:lnTo>
                      <a:pt x="269" y="416"/>
                    </a:lnTo>
                    <a:lnTo>
                      <a:pt x="273" y="412"/>
                    </a:lnTo>
                    <a:lnTo>
                      <a:pt x="278" y="408"/>
                    </a:lnTo>
                    <a:lnTo>
                      <a:pt x="278" y="402"/>
                    </a:lnTo>
                    <a:lnTo>
                      <a:pt x="278" y="397"/>
                    </a:lnTo>
                    <a:lnTo>
                      <a:pt x="278" y="392"/>
                    </a:lnTo>
                    <a:lnTo>
                      <a:pt x="278" y="385"/>
                    </a:lnTo>
                    <a:lnTo>
                      <a:pt x="278" y="360"/>
                    </a:lnTo>
                    <a:lnTo>
                      <a:pt x="277" y="334"/>
                    </a:lnTo>
                    <a:lnTo>
                      <a:pt x="276" y="321"/>
                    </a:lnTo>
                    <a:lnTo>
                      <a:pt x="276" y="307"/>
                    </a:lnTo>
                    <a:lnTo>
                      <a:pt x="273" y="294"/>
                    </a:lnTo>
                    <a:lnTo>
                      <a:pt x="272" y="279"/>
                    </a:lnTo>
                    <a:lnTo>
                      <a:pt x="271" y="266"/>
                    </a:lnTo>
                    <a:lnTo>
                      <a:pt x="269" y="252"/>
                    </a:lnTo>
                    <a:lnTo>
                      <a:pt x="267" y="238"/>
                    </a:lnTo>
                    <a:lnTo>
                      <a:pt x="265" y="225"/>
                    </a:lnTo>
                    <a:lnTo>
                      <a:pt x="263" y="211"/>
                    </a:lnTo>
                    <a:lnTo>
                      <a:pt x="259" y="197"/>
                    </a:lnTo>
                    <a:lnTo>
                      <a:pt x="256" y="184"/>
                    </a:lnTo>
                    <a:lnTo>
                      <a:pt x="253" y="170"/>
                    </a:lnTo>
                    <a:lnTo>
                      <a:pt x="249" y="157"/>
                    </a:lnTo>
                    <a:lnTo>
                      <a:pt x="245" y="144"/>
                    </a:lnTo>
                    <a:lnTo>
                      <a:pt x="241" y="131"/>
                    </a:lnTo>
                    <a:lnTo>
                      <a:pt x="236" y="119"/>
                    </a:lnTo>
                    <a:lnTo>
                      <a:pt x="232" y="107"/>
                    </a:lnTo>
                    <a:lnTo>
                      <a:pt x="227" y="95"/>
                    </a:lnTo>
                    <a:lnTo>
                      <a:pt x="221" y="83"/>
                    </a:lnTo>
                    <a:lnTo>
                      <a:pt x="216" y="72"/>
                    </a:lnTo>
                    <a:lnTo>
                      <a:pt x="210" y="62"/>
                    </a:lnTo>
                    <a:lnTo>
                      <a:pt x="204" y="52"/>
                    </a:lnTo>
                    <a:lnTo>
                      <a:pt x="196" y="42"/>
                    </a:lnTo>
                    <a:lnTo>
                      <a:pt x="190" y="32"/>
                    </a:lnTo>
                    <a:lnTo>
                      <a:pt x="182" y="24"/>
                    </a:lnTo>
                    <a:lnTo>
                      <a:pt x="174" y="16"/>
                    </a:lnTo>
                    <a:lnTo>
                      <a:pt x="167" y="8"/>
                    </a:lnTo>
                    <a:lnTo>
                      <a:pt x="158" y="0"/>
                    </a:lnTo>
                    <a:lnTo>
                      <a:pt x="158" y="4"/>
                    </a:lnTo>
                    <a:lnTo>
                      <a:pt x="156" y="8"/>
                    </a:lnTo>
                    <a:lnTo>
                      <a:pt x="154" y="12"/>
                    </a:lnTo>
                    <a:lnTo>
                      <a:pt x="150" y="18"/>
                    </a:lnTo>
                    <a:lnTo>
                      <a:pt x="143" y="32"/>
                    </a:lnTo>
                    <a:lnTo>
                      <a:pt x="132" y="50"/>
                    </a:lnTo>
                    <a:lnTo>
                      <a:pt x="120" y="71"/>
                    </a:lnTo>
                    <a:lnTo>
                      <a:pt x="107" y="94"/>
                    </a:lnTo>
                    <a:lnTo>
                      <a:pt x="91" y="120"/>
                    </a:lnTo>
                    <a:lnTo>
                      <a:pt x="77" y="149"/>
                    </a:lnTo>
                    <a:lnTo>
                      <a:pt x="70" y="163"/>
                    </a:lnTo>
                    <a:lnTo>
                      <a:pt x="62" y="178"/>
                    </a:lnTo>
                    <a:lnTo>
                      <a:pt x="55" y="193"/>
                    </a:lnTo>
                    <a:lnTo>
                      <a:pt x="48" y="210"/>
                    </a:lnTo>
                    <a:lnTo>
                      <a:pt x="41" y="226"/>
                    </a:lnTo>
                    <a:lnTo>
                      <a:pt x="36" y="242"/>
                    </a:lnTo>
                    <a:lnTo>
                      <a:pt x="29" y="260"/>
                    </a:lnTo>
                    <a:lnTo>
                      <a:pt x="24" y="276"/>
                    </a:lnTo>
                    <a:lnTo>
                      <a:pt x="18" y="294"/>
                    </a:lnTo>
                    <a:lnTo>
                      <a:pt x="14" y="311"/>
                    </a:lnTo>
                    <a:lnTo>
                      <a:pt x="10" y="329"/>
                    </a:lnTo>
                    <a:lnTo>
                      <a:pt x="6" y="346"/>
                    </a:lnTo>
                    <a:lnTo>
                      <a:pt x="4" y="363"/>
                    </a:lnTo>
                    <a:lnTo>
                      <a:pt x="2" y="381"/>
                    </a:lnTo>
                    <a:lnTo>
                      <a:pt x="1" y="399"/>
                    </a:lnTo>
                    <a:lnTo>
                      <a:pt x="0" y="416"/>
                    </a:lnTo>
                    <a:lnTo>
                      <a:pt x="0" y="424"/>
                    </a:lnTo>
                    <a:lnTo>
                      <a:pt x="1" y="434"/>
                    </a:lnTo>
                    <a:lnTo>
                      <a:pt x="1" y="439"/>
                    </a:lnTo>
                    <a:lnTo>
                      <a:pt x="2" y="443"/>
                    </a:lnTo>
                    <a:lnTo>
                      <a:pt x="2" y="447"/>
                    </a:lnTo>
                    <a:lnTo>
                      <a:pt x="3" y="452"/>
                    </a:lnTo>
                    <a:lnTo>
                      <a:pt x="25" y="477"/>
                    </a:lnTo>
                    <a:close/>
                  </a:path>
                </a:pathLst>
              </a:custGeom>
              <a:solidFill>
                <a:srgbClr val="F2B48D"/>
              </a:solidFill>
              <a:ln w="9525">
                <a:noFill/>
                <a:round/>
                <a:headEnd/>
                <a:tailEnd/>
              </a:ln>
            </p:spPr>
            <p:txBody>
              <a:bodyPr>
                <a:prstTxWarp prst="textNoShape">
                  <a:avLst/>
                </a:prstTxWarp>
              </a:bodyPr>
              <a:lstStyle/>
              <a:p>
                <a:endParaRPr lang="en-US"/>
              </a:p>
            </p:txBody>
          </p:sp>
          <p:sp>
            <p:nvSpPr>
              <p:cNvPr id="59577" name="Freeform 21"/>
              <p:cNvSpPr>
                <a:spLocks noChangeAspect="1"/>
              </p:cNvSpPr>
              <p:nvPr/>
            </p:nvSpPr>
            <p:spPr bwMode="auto">
              <a:xfrm>
                <a:off x="3903" y="1331"/>
                <a:ext cx="89" cy="140"/>
              </a:xfrm>
              <a:custGeom>
                <a:avLst/>
                <a:gdLst>
                  <a:gd name="T0" fmla="*/ 32 w 266"/>
                  <a:gd name="T1" fmla="*/ 416 h 420"/>
                  <a:gd name="T2" fmla="*/ 49 w 266"/>
                  <a:gd name="T3" fmla="*/ 410 h 420"/>
                  <a:gd name="T4" fmla="*/ 67 w 266"/>
                  <a:gd name="T5" fmla="*/ 406 h 420"/>
                  <a:gd name="T6" fmla="*/ 84 w 266"/>
                  <a:gd name="T7" fmla="*/ 401 h 420"/>
                  <a:gd name="T8" fmla="*/ 108 w 266"/>
                  <a:gd name="T9" fmla="*/ 397 h 420"/>
                  <a:gd name="T10" fmla="*/ 139 w 266"/>
                  <a:gd name="T11" fmla="*/ 394 h 420"/>
                  <a:gd name="T12" fmla="*/ 168 w 266"/>
                  <a:gd name="T13" fmla="*/ 391 h 420"/>
                  <a:gd name="T14" fmla="*/ 193 w 266"/>
                  <a:gd name="T15" fmla="*/ 389 h 420"/>
                  <a:gd name="T16" fmla="*/ 217 w 266"/>
                  <a:gd name="T17" fmla="*/ 386 h 420"/>
                  <a:gd name="T18" fmla="*/ 233 w 266"/>
                  <a:gd name="T19" fmla="*/ 382 h 420"/>
                  <a:gd name="T20" fmla="*/ 244 w 266"/>
                  <a:gd name="T21" fmla="*/ 378 h 420"/>
                  <a:gd name="T22" fmla="*/ 253 w 266"/>
                  <a:gd name="T23" fmla="*/ 373 h 420"/>
                  <a:gd name="T24" fmla="*/ 262 w 266"/>
                  <a:gd name="T25" fmla="*/ 367 h 420"/>
                  <a:gd name="T26" fmla="*/ 264 w 266"/>
                  <a:gd name="T27" fmla="*/ 360 h 420"/>
                  <a:gd name="T28" fmla="*/ 263 w 266"/>
                  <a:gd name="T29" fmla="*/ 351 h 420"/>
                  <a:gd name="T30" fmla="*/ 262 w 266"/>
                  <a:gd name="T31" fmla="*/ 325 h 420"/>
                  <a:gd name="T32" fmla="*/ 257 w 266"/>
                  <a:gd name="T33" fmla="*/ 280 h 420"/>
                  <a:gd name="T34" fmla="*/ 253 w 266"/>
                  <a:gd name="T35" fmla="*/ 232 h 420"/>
                  <a:gd name="T36" fmla="*/ 246 w 266"/>
                  <a:gd name="T37" fmla="*/ 182 h 420"/>
                  <a:gd name="T38" fmla="*/ 240 w 266"/>
                  <a:gd name="T39" fmla="*/ 146 h 420"/>
                  <a:gd name="T40" fmla="*/ 234 w 266"/>
                  <a:gd name="T41" fmla="*/ 122 h 420"/>
                  <a:gd name="T42" fmla="*/ 229 w 266"/>
                  <a:gd name="T43" fmla="*/ 99 h 420"/>
                  <a:gd name="T44" fmla="*/ 223 w 266"/>
                  <a:gd name="T45" fmla="*/ 79 h 420"/>
                  <a:gd name="T46" fmla="*/ 215 w 266"/>
                  <a:gd name="T47" fmla="*/ 58 h 420"/>
                  <a:gd name="T48" fmla="*/ 206 w 266"/>
                  <a:gd name="T49" fmla="*/ 39 h 420"/>
                  <a:gd name="T50" fmla="*/ 196 w 266"/>
                  <a:gd name="T51" fmla="*/ 23 h 420"/>
                  <a:gd name="T52" fmla="*/ 185 w 266"/>
                  <a:gd name="T53" fmla="*/ 9 h 420"/>
                  <a:gd name="T54" fmla="*/ 177 w 266"/>
                  <a:gd name="T55" fmla="*/ 0 h 420"/>
                  <a:gd name="T56" fmla="*/ 169 w 266"/>
                  <a:gd name="T57" fmla="*/ 1 h 420"/>
                  <a:gd name="T58" fmla="*/ 159 w 266"/>
                  <a:gd name="T59" fmla="*/ 7 h 420"/>
                  <a:gd name="T60" fmla="*/ 148 w 266"/>
                  <a:gd name="T61" fmla="*/ 18 h 420"/>
                  <a:gd name="T62" fmla="*/ 136 w 266"/>
                  <a:gd name="T63" fmla="*/ 32 h 420"/>
                  <a:gd name="T64" fmla="*/ 123 w 266"/>
                  <a:gd name="T65" fmla="*/ 50 h 420"/>
                  <a:gd name="T66" fmla="*/ 109 w 266"/>
                  <a:gd name="T67" fmla="*/ 72 h 420"/>
                  <a:gd name="T68" fmla="*/ 96 w 266"/>
                  <a:gd name="T69" fmla="*/ 96 h 420"/>
                  <a:gd name="T70" fmla="*/ 81 w 266"/>
                  <a:gd name="T71" fmla="*/ 123 h 420"/>
                  <a:gd name="T72" fmla="*/ 68 w 266"/>
                  <a:gd name="T73" fmla="*/ 153 h 420"/>
                  <a:gd name="T74" fmla="*/ 55 w 266"/>
                  <a:gd name="T75" fmla="*/ 183 h 420"/>
                  <a:gd name="T76" fmla="*/ 42 w 266"/>
                  <a:gd name="T77" fmla="*/ 216 h 420"/>
                  <a:gd name="T78" fmla="*/ 31 w 266"/>
                  <a:gd name="T79" fmla="*/ 249 h 420"/>
                  <a:gd name="T80" fmla="*/ 20 w 266"/>
                  <a:gd name="T81" fmla="*/ 282 h 420"/>
                  <a:gd name="T82" fmla="*/ 12 w 266"/>
                  <a:gd name="T83" fmla="*/ 315 h 420"/>
                  <a:gd name="T84" fmla="*/ 6 w 266"/>
                  <a:gd name="T85" fmla="*/ 348 h 420"/>
                  <a:gd name="T86" fmla="*/ 2 w 266"/>
                  <a:gd name="T87" fmla="*/ 373 h 420"/>
                  <a:gd name="T88" fmla="*/ 1 w 266"/>
                  <a:gd name="T89" fmla="*/ 389 h 420"/>
                  <a:gd name="T90" fmla="*/ 22 w 266"/>
                  <a:gd name="T91" fmla="*/ 420 h 420"/>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266"/>
                  <a:gd name="T139" fmla="*/ 0 h 420"/>
                  <a:gd name="T140" fmla="*/ 266 w 266"/>
                  <a:gd name="T141" fmla="*/ 420 h 420"/>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266" h="420">
                    <a:moveTo>
                      <a:pt x="22" y="420"/>
                    </a:moveTo>
                    <a:lnTo>
                      <a:pt x="32" y="416"/>
                    </a:lnTo>
                    <a:lnTo>
                      <a:pt x="40" y="413"/>
                    </a:lnTo>
                    <a:lnTo>
                      <a:pt x="49" y="410"/>
                    </a:lnTo>
                    <a:lnTo>
                      <a:pt x="58" y="408"/>
                    </a:lnTo>
                    <a:lnTo>
                      <a:pt x="67" y="406"/>
                    </a:lnTo>
                    <a:lnTo>
                      <a:pt x="75" y="403"/>
                    </a:lnTo>
                    <a:lnTo>
                      <a:pt x="84" y="401"/>
                    </a:lnTo>
                    <a:lnTo>
                      <a:pt x="92" y="399"/>
                    </a:lnTo>
                    <a:lnTo>
                      <a:pt x="108" y="397"/>
                    </a:lnTo>
                    <a:lnTo>
                      <a:pt x="124" y="395"/>
                    </a:lnTo>
                    <a:lnTo>
                      <a:pt x="139" y="394"/>
                    </a:lnTo>
                    <a:lnTo>
                      <a:pt x="154" y="392"/>
                    </a:lnTo>
                    <a:lnTo>
                      <a:pt x="168" y="391"/>
                    </a:lnTo>
                    <a:lnTo>
                      <a:pt x="181" y="391"/>
                    </a:lnTo>
                    <a:lnTo>
                      <a:pt x="193" y="389"/>
                    </a:lnTo>
                    <a:lnTo>
                      <a:pt x="205" y="388"/>
                    </a:lnTo>
                    <a:lnTo>
                      <a:pt x="217" y="386"/>
                    </a:lnTo>
                    <a:lnTo>
                      <a:pt x="229" y="384"/>
                    </a:lnTo>
                    <a:lnTo>
                      <a:pt x="233" y="382"/>
                    </a:lnTo>
                    <a:lnTo>
                      <a:pt x="239" y="381"/>
                    </a:lnTo>
                    <a:lnTo>
                      <a:pt x="244" y="378"/>
                    </a:lnTo>
                    <a:lnTo>
                      <a:pt x="249" y="376"/>
                    </a:lnTo>
                    <a:lnTo>
                      <a:pt x="253" y="373"/>
                    </a:lnTo>
                    <a:lnTo>
                      <a:pt x="257" y="370"/>
                    </a:lnTo>
                    <a:lnTo>
                      <a:pt x="262" y="367"/>
                    </a:lnTo>
                    <a:lnTo>
                      <a:pt x="266" y="364"/>
                    </a:lnTo>
                    <a:lnTo>
                      <a:pt x="264" y="360"/>
                    </a:lnTo>
                    <a:lnTo>
                      <a:pt x="264" y="355"/>
                    </a:lnTo>
                    <a:lnTo>
                      <a:pt x="263" y="351"/>
                    </a:lnTo>
                    <a:lnTo>
                      <a:pt x="263" y="346"/>
                    </a:lnTo>
                    <a:lnTo>
                      <a:pt x="262" y="325"/>
                    </a:lnTo>
                    <a:lnTo>
                      <a:pt x="260" y="303"/>
                    </a:lnTo>
                    <a:lnTo>
                      <a:pt x="257" y="280"/>
                    </a:lnTo>
                    <a:lnTo>
                      <a:pt x="255" y="256"/>
                    </a:lnTo>
                    <a:lnTo>
                      <a:pt x="253" y="232"/>
                    </a:lnTo>
                    <a:lnTo>
                      <a:pt x="250" y="207"/>
                    </a:lnTo>
                    <a:lnTo>
                      <a:pt x="246" y="182"/>
                    </a:lnTo>
                    <a:lnTo>
                      <a:pt x="242" y="158"/>
                    </a:lnTo>
                    <a:lnTo>
                      <a:pt x="240" y="146"/>
                    </a:lnTo>
                    <a:lnTo>
                      <a:pt x="238" y="134"/>
                    </a:lnTo>
                    <a:lnTo>
                      <a:pt x="234" y="122"/>
                    </a:lnTo>
                    <a:lnTo>
                      <a:pt x="232" y="111"/>
                    </a:lnTo>
                    <a:lnTo>
                      <a:pt x="229" y="99"/>
                    </a:lnTo>
                    <a:lnTo>
                      <a:pt x="226" y="88"/>
                    </a:lnTo>
                    <a:lnTo>
                      <a:pt x="223" y="79"/>
                    </a:lnTo>
                    <a:lnTo>
                      <a:pt x="219" y="68"/>
                    </a:lnTo>
                    <a:lnTo>
                      <a:pt x="215" y="58"/>
                    </a:lnTo>
                    <a:lnTo>
                      <a:pt x="211" y="48"/>
                    </a:lnTo>
                    <a:lnTo>
                      <a:pt x="206" y="39"/>
                    </a:lnTo>
                    <a:lnTo>
                      <a:pt x="202" y="31"/>
                    </a:lnTo>
                    <a:lnTo>
                      <a:pt x="196" y="23"/>
                    </a:lnTo>
                    <a:lnTo>
                      <a:pt x="191" y="15"/>
                    </a:lnTo>
                    <a:lnTo>
                      <a:pt x="185" y="9"/>
                    </a:lnTo>
                    <a:lnTo>
                      <a:pt x="180" y="2"/>
                    </a:lnTo>
                    <a:lnTo>
                      <a:pt x="177" y="0"/>
                    </a:lnTo>
                    <a:lnTo>
                      <a:pt x="173" y="0"/>
                    </a:lnTo>
                    <a:lnTo>
                      <a:pt x="169" y="1"/>
                    </a:lnTo>
                    <a:lnTo>
                      <a:pt x="165" y="3"/>
                    </a:lnTo>
                    <a:lnTo>
                      <a:pt x="159" y="7"/>
                    </a:lnTo>
                    <a:lnTo>
                      <a:pt x="154" y="11"/>
                    </a:lnTo>
                    <a:lnTo>
                      <a:pt x="148" y="18"/>
                    </a:lnTo>
                    <a:lnTo>
                      <a:pt x="143" y="24"/>
                    </a:lnTo>
                    <a:lnTo>
                      <a:pt x="136" y="32"/>
                    </a:lnTo>
                    <a:lnTo>
                      <a:pt x="130" y="40"/>
                    </a:lnTo>
                    <a:lnTo>
                      <a:pt x="123" y="50"/>
                    </a:lnTo>
                    <a:lnTo>
                      <a:pt x="117" y="60"/>
                    </a:lnTo>
                    <a:lnTo>
                      <a:pt x="109" y="72"/>
                    </a:lnTo>
                    <a:lnTo>
                      <a:pt x="103" y="84"/>
                    </a:lnTo>
                    <a:lnTo>
                      <a:pt x="96" y="96"/>
                    </a:lnTo>
                    <a:lnTo>
                      <a:pt x="88" y="110"/>
                    </a:lnTo>
                    <a:lnTo>
                      <a:pt x="81" y="123"/>
                    </a:lnTo>
                    <a:lnTo>
                      <a:pt x="74" y="137"/>
                    </a:lnTo>
                    <a:lnTo>
                      <a:pt x="68" y="153"/>
                    </a:lnTo>
                    <a:lnTo>
                      <a:pt x="60" y="168"/>
                    </a:lnTo>
                    <a:lnTo>
                      <a:pt x="55" y="183"/>
                    </a:lnTo>
                    <a:lnTo>
                      <a:pt x="48" y="200"/>
                    </a:lnTo>
                    <a:lnTo>
                      <a:pt x="42" y="216"/>
                    </a:lnTo>
                    <a:lnTo>
                      <a:pt x="36" y="232"/>
                    </a:lnTo>
                    <a:lnTo>
                      <a:pt x="31" y="249"/>
                    </a:lnTo>
                    <a:lnTo>
                      <a:pt x="25" y="265"/>
                    </a:lnTo>
                    <a:lnTo>
                      <a:pt x="20" y="282"/>
                    </a:lnTo>
                    <a:lnTo>
                      <a:pt x="15" y="299"/>
                    </a:lnTo>
                    <a:lnTo>
                      <a:pt x="12" y="315"/>
                    </a:lnTo>
                    <a:lnTo>
                      <a:pt x="9" y="333"/>
                    </a:lnTo>
                    <a:lnTo>
                      <a:pt x="6" y="348"/>
                    </a:lnTo>
                    <a:lnTo>
                      <a:pt x="2" y="364"/>
                    </a:lnTo>
                    <a:lnTo>
                      <a:pt x="2" y="373"/>
                    </a:lnTo>
                    <a:lnTo>
                      <a:pt x="1" y="382"/>
                    </a:lnTo>
                    <a:lnTo>
                      <a:pt x="1" y="389"/>
                    </a:lnTo>
                    <a:lnTo>
                      <a:pt x="0" y="398"/>
                    </a:lnTo>
                    <a:lnTo>
                      <a:pt x="22" y="420"/>
                    </a:lnTo>
                    <a:close/>
                  </a:path>
                </a:pathLst>
              </a:custGeom>
              <a:solidFill>
                <a:srgbClr val="F7CEA4"/>
              </a:solidFill>
              <a:ln w="9525">
                <a:noFill/>
                <a:round/>
                <a:headEnd/>
                <a:tailEnd/>
              </a:ln>
            </p:spPr>
            <p:txBody>
              <a:bodyPr>
                <a:prstTxWarp prst="textNoShape">
                  <a:avLst/>
                </a:prstTxWarp>
              </a:bodyPr>
              <a:lstStyle/>
              <a:p>
                <a:endParaRPr lang="en-US"/>
              </a:p>
            </p:txBody>
          </p:sp>
          <p:sp>
            <p:nvSpPr>
              <p:cNvPr id="59578" name="Freeform 22"/>
              <p:cNvSpPr>
                <a:spLocks noChangeAspect="1"/>
              </p:cNvSpPr>
              <p:nvPr/>
            </p:nvSpPr>
            <p:spPr bwMode="auto">
              <a:xfrm>
                <a:off x="3904" y="1347"/>
                <a:ext cx="84" cy="124"/>
              </a:xfrm>
              <a:custGeom>
                <a:avLst/>
                <a:gdLst>
                  <a:gd name="T0" fmla="*/ 0 w 253"/>
                  <a:gd name="T1" fmla="*/ 352 h 374"/>
                  <a:gd name="T2" fmla="*/ 16 w 253"/>
                  <a:gd name="T3" fmla="*/ 294 h 374"/>
                  <a:gd name="T4" fmla="*/ 37 w 253"/>
                  <a:gd name="T5" fmla="*/ 231 h 374"/>
                  <a:gd name="T6" fmla="*/ 56 w 253"/>
                  <a:gd name="T7" fmla="*/ 183 h 374"/>
                  <a:gd name="T8" fmla="*/ 68 w 253"/>
                  <a:gd name="T9" fmla="*/ 151 h 374"/>
                  <a:gd name="T10" fmla="*/ 81 w 253"/>
                  <a:gd name="T11" fmla="*/ 122 h 374"/>
                  <a:gd name="T12" fmla="*/ 95 w 253"/>
                  <a:gd name="T13" fmla="*/ 95 h 374"/>
                  <a:gd name="T14" fmla="*/ 108 w 253"/>
                  <a:gd name="T15" fmla="*/ 70 h 374"/>
                  <a:gd name="T16" fmla="*/ 122 w 253"/>
                  <a:gd name="T17" fmla="*/ 48 h 374"/>
                  <a:gd name="T18" fmla="*/ 135 w 253"/>
                  <a:gd name="T19" fmla="*/ 29 h 374"/>
                  <a:gd name="T20" fmla="*/ 149 w 253"/>
                  <a:gd name="T21" fmla="*/ 14 h 374"/>
                  <a:gd name="T22" fmla="*/ 162 w 253"/>
                  <a:gd name="T23" fmla="*/ 4 h 374"/>
                  <a:gd name="T24" fmla="*/ 175 w 253"/>
                  <a:gd name="T25" fmla="*/ 0 h 374"/>
                  <a:gd name="T26" fmla="*/ 187 w 253"/>
                  <a:gd name="T27" fmla="*/ 1 h 374"/>
                  <a:gd name="T28" fmla="*/ 198 w 253"/>
                  <a:gd name="T29" fmla="*/ 9 h 374"/>
                  <a:gd name="T30" fmla="*/ 206 w 253"/>
                  <a:gd name="T31" fmla="*/ 20 h 374"/>
                  <a:gd name="T32" fmla="*/ 212 w 253"/>
                  <a:gd name="T33" fmla="*/ 32 h 374"/>
                  <a:gd name="T34" fmla="*/ 217 w 253"/>
                  <a:gd name="T35" fmla="*/ 47 h 374"/>
                  <a:gd name="T36" fmla="*/ 222 w 253"/>
                  <a:gd name="T37" fmla="*/ 63 h 374"/>
                  <a:gd name="T38" fmla="*/ 227 w 253"/>
                  <a:gd name="T39" fmla="*/ 91 h 374"/>
                  <a:gd name="T40" fmla="*/ 231 w 253"/>
                  <a:gd name="T41" fmla="*/ 133 h 374"/>
                  <a:gd name="T42" fmla="*/ 236 w 253"/>
                  <a:gd name="T43" fmla="*/ 178 h 374"/>
                  <a:gd name="T44" fmla="*/ 240 w 253"/>
                  <a:gd name="T45" fmla="*/ 222 h 374"/>
                  <a:gd name="T46" fmla="*/ 244 w 253"/>
                  <a:gd name="T47" fmla="*/ 265 h 374"/>
                  <a:gd name="T48" fmla="*/ 249 w 253"/>
                  <a:gd name="T49" fmla="*/ 302 h 374"/>
                  <a:gd name="T50" fmla="*/ 253 w 253"/>
                  <a:gd name="T51" fmla="*/ 332 h 374"/>
                  <a:gd name="T52" fmla="*/ 229 w 253"/>
                  <a:gd name="T53" fmla="*/ 340 h 374"/>
                  <a:gd name="T54" fmla="*/ 207 w 253"/>
                  <a:gd name="T55" fmla="*/ 343 h 374"/>
                  <a:gd name="T56" fmla="*/ 171 w 253"/>
                  <a:gd name="T57" fmla="*/ 345 h 374"/>
                  <a:gd name="T58" fmla="*/ 131 w 253"/>
                  <a:gd name="T59" fmla="*/ 348 h 374"/>
                  <a:gd name="T60" fmla="*/ 102 w 253"/>
                  <a:gd name="T61" fmla="*/ 352 h 374"/>
                  <a:gd name="T62" fmla="*/ 71 w 253"/>
                  <a:gd name="T63" fmla="*/ 357 h 374"/>
                  <a:gd name="T64" fmla="*/ 46 w 253"/>
                  <a:gd name="T65" fmla="*/ 365 h 374"/>
                  <a:gd name="T66" fmla="*/ 29 w 253"/>
                  <a:gd name="T67" fmla="*/ 370 h 374"/>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53"/>
                  <a:gd name="T103" fmla="*/ 0 h 374"/>
                  <a:gd name="T104" fmla="*/ 253 w 253"/>
                  <a:gd name="T105" fmla="*/ 374 h 374"/>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53" h="374">
                    <a:moveTo>
                      <a:pt x="20" y="374"/>
                    </a:moveTo>
                    <a:lnTo>
                      <a:pt x="0" y="352"/>
                    </a:lnTo>
                    <a:lnTo>
                      <a:pt x="7" y="324"/>
                    </a:lnTo>
                    <a:lnTo>
                      <a:pt x="16" y="294"/>
                    </a:lnTo>
                    <a:lnTo>
                      <a:pt x="26" y="263"/>
                    </a:lnTo>
                    <a:lnTo>
                      <a:pt x="37" y="231"/>
                    </a:lnTo>
                    <a:lnTo>
                      <a:pt x="49" y="198"/>
                    </a:lnTo>
                    <a:lnTo>
                      <a:pt x="56" y="183"/>
                    </a:lnTo>
                    <a:lnTo>
                      <a:pt x="61" y="167"/>
                    </a:lnTo>
                    <a:lnTo>
                      <a:pt x="68" y="151"/>
                    </a:lnTo>
                    <a:lnTo>
                      <a:pt x="74" y="137"/>
                    </a:lnTo>
                    <a:lnTo>
                      <a:pt x="81" y="122"/>
                    </a:lnTo>
                    <a:lnTo>
                      <a:pt x="89" y="109"/>
                    </a:lnTo>
                    <a:lnTo>
                      <a:pt x="95" y="95"/>
                    </a:lnTo>
                    <a:lnTo>
                      <a:pt x="102" y="82"/>
                    </a:lnTo>
                    <a:lnTo>
                      <a:pt x="108" y="70"/>
                    </a:lnTo>
                    <a:lnTo>
                      <a:pt x="116" y="58"/>
                    </a:lnTo>
                    <a:lnTo>
                      <a:pt x="122" y="48"/>
                    </a:lnTo>
                    <a:lnTo>
                      <a:pt x="129" y="38"/>
                    </a:lnTo>
                    <a:lnTo>
                      <a:pt x="135" y="29"/>
                    </a:lnTo>
                    <a:lnTo>
                      <a:pt x="142" y="21"/>
                    </a:lnTo>
                    <a:lnTo>
                      <a:pt x="149" y="14"/>
                    </a:lnTo>
                    <a:lnTo>
                      <a:pt x="155" y="9"/>
                    </a:lnTo>
                    <a:lnTo>
                      <a:pt x="162" y="4"/>
                    </a:lnTo>
                    <a:lnTo>
                      <a:pt x="168" y="1"/>
                    </a:lnTo>
                    <a:lnTo>
                      <a:pt x="175" y="0"/>
                    </a:lnTo>
                    <a:lnTo>
                      <a:pt x="180" y="0"/>
                    </a:lnTo>
                    <a:lnTo>
                      <a:pt x="187" y="1"/>
                    </a:lnTo>
                    <a:lnTo>
                      <a:pt x="192" y="3"/>
                    </a:lnTo>
                    <a:lnTo>
                      <a:pt x="198" y="9"/>
                    </a:lnTo>
                    <a:lnTo>
                      <a:pt x="203" y="14"/>
                    </a:lnTo>
                    <a:lnTo>
                      <a:pt x="206" y="20"/>
                    </a:lnTo>
                    <a:lnTo>
                      <a:pt x="210" y="25"/>
                    </a:lnTo>
                    <a:lnTo>
                      <a:pt x="212" y="32"/>
                    </a:lnTo>
                    <a:lnTo>
                      <a:pt x="215" y="39"/>
                    </a:lnTo>
                    <a:lnTo>
                      <a:pt x="217" y="47"/>
                    </a:lnTo>
                    <a:lnTo>
                      <a:pt x="219" y="54"/>
                    </a:lnTo>
                    <a:lnTo>
                      <a:pt x="222" y="63"/>
                    </a:lnTo>
                    <a:lnTo>
                      <a:pt x="223" y="72"/>
                    </a:lnTo>
                    <a:lnTo>
                      <a:pt x="227" y="91"/>
                    </a:lnTo>
                    <a:lnTo>
                      <a:pt x="229" y="111"/>
                    </a:lnTo>
                    <a:lnTo>
                      <a:pt x="231" y="133"/>
                    </a:lnTo>
                    <a:lnTo>
                      <a:pt x="235" y="155"/>
                    </a:lnTo>
                    <a:lnTo>
                      <a:pt x="236" y="178"/>
                    </a:lnTo>
                    <a:lnTo>
                      <a:pt x="238" y="199"/>
                    </a:lnTo>
                    <a:lnTo>
                      <a:pt x="240" y="222"/>
                    </a:lnTo>
                    <a:lnTo>
                      <a:pt x="242" y="243"/>
                    </a:lnTo>
                    <a:lnTo>
                      <a:pt x="244" y="265"/>
                    </a:lnTo>
                    <a:lnTo>
                      <a:pt x="247" y="284"/>
                    </a:lnTo>
                    <a:lnTo>
                      <a:pt x="249" y="302"/>
                    </a:lnTo>
                    <a:lnTo>
                      <a:pt x="253" y="318"/>
                    </a:lnTo>
                    <a:lnTo>
                      <a:pt x="253" y="332"/>
                    </a:lnTo>
                    <a:lnTo>
                      <a:pt x="239" y="338"/>
                    </a:lnTo>
                    <a:lnTo>
                      <a:pt x="229" y="340"/>
                    </a:lnTo>
                    <a:lnTo>
                      <a:pt x="218" y="342"/>
                    </a:lnTo>
                    <a:lnTo>
                      <a:pt x="207" y="343"/>
                    </a:lnTo>
                    <a:lnTo>
                      <a:pt x="195" y="344"/>
                    </a:lnTo>
                    <a:lnTo>
                      <a:pt x="171" y="345"/>
                    </a:lnTo>
                    <a:lnTo>
                      <a:pt x="145" y="346"/>
                    </a:lnTo>
                    <a:lnTo>
                      <a:pt x="131" y="348"/>
                    </a:lnTo>
                    <a:lnTo>
                      <a:pt x="117" y="350"/>
                    </a:lnTo>
                    <a:lnTo>
                      <a:pt x="102" y="352"/>
                    </a:lnTo>
                    <a:lnTo>
                      <a:pt x="86" y="354"/>
                    </a:lnTo>
                    <a:lnTo>
                      <a:pt x="71" y="357"/>
                    </a:lnTo>
                    <a:lnTo>
                      <a:pt x="55" y="362"/>
                    </a:lnTo>
                    <a:lnTo>
                      <a:pt x="46" y="365"/>
                    </a:lnTo>
                    <a:lnTo>
                      <a:pt x="37" y="367"/>
                    </a:lnTo>
                    <a:lnTo>
                      <a:pt x="29" y="370"/>
                    </a:lnTo>
                    <a:lnTo>
                      <a:pt x="20" y="374"/>
                    </a:lnTo>
                    <a:close/>
                  </a:path>
                </a:pathLst>
              </a:custGeom>
              <a:solidFill>
                <a:srgbClr val="FCEDC1"/>
              </a:solidFill>
              <a:ln w="9525">
                <a:noFill/>
                <a:round/>
                <a:headEnd/>
                <a:tailEnd/>
              </a:ln>
            </p:spPr>
            <p:txBody>
              <a:bodyPr>
                <a:prstTxWarp prst="textNoShape">
                  <a:avLst/>
                </a:prstTxWarp>
              </a:bodyPr>
              <a:lstStyle/>
              <a:p>
                <a:endParaRPr lang="en-US"/>
              </a:p>
            </p:txBody>
          </p:sp>
        </p:grpSp>
      </p:grpSp>
      <p:grpSp>
        <p:nvGrpSpPr>
          <p:cNvPr id="59398" name="Group 23"/>
          <p:cNvGrpSpPr>
            <a:grpSpLocks/>
          </p:cNvGrpSpPr>
          <p:nvPr/>
        </p:nvGrpSpPr>
        <p:grpSpPr bwMode="auto">
          <a:xfrm>
            <a:off x="4572000" y="2663825"/>
            <a:ext cx="2038350" cy="3789363"/>
            <a:chOff x="3770" y="1699"/>
            <a:chExt cx="1284" cy="2387"/>
          </a:xfrm>
        </p:grpSpPr>
        <p:sp>
          <p:nvSpPr>
            <p:cNvPr id="59409" name="Freeform 24"/>
            <p:cNvSpPr>
              <a:spLocks noEditPoints="1"/>
            </p:cNvSpPr>
            <p:nvPr/>
          </p:nvSpPr>
          <p:spPr bwMode="auto">
            <a:xfrm>
              <a:off x="3822" y="1699"/>
              <a:ext cx="1232" cy="2387"/>
            </a:xfrm>
            <a:custGeom>
              <a:avLst/>
              <a:gdLst>
                <a:gd name="T0" fmla="*/ 3358 w 6160"/>
                <a:gd name="T1" fmla="*/ 125 h 11939"/>
                <a:gd name="T2" fmla="*/ 4356 w 6160"/>
                <a:gd name="T3" fmla="*/ 681 h 11939"/>
                <a:gd name="T4" fmla="*/ 4280 w 6160"/>
                <a:gd name="T5" fmla="*/ 806 h 11939"/>
                <a:gd name="T6" fmla="*/ 4442 w 6160"/>
                <a:gd name="T7" fmla="*/ 1180 h 11939"/>
                <a:gd name="T8" fmla="*/ 4375 w 6160"/>
                <a:gd name="T9" fmla="*/ 1381 h 11939"/>
                <a:gd name="T10" fmla="*/ 4203 w 6160"/>
                <a:gd name="T11" fmla="*/ 1554 h 11939"/>
                <a:gd name="T12" fmla="*/ 4923 w 6160"/>
                <a:gd name="T13" fmla="*/ 1832 h 11939"/>
                <a:gd name="T14" fmla="*/ 5901 w 6160"/>
                <a:gd name="T15" fmla="*/ 2762 h 11939"/>
                <a:gd name="T16" fmla="*/ 5901 w 6160"/>
                <a:gd name="T17" fmla="*/ 3596 h 11939"/>
                <a:gd name="T18" fmla="*/ 6160 w 6160"/>
                <a:gd name="T19" fmla="*/ 4047 h 11939"/>
                <a:gd name="T20" fmla="*/ 5891 w 6160"/>
                <a:gd name="T21" fmla="*/ 5006 h 11939"/>
                <a:gd name="T22" fmla="*/ 5450 w 6160"/>
                <a:gd name="T23" fmla="*/ 6061 h 11939"/>
                <a:gd name="T24" fmla="*/ 5306 w 6160"/>
                <a:gd name="T25" fmla="*/ 6637 h 11939"/>
                <a:gd name="T26" fmla="*/ 5575 w 6160"/>
                <a:gd name="T27" fmla="*/ 8113 h 11939"/>
                <a:gd name="T28" fmla="*/ 5325 w 6160"/>
                <a:gd name="T29" fmla="*/ 8640 h 11939"/>
                <a:gd name="T30" fmla="*/ 5508 w 6160"/>
                <a:gd name="T31" fmla="*/ 10319 h 11939"/>
                <a:gd name="T32" fmla="*/ 5517 w 6160"/>
                <a:gd name="T33" fmla="*/ 10644 h 11939"/>
                <a:gd name="T34" fmla="*/ 5555 w 6160"/>
                <a:gd name="T35" fmla="*/ 11459 h 11939"/>
                <a:gd name="T36" fmla="*/ 5229 w 6160"/>
                <a:gd name="T37" fmla="*/ 11670 h 11939"/>
                <a:gd name="T38" fmla="*/ 4529 w 6160"/>
                <a:gd name="T39" fmla="*/ 11939 h 11939"/>
                <a:gd name="T40" fmla="*/ 3732 w 6160"/>
                <a:gd name="T41" fmla="*/ 11661 h 11939"/>
                <a:gd name="T42" fmla="*/ 4337 w 6160"/>
                <a:gd name="T43" fmla="*/ 11172 h 11939"/>
                <a:gd name="T44" fmla="*/ 4423 w 6160"/>
                <a:gd name="T45" fmla="*/ 10443 h 11939"/>
                <a:gd name="T46" fmla="*/ 4356 w 6160"/>
                <a:gd name="T47" fmla="*/ 9369 h 11939"/>
                <a:gd name="T48" fmla="*/ 3752 w 6160"/>
                <a:gd name="T49" fmla="*/ 8640 h 11939"/>
                <a:gd name="T50" fmla="*/ 3425 w 6160"/>
                <a:gd name="T51" fmla="*/ 9446 h 11939"/>
                <a:gd name="T52" fmla="*/ 3330 w 6160"/>
                <a:gd name="T53" fmla="*/ 10405 h 11939"/>
                <a:gd name="T54" fmla="*/ 3368 w 6160"/>
                <a:gd name="T55" fmla="*/ 11037 h 11939"/>
                <a:gd name="T56" fmla="*/ 2936 w 6160"/>
                <a:gd name="T57" fmla="*/ 11680 h 11939"/>
                <a:gd name="T58" fmla="*/ 2150 w 6160"/>
                <a:gd name="T59" fmla="*/ 11708 h 11939"/>
                <a:gd name="T60" fmla="*/ 1718 w 6160"/>
                <a:gd name="T61" fmla="*/ 11508 h 11939"/>
                <a:gd name="T62" fmla="*/ 2438 w 6160"/>
                <a:gd name="T63" fmla="*/ 10846 h 11939"/>
                <a:gd name="T64" fmla="*/ 2495 w 6160"/>
                <a:gd name="T65" fmla="*/ 10481 h 11939"/>
                <a:gd name="T66" fmla="*/ 2351 w 6160"/>
                <a:gd name="T67" fmla="*/ 9187 h 11939"/>
                <a:gd name="T68" fmla="*/ 1986 w 6160"/>
                <a:gd name="T69" fmla="*/ 8391 h 11939"/>
                <a:gd name="T70" fmla="*/ 1756 w 6160"/>
                <a:gd name="T71" fmla="*/ 6406 h 11939"/>
                <a:gd name="T72" fmla="*/ 1853 w 6160"/>
                <a:gd name="T73" fmla="*/ 5437 h 11939"/>
                <a:gd name="T74" fmla="*/ 1324 w 6160"/>
                <a:gd name="T75" fmla="*/ 4977 h 11939"/>
                <a:gd name="T76" fmla="*/ 1248 w 6160"/>
                <a:gd name="T77" fmla="*/ 3980 h 11939"/>
                <a:gd name="T78" fmla="*/ 154 w 6160"/>
                <a:gd name="T79" fmla="*/ 3433 h 11939"/>
                <a:gd name="T80" fmla="*/ 125 w 6160"/>
                <a:gd name="T81" fmla="*/ 2600 h 11939"/>
                <a:gd name="T82" fmla="*/ 374 w 6160"/>
                <a:gd name="T83" fmla="*/ 2503 h 11939"/>
                <a:gd name="T84" fmla="*/ 576 w 6160"/>
                <a:gd name="T85" fmla="*/ 2542 h 11939"/>
                <a:gd name="T86" fmla="*/ 759 w 6160"/>
                <a:gd name="T87" fmla="*/ 2906 h 11939"/>
                <a:gd name="T88" fmla="*/ 1507 w 6160"/>
                <a:gd name="T89" fmla="*/ 2839 h 11939"/>
                <a:gd name="T90" fmla="*/ 1862 w 6160"/>
                <a:gd name="T91" fmla="*/ 1832 h 11939"/>
                <a:gd name="T92" fmla="*/ 2053 w 6160"/>
                <a:gd name="T93" fmla="*/ 1439 h 11939"/>
                <a:gd name="T94" fmla="*/ 1958 w 6160"/>
                <a:gd name="T95" fmla="*/ 1247 h 11939"/>
                <a:gd name="T96" fmla="*/ 1862 w 6160"/>
                <a:gd name="T97" fmla="*/ 1056 h 11939"/>
                <a:gd name="T98" fmla="*/ 2188 w 6160"/>
                <a:gd name="T99" fmla="*/ 499 h 11939"/>
                <a:gd name="T100" fmla="*/ 2515 w 6160"/>
                <a:gd name="T101" fmla="*/ 106 h 11939"/>
                <a:gd name="T102" fmla="*/ 4874 w 6160"/>
                <a:gd name="T103" fmla="*/ 4047 h 11939"/>
                <a:gd name="T104" fmla="*/ 5134 w 6160"/>
                <a:gd name="T105" fmla="*/ 4123 h 11939"/>
                <a:gd name="T106" fmla="*/ 5123 w 6160"/>
                <a:gd name="T107" fmla="*/ 5293 h 11939"/>
                <a:gd name="T108" fmla="*/ 4874 w 6160"/>
                <a:gd name="T109" fmla="*/ 5687 h 11939"/>
                <a:gd name="T110" fmla="*/ 4740 w 6160"/>
                <a:gd name="T111" fmla="*/ 5035 h 11939"/>
                <a:gd name="T112" fmla="*/ 4798 w 6160"/>
                <a:gd name="T113" fmla="*/ 4123 h 11939"/>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6160"/>
                <a:gd name="T172" fmla="*/ 0 h 11939"/>
                <a:gd name="T173" fmla="*/ 6160 w 6160"/>
                <a:gd name="T174" fmla="*/ 11939 h 11939"/>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6160" h="11939">
                  <a:moveTo>
                    <a:pt x="3349" y="39"/>
                  </a:moveTo>
                  <a:lnTo>
                    <a:pt x="3358" y="39"/>
                  </a:lnTo>
                  <a:lnTo>
                    <a:pt x="3358" y="67"/>
                  </a:lnTo>
                  <a:lnTo>
                    <a:pt x="3320" y="77"/>
                  </a:lnTo>
                  <a:lnTo>
                    <a:pt x="3300" y="96"/>
                  </a:lnTo>
                  <a:lnTo>
                    <a:pt x="3358" y="125"/>
                  </a:lnTo>
                  <a:lnTo>
                    <a:pt x="3550" y="183"/>
                  </a:lnTo>
                  <a:lnTo>
                    <a:pt x="3790" y="250"/>
                  </a:lnTo>
                  <a:lnTo>
                    <a:pt x="4040" y="365"/>
                  </a:lnTo>
                  <a:lnTo>
                    <a:pt x="4126" y="413"/>
                  </a:lnTo>
                  <a:lnTo>
                    <a:pt x="4356" y="652"/>
                  </a:lnTo>
                  <a:lnTo>
                    <a:pt x="4356" y="681"/>
                  </a:lnTo>
                  <a:lnTo>
                    <a:pt x="4308" y="681"/>
                  </a:lnTo>
                  <a:lnTo>
                    <a:pt x="4261" y="652"/>
                  </a:lnTo>
                  <a:lnTo>
                    <a:pt x="4231" y="652"/>
                  </a:lnTo>
                  <a:lnTo>
                    <a:pt x="4212" y="671"/>
                  </a:lnTo>
                  <a:lnTo>
                    <a:pt x="4212" y="720"/>
                  </a:lnTo>
                  <a:lnTo>
                    <a:pt x="4280" y="806"/>
                  </a:lnTo>
                  <a:lnTo>
                    <a:pt x="4298" y="873"/>
                  </a:lnTo>
                  <a:lnTo>
                    <a:pt x="4289" y="892"/>
                  </a:lnTo>
                  <a:lnTo>
                    <a:pt x="4145" y="901"/>
                  </a:lnTo>
                  <a:lnTo>
                    <a:pt x="4203" y="969"/>
                  </a:lnTo>
                  <a:lnTo>
                    <a:pt x="4356" y="1065"/>
                  </a:lnTo>
                  <a:lnTo>
                    <a:pt x="4442" y="1180"/>
                  </a:lnTo>
                  <a:lnTo>
                    <a:pt x="4433" y="1200"/>
                  </a:lnTo>
                  <a:lnTo>
                    <a:pt x="4394" y="1200"/>
                  </a:lnTo>
                  <a:lnTo>
                    <a:pt x="4375" y="1189"/>
                  </a:lnTo>
                  <a:lnTo>
                    <a:pt x="4289" y="1189"/>
                  </a:lnTo>
                  <a:lnTo>
                    <a:pt x="4270" y="1209"/>
                  </a:lnTo>
                  <a:lnTo>
                    <a:pt x="4375" y="1381"/>
                  </a:lnTo>
                  <a:lnTo>
                    <a:pt x="4385" y="1439"/>
                  </a:lnTo>
                  <a:lnTo>
                    <a:pt x="4385" y="1458"/>
                  </a:lnTo>
                  <a:lnTo>
                    <a:pt x="4347" y="1486"/>
                  </a:lnTo>
                  <a:lnTo>
                    <a:pt x="4308" y="1486"/>
                  </a:lnTo>
                  <a:lnTo>
                    <a:pt x="4203" y="1535"/>
                  </a:lnTo>
                  <a:lnTo>
                    <a:pt x="4203" y="1554"/>
                  </a:lnTo>
                  <a:lnTo>
                    <a:pt x="4317" y="1583"/>
                  </a:lnTo>
                  <a:lnTo>
                    <a:pt x="4491" y="1669"/>
                  </a:lnTo>
                  <a:lnTo>
                    <a:pt x="4586" y="1746"/>
                  </a:lnTo>
                  <a:lnTo>
                    <a:pt x="4644" y="1736"/>
                  </a:lnTo>
                  <a:lnTo>
                    <a:pt x="4740" y="1755"/>
                  </a:lnTo>
                  <a:lnTo>
                    <a:pt x="4923" y="1832"/>
                  </a:lnTo>
                  <a:lnTo>
                    <a:pt x="5114" y="1938"/>
                  </a:lnTo>
                  <a:lnTo>
                    <a:pt x="5297" y="2157"/>
                  </a:lnTo>
                  <a:lnTo>
                    <a:pt x="5536" y="2542"/>
                  </a:lnTo>
                  <a:lnTo>
                    <a:pt x="5575" y="2628"/>
                  </a:lnTo>
                  <a:lnTo>
                    <a:pt x="5786" y="2695"/>
                  </a:lnTo>
                  <a:lnTo>
                    <a:pt x="5901" y="2762"/>
                  </a:lnTo>
                  <a:lnTo>
                    <a:pt x="5977" y="2867"/>
                  </a:lnTo>
                  <a:lnTo>
                    <a:pt x="6102" y="3213"/>
                  </a:lnTo>
                  <a:lnTo>
                    <a:pt x="6102" y="3271"/>
                  </a:lnTo>
                  <a:lnTo>
                    <a:pt x="6007" y="3385"/>
                  </a:lnTo>
                  <a:lnTo>
                    <a:pt x="5910" y="3587"/>
                  </a:lnTo>
                  <a:lnTo>
                    <a:pt x="5901" y="3596"/>
                  </a:lnTo>
                  <a:lnTo>
                    <a:pt x="6045" y="3865"/>
                  </a:lnTo>
                  <a:lnTo>
                    <a:pt x="6045" y="3903"/>
                  </a:lnTo>
                  <a:lnTo>
                    <a:pt x="6045" y="3923"/>
                  </a:lnTo>
                  <a:lnTo>
                    <a:pt x="6064" y="3932"/>
                  </a:lnTo>
                  <a:lnTo>
                    <a:pt x="6083" y="3932"/>
                  </a:lnTo>
                  <a:lnTo>
                    <a:pt x="6160" y="4047"/>
                  </a:lnTo>
                  <a:lnTo>
                    <a:pt x="6160" y="4191"/>
                  </a:lnTo>
                  <a:lnTo>
                    <a:pt x="6102" y="4344"/>
                  </a:lnTo>
                  <a:lnTo>
                    <a:pt x="6035" y="4430"/>
                  </a:lnTo>
                  <a:lnTo>
                    <a:pt x="6016" y="4622"/>
                  </a:lnTo>
                  <a:lnTo>
                    <a:pt x="5940" y="4871"/>
                  </a:lnTo>
                  <a:lnTo>
                    <a:pt x="5891" y="5006"/>
                  </a:lnTo>
                  <a:lnTo>
                    <a:pt x="5882" y="5063"/>
                  </a:lnTo>
                  <a:lnTo>
                    <a:pt x="5814" y="5236"/>
                  </a:lnTo>
                  <a:lnTo>
                    <a:pt x="5708" y="5390"/>
                  </a:lnTo>
                  <a:lnTo>
                    <a:pt x="5594" y="5773"/>
                  </a:lnTo>
                  <a:lnTo>
                    <a:pt x="5517" y="5936"/>
                  </a:lnTo>
                  <a:lnTo>
                    <a:pt x="5450" y="6061"/>
                  </a:lnTo>
                  <a:lnTo>
                    <a:pt x="5440" y="6089"/>
                  </a:lnTo>
                  <a:lnTo>
                    <a:pt x="5411" y="6108"/>
                  </a:lnTo>
                  <a:lnTo>
                    <a:pt x="5402" y="6310"/>
                  </a:lnTo>
                  <a:lnTo>
                    <a:pt x="5373" y="6463"/>
                  </a:lnTo>
                  <a:lnTo>
                    <a:pt x="5354" y="6540"/>
                  </a:lnTo>
                  <a:lnTo>
                    <a:pt x="5306" y="6637"/>
                  </a:lnTo>
                  <a:lnTo>
                    <a:pt x="5258" y="6646"/>
                  </a:lnTo>
                  <a:lnTo>
                    <a:pt x="5258" y="6693"/>
                  </a:lnTo>
                  <a:lnTo>
                    <a:pt x="5422" y="7211"/>
                  </a:lnTo>
                  <a:lnTo>
                    <a:pt x="5555" y="7729"/>
                  </a:lnTo>
                  <a:lnTo>
                    <a:pt x="5594" y="7979"/>
                  </a:lnTo>
                  <a:lnTo>
                    <a:pt x="5575" y="8113"/>
                  </a:lnTo>
                  <a:lnTo>
                    <a:pt x="5536" y="8257"/>
                  </a:lnTo>
                  <a:lnTo>
                    <a:pt x="5478" y="8343"/>
                  </a:lnTo>
                  <a:lnTo>
                    <a:pt x="5478" y="8362"/>
                  </a:lnTo>
                  <a:lnTo>
                    <a:pt x="5344" y="8544"/>
                  </a:lnTo>
                  <a:lnTo>
                    <a:pt x="5306" y="8611"/>
                  </a:lnTo>
                  <a:lnTo>
                    <a:pt x="5325" y="8640"/>
                  </a:lnTo>
                  <a:lnTo>
                    <a:pt x="5344" y="9091"/>
                  </a:lnTo>
                  <a:lnTo>
                    <a:pt x="5411" y="9513"/>
                  </a:lnTo>
                  <a:lnTo>
                    <a:pt x="5459" y="9934"/>
                  </a:lnTo>
                  <a:lnTo>
                    <a:pt x="5478" y="9973"/>
                  </a:lnTo>
                  <a:lnTo>
                    <a:pt x="5478" y="10031"/>
                  </a:lnTo>
                  <a:lnTo>
                    <a:pt x="5508" y="10319"/>
                  </a:lnTo>
                  <a:lnTo>
                    <a:pt x="5508" y="10386"/>
                  </a:lnTo>
                  <a:lnTo>
                    <a:pt x="5431" y="10463"/>
                  </a:lnTo>
                  <a:lnTo>
                    <a:pt x="5431" y="10519"/>
                  </a:lnTo>
                  <a:lnTo>
                    <a:pt x="5469" y="10587"/>
                  </a:lnTo>
                  <a:lnTo>
                    <a:pt x="5488" y="10596"/>
                  </a:lnTo>
                  <a:lnTo>
                    <a:pt x="5517" y="10644"/>
                  </a:lnTo>
                  <a:lnTo>
                    <a:pt x="5517" y="10712"/>
                  </a:lnTo>
                  <a:lnTo>
                    <a:pt x="5411" y="10846"/>
                  </a:lnTo>
                  <a:lnTo>
                    <a:pt x="5469" y="10951"/>
                  </a:lnTo>
                  <a:lnTo>
                    <a:pt x="5527" y="11028"/>
                  </a:lnTo>
                  <a:lnTo>
                    <a:pt x="5536" y="11239"/>
                  </a:lnTo>
                  <a:lnTo>
                    <a:pt x="5555" y="11459"/>
                  </a:lnTo>
                  <a:lnTo>
                    <a:pt x="5555" y="11584"/>
                  </a:lnTo>
                  <a:lnTo>
                    <a:pt x="5469" y="11651"/>
                  </a:lnTo>
                  <a:lnTo>
                    <a:pt x="5402" y="11680"/>
                  </a:lnTo>
                  <a:lnTo>
                    <a:pt x="5297" y="11670"/>
                  </a:lnTo>
                  <a:lnTo>
                    <a:pt x="5258" y="11651"/>
                  </a:lnTo>
                  <a:lnTo>
                    <a:pt x="5229" y="11670"/>
                  </a:lnTo>
                  <a:lnTo>
                    <a:pt x="5220" y="11670"/>
                  </a:lnTo>
                  <a:lnTo>
                    <a:pt x="5200" y="11651"/>
                  </a:lnTo>
                  <a:lnTo>
                    <a:pt x="5134" y="11738"/>
                  </a:lnTo>
                  <a:lnTo>
                    <a:pt x="4855" y="11872"/>
                  </a:lnTo>
                  <a:lnTo>
                    <a:pt x="4769" y="11881"/>
                  </a:lnTo>
                  <a:lnTo>
                    <a:pt x="4529" y="11939"/>
                  </a:lnTo>
                  <a:lnTo>
                    <a:pt x="3992" y="11930"/>
                  </a:lnTo>
                  <a:lnTo>
                    <a:pt x="3876" y="11900"/>
                  </a:lnTo>
                  <a:lnTo>
                    <a:pt x="3752" y="11863"/>
                  </a:lnTo>
                  <a:lnTo>
                    <a:pt x="3732" y="11833"/>
                  </a:lnTo>
                  <a:lnTo>
                    <a:pt x="3743" y="11680"/>
                  </a:lnTo>
                  <a:lnTo>
                    <a:pt x="3732" y="11661"/>
                  </a:lnTo>
                  <a:lnTo>
                    <a:pt x="3752" y="11584"/>
                  </a:lnTo>
                  <a:lnTo>
                    <a:pt x="3818" y="11498"/>
                  </a:lnTo>
                  <a:lnTo>
                    <a:pt x="3857" y="11450"/>
                  </a:lnTo>
                  <a:lnTo>
                    <a:pt x="4078" y="11287"/>
                  </a:lnTo>
                  <a:lnTo>
                    <a:pt x="4250" y="11229"/>
                  </a:lnTo>
                  <a:lnTo>
                    <a:pt x="4337" y="11172"/>
                  </a:lnTo>
                  <a:lnTo>
                    <a:pt x="4433" y="10913"/>
                  </a:lnTo>
                  <a:lnTo>
                    <a:pt x="4442" y="10846"/>
                  </a:lnTo>
                  <a:lnTo>
                    <a:pt x="4538" y="10730"/>
                  </a:lnTo>
                  <a:lnTo>
                    <a:pt x="4442" y="10625"/>
                  </a:lnTo>
                  <a:lnTo>
                    <a:pt x="4405" y="10529"/>
                  </a:lnTo>
                  <a:lnTo>
                    <a:pt x="4423" y="10443"/>
                  </a:lnTo>
                  <a:lnTo>
                    <a:pt x="4491" y="10338"/>
                  </a:lnTo>
                  <a:lnTo>
                    <a:pt x="4510" y="10289"/>
                  </a:lnTo>
                  <a:lnTo>
                    <a:pt x="4510" y="10184"/>
                  </a:lnTo>
                  <a:lnTo>
                    <a:pt x="4500" y="9964"/>
                  </a:lnTo>
                  <a:lnTo>
                    <a:pt x="4356" y="9379"/>
                  </a:lnTo>
                  <a:lnTo>
                    <a:pt x="4356" y="9369"/>
                  </a:lnTo>
                  <a:lnTo>
                    <a:pt x="4289" y="8966"/>
                  </a:lnTo>
                  <a:lnTo>
                    <a:pt x="4280" y="8947"/>
                  </a:lnTo>
                  <a:lnTo>
                    <a:pt x="4106" y="8928"/>
                  </a:lnTo>
                  <a:lnTo>
                    <a:pt x="4001" y="8899"/>
                  </a:lnTo>
                  <a:lnTo>
                    <a:pt x="3962" y="8870"/>
                  </a:lnTo>
                  <a:lnTo>
                    <a:pt x="3752" y="8640"/>
                  </a:lnTo>
                  <a:lnTo>
                    <a:pt x="3752" y="8622"/>
                  </a:lnTo>
                  <a:lnTo>
                    <a:pt x="3732" y="8602"/>
                  </a:lnTo>
                  <a:lnTo>
                    <a:pt x="3521" y="8775"/>
                  </a:lnTo>
                  <a:lnTo>
                    <a:pt x="3464" y="8822"/>
                  </a:lnTo>
                  <a:lnTo>
                    <a:pt x="3425" y="8880"/>
                  </a:lnTo>
                  <a:lnTo>
                    <a:pt x="3425" y="9446"/>
                  </a:lnTo>
                  <a:lnTo>
                    <a:pt x="3455" y="9648"/>
                  </a:lnTo>
                  <a:lnTo>
                    <a:pt x="3435" y="9790"/>
                  </a:lnTo>
                  <a:lnTo>
                    <a:pt x="3407" y="9887"/>
                  </a:lnTo>
                  <a:lnTo>
                    <a:pt x="3416" y="9983"/>
                  </a:lnTo>
                  <a:lnTo>
                    <a:pt x="3464" y="10261"/>
                  </a:lnTo>
                  <a:lnTo>
                    <a:pt x="3330" y="10405"/>
                  </a:lnTo>
                  <a:lnTo>
                    <a:pt x="3358" y="10491"/>
                  </a:lnTo>
                  <a:lnTo>
                    <a:pt x="3444" y="10644"/>
                  </a:lnTo>
                  <a:lnTo>
                    <a:pt x="3444" y="10749"/>
                  </a:lnTo>
                  <a:lnTo>
                    <a:pt x="3388" y="10865"/>
                  </a:lnTo>
                  <a:lnTo>
                    <a:pt x="3388" y="11018"/>
                  </a:lnTo>
                  <a:lnTo>
                    <a:pt x="3368" y="11037"/>
                  </a:lnTo>
                  <a:lnTo>
                    <a:pt x="3388" y="11085"/>
                  </a:lnTo>
                  <a:lnTo>
                    <a:pt x="3388" y="11345"/>
                  </a:lnTo>
                  <a:lnTo>
                    <a:pt x="3330" y="11392"/>
                  </a:lnTo>
                  <a:lnTo>
                    <a:pt x="3263" y="11411"/>
                  </a:lnTo>
                  <a:lnTo>
                    <a:pt x="3176" y="11411"/>
                  </a:lnTo>
                  <a:lnTo>
                    <a:pt x="2936" y="11680"/>
                  </a:lnTo>
                  <a:lnTo>
                    <a:pt x="2840" y="11699"/>
                  </a:lnTo>
                  <a:lnTo>
                    <a:pt x="2706" y="11708"/>
                  </a:lnTo>
                  <a:lnTo>
                    <a:pt x="2658" y="11728"/>
                  </a:lnTo>
                  <a:lnTo>
                    <a:pt x="2552" y="11756"/>
                  </a:lnTo>
                  <a:lnTo>
                    <a:pt x="2341" y="11747"/>
                  </a:lnTo>
                  <a:lnTo>
                    <a:pt x="2150" y="11708"/>
                  </a:lnTo>
                  <a:lnTo>
                    <a:pt x="2092" y="11689"/>
                  </a:lnTo>
                  <a:lnTo>
                    <a:pt x="1986" y="11670"/>
                  </a:lnTo>
                  <a:lnTo>
                    <a:pt x="1881" y="11651"/>
                  </a:lnTo>
                  <a:lnTo>
                    <a:pt x="1785" y="11613"/>
                  </a:lnTo>
                  <a:lnTo>
                    <a:pt x="1747" y="11584"/>
                  </a:lnTo>
                  <a:lnTo>
                    <a:pt x="1718" y="11508"/>
                  </a:lnTo>
                  <a:lnTo>
                    <a:pt x="1737" y="11459"/>
                  </a:lnTo>
                  <a:lnTo>
                    <a:pt x="1814" y="11411"/>
                  </a:lnTo>
                  <a:lnTo>
                    <a:pt x="2053" y="11278"/>
                  </a:lnTo>
                  <a:lnTo>
                    <a:pt x="2274" y="10999"/>
                  </a:lnTo>
                  <a:lnTo>
                    <a:pt x="2341" y="10913"/>
                  </a:lnTo>
                  <a:lnTo>
                    <a:pt x="2438" y="10846"/>
                  </a:lnTo>
                  <a:lnTo>
                    <a:pt x="2495" y="10721"/>
                  </a:lnTo>
                  <a:lnTo>
                    <a:pt x="2408" y="10625"/>
                  </a:lnTo>
                  <a:lnTo>
                    <a:pt x="2418" y="10596"/>
                  </a:lnTo>
                  <a:lnTo>
                    <a:pt x="2476" y="10568"/>
                  </a:lnTo>
                  <a:lnTo>
                    <a:pt x="2495" y="10549"/>
                  </a:lnTo>
                  <a:lnTo>
                    <a:pt x="2495" y="10481"/>
                  </a:lnTo>
                  <a:lnTo>
                    <a:pt x="2447" y="10366"/>
                  </a:lnTo>
                  <a:lnTo>
                    <a:pt x="2466" y="10328"/>
                  </a:lnTo>
                  <a:lnTo>
                    <a:pt x="2438" y="9858"/>
                  </a:lnTo>
                  <a:lnTo>
                    <a:pt x="2380" y="9293"/>
                  </a:lnTo>
                  <a:lnTo>
                    <a:pt x="2380" y="9225"/>
                  </a:lnTo>
                  <a:lnTo>
                    <a:pt x="2351" y="9187"/>
                  </a:lnTo>
                  <a:lnTo>
                    <a:pt x="2380" y="9149"/>
                  </a:lnTo>
                  <a:lnTo>
                    <a:pt x="2380" y="9052"/>
                  </a:lnTo>
                  <a:lnTo>
                    <a:pt x="2207" y="9005"/>
                  </a:lnTo>
                  <a:lnTo>
                    <a:pt x="2130" y="8928"/>
                  </a:lnTo>
                  <a:lnTo>
                    <a:pt x="2025" y="8669"/>
                  </a:lnTo>
                  <a:lnTo>
                    <a:pt x="1986" y="8391"/>
                  </a:lnTo>
                  <a:lnTo>
                    <a:pt x="1958" y="8093"/>
                  </a:lnTo>
                  <a:lnTo>
                    <a:pt x="1900" y="7547"/>
                  </a:lnTo>
                  <a:lnTo>
                    <a:pt x="1890" y="7039"/>
                  </a:lnTo>
                  <a:lnTo>
                    <a:pt x="1853" y="6656"/>
                  </a:lnTo>
                  <a:lnTo>
                    <a:pt x="1842" y="6521"/>
                  </a:lnTo>
                  <a:lnTo>
                    <a:pt x="1756" y="6406"/>
                  </a:lnTo>
                  <a:lnTo>
                    <a:pt x="1765" y="6329"/>
                  </a:lnTo>
                  <a:lnTo>
                    <a:pt x="1756" y="6196"/>
                  </a:lnTo>
                  <a:lnTo>
                    <a:pt x="1737" y="5946"/>
                  </a:lnTo>
                  <a:lnTo>
                    <a:pt x="1765" y="5764"/>
                  </a:lnTo>
                  <a:lnTo>
                    <a:pt x="1795" y="5600"/>
                  </a:lnTo>
                  <a:lnTo>
                    <a:pt x="1853" y="5437"/>
                  </a:lnTo>
                  <a:lnTo>
                    <a:pt x="1853" y="5351"/>
                  </a:lnTo>
                  <a:lnTo>
                    <a:pt x="1909" y="5179"/>
                  </a:lnTo>
                  <a:lnTo>
                    <a:pt x="1853" y="5179"/>
                  </a:lnTo>
                  <a:lnTo>
                    <a:pt x="1804" y="5198"/>
                  </a:lnTo>
                  <a:lnTo>
                    <a:pt x="1440" y="5044"/>
                  </a:lnTo>
                  <a:lnTo>
                    <a:pt x="1324" y="4977"/>
                  </a:lnTo>
                  <a:lnTo>
                    <a:pt x="1266" y="4910"/>
                  </a:lnTo>
                  <a:lnTo>
                    <a:pt x="1305" y="4210"/>
                  </a:lnTo>
                  <a:lnTo>
                    <a:pt x="1334" y="4000"/>
                  </a:lnTo>
                  <a:lnTo>
                    <a:pt x="1296" y="3989"/>
                  </a:lnTo>
                  <a:lnTo>
                    <a:pt x="1286" y="3989"/>
                  </a:lnTo>
                  <a:lnTo>
                    <a:pt x="1248" y="3980"/>
                  </a:lnTo>
                  <a:lnTo>
                    <a:pt x="1085" y="3865"/>
                  </a:lnTo>
                  <a:lnTo>
                    <a:pt x="912" y="3673"/>
                  </a:lnTo>
                  <a:lnTo>
                    <a:pt x="595" y="3385"/>
                  </a:lnTo>
                  <a:lnTo>
                    <a:pt x="576" y="3404"/>
                  </a:lnTo>
                  <a:lnTo>
                    <a:pt x="509" y="3433"/>
                  </a:lnTo>
                  <a:lnTo>
                    <a:pt x="154" y="3433"/>
                  </a:lnTo>
                  <a:lnTo>
                    <a:pt x="125" y="3376"/>
                  </a:lnTo>
                  <a:lnTo>
                    <a:pt x="96" y="3271"/>
                  </a:lnTo>
                  <a:lnTo>
                    <a:pt x="0" y="3021"/>
                  </a:lnTo>
                  <a:lnTo>
                    <a:pt x="0" y="2916"/>
                  </a:lnTo>
                  <a:lnTo>
                    <a:pt x="87" y="2656"/>
                  </a:lnTo>
                  <a:lnTo>
                    <a:pt x="125" y="2600"/>
                  </a:lnTo>
                  <a:lnTo>
                    <a:pt x="125" y="2580"/>
                  </a:lnTo>
                  <a:lnTo>
                    <a:pt x="144" y="2561"/>
                  </a:lnTo>
                  <a:lnTo>
                    <a:pt x="221" y="2561"/>
                  </a:lnTo>
                  <a:lnTo>
                    <a:pt x="240" y="2551"/>
                  </a:lnTo>
                  <a:lnTo>
                    <a:pt x="327" y="2551"/>
                  </a:lnTo>
                  <a:lnTo>
                    <a:pt x="374" y="2503"/>
                  </a:lnTo>
                  <a:lnTo>
                    <a:pt x="451" y="2331"/>
                  </a:lnTo>
                  <a:lnTo>
                    <a:pt x="499" y="2301"/>
                  </a:lnTo>
                  <a:lnTo>
                    <a:pt x="509" y="2301"/>
                  </a:lnTo>
                  <a:lnTo>
                    <a:pt x="557" y="2340"/>
                  </a:lnTo>
                  <a:lnTo>
                    <a:pt x="586" y="2379"/>
                  </a:lnTo>
                  <a:lnTo>
                    <a:pt x="576" y="2542"/>
                  </a:lnTo>
                  <a:lnTo>
                    <a:pt x="557" y="2600"/>
                  </a:lnTo>
                  <a:lnTo>
                    <a:pt x="557" y="2628"/>
                  </a:lnTo>
                  <a:lnTo>
                    <a:pt x="643" y="2676"/>
                  </a:lnTo>
                  <a:lnTo>
                    <a:pt x="653" y="2686"/>
                  </a:lnTo>
                  <a:lnTo>
                    <a:pt x="643" y="2858"/>
                  </a:lnTo>
                  <a:lnTo>
                    <a:pt x="759" y="2906"/>
                  </a:lnTo>
                  <a:lnTo>
                    <a:pt x="825" y="2954"/>
                  </a:lnTo>
                  <a:lnTo>
                    <a:pt x="1036" y="3069"/>
                  </a:lnTo>
                  <a:lnTo>
                    <a:pt x="1257" y="3117"/>
                  </a:lnTo>
                  <a:lnTo>
                    <a:pt x="1410" y="3127"/>
                  </a:lnTo>
                  <a:lnTo>
                    <a:pt x="1440" y="3002"/>
                  </a:lnTo>
                  <a:lnTo>
                    <a:pt x="1507" y="2839"/>
                  </a:lnTo>
                  <a:lnTo>
                    <a:pt x="1488" y="2618"/>
                  </a:lnTo>
                  <a:lnTo>
                    <a:pt x="1498" y="2445"/>
                  </a:lnTo>
                  <a:lnTo>
                    <a:pt x="1584" y="2187"/>
                  </a:lnTo>
                  <a:lnTo>
                    <a:pt x="1709" y="1976"/>
                  </a:lnTo>
                  <a:lnTo>
                    <a:pt x="1795" y="1880"/>
                  </a:lnTo>
                  <a:lnTo>
                    <a:pt x="1862" y="1832"/>
                  </a:lnTo>
                  <a:lnTo>
                    <a:pt x="2121" y="1784"/>
                  </a:lnTo>
                  <a:lnTo>
                    <a:pt x="2150" y="1746"/>
                  </a:lnTo>
                  <a:lnTo>
                    <a:pt x="2169" y="1679"/>
                  </a:lnTo>
                  <a:lnTo>
                    <a:pt x="2092" y="1621"/>
                  </a:lnTo>
                  <a:lnTo>
                    <a:pt x="2063" y="1544"/>
                  </a:lnTo>
                  <a:lnTo>
                    <a:pt x="2053" y="1439"/>
                  </a:lnTo>
                  <a:lnTo>
                    <a:pt x="2053" y="1419"/>
                  </a:lnTo>
                  <a:lnTo>
                    <a:pt x="2025" y="1419"/>
                  </a:lnTo>
                  <a:lnTo>
                    <a:pt x="1977" y="1449"/>
                  </a:lnTo>
                  <a:lnTo>
                    <a:pt x="1939" y="1430"/>
                  </a:lnTo>
                  <a:lnTo>
                    <a:pt x="1929" y="1391"/>
                  </a:lnTo>
                  <a:lnTo>
                    <a:pt x="1958" y="1247"/>
                  </a:lnTo>
                  <a:lnTo>
                    <a:pt x="1967" y="1209"/>
                  </a:lnTo>
                  <a:lnTo>
                    <a:pt x="1939" y="1209"/>
                  </a:lnTo>
                  <a:lnTo>
                    <a:pt x="1853" y="1275"/>
                  </a:lnTo>
                  <a:lnTo>
                    <a:pt x="1823" y="1275"/>
                  </a:lnTo>
                  <a:lnTo>
                    <a:pt x="1804" y="1256"/>
                  </a:lnTo>
                  <a:lnTo>
                    <a:pt x="1862" y="1056"/>
                  </a:lnTo>
                  <a:lnTo>
                    <a:pt x="1997" y="825"/>
                  </a:lnTo>
                  <a:lnTo>
                    <a:pt x="2169" y="624"/>
                  </a:lnTo>
                  <a:lnTo>
                    <a:pt x="2216" y="576"/>
                  </a:lnTo>
                  <a:lnTo>
                    <a:pt x="2216" y="547"/>
                  </a:lnTo>
                  <a:lnTo>
                    <a:pt x="2188" y="537"/>
                  </a:lnTo>
                  <a:lnTo>
                    <a:pt x="2188" y="499"/>
                  </a:lnTo>
                  <a:lnTo>
                    <a:pt x="2322" y="336"/>
                  </a:lnTo>
                  <a:lnTo>
                    <a:pt x="2524" y="125"/>
                  </a:lnTo>
                  <a:lnTo>
                    <a:pt x="2552" y="96"/>
                  </a:lnTo>
                  <a:lnTo>
                    <a:pt x="2543" y="96"/>
                  </a:lnTo>
                  <a:lnTo>
                    <a:pt x="2533" y="96"/>
                  </a:lnTo>
                  <a:lnTo>
                    <a:pt x="2515" y="106"/>
                  </a:lnTo>
                  <a:lnTo>
                    <a:pt x="2495" y="96"/>
                  </a:lnTo>
                  <a:lnTo>
                    <a:pt x="2543" y="58"/>
                  </a:lnTo>
                  <a:lnTo>
                    <a:pt x="2945" y="0"/>
                  </a:lnTo>
                  <a:lnTo>
                    <a:pt x="3253" y="10"/>
                  </a:lnTo>
                  <a:lnTo>
                    <a:pt x="3349" y="39"/>
                  </a:lnTo>
                  <a:close/>
                  <a:moveTo>
                    <a:pt x="4874" y="4047"/>
                  </a:moveTo>
                  <a:lnTo>
                    <a:pt x="4903" y="4028"/>
                  </a:lnTo>
                  <a:lnTo>
                    <a:pt x="4932" y="4028"/>
                  </a:lnTo>
                  <a:lnTo>
                    <a:pt x="4951" y="4047"/>
                  </a:lnTo>
                  <a:lnTo>
                    <a:pt x="5047" y="4037"/>
                  </a:lnTo>
                  <a:lnTo>
                    <a:pt x="5076" y="4047"/>
                  </a:lnTo>
                  <a:lnTo>
                    <a:pt x="5134" y="4123"/>
                  </a:lnTo>
                  <a:lnTo>
                    <a:pt x="5220" y="4172"/>
                  </a:lnTo>
                  <a:lnTo>
                    <a:pt x="5248" y="4230"/>
                  </a:lnTo>
                  <a:lnTo>
                    <a:pt x="5153" y="4421"/>
                  </a:lnTo>
                  <a:lnTo>
                    <a:pt x="5095" y="4738"/>
                  </a:lnTo>
                  <a:lnTo>
                    <a:pt x="5104" y="5188"/>
                  </a:lnTo>
                  <a:lnTo>
                    <a:pt x="5123" y="5293"/>
                  </a:lnTo>
                  <a:lnTo>
                    <a:pt x="5123" y="5390"/>
                  </a:lnTo>
                  <a:lnTo>
                    <a:pt x="5047" y="5697"/>
                  </a:lnTo>
                  <a:lnTo>
                    <a:pt x="4990" y="5744"/>
                  </a:lnTo>
                  <a:lnTo>
                    <a:pt x="4893" y="5764"/>
                  </a:lnTo>
                  <a:lnTo>
                    <a:pt x="4874" y="5735"/>
                  </a:lnTo>
                  <a:lnTo>
                    <a:pt x="4874" y="5687"/>
                  </a:lnTo>
                  <a:lnTo>
                    <a:pt x="4807" y="5505"/>
                  </a:lnTo>
                  <a:lnTo>
                    <a:pt x="4779" y="5476"/>
                  </a:lnTo>
                  <a:lnTo>
                    <a:pt x="4711" y="5274"/>
                  </a:lnTo>
                  <a:lnTo>
                    <a:pt x="4682" y="5179"/>
                  </a:lnTo>
                  <a:lnTo>
                    <a:pt x="4691" y="5121"/>
                  </a:lnTo>
                  <a:lnTo>
                    <a:pt x="4740" y="5035"/>
                  </a:lnTo>
                  <a:lnTo>
                    <a:pt x="4788" y="4891"/>
                  </a:lnTo>
                  <a:lnTo>
                    <a:pt x="4788" y="4805"/>
                  </a:lnTo>
                  <a:lnTo>
                    <a:pt x="4702" y="4594"/>
                  </a:lnTo>
                  <a:lnTo>
                    <a:pt x="4654" y="4488"/>
                  </a:lnTo>
                  <a:lnTo>
                    <a:pt x="4702" y="4344"/>
                  </a:lnTo>
                  <a:lnTo>
                    <a:pt x="4798" y="4123"/>
                  </a:lnTo>
                  <a:lnTo>
                    <a:pt x="4816" y="4067"/>
                  </a:lnTo>
                  <a:lnTo>
                    <a:pt x="4846" y="4018"/>
                  </a:lnTo>
                  <a:lnTo>
                    <a:pt x="4874" y="4047"/>
                  </a:lnTo>
                  <a:close/>
                </a:path>
              </a:pathLst>
            </a:custGeom>
            <a:solidFill>
              <a:srgbClr val="000000"/>
            </a:solidFill>
            <a:ln w="9525">
              <a:noFill/>
              <a:round/>
              <a:headEnd/>
              <a:tailEnd/>
            </a:ln>
          </p:spPr>
          <p:txBody>
            <a:bodyPr>
              <a:prstTxWarp prst="textNoShape">
                <a:avLst/>
              </a:prstTxWarp>
            </a:bodyPr>
            <a:lstStyle/>
            <a:p>
              <a:endParaRPr lang="en-US"/>
            </a:p>
          </p:txBody>
        </p:sp>
        <p:sp>
          <p:nvSpPr>
            <p:cNvPr id="59410" name="Freeform 25"/>
            <p:cNvSpPr>
              <a:spLocks/>
            </p:cNvSpPr>
            <p:nvPr/>
          </p:nvSpPr>
          <p:spPr bwMode="auto">
            <a:xfrm>
              <a:off x="4269" y="1705"/>
              <a:ext cx="294" cy="235"/>
            </a:xfrm>
            <a:custGeom>
              <a:avLst/>
              <a:gdLst>
                <a:gd name="T0" fmla="*/ 1017 w 1468"/>
                <a:gd name="T1" fmla="*/ 19 h 1179"/>
                <a:gd name="T2" fmla="*/ 1036 w 1468"/>
                <a:gd name="T3" fmla="*/ 19 h 1179"/>
                <a:gd name="T4" fmla="*/ 1008 w 1468"/>
                <a:gd name="T5" fmla="*/ 66 h 1179"/>
                <a:gd name="T6" fmla="*/ 1008 w 1468"/>
                <a:gd name="T7" fmla="*/ 86 h 1179"/>
                <a:gd name="T8" fmla="*/ 1094 w 1468"/>
                <a:gd name="T9" fmla="*/ 144 h 1179"/>
                <a:gd name="T10" fmla="*/ 1420 w 1468"/>
                <a:gd name="T11" fmla="*/ 421 h 1179"/>
                <a:gd name="T12" fmla="*/ 1458 w 1468"/>
                <a:gd name="T13" fmla="*/ 469 h 1179"/>
                <a:gd name="T14" fmla="*/ 1468 w 1468"/>
                <a:gd name="T15" fmla="*/ 536 h 1179"/>
                <a:gd name="T16" fmla="*/ 1468 w 1468"/>
                <a:gd name="T17" fmla="*/ 565 h 1179"/>
                <a:gd name="T18" fmla="*/ 1324 w 1468"/>
                <a:gd name="T19" fmla="*/ 594 h 1179"/>
                <a:gd name="T20" fmla="*/ 1180 w 1468"/>
                <a:gd name="T21" fmla="*/ 594 h 1179"/>
                <a:gd name="T22" fmla="*/ 1171 w 1468"/>
                <a:gd name="T23" fmla="*/ 613 h 1179"/>
                <a:gd name="T24" fmla="*/ 1171 w 1468"/>
                <a:gd name="T25" fmla="*/ 651 h 1179"/>
                <a:gd name="T26" fmla="*/ 1219 w 1468"/>
                <a:gd name="T27" fmla="*/ 709 h 1179"/>
                <a:gd name="T28" fmla="*/ 1152 w 1468"/>
                <a:gd name="T29" fmla="*/ 766 h 1179"/>
                <a:gd name="T30" fmla="*/ 1141 w 1468"/>
                <a:gd name="T31" fmla="*/ 766 h 1179"/>
                <a:gd name="T32" fmla="*/ 1113 w 1468"/>
                <a:gd name="T33" fmla="*/ 785 h 1179"/>
                <a:gd name="T34" fmla="*/ 1113 w 1468"/>
                <a:gd name="T35" fmla="*/ 815 h 1179"/>
                <a:gd name="T36" fmla="*/ 1238 w 1468"/>
                <a:gd name="T37" fmla="*/ 901 h 1179"/>
                <a:gd name="T38" fmla="*/ 1468 w 1468"/>
                <a:gd name="T39" fmla="*/ 1026 h 1179"/>
                <a:gd name="T40" fmla="*/ 1363 w 1468"/>
                <a:gd name="T41" fmla="*/ 1006 h 1179"/>
                <a:gd name="T42" fmla="*/ 1084 w 1468"/>
                <a:gd name="T43" fmla="*/ 1006 h 1179"/>
                <a:gd name="T44" fmla="*/ 1055 w 1468"/>
                <a:gd name="T45" fmla="*/ 1026 h 1179"/>
                <a:gd name="T46" fmla="*/ 1055 w 1468"/>
                <a:gd name="T47" fmla="*/ 1082 h 1179"/>
                <a:gd name="T48" fmla="*/ 1132 w 1468"/>
                <a:gd name="T49" fmla="*/ 1170 h 1179"/>
                <a:gd name="T50" fmla="*/ 1141 w 1468"/>
                <a:gd name="T51" fmla="*/ 1179 h 1179"/>
                <a:gd name="T52" fmla="*/ 1017 w 1468"/>
                <a:gd name="T53" fmla="*/ 1159 h 1179"/>
                <a:gd name="T54" fmla="*/ 853 w 1468"/>
                <a:gd name="T55" fmla="*/ 1006 h 1179"/>
                <a:gd name="T56" fmla="*/ 739 w 1468"/>
                <a:gd name="T57" fmla="*/ 776 h 1179"/>
                <a:gd name="T58" fmla="*/ 700 w 1468"/>
                <a:gd name="T59" fmla="*/ 729 h 1179"/>
                <a:gd name="T60" fmla="*/ 662 w 1468"/>
                <a:gd name="T61" fmla="*/ 738 h 1179"/>
                <a:gd name="T62" fmla="*/ 643 w 1468"/>
                <a:gd name="T63" fmla="*/ 766 h 1179"/>
                <a:gd name="T64" fmla="*/ 643 w 1468"/>
                <a:gd name="T65" fmla="*/ 834 h 1179"/>
                <a:gd name="T66" fmla="*/ 432 w 1468"/>
                <a:gd name="T67" fmla="*/ 766 h 1179"/>
                <a:gd name="T68" fmla="*/ 268 w 1468"/>
                <a:gd name="T69" fmla="*/ 651 h 1179"/>
                <a:gd name="T70" fmla="*/ 240 w 1468"/>
                <a:gd name="T71" fmla="*/ 661 h 1179"/>
                <a:gd name="T72" fmla="*/ 230 w 1468"/>
                <a:gd name="T73" fmla="*/ 718 h 1179"/>
                <a:gd name="T74" fmla="*/ 230 w 1468"/>
                <a:gd name="T75" fmla="*/ 738 h 1179"/>
                <a:gd name="T76" fmla="*/ 47 w 1468"/>
                <a:gd name="T77" fmla="*/ 594 h 1179"/>
                <a:gd name="T78" fmla="*/ 19 w 1468"/>
                <a:gd name="T79" fmla="*/ 479 h 1179"/>
                <a:gd name="T80" fmla="*/ 0 w 1468"/>
                <a:gd name="T81" fmla="*/ 460 h 1179"/>
                <a:gd name="T82" fmla="*/ 67 w 1468"/>
                <a:gd name="T83" fmla="*/ 363 h 1179"/>
                <a:gd name="T84" fmla="*/ 316 w 1468"/>
                <a:gd name="T85" fmla="*/ 95 h 1179"/>
                <a:gd name="T86" fmla="*/ 393 w 1468"/>
                <a:gd name="T87" fmla="*/ 47 h 1179"/>
                <a:gd name="T88" fmla="*/ 576 w 1468"/>
                <a:gd name="T89" fmla="*/ 28 h 1179"/>
                <a:gd name="T90" fmla="*/ 681 w 1468"/>
                <a:gd name="T91" fmla="*/ 9 h 1179"/>
                <a:gd name="T92" fmla="*/ 787 w 1468"/>
                <a:gd name="T93" fmla="*/ 0 h 1179"/>
                <a:gd name="T94" fmla="*/ 997 w 1468"/>
                <a:gd name="T95" fmla="*/ 9 h 1179"/>
                <a:gd name="T96" fmla="*/ 1017 w 1468"/>
                <a:gd name="T97" fmla="*/ 19 h 1179"/>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468"/>
                <a:gd name="T148" fmla="*/ 0 h 1179"/>
                <a:gd name="T149" fmla="*/ 1468 w 1468"/>
                <a:gd name="T150" fmla="*/ 1179 h 1179"/>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468" h="1179">
                  <a:moveTo>
                    <a:pt x="1017" y="19"/>
                  </a:moveTo>
                  <a:lnTo>
                    <a:pt x="1036" y="19"/>
                  </a:lnTo>
                  <a:lnTo>
                    <a:pt x="1008" y="66"/>
                  </a:lnTo>
                  <a:lnTo>
                    <a:pt x="1008" y="86"/>
                  </a:lnTo>
                  <a:lnTo>
                    <a:pt x="1094" y="144"/>
                  </a:lnTo>
                  <a:lnTo>
                    <a:pt x="1420" y="421"/>
                  </a:lnTo>
                  <a:lnTo>
                    <a:pt x="1458" y="469"/>
                  </a:lnTo>
                  <a:lnTo>
                    <a:pt x="1468" y="536"/>
                  </a:lnTo>
                  <a:lnTo>
                    <a:pt x="1468" y="565"/>
                  </a:lnTo>
                  <a:lnTo>
                    <a:pt x="1324" y="594"/>
                  </a:lnTo>
                  <a:lnTo>
                    <a:pt x="1180" y="594"/>
                  </a:lnTo>
                  <a:lnTo>
                    <a:pt x="1171" y="613"/>
                  </a:lnTo>
                  <a:lnTo>
                    <a:pt x="1171" y="651"/>
                  </a:lnTo>
                  <a:lnTo>
                    <a:pt x="1219" y="709"/>
                  </a:lnTo>
                  <a:lnTo>
                    <a:pt x="1152" y="766"/>
                  </a:lnTo>
                  <a:lnTo>
                    <a:pt x="1141" y="766"/>
                  </a:lnTo>
                  <a:lnTo>
                    <a:pt x="1113" y="785"/>
                  </a:lnTo>
                  <a:lnTo>
                    <a:pt x="1113" y="815"/>
                  </a:lnTo>
                  <a:lnTo>
                    <a:pt x="1238" y="901"/>
                  </a:lnTo>
                  <a:lnTo>
                    <a:pt x="1468" y="1026"/>
                  </a:lnTo>
                  <a:lnTo>
                    <a:pt x="1363" y="1006"/>
                  </a:lnTo>
                  <a:lnTo>
                    <a:pt x="1084" y="1006"/>
                  </a:lnTo>
                  <a:lnTo>
                    <a:pt x="1055" y="1026"/>
                  </a:lnTo>
                  <a:lnTo>
                    <a:pt x="1055" y="1082"/>
                  </a:lnTo>
                  <a:lnTo>
                    <a:pt x="1132" y="1170"/>
                  </a:lnTo>
                  <a:lnTo>
                    <a:pt x="1141" y="1179"/>
                  </a:lnTo>
                  <a:lnTo>
                    <a:pt x="1017" y="1159"/>
                  </a:lnTo>
                  <a:lnTo>
                    <a:pt x="853" y="1006"/>
                  </a:lnTo>
                  <a:lnTo>
                    <a:pt x="739" y="776"/>
                  </a:lnTo>
                  <a:lnTo>
                    <a:pt x="700" y="729"/>
                  </a:lnTo>
                  <a:lnTo>
                    <a:pt x="662" y="738"/>
                  </a:lnTo>
                  <a:lnTo>
                    <a:pt x="643" y="766"/>
                  </a:lnTo>
                  <a:lnTo>
                    <a:pt x="643" y="834"/>
                  </a:lnTo>
                  <a:lnTo>
                    <a:pt x="432" y="766"/>
                  </a:lnTo>
                  <a:lnTo>
                    <a:pt x="268" y="651"/>
                  </a:lnTo>
                  <a:lnTo>
                    <a:pt x="240" y="661"/>
                  </a:lnTo>
                  <a:lnTo>
                    <a:pt x="230" y="718"/>
                  </a:lnTo>
                  <a:lnTo>
                    <a:pt x="230" y="738"/>
                  </a:lnTo>
                  <a:lnTo>
                    <a:pt x="47" y="594"/>
                  </a:lnTo>
                  <a:lnTo>
                    <a:pt x="19" y="479"/>
                  </a:lnTo>
                  <a:lnTo>
                    <a:pt x="0" y="460"/>
                  </a:lnTo>
                  <a:lnTo>
                    <a:pt x="67" y="363"/>
                  </a:lnTo>
                  <a:lnTo>
                    <a:pt x="316" y="95"/>
                  </a:lnTo>
                  <a:lnTo>
                    <a:pt x="393" y="47"/>
                  </a:lnTo>
                  <a:lnTo>
                    <a:pt x="576" y="28"/>
                  </a:lnTo>
                  <a:lnTo>
                    <a:pt x="681" y="9"/>
                  </a:lnTo>
                  <a:lnTo>
                    <a:pt x="787" y="0"/>
                  </a:lnTo>
                  <a:lnTo>
                    <a:pt x="997" y="9"/>
                  </a:lnTo>
                  <a:lnTo>
                    <a:pt x="1017" y="19"/>
                  </a:lnTo>
                  <a:close/>
                </a:path>
              </a:pathLst>
            </a:custGeom>
            <a:solidFill>
              <a:srgbClr val="333300"/>
            </a:solidFill>
            <a:ln w="9525">
              <a:noFill/>
              <a:round/>
              <a:headEnd/>
              <a:tailEnd/>
            </a:ln>
          </p:spPr>
          <p:txBody>
            <a:bodyPr>
              <a:prstTxWarp prst="textNoShape">
                <a:avLst/>
              </a:prstTxWarp>
            </a:bodyPr>
            <a:lstStyle/>
            <a:p>
              <a:endParaRPr lang="en-US"/>
            </a:p>
          </p:txBody>
        </p:sp>
        <p:sp>
          <p:nvSpPr>
            <p:cNvPr id="59411" name="Freeform 26"/>
            <p:cNvSpPr>
              <a:spLocks/>
            </p:cNvSpPr>
            <p:nvPr/>
          </p:nvSpPr>
          <p:spPr bwMode="auto">
            <a:xfrm>
              <a:off x="4494" y="1737"/>
              <a:ext cx="178" cy="211"/>
            </a:xfrm>
            <a:custGeom>
              <a:avLst/>
              <a:gdLst>
                <a:gd name="T0" fmla="*/ 701 w 892"/>
                <a:gd name="T1" fmla="*/ 230 h 1055"/>
                <a:gd name="T2" fmla="*/ 845 w 892"/>
                <a:gd name="T3" fmla="*/ 374 h 1055"/>
                <a:gd name="T4" fmla="*/ 873 w 892"/>
                <a:gd name="T5" fmla="*/ 403 h 1055"/>
                <a:gd name="T6" fmla="*/ 845 w 892"/>
                <a:gd name="T7" fmla="*/ 412 h 1055"/>
                <a:gd name="T8" fmla="*/ 787 w 892"/>
                <a:gd name="T9" fmla="*/ 423 h 1055"/>
                <a:gd name="T10" fmla="*/ 768 w 892"/>
                <a:gd name="T11" fmla="*/ 432 h 1055"/>
                <a:gd name="T12" fmla="*/ 826 w 892"/>
                <a:gd name="T13" fmla="*/ 556 h 1055"/>
                <a:gd name="T14" fmla="*/ 873 w 892"/>
                <a:gd name="T15" fmla="*/ 614 h 1055"/>
                <a:gd name="T16" fmla="*/ 892 w 892"/>
                <a:gd name="T17" fmla="*/ 662 h 1055"/>
                <a:gd name="T18" fmla="*/ 759 w 892"/>
                <a:gd name="T19" fmla="*/ 662 h 1055"/>
                <a:gd name="T20" fmla="*/ 518 w 892"/>
                <a:gd name="T21" fmla="*/ 681 h 1055"/>
                <a:gd name="T22" fmla="*/ 404 w 892"/>
                <a:gd name="T23" fmla="*/ 681 h 1055"/>
                <a:gd name="T24" fmla="*/ 374 w 892"/>
                <a:gd name="T25" fmla="*/ 709 h 1055"/>
                <a:gd name="T26" fmla="*/ 451 w 892"/>
                <a:gd name="T27" fmla="*/ 777 h 1055"/>
                <a:gd name="T28" fmla="*/ 576 w 892"/>
                <a:gd name="T29" fmla="*/ 844 h 1055"/>
                <a:gd name="T30" fmla="*/ 662 w 892"/>
                <a:gd name="T31" fmla="*/ 939 h 1055"/>
                <a:gd name="T32" fmla="*/ 682 w 892"/>
                <a:gd name="T33" fmla="*/ 939 h 1055"/>
                <a:gd name="T34" fmla="*/ 759 w 892"/>
                <a:gd name="T35" fmla="*/ 1017 h 1055"/>
                <a:gd name="T36" fmla="*/ 759 w 892"/>
                <a:gd name="T37" fmla="*/ 1055 h 1055"/>
                <a:gd name="T38" fmla="*/ 480 w 892"/>
                <a:gd name="T39" fmla="*/ 1027 h 1055"/>
                <a:gd name="T40" fmla="*/ 423 w 892"/>
                <a:gd name="T41" fmla="*/ 1027 h 1055"/>
                <a:gd name="T42" fmla="*/ 230 w 892"/>
                <a:gd name="T43" fmla="*/ 978 h 1055"/>
                <a:gd name="T44" fmla="*/ 163 w 892"/>
                <a:gd name="T45" fmla="*/ 939 h 1055"/>
                <a:gd name="T46" fmla="*/ 135 w 892"/>
                <a:gd name="T47" fmla="*/ 950 h 1055"/>
                <a:gd name="T48" fmla="*/ 125 w 892"/>
                <a:gd name="T49" fmla="*/ 959 h 1055"/>
                <a:gd name="T50" fmla="*/ 125 w 892"/>
                <a:gd name="T51" fmla="*/ 988 h 1055"/>
                <a:gd name="T52" fmla="*/ 202 w 892"/>
                <a:gd name="T53" fmla="*/ 1045 h 1055"/>
                <a:gd name="T54" fmla="*/ 144 w 892"/>
                <a:gd name="T55" fmla="*/ 1045 h 1055"/>
                <a:gd name="T56" fmla="*/ 77 w 892"/>
                <a:gd name="T57" fmla="*/ 997 h 1055"/>
                <a:gd name="T58" fmla="*/ 0 w 892"/>
                <a:gd name="T59" fmla="*/ 902 h 1055"/>
                <a:gd name="T60" fmla="*/ 49 w 892"/>
                <a:gd name="T61" fmla="*/ 892 h 1055"/>
                <a:gd name="T62" fmla="*/ 307 w 892"/>
                <a:gd name="T63" fmla="*/ 902 h 1055"/>
                <a:gd name="T64" fmla="*/ 374 w 892"/>
                <a:gd name="T65" fmla="*/ 930 h 1055"/>
                <a:gd name="T66" fmla="*/ 441 w 892"/>
                <a:gd name="T67" fmla="*/ 930 h 1055"/>
                <a:gd name="T68" fmla="*/ 460 w 892"/>
                <a:gd name="T69" fmla="*/ 911 h 1055"/>
                <a:gd name="T70" fmla="*/ 460 w 892"/>
                <a:gd name="T71" fmla="*/ 892 h 1055"/>
                <a:gd name="T72" fmla="*/ 394 w 892"/>
                <a:gd name="T73" fmla="*/ 815 h 1055"/>
                <a:gd name="T74" fmla="*/ 125 w 892"/>
                <a:gd name="T75" fmla="*/ 681 h 1055"/>
                <a:gd name="T76" fmla="*/ 58 w 892"/>
                <a:gd name="T77" fmla="*/ 642 h 1055"/>
                <a:gd name="T78" fmla="*/ 144 w 892"/>
                <a:gd name="T79" fmla="*/ 576 h 1055"/>
                <a:gd name="T80" fmla="*/ 144 w 892"/>
                <a:gd name="T81" fmla="*/ 518 h 1055"/>
                <a:gd name="T82" fmla="*/ 135 w 892"/>
                <a:gd name="T83" fmla="*/ 489 h 1055"/>
                <a:gd name="T84" fmla="*/ 125 w 892"/>
                <a:gd name="T85" fmla="*/ 489 h 1055"/>
                <a:gd name="T86" fmla="*/ 346 w 892"/>
                <a:gd name="T87" fmla="*/ 460 h 1055"/>
                <a:gd name="T88" fmla="*/ 385 w 892"/>
                <a:gd name="T89" fmla="*/ 470 h 1055"/>
                <a:gd name="T90" fmla="*/ 413 w 892"/>
                <a:gd name="T91" fmla="*/ 442 h 1055"/>
                <a:gd name="T92" fmla="*/ 394 w 892"/>
                <a:gd name="T93" fmla="*/ 317 h 1055"/>
                <a:gd name="T94" fmla="*/ 346 w 892"/>
                <a:gd name="T95" fmla="*/ 230 h 1055"/>
                <a:gd name="T96" fmla="*/ 77 w 892"/>
                <a:gd name="T97" fmla="*/ 0 h 1055"/>
                <a:gd name="T98" fmla="*/ 423 w 892"/>
                <a:gd name="T99" fmla="*/ 106 h 1055"/>
                <a:gd name="T100" fmla="*/ 701 w 892"/>
                <a:gd name="T101" fmla="*/ 230 h 1055"/>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892"/>
                <a:gd name="T154" fmla="*/ 0 h 1055"/>
                <a:gd name="T155" fmla="*/ 892 w 892"/>
                <a:gd name="T156" fmla="*/ 1055 h 1055"/>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892" h="1055">
                  <a:moveTo>
                    <a:pt x="701" y="230"/>
                  </a:moveTo>
                  <a:lnTo>
                    <a:pt x="845" y="374"/>
                  </a:lnTo>
                  <a:lnTo>
                    <a:pt x="873" y="403"/>
                  </a:lnTo>
                  <a:lnTo>
                    <a:pt x="845" y="412"/>
                  </a:lnTo>
                  <a:lnTo>
                    <a:pt x="787" y="423"/>
                  </a:lnTo>
                  <a:lnTo>
                    <a:pt x="768" y="432"/>
                  </a:lnTo>
                  <a:lnTo>
                    <a:pt x="826" y="556"/>
                  </a:lnTo>
                  <a:lnTo>
                    <a:pt x="873" y="614"/>
                  </a:lnTo>
                  <a:lnTo>
                    <a:pt x="892" y="662"/>
                  </a:lnTo>
                  <a:lnTo>
                    <a:pt x="759" y="662"/>
                  </a:lnTo>
                  <a:lnTo>
                    <a:pt x="518" y="681"/>
                  </a:lnTo>
                  <a:lnTo>
                    <a:pt x="404" y="681"/>
                  </a:lnTo>
                  <a:lnTo>
                    <a:pt x="374" y="709"/>
                  </a:lnTo>
                  <a:lnTo>
                    <a:pt x="451" y="777"/>
                  </a:lnTo>
                  <a:lnTo>
                    <a:pt x="576" y="844"/>
                  </a:lnTo>
                  <a:lnTo>
                    <a:pt x="662" y="939"/>
                  </a:lnTo>
                  <a:lnTo>
                    <a:pt x="682" y="939"/>
                  </a:lnTo>
                  <a:lnTo>
                    <a:pt x="759" y="1017"/>
                  </a:lnTo>
                  <a:lnTo>
                    <a:pt x="759" y="1055"/>
                  </a:lnTo>
                  <a:lnTo>
                    <a:pt x="480" y="1027"/>
                  </a:lnTo>
                  <a:lnTo>
                    <a:pt x="423" y="1027"/>
                  </a:lnTo>
                  <a:lnTo>
                    <a:pt x="230" y="978"/>
                  </a:lnTo>
                  <a:lnTo>
                    <a:pt x="163" y="939"/>
                  </a:lnTo>
                  <a:lnTo>
                    <a:pt x="135" y="950"/>
                  </a:lnTo>
                  <a:lnTo>
                    <a:pt x="125" y="959"/>
                  </a:lnTo>
                  <a:lnTo>
                    <a:pt x="125" y="988"/>
                  </a:lnTo>
                  <a:lnTo>
                    <a:pt x="202" y="1045"/>
                  </a:lnTo>
                  <a:lnTo>
                    <a:pt x="144" y="1045"/>
                  </a:lnTo>
                  <a:lnTo>
                    <a:pt x="77" y="997"/>
                  </a:lnTo>
                  <a:lnTo>
                    <a:pt x="0" y="902"/>
                  </a:lnTo>
                  <a:lnTo>
                    <a:pt x="49" y="892"/>
                  </a:lnTo>
                  <a:lnTo>
                    <a:pt x="307" y="902"/>
                  </a:lnTo>
                  <a:lnTo>
                    <a:pt x="374" y="930"/>
                  </a:lnTo>
                  <a:lnTo>
                    <a:pt x="441" y="930"/>
                  </a:lnTo>
                  <a:lnTo>
                    <a:pt x="460" y="911"/>
                  </a:lnTo>
                  <a:lnTo>
                    <a:pt x="460" y="892"/>
                  </a:lnTo>
                  <a:lnTo>
                    <a:pt x="394" y="815"/>
                  </a:lnTo>
                  <a:lnTo>
                    <a:pt x="125" y="681"/>
                  </a:lnTo>
                  <a:lnTo>
                    <a:pt x="58" y="642"/>
                  </a:lnTo>
                  <a:lnTo>
                    <a:pt x="144" y="576"/>
                  </a:lnTo>
                  <a:lnTo>
                    <a:pt x="144" y="518"/>
                  </a:lnTo>
                  <a:lnTo>
                    <a:pt x="135" y="489"/>
                  </a:lnTo>
                  <a:lnTo>
                    <a:pt x="125" y="489"/>
                  </a:lnTo>
                  <a:lnTo>
                    <a:pt x="346" y="460"/>
                  </a:lnTo>
                  <a:lnTo>
                    <a:pt x="385" y="470"/>
                  </a:lnTo>
                  <a:lnTo>
                    <a:pt x="413" y="442"/>
                  </a:lnTo>
                  <a:lnTo>
                    <a:pt x="394" y="317"/>
                  </a:lnTo>
                  <a:lnTo>
                    <a:pt x="346" y="230"/>
                  </a:lnTo>
                  <a:lnTo>
                    <a:pt x="77" y="0"/>
                  </a:lnTo>
                  <a:lnTo>
                    <a:pt x="423" y="106"/>
                  </a:lnTo>
                  <a:lnTo>
                    <a:pt x="701" y="230"/>
                  </a:lnTo>
                  <a:close/>
                </a:path>
              </a:pathLst>
            </a:custGeom>
            <a:solidFill>
              <a:srgbClr val="333300"/>
            </a:solidFill>
            <a:ln w="9525">
              <a:noFill/>
              <a:round/>
              <a:headEnd/>
              <a:tailEnd/>
            </a:ln>
          </p:spPr>
          <p:txBody>
            <a:bodyPr>
              <a:prstTxWarp prst="textNoShape">
                <a:avLst/>
              </a:prstTxWarp>
            </a:bodyPr>
            <a:lstStyle/>
            <a:p>
              <a:endParaRPr lang="en-US"/>
            </a:p>
          </p:txBody>
        </p:sp>
        <p:sp>
          <p:nvSpPr>
            <p:cNvPr id="59412" name="Freeform 27"/>
            <p:cNvSpPr>
              <a:spLocks/>
            </p:cNvSpPr>
            <p:nvPr/>
          </p:nvSpPr>
          <p:spPr bwMode="auto">
            <a:xfrm>
              <a:off x="4195" y="1827"/>
              <a:ext cx="92" cy="198"/>
            </a:xfrm>
            <a:custGeom>
              <a:avLst/>
              <a:gdLst>
                <a:gd name="T0" fmla="*/ 365 w 460"/>
                <a:gd name="T1" fmla="*/ 38 h 987"/>
                <a:gd name="T2" fmla="*/ 297 w 460"/>
                <a:gd name="T3" fmla="*/ 125 h 987"/>
                <a:gd name="T4" fmla="*/ 221 w 460"/>
                <a:gd name="T5" fmla="*/ 335 h 987"/>
                <a:gd name="T6" fmla="*/ 221 w 460"/>
                <a:gd name="T7" fmla="*/ 364 h 987"/>
                <a:gd name="T8" fmla="*/ 288 w 460"/>
                <a:gd name="T9" fmla="*/ 393 h 987"/>
                <a:gd name="T10" fmla="*/ 288 w 460"/>
                <a:gd name="T11" fmla="*/ 537 h 987"/>
                <a:gd name="T12" fmla="*/ 259 w 460"/>
                <a:gd name="T13" fmla="*/ 690 h 987"/>
                <a:gd name="T14" fmla="*/ 279 w 460"/>
                <a:gd name="T15" fmla="*/ 719 h 987"/>
                <a:gd name="T16" fmla="*/ 326 w 460"/>
                <a:gd name="T17" fmla="*/ 738 h 987"/>
                <a:gd name="T18" fmla="*/ 365 w 460"/>
                <a:gd name="T19" fmla="*/ 738 h 987"/>
                <a:gd name="T20" fmla="*/ 393 w 460"/>
                <a:gd name="T21" fmla="*/ 806 h 987"/>
                <a:gd name="T22" fmla="*/ 374 w 460"/>
                <a:gd name="T23" fmla="*/ 863 h 987"/>
                <a:gd name="T24" fmla="*/ 412 w 460"/>
                <a:gd name="T25" fmla="*/ 929 h 987"/>
                <a:gd name="T26" fmla="*/ 460 w 460"/>
                <a:gd name="T27" fmla="*/ 987 h 987"/>
                <a:gd name="T28" fmla="*/ 441 w 460"/>
                <a:gd name="T29" fmla="*/ 978 h 987"/>
                <a:gd name="T30" fmla="*/ 316 w 460"/>
                <a:gd name="T31" fmla="*/ 978 h 987"/>
                <a:gd name="T32" fmla="*/ 279 w 460"/>
                <a:gd name="T33" fmla="*/ 949 h 987"/>
                <a:gd name="T34" fmla="*/ 259 w 460"/>
                <a:gd name="T35" fmla="*/ 911 h 987"/>
                <a:gd name="T36" fmla="*/ 249 w 460"/>
                <a:gd name="T37" fmla="*/ 757 h 987"/>
                <a:gd name="T38" fmla="*/ 249 w 460"/>
                <a:gd name="T39" fmla="*/ 748 h 987"/>
                <a:gd name="T40" fmla="*/ 230 w 460"/>
                <a:gd name="T41" fmla="*/ 719 h 987"/>
                <a:gd name="T42" fmla="*/ 163 w 460"/>
                <a:gd name="T43" fmla="*/ 729 h 987"/>
                <a:gd name="T44" fmla="*/ 124 w 460"/>
                <a:gd name="T45" fmla="*/ 748 h 987"/>
                <a:gd name="T46" fmla="*/ 124 w 460"/>
                <a:gd name="T47" fmla="*/ 662 h 987"/>
                <a:gd name="T48" fmla="*/ 163 w 460"/>
                <a:gd name="T49" fmla="*/ 546 h 987"/>
                <a:gd name="T50" fmla="*/ 191 w 460"/>
                <a:gd name="T51" fmla="*/ 499 h 987"/>
                <a:gd name="T52" fmla="*/ 191 w 460"/>
                <a:gd name="T53" fmla="*/ 488 h 987"/>
                <a:gd name="T54" fmla="*/ 182 w 460"/>
                <a:gd name="T55" fmla="*/ 479 h 987"/>
                <a:gd name="T56" fmla="*/ 115 w 460"/>
                <a:gd name="T57" fmla="*/ 488 h 987"/>
                <a:gd name="T58" fmla="*/ 0 w 460"/>
                <a:gd name="T59" fmla="*/ 566 h 987"/>
                <a:gd name="T60" fmla="*/ 28 w 460"/>
                <a:gd name="T61" fmla="*/ 451 h 987"/>
                <a:gd name="T62" fmla="*/ 135 w 460"/>
                <a:gd name="T63" fmla="*/ 249 h 987"/>
                <a:gd name="T64" fmla="*/ 259 w 460"/>
                <a:gd name="T65" fmla="*/ 86 h 987"/>
                <a:gd name="T66" fmla="*/ 345 w 460"/>
                <a:gd name="T67" fmla="*/ 0 h 987"/>
                <a:gd name="T68" fmla="*/ 365 w 460"/>
                <a:gd name="T69" fmla="*/ 0 h 987"/>
                <a:gd name="T70" fmla="*/ 365 w 460"/>
                <a:gd name="T71" fmla="*/ 38 h 98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60"/>
                <a:gd name="T109" fmla="*/ 0 h 987"/>
                <a:gd name="T110" fmla="*/ 460 w 460"/>
                <a:gd name="T111" fmla="*/ 987 h 98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60" h="987">
                  <a:moveTo>
                    <a:pt x="365" y="38"/>
                  </a:moveTo>
                  <a:lnTo>
                    <a:pt x="297" y="125"/>
                  </a:lnTo>
                  <a:lnTo>
                    <a:pt x="221" y="335"/>
                  </a:lnTo>
                  <a:lnTo>
                    <a:pt x="221" y="364"/>
                  </a:lnTo>
                  <a:lnTo>
                    <a:pt x="288" y="393"/>
                  </a:lnTo>
                  <a:lnTo>
                    <a:pt x="288" y="537"/>
                  </a:lnTo>
                  <a:lnTo>
                    <a:pt x="259" y="690"/>
                  </a:lnTo>
                  <a:lnTo>
                    <a:pt x="279" y="719"/>
                  </a:lnTo>
                  <a:lnTo>
                    <a:pt x="326" y="738"/>
                  </a:lnTo>
                  <a:lnTo>
                    <a:pt x="365" y="738"/>
                  </a:lnTo>
                  <a:lnTo>
                    <a:pt x="393" y="806"/>
                  </a:lnTo>
                  <a:lnTo>
                    <a:pt x="374" y="863"/>
                  </a:lnTo>
                  <a:lnTo>
                    <a:pt x="412" y="929"/>
                  </a:lnTo>
                  <a:lnTo>
                    <a:pt x="460" y="987"/>
                  </a:lnTo>
                  <a:lnTo>
                    <a:pt x="441" y="978"/>
                  </a:lnTo>
                  <a:lnTo>
                    <a:pt x="316" y="978"/>
                  </a:lnTo>
                  <a:lnTo>
                    <a:pt x="279" y="949"/>
                  </a:lnTo>
                  <a:lnTo>
                    <a:pt x="259" y="911"/>
                  </a:lnTo>
                  <a:lnTo>
                    <a:pt x="249" y="757"/>
                  </a:lnTo>
                  <a:lnTo>
                    <a:pt x="249" y="748"/>
                  </a:lnTo>
                  <a:lnTo>
                    <a:pt x="230" y="719"/>
                  </a:lnTo>
                  <a:lnTo>
                    <a:pt x="163" y="729"/>
                  </a:lnTo>
                  <a:lnTo>
                    <a:pt x="124" y="748"/>
                  </a:lnTo>
                  <a:lnTo>
                    <a:pt x="124" y="662"/>
                  </a:lnTo>
                  <a:lnTo>
                    <a:pt x="163" y="546"/>
                  </a:lnTo>
                  <a:lnTo>
                    <a:pt x="191" y="499"/>
                  </a:lnTo>
                  <a:lnTo>
                    <a:pt x="191" y="488"/>
                  </a:lnTo>
                  <a:lnTo>
                    <a:pt x="182" y="479"/>
                  </a:lnTo>
                  <a:lnTo>
                    <a:pt x="115" y="488"/>
                  </a:lnTo>
                  <a:lnTo>
                    <a:pt x="0" y="566"/>
                  </a:lnTo>
                  <a:lnTo>
                    <a:pt x="28" y="451"/>
                  </a:lnTo>
                  <a:lnTo>
                    <a:pt x="135" y="249"/>
                  </a:lnTo>
                  <a:lnTo>
                    <a:pt x="259" y="86"/>
                  </a:lnTo>
                  <a:lnTo>
                    <a:pt x="345" y="0"/>
                  </a:lnTo>
                  <a:lnTo>
                    <a:pt x="365" y="0"/>
                  </a:lnTo>
                  <a:lnTo>
                    <a:pt x="365" y="38"/>
                  </a:lnTo>
                  <a:close/>
                </a:path>
              </a:pathLst>
            </a:custGeom>
            <a:solidFill>
              <a:srgbClr val="333300"/>
            </a:solidFill>
            <a:ln w="9525">
              <a:noFill/>
              <a:round/>
              <a:headEnd/>
              <a:tailEnd/>
            </a:ln>
          </p:spPr>
          <p:txBody>
            <a:bodyPr>
              <a:prstTxWarp prst="textNoShape">
                <a:avLst/>
              </a:prstTxWarp>
            </a:bodyPr>
            <a:lstStyle/>
            <a:p>
              <a:endParaRPr lang="en-US"/>
            </a:p>
          </p:txBody>
        </p:sp>
        <p:sp>
          <p:nvSpPr>
            <p:cNvPr id="59413" name="Freeform 28"/>
            <p:cNvSpPr>
              <a:spLocks/>
            </p:cNvSpPr>
            <p:nvPr/>
          </p:nvSpPr>
          <p:spPr bwMode="auto">
            <a:xfrm>
              <a:off x="4273" y="1837"/>
              <a:ext cx="127" cy="103"/>
            </a:xfrm>
            <a:custGeom>
              <a:avLst/>
              <a:gdLst>
                <a:gd name="T0" fmla="*/ 211 w 634"/>
                <a:gd name="T1" fmla="*/ 143 h 518"/>
                <a:gd name="T2" fmla="*/ 240 w 634"/>
                <a:gd name="T3" fmla="*/ 154 h 518"/>
                <a:gd name="T4" fmla="*/ 260 w 634"/>
                <a:gd name="T5" fmla="*/ 124 h 518"/>
                <a:gd name="T6" fmla="*/ 260 w 634"/>
                <a:gd name="T7" fmla="*/ 77 h 518"/>
                <a:gd name="T8" fmla="*/ 278 w 634"/>
                <a:gd name="T9" fmla="*/ 77 h 518"/>
                <a:gd name="T10" fmla="*/ 422 w 634"/>
                <a:gd name="T11" fmla="*/ 173 h 518"/>
                <a:gd name="T12" fmla="*/ 634 w 634"/>
                <a:gd name="T13" fmla="*/ 240 h 518"/>
                <a:gd name="T14" fmla="*/ 566 w 634"/>
                <a:gd name="T15" fmla="*/ 316 h 518"/>
                <a:gd name="T16" fmla="*/ 518 w 634"/>
                <a:gd name="T17" fmla="*/ 354 h 518"/>
                <a:gd name="T18" fmla="*/ 355 w 634"/>
                <a:gd name="T19" fmla="*/ 384 h 518"/>
                <a:gd name="T20" fmla="*/ 336 w 634"/>
                <a:gd name="T21" fmla="*/ 354 h 518"/>
                <a:gd name="T22" fmla="*/ 327 w 634"/>
                <a:gd name="T23" fmla="*/ 345 h 518"/>
                <a:gd name="T24" fmla="*/ 297 w 634"/>
                <a:gd name="T25" fmla="*/ 374 h 518"/>
                <a:gd name="T26" fmla="*/ 125 w 634"/>
                <a:gd name="T27" fmla="*/ 326 h 518"/>
                <a:gd name="T28" fmla="*/ 105 w 634"/>
                <a:gd name="T29" fmla="*/ 278 h 518"/>
                <a:gd name="T30" fmla="*/ 116 w 634"/>
                <a:gd name="T31" fmla="*/ 134 h 518"/>
                <a:gd name="T32" fmla="*/ 125 w 634"/>
                <a:gd name="T33" fmla="*/ 96 h 518"/>
                <a:gd name="T34" fmla="*/ 125 w 634"/>
                <a:gd name="T35" fmla="*/ 77 h 518"/>
                <a:gd name="T36" fmla="*/ 105 w 634"/>
                <a:gd name="T37" fmla="*/ 57 h 518"/>
                <a:gd name="T38" fmla="*/ 77 w 634"/>
                <a:gd name="T39" fmla="*/ 86 h 518"/>
                <a:gd name="T40" fmla="*/ 77 w 634"/>
                <a:gd name="T41" fmla="*/ 345 h 518"/>
                <a:gd name="T42" fmla="*/ 86 w 634"/>
                <a:gd name="T43" fmla="*/ 374 h 518"/>
                <a:gd name="T44" fmla="*/ 105 w 634"/>
                <a:gd name="T45" fmla="*/ 393 h 518"/>
                <a:gd name="T46" fmla="*/ 183 w 634"/>
                <a:gd name="T47" fmla="*/ 393 h 518"/>
                <a:gd name="T48" fmla="*/ 260 w 634"/>
                <a:gd name="T49" fmla="*/ 421 h 518"/>
                <a:gd name="T50" fmla="*/ 269 w 634"/>
                <a:gd name="T51" fmla="*/ 518 h 518"/>
                <a:gd name="T52" fmla="*/ 240 w 634"/>
                <a:gd name="T53" fmla="*/ 509 h 518"/>
                <a:gd name="T54" fmla="*/ 183 w 634"/>
                <a:gd name="T55" fmla="*/ 509 h 518"/>
                <a:gd name="T56" fmla="*/ 67 w 634"/>
                <a:gd name="T57" fmla="*/ 460 h 518"/>
                <a:gd name="T58" fmla="*/ 58 w 634"/>
                <a:gd name="T59" fmla="*/ 460 h 518"/>
                <a:gd name="T60" fmla="*/ 39 w 634"/>
                <a:gd name="T61" fmla="*/ 431 h 518"/>
                <a:gd name="T62" fmla="*/ 0 w 634"/>
                <a:gd name="T63" fmla="*/ 173 h 518"/>
                <a:gd name="T64" fmla="*/ 10 w 634"/>
                <a:gd name="T65" fmla="*/ 0 h 518"/>
                <a:gd name="T66" fmla="*/ 86 w 634"/>
                <a:gd name="T67" fmla="*/ 38 h 518"/>
                <a:gd name="T68" fmla="*/ 211 w 634"/>
                <a:gd name="T69" fmla="*/ 143 h 518"/>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634"/>
                <a:gd name="T106" fmla="*/ 0 h 518"/>
                <a:gd name="T107" fmla="*/ 634 w 634"/>
                <a:gd name="T108" fmla="*/ 518 h 518"/>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634" h="518">
                  <a:moveTo>
                    <a:pt x="211" y="143"/>
                  </a:moveTo>
                  <a:lnTo>
                    <a:pt x="240" y="154"/>
                  </a:lnTo>
                  <a:lnTo>
                    <a:pt x="260" y="124"/>
                  </a:lnTo>
                  <a:lnTo>
                    <a:pt x="260" y="77"/>
                  </a:lnTo>
                  <a:lnTo>
                    <a:pt x="278" y="77"/>
                  </a:lnTo>
                  <a:lnTo>
                    <a:pt x="422" y="173"/>
                  </a:lnTo>
                  <a:lnTo>
                    <a:pt x="634" y="240"/>
                  </a:lnTo>
                  <a:lnTo>
                    <a:pt x="566" y="316"/>
                  </a:lnTo>
                  <a:lnTo>
                    <a:pt x="518" y="354"/>
                  </a:lnTo>
                  <a:lnTo>
                    <a:pt x="355" y="384"/>
                  </a:lnTo>
                  <a:lnTo>
                    <a:pt x="336" y="354"/>
                  </a:lnTo>
                  <a:lnTo>
                    <a:pt x="327" y="345"/>
                  </a:lnTo>
                  <a:lnTo>
                    <a:pt x="297" y="374"/>
                  </a:lnTo>
                  <a:lnTo>
                    <a:pt x="125" y="326"/>
                  </a:lnTo>
                  <a:lnTo>
                    <a:pt x="105" y="278"/>
                  </a:lnTo>
                  <a:lnTo>
                    <a:pt x="116" y="134"/>
                  </a:lnTo>
                  <a:lnTo>
                    <a:pt x="125" y="96"/>
                  </a:lnTo>
                  <a:lnTo>
                    <a:pt x="125" y="77"/>
                  </a:lnTo>
                  <a:lnTo>
                    <a:pt x="105" y="57"/>
                  </a:lnTo>
                  <a:lnTo>
                    <a:pt x="77" y="86"/>
                  </a:lnTo>
                  <a:lnTo>
                    <a:pt x="77" y="345"/>
                  </a:lnTo>
                  <a:lnTo>
                    <a:pt x="86" y="374"/>
                  </a:lnTo>
                  <a:lnTo>
                    <a:pt x="105" y="393"/>
                  </a:lnTo>
                  <a:lnTo>
                    <a:pt x="183" y="393"/>
                  </a:lnTo>
                  <a:lnTo>
                    <a:pt x="260" y="421"/>
                  </a:lnTo>
                  <a:lnTo>
                    <a:pt x="269" y="518"/>
                  </a:lnTo>
                  <a:lnTo>
                    <a:pt x="240" y="509"/>
                  </a:lnTo>
                  <a:lnTo>
                    <a:pt x="183" y="509"/>
                  </a:lnTo>
                  <a:lnTo>
                    <a:pt x="67" y="460"/>
                  </a:lnTo>
                  <a:lnTo>
                    <a:pt x="58" y="460"/>
                  </a:lnTo>
                  <a:lnTo>
                    <a:pt x="39" y="431"/>
                  </a:lnTo>
                  <a:lnTo>
                    <a:pt x="0" y="173"/>
                  </a:lnTo>
                  <a:lnTo>
                    <a:pt x="10" y="0"/>
                  </a:lnTo>
                  <a:lnTo>
                    <a:pt x="86" y="38"/>
                  </a:lnTo>
                  <a:lnTo>
                    <a:pt x="211" y="143"/>
                  </a:lnTo>
                  <a:close/>
                </a:path>
              </a:pathLst>
            </a:custGeom>
            <a:solidFill>
              <a:srgbClr val="FFCC99"/>
            </a:solidFill>
            <a:ln w="9525">
              <a:noFill/>
              <a:round/>
              <a:headEnd/>
              <a:tailEnd/>
            </a:ln>
          </p:spPr>
          <p:txBody>
            <a:bodyPr>
              <a:prstTxWarp prst="textNoShape">
                <a:avLst/>
              </a:prstTxWarp>
            </a:bodyPr>
            <a:lstStyle/>
            <a:p>
              <a:endParaRPr lang="en-US"/>
            </a:p>
          </p:txBody>
        </p:sp>
        <p:sp>
          <p:nvSpPr>
            <p:cNvPr id="59414" name="Freeform 29"/>
            <p:cNvSpPr>
              <a:spLocks/>
            </p:cNvSpPr>
            <p:nvPr/>
          </p:nvSpPr>
          <p:spPr bwMode="auto">
            <a:xfrm>
              <a:off x="4250" y="1856"/>
              <a:ext cx="31" cy="111"/>
            </a:xfrm>
            <a:custGeom>
              <a:avLst/>
              <a:gdLst>
                <a:gd name="T0" fmla="*/ 105 w 153"/>
                <a:gd name="T1" fmla="*/ 374 h 555"/>
                <a:gd name="T2" fmla="*/ 153 w 153"/>
                <a:gd name="T3" fmla="*/ 422 h 555"/>
                <a:gd name="T4" fmla="*/ 133 w 153"/>
                <a:gd name="T5" fmla="*/ 555 h 555"/>
                <a:gd name="T6" fmla="*/ 95 w 153"/>
                <a:gd name="T7" fmla="*/ 537 h 555"/>
                <a:gd name="T8" fmla="*/ 37 w 153"/>
                <a:gd name="T9" fmla="*/ 537 h 555"/>
                <a:gd name="T10" fmla="*/ 28 w 153"/>
                <a:gd name="T11" fmla="*/ 518 h 555"/>
                <a:gd name="T12" fmla="*/ 66 w 153"/>
                <a:gd name="T13" fmla="*/ 307 h 555"/>
                <a:gd name="T14" fmla="*/ 66 w 153"/>
                <a:gd name="T15" fmla="*/ 239 h 555"/>
                <a:gd name="T16" fmla="*/ 0 w 153"/>
                <a:gd name="T17" fmla="*/ 172 h 555"/>
                <a:gd name="T18" fmla="*/ 66 w 153"/>
                <a:gd name="T19" fmla="*/ 19 h 555"/>
                <a:gd name="T20" fmla="*/ 66 w 153"/>
                <a:gd name="T21" fmla="*/ 0 h 555"/>
                <a:gd name="T22" fmla="*/ 75 w 153"/>
                <a:gd name="T23" fmla="*/ 249 h 555"/>
                <a:gd name="T24" fmla="*/ 105 w 153"/>
                <a:gd name="T25" fmla="*/ 374 h 55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53"/>
                <a:gd name="T40" fmla="*/ 0 h 555"/>
                <a:gd name="T41" fmla="*/ 153 w 153"/>
                <a:gd name="T42" fmla="*/ 555 h 55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53" h="555">
                  <a:moveTo>
                    <a:pt x="105" y="374"/>
                  </a:moveTo>
                  <a:lnTo>
                    <a:pt x="153" y="422"/>
                  </a:lnTo>
                  <a:lnTo>
                    <a:pt x="133" y="555"/>
                  </a:lnTo>
                  <a:lnTo>
                    <a:pt x="95" y="537"/>
                  </a:lnTo>
                  <a:lnTo>
                    <a:pt x="37" y="537"/>
                  </a:lnTo>
                  <a:lnTo>
                    <a:pt x="28" y="518"/>
                  </a:lnTo>
                  <a:lnTo>
                    <a:pt x="66" y="307"/>
                  </a:lnTo>
                  <a:lnTo>
                    <a:pt x="66" y="239"/>
                  </a:lnTo>
                  <a:lnTo>
                    <a:pt x="0" y="172"/>
                  </a:lnTo>
                  <a:lnTo>
                    <a:pt x="66" y="19"/>
                  </a:lnTo>
                  <a:lnTo>
                    <a:pt x="66" y="0"/>
                  </a:lnTo>
                  <a:lnTo>
                    <a:pt x="75" y="249"/>
                  </a:lnTo>
                  <a:lnTo>
                    <a:pt x="105" y="374"/>
                  </a:lnTo>
                  <a:close/>
                </a:path>
              </a:pathLst>
            </a:custGeom>
            <a:solidFill>
              <a:srgbClr val="333300"/>
            </a:solidFill>
            <a:ln w="9525">
              <a:noFill/>
              <a:round/>
              <a:headEnd/>
              <a:tailEnd/>
            </a:ln>
          </p:spPr>
          <p:txBody>
            <a:bodyPr>
              <a:prstTxWarp prst="textNoShape">
                <a:avLst/>
              </a:prstTxWarp>
            </a:bodyPr>
            <a:lstStyle/>
            <a:p>
              <a:endParaRPr lang="en-US"/>
            </a:p>
          </p:txBody>
        </p:sp>
        <p:sp>
          <p:nvSpPr>
            <p:cNvPr id="59415" name="Freeform 30"/>
            <p:cNvSpPr>
              <a:spLocks/>
            </p:cNvSpPr>
            <p:nvPr/>
          </p:nvSpPr>
          <p:spPr bwMode="auto">
            <a:xfrm>
              <a:off x="4358" y="1877"/>
              <a:ext cx="74" cy="67"/>
            </a:xfrm>
            <a:custGeom>
              <a:avLst/>
              <a:gdLst>
                <a:gd name="T0" fmla="*/ 202 w 374"/>
                <a:gd name="T1" fmla="*/ 259 h 336"/>
                <a:gd name="T2" fmla="*/ 87 w 374"/>
                <a:gd name="T3" fmla="*/ 336 h 336"/>
                <a:gd name="T4" fmla="*/ 0 w 374"/>
                <a:gd name="T5" fmla="*/ 308 h 336"/>
                <a:gd name="T6" fmla="*/ 0 w 374"/>
                <a:gd name="T7" fmla="*/ 250 h 336"/>
                <a:gd name="T8" fmla="*/ 29 w 374"/>
                <a:gd name="T9" fmla="*/ 211 h 336"/>
                <a:gd name="T10" fmla="*/ 144 w 374"/>
                <a:gd name="T11" fmla="*/ 173 h 336"/>
                <a:gd name="T12" fmla="*/ 230 w 374"/>
                <a:gd name="T13" fmla="*/ 86 h 336"/>
                <a:gd name="T14" fmla="*/ 249 w 374"/>
                <a:gd name="T15" fmla="*/ 86 h 336"/>
                <a:gd name="T16" fmla="*/ 259 w 374"/>
                <a:gd name="T17" fmla="*/ 86 h 336"/>
                <a:gd name="T18" fmla="*/ 288 w 374"/>
                <a:gd name="T19" fmla="*/ 58 h 336"/>
                <a:gd name="T20" fmla="*/ 279 w 374"/>
                <a:gd name="T21" fmla="*/ 0 h 336"/>
                <a:gd name="T22" fmla="*/ 374 w 374"/>
                <a:gd name="T23" fmla="*/ 173 h 336"/>
                <a:gd name="T24" fmla="*/ 202 w 374"/>
                <a:gd name="T25" fmla="*/ 259 h 3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74"/>
                <a:gd name="T40" fmla="*/ 0 h 336"/>
                <a:gd name="T41" fmla="*/ 374 w 374"/>
                <a:gd name="T42" fmla="*/ 336 h 3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74" h="336">
                  <a:moveTo>
                    <a:pt x="202" y="259"/>
                  </a:moveTo>
                  <a:lnTo>
                    <a:pt x="87" y="336"/>
                  </a:lnTo>
                  <a:lnTo>
                    <a:pt x="0" y="308"/>
                  </a:lnTo>
                  <a:lnTo>
                    <a:pt x="0" y="250"/>
                  </a:lnTo>
                  <a:lnTo>
                    <a:pt x="29" y="211"/>
                  </a:lnTo>
                  <a:lnTo>
                    <a:pt x="144" y="173"/>
                  </a:lnTo>
                  <a:lnTo>
                    <a:pt x="230" y="86"/>
                  </a:lnTo>
                  <a:lnTo>
                    <a:pt x="249" y="86"/>
                  </a:lnTo>
                  <a:lnTo>
                    <a:pt x="259" y="86"/>
                  </a:lnTo>
                  <a:lnTo>
                    <a:pt x="288" y="58"/>
                  </a:lnTo>
                  <a:lnTo>
                    <a:pt x="279" y="0"/>
                  </a:lnTo>
                  <a:lnTo>
                    <a:pt x="374" y="173"/>
                  </a:lnTo>
                  <a:lnTo>
                    <a:pt x="202" y="259"/>
                  </a:lnTo>
                  <a:close/>
                </a:path>
              </a:pathLst>
            </a:custGeom>
            <a:solidFill>
              <a:srgbClr val="FFCC99"/>
            </a:solidFill>
            <a:ln w="9525">
              <a:noFill/>
              <a:round/>
              <a:headEnd/>
              <a:tailEnd/>
            </a:ln>
          </p:spPr>
          <p:txBody>
            <a:bodyPr>
              <a:prstTxWarp prst="textNoShape">
                <a:avLst/>
              </a:prstTxWarp>
            </a:bodyPr>
            <a:lstStyle/>
            <a:p>
              <a:endParaRPr lang="en-US"/>
            </a:p>
          </p:txBody>
        </p:sp>
        <p:sp>
          <p:nvSpPr>
            <p:cNvPr id="59416" name="Freeform 31"/>
            <p:cNvSpPr>
              <a:spLocks/>
            </p:cNvSpPr>
            <p:nvPr/>
          </p:nvSpPr>
          <p:spPr bwMode="auto">
            <a:xfrm>
              <a:off x="4582" y="1881"/>
              <a:ext cx="111" cy="121"/>
            </a:xfrm>
            <a:custGeom>
              <a:avLst/>
              <a:gdLst>
                <a:gd name="T0" fmla="*/ 451 w 557"/>
                <a:gd name="T1" fmla="*/ 144 h 604"/>
                <a:gd name="T2" fmla="*/ 529 w 557"/>
                <a:gd name="T3" fmla="*/ 191 h 604"/>
                <a:gd name="T4" fmla="*/ 557 w 557"/>
                <a:gd name="T5" fmla="*/ 219 h 604"/>
                <a:gd name="T6" fmla="*/ 529 w 557"/>
                <a:gd name="T7" fmla="*/ 239 h 604"/>
                <a:gd name="T8" fmla="*/ 451 w 557"/>
                <a:gd name="T9" fmla="*/ 249 h 604"/>
                <a:gd name="T10" fmla="*/ 413 w 557"/>
                <a:gd name="T11" fmla="*/ 277 h 604"/>
                <a:gd name="T12" fmla="*/ 423 w 557"/>
                <a:gd name="T13" fmla="*/ 335 h 604"/>
                <a:gd name="T14" fmla="*/ 518 w 557"/>
                <a:gd name="T15" fmla="*/ 469 h 604"/>
                <a:gd name="T16" fmla="*/ 538 w 557"/>
                <a:gd name="T17" fmla="*/ 507 h 604"/>
                <a:gd name="T18" fmla="*/ 538 w 557"/>
                <a:gd name="T19" fmla="*/ 518 h 604"/>
                <a:gd name="T20" fmla="*/ 432 w 557"/>
                <a:gd name="T21" fmla="*/ 565 h 604"/>
                <a:gd name="T22" fmla="*/ 318 w 557"/>
                <a:gd name="T23" fmla="*/ 604 h 604"/>
                <a:gd name="T24" fmla="*/ 125 w 557"/>
                <a:gd name="T25" fmla="*/ 594 h 604"/>
                <a:gd name="T26" fmla="*/ 97 w 557"/>
                <a:gd name="T27" fmla="*/ 555 h 604"/>
                <a:gd name="T28" fmla="*/ 77 w 557"/>
                <a:gd name="T29" fmla="*/ 479 h 604"/>
                <a:gd name="T30" fmla="*/ 0 w 557"/>
                <a:gd name="T31" fmla="*/ 363 h 604"/>
                <a:gd name="T32" fmla="*/ 202 w 557"/>
                <a:gd name="T33" fmla="*/ 374 h 604"/>
                <a:gd name="T34" fmla="*/ 327 w 557"/>
                <a:gd name="T35" fmla="*/ 393 h 604"/>
                <a:gd name="T36" fmla="*/ 346 w 557"/>
                <a:gd name="T37" fmla="*/ 393 h 604"/>
                <a:gd name="T38" fmla="*/ 365 w 557"/>
                <a:gd name="T39" fmla="*/ 363 h 604"/>
                <a:gd name="T40" fmla="*/ 365 w 557"/>
                <a:gd name="T41" fmla="*/ 277 h 604"/>
                <a:gd name="T42" fmla="*/ 125 w 557"/>
                <a:gd name="T43" fmla="*/ 57 h 604"/>
                <a:gd name="T44" fmla="*/ 107 w 557"/>
                <a:gd name="T45" fmla="*/ 47 h 604"/>
                <a:gd name="T46" fmla="*/ 144 w 557"/>
                <a:gd name="T47" fmla="*/ 9 h 604"/>
                <a:gd name="T48" fmla="*/ 231 w 557"/>
                <a:gd name="T49" fmla="*/ 0 h 604"/>
                <a:gd name="T50" fmla="*/ 269 w 557"/>
                <a:gd name="T51" fmla="*/ 9 h 604"/>
                <a:gd name="T52" fmla="*/ 451 w 557"/>
                <a:gd name="T53" fmla="*/ 144 h 604"/>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557"/>
                <a:gd name="T82" fmla="*/ 0 h 604"/>
                <a:gd name="T83" fmla="*/ 557 w 557"/>
                <a:gd name="T84" fmla="*/ 604 h 604"/>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557" h="604">
                  <a:moveTo>
                    <a:pt x="451" y="144"/>
                  </a:moveTo>
                  <a:lnTo>
                    <a:pt x="529" y="191"/>
                  </a:lnTo>
                  <a:lnTo>
                    <a:pt x="557" y="219"/>
                  </a:lnTo>
                  <a:lnTo>
                    <a:pt x="529" y="239"/>
                  </a:lnTo>
                  <a:lnTo>
                    <a:pt x="451" y="249"/>
                  </a:lnTo>
                  <a:lnTo>
                    <a:pt x="413" y="277"/>
                  </a:lnTo>
                  <a:lnTo>
                    <a:pt x="423" y="335"/>
                  </a:lnTo>
                  <a:lnTo>
                    <a:pt x="518" y="469"/>
                  </a:lnTo>
                  <a:lnTo>
                    <a:pt x="538" y="507"/>
                  </a:lnTo>
                  <a:lnTo>
                    <a:pt x="538" y="518"/>
                  </a:lnTo>
                  <a:lnTo>
                    <a:pt x="432" y="565"/>
                  </a:lnTo>
                  <a:lnTo>
                    <a:pt x="318" y="604"/>
                  </a:lnTo>
                  <a:lnTo>
                    <a:pt x="125" y="594"/>
                  </a:lnTo>
                  <a:lnTo>
                    <a:pt x="97" y="555"/>
                  </a:lnTo>
                  <a:lnTo>
                    <a:pt x="77" y="479"/>
                  </a:lnTo>
                  <a:lnTo>
                    <a:pt x="0" y="363"/>
                  </a:lnTo>
                  <a:lnTo>
                    <a:pt x="202" y="374"/>
                  </a:lnTo>
                  <a:lnTo>
                    <a:pt x="327" y="393"/>
                  </a:lnTo>
                  <a:lnTo>
                    <a:pt x="346" y="393"/>
                  </a:lnTo>
                  <a:lnTo>
                    <a:pt x="365" y="363"/>
                  </a:lnTo>
                  <a:lnTo>
                    <a:pt x="365" y="277"/>
                  </a:lnTo>
                  <a:lnTo>
                    <a:pt x="125" y="57"/>
                  </a:lnTo>
                  <a:lnTo>
                    <a:pt x="107" y="47"/>
                  </a:lnTo>
                  <a:lnTo>
                    <a:pt x="144" y="9"/>
                  </a:lnTo>
                  <a:lnTo>
                    <a:pt x="231" y="0"/>
                  </a:lnTo>
                  <a:lnTo>
                    <a:pt x="269" y="9"/>
                  </a:lnTo>
                  <a:lnTo>
                    <a:pt x="451" y="144"/>
                  </a:lnTo>
                  <a:close/>
                </a:path>
              </a:pathLst>
            </a:custGeom>
            <a:solidFill>
              <a:srgbClr val="333300"/>
            </a:solidFill>
            <a:ln w="9525">
              <a:noFill/>
              <a:round/>
              <a:headEnd/>
              <a:tailEnd/>
            </a:ln>
          </p:spPr>
          <p:txBody>
            <a:bodyPr>
              <a:prstTxWarp prst="textNoShape">
                <a:avLst/>
              </a:prstTxWarp>
            </a:bodyPr>
            <a:lstStyle/>
            <a:p>
              <a:endParaRPr lang="en-US"/>
            </a:p>
          </p:txBody>
        </p:sp>
        <p:sp>
          <p:nvSpPr>
            <p:cNvPr id="59417" name="Freeform 32"/>
            <p:cNvSpPr>
              <a:spLocks/>
            </p:cNvSpPr>
            <p:nvPr/>
          </p:nvSpPr>
          <p:spPr bwMode="auto">
            <a:xfrm>
              <a:off x="4315" y="1883"/>
              <a:ext cx="56" cy="11"/>
            </a:xfrm>
            <a:custGeom>
              <a:avLst/>
              <a:gdLst>
                <a:gd name="T0" fmla="*/ 279 w 279"/>
                <a:gd name="T1" fmla="*/ 10 h 57"/>
                <a:gd name="T2" fmla="*/ 249 w 279"/>
                <a:gd name="T3" fmla="*/ 29 h 57"/>
                <a:gd name="T4" fmla="*/ 67 w 279"/>
                <a:gd name="T5" fmla="*/ 57 h 57"/>
                <a:gd name="T6" fmla="*/ 10 w 279"/>
                <a:gd name="T7" fmla="*/ 48 h 57"/>
                <a:gd name="T8" fmla="*/ 0 w 279"/>
                <a:gd name="T9" fmla="*/ 48 h 57"/>
                <a:gd name="T10" fmla="*/ 0 w 279"/>
                <a:gd name="T11" fmla="*/ 38 h 57"/>
                <a:gd name="T12" fmla="*/ 19 w 279"/>
                <a:gd name="T13" fmla="*/ 29 h 57"/>
                <a:gd name="T14" fmla="*/ 105 w 279"/>
                <a:gd name="T15" fmla="*/ 29 h 57"/>
                <a:gd name="T16" fmla="*/ 269 w 279"/>
                <a:gd name="T17" fmla="*/ 0 h 57"/>
                <a:gd name="T18" fmla="*/ 279 w 279"/>
                <a:gd name="T19" fmla="*/ 10 h 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9"/>
                <a:gd name="T31" fmla="*/ 0 h 57"/>
                <a:gd name="T32" fmla="*/ 279 w 279"/>
                <a:gd name="T33" fmla="*/ 57 h 5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9" h="57">
                  <a:moveTo>
                    <a:pt x="279" y="10"/>
                  </a:moveTo>
                  <a:lnTo>
                    <a:pt x="249" y="29"/>
                  </a:lnTo>
                  <a:lnTo>
                    <a:pt x="67" y="57"/>
                  </a:lnTo>
                  <a:lnTo>
                    <a:pt x="10" y="48"/>
                  </a:lnTo>
                  <a:lnTo>
                    <a:pt x="0" y="48"/>
                  </a:lnTo>
                  <a:lnTo>
                    <a:pt x="0" y="38"/>
                  </a:lnTo>
                  <a:lnTo>
                    <a:pt x="19" y="29"/>
                  </a:lnTo>
                  <a:lnTo>
                    <a:pt x="105" y="29"/>
                  </a:lnTo>
                  <a:lnTo>
                    <a:pt x="269" y="0"/>
                  </a:lnTo>
                  <a:lnTo>
                    <a:pt x="279" y="10"/>
                  </a:lnTo>
                  <a:close/>
                </a:path>
              </a:pathLst>
            </a:custGeom>
            <a:solidFill>
              <a:srgbClr val="FFCC99"/>
            </a:solidFill>
            <a:ln w="9525">
              <a:noFill/>
              <a:round/>
              <a:headEnd/>
              <a:tailEnd/>
            </a:ln>
          </p:spPr>
          <p:txBody>
            <a:bodyPr>
              <a:prstTxWarp prst="textNoShape">
                <a:avLst/>
              </a:prstTxWarp>
            </a:bodyPr>
            <a:lstStyle/>
            <a:p>
              <a:endParaRPr lang="en-US"/>
            </a:p>
          </p:txBody>
        </p:sp>
        <p:sp>
          <p:nvSpPr>
            <p:cNvPr id="59418" name="Freeform 33"/>
            <p:cNvSpPr>
              <a:spLocks/>
            </p:cNvSpPr>
            <p:nvPr/>
          </p:nvSpPr>
          <p:spPr bwMode="auto">
            <a:xfrm>
              <a:off x="4346" y="1921"/>
              <a:ext cx="10" cy="18"/>
            </a:xfrm>
            <a:custGeom>
              <a:avLst/>
              <a:gdLst>
                <a:gd name="T0" fmla="*/ 9 w 48"/>
                <a:gd name="T1" fmla="*/ 88 h 88"/>
                <a:gd name="T2" fmla="*/ 0 w 48"/>
                <a:gd name="T3" fmla="*/ 39 h 88"/>
                <a:gd name="T4" fmla="*/ 0 w 48"/>
                <a:gd name="T5" fmla="*/ 10 h 88"/>
                <a:gd name="T6" fmla="*/ 48 w 48"/>
                <a:gd name="T7" fmla="*/ 0 h 88"/>
                <a:gd name="T8" fmla="*/ 19 w 48"/>
                <a:gd name="T9" fmla="*/ 77 h 88"/>
                <a:gd name="T10" fmla="*/ 9 w 48"/>
                <a:gd name="T11" fmla="*/ 88 h 88"/>
                <a:gd name="T12" fmla="*/ 0 60000 65536"/>
                <a:gd name="T13" fmla="*/ 0 60000 65536"/>
                <a:gd name="T14" fmla="*/ 0 60000 65536"/>
                <a:gd name="T15" fmla="*/ 0 60000 65536"/>
                <a:gd name="T16" fmla="*/ 0 60000 65536"/>
                <a:gd name="T17" fmla="*/ 0 60000 65536"/>
                <a:gd name="T18" fmla="*/ 0 w 48"/>
                <a:gd name="T19" fmla="*/ 0 h 88"/>
                <a:gd name="T20" fmla="*/ 48 w 48"/>
                <a:gd name="T21" fmla="*/ 88 h 88"/>
              </a:gdLst>
              <a:ahLst/>
              <a:cxnLst>
                <a:cxn ang="T12">
                  <a:pos x="T0" y="T1"/>
                </a:cxn>
                <a:cxn ang="T13">
                  <a:pos x="T2" y="T3"/>
                </a:cxn>
                <a:cxn ang="T14">
                  <a:pos x="T4" y="T5"/>
                </a:cxn>
                <a:cxn ang="T15">
                  <a:pos x="T6" y="T7"/>
                </a:cxn>
                <a:cxn ang="T16">
                  <a:pos x="T8" y="T9"/>
                </a:cxn>
                <a:cxn ang="T17">
                  <a:pos x="T10" y="T11"/>
                </a:cxn>
              </a:cxnLst>
              <a:rect l="T18" t="T19" r="T20" b="T21"/>
              <a:pathLst>
                <a:path w="48" h="88">
                  <a:moveTo>
                    <a:pt x="9" y="88"/>
                  </a:moveTo>
                  <a:lnTo>
                    <a:pt x="0" y="39"/>
                  </a:lnTo>
                  <a:lnTo>
                    <a:pt x="0" y="10"/>
                  </a:lnTo>
                  <a:lnTo>
                    <a:pt x="48" y="0"/>
                  </a:lnTo>
                  <a:lnTo>
                    <a:pt x="19" y="77"/>
                  </a:lnTo>
                  <a:lnTo>
                    <a:pt x="9" y="88"/>
                  </a:lnTo>
                  <a:close/>
                </a:path>
              </a:pathLst>
            </a:custGeom>
            <a:solidFill>
              <a:srgbClr val="FFCC99"/>
            </a:solidFill>
            <a:ln w="9525">
              <a:noFill/>
              <a:round/>
              <a:headEnd/>
              <a:tailEnd/>
            </a:ln>
          </p:spPr>
          <p:txBody>
            <a:bodyPr>
              <a:prstTxWarp prst="textNoShape">
                <a:avLst/>
              </a:prstTxWarp>
            </a:bodyPr>
            <a:lstStyle/>
            <a:p>
              <a:endParaRPr lang="en-US"/>
            </a:p>
          </p:txBody>
        </p:sp>
        <p:sp>
          <p:nvSpPr>
            <p:cNvPr id="59419" name="Freeform 34"/>
            <p:cNvSpPr>
              <a:spLocks/>
            </p:cNvSpPr>
            <p:nvPr/>
          </p:nvSpPr>
          <p:spPr bwMode="auto">
            <a:xfrm>
              <a:off x="4336" y="2052"/>
              <a:ext cx="83" cy="53"/>
            </a:xfrm>
            <a:custGeom>
              <a:avLst/>
              <a:gdLst>
                <a:gd name="T0" fmla="*/ 97 w 413"/>
                <a:gd name="T1" fmla="*/ 19 h 269"/>
                <a:gd name="T2" fmla="*/ 106 w 413"/>
                <a:gd name="T3" fmla="*/ 19 h 269"/>
                <a:gd name="T4" fmla="*/ 116 w 413"/>
                <a:gd name="T5" fmla="*/ 29 h 269"/>
                <a:gd name="T6" fmla="*/ 155 w 413"/>
                <a:gd name="T7" fmla="*/ 19 h 269"/>
                <a:gd name="T8" fmla="*/ 193 w 413"/>
                <a:gd name="T9" fmla="*/ 19 h 269"/>
                <a:gd name="T10" fmla="*/ 221 w 413"/>
                <a:gd name="T11" fmla="*/ 19 h 269"/>
                <a:gd name="T12" fmla="*/ 260 w 413"/>
                <a:gd name="T13" fmla="*/ 29 h 269"/>
                <a:gd name="T14" fmla="*/ 299 w 413"/>
                <a:gd name="T15" fmla="*/ 48 h 269"/>
                <a:gd name="T16" fmla="*/ 336 w 413"/>
                <a:gd name="T17" fmla="*/ 67 h 269"/>
                <a:gd name="T18" fmla="*/ 365 w 413"/>
                <a:gd name="T19" fmla="*/ 86 h 269"/>
                <a:gd name="T20" fmla="*/ 394 w 413"/>
                <a:gd name="T21" fmla="*/ 115 h 269"/>
                <a:gd name="T22" fmla="*/ 413 w 413"/>
                <a:gd name="T23" fmla="*/ 269 h 269"/>
                <a:gd name="T24" fmla="*/ 365 w 413"/>
                <a:gd name="T25" fmla="*/ 269 h 269"/>
                <a:gd name="T26" fmla="*/ 318 w 413"/>
                <a:gd name="T27" fmla="*/ 259 h 269"/>
                <a:gd name="T28" fmla="*/ 269 w 413"/>
                <a:gd name="T29" fmla="*/ 250 h 269"/>
                <a:gd name="T30" fmla="*/ 221 w 413"/>
                <a:gd name="T31" fmla="*/ 230 h 269"/>
                <a:gd name="T32" fmla="*/ 164 w 413"/>
                <a:gd name="T33" fmla="*/ 211 h 269"/>
                <a:gd name="T34" fmla="*/ 116 w 413"/>
                <a:gd name="T35" fmla="*/ 201 h 269"/>
                <a:gd name="T36" fmla="*/ 68 w 413"/>
                <a:gd name="T37" fmla="*/ 192 h 269"/>
                <a:gd name="T38" fmla="*/ 11 w 413"/>
                <a:gd name="T39" fmla="*/ 182 h 269"/>
                <a:gd name="T40" fmla="*/ 0 w 413"/>
                <a:gd name="T41" fmla="*/ 173 h 269"/>
                <a:gd name="T42" fmla="*/ 0 w 413"/>
                <a:gd name="T43" fmla="*/ 153 h 269"/>
                <a:gd name="T44" fmla="*/ 0 w 413"/>
                <a:gd name="T45" fmla="*/ 125 h 269"/>
                <a:gd name="T46" fmla="*/ 0 w 413"/>
                <a:gd name="T47" fmla="*/ 95 h 269"/>
                <a:gd name="T48" fmla="*/ 0 w 413"/>
                <a:gd name="T49" fmla="*/ 76 h 269"/>
                <a:gd name="T50" fmla="*/ 0 w 413"/>
                <a:gd name="T51" fmla="*/ 48 h 269"/>
                <a:gd name="T52" fmla="*/ 11 w 413"/>
                <a:gd name="T53" fmla="*/ 29 h 269"/>
                <a:gd name="T54" fmla="*/ 11 w 413"/>
                <a:gd name="T55" fmla="*/ 9 h 269"/>
                <a:gd name="T56" fmla="*/ 87 w 413"/>
                <a:gd name="T57" fmla="*/ 9 h 269"/>
                <a:gd name="T58" fmla="*/ 87 w 413"/>
                <a:gd name="T59" fmla="*/ 0 h 269"/>
                <a:gd name="T60" fmla="*/ 97 w 413"/>
                <a:gd name="T61" fmla="*/ 9 h 269"/>
                <a:gd name="T62" fmla="*/ 97 w 413"/>
                <a:gd name="T63" fmla="*/ 19 h 26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13"/>
                <a:gd name="T97" fmla="*/ 0 h 269"/>
                <a:gd name="T98" fmla="*/ 413 w 413"/>
                <a:gd name="T99" fmla="*/ 269 h 26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13" h="269">
                  <a:moveTo>
                    <a:pt x="97" y="19"/>
                  </a:moveTo>
                  <a:lnTo>
                    <a:pt x="106" y="19"/>
                  </a:lnTo>
                  <a:lnTo>
                    <a:pt x="116" y="29"/>
                  </a:lnTo>
                  <a:lnTo>
                    <a:pt x="155" y="19"/>
                  </a:lnTo>
                  <a:lnTo>
                    <a:pt x="193" y="19"/>
                  </a:lnTo>
                  <a:lnTo>
                    <a:pt x="221" y="19"/>
                  </a:lnTo>
                  <a:lnTo>
                    <a:pt x="260" y="29"/>
                  </a:lnTo>
                  <a:lnTo>
                    <a:pt x="299" y="48"/>
                  </a:lnTo>
                  <a:lnTo>
                    <a:pt x="336" y="67"/>
                  </a:lnTo>
                  <a:lnTo>
                    <a:pt x="365" y="86"/>
                  </a:lnTo>
                  <a:lnTo>
                    <a:pt x="394" y="115"/>
                  </a:lnTo>
                  <a:lnTo>
                    <a:pt x="413" y="269"/>
                  </a:lnTo>
                  <a:lnTo>
                    <a:pt x="365" y="269"/>
                  </a:lnTo>
                  <a:lnTo>
                    <a:pt x="318" y="259"/>
                  </a:lnTo>
                  <a:lnTo>
                    <a:pt x="269" y="250"/>
                  </a:lnTo>
                  <a:lnTo>
                    <a:pt x="221" y="230"/>
                  </a:lnTo>
                  <a:lnTo>
                    <a:pt x="164" y="211"/>
                  </a:lnTo>
                  <a:lnTo>
                    <a:pt x="116" y="201"/>
                  </a:lnTo>
                  <a:lnTo>
                    <a:pt x="68" y="192"/>
                  </a:lnTo>
                  <a:lnTo>
                    <a:pt x="11" y="182"/>
                  </a:lnTo>
                  <a:lnTo>
                    <a:pt x="0" y="173"/>
                  </a:lnTo>
                  <a:lnTo>
                    <a:pt x="0" y="153"/>
                  </a:lnTo>
                  <a:lnTo>
                    <a:pt x="0" y="125"/>
                  </a:lnTo>
                  <a:lnTo>
                    <a:pt x="0" y="95"/>
                  </a:lnTo>
                  <a:lnTo>
                    <a:pt x="0" y="76"/>
                  </a:lnTo>
                  <a:lnTo>
                    <a:pt x="0" y="48"/>
                  </a:lnTo>
                  <a:lnTo>
                    <a:pt x="11" y="29"/>
                  </a:lnTo>
                  <a:lnTo>
                    <a:pt x="11" y="9"/>
                  </a:lnTo>
                  <a:lnTo>
                    <a:pt x="87" y="9"/>
                  </a:lnTo>
                  <a:lnTo>
                    <a:pt x="87" y="0"/>
                  </a:lnTo>
                  <a:lnTo>
                    <a:pt x="97" y="9"/>
                  </a:lnTo>
                  <a:lnTo>
                    <a:pt x="97" y="19"/>
                  </a:lnTo>
                  <a:close/>
                </a:path>
              </a:pathLst>
            </a:custGeom>
            <a:solidFill>
              <a:srgbClr val="333300"/>
            </a:solidFill>
            <a:ln w="9525">
              <a:noFill/>
              <a:round/>
              <a:headEnd/>
              <a:tailEnd/>
            </a:ln>
          </p:spPr>
          <p:txBody>
            <a:bodyPr>
              <a:prstTxWarp prst="textNoShape">
                <a:avLst/>
              </a:prstTxWarp>
            </a:bodyPr>
            <a:lstStyle/>
            <a:p>
              <a:endParaRPr lang="en-US"/>
            </a:p>
          </p:txBody>
        </p:sp>
        <p:sp>
          <p:nvSpPr>
            <p:cNvPr id="59420" name="Freeform 35"/>
            <p:cNvSpPr>
              <a:spLocks/>
            </p:cNvSpPr>
            <p:nvPr/>
          </p:nvSpPr>
          <p:spPr bwMode="auto">
            <a:xfrm>
              <a:off x="4327" y="1923"/>
              <a:ext cx="46" cy="127"/>
            </a:xfrm>
            <a:custGeom>
              <a:avLst/>
              <a:gdLst>
                <a:gd name="T0" fmla="*/ 96 w 230"/>
                <a:gd name="T1" fmla="*/ 144 h 633"/>
                <a:gd name="T2" fmla="*/ 77 w 230"/>
                <a:gd name="T3" fmla="*/ 547 h 633"/>
                <a:gd name="T4" fmla="*/ 115 w 230"/>
                <a:gd name="T5" fmla="*/ 547 h 633"/>
                <a:gd name="T6" fmla="*/ 182 w 230"/>
                <a:gd name="T7" fmla="*/ 480 h 633"/>
                <a:gd name="T8" fmla="*/ 230 w 230"/>
                <a:gd name="T9" fmla="*/ 557 h 633"/>
                <a:gd name="T10" fmla="*/ 172 w 230"/>
                <a:gd name="T11" fmla="*/ 633 h 633"/>
                <a:gd name="T12" fmla="*/ 163 w 230"/>
                <a:gd name="T13" fmla="*/ 624 h 633"/>
                <a:gd name="T14" fmla="*/ 153 w 230"/>
                <a:gd name="T15" fmla="*/ 614 h 633"/>
                <a:gd name="T16" fmla="*/ 153 w 230"/>
                <a:gd name="T17" fmla="*/ 605 h 633"/>
                <a:gd name="T18" fmla="*/ 9 w 230"/>
                <a:gd name="T19" fmla="*/ 605 h 633"/>
                <a:gd name="T20" fmla="*/ 0 w 230"/>
                <a:gd name="T21" fmla="*/ 566 h 633"/>
                <a:gd name="T22" fmla="*/ 0 w 230"/>
                <a:gd name="T23" fmla="*/ 508 h 633"/>
                <a:gd name="T24" fmla="*/ 0 w 230"/>
                <a:gd name="T25" fmla="*/ 432 h 633"/>
                <a:gd name="T26" fmla="*/ 0 w 230"/>
                <a:gd name="T27" fmla="*/ 355 h 633"/>
                <a:gd name="T28" fmla="*/ 9 w 230"/>
                <a:gd name="T29" fmla="*/ 278 h 633"/>
                <a:gd name="T30" fmla="*/ 19 w 230"/>
                <a:gd name="T31" fmla="*/ 202 h 633"/>
                <a:gd name="T32" fmla="*/ 38 w 230"/>
                <a:gd name="T33" fmla="*/ 153 h 633"/>
                <a:gd name="T34" fmla="*/ 58 w 230"/>
                <a:gd name="T35" fmla="*/ 125 h 633"/>
                <a:gd name="T36" fmla="*/ 38 w 230"/>
                <a:gd name="T37" fmla="*/ 0 h 633"/>
                <a:gd name="T38" fmla="*/ 47 w 230"/>
                <a:gd name="T39" fmla="*/ 29 h 633"/>
                <a:gd name="T40" fmla="*/ 47 w 230"/>
                <a:gd name="T41" fmla="*/ 48 h 633"/>
                <a:gd name="T42" fmla="*/ 47 w 230"/>
                <a:gd name="T43" fmla="*/ 67 h 633"/>
                <a:gd name="T44" fmla="*/ 58 w 230"/>
                <a:gd name="T45" fmla="*/ 78 h 633"/>
                <a:gd name="T46" fmla="*/ 58 w 230"/>
                <a:gd name="T47" fmla="*/ 97 h 633"/>
                <a:gd name="T48" fmla="*/ 67 w 230"/>
                <a:gd name="T49" fmla="*/ 106 h 633"/>
                <a:gd name="T50" fmla="*/ 77 w 230"/>
                <a:gd name="T51" fmla="*/ 125 h 633"/>
                <a:gd name="T52" fmla="*/ 96 w 230"/>
                <a:gd name="T53" fmla="*/ 144 h 633"/>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230"/>
                <a:gd name="T82" fmla="*/ 0 h 633"/>
                <a:gd name="T83" fmla="*/ 230 w 230"/>
                <a:gd name="T84" fmla="*/ 633 h 633"/>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230" h="633">
                  <a:moveTo>
                    <a:pt x="96" y="144"/>
                  </a:moveTo>
                  <a:lnTo>
                    <a:pt x="77" y="547"/>
                  </a:lnTo>
                  <a:lnTo>
                    <a:pt x="115" y="547"/>
                  </a:lnTo>
                  <a:lnTo>
                    <a:pt x="182" y="480"/>
                  </a:lnTo>
                  <a:lnTo>
                    <a:pt x="230" y="557"/>
                  </a:lnTo>
                  <a:lnTo>
                    <a:pt x="172" y="633"/>
                  </a:lnTo>
                  <a:lnTo>
                    <a:pt x="163" y="624"/>
                  </a:lnTo>
                  <a:lnTo>
                    <a:pt x="153" y="614"/>
                  </a:lnTo>
                  <a:lnTo>
                    <a:pt x="153" y="605"/>
                  </a:lnTo>
                  <a:lnTo>
                    <a:pt x="9" y="605"/>
                  </a:lnTo>
                  <a:lnTo>
                    <a:pt x="0" y="566"/>
                  </a:lnTo>
                  <a:lnTo>
                    <a:pt x="0" y="508"/>
                  </a:lnTo>
                  <a:lnTo>
                    <a:pt x="0" y="432"/>
                  </a:lnTo>
                  <a:lnTo>
                    <a:pt x="0" y="355"/>
                  </a:lnTo>
                  <a:lnTo>
                    <a:pt x="9" y="278"/>
                  </a:lnTo>
                  <a:lnTo>
                    <a:pt x="19" y="202"/>
                  </a:lnTo>
                  <a:lnTo>
                    <a:pt x="38" y="153"/>
                  </a:lnTo>
                  <a:lnTo>
                    <a:pt x="58" y="125"/>
                  </a:lnTo>
                  <a:lnTo>
                    <a:pt x="38" y="0"/>
                  </a:lnTo>
                  <a:lnTo>
                    <a:pt x="47" y="29"/>
                  </a:lnTo>
                  <a:lnTo>
                    <a:pt x="47" y="48"/>
                  </a:lnTo>
                  <a:lnTo>
                    <a:pt x="47" y="67"/>
                  </a:lnTo>
                  <a:lnTo>
                    <a:pt x="58" y="78"/>
                  </a:lnTo>
                  <a:lnTo>
                    <a:pt x="58" y="97"/>
                  </a:lnTo>
                  <a:lnTo>
                    <a:pt x="67" y="106"/>
                  </a:lnTo>
                  <a:lnTo>
                    <a:pt x="77" y="125"/>
                  </a:lnTo>
                  <a:lnTo>
                    <a:pt x="96" y="144"/>
                  </a:lnTo>
                  <a:close/>
                </a:path>
              </a:pathLst>
            </a:custGeom>
            <a:solidFill>
              <a:srgbClr val="FFCC99"/>
            </a:solidFill>
            <a:ln w="9525">
              <a:noFill/>
              <a:round/>
              <a:headEnd/>
              <a:tailEnd/>
            </a:ln>
          </p:spPr>
          <p:txBody>
            <a:bodyPr>
              <a:prstTxWarp prst="textNoShape">
                <a:avLst/>
              </a:prstTxWarp>
            </a:bodyPr>
            <a:lstStyle/>
            <a:p>
              <a:endParaRPr lang="en-US"/>
            </a:p>
          </p:txBody>
        </p:sp>
        <p:sp>
          <p:nvSpPr>
            <p:cNvPr id="59421" name="Freeform 36"/>
            <p:cNvSpPr>
              <a:spLocks/>
            </p:cNvSpPr>
            <p:nvPr/>
          </p:nvSpPr>
          <p:spPr bwMode="auto">
            <a:xfrm>
              <a:off x="4407" y="1925"/>
              <a:ext cx="50" cy="25"/>
            </a:xfrm>
            <a:custGeom>
              <a:avLst/>
              <a:gdLst>
                <a:gd name="T0" fmla="*/ 250 w 250"/>
                <a:gd name="T1" fmla="*/ 97 h 125"/>
                <a:gd name="T2" fmla="*/ 250 w 250"/>
                <a:gd name="T3" fmla="*/ 125 h 125"/>
                <a:gd name="T4" fmla="*/ 183 w 250"/>
                <a:gd name="T5" fmla="*/ 106 h 125"/>
                <a:gd name="T6" fmla="*/ 144 w 250"/>
                <a:gd name="T7" fmla="*/ 106 h 125"/>
                <a:gd name="T8" fmla="*/ 144 w 250"/>
                <a:gd name="T9" fmla="*/ 97 h 125"/>
                <a:gd name="T10" fmla="*/ 30 w 250"/>
                <a:gd name="T11" fmla="*/ 78 h 125"/>
                <a:gd name="T12" fmla="*/ 0 w 250"/>
                <a:gd name="T13" fmla="*/ 78 h 125"/>
                <a:gd name="T14" fmla="*/ 144 w 250"/>
                <a:gd name="T15" fmla="*/ 0 h 125"/>
                <a:gd name="T16" fmla="*/ 163 w 250"/>
                <a:gd name="T17" fmla="*/ 0 h 125"/>
                <a:gd name="T18" fmla="*/ 250 w 250"/>
                <a:gd name="T19" fmla="*/ 97 h 12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50"/>
                <a:gd name="T31" fmla="*/ 0 h 125"/>
                <a:gd name="T32" fmla="*/ 250 w 250"/>
                <a:gd name="T33" fmla="*/ 125 h 12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50" h="125">
                  <a:moveTo>
                    <a:pt x="250" y="97"/>
                  </a:moveTo>
                  <a:lnTo>
                    <a:pt x="250" y="125"/>
                  </a:lnTo>
                  <a:lnTo>
                    <a:pt x="183" y="106"/>
                  </a:lnTo>
                  <a:lnTo>
                    <a:pt x="144" y="106"/>
                  </a:lnTo>
                  <a:lnTo>
                    <a:pt x="144" y="97"/>
                  </a:lnTo>
                  <a:lnTo>
                    <a:pt x="30" y="78"/>
                  </a:lnTo>
                  <a:lnTo>
                    <a:pt x="0" y="78"/>
                  </a:lnTo>
                  <a:lnTo>
                    <a:pt x="144" y="0"/>
                  </a:lnTo>
                  <a:lnTo>
                    <a:pt x="163" y="0"/>
                  </a:lnTo>
                  <a:lnTo>
                    <a:pt x="250" y="97"/>
                  </a:lnTo>
                  <a:close/>
                </a:path>
              </a:pathLst>
            </a:custGeom>
            <a:solidFill>
              <a:srgbClr val="D9AE82"/>
            </a:solidFill>
            <a:ln w="9525">
              <a:noFill/>
              <a:round/>
              <a:headEnd/>
              <a:tailEnd/>
            </a:ln>
          </p:spPr>
          <p:txBody>
            <a:bodyPr>
              <a:prstTxWarp prst="textNoShape">
                <a:avLst/>
              </a:prstTxWarp>
            </a:bodyPr>
            <a:lstStyle/>
            <a:p>
              <a:endParaRPr lang="en-US"/>
            </a:p>
          </p:txBody>
        </p:sp>
        <p:sp>
          <p:nvSpPr>
            <p:cNvPr id="59422" name="Freeform 37"/>
            <p:cNvSpPr>
              <a:spLocks/>
            </p:cNvSpPr>
            <p:nvPr/>
          </p:nvSpPr>
          <p:spPr bwMode="auto">
            <a:xfrm>
              <a:off x="4298" y="1946"/>
              <a:ext cx="29" cy="8"/>
            </a:xfrm>
            <a:custGeom>
              <a:avLst/>
              <a:gdLst>
                <a:gd name="T0" fmla="*/ 144 w 144"/>
                <a:gd name="T1" fmla="*/ 19 h 38"/>
                <a:gd name="T2" fmla="*/ 124 w 144"/>
                <a:gd name="T3" fmla="*/ 38 h 38"/>
                <a:gd name="T4" fmla="*/ 67 w 144"/>
                <a:gd name="T5" fmla="*/ 19 h 38"/>
                <a:gd name="T6" fmla="*/ 0 w 144"/>
                <a:gd name="T7" fmla="*/ 10 h 38"/>
                <a:gd name="T8" fmla="*/ 0 w 144"/>
                <a:gd name="T9" fmla="*/ 0 h 38"/>
                <a:gd name="T10" fmla="*/ 115 w 144"/>
                <a:gd name="T11" fmla="*/ 19 h 38"/>
                <a:gd name="T12" fmla="*/ 144 w 144"/>
                <a:gd name="T13" fmla="*/ 19 h 38"/>
                <a:gd name="T14" fmla="*/ 0 60000 65536"/>
                <a:gd name="T15" fmla="*/ 0 60000 65536"/>
                <a:gd name="T16" fmla="*/ 0 60000 65536"/>
                <a:gd name="T17" fmla="*/ 0 60000 65536"/>
                <a:gd name="T18" fmla="*/ 0 60000 65536"/>
                <a:gd name="T19" fmla="*/ 0 60000 65536"/>
                <a:gd name="T20" fmla="*/ 0 60000 65536"/>
                <a:gd name="T21" fmla="*/ 0 w 144"/>
                <a:gd name="T22" fmla="*/ 0 h 38"/>
                <a:gd name="T23" fmla="*/ 144 w 144"/>
                <a:gd name="T24" fmla="*/ 38 h 3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4" h="38">
                  <a:moveTo>
                    <a:pt x="144" y="19"/>
                  </a:moveTo>
                  <a:lnTo>
                    <a:pt x="124" y="38"/>
                  </a:lnTo>
                  <a:lnTo>
                    <a:pt x="67" y="19"/>
                  </a:lnTo>
                  <a:lnTo>
                    <a:pt x="0" y="10"/>
                  </a:lnTo>
                  <a:lnTo>
                    <a:pt x="0" y="0"/>
                  </a:lnTo>
                  <a:lnTo>
                    <a:pt x="115" y="19"/>
                  </a:lnTo>
                  <a:lnTo>
                    <a:pt x="144" y="19"/>
                  </a:lnTo>
                  <a:close/>
                </a:path>
              </a:pathLst>
            </a:custGeom>
            <a:solidFill>
              <a:srgbClr val="FFCC99"/>
            </a:solidFill>
            <a:ln w="9525">
              <a:noFill/>
              <a:round/>
              <a:headEnd/>
              <a:tailEnd/>
            </a:ln>
          </p:spPr>
          <p:txBody>
            <a:bodyPr>
              <a:prstTxWarp prst="textNoShape">
                <a:avLst/>
              </a:prstTxWarp>
            </a:bodyPr>
            <a:lstStyle/>
            <a:p>
              <a:endParaRPr lang="en-US"/>
            </a:p>
          </p:txBody>
        </p:sp>
        <p:sp>
          <p:nvSpPr>
            <p:cNvPr id="59423" name="Freeform 38"/>
            <p:cNvSpPr>
              <a:spLocks/>
            </p:cNvSpPr>
            <p:nvPr/>
          </p:nvSpPr>
          <p:spPr bwMode="auto">
            <a:xfrm>
              <a:off x="4375" y="1948"/>
              <a:ext cx="127" cy="56"/>
            </a:xfrm>
            <a:custGeom>
              <a:avLst/>
              <a:gdLst>
                <a:gd name="T0" fmla="*/ 633 w 633"/>
                <a:gd name="T1" fmla="*/ 19 h 278"/>
                <a:gd name="T2" fmla="*/ 613 w 633"/>
                <a:gd name="T3" fmla="*/ 67 h 278"/>
                <a:gd name="T4" fmla="*/ 594 w 633"/>
                <a:gd name="T5" fmla="*/ 115 h 278"/>
                <a:gd name="T6" fmla="*/ 556 w 633"/>
                <a:gd name="T7" fmla="*/ 172 h 278"/>
                <a:gd name="T8" fmla="*/ 499 w 633"/>
                <a:gd name="T9" fmla="*/ 211 h 278"/>
                <a:gd name="T10" fmla="*/ 441 w 633"/>
                <a:gd name="T11" fmla="*/ 202 h 278"/>
                <a:gd name="T12" fmla="*/ 441 w 633"/>
                <a:gd name="T13" fmla="*/ 192 h 278"/>
                <a:gd name="T14" fmla="*/ 431 w 633"/>
                <a:gd name="T15" fmla="*/ 172 h 278"/>
                <a:gd name="T16" fmla="*/ 412 w 633"/>
                <a:gd name="T17" fmla="*/ 172 h 278"/>
                <a:gd name="T18" fmla="*/ 403 w 633"/>
                <a:gd name="T19" fmla="*/ 192 h 278"/>
                <a:gd name="T20" fmla="*/ 412 w 633"/>
                <a:gd name="T21" fmla="*/ 230 h 278"/>
                <a:gd name="T22" fmla="*/ 422 w 633"/>
                <a:gd name="T23" fmla="*/ 239 h 278"/>
                <a:gd name="T24" fmla="*/ 364 w 633"/>
                <a:gd name="T25" fmla="*/ 278 h 278"/>
                <a:gd name="T26" fmla="*/ 211 w 633"/>
                <a:gd name="T27" fmla="*/ 278 h 278"/>
                <a:gd name="T28" fmla="*/ 95 w 633"/>
                <a:gd name="T29" fmla="*/ 239 h 278"/>
                <a:gd name="T30" fmla="*/ 9 w 633"/>
                <a:gd name="T31" fmla="*/ 163 h 278"/>
                <a:gd name="T32" fmla="*/ 0 w 633"/>
                <a:gd name="T33" fmla="*/ 153 h 278"/>
                <a:gd name="T34" fmla="*/ 172 w 633"/>
                <a:gd name="T35" fmla="*/ 144 h 278"/>
                <a:gd name="T36" fmla="*/ 287 w 633"/>
                <a:gd name="T37" fmla="*/ 144 h 278"/>
                <a:gd name="T38" fmla="*/ 297 w 633"/>
                <a:gd name="T39" fmla="*/ 172 h 278"/>
                <a:gd name="T40" fmla="*/ 297 w 633"/>
                <a:gd name="T41" fmla="*/ 192 h 278"/>
                <a:gd name="T42" fmla="*/ 316 w 633"/>
                <a:gd name="T43" fmla="*/ 211 h 278"/>
                <a:gd name="T44" fmla="*/ 345 w 633"/>
                <a:gd name="T45" fmla="*/ 202 h 278"/>
                <a:gd name="T46" fmla="*/ 469 w 633"/>
                <a:gd name="T47" fmla="*/ 67 h 278"/>
                <a:gd name="T48" fmla="*/ 460 w 633"/>
                <a:gd name="T49" fmla="*/ 28 h 278"/>
                <a:gd name="T50" fmla="*/ 469 w 633"/>
                <a:gd name="T51" fmla="*/ 0 h 278"/>
                <a:gd name="T52" fmla="*/ 613 w 633"/>
                <a:gd name="T53" fmla="*/ 9 h 278"/>
                <a:gd name="T54" fmla="*/ 633 w 633"/>
                <a:gd name="T55" fmla="*/ 19 h 278"/>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633"/>
                <a:gd name="T85" fmla="*/ 0 h 278"/>
                <a:gd name="T86" fmla="*/ 633 w 633"/>
                <a:gd name="T87" fmla="*/ 278 h 278"/>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633" h="278">
                  <a:moveTo>
                    <a:pt x="633" y="19"/>
                  </a:moveTo>
                  <a:lnTo>
                    <a:pt x="613" y="67"/>
                  </a:lnTo>
                  <a:lnTo>
                    <a:pt x="594" y="115"/>
                  </a:lnTo>
                  <a:lnTo>
                    <a:pt x="556" y="172"/>
                  </a:lnTo>
                  <a:lnTo>
                    <a:pt x="499" y="211"/>
                  </a:lnTo>
                  <a:lnTo>
                    <a:pt x="441" y="202"/>
                  </a:lnTo>
                  <a:lnTo>
                    <a:pt x="441" y="192"/>
                  </a:lnTo>
                  <a:lnTo>
                    <a:pt x="431" y="172"/>
                  </a:lnTo>
                  <a:lnTo>
                    <a:pt x="412" y="172"/>
                  </a:lnTo>
                  <a:lnTo>
                    <a:pt x="403" y="192"/>
                  </a:lnTo>
                  <a:lnTo>
                    <a:pt x="412" y="230"/>
                  </a:lnTo>
                  <a:lnTo>
                    <a:pt x="422" y="239"/>
                  </a:lnTo>
                  <a:lnTo>
                    <a:pt x="364" y="278"/>
                  </a:lnTo>
                  <a:lnTo>
                    <a:pt x="211" y="278"/>
                  </a:lnTo>
                  <a:lnTo>
                    <a:pt x="95" y="239"/>
                  </a:lnTo>
                  <a:lnTo>
                    <a:pt x="9" y="163"/>
                  </a:lnTo>
                  <a:lnTo>
                    <a:pt x="0" y="153"/>
                  </a:lnTo>
                  <a:lnTo>
                    <a:pt x="172" y="144"/>
                  </a:lnTo>
                  <a:lnTo>
                    <a:pt x="287" y="144"/>
                  </a:lnTo>
                  <a:lnTo>
                    <a:pt x="297" y="172"/>
                  </a:lnTo>
                  <a:lnTo>
                    <a:pt x="297" y="192"/>
                  </a:lnTo>
                  <a:lnTo>
                    <a:pt x="316" y="211"/>
                  </a:lnTo>
                  <a:lnTo>
                    <a:pt x="345" y="202"/>
                  </a:lnTo>
                  <a:lnTo>
                    <a:pt x="469" y="67"/>
                  </a:lnTo>
                  <a:lnTo>
                    <a:pt x="460" y="28"/>
                  </a:lnTo>
                  <a:lnTo>
                    <a:pt x="469" y="0"/>
                  </a:lnTo>
                  <a:lnTo>
                    <a:pt x="613" y="9"/>
                  </a:lnTo>
                  <a:lnTo>
                    <a:pt x="633" y="19"/>
                  </a:lnTo>
                  <a:close/>
                </a:path>
              </a:pathLst>
            </a:custGeom>
            <a:solidFill>
              <a:srgbClr val="FFCC99"/>
            </a:solidFill>
            <a:ln w="9525">
              <a:noFill/>
              <a:round/>
              <a:headEnd/>
              <a:tailEnd/>
            </a:ln>
          </p:spPr>
          <p:txBody>
            <a:bodyPr>
              <a:prstTxWarp prst="textNoShape">
                <a:avLst/>
              </a:prstTxWarp>
            </a:bodyPr>
            <a:lstStyle/>
            <a:p>
              <a:endParaRPr lang="en-US"/>
            </a:p>
          </p:txBody>
        </p:sp>
        <p:sp>
          <p:nvSpPr>
            <p:cNvPr id="59424" name="Freeform 39"/>
            <p:cNvSpPr>
              <a:spLocks/>
            </p:cNvSpPr>
            <p:nvPr/>
          </p:nvSpPr>
          <p:spPr bwMode="auto">
            <a:xfrm>
              <a:off x="4421" y="1952"/>
              <a:ext cx="10" cy="17"/>
            </a:xfrm>
            <a:custGeom>
              <a:avLst/>
              <a:gdLst>
                <a:gd name="T0" fmla="*/ 48 w 48"/>
                <a:gd name="T1" fmla="*/ 67 h 87"/>
                <a:gd name="T2" fmla="*/ 29 w 48"/>
                <a:gd name="T3" fmla="*/ 87 h 87"/>
                <a:gd name="T4" fmla="*/ 0 w 48"/>
                <a:gd name="T5" fmla="*/ 87 h 87"/>
                <a:gd name="T6" fmla="*/ 0 w 48"/>
                <a:gd name="T7" fmla="*/ 39 h 87"/>
                <a:gd name="T8" fmla="*/ 9 w 48"/>
                <a:gd name="T9" fmla="*/ 0 h 87"/>
                <a:gd name="T10" fmla="*/ 38 w 48"/>
                <a:gd name="T11" fmla="*/ 20 h 87"/>
                <a:gd name="T12" fmla="*/ 48 w 48"/>
                <a:gd name="T13" fmla="*/ 67 h 87"/>
                <a:gd name="T14" fmla="*/ 0 60000 65536"/>
                <a:gd name="T15" fmla="*/ 0 60000 65536"/>
                <a:gd name="T16" fmla="*/ 0 60000 65536"/>
                <a:gd name="T17" fmla="*/ 0 60000 65536"/>
                <a:gd name="T18" fmla="*/ 0 60000 65536"/>
                <a:gd name="T19" fmla="*/ 0 60000 65536"/>
                <a:gd name="T20" fmla="*/ 0 60000 65536"/>
                <a:gd name="T21" fmla="*/ 0 w 48"/>
                <a:gd name="T22" fmla="*/ 0 h 87"/>
                <a:gd name="T23" fmla="*/ 48 w 48"/>
                <a:gd name="T24" fmla="*/ 87 h 8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8" h="87">
                  <a:moveTo>
                    <a:pt x="48" y="67"/>
                  </a:moveTo>
                  <a:lnTo>
                    <a:pt x="29" y="87"/>
                  </a:lnTo>
                  <a:lnTo>
                    <a:pt x="0" y="87"/>
                  </a:lnTo>
                  <a:lnTo>
                    <a:pt x="0" y="39"/>
                  </a:lnTo>
                  <a:lnTo>
                    <a:pt x="9" y="0"/>
                  </a:lnTo>
                  <a:lnTo>
                    <a:pt x="38" y="20"/>
                  </a:lnTo>
                  <a:lnTo>
                    <a:pt x="48" y="67"/>
                  </a:lnTo>
                  <a:close/>
                </a:path>
              </a:pathLst>
            </a:custGeom>
            <a:solidFill>
              <a:srgbClr val="CC6633"/>
            </a:solidFill>
            <a:ln w="9525">
              <a:noFill/>
              <a:round/>
              <a:headEnd/>
              <a:tailEnd/>
            </a:ln>
          </p:spPr>
          <p:txBody>
            <a:bodyPr>
              <a:prstTxWarp prst="textNoShape">
                <a:avLst/>
              </a:prstTxWarp>
            </a:bodyPr>
            <a:lstStyle/>
            <a:p>
              <a:endParaRPr lang="en-US"/>
            </a:p>
          </p:txBody>
        </p:sp>
        <p:sp>
          <p:nvSpPr>
            <p:cNvPr id="59425" name="Freeform 40"/>
            <p:cNvSpPr>
              <a:spLocks/>
            </p:cNvSpPr>
            <p:nvPr/>
          </p:nvSpPr>
          <p:spPr bwMode="auto">
            <a:xfrm>
              <a:off x="4379" y="1956"/>
              <a:ext cx="30" cy="11"/>
            </a:xfrm>
            <a:custGeom>
              <a:avLst/>
              <a:gdLst>
                <a:gd name="T0" fmla="*/ 154 w 154"/>
                <a:gd name="T1" fmla="*/ 47 h 56"/>
                <a:gd name="T2" fmla="*/ 0 w 154"/>
                <a:gd name="T3" fmla="*/ 56 h 56"/>
                <a:gd name="T4" fmla="*/ 0 w 154"/>
                <a:gd name="T5" fmla="*/ 28 h 56"/>
                <a:gd name="T6" fmla="*/ 49 w 154"/>
                <a:gd name="T7" fmla="*/ 0 h 56"/>
                <a:gd name="T8" fmla="*/ 154 w 154"/>
                <a:gd name="T9" fmla="*/ 9 h 56"/>
                <a:gd name="T10" fmla="*/ 154 w 154"/>
                <a:gd name="T11" fmla="*/ 47 h 56"/>
                <a:gd name="T12" fmla="*/ 0 60000 65536"/>
                <a:gd name="T13" fmla="*/ 0 60000 65536"/>
                <a:gd name="T14" fmla="*/ 0 60000 65536"/>
                <a:gd name="T15" fmla="*/ 0 60000 65536"/>
                <a:gd name="T16" fmla="*/ 0 60000 65536"/>
                <a:gd name="T17" fmla="*/ 0 60000 65536"/>
                <a:gd name="T18" fmla="*/ 0 w 154"/>
                <a:gd name="T19" fmla="*/ 0 h 56"/>
                <a:gd name="T20" fmla="*/ 154 w 154"/>
                <a:gd name="T21" fmla="*/ 56 h 56"/>
              </a:gdLst>
              <a:ahLst/>
              <a:cxnLst>
                <a:cxn ang="T12">
                  <a:pos x="T0" y="T1"/>
                </a:cxn>
                <a:cxn ang="T13">
                  <a:pos x="T2" y="T3"/>
                </a:cxn>
                <a:cxn ang="T14">
                  <a:pos x="T4" y="T5"/>
                </a:cxn>
                <a:cxn ang="T15">
                  <a:pos x="T6" y="T7"/>
                </a:cxn>
                <a:cxn ang="T16">
                  <a:pos x="T8" y="T9"/>
                </a:cxn>
                <a:cxn ang="T17">
                  <a:pos x="T10" y="T11"/>
                </a:cxn>
              </a:cxnLst>
              <a:rect l="T18" t="T19" r="T20" b="T21"/>
              <a:pathLst>
                <a:path w="154" h="56">
                  <a:moveTo>
                    <a:pt x="154" y="47"/>
                  </a:moveTo>
                  <a:lnTo>
                    <a:pt x="0" y="56"/>
                  </a:lnTo>
                  <a:lnTo>
                    <a:pt x="0" y="28"/>
                  </a:lnTo>
                  <a:lnTo>
                    <a:pt x="49" y="0"/>
                  </a:lnTo>
                  <a:lnTo>
                    <a:pt x="154" y="9"/>
                  </a:lnTo>
                  <a:lnTo>
                    <a:pt x="154" y="47"/>
                  </a:lnTo>
                  <a:close/>
                </a:path>
              </a:pathLst>
            </a:custGeom>
            <a:solidFill>
              <a:srgbClr val="CCCCFF"/>
            </a:solidFill>
            <a:ln w="9525">
              <a:noFill/>
              <a:round/>
              <a:headEnd/>
              <a:tailEnd/>
            </a:ln>
          </p:spPr>
          <p:txBody>
            <a:bodyPr>
              <a:prstTxWarp prst="textNoShape">
                <a:avLst/>
              </a:prstTxWarp>
            </a:bodyPr>
            <a:lstStyle/>
            <a:p>
              <a:endParaRPr lang="en-US"/>
            </a:p>
          </p:txBody>
        </p:sp>
        <p:sp>
          <p:nvSpPr>
            <p:cNvPr id="59426" name="Freeform 41"/>
            <p:cNvSpPr>
              <a:spLocks/>
            </p:cNvSpPr>
            <p:nvPr/>
          </p:nvSpPr>
          <p:spPr bwMode="auto">
            <a:xfrm>
              <a:off x="4298" y="1960"/>
              <a:ext cx="17" cy="13"/>
            </a:xfrm>
            <a:custGeom>
              <a:avLst/>
              <a:gdLst>
                <a:gd name="T0" fmla="*/ 86 w 86"/>
                <a:gd name="T1" fmla="*/ 9 h 67"/>
                <a:gd name="T2" fmla="*/ 86 w 86"/>
                <a:gd name="T3" fmla="*/ 19 h 67"/>
                <a:gd name="T4" fmla="*/ 38 w 86"/>
                <a:gd name="T5" fmla="*/ 67 h 67"/>
                <a:gd name="T6" fmla="*/ 19 w 86"/>
                <a:gd name="T7" fmla="*/ 57 h 67"/>
                <a:gd name="T8" fmla="*/ 0 w 86"/>
                <a:gd name="T9" fmla="*/ 28 h 67"/>
                <a:gd name="T10" fmla="*/ 28 w 86"/>
                <a:gd name="T11" fmla="*/ 37 h 67"/>
                <a:gd name="T12" fmla="*/ 47 w 86"/>
                <a:gd name="T13" fmla="*/ 0 h 67"/>
                <a:gd name="T14" fmla="*/ 67 w 86"/>
                <a:gd name="T15" fmla="*/ 9 h 67"/>
                <a:gd name="T16" fmla="*/ 86 w 86"/>
                <a:gd name="T17" fmla="*/ 9 h 6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6"/>
                <a:gd name="T28" fmla="*/ 0 h 67"/>
                <a:gd name="T29" fmla="*/ 86 w 86"/>
                <a:gd name="T30" fmla="*/ 67 h 6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6" h="67">
                  <a:moveTo>
                    <a:pt x="86" y="9"/>
                  </a:moveTo>
                  <a:lnTo>
                    <a:pt x="86" y="19"/>
                  </a:lnTo>
                  <a:lnTo>
                    <a:pt x="38" y="67"/>
                  </a:lnTo>
                  <a:lnTo>
                    <a:pt x="19" y="57"/>
                  </a:lnTo>
                  <a:lnTo>
                    <a:pt x="0" y="28"/>
                  </a:lnTo>
                  <a:lnTo>
                    <a:pt x="28" y="37"/>
                  </a:lnTo>
                  <a:lnTo>
                    <a:pt x="47" y="0"/>
                  </a:lnTo>
                  <a:lnTo>
                    <a:pt x="67" y="9"/>
                  </a:lnTo>
                  <a:lnTo>
                    <a:pt x="86" y="9"/>
                  </a:lnTo>
                  <a:close/>
                </a:path>
              </a:pathLst>
            </a:custGeom>
            <a:solidFill>
              <a:srgbClr val="CCCCFF"/>
            </a:solidFill>
            <a:ln w="9525">
              <a:noFill/>
              <a:round/>
              <a:headEnd/>
              <a:tailEnd/>
            </a:ln>
          </p:spPr>
          <p:txBody>
            <a:bodyPr>
              <a:prstTxWarp prst="textNoShape">
                <a:avLst/>
              </a:prstTxWarp>
            </a:bodyPr>
            <a:lstStyle/>
            <a:p>
              <a:endParaRPr lang="en-US"/>
            </a:p>
          </p:txBody>
        </p:sp>
        <p:sp>
          <p:nvSpPr>
            <p:cNvPr id="59427" name="Freeform 42"/>
            <p:cNvSpPr>
              <a:spLocks/>
            </p:cNvSpPr>
            <p:nvPr/>
          </p:nvSpPr>
          <p:spPr bwMode="auto">
            <a:xfrm>
              <a:off x="4526" y="1960"/>
              <a:ext cx="22" cy="49"/>
            </a:xfrm>
            <a:custGeom>
              <a:avLst/>
              <a:gdLst>
                <a:gd name="T0" fmla="*/ 106 w 106"/>
                <a:gd name="T1" fmla="*/ 144 h 249"/>
                <a:gd name="T2" fmla="*/ 67 w 106"/>
                <a:gd name="T3" fmla="*/ 220 h 249"/>
                <a:gd name="T4" fmla="*/ 20 w 106"/>
                <a:gd name="T5" fmla="*/ 230 h 249"/>
                <a:gd name="T6" fmla="*/ 0 w 106"/>
                <a:gd name="T7" fmla="*/ 249 h 249"/>
                <a:gd name="T8" fmla="*/ 0 w 106"/>
                <a:gd name="T9" fmla="*/ 181 h 249"/>
                <a:gd name="T10" fmla="*/ 20 w 106"/>
                <a:gd name="T11" fmla="*/ 114 h 249"/>
                <a:gd name="T12" fmla="*/ 78 w 106"/>
                <a:gd name="T13" fmla="*/ 57 h 249"/>
                <a:gd name="T14" fmla="*/ 87 w 106"/>
                <a:gd name="T15" fmla="*/ 0 h 249"/>
                <a:gd name="T16" fmla="*/ 106 w 106"/>
                <a:gd name="T17" fmla="*/ 0 h 249"/>
                <a:gd name="T18" fmla="*/ 106 w 106"/>
                <a:gd name="T19" fmla="*/ 144 h 24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6"/>
                <a:gd name="T31" fmla="*/ 0 h 249"/>
                <a:gd name="T32" fmla="*/ 106 w 106"/>
                <a:gd name="T33" fmla="*/ 249 h 24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6" h="249">
                  <a:moveTo>
                    <a:pt x="106" y="144"/>
                  </a:moveTo>
                  <a:lnTo>
                    <a:pt x="67" y="220"/>
                  </a:lnTo>
                  <a:lnTo>
                    <a:pt x="20" y="230"/>
                  </a:lnTo>
                  <a:lnTo>
                    <a:pt x="0" y="249"/>
                  </a:lnTo>
                  <a:lnTo>
                    <a:pt x="0" y="181"/>
                  </a:lnTo>
                  <a:lnTo>
                    <a:pt x="20" y="114"/>
                  </a:lnTo>
                  <a:lnTo>
                    <a:pt x="78" y="57"/>
                  </a:lnTo>
                  <a:lnTo>
                    <a:pt x="87" y="0"/>
                  </a:lnTo>
                  <a:lnTo>
                    <a:pt x="106" y="0"/>
                  </a:lnTo>
                  <a:lnTo>
                    <a:pt x="106" y="144"/>
                  </a:lnTo>
                  <a:close/>
                </a:path>
              </a:pathLst>
            </a:custGeom>
            <a:solidFill>
              <a:srgbClr val="333300"/>
            </a:solidFill>
            <a:ln w="9525">
              <a:noFill/>
              <a:round/>
              <a:headEnd/>
              <a:tailEnd/>
            </a:ln>
          </p:spPr>
          <p:txBody>
            <a:bodyPr>
              <a:prstTxWarp prst="textNoShape">
                <a:avLst/>
              </a:prstTxWarp>
            </a:bodyPr>
            <a:lstStyle/>
            <a:p>
              <a:endParaRPr lang="en-US"/>
            </a:p>
          </p:txBody>
        </p:sp>
        <p:sp>
          <p:nvSpPr>
            <p:cNvPr id="59428" name="Freeform 43"/>
            <p:cNvSpPr>
              <a:spLocks/>
            </p:cNvSpPr>
            <p:nvPr/>
          </p:nvSpPr>
          <p:spPr bwMode="auto">
            <a:xfrm>
              <a:off x="4287" y="1975"/>
              <a:ext cx="30" cy="36"/>
            </a:xfrm>
            <a:custGeom>
              <a:avLst/>
              <a:gdLst>
                <a:gd name="T0" fmla="*/ 38 w 154"/>
                <a:gd name="T1" fmla="*/ 182 h 182"/>
                <a:gd name="T2" fmla="*/ 0 w 154"/>
                <a:gd name="T3" fmla="*/ 116 h 182"/>
                <a:gd name="T4" fmla="*/ 38 w 154"/>
                <a:gd name="T5" fmla="*/ 19 h 182"/>
                <a:gd name="T6" fmla="*/ 77 w 154"/>
                <a:gd name="T7" fmla="*/ 38 h 182"/>
                <a:gd name="T8" fmla="*/ 116 w 154"/>
                <a:gd name="T9" fmla="*/ 38 h 182"/>
                <a:gd name="T10" fmla="*/ 154 w 154"/>
                <a:gd name="T11" fmla="*/ 0 h 182"/>
                <a:gd name="T12" fmla="*/ 144 w 154"/>
                <a:gd name="T13" fmla="*/ 49 h 182"/>
                <a:gd name="T14" fmla="*/ 38 w 154"/>
                <a:gd name="T15" fmla="*/ 182 h 182"/>
                <a:gd name="T16" fmla="*/ 0 60000 65536"/>
                <a:gd name="T17" fmla="*/ 0 60000 65536"/>
                <a:gd name="T18" fmla="*/ 0 60000 65536"/>
                <a:gd name="T19" fmla="*/ 0 60000 65536"/>
                <a:gd name="T20" fmla="*/ 0 60000 65536"/>
                <a:gd name="T21" fmla="*/ 0 60000 65536"/>
                <a:gd name="T22" fmla="*/ 0 60000 65536"/>
                <a:gd name="T23" fmla="*/ 0 60000 65536"/>
                <a:gd name="T24" fmla="*/ 0 w 154"/>
                <a:gd name="T25" fmla="*/ 0 h 182"/>
                <a:gd name="T26" fmla="*/ 154 w 154"/>
                <a:gd name="T27" fmla="*/ 182 h 18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54" h="182">
                  <a:moveTo>
                    <a:pt x="38" y="182"/>
                  </a:moveTo>
                  <a:lnTo>
                    <a:pt x="0" y="116"/>
                  </a:lnTo>
                  <a:lnTo>
                    <a:pt x="38" y="19"/>
                  </a:lnTo>
                  <a:lnTo>
                    <a:pt x="77" y="38"/>
                  </a:lnTo>
                  <a:lnTo>
                    <a:pt x="116" y="38"/>
                  </a:lnTo>
                  <a:lnTo>
                    <a:pt x="154" y="0"/>
                  </a:lnTo>
                  <a:lnTo>
                    <a:pt x="144" y="49"/>
                  </a:lnTo>
                  <a:lnTo>
                    <a:pt x="38" y="182"/>
                  </a:lnTo>
                  <a:close/>
                </a:path>
              </a:pathLst>
            </a:custGeom>
            <a:solidFill>
              <a:srgbClr val="FFCC99"/>
            </a:solidFill>
            <a:ln w="9525">
              <a:noFill/>
              <a:round/>
              <a:headEnd/>
              <a:tailEnd/>
            </a:ln>
          </p:spPr>
          <p:txBody>
            <a:bodyPr>
              <a:prstTxWarp prst="textNoShape">
                <a:avLst/>
              </a:prstTxWarp>
            </a:bodyPr>
            <a:lstStyle/>
            <a:p>
              <a:endParaRPr lang="en-US"/>
            </a:p>
          </p:txBody>
        </p:sp>
        <p:sp>
          <p:nvSpPr>
            <p:cNvPr id="59429" name="Freeform 44"/>
            <p:cNvSpPr>
              <a:spLocks/>
            </p:cNvSpPr>
            <p:nvPr/>
          </p:nvSpPr>
          <p:spPr bwMode="auto">
            <a:xfrm>
              <a:off x="4350" y="1977"/>
              <a:ext cx="21" cy="40"/>
            </a:xfrm>
            <a:custGeom>
              <a:avLst/>
              <a:gdLst>
                <a:gd name="T0" fmla="*/ 67 w 106"/>
                <a:gd name="T1" fmla="*/ 9 h 201"/>
                <a:gd name="T2" fmla="*/ 96 w 106"/>
                <a:gd name="T3" fmla="*/ 58 h 201"/>
                <a:gd name="T4" fmla="*/ 106 w 106"/>
                <a:gd name="T5" fmla="*/ 172 h 201"/>
                <a:gd name="T6" fmla="*/ 96 w 106"/>
                <a:gd name="T7" fmla="*/ 153 h 201"/>
                <a:gd name="T8" fmla="*/ 0 w 106"/>
                <a:gd name="T9" fmla="*/ 201 h 201"/>
                <a:gd name="T10" fmla="*/ 9 w 106"/>
                <a:gd name="T11" fmla="*/ 0 h 201"/>
                <a:gd name="T12" fmla="*/ 29 w 106"/>
                <a:gd name="T13" fmla="*/ 9 h 201"/>
                <a:gd name="T14" fmla="*/ 67 w 106"/>
                <a:gd name="T15" fmla="*/ 9 h 201"/>
                <a:gd name="T16" fmla="*/ 0 60000 65536"/>
                <a:gd name="T17" fmla="*/ 0 60000 65536"/>
                <a:gd name="T18" fmla="*/ 0 60000 65536"/>
                <a:gd name="T19" fmla="*/ 0 60000 65536"/>
                <a:gd name="T20" fmla="*/ 0 60000 65536"/>
                <a:gd name="T21" fmla="*/ 0 60000 65536"/>
                <a:gd name="T22" fmla="*/ 0 60000 65536"/>
                <a:gd name="T23" fmla="*/ 0 60000 65536"/>
                <a:gd name="T24" fmla="*/ 0 w 106"/>
                <a:gd name="T25" fmla="*/ 0 h 201"/>
                <a:gd name="T26" fmla="*/ 106 w 106"/>
                <a:gd name="T27" fmla="*/ 201 h 20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6" h="201">
                  <a:moveTo>
                    <a:pt x="67" y="9"/>
                  </a:moveTo>
                  <a:lnTo>
                    <a:pt x="96" y="58"/>
                  </a:lnTo>
                  <a:lnTo>
                    <a:pt x="106" y="172"/>
                  </a:lnTo>
                  <a:lnTo>
                    <a:pt x="96" y="153"/>
                  </a:lnTo>
                  <a:lnTo>
                    <a:pt x="0" y="201"/>
                  </a:lnTo>
                  <a:lnTo>
                    <a:pt x="9" y="0"/>
                  </a:lnTo>
                  <a:lnTo>
                    <a:pt x="29" y="9"/>
                  </a:lnTo>
                  <a:lnTo>
                    <a:pt x="67" y="9"/>
                  </a:lnTo>
                  <a:close/>
                </a:path>
              </a:pathLst>
            </a:custGeom>
            <a:solidFill>
              <a:srgbClr val="FFCC99"/>
            </a:solidFill>
            <a:ln w="9525">
              <a:noFill/>
              <a:round/>
              <a:headEnd/>
              <a:tailEnd/>
            </a:ln>
          </p:spPr>
          <p:txBody>
            <a:bodyPr>
              <a:prstTxWarp prst="textNoShape">
                <a:avLst/>
              </a:prstTxWarp>
            </a:bodyPr>
            <a:lstStyle/>
            <a:p>
              <a:endParaRPr lang="en-US"/>
            </a:p>
          </p:txBody>
        </p:sp>
        <p:sp>
          <p:nvSpPr>
            <p:cNvPr id="59430" name="Freeform 45"/>
            <p:cNvSpPr>
              <a:spLocks/>
            </p:cNvSpPr>
            <p:nvPr/>
          </p:nvSpPr>
          <p:spPr bwMode="auto">
            <a:xfrm>
              <a:off x="4542" y="1988"/>
              <a:ext cx="65" cy="152"/>
            </a:xfrm>
            <a:custGeom>
              <a:avLst/>
              <a:gdLst>
                <a:gd name="T0" fmla="*/ 307 w 325"/>
                <a:gd name="T1" fmla="*/ 143 h 757"/>
                <a:gd name="T2" fmla="*/ 325 w 325"/>
                <a:gd name="T3" fmla="*/ 230 h 757"/>
                <a:gd name="T4" fmla="*/ 307 w 325"/>
                <a:gd name="T5" fmla="*/ 364 h 757"/>
                <a:gd name="T6" fmla="*/ 277 w 325"/>
                <a:gd name="T7" fmla="*/ 422 h 757"/>
                <a:gd name="T8" fmla="*/ 277 w 325"/>
                <a:gd name="T9" fmla="*/ 469 h 757"/>
                <a:gd name="T10" fmla="*/ 230 w 325"/>
                <a:gd name="T11" fmla="*/ 566 h 757"/>
                <a:gd name="T12" fmla="*/ 114 w 325"/>
                <a:gd name="T13" fmla="*/ 699 h 757"/>
                <a:gd name="T14" fmla="*/ 0 w 325"/>
                <a:gd name="T15" fmla="*/ 757 h 757"/>
                <a:gd name="T16" fmla="*/ 9 w 325"/>
                <a:gd name="T17" fmla="*/ 469 h 757"/>
                <a:gd name="T18" fmla="*/ 105 w 325"/>
                <a:gd name="T19" fmla="*/ 335 h 757"/>
                <a:gd name="T20" fmla="*/ 153 w 325"/>
                <a:gd name="T21" fmla="*/ 239 h 757"/>
                <a:gd name="T22" fmla="*/ 153 w 325"/>
                <a:gd name="T23" fmla="*/ 230 h 757"/>
                <a:gd name="T24" fmla="*/ 172 w 325"/>
                <a:gd name="T25" fmla="*/ 335 h 757"/>
                <a:gd name="T26" fmla="*/ 163 w 325"/>
                <a:gd name="T27" fmla="*/ 411 h 757"/>
                <a:gd name="T28" fmla="*/ 38 w 325"/>
                <a:gd name="T29" fmla="*/ 642 h 757"/>
                <a:gd name="T30" fmla="*/ 28 w 325"/>
                <a:gd name="T31" fmla="*/ 671 h 757"/>
                <a:gd name="T32" fmla="*/ 38 w 325"/>
                <a:gd name="T33" fmla="*/ 680 h 757"/>
                <a:gd name="T34" fmla="*/ 86 w 325"/>
                <a:gd name="T35" fmla="*/ 622 h 757"/>
                <a:gd name="T36" fmla="*/ 219 w 325"/>
                <a:gd name="T37" fmla="*/ 411 h 757"/>
                <a:gd name="T38" fmla="*/ 200 w 325"/>
                <a:gd name="T39" fmla="*/ 230 h 757"/>
                <a:gd name="T40" fmla="*/ 172 w 325"/>
                <a:gd name="T41" fmla="*/ 143 h 757"/>
                <a:gd name="T42" fmla="*/ 163 w 325"/>
                <a:gd name="T43" fmla="*/ 123 h 757"/>
                <a:gd name="T44" fmla="*/ 153 w 325"/>
                <a:gd name="T45" fmla="*/ 123 h 757"/>
                <a:gd name="T46" fmla="*/ 144 w 325"/>
                <a:gd name="T47" fmla="*/ 134 h 757"/>
                <a:gd name="T48" fmla="*/ 124 w 325"/>
                <a:gd name="T49" fmla="*/ 37 h 757"/>
                <a:gd name="T50" fmla="*/ 124 w 325"/>
                <a:gd name="T51" fmla="*/ 0 h 757"/>
                <a:gd name="T52" fmla="*/ 153 w 325"/>
                <a:gd name="T53" fmla="*/ 0 h 757"/>
                <a:gd name="T54" fmla="*/ 230 w 325"/>
                <a:gd name="T55" fmla="*/ 37 h 757"/>
                <a:gd name="T56" fmla="*/ 307 w 325"/>
                <a:gd name="T57" fmla="*/ 143 h 757"/>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325"/>
                <a:gd name="T88" fmla="*/ 0 h 757"/>
                <a:gd name="T89" fmla="*/ 325 w 325"/>
                <a:gd name="T90" fmla="*/ 757 h 757"/>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325" h="757">
                  <a:moveTo>
                    <a:pt x="307" y="143"/>
                  </a:moveTo>
                  <a:lnTo>
                    <a:pt x="325" y="230"/>
                  </a:lnTo>
                  <a:lnTo>
                    <a:pt x="307" y="364"/>
                  </a:lnTo>
                  <a:lnTo>
                    <a:pt x="277" y="422"/>
                  </a:lnTo>
                  <a:lnTo>
                    <a:pt x="277" y="469"/>
                  </a:lnTo>
                  <a:lnTo>
                    <a:pt x="230" y="566"/>
                  </a:lnTo>
                  <a:lnTo>
                    <a:pt x="114" y="699"/>
                  </a:lnTo>
                  <a:lnTo>
                    <a:pt x="0" y="757"/>
                  </a:lnTo>
                  <a:lnTo>
                    <a:pt x="9" y="469"/>
                  </a:lnTo>
                  <a:lnTo>
                    <a:pt x="105" y="335"/>
                  </a:lnTo>
                  <a:lnTo>
                    <a:pt x="153" y="239"/>
                  </a:lnTo>
                  <a:lnTo>
                    <a:pt x="153" y="230"/>
                  </a:lnTo>
                  <a:lnTo>
                    <a:pt x="172" y="335"/>
                  </a:lnTo>
                  <a:lnTo>
                    <a:pt x="163" y="411"/>
                  </a:lnTo>
                  <a:lnTo>
                    <a:pt x="38" y="642"/>
                  </a:lnTo>
                  <a:lnTo>
                    <a:pt x="28" y="671"/>
                  </a:lnTo>
                  <a:lnTo>
                    <a:pt x="38" y="680"/>
                  </a:lnTo>
                  <a:lnTo>
                    <a:pt x="86" y="622"/>
                  </a:lnTo>
                  <a:lnTo>
                    <a:pt x="219" y="411"/>
                  </a:lnTo>
                  <a:lnTo>
                    <a:pt x="200" y="230"/>
                  </a:lnTo>
                  <a:lnTo>
                    <a:pt x="172" y="143"/>
                  </a:lnTo>
                  <a:lnTo>
                    <a:pt x="163" y="123"/>
                  </a:lnTo>
                  <a:lnTo>
                    <a:pt x="153" y="123"/>
                  </a:lnTo>
                  <a:lnTo>
                    <a:pt x="144" y="134"/>
                  </a:lnTo>
                  <a:lnTo>
                    <a:pt x="124" y="37"/>
                  </a:lnTo>
                  <a:lnTo>
                    <a:pt x="124" y="0"/>
                  </a:lnTo>
                  <a:lnTo>
                    <a:pt x="153" y="0"/>
                  </a:lnTo>
                  <a:lnTo>
                    <a:pt x="230" y="37"/>
                  </a:lnTo>
                  <a:lnTo>
                    <a:pt x="307" y="143"/>
                  </a:lnTo>
                  <a:close/>
                </a:path>
              </a:pathLst>
            </a:custGeom>
            <a:solidFill>
              <a:srgbClr val="9900FF"/>
            </a:solidFill>
            <a:ln w="9525">
              <a:noFill/>
              <a:round/>
              <a:headEnd/>
              <a:tailEnd/>
            </a:ln>
          </p:spPr>
          <p:txBody>
            <a:bodyPr>
              <a:prstTxWarp prst="textNoShape">
                <a:avLst/>
              </a:prstTxWarp>
            </a:bodyPr>
            <a:lstStyle/>
            <a:p>
              <a:endParaRPr lang="en-US"/>
            </a:p>
          </p:txBody>
        </p:sp>
        <p:sp>
          <p:nvSpPr>
            <p:cNvPr id="59431" name="Freeform 46"/>
            <p:cNvSpPr>
              <a:spLocks/>
            </p:cNvSpPr>
            <p:nvPr/>
          </p:nvSpPr>
          <p:spPr bwMode="auto">
            <a:xfrm>
              <a:off x="4517" y="1992"/>
              <a:ext cx="46" cy="85"/>
            </a:xfrm>
            <a:custGeom>
              <a:avLst/>
              <a:gdLst>
                <a:gd name="T0" fmla="*/ 163 w 230"/>
                <a:gd name="T1" fmla="*/ 336 h 423"/>
                <a:gd name="T2" fmla="*/ 125 w 230"/>
                <a:gd name="T3" fmla="*/ 393 h 423"/>
                <a:gd name="T4" fmla="*/ 95 w 230"/>
                <a:gd name="T5" fmla="*/ 423 h 423"/>
                <a:gd name="T6" fmla="*/ 47 w 230"/>
                <a:gd name="T7" fmla="*/ 336 h 423"/>
                <a:gd name="T8" fmla="*/ 58 w 230"/>
                <a:gd name="T9" fmla="*/ 307 h 423"/>
                <a:gd name="T10" fmla="*/ 47 w 230"/>
                <a:gd name="T11" fmla="*/ 298 h 423"/>
                <a:gd name="T12" fmla="*/ 19 w 230"/>
                <a:gd name="T13" fmla="*/ 307 h 423"/>
                <a:gd name="T14" fmla="*/ 0 w 230"/>
                <a:gd name="T15" fmla="*/ 336 h 423"/>
                <a:gd name="T16" fmla="*/ 47 w 230"/>
                <a:gd name="T17" fmla="*/ 260 h 423"/>
                <a:gd name="T18" fmla="*/ 47 w 230"/>
                <a:gd name="T19" fmla="*/ 144 h 423"/>
                <a:gd name="T20" fmla="*/ 105 w 230"/>
                <a:gd name="T21" fmla="*/ 96 h 423"/>
                <a:gd name="T22" fmla="*/ 134 w 230"/>
                <a:gd name="T23" fmla="*/ 96 h 423"/>
                <a:gd name="T24" fmla="*/ 200 w 230"/>
                <a:gd name="T25" fmla="*/ 10 h 423"/>
                <a:gd name="T26" fmla="*/ 200 w 230"/>
                <a:gd name="T27" fmla="*/ 0 h 423"/>
                <a:gd name="T28" fmla="*/ 230 w 230"/>
                <a:gd name="T29" fmla="*/ 202 h 423"/>
                <a:gd name="T30" fmla="*/ 163 w 230"/>
                <a:gd name="T31" fmla="*/ 336 h 423"/>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30"/>
                <a:gd name="T49" fmla="*/ 0 h 423"/>
                <a:gd name="T50" fmla="*/ 230 w 230"/>
                <a:gd name="T51" fmla="*/ 423 h 423"/>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30" h="423">
                  <a:moveTo>
                    <a:pt x="163" y="336"/>
                  </a:moveTo>
                  <a:lnTo>
                    <a:pt x="125" y="393"/>
                  </a:lnTo>
                  <a:lnTo>
                    <a:pt x="95" y="423"/>
                  </a:lnTo>
                  <a:lnTo>
                    <a:pt x="47" y="336"/>
                  </a:lnTo>
                  <a:lnTo>
                    <a:pt x="58" y="307"/>
                  </a:lnTo>
                  <a:lnTo>
                    <a:pt x="47" y="298"/>
                  </a:lnTo>
                  <a:lnTo>
                    <a:pt x="19" y="307"/>
                  </a:lnTo>
                  <a:lnTo>
                    <a:pt x="0" y="336"/>
                  </a:lnTo>
                  <a:lnTo>
                    <a:pt x="47" y="260"/>
                  </a:lnTo>
                  <a:lnTo>
                    <a:pt x="47" y="144"/>
                  </a:lnTo>
                  <a:lnTo>
                    <a:pt x="105" y="96"/>
                  </a:lnTo>
                  <a:lnTo>
                    <a:pt x="134" y="96"/>
                  </a:lnTo>
                  <a:lnTo>
                    <a:pt x="200" y="10"/>
                  </a:lnTo>
                  <a:lnTo>
                    <a:pt x="200" y="0"/>
                  </a:lnTo>
                  <a:lnTo>
                    <a:pt x="230" y="202"/>
                  </a:lnTo>
                  <a:lnTo>
                    <a:pt x="163" y="336"/>
                  </a:lnTo>
                  <a:close/>
                </a:path>
              </a:pathLst>
            </a:custGeom>
            <a:solidFill>
              <a:srgbClr val="333300"/>
            </a:solidFill>
            <a:ln w="9525">
              <a:noFill/>
              <a:round/>
              <a:headEnd/>
              <a:tailEnd/>
            </a:ln>
          </p:spPr>
          <p:txBody>
            <a:bodyPr>
              <a:prstTxWarp prst="textNoShape">
                <a:avLst/>
              </a:prstTxWarp>
            </a:bodyPr>
            <a:lstStyle/>
            <a:p>
              <a:endParaRPr lang="en-US"/>
            </a:p>
          </p:txBody>
        </p:sp>
        <p:sp>
          <p:nvSpPr>
            <p:cNvPr id="59432" name="Freeform 47"/>
            <p:cNvSpPr>
              <a:spLocks/>
            </p:cNvSpPr>
            <p:nvPr/>
          </p:nvSpPr>
          <p:spPr bwMode="auto">
            <a:xfrm>
              <a:off x="4377" y="1994"/>
              <a:ext cx="63" cy="63"/>
            </a:xfrm>
            <a:custGeom>
              <a:avLst/>
              <a:gdLst>
                <a:gd name="T0" fmla="*/ 250 w 316"/>
                <a:gd name="T1" fmla="*/ 106 h 317"/>
                <a:gd name="T2" fmla="*/ 278 w 316"/>
                <a:gd name="T3" fmla="*/ 153 h 317"/>
                <a:gd name="T4" fmla="*/ 288 w 316"/>
                <a:gd name="T5" fmla="*/ 220 h 317"/>
                <a:gd name="T6" fmla="*/ 307 w 316"/>
                <a:gd name="T7" fmla="*/ 297 h 317"/>
                <a:gd name="T8" fmla="*/ 316 w 316"/>
                <a:gd name="T9" fmla="*/ 297 h 317"/>
                <a:gd name="T10" fmla="*/ 316 w 316"/>
                <a:gd name="T11" fmla="*/ 317 h 317"/>
                <a:gd name="T12" fmla="*/ 211 w 316"/>
                <a:gd name="T13" fmla="*/ 297 h 317"/>
                <a:gd name="T14" fmla="*/ 163 w 316"/>
                <a:gd name="T15" fmla="*/ 202 h 317"/>
                <a:gd name="T16" fmla="*/ 19 w 316"/>
                <a:gd name="T17" fmla="*/ 86 h 317"/>
                <a:gd name="T18" fmla="*/ 0 w 316"/>
                <a:gd name="T19" fmla="*/ 0 h 317"/>
                <a:gd name="T20" fmla="*/ 106 w 316"/>
                <a:gd name="T21" fmla="*/ 67 h 317"/>
                <a:gd name="T22" fmla="*/ 250 w 316"/>
                <a:gd name="T23" fmla="*/ 106 h 31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16"/>
                <a:gd name="T37" fmla="*/ 0 h 317"/>
                <a:gd name="T38" fmla="*/ 316 w 316"/>
                <a:gd name="T39" fmla="*/ 317 h 31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16" h="317">
                  <a:moveTo>
                    <a:pt x="250" y="106"/>
                  </a:moveTo>
                  <a:lnTo>
                    <a:pt x="278" y="153"/>
                  </a:lnTo>
                  <a:lnTo>
                    <a:pt x="288" y="220"/>
                  </a:lnTo>
                  <a:lnTo>
                    <a:pt x="307" y="297"/>
                  </a:lnTo>
                  <a:lnTo>
                    <a:pt x="316" y="297"/>
                  </a:lnTo>
                  <a:lnTo>
                    <a:pt x="316" y="317"/>
                  </a:lnTo>
                  <a:lnTo>
                    <a:pt x="211" y="297"/>
                  </a:lnTo>
                  <a:lnTo>
                    <a:pt x="163" y="202"/>
                  </a:lnTo>
                  <a:lnTo>
                    <a:pt x="19" y="86"/>
                  </a:lnTo>
                  <a:lnTo>
                    <a:pt x="0" y="0"/>
                  </a:lnTo>
                  <a:lnTo>
                    <a:pt x="106" y="67"/>
                  </a:lnTo>
                  <a:lnTo>
                    <a:pt x="250" y="106"/>
                  </a:lnTo>
                  <a:close/>
                </a:path>
              </a:pathLst>
            </a:custGeom>
            <a:solidFill>
              <a:srgbClr val="FFCC99"/>
            </a:solidFill>
            <a:ln w="9525">
              <a:noFill/>
              <a:round/>
              <a:headEnd/>
              <a:tailEnd/>
            </a:ln>
          </p:spPr>
          <p:txBody>
            <a:bodyPr>
              <a:prstTxWarp prst="textNoShape">
                <a:avLst/>
              </a:prstTxWarp>
            </a:bodyPr>
            <a:lstStyle/>
            <a:p>
              <a:endParaRPr lang="en-US"/>
            </a:p>
          </p:txBody>
        </p:sp>
        <p:sp>
          <p:nvSpPr>
            <p:cNvPr id="59433" name="Freeform 48"/>
            <p:cNvSpPr>
              <a:spLocks/>
            </p:cNvSpPr>
            <p:nvPr/>
          </p:nvSpPr>
          <p:spPr bwMode="auto">
            <a:xfrm>
              <a:off x="4467" y="1994"/>
              <a:ext cx="48" cy="77"/>
            </a:xfrm>
            <a:custGeom>
              <a:avLst/>
              <a:gdLst>
                <a:gd name="T0" fmla="*/ 173 w 240"/>
                <a:gd name="T1" fmla="*/ 383 h 383"/>
                <a:gd name="T2" fmla="*/ 67 w 240"/>
                <a:gd name="T3" fmla="*/ 269 h 383"/>
                <a:gd name="T4" fmla="*/ 48 w 240"/>
                <a:gd name="T5" fmla="*/ 250 h 383"/>
                <a:gd name="T6" fmla="*/ 20 w 240"/>
                <a:gd name="T7" fmla="*/ 239 h 383"/>
                <a:gd name="T8" fmla="*/ 0 w 240"/>
                <a:gd name="T9" fmla="*/ 239 h 383"/>
                <a:gd name="T10" fmla="*/ 39 w 240"/>
                <a:gd name="T11" fmla="*/ 67 h 383"/>
                <a:gd name="T12" fmla="*/ 39 w 240"/>
                <a:gd name="T13" fmla="*/ 58 h 383"/>
                <a:gd name="T14" fmla="*/ 240 w 240"/>
                <a:gd name="T15" fmla="*/ 0 h 383"/>
                <a:gd name="T16" fmla="*/ 240 w 240"/>
                <a:gd name="T17" fmla="*/ 239 h 383"/>
                <a:gd name="T18" fmla="*/ 173 w 240"/>
                <a:gd name="T19" fmla="*/ 383 h 38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40"/>
                <a:gd name="T31" fmla="*/ 0 h 383"/>
                <a:gd name="T32" fmla="*/ 240 w 240"/>
                <a:gd name="T33" fmla="*/ 383 h 38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40" h="383">
                  <a:moveTo>
                    <a:pt x="173" y="383"/>
                  </a:moveTo>
                  <a:lnTo>
                    <a:pt x="67" y="269"/>
                  </a:lnTo>
                  <a:lnTo>
                    <a:pt x="48" y="250"/>
                  </a:lnTo>
                  <a:lnTo>
                    <a:pt x="20" y="239"/>
                  </a:lnTo>
                  <a:lnTo>
                    <a:pt x="0" y="239"/>
                  </a:lnTo>
                  <a:lnTo>
                    <a:pt x="39" y="67"/>
                  </a:lnTo>
                  <a:lnTo>
                    <a:pt x="39" y="58"/>
                  </a:lnTo>
                  <a:lnTo>
                    <a:pt x="240" y="0"/>
                  </a:lnTo>
                  <a:lnTo>
                    <a:pt x="240" y="239"/>
                  </a:lnTo>
                  <a:lnTo>
                    <a:pt x="173" y="383"/>
                  </a:lnTo>
                  <a:close/>
                </a:path>
              </a:pathLst>
            </a:custGeom>
            <a:solidFill>
              <a:srgbClr val="666633"/>
            </a:solidFill>
            <a:ln w="9525">
              <a:noFill/>
              <a:round/>
              <a:headEnd/>
              <a:tailEnd/>
            </a:ln>
          </p:spPr>
          <p:txBody>
            <a:bodyPr>
              <a:prstTxWarp prst="textNoShape">
                <a:avLst/>
              </a:prstTxWarp>
            </a:bodyPr>
            <a:lstStyle/>
            <a:p>
              <a:endParaRPr lang="en-US"/>
            </a:p>
          </p:txBody>
        </p:sp>
        <p:sp>
          <p:nvSpPr>
            <p:cNvPr id="59434" name="Freeform 49"/>
            <p:cNvSpPr>
              <a:spLocks/>
            </p:cNvSpPr>
            <p:nvPr/>
          </p:nvSpPr>
          <p:spPr bwMode="auto">
            <a:xfrm>
              <a:off x="4444" y="2000"/>
              <a:ext cx="21" cy="61"/>
            </a:xfrm>
            <a:custGeom>
              <a:avLst/>
              <a:gdLst>
                <a:gd name="T0" fmla="*/ 67 w 105"/>
                <a:gd name="T1" fmla="*/ 268 h 307"/>
                <a:gd name="T2" fmla="*/ 77 w 105"/>
                <a:gd name="T3" fmla="*/ 288 h 307"/>
                <a:gd name="T4" fmla="*/ 86 w 105"/>
                <a:gd name="T5" fmla="*/ 288 h 307"/>
                <a:gd name="T6" fmla="*/ 96 w 105"/>
                <a:gd name="T7" fmla="*/ 278 h 307"/>
                <a:gd name="T8" fmla="*/ 96 w 105"/>
                <a:gd name="T9" fmla="*/ 307 h 307"/>
                <a:gd name="T10" fmla="*/ 47 w 105"/>
                <a:gd name="T11" fmla="*/ 297 h 307"/>
                <a:gd name="T12" fmla="*/ 38 w 105"/>
                <a:gd name="T13" fmla="*/ 297 h 307"/>
                <a:gd name="T14" fmla="*/ 0 w 105"/>
                <a:gd name="T15" fmla="*/ 191 h 307"/>
                <a:gd name="T16" fmla="*/ 47 w 105"/>
                <a:gd name="T17" fmla="*/ 57 h 307"/>
                <a:gd name="T18" fmla="*/ 67 w 105"/>
                <a:gd name="T19" fmla="*/ 29 h 307"/>
                <a:gd name="T20" fmla="*/ 105 w 105"/>
                <a:gd name="T21" fmla="*/ 0 h 307"/>
                <a:gd name="T22" fmla="*/ 105 w 105"/>
                <a:gd name="T23" fmla="*/ 57 h 307"/>
                <a:gd name="T24" fmla="*/ 67 w 105"/>
                <a:gd name="T25" fmla="*/ 268 h 30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5"/>
                <a:gd name="T40" fmla="*/ 0 h 307"/>
                <a:gd name="T41" fmla="*/ 105 w 105"/>
                <a:gd name="T42" fmla="*/ 307 h 30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5" h="307">
                  <a:moveTo>
                    <a:pt x="67" y="268"/>
                  </a:moveTo>
                  <a:lnTo>
                    <a:pt x="77" y="288"/>
                  </a:lnTo>
                  <a:lnTo>
                    <a:pt x="86" y="288"/>
                  </a:lnTo>
                  <a:lnTo>
                    <a:pt x="96" y="278"/>
                  </a:lnTo>
                  <a:lnTo>
                    <a:pt x="96" y="307"/>
                  </a:lnTo>
                  <a:lnTo>
                    <a:pt x="47" y="297"/>
                  </a:lnTo>
                  <a:lnTo>
                    <a:pt x="38" y="297"/>
                  </a:lnTo>
                  <a:lnTo>
                    <a:pt x="0" y="191"/>
                  </a:lnTo>
                  <a:lnTo>
                    <a:pt x="47" y="57"/>
                  </a:lnTo>
                  <a:lnTo>
                    <a:pt x="67" y="29"/>
                  </a:lnTo>
                  <a:lnTo>
                    <a:pt x="105" y="0"/>
                  </a:lnTo>
                  <a:lnTo>
                    <a:pt x="105" y="57"/>
                  </a:lnTo>
                  <a:lnTo>
                    <a:pt x="67" y="268"/>
                  </a:lnTo>
                  <a:close/>
                </a:path>
              </a:pathLst>
            </a:custGeom>
            <a:solidFill>
              <a:srgbClr val="D9AE82"/>
            </a:solidFill>
            <a:ln w="9525">
              <a:noFill/>
              <a:round/>
              <a:headEnd/>
              <a:tailEnd/>
            </a:ln>
          </p:spPr>
          <p:txBody>
            <a:bodyPr>
              <a:prstTxWarp prst="textNoShape">
                <a:avLst/>
              </a:prstTxWarp>
            </a:bodyPr>
            <a:lstStyle/>
            <a:p>
              <a:endParaRPr lang="en-US"/>
            </a:p>
          </p:txBody>
        </p:sp>
        <p:sp>
          <p:nvSpPr>
            <p:cNvPr id="59435" name="Freeform 50"/>
            <p:cNvSpPr>
              <a:spLocks/>
            </p:cNvSpPr>
            <p:nvPr/>
          </p:nvSpPr>
          <p:spPr bwMode="auto">
            <a:xfrm>
              <a:off x="4596" y="2011"/>
              <a:ext cx="132" cy="257"/>
            </a:xfrm>
            <a:custGeom>
              <a:avLst/>
              <a:gdLst>
                <a:gd name="T0" fmla="*/ 297 w 662"/>
                <a:gd name="T1" fmla="*/ 29 h 1285"/>
                <a:gd name="T2" fmla="*/ 297 w 662"/>
                <a:gd name="T3" fmla="*/ 67 h 1285"/>
                <a:gd name="T4" fmla="*/ 336 w 662"/>
                <a:gd name="T5" fmla="*/ 134 h 1285"/>
                <a:gd name="T6" fmla="*/ 278 w 662"/>
                <a:gd name="T7" fmla="*/ 211 h 1285"/>
                <a:gd name="T8" fmla="*/ 144 w 662"/>
                <a:gd name="T9" fmla="*/ 508 h 1285"/>
                <a:gd name="T10" fmla="*/ 182 w 662"/>
                <a:gd name="T11" fmla="*/ 508 h 1285"/>
                <a:gd name="T12" fmla="*/ 422 w 662"/>
                <a:gd name="T13" fmla="*/ 259 h 1285"/>
                <a:gd name="T14" fmla="*/ 527 w 662"/>
                <a:gd name="T15" fmla="*/ 173 h 1285"/>
                <a:gd name="T16" fmla="*/ 585 w 662"/>
                <a:gd name="T17" fmla="*/ 173 h 1285"/>
                <a:gd name="T18" fmla="*/ 594 w 662"/>
                <a:gd name="T19" fmla="*/ 153 h 1285"/>
                <a:gd name="T20" fmla="*/ 662 w 662"/>
                <a:gd name="T21" fmla="*/ 211 h 1285"/>
                <a:gd name="T22" fmla="*/ 643 w 662"/>
                <a:gd name="T23" fmla="*/ 240 h 1285"/>
                <a:gd name="T24" fmla="*/ 336 w 662"/>
                <a:gd name="T25" fmla="*/ 471 h 1285"/>
                <a:gd name="T26" fmla="*/ 306 w 662"/>
                <a:gd name="T27" fmla="*/ 489 h 1285"/>
                <a:gd name="T28" fmla="*/ 211 w 662"/>
                <a:gd name="T29" fmla="*/ 682 h 1285"/>
                <a:gd name="T30" fmla="*/ 67 w 662"/>
                <a:gd name="T31" fmla="*/ 1170 h 1285"/>
                <a:gd name="T32" fmla="*/ 39 w 662"/>
                <a:gd name="T33" fmla="*/ 1209 h 1285"/>
                <a:gd name="T34" fmla="*/ 39 w 662"/>
                <a:gd name="T35" fmla="*/ 1285 h 1285"/>
                <a:gd name="T36" fmla="*/ 19 w 662"/>
                <a:gd name="T37" fmla="*/ 1017 h 1285"/>
                <a:gd name="T38" fmla="*/ 0 w 662"/>
                <a:gd name="T39" fmla="*/ 796 h 1285"/>
                <a:gd name="T40" fmla="*/ 39 w 662"/>
                <a:gd name="T41" fmla="*/ 441 h 1285"/>
                <a:gd name="T42" fmla="*/ 67 w 662"/>
                <a:gd name="T43" fmla="*/ 327 h 1285"/>
                <a:gd name="T44" fmla="*/ 95 w 662"/>
                <a:gd name="T45" fmla="*/ 240 h 1285"/>
                <a:gd name="T46" fmla="*/ 144 w 662"/>
                <a:gd name="T47" fmla="*/ 202 h 1285"/>
                <a:gd name="T48" fmla="*/ 153 w 662"/>
                <a:gd name="T49" fmla="*/ 0 h 1285"/>
                <a:gd name="T50" fmla="*/ 250 w 662"/>
                <a:gd name="T51" fmla="*/ 9 h 1285"/>
                <a:gd name="T52" fmla="*/ 297 w 662"/>
                <a:gd name="T53" fmla="*/ 29 h 128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662"/>
                <a:gd name="T82" fmla="*/ 0 h 1285"/>
                <a:gd name="T83" fmla="*/ 662 w 662"/>
                <a:gd name="T84" fmla="*/ 1285 h 1285"/>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662" h="1285">
                  <a:moveTo>
                    <a:pt x="297" y="29"/>
                  </a:moveTo>
                  <a:lnTo>
                    <a:pt x="297" y="67"/>
                  </a:lnTo>
                  <a:lnTo>
                    <a:pt x="336" y="134"/>
                  </a:lnTo>
                  <a:lnTo>
                    <a:pt x="278" y="211"/>
                  </a:lnTo>
                  <a:lnTo>
                    <a:pt x="144" y="508"/>
                  </a:lnTo>
                  <a:lnTo>
                    <a:pt x="182" y="508"/>
                  </a:lnTo>
                  <a:lnTo>
                    <a:pt x="422" y="259"/>
                  </a:lnTo>
                  <a:lnTo>
                    <a:pt x="527" y="173"/>
                  </a:lnTo>
                  <a:lnTo>
                    <a:pt x="585" y="173"/>
                  </a:lnTo>
                  <a:lnTo>
                    <a:pt x="594" y="153"/>
                  </a:lnTo>
                  <a:lnTo>
                    <a:pt x="662" y="211"/>
                  </a:lnTo>
                  <a:lnTo>
                    <a:pt x="643" y="240"/>
                  </a:lnTo>
                  <a:lnTo>
                    <a:pt x="336" y="471"/>
                  </a:lnTo>
                  <a:lnTo>
                    <a:pt x="306" y="489"/>
                  </a:lnTo>
                  <a:lnTo>
                    <a:pt x="211" y="682"/>
                  </a:lnTo>
                  <a:lnTo>
                    <a:pt x="67" y="1170"/>
                  </a:lnTo>
                  <a:lnTo>
                    <a:pt x="39" y="1209"/>
                  </a:lnTo>
                  <a:lnTo>
                    <a:pt x="39" y="1285"/>
                  </a:lnTo>
                  <a:lnTo>
                    <a:pt x="19" y="1017"/>
                  </a:lnTo>
                  <a:lnTo>
                    <a:pt x="0" y="796"/>
                  </a:lnTo>
                  <a:lnTo>
                    <a:pt x="39" y="441"/>
                  </a:lnTo>
                  <a:lnTo>
                    <a:pt x="67" y="327"/>
                  </a:lnTo>
                  <a:lnTo>
                    <a:pt x="95" y="240"/>
                  </a:lnTo>
                  <a:lnTo>
                    <a:pt x="144" y="202"/>
                  </a:lnTo>
                  <a:lnTo>
                    <a:pt x="153" y="0"/>
                  </a:lnTo>
                  <a:lnTo>
                    <a:pt x="250" y="9"/>
                  </a:lnTo>
                  <a:lnTo>
                    <a:pt x="297" y="29"/>
                  </a:lnTo>
                  <a:close/>
                </a:path>
              </a:pathLst>
            </a:custGeom>
            <a:solidFill>
              <a:srgbClr val="9900FF"/>
            </a:solidFill>
            <a:ln w="9525">
              <a:noFill/>
              <a:round/>
              <a:headEnd/>
              <a:tailEnd/>
            </a:ln>
          </p:spPr>
          <p:txBody>
            <a:bodyPr>
              <a:prstTxWarp prst="textNoShape">
                <a:avLst/>
              </a:prstTxWarp>
            </a:bodyPr>
            <a:lstStyle/>
            <a:p>
              <a:endParaRPr lang="en-US"/>
            </a:p>
          </p:txBody>
        </p:sp>
        <p:sp>
          <p:nvSpPr>
            <p:cNvPr id="59436" name="Freeform 51"/>
            <p:cNvSpPr>
              <a:spLocks/>
            </p:cNvSpPr>
            <p:nvPr/>
          </p:nvSpPr>
          <p:spPr bwMode="auto">
            <a:xfrm>
              <a:off x="4643" y="2021"/>
              <a:ext cx="64" cy="71"/>
            </a:xfrm>
            <a:custGeom>
              <a:avLst/>
              <a:gdLst>
                <a:gd name="T0" fmla="*/ 317 w 317"/>
                <a:gd name="T1" fmla="*/ 77 h 355"/>
                <a:gd name="T2" fmla="*/ 299 w 317"/>
                <a:gd name="T3" fmla="*/ 77 h 355"/>
                <a:gd name="T4" fmla="*/ 269 w 317"/>
                <a:gd name="T5" fmla="*/ 86 h 355"/>
                <a:gd name="T6" fmla="*/ 0 w 317"/>
                <a:gd name="T7" fmla="*/ 355 h 355"/>
                <a:gd name="T8" fmla="*/ 106 w 317"/>
                <a:gd name="T9" fmla="*/ 135 h 355"/>
                <a:gd name="T10" fmla="*/ 144 w 317"/>
                <a:gd name="T11" fmla="*/ 105 h 355"/>
                <a:gd name="T12" fmla="*/ 125 w 317"/>
                <a:gd name="T13" fmla="*/ 0 h 355"/>
                <a:gd name="T14" fmla="*/ 211 w 317"/>
                <a:gd name="T15" fmla="*/ 19 h 355"/>
                <a:gd name="T16" fmla="*/ 317 w 317"/>
                <a:gd name="T17" fmla="*/ 77 h 35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17"/>
                <a:gd name="T28" fmla="*/ 0 h 355"/>
                <a:gd name="T29" fmla="*/ 317 w 317"/>
                <a:gd name="T30" fmla="*/ 355 h 35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17" h="355">
                  <a:moveTo>
                    <a:pt x="317" y="77"/>
                  </a:moveTo>
                  <a:lnTo>
                    <a:pt x="299" y="77"/>
                  </a:lnTo>
                  <a:lnTo>
                    <a:pt x="269" y="86"/>
                  </a:lnTo>
                  <a:lnTo>
                    <a:pt x="0" y="355"/>
                  </a:lnTo>
                  <a:lnTo>
                    <a:pt x="106" y="135"/>
                  </a:lnTo>
                  <a:lnTo>
                    <a:pt x="144" y="105"/>
                  </a:lnTo>
                  <a:lnTo>
                    <a:pt x="125" y="0"/>
                  </a:lnTo>
                  <a:lnTo>
                    <a:pt x="211" y="19"/>
                  </a:lnTo>
                  <a:lnTo>
                    <a:pt x="317" y="77"/>
                  </a:lnTo>
                  <a:close/>
                </a:path>
              </a:pathLst>
            </a:custGeom>
            <a:solidFill>
              <a:srgbClr val="663399"/>
            </a:solidFill>
            <a:ln w="9525">
              <a:noFill/>
              <a:round/>
              <a:headEnd/>
              <a:tailEnd/>
            </a:ln>
          </p:spPr>
          <p:txBody>
            <a:bodyPr>
              <a:prstTxWarp prst="textNoShape">
                <a:avLst/>
              </a:prstTxWarp>
            </a:bodyPr>
            <a:lstStyle/>
            <a:p>
              <a:endParaRPr lang="en-US"/>
            </a:p>
          </p:txBody>
        </p:sp>
        <p:sp>
          <p:nvSpPr>
            <p:cNvPr id="59437" name="Freeform 52"/>
            <p:cNvSpPr>
              <a:spLocks/>
            </p:cNvSpPr>
            <p:nvPr/>
          </p:nvSpPr>
          <p:spPr bwMode="auto">
            <a:xfrm>
              <a:off x="4381" y="2027"/>
              <a:ext cx="28" cy="30"/>
            </a:xfrm>
            <a:custGeom>
              <a:avLst/>
              <a:gdLst>
                <a:gd name="T0" fmla="*/ 144 w 144"/>
                <a:gd name="T1" fmla="*/ 153 h 153"/>
                <a:gd name="T2" fmla="*/ 39 w 144"/>
                <a:gd name="T3" fmla="*/ 105 h 153"/>
                <a:gd name="T4" fmla="*/ 0 w 144"/>
                <a:gd name="T5" fmla="*/ 47 h 153"/>
                <a:gd name="T6" fmla="*/ 0 w 144"/>
                <a:gd name="T7" fmla="*/ 9 h 153"/>
                <a:gd name="T8" fmla="*/ 0 w 144"/>
                <a:gd name="T9" fmla="*/ 0 h 153"/>
                <a:gd name="T10" fmla="*/ 87 w 144"/>
                <a:gd name="T11" fmla="*/ 66 h 153"/>
                <a:gd name="T12" fmla="*/ 144 w 144"/>
                <a:gd name="T13" fmla="*/ 153 h 153"/>
                <a:gd name="T14" fmla="*/ 0 60000 65536"/>
                <a:gd name="T15" fmla="*/ 0 60000 65536"/>
                <a:gd name="T16" fmla="*/ 0 60000 65536"/>
                <a:gd name="T17" fmla="*/ 0 60000 65536"/>
                <a:gd name="T18" fmla="*/ 0 60000 65536"/>
                <a:gd name="T19" fmla="*/ 0 60000 65536"/>
                <a:gd name="T20" fmla="*/ 0 60000 65536"/>
                <a:gd name="T21" fmla="*/ 0 w 144"/>
                <a:gd name="T22" fmla="*/ 0 h 153"/>
                <a:gd name="T23" fmla="*/ 144 w 144"/>
                <a:gd name="T24" fmla="*/ 153 h 15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4" h="153">
                  <a:moveTo>
                    <a:pt x="144" y="153"/>
                  </a:moveTo>
                  <a:lnTo>
                    <a:pt x="39" y="105"/>
                  </a:lnTo>
                  <a:lnTo>
                    <a:pt x="0" y="47"/>
                  </a:lnTo>
                  <a:lnTo>
                    <a:pt x="0" y="9"/>
                  </a:lnTo>
                  <a:lnTo>
                    <a:pt x="0" y="0"/>
                  </a:lnTo>
                  <a:lnTo>
                    <a:pt x="87" y="66"/>
                  </a:lnTo>
                  <a:lnTo>
                    <a:pt x="144" y="153"/>
                  </a:lnTo>
                  <a:close/>
                </a:path>
              </a:pathLst>
            </a:custGeom>
            <a:solidFill>
              <a:srgbClr val="FFCC99"/>
            </a:solidFill>
            <a:ln w="9525">
              <a:noFill/>
              <a:round/>
              <a:headEnd/>
              <a:tailEnd/>
            </a:ln>
          </p:spPr>
          <p:txBody>
            <a:bodyPr>
              <a:prstTxWarp prst="textNoShape">
                <a:avLst/>
              </a:prstTxWarp>
            </a:bodyPr>
            <a:lstStyle/>
            <a:p>
              <a:endParaRPr lang="en-US"/>
            </a:p>
          </p:txBody>
        </p:sp>
        <p:sp>
          <p:nvSpPr>
            <p:cNvPr id="59438" name="Freeform 53"/>
            <p:cNvSpPr>
              <a:spLocks/>
            </p:cNvSpPr>
            <p:nvPr/>
          </p:nvSpPr>
          <p:spPr bwMode="auto">
            <a:xfrm>
              <a:off x="4252" y="2034"/>
              <a:ext cx="277" cy="152"/>
            </a:xfrm>
            <a:custGeom>
              <a:avLst/>
              <a:gdLst>
                <a:gd name="T0" fmla="*/ 133 w 1382"/>
                <a:gd name="T1" fmla="*/ 134 h 757"/>
                <a:gd name="T2" fmla="*/ 115 w 1382"/>
                <a:gd name="T3" fmla="*/ 181 h 757"/>
                <a:gd name="T4" fmla="*/ 77 w 1382"/>
                <a:gd name="T5" fmla="*/ 297 h 757"/>
                <a:gd name="T6" fmla="*/ 57 w 1382"/>
                <a:gd name="T7" fmla="*/ 392 h 757"/>
                <a:gd name="T8" fmla="*/ 124 w 1382"/>
                <a:gd name="T9" fmla="*/ 402 h 757"/>
                <a:gd name="T10" fmla="*/ 144 w 1382"/>
                <a:gd name="T11" fmla="*/ 594 h 757"/>
                <a:gd name="T12" fmla="*/ 201 w 1382"/>
                <a:gd name="T13" fmla="*/ 556 h 757"/>
                <a:gd name="T14" fmla="*/ 268 w 1382"/>
                <a:gd name="T15" fmla="*/ 469 h 757"/>
                <a:gd name="T16" fmla="*/ 316 w 1382"/>
                <a:gd name="T17" fmla="*/ 527 h 757"/>
                <a:gd name="T18" fmla="*/ 441 w 1382"/>
                <a:gd name="T19" fmla="*/ 441 h 757"/>
                <a:gd name="T20" fmla="*/ 614 w 1382"/>
                <a:gd name="T21" fmla="*/ 536 h 757"/>
                <a:gd name="T22" fmla="*/ 806 w 1382"/>
                <a:gd name="T23" fmla="*/ 594 h 757"/>
                <a:gd name="T24" fmla="*/ 939 w 1382"/>
                <a:gd name="T25" fmla="*/ 585 h 757"/>
                <a:gd name="T26" fmla="*/ 997 w 1382"/>
                <a:gd name="T27" fmla="*/ 508 h 757"/>
                <a:gd name="T28" fmla="*/ 1170 w 1382"/>
                <a:gd name="T29" fmla="*/ 383 h 757"/>
                <a:gd name="T30" fmla="*/ 1333 w 1382"/>
                <a:gd name="T31" fmla="*/ 162 h 757"/>
                <a:gd name="T32" fmla="*/ 1285 w 1382"/>
                <a:gd name="T33" fmla="*/ 536 h 757"/>
                <a:gd name="T34" fmla="*/ 1074 w 1382"/>
                <a:gd name="T35" fmla="*/ 690 h 757"/>
                <a:gd name="T36" fmla="*/ 1026 w 1382"/>
                <a:gd name="T37" fmla="*/ 680 h 757"/>
                <a:gd name="T38" fmla="*/ 844 w 1382"/>
                <a:gd name="T39" fmla="*/ 690 h 757"/>
                <a:gd name="T40" fmla="*/ 767 w 1382"/>
                <a:gd name="T41" fmla="*/ 680 h 757"/>
                <a:gd name="T42" fmla="*/ 642 w 1382"/>
                <a:gd name="T43" fmla="*/ 738 h 757"/>
                <a:gd name="T44" fmla="*/ 623 w 1382"/>
                <a:gd name="T45" fmla="*/ 757 h 757"/>
                <a:gd name="T46" fmla="*/ 585 w 1382"/>
                <a:gd name="T47" fmla="*/ 738 h 757"/>
                <a:gd name="T48" fmla="*/ 527 w 1382"/>
                <a:gd name="T49" fmla="*/ 738 h 757"/>
                <a:gd name="T50" fmla="*/ 498 w 1382"/>
                <a:gd name="T51" fmla="*/ 700 h 757"/>
                <a:gd name="T52" fmla="*/ 460 w 1382"/>
                <a:gd name="T53" fmla="*/ 709 h 757"/>
                <a:gd name="T54" fmla="*/ 383 w 1382"/>
                <a:gd name="T55" fmla="*/ 690 h 757"/>
                <a:gd name="T56" fmla="*/ 66 w 1382"/>
                <a:gd name="T57" fmla="*/ 709 h 757"/>
                <a:gd name="T58" fmla="*/ 86 w 1382"/>
                <a:gd name="T59" fmla="*/ 680 h 757"/>
                <a:gd name="T60" fmla="*/ 28 w 1382"/>
                <a:gd name="T61" fmla="*/ 661 h 757"/>
                <a:gd name="T62" fmla="*/ 9 w 1382"/>
                <a:gd name="T63" fmla="*/ 355 h 757"/>
                <a:gd name="T64" fmla="*/ 86 w 1382"/>
                <a:gd name="T65" fmla="*/ 124 h 757"/>
                <a:gd name="T66" fmla="*/ 221 w 1382"/>
                <a:gd name="T67" fmla="*/ 48 h 757"/>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382"/>
                <a:gd name="T103" fmla="*/ 0 h 757"/>
                <a:gd name="T104" fmla="*/ 1382 w 1382"/>
                <a:gd name="T105" fmla="*/ 757 h 757"/>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382" h="757">
                  <a:moveTo>
                    <a:pt x="230" y="86"/>
                  </a:moveTo>
                  <a:lnTo>
                    <a:pt x="133" y="134"/>
                  </a:lnTo>
                  <a:lnTo>
                    <a:pt x="115" y="153"/>
                  </a:lnTo>
                  <a:lnTo>
                    <a:pt x="115" y="181"/>
                  </a:lnTo>
                  <a:lnTo>
                    <a:pt x="133" y="181"/>
                  </a:lnTo>
                  <a:lnTo>
                    <a:pt x="77" y="297"/>
                  </a:lnTo>
                  <a:lnTo>
                    <a:pt x="57" y="364"/>
                  </a:lnTo>
                  <a:lnTo>
                    <a:pt x="57" y="392"/>
                  </a:lnTo>
                  <a:lnTo>
                    <a:pt x="77" y="412"/>
                  </a:lnTo>
                  <a:lnTo>
                    <a:pt x="124" y="402"/>
                  </a:lnTo>
                  <a:lnTo>
                    <a:pt x="144" y="585"/>
                  </a:lnTo>
                  <a:lnTo>
                    <a:pt x="144" y="594"/>
                  </a:lnTo>
                  <a:lnTo>
                    <a:pt x="144" y="603"/>
                  </a:lnTo>
                  <a:lnTo>
                    <a:pt x="201" y="556"/>
                  </a:lnTo>
                  <a:lnTo>
                    <a:pt x="221" y="508"/>
                  </a:lnTo>
                  <a:lnTo>
                    <a:pt x="268" y="469"/>
                  </a:lnTo>
                  <a:lnTo>
                    <a:pt x="288" y="508"/>
                  </a:lnTo>
                  <a:lnTo>
                    <a:pt x="316" y="527"/>
                  </a:lnTo>
                  <a:lnTo>
                    <a:pt x="354" y="508"/>
                  </a:lnTo>
                  <a:lnTo>
                    <a:pt x="441" y="441"/>
                  </a:lnTo>
                  <a:lnTo>
                    <a:pt x="479" y="441"/>
                  </a:lnTo>
                  <a:lnTo>
                    <a:pt x="614" y="536"/>
                  </a:lnTo>
                  <a:lnTo>
                    <a:pt x="690" y="622"/>
                  </a:lnTo>
                  <a:lnTo>
                    <a:pt x="806" y="594"/>
                  </a:lnTo>
                  <a:lnTo>
                    <a:pt x="825" y="603"/>
                  </a:lnTo>
                  <a:lnTo>
                    <a:pt x="939" y="585"/>
                  </a:lnTo>
                  <a:lnTo>
                    <a:pt x="997" y="527"/>
                  </a:lnTo>
                  <a:lnTo>
                    <a:pt x="997" y="508"/>
                  </a:lnTo>
                  <a:lnTo>
                    <a:pt x="1055" y="441"/>
                  </a:lnTo>
                  <a:lnTo>
                    <a:pt x="1170" y="383"/>
                  </a:lnTo>
                  <a:lnTo>
                    <a:pt x="1208" y="316"/>
                  </a:lnTo>
                  <a:lnTo>
                    <a:pt x="1333" y="162"/>
                  </a:lnTo>
                  <a:lnTo>
                    <a:pt x="1382" y="268"/>
                  </a:lnTo>
                  <a:lnTo>
                    <a:pt x="1285" y="536"/>
                  </a:lnTo>
                  <a:lnTo>
                    <a:pt x="1150" y="652"/>
                  </a:lnTo>
                  <a:lnTo>
                    <a:pt x="1074" y="690"/>
                  </a:lnTo>
                  <a:lnTo>
                    <a:pt x="1036" y="700"/>
                  </a:lnTo>
                  <a:lnTo>
                    <a:pt x="1026" y="680"/>
                  </a:lnTo>
                  <a:lnTo>
                    <a:pt x="969" y="700"/>
                  </a:lnTo>
                  <a:lnTo>
                    <a:pt x="844" y="690"/>
                  </a:lnTo>
                  <a:lnTo>
                    <a:pt x="806" y="680"/>
                  </a:lnTo>
                  <a:lnTo>
                    <a:pt x="767" y="680"/>
                  </a:lnTo>
                  <a:lnTo>
                    <a:pt x="681" y="738"/>
                  </a:lnTo>
                  <a:lnTo>
                    <a:pt x="642" y="738"/>
                  </a:lnTo>
                  <a:lnTo>
                    <a:pt x="632" y="747"/>
                  </a:lnTo>
                  <a:lnTo>
                    <a:pt x="623" y="757"/>
                  </a:lnTo>
                  <a:lnTo>
                    <a:pt x="604" y="757"/>
                  </a:lnTo>
                  <a:lnTo>
                    <a:pt x="585" y="738"/>
                  </a:lnTo>
                  <a:lnTo>
                    <a:pt x="556" y="747"/>
                  </a:lnTo>
                  <a:lnTo>
                    <a:pt x="527" y="738"/>
                  </a:lnTo>
                  <a:lnTo>
                    <a:pt x="518" y="709"/>
                  </a:lnTo>
                  <a:lnTo>
                    <a:pt x="498" y="700"/>
                  </a:lnTo>
                  <a:lnTo>
                    <a:pt x="470" y="728"/>
                  </a:lnTo>
                  <a:lnTo>
                    <a:pt x="460" y="709"/>
                  </a:lnTo>
                  <a:lnTo>
                    <a:pt x="393" y="709"/>
                  </a:lnTo>
                  <a:lnTo>
                    <a:pt x="383" y="690"/>
                  </a:lnTo>
                  <a:lnTo>
                    <a:pt x="96" y="747"/>
                  </a:lnTo>
                  <a:lnTo>
                    <a:pt x="66" y="709"/>
                  </a:lnTo>
                  <a:lnTo>
                    <a:pt x="77" y="680"/>
                  </a:lnTo>
                  <a:lnTo>
                    <a:pt x="86" y="680"/>
                  </a:lnTo>
                  <a:lnTo>
                    <a:pt x="66" y="661"/>
                  </a:lnTo>
                  <a:lnTo>
                    <a:pt x="28" y="661"/>
                  </a:lnTo>
                  <a:lnTo>
                    <a:pt x="0" y="575"/>
                  </a:lnTo>
                  <a:lnTo>
                    <a:pt x="9" y="355"/>
                  </a:lnTo>
                  <a:lnTo>
                    <a:pt x="28" y="211"/>
                  </a:lnTo>
                  <a:lnTo>
                    <a:pt x="86" y="124"/>
                  </a:lnTo>
                  <a:lnTo>
                    <a:pt x="191" y="0"/>
                  </a:lnTo>
                  <a:lnTo>
                    <a:pt x="221" y="48"/>
                  </a:lnTo>
                  <a:lnTo>
                    <a:pt x="230" y="86"/>
                  </a:lnTo>
                  <a:close/>
                </a:path>
              </a:pathLst>
            </a:custGeom>
            <a:solidFill>
              <a:srgbClr val="666633"/>
            </a:solidFill>
            <a:ln w="9525">
              <a:noFill/>
              <a:round/>
              <a:headEnd/>
              <a:tailEnd/>
            </a:ln>
          </p:spPr>
          <p:txBody>
            <a:bodyPr>
              <a:prstTxWarp prst="textNoShape">
                <a:avLst/>
              </a:prstTxWarp>
            </a:bodyPr>
            <a:lstStyle/>
            <a:p>
              <a:endParaRPr lang="en-US"/>
            </a:p>
          </p:txBody>
        </p:sp>
        <p:sp>
          <p:nvSpPr>
            <p:cNvPr id="59439" name="Freeform 54"/>
            <p:cNvSpPr>
              <a:spLocks/>
            </p:cNvSpPr>
            <p:nvPr/>
          </p:nvSpPr>
          <p:spPr bwMode="auto">
            <a:xfrm>
              <a:off x="4275" y="2053"/>
              <a:ext cx="54" cy="52"/>
            </a:xfrm>
            <a:custGeom>
              <a:avLst/>
              <a:gdLst>
                <a:gd name="T0" fmla="*/ 268 w 268"/>
                <a:gd name="T1" fmla="*/ 153 h 260"/>
                <a:gd name="T2" fmla="*/ 201 w 268"/>
                <a:gd name="T3" fmla="*/ 144 h 260"/>
                <a:gd name="T4" fmla="*/ 192 w 268"/>
                <a:gd name="T5" fmla="*/ 144 h 260"/>
                <a:gd name="T6" fmla="*/ 125 w 268"/>
                <a:gd name="T7" fmla="*/ 173 h 260"/>
                <a:gd name="T8" fmla="*/ 0 w 268"/>
                <a:gd name="T9" fmla="*/ 260 h 260"/>
                <a:gd name="T10" fmla="*/ 9 w 268"/>
                <a:gd name="T11" fmla="*/ 183 h 260"/>
                <a:gd name="T12" fmla="*/ 38 w 268"/>
                <a:gd name="T13" fmla="*/ 116 h 260"/>
                <a:gd name="T14" fmla="*/ 38 w 268"/>
                <a:gd name="T15" fmla="*/ 86 h 260"/>
                <a:gd name="T16" fmla="*/ 29 w 268"/>
                <a:gd name="T17" fmla="*/ 86 h 260"/>
                <a:gd name="T18" fmla="*/ 143 w 268"/>
                <a:gd name="T19" fmla="*/ 10 h 260"/>
                <a:gd name="T20" fmla="*/ 201 w 268"/>
                <a:gd name="T21" fmla="*/ 0 h 260"/>
                <a:gd name="T22" fmla="*/ 259 w 268"/>
                <a:gd name="T23" fmla="*/ 10 h 260"/>
                <a:gd name="T24" fmla="*/ 268 w 268"/>
                <a:gd name="T25" fmla="*/ 153 h 26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68"/>
                <a:gd name="T40" fmla="*/ 0 h 260"/>
                <a:gd name="T41" fmla="*/ 268 w 268"/>
                <a:gd name="T42" fmla="*/ 260 h 26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68" h="260">
                  <a:moveTo>
                    <a:pt x="268" y="153"/>
                  </a:moveTo>
                  <a:lnTo>
                    <a:pt x="201" y="144"/>
                  </a:lnTo>
                  <a:lnTo>
                    <a:pt x="192" y="144"/>
                  </a:lnTo>
                  <a:lnTo>
                    <a:pt x="125" y="173"/>
                  </a:lnTo>
                  <a:lnTo>
                    <a:pt x="0" y="260"/>
                  </a:lnTo>
                  <a:lnTo>
                    <a:pt x="9" y="183"/>
                  </a:lnTo>
                  <a:lnTo>
                    <a:pt x="38" y="116"/>
                  </a:lnTo>
                  <a:lnTo>
                    <a:pt x="38" y="86"/>
                  </a:lnTo>
                  <a:lnTo>
                    <a:pt x="29" y="86"/>
                  </a:lnTo>
                  <a:lnTo>
                    <a:pt x="143" y="10"/>
                  </a:lnTo>
                  <a:lnTo>
                    <a:pt x="201" y="0"/>
                  </a:lnTo>
                  <a:lnTo>
                    <a:pt x="259" y="10"/>
                  </a:lnTo>
                  <a:lnTo>
                    <a:pt x="268" y="153"/>
                  </a:lnTo>
                  <a:close/>
                </a:path>
              </a:pathLst>
            </a:custGeom>
            <a:solidFill>
              <a:srgbClr val="333300"/>
            </a:solidFill>
            <a:ln w="9525">
              <a:noFill/>
              <a:round/>
              <a:headEnd/>
              <a:tailEnd/>
            </a:ln>
          </p:spPr>
          <p:txBody>
            <a:bodyPr>
              <a:prstTxWarp prst="textNoShape">
                <a:avLst/>
              </a:prstTxWarp>
            </a:bodyPr>
            <a:lstStyle/>
            <a:p>
              <a:endParaRPr lang="en-US"/>
            </a:p>
          </p:txBody>
        </p:sp>
        <p:sp>
          <p:nvSpPr>
            <p:cNvPr id="59440" name="Freeform 55"/>
            <p:cNvSpPr>
              <a:spLocks/>
            </p:cNvSpPr>
            <p:nvPr/>
          </p:nvSpPr>
          <p:spPr bwMode="auto">
            <a:xfrm>
              <a:off x="4467" y="2053"/>
              <a:ext cx="27" cy="35"/>
            </a:xfrm>
            <a:custGeom>
              <a:avLst/>
              <a:gdLst>
                <a:gd name="T0" fmla="*/ 134 w 134"/>
                <a:gd name="T1" fmla="*/ 125 h 173"/>
                <a:gd name="T2" fmla="*/ 134 w 134"/>
                <a:gd name="T3" fmla="*/ 144 h 173"/>
                <a:gd name="T4" fmla="*/ 106 w 134"/>
                <a:gd name="T5" fmla="*/ 173 h 173"/>
                <a:gd name="T6" fmla="*/ 67 w 134"/>
                <a:gd name="T7" fmla="*/ 144 h 173"/>
                <a:gd name="T8" fmla="*/ 39 w 134"/>
                <a:gd name="T9" fmla="*/ 97 h 173"/>
                <a:gd name="T10" fmla="*/ 39 w 134"/>
                <a:gd name="T11" fmla="*/ 77 h 173"/>
                <a:gd name="T12" fmla="*/ 0 w 134"/>
                <a:gd name="T13" fmla="*/ 48 h 173"/>
                <a:gd name="T14" fmla="*/ 9 w 134"/>
                <a:gd name="T15" fmla="*/ 0 h 173"/>
                <a:gd name="T16" fmla="*/ 67 w 134"/>
                <a:gd name="T17" fmla="*/ 39 h 173"/>
                <a:gd name="T18" fmla="*/ 134 w 134"/>
                <a:gd name="T19" fmla="*/ 125 h 17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4"/>
                <a:gd name="T31" fmla="*/ 0 h 173"/>
                <a:gd name="T32" fmla="*/ 134 w 134"/>
                <a:gd name="T33" fmla="*/ 173 h 17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4" h="173">
                  <a:moveTo>
                    <a:pt x="134" y="125"/>
                  </a:moveTo>
                  <a:lnTo>
                    <a:pt x="134" y="144"/>
                  </a:lnTo>
                  <a:lnTo>
                    <a:pt x="106" y="173"/>
                  </a:lnTo>
                  <a:lnTo>
                    <a:pt x="67" y="144"/>
                  </a:lnTo>
                  <a:lnTo>
                    <a:pt x="39" y="97"/>
                  </a:lnTo>
                  <a:lnTo>
                    <a:pt x="39" y="77"/>
                  </a:lnTo>
                  <a:lnTo>
                    <a:pt x="0" y="48"/>
                  </a:lnTo>
                  <a:lnTo>
                    <a:pt x="9" y="0"/>
                  </a:lnTo>
                  <a:lnTo>
                    <a:pt x="67" y="39"/>
                  </a:lnTo>
                  <a:lnTo>
                    <a:pt x="134" y="125"/>
                  </a:lnTo>
                  <a:close/>
                </a:path>
              </a:pathLst>
            </a:custGeom>
            <a:solidFill>
              <a:srgbClr val="666633"/>
            </a:solidFill>
            <a:ln w="9525">
              <a:noFill/>
              <a:round/>
              <a:headEnd/>
              <a:tailEnd/>
            </a:ln>
          </p:spPr>
          <p:txBody>
            <a:bodyPr>
              <a:prstTxWarp prst="textNoShape">
                <a:avLst/>
              </a:prstTxWarp>
            </a:bodyPr>
            <a:lstStyle/>
            <a:p>
              <a:endParaRPr lang="en-US"/>
            </a:p>
          </p:txBody>
        </p:sp>
        <p:sp>
          <p:nvSpPr>
            <p:cNvPr id="59441" name="Freeform 56"/>
            <p:cNvSpPr>
              <a:spLocks/>
            </p:cNvSpPr>
            <p:nvPr/>
          </p:nvSpPr>
          <p:spPr bwMode="auto">
            <a:xfrm>
              <a:off x="4619" y="2057"/>
              <a:ext cx="259" cy="230"/>
            </a:xfrm>
            <a:custGeom>
              <a:avLst/>
              <a:gdLst>
                <a:gd name="T0" fmla="*/ 902 w 1296"/>
                <a:gd name="T1" fmla="*/ 77 h 1150"/>
                <a:gd name="T2" fmla="*/ 1094 w 1296"/>
                <a:gd name="T3" fmla="*/ 191 h 1150"/>
                <a:gd name="T4" fmla="*/ 1296 w 1296"/>
                <a:gd name="T5" fmla="*/ 412 h 1150"/>
                <a:gd name="T6" fmla="*/ 1171 w 1296"/>
                <a:gd name="T7" fmla="*/ 316 h 1150"/>
                <a:gd name="T8" fmla="*/ 978 w 1296"/>
                <a:gd name="T9" fmla="*/ 201 h 1150"/>
                <a:gd name="T10" fmla="*/ 834 w 1296"/>
                <a:gd name="T11" fmla="*/ 172 h 1150"/>
                <a:gd name="T12" fmla="*/ 681 w 1296"/>
                <a:gd name="T13" fmla="*/ 230 h 1150"/>
                <a:gd name="T14" fmla="*/ 393 w 1296"/>
                <a:gd name="T15" fmla="*/ 412 h 1150"/>
                <a:gd name="T16" fmla="*/ 346 w 1296"/>
                <a:gd name="T17" fmla="*/ 479 h 1150"/>
                <a:gd name="T18" fmla="*/ 365 w 1296"/>
                <a:gd name="T19" fmla="*/ 507 h 1150"/>
                <a:gd name="T20" fmla="*/ 365 w 1296"/>
                <a:gd name="T21" fmla="*/ 700 h 1150"/>
                <a:gd name="T22" fmla="*/ 316 w 1296"/>
                <a:gd name="T23" fmla="*/ 613 h 1150"/>
                <a:gd name="T24" fmla="*/ 230 w 1296"/>
                <a:gd name="T25" fmla="*/ 537 h 1150"/>
                <a:gd name="T26" fmla="*/ 211 w 1296"/>
                <a:gd name="T27" fmla="*/ 537 h 1150"/>
                <a:gd name="T28" fmla="*/ 211 w 1296"/>
                <a:gd name="T29" fmla="*/ 507 h 1150"/>
                <a:gd name="T30" fmla="*/ 191 w 1296"/>
                <a:gd name="T31" fmla="*/ 507 h 1150"/>
                <a:gd name="T32" fmla="*/ 173 w 1296"/>
                <a:gd name="T33" fmla="*/ 507 h 1150"/>
                <a:gd name="T34" fmla="*/ 163 w 1296"/>
                <a:gd name="T35" fmla="*/ 527 h 1150"/>
                <a:gd name="T36" fmla="*/ 173 w 1296"/>
                <a:gd name="T37" fmla="*/ 613 h 1150"/>
                <a:gd name="T38" fmla="*/ 163 w 1296"/>
                <a:gd name="T39" fmla="*/ 824 h 1150"/>
                <a:gd name="T40" fmla="*/ 144 w 1296"/>
                <a:gd name="T41" fmla="*/ 1122 h 1150"/>
                <a:gd name="T42" fmla="*/ 144 w 1296"/>
                <a:gd name="T43" fmla="*/ 1150 h 1150"/>
                <a:gd name="T44" fmla="*/ 67 w 1296"/>
                <a:gd name="T45" fmla="*/ 1064 h 1150"/>
                <a:gd name="T46" fmla="*/ 0 w 1296"/>
                <a:gd name="T47" fmla="*/ 939 h 1150"/>
                <a:gd name="T48" fmla="*/ 19 w 1296"/>
                <a:gd name="T49" fmla="*/ 795 h 1150"/>
                <a:gd name="T50" fmla="*/ 135 w 1296"/>
                <a:gd name="T51" fmla="*/ 451 h 1150"/>
                <a:gd name="T52" fmla="*/ 182 w 1296"/>
                <a:gd name="T53" fmla="*/ 326 h 1150"/>
                <a:gd name="T54" fmla="*/ 202 w 1296"/>
                <a:gd name="T55" fmla="*/ 307 h 1150"/>
                <a:gd name="T56" fmla="*/ 230 w 1296"/>
                <a:gd name="T57" fmla="*/ 307 h 1150"/>
                <a:gd name="T58" fmla="*/ 355 w 1296"/>
                <a:gd name="T59" fmla="*/ 191 h 1150"/>
                <a:gd name="T60" fmla="*/ 604 w 1296"/>
                <a:gd name="T61" fmla="*/ 9 h 1150"/>
                <a:gd name="T62" fmla="*/ 633 w 1296"/>
                <a:gd name="T63" fmla="*/ 0 h 1150"/>
                <a:gd name="T64" fmla="*/ 748 w 1296"/>
                <a:gd name="T65" fmla="*/ 19 h 1150"/>
                <a:gd name="T66" fmla="*/ 902 w 1296"/>
                <a:gd name="T67" fmla="*/ 77 h 115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296"/>
                <a:gd name="T103" fmla="*/ 0 h 1150"/>
                <a:gd name="T104" fmla="*/ 1296 w 1296"/>
                <a:gd name="T105" fmla="*/ 1150 h 115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296" h="1150">
                  <a:moveTo>
                    <a:pt x="902" y="77"/>
                  </a:moveTo>
                  <a:lnTo>
                    <a:pt x="1094" y="191"/>
                  </a:lnTo>
                  <a:lnTo>
                    <a:pt x="1296" y="412"/>
                  </a:lnTo>
                  <a:lnTo>
                    <a:pt x="1171" y="316"/>
                  </a:lnTo>
                  <a:lnTo>
                    <a:pt x="978" y="201"/>
                  </a:lnTo>
                  <a:lnTo>
                    <a:pt x="834" y="172"/>
                  </a:lnTo>
                  <a:lnTo>
                    <a:pt x="681" y="230"/>
                  </a:lnTo>
                  <a:lnTo>
                    <a:pt x="393" y="412"/>
                  </a:lnTo>
                  <a:lnTo>
                    <a:pt x="346" y="479"/>
                  </a:lnTo>
                  <a:lnTo>
                    <a:pt x="365" y="507"/>
                  </a:lnTo>
                  <a:lnTo>
                    <a:pt x="365" y="700"/>
                  </a:lnTo>
                  <a:lnTo>
                    <a:pt x="316" y="613"/>
                  </a:lnTo>
                  <a:lnTo>
                    <a:pt x="230" y="537"/>
                  </a:lnTo>
                  <a:lnTo>
                    <a:pt x="211" y="537"/>
                  </a:lnTo>
                  <a:lnTo>
                    <a:pt x="211" y="507"/>
                  </a:lnTo>
                  <a:lnTo>
                    <a:pt x="191" y="507"/>
                  </a:lnTo>
                  <a:lnTo>
                    <a:pt x="173" y="507"/>
                  </a:lnTo>
                  <a:lnTo>
                    <a:pt x="163" y="527"/>
                  </a:lnTo>
                  <a:lnTo>
                    <a:pt x="173" y="613"/>
                  </a:lnTo>
                  <a:lnTo>
                    <a:pt x="163" y="824"/>
                  </a:lnTo>
                  <a:lnTo>
                    <a:pt x="144" y="1122"/>
                  </a:lnTo>
                  <a:lnTo>
                    <a:pt x="144" y="1150"/>
                  </a:lnTo>
                  <a:lnTo>
                    <a:pt x="67" y="1064"/>
                  </a:lnTo>
                  <a:lnTo>
                    <a:pt x="0" y="939"/>
                  </a:lnTo>
                  <a:lnTo>
                    <a:pt x="19" y="795"/>
                  </a:lnTo>
                  <a:lnTo>
                    <a:pt x="135" y="451"/>
                  </a:lnTo>
                  <a:lnTo>
                    <a:pt x="182" y="326"/>
                  </a:lnTo>
                  <a:lnTo>
                    <a:pt x="202" y="307"/>
                  </a:lnTo>
                  <a:lnTo>
                    <a:pt x="230" y="307"/>
                  </a:lnTo>
                  <a:lnTo>
                    <a:pt x="355" y="191"/>
                  </a:lnTo>
                  <a:lnTo>
                    <a:pt x="604" y="9"/>
                  </a:lnTo>
                  <a:lnTo>
                    <a:pt x="633" y="0"/>
                  </a:lnTo>
                  <a:lnTo>
                    <a:pt x="748" y="19"/>
                  </a:lnTo>
                  <a:lnTo>
                    <a:pt x="902" y="77"/>
                  </a:lnTo>
                  <a:close/>
                </a:path>
              </a:pathLst>
            </a:custGeom>
            <a:solidFill>
              <a:srgbClr val="9900FF"/>
            </a:solidFill>
            <a:ln w="9525">
              <a:noFill/>
              <a:round/>
              <a:headEnd/>
              <a:tailEnd/>
            </a:ln>
          </p:spPr>
          <p:txBody>
            <a:bodyPr>
              <a:prstTxWarp prst="textNoShape">
                <a:avLst/>
              </a:prstTxWarp>
            </a:bodyPr>
            <a:lstStyle/>
            <a:p>
              <a:endParaRPr lang="en-US"/>
            </a:p>
          </p:txBody>
        </p:sp>
        <p:sp>
          <p:nvSpPr>
            <p:cNvPr id="59442" name="Freeform 57"/>
            <p:cNvSpPr>
              <a:spLocks/>
            </p:cNvSpPr>
            <p:nvPr/>
          </p:nvSpPr>
          <p:spPr bwMode="auto">
            <a:xfrm>
              <a:off x="4127" y="2065"/>
              <a:ext cx="119" cy="224"/>
            </a:xfrm>
            <a:custGeom>
              <a:avLst/>
              <a:gdLst>
                <a:gd name="T0" fmla="*/ 499 w 595"/>
                <a:gd name="T1" fmla="*/ 115 h 1122"/>
                <a:gd name="T2" fmla="*/ 288 w 595"/>
                <a:gd name="T3" fmla="*/ 460 h 1122"/>
                <a:gd name="T4" fmla="*/ 192 w 595"/>
                <a:gd name="T5" fmla="*/ 719 h 1122"/>
                <a:gd name="T6" fmla="*/ 172 w 595"/>
                <a:gd name="T7" fmla="*/ 940 h 1122"/>
                <a:gd name="T8" fmla="*/ 163 w 595"/>
                <a:gd name="T9" fmla="*/ 998 h 1122"/>
                <a:gd name="T10" fmla="*/ 125 w 595"/>
                <a:gd name="T11" fmla="*/ 1065 h 1122"/>
                <a:gd name="T12" fmla="*/ 96 w 595"/>
                <a:gd name="T13" fmla="*/ 1122 h 1122"/>
                <a:gd name="T14" fmla="*/ 39 w 595"/>
                <a:gd name="T15" fmla="*/ 1054 h 1122"/>
                <a:gd name="T16" fmla="*/ 0 w 595"/>
                <a:gd name="T17" fmla="*/ 834 h 1122"/>
                <a:gd name="T18" fmla="*/ 9 w 595"/>
                <a:gd name="T19" fmla="*/ 652 h 1122"/>
                <a:gd name="T20" fmla="*/ 67 w 595"/>
                <a:gd name="T21" fmla="*/ 422 h 1122"/>
                <a:gd name="T22" fmla="*/ 115 w 595"/>
                <a:gd name="T23" fmla="*/ 355 h 1122"/>
                <a:gd name="T24" fmla="*/ 134 w 595"/>
                <a:gd name="T25" fmla="*/ 288 h 1122"/>
                <a:gd name="T26" fmla="*/ 278 w 595"/>
                <a:gd name="T27" fmla="*/ 95 h 1122"/>
                <a:gd name="T28" fmla="*/ 393 w 595"/>
                <a:gd name="T29" fmla="*/ 28 h 1122"/>
                <a:gd name="T30" fmla="*/ 527 w 595"/>
                <a:gd name="T31" fmla="*/ 9 h 1122"/>
                <a:gd name="T32" fmla="*/ 576 w 595"/>
                <a:gd name="T33" fmla="*/ 0 h 1122"/>
                <a:gd name="T34" fmla="*/ 595 w 595"/>
                <a:gd name="T35" fmla="*/ 0 h 1122"/>
                <a:gd name="T36" fmla="*/ 499 w 595"/>
                <a:gd name="T37" fmla="*/ 115 h 112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95"/>
                <a:gd name="T58" fmla="*/ 0 h 1122"/>
                <a:gd name="T59" fmla="*/ 595 w 595"/>
                <a:gd name="T60" fmla="*/ 1122 h 1122"/>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95" h="1122">
                  <a:moveTo>
                    <a:pt x="499" y="115"/>
                  </a:moveTo>
                  <a:lnTo>
                    <a:pt x="288" y="460"/>
                  </a:lnTo>
                  <a:lnTo>
                    <a:pt x="192" y="719"/>
                  </a:lnTo>
                  <a:lnTo>
                    <a:pt x="172" y="940"/>
                  </a:lnTo>
                  <a:lnTo>
                    <a:pt x="163" y="998"/>
                  </a:lnTo>
                  <a:lnTo>
                    <a:pt x="125" y="1065"/>
                  </a:lnTo>
                  <a:lnTo>
                    <a:pt x="96" y="1122"/>
                  </a:lnTo>
                  <a:lnTo>
                    <a:pt x="39" y="1054"/>
                  </a:lnTo>
                  <a:lnTo>
                    <a:pt x="0" y="834"/>
                  </a:lnTo>
                  <a:lnTo>
                    <a:pt x="9" y="652"/>
                  </a:lnTo>
                  <a:lnTo>
                    <a:pt x="67" y="422"/>
                  </a:lnTo>
                  <a:lnTo>
                    <a:pt x="115" y="355"/>
                  </a:lnTo>
                  <a:lnTo>
                    <a:pt x="134" y="288"/>
                  </a:lnTo>
                  <a:lnTo>
                    <a:pt x="278" y="95"/>
                  </a:lnTo>
                  <a:lnTo>
                    <a:pt x="393" y="28"/>
                  </a:lnTo>
                  <a:lnTo>
                    <a:pt x="527" y="9"/>
                  </a:lnTo>
                  <a:lnTo>
                    <a:pt x="576" y="0"/>
                  </a:lnTo>
                  <a:lnTo>
                    <a:pt x="595" y="0"/>
                  </a:lnTo>
                  <a:lnTo>
                    <a:pt x="499" y="115"/>
                  </a:lnTo>
                  <a:close/>
                </a:path>
              </a:pathLst>
            </a:custGeom>
            <a:solidFill>
              <a:srgbClr val="9999FF"/>
            </a:solidFill>
            <a:ln w="9525">
              <a:noFill/>
              <a:round/>
              <a:headEnd/>
              <a:tailEnd/>
            </a:ln>
          </p:spPr>
          <p:txBody>
            <a:bodyPr>
              <a:prstTxWarp prst="textNoShape">
                <a:avLst/>
              </a:prstTxWarp>
            </a:bodyPr>
            <a:lstStyle/>
            <a:p>
              <a:endParaRPr lang="en-US"/>
            </a:p>
          </p:txBody>
        </p:sp>
        <p:sp>
          <p:nvSpPr>
            <p:cNvPr id="59443" name="Freeform 58"/>
            <p:cNvSpPr>
              <a:spLocks/>
            </p:cNvSpPr>
            <p:nvPr/>
          </p:nvSpPr>
          <p:spPr bwMode="auto">
            <a:xfrm>
              <a:off x="4358" y="2065"/>
              <a:ext cx="126" cy="84"/>
            </a:xfrm>
            <a:custGeom>
              <a:avLst/>
              <a:gdLst>
                <a:gd name="T0" fmla="*/ 470 w 634"/>
                <a:gd name="T1" fmla="*/ 19 h 422"/>
                <a:gd name="T2" fmla="*/ 528 w 634"/>
                <a:gd name="T3" fmla="*/ 39 h 422"/>
                <a:gd name="T4" fmla="*/ 567 w 634"/>
                <a:gd name="T5" fmla="*/ 106 h 422"/>
                <a:gd name="T6" fmla="*/ 634 w 634"/>
                <a:gd name="T7" fmla="*/ 172 h 422"/>
                <a:gd name="T8" fmla="*/ 614 w 634"/>
                <a:gd name="T9" fmla="*/ 202 h 422"/>
                <a:gd name="T10" fmla="*/ 547 w 634"/>
                <a:gd name="T11" fmla="*/ 239 h 422"/>
                <a:gd name="T12" fmla="*/ 509 w 634"/>
                <a:gd name="T13" fmla="*/ 249 h 422"/>
                <a:gd name="T14" fmla="*/ 412 w 634"/>
                <a:gd name="T15" fmla="*/ 364 h 422"/>
                <a:gd name="T16" fmla="*/ 384 w 634"/>
                <a:gd name="T17" fmla="*/ 393 h 422"/>
                <a:gd name="T18" fmla="*/ 259 w 634"/>
                <a:gd name="T19" fmla="*/ 393 h 422"/>
                <a:gd name="T20" fmla="*/ 193 w 634"/>
                <a:gd name="T21" fmla="*/ 422 h 422"/>
                <a:gd name="T22" fmla="*/ 58 w 634"/>
                <a:gd name="T23" fmla="*/ 288 h 422"/>
                <a:gd name="T24" fmla="*/ 10 w 634"/>
                <a:gd name="T25" fmla="*/ 259 h 422"/>
                <a:gd name="T26" fmla="*/ 0 w 634"/>
                <a:gd name="T27" fmla="*/ 249 h 422"/>
                <a:gd name="T28" fmla="*/ 0 w 634"/>
                <a:gd name="T29" fmla="*/ 239 h 422"/>
                <a:gd name="T30" fmla="*/ 77 w 634"/>
                <a:gd name="T31" fmla="*/ 202 h 422"/>
                <a:gd name="T32" fmla="*/ 144 w 634"/>
                <a:gd name="T33" fmla="*/ 211 h 422"/>
                <a:gd name="T34" fmla="*/ 307 w 634"/>
                <a:gd name="T35" fmla="*/ 269 h 422"/>
                <a:gd name="T36" fmla="*/ 365 w 634"/>
                <a:gd name="T37" fmla="*/ 220 h 422"/>
                <a:gd name="T38" fmla="*/ 374 w 634"/>
                <a:gd name="T39" fmla="*/ 211 h 422"/>
                <a:gd name="T40" fmla="*/ 346 w 634"/>
                <a:gd name="T41" fmla="*/ 144 h 422"/>
                <a:gd name="T42" fmla="*/ 337 w 634"/>
                <a:gd name="T43" fmla="*/ 19 h 422"/>
                <a:gd name="T44" fmla="*/ 317 w 634"/>
                <a:gd name="T45" fmla="*/ 0 h 422"/>
                <a:gd name="T46" fmla="*/ 403 w 634"/>
                <a:gd name="T47" fmla="*/ 19 h 422"/>
                <a:gd name="T48" fmla="*/ 470 w 634"/>
                <a:gd name="T49" fmla="*/ 19 h 42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634"/>
                <a:gd name="T76" fmla="*/ 0 h 422"/>
                <a:gd name="T77" fmla="*/ 634 w 634"/>
                <a:gd name="T78" fmla="*/ 422 h 42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634" h="422">
                  <a:moveTo>
                    <a:pt x="470" y="19"/>
                  </a:moveTo>
                  <a:lnTo>
                    <a:pt x="528" y="39"/>
                  </a:lnTo>
                  <a:lnTo>
                    <a:pt x="567" y="106"/>
                  </a:lnTo>
                  <a:lnTo>
                    <a:pt x="634" y="172"/>
                  </a:lnTo>
                  <a:lnTo>
                    <a:pt x="614" y="202"/>
                  </a:lnTo>
                  <a:lnTo>
                    <a:pt x="547" y="239"/>
                  </a:lnTo>
                  <a:lnTo>
                    <a:pt x="509" y="249"/>
                  </a:lnTo>
                  <a:lnTo>
                    <a:pt x="412" y="364"/>
                  </a:lnTo>
                  <a:lnTo>
                    <a:pt x="384" y="393"/>
                  </a:lnTo>
                  <a:lnTo>
                    <a:pt x="259" y="393"/>
                  </a:lnTo>
                  <a:lnTo>
                    <a:pt x="193" y="422"/>
                  </a:lnTo>
                  <a:lnTo>
                    <a:pt x="58" y="288"/>
                  </a:lnTo>
                  <a:lnTo>
                    <a:pt x="10" y="259"/>
                  </a:lnTo>
                  <a:lnTo>
                    <a:pt x="0" y="249"/>
                  </a:lnTo>
                  <a:lnTo>
                    <a:pt x="0" y="239"/>
                  </a:lnTo>
                  <a:lnTo>
                    <a:pt x="77" y="202"/>
                  </a:lnTo>
                  <a:lnTo>
                    <a:pt x="144" y="211"/>
                  </a:lnTo>
                  <a:lnTo>
                    <a:pt x="307" y="269"/>
                  </a:lnTo>
                  <a:lnTo>
                    <a:pt x="365" y="220"/>
                  </a:lnTo>
                  <a:lnTo>
                    <a:pt x="374" y="211"/>
                  </a:lnTo>
                  <a:lnTo>
                    <a:pt x="346" y="144"/>
                  </a:lnTo>
                  <a:lnTo>
                    <a:pt x="337" y="19"/>
                  </a:lnTo>
                  <a:lnTo>
                    <a:pt x="317" y="0"/>
                  </a:lnTo>
                  <a:lnTo>
                    <a:pt x="403" y="19"/>
                  </a:lnTo>
                  <a:lnTo>
                    <a:pt x="470" y="19"/>
                  </a:lnTo>
                  <a:close/>
                </a:path>
              </a:pathLst>
            </a:custGeom>
            <a:solidFill>
              <a:srgbClr val="666633"/>
            </a:solidFill>
            <a:ln w="9525">
              <a:noFill/>
              <a:round/>
              <a:headEnd/>
              <a:tailEnd/>
            </a:ln>
          </p:spPr>
          <p:txBody>
            <a:bodyPr>
              <a:prstTxWarp prst="textNoShape">
                <a:avLst/>
              </a:prstTxWarp>
            </a:bodyPr>
            <a:lstStyle/>
            <a:p>
              <a:endParaRPr lang="en-US"/>
            </a:p>
          </p:txBody>
        </p:sp>
        <p:sp>
          <p:nvSpPr>
            <p:cNvPr id="59444" name="Freeform 59"/>
            <p:cNvSpPr>
              <a:spLocks/>
            </p:cNvSpPr>
            <p:nvPr/>
          </p:nvSpPr>
          <p:spPr bwMode="auto">
            <a:xfrm>
              <a:off x="4183" y="2077"/>
              <a:ext cx="63" cy="145"/>
            </a:xfrm>
            <a:custGeom>
              <a:avLst/>
              <a:gdLst>
                <a:gd name="T0" fmla="*/ 163 w 317"/>
                <a:gd name="T1" fmla="*/ 508 h 728"/>
                <a:gd name="T2" fmla="*/ 154 w 317"/>
                <a:gd name="T3" fmla="*/ 508 h 728"/>
                <a:gd name="T4" fmla="*/ 0 w 317"/>
                <a:gd name="T5" fmla="*/ 728 h 728"/>
                <a:gd name="T6" fmla="*/ 38 w 317"/>
                <a:gd name="T7" fmla="*/ 498 h 728"/>
                <a:gd name="T8" fmla="*/ 49 w 317"/>
                <a:gd name="T9" fmla="*/ 489 h 728"/>
                <a:gd name="T10" fmla="*/ 49 w 317"/>
                <a:gd name="T11" fmla="*/ 479 h 728"/>
                <a:gd name="T12" fmla="*/ 29 w 317"/>
                <a:gd name="T13" fmla="*/ 469 h 728"/>
                <a:gd name="T14" fmla="*/ 125 w 317"/>
                <a:gd name="T15" fmla="*/ 267 h 728"/>
                <a:gd name="T16" fmla="*/ 307 w 317"/>
                <a:gd name="T17" fmla="*/ 19 h 728"/>
                <a:gd name="T18" fmla="*/ 317 w 317"/>
                <a:gd name="T19" fmla="*/ 0 h 728"/>
                <a:gd name="T20" fmla="*/ 298 w 317"/>
                <a:gd name="T21" fmla="*/ 345 h 728"/>
                <a:gd name="T22" fmla="*/ 163 w 317"/>
                <a:gd name="T23" fmla="*/ 508 h 72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17"/>
                <a:gd name="T37" fmla="*/ 0 h 728"/>
                <a:gd name="T38" fmla="*/ 317 w 317"/>
                <a:gd name="T39" fmla="*/ 728 h 72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17" h="728">
                  <a:moveTo>
                    <a:pt x="163" y="508"/>
                  </a:moveTo>
                  <a:lnTo>
                    <a:pt x="154" y="508"/>
                  </a:lnTo>
                  <a:lnTo>
                    <a:pt x="0" y="728"/>
                  </a:lnTo>
                  <a:lnTo>
                    <a:pt x="38" y="498"/>
                  </a:lnTo>
                  <a:lnTo>
                    <a:pt x="49" y="489"/>
                  </a:lnTo>
                  <a:lnTo>
                    <a:pt x="49" y="479"/>
                  </a:lnTo>
                  <a:lnTo>
                    <a:pt x="29" y="469"/>
                  </a:lnTo>
                  <a:lnTo>
                    <a:pt x="125" y="267"/>
                  </a:lnTo>
                  <a:lnTo>
                    <a:pt x="307" y="19"/>
                  </a:lnTo>
                  <a:lnTo>
                    <a:pt x="317" y="0"/>
                  </a:lnTo>
                  <a:lnTo>
                    <a:pt x="298" y="345"/>
                  </a:lnTo>
                  <a:lnTo>
                    <a:pt x="163" y="508"/>
                  </a:lnTo>
                  <a:close/>
                </a:path>
              </a:pathLst>
            </a:custGeom>
            <a:solidFill>
              <a:srgbClr val="9999FF"/>
            </a:solidFill>
            <a:ln w="9525">
              <a:noFill/>
              <a:round/>
              <a:headEnd/>
              <a:tailEnd/>
            </a:ln>
          </p:spPr>
          <p:txBody>
            <a:bodyPr>
              <a:prstTxWarp prst="textNoShape">
                <a:avLst/>
              </a:prstTxWarp>
            </a:bodyPr>
            <a:lstStyle/>
            <a:p>
              <a:endParaRPr lang="en-US"/>
            </a:p>
          </p:txBody>
        </p:sp>
        <p:sp>
          <p:nvSpPr>
            <p:cNvPr id="59445" name="Freeform 60"/>
            <p:cNvSpPr>
              <a:spLocks/>
            </p:cNvSpPr>
            <p:nvPr/>
          </p:nvSpPr>
          <p:spPr bwMode="auto">
            <a:xfrm>
              <a:off x="4312" y="2094"/>
              <a:ext cx="48" cy="9"/>
            </a:xfrm>
            <a:custGeom>
              <a:avLst/>
              <a:gdLst>
                <a:gd name="T0" fmla="*/ 240 w 240"/>
                <a:gd name="T1" fmla="*/ 39 h 48"/>
                <a:gd name="T2" fmla="*/ 240 w 240"/>
                <a:gd name="T3" fmla="*/ 48 h 48"/>
                <a:gd name="T4" fmla="*/ 105 w 240"/>
                <a:gd name="T5" fmla="*/ 48 h 48"/>
                <a:gd name="T6" fmla="*/ 48 w 240"/>
                <a:gd name="T7" fmla="*/ 28 h 48"/>
                <a:gd name="T8" fmla="*/ 0 w 240"/>
                <a:gd name="T9" fmla="*/ 0 h 48"/>
                <a:gd name="T10" fmla="*/ 96 w 240"/>
                <a:gd name="T11" fmla="*/ 19 h 48"/>
                <a:gd name="T12" fmla="*/ 240 w 240"/>
                <a:gd name="T13" fmla="*/ 39 h 48"/>
                <a:gd name="T14" fmla="*/ 0 60000 65536"/>
                <a:gd name="T15" fmla="*/ 0 60000 65536"/>
                <a:gd name="T16" fmla="*/ 0 60000 65536"/>
                <a:gd name="T17" fmla="*/ 0 60000 65536"/>
                <a:gd name="T18" fmla="*/ 0 60000 65536"/>
                <a:gd name="T19" fmla="*/ 0 60000 65536"/>
                <a:gd name="T20" fmla="*/ 0 60000 65536"/>
                <a:gd name="T21" fmla="*/ 0 w 240"/>
                <a:gd name="T22" fmla="*/ 0 h 48"/>
                <a:gd name="T23" fmla="*/ 240 w 240"/>
                <a:gd name="T24" fmla="*/ 48 h 4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40" h="48">
                  <a:moveTo>
                    <a:pt x="240" y="39"/>
                  </a:moveTo>
                  <a:lnTo>
                    <a:pt x="240" y="48"/>
                  </a:lnTo>
                  <a:lnTo>
                    <a:pt x="105" y="48"/>
                  </a:lnTo>
                  <a:lnTo>
                    <a:pt x="48" y="28"/>
                  </a:lnTo>
                  <a:lnTo>
                    <a:pt x="0" y="0"/>
                  </a:lnTo>
                  <a:lnTo>
                    <a:pt x="96" y="19"/>
                  </a:lnTo>
                  <a:lnTo>
                    <a:pt x="240" y="39"/>
                  </a:lnTo>
                  <a:close/>
                </a:path>
              </a:pathLst>
            </a:custGeom>
            <a:solidFill>
              <a:srgbClr val="CC6633"/>
            </a:solidFill>
            <a:ln w="9525">
              <a:noFill/>
              <a:round/>
              <a:headEnd/>
              <a:tailEnd/>
            </a:ln>
          </p:spPr>
          <p:txBody>
            <a:bodyPr>
              <a:prstTxWarp prst="textNoShape">
                <a:avLst/>
              </a:prstTxWarp>
            </a:bodyPr>
            <a:lstStyle/>
            <a:p>
              <a:endParaRPr lang="en-US"/>
            </a:p>
          </p:txBody>
        </p:sp>
        <p:sp>
          <p:nvSpPr>
            <p:cNvPr id="59446" name="Freeform 61"/>
            <p:cNvSpPr>
              <a:spLocks/>
            </p:cNvSpPr>
            <p:nvPr/>
          </p:nvSpPr>
          <p:spPr bwMode="auto">
            <a:xfrm>
              <a:off x="4287" y="2099"/>
              <a:ext cx="53" cy="37"/>
            </a:xfrm>
            <a:custGeom>
              <a:avLst/>
              <a:gdLst>
                <a:gd name="T0" fmla="*/ 116 w 269"/>
                <a:gd name="T1" fmla="*/ 39 h 183"/>
                <a:gd name="T2" fmla="*/ 125 w 269"/>
                <a:gd name="T3" fmla="*/ 58 h 183"/>
                <a:gd name="T4" fmla="*/ 269 w 269"/>
                <a:gd name="T5" fmla="*/ 67 h 183"/>
                <a:gd name="T6" fmla="*/ 173 w 269"/>
                <a:gd name="T7" fmla="*/ 135 h 183"/>
                <a:gd name="T8" fmla="*/ 163 w 269"/>
                <a:gd name="T9" fmla="*/ 153 h 183"/>
                <a:gd name="T10" fmla="*/ 116 w 269"/>
                <a:gd name="T11" fmla="*/ 87 h 183"/>
                <a:gd name="T12" fmla="*/ 0 w 269"/>
                <a:gd name="T13" fmla="*/ 183 h 183"/>
                <a:gd name="T14" fmla="*/ 0 w 269"/>
                <a:gd name="T15" fmla="*/ 39 h 183"/>
                <a:gd name="T16" fmla="*/ 77 w 269"/>
                <a:gd name="T17" fmla="*/ 0 h 183"/>
                <a:gd name="T18" fmla="*/ 116 w 269"/>
                <a:gd name="T19" fmla="*/ 30 h 183"/>
                <a:gd name="T20" fmla="*/ 116 w 269"/>
                <a:gd name="T21" fmla="*/ 39 h 18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69"/>
                <a:gd name="T34" fmla="*/ 0 h 183"/>
                <a:gd name="T35" fmla="*/ 269 w 269"/>
                <a:gd name="T36" fmla="*/ 183 h 18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69" h="183">
                  <a:moveTo>
                    <a:pt x="116" y="39"/>
                  </a:moveTo>
                  <a:lnTo>
                    <a:pt x="125" y="58"/>
                  </a:lnTo>
                  <a:lnTo>
                    <a:pt x="269" y="67"/>
                  </a:lnTo>
                  <a:lnTo>
                    <a:pt x="173" y="135"/>
                  </a:lnTo>
                  <a:lnTo>
                    <a:pt x="163" y="153"/>
                  </a:lnTo>
                  <a:lnTo>
                    <a:pt x="116" y="87"/>
                  </a:lnTo>
                  <a:lnTo>
                    <a:pt x="0" y="183"/>
                  </a:lnTo>
                  <a:lnTo>
                    <a:pt x="0" y="39"/>
                  </a:lnTo>
                  <a:lnTo>
                    <a:pt x="77" y="0"/>
                  </a:lnTo>
                  <a:lnTo>
                    <a:pt x="116" y="30"/>
                  </a:lnTo>
                  <a:lnTo>
                    <a:pt x="116" y="39"/>
                  </a:lnTo>
                  <a:close/>
                </a:path>
              </a:pathLst>
            </a:custGeom>
            <a:solidFill>
              <a:srgbClr val="333300"/>
            </a:solidFill>
            <a:ln w="9525">
              <a:noFill/>
              <a:round/>
              <a:headEnd/>
              <a:tailEnd/>
            </a:ln>
          </p:spPr>
          <p:txBody>
            <a:bodyPr>
              <a:prstTxWarp prst="textNoShape">
                <a:avLst/>
              </a:prstTxWarp>
            </a:bodyPr>
            <a:lstStyle/>
            <a:p>
              <a:endParaRPr lang="en-US"/>
            </a:p>
          </p:txBody>
        </p:sp>
        <p:sp>
          <p:nvSpPr>
            <p:cNvPr id="59447" name="Freeform 62"/>
            <p:cNvSpPr>
              <a:spLocks/>
            </p:cNvSpPr>
            <p:nvPr/>
          </p:nvSpPr>
          <p:spPr bwMode="auto">
            <a:xfrm>
              <a:off x="4693" y="2105"/>
              <a:ext cx="248" cy="298"/>
            </a:xfrm>
            <a:custGeom>
              <a:avLst/>
              <a:gdLst>
                <a:gd name="T0" fmla="*/ 623 w 1238"/>
                <a:gd name="T1" fmla="*/ 37 h 1486"/>
                <a:gd name="T2" fmla="*/ 902 w 1238"/>
                <a:gd name="T3" fmla="*/ 230 h 1486"/>
                <a:gd name="T4" fmla="*/ 959 w 1238"/>
                <a:gd name="T5" fmla="*/ 248 h 1486"/>
                <a:gd name="T6" fmla="*/ 1046 w 1238"/>
                <a:gd name="T7" fmla="*/ 383 h 1486"/>
                <a:gd name="T8" fmla="*/ 816 w 1238"/>
                <a:gd name="T9" fmla="*/ 239 h 1486"/>
                <a:gd name="T10" fmla="*/ 748 w 1238"/>
                <a:gd name="T11" fmla="*/ 220 h 1486"/>
                <a:gd name="T12" fmla="*/ 634 w 1238"/>
                <a:gd name="T13" fmla="*/ 220 h 1486"/>
                <a:gd name="T14" fmla="*/ 557 w 1238"/>
                <a:gd name="T15" fmla="*/ 258 h 1486"/>
                <a:gd name="T16" fmla="*/ 537 w 1238"/>
                <a:gd name="T17" fmla="*/ 287 h 1486"/>
                <a:gd name="T18" fmla="*/ 547 w 1238"/>
                <a:gd name="T19" fmla="*/ 325 h 1486"/>
                <a:gd name="T20" fmla="*/ 748 w 1238"/>
                <a:gd name="T21" fmla="*/ 478 h 1486"/>
                <a:gd name="T22" fmla="*/ 1027 w 1238"/>
                <a:gd name="T23" fmla="*/ 680 h 1486"/>
                <a:gd name="T24" fmla="*/ 1161 w 1238"/>
                <a:gd name="T25" fmla="*/ 776 h 1486"/>
                <a:gd name="T26" fmla="*/ 1190 w 1238"/>
                <a:gd name="T27" fmla="*/ 824 h 1486"/>
                <a:gd name="T28" fmla="*/ 1238 w 1238"/>
                <a:gd name="T29" fmla="*/ 882 h 1486"/>
                <a:gd name="T30" fmla="*/ 1190 w 1238"/>
                <a:gd name="T31" fmla="*/ 968 h 1486"/>
                <a:gd name="T32" fmla="*/ 1066 w 1238"/>
                <a:gd name="T33" fmla="*/ 1121 h 1486"/>
                <a:gd name="T34" fmla="*/ 816 w 1238"/>
                <a:gd name="T35" fmla="*/ 1313 h 1486"/>
                <a:gd name="T36" fmla="*/ 758 w 1238"/>
                <a:gd name="T37" fmla="*/ 1351 h 1486"/>
                <a:gd name="T38" fmla="*/ 797 w 1238"/>
                <a:gd name="T39" fmla="*/ 1151 h 1486"/>
                <a:gd name="T40" fmla="*/ 816 w 1238"/>
                <a:gd name="T41" fmla="*/ 1035 h 1486"/>
                <a:gd name="T42" fmla="*/ 816 w 1238"/>
                <a:gd name="T43" fmla="*/ 852 h 1486"/>
                <a:gd name="T44" fmla="*/ 787 w 1238"/>
                <a:gd name="T45" fmla="*/ 805 h 1486"/>
                <a:gd name="T46" fmla="*/ 758 w 1238"/>
                <a:gd name="T47" fmla="*/ 786 h 1486"/>
                <a:gd name="T48" fmla="*/ 691 w 1238"/>
                <a:gd name="T49" fmla="*/ 805 h 1486"/>
                <a:gd name="T50" fmla="*/ 567 w 1238"/>
                <a:gd name="T51" fmla="*/ 968 h 1486"/>
                <a:gd name="T52" fmla="*/ 451 w 1238"/>
                <a:gd name="T53" fmla="*/ 1198 h 1486"/>
                <a:gd name="T54" fmla="*/ 432 w 1238"/>
                <a:gd name="T55" fmla="*/ 1207 h 1486"/>
                <a:gd name="T56" fmla="*/ 403 w 1238"/>
                <a:gd name="T57" fmla="*/ 1237 h 1486"/>
                <a:gd name="T58" fmla="*/ 393 w 1238"/>
                <a:gd name="T59" fmla="*/ 1351 h 1486"/>
                <a:gd name="T60" fmla="*/ 365 w 1238"/>
                <a:gd name="T61" fmla="*/ 1476 h 1486"/>
                <a:gd name="T62" fmla="*/ 365 w 1238"/>
                <a:gd name="T63" fmla="*/ 1486 h 1486"/>
                <a:gd name="T64" fmla="*/ 326 w 1238"/>
                <a:gd name="T65" fmla="*/ 1467 h 1486"/>
                <a:gd name="T66" fmla="*/ 279 w 1238"/>
                <a:gd name="T67" fmla="*/ 1390 h 1486"/>
                <a:gd name="T68" fmla="*/ 326 w 1238"/>
                <a:gd name="T69" fmla="*/ 852 h 1486"/>
                <a:gd name="T70" fmla="*/ 317 w 1238"/>
                <a:gd name="T71" fmla="*/ 652 h 1486"/>
                <a:gd name="T72" fmla="*/ 288 w 1238"/>
                <a:gd name="T73" fmla="*/ 613 h 1486"/>
                <a:gd name="T74" fmla="*/ 288 w 1238"/>
                <a:gd name="T75" fmla="*/ 517 h 1486"/>
                <a:gd name="T76" fmla="*/ 249 w 1238"/>
                <a:gd name="T77" fmla="*/ 469 h 1486"/>
                <a:gd name="T78" fmla="*/ 191 w 1238"/>
                <a:gd name="T79" fmla="*/ 431 h 1486"/>
                <a:gd name="T80" fmla="*/ 163 w 1238"/>
                <a:gd name="T81" fmla="*/ 431 h 1486"/>
                <a:gd name="T82" fmla="*/ 125 w 1238"/>
                <a:gd name="T83" fmla="*/ 478 h 1486"/>
                <a:gd name="T84" fmla="*/ 105 w 1238"/>
                <a:gd name="T85" fmla="*/ 632 h 1486"/>
                <a:gd name="T86" fmla="*/ 135 w 1238"/>
                <a:gd name="T87" fmla="*/ 1169 h 1486"/>
                <a:gd name="T88" fmla="*/ 144 w 1238"/>
                <a:gd name="T89" fmla="*/ 1256 h 1486"/>
                <a:gd name="T90" fmla="*/ 96 w 1238"/>
                <a:gd name="T91" fmla="*/ 1237 h 1486"/>
                <a:gd name="T92" fmla="*/ 49 w 1238"/>
                <a:gd name="T93" fmla="*/ 1093 h 1486"/>
                <a:gd name="T94" fmla="*/ 10 w 1238"/>
                <a:gd name="T95" fmla="*/ 796 h 1486"/>
                <a:gd name="T96" fmla="*/ 0 w 1238"/>
                <a:gd name="T97" fmla="*/ 699 h 1486"/>
                <a:gd name="T98" fmla="*/ 29 w 1238"/>
                <a:gd name="T99" fmla="*/ 680 h 1486"/>
                <a:gd name="T100" fmla="*/ 38 w 1238"/>
                <a:gd name="T101" fmla="*/ 680 h 1486"/>
                <a:gd name="T102" fmla="*/ 19 w 1238"/>
                <a:gd name="T103" fmla="*/ 613 h 1486"/>
                <a:gd name="T104" fmla="*/ 29 w 1238"/>
                <a:gd name="T105" fmla="*/ 354 h 1486"/>
                <a:gd name="T106" fmla="*/ 49 w 1238"/>
                <a:gd name="T107" fmla="*/ 211 h 1486"/>
                <a:gd name="T108" fmla="*/ 269 w 1238"/>
                <a:gd name="T109" fmla="*/ 57 h 1486"/>
                <a:gd name="T110" fmla="*/ 403 w 1238"/>
                <a:gd name="T111" fmla="*/ 0 h 1486"/>
                <a:gd name="T112" fmla="*/ 518 w 1238"/>
                <a:gd name="T113" fmla="*/ 0 h 1486"/>
                <a:gd name="T114" fmla="*/ 623 w 1238"/>
                <a:gd name="T115" fmla="*/ 37 h 148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238"/>
                <a:gd name="T175" fmla="*/ 0 h 1486"/>
                <a:gd name="T176" fmla="*/ 1238 w 1238"/>
                <a:gd name="T177" fmla="*/ 1486 h 148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238" h="1486">
                  <a:moveTo>
                    <a:pt x="623" y="37"/>
                  </a:moveTo>
                  <a:lnTo>
                    <a:pt x="902" y="230"/>
                  </a:lnTo>
                  <a:lnTo>
                    <a:pt x="959" y="248"/>
                  </a:lnTo>
                  <a:lnTo>
                    <a:pt x="1046" y="383"/>
                  </a:lnTo>
                  <a:lnTo>
                    <a:pt x="816" y="239"/>
                  </a:lnTo>
                  <a:lnTo>
                    <a:pt x="748" y="220"/>
                  </a:lnTo>
                  <a:lnTo>
                    <a:pt x="634" y="220"/>
                  </a:lnTo>
                  <a:lnTo>
                    <a:pt x="557" y="258"/>
                  </a:lnTo>
                  <a:lnTo>
                    <a:pt x="537" y="287"/>
                  </a:lnTo>
                  <a:lnTo>
                    <a:pt x="547" y="325"/>
                  </a:lnTo>
                  <a:lnTo>
                    <a:pt x="748" y="478"/>
                  </a:lnTo>
                  <a:lnTo>
                    <a:pt x="1027" y="680"/>
                  </a:lnTo>
                  <a:lnTo>
                    <a:pt x="1161" y="776"/>
                  </a:lnTo>
                  <a:lnTo>
                    <a:pt x="1190" y="824"/>
                  </a:lnTo>
                  <a:lnTo>
                    <a:pt x="1238" y="882"/>
                  </a:lnTo>
                  <a:lnTo>
                    <a:pt x="1190" y="968"/>
                  </a:lnTo>
                  <a:lnTo>
                    <a:pt x="1066" y="1121"/>
                  </a:lnTo>
                  <a:lnTo>
                    <a:pt x="816" y="1313"/>
                  </a:lnTo>
                  <a:lnTo>
                    <a:pt x="758" y="1351"/>
                  </a:lnTo>
                  <a:lnTo>
                    <a:pt x="797" y="1151"/>
                  </a:lnTo>
                  <a:lnTo>
                    <a:pt x="816" y="1035"/>
                  </a:lnTo>
                  <a:lnTo>
                    <a:pt x="816" y="852"/>
                  </a:lnTo>
                  <a:lnTo>
                    <a:pt x="787" y="805"/>
                  </a:lnTo>
                  <a:lnTo>
                    <a:pt x="758" y="786"/>
                  </a:lnTo>
                  <a:lnTo>
                    <a:pt x="691" y="805"/>
                  </a:lnTo>
                  <a:lnTo>
                    <a:pt x="567" y="968"/>
                  </a:lnTo>
                  <a:lnTo>
                    <a:pt x="451" y="1198"/>
                  </a:lnTo>
                  <a:lnTo>
                    <a:pt x="432" y="1207"/>
                  </a:lnTo>
                  <a:lnTo>
                    <a:pt x="403" y="1237"/>
                  </a:lnTo>
                  <a:lnTo>
                    <a:pt x="393" y="1351"/>
                  </a:lnTo>
                  <a:lnTo>
                    <a:pt x="365" y="1476"/>
                  </a:lnTo>
                  <a:lnTo>
                    <a:pt x="365" y="1486"/>
                  </a:lnTo>
                  <a:lnTo>
                    <a:pt x="326" y="1467"/>
                  </a:lnTo>
                  <a:lnTo>
                    <a:pt x="279" y="1390"/>
                  </a:lnTo>
                  <a:lnTo>
                    <a:pt x="326" y="852"/>
                  </a:lnTo>
                  <a:lnTo>
                    <a:pt x="317" y="652"/>
                  </a:lnTo>
                  <a:lnTo>
                    <a:pt x="288" y="613"/>
                  </a:lnTo>
                  <a:lnTo>
                    <a:pt x="288" y="517"/>
                  </a:lnTo>
                  <a:lnTo>
                    <a:pt x="249" y="469"/>
                  </a:lnTo>
                  <a:lnTo>
                    <a:pt x="191" y="431"/>
                  </a:lnTo>
                  <a:lnTo>
                    <a:pt x="163" y="431"/>
                  </a:lnTo>
                  <a:lnTo>
                    <a:pt x="125" y="478"/>
                  </a:lnTo>
                  <a:lnTo>
                    <a:pt x="105" y="632"/>
                  </a:lnTo>
                  <a:lnTo>
                    <a:pt x="135" y="1169"/>
                  </a:lnTo>
                  <a:lnTo>
                    <a:pt x="144" y="1256"/>
                  </a:lnTo>
                  <a:lnTo>
                    <a:pt x="96" y="1237"/>
                  </a:lnTo>
                  <a:lnTo>
                    <a:pt x="49" y="1093"/>
                  </a:lnTo>
                  <a:lnTo>
                    <a:pt x="10" y="796"/>
                  </a:lnTo>
                  <a:lnTo>
                    <a:pt x="0" y="699"/>
                  </a:lnTo>
                  <a:lnTo>
                    <a:pt x="29" y="680"/>
                  </a:lnTo>
                  <a:lnTo>
                    <a:pt x="38" y="680"/>
                  </a:lnTo>
                  <a:lnTo>
                    <a:pt x="19" y="613"/>
                  </a:lnTo>
                  <a:lnTo>
                    <a:pt x="29" y="354"/>
                  </a:lnTo>
                  <a:lnTo>
                    <a:pt x="49" y="211"/>
                  </a:lnTo>
                  <a:lnTo>
                    <a:pt x="269" y="57"/>
                  </a:lnTo>
                  <a:lnTo>
                    <a:pt x="403" y="0"/>
                  </a:lnTo>
                  <a:lnTo>
                    <a:pt x="518" y="0"/>
                  </a:lnTo>
                  <a:lnTo>
                    <a:pt x="623" y="37"/>
                  </a:lnTo>
                  <a:close/>
                </a:path>
              </a:pathLst>
            </a:custGeom>
            <a:solidFill>
              <a:srgbClr val="9900FF"/>
            </a:solidFill>
            <a:ln w="9525">
              <a:noFill/>
              <a:round/>
              <a:headEnd/>
              <a:tailEnd/>
            </a:ln>
          </p:spPr>
          <p:txBody>
            <a:bodyPr>
              <a:prstTxWarp prst="textNoShape">
                <a:avLst/>
              </a:prstTxWarp>
            </a:bodyPr>
            <a:lstStyle/>
            <a:p>
              <a:endParaRPr lang="en-US"/>
            </a:p>
          </p:txBody>
        </p:sp>
        <p:sp>
          <p:nvSpPr>
            <p:cNvPr id="59448" name="Freeform 63"/>
            <p:cNvSpPr>
              <a:spLocks/>
            </p:cNvSpPr>
            <p:nvPr/>
          </p:nvSpPr>
          <p:spPr bwMode="auto">
            <a:xfrm>
              <a:off x="4509" y="2130"/>
              <a:ext cx="198" cy="616"/>
            </a:xfrm>
            <a:custGeom>
              <a:avLst/>
              <a:gdLst>
                <a:gd name="T0" fmla="*/ 422 w 988"/>
                <a:gd name="T1" fmla="*/ 691 h 3079"/>
                <a:gd name="T2" fmla="*/ 422 w 988"/>
                <a:gd name="T3" fmla="*/ 729 h 3079"/>
                <a:gd name="T4" fmla="*/ 461 w 988"/>
                <a:gd name="T5" fmla="*/ 759 h 3079"/>
                <a:gd name="T6" fmla="*/ 432 w 988"/>
                <a:gd name="T7" fmla="*/ 1056 h 3079"/>
                <a:gd name="T8" fmla="*/ 451 w 988"/>
                <a:gd name="T9" fmla="*/ 1401 h 3079"/>
                <a:gd name="T10" fmla="*/ 471 w 988"/>
                <a:gd name="T11" fmla="*/ 1478 h 3079"/>
                <a:gd name="T12" fmla="*/ 471 w 988"/>
                <a:gd name="T13" fmla="*/ 1497 h 3079"/>
                <a:gd name="T14" fmla="*/ 383 w 988"/>
                <a:gd name="T15" fmla="*/ 1267 h 3079"/>
                <a:gd name="T16" fmla="*/ 317 w 988"/>
                <a:gd name="T17" fmla="*/ 1017 h 3079"/>
                <a:gd name="T18" fmla="*/ 288 w 988"/>
                <a:gd name="T19" fmla="*/ 989 h 3079"/>
                <a:gd name="T20" fmla="*/ 239 w 988"/>
                <a:gd name="T21" fmla="*/ 1084 h 3079"/>
                <a:gd name="T22" fmla="*/ 192 w 988"/>
                <a:gd name="T23" fmla="*/ 1564 h 3079"/>
                <a:gd name="T24" fmla="*/ 230 w 988"/>
                <a:gd name="T25" fmla="*/ 1804 h 3079"/>
                <a:gd name="T26" fmla="*/ 297 w 988"/>
                <a:gd name="T27" fmla="*/ 2015 h 3079"/>
                <a:gd name="T28" fmla="*/ 355 w 988"/>
                <a:gd name="T29" fmla="*/ 2091 h 3079"/>
                <a:gd name="T30" fmla="*/ 576 w 988"/>
                <a:gd name="T31" fmla="*/ 2254 h 3079"/>
                <a:gd name="T32" fmla="*/ 682 w 988"/>
                <a:gd name="T33" fmla="*/ 2284 h 3079"/>
                <a:gd name="T34" fmla="*/ 806 w 988"/>
                <a:gd name="T35" fmla="*/ 2446 h 3079"/>
                <a:gd name="T36" fmla="*/ 882 w 988"/>
                <a:gd name="T37" fmla="*/ 2551 h 3079"/>
                <a:gd name="T38" fmla="*/ 959 w 988"/>
                <a:gd name="T39" fmla="*/ 2714 h 3079"/>
                <a:gd name="T40" fmla="*/ 988 w 988"/>
                <a:gd name="T41" fmla="*/ 2869 h 3079"/>
                <a:gd name="T42" fmla="*/ 826 w 988"/>
                <a:gd name="T43" fmla="*/ 3002 h 3079"/>
                <a:gd name="T44" fmla="*/ 768 w 988"/>
                <a:gd name="T45" fmla="*/ 3011 h 3079"/>
                <a:gd name="T46" fmla="*/ 749 w 988"/>
                <a:gd name="T47" fmla="*/ 3022 h 3079"/>
                <a:gd name="T48" fmla="*/ 710 w 988"/>
                <a:gd name="T49" fmla="*/ 3022 h 3079"/>
                <a:gd name="T50" fmla="*/ 682 w 988"/>
                <a:gd name="T51" fmla="*/ 3050 h 3079"/>
                <a:gd name="T52" fmla="*/ 682 w 988"/>
                <a:gd name="T53" fmla="*/ 3069 h 3079"/>
                <a:gd name="T54" fmla="*/ 576 w 988"/>
                <a:gd name="T55" fmla="*/ 3079 h 3079"/>
                <a:gd name="T56" fmla="*/ 413 w 988"/>
                <a:gd name="T57" fmla="*/ 3079 h 3079"/>
                <a:gd name="T58" fmla="*/ 383 w 988"/>
                <a:gd name="T59" fmla="*/ 3041 h 3079"/>
                <a:gd name="T60" fmla="*/ 383 w 988"/>
                <a:gd name="T61" fmla="*/ 3031 h 3079"/>
                <a:gd name="T62" fmla="*/ 364 w 988"/>
                <a:gd name="T63" fmla="*/ 3041 h 3079"/>
                <a:gd name="T64" fmla="*/ 346 w 988"/>
                <a:gd name="T65" fmla="*/ 3079 h 3079"/>
                <a:gd name="T66" fmla="*/ 317 w 988"/>
                <a:gd name="T67" fmla="*/ 3079 h 3079"/>
                <a:gd name="T68" fmla="*/ 413 w 988"/>
                <a:gd name="T69" fmla="*/ 2974 h 3079"/>
                <a:gd name="T70" fmla="*/ 413 w 988"/>
                <a:gd name="T71" fmla="*/ 2925 h 3079"/>
                <a:gd name="T72" fmla="*/ 471 w 988"/>
                <a:gd name="T73" fmla="*/ 2849 h 3079"/>
                <a:gd name="T74" fmla="*/ 471 w 988"/>
                <a:gd name="T75" fmla="*/ 2801 h 3079"/>
                <a:gd name="T76" fmla="*/ 308 w 988"/>
                <a:gd name="T77" fmla="*/ 2551 h 3079"/>
                <a:gd name="T78" fmla="*/ 269 w 988"/>
                <a:gd name="T79" fmla="*/ 2484 h 3079"/>
                <a:gd name="T80" fmla="*/ 183 w 988"/>
                <a:gd name="T81" fmla="*/ 2370 h 3079"/>
                <a:gd name="T82" fmla="*/ 86 w 988"/>
                <a:gd name="T83" fmla="*/ 2082 h 3079"/>
                <a:gd name="T84" fmla="*/ 0 w 988"/>
                <a:gd name="T85" fmla="*/ 1708 h 3079"/>
                <a:gd name="T86" fmla="*/ 0 w 988"/>
                <a:gd name="T87" fmla="*/ 1469 h 3079"/>
                <a:gd name="T88" fmla="*/ 29 w 988"/>
                <a:gd name="T89" fmla="*/ 1439 h 3079"/>
                <a:gd name="T90" fmla="*/ 29 w 988"/>
                <a:gd name="T91" fmla="*/ 1401 h 3079"/>
                <a:gd name="T92" fmla="*/ 58 w 988"/>
                <a:gd name="T93" fmla="*/ 1228 h 3079"/>
                <a:gd name="T94" fmla="*/ 115 w 988"/>
                <a:gd name="T95" fmla="*/ 1008 h 3079"/>
                <a:gd name="T96" fmla="*/ 173 w 988"/>
                <a:gd name="T97" fmla="*/ 605 h 3079"/>
                <a:gd name="T98" fmla="*/ 202 w 988"/>
                <a:gd name="T99" fmla="*/ 480 h 3079"/>
                <a:gd name="T100" fmla="*/ 211 w 988"/>
                <a:gd name="T101" fmla="*/ 404 h 3079"/>
                <a:gd name="T102" fmla="*/ 308 w 988"/>
                <a:gd name="T103" fmla="*/ 30 h 3079"/>
                <a:gd name="T104" fmla="*/ 336 w 988"/>
                <a:gd name="T105" fmla="*/ 0 h 3079"/>
                <a:gd name="T106" fmla="*/ 394 w 988"/>
                <a:gd name="T107" fmla="*/ 318 h 3079"/>
                <a:gd name="T108" fmla="*/ 422 w 988"/>
                <a:gd name="T109" fmla="*/ 691 h 3079"/>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988"/>
                <a:gd name="T166" fmla="*/ 0 h 3079"/>
                <a:gd name="T167" fmla="*/ 988 w 988"/>
                <a:gd name="T168" fmla="*/ 3079 h 3079"/>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988" h="3079">
                  <a:moveTo>
                    <a:pt x="422" y="691"/>
                  </a:moveTo>
                  <a:lnTo>
                    <a:pt x="422" y="729"/>
                  </a:lnTo>
                  <a:lnTo>
                    <a:pt x="461" y="759"/>
                  </a:lnTo>
                  <a:lnTo>
                    <a:pt x="432" y="1056"/>
                  </a:lnTo>
                  <a:lnTo>
                    <a:pt x="451" y="1401"/>
                  </a:lnTo>
                  <a:lnTo>
                    <a:pt x="471" y="1478"/>
                  </a:lnTo>
                  <a:lnTo>
                    <a:pt x="471" y="1497"/>
                  </a:lnTo>
                  <a:lnTo>
                    <a:pt x="383" y="1267"/>
                  </a:lnTo>
                  <a:lnTo>
                    <a:pt x="317" y="1017"/>
                  </a:lnTo>
                  <a:lnTo>
                    <a:pt x="288" y="989"/>
                  </a:lnTo>
                  <a:lnTo>
                    <a:pt x="239" y="1084"/>
                  </a:lnTo>
                  <a:lnTo>
                    <a:pt x="192" y="1564"/>
                  </a:lnTo>
                  <a:lnTo>
                    <a:pt x="230" y="1804"/>
                  </a:lnTo>
                  <a:lnTo>
                    <a:pt x="297" y="2015"/>
                  </a:lnTo>
                  <a:lnTo>
                    <a:pt x="355" y="2091"/>
                  </a:lnTo>
                  <a:lnTo>
                    <a:pt x="576" y="2254"/>
                  </a:lnTo>
                  <a:lnTo>
                    <a:pt x="682" y="2284"/>
                  </a:lnTo>
                  <a:lnTo>
                    <a:pt x="806" y="2446"/>
                  </a:lnTo>
                  <a:lnTo>
                    <a:pt x="882" y="2551"/>
                  </a:lnTo>
                  <a:lnTo>
                    <a:pt x="959" y="2714"/>
                  </a:lnTo>
                  <a:lnTo>
                    <a:pt x="988" y="2869"/>
                  </a:lnTo>
                  <a:lnTo>
                    <a:pt x="826" y="3002"/>
                  </a:lnTo>
                  <a:lnTo>
                    <a:pt x="768" y="3011"/>
                  </a:lnTo>
                  <a:lnTo>
                    <a:pt x="749" y="3022"/>
                  </a:lnTo>
                  <a:lnTo>
                    <a:pt x="710" y="3022"/>
                  </a:lnTo>
                  <a:lnTo>
                    <a:pt x="682" y="3050"/>
                  </a:lnTo>
                  <a:lnTo>
                    <a:pt x="682" y="3069"/>
                  </a:lnTo>
                  <a:lnTo>
                    <a:pt x="576" y="3079"/>
                  </a:lnTo>
                  <a:lnTo>
                    <a:pt x="413" y="3079"/>
                  </a:lnTo>
                  <a:lnTo>
                    <a:pt x="383" y="3041"/>
                  </a:lnTo>
                  <a:lnTo>
                    <a:pt x="383" y="3031"/>
                  </a:lnTo>
                  <a:lnTo>
                    <a:pt x="364" y="3041"/>
                  </a:lnTo>
                  <a:lnTo>
                    <a:pt x="346" y="3079"/>
                  </a:lnTo>
                  <a:lnTo>
                    <a:pt x="317" y="3079"/>
                  </a:lnTo>
                  <a:lnTo>
                    <a:pt x="413" y="2974"/>
                  </a:lnTo>
                  <a:lnTo>
                    <a:pt x="413" y="2925"/>
                  </a:lnTo>
                  <a:lnTo>
                    <a:pt x="471" y="2849"/>
                  </a:lnTo>
                  <a:lnTo>
                    <a:pt x="471" y="2801"/>
                  </a:lnTo>
                  <a:lnTo>
                    <a:pt x="308" y="2551"/>
                  </a:lnTo>
                  <a:lnTo>
                    <a:pt x="269" y="2484"/>
                  </a:lnTo>
                  <a:lnTo>
                    <a:pt x="183" y="2370"/>
                  </a:lnTo>
                  <a:lnTo>
                    <a:pt x="86" y="2082"/>
                  </a:lnTo>
                  <a:lnTo>
                    <a:pt x="0" y="1708"/>
                  </a:lnTo>
                  <a:lnTo>
                    <a:pt x="0" y="1469"/>
                  </a:lnTo>
                  <a:lnTo>
                    <a:pt x="29" y="1439"/>
                  </a:lnTo>
                  <a:lnTo>
                    <a:pt x="29" y="1401"/>
                  </a:lnTo>
                  <a:lnTo>
                    <a:pt x="58" y="1228"/>
                  </a:lnTo>
                  <a:lnTo>
                    <a:pt x="115" y="1008"/>
                  </a:lnTo>
                  <a:lnTo>
                    <a:pt x="173" y="605"/>
                  </a:lnTo>
                  <a:lnTo>
                    <a:pt x="202" y="480"/>
                  </a:lnTo>
                  <a:lnTo>
                    <a:pt x="211" y="404"/>
                  </a:lnTo>
                  <a:lnTo>
                    <a:pt x="308" y="30"/>
                  </a:lnTo>
                  <a:lnTo>
                    <a:pt x="336" y="0"/>
                  </a:lnTo>
                  <a:lnTo>
                    <a:pt x="394" y="318"/>
                  </a:lnTo>
                  <a:lnTo>
                    <a:pt x="422" y="691"/>
                  </a:lnTo>
                  <a:close/>
                </a:path>
              </a:pathLst>
            </a:custGeom>
            <a:solidFill>
              <a:srgbClr val="9966FF"/>
            </a:solidFill>
            <a:ln w="9525">
              <a:noFill/>
              <a:round/>
              <a:headEnd/>
              <a:tailEnd/>
            </a:ln>
          </p:spPr>
          <p:txBody>
            <a:bodyPr>
              <a:prstTxWarp prst="textNoShape">
                <a:avLst/>
              </a:prstTxWarp>
            </a:bodyPr>
            <a:lstStyle/>
            <a:p>
              <a:endParaRPr lang="en-US"/>
            </a:p>
          </p:txBody>
        </p:sp>
        <p:sp>
          <p:nvSpPr>
            <p:cNvPr id="59449" name="Freeform 64"/>
            <p:cNvSpPr>
              <a:spLocks/>
            </p:cNvSpPr>
            <p:nvPr/>
          </p:nvSpPr>
          <p:spPr bwMode="auto">
            <a:xfrm>
              <a:off x="4492" y="2140"/>
              <a:ext cx="69" cy="284"/>
            </a:xfrm>
            <a:custGeom>
              <a:avLst/>
              <a:gdLst>
                <a:gd name="T0" fmla="*/ 172 w 345"/>
                <a:gd name="T1" fmla="*/ 824 h 1420"/>
                <a:gd name="T2" fmla="*/ 134 w 345"/>
                <a:gd name="T3" fmla="*/ 1054 h 1420"/>
                <a:gd name="T4" fmla="*/ 58 w 345"/>
                <a:gd name="T5" fmla="*/ 1314 h 1420"/>
                <a:gd name="T6" fmla="*/ 39 w 345"/>
                <a:gd name="T7" fmla="*/ 1400 h 1420"/>
                <a:gd name="T8" fmla="*/ 0 w 345"/>
                <a:gd name="T9" fmla="*/ 1420 h 1420"/>
                <a:gd name="T10" fmla="*/ 0 w 345"/>
                <a:gd name="T11" fmla="*/ 1209 h 1420"/>
                <a:gd name="T12" fmla="*/ 28 w 345"/>
                <a:gd name="T13" fmla="*/ 1007 h 1420"/>
                <a:gd name="T14" fmla="*/ 115 w 345"/>
                <a:gd name="T15" fmla="*/ 547 h 1420"/>
                <a:gd name="T16" fmla="*/ 172 w 345"/>
                <a:gd name="T17" fmla="*/ 345 h 1420"/>
                <a:gd name="T18" fmla="*/ 239 w 345"/>
                <a:gd name="T19" fmla="*/ 115 h 1420"/>
                <a:gd name="T20" fmla="*/ 259 w 345"/>
                <a:gd name="T21" fmla="*/ 95 h 1420"/>
                <a:gd name="T22" fmla="*/ 250 w 345"/>
                <a:gd name="T23" fmla="*/ 58 h 1420"/>
                <a:gd name="T24" fmla="*/ 345 w 345"/>
                <a:gd name="T25" fmla="*/ 0 h 1420"/>
                <a:gd name="T26" fmla="*/ 278 w 345"/>
                <a:gd name="T27" fmla="*/ 269 h 1420"/>
                <a:gd name="T28" fmla="*/ 172 w 345"/>
                <a:gd name="T29" fmla="*/ 824 h 142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45"/>
                <a:gd name="T46" fmla="*/ 0 h 1420"/>
                <a:gd name="T47" fmla="*/ 345 w 345"/>
                <a:gd name="T48" fmla="*/ 1420 h 142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45" h="1420">
                  <a:moveTo>
                    <a:pt x="172" y="824"/>
                  </a:moveTo>
                  <a:lnTo>
                    <a:pt x="134" y="1054"/>
                  </a:lnTo>
                  <a:lnTo>
                    <a:pt x="58" y="1314"/>
                  </a:lnTo>
                  <a:lnTo>
                    <a:pt x="39" y="1400"/>
                  </a:lnTo>
                  <a:lnTo>
                    <a:pt x="0" y="1420"/>
                  </a:lnTo>
                  <a:lnTo>
                    <a:pt x="0" y="1209"/>
                  </a:lnTo>
                  <a:lnTo>
                    <a:pt x="28" y="1007"/>
                  </a:lnTo>
                  <a:lnTo>
                    <a:pt x="115" y="547"/>
                  </a:lnTo>
                  <a:lnTo>
                    <a:pt x="172" y="345"/>
                  </a:lnTo>
                  <a:lnTo>
                    <a:pt x="239" y="115"/>
                  </a:lnTo>
                  <a:lnTo>
                    <a:pt x="259" y="95"/>
                  </a:lnTo>
                  <a:lnTo>
                    <a:pt x="250" y="58"/>
                  </a:lnTo>
                  <a:lnTo>
                    <a:pt x="345" y="0"/>
                  </a:lnTo>
                  <a:lnTo>
                    <a:pt x="278" y="269"/>
                  </a:lnTo>
                  <a:lnTo>
                    <a:pt x="172" y="824"/>
                  </a:lnTo>
                  <a:close/>
                </a:path>
              </a:pathLst>
            </a:custGeom>
            <a:solidFill>
              <a:srgbClr val="999933"/>
            </a:solidFill>
            <a:ln w="9525">
              <a:noFill/>
              <a:round/>
              <a:headEnd/>
              <a:tailEnd/>
            </a:ln>
          </p:spPr>
          <p:txBody>
            <a:bodyPr>
              <a:prstTxWarp prst="textNoShape">
                <a:avLst/>
              </a:prstTxWarp>
            </a:bodyPr>
            <a:lstStyle/>
            <a:p>
              <a:endParaRPr lang="en-US"/>
            </a:p>
          </p:txBody>
        </p:sp>
        <p:sp>
          <p:nvSpPr>
            <p:cNvPr id="59450" name="Freeform 65"/>
            <p:cNvSpPr>
              <a:spLocks/>
            </p:cNvSpPr>
            <p:nvPr/>
          </p:nvSpPr>
          <p:spPr bwMode="auto">
            <a:xfrm>
              <a:off x="4810" y="2155"/>
              <a:ext cx="137" cy="115"/>
            </a:xfrm>
            <a:custGeom>
              <a:avLst/>
              <a:gdLst>
                <a:gd name="T0" fmla="*/ 384 w 681"/>
                <a:gd name="T1" fmla="*/ 135 h 576"/>
                <a:gd name="T2" fmla="*/ 490 w 681"/>
                <a:gd name="T3" fmla="*/ 221 h 576"/>
                <a:gd name="T4" fmla="*/ 518 w 681"/>
                <a:gd name="T5" fmla="*/ 221 h 576"/>
                <a:gd name="T6" fmla="*/ 672 w 681"/>
                <a:gd name="T7" fmla="*/ 518 h 576"/>
                <a:gd name="T8" fmla="*/ 681 w 681"/>
                <a:gd name="T9" fmla="*/ 576 h 576"/>
                <a:gd name="T10" fmla="*/ 662 w 681"/>
                <a:gd name="T11" fmla="*/ 538 h 576"/>
                <a:gd name="T12" fmla="*/ 231 w 681"/>
                <a:gd name="T13" fmla="*/ 230 h 576"/>
                <a:gd name="T14" fmla="*/ 10 w 681"/>
                <a:gd name="T15" fmla="*/ 58 h 576"/>
                <a:gd name="T16" fmla="*/ 10 w 681"/>
                <a:gd name="T17" fmla="*/ 49 h 576"/>
                <a:gd name="T18" fmla="*/ 0 w 681"/>
                <a:gd name="T19" fmla="*/ 39 h 576"/>
                <a:gd name="T20" fmla="*/ 77 w 681"/>
                <a:gd name="T21" fmla="*/ 0 h 576"/>
                <a:gd name="T22" fmla="*/ 173 w 681"/>
                <a:gd name="T23" fmla="*/ 19 h 576"/>
                <a:gd name="T24" fmla="*/ 384 w 681"/>
                <a:gd name="T25" fmla="*/ 135 h 57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681"/>
                <a:gd name="T40" fmla="*/ 0 h 576"/>
                <a:gd name="T41" fmla="*/ 681 w 681"/>
                <a:gd name="T42" fmla="*/ 576 h 57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681" h="576">
                  <a:moveTo>
                    <a:pt x="384" y="135"/>
                  </a:moveTo>
                  <a:lnTo>
                    <a:pt x="490" y="221"/>
                  </a:lnTo>
                  <a:lnTo>
                    <a:pt x="518" y="221"/>
                  </a:lnTo>
                  <a:lnTo>
                    <a:pt x="672" y="518"/>
                  </a:lnTo>
                  <a:lnTo>
                    <a:pt x="681" y="576"/>
                  </a:lnTo>
                  <a:lnTo>
                    <a:pt x="662" y="538"/>
                  </a:lnTo>
                  <a:lnTo>
                    <a:pt x="231" y="230"/>
                  </a:lnTo>
                  <a:lnTo>
                    <a:pt x="10" y="58"/>
                  </a:lnTo>
                  <a:lnTo>
                    <a:pt x="10" y="49"/>
                  </a:lnTo>
                  <a:lnTo>
                    <a:pt x="0" y="39"/>
                  </a:lnTo>
                  <a:lnTo>
                    <a:pt x="77" y="0"/>
                  </a:lnTo>
                  <a:lnTo>
                    <a:pt x="173" y="19"/>
                  </a:lnTo>
                  <a:lnTo>
                    <a:pt x="384" y="135"/>
                  </a:lnTo>
                  <a:close/>
                </a:path>
              </a:pathLst>
            </a:custGeom>
            <a:solidFill>
              <a:srgbClr val="9900FF"/>
            </a:solidFill>
            <a:ln w="9525">
              <a:noFill/>
              <a:round/>
              <a:headEnd/>
              <a:tailEnd/>
            </a:ln>
          </p:spPr>
          <p:txBody>
            <a:bodyPr>
              <a:prstTxWarp prst="textNoShape">
                <a:avLst/>
              </a:prstTxWarp>
            </a:bodyPr>
            <a:lstStyle/>
            <a:p>
              <a:endParaRPr lang="en-US"/>
            </a:p>
          </p:txBody>
        </p:sp>
        <p:sp>
          <p:nvSpPr>
            <p:cNvPr id="59451" name="Freeform 66"/>
            <p:cNvSpPr>
              <a:spLocks/>
            </p:cNvSpPr>
            <p:nvPr/>
          </p:nvSpPr>
          <p:spPr bwMode="auto">
            <a:xfrm>
              <a:off x="3901" y="2170"/>
              <a:ext cx="27" cy="49"/>
            </a:xfrm>
            <a:custGeom>
              <a:avLst/>
              <a:gdLst>
                <a:gd name="T0" fmla="*/ 135 w 135"/>
                <a:gd name="T1" fmla="*/ 29 h 241"/>
                <a:gd name="T2" fmla="*/ 135 w 135"/>
                <a:gd name="T3" fmla="*/ 211 h 241"/>
                <a:gd name="T4" fmla="*/ 125 w 135"/>
                <a:gd name="T5" fmla="*/ 221 h 241"/>
                <a:gd name="T6" fmla="*/ 125 w 135"/>
                <a:gd name="T7" fmla="*/ 241 h 241"/>
                <a:gd name="T8" fmla="*/ 20 w 135"/>
                <a:gd name="T9" fmla="*/ 221 h 241"/>
                <a:gd name="T10" fmla="*/ 0 w 135"/>
                <a:gd name="T11" fmla="*/ 221 h 241"/>
                <a:gd name="T12" fmla="*/ 49 w 135"/>
                <a:gd name="T13" fmla="*/ 77 h 241"/>
                <a:gd name="T14" fmla="*/ 97 w 135"/>
                <a:gd name="T15" fmla="*/ 0 h 241"/>
                <a:gd name="T16" fmla="*/ 125 w 135"/>
                <a:gd name="T17" fmla="*/ 20 h 241"/>
                <a:gd name="T18" fmla="*/ 135 w 135"/>
                <a:gd name="T19" fmla="*/ 29 h 24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5"/>
                <a:gd name="T31" fmla="*/ 0 h 241"/>
                <a:gd name="T32" fmla="*/ 135 w 135"/>
                <a:gd name="T33" fmla="*/ 241 h 24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5" h="241">
                  <a:moveTo>
                    <a:pt x="135" y="29"/>
                  </a:moveTo>
                  <a:lnTo>
                    <a:pt x="135" y="211"/>
                  </a:lnTo>
                  <a:lnTo>
                    <a:pt x="125" y="221"/>
                  </a:lnTo>
                  <a:lnTo>
                    <a:pt x="125" y="241"/>
                  </a:lnTo>
                  <a:lnTo>
                    <a:pt x="20" y="221"/>
                  </a:lnTo>
                  <a:lnTo>
                    <a:pt x="0" y="221"/>
                  </a:lnTo>
                  <a:lnTo>
                    <a:pt x="49" y="77"/>
                  </a:lnTo>
                  <a:lnTo>
                    <a:pt x="97" y="0"/>
                  </a:lnTo>
                  <a:lnTo>
                    <a:pt x="125" y="20"/>
                  </a:lnTo>
                  <a:lnTo>
                    <a:pt x="135" y="29"/>
                  </a:lnTo>
                  <a:close/>
                </a:path>
              </a:pathLst>
            </a:custGeom>
            <a:solidFill>
              <a:srgbClr val="FFCC99"/>
            </a:solidFill>
            <a:ln w="9525">
              <a:noFill/>
              <a:round/>
              <a:headEnd/>
              <a:tailEnd/>
            </a:ln>
          </p:spPr>
          <p:txBody>
            <a:bodyPr>
              <a:prstTxWarp prst="textNoShape">
                <a:avLst/>
              </a:prstTxWarp>
            </a:bodyPr>
            <a:lstStyle/>
            <a:p>
              <a:endParaRPr lang="en-US"/>
            </a:p>
          </p:txBody>
        </p:sp>
        <p:sp>
          <p:nvSpPr>
            <p:cNvPr id="59452" name="Freeform 67"/>
            <p:cNvSpPr>
              <a:spLocks/>
            </p:cNvSpPr>
            <p:nvPr/>
          </p:nvSpPr>
          <p:spPr bwMode="auto">
            <a:xfrm>
              <a:off x="4085" y="2170"/>
              <a:ext cx="152" cy="555"/>
            </a:xfrm>
            <a:custGeom>
              <a:avLst/>
              <a:gdLst>
                <a:gd name="T0" fmla="*/ 719 w 758"/>
                <a:gd name="T1" fmla="*/ 346 h 2772"/>
                <a:gd name="T2" fmla="*/ 547 w 758"/>
                <a:gd name="T3" fmla="*/ 826 h 2772"/>
                <a:gd name="T4" fmla="*/ 383 w 758"/>
                <a:gd name="T5" fmla="*/ 1411 h 2772"/>
                <a:gd name="T6" fmla="*/ 355 w 758"/>
                <a:gd name="T7" fmla="*/ 1621 h 2772"/>
                <a:gd name="T8" fmla="*/ 336 w 758"/>
                <a:gd name="T9" fmla="*/ 1957 h 2772"/>
                <a:gd name="T10" fmla="*/ 345 w 758"/>
                <a:gd name="T11" fmla="*/ 2407 h 2772"/>
                <a:gd name="T12" fmla="*/ 374 w 758"/>
                <a:gd name="T13" fmla="*/ 2532 h 2772"/>
                <a:gd name="T14" fmla="*/ 413 w 758"/>
                <a:gd name="T15" fmla="*/ 2685 h 2772"/>
                <a:gd name="T16" fmla="*/ 450 w 758"/>
                <a:gd name="T17" fmla="*/ 2733 h 2772"/>
                <a:gd name="T18" fmla="*/ 538 w 758"/>
                <a:gd name="T19" fmla="*/ 2772 h 2772"/>
                <a:gd name="T20" fmla="*/ 460 w 758"/>
                <a:gd name="T21" fmla="*/ 2772 h 2772"/>
                <a:gd name="T22" fmla="*/ 95 w 758"/>
                <a:gd name="T23" fmla="*/ 2618 h 2772"/>
                <a:gd name="T24" fmla="*/ 39 w 758"/>
                <a:gd name="T25" fmla="*/ 2551 h 2772"/>
                <a:gd name="T26" fmla="*/ 0 w 758"/>
                <a:gd name="T27" fmla="*/ 2512 h 2772"/>
                <a:gd name="T28" fmla="*/ 9 w 758"/>
                <a:gd name="T29" fmla="*/ 2138 h 2772"/>
                <a:gd name="T30" fmla="*/ 29 w 758"/>
                <a:gd name="T31" fmla="*/ 1957 h 2772"/>
                <a:gd name="T32" fmla="*/ 76 w 758"/>
                <a:gd name="T33" fmla="*/ 1621 h 2772"/>
                <a:gd name="T34" fmla="*/ 106 w 758"/>
                <a:gd name="T35" fmla="*/ 1534 h 2772"/>
                <a:gd name="T36" fmla="*/ 106 w 758"/>
                <a:gd name="T37" fmla="*/ 1467 h 2772"/>
                <a:gd name="T38" fmla="*/ 153 w 758"/>
                <a:gd name="T39" fmla="*/ 1295 h 2772"/>
                <a:gd name="T40" fmla="*/ 211 w 758"/>
                <a:gd name="T41" fmla="*/ 1026 h 2772"/>
                <a:gd name="T42" fmla="*/ 250 w 758"/>
                <a:gd name="T43" fmla="*/ 979 h 2772"/>
                <a:gd name="T44" fmla="*/ 259 w 758"/>
                <a:gd name="T45" fmla="*/ 882 h 2772"/>
                <a:gd name="T46" fmla="*/ 383 w 758"/>
                <a:gd name="T47" fmla="*/ 595 h 2772"/>
                <a:gd name="T48" fmla="*/ 413 w 758"/>
                <a:gd name="T49" fmla="*/ 585 h 2772"/>
                <a:gd name="T50" fmla="*/ 422 w 758"/>
                <a:gd name="T51" fmla="*/ 566 h 2772"/>
                <a:gd name="T52" fmla="*/ 422 w 758"/>
                <a:gd name="T53" fmla="*/ 499 h 2772"/>
                <a:gd name="T54" fmla="*/ 450 w 758"/>
                <a:gd name="T55" fmla="*/ 451 h 2772"/>
                <a:gd name="T56" fmla="*/ 450 w 758"/>
                <a:gd name="T57" fmla="*/ 413 h 2772"/>
                <a:gd name="T58" fmla="*/ 489 w 758"/>
                <a:gd name="T59" fmla="*/ 336 h 2772"/>
                <a:gd name="T60" fmla="*/ 604 w 758"/>
                <a:gd name="T61" fmla="*/ 153 h 2772"/>
                <a:gd name="T62" fmla="*/ 682 w 758"/>
                <a:gd name="T63" fmla="*/ 86 h 2772"/>
                <a:gd name="T64" fmla="*/ 758 w 758"/>
                <a:gd name="T65" fmla="*/ 0 h 2772"/>
                <a:gd name="T66" fmla="*/ 758 w 758"/>
                <a:gd name="T67" fmla="*/ 135 h 2772"/>
                <a:gd name="T68" fmla="*/ 719 w 758"/>
                <a:gd name="T69" fmla="*/ 346 h 277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758"/>
                <a:gd name="T106" fmla="*/ 0 h 2772"/>
                <a:gd name="T107" fmla="*/ 758 w 758"/>
                <a:gd name="T108" fmla="*/ 2772 h 2772"/>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758" h="2772">
                  <a:moveTo>
                    <a:pt x="719" y="346"/>
                  </a:moveTo>
                  <a:lnTo>
                    <a:pt x="547" y="826"/>
                  </a:lnTo>
                  <a:lnTo>
                    <a:pt x="383" y="1411"/>
                  </a:lnTo>
                  <a:lnTo>
                    <a:pt x="355" y="1621"/>
                  </a:lnTo>
                  <a:lnTo>
                    <a:pt x="336" y="1957"/>
                  </a:lnTo>
                  <a:lnTo>
                    <a:pt x="345" y="2407"/>
                  </a:lnTo>
                  <a:lnTo>
                    <a:pt x="374" y="2532"/>
                  </a:lnTo>
                  <a:lnTo>
                    <a:pt x="413" y="2685"/>
                  </a:lnTo>
                  <a:lnTo>
                    <a:pt x="450" y="2733"/>
                  </a:lnTo>
                  <a:lnTo>
                    <a:pt x="538" y="2772"/>
                  </a:lnTo>
                  <a:lnTo>
                    <a:pt x="460" y="2772"/>
                  </a:lnTo>
                  <a:lnTo>
                    <a:pt x="95" y="2618"/>
                  </a:lnTo>
                  <a:lnTo>
                    <a:pt x="39" y="2551"/>
                  </a:lnTo>
                  <a:lnTo>
                    <a:pt x="0" y="2512"/>
                  </a:lnTo>
                  <a:lnTo>
                    <a:pt x="9" y="2138"/>
                  </a:lnTo>
                  <a:lnTo>
                    <a:pt x="29" y="1957"/>
                  </a:lnTo>
                  <a:lnTo>
                    <a:pt x="76" y="1621"/>
                  </a:lnTo>
                  <a:lnTo>
                    <a:pt x="106" y="1534"/>
                  </a:lnTo>
                  <a:lnTo>
                    <a:pt x="106" y="1467"/>
                  </a:lnTo>
                  <a:lnTo>
                    <a:pt x="153" y="1295"/>
                  </a:lnTo>
                  <a:lnTo>
                    <a:pt x="211" y="1026"/>
                  </a:lnTo>
                  <a:lnTo>
                    <a:pt x="250" y="979"/>
                  </a:lnTo>
                  <a:lnTo>
                    <a:pt x="259" y="882"/>
                  </a:lnTo>
                  <a:lnTo>
                    <a:pt x="383" y="595"/>
                  </a:lnTo>
                  <a:lnTo>
                    <a:pt x="413" y="585"/>
                  </a:lnTo>
                  <a:lnTo>
                    <a:pt x="422" y="566"/>
                  </a:lnTo>
                  <a:lnTo>
                    <a:pt x="422" y="499"/>
                  </a:lnTo>
                  <a:lnTo>
                    <a:pt x="450" y="451"/>
                  </a:lnTo>
                  <a:lnTo>
                    <a:pt x="450" y="413"/>
                  </a:lnTo>
                  <a:lnTo>
                    <a:pt x="489" y="336"/>
                  </a:lnTo>
                  <a:lnTo>
                    <a:pt x="604" y="153"/>
                  </a:lnTo>
                  <a:lnTo>
                    <a:pt x="682" y="86"/>
                  </a:lnTo>
                  <a:lnTo>
                    <a:pt x="758" y="0"/>
                  </a:lnTo>
                  <a:lnTo>
                    <a:pt x="758" y="135"/>
                  </a:lnTo>
                  <a:lnTo>
                    <a:pt x="719" y="346"/>
                  </a:lnTo>
                  <a:close/>
                </a:path>
              </a:pathLst>
            </a:custGeom>
            <a:solidFill>
              <a:srgbClr val="9966FF"/>
            </a:solidFill>
            <a:ln w="9525">
              <a:noFill/>
              <a:round/>
              <a:headEnd/>
              <a:tailEnd/>
            </a:ln>
          </p:spPr>
          <p:txBody>
            <a:bodyPr>
              <a:prstTxWarp prst="textNoShape">
                <a:avLst/>
              </a:prstTxWarp>
            </a:bodyPr>
            <a:lstStyle/>
            <a:p>
              <a:endParaRPr lang="en-US"/>
            </a:p>
          </p:txBody>
        </p:sp>
        <p:sp>
          <p:nvSpPr>
            <p:cNvPr id="59453" name="Freeform 68"/>
            <p:cNvSpPr>
              <a:spLocks/>
            </p:cNvSpPr>
            <p:nvPr/>
          </p:nvSpPr>
          <p:spPr bwMode="auto">
            <a:xfrm>
              <a:off x="4394" y="2170"/>
              <a:ext cx="129" cy="267"/>
            </a:xfrm>
            <a:custGeom>
              <a:avLst/>
              <a:gdLst>
                <a:gd name="T0" fmla="*/ 605 w 643"/>
                <a:gd name="T1" fmla="*/ 58 h 1333"/>
                <a:gd name="T2" fmla="*/ 643 w 643"/>
                <a:gd name="T3" fmla="*/ 86 h 1333"/>
                <a:gd name="T4" fmla="*/ 548 w 643"/>
                <a:gd name="T5" fmla="*/ 499 h 1333"/>
                <a:gd name="T6" fmla="*/ 461 w 643"/>
                <a:gd name="T7" fmla="*/ 921 h 1333"/>
                <a:gd name="T8" fmla="*/ 422 w 643"/>
                <a:gd name="T9" fmla="*/ 1267 h 1333"/>
                <a:gd name="T10" fmla="*/ 432 w 643"/>
                <a:gd name="T11" fmla="*/ 1276 h 1333"/>
                <a:gd name="T12" fmla="*/ 97 w 643"/>
                <a:gd name="T13" fmla="*/ 1333 h 1333"/>
                <a:gd name="T14" fmla="*/ 20 w 643"/>
                <a:gd name="T15" fmla="*/ 1323 h 1333"/>
                <a:gd name="T16" fmla="*/ 0 w 643"/>
                <a:gd name="T17" fmla="*/ 1323 h 1333"/>
                <a:gd name="T18" fmla="*/ 48 w 643"/>
                <a:gd name="T19" fmla="*/ 738 h 1333"/>
                <a:gd name="T20" fmla="*/ 106 w 643"/>
                <a:gd name="T21" fmla="*/ 413 h 1333"/>
                <a:gd name="T22" fmla="*/ 183 w 643"/>
                <a:gd name="T23" fmla="*/ 135 h 1333"/>
                <a:gd name="T24" fmla="*/ 202 w 643"/>
                <a:gd name="T25" fmla="*/ 86 h 1333"/>
                <a:gd name="T26" fmla="*/ 221 w 643"/>
                <a:gd name="T27" fmla="*/ 67 h 1333"/>
                <a:gd name="T28" fmla="*/ 288 w 643"/>
                <a:gd name="T29" fmla="*/ 67 h 1333"/>
                <a:gd name="T30" fmla="*/ 317 w 643"/>
                <a:gd name="T31" fmla="*/ 86 h 1333"/>
                <a:gd name="T32" fmla="*/ 355 w 643"/>
                <a:gd name="T33" fmla="*/ 144 h 1333"/>
                <a:gd name="T34" fmla="*/ 374 w 643"/>
                <a:gd name="T35" fmla="*/ 153 h 1333"/>
                <a:gd name="T36" fmla="*/ 374 w 643"/>
                <a:gd name="T37" fmla="*/ 211 h 1333"/>
                <a:gd name="T38" fmla="*/ 211 w 643"/>
                <a:gd name="T39" fmla="*/ 1026 h 1333"/>
                <a:gd name="T40" fmla="*/ 202 w 643"/>
                <a:gd name="T41" fmla="*/ 1199 h 1333"/>
                <a:gd name="T42" fmla="*/ 211 w 643"/>
                <a:gd name="T43" fmla="*/ 1209 h 1333"/>
                <a:gd name="T44" fmla="*/ 230 w 643"/>
                <a:gd name="T45" fmla="*/ 1209 h 1333"/>
                <a:gd name="T46" fmla="*/ 250 w 643"/>
                <a:gd name="T47" fmla="*/ 1179 h 1333"/>
                <a:gd name="T48" fmla="*/ 250 w 643"/>
                <a:gd name="T49" fmla="*/ 988 h 1333"/>
                <a:gd name="T50" fmla="*/ 327 w 643"/>
                <a:gd name="T51" fmla="*/ 624 h 1333"/>
                <a:gd name="T52" fmla="*/ 413 w 643"/>
                <a:gd name="T53" fmla="*/ 230 h 1333"/>
                <a:gd name="T54" fmla="*/ 452 w 643"/>
                <a:gd name="T55" fmla="*/ 77 h 1333"/>
                <a:gd name="T56" fmla="*/ 490 w 643"/>
                <a:gd name="T57" fmla="*/ 58 h 1333"/>
                <a:gd name="T58" fmla="*/ 529 w 643"/>
                <a:gd name="T59" fmla="*/ 39 h 1333"/>
                <a:gd name="T60" fmla="*/ 548 w 643"/>
                <a:gd name="T61" fmla="*/ 0 h 1333"/>
                <a:gd name="T62" fmla="*/ 576 w 643"/>
                <a:gd name="T63" fmla="*/ 0 h 1333"/>
                <a:gd name="T64" fmla="*/ 605 w 643"/>
                <a:gd name="T65" fmla="*/ 58 h 133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43"/>
                <a:gd name="T100" fmla="*/ 0 h 1333"/>
                <a:gd name="T101" fmla="*/ 643 w 643"/>
                <a:gd name="T102" fmla="*/ 1333 h 133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43" h="1333">
                  <a:moveTo>
                    <a:pt x="605" y="58"/>
                  </a:moveTo>
                  <a:lnTo>
                    <a:pt x="643" y="86"/>
                  </a:lnTo>
                  <a:lnTo>
                    <a:pt x="548" y="499"/>
                  </a:lnTo>
                  <a:lnTo>
                    <a:pt x="461" y="921"/>
                  </a:lnTo>
                  <a:lnTo>
                    <a:pt x="422" y="1267"/>
                  </a:lnTo>
                  <a:lnTo>
                    <a:pt x="432" y="1276"/>
                  </a:lnTo>
                  <a:lnTo>
                    <a:pt x="97" y="1333"/>
                  </a:lnTo>
                  <a:lnTo>
                    <a:pt x="20" y="1323"/>
                  </a:lnTo>
                  <a:lnTo>
                    <a:pt x="0" y="1323"/>
                  </a:lnTo>
                  <a:lnTo>
                    <a:pt x="48" y="738"/>
                  </a:lnTo>
                  <a:lnTo>
                    <a:pt x="106" y="413"/>
                  </a:lnTo>
                  <a:lnTo>
                    <a:pt x="183" y="135"/>
                  </a:lnTo>
                  <a:lnTo>
                    <a:pt x="202" y="86"/>
                  </a:lnTo>
                  <a:lnTo>
                    <a:pt x="221" y="67"/>
                  </a:lnTo>
                  <a:lnTo>
                    <a:pt x="288" y="67"/>
                  </a:lnTo>
                  <a:lnTo>
                    <a:pt x="317" y="86"/>
                  </a:lnTo>
                  <a:lnTo>
                    <a:pt x="355" y="144"/>
                  </a:lnTo>
                  <a:lnTo>
                    <a:pt x="374" y="153"/>
                  </a:lnTo>
                  <a:lnTo>
                    <a:pt x="374" y="211"/>
                  </a:lnTo>
                  <a:lnTo>
                    <a:pt x="211" y="1026"/>
                  </a:lnTo>
                  <a:lnTo>
                    <a:pt x="202" y="1199"/>
                  </a:lnTo>
                  <a:lnTo>
                    <a:pt x="211" y="1209"/>
                  </a:lnTo>
                  <a:lnTo>
                    <a:pt x="230" y="1209"/>
                  </a:lnTo>
                  <a:lnTo>
                    <a:pt x="250" y="1179"/>
                  </a:lnTo>
                  <a:lnTo>
                    <a:pt x="250" y="988"/>
                  </a:lnTo>
                  <a:lnTo>
                    <a:pt x="327" y="624"/>
                  </a:lnTo>
                  <a:lnTo>
                    <a:pt x="413" y="230"/>
                  </a:lnTo>
                  <a:lnTo>
                    <a:pt x="452" y="77"/>
                  </a:lnTo>
                  <a:lnTo>
                    <a:pt x="490" y="58"/>
                  </a:lnTo>
                  <a:lnTo>
                    <a:pt x="529" y="39"/>
                  </a:lnTo>
                  <a:lnTo>
                    <a:pt x="548" y="0"/>
                  </a:lnTo>
                  <a:lnTo>
                    <a:pt x="576" y="0"/>
                  </a:lnTo>
                  <a:lnTo>
                    <a:pt x="605" y="58"/>
                  </a:lnTo>
                  <a:close/>
                </a:path>
              </a:pathLst>
            </a:custGeom>
            <a:solidFill>
              <a:srgbClr val="CCCC33"/>
            </a:solidFill>
            <a:ln w="9525">
              <a:noFill/>
              <a:round/>
              <a:headEnd/>
              <a:tailEnd/>
            </a:ln>
          </p:spPr>
          <p:txBody>
            <a:bodyPr>
              <a:prstTxWarp prst="textNoShape">
                <a:avLst/>
              </a:prstTxWarp>
            </a:bodyPr>
            <a:lstStyle/>
            <a:p>
              <a:endParaRPr lang="en-US"/>
            </a:p>
          </p:txBody>
        </p:sp>
        <p:sp>
          <p:nvSpPr>
            <p:cNvPr id="59454" name="Freeform 69"/>
            <p:cNvSpPr>
              <a:spLocks/>
            </p:cNvSpPr>
            <p:nvPr/>
          </p:nvSpPr>
          <p:spPr bwMode="auto">
            <a:xfrm>
              <a:off x="4655" y="2176"/>
              <a:ext cx="71" cy="200"/>
            </a:xfrm>
            <a:custGeom>
              <a:avLst/>
              <a:gdLst>
                <a:gd name="T0" fmla="*/ 153 w 355"/>
                <a:gd name="T1" fmla="*/ 212 h 997"/>
                <a:gd name="T2" fmla="*/ 164 w 355"/>
                <a:gd name="T3" fmla="*/ 326 h 997"/>
                <a:gd name="T4" fmla="*/ 173 w 355"/>
                <a:gd name="T5" fmla="*/ 585 h 997"/>
                <a:gd name="T6" fmla="*/ 211 w 355"/>
                <a:gd name="T7" fmla="*/ 825 h 997"/>
                <a:gd name="T8" fmla="*/ 259 w 355"/>
                <a:gd name="T9" fmla="*/ 930 h 997"/>
                <a:gd name="T10" fmla="*/ 346 w 355"/>
                <a:gd name="T11" fmla="*/ 978 h 997"/>
                <a:gd name="T12" fmla="*/ 355 w 355"/>
                <a:gd name="T13" fmla="*/ 997 h 997"/>
                <a:gd name="T14" fmla="*/ 39 w 355"/>
                <a:gd name="T15" fmla="*/ 806 h 997"/>
                <a:gd name="T16" fmla="*/ 0 w 355"/>
                <a:gd name="T17" fmla="*/ 633 h 997"/>
                <a:gd name="T18" fmla="*/ 39 w 355"/>
                <a:gd name="T19" fmla="*/ 595 h 997"/>
                <a:gd name="T20" fmla="*/ 39 w 355"/>
                <a:gd name="T21" fmla="*/ 575 h 997"/>
                <a:gd name="T22" fmla="*/ 0 w 355"/>
                <a:gd name="T23" fmla="*/ 566 h 997"/>
                <a:gd name="T24" fmla="*/ 39 w 355"/>
                <a:gd name="T25" fmla="*/ 0 h 997"/>
                <a:gd name="T26" fmla="*/ 106 w 355"/>
                <a:gd name="T27" fmla="*/ 68 h 997"/>
                <a:gd name="T28" fmla="*/ 153 w 355"/>
                <a:gd name="T29" fmla="*/ 212 h 99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55"/>
                <a:gd name="T46" fmla="*/ 0 h 997"/>
                <a:gd name="T47" fmla="*/ 355 w 355"/>
                <a:gd name="T48" fmla="*/ 997 h 99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55" h="997">
                  <a:moveTo>
                    <a:pt x="153" y="212"/>
                  </a:moveTo>
                  <a:lnTo>
                    <a:pt x="164" y="326"/>
                  </a:lnTo>
                  <a:lnTo>
                    <a:pt x="173" y="585"/>
                  </a:lnTo>
                  <a:lnTo>
                    <a:pt x="211" y="825"/>
                  </a:lnTo>
                  <a:lnTo>
                    <a:pt x="259" y="930"/>
                  </a:lnTo>
                  <a:lnTo>
                    <a:pt x="346" y="978"/>
                  </a:lnTo>
                  <a:lnTo>
                    <a:pt x="355" y="997"/>
                  </a:lnTo>
                  <a:lnTo>
                    <a:pt x="39" y="806"/>
                  </a:lnTo>
                  <a:lnTo>
                    <a:pt x="0" y="633"/>
                  </a:lnTo>
                  <a:lnTo>
                    <a:pt x="39" y="595"/>
                  </a:lnTo>
                  <a:lnTo>
                    <a:pt x="39" y="575"/>
                  </a:lnTo>
                  <a:lnTo>
                    <a:pt x="0" y="566"/>
                  </a:lnTo>
                  <a:lnTo>
                    <a:pt x="39" y="0"/>
                  </a:lnTo>
                  <a:lnTo>
                    <a:pt x="106" y="68"/>
                  </a:lnTo>
                  <a:lnTo>
                    <a:pt x="153" y="212"/>
                  </a:lnTo>
                  <a:close/>
                </a:path>
              </a:pathLst>
            </a:custGeom>
            <a:solidFill>
              <a:srgbClr val="9900FF"/>
            </a:solidFill>
            <a:ln w="9525">
              <a:noFill/>
              <a:round/>
              <a:headEnd/>
              <a:tailEnd/>
            </a:ln>
          </p:spPr>
          <p:txBody>
            <a:bodyPr>
              <a:prstTxWarp prst="textNoShape">
                <a:avLst/>
              </a:prstTxWarp>
            </a:bodyPr>
            <a:lstStyle/>
            <a:p>
              <a:endParaRPr lang="en-US"/>
            </a:p>
          </p:txBody>
        </p:sp>
        <p:sp>
          <p:nvSpPr>
            <p:cNvPr id="59455" name="Freeform 70"/>
            <p:cNvSpPr>
              <a:spLocks/>
            </p:cNvSpPr>
            <p:nvPr/>
          </p:nvSpPr>
          <p:spPr bwMode="auto">
            <a:xfrm>
              <a:off x="4214" y="2184"/>
              <a:ext cx="207" cy="523"/>
            </a:xfrm>
            <a:custGeom>
              <a:avLst/>
              <a:gdLst>
                <a:gd name="T0" fmla="*/ 575 w 1036"/>
                <a:gd name="T1" fmla="*/ 174 h 2618"/>
                <a:gd name="T2" fmla="*/ 594 w 1036"/>
                <a:gd name="T3" fmla="*/ 192 h 2618"/>
                <a:gd name="T4" fmla="*/ 613 w 1036"/>
                <a:gd name="T5" fmla="*/ 192 h 2618"/>
                <a:gd name="T6" fmla="*/ 575 w 1036"/>
                <a:gd name="T7" fmla="*/ 471 h 2618"/>
                <a:gd name="T8" fmla="*/ 575 w 1036"/>
                <a:gd name="T9" fmla="*/ 901 h 2618"/>
                <a:gd name="T10" fmla="*/ 643 w 1036"/>
                <a:gd name="T11" fmla="*/ 1372 h 2618"/>
                <a:gd name="T12" fmla="*/ 777 w 1036"/>
                <a:gd name="T13" fmla="*/ 1832 h 2618"/>
                <a:gd name="T14" fmla="*/ 834 w 1036"/>
                <a:gd name="T15" fmla="*/ 2015 h 2618"/>
                <a:gd name="T16" fmla="*/ 998 w 1036"/>
                <a:gd name="T17" fmla="*/ 2369 h 2618"/>
                <a:gd name="T18" fmla="*/ 1036 w 1036"/>
                <a:gd name="T19" fmla="*/ 2417 h 2618"/>
                <a:gd name="T20" fmla="*/ 834 w 1036"/>
                <a:gd name="T21" fmla="*/ 2379 h 2618"/>
                <a:gd name="T22" fmla="*/ 575 w 1036"/>
                <a:gd name="T23" fmla="*/ 2475 h 2618"/>
                <a:gd name="T24" fmla="*/ 230 w 1036"/>
                <a:gd name="T25" fmla="*/ 2618 h 2618"/>
                <a:gd name="T26" fmla="*/ 125 w 1036"/>
                <a:gd name="T27" fmla="*/ 2580 h 2618"/>
                <a:gd name="T28" fmla="*/ 76 w 1036"/>
                <a:gd name="T29" fmla="*/ 2523 h 2618"/>
                <a:gd name="T30" fmla="*/ 67 w 1036"/>
                <a:gd name="T31" fmla="*/ 2465 h 2618"/>
                <a:gd name="T32" fmla="*/ 19 w 1036"/>
                <a:gd name="T33" fmla="*/ 2168 h 2618"/>
                <a:gd name="T34" fmla="*/ 0 w 1036"/>
                <a:gd name="T35" fmla="*/ 1755 h 2618"/>
                <a:gd name="T36" fmla="*/ 0 w 1036"/>
                <a:gd name="T37" fmla="*/ 1430 h 2618"/>
                <a:gd name="T38" fmla="*/ 9 w 1036"/>
                <a:gd name="T39" fmla="*/ 1017 h 2618"/>
                <a:gd name="T40" fmla="*/ 48 w 1036"/>
                <a:gd name="T41" fmla="*/ 759 h 2618"/>
                <a:gd name="T42" fmla="*/ 95 w 1036"/>
                <a:gd name="T43" fmla="*/ 528 h 2618"/>
                <a:gd name="T44" fmla="*/ 163 w 1036"/>
                <a:gd name="T45" fmla="*/ 260 h 2618"/>
                <a:gd name="T46" fmla="*/ 163 w 1036"/>
                <a:gd name="T47" fmla="*/ 691 h 2618"/>
                <a:gd name="T48" fmla="*/ 249 w 1036"/>
                <a:gd name="T49" fmla="*/ 1574 h 2618"/>
                <a:gd name="T50" fmla="*/ 220 w 1036"/>
                <a:gd name="T51" fmla="*/ 1697 h 2618"/>
                <a:gd name="T52" fmla="*/ 230 w 1036"/>
                <a:gd name="T53" fmla="*/ 1774 h 2618"/>
                <a:gd name="T54" fmla="*/ 258 w 1036"/>
                <a:gd name="T55" fmla="*/ 1784 h 2618"/>
                <a:gd name="T56" fmla="*/ 297 w 1036"/>
                <a:gd name="T57" fmla="*/ 1784 h 2618"/>
                <a:gd name="T58" fmla="*/ 345 w 1036"/>
                <a:gd name="T59" fmla="*/ 1746 h 2618"/>
                <a:gd name="T60" fmla="*/ 383 w 1036"/>
                <a:gd name="T61" fmla="*/ 1630 h 2618"/>
                <a:gd name="T62" fmla="*/ 422 w 1036"/>
                <a:gd name="T63" fmla="*/ 1170 h 2618"/>
                <a:gd name="T64" fmla="*/ 432 w 1036"/>
                <a:gd name="T65" fmla="*/ 279 h 2618"/>
                <a:gd name="T66" fmla="*/ 469 w 1036"/>
                <a:gd name="T67" fmla="*/ 49 h 2618"/>
                <a:gd name="T68" fmla="*/ 480 w 1036"/>
                <a:gd name="T69" fmla="*/ 19 h 2618"/>
                <a:gd name="T70" fmla="*/ 518 w 1036"/>
                <a:gd name="T71" fmla="*/ 0 h 2618"/>
                <a:gd name="T72" fmla="*/ 537 w 1036"/>
                <a:gd name="T73" fmla="*/ 30 h 2618"/>
                <a:gd name="T74" fmla="*/ 575 w 1036"/>
                <a:gd name="T75" fmla="*/ 174 h 2618"/>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036"/>
                <a:gd name="T115" fmla="*/ 0 h 2618"/>
                <a:gd name="T116" fmla="*/ 1036 w 1036"/>
                <a:gd name="T117" fmla="*/ 2618 h 2618"/>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036" h="2618">
                  <a:moveTo>
                    <a:pt x="575" y="174"/>
                  </a:moveTo>
                  <a:lnTo>
                    <a:pt x="594" y="192"/>
                  </a:lnTo>
                  <a:lnTo>
                    <a:pt x="613" y="192"/>
                  </a:lnTo>
                  <a:lnTo>
                    <a:pt x="575" y="471"/>
                  </a:lnTo>
                  <a:lnTo>
                    <a:pt x="575" y="901"/>
                  </a:lnTo>
                  <a:lnTo>
                    <a:pt x="643" y="1372"/>
                  </a:lnTo>
                  <a:lnTo>
                    <a:pt x="777" y="1832"/>
                  </a:lnTo>
                  <a:lnTo>
                    <a:pt x="834" y="2015"/>
                  </a:lnTo>
                  <a:lnTo>
                    <a:pt x="998" y="2369"/>
                  </a:lnTo>
                  <a:lnTo>
                    <a:pt x="1036" y="2417"/>
                  </a:lnTo>
                  <a:lnTo>
                    <a:pt x="834" y="2379"/>
                  </a:lnTo>
                  <a:lnTo>
                    <a:pt x="575" y="2475"/>
                  </a:lnTo>
                  <a:lnTo>
                    <a:pt x="230" y="2618"/>
                  </a:lnTo>
                  <a:lnTo>
                    <a:pt x="125" y="2580"/>
                  </a:lnTo>
                  <a:lnTo>
                    <a:pt x="76" y="2523"/>
                  </a:lnTo>
                  <a:lnTo>
                    <a:pt x="67" y="2465"/>
                  </a:lnTo>
                  <a:lnTo>
                    <a:pt x="19" y="2168"/>
                  </a:lnTo>
                  <a:lnTo>
                    <a:pt x="0" y="1755"/>
                  </a:lnTo>
                  <a:lnTo>
                    <a:pt x="0" y="1430"/>
                  </a:lnTo>
                  <a:lnTo>
                    <a:pt x="9" y="1017"/>
                  </a:lnTo>
                  <a:lnTo>
                    <a:pt x="48" y="759"/>
                  </a:lnTo>
                  <a:lnTo>
                    <a:pt x="95" y="528"/>
                  </a:lnTo>
                  <a:lnTo>
                    <a:pt x="163" y="260"/>
                  </a:lnTo>
                  <a:lnTo>
                    <a:pt x="163" y="691"/>
                  </a:lnTo>
                  <a:lnTo>
                    <a:pt x="249" y="1574"/>
                  </a:lnTo>
                  <a:lnTo>
                    <a:pt x="220" y="1697"/>
                  </a:lnTo>
                  <a:lnTo>
                    <a:pt x="230" y="1774"/>
                  </a:lnTo>
                  <a:lnTo>
                    <a:pt x="258" y="1784"/>
                  </a:lnTo>
                  <a:lnTo>
                    <a:pt x="297" y="1784"/>
                  </a:lnTo>
                  <a:lnTo>
                    <a:pt x="345" y="1746"/>
                  </a:lnTo>
                  <a:lnTo>
                    <a:pt x="383" y="1630"/>
                  </a:lnTo>
                  <a:lnTo>
                    <a:pt x="422" y="1170"/>
                  </a:lnTo>
                  <a:lnTo>
                    <a:pt x="432" y="279"/>
                  </a:lnTo>
                  <a:lnTo>
                    <a:pt x="469" y="49"/>
                  </a:lnTo>
                  <a:lnTo>
                    <a:pt x="480" y="19"/>
                  </a:lnTo>
                  <a:lnTo>
                    <a:pt x="518" y="0"/>
                  </a:lnTo>
                  <a:lnTo>
                    <a:pt x="537" y="30"/>
                  </a:lnTo>
                  <a:lnTo>
                    <a:pt x="575" y="174"/>
                  </a:lnTo>
                  <a:close/>
                </a:path>
              </a:pathLst>
            </a:custGeom>
            <a:solidFill>
              <a:srgbClr val="9966FF"/>
            </a:solidFill>
            <a:ln w="9525">
              <a:noFill/>
              <a:round/>
              <a:headEnd/>
              <a:tailEnd/>
            </a:ln>
          </p:spPr>
          <p:txBody>
            <a:bodyPr>
              <a:prstTxWarp prst="textNoShape">
                <a:avLst/>
              </a:prstTxWarp>
            </a:bodyPr>
            <a:lstStyle/>
            <a:p>
              <a:endParaRPr lang="en-US"/>
            </a:p>
          </p:txBody>
        </p:sp>
        <p:sp>
          <p:nvSpPr>
            <p:cNvPr id="59456" name="Freeform 71"/>
            <p:cNvSpPr>
              <a:spLocks/>
            </p:cNvSpPr>
            <p:nvPr/>
          </p:nvSpPr>
          <p:spPr bwMode="auto">
            <a:xfrm>
              <a:off x="4367" y="2184"/>
              <a:ext cx="131" cy="280"/>
            </a:xfrm>
            <a:custGeom>
              <a:avLst/>
              <a:gdLst>
                <a:gd name="T0" fmla="*/ 239 w 651"/>
                <a:gd name="T1" fmla="*/ 174 h 1400"/>
                <a:gd name="T2" fmla="*/ 172 w 651"/>
                <a:gd name="T3" fmla="*/ 451 h 1400"/>
                <a:gd name="T4" fmla="*/ 124 w 651"/>
                <a:gd name="T5" fmla="*/ 815 h 1400"/>
                <a:gd name="T6" fmla="*/ 86 w 651"/>
                <a:gd name="T7" fmla="*/ 1256 h 1400"/>
                <a:gd name="T8" fmla="*/ 86 w 651"/>
                <a:gd name="T9" fmla="*/ 1286 h 1400"/>
                <a:gd name="T10" fmla="*/ 124 w 651"/>
                <a:gd name="T11" fmla="*/ 1324 h 1400"/>
                <a:gd name="T12" fmla="*/ 124 w 651"/>
                <a:gd name="T13" fmla="*/ 1333 h 1400"/>
                <a:gd name="T14" fmla="*/ 133 w 651"/>
                <a:gd name="T15" fmla="*/ 1344 h 1400"/>
                <a:gd name="T16" fmla="*/ 153 w 651"/>
                <a:gd name="T17" fmla="*/ 1314 h 1400"/>
                <a:gd name="T18" fmla="*/ 335 w 651"/>
                <a:gd name="T19" fmla="*/ 1305 h 1400"/>
                <a:gd name="T20" fmla="*/ 518 w 651"/>
                <a:gd name="T21" fmla="*/ 1256 h 1400"/>
                <a:gd name="T22" fmla="*/ 555 w 651"/>
                <a:gd name="T23" fmla="*/ 1256 h 1400"/>
                <a:gd name="T24" fmla="*/ 594 w 651"/>
                <a:gd name="T25" fmla="*/ 1247 h 1400"/>
                <a:gd name="T26" fmla="*/ 651 w 651"/>
                <a:gd name="T27" fmla="*/ 1256 h 1400"/>
                <a:gd name="T28" fmla="*/ 642 w 651"/>
                <a:gd name="T29" fmla="*/ 1333 h 1400"/>
                <a:gd name="T30" fmla="*/ 421 w 651"/>
                <a:gd name="T31" fmla="*/ 1372 h 1400"/>
                <a:gd name="T32" fmla="*/ 38 w 651"/>
                <a:gd name="T33" fmla="*/ 1400 h 1400"/>
                <a:gd name="T34" fmla="*/ 19 w 651"/>
                <a:gd name="T35" fmla="*/ 1391 h 1400"/>
                <a:gd name="T36" fmla="*/ 0 w 651"/>
                <a:gd name="T37" fmla="*/ 1391 h 1400"/>
                <a:gd name="T38" fmla="*/ 0 w 651"/>
                <a:gd name="T39" fmla="*/ 1180 h 1400"/>
                <a:gd name="T40" fmla="*/ 28 w 651"/>
                <a:gd name="T41" fmla="*/ 950 h 1400"/>
                <a:gd name="T42" fmla="*/ 95 w 651"/>
                <a:gd name="T43" fmla="*/ 298 h 1400"/>
                <a:gd name="T44" fmla="*/ 153 w 651"/>
                <a:gd name="T45" fmla="*/ 19 h 1400"/>
                <a:gd name="T46" fmla="*/ 163 w 651"/>
                <a:gd name="T47" fmla="*/ 0 h 1400"/>
                <a:gd name="T48" fmla="*/ 239 w 651"/>
                <a:gd name="T49" fmla="*/ 125 h 1400"/>
                <a:gd name="T50" fmla="*/ 239 w 651"/>
                <a:gd name="T51" fmla="*/ 174 h 140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651"/>
                <a:gd name="T79" fmla="*/ 0 h 1400"/>
                <a:gd name="T80" fmla="*/ 651 w 651"/>
                <a:gd name="T81" fmla="*/ 1400 h 1400"/>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651" h="1400">
                  <a:moveTo>
                    <a:pt x="239" y="174"/>
                  </a:moveTo>
                  <a:lnTo>
                    <a:pt x="172" y="451"/>
                  </a:lnTo>
                  <a:lnTo>
                    <a:pt x="124" y="815"/>
                  </a:lnTo>
                  <a:lnTo>
                    <a:pt x="86" y="1256"/>
                  </a:lnTo>
                  <a:lnTo>
                    <a:pt x="86" y="1286"/>
                  </a:lnTo>
                  <a:lnTo>
                    <a:pt x="124" y="1324"/>
                  </a:lnTo>
                  <a:lnTo>
                    <a:pt x="124" y="1333"/>
                  </a:lnTo>
                  <a:lnTo>
                    <a:pt x="133" y="1344"/>
                  </a:lnTo>
                  <a:lnTo>
                    <a:pt x="153" y="1314"/>
                  </a:lnTo>
                  <a:lnTo>
                    <a:pt x="335" y="1305"/>
                  </a:lnTo>
                  <a:lnTo>
                    <a:pt x="518" y="1256"/>
                  </a:lnTo>
                  <a:lnTo>
                    <a:pt x="555" y="1256"/>
                  </a:lnTo>
                  <a:lnTo>
                    <a:pt x="594" y="1247"/>
                  </a:lnTo>
                  <a:lnTo>
                    <a:pt x="651" y="1256"/>
                  </a:lnTo>
                  <a:lnTo>
                    <a:pt x="642" y="1333"/>
                  </a:lnTo>
                  <a:lnTo>
                    <a:pt x="421" y="1372"/>
                  </a:lnTo>
                  <a:lnTo>
                    <a:pt x="38" y="1400"/>
                  </a:lnTo>
                  <a:lnTo>
                    <a:pt x="19" y="1391"/>
                  </a:lnTo>
                  <a:lnTo>
                    <a:pt x="0" y="1391"/>
                  </a:lnTo>
                  <a:lnTo>
                    <a:pt x="0" y="1180"/>
                  </a:lnTo>
                  <a:lnTo>
                    <a:pt x="28" y="950"/>
                  </a:lnTo>
                  <a:lnTo>
                    <a:pt x="95" y="298"/>
                  </a:lnTo>
                  <a:lnTo>
                    <a:pt x="153" y="19"/>
                  </a:lnTo>
                  <a:lnTo>
                    <a:pt x="163" y="0"/>
                  </a:lnTo>
                  <a:lnTo>
                    <a:pt x="239" y="125"/>
                  </a:lnTo>
                  <a:lnTo>
                    <a:pt x="239" y="174"/>
                  </a:lnTo>
                  <a:close/>
                </a:path>
              </a:pathLst>
            </a:custGeom>
            <a:solidFill>
              <a:srgbClr val="FFFF66"/>
            </a:solidFill>
            <a:ln w="9525">
              <a:noFill/>
              <a:round/>
              <a:headEnd/>
              <a:tailEnd/>
            </a:ln>
          </p:spPr>
          <p:txBody>
            <a:bodyPr>
              <a:prstTxWarp prst="textNoShape">
                <a:avLst/>
              </a:prstTxWarp>
            </a:bodyPr>
            <a:lstStyle/>
            <a:p>
              <a:endParaRPr lang="en-US"/>
            </a:p>
          </p:txBody>
        </p:sp>
        <p:sp>
          <p:nvSpPr>
            <p:cNvPr id="59457" name="Freeform 72"/>
            <p:cNvSpPr>
              <a:spLocks/>
            </p:cNvSpPr>
            <p:nvPr/>
          </p:nvSpPr>
          <p:spPr bwMode="auto">
            <a:xfrm>
              <a:off x="4252" y="2194"/>
              <a:ext cx="44" cy="335"/>
            </a:xfrm>
            <a:custGeom>
              <a:avLst/>
              <a:gdLst>
                <a:gd name="T0" fmla="*/ 201 w 221"/>
                <a:gd name="T1" fmla="*/ 105 h 1678"/>
                <a:gd name="T2" fmla="*/ 221 w 221"/>
                <a:gd name="T3" fmla="*/ 105 h 1678"/>
                <a:gd name="T4" fmla="*/ 201 w 221"/>
                <a:gd name="T5" fmla="*/ 278 h 1678"/>
                <a:gd name="T6" fmla="*/ 191 w 221"/>
                <a:gd name="T7" fmla="*/ 1217 h 1678"/>
                <a:gd name="T8" fmla="*/ 144 w 221"/>
                <a:gd name="T9" fmla="*/ 1592 h 1678"/>
                <a:gd name="T10" fmla="*/ 115 w 221"/>
                <a:gd name="T11" fmla="*/ 1678 h 1678"/>
                <a:gd name="T12" fmla="*/ 96 w 221"/>
                <a:gd name="T13" fmla="*/ 1678 h 1678"/>
                <a:gd name="T14" fmla="*/ 86 w 221"/>
                <a:gd name="T15" fmla="*/ 1648 h 1678"/>
                <a:gd name="T16" fmla="*/ 86 w 221"/>
                <a:gd name="T17" fmla="*/ 1620 h 1678"/>
                <a:gd name="T18" fmla="*/ 96 w 221"/>
                <a:gd name="T19" fmla="*/ 1620 h 1678"/>
                <a:gd name="T20" fmla="*/ 115 w 221"/>
                <a:gd name="T21" fmla="*/ 1601 h 1678"/>
                <a:gd name="T22" fmla="*/ 115 w 221"/>
                <a:gd name="T23" fmla="*/ 1400 h 1678"/>
                <a:gd name="T24" fmla="*/ 86 w 221"/>
                <a:gd name="T25" fmla="*/ 1332 h 1678"/>
                <a:gd name="T26" fmla="*/ 57 w 221"/>
                <a:gd name="T27" fmla="*/ 987 h 1678"/>
                <a:gd name="T28" fmla="*/ 19 w 221"/>
                <a:gd name="T29" fmla="*/ 622 h 1678"/>
                <a:gd name="T30" fmla="*/ 19 w 221"/>
                <a:gd name="T31" fmla="*/ 125 h 1678"/>
                <a:gd name="T32" fmla="*/ 0 w 221"/>
                <a:gd name="T33" fmla="*/ 125 h 1678"/>
                <a:gd name="T34" fmla="*/ 47 w 221"/>
                <a:gd name="T35" fmla="*/ 0 h 1678"/>
                <a:gd name="T36" fmla="*/ 96 w 221"/>
                <a:gd name="T37" fmla="*/ 0 h 1678"/>
                <a:gd name="T38" fmla="*/ 201 w 221"/>
                <a:gd name="T39" fmla="*/ 105 h 167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221"/>
                <a:gd name="T61" fmla="*/ 0 h 1678"/>
                <a:gd name="T62" fmla="*/ 221 w 221"/>
                <a:gd name="T63" fmla="*/ 1678 h 167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221" h="1678">
                  <a:moveTo>
                    <a:pt x="201" y="105"/>
                  </a:moveTo>
                  <a:lnTo>
                    <a:pt x="221" y="105"/>
                  </a:lnTo>
                  <a:lnTo>
                    <a:pt x="201" y="278"/>
                  </a:lnTo>
                  <a:lnTo>
                    <a:pt x="191" y="1217"/>
                  </a:lnTo>
                  <a:lnTo>
                    <a:pt x="144" y="1592"/>
                  </a:lnTo>
                  <a:lnTo>
                    <a:pt x="115" y="1678"/>
                  </a:lnTo>
                  <a:lnTo>
                    <a:pt x="96" y="1678"/>
                  </a:lnTo>
                  <a:lnTo>
                    <a:pt x="86" y="1648"/>
                  </a:lnTo>
                  <a:lnTo>
                    <a:pt x="86" y="1620"/>
                  </a:lnTo>
                  <a:lnTo>
                    <a:pt x="96" y="1620"/>
                  </a:lnTo>
                  <a:lnTo>
                    <a:pt x="115" y="1601"/>
                  </a:lnTo>
                  <a:lnTo>
                    <a:pt x="115" y="1400"/>
                  </a:lnTo>
                  <a:lnTo>
                    <a:pt x="86" y="1332"/>
                  </a:lnTo>
                  <a:lnTo>
                    <a:pt x="57" y="987"/>
                  </a:lnTo>
                  <a:lnTo>
                    <a:pt x="19" y="622"/>
                  </a:lnTo>
                  <a:lnTo>
                    <a:pt x="19" y="125"/>
                  </a:lnTo>
                  <a:lnTo>
                    <a:pt x="0" y="125"/>
                  </a:lnTo>
                  <a:lnTo>
                    <a:pt x="47" y="0"/>
                  </a:lnTo>
                  <a:lnTo>
                    <a:pt x="96" y="0"/>
                  </a:lnTo>
                  <a:lnTo>
                    <a:pt x="201" y="105"/>
                  </a:lnTo>
                  <a:close/>
                </a:path>
              </a:pathLst>
            </a:custGeom>
            <a:solidFill>
              <a:srgbClr val="9999FF"/>
            </a:solidFill>
            <a:ln w="9525">
              <a:noFill/>
              <a:round/>
              <a:headEnd/>
              <a:tailEnd/>
            </a:ln>
          </p:spPr>
          <p:txBody>
            <a:bodyPr>
              <a:prstTxWarp prst="textNoShape">
                <a:avLst/>
              </a:prstTxWarp>
            </a:bodyPr>
            <a:lstStyle/>
            <a:p>
              <a:endParaRPr lang="en-US"/>
            </a:p>
          </p:txBody>
        </p:sp>
        <p:sp>
          <p:nvSpPr>
            <p:cNvPr id="59458" name="Freeform 73"/>
            <p:cNvSpPr>
              <a:spLocks/>
            </p:cNvSpPr>
            <p:nvPr/>
          </p:nvSpPr>
          <p:spPr bwMode="auto">
            <a:xfrm>
              <a:off x="4335" y="2194"/>
              <a:ext cx="46" cy="276"/>
            </a:xfrm>
            <a:custGeom>
              <a:avLst/>
              <a:gdLst>
                <a:gd name="T0" fmla="*/ 202 w 230"/>
                <a:gd name="T1" fmla="*/ 95 h 1381"/>
                <a:gd name="T2" fmla="*/ 220 w 230"/>
                <a:gd name="T3" fmla="*/ 162 h 1381"/>
                <a:gd name="T4" fmla="*/ 230 w 230"/>
                <a:gd name="T5" fmla="*/ 172 h 1381"/>
                <a:gd name="T6" fmla="*/ 230 w 230"/>
                <a:gd name="T7" fmla="*/ 267 h 1381"/>
                <a:gd name="T8" fmla="*/ 202 w 230"/>
                <a:gd name="T9" fmla="*/ 373 h 1381"/>
                <a:gd name="T10" fmla="*/ 202 w 230"/>
                <a:gd name="T11" fmla="*/ 441 h 1381"/>
                <a:gd name="T12" fmla="*/ 106 w 230"/>
                <a:gd name="T13" fmla="*/ 1323 h 1381"/>
                <a:gd name="T14" fmla="*/ 106 w 230"/>
                <a:gd name="T15" fmla="*/ 1381 h 1381"/>
                <a:gd name="T16" fmla="*/ 20 w 230"/>
                <a:gd name="T17" fmla="*/ 949 h 1381"/>
                <a:gd name="T18" fmla="*/ 0 w 230"/>
                <a:gd name="T19" fmla="*/ 488 h 1381"/>
                <a:gd name="T20" fmla="*/ 39 w 230"/>
                <a:gd name="T21" fmla="*/ 172 h 1381"/>
                <a:gd name="T22" fmla="*/ 86 w 230"/>
                <a:gd name="T23" fmla="*/ 0 h 1381"/>
                <a:gd name="T24" fmla="*/ 144 w 230"/>
                <a:gd name="T25" fmla="*/ 0 h 1381"/>
                <a:gd name="T26" fmla="*/ 202 w 230"/>
                <a:gd name="T27" fmla="*/ 95 h 138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30"/>
                <a:gd name="T43" fmla="*/ 0 h 1381"/>
                <a:gd name="T44" fmla="*/ 230 w 230"/>
                <a:gd name="T45" fmla="*/ 1381 h 138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30" h="1381">
                  <a:moveTo>
                    <a:pt x="202" y="95"/>
                  </a:moveTo>
                  <a:lnTo>
                    <a:pt x="220" y="162"/>
                  </a:lnTo>
                  <a:lnTo>
                    <a:pt x="230" y="172"/>
                  </a:lnTo>
                  <a:lnTo>
                    <a:pt x="230" y="267"/>
                  </a:lnTo>
                  <a:lnTo>
                    <a:pt x="202" y="373"/>
                  </a:lnTo>
                  <a:lnTo>
                    <a:pt x="202" y="441"/>
                  </a:lnTo>
                  <a:lnTo>
                    <a:pt x="106" y="1323"/>
                  </a:lnTo>
                  <a:lnTo>
                    <a:pt x="106" y="1381"/>
                  </a:lnTo>
                  <a:lnTo>
                    <a:pt x="20" y="949"/>
                  </a:lnTo>
                  <a:lnTo>
                    <a:pt x="0" y="488"/>
                  </a:lnTo>
                  <a:lnTo>
                    <a:pt x="39" y="172"/>
                  </a:lnTo>
                  <a:lnTo>
                    <a:pt x="86" y="0"/>
                  </a:lnTo>
                  <a:lnTo>
                    <a:pt x="144" y="0"/>
                  </a:lnTo>
                  <a:lnTo>
                    <a:pt x="202" y="95"/>
                  </a:lnTo>
                  <a:close/>
                </a:path>
              </a:pathLst>
            </a:custGeom>
            <a:solidFill>
              <a:srgbClr val="9900FF"/>
            </a:solidFill>
            <a:ln w="9525">
              <a:noFill/>
              <a:round/>
              <a:headEnd/>
              <a:tailEnd/>
            </a:ln>
          </p:spPr>
          <p:txBody>
            <a:bodyPr>
              <a:prstTxWarp prst="textNoShape">
                <a:avLst/>
              </a:prstTxWarp>
            </a:bodyPr>
            <a:lstStyle/>
            <a:p>
              <a:endParaRPr lang="en-US"/>
            </a:p>
          </p:txBody>
        </p:sp>
        <p:sp>
          <p:nvSpPr>
            <p:cNvPr id="59459" name="Freeform 74"/>
            <p:cNvSpPr>
              <a:spLocks/>
            </p:cNvSpPr>
            <p:nvPr/>
          </p:nvSpPr>
          <p:spPr bwMode="auto">
            <a:xfrm>
              <a:off x="4726" y="2201"/>
              <a:ext cx="23" cy="165"/>
            </a:xfrm>
            <a:custGeom>
              <a:avLst/>
              <a:gdLst>
                <a:gd name="T0" fmla="*/ 86 w 116"/>
                <a:gd name="T1" fmla="*/ 58 h 826"/>
                <a:gd name="T2" fmla="*/ 86 w 116"/>
                <a:gd name="T3" fmla="*/ 174 h 826"/>
                <a:gd name="T4" fmla="*/ 116 w 116"/>
                <a:gd name="T5" fmla="*/ 230 h 826"/>
                <a:gd name="T6" fmla="*/ 106 w 116"/>
                <a:gd name="T7" fmla="*/ 624 h 826"/>
                <a:gd name="T8" fmla="*/ 77 w 116"/>
                <a:gd name="T9" fmla="*/ 826 h 826"/>
                <a:gd name="T10" fmla="*/ 48 w 116"/>
                <a:gd name="T11" fmla="*/ 826 h 826"/>
                <a:gd name="T12" fmla="*/ 19 w 116"/>
                <a:gd name="T13" fmla="*/ 806 h 826"/>
                <a:gd name="T14" fmla="*/ 0 w 116"/>
                <a:gd name="T15" fmla="*/ 682 h 826"/>
                <a:gd name="T16" fmla="*/ 0 w 116"/>
                <a:gd name="T17" fmla="*/ 68 h 826"/>
                <a:gd name="T18" fmla="*/ 28 w 116"/>
                <a:gd name="T19" fmla="*/ 0 h 826"/>
                <a:gd name="T20" fmla="*/ 67 w 116"/>
                <a:gd name="T21" fmla="*/ 30 h 826"/>
                <a:gd name="T22" fmla="*/ 86 w 116"/>
                <a:gd name="T23" fmla="*/ 58 h 82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16"/>
                <a:gd name="T37" fmla="*/ 0 h 826"/>
                <a:gd name="T38" fmla="*/ 116 w 116"/>
                <a:gd name="T39" fmla="*/ 826 h 82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16" h="826">
                  <a:moveTo>
                    <a:pt x="86" y="58"/>
                  </a:moveTo>
                  <a:lnTo>
                    <a:pt x="86" y="174"/>
                  </a:lnTo>
                  <a:lnTo>
                    <a:pt x="116" y="230"/>
                  </a:lnTo>
                  <a:lnTo>
                    <a:pt x="106" y="624"/>
                  </a:lnTo>
                  <a:lnTo>
                    <a:pt x="77" y="826"/>
                  </a:lnTo>
                  <a:lnTo>
                    <a:pt x="48" y="826"/>
                  </a:lnTo>
                  <a:lnTo>
                    <a:pt x="19" y="806"/>
                  </a:lnTo>
                  <a:lnTo>
                    <a:pt x="0" y="682"/>
                  </a:lnTo>
                  <a:lnTo>
                    <a:pt x="0" y="68"/>
                  </a:lnTo>
                  <a:lnTo>
                    <a:pt x="28" y="0"/>
                  </a:lnTo>
                  <a:lnTo>
                    <a:pt x="67" y="30"/>
                  </a:lnTo>
                  <a:lnTo>
                    <a:pt x="86" y="58"/>
                  </a:lnTo>
                  <a:close/>
                </a:path>
              </a:pathLst>
            </a:custGeom>
            <a:solidFill>
              <a:srgbClr val="9900FF"/>
            </a:solidFill>
            <a:ln w="9525">
              <a:noFill/>
              <a:round/>
              <a:headEnd/>
              <a:tailEnd/>
            </a:ln>
          </p:spPr>
          <p:txBody>
            <a:bodyPr>
              <a:prstTxWarp prst="textNoShape">
                <a:avLst/>
              </a:prstTxWarp>
            </a:bodyPr>
            <a:lstStyle/>
            <a:p>
              <a:endParaRPr lang="en-US"/>
            </a:p>
          </p:txBody>
        </p:sp>
        <p:sp>
          <p:nvSpPr>
            <p:cNvPr id="59460" name="Freeform 75"/>
            <p:cNvSpPr>
              <a:spLocks/>
            </p:cNvSpPr>
            <p:nvPr/>
          </p:nvSpPr>
          <p:spPr bwMode="auto">
            <a:xfrm>
              <a:off x="4851" y="2236"/>
              <a:ext cx="184" cy="249"/>
            </a:xfrm>
            <a:custGeom>
              <a:avLst/>
              <a:gdLst>
                <a:gd name="T0" fmla="*/ 729 w 921"/>
                <a:gd name="T1" fmla="*/ 114 h 1246"/>
                <a:gd name="T2" fmla="*/ 806 w 921"/>
                <a:gd name="T3" fmla="*/ 239 h 1246"/>
                <a:gd name="T4" fmla="*/ 815 w 921"/>
                <a:gd name="T5" fmla="*/ 277 h 1246"/>
                <a:gd name="T6" fmla="*/ 604 w 921"/>
                <a:gd name="T7" fmla="*/ 680 h 1246"/>
                <a:gd name="T8" fmla="*/ 509 w 921"/>
                <a:gd name="T9" fmla="*/ 796 h 1246"/>
                <a:gd name="T10" fmla="*/ 489 w 921"/>
                <a:gd name="T11" fmla="*/ 852 h 1246"/>
                <a:gd name="T12" fmla="*/ 479 w 921"/>
                <a:gd name="T13" fmla="*/ 852 h 1246"/>
                <a:gd name="T14" fmla="*/ 489 w 921"/>
                <a:gd name="T15" fmla="*/ 862 h 1246"/>
                <a:gd name="T16" fmla="*/ 595 w 921"/>
                <a:gd name="T17" fmla="*/ 747 h 1246"/>
                <a:gd name="T18" fmla="*/ 643 w 921"/>
                <a:gd name="T19" fmla="*/ 690 h 1246"/>
                <a:gd name="T20" fmla="*/ 767 w 921"/>
                <a:gd name="T21" fmla="*/ 441 h 1246"/>
                <a:gd name="T22" fmla="*/ 815 w 921"/>
                <a:gd name="T23" fmla="*/ 344 h 1246"/>
                <a:gd name="T24" fmla="*/ 834 w 921"/>
                <a:gd name="T25" fmla="*/ 325 h 1246"/>
                <a:gd name="T26" fmla="*/ 921 w 921"/>
                <a:gd name="T27" fmla="*/ 555 h 1246"/>
                <a:gd name="T28" fmla="*/ 902 w 921"/>
                <a:gd name="T29" fmla="*/ 604 h 1246"/>
                <a:gd name="T30" fmla="*/ 653 w 921"/>
                <a:gd name="T31" fmla="*/ 843 h 1246"/>
                <a:gd name="T32" fmla="*/ 643 w 921"/>
                <a:gd name="T33" fmla="*/ 843 h 1246"/>
                <a:gd name="T34" fmla="*/ 633 w 921"/>
                <a:gd name="T35" fmla="*/ 852 h 1246"/>
                <a:gd name="T36" fmla="*/ 614 w 921"/>
                <a:gd name="T37" fmla="*/ 852 h 1246"/>
                <a:gd name="T38" fmla="*/ 499 w 921"/>
                <a:gd name="T39" fmla="*/ 968 h 1246"/>
                <a:gd name="T40" fmla="*/ 479 w 921"/>
                <a:gd name="T41" fmla="*/ 996 h 1246"/>
                <a:gd name="T42" fmla="*/ 172 w 921"/>
                <a:gd name="T43" fmla="*/ 1189 h 1246"/>
                <a:gd name="T44" fmla="*/ 29 w 921"/>
                <a:gd name="T45" fmla="*/ 1246 h 1246"/>
                <a:gd name="T46" fmla="*/ 19 w 921"/>
                <a:gd name="T47" fmla="*/ 1246 h 1246"/>
                <a:gd name="T48" fmla="*/ 0 w 921"/>
                <a:gd name="T49" fmla="*/ 1226 h 1246"/>
                <a:gd name="T50" fmla="*/ 67 w 921"/>
                <a:gd name="T51" fmla="*/ 1140 h 1246"/>
                <a:gd name="T52" fmla="*/ 191 w 921"/>
                <a:gd name="T53" fmla="*/ 1035 h 1246"/>
                <a:gd name="T54" fmla="*/ 201 w 921"/>
                <a:gd name="T55" fmla="*/ 1015 h 1246"/>
                <a:gd name="T56" fmla="*/ 201 w 921"/>
                <a:gd name="T57" fmla="*/ 996 h 1246"/>
                <a:gd name="T58" fmla="*/ 412 w 921"/>
                <a:gd name="T59" fmla="*/ 738 h 1246"/>
                <a:gd name="T60" fmla="*/ 489 w 921"/>
                <a:gd name="T61" fmla="*/ 641 h 1246"/>
                <a:gd name="T62" fmla="*/ 546 w 921"/>
                <a:gd name="T63" fmla="*/ 508 h 1246"/>
                <a:gd name="T64" fmla="*/ 556 w 921"/>
                <a:gd name="T65" fmla="*/ 325 h 1246"/>
                <a:gd name="T66" fmla="*/ 546 w 921"/>
                <a:gd name="T67" fmla="*/ 230 h 1246"/>
                <a:gd name="T68" fmla="*/ 556 w 921"/>
                <a:gd name="T69" fmla="*/ 181 h 1246"/>
                <a:gd name="T70" fmla="*/ 546 w 921"/>
                <a:gd name="T71" fmla="*/ 114 h 1246"/>
                <a:gd name="T72" fmla="*/ 556 w 921"/>
                <a:gd name="T73" fmla="*/ 28 h 1246"/>
                <a:gd name="T74" fmla="*/ 528 w 921"/>
                <a:gd name="T75" fmla="*/ 9 h 1246"/>
                <a:gd name="T76" fmla="*/ 499 w 921"/>
                <a:gd name="T77" fmla="*/ 38 h 1246"/>
                <a:gd name="T78" fmla="*/ 470 w 921"/>
                <a:gd name="T79" fmla="*/ 0 h 1246"/>
                <a:gd name="T80" fmla="*/ 671 w 921"/>
                <a:gd name="T81" fmla="*/ 67 h 1246"/>
                <a:gd name="T82" fmla="*/ 729 w 921"/>
                <a:gd name="T83" fmla="*/ 114 h 124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921"/>
                <a:gd name="T127" fmla="*/ 0 h 1246"/>
                <a:gd name="T128" fmla="*/ 921 w 921"/>
                <a:gd name="T129" fmla="*/ 1246 h 124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921" h="1246">
                  <a:moveTo>
                    <a:pt x="729" y="114"/>
                  </a:moveTo>
                  <a:lnTo>
                    <a:pt x="806" y="239"/>
                  </a:lnTo>
                  <a:lnTo>
                    <a:pt x="815" y="277"/>
                  </a:lnTo>
                  <a:lnTo>
                    <a:pt x="604" y="680"/>
                  </a:lnTo>
                  <a:lnTo>
                    <a:pt x="509" y="796"/>
                  </a:lnTo>
                  <a:lnTo>
                    <a:pt x="489" y="852"/>
                  </a:lnTo>
                  <a:lnTo>
                    <a:pt x="479" y="852"/>
                  </a:lnTo>
                  <a:lnTo>
                    <a:pt x="489" y="862"/>
                  </a:lnTo>
                  <a:lnTo>
                    <a:pt x="595" y="747"/>
                  </a:lnTo>
                  <a:lnTo>
                    <a:pt x="643" y="690"/>
                  </a:lnTo>
                  <a:lnTo>
                    <a:pt x="767" y="441"/>
                  </a:lnTo>
                  <a:lnTo>
                    <a:pt x="815" y="344"/>
                  </a:lnTo>
                  <a:lnTo>
                    <a:pt x="834" y="325"/>
                  </a:lnTo>
                  <a:lnTo>
                    <a:pt x="921" y="555"/>
                  </a:lnTo>
                  <a:lnTo>
                    <a:pt x="902" y="604"/>
                  </a:lnTo>
                  <a:lnTo>
                    <a:pt x="653" y="843"/>
                  </a:lnTo>
                  <a:lnTo>
                    <a:pt x="643" y="843"/>
                  </a:lnTo>
                  <a:lnTo>
                    <a:pt x="633" y="852"/>
                  </a:lnTo>
                  <a:lnTo>
                    <a:pt x="614" y="852"/>
                  </a:lnTo>
                  <a:lnTo>
                    <a:pt x="499" y="968"/>
                  </a:lnTo>
                  <a:lnTo>
                    <a:pt x="479" y="996"/>
                  </a:lnTo>
                  <a:lnTo>
                    <a:pt x="172" y="1189"/>
                  </a:lnTo>
                  <a:lnTo>
                    <a:pt x="29" y="1246"/>
                  </a:lnTo>
                  <a:lnTo>
                    <a:pt x="19" y="1246"/>
                  </a:lnTo>
                  <a:lnTo>
                    <a:pt x="0" y="1226"/>
                  </a:lnTo>
                  <a:lnTo>
                    <a:pt x="67" y="1140"/>
                  </a:lnTo>
                  <a:lnTo>
                    <a:pt x="191" y="1035"/>
                  </a:lnTo>
                  <a:lnTo>
                    <a:pt x="201" y="1015"/>
                  </a:lnTo>
                  <a:lnTo>
                    <a:pt x="201" y="996"/>
                  </a:lnTo>
                  <a:lnTo>
                    <a:pt x="412" y="738"/>
                  </a:lnTo>
                  <a:lnTo>
                    <a:pt x="489" y="641"/>
                  </a:lnTo>
                  <a:lnTo>
                    <a:pt x="546" y="508"/>
                  </a:lnTo>
                  <a:lnTo>
                    <a:pt x="556" y="325"/>
                  </a:lnTo>
                  <a:lnTo>
                    <a:pt x="546" y="230"/>
                  </a:lnTo>
                  <a:lnTo>
                    <a:pt x="556" y="181"/>
                  </a:lnTo>
                  <a:lnTo>
                    <a:pt x="546" y="114"/>
                  </a:lnTo>
                  <a:lnTo>
                    <a:pt x="556" y="28"/>
                  </a:lnTo>
                  <a:lnTo>
                    <a:pt x="528" y="9"/>
                  </a:lnTo>
                  <a:lnTo>
                    <a:pt x="499" y="38"/>
                  </a:lnTo>
                  <a:lnTo>
                    <a:pt x="470" y="0"/>
                  </a:lnTo>
                  <a:lnTo>
                    <a:pt x="671" y="67"/>
                  </a:lnTo>
                  <a:lnTo>
                    <a:pt x="729" y="114"/>
                  </a:lnTo>
                  <a:close/>
                </a:path>
              </a:pathLst>
            </a:custGeom>
            <a:solidFill>
              <a:srgbClr val="9900FF"/>
            </a:solidFill>
            <a:ln w="9525">
              <a:noFill/>
              <a:round/>
              <a:headEnd/>
              <a:tailEnd/>
            </a:ln>
          </p:spPr>
          <p:txBody>
            <a:bodyPr>
              <a:prstTxWarp prst="textNoShape">
                <a:avLst/>
              </a:prstTxWarp>
            </a:bodyPr>
            <a:lstStyle/>
            <a:p>
              <a:endParaRPr lang="en-US"/>
            </a:p>
          </p:txBody>
        </p:sp>
        <p:sp>
          <p:nvSpPr>
            <p:cNvPr id="59461" name="Freeform 76"/>
            <p:cNvSpPr>
              <a:spLocks/>
            </p:cNvSpPr>
            <p:nvPr/>
          </p:nvSpPr>
          <p:spPr bwMode="auto">
            <a:xfrm>
              <a:off x="4607" y="2261"/>
              <a:ext cx="140" cy="473"/>
            </a:xfrm>
            <a:custGeom>
              <a:avLst/>
              <a:gdLst>
                <a:gd name="T0" fmla="*/ 182 w 701"/>
                <a:gd name="T1" fmla="*/ 201 h 2369"/>
                <a:gd name="T2" fmla="*/ 212 w 701"/>
                <a:gd name="T3" fmla="*/ 211 h 2369"/>
                <a:gd name="T4" fmla="*/ 212 w 701"/>
                <a:gd name="T5" fmla="*/ 287 h 2369"/>
                <a:gd name="T6" fmla="*/ 231 w 701"/>
                <a:gd name="T7" fmla="*/ 403 h 2369"/>
                <a:gd name="T8" fmla="*/ 240 w 701"/>
                <a:gd name="T9" fmla="*/ 441 h 2369"/>
                <a:gd name="T10" fmla="*/ 279 w 701"/>
                <a:gd name="T11" fmla="*/ 461 h 2369"/>
                <a:gd name="T12" fmla="*/ 279 w 701"/>
                <a:gd name="T13" fmla="*/ 517 h 2369"/>
                <a:gd name="T14" fmla="*/ 365 w 701"/>
                <a:gd name="T15" fmla="*/ 748 h 2369"/>
                <a:gd name="T16" fmla="*/ 423 w 701"/>
                <a:gd name="T17" fmla="*/ 911 h 2369"/>
                <a:gd name="T18" fmla="*/ 537 w 701"/>
                <a:gd name="T19" fmla="*/ 1208 h 2369"/>
                <a:gd name="T20" fmla="*/ 643 w 701"/>
                <a:gd name="T21" fmla="*/ 1554 h 2369"/>
                <a:gd name="T22" fmla="*/ 643 w 701"/>
                <a:gd name="T23" fmla="*/ 1668 h 2369"/>
                <a:gd name="T24" fmla="*/ 662 w 701"/>
                <a:gd name="T25" fmla="*/ 1707 h 2369"/>
                <a:gd name="T26" fmla="*/ 614 w 701"/>
                <a:gd name="T27" fmla="*/ 1851 h 2369"/>
                <a:gd name="T28" fmla="*/ 643 w 701"/>
                <a:gd name="T29" fmla="*/ 1870 h 2369"/>
                <a:gd name="T30" fmla="*/ 662 w 701"/>
                <a:gd name="T31" fmla="*/ 1870 h 2369"/>
                <a:gd name="T32" fmla="*/ 701 w 701"/>
                <a:gd name="T33" fmla="*/ 2081 h 2369"/>
                <a:gd name="T34" fmla="*/ 662 w 701"/>
                <a:gd name="T35" fmla="*/ 2186 h 2369"/>
                <a:gd name="T36" fmla="*/ 595 w 701"/>
                <a:gd name="T37" fmla="*/ 2302 h 2369"/>
                <a:gd name="T38" fmla="*/ 518 w 701"/>
                <a:gd name="T39" fmla="*/ 2369 h 2369"/>
                <a:gd name="T40" fmla="*/ 537 w 701"/>
                <a:gd name="T41" fmla="*/ 2340 h 2369"/>
                <a:gd name="T42" fmla="*/ 557 w 701"/>
                <a:gd name="T43" fmla="*/ 2196 h 2369"/>
                <a:gd name="T44" fmla="*/ 537 w 701"/>
                <a:gd name="T45" fmla="*/ 2072 h 2369"/>
                <a:gd name="T46" fmla="*/ 423 w 701"/>
                <a:gd name="T47" fmla="*/ 1822 h 2369"/>
                <a:gd name="T48" fmla="*/ 240 w 701"/>
                <a:gd name="T49" fmla="*/ 1601 h 2369"/>
                <a:gd name="T50" fmla="*/ 154 w 701"/>
                <a:gd name="T51" fmla="*/ 1487 h 2369"/>
                <a:gd name="T52" fmla="*/ 125 w 701"/>
                <a:gd name="T53" fmla="*/ 1362 h 2369"/>
                <a:gd name="T54" fmla="*/ 77 w 701"/>
                <a:gd name="T55" fmla="*/ 1093 h 2369"/>
                <a:gd name="T56" fmla="*/ 106 w 701"/>
                <a:gd name="T57" fmla="*/ 1065 h 2369"/>
                <a:gd name="T58" fmla="*/ 49 w 701"/>
                <a:gd name="T59" fmla="*/ 949 h 2369"/>
                <a:gd name="T60" fmla="*/ 0 w 701"/>
                <a:gd name="T61" fmla="*/ 614 h 2369"/>
                <a:gd name="T62" fmla="*/ 0 w 701"/>
                <a:gd name="T63" fmla="*/ 231 h 2369"/>
                <a:gd name="T64" fmla="*/ 29 w 701"/>
                <a:gd name="T65" fmla="*/ 20 h 2369"/>
                <a:gd name="T66" fmla="*/ 38 w 701"/>
                <a:gd name="T67" fmla="*/ 0 h 2369"/>
                <a:gd name="T68" fmla="*/ 68 w 701"/>
                <a:gd name="T69" fmla="*/ 76 h 2369"/>
                <a:gd name="T70" fmla="*/ 182 w 701"/>
                <a:gd name="T71" fmla="*/ 201 h 2369"/>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701"/>
                <a:gd name="T109" fmla="*/ 0 h 2369"/>
                <a:gd name="T110" fmla="*/ 701 w 701"/>
                <a:gd name="T111" fmla="*/ 2369 h 2369"/>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701" h="2369">
                  <a:moveTo>
                    <a:pt x="182" y="201"/>
                  </a:moveTo>
                  <a:lnTo>
                    <a:pt x="212" y="211"/>
                  </a:lnTo>
                  <a:lnTo>
                    <a:pt x="212" y="287"/>
                  </a:lnTo>
                  <a:lnTo>
                    <a:pt x="231" y="403"/>
                  </a:lnTo>
                  <a:lnTo>
                    <a:pt x="240" y="441"/>
                  </a:lnTo>
                  <a:lnTo>
                    <a:pt x="279" y="461"/>
                  </a:lnTo>
                  <a:lnTo>
                    <a:pt x="279" y="517"/>
                  </a:lnTo>
                  <a:lnTo>
                    <a:pt x="365" y="748"/>
                  </a:lnTo>
                  <a:lnTo>
                    <a:pt x="423" y="911"/>
                  </a:lnTo>
                  <a:lnTo>
                    <a:pt x="537" y="1208"/>
                  </a:lnTo>
                  <a:lnTo>
                    <a:pt x="643" y="1554"/>
                  </a:lnTo>
                  <a:lnTo>
                    <a:pt x="643" y="1668"/>
                  </a:lnTo>
                  <a:lnTo>
                    <a:pt x="662" y="1707"/>
                  </a:lnTo>
                  <a:lnTo>
                    <a:pt x="614" y="1851"/>
                  </a:lnTo>
                  <a:lnTo>
                    <a:pt x="643" y="1870"/>
                  </a:lnTo>
                  <a:lnTo>
                    <a:pt x="662" y="1870"/>
                  </a:lnTo>
                  <a:lnTo>
                    <a:pt x="701" y="2081"/>
                  </a:lnTo>
                  <a:lnTo>
                    <a:pt x="662" y="2186"/>
                  </a:lnTo>
                  <a:lnTo>
                    <a:pt x="595" y="2302"/>
                  </a:lnTo>
                  <a:lnTo>
                    <a:pt x="518" y="2369"/>
                  </a:lnTo>
                  <a:lnTo>
                    <a:pt x="537" y="2340"/>
                  </a:lnTo>
                  <a:lnTo>
                    <a:pt x="557" y="2196"/>
                  </a:lnTo>
                  <a:lnTo>
                    <a:pt x="537" y="2072"/>
                  </a:lnTo>
                  <a:lnTo>
                    <a:pt x="423" y="1822"/>
                  </a:lnTo>
                  <a:lnTo>
                    <a:pt x="240" y="1601"/>
                  </a:lnTo>
                  <a:lnTo>
                    <a:pt x="154" y="1487"/>
                  </a:lnTo>
                  <a:lnTo>
                    <a:pt x="125" y="1362"/>
                  </a:lnTo>
                  <a:lnTo>
                    <a:pt x="77" y="1093"/>
                  </a:lnTo>
                  <a:lnTo>
                    <a:pt x="106" y="1065"/>
                  </a:lnTo>
                  <a:lnTo>
                    <a:pt x="49" y="949"/>
                  </a:lnTo>
                  <a:lnTo>
                    <a:pt x="0" y="614"/>
                  </a:lnTo>
                  <a:lnTo>
                    <a:pt x="0" y="231"/>
                  </a:lnTo>
                  <a:lnTo>
                    <a:pt x="29" y="20"/>
                  </a:lnTo>
                  <a:lnTo>
                    <a:pt x="38" y="0"/>
                  </a:lnTo>
                  <a:lnTo>
                    <a:pt x="68" y="76"/>
                  </a:lnTo>
                  <a:lnTo>
                    <a:pt x="182" y="201"/>
                  </a:lnTo>
                  <a:close/>
                </a:path>
              </a:pathLst>
            </a:custGeom>
            <a:solidFill>
              <a:srgbClr val="9966FF"/>
            </a:solidFill>
            <a:ln w="9525">
              <a:noFill/>
              <a:round/>
              <a:headEnd/>
              <a:tailEnd/>
            </a:ln>
          </p:spPr>
          <p:txBody>
            <a:bodyPr>
              <a:prstTxWarp prst="textNoShape">
                <a:avLst/>
              </a:prstTxWarp>
            </a:bodyPr>
            <a:lstStyle/>
            <a:p>
              <a:endParaRPr lang="en-US"/>
            </a:p>
          </p:txBody>
        </p:sp>
        <p:sp>
          <p:nvSpPr>
            <p:cNvPr id="59462" name="Freeform 77"/>
            <p:cNvSpPr>
              <a:spLocks/>
            </p:cNvSpPr>
            <p:nvPr/>
          </p:nvSpPr>
          <p:spPr bwMode="auto">
            <a:xfrm>
              <a:off x="4164" y="2266"/>
              <a:ext cx="67" cy="451"/>
            </a:xfrm>
            <a:custGeom>
              <a:avLst/>
              <a:gdLst>
                <a:gd name="T0" fmla="*/ 249 w 335"/>
                <a:gd name="T1" fmla="*/ 346 h 2253"/>
                <a:gd name="T2" fmla="*/ 200 w 335"/>
                <a:gd name="T3" fmla="*/ 787 h 2253"/>
                <a:gd name="T4" fmla="*/ 200 w 335"/>
                <a:gd name="T5" fmla="*/ 1314 h 2253"/>
                <a:gd name="T6" fmla="*/ 230 w 335"/>
                <a:gd name="T7" fmla="*/ 1812 h 2253"/>
                <a:gd name="T8" fmla="*/ 268 w 335"/>
                <a:gd name="T9" fmla="*/ 2081 h 2253"/>
                <a:gd name="T10" fmla="*/ 316 w 335"/>
                <a:gd name="T11" fmla="*/ 2205 h 2253"/>
                <a:gd name="T12" fmla="*/ 335 w 335"/>
                <a:gd name="T13" fmla="*/ 2224 h 2253"/>
                <a:gd name="T14" fmla="*/ 258 w 335"/>
                <a:gd name="T15" fmla="*/ 2234 h 2253"/>
                <a:gd name="T16" fmla="*/ 239 w 335"/>
                <a:gd name="T17" fmla="*/ 2253 h 2253"/>
                <a:gd name="T18" fmla="*/ 172 w 335"/>
                <a:gd name="T19" fmla="*/ 2224 h 2253"/>
                <a:gd name="T20" fmla="*/ 86 w 335"/>
                <a:gd name="T21" fmla="*/ 2196 h 2253"/>
                <a:gd name="T22" fmla="*/ 56 w 335"/>
                <a:gd name="T23" fmla="*/ 2138 h 2253"/>
                <a:gd name="T24" fmla="*/ 38 w 335"/>
                <a:gd name="T25" fmla="*/ 2023 h 2253"/>
                <a:gd name="T26" fmla="*/ 9 w 335"/>
                <a:gd name="T27" fmla="*/ 1956 h 2253"/>
                <a:gd name="T28" fmla="*/ 0 w 335"/>
                <a:gd name="T29" fmla="*/ 1707 h 2253"/>
                <a:gd name="T30" fmla="*/ 0 w 335"/>
                <a:gd name="T31" fmla="*/ 1284 h 2253"/>
                <a:gd name="T32" fmla="*/ 28 w 335"/>
                <a:gd name="T33" fmla="*/ 997 h 2253"/>
                <a:gd name="T34" fmla="*/ 95 w 335"/>
                <a:gd name="T35" fmla="*/ 671 h 2253"/>
                <a:gd name="T36" fmla="*/ 316 w 335"/>
                <a:gd name="T37" fmla="*/ 0 h 2253"/>
                <a:gd name="T38" fmla="*/ 316 w 335"/>
                <a:gd name="T39" fmla="*/ 77 h 2253"/>
                <a:gd name="T40" fmla="*/ 249 w 335"/>
                <a:gd name="T41" fmla="*/ 346 h 225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35"/>
                <a:gd name="T64" fmla="*/ 0 h 2253"/>
                <a:gd name="T65" fmla="*/ 335 w 335"/>
                <a:gd name="T66" fmla="*/ 2253 h 2253"/>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35" h="2253">
                  <a:moveTo>
                    <a:pt x="249" y="346"/>
                  </a:moveTo>
                  <a:lnTo>
                    <a:pt x="200" y="787"/>
                  </a:lnTo>
                  <a:lnTo>
                    <a:pt x="200" y="1314"/>
                  </a:lnTo>
                  <a:lnTo>
                    <a:pt x="230" y="1812"/>
                  </a:lnTo>
                  <a:lnTo>
                    <a:pt x="268" y="2081"/>
                  </a:lnTo>
                  <a:lnTo>
                    <a:pt x="316" y="2205"/>
                  </a:lnTo>
                  <a:lnTo>
                    <a:pt x="335" y="2224"/>
                  </a:lnTo>
                  <a:lnTo>
                    <a:pt x="258" y="2234"/>
                  </a:lnTo>
                  <a:lnTo>
                    <a:pt x="239" y="2253"/>
                  </a:lnTo>
                  <a:lnTo>
                    <a:pt x="172" y="2224"/>
                  </a:lnTo>
                  <a:lnTo>
                    <a:pt x="86" y="2196"/>
                  </a:lnTo>
                  <a:lnTo>
                    <a:pt x="56" y="2138"/>
                  </a:lnTo>
                  <a:lnTo>
                    <a:pt x="38" y="2023"/>
                  </a:lnTo>
                  <a:lnTo>
                    <a:pt x="9" y="1956"/>
                  </a:lnTo>
                  <a:lnTo>
                    <a:pt x="0" y="1707"/>
                  </a:lnTo>
                  <a:lnTo>
                    <a:pt x="0" y="1284"/>
                  </a:lnTo>
                  <a:lnTo>
                    <a:pt x="28" y="997"/>
                  </a:lnTo>
                  <a:lnTo>
                    <a:pt x="95" y="671"/>
                  </a:lnTo>
                  <a:lnTo>
                    <a:pt x="316" y="0"/>
                  </a:lnTo>
                  <a:lnTo>
                    <a:pt x="316" y="77"/>
                  </a:lnTo>
                  <a:lnTo>
                    <a:pt x="249" y="346"/>
                  </a:lnTo>
                  <a:close/>
                </a:path>
              </a:pathLst>
            </a:custGeom>
            <a:solidFill>
              <a:srgbClr val="9966FF"/>
            </a:solidFill>
            <a:ln w="9525">
              <a:noFill/>
              <a:round/>
              <a:headEnd/>
              <a:tailEnd/>
            </a:ln>
          </p:spPr>
          <p:txBody>
            <a:bodyPr>
              <a:prstTxWarp prst="textNoShape">
                <a:avLst/>
              </a:prstTxWarp>
            </a:bodyPr>
            <a:lstStyle/>
            <a:p>
              <a:endParaRPr lang="en-US"/>
            </a:p>
          </p:txBody>
        </p:sp>
        <p:sp>
          <p:nvSpPr>
            <p:cNvPr id="59463" name="Freeform 78"/>
            <p:cNvSpPr>
              <a:spLocks/>
            </p:cNvSpPr>
            <p:nvPr/>
          </p:nvSpPr>
          <p:spPr bwMode="auto">
            <a:xfrm>
              <a:off x="4774" y="2272"/>
              <a:ext cx="75" cy="138"/>
            </a:xfrm>
            <a:custGeom>
              <a:avLst/>
              <a:gdLst>
                <a:gd name="T0" fmla="*/ 375 w 375"/>
                <a:gd name="T1" fmla="*/ 87 h 691"/>
                <a:gd name="T2" fmla="*/ 375 w 375"/>
                <a:gd name="T3" fmla="*/ 221 h 691"/>
                <a:gd name="T4" fmla="*/ 336 w 375"/>
                <a:gd name="T5" fmla="*/ 423 h 691"/>
                <a:gd name="T6" fmla="*/ 288 w 375"/>
                <a:gd name="T7" fmla="*/ 557 h 691"/>
                <a:gd name="T8" fmla="*/ 67 w 375"/>
                <a:gd name="T9" fmla="*/ 691 h 691"/>
                <a:gd name="T10" fmla="*/ 0 w 375"/>
                <a:gd name="T11" fmla="*/ 671 h 691"/>
                <a:gd name="T12" fmla="*/ 57 w 375"/>
                <a:gd name="T13" fmla="*/ 384 h 691"/>
                <a:gd name="T14" fmla="*/ 201 w 375"/>
                <a:gd name="T15" fmla="*/ 125 h 691"/>
                <a:gd name="T16" fmla="*/ 278 w 375"/>
                <a:gd name="T17" fmla="*/ 30 h 691"/>
                <a:gd name="T18" fmla="*/ 317 w 375"/>
                <a:gd name="T19" fmla="*/ 0 h 691"/>
                <a:gd name="T20" fmla="*/ 336 w 375"/>
                <a:gd name="T21" fmla="*/ 0 h 691"/>
                <a:gd name="T22" fmla="*/ 375 w 375"/>
                <a:gd name="T23" fmla="*/ 87 h 69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75"/>
                <a:gd name="T37" fmla="*/ 0 h 691"/>
                <a:gd name="T38" fmla="*/ 375 w 375"/>
                <a:gd name="T39" fmla="*/ 691 h 69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75" h="691">
                  <a:moveTo>
                    <a:pt x="375" y="87"/>
                  </a:moveTo>
                  <a:lnTo>
                    <a:pt x="375" y="221"/>
                  </a:lnTo>
                  <a:lnTo>
                    <a:pt x="336" y="423"/>
                  </a:lnTo>
                  <a:lnTo>
                    <a:pt x="288" y="557"/>
                  </a:lnTo>
                  <a:lnTo>
                    <a:pt x="67" y="691"/>
                  </a:lnTo>
                  <a:lnTo>
                    <a:pt x="0" y="671"/>
                  </a:lnTo>
                  <a:lnTo>
                    <a:pt x="57" y="384"/>
                  </a:lnTo>
                  <a:lnTo>
                    <a:pt x="201" y="125"/>
                  </a:lnTo>
                  <a:lnTo>
                    <a:pt x="278" y="30"/>
                  </a:lnTo>
                  <a:lnTo>
                    <a:pt x="317" y="0"/>
                  </a:lnTo>
                  <a:lnTo>
                    <a:pt x="336" y="0"/>
                  </a:lnTo>
                  <a:lnTo>
                    <a:pt x="375" y="87"/>
                  </a:lnTo>
                  <a:close/>
                </a:path>
              </a:pathLst>
            </a:custGeom>
            <a:solidFill>
              <a:srgbClr val="9900FF"/>
            </a:solidFill>
            <a:ln w="9525">
              <a:noFill/>
              <a:round/>
              <a:headEnd/>
              <a:tailEnd/>
            </a:ln>
          </p:spPr>
          <p:txBody>
            <a:bodyPr>
              <a:prstTxWarp prst="textNoShape">
                <a:avLst/>
              </a:prstTxWarp>
            </a:bodyPr>
            <a:lstStyle/>
            <a:p>
              <a:endParaRPr lang="en-US"/>
            </a:p>
          </p:txBody>
        </p:sp>
        <p:sp>
          <p:nvSpPr>
            <p:cNvPr id="59464" name="Freeform 79"/>
            <p:cNvSpPr>
              <a:spLocks/>
            </p:cNvSpPr>
            <p:nvPr/>
          </p:nvSpPr>
          <p:spPr bwMode="auto">
            <a:xfrm>
              <a:off x="3876" y="2284"/>
              <a:ext cx="246" cy="182"/>
            </a:xfrm>
            <a:custGeom>
              <a:avLst/>
              <a:gdLst>
                <a:gd name="T0" fmla="*/ 442 w 1229"/>
                <a:gd name="T1" fmla="*/ 144 h 911"/>
                <a:gd name="T2" fmla="*/ 432 w 1229"/>
                <a:gd name="T3" fmla="*/ 172 h 911"/>
                <a:gd name="T4" fmla="*/ 442 w 1229"/>
                <a:gd name="T5" fmla="*/ 230 h 911"/>
                <a:gd name="T6" fmla="*/ 931 w 1229"/>
                <a:gd name="T7" fmla="*/ 374 h 911"/>
                <a:gd name="T8" fmla="*/ 864 w 1229"/>
                <a:gd name="T9" fmla="*/ 326 h 911"/>
                <a:gd name="T10" fmla="*/ 499 w 1229"/>
                <a:gd name="T11" fmla="*/ 163 h 911"/>
                <a:gd name="T12" fmla="*/ 499 w 1229"/>
                <a:gd name="T13" fmla="*/ 67 h 911"/>
                <a:gd name="T14" fmla="*/ 711 w 1229"/>
                <a:gd name="T15" fmla="*/ 172 h 911"/>
                <a:gd name="T16" fmla="*/ 1141 w 1229"/>
                <a:gd name="T17" fmla="*/ 249 h 911"/>
                <a:gd name="T18" fmla="*/ 1171 w 1229"/>
                <a:gd name="T19" fmla="*/ 260 h 911"/>
                <a:gd name="T20" fmla="*/ 1229 w 1229"/>
                <a:gd name="T21" fmla="*/ 413 h 911"/>
                <a:gd name="T22" fmla="*/ 1132 w 1229"/>
                <a:gd name="T23" fmla="*/ 776 h 911"/>
                <a:gd name="T24" fmla="*/ 883 w 1229"/>
                <a:gd name="T25" fmla="*/ 720 h 911"/>
                <a:gd name="T26" fmla="*/ 787 w 1229"/>
                <a:gd name="T27" fmla="*/ 623 h 911"/>
                <a:gd name="T28" fmla="*/ 758 w 1229"/>
                <a:gd name="T29" fmla="*/ 604 h 911"/>
                <a:gd name="T30" fmla="*/ 767 w 1229"/>
                <a:gd name="T31" fmla="*/ 681 h 911"/>
                <a:gd name="T32" fmla="*/ 997 w 1229"/>
                <a:gd name="T33" fmla="*/ 815 h 911"/>
                <a:gd name="T34" fmla="*/ 1104 w 1229"/>
                <a:gd name="T35" fmla="*/ 901 h 911"/>
                <a:gd name="T36" fmla="*/ 892 w 1229"/>
                <a:gd name="T37" fmla="*/ 863 h 911"/>
                <a:gd name="T38" fmla="*/ 720 w 1229"/>
                <a:gd name="T39" fmla="*/ 729 h 911"/>
                <a:gd name="T40" fmla="*/ 672 w 1229"/>
                <a:gd name="T41" fmla="*/ 690 h 911"/>
                <a:gd name="T42" fmla="*/ 393 w 1229"/>
                <a:gd name="T43" fmla="*/ 441 h 911"/>
                <a:gd name="T44" fmla="*/ 403 w 1229"/>
                <a:gd name="T45" fmla="*/ 393 h 911"/>
                <a:gd name="T46" fmla="*/ 412 w 1229"/>
                <a:gd name="T47" fmla="*/ 383 h 911"/>
                <a:gd name="T48" fmla="*/ 653 w 1229"/>
                <a:gd name="T49" fmla="*/ 470 h 911"/>
                <a:gd name="T50" fmla="*/ 556 w 1229"/>
                <a:gd name="T51" fmla="*/ 383 h 911"/>
                <a:gd name="T52" fmla="*/ 403 w 1229"/>
                <a:gd name="T53" fmla="*/ 316 h 911"/>
                <a:gd name="T54" fmla="*/ 384 w 1229"/>
                <a:gd name="T55" fmla="*/ 288 h 911"/>
                <a:gd name="T56" fmla="*/ 346 w 1229"/>
                <a:gd name="T57" fmla="*/ 326 h 911"/>
                <a:gd name="T58" fmla="*/ 317 w 1229"/>
                <a:gd name="T59" fmla="*/ 432 h 911"/>
                <a:gd name="T60" fmla="*/ 202 w 1229"/>
                <a:gd name="T61" fmla="*/ 470 h 911"/>
                <a:gd name="T62" fmla="*/ 0 w 1229"/>
                <a:gd name="T63" fmla="*/ 432 h 911"/>
                <a:gd name="T64" fmla="*/ 38 w 1229"/>
                <a:gd name="T65" fmla="*/ 402 h 911"/>
                <a:gd name="T66" fmla="*/ 163 w 1229"/>
                <a:gd name="T67" fmla="*/ 374 h 911"/>
                <a:gd name="T68" fmla="*/ 173 w 1229"/>
                <a:gd name="T69" fmla="*/ 422 h 911"/>
                <a:gd name="T70" fmla="*/ 202 w 1229"/>
                <a:gd name="T71" fmla="*/ 432 h 911"/>
                <a:gd name="T72" fmla="*/ 249 w 1229"/>
                <a:gd name="T73" fmla="*/ 288 h 911"/>
                <a:gd name="T74" fmla="*/ 317 w 1229"/>
                <a:gd name="T75" fmla="*/ 135 h 911"/>
                <a:gd name="T76" fmla="*/ 307 w 1229"/>
                <a:gd name="T77" fmla="*/ 77 h 911"/>
                <a:gd name="T78" fmla="*/ 355 w 1229"/>
                <a:gd name="T79" fmla="*/ 19 h 911"/>
                <a:gd name="T80" fmla="*/ 393 w 1229"/>
                <a:gd name="T81" fmla="*/ 10 h 91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229"/>
                <a:gd name="T124" fmla="*/ 0 h 911"/>
                <a:gd name="T125" fmla="*/ 1229 w 1229"/>
                <a:gd name="T126" fmla="*/ 911 h 911"/>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229" h="911">
                  <a:moveTo>
                    <a:pt x="432" y="58"/>
                  </a:moveTo>
                  <a:lnTo>
                    <a:pt x="442" y="144"/>
                  </a:lnTo>
                  <a:lnTo>
                    <a:pt x="442" y="172"/>
                  </a:lnTo>
                  <a:lnTo>
                    <a:pt x="432" y="172"/>
                  </a:lnTo>
                  <a:lnTo>
                    <a:pt x="423" y="182"/>
                  </a:lnTo>
                  <a:lnTo>
                    <a:pt x="442" y="230"/>
                  </a:lnTo>
                  <a:lnTo>
                    <a:pt x="653" y="316"/>
                  </a:lnTo>
                  <a:lnTo>
                    <a:pt x="931" y="374"/>
                  </a:lnTo>
                  <a:lnTo>
                    <a:pt x="941" y="365"/>
                  </a:lnTo>
                  <a:lnTo>
                    <a:pt x="864" y="326"/>
                  </a:lnTo>
                  <a:lnTo>
                    <a:pt x="700" y="288"/>
                  </a:lnTo>
                  <a:lnTo>
                    <a:pt x="499" y="163"/>
                  </a:lnTo>
                  <a:lnTo>
                    <a:pt x="479" y="86"/>
                  </a:lnTo>
                  <a:lnTo>
                    <a:pt x="499" y="67"/>
                  </a:lnTo>
                  <a:lnTo>
                    <a:pt x="547" y="77"/>
                  </a:lnTo>
                  <a:lnTo>
                    <a:pt x="711" y="172"/>
                  </a:lnTo>
                  <a:lnTo>
                    <a:pt x="902" y="221"/>
                  </a:lnTo>
                  <a:lnTo>
                    <a:pt x="1141" y="249"/>
                  </a:lnTo>
                  <a:lnTo>
                    <a:pt x="1152" y="260"/>
                  </a:lnTo>
                  <a:lnTo>
                    <a:pt x="1171" y="260"/>
                  </a:lnTo>
                  <a:lnTo>
                    <a:pt x="1219" y="346"/>
                  </a:lnTo>
                  <a:lnTo>
                    <a:pt x="1229" y="413"/>
                  </a:lnTo>
                  <a:lnTo>
                    <a:pt x="1141" y="729"/>
                  </a:lnTo>
                  <a:lnTo>
                    <a:pt x="1132" y="776"/>
                  </a:lnTo>
                  <a:lnTo>
                    <a:pt x="1017" y="767"/>
                  </a:lnTo>
                  <a:lnTo>
                    <a:pt x="883" y="720"/>
                  </a:lnTo>
                  <a:lnTo>
                    <a:pt x="797" y="662"/>
                  </a:lnTo>
                  <a:lnTo>
                    <a:pt x="787" y="623"/>
                  </a:lnTo>
                  <a:lnTo>
                    <a:pt x="767" y="604"/>
                  </a:lnTo>
                  <a:lnTo>
                    <a:pt x="758" y="604"/>
                  </a:lnTo>
                  <a:lnTo>
                    <a:pt x="739" y="613"/>
                  </a:lnTo>
                  <a:lnTo>
                    <a:pt x="767" y="681"/>
                  </a:lnTo>
                  <a:lnTo>
                    <a:pt x="855" y="757"/>
                  </a:lnTo>
                  <a:lnTo>
                    <a:pt x="997" y="815"/>
                  </a:lnTo>
                  <a:lnTo>
                    <a:pt x="1113" y="834"/>
                  </a:lnTo>
                  <a:lnTo>
                    <a:pt x="1104" y="901"/>
                  </a:lnTo>
                  <a:lnTo>
                    <a:pt x="1104" y="911"/>
                  </a:lnTo>
                  <a:lnTo>
                    <a:pt x="892" y="863"/>
                  </a:lnTo>
                  <a:lnTo>
                    <a:pt x="806" y="815"/>
                  </a:lnTo>
                  <a:lnTo>
                    <a:pt x="720" y="729"/>
                  </a:lnTo>
                  <a:lnTo>
                    <a:pt x="681" y="710"/>
                  </a:lnTo>
                  <a:lnTo>
                    <a:pt x="672" y="690"/>
                  </a:lnTo>
                  <a:lnTo>
                    <a:pt x="614" y="652"/>
                  </a:lnTo>
                  <a:lnTo>
                    <a:pt x="393" y="441"/>
                  </a:lnTo>
                  <a:lnTo>
                    <a:pt x="393" y="402"/>
                  </a:lnTo>
                  <a:lnTo>
                    <a:pt x="403" y="393"/>
                  </a:lnTo>
                  <a:lnTo>
                    <a:pt x="403" y="374"/>
                  </a:lnTo>
                  <a:lnTo>
                    <a:pt x="412" y="383"/>
                  </a:lnTo>
                  <a:lnTo>
                    <a:pt x="432" y="374"/>
                  </a:lnTo>
                  <a:lnTo>
                    <a:pt x="653" y="470"/>
                  </a:lnTo>
                  <a:lnTo>
                    <a:pt x="662" y="460"/>
                  </a:lnTo>
                  <a:lnTo>
                    <a:pt x="556" y="383"/>
                  </a:lnTo>
                  <a:lnTo>
                    <a:pt x="442" y="335"/>
                  </a:lnTo>
                  <a:lnTo>
                    <a:pt x="403" y="316"/>
                  </a:lnTo>
                  <a:lnTo>
                    <a:pt x="403" y="307"/>
                  </a:lnTo>
                  <a:lnTo>
                    <a:pt x="384" y="288"/>
                  </a:lnTo>
                  <a:lnTo>
                    <a:pt x="346" y="307"/>
                  </a:lnTo>
                  <a:lnTo>
                    <a:pt x="346" y="326"/>
                  </a:lnTo>
                  <a:lnTo>
                    <a:pt x="336" y="393"/>
                  </a:lnTo>
                  <a:lnTo>
                    <a:pt x="317" y="432"/>
                  </a:lnTo>
                  <a:lnTo>
                    <a:pt x="249" y="460"/>
                  </a:lnTo>
                  <a:lnTo>
                    <a:pt x="202" y="470"/>
                  </a:lnTo>
                  <a:lnTo>
                    <a:pt x="29" y="460"/>
                  </a:lnTo>
                  <a:lnTo>
                    <a:pt x="0" y="432"/>
                  </a:lnTo>
                  <a:lnTo>
                    <a:pt x="19" y="432"/>
                  </a:lnTo>
                  <a:lnTo>
                    <a:pt x="38" y="402"/>
                  </a:lnTo>
                  <a:lnTo>
                    <a:pt x="48" y="346"/>
                  </a:lnTo>
                  <a:lnTo>
                    <a:pt x="163" y="374"/>
                  </a:lnTo>
                  <a:lnTo>
                    <a:pt x="173" y="402"/>
                  </a:lnTo>
                  <a:lnTo>
                    <a:pt x="173" y="422"/>
                  </a:lnTo>
                  <a:lnTo>
                    <a:pt x="173" y="432"/>
                  </a:lnTo>
                  <a:lnTo>
                    <a:pt x="202" y="432"/>
                  </a:lnTo>
                  <a:lnTo>
                    <a:pt x="249" y="374"/>
                  </a:lnTo>
                  <a:lnTo>
                    <a:pt x="249" y="288"/>
                  </a:lnTo>
                  <a:lnTo>
                    <a:pt x="288" y="230"/>
                  </a:lnTo>
                  <a:lnTo>
                    <a:pt x="317" y="135"/>
                  </a:lnTo>
                  <a:lnTo>
                    <a:pt x="307" y="105"/>
                  </a:lnTo>
                  <a:lnTo>
                    <a:pt x="307" y="77"/>
                  </a:lnTo>
                  <a:lnTo>
                    <a:pt x="326" y="67"/>
                  </a:lnTo>
                  <a:lnTo>
                    <a:pt x="355" y="19"/>
                  </a:lnTo>
                  <a:lnTo>
                    <a:pt x="355" y="0"/>
                  </a:lnTo>
                  <a:lnTo>
                    <a:pt x="393" y="10"/>
                  </a:lnTo>
                  <a:lnTo>
                    <a:pt x="432" y="58"/>
                  </a:lnTo>
                  <a:close/>
                </a:path>
              </a:pathLst>
            </a:custGeom>
            <a:solidFill>
              <a:srgbClr val="FFCC99"/>
            </a:solidFill>
            <a:ln w="9525">
              <a:noFill/>
              <a:round/>
              <a:headEnd/>
              <a:tailEnd/>
            </a:ln>
          </p:spPr>
          <p:txBody>
            <a:bodyPr>
              <a:prstTxWarp prst="textNoShape">
                <a:avLst/>
              </a:prstTxWarp>
            </a:bodyPr>
            <a:lstStyle/>
            <a:p>
              <a:endParaRPr lang="en-US"/>
            </a:p>
          </p:txBody>
        </p:sp>
        <p:sp>
          <p:nvSpPr>
            <p:cNvPr id="59465" name="Freeform 80"/>
            <p:cNvSpPr>
              <a:spLocks/>
            </p:cNvSpPr>
            <p:nvPr/>
          </p:nvSpPr>
          <p:spPr bwMode="auto">
            <a:xfrm>
              <a:off x="4784" y="2289"/>
              <a:ext cx="170" cy="156"/>
            </a:xfrm>
            <a:custGeom>
              <a:avLst/>
              <a:gdLst>
                <a:gd name="T0" fmla="*/ 835 w 854"/>
                <a:gd name="T1" fmla="*/ 231 h 777"/>
                <a:gd name="T2" fmla="*/ 787 w 854"/>
                <a:gd name="T3" fmla="*/ 317 h 777"/>
                <a:gd name="T4" fmla="*/ 681 w 854"/>
                <a:gd name="T5" fmla="*/ 441 h 777"/>
                <a:gd name="T6" fmla="*/ 508 w 854"/>
                <a:gd name="T7" fmla="*/ 575 h 777"/>
                <a:gd name="T8" fmla="*/ 240 w 854"/>
                <a:gd name="T9" fmla="*/ 681 h 777"/>
                <a:gd name="T10" fmla="*/ 28 w 854"/>
                <a:gd name="T11" fmla="*/ 777 h 777"/>
                <a:gd name="T12" fmla="*/ 0 w 854"/>
                <a:gd name="T13" fmla="*/ 709 h 777"/>
                <a:gd name="T14" fmla="*/ 0 w 854"/>
                <a:gd name="T15" fmla="*/ 681 h 777"/>
                <a:gd name="T16" fmla="*/ 48 w 854"/>
                <a:gd name="T17" fmla="*/ 672 h 777"/>
                <a:gd name="T18" fmla="*/ 67 w 854"/>
                <a:gd name="T19" fmla="*/ 633 h 777"/>
                <a:gd name="T20" fmla="*/ 96 w 854"/>
                <a:gd name="T21" fmla="*/ 604 h 777"/>
                <a:gd name="T22" fmla="*/ 125 w 854"/>
                <a:gd name="T23" fmla="*/ 604 h 777"/>
                <a:gd name="T24" fmla="*/ 230 w 854"/>
                <a:gd name="T25" fmla="*/ 517 h 777"/>
                <a:gd name="T26" fmla="*/ 460 w 854"/>
                <a:gd name="T27" fmla="*/ 373 h 777"/>
                <a:gd name="T28" fmla="*/ 585 w 854"/>
                <a:gd name="T29" fmla="*/ 287 h 777"/>
                <a:gd name="T30" fmla="*/ 681 w 854"/>
                <a:gd name="T31" fmla="*/ 201 h 777"/>
                <a:gd name="T32" fmla="*/ 835 w 854"/>
                <a:gd name="T33" fmla="*/ 0 h 777"/>
                <a:gd name="T34" fmla="*/ 854 w 854"/>
                <a:gd name="T35" fmla="*/ 67 h 777"/>
                <a:gd name="T36" fmla="*/ 835 w 854"/>
                <a:gd name="T37" fmla="*/ 231 h 777"/>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854"/>
                <a:gd name="T58" fmla="*/ 0 h 777"/>
                <a:gd name="T59" fmla="*/ 854 w 854"/>
                <a:gd name="T60" fmla="*/ 777 h 777"/>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854" h="777">
                  <a:moveTo>
                    <a:pt x="835" y="231"/>
                  </a:moveTo>
                  <a:lnTo>
                    <a:pt x="787" y="317"/>
                  </a:lnTo>
                  <a:lnTo>
                    <a:pt x="681" y="441"/>
                  </a:lnTo>
                  <a:lnTo>
                    <a:pt x="508" y="575"/>
                  </a:lnTo>
                  <a:lnTo>
                    <a:pt x="240" y="681"/>
                  </a:lnTo>
                  <a:lnTo>
                    <a:pt x="28" y="777"/>
                  </a:lnTo>
                  <a:lnTo>
                    <a:pt x="0" y="709"/>
                  </a:lnTo>
                  <a:lnTo>
                    <a:pt x="0" y="681"/>
                  </a:lnTo>
                  <a:lnTo>
                    <a:pt x="48" y="672"/>
                  </a:lnTo>
                  <a:lnTo>
                    <a:pt x="67" y="633"/>
                  </a:lnTo>
                  <a:lnTo>
                    <a:pt x="96" y="604"/>
                  </a:lnTo>
                  <a:lnTo>
                    <a:pt x="125" y="604"/>
                  </a:lnTo>
                  <a:lnTo>
                    <a:pt x="230" y="517"/>
                  </a:lnTo>
                  <a:lnTo>
                    <a:pt x="460" y="373"/>
                  </a:lnTo>
                  <a:lnTo>
                    <a:pt x="585" y="287"/>
                  </a:lnTo>
                  <a:lnTo>
                    <a:pt x="681" y="201"/>
                  </a:lnTo>
                  <a:lnTo>
                    <a:pt x="835" y="0"/>
                  </a:lnTo>
                  <a:lnTo>
                    <a:pt x="854" y="67"/>
                  </a:lnTo>
                  <a:lnTo>
                    <a:pt x="835" y="231"/>
                  </a:lnTo>
                  <a:close/>
                </a:path>
              </a:pathLst>
            </a:custGeom>
            <a:solidFill>
              <a:srgbClr val="9900FF"/>
            </a:solidFill>
            <a:ln w="9525">
              <a:noFill/>
              <a:round/>
              <a:headEnd/>
              <a:tailEnd/>
            </a:ln>
          </p:spPr>
          <p:txBody>
            <a:bodyPr>
              <a:prstTxWarp prst="textNoShape">
                <a:avLst/>
              </a:prstTxWarp>
            </a:bodyPr>
            <a:lstStyle/>
            <a:p>
              <a:endParaRPr lang="en-US"/>
            </a:p>
          </p:txBody>
        </p:sp>
        <p:sp>
          <p:nvSpPr>
            <p:cNvPr id="59466" name="Freeform 81"/>
            <p:cNvSpPr>
              <a:spLocks/>
            </p:cNvSpPr>
            <p:nvPr/>
          </p:nvSpPr>
          <p:spPr bwMode="auto">
            <a:xfrm>
              <a:off x="4555" y="2345"/>
              <a:ext cx="79" cy="226"/>
            </a:xfrm>
            <a:custGeom>
              <a:avLst/>
              <a:gdLst>
                <a:gd name="T0" fmla="*/ 134 w 394"/>
                <a:gd name="T1" fmla="*/ 278 h 1132"/>
                <a:gd name="T2" fmla="*/ 250 w 394"/>
                <a:gd name="T3" fmla="*/ 538 h 1132"/>
                <a:gd name="T4" fmla="*/ 278 w 394"/>
                <a:gd name="T5" fmla="*/ 604 h 1132"/>
                <a:gd name="T6" fmla="*/ 355 w 394"/>
                <a:gd name="T7" fmla="*/ 1074 h 1132"/>
                <a:gd name="T8" fmla="*/ 394 w 394"/>
                <a:gd name="T9" fmla="*/ 1132 h 1132"/>
                <a:gd name="T10" fmla="*/ 183 w 394"/>
                <a:gd name="T11" fmla="*/ 1007 h 1132"/>
                <a:gd name="T12" fmla="*/ 116 w 394"/>
                <a:gd name="T13" fmla="*/ 921 h 1132"/>
                <a:gd name="T14" fmla="*/ 48 w 394"/>
                <a:gd name="T15" fmla="*/ 757 h 1132"/>
                <a:gd name="T16" fmla="*/ 20 w 394"/>
                <a:gd name="T17" fmla="*/ 661 h 1132"/>
                <a:gd name="T18" fmla="*/ 0 w 394"/>
                <a:gd name="T19" fmla="*/ 374 h 1132"/>
                <a:gd name="T20" fmla="*/ 29 w 394"/>
                <a:gd name="T21" fmla="*/ 95 h 1132"/>
                <a:gd name="T22" fmla="*/ 48 w 394"/>
                <a:gd name="T23" fmla="*/ 0 h 1132"/>
                <a:gd name="T24" fmla="*/ 78 w 394"/>
                <a:gd name="T25" fmla="*/ 76 h 1132"/>
                <a:gd name="T26" fmla="*/ 134 w 394"/>
                <a:gd name="T27" fmla="*/ 278 h 113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94"/>
                <a:gd name="T43" fmla="*/ 0 h 1132"/>
                <a:gd name="T44" fmla="*/ 394 w 394"/>
                <a:gd name="T45" fmla="*/ 1132 h 1132"/>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94" h="1132">
                  <a:moveTo>
                    <a:pt x="134" y="278"/>
                  </a:moveTo>
                  <a:lnTo>
                    <a:pt x="250" y="538"/>
                  </a:lnTo>
                  <a:lnTo>
                    <a:pt x="278" y="604"/>
                  </a:lnTo>
                  <a:lnTo>
                    <a:pt x="355" y="1074"/>
                  </a:lnTo>
                  <a:lnTo>
                    <a:pt x="394" y="1132"/>
                  </a:lnTo>
                  <a:lnTo>
                    <a:pt x="183" y="1007"/>
                  </a:lnTo>
                  <a:lnTo>
                    <a:pt x="116" y="921"/>
                  </a:lnTo>
                  <a:lnTo>
                    <a:pt x="48" y="757"/>
                  </a:lnTo>
                  <a:lnTo>
                    <a:pt x="20" y="661"/>
                  </a:lnTo>
                  <a:lnTo>
                    <a:pt x="0" y="374"/>
                  </a:lnTo>
                  <a:lnTo>
                    <a:pt x="29" y="95"/>
                  </a:lnTo>
                  <a:lnTo>
                    <a:pt x="48" y="0"/>
                  </a:lnTo>
                  <a:lnTo>
                    <a:pt x="78" y="76"/>
                  </a:lnTo>
                  <a:lnTo>
                    <a:pt x="134" y="278"/>
                  </a:lnTo>
                  <a:close/>
                </a:path>
              </a:pathLst>
            </a:custGeom>
            <a:solidFill>
              <a:srgbClr val="9966FF"/>
            </a:solidFill>
            <a:ln w="9525">
              <a:noFill/>
              <a:round/>
              <a:headEnd/>
              <a:tailEnd/>
            </a:ln>
          </p:spPr>
          <p:txBody>
            <a:bodyPr>
              <a:prstTxWarp prst="textNoShape">
                <a:avLst/>
              </a:prstTxWarp>
            </a:bodyPr>
            <a:lstStyle/>
            <a:p>
              <a:endParaRPr lang="en-US"/>
            </a:p>
          </p:txBody>
        </p:sp>
        <p:sp>
          <p:nvSpPr>
            <p:cNvPr id="59467" name="Freeform 82"/>
            <p:cNvSpPr>
              <a:spLocks/>
            </p:cNvSpPr>
            <p:nvPr/>
          </p:nvSpPr>
          <p:spPr bwMode="auto">
            <a:xfrm>
              <a:off x="4672" y="2360"/>
              <a:ext cx="85" cy="192"/>
            </a:xfrm>
            <a:custGeom>
              <a:avLst/>
              <a:gdLst>
                <a:gd name="T0" fmla="*/ 183 w 423"/>
                <a:gd name="T1" fmla="*/ 144 h 959"/>
                <a:gd name="T2" fmla="*/ 308 w 423"/>
                <a:gd name="T3" fmla="*/ 346 h 959"/>
                <a:gd name="T4" fmla="*/ 355 w 423"/>
                <a:gd name="T5" fmla="*/ 404 h 959"/>
                <a:gd name="T6" fmla="*/ 385 w 423"/>
                <a:gd name="T7" fmla="*/ 604 h 959"/>
                <a:gd name="T8" fmla="*/ 413 w 423"/>
                <a:gd name="T9" fmla="*/ 643 h 959"/>
                <a:gd name="T10" fmla="*/ 423 w 423"/>
                <a:gd name="T11" fmla="*/ 662 h 959"/>
                <a:gd name="T12" fmla="*/ 413 w 423"/>
                <a:gd name="T13" fmla="*/ 692 h 959"/>
                <a:gd name="T14" fmla="*/ 336 w 423"/>
                <a:gd name="T15" fmla="*/ 959 h 959"/>
                <a:gd name="T16" fmla="*/ 211 w 423"/>
                <a:gd name="T17" fmla="*/ 576 h 959"/>
                <a:gd name="T18" fmla="*/ 106 w 423"/>
                <a:gd name="T19" fmla="*/ 318 h 959"/>
                <a:gd name="T20" fmla="*/ 0 w 423"/>
                <a:gd name="T21" fmla="*/ 0 h 959"/>
                <a:gd name="T22" fmla="*/ 173 w 423"/>
                <a:gd name="T23" fmla="*/ 96 h 959"/>
                <a:gd name="T24" fmla="*/ 183 w 423"/>
                <a:gd name="T25" fmla="*/ 144 h 95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23"/>
                <a:gd name="T40" fmla="*/ 0 h 959"/>
                <a:gd name="T41" fmla="*/ 423 w 423"/>
                <a:gd name="T42" fmla="*/ 959 h 95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23" h="959">
                  <a:moveTo>
                    <a:pt x="183" y="144"/>
                  </a:moveTo>
                  <a:lnTo>
                    <a:pt x="308" y="346"/>
                  </a:lnTo>
                  <a:lnTo>
                    <a:pt x="355" y="404"/>
                  </a:lnTo>
                  <a:lnTo>
                    <a:pt x="385" y="604"/>
                  </a:lnTo>
                  <a:lnTo>
                    <a:pt x="413" y="643"/>
                  </a:lnTo>
                  <a:lnTo>
                    <a:pt x="423" y="662"/>
                  </a:lnTo>
                  <a:lnTo>
                    <a:pt x="413" y="692"/>
                  </a:lnTo>
                  <a:lnTo>
                    <a:pt x="336" y="959"/>
                  </a:lnTo>
                  <a:lnTo>
                    <a:pt x="211" y="576"/>
                  </a:lnTo>
                  <a:lnTo>
                    <a:pt x="106" y="318"/>
                  </a:lnTo>
                  <a:lnTo>
                    <a:pt x="0" y="0"/>
                  </a:lnTo>
                  <a:lnTo>
                    <a:pt x="173" y="96"/>
                  </a:lnTo>
                  <a:lnTo>
                    <a:pt x="183" y="144"/>
                  </a:lnTo>
                  <a:close/>
                </a:path>
              </a:pathLst>
            </a:custGeom>
            <a:solidFill>
              <a:srgbClr val="9900FF"/>
            </a:solidFill>
            <a:ln w="9525">
              <a:noFill/>
              <a:round/>
              <a:headEnd/>
              <a:tailEnd/>
            </a:ln>
          </p:spPr>
          <p:txBody>
            <a:bodyPr>
              <a:prstTxWarp prst="textNoShape">
                <a:avLst/>
              </a:prstTxWarp>
            </a:bodyPr>
            <a:lstStyle/>
            <a:p>
              <a:endParaRPr lang="en-US"/>
            </a:p>
          </p:txBody>
        </p:sp>
        <p:sp>
          <p:nvSpPr>
            <p:cNvPr id="59468" name="Freeform 83"/>
            <p:cNvSpPr>
              <a:spLocks/>
            </p:cNvSpPr>
            <p:nvPr/>
          </p:nvSpPr>
          <p:spPr bwMode="auto">
            <a:xfrm>
              <a:off x="4928" y="2370"/>
              <a:ext cx="5" cy="8"/>
            </a:xfrm>
            <a:custGeom>
              <a:avLst/>
              <a:gdLst>
                <a:gd name="T0" fmla="*/ 0 w 28"/>
                <a:gd name="T1" fmla="*/ 38 h 38"/>
                <a:gd name="T2" fmla="*/ 28 w 28"/>
                <a:gd name="T3" fmla="*/ 0 h 38"/>
                <a:gd name="T4" fmla="*/ 19 w 28"/>
                <a:gd name="T5" fmla="*/ 28 h 38"/>
                <a:gd name="T6" fmla="*/ 0 w 28"/>
                <a:gd name="T7" fmla="*/ 38 h 38"/>
                <a:gd name="T8" fmla="*/ 0 60000 65536"/>
                <a:gd name="T9" fmla="*/ 0 60000 65536"/>
                <a:gd name="T10" fmla="*/ 0 60000 65536"/>
                <a:gd name="T11" fmla="*/ 0 60000 65536"/>
                <a:gd name="T12" fmla="*/ 0 w 28"/>
                <a:gd name="T13" fmla="*/ 0 h 38"/>
                <a:gd name="T14" fmla="*/ 28 w 28"/>
                <a:gd name="T15" fmla="*/ 38 h 38"/>
              </a:gdLst>
              <a:ahLst/>
              <a:cxnLst>
                <a:cxn ang="T8">
                  <a:pos x="T0" y="T1"/>
                </a:cxn>
                <a:cxn ang="T9">
                  <a:pos x="T2" y="T3"/>
                </a:cxn>
                <a:cxn ang="T10">
                  <a:pos x="T4" y="T5"/>
                </a:cxn>
                <a:cxn ang="T11">
                  <a:pos x="T6" y="T7"/>
                </a:cxn>
              </a:cxnLst>
              <a:rect l="T12" t="T13" r="T14" b="T15"/>
              <a:pathLst>
                <a:path w="28" h="38">
                  <a:moveTo>
                    <a:pt x="0" y="38"/>
                  </a:moveTo>
                  <a:lnTo>
                    <a:pt x="28" y="0"/>
                  </a:lnTo>
                  <a:lnTo>
                    <a:pt x="19" y="28"/>
                  </a:lnTo>
                  <a:lnTo>
                    <a:pt x="0" y="38"/>
                  </a:lnTo>
                  <a:close/>
                </a:path>
              </a:pathLst>
            </a:custGeom>
            <a:solidFill>
              <a:srgbClr val="FFFFFF"/>
            </a:solidFill>
            <a:ln w="9525">
              <a:noFill/>
              <a:round/>
              <a:headEnd/>
              <a:tailEnd/>
            </a:ln>
          </p:spPr>
          <p:txBody>
            <a:bodyPr>
              <a:prstTxWarp prst="textNoShape">
                <a:avLst/>
              </a:prstTxWarp>
            </a:bodyPr>
            <a:lstStyle/>
            <a:p>
              <a:endParaRPr lang="en-US"/>
            </a:p>
          </p:txBody>
        </p:sp>
        <p:sp>
          <p:nvSpPr>
            <p:cNvPr id="59469" name="Freeform 84"/>
            <p:cNvSpPr>
              <a:spLocks/>
            </p:cNvSpPr>
            <p:nvPr/>
          </p:nvSpPr>
          <p:spPr bwMode="auto">
            <a:xfrm>
              <a:off x="4749" y="2404"/>
              <a:ext cx="154" cy="89"/>
            </a:xfrm>
            <a:custGeom>
              <a:avLst/>
              <a:gdLst>
                <a:gd name="T0" fmla="*/ 623 w 767"/>
                <a:gd name="T1" fmla="*/ 211 h 441"/>
                <a:gd name="T2" fmla="*/ 469 w 767"/>
                <a:gd name="T3" fmla="*/ 355 h 441"/>
                <a:gd name="T4" fmla="*/ 422 w 767"/>
                <a:gd name="T5" fmla="*/ 355 h 441"/>
                <a:gd name="T6" fmla="*/ 288 w 767"/>
                <a:gd name="T7" fmla="*/ 422 h 441"/>
                <a:gd name="T8" fmla="*/ 249 w 767"/>
                <a:gd name="T9" fmla="*/ 441 h 441"/>
                <a:gd name="T10" fmla="*/ 200 w 767"/>
                <a:gd name="T11" fmla="*/ 432 h 441"/>
                <a:gd name="T12" fmla="*/ 134 w 767"/>
                <a:gd name="T13" fmla="*/ 422 h 441"/>
                <a:gd name="T14" fmla="*/ 124 w 767"/>
                <a:gd name="T15" fmla="*/ 403 h 441"/>
                <a:gd name="T16" fmla="*/ 95 w 767"/>
                <a:gd name="T17" fmla="*/ 403 h 441"/>
                <a:gd name="T18" fmla="*/ 67 w 767"/>
                <a:gd name="T19" fmla="*/ 394 h 441"/>
                <a:gd name="T20" fmla="*/ 38 w 767"/>
                <a:gd name="T21" fmla="*/ 336 h 441"/>
                <a:gd name="T22" fmla="*/ 9 w 767"/>
                <a:gd name="T23" fmla="*/ 211 h 441"/>
                <a:gd name="T24" fmla="*/ 9 w 767"/>
                <a:gd name="T25" fmla="*/ 125 h 441"/>
                <a:gd name="T26" fmla="*/ 0 w 767"/>
                <a:gd name="T27" fmla="*/ 29 h 441"/>
                <a:gd name="T28" fmla="*/ 0 w 767"/>
                <a:gd name="T29" fmla="*/ 9 h 441"/>
                <a:gd name="T30" fmla="*/ 76 w 767"/>
                <a:gd name="T31" fmla="*/ 48 h 441"/>
                <a:gd name="T32" fmla="*/ 76 w 767"/>
                <a:gd name="T33" fmla="*/ 77 h 441"/>
                <a:gd name="T34" fmla="*/ 124 w 767"/>
                <a:gd name="T35" fmla="*/ 106 h 441"/>
                <a:gd name="T36" fmla="*/ 153 w 767"/>
                <a:gd name="T37" fmla="*/ 241 h 441"/>
                <a:gd name="T38" fmla="*/ 163 w 767"/>
                <a:gd name="T39" fmla="*/ 250 h 441"/>
                <a:gd name="T40" fmla="*/ 268 w 767"/>
                <a:gd name="T41" fmla="*/ 230 h 441"/>
                <a:gd name="T42" fmla="*/ 565 w 767"/>
                <a:gd name="T43" fmla="*/ 86 h 441"/>
                <a:gd name="T44" fmla="*/ 767 w 767"/>
                <a:gd name="T45" fmla="*/ 0 h 441"/>
                <a:gd name="T46" fmla="*/ 623 w 767"/>
                <a:gd name="T47" fmla="*/ 183 h 441"/>
                <a:gd name="T48" fmla="*/ 623 w 767"/>
                <a:gd name="T49" fmla="*/ 211 h 44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767"/>
                <a:gd name="T76" fmla="*/ 0 h 441"/>
                <a:gd name="T77" fmla="*/ 767 w 767"/>
                <a:gd name="T78" fmla="*/ 441 h 44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767" h="441">
                  <a:moveTo>
                    <a:pt x="623" y="211"/>
                  </a:moveTo>
                  <a:lnTo>
                    <a:pt x="469" y="355"/>
                  </a:lnTo>
                  <a:lnTo>
                    <a:pt x="422" y="355"/>
                  </a:lnTo>
                  <a:lnTo>
                    <a:pt x="288" y="422"/>
                  </a:lnTo>
                  <a:lnTo>
                    <a:pt x="249" y="441"/>
                  </a:lnTo>
                  <a:lnTo>
                    <a:pt x="200" y="432"/>
                  </a:lnTo>
                  <a:lnTo>
                    <a:pt x="134" y="422"/>
                  </a:lnTo>
                  <a:lnTo>
                    <a:pt x="124" y="403"/>
                  </a:lnTo>
                  <a:lnTo>
                    <a:pt x="95" y="403"/>
                  </a:lnTo>
                  <a:lnTo>
                    <a:pt x="67" y="394"/>
                  </a:lnTo>
                  <a:lnTo>
                    <a:pt x="38" y="336"/>
                  </a:lnTo>
                  <a:lnTo>
                    <a:pt x="9" y="211"/>
                  </a:lnTo>
                  <a:lnTo>
                    <a:pt x="9" y="125"/>
                  </a:lnTo>
                  <a:lnTo>
                    <a:pt x="0" y="29"/>
                  </a:lnTo>
                  <a:lnTo>
                    <a:pt x="0" y="9"/>
                  </a:lnTo>
                  <a:lnTo>
                    <a:pt x="76" y="48"/>
                  </a:lnTo>
                  <a:lnTo>
                    <a:pt x="76" y="77"/>
                  </a:lnTo>
                  <a:lnTo>
                    <a:pt x="124" y="106"/>
                  </a:lnTo>
                  <a:lnTo>
                    <a:pt x="153" y="241"/>
                  </a:lnTo>
                  <a:lnTo>
                    <a:pt x="163" y="250"/>
                  </a:lnTo>
                  <a:lnTo>
                    <a:pt x="268" y="230"/>
                  </a:lnTo>
                  <a:lnTo>
                    <a:pt x="565" y="86"/>
                  </a:lnTo>
                  <a:lnTo>
                    <a:pt x="767" y="0"/>
                  </a:lnTo>
                  <a:lnTo>
                    <a:pt x="623" y="183"/>
                  </a:lnTo>
                  <a:lnTo>
                    <a:pt x="623" y="211"/>
                  </a:lnTo>
                  <a:close/>
                </a:path>
              </a:pathLst>
            </a:custGeom>
            <a:solidFill>
              <a:srgbClr val="9900FF"/>
            </a:solidFill>
            <a:ln w="9525">
              <a:noFill/>
              <a:round/>
              <a:headEnd/>
              <a:tailEnd/>
            </a:ln>
          </p:spPr>
          <p:txBody>
            <a:bodyPr>
              <a:prstTxWarp prst="textNoShape">
                <a:avLst/>
              </a:prstTxWarp>
            </a:bodyPr>
            <a:lstStyle/>
            <a:p>
              <a:endParaRPr lang="en-US"/>
            </a:p>
          </p:txBody>
        </p:sp>
        <p:sp>
          <p:nvSpPr>
            <p:cNvPr id="59470" name="Freeform 85"/>
            <p:cNvSpPr>
              <a:spLocks/>
            </p:cNvSpPr>
            <p:nvPr/>
          </p:nvSpPr>
          <p:spPr bwMode="auto">
            <a:xfrm>
              <a:off x="4763" y="2433"/>
              <a:ext cx="261" cy="579"/>
            </a:xfrm>
            <a:custGeom>
              <a:avLst/>
              <a:gdLst>
                <a:gd name="T0" fmla="*/ 1141 w 1305"/>
                <a:gd name="T1" fmla="*/ 345 h 2896"/>
                <a:gd name="T2" fmla="*/ 1189 w 1305"/>
                <a:gd name="T3" fmla="*/ 307 h 2896"/>
                <a:gd name="T4" fmla="*/ 1189 w 1305"/>
                <a:gd name="T5" fmla="*/ 28 h 2896"/>
                <a:gd name="T6" fmla="*/ 1305 w 1305"/>
                <a:gd name="T7" fmla="*/ 489 h 2896"/>
                <a:gd name="T8" fmla="*/ 1256 w 1305"/>
                <a:gd name="T9" fmla="*/ 662 h 2896"/>
                <a:gd name="T10" fmla="*/ 1150 w 1305"/>
                <a:gd name="T11" fmla="*/ 394 h 2896"/>
                <a:gd name="T12" fmla="*/ 959 w 1305"/>
                <a:gd name="T13" fmla="*/ 383 h 2896"/>
                <a:gd name="T14" fmla="*/ 1122 w 1305"/>
                <a:gd name="T15" fmla="*/ 450 h 2896"/>
                <a:gd name="T16" fmla="*/ 1199 w 1305"/>
                <a:gd name="T17" fmla="*/ 768 h 2896"/>
                <a:gd name="T18" fmla="*/ 1122 w 1305"/>
                <a:gd name="T19" fmla="*/ 1295 h 2896"/>
                <a:gd name="T20" fmla="*/ 757 w 1305"/>
                <a:gd name="T21" fmla="*/ 1745 h 2896"/>
                <a:gd name="T22" fmla="*/ 950 w 1305"/>
                <a:gd name="T23" fmla="*/ 1639 h 2896"/>
                <a:gd name="T24" fmla="*/ 901 w 1305"/>
                <a:gd name="T25" fmla="*/ 1832 h 2896"/>
                <a:gd name="T26" fmla="*/ 681 w 1305"/>
                <a:gd name="T27" fmla="*/ 2254 h 2896"/>
                <a:gd name="T28" fmla="*/ 585 w 1305"/>
                <a:gd name="T29" fmla="*/ 2435 h 2896"/>
                <a:gd name="T30" fmla="*/ 432 w 1305"/>
                <a:gd name="T31" fmla="*/ 2886 h 2896"/>
                <a:gd name="T32" fmla="*/ 412 w 1305"/>
                <a:gd name="T33" fmla="*/ 2809 h 2896"/>
                <a:gd name="T34" fmla="*/ 432 w 1305"/>
                <a:gd name="T35" fmla="*/ 2829 h 2896"/>
                <a:gd name="T36" fmla="*/ 498 w 1305"/>
                <a:gd name="T37" fmla="*/ 2570 h 2896"/>
                <a:gd name="T38" fmla="*/ 700 w 1305"/>
                <a:gd name="T39" fmla="*/ 2052 h 2896"/>
                <a:gd name="T40" fmla="*/ 498 w 1305"/>
                <a:gd name="T41" fmla="*/ 2330 h 2896"/>
                <a:gd name="T42" fmla="*/ 345 w 1305"/>
                <a:gd name="T43" fmla="*/ 2809 h 2896"/>
                <a:gd name="T44" fmla="*/ 9 w 1305"/>
                <a:gd name="T45" fmla="*/ 2809 h 2896"/>
                <a:gd name="T46" fmla="*/ 28 w 1305"/>
                <a:gd name="T47" fmla="*/ 2714 h 2896"/>
                <a:gd name="T48" fmla="*/ 28 w 1305"/>
                <a:gd name="T49" fmla="*/ 2723 h 2896"/>
                <a:gd name="T50" fmla="*/ 230 w 1305"/>
                <a:gd name="T51" fmla="*/ 2800 h 2896"/>
                <a:gd name="T52" fmla="*/ 268 w 1305"/>
                <a:gd name="T53" fmla="*/ 2762 h 2896"/>
                <a:gd name="T54" fmla="*/ 239 w 1305"/>
                <a:gd name="T55" fmla="*/ 2685 h 2896"/>
                <a:gd name="T56" fmla="*/ 326 w 1305"/>
                <a:gd name="T57" fmla="*/ 2474 h 2896"/>
                <a:gd name="T58" fmla="*/ 345 w 1305"/>
                <a:gd name="T59" fmla="*/ 2388 h 2896"/>
                <a:gd name="T60" fmla="*/ 326 w 1305"/>
                <a:gd name="T61" fmla="*/ 2359 h 2896"/>
                <a:gd name="T62" fmla="*/ 201 w 1305"/>
                <a:gd name="T63" fmla="*/ 2407 h 2896"/>
                <a:gd name="T64" fmla="*/ 239 w 1305"/>
                <a:gd name="T65" fmla="*/ 2512 h 2896"/>
                <a:gd name="T66" fmla="*/ 221 w 1305"/>
                <a:gd name="T67" fmla="*/ 2589 h 2896"/>
                <a:gd name="T68" fmla="*/ 47 w 1305"/>
                <a:gd name="T69" fmla="*/ 2445 h 2896"/>
                <a:gd name="T70" fmla="*/ 163 w 1305"/>
                <a:gd name="T71" fmla="*/ 2177 h 2896"/>
                <a:gd name="T72" fmla="*/ 268 w 1305"/>
                <a:gd name="T73" fmla="*/ 2157 h 2896"/>
                <a:gd name="T74" fmla="*/ 441 w 1305"/>
                <a:gd name="T75" fmla="*/ 2157 h 2896"/>
                <a:gd name="T76" fmla="*/ 556 w 1305"/>
                <a:gd name="T77" fmla="*/ 1975 h 2896"/>
                <a:gd name="T78" fmla="*/ 585 w 1305"/>
                <a:gd name="T79" fmla="*/ 1918 h 2896"/>
                <a:gd name="T80" fmla="*/ 518 w 1305"/>
                <a:gd name="T81" fmla="*/ 1947 h 2896"/>
                <a:gd name="T82" fmla="*/ 432 w 1305"/>
                <a:gd name="T83" fmla="*/ 2100 h 2896"/>
                <a:gd name="T84" fmla="*/ 421 w 1305"/>
                <a:gd name="T85" fmla="*/ 1985 h 2896"/>
                <a:gd name="T86" fmla="*/ 498 w 1305"/>
                <a:gd name="T87" fmla="*/ 1736 h 2896"/>
                <a:gd name="T88" fmla="*/ 757 w 1305"/>
                <a:gd name="T89" fmla="*/ 921 h 2896"/>
                <a:gd name="T90" fmla="*/ 767 w 1305"/>
                <a:gd name="T91" fmla="*/ 863 h 2896"/>
                <a:gd name="T92" fmla="*/ 518 w 1305"/>
                <a:gd name="T93" fmla="*/ 1429 h 2896"/>
                <a:gd name="T94" fmla="*/ 546 w 1305"/>
                <a:gd name="T95" fmla="*/ 949 h 2896"/>
                <a:gd name="T96" fmla="*/ 700 w 1305"/>
                <a:gd name="T97" fmla="*/ 518 h 2896"/>
                <a:gd name="T98" fmla="*/ 873 w 1305"/>
                <a:gd name="T99" fmla="*/ 413 h 2896"/>
                <a:gd name="T100" fmla="*/ 844 w 1305"/>
                <a:gd name="T101" fmla="*/ 316 h 2896"/>
                <a:gd name="T102" fmla="*/ 997 w 1305"/>
                <a:gd name="T103" fmla="*/ 58 h 2896"/>
                <a:gd name="T104" fmla="*/ 1112 w 1305"/>
                <a:gd name="T105" fmla="*/ 211 h 289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05"/>
                <a:gd name="T160" fmla="*/ 0 h 2896"/>
                <a:gd name="T161" fmla="*/ 1305 w 1305"/>
                <a:gd name="T162" fmla="*/ 2896 h 289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05" h="2896">
                  <a:moveTo>
                    <a:pt x="1112" y="211"/>
                  </a:moveTo>
                  <a:lnTo>
                    <a:pt x="1141" y="307"/>
                  </a:lnTo>
                  <a:lnTo>
                    <a:pt x="1141" y="345"/>
                  </a:lnTo>
                  <a:lnTo>
                    <a:pt x="1150" y="355"/>
                  </a:lnTo>
                  <a:lnTo>
                    <a:pt x="1170" y="355"/>
                  </a:lnTo>
                  <a:lnTo>
                    <a:pt x="1189" y="307"/>
                  </a:lnTo>
                  <a:lnTo>
                    <a:pt x="1170" y="134"/>
                  </a:lnTo>
                  <a:lnTo>
                    <a:pt x="1189" y="58"/>
                  </a:lnTo>
                  <a:lnTo>
                    <a:pt x="1189" y="28"/>
                  </a:lnTo>
                  <a:lnTo>
                    <a:pt x="1247" y="125"/>
                  </a:lnTo>
                  <a:lnTo>
                    <a:pt x="1294" y="239"/>
                  </a:lnTo>
                  <a:lnTo>
                    <a:pt x="1305" y="489"/>
                  </a:lnTo>
                  <a:lnTo>
                    <a:pt x="1285" y="566"/>
                  </a:lnTo>
                  <a:lnTo>
                    <a:pt x="1266" y="643"/>
                  </a:lnTo>
                  <a:lnTo>
                    <a:pt x="1256" y="662"/>
                  </a:lnTo>
                  <a:lnTo>
                    <a:pt x="1238" y="557"/>
                  </a:lnTo>
                  <a:lnTo>
                    <a:pt x="1189" y="403"/>
                  </a:lnTo>
                  <a:lnTo>
                    <a:pt x="1150" y="394"/>
                  </a:lnTo>
                  <a:lnTo>
                    <a:pt x="1064" y="336"/>
                  </a:lnTo>
                  <a:lnTo>
                    <a:pt x="997" y="345"/>
                  </a:lnTo>
                  <a:lnTo>
                    <a:pt x="959" y="383"/>
                  </a:lnTo>
                  <a:lnTo>
                    <a:pt x="959" y="403"/>
                  </a:lnTo>
                  <a:lnTo>
                    <a:pt x="1055" y="403"/>
                  </a:lnTo>
                  <a:lnTo>
                    <a:pt x="1122" y="450"/>
                  </a:lnTo>
                  <a:lnTo>
                    <a:pt x="1161" y="508"/>
                  </a:lnTo>
                  <a:lnTo>
                    <a:pt x="1208" y="748"/>
                  </a:lnTo>
                  <a:lnTo>
                    <a:pt x="1199" y="768"/>
                  </a:lnTo>
                  <a:lnTo>
                    <a:pt x="1218" y="805"/>
                  </a:lnTo>
                  <a:lnTo>
                    <a:pt x="1208" y="1065"/>
                  </a:lnTo>
                  <a:lnTo>
                    <a:pt x="1122" y="1295"/>
                  </a:lnTo>
                  <a:lnTo>
                    <a:pt x="969" y="1534"/>
                  </a:lnTo>
                  <a:lnTo>
                    <a:pt x="825" y="1678"/>
                  </a:lnTo>
                  <a:lnTo>
                    <a:pt x="757" y="1745"/>
                  </a:lnTo>
                  <a:lnTo>
                    <a:pt x="767" y="1764"/>
                  </a:lnTo>
                  <a:lnTo>
                    <a:pt x="815" y="1745"/>
                  </a:lnTo>
                  <a:lnTo>
                    <a:pt x="950" y="1639"/>
                  </a:lnTo>
                  <a:lnTo>
                    <a:pt x="978" y="1592"/>
                  </a:lnTo>
                  <a:lnTo>
                    <a:pt x="997" y="1573"/>
                  </a:lnTo>
                  <a:lnTo>
                    <a:pt x="901" y="1832"/>
                  </a:lnTo>
                  <a:lnTo>
                    <a:pt x="757" y="2138"/>
                  </a:lnTo>
                  <a:lnTo>
                    <a:pt x="690" y="2224"/>
                  </a:lnTo>
                  <a:lnTo>
                    <a:pt x="681" y="2254"/>
                  </a:lnTo>
                  <a:lnTo>
                    <a:pt x="613" y="2321"/>
                  </a:lnTo>
                  <a:lnTo>
                    <a:pt x="613" y="2359"/>
                  </a:lnTo>
                  <a:lnTo>
                    <a:pt x="585" y="2435"/>
                  </a:lnTo>
                  <a:lnTo>
                    <a:pt x="527" y="2742"/>
                  </a:lnTo>
                  <a:lnTo>
                    <a:pt x="488" y="2839"/>
                  </a:lnTo>
                  <a:lnTo>
                    <a:pt x="432" y="2886"/>
                  </a:lnTo>
                  <a:lnTo>
                    <a:pt x="393" y="2896"/>
                  </a:lnTo>
                  <a:lnTo>
                    <a:pt x="364" y="2867"/>
                  </a:lnTo>
                  <a:lnTo>
                    <a:pt x="412" y="2809"/>
                  </a:lnTo>
                  <a:lnTo>
                    <a:pt x="412" y="2820"/>
                  </a:lnTo>
                  <a:lnTo>
                    <a:pt x="421" y="2829"/>
                  </a:lnTo>
                  <a:lnTo>
                    <a:pt x="432" y="2829"/>
                  </a:lnTo>
                  <a:lnTo>
                    <a:pt x="460" y="2809"/>
                  </a:lnTo>
                  <a:lnTo>
                    <a:pt x="479" y="2656"/>
                  </a:lnTo>
                  <a:lnTo>
                    <a:pt x="498" y="2570"/>
                  </a:lnTo>
                  <a:lnTo>
                    <a:pt x="537" y="2321"/>
                  </a:lnTo>
                  <a:lnTo>
                    <a:pt x="585" y="2273"/>
                  </a:lnTo>
                  <a:lnTo>
                    <a:pt x="700" y="2052"/>
                  </a:lnTo>
                  <a:lnTo>
                    <a:pt x="700" y="2024"/>
                  </a:lnTo>
                  <a:lnTo>
                    <a:pt x="700" y="2014"/>
                  </a:lnTo>
                  <a:lnTo>
                    <a:pt x="498" y="2330"/>
                  </a:lnTo>
                  <a:lnTo>
                    <a:pt x="451" y="2646"/>
                  </a:lnTo>
                  <a:lnTo>
                    <a:pt x="432" y="2704"/>
                  </a:lnTo>
                  <a:lnTo>
                    <a:pt x="345" y="2809"/>
                  </a:lnTo>
                  <a:lnTo>
                    <a:pt x="307" y="2858"/>
                  </a:lnTo>
                  <a:lnTo>
                    <a:pt x="96" y="2839"/>
                  </a:lnTo>
                  <a:lnTo>
                    <a:pt x="9" y="2809"/>
                  </a:lnTo>
                  <a:lnTo>
                    <a:pt x="0" y="2762"/>
                  </a:lnTo>
                  <a:lnTo>
                    <a:pt x="19" y="2714"/>
                  </a:lnTo>
                  <a:lnTo>
                    <a:pt x="28" y="2714"/>
                  </a:lnTo>
                  <a:lnTo>
                    <a:pt x="38" y="2704"/>
                  </a:lnTo>
                  <a:lnTo>
                    <a:pt x="28" y="2714"/>
                  </a:lnTo>
                  <a:lnTo>
                    <a:pt x="28" y="2723"/>
                  </a:lnTo>
                  <a:lnTo>
                    <a:pt x="182" y="2742"/>
                  </a:lnTo>
                  <a:lnTo>
                    <a:pt x="201" y="2771"/>
                  </a:lnTo>
                  <a:lnTo>
                    <a:pt x="230" y="2800"/>
                  </a:lnTo>
                  <a:lnTo>
                    <a:pt x="258" y="2790"/>
                  </a:lnTo>
                  <a:lnTo>
                    <a:pt x="268" y="2771"/>
                  </a:lnTo>
                  <a:lnTo>
                    <a:pt x="268" y="2762"/>
                  </a:lnTo>
                  <a:lnTo>
                    <a:pt x="258" y="2742"/>
                  </a:lnTo>
                  <a:lnTo>
                    <a:pt x="258" y="2714"/>
                  </a:lnTo>
                  <a:lnTo>
                    <a:pt x="239" y="2685"/>
                  </a:lnTo>
                  <a:lnTo>
                    <a:pt x="268" y="2579"/>
                  </a:lnTo>
                  <a:lnTo>
                    <a:pt x="326" y="2523"/>
                  </a:lnTo>
                  <a:lnTo>
                    <a:pt x="326" y="2474"/>
                  </a:lnTo>
                  <a:lnTo>
                    <a:pt x="355" y="2416"/>
                  </a:lnTo>
                  <a:lnTo>
                    <a:pt x="355" y="2398"/>
                  </a:lnTo>
                  <a:lnTo>
                    <a:pt x="345" y="2388"/>
                  </a:lnTo>
                  <a:lnTo>
                    <a:pt x="326" y="2407"/>
                  </a:lnTo>
                  <a:lnTo>
                    <a:pt x="345" y="2359"/>
                  </a:lnTo>
                  <a:lnTo>
                    <a:pt x="326" y="2359"/>
                  </a:lnTo>
                  <a:lnTo>
                    <a:pt x="258" y="2445"/>
                  </a:lnTo>
                  <a:lnTo>
                    <a:pt x="230" y="2398"/>
                  </a:lnTo>
                  <a:lnTo>
                    <a:pt x="201" y="2407"/>
                  </a:lnTo>
                  <a:lnTo>
                    <a:pt x="191" y="2416"/>
                  </a:lnTo>
                  <a:lnTo>
                    <a:pt x="191" y="2445"/>
                  </a:lnTo>
                  <a:lnTo>
                    <a:pt x="239" y="2512"/>
                  </a:lnTo>
                  <a:lnTo>
                    <a:pt x="230" y="2560"/>
                  </a:lnTo>
                  <a:lnTo>
                    <a:pt x="221" y="2570"/>
                  </a:lnTo>
                  <a:lnTo>
                    <a:pt x="221" y="2589"/>
                  </a:lnTo>
                  <a:lnTo>
                    <a:pt x="191" y="2503"/>
                  </a:lnTo>
                  <a:lnTo>
                    <a:pt x="133" y="2465"/>
                  </a:lnTo>
                  <a:lnTo>
                    <a:pt x="47" y="2445"/>
                  </a:lnTo>
                  <a:lnTo>
                    <a:pt x="57" y="2349"/>
                  </a:lnTo>
                  <a:lnTo>
                    <a:pt x="105" y="2205"/>
                  </a:lnTo>
                  <a:lnTo>
                    <a:pt x="163" y="2177"/>
                  </a:lnTo>
                  <a:lnTo>
                    <a:pt x="211" y="2177"/>
                  </a:lnTo>
                  <a:lnTo>
                    <a:pt x="230" y="2157"/>
                  </a:lnTo>
                  <a:lnTo>
                    <a:pt x="268" y="2157"/>
                  </a:lnTo>
                  <a:lnTo>
                    <a:pt x="288" y="2186"/>
                  </a:lnTo>
                  <a:lnTo>
                    <a:pt x="432" y="2148"/>
                  </a:lnTo>
                  <a:lnTo>
                    <a:pt x="441" y="2157"/>
                  </a:lnTo>
                  <a:lnTo>
                    <a:pt x="470" y="2157"/>
                  </a:lnTo>
                  <a:lnTo>
                    <a:pt x="527" y="2052"/>
                  </a:lnTo>
                  <a:lnTo>
                    <a:pt x="556" y="1975"/>
                  </a:lnTo>
                  <a:lnTo>
                    <a:pt x="556" y="1947"/>
                  </a:lnTo>
                  <a:lnTo>
                    <a:pt x="576" y="1918"/>
                  </a:lnTo>
                  <a:lnTo>
                    <a:pt x="585" y="1918"/>
                  </a:lnTo>
                  <a:lnTo>
                    <a:pt x="585" y="1899"/>
                  </a:lnTo>
                  <a:lnTo>
                    <a:pt x="565" y="1889"/>
                  </a:lnTo>
                  <a:lnTo>
                    <a:pt x="518" y="1947"/>
                  </a:lnTo>
                  <a:lnTo>
                    <a:pt x="508" y="1966"/>
                  </a:lnTo>
                  <a:lnTo>
                    <a:pt x="470" y="2004"/>
                  </a:lnTo>
                  <a:lnTo>
                    <a:pt x="432" y="2100"/>
                  </a:lnTo>
                  <a:lnTo>
                    <a:pt x="421" y="2110"/>
                  </a:lnTo>
                  <a:lnTo>
                    <a:pt x="393" y="2100"/>
                  </a:lnTo>
                  <a:lnTo>
                    <a:pt x="421" y="1985"/>
                  </a:lnTo>
                  <a:lnTo>
                    <a:pt x="460" y="1938"/>
                  </a:lnTo>
                  <a:lnTo>
                    <a:pt x="470" y="1860"/>
                  </a:lnTo>
                  <a:lnTo>
                    <a:pt x="498" y="1736"/>
                  </a:lnTo>
                  <a:lnTo>
                    <a:pt x="556" y="1563"/>
                  </a:lnTo>
                  <a:lnTo>
                    <a:pt x="585" y="1400"/>
                  </a:lnTo>
                  <a:lnTo>
                    <a:pt x="757" y="921"/>
                  </a:lnTo>
                  <a:lnTo>
                    <a:pt x="786" y="873"/>
                  </a:lnTo>
                  <a:lnTo>
                    <a:pt x="786" y="863"/>
                  </a:lnTo>
                  <a:lnTo>
                    <a:pt x="767" y="863"/>
                  </a:lnTo>
                  <a:lnTo>
                    <a:pt x="700" y="940"/>
                  </a:lnTo>
                  <a:lnTo>
                    <a:pt x="527" y="1390"/>
                  </a:lnTo>
                  <a:lnTo>
                    <a:pt x="518" y="1429"/>
                  </a:lnTo>
                  <a:lnTo>
                    <a:pt x="518" y="1218"/>
                  </a:lnTo>
                  <a:lnTo>
                    <a:pt x="527" y="1007"/>
                  </a:lnTo>
                  <a:lnTo>
                    <a:pt x="546" y="949"/>
                  </a:lnTo>
                  <a:lnTo>
                    <a:pt x="585" y="748"/>
                  </a:lnTo>
                  <a:lnTo>
                    <a:pt x="623" y="624"/>
                  </a:lnTo>
                  <a:lnTo>
                    <a:pt x="700" y="518"/>
                  </a:lnTo>
                  <a:lnTo>
                    <a:pt x="757" y="450"/>
                  </a:lnTo>
                  <a:lnTo>
                    <a:pt x="815" y="394"/>
                  </a:lnTo>
                  <a:lnTo>
                    <a:pt x="873" y="413"/>
                  </a:lnTo>
                  <a:lnTo>
                    <a:pt x="882" y="394"/>
                  </a:lnTo>
                  <a:lnTo>
                    <a:pt x="882" y="364"/>
                  </a:lnTo>
                  <a:lnTo>
                    <a:pt x="844" y="316"/>
                  </a:lnTo>
                  <a:lnTo>
                    <a:pt x="825" y="211"/>
                  </a:lnTo>
                  <a:lnTo>
                    <a:pt x="853" y="172"/>
                  </a:lnTo>
                  <a:lnTo>
                    <a:pt x="997" y="58"/>
                  </a:lnTo>
                  <a:lnTo>
                    <a:pt x="1055" y="0"/>
                  </a:lnTo>
                  <a:lnTo>
                    <a:pt x="1094" y="77"/>
                  </a:lnTo>
                  <a:lnTo>
                    <a:pt x="1112" y="211"/>
                  </a:lnTo>
                  <a:close/>
                </a:path>
              </a:pathLst>
            </a:custGeom>
            <a:solidFill>
              <a:srgbClr val="FFCC99"/>
            </a:solidFill>
            <a:ln w="9525">
              <a:noFill/>
              <a:round/>
              <a:headEnd/>
              <a:tailEnd/>
            </a:ln>
          </p:spPr>
          <p:txBody>
            <a:bodyPr>
              <a:prstTxWarp prst="textNoShape">
                <a:avLst/>
              </a:prstTxWarp>
            </a:bodyPr>
            <a:lstStyle/>
            <a:p>
              <a:endParaRPr lang="en-US"/>
            </a:p>
          </p:txBody>
        </p:sp>
        <p:sp>
          <p:nvSpPr>
            <p:cNvPr id="59471" name="Freeform 86"/>
            <p:cNvSpPr>
              <a:spLocks/>
            </p:cNvSpPr>
            <p:nvPr/>
          </p:nvSpPr>
          <p:spPr bwMode="auto">
            <a:xfrm>
              <a:off x="4358" y="2460"/>
              <a:ext cx="236" cy="269"/>
            </a:xfrm>
            <a:custGeom>
              <a:avLst/>
              <a:gdLst>
                <a:gd name="T0" fmla="*/ 787 w 1180"/>
                <a:gd name="T1" fmla="*/ 451 h 1343"/>
                <a:gd name="T2" fmla="*/ 883 w 1180"/>
                <a:gd name="T3" fmla="*/ 729 h 1343"/>
                <a:gd name="T4" fmla="*/ 941 w 1180"/>
                <a:gd name="T5" fmla="*/ 815 h 1343"/>
                <a:gd name="T6" fmla="*/ 1027 w 1180"/>
                <a:gd name="T7" fmla="*/ 940 h 1343"/>
                <a:gd name="T8" fmla="*/ 1046 w 1180"/>
                <a:gd name="T9" fmla="*/ 988 h 1343"/>
                <a:gd name="T10" fmla="*/ 1180 w 1180"/>
                <a:gd name="T11" fmla="*/ 1161 h 1343"/>
                <a:gd name="T12" fmla="*/ 1171 w 1180"/>
                <a:gd name="T13" fmla="*/ 1208 h 1343"/>
                <a:gd name="T14" fmla="*/ 1094 w 1180"/>
                <a:gd name="T15" fmla="*/ 1275 h 1343"/>
                <a:gd name="T16" fmla="*/ 1008 w 1180"/>
                <a:gd name="T17" fmla="*/ 1333 h 1343"/>
                <a:gd name="T18" fmla="*/ 941 w 1180"/>
                <a:gd name="T19" fmla="*/ 1333 h 1343"/>
                <a:gd name="T20" fmla="*/ 873 w 1180"/>
                <a:gd name="T21" fmla="*/ 1285 h 1343"/>
                <a:gd name="T22" fmla="*/ 730 w 1180"/>
                <a:gd name="T23" fmla="*/ 1305 h 1343"/>
                <a:gd name="T24" fmla="*/ 691 w 1180"/>
                <a:gd name="T25" fmla="*/ 1324 h 1343"/>
                <a:gd name="T26" fmla="*/ 643 w 1180"/>
                <a:gd name="T27" fmla="*/ 1333 h 1343"/>
                <a:gd name="T28" fmla="*/ 634 w 1180"/>
                <a:gd name="T29" fmla="*/ 1343 h 1343"/>
                <a:gd name="T30" fmla="*/ 442 w 1180"/>
                <a:gd name="T31" fmla="*/ 1275 h 1343"/>
                <a:gd name="T32" fmla="*/ 423 w 1180"/>
                <a:gd name="T33" fmla="*/ 1256 h 1343"/>
                <a:gd name="T34" fmla="*/ 412 w 1180"/>
                <a:gd name="T35" fmla="*/ 1094 h 1343"/>
                <a:gd name="T36" fmla="*/ 393 w 1180"/>
                <a:gd name="T37" fmla="*/ 1055 h 1343"/>
                <a:gd name="T38" fmla="*/ 279 w 1180"/>
                <a:gd name="T39" fmla="*/ 873 h 1343"/>
                <a:gd name="T40" fmla="*/ 144 w 1180"/>
                <a:gd name="T41" fmla="*/ 585 h 1343"/>
                <a:gd name="T42" fmla="*/ 29 w 1180"/>
                <a:gd name="T43" fmla="*/ 173 h 1343"/>
                <a:gd name="T44" fmla="*/ 0 w 1180"/>
                <a:gd name="T45" fmla="*/ 68 h 1343"/>
                <a:gd name="T46" fmla="*/ 212 w 1180"/>
                <a:gd name="T47" fmla="*/ 68 h 1343"/>
                <a:gd name="T48" fmla="*/ 288 w 1180"/>
                <a:gd name="T49" fmla="*/ 49 h 1343"/>
                <a:gd name="T50" fmla="*/ 423 w 1180"/>
                <a:gd name="T51" fmla="*/ 49 h 1343"/>
                <a:gd name="T52" fmla="*/ 681 w 1180"/>
                <a:gd name="T53" fmla="*/ 0 h 1343"/>
                <a:gd name="T54" fmla="*/ 700 w 1180"/>
                <a:gd name="T55" fmla="*/ 0 h 1343"/>
                <a:gd name="T56" fmla="*/ 787 w 1180"/>
                <a:gd name="T57" fmla="*/ 451 h 1343"/>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180"/>
                <a:gd name="T88" fmla="*/ 0 h 1343"/>
                <a:gd name="T89" fmla="*/ 1180 w 1180"/>
                <a:gd name="T90" fmla="*/ 1343 h 1343"/>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180" h="1343">
                  <a:moveTo>
                    <a:pt x="787" y="451"/>
                  </a:moveTo>
                  <a:lnTo>
                    <a:pt x="883" y="729"/>
                  </a:lnTo>
                  <a:lnTo>
                    <a:pt x="941" y="815"/>
                  </a:lnTo>
                  <a:lnTo>
                    <a:pt x="1027" y="940"/>
                  </a:lnTo>
                  <a:lnTo>
                    <a:pt x="1046" y="988"/>
                  </a:lnTo>
                  <a:lnTo>
                    <a:pt x="1180" y="1161"/>
                  </a:lnTo>
                  <a:lnTo>
                    <a:pt x="1171" y="1208"/>
                  </a:lnTo>
                  <a:lnTo>
                    <a:pt x="1094" y="1275"/>
                  </a:lnTo>
                  <a:lnTo>
                    <a:pt x="1008" y="1333"/>
                  </a:lnTo>
                  <a:lnTo>
                    <a:pt x="941" y="1333"/>
                  </a:lnTo>
                  <a:lnTo>
                    <a:pt x="873" y="1285"/>
                  </a:lnTo>
                  <a:lnTo>
                    <a:pt x="730" y="1305"/>
                  </a:lnTo>
                  <a:lnTo>
                    <a:pt x="691" y="1324"/>
                  </a:lnTo>
                  <a:lnTo>
                    <a:pt x="643" y="1333"/>
                  </a:lnTo>
                  <a:lnTo>
                    <a:pt x="634" y="1343"/>
                  </a:lnTo>
                  <a:lnTo>
                    <a:pt x="442" y="1275"/>
                  </a:lnTo>
                  <a:lnTo>
                    <a:pt x="423" y="1256"/>
                  </a:lnTo>
                  <a:lnTo>
                    <a:pt x="412" y="1094"/>
                  </a:lnTo>
                  <a:lnTo>
                    <a:pt x="393" y="1055"/>
                  </a:lnTo>
                  <a:lnTo>
                    <a:pt x="279" y="873"/>
                  </a:lnTo>
                  <a:lnTo>
                    <a:pt x="144" y="585"/>
                  </a:lnTo>
                  <a:lnTo>
                    <a:pt x="29" y="173"/>
                  </a:lnTo>
                  <a:lnTo>
                    <a:pt x="0" y="68"/>
                  </a:lnTo>
                  <a:lnTo>
                    <a:pt x="212" y="68"/>
                  </a:lnTo>
                  <a:lnTo>
                    <a:pt x="288" y="49"/>
                  </a:lnTo>
                  <a:lnTo>
                    <a:pt x="423" y="49"/>
                  </a:lnTo>
                  <a:lnTo>
                    <a:pt x="681" y="0"/>
                  </a:lnTo>
                  <a:lnTo>
                    <a:pt x="700" y="0"/>
                  </a:lnTo>
                  <a:lnTo>
                    <a:pt x="787" y="451"/>
                  </a:lnTo>
                  <a:close/>
                </a:path>
              </a:pathLst>
            </a:custGeom>
            <a:solidFill>
              <a:srgbClr val="9966FF"/>
            </a:solidFill>
            <a:ln w="9525">
              <a:noFill/>
              <a:round/>
              <a:headEnd/>
              <a:tailEnd/>
            </a:ln>
          </p:spPr>
          <p:txBody>
            <a:bodyPr>
              <a:prstTxWarp prst="textNoShape">
                <a:avLst/>
              </a:prstTxWarp>
            </a:bodyPr>
            <a:lstStyle/>
            <a:p>
              <a:endParaRPr lang="en-US"/>
            </a:p>
          </p:txBody>
        </p:sp>
        <p:sp>
          <p:nvSpPr>
            <p:cNvPr id="59472" name="Freeform 87"/>
            <p:cNvSpPr>
              <a:spLocks/>
            </p:cNvSpPr>
            <p:nvPr/>
          </p:nvSpPr>
          <p:spPr bwMode="auto">
            <a:xfrm>
              <a:off x="4868" y="2474"/>
              <a:ext cx="58" cy="57"/>
            </a:xfrm>
            <a:custGeom>
              <a:avLst/>
              <a:gdLst>
                <a:gd name="T0" fmla="*/ 288 w 288"/>
                <a:gd name="T1" fmla="*/ 153 h 287"/>
                <a:gd name="T2" fmla="*/ 202 w 288"/>
                <a:gd name="T3" fmla="*/ 211 h 287"/>
                <a:gd name="T4" fmla="*/ 144 w 288"/>
                <a:gd name="T5" fmla="*/ 287 h 287"/>
                <a:gd name="T6" fmla="*/ 115 w 288"/>
                <a:gd name="T7" fmla="*/ 220 h 287"/>
                <a:gd name="T8" fmla="*/ 49 w 288"/>
                <a:gd name="T9" fmla="*/ 162 h 287"/>
                <a:gd name="T10" fmla="*/ 19 w 288"/>
                <a:gd name="T11" fmla="*/ 162 h 287"/>
                <a:gd name="T12" fmla="*/ 0 w 288"/>
                <a:gd name="T13" fmla="*/ 143 h 287"/>
                <a:gd name="T14" fmla="*/ 86 w 288"/>
                <a:gd name="T15" fmla="*/ 105 h 287"/>
                <a:gd name="T16" fmla="*/ 182 w 288"/>
                <a:gd name="T17" fmla="*/ 28 h 287"/>
                <a:gd name="T18" fmla="*/ 249 w 288"/>
                <a:gd name="T19" fmla="*/ 0 h 287"/>
                <a:gd name="T20" fmla="*/ 279 w 288"/>
                <a:gd name="T21" fmla="*/ 143 h 287"/>
                <a:gd name="T22" fmla="*/ 288 w 288"/>
                <a:gd name="T23" fmla="*/ 153 h 28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88"/>
                <a:gd name="T37" fmla="*/ 0 h 287"/>
                <a:gd name="T38" fmla="*/ 288 w 288"/>
                <a:gd name="T39" fmla="*/ 287 h 28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88" h="287">
                  <a:moveTo>
                    <a:pt x="288" y="153"/>
                  </a:moveTo>
                  <a:lnTo>
                    <a:pt x="202" y="211"/>
                  </a:lnTo>
                  <a:lnTo>
                    <a:pt x="144" y="287"/>
                  </a:lnTo>
                  <a:lnTo>
                    <a:pt x="115" y="220"/>
                  </a:lnTo>
                  <a:lnTo>
                    <a:pt x="49" y="162"/>
                  </a:lnTo>
                  <a:lnTo>
                    <a:pt x="19" y="162"/>
                  </a:lnTo>
                  <a:lnTo>
                    <a:pt x="0" y="143"/>
                  </a:lnTo>
                  <a:lnTo>
                    <a:pt x="86" y="105"/>
                  </a:lnTo>
                  <a:lnTo>
                    <a:pt x="182" y="28"/>
                  </a:lnTo>
                  <a:lnTo>
                    <a:pt x="249" y="0"/>
                  </a:lnTo>
                  <a:lnTo>
                    <a:pt x="279" y="143"/>
                  </a:lnTo>
                  <a:lnTo>
                    <a:pt x="288" y="153"/>
                  </a:lnTo>
                  <a:close/>
                </a:path>
              </a:pathLst>
            </a:custGeom>
            <a:solidFill>
              <a:srgbClr val="D9AE82"/>
            </a:solidFill>
            <a:ln w="9525">
              <a:noFill/>
              <a:round/>
              <a:headEnd/>
              <a:tailEnd/>
            </a:ln>
          </p:spPr>
          <p:txBody>
            <a:bodyPr>
              <a:prstTxWarp prst="textNoShape">
                <a:avLst/>
              </a:prstTxWarp>
            </a:bodyPr>
            <a:lstStyle/>
            <a:p>
              <a:endParaRPr lang="en-US"/>
            </a:p>
          </p:txBody>
        </p:sp>
        <p:sp>
          <p:nvSpPr>
            <p:cNvPr id="59473" name="Freeform 88"/>
            <p:cNvSpPr>
              <a:spLocks/>
            </p:cNvSpPr>
            <p:nvPr/>
          </p:nvSpPr>
          <p:spPr bwMode="auto">
            <a:xfrm>
              <a:off x="4814" y="2487"/>
              <a:ext cx="18" cy="8"/>
            </a:xfrm>
            <a:custGeom>
              <a:avLst/>
              <a:gdLst>
                <a:gd name="T0" fmla="*/ 77 w 87"/>
                <a:gd name="T1" fmla="*/ 9 h 38"/>
                <a:gd name="T2" fmla="*/ 77 w 87"/>
                <a:gd name="T3" fmla="*/ 38 h 38"/>
                <a:gd name="T4" fmla="*/ 0 w 87"/>
                <a:gd name="T5" fmla="*/ 38 h 38"/>
                <a:gd name="T6" fmla="*/ 68 w 87"/>
                <a:gd name="T7" fmla="*/ 0 h 38"/>
                <a:gd name="T8" fmla="*/ 87 w 87"/>
                <a:gd name="T9" fmla="*/ 0 h 38"/>
                <a:gd name="T10" fmla="*/ 77 w 87"/>
                <a:gd name="T11" fmla="*/ 9 h 38"/>
                <a:gd name="T12" fmla="*/ 0 60000 65536"/>
                <a:gd name="T13" fmla="*/ 0 60000 65536"/>
                <a:gd name="T14" fmla="*/ 0 60000 65536"/>
                <a:gd name="T15" fmla="*/ 0 60000 65536"/>
                <a:gd name="T16" fmla="*/ 0 60000 65536"/>
                <a:gd name="T17" fmla="*/ 0 60000 65536"/>
                <a:gd name="T18" fmla="*/ 0 w 87"/>
                <a:gd name="T19" fmla="*/ 0 h 38"/>
                <a:gd name="T20" fmla="*/ 87 w 87"/>
                <a:gd name="T21" fmla="*/ 38 h 38"/>
              </a:gdLst>
              <a:ahLst/>
              <a:cxnLst>
                <a:cxn ang="T12">
                  <a:pos x="T0" y="T1"/>
                </a:cxn>
                <a:cxn ang="T13">
                  <a:pos x="T2" y="T3"/>
                </a:cxn>
                <a:cxn ang="T14">
                  <a:pos x="T4" y="T5"/>
                </a:cxn>
                <a:cxn ang="T15">
                  <a:pos x="T6" y="T7"/>
                </a:cxn>
                <a:cxn ang="T16">
                  <a:pos x="T8" y="T9"/>
                </a:cxn>
                <a:cxn ang="T17">
                  <a:pos x="T10" y="T11"/>
                </a:cxn>
              </a:cxnLst>
              <a:rect l="T18" t="T19" r="T20" b="T21"/>
              <a:pathLst>
                <a:path w="87" h="38">
                  <a:moveTo>
                    <a:pt x="77" y="9"/>
                  </a:moveTo>
                  <a:lnTo>
                    <a:pt x="77" y="38"/>
                  </a:lnTo>
                  <a:lnTo>
                    <a:pt x="0" y="38"/>
                  </a:lnTo>
                  <a:lnTo>
                    <a:pt x="68" y="0"/>
                  </a:lnTo>
                  <a:lnTo>
                    <a:pt x="87" y="0"/>
                  </a:lnTo>
                  <a:lnTo>
                    <a:pt x="77" y="9"/>
                  </a:lnTo>
                  <a:close/>
                </a:path>
              </a:pathLst>
            </a:custGeom>
            <a:solidFill>
              <a:srgbClr val="9900FF"/>
            </a:solidFill>
            <a:ln w="9525">
              <a:noFill/>
              <a:round/>
              <a:headEnd/>
              <a:tailEnd/>
            </a:ln>
          </p:spPr>
          <p:txBody>
            <a:bodyPr>
              <a:prstTxWarp prst="textNoShape">
                <a:avLst/>
              </a:prstTxWarp>
            </a:bodyPr>
            <a:lstStyle/>
            <a:p>
              <a:endParaRPr lang="en-US"/>
            </a:p>
          </p:txBody>
        </p:sp>
        <p:sp>
          <p:nvSpPr>
            <p:cNvPr id="59474" name="Freeform 89"/>
            <p:cNvSpPr>
              <a:spLocks/>
            </p:cNvSpPr>
            <p:nvPr/>
          </p:nvSpPr>
          <p:spPr bwMode="auto">
            <a:xfrm>
              <a:off x="5035" y="2499"/>
              <a:ext cx="10" cy="68"/>
            </a:xfrm>
            <a:custGeom>
              <a:avLst/>
              <a:gdLst>
                <a:gd name="T0" fmla="*/ 48 w 48"/>
                <a:gd name="T1" fmla="*/ 181 h 344"/>
                <a:gd name="T2" fmla="*/ 19 w 48"/>
                <a:gd name="T3" fmla="*/ 325 h 344"/>
                <a:gd name="T4" fmla="*/ 0 w 48"/>
                <a:gd name="T5" fmla="*/ 335 h 344"/>
                <a:gd name="T6" fmla="*/ 9 w 48"/>
                <a:gd name="T7" fmla="*/ 335 h 344"/>
                <a:gd name="T8" fmla="*/ 9 w 48"/>
                <a:gd name="T9" fmla="*/ 344 h 344"/>
                <a:gd name="T10" fmla="*/ 0 w 48"/>
                <a:gd name="T11" fmla="*/ 344 h 344"/>
                <a:gd name="T12" fmla="*/ 0 w 48"/>
                <a:gd name="T13" fmla="*/ 0 h 344"/>
                <a:gd name="T14" fmla="*/ 48 w 48"/>
                <a:gd name="T15" fmla="*/ 76 h 344"/>
                <a:gd name="T16" fmla="*/ 48 w 48"/>
                <a:gd name="T17" fmla="*/ 181 h 34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344"/>
                <a:gd name="T29" fmla="*/ 48 w 48"/>
                <a:gd name="T30" fmla="*/ 344 h 34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344">
                  <a:moveTo>
                    <a:pt x="48" y="181"/>
                  </a:moveTo>
                  <a:lnTo>
                    <a:pt x="19" y="325"/>
                  </a:lnTo>
                  <a:lnTo>
                    <a:pt x="0" y="335"/>
                  </a:lnTo>
                  <a:lnTo>
                    <a:pt x="9" y="335"/>
                  </a:lnTo>
                  <a:lnTo>
                    <a:pt x="9" y="344"/>
                  </a:lnTo>
                  <a:lnTo>
                    <a:pt x="0" y="344"/>
                  </a:lnTo>
                  <a:lnTo>
                    <a:pt x="0" y="0"/>
                  </a:lnTo>
                  <a:lnTo>
                    <a:pt x="48" y="76"/>
                  </a:lnTo>
                  <a:lnTo>
                    <a:pt x="48" y="181"/>
                  </a:lnTo>
                  <a:close/>
                </a:path>
              </a:pathLst>
            </a:custGeom>
            <a:solidFill>
              <a:srgbClr val="D9AE82"/>
            </a:solidFill>
            <a:ln w="9525">
              <a:noFill/>
              <a:round/>
              <a:headEnd/>
              <a:tailEnd/>
            </a:ln>
          </p:spPr>
          <p:txBody>
            <a:bodyPr>
              <a:prstTxWarp prst="textNoShape">
                <a:avLst/>
              </a:prstTxWarp>
            </a:bodyPr>
            <a:lstStyle/>
            <a:p>
              <a:endParaRPr lang="en-US"/>
            </a:p>
          </p:txBody>
        </p:sp>
        <p:sp>
          <p:nvSpPr>
            <p:cNvPr id="59475" name="Freeform 90"/>
            <p:cNvSpPr>
              <a:spLocks/>
            </p:cNvSpPr>
            <p:nvPr/>
          </p:nvSpPr>
          <p:spPr bwMode="auto">
            <a:xfrm>
              <a:off x="4277" y="2671"/>
              <a:ext cx="138" cy="44"/>
            </a:xfrm>
            <a:custGeom>
              <a:avLst/>
              <a:gdLst>
                <a:gd name="T0" fmla="*/ 691 w 691"/>
                <a:gd name="T1" fmla="*/ 48 h 220"/>
                <a:gd name="T2" fmla="*/ 624 w 691"/>
                <a:gd name="T3" fmla="*/ 153 h 220"/>
                <a:gd name="T4" fmla="*/ 576 w 691"/>
                <a:gd name="T5" fmla="*/ 182 h 220"/>
                <a:gd name="T6" fmla="*/ 518 w 691"/>
                <a:gd name="T7" fmla="*/ 201 h 220"/>
                <a:gd name="T8" fmla="*/ 508 w 691"/>
                <a:gd name="T9" fmla="*/ 201 h 220"/>
                <a:gd name="T10" fmla="*/ 499 w 691"/>
                <a:gd name="T11" fmla="*/ 164 h 220"/>
                <a:gd name="T12" fmla="*/ 490 w 691"/>
                <a:gd name="T13" fmla="*/ 144 h 220"/>
                <a:gd name="T14" fmla="*/ 250 w 691"/>
                <a:gd name="T15" fmla="*/ 153 h 220"/>
                <a:gd name="T16" fmla="*/ 183 w 691"/>
                <a:gd name="T17" fmla="*/ 211 h 220"/>
                <a:gd name="T18" fmla="*/ 164 w 691"/>
                <a:gd name="T19" fmla="*/ 220 h 220"/>
                <a:gd name="T20" fmla="*/ 125 w 691"/>
                <a:gd name="T21" fmla="*/ 192 h 220"/>
                <a:gd name="T22" fmla="*/ 0 w 691"/>
                <a:gd name="T23" fmla="*/ 173 h 220"/>
                <a:gd name="T24" fmla="*/ 490 w 691"/>
                <a:gd name="T25" fmla="*/ 0 h 220"/>
                <a:gd name="T26" fmla="*/ 662 w 691"/>
                <a:gd name="T27" fmla="*/ 29 h 220"/>
                <a:gd name="T28" fmla="*/ 691 w 691"/>
                <a:gd name="T29" fmla="*/ 48 h 22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691"/>
                <a:gd name="T46" fmla="*/ 0 h 220"/>
                <a:gd name="T47" fmla="*/ 691 w 691"/>
                <a:gd name="T48" fmla="*/ 220 h 22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691" h="220">
                  <a:moveTo>
                    <a:pt x="691" y="48"/>
                  </a:moveTo>
                  <a:lnTo>
                    <a:pt x="624" y="153"/>
                  </a:lnTo>
                  <a:lnTo>
                    <a:pt x="576" y="182"/>
                  </a:lnTo>
                  <a:lnTo>
                    <a:pt x="518" y="201"/>
                  </a:lnTo>
                  <a:lnTo>
                    <a:pt x="508" y="201"/>
                  </a:lnTo>
                  <a:lnTo>
                    <a:pt x="499" y="164"/>
                  </a:lnTo>
                  <a:lnTo>
                    <a:pt x="490" y="144"/>
                  </a:lnTo>
                  <a:lnTo>
                    <a:pt x="250" y="153"/>
                  </a:lnTo>
                  <a:lnTo>
                    <a:pt x="183" y="211"/>
                  </a:lnTo>
                  <a:lnTo>
                    <a:pt x="164" y="220"/>
                  </a:lnTo>
                  <a:lnTo>
                    <a:pt x="125" y="192"/>
                  </a:lnTo>
                  <a:lnTo>
                    <a:pt x="0" y="173"/>
                  </a:lnTo>
                  <a:lnTo>
                    <a:pt x="490" y="0"/>
                  </a:lnTo>
                  <a:lnTo>
                    <a:pt x="662" y="29"/>
                  </a:lnTo>
                  <a:lnTo>
                    <a:pt x="691" y="48"/>
                  </a:lnTo>
                  <a:close/>
                </a:path>
              </a:pathLst>
            </a:custGeom>
            <a:solidFill>
              <a:srgbClr val="9966FF"/>
            </a:solidFill>
            <a:ln w="9525">
              <a:noFill/>
              <a:round/>
              <a:headEnd/>
              <a:tailEnd/>
            </a:ln>
          </p:spPr>
          <p:txBody>
            <a:bodyPr>
              <a:prstTxWarp prst="textNoShape">
                <a:avLst/>
              </a:prstTxWarp>
            </a:bodyPr>
            <a:lstStyle/>
            <a:p>
              <a:endParaRPr lang="en-US"/>
            </a:p>
          </p:txBody>
        </p:sp>
        <p:sp>
          <p:nvSpPr>
            <p:cNvPr id="59476" name="Freeform 91"/>
            <p:cNvSpPr>
              <a:spLocks/>
            </p:cNvSpPr>
            <p:nvPr/>
          </p:nvSpPr>
          <p:spPr bwMode="auto">
            <a:xfrm>
              <a:off x="4292" y="2717"/>
              <a:ext cx="265" cy="476"/>
            </a:xfrm>
            <a:custGeom>
              <a:avLst/>
              <a:gdLst>
                <a:gd name="T0" fmla="*/ 700 w 1323"/>
                <a:gd name="T1" fmla="*/ 20 h 2379"/>
                <a:gd name="T2" fmla="*/ 672 w 1323"/>
                <a:gd name="T3" fmla="*/ 67 h 2379"/>
                <a:gd name="T4" fmla="*/ 672 w 1323"/>
                <a:gd name="T5" fmla="*/ 470 h 2379"/>
                <a:gd name="T6" fmla="*/ 710 w 1323"/>
                <a:gd name="T7" fmla="*/ 681 h 2379"/>
                <a:gd name="T8" fmla="*/ 729 w 1323"/>
                <a:gd name="T9" fmla="*/ 661 h 2379"/>
                <a:gd name="T10" fmla="*/ 710 w 1323"/>
                <a:gd name="T11" fmla="*/ 259 h 2379"/>
                <a:gd name="T12" fmla="*/ 719 w 1323"/>
                <a:gd name="T13" fmla="*/ 67 h 2379"/>
                <a:gd name="T14" fmla="*/ 738 w 1323"/>
                <a:gd name="T15" fmla="*/ 39 h 2379"/>
                <a:gd name="T16" fmla="*/ 969 w 1323"/>
                <a:gd name="T17" fmla="*/ 134 h 2379"/>
                <a:gd name="T18" fmla="*/ 969 w 1323"/>
                <a:gd name="T19" fmla="*/ 173 h 2379"/>
                <a:gd name="T20" fmla="*/ 949 w 1323"/>
                <a:gd name="T21" fmla="*/ 326 h 2379"/>
                <a:gd name="T22" fmla="*/ 960 w 1323"/>
                <a:gd name="T23" fmla="*/ 413 h 2379"/>
                <a:gd name="T24" fmla="*/ 960 w 1323"/>
                <a:gd name="T25" fmla="*/ 441 h 2379"/>
                <a:gd name="T26" fmla="*/ 969 w 1323"/>
                <a:gd name="T27" fmla="*/ 441 h 2379"/>
                <a:gd name="T28" fmla="*/ 979 w 1323"/>
                <a:gd name="T29" fmla="*/ 278 h 2379"/>
                <a:gd name="T30" fmla="*/ 988 w 1323"/>
                <a:gd name="T31" fmla="*/ 211 h 2379"/>
                <a:gd name="T32" fmla="*/ 1017 w 1323"/>
                <a:gd name="T33" fmla="*/ 144 h 2379"/>
                <a:gd name="T34" fmla="*/ 1046 w 1323"/>
                <a:gd name="T35" fmla="*/ 154 h 2379"/>
                <a:gd name="T36" fmla="*/ 1037 w 1323"/>
                <a:gd name="T37" fmla="*/ 499 h 2379"/>
                <a:gd name="T38" fmla="*/ 1113 w 1323"/>
                <a:gd name="T39" fmla="*/ 1170 h 2379"/>
                <a:gd name="T40" fmla="*/ 1170 w 1323"/>
                <a:gd name="T41" fmla="*/ 1390 h 2379"/>
                <a:gd name="T42" fmla="*/ 1237 w 1323"/>
                <a:gd name="T43" fmla="*/ 1554 h 2379"/>
                <a:gd name="T44" fmla="*/ 1237 w 1323"/>
                <a:gd name="T45" fmla="*/ 1851 h 2379"/>
                <a:gd name="T46" fmla="*/ 1323 w 1323"/>
                <a:gd name="T47" fmla="*/ 2379 h 2379"/>
                <a:gd name="T48" fmla="*/ 1209 w 1323"/>
                <a:gd name="T49" fmla="*/ 2024 h 2379"/>
                <a:gd name="T50" fmla="*/ 1170 w 1323"/>
                <a:gd name="T51" fmla="*/ 1928 h 2379"/>
                <a:gd name="T52" fmla="*/ 1161 w 1323"/>
                <a:gd name="T53" fmla="*/ 1889 h 2379"/>
                <a:gd name="T54" fmla="*/ 1142 w 1323"/>
                <a:gd name="T55" fmla="*/ 1822 h 2379"/>
                <a:gd name="T56" fmla="*/ 1123 w 1323"/>
                <a:gd name="T57" fmla="*/ 1457 h 2379"/>
                <a:gd name="T58" fmla="*/ 1113 w 1323"/>
                <a:gd name="T59" fmla="*/ 1439 h 2379"/>
                <a:gd name="T60" fmla="*/ 1093 w 1323"/>
                <a:gd name="T61" fmla="*/ 1448 h 2379"/>
                <a:gd name="T62" fmla="*/ 1084 w 1323"/>
                <a:gd name="T63" fmla="*/ 1390 h 2379"/>
                <a:gd name="T64" fmla="*/ 1017 w 1323"/>
                <a:gd name="T65" fmla="*/ 1113 h 2379"/>
                <a:gd name="T66" fmla="*/ 1017 w 1323"/>
                <a:gd name="T67" fmla="*/ 1074 h 2379"/>
                <a:gd name="T68" fmla="*/ 940 w 1323"/>
                <a:gd name="T69" fmla="*/ 738 h 2379"/>
                <a:gd name="T70" fmla="*/ 921 w 1323"/>
                <a:gd name="T71" fmla="*/ 595 h 2379"/>
                <a:gd name="T72" fmla="*/ 863 w 1323"/>
                <a:gd name="T73" fmla="*/ 595 h 2379"/>
                <a:gd name="T74" fmla="*/ 835 w 1323"/>
                <a:gd name="T75" fmla="*/ 652 h 2379"/>
                <a:gd name="T76" fmla="*/ 805 w 1323"/>
                <a:gd name="T77" fmla="*/ 1016 h 2379"/>
                <a:gd name="T78" fmla="*/ 816 w 1323"/>
                <a:gd name="T79" fmla="*/ 1467 h 2379"/>
                <a:gd name="T80" fmla="*/ 816 w 1323"/>
                <a:gd name="T81" fmla="*/ 1477 h 2379"/>
                <a:gd name="T82" fmla="*/ 605 w 1323"/>
                <a:gd name="T83" fmla="*/ 1334 h 2379"/>
                <a:gd name="T84" fmla="*/ 519 w 1323"/>
                <a:gd name="T85" fmla="*/ 1257 h 2379"/>
                <a:gd name="T86" fmla="*/ 345 w 1323"/>
                <a:gd name="T87" fmla="*/ 1065 h 2379"/>
                <a:gd name="T88" fmla="*/ 269 w 1323"/>
                <a:gd name="T89" fmla="*/ 949 h 2379"/>
                <a:gd name="T90" fmla="*/ 144 w 1323"/>
                <a:gd name="T91" fmla="*/ 729 h 2379"/>
                <a:gd name="T92" fmla="*/ 48 w 1323"/>
                <a:gd name="T93" fmla="*/ 451 h 2379"/>
                <a:gd name="T94" fmla="*/ 39 w 1323"/>
                <a:gd name="T95" fmla="*/ 384 h 2379"/>
                <a:gd name="T96" fmla="*/ 0 w 1323"/>
                <a:gd name="T97" fmla="*/ 201 h 2379"/>
                <a:gd name="T98" fmla="*/ 0 w 1323"/>
                <a:gd name="T99" fmla="*/ 87 h 2379"/>
                <a:gd name="T100" fmla="*/ 297 w 1323"/>
                <a:gd name="T101" fmla="*/ 58 h 2379"/>
                <a:gd name="T102" fmla="*/ 326 w 1323"/>
                <a:gd name="T103" fmla="*/ 58 h 2379"/>
                <a:gd name="T104" fmla="*/ 307 w 1323"/>
                <a:gd name="T105" fmla="*/ 220 h 2379"/>
                <a:gd name="T106" fmla="*/ 355 w 1323"/>
                <a:gd name="T107" fmla="*/ 431 h 2379"/>
                <a:gd name="T108" fmla="*/ 413 w 1323"/>
                <a:gd name="T109" fmla="*/ 605 h 2379"/>
                <a:gd name="T110" fmla="*/ 422 w 1323"/>
                <a:gd name="T111" fmla="*/ 614 h 2379"/>
                <a:gd name="T112" fmla="*/ 413 w 1323"/>
                <a:gd name="T113" fmla="*/ 508 h 2379"/>
                <a:gd name="T114" fmla="*/ 355 w 1323"/>
                <a:gd name="T115" fmla="*/ 220 h 2379"/>
                <a:gd name="T116" fmla="*/ 364 w 1323"/>
                <a:gd name="T117" fmla="*/ 48 h 2379"/>
                <a:gd name="T118" fmla="*/ 441 w 1323"/>
                <a:gd name="T119" fmla="*/ 29 h 2379"/>
                <a:gd name="T120" fmla="*/ 499 w 1323"/>
                <a:gd name="T121" fmla="*/ 0 h 2379"/>
                <a:gd name="T122" fmla="*/ 605 w 1323"/>
                <a:gd name="T123" fmla="*/ 29 h 2379"/>
                <a:gd name="T124" fmla="*/ 700 w 1323"/>
                <a:gd name="T125" fmla="*/ 20 h 237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323"/>
                <a:gd name="T190" fmla="*/ 0 h 2379"/>
                <a:gd name="T191" fmla="*/ 1323 w 1323"/>
                <a:gd name="T192" fmla="*/ 2379 h 237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323" h="2379">
                  <a:moveTo>
                    <a:pt x="700" y="20"/>
                  </a:moveTo>
                  <a:lnTo>
                    <a:pt x="672" y="67"/>
                  </a:lnTo>
                  <a:lnTo>
                    <a:pt x="672" y="470"/>
                  </a:lnTo>
                  <a:lnTo>
                    <a:pt x="710" y="681"/>
                  </a:lnTo>
                  <a:lnTo>
                    <a:pt x="729" y="661"/>
                  </a:lnTo>
                  <a:lnTo>
                    <a:pt x="710" y="259"/>
                  </a:lnTo>
                  <a:lnTo>
                    <a:pt x="719" y="67"/>
                  </a:lnTo>
                  <a:lnTo>
                    <a:pt x="738" y="39"/>
                  </a:lnTo>
                  <a:lnTo>
                    <a:pt x="969" y="134"/>
                  </a:lnTo>
                  <a:lnTo>
                    <a:pt x="969" y="173"/>
                  </a:lnTo>
                  <a:lnTo>
                    <a:pt x="949" y="326"/>
                  </a:lnTo>
                  <a:lnTo>
                    <a:pt x="960" y="413"/>
                  </a:lnTo>
                  <a:lnTo>
                    <a:pt x="960" y="441"/>
                  </a:lnTo>
                  <a:lnTo>
                    <a:pt x="969" y="441"/>
                  </a:lnTo>
                  <a:lnTo>
                    <a:pt x="979" y="278"/>
                  </a:lnTo>
                  <a:lnTo>
                    <a:pt x="988" y="211"/>
                  </a:lnTo>
                  <a:lnTo>
                    <a:pt x="1017" y="144"/>
                  </a:lnTo>
                  <a:lnTo>
                    <a:pt x="1046" y="154"/>
                  </a:lnTo>
                  <a:lnTo>
                    <a:pt x="1037" y="499"/>
                  </a:lnTo>
                  <a:lnTo>
                    <a:pt x="1113" y="1170"/>
                  </a:lnTo>
                  <a:lnTo>
                    <a:pt x="1170" y="1390"/>
                  </a:lnTo>
                  <a:lnTo>
                    <a:pt x="1237" y="1554"/>
                  </a:lnTo>
                  <a:lnTo>
                    <a:pt x="1237" y="1851"/>
                  </a:lnTo>
                  <a:lnTo>
                    <a:pt x="1323" y="2379"/>
                  </a:lnTo>
                  <a:lnTo>
                    <a:pt x="1209" y="2024"/>
                  </a:lnTo>
                  <a:lnTo>
                    <a:pt x="1170" y="1928"/>
                  </a:lnTo>
                  <a:lnTo>
                    <a:pt x="1161" y="1889"/>
                  </a:lnTo>
                  <a:lnTo>
                    <a:pt x="1142" y="1822"/>
                  </a:lnTo>
                  <a:lnTo>
                    <a:pt x="1123" y="1457"/>
                  </a:lnTo>
                  <a:lnTo>
                    <a:pt x="1113" y="1439"/>
                  </a:lnTo>
                  <a:lnTo>
                    <a:pt x="1093" y="1448"/>
                  </a:lnTo>
                  <a:lnTo>
                    <a:pt x="1084" y="1390"/>
                  </a:lnTo>
                  <a:lnTo>
                    <a:pt x="1017" y="1113"/>
                  </a:lnTo>
                  <a:lnTo>
                    <a:pt x="1017" y="1074"/>
                  </a:lnTo>
                  <a:lnTo>
                    <a:pt x="940" y="738"/>
                  </a:lnTo>
                  <a:lnTo>
                    <a:pt x="921" y="595"/>
                  </a:lnTo>
                  <a:lnTo>
                    <a:pt x="863" y="595"/>
                  </a:lnTo>
                  <a:lnTo>
                    <a:pt x="835" y="652"/>
                  </a:lnTo>
                  <a:lnTo>
                    <a:pt x="805" y="1016"/>
                  </a:lnTo>
                  <a:lnTo>
                    <a:pt x="816" y="1467"/>
                  </a:lnTo>
                  <a:lnTo>
                    <a:pt x="816" y="1477"/>
                  </a:lnTo>
                  <a:lnTo>
                    <a:pt x="605" y="1334"/>
                  </a:lnTo>
                  <a:lnTo>
                    <a:pt x="519" y="1257"/>
                  </a:lnTo>
                  <a:lnTo>
                    <a:pt x="345" y="1065"/>
                  </a:lnTo>
                  <a:lnTo>
                    <a:pt x="269" y="949"/>
                  </a:lnTo>
                  <a:lnTo>
                    <a:pt x="144" y="729"/>
                  </a:lnTo>
                  <a:lnTo>
                    <a:pt x="48" y="451"/>
                  </a:lnTo>
                  <a:lnTo>
                    <a:pt x="39" y="384"/>
                  </a:lnTo>
                  <a:lnTo>
                    <a:pt x="0" y="201"/>
                  </a:lnTo>
                  <a:lnTo>
                    <a:pt x="0" y="87"/>
                  </a:lnTo>
                  <a:lnTo>
                    <a:pt x="297" y="58"/>
                  </a:lnTo>
                  <a:lnTo>
                    <a:pt x="326" y="58"/>
                  </a:lnTo>
                  <a:lnTo>
                    <a:pt x="307" y="220"/>
                  </a:lnTo>
                  <a:lnTo>
                    <a:pt x="355" y="431"/>
                  </a:lnTo>
                  <a:lnTo>
                    <a:pt x="413" y="605"/>
                  </a:lnTo>
                  <a:lnTo>
                    <a:pt x="422" y="614"/>
                  </a:lnTo>
                  <a:lnTo>
                    <a:pt x="413" y="508"/>
                  </a:lnTo>
                  <a:lnTo>
                    <a:pt x="355" y="220"/>
                  </a:lnTo>
                  <a:lnTo>
                    <a:pt x="364" y="48"/>
                  </a:lnTo>
                  <a:lnTo>
                    <a:pt x="441" y="29"/>
                  </a:lnTo>
                  <a:lnTo>
                    <a:pt x="499" y="0"/>
                  </a:lnTo>
                  <a:lnTo>
                    <a:pt x="605" y="29"/>
                  </a:lnTo>
                  <a:lnTo>
                    <a:pt x="700" y="20"/>
                  </a:lnTo>
                  <a:close/>
                </a:path>
              </a:pathLst>
            </a:custGeom>
            <a:solidFill>
              <a:srgbClr val="663399"/>
            </a:solidFill>
            <a:ln w="9525">
              <a:noFill/>
              <a:round/>
              <a:headEnd/>
              <a:tailEnd/>
            </a:ln>
          </p:spPr>
          <p:txBody>
            <a:bodyPr>
              <a:prstTxWarp prst="textNoShape">
                <a:avLst/>
              </a:prstTxWarp>
            </a:bodyPr>
            <a:lstStyle/>
            <a:p>
              <a:endParaRPr lang="en-US"/>
            </a:p>
          </p:txBody>
        </p:sp>
        <p:sp>
          <p:nvSpPr>
            <p:cNvPr id="59477" name="Freeform 92"/>
            <p:cNvSpPr>
              <a:spLocks/>
            </p:cNvSpPr>
            <p:nvPr/>
          </p:nvSpPr>
          <p:spPr bwMode="auto">
            <a:xfrm>
              <a:off x="4177" y="2734"/>
              <a:ext cx="349" cy="756"/>
            </a:xfrm>
            <a:custGeom>
              <a:avLst/>
              <a:gdLst>
                <a:gd name="T0" fmla="*/ 432 w 1746"/>
                <a:gd name="T1" fmla="*/ 38 h 3778"/>
                <a:gd name="T2" fmla="*/ 375 w 1746"/>
                <a:gd name="T3" fmla="*/ 432 h 3778"/>
                <a:gd name="T4" fmla="*/ 346 w 1746"/>
                <a:gd name="T5" fmla="*/ 1256 h 3778"/>
                <a:gd name="T6" fmla="*/ 366 w 1746"/>
                <a:gd name="T7" fmla="*/ 1265 h 3778"/>
                <a:gd name="T8" fmla="*/ 413 w 1746"/>
                <a:gd name="T9" fmla="*/ 460 h 3778"/>
                <a:gd name="T10" fmla="*/ 508 w 1746"/>
                <a:gd name="T11" fmla="*/ 0 h 3778"/>
                <a:gd name="T12" fmla="*/ 576 w 1746"/>
                <a:gd name="T13" fmla="*/ 344 h 3778"/>
                <a:gd name="T14" fmla="*/ 557 w 1746"/>
                <a:gd name="T15" fmla="*/ 594 h 3778"/>
                <a:gd name="T16" fmla="*/ 615 w 1746"/>
                <a:gd name="T17" fmla="*/ 1092 h 3778"/>
                <a:gd name="T18" fmla="*/ 682 w 1746"/>
                <a:gd name="T19" fmla="*/ 1563 h 3778"/>
                <a:gd name="T20" fmla="*/ 873 w 1746"/>
                <a:gd name="T21" fmla="*/ 2387 h 3778"/>
                <a:gd name="T22" fmla="*/ 1209 w 1746"/>
                <a:gd name="T23" fmla="*/ 3183 h 3778"/>
                <a:gd name="T24" fmla="*/ 1516 w 1746"/>
                <a:gd name="T25" fmla="*/ 3519 h 3778"/>
                <a:gd name="T26" fmla="*/ 1689 w 1746"/>
                <a:gd name="T27" fmla="*/ 3548 h 3778"/>
                <a:gd name="T28" fmla="*/ 1746 w 1746"/>
                <a:gd name="T29" fmla="*/ 3529 h 3778"/>
                <a:gd name="T30" fmla="*/ 1372 w 1746"/>
                <a:gd name="T31" fmla="*/ 3490 h 3778"/>
                <a:gd name="T32" fmla="*/ 1123 w 1746"/>
                <a:gd name="T33" fmla="*/ 3423 h 3778"/>
                <a:gd name="T34" fmla="*/ 1075 w 1746"/>
                <a:gd name="T35" fmla="*/ 3318 h 3778"/>
                <a:gd name="T36" fmla="*/ 1065 w 1746"/>
                <a:gd name="T37" fmla="*/ 3404 h 3778"/>
                <a:gd name="T38" fmla="*/ 960 w 1746"/>
                <a:gd name="T39" fmla="*/ 3260 h 3778"/>
                <a:gd name="T40" fmla="*/ 940 w 1746"/>
                <a:gd name="T41" fmla="*/ 3231 h 3778"/>
                <a:gd name="T42" fmla="*/ 931 w 1746"/>
                <a:gd name="T43" fmla="*/ 3346 h 3778"/>
                <a:gd name="T44" fmla="*/ 701 w 1746"/>
                <a:gd name="T45" fmla="*/ 3375 h 3778"/>
                <a:gd name="T46" fmla="*/ 682 w 1746"/>
                <a:gd name="T47" fmla="*/ 3375 h 3778"/>
                <a:gd name="T48" fmla="*/ 403 w 1746"/>
                <a:gd name="T49" fmla="*/ 2656 h 3778"/>
                <a:gd name="T50" fmla="*/ 327 w 1746"/>
                <a:gd name="T51" fmla="*/ 2234 h 3778"/>
                <a:gd name="T52" fmla="*/ 298 w 1746"/>
                <a:gd name="T53" fmla="*/ 1965 h 3778"/>
                <a:gd name="T54" fmla="*/ 269 w 1746"/>
                <a:gd name="T55" fmla="*/ 1821 h 3778"/>
                <a:gd name="T56" fmla="*/ 250 w 1746"/>
                <a:gd name="T57" fmla="*/ 1908 h 3778"/>
                <a:gd name="T58" fmla="*/ 355 w 1746"/>
                <a:gd name="T59" fmla="*/ 2646 h 3778"/>
                <a:gd name="T60" fmla="*/ 538 w 1746"/>
                <a:gd name="T61" fmla="*/ 3221 h 3778"/>
                <a:gd name="T62" fmla="*/ 643 w 1746"/>
                <a:gd name="T63" fmla="*/ 3404 h 3778"/>
                <a:gd name="T64" fmla="*/ 508 w 1746"/>
                <a:gd name="T65" fmla="*/ 3529 h 3778"/>
                <a:gd name="T66" fmla="*/ 471 w 1746"/>
                <a:gd name="T67" fmla="*/ 3499 h 3778"/>
                <a:gd name="T68" fmla="*/ 452 w 1746"/>
                <a:gd name="T69" fmla="*/ 3548 h 3778"/>
                <a:gd name="T70" fmla="*/ 519 w 1746"/>
                <a:gd name="T71" fmla="*/ 3585 h 3778"/>
                <a:gd name="T72" fmla="*/ 519 w 1746"/>
                <a:gd name="T73" fmla="*/ 3778 h 3778"/>
                <a:gd name="T74" fmla="*/ 384 w 1746"/>
                <a:gd name="T75" fmla="*/ 3682 h 3778"/>
                <a:gd name="T76" fmla="*/ 269 w 1746"/>
                <a:gd name="T77" fmla="*/ 3318 h 3778"/>
                <a:gd name="T78" fmla="*/ 211 w 1746"/>
                <a:gd name="T79" fmla="*/ 2876 h 3778"/>
                <a:gd name="T80" fmla="*/ 173 w 1746"/>
                <a:gd name="T81" fmla="*/ 2559 h 3778"/>
                <a:gd name="T82" fmla="*/ 164 w 1746"/>
                <a:gd name="T83" fmla="*/ 1937 h 3778"/>
                <a:gd name="T84" fmla="*/ 154 w 1746"/>
                <a:gd name="T85" fmla="*/ 1544 h 3778"/>
                <a:gd name="T86" fmla="*/ 164 w 1746"/>
                <a:gd name="T87" fmla="*/ 910 h 3778"/>
                <a:gd name="T88" fmla="*/ 298 w 1746"/>
                <a:gd name="T89" fmla="*/ 326 h 3778"/>
                <a:gd name="T90" fmla="*/ 278 w 1746"/>
                <a:gd name="T91" fmla="*/ 307 h 3778"/>
                <a:gd name="T92" fmla="*/ 192 w 1746"/>
                <a:gd name="T93" fmla="*/ 527 h 3778"/>
                <a:gd name="T94" fmla="*/ 97 w 1746"/>
                <a:gd name="T95" fmla="*/ 1256 h 3778"/>
                <a:gd name="T96" fmla="*/ 48 w 1746"/>
                <a:gd name="T97" fmla="*/ 1217 h 3778"/>
                <a:gd name="T98" fmla="*/ 39 w 1746"/>
                <a:gd name="T99" fmla="*/ 1112 h 3778"/>
                <a:gd name="T100" fmla="*/ 29 w 1746"/>
                <a:gd name="T101" fmla="*/ 527 h 3778"/>
                <a:gd name="T102" fmla="*/ 134 w 1746"/>
                <a:gd name="T103" fmla="*/ 172 h 3778"/>
                <a:gd name="T104" fmla="*/ 222 w 1746"/>
                <a:gd name="T105" fmla="*/ 0 h 3778"/>
                <a:gd name="T106" fmla="*/ 461 w 1746"/>
                <a:gd name="T107" fmla="*/ 9 h 377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1746"/>
                <a:gd name="T163" fmla="*/ 0 h 3778"/>
                <a:gd name="T164" fmla="*/ 1746 w 1746"/>
                <a:gd name="T165" fmla="*/ 3778 h 3778"/>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1746" h="3778">
                  <a:moveTo>
                    <a:pt x="461" y="9"/>
                  </a:moveTo>
                  <a:lnTo>
                    <a:pt x="432" y="38"/>
                  </a:lnTo>
                  <a:lnTo>
                    <a:pt x="422" y="163"/>
                  </a:lnTo>
                  <a:lnTo>
                    <a:pt x="375" y="432"/>
                  </a:lnTo>
                  <a:lnTo>
                    <a:pt x="346" y="1035"/>
                  </a:lnTo>
                  <a:lnTo>
                    <a:pt x="346" y="1256"/>
                  </a:lnTo>
                  <a:lnTo>
                    <a:pt x="355" y="1265"/>
                  </a:lnTo>
                  <a:lnTo>
                    <a:pt x="366" y="1265"/>
                  </a:lnTo>
                  <a:lnTo>
                    <a:pt x="375" y="997"/>
                  </a:lnTo>
                  <a:lnTo>
                    <a:pt x="413" y="460"/>
                  </a:lnTo>
                  <a:lnTo>
                    <a:pt x="480" y="86"/>
                  </a:lnTo>
                  <a:lnTo>
                    <a:pt x="508" y="0"/>
                  </a:lnTo>
                  <a:lnTo>
                    <a:pt x="508" y="57"/>
                  </a:lnTo>
                  <a:lnTo>
                    <a:pt x="576" y="344"/>
                  </a:lnTo>
                  <a:lnTo>
                    <a:pt x="547" y="488"/>
                  </a:lnTo>
                  <a:lnTo>
                    <a:pt x="557" y="594"/>
                  </a:lnTo>
                  <a:lnTo>
                    <a:pt x="576" y="795"/>
                  </a:lnTo>
                  <a:lnTo>
                    <a:pt x="615" y="1092"/>
                  </a:lnTo>
                  <a:lnTo>
                    <a:pt x="663" y="1514"/>
                  </a:lnTo>
                  <a:lnTo>
                    <a:pt x="682" y="1563"/>
                  </a:lnTo>
                  <a:lnTo>
                    <a:pt x="787" y="2080"/>
                  </a:lnTo>
                  <a:lnTo>
                    <a:pt x="873" y="2387"/>
                  </a:lnTo>
                  <a:lnTo>
                    <a:pt x="1046" y="2867"/>
                  </a:lnTo>
                  <a:lnTo>
                    <a:pt x="1209" y="3183"/>
                  </a:lnTo>
                  <a:lnTo>
                    <a:pt x="1334" y="3365"/>
                  </a:lnTo>
                  <a:lnTo>
                    <a:pt x="1516" y="3519"/>
                  </a:lnTo>
                  <a:lnTo>
                    <a:pt x="1613" y="3548"/>
                  </a:lnTo>
                  <a:lnTo>
                    <a:pt x="1689" y="3548"/>
                  </a:lnTo>
                  <a:lnTo>
                    <a:pt x="1708" y="3529"/>
                  </a:lnTo>
                  <a:lnTo>
                    <a:pt x="1746" y="3529"/>
                  </a:lnTo>
                  <a:lnTo>
                    <a:pt x="1632" y="3615"/>
                  </a:lnTo>
                  <a:lnTo>
                    <a:pt x="1372" y="3490"/>
                  </a:lnTo>
                  <a:lnTo>
                    <a:pt x="1132" y="3423"/>
                  </a:lnTo>
                  <a:lnTo>
                    <a:pt x="1123" y="3423"/>
                  </a:lnTo>
                  <a:lnTo>
                    <a:pt x="1104" y="3336"/>
                  </a:lnTo>
                  <a:lnTo>
                    <a:pt x="1075" y="3318"/>
                  </a:lnTo>
                  <a:lnTo>
                    <a:pt x="1046" y="3346"/>
                  </a:lnTo>
                  <a:lnTo>
                    <a:pt x="1065" y="3404"/>
                  </a:lnTo>
                  <a:lnTo>
                    <a:pt x="970" y="3385"/>
                  </a:lnTo>
                  <a:lnTo>
                    <a:pt x="960" y="3260"/>
                  </a:lnTo>
                  <a:lnTo>
                    <a:pt x="960" y="3250"/>
                  </a:lnTo>
                  <a:lnTo>
                    <a:pt x="940" y="3231"/>
                  </a:lnTo>
                  <a:lnTo>
                    <a:pt x="902" y="3260"/>
                  </a:lnTo>
                  <a:lnTo>
                    <a:pt x="931" y="3346"/>
                  </a:lnTo>
                  <a:lnTo>
                    <a:pt x="931" y="3385"/>
                  </a:lnTo>
                  <a:lnTo>
                    <a:pt x="701" y="3375"/>
                  </a:lnTo>
                  <a:lnTo>
                    <a:pt x="672" y="3394"/>
                  </a:lnTo>
                  <a:lnTo>
                    <a:pt x="682" y="3375"/>
                  </a:lnTo>
                  <a:lnTo>
                    <a:pt x="557" y="3135"/>
                  </a:lnTo>
                  <a:lnTo>
                    <a:pt x="403" y="2656"/>
                  </a:lnTo>
                  <a:lnTo>
                    <a:pt x="346" y="2349"/>
                  </a:lnTo>
                  <a:lnTo>
                    <a:pt x="327" y="2234"/>
                  </a:lnTo>
                  <a:lnTo>
                    <a:pt x="298" y="2052"/>
                  </a:lnTo>
                  <a:lnTo>
                    <a:pt x="298" y="1965"/>
                  </a:lnTo>
                  <a:lnTo>
                    <a:pt x="269" y="1860"/>
                  </a:lnTo>
                  <a:lnTo>
                    <a:pt x="269" y="1821"/>
                  </a:lnTo>
                  <a:lnTo>
                    <a:pt x="240" y="1783"/>
                  </a:lnTo>
                  <a:lnTo>
                    <a:pt x="250" y="1908"/>
                  </a:lnTo>
                  <a:lnTo>
                    <a:pt x="298" y="2320"/>
                  </a:lnTo>
                  <a:lnTo>
                    <a:pt x="355" y="2646"/>
                  </a:lnTo>
                  <a:lnTo>
                    <a:pt x="432" y="2924"/>
                  </a:lnTo>
                  <a:lnTo>
                    <a:pt x="538" y="3221"/>
                  </a:lnTo>
                  <a:lnTo>
                    <a:pt x="624" y="3375"/>
                  </a:lnTo>
                  <a:lnTo>
                    <a:pt x="643" y="3404"/>
                  </a:lnTo>
                  <a:lnTo>
                    <a:pt x="576" y="3566"/>
                  </a:lnTo>
                  <a:lnTo>
                    <a:pt x="508" y="3529"/>
                  </a:lnTo>
                  <a:lnTo>
                    <a:pt x="490" y="3499"/>
                  </a:lnTo>
                  <a:lnTo>
                    <a:pt x="471" y="3499"/>
                  </a:lnTo>
                  <a:lnTo>
                    <a:pt x="452" y="3529"/>
                  </a:lnTo>
                  <a:lnTo>
                    <a:pt x="452" y="3548"/>
                  </a:lnTo>
                  <a:lnTo>
                    <a:pt x="499" y="3585"/>
                  </a:lnTo>
                  <a:lnTo>
                    <a:pt x="519" y="3585"/>
                  </a:lnTo>
                  <a:lnTo>
                    <a:pt x="547" y="3643"/>
                  </a:lnTo>
                  <a:lnTo>
                    <a:pt x="519" y="3778"/>
                  </a:lnTo>
                  <a:lnTo>
                    <a:pt x="471" y="3768"/>
                  </a:lnTo>
                  <a:lnTo>
                    <a:pt x="384" y="3682"/>
                  </a:lnTo>
                  <a:lnTo>
                    <a:pt x="327" y="3576"/>
                  </a:lnTo>
                  <a:lnTo>
                    <a:pt x="269" y="3318"/>
                  </a:lnTo>
                  <a:lnTo>
                    <a:pt x="259" y="3212"/>
                  </a:lnTo>
                  <a:lnTo>
                    <a:pt x="211" y="2876"/>
                  </a:lnTo>
                  <a:lnTo>
                    <a:pt x="211" y="2828"/>
                  </a:lnTo>
                  <a:lnTo>
                    <a:pt x="173" y="2559"/>
                  </a:lnTo>
                  <a:lnTo>
                    <a:pt x="173" y="2522"/>
                  </a:lnTo>
                  <a:lnTo>
                    <a:pt x="164" y="1937"/>
                  </a:lnTo>
                  <a:lnTo>
                    <a:pt x="164" y="1899"/>
                  </a:lnTo>
                  <a:lnTo>
                    <a:pt x="154" y="1544"/>
                  </a:lnTo>
                  <a:lnTo>
                    <a:pt x="134" y="1217"/>
                  </a:lnTo>
                  <a:lnTo>
                    <a:pt x="164" y="910"/>
                  </a:lnTo>
                  <a:lnTo>
                    <a:pt x="250" y="479"/>
                  </a:lnTo>
                  <a:lnTo>
                    <a:pt x="298" y="326"/>
                  </a:lnTo>
                  <a:lnTo>
                    <a:pt x="298" y="307"/>
                  </a:lnTo>
                  <a:lnTo>
                    <a:pt x="278" y="307"/>
                  </a:lnTo>
                  <a:lnTo>
                    <a:pt x="250" y="335"/>
                  </a:lnTo>
                  <a:lnTo>
                    <a:pt x="192" y="527"/>
                  </a:lnTo>
                  <a:lnTo>
                    <a:pt x="106" y="1159"/>
                  </a:lnTo>
                  <a:lnTo>
                    <a:pt x="97" y="1256"/>
                  </a:lnTo>
                  <a:lnTo>
                    <a:pt x="67" y="1236"/>
                  </a:lnTo>
                  <a:lnTo>
                    <a:pt x="48" y="1217"/>
                  </a:lnTo>
                  <a:lnTo>
                    <a:pt x="39" y="1170"/>
                  </a:lnTo>
                  <a:lnTo>
                    <a:pt x="39" y="1112"/>
                  </a:lnTo>
                  <a:lnTo>
                    <a:pt x="0" y="786"/>
                  </a:lnTo>
                  <a:lnTo>
                    <a:pt x="29" y="527"/>
                  </a:lnTo>
                  <a:lnTo>
                    <a:pt x="48" y="498"/>
                  </a:lnTo>
                  <a:lnTo>
                    <a:pt x="134" y="172"/>
                  </a:lnTo>
                  <a:lnTo>
                    <a:pt x="183" y="38"/>
                  </a:lnTo>
                  <a:lnTo>
                    <a:pt x="222" y="0"/>
                  </a:lnTo>
                  <a:lnTo>
                    <a:pt x="432" y="9"/>
                  </a:lnTo>
                  <a:lnTo>
                    <a:pt x="461" y="9"/>
                  </a:lnTo>
                  <a:close/>
                </a:path>
              </a:pathLst>
            </a:custGeom>
            <a:solidFill>
              <a:srgbClr val="663399"/>
            </a:solidFill>
            <a:ln w="9525">
              <a:noFill/>
              <a:round/>
              <a:headEnd/>
              <a:tailEnd/>
            </a:ln>
          </p:spPr>
          <p:txBody>
            <a:bodyPr>
              <a:prstTxWarp prst="textNoShape">
                <a:avLst/>
              </a:prstTxWarp>
            </a:bodyPr>
            <a:lstStyle/>
            <a:p>
              <a:endParaRPr lang="en-US"/>
            </a:p>
          </p:txBody>
        </p:sp>
        <p:sp>
          <p:nvSpPr>
            <p:cNvPr id="59478" name="Freeform 93"/>
            <p:cNvSpPr>
              <a:spLocks/>
            </p:cNvSpPr>
            <p:nvPr/>
          </p:nvSpPr>
          <p:spPr bwMode="auto">
            <a:xfrm>
              <a:off x="4979" y="2734"/>
              <a:ext cx="4" cy="10"/>
            </a:xfrm>
            <a:custGeom>
              <a:avLst/>
              <a:gdLst>
                <a:gd name="T0" fmla="*/ 19 w 19"/>
                <a:gd name="T1" fmla="*/ 0 h 47"/>
                <a:gd name="T2" fmla="*/ 0 w 19"/>
                <a:gd name="T3" fmla="*/ 47 h 47"/>
                <a:gd name="T4" fmla="*/ 19 w 19"/>
                <a:gd name="T5" fmla="*/ 0 h 47"/>
                <a:gd name="T6" fmla="*/ 0 60000 65536"/>
                <a:gd name="T7" fmla="*/ 0 60000 65536"/>
                <a:gd name="T8" fmla="*/ 0 60000 65536"/>
                <a:gd name="T9" fmla="*/ 0 w 19"/>
                <a:gd name="T10" fmla="*/ 0 h 47"/>
                <a:gd name="T11" fmla="*/ 19 w 19"/>
                <a:gd name="T12" fmla="*/ 47 h 47"/>
              </a:gdLst>
              <a:ahLst/>
              <a:cxnLst>
                <a:cxn ang="T6">
                  <a:pos x="T0" y="T1"/>
                </a:cxn>
                <a:cxn ang="T7">
                  <a:pos x="T2" y="T3"/>
                </a:cxn>
                <a:cxn ang="T8">
                  <a:pos x="T4" y="T5"/>
                </a:cxn>
              </a:cxnLst>
              <a:rect l="T9" t="T10" r="T11" b="T12"/>
              <a:pathLst>
                <a:path w="19" h="47">
                  <a:moveTo>
                    <a:pt x="19" y="0"/>
                  </a:moveTo>
                  <a:lnTo>
                    <a:pt x="0" y="47"/>
                  </a:lnTo>
                  <a:lnTo>
                    <a:pt x="19" y="0"/>
                  </a:lnTo>
                  <a:close/>
                </a:path>
              </a:pathLst>
            </a:custGeom>
            <a:solidFill>
              <a:srgbClr val="FFFFFF"/>
            </a:solidFill>
            <a:ln w="9525">
              <a:noFill/>
              <a:round/>
              <a:headEnd/>
              <a:tailEnd/>
            </a:ln>
          </p:spPr>
          <p:txBody>
            <a:bodyPr>
              <a:prstTxWarp prst="textNoShape">
                <a:avLst/>
              </a:prstTxWarp>
            </a:bodyPr>
            <a:lstStyle/>
            <a:p>
              <a:endParaRPr lang="en-US"/>
            </a:p>
          </p:txBody>
        </p:sp>
        <p:sp>
          <p:nvSpPr>
            <p:cNvPr id="59479" name="Freeform 94"/>
            <p:cNvSpPr>
              <a:spLocks/>
            </p:cNvSpPr>
            <p:nvPr/>
          </p:nvSpPr>
          <p:spPr bwMode="auto">
            <a:xfrm>
              <a:off x="4536" y="2750"/>
              <a:ext cx="378" cy="604"/>
            </a:xfrm>
            <a:custGeom>
              <a:avLst/>
              <a:gdLst>
                <a:gd name="T0" fmla="*/ 816 w 1890"/>
                <a:gd name="T1" fmla="*/ 47 h 3020"/>
                <a:gd name="T2" fmla="*/ 864 w 1890"/>
                <a:gd name="T3" fmla="*/ 37 h 3020"/>
                <a:gd name="T4" fmla="*/ 1075 w 1890"/>
                <a:gd name="T5" fmla="*/ 402 h 3020"/>
                <a:gd name="T6" fmla="*/ 1142 w 1890"/>
                <a:gd name="T7" fmla="*/ 622 h 3020"/>
                <a:gd name="T8" fmla="*/ 1122 w 1890"/>
                <a:gd name="T9" fmla="*/ 920 h 3020"/>
                <a:gd name="T10" fmla="*/ 1094 w 1890"/>
                <a:gd name="T11" fmla="*/ 1093 h 3020"/>
                <a:gd name="T12" fmla="*/ 1085 w 1890"/>
                <a:gd name="T13" fmla="*/ 1246 h 3020"/>
                <a:gd name="T14" fmla="*/ 1190 w 1890"/>
                <a:gd name="T15" fmla="*/ 1381 h 3020"/>
                <a:gd name="T16" fmla="*/ 1229 w 1890"/>
                <a:gd name="T17" fmla="*/ 1428 h 3020"/>
                <a:gd name="T18" fmla="*/ 1459 w 1890"/>
                <a:gd name="T19" fmla="*/ 1456 h 3020"/>
                <a:gd name="T20" fmla="*/ 1584 w 1890"/>
                <a:gd name="T21" fmla="*/ 1802 h 3020"/>
                <a:gd name="T22" fmla="*/ 1603 w 1890"/>
                <a:gd name="T23" fmla="*/ 1841 h 3020"/>
                <a:gd name="T24" fmla="*/ 1593 w 1890"/>
                <a:gd name="T25" fmla="*/ 1897 h 3020"/>
                <a:gd name="T26" fmla="*/ 1775 w 1890"/>
                <a:gd name="T27" fmla="*/ 2445 h 3020"/>
                <a:gd name="T28" fmla="*/ 1890 w 1890"/>
                <a:gd name="T29" fmla="*/ 2837 h 3020"/>
                <a:gd name="T30" fmla="*/ 1862 w 1890"/>
                <a:gd name="T31" fmla="*/ 3011 h 3020"/>
                <a:gd name="T32" fmla="*/ 1842 w 1890"/>
                <a:gd name="T33" fmla="*/ 2857 h 3020"/>
                <a:gd name="T34" fmla="*/ 1621 w 1890"/>
                <a:gd name="T35" fmla="*/ 2396 h 3020"/>
                <a:gd name="T36" fmla="*/ 1363 w 1890"/>
                <a:gd name="T37" fmla="*/ 1955 h 3020"/>
                <a:gd name="T38" fmla="*/ 1229 w 1890"/>
                <a:gd name="T39" fmla="*/ 1753 h 3020"/>
                <a:gd name="T40" fmla="*/ 1190 w 1890"/>
                <a:gd name="T41" fmla="*/ 1630 h 3020"/>
                <a:gd name="T42" fmla="*/ 1190 w 1890"/>
                <a:gd name="T43" fmla="*/ 1725 h 3020"/>
                <a:gd name="T44" fmla="*/ 941 w 1890"/>
                <a:gd name="T45" fmla="*/ 968 h 3020"/>
                <a:gd name="T46" fmla="*/ 768 w 1890"/>
                <a:gd name="T47" fmla="*/ 411 h 3020"/>
                <a:gd name="T48" fmla="*/ 681 w 1890"/>
                <a:gd name="T49" fmla="*/ 18 h 3020"/>
                <a:gd name="T50" fmla="*/ 662 w 1890"/>
                <a:gd name="T51" fmla="*/ 9 h 3020"/>
                <a:gd name="T52" fmla="*/ 692 w 1890"/>
                <a:gd name="T53" fmla="*/ 277 h 3020"/>
                <a:gd name="T54" fmla="*/ 892 w 1890"/>
                <a:gd name="T55" fmla="*/ 977 h 3020"/>
                <a:gd name="T56" fmla="*/ 1104 w 1890"/>
                <a:gd name="T57" fmla="*/ 1658 h 3020"/>
                <a:gd name="T58" fmla="*/ 1219 w 1890"/>
                <a:gd name="T59" fmla="*/ 1831 h 3020"/>
                <a:gd name="T60" fmla="*/ 931 w 1890"/>
                <a:gd name="T61" fmla="*/ 1630 h 3020"/>
                <a:gd name="T62" fmla="*/ 249 w 1890"/>
                <a:gd name="T63" fmla="*/ 796 h 3020"/>
                <a:gd name="T64" fmla="*/ 19 w 1890"/>
                <a:gd name="T65" fmla="*/ 200 h 3020"/>
                <a:gd name="T66" fmla="*/ 221 w 1890"/>
                <a:gd name="T67" fmla="*/ 37 h 3020"/>
                <a:gd name="T68" fmla="*/ 567 w 1890"/>
                <a:gd name="T69" fmla="*/ 709 h 3020"/>
                <a:gd name="T70" fmla="*/ 759 w 1890"/>
                <a:gd name="T71" fmla="*/ 996 h 3020"/>
                <a:gd name="T72" fmla="*/ 778 w 1890"/>
                <a:gd name="T73" fmla="*/ 1006 h 3020"/>
                <a:gd name="T74" fmla="*/ 509 w 1890"/>
                <a:gd name="T75" fmla="*/ 555 h 3020"/>
                <a:gd name="T76" fmla="*/ 307 w 1890"/>
                <a:gd name="T77" fmla="*/ 162 h 3020"/>
                <a:gd name="T78" fmla="*/ 509 w 1890"/>
                <a:gd name="T79" fmla="*/ 28 h 3020"/>
                <a:gd name="T80" fmla="*/ 778 w 1890"/>
                <a:gd name="T81" fmla="*/ 9 h 302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890"/>
                <a:gd name="T124" fmla="*/ 0 h 3020"/>
                <a:gd name="T125" fmla="*/ 1890 w 1890"/>
                <a:gd name="T126" fmla="*/ 3020 h 3020"/>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890" h="3020">
                  <a:moveTo>
                    <a:pt x="787" y="37"/>
                  </a:moveTo>
                  <a:lnTo>
                    <a:pt x="816" y="47"/>
                  </a:lnTo>
                  <a:lnTo>
                    <a:pt x="836" y="37"/>
                  </a:lnTo>
                  <a:lnTo>
                    <a:pt x="864" y="37"/>
                  </a:lnTo>
                  <a:lnTo>
                    <a:pt x="998" y="287"/>
                  </a:lnTo>
                  <a:lnTo>
                    <a:pt x="1075" y="402"/>
                  </a:lnTo>
                  <a:lnTo>
                    <a:pt x="1122" y="603"/>
                  </a:lnTo>
                  <a:lnTo>
                    <a:pt x="1142" y="622"/>
                  </a:lnTo>
                  <a:lnTo>
                    <a:pt x="1122" y="728"/>
                  </a:lnTo>
                  <a:lnTo>
                    <a:pt x="1122" y="920"/>
                  </a:lnTo>
                  <a:lnTo>
                    <a:pt x="1161" y="977"/>
                  </a:lnTo>
                  <a:lnTo>
                    <a:pt x="1094" y="1093"/>
                  </a:lnTo>
                  <a:lnTo>
                    <a:pt x="1075" y="1112"/>
                  </a:lnTo>
                  <a:lnTo>
                    <a:pt x="1085" y="1246"/>
                  </a:lnTo>
                  <a:lnTo>
                    <a:pt x="1104" y="1303"/>
                  </a:lnTo>
                  <a:lnTo>
                    <a:pt x="1190" y="1381"/>
                  </a:lnTo>
                  <a:lnTo>
                    <a:pt x="1219" y="1381"/>
                  </a:lnTo>
                  <a:lnTo>
                    <a:pt x="1229" y="1428"/>
                  </a:lnTo>
                  <a:lnTo>
                    <a:pt x="1266" y="1447"/>
                  </a:lnTo>
                  <a:lnTo>
                    <a:pt x="1459" y="1456"/>
                  </a:lnTo>
                  <a:lnTo>
                    <a:pt x="1516" y="1600"/>
                  </a:lnTo>
                  <a:lnTo>
                    <a:pt x="1584" y="1802"/>
                  </a:lnTo>
                  <a:lnTo>
                    <a:pt x="1603" y="1831"/>
                  </a:lnTo>
                  <a:lnTo>
                    <a:pt x="1603" y="1841"/>
                  </a:lnTo>
                  <a:lnTo>
                    <a:pt x="1593" y="1841"/>
                  </a:lnTo>
                  <a:lnTo>
                    <a:pt x="1593" y="1897"/>
                  </a:lnTo>
                  <a:lnTo>
                    <a:pt x="1728" y="2224"/>
                  </a:lnTo>
                  <a:lnTo>
                    <a:pt x="1775" y="2445"/>
                  </a:lnTo>
                  <a:lnTo>
                    <a:pt x="1833" y="2560"/>
                  </a:lnTo>
                  <a:lnTo>
                    <a:pt x="1890" y="2837"/>
                  </a:lnTo>
                  <a:lnTo>
                    <a:pt x="1871" y="3001"/>
                  </a:lnTo>
                  <a:lnTo>
                    <a:pt x="1862" y="3011"/>
                  </a:lnTo>
                  <a:lnTo>
                    <a:pt x="1862" y="3020"/>
                  </a:lnTo>
                  <a:lnTo>
                    <a:pt x="1842" y="2857"/>
                  </a:lnTo>
                  <a:lnTo>
                    <a:pt x="1728" y="2646"/>
                  </a:lnTo>
                  <a:lnTo>
                    <a:pt x="1621" y="2396"/>
                  </a:lnTo>
                  <a:lnTo>
                    <a:pt x="1372" y="1994"/>
                  </a:lnTo>
                  <a:lnTo>
                    <a:pt x="1363" y="1955"/>
                  </a:lnTo>
                  <a:lnTo>
                    <a:pt x="1277" y="1860"/>
                  </a:lnTo>
                  <a:lnTo>
                    <a:pt x="1229" y="1753"/>
                  </a:lnTo>
                  <a:lnTo>
                    <a:pt x="1210" y="1648"/>
                  </a:lnTo>
                  <a:lnTo>
                    <a:pt x="1190" y="1630"/>
                  </a:lnTo>
                  <a:lnTo>
                    <a:pt x="1171" y="1648"/>
                  </a:lnTo>
                  <a:lnTo>
                    <a:pt x="1190" y="1725"/>
                  </a:lnTo>
                  <a:lnTo>
                    <a:pt x="1104" y="1523"/>
                  </a:lnTo>
                  <a:lnTo>
                    <a:pt x="941" y="968"/>
                  </a:lnTo>
                  <a:lnTo>
                    <a:pt x="903" y="805"/>
                  </a:lnTo>
                  <a:lnTo>
                    <a:pt x="768" y="411"/>
                  </a:lnTo>
                  <a:lnTo>
                    <a:pt x="701" y="143"/>
                  </a:lnTo>
                  <a:lnTo>
                    <a:pt x="681" y="18"/>
                  </a:lnTo>
                  <a:lnTo>
                    <a:pt x="672" y="9"/>
                  </a:lnTo>
                  <a:lnTo>
                    <a:pt x="662" y="9"/>
                  </a:lnTo>
                  <a:lnTo>
                    <a:pt x="643" y="37"/>
                  </a:lnTo>
                  <a:lnTo>
                    <a:pt x="692" y="277"/>
                  </a:lnTo>
                  <a:lnTo>
                    <a:pt x="854" y="805"/>
                  </a:lnTo>
                  <a:lnTo>
                    <a:pt x="892" y="977"/>
                  </a:lnTo>
                  <a:lnTo>
                    <a:pt x="1027" y="1370"/>
                  </a:lnTo>
                  <a:lnTo>
                    <a:pt x="1104" y="1658"/>
                  </a:lnTo>
                  <a:lnTo>
                    <a:pt x="1180" y="1811"/>
                  </a:lnTo>
                  <a:lnTo>
                    <a:pt x="1219" y="1831"/>
                  </a:lnTo>
                  <a:lnTo>
                    <a:pt x="1229" y="1860"/>
                  </a:lnTo>
                  <a:lnTo>
                    <a:pt x="931" y="1630"/>
                  </a:lnTo>
                  <a:lnTo>
                    <a:pt x="576" y="1246"/>
                  </a:lnTo>
                  <a:lnTo>
                    <a:pt x="249" y="796"/>
                  </a:lnTo>
                  <a:lnTo>
                    <a:pt x="105" y="536"/>
                  </a:lnTo>
                  <a:lnTo>
                    <a:pt x="19" y="200"/>
                  </a:lnTo>
                  <a:lnTo>
                    <a:pt x="0" y="28"/>
                  </a:lnTo>
                  <a:lnTo>
                    <a:pt x="221" y="37"/>
                  </a:lnTo>
                  <a:lnTo>
                    <a:pt x="317" y="335"/>
                  </a:lnTo>
                  <a:lnTo>
                    <a:pt x="567" y="709"/>
                  </a:lnTo>
                  <a:lnTo>
                    <a:pt x="748" y="968"/>
                  </a:lnTo>
                  <a:lnTo>
                    <a:pt x="759" y="996"/>
                  </a:lnTo>
                  <a:lnTo>
                    <a:pt x="768" y="1006"/>
                  </a:lnTo>
                  <a:lnTo>
                    <a:pt x="778" y="1006"/>
                  </a:lnTo>
                  <a:lnTo>
                    <a:pt x="778" y="968"/>
                  </a:lnTo>
                  <a:lnTo>
                    <a:pt x="509" y="555"/>
                  </a:lnTo>
                  <a:lnTo>
                    <a:pt x="365" y="335"/>
                  </a:lnTo>
                  <a:lnTo>
                    <a:pt x="307" y="162"/>
                  </a:lnTo>
                  <a:lnTo>
                    <a:pt x="279" y="37"/>
                  </a:lnTo>
                  <a:lnTo>
                    <a:pt x="509" y="28"/>
                  </a:lnTo>
                  <a:lnTo>
                    <a:pt x="681" y="0"/>
                  </a:lnTo>
                  <a:lnTo>
                    <a:pt x="778" y="9"/>
                  </a:lnTo>
                  <a:lnTo>
                    <a:pt x="787" y="37"/>
                  </a:lnTo>
                  <a:close/>
                </a:path>
              </a:pathLst>
            </a:custGeom>
            <a:solidFill>
              <a:srgbClr val="663399"/>
            </a:solidFill>
            <a:ln w="9525">
              <a:noFill/>
              <a:round/>
              <a:headEnd/>
              <a:tailEnd/>
            </a:ln>
          </p:spPr>
          <p:txBody>
            <a:bodyPr>
              <a:prstTxWarp prst="textNoShape">
                <a:avLst/>
              </a:prstTxWarp>
            </a:bodyPr>
            <a:lstStyle/>
            <a:p>
              <a:endParaRPr lang="en-US"/>
            </a:p>
          </p:txBody>
        </p:sp>
        <p:sp>
          <p:nvSpPr>
            <p:cNvPr id="59480" name="Freeform 95"/>
            <p:cNvSpPr>
              <a:spLocks/>
            </p:cNvSpPr>
            <p:nvPr/>
          </p:nvSpPr>
          <p:spPr bwMode="auto">
            <a:xfrm>
              <a:off x="4461" y="2752"/>
              <a:ext cx="436" cy="728"/>
            </a:xfrm>
            <a:custGeom>
              <a:avLst/>
              <a:gdLst>
                <a:gd name="T0" fmla="*/ 711 w 2178"/>
                <a:gd name="T1" fmla="*/ 997 h 3643"/>
                <a:gd name="T2" fmla="*/ 1574 w 2178"/>
                <a:gd name="T3" fmla="*/ 1899 h 3643"/>
                <a:gd name="T4" fmla="*/ 2120 w 2178"/>
                <a:gd name="T5" fmla="*/ 2790 h 3643"/>
                <a:gd name="T6" fmla="*/ 2120 w 2178"/>
                <a:gd name="T7" fmla="*/ 3241 h 3643"/>
                <a:gd name="T8" fmla="*/ 1881 w 2178"/>
                <a:gd name="T9" fmla="*/ 3480 h 3643"/>
                <a:gd name="T10" fmla="*/ 1391 w 2178"/>
                <a:gd name="T11" fmla="*/ 3634 h 3643"/>
                <a:gd name="T12" fmla="*/ 1238 w 2178"/>
                <a:gd name="T13" fmla="*/ 3643 h 3643"/>
                <a:gd name="T14" fmla="*/ 797 w 2178"/>
                <a:gd name="T15" fmla="*/ 3499 h 3643"/>
                <a:gd name="T16" fmla="*/ 662 w 2178"/>
                <a:gd name="T17" fmla="*/ 3385 h 3643"/>
                <a:gd name="T18" fmla="*/ 623 w 2178"/>
                <a:gd name="T19" fmla="*/ 3193 h 3643"/>
                <a:gd name="T20" fmla="*/ 548 w 2178"/>
                <a:gd name="T21" fmla="*/ 3183 h 3643"/>
                <a:gd name="T22" fmla="*/ 393 w 2178"/>
                <a:gd name="T23" fmla="*/ 2877 h 3643"/>
                <a:gd name="T24" fmla="*/ 279 w 2178"/>
                <a:gd name="T25" fmla="*/ 2589 h 3643"/>
                <a:gd name="T26" fmla="*/ 182 w 2178"/>
                <a:gd name="T27" fmla="*/ 2273 h 3643"/>
                <a:gd name="T28" fmla="*/ 38 w 2178"/>
                <a:gd name="T29" fmla="*/ 1419 h 3643"/>
                <a:gd name="T30" fmla="*/ 77 w 2178"/>
                <a:gd name="T31" fmla="*/ 1352 h 3643"/>
                <a:gd name="T32" fmla="*/ 0 w 2178"/>
                <a:gd name="T33" fmla="*/ 863 h 3643"/>
                <a:gd name="T34" fmla="*/ 77 w 2178"/>
                <a:gd name="T35" fmla="*/ 681 h 3643"/>
                <a:gd name="T36" fmla="*/ 269 w 2178"/>
                <a:gd name="T37" fmla="*/ 1707 h 3643"/>
                <a:gd name="T38" fmla="*/ 470 w 2178"/>
                <a:gd name="T39" fmla="*/ 2273 h 3643"/>
                <a:gd name="T40" fmla="*/ 729 w 2178"/>
                <a:gd name="T41" fmla="*/ 3078 h 3643"/>
                <a:gd name="T42" fmla="*/ 1219 w 2178"/>
                <a:gd name="T43" fmla="*/ 3615 h 3643"/>
                <a:gd name="T44" fmla="*/ 1593 w 2178"/>
                <a:gd name="T45" fmla="*/ 3538 h 3643"/>
                <a:gd name="T46" fmla="*/ 1621 w 2178"/>
                <a:gd name="T47" fmla="*/ 3462 h 3643"/>
                <a:gd name="T48" fmla="*/ 1670 w 2178"/>
                <a:gd name="T49" fmla="*/ 3471 h 3643"/>
                <a:gd name="T50" fmla="*/ 1871 w 2178"/>
                <a:gd name="T51" fmla="*/ 3193 h 3643"/>
                <a:gd name="T52" fmla="*/ 1833 w 2178"/>
                <a:gd name="T53" fmla="*/ 3164 h 3643"/>
                <a:gd name="T54" fmla="*/ 1795 w 2178"/>
                <a:gd name="T55" fmla="*/ 3049 h 3643"/>
                <a:gd name="T56" fmla="*/ 1881 w 2178"/>
                <a:gd name="T57" fmla="*/ 3011 h 3643"/>
                <a:gd name="T58" fmla="*/ 1919 w 2178"/>
                <a:gd name="T59" fmla="*/ 2963 h 3643"/>
                <a:gd name="T60" fmla="*/ 1775 w 2178"/>
                <a:gd name="T61" fmla="*/ 2982 h 3643"/>
                <a:gd name="T62" fmla="*/ 1640 w 2178"/>
                <a:gd name="T63" fmla="*/ 2723 h 3643"/>
                <a:gd name="T64" fmla="*/ 1640 w 2178"/>
                <a:gd name="T65" fmla="*/ 2579 h 3643"/>
                <a:gd name="T66" fmla="*/ 1535 w 2178"/>
                <a:gd name="T67" fmla="*/ 2723 h 3643"/>
                <a:gd name="T68" fmla="*/ 1219 w 2178"/>
                <a:gd name="T69" fmla="*/ 2790 h 3643"/>
                <a:gd name="T70" fmla="*/ 1199 w 2178"/>
                <a:gd name="T71" fmla="*/ 2858 h 3643"/>
                <a:gd name="T72" fmla="*/ 1180 w 2178"/>
                <a:gd name="T73" fmla="*/ 3049 h 3643"/>
                <a:gd name="T74" fmla="*/ 1066 w 2178"/>
                <a:gd name="T75" fmla="*/ 3030 h 3643"/>
                <a:gd name="T76" fmla="*/ 1122 w 2178"/>
                <a:gd name="T77" fmla="*/ 3088 h 3643"/>
                <a:gd name="T78" fmla="*/ 1066 w 2178"/>
                <a:gd name="T79" fmla="*/ 3232 h 3643"/>
                <a:gd name="T80" fmla="*/ 1017 w 2178"/>
                <a:gd name="T81" fmla="*/ 3413 h 3643"/>
                <a:gd name="T82" fmla="*/ 873 w 2178"/>
                <a:gd name="T83" fmla="*/ 3289 h 3643"/>
                <a:gd name="T84" fmla="*/ 595 w 2178"/>
                <a:gd name="T85" fmla="*/ 2473 h 3643"/>
                <a:gd name="T86" fmla="*/ 432 w 2178"/>
                <a:gd name="T87" fmla="*/ 1611 h 3643"/>
                <a:gd name="T88" fmla="*/ 432 w 2178"/>
                <a:gd name="T89" fmla="*/ 1467 h 3643"/>
                <a:gd name="T90" fmla="*/ 423 w 2178"/>
                <a:gd name="T91" fmla="*/ 1294 h 3643"/>
                <a:gd name="T92" fmla="*/ 298 w 2178"/>
                <a:gd name="T93" fmla="*/ 959 h 3643"/>
                <a:gd name="T94" fmla="*/ 240 w 2178"/>
                <a:gd name="T95" fmla="*/ 86 h 3643"/>
                <a:gd name="T96" fmla="*/ 374 w 2178"/>
                <a:gd name="T97" fmla="*/ 297 h 364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178"/>
                <a:gd name="T148" fmla="*/ 0 h 3643"/>
                <a:gd name="T149" fmla="*/ 2178 w 2178"/>
                <a:gd name="T150" fmla="*/ 3643 h 3643"/>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178" h="3643">
                  <a:moveTo>
                    <a:pt x="374" y="297"/>
                  </a:moveTo>
                  <a:lnTo>
                    <a:pt x="490" y="652"/>
                  </a:lnTo>
                  <a:lnTo>
                    <a:pt x="711" y="997"/>
                  </a:lnTo>
                  <a:lnTo>
                    <a:pt x="1094" y="1467"/>
                  </a:lnTo>
                  <a:lnTo>
                    <a:pt x="1430" y="1793"/>
                  </a:lnTo>
                  <a:lnTo>
                    <a:pt x="1574" y="1899"/>
                  </a:lnTo>
                  <a:lnTo>
                    <a:pt x="1708" y="2004"/>
                  </a:lnTo>
                  <a:lnTo>
                    <a:pt x="1948" y="2387"/>
                  </a:lnTo>
                  <a:lnTo>
                    <a:pt x="2120" y="2790"/>
                  </a:lnTo>
                  <a:lnTo>
                    <a:pt x="2178" y="2914"/>
                  </a:lnTo>
                  <a:lnTo>
                    <a:pt x="2178" y="3058"/>
                  </a:lnTo>
                  <a:lnTo>
                    <a:pt x="2120" y="3241"/>
                  </a:lnTo>
                  <a:lnTo>
                    <a:pt x="2005" y="3404"/>
                  </a:lnTo>
                  <a:lnTo>
                    <a:pt x="1939" y="3480"/>
                  </a:lnTo>
                  <a:lnTo>
                    <a:pt x="1881" y="3480"/>
                  </a:lnTo>
                  <a:lnTo>
                    <a:pt x="1765" y="3548"/>
                  </a:lnTo>
                  <a:lnTo>
                    <a:pt x="1584" y="3615"/>
                  </a:lnTo>
                  <a:lnTo>
                    <a:pt x="1391" y="3634"/>
                  </a:lnTo>
                  <a:lnTo>
                    <a:pt x="1363" y="3634"/>
                  </a:lnTo>
                  <a:lnTo>
                    <a:pt x="1343" y="3615"/>
                  </a:lnTo>
                  <a:lnTo>
                    <a:pt x="1238" y="3643"/>
                  </a:lnTo>
                  <a:lnTo>
                    <a:pt x="960" y="3615"/>
                  </a:lnTo>
                  <a:lnTo>
                    <a:pt x="864" y="3576"/>
                  </a:lnTo>
                  <a:lnTo>
                    <a:pt x="797" y="3499"/>
                  </a:lnTo>
                  <a:lnTo>
                    <a:pt x="739" y="3471"/>
                  </a:lnTo>
                  <a:lnTo>
                    <a:pt x="701" y="3404"/>
                  </a:lnTo>
                  <a:lnTo>
                    <a:pt x="662" y="3385"/>
                  </a:lnTo>
                  <a:lnTo>
                    <a:pt x="595" y="3260"/>
                  </a:lnTo>
                  <a:lnTo>
                    <a:pt x="623" y="3213"/>
                  </a:lnTo>
                  <a:lnTo>
                    <a:pt x="623" y="3193"/>
                  </a:lnTo>
                  <a:lnTo>
                    <a:pt x="595" y="3174"/>
                  </a:lnTo>
                  <a:lnTo>
                    <a:pt x="567" y="3183"/>
                  </a:lnTo>
                  <a:lnTo>
                    <a:pt x="548" y="3183"/>
                  </a:lnTo>
                  <a:lnTo>
                    <a:pt x="479" y="3069"/>
                  </a:lnTo>
                  <a:lnTo>
                    <a:pt x="461" y="3002"/>
                  </a:lnTo>
                  <a:lnTo>
                    <a:pt x="393" y="2877"/>
                  </a:lnTo>
                  <a:lnTo>
                    <a:pt x="337" y="2742"/>
                  </a:lnTo>
                  <a:lnTo>
                    <a:pt x="317" y="2694"/>
                  </a:lnTo>
                  <a:lnTo>
                    <a:pt x="279" y="2589"/>
                  </a:lnTo>
                  <a:lnTo>
                    <a:pt x="240" y="2522"/>
                  </a:lnTo>
                  <a:lnTo>
                    <a:pt x="193" y="2311"/>
                  </a:lnTo>
                  <a:lnTo>
                    <a:pt x="182" y="2273"/>
                  </a:lnTo>
                  <a:lnTo>
                    <a:pt x="77" y="1764"/>
                  </a:lnTo>
                  <a:lnTo>
                    <a:pt x="49" y="1649"/>
                  </a:lnTo>
                  <a:lnTo>
                    <a:pt x="38" y="1419"/>
                  </a:lnTo>
                  <a:lnTo>
                    <a:pt x="68" y="1409"/>
                  </a:lnTo>
                  <a:lnTo>
                    <a:pt x="77" y="1391"/>
                  </a:lnTo>
                  <a:lnTo>
                    <a:pt x="77" y="1352"/>
                  </a:lnTo>
                  <a:lnTo>
                    <a:pt x="38" y="1352"/>
                  </a:lnTo>
                  <a:lnTo>
                    <a:pt x="19" y="1323"/>
                  </a:lnTo>
                  <a:lnTo>
                    <a:pt x="0" y="863"/>
                  </a:lnTo>
                  <a:lnTo>
                    <a:pt x="38" y="499"/>
                  </a:lnTo>
                  <a:lnTo>
                    <a:pt x="49" y="470"/>
                  </a:lnTo>
                  <a:lnTo>
                    <a:pt x="77" y="681"/>
                  </a:lnTo>
                  <a:lnTo>
                    <a:pt x="116" y="824"/>
                  </a:lnTo>
                  <a:lnTo>
                    <a:pt x="240" y="1352"/>
                  </a:lnTo>
                  <a:lnTo>
                    <a:pt x="269" y="1707"/>
                  </a:lnTo>
                  <a:lnTo>
                    <a:pt x="337" y="1908"/>
                  </a:lnTo>
                  <a:lnTo>
                    <a:pt x="404" y="2081"/>
                  </a:lnTo>
                  <a:lnTo>
                    <a:pt x="470" y="2273"/>
                  </a:lnTo>
                  <a:lnTo>
                    <a:pt x="528" y="2407"/>
                  </a:lnTo>
                  <a:lnTo>
                    <a:pt x="567" y="2589"/>
                  </a:lnTo>
                  <a:lnTo>
                    <a:pt x="729" y="3078"/>
                  </a:lnTo>
                  <a:lnTo>
                    <a:pt x="845" y="3346"/>
                  </a:lnTo>
                  <a:lnTo>
                    <a:pt x="989" y="3557"/>
                  </a:lnTo>
                  <a:lnTo>
                    <a:pt x="1219" y="3615"/>
                  </a:lnTo>
                  <a:lnTo>
                    <a:pt x="1334" y="3605"/>
                  </a:lnTo>
                  <a:lnTo>
                    <a:pt x="1584" y="3557"/>
                  </a:lnTo>
                  <a:lnTo>
                    <a:pt x="1593" y="3538"/>
                  </a:lnTo>
                  <a:lnTo>
                    <a:pt x="1593" y="3519"/>
                  </a:lnTo>
                  <a:lnTo>
                    <a:pt x="1593" y="3499"/>
                  </a:lnTo>
                  <a:lnTo>
                    <a:pt x="1621" y="3462"/>
                  </a:lnTo>
                  <a:lnTo>
                    <a:pt x="1640" y="3471"/>
                  </a:lnTo>
                  <a:lnTo>
                    <a:pt x="1660" y="3471"/>
                  </a:lnTo>
                  <a:lnTo>
                    <a:pt x="1670" y="3471"/>
                  </a:lnTo>
                  <a:lnTo>
                    <a:pt x="1679" y="3413"/>
                  </a:lnTo>
                  <a:lnTo>
                    <a:pt x="1852" y="3260"/>
                  </a:lnTo>
                  <a:lnTo>
                    <a:pt x="1871" y="3193"/>
                  </a:lnTo>
                  <a:lnTo>
                    <a:pt x="1881" y="3183"/>
                  </a:lnTo>
                  <a:lnTo>
                    <a:pt x="1852" y="3164"/>
                  </a:lnTo>
                  <a:lnTo>
                    <a:pt x="1833" y="3164"/>
                  </a:lnTo>
                  <a:lnTo>
                    <a:pt x="1823" y="3145"/>
                  </a:lnTo>
                  <a:lnTo>
                    <a:pt x="1823" y="3088"/>
                  </a:lnTo>
                  <a:lnTo>
                    <a:pt x="1795" y="3049"/>
                  </a:lnTo>
                  <a:lnTo>
                    <a:pt x="1784" y="3039"/>
                  </a:lnTo>
                  <a:lnTo>
                    <a:pt x="1862" y="3011"/>
                  </a:lnTo>
                  <a:lnTo>
                    <a:pt x="1881" y="3011"/>
                  </a:lnTo>
                  <a:lnTo>
                    <a:pt x="1890" y="3020"/>
                  </a:lnTo>
                  <a:lnTo>
                    <a:pt x="1919" y="3002"/>
                  </a:lnTo>
                  <a:lnTo>
                    <a:pt x="1919" y="2963"/>
                  </a:lnTo>
                  <a:lnTo>
                    <a:pt x="1900" y="2953"/>
                  </a:lnTo>
                  <a:lnTo>
                    <a:pt x="1795" y="2982"/>
                  </a:lnTo>
                  <a:lnTo>
                    <a:pt x="1775" y="2982"/>
                  </a:lnTo>
                  <a:lnTo>
                    <a:pt x="1708" y="2848"/>
                  </a:lnTo>
                  <a:lnTo>
                    <a:pt x="1651" y="2790"/>
                  </a:lnTo>
                  <a:lnTo>
                    <a:pt x="1640" y="2723"/>
                  </a:lnTo>
                  <a:lnTo>
                    <a:pt x="1660" y="2589"/>
                  </a:lnTo>
                  <a:lnTo>
                    <a:pt x="1651" y="2579"/>
                  </a:lnTo>
                  <a:lnTo>
                    <a:pt x="1640" y="2579"/>
                  </a:lnTo>
                  <a:lnTo>
                    <a:pt x="1612" y="2608"/>
                  </a:lnTo>
                  <a:lnTo>
                    <a:pt x="1603" y="2761"/>
                  </a:lnTo>
                  <a:lnTo>
                    <a:pt x="1535" y="2723"/>
                  </a:lnTo>
                  <a:lnTo>
                    <a:pt x="1507" y="2733"/>
                  </a:lnTo>
                  <a:lnTo>
                    <a:pt x="1324" y="2877"/>
                  </a:lnTo>
                  <a:lnTo>
                    <a:pt x="1219" y="2790"/>
                  </a:lnTo>
                  <a:lnTo>
                    <a:pt x="1210" y="2800"/>
                  </a:lnTo>
                  <a:lnTo>
                    <a:pt x="1180" y="2828"/>
                  </a:lnTo>
                  <a:lnTo>
                    <a:pt x="1199" y="2858"/>
                  </a:lnTo>
                  <a:lnTo>
                    <a:pt x="1266" y="2914"/>
                  </a:lnTo>
                  <a:lnTo>
                    <a:pt x="1266" y="2944"/>
                  </a:lnTo>
                  <a:lnTo>
                    <a:pt x="1180" y="3049"/>
                  </a:lnTo>
                  <a:lnTo>
                    <a:pt x="1113" y="3011"/>
                  </a:lnTo>
                  <a:lnTo>
                    <a:pt x="1075" y="3011"/>
                  </a:lnTo>
                  <a:lnTo>
                    <a:pt x="1066" y="3030"/>
                  </a:lnTo>
                  <a:lnTo>
                    <a:pt x="1055" y="3039"/>
                  </a:lnTo>
                  <a:lnTo>
                    <a:pt x="1103" y="3088"/>
                  </a:lnTo>
                  <a:lnTo>
                    <a:pt x="1122" y="3088"/>
                  </a:lnTo>
                  <a:lnTo>
                    <a:pt x="1133" y="3088"/>
                  </a:lnTo>
                  <a:lnTo>
                    <a:pt x="1066" y="3202"/>
                  </a:lnTo>
                  <a:lnTo>
                    <a:pt x="1066" y="3232"/>
                  </a:lnTo>
                  <a:lnTo>
                    <a:pt x="1066" y="3260"/>
                  </a:lnTo>
                  <a:lnTo>
                    <a:pt x="1008" y="3318"/>
                  </a:lnTo>
                  <a:lnTo>
                    <a:pt x="1017" y="3413"/>
                  </a:lnTo>
                  <a:lnTo>
                    <a:pt x="1036" y="3462"/>
                  </a:lnTo>
                  <a:lnTo>
                    <a:pt x="1027" y="3499"/>
                  </a:lnTo>
                  <a:lnTo>
                    <a:pt x="873" y="3289"/>
                  </a:lnTo>
                  <a:lnTo>
                    <a:pt x="739" y="2963"/>
                  </a:lnTo>
                  <a:lnTo>
                    <a:pt x="653" y="2694"/>
                  </a:lnTo>
                  <a:lnTo>
                    <a:pt x="595" y="2473"/>
                  </a:lnTo>
                  <a:lnTo>
                    <a:pt x="595" y="2436"/>
                  </a:lnTo>
                  <a:lnTo>
                    <a:pt x="557" y="2359"/>
                  </a:lnTo>
                  <a:lnTo>
                    <a:pt x="432" y="1611"/>
                  </a:lnTo>
                  <a:lnTo>
                    <a:pt x="423" y="1458"/>
                  </a:lnTo>
                  <a:lnTo>
                    <a:pt x="423" y="1467"/>
                  </a:lnTo>
                  <a:lnTo>
                    <a:pt x="432" y="1467"/>
                  </a:lnTo>
                  <a:lnTo>
                    <a:pt x="432" y="1428"/>
                  </a:lnTo>
                  <a:lnTo>
                    <a:pt x="423" y="1381"/>
                  </a:lnTo>
                  <a:lnTo>
                    <a:pt x="423" y="1294"/>
                  </a:lnTo>
                  <a:lnTo>
                    <a:pt x="404" y="1284"/>
                  </a:lnTo>
                  <a:lnTo>
                    <a:pt x="393" y="1294"/>
                  </a:lnTo>
                  <a:lnTo>
                    <a:pt x="298" y="959"/>
                  </a:lnTo>
                  <a:lnTo>
                    <a:pt x="298" y="873"/>
                  </a:lnTo>
                  <a:lnTo>
                    <a:pt x="240" y="221"/>
                  </a:lnTo>
                  <a:lnTo>
                    <a:pt x="240" y="86"/>
                  </a:lnTo>
                  <a:lnTo>
                    <a:pt x="249" y="0"/>
                  </a:lnTo>
                  <a:lnTo>
                    <a:pt x="326" y="9"/>
                  </a:lnTo>
                  <a:lnTo>
                    <a:pt x="374" y="297"/>
                  </a:lnTo>
                  <a:close/>
                </a:path>
              </a:pathLst>
            </a:custGeom>
            <a:solidFill>
              <a:srgbClr val="663399"/>
            </a:solidFill>
            <a:ln w="9525">
              <a:noFill/>
              <a:round/>
              <a:headEnd/>
              <a:tailEnd/>
            </a:ln>
          </p:spPr>
          <p:txBody>
            <a:bodyPr>
              <a:prstTxWarp prst="textNoShape">
                <a:avLst/>
              </a:prstTxWarp>
            </a:bodyPr>
            <a:lstStyle/>
            <a:p>
              <a:endParaRPr lang="en-US"/>
            </a:p>
          </p:txBody>
        </p:sp>
        <p:sp>
          <p:nvSpPr>
            <p:cNvPr id="59481" name="Freeform 96"/>
            <p:cNvSpPr>
              <a:spLocks/>
            </p:cNvSpPr>
            <p:nvPr/>
          </p:nvSpPr>
          <p:spPr bwMode="auto">
            <a:xfrm>
              <a:off x="4720" y="2755"/>
              <a:ext cx="69" cy="110"/>
            </a:xfrm>
            <a:custGeom>
              <a:avLst/>
              <a:gdLst>
                <a:gd name="T0" fmla="*/ 268 w 344"/>
                <a:gd name="T1" fmla="*/ 336 h 546"/>
                <a:gd name="T2" fmla="*/ 325 w 344"/>
                <a:gd name="T3" fmla="*/ 489 h 546"/>
                <a:gd name="T4" fmla="*/ 335 w 344"/>
                <a:gd name="T5" fmla="*/ 499 h 546"/>
                <a:gd name="T6" fmla="*/ 344 w 344"/>
                <a:gd name="T7" fmla="*/ 499 h 546"/>
                <a:gd name="T8" fmla="*/ 268 w 344"/>
                <a:gd name="T9" fmla="*/ 546 h 546"/>
                <a:gd name="T10" fmla="*/ 249 w 344"/>
                <a:gd name="T11" fmla="*/ 546 h 546"/>
                <a:gd name="T12" fmla="*/ 191 w 344"/>
                <a:gd name="T13" fmla="*/ 336 h 546"/>
                <a:gd name="T14" fmla="*/ 38 w 344"/>
                <a:gd name="T15" fmla="*/ 106 h 546"/>
                <a:gd name="T16" fmla="*/ 9 w 344"/>
                <a:gd name="T17" fmla="*/ 19 h 546"/>
                <a:gd name="T18" fmla="*/ 0 w 344"/>
                <a:gd name="T19" fmla="*/ 9 h 546"/>
                <a:gd name="T20" fmla="*/ 76 w 344"/>
                <a:gd name="T21" fmla="*/ 0 h 546"/>
                <a:gd name="T22" fmla="*/ 95 w 344"/>
                <a:gd name="T23" fmla="*/ 0 h 546"/>
                <a:gd name="T24" fmla="*/ 268 w 344"/>
                <a:gd name="T25" fmla="*/ 336 h 54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44"/>
                <a:gd name="T40" fmla="*/ 0 h 546"/>
                <a:gd name="T41" fmla="*/ 344 w 344"/>
                <a:gd name="T42" fmla="*/ 546 h 54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44" h="546">
                  <a:moveTo>
                    <a:pt x="268" y="336"/>
                  </a:moveTo>
                  <a:lnTo>
                    <a:pt x="325" y="489"/>
                  </a:lnTo>
                  <a:lnTo>
                    <a:pt x="335" y="499"/>
                  </a:lnTo>
                  <a:lnTo>
                    <a:pt x="344" y="499"/>
                  </a:lnTo>
                  <a:lnTo>
                    <a:pt x="268" y="546"/>
                  </a:lnTo>
                  <a:lnTo>
                    <a:pt x="249" y="546"/>
                  </a:lnTo>
                  <a:lnTo>
                    <a:pt x="191" y="336"/>
                  </a:lnTo>
                  <a:lnTo>
                    <a:pt x="38" y="106"/>
                  </a:lnTo>
                  <a:lnTo>
                    <a:pt x="9" y="19"/>
                  </a:lnTo>
                  <a:lnTo>
                    <a:pt x="0" y="9"/>
                  </a:lnTo>
                  <a:lnTo>
                    <a:pt x="76" y="0"/>
                  </a:lnTo>
                  <a:lnTo>
                    <a:pt x="95" y="0"/>
                  </a:lnTo>
                  <a:lnTo>
                    <a:pt x="268" y="336"/>
                  </a:lnTo>
                  <a:close/>
                </a:path>
              </a:pathLst>
            </a:custGeom>
            <a:solidFill>
              <a:srgbClr val="330066"/>
            </a:solidFill>
            <a:ln w="9525">
              <a:noFill/>
              <a:round/>
              <a:headEnd/>
              <a:tailEnd/>
            </a:ln>
          </p:spPr>
          <p:txBody>
            <a:bodyPr>
              <a:prstTxWarp prst="textNoShape">
                <a:avLst/>
              </a:prstTxWarp>
            </a:bodyPr>
            <a:lstStyle/>
            <a:p>
              <a:endParaRPr lang="en-US"/>
            </a:p>
          </p:txBody>
        </p:sp>
        <p:sp>
          <p:nvSpPr>
            <p:cNvPr id="59482" name="Freeform 97"/>
            <p:cNvSpPr>
              <a:spLocks/>
            </p:cNvSpPr>
            <p:nvPr/>
          </p:nvSpPr>
          <p:spPr bwMode="auto">
            <a:xfrm>
              <a:off x="4296" y="2823"/>
              <a:ext cx="267" cy="607"/>
            </a:xfrm>
            <a:custGeom>
              <a:avLst/>
              <a:gdLst>
                <a:gd name="T0" fmla="*/ 249 w 1333"/>
                <a:gd name="T1" fmla="*/ 527 h 3039"/>
                <a:gd name="T2" fmla="*/ 431 w 1333"/>
                <a:gd name="T3" fmla="*/ 748 h 3039"/>
                <a:gd name="T4" fmla="*/ 546 w 1333"/>
                <a:gd name="T5" fmla="*/ 853 h 3039"/>
                <a:gd name="T6" fmla="*/ 796 w 1333"/>
                <a:gd name="T7" fmla="*/ 1026 h 3039"/>
                <a:gd name="T8" fmla="*/ 824 w 1333"/>
                <a:gd name="T9" fmla="*/ 1352 h 3039"/>
                <a:gd name="T10" fmla="*/ 1006 w 1333"/>
                <a:gd name="T11" fmla="*/ 2138 h 3039"/>
                <a:gd name="T12" fmla="*/ 1093 w 1333"/>
                <a:gd name="T13" fmla="*/ 2378 h 3039"/>
                <a:gd name="T14" fmla="*/ 1247 w 1333"/>
                <a:gd name="T15" fmla="*/ 2752 h 3039"/>
                <a:gd name="T16" fmla="*/ 1333 w 1333"/>
                <a:gd name="T17" fmla="*/ 2905 h 3039"/>
                <a:gd name="T18" fmla="*/ 1198 w 1333"/>
                <a:gd name="T19" fmla="*/ 2877 h 3039"/>
                <a:gd name="T20" fmla="*/ 1026 w 1333"/>
                <a:gd name="T21" fmla="*/ 2742 h 3039"/>
                <a:gd name="T22" fmla="*/ 892 w 1333"/>
                <a:gd name="T23" fmla="*/ 2550 h 3039"/>
                <a:gd name="T24" fmla="*/ 805 w 1333"/>
                <a:gd name="T25" fmla="*/ 2378 h 3039"/>
                <a:gd name="T26" fmla="*/ 776 w 1333"/>
                <a:gd name="T27" fmla="*/ 2224 h 3039"/>
                <a:gd name="T28" fmla="*/ 661 w 1333"/>
                <a:gd name="T29" fmla="*/ 1764 h 3039"/>
                <a:gd name="T30" fmla="*/ 671 w 1333"/>
                <a:gd name="T31" fmla="*/ 1744 h 3039"/>
                <a:gd name="T32" fmla="*/ 661 w 1333"/>
                <a:gd name="T33" fmla="*/ 1735 h 3039"/>
                <a:gd name="T34" fmla="*/ 652 w 1333"/>
                <a:gd name="T35" fmla="*/ 1735 h 3039"/>
                <a:gd name="T36" fmla="*/ 643 w 1333"/>
                <a:gd name="T37" fmla="*/ 1755 h 3039"/>
                <a:gd name="T38" fmla="*/ 652 w 1333"/>
                <a:gd name="T39" fmla="*/ 1888 h 3039"/>
                <a:gd name="T40" fmla="*/ 748 w 1333"/>
                <a:gd name="T41" fmla="*/ 2339 h 3039"/>
                <a:gd name="T42" fmla="*/ 834 w 1333"/>
                <a:gd name="T43" fmla="*/ 2550 h 3039"/>
                <a:gd name="T44" fmla="*/ 1006 w 1333"/>
                <a:gd name="T45" fmla="*/ 2790 h 3039"/>
                <a:gd name="T46" fmla="*/ 1161 w 1333"/>
                <a:gd name="T47" fmla="*/ 2924 h 3039"/>
                <a:gd name="T48" fmla="*/ 1275 w 1333"/>
                <a:gd name="T49" fmla="*/ 2963 h 3039"/>
                <a:gd name="T50" fmla="*/ 1285 w 1333"/>
                <a:gd name="T51" fmla="*/ 2963 h 3039"/>
                <a:gd name="T52" fmla="*/ 1247 w 1333"/>
                <a:gd name="T53" fmla="*/ 3011 h 3039"/>
                <a:gd name="T54" fmla="*/ 1217 w 1333"/>
                <a:gd name="T55" fmla="*/ 3039 h 3039"/>
                <a:gd name="T56" fmla="*/ 1103 w 1333"/>
                <a:gd name="T57" fmla="*/ 3030 h 3039"/>
                <a:gd name="T58" fmla="*/ 1073 w 1333"/>
                <a:gd name="T59" fmla="*/ 3011 h 3039"/>
                <a:gd name="T60" fmla="*/ 1036 w 1333"/>
                <a:gd name="T61" fmla="*/ 3039 h 3039"/>
                <a:gd name="T62" fmla="*/ 968 w 1333"/>
                <a:gd name="T63" fmla="*/ 3030 h 3039"/>
                <a:gd name="T64" fmla="*/ 776 w 1333"/>
                <a:gd name="T65" fmla="*/ 2867 h 3039"/>
                <a:gd name="T66" fmla="*/ 613 w 1333"/>
                <a:gd name="T67" fmla="*/ 2637 h 3039"/>
                <a:gd name="T68" fmla="*/ 450 w 1333"/>
                <a:gd name="T69" fmla="*/ 2282 h 3039"/>
                <a:gd name="T70" fmla="*/ 268 w 1333"/>
                <a:gd name="T71" fmla="*/ 1735 h 3039"/>
                <a:gd name="T72" fmla="*/ 124 w 1333"/>
                <a:gd name="T73" fmla="*/ 1083 h 3039"/>
                <a:gd name="T74" fmla="*/ 19 w 1333"/>
                <a:gd name="T75" fmla="*/ 345 h 3039"/>
                <a:gd name="T76" fmla="*/ 0 w 1333"/>
                <a:gd name="T77" fmla="*/ 0 h 3039"/>
                <a:gd name="T78" fmla="*/ 67 w 1333"/>
                <a:gd name="T79" fmla="*/ 201 h 3039"/>
                <a:gd name="T80" fmla="*/ 249 w 1333"/>
                <a:gd name="T81" fmla="*/ 527 h 3039"/>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333"/>
                <a:gd name="T124" fmla="*/ 0 h 3039"/>
                <a:gd name="T125" fmla="*/ 1333 w 1333"/>
                <a:gd name="T126" fmla="*/ 3039 h 3039"/>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333" h="3039">
                  <a:moveTo>
                    <a:pt x="249" y="527"/>
                  </a:moveTo>
                  <a:lnTo>
                    <a:pt x="431" y="748"/>
                  </a:lnTo>
                  <a:lnTo>
                    <a:pt x="546" y="853"/>
                  </a:lnTo>
                  <a:lnTo>
                    <a:pt x="796" y="1026"/>
                  </a:lnTo>
                  <a:lnTo>
                    <a:pt x="824" y="1352"/>
                  </a:lnTo>
                  <a:lnTo>
                    <a:pt x="1006" y="2138"/>
                  </a:lnTo>
                  <a:lnTo>
                    <a:pt x="1093" y="2378"/>
                  </a:lnTo>
                  <a:lnTo>
                    <a:pt x="1247" y="2752"/>
                  </a:lnTo>
                  <a:lnTo>
                    <a:pt x="1333" y="2905"/>
                  </a:lnTo>
                  <a:lnTo>
                    <a:pt x="1198" y="2877"/>
                  </a:lnTo>
                  <a:lnTo>
                    <a:pt x="1026" y="2742"/>
                  </a:lnTo>
                  <a:lnTo>
                    <a:pt x="892" y="2550"/>
                  </a:lnTo>
                  <a:lnTo>
                    <a:pt x="805" y="2378"/>
                  </a:lnTo>
                  <a:lnTo>
                    <a:pt x="776" y="2224"/>
                  </a:lnTo>
                  <a:lnTo>
                    <a:pt x="661" y="1764"/>
                  </a:lnTo>
                  <a:lnTo>
                    <a:pt x="671" y="1744"/>
                  </a:lnTo>
                  <a:lnTo>
                    <a:pt x="661" y="1735"/>
                  </a:lnTo>
                  <a:lnTo>
                    <a:pt x="652" y="1735"/>
                  </a:lnTo>
                  <a:lnTo>
                    <a:pt x="643" y="1755"/>
                  </a:lnTo>
                  <a:lnTo>
                    <a:pt x="652" y="1888"/>
                  </a:lnTo>
                  <a:lnTo>
                    <a:pt x="748" y="2339"/>
                  </a:lnTo>
                  <a:lnTo>
                    <a:pt x="834" y="2550"/>
                  </a:lnTo>
                  <a:lnTo>
                    <a:pt x="1006" y="2790"/>
                  </a:lnTo>
                  <a:lnTo>
                    <a:pt x="1161" y="2924"/>
                  </a:lnTo>
                  <a:lnTo>
                    <a:pt x="1275" y="2963"/>
                  </a:lnTo>
                  <a:lnTo>
                    <a:pt x="1285" y="2963"/>
                  </a:lnTo>
                  <a:lnTo>
                    <a:pt x="1247" y="3011"/>
                  </a:lnTo>
                  <a:lnTo>
                    <a:pt x="1217" y="3039"/>
                  </a:lnTo>
                  <a:lnTo>
                    <a:pt x="1103" y="3030"/>
                  </a:lnTo>
                  <a:lnTo>
                    <a:pt x="1073" y="3011"/>
                  </a:lnTo>
                  <a:lnTo>
                    <a:pt x="1036" y="3039"/>
                  </a:lnTo>
                  <a:lnTo>
                    <a:pt x="968" y="3030"/>
                  </a:lnTo>
                  <a:lnTo>
                    <a:pt x="776" y="2867"/>
                  </a:lnTo>
                  <a:lnTo>
                    <a:pt x="613" y="2637"/>
                  </a:lnTo>
                  <a:lnTo>
                    <a:pt x="450" y="2282"/>
                  </a:lnTo>
                  <a:lnTo>
                    <a:pt x="268" y="1735"/>
                  </a:lnTo>
                  <a:lnTo>
                    <a:pt x="124" y="1083"/>
                  </a:lnTo>
                  <a:lnTo>
                    <a:pt x="19" y="345"/>
                  </a:lnTo>
                  <a:lnTo>
                    <a:pt x="0" y="0"/>
                  </a:lnTo>
                  <a:lnTo>
                    <a:pt x="67" y="201"/>
                  </a:lnTo>
                  <a:lnTo>
                    <a:pt x="249" y="527"/>
                  </a:lnTo>
                  <a:close/>
                </a:path>
              </a:pathLst>
            </a:custGeom>
            <a:solidFill>
              <a:srgbClr val="663399"/>
            </a:solidFill>
            <a:ln w="9525">
              <a:noFill/>
              <a:round/>
              <a:headEnd/>
              <a:tailEnd/>
            </a:ln>
          </p:spPr>
          <p:txBody>
            <a:bodyPr>
              <a:prstTxWarp prst="textNoShape">
                <a:avLst/>
              </a:prstTxWarp>
            </a:bodyPr>
            <a:lstStyle/>
            <a:p>
              <a:endParaRPr lang="en-US"/>
            </a:p>
          </p:txBody>
        </p:sp>
        <p:sp>
          <p:nvSpPr>
            <p:cNvPr id="59483" name="Freeform 98"/>
            <p:cNvSpPr>
              <a:spLocks/>
            </p:cNvSpPr>
            <p:nvPr/>
          </p:nvSpPr>
          <p:spPr bwMode="auto">
            <a:xfrm>
              <a:off x="4868" y="2903"/>
              <a:ext cx="23" cy="100"/>
            </a:xfrm>
            <a:custGeom>
              <a:avLst/>
              <a:gdLst>
                <a:gd name="T0" fmla="*/ 96 w 115"/>
                <a:gd name="T1" fmla="*/ 211 h 499"/>
                <a:gd name="T2" fmla="*/ 96 w 115"/>
                <a:gd name="T3" fmla="*/ 269 h 499"/>
                <a:gd name="T4" fmla="*/ 29 w 115"/>
                <a:gd name="T5" fmla="*/ 480 h 499"/>
                <a:gd name="T6" fmla="*/ 29 w 115"/>
                <a:gd name="T7" fmla="*/ 490 h 499"/>
                <a:gd name="T8" fmla="*/ 29 w 115"/>
                <a:gd name="T9" fmla="*/ 499 h 499"/>
                <a:gd name="T10" fmla="*/ 0 w 115"/>
                <a:gd name="T11" fmla="*/ 499 h 499"/>
                <a:gd name="T12" fmla="*/ 29 w 115"/>
                <a:gd name="T13" fmla="*/ 451 h 499"/>
                <a:gd name="T14" fmla="*/ 29 w 115"/>
                <a:gd name="T15" fmla="*/ 346 h 499"/>
                <a:gd name="T16" fmla="*/ 86 w 115"/>
                <a:gd name="T17" fmla="*/ 96 h 499"/>
                <a:gd name="T18" fmla="*/ 105 w 115"/>
                <a:gd name="T19" fmla="*/ 19 h 499"/>
                <a:gd name="T20" fmla="*/ 115 w 115"/>
                <a:gd name="T21" fmla="*/ 0 h 499"/>
                <a:gd name="T22" fmla="*/ 115 w 115"/>
                <a:gd name="T23" fmla="*/ 125 h 499"/>
                <a:gd name="T24" fmla="*/ 96 w 115"/>
                <a:gd name="T25" fmla="*/ 211 h 49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15"/>
                <a:gd name="T40" fmla="*/ 0 h 499"/>
                <a:gd name="T41" fmla="*/ 115 w 115"/>
                <a:gd name="T42" fmla="*/ 499 h 49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15" h="499">
                  <a:moveTo>
                    <a:pt x="96" y="211"/>
                  </a:moveTo>
                  <a:lnTo>
                    <a:pt x="96" y="269"/>
                  </a:lnTo>
                  <a:lnTo>
                    <a:pt x="29" y="480"/>
                  </a:lnTo>
                  <a:lnTo>
                    <a:pt x="29" y="490"/>
                  </a:lnTo>
                  <a:lnTo>
                    <a:pt x="29" y="499"/>
                  </a:lnTo>
                  <a:lnTo>
                    <a:pt x="0" y="499"/>
                  </a:lnTo>
                  <a:lnTo>
                    <a:pt x="29" y="451"/>
                  </a:lnTo>
                  <a:lnTo>
                    <a:pt x="29" y="346"/>
                  </a:lnTo>
                  <a:lnTo>
                    <a:pt x="86" y="96"/>
                  </a:lnTo>
                  <a:lnTo>
                    <a:pt x="105" y="19"/>
                  </a:lnTo>
                  <a:lnTo>
                    <a:pt x="115" y="0"/>
                  </a:lnTo>
                  <a:lnTo>
                    <a:pt x="115" y="125"/>
                  </a:lnTo>
                  <a:lnTo>
                    <a:pt x="96" y="211"/>
                  </a:lnTo>
                  <a:close/>
                </a:path>
              </a:pathLst>
            </a:custGeom>
            <a:solidFill>
              <a:srgbClr val="D9AE82"/>
            </a:solidFill>
            <a:ln w="9525">
              <a:noFill/>
              <a:round/>
              <a:headEnd/>
              <a:tailEnd/>
            </a:ln>
          </p:spPr>
          <p:txBody>
            <a:bodyPr>
              <a:prstTxWarp prst="textNoShape">
                <a:avLst/>
              </a:prstTxWarp>
            </a:bodyPr>
            <a:lstStyle/>
            <a:p>
              <a:endParaRPr lang="en-US"/>
            </a:p>
          </p:txBody>
        </p:sp>
        <p:sp>
          <p:nvSpPr>
            <p:cNvPr id="59484" name="Freeform 99"/>
            <p:cNvSpPr>
              <a:spLocks/>
            </p:cNvSpPr>
            <p:nvPr/>
          </p:nvSpPr>
          <p:spPr bwMode="auto">
            <a:xfrm>
              <a:off x="4780" y="2936"/>
              <a:ext cx="19" cy="32"/>
            </a:xfrm>
            <a:custGeom>
              <a:avLst/>
              <a:gdLst>
                <a:gd name="T0" fmla="*/ 86 w 96"/>
                <a:gd name="T1" fmla="*/ 86 h 164"/>
                <a:gd name="T2" fmla="*/ 86 w 96"/>
                <a:gd name="T3" fmla="*/ 153 h 164"/>
                <a:gd name="T4" fmla="*/ 96 w 96"/>
                <a:gd name="T5" fmla="*/ 164 h 164"/>
                <a:gd name="T6" fmla="*/ 47 w 96"/>
                <a:gd name="T7" fmla="*/ 144 h 164"/>
                <a:gd name="T8" fmla="*/ 19 w 96"/>
                <a:gd name="T9" fmla="*/ 58 h 164"/>
                <a:gd name="T10" fmla="*/ 0 w 96"/>
                <a:gd name="T11" fmla="*/ 0 h 164"/>
                <a:gd name="T12" fmla="*/ 38 w 96"/>
                <a:gd name="T13" fmla="*/ 0 h 164"/>
                <a:gd name="T14" fmla="*/ 86 w 96"/>
                <a:gd name="T15" fmla="*/ 86 h 164"/>
                <a:gd name="T16" fmla="*/ 0 60000 65536"/>
                <a:gd name="T17" fmla="*/ 0 60000 65536"/>
                <a:gd name="T18" fmla="*/ 0 60000 65536"/>
                <a:gd name="T19" fmla="*/ 0 60000 65536"/>
                <a:gd name="T20" fmla="*/ 0 60000 65536"/>
                <a:gd name="T21" fmla="*/ 0 60000 65536"/>
                <a:gd name="T22" fmla="*/ 0 60000 65536"/>
                <a:gd name="T23" fmla="*/ 0 60000 65536"/>
                <a:gd name="T24" fmla="*/ 0 w 96"/>
                <a:gd name="T25" fmla="*/ 0 h 164"/>
                <a:gd name="T26" fmla="*/ 96 w 96"/>
                <a:gd name="T27" fmla="*/ 164 h 16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6" h="164">
                  <a:moveTo>
                    <a:pt x="86" y="86"/>
                  </a:moveTo>
                  <a:lnTo>
                    <a:pt x="86" y="153"/>
                  </a:lnTo>
                  <a:lnTo>
                    <a:pt x="96" y="164"/>
                  </a:lnTo>
                  <a:lnTo>
                    <a:pt x="47" y="144"/>
                  </a:lnTo>
                  <a:lnTo>
                    <a:pt x="19" y="58"/>
                  </a:lnTo>
                  <a:lnTo>
                    <a:pt x="0" y="0"/>
                  </a:lnTo>
                  <a:lnTo>
                    <a:pt x="38" y="0"/>
                  </a:lnTo>
                  <a:lnTo>
                    <a:pt x="86" y="86"/>
                  </a:lnTo>
                  <a:close/>
                </a:path>
              </a:pathLst>
            </a:custGeom>
            <a:solidFill>
              <a:srgbClr val="D9AE82"/>
            </a:solidFill>
            <a:ln w="9525">
              <a:noFill/>
              <a:round/>
              <a:headEnd/>
              <a:tailEnd/>
            </a:ln>
          </p:spPr>
          <p:txBody>
            <a:bodyPr>
              <a:prstTxWarp prst="textNoShape">
                <a:avLst/>
              </a:prstTxWarp>
            </a:bodyPr>
            <a:lstStyle/>
            <a:p>
              <a:endParaRPr lang="en-US"/>
            </a:p>
          </p:txBody>
        </p:sp>
        <p:sp>
          <p:nvSpPr>
            <p:cNvPr id="59485" name="Freeform 100"/>
            <p:cNvSpPr>
              <a:spLocks/>
            </p:cNvSpPr>
            <p:nvPr/>
          </p:nvSpPr>
          <p:spPr bwMode="auto">
            <a:xfrm>
              <a:off x="4248" y="2997"/>
              <a:ext cx="2" cy="25"/>
            </a:xfrm>
            <a:custGeom>
              <a:avLst/>
              <a:gdLst>
                <a:gd name="T0" fmla="*/ 0 w 11"/>
                <a:gd name="T1" fmla="*/ 0 h 124"/>
                <a:gd name="T2" fmla="*/ 11 w 11"/>
                <a:gd name="T3" fmla="*/ 124 h 124"/>
                <a:gd name="T4" fmla="*/ 0 w 11"/>
                <a:gd name="T5" fmla="*/ 0 h 124"/>
                <a:gd name="T6" fmla="*/ 0 60000 65536"/>
                <a:gd name="T7" fmla="*/ 0 60000 65536"/>
                <a:gd name="T8" fmla="*/ 0 60000 65536"/>
                <a:gd name="T9" fmla="*/ 0 w 11"/>
                <a:gd name="T10" fmla="*/ 0 h 124"/>
                <a:gd name="T11" fmla="*/ 11 w 11"/>
                <a:gd name="T12" fmla="*/ 124 h 124"/>
              </a:gdLst>
              <a:ahLst/>
              <a:cxnLst>
                <a:cxn ang="T6">
                  <a:pos x="T0" y="T1"/>
                </a:cxn>
                <a:cxn ang="T7">
                  <a:pos x="T2" y="T3"/>
                </a:cxn>
                <a:cxn ang="T8">
                  <a:pos x="T4" y="T5"/>
                </a:cxn>
              </a:cxnLst>
              <a:rect l="T9" t="T10" r="T11" b="T12"/>
              <a:pathLst>
                <a:path w="11" h="124">
                  <a:moveTo>
                    <a:pt x="0" y="0"/>
                  </a:moveTo>
                  <a:lnTo>
                    <a:pt x="11" y="124"/>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59486" name="Freeform 101"/>
            <p:cNvSpPr>
              <a:spLocks/>
            </p:cNvSpPr>
            <p:nvPr/>
          </p:nvSpPr>
          <p:spPr bwMode="auto">
            <a:xfrm>
              <a:off x="4768" y="3008"/>
              <a:ext cx="54" cy="8"/>
            </a:xfrm>
            <a:custGeom>
              <a:avLst/>
              <a:gdLst>
                <a:gd name="T0" fmla="*/ 260 w 269"/>
                <a:gd name="T1" fmla="*/ 30 h 39"/>
                <a:gd name="T2" fmla="*/ 269 w 269"/>
                <a:gd name="T3" fmla="*/ 39 h 39"/>
                <a:gd name="T4" fmla="*/ 116 w 269"/>
                <a:gd name="T5" fmla="*/ 39 h 39"/>
                <a:gd name="T6" fmla="*/ 29 w 269"/>
                <a:gd name="T7" fmla="*/ 20 h 39"/>
                <a:gd name="T8" fmla="*/ 0 w 269"/>
                <a:gd name="T9" fmla="*/ 0 h 39"/>
                <a:gd name="T10" fmla="*/ 86 w 269"/>
                <a:gd name="T11" fmla="*/ 20 h 39"/>
                <a:gd name="T12" fmla="*/ 260 w 269"/>
                <a:gd name="T13" fmla="*/ 30 h 39"/>
                <a:gd name="T14" fmla="*/ 0 60000 65536"/>
                <a:gd name="T15" fmla="*/ 0 60000 65536"/>
                <a:gd name="T16" fmla="*/ 0 60000 65536"/>
                <a:gd name="T17" fmla="*/ 0 60000 65536"/>
                <a:gd name="T18" fmla="*/ 0 60000 65536"/>
                <a:gd name="T19" fmla="*/ 0 60000 65536"/>
                <a:gd name="T20" fmla="*/ 0 60000 65536"/>
                <a:gd name="T21" fmla="*/ 0 w 269"/>
                <a:gd name="T22" fmla="*/ 0 h 39"/>
                <a:gd name="T23" fmla="*/ 269 w 269"/>
                <a:gd name="T24" fmla="*/ 39 h 3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69" h="39">
                  <a:moveTo>
                    <a:pt x="260" y="30"/>
                  </a:moveTo>
                  <a:lnTo>
                    <a:pt x="269" y="39"/>
                  </a:lnTo>
                  <a:lnTo>
                    <a:pt x="116" y="39"/>
                  </a:lnTo>
                  <a:lnTo>
                    <a:pt x="29" y="20"/>
                  </a:lnTo>
                  <a:lnTo>
                    <a:pt x="0" y="0"/>
                  </a:lnTo>
                  <a:lnTo>
                    <a:pt x="86" y="20"/>
                  </a:lnTo>
                  <a:lnTo>
                    <a:pt x="260" y="30"/>
                  </a:lnTo>
                  <a:close/>
                </a:path>
              </a:pathLst>
            </a:custGeom>
            <a:solidFill>
              <a:srgbClr val="D9AE82"/>
            </a:solidFill>
            <a:ln w="9525">
              <a:noFill/>
              <a:round/>
              <a:headEnd/>
              <a:tailEnd/>
            </a:ln>
          </p:spPr>
          <p:txBody>
            <a:bodyPr>
              <a:prstTxWarp prst="textNoShape">
                <a:avLst/>
              </a:prstTxWarp>
            </a:bodyPr>
            <a:lstStyle/>
            <a:p>
              <a:endParaRPr lang="en-US"/>
            </a:p>
          </p:txBody>
        </p:sp>
        <p:sp>
          <p:nvSpPr>
            <p:cNvPr id="59487" name="Freeform 102"/>
            <p:cNvSpPr>
              <a:spLocks/>
            </p:cNvSpPr>
            <p:nvPr/>
          </p:nvSpPr>
          <p:spPr bwMode="auto">
            <a:xfrm>
              <a:off x="4839" y="3033"/>
              <a:ext cx="81" cy="215"/>
            </a:xfrm>
            <a:custGeom>
              <a:avLst/>
              <a:gdLst>
                <a:gd name="T0" fmla="*/ 288 w 403"/>
                <a:gd name="T1" fmla="*/ 567 h 1075"/>
                <a:gd name="T2" fmla="*/ 403 w 403"/>
                <a:gd name="T3" fmla="*/ 1045 h 1075"/>
                <a:gd name="T4" fmla="*/ 403 w 403"/>
                <a:gd name="T5" fmla="*/ 1075 h 1075"/>
                <a:gd name="T6" fmla="*/ 384 w 403"/>
                <a:gd name="T7" fmla="*/ 1027 h 1075"/>
                <a:gd name="T8" fmla="*/ 337 w 403"/>
                <a:gd name="T9" fmla="*/ 1027 h 1075"/>
                <a:gd name="T10" fmla="*/ 326 w 403"/>
                <a:gd name="T11" fmla="*/ 1036 h 1075"/>
                <a:gd name="T12" fmla="*/ 269 w 403"/>
                <a:gd name="T13" fmla="*/ 902 h 1075"/>
                <a:gd name="T14" fmla="*/ 230 w 403"/>
                <a:gd name="T15" fmla="*/ 739 h 1075"/>
                <a:gd name="T16" fmla="*/ 115 w 403"/>
                <a:gd name="T17" fmla="*/ 451 h 1075"/>
                <a:gd name="T18" fmla="*/ 105 w 403"/>
                <a:gd name="T19" fmla="*/ 442 h 1075"/>
                <a:gd name="T20" fmla="*/ 115 w 403"/>
                <a:gd name="T21" fmla="*/ 451 h 1075"/>
                <a:gd name="T22" fmla="*/ 115 w 403"/>
                <a:gd name="T23" fmla="*/ 404 h 1075"/>
                <a:gd name="T24" fmla="*/ 29 w 403"/>
                <a:gd name="T25" fmla="*/ 135 h 1075"/>
                <a:gd name="T26" fmla="*/ 0 w 403"/>
                <a:gd name="T27" fmla="*/ 49 h 1075"/>
                <a:gd name="T28" fmla="*/ 0 w 403"/>
                <a:gd name="T29" fmla="*/ 29 h 1075"/>
                <a:gd name="T30" fmla="*/ 87 w 403"/>
                <a:gd name="T31" fmla="*/ 0 h 1075"/>
                <a:gd name="T32" fmla="*/ 115 w 403"/>
                <a:gd name="T33" fmla="*/ 10 h 1075"/>
                <a:gd name="T34" fmla="*/ 288 w 403"/>
                <a:gd name="T35" fmla="*/ 567 h 1075"/>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403"/>
                <a:gd name="T55" fmla="*/ 0 h 1075"/>
                <a:gd name="T56" fmla="*/ 403 w 403"/>
                <a:gd name="T57" fmla="*/ 1075 h 1075"/>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403" h="1075">
                  <a:moveTo>
                    <a:pt x="288" y="567"/>
                  </a:moveTo>
                  <a:lnTo>
                    <a:pt x="403" y="1045"/>
                  </a:lnTo>
                  <a:lnTo>
                    <a:pt x="403" y="1075"/>
                  </a:lnTo>
                  <a:lnTo>
                    <a:pt x="384" y="1027"/>
                  </a:lnTo>
                  <a:lnTo>
                    <a:pt x="337" y="1027"/>
                  </a:lnTo>
                  <a:lnTo>
                    <a:pt x="326" y="1036"/>
                  </a:lnTo>
                  <a:lnTo>
                    <a:pt x="269" y="902"/>
                  </a:lnTo>
                  <a:lnTo>
                    <a:pt x="230" y="739"/>
                  </a:lnTo>
                  <a:lnTo>
                    <a:pt x="115" y="451"/>
                  </a:lnTo>
                  <a:lnTo>
                    <a:pt x="105" y="442"/>
                  </a:lnTo>
                  <a:lnTo>
                    <a:pt x="115" y="451"/>
                  </a:lnTo>
                  <a:lnTo>
                    <a:pt x="115" y="404"/>
                  </a:lnTo>
                  <a:lnTo>
                    <a:pt x="29" y="135"/>
                  </a:lnTo>
                  <a:lnTo>
                    <a:pt x="0" y="49"/>
                  </a:lnTo>
                  <a:lnTo>
                    <a:pt x="0" y="29"/>
                  </a:lnTo>
                  <a:lnTo>
                    <a:pt x="87" y="0"/>
                  </a:lnTo>
                  <a:lnTo>
                    <a:pt x="115" y="10"/>
                  </a:lnTo>
                  <a:lnTo>
                    <a:pt x="288" y="567"/>
                  </a:lnTo>
                  <a:close/>
                </a:path>
              </a:pathLst>
            </a:custGeom>
            <a:solidFill>
              <a:srgbClr val="470D82"/>
            </a:solidFill>
            <a:ln w="9525">
              <a:noFill/>
              <a:round/>
              <a:headEnd/>
              <a:tailEnd/>
            </a:ln>
          </p:spPr>
          <p:txBody>
            <a:bodyPr>
              <a:prstTxWarp prst="textNoShape">
                <a:avLst/>
              </a:prstTxWarp>
            </a:bodyPr>
            <a:lstStyle/>
            <a:p>
              <a:endParaRPr lang="en-US"/>
            </a:p>
          </p:txBody>
        </p:sp>
        <p:sp>
          <p:nvSpPr>
            <p:cNvPr id="59488" name="Freeform 103"/>
            <p:cNvSpPr>
              <a:spLocks/>
            </p:cNvSpPr>
            <p:nvPr/>
          </p:nvSpPr>
          <p:spPr bwMode="auto">
            <a:xfrm>
              <a:off x="4225" y="3057"/>
              <a:ext cx="2" cy="7"/>
            </a:xfrm>
            <a:custGeom>
              <a:avLst/>
              <a:gdLst>
                <a:gd name="T0" fmla="*/ 10 w 10"/>
                <a:gd name="T1" fmla="*/ 38 h 38"/>
                <a:gd name="T2" fmla="*/ 0 w 10"/>
                <a:gd name="T3" fmla="*/ 0 h 38"/>
                <a:gd name="T4" fmla="*/ 10 w 10"/>
                <a:gd name="T5" fmla="*/ 9 h 38"/>
                <a:gd name="T6" fmla="*/ 10 w 10"/>
                <a:gd name="T7" fmla="*/ 38 h 38"/>
                <a:gd name="T8" fmla="*/ 0 60000 65536"/>
                <a:gd name="T9" fmla="*/ 0 60000 65536"/>
                <a:gd name="T10" fmla="*/ 0 60000 65536"/>
                <a:gd name="T11" fmla="*/ 0 60000 65536"/>
                <a:gd name="T12" fmla="*/ 0 w 10"/>
                <a:gd name="T13" fmla="*/ 0 h 38"/>
                <a:gd name="T14" fmla="*/ 10 w 10"/>
                <a:gd name="T15" fmla="*/ 38 h 38"/>
              </a:gdLst>
              <a:ahLst/>
              <a:cxnLst>
                <a:cxn ang="T8">
                  <a:pos x="T0" y="T1"/>
                </a:cxn>
                <a:cxn ang="T9">
                  <a:pos x="T2" y="T3"/>
                </a:cxn>
                <a:cxn ang="T10">
                  <a:pos x="T4" y="T5"/>
                </a:cxn>
                <a:cxn ang="T11">
                  <a:pos x="T6" y="T7"/>
                </a:cxn>
              </a:cxnLst>
              <a:rect l="T12" t="T13" r="T14" b="T15"/>
              <a:pathLst>
                <a:path w="10" h="38">
                  <a:moveTo>
                    <a:pt x="10" y="38"/>
                  </a:moveTo>
                  <a:lnTo>
                    <a:pt x="0" y="0"/>
                  </a:lnTo>
                  <a:lnTo>
                    <a:pt x="10" y="9"/>
                  </a:lnTo>
                  <a:lnTo>
                    <a:pt x="10" y="38"/>
                  </a:lnTo>
                  <a:close/>
                </a:path>
              </a:pathLst>
            </a:custGeom>
            <a:solidFill>
              <a:srgbClr val="000000"/>
            </a:solidFill>
            <a:ln w="9525">
              <a:noFill/>
              <a:round/>
              <a:headEnd/>
              <a:tailEnd/>
            </a:ln>
          </p:spPr>
          <p:txBody>
            <a:bodyPr>
              <a:prstTxWarp prst="textNoShape">
                <a:avLst/>
              </a:prstTxWarp>
            </a:bodyPr>
            <a:lstStyle/>
            <a:p>
              <a:endParaRPr lang="en-US"/>
            </a:p>
          </p:txBody>
        </p:sp>
        <p:sp>
          <p:nvSpPr>
            <p:cNvPr id="59489" name="Freeform 104"/>
            <p:cNvSpPr>
              <a:spLocks/>
            </p:cNvSpPr>
            <p:nvPr/>
          </p:nvSpPr>
          <p:spPr bwMode="auto">
            <a:xfrm>
              <a:off x="4674" y="3310"/>
              <a:ext cx="146" cy="153"/>
            </a:xfrm>
            <a:custGeom>
              <a:avLst/>
              <a:gdLst>
                <a:gd name="T0" fmla="*/ 555 w 729"/>
                <a:gd name="T1" fmla="*/ 58 h 767"/>
                <a:gd name="T2" fmla="*/ 594 w 729"/>
                <a:gd name="T3" fmla="*/ 77 h 767"/>
                <a:gd name="T4" fmla="*/ 623 w 729"/>
                <a:gd name="T5" fmla="*/ 154 h 767"/>
                <a:gd name="T6" fmla="*/ 662 w 729"/>
                <a:gd name="T7" fmla="*/ 192 h 767"/>
                <a:gd name="T8" fmla="*/ 662 w 729"/>
                <a:gd name="T9" fmla="*/ 212 h 767"/>
                <a:gd name="T10" fmla="*/ 642 w 729"/>
                <a:gd name="T11" fmla="*/ 221 h 767"/>
                <a:gd name="T12" fmla="*/ 613 w 729"/>
                <a:gd name="T13" fmla="*/ 240 h 767"/>
                <a:gd name="T14" fmla="*/ 613 w 729"/>
                <a:gd name="T15" fmla="*/ 259 h 767"/>
                <a:gd name="T16" fmla="*/ 632 w 729"/>
                <a:gd name="T17" fmla="*/ 268 h 767"/>
                <a:gd name="T18" fmla="*/ 662 w 729"/>
                <a:gd name="T19" fmla="*/ 259 h 767"/>
                <a:gd name="T20" fmla="*/ 671 w 729"/>
                <a:gd name="T21" fmla="*/ 249 h 767"/>
                <a:gd name="T22" fmla="*/ 718 w 729"/>
                <a:gd name="T23" fmla="*/ 365 h 767"/>
                <a:gd name="T24" fmla="*/ 613 w 729"/>
                <a:gd name="T25" fmla="*/ 374 h 767"/>
                <a:gd name="T26" fmla="*/ 604 w 729"/>
                <a:gd name="T27" fmla="*/ 393 h 767"/>
                <a:gd name="T28" fmla="*/ 604 w 729"/>
                <a:gd name="T29" fmla="*/ 412 h 767"/>
                <a:gd name="T30" fmla="*/ 613 w 729"/>
                <a:gd name="T31" fmla="*/ 423 h 767"/>
                <a:gd name="T32" fmla="*/ 729 w 729"/>
                <a:gd name="T33" fmla="*/ 423 h 767"/>
                <a:gd name="T34" fmla="*/ 729 w 729"/>
                <a:gd name="T35" fmla="*/ 442 h 767"/>
                <a:gd name="T36" fmla="*/ 662 w 729"/>
                <a:gd name="T37" fmla="*/ 528 h 767"/>
                <a:gd name="T38" fmla="*/ 565 w 729"/>
                <a:gd name="T39" fmla="*/ 614 h 767"/>
                <a:gd name="T40" fmla="*/ 546 w 729"/>
                <a:gd name="T41" fmla="*/ 595 h 767"/>
                <a:gd name="T42" fmla="*/ 518 w 729"/>
                <a:gd name="T43" fmla="*/ 556 h 767"/>
                <a:gd name="T44" fmla="*/ 518 w 729"/>
                <a:gd name="T45" fmla="*/ 537 h 767"/>
                <a:gd name="T46" fmla="*/ 508 w 729"/>
                <a:gd name="T47" fmla="*/ 528 h 767"/>
                <a:gd name="T48" fmla="*/ 479 w 729"/>
                <a:gd name="T49" fmla="*/ 547 h 767"/>
                <a:gd name="T50" fmla="*/ 479 w 729"/>
                <a:gd name="T51" fmla="*/ 595 h 767"/>
                <a:gd name="T52" fmla="*/ 527 w 729"/>
                <a:gd name="T53" fmla="*/ 653 h 767"/>
                <a:gd name="T54" fmla="*/ 383 w 729"/>
                <a:gd name="T55" fmla="*/ 739 h 767"/>
                <a:gd name="T56" fmla="*/ 200 w 729"/>
                <a:gd name="T57" fmla="*/ 767 h 767"/>
                <a:gd name="T58" fmla="*/ 28 w 729"/>
                <a:gd name="T59" fmla="*/ 739 h 767"/>
                <a:gd name="T60" fmla="*/ 0 w 729"/>
                <a:gd name="T61" fmla="*/ 556 h 767"/>
                <a:gd name="T62" fmla="*/ 28 w 729"/>
                <a:gd name="T63" fmla="*/ 499 h 767"/>
                <a:gd name="T64" fmla="*/ 56 w 729"/>
                <a:gd name="T65" fmla="*/ 470 h 767"/>
                <a:gd name="T66" fmla="*/ 56 w 729"/>
                <a:gd name="T67" fmla="*/ 393 h 767"/>
                <a:gd name="T68" fmla="*/ 86 w 729"/>
                <a:gd name="T69" fmla="*/ 336 h 767"/>
                <a:gd name="T70" fmla="*/ 105 w 729"/>
                <a:gd name="T71" fmla="*/ 326 h 767"/>
                <a:gd name="T72" fmla="*/ 144 w 729"/>
                <a:gd name="T73" fmla="*/ 355 h 767"/>
                <a:gd name="T74" fmla="*/ 153 w 729"/>
                <a:gd name="T75" fmla="*/ 355 h 767"/>
                <a:gd name="T76" fmla="*/ 172 w 729"/>
                <a:gd name="T77" fmla="*/ 336 h 767"/>
                <a:gd name="T78" fmla="*/ 144 w 729"/>
                <a:gd name="T79" fmla="*/ 279 h 767"/>
                <a:gd name="T80" fmla="*/ 239 w 729"/>
                <a:gd name="T81" fmla="*/ 173 h 767"/>
                <a:gd name="T82" fmla="*/ 286 w 729"/>
                <a:gd name="T83" fmla="*/ 192 h 767"/>
                <a:gd name="T84" fmla="*/ 325 w 729"/>
                <a:gd name="T85" fmla="*/ 182 h 767"/>
                <a:gd name="T86" fmla="*/ 325 w 729"/>
                <a:gd name="T87" fmla="*/ 154 h 767"/>
                <a:gd name="T88" fmla="*/ 286 w 729"/>
                <a:gd name="T89" fmla="*/ 124 h 767"/>
                <a:gd name="T90" fmla="*/ 469 w 729"/>
                <a:gd name="T91" fmla="*/ 0 h 767"/>
                <a:gd name="T92" fmla="*/ 479 w 729"/>
                <a:gd name="T93" fmla="*/ 0 h 767"/>
                <a:gd name="T94" fmla="*/ 546 w 729"/>
                <a:gd name="T95" fmla="*/ 38 h 767"/>
                <a:gd name="T96" fmla="*/ 555 w 729"/>
                <a:gd name="T97" fmla="*/ 58 h 76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729"/>
                <a:gd name="T148" fmla="*/ 0 h 767"/>
                <a:gd name="T149" fmla="*/ 729 w 729"/>
                <a:gd name="T150" fmla="*/ 767 h 76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729" h="767">
                  <a:moveTo>
                    <a:pt x="555" y="58"/>
                  </a:moveTo>
                  <a:lnTo>
                    <a:pt x="594" y="77"/>
                  </a:lnTo>
                  <a:lnTo>
                    <a:pt x="623" y="154"/>
                  </a:lnTo>
                  <a:lnTo>
                    <a:pt x="662" y="192"/>
                  </a:lnTo>
                  <a:lnTo>
                    <a:pt x="662" y="212"/>
                  </a:lnTo>
                  <a:lnTo>
                    <a:pt x="642" y="221"/>
                  </a:lnTo>
                  <a:lnTo>
                    <a:pt x="613" y="240"/>
                  </a:lnTo>
                  <a:lnTo>
                    <a:pt x="613" y="259"/>
                  </a:lnTo>
                  <a:lnTo>
                    <a:pt x="632" y="268"/>
                  </a:lnTo>
                  <a:lnTo>
                    <a:pt x="662" y="259"/>
                  </a:lnTo>
                  <a:lnTo>
                    <a:pt x="671" y="249"/>
                  </a:lnTo>
                  <a:lnTo>
                    <a:pt x="718" y="365"/>
                  </a:lnTo>
                  <a:lnTo>
                    <a:pt x="613" y="374"/>
                  </a:lnTo>
                  <a:lnTo>
                    <a:pt x="604" y="393"/>
                  </a:lnTo>
                  <a:lnTo>
                    <a:pt x="604" y="412"/>
                  </a:lnTo>
                  <a:lnTo>
                    <a:pt x="613" y="423"/>
                  </a:lnTo>
                  <a:lnTo>
                    <a:pt x="729" y="423"/>
                  </a:lnTo>
                  <a:lnTo>
                    <a:pt x="729" y="442"/>
                  </a:lnTo>
                  <a:lnTo>
                    <a:pt x="662" y="528"/>
                  </a:lnTo>
                  <a:lnTo>
                    <a:pt x="565" y="614"/>
                  </a:lnTo>
                  <a:lnTo>
                    <a:pt x="546" y="595"/>
                  </a:lnTo>
                  <a:lnTo>
                    <a:pt x="518" y="556"/>
                  </a:lnTo>
                  <a:lnTo>
                    <a:pt x="518" y="537"/>
                  </a:lnTo>
                  <a:lnTo>
                    <a:pt x="508" y="528"/>
                  </a:lnTo>
                  <a:lnTo>
                    <a:pt x="479" y="547"/>
                  </a:lnTo>
                  <a:lnTo>
                    <a:pt x="479" y="595"/>
                  </a:lnTo>
                  <a:lnTo>
                    <a:pt x="527" y="653"/>
                  </a:lnTo>
                  <a:lnTo>
                    <a:pt x="383" y="739"/>
                  </a:lnTo>
                  <a:lnTo>
                    <a:pt x="200" y="767"/>
                  </a:lnTo>
                  <a:lnTo>
                    <a:pt x="28" y="739"/>
                  </a:lnTo>
                  <a:lnTo>
                    <a:pt x="0" y="556"/>
                  </a:lnTo>
                  <a:lnTo>
                    <a:pt x="28" y="499"/>
                  </a:lnTo>
                  <a:lnTo>
                    <a:pt x="56" y="470"/>
                  </a:lnTo>
                  <a:lnTo>
                    <a:pt x="56" y="393"/>
                  </a:lnTo>
                  <a:lnTo>
                    <a:pt x="86" y="336"/>
                  </a:lnTo>
                  <a:lnTo>
                    <a:pt x="105" y="326"/>
                  </a:lnTo>
                  <a:lnTo>
                    <a:pt x="144" y="355"/>
                  </a:lnTo>
                  <a:lnTo>
                    <a:pt x="153" y="355"/>
                  </a:lnTo>
                  <a:lnTo>
                    <a:pt x="172" y="336"/>
                  </a:lnTo>
                  <a:lnTo>
                    <a:pt x="144" y="279"/>
                  </a:lnTo>
                  <a:lnTo>
                    <a:pt x="239" y="173"/>
                  </a:lnTo>
                  <a:lnTo>
                    <a:pt x="286" y="192"/>
                  </a:lnTo>
                  <a:lnTo>
                    <a:pt x="325" y="182"/>
                  </a:lnTo>
                  <a:lnTo>
                    <a:pt x="325" y="154"/>
                  </a:lnTo>
                  <a:lnTo>
                    <a:pt x="286" y="124"/>
                  </a:lnTo>
                  <a:lnTo>
                    <a:pt x="469" y="0"/>
                  </a:lnTo>
                  <a:lnTo>
                    <a:pt x="479" y="0"/>
                  </a:lnTo>
                  <a:lnTo>
                    <a:pt x="546" y="38"/>
                  </a:lnTo>
                  <a:lnTo>
                    <a:pt x="555" y="58"/>
                  </a:lnTo>
                  <a:close/>
                </a:path>
              </a:pathLst>
            </a:custGeom>
            <a:solidFill>
              <a:srgbClr val="9999FF"/>
            </a:solidFill>
            <a:ln w="9525">
              <a:noFill/>
              <a:round/>
              <a:headEnd/>
              <a:tailEnd/>
            </a:ln>
          </p:spPr>
          <p:txBody>
            <a:bodyPr>
              <a:prstTxWarp prst="textNoShape">
                <a:avLst/>
              </a:prstTxWarp>
            </a:bodyPr>
            <a:lstStyle/>
            <a:p>
              <a:endParaRPr lang="en-US"/>
            </a:p>
          </p:txBody>
        </p:sp>
        <p:sp>
          <p:nvSpPr>
            <p:cNvPr id="59490" name="Freeform 105"/>
            <p:cNvSpPr>
              <a:spLocks/>
            </p:cNvSpPr>
            <p:nvPr/>
          </p:nvSpPr>
          <p:spPr bwMode="auto">
            <a:xfrm>
              <a:off x="4292" y="3423"/>
              <a:ext cx="200" cy="92"/>
            </a:xfrm>
            <a:custGeom>
              <a:avLst/>
              <a:gdLst>
                <a:gd name="T0" fmla="*/ 355 w 998"/>
                <a:gd name="T1" fmla="*/ 86 h 460"/>
                <a:gd name="T2" fmla="*/ 355 w 998"/>
                <a:gd name="T3" fmla="*/ 95 h 460"/>
                <a:gd name="T4" fmla="*/ 355 w 998"/>
                <a:gd name="T5" fmla="*/ 105 h 460"/>
                <a:gd name="T6" fmla="*/ 384 w 998"/>
                <a:gd name="T7" fmla="*/ 105 h 460"/>
                <a:gd name="T8" fmla="*/ 394 w 998"/>
                <a:gd name="T9" fmla="*/ 86 h 460"/>
                <a:gd name="T10" fmla="*/ 403 w 998"/>
                <a:gd name="T11" fmla="*/ 9 h 460"/>
                <a:gd name="T12" fmla="*/ 499 w 998"/>
                <a:gd name="T13" fmla="*/ 28 h 460"/>
                <a:gd name="T14" fmla="*/ 508 w 998"/>
                <a:gd name="T15" fmla="*/ 76 h 460"/>
                <a:gd name="T16" fmla="*/ 528 w 998"/>
                <a:gd name="T17" fmla="*/ 86 h 460"/>
                <a:gd name="T18" fmla="*/ 538 w 998"/>
                <a:gd name="T19" fmla="*/ 86 h 460"/>
                <a:gd name="T20" fmla="*/ 556 w 998"/>
                <a:gd name="T21" fmla="*/ 47 h 460"/>
                <a:gd name="T22" fmla="*/ 796 w 998"/>
                <a:gd name="T23" fmla="*/ 114 h 460"/>
                <a:gd name="T24" fmla="*/ 998 w 998"/>
                <a:gd name="T25" fmla="*/ 210 h 460"/>
                <a:gd name="T26" fmla="*/ 710 w 998"/>
                <a:gd name="T27" fmla="*/ 344 h 460"/>
                <a:gd name="T28" fmla="*/ 672 w 998"/>
                <a:gd name="T29" fmla="*/ 344 h 460"/>
                <a:gd name="T30" fmla="*/ 614 w 998"/>
                <a:gd name="T31" fmla="*/ 383 h 460"/>
                <a:gd name="T32" fmla="*/ 441 w 998"/>
                <a:gd name="T33" fmla="*/ 430 h 460"/>
                <a:gd name="T34" fmla="*/ 384 w 998"/>
                <a:gd name="T35" fmla="*/ 441 h 460"/>
                <a:gd name="T36" fmla="*/ 364 w 998"/>
                <a:gd name="T37" fmla="*/ 460 h 460"/>
                <a:gd name="T38" fmla="*/ 211 w 998"/>
                <a:gd name="T39" fmla="*/ 450 h 460"/>
                <a:gd name="T40" fmla="*/ 106 w 998"/>
                <a:gd name="T41" fmla="*/ 402 h 460"/>
                <a:gd name="T42" fmla="*/ 9 w 998"/>
                <a:gd name="T43" fmla="*/ 373 h 460"/>
                <a:gd name="T44" fmla="*/ 0 w 998"/>
                <a:gd name="T45" fmla="*/ 344 h 460"/>
                <a:gd name="T46" fmla="*/ 29 w 998"/>
                <a:gd name="T47" fmla="*/ 200 h 460"/>
                <a:gd name="T48" fmla="*/ 48 w 998"/>
                <a:gd name="T49" fmla="*/ 191 h 460"/>
                <a:gd name="T50" fmla="*/ 125 w 998"/>
                <a:gd name="T51" fmla="*/ 191 h 460"/>
                <a:gd name="T52" fmla="*/ 144 w 998"/>
                <a:gd name="T53" fmla="*/ 200 h 460"/>
                <a:gd name="T54" fmla="*/ 182 w 998"/>
                <a:gd name="T55" fmla="*/ 200 h 460"/>
                <a:gd name="T56" fmla="*/ 192 w 998"/>
                <a:gd name="T57" fmla="*/ 191 h 460"/>
                <a:gd name="T58" fmla="*/ 182 w 998"/>
                <a:gd name="T59" fmla="*/ 172 h 460"/>
                <a:gd name="T60" fmla="*/ 153 w 998"/>
                <a:gd name="T61" fmla="*/ 153 h 460"/>
                <a:gd name="T62" fmla="*/ 96 w 998"/>
                <a:gd name="T63" fmla="*/ 153 h 460"/>
                <a:gd name="T64" fmla="*/ 125 w 998"/>
                <a:gd name="T65" fmla="*/ 142 h 460"/>
                <a:gd name="T66" fmla="*/ 48 w 998"/>
                <a:gd name="T67" fmla="*/ 114 h 460"/>
                <a:gd name="T68" fmla="*/ 87 w 998"/>
                <a:gd name="T69" fmla="*/ 9 h 460"/>
                <a:gd name="T70" fmla="*/ 125 w 998"/>
                <a:gd name="T71" fmla="*/ 0 h 460"/>
                <a:gd name="T72" fmla="*/ 355 w 998"/>
                <a:gd name="T73" fmla="*/ 0 h 460"/>
                <a:gd name="T74" fmla="*/ 355 w 998"/>
                <a:gd name="T75" fmla="*/ 86 h 460"/>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998"/>
                <a:gd name="T115" fmla="*/ 0 h 460"/>
                <a:gd name="T116" fmla="*/ 998 w 998"/>
                <a:gd name="T117" fmla="*/ 460 h 460"/>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998" h="460">
                  <a:moveTo>
                    <a:pt x="355" y="86"/>
                  </a:moveTo>
                  <a:lnTo>
                    <a:pt x="355" y="95"/>
                  </a:lnTo>
                  <a:lnTo>
                    <a:pt x="355" y="105"/>
                  </a:lnTo>
                  <a:lnTo>
                    <a:pt x="384" y="105"/>
                  </a:lnTo>
                  <a:lnTo>
                    <a:pt x="394" y="86"/>
                  </a:lnTo>
                  <a:lnTo>
                    <a:pt x="403" y="9"/>
                  </a:lnTo>
                  <a:lnTo>
                    <a:pt x="499" y="28"/>
                  </a:lnTo>
                  <a:lnTo>
                    <a:pt x="508" y="76"/>
                  </a:lnTo>
                  <a:lnTo>
                    <a:pt x="528" y="86"/>
                  </a:lnTo>
                  <a:lnTo>
                    <a:pt x="538" y="86"/>
                  </a:lnTo>
                  <a:lnTo>
                    <a:pt x="556" y="47"/>
                  </a:lnTo>
                  <a:lnTo>
                    <a:pt x="796" y="114"/>
                  </a:lnTo>
                  <a:lnTo>
                    <a:pt x="998" y="210"/>
                  </a:lnTo>
                  <a:lnTo>
                    <a:pt x="710" y="344"/>
                  </a:lnTo>
                  <a:lnTo>
                    <a:pt x="672" y="344"/>
                  </a:lnTo>
                  <a:lnTo>
                    <a:pt x="614" y="383"/>
                  </a:lnTo>
                  <a:lnTo>
                    <a:pt x="441" y="430"/>
                  </a:lnTo>
                  <a:lnTo>
                    <a:pt x="384" y="441"/>
                  </a:lnTo>
                  <a:lnTo>
                    <a:pt x="364" y="460"/>
                  </a:lnTo>
                  <a:lnTo>
                    <a:pt x="211" y="450"/>
                  </a:lnTo>
                  <a:lnTo>
                    <a:pt x="106" y="402"/>
                  </a:lnTo>
                  <a:lnTo>
                    <a:pt x="9" y="373"/>
                  </a:lnTo>
                  <a:lnTo>
                    <a:pt x="0" y="344"/>
                  </a:lnTo>
                  <a:lnTo>
                    <a:pt x="29" y="200"/>
                  </a:lnTo>
                  <a:lnTo>
                    <a:pt x="48" y="191"/>
                  </a:lnTo>
                  <a:lnTo>
                    <a:pt x="125" y="191"/>
                  </a:lnTo>
                  <a:lnTo>
                    <a:pt x="144" y="200"/>
                  </a:lnTo>
                  <a:lnTo>
                    <a:pt x="182" y="200"/>
                  </a:lnTo>
                  <a:lnTo>
                    <a:pt x="192" y="191"/>
                  </a:lnTo>
                  <a:lnTo>
                    <a:pt x="182" y="172"/>
                  </a:lnTo>
                  <a:lnTo>
                    <a:pt x="153" y="153"/>
                  </a:lnTo>
                  <a:lnTo>
                    <a:pt x="96" y="153"/>
                  </a:lnTo>
                  <a:lnTo>
                    <a:pt x="125" y="142"/>
                  </a:lnTo>
                  <a:lnTo>
                    <a:pt x="48" y="114"/>
                  </a:lnTo>
                  <a:lnTo>
                    <a:pt x="87" y="9"/>
                  </a:lnTo>
                  <a:lnTo>
                    <a:pt x="125" y="0"/>
                  </a:lnTo>
                  <a:lnTo>
                    <a:pt x="355" y="0"/>
                  </a:lnTo>
                  <a:lnTo>
                    <a:pt x="355" y="86"/>
                  </a:lnTo>
                  <a:close/>
                </a:path>
              </a:pathLst>
            </a:custGeom>
            <a:solidFill>
              <a:srgbClr val="9999FF"/>
            </a:solidFill>
            <a:ln w="9525">
              <a:noFill/>
              <a:round/>
              <a:headEnd/>
              <a:tailEnd/>
            </a:ln>
          </p:spPr>
          <p:txBody>
            <a:bodyPr>
              <a:prstTxWarp prst="textNoShape">
                <a:avLst/>
              </a:prstTxWarp>
            </a:bodyPr>
            <a:lstStyle/>
            <a:p>
              <a:endParaRPr lang="en-US"/>
            </a:p>
          </p:txBody>
        </p:sp>
        <p:sp>
          <p:nvSpPr>
            <p:cNvPr id="59491" name="Freeform 106"/>
            <p:cNvSpPr>
              <a:spLocks/>
            </p:cNvSpPr>
            <p:nvPr/>
          </p:nvSpPr>
          <p:spPr bwMode="auto">
            <a:xfrm>
              <a:off x="4697" y="3451"/>
              <a:ext cx="165" cy="388"/>
            </a:xfrm>
            <a:custGeom>
              <a:avLst/>
              <a:gdLst>
                <a:gd name="T0" fmla="*/ 806 w 825"/>
                <a:gd name="T1" fmla="*/ 615 h 1938"/>
                <a:gd name="T2" fmla="*/ 759 w 825"/>
                <a:gd name="T3" fmla="*/ 1200 h 1938"/>
                <a:gd name="T4" fmla="*/ 653 w 825"/>
                <a:gd name="T5" fmla="*/ 1449 h 1938"/>
                <a:gd name="T6" fmla="*/ 413 w 825"/>
                <a:gd name="T7" fmla="*/ 1535 h 1938"/>
                <a:gd name="T8" fmla="*/ 260 w 825"/>
                <a:gd name="T9" fmla="*/ 1631 h 1938"/>
                <a:gd name="T10" fmla="*/ 260 w 825"/>
                <a:gd name="T11" fmla="*/ 1775 h 1938"/>
                <a:gd name="T12" fmla="*/ 211 w 825"/>
                <a:gd name="T13" fmla="*/ 1938 h 1938"/>
                <a:gd name="T14" fmla="*/ 86 w 825"/>
                <a:gd name="T15" fmla="*/ 1755 h 1938"/>
                <a:gd name="T16" fmla="*/ 172 w 825"/>
                <a:gd name="T17" fmla="*/ 1583 h 1938"/>
                <a:gd name="T18" fmla="*/ 298 w 825"/>
                <a:gd name="T19" fmla="*/ 1506 h 1938"/>
                <a:gd name="T20" fmla="*/ 346 w 825"/>
                <a:gd name="T21" fmla="*/ 1353 h 1938"/>
                <a:gd name="T22" fmla="*/ 365 w 825"/>
                <a:gd name="T23" fmla="*/ 1200 h 1938"/>
                <a:gd name="T24" fmla="*/ 384 w 825"/>
                <a:gd name="T25" fmla="*/ 740 h 1938"/>
                <a:gd name="T26" fmla="*/ 471 w 825"/>
                <a:gd name="T27" fmla="*/ 998 h 1938"/>
                <a:gd name="T28" fmla="*/ 548 w 825"/>
                <a:gd name="T29" fmla="*/ 1008 h 1938"/>
                <a:gd name="T30" fmla="*/ 643 w 825"/>
                <a:gd name="T31" fmla="*/ 815 h 1938"/>
                <a:gd name="T32" fmla="*/ 653 w 825"/>
                <a:gd name="T33" fmla="*/ 529 h 1938"/>
                <a:gd name="T34" fmla="*/ 615 w 825"/>
                <a:gd name="T35" fmla="*/ 116 h 1938"/>
                <a:gd name="T36" fmla="*/ 566 w 825"/>
                <a:gd name="T37" fmla="*/ 144 h 1938"/>
                <a:gd name="T38" fmla="*/ 615 w 825"/>
                <a:gd name="T39" fmla="*/ 336 h 1938"/>
                <a:gd name="T40" fmla="*/ 585 w 825"/>
                <a:gd name="T41" fmla="*/ 864 h 1938"/>
                <a:gd name="T42" fmla="*/ 509 w 825"/>
                <a:gd name="T43" fmla="*/ 979 h 1938"/>
                <a:gd name="T44" fmla="*/ 451 w 825"/>
                <a:gd name="T45" fmla="*/ 884 h 1938"/>
                <a:gd name="T46" fmla="*/ 413 w 825"/>
                <a:gd name="T47" fmla="*/ 662 h 1938"/>
                <a:gd name="T48" fmla="*/ 355 w 825"/>
                <a:gd name="T49" fmla="*/ 701 h 1938"/>
                <a:gd name="T50" fmla="*/ 298 w 825"/>
                <a:gd name="T51" fmla="*/ 1256 h 1938"/>
                <a:gd name="T52" fmla="*/ 221 w 825"/>
                <a:gd name="T53" fmla="*/ 1506 h 1938"/>
                <a:gd name="T54" fmla="*/ 192 w 825"/>
                <a:gd name="T55" fmla="*/ 1525 h 1938"/>
                <a:gd name="T56" fmla="*/ 172 w 825"/>
                <a:gd name="T57" fmla="*/ 1200 h 1938"/>
                <a:gd name="T58" fmla="*/ 0 w 825"/>
                <a:gd name="T59" fmla="*/ 374 h 1938"/>
                <a:gd name="T60" fmla="*/ 86 w 825"/>
                <a:gd name="T61" fmla="*/ 327 h 1938"/>
                <a:gd name="T62" fmla="*/ 202 w 825"/>
                <a:gd name="T63" fmla="*/ 260 h 1938"/>
                <a:gd name="T64" fmla="*/ 298 w 825"/>
                <a:gd name="T65" fmla="*/ 193 h 1938"/>
                <a:gd name="T66" fmla="*/ 441 w 825"/>
                <a:gd name="T67" fmla="*/ 155 h 1938"/>
                <a:gd name="T68" fmla="*/ 585 w 825"/>
                <a:gd name="T69" fmla="*/ 116 h 1938"/>
                <a:gd name="T70" fmla="*/ 710 w 825"/>
                <a:gd name="T71" fmla="*/ 58 h 1938"/>
                <a:gd name="T72" fmla="*/ 825 w 825"/>
                <a:gd name="T73" fmla="*/ 0 h 193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825"/>
                <a:gd name="T112" fmla="*/ 0 h 1938"/>
                <a:gd name="T113" fmla="*/ 825 w 825"/>
                <a:gd name="T114" fmla="*/ 1938 h 1938"/>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825" h="1938">
                  <a:moveTo>
                    <a:pt x="825" y="385"/>
                  </a:moveTo>
                  <a:lnTo>
                    <a:pt x="806" y="615"/>
                  </a:lnTo>
                  <a:lnTo>
                    <a:pt x="797" y="1094"/>
                  </a:lnTo>
                  <a:lnTo>
                    <a:pt x="759" y="1200"/>
                  </a:lnTo>
                  <a:lnTo>
                    <a:pt x="701" y="1276"/>
                  </a:lnTo>
                  <a:lnTo>
                    <a:pt x="653" y="1449"/>
                  </a:lnTo>
                  <a:lnTo>
                    <a:pt x="604" y="1478"/>
                  </a:lnTo>
                  <a:lnTo>
                    <a:pt x="413" y="1535"/>
                  </a:lnTo>
                  <a:lnTo>
                    <a:pt x="279" y="1602"/>
                  </a:lnTo>
                  <a:lnTo>
                    <a:pt x="260" y="1631"/>
                  </a:lnTo>
                  <a:lnTo>
                    <a:pt x="269" y="1699"/>
                  </a:lnTo>
                  <a:lnTo>
                    <a:pt x="260" y="1775"/>
                  </a:lnTo>
                  <a:lnTo>
                    <a:pt x="269" y="1919"/>
                  </a:lnTo>
                  <a:lnTo>
                    <a:pt x="211" y="1938"/>
                  </a:lnTo>
                  <a:lnTo>
                    <a:pt x="116" y="1832"/>
                  </a:lnTo>
                  <a:lnTo>
                    <a:pt x="86" y="1755"/>
                  </a:lnTo>
                  <a:lnTo>
                    <a:pt x="97" y="1699"/>
                  </a:lnTo>
                  <a:lnTo>
                    <a:pt x="172" y="1583"/>
                  </a:lnTo>
                  <a:lnTo>
                    <a:pt x="240" y="1564"/>
                  </a:lnTo>
                  <a:lnTo>
                    <a:pt x="298" y="1506"/>
                  </a:lnTo>
                  <a:lnTo>
                    <a:pt x="316" y="1400"/>
                  </a:lnTo>
                  <a:lnTo>
                    <a:pt x="346" y="1353"/>
                  </a:lnTo>
                  <a:lnTo>
                    <a:pt x="346" y="1324"/>
                  </a:lnTo>
                  <a:lnTo>
                    <a:pt x="365" y="1200"/>
                  </a:lnTo>
                  <a:lnTo>
                    <a:pt x="374" y="749"/>
                  </a:lnTo>
                  <a:lnTo>
                    <a:pt x="384" y="740"/>
                  </a:lnTo>
                  <a:lnTo>
                    <a:pt x="441" y="959"/>
                  </a:lnTo>
                  <a:lnTo>
                    <a:pt x="471" y="998"/>
                  </a:lnTo>
                  <a:lnTo>
                    <a:pt x="490" y="1026"/>
                  </a:lnTo>
                  <a:lnTo>
                    <a:pt x="548" y="1008"/>
                  </a:lnTo>
                  <a:lnTo>
                    <a:pt x="615" y="921"/>
                  </a:lnTo>
                  <a:lnTo>
                    <a:pt x="643" y="815"/>
                  </a:lnTo>
                  <a:lnTo>
                    <a:pt x="643" y="624"/>
                  </a:lnTo>
                  <a:lnTo>
                    <a:pt x="653" y="529"/>
                  </a:lnTo>
                  <a:lnTo>
                    <a:pt x="653" y="164"/>
                  </a:lnTo>
                  <a:lnTo>
                    <a:pt x="615" y="116"/>
                  </a:lnTo>
                  <a:lnTo>
                    <a:pt x="585" y="125"/>
                  </a:lnTo>
                  <a:lnTo>
                    <a:pt x="566" y="144"/>
                  </a:lnTo>
                  <a:lnTo>
                    <a:pt x="604" y="202"/>
                  </a:lnTo>
                  <a:lnTo>
                    <a:pt x="615" y="336"/>
                  </a:lnTo>
                  <a:lnTo>
                    <a:pt x="615" y="566"/>
                  </a:lnTo>
                  <a:lnTo>
                    <a:pt x="585" y="864"/>
                  </a:lnTo>
                  <a:lnTo>
                    <a:pt x="557" y="940"/>
                  </a:lnTo>
                  <a:lnTo>
                    <a:pt x="509" y="979"/>
                  </a:lnTo>
                  <a:lnTo>
                    <a:pt x="490" y="970"/>
                  </a:lnTo>
                  <a:lnTo>
                    <a:pt x="451" y="884"/>
                  </a:lnTo>
                  <a:lnTo>
                    <a:pt x="432" y="778"/>
                  </a:lnTo>
                  <a:lnTo>
                    <a:pt x="413" y="662"/>
                  </a:lnTo>
                  <a:lnTo>
                    <a:pt x="374" y="643"/>
                  </a:lnTo>
                  <a:lnTo>
                    <a:pt x="355" y="701"/>
                  </a:lnTo>
                  <a:lnTo>
                    <a:pt x="316" y="1056"/>
                  </a:lnTo>
                  <a:lnTo>
                    <a:pt x="298" y="1256"/>
                  </a:lnTo>
                  <a:lnTo>
                    <a:pt x="260" y="1391"/>
                  </a:lnTo>
                  <a:lnTo>
                    <a:pt x="221" y="1506"/>
                  </a:lnTo>
                  <a:lnTo>
                    <a:pt x="211" y="1525"/>
                  </a:lnTo>
                  <a:lnTo>
                    <a:pt x="192" y="1525"/>
                  </a:lnTo>
                  <a:lnTo>
                    <a:pt x="172" y="1439"/>
                  </a:lnTo>
                  <a:lnTo>
                    <a:pt x="172" y="1200"/>
                  </a:lnTo>
                  <a:lnTo>
                    <a:pt x="19" y="529"/>
                  </a:lnTo>
                  <a:lnTo>
                    <a:pt x="0" y="374"/>
                  </a:lnTo>
                  <a:lnTo>
                    <a:pt x="19" y="365"/>
                  </a:lnTo>
                  <a:lnTo>
                    <a:pt x="86" y="327"/>
                  </a:lnTo>
                  <a:lnTo>
                    <a:pt x="172" y="279"/>
                  </a:lnTo>
                  <a:lnTo>
                    <a:pt x="202" y="260"/>
                  </a:lnTo>
                  <a:lnTo>
                    <a:pt x="211" y="260"/>
                  </a:lnTo>
                  <a:lnTo>
                    <a:pt x="298" y="193"/>
                  </a:lnTo>
                  <a:lnTo>
                    <a:pt x="432" y="174"/>
                  </a:lnTo>
                  <a:lnTo>
                    <a:pt x="441" y="155"/>
                  </a:lnTo>
                  <a:lnTo>
                    <a:pt x="528" y="144"/>
                  </a:lnTo>
                  <a:lnTo>
                    <a:pt x="585" y="116"/>
                  </a:lnTo>
                  <a:lnTo>
                    <a:pt x="653" y="106"/>
                  </a:lnTo>
                  <a:lnTo>
                    <a:pt x="710" y="58"/>
                  </a:lnTo>
                  <a:lnTo>
                    <a:pt x="797" y="58"/>
                  </a:lnTo>
                  <a:lnTo>
                    <a:pt x="825" y="0"/>
                  </a:lnTo>
                  <a:lnTo>
                    <a:pt x="825" y="385"/>
                  </a:lnTo>
                  <a:close/>
                </a:path>
              </a:pathLst>
            </a:custGeom>
            <a:solidFill>
              <a:srgbClr val="999966"/>
            </a:solidFill>
            <a:ln w="9525">
              <a:noFill/>
              <a:round/>
              <a:headEnd/>
              <a:tailEnd/>
            </a:ln>
          </p:spPr>
          <p:txBody>
            <a:bodyPr>
              <a:prstTxWarp prst="textNoShape">
                <a:avLst/>
              </a:prstTxWarp>
            </a:bodyPr>
            <a:lstStyle/>
            <a:p>
              <a:endParaRPr lang="en-US"/>
            </a:p>
          </p:txBody>
        </p:sp>
        <p:sp>
          <p:nvSpPr>
            <p:cNvPr id="59492" name="Freeform 107"/>
            <p:cNvSpPr>
              <a:spLocks/>
            </p:cNvSpPr>
            <p:nvPr/>
          </p:nvSpPr>
          <p:spPr bwMode="auto">
            <a:xfrm>
              <a:off x="4760" y="3488"/>
              <a:ext cx="158" cy="443"/>
            </a:xfrm>
            <a:custGeom>
              <a:avLst/>
              <a:gdLst>
                <a:gd name="T0" fmla="*/ 673 w 787"/>
                <a:gd name="T1" fmla="*/ 518 h 2215"/>
                <a:gd name="T2" fmla="*/ 749 w 787"/>
                <a:gd name="T3" fmla="*/ 1247 h 2215"/>
                <a:gd name="T4" fmla="*/ 768 w 787"/>
                <a:gd name="T5" fmla="*/ 1419 h 2215"/>
                <a:gd name="T6" fmla="*/ 653 w 787"/>
                <a:gd name="T7" fmla="*/ 1496 h 2215"/>
                <a:gd name="T8" fmla="*/ 432 w 787"/>
                <a:gd name="T9" fmla="*/ 1516 h 2215"/>
                <a:gd name="T10" fmla="*/ 232 w 787"/>
                <a:gd name="T11" fmla="*/ 1582 h 2215"/>
                <a:gd name="T12" fmla="*/ 202 w 787"/>
                <a:gd name="T13" fmla="*/ 1630 h 2215"/>
                <a:gd name="T14" fmla="*/ 212 w 787"/>
                <a:gd name="T15" fmla="*/ 1669 h 2215"/>
                <a:gd name="T16" fmla="*/ 269 w 787"/>
                <a:gd name="T17" fmla="*/ 1726 h 2215"/>
                <a:gd name="T18" fmla="*/ 279 w 787"/>
                <a:gd name="T19" fmla="*/ 1726 h 2215"/>
                <a:gd name="T20" fmla="*/ 394 w 787"/>
                <a:gd name="T21" fmla="*/ 1746 h 2215"/>
                <a:gd name="T22" fmla="*/ 490 w 787"/>
                <a:gd name="T23" fmla="*/ 1726 h 2215"/>
                <a:gd name="T24" fmla="*/ 548 w 787"/>
                <a:gd name="T25" fmla="*/ 1716 h 2215"/>
                <a:gd name="T26" fmla="*/ 567 w 787"/>
                <a:gd name="T27" fmla="*/ 1697 h 2215"/>
                <a:gd name="T28" fmla="*/ 557 w 787"/>
                <a:gd name="T29" fmla="*/ 1678 h 2215"/>
                <a:gd name="T30" fmla="*/ 452 w 787"/>
                <a:gd name="T31" fmla="*/ 1697 h 2215"/>
                <a:gd name="T32" fmla="*/ 337 w 787"/>
                <a:gd name="T33" fmla="*/ 1678 h 2215"/>
                <a:gd name="T34" fmla="*/ 269 w 787"/>
                <a:gd name="T35" fmla="*/ 1649 h 2215"/>
                <a:gd name="T36" fmla="*/ 269 w 787"/>
                <a:gd name="T37" fmla="*/ 1630 h 2215"/>
                <a:gd name="T38" fmla="*/ 269 w 787"/>
                <a:gd name="T39" fmla="*/ 1611 h 2215"/>
                <a:gd name="T40" fmla="*/ 481 w 787"/>
                <a:gd name="T41" fmla="*/ 1544 h 2215"/>
                <a:gd name="T42" fmla="*/ 663 w 787"/>
                <a:gd name="T43" fmla="*/ 1544 h 2215"/>
                <a:gd name="T44" fmla="*/ 701 w 787"/>
                <a:gd name="T45" fmla="*/ 1630 h 2215"/>
                <a:gd name="T46" fmla="*/ 768 w 787"/>
                <a:gd name="T47" fmla="*/ 1726 h 2215"/>
                <a:gd name="T48" fmla="*/ 749 w 787"/>
                <a:gd name="T49" fmla="*/ 1774 h 2215"/>
                <a:gd name="T50" fmla="*/ 682 w 787"/>
                <a:gd name="T51" fmla="*/ 1841 h 2215"/>
                <a:gd name="T52" fmla="*/ 673 w 787"/>
                <a:gd name="T53" fmla="*/ 1870 h 2215"/>
                <a:gd name="T54" fmla="*/ 548 w 787"/>
                <a:gd name="T55" fmla="*/ 2004 h 2215"/>
                <a:gd name="T56" fmla="*/ 567 w 787"/>
                <a:gd name="T57" fmla="*/ 2023 h 2215"/>
                <a:gd name="T58" fmla="*/ 740 w 787"/>
                <a:gd name="T59" fmla="*/ 2052 h 2215"/>
                <a:gd name="T60" fmla="*/ 778 w 787"/>
                <a:gd name="T61" fmla="*/ 2110 h 2215"/>
                <a:gd name="T62" fmla="*/ 787 w 787"/>
                <a:gd name="T63" fmla="*/ 2157 h 2215"/>
                <a:gd name="T64" fmla="*/ 787 w 787"/>
                <a:gd name="T65" fmla="*/ 2167 h 2215"/>
                <a:gd name="T66" fmla="*/ 759 w 787"/>
                <a:gd name="T67" fmla="*/ 2187 h 2215"/>
                <a:gd name="T68" fmla="*/ 711 w 787"/>
                <a:gd name="T69" fmla="*/ 2167 h 2215"/>
                <a:gd name="T70" fmla="*/ 538 w 787"/>
                <a:gd name="T71" fmla="*/ 2187 h 2215"/>
                <a:gd name="T72" fmla="*/ 481 w 787"/>
                <a:gd name="T73" fmla="*/ 2215 h 2215"/>
                <a:gd name="T74" fmla="*/ 356 w 787"/>
                <a:gd name="T75" fmla="*/ 2148 h 2215"/>
                <a:gd name="T76" fmla="*/ 346 w 787"/>
                <a:gd name="T77" fmla="*/ 2148 h 2215"/>
                <a:gd name="T78" fmla="*/ 318 w 787"/>
                <a:gd name="T79" fmla="*/ 2110 h 2215"/>
                <a:gd name="T80" fmla="*/ 288 w 787"/>
                <a:gd name="T81" fmla="*/ 1976 h 2215"/>
                <a:gd name="T82" fmla="*/ 212 w 787"/>
                <a:gd name="T83" fmla="*/ 1880 h 2215"/>
                <a:gd name="T84" fmla="*/ 97 w 787"/>
                <a:gd name="T85" fmla="*/ 1783 h 2215"/>
                <a:gd name="T86" fmla="*/ 78 w 787"/>
                <a:gd name="T87" fmla="*/ 1783 h 2215"/>
                <a:gd name="T88" fmla="*/ 68 w 787"/>
                <a:gd name="T89" fmla="*/ 1755 h 2215"/>
                <a:gd name="T90" fmla="*/ 20 w 787"/>
                <a:gd name="T91" fmla="*/ 1726 h 2215"/>
                <a:gd name="T92" fmla="*/ 0 w 787"/>
                <a:gd name="T93" fmla="*/ 1630 h 2215"/>
                <a:gd name="T94" fmla="*/ 11 w 787"/>
                <a:gd name="T95" fmla="*/ 1428 h 2215"/>
                <a:gd name="T96" fmla="*/ 183 w 787"/>
                <a:gd name="T97" fmla="*/ 1352 h 2215"/>
                <a:gd name="T98" fmla="*/ 346 w 787"/>
                <a:gd name="T99" fmla="*/ 1314 h 2215"/>
                <a:gd name="T100" fmla="*/ 404 w 787"/>
                <a:gd name="T101" fmla="*/ 1247 h 2215"/>
                <a:gd name="T102" fmla="*/ 413 w 787"/>
                <a:gd name="T103" fmla="*/ 1170 h 2215"/>
                <a:gd name="T104" fmla="*/ 509 w 787"/>
                <a:gd name="T105" fmla="*/ 978 h 2215"/>
                <a:gd name="T106" fmla="*/ 538 w 787"/>
                <a:gd name="T107" fmla="*/ 690 h 2215"/>
                <a:gd name="T108" fmla="*/ 538 w 787"/>
                <a:gd name="T109" fmla="*/ 335 h 2215"/>
                <a:gd name="T110" fmla="*/ 557 w 787"/>
                <a:gd name="T111" fmla="*/ 326 h 2215"/>
                <a:gd name="T112" fmla="*/ 576 w 787"/>
                <a:gd name="T113" fmla="*/ 278 h 2215"/>
                <a:gd name="T114" fmla="*/ 596 w 787"/>
                <a:gd name="T115" fmla="*/ 0 h 2215"/>
                <a:gd name="T116" fmla="*/ 643 w 787"/>
                <a:gd name="T117" fmla="*/ 365 h 2215"/>
                <a:gd name="T118" fmla="*/ 673 w 787"/>
                <a:gd name="T119" fmla="*/ 518 h 2215"/>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787"/>
                <a:gd name="T181" fmla="*/ 0 h 2215"/>
                <a:gd name="T182" fmla="*/ 787 w 787"/>
                <a:gd name="T183" fmla="*/ 2215 h 2215"/>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787" h="2215">
                  <a:moveTo>
                    <a:pt x="673" y="518"/>
                  </a:moveTo>
                  <a:lnTo>
                    <a:pt x="749" y="1247"/>
                  </a:lnTo>
                  <a:lnTo>
                    <a:pt x="768" y="1419"/>
                  </a:lnTo>
                  <a:lnTo>
                    <a:pt x="653" y="1496"/>
                  </a:lnTo>
                  <a:lnTo>
                    <a:pt x="432" y="1516"/>
                  </a:lnTo>
                  <a:lnTo>
                    <a:pt x="232" y="1582"/>
                  </a:lnTo>
                  <a:lnTo>
                    <a:pt x="202" y="1630"/>
                  </a:lnTo>
                  <a:lnTo>
                    <a:pt x="212" y="1669"/>
                  </a:lnTo>
                  <a:lnTo>
                    <a:pt x="269" y="1726"/>
                  </a:lnTo>
                  <a:lnTo>
                    <a:pt x="279" y="1726"/>
                  </a:lnTo>
                  <a:lnTo>
                    <a:pt x="394" y="1746"/>
                  </a:lnTo>
                  <a:lnTo>
                    <a:pt x="490" y="1726"/>
                  </a:lnTo>
                  <a:lnTo>
                    <a:pt x="548" y="1716"/>
                  </a:lnTo>
                  <a:lnTo>
                    <a:pt x="567" y="1697"/>
                  </a:lnTo>
                  <a:lnTo>
                    <a:pt x="557" y="1678"/>
                  </a:lnTo>
                  <a:lnTo>
                    <a:pt x="452" y="1697"/>
                  </a:lnTo>
                  <a:lnTo>
                    <a:pt x="337" y="1678"/>
                  </a:lnTo>
                  <a:lnTo>
                    <a:pt x="269" y="1649"/>
                  </a:lnTo>
                  <a:lnTo>
                    <a:pt x="269" y="1630"/>
                  </a:lnTo>
                  <a:lnTo>
                    <a:pt x="269" y="1611"/>
                  </a:lnTo>
                  <a:lnTo>
                    <a:pt x="481" y="1544"/>
                  </a:lnTo>
                  <a:lnTo>
                    <a:pt x="663" y="1544"/>
                  </a:lnTo>
                  <a:lnTo>
                    <a:pt x="701" y="1630"/>
                  </a:lnTo>
                  <a:lnTo>
                    <a:pt x="768" y="1726"/>
                  </a:lnTo>
                  <a:lnTo>
                    <a:pt x="749" y="1774"/>
                  </a:lnTo>
                  <a:lnTo>
                    <a:pt x="682" y="1841"/>
                  </a:lnTo>
                  <a:lnTo>
                    <a:pt x="673" y="1870"/>
                  </a:lnTo>
                  <a:lnTo>
                    <a:pt x="548" y="2004"/>
                  </a:lnTo>
                  <a:lnTo>
                    <a:pt x="567" y="2023"/>
                  </a:lnTo>
                  <a:lnTo>
                    <a:pt x="740" y="2052"/>
                  </a:lnTo>
                  <a:lnTo>
                    <a:pt x="778" y="2110"/>
                  </a:lnTo>
                  <a:lnTo>
                    <a:pt x="787" y="2157"/>
                  </a:lnTo>
                  <a:lnTo>
                    <a:pt x="787" y="2167"/>
                  </a:lnTo>
                  <a:lnTo>
                    <a:pt x="759" y="2187"/>
                  </a:lnTo>
                  <a:lnTo>
                    <a:pt x="711" y="2167"/>
                  </a:lnTo>
                  <a:lnTo>
                    <a:pt x="538" y="2187"/>
                  </a:lnTo>
                  <a:lnTo>
                    <a:pt x="481" y="2215"/>
                  </a:lnTo>
                  <a:lnTo>
                    <a:pt x="356" y="2148"/>
                  </a:lnTo>
                  <a:lnTo>
                    <a:pt x="346" y="2148"/>
                  </a:lnTo>
                  <a:lnTo>
                    <a:pt x="318" y="2110"/>
                  </a:lnTo>
                  <a:lnTo>
                    <a:pt x="288" y="1976"/>
                  </a:lnTo>
                  <a:lnTo>
                    <a:pt x="212" y="1880"/>
                  </a:lnTo>
                  <a:lnTo>
                    <a:pt x="97" y="1783"/>
                  </a:lnTo>
                  <a:lnTo>
                    <a:pt x="78" y="1783"/>
                  </a:lnTo>
                  <a:lnTo>
                    <a:pt x="68" y="1755"/>
                  </a:lnTo>
                  <a:lnTo>
                    <a:pt x="20" y="1726"/>
                  </a:lnTo>
                  <a:lnTo>
                    <a:pt x="0" y="1630"/>
                  </a:lnTo>
                  <a:lnTo>
                    <a:pt x="11" y="1428"/>
                  </a:lnTo>
                  <a:lnTo>
                    <a:pt x="183" y="1352"/>
                  </a:lnTo>
                  <a:lnTo>
                    <a:pt x="346" y="1314"/>
                  </a:lnTo>
                  <a:lnTo>
                    <a:pt x="404" y="1247"/>
                  </a:lnTo>
                  <a:lnTo>
                    <a:pt x="413" y="1170"/>
                  </a:lnTo>
                  <a:lnTo>
                    <a:pt x="509" y="978"/>
                  </a:lnTo>
                  <a:lnTo>
                    <a:pt x="538" y="690"/>
                  </a:lnTo>
                  <a:lnTo>
                    <a:pt x="538" y="335"/>
                  </a:lnTo>
                  <a:lnTo>
                    <a:pt x="557" y="326"/>
                  </a:lnTo>
                  <a:lnTo>
                    <a:pt x="576" y="278"/>
                  </a:lnTo>
                  <a:lnTo>
                    <a:pt x="596" y="0"/>
                  </a:lnTo>
                  <a:lnTo>
                    <a:pt x="643" y="365"/>
                  </a:lnTo>
                  <a:lnTo>
                    <a:pt x="673" y="518"/>
                  </a:lnTo>
                  <a:close/>
                </a:path>
              </a:pathLst>
            </a:custGeom>
            <a:solidFill>
              <a:srgbClr val="737348"/>
            </a:solidFill>
            <a:ln w="9525">
              <a:noFill/>
              <a:round/>
              <a:headEnd/>
              <a:tailEnd/>
            </a:ln>
          </p:spPr>
          <p:txBody>
            <a:bodyPr>
              <a:prstTxWarp prst="textNoShape">
                <a:avLst/>
              </a:prstTxWarp>
            </a:bodyPr>
            <a:lstStyle/>
            <a:p>
              <a:endParaRPr lang="en-US"/>
            </a:p>
          </p:txBody>
        </p:sp>
        <p:sp>
          <p:nvSpPr>
            <p:cNvPr id="59493" name="Freeform 108"/>
            <p:cNvSpPr>
              <a:spLocks/>
            </p:cNvSpPr>
            <p:nvPr/>
          </p:nvSpPr>
          <p:spPr bwMode="auto">
            <a:xfrm>
              <a:off x="4329" y="3505"/>
              <a:ext cx="169" cy="165"/>
            </a:xfrm>
            <a:custGeom>
              <a:avLst/>
              <a:gdLst>
                <a:gd name="T0" fmla="*/ 787 w 844"/>
                <a:gd name="T1" fmla="*/ 39 h 825"/>
                <a:gd name="T2" fmla="*/ 816 w 844"/>
                <a:gd name="T3" fmla="*/ 58 h 825"/>
                <a:gd name="T4" fmla="*/ 835 w 844"/>
                <a:gd name="T5" fmla="*/ 49 h 825"/>
                <a:gd name="T6" fmla="*/ 844 w 844"/>
                <a:gd name="T7" fmla="*/ 116 h 825"/>
                <a:gd name="T8" fmla="*/ 844 w 844"/>
                <a:gd name="T9" fmla="*/ 297 h 825"/>
                <a:gd name="T10" fmla="*/ 844 w 844"/>
                <a:gd name="T11" fmla="*/ 316 h 825"/>
                <a:gd name="T12" fmla="*/ 816 w 844"/>
                <a:gd name="T13" fmla="*/ 327 h 825"/>
                <a:gd name="T14" fmla="*/ 662 w 844"/>
                <a:gd name="T15" fmla="*/ 634 h 825"/>
                <a:gd name="T16" fmla="*/ 499 w 844"/>
                <a:gd name="T17" fmla="*/ 825 h 825"/>
                <a:gd name="T18" fmla="*/ 403 w 844"/>
                <a:gd name="T19" fmla="*/ 787 h 825"/>
                <a:gd name="T20" fmla="*/ 374 w 844"/>
                <a:gd name="T21" fmla="*/ 729 h 825"/>
                <a:gd name="T22" fmla="*/ 384 w 844"/>
                <a:gd name="T23" fmla="*/ 729 h 825"/>
                <a:gd name="T24" fmla="*/ 115 w 844"/>
                <a:gd name="T25" fmla="*/ 480 h 825"/>
                <a:gd name="T26" fmla="*/ 38 w 844"/>
                <a:gd name="T27" fmla="*/ 355 h 825"/>
                <a:gd name="T28" fmla="*/ 0 w 844"/>
                <a:gd name="T29" fmla="*/ 163 h 825"/>
                <a:gd name="T30" fmla="*/ 0 w 844"/>
                <a:gd name="T31" fmla="*/ 105 h 825"/>
                <a:gd name="T32" fmla="*/ 0 w 844"/>
                <a:gd name="T33" fmla="*/ 77 h 825"/>
                <a:gd name="T34" fmla="*/ 193 w 844"/>
                <a:gd name="T35" fmla="*/ 116 h 825"/>
                <a:gd name="T36" fmla="*/ 279 w 844"/>
                <a:gd name="T37" fmla="*/ 77 h 825"/>
                <a:gd name="T38" fmla="*/ 317 w 844"/>
                <a:gd name="T39" fmla="*/ 77 h 825"/>
                <a:gd name="T40" fmla="*/ 384 w 844"/>
                <a:gd name="T41" fmla="*/ 49 h 825"/>
                <a:gd name="T42" fmla="*/ 499 w 844"/>
                <a:gd name="T43" fmla="*/ 0 h 825"/>
                <a:gd name="T44" fmla="*/ 595 w 844"/>
                <a:gd name="T45" fmla="*/ 19 h 825"/>
                <a:gd name="T46" fmla="*/ 787 w 844"/>
                <a:gd name="T47" fmla="*/ 39 h 82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844"/>
                <a:gd name="T73" fmla="*/ 0 h 825"/>
                <a:gd name="T74" fmla="*/ 844 w 844"/>
                <a:gd name="T75" fmla="*/ 825 h 82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844" h="825">
                  <a:moveTo>
                    <a:pt x="787" y="39"/>
                  </a:moveTo>
                  <a:lnTo>
                    <a:pt x="816" y="58"/>
                  </a:lnTo>
                  <a:lnTo>
                    <a:pt x="835" y="49"/>
                  </a:lnTo>
                  <a:lnTo>
                    <a:pt x="844" y="116"/>
                  </a:lnTo>
                  <a:lnTo>
                    <a:pt x="844" y="297"/>
                  </a:lnTo>
                  <a:lnTo>
                    <a:pt x="844" y="316"/>
                  </a:lnTo>
                  <a:lnTo>
                    <a:pt x="816" y="327"/>
                  </a:lnTo>
                  <a:lnTo>
                    <a:pt x="662" y="634"/>
                  </a:lnTo>
                  <a:lnTo>
                    <a:pt x="499" y="825"/>
                  </a:lnTo>
                  <a:lnTo>
                    <a:pt x="403" y="787"/>
                  </a:lnTo>
                  <a:lnTo>
                    <a:pt x="374" y="729"/>
                  </a:lnTo>
                  <a:lnTo>
                    <a:pt x="384" y="729"/>
                  </a:lnTo>
                  <a:lnTo>
                    <a:pt x="115" y="480"/>
                  </a:lnTo>
                  <a:lnTo>
                    <a:pt x="38" y="355"/>
                  </a:lnTo>
                  <a:lnTo>
                    <a:pt x="0" y="163"/>
                  </a:lnTo>
                  <a:lnTo>
                    <a:pt x="0" y="105"/>
                  </a:lnTo>
                  <a:lnTo>
                    <a:pt x="0" y="77"/>
                  </a:lnTo>
                  <a:lnTo>
                    <a:pt x="193" y="116"/>
                  </a:lnTo>
                  <a:lnTo>
                    <a:pt x="279" y="77"/>
                  </a:lnTo>
                  <a:lnTo>
                    <a:pt x="317" y="77"/>
                  </a:lnTo>
                  <a:lnTo>
                    <a:pt x="384" y="49"/>
                  </a:lnTo>
                  <a:lnTo>
                    <a:pt x="499" y="0"/>
                  </a:lnTo>
                  <a:lnTo>
                    <a:pt x="595" y="19"/>
                  </a:lnTo>
                  <a:lnTo>
                    <a:pt x="787" y="39"/>
                  </a:lnTo>
                  <a:close/>
                </a:path>
              </a:pathLst>
            </a:custGeom>
            <a:solidFill>
              <a:srgbClr val="999966"/>
            </a:solidFill>
            <a:ln w="9525">
              <a:noFill/>
              <a:round/>
              <a:headEnd/>
              <a:tailEnd/>
            </a:ln>
          </p:spPr>
          <p:txBody>
            <a:bodyPr>
              <a:prstTxWarp prst="textNoShape">
                <a:avLst/>
              </a:prstTxWarp>
            </a:bodyPr>
            <a:lstStyle/>
            <a:p>
              <a:endParaRPr lang="en-US"/>
            </a:p>
          </p:txBody>
        </p:sp>
        <p:sp>
          <p:nvSpPr>
            <p:cNvPr id="59494" name="Freeform 109"/>
            <p:cNvSpPr>
              <a:spLocks/>
            </p:cNvSpPr>
            <p:nvPr/>
          </p:nvSpPr>
          <p:spPr bwMode="auto">
            <a:xfrm>
              <a:off x="4304" y="3524"/>
              <a:ext cx="201" cy="394"/>
            </a:xfrm>
            <a:custGeom>
              <a:avLst/>
              <a:gdLst>
                <a:gd name="T0" fmla="*/ 451 w 1008"/>
                <a:gd name="T1" fmla="*/ 652 h 1966"/>
                <a:gd name="T2" fmla="*/ 557 w 1008"/>
                <a:gd name="T3" fmla="*/ 768 h 1966"/>
                <a:gd name="T4" fmla="*/ 653 w 1008"/>
                <a:gd name="T5" fmla="*/ 786 h 1966"/>
                <a:gd name="T6" fmla="*/ 864 w 1008"/>
                <a:gd name="T7" fmla="*/ 470 h 1966"/>
                <a:gd name="T8" fmla="*/ 903 w 1008"/>
                <a:gd name="T9" fmla="*/ 422 h 1966"/>
                <a:gd name="T10" fmla="*/ 969 w 1008"/>
                <a:gd name="T11" fmla="*/ 326 h 1966"/>
                <a:gd name="T12" fmla="*/ 999 w 1008"/>
                <a:gd name="T13" fmla="*/ 489 h 1966"/>
                <a:gd name="T14" fmla="*/ 960 w 1008"/>
                <a:gd name="T15" fmla="*/ 700 h 1966"/>
                <a:gd name="T16" fmla="*/ 778 w 1008"/>
                <a:gd name="T17" fmla="*/ 805 h 1966"/>
                <a:gd name="T18" fmla="*/ 634 w 1008"/>
                <a:gd name="T19" fmla="*/ 940 h 1966"/>
                <a:gd name="T20" fmla="*/ 672 w 1008"/>
                <a:gd name="T21" fmla="*/ 1074 h 1966"/>
                <a:gd name="T22" fmla="*/ 836 w 1008"/>
                <a:gd name="T23" fmla="*/ 1065 h 1966"/>
                <a:gd name="T24" fmla="*/ 692 w 1008"/>
                <a:gd name="T25" fmla="*/ 1016 h 1966"/>
                <a:gd name="T26" fmla="*/ 797 w 1008"/>
                <a:gd name="T27" fmla="*/ 844 h 1966"/>
                <a:gd name="T28" fmla="*/ 969 w 1008"/>
                <a:gd name="T29" fmla="*/ 930 h 1966"/>
                <a:gd name="T30" fmla="*/ 855 w 1008"/>
                <a:gd name="T31" fmla="*/ 1257 h 1966"/>
                <a:gd name="T32" fmla="*/ 586 w 1008"/>
                <a:gd name="T33" fmla="*/ 1352 h 1966"/>
                <a:gd name="T34" fmla="*/ 557 w 1008"/>
                <a:gd name="T35" fmla="*/ 1506 h 1966"/>
                <a:gd name="T36" fmla="*/ 615 w 1008"/>
                <a:gd name="T37" fmla="*/ 1554 h 1966"/>
                <a:gd name="T38" fmla="*/ 864 w 1008"/>
                <a:gd name="T39" fmla="*/ 1458 h 1966"/>
                <a:gd name="T40" fmla="*/ 873 w 1008"/>
                <a:gd name="T41" fmla="*/ 1448 h 1966"/>
                <a:gd name="T42" fmla="*/ 748 w 1008"/>
                <a:gd name="T43" fmla="*/ 1487 h 1966"/>
                <a:gd name="T44" fmla="*/ 624 w 1008"/>
                <a:gd name="T45" fmla="*/ 1487 h 1966"/>
                <a:gd name="T46" fmla="*/ 615 w 1008"/>
                <a:gd name="T47" fmla="*/ 1400 h 1966"/>
                <a:gd name="T48" fmla="*/ 855 w 1008"/>
                <a:gd name="T49" fmla="*/ 1314 h 1966"/>
                <a:gd name="T50" fmla="*/ 999 w 1008"/>
                <a:gd name="T51" fmla="*/ 1573 h 1966"/>
                <a:gd name="T52" fmla="*/ 931 w 1008"/>
                <a:gd name="T53" fmla="*/ 1707 h 1966"/>
                <a:gd name="T54" fmla="*/ 883 w 1008"/>
                <a:gd name="T55" fmla="*/ 1784 h 1966"/>
                <a:gd name="T56" fmla="*/ 681 w 1008"/>
                <a:gd name="T57" fmla="*/ 1928 h 1966"/>
                <a:gd name="T58" fmla="*/ 586 w 1008"/>
                <a:gd name="T59" fmla="*/ 1908 h 1966"/>
                <a:gd name="T60" fmla="*/ 567 w 1008"/>
                <a:gd name="T61" fmla="*/ 1841 h 1966"/>
                <a:gd name="T62" fmla="*/ 567 w 1008"/>
                <a:gd name="T63" fmla="*/ 1698 h 1966"/>
                <a:gd name="T64" fmla="*/ 374 w 1008"/>
                <a:gd name="T65" fmla="*/ 1525 h 1966"/>
                <a:gd name="T66" fmla="*/ 269 w 1008"/>
                <a:gd name="T67" fmla="*/ 1515 h 1966"/>
                <a:gd name="T68" fmla="*/ 144 w 1008"/>
                <a:gd name="T69" fmla="*/ 1592 h 1966"/>
                <a:gd name="T70" fmla="*/ 68 w 1008"/>
                <a:gd name="T71" fmla="*/ 1487 h 1966"/>
                <a:gd name="T72" fmla="*/ 144 w 1008"/>
                <a:gd name="T73" fmla="*/ 1420 h 1966"/>
                <a:gd name="T74" fmla="*/ 374 w 1008"/>
                <a:gd name="T75" fmla="*/ 1218 h 1966"/>
                <a:gd name="T76" fmla="*/ 404 w 1008"/>
                <a:gd name="T77" fmla="*/ 979 h 1966"/>
                <a:gd name="T78" fmla="*/ 221 w 1008"/>
                <a:gd name="T79" fmla="*/ 710 h 1966"/>
                <a:gd name="T80" fmla="*/ 87 w 1008"/>
                <a:gd name="T81" fmla="*/ 431 h 1966"/>
                <a:gd name="T82" fmla="*/ 49 w 1008"/>
                <a:gd name="T83" fmla="*/ 297 h 1966"/>
                <a:gd name="T84" fmla="*/ 0 w 1008"/>
                <a:gd name="T85" fmla="*/ 58 h 1966"/>
                <a:gd name="T86" fmla="*/ 96 w 1008"/>
                <a:gd name="T87" fmla="*/ 183 h 196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008"/>
                <a:gd name="T133" fmla="*/ 0 h 1966"/>
                <a:gd name="T134" fmla="*/ 1008 w 1008"/>
                <a:gd name="T135" fmla="*/ 1966 h 196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008" h="1966">
                  <a:moveTo>
                    <a:pt x="163" y="336"/>
                  </a:moveTo>
                  <a:lnTo>
                    <a:pt x="451" y="652"/>
                  </a:lnTo>
                  <a:lnTo>
                    <a:pt x="471" y="710"/>
                  </a:lnTo>
                  <a:lnTo>
                    <a:pt x="557" y="768"/>
                  </a:lnTo>
                  <a:lnTo>
                    <a:pt x="615" y="786"/>
                  </a:lnTo>
                  <a:lnTo>
                    <a:pt x="653" y="786"/>
                  </a:lnTo>
                  <a:lnTo>
                    <a:pt x="864" y="489"/>
                  </a:lnTo>
                  <a:lnTo>
                    <a:pt x="864" y="470"/>
                  </a:lnTo>
                  <a:lnTo>
                    <a:pt x="903" y="431"/>
                  </a:lnTo>
                  <a:lnTo>
                    <a:pt x="903" y="422"/>
                  </a:lnTo>
                  <a:lnTo>
                    <a:pt x="922" y="403"/>
                  </a:lnTo>
                  <a:lnTo>
                    <a:pt x="969" y="326"/>
                  </a:lnTo>
                  <a:lnTo>
                    <a:pt x="969" y="317"/>
                  </a:lnTo>
                  <a:lnTo>
                    <a:pt x="999" y="489"/>
                  </a:lnTo>
                  <a:lnTo>
                    <a:pt x="989" y="624"/>
                  </a:lnTo>
                  <a:lnTo>
                    <a:pt x="960" y="700"/>
                  </a:lnTo>
                  <a:lnTo>
                    <a:pt x="836" y="777"/>
                  </a:lnTo>
                  <a:lnTo>
                    <a:pt x="778" y="805"/>
                  </a:lnTo>
                  <a:lnTo>
                    <a:pt x="681" y="891"/>
                  </a:lnTo>
                  <a:lnTo>
                    <a:pt x="634" y="940"/>
                  </a:lnTo>
                  <a:lnTo>
                    <a:pt x="634" y="1046"/>
                  </a:lnTo>
                  <a:lnTo>
                    <a:pt x="672" y="1074"/>
                  </a:lnTo>
                  <a:lnTo>
                    <a:pt x="825" y="1074"/>
                  </a:lnTo>
                  <a:lnTo>
                    <a:pt x="836" y="1065"/>
                  </a:lnTo>
                  <a:lnTo>
                    <a:pt x="836" y="1046"/>
                  </a:lnTo>
                  <a:lnTo>
                    <a:pt x="692" y="1016"/>
                  </a:lnTo>
                  <a:lnTo>
                    <a:pt x="692" y="949"/>
                  </a:lnTo>
                  <a:lnTo>
                    <a:pt x="797" y="844"/>
                  </a:lnTo>
                  <a:lnTo>
                    <a:pt x="922" y="786"/>
                  </a:lnTo>
                  <a:lnTo>
                    <a:pt x="969" y="930"/>
                  </a:lnTo>
                  <a:lnTo>
                    <a:pt x="1008" y="1113"/>
                  </a:lnTo>
                  <a:lnTo>
                    <a:pt x="855" y="1257"/>
                  </a:lnTo>
                  <a:lnTo>
                    <a:pt x="681" y="1314"/>
                  </a:lnTo>
                  <a:lnTo>
                    <a:pt x="586" y="1352"/>
                  </a:lnTo>
                  <a:lnTo>
                    <a:pt x="548" y="1410"/>
                  </a:lnTo>
                  <a:lnTo>
                    <a:pt x="557" y="1506"/>
                  </a:lnTo>
                  <a:lnTo>
                    <a:pt x="576" y="1525"/>
                  </a:lnTo>
                  <a:lnTo>
                    <a:pt x="615" y="1554"/>
                  </a:lnTo>
                  <a:lnTo>
                    <a:pt x="720" y="1544"/>
                  </a:lnTo>
                  <a:lnTo>
                    <a:pt x="864" y="1458"/>
                  </a:lnTo>
                  <a:lnTo>
                    <a:pt x="873" y="1458"/>
                  </a:lnTo>
                  <a:lnTo>
                    <a:pt x="873" y="1448"/>
                  </a:lnTo>
                  <a:lnTo>
                    <a:pt x="845" y="1429"/>
                  </a:lnTo>
                  <a:lnTo>
                    <a:pt x="748" y="1487"/>
                  </a:lnTo>
                  <a:lnTo>
                    <a:pt x="672" y="1506"/>
                  </a:lnTo>
                  <a:lnTo>
                    <a:pt x="624" y="1487"/>
                  </a:lnTo>
                  <a:lnTo>
                    <a:pt x="606" y="1448"/>
                  </a:lnTo>
                  <a:lnTo>
                    <a:pt x="615" y="1400"/>
                  </a:lnTo>
                  <a:lnTo>
                    <a:pt x="653" y="1362"/>
                  </a:lnTo>
                  <a:lnTo>
                    <a:pt x="855" y="1314"/>
                  </a:lnTo>
                  <a:lnTo>
                    <a:pt x="980" y="1515"/>
                  </a:lnTo>
                  <a:lnTo>
                    <a:pt x="999" y="1573"/>
                  </a:lnTo>
                  <a:lnTo>
                    <a:pt x="980" y="1631"/>
                  </a:lnTo>
                  <a:lnTo>
                    <a:pt x="931" y="1707"/>
                  </a:lnTo>
                  <a:lnTo>
                    <a:pt x="922" y="1726"/>
                  </a:lnTo>
                  <a:lnTo>
                    <a:pt x="883" y="1784"/>
                  </a:lnTo>
                  <a:lnTo>
                    <a:pt x="730" y="1966"/>
                  </a:lnTo>
                  <a:lnTo>
                    <a:pt x="681" y="1928"/>
                  </a:lnTo>
                  <a:lnTo>
                    <a:pt x="672" y="1928"/>
                  </a:lnTo>
                  <a:lnTo>
                    <a:pt x="586" y="1908"/>
                  </a:lnTo>
                  <a:lnTo>
                    <a:pt x="567" y="1889"/>
                  </a:lnTo>
                  <a:lnTo>
                    <a:pt x="567" y="1841"/>
                  </a:lnTo>
                  <a:lnTo>
                    <a:pt x="586" y="1775"/>
                  </a:lnTo>
                  <a:lnTo>
                    <a:pt x="567" y="1698"/>
                  </a:lnTo>
                  <a:lnTo>
                    <a:pt x="442" y="1554"/>
                  </a:lnTo>
                  <a:lnTo>
                    <a:pt x="374" y="1525"/>
                  </a:lnTo>
                  <a:lnTo>
                    <a:pt x="279" y="1515"/>
                  </a:lnTo>
                  <a:lnTo>
                    <a:pt x="269" y="1515"/>
                  </a:lnTo>
                  <a:lnTo>
                    <a:pt x="125" y="1631"/>
                  </a:lnTo>
                  <a:lnTo>
                    <a:pt x="144" y="1592"/>
                  </a:lnTo>
                  <a:lnTo>
                    <a:pt x="135" y="1544"/>
                  </a:lnTo>
                  <a:lnTo>
                    <a:pt x="68" y="1487"/>
                  </a:lnTo>
                  <a:lnTo>
                    <a:pt x="125" y="1458"/>
                  </a:lnTo>
                  <a:lnTo>
                    <a:pt x="144" y="1420"/>
                  </a:lnTo>
                  <a:lnTo>
                    <a:pt x="346" y="1276"/>
                  </a:lnTo>
                  <a:lnTo>
                    <a:pt x="374" y="1218"/>
                  </a:lnTo>
                  <a:lnTo>
                    <a:pt x="404" y="1103"/>
                  </a:lnTo>
                  <a:lnTo>
                    <a:pt x="404" y="979"/>
                  </a:lnTo>
                  <a:lnTo>
                    <a:pt x="346" y="844"/>
                  </a:lnTo>
                  <a:lnTo>
                    <a:pt x="221" y="710"/>
                  </a:lnTo>
                  <a:lnTo>
                    <a:pt x="163" y="672"/>
                  </a:lnTo>
                  <a:lnTo>
                    <a:pt x="87" y="431"/>
                  </a:lnTo>
                  <a:lnTo>
                    <a:pt x="58" y="355"/>
                  </a:lnTo>
                  <a:lnTo>
                    <a:pt x="49" y="297"/>
                  </a:lnTo>
                  <a:lnTo>
                    <a:pt x="19" y="288"/>
                  </a:lnTo>
                  <a:lnTo>
                    <a:pt x="0" y="58"/>
                  </a:lnTo>
                  <a:lnTo>
                    <a:pt x="77" y="0"/>
                  </a:lnTo>
                  <a:lnTo>
                    <a:pt x="96" y="183"/>
                  </a:lnTo>
                  <a:lnTo>
                    <a:pt x="163" y="336"/>
                  </a:lnTo>
                  <a:close/>
                </a:path>
              </a:pathLst>
            </a:custGeom>
            <a:solidFill>
              <a:srgbClr val="999966"/>
            </a:solidFill>
            <a:ln w="9525">
              <a:noFill/>
              <a:round/>
              <a:headEnd/>
              <a:tailEnd/>
            </a:ln>
          </p:spPr>
          <p:txBody>
            <a:bodyPr>
              <a:prstTxWarp prst="textNoShape">
                <a:avLst/>
              </a:prstTxWarp>
            </a:bodyPr>
            <a:lstStyle/>
            <a:p>
              <a:endParaRPr lang="en-US"/>
            </a:p>
          </p:txBody>
        </p:sp>
        <p:sp>
          <p:nvSpPr>
            <p:cNvPr id="59495" name="Freeform 110"/>
            <p:cNvSpPr>
              <a:spLocks/>
            </p:cNvSpPr>
            <p:nvPr/>
          </p:nvSpPr>
          <p:spPr bwMode="auto">
            <a:xfrm>
              <a:off x="4312" y="3614"/>
              <a:ext cx="61" cy="181"/>
            </a:xfrm>
            <a:custGeom>
              <a:avLst/>
              <a:gdLst>
                <a:gd name="T0" fmla="*/ 96 w 307"/>
                <a:gd name="T1" fmla="*/ 327 h 902"/>
                <a:gd name="T2" fmla="*/ 115 w 307"/>
                <a:gd name="T3" fmla="*/ 336 h 902"/>
                <a:gd name="T4" fmla="*/ 144 w 307"/>
                <a:gd name="T5" fmla="*/ 336 h 902"/>
                <a:gd name="T6" fmla="*/ 163 w 307"/>
                <a:gd name="T7" fmla="*/ 327 h 902"/>
                <a:gd name="T8" fmla="*/ 135 w 307"/>
                <a:gd name="T9" fmla="*/ 288 h 902"/>
                <a:gd name="T10" fmla="*/ 182 w 307"/>
                <a:gd name="T11" fmla="*/ 318 h 902"/>
                <a:gd name="T12" fmla="*/ 259 w 307"/>
                <a:gd name="T13" fmla="*/ 423 h 902"/>
                <a:gd name="T14" fmla="*/ 307 w 307"/>
                <a:gd name="T15" fmla="*/ 509 h 902"/>
                <a:gd name="T16" fmla="*/ 298 w 307"/>
                <a:gd name="T17" fmla="*/ 682 h 902"/>
                <a:gd name="T18" fmla="*/ 249 w 307"/>
                <a:gd name="T19" fmla="*/ 807 h 902"/>
                <a:gd name="T20" fmla="*/ 115 w 307"/>
                <a:gd name="T21" fmla="*/ 902 h 902"/>
                <a:gd name="T22" fmla="*/ 105 w 307"/>
                <a:gd name="T23" fmla="*/ 902 h 902"/>
                <a:gd name="T24" fmla="*/ 77 w 307"/>
                <a:gd name="T25" fmla="*/ 796 h 902"/>
                <a:gd name="T26" fmla="*/ 86 w 307"/>
                <a:gd name="T27" fmla="*/ 778 h 902"/>
                <a:gd name="T28" fmla="*/ 48 w 307"/>
                <a:gd name="T29" fmla="*/ 710 h 902"/>
                <a:gd name="T30" fmla="*/ 38 w 307"/>
                <a:gd name="T31" fmla="*/ 538 h 902"/>
                <a:gd name="T32" fmla="*/ 29 w 307"/>
                <a:gd name="T33" fmla="*/ 241 h 902"/>
                <a:gd name="T34" fmla="*/ 0 w 307"/>
                <a:gd name="T35" fmla="*/ 49 h 902"/>
                <a:gd name="T36" fmla="*/ 0 w 307"/>
                <a:gd name="T37" fmla="*/ 0 h 902"/>
                <a:gd name="T38" fmla="*/ 57 w 307"/>
                <a:gd name="T39" fmla="*/ 155 h 902"/>
                <a:gd name="T40" fmla="*/ 96 w 307"/>
                <a:gd name="T41" fmla="*/ 327 h 90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07"/>
                <a:gd name="T64" fmla="*/ 0 h 902"/>
                <a:gd name="T65" fmla="*/ 307 w 307"/>
                <a:gd name="T66" fmla="*/ 902 h 902"/>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07" h="902">
                  <a:moveTo>
                    <a:pt x="96" y="327"/>
                  </a:moveTo>
                  <a:lnTo>
                    <a:pt x="115" y="336"/>
                  </a:lnTo>
                  <a:lnTo>
                    <a:pt x="144" y="336"/>
                  </a:lnTo>
                  <a:lnTo>
                    <a:pt x="163" y="327"/>
                  </a:lnTo>
                  <a:lnTo>
                    <a:pt x="135" y="288"/>
                  </a:lnTo>
                  <a:lnTo>
                    <a:pt x="182" y="318"/>
                  </a:lnTo>
                  <a:lnTo>
                    <a:pt x="259" y="423"/>
                  </a:lnTo>
                  <a:lnTo>
                    <a:pt x="307" y="509"/>
                  </a:lnTo>
                  <a:lnTo>
                    <a:pt x="298" y="682"/>
                  </a:lnTo>
                  <a:lnTo>
                    <a:pt x="249" y="807"/>
                  </a:lnTo>
                  <a:lnTo>
                    <a:pt x="115" y="902"/>
                  </a:lnTo>
                  <a:lnTo>
                    <a:pt x="105" y="902"/>
                  </a:lnTo>
                  <a:lnTo>
                    <a:pt x="77" y="796"/>
                  </a:lnTo>
                  <a:lnTo>
                    <a:pt x="86" y="778"/>
                  </a:lnTo>
                  <a:lnTo>
                    <a:pt x="48" y="710"/>
                  </a:lnTo>
                  <a:lnTo>
                    <a:pt x="38" y="538"/>
                  </a:lnTo>
                  <a:lnTo>
                    <a:pt x="29" y="241"/>
                  </a:lnTo>
                  <a:lnTo>
                    <a:pt x="0" y="49"/>
                  </a:lnTo>
                  <a:lnTo>
                    <a:pt x="0" y="0"/>
                  </a:lnTo>
                  <a:lnTo>
                    <a:pt x="57" y="155"/>
                  </a:lnTo>
                  <a:lnTo>
                    <a:pt x="96" y="327"/>
                  </a:lnTo>
                  <a:close/>
                </a:path>
              </a:pathLst>
            </a:custGeom>
            <a:solidFill>
              <a:srgbClr val="B5B58A"/>
            </a:solidFill>
            <a:ln w="9525">
              <a:noFill/>
              <a:round/>
              <a:headEnd/>
              <a:tailEnd/>
            </a:ln>
          </p:spPr>
          <p:txBody>
            <a:bodyPr>
              <a:prstTxWarp prst="textNoShape">
                <a:avLst/>
              </a:prstTxWarp>
            </a:bodyPr>
            <a:lstStyle/>
            <a:p>
              <a:endParaRPr lang="en-US"/>
            </a:p>
          </p:txBody>
        </p:sp>
        <p:sp>
          <p:nvSpPr>
            <p:cNvPr id="59496" name="Freeform 111"/>
            <p:cNvSpPr>
              <a:spLocks/>
            </p:cNvSpPr>
            <p:nvPr/>
          </p:nvSpPr>
          <p:spPr bwMode="auto">
            <a:xfrm>
              <a:off x="4177" y="3841"/>
              <a:ext cx="275" cy="186"/>
            </a:xfrm>
            <a:custGeom>
              <a:avLst/>
              <a:gdLst>
                <a:gd name="T0" fmla="*/ 1104 w 1372"/>
                <a:gd name="T1" fmla="*/ 76 h 930"/>
                <a:gd name="T2" fmla="*/ 1142 w 1372"/>
                <a:gd name="T3" fmla="*/ 134 h 930"/>
                <a:gd name="T4" fmla="*/ 1161 w 1372"/>
                <a:gd name="T5" fmla="*/ 201 h 930"/>
                <a:gd name="T6" fmla="*/ 1151 w 1372"/>
                <a:gd name="T7" fmla="*/ 220 h 930"/>
                <a:gd name="T8" fmla="*/ 1151 w 1372"/>
                <a:gd name="T9" fmla="*/ 248 h 930"/>
                <a:gd name="T10" fmla="*/ 970 w 1372"/>
                <a:gd name="T11" fmla="*/ 201 h 930"/>
                <a:gd name="T12" fmla="*/ 940 w 1372"/>
                <a:gd name="T13" fmla="*/ 230 h 930"/>
                <a:gd name="T14" fmla="*/ 989 w 1372"/>
                <a:gd name="T15" fmla="*/ 258 h 930"/>
                <a:gd name="T16" fmla="*/ 1065 w 1372"/>
                <a:gd name="T17" fmla="*/ 268 h 930"/>
                <a:gd name="T18" fmla="*/ 1142 w 1372"/>
                <a:gd name="T19" fmla="*/ 297 h 930"/>
                <a:gd name="T20" fmla="*/ 1151 w 1372"/>
                <a:gd name="T21" fmla="*/ 345 h 930"/>
                <a:gd name="T22" fmla="*/ 1228 w 1372"/>
                <a:gd name="T23" fmla="*/ 392 h 930"/>
                <a:gd name="T24" fmla="*/ 1314 w 1372"/>
                <a:gd name="T25" fmla="*/ 412 h 930"/>
                <a:gd name="T26" fmla="*/ 1325 w 1372"/>
                <a:gd name="T27" fmla="*/ 431 h 930"/>
                <a:gd name="T28" fmla="*/ 1286 w 1372"/>
                <a:gd name="T29" fmla="*/ 517 h 930"/>
                <a:gd name="T30" fmla="*/ 1286 w 1372"/>
                <a:gd name="T31" fmla="*/ 527 h 930"/>
                <a:gd name="T32" fmla="*/ 1295 w 1372"/>
                <a:gd name="T33" fmla="*/ 536 h 930"/>
                <a:gd name="T34" fmla="*/ 1353 w 1372"/>
                <a:gd name="T35" fmla="*/ 469 h 930"/>
                <a:gd name="T36" fmla="*/ 1372 w 1372"/>
                <a:gd name="T37" fmla="*/ 498 h 930"/>
                <a:gd name="T38" fmla="*/ 1353 w 1372"/>
                <a:gd name="T39" fmla="*/ 555 h 930"/>
                <a:gd name="T40" fmla="*/ 1295 w 1372"/>
                <a:gd name="T41" fmla="*/ 603 h 930"/>
                <a:gd name="T42" fmla="*/ 1267 w 1372"/>
                <a:gd name="T43" fmla="*/ 613 h 930"/>
                <a:gd name="T44" fmla="*/ 1248 w 1372"/>
                <a:gd name="T45" fmla="*/ 613 h 930"/>
                <a:gd name="T46" fmla="*/ 1248 w 1372"/>
                <a:gd name="T47" fmla="*/ 622 h 930"/>
                <a:gd name="T48" fmla="*/ 1084 w 1372"/>
                <a:gd name="T49" fmla="*/ 508 h 930"/>
                <a:gd name="T50" fmla="*/ 893 w 1372"/>
                <a:gd name="T51" fmla="*/ 422 h 930"/>
                <a:gd name="T52" fmla="*/ 835 w 1372"/>
                <a:gd name="T53" fmla="*/ 373 h 930"/>
                <a:gd name="T54" fmla="*/ 807 w 1372"/>
                <a:gd name="T55" fmla="*/ 373 h 930"/>
                <a:gd name="T56" fmla="*/ 787 w 1372"/>
                <a:gd name="T57" fmla="*/ 402 h 930"/>
                <a:gd name="T58" fmla="*/ 787 w 1372"/>
                <a:gd name="T59" fmla="*/ 412 h 930"/>
                <a:gd name="T60" fmla="*/ 1114 w 1372"/>
                <a:gd name="T61" fmla="*/ 566 h 930"/>
                <a:gd name="T62" fmla="*/ 1190 w 1372"/>
                <a:gd name="T63" fmla="*/ 622 h 930"/>
                <a:gd name="T64" fmla="*/ 1209 w 1372"/>
                <a:gd name="T65" fmla="*/ 661 h 930"/>
                <a:gd name="T66" fmla="*/ 1209 w 1372"/>
                <a:gd name="T67" fmla="*/ 680 h 930"/>
                <a:gd name="T68" fmla="*/ 1104 w 1372"/>
                <a:gd name="T69" fmla="*/ 805 h 930"/>
                <a:gd name="T70" fmla="*/ 1046 w 1372"/>
                <a:gd name="T71" fmla="*/ 872 h 930"/>
                <a:gd name="T72" fmla="*/ 1017 w 1372"/>
                <a:gd name="T73" fmla="*/ 901 h 930"/>
                <a:gd name="T74" fmla="*/ 758 w 1372"/>
                <a:gd name="T75" fmla="*/ 930 h 930"/>
                <a:gd name="T76" fmla="*/ 508 w 1372"/>
                <a:gd name="T77" fmla="*/ 930 h 930"/>
                <a:gd name="T78" fmla="*/ 192 w 1372"/>
                <a:gd name="T79" fmla="*/ 910 h 930"/>
                <a:gd name="T80" fmla="*/ 39 w 1372"/>
                <a:gd name="T81" fmla="*/ 853 h 930"/>
                <a:gd name="T82" fmla="*/ 0 w 1372"/>
                <a:gd name="T83" fmla="*/ 814 h 930"/>
                <a:gd name="T84" fmla="*/ 29 w 1372"/>
                <a:gd name="T85" fmla="*/ 757 h 930"/>
                <a:gd name="T86" fmla="*/ 240 w 1372"/>
                <a:gd name="T87" fmla="*/ 633 h 930"/>
                <a:gd name="T88" fmla="*/ 490 w 1372"/>
                <a:gd name="T89" fmla="*/ 633 h 930"/>
                <a:gd name="T90" fmla="*/ 596 w 1372"/>
                <a:gd name="T91" fmla="*/ 652 h 930"/>
                <a:gd name="T92" fmla="*/ 633 w 1372"/>
                <a:gd name="T93" fmla="*/ 642 h 930"/>
                <a:gd name="T94" fmla="*/ 663 w 1372"/>
                <a:gd name="T95" fmla="*/ 613 h 930"/>
                <a:gd name="T96" fmla="*/ 663 w 1372"/>
                <a:gd name="T97" fmla="*/ 603 h 930"/>
                <a:gd name="T98" fmla="*/ 643 w 1372"/>
                <a:gd name="T99" fmla="*/ 594 h 930"/>
                <a:gd name="T100" fmla="*/ 528 w 1372"/>
                <a:gd name="T101" fmla="*/ 594 h 930"/>
                <a:gd name="T102" fmla="*/ 346 w 1372"/>
                <a:gd name="T103" fmla="*/ 575 h 930"/>
                <a:gd name="T104" fmla="*/ 346 w 1372"/>
                <a:gd name="T105" fmla="*/ 546 h 930"/>
                <a:gd name="T106" fmla="*/ 605 w 1372"/>
                <a:gd name="T107" fmla="*/ 230 h 930"/>
                <a:gd name="T108" fmla="*/ 643 w 1372"/>
                <a:gd name="T109" fmla="*/ 220 h 930"/>
                <a:gd name="T110" fmla="*/ 835 w 1372"/>
                <a:gd name="T111" fmla="*/ 57 h 930"/>
                <a:gd name="T112" fmla="*/ 912 w 1372"/>
                <a:gd name="T113" fmla="*/ 0 h 930"/>
                <a:gd name="T114" fmla="*/ 1007 w 1372"/>
                <a:gd name="T115" fmla="*/ 9 h 930"/>
                <a:gd name="T116" fmla="*/ 1104 w 1372"/>
                <a:gd name="T117" fmla="*/ 76 h 930"/>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372"/>
                <a:gd name="T178" fmla="*/ 0 h 930"/>
                <a:gd name="T179" fmla="*/ 1372 w 1372"/>
                <a:gd name="T180" fmla="*/ 930 h 930"/>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372" h="930">
                  <a:moveTo>
                    <a:pt x="1104" y="76"/>
                  </a:moveTo>
                  <a:lnTo>
                    <a:pt x="1142" y="134"/>
                  </a:lnTo>
                  <a:lnTo>
                    <a:pt x="1161" y="201"/>
                  </a:lnTo>
                  <a:lnTo>
                    <a:pt x="1151" y="220"/>
                  </a:lnTo>
                  <a:lnTo>
                    <a:pt x="1151" y="248"/>
                  </a:lnTo>
                  <a:lnTo>
                    <a:pt x="970" y="201"/>
                  </a:lnTo>
                  <a:lnTo>
                    <a:pt x="940" y="230"/>
                  </a:lnTo>
                  <a:lnTo>
                    <a:pt x="989" y="258"/>
                  </a:lnTo>
                  <a:lnTo>
                    <a:pt x="1065" y="268"/>
                  </a:lnTo>
                  <a:lnTo>
                    <a:pt x="1142" y="297"/>
                  </a:lnTo>
                  <a:lnTo>
                    <a:pt x="1151" y="345"/>
                  </a:lnTo>
                  <a:lnTo>
                    <a:pt x="1228" y="392"/>
                  </a:lnTo>
                  <a:lnTo>
                    <a:pt x="1314" y="412"/>
                  </a:lnTo>
                  <a:lnTo>
                    <a:pt x="1325" y="431"/>
                  </a:lnTo>
                  <a:lnTo>
                    <a:pt x="1286" y="517"/>
                  </a:lnTo>
                  <a:lnTo>
                    <a:pt x="1286" y="527"/>
                  </a:lnTo>
                  <a:lnTo>
                    <a:pt x="1295" y="536"/>
                  </a:lnTo>
                  <a:lnTo>
                    <a:pt x="1353" y="469"/>
                  </a:lnTo>
                  <a:lnTo>
                    <a:pt x="1372" y="498"/>
                  </a:lnTo>
                  <a:lnTo>
                    <a:pt x="1353" y="555"/>
                  </a:lnTo>
                  <a:lnTo>
                    <a:pt x="1295" y="603"/>
                  </a:lnTo>
                  <a:lnTo>
                    <a:pt x="1267" y="613"/>
                  </a:lnTo>
                  <a:lnTo>
                    <a:pt x="1248" y="613"/>
                  </a:lnTo>
                  <a:lnTo>
                    <a:pt x="1248" y="622"/>
                  </a:lnTo>
                  <a:lnTo>
                    <a:pt x="1084" y="508"/>
                  </a:lnTo>
                  <a:lnTo>
                    <a:pt x="893" y="422"/>
                  </a:lnTo>
                  <a:lnTo>
                    <a:pt x="835" y="373"/>
                  </a:lnTo>
                  <a:lnTo>
                    <a:pt x="807" y="373"/>
                  </a:lnTo>
                  <a:lnTo>
                    <a:pt x="787" y="402"/>
                  </a:lnTo>
                  <a:lnTo>
                    <a:pt x="787" y="412"/>
                  </a:lnTo>
                  <a:lnTo>
                    <a:pt x="1114" y="566"/>
                  </a:lnTo>
                  <a:lnTo>
                    <a:pt x="1190" y="622"/>
                  </a:lnTo>
                  <a:lnTo>
                    <a:pt x="1209" y="661"/>
                  </a:lnTo>
                  <a:lnTo>
                    <a:pt x="1209" y="680"/>
                  </a:lnTo>
                  <a:lnTo>
                    <a:pt x="1104" y="805"/>
                  </a:lnTo>
                  <a:lnTo>
                    <a:pt x="1046" y="872"/>
                  </a:lnTo>
                  <a:lnTo>
                    <a:pt x="1017" y="901"/>
                  </a:lnTo>
                  <a:lnTo>
                    <a:pt x="758" y="930"/>
                  </a:lnTo>
                  <a:lnTo>
                    <a:pt x="508" y="930"/>
                  </a:lnTo>
                  <a:lnTo>
                    <a:pt x="192" y="910"/>
                  </a:lnTo>
                  <a:lnTo>
                    <a:pt x="39" y="853"/>
                  </a:lnTo>
                  <a:lnTo>
                    <a:pt x="0" y="814"/>
                  </a:lnTo>
                  <a:lnTo>
                    <a:pt x="29" y="757"/>
                  </a:lnTo>
                  <a:lnTo>
                    <a:pt x="240" y="633"/>
                  </a:lnTo>
                  <a:lnTo>
                    <a:pt x="490" y="633"/>
                  </a:lnTo>
                  <a:lnTo>
                    <a:pt x="596" y="652"/>
                  </a:lnTo>
                  <a:lnTo>
                    <a:pt x="633" y="642"/>
                  </a:lnTo>
                  <a:lnTo>
                    <a:pt x="663" y="613"/>
                  </a:lnTo>
                  <a:lnTo>
                    <a:pt x="663" y="603"/>
                  </a:lnTo>
                  <a:lnTo>
                    <a:pt x="643" y="594"/>
                  </a:lnTo>
                  <a:lnTo>
                    <a:pt x="528" y="594"/>
                  </a:lnTo>
                  <a:lnTo>
                    <a:pt x="346" y="575"/>
                  </a:lnTo>
                  <a:lnTo>
                    <a:pt x="346" y="546"/>
                  </a:lnTo>
                  <a:lnTo>
                    <a:pt x="605" y="230"/>
                  </a:lnTo>
                  <a:lnTo>
                    <a:pt x="643" y="220"/>
                  </a:lnTo>
                  <a:lnTo>
                    <a:pt x="835" y="57"/>
                  </a:lnTo>
                  <a:lnTo>
                    <a:pt x="912" y="0"/>
                  </a:lnTo>
                  <a:lnTo>
                    <a:pt x="1007" y="9"/>
                  </a:lnTo>
                  <a:lnTo>
                    <a:pt x="1104" y="76"/>
                  </a:lnTo>
                  <a:close/>
                </a:path>
              </a:pathLst>
            </a:custGeom>
            <a:solidFill>
              <a:srgbClr val="B5B58A"/>
            </a:solidFill>
            <a:ln w="9525">
              <a:noFill/>
              <a:round/>
              <a:headEnd/>
              <a:tailEnd/>
            </a:ln>
          </p:spPr>
          <p:txBody>
            <a:bodyPr>
              <a:prstTxWarp prst="textNoShape">
                <a:avLst/>
              </a:prstTxWarp>
            </a:bodyPr>
            <a:lstStyle/>
            <a:p>
              <a:endParaRPr lang="en-US"/>
            </a:p>
          </p:txBody>
        </p:sp>
        <p:sp>
          <p:nvSpPr>
            <p:cNvPr id="59497" name="Freeform 112"/>
            <p:cNvSpPr>
              <a:spLocks/>
            </p:cNvSpPr>
            <p:nvPr/>
          </p:nvSpPr>
          <p:spPr bwMode="auto">
            <a:xfrm>
              <a:off x="4588" y="3847"/>
              <a:ext cx="269" cy="214"/>
            </a:xfrm>
            <a:custGeom>
              <a:avLst/>
              <a:gdLst>
                <a:gd name="T0" fmla="*/ 1094 w 1343"/>
                <a:gd name="T1" fmla="*/ 202 h 1074"/>
                <a:gd name="T2" fmla="*/ 1305 w 1343"/>
                <a:gd name="T3" fmla="*/ 566 h 1074"/>
                <a:gd name="T4" fmla="*/ 1343 w 1343"/>
                <a:gd name="T5" fmla="*/ 825 h 1074"/>
                <a:gd name="T6" fmla="*/ 1285 w 1343"/>
                <a:gd name="T7" fmla="*/ 768 h 1074"/>
                <a:gd name="T8" fmla="*/ 1170 w 1343"/>
                <a:gd name="T9" fmla="*/ 729 h 1074"/>
                <a:gd name="T10" fmla="*/ 1161 w 1343"/>
                <a:gd name="T11" fmla="*/ 758 h 1074"/>
                <a:gd name="T12" fmla="*/ 1247 w 1343"/>
                <a:gd name="T13" fmla="*/ 844 h 1074"/>
                <a:gd name="T14" fmla="*/ 1333 w 1343"/>
                <a:gd name="T15" fmla="*/ 873 h 1074"/>
                <a:gd name="T16" fmla="*/ 1256 w 1343"/>
                <a:gd name="T17" fmla="*/ 930 h 1074"/>
                <a:gd name="T18" fmla="*/ 1045 w 1343"/>
                <a:gd name="T19" fmla="*/ 979 h 1074"/>
                <a:gd name="T20" fmla="*/ 1055 w 1343"/>
                <a:gd name="T21" fmla="*/ 959 h 1074"/>
                <a:gd name="T22" fmla="*/ 1036 w 1343"/>
                <a:gd name="T23" fmla="*/ 949 h 1074"/>
                <a:gd name="T24" fmla="*/ 537 w 1343"/>
                <a:gd name="T25" fmla="*/ 805 h 1074"/>
                <a:gd name="T26" fmla="*/ 488 w 1343"/>
                <a:gd name="T27" fmla="*/ 835 h 1074"/>
                <a:gd name="T28" fmla="*/ 499 w 1343"/>
                <a:gd name="T29" fmla="*/ 854 h 1074"/>
                <a:gd name="T30" fmla="*/ 930 w 1343"/>
                <a:gd name="T31" fmla="*/ 949 h 1074"/>
                <a:gd name="T32" fmla="*/ 978 w 1343"/>
                <a:gd name="T33" fmla="*/ 988 h 1074"/>
                <a:gd name="T34" fmla="*/ 374 w 1343"/>
                <a:gd name="T35" fmla="*/ 1055 h 1074"/>
                <a:gd name="T36" fmla="*/ 105 w 1343"/>
                <a:gd name="T37" fmla="*/ 1046 h 1074"/>
                <a:gd name="T38" fmla="*/ 28 w 1343"/>
                <a:gd name="T39" fmla="*/ 949 h 1074"/>
                <a:gd name="T40" fmla="*/ 230 w 1343"/>
                <a:gd name="T41" fmla="*/ 777 h 1074"/>
                <a:gd name="T42" fmla="*/ 335 w 1343"/>
                <a:gd name="T43" fmla="*/ 729 h 1074"/>
                <a:gd name="T44" fmla="*/ 114 w 1343"/>
                <a:gd name="T45" fmla="*/ 777 h 1074"/>
                <a:gd name="T46" fmla="*/ 86 w 1343"/>
                <a:gd name="T47" fmla="*/ 729 h 1074"/>
                <a:gd name="T48" fmla="*/ 432 w 1343"/>
                <a:gd name="T49" fmla="*/ 547 h 1074"/>
                <a:gd name="T50" fmla="*/ 671 w 1343"/>
                <a:gd name="T51" fmla="*/ 470 h 1074"/>
                <a:gd name="T52" fmla="*/ 834 w 1343"/>
                <a:gd name="T53" fmla="*/ 518 h 1074"/>
                <a:gd name="T54" fmla="*/ 950 w 1343"/>
                <a:gd name="T55" fmla="*/ 605 h 1074"/>
                <a:gd name="T56" fmla="*/ 987 w 1343"/>
                <a:gd name="T57" fmla="*/ 585 h 1074"/>
                <a:gd name="T58" fmla="*/ 940 w 1343"/>
                <a:gd name="T59" fmla="*/ 547 h 1074"/>
                <a:gd name="T60" fmla="*/ 757 w 1343"/>
                <a:gd name="T61" fmla="*/ 432 h 1074"/>
                <a:gd name="T62" fmla="*/ 632 w 1343"/>
                <a:gd name="T63" fmla="*/ 259 h 1074"/>
                <a:gd name="T64" fmla="*/ 718 w 1343"/>
                <a:gd name="T65" fmla="*/ 77 h 1074"/>
                <a:gd name="T66" fmla="*/ 806 w 1343"/>
                <a:gd name="T67" fmla="*/ 0 h 1074"/>
                <a:gd name="T68" fmla="*/ 1036 w 1343"/>
                <a:gd name="T69" fmla="*/ 134 h 1074"/>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343"/>
                <a:gd name="T106" fmla="*/ 0 h 1074"/>
                <a:gd name="T107" fmla="*/ 1343 w 1343"/>
                <a:gd name="T108" fmla="*/ 1074 h 1074"/>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343" h="1074">
                  <a:moveTo>
                    <a:pt x="1036" y="134"/>
                  </a:moveTo>
                  <a:lnTo>
                    <a:pt x="1094" y="202"/>
                  </a:lnTo>
                  <a:lnTo>
                    <a:pt x="1141" y="384"/>
                  </a:lnTo>
                  <a:lnTo>
                    <a:pt x="1305" y="566"/>
                  </a:lnTo>
                  <a:lnTo>
                    <a:pt x="1343" y="719"/>
                  </a:lnTo>
                  <a:lnTo>
                    <a:pt x="1343" y="825"/>
                  </a:lnTo>
                  <a:lnTo>
                    <a:pt x="1314" y="825"/>
                  </a:lnTo>
                  <a:lnTo>
                    <a:pt x="1285" y="768"/>
                  </a:lnTo>
                  <a:lnTo>
                    <a:pt x="1218" y="719"/>
                  </a:lnTo>
                  <a:lnTo>
                    <a:pt x="1170" y="729"/>
                  </a:lnTo>
                  <a:lnTo>
                    <a:pt x="1161" y="738"/>
                  </a:lnTo>
                  <a:lnTo>
                    <a:pt x="1161" y="758"/>
                  </a:lnTo>
                  <a:lnTo>
                    <a:pt x="1247" y="815"/>
                  </a:lnTo>
                  <a:lnTo>
                    <a:pt x="1247" y="844"/>
                  </a:lnTo>
                  <a:lnTo>
                    <a:pt x="1285" y="873"/>
                  </a:lnTo>
                  <a:lnTo>
                    <a:pt x="1333" y="873"/>
                  </a:lnTo>
                  <a:lnTo>
                    <a:pt x="1333" y="882"/>
                  </a:lnTo>
                  <a:lnTo>
                    <a:pt x="1256" y="930"/>
                  </a:lnTo>
                  <a:lnTo>
                    <a:pt x="1161" y="949"/>
                  </a:lnTo>
                  <a:lnTo>
                    <a:pt x="1045" y="979"/>
                  </a:lnTo>
                  <a:lnTo>
                    <a:pt x="1055" y="968"/>
                  </a:lnTo>
                  <a:lnTo>
                    <a:pt x="1055" y="959"/>
                  </a:lnTo>
                  <a:lnTo>
                    <a:pt x="1045" y="940"/>
                  </a:lnTo>
                  <a:lnTo>
                    <a:pt x="1036" y="949"/>
                  </a:lnTo>
                  <a:lnTo>
                    <a:pt x="776" y="815"/>
                  </a:lnTo>
                  <a:lnTo>
                    <a:pt x="537" y="805"/>
                  </a:lnTo>
                  <a:lnTo>
                    <a:pt x="499" y="815"/>
                  </a:lnTo>
                  <a:lnTo>
                    <a:pt x="488" y="835"/>
                  </a:lnTo>
                  <a:lnTo>
                    <a:pt x="488" y="844"/>
                  </a:lnTo>
                  <a:lnTo>
                    <a:pt x="499" y="854"/>
                  </a:lnTo>
                  <a:lnTo>
                    <a:pt x="718" y="863"/>
                  </a:lnTo>
                  <a:lnTo>
                    <a:pt x="930" y="949"/>
                  </a:lnTo>
                  <a:lnTo>
                    <a:pt x="978" y="979"/>
                  </a:lnTo>
                  <a:lnTo>
                    <a:pt x="978" y="988"/>
                  </a:lnTo>
                  <a:lnTo>
                    <a:pt x="806" y="1046"/>
                  </a:lnTo>
                  <a:lnTo>
                    <a:pt x="374" y="1055"/>
                  </a:lnTo>
                  <a:lnTo>
                    <a:pt x="220" y="1074"/>
                  </a:lnTo>
                  <a:lnTo>
                    <a:pt x="105" y="1046"/>
                  </a:lnTo>
                  <a:lnTo>
                    <a:pt x="77" y="1026"/>
                  </a:lnTo>
                  <a:lnTo>
                    <a:pt x="28" y="949"/>
                  </a:lnTo>
                  <a:lnTo>
                    <a:pt x="47" y="863"/>
                  </a:lnTo>
                  <a:lnTo>
                    <a:pt x="230" y="777"/>
                  </a:lnTo>
                  <a:lnTo>
                    <a:pt x="316" y="758"/>
                  </a:lnTo>
                  <a:lnTo>
                    <a:pt x="335" y="729"/>
                  </a:lnTo>
                  <a:lnTo>
                    <a:pt x="316" y="710"/>
                  </a:lnTo>
                  <a:lnTo>
                    <a:pt x="114" y="777"/>
                  </a:lnTo>
                  <a:lnTo>
                    <a:pt x="0" y="844"/>
                  </a:lnTo>
                  <a:lnTo>
                    <a:pt x="86" y="729"/>
                  </a:lnTo>
                  <a:lnTo>
                    <a:pt x="268" y="594"/>
                  </a:lnTo>
                  <a:lnTo>
                    <a:pt x="432" y="547"/>
                  </a:lnTo>
                  <a:lnTo>
                    <a:pt x="508" y="489"/>
                  </a:lnTo>
                  <a:lnTo>
                    <a:pt x="671" y="470"/>
                  </a:lnTo>
                  <a:lnTo>
                    <a:pt x="757" y="480"/>
                  </a:lnTo>
                  <a:lnTo>
                    <a:pt x="834" y="518"/>
                  </a:lnTo>
                  <a:lnTo>
                    <a:pt x="901" y="594"/>
                  </a:lnTo>
                  <a:lnTo>
                    <a:pt x="950" y="605"/>
                  </a:lnTo>
                  <a:lnTo>
                    <a:pt x="969" y="605"/>
                  </a:lnTo>
                  <a:lnTo>
                    <a:pt x="987" y="585"/>
                  </a:lnTo>
                  <a:lnTo>
                    <a:pt x="987" y="566"/>
                  </a:lnTo>
                  <a:lnTo>
                    <a:pt x="940" y="547"/>
                  </a:lnTo>
                  <a:lnTo>
                    <a:pt x="834" y="461"/>
                  </a:lnTo>
                  <a:lnTo>
                    <a:pt x="757" y="432"/>
                  </a:lnTo>
                  <a:lnTo>
                    <a:pt x="576" y="422"/>
                  </a:lnTo>
                  <a:lnTo>
                    <a:pt x="632" y="259"/>
                  </a:lnTo>
                  <a:lnTo>
                    <a:pt x="671" y="134"/>
                  </a:lnTo>
                  <a:lnTo>
                    <a:pt x="718" y="77"/>
                  </a:lnTo>
                  <a:lnTo>
                    <a:pt x="738" y="39"/>
                  </a:lnTo>
                  <a:lnTo>
                    <a:pt x="806" y="0"/>
                  </a:lnTo>
                  <a:lnTo>
                    <a:pt x="940" y="58"/>
                  </a:lnTo>
                  <a:lnTo>
                    <a:pt x="1036" y="134"/>
                  </a:lnTo>
                  <a:close/>
                </a:path>
              </a:pathLst>
            </a:custGeom>
            <a:solidFill>
              <a:srgbClr val="999966"/>
            </a:solidFill>
            <a:ln w="9525">
              <a:noFill/>
              <a:round/>
              <a:headEnd/>
              <a:tailEnd/>
            </a:ln>
          </p:spPr>
          <p:txBody>
            <a:bodyPr>
              <a:prstTxWarp prst="textNoShape">
                <a:avLst/>
              </a:prstTxWarp>
            </a:bodyPr>
            <a:lstStyle/>
            <a:p>
              <a:endParaRPr lang="en-US"/>
            </a:p>
          </p:txBody>
        </p:sp>
        <p:sp>
          <p:nvSpPr>
            <p:cNvPr id="59498" name="Freeform 113"/>
            <p:cNvSpPr>
              <a:spLocks/>
            </p:cNvSpPr>
            <p:nvPr/>
          </p:nvSpPr>
          <p:spPr bwMode="auto">
            <a:xfrm>
              <a:off x="4887" y="3875"/>
              <a:ext cx="16" cy="10"/>
            </a:xfrm>
            <a:custGeom>
              <a:avLst/>
              <a:gdLst>
                <a:gd name="T0" fmla="*/ 0 w 77"/>
                <a:gd name="T1" fmla="*/ 39 h 48"/>
                <a:gd name="T2" fmla="*/ 29 w 77"/>
                <a:gd name="T3" fmla="*/ 0 h 48"/>
                <a:gd name="T4" fmla="*/ 77 w 77"/>
                <a:gd name="T5" fmla="*/ 48 h 48"/>
                <a:gd name="T6" fmla="*/ 0 w 77"/>
                <a:gd name="T7" fmla="*/ 39 h 48"/>
                <a:gd name="T8" fmla="*/ 0 60000 65536"/>
                <a:gd name="T9" fmla="*/ 0 60000 65536"/>
                <a:gd name="T10" fmla="*/ 0 60000 65536"/>
                <a:gd name="T11" fmla="*/ 0 60000 65536"/>
                <a:gd name="T12" fmla="*/ 0 w 77"/>
                <a:gd name="T13" fmla="*/ 0 h 48"/>
                <a:gd name="T14" fmla="*/ 77 w 77"/>
                <a:gd name="T15" fmla="*/ 48 h 48"/>
              </a:gdLst>
              <a:ahLst/>
              <a:cxnLst>
                <a:cxn ang="T8">
                  <a:pos x="T0" y="T1"/>
                </a:cxn>
                <a:cxn ang="T9">
                  <a:pos x="T2" y="T3"/>
                </a:cxn>
                <a:cxn ang="T10">
                  <a:pos x="T4" y="T5"/>
                </a:cxn>
                <a:cxn ang="T11">
                  <a:pos x="T6" y="T7"/>
                </a:cxn>
              </a:cxnLst>
              <a:rect l="T12" t="T13" r="T14" b="T15"/>
              <a:pathLst>
                <a:path w="77" h="48">
                  <a:moveTo>
                    <a:pt x="0" y="39"/>
                  </a:moveTo>
                  <a:lnTo>
                    <a:pt x="29" y="0"/>
                  </a:lnTo>
                  <a:lnTo>
                    <a:pt x="77" y="48"/>
                  </a:lnTo>
                  <a:lnTo>
                    <a:pt x="0" y="39"/>
                  </a:lnTo>
                  <a:close/>
                </a:path>
              </a:pathLst>
            </a:custGeom>
            <a:solidFill>
              <a:srgbClr val="737348"/>
            </a:solidFill>
            <a:ln w="9525">
              <a:noFill/>
              <a:round/>
              <a:headEnd/>
              <a:tailEnd/>
            </a:ln>
          </p:spPr>
          <p:txBody>
            <a:bodyPr>
              <a:prstTxWarp prst="textNoShape">
                <a:avLst/>
              </a:prstTxWarp>
            </a:bodyPr>
            <a:lstStyle/>
            <a:p>
              <a:endParaRPr lang="en-US"/>
            </a:p>
          </p:txBody>
        </p:sp>
        <p:sp>
          <p:nvSpPr>
            <p:cNvPr id="59499" name="Freeform 114"/>
            <p:cNvSpPr>
              <a:spLocks/>
            </p:cNvSpPr>
            <p:nvPr/>
          </p:nvSpPr>
          <p:spPr bwMode="auto">
            <a:xfrm>
              <a:off x="4452" y="3889"/>
              <a:ext cx="40" cy="82"/>
            </a:xfrm>
            <a:custGeom>
              <a:avLst/>
              <a:gdLst>
                <a:gd name="T0" fmla="*/ 192 w 202"/>
                <a:gd name="T1" fmla="*/ 58 h 413"/>
                <a:gd name="T2" fmla="*/ 192 w 202"/>
                <a:gd name="T3" fmla="*/ 163 h 413"/>
                <a:gd name="T4" fmla="*/ 202 w 202"/>
                <a:gd name="T5" fmla="*/ 250 h 413"/>
                <a:gd name="T6" fmla="*/ 202 w 202"/>
                <a:gd name="T7" fmla="*/ 278 h 413"/>
                <a:gd name="T8" fmla="*/ 173 w 202"/>
                <a:gd name="T9" fmla="*/ 327 h 413"/>
                <a:gd name="T10" fmla="*/ 164 w 202"/>
                <a:gd name="T11" fmla="*/ 383 h 413"/>
                <a:gd name="T12" fmla="*/ 164 w 202"/>
                <a:gd name="T13" fmla="*/ 394 h 413"/>
                <a:gd name="T14" fmla="*/ 144 w 202"/>
                <a:gd name="T15" fmla="*/ 413 h 413"/>
                <a:gd name="T16" fmla="*/ 9 w 202"/>
                <a:gd name="T17" fmla="*/ 394 h 413"/>
                <a:gd name="T18" fmla="*/ 0 w 202"/>
                <a:gd name="T19" fmla="*/ 383 h 413"/>
                <a:gd name="T20" fmla="*/ 58 w 202"/>
                <a:gd name="T21" fmla="*/ 288 h 413"/>
                <a:gd name="T22" fmla="*/ 39 w 202"/>
                <a:gd name="T23" fmla="*/ 221 h 413"/>
                <a:gd name="T24" fmla="*/ 9 w 202"/>
                <a:gd name="T25" fmla="*/ 183 h 413"/>
                <a:gd name="T26" fmla="*/ 134 w 202"/>
                <a:gd name="T27" fmla="*/ 29 h 413"/>
                <a:gd name="T28" fmla="*/ 173 w 202"/>
                <a:gd name="T29" fmla="*/ 0 h 413"/>
                <a:gd name="T30" fmla="*/ 192 w 202"/>
                <a:gd name="T31" fmla="*/ 0 h 413"/>
                <a:gd name="T32" fmla="*/ 192 w 202"/>
                <a:gd name="T33" fmla="*/ 58 h 41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02"/>
                <a:gd name="T52" fmla="*/ 0 h 413"/>
                <a:gd name="T53" fmla="*/ 202 w 202"/>
                <a:gd name="T54" fmla="*/ 413 h 41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02" h="413">
                  <a:moveTo>
                    <a:pt x="192" y="58"/>
                  </a:moveTo>
                  <a:lnTo>
                    <a:pt x="192" y="163"/>
                  </a:lnTo>
                  <a:lnTo>
                    <a:pt x="202" y="250"/>
                  </a:lnTo>
                  <a:lnTo>
                    <a:pt x="202" y="278"/>
                  </a:lnTo>
                  <a:lnTo>
                    <a:pt x="173" y="327"/>
                  </a:lnTo>
                  <a:lnTo>
                    <a:pt x="164" y="383"/>
                  </a:lnTo>
                  <a:lnTo>
                    <a:pt x="164" y="394"/>
                  </a:lnTo>
                  <a:lnTo>
                    <a:pt x="144" y="413"/>
                  </a:lnTo>
                  <a:lnTo>
                    <a:pt x="9" y="394"/>
                  </a:lnTo>
                  <a:lnTo>
                    <a:pt x="0" y="383"/>
                  </a:lnTo>
                  <a:lnTo>
                    <a:pt x="58" y="288"/>
                  </a:lnTo>
                  <a:lnTo>
                    <a:pt x="39" y="221"/>
                  </a:lnTo>
                  <a:lnTo>
                    <a:pt x="9" y="183"/>
                  </a:lnTo>
                  <a:lnTo>
                    <a:pt x="134" y="29"/>
                  </a:lnTo>
                  <a:lnTo>
                    <a:pt x="173" y="0"/>
                  </a:lnTo>
                  <a:lnTo>
                    <a:pt x="192" y="0"/>
                  </a:lnTo>
                  <a:lnTo>
                    <a:pt x="192" y="58"/>
                  </a:lnTo>
                  <a:close/>
                </a:path>
              </a:pathLst>
            </a:custGeom>
            <a:solidFill>
              <a:srgbClr val="8F8F5C"/>
            </a:solidFill>
            <a:ln w="9525">
              <a:noFill/>
              <a:round/>
              <a:headEnd/>
              <a:tailEnd/>
            </a:ln>
          </p:spPr>
          <p:txBody>
            <a:bodyPr>
              <a:prstTxWarp prst="textNoShape">
                <a:avLst/>
              </a:prstTxWarp>
            </a:bodyPr>
            <a:lstStyle/>
            <a:p>
              <a:endParaRPr lang="en-US"/>
            </a:p>
          </p:txBody>
        </p:sp>
        <p:sp>
          <p:nvSpPr>
            <p:cNvPr id="59500" name="Freeform 115"/>
            <p:cNvSpPr>
              <a:spLocks/>
            </p:cNvSpPr>
            <p:nvPr/>
          </p:nvSpPr>
          <p:spPr bwMode="auto">
            <a:xfrm>
              <a:off x="4853" y="3933"/>
              <a:ext cx="69" cy="77"/>
            </a:xfrm>
            <a:custGeom>
              <a:avLst/>
              <a:gdLst>
                <a:gd name="T0" fmla="*/ 306 w 345"/>
                <a:gd name="T1" fmla="*/ 134 h 383"/>
                <a:gd name="T2" fmla="*/ 335 w 345"/>
                <a:gd name="T3" fmla="*/ 162 h 383"/>
                <a:gd name="T4" fmla="*/ 345 w 345"/>
                <a:gd name="T5" fmla="*/ 326 h 383"/>
                <a:gd name="T6" fmla="*/ 316 w 345"/>
                <a:gd name="T7" fmla="*/ 364 h 383"/>
                <a:gd name="T8" fmla="*/ 230 w 345"/>
                <a:gd name="T9" fmla="*/ 383 h 383"/>
                <a:gd name="T10" fmla="*/ 162 w 345"/>
                <a:gd name="T11" fmla="*/ 354 h 383"/>
                <a:gd name="T12" fmla="*/ 105 w 345"/>
                <a:gd name="T13" fmla="*/ 326 h 383"/>
                <a:gd name="T14" fmla="*/ 76 w 345"/>
                <a:gd name="T15" fmla="*/ 336 h 383"/>
                <a:gd name="T16" fmla="*/ 57 w 345"/>
                <a:gd name="T17" fmla="*/ 153 h 383"/>
                <a:gd name="T18" fmla="*/ 19 w 345"/>
                <a:gd name="T19" fmla="*/ 76 h 383"/>
                <a:gd name="T20" fmla="*/ 0 w 345"/>
                <a:gd name="T21" fmla="*/ 57 h 383"/>
                <a:gd name="T22" fmla="*/ 86 w 345"/>
                <a:gd name="T23" fmla="*/ 29 h 383"/>
                <a:gd name="T24" fmla="*/ 114 w 345"/>
                <a:gd name="T25" fmla="*/ 9 h 383"/>
                <a:gd name="T26" fmla="*/ 181 w 345"/>
                <a:gd name="T27" fmla="*/ 0 h 383"/>
                <a:gd name="T28" fmla="*/ 249 w 345"/>
                <a:gd name="T29" fmla="*/ 0 h 383"/>
                <a:gd name="T30" fmla="*/ 306 w 345"/>
                <a:gd name="T31" fmla="*/ 134 h 383"/>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5"/>
                <a:gd name="T49" fmla="*/ 0 h 383"/>
                <a:gd name="T50" fmla="*/ 345 w 345"/>
                <a:gd name="T51" fmla="*/ 383 h 383"/>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5" h="383">
                  <a:moveTo>
                    <a:pt x="306" y="134"/>
                  </a:moveTo>
                  <a:lnTo>
                    <a:pt x="335" y="162"/>
                  </a:lnTo>
                  <a:lnTo>
                    <a:pt x="345" y="326"/>
                  </a:lnTo>
                  <a:lnTo>
                    <a:pt x="316" y="364"/>
                  </a:lnTo>
                  <a:lnTo>
                    <a:pt x="230" y="383"/>
                  </a:lnTo>
                  <a:lnTo>
                    <a:pt x="162" y="354"/>
                  </a:lnTo>
                  <a:lnTo>
                    <a:pt x="105" y="326"/>
                  </a:lnTo>
                  <a:lnTo>
                    <a:pt x="76" y="336"/>
                  </a:lnTo>
                  <a:lnTo>
                    <a:pt x="57" y="153"/>
                  </a:lnTo>
                  <a:lnTo>
                    <a:pt x="19" y="76"/>
                  </a:lnTo>
                  <a:lnTo>
                    <a:pt x="0" y="57"/>
                  </a:lnTo>
                  <a:lnTo>
                    <a:pt x="86" y="29"/>
                  </a:lnTo>
                  <a:lnTo>
                    <a:pt x="114" y="9"/>
                  </a:lnTo>
                  <a:lnTo>
                    <a:pt x="181" y="0"/>
                  </a:lnTo>
                  <a:lnTo>
                    <a:pt x="249" y="0"/>
                  </a:lnTo>
                  <a:lnTo>
                    <a:pt x="306" y="134"/>
                  </a:lnTo>
                  <a:close/>
                </a:path>
              </a:pathLst>
            </a:custGeom>
            <a:solidFill>
              <a:srgbClr val="737348"/>
            </a:solidFill>
            <a:ln w="9525">
              <a:noFill/>
              <a:round/>
              <a:headEnd/>
              <a:tailEnd/>
            </a:ln>
          </p:spPr>
          <p:txBody>
            <a:bodyPr>
              <a:prstTxWarp prst="textNoShape">
                <a:avLst/>
              </a:prstTxWarp>
            </a:bodyPr>
            <a:lstStyle/>
            <a:p>
              <a:endParaRPr lang="en-US"/>
            </a:p>
          </p:txBody>
        </p:sp>
        <p:sp>
          <p:nvSpPr>
            <p:cNvPr id="59501" name="Freeform 116"/>
            <p:cNvSpPr>
              <a:spLocks/>
            </p:cNvSpPr>
            <p:nvPr/>
          </p:nvSpPr>
          <p:spPr bwMode="auto">
            <a:xfrm>
              <a:off x="4392" y="3973"/>
              <a:ext cx="54" cy="56"/>
            </a:xfrm>
            <a:custGeom>
              <a:avLst/>
              <a:gdLst>
                <a:gd name="T0" fmla="*/ 250 w 269"/>
                <a:gd name="T1" fmla="*/ 67 h 278"/>
                <a:gd name="T2" fmla="*/ 67 w 269"/>
                <a:gd name="T3" fmla="*/ 269 h 278"/>
                <a:gd name="T4" fmla="*/ 29 w 269"/>
                <a:gd name="T5" fmla="*/ 278 h 278"/>
                <a:gd name="T6" fmla="*/ 0 w 269"/>
                <a:gd name="T7" fmla="*/ 278 h 278"/>
                <a:gd name="T8" fmla="*/ 173 w 269"/>
                <a:gd name="T9" fmla="*/ 58 h 278"/>
                <a:gd name="T10" fmla="*/ 239 w 269"/>
                <a:gd name="T11" fmla="*/ 0 h 278"/>
                <a:gd name="T12" fmla="*/ 269 w 269"/>
                <a:gd name="T13" fmla="*/ 19 h 278"/>
                <a:gd name="T14" fmla="*/ 250 w 269"/>
                <a:gd name="T15" fmla="*/ 67 h 278"/>
                <a:gd name="T16" fmla="*/ 0 60000 65536"/>
                <a:gd name="T17" fmla="*/ 0 60000 65536"/>
                <a:gd name="T18" fmla="*/ 0 60000 65536"/>
                <a:gd name="T19" fmla="*/ 0 60000 65536"/>
                <a:gd name="T20" fmla="*/ 0 60000 65536"/>
                <a:gd name="T21" fmla="*/ 0 60000 65536"/>
                <a:gd name="T22" fmla="*/ 0 60000 65536"/>
                <a:gd name="T23" fmla="*/ 0 60000 65536"/>
                <a:gd name="T24" fmla="*/ 0 w 269"/>
                <a:gd name="T25" fmla="*/ 0 h 278"/>
                <a:gd name="T26" fmla="*/ 269 w 269"/>
                <a:gd name="T27" fmla="*/ 278 h 27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69" h="278">
                  <a:moveTo>
                    <a:pt x="250" y="67"/>
                  </a:moveTo>
                  <a:lnTo>
                    <a:pt x="67" y="269"/>
                  </a:lnTo>
                  <a:lnTo>
                    <a:pt x="29" y="278"/>
                  </a:lnTo>
                  <a:lnTo>
                    <a:pt x="0" y="278"/>
                  </a:lnTo>
                  <a:lnTo>
                    <a:pt x="173" y="58"/>
                  </a:lnTo>
                  <a:lnTo>
                    <a:pt x="239" y="0"/>
                  </a:lnTo>
                  <a:lnTo>
                    <a:pt x="269" y="19"/>
                  </a:lnTo>
                  <a:lnTo>
                    <a:pt x="250" y="67"/>
                  </a:lnTo>
                  <a:close/>
                </a:path>
              </a:pathLst>
            </a:custGeom>
            <a:solidFill>
              <a:srgbClr val="737348"/>
            </a:solidFill>
            <a:ln w="9525">
              <a:noFill/>
              <a:round/>
              <a:headEnd/>
              <a:tailEnd/>
            </a:ln>
          </p:spPr>
          <p:txBody>
            <a:bodyPr>
              <a:prstTxWarp prst="textNoShape">
                <a:avLst/>
              </a:prstTxWarp>
            </a:bodyPr>
            <a:lstStyle/>
            <a:p>
              <a:endParaRPr lang="en-US"/>
            </a:p>
          </p:txBody>
        </p:sp>
        <p:sp>
          <p:nvSpPr>
            <p:cNvPr id="59502" name="Freeform 117"/>
            <p:cNvSpPr>
              <a:spLocks/>
            </p:cNvSpPr>
            <p:nvPr/>
          </p:nvSpPr>
          <p:spPr bwMode="auto">
            <a:xfrm>
              <a:off x="4870" y="4015"/>
              <a:ext cx="46" cy="12"/>
            </a:xfrm>
            <a:custGeom>
              <a:avLst/>
              <a:gdLst>
                <a:gd name="T0" fmla="*/ 105 w 230"/>
                <a:gd name="T1" fmla="*/ 29 h 58"/>
                <a:gd name="T2" fmla="*/ 192 w 230"/>
                <a:gd name="T3" fmla="*/ 19 h 58"/>
                <a:gd name="T4" fmla="*/ 201 w 230"/>
                <a:gd name="T5" fmla="*/ 10 h 58"/>
                <a:gd name="T6" fmla="*/ 230 w 230"/>
                <a:gd name="T7" fmla="*/ 10 h 58"/>
                <a:gd name="T8" fmla="*/ 172 w 230"/>
                <a:gd name="T9" fmla="*/ 58 h 58"/>
                <a:gd name="T10" fmla="*/ 86 w 230"/>
                <a:gd name="T11" fmla="*/ 58 h 58"/>
                <a:gd name="T12" fmla="*/ 39 w 230"/>
                <a:gd name="T13" fmla="*/ 0 h 58"/>
                <a:gd name="T14" fmla="*/ 0 w 230"/>
                <a:gd name="T15" fmla="*/ 19 h 58"/>
                <a:gd name="T16" fmla="*/ 9 w 230"/>
                <a:gd name="T17" fmla="*/ 0 h 58"/>
                <a:gd name="T18" fmla="*/ 58 w 230"/>
                <a:gd name="T19" fmla="*/ 0 h 58"/>
                <a:gd name="T20" fmla="*/ 105 w 230"/>
                <a:gd name="T21" fmla="*/ 29 h 5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30"/>
                <a:gd name="T34" fmla="*/ 0 h 58"/>
                <a:gd name="T35" fmla="*/ 230 w 230"/>
                <a:gd name="T36" fmla="*/ 58 h 5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30" h="58">
                  <a:moveTo>
                    <a:pt x="105" y="29"/>
                  </a:moveTo>
                  <a:lnTo>
                    <a:pt x="192" y="19"/>
                  </a:lnTo>
                  <a:lnTo>
                    <a:pt x="201" y="10"/>
                  </a:lnTo>
                  <a:lnTo>
                    <a:pt x="230" y="10"/>
                  </a:lnTo>
                  <a:lnTo>
                    <a:pt x="172" y="58"/>
                  </a:lnTo>
                  <a:lnTo>
                    <a:pt x="86" y="58"/>
                  </a:lnTo>
                  <a:lnTo>
                    <a:pt x="39" y="0"/>
                  </a:lnTo>
                  <a:lnTo>
                    <a:pt x="0" y="19"/>
                  </a:lnTo>
                  <a:lnTo>
                    <a:pt x="9" y="0"/>
                  </a:lnTo>
                  <a:lnTo>
                    <a:pt x="58" y="0"/>
                  </a:lnTo>
                  <a:lnTo>
                    <a:pt x="105" y="29"/>
                  </a:lnTo>
                  <a:close/>
                </a:path>
              </a:pathLst>
            </a:custGeom>
            <a:solidFill>
              <a:srgbClr val="737348"/>
            </a:solidFill>
            <a:ln w="9525">
              <a:noFill/>
              <a:round/>
              <a:headEnd/>
              <a:tailEnd/>
            </a:ln>
          </p:spPr>
          <p:txBody>
            <a:bodyPr>
              <a:prstTxWarp prst="textNoShape">
                <a:avLst/>
              </a:prstTxWarp>
            </a:bodyPr>
            <a:lstStyle/>
            <a:p>
              <a:endParaRPr lang="en-US"/>
            </a:p>
          </p:txBody>
        </p:sp>
        <p:sp>
          <p:nvSpPr>
            <p:cNvPr id="59503" name="Freeform 118"/>
            <p:cNvSpPr>
              <a:spLocks/>
            </p:cNvSpPr>
            <p:nvPr/>
          </p:nvSpPr>
          <p:spPr bwMode="auto">
            <a:xfrm>
              <a:off x="4578" y="4038"/>
              <a:ext cx="265" cy="41"/>
            </a:xfrm>
            <a:custGeom>
              <a:avLst/>
              <a:gdLst>
                <a:gd name="T0" fmla="*/ 786 w 1323"/>
                <a:gd name="T1" fmla="*/ 182 h 201"/>
                <a:gd name="T2" fmla="*/ 469 w 1323"/>
                <a:gd name="T3" fmla="*/ 201 h 201"/>
                <a:gd name="T4" fmla="*/ 259 w 1323"/>
                <a:gd name="T5" fmla="*/ 182 h 201"/>
                <a:gd name="T6" fmla="*/ 172 w 1323"/>
                <a:gd name="T7" fmla="*/ 182 h 201"/>
                <a:gd name="T8" fmla="*/ 0 w 1323"/>
                <a:gd name="T9" fmla="*/ 115 h 201"/>
                <a:gd name="T10" fmla="*/ 9 w 1323"/>
                <a:gd name="T11" fmla="*/ 20 h 201"/>
                <a:gd name="T12" fmla="*/ 18 w 1323"/>
                <a:gd name="T13" fmla="*/ 9 h 201"/>
                <a:gd name="T14" fmla="*/ 57 w 1323"/>
                <a:gd name="T15" fmla="*/ 76 h 201"/>
                <a:gd name="T16" fmla="*/ 115 w 1323"/>
                <a:gd name="T17" fmla="*/ 125 h 201"/>
                <a:gd name="T18" fmla="*/ 220 w 1323"/>
                <a:gd name="T19" fmla="*/ 153 h 201"/>
                <a:gd name="T20" fmla="*/ 469 w 1323"/>
                <a:gd name="T21" fmla="*/ 144 h 201"/>
                <a:gd name="T22" fmla="*/ 680 w 1323"/>
                <a:gd name="T23" fmla="*/ 125 h 201"/>
                <a:gd name="T24" fmla="*/ 873 w 1323"/>
                <a:gd name="T25" fmla="*/ 125 h 201"/>
                <a:gd name="T26" fmla="*/ 949 w 1323"/>
                <a:gd name="T27" fmla="*/ 115 h 201"/>
                <a:gd name="T28" fmla="*/ 1035 w 1323"/>
                <a:gd name="T29" fmla="*/ 76 h 201"/>
                <a:gd name="T30" fmla="*/ 1103 w 1323"/>
                <a:gd name="T31" fmla="*/ 67 h 201"/>
                <a:gd name="T32" fmla="*/ 1142 w 1323"/>
                <a:gd name="T33" fmla="*/ 48 h 201"/>
                <a:gd name="T34" fmla="*/ 1189 w 1323"/>
                <a:gd name="T35" fmla="*/ 48 h 201"/>
                <a:gd name="T36" fmla="*/ 1266 w 1323"/>
                <a:gd name="T37" fmla="*/ 29 h 201"/>
                <a:gd name="T38" fmla="*/ 1314 w 1323"/>
                <a:gd name="T39" fmla="*/ 0 h 201"/>
                <a:gd name="T40" fmla="*/ 1323 w 1323"/>
                <a:gd name="T41" fmla="*/ 0 h 201"/>
                <a:gd name="T42" fmla="*/ 1151 w 1323"/>
                <a:gd name="T43" fmla="*/ 96 h 201"/>
                <a:gd name="T44" fmla="*/ 786 w 1323"/>
                <a:gd name="T45" fmla="*/ 182 h 20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323"/>
                <a:gd name="T70" fmla="*/ 0 h 201"/>
                <a:gd name="T71" fmla="*/ 1323 w 1323"/>
                <a:gd name="T72" fmla="*/ 201 h 20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323" h="201">
                  <a:moveTo>
                    <a:pt x="786" y="182"/>
                  </a:moveTo>
                  <a:lnTo>
                    <a:pt x="469" y="201"/>
                  </a:lnTo>
                  <a:lnTo>
                    <a:pt x="259" y="182"/>
                  </a:lnTo>
                  <a:lnTo>
                    <a:pt x="172" y="182"/>
                  </a:lnTo>
                  <a:lnTo>
                    <a:pt x="0" y="115"/>
                  </a:lnTo>
                  <a:lnTo>
                    <a:pt x="9" y="20"/>
                  </a:lnTo>
                  <a:lnTo>
                    <a:pt x="18" y="9"/>
                  </a:lnTo>
                  <a:lnTo>
                    <a:pt x="57" y="76"/>
                  </a:lnTo>
                  <a:lnTo>
                    <a:pt x="115" y="125"/>
                  </a:lnTo>
                  <a:lnTo>
                    <a:pt x="220" y="153"/>
                  </a:lnTo>
                  <a:lnTo>
                    <a:pt x="469" y="144"/>
                  </a:lnTo>
                  <a:lnTo>
                    <a:pt x="680" y="125"/>
                  </a:lnTo>
                  <a:lnTo>
                    <a:pt x="873" y="125"/>
                  </a:lnTo>
                  <a:lnTo>
                    <a:pt x="949" y="115"/>
                  </a:lnTo>
                  <a:lnTo>
                    <a:pt x="1035" y="76"/>
                  </a:lnTo>
                  <a:lnTo>
                    <a:pt x="1103" y="67"/>
                  </a:lnTo>
                  <a:lnTo>
                    <a:pt x="1142" y="48"/>
                  </a:lnTo>
                  <a:lnTo>
                    <a:pt x="1189" y="48"/>
                  </a:lnTo>
                  <a:lnTo>
                    <a:pt x="1266" y="29"/>
                  </a:lnTo>
                  <a:lnTo>
                    <a:pt x="1314" y="0"/>
                  </a:lnTo>
                  <a:lnTo>
                    <a:pt x="1323" y="0"/>
                  </a:lnTo>
                  <a:lnTo>
                    <a:pt x="1151" y="96"/>
                  </a:lnTo>
                  <a:lnTo>
                    <a:pt x="786" y="182"/>
                  </a:lnTo>
                  <a:close/>
                </a:path>
              </a:pathLst>
            </a:custGeom>
            <a:solidFill>
              <a:srgbClr val="8F8F5C"/>
            </a:solidFill>
            <a:ln w="9525">
              <a:noFill/>
              <a:round/>
              <a:headEnd/>
              <a:tailEnd/>
            </a:ln>
          </p:spPr>
          <p:txBody>
            <a:bodyPr>
              <a:prstTxWarp prst="textNoShape">
                <a:avLst/>
              </a:prstTxWarp>
            </a:bodyPr>
            <a:lstStyle/>
            <a:p>
              <a:endParaRPr lang="en-US"/>
            </a:p>
          </p:txBody>
        </p:sp>
        <p:sp>
          <p:nvSpPr>
            <p:cNvPr id="59504" name="Freeform 119"/>
            <p:cNvSpPr>
              <a:spLocks/>
            </p:cNvSpPr>
            <p:nvPr/>
          </p:nvSpPr>
          <p:spPr bwMode="auto">
            <a:xfrm>
              <a:off x="4137" y="2170"/>
              <a:ext cx="100" cy="181"/>
            </a:xfrm>
            <a:custGeom>
              <a:avLst/>
              <a:gdLst>
                <a:gd name="T0" fmla="*/ 393 w 499"/>
                <a:gd name="T1" fmla="*/ 538 h 901"/>
                <a:gd name="T2" fmla="*/ 326 w 499"/>
                <a:gd name="T3" fmla="*/ 576 h 901"/>
                <a:gd name="T4" fmla="*/ 268 w 499"/>
                <a:gd name="T5" fmla="*/ 614 h 901"/>
                <a:gd name="T6" fmla="*/ 221 w 499"/>
                <a:gd name="T7" fmla="*/ 652 h 901"/>
                <a:gd name="T8" fmla="*/ 163 w 499"/>
                <a:gd name="T9" fmla="*/ 701 h 901"/>
                <a:gd name="T10" fmla="*/ 115 w 499"/>
                <a:gd name="T11" fmla="*/ 748 h 901"/>
                <a:gd name="T12" fmla="*/ 77 w 499"/>
                <a:gd name="T13" fmla="*/ 796 h 901"/>
                <a:gd name="T14" fmla="*/ 38 w 499"/>
                <a:gd name="T15" fmla="*/ 844 h 901"/>
                <a:gd name="T16" fmla="*/ 0 w 499"/>
                <a:gd name="T17" fmla="*/ 901 h 901"/>
                <a:gd name="T18" fmla="*/ 0 w 499"/>
                <a:gd name="T19" fmla="*/ 882 h 901"/>
                <a:gd name="T20" fmla="*/ 124 w 499"/>
                <a:gd name="T21" fmla="*/ 595 h 901"/>
                <a:gd name="T22" fmla="*/ 154 w 499"/>
                <a:gd name="T23" fmla="*/ 585 h 901"/>
                <a:gd name="T24" fmla="*/ 163 w 499"/>
                <a:gd name="T25" fmla="*/ 566 h 901"/>
                <a:gd name="T26" fmla="*/ 163 w 499"/>
                <a:gd name="T27" fmla="*/ 499 h 901"/>
                <a:gd name="T28" fmla="*/ 191 w 499"/>
                <a:gd name="T29" fmla="*/ 451 h 901"/>
                <a:gd name="T30" fmla="*/ 191 w 499"/>
                <a:gd name="T31" fmla="*/ 413 h 901"/>
                <a:gd name="T32" fmla="*/ 230 w 499"/>
                <a:gd name="T33" fmla="*/ 336 h 901"/>
                <a:gd name="T34" fmla="*/ 345 w 499"/>
                <a:gd name="T35" fmla="*/ 153 h 901"/>
                <a:gd name="T36" fmla="*/ 423 w 499"/>
                <a:gd name="T37" fmla="*/ 86 h 901"/>
                <a:gd name="T38" fmla="*/ 499 w 499"/>
                <a:gd name="T39" fmla="*/ 0 h 901"/>
                <a:gd name="T40" fmla="*/ 499 w 499"/>
                <a:gd name="T41" fmla="*/ 135 h 901"/>
                <a:gd name="T42" fmla="*/ 460 w 499"/>
                <a:gd name="T43" fmla="*/ 346 h 901"/>
                <a:gd name="T44" fmla="*/ 393 w 499"/>
                <a:gd name="T45" fmla="*/ 538 h 90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9"/>
                <a:gd name="T70" fmla="*/ 0 h 901"/>
                <a:gd name="T71" fmla="*/ 499 w 499"/>
                <a:gd name="T72" fmla="*/ 901 h 90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9" h="901">
                  <a:moveTo>
                    <a:pt x="393" y="538"/>
                  </a:moveTo>
                  <a:lnTo>
                    <a:pt x="326" y="576"/>
                  </a:lnTo>
                  <a:lnTo>
                    <a:pt x="268" y="614"/>
                  </a:lnTo>
                  <a:lnTo>
                    <a:pt x="221" y="652"/>
                  </a:lnTo>
                  <a:lnTo>
                    <a:pt x="163" y="701"/>
                  </a:lnTo>
                  <a:lnTo>
                    <a:pt x="115" y="748"/>
                  </a:lnTo>
                  <a:lnTo>
                    <a:pt x="77" y="796"/>
                  </a:lnTo>
                  <a:lnTo>
                    <a:pt x="38" y="844"/>
                  </a:lnTo>
                  <a:lnTo>
                    <a:pt x="0" y="901"/>
                  </a:lnTo>
                  <a:lnTo>
                    <a:pt x="0" y="882"/>
                  </a:lnTo>
                  <a:lnTo>
                    <a:pt x="124" y="595"/>
                  </a:lnTo>
                  <a:lnTo>
                    <a:pt x="154" y="585"/>
                  </a:lnTo>
                  <a:lnTo>
                    <a:pt x="163" y="566"/>
                  </a:lnTo>
                  <a:lnTo>
                    <a:pt x="163" y="499"/>
                  </a:lnTo>
                  <a:lnTo>
                    <a:pt x="191" y="451"/>
                  </a:lnTo>
                  <a:lnTo>
                    <a:pt x="191" y="413"/>
                  </a:lnTo>
                  <a:lnTo>
                    <a:pt x="230" y="336"/>
                  </a:lnTo>
                  <a:lnTo>
                    <a:pt x="345" y="153"/>
                  </a:lnTo>
                  <a:lnTo>
                    <a:pt x="423" y="86"/>
                  </a:lnTo>
                  <a:lnTo>
                    <a:pt x="499" y="0"/>
                  </a:lnTo>
                  <a:lnTo>
                    <a:pt x="499" y="135"/>
                  </a:lnTo>
                  <a:lnTo>
                    <a:pt x="460" y="346"/>
                  </a:lnTo>
                  <a:lnTo>
                    <a:pt x="393" y="538"/>
                  </a:lnTo>
                  <a:close/>
                </a:path>
              </a:pathLst>
            </a:custGeom>
            <a:solidFill>
              <a:srgbClr val="9999FF"/>
            </a:solidFill>
            <a:ln w="9525">
              <a:noFill/>
              <a:round/>
              <a:headEnd/>
              <a:tailEnd/>
            </a:ln>
          </p:spPr>
          <p:txBody>
            <a:bodyPr>
              <a:prstTxWarp prst="textNoShape">
                <a:avLst/>
              </a:prstTxWarp>
            </a:bodyPr>
            <a:lstStyle/>
            <a:p>
              <a:endParaRPr lang="en-US"/>
            </a:p>
          </p:txBody>
        </p:sp>
        <p:sp>
          <p:nvSpPr>
            <p:cNvPr id="59505" name="Freeform 120"/>
            <p:cNvSpPr>
              <a:spLocks/>
            </p:cNvSpPr>
            <p:nvPr/>
          </p:nvSpPr>
          <p:spPr bwMode="auto">
            <a:xfrm>
              <a:off x="4269" y="1710"/>
              <a:ext cx="229" cy="230"/>
            </a:xfrm>
            <a:custGeom>
              <a:avLst/>
              <a:gdLst>
                <a:gd name="T0" fmla="*/ 576 w 1141"/>
                <a:gd name="T1" fmla="*/ 28 h 1151"/>
                <a:gd name="T2" fmla="*/ 576 w 1141"/>
                <a:gd name="T3" fmla="*/ 96 h 1151"/>
                <a:gd name="T4" fmla="*/ 576 w 1141"/>
                <a:gd name="T5" fmla="*/ 163 h 1151"/>
                <a:gd name="T6" fmla="*/ 585 w 1141"/>
                <a:gd name="T7" fmla="*/ 221 h 1151"/>
                <a:gd name="T8" fmla="*/ 778 w 1141"/>
                <a:gd name="T9" fmla="*/ 326 h 1151"/>
                <a:gd name="T10" fmla="*/ 806 w 1141"/>
                <a:gd name="T11" fmla="*/ 316 h 1151"/>
                <a:gd name="T12" fmla="*/ 834 w 1141"/>
                <a:gd name="T13" fmla="*/ 307 h 1151"/>
                <a:gd name="T14" fmla="*/ 873 w 1141"/>
                <a:gd name="T15" fmla="*/ 316 h 1151"/>
                <a:gd name="T16" fmla="*/ 911 w 1141"/>
                <a:gd name="T17" fmla="*/ 326 h 1151"/>
                <a:gd name="T18" fmla="*/ 911 w 1141"/>
                <a:gd name="T19" fmla="*/ 355 h 1151"/>
                <a:gd name="T20" fmla="*/ 911 w 1141"/>
                <a:gd name="T21" fmla="*/ 393 h 1151"/>
                <a:gd name="T22" fmla="*/ 911 w 1141"/>
                <a:gd name="T23" fmla="*/ 422 h 1151"/>
                <a:gd name="T24" fmla="*/ 911 w 1141"/>
                <a:gd name="T25" fmla="*/ 451 h 1151"/>
                <a:gd name="T26" fmla="*/ 892 w 1141"/>
                <a:gd name="T27" fmla="*/ 470 h 1151"/>
                <a:gd name="T28" fmla="*/ 883 w 1141"/>
                <a:gd name="T29" fmla="*/ 489 h 1151"/>
                <a:gd name="T30" fmla="*/ 883 w 1141"/>
                <a:gd name="T31" fmla="*/ 518 h 1151"/>
                <a:gd name="T32" fmla="*/ 902 w 1141"/>
                <a:gd name="T33" fmla="*/ 557 h 1151"/>
                <a:gd name="T34" fmla="*/ 931 w 1141"/>
                <a:gd name="T35" fmla="*/ 594 h 1151"/>
                <a:gd name="T36" fmla="*/ 950 w 1141"/>
                <a:gd name="T37" fmla="*/ 623 h 1151"/>
                <a:gd name="T38" fmla="*/ 969 w 1141"/>
                <a:gd name="T39" fmla="*/ 681 h 1151"/>
                <a:gd name="T40" fmla="*/ 969 w 1141"/>
                <a:gd name="T41" fmla="*/ 757 h 1151"/>
                <a:gd name="T42" fmla="*/ 959 w 1141"/>
                <a:gd name="T43" fmla="*/ 843 h 1151"/>
                <a:gd name="T44" fmla="*/ 959 w 1141"/>
                <a:gd name="T45" fmla="*/ 920 h 1151"/>
                <a:gd name="T46" fmla="*/ 978 w 1141"/>
                <a:gd name="T47" fmla="*/ 978 h 1151"/>
                <a:gd name="T48" fmla="*/ 1008 w 1141"/>
                <a:gd name="T49" fmla="*/ 1007 h 1151"/>
                <a:gd name="T50" fmla="*/ 1027 w 1141"/>
                <a:gd name="T51" fmla="*/ 1036 h 1151"/>
                <a:gd name="T52" fmla="*/ 1055 w 1141"/>
                <a:gd name="T53" fmla="*/ 1054 h 1151"/>
                <a:gd name="T54" fmla="*/ 1132 w 1141"/>
                <a:gd name="T55" fmla="*/ 1142 h 1151"/>
                <a:gd name="T56" fmla="*/ 1017 w 1141"/>
                <a:gd name="T57" fmla="*/ 1131 h 1151"/>
                <a:gd name="T58" fmla="*/ 739 w 1141"/>
                <a:gd name="T59" fmla="*/ 748 h 1151"/>
                <a:gd name="T60" fmla="*/ 662 w 1141"/>
                <a:gd name="T61" fmla="*/ 710 h 1151"/>
                <a:gd name="T62" fmla="*/ 643 w 1141"/>
                <a:gd name="T63" fmla="*/ 806 h 1151"/>
                <a:gd name="T64" fmla="*/ 268 w 1141"/>
                <a:gd name="T65" fmla="*/ 623 h 1151"/>
                <a:gd name="T66" fmla="*/ 230 w 1141"/>
                <a:gd name="T67" fmla="*/ 690 h 1151"/>
                <a:gd name="T68" fmla="*/ 47 w 1141"/>
                <a:gd name="T69" fmla="*/ 566 h 1151"/>
                <a:gd name="T70" fmla="*/ 0 w 1141"/>
                <a:gd name="T71" fmla="*/ 432 h 1151"/>
                <a:gd name="T72" fmla="*/ 316 w 1141"/>
                <a:gd name="T73" fmla="*/ 67 h 1151"/>
                <a:gd name="T74" fmla="*/ 576 w 1141"/>
                <a:gd name="T75" fmla="*/ 0 h 1151"/>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141"/>
                <a:gd name="T115" fmla="*/ 0 h 1151"/>
                <a:gd name="T116" fmla="*/ 1141 w 1141"/>
                <a:gd name="T117" fmla="*/ 1151 h 1151"/>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141" h="1151">
                  <a:moveTo>
                    <a:pt x="576" y="0"/>
                  </a:moveTo>
                  <a:lnTo>
                    <a:pt x="576" y="28"/>
                  </a:lnTo>
                  <a:lnTo>
                    <a:pt x="576" y="67"/>
                  </a:lnTo>
                  <a:lnTo>
                    <a:pt x="576" y="96"/>
                  </a:lnTo>
                  <a:lnTo>
                    <a:pt x="576" y="125"/>
                  </a:lnTo>
                  <a:lnTo>
                    <a:pt x="576" y="163"/>
                  </a:lnTo>
                  <a:lnTo>
                    <a:pt x="585" y="192"/>
                  </a:lnTo>
                  <a:lnTo>
                    <a:pt x="585" y="221"/>
                  </a:lnTo>
                  <a:lnTo>
                    <a:pt x="585" y="249"/>
                  </a:lnTo>
                  <a:lnTo>
                    <a:pt x="778" y="326"/>
                  </a:lnTo>
                  <a:lnTo>
                    <a:pt x="787" y="316"/>
                  </a:lnTo>
                  <a:lnTo>
                    <a:pt x="806" y="316"/>
                  </a:lnTo>
                  <a:lnTo>
                    <a:pt x="825" y="307"/>
                  </a:lnTo>
                  <a:lnTo>
                    <a:pt x="834" y="307"/>
                  </a:lnTo>
                  <a:lnTo>
                    <a:pt x="853" y="307"/>
                  </a:lnTo>
                  <a:lnTo>
                    <a:pt x="873" y="316"/>
                  </a:lnTo>
                  <a:lnTo>
                    <a:pt x="892" y="316"/>
                  </a:lnTo>
                  <a:lnTo>
                    <a:pt x="911" y="326"/>
                  </a:lnTo>
                  <a:lnTo>
                    <a:pt x="911" y="335"/>
                  </a:lnTo>
                  <a:lnTo>
                    <a:pt x="911" y="355"/>
                  </a:lnTo>
                  <a:lnTo>
                    <a:pt x="911" y="374"/>
                  </a:lnTo>
                  <a:lnTo>
                    <a:pt x="911" y="393"/>
                  </a:lnTo>
                  <a:lnTo>
                    <a:pt x="911" y="413"/>
                  </a:lnTo>
                  <a:lnTo>
                    <a:pt x="911" y="422"/>
                  </a:lnTo>
                  <a:lnTo>
                    <a:pt x="911" y="441"/>
                  </a:lnTo>
                  <a:lnTo>
                    <a:pt x="911" y="451"/>
                  </a:lnTo>
                  <a:lnTo>
                    <a:pt x="902" y="460"/>
                  </a:lnTo>
                  <a:lnTo>
                    <a:pt x="892" y="470"/>
                  </a:lnTo>
                  <a:lnTo>
                    <a:pt x="892" y="479"/>
                  </a:lnTo>
                  <a:lnTo>
                    <a:pt x="883" y="489"/>
                  </a:lnTo>
                  <a:lnTo>
                    <a:pt x="883" y="499"/>
                  </a:lnTo>
                  <a:lnTo>
                    <a:pt x="883" y="518"/>
                  </a:lnTo>
                  <a:lnTo>
                    <a:pt x="892" y="537"/>
                  </a:lnTo>
                  <a:lnTo>
                    <a:pt x="902" y="557"/>
                  </a:lnTo>
                  <a:lnTo>
                    <a:pt x="911" y="576"/>
                  </a:lnTo>
                  <a:lnTo>
                    <a:pt x="931" y="594"/>
                  </a:lnTo>
                  <a:lnTo>
                    <a:pt x="940" y="604"/>
                  </a:lnTo>
                  <a:lnTo>
                    <a:pt x="950" y="623"/>
                  </a:lnTo>
                  <a:lnTo>
                    <a:pt x="959" y="643"/>
                  </a:lnTo>
                  <a:lnTo>
                    <a:pt x="969" y="681"/>
                  </a:lnTo>
                  <a:lnTo>
                    <a:pt x="969" y="719"/>
                  </a:lnTo>
                  <a:lnTo>
                    <a:pt x="969" y="757"/>
                  </a:lnTo>
                  <a:lnTo>
                    <a:pt x="959" y="796"/>
                  </a:lnTo>
                  <a:lnTo>
                    <a:pt x="959" y="843"/>
                  </a:lnTo>
                  <a:lnTo>
                    <a:pt x="950" y="882"/>
                  </a:lnTo>
                  <a:lnTo>
                    <a:pt x="959" y="920"/>
                  </a:lnTo>
                  <a:lnTo>
                    <a:pt x="969" y="959"/>
                  </a:lnTo>
                  <a:lnTo>
                    <a:pt x="978" y="978"/>
                  </a:lnTo>
                  <a:lnTo>
                    <a:pt x="988" y="998"/>
                  </a:lnTo>
                  <a:lnTo>
                    <a:pt x="1008" y="1007"/>
                  </a:lnTo>
                  <a:lnTo>
                    <a:pt x="1017" y="1017"/>
                  </a:lnTo>
                  <a:lnTo>
                    <a:pt x="1027" y="1036"/>
                  </a:lnTo>
                  <a:lnTo>
                    <a:pt x="1045" y="1045"/>
                  </a:lnTo>
                  <a:lnTo>
                    <a:pt x="1055" y="1054"/>
                  </a:lnTo>
                  <a:lnTo>
                    <a:pt x="1064" y="1064"/>
                  </a:lnTo>
                  <a:lnTo>
                    <a:pt x="1132" y="1142"/>
                  </a:lnTo>
                  <a:lnTo>
                    <a:pt x="1141" y="1151"/>
                  </a:lnTo>
                  <a:lnTo>
                    <a:pt x="1017" y="1131"/>
                  </a:lnTo>
                  <a:lnTo>
                    <a:pt x="853" y="978"/>
                  </a:lnTo>
                  <a:lnTo>
                    <a:pt x="739" y="748"/>
                  </a:lnTo>
                  <a:lnTo>
                    <a:pt x="700" y="701"/>
                  </a:lnTo>
                  <a:lnTo>
                    <a:pt x="662" y="710"/>
                  </a:lnTo>
                  <a:lnTo>
                    <a:pt x="643" y="738"/>
                  </a:lnTo>
                  <a:lnTo>
                    <a:pt x="643" y="806"/>
                  </a:lnTo>
                  <a:lnTo>
                    <a:pt x="432" y="738"/>
                  </a:lnTo>
                  <a:lnTo>
                    <a:pt x="268" y="623"/>
                  </a:lnTo>
                  <a:lnTo>
                    <a:pt x="240" y="633"/>
                  </a:lnTo>
                  <a:lnTo>
                    <a:pt x="230" y="690"/>
                  </a:lnTo>
                  <a:lnTo>
                    <a:pt x="230" y="710"/>
                  </a:lnTo>
                  <a:lnTo>
                    <a:pt x="47" y="566"/>
                  </a:lnTo>
                  <a:lnTo>
                    <a:pt x="19" y="451"/>
                  </a:lnTo>
                  <a:lnTo>
                    <a:pt x="0" y="432"/>
                  </a:lnTo>
                  <a:lnTo>
                    <a:pt x="67" y="335"/>
                  </a:lnTo>
                  <a:lnTo>
                    <a:pt x="316" y="67"/>
                  </a:lnTo>
                  <a:lnTo>
                    <a:pt x="393" y="19"/>
                  </a:lnTo>
                  <a:lnTo>
                    <a:pt x="576" y="0"/>
                  </a:lnTo>
                  <a:close/>
                </a:path>
              </a:pathLst>
            </a:custGeom>
            <a:solidFill>
              <a:srgbClr val="666633"/>
            </a:solidFill>
            <a:ln w="9525">
              <a:noFill/>
              <a:round/>
              <a:headEnd/>
              <a:tailEnd/>
            </a:ln>
          </p:spPr>
          <p:txBody>
            <a:bodyPr>
              <a:prstTxWarp prst="textNoShape">
                <a:avLst/>
              </a:prstTxWarp>
            </a:bodyPr>
            <a:lstStyle/>
            <a:p>
              <a:endParaRPr lang="en-US"/>
            </a:p>
          </p:txBody>
        </p:sp>
        <p:sp>
          <p:nvSpPr>
            <p:cNvPr id="59506" name="Freeform 121"/>
            <p:cNvSpPr>
              <a:spLocks noEditPoints="1"/>
            </p:cNvSpPr>
            <p:nvPr/>
          </p:nvSpPr>
          <p:spPr bwMode="auto">
            <a:xfrm>
              <a:off x="4195" y="1900"/>
              <a:ext cx="86" cy="123"/>
            </a:xfrm>
            <a:custGeom>
              <a:avLst/>
              <a:gdLst>
                <a:gd name="T0" fmla="*/ 77 w 432"/>
                <a:gd name="T1" fmla="*/ 0 h 614"/>
                <a:gd name="T2" fmla="*/ 182 w 432"/>
                <a:gd name="T3" fmla="*/ 68 h 614"/>
                <a:gd name="T4" fmla="*/ 182 w 432"/>
                <a:gd name="T5" fmla="*/ 77 h 614"/>
                <a:gd name="T6" fmla="*/ 182 w 432"/>
                <a:gd name="T7" fmla="*/ 87 h 614"/>
                <a:gd name="T8" fmla="*/ 182 w 432"/>
                <a:gd name="T9" fmla="*/ 96 h 614"/>
                <a:gd name="T10" fmla="*/ 182 w 432"/>
                <a:gd name="T11" fmla="*/ 105 h 614"/>
                <a:gd name="T12" fmla="*/ 182 w 432"/>
                <a:gd name="T13" fmla="*/ 115 h 614"/>
                <a:gd name="T14" fmla="*/ 115 w 432"/>
                <a:gd name="T15" fmla="*/ 124 h 614"/>
                <a:gd name="T16" fmla="*/ 0 w 432"/>
                <a:gd name="T17" fmla="*/ 202 h 614"/>
                <a:gd name="T18" fmla="*/ 28 w 432"/>
                <a:gd name="T19" fmla="*/ 87 h 614"/>
                <a:gd name="T20" fmla="*/ 77 w 432"/>
                <a:gd name="T21" fmla="*/ 0 h 614"/>
                <a:gd name="T22" fmla="*/ 182 w 432"/>
                <a:gd name="T23" fmla="*/ 154 h 614"/>
                <a:gd name="T24" fmla="*/ 182 w 432"/>
                <a:gd name="T25" fmla="*/ 173 h 614"/>
                <a:gd name="T26" fmla="*/ 191 w 432"/>
                <a:gd name="T27" fmla="*/ 193 h 614"/>
                <a:gd name="T28" fmla="*/ 191 w 432"/>
                <a:gd name="T29" fmla="*/ 212 h 614"/>
                <a:gd name="T30" fmla="*/ 201 w 432"/>
                <a:gd name="T31" fmla="*/ 230 h 614"/>
                <a:gd name="T32" fmla="*/ 211 w 432"/>
                <a:gd name="T33" fmla="*/ 249 h 614"/>
                <a:gd name="T34" fmla="*/ 221 w 432"/>
                <a:gd name="T35" fmla="*/ 268 h 614"/>
                <a:gd name="T36" fmla="*/ 240 w 432"/>
                <a:gd name="T37" fmla="*/ 288 h 614"/>
                <a:gd name="T38" fmla="*/ 259 w 432"/>
                <a:gd name="T39" fmla="*/ 307 h 614"/>
                <a:gd name="T40" fmla="*/ 259 w 432"/>
                <a:gd name="T41" fmla="*/ 326 h 614"/>
                <a:gd name="T42" fmla="*/ 279 w 432"/>
                <a:gd name="T43" fmla="*/ 355 h 614"/>
                <a:gd name="T44" fmla="*/ 307 w 432"/>
                <a:gd name="T45" fmla="*/ 365 h 614"/>
                <a:gd name="T46" fmla="*/ 316 w 432"/>
                <a:gd name="T47" fmla="*/ 374 h 614"/>
                <a:gd name="T48" fmla="*/ 326 w 432"/>
                <a:gd name="T49" fmla="*/ 393 h 614"/>
                <a:gd name="T50" fmla="*/ 335 w 432"/>
                <a:gd name="T51" fmla="*/ 403 h 614"/>
                <a:gd name="T52" fmla="*/ 345 w 432"/>
                <a:gd name="T53" fmla="*/ 412 h 614"/>
                <a:gd name="T54" fmla="*/ 354 w 432"/>
                <a:gd name="T55" fmla="*/ 432 h 614"/>
                <a:gd name="T56" fmla="*/ 365 w 432"/>
                <a:gd name="T57" fmla="*/ 442 h 614"/>
                <a:gd name="T58" fmla="*/ 374 w 432"/>
                <a:gd name="T59" fmla="*/ 451 h 614"/>
                <a:gd name="T60" fmla="*/ 384 w 432"/>
                <a:gd name="T61" fmla="*/ 470 h 614"/>
                <a:gd name="T62" fmla="*/ 374 w 432"/>
                <a:gd name="T63" fmla="*/ 499 h 614"/>
                <a:gd name="T64" fmla="*/ 412 w 432"/>
                <a:gd name="T65" fmla="*/ 565 h 614"/>
                <a:gd name="T66" fmla="*/ 432 w 432"/>
                <a:gd name="T67" fmla="*/ 595 h 614"/>
                <a:gd name="T68" fmla="*/ 432 w 432"/>
                <a:gd name="T69" fmla="*/ 604 h 614"/>
                <a:gd name="T70" fmla="*/ 432 w 432"/>
                <a:gd name="T71" fmla="*/ 614 h 614"/>
                <a:gd name="T72" fmla="*/ 316 w 432"/>
                <a:gd name="T73" fmla="*/ 614 h 614"/>
                <a:gd name="T74" fmla="*/ 279 w 432"/>
                <a:gd name="T75" fmla="*/ 585 h 614"/>
                <a:gd name="T76" fmla="*/ 259 w 432"/>
                <a:gd name="T77" fmla="*/ 547 h 614"/>
                <a:gd name="T78" fmla="*/ 249 w 432"/>
                <a:gd name="T79" fmla="*/ 393 h 614"/>
                <a:gd name="T80" fmla="*/ 249 w 432"/>
                <a:gd name="T81" fmla="*/ 384 h 614"/>
                <a:gd name="T82" fmla="*/ 230 w 432"/>
                <a:gd name="T83" fmla="*/ 355 h 614"/>
                <a:gd name="T84" fmla="*/ 163 w 432"/>
                <a:gd name="T85" fmla="*/ 365 h 614"/>
                <a:gd name="T86" fmla="*/ 124 w 432"/>
                <a:gd name="T87" fmla="*/ 384 h 614"/>
                <a:gd name="T88" fmla="*/ 124 w 432"/>
                <a:gd name="T89" fmla="*/ 298 h 614"/>
                <a:gd name="T90" fmla="*/ 163 w 432"/>
                <a:gd name="T91" fmla="*/ 182 h 614"/>
                <a:gd name="T92" fmla="*/ 182 w 432"/>
                <a:gd name="T93" fmla="*/ 154 h 614"/>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432"/>
                <a:gd name="T142" fmla="*/ 0 h 614"/>
                <a:gd name="T143" fmla="*/ 432 w 432"/>
                <a:gd name="T144" fmla="*/ 614 h 614"/>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432" h="614">
                  <a:moveTo>
                    <a:pt x="77" y="0"/>
                  </a:moveTo>
                  <a:lnTo>
                    <a:pt x="182" y="68"/>
                  </a:lnTo>
                  <a:lnTo>
                    <a:pt x="182" y="77"/>
                  </a:lnTo>
                  <a:lnTo>
                    <a:pt x="182" y="87"/>
                  </a:lnTo>
                  <a:lnTo>
                    <a:pt x="182" y="96"/>
                  </a:lnTo>
                  <a:lnTo>
                    <a:pt x="182" y="105"/>
                  </a:lnTo>
                  <a:lnTo>
                    <a:pt x="182" y="115"/>
                  </a:lnTo>
                  <a:lnTo>
                    <a:pt x="115" y="124"/>
                  </a:lnTo>
                  <a:lnTo>
                    <a:pt x="0" y="202"/>
                  </a:lnTo>
                  <a:lnTo>
                    <a:pt x="28" y="87"/>
                  </a:lnTo>
                  <a:lnTo>
                    <a:pt x="77" y="0"/>
                  </a:lnTo>
                  <a:close/>
                  <a:moveTo>
                    <a:pt x="182" y="154"/>
                  </a:moveTo>
                  <a:lnTo>
                    <a:pt x="182" y="173"/>
                  </a:lnTo>
                  <a:lnTo>
                    <a:pt x="191" y="193"/>
                  </a:lnTo>
                  <a:lnTo>
                    <a:pt x="191" y="212"/>
                  </a:lnTo>
                  <a:lnTo>
                    <a:pt x="201" y="230"/>
                  </a:lnTo>
                  <a:lnTo>
                    <a:pt x="211" y="249"/>
                  </a:lnTo>
                  <a:lnTo>
                    <a:pt x="221" y="268"/>
                  </a:lnTo>
                  <a:lnTo>
                    <a:pt x="240" y="288"/>
                  </a:lnTo>
                  <a:lnTo>
                    <a:pt x="259" y="307"/>
                  </a:lnTo>
                  <a:lnTo>
                    <a:pt x="259" y="326"/>
                  </a:lnTo>
                  <a:lnTo>
                    <a:pt x="279" y="355"/>
                  </a:lnTo>
                  <a:lnTo>
                    <a:pt x="307" y="365"/>
                  </a:lnTo>
                  <a:lnTo>
                    <a:pt x="316" y="374"/>
                  </a:lnTo>
                  <a:lnTo>
                    <a:pt x="326" y="393"/>
                  </a:lnTo>
                  <a:lnTo>
                    <a:pt x="335" y="403"/>
                  </a:lnTo>
                  <a:lnTo>
                    <a:pt x="345" y="412"/>
                  </a:lnTo>
                  <a:lnTo>
                    <a:pt x="354" y="432"/>
                  </a:lnTo>
                  <a:lnTo>
                    <a:pt x="365" y="442"/>
                  </a:lnTo>
                  <a:lnTo>
                    <a:pt x="374" y="451"/>
                  </a:lnTo>
                  <a:lnTo>
                    <a:pt x="384" y="470"/>
                  </a:lnTo>
                  <a:lnTo>
                    <a:pt x="374" y="499"/>
                  </a:lnTo>
                  <a:lnTo>
                    <a:pt x="412" y="565"/>
                  </a:lnTo>
                  <a:lnTo>
                    <a:pt x="432" y="595"/>
                  </a:lnTo>
                  <a:lnTo>
                    <a:pt x="432" y="604"/>
                  </a:lnTo>
                  <a:lnTo>
                    <a:pt x="432" y="614"/>
                  </a:lnTo>
                  <a:lnTo>
                    <a:pt x="316" y="614"/>
                  </a:lnTo>
                  <a:lnTo>
                    <a:pt x="279" y="585"/>
                  </a:lnTo>
                  <a:lnTo>
                    <a:pt x="259" y="547"/>
                  </a:lnTo>
                  <a:lnTo>
                    <a:pt x="249" y="393"/>
                  </a:lnTo>
                  <a:lnTo>
                    <a:pt x="249" y="384"/>
                  </a:lnTo>
                  <a:lnTo>
                    <a:pt x="230" y="355"/>
                  </a:lnTo>
                  <a:lnTo>
                    <a:pt x="163" y="365"/>
                  </a:lnTo>
                  <a:lnTo>
                    <a:pt x="124" y="384"/>
                  </a:lnTo>
                  <a:lnTo>
                    <a:pt x="124" y="298"/>
                  </a:lnTo>
                  <a:lnTo>
                    <a:pt x="163" y="182"/>
                  </a:lnTo>
                  <a:lnTo>
                    <a:pt x="182" y="154"/>
                  </a:lnTo>
                  <a:close/>
                </a:path>
              </a:pathLst>
            </a:custGeom>
            <a:solidFill>
              <a:srgbClr val="666633"/>
            </a:solidFill>
            <a:ln w="9525">
              <a:noFill/>
              <a:round/>
              <a:headEnd/>
              <a:tailEnd/>
            </a:ln>
          </p:spPr>
          <p:txBody>
            <a:bodyPr>
              <a:prstTxWarp prst="textNoShape">
                <a:avLst/>
              </a:prstTxWarp>
            </a:bodyPr>
            <a:lstStyle/>
            <a:p>
              <a:endParaRPr lang="en-US"/>
            </a:p>
          </p:txBody>
        </p:sp>
        <p:sp>
          <p:nvSpPr>
            <p:cNvPr id="59507" name="Freeform 122"/>
            <p:cNvSpPr>
              <a:spLocks noEditPoints="1"/>
            </p:cNvSpPr>
            <p:nvPr/>
          </p:nvSpPr>
          <p:spPr bwMode="auto">
            <a:xfrm>
              <a:off x="4538" y="1775"/>
              <a:ext cx="134" cy="173"/>
            </a:xfrm>
            <a:custGeom>
              <a:avLst/>
              <a:gdLst>
                <a:gd name="T0" fmla="*/ 394 w 671"/>
                <a:gd name="T1" fmla="*/ 29 h 863"/>
                <a:gd name="T2" fmla="*/ 403 w 671"/>
                <a:gd name="T3" fmla="*/ 87 h 863"/>
                <a:gd name="T4" fmla="*/ 422 w 671"/>
                <a:gd name="T5" fmla="*/ 144 h 863"/>
                <a:gd name="T6" fmla="*/ 441 w 671"/>
                <a:gd name="T7" fmla="*/ 201 h 863"/>
                <a:gd name="T8" fmla="*/ 432 w 671"/>
                <a:gd name="T9" fmla="*/ 240 h 863"/>
                <a:gd name="T10" fmla="*/ 374 w 671"/>
                <a:gd name="T11" fmla="*/ 259 h 863"/>
                <a:gd name="T12" fmla="*/ 307 w 671"/>
                <a:gd name="T13" fmla="*/ 278 h 863"/>
                <a:gd name="T14" fmla="*/ 269 w 671"/>
                <a:gd name="T15" fmla="*/ 307 h 863"/>
                <a:gd name="T16" fmla="*/ 250 w 671"/>
                <a:gd name="T17" fmla="*/ 336 h 863"/>
                <a:gd name="T18" fmla="*/ 250 w 671"/>
                <a:gd name="T19" fmla="*/ 364 h 863"/>
                <a:gd name="T20" fmla="*/ 259 w 671"/>
                <a:gd name="T21" fmla="*/ 403 h 863"/>
                <a:gd name="T22" fmla="*/ 269 w 671"/>
                <a:gd name="T23" fmla="*/ 431 h 863"/>
                <a:gd name="T24" fmla="*/ 278 w 671"/>
                <a:gd name="T25" fmla="*/ 450 h 863"/>
                <a:gd name="T26" fmla="*/ 288 w 671"/>
                <a:gd name="T27" fmla="*/ 470 h 863"/>
                <a:gd name="T28" fmla="*/ 297 w 671"/>
                <a:gd name="T29" fmla="*/ 489 h 863"/>
                <a:gd name="T30" fmla="*/ 671 w 671"/>
                <a:gd name="T31" fmla="*/ 470 h 863"/>
                <a:gd name="T32" fmla="*/ 605 w 671"/>
                <a:gd name="T33" fmla="*/ 364 h 863"/>
                <a:gd name="T34" fmla="*/ 566 w 671"/>
                <a:gd name="T35" fmla="*/ 231 h 863"/>
                <a:gd name="T36" fmla="*/ 652 w 671"/>
                <a:gd name="T37" fmla="*/ 211 h 863"/>
                <a:gd name="T38" fmla="*/ 480 w 671"/>
                <a:gd name="T39" fmla="*/ 38 h 863"/>
                <a:gd name="T40" fmla="*/ 345 w 671"/>
                <a:gd name="T41" fmla="*/ 652 h 863"/>
                <a:gd name="T42" fmla="*/ 345 w 671"/>
                <a:gd name="T43" fmla="*/ 672 h 863"/>
                <a:gd name="T44" fmla="*/ 355 w 671"/>
                <a:gd name="T45" fmla="*/ 691 h 863"/>
                <a:gd name="T46" fmla="*/ 355 w 671"/>
                <a:gd name="T47" fmla="*/ 710 h 863"/>
                <a:gd name="T48" fmla="*/ 269 w 671"/>
                <a:gd name="T49" fmla="*/ 738 h 863"/>
                <a:gd name="T50" fmla="*/ 183 w 671"/>
                <a:gd name="T51" fmla="*/ 758 h 863"/>
                <a:gd name="T52" fmla="*/ 86 w 671"/>
                <a:gd name="T53" fmla="*/ 767 h 863"/>
                <a:gd name="T54" fmla="*/ 0 w 671"/>
                <a:gd name="T55" fmla="*/ 767 h 863"/>
                <a:gd name="T56" fmla="*/ 9 w 671"/>
                <a:gd name="T57" fmla="*/ 786 h 863"/>
                <a:gd name="T58" fmla="*/ 259 w 671"/>
                <a:gd name="T59" fmla="*/ 835 h 863"/>
                <a:gd name="T60" fmla="*/ 538 w 671"/>
                <a:gd name="T61" fmla="*/ 825 h 863"/>
                <a:gd name="T62" fmla="*/ 441 w 671"/>
                <a:gd name="T63" fmla="*/ 747 h 863"/>
                <a:gd name="T64" fmla="*/ 345 w 671"/>
                <a:gd name="T65" fmla="*/ 652 h 86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71"/>
                <a:gd name="T100" fmla="*/ 0 h 863"/>
                <a:gd name="T101" fmla="*/ 671 w 671"/>
                <a:gd name="T102" fmla="*/ 863 h 86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71" h="863">
                  <a:moveTo>
                    <a:pt x="383" y="0"/>
                  </a:moveTo>
                  <a:lnTo>
                    <a:pt x="394" y="29"/>
                  </a:lnTo>
                  <a:lnTo>
                    <a:pt x="394" y="57"/>
                  </a:lnTo>
                  <a:lnTo>
                    <a:pt x="403" y="87"/>
                  </a:lnTo>
                  <a:lnTo>
                    <a:pt x="413" y="115"/>
                  </a:lnTo>
                  <a:lnTo>
                    <a:pt x="422" y="144"/>
                  </a:lnTo>
                  <a:lnTo>
                    <a:pt x="432" y="173"/>
                  </a:lnTo>
                  <a:lnTo>
                    <a:pt x="441" y="201"/>
                  </a:lnTo>
                  <a:lnTo>
                    <a:pt x="441" y="220"/>
                  </a:lnTo>
                  <a:lnTo>
                    <a:pt x="432" y="240"/>
                  </a:lnTo>
                  <a:lnTo>
                    <a:pt x="403" y="250"/>
                  </a:lnTo>
                  <a:lnTo>
                    <a:pt x="374" y="259"/>
                  </a:lnTo>
                  <a:lnTo>
                    <a:pt x="345" y="268"/>
                  </a:lnTo>
                  <a:lnTo>
                    <a:pt x="307" y="278"/>
                  </a:lnTo>
                  <a:lnTo>
                    <a:pt x="288" y="287"/>
                  </a:lnTo>
                  <a:lnTo>
                    <a:pt x="269" y="307"/>
                  </a:lnTo>
                  <a:lnTo>
                    <a:pt x="259" y="336"/>
                  </a:lnTo>
                  <a:lnTo>
                    <a:pt x="250" y="336"/>
                  </a:lnTo>
                  <a:lnTo>
                    <a:pt x="250" y="355"/>
                  </a:lnTo>
                  <a:lnTo>
                    <a:pt x="250" y="364"/>
                  </a:lnTo>
                  <a:lnTo>
                    <a:pt x="250" y="384"/>
                  </a:lnTo>
                  <a:lnTo>
                    <a:pt x="259" y="403"/>
                  </a:lnTo>
                  <a:lnTo>
                    <a:pt x="269" y="412"/>
                  </a:lnTo>
                  <a:lnTo>
                    <a:pt x="269" y="431"/>
                  </a:lnTo>
                  <a:lnTo>
                    <a:pt x="278" y="441"/>
                  </a:lnTo>
                  <a:lnTo>
                    <a:pt x="278" y="450"/>
                  </a:lnTo>
                  <a:lnTo>
                    <a:pt x="288" y="461"/>
                  </a:lnTo>
                  <a:lnTo>
                    <a:pt x="288" y="470"/>
                  </a:lnTo>
                  <a:lnTo>
                    <a:pt x="297" y="480"/>
                  </a:lnTo>
                  <a:lnTo>
                    <a:pt x="297" y="489"/>
                  </a:lnTo>
                  <a:lnTo>
                    <a:pt x="538" y="470"/>
                  </a:lnTo>
                  <a:lnTo>
                    <a:pt x="671" y="470"/>
                  </a:lnTo>
                  <a:lnTo>
                    <a:pt x="652" y="422"/>
                  </a:lnTo>
                  <a:lnTo>
                    <a:pt x="605" y="364"/>
                  </a:lnTo>
                  <a:lnTo>
                    <a:pt x="547" y="240"/>
                  </a:lnTo>
                  <a:lnTo>
                    <a:pt x="566" y="231"/>
                  </a:lnTo>
                  <a:lnTo>
                    <a:pt x="624" y="220"/>
                  </a:lnTo>
                  <a:lnTo>
                    <a:pt x="652" y="211"/>
                  </a:lnTo>
                  <a:lnTo>
                    <a:pt x="624" y="182"/>
                  </a:lnTo>
                  <a:lnTo>
                    <a:pt x="480" y="38"/>
                  </a:lnTo>
                  <a:lnTo>
                    <a:pt x="383" y="0"/>
                  </a:lnTo>
                  <a:close/>
                  <a:moveTo>
                    <a:pt x="345" y="652"/>
                  </a:moveTo>
                  <a:lnTo>
                    <a:pt x="345" y="661"/>
                  </a:lnTo>
                  <a:lnTo>
                    <a:pt x="345" y="672"/>
                  </a:lnTo>
                  <a:lnTo>
                    <a:pt x="355" y="681"/>
                  </a:lnTo>
                  <a:lnTo>
                    <a:pt x="355" y="691"/>
                  </a:lnTo>
                  <a:lnTo>
                    <a:pt x="355" y="700"/>
                  </a:lnTo>
                  <a:lnTo>
                    <a:pt x="355" y="710"/>
                  </a:lnTo>
                  <a:lnTo>
                    <a:pt x="317" y="728"/>
                  </a:lnTo>
                  <a:lnTo>
                    <a:pt x="269" y="738"/>
                  </a:lnTo>
                  <a:lnTo>
                    <a:pt x="230" y="747"/>
                  </a:lnTo>
                  <a:lnTo>
                    <a:pt x="183" y="758"/>
                  </a:lnTo>
                  <a:lnTo>
                    <a:pt x="134" y="758"/>
                  </a:lnTo>
                  <a:lnTo>
                    <a:pt x="86" y="767"/>
                  </a:lnTo>
                  <a:lnTo>
                    <a:pt x="39" y="767"/>
                  </a:lnTo>
                  <a:lnTo>
                    <a:pt x="0" y="767"/>
                  </a:lnTo>
                  <a:lnTo>
                    <a:pt x="0" y="777"/>
                  </a:lnTo>
                  <a:lnTo>
                    <a:pt x="9" y="786"/>
                  </a:lnTo>
                  <a:lnTo>
                    <a:pt x="202" y="835"/>
                  </a:lnTo>
                  <a:lnTo>
                    <a:pt x="259" y="835"/>
                  </a:lnTo>
                  <a:lnTo>
                    <a:pt x="538" y="863"/>
                  </a:lnTo>
                  <a:lnTo>
                    <a:pt x="538" y="825"/>
                  </a:lnTo>
                  <a:lnTo>
                    <a:pt x="461" y="747"/>
                  </a:lnTo>
                  <a:lnTo>
                    <a:pt x="441" y="747"/>
                  </a:lnTo>
                  <a:lnTo>
                    <a:pt x="355" y="652"/>
                  </a:lnTo>
                  <a:lnTo>
                    <a:pt x="345" y="652"/>
                  </a:lnTo>
                  <a:close/>
                </a:path>
              </a:pathLst>
            </a:custGeom>
            <a:solidFill>
              <a:srgbClr val="666633"/>
            </a:solidFill>
            <a:ln w="9525">
              <a:noFill/>
              <a:round/>
              <a:headEnd/>
              <a:tailEnd/>
            </a:ln>
          </p:spPr>
          <p:txBody>
            <a:bodyPr>
              <a:prstTxWarp prst="textNoShape">
                <a:avLst/>
              </a:prstTxWarp>
            </a:bodyPr>
            <a:lstStyle/>
            <a:p>
              <a:endParaRPr lang="en-US"/>
            </a:p>
          </p:txBody>
        </p:sp>
        <p:sp>
          <p:nvSpPr>
            <p:cNvPr id="59508" name="Freeform 123"/>
            <p:cNvSpPr>
              <a:spLocks/>
            </p:cNvSpPr>
            <p:nvPr/>
          </p:nvSpPr>
          <p:spPr bwMode="auto">
            <a:xfrm>
              <a:off x="4275" y="2059"/>
              <a:ext cx="42" cy="46"/>
            </a:xfrm>
            <a:custGeom>
              <a:avLst/>
              <a:gdLst>
                <a:gd name="T0" fmla="*/ 29 w 211"/>
                <a:gd name="T1" fmla="*/ 106 h 231"/>
                <a:gd name="T2" fmla="*/ 48 w 211"/>
                <a:gd name="T3" fmla="*/ 106 h 231"/>
                <a:gd name="T4" fmla="*/ 57 w 211"/>
                <a:gd name="T5" fmla="*/ 96 h 231"/>
                <a:gd name="T6" fmla="*/ 76 w 211"/>
                <a:gd name="T7" fmla="*/ 87 h 231"/>
                <a:gd name="T8" fmla="*/ 86 w 211"/>
                <a:gd name="T9" fmla="*/ 68 h 231"/>
                <a:gd name="T10" fmla="*/ 106 w 211"/>
                <a:gd name="T11" fmla="*/ 57 h 231"/>
                <a:gd name="T12" fmla="*/ 115 w 211"/>
                <a:gd name="T13" fmla="*/ 57 h 231"/>
                <a:gd name="T14" fmla="*/ 134 w 211"/>
                <a:gd name="T15" fmla="*/ 48 h 231"/>
                <a:gd name="T16" fmla="*/ 153 w 211"/>
                <a:gd name="T17" fmla="*/ 48 h 231"/>
                <a:gd name="T18" fmla="*/ 153 w 211"/>
                <a:gd name="T19" fmla="*/ 38 h 231"/>
                <a:gd name="T20" fmla="*/ 162 w 211"/>
                <a:gd name="T21" fmla="*/ 29 h 231"/>
                <a:gd name="T22" fmla="*/ 162 w 211"/>
                <a:gd name="T23" fmla="*/ 19 h 231"/>
                <a:gd name="T24" fmla="*/ 173 w 211"/>
                <a:gd name="T25" fmla="*/ 10 h 231"/>
                <a:gd name="T26" fmla="*/ 173 w 211"/>
                <a:gd name="T27" fmla="*/ 0 h 231"/>
                <a:gd name="T28" fmla="*/ 182 w 211"/>
                <a:gd name="T29" fmla="*/ 0 h 231"/>
                <a:gd name="T30" fmla="*/ 192 w 211"/>
                <a:gd name="T31" fmla="*/ 0 h 231"/>
                <a:gd name="T32" fmla="*/ 192 w 211"/>
                <a:gd name="T33" fmla="*/ 10 h 231"/>
                <a:gd name="T34" fmla="*/ 201 w 211"/>
                <a:gd name="T35" fmla="*/ 19 h 231"/>
                <a:gd name="T36" fmla="*/ 201 w 211"/>
                <a:gd name="T37" fmla="*/ 38 h 231"/>
                <a:gd name="T38" fmla="*/ 201 w 211"/>
                <a:gd name="T39" fmla="*/ 57 h 231"/>
                <a:gd name="T40" fmla="*/ 201 w 211"/>
                <a:gd name="T41" fmla="*/ 68 h 231"/>
                <a:gd name="T42" fmla="*/ 201 w 211"/>
                <a:gd name="T43" fmla="*/ 87 h 231"/>
                <a:gd name="T44" fmla="*/ 201 w 211"/>
                <a:gd name="T45" fmla="*/ 106 h 231"/>
                <a:gd name="T46" fmla="*/ 211 w 211"/>
                <a:gd name="T47" fmla="*/ 124 h 231"/>
                <a:gd name="T48" fmla="*/ 201 w 211"/>
                <a:gd name="T49" fmla="*/ 115 h 231"/>
                <a:gd name="T50" fmla="*/ 192 w 211"/>
                <a:gd name="T51" fmla="*/ 115 h 231"/>
                <a:gd name="T52" fmla="*/ 125 w 211"/>
                <a:gd name="T53" fmla="*/ 144 h 231"/>
                <a:gd name="T54" fmla="*/ 0 w 211"/>
                <a:gd name="T55" fmla="*/ 231 h 231"/>
                <a:gd name="T56" fmla="*/ 9 w 211"/>
                <a:gd name="T57" fmla="*/ 154 h 231"/>
                <a:gd name="T58" fmla="*/ 29 w 211"/>
                <a:gd name="T59" fmla="*/ 106 h 23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11"/>
                <a:gd name="T91" fmla="*/ 0 h 231"/>
                <a:gd name="T92" fmla="*/ 211 w 211"/>
                <a:gd name="T93" fmla="*/ 231 h 231"/>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11" h="231">
                  <a:moveTo>
                    <a:pt x="29" y="106"/>
                  </a:moveTo>
                  <a:lnTo>
                    <a:pt x="48" y="106"/>
                  </a:lnTo>
                  <a:lnTo>
                    <a:pt x="57" y="96"/>
                  </a:lnTo>
                  <a:lnTo>
                    <a:pt x="76" y="87"/>
                  </a:lnTo>
                  <a:lnTo>
                    <a:pt x="86" y="68"/>
                  </a:lnTo>
                  <a:lnTo>
                    <a:pt x="106" y="57"/>
                  </a:lnTo>
                  <a:lnTo>
                    <a:pt x="115" y="57"/>
                  </a:lnTo>
                  <a:lnTo>
                    <a:pt x="134" y="48"/>
                  </a:lnTo>
                  <a:lnTo>
                    <a:pt x="153" y="48"/>
                  </a:lnTo>
                  <a:lnTo>
                    <a:pt x="153" y="38"/>
                  </a:lnTo>
                  <a:lnTo>
                    <a:pt x="162" y="29"/>
                  </a:lnTo>
                  <a:lnTo>
                    <a:pt x="162" y="19"/>
                  </a:lnTo>
                  <a:lnTo>
                    <a:pt x="173" y="10"/>
                  </a:lnTo>
                  <a:lnTo>
                    <a:pt x="173" y="0"/>
                  </a:lnTo>
                  <a:lnTo>
                    <a:pt x="182" y="0"/>
                  </a:lnTo>
                  <a:lnTo>
                    <a:pt x="192" y="0"/>
                  </a:lnTo>
                  <a:lnTo>
                    <a:pt x="192" y="10"/>
                  </a:lnTo>
                  <a:lnTo>
                    <a:pt x="201" y="19"/>
                  </a:lnTo>
                  <a:lnTo>
                    <a:pt x="201" y="38"/>
                  </a:lnTo>
                  <a:lnTo>
                    <a:pt x="201" y="57"/>
                  </a:lnTo>
                  <a:lnTo>
                    <a:pt x="201" y="68"/>
                  </a:lnTo>
                  <a:lnTo>
                    <a:pt x="201" y="87"/>
                  </a:lnTo>
                  <a:lnTo>
                    <a:pt x="201" y="106"/>
                  </a:lnTo>
                  <a:lnTo>
                    <a:pt x="211" y="124"/>
                  </a:lnTo>
                  <a:lnTo>
                    <a:pt x="201" y="115"/>
                  </a:lnTo>
                  <a:lnTo>
                    <a:pt x="192" y="115"/>
                  </a:lnTo>
                  <a:lnTo>
                    <a:pt x="125" y="144"/>
                  </a:lnTo>
                  <a:lnTo>
                    <a:pt x="0" y="231"/>
                  </a:lnTo>
                  <a:lnTo>
                    <a:pt x="9" y="154"/>
                  </a:lnTo>
                  <a:lnTo>
                    <a:pt x="29" y="106"/>
                  </a:lnTo>
                  <a:close/>
                </a:path>
              </a:pathLst>
            </a:custGeom>
            <a:solidFill>
              <a:srgbClr val="666633"/>
            </a:solidFill>
            <a:ln w="9525">
              <a:noFill/>
              <a:round/>
              <a:headEnd/>
              <a:tailEnd/>
            </a:ln>
          </p:spPr>
          <p:txBody>
            <a:bodyPr>
              <a:prstTxWarp prst="textNoShape">
                <a:avLst/>
              </a:prstTxWarp>
            </a:bodyPr>
            <a:lstStyle/>
            <a:p>
              <a:endParaRPr lang="en-US"/>
            </a:p>
          </p:txBody>
        </p:sp>
        <p:sp>
          <p:nvSpPr>
            <p:cNvPr id="59509" name="Freeform 124"/>
            <p:cNvSpPr>
              <a:spLocks/>
            </p:cNvSpPr>
            <p:nvPr/>
          </p:nvSpPr>
          <p:spPr bwMode="auto">
            <a:xfrm>
              <a:off x="4336" y="2069"/>
              <a:ext cx="66" cy="34"/>
            </a:xfrm>
            <a:custGeom>
              <a:avLst/>
              <a:gdLst>
                <a:gd name="T0" fmla="*/ 327 w 327"/>
                <a:gd name="T1" fmla="*/ 173 h 173"/>
                <a:gd name="T2" fmla="*/ 299 w 327"/>
                <a:gd name="T3" fmla="*/ 164 h 173"/>
                <a:gd name="T4" fmla="*/ 288 w 327"/>
                <a:gd name="T5" fmla="*/ 153 h 173"/>
                <a:gd name="T6" fmla="*/ 269 w 327"/>
                <a:gd name="T7" fmla="*/ 144 h 173"/>
                <a:gd name="T8" fmla="*/ 250 w 327"/>
                <a:gd name="T9" fmla="*/ 134 h 173"/>
                <a:gd name="T10" fmla="*/ 241 w 327"/>
                <a:gd name="T11" fmla="*/ 115 h 173"/>
                <a:gd name="T12" fmla="*/ 231 w 327"/>
                <a:gd name="T13" fmla="*/ 106 h 173"/>
                <a:gd name="T14" fmla="*/ 221 w 327"/>
                <a:gd name="T15" fmla="*/ 96 h 173"/>
                <a:gd name="T16" fmla="*/ 221 w 327"/>
                <a:gd name="T17" fmla="*/ 87 h 173"/>
                <a:gd name="T18" fmla="*/ 211 w 327"/>
                <a:gd name="T19" fmla="*/ 76 h 173"/>
                <a:gd name="T20" fmla="*/ 202 w 327"/>
                <a:gd name="T21" fmla="*/ 67 h 173"/>
                <a:gd name="T22" fmla="*/ 193 w 327"/>
                <a:gd name="T23" fmla="*/ 48 h 173"/>
                <a:gd name="T24" fmla="*/ 193 w 327"/>
                <a:gd name="T25" fmla="*/ 39 h 173"/>
                <a:gd name="T26" fmla="*/ 183 w 327"/>
                <a:gd name="T27" fmla="*/ 29 h 173"/>
                <a:gd name="T28" fmla="*/ 183 w 327"/>
                <a:gd name="T29" fmla="*/ 20 h 173"/>
                <a:gd name="T30" fmla="*/ 174 w 327"/>
                <a:gd name="T31" fmla="*/ 9 h 173"/>
                <a:gd name="T32" fmla="*/ 164 w 327"/>
                <a:gd name="T33" fmla="*/ 9 h 173"/>
                <a:gd name="T34" fmla="*/ 155 w 327"/>
                <a:gd name="T35" fmla="*/ 9 h 173"/>
                <a:gd name="T36" fmla="*/ 144 w 327"/>
                <a:gd name="T37" fmla="*/ 9 h 173"/>
                <a:gd name="T38" fmla="*/ 125 w 327"/>
                <a:gd name="T39" fmla="*/ 9 h 173"/>
                <a:gd name="T40" fmla="*/ 116 w 327"/>
                <a:gd name="T41" fmla="*/ 9 h 173"/>
                <a:gd name="T42" fmla="*/ 97 w 327"/>
                <a:gd name="T43" fmla="*/ 0 h 173"/>
                <a:gd name="T44" fmla="*/ 87 w 327"/>
                <a:gd name="T45" fmla="*/ 0 h 173"/>
                <a:gd name="T46" fmla="*/ 77 w 327"/>
                <a:gd name="T47" fmla="*/ 0 h 173"/>
                <a:gd name="T48" fmla="*/ 68 w 327"/>
                <a:gd name="T49" fmla="*/ 9 h 173"/>
                <a:gd name="T50" fmla="*/ 58 w 327"/>
                <a:gd name="T51" fmla="*/ 20 h 173"/>
                <a:gd name="T52" fmla="*/ 58 w 327"/>
                <a:gd name="T53" fmla="*/ 29 h 173"/>
                <a:gd name="T54" fmla="*/ 49 w 327"/>
                <a:gd name="T55" fmla="*/ 29 h 173"/>
                <a:gd name="T56" fmla="*/ 49 w 327"/>
                <a:gd name="T57" fmla="*/ 39 h 173"/>
                <a:gd name="T58" fmla="*/ 39 w 327"/>
                <a:gd name="T59" fmla="*/ 39 h 173"/>
                <a:gd name="T60" fmla="*/ 30 w 327"/>
                <a:gd name="T61" fmla="*/ 39 h 173"/>
                <a:gd name="T62" fmla="*/ 20 w 327"/>
                <a:gd name="T63" fmla="*/ 39 h 173"/>
                <a:gd name="T64" fmla="*/ 11 w 327"/>
                <a:gd name="T65" fmla="*/ 39 h 173"/>
                <a:gd name="T66" fmla="*/ 11 w 327"/>
                <a:gd name="T67" fmla="*/ 48 h 173"/>
                <a:gd name="T68" fmla="*/ 0 w 327"/>
                <a:gd name="T69" fmla="*/ 48 h 173"/>
                <a:gd name="T70" fmla="*/ 0 w 327"/>
                <a:gd name="T71" fmla="*/ 58 h 173"/>
                <a:gd name="T72" fmla="*/ 0 w 327"/>
                <a:gd name="T73" fmla="*/ 67 h 173"/>
                <a:gd name="T74" fmla="*/ 0 w 327"/>
                <a:gd name="T75" fmla="*/ 76 h 173"/>
                <a:gd name="T76" fmla="*/ 0 w 327"/>
                <a:gd name="T77" fmla="*/ 87 h 173"/>
                <a:gd name="T78" fmla="*/ 11 w 327"/>
                <a:gd name="T79" fmla="*/ 87 h 173"/>
                <a:gd name="T80" fmla="*/ 11 w 327"/>
                <a:gd name="T81" fmla="*/ 96 h 173"/>
                <a:gd name="T82" fmla="*/ 58 w 327"/>
                <a:gd name="T83" fmla="*/ 106 h 173"/>
                <a:gd name="T84" fmla="*/ 97 w 327"/>
                <a:gd name="T85" fmla="*/ 106 h 173"/>
                <a:gd name="T86" fmla="*/ 135 w 327"/>
                <a:gd name="T87" fmla="*/ 115 h 173"/>
                <a:gd name="T88" fmla="*/ 174 w 327"/>
                <a:gd name="T89" fmla="*/ 125 h 173"/>
                <a:gd name="T90" fmla="*/ 211 w 327"/>
                <a:gd name="T91" fmla="*/ 144 h 173"/>
                <a:gd name="T92" fmla="*/ 250 w 327"/>
                <a:gd name="T93" fmla="*/ 153 h 173"/>
                <a:gd name="T94" fmla="*/ 288 w 327"/>
                <a:gd name="T95" fmla="*/ 164 h 173"/>
                <a:gd name="T96" fmla="*/ 327 w 327"/>
                <a:gd name="T97" fmla="*/ 173 h 17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327"/>
                <a:gd name="T148" fmla="*/ 0 h 173"/>
                <a:gd name="T149" fmla="*/ 327 w 327"/>
                <a:gd name="T150" fmla="*/ 173 h 173"/>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327" h="173">
                  <a:moveTo>
                    <a:pt x="327" y="173"/>
                  </a:moveTo>
                  <a:lnTo>
                    <a:pt x="299" y="164"/>
                  </a:lnTo>
                  <a:lnTo>
                    <a:pt x="288" y="153"/>
                  </a:lnTo>
                  <a:lnTo>
                    <a:pt x="269" y="144"/>
                  </a:lnTo>
                  <a:lnTo>
                    <a:pt x="250" y="134"/>
                  </a:lnTo>
                  <a:lnTo>
                    <a:pt x="241" y="115"/>
                  </a:lnTo>
                  <a:lnTo>
                    <a:pt x="231" y="106"/>
                  </a:lnTo>
                  <a:lnTo>
                    <a:pt x="221" y="96"/>
                  </a:lnTo>
                  <a:lnTo>
                    <a:pt x="221" y="87"/>
                  </a:lnTo>
                  <a:lnTo>
                    <a:pt x="211" y="76"/>
                  </a:lnTo>
                  <a:lnTo>
                    <a:pt x="202" y="67"/>
                  </a:lnTo>
                  <a:lnTo>
                    <a:pt x="193" y="48"/>
                  </a:lnTo>
                  <a:lnTo>
                    <a:pt x="193" y="39"/>
                  </a:lnTo>
                  <a:lnTo>
                    <a:pt x="183" y="29"/>
                  </a:lnTo>
                  <a:lnTo>
                    <a:pt x="183" y="20"/>
                  </a:lnTo>
                  <a:lnTo>
                    <a:pt x="174" y="9"/>
                  </a:lnTo>
                  <a:lnTo>
                    <a:pt x="164" y="9"/>
                  </a:lnTo>
                  <a:lnTo>
                    <a:pt x="155" y="9"/>
                  </a:lnTo>
                  <a:lnTo>
                    <a:pt x="144" y="9"/>
                  </a:lnTo>
                  <a:lnTo>
                    <a:pt x="125" y="9"/>
                  </a:lnTo>
                  <a:lnTo>
                    <a:pt x="116" y="9"/>
                  </a:lnTo>
                  <a:lnTo>
                    <a:pt x="97" y="0"/>
                  </a:lnTo>
                  <a:lnTo>
                    <a:pt x="87" y="0"/>
                  </a:lnTo>
                  <a:lnTo>
                    <a:pt x="77" y="0"/>
                  </a:lnTo>
                  <a:lnTo>
                    <a:pt x="68" y="9"/>
                  </a:lnTo>
                  <a:lnTo>
                    <a:pt x="58" y="20"/>
                  </a:lnTo>
                  <a:lnTo>
                    <a:pt x="58" y="29"/>
                  </a:lnTo>
                  <a:lnTo>
                    <a:pt x="49" y="29"/>
                  </a:lnTo>
                  <a:lnTo>
                    <a:pt x="49" y="39"/>
                  </a:lnTo>
                  <a:lnTo>
                    <a:pt x="39" y="39"/>
                  </a:lnTo>
                  <a:lnTo>
                    <a:pt x="30" y="39"/>
                  </a:lnTo>
                  <a:lnTo>
                    <a:pt x="20" y="39"/>
                  </a:lnTo>
                  <a:lnTo>
                    <a:pt x="11" y="39"/>
                  </a:lnTo>
                  <a:lnTo>
                    <a:pt x="11" y="48"/>
                  </a:lnTo>
                  <a:lnTo>
                    <a:pt x="0" y="48"/>
                  </a:lnTo>
                  <a:lnTo>
                    <a:pt x="0" y="58"/>
                  </a:lnTo>
                  <a:lnTo>
                    <a:pt x="0" y="67"/>
                  </a:lnTo>
                  <a:lnTo>
                    <a:pt x="0" y="76"/>
                  </a:lnTo>
                  <a:lnTo>
                    <a:pt x="0" y="87"/>
                  </a:lnTo>
                  <a:lnTo>
                    <a:pt x="11" y="87"/>
                  </a:lnTo>
                  <a:lnTo>
                    <a:pt x="11" y="96"/>
                  </a:lnTo>
                  <a:lnTo>
                    <a:pt x="58" y="106"/>
                  </a:lnTo>
                  <a:lnTo>
                    <a:pt x="97" y="106"/>
                  </a:lnTo>
                  <a:lnTo>
                    <a:pt x="135" y="115"/>
                  </a:lnTo>
                  <a:lnTo>
                    <a:pt x="174" y="125"/>
                  </a:lnTo>
                  <a:lnTo>
                    <a:pt x="211" y="144"/>
                  </a:lnTo>
                  <a:lnTo>
                    <a:pt x="250" y="153"/>
                  </a:lnTo>
                  <a:lnTo>
                    <a:pt x="288" y="164"/>
                  </a:lnTo>
                  <a:lnTo>
                    <a:pt x="327" y="173"/>
                  </a:lnTo>
                  <a:close/>
                </a:path>
              </a:pathLst>
            </a:custGeom>
            <a:solidFill>
              <a:srgbClr val="666633"/>
            </a:solidFill>
            <a:ln w="9525">
              <a:noFill/>
              <a:round/>
              <a:headEnd/>
              <a:tailEnd/>
            </a:ln>
          </p:spPr>
          <p:txBody>
            <a:bodyPr>
              <a:prstTxWarp prst="textNoShape">
                <a:avLst/>
              </a:prstTxWarp>
            </a:bodyPr>
            <a:lstStyle/>
            <a:p>
              <a:endParaRPr lang="en-US"/>
            </a:p>
          </p:txBody>
        </p:sp>
        <p:sp>
          <p:nvSpPr>
            <p:cNvPr id="59510" name="Freeform 125"/>
            <p:cNvSpPr>
              <a:spLocks/>
            </p:cNvSpPr>
            <p:nvPr/>
          </p:nvSpPr>
          <p:spPr bwMode="auto">
            <a:xfrm>
              <a:off x="4300" y="1756"/>
              <a:ext cx="92" cy="104"/>
            </a:xfrm>
            <a:custGeom>
              <a:avLst/>
              <a:gdLst>
                <a:gd name="T0" fmla="*/ 105 w 460"/>
                <a:gd name="T1" fmla="*/ 39 h 518"/>
                <a:gd name="T2" fmla="*/ 67 w 460"/>
                <a:gd name="T3" fmla="*/ 77 h 518"/>
                <a:gd name="T4" fmla="*/ 57 w 460"/>
                <a:gd name="T5" fmla="*/ 86 h 518"/>
                <a:gd name="T6" fmla="*/ 57 w 460"/>
                <a:gd name="T7" fmla="*/ 105 h 518"/>
                <a:gd name="T8" fmla="*/ 48 w 460"/>
                <a:gd name="T9" fmla="*/ 116 h 518"/>
                <a:gd name="T10" fmla="*/ 37 w 460"/>
                <a:gd name="T11" fmla="*/ 125 h 518"/>
                <a:gd name="T12" fmla="*/ 28 w 460"/>
                <a:gd name="T13" fmla="*/ 134 h 518"/>
                <a:gd name="T14" fmla="*/ 18 w 460"/>
                <a:gd name="T15" fmla="*/ 144 h 518"/>
                <a:gd name="T16" fmla="*/ 9 w 460"/>
                <a:gd name="T17" fmla="*/ 153 h 518"/>
                <a:gd name="T18" fmla="*/ 0 w 460"/>
                <a:gd name="T19" fmla="*/ 163 h 518"/>
                <a:gd name="T20" fmla="*/ 9 w 460"/>
                <a:gd name="T21" fmla="*/ 183 h 518"/>
                <a:gd name="T22" fmla="*/ 9 w 460"/>
                <a:gd name="T23" fmla="*/ 192 h 518"/>
                <a:gd name="T24" fmla="*/ 9 w 460"/>
                <a:gd name="T25" fmla="*/ 202 h 518"/>
                <a:gd name="T26" fmla="*/ 9 w 460"/>
                <a:gd name="T27" fmla="*/ 211 h 518"/>
                <a:gd name="T28" fmla="*/ 18 w 460"/>
                <a:gd name="T29" fmla="*/ 230 h 518"/>
                <a:gd name="T30" fmla="*/ 18 w 460"/>
                <a:gd name="T31" fmla="*/ 240 h 518"/>
                <a:gd name="T32" fmla="*/ 18 w 460"/>
                <a:gd name="T33" fmla="*/ 249 h 518"/>
                <a:gd name="T34" fmla="*/ 28 w 460"/>
                <a:gd name="T35" fmla="*/ 269 h 518"/>
                <a:gd name="T36" fmla="*/ 86 w 460"/>
                <a:gd name="T37" fmla="*/ 278 h 518"/>
                <a:gd name="T38" fmla="*/ 143 w 460"/>
                <a:gd name="T39" fmla="*/ 297 h 518"/>
                <a:gd name="T40" fmla="*/ 201 w 460"/>
                <a:gd name="T41" fmla="*/ 327 h 518"/>
                <a:gd name="T42" fmla="*/ 268 w 460"/>
                <a:gd name="T43" fmla="*/ 355 h 518"/>
                <a:gd name="T44" fmla="*/ 325 w 460"/>
                <a:gd name="T45" fmla="*/ 383 h 518"/>
                <a:gd name="T46" fmla="*/ 374 w 460"/>
                <a:gd name="T47" fmla="*/ 422 h 518"/>
                <a:gd name="T48" fmla="*/ 422 w 460"/>
                <a:gd name="T49" fmla="*/ 460 h 518"/>
                <a:gd name="T50" fmla="*/ 460 w 460"/>
                <a:gd name="T51" fmla="*/ 508 h 518"/>
                <a:gd name="T52" fmla="*/ 460 w 460"/>
                <a:gd name="T53" fmla="*/ 518 h 518"/>
                <a:gd name="T54" fmla="*/ 450 w 460"/>
                <a:gd name="T55" fmla="*/ 460 h 518"/>
                <a:gd name="T56" fmla="*/ 431 w 460"/>
                <a:gd name="T57" fmla="*/ 393 h 518"/>
                <a:gd name="T58" fmla="*/ 392 w 460"/>
                <a:gd name="T59" fmla="*/ 336 h 518"/>
                <a:gd name="T60" fmla="*/ 355 w 460"/>
                <a:gd name="T61" fmla="*/ 288 h 518"/>
                <a:gd name="T62" fmla="*/ 297 w 460"/>
                <a:gd name="T63" fmla="*/ 240 h 518"/>
                <a:gd name="T64" fmla="*/ 239 w 460"/>
                <a:gd name="T65" fmla="*/ 211 h 518"/>
                <a:gd name="T66" fmla="*/ 172 w 460"/>
                <a:gd name="T67" fmla="*/ 183 h 518"/>
                <a:gd name="T68" fmla="*/ 114 w 460"/>
                <a:gd name="T69" fmla="*/ 183 h 518"/>
                <a:gd name="T70" fmla="*/ 114 w 460"/>
                <a:gd name="T71" fmla="*/ 153 h 518"/>
                <a:gd name="T72" fmla="*/ 114 w 460"/>
                <a:gd name="T73" fmla="*/ 134 h 518"/>
                <a:gd name="T74" fmla="*/ 114 w 460"/>
                <a:gd name="T75" fmla="*/ 116 h 518"/>
                <a:gd name="T76" fmla="*/ 114 w 460"/>
                <a:gd name="T77" fmla="*/ 86 h 518"/>
                <a:gd name="T78" fmla="*/ 125 w 460"/>
                <a:gd name="T79" fmla="*/ 67 h 518"/>
                <a:gd name="T80" fmla="*/ 125 w 460"/>
                <a:gd name="T81" fmla="*/ 39 h 518"/>
                <a:gd name="T82" fmla="*/ 125 w 460"/>
                <a:gd name="T83" fmla="*/ 19 h 518"/>
                <a:gd name="T84" fmla="*/ 125 w 460"/>
                <a:gd name="T85" fmla="*/ 0 h 518"/>
                <a:gd name="T86" fmla="*/ 114 w 460"/>
                <a:gd name="T87" fmla="*/ 10 h 518"/>
                <a:gd name="T88" fmla="*/ 105 w 460"/>
                <a:gd name="T89" fmla="*/ 10 h 518"/>
                <a:gd name="T90" fmla="*/ 105 w 460"/>
                <a:gd name="T91" fmla="*/ 19 h 518"/>
                <a:gd name="T92" fmla="*/ 105 w 460"/>
                <a:gd name="T93" fmla="*/ 28 h 518"/>
                <a:gd name="T94" fmla="*/ 105 w 460"/>
                <a:gd name="T95" fmla="*/ 39 h 51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60"/>
                <a:gd name="T145" fmla="*/ 0 h 518"/>
                <a:gd name="T146" fmla="*/ 460 w 460"/>
                <a:gd name="T147" fmla="*/ 518 h 518"/>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60" h="518">
                  <a:moveTo>
                    <a:pt x="105" y="39"/>
                  </a:moveTo>
                  <a:lnTo>
                    <a:pt x="67" y="77"/>
                  </a:lnTo>
                  <a:lnTo>
                    <a:pt x="57" y="86"/>
                  </a:lnTo>
                  <a:lnTo>
                    <a:pt x="57" y="105"/>
                  </a:lnTo>
                  <a:lnTo>
                    <a:pt x="48" y="116"/>
                  </a:lnTo>
                  <a:lnTo>
                    <a:pt x="37" y="125"/>
                  </a:lnTo>
                  <a:lnTo>
                    <a:pt x="28" y="134"/>
                  </a:lnTo>
                  <a:lnTo>
                    <a:pt x="18" y="144"/>
                  </a:lnTo>
                  <a:lnTo>
                    <a:pt x="9" y="153"/>
                  </a:lnTo>
                  <a:lnTo>
                    <a:pt x="0" y="163"/>
                  </a:lnTo>
                  <a:lnTo>
                    <a:pt x="9" y="183"/>
                  </a:lnTo>
                  <a:lnTo>
                    <a:pt x="9" y="192"/>
                  </a:lnTo>
                  <a:lnTo>
                    <a:pt x="9" y="202"/>
                  </a:lnTo>
                  <a:lnTo>
                    <a:pt x="9" y="211"/>
                  </a:lnTo>
                  <a:lnTo>
                    <a:pt x="18" y="230"/>
                  </a:lnTo>
                  <a:lnTo>
                    <a:pt x="18" y="240"/>
                  </a:lnTo>
                  <a:lnTo>
                    <a:pt x="18" y="249"/>
                  </a:lnTo>
                  <a:lnTo>
                    <a:pt x="28" y="269"/>
                  </a:lnTo>
                  <a:lnTo>
                    <a:pt x="86" y="278"/>
                  </a:lnTo>
                  <a:lnTo>
                    <a:pt x="143" y="297"/>
                  </a:lnTo>
                  <a:lnTo>
                    <a:pt x="201" y="327"/>
                  </a:lnTo>
                  <a:lnTo>
                    <a:pt x="268" y="355"/>
                  </a:lnTo>
                  <a:lnTo>
                    <a:pt x="325" y="383"/>
                  </a:lnTo>
                  <a:lnTo>
                    <a:pt x="374" y="422"/>
                  </a:lnTo>
                  <a:lnTo>
                    <a:pt x="422" y="460"/>
                  </a:lnTo>
                  <a:lnTo>
                    <a:pt x="460" y="508"/>
                  </a:lnTo>
                  <a:lnTo>
                    <a:pt x="460" y="518"/>
                  </a:lnTo>
                  <a:lnTo>
                    <a:pt x="450" y="460"/>
                  </a:lnTo>
                  <a:lnTo>
                    <a:pt x="431" y="393"/>
                  </a:lnTo>
                  <a:lnTo>
                    <a:pt x="392" y="336"/>
                  </a:lnTo>
                  <a:lnTo>
                    <a:pt x="355" y="288"/>
                  </a:lnTo>
                  <a:lnTo>
                    <a:pt x="297" y="240"/>
                  </a:lnTo>
                  <a:lnTo>
                    <a:pt x="239" y="211"/>
                  </a:lnTo>
                  <a:lnTo>
                    <a:pt x="172" y="183"/>
                  </a:lnTo>
                  <a:lnTo>
                    <a:pt x="114" y="183"/>
                  </a:lnTo>
                  <a:lnTo>
                    <a:pt x="114" y="153"/>
                  </a:lnTo>
                  <a:lnTo>
                    <a:pt x="114" y="134"/>
                  </a:lnTo>
                  <a:lnTo>
                    <a:pt x="114" y="116"/>
                  </a:lnTo>
                  <a:lnTo>
                    <a:pt x="114" y="86"/>
                  </a:lnTo>
                  <a:lnTo>
                    <a:pt x="125" y="67"/>
                  </a:lnTo>
                  <a:lnTo>
                    <a:pt x="125" y="39"/>
                  </a:lnTo>
                  <a:lnTo>
                    <a:pt x="125" y="19"/>
                  </a:lnTo>
                  <a:lnTo>
                    <a:pt x="125" y="0"/>
                  </a:lnTo>
                  <a:lnTo>
                    <a:pt x="114" y="10"/>
                  </a:lnTo>
                  <a:lnTo>
                    <a:pt x="105" y="10"/>
                  </a:lnTo>
                  <a:lnTo>
                    <a:pt x="105" y="19"/>
                  </a:lnTo>
                  <a:lnTo>
                    <a:pt x="105" y="28"/>
                  </a:lnTo>
                  <a:lnTo>
                    <a:pt x="105" y="39"/>
                  </a:lnTo>
                  <a:close/>
                </a:path>
              </a:pathLst>
            </a:custGeom>
            <a:solidFill>
              <a:srgbClr val="999933"/>
            </a:solidFill>
            <a:ln w="9525">
              <a:noFill/>
              <a:round/>
              <a:headEnd/>
              <a:tailEnd/>
            </a:ln>
          </p:spPr>
          <p:txBody>
            <a:bodyPr>
              <a:prstTxWarp prst="textNoShape">
                <a:avLst/>
              </a:prstTxWarp>
            </a:bodyPr>
            <a:lstStyle/>
            <a:p>
              <a:endParaRPr lang="en-US"/>
            </a:p>
          </p:txBody>
        </p:sp>
        <p:sp>
          <p:nvSpPr>
            <p:cNvPr id="59511" name="Freeform 126"/>
            <p:cNvSpPr>
              <a:spLocks/>
            </p:cNvSpPr>
            <p:nvPr/>
          </p:nvSpPr>
          <p:spPr bwMode="auto">
            <a:xfrm>
              <a:off x="4298" y="1850"/>
              <a:ext cx="85" cy="58"/>
            </a:xfrm>
            <a:custGeom>
              <a:avLst/>
              <a:gdLst>
                <a:gd name="T0" fmla="*/ 10 w 422"/>
                <a:gd name="T1" fmla="*/ 0 h 286"/>
                <a:gd name="T2" fmla="*/ 0 w 422"/>
                <a:gd name="T3" fmla="*/ 28 h 286"/>
                <a:gd name="T4" fmla="*/ 0 w 422"/>
                <a:gd name="T5" fmla="*/ 56 h 286"/>
                <a:gd name="T6" fmla="*/ 0 w 422"/>
                <a:gd name="T7" fmla="*/ 86 h 286"/>
                <a:gd name="T8" fmla="*/ 0 w 422"/>
                <a:gd name="T9" fmla="*/ 114 h 286"/>
                <a:gd name="T10" fmla="*/ 10 w 422"/>
                <a:gd name="T11" fmla="*/ 133 h 286"/>
                <a:gd name="T12" fmla="*/ 10 w 422"/>
                <a:gd name="T13" fmla="*/ 162 h 286"/>
                <a:gd name="T14" fmla="*/ 19 w 422"/>
                <a:gd name="T15" fmla="*/ 181 h 286"/>
                <a:gd name="T16" fmla="*/ 38 w 422"/>
                <a:gd name="T17" fmla="*/ 200 h 286"/>
                <a:gd name="T18" fmla="*/ 38 w 422"/>
                <a:gd name="T19" fmla="*/ 219 h 286"/>
                <a:gd name="T20" fmla="*/ 38 w 422"/>
                <a:gd name="T21" fmla="*/ 230 h 286"/>
                <a:gd name="T22" fmla="*/ 47 w 422"/>
                <a:gd name="T23" fmla="*/ 230 h 286"/>
                <a:gd name="T24" fmla="*/ 47 w 422"/>
                <a:gd name="T25" fmla="*/ 239 h 286"/>
                <a:gd name="T26" fmla="*/ 58 w 422"/>
                <a:gd name="T27" fmla="*/ 239 h 286"/>
                <a:gd name="T28" fmla="*/ 58 w 422"/>
                <a:gd name="T29" fmla="*/ 248 h 286"/>
                <a:gd name="T30" fmla="*/ 96 w 422"/>
                <a:gd name="T31" fmla="*/ 248 h 286"/>
                <a:gd name="T32" fmla="*/ 144 w 422"/>
                <a:gd name="T33" fmla="*/ 258 h 286"/>
                <a:gd name="T34" fmla="*/ 191 w 422"/>
                <a:gd name="T35" fmla="*/ 267 h 286"/>
                <a:gd name="T36" fmla="*/ 230 w 422"/>
                <a:gd name="T37" fmla="*/ 277 h 286"/>
                <a:gd name="T38" fmla="*/ 278 w 422"/>
                <a:gd name="T39" fmla="*/ 286 h 286"/>
                <a:gd name="T40" fmla="*/ 326 w 422"/>
                <a:gd name="T41" fmla="*/ 277 h 286"/>
                <a:gd name="T42" fmla="*/ 374 w 422"/>
                <a:gd name="T43" fmla="*/ 258 h 286"/>
                <a:gd name="T44" fmla="*/ 422 w 422"/>
                <a:gd name="T45" fmla="*/ 230 h 286"/>
                <a:gd name="T46" fmla="*/ 374 w 422"/>
                <a:gd name="T47" fmla="*/ 210 h 286"/>
                <a:gd name="T48" fmla="*/ 326 w 422"/>
                <a:gd name="T49" fmla="*/ 210 h 286"/>
                <a:gd name="T50" fmla="*/ 268 w 422"/>
                <a:gd name="T51" fmla="*/ 200 h 286"/>
                <a:gd name="T52" fmla="*/ 221 w 422"/>
                <a:gd name="T53" fmla="*/ 191 h 286"/>
                <a:gd name="T54" fmla="*/ 172 w 422"/>
                <a:gd name="T55" fmla="*/ 191 h 286"/>
                <a:gd name="T56" fmla="*/ 124 w 422"/>
                <a:gd name="T57" fmla="*/ 181 h 286"/>
                <a:gd name="T58" fmla="*/ 77 w 422"/>
                <a:gd name="T59" fmla="*/ 162 h 286"/>
                <a:gd name="T60" fmla="*/ 28 w 422"/>
                <a:gd name="T61" fmla="*/ 142 h 286"/>
                <a:gd name="T62" fmla="*/ 28 w 422"/>
                <a:gd name="T63" fmla="*/ 133 h 286"/>
                <a:gd name="T64" fmla="*/ 19 w 422"/>
                <a:gd name="T65" fmla="*/ 123 h 286"/>
                <a:gd name="T66" fmla="*/ 19 w 422"/>
                <a:gd name="T67" fmla="*/ 105 h 286"/>
                <a:gd name="T68" fmla="*/ 19 w 422"/>
                <a:gd name="T69" fmla="*/ 86 h 286"/>
                <a:gd name="T70" fmla="*/ 10 w 422"/>
                <a:gd name="T71" fmla="*/ 66 h 286"/>
                <a:gd name="T72" fmla="*/ 10 w 422"/>
                <a:gd name="T73" fmla="*/ 47 h 286"/>
                <a:gd name="T74" fmla="*/ 10 w 422"/>
                <a:gd name="T75" fmla="*/ 18 h 286"/>
                <a:gd name="T76" fmla="*/ 10 w 422"/>
                <a:gd name="T77" fmla="*/ 0 h 28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422"/>
                <a:gd name="T118" fmla="*/ 0 h 286"/>
                <a:gd name="T119" fmla="*/ 422 w 422"/>
                <a:gd name="T120" fmla="*/ 286 h 28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422" h="286">
                  <a:moveTo>
                    <a:pt x="10" y="0"/>
                  </a:moveTo>
                  <a:lnTo>
                    <a:pt x="0" y="28"/>
                  </a:lnTo>
                  <a:lnTo>
                    <a:pt x="0" y="56"/>
                  </a:lnTo>
                  <a:lnTo>
                    <a:pt x="0" y="86"/>
                  </a:lnTo>
                  <a:lnTo>
                    <a:pt x="0" y="114"/>
                  </a:lnTo>
                  <a:lnTo>
                    <a:pt x="10" y="133"/>
                  </a:lnTo>
                  <a:lnTo>
                    <a:pt x="10" y="162"/>
                  </a:lnTo>
                  <a:lnTo>
                    <a:pt x="19" y="181"/>
                  </a:lnTo>
                  <a:lnTo>
                    <a:pt x="38" y="200"/>
                  </a:lnTo>
                  <a:lnTo>
                    <a:pt x="38" y="219"/>
                  </a:lnTo>
                  <a:lnTo>
                    <a:pt x="38" y="230"/>
                  </a:lnTo>
                  <a:lnTo>
                    <a:pt x="47" y="230"/>
                  </a:lnTo>
                  <a:lnTo>
                    <a:pt x="47" y="239"/>
                  </a:lnTo>
                  <a:lnTo>
                    <a:pt x="58" y="239"/>
                  </a:lnTo>
                  <a:lnTo>
                    <a:pt x="58" y="248"/>
                  </a:lnTo>
                  <a:lnTo>
                    <a:pt x="96" y="248"/>
                  </a:lnTo>
                  <a:lnTo>
                    <a:pt x="144" y="258"/>
                  </a:lnTo>
                  <a:lnTo>
                    <a:pt x="191" y="267"/>
                  </a:lnTo>
                  <a:lnTo>
                    <a:pt x="230" y="277"/>
                  </a:lnTo>
                  <a:lnTo>
                    <a:pt x="278" y="286"/>
                  </a:lnTo>
                  <a:lnTo>
                    <a:pt x="326" y="277"/>
                  </a:lnTo>
                  <a:lnTo>
                    <a:pt x="374" y="258"/>
                  </a:lnTo>
                  <a:lnTo>
                    <a:pt x="422" y="230"/>
                  </a:lnTo>
                  <a:lnTo>
                    <a:pt x="374" y="210"/>
                  </a:lnTo>
                  <a:lnTo>
                    <a:pt x="326" y="210"/>
                  </a:lnTo>
                  <a:lnTo>
                    <a:pt x="268" y="200"/>
                  </a:lnTo>
                  <a:lnTo>
                    <a:pt x="221" y="191"/>
                  </a:lnTo>
                  <a:lnTo>
                    <a:pt x="172" y="191"/>
                  </a:lnTo>
                  <a:lnTo>
                    <a:pt x="124" y="181"/>
                  </a:lnTo>
                  <a:lnTo>
                    <a:pt x="77" y="162"/>
                  </a:lnTo>
                  <a:lnTo>
                    <a:pt x="28" y="142"/>
                  </a:lnTo>
                  <a:lnTo>
                    <a:pt x="28" y="133"/>
                  </a:lnTo>
                  <a:lnTo>
                    <a:pt x="19" y="123"/>
                  </a:lnTo>
                  <a:lnTo>
                    <a:pt x="19" y="105"/>
                  </a:lnTo>
                  <a:lnTo>
                    <a:pt x="19" y="86"/>
                  </a:lnTo>
                  <a:lnTo>
                    <a:pt x="10" y="66"/>
                  </a:lnTo>
                  <a:lnTo>
                    <a:pt x="10" y="47"/>
                  </a:lnTo>
                  <a:lnTo>
                    <a:pt x="10" y="18"/>
                  </a:lnTo>
                  <a:lnTo>
                    <a:pt x="10" y="0"/>
                  </a:lnTo>
                  <a:close/>
                </a:path>
              </a:pathLst>
            </a:custGeom>
            <a:solidFill>
              <a:srgbClr val="FFFFCC"/>
            </a:solidFill>
            <a:ln w="9525">
              <a:noFill/>
              <a:round/>
              <a:headEnd/>
              <a:tailEnd/>
            </a:ln>
          </p:spPr>
          <p:txBody>
            <a:bodyPr>
              <a:prstTxWarp prst="textNoShape">
                <a:avLst/>
              </a:prstTxWarp>
            </a:bodyPr>
            <a:lstStyle/>
            <a:p>
              <a:endParaRPr lang="en-US"/>
            </a:p>
          </p:txBody>
        </p:sp>
        <p:sp>
          <p:nvSpPr>
            <p:cNvPr id="59512" name="Freeform 127"/>
            <p:cNvSpPr>
              <a:spLocks/>
            </p:cNvSpPr>
            <p:nvPr/>
          </p:nvSpPr>
          <p:spPr bwMode="auto">
            <a:xfrm>
              <a:off x="4327" y="1944"/>
              <a:ext cx="12" cy="88"/>
            </a:xfrm>
            <a:custGeom>
              <a:avLst/>
              <a:gdLst>
                <a:gd name="T0" fmla="*/ 47 w 58"/>
                <a:gd name="T1" fmla="*/ 0 h 441"/>
                <a:gd name="T2" fmla="*/ 47 w 58"/>
                <a:gd name="T3" fmla="*/ 58 h 441"/>
                <a:gd name="T4" fmla="*/ 47 w 58"/>
                <a:gd name="T5" fmla="*/ 105 h 441"/>
                <a:gd name="T6" fmla="*/ 38 w 58"/>
                <a:gd name="T7" fmla="*/ 153 h 441"/>
                <a:gd name="T8" fmla="*/ 38 w 58"/>
                <a:gd name="T9" fmla="*/ 211 h 441"/>
                <a:gd name="T10" fmla="*/ 38 w 58"/>
                <a:gd name="T11" fmla="*/ 258 h 441"/>
                <a:gd name="T12" fmla="*/ 38 w 58"/>
                <a:gd name="T13" fmla="*/ 307 h 441"/>
                <a:gd name="T14" fmla="*/ 47 w 58"/>
                <a:gd name="T15" fmla="*/ 355 h 441"/>
                <a:gd name="T16" fmla="*/ 58 w 58"/>
                <a:gd name="T17" fmla="*/ 413 h 441"/>
                <a:gd name="T18" fmla="*/ 58 w 58"/>
                <a:gd name="T19" fmla="*/ 422 h 441"/>
                <a:gd name="T20" fmla="*/ 47 w 58"/>
                <a:gd name="T21" fmla="*/ 422 h 441"/>
                <a:gd name="T22" fmla="*/ 47 w 58"/>
                <a:gd name="T23" fmla="*/ 432 h 441"/>
                <a:gd name="T24" fmla="*/ 47 w 58"/>
                <a:gd name="T25" fmla="*/ 441 h 441"/>
                <a:gd name="T26" fmla="*/ 38 w 58"/>
                <a:gd name="T27" fmla="*/ 441 h 441"/>
                <a:gd name="T28" fmla="*/ 28 w 58"/>
                <a:gd name="T29" fmla="*/ 441 h 441"/>
                <a:gd name="T30" fmla="*/ 28 w 58"/>
                <a:gd name="T31" fmla="*/ 402 h 441"/>
                <a:gd name="T32" fmla="*/ 19 w 58"/>
                <a:gd name="T33" fmla="*/ 393 h 441"/>
                <a:gd name="T34" fmla="*/ 9 w 58"/>
                <a:gd name="T35" fmla="*/ 364 h 441"/>
                <a:gd name="T36" fmla="*/ 0 w 58"/>
                <a:gd name="T37" fmla="*/ 326 h 441"/>
                <a:gd name="T38" fmla="*/ 0 w 58"/>
                <a:gd name="T39" fmla="*/ 288 h 441"/>
                <a:gd name="T40" fmla="*/ 0 w 58"/>
                <a:gd name="T41" fmla="*/ 239 h 441"/>
                <a:gd name="T42" fmla="*/ 9 w 58"/>
                <a:gd name="T43" fmla="*/ 202 h 441"/>
                <a:gd name="T44" fmla="*/ 9 w 58"/>
                <a:gd name="T45" fmla="*/ 163 h 441"/>
                <a:gd name="T46" fmla="*/ 9 w 58"/>
                <a:gd name="T47" fmla="*/ 144 h 441"/>
                <a:gd name="T48" fmla="*/ 19 w 58"/>
                <a:gd name="T49" fmla="*/ 134 h 441"/>
                <a:gd name="T50" fmla="*/ 19 w 58"/>
                <a:gd name="T51" fmla="*/ 125 h 441"/>
                <a:gd name="T52" fmla="*/ 19 w 58"/>
                <a:gd name="T53" fmla="*/ 105 h 441"/>
                <a:gd name="T54" fmla="*/ 28 w 58"/>
                <a:gd name="T55" fmla="*/ 96 h 441"/>
                <a:gd name="T56" fmla="*/ 28 w 58"/>
                <a:gd name="T57" fmla="*/ 67 h 441"/>
                <a:gd name="T58" fmla="*/ 38 w 58"/>
                <a:gd name="T59" fmla="*/ 47 h 441"/>
                <a:gd name="T60" fmla="*/ 38 w 58"/>
                <a:gd name="T61" fmla="*/ 28 h 441"/>
                <a:gd name="T62" fmla="*/ 47 w 58"/>
                <a:gd name="T63" fmla="*/ 0 h 44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8"/>
                <a:gd name="T97" fmla="*/ 0 h 441"/>
                <a:gd name="T98" fmla="*/ 58 w 58"/>
                <a:gd name="T99" fmla="*/ 441 h 44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8" h="441">
                  <a:moveTo>
                    <a:pt x="47" y="0"/>
                  </a:moveTo>
                  <a:lnTo>
                    <a:pt x="47" y="58"/>
                  </a:lnTo>
                  <a:lnTo>
                    <a:pt x="47" y="105"/>
                  </a:lnTo>
                  <a:lnTo>
                    <a:pt x="38" y="153"/>
                  </a:lnTo>
                  <a:lnTo>
                    <a:pt x="38" y="211"/>
                  </a:lnTo>
                  <a:lnTo>
                    <a:pt x="38" y="258"/>
                  </a:lnTo>
                  <a:lnTo>
                    <a:pt x="38" y="307"/>
                  </a:lnTo>
                  <a:lnTo>
                    <a:pt x="47" y="355"/>
                  </a:lnTo>
                  <a:lnTo>
                    <a:pt x="58" y="413"/>
                  </a:lnTo>
                  <a:lnTo>
                    <a:pt x="58" y="422"/>
                  </a:lnTo>
                  <a:lnTo>
                    <a:pt x="47" y="422"/>
                  </a:lnTo>
                  <a:lnTo>
                    <a:pt x="47" y="432"/>
                  </a:lnTo>
                  <a:lnTo>
                    <a:pt x="47" y="441"/>
                  </a:lnTo>
                  <a:lnTo>
                    <a:pt x="38" y="441"/>
                  </a:lnTo>
                  <a:lnTo>
                    <a:pt x="28" y="441"/>
                  </a:lnTo>
                  <a:lnTo>
                    <a:pt x="28" y="402"/>
                  </a:lnTo>
                  <a:lnTo>
                    <a:pt x="19" y="393"/>
                  </a:lnTo>
                  <a:lnTo>
                    <a:pt x="9" y="364"/>
                  </a:lnTo>
                  <a:lnTo>
                    <a:pt x="0" y="326"/>
                  </a:lnTo>
                  <a:lnTo>
                    <a:pt x="0" y="288"/>
                  </a:lnTo>
                  <a:lnTo>
                    <a:pt x="0" y="239"/>
                  </a:lnTo>
                  <a:lnTo>
                    <a:pt x="9" y="202"/>
                  </a:lnTo>
                  <a:lnTo>
                    <a:pt x="9" y="163"/>
                  </a:lnTo>
                  <a:lnTo>
                    <a:pt x="9" y="144"/>
                  </a:lnTo>
                  <a:lnTo>
                    <a:pt x="19" y="134"/>
                  </a:lnTo>
                  <a:lnTo>
                    <a:pt x="19" y="125"/>
                  </a:lnTo>
                  <a:lnTo>
                    <a:pt x="19" y="105"/>
                  </a:lnTo>
                  <a:lnTo>
                    <a:pt x="28" y="96"/>
                  </a:lnTo>
                  <a:lnTo>
                    <a:pt x="28" y="67"/>
                  </a:lnTo>
                  <a:lnTo>
                    <a:pt x="38" y="47"/>
                  </a:lnTo>
                  <a:lnTo>
                    <a:pt x="38" y="28"/>
                  </a:lnTo>
                  <a:lnTo>
                    <a:pt x="47" y="0"/>
                  </a:lnTo>
                  <a:close/>
                </a:path>
              </a:pathLst>
            </a:custGeom>
            <a:solidFill>
              <a:srgbClr val="FFFFCC"/>
            </a:solidFill>
            <a:ln w="9525">
              <a:noFill/>
              <a:round/>
              <a:headEnd/>
              <a:tailEnd/>
            </a:ln>
          </p:spPr>
          <p:txBody>
            <a:bodyPr>
              <a:prstTxWarp prst="textNoShape">
                <a:avLst/>
              </a:prstTxWarp>
            </a:bodyPr>
            <a:lstStyle/>
            <a:p>
              <a:endParaRPr lang="en-US"/>
            </a:p>
          </p:txBody>
        </p:sp>
        <p:sp>
          <p:nvSpPr>
            <p:cNvPr id="59513" name="Freeform 128"/>
            <p:cNvSpPr>
              <a:spLocks/>
            </p:cNvSpPr>
            <p:nvPr/>
          </p:nvSpPr>
          <p:spPr bwMode="auto">
            <a:xfrm>
              <a:off x="4394" y="1877"/>
              <a:ext cx="38" cy="54"/>
            </a:xfrm>
            <a:custGeom>
              <a:avLst/>
              <a:gdLst>
                <a:gd name="T0" fmla="*/ 77 w 192"/>
                <a:gd name="T1" fmla="*/ 86 h 269"/>
                <a:gd name="T2" fmla="*/ 77 w 192"/>
                <a:gd name="T3" fmla="*/ 97 h 269"/>
                <a:gd name="T4" fmla="*/ 58 w 192"/>
                <a:gd name="T5" fmla="*/ 125 h 269"/>
                <a:gd name="T6" fmla="*/ 48 w 192"/>
                <a:gd name="T7" fmla="*/ 144 h 269"/>
                <a:gd name="T8" fmla="*/ 39 w 192"/>
                <a:gd name="T9" fmla="*/ 164 h 269"/>
                <a:gd name="T10" fmla="*/ 30 w 192"/>
                <a:gd name="T11" fmla="*/ 183 h 269"/>
                <a:gd name="T12" fmla="*/ 20 w 192"/>
                <a:gd name="T13" fmla="*/ 211 h 269"/>
                <a:gd name="T14" fmla="*/ 11 w 192"/>
                <a:gd name="T15" fmla="*/ 230 h 269"/>
                <a:gd name="T16" fmla="*/ 11 w 192"/>
                <a:gd name="T17" fmla="*/ 250 h 269"/>
                <a:gd name="T18" fmla="*/ 0 w 192"/>
                <a:gd name="T19" fmla="*/ 269 h 269"/>
                <a:gd name="T20" fmla="*/ 20 w 192"/>
                <a:gd name="T21" fmla="*/ 259 h 269"/>
                <a:gd name="T22" fmla="*/ 192 w 192"/>
                <a:gd name="T23" fmla="*/ 173 h 269"/>
                <a:gd name="T24" fmla="*/ 97 w 192"/>
                <a:gd name="T25" fmla="*/ 0 h 269"/>
                <a:gd name="T26" fmla="*/ 106 w 192"/>
                <a:gd name="T27" fmla="*/ 58 h 269"/>
                <a:gd name="T28" fmla="*/ 77 w 192"/>
                <a:gd name="T29" fmla="*/ 86 h 26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92"/>
                <a:gd name="T46" fmla="*/ 0 h 269"/>
                <a:gd name="T47" fmla="*/ 192 w 192"/>
                <a:gd name="T48" fmla="*/ 269 h 269"/>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92" h="269">
                  <a:moveTo>
                    <a:pt x="77" y="86"/>
                  </a:moveTo>
                  <a:lnTo>
                    <a:pt x="77" y="97"/>
                  </a:lnTo>
                  <a:lnTo>
                    <a:pt x="58" y="125"/>
                  </a:lnTo>
                  <a:lnTo>
                    <a:pt x="48" y="144"/>
                  </a:lnTo>
                  <a:lnTo>
                    <a:pt x="39" y="164"/>
                  </a:lnTo>
                  <a:lnTo>
                    <a:pt x="30" y="183"/>
                  </a:lnTo>
                  <a:lnTo>
                    <a:pt x="20" y="211"/>
                  </a:lnTo>
                  <a:lnTo>
                    <a:pt x="11" y="230"/>
                  </a:lnTo>
                  <a:lnTo>
                    <a:pt x="11" y="250"/>
                  </a:lnTo>
                  <a:lnTo>
                    <a:pt x="0" y="269"/>
                  </a:lnTo>
                  <a:lnTo>
                    <a:pt x="20" y="259"/>
                  </a:lnTo>
                  <a:lnTo>
                    <a:pt x="192" y="173"/>
                  </a:lnTo>
                  <a:lnTo>
                    <a:pt x="97" y="0"/>
                  </a:lnTo>
                  <a:lnTo>
                    <a:pt x="106" y="58"/>
                  </a:lnTo>
                  <a:lnTo>
                    <a:pt x="77" y="86"/>
                  </a:lnTo>
                  <a:close/>
                </a:path>
              </a:pathLst>
            </a:custGeom>
            <a:solidFill>
              <a:srgbClr val="D9AE82"/>
            </a:solidFill>
            <a:ln w="9525">
              <a:noFill/>
              <a:round/>
              <a:headEnd/>
              <a:tailEnd/>
            </a:ln>
          </p:spPr>
          <p:txBody>
            <a:bodyPr>
              <a:prstTxWarp prst="textNoShape">
                <a:avLst/>
              </a:prstTxWarp>
            </a:bodyPr>
            <a:lstStyle/>
            <a:p>
              <a:endParaRPr lang="en-US"/>
            </a:p>
          </p:txBody>
        </p:sp>
        <p:sp>
          <p:nvSpPr>
            <p:cNvPr id="59514" name="Freeform 129"/>
            <p:cNvSpPr>
              <a:spLocks/>
            </p:cNvSpPr>
            <p:nvPr/>
          </p:nvSpPr>
          <p:spPr bwMode="auto">
            <a:xfrm>
              <a:off x="4417" y="1948"/>
              <a:ext cx="85" cy="56"/>
            </a:xfrm>
            <a:custGeom>
              <a:avLst/>
              <a:gdLst>
                <a:gd name="T0" fmla="*/ 48 w 422"/>
                <a:gd name="T1" fmla="*/ 144 h 278"/>
                <a:gd name="T2" fmla="*/ 39 w 422"/>
                <a:gd name="T3" fmla="*/ 153 h 278"/>
                <a:gd name="T4" fmla="*/ 28 w 422"/>
                <a:gd name="T5" fmla="*/ 172 h 278"/>
                <a:gd name="T6" fmla="*/ 19 w 422"/>
                <a:gd name="T7" fmla="*/ 192 h 278"/>
                <a:gd name="T8" fmla="*/ 19 w 422"/>
                <a:gd name="T9" fmla="*/ 211 h 278"/>
                <a:gd name="T10" fmla="*/ 9 w 422"/>
                <a:gd name="T11" fmla="*/ 220 h 278"/>
                <a:gd name="T12" fmla="*/ 0 w 422"/>
                <a:gd name="T13" fmla="*/ 239 h 278"/>
                <a:gd name="T14" fmla="*/ 0 w 422"/>
                <a:gd name="T15" fmla="*/ 259 h 278"/>
                <a:gd name="T16" fmla="*/ 0 w 422"/>
                <a:gd name="T17" fmla="*/ 278 h 278"/>
                <a:gd name="T18" fmla="*/ 153 w 422"/>
                <a:gd name="T19" fmla="*/ 278 h 278"/>
                <a:gd name="T20" fmla="*/ 211 w 422"/>
                <a:gd name="T21" fmla="*/ 239 h 278"/>
                <a:gd name="T22" fmla="*/ 201 w 422"/>
                <a:gd name="T23" fmla="*/ 230 h 278"/>
                <a:gd name="T24" fmla="*/ 192 w 422"/>
                <a:gd name="T25" fmla="*/ 192 h 278"/>
                <a:gd name="T26" fmla="*/ 201 w 422"/>
                <a:gd name="T27" fmla="*/ 172 h 278"/>
                <a:gd name="T28" fmla="*/ 220 w 422"/>
                <a:gd name="T29" fmla="*/ 172 h 278"/>
                <a:gd name="T30" fmla="*/ 230 w 422"/>
                <a:gd name="T31" fmla="*/ 192 h 278"/>
                <a:gd name="T32" fmla="*/ 230 w 422"/>
                <a:gd name="T33" fmla="*/ 202 h 278"/>
                <a:gd name="T34" fmla="*/ 288 w 422"/>
                <a:gd name="T35" fmla="*/ 211 h 278"/>
                <a:gd name="T36" fmla="*/ 345 w 422"/>
                <a:gd name="T37" fmla="*/ 172 h 278"/>
                <a:gd name="T38" fmla="*/ 383 w 422"/>
                <a:gd name="T39" fmla="*/ 115 h 278"/>
                <a:gd name="T40" fmla="*/ 402 w 422"/>
                <a:gd name="T41" fmla="*/ 67 h 278"/>
                <a:gd name="T42" fmla="*/ 422 w 422"/>
                <a:gd name="T43" fmla="*/ 19 h 278"/>
                <a:gd name="T44" fmla="*/ 402 w 422"/>
                <a:gd name="T45" fmla="*/ 9 h 278"/>
                <a:gd name="T46" fmla="*/ 258 w 422"/>
                <a:gd name="T47" fmla="*/ 0 h 278"/>
                <a:gd name="T48" fmla="*/ 249 w 422"/>
                <a:gd name="T49" fmla="*/ 28 h 278"/>
                <a:gd name="T50" fmla="*/ 258 w 422"/>
                <a:gd name="T51" fmla="*/ 67 h 278"/>
                <a:gd name="T52" fmla="*/ 134 w 422"/>
                <a:gd name="T53" fmla="*/ 202 h 278"/>
                <a:gd name="T54" fmla="*/ 105 w 422"/>
                <a:gd name="T55" fmla="*/ 211 h 278"/>
                <a:gd name="T56" fmla="*/ 86 w 422"/>
                <a:gd name="T57" fmla="*/ 192 h 278"/>
                <a:gd name="T58" fmla="*/ 86 w 422"/>
                <a:gd name="T59" fmla="*/ 172 h 278"/>
                <a:gd name="T60" fmla="*/ 76 w 422"/>
                <a:gd name="T61" fmla="*/ 144 h 278"/>
                <a:gd name="T62" fmla="*/ 48 w 422"/>
                <a:gd name="T63" fmla="*/ 144 h 27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22"/>
                <a:gd name="T97" fmla="*/ 0 h 278"/>
                <a:gd name="T98" fmla="*/ 422 w 422"/>
                <a:gd name="T99" fmla="*/ 278 h 27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22" h="278">
                  <a:moveTo>
                    <a:pt x="48" y="144"/>
                  </a:moveTo>
                  <a:lnTo>
                    <a:pt x="39" y="153"/>
                  </a:lnTo>
                  <a:lnTo>
                    <a:pt x="28" y="172"/>
                  </a:lnTo>
                  <a:lnTo>
                    <a:pt x="19" y="192"/>
                  </a:lnTo>
                  <a:lnTo>
                    <a:pt x="19" y="211"/>
                  </a:lnTo>
                  <a:lnTo>
                    <a:pt x="9" y="220"/>
                  </a:lnTo>
                  <a:lnTo>
                    <a:pt x="0" y="239"/>
                  </a:lnTo>
                  <a:lnTo>
                    <a:pt x="0" y="259"/>
                  </a:lnTo>
                  <a:lnTo>
                    <a:pt x="0" y="278"/>
                  </a:lnTo>
                  <a:lnTo>
                    <a:pt x="153" y="278"/>
                  </a:lnTo>
                  <a:lnTo>
                    <a:pt x="211" y="239"/>
                  </a:lnTo>
                  <a:lnTo>
                    <a:pt x="201" y="230"/>
                  </a:lnTo>
                  <a:lnTo>
                    <a:pt x="192" y="192"/>
                  </a:lnTo>
                  <a:lnTo>
                    <a:pt x="201" y="172"/>
                  </a:lnTo>
                  <a:lnTo>
                    <a:pt x="220" y="172"/>
                  </a:lnTo>
                  <a:lnTo>
                    <a:pt x="230" y="192"/>
                  </a:lnTo>
                  <a:lnTo>
                    <a:pt x="230" y="202"/>
                  </a:lnTo>
                  <a:lnTo>
                    <a:pt x="288" y="211"/>
                  </a:lnTo>
                  <a:lnTo>
                    <a:pt x="345" y="172"/>
                  </a:lnTo>
                  <a:lnTo>
                    <a:pt x="383" y="115"/>
                  </a:lnTo>
                  <a:lnTo>
                    <a:pt x="402" y="67"/>
                  </a:lnTo>
                  <a:lnTo>
                    <a:pt x="422" y="19"/>
                  </a:lnTo>
                  <a:lnTo>
                    <a:pt x="402" y="9"/>
                  </a:lnTo>
                  <a:lnTo>
                    <a:pt x="258" y="0"/>
                  </a:lnTo>
                  <a:lnTo>
                    <a:pt x="249" y="28"/>
                  </a:lnTo>
                  <a:lnTo>
                    <a:pt x="258" y="67"/>
                  </a:lnTo>
                  <a:lnTo>
                    <a:pt x="134" y="202"/>
                  </a:lnTo>
                  <a:lnTo>
                    <a:pt x="105" y="211"/>
                  </a:lnTo>
                  <a:lnTo>
                    <a:pt x="86" y="192"/>
                  </a:lnTo>
                  <a:lnTo>
                    <a:pt x="86" y="172"/>
                  </a:lnTo>
                  <a:lnTo>
                    <a:pt x="76" y="144"/>
                  </a:lnTo>
                  <a:lnTo>
                    <a:pt x="48" y="144"/>
                  </a:lnTo>
                  <a:close/>
                </a:path>
              </a:pathLst>
            </a:custGeom>
            <a:solidFill>
              <a:srgbClr val="D9AE82"/>
            </a:solidFill>
            <a:ln w="9525">
              <a:noFill/>
              <a:round/>
              <a:headEnd/>
              <a:tailEnd/>
            </a:ln>
          </p:spPr>
          <p:txBody>
            <a:bodyPr>
              <a:prstTxWarp prst="textNoShape">
                <a:avLst/>
              </a:prstTxWarp>
            </a:bodyPr>
            <a:lstStyle/>
            <a:p>
              <a:endParaRPr lang="en-US"/>
            </a:p>
          </p:txBody>
        </p:sp>
        <p:sp>
          <p:nvSpPr>
            <p:cNvPr id="59515" name="Freeform 130"/>
            <p:cNvSpPr>
              <a:spLocks/>
            </p:cNvSpPr>
            <p:nvPr/>
          </p:nvSpPr>
          <p:spPr bwMode="auto">
            <a:xfrm>
              <a:off x="3832" y="2220"/>
              <a:ext cx="73" cy="121"/>
            </a:xfrm>
            <a:custGeom>
              <a:avLst/>
              <a:gdLst>
                <a:gd name="T0" fmla="*/ 200 w 364"/>
                <a:gd name="T1" fmla="*/ 9 h 604"/>
                <a:gd name="T2" fmla="*/ 220 w 364"/>
                <a:gd name="T3" fmla="*/ 9 h 604"/>
                <a:gd name="T4" fmla="*/ 239 w 364"/>
                <a:gd name="T5" fmla="*/ 9 h 604"/>
                <a:gd name="T6" fmla="*/ 268 w 364"/>
                <a:gd name="T7" fmla="*/ 19 h 604"/>
                <a:gd name="T8" fmla="*/ 297 w 364"/>
                <a:gd name="T9" fmla="*/ 28 h 604"/>
                <a:gd name="T10" fmla="*/ 335 w 364"/>
                <a:gd name="T11" fmla="*/ 28 h 604"/>
                <a:gd name="T12" fmla="*/ 344 w 364"/>
                <a:gd name="T13" fmla="*/ 38 h 604"/>
                <a:gd name="T14" fmla="*/ 355 w 364"/>
                <a:gd name="T15" fmla="*/ 47 h 604"/>
                <a:gd name="T16" fmla="*/ 364 w 364"/>
                <a:gd name="T17" fmla="*/ 67 h 604"/>
                <a:gd name="T18" fmla="*/ 364 w 364"/>
                <a:gd name="T19" fmla="*/ 86 h 604"/>
                <a:gd name="T20" fmla="*/ 325 w 364"/>
                <a:gd name="T21" fmla="*/ 86 h 604"/>
                <a:gd name="T22" fmla="*/ 288 w 364"/>
                <a:gd name="T23" fmla="*/ 77 h 604"/>
                <a:gd name="T24" fmla="*/ 249 w 364"/>
                <a:gd name="T25" fmla="*/ 77 h 604"/>
                <a:gd name="T26" fmla="*/ 200 w 364"/>
                <a:gd name="T27" fmla="*/ 67 h 604"/>
                <a:gd name="T28" fmla="*/ 182 w 364"/>
                <a:gd name="T29" fmla="*/ 28 h 604"/>
                <a:gd name="T30" fmla="*/ 144 w 364"/>
                <a:gd name="T31" fmla="*/ 57 h 604"/>
                <a:gd name="T32" fmla="*/ 124 w 364"/>
                <a:gd name="T33" fmla="*/ 57 h 604"/>
                <a:gd name="T34" fmla="*/ 105 w 364"/>
                <a:gd name="T35" fmla="*/ 57 h 604"/>
                <a:gd name="T36" fmla="*/ 105 w 364"/>
                <a:gd name="T37" fmla="*/ 86 h 604"/>
                <a:gd name="T38" fmla="*/ 134 w 364"/>
                <a:gd name="T39" fmla="*/ 144 h 604"/>
                <a:gd name="T40" fmla="*/ 182 w 364"/>
                <a:gd name="T41" fmla="*/ 182 h 604"/>
                <a:gd name="T42" fmla="*/ 249 w 364"/>
                <a:gd name="T43" fmla="*/ 201 h 604"/>
                <a:gd name="T44" fmla="*/ 288 w 364"/>
                <a:gd name="T45" fmla="*/ 211 h 604"/>
                <a:gd name="T46" fmla="*/ 297 w 364"/>
                <a:gd name="T47" fmla="*/ 221 h 604"/>
                <a:gd name="T48" fmla="*/ 297 w 364"/>
                <a:gd name="T49" fmla="*/ 239 h 604"/>
                <a:gd name="T50" fmla="*/ 278 w 364"/>
                <a:gd name="T51" fmla="*/ 258 h 604"/>
                <a:gd name="T52" fmla="*/ 239 w 364"/>
                <a:gd name="T53" fmla="*/ 258 h 604"/>
                <a:gd name="T54" fmla="*/ 200 w 364"/>
                <a:gd name="T55" fmla="*/ 249 h 604"/>
                <a:gd name="T56" fmla="*/ 163 w 364"/>
                <a:gd name="T57" fmla="*/ 249 h 604"/>
                <a:gd name="T58" fmla="*/ 134 w 364"/>
                <a:gd name="T59" fmla="*/ 221 h 604"/>
                <a:gd name="T60" fmla="*/ 95 w 364"/>
                <a:gd name="T61" fmla="*/ 230 h 604"/>
                <a:gd name="T62" fmla="*/ 86 w 364"/>
                <a:gd name="T63" fmla="*/ 239 h 604"/>
                <a:gd name="T64" fmla="*/ 67 w 364"/>
                <a:gd name="T65" fmla="*/ 239 h 604"/>
                <a:gd name="T66" fmla="*/ 58 w 364"/>
                <a:gd name="T67" fmla="*/ 249 h 604"/>
                <a:gd name="T68" fmla="*/ 58 w 364"/>
                <a:gd name="T69" fmla="*/ 277 h 604"/>
                <a:gd name="T70" fmla="*/ 47 w 364"/>
                <a:gd name="T71" fmla="*/ 307 h 604"/>
                <a:gd name="T72" fmla="*/ 47 w 364"/>
                <a:gd name="T73" fmla="*/ 335 h 604"/>
                <a:gd name="T74" fmla="*/ 58 w 364"/>
                <a:gd name="T75" fmla="*/ 345 h 604"/>
                <a:gd name="T76" fmla="*/ 67 w 364"/>
                <a:gd name="T77" fmla="*/ 354 h 604"/>
                <a:gd name="T78" fmla="*/ 76 w 364"/>
                <a:gd name="T79" fmla="*/ 364 h 604"/>
                <a:gd name="T80" fmla="*/ 86 w 364"/>
                <a:gd name="T81" fmla="*/ 374 h 604"/>
                <a:gd name="T82" fmla="*/ 86 w 364"/>
                <a:gd name="T83" fmla="*/ 393 h 604"/>
                <a:gd name="T84" fmla="*/ 76 w 364"/>
                <a:gd name="T85" fmla="*/ 412 h 604"/>
                <a:gd name="T86" fmla="*/ 76 w 364"/>
                <a:gd name="T87" fmla="*/ 432 h 604"/>
                <a:gd name="T88" fmla="*/ 86 w 364"/>
                <a:gd name="T89" fmla="*/ 451 h 604"/>
                <a:gd name="T90" fmla="*/ 95 w 364"/>
                <a:gd name="T91" fmla="*/ 469 h 604"/>
                <a:gd name="T92" fmla="*/ 105 w 364"/>
                <a:gd name="T93" fmla="*/ 498 h 604"/>
                <a:gd name="T94" fmla="*/ 105 w 364"/>
                <a:gd name="T95" fmla="*/ 518 h 604"/>
                <a:gd name="T96" fmla="*/ 114 w 364"/>
                <a:gd name="T97" fmla="*/ 537 h 604"/>
                <a:gd name="T98" fmla="*/ 124 w 364"/>
                <a:gd name="T99" fmla="*/ 556 h 604"/>
                <a:gd name="T100" fmla="*/ 124 w 364"/>
                <a:gd name="T101" fmla="*/ 576 h 604"/>
                <a:gd name="T102" fmla="*/ 134 w 364"/>
                <a:gd name="T103" fmla="*/ 604 h 604"/>
                <a:gd name="T104" fmla="*/ 105 w 364"/>
                <a:gd name="T105" fmla="*/ 565 h 604"/>
                <a:gd name="T106" fmla="*/ 67 w 364"/>
                <a:gd name="T107" fmla="*/ 479 h 604"/>
                <a:gd name="T108" fmla="*/ 38 w 364"/>
                <a:gd name="T109" fmla="*/ 402 h 604"/>
                <a:gd name="T110" fmla="*/ 9 w 364"/>
                <a:gd name="T111" fmla="*/ 354 h 604"/>
                <a:gd name="T112" fmla="*/ 9 w 364"/>
                <a:gd name="T113" fmla="*/ 307 h 604"/>
                <a:gd name="T114" fmla="*/ 28 w 364"/>
                <a:gd name="T115" fmla="*/ 249 h 604"/>
                <a:gd name="T116" fmla="*/ 58 w 364"/>
                <a:gd name="T117" fmla="*/ 201 h 604"/>
                <a:gd name="T118" fmla="*/ 105 w 364"/>
                <a:gd name="T119" fmla="*/ 19 h 604"/>
                <a:gd name="T120" fmla="*/ 191 w 364"/>
                <a:gd name="T121" fmla="*/ 9 h 60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364"/>
                <a:gd name="T184" fmla="*/ 0 h 604"/>
                <a:gd name="T185" fmla="*/ 364 w 364"/>
                <a:gd name="T186" fmla="*/ 604 h 604"/>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364" h="604">
                  <a:moveTo>
                    <a:pt x="191" y="9"/>
                  </a:moveTo>
                  <a:lnTo>
                    <a:pt x="200" y="9"/>
                  </a:lnTo>
                  <a:lnTo>
                    <a:pt x="211" y="9"/>
                  </a:lnTo>
                  <a:lnTo>
                    <a:pt x="220" y="9"/>
                  </a:lnTo>
                  <a:lnTo>
                    <a:pt x="230" y="9"/>
                  </a:lnTo>
                  <a:lnTo>
                    <a:pt x="239" y="9"/>
                  </a:lnTo>
                  <a:lnTo>
                    <a:pt x="258" y="9"/>
                  </a:lnTo>
                  <a:lnTo>
                    <a:pt x="268" y="19"/>
                  </a:lnTo>
                  <a:lnTo>
                    <a:pt x="278" y="19"/>
                  </a:lnTo>
                  <a:lnTo>
                    <a:pt x="297" y="28"/>
                  </a:lnTo>
                  <a:lnTo>
                    <a:pt x="325" y="28"/>
                  </a:lnTo>
                  <a:lnTo>
                    <a:pt x="335" y="28"/>
                  </a:lnTo>
                  <a:lnTo>
                    <a:pt x="335" y="38"/>
                  </a:lnTo>
                  <a:lnTo>
                    <a:pt x="344" y="38"/>
                  </a:lnTo>
                  <a:lnTo>
                    <a:pt x="344" y="47"/>
                  </a:lnTo>
                  <a:lnTo>
                    <a:pt x="355" y="47"/>
                  </a:lnTo>
                  <a:lnTo>
                    <a:pt x="364" y="57"/>
                  </a:lnTo>
                  <a:lnTo>
                    <a:pt x="364" y="67"/>
                  </a:lnTo>
                  <a:lnTo>
                    <a:pt x="364" y="77"/>
                  </a:lnTo>
                  <a:lnTo>
                    <a:pt x="364" y="86"/>
                  </a:lnTo>
                  <a:lnTo>
                    <a:pt x="344" y="86"/>
                  </a:lnTo>
                  <a:lnTo>
                    <a:pt x="325" y="86"/>
                  </a:lnTo>
                  <a:lnTo>
                    <a:pt x="307" y="77"/>
                  </a:lnTo>
                  <a:lnTo>
                    <a:pt x="288" y="77"/>
                  </a:lnTo>
                  <a:lnTo>
                    <a:pt x="268" y="77"/>
                  </a:lnTo>
                  <a:lnTo>
                    <a:pt x="249" y="77"/>
                  </a:lnTo>
                  <a:lnTo>
                    <a:pt x="220" y="67"/>
                  </a:lnTo>
                  <a:lnTo>
                    <a:pt x="200" y="67"/>
                  </a:lnTo>
                  <a:lnTo>
                    <a:pt x="200" y="38"/>
                  </a:lnTo>
                  <a:lnTo>
                    <a:pt x="182" y="28"/>
                  </a:lnTo>
                  <a:lnTo>
                    <a:pt x="153" y="57"/>
                  </a:lnTo>
                  <a:lnTo>
                    <a:pt x="144" y="57"/>
                  </a:lnTo>
                  <a:lnTo>
                    <a:pt x="134" y="57"/>
                  </a:lnTo>
                  <a:lnTo>
                    <a:pt x="124" y="57"/>
                  </a:lnTo>
                  <a:lnTo>
                    <a:pt x="114" y="57"/>
                  </a:lnTo>
                  <a:lnTo>
                    <a:pt x="105" y="57"/>
                  </a:lnTo>
                  <a:lnTo>
                    <a:pt x="95" y="57"/>
                  </a:lnTo>
                  <a:lnTo>
                    <a:pt x="105" y="86"/>
                  </a:lnTo>
                  <a:lnTo>
                    <a:pt x="114" y="115"/>
                  </a:lnTo>
                  <a:lnTo>
                    <a:pt x="134" y="144"/>
                  </a:lnTo>
                  <a:lnTo>
                    <a:pt x="153" y="163"/>
                  </a:lnTo>
                  <a:lnTo>
                    <a:pt x="182" y="182"/>
                  </a:lnTo>
                  <a:lnTo>
                    <a:pt x="220" y="191"/>
                  </a:lnTo>
                  <a:lnTo>
                    <a:pt x="249" y="201"/>
                  </a:lnTo>
                  <a:lnTo>
                    <a:pt x="288" y="201"/>
                  </a:lnTo>
                  <a:lnTo>
                    <a:pt x="288" y="211"/>
                  </a:lnTo>
                  <a:lnTo>
                    <a:pt x="288" y="221"/>
                  </a:lnTo>
                  <a:lnTo>
                    <a:pt x="297" y="221"/>
                  </a:lnTo>
                  <a:lnTo>
                    <a:pt x="297" y="230"/>
                  </a:lnTo>
                  <a:lnTo>
                    <a:pt x="297" y="239"/>
                  </a:lnTo>
                  <a:lnTo>
                    <a:pt x="288" y="249"/>
                  </a:lnTo>
                  <a:lnTo>
                    <a:pt x="278" y="258"/>
                  </a:lnTo>
                  <a:lnTo>
                    <a:pt x="258" y="258"/>
                  </a:lnTo>
                  <a:lnTo>
                    <a:pt x="239" y="258"/>
                  </a:lnTo>
                  <a:lnTo>
                    <a:pt x="220" y="258"/>
                  </a:lnTo>
                  <a:lnTo>
                    <a:pt x="200" y="249"/>
                  </a:lnTo>
                  <a:lnTo>
                    <a:pt x="182" y="249"/>
                  </a:lnTo>
                  <a:lnTo>
                    <a:pt x="163" y="249"/>
                  </a:lnTo>
                  <a:lnTo>
                    <a:pt x="144" y="239"/>
                  </a:lnTo>
                  <a:lnTo>
                    <a:pt x="134" y="221"/>
                  </a:lnTo>
                  <a:lnTo>
                    <a:pt x="124" y="211"/>
                  </a:lnTo>
                  <a:lnTo>
                    <a:pt x="95" y="230"/>
                  </a:lnTo>
                  <a:lnTo>
                    <a:pt x="95" y="239"/>
                  </a:lnTo>
                  <a:lnTo>
                    <a:pt x="86" y="239"/>
                  </a:lnTo>
                  <a:lnTo>
                    <a:pt x="76" y="239"/>
                  </a:lnTo>
                  <a:lnTo>
                    <a:pt x="67" y="239"/>
                  </a:lnTo>
                  <a:lnTo>
                    <a:pt x="58" y="239"/>
                  </a:lnTo>
                  <a:lnTo>
                    <a:pt x="58" y="249"/>
                  </a:lnTo>
                  <a:lnTo>
                    <a:pt x="58" y="258"/>
                  </a:lnTo>
                  <a:lnTo>
                    <a:pt x="58" y="277"/>
                  </a:lnTo>
                  <a:lnTo>
                    <a:pt x="58" y="288"/>
                  </a:lnTo>
                  <a:lnTo>
                    <a:pt x="47" y="307"/>
                  </a:lnTo>
                  <a:lnTo>
                    <a:pt x="47" y="316"/>
                  </a:lnTo>
                  <a:lnTo>
                    <a:pt x="47" y="335"/>
                  </a:lnTo>
                  <a:lnTo>
                    <a:pt x="47" y="345"/>
                  </a:lnTo>
                  <a:lnTo>
                    <a:pt x="58" y="345"/>
                  </a:lnTo>
                  <a:lnTo>
                    <a:pt x="67" y="345"/>
                  </a:lnTo>
                  <a:lnTo>
                    <a:pt x="67" y="354"/>
                  </a:lnTo>
                  <a:lnTo>
                    <a:pt x="76" y="354"/>
                  </a:lnTo>
                  <a:lnTo>
                    <a:pt x="76" y="364"/>
                  </a:lnTo>
                  <a:lnTo>
                    <a:pt x="86" y="364"/>
                  </a:lnTo>
                  <a:lnTo>
                    <a:pt x="86" y="374"/>
                  </a:lnTo>
                  <a:lnTo>
                    <a:pt x="86" y="383"/>
                  </a:lnTo>
                  <a:lnTo>
                    <a:pt x="86" y="393"/>
                  </a:lnTo>
                  <a:lnTo>
                    <a:pt x="76" y="402"/>
                  </a:lnTo>
                  <a:lnTo>
                    <a:pt x="76" y="412"/>
                  </a:lnTo>
                  <a:lnTo>
                    <a:pt x="76" y="421"/>
                  </a:lnTo>
                  <a:lnTo>
                    <a:pt x="76" y="432"/>
                  </a:lnTo>
                  <a:lnTo>
                    <a:pt x="86" y="441"/>
                  </a:lnTo>
                  <a:lnTo>
                    <a:pt x="86" y="451"/>
                  </a:lnTo>
                  <a:lnTo>
                    <a:pt x="95" y="460"/>
                  </a:lnTo>
                  <a:lnTo>
                    <a:pt x="95" y="469"/>
                  </a:lnTo>
                  <a:lnTo>
                    <a:pt x="105" y="488"/>
                  </a:lnTo>
                  <a:lnTo>
                    <a:pt x="105" y="498"/>
                  </a:lnTo>
                  <a:lnTo>
                    <a:pt x="105" y="508"/>
                  </a:lnTo>
                  <a:lnTo>
                    <a:pt x="105" y="518"/>
                  </a:lnTo>
                  <a:lnTo>
                    <a:pt x="114" y="527"/>
                  </a:lnTo>
                  <a:lnTo>
                    <a:pt x="114" y="537"/>
                  </a:lnTo>
                  <a:lnTo>
                    <a:pt x="114" y="546"/>
                  </a:lnTo>
                  <a:lnTo>
                    <a:pt x="124" y="556"/>
                  </a:lnTo>
                  <a:lnTo>
                    <a:pt x="124" y="565"/>
                  </a:lnTo>
                  <a:lnTo>
                    <a:pt x="124" y="576"/>
                  </a:lnTo>
                  <a:lnTo>
                    <a:pt x="124" y="585"/>
                  </a:lnTo>
                  <a:lnTo>
                    <a:pt x="134" y="604"/>
                  </a:lnTo>
                  <a:lnTo>
                    <a:pt x="124" y="594"/>
                  </a:lnTo>
                  <a:lnTo>
                    <a:pt x="105" y="565"/>
                  </a:lnTo>
                  <a:lnTo>
                    <a:pt x="86" y="527"/>
                  </a:lnTo>
                  <a:lnTo>
                    <a:pt x="67" y="479"/>
                  </a:lnTo>
                  <a:lnTo>
                    <a:pt x="47" y="441"/>
                  </a:lnTo>
                  <a:lnTo>
                    <a:pt x="38" y="402"/>
                  </a:lnTo>
                  <a:lnTo>
                    <a:pt x="28" y="383"/>
                  </a:lnTo>
                  <a:lnTo>
                    <a:pt x="9" y="354"/>
                  </a:lnTo>
                  <a:lnTo>
                    <a:pt x="0" y="326"/>
                  </a:lnTo>
                  <a:lnTo>
                    <a:pt x="9" y="307"/>
                  </a:lnTo>
                  <a:lnTo>
                    <a:pt x="19" y="277"/>
                  </a:lnTo>
                  <a:lnTo>
                    <a:pt x="28" y="249"/>
                  </a:lnTo>
                  <a:lnTo>
                    <a:pt x="38" y="221"/>
                  </a:lnTo>
                  <a:lnTo>
                    <a:pt x="58" y="201"/>
                  </a:lnTo>
                  <a:lnTo>
                    <a:pt x="67" y="172"/>
                  </a:lnTo>
                  <a:lnTo>
                    <a:pt x="105" y="19"/>
                  </a:lnTo>
                  <a:lnTo>
                    <a:pt x="153" y="0"/>
                  </a:lnTo>
                  <a:lnTo>
                    <a:pt x="191" y="9"/>
                  </a:lnTo>
                  <a:close/>
                </a:path>
              </a:pathLst>
            </a:custGeom>
            <a:solidFill>
              <a:srgbClr val="FFFFCC"/>
            </a:solidFill>
            <a:ln w="9525">
              <a:noFill/>
              <a:round/>
              <a:headEnd/>
              <a:tailEnd/>
            </a:ln>
          </p:spPr>
          <p:txBody>
            <a:bodyPr>
              <a:prstTxWarp prst="textNoShape">
                <a:avLst/>
              </a:prstTxWarp>
            </a:bodyPr>
            <a:lstStyle/>
            <a:p>
              <a:endParaRPr lang="en-US"/>
            </a:p>
          </p:txBody>
        </p:sp>
        <p:sp>
          <p:nvSpPr>
            <p:cNvPr id="59516" name="Freeform 131"/>
            <p:cNvSpPr>
              <a:spLocks/>
            </p:cNvSpPr>
            <p:nvPr/>
          </p:nvSpPr>
          <p:spPr bwMode="auto">
            <a:xfrm>
              <a:off x="3901" y="2186"/>
              <a:ext cx="27" cy="33"/>
            </a:xfrm>
            <a:custGeom>
              <a:avLst/>
              <a:gdLst>
                <a:gd name="T0" fmla="*/ 49 w 135"/>
                <a:gd name="T1" fmla="*/ 0 h 164"/>
                <a:gd name="T2" fmla="*/ 58 w 135"/>
                <a:gd name="T3" fmla="*/ 20 h 164"/>
                <a:gd name="T4" fmla="*/ 68 w 135"/>
                <a:gd name="T5" fmla="*/ 29 h 164"/>
                <a:gd name="T6" fmla="*/ 78 w 135"/>
                <a:gd name="T7" fmla="*/ 48 h 164"/>
                <a:gd name="T8" fmla="*/ 88 w 135"/>
                <a:gd name="T9" fmla="*/ 58 h 164"/>
                <a:gd name="T10" fmla="*/ 97 w 135"/>
                <a:gd name="T11" fmla="*/ 76 h 164"/>
                <a:gd name="T12" fmla="*/ 106 w 135"/>
                <a:gd name="T13" fmla="*/ 86 h 164"/>
                <a:gd name="T14" fmla="*/ 125 w 135"/>
                <a:gd name="T15" fmla="*/ 106 h 164"/>
                <a:gd name="T16" fmla="*/ 135 w 135"/>
                <a:gd name="T17" fmla="*/ 115 h 164"/>
                <a:gd name="T18" fmla="*/ 135 w 135"/>
                <a:gd name="T19" fmla="*/ 134 h 164"/>
                <a:gd name="T20" fmla="*/ 125 w 135"/>
                <a:gd name="T21" fmla="*/ 144 h 164"/>
                <a:gd name="T22" fmla="*/ 125 w 135"/>
                <a:gd name="T23" fmla="*/ 164 h 164"/>
                <a:gd name="T24" fmla="*/ 20 w 135"/>
                <a:gd name="T25" fmla="*/ 144 h 164"/>
                <a:gd name="T26" fmla="*/ 0 w 135"/>
                <a:gd name="T27" fmla="*/ 144 h 164"/>
                <a:gd name="T28" fmla="*/ 49 w 135"/>
                <a:gd name="T29" fmla="*/ 0 h 16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35"/>
                <a:gd name="T46" fmla="*/ 0 h 164"/>
                <a:gd name="T47" fmla="*/ 135 w 135"/>
                <a:gd name="T48" fmla="*/ 164 h 16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35" h="164">
                  <a:moveTo>
                    <a:pt x="49" y="0"/>
                  </a:moveTo>
                  <a:lnTo>
                    <a:pt x="58" y="20"/>
                  </a:lnTo>
                  <a:lnTo>
                    <a:pt x="68" y="29"/>
                  </a:lnTo>
                  <a:lnTo>
                    <a:pt x="78" y="48"/>
                  </a:lnTo>
                  <a:lnTo>
                    <a:pt x="88" y="58"/>
                  </a:lnTo>
                  <a:lnTo>
                    <a:pt x="97" y="76"/>
                  </a:lnTo>
                  <a:lnTo>
                    <a:pt x="106" y="86"/>
                  </a:lnTo>
                  <a:lnTo>
                    <a:pt x="125" y="106"/>
                  </a:lnTo>
                  <a:lnTo>
                    <a:pt x="135" y="115"/>
                  </a:lnTo>
                  <a:lnTo>
                    <a:pt x="135" y="134"/>
                  </a:lnTo>
                  <a:lnTo>
                    <a:pt x="125" y="144"/>
                  </a:lnTo>
                  <a:lnTo>
                    <a:pt x="125" y="164"/>
                  </a:lnTo>
                  <a:lnTo>
                    <a:pt x="20" y="144"/>
                  </a:lnTo>
                  <a:lnTo>
                    <a:pt x="0" y="144"/>
                  </a:lnTo>
                  <a:lnTo>
                    <a:pt x="49" y="0"/>
                  </a:lnTo>
                  <a:close/>
                </a:path>
              </a:pathLst>
            </a:custGeom>
            <a:solidFill>
              <a:srgbClr val="D9AE82"/>
            </a:solidFill>
            <a:ln w="9525">
              <a:noFill/>
              <a:round/>
              <a:headEnd/>
              <a:tailEnd/>
            </a:ln>
          </p:spPr>
          <p:txBody>
            <a:bodyPr>
              <a:prstTxWarp prst="textNoShape">
                <a:avLst/>
              </a:prstTxWarp>
            </a:bodyPr>
            <a:lstStyle/>
            <a:p>
              <a:endParaRPr lang="en-US"/>
            </a:p>
          </p:txBody>
        </p:sp>
        <p:sp>
          <p:nvSpPr>
            <p:cNvPr id="59517" name="Freeform 132"/>
            <p:cNvSpPr>
              <a:spLocks noEditPoints="1"/>
            </p:cNvSpPr>
            <p:nvPr/>
          </p:nvSpPr>
          <p:spPr bwMode="auto">
            <a:xfrm>
              <a:off x="3939" y="2358"/>
              <a:ext cx="161" cy="108"/>
            </a:xfrm>
            <a:custGeom>
              <a:avLst/>
              <a:gdLst>
                <a:gd name="T0" fmla="*/ 0 w 805"/>
                <a:gd name="T1" fmla="*/ 67 h 537"/>
                <a:gd name="T2" fmla="*/ 0 w 805"/>
                <a:gd name="T3" fmla="*/ 58 h 537"/>
                <a:gd name="T4" fmla="*/ 0 w 805"/>
                <a:gd name="T5" fmla="*/ 48 h 537"/>
                <a:gd name="T6" fmla="*/ 9 w 805"/>
                <a:gd name="T7" fmla="*/ 39 h 537"/>
                <a:gd name="T8" fmla="*/ 9 w 805"/>
                <a:gd name="T9" fmla="*/ 28 h 537"/>
                <a:gd name="T10" fmla="*/ 0 w 805"/>
                <a:gd name="T11" fmla="*/ 58 h 537"/>
                <a:gd name="T12" fmla="*/ 0 w 805"/>
                <a:gd name="T13" fmla="*/ 67 h 537"/>
                <a:gd name="T14" fmla="*/ 278 w 805"/>
                <a:gd name="T15" fmla="*/ 39 h 537"/>
                <a:gd name="T16" fmla="*/ 288 w 805"/>
                <a:gd name="T17" fmla="*/ 48 h 537"/>
                <a:gd name="T18" fmla="*/ 306 w 805"/>
                <a:gd name="T19" fmla="*/ 48 h 537"/>
                <a:gd name="T20" fmla="*/ 316 w 805"/>
                <a:gd name="T21" fmla="*/ 58 h 537"/>
                <a:gd name="T22" fmla="*/ 326 w 805"/>
                <a:gd name="T23" fmla="*/ 58 h 537"/>
                <a:gd name="T24" fmla="*/ 345 w 805"/>
                <a:gd name="T25" fmla="*/ 67 h 537"/>
                <a:gd name="T26" fmla="*/ 355 w 805"/>
                <a:gd name="T27" fmla="*/ 67 h 537"/>
                <a:gd name="T28" fmla="*/ 364 w 805"/>
                <a:gd name="T29" fmla="*/ 67 h 537"/>
                <a:gd name="T30" fmla="*/ 374 w 805"/>
                <a:gd name="T31" fmla="*/ 77 h 537"/>
                <a:gd name="T32" fmla="*/ 374 w 805"/>
                <a:gd name="T33" fmla="*/ 86 h 537"/>
                <a:gd name="T34" fmla="*/ 374 w 805"/>
                <a:gd name="T35" fmla="*/ 105 h 537"/>
                <a:gd name="T36" fmla="*/ 383 w 805"/>
                <a:gd name="T37" fmla="*/ 116 h 537"/>
                <a:gd name="T38" fmla="*/ 383 w 805"/>
                <a:gd name="T39" fmla="*/ 134 h 537"/>
                <a:gd name="T40" fmla="*/ 394 w 805"/>
                <a:gd name="T41" fmla="*/ 153 h 537"/>
                <a:gd name="T42" fmla="*/ 403 w 805"/>
                <a:gd name="T43" fmla="*/ 172 h 537"/>
                <a:gd name="T44" fmla="*/ 403 w 805"/>
                <a:gd name="T45" fmla="*/ 183 h 537"/>
                <a:gd name="T46" fmla="*/ 413 w 805"/>
                <a:gd name="T47" fmla="*/ 202 h 537"/>
                <a:gd name="T48" fmla="*/ 413 w 805"/>
                <a:gd name="T49" fmla="*/ 211 h 537"/>
                <a:gd name="T50" fmla="*/ 422 w 805"/>
                <a:gd name="T51" fmla="*/ 211 h 537"/>
                <a:gd name="T52" fmla="*/ 422 w 805"/>
                <a:gd name="T53" fmla="*/ 221 h 537"/>
                <a:gd name="T54" fmla="*/ 422 w 805"/>
                <a:gd name="T55" fmla="*/ 230 h 537"/>
                <a:gd name="T56" fmla="*/ 431 w 805"/>
                <a:gd name="T57" fmla="*/ 230 h 537"/>
                <a:gd name="T58" fmla="*/ 431 w 805"/>
                <a:gd name="T59" fmla="*/ 239 h 537"/>
                <a:gd name="T60" fmla="*/ 422 w 805"/>
                <a:gd name="T61" fmla="*/ 239 h 537"/>
                <a:gd name="T62" fmla="*/ 450 w 805"/>
                <a:gd name="T63" fmla="*/ 307 h 537"/>
                <a:gd name="T64" fmla="*/ 538 w 805"/>
                <a:gd name="T65" fmla="*/ 383 h 537"/>
                <a:gd name="T66" fmla="*/ 680 w 805"/>
                <a:gd name="T67" fmla="*/ 441 h 537"/>
                <a:gd name="T68" fmla="*/ 796 w 805"/>
                <a:gd name="T69" fmla="*/ 460 h 537"/>
                <a:gd name="T70" fmla="*/ 787 w 805"/>
                <a:gd name="T71" fmla="*/ 527 h 537"/>
                <a:gd name="T72" fmla="*/ 787 w 805"/>
                <a:gd name="T73" fmla="*/ 537 h 537"/>
                <a:gd name="T74" fmla="*/ 575 w 805"/>
                <a:gd name="T75" fmla="*/ 489 h 537"/>
                <a:gd name="T76" fmla="*/ 489 w 805"/>
                <a:gd name="T77" fmla="*/ 441 h 537"/>
                <a:gd name="T78" fmla="*/ 403 w 805"/>
                <a:gd name="T79" fmla="*/ 355 h 537"/>
                <a:gd name="T80" fmla="*/ 364 w 805"/>
                <a:gd name="T81" fmla="*/ 336 h 537"/>
                <a:gd name="T82" fmla="*/ 355 w 805"/>
                <a:gd name="T83" fmla="*/ 316 h 537"/>
                <a:gd name="T84" fmla="*/ 297 w 805"/>
                <a:gd name="T85" fmla="*/ 278 h 537"/>
                <a:gd name="T86" fmla="*/ 76 w 805"/>
                <a:gd name="T87" fmla="*/ 67 h 537"/>
                <a:gd name="T88" fmla="*/ 76 w 805"/>
                <a:gd name="T89" fmla="*/ 28 h 537"/>
                <a:gd name="T90" fmla="*/ 86 w 805"/>
                <a:gd name="T91" fmla="*/ 19 h 537"/>
                <a:gd name="T92" fmla="*/ 86 w 805"/>
                <a:gd name="T93" fmla="*/ 0 h 537"/>
                <a:gd name="T94" fmla="*/ 95 w 805"/>
                <a:gd name="T95" fmla="*/ 9 h 537"/>
                <a:gd name="T96" fmla="*/ 115 w 805"/>
                <a:gd name="T97" fmla="*/ 0 h 537"/>
                <a:gd name="T98" fmla="*/ 336 w 805"/>
                <a:gd name="T99" fmla="*/ 96 h 537"/>
                <a:gd name="T100" fmla="*/ 345 w 805"/>
                <a:gd name="T101" fmla="*/ 86 h 537"/>
                <a:gd name="T102" fmla="*/ 278 w 805"/>
                <a:gd name="T103" fmla="*/ 39 h 537"/>
                <a:gd name="T104" fmla="*/ 604 w 805"/>
                <a:gd name="T105" fmla="*/ 355 h 537"/>
                <a:gd name="T106" fmla="*/ 624 w 805"/>
                <a:gd name="T107" fmla="*/ 364 h 537"/>
                <a:gd name="T108" fmla="*/ 652 w 805"/>
                <a:gd name="T109" fmla="*/ 374 h 537"/>
                <a:gd name="T110" fmla="*/ 671 w 805"/>
                <a:gd name="T111" fmla="*/ 374 h 537"/>
                <a:gd name="T112" fmla="*/ 700 w 805"/>
                <a:gd name="T113" fmla="*/ 383 h 537"/>
                <a:gd name="T114" fmla="*/ 729 w 805"/>
                <a:gd name="T115" fmla="*/ 383 h 537"/>
                <a:gd name="T116" fmla="*/ 748 w 805"/>
                <a:gd name="T117" fmla="*/ 393 h 537"/>
                <a:gd name="T118" fmla="*/ 777 w 805"/>
                <a:gd name="T119" fmla="*/ 393 h 537"/>
                <a:gd name="T120" fmla="*/ 805 w 805"/>
                <a:gd name="T121" fmla="*/ 402 h 537"/>
                <a:gd name="T122" fmla="*/ 700 w 805"/>
                <a:gd name="T123" fmla="*/ 393 h 537"/>
                <a:gd name="T124" fmla="*/ 604 w 805"/>
                <a:gd name="T125" fmla="*/ 355 h 537"/>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805"/>
                <a:gd name="T190" fmla="*/ 0 h 537"/>
                <a:gd name="T191" fmla="*/ 805 w 805"/>
                <a:gd name="T192" fmla="*/ 537 h 537"/>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805" h="537">
                  <a:moveTo>
                    <a:pt x="0" y="67"/>
                  </a:moveTo>
                  <a:lnTo>
                    <a:pt x="0" y="58"/>
                  </a:lnTo>
                  <a:lnTo>
                    <a:pt x="0" y="48"/>
                  </a:lnTo>
                  <a:lnTo>
                    <a:pt x="9" y="39"/>
                  </a:lnTo>
                  <a:lnTo>
                    <a:pt x="9" y="28"/>
                  </a:lnTo>
                  <a:lnTo>
                    <a:pt x="0" y="58"/>
                  </a:lnTo>
                  <a:lnTo>
                    <a:pt x="0" y="67"/>
                  </a:lnTo>
                  <a:close/>
                  <a:moveTo>
                    <a:pt x="278" y="39"/>
                  </a:moveTo>
                  <a:lnTo>
                    <a:pt x="288" y="48"/>
                  </a:lnTo>
                  <a:lnTo>
                    <a:pt x="306" y="48"/>
                  </a:lnTo>
                  <a:lnTo>
                    <a:pt x="316" y="58"/>
                  </a:lnTo>
                  <a:lnTo>
                    <a:pt x="326" y="58"/>
                  </a:lnTo>
                  <a:lnTo>
                    <a:pt x="345" y="67"/>
                  </a:lnTo>
                  <a:lnTo>
                    <a:pt x="355" y="67"/>
                  </a:lnTo>
                  <a:lnTo>
                    <a:pt x="364" y="67"/>
                  </a:lnTo>
                  <a:lnTo>
                    <a:pt x="374" y="77"/>
                  </a:lnTo>
                  <a:lnTo>
                    <a:pt x="374" y="86"/>
                  </a:lnTo>
                  <a:lnTo>
                    <a:pt x="374" y="105"/>
                  </a:lnTo>
                  <a:lnTo>
                    <a:pt x="383" y="116"/>
                  </a:lnTo>
                  <a:lnTo>
                    <a:pt x="383" y="134"/>
                  </a:lnTo>
                  <a:lnTo>
                    <a:pt x="394" y="153"/>
                  </a:lnTo>
                  <a:lnTo>
                    <a:pt x="403" y="172"/>
                  </a:lnTo>
                  <a:lnTo>
                    <a:pt x="403" y="183"/>
                  </a:lnTo>
                  <a:lnTo>
                    <a:pt x="413" y="202"/>
                  </a:lnTo>
                  <a:lnTo>
                    <a:pt x="413" y="211"/>
                  </a:lnTo>
                  <a:lnTo>
                    <a:pt x="422" y="211"/>
                  </a:lnTo>
                  <a:lnTo>
                    <a:pt x="422" y="221"/>
                  </a:lnTo>
                  <a:lnTo>
                    <a:pt x="422" y="230"/>
                  </a:lnTo>
                  <a:lnTo>
                    <a:pt x="431" y="230"/>
                  </a:lnTo>
                  <a:lnTo>
                    <a:pt x="431" y="239"/>
                  </a:lnTo>
                  <a:lnTo>
                    <a:pt x="422" y="239"/>
                  </a:lnTo>
                  <a:lnTo>
                    <a:pt x="450" y="307"/>
                  </a:lnTo>
                  <a:lnTo>
                    <a:pt x="538" y="383"/>
                  </a:lnTo>
                  <a:lnTo>
                    <a:pt x="680" y="441"/>
                  </a:lnTo>
                  <a:lnTo>
                    <a:pt x="796" y="460"/>
                  </a:lnTo>
                  <a:lnTo>
                    <a:pt x="787" y="527"/>
                  </a:lnTo>
                  <a:lnTo>
                    <a:pt x="787" y="537"/>
                  </a:lnTo>
                  <a:lnTo>
                    <a:pt x="575" y="489"/>
                  </a:lnTo>
                  <a:lnTo>
                    <a:pt x="489" y="441"/>
                  </a:lnTo>
                  <a:lnTo>
                    <a:pt x="403" y="355"/>
                  </a:lnTo>
                  <a:lnTo>
                    <a:pt x="364" y="336"/>
                  </a:lnTo>
                  <a:lnTo>
                    <a:pt x="355" y="316"/>
                  </a:lnTo>
                  <a:lnTo>
                    <a:pt x="297" y="278"/>
                  </a:lnTo>
                  <a:lnTo>
                    <a:pt x="76" y="67"/>
                  </a:lnTo>
                  <a:lnTo>
                    <a:pt x="76" y="28"/>
                  </a:lnTo>
                  <a:lnTo>
                    <a:pt x="86" y="19"/>
                  </a:lnTo>
                  <a:lnTo>
                    <a:pt x="86" y="0"/>
                  </a:lnTo>
                  <a:lnTo>
                    <a:pt x="95" y="9"/>
                  </a:lnTo>
                  <a:lnTo>
                    <a:pt x="115" y="0"/>
                  </a:lnTo>
                  <a:lnTo>
                    <a:pt x="336" y="96"/>
                  </a:lnTo>
                  <a:lnTo>
                    <a:pt x="345" y="86"/>
                  </a:lnTo>
                  <a:lnTo>
                    <a:pt x="278" y="39"/>
                  </a:lnTo>
                  <a:close/>
                  <a:moveTo>
                    <a:pt x="604" y="355"/>
                  </a:moveTo>
                  <a:lnTo>
                    <a:pt x="624" y="364"/>
                  </a:lnTo>
                  <a:lnTo>
                    <a:pt x="652" y="374"/>
                  </a:lnTo>
                  <a:lnTo>
                    <a:pt x="671" y="374"/>
                  </a:lnTo>
                  <a:lnTo>
                    <a:pt x="700" y="383"/>
                  </a:lnTo>
                  <a:lnTo>
                    <a:pt x="729" y="383"/>
                  </a:lnTo>
                  <a:lnTo>
                    <a:pt x="748" y="393"/>
                  </a:lnTo>
                  <a:lnTo>
                    <a:pt x="777" y="393"/>
                  </a:lnTo>
                  <a:lnTo>
                    <a:pt x="805" y="402"/>
                  </a:lnTo>
                  <a:lnTo>
                    <a:pt x="700" y="393"/>
                  </a:lnTo>
                  <a:lnTo>
                    <a:pt x="604" y="355"/>
                  </a:lnTo>
                  <a:close/>
                </a:path>
              </a:pathLst>
            </a:custGeom>
            <a:solidFill>
              <a:srgbClr val="D9AE82"/>
            </a:solidFill>
            <a:ln w="9525">
              <a:noFill/>
              <a:round/>
              <a:headEnd/>
              <a:tailEnd/>
            </a:ln>
          </p:spPr>
          <p:txBody>
            <a:bodyPr>
              <a:prstTxWarp prst="textNoShape">
                <a:avLst/>
              </a:prstTxWarp>
            </a:bodyPr>
            <a:lstStyle/>
            <a:p>
              <a:endParaRPr lang="en-US"/>
            </a:p>
          </p:txBody>
        </p:sp>
        <p:sp>
          <p:nvSpPr>
            <p:cNvPr id="59518" name="Freeform 133"/>
            <p:cNvSpPr>
              <a:spLocks/>
            </p:cNvSpPr>
            <p:nvPr/>
          </p:nvSpPr>
          <p:spPr bwMode="auto">
            <a:xfrm>
              <a:off x="4179" y="2433"/>
              <a:ext cx="35" cy="257"/>
            </a:xfrm>
            <a:custGeom>
              <a:avLst/>
              <a:gdLst>
                <a:gd name="T0" fmla="*/ 10 w 173"/>
                <a:gd name="T1" fmla="*/ 77 h 1285"/>
                <a:gd name="T2" fmla="*/ 29 w 173"/>
                <a:gd name="T3" fmla="*/ 0 h 1285"/>
                <a:gd name="T4" fmla="*/ 29 w 173"/>
                <a:gd name="T5" fmla="*/ 153 h 1285"/>
                <a:gd name="T6" fmla="*/ 19 w 173"/>
                <a:gd name="T7" fmla="*/ 307 h 1285"/>
                <a:gd name="T8" fmla="*/ 10 w 173"/>
                <a:gd name="T9" fmla="*/ 469 h 1285"/>
                <a:gd name="T10" fmla="*/ 0 w 173"/>
                <a:gd name="T11" fmla="*/ 633 h 1285"/>
                <a:gd name="T12" fmla="*/ 0 w 173"/>
                <a:gd name="T13" fmla="*/ 787 h 1285"/>
                <a:gd name="T14" fmla="*/ 0 w 173"/>
                <a:gd name="T15" fmla="*/ 940 h 1285"/>
                <a:gd name="T16" fmla="*/ 19 w 173"/>
                <a:gd name="T17" fmla="*/ 1093 h 1285"/>
                <a:gd name="T18" fmla="*/ 48 w 173"/>
                <a:gd name="T19" fmla="*/ 1247 h 1285"/>
                <a:gd name="T20" fmla="*/ 48 w 173"/>
                <a:gd name="T21" fmla="*/ 1256 h 1285"/>
                <a:gd name="T22" fmla="*/ 57 w 173"/>
                <a:gd name="T23" fmla="*/ 1256 h 1285"/>
                <a:gd name="T24" fmla="*/ 57 w 173"/>
                <a:gd name="T25" fmla="*/ 1265 h 1285"/>
                <a:gd name="T26" fmla="*/ 68 w 173"/>
                <a:gd name="T27" fmla="*/ 1276 h 1285"/>
                <a:gd name="T28" fmla="*/ 77 w 173"/>
                <a:gd name="T29" fmla="*/ 1285 h 1285"/>
                <a:gd name="T30" fmla="*/ 87 w 173"/>
                <a:gd name="T31" fmla="*/ 1285 h 1285"/>
                <a:gd name="T32" fmla="*/ 96 w 173"/>
                <a:gd name="T33" fmla="*/ 1285 h 1285"/>
                <a:gd name="T34" fmla="*/ 105 w 173"/>
                <a:gd name="T35" fmla="*/ 1285 h 1285"/>
                <a:gd name="T36" fmla="*/ 124 w 173"/>
                <a:gd name="T37" fmla="*/ 1285 h 1285"/>
                <a:gd name="T38" fmla="*/ 134 w 173"/>
                <a:gd name="T39" fmla="*/ 1285 h 1285"/>
                <a:gd name="T40" fmla="*/ 144 w 173"/>
                <a:gd name="T41" fmla="*/ 1276 h 1285"/>
                <a:gd name="T42" fmla="*/ 154 w 173"/>
                <a:gd name="T43" fmla="*/ 1276 h 1285"/>
                <a:gd name="T44" fmla="*/ 163 w 173"/>
                <a:gd name="T45" fmla="*/ 1276 h 1285"/>
                <a:gd name="T46" fmla="*/ 173 w 173"/>
                <a:gd name="T47" fmla="*/ 1265 h 1285"/>
                <a:gd name="T48" fmla="*/ 173 w 173"/>
                <a:gd name="T49" fmla="*/ 1247 h 1285"/>
                <a:gd name="T50" fmla="*/ 163 w 173"/>
                <a:gd name="T51" fmla="*/ 1237 h 1285"/>
                <a:gd name="T52" fmla="*/ 163 w 173"/>
                <a:gd name="T53" fmla="*/ 1218 h 1285"/>
                <a:gd name="T54" fmla="*/ 163 w 173"/>
                <a:gd name="T55" fmla="*/ 1198 h 1285"/>
                <a:gd name="T56" fmla="*/ 154 w 173"/>
                <a:gd name="T57" fmla="*/ 1189 h 1285"/>
                <a:gd name="T58" fmla="*/ 154 w 173"/>
                <a:gd name="T59" fmla="*/ 1170 h 1285"/>
                <a:gd name="T60" fmla="*/ 144 w 173"/>
                <a:gd name="T61" fmla="*/ 1160 h 1285"/>
                <a:gd name="T62" fmla="*/ 144 w 173"/>
                <a:gd name="T63" fmla="*/ 1151 h 1285"/>
                <a:gd name="T64" fmla="*/ 105 w 173"/>
                <a:gd name="T65" fmla="*/ 1026 h 1285"/>
                <a:gd name="T66" fmla="*/ 87 w 173"/>
                <a:gd name="T67" fmla="*/ 901 h 1285"/>
                <a:gd name="T68" fmla="*/ 77 w 173"/>
                <a:gd name="T69" fmla="*/ 768 h 1285"/>
                <a:gd name="T70" fmla="*/ 68 w 173"/>
                <a:gd name="T71" fmla="*/ 633 h 1285"/>
                <a:gd name="T72" fmla="*/ 68 w 173"/>
                <a:gd name="T73" fmla="*/ 499 h 1285"/>
                <a:gd name="T74" fmla="*/ 57 w 173"/>
                <a:gd name="T75" fmla="*/ 364 h 1285"/>
                <a:gd name="T76" fmla="*/ 48 w 173"/>
                <a:gd name="T77" fmla="*/ 239 h 1285"/>
                <a:gd name="T78" fmla="*/ 10 w 173"/>
                <a:gd name="T79" fmla="*/ 115 h 1285"/>
                <a:gd name="T80" fmla="*/ 10 w 173"/>
                <a:gd name="T81" fmla="*/ 77 h 1285"/>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73"/>
                <a:gd name="T124" fmla="*/ 0 h 1285"/>
                <a:gd name="T125" fmla="*/ 173 w 173"/>
                <a:gd name="T126" fmla="*/ 1285 h 1285"/>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73" h="1285">
                  <a:moveTo>
                    <a:pt x="10" y="77"/>
                  </a:moveTo>
                  <a:lnTo>
                    <a:pt x="29" y="0"/>
                  </a:lnTo>
                  <a:lnTo>
                    <a:pt x="29" y="153"/>
                  </a:lnTo>
                  <a:lnTo>
                    <a:pt x="19" y="307"/>
                  </a:lnTo>
                  <a:lnTo>
                    <a:pt x="10" y="469"/>
                  </a:lnTo>
                  <a:lnTo>
                    <a:pt x="0" y="633"/>
                  </a:lnTo>
                  <a:lnTo>
                    <a:pt x="0" y="787"/>
                  </a:lnTo>
                  <a:lnTo>
                    <a:pt x="0" y="940"/>
                  </a:lnTo>
                  <a:lnTo>
                    <a:pt x="19" y="1093"/>
                  </a:lnTo>
                  <a:lnTo>
                    <a:pt x="48" y="1247"/>
                  </a:lnTo>
                  <a:lnTo>
                    <a:pt x="48" y="1256"/>
                  </a:lnTo>
                  <a:lnTo>
                    <a:pt x="57" y="1256"/>
                  </a:lnTo>
                  <a:lnTo>
                    <a:pt x="57" y="1265"/>
                  </a:lnTo>
                  <a:lnTo>
                    <a:pt x="68" y="1276"/>
                  </a:lnTo>
                  <a:lnTo>
                    <a:pt x="77" y="1285"/>
                  </a:lnTo>
                  <a:lnTo>
                    <a:pt x="87" y="1285"/>
                  </a:lnTo>
                  <a:lnTo>
                    <a:pt x="96" y="1285"/>
                  </a:lnTo>
                  <a:lnTo>
                    <a:pt x="105" y="1285"/>
                  </a:lnTo>
                  <a:lnTo>
                    <a:pt x="124" y="1285"/>
                  </a:lnTo>
                  <a:lnTo>
                    <a:pt x="134" y="1285"/>
                  </a:lnTo>
                  <a:lnTo>
                    <a:pt x="144" y="1276"/>
                  </a:lnTo>
                  <a:lnTo>
                    <a:pt x="154" y="1276"/>
                  </a:lnTo>
                  <a:lnTo>
                    <a:pt x="163" y="1276"/>
                  </a:lnTo>
                  <a:lnTo>
                    <a:pt x="173" y="1265"/>
                  </a:lnTo>
                  <a:lnTo>
                    <a:pt x="173" y="1247"/>
                  </a:lnTo>
                  <a:lnTo>
                    <a:pt x="163" y="1237"/>
                  </a:lnTo>
                  <a:lnTo>
                    <a:pt x="163" y="1218"/>
                  </a:lnTo>
                  <a:lnTo>
                    <a:pt x="163" y="1198"/>
                  </a:lnTo>
                  <a:lnTo>
                    <a:pt x="154" y="1189"/>
                  </a:lnTo>
                  <a:lnTo>
                    <a:pt x="154" y="1170"/>
                  </a:lnTo>
                  <a:lnTo>
                    <a:pt x="144" y="1160"/>
                  </a:lnTo>
                  <a:lnTo>
                    <a:pt x="144" y="1151"/>
                  </a:lnTo>
                  <a:lnTo>
                    <a:pt x="105" y="1026"/>
                  </a:lnTo>
                  <a:lnTo>
                    <a:pt x="87" y="901"/>
                  </a:lnTo>
                  <a:lnTo>
                    <a:pt x="77" y="768"/>
                  </a:lnTo>
                  <a:lnTo>
                    <a:pt x="68" y="633"/>
                  </a:lnTo>
                  <a:lnTo>
                    <a:pt x="68" y="499"/>
                  </a:lnTo>
                  <a:lnTo>
                    <a:pt x="57" y="364"/>
                  </a:lnTo>
                  <a:lnTo>
                    <a:pt x="48" y="239"/>
                  </a:lnTo>
                  <a:lnTo>
                    <a:pt x="10" y="115"/>
                  </a:lnTo>
                  <a:lnTo>
                    <a:pt x="10" y="77"/>
                  </a:lnTo>
                  <a:close/>
                </a:path>
              </a:pathLst>
            </a:custGeom>
            <a:solidFill>
              <a:srgbClr val="9999FF"/>
            </a:solidFill>
            <a:ln w="9525">
              <a:noFill/>
              <a:round/>
              <a:headEnd/>
              <a:tailEnd/>
            </a:ln>
          </p:spPr>
          <p:txBody>
            <a:bodyPr>
              <a:prstTxWarp prst="textNoShape">
                <a:avLst/>
              </a:prstTxWarp>
            </a:bodyPr>
            <a:lstStyle/>
            <a:p>
              <a:endParaRPr lang="en-US"/>
            </a:p>
          </p:txBody>
        </p:sp>
        <p:sp>
          <p:nvSpPr>
            <p:cNvPr id="59519" name="Freeform 134"/>
            <p:cNvSpPr>
              <a:spLocks noEditPoints="1"/>
            </p:cNvSpPr>
            <p:nvPr/>
          </p:nvSpPr>
          <p:spPr bwMode="auto">
            <a:xfrm>
              <a:off x="4085" y="2370"/>
              <a:ext cx="96" cy="355"/>
            </a:xfrm>
            <a:custGeom>
              <a:avLst/>
              <a:gdLst>
                <a:gd name="T0" fmla="*/ 201 w 480"/>
                <a:gd name="T1" fmla="*/ 86 h 1774"/>
                <a:gd name="T2" fmla="*/ 192 w 480"/>
                <a:gd name="T3" fmla="*/ 114 h 1774"/>
                <a:gd name="T4" fmla="*/ 192 w 480"/>
                <a:gd name="T5" fmla="*/ 144 h 1774"/>
                <a:gd name="T6" fmla="*/ 183 w 480"/>
                <a:gd name="T7" fmla="*/ 181 h 1774"/>
                <a:gd name="T8" fmla="*/ 183 w 480"/>
                <a:gd name="T9" fmla="*/ 211 h 1774"/>
                <a:gd name="T10" fmla="*/ 173 w 480"/>
                <a:gd name="T11" fmla="*/ 239 h 1774"/>
                <a:gd name="T12" fmla="*/ 163 w 480"/>
                <a:gd name="T13" fmla="*/ 269 h 1774"/>
                <a:gd name="T14" fmla="*/ 163 w 480"/>
                <a:gd name="T15" fmla="*/ 297 h 1774"/>
                <a:gd name="T16" fmla="*/ 153 w 480"/>
                <a:gd name="T17" fmla="*/ 316 h 1774"/>
                <a:gd name="T18" fmla="*/ 144 w 480"/>
                <a:gd name="T19" fmla="*/ 325 h 1774"/>
                <a:gd name="T20" fmla="*/ 144 w 480"/>
                <a:gd name="T21" fmla="*/ 335 h 1774"/>
                <a:gd name="T22" fmla="*/ 144 w 480"/>
                <a:gd name="T23" fmla="*/ 344 h 1774"/>
                <a:gd name="T24" fmla="*/ 134 w 480"/>
                <a:gd name="T25" fmla="*/ 355 h 1774"/>
                <a:gd name="T26" fmla="*/ 134 w 480"/>
                <a:gd name="T27" fmla="*/ 364 h 1774"/>
                <a:gd name="T28" fmla="*/ 134 w 480"/>
                <a:gd name="T29" fmla="*/ 374 h 1774"/>
                <a:gd name="T30" fmla="*/ 134 w 480"/>
                <a:gd name="T31" fmla="*/ 383 h 1774"/>
                <a:gd name="T32" fmla="*/ 125 w 480"/>
                <a:gd name="T33" fmla="*/ 393 h 1774"/>
                <a:gd name="T34" fmla="*/ 153 w 480"/>
                <a:gd name="T35" fmla="*/ 297 h 1774"/>
                <a:gd name="T36" fmla="*/ 201 w 480"/>
                <a:gd name="T37" fmla="*/ 86 h 1774"/>
                <a:gd name="T38" fmla="*/ 76 w 480"/>
                <a:gd name="T39" fmla="*/ 613 h 1774"/>
                <a:gd name="T40" fmla="*/ 76 w 480"/>
                <a:gd name="T41" fmla="*/ 680 h 1774"/>
                <a:gd name="T42" fmla="*/ 67 w 480"/>
                <a:gd name="T43" fmla="*/ 757 h 1774"/>
                <a:gd name="T44" fmla="*/ 67 w 480"/>
                <a:gd name="T45" fmla="*/ 824 h 1774"/>
                <a:gd name="T46" fmla="*/ 67 w 480"/>
                <a:gd name="T47" fmla="*/ 901 h 1774"/>
                <a:gd name="T48" fmla="*/ 76 w 480"/>
                <a:gd name="T49" fmla="*/ 968 h 1774"/>
                <a:gd name="T50" fmla="*/ 76 w 480"/>
                <a:gd name="T51" fmla="*/ 1045 h 1774"/>
                <a:gd name="T52" fmla="*/ 86 w 480"/>
                <a:gd name="T53" fmla="*/ 1112 h 1774"/>
                <a:gd name="T54" fmla="*/ 106 w 480"/>
                <a:gd name="T55" fmla="*/ 1179 h 1774"/>
                <a:gd name="T56" fmla="*/ 115 w 480"/>
                <a:gd name="T57" fmla="*/ 1246 h 1774"/>
                <a:gd name="T58" fmla="*/ 144 w 480"/>
                <a:gd name="T59" fmla="*/ 1314 h 1774"/>
                <a:gd name="T60" fmla="*/ 183 w 480"/>
                <a:gd name="T61" fmla="*/ 1381 h 1774"/>
                <a:gd name="T62" fmla="*/ 220 w 480"/>
                <a:gd name="T63" fmla="*/ 1438 h 1774"/>
                <a:gd name="T64" fmla="*/ 269 w 480"/>
                <a:gd name="T65" fmla="*/ 1495 h 1774"/>
                <a:gd name="T66" fmla="*/ 316 w 480"/>
                <a:gd name="T67" fmla="*/ 1553 h 1774"/>
                <a:gd name="T68" fmla="*/ 364 w 480"/>
                <a:gd name="T69" fmla="*/ 1611 h 1774"/>
                <a:gd name="T70" fmla="*/ 403 w 480"/>
                <a:gd name="T71" fmla="*/ 1669 h 1774"/>
                <a:gd name="T72" fmla="*/ 413 w 480"/>
                <a:gd name="T73" fmla="*/ 1687 h 1774"/>
                <a:gd name="T74" fmla="*/ 450 w 480"/>
                <a:gd name="T75" fmla="*/ 1735 h 1774"/>
                <a:gd name="T76" fmla="*/ 460 w 480"/>
                <a:gd name="T77" fmla="*/ 1745 h 1774"/>
                <a:gd name="T78" fmla="*/ 470 w 480"/>
                <a:gd name="T79" fmla="*/ 1755 h 1774"/>
                <a:gd name="T80" fmla="*/ 470 w 480"/>
                <a:gd name="T81" fmla="*/ 1764 h 1774"/>
                <a:gd name="T82" fmla="*/ 480 w 480"/>
                <a:gd name="T83" fmla="*/ 1764 h 1774"/>
                <a:gd name="T84" fmla="*/ 480 w 480"/>
                <a:gd name="T85" fmla="*/ 1774 h 1774"/>
                <a:gd name="T86" fmla="*/ 460 w 480"/>
                <a:gd name="T87" fmla="*/ 1774 h 1774"/>
                <a:gd name="T88" fmla="*/ 95 w 480"/>
                <a:gd name="T89" fmla="*/ 1620 h 1774"/>
                <a:gd name="T90" fmla="*/ 39 w 480"/>
                <a:gd name="T91" fmla="*/ 1553 h 1774"/>
                <a:gd name="T92" fmla="*/ 0 w 480"/>
                <a:gd name="T93" fmla="*/ 1514 h 1774"/>
                <a:gd name="T94" fmla="*/ 9 w 480"/>
                <a:gd name="T95" fmla="*/ 1140 h 1774"/>
                <a:gd name="T96" fmla="*/ 29 w 480"/>
                <a:gd name="T97" fmla="*/ 959 h 1774"/>
                <a:gd name="T98" fmla="*/ 76 w 480"/>
                <a:gd name="T99" fmla="*/ 623 h 1774"/>
                <a:gd name="T100" fmla="*/ 76 w 480"/>
                <a:gd name="T101" fmla="*/ 613 h 1774"/>
                <a:gd name="T102" fmla="*/ 201 w 480"/>
                <a:gd name="T103" fmla="*/ 76 h 1774"/>
                <a:gd name="T104" fmla="*/ 211 w 480"/>
                <a:gd name="T105" fmla="*/ 67 h 1774"/>
                <a:gd name="T106" fmla="*/ 220 w 480"/>
                <a:gd name="T107" fmla="*/ 67 h 1774"/>
                <a:gd name="T108" fmla="*/ 220 w 480"/>
                <a:gd name="T109" fmla="*/ 58 h 1774"/>
                <a:gd name="T110" fmla="*/ 230 w 480"/>
                <a:gd name="T111" fmla="*/ 47 h 1774"/>
                <a:gd name="T112" fmla="*/ 230 w 480"/>
                <a:gd name="T113" fmla="*/ 38 h 1774"/>
                <a:gd name="T114" fmla="*/ 230 w 480"/>
                <a:gd name="T115" fmla="*/ 28 h 1774"/>
                <a:gd name="T116" fmla="*/ 230 w 480"/>
                <a:gd name="T117" fmla="*/ 9 h 1774"/>
                <a:gd name="T118" fmla="*/ 230 w 480"/>
                <a:gd name="T119" fmla="*/ 0 h 1774"/>
                <a:gd name="T120" fmla="*/ 211 w 480"/>
                <a:gd name="T121" fmla="*/ 28 h 1774"/>
                <a:gd name="T122" fmla="*/ 201 w 480"/>
                <a:gd name="T123" fmla="*/ 76 h 1774"/>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480"/>
                <a:gd name="T187" fmla="*/ 0 h 1774"/>
                <a:gd name="T188" fmla="*/ 480 w 480"/>
                <a:gd name="T189" fmla="*/ 1774 h 1774"/>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480" h="1774">
                  <a:moveTo>
                    <a:pt x="201" y="86"/>
                  </a:moveTo>
                  <a:lnTo>
                    <a:pt x="192" y="114"/>
                  </a:lnTo>
                  <a:lnTo>
                    <a:pt x="192" y="144"/>
                  </a:lnTo>
                  <a:lnTo>
                    <a:pt x="183" y="181"/>
                  </a:lnTo>
                  <a:lnTo>
                    <a:pt x="183" y="211"/>
                  </a:lnTo>
                  <a:lnTo>
                    <a:pt x="173" y="239"/>
                  </a:lnTo>
                  <a:lnTo>
                    <a:pt x="163" y="269"/>
                  </a:lnTo>
                  <a:lnTo>
                    <a:pt x="163" y="297"/>
                  </a:lnTo>
                  <a:lnTo>
                    <a:pt x="153" y="316"/>
                  </a:lnTo>
                  <a:lnTo>
                    <a:pt x="144" y="325"/>
                  </a:lnTo>
                  <a:lnTo>
                    <a:pt x="144" y="335"/>
                  </a:lnTo>
                  <a:lnTo>
                    <a:pt x="144" y="344"/>
                  </a:lnTo>
                  <a:lnTo>
                    <a:pt x="134" y="355"/>
                  </a:lnTo>
                  <a:lnTo>
                    <a:pt x="134" y="364"/>
                  </a:lnTo>
                  <a:lnTo>
                    <a:pt x="134" y="374"/>
                  </a:lnTo>
                  <a:lnTo>
                    <a:pt x="134" y="383"/>
                  </a:lnTo>
                  <a:lnTo>
                    <a:pt x="125" y="393"/>
                  </a:lnTo>
                  <a:lnTo>
                    <a:pt x="153" y="297"/>
                  </a:lnTo>
                  <a:lnTo>
                    <a:pt x="201" y="86"/>
                  </a:lnTo>
                  <a:close/>
                  <a:moveTo>
                    <a:pt x="76" y="613"/>
                  </a:moveTo>
                  <a:lnTo>
                    <a:pt x="76" y="680"/>
                  </a:lnTo>
                  <a:lnTo>
                    <a:pt x="67" y="757"/>
                  </a:lnTo>
                  <a:lnTo>
                    <a:pt x="67" y="824"/>
                  </a:lnTo>
                  <a:lnTo>
                    <a:pt x="67" y="901"/>
                  </a:lnTo>
                  <a:lnTo>
                    <a:pt x="76" y="968"/>
                  </a:lnTo>
                  <a:lnTo>
                    <a:pt x="76" y="1045"/>
                  </a:lnTo>
                  <a:lnTo>
                    <a:pt x="86" y="1112"/>
                  </a:lnTo>
                  <a:lnTo>
                    <a:pt x="106" y="1179"/>
                  </a:lnTo>
                  <a:lnTo>
                    <a:pt x="115" y="1246"/>
                  </a:lnTo>
                  <a:lnTo>
                    <a:pt x="144" y="1314"/>
                  </a:lnTo>
                  <a:lnTo>
                    <a:pt x="183" y="1381"/>
                  </a:lnTo>
                  <a:lnTo>
                    <a:pt x="220" y="1438"/>
                  </a:lnTo>
                  <a:lnTo>
                    <a:pt x="269" y="1495"/>
                  </a:lnTo>
                  <a:lnTo>
                    <a:pt x="316" y="1553"/>
                  </a:lnTo>
                  <a:lnTo>
                    <a:pt x="364" y="1611"/>
                  </a:lnTo>
                  <a:lnTo>
                    <a:pt x="403" y="1669"/>
                  </a:lnTo>
                  <a:lnTo>
                    <a:pt x="413" y="1687"/>
                  </a:lnTo>
                  <a:lnTo>
                    <a:pt x="450" y="1735"/>
                  </a:lnTo>
                  <a:lnTo>
                    <a:pt x="460" y="1745"/>
                  </a:lnTo>
                  <a:lnTo>
                    <a:pt x="470" y="1755"/>
                  </a:lnTo>
                  <a:lnTo>
                    <a:pt x="470" y="1764"/>
                  </a:lnTo>
                  <a:lnTo>
                    <a:pt x="480" y="1764"/>
                  </a:lnTo>
                  <a:lnTo>
                    <a:pt x="480" y="1774"/>
                  </a:lnTo>
                  <a:lnTo>
                    <a:pt x="460" y="1774"/>
                  </a:lnTo>
                  <a:lnTo>
                    <a:pt x="95" y="1620"/>
                  </a:lnTo>
                  <a:lnTo>
                    <a:pt x="39" y="1553"/>
                  </a:lnTo>
                  <a:lnTo>
                    <a:pt x="0" y="1514"/>
                  </a:lnTo>
                  <a:lnTo>
                    <a:pt x="9" y="1140"/>
                  </a:lnTo>
                  <a:lnTo>
                    <a:pt x="29" y="959"/>
                  </a:lnTo>
                  <a:lnTo>
                    <a:pt x="76" y="623"/>
                  </a:lnTo>
                  <a:lnTo>
                    <a:pt x="76" y="613"/>
                  </a:lnTo>
                  <a:close/>
                  <a:moveTo>
                    <a:pt x="201" y="76"/>
                  </a:moveTo>
                  <a:lnTo>
                    <a:pt x="211" y="67"/>
                  </a:lnTo>
                  <a:lnTo>
                    <a:pt x="220" y="67"/>
                  </a:lnTo>
                  <a:lnTo>
                    <a:pt x="220" y="58"/>
                  </a:lnTo>
                  <a:lnTo>
                    <a:pt x="230" y="47"/>
                  </a:lnTo>
                  <a:lnTo>
                    <a:pt x="230" y="38"/>
                  </a:lnTo>
                  <a:lnTo>
                    <a:pt x="230" y="28"/>
                  </a:lnTo>
                  <a:lnTo>
                    <a:pt x="230" y="9"/>
                  </a:lnTo>
                  <a:lnTo>
                    <a:pt x="230" y="0"/>
                  </a:lnTo>
                  <a:lnTo>
                    <a:pt x="211" y="28"/>
                  </a:lnTo>
                  <a:lnTo>
                    <a:pt x="201" y="76"/>
                  </a:lnTo>
                  <a:close/>
                </a:path>
              </a:pathLst>
            </a:custGeom>
            <a:solidFill>
              <a:srgbClr val="9999FF"/>
            </a:solidFill>
            <a:ln w="9525">
              <a:noFill/>
              <a:round/>
              <a:headEnd/>
              <a:tailEnd/>
            </a:ln>
          </p:spPr>
          <p:txBody>
            <a:bodyPr>
              <a:prstTxWarp prst="textNoShape">
                <a:avLst/>
              </a:prstTxWarp>
            </a:bodyPr>
            <a:lstStyle/>
            <a:p>
              <a:endParaRPr lang="en-US"/>
            </a:p>
          </p:txBody>
        </p:sp>
        <p:sp>
          <p:nvSpPr>
            <p:cNvPr id="59520" name="Freeform 135"/>
            <p:cNvSpPr>
              <a:spLocks/>
            </p:cNvSpPr>
            <p:nvPr/>
          </p:nvSpPr>
          <p:spPr bwMode="auto">
            <a:xfrm>
              <a:off x="4239" y="2268"/>
              <a:ext cx="182" cy="439"/>
            </a:xfrm>
            <a:custGeom>
              <a:avLst/>
              <a:gdLst>
                <a:gd name="T0" fmla="*/ 307 w 911"/>
                <a:gd name="T1" fmla="*/ 547 h 2196"/>
                <a:gd name="T2" fmla="*/ 316 w 911"/>
                <a:gd name="T3" fmla="*/ 585 h 2196"/>
                <a:gd name="T4" fmla="*/ 325 w 911"/>
                <a:gd name="T5" fmla="*/ 634 h 2196"/>
                <a:gd name="T6" fmla="*/ 335 w 911"/>
                <a:gd name="T7" fmla="*/ 672 h 2196"/>
                <a:gd name="T8" fmla="*/ 364 w 911"/>
                <a:gd name="T9" fmla="*/ 748 h 2196"/>
                <a:gd name="T10" fmla="*/ 412 w 911"/>
                <a:gd name="T11" fmla="*/ 873 h 2196"/>
                <a:gd name="T12" fmla="*/ 460 w 911"/>
                <a:gd name="T13" fmla="*/ 1008 h 2196"/>
                <a:gd name="T14" fmla="*/ 518 w 911"/>
                <a:gd name="T15" fmla="*/ 1122 h 2196"/>
                <a:gd name="T16" fmla="*/ 556 w 911"/>
                <a:gd name="T17" fmla="*/ 1199 h 2196"/>
                <a:gd name="T18" fmla="*/ 565 w 911"/>
                <a:gd name="T19" fmla="*/ 1219 h 2196"/>
                <a:gd name="T20" fmla="*/ 585 w 911"/>
                <a:gd name="T21" fmla="*/ 1247 h 2196"/>
                <a:gd name="T22" fmla="*/ 604 w 911"/>
                <a:gd name="T23" fmla="*/ 1275 h 2196"/>
                <a:gd name="T24" fmla="*/ 652 w 911"/>
                <a:gd name="T25" fmla="*/ 1410 h 2196"/>
                <a:gd name="T26" fmla="*/ 873 w 911"/>
                <a:gd name="T27" fmla="*/ 1947 h 2196"/>
                <a:gd name="T28" fmla="*/ 709 w 911"/>
                <a:gd name="T29" fmla="*/ 1957 h 2196"/>
                <a:gd name="T30" fmla="*/ 105 w 911"/>
                <a:gd name="T31" fmla="*/ 2196 h 2196"/>
                <a:gd name="T32" fmla="*/ 47 w 911"/>
                <a:gd name="T33" fmla="*/ 2101 h 2196"/>
                <a:gd name="T34" fmla="*/ 182 w 911"/>
                <a:gd name="T35" fmla="*/ 2004 h 2196"/>
                <a:gd name="T36" fmla="*/ 335 w 911"/>
                <a:gd name="T37" fmla="*/ 1918 h 2196"/>
                <a:gd name="T38" fmla="*/ 469 w 911"/>
                <a:gd name="T39" fmla="*/ 1813 h 2196"/>
                <a:gd name="T40" fmla="*/ 537 w 911"/>
                <a:gd name="T41" fmla="*/ 1717 h 2196"/>
                <a:gd name="T42" fmla="*/ 546 w 911"/>
                <a:gd name="T43" fmla="*/ 1640 h 2196"/>
                <a:gd name="T44" fmla="*/ 527 w 911"/>
                <a:gd name="T45" fmla="*/ 1516 h 2196"/>
                <a:gd name="T46" fmla="*/ 450 w 911"/>
                <a:gd name="T47" fmla="*/ 1352 h 2196"/>
                <a:gd name="T48" fmla="*/ 374 w 911"/>
                <a:gd name="T49" fmla="*/ 1208 h 2196"/>
                <a:gd name="T50" fmla="*/ 335 w 911"/>
                <a:gd name="T51" fmla="*/ 1103 h 2196"/>
                <a:gd name="T52" fmla="*/ 316 w 911"/>
                <a:gd name="T53" fmla="*/ 1027 h 2196"/>
                <a:gd name="T54" fmla="*/ 297 w 911"/>
                <a:gd name="T55" fmla="*/ 940 h 2196"/>
                <a:gd name="T56" fmla="*/ 297 w 911"/>
                <a:gd name="T57" fmla="*/ 853 h 2196"/>
                <a:gd name="T58" fmla="*/ 297 w 911"/>
                <a:gd name="T59" fmla="*/ 748 h 2196"/>
                <a:gd name="T60" fmla="*/ 307 w 911"/>
                <a:gd name="T61" fmla="*/ 585 h 2196"/>
                <a:gd name="T62" fmla="*/ 335 w 911"/>
                <a:gd name="T63" fmla="*/ 432 h 2196"/>
                <a:gd name="T64" fmla="*/ 355 w 911"/>
                <a:gd name="T65" fmla="*/ 269 h 2196"/>
                <a:gd name="T66" fmla="*/ 364 w 911"/>
                <a:gd name="T67" fmla="*/ 115 h 2196"/>
                <a:gd name="T68" fmla="*/ 355 w 911"/>
                <a:gd name="T69" fmla="*/ 29 h 2196"/>
                <a:gd name="T70" fmla="*/ 344 w 911"/>
                <a:gd name="T71" fmla="*/ 19 h 2196"/>
                <a:gd name="T72" fmla="*/ 325 w 911"/>
                <a:gd name="T73" fmla="*/ 10 h 2196"/>
                <a:gd name="T74" fmla="*/ 307 w 911"/>
                <a:gd name="T75" fmla="*/ 0 h 219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911"/>
                <a:gd name="T115" fmla="*/ 0 h 2196"/>
                <a:gd name="T116" fmla="*/ 911 w 911"/>
                <a:gd name="T117" fmla="*/ 2196 h 219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911" h="2196">
                  <a:moveTo>
                    <a:pt x="307" y="528"/>
                  </a:moveTo>
                  <a:lnTo>
                    <a:pt x="307" y="547"/>
                  </a:lnTo>
                  <a:lnTo>
                    <a:pt x="316" y="567"/>
                  </a:lnTo>
                  <a:lnTo>
                    <a:pt x="316" y="585"/>
                  </a:lnTo>
                  <a:lnTo>
                    <a:pt x="325" y="604"/>
                  </a:lnTo>
                  <a:lnTo>
                    <a:pt x="325" y="634"/>
                  </a:lnTo>
                  <a:lnTo>
                    <a:pt x="335" y="653"/>
                  </a:lnTo>
                  <a:lnTo>
                    <a:pt x="335" y="672"/>
                  </a:lnTo>
                  <a:lnTo>
                    <a:pt x="344" y="690"/>
                  </a:lnTo>
                  <a:lnTo>
                    <a:pt x="364" y="748"/>
                  </a:lnTo>
                  <a:lnTo>
                    <a:pt x="383" y="806"/>
                  </a:lnTo>
                  <a:lnTo>
                    <a:pt x="412" y="873"/>
                  </a:lnTo>
                  <a:lnTo>
                    <a:pt x="432" y="940"/>
                  </a:lnTo>
                  <a:lnTo>
                    <a:pt x="460" y="1008"/>
                  </a:lnTo>
                  <a:lnTo>
                    <a:pt x="488" y="1064"/>
                  </a:lnTo>
                  <a:lnTo>
                    <a:pt x="518" y="1122"/>
                  </a:lnTo>
                  <a:lnTo>
                    <a:pt x="546" y="1180"/>
                  </a:lnTo>
                  <a:lnTo>
                    <a:pt x="556" y="1199"/>
                  </a:lnTo>
                  <a:lnTo>
                    <a:pt x="565" y="1208"/>
                  </a:lnTo>
                  <a:lnTo>
                    <a:pt x="565" y="1219"/>
                  </a:lnTo>
                  <a:lnTo>
                    <a:pt x="575" y="1238"/>
                  </a:lnTo>
                  <a:lnTo>
                    <a:pt x="585" y="1247"/>
                  </a:lnTo>
                  <a:lnTo>
                    <a:pt x="594" y="1257"/>
                  </a:lnTo>
                  <a:lnTo>
                    <a:pt x="604" y="1275"/>
                  </a:lnTo>
                  <a:lnTo>
                    <a:pt x="623" y="1285"/>
                  </a:lnTo>
                  <a:lnTo>
                    <a:pt x="652" y="1410"/>
                  </a:lnTo>
                  <a:lnTo>
                    <a:pt x="709" y="1593"/>
                  </a:lnTo>
                  <a:lnTo>
                    <a:pt x="873" y="1947"/>
                  </a:lnTo>
                  <a:lnTo>
                    <a:pt x="911" y="1995"/>
                  </a:lnTo>
                  <a:lnTo>
                    <a:pt x="709" y="1957"/>
                  </a:lnTo>
                  <a:lnTo>
                    <a:pt x="450" y="2053"/>
                  </a:lnTo>
                  <a:lnTo>
                    <a:pt x="105" y="2196"/>
                  </a:lnTo>
                  <a:lnTo>
                    <a:pt x="0" y="2158"/>
                  </a:lnTo>
                  <a:lnTo>
                    <a:pt x="47" y="2101"/>
                  </a:lnTo>
                  <a:lnTo>
                    <a:pt x="114" y="2053"/>
                  </a:lnTo>
                  <a:lnTo>
                    <a:pt x="182" y="2004"/>
                  </a:lnTo>
                  <a:lnTo>
                    <a:pt x="258" y="1957"/>
                  </a:lnTo>
                  <a:lnTo>
                    <a:pt x="335" y="1918"/>
                  </a:lnTo>
                  <a:lnTo>
                    <a:pt x="402" y="1870"/>
                  </a:lnTo>
                  <a:lnTo>
                    <a:pt x="469" y="1813"/>
                  </a:lnTo>
                  <a:lnTo>
                    <a:pt x="518" y="1746"/>
                  </a:lnTo>
                  <a:lnTo>
                    <a:pt x="537" y="1717"/>
                  </a:lnTo>
                  <a:lnTo>
                    <a:pt x="546" y="1679"/>
                  </a:lnTo>
                  <a:lnTo>
                    <a:pt x="546" y="1640"/>
                  </a:lnTo>
                  <a:lnTo>
                    <a:pt x="546" y="1593"/>
                  </a:lnTo>
                  <a:lnTo>
                    <a:pt x="527" y="1516"/>
                  </a:lnTo>
                  <a:lnTo>
                    <a:pt x="499" y="1438"/>
                  </a:lnTo>
                  <a:lnTo>
                    <a:pt x="450" y="1352"/>
                  </a:lnTo>
                  <a:lnTo>
                    <a:pt x="412" y="1275"/>
                  </a:lnTo>
                  <a:lnTo>
                    <a:pt x="374" y="1208"/>
                  </a:lnTo>
                  <a:lnTo>
                    <a:pt x="344" y="1152"/>
                  </a:lnTo>
                  <a:lnTo>
                    <a:pt x="335" y="1103"/>
                  </a:lnTo>
                  <a:lnTo>
                    <a:pt x="325" y="1064"/>
                  </a:lnTo>
                  <a:lnTo>
                    <a:pt x="316" y="1027"/>
                  </a:lnTo>
                  <a:lnTo>
                    <a:pt x="307" y="978"/>
                  </a:lnTo>
                  <a:lnTo>
                    <a:pt x="297" y="940"/>
                  </a:lnTo>
                  <a:lnTo>
                    <a:pt x="297" y="892"/>
                  </a:lnTo>
                  <a:lnTo>
                    <a:pt x="297" y="853"/>
                  </a:lnTo>
                  <a:lnTo>
                    <a:pt x="297" y="815"/>
                  </a:lnTo>
                  <a:lnTo>
                    <a:pt x="297" y="748"/>
                  </a:lnTo>
                  <a:lnTo>
                    <a:pt x="307" y="662"/>
                  </a:lnTo>
                  <a:lnTo>
                    <a:pt x="307" y="585"/>
                  </a:lnTo>
                  <a:lnTo>
                    <a:pt x="316" y="509"/>
                  </a:lnTo>
                  <a:lnTo>
                    <a:pt x="335" y="432"/>
                  </a:lnTo>
                  <a:lnTo>
                    <a:pt x="344" y="346"/>
                  </a:lnTo>
                  <a:lnTo>
                    <a:pt x="355" y="269"/>
                  </a:lnTo>
                  <a:lnTo>
                    <a:pt x="364" y="193"/>
                  </a:lnTo>
                  <a:lnTo>
                    <a:pt x="364" y="115"/>
                  </a:lnTo>
                  <a:lnTo>
                    <a:pt x="364" y="38"/>
                  </a:lnTo>
                  <a:lnTo>
                    <a:pt x="355" y="29"/>
                  </a:lnTo>
                  <a:lnTo>
                    <a:pt x="344" y="29"/>
                  </a:lnTo>
                  <a:lnTo>
                    <a:pt x="344" y="19"/>
                  </a:lnTo>
                  <a:lnTo>
                    <a:pt x="335" y="10"/>
                  </a:lnTo>
                  <a:lnTo>
                    <a:pt x="325" y="10"/>
                  </a:lnTo>
                  <a:lnTo>
                    <a:pt x="316" y="0"/>
                  </a:lnTo>
                  <a:lnTo>
                    <a:pt x="307" y="0"/>
                  </a:lnTo>
                  <a:lnTo>
                    <a:pt x="307" y="528"/>
                  </a:lnTo>
                  <a:close/>
                </a:path>
              </a:pathLst>
            </a:custGeom>
            <a:solidFill>
              <a:srgbClr val="9999FF"/>
            </a:solidFill>
            <a:ln w="9525">
              <a:noFill/>
              <a:round/>
              <a:headEnd/>
              <a:tailEnd/>
            </a:ln>
          </p:spPr>
          <p:txBody>
            <a:bodyPr>
              <a:prstTxWarp prst="textNoShape">
                <a:avLst/>
              </a:prstTxWarp>
            </a:bodyPr>
            <a:lstStyle/>
            <a:p>
              <a:endParaRPr lang="en-US"/>
            </a:p>
          </p:txBody>
        </p:sp>
        <p:sp>
          <p:nvSpPr>
            <p:cNvPr id="59521" name="Freeform 136"/>
            <p:cNvSpPr>
              <a:spLocks/>
            </p:cNvSpPr>
            <p:nvPr/>
          </p:nvSpPr>
          <p:spPr bwMode="auto">
            <a:xfrm>
              <a:off x="4404" y="2485"/>
              <a:ext cx="174" cy="244"/>
            </a:xfrm>
            <a:custGeom>
              <a:avLst/>
              <a:gdLst>
                <a:gd name="T0" fmla="*/ 49 w 874"/>
                <a:gd name="T1" fmla="*/ 0 h 1218"/>
                <a:gd name="T2" fmla="*/ 49 w 874"/>
                <a:gd name="T3" fmla="*/ 77 h 1218"/>
                <a:gd name="T4" fmla="*/ 58 w 874"/>
                <a:gd name="T5" fmla="*/ 144 h 1218"/>
                <a:gd name="T6" fmla="*/ 77 w 874"/>
                <a:gd name="T7" fmla="*/ 221 h 1218"/>
                <a:gd name="T8" fmla="*/ 96 w 874"/>
                <a:gd name="T9" fmla="*/ 288 h 1218"/>
                <a:gd name="T10" fmla="*/ 125 w 874"/>
                <a:gd name="T11" fmla="*/ 354 h 1218"/>
                <a:gd name="T12" fmla="*/ 163 w 874"/>
                <a:gd name="T13" fmla="*/ 421 h 1218"/>
                <a:gd name="T14" fmla="*/ 202 w 874"/>
                <a:gd name="T15" fmla="*/ 470 h 1218"/>
                <a:gd name="T16" fmla="*/ 260 w 874"/>
                <a:gd name="T17" fmla="*/ 528 h 1218"/>
                <a:gd name="T18" fmla="*/ 326 w 874"/>
                <a:gd name="T19" fmla="*/ 565 h 1218"/>
                <a:gd name="T20" fmla="*/ 393 w 874"/>
                <a:gd name="T21" fmla="*/ 614 h 1218"/>
                <a:gd name="T22" fmla="*/ 470 w 874"/>
                <a:gd name="T23" fmla="*/ 651 h 1218"/>
                <a:gd name="T24" fmla="*/ 548 w 874"/>
                <a:gd name="T25" fmla="*/ 690 h 1218"/>
                <a:gd name="T26" fmla="*/ 625 w 874"/>
                <a:gd name="T27" fmla="*/ 739 h 1218"/>
                <a:gd name="T28" fmla="*/ 701 w 874"/>
                <a:gd name="T29" fmla="*/ 786 h 1218"/>
                <a:gd name="T30" fmla="*/ 758 w 874"/>
                <a:gd name="T31" fmla="*/ 844 h 1218"/>
                <a:gd name="T32" fmla="*/ 816 w 874"/>
                <a:gd name="T33" fmla="*/ 901 h 1218"/>
                <a:gd name="T34" fmla="*/ 825 w 874"/>
                <a:gd name="T35" fmla="*/ 930 h 1218"/>
                <a:gd name="T36" fmla="*/ 836 w 874"/>
                <a:gd name="T37" fmla="*/ 959 h 1218"/>
                <a:gd name="T38" fmla="*/ 845 w 874"/>
                <a:gd name="T39" fmla="*/ 988 h 1218"/>
                <a:gd name="T40" fmla="*/ 855 w 874"/>
                <a:gd name="T41" fmla="*/ 1017 h 1218"/>
                <a:gd name="T42" fmla="*/ 864 w 874"/>
                <a:gd name="T43" fmla="*/ 1045 h 1218"/>
                <a:gd name="T44" fmla="*/ 864 w 874"/>
                <a:gd name="T45" fmla="*/ 1083 h 1218"/>
                <a:gd name="T46" fmla="*/ 864 w 874"/>
                <a:gd name="T47" fmla="*/ 1112 h 1218"/>
                <a:gd name="T48" fmla="*/ 874 w 874"/>
                <a:gd name="T49" fmla="*/ 1141 h 1218"/>
                <a:gd name="T50" fmla="*/ 864 w 874"/>
                <a:gd name="T51" fmla="*/ 1150 h 1218"/>
                <a:gd name="T52" fmla="*/ 778 w 874"/>
                <a:gd name="T53" fmla="*/ 1208 h 1218"/>
                <a:gd name="T54" fmla="*/ 711 w 874"/>
                <a:gd name="T55" fmla="*/ 1208 h 1218"/>
                <a:gd name="T56" fmla="*/ 643 w 874"/>
                <a:gd name="T57" fmla="*/ 1160 h 1218"/>
                <a:gd name="T58" fmla="*/ 500 w 874"/>
                <a:gd name="T59" fmla="*/ 1180 h 1218"/>
                <a:gd name="T60" fmla="*/ 461 w 874"/>
                <a:gd name="T61" fmla="*/ 1199 h 1218"/>
                <a:gd name="T62" fmla="*/ 413 w 874"/>
                <a:gd name="T63" fmla="*/ 1208 h 1218"/>
                <a:gd name="T64" fmla="*/ 404 w 874"/>
                <a:gd name="T65" fmla="*/ 1218 h 1218"/>
                <a:gd name="T66" fmla="*/ 307 w 874"/>
                <a:gd name="T67" fmla="*/ 1189 h 1218"/>
                <a:gd name="T68" fmla="*/ 298 w 874"/>
                <a:gd name="T69" fmla="*/ 1170 h 1218"/>
                <a:gd name="T70" fmla="*/ 279 w 874"/>
                <a:gd name="T71" fmla="*/ 1160 h 1218"/>
                <a:gd name="T72" fmla="*/ 260 w 874"/>
                <a:gd name="T73" fmla="*/ 1141 h 1218"/>
                <a:gd name="T74" fmla="*/ 249 w 874"/>
                <a:gd name="T75" fmla="*/ 1122 h 1218"/>
                <a:gd name="T76" fmla="*/ 231 w 874"/>
                <a:gd name="T77" fmla="*/ 1103 h 1218"/>
                <a:gd name="T78" fmla="*/ 212 w 874"/>
                <a:gd name="T79" fmla="*/ 1094 h 1218"/>
                <a:gd name="T80" fmla="*/ 202 w 874"/>
                <a:gd name="T81" fmla="*/ 1074 h 1218"/>
                <a:gd name="T82" fmla="*/ 193 w 874"/>
                <a:gd name="T83" fmla="*/ 1055 h 1218"/>
                <a:gd name="T84" fmla="*/ 182 w 874"/>
                <a:gd name="T85" fmla="*/ 969 h 1218"/>
                <a:gd name="T86" fmla="*/ 163 w 874"/>
                <a:gd name="T87" fmla="*/ 930 h 1218"/>
                <a:gd name="T88" fmla="*/ 77 w 874"/>
                <a:gd name="T89" fmla="*/ 786 h 1218"/>
                <a:gd name="T90" fmla="*/ 58 w 874"/>
                <a:gd name="T91" fmla="*/ 709 h 1218"/>
                <a:gd name="T92" fmla="*/ 49 w 874"/>
                <a:gd name="T93" fmla="*/ 623 h 1218"/>
                <a:gd name="T94" fmla="*/ 38 w 874"/>
                <a:gd name="T95" fmla="*/ 528 h 1218"/>
                <a:gd name="T96" fmla="*/ 29 w 874"/>
                <a:gd name="T97" fmla="*/ 441 h 1218"/>
                <a:gd name="T98" fmla="*/ 29 w 874"/>
                <a:gd name="T99" fmla="*/ 354 h 1218"/>
                <a:gd name="T100" fmla="*/ 19 w 874"/>
                <a:gd name="T101" fmla="*/ 268 h 1218"/>
                <a:gd name="T102" fmla="*/ 10 w 874"/>
                <a:gd name="T103" fmla="*/ 182 h 1218"/>
                <a:gd name="T104" fmla="*/ 0 w 874"/>
                <a:gd name="T105" fmla="*/ 96 h 1218"/>
                <a:gd name="T106" fmla="*/ 0 w 874"/>
                <a:gd name="T107" fmla="*/ 86 h 1218"/>
                <a:gd name="T108" fmla="*/ 10 w 874"/>
                <a:gd name="T109" fmla="*/ 77 h 1218"/>
                <a:gd name="T110" fmla="*/ 10 w 874"/>
                <a:gd name="T111" fmla="*/ 68 h 1218"/>
                <a:gd name="T112" fmla="*/ 10 w 874"/>
                <a:gd name="T113" fmla="*/ 57 h 1218"/>
                <a:gd name="T114" fmla="*/ 19 w 874"/>
                <a:gd name="T115" fmla="*/ 38 h 1218"/>
                <a:gd name="T116" fmla="*/ 29 w 874"/>
                <a:gd name="T117" fmla="*/ 29 h 1218"/>
                <a:gd name="T118" fmla="*/ 38 w 874"/>
                <a:gd name="T119" fmla="*/ 10 h 1218"/>
                <a:gd name="T120" fmla="*/ 49 w 874"/>
                <a:gd name="T121" fmla="*/ 0 h 1218"/>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874"/>
                <a:gd name="T184" fmla="*/ 0 h 1218"/>
                <a:gd name="T185" fmla="*/ 874 w 874"/>
                <a:gd name="T186" fmla="*/ 1218 h 1218"/>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874" h="1218">
                  <a:moveTo>
                    <a:pt x="49" y="0"/>
                  </a:moveTo>
                  <a:lnTo>
                    <a:pt x="49" y="77"/>
                  </a:lnTo>
                  <a:lnTo>
                    <a:pt x="58" y="144"/>
                  </a:lnTo>
                  <a:lnTo>
                    <a:pt x="77" y="221"/>
                  </a:lnTo>
                  <a:lnTo>
                    <a:pt x="96" y="288"/>
                  </a:lnTo>
                  <a:lnTo>
                    <a:pt x="125" y="354"/>
                  </a:lnTo>
                  <a:lnTo>
                    <a:pt x="163" y="421"/>
                  </a:lnTo>
                  <a:lnTo>
                    <a:pt x="202" y="470"/>
                  </a:lnTo>
                  <a:lnTo>
                    <a:pt x="260" y="528"/>
                  </a:lnTo>
                  <a:lnTo>
                    <a:pt x="326" y="565"/>
                  </a:lnTo>
                  <a:lnTo>
                    <a:pt x="393" y="614"/>
                  </a:lnTo>
                  <a:lnTo>
                    <a:pt x="470" y="651"/>
                  </a:lnTo>
                  <a:lnTo>
                    <a:pt x="548" y="690"/>
                  </a:lnTo>
                  <a:lnTo>
                    <a:pt x="625" y="739"/>
                  </a:lnTo>
                  <a:lnTo>
                    <a:pt x="701" y="786"/>
                  </a:lnTo>
                  <a:lnTo>
                    <a:pt x="758" y="844"/>
                  </a:lnTo>
                  <a:lnTo>
                    <a:pt x="816" y="901"/>
                  </a:lnTo>
                  <a:lnTo>
                    <a:pt x="825" y="930"/>
                  </a:lnTo>
                  <a:lnTo>
                    <a:pt x="836" y="959"/>
                  </a:lnTo>
                  <a:lnTo>
                    <a:pt x="845" y="988"/>
                  </a:lnTo>
                  <a:lnTo>
                    <a:pt x="855" y="1017"/>
                  </a:lnTo>
                  <a:lnTo>
                    <a:pt x="864" y="1045"/>
                  </a:lnTo>
                  <a:lnTo>
                    <a:pt x="864" y="1083"/>
                  </a:lnTo>
                  <a:lnTo>
                    <a:pt x="864" y="1112"/>
                  </a:lnTo>
                  <a:lnTo>
                    <a:pt x="874" y="1141"/>
                  </a:lnTo>
                  <a:lnTo>
                    <a:pt x="864" y="1150"/>
                  </a:lnTo>
                  <a:lnTo>
                    <a:pt x="778" y="1208"/>
                  </a:lnTo>
                  <a:lnTo>
                    <a:pt x="711" y="1208"/>
                  </a:lnTo>
                  <a:lnTo>
                    <a:pt x="643" y="1160"/>
                  </a:lnTo>
                  <a:lnTo>
                    <a:pt x="500" y="1180"/>
                  </a:lnTo>
                  <a:lnTo>
                    <a:pt x="461" y="1199"/>
                  </a:lnTo>
                  <a:lnTo>
                    <a:pt x="413" y="1208"/>
                  </a:lnTo>
                  <a:lnTo>
                    <a:pt x="404" y="1218"/>
                  </a:lnTo>
                  <a:lnTo>
                    <a:pt x="307" y="1189"/>
                  </a:lnTo>
                  <a:lnTo>
                    <a:pt x="298" y="1170"/>
                  </a:lnTo>
                  <a:lnTo>
                    <a:pt x="279" y="1160"/>
                  </a:lnTo>
                  <a:lnTo>
                    <a:pt x="260" y="1141"/>
                  </a:lnTo>
                  <a:lnTo>
                    <a:pt x="249" y="1122"/>
                  </a:lnTo>
                  <a:lnTo>
                    <a:pt x="231" y="1103"/>
                  </a:lnTo>
                  <a:lnTo>
                    <a:pt x="212" y="1094"/>
                  </a:lnTo>
                  <a:lnTo>
                    <a:pt x="202" y="1074"/>
                  </a:lnTo>
                  <a:lnTo>
                    <a:pt x="193" y="1055"/>
                  </a:lnTo>
                  <a:lnTo>
                    <a:pt x="182" y="969"/>
                  </a:lnTo>
                  <a:lnTo>
                    <a:pt x="163" y="930"/>
                  </a:lnTo>
                  <a:lnTo>
                    <a:pt x="77" y="786"/>
                  </a:lnTo>
                  <a:lnTo>
                    <a:pt x="58" y="709"/>
                  </a:lnTo>
                  <a:lnTo>
                    <a:pt x="49" y="623"/>
                  </a:lnTo>
                  <a:lnTo>
                    <a:pt x="38" y="528"/>
                  </a:lnTo>
                  <a:lnTo>
                    <a:pt x="29" y="441"/>
                  </a:lnTo>
                  <a:lnTo>
                    <a:pt x="29" y="354"/>
                  </a:lnTo>
                  <a:lnTo>
                    <a:pt x="19" y="268"/>
                  </a:lnTo>
                  <a:lnTo>
                    <a:pt x="10" y="182"/>
                  </a:lnTo>
                  <a:lnTo>
                    <a:pt x="0" y="96"/>
                  </a:lnTo>
                  <a:lnTo>
                    <a:pt x="0" y="86"/>
                  </a:lnTo>
                  <a:lnTo>
                    <a:pt x="10" y="77"/>
                  </a:lnTo>
                  <a:lnTo>
                    <a:pt x="10" y="68"/>
                  </a:lnTo>
                  <a:lnTo>
                    <a:pt x="10" y="57"/>
                  </a:lnTo>
                  <a:lnTo>
                    <a:pt x="19" y="38"/>
                  </a:lnTo>
                  <a:lnTo>
                    <a:pt x="29" y="29"/>
                  </a:lnTo>
                  <a:lnTo>
                    <a:pt x="38" y="10"/>
                  </a:lnTo>
                  <a:lnTo>
                    <a:pt x="49" y="0"/>
                  </a:lnTo>
                  <a:close/>
                </a:path>
              </a:pathLst>
            </a:custGeom>
            <a:solidFill>
              <a:srgbClr val="9999FF"/>
            </a:solidFill>
            <a:ln w="9525">
              <a:noFill/>
              <a:round/>
              <a:headEnd/>
              <a:tailEnd/>
            </a:ln>
          </p:spPr>
          <p:txBody>
            <a:bodyPr>
              <a:prstTxWarp prst="textNoShape">
                <a:avLst/>
              </a:prstTxWarp>
            </a:bodyPr>
            <a:lstStyle/>
            <a:p>
              <a:endParaRPr lang="en-US"/>
            </a:p>
          </p:txBody>
        </p:sp>
        <p:sp>
          <p:nvSpPr>
            <p:cNvPr id="59522" name="Freeform 137"/>
            <p:cNvSpPr>
              <a:spLocks/>
            </p:cNvSpPr>
            <p:nvPr/>
          </p:nvSpPr>
          <p:spPr bwMode="auto">
            <a:xfrm>
              <a:off x="4607" y="2261"/>
              <a:ext cx="140" cy="468"/>
            </a:xfrm>
            <a:custGeom>
              <a:avLst/>
              <a:gdLst>
                <a:gd name="T0" fmla="*/ 38 w 701"/>
                <a:gd name="T1" fmla="*/ 872 h 2340"/>
                <a:gd name="T2" fmla="*/ 58 w 701"/>
                <a:gd name="T3" fmla="*/ 902 h 2340"/>
                <a:gd name="T4" fmla="*/ 77 w 701"/>
                <a:gd name="T5" fmla="*/ 921 h 2340"/>
                <a:gd name="T6" fmla="*/ 96 w 701"/>
                <a:gd name="T7" fmla="*/ 940 h 2340"/>
                <a:gd name="T8" fmla="*/ 106 w 701"/>
                <a:gd name="T9" fmla="*/ 969 h 2340"/>
                <a:gd name="T10" fmla="*/ 125 w 701"/>
                <a:gd name="T11" fmla="*/ 988 h 2340"/>
                <a:gd name="T12" fmla="*/ 144 w 701"/>
                <a:gd name="T13" fmla="*/ 1007 h 2340"/>
                <a:gd name="T14" fmla="*/ 154 w 701"/>
                <a:gd name="T15" fmla="*/ 1026 h 2340"/>
                <a:gd name="T16" fmla="*/ 173 w 701"/>
                <a:gd name="T17" fmla="*/ 1055 h 2340"/>
                <a:gd name="T18" fmla="*/ 193 w 701"/>
                <a:gd name="T19" fmla="*/ 1102 h 2340"/>
                <a:gd name="T20" fmla="*/ 221 w 701"/>
                <a:gd name="T21" fmla="*/ 1160 h 2340"/>
                <a:gd name="T22" fmla="*/ 240 w 701"/>
                <a:gd name="T23" fmla="*/ 1227 h 2340"/>
                <a:gd name="T24" fmla="*/ 249 w 701"/>
                <a:gd name="T25" fmla="*/ 1285 h 2340"/>
                <a:gd name="T26" fmla="*/ 269 w 701"/>
                <a:gd name="T27" fmla="*/ 1352 h 2340"/>
                <a:gd name="T28" fmla="*/ 279 w 701"/>
                <a:gd name="T29" fmla="*/ 1420 h 2340"/>
                <a:gd name="T30" fmla="*/ 298 w 701"/>
                <a:gd name="T31" fmla="*/ 1476 h 2340"/>
                <a:gd name="T32" fmla="*/ 307 w 701"/>
                <a:gd name="T33" fmla="*/ 1534 h 2340"/>
                <a:gd name="T34" fmla="*/ 326 w 701"/>
                <a:gd name="T35" fmla="*/ 1563 h 2340"/>
                <a:gd name="T36" fmla="*/ 337 w 701"/>
                <a:gd name="T37" fmla="*/ 1601 h 2340"/>
                <a:gd name="T38" fmla="*/ 346 w 701"/>
                <a:gd name="T39" fmla="*/ 1631 h 2340"/>
                <a:gd name="T40" fmla="*/ 356 w 701"/>
                <a:gd name="T41" fmla="*/ 1668 h 2340"/>
                <a:gd name="T42" fmla="*/ 365 w 701"/>
                <a:gd name="T43" fmla="*/ 1698 h 2340"/>
                <a:gd name="T44" fmla="*/ 374 w 701"/>
                <a:gd name="T45" fmla="*/ 1726 h 2340"/>
                <a:gd name="T46" fmla="*/ 384 w 701"/>
                <a:gd name="T47" fmla="*/ 1755 h 2340"/>
                <a:gd name="T48" fmla="*/ 393 w 701"/>
                <a:gd name="T49" fmla="*/ 1784 h 2340"/>
                <a:gd name="T50" fmla="*/ 423 w 701"/>
                <a:gd name="T51" fmla="*/ 1822 h 2340"/>
                <a:gd name="T52" fmla="*/ 537 w 701"/>
                <a:gd name="T53" fmla="*/ 2072 h 2340"/>
                <a:gd name="T54" fmla="*/ 557 w 701"/>
                <a:gd name="T55" fmla="*/ 2196 h 2340"/>
                <a:gd name="T56" fmla="*/ 537 w 701"/>
                <a:gd name="T57" fmla="*/ 2330 h 2340"/>
                <a:gd name="T58" fmla="*/ 537 w 701"/>
                <a:gd name="T59" fmla="*/ 2340 h 2340"/>
                <a:gd name="T60" fmla="*/ 548 w 701"/>
                <a:gd name="T61" fmla="*/ 2340 h 2340"/>
                <a:gd name="T62" fmla="*/ 595 w 701"/>
                <a:gd name="T63" fmla="*/ 2302 h 2340"/>
                <a:gd name="T64" fmla="*/ 662 w 701"/>
                <a:gd name="T65" fmla="*/ 2186 h 2340"/>
                <a:gd name="T66" fmla="*/ 701 w 701"/>
                <a:gd name="T67" fmla="*/ 2081 h 2340"/>
                <a:gd name="T68" fmla="*/ 662 w 701"/>
                <a:gd name="T69" fmla="*/ 1870 h 2340"/>
                <a:gd name="T70" fmla="*/ 643 w 701"/>
                <a:gd name="T71" fmla="*/ 1870 h 2340"/>
                <a:gd name="T72" fmla="*/ 614 w 701"/>
                <a:gd name="T73" fmla="*/ 1851 h 2340"/>
                <a:gd name="T74" fmla="*/ 662 w 701"/>
                <a:gd name="T75" fmla="*/ 1707 h 2340"/>
                <a:gd name="T76" fmla="*/ 643 w 701"/>
                <a:gd name="T77" fmla="*/ 1668 h 2340"/>
                <a:gd name="T78" fmla="*/ 643 w 701"/>
                <a:gd name="T79" fmla="*/ 1554 h 2340"/>
                <a:gd name="T80" fmla="*/ 537 w 701"/>
                <a:gd name="T81" fmla="*/ 1208 h 2340"/>
                <a:gd name="T82" fmla="*/ 423 w 701"/>
                <a:gd name="T83" fmla="*/ 911 h 2340"/>
                <a:gd name="T84" fmla="*/ 365 w 701"/>
                <a:gd name="T85" fmla="*/ 748 h 2340"/>
                <a:gd name="T86" fmla="*/ 279 w 701"/>
                <a:gd name="T87" fmla="*/ 517 h 2340"/>
                <a:gd name="T88" fmla="*/ 279 w 701"/>
                <a:gd name="T89" fmla="*/ 461 h 2340"/>
                <a:gd name="T90" fmla="*/ 240 w 701"/>
                <a:gd name="T91" fmla="*/ 441 h 2340"/>
                <a:gd name="T92" fmla="*/ 231 w 701"/>
                <a:gd name="T93" fmla="*/ 403 h 2340"/>
                <a:gd name="T94" fmla="*/ 212 w 701"/>
                <a:gd name="T95" fmla="*/ 287 h 2340"/>
                <a:gd name="T96" fmla="*/ 212 w 701"/>
                <a:gd name="T97" fmla="*/ 211 h 2340"/>
                <a:gd name="T98" fmla="*/ 182 w 701"/>
                <a:gd name="T99" fmla="*/ 201 h 2340"/>
                <a:gd name="T100" fmla="*/ 68 w 701"/>
                <a:gd name="T101" fmla="*/ 76 h 2340"/>
                <a:gd name="T102" fmla="*/ 38 w 701"/>
                <a:gd name="T103" fmla="*/ 0 h 2340"/>
                <a:gd name="T104" fmla="*/ 29 w 701"/>
                <a:gd name="T105" fmla="*/ 20 h 2340"/>
                <a:gd name="T106" fmla="*/ 0 w 701"/>
                <a:gd name="T107" fmla="*/ 231 h 2340"/>
                <a:gd name="T108" fmla="*/ 0 w 701"/>
                <a:gd name="T109" fmla="*/ 614 h 2340"/>
                <a:gd name="T110" fmla="*/ 38 w 701"/>
                <a:gd name="T111" fmla="*/ 872 h 234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701"/>
                <a:gd name="T169" fmla="*/ 0 h 2340"/>
                <a:gd name="T170" fmla="*/ 701 w 701"/>
                <a:gd name="T171" fmla="*/ 2340 h 234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701" h="2340">
                  <a:moveTo>
                    <a:pt x="38" y="872"/>
                  </a:moveTo>
                  <a:lnTo>
                    <a:pt x="58" y="902"/>
                  </a:lnTo>
                  <a:lnTo>
                    <a:pt x="77" y="921"/>
                  </a:lnTo>
                  <a:lnTo>
                    <a:pt x="96" y="940"/>
                  </a:lnTo>
                  <a:lnTo>
                    <a:pt x="106" y="969"/>
                  </a:lnTo>
                  <a:lnTo>
                    <a:pt x="125" y="988"/>
                  </a:lnTo>
                  <a:lnTo>
                    <a:pt x="144" y="1007"/>
                  </a:lnTo>
                  <a:lnTo>
                    <a:pt x="154" y="1026"/>
                  </a:lnTo>
                  <a:lnTo>
                    <a:pt x="173" y="1055"/>
                  </a:lnTo>
                  <a:lnTo>
                    <a:pt x="193" y="1102"/>
                  </a:lnTo>
                  <a:lnTo>
                    <a:pt x="221" y="1160"/>
                  </a:lnTo>
                  <a:lnTo>
                    <a:pt x="240" y="1227"/>
                  </a:lnTo>
                  <a:lnTo>
                    <a:pt x="249" y="1285"/>
                  </a:lnTo>
                  <a:lnTo>
                    <a:pt x="269" y="1352"/>
                  </a:lnTo>
                  <a:lnTo>
                    <a:pt x="279" y="1420"/>
                  </a:lnTo>
                  <a:lnTo>
                    <a:pt x="298" y="1476"/>
                  </a:lnTo>
                  <a:lnTo>
                    <a:pt x="307" y="1534"/>
                  </a:lnTo>
                  <a:lnTo>
                    <a:pt x="326" y="1563"/>
                  </a:lnTo>
                  <a:lnTo>
                    <a:pt x="337" y="1601"/>
                  </a:lnTo>
                  <a:lnTo>
                    <a:pt x="346" y="1631"/>
                  </a:lnTo>
                  <a:lnTo>
                    <a:pt x="356" y="1668"/>
                  </a:lnTo>
                  <a:lnTo>
                    <a:pt x="365" y="1698"/>
                  </a:lnTo>
                  <a:lnTo>
                    <a:pt x="374" y="1726"/>
                  </a:lnTo>
                  <a:lnTo>
                    <a:pt x="384" y="1755"/>
                  </a:lnTo>
                  <a:lnTo>
                    <a:pt x="393" y="1784"/>
                  </a:lnTo>
                  <a:lnTo>
                    <a:pt x="423" y="1822"/>
                  </a:lnTo>
                  <a:lnTo>
                    <a:pt x="537" y="2072"/>
                  </a:lnTo>
                  <a:lnTo>
                    <a:pt x="557" y="2196"/>
                  </a:lnTo>
                  <a:lnTo>
                    <a:pt x="537" y="2330"/>
                  </a:lnTo>
                  <a:lnTo>
                    <a:pt x="537" y="2340"/>
                  </a:lnTo>
                  <a:lnTo>
                    <a:pt x="548" y="2340"/>
                  </a:lnTo>
                  <a:lnTo>
                    <a:pt x="595" y="2302"/>
                  </a:lnTo>
                  <a:lnTo>
                    <a:pt x="662" y="2186"/>
                  </a:lnTo>
                  <a:lnTo>
                    <a:pt x="701" y="2081"/>
                  </a:lnTo>
                  <a:lnTo>
                    <a:pt x="662" y="1870"/>
                  </a:lnTo>
                  <a:lnTo>
                    <a:pt x="643" y="1870"/>
                  </a:lnTo>
                  <a:lnTo>
                    <a:pt x="614" y="1851"/>
                  </a:lnTo>
                  <a:lnTo>
                    <a:pt x="662" y="1707"/>
                  </a:lnTo>
                  <a:lnTo>
                    <a:pt x="643" y="1668"/>
                  </a:lnTo>
                  <a:lnTo>
                    <a:pt x="643" y="1554"/>
                  </a:lnTo>
                  <a:lnTo>
                    <a:pt x="537" y="1208"/>
                  </a:lnTo>
                  <a:lnTo>
                    <a:pt x="423" y="911"/>
                  </a:lnTo>
                  <a:lnTo>
                    <a:pt x="365" y="748"/>
                  </a:lnTo>
                  <a:lnTo>
                    <a:pt x="279" y="517"/>
                  </a:lnTo>
                  <a:lnTo>
                    <a:pt x="279" y="461"/>
                  </a:lnTo>
                  <a:lnTo>
                    <a:pt x="240" y="441"/>
                  </a:lnTo>
                  <a:lnTo>
                    <a:pt x="231" y="403"/>
                  </a:lnTo>
                  <a:lnTo>
                    <a:pt x="212" y="287"/>
                  </a:lnTo>
                  <a:lnTo>
                    <a:pt x="212" y="211"/>
                  </a:lnTo>
                  <a:lnTo>
                    <a:pt x="182" y="201"/>
                  </a:lnTo>
                  <a:lnTo>
                    <a:pt x="68" y="76"/>
                  </a:lnTo>
                  <a:lnTo>
                    <a:pt x="38" y="0"/>
                  </a:lnTo>
                  <a:lnTo>
                    <a:pt x="29" y="20"/>
                  </a:lnTo>
                  <a:lnTo>
                    <a:pt x="0" y="231"/>
                  </a:lnTo>
                  <a:lnTo>
                    <a:pt x="0" y="614"/>
                  </a:lnTo>
                  <a:lnTo>
                    <a:pt x="38" y="872"/>
                  </a:lnTo>
                  <a:close/>
                </a:path>
              </a:pathLst>
            </a:custGeom>
            <a:solidFill>
              <a:srgbClr val="9900FF"/>
            </a:solidFill>
            <a:ln w="9525">
              <a:noFill/>
              <a:round/>
              <a:headEnd/>
              <a:tailEnd/>
            </a:ln>
          </p:spPr>
          <p:txBody>
            <a:bodyPr>
              <a:prstTxWarp prst="textNoShape">
                <a:avLst/>
              </a:prstTxWarp>
            </a:bodyPr>
            <a:lstStyle/>
            <a:p>
              <a:endParaRPr lang="en-US"/>
            </a:p>
          </p:txBody>
        </p:sp>
        <p:sp>
          <p:nvSpPr>
            <p:cNvPr id="59523" name="Freeform 138"/>
            <p:cNvSpPr>
              <a:spLocks/>
            </p:cNvSpPr>
            <p:nvPr/>
          </p:nvSpPr>
          <p:spPr bwMode="auto">
            <a:xfrm>
              <a:off x="4304" y="2184"/>
              <a:ext cx="32" cy="163"/>
            </a:xfrm>
            <a:custGeom>
              <a:avLst/>
              <a:gdLst>
                <a:gd name="T0" fmla="*/ 0 w 163"/>
                <a:gd name="T1" fmla="*/ 183 h 815"/>
                <a:gd name="T2" fmla="*/ 30 w 163"/>
                <a:gd name="T3" fmla="*/ 815 h 815"/>
                <a:gd name="T4" fmla="*/ 30 w 163"/>
                <a:gd name="T5" fmla="*/ 768 h 815"/>
                <a:gd name="T6" fmla="*/ 19 w 163"/>
                <a:gd name="T7" fmla="*/ 710 h 815"/>
                <a:gd name="T8" fmla="*/ 19 w 163"/>
                <a:gd name="T9" fmla="*/ 652 h 815"/>
                <a:gd name="T10" fmla="*/ 19 w 163"/>
                <a:gd name="T11" fmla="*/ 576 h 815"/>
                <a:gd name="T12" fmla="*/ 30 w 163"/>
                <a:gd name="T13" fmla="*/ 509 h 815"/>
                <a:gd name="T14" fmla="*/ 30 w 163"/>
                <a:gd name="T15" fmla="*/ 451 h 815"/>
                <a:gd name="T16" fmla="*/ 49 w 163"/>
                <a:gd name="T17" fmla="*/ 404 h 815"/>
                <a:gd name="T18" fmla="*/ 68 w 163"/>
                <a:gd name="T19" fmla="*/ 365 h 815"/>
                <a:gd name="T20" fmla="*/ 68 w 163"/>
                <a:gd name="T21" fmla="*/ 394 h 815"/>
                <a:gd name="T22" fmla="*/ 77 w 163"/>
                <a:gd name="T23" fmla="*/ 432 h 815"/>
                <a:gd name="T24" fmla="*/ 77 w 163"/>
                <a:gd name="T25" fmla="*/ 460 h 815"/>
                <a:gd name="T26" fmla="*/ 87 w 163"/>
                <a:gd name="T27" fmla="*/ 490 h 815"/>
                <a:gd name="T28" fmla="*/ 96 w 163"/>
                <a:gd name="T29" fmla="*/ 528 h 815"/>
                <a:gd name="T30" fmla="*/ 107 w 163"/>
                <a:gd name="T31" fmla="*/ 557 h 815"/>
                <a:gd name="T32" fmla="*/ 107 w 163"/>
                <a:gd name="T33" fmla="*/ 585 h 815"/>
                <a:gd name="T34" fmla="*/ 125 w 163"/>
                <a:gd name="T35" fmla="*/ 624 h 815"/>
                <a:gd name="T36" fmla="*/ 125 w 163"/>
                <a:gd name="T37" fmla="*/ 471 h 815"/>
                <a:gd name="T38" fmla="*/ 163 w 163"/>
                <a:gd name="T39" fmla="*/ 192 h 815"/>
                <a:gd name="T40" fmla="*/ 144 w 163"/>
                <a:gd name="T41" fmla="*/ 192 h 815"/>
                <a:gd name="T42" fmla="*/ 125 w 163"/>
                <a:gd name="T43" fmla="*/ 174 h 815"/>
                <a:gd name="T44" fmla="*/ 87 w 163"/>
                <a:gd name="T45" fmla="*/ 30 h 815"/>
                <a:gd name="T46" fmla="*/ 68 w 163"/>
                <a:gd name="T47" fmla="*/ 0 h 815"/>
                <a:gd name="T48" fmla="*/ 30 w 163"/>
                <a:gd name="T49" fmla="*/ 19 h 815"/>
                <a:gd name="T50" fmla="*/ 19 w 163"/>
                <a:gd name="T51" fmla="*/ 49 h 815"/>
                <a:gd name="T52" fmla="*/ 0 w 163"/>
                <a:gd name="T53" fmla="*/ 183 h 81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63"/>
                <a:gd name="T82" fmla="*/ 0 h 815"/>
                <a:gd name="T83" fmla="*/ 163 w 163"/>
                <a:gd name="T84" fmla="*/ 815 h 815"/>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63" h="815">
                  <a:moveTo>
                    <a:pt x="0" y="183"/>
                  </a:moveTo>
                  <a:lnTo>
                    <a:pt x="30" y="815"/>
                  </a:lnTo>
                  <a:lnTo>
                    <a:pt x="30" y="768"/>
                  </a:lnTo>
                  <a:lnTo>
                    <a:pt x="19" y="710"/>
                  </a:lnTo>
                  <a:lnTo>
                    <a:pt x="19" y="652"/>
                  </a:lnTo>
                  <a:lnTo>
                    <a:pt x="19" y="576"/>
                  </a:lnTo>
                  <a:lnTo>
                    <a:pt x="30" y="509"/>
                  </a:lnTo>
                  <a:lnTo>
                    <a:pt x="30" y="451"/>
                  </a:lnTo>
                  <a:lnTo>
                    <a:pt x="49" y="404"/>
                  </a:lnTo>
                  <a:lnTo>
                    <a:pt x="68" y="365"/>
                  </a:lnTo>
                  <a:lnTo>
                    <a:pt x="68" y="394"/>
                  </a:lnTo>
                  <a:lnTo>
                    <a:pt x="77" y="432"/>
                  </a:lnTo>
                  <a:lnTo>
                    <a:pt x="77" y="460"/>
                  </a:lnTo>
                  <a:lnTo>
                    <a:pt x="87" y="490"/>
                  </a:lnTo>
                  <a:lnTo>
                    <a:pt x="96" y="528"/>
                  </a:lnTo>
                  <a:lnTo>
                    <a:pt x="107" y="557"/>
                  </a:lnTo>
                  <a:lnTo>
                    <a:pt x="107" y="585"/>
                  </a:lnTo>
                  <a:lnTo>
                    <a:pt x="125" y="624"/>
                  </a:lnTo>
                  <a:lnTo>
                    <a:pt x="125" y="471"/>
                  </a:lnTo>
                  <a:lnTo>
                    <a:pt x="163" y="192"/>
                  </a:lnTo>
                  <a:lnTo>
                    <a:pt x="144" y="192"/>
                  </a:lnTo>
                  <a:lnTo>
                    <a:pt x="125" y="174"/>
                  </a:lnTo>
                  <a:lnTo>
                    <a:pt x="87" y="30"/>
                  </a:lnTo>
                  <a:lnTo>
                    <a:pt x="68" y="0"/>
                  </a:lnTo>
                  <a:lnTo>
                    <a:pt x="30" y="19"/>
                  </a:lnTo>
                  <a:lnTo>
                    <a:pt x="19" y="49"/>
                  </a:lnTo>
                  <a:lnTo>
                    <a:pt x="0" y="183"/>
                  </a:lnTo>
                  <a:close/>
                </a:path>
              </a:pathLst>
            </a:custGeom>
            <a:solidFill>
              <a:srgbClr val="9900FF"/>
            </a:solidFill>
            <a:ln w="9525">
              <a:noFill/>
              <a:round/>
              <a:headEnd/>
              <a:tailEnd/>
            </a:ln>
          </p:spPr>
          <p:txBody>
            <a:bodyPr>
              <a:prstTxWarp prst="textNoShape">
                <a:avLst/>
              </a:prstTxWarp>
            </a:bodyPr>
            <a:lstStyle/>
            <a:p>
              <a:endParaRPr lang="en-US"/>
            </a:p>
          </p:txBody>
        </p:sp>
        <p:sp>
          <p:nvSpPr>
            <p:cNvPr id="59524" name="Freeform 139"/>
            <p:cNvSpPr>
              <a:spLocks/>
            </p:cNvSpPr>
            <p:nvPr/>
          </p:nvSpPr>
          <p:spPr bwMode="auto">
            <a:xfrm>
              <a:off x="4530" y="2130"/>
              <a:ext cx="73" cy="299"/>
            </a:xfrm>
            <a:custGeom>
              <a:avLst/>
              <a:gdLst>
                <a:gd name="T0" fmla="*/ 0 w 365"/>
                <a:gd name="T1" fmla="*/ 1037 h 1497"/>
                <a:gd name="T2" fmla="*/ 9 w 365"/>
                <a:gd name="T3" fmla="*/ 1084 h 1497"/>
                <a:gd name="T4" fmla="*/ 9 w 365"/>
                <a:gd name="T5" fmla="*/ 1133 h 1497"/>
                <a:gd name="T6" fmla="*/ 19 w 365"/>
                <a:gd name="T7" fmla="*/ 1170 h 1497"/>
                <a:gd name="T8" fmla="*/ 28 w 365"/>
                <a:gd name="T9" fmla="*/ 1219 h 1497"/>
                <a:gd name="T10" fmla="*/ 47 w 365"/>
                <a:gd name="T11" fmla="*/ 1267 h 1497"/>
                <a:gd name="T12" fmla="*/ 58 w 365"/>
                <a:gd name="T13" fmla="*/ 1305 h 1497"/>
                <a:gd name="T14" fmla="*/ 67 w 365"/>
                <a:gd name="T15" fmla="*/ 1344 h 1497"/>
                <a:gd name="T16" fmla="*/ 86 w 365"/>
                <a:gd name="T17" fmla="*/ 1391 h 1497"/>
                <a:gd name="T18" fmla="*/ 96 w 365"/>
                <a:gd name="T19" fmla="*/ 1391 h 1497"/>
                <a:gd name="T20" fmla="*/ 96 w 365"/>
                <a:gd name="T21" fmla="*/ 1353 h 1497"/>
                <a:gd name="T22" fmla="*/ 86 w 365"/>
                <a:gd name="T23" fmla="*/ 1314 h 1497"/>
                <a:gd name="T24" fmla="*/ 86 w 365"/>
                <a:gd name="T25" fmla="*/ 1267 h 1497"/>
                <a:gd name="T26" fmla="*/ 96 w 365"/>
                <a:gd name="T27" fmla="*/ 1219 h 1497"/>
                <a:gd name="T28" fmla="*/ 96 w 365"/>
                <a:gd name="T29" fmla="*/ 1170 h 1497"/>
                <a:gd name="T30" fmla="*/ 105 w 365"/>
                <a:gd name="T31" fmla="*/ 1123 h 1497"/>
                <a:gd name="T32" fmla="*/ 115 w 365"/>
                <a:gd name="T33" fmla="*/ 1075 h 1497"/>
                <a:gd name="T34" fmla="*/ 133 w 365"/>
                <a:gd name="T35" fmla="*/ 1046 h 1497"/>
                <a:gd name="T36" fmla="*/ 133 w 365"/>
                <a:gd name="T37" fmla="*/ 1056 h 1497"/>
                <a:gd name="T38" fmla="*/ 133 w 365"/>
                <a:gd name="T39" fmla="*/ 1065 h 1497"/>
                <a:gd name="T40" fmla="*/ 133 w 365"/>
                <a:gd name="T41" fmla="*/ 1075 h 1497"/>
                <a:gd name="T42" fmla="*/ 133 w 365"/>
                <a:gd name="T43" fmla="*/ 1084 h 1497"/>
                <a:gd name="T44" fmla="*/ 182 w 365"/>
                <a:gd name="T45" fmla="*/ 989 h 1497"/>
                <a:gd name="T46" fmla="*/ 211 w 365"/>
                <a:gd name="T47" fmla="*/ 1017 h 1497"/>
                <a:gd name="T48" fmla="*/ 277 w 365"/>
                <a:gd name="T49" fmla="*/ 1267 h 1497"/>
                <a:gd name="T50" fmla="*/ 365 w 365"/>
                <a:gd name="T51" fmla="*/ 1497 h 1497"/>
                <a:gd name="T52" fmla="*/ 365 w 365"/>
                <a:gd name="T53" fmla="*/ 1478 h 1497"/>
                <a:gd name="T54" fmla="*/ 345 w 365"/>
                <a:gd name="T55" fmla="*/ 1401 h 1497"/>
                <a:gd name="T56" fmla="*/ 326 w 365"/>
                <a:gd name="T57" fmla="*/ 1056 h 1497"/>
                <a:gd name="T58" fmla="*/ 355 w 365"/>
                <a:gd name="T59" fmla="*/ 759 h 1497"/>
                <a:gd name="T60" fmla="*/ 316 w 365"/>
                <a:gd name="T61" fmla="*/ 729 h 1497"/>
                <a:gd name="T62" fmla="*/ 316 w 365"/>
                <a:gd name="T63" fmla="*/ 691 h 1497"/>
                <a:gd name="T64" fmla="*/ 288 w 365"/>
                <a:gd name="T65" fmla="*/ 318 h 1497"/>
                <a:gd name="T66" fmla="*/ 230 w 365"/>
                <a:gd name="T67" fmla="*/ 0 h 1497"/>
                <a:gd name="T68" fmla="*/ 202 w 365"/>
                <a:gd name="T69" fmla="*/ 30 h 1497"/>
                <a:gd name="T70" fmla="*/ 105 w 365"/>
                <a:gd name="T71" fmla="*/ 404 h 1497"/>
                <a:gd name="T72" fmla="*/ 96 w 365"/>
                <a:gd name="T73" fmla="*/ 480 h 1497"/>
                <a:gd name="T74" fmla="*/ 67 w 365"/>
                <a:gd name="T75" fmla="*/ 605 h 1497"/>
                <a:gd name="T76" fmla="*/ 9 w 365"/>
                <a:gd name="T77" fmla="*/ 1008 h 1497"/>
                <a:gd name="T78" fmla="*/ 0 w 365"/>
                <a:gd name="T79" fmla="*/ 1037 h 149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65"/>
                <a:gd name="T121" fmla="*/ 0 h 1497"/>
                <a:gd name="T122" fmla="*/ 365 w 365"/>
                <a:gd name="T123" fmla="*/ 1497 h 149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65" h="1497">
                  <a:moveTo>
                    <a:pt x="0" y="1037"/>
                  </a:moveTo>
                  <a:lnTo>
                    <a:pt x="9" y="1084"/>
                  </a:lnTo>
                  <a:lnTo>
                    <a:pt x="9" y="1133"/>
                  </a:lnTo>
                  <a:lnTo>
                    <a:pt x="19" y="1170"/>
                  </a:lnTo>
                  <a:lnTo>
                    <a:pt x="28" y="1219"/>
                  </a:lnTo>
                  <a:lnTo>
                    <a:pt x="47" y="1267"/>
                  </a:lnTo>
                  <a:lnTo>
                    <a:pt x="58" y="1305"/>
                  </a:lnTo>
                  <a:lnTo>
                    <a:pt x="67" y="1344"/>
                  </a:lnTo>
                  <a:lnTo>
                    <a:pt x="86" y="1391"/>
                  </a:lnTo>
                  <a:lnTo>
                    <a:pt x="96" y="1391"/>
                  </a:lnTo>
                  <a:lnTo>
                    <a:pt x="96" y="1353"/>
                  </a:lnTo>
                  <a:lnTo>
                    <a:pt x="86" y="1314"/>
                  </a:lnTo>
                  <a:lnTo>
                    <a:pt x="86" y="1267"/>
                  </a:lnTo>
                  <a:lnTo>
                    <a:pt x="96" y="1219"/>
                  </a:lnTo>
                  <a:lnTo>
                    <a:pt x="96" y="1170"/>
                  </a:lnTo>
                  <a:lnTo>
                    <a:pt x="105" y="1123"/>
                  </a:lnTo>
                  <a:lnTo>
                    <a:pt x="115" y="1075"/>
                  </a:lnTo>
                  <a:lnTo>
                    <a:pt x="133" y="1046"/>
                  </a:lnTo>
                  <a:lnTo>
                    <a:pt x="133" y="1056"/>
                  </a:lnTo>
                  <a:lnTo>
                    <a:pt x="133" y="1065"/>
                  </a:lnTo>
                  <a:lnTo>
                    <a:pt x="133" y="1075"/>
                  </a:lnTo>
                  <a:lnTo>
                    <a:pt x="133" y="1084"/>
                  </a:lnTo>
                  <a:lnTo>
                    <a:pt x="182" y="989"/>
                  </a:lnTo>
                  <a:lnTo>
                    <a:pt x="211" y="1017"/>
                  </a:lnTo>
                  <a:lnTo>
                    <a:pt x="277" y="1267"/>
                  </a:lnTo>
                  <a:lnTo>
                    <a:pt x="365" y="1497"/>
                  </a:lnTo>
                  <a:lnTo>
                    <a:pt x="365" y="1478"/>
                  </a:lnTo>
                  <a:lnTo>
                    <a:pt x="345" y="1401"/>
                  </a:lnTo>
                  <a:lnTo>
                    <a:pt x="326" y="1056"/>
                  </a:lnTo>
                  <a:lnTo>
                    <a:pt x="355" y="759"/>
                  </a:lnTo>
                  <a:lnTo>
                    <a:pt x="316" y="729"/>
                  </a:lnTo>
                  <a:lnTo>
                    <a:pt x="316" y="691"/>
                  </a:lnTo>
                  <a:lnTo>
                    <a:pt x="288" y="318"/>
                  </a:lnTo>
                  <a:lnTo>
                    <a:pt x="230" y="0"/>
                  </a:lnTo>
                  <a:lnTo>
                    <a:pt x="202" y="30"/>
                  </a:lnTo>
                  <a:lnTo>
                    <a:pt x="105" y="404"/>
                  </a:lnTo>
                  <a:lnTo>
                    <a:pt x="96" y="480"/>
                  </a:lnTo>
                  <a:lnTo>
                    <a:pt x="67" y="605"/>
                  </a:lnTo>
                  <a:lnTo>
                    <a:pt x="9" y="1008"/>
                  </a:lnTo>
                  <a:lnTo>
                    <a:pt x="0" y="1037"/>
                  </a:lnTo>
                  <a:close/>
                </a:path>
              </a:pathLst>
            </a:custGeom>
            <a:solidFill>
              <a:srgbClr val="9900FF"/>
            </a:solidFill>
            <a:ln w="9525">
              <a:noFill/>
              <a:round/>
              <a:headEnd/>
              <a:tailEnd/>
            </a:ln>
          </p:spPr>
          <p:txBody>
            <a:bodyPr>
              <a:prstTxWarp prst="textNoShape">
                <a:avLst/>
              </a:prstTxWarp>
            </a:bodyPr>
            <a:lstStyle/>
            <a:p>
              <a:endParaRPr lang="en-US"/>
            </a:p>
          </p:txBody>
        </p:sp>
        <p:sp>
          <p:nvSpPr>
            <p:cNvPr id="59525" name="Freeform 140"/>
            <p:cNvSpPr>
              <a:spLocks/>
            </p:cNvSpPr>
            <p:nvPr/>
          </p:nvSpPr>
          <p:spPr bwMode="auto">
            <a:xfrm>
              <a:off x="4693" y="2105"/>
              <a:ext cx="223" cy="298"/>
            </a:xfrm>
            <a:custGeom>
              <a:avLst/>
              <a:gdLst>
                <a:gd name="T0" fmla="*/ 537 w 1113"/>
                <a:gd name="T1" fmla="*/ 18 h 1486"/>
                <a:gd name="T2" fmla="*/ 509 w 1113"/>
                <a:gd name="T3" fmla="*/ 28 h 1486"/>
                <a:gd name="T4" fmla="*/ 470 w 1113"/>
                <a:gd name="T5" fmla="*/ 37 h 1486"/>
                <a:gd name="T6" fmla="*/ 451 w 1113"/>
                <a:gd name="T7" fmla="*/ 57 h 1486"/>
                <a:gd name="T8" fmla="*/ 423 w 1113"/>
                <a:gd name="T9" fmla="*/ 95 h 1486"/>
                <a:gd name="T10" fmla="*/ 413 w 1113"/>
                <a:gd name="T11" fmla="*/ 143 h 1486"/>
                <a:gd name="T12" fmla="*/ 442 w 1113"/>
                <a:gd name="T13" fmla="*/ 191 h 1486"/>
                <a:gd name="T14" fmla="*/ 470 w 1113"/>
                <a:gd name="T15" fmla="*/ 230 h 1486"/>
                <a:gd name="T16" fmla="*/ 499 w 1113"/>
                <a:gd name="T17" fmla="*/ 267 h 1486"/>
                <a:gd name="T18" fmla="*/ 509 w 1113"/>
                <a:gd name="T19" fmla="*/ 316 h 1486"/>
                <a:gd name="T20" fmla="*/ 509 w 1113"/>
                <a:gd name="T21" fmla="*/ 373 h 1486"/>
                <a:gd name="T22" fmla="*/ 509 w 1113"/>
                <a:gd name="T23" fmla="*/ 422 h 1486"/>
                <a:gd name="T24" fmla="*/ 537 w 1113"/>
                <a:gd name="T25" fmla="*/ 441 h 1486"/>
                <a:gd name="T26" fmla="*/ 585 w 1113"/>
                <a:gd name="T27" fmla="*/ 450 h 1486"/>
                <a:gd name="T28" fmla="*/ 643 w 1113"/>
                <a:gd name="T29" fmla="*/ 450 h 1486"/>
                <a:gd name="T30" fmla="*/ 691 w 1113"/>
                <a:gd name="T31" fmla="*/ 460 h 1486"/>
                <a:gd name="T32" fmla="*/ 748 w 1113"/>
                <a:gd name="T33" fmla="*/ 478 h 1486"/>
                <a:gd name="T34" fmla="*/ 816 w 1113"/>
                <a:gd name="T35" fmla="*/ 566 h 1486"/>
                <a:gd name="T36" fmla="*/ 806 w 1113"/>
                <a:gd name="T37" fmla="*/ 632 h 1486"/>
                <a:gd name="T38" fmla="*/ 806 w 1113"/>
                <a:gd name="T39" fmla="*/ 708 h 1486"/>
                <a:gd name="T40" fmla="*/ 816 w 1113"/>
                <a:gd name="T41" fmla="*/ 766 h 1486"/>
                <a:gd name="T42" fmla="*/ 844 w 1113"/>
                <a:gd name="T43" fmla="*/ 814 h 1486"/>
                <a:gd name="T44" fmla="*/ 922 w 1113"/>
                <a:gd name="T45" fmla="*/ 872 h 1486"/>
                <a:gd name="T46" fmla="*/ 998 w 1113"/>
                <a:gd name="T47" fmla="*/ 920 h 1486"/>
                <a:gd name="T48" fmla="*/ 1066 w 1113"/>
                <a:gd name="T49" fmla="*/ 968 h 1486"/>
                <a:gd name="T50" fmla="*/ 1094 w 1113"/>
                <a:gd name="T51" fmla="*/ 1007 h 1486"/>
                <a:gd name="T52" fmla="*/ 1094 w 1113"/>
                <a:gd name="T53" fmla="*/ 1026 h 1486"/>
                <a:gd name="T54" fmla="*/ 1103 w 1113"/>
                <a:gd name="T55" fmla="*/ 1035 h 1486"/>
                <a:gd name="T56" fmla="*/ 1103 w 1113"/>
                <a:gd name="T57" fmla="*/ 1054 h 1486"/>
                <a:gd name="T58" fmla="*/ 1066 w 1113"/>
                <a:gd name="T59" fmla="*/ 1121 h 1486"/>
                <a:gd name="T60" fmla="*/ 758 w 1113"/>
                <a:gd name="T61" fmla="*/ 1351 h 1486"/>
                <a:gd name="T62" fmla="*/ 816 w 1113"/>
                <a:gd name="T63" fmla="*/ 1035 h 1486"/>
                <a:gd name="T64" fmla="*/ 787 w 1113"/>
                <a:gd name="T65" fmla="*/ 805 h 1486"/>
                <a:gd name="T66" fmla="*/ 691 w 1113"/>
                <a:gd name="T67" fmla="*/ 805 h 1486"/>
                <a:gd name="T68" fmla="*/ 451 w 1113"/>
                <a:gd name="T69" fmla="*/ 1198 h 1486"/>
                <a:gd name="T70" fmla="*/ 403 w 1113"/>
                <a:gd name="T71" fmla="*/ 1237 h 1486"/>
                <a:gd name="T72" fmla="*/ 365 w 1113"/>
                <a:gd name="T73" fmla="*/ 1476 h 1486"/>
                <a:gd name="T74" fmla="*/ 326 w 1113"/>
                <a:gd name="T75" fmla="*/ 1467 h 1486"/>
                <a:gd name="T76" fmla="*/ 326 w 1113"/>
                <a:gd name="T77" fmla="*/ 852 h 1486"/>
                <a:gd name="T78" fmla="*/ 288 w 1113"/>
                <a:gd name="T79" fmla="*/ 613 h 1486"/>
                <a:gd name="T80" fmla="*/ 249 w 1113"/>
                <a:gd name="T81" fmla="*/ 469 h 1486"/>
                <a:gd name="T82" fmla="*/ 163 w 1113"/>
                <a:gd name="T83" fmla="*/ 431 h 1486"/>
                <a:gd name="T84" fmla="*/ 105 w 1113"/>
                <a:gd name="T85" fmla="*/ 632 h 1486"/>
                <a:gd name="T86" fmla="*/ 144 w 1113"/>
                <a:gd name="T87" fmla="*/ 1256 h 1486"/>
                <a:gd name="T88" fmla="*/ 49 w 1113"/>
                <a:gd name="T89" fmla="*/ 1093 h 1486"/>
                <a:gd name="T90" fmla="*/ 0 w 1113"/>
                <a:gd name="T91" fmla="*/ 699 h 1486"/>
                <a:gd name="T92" fmla="*/ 38 w 1113"/>
                <a:gd name="T93" fmla="*/ 680 h 1486"/>
                <a:gd name="T94" fmla="*/ 29 w 1113"/>
                <a:gd name="T95" fmla="*/ 354 h 1486"/>
                <a:gd name="T96" fmla="*/ 269 w 1113"/>
                <a:gd name="T97" fmla="*/ 57 h 1486"/>
                <a:gd name="T98" fmla="*/ 518 w 1113"/>
                <a:gd name="T99" fmla="*/ 0 h 148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113"/>
                <a:gd name="T151" fmla="*/ 0 h 1486"/>
                <a:gd name="T152" fmla="*/ 1113 w 1113"/>
                <a:gd name="T153" fmla="*/ 1486 h 148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113" h="1486">
                  <a:moveTo>
                    <a:pt x="547" y="9"/>
                  </a:moveTo>
                  <a:lnTo>
                    <a:pt x="537" y="18"/>
                  </a:lnTo>
                  <a:lnTo>
                    <a:pt x="518" y="18"/>
                  </a:lnTo>
                  <a:lnTo>
                    <a:pt x="509" y="28"/>
                  </a:lnTo>
                  <a:lnTo>
                    <a:pt x="490" y="37"/>
                  </a:lnTo>
                  <a:lnTo>
                    <a:pt x="470" y="37"/>
                  </a:lnTo>
                  <a:lnTo>
                    <a:pt x="460" y="47"/>
                  </a:lnTo>
                  <a:lnTo>
                    <a:pt x="451" y="57"/>
                  </a:lnTo>
                  <a:lnTo>
                    <a:pt x="442" y="67"/>
                  </a:lnTo>
                  <a:lnTo>
                    <a:pt x="423" y="95"/>
                  </a:lnTo>
                  <a:lnTo>
                    <a:pt x="413" y="123"/>
                  </a:lnTo>
                  <a:lnTo>
                    <a:pt x="413" y="143"/>
                  </a:lnTo>
                  <a:lnTo>
                    <a:pt x="423" y="172"/>
                  </a:lnTo>
                  <a:lnTo>
                    <a:pt x="442" y="191"/>
                  </a:lnTo>
                  <a:lnTo>
                    <a:pt x="451" y="211"/>
                  </a:lnTo>
                  <a:lnTo>
                    <a:pt x="470" y="230"/>
                  </a:lnTo>
                  <a:lnTo>
                    <a:pt x="490" y="248"/>
                  </a:lnTo>
                  <a:lnTo>
                    <a:pt x="499" y="267"/>
                  </a:lnTo>
                  <a:lnTo>
                    <a:pt x="509" y="287"/>
                  </a:lnTo>
                  <a:lnTo>
                    <a:pt x="509" y="316"/>
                  </a:lnTo>
                  <a:lnTo>
                    <a:pt x="509" y="345"/>
                  </a:lnTo>
                  <a:lnTo>
                    <a:pt x="509" y="373"/>
                  </a:lnTo>
                  <a:lnTo>
                    <a:pt x="509" y="392"/>
                  </a:lnTo>
                  <a:lnTo>
                    <a:pt x="509" y="422"/>
                  </a:lnTo>
                  <a:lnTo>
                    <a:pt x="509" y="441"/>
                  </a:lnTo>
                  <a:lnTo>
                    <a:pt x="537" y="441"/>
                  </a:lnTo>
                  <a:lnTo>
                    <a:pt x="557" y="450"/>
                  </a:lnTo>
                  <a:lnTo>
                    <a:pt x="585" y="450"/>
                  </a:lnTo>
                  <a:lnTo>
                    <a:pt x="614" y="450"/>
                  </a:lnTo>
                  <a:lnTo>
                    <a:pt x="643" y="450"/>
                  </a:lnTo>
                  <a:lnTo>
                    <a:pt x="662" y="450"/>
                  </a:lnTo>
                  <a:lnTo>
                    <a:pt x="691" y="460"/>
                  </a:lnTo>
                  <a:lnTo>
                    <a:pt x="720" y="460"/>
                  </a:lnTo>
                  <a:lnTo>
                    <a:pt x="748" y="478"/>
                  </a:lnTo>
                  <a:lnTo>
                    <a:pt x="816" y="527"/>
                  </a:lnTo>
                  <a:lnTo>
                    <a:pt x="816" y="566"/>
                  </a:lnTo>
                  <a:lnTo>
                    <a:pt x="806" y="603"/>
                  </a:lnTo>
                  <a:lnTo>
                    <a:pt x="806" y="632"/>
                  </a:lnTo>
                  <a:lnTo>
                    <a:pt x="806" y="671"/>
                  </a:lnTo>
                  <a:lnTo>
                    <a:pt x="806" y="708"/>
                  </a:lnTo>
                  <a:lnTo>
                    <a:pt x="806" y="738"/>
                  </a:lnTo>
                  <a:lnTo>
                    <a:pt x="816" y="766"/>
                  </a:lnTo>
                  <a:lnTo>
                    <a:pt x="825" y="786"/>
                  </a:lnTo>
                  <a:lnTo>
                    <a:pt x="844" y="814"/>
                  </a:lnTo>
                  <a:lnTo>
                    <a:pt x="883" y="843"/>
                  </a:lnTo>
                  <a:lnTo>
                    <a:pt x="922" y="872"/>
                  </a:lnTo>
                  <a:lnTo>
                    <a:pt x="959" y="891"/>
                  </a:lnTo>
                  <a:lnTo>
                    <a:pt x="998" y="920"/>
                  </a:lnTo>
                  <a:lnTo>
                    <a:pt x="1036" y="939"/>
                  </a:lnTo>
                  <a:lnTo>
                    <a:pt x="1066" y="968"/>
                  </a:lnTo>
                  <a:lnTo>
                    <a:pt x="1084" y="1007"/>
                  </a:lnTo>
                  <a:lnTo>
                    <a:pt x="1094" y="1007"/>
                  </a:lnTo>
                  <a:lnTo>
                    <a:pt x="1094" y="1016"/>
                  </a:lnTo>
                  <a:lnTo>
                    <a:pt x="1094" y="1026"/>
                  </a:lnTo>
                  <a:lnTo>
                    <a:pt x="1094" y="1035"/>
                  </a:lnTo>
                  <a:lnTo>
                    <a:pt x="1103" y="1035"/>
                  </a:lnTo>
                  <a:lnTo>
                    <a:pt x="1103" y="1044"/>
                  </a:lnTo>
                  <a:lnTo>
                    <a:pt x="1103" y="1054"/>
                  </a:lnTo>
                  <a:lnTo>
                    <a:pt x="1113" y="1063"/>
                  </a:lnTo>
                  <a:lnTo>
                    <a:pt x="1066" y="1121"/>
                  </a:lnTo>
                  <a:lnTo>
                    <a:pt x="816" y="1313"/>
                  </a:lnTo>
                  <a:lnTo>
                    <a:pt x="758" y="1351"/>
                  </a:lnTo>
                  <a:lnTo>
                    <a:pt x="797" y="1151"/>
                  </a:lnTo>
                  <a:lnTo>
                    <a:pt x="816" y="1035"/>
                  </a:lnTo>
                  <a:lnTo>
                    <a:pt x="816" y="852"/>
                  </a:lnTo>
                  <a:lnTo>
                    <a:pt x="787" y="805"/>
                  </a:lnTo>
                  <a:lnTo>
                    <a:pt x="758" y="786"/>
                  </a:lnTo>
                  <a:lnTo>
                    <a:pt x="691" y="805"/>
                  </a:lnTo>
                  <a:lnTo>
                    <a:pt x="567" y="968"/>
                  </a:lnTo>
                  <a:lnTo>
                    <a:pt x="451" y="1198"/>
                  </a:lnTo>
                  <a:lnTo>
                    <a:pt x="432" y="1207"/>
                  </a:lnTo>
                  <a:lnTo>
                    <a:pt x="403" y="1237"/>
                  </a:lnTo>
                  <a:lnTo>
                    <a:pt x="393" y="1351"/>
                  </a:lnTo>
                  <a:lnTo>
                    <a:pt x="365" y="1476"/>
                  </a:lnTo>
                  <a:lnTo>
                    <a:pt x="365" y="1486"/>
                  </a:lnTo>
                  <a:lnTo>
                    <a:pt x="326" y="1467"/>
                  </a:lnTo>
                  <a:lnTo>
                    <a:pt x="279" y="1390"/>
                  </a:lnTo>
                  <a:lnTo>
                    <a:pt x="326" y="852"/>
                  </a:lnTo>
                  <a:lnTo>
                    <a:pt x="317" y="652"/>
                  </a:lnTo>
                  <a:lnTo>
                    <a:pt x="288" y="613"/>
                  </a:lnTo>
                  <a:lnTo>
                    <a:pt x="288" y="517"/>
                  </a:lnTo>
                  <a:lnTo>
                    <a:pt x="249" y="469"/>
                  </a:lnTo>
                  <a:lnTo>
                    <a:pt x="191" y="431"/>
                  </a:lnTo>
                  <a:lnTo>
                    <a:pt x="163" y="431"/>
                  </a:lnTo>
                  <a:lnTo>
                    <a:pt x="125" y="478"/>
                  </a:lnTo>
                  <a:lnTo>
                    <a:pt x="105" y="632"/>
                  </a:lnTo>
                  <a:lnTo>
                    <a:pt x="135" y="1169"/>
                  </a:lnTo>
                  <a:lnTo>
                    <a:pt x="144" y="1256"/>
                  </a:lnTo>
                  <a:lnTo>
                    <a:pt x="96" y="1237"/>
                  </a:lnTo>
                  <a:lnTo>
                    <a:pt x="49" y="1093"/>
                  </a:lnTo>
                  <a:lnTo>
                    <a:pt x="10" y="796"/>
                  </a:lnTo>
                  <a:lnTo>
                    <a:pt x="0" y="699"/>
                  </a:lnTo>
                  <a:lnTo>
                    <a:pt x="29" y="680"/>
                  </a:lnTo>
                  <a:lnTo>
                    <a:pt x="38" y="680"/>
                  </a:lnTo>
                  <a:lnTo>
                    <a:pt x="19" y="613"/>
                  </a:lnTo>
                  <a:lnTo>
                    <a:pt x="29" y="354"/>
                  </a:lnTo>
                  <a:lnTo>
                    <a:pt x="49" y="211"/>
                  </a:lnTo>
                  <a:lnTo>
                    <a:pt x="269" y="57"/>
                  </a:lnTo>
                  <a:lnTo>
                    <a:pt x="403" y="0"/>
                  </a:lnTo>
                  <a:lnTo>
                    <a:pt x="518" y="0"/>
                  </a:lnTo>
                  <a:lnTo>
                    <a:pt x="547" y="9"/>
                  </a:lnTo>
                  <a:close/>
                </a:path>
              </a:pathLst>
            </a:custGeom>
            <a:solidFill>
              <a:srgbClr val="9966FF"/>
            </a:solidFill>
            <a:ln w="9525">
              <a:noFill/>
              <a:round/>
              <a:headEnd/>
              <a:tailEnd/>
            </a:ln>
          </p:spPr>
          <p:txBody>
            <a:bodyPr>
              <a:prstTxWarp prst="textNoShape">
                <a:avLst/>
              </a:prstTxWarp>
            </a:bodyPr>
            <a:lstStyle/>
            <a:p>
              <a:endParaRPr lang="en-US"/>
            </a:p>
          </p:txBody>
        </p:sp>
        <p:sp>
          <p:nvSpPr>
            <p:cNvPr id="59526" name="Freeform 141"/>
            <p:cNvSpPr>
              <a:spLocks/>
            </p:cNvSpPr>
            <p:nvPr/>
          </p:nvSpPr>
          <p:spPr bwMode="auto">
            <a:xfrm>
              <a:off x="4703" y="2107"/>
              <a:ext cx="106" cy="204"/>
            </a:xfrm>
            <a:custGeom>
              <a:avLst/>
              <a:gdLst>
                <a:gd name="T0" fmla="*/ 28 w 527"/>
                <a:gd name="T1" fmla="*/ 202 h 1017"/>
                <a:gd name="T2" fmla="*/ 76 w 527"/>
                <a:gd name="T3" fmla="*/ 202 h 1017"/>
                <a:gd name="T4" fmla="*/ 114 w 527"/>
                <a:gd name="T5" fmla="*/ 211 h 1017"/>
                <a:gd name="T6" fmla="*/ 153 w 527"/>
                <a:gd name="T7" fmla="*/ 230 h 1017"/>
                <a:gd name="T8" fmla="*/ 181 w 527"/>
                <a:gd name="T9" fmla="*/ 258 h 1017"/>
                <a:gd name="T10" fmla="*/ 191 w 527"/>
                <a:gd name="T11" fmla="*/ 307 h 1017"/>
                <a:gd name="T12" fmla="*/ 200 w 527"/>
                <a:gd name="T13" fmla="*/ 355 h 1017"/>
                <a:gd name="T14" fmla="*/ 200 w 527"/>
                <a:gd name="T15" fmla="*/ 393 h 1017"/>
                <a:gd name="T16" fmla="*/ 210 w 527"/>
                <a:gd name="T17" fmla="*/ 422 h 1017"/>
                <a:gd name="T18" fmla="*/ 239 w 527"/>
                <a:gd name="T19" fmla="*/ 441 h 1017"/>
                <a:gd name="T20" fmla="*/ 268 w 527"/>
                <a:gd name="T21" fmla="*/ 460 h 1017"/>
                <a:gd name="T22" fmla="*/ 306 w 527"/>
                <a:gd name="T23" fmla="*/ 479 h 1017"/>
                <a:gd name="T24" fmla="*/ 316 w 527"/>
                <a:gd name="T25" fmla="*/ 1017 h 1017"/>
                <a:gd name="T26" fmla="*/ 354 w 527"/>
                <a:gd name="T27" fmla="*/ 911 h 1017"/>
                <a:gd name="T28" fmla="*/ 374 w 527"/>
                <a:gd name="T29" fmla="*/ 787 h 1017"/>
                <a:gd name="T30" fmla="*/ 402 w 527"/>
                <a:gd name="T31" fmla="*/ 671 h 1017"/>
                <a:gd name="T32" fmla="*/ 460 w 527"/>
                <a:gd name="T33" fmla="*/ 575 h 1017"/>
                <a:gd name="T34" fmla="*/ 527 w 527"/>
                <a:gd name="T35" fmla="*/ 546 h 1017"/>
                <a:gd name="T36" fmla="*/ 527 w 527"/>
                <a:gd name="T37" fmla="*/ 499 h 1017"/>
                <a:gd name="T38" fmla="*/ 518 w 527"/>
                <a:gd name="T39" fmla="*/ 469 h 1017"/>
                <a:gd name="T40" fmla="*/ 488 w 527"/>
                <a:gd name="T41" fmla="*/ 451 h 1017"/>
                <a:gd name="T42" fmla="*/ 469 w 527"/>
                <a:gd name="T43" fmla="*/ 432 h 1017"/>
                <a:gd name="T44" fmla="*/ 460 w 527"/>
                <a:gd name="T45" fmla="*/ 422 h 1017"/>
                <a:gd name="T46" fmla="*/ 441 w 527"/>
                <a:gd name="T47" fmla="*/ 413 h 1017"/>
                <a:gd name="T48" fmla="*/ 430 w 527"/>
                <a:gd name="T49" fmla="*/ 393 h 1017"/>
                <a:gd name="T50" fmla="*/ 411 w 527"/>
                <a:gd name="T51" fmla="*/ 383 h 1017"/>
                <a:gd name="T52" fmla="*/ 393 w 527"/>
                <a:gd name="T53" fmla="*/ 364 h 1017"/>
                <a:gd name="T54" fmla="*/ 364 w 527"/>
                <a:gd name="T55" fmla="*/ 288 h 1017"/>
                <a:gd name="T56" fmla="*/ 344 w 527"/>
                <a:gd name="T57" fmla="*/ 202 h 1017"/>
                <a:gd name="T58" fmla="*/ 335 w 527"/>
                <a:gd name="T59" fmla="*/ 105 h 1017"/>
                <a:gd name="T60" fmla="*/ 325 w 527"/>
                <a:gd name="T61" fmla="*/ 0 h 1017"/>
                <a:gd name="T62" fmla="*/ 0 w 527"/>
                <a:gd name="T63" fmla="*/ 202 h 1017"/>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27"/>
                <a:gd name="T97" fmla="*/ 0 h 1017"/>
                <a:gd name="T98" fmla="*/ 527 w 527"/>
                <a:gd name="T99" fmla="*/ 1017 h 1017"/>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27" h="1017">
                  <a:moveTo>
                    <a:pt x="0" y="211"/>
                  </a:moveTo>
                  <a:lnTo>
                    <a:pt x="28" y="202"/>
                  </a:lnTo>
                  <a:lnTo>
                    <a:pt x="47" y="202"/>
                  </a:lnTo>
                  <a:lnTo>
                    <a:pt x="76" y="202"/>
                  </a:lnTo>
                  <a:lnTo>
                    <a:pt x="95" y="202"/>
                  </a:lnTo>
                  <a:lnTo>
                    <a:pt x="114" y="211"/>
                  </a:lnTo>
                  <a:lnTo>
                    <a:pt x="142" y="211"/>
                  </a:lnTo>
                  <a:lnTo>
                    <a:pt x="153" y="230"/>
                  </a:lnTo>
                  <a:lnTo>
                    <a:pt x="172" y="249"/>
                  </a:lnTo>
                  <a:lnTo>
                    <a:pt x="181" y="258"/>
                  </a:lnTo>
                  <a:lnTo>
                    <a:pt x="191" y="288"/>
                  </a:lnTo>
                  <a:lnTo>
                    <a:pt x="191" y="307"/>
                  </a:lnTo>
                  <a:lnTo>
                    <a:pt x="200" y="326"/>
                  </a:lnTo>
                  <a:lnTo>
                    <a:pt x="200" y="355"/>
                  </a:lnTo>
                  <a:lnTo>
                    <a:pt x="200" y="374"/>
                  </a:lnTo>
                  <a:lnTo>
                    <a:pt x="200" y="393"/>
                  </a:lnTo>
                  <a:lnTo>
                    <a:pt x="210" y="413"/>
                  </a:lnTo>
                  <a:lnTo>
                    <a:pt x="210" y="422"/>
                  </a:lnTo>
                  <a:lnTo>
                    <a:pt x="220" y="432"/>
                  </a:lnTo>
                  <a:lnTo>
                    <a:pt x="239" y="441"/>
                  </a:lnTo>
                  <a:lnTo>
                    <a:pt x="258" y="451"/>
                  </a:lnTo>
                  <a:lnTo>
                    <a:pt x="268" y="460"/>
                  </a:lnTo>
                  <a:lnTo>
                    <a:pt x="286" y="469"/>
                  </a:lnTo>
                  <a:lnTo>
                    <a:pt x="306" y="479"/>
                  </a:lnTo>
                  <a:lnTo>
                    <a:pt x="316" y="489"/>
                  </a:lnTo>
                  <a:lnTo>
                    <a:pt x="316" y="1017"/>
                  </a:lnTo>
                  <a:lnTo>
                    <a:pt x="335" y="968"/>
                  </a:lnTo>
                  <a:lnTo>
                    <a:pt x="354" y="911"/>
                  </a:lnTo>
                  <a:lnTo>
                    <a:pt x="364" y="854"/>
                  </a:lnTo>
                  <a:lnTo>
                    <a:pt x="374" y="787"/>
                  </a:lnTo>
                  <a:lnTo>
                    <a:pt x="383" y="729"/>
                  </a:lnTo>
                  <a:lnTo>
                    <a:pt x="402" y="671"/>
                  </a:lnTo>
                  <a:lnTo>
                    <a:pt x="430" y="623"/>
                  </a:lnTo>
                  <a:lnTo>
                    <a:pt x="460" y="575"/>
                  </a:lnTo>
                  <a:lnTo>
                    <a:pt x="518" y="575"/>
                  </a:lnTo>
                  <a:lnTo>
                    <a:pt x="527" y="546"/>
                  </a:lnTo>
                  <a:lnTo>
                    <a:pt x="527" y="527"/>
                  </a:lnTo>
                  <a:lnTo>
                    <a:pt x="527" y="499"/>
                  </a:lnTo>
                  <a:lnTo>
                    <a:pt x="518" y="489"/>
                  </a:lnTo>
                  <a:lnTo>
                    <a:pt x="518" y="469"/>
                  </a:lnTo>
                  <a:lnTo>
                    <a:pt x="508" y="460"/>
                  </a:lnTo>
                  <a:lnTo>
                    <a:pt x="488" y="451"/>
                  </a:lnTo>
                  <a:lnTo>
                    <a:pt x="479" y="432"/>
                  </a:lnTo>
                  <a:lnTo>
                    <a:pt x="469" y="432"/>
                  </a:lnTo>
                  <a:lnTo>
                    <a:pt x="460" y="432"/>
                  </a:lnTo>
                  <a:lnTo>
                    <a:pt x="460" y="422"/>
                  </a:lnTo>
                  <a:lnTo>
                    <a:pt x="450" y="422"/>
                  </a:lnTo>
                  <a:lnTo>
                    <a:pt x="441" y="413"/>
                  </a:lnTo>
                  <a:lnTo>
                    <a:pt x="430" y="402"/>
                  </a:lnTo>
                  <a:lnTo>
                    <a:pt x="430" y="393"/>
                  </a:lnTo>
                  <a:lnTo>
                    <a:pt x="421" y="393"/>
                  </a:lnTo>
                  <a:lnTo>
                    <a:pt x="411" y="383"/>
                  </a:lnTo>
                  <a:lnTo>
                    <a:pt x="402" y="374"/>
                  </a:lnTo>
                  <a:lnTo>
                    <a:pt x="393" y="364"/>
                  </a:lnTo>
                  <a:lnTo>
                    <a:pt x="383" y="326"/>
                  </a:lnTo>
                  <a:lnTo>
                    <a:pt x="364" y="288"/>
                  </a:lnTo>
                  <a:lnTo>
                    <a:pt x="354" y="249"/>
                  </a:lnTo>
                  <a:lnTo>
                    <a:pt x="344" y="202"/>
                  </a:lnTo>
                  <a:lnTo>
                    <a:pt x="335" y="153"/>
                  </a:lnTo>
                  <a:lnTo>
                    <a:pt x="335" y="105"/>
                  </a:lnTo>
                  <a:lnTo>
                    <a:pt x="325" y="48"/>
                  </a:lnTo>
                  <a:lnTo>
                    <a:pt x="325" y="0"/>
                  </a:lnTo>
                  <a:lnTo>
                    <a:pt x="220" y="48"/>
                  </a:lnTo>
                  <a:lnTo>
                    <a:pt x="0" y="202"/>
                  </a:lnTo>
                  <a:lnTo>
                    <a:pt x="0" y="211"/>
                  </a:lnTo>
                  <a:close/>
                </a:path>
              </a:pathLst>
            </a:custGeom>
            <a:solidFill>
              <a:srgbClr val="9999FF"/>
            </a:solidFill>
            <a:ln w="9525">
              <a:noFill/>
              <a:round/>
              <a:headEnd/>
              <a:tailEnd/>
            </a:ln>
          </p:spPr>
          <p:txBody>
            <a:bodyPr>
              <a:prstTxWarp prst="textNoShape">
                <a:avLst/>
              </a:prstTxWarp>
            </a:bodyPr>
            <a:lstStyle/>
            <a:p>
              <a:endParaRPr lang="en-US"/>
            </a:p>
          </p:txBody>
        </p:sp>
        <p:sp>
          <p:nvSpPr>
            <p:cNvPr id="59527" name="Freeform 142"/>
            <p:cNvSpPr>
              <a:spLocks/>
            </p:cNvSpPr>
            <p:nvPr/>
          </p:nvSpPr>
          <p:spPr bwMode="auto">
            <a:xfrm>
              <a:off x="4613" y="2107"/>
              <a:ext cx="27" cy="94"/>
            </a:xfrm>
            <a:custGeom>
              <a:avLst/>
              <a:gdLst>
                <a:gd name="T0" fmla="*/ 9 w 134"/>
                <a:gd name="T1" fmla="*/ 0 h 469"/>
                <a:gd name="T2" fmla="*/ 0 w 134"/>
                <a:gd name="T3" fmla="*/ 469 h 469"/>
                <a:gd name="T4" fmla="*/ 0 w 134"/>
                <a:gd name="T5" fmla="*/ 422 h 469"/>
                <a:gd name="T6" fmla="*/ 9 w 134"/>
                <a:gd name="T7" fmla="*/ 364 h 469"/>
                <a:gd name="T8" fmla="*/ 20 w 134"/>
                <a:gd name="T9" fmla="*/ 307 h 469"/>
                <a:gd name="T10" fmla="*/ 29 w 134"/>
                <a:gd name="T11" fmla="*/ 249 h 469"/>
                <a:gd name="T12" fmla="*/ 48 w 134"/>
                <a:gd name="T13" fmla="*/ 192 h 469"/>
                <a:gd name="T14" fmla="*/ 67 w 134"/>
                <a:gd name="T15" fmla="*/ 134 h 469"/>
                <a:gd name="T16" fmla="*/ 87 w 134"/>
                <a:gd name="T17" fmla="*/ 86 h 469"/>
                <a:gd name="T18" fmla="*/ 106 w 134"/>
                <a:gd name="T19" fmla="*/ 38 h 469"/>
                <a:gd name="T20" fmla="*/ 125 w 134"/>
                <a:gd name="T21" fmla="*/ 19 h 469"/>
                <a:gd name="T22" fmla="*/ 134 w 134"/>
                <a:gd name="T23" fmla="*/ 19 h 469"/>
                <a:gd name="T24" fmla="*/ 134 w 134"/>
                <a:gd name="T25" fmla="*/ 38 h 469"/>
                <a:gd name="T26" fmla="*/ 125 w 134"/>
                <a:gd name="T27" fmla="*/ 58 h 469"/>
                <a:gd name="T28" fmla="*/ 106 w 134"/>
                <a:gd name="T29" fmla="*/ 77 h 469"/>
                <a:gd name="T30" fmla="*/ 77 w 134"/>
                <a:gd name="T31" fmla="*/ 96 h 469"/>
                <a:gd name="T32" fmla="*/ 48 w 134"/>
                <a:gd name="T33" fmla="*/ 96 h 469"/>
                <a:gd name="T34" fmla="*/ 48 w 134"/>
                <a:gd name="T35" fmla="*/ 86 h 469"/>
                <a:gd name="T36" fmla="*/ 39 w 134"/>
                <a:gd name="T37" fmla="*/ 86 h 469"/>
                <a:gd name="T38" fmla="*/ 39 w 134"/>
                <a:gd name="T39" fmla="*/ 77 h 469"/>
                <a:gd name="T40" fmla="*/ 29 w 134"/>
                <a:gd name="T41" fmla="*/ 67 h 469"/>
                <a:gd name="T42" fmla="*/ 20 w 134"/>
                <a:gd name="T43" fmla="*/ 58 h 469"/>
                <a:gd name="T44" fmla="*/ 20 w 134"/>
                <a:gd name="T45" fmla="*/ 48 h 469"/>
                <a:gd name="T46" fmla="*/ 20 w 134"/>
                <a:gd name="T47" fmla="*/ 38 h 469"/>
                <a:gd name="T48" fmla="*/ 9 w 134"/>
                <a:gd name="T49" fmla="*/ 28 h 469"/>
                <a:gd name="T50" fmla="*/ 9 w 134"/>
                <a:gd name="T51" fmla="*/ 19 h 469"/>
                <a:gd name="T52" fmla="*/ 9 w 134"/>
                <a:gd name="T53" fmla="*/ 9 h 469"/>
                <a:gd name="T54" fmla="*/ 9 w 134"/>
                <a:gd name="T55" fmla="*/ 0 h 469"/>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34"/>
                <a:gd name="T85" fmla="*/ 0 h 469"/>
                <a:gd name="T86" fmla="*/ 134 w 134"/>
                <a:gd name="T87" fmla="*/ 469 h 469"/>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34" h="469">
                  <a:moveTo>
                    <a:pt x="9" y="0"/>
                  </a:moveTo>
                  <a:lnTo>
                    <a:pt x="0" y="469"/>
                  </a:lnTo>
                  <a:lnTo>
                    <a:pt x="0" y="422"/>
                  </a:lnTo>
                  <a:lnTo>
                    <a:pt x="9" y="364"/>
                  </a:lnTo>
                  <a:lnTo>
                    <a:pt x="20" y="307"/>
                  </a:lnTo>
                  <a:lnTo>
                    <a:pt x="29" y="249"/>
                  </a:lnTo>
                  <a:lnTo>
                    <a:pt x="48" y="192"/>
                  </a:lnTo>
                  <a:lnTo>
                    <a:pt x="67" y="134"/>
                  </a:lnTo>
                  <a:lnTo>
                    <a:pt x="87" y="86"/>
                  </a:lnTo>
                  <a:lnTo>
                    <a:pt x="106" y="38"/>
                  </a:lnTo>
                  <a:lnTo>
                    <a:pt x="125" y="19"/>
                  </a:lnTo>
                  <a:lnTo>
                    <a:pt x="134" y="19"/>
                  </a:lnTo>
                  <a:lnTo>
                    <a:pt x="134" y="38"/>
                  </a:lnTo>
                  <a:lnTo>
                    <a:pt x="125" y="58"/>
                  </a:lnTo>
                  <a:lnTo>
                    <a:pt x="106" y="77"/>
                  </a:lnTo>
                  <a:lnTo>
                    <a:pt x="77" y="96"/>
                  </a:lnTo>
                  <a:lnTo>
                    <a:pt x="48" y="96"/>
                  </a:lnTo>
                  <a:lnTo>
                    <a:pt x="48" y="86"/>
                  </a:lnTo>
                  <a:lnTo>
                    <a:pt x="39" y="86"/>
                  </a:lnTo>
                  <a:lnTo>
                    <a:pt x="39" y="77"/>
                  </a:lnTo>
                  <a:lnTo>
                    <a:pt x="29" y="67"/>
                  </a:lnTo>
                  <a:lnTo>
                    <a:pt x="20" y="58"/>
                  </a:lnTo>
                  <a:lnTo>
                    <a:pt x="20" y="48"/>
                  </a:lnTo>
                  <a:lnTo>
                    <a:pt x="20" y="38"/>
                  </a:lnTo>
                  <a:lnTo>
                    <a:pt x="9" y="28"/>
                  </a:lnTo>
                  <a:lnTo>
                    <a:pt x="9" y="19"/>
                  </a:lnTo>
                  <a:lnTo>
                    <a:pt x="9" y="9"/>
                  </a:lnTo>
                  <a:lnTo>
                    <a:pt x="9" y="0"/>
                  </a:lnTo>
                  <a:close/>
                </a:path>
              </a:pathLst>
            </a:custGeom>
            <a:solidFill>
              <a:srgbClr val="9999FF"/>
            </a:solidFill>
            <a:ln w="9525">
              <a:noFill/>
              <a:round/>
              <a:headEnd/>
              <a:tailEnd/>
            </a:ln>
          </p:spPr>
          <p:txBody>
            <a:bodyPr>
              <a:prstTxWarp prst="textNoShape">
                <a:avLst/>
              </a:prstTxWarp>
            </a:bodyPr>
            <a:lstStyle/>
            <a:p>
              <a:endParaRPr lang="en-US"/>
            </a:p>
          </p:txBody>
        </p:sp>
        <p:sp>
          <p:nvSpPr>
            <p:cNvPr id="59528" name="Freeform 143"/>
            <p:cNvSpPr>
              <a:spLocks/>
            </p:cNvSpPr>
            <p:nvPr/>
          </p:nvSpPr>
          <p:spPr bwMode="auto">
            <a:xfrm>
              <a:off x="4866" y="2286"/>
              <a:ext cx="35" cy="38"/>
            </a:xfrm>
            <a:custGeom>
              <a:avLst/>
              <a:gdLst>
                <a:gd name="T0" fmla="*/ 19 w 172"/>
                <a:gd name="T1" fmla="*/ 0 h 192"/>
                <a:gd name="T2" fmla="*/ 19 w 172"/>
                <a:gd name="T3" fmla="*/ 28 h 192"/>
                <a:gd name="T4" fmla="*/ 19 w 172"/>
                <a:gd name="T5" fmla="*/ 57 h 192"/>
                <a:gd name="T6" fmla="*/ 9 w 172"/>
                <a:gd name="T7" fmla="*/ 76 h 192"/>
                <a:gd name="T8" fmla="*/ 9 w 172"/>
                <a:gd name="T9" fmla="*/ 106 h 192"/>
                <a:gd name="T10" fmla="*/ 9 w 172"/>
                <a:gd name="T11" fmla="*/ 125 h 192"/>
                <a:gd name="T12" fmla="*/ 0 w 172"/>
                <a:gd name="T13" fmla="*/ 143 h 192"/>
                <a:gd name="T14" fmla="*/ 0 w 172"/>
                <a:gd name="T15" fmla="*/ 172 h 192"/>
                <a:gd name="T16" fmla="*/ 0 w 172"/>
                <a:gd name="T17" fmla="*/ 192 h 192"/>
                <a:gd name="T18" fmla="*/ 19 w 172"/>
                <a:gd name="T19" fmla="*/ 192 h 192"/>
                <a:gd name="T20" fmla="*/ 38 w 172"/>
                <a:gd name="T21" fmla="*/ 182 h 192"/>
                <a:gd name="T22" fmla="*/ 67 w 172"/>
                <a:gd name="T23" fmla="*/ 172 h 192"/>
                <a:gd name="T24" fmla="*/ 86 w 172"/>
                <a:gd name="T25" fmla="*/ 162 h 192"/>
                <a:gd name="T26" fmla="*/ 114 w 172"/>
                <a:gd name="T27" fmla="*/ 153 h 192"/>
                <a:gd name="T28" fmla="*/ 134 w 172"/>
                <a:gd name="T29" fmla="*/ 143 h 192"/>
                <a:gd name="T30" fmla="*/ 153 w 172"/>
                <a:gd name="T31" fmla="*/ 134 h 192"/>
                <a:gd name="T32" fmla="*/ 172 w 172"/>
                <a:gd name="T33" fmla="*/ 115 h 192"/>
                <a:gd name="T34" fmla="*/ 172 w 172"/>
                <a:gd name="T35" fmla="*/ 106 h 192"/>
                <a:gd name="T36" fmla="*/ 153 w 172"/>
                <a:gd name="T37" fmla="*/ 86 h 192"/>
                <a:gd name="T38" fmla="*/ 134 w 172"/>
                <a:gd name="T39" fmla="*/ 67 h 192"/>
                <a:gd name="T40" fmla="*/ 114 w 172"/>
                <a:gd name="T41" fmla="*/ 57 h 192"/>
                <a:gd name="T42" fmla="*/ 95 w 172"/>
                <a:gd name="T43" fmla="*/ 48 h 192"/>
                <a:gd name="T44" fmla="*/ 77 w 172"/>
                <a:gd name="T45" fmla="*/ 38 h 192"/>
                <a:gd name="T46" fmla="*/ 58 w 172"/>
                <a:gd name="T47" fmla="*/ 28 h 192"/>
                <a:gd name="T48" fmla="*/ 38 w 172"/>
                <a:gd name="T49" fmla="*/ 19 h 192"/>
                <a:gd name="T50" fmla="*/ 19 w 172"/>
                <a:gd name="T51" fmla="*/ 0 h 19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72"/>
                <a:gd name="T79" fmla="*/ 0 h 192"/>
                <a:gd name="T80" fmla="*/ 172 w 172"/>
                <a:gd name="T81" fmla="*/ 192 h 19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72" h="192">
                  <a:moveTo>
                    <a:pt x="19" y="0"/>
                  </a:moveTo>
                  <a:lnTo>
                    <a:pt x="19" y="28"/>
                  </a:lnTo>
                  <a:lnTo>
                    <a:pt x="19" y="57"/>
                  </a:lnTo>
                  <a:lnTo>
                    <a:pt x="9" y="76"/>
                  </a:lnTo>
                  <a:lnTo>
                    <a:pt x="9" y="106"/>
                  </a:lnTo>
                  <a:lnTo>
                    <a:pt x="9" y="125"/>
                  </a:lnTo>
                  <a:lnTo>
                    <a:pt x="0" y="143"/>
                  </a:lnTo>
                  <a:lnTo>
                    <a:pt x="0" y="172"/>
                  </a:lnTo>
                  <a:lnTo>
                    <a:pt x="0" y="192"/>
                  </a:lnTo>
                  <a:lnTo>
                    <a:pt x="19" y="192"/>
                  </a:lnTo>
                  <a:lnTo>
                    <a:pt x="38" y="182"/>
                  </a:lnTo>
                  <a:lnTo>
                    <a:pt x="67" y="172"/>
                  </a:lnTo>
                  <a:lnTo>
                    <a:pt x="86" y="162"/>
                  </a:lnTo>
                  <a:lnTo>
                    <a:pt x="114" y="153"/>
                  </a:lnTo>
                  <a:lnTo>
                    <a:pt x="134" y="143"/>
                  </a:lnTo>
                  <a:lnTo>
                    <a:pt x="153" y="134"/>
                  </a:lnTo>
                  <a:lnTo>
                    <a:pt x="172" y="115"/>
                  </a:lnTo>
                  <a:lnTo>
                    <a:pt x="172" y="106"/>
                  </a:lnTo>
                  <a:lnTo>
                    <a:pt x="153" y="86"/>
                  </a:lnTo>
                  <a:lnTo>
                    <a:pt x="134" y="67"/>
                  </a:lnTo>
                  <a:lnTo>
                    <a:pt x="114" y="57"/>
                  </a:lnTo>
                  <a:lnTo>
                    <a:pt x="95" y="48"/>
                  </a:lnTo>
                  <a:lnTo>
                    <a:pt x="77" y="38"/>
                  </a:lnTo>
                  <a:lnTo>
                    <a:pt x="58" y="28"/>
                  </a:lnTo>
                  <a:lnTo>
                    <a:pt x="38" y="19"/>
                  </a:lnTo>
                  <a:lnTo>
                    <a:pt x="19" y="0"/>
                  </a:lnTo>
                  <a:close/>
                </a:path>
              </a:pathLst>
            </a:custGeom>
            <a:solidFill>
              <a:srgbClr val="9999FF"/>
            </a:solidFill>
            <a:ln w="9525">
              <a:noFill/>
              <a:round/>
              <a:headEnd/>
              <a:tailEnd/>
            </a:ln>
          </p:spPr>
          <p:txBody>
            <a:bodyPr>
              <a:prstTxWarp prst="textNoShape">
                <a:avLst/>
              </a:prstTxWarp>
            </a:bodyPr>
            <a:lstStyle/>
            <a:p>
              <a:endParaRPr lang="en-US"/>
            </a:p>
          </p:txBody>
        </p:sp>
        <p:sp>
          <p:nvSpPr>
            <p:cNvPr id="59529" name="Freeform 144"/>
            <p:cNvSpPr>
              <a:spLocks/>
            </p:cNvSpPr>
            <p:nvPr/>
          </p:nvSpPr>
          <p:spPr bwMode="auto">
            <a:xfrm>
              <a:off x="4784" y="2336"/>
              <a:ext cx="128" cy="109"/>
            </a:xfrm>
            <a:custGeom>
              <a:avLst/>
              <a:gdLst>
                <a:gd name="T0" fmla="*/ 643 w 643"/>
                <a:gd name="T1" fmla="*/ 0 h 546"/>
                <a:gd name="T2" fmla="*/ 624 w 643"/>
                <a:gd name="T3" fmla="*/ 28 h 546"/>
                <a:gd name="T4" fmla="*/ 615 w 643"/>
                <a:gd name="T5" fmla="*/ 56 h 546"/>
                <a:gd name="T6" fmla="*/ 595 w 643"/>
                <a:gd name="T7" fmla="*/ 86 h 546"/>
                <a:gd name="T8" fmla="*/ 576 w 643"/>
                <a:gd name="T9" fmla="*/ 114 h 546"/>
                <a:gd name="T10" fmla="*/ 557 w 643"/>
                <a:gd name="T11" fmla="*/ 142 h 546"/>
                <a:gd name="T12" fmla="*/ 527 w 643"/>
                <a:gd name="T13" fmla="*/ 172 h 546"/>
                <a:gd name="T14" fmla="*/ 508 w 643"/>
                <a:gd name="T15" fmla="*/ 200 h 546"/>
                <a:gd name="T16" fmla="*/ 480 w 643"/>
                <a:gd name="T17" fmla="*/ 230 h 546"/>
                <a:gd name="T18" fmla="*/ 480 w 643"/>
                <a:gd name="T19" fmla="*/ 239 h 546"/>
                <a:gd name="T20" fmla="*/ 480 w 643"/>
                <a:gd name="T21" fmla="*/ 258 h 546"/>
                <a:gd name="T22" fmla="*/ 480 w 643"/>
                <a:gd name="T23" fmla="*/ 267 h 546"/>
                <a:gd name="T24" fmla="*/ 480 w 643"/>
                <a:gd name="T25" fmla="*/ 286 h 546"/>
                <a:gd name="T26" fmla="*/ 480 w 643"/>
                <a:gd name="T27" fmla="*/ 306 h 546"/>
                <a:gd name="T28" fmla="*/ 480 w 643"/>
                <a:gd name="T29" fmla="*/ 316 h 546"/>
                <a:gd name="T30" fmla="*/ 480 w 643"/>
                <a:gd name="T31" fmla="*/ 335 h 546"/>
                <a:gd name="T32" fmla="*/ 480 w 643"/>
                <a:gd name="T33" fmla="*/ 353 h 546"/>
                <a:gd name="T34" fmla="*/ 240 w 643"/>
                <a:gd name="T35" fmla="*/ 450 h 546"/>
                <a:gd name="T36" fmla="*/ 28 w 643"/>
                <a:gd name="T37" fmla="*/ 546 h 546"/>
                <a:gd name="T38" fmla="*/ 0 w 643"/>
                <a:gd name="T39" fmla="*/ 478 h 546"/>
                <a:gd name="T40" fmla="*/ 0 w 643"/>
                <a:gd name="T41" fmla="*/ 450 h 546"/>
                <a:gd name="T42" fmla="*/ 48 w 643"/>
                <a:gd name="T43" fmla="*/ 441 h 546"/>
                <a:gd name="T44" fmla="*/ 67 w 643"/>
                <a:gd name="T45" fmla="*/ 402 h 546"/>
                <a:gd name="T46" fmla="*/ 96 w 643"/>
                <a:gd name="T47" fmla="*/ 373 h 546"/>
                <a:gd name="T48" fmla="*/ 125 w 643"/>
                <a:gd name="T49" fmla="*/ 373 h 546"/>
                <a:gd name="T50" fmla="*/ 230 w 643"/>
                <a:gd name="T51" fmla="*/ 286 h 546"/>
                <a:gd name="T52" fmla="*/ 460 w 643"/>
                <a:gd name="T53" fmla="*/ 142 h 546"/>
                <a:gd name="T54" fmla="*/ 585 w 643"/>
                <a:gd name="T55" fmla="*/ 56 h 546"/>
                <a:gd name="T56" fmla="*/ 643 w 643"/>
                <a:gd name="T57" fmla="*/ 0 h 54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643"/>
                <a:gd name="T88" fmla="*/ 0 h 546"/>
                <a:gd name="T89" fmla="*/ 643 w 643"/>
                <a:gd name="T90" fmla="*/ 546 h 54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643" h="546">
                  <a:moveTo>
                    <a:pt x="643" y="0"/>
                  </a:moveTo>
                  <a:lnTo>
                    <a:pt x="624" y="28"/>
                  </a:lnTo>
                  <a:lnTo>
                    <a:pt x="615" y="56"/>
                  </a:lnTo>
                  <a:lnTo>
                    <a:pt x="595" y="86"/>
                  </a:lnTo>
                  <a:lnTo>
                    <a:pt x="576" y="114"/>
                  </a:lnTo>
                  <a:lnTo>
                    <a:pt x="557" y="142"/>
                  </a:lnTo>
                  <a:lnTo>
                    <a:pt x="527" y="172"/>
                  </a:lnTo>
                  <a:lnTo>
                    <a:pt x="508" y="200"/>
                  </a:lnTo>
                  <a:lnTo>
                    <a:pt x="480" y="230"/>
                  </a:lnTo>
                  <a:lnTo>
                    <a:pt x="480" y="239"/>
                  </a:lnTo>
                  <a:lnTo>
                    <a:pt x="480" y="258"/>
                  </a:lnTo>
                  <a:lnTo>
                    <a:pt x="480" y="267"/>
                  </a:lnTo>
                  <a:lnTo>
                    <a:pt x="480" y="286"/>
                  </a:lnTo>
                  <a:lnTo>
                    <a:pt x="480" y="306"/>
                  </a:lnTo>
                  <a:lnTo>
                    <a:pt x="480" y="316"/>
                  </a:lnTo>
                  <a:lnTo>
                    <a:pt x="480" y="335"/>
                  </a:lnTo>
                  <a:lnTo>
                    <a:pt x="480" y="353"/>
                  </a:lnTo>
                  <a:lnTo>
                    <a:pt x="240" y="450"/>
                  </a:lnTo>
                  <a:lnTo>
                    <a:pt x="28" y="546"/>
                  </a:lnTo>
                  <a:lnTo>
                    <a:pt x="0" y="478"/>
                  </a:lnTo>
                  <a:lnTo>
                    <a:pt x="0" y="450"/>
                  </a:lnTo>
                  <a:lnTo>
                    <a:pt x="48" y="441"/>
                  </a:lnTo>
                  <a:lnTo>
                    <a:pt x="67" y="402"/>
                  </a:lnTo>
                  <a:lnTo>
                    <a:pt x="96" y="373"/>
                  </a:lnTo>
                  <a:lnTo>
                    <a:pt x="125" y="373"/>
                  </a:lnTo>
                  <a:lnTo>
                    <a:pt x="230" y="286"/>
                  </a:lnTo>
                  <a:lnTo>
                    <a:pt x="460" y="142"/>
                  </a:lnTo>
                  <a:lnTo>
                    <a:pt x="585" y="56"/>
                  </a:lnTo>
                  <a:lnTo>
                    <a:pt x="643" y="0"/>
                  </a:lnTo>
                  <a:close/>
                </a:path>
              </a:pathLst>
            </a:custGeom>
            <a:solidFill>
              <a:srgbClr val="9966FF"/>
            </a:solidFill>
            <a:ln w="9525">
              <a:noFill/>
              <a:round/>
              <a:headEnd/>
              <a:tailEnd/>
            </a:ln>
          </p:spPr>
          <p:txBody>
            <a:bodyPr>
              <a:prstTxWarp prst="textNoShape">
                <a:avLst/>
              </a:prstTxWarp>
            </a:bodyPr>
            <a:lstStyle/>
            <a:p>
              <a:endParaRPr lang="en-US"/>
            </a:p>
          </p:txBody>
        </p:sp>
        <p:sp>
          <p:nvSpPr>
            <p:cNvPr id="59530" name="Freeform 145"/>
            <p:cNvSpPr>
              <a:spLocks/>
            </p:cNvSpPr>
            <p:nvPr/>
          </p:nvSpPr>
          <p:spPr bwMode="auto">
            <a:xfrm>
              <a:off x="4814" y="2366"/>
              <a:ext cx="52" cy="44"/>
            </a:xfrm>
            <a:custGeom>
              <a:avLst/>
              <a:gdLst>
                <a:gd name="T0" fmla="*/ 260 w 260"/>
                <a:gd name="T1" fmla="*/ 0 h 220"/>
                <a:gd name="T2" fmla="*/ 240 w 260"/>
                <a:gd name="T3" fmla="*/ 38 h 220"/>
                <a:gd name="T4" fmla="*/ 212 w 260"/>
                <a:gd name="T5" fmla="*/ 66 h 220"/>
                <a:gd name="T6" fmla="*/ 183 w 260"/>
                <a:gd name="T7" fmla="*/ 95 h 220"/>
                <a:gd name="T8" fmla="*/ 144 w 260"/>
                <a:gd name="T9" fmla="*/ 114 h 220"/>
                <a:gd name="T10" fmla="*/ 106 w 260"/>
                <a:gd name="T11" fmla="*/ 133 h 220"/>
                <a:gd name="T12" fmla="*/ 68 w 260"/>
                <a:gd name="T13" fmla="*/ 153 h 220"/>
                <a:gd name="T14" fmla="*/ 30 w 260"/>
                <a:gd name="T15" fmla="*/ 172 h 220"/>
                <a:gd name="T16" fmla="*/ 0 w 260"/>
                <a:gd name="T17" fmla="*/ 200 h 220"/>
                <a:gd name="T18" fmla="*/ 10 w 260"/>
                <a:gd name="T19" fmla="*/ 200 h 220"/>
                <a:gd name="T20" fmla="*/ 19 w 260"/>
                <a:gd name="T21" fmla="*/ 210 h 220"/>
                <a:gd name="T22" fmla="*/ 49 w 260"/>
                <a:gd name="T23" fmla="*/ 210 h 220"/>
                <a:gd name="T24" fmla="*/ 77 w 260"/>
                <a:gd name="T25" fmla="*/ 210 h 220"/>
                <a:gd name="T26" fmla="*/ 106 w 260"/>
                <a:gd name="T27" fmla="*/ 210 h 220"/>
                <a:gd name="T28" fmla="*/ 135 w 260"/>
                <a:gd name="T29" fmla="*/ 220 h 220"/>
                <a:gd name="T30" fmla="*/ 154 w 260"/>
                <a:gd name="T31" fmla="*/ 220 h 220"/>
                <a:gd name="T32" fmla="*/ 174 w 260"/>
                <a:gd name="T33" fmla="*/ 220 h 220"/>
                <a:gd name="T34" fmla="*/ 193 w 260"/>
                <a:gd name="T35" fmla="*/ 200 h 220"/>
                <a:gd name="T36" fmla="*/ 212 w 260"/>
                <a:gd name="T37" fmla="*/ 182 h 220"/>
                <a:gd name="T38" fmla="*/ 221 w 260"/>
                <a:gd name="T39" fmla="*/ 153 h 220"/>
                <a:gd name="T40" fmla="*/ 240 w 260"/>
                <a:gd name="T41" fmla="*/ 124 h 220"/>
                <a:gd name="T42" fmla="*/ 250 w 260"/>
                <a:gd name="T43" fmla="*/ 95 h 220"/>
                <a:gd name="T44" fmla="*/ 260 w 260"/>
                <a:gd name="T45" fmla="*/ 66 h 220"/>
                <a:gd name="T46" fmla="*/ 260 w 260"/>
                <a:gd name="T47" fmla="*/ 38 h 220"/>
                <a:gd name="T48" fmla="*/ 260 w 260"/>
                <a:gd name="T49" fmla="*/ 0 h 220"/>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60"/>
                <a:gd name="T76" fmla="*/ 0 h 220"/>
                <a:gd name="T77" fmla="*/ 260 w 260"/>
                <a:gd name="T78" fmla="*/ 220 h 220"/>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60" h="220">
                  <a:moveTo>
                    <a:pt x="260" y="0"/>
                  </a:moveTo>
                  <a:lnTo>
                    <a:pt x="240" y="38"/>
                  </a:lnTo>
                  <a:lnTo>
                    <a:pt x="212" y="66"/>
                  </a:lnTo>
                  <a:lnTo>
                    <a:pt x="183" y="95"/>
                  </a:lnTo>
                  <a:lnTo>
                    <a:pt x="144" y="114"/>
                  </a:lnTo>
                  <a:lnTo>
                    <a:pt x="106" y="133"/>
                  </a:lnTo>
                  <a:lnTo>
                    <a:pt x="68" y="153"/>
                  </a:lnTo>
                  <a:lnTo>
                    <a:pt x="30" y="172"/>
                  </a:lnTo>
                  <a:lnTo>
                    <a:pt x="0" y="200"/>
                  </a:lnTo>
                  <a:lnTo>
                    <a:pt x="10" y="200"/>
                  </a:lnTo>
                  <a:lnTo>
                    <a:pt x="19" y="210"/>
                  </a:lnTo>
                  <a:lnTo>
                    <a:pt x="49" y="210"/>
                  </a:lnTo>
                  <a:lnTo>
                    <a:pt x="77" y="210"/>
                  </a:lnTo>
                  <a:lnTo>
                    <a:pt x="106" y="210"/>
                  </a:lnTo>
                  <a:lnTo>
                    <a:pt x="135" y="220"/>
                  </a:lnTo>
                  <a:lnTo>
                    <a:pt x="154" y="220"/>
                  </a:lnTo>
                  <a:lnTo>
                    <a:pt x="174" y="220"/>
                  </a:lnTo>
                  <a:lnTo>
                    <a:pt x="193" y="200"/>
                  </a:lnTo>
                  <a:lnTo>
                    <a:pt x="212" y="182"/>
                  </a:lnTo>
                  <a:lnTo>
                    <a:pt x="221" y="153"/>
                  </a:lnTo>
                  <a:lnTo>
                    <a:pt x="240" y="124"/>
                  </a:lnTo>
                  <a:lnTo>
                    <a:pt x="250" y="95"/>
                  </a:lnTo>
                  <a:lnTo>
                    <a:pt x="260" y="66"/>
                  </a:lnTo>
                  <a:lnTo>
                    <a:pt x="260" y="38"/>
                  </a:lnTo>
                  <a:lnTo>
                    <a:pt x="260" y="0"/>
                  </a:lnTo>
                  <a:close/>
                </a:path>
              </a:pathLst>
            </a:custGeom>
            <a:solidFill>
              <a:srgbClr val="9999FF"/>
            </a:solidFill>
            <a:ln w="9525">
              <a:noFill/>
              <a:round/>
              <a:headEnd/>
              <a:tailEnd/>
            </a:ln>
          </p:spPr>
          <p:txBody>
            <a:bodyPr>
              <a:prstTxWarp prst="textNoShape">
                <a:avLst/>
              </a:prstTxWarp>
            </a:bodyPr>
            <a:lstStyle/>
            <a:p>
              <a:endParaRPr lang="en-US"/>
            </a:p>
          </p:txBody>
        </p:sp>
        <p:sp>
          <p:nvSpPr>
            <p:cNvPr id="59531" name="Freeform 146"/>
            <p:cNvSpPr>
              <a:spLocks/>
            </p:cNvSpPr>
            <p:nvPr/>
          </p:nvSpPr>
          <p:spPr bwMode="auto">
            <a:xfrm>
              <a:off x="4751" y="2433"/>
              <a:ext cx="84" cy="42"/>
            </a:xfrm>
            <a:custGeom>
              <a:avLst/>
              <a:gdLst>
                <a:gd name="T0" fmla="*/ 125 w 422"/>
                <a:gd name="T1" fmla="*/ 39 h 211"/>
                <a:gd name="T2" fmla="*/ 115 w 422"/>
                <a:gd name="T3" fmla="*/ 39 h 211"/>
                <a:gd name="T4" fmla="*/ 96 w 422"/>
                <a:gd name="T5" fmla="*/ 39 h 211"/>
                <a:gd name="T6" fmla="*/ 77 w 422"/>
                <a:gd name="T7" fmla="*/ 39 h 211"/>
                <a:gd name="T8" fmla="*/ 67 w 422"/>
                <a:gd name="T9" fmla="*/ 39 h 211"/>
                <a:gd name="T10" fmla="*/ 47 w 422"/>
                <a:gd name="T11" fmla="*/ 39 h 211"/>
                <a:gd name="T12" fmla="*/ 29 w 422"/>
                <a:gd name="T13" fmla="*/ 39 h 211"/>
                <a:gd name="T14" fmla="*/ 19 w 422"/>
                <a:gd name="T15" fmla="*/ 39 h 211"/>
                <a:gd name="T16" fmla="*/ 0 w 422"/>
                <a:gd name="T17" fmla="*/ 39 h 211"/>
                <a:gd name="T18" fmla="*/ 0 w 422"/>
                <a:gd name="T19" fmla="*/ 67 h 211"/>
                <a:gd name="T20" fmla="*/ 19 w 422"/>
                <a:gd name="T21" fmla="*/ 144 h 211"/>
                <a:gd name="T22" fmla="*/ 38 w 422"/>
                <a:gd name="T23" fmla="*/ 172 h 211"/>
                <a:gd name="T24" fmla="*/ 67 w 422"/>
                <a:gd name="T25" fmla="*/ 192 h 211"/>
                <a:gd name="T26" fmla="*/ 105 w 422"/>
                <a:gd name="T27" fmla="*/ 202 h 211"/>
                <a:gd name="T28" fmla="*/ 144 w 422"/>
                <a:gd name="T29" fmla="*/ 211 h 211"/>
                <a:gd name="T30" fmla="*/ 182 w 422"/>
                <a:gd name="T31" fmla="*/ 211 h 211"/>
                <a:gd name="T32" fmla="*/ 221 w 422"/>
                <a:gd name="T33" fmla="*/ 211 h 211"/>
                <a:gd name="T34" fmla="*/ 259 w 422"/>
                <a:gd name="T35" fmla="*/ 202 h 211"/>
                <a:gd name="T36" fmla="*/ 297 w 422"/>
                <a:gd name="T37" fmla="*/ 172 h 211"/>
                <a:gd name="T38" fmla="*/ 316 w 422"/>
                <a:gd name="T39" fmla="*/ 163 h 211"/>
                <a:gd name="T40" fmla="*/ 335 w 422"/>
                <a:gd name="T41" fmla="*/ 144 h 211"/>
                <a:gd name="T42" fmla="*/ 355 w 422"/>
                <a:gd name="T43" fmla="*/ 125 h 211"/>
                <a:gd name="T44" fmla="*/ 365 w 422"/>
                <a:gd name="T45" fmla="*/ 97 h 211"/>
                <a:gd name="T46" fmla="*/ 384 w 422"/>
                <a:gd name="T47" fmla="*/ 77 h 211"/>
                <a:gd name="T48" fmla="*/ 393 w 422"/>
                <a:gd name="T49" fmla="*/ 48 h 211"/>
                <a:gd name="T50" fmla="*/ 413 w 422"/>
                <a:gd name="T51" fmla="*/ 28 h 211"/>
                <a:gd name="T52" fmla="*/ 422 w 422"/>
                <a:gd name="T53" fmla="*/ 0 h 211"/>
                <a:gd name="T54" fmla="*/ 259 w 422"/>
                <a:gd name="T55" fmla="*/ 86 h 211"/>
                <a:gd name="T56" fmla="*/ 154 w 422"/>
                <a:gd name="T57" fmla="*/ 106 h 211"/>
                <a:gd name="T58" fmla="*/ 144 w 422"/>
                <a:gd name="T59" fmla="*/ 97 h 211"/>
                <a:gd name="T60" fmla="*/ 125 w 422"/>
                <a:gd name="T61" fmla="*/ 39 h 211"/>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422"/>
                <a:gd name="T94" fmla="*/ 0 h 211"/>
                <a:gd name="T95" fmla="*/ 422 w 422"/>
                <a:gd name="T96" fmla="*/ 211 h 211"/>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422" h="211">
                  <a:moveTo>
                    <a:pt x="125" y="39"/>
                  </a:moveTo>
                  <a:lnTo>
                    <a:pt x="115" y="39"/>
                  </a:lnTo>
                  <a:lnTo>
                    <a:pt x="96" y="39"/>
                  </a:lnTo>
                  <a:lnTo>
                    <a:pt x="77" y="39"/>
                  </a:lnTo>
                  <a:lnTo>
                    <a:pt x="67" y="39"/>
                  </a:lnTo>
                  <a:lnTo>
                    <a:pt x="47" y="39"/>
                  </a:lnTo>
                  <a:lnTo>
                    <a:pt x="29" y="39"/>
                  </a:lnTo>
                  <a:lnTo>
                    <a:pt x="19" y="39"/>
                  </a:lnTo>
                  <a:lnTo>
                    <a:pt x="0" y="39"/>
                  </a:lnTo>
                  <a:lnTo>
                    <a:pt x="0" y="67"/>
                  </a:lnTo>
                  <a:lnTo>
                    <a:pt x="19" y="144"/>
                  </a:lnTo>
                  <a:lnTo>
                    <a:pt x="38" y="172"/>
                  </a:lnTo>
                  <a:lnTo>
                    <a:pt x="67" y="192"/>
                  </a:lnTo>
                  <a:lnTo>
                    <a:pt x="105" y="202"/>
                  </a:lnTo>
                  <a:lnTo>
                    <a:pt x="144" y="211"/>
                  </a:lnTo>
                  <a:lnTo>
                    <a:pt x="182" y="211"/>
                  </a:lnTo>
                  <a:lnTo>
                    <a:pt x="221" y="211"/>
                  </a:lnTo>
                  <a:lnTo>
                    <a:pt x="259" y="202"/>
                  </a:lnTo>
                  <a:lnTo>
                    <a:pt x="297" y="172"/>
                  </a:lnTo>
                  <a:lnTo>
                    <a:pt x="316" y="163"/>
                  </a:lnTo>
                  <a:lnTo>
                    <a:pt x="335" y="144"/>
                  </a:lnTo>
                  <a:lnTo>
                    <a:pt x="355" y="125"/>
                  </a:lnTo>
                  <a:lnTo>
                    <a:pt x="365" y="97"/>
                  </a:lnTo>
                  <a:lnTo>
                    <a:pt x="384" y="77"/>
                  </a:lnTo>
                  <a:lnTo>
                    <a:pt x="393" y="48"/>
                  </a:lnTo>
                  <a:lnTo>
                    <a:pt x="413" y="28"/>
                  </a:lnTo>
                  <a:lnTo>
                    <a:pt x="422" y="0"/>
                  </a:lnTo>
                  <a:lnTo>
                    <a:pt x="259" y="86"/>
                  </a:lnTo>
                  <a:lnTo>
                    <a:pt x="154" y="106"/>
                  </a:lnTo>
                  <a:lnTo>
                    <a:pt x="144" y="97"/>
                  </a:lnTo>
                  <a:lnTo>
                    <a:pt x="125" y="39"/>
                  </a:lnTo>
                  <a:close/>
                </a:path>
              </a:pathLst>
            </a:custGeom>
            <a:solidFill>
              <a:srgbClr val="9999FF"/>
            </a:solidFill>
            <a:ln w="9525">
              <a:noFill/>
              <a:round/>
              <a:headEnd/>
              <a:tailEnd/>
            </a:ln>
          </p:spPr>
          <p:txBody>
            <a:bodyPr>
              <a:prstTxWarp prst="textNoShape">
                <a:avLst/>
              </a:prstTxWarp>
            </a:bodyPr>
            <a:lstStyle/>
            <a:p>
              <a:endParaRPr lang="en-US"/>
            </a:p>
          </p:txBody>
        </p:sp>
        <p:sp>
          <p:nvSpPr>
            <p:cNvPr id="59532" name="Freeform 147"/>
            <p:cNvSpPr>
              <a:spLocks noEditPoints="1"/>
            </p:cNvSpPr>
            <p:nvPr/>
          </p:nvSpPr>
          <p:spPr bwMode="auto">
            <a:xfrm>
              <a:off x="4394" y="2184"/>
              <a:ext cx="44" cy="253"/>
            </a:xfrm>
            <a:custGeom>
              <a:avLst/>
              <a:gdLst>
                <a:gd name="T0" fmla="*/ 97 w 221"/>
                <a:gd name="T1" fmla="*/ 394 h 1266"/>
                <a:gd name="T2" fmla="*/ 86 w 221"/>
                <a:gd name="T3" fmla="*/ 490 h 1266"/>
                <a:gd name="T4" fmla="*/ 86 w 221"/>
                <a:gd name="T5" fmla="*/ 595 h 1266"/>
                <a:gd name="T6" fmla="*/ 77 w 221"/>
                <a:gd name="T7" fmla="*/ 701 h 1266"/>
                <a:gd name="T8" fmla="*/ 77 w 221"/>
                <a:gd name="T9" fmla="*/ 796 h 1266"/>
                <a:gd name="T10" fmla="*/ 86 w 221"/>
                <a:gd name="T11" fmla="*/ 892 h 1266"/>
                <a:gd name="T12" fmla="*/ 97 w 221"/>
                <a:gd name="T13" fmla="*/ 989 h 1266"/>
                <a:gd name="T14" fmla="*/ 106 w 221"/>
                <a:gd name="T15" fmla="*/ 1075 h 1266"/>
                <a:gd name="T16" fmla="*/ 135 w 221"/>
                <a:gd name="T17" fmla="*/ 1161 h 1266"/>
                <a:gd name="T18" fmla="*/ 135 w 221"/>
                <a:gd name="T19" fmla="*/ 1170 h 1266"/>
                <a:gd name="T20" fmla="*/ 144 w 221"/>
                <a:gd name="T21" fmla="*/ 1180 h 1266"/>
                <a:gd name="T22" fmla="*/ 155 w 221"/>
                <a:gd name="T23" fmla="*/ 1200 h 1266"/>
                <a:gd name="T24" fmla="*/ 164 w 221"/>
                <a:gd name="T25" fmla="*/ 1209 h 1266"/>
                <a:gd name="T26" fmla="*/ 173 w 221"/>
                <a:gd name="T27" fmla="*/ 1219 h 1266"/>
                <a:gd name="T28" fmla="*/ 183 w 221"/>
                <a:gd name="T29" fmla="*/ 1228 h 1266"/>
                <a:gd name="T30" fmla="*/ 192 w 221"/>
                <a:gd name="T31" fmla="*/ 1237 h 1266"/>
                <a:gd name="T32" fmla="*/ 202 w 221"/>
                <a:gd name="T33" fmla="*/ 1247 h 1266"/>
                <a:gd name="T34" fmla="*/ 97 w 221"/>
                <a:gd name="T35" fmla="*/ 1266 h 1266"/>
                <a:gd name="T36" fmla="*/ 20 w 221"/>
                <a:gd name="T37" fmla="*/ 1256 h 1266"/>
                <a:gd name="T38" fmla="*/ 0 w 221"/>
                <a:gd name="T39" fmla="*/ 1256 h 1266"/>
                <a:gd name="T40" fmla="*/ 48 w 221"/>
                <a:gd name="T41" fmla="*/ 671 h 1266"/>
                <a:gd name="T42" fmla="*/ 97 w 221"/>
                <a:gd name="T43" fmla="*/ 394 h 1266"/>
                <a:gd name="T44" fmla="*/ 211 w 221"/>
                <a:gd name="T45" fmla="*/ 10 h 1266"/>
                <a:gd name="T46" fmla="*/ 221 w 221"/>
                <a:gd name="T47" fmla="*/ 0 h 1266"/>
                <a:gd name="T48" fmla="*/ 211 w 221"/>
                <a:gd name="T49" fmla="*/ 10 h 126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21"/>
                <a:gd name="T76" fmla="*/ 0 h 1266"/>
                <a:gd name="T77" fmla="*/ 221 w 221"/>
                <a:gd name="T78" fmla="*/ 1266 h 126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21" h="1266">
                  <a:moveTo>
                    <a:pt x="97" y="394"/>
                  </a:moveTo>
                  <a:lnTo>
                    <a:pt x="86" y="490"/>
                  </a:lnTo>
                  <a:lnTo>
                    <a:pt x="86" y="595"/>
                  </a:lnTo>
                  <a:lnTo>
                    <a:pt x="77" y="701"/>
                  </a:lnTo>
                  <a:lnTo>
                    <a:pt x="77" y="796"/>
                  </a:lnTo>
                  <a:lnTo>
                    <a:pt x="86" y="892"/>
                  </a:lnTo>
                  <a:lnTo>
                    <a:pt x="97" y="989"/>
                  </a:lnTo>
                  <a:lnTo>
                    <a:pt x="106" y="1075"/>
                  </a:lnTo>
                  <a:lnTo>
                    <a:pt x="135" y="1161"/>
                  </a:lnTo>
                  <a:lnTo>
                    <a:pt x="135" y="1170"/>
                  </a:lnTo>
                  <a:lnTo>
                    <a:pt x="144" y="1180"/>
                  </a:lnTo>
                  <a:lnTo>
                    <a:pt x="155" y="1200"/>
                  </a:lnTo>
                  <a:lnTo>
                    <a:pt x="164" y="1209"/>
                  </a:lnTo>
                  <a:lnTo>
                    <a:pt x="173" y="1219"/>
                  </a:lnTo>
                  <a:lnTo>
                    <a:pt x="183" y="1228"/>
                  </a:lnTo>
                  <a:lnTo>
                    <a:pt x="192" y="1237"/>
                  </a:lnTo>
                  <a:lnTo>
                    <a:pt x="202" y="1247"/>
                  </a:lnTo>
                  <a:lnTo>
                    <a:pt x="97" y="1266"/>
                  </a:lnTo>
                  <a:lnTo>
                    <a:pt x="20" y="1256"/>
                  </a:lnTo>
                  <a:lnTo>
                    <a:pt x="0" y="1256"/>
                  </a:lnTo>
                  <a:lnTo>
                    <a:pt x="48" y="671"/>
                  </a:lnTo>
                  <a:lnTo>
                    <a:pt x="97" y="394"/>
                  </a:lnTo>
                  <a:close/>
                  <a:moveTo>
                    <a:pt x="211" y="10"/>
                  </a:moveTo>
                  <a:lnTo>
                    <a:pt x="221" y="0"/>
                  </a:lnTo>
                  <a:lnTo>
                    <a:pt x="211" y="10"/>
                  </a:lnTo>
                  <a:close/>
                </a:path>
              </a:pathLst>
            </a:custGeom>
            <a:solidFill>
              <a:srgbClr val="999933"/>
            </a:solidFill>
            <a:ln w="9525">
              <a:noFill/>
              <a:round/>
              <a:headEnd/>
              <a:tailEnd/>
            </a:ln>
          </p:spPr>
          <p:txBody>
            <a:bodyPr>
              <a:prstTxWarp prst="textNoShape">
                <a:avLst/>
              </a:prstTxWarp>
            </a:bodyPr>
            <a:lstStyle/>
            <a:p>
              <a:endParaRPr lang="en-US"/>
            </a:p>
          </p:txBody>
        </p:sp>
        <p:sp>
          <p:nvSpPr>
            <p:cNvPr id="59533" name="Freeform 148"/>
            <p:cNvSpPr>
              <a:spLocks/>
            </p:cNvSpPr>
            <p:nvPr/>
          </p:nvSpPr>
          <p:spPr bwMode="auto">
            <a:xfrm>
              <a:off x="4431" y="2216"/>
              <a:ext cx="22" cy="131"/>
            </a:xfrm>
            <a:custGeom>
              <a:avLst/>
              <a:gdLst>
                <a:gd name="T0" fmla="*/ 114 w 114"/>
                <a:gd name="T1" fmla="*/ 0 h 652"/>
                <a:gd name="T2" fmla="*/ 96 w 114"/>
                <a:gd name="T3" fmla="*/ 77 h 652"/>
                <a:gd name="T4" fmla="*/ 77 w 114"/>
                <a:gd name="T5" fmla="*/ 164 h 652"/>
                <a:gd name="T6" fmla="*/ 58 w 114"/>
                <a:gd name="T7" fmla="*/ 241 h 652"/>
                <a:gd name="T8" fmla="*/ 38 w 114"/>
                <a:gd name="T9" fmla="*/ 327 h 652"/>
                <a:gd name="T10" fmla="*/ 19 w 114"/>
                <a:gd name="T11" fmla="*/ 413 h 652"/>
                <a:gd name="T12" fmla="*/ 9 w 114"/>
                <a:gd name="T13" fmla="*/ 489 h 652"/>
                <a:gd name="T14" fmla="*/ 0 w 114"/>
                <a:gd name="T15" fmla="*/ 576 h 652"/>
                <a:gd name="T16" fmla="*/ 0 w 114"/>
                <a:gd name="T17" fmla="*/ 652 h 652"/>
                <a:gd name="T18" fmla="*/ 28 w 114"/>
                <a:gd name="T19" fmla="*/ 20 h 652"/>
                <a:gd name="T20" fmla="*/ 38 w 114"/>
                <a:gd name="T21" fmla="*/ 11 h 652"/>
                <a:gd name="T22" fmla="*/ 47 w 114"/>
                <a:gd name="T23" fmla="*/ 11 h 652"/>
                <a:gd name="T24" fmla="*/ 58 w 114"/>
                <a:gd name="T25" fmla="*/ 0 h 652"/>
                <a:gd name="T26" fmla="*/ 67 w 114"/>
                <a:gd name="T27" fmla="*/ 0 h 652"/>
                <a:gd name="T28" fmla="*/ 86 w 114"/>
                <a:gd name="T29" fmla="*/ 0 h 652"/>
                <a:gd name="T30" fmla="*/ 96 w 114"/>
                <a:gd name="T31" fmla="*/ 0 h 652"/>
                <a:gd name="T32" fmla="*/ 105 w 114"/>
                <a:gd name="T33" fmla="*/ 0 h 652"/>
                <a:gd name="T34" fmla="*/ 114 w 114"/>
                <a:gd name="T35" fmla="*/ 0 h 65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14"/>
                <a:gd name="T55" fmla="*/ 0 h 652"/>
                <a:gd name="T56" fmla="*/ 114 w 114"/>
                <a:gd name="T57" fmla="*/ 652 h 65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14" h="652">
                  <a:moveTo>
                    <a:pt x="114" y="0"/>
                  </a:moveTo>
                  <a:lnTo>
                    <a:pt x="96" y="77"/>
                  </a:lnTo>
                  <a:lnTo>
                    <a:pt x="77" y="164"/>
                  </a:lnTo>
                  <a:lnTo>
                    <a:pt x="58" y="241"/>
                  </a:lnTo>
                  <a:lnTo>
                    <a:pt x="38" y="327"/>
                  </a:lnTo>
                  <a:lnTo>
                    <a:pt x="19" y="413"/>
                  </a:lnTo>
                  <a:lnTo>
                    <a:pt x="9" y="489"/>
                  </a:lnTo>
                  <a:lnTo>
                    <a:pt x="0" y="576"/>
                  </a:lnTo>
                  <a:lnTo>
                    <a:pt x="0" y="652"/>
                  </a:lnTo>
                  <a:lnTo>
                    <a:pt x="28" y="20"/>
                  </a:lnTo>
                  <a:lnTo>
                    <a:pt x="38" y="11"/>
                  </a:lnTo>
                  <a:lnTo>
                    <a:pt x="47" y="11"/>
                  </a:lnTo>
                  <a:lnTo>
                    <a:pt x="58" y="0"/>
                  </a:lnTo>
                  <a:lnTo>
                    <a:pt x="67" y="0"/>
                  </a:lnTo>
                  <a:lnTo>
                    <a:pt x="86" y="0"/>
                  </a:lnTo>
                  <a:lnTo>
                    <a:pt x="96" y="0"/>
                  </a:lnTo>
                  <a:lnTo>
                    <a:pt x="105" y="0"/>
                  </a:lnTo>
                  <a:lnTo>
                    <a:pt x="114" y="0"/>
                  </a:lnTo>
                  <a:close/>
                </a:path>
              </a:pathLst>
            </a:custGeom>
            <a:solidFill>
              <a:srgbClr val="FFFF66"/>
            </a:solidFill>
            <a:ln w="9525">
              <a:noFill/>
              <a:round/>
              <a:headEnd/>
              <a:tailEnd/>
            </a:ln>
          </p:spPr>
          <p:txBody>
            <a:bodyPr>
              <a:prstTxWarp prst="textNoShape">
                <a:avLst/>
              </a:prstTxWarp>
            </a:bodyPr>
            <a:lstStyle/>
            <a:p>
              <a:endParaRPr lang="en-US"/>
            </a:p>
          </p:txBody>
        </p:sp>
        <p:sp>
          <p:nvSpPr>
            <p:cNvPr id="59534" name="Freeform 149"/>
            <p:cNvSpPr>
              <a:spLocks/>
            </p:cNvSpPr>
            <p:nvPr/>
          </p:nvSpPr>
          <p:spPr bwMode="auto">
            <a:xfrm>
              <a:off x="4465" y="2201"/>
              <a:ext cx="44" cy="198"/>
            </a:xfrm>
            <a:custGeom>
              <a:avLst/>
              <a:gdLst>
                <a:gd name="T0" fmla="*/ 144 w 221"/>
                <a:gd name="T1" fmla="*/ 0 h 989"/>
                <a:gd name="T2" fmla="*/ 116 w 221"/>
                <a:gd name="T3" fmla="*/ 116 h 989"/>
                <a:gd name="T4" fmla="*/ 86 w 221"/>
                <a:gd name="T5" fmla="*/ 230 h 989"/>
                <a:gd name="T6" fmla="*/ 67 w 221"/>
                <a:gd name="T7" fmla="*/ 355 h 989"/>
                <a:gd name="T8" fmla="*/ 49 w 221"/>
                <a:gd name="T9" fmla="*/ 490 h 989"/>
                <a:gd name="T10" fmla="*/ 30 w 221"/>
                <a:gd name="T11" fmla="*/ 615 h 989"/>
                <a:gd name="T12" fmla="*/ 10 w 221"/>
                <a:gd name="T13" fmla="*/ 739 h 989"/>
                <a:gd name="T14" fmla="*/ 0 w 221"/>
                <a:gd name="T15" fmla="*/ 864 h 989"/>
                <a:gd name="T16" fmla="*/ 0 w 221"/>
                <a:gd name="T17" fmla="*/ 989 h 989"/>
                <a:gd name="T18" fmla="*/ 58 w 221"/>
                <a:gd name="T19" fmla="*/ 548 h 989"/>
                <a:gd name="T20" fmla="*/ 67 w 221"/>
                <a:gd name="T21" fmla="*/ 480 h 989"/>
                <a:gd name="T22" fmla="*/ 77 w 221"/>
                <a:gd name="T23" fmla="*/ 413 h 989"/>
                <a:gd name="T24" fmla="*/ 86 w 221"/>
                <a:gd name="T25" fmla="*/ 346 h 989"/>
                <a:gd name="T26" fmla="*/ 106 w 221"/>
                <a:gd name="T27" fmla="*/ 269 h 989"/>
                <a:gd name="T28" fmla="*/ 125 w 221"/>
                <a:gd name="T29" fmla="*/ 202 h 989"/>
                <a:gd name="T30" fmla="*/ 144 w 221"/>
                <a:gd name="T31" fmla="*/ 135 h 989"/>
                <a:gd name="T32" fmla="*/ 183 w 221"/>
                <a:gd name="T33" fmla="*/ 77 h 989"/>
                <a:gd name="T34" fmla="*/ 221 w 221"/>
                <a:gd name="T35" fmla="*/ 20 h 989"/>
                <a:gd name="T36" fmla="*/ 211 w 221"/>
                <a:gd name="T37" fmla="*/ 20 h 989"/>
                <a:gd name="T38" fmla="*/ 202 w 221"/>
                <a:gd name="T39" fmla="*/ 20 h 989"/>
                <a:gd name="T40" fmla="*/ 193 w 221"/>
                <a:gd name="T41" fmla="*/ 10 h 989"/>
                <a:gd name="T42" fmla="*/ 183 w 221"/>
                <a:gd name="T43" fmla="*/ 10 h 989"/>
                <a:gd name="T44" fmla="*/ 174 w 221"/>
                <a:gd name="T45" fmla="*/ 0 h 989"/>
                <a:gd name="T46" fmla="*/ 163 w 221"/>
                <a:gd name="T47" fmla="*/ 0 h 989"/>
                <a:gd name="T48" fmla="*/ 144 w 221"/>
                <a:gd name="T49" fmla="*/ 0 h 98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21"/>
                <a:gd name="T76" fmla="*/ 0 h 989"/>
                <a:gd name="T77" fmla="*/ 221 w 221"/>
                <a:gd name="T78" fmla="*/ 989 h 98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21" h="989">
                  <a:moveTo>
                    <a:pt x="144" y="0"/>
                  </a:moveTo>
                  <a:lnTo>
                    <a:pt x="116" y="116"/>
                  </a:lnTo>
                  <a:lnTo>
                    <a:pt x="86" y="230"/>
                  </a:lnTo>
                  <a:lnTo>
                    <a:pt x="67" y="355"/>
                  </a:lnTo>
                  <a:lnTo>
                    <a:pt x="49" y="490"/>
                  </a:lnTo>
                  <a:lnTo>
                    <a:pt x="30" y="615"/>
                  </a:lnTo>
                  <a:lnTo>
                    <a:pt x="10" y="739"/>
                  </a:lnTo>
                  <a:lnTo>
                    <a:pt x="0" y="864"/>
                  </a:lnTo>
                  <a:lnTo>
                    <a:pt x="0" y="989"/>
                  </a:lnTo>
                  <a:lnTo>
                    <a:pt x="58" y="548"/>
                  </a:lnTo>
                  <a:lnTo>
                    <a:pt x="67" y="480"/>
                  </a:lnTo>
                  <a:lnTo>
                    <a:pt x="77" y="413"/>
                  </a:lnTo>
                  <a:lnTo>
                    <a:pt x="86" y="346"/>
                  </a:lnTo>
                  <a:lnTo>
                    <a:pt x="106" y="269"/>
                  </a:lnTo>
                  <a:lnTo>
                    <a:pt x="125" y="202"/>
                  </a:lnTo>
                  <a:lnTo>
                    <a:pt x="144" y="135"/>
                  </a:lnTo>
                  <a:lnTo>
                    <a:pt x="183" y="77"/>
                  </a:lnTo>
                  <a:lnTo>
                    <a:pt x="221" y="20"/>
                  </a:lnTo>
                  <a:lnTo>
                    <a:pt x="211" y="20"/>
                  </a:lnTo>
                  <a:lnTo>
                    <a:pt x="202" y="20"/>
                  </a:lnTo>
                  <a:lnTo>
                    <a:pt x="193" y="10"/>
                  </a:lnTo>
                  <a:lnTo>
                    <a:pt x="183" y="10"/>
                  </a:lnTo>
                  <a:lnTo>
                    <a:pt x="174" y="0"/>
                  </a:lnTo>
                  <a:lnTo>
                    <a:pt x="163" y="0"/>
                  </a:lnTo>
                  <a:lnTo>
                    <a:pt x="144" y="0"/>
                  </a:lnTo>
                  <a:close/>
                </a:path>
              </a:pathLst>
            </a:custGeom>
            <a:solidFill>
              <a:srgbClr val="FFFF66"/>
            </a:solidFill>
            <a:ln w="9525">
              <a:noFill/>
              <a:round/>
              <a:headEnd/>
              <a:tailEnd/>
            </a:ln>
          </p:spPr>
          <p:txBody>
            <a:bodyPr>
              <a:prstTxWarp prst="textNoShape">
                <a:avLst/>
              </a:prstTxWarp>
            </a:bodyPr>
            <a:lstStyle/>
            <a:p>
              <a:endParaRPr lang="en-US"/>
            </a:p>
          </p:txBody>
        </p:sp>
        <p:sp>
          <p:nvSpPr>
            <p:cNvPr id="59535" name="Freeform 150"/>
            <p:cNvSpPr>
              <a:spLocks noEditPoints="1"/>
            </p:cNvSpPr>
            <p:nvPr/>
          </p:nvSpPr>
          <p:spPr bwMode="auto">
            <a:xfrm>
              <a:off x="4866" y="2433"/>
              <a:ext cx="158" cy="357"/>
            </a:xfrm>
            <a:custGeom>
              <a:avLst/>
              <a:gdLst>
                <a:gd name="T0" fmla="*/ 19 w 787"/>
                <a:gd name="T1" fmla="*/ 1035 h 1783"/>
                <a:gd name="T2" fmla="*/ 67 w 787"/>
                <a:gd name="T3" fmla="*/ 959 h 1783"/>
                <a:gd name="T4" fmla="*/ 124 w 787"/>
                <a:gd name="T5" fmla="*/ 901 h 1783"/>
                <a:gd name="T6" fmla="*/ 202 w 787"/>
                <a:gd name="T7" fmla="*/ 873 h 1783"/>
                <a:gd name="T8" fmla="*/ 268 w 787"/>
                <a:gd name="T9" fmla="*/ 863 h 1783"/>
                <a:gd name="T10" fmla="*/ 268 w 787"/>
                <a:gd name="T11" fmla="*/ 882 h 1783"/>
                <a:gd name="T12" fmla="*/ 307 w 787"/>
                <a:gd name="T13" fmla="*/ 1074 h 1783"/>
                <a:gd name="T14" fmla="*/ 307 w 787"/>
                <a:gd name="T15" fmla="*/ 1276 h 1783"/>
                <a:gd name="T16" fmla="*/ 297 w 787"/>
                <a:gd name="T17" fmla="*/ 1486 h 1783"/>
                <a:gd name="T18" fmla="*/ 307 w 787"/>
                <a:gd name="T19" fmla="*/ 1688 h 1783"/>
                <a:gd name="T20" fmla="*/ 451 w 787"/>
                <a:gd name="T21" fmla="*/ 1534 h 1783"/>
                <a:gd name="T22" fmla="*/ 690 w 787"/>
                <a:gd name="T23" fmla="*/ 1065 h 1783"/>
                <a:gd name="T24" fmla="*/ 681 w 787"/>
                <a:gd name="T25" fmla="*/ 768 h 1783"/>
                <a:gd name="T26" fmla="*/ 643 w 787"/>
                <a:gd name="T27" fmla="*/ 508 h 1783"/>
                <a:gd name="T28" fmla="*/ 537 w 787"/>
                <a:gd name="T29" fmla="*/ 403 h 1783"/>
                <a:gd name="T30" fmla="*/ 441 w 787"/>
                <a:gd name="T31" fmla="*/ 383 h 1783"/>
                <a:gd name="T32" fmla="*/ 546 w 787"/>
                <a:gd name="T33" fmla="*/ 336 h 1783"/>
                <a:gd name="T34" fmla="*/ 671 w 787"/>
                <a:gd name="T35" fmla="*/ 403 h 1783"/>
                <a:gd name="T36" fmla="*/ 738 w 787"/>
                <a:gd name="T37" fmla="*/ 662 h 1783"/>
                <a:gd name="T38" fmla="*/ 767 w 787"/>
                <a:gd name="T39" fmla="*/ 566 h 1783"/>
                <a:gd name="T40" fmla="*/ 776 w 787"/>
                <a:gd name="T41" fmla="*/ 239 h 1783"/>
                <a:gd name="T42" fmla="*/ 671 w 787"/>
                <a:gd name="T43" fmla="*/ 28 h 1783"/>
                <a:gd name="T44" fmla="*/ 652 w 787"/>
                <a:gd name="T45" fmla="*/ 134 h 1783"/>
                <a:gd name="T46" fmla="*/ 652 w 787"/>
                <a:gd name="T47" fmla="*/ 355 h 1783"/>
                <a:gd name="T48" fmla="*/ 623 w 787"/>
                <a:gd name="T49" fmla="*/ 345 h 1783"/>
                <a:gd name="T50" fmla="*/ 594 w 787"/>
                <a:gd name="T51" fmla="*/ 211 h 1783"/>
                <a:gd name="T52" fmla="*/ 537 w 787"/>
                <a:gd name="T53" fmla="*/ 0 h 1783"/>
                <a:gd name="T54" fmla="*/ 335 w 787"/>
                <a:gd name="T55" fmla="*/ 172 h 1783"/>
                <a:gd name="T56" fmla="*/ 326 w 787"/>
                <a:gd name="T57" fmla="*/ 316 h 1783"/>
                <a:gd name="T58" fmla="*/ 364 w 787"/>
                <a:gd name="T59" fmla="*/ 394 h 1783"/>
                <a:gd name="T60" fmla="*/ 297 w 787"/>
                <a:gd name="T61" fmla="*/ 394 h 1783"/>
                <a:gd name="T62" fmla="*/ 182 w 787"/>
                <a:gd name="T63" fmla="*/ 518 h 1783"/>
                <a:gd name="T64" fmla="*/ 67 w 787"/>
                <a:gd name="T65" fmla="*/ 748 h 1783"/>
                <a:gd name="T66" fmla="*/ 9 w 787"/>
                <a:gd name="T67" fmla="*/ 1007 h 1783"/>
                <a:gd name="T68" fmla="*/ 316 w 787"/>
                <a:gd name="T69" fmla="*/ 1736 h 1783"/>
                <a:gd name="T70" fmla="*/ 316 w 787"/>
                <a:gd name="T71" fmla="*/ 1755 h 1783"/>
                <a:gd name="T72" fmla="*/ 326 w 787"/>
                <a:gd name="T73" fmla="*/ 1764 h 1783"/>
                <a:gd name="T74" fmla="*/ 344 w 787"/>
                <a:gd name="T75" fmla="*/ 1774 h 1783"/>
                <a:gd name="T76" fmla="*/ 364 w 787"/>
                <a:gd name="T77" fmla="*/ 1783 h 1783"/>
                <a:gd name="T78" fmla="*/ 393 w 787"/>
                <a:gd name="T79" fmla="*/ 1783 h 1783"/>
                <a:gd name="T80" fmla="*/ 479 w 787"/>
                <a:gd name="T81" fmla="*/ 1573 h 1783"/>
                <a:gd name="T82" fmla="*/ 432 w 787"/>
                <a:gd name="T83" fmla="*/ 1639 h 178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787"/>
                <a:gd name="T127" fmla="*/ 0 h 1783"/>
                <a:gd name="T128" fmla="*/ 787 w 787"/>
                <a:gd name="T129" fmla="*/ 1783 h 1783"/>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787" h="1783">
                  <a:moveTo>
                    <a:pt x="0" y="1084"/>
                  </a:moveTo>
                  <a:lnTo>
                    <a:pt x="19" y="1035"/>
                  </a:lnTo>
                  <a:lnTo>
                    <a:pt x="47" y="998"/>
                  </a:lnTo>
                  <a:lnTo>
                    <a:pt x="67" y="959"/>
                  </a:lnTo>
                  <a:lnTo>
                    <a:pt x="95" y="930"/>
                  </a:lnTo>
                  <a:lnTo>
                    <a:pt x="124" y="901"/>
                  </a:lnTo>
                  <a:lnTo>
                    <a:pt x="163" y="882"/>
                  </a:lnTo>
                  <a:lnTo>
                    <a:pt x="202" y="873"/>
                  </a:lnTo>
                  <a:lnTo>
                    <a:pt x="249" y="863"/>
                  </a:lnTo>
                  <a:lnTo>
                    <a:pt x="268" y="863"/>
                  </a:lnTo>
                  <a:lnTo>
                    <a:pt x="268" y="873"/>
                  </a:lnTo>
                  <a:lnTo>
                    <a:pt x="268" y="882"/>
                  </a:lnTo>
                  <a:lnTo>
                    <a:pt x="288" y="978"/>
                  </a:lnTo>
                  <a:lnTo>
                    <a:pt x="307" y="1074"/>
                  </a:lnTo>
                  <a:lnTo>
                    <a:pt x="307" y="1179"/>
                  </a:lnTo>
                  <a:lnTo>
                    <a:pt x="307" y="1276"/>
                  </a:lnTo>
                  <a:lnTo>
                    <a:pt x="297" y="1381"/>
                  </a:lnTo>
                  <a:lnTo>
                    <a:pt x="297" y="1486"/>
                  </a:lnTo>
                  <a:lnTo>
                    <a:pt x="297" y="1592"/>
                  </a:lnTo>
                  <a:lnTo>
                    <a:pt x="307" y="1688"/>
                  </a:lnTo>
                  <a:lnTo>
                    <a:pt x="307" y="1678"/>
                  </a:lnTo>
                  <a:lnTo>
                    <a:pt x="451" y="1534"/>
                  </a:lnTo>
                  <a:lnTo>
                    <a:pt x="604" y="1295"/>
                  </a:lnTo>
                  <a:lnTo>
                    <a:pt x="690" y="1065"/>
                  </a:lnTo>
                  <a:lnTo>
                    <a:pt x="700" y="805"/>
                  </a:lnTo>
                  <a:lnTo>
                    <a:pt x="681" y="768"/>
                  </a:lnTo>
                  <a:lnTo>
                    <a:pt x="690" y="748"/>
                  </a:lnTo>
                  <a:lnTo>
                    <a:pt x="643" y="508"/>
                  </a:lnTo>
                  <a:lnTo>
                    <a:pt x="604" y="450"/>
                  </a:lnTo>
                  <a:lnTo>
                    <a:pt x="537" y="403"/>
                  </a:lnTo>
                  <a:lnTo>
                    <a:pt x="441" y="403"/>
                  </a:lnTo>
                  <a:lnTo>
                    <a:pt x="441" y="383"/>
                  </a:lnTo>
                  <a:lnTo>
                    <a:pt x="479" y="345"/>
                  </a:lnTo>
                  <a:lnTo>
                    <a:pt x="546" y="336"/>
                  </a:lnTo>
                  <a:lnTo>
                    <a:pt x="632" y="394"/>
                  </a:lnTo>
                  <a:lnTo>
                    <a:pt x="671" y="403"/>
                  </a:lnTo>
                  <a:lnTo>
                    <a:pt x="720" y="557"/>
                  </a:lnTo>
                  <a:lnTo>
                    <a:pt x="738" y="662"/>
                  </a:lnTo>
                  <a:lnTo>
                    <a:pt x="748" y="643"/>
                  </a:lnTo>
                  <a:lnTo>
                    <a:pt x="767" y="566"/>
                  </a:lnTo>
                  <a:lnTo>
                    <a:pt x="787" y="489"/>
                  </a:lnTo>
                  <a:lnTo>
                    <a:pt x="776" y="239"/>
                  </a:lnTo>
                  <a:lnTo>
                    <a:pt x="729" y="125"/>
                  </a:lnTo>
                  <a:lnTo>
                    <a:pt x="671" y="28"/>
                  </a:lnTo>
                  <a:lnTo>
                    <a:pt x="671" y="58"/>
                  </a:lnTo>
                  <a:lnTo>
                    <a:pt x="652" y="134"/>
                  </a:lnTo>
                  <a:lnTo>
                    <a:pt x="671" y="307"/>
                  </a:lnTo>
                  <a:lnTo>
                    <a:pt x="652" y="355"/>
                  </a:lnTo>
                  <a:lnTo>
                    <a:pt x="632" y="355"/>
                  </a:lnTo>
                  <a:lnTo>
                    <a:pt x="623" y="345"/>
                  </a:lnTo>
                  <a:lnTo>
                    <a:pt x="623" y="307"/>
                  </a:lnTo>
                  <a:lnTo>
                    <a:pt x="594" y="211"/>
                  </a:lnTo>
                  <a:lnTo>
                    <a:pt x="576" y="77"/>
                  </a:lnTo>
                  <a:lnTo>
                    <a:pt x="537" y="0"/>
                  </a:lnTo>
                  <a:lnTo>
                    <a:pt x="479" y="58"/>
                  </a:lnTo>
                  <a:lnTo>
                    <a:pt x="335" y="172"/>
                  </a:lnTo>
                  <a:lnTo>
                    <a:pt x="307" y="211"/>
                  </a:lnTo>
                  <a:lnTo>
                    <a:pt x="326" y="316"/>
                  </a:lnTo>
                  <a:lnTo>
                    <a:pt x="364" y="364"/>
                  </a:lnTo>
                  <a:lnTo>
                    <a:pt x="364" y="394"/>
                  </a:lnTo>
                  <a:lnTo>
                    <a:pt x="355" y="413"/>
                  </a:lnTo>
                  <a:lnTo>
                    <a:pt x="297" y="394"/>
                  </a:lnTo>
                  <a:lnTo>
                    <a:pt x="239" y="450"/>
                  </a:lnTo>
                  <a:lnTo>
                    <a:pt x="182" y="518"/>
                  </a:lnTo>
                  <a:lnTo>
                    <a:pt x="105" y="624"/>
                  </a:lnTo>
                  <a:lnTo>
                    <a:pt x="67" y="748"/>
                  </a:lnTo>
                  <a:lnTo>
                    <a:pt x="28" y="949"/>
                  </a:lnTo>
                  <a:lnTo>
                    <a:pt x="9" y="1007"/>
                  </a:lnTo>
                  <a:lnTo>
                    <a:pt x="0" y="1084"/>
                  </a:lnTo>
                  <a:close/>
                  <a:moveTo>
                    <a:pt x="316" y="1736"/>
                  </a:moveTo>
                  <a:lnTo>
                    <a:pt x="316" y="1745"/>
                  </a:lnTo>
                  <a:lnTo>
                    <a:pt x="316" y="1755"/>
                  </a:lnTo>
                  <a:lnTo>
                    <a:pt x="316" y="1764"/>
                  </a:lnTo>
                  <a:lnTo>
                    <a:pt x="326" y="1764"/>
                  </a:lnTo>
                  <a:lnTo>
                    <a:pt x="335" y="1774"/>
                  </a:lnTo>
                  <a:lnTo>
                    <a:pt x="344" y="1774"/>
                  </a:lnTo>
                  <a:lnTo>
                    <a:pt x="355" y="1774"/>
                  </a:lnTo>
                  <a:lnTo>
                    <a:pt x="364" y="1783"/>
                  </a:lnTo>
                  <a:lnTo>
                    <a:pt x="383" y="1783"/>
                  </a:lnTo>
                  <a:lnTo>
                    <a:pt x="393" y="1783"/>
                  </a:lnTo>
                  <a:lnTo>
                    <a:pt x="402" y="1783"/>
                  </a:lnTo>
                  <a:lnTo>
                    <a:pt x="479" y="1573"/>
                  </a:lnTo>
                  <a:lnTo>
                    <a:pt x="460" y="1592"/>
                  </a:lnTo>
                  <a:lnTo>
                    <a:pt x="432" y="1639"/>
                  </a:lnTo>
                  <a:lnTo>
                    <a:pt x="316" y="1736"/>
                  </a:lnTo>
                  <a:close/>
                </a:path>
              </a:pathLst>
            </a:custGeom>
            <a:solidFill>
              <a:srgbClr val="D9AE82"/>
            </a:solidFill>
            <a:ln w="9525">
              <a:noFill/>
              <a:round/>
              <a:headEnd/>
              <a:tailEnd/>
            </a:ln>
          </p:spPr>
          <p:txBody>
            <a:bodyPr>
              <a:prstTxWarp prst="textNoShape">
                <a:avLst/>
              </a:prstTxWarp>
            </a:bodyPr>
            <a:lstStyle/>
            <a:p>
              <a:endParaRPr lang="en-US"/>
            </a:p>
          </p:txBody>
        </p:sp>
        <p:sp>
          <p:nvSpPr>
            <p:cNvPr id="59536" name="Freeform 151"/>
            <p:cNvSpPr>
              <a:spLocks/>
            </p:cNvSpPr>
            <p:nvPr/>
          </p:nvSpPr>
          <p:spPr bwMode="auto">
            <a:xfrm>
              <a:off x="4789" y="2721"/>
              <a:ext cx="119" cy="276"/>
            </a:xfrm>
            <a:custGeom>
              <a:avLst/>
              <a:gdLst>
                <a:gd name="T0" fmla="*/ 596 w 596"/>
                <a:gd name="T1" fmla="*/ 124 h 1381"/>
                <a:gd name="T2" fmla="*/ 587 w 596"/>
                <a:gd name="T3" fmla="*/ 335 h 1381"/>
                <a:gd name="T4" fmla="*/ 548 w 596"/>
                <a:gd name="T5" fmla="*/ 527 h 1381"/>
                <a:gd name="T6" fmla="*/ 490 w 596"/>
                <a:gd name="T7" fmla="*/ 661 h 1381"/>
                <a:gd name="T8" fmla="*/ 423 w 596"/>
                <a:gd name="T9" fmla="*/ 796 h 1381"/>
                <a:gd name="T10" fmla="*/ 365 w 596"/>
                <a:gd name="T11" fmla="*/ 891 h 1381"/>
                <a:gd name="T12" fmla="*/ 327 w 596"/>
                <a:gd name="T13" fmla="*/ 987 h 1381"/>
                <a:gd name="T14" fmla="*/ 288 w 596"/>
                <a:gd name="T15" fmla="*/ 1112 h 1381"/>
                <a:gd name="T16" fmla="*/ 269 w 596"/>
                <a:gd name="T17" fmla="*/ 1256 h 1381"/>
                <a:gd name="T18" fmla="*/ 241 w 596"/>
                <a:gd name="T19" fmla="*/ 1284 h 1381"/>
                <a:gd name="T20" fmla="*/ 222 w 596"/>
                <a:gd name="T21" fmla="*/ 1314 h 1381"/>
                <a:gd name="T22" fmla="*/ 202 w 596"/>
                <a:gd name="T23" fmla="*/ 1332 h 1381"/>
                <a:gd name="T24" fmla="*/ 144 w 596"/>
                <a:gd name="T25" fmla="*/ 1370 h 1381"/>
                <a:gd name="T26" fmla="*/ 49 w 596"/>
                <a:gd name="T27" fmla="*/ 1381 h 1381"/>
                <a:gd name="T28" fmla="*/ 0 w 596"/>
                <a:gd name="T29" fmla="*/ 1342 h 1381"/>
                <a:gd name="T30" fmla="*/ 30 w 596"/>
                <a:gd name="T31" fmla="*/ 1332 h 1381"/>
                <a:gd name="T32" fmla="*/ 49 w 596"/>
                <a:gd name="T33" fmla="*/ 1323 h 1381"/>
                <a:gd name="T34" fmla="*/ 68 w 596"/>
                <a:gd name="T35" fmla="*/ 1332 h 1381"/>
                <a:gd name="T36" fmla="*/ 135 w 596"/>
                <a:gd name="T37" fmla="*/ 1332 h 1381"/>
                <a:gd name="T38" fmla="*/ 125 w 596"/>
                <a:gd name="T39" fmla="*/ 1294 h 1381"/>
                <a:gd name="T40" fmla="*/ 155 w 596"/>
                <a:gd name="T41" fmla="*/ 1284 h 1381"/>
                <a:gd name="T42" fmla="*/ 183 w 596"/>
                <a:gd name="T43" fmla="*/ 1275 h 1381"/>
                <a:gd name="T44" fmla="*/ 212 w 596"/>
                <a:gd name="T45" fmla="*/ 1189 h 1381"/>
                <a:gd name="T46" fmla="*/ 269 w 596"/>
                <a:gd name="T47" fmla="*/ 1084 h 1381"/>
                <a:gd name="T48" fmla="*/ 299 w 596"/>
                <a:gd name="T49" fmla="*/ 977 h 1381"/>
                <a:gd name="T50" fmla="*/ 269 w 596"/>
                <a:gd name="T51" fmla="*/ 940 h 1381"/>
                <a:gd name="T52" fmla="*/ 231 w 596"/>
                <a:gd name="T53" fmla="*/ 891 h 1381"/>
                <a:gd name="T54" fmla="*/ 183 w 596"/>
                <a:gd name="T55" fmla="*/ 872 h 1381"/>
                <a:gd name="T56" fmla="*/ 135 w 596"/>
                <a:gd name="T57" fmla="*/ 891 h 1381"/>
                <a:gd name="T58" fmla="*/ 78 w 596"/>
                <a:gd name="T59" fmla="*/ 910 h 1381"/>
                <a:gd name="T60" fmla="*/ 30 w 596"/>
                <a:gd name="T61" fmla="*/ 853 h 1381"/>
                <a:gd name="T62" fmla="*/ 58 w 596"/>
                <a:gd name="T63" fmla="*/ 785 h 1381"/>
                <a:gd name="T64" fmla="*/ 155 w 596"/>
                <a:gd name="T65" fmla="*/ 738 h 1381"/>
                <a:gd name="T66" fmla="*/ 308 w 596"/>
                <a:gd name="T67" fmla="*/ 718 h 1381"/>
                <a:gd name="T68" fmla="*/ 423 w 596"/>
                <a:gd name="T69" fmla="*/ 536 h 1381"/>
                <a:gd name="T70" fmla="*/ 432 w 596"/>
                <a:gd name="T71" fmla="*/ 508 h 1381"/>
                <a:gd name="T72" fmla="*/ 443 w 596"/>
                <a:gd name="T73" fmla="*/ 488 h 1381"/>
                <a:gd name="T74" fmla="*/ 452 w 596"/>
                <a:gd name="T75" fmla="*/ 460 h 1381"/>
                <a:gd name="T76" fmla="*/ 462 w 596"/>
                <a:gd name="T77" fmla="*/ 364 h 1381"/>
                <a:gd name="T78" fmla="*/ 471 w 596"/>
                <a:gd name="T79" fmla="*/ 220 h 1381"/>
                <a:gd name="T80" fmla="*/ 519 w 596"/>
                <a:gd name="T81" fmla="*/ 95 h 1381"/>
                <a:gd name="T82" fmla="*/ 548 w 596"/>
                <a:gd name="T83" fmla="*/ 56 h 1381"/>
                <a:gd name="T84" fmla="*/ 576 w 596"/>
                <a:gd name="T85" fmla="*/ 19 h 138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596"/>
                <a:gd name="T130" fmla="*/ 0 h 1381"/>
                <a:gd name="T131" fmla="*/ 596 w 596"/>
                <a:gd name="T132" fmla="*/ 1381 h 1381"/>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596" h="1381">
                  <a:moveTo>
                    <a:pt x="596" y="0"/>
                  </a:moveTo>
                  <a:lnTo>
                    <a:pt x="596" y="56"/>
                  </a:lnTo>
                  <a:lnTo>
                    <a:pt x="596" y="124"/>
                  </a:lnTo>
                  <a:lnTo>
                    <a:pt x="596" y="191"/>
                  </a:lnTo>
                  <a:lnTo>
                    <a:pt x="596" y="268"/>
                  </a:lnTo>
                  <a:lnTo>
                    <a:pt x="587" y="335"/>
                  </a:lnTo>
                  <a:lnTo>
                    <a:pt x="587" y="402"/>
                  </a:lnTo>
                  <a:lnTo>
                    <a:pt x="567" y="469"/>
                  </a:lnTo>
                  <a:lnTo>
                    <a:pt x="548" y="527"/>
                  </a:lnTo>
                  <a:lnTo>
                    <a:pt x="529" y="575"/>
                  </a:lnTo>
                  <a:lnTo>
                    <a:pt x="509" y="623"/>
                  </a:lnTo>
                  <a:lnTo>
                    <a:pt x="490" y="661"/>
                  </a:lnTo>
                  <a:lnTo>
                    <a:pt x="471" y="709"/>
                  </a:lnTo>
                  <a:lnTo>
                    <a:pt x="443" y="747"/>
                  </a:lnTo>
                  <a:lnTo>
                    <a:pt x="423" y="796"/>
                  </a:lnTo>
                  <a:lnTo>
                    <a:pt x="394" y="834"/>
                  </a:lnTo>
                  <a:lnTo>
                    <a:pt x="375" y="882"/>
                  </a:lnTo>
                  <a:lnTo>
                    <a:pt x="365" y="891"/>
                  </a:lnTo>
                  <a:lnTo>
                    <a:pt x="365" y="901"/>
                  </a:lnTo>
                  <a:lnTo>
                    <a:pt x="346" y="940"/>
                  </a:lnTo>
                  <a:lnTo>
                    <a:pt x="327" y="987"/>
                  </a:lnTo>
                  <a:lnTo>
                    <a:pt x="308" y="1026"/>
                  </a:lnTo>
                  <a:lnTo>
                    <a:pt x="299" y="1073"/>
                  </a:lnTo>
                  <a:lnTo>
                    <a:pt x="288" y="1112"/>
                  </a:lnTo>
                  <a:lnTo>
                    <a:pt x="279" y="1159"/>
                  </a:lnTo>
                  <a:lnTo>
                    <a:pt x="269" y="1207"/>
                  </a:lnTo>
                  <a:lnTo>
                    <a:pt x="269" y="1256"/>
                  </a:lnTo>
                  <a:lnTo>
                    <a:pt x="260" y="1265"/>
                  </a:lnTo>
                  <a:lnTo>
                    <a:pt x="250" y="1275"/>
                  </a:lnTo>
                  <a:lnTo>
                    <a:pt x="241" y="1284"/>
                  </a:lnTo>
                  <a:lnTo>
                    <a:pt x="241" y="1294"/>
                  </a:lnTo>
                  <a:lnTo>
                    <a:pt x="231" y="1303"/>
                  </a:lnTo>
                  <a:lnTo>
                    <a:pt x="222" y="1314"/>
                  </a:lnTo>
                  <a:lnTo>
                    <a:pt x="222" y="1323"/>
                  </a:lnTo>
                  <a:lnTo>
                    <a:pt x="212" y="1332"/>
                  </a:lnTo>
                  <a:lnTo>
                    <a:pt x="202" y="1332"/>
                  </a:lnTo>
                  <a:lnTo>
                    <a:pt x="183" y="1370"/>
                  </a:lnTo>
                  <a:lnTo>
                    <a:pt x="164" y="1370"/>
                  </a:lnTo>
                  <a:lnTo>
                    <a:pt x="144" y="1370"/>
                  </a:lnTo>
                  <a:lnTo>
                    <a:pt x="116" y="1370"/>
                  </a:lnTo>
                  <a:lnTo>
                    <a:pt x="88" y="1381"/>
                  </a:lnTo>
                  <a:lnTo>
                    <a:pt x="49" y="1381"/>
                  </a:lnTo>
                  <a:lnTo>
                    <a:pt x="30" y="1370"/>
                  </a:lnTo>
                  <a:lnTo>
                    <a:pt x="11" y="1361"/>
                  </a:lnTo>
                  <a:lnTo>
                    <a:pt x="0" y="1342"/>
                  </a:lnTo>
                  <a:lnTo>
                    <a:pt x="11" y="1342"/>
                  </a:lnTo>
                  <a:lnTo>
                    <a:pt x="20" y="1342"/>
                  </a:lnTo>
                  <a:lnTo>
                    <a:pt x="30" y="1332"/>
                  </a:lnTo>
                  <a:lnTo>
                    <a:pt x="39" y="1332"/>
                  </a:lnTo>
                  <a:lnTo>
                    <a:pt x="39" y="1323"/>
                  </a:lnTo>
                  <a:lnTo>
                    <a:pt x="49" y="1323"/>
                  </a:lnTo>
                  <a:lnTo>
                    <a:pt x="58" y="1323"/>
                  </a:lnTo>
                  <a:lnTo>
                    <a:pt x="58" y="1314"/>
                  </a:lnTo>
                  <a:lnTo>
                    <a:pt x="68" y="1332"/>
                  </a:lnTo>
                  <a:lnTo>
                    <a:pt x="97" y="1361"/>
                  </a:lnTo>
                  <a:lnTo>
                    <a:pt x="125" y="1351"/>
                  </a:lnTo>
                  <a:lnTo>
                    <a:pt x="135" y="1332"/>
                  </a:lnTo>
                  <a:lnTo>
                    <a:pt x="135" y="1323"/>
                  </a:lnTo>
                  <a:lnTo>
                    <a:pt x="125" y="1303"/>
                  </a:lnTo>
                  <a:lnTo>
                    <a:pt x="125" y="1294"/>
                  </a:lnTo>
                  <a:lnTo>
                    <a:pt x="135" y="1294"/>
                  </a:lnTo>
                  <a:lnTo>
                    <a:pt x="144" y="1284"/>
                  </a:lnTo>
                  <a:lnTo>
                    <a:pt x="155" y="1284"/>
                  </a:lnTo>
                  <a:lnTo>
                    <a:pt x="164" y="1275"/>
                  </a:lnTo>
                  <a:lnTo>
                    <a:pt x="174" y="1275"/>
                  </a:lnTo>
                  <a:lnTo>
                    <a:pt x="183" y="1275"/>
                  </a:lnTo>
                  <a:lnTo>
                    <a:pt x="193" y="1265"/>
                  </a:lnTo>
                  <a:lnTo>
                    <a:pt x="202" y="1226"/>
                  </a:lnTo>
                  <a:lnTo>
                    <a:pt x="212" y="1189"/>
                  </a:lnTo>
                  <a:lnTo>
                    <a:pt x="231" y="1150"/>
                  </a:lnTo>
                  <a:lnTo>
                    <a:pt x="250" y="1112"/>
                  </a:lnTo>
                  <a:lnTo>
                    <a:pt x="269" y="1084"/>
                  </a:lnTo>
                  <a:lnTo>
                    <a:pt x="288" y="1045"/>
                  </a:lnTo>
                  <a:lnTo>
                    <a:pt x="299" y="1016"/>
                  </a:lnTo>
                  <a:lnTo>
                    <a:pt x="299" y="977"/>
                  </a:lnTo>
                  <a:lnTo>
                    <a:pt x="288" y="968"/>
                  </a:lnTo>
                  <a:lnTo>
                    <a:pt x="279" y="949"/>
                  </a:lnTo>
                  <a:lnTo>
                    <a:pt x="269" y="940"/>
                  </a:lnTo>
                  <a:lnTo>
                    <a:pt x="260" y="920"/>
                  </a:lnTo>
                  <a:lnTo>
                    <a:pt x="241" y="901"/>
                  </a:lnTo>
                  <a:lnTo>
                    <a:pt x="231" y="891"/>
                  </a:lnTo>
                  <a:lnTo>
                    <a:pt x="212" y="882"/>
                  </a:lnTo>
                  <a:lnTo>
                    <a:pt x="193" y="872"/>
                  </a:lnTo>
                  <a:lnTo>
                    <a:pt x="183" y="872"/>
                  </a:lnTo>
                  <a:lnTo>
                    <a:pt x="164" y="882"/>
                  </a:lnTo>
                  <a:lnTo>
                    <a:pt x="144" y="882"/>
                  </a:lnTo>
                  <a:lnTo>
                    <a:pt x="135" y="891"/>
                  </a:lnTo>
                  <a:lnTo>
                    <a:pt x="116" y="901"/>
                  </a:lnTo>
                  <a:lnTo>
                    <a:pt x="97" y="910"/>
                  </a:lnTo>
                  <a:lnTo>
                    <a:pt x="78" y="910"/>
                  </a:lnTo>
                  <a:lnTo>
                    <a:pt x="68" y="920"/>
                  </a:lnTo>
                  <a:lnTo>
                    <a:pt x="39" y="882"/>
                  </a:lnTo>
                  <a:lnTo>
                    <a:pt x="30" y="853"/>
                  </a:lnTo>
                  <a:lnTo>
                    <a:pt x="30" y="824"/>
                  </a:lnTo>
                  <a:lnTo>
                    <a:pt x="39" y="805"/>
                  </a:lnTo>
                  <a:lnTo>
                    <a:pt x="58" y="785"/>
                  </a:lnTo>
                  <a:lnTo>
                    <a:pt x="88" y="766"/>
                  </a:lnTo>
                  <a:lnTo>
                    <a:pt x="116" y="747"/>
                  </a:lnTo>
                  <a:lnTo>
                    <a:pt x="155" y="738"/>
                  </a:lnTo>
                  <a:lnTo>
                    <a:pt x="155" y="747"/>
                  </a:lnTo>
                  <a:lnTo>
                    <a:pt x="299" y="709"/>
                  </a:lnTo>
                  <a:lnTo>
                    <a:pt x="308" y="718"/>
                  </a:lnTo>
                  <a:lnTo>
                    <a:pt x="337" y="718"/>
                  </a:lnTo>
                  <a:lnTo>
                    <a:pt x="394" y="613"/>
                  </a:lnTo>
                  <a:lnTo>
                    <a:pt x="423" y="536"/>
                  </a:lnTo>
                  <a:lnTo>
                    <a:pt x="423" y="527"/>
                  </a:lnTo>
                  <a:lnTo>
                    <a:pt x="432" y="517"/>
                  </a:lnTo>
                  <a:lnTo>
                    <a:pt x="432" y="508"/>
                  </a:lnTo>
                  <a:lnTo>
                    <a:pt x="432" y="499"/>
                  </a:lnTo>
                  <a:lnTo>
                    <a:pt x="432" y="488"/>
                  </a:lnTo>
                  <a:lnTo>
                    <a:pt x="443" y="488"/>
                  </a:lnTo>
                  <a:lnTo>
                    <a:pt x="443" y="479"/>
                  </a:lnTo>
                  <a:lnTo>
                    <a:pt x="452" y="479"/>
                  </a:lnTo>
                  <a:lnTo>
                    <a:pt x="452" y="460"/>
                  </a:lnTo>
                  <a:lnTo>
                    <a:pt x="443" y="460"/>
                  </a:lnTo>
                  <a:lnTo>
                    <a:pt x="452" y="411"/>
                  </a:lnTo>
                  <a:lnTo>
                    <a:pt x="462" y="364"/>
                  </a:lnTo>
                  <a:lnTo>
                    <a:pt x="462" y="316"/>
                  </a:lnTo>
                  <a:lnTo>
                    <a:pt x="471" y="268"/>
                  </a:lnTo>
                  <a:lnTo>
                    <a:pt x="471" y="220"/>
                  </a:lnTo>
                  <a:lnTo>
                    <a:pt x="480" y="172"/>
                  </a:lnTo>
                  <a:lnTo>
                    <a:pt x="499" y="134"/>
                  </a:lnTo>
                  <a:lnTo>
                    <a:pt x="519" y="95"/>
                  </a:lnTo>
                  <a:lnTo>
                    <a:pt x="529" y="86"/>
                  </a:lnTo>
                  <a:lnTo>
                    <a:pt x="538" y="67"/>
                  </a:lnTo>
                  <a:lnTo>
                    <a:pt x="548" y="56"/>
                  </a:lnTo>
                  <a:lnTo>
                    <a:pt x="557" y="38"/>
                  </a:lnTo>
                  <a:lnTo>
                    <a:pt x="567" y="28"/>
                  </a:lnTo>
                  <a:lnTo>
                    <a:pt x="576" y="19"/>
                  </a:lnTo>
                  <a:lnTo>
                    <a:pt x="587" y="9"/>
                  </a:lnTo>
                  <a:lnTo>
                    <a:pt x="596" y="0"/>
                  </a:lnTo>
                  <a:close/>
                </a:path>
              </a:pathLst>
            </a:custGeom>
            <a:solidFill>
              <a:srgbClr val="FFFFCC"/>
            </a:solidFill>
            <a:ln w="9525">
              <a:noFill/>
              <a:round/>
              <a:headEnd/>
              <a:tailEnd/>
            </a:ln>
          </p:spPr>
          <p:txBody>
            <a:bodyPr>
              <a:prstTxWarp prst="textNoShape">
                <a:avLst/>
              </a:prstTxWarp>
            </a:bodyPr>
            <a:lstStyle/>
            <a:p>
              <a:endParaRPr lang="en-US"/>
            </a:p>
          </p:txBody>
        </p:sp>
        <p:sp>
          <p:nvSpPr>
            <p:cNvPr id="59537" name="Freeform 152"/>
            <p:cNvSpPr>
              <a:spLocks/>
            </p:cNvSpPr>
            <p:nvPr/>
          </p:nvSpPr>
          <p:spPr bwMode="auto">
            <a:xfrm>
              <a:off x="4214" y="2309"/>
              <a:ext cx="40" cy="360"/>
            </a:xfrm>
            <a:custGeom>
              <a:avLst/>
              <a:gdLst>
                <a:gd name="T0" fmla="*/ 76 w 201"/>
                <a:gd name="T1" fmla="*/ 0 h 1802"/>
                <a:gd name="T2" fmla="*/ 57 w 201"/>
                <a:gd name="T3" fmla="*/ 115 h 1802"/>
                <a:gd name="T4" fmla="*/ 48 w 201"/>
                <a:gd name="T5" fmla="*/ 230 h 1802"/>
                <a:gd name="T6" fmla="*/ 39 w 201"/>
                <a:gd name="T7" fmla="*/ 354 h 1802"/>
                <a:gd name="T8" fmla="*/ 39 w 201"/>
                <a:gd name="T9" fmla="*/ 470 h 1802"/>
                <a:gd name="T10" fmla="*/ 39 w 201"/>
                <a:gd name="T11" fmla="*/ 595 h 1802"/>
                <a:gd name="T12" fmla="*/ 39 w 201"/>
                <a:gd name="T13" fmla="*/ 709 h 1802"/>
                <a:gd name="T14" fmla="*/ 48 w 201"/>
                <a:gd name="T15" fmla="*/ 815 h 1802"/>
                <a:gd name="T16" fmla="*/ 67 w 201"/>
                <a:gd name="T17" fmla="*/ 920 h 1802"/>
                <a:gd name="T18" fmla="*/ 67 w 201"/>
                <a:gd name="T19" fmla="*/ 939 h 1802"/>
                <a:gd name="T20" fmla="*/ 76 w 201"/>
                <a:gd name="T21" fmla="*/ 968 h 1802"/>
                <a:gd name="T22" fmla="*/ 76 w 201"/>
                <a:gd name="T23" fmla="*/ 987 h 1802"/>
                <a:gd name="T24" fmla="*/ 86 w 201"/>
                <a:gd name="T25" fmla="*/ 1017 h 1802"/>
                <a:gd name="T26" fmla="*/ 95 w 201"/>
                <a:gd name="T27" fmla="*/ 1036 h 1802"/>
                <a:gd name="T28" fmla="*/ 95 w 201"/>
                <a:gd name="T29" fmla="*/ 1064 h 1802"/>
                <a:gd name="T30" fmla="*/ 105 w 201"/>
                <a:gd name="T31" fmla="*/ 1083 h 1802"/>
                <a:gd name="T32" fmla="*/ 115 w 201"/>
                <a:gd name="T33" fmla="*/ 1103 h 1802"/>
                <a:gd name="T34" fmla="*/ 115 w 201"/>
                <a:gd name="T35" fmla="*/ 1112 h 1802"/>
                <a:gd name="T36" fmla="*/ 125 w 201"/>
                <a:gd name="T37" fmla="*/ 1112 h 1802"/>
                <a:gd name="T38" fmla="*/ 134 w 201"/>
                <a:gd name="T39" fmla="*/ 1122 h 1802"/>
                <a:gd name="T40" fmla="*/ 144 w 201"/>
                <a:gd name="T41" fmla="*/ 1131 h 1802"/>
                <a:gd name="T42" fmla="*/ 153 w 201"/>
                <a:gd name="T43" fmla="*/ 1141 h 1802"/>
                <a:gd name="T44" fmla="*/ 153 w 201"/>
                <a:gd name="T45" fmla="*/ 1150 h 1802"/>
                <a:gd name="T46" fmla="*/ 163 w 201"/>
                <a:gd name="T47" fmla="*/ 1160 h 1802"/>
                <a:gd name="T48" fmla="*/ 172 w 201"/>
                <a:gd name="T49" fmla="*/ 1170 h 1802"/>
                <a:gd name="T50" fmla="*/ 192 w 201"/>
                <a:gd name="T51" fmla="*/ 1247 h 1802"/>
                <a:gd name="T52" fmla="*/ 201 w 201"/>
                <a:gd name="T53" fmla="*/ 1323 h 1802"/>
                <a:gd name="T54" fmla="*/ 201 w 201"/>
                <a:gd name="T55" fmla="*/ 1410 h 1802"/>
                <a:gd name="T56" fmla="*/ 192 w 201"/>
                <a:gd name="T57" fmla="*/ 1486 h 1802"/>
                <a:gd name="T58" fmla="*/ 172 w 201"/>
                <a:gd name="T59" fmla="*/ 1572 h 1802"/>
                <a:gd name="T60" fmla="*/ 153 w 201"/>
                <a:gd name="T61" fmla="*/ 1649 h 1802"/>
                <a:gd name="T62" fmla="*/ 125 w 201"/>
                <a:gd name="T63" fmla="*/ 1726 h 1802"/>
                <a:gd name="T64" fmla="*/ 105 w 201"/>
                <a:gd name="T65" fmla="*/ 1802 h 1802"/>
                <a:gd name="T66" fmla="*/ 95 w 201"/>
                <a:gd name="T67" fmla="*/ 1793 h 1802"/>
                <a:gd name="T68" fmla="*/ 95 w 201"/>
                <a:gd name="T69" fmla="*/ 1783 h 1802"/>
                <a:gd name="T70" fmla="*/ 86 w 201"/>
                <a:gd name="T71" fmla="*/ 1783 h 1802"/>
                <a:gd name="T72" fmla="*/ 76 w 201"/>
                <a:gd name="T73" fmla="*/ 1774 h 1802"/>
                <a:gd name="T74" fmla="*/ 67 w 201"/>
                <a:gd name="T75" fmla="*/ 1764 h 1802"/>
                <a:gd name="T76" fmla="*/ 67 w 201"/>
                <a:gd name="T77" fmla="*/ 1755 h 1802"/>
                <a:gd name="T78" fmla="*/ 57 w 201"/>
                <a:gd name="T79" fmla="*/ 1745 h 1802"/>
                <a:gd name="T80" fmla="*/ 48 w 201"/>
                <a:gd name="T81" fmla="*/ 1735 h 1802"/>
                <a:gd name="T82" fmla="*/ 19 w 201"/>
                <a:gd name="T83" fmla="*/ 1544 h 1802"/>
                <a:gd name="T84" fmla="*/ 0 w 201"/>
                <a:gd name="T85" fmla="*/ 1131 h 1802"/>
                <a:gd name="T86" fmla="*/ 0 w 201"/>
                <a:gd name="T87" fmla="*/ 806 h 1802"/>
                <a:gd name="T88" fmla="*/ 9 w 201"/>
                <a:gd name="T89" fmla="*/ 393 h 1802"/>
                <a:gd name="T90" fmla="*/ 48 w 201"/>
                <a:gd name="T91" fmla="*/ 135 h 1802"/>
                <a:gd name="T92" fmla="*/ 76 w 201"/>
                <a:gd name="T93" fmla="*/ 0 h 1802"/>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01"/>
                <a:gd name="T142" fmla="*/ 0 h 1802"/>
                <a:gd name="T143" fmla="*/ 201 w 201"/>
                <a:gd name="T144" fmla="*/ 1802 h 1802"/>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01" h="1802">
                  <a:moveTo>
                    <a:pt x="76" y="0"/>
                  </a:moveTo>
                  <a:lnTo>
                    <a:pt x="57" y="115"/>
                  </a:lnTo>
                  <a:lnTo>
                    <a:pt x="48" y="230"/>
                  </a:lnTo>
                  <a:lnTo>
                    <a:pt x="39" y="354"/>
                  </a:lnTo>
                  <a:lnTo>
                    <a:pt x="39" y="470"/>
                  </a:lnTo>
                  <a:lnTo>
                    <a:pt x="39" y="595"/>
                  </a:lnTo>
                  <a:lnTo>
                    <a:pt x="39" y="709"/>
                  </a:lnTo>
                  <a:lnTo>
                    <a:pt x="48" y="815"/>
                  </a:lnTo>
                  <a:lnTo>
                    <a:pt x="67" y="920"/>
                  </a:lnTo>
                  <a:lnTo>
                    <a:pt x="67" y="939"/>
                  </a:lnTo>
                  <a:lnTo>
                    <a:pt x="76" y="968"/>
                  </a:lnTo>
                  <a:lnTo>
                    <a:pt x="76" y="987"/>
                  </a:lnTo>
                  <a:lnTo>
                    <a:pt x="86" y="1017"/>
                  </a:lnTo>
                  <a:lnTo>
                    <a:pt x="95" y="1036"/>
                  </a:lnTo>
                  <a:lnTo>
                    <a:pt x="95" y="1064"/>
                  </a:lnTo>
                  <a:lnTo>
                    <a:pt x="105" y="1083"/>
                  </a:lnTo>
                  <a:lnTo>
                    <a:pt x="115" y="1103"/>
                  </a:lnTo>
                  <a:lnTo>
                    <a:pt x="115" y="1112"/>
                  </a:lnTo>
                  <a:lnTo>
                    <a:pt x="125" y="1112"/>
                  </a:lnTo>
                  <a:lnTo>
                    <a:pt x="134" y="1122"/>
                  </a:lnTo>
                  <a:lnTo>
                    <a:pt x="144" y="1131"/>
                  </a:lnTo>
                  <a:lnTo>
                    <a:pt x="153" y="1141"/>
                  </a:lnTo>
                  <a:lnTo>
                    <a:pt x="153" y="1150"/>
                  </a:lnTo>
                  <a:lnTo>
                    <a:pt x="163" y="1160"/>
                  </a:lnTo>
                  <a:lnTo>
                    <a:pt x="172" y="1170"/>
                  </a:lnTo>
                  <a:lnTo>
                    <a:pt x="192" y="1247"/>
                  </a:lnTo>
                  <a:lnTo>
                    <a:pt x="201" y="1323"/>
                  </a:lnTo>
                  <a:lnTo>
                    <a:pt x="201" y="1410"/>
                  </a:lnTo>
                  <a:lnTo>
                    <a:pt x="192" y="1486"/>
                  </a:lnTo>
                  <a:lnTo>
                    <a:pt x="172" y="1572"/>
                  </a:lnTo>
                  <a:lnTo>
                    <a:pt x="153" y="1649"/>
                  </a:lnTo>
                  <a:lnTo>
                    <a:pt x="125" y="1726"/>
                  </a:lnTo>
                  <a:lnTo>
                    <a:pt x="105" y="1802"/>
                  </a:lnTo>
                  <a:lnTo>
                    <a:pt x="95" y="1793"/>
                  </a:lnTo>
                  <a:lnTo>
                    <a:pt x="95" y="1783"/>
                  </a:lnTo>
                  <a:lnTo>
                    <a:pt x="86" y="1783"/>
                  </a:lnTo>
                  <a:lnTo>
                    <a:pt x="76" y="1774"/>
                  </a:lnTo>
                  <a:lnTo>
                    <a:pt x="67" y="1764"/>
                  </a:lnTo>
                  <a:lnTo>
                    <a:pt x="67" y="1755"/>
                  </a:lnTo>
                  <a:lnTo>
                    <a:pt x="57" y="1745"/>
                  </a:lnTo>
                  <a:lnTo>
                    <a:pt x="48" y="1735"/>
                  </a:lnTo>
                  <a:lnTo>
                    <a:pt x="19" y="1544"/>
                  </a:lnTo>
                  <a:lnTo>
                    <a:pt x="0" y="1131"/>
                  </a:lnTo>
                  <a:lnTo>
                    <a:pt x="0" y="806"/>
                  </a:lnTo>
                  <a:lnTo>
                    <a:pt x="9" y="393"/>
                  </a:lnTo>
                  <a:lnTo>
                    <a:pt x="48" y="135"/>
                  </a:lnTo>
                  <a:lnTo>
                    <a:pt x="76" y="0"/>
                  </a:lnTo>
                  <a:close/>
                </a:path>
              </a:pathLst>
            </a:custGeom>
            <a:solidFill>
              <a:srgbClr val="9900FF"/>
            </a:solidFill>
            <a:ln w="9525">
              <a:noFill/>
              <a:round/>
              <a:headEnd/>
              <a:tailEnd/>
            </a:ln>
          </p:spPr>
          <p:txBody>
            <a:bodyPr>
              <a:prstTxWarp prst="textNoShape">
                <a:avLst/>
              </a:prstTxWarp>
            </a:bodyPr>
            <a:lstStyle/>
            <a:p>
              <a:endParaRPr lang="en-US"/>
            </a:p>
          </p:txBody>
        </p:sp>
        <p:sp>
          <p:nvSpPr>
            <p:cNvPr id="59538" name="Freeform 153"/>
            <p:cNvSpPr>
              <a:spLocks/>
            </p:cNvSpPr>
            <p:nvPr/>
          </p:nvSpPr>
          <p:spPr bwMode="auto">
            <a:xfrm>
              <a:off x="4181" y="2266"/>
              <a:ext cx="46" cy="144"/>
            </a:xfrm>
            <a:custGeom>
              <a:avLst/>
              <a:gdLst>
                <a:gd name="T0" fmla="*/ 0 w 230"/>
                <a:gd name="T1" fmla="*/ 719 h 719"/>
                <a:gd name="T2" fmla="*/ 0 w 230"/>
                <a:gd name="T3" fmla="*/ 709 h 719"/>
                <a:gd name="T4" fmla="*/ 9 w 230"/>
                <a:gd name="T5" fmla="*/ 699 h 719"/>
                <a:gd name="T6" fmla="*/ 9 w 230"/>
                <a:gd name="T7" fmla="*/ 690 h 719"/>
                <a:gd name="T8" fmla="*/ 9 w 230"/>
                <a:gd name="T9" fmla="*/ 681 h 719"/>
                <a:gd name="T10" fmla="*/ 19 w 230"/>
                <a:gd name="T11" fmla="*/ 671 h 719"/>
                <a:gd name="T12" fmla="*/ 19 w 230"/>
                <a:gd name="T13" fmla="*/ 662 h 719"/>
                <a:gd name="T14" fmla="*/ 19 w 230"/>
                <a:gd name="T15" fmla="*/ 652 h 719"/>
                <a:gd name="T16" fmla="*/ 28 w 230"/>
                <a:gd name="T17" fmla="*/ 643 h 719"/>
                <a:gd name="T18" fmla="*/ 38 w 230"/>
                <a:gd name="T19" fmla="*/ 632 h 719"/>
                <a:gd name="T20" fmla="*/ 47 w 230"/>
                <a:gd name="T21" fmla="*/ 623 h 719"/>
                <a:gd name="T22" fmla="*/ 67 w 230"/>
                <a:gd name="T23" fmla="*/ 623 h 719"/>
                <a:gd name="T24" fmla="*/ 77 w 230"/>
                <a:gd name="T25" fmla="*/ 613 h 719"/>
                <a:gd name="T26" fmla="*/ 95 w 230"/>
                <a:gd name="T27" fmla="*/ 613 h 719"/>
                <a:gd name="T28" fmla="*/ 105 w 230"/>
                <a:gd name="T29" fmla="*/ 604 h 719"/>
                <a:gd name="T30" fmla="*/ 124 w 230"/>
                <a:gd name="T31" fmla="*/ 594 h 719"/>
                <a:gd name="T32" fmla="*/ 134 w 230"/>
                <a:gd name="T33" fmla="*/ 585 h 719"/>
                <a:gd name="T34" fmla="*/ 163 w 230"/>
                <a:gd name="T35" fmla="*/ 346 h 719"/>
                <a:gd name="T36" fmla="*/ 230 w 230"/>
                <a:gd name="T37" fmla="*/ 77 h 719"/>
                <a:gd name="T38" fmla="*/ 230 w 230"/>
                <a:gd name="T39" fmla="*/ 0 h 719"/>
                <a:gd name="T40" fmla="*/ 9 w 230"/>
                <a:gd name="T41" fmla="*/ 671 h 719"/>
                <a:gd name="T42" fmla="*/ 0 w 230"/>
                <a:gd name="T43" fmla="*/ 719 h 71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30"/>
                <a:gd name="T67" fmla="*/ 0 h 719"/>
                <a:gd name="T68" fmla="*/ 230 w 230"/>
                <a:gd name="T69" fmla="*/ 719 h 71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30" h="719">
                  <a:moveTo>
                    <a:pt x="0" y="719"/>
                  </a:moveTo>
                  <a:lnTo>
                    <a:pt x="0" y="709"/>
                  </a:lnTo>
                  <a:lnTo>
                    <a:pt x="9" y="699"/>
                  </a:lnTo>
                  <a:lnTo>
                    <a:pt x="9" y="690"/>
                  </a:lnTo>
                  <a:lnTo>
                    <a:pt x="9" y="681"/>
                  </a:lnTo>
                  <a:lnTo>
                    <a:pt x="19" y="671"/>
                  </a:lnTo>
                  <a:lnTo>
                    <a:pt x="19" y="662"/>
                  </a:lnTo>
                  <a:lnTo>
                    <a:pt x="19" y="652"/>
                  </a:lnTo>
                  <a:lnTo>
                    <a:pt x="28" y="643"/>
                  </a:lnTo>
                  <a:lnTo>
                    <a:pt x="38" y="632"/>
                  </a:lnTo>
                  <a:lnTo>
                    <a:pt x="47" y="623"/>
                  </a:lnTo>
                  <a:lnTo>
                    <a:pt x="67" y="623"/>
                  </a:lnTo>
                  <a:lnTo>
                    <a:pt x="77" y="613"/>
                  </a:lnTo>
                  <a:lnTo>
                    <a:pt x="95" y="613"/>
                  </a:lnTo>
                  <a:lnTo>
                    <a:pt x="105" y="604"/>
                  </a:lnTo>
                  <a:lnTo>
                    <a:pt x="124" y="594"/>
                  </a:lnTo>
                  <a:lnTo>
                    <a:pt x="134" y="585"/>
                  </a:lnTo>
                  <a:lnTo>
                    <a:pt x="163" y="346"/>
                  </a:lnTo>
                  <a:lnTo>
                    <a:pt x="230" y="77"/>
                  </a:lnTo>
                  <a:lnTo>
                    <a:pt x="230" y="0"/>
                  </a:lnTo>
                  <a:lnTo>
                    <a:pt x="9" y="671"/>
                  </a:lnTo>
                  <a:lnTo>
                    <a:pt x="0" y="719"/>
                  </a:lnTo>
                  <a:close/>
                </a:path>
              </a:pathLst>
            </a:custGeom>
            <a:solidFill>
              <a:srgbClr val="9900FF"/>
            </a:solidFill>
            <a:ln w="9525">
              <a:noFill/>
              <a:round/>
              <a:headEnd/>
              <a:tailEnd/>
            </a:ln>
          </p:spPr>
          <p:txBody>
            <a:bodyPr>
              <a:prstTxWarp prst="textNoShape">
                <a:avLst/>
              </a:prstTxWarp>
            </a:bodyPr>
            <a:lstStyle/>
            <a:p>
              <a:endParaRPr lang="en-US"/>
            </a:p>
          </p:txBody>
        </p:sp>
        <p:sp>
          <p:nvSpPr>
            <p:cNvPr id="59539" name="Freeform 154"/>
            <p:cNvSpPr>
              <a:spLocks/>
            </p:cNvSpPr>
            <p:nvPr/>
          </p:nvSpPr>
          <p:spPr bwMode="auto">
            <a:xfrm>
              <a:off x="4177" y="2753"/>
              <a:ext cx="349" cy="737"/>
            </a:xfrm>
            <a:custGeom>
              <a:avLst/>
              <a:gdLst>
                <a:gd name="T0" fmla="*/ 317 w 1746"/>
                <a:gd name="T1" fmla="*/ 317 h 3683"/>
                <a:gd name="T2" fmla="*/ 288 w 1746"/>
                <a:gd name="T3" fmla="*/ 748 h 3683"/>
                <a:gd name="T4" fmla="*/ 278 w 1746"/>
                <a:gd name="T5" fmla="*/ 1189 h 3683"/>
                <a:gd name="T6" fmla="*/ 298 w 1746"/>
                <a:gd name="T7" fmla="*/ 1630 h 3683"/>
                <a:gd name="T8" fmla="*/ 346 w 1746"/>
                <a:gd name="T9" fmla="*/ 1909 h 3683"/>
                <a:gd name="T10" fmla="*/ 394 w 1746"/>
                <a:gd name="T11" fmla="*/ 2043 h 3683"/>
                <a:gd name="T12" fmla="*/ 432 w 1746"/>
                <a:gd name="T13" fmla="*/ 2178 h 3683"/>
                <a:gd name="T14" fmla="*/ 461 w 1746"/>
                <a:gd name="T15" fmla="*/ 2320 h 3683"/>
                <a:gd name="T16" fmla="*/ 461 w 1746"/>
                <a:gd name="T17" fmla="*/ 2254 h 3683"/>
                <a:gd name="T18" fmla="*/ 441 w 1746"/>
                <a:gd name="T19" fmla="*/ 1985 h 3683"/>
                <a:gd name="T20" fmla="*/ 432 w 1746"/>
                <a:gd name="T21" fmla="*/ 1707 h 3683"/>
                <a:gd name="T22" fmla="*/ 452 w 1746"/>
                <a:gd name="T23" fmla="*/ 1438 h 3683"/>
                <a:gd name="T24" fmla="*/ 499 w 1746"/>
                <a:gd name="T25" fmla="*/ 1449 h 3683"/>
                <a:gd name="T26" fmla="*/ 576 w 1746"/>
                <a:gd name="T27" fmla="*/ 1726 h 3683"/>
                <a:gd name="T28" fmla="*/ 691 w 1746"/>
                <a:gd name="T29" fmla="*/ 1995 h 3683"/>
                <a:gd name="T30" fmla="*/ 787 w 1746"/>
                <a:gd name="T31" fmla="*/ 2264 h 3683"/>
                <a:gd name="T32" fmla="*/ 826 w 1746"/>
                <a:gd name="T33" fmla="*/ 2120 h 3683"/>
                <a:gd name="T34" fmla="*/ 1046 w 1746"/>
                <a:gd name="T35" fmla="*/ 2772 h 3683"/>
                <a:gd name="T36" fmla="*/ 1334 w 1746"/>
                <a:gd name="T37" fmla="*/ 3270 h 3683"/>
                <a:gd name="T38" fmla="*/ 1613 w 1746"/>
                <a:gd name="T39" fmla="*/ 3453 h 3683"/>
                <a:gd name="T40" fmla="*/ 1708 w 1746"/>
                <a:gd name="T41" fmla="*/ 3434 h 3683"/>
                <a:gd name="T42" fmla="*/ 1632 w 1746"/>
                <a:gd name="T43" fmla="*/ 3520 h 3683"/>
                <a:gd name="T44" fmla="*/ 1132 w 1746"/>
                <a:gd name="T45" fmla="*/ 3328 h 3683"/>
                <a:gd name="T46" fmla="*/ 1104 w 1746"/>
                <a:gd name="T47" fmla="*/ 3241 h 3683"/>
                <a:gd name="T48" fmla="*/ 1046 w 1746"/>
                <a:gd name="T49" fmla="*/ 3251 h 3683"/>
                <a:gd name="T50" fmla="*/ 970 w 1746"/>
                <a:gd name="T51" fmla="*/ 3290 h 3683"/>
                <a:gd name="T52" fmla="*/ 960 w 1746"/>
                <a:gd name="T53" fmla="*/ 3155 h 3683"/>
                <a:gd name="T54" fmla="*/ 902 w 1746"/>
                <a:gd name="T55" fmla="*/ 3165 h 3683"/>
                <a:gd name="T56" fmla="*/ 931 w 1746"/>
                <a:gd name="T57" fmla="*/ 3290 h 3683"/>
                <a:gd name="T58" fmla="*/ 672 w 1746"/>
                <a:gd name="T59" fmla="*/ 3299 h 3683"/>
                <a:gd name="T60" fmla="*/ 557 w 1746"/>
                <a:gd name="T61" fmla="*/ 3040 h 3683"/>
                <a:gd name="T62" fmla="*/ 346 w 1746"/>
                <a:gd name="T63" fmla="*/ 2254 h 3683"/>
                <a:gd name="T64" fmla="*/ 298 w 1746"/>
                <a:gd name="T65" fmla="*/ 1957 h 3683"/>
                <a:gd name="T66" fmla="*/ 269 w 1746"/>
                <a:gd name="T67" fmla="*/ 1765 h 3683"/>
                <a:gd name="T68" fmla="*/ 240 w 1746"/>
                <a:gd name="T69" fmla="*/ 1688 h 3683"/>
                <a:gd name="T70" fmla="*/ 298 w 1746"/>
                <a:gd name="T71" fmla="*/ 2225 h 3683"/>
                <a:gd name="T72" fmla="*/ 432 w 1746"/>
                <a:gd name="T73" fmla="*/ 2829 h 3683"/>
                <a:gd name="T74" fmla="*/ 624 w 1746"/>
                <a:gd name="T75" fmla="*/ 3280 h 3683"/>
                <a:gd name="T76" fmla="*/ 576 w 1746"/>
                <a:gd name="T77" fmla="*/ 3471 h 3683"/>
                <a:gd name="T78" fmla="*/ 490 w 1746"/>
                <a:gd name="T79" fmla="*/ 3404 h 3683"/>
                <a:gd name="T80" fmla="*/ 452 w 1746"/>
                <a:gd name="T81" fmla="*/ 3434 h 3683"/>
                <a:gd name="T82" fmla="*/ 499 w 1746"/>
                <a:gd name="T83" fmla="*/ 3490 h 3683"/>
                <a:gd name="T84" fmla="*/ 547 w 1746"/>
                <a:gd name="T85" fmla="*/ 3548 h 3683"/>
                <a:gd name="T86" fmla="*/ 471 w 1746"/>
                <a:gd name="T87" fmla="*/ 3673 h 3683"/>
                <a:gd name="T88" fmla="*/ 327 w 1746"/>
                <a:gd name="T89" fmla="*/ 3481 h 3683"/>
                <a:gd name="T90" fmla="*/ 259 w 1746"/>
                <a:gd name="T91" fmla="*/ 3117 h 3683"/>
                <a:gd name="T92" fmla="*/ 211 w 1746"/>
                <a:gd name="T93" fmla="*/ 2733 h 3683"/>
                <a:gd name="T94" fmla="*/ 173 w 1746"/>
                <a:gd name="T95" fmla="*/ 2427 h 3683"/>
                <a:gd name="T96" fmla="*/ 164 w 1746"/>
                <a:gd name="T97" fmla="*/ 1804 h 3683"/>
                <a:gd name="T98" fmla="*/ 134 w 1746"/>
                <a:gd name="T99" fmla="*/ 1122 h 3683"/>
                <a:gd name="T100" fmla="*/ 250 w 1746"/>
                <a:gd name="T101" fmla="*/ 384 h 3683"/>
                <a:gd name="T102" fmla="*/ 298 w 1746"/>
                <a:gd name="T103" fmla="*/ 212 h 3683"/>
                <a:gd name="T104" fmla="*/ 250 w 1746"/>
                <a:gd name="T105" fmla="*/ 240 h 3683"/>
                <a:gd name="T106" fmla="*/ 106 w 1746"/>
                <a:gd name="T107" fmla="*/ 1064 h 3683"/>
                <a:gd name="T108" fmla="*/ 67 w 1746"/>
                <a:gd name="T109" fmla="*/ 1141 h 3683"/>
                <a:gd name="T110" fmla="*/ 39 w 1746"/>
                <a:gd name="T111" fmla="*/ 1075 h 3683"/>
                <a:gd name="T112" fmla="*/ 0 w 1746"/>
                <a:gd name="T113" fmla="*/ 691 h 3683"/>
                <a:gd name="T114" fmla="*/ 48 w 1746"/>
                <a:gd name="T115" fmla="*/ 403 h 3683"/>
                <a:gd name="T116" fmla="*/ 164 w 1746"/>
                <a:gd name="T117" fmla="*/ 0 h 3683"/>
                <a:gd name="T118" fmla="*/ 192 w 1746"/>
                <a:gd name="T119" fmla="*/ 29 h 3683"/>
                <a:gd name="T120" fmla="*/ 231 w 1746"/>
                <a:gd name="T121" fmla="*/ 49 h 3683"/>
                <a:gd name="T122" fmla="*/ 269 w 1746"/>
                <a:gd name="T123" fmla="*/ 58 h 3683"/>
                <a:gd name="T124" fmla="*/ 298 w 1746"/>
                <a:gd name="T125" fmla="*/ 49 h 3683"/>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746"/>
                <a:gd name="T190" fmla="*/ 0 h 3683"/>
                <a:gd name="T191" fmla="*/ 1746 w 1746"/>
                <a:gd name="T192" fmla="*/ 3683 h 3683"/>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746" h="3683">
                  <a:moveTo>
                    <a:pt x="336" y="106"/>
                  </a:moveTo>
                  <a:lnTo>
                    <a:pt x="317" y="317"/>
                  </a:lnTo>
                  <a:lnTo>
                    <a:pt x="298" y="528"/>
                  </a:lnTo>
                  <a:lnTo>
                    <a:pt x="288" y="748"/>
                  </a:lnTo>
                  <a:lnTo>
                    <a:pt x="278" y="969"/>
                  </a:lnTo>
                  <a:lnTo>
                    <a:pt x="278" y="1189"/>
                  </a:lnTo>
                  <a:lnTo>
                    <a:pt x="278" y="1410"/>
                  </a:lnTo>
                  <a:lnTo>
                    <a:pt x="298" y="1630"/>
                  </a:lnTo>
                  <a:lnTo>
                    <a:pt x="336" y="1832"/>
                  </a:lnTo>
                  <a:lnTo>
                    <a:pt x="346" y="1909"/>
                  </a:lnTo>
                  <a:lnTo>
                    <a:pt x="366" y="1976"/>
                  </a:lnTo>
                  <a:lnTo>
                    <a:pt x="394" y="2043"/>
                  </a:lnTo>
                  <a:lnTo>
                    <a:pt x="413" y="2110"/>
                  </a:lnTo>
                  <a:lnTo>
                    <a:pt x="432" y="2178"/>
                  </a:lnTo>
                  <a:lnTo>
                    <a:pt x="441" y="2245"/>
                  </a:lnTo>
                  <a:lnTo>
                    <a:pt x="461" y="2320"/>
                  </a:lnTo>
                  <a:lnTo>
                    <a:pt x="461" y="2388"/>
                  </a:lnTo>
                  <a:lnTo>
                    <a:pt x="461" y="2254"/>
                  </a:lnTo>
                  <a:lnTo>
                    <a:pt x="452" y="2120"/>
                  </a:lnTo>
                  <a:lnTo>
                    <a:pt x="441" y="1985"/>
                  </a:lnTo>
                  <a:lnTo>
                    <a:pt x="432" y="1851"/>
                  </a:lnTo>
                  <a:lnTo>
                    <a:pt x="432" y="1707"/>
                  </a:lnTo>
                  <a:lnTo>
                    <a:pt x="432" y="1573"/>
                  </a:lnTo>
                  <a:lnTo>
                    <a:pt x="452" y="1438"/>
                  </a:lnTo>
                  <a:lnTo>
                    <a:pt x="490" y="1314"/>
                  </a:lnTo>
                  <a:lnTo>
                    <a:pt x="499" y="1449"/>
                  </a:lnTo>
                  <a:lnTo>
                    <a:pt x="538" y="1593"/>
                  </a:lnTo>
                  <a:lnTo>
                    <a:pt x="576" y="1726"/>
                  </a:lnTo>
                  <a:lnTo>
                    <a:pt x="633" y="1860"/>
                  </a:lnTo>
                  <a:lnTo>
                    <a:pt x="691" y="1995"/>
                  </a:lnTo>
                  <a:lnTo>
                    <a:pt x="740" y="2129"/>
                  </a:lnTo>
                  <a:lnTo>
                    <a:pt x="787" y="2264"/>
                  </a:lnTo>
                  <a:lnTo>
                    <a:pt x="826" y="2398"/>
                  </a:lnTo>
                  <a:lnTo>
                    <a:pt x="826" y="2120"/>
                  </a:lnTo>
                  <a:lnTo>
                    <a:pt x="873" y="2292"/>
                  </a:lnTo>
                  <a:lnTo>
                    <a:pt x="1046" y="2772"/>
                  </a:lnTo>
                  <a:lnTo>
                    <a:pt x="1209" y="3088"/>
                  </a:lnTo>
                  <a:lnTo>
                    <a:pt x="1334" y="3270"/>
                  </a:lnTo>
                  <a:lnTo>
                    <a:pt x="1516" y="3424"/>
                  </a:lnTo>
                  <a:lnTo>
                    <a:pt x="1613" y="3453"/>
                  </a:lnTo>
                  <a:lnTo>
                    <a:pt x="1689" y="3453"/>
                  </a:lnTo>
                  <a:lnTo>
                    <a:pt x="1708" y="3434"/>
                  </a:lnTo>
                  <a:lnTo>
                    <a:pt x="1746" y="3434"/>
                  </a:lnTo>
                  <a:lnTo>
                    <a:pt x="1632" y="3520"/>
                  </a:lnTo>
                  <a:lnTo>
                    <a:pt x="1372" y="3395"/>
                  </a:lnTo>
                  <a:lnTo>
                    <a:pt x="1132" y="3328"/>
                  </a:lnTo>
                  <a:lnTo>
                    <a:pt x="1123" y="3328"/>
                  </a:lnTo>
                  <a:lnTo>
                    <a:pt x="1104" y="3241"/>
                  </a:lnTo>
                  <a:lnTo>
                    <a:pt x="1075" y="3223"/>
                  </a:lnTo>
                  <a:lnTo>
                    <a:pt x="1046" y="3251"/>
                  </a:lnTo>
                  <a:lnTo>
                    <a:pt x="1065" y="3309"/>
                  </a:lnTo>
                  <a:lnTo>
                    <a:pt x="970" y="3290"/>
                  </a:lnTo>
                  <a:lnTo>
                    <a:pt x="960" y="3165"/>
                  </a:lnTo>
                  <a:lnTo>
                    <a:pt x="960" y="3155"/>
                  </a:lnTo>
                  <a:lnTo>
                    <a:pt x="940" y="3136"/>
                  </a:lnTo>
                  <a:lnTo>
                    <a:pt x="902" y="3165"/>
                  </a:lnTo>
                  <a:lnTo>
                    <a:pt x="931" y="3251"/>
                  </a:lnTo>
                  <a:lnTo>
                    <a:pt x="931" y="3290"/>
                  </a:lnTo>
                  <a:lnTo>
                    <a:pt x="701" y="3280"/>
                  </a:lnTo>
                  <a:lnTo>
                    <a:pt x="672" y="3299"/>
                  </a:lnTo>
                  <a:lnTo>
                    <a:pt x="682" y="3280"/>
                  </a:lnTo>
                  <a:lnTo>
                    <a:pt x="557" y="3040"/>
                  </a:lnTo>
                  <a:lnTo>
                    <a:pt x="403" y="2561"/>
                  </a:lnTo>
                  <a:lnTo>
                    <a:pt x="346" y="2254"/>
                  </a:lnTo>
                  <a:lnTo>
                    <a:pt x="327" y="2139"/>
                  </a:lnTo>
                  <a:lnTo>
                    <a:pt x="298" y="1957"/>
                  </a:lnTo>
                  <a:lnTo>
                    <a:pt x="298" y="1870"/>
                  </a:lnTo>
                  <a:lnTo>
                    <a:pt x="269" y="1765"/>
                  </a:lnTo>
                  <a:lnTo>
                    <a:pt x="269" y="1726"/>
                  </a:lnTo>
                  <a:lnTo>
                    <a:pt x="240" y="1688"/>
                  </a:lnTo>
                  <a:lnTo>
                    <a:pt x="250" y="1813"/>
                  </a:lnTo>
                  <a:lnTo>
                    <a:pt x="298" y="2225"/>
                  </a:lnTo>
                  <a:lnTo>
                    <a:pt x="355" y="2551"/>
                  </a:lnTo>
                  <a:lnTo>
                    <a:pt x="432" y="2829"/>
                  </a:lnTo>
                  <a:lnTo>
                    <a:pt x="538" y="3126"/>
                  </a:lnTo>
                  <a:lnTo>
                    <a:pt x="624" y="3280"/>
                  </a:lnTo>
                  <a:lnTo>
                    <a:pt x="643" y="3309"/>
                  </a:lnTo>
                  <a:lnTo>
                    <a:pt x="576" y="3471"/>
                  </a:lnTo>
                  <a:lnTo>
                    <a:pt x="508" y="3434"/>
                  </a:lnTo>
                  <a:lnTo>
                    <a:pt x="490" y="3404"/>
                  </a:lnTo>
                  <a:lnTo>
                    <a:pt x="471" y="3404"/>
                  </a:lnTo>
                  <a:lnTo>
                    <a:pt x="452" y="3434"/>
                  </a:lnTo>
                  <a:lnTo>
                    <a:pt x="452" y="3453"/>
                  </a:lnTo>
                  <a:lnTo>
                    <a:pt x="499" y="3490"/>
                  </a:lnTo>
                  <a:lnTo>
                    <a:pt x="519" y="3490"/>
                  </a:lnTo>
                  <a:lnTo>
                    <a:pt x="547" y="3548"/>
                  </a:lnTo>
                  <a:lnTo>
                    <a:pt x="519" y="3683"/>
                  </a:lnTo>
                  <a:lnTo>
                    <a:pt x="471" y="3673"/>
                  </a:lnTo>
                  <a:lnTo>
                    <a:pt x="384" y="3587"/>
                  </a:lnTo>
                  <a:lnTo>
                    <a:pt x="327" y="3481"/>
                  </a:lnTo>
                  <a:lnTo>
                    <a:pt x="269" y="3223"/>
                  </a:lnTo>
                  <a:lnTo>
                    <a:pt x="259" y="3117"/>
                  </a:lnTo>
                  <a:lnTo>
                    <a:pt x="211" y="2781"/>
                  </a:lnTo>
                  <a:lnTo>
                    <a:pt x="211" y="2733"/>
                  </a:lnTo>
                  <a:lnTo>
                    <a:pt x="173" y="2464"/>
                  </a:lnTo>
                  <a:lnTo>
                    <a:pt x="173" y="2427"/>
                  </a:lnTo>
                  <a:lnTo>
                    <a:pt x="164" y="1842"/>
                  </a:lnTo>
                  <a:lnTo>
                    <a:pt x="164" y="1804"/>
                  </a:lnTo>
                  <a:lnTo>
                    <a:pt x="154" y="1449"/>
                  </a:lnTo>
                  <a:lnTo>
                    <a:pt x="134" y="1122"/>
                  </a:lnTo>
                  <a:lnTo>
                    <a:pt x="164" y="815"/>
                  </a:lnTo>
                  <a:lnTo>
                    <a:pt x="250" y="384"/>
                  </a:lnTo>
                  <a:lnTo>
                    <a:pt x="298" y="231"/>
                  </a:lnTo>
                  <a:lnTo>
                    <a:pt x="298" y="212"/>
                  </a:lnTo>
                  <a:lnTo>
                    <a:pt x="278" y="212"/>
                  </a:lnTo>
                  <a:lnTo>
                    <a:pt x="250" y="240"/>
                  </a:lnTo>
                  <a:lnTo>
                    <a:pt x="192" y="432"/>
                  </a:lnTo>
                  <a:lnTo>
                    <a:pt x="106" y="1064"/>
                  </a:lnTo>
                  <a:lnTo>
                    <a:pt x="97" y="1161"/>
                  </a:lnTo>
                  <a:lnTo>
                    <a:pt x="67" y="1141"/>
                  </a:lnTo>
                  <a:lnTo>
                    <a:pt x="48" y="1122"/>
                  </a:lnTo>
                  <a:lnTo>
                    <a:pt x="39" y="1075"/>
                  </a:lnTo>
                  <a:lnTo>
                    <a:pt x="39" y="1017"/>
                  </a:lnTo>
                  <a:lnTo>
                    <a:pt x="0" y="691"/>
                  </a:lnTo>
                  <a:lnTo>
                    <a:pt x="29" y="432"/>
                  </a:lnTo>
                  <a:lnTo>
                    <a:pt x="48" y="403"/>
                  </a:lnTo>
                  <a:lnTo>
                    <a:pt x="134" y="77"/>
                  </a:lnTo>
                  <a:lnTo>
                    <a:pt x="164" y="0"/>
                  </a:lnTo>
                  <a:lnTo>
                    <a:pt x="183" y="10"/>
                  </a:lnTo>
                  <a:lnTo>
                    <a:pt x="192" y="29"/>
                  </a:lnTo>
                  <a:lnTo>
                    <a:pt x="211" y="38"/>
                  </a:lnTo>
                  <a:lnTo>
                    <a:pt x="231" y="49"/>
                  </a:lnTo>
                  <a:lnTo>
                    <a:pt x="250" y="49"/>
                  </a:lnTo>
                  <a:lnTo>
                    <a:pt x="269" y="58"/>
                  </a:lnTo>
                  <a:lnTo>
                    <a:pt x="278" y="58"/>
                  </a:lnTo>
                  <a:lnTo>
                    <a:pt x="298" y="49"/>
                  </a:lnTo>
                  <a:lnTo>
                    <a:pt x="336" y="106"/>
                  </a:lnTo>
                  <a:close/>
                </a:path>
              </a:pathLst>
            </a:custGeom>
            <a:solidFill>
              <a:srgbClr val="9900FF"/>
            </a:solidFill>
            <a:ln w="9525">
              <a:noFill/>
              <a:round/>
              <a:headEnd/>
              <a:tailEnd/>
            </a:ln>
          </p:spPr>
          <p:txBody>
            <a:bodyPr>
              <a:prstTxWarp prst="textNoShape">
                <a:avLst/>
              </a:prstTxWarp>
            </a:bodyPr>
            <a:lstStyle/>
            <a:p>
              <a:endParaRPr lang="en-US"/>
            </a:p>
          </p:txBody>
        </p:sp>
        <p:sp>
          <p:nvSpPr>
            <p:cNvPr id="59540" name="Freeform 155"/>
            <p:cNvSpPr>
              <a:spLocks/>
            </p:cNvSpPr>
            <p:nvPr/>
          </p:nvSpPr>
          <p:spPr bwMode="auto">
            <a:xfrm>
              <a:off x="4339" y="2978"/>
              <a:ext cx="153" cy="405"/>
            </a:xfrm>
            <a:custGeom>
              <a:avLst/>
              <a:gdLst>
                <a:gd name="T0" fmla="*/ 9 w 767"/>
                <a:gd name="T1" fmla="*/ 374 h 2024"/>
                <a:gd name="T2" fmla="*/ 38 w 767"/>
                <a:gd name="T3" fmla="*/ 682 h 2024"/>
                <a:gd name="T4" fmla="*/ 76 w 767"/>
                <a:gd name="T5" fmla="*/ 968 h 2024"/>
                <a:gd name="T6" fmla="*/ 144 w 767"/>
                <a:gd name="T7" fmla="*/ 1266 h 2024"/>
                <a:gd name="T8" fmla="*/ 191 w 767"/>
                <a:gd name="T9" fmla="*/ 1400 h 2024"/>
                <a:gd name="T10" fmla="*/ 191 w 767"/>
                <a:gd name="T11" fmla="*/ 1342 h 2024"/>
                <a:gd name="T12" fmla="*/ 182 w 767"/>
                <a:gd name="T13" fmla="*/ 1276 h 2024"/>
                <a:gd name="T14" fmla="*/ 182 w 767"/>
                <a:gd name="T15" fmla="*/ 1218 h 2024"/>
                <a:gd name="T16" fmla="*/ 163 w 767"/>
                <a:gd name="T17" fmla="*/ 613 h 2024"/>
                <a:gd name="T18" fmla="*/ 153 w 767"/>
                <a:gd name="T19" fmla="*/ 460 h 2024"/>
                <a:gd name="T20" fmla="*/ 163 w 767"/>
                <a:gd name="T21" fmla="*/ 557 h 2024"/>
                <a:gd name="T22" fmla="*/ 172 w 767"/>
                <a:gd name="T23" fmla="*/ 757 h 2024"/>
                <a:gd name="T24" fmla="*/ 191 w 767"/>
                <a:gd name="T25" fmla="*/ 912 h 2024"/>
                <a:gd name="T26" fmla="*/ 297 w 767"/>
                <a:gd name="T27" fmla="*/ 1218 h 2024"/>
                <a:gd name="T28" fmla="*/ 450 w 767"/>
                <a:gd name="T29" fmla="*/ 1486 h 2024"/>
                <a:gd name="T30" fmla="*/ 613 w 767"/>
                <a:gd name="T31" fmla="*/ 1746 h 2024"/>
                <a:gd name="T32" fmla="*/ 767 w 767"/>
                <a:gd name="T33" fmla="*/ 2024 h 2024"/>
                <a:gd name="T34" fmla="*/ 729 w 767"/>
                <a:gd name="T35" fmla="*/ 1794 h 2024"/>
                <a:gd name="T36" fmla="*/ 642 w 767"/>
                <a:gd name="T37" fmla="*/ 1553 h 2024"/>
                <a:gd name="T38" fmla="*/ 537 w 767"/>
                <a:gd name="T39" fmla="*/ 1323 h 2024"/>
                <a:gd name="T40" fmla="*/ 460 w 767"/>
                <a:gd name="T41" fmla="*/ 1093 h 2024"/>
                <a:gd name="T42" fmla="*/ 432 w 767"/>
                <a:gd name="T43" fmla="*/ 931 h 2024"/>
                <a:gd name="T44" fmla="*/ 432 w 767"/>
                <a:gd name="T45" fmla="*/ 768 h 2024"/>
                <a:gd name="T46" fmla="*/ 441 w 767"/>
                <a:gd name="T47" fmla="*/ 595 h 2024"/>
                <a:gd name="T48" fmla="*/ 450 w 767"/>
                <a:gd name="T49" fmla="*/ 441 h 2024"/>
                <a:gd name="T50" fmla="*/ 210 w 767"/>
                <a:gd name="T51" fmla="*/ 0 h 2024"/>
                <a:gd name="T52" fmla="*/ 172 w 767"/>
                <a:gd name="T53" fmla="*/ 48 h 2024"/>
                <a:gd name="T54" fmla="*/ 114 w 767"/>
                <a:gd name="T55" fmla="*/ 97 h 2024"/>
                <a:gd name="T56" fmla="*/ 57 w 767"/>
                <a:gd name="T57" fmla="*/ 153 h 2024"/>
                <a:gd name="T58" fmla="*/ 38 w 767"/>
                <a:gd name="T59" fmla="*/ 221 h 2024"/>
                <a:gd name="T60" fmla="*/ 19 w 767"/>
                <a:gd name="T61" fmla="*/ 230 h 2024"/>
                <a:gd name="T62" fmla="*/ 9 w 767"/>
                <a:gd name="T63" fmla="*/ 241 h 202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767"/>
                <a:gd name="T97" fmla="*/ 0 h 2024"/>
                <a:gd name="T98" fmla="*/ 767 w 767"/>
                <a:gd name="T99" fmla="*/ 2024 h 202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767" h="2024">
                  <a:moveTo>
                    <a:pt x="0" y="230"/>
                  </a:moveTo>
                  <a:lnTo>
                    <a:pt x="9" y="374"/>
                  </a:lnTo>
                  <a:lnTo>
                    <a:pt x="19" y="527"/>
                  </a:lnTo>
                  <a:lnTo>
                    <a:pt x="38" y="682"/>
                  </a:lnTo>
                  <a:lnTo>
                    <a:pt x="57" y="825"/>
                  </a:lnTo>
                  <a:lnTo>
                    <a:pt x="76" y="968"/>
                  </a:lnTo>
                  <a:lnTo>
                    <a:pt x="114" y="1123"/>
                  </a:lnTo>
                  <a:lnTo>
                    <a:pt x="144" y="1266"/>
                  </a:lnTo>
                  <a:lnTo>
                    <a:pt x="191" y="1410"/>
                  </a:lnTo>
                  <a:lnTo>
                    <a:pt x="191" y="1400"/>
                  </a:lnTo>
                  <a:lnTo>
                    <a:pt x="191" y="1372"/>
                  </a:lnTo>
                  <a:lnTo>
                    <a:pt x="191" y="1342"/>
                  </a:lnTo>
                  <a:lnTo>
                    <a:pt x="191" y="1314"/>
                  </a:lnTo>
                  <a:lnTo>
                    <a:pt x="182" y="1276"/>
                  </a:lnTo>
                  <a:lnTo>
                    <a:pt x="182" y="1247"/>
                  </a:lnTo>
                  <a:lnTo>
                    <a:pt x="182" y="1218"/>
                  </a:lnTo>
                  <a:lnTo>
                    <a:pt x="182" y="1198"/>
                  </a:lnTo>
                  <a:lnTo>
                    <a:pt x="163" y="613"/>
                  </a:lnTo>
                  <a:lnTo>
                    <a:pt x="153" y="499"/>
                  </a:lnTo>
                  <a:lnTo>
                    <a:pt x="153" y="460"/>
                  </a:lnTo>
                  <a:lnTo>
                    <a:pt x="153" y="490"/>
                  </a:lnTo>
                  <a:lnTo>
                    <a:pt x="163" y="557"/>
                  </a:lnTo>
                  <a:lnTo>
                    <a:pt x="163" y="652"/>
                  </a:lnTo>
                  <a:lnTo>
                    <a:pt x="172" y="757"/>
                  </a:lnTo>
                  <a:lnTo>
                    <a:pt x="182" y="845"/>
                  </a:lnTo>
                  <a:lnTo>
                    <a:pt x="191" y="912"/>
                  </a:lnTo>
                  <a:lnTo>
                    <a:pt x="239" y="1075"/>
                  </a:lnTo>
                  <a:lnTo>
                    <a:pt x="297" y="1218"/>
                  </a:lnTo>
                  <a:lnTo>
                    <a:pt x="374" y="1353"/>
                  </a:lnTo>
                  <a:lnTo>
                    <a:pt x="450" y="1486"/>
                  </a:lnTo>
                  <a:lnTo>
                    <a:pt x="527" y="1621"/>
                  </a:lnTo>
                  <a:lnTo>
                    <a:pt x="613" y="1746"/>
                  </a:lnTo>
                  <a:lnTo>
                    <a:pt x="690" y="1889"/>
                  </a:lnTo>
                  <a:lnTo>
                    <a:pt x="767" y="2024"/>
                  </a:lnTo>
                  <a:lnTo>
                    <a:pt x="757" y="1908"/>
                  </a:lnTo>
                  <a:lnTo>
                    <a:pt x="729" y="1794"/>
                  </a:lnTo>
                  <a:lnTo>
                    <a:pt x="690" y="1669"/>
                  </a:lnTo>
                  <a:lnTo>
                    <a:pt x="642" y="1553"/>
                  </a:lnTo>
                  <a:lnTo>
                    <a:pt x="585" y="1439"/>
                  </a:lnTo>
                  <a:lnTo>
                    <a:pt x="537" y="1323"/>
                  </a:lnTo>
                  <a:lnTo>
                    <a:pt x="488" y="1209"/>
                  </a:lnTo>
                  <a:lnTo>
                    <a:pt x="460" y="1093"/>
                  </a:lnTo>
                  <a:lnTo>
                    <a:pt x="441" y="1017"/>
                  </a:lnTo>
                  <a:lnTo>
                    <a:pt x="432" y="931"/>
                  </a:lnTo>
                  <a:lnTo>
                    <a:pt x="432" y="854"/>
                  </a:lnTo>
                  <a:lnTo>
                    <a:pt x="432" y="768"/>
                  </a:lnTo>
                  <a:lnTo>
                    <a:pt x="441" y="682"/>
                  </a:lnTo>
                  <a:lnTo>
                    <a:pt x="441" y="595"/>
                  </a:lnTo>
                  <a:lnTo>
                    <a:pt x="450" y="518"/>
                  </a:lnTo>
                  <a:lnTo>
                    <a:pt x="450" y="441"/>
                  </a:lnTo>
                  <a:lnTo>
                    <a:pt x="363" y="441"/>
                  </a:lnTo>
                  <a:lnTo>
                    <a:pt x="210" y="0"/>
                  </a:lnTo>
                  <a:lnTo>
                    <a:pt x="191" y="30"/>
                  </a:lnTo>
                  <a:lnTo>
                    <a:pt x="172" y="48"/>
                  </a:lnTo>
                  <a:lnTo>
                    <a:pt x="144" y="77"/>
                  </a:lnTo>
                  <a:lnTo>
                    <a:pt x="114" y="97"/>
                  </a:lnTo>
                  <a:lnTo>
                    <a:pt x="86" y="125"/>
                  </a:lnTo>
                  <a:lnTo>
                    <a:pt x="57" y="153"/>
                  </a:lnTo>
                  <a:lnTo>
                    <a:pt x="47" y="183"/>
                  </a:lnTo>
                  <a:lnTo>
                    <a:pt x="38" y="221"/>
                  </a:lnTo>
                  <a:lnTo>
                    <a:pt x="28" y="221"/>
                  </a:lnTo>
                  <a:lnTo>
                    <a:pt x="19" y="230"/>
                  </a:lnTo>
                  <a:lnTo>
                    <a:pt x="9" y="230"/>
                  </a:lnTo>
                  <a:lnTo>
                    <a:pt x="9" y="241"/>
                  </a:lnTo>
                  <a:lnTo>
                    <a:pt x="0" y="230"/>
                  </a:lnTo>
                  <a:close/>
                </a:path>
              </a:pathLst>
            </a:custGeom>
            <a:solidFill>
              <a:srgbClr val="9900FF"/>
            </a:solidFill>
            <a:ln w="9525">
              <a:noFill/>
              <a:round/>
              <a:headEnd/>
              <a:tailEnd/>
            </a:ln>
          </p:spPr>
          <p:txBody>
            <a:bodyPr>
              <a:prstTxWarp prst="textNoShape">
                <a:avLst/>
              </a:prstTxWarp>
            </a:bodyPr>
            <a:lstStyle/>
            <a:p>
              <a:endParaRPr lang="en-US"/>
            </a:p>
          </p:txBody>
        </p:sp>
        <p:sp>
          <p:nvSpPr>
            <p:cNvPr id="59541" name="Freeform 156"/>
            <p:cNvSpPr>
              <a:spLocks/>
            </p:cNvSpPr>
            <p:nvPr/>
          </p:nvSpPr>
          <p:spPr bwMode="auto">
            <a:xfrm>
              <a:off x="4590" y="2941"/>
              <a:ext cx="153" cy="417"/>
            </a:xfrm>
            <a:custGeom>
              <a:avLst/>
              <a:gdLst>
                <a:gd name="T0" fmla="*/ 0 w 767"/>
                <a:gd name="T1" fmla="*/ 662 h 2081"/>
                <a:gd name="T2" fmla="*/ 19 w 767"/>
                <a:gd name="T3" fmla="*/ 864 h 2081"/>
                <a:gd name="T4" fmla="*/ 38 w 767"/>
                <a:gd name="T5" fmla="*/ 1074 h 2081"/>
                <a:gd name="T6" fmla="*/ 77 w 767"/>
                <a:gd name="T7" fmla="*/ 1285 h 2081"/>
                <a:gd name="T8" fmla="*/ 124 w 767"/>
                <a:gd name="T9" fmla="*/ 1477 h 2081"/>
                <a:gd name="T10" fmla="*/ 182 w 767"/>
                <a:gd name="T11" fmla="*/ 1602 h 2081"/>
                <a:gd name="T12" fmla="*/ 249 w 767"/>
                <a:gd name="T13" fmla="*/ 1717 h 2081"/>
                <a:gd name="T14" fmla="*/ 317 w 767"/>
                <a:gd name="T15" fmla="*/ 1832 h 2081"/>
                <a:gd name="T16" fmla="*/ 374 w 767"/>
                <a:gd name="T17" fmla="*/ 1956 h 2081"/>
                <a:gd name="T18" fmla="*/ 374 w 767"/>
                <a:gd name="T19" fmla="*/ 1976 h 2081"/>
                <a:gd name="T20" fmla="*/ 374 w 767"/>
                <a:gd name="T21" fmla="*/ 1976 h 2081"/>
                <a:gd name="T22" fmla="*/ 374 w 767"/>
                <a:gd name="T23" fmla="*/ 1947 h 2081"/>
                <a:gd name="T24" fmla="*/ 423 w 767"/>
                <a:gd name="T25" fmla="*/ 1965 h 2081"/>
                <a:gd name="T26" fmla="*/ 470 w 767"/>
                <a:gd name="T27" fmla="*/ 1985 h 2081"/>
                <a:gd name="T28" fmla="*/ 509 w 767"/>
                <a:gd name="T29" fmla="*/ 2033 h 2081"/>
                <a:gd name="T30" fmla="*/ 547 w 767"/>
                <a:gd name="T31" fmla="*/ 2081 h 2081"/>
                <a:gd name="T32" fmla="*/ 623 w 767"/>
                <a:gd name="T33" fmla="*/ 1965 h 2081"/>
                <a:gd name="T34" fmla="*/ 537 w 767"/>
                <a:gd name="T35" fmla="*/ 1879 h 2081"/>
                <a:gd name="T36" fmla="*/ 576 w 767"/>
                <a:gd name="T37" fmla="*/ 1841 h 2081"/>
                <a:gd name="T38" fmla="*/ 767 w 767"/>
                <a:gd name="T39" fmla="*/ 1860 h 2081"/>
                <a:gd name="T40" fmla="*/ 739 w 767"/>
                <a:gd name="T41" fmla="*/ 1851 h 2081"/>
                <a:gd name="T42" fmla="*/ 720 w 767"/>
                <a:gd name="T43" fmla="*/ 1841 h 2081"/>
                <a:gd name="T44" fmla="*/ 700 w 767"/>
                <a:gd name="T45" fmla="*/ 1832 h 2081"/>
                <a:gd name="T46" fmla="*/ 681 w 767"/>
                <a:gd name="T47" fmla="*/ 1823 h 2081"/>
                <a:gd name="T48" fmla="*/ 547 w 767"/>
                <a:gd name="T49" fmla="*/ 1688 h 2081"/>
                <a:gd name="T50" fmla="*/ 479 w 767"/>
                <a:gd name="T51" fmla="*/ 1535 h 2081"/>
                <a:gd name="T52" fmla="*/ 442 w 767"/>
                <a:gd name="T53" fmla="*/ 1362 h 2081"/>
                <a:gd name="T54" fmla="*/ 393 w 767"/>
                <a:gd name="T55" fmla="*/ 1180 h 2081"/>
                <a:gd name="T56" fmla="*/ 346 w 767"/>
                <a:gd name="T57" fmla="*/ 997 h 2081"/>
                <a:gd name="T58" fmla="*/ 288 w 767"/>
                <a:gd name="T59" fmla="*/ 815 h 2081"/>
                <a:gd name="T60" fmla="*/ 240 w 767"/>
                <a:gd name="T61" fmla="*/ 633 h 2081"/>
                <a:gd name="T62" fmla="*/ 211 w 767"/>
                <a:gd name="T63" fmla="*/ 442 h 2081"/>
                <a:gd name="T64" fmla="*/ 192 w 767"/>
                <a:gd name="T65" fmla="*/ 374 h 2081"/>
                <a:gd name="T66" fmla="*/ 182 w 767"/>
                <a:gd name="T67" fmla="*/ 288 h 2081"/>
                <a:gd name="T68" fmla="*/ 154 w 767"/>
                <a:gd name="T69" fmla="*/ 201 h 2081"/>
                <a:gd name="T70" fmla="*/ 124 w 767"/>
                <a:gd name="T71" fmla="*/ 115 h 2081"/>
                <a:gd name="T72" fmla="*/ 38 w 767"/>
                <a:gd name="T73" fmla="*/ 0 h 2081"/>
                <a:gd name="T74" fmla="*/ 19 w 767"/>
                <a:gd name="T75" fmla="*/ 221 h 2081"/>
                <a:gd name="T76" fmla="*/ 19 w 767"/>
                <a:gd name="T77" fmla="*/ 442 h 2081"/>
                <a:gd name="T78" fmla="*/ 19 w 767"/>
                <a:gd name="T79" fmla="*/ 662 h 2081"/>
                <a:gd name="T80" fmla="*/ 19 w 767"/>
                <a:gd name="T81" fmla="*/ 873 h 208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767"/>
                <a:gd name="T124" fmla="*/ 0 h 2081"/>
                <a:gd name="T125" fmla="*/ 767 w 767"/>
                <a:gd name="T126" fmla="*/ 2081 h 2081"/>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767" h="2081">
                  <a:moveTo>
                    <a:pt x="19" y="873"/>
                  </a:moveTo>
                  <a:lnTo>
                    <a:pt x="0" y="662"/>
                  </a:lnTo>
                  <a:lnTo>
                    <a:pt x="10" y="758"/>
                  </a:lnTo>
                  <a:lnTo>
                    <a:pt x="19" y="864"/>
                  </a:lnTo>
                  <a:lnTo>
                    <a:pt x="29" y="969"/>
                  </a:lnTo>
                  <a:lnTo>
                    <a:pt x="38" y="1074"/>
                  </a:lnTo>
                  <a:lnTo>
                    <a:pt x="58" y="1180"/>
                  </a:lnTo>
                  <a:lnTo>
                    <a:pt x="77" y="1285"/>
                  </a:lnTo>
                  <a:lnTo>
                    <a:pt x="96" y="1380"/>
                  </a:lnTo>
                  <a:lnTo>
                    <a:pt x="124" y="1477"/>
                  </a:lnTo>
                  <a:lnTo>
                    <a:pt x="154" y="1544"/>
                  </a:lnTo>
                  <a:lnTo>
                    <a:pt x="182" y="1602"/>
                  </a:lnTo>
                  <a:lnTo>
                    <a:pt x="211" y="1659"/>
                  </a:lnTo>
                  <a:lnTo>
                    <a:pt x="249" y="1717"/>
                  </a:lnTo>
                  <a:lnTo>
                    <a:pt x="288" y="1774"/>
                  </a:lnTo>
                  <a:lnTo>
                    <a:pt x="317" y="1832"/>
                  </a:lnTo>
                  <a:lnTo>
                    <a:pt x="346" y="1899"/>
                  </a:lnTo>
                  <a:lnTo>
                    <a:pt x="374" y="1956"/>
                  </a:lnTo>
                  <a:lnTo>
                    <a:pt x="374" y="1965"/>
                  </a:lnTo>
                  <a:lnTo>
                    <a:pt x="374" y="1976"/>
                  </a:lnTo>
                  <a:lnTo>
                    <a:pt x="374" y="1985"/>
                  </a:lnTo>
                  <a:lnTo>
                    <a:pt x="374" y="1976"/>
                  </a:lnTo>
                  <a:lnTo>
                    <a:pt x="374" y="1965"/>
                  </a:lnTo>
                  <a:lnTo>
                    <a:pt x="374" y="1947"/>
                  </a:lnTo>
                  <a:lnTo>
                    <a:pt x="403" y="1956"/>
                  </a:lnTo>
                  <a:lnTo>
                    <a:pt x="423" y="1965"/>
                  </a:lnTo>
                  <a:lnTo>
                    <a:pt x="451" y="1976"/>
                  </a:lnTo>
                  <a:lnTo>
                    <a:pt x="470" y="1985"/>
                  </a:lnTo>
                  <a:lnTo>
                    <a:pt x="490" y="2014"/>
                  </a:lnTo>
                  <a:lnTo>
                    <a:pt x="509" y="2033"/>
                  </a:lnTo>
                  <a:lnTo>
                    <a:pt x="528" y="2053"/>
                  </a:lnTo>
                  <a:lnTo>
                    <a:pt x="547" y="2081"/>
                  </a:lnTo>
                  <a:lnTo>
                    <a:pt x="623" y="1995"/>
                  </a:lnTo>
                  <a:lnTo>
                    <a:pt x="623" y="1965"/>
                  </a:lnTo>
                  <a:lnTo>
                    <a:pt x="556" y="1909"/>
                  </a:lnTo>
                  <a:lnTo>
                    <a:pt x="537" y="1879"/>
                  </a:lnTo>
                  <a:lnTo>
                    <a:pt x="567" y="1851"/>
                  </a:lnTo>
                  <a:lnTo>
                    <a:pt x="576" y="1841"/>
                  </a:lnTo>
                  <a:lnTo>
                    <a:pt x="681" y="1928"/>
                  </a:lnTo>
                  <a:lnTo>
                    <a:pt x="767" y="1860"/>
                  </a:lnTo>
                  <a:lnTo>
                    <a:pt x="748" y="1860"/>
                  </a:lnTo>
                  <a:lnTo>
                    <a:pt x="739" y="1851"/>
                  </a:lnTo>
                  <a:lnTo>
                    <a:pt x="729" y="1851"/>
                  </a:lnTo>
                  <a:lnTo>
                    <a:pt x="720" y="1841"/>
                  </a:lnTo>
                  <a:lnTo>
                    <a:pt x="709" y="1841"/>
                  </a:lnTo>
                  <a:lnTo>
                    <a:pt x="700" y="1832"/>
                  </a:lnTo>
                  <a:lnTo>
                    <a:pt x="691" y="1832"/>
                  </a:lnTo>
                  <a:lnTo>
                    <a:pt x="681" y="1823"/>
                  </a:lnTo>
                  <a:lnTo>
                    <a:pt x="604" y="1755"/>
                  </a:lnTo>
                  <a:lnTo>
                    <a:pt x="547" y="1688"/>
                  </a:lnTo>
                  <a:lnTo>
                    <a:pt x="509" y="1611"/>
                  </a:lnTo>
                  <a:lnTo>
                    <a:pt x="479" y="1535"/>
                  </a:lnTo>
                  <a:lnTo>
                    <a:pt x="451" y="1448"/>
                  </a:lnTo>
                  <a:lnTo>
                    <a:pt x="442" y="1362"/>
                  </a:lnTo>
                  <a:lnTo>
                    <a:pt x="423" y="1275"/>
                  </a:lnTo>
                  <a:lnTo>
                    <a:pt x="393" y="1180"/>
                  </a:lnTo>
                  <a:lnTo>
                    <a:pt x="374" y="1083"/>
                  </a:lnTo>
                  <a:lnTo>
                    <a:pt x="346" y="997"/>
                  </a:lnTo>
                  <a:lnTo>
                    <a:pt x="317" y="902"/>
                  </a:lnTo>
                  <a:lnTo>
                    <a:pt x="288" y="815"/>
                  </a:lnTo>
                  <a:lnTo>
                    <a:pt x="268" y="720"/>
                  </a:lnTo>
                  <a:lnTo>
                    <a:pt x="240" y="633"/>
                  </a:lnTo>
                  <a:lnTo>
                    <a:pt x="221" y="537"/>
                  </a:lnTo>
                  <a:lnTo>
                    <a:pt x="211" y="442"/>
                  </a:lnTo>
                  <a:lnTo>
                    <a:pt x="202" y="403"/>
                  </a:lnTo>
                  <a:lnTo>
                    <a:pt x="192" y="374"/>
                  </a:lnTo>
                  <a:lnTo>
                    <a:pt x="192" y="326"/>
                  </a:lnTo>
                  <a:lnTo>
                    <a:pt x="182" y="288"/>
                  </a:lnTo>
                  <a:lnTo>
                    <a:pt x="163" y="240"/>
                  </a:lnTo>
                  <a:lnTo>
                    <a:pt x="154" y="201"/>
                  </a:lnTo>
                  <a:lnTo>
                    <a:pt x="144" y="154"/>
                  </a:lnTo>
                  <a:lnTo>
                    <a:pt x="124" y="115"/>
                  </a:lnTo>
                  <a:lnTo>
                    <a:pt x="68" y="48"/>
                  </a:lnTo>
                  <a:lnTo>
                    <a:pt x="38" y="0"/>
                  </a:lnTo>
                  <a:lnTo>
                    <a:pt x="29" y="115"/>
                  </a:lnTo>
                  <a:lnTo>
                    <a:pt x="19" y="221"/>
                  </a:lnTo>
                  <a:lnTo>
                    <a:pt x="19" y="326"/>
                  </a:lnTo>
                  <a:lnTo>
                    <a:pt x="19" y="442"/>
                  </a:lnTo>
                  <a:lnTo>
                    <a:pt x="19" y="547"/>
                  </a:lnTo>
                  <a:lnTo>
                    <a:pt x="19" y="662"/>
                  </a:lnTo>
                  <a:lnTo>
                    <a:pt x="19" y="767"/>
                  </a:lnTo>
                  <a:lnTo>
                    <a:pt x="19" y="873"/>
                  </a:lnTo>
                  <a:close/>
                </a:path>
              </a:pathLst>
            </a:custGeom>
            <a:solidFill>
              <a:srgbClr val="9900FF"/>
            </a:solidFill>
            <a:ln w="9525">
              <a:noFill/>
              <a:round/>
              <a:headEnd/>
              <a:tailEnd/>
            </a:ln>
          </p:spPr>
          <p:txBody>
            <a:bodyPr>
              <a:prstTxWarp prst="textNoShape">
                <a:avLst/>
              </a:prstTxWarp>
            </a:bodyPr>
            <a:lstStyle/>
            <a:p>
              <a:endParaRPr lang="en-US"/>
            </a:p>
          </p:txBody>
        </p:sp>
        <p:sp>
          <p:nvSpPr>
            <p:cNvPr id="59542" name="Freeform 157"/>
            <p:cNvSpPr>
              <a:spLocks noEditPoints="1"/>
            </p:cNvSpPr>
            <p:nvPr/>
          </p:nvSpPr>
          <p:spPr bwMode="auto">
            <a:xfrm>
              <a:off x="4555" y="2750"/>
              <a:ext cx="352" cy="521"/>
            </a:xfrm>
            <a:custGeom>
              <a:avLst/>
              <a:gdLst>
                <a:gd name="T0" fmla="*/ 58 w 1757"/>
                <a:gd name="T1" fmla="*/ 277 h 2607"/>
                <a:gd name="T2" fmla="*/ 221 w 1757"/>
                <a:gd name="T3" fmla="*/ 603 h 2607"/>
                <a:gd name="T4" fmla="*/ 432 w 1757"/>
                <a:gd name="T5" fmla="*/ 929 h 2607"/>
                <a:gd name="T6" fmla="*/ 508 w 1757"/>
                <a:gd name="T7" fmla="*/ 1054 h 2607"/>
                <a:gd name="T8" fmla="*/ 557 w 1757"/>
                <a:gd name="T9" fmla="*/ 1188 h 2607"/>
                <a:gd name="T10" fmla="*/ 519 w 1757"/>
                <a:gd name="T11" fmla="*/ 1063 h 2607"/>
                <a:gd name="T12" fmla="*/ 499 w 1757"/>
                <a:gd name="T13" fmla="*/ 940 h 2607"/>
                <a:gd name="T14" fmla="*/ 471 w 1757"/>
                <a:gd name="T15" fmla="*/ 796 h 2607"/>
                <a:gd name="T16" fmla="*/ 221 w 1757"/>
                <a:gd name="T17" fmla="*/ 335 h 2607"/>
                <a:gd name="T18" fmla="*/ 461 w 1757"/>
                <a:gd name="T19" fmla="*/ 622 h 2607"/>
                <a:gd name="T20" fmla="*/ 461 w 1757"/>
                <a:gd name="T21" fmla="*/ 536 h 2607"/>
                <a:gd name="T22" fmla="*/ 471 w 1757"/>
                <a:gd name="T23" fmla="*/ 450 h 2607"/>
                <a:gd name="T24" fmla="*/ 643 w 1757"/>
                <a:gd name="T25" fmla="*/ 910 h 2607"/>
                <a:gd name="T26" fmla="*/ 672 w 1757"/>
                <a:gd name="T27" fmla="*/ 1006 h 2607"/>
                <a:gd name="T28" fmla="*/ 710 w 1757"/>
                <a:gd name="T29" fmla="*/ 1063 h 2607"/>
                <a:gd name="T30" fmla="*/ 740 w 1757"/>
                <a:gd name="T31" fmla="*/ 1045 h 2607"/>
                <a:gd name="T32" fmla="*/ 768 w 1757"/>
                <a:gd name="T33" fmla="*/ 1035 h 2607"/>
                <a:gd name="T34" fmla="*/ 807 w 1757"/>
                <a:gd name="T35" fmla="*/ 1102 h 2607"/>
                <a:gd name="T36" fmla="*/ 845 w 1757"/>
                <a:gd name="T37" fmla="*/ 1170 h 2607"/>
                <a:gd name="T38" fmla="*/ 796 w 1757"/>
                <a:gd name="T39" fmla="*/ 977 h 2607"/>
                <a:gd name="T40" fmla="*/ 547 w 1757"/>
                <a:gd name="T41" fmla="*/ 37 h 2607"/>
                <a:gd name="T42" fmla="*/ 585 w 1757"/>
                <a:gd name="T43" fmla="*/ 18 h 2607"/>
                <a:gd name="T44" fmla="*/ 807 w 1757"/>
                <a:gd name="T45" fmla="*/ 805 h 2607"/>
                <a:gd name="T46" fmla="*/ 1094 w 1757"/>
                <a:gd name="T47" fmla="*/ 1725 h 2607"/>
                <a:gd name="T48" fmla="*/ 1114 w 1757"/>
                <a:gd name="T49" fmla="*/ 1648 h 2607"/>
                <a:gd name="T50" fmla="*/ 1267 w 1757"/>
                <a:gd name="T51" fmla="*/ 1955 h 2607"/>
                <a:gd name="T52" fmla="*/ 1555 w 1757"/>
                <a:gd name="T53" fmla="*/ 2463 h 2607"/>
                <a:gd name="T54" fmla="*/ 1641 w 1757"/>
                <a:gd name="T55" fmla="*/ 2512 h 2607"/>
                <a:gd name="T56" fmla="*/ 1718 w 1757"/>
                <a:gd name="T57" fmla="*/ 2560 h 2607"/>
                <a:gd name="T58" fmla="*/ 1737 w 1757"/>
                <a:gd name="T59" fmla="*/ 2560 h 2607"/>
                <a:gd name="T60" fmla="*/ 1497 w 1757"/>
                <a:gd name="T61" fmla="*/ 1897 h 2607"/>
                <a:gd name="T62" fmla="*/ 1507 w 1757"/>
                <a:gd name="T63" fmla="*/ 1831 h 2607"/>
                <a:gd name="T64" fmla="*/ 1363 w 1757"/>
                <a:gd name="T65" fmla="*/ 1456 h 2607"/>
                <a:gd name="T66" fmla="*/ 1123 w 1757"/>
                <a:gd name="T67" fmla="*/ 1381 h 2607"/>
                <a:gd name="T68" fmla="*/ 989 w 1757"/>
                <a:gd name="T69" fmla="*/ 1246 h 2607"/>
                <a:gd name="T70" fmla="*/ 1065 w 1757"/>
                <a:gd name="T71" fmla="*/ 977 h 2607"/>
                <a:gd name="T72" fmla="*/ 1046 w 1757"/>
                <a:gd name="T73" fmla="*/ 622 h 2607"/>
                <a:gd name="T74" fmla="*/ 902 w 1757"/>
                <a:gd name="T75" fmla="*/ 287 h 2607"/>
                <a:gd name="T76" fmla="*/ 720 w 1757"/>
                <a:gd name="T77" fmla="*/ 47 h 2607"/>
                <a:gd name="T78" fmla="*/ 585 w 1757"/>
                <a:gd name="T79" fmla="*/ 0 h 2607"/>
                <a:gd name="T80" fmla="*/ 211 w 1757"/>
                <a:gd name="T81" fmla="*/ 162 h 2607"/>
                <a:gd name="T82" fmla="*/ 461 w 1757"/>
                <a:gd name="T83" fmla="*/ 622 h 2607"/>
                <a:gd name="T84" fmla="*/ 921 w 1757"/>
                <a:gd name="T85" fmla="*/ 1400 h 2607"/>
                <a:gd name="T86" fmla="*/ 931 w 1757"/>
                <a:gd name="T87" fmla="*/ 1553 h 2607"/>
                <a:gd name="T88" fmla="*/ 931 w 1757"/>
                <a:gd name="T89" fmla="*/ 1697 h 2607"/>
                <a:gd name="T90" fmla="*/ 1084 w 1757"/>
                <a:gd name="T91" fmla="*/ 1811 h 2607"/>
                <a:gd name="T92" fmla="*/ 912 w 1757"/>
                <a:gd name="T93" fmla="*/ 1303 h 2607"/>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757"/>
                <a:gd name="T142" fmla="*/ 0 h 2607"/>
                <a:gd name="T143" fmla="*/ 1757 w 1757"/>
                <a:gd name="T144" fmla="*/ 2607 h 2607"/>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757" h="2607">
                  <a:moveTo>
                    <a:pt x="0" y="37"/>
                  </a:moveTo>
                  <a:lnTo>
                    <a:pt x="29" y="162"/>
                  </a:lnTo>
                  <a:lnTo>
                    <a:pt x="58" y="277"/>
                  </a:lnTo>
                  <a:lnTo>
                    <a:pt x="106" y="392"/>
                  </a:lnTo>
                  <a:lnTo>
                    <a:pt x="153" y="497"/>
                  </a:lnTo>
                  <a:lnTo>
                    <a:pt x="221" y="603"/>
                  </a:lnTo>
                  <a:lnTo>
                    <a:pt x="288" y="709"/>
                  </a:lnTo>
                  <a:lnTo>
                    <a:pt x="355" y="815"/>
                  </a:lnTo>
                  <a:lnTo>
                    <a:pt x="432" y="929"/>
                  </a:lnTo>
                  <a:lnTo>
                    <a:pt x="461" y="968"/>
                  </a:lnTo>
                  <a:lnTo>
                    <a:pt x="480" y="1015"/>
                  </a:lnTo>
                  <a:lnTo>
                    <a:pt x="508" y="1054"/>
                  </a:lnTo>
                  <a:lnTo>
                    <a:pt x="528" y="1102"/>
                  </a:lnTo>
                  <a:lnTo>
                    <a:pt x="547" y="1150"/>
                  </a:lnTo>
                  <a:lnTo>
                    <a:pt x="557" y="1188"/>
                  </a:lnTo>
                  <a:lnTo>
                    <a:pt x="576" y="1237"/>
                  </a:lnTo>
                  <a:lnTo>
                    <a:pt x="585" y="1284"/>
                  </a:lnTo>
                  <a:lnTo>
                    <a:pt x="519" y="1063"/>
                  </a:lnTo>
                  <a:lnTo>
                    <a:pt x="508" y="1026"/>
                  </a:lnTo>
                  <a:lnTo>
                    <a:pt x="499" y="987"/>
                  </a:lnTo>
                  <a:lnTo>
                    <a:pt x="499" y="940"/>
                  </a:lnTo>
                  <a:lnTo>
                    <a:pt x="490" y="891"/>
                  </a:lnTo>
                  <a:lnTo>
                    <a:pt x="480" y="843"/>
                  </a:lnTo>
                  <a:lnTo>
                    <a:pt x="471" y="796"/>
                  </a:lnTo>
                  <a:lnTo>
                    <a:pt x="471" y="747"/>
                  </a:lnTo>
                  <a:lnTo>
                    <a:pt x="461" y="699"/>
                  </a:lnTo>
                  <a:lnTo>
                    <a:pt x="221" y="335"/>
                  </a:lnTo>
                  <a:lnTo>
                    <a:pt x="125" y="37"/>
                  </a:lnTo>
                  <a:lnTo>
                    <a:pt x="0" y="37"/>
                  </a:lnTo>
                  <a:close/>
                  <a:moveTo>
                    <a:pt x="461" y="622"/>
                  </a:moveTo>
                  <a:lnTo>
                    <a:pt x="461" y="594"/>
                  </a:lnTo>
                  <a:lnTo>
                    <a:pt x="461" y="565"/>
                  </a:lnTo>
                  <a:lnTo>
                    <a:pt x="461" y="536"/>
                  </a:lnTo>
                  <a:lnTo>
                    <a:pt x="461" y="508"/>
                  </a:lnTo>
                  <a:lnTo>
                    <a:pt x="461" y="479"/>
                  </a:lnTo>
                  <a:lnTo>
                    <a:pt x="471" y="450"/>
                  </a:lnTo>
                  <a:lnTo>
                    <a:pt x="471" y="421"/>
                  </a:lnTo>
                  <a:lnTo>
                    <a:pt x="471" y="402"/>
                  </a:lnTo>
                  <a:lnTo>
                    <a:pt x="643" y="910"/>
                  </a:lnTo>
                  <a:lnTo>
                    <a:pt x="682" y="968"/>
                  </a:lnTo>
                  <a:lnTo>
                    <a:pt x="682" y="1006"/>
                  </a:lnTo>
                  <a:lnTo>
                    <a:pt x="672" y="1006"/>
                  </a:lnTo>
                  <a:lnTo>
                    <a:pt x="691" y="1063"/>
                  </a:lnTo>
                  <a:lnTo>
                    <a:pt x="701" y="1063"/>
                  </a:lnTo>
                  <a:lnTo>
                    <a:pt x="710" y="1063"/>
                  </a:lnTo>
                  <a:lnTo>
                    <a:pt x="720" y="1054"/>
                  </a:lnTo>
                  <a:lnTo>
                    <a:pt x="729" y="1054"/>
                  </a:lnTo>
                  <a:lnTo>
                    <a:pt x="740" y="1045"/>
                  </a:lnTo>
                  <a:lnTo>
                    <a:pt x="749" y="1045"/>
                  </a:lnTo>
                  <a:lnTo>
                    <a:pt x="758" y="1045"/>
                  </a:lnTo>
                  <a:lnTo>
                    <a:pt x="768" y="1035"/>
                  </a:lnTo>
                  <a:lnTo>
                    <a:pt x="777" y="1054"/>
                  </a:lnTo>
                  <a:lnTo>
                    <a:pt x="787" y="1073"/>
                  </a:lnTo>
                  <a:lnTo>
                    <a:pt x="807" y="1102"/>
                  </a:lnTo>
                  <a:lnTo>
                    <a:pt x="816" y="1121"/>
                  </a:lnTo>
                  <a:lnTo>
                    <a:pt x="835" y="1150"/>
                  </a:lnTo>
                  <a:lnTo>
                    <a:pt x="845" y="1170"/>
                  </a:lnTo>
                  <a:lnTo>
                    <a:pt x="864" y="1188"/>
                  </a:lnTo>
                  <a:lnTo>
                    <a:pt x="873" y="1217"/>
                  </a:lnTo>
                  <a:lnTo>
                    <a:pt x="796" y="977"/>
                  </a:lnTo>
                  <a:lnTo>
                    <a:pt x="758" y="805"/>
                  </a:lnTo>
                  <a:lnTo>
                    <a:pt x="596" y="277"/>
                  </a:lnTo>
                  <a:lnTo>
                    <a:pt x="547" y="37"/>
                  </a:lnTo>
                  <a:lnTo>
                    <a:pt x="566" y="9"/>
                  </a:lnTo>
                  <a:lnTo>
                    <a:pt x="576" y="9"/>
                  </a:lnTo>
                  <a:lnTo>
                    <a:pt x="585" y="18"/>
                  </a:lnTo>
                  <a:lnTo>
                    <a:pt x="605" y="143"/>
                  </a:lnTo>
                  <a:lnTo>
                    <a:pt x="672" y="411"/>
                  </a:lnTo>
                  <a:lnTo>
                    <a:pt x="807" y="805"/>
                  </a:lnTo>
                  <a:lnTo>
                    <a:pt x="845" y="968"/>
                  </a:lnTo>
                  <a:lnTo>
                    <a:pt x="1008" y="1523"/>
                  </a:lnTo>
                  <a:lnTo>
                    <a:pt x="1094" y="1725"/>
                  </a:lnTo>
                  <a:lnTo>
                    <a:pt x="1075" y="1648"/>
                  </a:lnTo>
                  <a:lnTo>
                    <a:pt x="1094" y="1630"/>
                  </a:lnTo>
                  <a:lnTo>
                    <a:pt x="1114" y="1648"/>
                  </a:lnTo>
                  <a:lnTo>
                    <a:pt x="1133" y="1753"/>
                  </a:lnTo>
                  <a:lnTo>
                    <a:pt x="1181" y="1860"/>
                  </a:lnTo>
                  <a:lnTo>
                    <a:pt x="1267" y="1955"/>
                  </a:lnTo>
                  <a:lnTo>
                    <a:pt x="1276" y="1994"/>
                  </a:lnTo>
                  <a:lnTo>
                    <a:pt x="1525" y="2396"/>
                  </a:lnTo>
                  <a:lnTo>
                    <a:pt x="1555" y="2463"/>
                  </a:lnTo>
                  <a:lnTo>
                    <a:pt x="1583" y="2473"/>
                  </a:lnTo>
                  <a:lnTo>
                    <a:pt x="1613" y="2493"/>
                  </a:lnTo>
                  <a:lnTo>
                    <a:pt x="1641" y="2512"/>
                  </a:lnTo>
                  <a:lnTo>
                    <a:pt x="1669" y="2521"/>
                  </a:lnTo>
                  <a:lnTo>
                    <a:pt x="1699" y="2540"/>
                  </a:lnTo>
                  <a:lnTo>
                    <a:pt x="1718" y="2560"/>
                  </a:lnTo>
                  <a:lnTo>
                    <a:pt x="1737" y="2588"/>
                  </a:lnTo>
                  <a:lnTo>
                    <a:pt x="1757" y="2607"/>
                  </a:lnTo>
                  <a:lnTo>
                    <a:pt x="1737" y="2560"/>
                  </a:lnTo>
                  <a:lnTo>
                    <a:pt x="1679" y="2445"/>
                  </a:lnTo>
                  <a:lnTo>
                    <a:pt x="1632" y="2224"/>
                  </a:lnTo>
                  <a:lnTo>
                    <a:pt x="1497" y="1897"/>
                  </a:lnTo>
                  <a:lnTo>
                    <a:pt x="1497" y="1841"/>
                  </a:lnTo>
                  <a:lnTo>
                    <a:pt x="1507" y="1841"/>
                  </a:lnTo>
                  <a:lnTo>
                    <a:pt x="1507" y="1831"/>
                  </a:lnTo>
                  <a:lnTo>
                    <a:pt x="1488" y="1802"/>
                  </a:lnTo>
                  <a:lnTo>
                    <a:pt x="1420" y="1600"/>
                  </a:lnTo>
                  <a:lnTo>
                    <a:pt x="1363" y="1456"/>
                  </a:lnTo>
                  <a:lnTo>
                    <a:pt x="1170" y="1447"/>
                  </a:lnTo>
                  <a:lnTo>
                    <a:pt x="1133" y="1428"/>
                  </a:lnTo>
                  <a:lnTo>
                    <a:pt x="1123" y="1381"/>
                  </a:lnTo>
                  <a:lnTo>
                    <a:pt x="1094" y="1381"/>
                  </a:lnTo>
                  <a:lnTo>
                    <a:pt x="1008" y="1303"/>
                  </a:lnTo>
                  <a:lnTo>
                    <a:pt x="989" y="1246"/>
                  </a:lnTo>
                  <a:lnTo>
                    <a:pt x="979" y="1112"/>
                  </a:lnTo>
                  <a:lnTo>
                    <a:pt x="998" y="1093"/>
                  </a:lnTo>
                  <a:lnTo>
                    <a:pt x="1065" y="977"/>
                  </a:lnTo>
                  <a:lnTo>
                    <a:pt x="1026" y="920"/>
                  </a:lnTo>
                  <a:lnTo>
                    <a:pt x="1026" y="728"/>
                  </a:lnTo>
                  <a:lnTo>
                    <a:pt x="1046" y="622"/>
                  </a:lnTo>
                  <a:lnTo>
                    <a:pt x="1026" y="603"/>
                  </a:lnTo>
                  <a:lnTo>
                    <a:pt x="979" y="402"/>
                  </a:lnTo>
                  <a:lnTo>
                    <a:pt x="902" y="287"/>
                  </a:lnTo>
                  <a:lnTo>
                    <a:pt x="768" y="37"/>
                  </a:lnTo>
                  <a:lnTo>
                    <a:pt x="740" y="37"/>
                  </a:lnTo>
                  <a:lnTo>
                    <a:pt x="720" y="47"/>
                  </a:lnTo>
                  <a:lnTo>
                    <a:pt x="691" y="37"/>
                  </a:lnTo>
                  <a:lnTo>
                    <a:pt x="682" y="9"/>
                  </a:lnTo>
                  <a:lnTo>
                    <a:pt x="585" y="0"/>
                  </a:lnTo>
                  <a:lnTo>
                    <a:pt x="413" y="28"/>
                  </a:lnTo>
                  <a:lnTo>
                    <a:pt x="183" y="37"/>
                  </a:lnTo>
                  <a:lnTo>
                    <a:pt x="211" y="162"/>
                  </a:lnTo>
                  <a:lnTo>
                    <a:pt x="269" y="335"/>
                  </a:lnTo>
                  <a:lnTo>
                    <a:pt x="413" y="555"/>
                  </a:lnTo>
                  <a:lnTo>
                    <a:pt x="461" y="622"/>
                  </a:lnTo>
                  <a:close/>
                  <a:moveTo>
                    <a:pt x="912" y="1303"/>
                  </a:moveTo>
                  <a:lnTo>
                    <a:pt x="912" y="1351"/>
                  </a:lnTo>
                  <a:lnTo>
                    <a:pt x="921" y="1400"/>
                  </a:lnTo>
                  <a:lnTo>
                    <a:pt x="921" y="1456"/>
                  </a:lnTo>
                  <a:lnTo>
                    <a:pt x="921" y="1505"/>
                  </a:lnTo>
                  <a:lnTo>
                    <a:pt x="931" y="1553"/>
                  </a:lnTo>
                  <a:lnTo>
                    <a:pt x="931" y="1600"/>
                  </a:lnTo>
                  <a:lnTo>
                    <a:pt x="931" y="1648"/>
                  </a:lnTo>
                  <a:lnTo>
                    <a:pt x="931" y="1697"/>
                  </a:lnTo>
                  <a:lnTo>
                    <a:pt x="1133" y="1860"/>
                  </a:lnTo>
                  <a:lnTo>
                    <a:pt x="1123" y="1831"/>
                  </a:lnTo>
                  <a:lnTo>
                    <a:pt x="1084" y="1811"/>
                  </a:lnTo>
                  <a:lnTo>
                    <a:pt x="1008" y="1658"/>
                  </a:lnTo>
                  <a:lnTo>
                    <a:pt x="931" y="1370"/>
                  </a:lnTo>
                  <a:lnTo>
                    <a:pt x="912" y="1303"/>
                  </a:lnTo>
                  <a:close/>
                </a:path>
              </a:pathLst>
            </a:custGeom>
            <a:solidFill>
              <a:srgbClr val="470D82"/>
            </a:solidFill>
            <a:ln w="9525">
              <a:noFill/>
              <a:round/>
              <a:headEnd/>
              <a:tailEnd/>
            </a:ln>
          </p:spPr>
          <p:txBody>
            <a:bodyPr>
              <a:prstTxWarp prst="textNoShape">
                <a:avLst/>
              </a:prstTxWarp>
            </a:bodyPr>
            <a:lstStyle/>
            <a:p>
              <a:endParaRPr lang="en-US"/>
            </a:p>
          </p:txBody>
        </p:sp>
        <p:sp>
          <p:nvSpPr>
            <p:cNvPr id="59543" name="Freeform 158"/>
            <p:cNvSpPr>
              <a:spLocks noEditPoints="1"/>
            </p:cNvSpPr>
            <p:nvPr/>
          </p:nvSpPr>
          <p:spPr bwMode="auto">
            <a:xfrm>
              <a:off x="4331" y="2717"/>
              <a:ext cx="171" cy="230"/>
            </a:xfrm>
            <a:custGeom>
              <a:avLst/>
              <a:gdLst>
                <a:gd name="T0" fmla="*/ 825 w 854"/>
                <a:gd name="T1" fmla="*/ 240 h 1151"/>
                <a:gd name="T2" fmla="*/ 806 w 854"/>
                <a:gd name="T3" fmla="*/ 250 h 1151"/>
                <a:gd name="T4" fmla="*/ 787 w 854"/>
                <a:gd name="T5" fmla="*/ 250 h 1151"/>
                <a:gd name="T6" fmla="*/ 825 w 854"/>
                <a:gd name="T7" fmla="*/ 144 h 1151"/>
                <a:gd name="T8" fmla="*/ 854 w 854"/>
                <a:gd name="T9" fmla="*/ 288 h 1151"/>
                <a:gd name="T10" fmla="*/ 757 w 854"/>
                <a:gd name="T11" fmla="*/ 278 h 1151"/>
                <a:gd name="T12" fmla="*/ 729 w 854"/>
                <a:gd name="T13" fmla="*/ 307 h 1151"/>
                <a:gd name="T14" fmla="*/ 710 w 854"/>
                <a:gd name="T15" fmla="*/ 336 h 1151"/>
                <a:gd name="T16" fmla="*/ 701 w 854"/>
                <a:gd name="T17" fmla="*/ 375 h 1151"/>
                <a:gd name="T18" fmla="*/ 701 w 854"/>
                <a:gd name="T19" fmla="*/ 384 h 1151"/>
                <a:gd name="T20" fmla="*/ 690 w 854"/>
                <a:gd name="T21" fmla="*/ 355 h 1151"/>
                <a:gd name="T22" fmla="*/ 671 w 854"/>
                <a:gd name="T23" fmla="*/ 326 h 1151"/>
                <a:gd name="T24" fmla="*/ 652 w 854"/>
                <a:gd name="T25" fmla="*/ 307 h 1151"/>
                <a:gd name="T26" fmla="*/ 624 w 854"/>
                <a:gd name="T27" fmla="*/ 298 h 1151"/>
                <a:gd name="T28" fmla="*/ 585 w 854"/>
                <a:gd name="T29" fmla="*/ 317 h 1151"/>
                <a:gd name="T30" fmla="*/ 557 w 854"/>
                <a:gd name="T31" fmla="*/ 345 h 1151"/>
                <a:gd name="T32" fmla="*/ 527 w 854"/>
                <a:gd name="T33" fmla="*/ 394 h 1151"/>
                <a:gd name="T34" fmla="*/ 518 w 854"/>
                <a:gd name="T35" fmla="*/ 259 h 1151"/>
                <a:gd name="T36" fmla="*/ 546 w 854"/>
                <a:gd name="T37" fmla="*/ 39 h 1151"/>
                <a:gd name="T38" fmla="*/ 777 w 854"/>
                <a:gd name="T39" fmla="*/ 173 h 1151"/>
                <a:gd name="T40" fmla="*/ 508 w 854"/>
                <a:gd name="T41" fmla="*/ 614 h 1151"/>
                <a:gd name="T42" fmla="*/ 518 w 854"/>
                <a:gd name="T43" fmla="*/ 729 h 1151"/>
                <a:gd name="T44" fmla="*/ 537 w 854"/>
                <a:gd name="T45" fmla="*/ 835 h 1151"/>
                <a:gd name="T46" fmla="*/ 546 w 854"/>
                <a:gd name="T47" fmla="*/ 921 h 1151"/>
                <a:gd name="T48" fmla="*/ 557 w 854"/>
                <a:gd name="T49" fmla="*/ 969 h 1151"/>
                <a:gd name="T50" fmla="*/ 546 w 854"/>
                <a:gd name="T51" fmla="*/ 902 h 1151"/>
                <a:gd name="T52" fmla="*/ 546 w 854"/>
                <a:gd name="T53" fmla="*/ 825 h 1151"/>
                <a:gd name="T54" fmla="*/ 537 w 854"/>
                <a:gd name="T55" fmla="*/ 749 h 1151"/>
                <a:gd name="T56" fmla="*/ 527 w 854"/>
                <a:gd name="T57" fmla="*/ 672 h 1151"/>
                <a:gd name="T58" fmla="*/ 508 w 854"/>
                <a:gd name="T59" fmla="*/ 614 h 1151"/>
                <a:gd name="T60" fmla="*/ 471 w 854"/>
                <a:gd name="T61" fmla="*/ 364 h 1151"/>
                <a:gd name="T62" fmla="*/ 460 w 854"/>
                <a:gd name="T63" fmla="*/ 269 h 1151"/>
                <a:gd name="T64" fmla="*/ 441 w 854"/>
                <a:gd name="T65" fmla="*/ 173 h 1151"/>
                <a:gd name="T66" fmla="*/ 432 w 854"/>
                <a:gd name="T67" fmla="*/ 76 h 1151"/>
                <a:gd name="T68" fmla="*/ 508 w 854"/>
                <a:gd name="T69" fmla="*/ 20 h 1151"/>
                <a:gd name="T70" fmla="*/ 480 w 854"/>
                <a:gd name="T71" fmla="*/ 413 h 1151"/>
                <a:gd name="T72" fmla="*/ 327 w 854"/>
                <a:gd name="T73" fmla="*/ 76 h 1151"/>
                <a:gd name="T74" fmla="*/ 297 w 854"/>
                <a:gd name="T75" fmla="*/ 211 h 1151"/>
                <a:gd name="T76" fmla="*/ 269 w 854"/>
                <a:gd name="T77" fmla="*/ 431 h 1151"/>
                <a:gd name="T78" fmla="*/ 278 w 854"/>
                <a:gd name="T79" fmla="*/ 749 h 1151"/>
                <a:gd name="T80" fmla="*/ 297 w 854"/>
                <a:gd name="T81" fmla="*/ 1036 h 1151"/>
                <a:gd name="T82" fmla="*/ 297 w 854"/>
                <a:gd name="T83" fmla="*/ 1007 h 1151"/>
                <a:gd name="T84" fmla="*/ 239 w 854"/>
                <a:gd name="T85" fmla="*/ 729 h 1151"/>
                <a:gd name="T86" fmla="*/ 153 w 854"/>
                <a:gd name="T87" fmla="*/ 461 h 1151"/>
                <a:gd name="T88" fmla="*/ 48 w 854"/>
                <a:gd name="T89" fmla="*/ 192 h 1151"/>
                <a:gd name="T90" fmla="*/ 105 w 854"/>
                <a:gd name="T91" fmla="*/ 58 h 1151"/>
                <a:gd name="T92" fmla="*/ 115 w 854"/>
                <a:gd name="T93" fmla="*/ 220 h 1151"/>
                <a:gd name="T94" fmla="*/ 221 w 854"/>
                <a:gd name="T95" fmla="*/ 605 h 1151"/>
                <a:gd name="T96" fmla="*/ 221 w 854"/>
                <a:gd name="T97" fmla="*/ 508 h 1151"/>
                <a:gd name="T98" fmla="*/ 172 w 854"/>
                <a:gd name="T99" fmla="*/ 48 h 1151"/>
                <a:gd name="T100" fmla="*/ 307 w 854"/>
                <a:gd name="T101" fmla="*/ 0 h 1151"/>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854"/>
                <a:gd name="T154" fmla="*/ 0 h 1151"/>
                <a:gd name="T155" fmla="*/ 854 w 854"/>
                <a:gd name="T156" fmla="*/ 1151 h 1151"/>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854" h="1151">
                  <a:moveTo>
                    <a:pt x="854" y="288"/>
                  </a:moveTo>
                  <a:lnTo>
                    <a:pt x="825" y="240"/>
                  </a:lnTo>
                  <a:lnTo>
                    <a:pt x="815" y="250"/>
                  </a:lnTo>
                  <a:lnTo>
                    <a:pt x="806" y="250"/>
                  </a:lnTo>
                  <a:lnTo>
                    <a:pt x="796" y="250"/>
                  </a:lnTo>
                  <a:lnTo>
                    <a:pt x="787" y="250"/>
                  </a:lnTo>
                  <a:lnTo>
                    <a:pt x="796" y="211"/>
                  </a:lnTo>
                  <a:lnTo>
                    <a:pt x="825" y="144"/>
                  </a:lnTo>
                  <a:lnTo>
                    <a:pt x="854" y="154"/>
                  </a:lnTo>
                  <a:lnTo>
                    <a:pt x="854" y="288"/>
                  </a:lnTo>
                  <a:close/>
                  <a:moveTo>
                    <a:pt x="768" y="259"/>
                  </a:moveTo>
                  <a:lnTo>
                    <a:pt x="757" y="278"/>
                  </a:lnTo>
                  <a:lnTo>
                    <a:pt x="738" y="288"/>
                  </a:lnTo>
                  <a:lnTo>
                    <a:pt x="729" y="307"/>
                  </a:lnTo>
                  <a:lnTo>
                    <a:pt x="720" y="317"/>
                  </a:lnTo>
                  <a:lnTo>
                    <a:pt x="710" y="336"/>
                  </a:lnTo>
                  <a:lnTo>
                    <a:pt x="710" y="355"/>
                  </a:lnTo>
                  <a:lnTo>
                    <a:pt x="701" y="375"/>
                  </a:lnTo>
                  <a:lnTo>
                    <a:pt x="701" y="394"/>
                  </a:lnTo>
                  <a:lnTo>
                    <a:pt x="701" y="384"/>
                  </a:lnTo>
                  <a:lnTo>
                    <a:pt x="701" y="375"/>
                  </a:lnTo>
                  <a:lnTo>
                    <a:pt x="690" y="355"/>
                  </a:lnTo>
                  <a:lnTo>
                    <a:pt x="681" y="345"/>
                  </a:lnTo>
                  <a:lnTo>
                    <a:pt x="671" y="326"/>
                  </a:lnTo>
                  <a:lnTo>
                    <a:pt x="662" y="317"/>
                  </a:lnTo>
                  <a:lnTo>
                    <a:pt x="652" y="307"/>
                  </a:lnTo>
                  <a:lnTo>
                    <a:pt x="652" y="298"/>
                  </a:lnTo>
                  <a:lnTo>
                    <a:pt x="624" y="298"/>
                  </a:lnTo>
                  <a:lnTo>
                    <a:pt x="604" y="307"/>
                  </a:lnTo>
                  <a:lnTo>
                    <a:pt x="585" y="317"/>
                  </a:lnTo>
                  <a:lnTo>
                    <a:pt x="566" y="326"/>
                  </a:lnTo>
                  <a:lnTo>
                    <a:pt x="557" y="345"/>
                  </a:lnTo>
                  <a:lnTo>
                    <a:pt x="537" y="364"/>
                  </a:lnTo>
                  <a:lnTo>
                    <a:pt x="527" y="394"/>
                  </a:lnTo>
                  <a:lnTo>
                    <a:pt x="518" y="413"/>
                  </a:lnTo>
                  <a:lnTo>
                    <a:pt x="518" y="259"/>
                  </a:lnTo>
                  <a:lnTo>
                    <a:pt x="527" y="67"/>
                  </a:lnTo>
                  <a:lnTo>
                    <a:pt x="546" y="39"/>
                  </a:lnTo>
                  <a:lnTo>
                    <a:pt x="777" y="134"/>
                  </a:lnTo>
                  <a:lnTo>
                    <a:pt x="777" y="173"/>
                  </a:lnTo>
                  <a:lnTo>
                    <a:pt x="768" y="259"/>
                  </a:lnTo>
                  <a:close/>
                  <a:moveTo>
                    <a:pt x="508" y="614"/>
                  </a:moveTo>
                  <a:lnTo>
                    <a:pt x="518" y="672"/>
                  </a:lnTo>
                  <a:lnTo>
                    <a:pt x="518" y="729"/>
                  </a:lnTo>
                  <a:lnTo>
                    <a:pt x="527" y="777"/>
                  </a:lnTo>
                  <a:lnTo>
                    <a:pt x="537" y="835"/>
                  </a:lnTo>
                  <a:lnTo>
                    <a:pt x="537" y="882"/>
                  </a:lnTo>
                  <a:lnTo>
                    <a:pt x="546" y="921"/>
                  </a:lnTo>
                  <a:lnTo>
                    <a:pt x="546" y="949"/>
                  </a:lnTo>
                  <a:lnTo>
                    <a:pt x="557" y="969"/>
                  </a:lnTo>
                  <a:lnTo>
                    <a:pt x="557" y="940"/>
                  </a:lnTo>
                  <a:lnTo>
                    <a:pt x="546" y="902"/>
                  </a:lnTo>
                  <a:lnTo>
                    <a:pt x="546" y="863"/>
                  </a:lnTo>
                  <a:lnTo>
                    <a:pt x="546" y="825"/>
                  </a:lnTo>
                  <a:lnTo>
                    <a:pt x="537" y="786"/>
                  </a:lnTo>
                  <a:lnTo>
                    <a:pt x="537" y="749"/>
                  </a:lnTo>
                  <a:lnTo>
                    <a:pt x="527" y="710"/>
                  </a:lnTo>
                  <a:lnTo>
                    <a:pt x="527" y="672"/>
                  </a:lnTo>
                  <a:lnTo>
                    <a:pt x="518" y="681"/>
                  </a:lnTo>
                  <a:lnTo>
                    <a:pt x="508" y="614"/>
                  </a:lnTo>
                  <a:close/>
                  <a:moveTo>
                    <a:pt x="480" y="413"/>
                  </a:moveTo>
                  <a:lnTo>
                    <a:pt x="471" y="364"/>
                  </a:lnTo>
                  <a:lnTo>
                    <a:pt x="471" y="317"/>
                  </a:lnTo>
                  <a:lnTo>
                    <a:pt x="460" y="269"/>
                  </a:lnTo>
                  <a:lnTo>
                    <a:pt x="451" y="220"/>
                  </a:lnTo>
                  <a:lnTo>
                    <a:pt x="441" y="173"/>
                  </a:lnTo>
                  <a:lnTo>
                    <a:pt x="441" y="125"/>
                  </a:lnTo>
                  <a:lnTo>
                    <a:pt x="432" y="76"/>
                  </a:lnTo>
                  <a:lnTo>
                    <a:pt x="432" y="29"/>
                  </a:lnTo>
                  <a:lnTo>
                    <a:pt x="508" y="20"/>
                  </a:lnTo>
                  <a:lnTo>
                    <a:pt x="480" y="67"/>
                  </a:lnTo>
                  <a:lnTo>
                    <a:pt x="480" y="413"/>
                  </a:lnTo>
                  <a:close/>
                  <a:moveTo>
                    <a:pt x="355" y="20"/>
                  </a:moveTo>
                  <a:lnTo>
                    <a:pt x="327" y="76"/>
                  </a:lnTo>
                  <a:lnTo>
                    <a:pt x="307" y="144"/>
                  </a:lnTo>
                  <a:lnTo>
                    <a:pt x="297" y="211"/>
                  </a:lnTo>
                  <a:lnTo>
                    <a:pt x="278" y="278"/>
                  </a:lnTo>
                  <a:lnTo>
                    <a:pt x="269" y="431"/>
                  </a:lnTo>
                  <a:lnTo>
                    <a:pt x="269" y="595"/>
                  </a:lnTo>
                  <a:lnTo>
                    <a:pt x="278" y="749"/>
                  </a:lnTo>
                  <a:lnTo>
                    <a:pt x="288" y="902"/>
                  </a:lnTo>
                  <a:lnTo>
                    <a:pt x="297" y="1036"/>
                  </a:lnTo>
                  <a:lnTo>
                    <a:pt x="297" y="1151"/>
                  </a:lnTo>
                  <a:lnTo>
                    <a:pt x="297" y="1007"/>
                  </a:lnTo>
                  <a:lnTo>
                    <a:pt x="269" y="863"/>
                  </a:lnTo>
                  <a:lnTo>
                    <a:pt x="239" y="729"/>
                  </a:lnTo>
                  <a:lnTo>
                    <a:pt x="202" y="585"/>
                  </a:lnTo>
                  <a:lnTo>
                    <a:pt x="153" y="461"/>
                  </a:lnTo>
                  <a:lnTo>
                    <a:pt x="105" y="326"/>
                  </a:lnTo>
                  <a:lnTo>
                    <a:pt x="48" y="192"/>
                  </a:lnTo>
                  <a:lnTo>
                    <a:pt x="0" y="67"/>
                  </a:lnTo>
                  <a:lnTo>
                    <a:pt x="105" y="58"/>
                  </a:lnTo>
                  <a:lnTo>
                    <a:pt x="134" y="58"/>
                  </a:lnTo>
                  <a:lnTo>
                    <a:pt x="115" y="220"/>
                  </a:lnTo>
                  <a:lnTo>
                    <a:pt x="163" y="431"/>
                  </a:lnTo>
                  <a:lnTo>
                    <a:pt x="221" y="605"/>
                  </a:lnTo>
                  <a:lnTo>
                    <a:pt x="230" y="614"/>
                  </a:lnTo>
                  <a:lnTo>
                    <a:pt x="221" y="508"/>
                  </a:lnTo>
                  <a:lnTo>
                    <a:pt x="163" y="220"/>
                  </a:lnTo>
                  <a:lnTo>
                    <a:pt x="172" y="48"/>
                  </a:lnTo>
                  <a:lnTo>
                    <a:pt x="249" y="29"/>
                  </a:lnTo>
                  <a:lnTo>
                    <a:pt x="307" y="0"/>
                  </a:lnTo>
                  <a:lnTo>
                    <a:pt x="355" y="20"/>
                  </a:lnTo>
                  <a:close/>
                </a:path>
              </a:pathLst>
            </a:custGeom>
            <a:solidFill>
              <a:srgbClr val="470D82"/>
            </a:solidFill>
            <a:ln w="9525">
              <a:noFill/>
              <a:round/>
              <a:headEnd/>
              <a:tailEnd/>
            </a:ln>
          </p:spPr>
          <p:txBody>
            <a:bodyPr>
              <a:prstTxWarp prst="textNoShape">
                <a:avLst/>
              </a:prstTxWarp>
            </a:bodyPr>
            <a:lstStyle/>
            <a:p>
              <a:endParaRPr lang="en-US"/>
            </a:p>
          </p:txBody>
        </p:sp>
        <p:sp>
          <p:nvSpPr>
            <p:cNvPr id="59544" name="Freeform 159"/>
            <p:cNvSpPr>
              <a:spLocks/>
            </p:cNvSpPr>
            <p:nvPr/>
          </p:nvSpPr>
          <p:spPr bwMode="auto">
            <a:xfrm>
              <a:off x="4344" y="3546"/>
              <a:ext cx="87" cy="93"/>
            </a:xfrm>
            <a:custGeom>
              <a:avLst/>
              <a:gdLst>
                <a:gd name="T0" fmla="*/ 38 w 432"/>
                <a:gd name="T1" fmla="*/ 47 h 469"/>
                <a:gd name="T2" fmla="*/ 58 w 432"/>
                <a:gd name="T3" fmla="*/ 86 h 469"/>
                <a:gd name="T4" fmla="*/ 67 w 432"/>
                <a:gd name="T5" fmla="*/ 125 h 469"/>
                <a:gd name="T6" fmla="*/ 86 w 432"/>
                <a:gd name="T7" fmla="*/ 153 h 469"/>
                <a:gd name="T8" fmla="*/ 96 w 432"/>
                <a:gd name="T9" fmla="*/ 191 h 469"/>
                <a:gd name="T10" fmla="*/ 116 w 432"/>
                <a:gd name="T11" fmla="*/ 220 h 469"/>
                <a:gd name="T12" fmla="*/ 135 w 432"/>
                <a:gd name="T13" fmla="*/ 258 h 469"/>
                <a:gd name="T14" fmla="*/ 144 w 432"/>
                <a:gd name="T15" fmla="*/ 288 h 469"/>
                <a:gd name="T16" fmla="*/ 163 w 432"/>
                <a:gd name="T17" fmla="*/ 316 h 469"/>
                <a:gd name="T18" fmla="*/ 182 w 432"/>
                <a:gd name="T19" fmla="*/ 325 h 469"/>
                <a:gd name="T20" fmla="*/ 192 w 432"/>
                <a:gd name="T21" fmla="*/ 325 h 469"/>
                <a:gd name="T22" fmla="*/ 211 w 432"/>
                <a:gd name="T23" fmla="*/ 335 h 469"/>
                <a:gd name="T24" fmla="*/ 230 w 432"/>
                <a:gd name="T25" fmla="*/ 344 h 469"/>
                <a:gd name="T26" fmla="*/ 240 w 432"/>
                <a:gd name="T27" fmla="*/ 344 h 469"/>
                <a:gd name="T28" fmla="*/ 260 w 432"/>
                <a:gd name="T29" fmla="*/ 355 h 469"/>
                <a:gd name="T30" fmla="*/ 269 w 432"/>
                <a:gd name="T31" fmla="*/ 355 h 469"/>
                <a:gd name="T32" fmla="*/ 288 w 432"/>
                <a:gd name="T33" fmla="*/ 364 h 469"/>
                <a:gd name="T34" fmla="*/ 288 w 432"/>
                <a:gd name="T35" fmla="*/ 374 h 469"/>
                <a:gd name="T36" fmla="*/ 288 w 432"/>
                <a:gd name="T37" fmla="*/ 393 h 469"/>
                <a:gd name="T38" fmla="*/ 297 w 432"/>
                <a:gd name="T39" fmla="*/ 402 h 469"/>
                <a:gd name="T40" fmla="*/ 307 w 432"/>
                <a:gd name="T41" fmla="*/ 422 h 469"/>
                <a:gd name="T42" fmla="*/ 316 w 432"/>
                <a:gd name="T43" fmla="*/ 441 h 469"/>
                <a:gd name="T44" fmla="*/ 326 w 432"/>
                <a:gd name="T45" fmla="*/ 450 h 469"/>
                <a:gd name="T46" fmla="*/ 335 w 432"/>
                <a:gd name="T47" fmla="*/ 469 h 469"/>
                <a:gd name="T48" fmla="*/ 346 w 432"/>
                <a:gd name="T49" fmla="*/ 469 h 469"/>
                <a:gd name="T50" fmla="*/ 346 w 432"/>
                <a:gd name="T51" fmla="*/ 422 h 469"/>
                <a:gd name="T52" fmla="*/ 355 w 432"/>
                <a:gd name="T53" fmla="*/ 364 h 469"/>
                <a:gd name="T54" fmla="*/ 374 w 432"/>
                <a:gd name="T55" fmla="*/ 307 h 469"/>
                <a:gd name="T56" fmla="*/ 384 w 432"/>
                <a:gd name="T57" fmla="*/ 258 h 469"/>
                <a:gd name="T58" fmla="*/ 404 w 432"/>
                <a:gd name="T59" fmla="*/ 202 h 469"/>
                <a:gd name="T60" fmla="*/ 413 w 432"/>
                <a:gd name="T61" fmla="*/ 144 h 469"/>
                <a:gd name="T62" fmla="*/ 422 w 432"/>
                <a:gd name="T63" fmla="*/ 86 h 469"/>
                <a:gd name="T64" fmla="*/ 432 w 432"/>
                <a:gd name="T65" fmla="*/ 38 h 469"/>
                <a:gd name="T66" fmla="*/ 374 w 432"/>
                <a:gd name="T67" fmla="*/ 28 h 469"/>
                <a:gd name="T68" fmla="*/ 326 w 432"/>
                <a:gd name="T69" fmla="*/ 28 h 469"/>
                <a:gd name="T70" fmla="*/ 269 w 432"/>
                <a:gd name="T71" fmla="*/ 19 h 469"/>
                <a:gd name="T72" fmla="*/ 211 w 432"/>
                <a:gd name="T73" fmla="*/ 9 h 469"/>
                <a:gd name="T74" fmla="*/ 163 w 432"/>
                <a:gd name="T75" fmla="*/ 0 h 469"/>
                <a:gd name="T76" fmla="*/ 105 w 432"/>
                <a:gd name="T77" fmla="*/ 0 h 469"/>
                <a:gd name="T78" fmla="*/ 48 w 432"/>
                <a:gd name="T79" fmla="*/ 9 h 469"/>
                <a:gd name="T80" fmla="*/ 0 w 432"/>
                <a:gd name="T81" fmla="*/ 19 h 469"/>
                <a:gd name="T82" fmla="*/ 10 w 432"/>
                <a:gd name="T83" fmla="*/ 19 h 469"/>
                <a:gd name="T84" fmla="*/ 10 w 432"/>
                <a:gd name="T85" fmla="*/ 28 h 469"/>
                <a:gd name="T86" fmla="*/ 19 w 432"/>
                <a:gd name="T87" fmla="*/ 28 h 469"/>
                <a:gd name="T88" fmla="*/ 19 w 432"/>
                <a:gd name="T89" fmla="*/ 38 h 469"/>
                <a:gd name="T90" fmla="*/ 29 w 432"/>
                <a:gd name="T91" fmla="*/ 38 h 469"/>
                <a:gd name="T92" fmla="*/ 38 w 432"/>
                <a:gd name="T93" fmla="*/ 38 h 469"/>
                <a:gd name="T94" fmla="*/ 38 w 432"/>
                <a:gd name="T95" fmla="*/ 47 h 46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32"/>
                <a:gd name="T145" fmla="*/ 0 h 469"/>
                <a:gd name="T146" fmla="*/ 432 w 432"/>
                <a:gd name="T147" fmla="*/ 469 h 46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32" h="469">
                  <a:moveTo>
                    <a:pt x="38" y="47"/>
                  </a:moveTo>
                  <a:lnTo>
                    <a:pt x="58" y="86"/>
                  </a:lnTo>
                  <a:lnTo>
                    <a:pt x="67" y="125"/>
                  </a:lnTo>
                  <a:lnTo>
                    <a:pt x="86" y="153"/>
                  </a:lnTo>
                  <a:lnTo>
                    <a:pt x="96" y="191"/>
                  </a:lnTo>
                  <a:lnTo>
                    <a:pt x="116" y="220"/>
                  </a:lnTo>
                  <a:lnTo>
                    <a:pt x="135" y="258"/>
                  </a:lnTo>
                  <a:lnTo>
                    <a:pt x="144" y="288"/>
                  </a:lnTo>
                  <a:lnTo>
                    <a:pt x="163" y="316"/>
                  </a:lnTo>
                  <a:lnTo>
                    <a:pt x="182" y="325"/>
                  </a:lnTo>
                  <a:lnTo>
                    <a:pt x="192" y="325"/>
                  </a:lnTo>
                  <a:lnTo>
                    <a:pt x="211" y="335"/>
                  </a:lnTo>
                  <a:lnTo>
                    <a:pt x="230" y="344"/>
                  </a:lnTo>
                  <a:lnTo>
                    <a:pt x="240" y="344"/>
                  </a:lnTo>
                  <a:lnTo>
                    <a:pt x="260" y="355"/>
                  </a:lnTo>
                  <a:lnTo>
                    <a:pt x="269" y="355"/>
                  </a:lnTo>
                  <a:lnTo>
                    <a:pt x="288" y="364"/>
                  </a:lnTo>
                  <a:lnTo>
                    <a:pt x="288" y="374"/>
                  </a:lnTo>
                  <a:lnTo>
                    <a:pt x="288" y="393"/>
                  </a:lnTo>
                  <a:lnTo>
                    <a:pt x="297" y="402"/>
                  </a:lnTo>
                  <a:lnTo>
                    <a:pt x="307" y="422"/>
                  </a:lnTo>
                  <a:lnTo>
                    <a:pt x="316" y="441"/>
                  </a:lnTo>
                  <a:lnTo>
                    <a:pt x="326" y="450"/>
                  </a:lnTo>
                  <a:lnTo>
                    <a:pt x="335" y="469"/>
                  </a:lnTo>
                  <a:lnTo>
                    <a:pt x="346" y="469"/>
                  </a:lnTo>
                  <a:lnTo>
                    <a:pt x="346" y="422"/>
                  </a:lnTo>
                  <a:lnTo>
                    <a:pt x="355" y="364"/>
                  </a:lnTo>
                  <a:lnTo>
                    <a:pt x="374" y="307"/>
                  </a:lnTo>
                  <a:lnTo>
                    <a:pt x="384" y="258"/>
                  </a:lnTo>
                  <a:lnTo>
                    <a:pt x="404" y="202"/>
                  </a:lnTo>
                  <a:lnTo>
                    <a:pt x="413" y="144"/>
                  </a:lnTo>
                  <a:lnTo>
                    <a:pt x="422" y="86"/>
                  </a:lnTo>
                  <a:lnTo>
                    <a:pt x="432" y="38"/>
                  </a:lnTo>
                  <a:lnTo>
                    <a:pt x="374" y="28"/>
                  </a:lnTo>
                  <a:lnTo>
                    <a:pt x="326" y="28"/>
                  </a:lnTo>
                  <a:lnTo>
                    <a:pt x="269" y="19"/>
                  </a:lnTo>
                  <a:lnTo>
                    <a:pt x="211" y="9"/>
                  </a:lnTo>
                  <a:lnTo>
                    <a:pt x="163" y="0"/>
                  </a:lnTo>
                  <a:lnTo>
                    <a:pt x="105" y="0"/>
                  </a:lnTo>
                  <a:lnTo>
                    <a:pt x="48" y="9"/>
                  </a:lnTo>
                  <a:lnTo>
                    <a:pt x="0" y="19"/>
                  </a:lnTo>
                  <a:lnTo>
                    <a:pt x="10" y="19"/>
                  </a:lnTo>
                  <a:lnTo>
                    <a:pt x="10" y="28"/>
                  </a:lnTo>
                  <a:lnTo>
                    <a:pt x="19" y="28"/>
                  </a:lnTo>
                  <a:lnTo>
                    <a:pt x="19" y="38"/>
                  </a:lnTo>
                  <a:lnTo>
                    <a:pt x="29" y="38"/>
                  </a:lnTo>
                  <a:lnTo>
                    <a:pt x="38" y="38"/>
                  </a:lnTo>
                  <a:lnTo>
                    <a:pt x="38" y="47"/>
                  </a:lnTo>
                  <a:close/>
                </a:path>
              </a:pathLst>
            </a:custGeom>
            <a:solidFill>
              <a:srgbClr val="B5B58A"/>
            </a:solidFill>
            <a:ln w="9525">
              <a:noFill/>
              <a:round/>
              <a:headEnd/>
              <a:tailEnd/>
            </a:ln>
          </p:spPr>
          <p:txBody>
            <a:bodyPr>
              <a:prstTxWarp prst="textNoShape">
                <a:avLst/>
              </a:prstTxWarp>
            </a:bodyPr>
            <a:lstStyle/>
            <a:p>
              <a:endParaRPr lang="en-US"/>
            </a:p>
          </p:txBody>
        </p:sp>
        <p:sp>
          <p:nvSpPr>
            <p:cNvPr id="59545" name="Freeform 160"/>
            <p:cNvSpPr>
              <a:spLocks/>
            </p:cNvSpPr>
            <p:nvPr/>
          </p:nvSpPr>
          <p:spPr bwMode="auto">
            <a:xfrm>
              <a:off x="4314" y="3582"/>
              <a:ext cx="134" cy="253"/>
            </a:xfrm>
            <a:custGeom>
              <a:avLst/>
              <a:gdLst>
                <a:gd name="T0" fmla="*/ 125 w 671"/>
                <a:gd name="T1" fmla="*/ 87 h 1266"/>
                <a:gd name="T2" fmla="*/ 182 w 671"/>
                <a:gd name="T3" fmla="*/ 201 h 1266"/>
                <a:gd name="T4" fmla="*/ 278 w 671"/>
                <a:gd name="T5" fmla="*/ 306 h 1266"/>
                <a:gd name="T6" fmla="*/ 374 w 671"/>
                <a:gd name="T7" fmla="*/ 412 h 1266"/>
                <a:gd name="T8" fmla="*/ 469 w 671"/>
                <a:gd name="T9" fmla="*/ 508 h 1266"/>
                <a:gd name="T10" fmla="*/ 469 w 671"/>
                <a:gd name="T11" fmla="*/ 566 h 1266"/>
                <a:gd name="T12" fmla="*/ 479 w 671"/>
                <a:gd name="T13" fmla="*/ 642 h 1266"/>
                <a:gd name="T14" fmla="*/ 488 w 671"/>
                <a:gd name="T15" fmla="*/ 719 h 1266"/>
                <a:gd name="T16" fmla="*/ 488 w 671"/>
                <a:gd name="T17" fmla="*/ 786 h 1266"/>
                <a:gd name="T18" fmla="*/ 546 w 671"/>
                <a:gd name="T19" fmla="*/ 834 h 1266"/>
                <a:gd name="T20" fmla="*/ 585 w 671"/>
                <a:gd name="T21" fmla="*/ 844 h 1266"/>
                <a:gd name="T22" fmla="*/ 623 w 671"/>
                <a:gd name="T23" fmla="*/ 853 h 1266"/>
                <a:gd name="T24" fmla="*/ 652 w 671"/>
                <a:gd name="T25" fmla="*/ 863 h 1266"/>
                <a:gd name="T26" fmla="*/ 662 w 671"/>
                <a:gd name="T27" fmla="*/ 882 h 1266"/>
                <a:gd name="T28" fmla="*/ 643 w 671"/>
                <a:gd name="T29" fmla="*/ 911 h 1266"/>
                <a:gd name="T30" fmla="*/ 604 w 671"/>
                <a:gd name="T31" fmla="*/ 940 h 1266"/>
                <a:gd name="T32" fmla="*/ 575 w 671"/>
                <a:gd name="T33" fmla="*/ 949 h 1266"/>
                <a:gd name="T34" fmla="*/ 557 w 671"/>
                <a:gd name="T35" fmla="*/ 958 h 1266"/>
                <a:gd name="T36" fmla="*/ 537 w 671"/>
                <a:gd name="T37" fmla="*/ 997 h 1266"/>
                <a:gd name="T38" fmla="*/ 518 w 671"/>
                <a:gd name="T39" fmla="*/ 1046 h 1266"/>
                <a:gd name="T40" fmla="*/ 508 w 671"/>
                <a:gd name="T41" fmla="*/ 1093 h 1266"/>
                <a:gd name="T42" fmla="*/ 499 w 671"/>
                <a:gd name="T43" fmla="*/ 1122 h 1266"/>
                <a:gd name="T44" fmla="*/ 527 w 671"/>
                <a:gd name="T45" fmla="*/ 1237 h 1266"/>
                <a:gd name="T46" fmla="*/ 537 w 671"/>
                <a:gd name="T47" fmla="*/ 1256 h 1266"/>
                <a:gd name="T48" fmla="*/ 527 w 671"/>
                <a:gd name="T49" fmla="*/ 1266 h 1266"/>
                <a:gd name="T50" fmla="*/ 508 w 671"/>
                <a:gd name="T51" fmla="*/ 1256 h 1266"/>
                <a:gd name="T52" fmla="*/ 488 w 671"/>
                <a:gd name="T53" fmla="*/ 1256 h 1266"/>
                <a:gd name="T54" fmla="*/ 469 w 671"/>
                <a:gd name="T55" fmla="*/ 1237 h 1266"/>
                <a:gd name="T56" fmla="*/ 402 w 671"/>
                <a:gd name="T57" fmla="*/ 1199 h 1266"/>
                <a:gd name="T58" fmla="*/ 316 w 671"/>
                <a:gd name="T59" fmla="*/ 1170 h 1266"/>
                <a:gd name="T60" fmla="*/ 230 w 671"/>
                <a:gd name="T61" fmla="*/ 1151 h 1266"/>
                <a:gd name="T62" fmla="*/ 191 w 671"/>
                <a:gd name="T63" fmla="*/ 1151 h 1266"/>
                <a:gd name="T64" fmla="*/ 163 w 671"/>
                <a:gd name="T65" fmla="*/ 1170 h 1266"/>
                <a:gd name="T66" fmla="*/ 134 w 671"/>
                <a:gd name="T67" fmla="*/ 1179 h 1266"/>
                <a:gd name="T68" fmla="*/ 105 w 671"/>
                <a:gd name="T69" fmla="*/ 1179 h 1266"/>
                <a:gd name="T70" fmla="*/ 86 w 671"/>
                <a:gd name="T71" fmla="*/ 1170 h 1266"/>
                <a:gd name="T72" fmla="*/ 125 w 671"/>
                <a:gd name="T73" fmla="*/ 1132 h 1266"/>
                <a:gd name="T74" fmla="*/ 172 w 671"/>
                <a:gd name="T75" fmla="*/ 1093 h 1266"/>
                <a:gd name="T76" fmla="*/ 220 w 671"/>
                <a:gd name="T77" fmla="*/ 1064 h 1266"/>
                <a:gd name="T78" fmla="*/ 239 w 671"/>
                <a:gd name="T79" fmla="*/ 1046 h 1266"/>
                <a:gd name="T80" fmla="*/ 258 w 671"/>
                <a:gd name="T81" fmla="*/ 1035 h 1266"/>
                <a:gd name="T82" fmla="*/ 269 w 671"/>
                <a:gd name="T83" fmla="*/ 1016 h 1266"/>
                <a:gd name="T84" fmla="*/ 288 w 671"/>
                <a:gd name="T85" fmla="*/ 997 h 1266"/>
                <a:gd name="T86" fmla="*/ 316 w 671"/>
                <a:gd name="T87" fmla="*/ 958 h 1266"/>
                <a:gd name="T88" fmla="*/ 355 w 671"/>
                <a:gd name="T89" fmla="*/ 872 h 1266"/>
                <a:gd name="T90" fmla="*/ 364 w 671"/>
                <a:gd name="T91" fmla="*/ 777 h 1266"/>
                <a:gd name="T92" fmla="*/ 355 w 671"/>
                <a:gd name="T93" fmla="*/ 691 h 1266"/>
                <a:gd name="T94" fmla="*/ 316 w 671"/>
                <a:gd name="T95" fmla="*/ 614 h 1266"/>
                <a:gd name="T96" fmla="*/ 172 w 671"/>
                <a:gd name="T97" fmla="*/ 422 h 1266"/>
                <a:gd name="T98" fmla="*/ 38 w 671"/>
                <a:gd name="T99" fmla="*/ 143 h 1266"/>
                <a:gd name="T100" fmla="*/ 0 w 671"/>
                <a:gd name="T101" fmla="*/ 29 h 1266"/>
                <a:gd name="T102" fmla="*/ 19 w 671"/>
                <a:gd name="T103" fmla="*/ 20 h 1266"/>
                <a:gd name="T104" fmla="*/ 38 w 671"/>
                <a:gd name="T105" fmla="*/ 9 h 1266"/>
                <a:gd name="T106" fmla="*/ 67 w 671"/>
                <a:gd name="T107" fmla="*/ 0 h 1266"/>
                <a:gd name="T108" fmla="*/ 95 w 671"/>
                <a:gd name="T109" fmla="*/ 0 h 1266"/>
                <a:gd name="T110" fmla="*/ 114 w 671"/>
                <a:gd name="T111" fmla="*/ 57 h 126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671"/>
                <a:gd name="T169" fmla="*/ 0 h 1266"/>
                <a:gd name="T170" fmla="*/ 671 w 671"/>
                <a:gd name="T171" fmla="*/ 1266 h 126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671" h="1266">
                  <a:moveTo>
                    <a:pt x="114" y="57"/>
                  </a:moveTo>
                  <a:lnTo>
                    <a:pt x="125" y="87"/>
                  </a:lnTo>
                  <a:lnTo>
                    <a:pt x="144" y="143"/>
                  </a:lnTo>
                  <a:lnTo>
                    <a:pt x="182" y="201"/>
                  </a:lnTo>
                  <a:lnTo>
                    <a:pt x="230" y="259"/>
                  </a:lnTo>
                  <a:lnTo>
                    <a:pt x="278" y="306"/>
                  </a:lnTo>
                  <a:lnTo>
                    <a:pt x="325" y="364"/>
                  </a:lnTo>
                  <a:lnTo>
                    <a:pt x="374" y="412"/>
                  </a:lnTo>
                  <a:lnTo>
                    <a:pt x="422" y="461"/>
                  </a:lnTo>
                  <a:lnTo>
                    <a:pt x="469" y="508"/>
                  </a:lnTo>
                  <a:lnTo>
                    <a:pt x="469" y="537"/>
                  </a:lnTo>
                  <a:lnTo>
                    <a:pt x="469" y="566"/>
                  </a:lnTo>
                  <a:lnTo>
                    <a:pt x="479" y="603"/>
                  </a:lnTo>
                  <a:lnTo>
                    <a:pt x="479" y="642"/>
                  </a:lnTo>
                  <a:lnTo>
                    <a:pt x="479" y="681"/>
                  </a:lnTo>
                  <a:lnTo>
                    <a:pt x="488" y="719"/>
                  </a:lnTo>
                  <a:lnTo>
                    <a:pt x="488" y="758"/>
                  </a:lnTo>
                  <a:lnTo>
                    <a:pt x="488" y="786"/>
                  </a:lnTo>
                  <a:lnTo>
                    <a:pt x="527" y="825"/>
                  </a:lnTo>
                  <a:lnTo>
                    <a:pt x="546" y="834"/>
                  </a:lnTo>
                  <a:lnTo>
                    <a:pt x="566" y="834"/>
                  </a:lnTo>
                  <a:lnTo>
                    <a:pt x="585" y="844"/>
                  </a:lnTo>
                  <a:lnTo>
                    <a:pt x="604" y="853"/>
                  </a:lnTo>
                  <a:lnTo>
                    <a:pt x="623" y="853"/>
                  </a:lnTo>
                  <a:lnTo>
                    <a:pt x="643" y="863"/>
                  </a:lnTo>
                  <a:lnTo>
                    <a:pt x="652" y="863"/>
                  </a:lnTo>
                  <a:lnTo>
                    <a:pt x="671" y="872"/>
                  </a:lnTo>
                  <a:lnTo>
                    <a:pt x="662" y="882"/>
                  </a:lnTo>
                  <a:lnTo>
                    <a:pt x="652" y="902"/>
                  </a:lnTo>
                  <a:lnTo>
                    <a:pt x="643" y="911"/>
                  </a:lnTo>
                  <a:lnTo>
                    <a:pt x="623" y="921"/>
                  </a:lnTo>
                  <a:lnTo>
                    <a:pt x="604" y="940"/>
                  </a:lnTo>
                  <a:lnTo>
                    <a:pt x="594" y="940"/>
                  </a:lnTo>
                  <a:lnTo>
                    <a:pt x="575" y="949"/>
                  </a:lnTo>
                  <a:lnTo>
                    <a:pt x="557" y="949"/>
                  </a:lnTo>
                  <a:lnTo>
                    <a:pt x="557" y="958"/>
                  </a:lnTo>
                  <a:lnTo>
                    <a:pt x="546" y="978"/>
                  </a:lnTo>
                  <a:lnTo>
                    <a:pt x="537" y="997"/>
                  </a:lnTo>
                  <a:lnTo>
                    <a:pt x="527" y="1016"/>
                  </a:lnTo>
                  <a:lnTo>
                    <a:pt x="518" y="1046"/>
                  </a:lnTo>
                  <a:lnTo>
                    <a:pt x="508" y="1074"/>
                  </a:lnTo>
                  <a:lnTo>
                    <a:pt x="508" y="1093"/>
                  </a:lnTo>
                  <a:lnTo>
                    <a:pt x="499" y="1112"/>
                  </a:lnTo>
                  <a:lnTo>
                    <a:pt x="499" y="1122"/>
                  </a:lnTo>
                  <a:lnTo>
                    <a:pt x="508" y="1218"/>
                  </a:lnTo>
                  <a:lnTo>
                    <a:pt x="527" y="1237"/>
                  </a:lnTo>
                  <a:lnTo>
                    <a:pt x="537" y="1246"/>
                  </a:lnTo>
                  <a:lnTo>
                    <a:pt x="537" y="1256"/>
                  </a:lnTo>
                  <a:lnTo>
                    <a:pt x="537" y="1266"/>
                  </a:lnTo>
                  <a:lnTo>
                    <a:pt x="527" y="1266"/>
                  </a:lnTo>
                  <a:lnTo>
                    <a:pt x="518" y="1266"/>
                  </a:lnTo>
                  <a:lnTo>
                    <a:pt x="508" y="1256"/>
                  </a:lnTo>
                  <a:lnTo>
                    <a:pt x="499" y="1256"/>
                  </a:lnTo>
                  <a:lnTo>
                    <a:pt x="488" y="1256"/>
                  </a:lnTo>
                  <a:lnTo>
                    <a:pt x="479" y="1256"/>
                  </a:lnTo>
                  <a:lnTo>
                    <a:pt x="469" y="1237"/>
                  </a:lnTo>
                  <a:lnTo>
                    <a:pt x="441" y="1218"/>
                  </a:lnTo>
                  <a:lnTo>
                    <a:pt x="402" y="1199"/>
                  </a:lnTo>
                  <a:lnTo>
                    <a:pt x="364" y="1179"/>
                  </a:lnTo>
                  <a:lnTo>
                    <a:pt x="316" y="1170"/>
                  </a:lnTo>
                  <a:lnTo>
                    <a:pt x="269" y="1151"/>
                  </a:lnTo>
                  <a:lnTo>
                    <a:pt x="230" y="1151"/>
                  </a:lnTo>
                  <a:lnTo>
                    <a:pt x="201" y="1141"/>
                  </a:lnTo>
                  <a:lnTo>
                    <a:pt x="191" y="1151"/>
                  </a:lnTo>
                  <a:lnTo>
                    <a:pt x="182" y="1160"/>
                  </a:lnTo>
                  <a:lnTo>
                    <a:pt x="163" y="1170"/>
                  </a:lnTo>
                  <a:lnTo>
                    <a:pt x="153" y="1179"/>
                  </a:lnTo>
                  <a:lnTo>
                    <a:pt x="134" y="1179"/>
                  </a:lnTo>
                  <a:lnTo>
                    <a:pt x="114" y="1179"/>
                  </a:lnTo>
                  <a:lnTo>
                    <a:pt x="105" y="1179"/>
                  </a:lnTo>
                  <a:lnTo>
                    <a:pt x="86" y="1179"/>
                  </a:lnTo>
                  <a:lnTo>
                    <a:pt x="86" y="1170"/>
                  </a:lnTo>
                  <a:lnTo>
                    <a:pt x="105" y="1151"/>
                  </a:lnTo>
                  <a:lnTo>
                    <a:pt x="125" y="1132"/>
                  </a:lnTo>
                  <a:lnTo>
                    <a:pt x="144" y="1112"/>
                  </a:lnTo>
                  <a:lnTo>
                    <a:pt x="172" y="1093"/>
                  </a:lnTo>
                  <a:lnTo>
                    <a:pt x="201" y="1074"/>
                  </a:lnTo>
                  <a:lnTo>
                    <a:pt x="220" y="1064"/>
                  </a:lnTo>
                  <a:lnTo>
                    <a:pt x="239" y="1055"/>
                  </a:lnTo>
                  <a:lnTo>
                    <a:pt x="239" y="1046"/>
                  </a:lnTo>
                  <a:lnTo>
                    <a:pt x="249" y="1035"/>
                  </a:lnTo>
                  <a:lnTo>
                    <a:pt x="258" y="1035"/>
                  </a:lnTo>
                  <a:lnTo>
                    <a:pt x="258" y="1026"/>
                  </a:lnTo>
                  <a:lnTo>
                    <a:pt x="269" y="1016"/>
                  </a:lnTo>
                  <a:lnTo>
                    <a:pt x="278" y="1007"/>
                  </a:lnTo>
                  <a:lnTo>
                    <a:pt x="288" y="997"/>
                  </a:lnTo>
                  <a:lnTo>
                    <a:pt x="297" y="988"/>
                  </a:lnTo>
                  <a:lnTo>
                    <a:pt x="316" y="958"/>
                  </a:lnTo>
                  <a:lnTo>
                    <a:pt x="335" y="911"/>
                  </a:lnTo>
                  <a:lnTo>
                    <a:pt x="355" y="872"/>
                  </a:lnTo>
                  <a:lnTo>
                    <a:pt x="364" y="825"/>
                  </a:lnTo>
                  <a:lnTo>
                    <a:pt x="364" y="777"/>
                  </a:lnTo>
                  <a:lnTo>
                    <a:pt x="364" y="728"/>
                  </a:lnTo>
                  <a:lnTo>
                    <a:pt x="355" y="691"/>
                  </a:lnTo>
                  <a:lnTo>
                    <a:pt x="345" y="652"/>
                  </a:lnTo>
                  <a:lnTo>
                    <a:pt x="316" y="614"/>
                  </a:lnTo>
                  <a:lnTo>
                    <a:pt x="297" y="556"/>
                  </a:lnTo>
                  <a:lnTo>
                    <a:pt x="172" y="422"/>
                  </a:lnTo>
                  <a:lnTo>
                    <a:pt x="114" y="384"/>
                  </a:lnTo>
                  <a:lnTo>
                    <a:pt x="38" y="143"/>
                  </a:lnTo>
                  <a:lnTo>
                    <a:pt x="9" y="67"/>
                  </a:lnTo>
                  <a:lnTo>
                    <a:pt x="0" y="29"/>
                  </a:lnTo>
                  <a:lnTo>
                    <a:pt x="9" y="20"/>
                  </a:lnTo>
                  <a:lnTo>
                    <a:pt x="19" y="20"/>
                  </a:lnTo>
                  <a:lnTo>
                    <a:pt x="28" y="9"/>
                  </a:lnTo>
                  <a:lnTo>
                    <a:pt x="38" y="9"/>
                  </a:lnTo>
                  <a:lnTo>
                    <a:pt x="47" y="0"/>
                  </a:lnTo>
                  <a:lnTo>
                    <a:pt x="67" y="0"/>
                  </a:lnTo>
                  <a:lnTo>
                    <a:pt x="76" y="0"/>
                  </a:lnTo>
                  <a:lnTo>
                    <a:pt x="95" y="0"/>
                  </a:lnTo>
                  <a:lnTo>
                    <a:pt x="114" y="48"/>
                  </a:lnTo>
                  <a:lnTo>
                    <a:pt x="114" y="57"/>
                  </a:lnTo>
                  <a:close/>
                </a:path>
              </a:pathLst>
            </a:custGeom>
            <a:solidFill>
              <a:srgbClr val="B5B58A"/>
            </a:solidFill>
            <a:ln w="9525">
              <a:noFill/>
              <a:round/>
              <a:headEnd/>
              <a:tailEnd/>
            </a:ln>
          </p:spPr>
          <p:txBody>
            <a:bodyPr>
              <a:prstTxWarp prst="textNoShape">
                <a:avLst/>
              </a:prstTxWarp>
            </a:bodyPr>
            <a:lstStyle/>
            <a:p>
              <a:endParaRPr lang="en-US"/>
            </a:p>
          </p:txBody>
        </p:sp>
        <p:sp>
          <p:nvSpPr>
            <p:cNvPr id="59546" name="Freeform 161"/>
            <p:cNvSpPr>
              <a:spLocks/>
            </p:cNvSpPr>
            <p:nvPr/>
          </p:nvSpPr>
          <p:spPr bwMode="auto">
            <a:xfrm>
              <a:off x="4739" y="3513"/>
              <a:ext cx="66" cy="218"/>
            </a:xfrm>
            <a:custGeom>
              <a:avLst/>
              <a:gdLst>
                <a:gd name="T0" fmla="*/ 39 w 327"/>
                <a:gd name="T1" fmla="*/ 249 h 1092"/>
                <a:gd name="T2" fmla="*/ 39 w 327"/>
                <a:gd name="T3" fmla="*/ 1092 h 1092"/>
                <a:gd name="T4" fmla="*/ 49 w 327"/>
                <a:gd name="T5" fmla="*/ 1064 h 1092"/>
                <a:gd name="T6" fmla="*/ 49 w 327"/>
                <a:gd name="T7" fmla="*/ 1036 h 1092"/>
                <a:gd name="T8" fmla="*/ 58 w 327"/>
                <a:gd name="T9" fmla="*/ 1006 h 1092"/>
                <a:gd name="T10" fmla="*/ 68 w 327"/>
                <a:gd name="T11" fmla="*/ 978 h 1092"/>
                <a:gd name="T12" fmla="*/ 77 w 327"/>
                <a:gd name="T13" fmla="*/ 948 h 1092"/>
                <a:gd name="T14" fmla="*/ 87 w 327"/>
                <a:gd name="T15" fmla="*/ 920 h 1092"/>
                <a:gd name="T16" fmla="*/ 87 w 327"/>
                <a:gd name="T17" fmla="*/ 892 h 1092"/>
                <a:gd name="T18" fmla="*/ 96 w 327"/>
                <a:gd name="T19" fmla="*/ 862 h 1092"/>
                <a:gd name="T20" fmla="*/ 105 w 327"/>
                <a:gd name="T21" fmla="*/ 748 h 1092"/>
                <a:gd name="T22" fmla="*/ 144 w 327"/>
                <a:gd name="T23" fmla="*/ 393 h 1092"/>
                <a:gd name="T24" fmla="*/ 163 w 327"/>
                <a:gd name="T25" fmla="*/ 335 h 1092"/>
                <a:gd name="T26" fmla="*/ 163 w 327"/>
                <a:gd name="T27" fmla="*/ 316 h 1092"/>
                <a:gd name="T28" fmla="*/ 163 w 327"/>
                <a:gd name="T29" fmla="*/ 307 h 1092"/>
                <a:gd name="T30" fmla="*/ 163 w 327"/>
                <a:gd name="T31" fmla="*/ 288 h 1092"/>
                <a:gd name="T32" fmla="*/ 163 w 327"/>
                <a:gd name="T33" fmla="*/ 277 h 1092"/>
                <a:gd name="T34" fmla="*/ 163 w 327"/>
                <a:gd name="T35" fmla="*/ 258 h 1092"/>
                <a:gd name="T36" fmla="*/ 163 w 327"/>
                <a:gd name="T37" fmla="*/ 249 h 1092"/>
                <a:gd name="T38" fmla="*/ 163 w 327"/>
                <a:gd name="T39" fmla="*/ 230 h 1092"/>
                <a:gd name="T40" fmla="*/ 163 w 327"/>
                <a:gd name="T41" fmla="*/ 221 h 1092"/>
                <a:gd name="T42" fmla="*/ 202 w 327"/>
                <a:gd name="T43" fmla="*/ 221 h 1092"/>
                <a:gd name="T44" fmla="*/ 202 w 327"/>
                <a:gd name="T45" fmla="*/ 230 h 1092"/>
                <a:gd name="T46" fmla="*/ 212 w 327"/>
                <a:gd name="T47" fmla="*/ 240 h 1092"/>
                <a:gd name="T48" fmla="*/ 212 w 327"/>
                <a:gd name="T49" fmla="*/ 249 h 1092"/>
                <a:gd name="T50" fmla="*/ 221 w 327"/>
                <a:gd name="T51" fmla="*/ 258 h 1092"/>
                <a:gd name="T52" fmla="*/ 230 w 327"/>
                <a:gd name="T53" fmla="*/ 268 h 1092"/>
                <a:gd name="T54" fmla="*/ 230 w 327"/>
                <a:gd name="T55" fmla="*/ 277 h 1092"/>
                <a:gd name="T56" fmla="*/ 240 w 327"/>
                <a:gd name="T57" fmla="*/ 288 h 1092"/>
                <a:gd name="T58" fmla="*/ 249 w 327"/>
                <a:gd name="T59" fmla="*/ 297 h 1092"/>
                <a:gd name="T60" fmla="*/ 260 w 327"/>
                <a:gd name="T61" fmla="*/ 268 h 1092"/>
                <a:gd name="T62" fmla="*/ 279 w 327"/>
                <a:gd name="T63" fmla="*/ 240 h 1092"/>
                <a:gd name="T64" fmla="*/ 288 w 327"/>
                <a:gd name="T65" fmla="*/ 210 h 1092"/>
                <a:gd name="T66" fmla="*/ 298 w 327"/>
                <a:gd name="T67" fmla="*/ 172 h 1092"/>
                <a:gd name="T68" fmla="*/ 317 w 327"/>
                <a:gd name="T69" fmla="*/ 135 h 1092"/>
                <a:gd name="T70" fmla="*/ 327 w 327"/>
                <a:gd name="T71" fmla="*/ 105 h 1092"/>
                <a:gd name="T72" fmla="*/ 327 w 327"/>
                <a:gd name="T73" fmla="*/ 66 h 1092"/>
                <a:gd name="T74" fmla="*/ 327 w 327"/>
                <a:gd name="T75" fmla="*/ 38 h 1092"/>
                <a:gd name="T76" fmla="*/ 307 w 327"/>
                <a:gd name="T77" fmla="*/ 19 h 1092"/>
                <a:gd name="T78" fmla="*/ 269 w 327"/>
                <a:gd name="T79" fmla="*/ 10 h 1092"/>
                <a:gd name="T80" fmla="*/ 221 w 327"/>
                <a:gd name="T81" fmla="*/ 0 h 1092"/>
                <a:gd name="T82" fmla="*/ 173 w 327"/>
                <a:gd name="T83" fmla="*/ 0 h 1092"/>
                <a:gd name="T84" fmla="*/ 116 w 327"/>
                <a:gd name="T85" fmla="*/ 0 h 1092"/>
                <a:gd name="T86" fmla="*/ 77 w 327"/>
                <a:gd name="T87" fmla="*/ 10 h 1092"/>
                <a:gd name="T88" fmla="*/ 39 w 327"/>
                <a:gd name="T89" fmla="*/ 28 h 1092"/>
                <a:gd name="T90" fmla="*/ 19 w 327"/>
                <a:gd name="T91" fmla="*/ 47 h 1092"/>
                <a:gd name="T92" fmla="*/ 0 w 327"/>
                <a:gd name="T93" fmla="*/ 66 h 1092"/>
                <a:gd name="T94" fmla="*/ 0 w 327"/>
                <a:gd name="T95" fmla="*/ 96 h 1092"/>
                <a:gd name="T96" fmla="*/ 0 w 327"/>
                <a:gd name="T97" fmla="*/ 124 h 1092"/>
                <a:gd name="T98" fmla="*/ 0 w 327"/>
                <a:gd name="T99" fmla="*/ 153 h 1092"/>
                <a:gd name="T100" fmla="*/ 10 w 327"/>
                <a:gd name="T101" fmla="*/ 182 h 1092"/>
                <a:gd name="T102" fmla="*/ 10 w 327"/>
                <a:gd name="T103" fmla="*/ 210 h 1092"/>
                <a:gd name="T104" fmla="*/ 29 w 327"/>
                <a:gd name="T105" fmla="*/ 230 h 1092"/>
                <a:gd name="T106" fmla="*/ 39 w 327"/>
                <a:gd name="T107" fmla="*/ 249 h 1092"/>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327"/>
                <a:gd name="T163" fmla="*/ 0 h 1092"/>
                <a:gd name="T164" fmla="*/ 327 w 327"/>
                <a:gd name="T165" fmla="*/ 1092 h 1092"/>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327" h="1092">
                  <a:moveTo>
                    <a:pt x="39" y="249"/>
                  </a:moveTo>
                  <a:lnTo>
                    <a:pt x="39" y="1092"/>
                  </a:lnTo>
                  <a:lnTo>
                    <a:pt x="49" y="1064"/>
                  </a:lnTo>
                  <a:lnTo>
                    <a:pt x="49" y="1036"/>
                  </a:lnTo>
                  <a:lnTo>
                    <a:pt x="58" y="1006"/>
                  </a:lnTo>
                  <a:lnTo>
                    <a:pt x="68" y="978"/>
                  </a:lnTo>
                  <a:lnTo>
                    <a:pt x="77" y="948"/>
                  </a:lnTo>
                  <a:lnTo>
                    <a:pt x="87" y="920"/>
                  </a:lnTo>
                  <a:lnTo>
                    <a:pt x="87" y="892"/>
                  </a:lnTo>
                  <a:lnTo>
                    <a:pt x="96" y="862"/>
                  </a:lnTo>
                  <a:lnTo>
                    <a:pt x="105" y="748"/>
                  </a:lnTo>
                  <a:lnTo>
                    <a:pt x="144" y="393"/>
                  </a:lnTo>
                  <a:lnTo>
                    <a:pt x="163" y="335"/>
                  </a:lnTo>
                  <a:lnTo>
                    <a:pt x="163" y="316"/>
                  </a:lnTo>
                  <a:lnTo>
                    <a:pt x="163" y="307"/>
                  </a:lnTo>
                  <a:lnTo>
                    <a:pt x="163" y="288"/>
                  </a:lnTo>
                  <a:lnTo>
                    <a:pt x="163" y="277"/>
                  </a:lnTo>
                  <a:lnTo>
                    <a:pt x="163" y="258"/>
                  </a:lnTo>
                  <a:lnTo>
                    <a:pt x="163" y="249"/>
                  </a:lnTo>
                  <a:lnTo>
                    <a:pt x="163" y="230"/>
                  </a:lnTo>
                  <a:lnTo>
                    <a:pt x="163" y="221"/>
                  </a:lnTo>
                  <a:lnTo>
                    <a:pt x="202" y="221"/>
                  </a:lnTo>
                  <a:lnTo>
                    <a:pt x="202" y="230"/>
                  </a:lnTo>
                  <a:lnTo>
                    <a:pt x="212" y="240"/>
                  </a:lnTo>
                  <a:lnTo>
                    <a:pt x="212" y="249"/>
                  </a:lnTo>
                  <a:lnTo>
                    <a:pt x="221" y="258"/>
                  </a:lnTo>
                  <a:lnTo>
                    <a:pt x="230" y="268"/>
                  </a:lnTo>
                  <a:lnTo>
                    <a:pt x="230" y="277"/>
                  </a:lnTo>
                  <a:lnTo>
                    <a:pt x="240" y="288"/>
                  </a:lnTo>
                  <a:lnTo>
                    <a:pt x="249" y="297"/>
                  </a:lnTo>
                  <a:lnTo>
                    <a:pt x="260" y="268"/>
                  </a:lnTo>
                  <a:lnTo>
                    <a:pt x="279" y="240"/>
                  </a:lnTo>
                  <a:lnTo>
                    <a:pt x="288" y="210"/>
                  </a:lnTo>
                  <a:lnTo>
                    <a:pt x="298" y="172"/>
                  </a:lnTo>
                  <a:lnTo>
                    <a:pt x="317" y="135"/>
                  </a:lnTo>
                  <a:lnTo>
                    <a:pt x="327" y="105"/>
                  </a:lnTo>
                  <a:lnTo>
                    <a:pt x="327" y="66"/>
                  </a:lnTo>
                  <a:lnTo>
                    <a:pt x="327" y="38"/>
                  </a:lnTo>
                  <a:lnTo>
                    <a:pt x="307" y="19"/>
                  </a:lnTo>
                  <a:lnTo>
                    <a:pt x="269" y="10"/>
                  </a:lnTo>
                  <a:lnTo>
                    <a:pt x="221" y="0"/>
                  </a:lnTo>
                  <a:lnTo>
                    <a:pt x="173" y="0"/>
                  </a:lnTo>
                  <a:lnTo>
                    <a:pt x="116" y="0"/>
                  </a:lnTo>
                  <a:lnTo>
                    <a:pt x="77" y="10"/>
                  </a:lnTo>
                  <a:lnTo>
                    <a:pt x="39" y="28"/>
                  </a:lnTo>
                  <a:lnTo>
                    <a:pt x="19" y="47"/>
                  </a:lnTo>
                  <a:lnTo>
                    <a:pt x="0" y="66"/>
                  </a:lnTo>
                  <a:lnTo>
                    <a:pt x="0" y="96"/>
                  </a:lnTo>
                  <a:lnTo>
                    <a:pt x="0" y="124"/>
                  </a:lnTo>
                  <a:lnTo>
                    <a:pt x="0" y="153"/>
                  </a:lnTo>
                  <a:lnTo>
                    <a:pt x="10" y="182"/>
                  </a:lnTo>
                  <a:lnTo>
                    <a:pt x="10" y="210"/>
                  </a:lnTo>
                  <a:lnTo>
                    <a:pt x="29" y="230"/>
                  </a:lnTo>
                  <a:lnTo>
                    <a:pt x="39" y="249"/>
                  </a:lnTo>
                  <a:close/>
                </a:path>
              </a:pathLst>
            </a:custGeom>
            <a:solidFill>
              <a:srgbClr val="B5B58A"/>
            </a:solidFill>
            <a:ln w="9525">
              <a:noFill/>
              <a:round/>
              <a:headEnd/>
              <a:tailEnd/>
            </a:ln>
          </p:spPr>
          <p:txBody>
            <a:bodyPr>
              <a:prstTxWarp prst="textNoShape">
                <a:avLst/>
              </a:prstTxWarp>
            </a:bodyPr>
            <a:lstStyle/>
            <a:p>
              <a:endParaRPr lang="en-US"/>
            </a:p>
          </p:txBody>
        </p:sp>
        <p:sp>
          <p:nvSpPr>
            <p:cNvPr id="59547" name="Freeform 162"/>
            <p:cNvSpPr>
              <a:spLocks/>
            </p:cNvSpPr>
            <p:nvPr/>
          </p:nvSpPr>
          <p:spPr bwMode="auto">
            <a:xfrm>
              <a:off x="4738" y="3858"/>
              <a:ext cx="55" cy="88"/>
            </a:xfrm>
            <a:custGeom>
              <a:avLst/>
              <a:gdLst>
                <a:gd name="T0" fmla="*/ 192 w 278"/>
                <a:gd name="T1" fmla="*/ 9 h 441"/>
                <a:gd name="T2" fmla="*/ 105 w 278"/>
                <a:gd name="T3" fmla="*/ 0 h 441"/>
                <a:gd name="T4" fmla="*/ 114 w 278"/>
                <a:gd name="T5" fmla="*/ 0 h 441"/>
                <a:gd name="T6" fmla="*/ 125 w 278"/>
                <a:gd name="T7" fmla="*/ 19 h 441"/>
                <a:gd name="T8" fmla="*/ 144 w 278"/>
                <a:gd name="T9" fmla="*/ 29 h 441"/>
                <a:gd name="T10" fmla="*/ 153 w 278"/>
                <a:gd name="T11" fmla="*/ 48 h 441"/>
                <a:gd name="T12" fmla="*/ 172 w 278"/>
                <a:gd name="T13" fmla="*/ 57 h 441"/>
                <a:gd name="T14" fmla="*/ 182 w 278"/>
                <a:gd name="T15" fmla="*/ 76 h 441"/>
                <a:gd name="T16" fmla="*/ 202 w 278"/>
                <a:gd name="T17" fmla="*/ 86 h 441"/>
                <a:gd name="T18" fmla="*/ 211 w 278"/>
                <a:gd name="T19" fmla="*/ 86 h 441"/>
                <a:gd name="T20" fmla="*/ 211 w 278"/>
                <a:gd name="T21" fmla="*/ 95 h 441"/>
                <a:gd name="T22" fmla="*/ 221 w 278"/>
                <a:gd name="T23" fmla="*/ 106 h 441"/>
                <a:gd name="T24" fmla="*/ 221 w 278"/>
                <a:gd name="T25" fmla="*/ 115 h 441"/>
                <a:gd name="T26" fmla="*/ 230 w 278"/>
                <a:gd name="T27" fmla="*/ 125 h 441"/>
                <a:gd name="T28" fmla="*/ 239 w 278"/>
                <a:gd name="T29" fmla="*/ 134 h 441"/>
                <a:gd name="T30" fmla="*/ 249 w 278"/>
                <a:gd name="T31" fmla="*/ 144 h 441"/>
                <a:gd name="T32" fmla="*/ 249 w 278"/>
                <a:gd name="T33" fmla="*/ 153 h 441"/>
                <a:gd name="T34" fmla="*/ 258 w 278"/>
                <a:gd name="T35" fmla="*/ 162 h 441"/>
                <a:gd name="T36" fmla="*/ 258 w 278"/>
                <a:gd name="T37" fmla="*/ 182 h 441"/>
                <a:gd name="T38" fmla="*/ 249 w 278"/>
                <a:gd name="T39" fmla="*/ 220 h 441"/>
                <a:gd name="T40" fmla="*/ 239 w 278"/>
                <a:gd name="T41" fmla="*/ 268 h 441"/>
                <a:gd name="T42" fmla="*/ 239 w 278"/>
                <a:gd name="T43" fmla="*/ 306 h 441"/>
                <a:gd name="T44" fmla="*/ 239 w 278"/>
                <a:gd name="T45" fmla="*/ 355 h 441"/>
                <a:gd name="T46" fmla="*/ 239 w 278"/>
                <a:gd name="T47" fmla="*/ 392 h 441"/>
                <a:gd name="T48" fmla="*/ 258 w 278"/>
                <a:gd name="T49" fmla="*/ 422 h 441"/>
                <a:gd name="T50" fmla="*/ 278 w 278"/>
                <a:gd name="T51" fmla="*/ 441 h 441"/>
                <a:gd name="T52" fmla="*/ 0 w 278"/>
                <a:gd name="T53" fmla="*/ 192 h 441"/>
                <a:gd name="T54" fmla="*/ 9 w 278"/>
                <a:gd name="T55" fmla="*/ 144 h 441"/>
                <a:gd name="T56" fmla="*/ 9 w 278"/>
                <a:gd name="T57" fmla="*/ 95 h 441"/>
                <a:gd name="T58" fmla="*/ 19 w 278"/>
                <a:gd name="T59" fmla="*/ 67 h 441"/>
                <a:gd name="T60" fmla="*/ 38 w 278"/>
                <a:gd name="T61" fmla="*/ 48 h 441"/>
                <a:gd name="T62" fmla="*/ 67 w 278"/>
                <a:gd name="T63" fmla="*/ 29 h 441"/>
                <a:gd name="T64" fmla="*/ 96 w 278"/>
                <a:gd name="T65" fmla="*/ 19 h 441"/>
                <a:gd name="T66" fmla="*/ 134 w 278"/>
                <a:gd name="T67" fmla="*/ 9 h 441"/>
                <a:gd name="T68" fmla="*/ 192 w 278"/>
                <a:gd name="T69" fmla="*/ 9 h 44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78"/>
                <a:gd name="T106" fmla="*/ 0 h 441"/>
                <a:gd name="T107" fmla="*/ 278 w 278"/>
                <a:gd name="T108" fmla="*/ 441 h 44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78" h="441">
                  <a:moveTo>
                    <a:pt x="192" y="9"/>
                  </a:moveTo>
                  <a:lnTo>
                    <a:pt x="105" y="0"/>
                  </a:lnTo>
                  <a:lnTo>
                    <a:pt x="114" y="0"/>
                  </a:lnTo>
                  <a:lnTo>
                    <a:pt x="125" y="19"/>
                  </a:lnTo>
                  <a:lnTo>
                    <a:pt x="144" y="29"/>
                  </a:lnTo>
                  <a:lnTo>
                    <a:pt x="153" y="48"/>
                  </a:lnTo>
                  <a:lnTo>
                    <a:pt x="172" y="57"/>
                  </a:lnTo>
                  <a:lnTo>
                    <a:pt x="182" y="76"/>
                  </a:lnTo>
                  <a:lnTo>
                    <a:pt x="202" y="86"/>
                  </a:lnTo>
                  <a:lnTo>
                    <a:pt x="211" y="86"/>
                  </a:lnTo>
                  <a:lnTo>
                    <a:pt x="211" y="95"/>
                  </a:lnTo>
                  <a:lnTo>
                    <a:pt x="221" y="106"/>
                  </a:lnTo>
                  <a:lnTo>
                    <a:pt x="221" y="115"/>
                  </a:lnTo>
                  <a:lnTo>
                    <a:pt x="230" y="125"/>
                  </a:lnTo>
                  <a:lnTo>
                    <a:pt x="239" y="134"/>
                  </a:lnTo>
                  <a:lnTo>
                    <a:pt x="249" y="144"/>
                  </a:lnTo>
                  <a:lnTo>
                    <a:pt x="249" y="153"/>
                  </a:lnTo>
                  <a:lnTo>
                    <a:pt x="258" y="162"/>
                  </a:lnTo>
                  <a:lnTo>
                    <a:pt x="258" y="182"/>
                  </a:lnTo>
                  <a:lnTo>
                    <a:pt x="249" y="220"/>
                  </a:lnTo>
                  <a:lnTo>
                    <a:pt x="239" y="268"/>
                  </a:lnTo>
                  <a:lnTo>
                    <a:pt x="239" y="306"/>
                  </a:lnTo>
                  <a:lnTo>
                    <a:pt x="239" y="355"/>
                  </a:lnTo>
                  <a:lnTo>
                    <a:pt x="239" y="392"/>
                  </a:lnTo>
                  <a:lnTo>
                    <a:pt x="258" y="422"/>
                  </a:lnTo>
                  <a:lnTo>
                    <a:pt x="278" y="441"/>
                  </a:lnTo>
                  <a:lnTo>
                    <a:pt x="0" y="192"/>
                  </a:lnTo>
                  <a:lnTo>
                    <a:pt x="9" y="144"/>
                  </a:lnTo>
                  <a:lnTo>
                    <a:pt x="9" y="95"/>
                  </a:lnTo>
                  <a:lnTo>
                    <a:pt x="19" y="67"/>
                  </a:lnTo>
                  <a:lnTo>
                    <a:pt x="38" y="48"/>
                  </a:lnTo>
                  <a:lnTo>
                    <a:pt x="67" y="29"/>
                  </a:lnTo>
                  <a:lnTo>
                    <a:pt x="96" y="19"/>
                  </a:lnTo>
                  <a:lnTo>
                    <a:pt x="134" y="9"/>
                  </a:lnTo>
                  <a:lnTo>
                    <a:pt x="192" y="9"/>
                  </a:lnTo>
                  <a:close/>
                </a:path>
              </a:pathLst>
            </a:custGeom>
            <a:solidFill>
              <a:srgbClr val="B5B58A"/>
            </a:solidFill>
            <a:ln w="9525">
              <a:noFill/>
              <a:round/>
              <a:headEnd/>
              <a:tailEnd/>
            </a:ln>
          </p:spPr>
          <p:txBody>
            <a:bodyPr>
              <a:prstTxWarp prst="textNoShape">
                <a:avLst/>
              </a:prstTxWarp>
            </a:bodyPr>
            <a:lstStyle/>
            <a:p>
              <a:endParaRPr lang="en-US"/>
            </a:p>
          </p:txBody>
        </p:sp>
        <p:sp>
          <p:nvSpPr>
            <p:cNvPr id="59548" name="Freeform 163"/>
            <p:cNvSpPr>
              <a:spLocks noEditPoints="1"/>
            </p:cNvSpPr>
            <p:nvPr/>
          </p:nvSpPr>
          <p:spPr bwMode="auto">
            <a:xfrm>
              <a:off x="4588" y="3944"/>
              <a:ext cx="199" cy="117"/>
            </a:xfrm>
            <a:custGeom>
              <a:avLst/>
              <a:gdLst>
                <a:gd name="T0" fmla="*/ 987 w 997"/>
                <a:gd name="T1" fmla="*/ 116 h 585"/>
                <a:gd name="T2" fmla="*/ 978 w 997"/>
                <a:gd name="T3" fmla="*/ 105 h 585"/>
                <a:gd name="T4" fmla="*/ 987 w 997"/>
                <a:gd name="T5" fmla="*/ 116 h 585"/>
                <a:gd name="T6" fmla="*/ 853 w 997"/>
                <a:gd name="T7" fmla="*/ 58 h 585"/>
                <a:gd name="T8" fmla="*/ 844 w 997"/>
                <a:gd name="T9" fmla="*/ 49 h 585"/>
                <a:gd name="T10" fmla="*/ 776 w 997"/>
                <a:gd name="T11" fmla="*/ 38 h 585"/>
                <a:gd name="T12" fmla="*/ 690 w 997"/>
                <a:gd name="T13" fmla="*/ 19 h 585"/>
                <a:gd name="T14" fmla="*/ 604 w 997"/>
                <a:gd name="T15" fmla="*/ 10 h 585"/>
                <a:gd name="T16" fmla="*/ 508 w 997"/>
                <a:gd name="T17" fmla="*/ 0 h 585"/>
                <a:gd name="T18" fmla="*/ 268 w 997"/>
                <a:gd name="T19" fmla="*/ 105 h 585"/>
                <a:gd name="T20" fmla="*/ 0 w 997"/>
                <a:gd name="T21" fmla="*/ 355 h 585"/>
                <a:gd name="T22" fmla="*/ 316 w 997"/>
                <a:gd name="T23" fmla="*/ 221 h 585"/>
                <a:gd name="T24" fmla="*/ 316 w 997"/>
                <a:gd name="T25" fmla="*/ 269 h 585"/>
                <a:gd name="T26" fmla="*/ 47 w 997"/>
                <a:gd name="T27" fmla="*/ 374 h 585"/>
                <a:gd name="T28" fmla="*/ 77 w 997"/>
                <a:gd name="T29" fmla="*/ 537 h 585"/>
                <a:gd name="T30" fmla="*/ 220 w 997"/>
                <a:gd name="T31" fmla="*/ 585 h 585"/>
                <a:gd name="T32" fmla="*/ 806 w 997"/>
                <a:gd name="T33" fmla="*/ 557 h 585"/>
                <a:gd name="T34" fmla="*/ 748 w 997"/>
                <a:gd name="T35" fmla="*/ 509 h 585"/>
                <a:gd name="T36" fmla="*/ 700 w 997"/>
                <a:gd name="T37" fmla="*/ 470 h 585"/>
                <a:gd name="T38" fmla="*/ 662 w 997"/>
                <a:gd name="T39" fmla="*/ 441 h 585"/>
                <a:gd name="T40" fmla="*/ 613 w 997"/>
                <a:gd name="T41" fmla="*/ 422 h 585"/>
                <a:gd name="T42" fmla="*/ 565 w 997"/>
                <a:gd name="T43" fmla="*/ 413 h 585"/>
                <a:gd name="T44" fmla="*/ 527 w 997"/>
                <a:gd name="T45" fmla="*/ 393 h 585"/>
                <a:gd name="T46" fmla="*/ 488 w 997"/>
                <a:gd name="T47" fmla="*/ 384 h 585"/>
                <a:gd name="T48" fmla="*/ 469 w 997"/>
                <a:gd name="T49" fmla="*/ 365 h 585"/>
                <a:gd name="T50" fmla="*/ 460 w 997"/>
                <a:gd name="T51" fmla="*/ 346 h 585"/>
                <a:gd name="T52" fmla="*/ 460 w 997"/>
                <a:gd name="T53" fmla="*/ 326 h 585"/>
                <a:gd name="T54" fmla="*/ 488 w 997"/>
                <a:gd name="T55" fmla="*/ 297 h 585"/>
                <a:gd name="T56" fmla="*/ 565 w 997"/>
                <a:gd name="T57" fmla="*/ 260 h 585"/>
                <a:gd name="T58" fmla="*/ 643 w 997"/>
                <a:gd name="T59" fmla="*/ 249 h 585"/>
                <a:gd name="T60" fmla="*/ 729 w 997"/>
                <a:gd name="T61" fmla="*/ 249 h 585"/>
                <a:gd name="T62" fmla="*/ 796 w 997"/>
                <a:gd name="T63" fmla="*/ 221 h 585"/>
                <a:gd name="T64" fmla="*/ 796 w 997"/>
                <a:gd name="T65" fmla="*/ 202 h 585"/>
                <a:gd name="T66" fmla="*/ 796 w 997"/>
                <a:gd name="T67" fmla="*/ 182 h 585"/>
                <a:gd name="T68" fmla="*/ 806 w 997"/>
                <a:gd name="T69" fmla="*/ 163 h 585"/>
                <a:gd name="T70" fmla="*/ 806 w 997"/>
                <a:gd name="T71" fmla="*/ 144 h 585"/>
                <a:gd name="T72" fmla="*/ 825 w 997"/>
                <a:gd name="T73" fmla="*/ 144 h 585"/>
                <a:gd name="T74" fmla="*/ 853 w 997"/>
                <a:gd name="T75" fmla="*/ 125 h 585"/>
                <a:gd name="T76" fmla="*/ 882 w 997"/>
                <a:gd name="T77" fmla="*/ 116 h 585"/>
                <a:gd name="T78" fmla="*/ 920 w 997"/>
                <a:gd name="T79" fmla="*/ 105 h 585"/>
                <a:gd name="T80" fmla="*/ 853 w 997"/>
                <a:gd name="T81" fmla="*/ 58 h 585"/>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997"/>
                <a:gd name="T124" fmla="*/ 0 h 585"/>
                <a:gd name="T125" fmla="*/ 997 w 997"/>
                <a:gd name="T126" fmla="*/ 585 h 585"/>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997" h="585">
                  <a:moveTo>
                    <a:pt x="997" y="116"/>
                  </a:moveTo>
                  <a:lnTo>
                    <a:pt x="987" y="116"/>
                  </a:lnTo>
                  <a:lnTo>
                    <a:pt x="987" y="105"/>
                  </a:lnTo>
                  <a:lnTo>
                    <a:pt x="978" y="105"/>
                  </a:lnTo>
                  <a:lnTo>
                    <a:pt x="987" y="105"/>
                  </a:lnTo>
                  <a:lnTo>
                    <a:pt x="987" y="116"/>
                  </a:lnTo>
                  <a:lnTo>
                    <a:pt x="997" y="116"/>
                  </a:lnTo>
                  <a:close/>
                  <a:moveTo>
                    <a:pt x="853" y="58"/>
                  </a:moveTo>
                  <a:lnTo>
                    <a:pt x="844" y="58"/>
                  </a:lnTo>
                  <a:lnTo>
                    <a:pt x="844" y="49"/>
                  </a:lnTo>
                  <a:lnTo>
                    <a:pt x="806" y="38"/>
                  </a:lnTo>
                  <a:lnTo>
                    <a:pt x="776" y="38"/>
                  </a:lnTo>
                  <a:lnTo>
                    <a:pt x="738" y="29"/>
                  </a:lnTo>
                  <a:lnTo>
                    <a:pt x="690" y="19"/>
                  </a:lnTo>
                  <a:lnTo>
                    <a:pt x="652" y="19"/>
                  </a:lnTo>
                  <a:lnTo>
                    <a:pt x="604" y="10"/>
                  </a:lnTo>
                  <a:lnTo>
                    <a:pt x="556" y="10"/>
                  </a:lnTo>
                  <a:lnTo>
                    <a:pt x="508" y="0"/>
                  </a:lnTo>
                  <a:lnTo>
                    <a:pt x="432" y="58"/>
                  </a:lnTo>
                  <a:lnTo>
                    <a:pt x="268" y="105"/>
                  </a:lnTo>
                  <a:lnTo>
                    <a:pt x="86" y="240"/>
                  </a:lnTo>
                  <a:lnTo>
                    <a:pt x="0" y="355"/>
                  </a:lnTo>
                  <a:lnTo>
                    <a:pt x="114" y="288"/>
                  </a:lnTo>
                  <a:lnTo>
                    <a:pt x="316" y="221"/>
                  </a:lnTo>
                  <a:lnTo>
                    <a:pt x="335" y="240"/>
                  </a:lnTo>
                  <a:lnTo>
                    <a:pt x="316" y="269"/>
                  </a:lnTo>
                  <a:lnTo>
                    <a:pt x="230" y="288"/>
                  </a:lnTo>
                  <a:lnTo>
                    <a:pt x="47" y="374"/>
                  </a:lnTo>
                  <a:lnTo>
                    <a:pt x="28" y="460"/>
                  </a:lnTo>
                  <a:lnTo>
                    <a:pt x="77" y="537"/>
                  </a:lnTo>
                  <a:lnTo>
                    <a:pt x="105" y="557"/>
                  </a:lnTo>
                  <a:lnTo>
                    <a:pt x="220" y="585"/>
                  </a:lnTo>
                  <a:lnTo>
                    <a:pt x="374" y="566"/>
                  </a:lnTo>
                  <a:lnTo>
                    <a:pt x="806" y="557"/>
                  </a:lnTo>
                  <a:lnTo>
                    <a:pt x="776" y="537"/>
                  </a:lnTo>
                  <a:lnTo>
                    <a:pt x="748" y="509"/>
                  </a:lnTo>
                  <a:lnTo>
                    <a:pt x="729" y="490"/>
                  </a:lnTo>
                  <a:lnTo>
                    <a:pt x="700" y="470"/>
                  </a:lnTo>
                  <a:lnTo>
                    <a:pt x="671" y="451"/>
                  </a:lnTo>
                  <a:lnTo>
                    <a:pt x="662" y="441"/>
                  </a:lnTo>
                  <a:lnTo>
                    <a:pt x="643" y="432"/>
                  </a:lnTo>
                  <a:lnTo>
                    <a:pt x="613" y="422"/>
                  </a:lnTo>
                  <a:lnTo>
                    <a:pt x="594" y="422"/>
                  </a:lnTo>
                  <a:lnTo>
                    <a:pt x="565" y="413"/>
                  </a:lnTo>
                  <a:lnTo>
                    <a:pt x="546" y="404"/>
                  </a:lnTo>
                  <a:lnTo>
                    <a:pt x="527" y="393"/>
                  </a:lnTo>
                  <a:lnTo>
                    <a:pt x="508" y="384"/>
                  </a:lnTo>
                  <a:lnTo>
                    <a:pt x="488" y="384"/>
                  </a:lnTo>
                  <a:lnTo>
                    <a:pt x="469" y="374"/>
                  </a:lnTo>
                  <a:lnTo>
                    <a:pt x="469" y="365"/>
                  </a:lnTo>
                  <a:lnTo>
                    <a:pt x="460" y="355"/>
                  </a:lnTo>
                  <a:lnTo>
                    <a:pt x="460" y="346"/>
                  </a:lnTo>
                  <a:lnTo>
                    <a:pt x="460" y="336"/>
                  </a:lnTo>
                  <a:lnTo>
                    <a:pt x="460" y="326"/>
                  </a:lnTo>
                  <a:lnTo>
                    <a:pt x="460" y="316"/>
                  </a:lnTo>
                  <a:lnTo>
                    <a:pt x="488" y="297"/>
                  </a:lnTo>
                  <a:lnTo>
                    <a:pt x="527" y="279"/>
                  </a:lnTo>
                  <a:lnTo>
                    <a:pt x="565" y="260"/>
                  </a:lnTo>
                  <a:lnTo>
                    <a:pt x="604" y="249"/>
                  </a:lnTo>
                  <a:lnTo>
                    <a:pt x="643" y="249"/>
                  </a:lnTo>
                  <a:lnTo>
                    <a:pt x="690" y="249"/>
                  </a:lnTo>
                  <a:lnTo>
                    <a:pt x="729" y="249"/>
                  </a:lnTo>
                  <a:lnTo>
                    <a:pt x="776" y="249"/>
                  </a:lnTo>
                  <a:lnTo>
                    <a:pt x="796" y="221"/>
                  </a:lnTo>
                  <a:lnTo>
                    <a:pt x="796" y="211"/>
                  </a:lnTo>
                  <a:lnTo>
                    <a:pt x="796" y="202"/>
                  </a:lnTo>
                  <a:lnTo>
                    <a:pt x="796" y="192"/>
                  </a:lnTo>
                  <a:lnTo>
                    <a:pt x="796" y="182"/>
                  </a:lnTo>
                  <a:lnTo>
                    <a:pt x="796" y="173"/>
                  </a:lnTo>
                  <a:lnTo>
                    <a:pt x="806" y="163"/>
                  </a:lnTo>
                  <a:lnTo>
                    <a:pt x="806" y="154"/>
                  </a:lnTo>
                  <a:lnTo>
                    <a:pt x="806" y="144"/>
                  </a:lnTo>
                  <a:lnTo>
                    <a:pt x="815" y="144"/>
                  </a:lnTo>
                  <a:lnTo>
                    <a:pt x="825" y="144"/>
                  </a:lnTo>
                  <a:lnTo>
                    <a:pt x="834" y="135"/>
                  </a:lnTo>
                  <a:lnTo>
                    <a:pt x="853" y="125"/>
                  </a:lnTo>
                  <a:lnTo>
                    <a:pt x="862" y="125"/>
                  </a:lnTo>
                  <a:lnTo>
                    <a:pt x="882" y="116"/>
                  </a:lnTo>
                  <a:lnTo>
                    <a:pt x="901" y="116"/>
                  </a:lnTo>
                  <a:lnTo>
                    <a:pt x="920" y="105"/>
                  </a:lnTo>
                  <a:lnTo>
                    <a:pt x="901" y="105"/>
                  </a:lnTo>
                  <a:lnTo>
                    <a:pt x="853" y="58"/>
                  </a:lnTo>
                  <a:close/>
                </a:path>
              </a:pathLst>
            </a:custGeom>
            <a:solidFill>
              <a:srgbClr val="B5B58A"/>
            </a:solidFill>
            <a:ln w="9525">
              <a:noFill/>
              <a:round/>
              <a:headEnd/>
              <a:tailEnd/>
            </a:ln>
          </p:spPr>
          <p:txBody>
            <a:bodyPr>
              <a:prstTxWarp prst="textNoShape">
                <a:avLst/>
              </a:prstTxWarp>
            </a:bodyPr>
            <a:lstStyle/>
            <a:p>
              <a:endParaRPr lang="en-US"/>
            </a:p>
          </p:txBody>
        </p:sp>
        <p:sp>
          <p:nvSpPr>
            <p:cNvPr id="59549" name="Freeform 164"/>
            <p:cNvSpPr>
              <a:spLocks/>
            </p:cNvSpPr>
            <p:nvPr/>
          </p:nvSpPr>
          <p:spPr bwMode="auto">
            <a:xfrm>
              <a:off x="4747" y="3521"/>
              <a:ext cx="33" cy="155"/>
            </a:xfrm>
            <a:custGeom>
              <a:avLst/>
              <a:gdLst>
                <a:gd name="T0" fmla="*/ 29 w 163"/>
                <a:gd name="T1" fmla="*/ 125 h 777"/>
                <a:gd name="T2" fmla="*/ 0 w 163"/>
                <a:gd name="T3" fmla="*/ 777 h 777"/>
                <a:gd name="T4" fmla="*/ 0 w 163"/>
                <a:gd name="T5" fmla="*/ 700 h 777"/>
                <a:gd name="T6" fmla="*/ 0 w 163"/>
                <a:gd name="T7" fmla="*/ 624 h 777"/>
                <a:gd name="T8" fmla="*/ 0 w 163"/>
                <a:gd name="T9" fmla="*/ 538 h 777"/>
                <a:gd name="T10" fmla="*/ 0 w 163"/>
                <a:gd name="T11" fmla="*/ 450 h 777"/>
                <a:gd name="T12" fmla="*/ 19 w 163"/>
                <a:gd name="T13" fmla="*/ 364 h 777"/>
                <a:gd name="T14" fmla="*/ 29 w 163"/>
                <a:gd name="T15" fmla="*/ 278 h 777"/>
                <a:gd name="T16" fmla="*/ 57 w 163"/>
                <a:gd name="T17" fmla="*/ 211 h 777"/>
                <a:gd name="T18" fmla="*/ 86 w 163"/>
                <a:gd name="T19" fmla="*/ 144 h 777"/>
                <a:gd name="T20" fmla="*/ 96 w 163"/>
                <a:gd name="T21" fmla="*/ 134 h 777"/>
                <a:gd name="T22" fmla="*/ 105 w 163"/>
                <a:gd name="T23" fmla="*/ 134 h 777"/>
                <a:gd name="T24" fmla="*/ 115 w 163"/>
                <a:gd name="T25" fmla="*/ 125 h 777"/>
                <a:gd name="T26" fmla="*/ 124 w 163"/>
                <a:gd name="T27" fmla="*/ 115 h 777"/>
                <a:gd name="T28" fmla="*/ 134 w 163"/>
                <a:gd name="T29" fmla="*/ 106 h 777"/>
                <a:gd name="T30" fmla="*/ 144 w 163"/>
                <a:gd name="T31" fmla="*/ 106 h 777"/>
                <a:gd name="T32" fmla="*/ 154 w 163"/>
                <a:gd name="T33" fmla="*/ 97 h 777"/>
                <a:gd name="T34" fmla="*/ 163 w 163"/>
                <a:gd name="T35" fmla="*/ 86 h 777"/>
                <a:gd name="T36" fmla="*/ 163 w 163"/>
                <a:gd name="T37" fmla="*/ 77 h 777"/>
                <a:gd name="T38" fmla="*/ 154 w 163"/>
                <a:gd name="T39" fmla="*/ 67 h 777"/>
                <a:gd name="T40" fmla="*/ 154 w 163"/>
                <a:gd name="T41" fmla="*/ 48 h 777"/>
                <a:gd name="T42" fmla="*/ 144 w 163"/>
                <a:gd name="T43" fmla="*/ 39 h 777"/>
                <a:gd name="T44" fmla="*/ 144 w 163"/>
                <a:gd name="T45" fmla="*/ 28 h 777"/>
                <a:gd name="T46" fmla="*/ 134 w 163"/>
                <a:gd name="T47" fmla="*/ 19 h 777"/>
                <a:gd name="T48" fmla="*/ 124 w 163"/>
                <a:gd name="T49" fmla="*/ 9 h 777"/>
                <a:gd name="T50" fmla="*/ 115 w 163"/>
                <a:gd name="T51" fmla="*/ 0 h 777"/>
                <a:gd name="T52" fmla="*/ 105 w 163"/>
                <a:gd name="T53" fmla="*/ 19 h 777"/>
                <a:gd name="T54" fmla="*/ 86 w 163"/>
                <a:gd name="T55" fmla="*/ 39 h 777"/>
                <a:gd name="T56" fmla="*/ 77 w 163"/>
                <a:gd name="T57" fmla="*/ 48 h 777"/>
                <a:gd name="T58" fmla="*/ 57 w 163"/>
                <a:gd name="T59" fmla="*/ 67 h 777"/>
                <a:gd name="T60" fmla="*/ 48 w 163"/>
                <a:gd name="T61" fmla="*/ 77 h 777"/>
                <a:gd name="T62" fmla="*/ 48 w 163"/>
                <a:gd name="T63" fmla="*/ 97 h 777"/>
                <a:gd name="T64" fmla="*/ 38 w 163"/>
                <a:gd name="T65" fmla="*/ 106 h 777"/>
                <a:gd name="T66" fmla="*/ 29 w 163"/>
                <a:gd name="T67" fmla="*/ 125 h 777"/>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63"/>
                <a:gd name="T103" fmla="*/ 0 h 777"/>
                <a:gd name="T104" fmla="*/ 163 w 163"/>
                <a:gd name="T105" fmla="*/ 777 h 777"/>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63" h="777">
                  <a:moveTo>
                    <a:pt x="29" y="125"/>
                  </a:moveTo>
                  <a:lnTo>
                    <a:pt x="0" y="777"/>
                  </a:lnTo>
                  <a:lnTo>
                    <a:pt x="0" y="700"/>
                  </a:lnTo>
                  <a:lnTo>
                    <a:pt x="0" y="624"/>
                  </a:lnTo>
                  <a:lnTo>
                    <a:pt x="0" y="538"/>
                  </a:lnTo>
                  <a:lnTo>
                    <a:pt x="0" y="450"/>
                  </a:lnTo>
                  <a:lnTo>
                    <a:pt x="19" y="364"/>
                  </a:lnTo>
                  <a:lnTo>
                    <a:pt x="29" y="278"/>
                  </a:lnTo>
                  <a:lnTo>
                    <a:pt x="57" y="211"/>
                  </a:lnTo>
                  <a:lnTo>
                    <a:pt x="86" y="144"/>
                  </a:lnTo>
                  <a:lnTo>
                    <a:pt x="96" y="134"/>
                  </a:lnTo>
                  <a:lnTo>
                    <a:pt x="105" y="134"/>
                  </a:lnTo>
                  <a:lnTo>
                    <a:pt x="115" y="125"/>
                  </a:lnTo>
                  <a:lnTo>
                    <a:pt x="124" y="115"/>
                  </a:lnTo>
                  <a:lnTo>
                    <a:pt x="134" y="106"/>
                  </a:lnTo>
                  <a:lnTo>
                    <a:pt x="144" y="106"/>
                  </a:lnTo>
                  <a:lnTo>
                    <a:pt x="154" y="97"/>
                  </a:lnTo>
                  <a:lnTo>
                    <a:pt x="163" y="86"/>
                  </a:lnTo>
                  <a:lnTo>
                    <a:pt x="163" y="77"/>
                  </a:lnTo>
                  <a:lnTo>
                    <a:pt x="154" y="67"/>
                  </a:lnTo>
                  <a:lnTo>
                    <a:pt x="154" y="48"/>
                  </a:lnTo>
                  <a:lnTo>
                    <a:pt x="144" y="39"/>
                  </a:lnTo>
                  <a:lnTo>
                    <a:pt x="144" y="28"/>
                  </a:lnTo>
                  <a:lnTo>
                    <a:pt x="134" y="19"/>
                  </a:lnTo>
                  <a:lnTo>
                    <a:pt x="124" y="9"/>
                  </a:lnTo>
                  <a:lnTo>
                    <a:pt x="115" y="0"/>
                  </a:lnTo>
                  <a:lnTo>
                    <a:pt x="105" y="19"/>
                  </a:lnTo>
                  <a:lnTo>
                    <a:pt x="86" y="39"/>
                  </a:lnTo>
                  <a:lnTo>
                    <a:pt x="77" y="48"/>
                  </a:lnTo>
                  <a:lnTo>
                    <a:pt x="57" y="67"/>
                  </a:lnTo>
                  <a:lnTo>
                    <a:pt x="48" y="77"/>
                  </a:lnTo>
                  <a:lnTo>
                    <a:pt x="48" y="97"/>
                  </a:lnTo>
                  <a:lnTo>
                    <a:pt x="38" y="106"/>
                  </a:lnTo>
                  <a:lnTo>
                    <a:pt x="29" y="125"/>
                  </a:lnTo>
                  <a:close/>
                </a:path>
              </a:pathLst>
            </a:custGeom>
            <a:solidFill>
              <a:srgbClr val="FFFFCC"/>
            </a:solidFill>
            <a:ln w="9525">
              <a:noFill/>
              <a:round/>
              <a:headEnd/>
              <a:tailEnd/>
            </a:ln>
          </p:spPr>
          <p:txBody>
            <a:bodyPr>
              <a:prstTxWarp prst="textNoShape">
                <a:avLst/>
              </a:prstTxWarp>
            </a:bodyPr>
            <a:lstStyle/>
            <a:p>
              <a:endParaRPr lang="en-US"/>
            </a:p>
          </p:txBody>
        </p:sp>
        <p:sp>
          <p:nvSpPr>
            <p:cNvPr id="59550" name="Freeform 165"/>
            <p:cNvSpPr>
              <a:spLocks/>
            </p:cNvSpPr>
            <p:nvPr/>
          </p:nvSpPr>
          <p:spPr bwMode="auto">
            <a:xfrm>
              <a:off x="4375" y="3572"/>
              <a:ext cx="32" cy="50"/>
            </a:xfrm>
            <a:custGeom>
              <a:avLst/>
              <a:gdLst>
                <a:gd name="T0" fmla="*/ 0 w 162"/>
                <a:gd name="T1" fmla="*/ 0 h 249"/>
                <a:gd name="T2" fmla="*/ 0 w 162"/>
                <a:gd name="T3" fmla="*/ 10 h 249"/>
                <a:gd name="T4" fmla="*/ 9 w 162"/>
                <a:gd name="T5" fmla="*/ 10 h 249"/>
                <a:gd name="T6" fmla="*/ 9 w 162"/>
                <a:gd name="T7" fmla="*/ 19 h 249"/>
                <a:gd name="T8" fmla="*/ 18 w 162"/>
                <a:gd name="T9" fmla="*/ 38 h 249"/>
                <a:gd name="T10" fmla="*/ 28 w 162"/>
                <a:gd name="T11" fmla="*/ 48 h 249"/>
                <a:gd name="T12" fmla="*/ 38 w 162"/>
                <a:gd name="T13" fmla="*/ 57 h 249"/>
                <a:gd name="T14" fmla="*/ 38 w 162"/>
                <a:gd name="T15" fmla="*/ 68 h 249"/>
                <a:gd name="T16" fmla="*/ 38 w 162"/>
                <a:gd name="T17" fmla="*/ 77 h 249"/>
                <a:gd name="T18" fmla="*/ 48 w 162"/>
                <a:gd name="T19" fmla="*/ 77 h 249"/>
                <a:gd name="T20" fmla="*/ 57 w 162"/>
                <a:gd name="T21" fmla="*/ 77 h 249"/>
                <a:gd name="T22" fmla="*/ 67 w 162"/>
                <a:gd name="T23" fmla="*/ 77 h 249"/>
                <a:gd name="T24" fmla="*/ 67 w 162"/>
                <a:gd name="T25" fmla="*/ 86 h 249"/>
                <a:gd name="T26" fmla="*/ 76 w 162"/>
                <a:gd name="T27" fmla="*/ 86 h 249"/>
                <a:gd name="T28" fmla="*/ 86 w 162"/>
                <a:gd name="T29" fmla="*/ 96 h 249"/>
                <a:gd name="T30" fmla="*/ 95 w 162"/>
                <a:gd name="T31" fmla="*/ 96 h 249"/>
                <a:gd name="T32" fmla="*/ 106 w 162"/>
                <a:gd name="T33" fmla="*/ 96 h 249"/>
                <a:gd name="T34" fmla="*/ 106 w 162"/>
                <a:gd name="T35" fmla="*/ 115 h 249"/>
                <a:gd name="T36" fmla="*/ 106 w 162"/>
                <a:gd name="T37" fmla="*/ 124 h 249"/>
                <a:gd name="T38" fmla="*/ 115 w 162"/>
                <a:gd name="T39" fmla="*/ 144 h 249"/>
                <a:gd name="T40" fmla="*/ 125 w 162"/>
                <a:gd name="T41" fmla="*/ 163 h 249"/>
                <a:gd name="T42" fmla="*/ 134 w 162"/>
                <a:gd name="T43" fmla="*/ 191 h 249"/>
                <a:gd name="T44" fmla="*/ 143 w 162"/>
                <a:gd name="T45" fmla="*/ 210 h 249"/>
                <a:gd name="T46" fmla="*/ 153 w 162"/>
                <a:gd name="T47" fmla="*/ 230 h 249"/>
                <a:gd name="T48" fmla="*/ 153 w 162"/>
                <a:gd name="T49" fmla="*/ 249 h 249"/>
                <a:gd name="T50" fmla="*/ 162 w 162"/>
                <a:gd name="T51" fmla="*/ 19 h 249"/>
                <a:gd name="T52" fmla="*/ 76 w 162"/>
                <a:gd name="T53" fmla="*/ 19 h 249"/>
                <a:gd name="T54" fmla="*/ 0 w 162"/>
                <a:gd name="T55" fmla="*/ 0 h 249"/>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62"/>
                <a:gd name="T85" fmla="*/ 0 h 249"/>
                <a:gd name="T86" fmla="*/ 162 w 162"/>
                <a:gd name="T87" fmla="*/ 249 h 249"/>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62" h="249">
                  <a:moveTo>
                    <a:pt x="0" y="0"/>
                  </a:moveTo>
                  <a:lnTo>
                    <a:pt x="0" y="10"/>
                  </a:lnTo>
                  <a:lnTo>
                    <a:pt x="9" y="10"/>
                  </a:lnTo>
                  <a:lnTo>
                    <a:pt x="9" y="19"/>
                  </a:lnTo>
                  <a:lnTo>
                    <a:pt x="18" y="38"/>
                  </a:lnTo>
                  <a:lnTo>
                    <a:pt x="28" y="48"/>
                  </a:lnTo>
                  <a:lnTo>
                    <a:pt x="38" y="57"/>
                  </a:lnTo>
                  <a:lnTo>
                    <a:pt x="38" y="68"/>
                  </a:lnTo>
                  <a:lnTo>
                    <a:pt x="38" y="77"/>
                  </a:lnTo>
                  <a:lnTo>
                    <a:pt x="48" y="77"/>
                  </a:lnTo>
                  <a:lnTo>
                    <a:pt x="57" y="77"/>
                  </a:lnTo>
                  <a:lnTo>
                    <a:pt x="67" y="77"/>
                  </a:lnTo>
                  <a:lnTo>
                    <a:pt x="67" y="86"/>
                  </a:lnTo>
                  <a:lnTo>
                    <a:pt x="76" y="86"/>
                  </a:lnTo>
                  <a:lnTo>
                    <a:pt x="86" y="96"/>
                  </a:lnTo>
                  <a:lnTo>
                    <a:pt x="95" y="96"/>
                  </a:lnTo>
                  <a:lnTo>
                    <a:pt x="106" y="96"/>
                  </a:lnTo>
                  <a:lnTo>
                    <a:pt x="106" y="115"/>
                  </a:lnTo>
                  <a:lnTo>
                    <a:pt x="106" y="124"/>
                  </a:lnTo>
                  <a:lnTo>
                    <a:pt x="115" y="144"/>
                  </a:lnTo>
                  <a:lnTo>
                    <a:pt x="125" y="163"/>
                  </a:lnTo>
                  <a:lnTo>
                    <a:pt x="134" y="191"/>
                  </a:lnTo>
                  <a:lnTo>
                    <a:pt x="143" y="210"/>
                  </a:lnTo>
                  <a:lnTo>
                    <a:pt x="153" y="230"/>
                  </a:lnTo>
                  <a:lnTo>
                    <a:pt x="153" y="249"/>
                  </a:lnTo>
                  <a:lnTo>
                    <a:pt x="162" y="19"/>
                  </a:lnTo>
                  <a:lnTo>
                    <a:pt x="76" y="19"/>
                  </a:lnTo>
                  <a:lnTo>
                    <a:pt x="0" y="0"/>
                  </a:lnTo>
                  <a:close/>
                </a:path>
              </a:pathLst>
            </a:custGeom>
            <a:solidFill>
              <a:srgbClr val="FFFFCC"/>
            </a:solidFill>
            <a:ln w="9525">
              <a:noFill/>
              <a:round/>
              <a:headEnd/>
              <a:tailEnd/>
            </a:ln>
          </p:spPr>
          <p:txBody>
            <a:bodyPr>
              <a:prstTxWarp prst="textNoShape">
                <a:avLst/>
              </a:prstTxWarp>
            </a:bodyPr>
            <a:lstStyle/>
            <a:p>
              <a:endParaRPr lang="en-US"/>
            </a:p>
          </p:txBody>
        </p:sp>
        <p:sp>
          <p:nvSpPr>
            <p:cNvPr id="59551" name="Freeform 166"/>
            <p:cNvSpPr>
              <a:spLocks/>
            </p:cNvSpPr>
            <p:nvPr/>
          </p:nvSpPr>
          <p:spPr bwMode="auto">
            <a:xfrm>
              <a:off x="4327" y="3620"/>
              <a:ext cx="90" cy="190"/>
            </a:xfrm>
            <a:custGeom>
              <a:avLst/>
              <a:gdLst>
                <a:gd name="T0" fmla="*/ 38 w 451"/>
                <a:gd name="T1" fmla="*/ 67 h 949"/>
                <a:gd name="T2" fmla="*/ 153 w 451"/>
                <a:gd name="T3" fmla="*/ 181 h 949"/>
                <a:gd name="T4" fmla="*/ 268 w 451"/>
                <a:gd name="T5" fmla="*/ 306 h 949"/>
                <a:gd name="T6" fmla="*/ 316 w 451"/>
                <a:gd name="T7" fmla="*/ 402 h 949"/>
                <a:gd name="T8" fmla="*/ 316 w 451"/>
                <a:gd name="T9" fmla="*/ 479 h 949"/>
                <a:gd name="T10" fmla="*/ 307 w 451"/>
                <a:gd name="T11" fmla="*/ 536 h 949"/>
                <a:gd name="T12" fmla="*/ 326 w 451"/>
                <a:gd name="T13" fmla="*/ 566 h 949"/>
                <a:gd name="T14" fmla="*/ 355 w 451"/>
                <a:gd name="T15" fmla="*/ 594 h 949"/>
                <a:gd name="T16" fmla="*/ 383 w 451"/>
                <a:gd name="T17" fmla="*/ 613 h 949"/>
                <a:gd name="T18" fmla="*/ 402 w 451"/>
                <a:gd name="T19" fmla="*/ 633 h 949"/>
                <a:gd name="T20" fmla="*/ 421 w 451"/>
                <a:gd name="T21" fmla="*/ 652 h 949"/>
                <a:gd name="T22" fmla="*/ 441 w 451"/>
                <a:gd name="T23" fmla="*/ 661 h 949"/>
                <a:gd name="T24" fmla="*/ 451 w 451"/>
                <a:gd name="T25" fmla="*/ 680 h 949"/>
                <a:gd name="T26" fmla="*/ 402 w 451"/>
                <a:gd name="T27" fmla="*/ 690 h 949"/>
                <a:gd name="T28" fmla="*/ 393 w 451"/>
                <a:gd name="T29" fmla="*/ 710 h 949"/>
                <a:gd name="T30" fmla="*/ 383 w 451"/>
                <a:gd name="T31" fmla="*/ 719 h 949"/>
                <a:gd name="T32" fmla="*/ 374 w 451"/>
                <a:gd name="T33" fmla="*/ 729 h 949"/>
                <a:gd name="T34" fmla="*/ 355 w 451"/>
                <a:gd name="T35" fmla="*/ 766 h 949"/>
                <a:gd name="T36" fmla="*/ 326 w 451"/>
                <a:gd name="T37" fmla="*/ 843 h 949"/>
                <a:gd name="T38" fmla="*/ 307 w 451"/>
                <a:gd name="T39" fmla="*/ 920 h 949"/>
                <a:gd name="T40" fmla="*/ 316 w 451"/>
                <a:gd name="T41" fmla="*/ 949 h 949"/>
                <a:gd name="T42" fmla="*/ 297 w 451"/>
                <a:gd name="T43" fmla="*/ 930 h 949"/>
                <a:gd name="T44" fmla="*/ 258 w 451"/>
                <a:gd name="T45" fmla="*/ 910 h 949"/>
                <a:gd name="T46" fmla="*/ 240 w 451"/>
                <a:gd name="T47" fmla="*/ 891 h 949"/>
                <a:gd name="T48" fmla="*/ 230 w 451"/>
                <a:gd name="T49" fmla="*/ 882 h 949"/>
                <a:gd name="T50" fmla="*/ 249 w 451"/>
                <a:gd name="T51" fmla="*/ 854 h 949"/>
                <a:gd name="T52" fmla="*/ 278 w 451"/>
                <a:gd name="T53" fmla="*/ 824 h 949"/>
                <a:gd name="T54" fmla="*/ 297 w 451"/>
                <a:gd name="T55" fmla="*/ 805 h 949"/>
                <a:gd name="T56" fmla="*/ 316 w 451"/>
                <a:gd name="T57" fmla="*/ 748 h 949"/>
                <a:gd name="T58" fmla="*/ 326 w 451"/>
                <a:gd name="T59" fmla="*/ 661 h 949"/>
                <a:gd name="T60" fmla="*/ 335 w 451"/>
                <a:gd name="T61" fmla="*/ 566 h 949"/>
                <a:gd name="T62" fmla="*/ 335 w 451"/>
                <a:gd name="T63" fmla="*/ 469 h 949"/>
                <a:gd name="T64" fmla="*/ 316 w 451"/>
                <a:gd name="T65" fmla="*/ 402 h 949"/>
                <a:gd name="T66" fmla="*/ 307 w 451"/>
                <a:gd name="T67" fmla="*/ 374 h 949"/>
                <a:gd name="T68" fmla="*/ 288 w 451"/>
                <a:gd name="T69" fmla="*/ 345 h 949"/>
                <a:gd name="T70" fmla="*/ 278 w 451"/>
                <a:gd name="T71" fmla="*/ 325 h 949"/>
                <a:gd name="T72" fmla="*/ 268 w 451"/>
                <a:gd name="T73" fmla="*/ 306 h 949"/>
                <a:gd name="T74" fmla="*/ 230 w 451"/>
                <a:gd name="T75" fmla="*/ 239 h 949"/>
                <a:gd name="T76" fmla="*/ 191 w 451"/>
                <a:gd name="T77" fmla="*/ 163 h 949"/>
                <a:gd name="T78" fmla="*/ 134 w 451"/>
                <a:gd name="T79" fmla="*/ 105 h 949"/>
                <a:gd name="T80" fmla="*/ 105 w 451"/>
                <a:gd name="T81" fmla="*/ 86 h 949"/>
                <a:gd name="T82" fmla="*/ 96 w 451"/>
                <a:gd name="T83" fmla="*/ 76 h 949"/>
                <a:gd name="T84" fmla="*/ 86 w 451"/>
                <a:gd name="T85" fmla="*/ 67 h 949"/>
                <a:gd name="T86" fmla="*/ 77 w 451"/>
                <a:gd name="T87" fmla="*/ 58 h 949"/>
                <a:gd name="T88" fmla="*/ 67 w 451"/>
                <a:gd name="T89" fmla="*/ 48 h 949"/>
                <a:gd name="T90" fmla="*/ 58 w 451"/>
                <a:gd name="T91" fmla="*/ 39 h 949"/>
                <a:gd name="T92" fmla="*/ 38 w 451"/>
                <a:gd name="T93" fmla="*/ 28 h 949"/>
                <a:gd name="T94" fmla="*/ 28 w 451"/>
                <a:gd name="T95" fmla="*/ 9 h 949"/>
                <a:gd name="T96" fmla="*/ 9 w 451"/>
                <a:gd name="T97" fmla="*/ 0 h 949"/>
                <a:gd name="T98" fmla="*/ 9 w 451"/>
                <a:gd name="T99" fmla="*/ 9 h 949"/>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451"/>
                <a:gd name="T151" fmla="*/ 0 h 949"/>
                <a:gd name="T152" fmla="*/ 451 w 451"/>
                <a:gd name="T153" fmla="*/ 949 h 949"/>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451" h="949">
                  <a:moveTo>
                    <a:pt x="9" y="9"/>
                  </a:moveTo>
                  <a:lnTo>
                    <a:pt x="38" y="67"/>
                  </a:lnTo>
                  <a:lnTo>
                    <a:pt x="96" y="125"/>
                  </a:lnTo>
                  <a:lnTo>
                    <a:pt x="153" y="181"/>
                  </a:lnTo>
                  <a:lnTo>
                    <a:pt x="221" y="239"/>
                  </a:lnTo>
                  <a:lnTo>
                    <a:pt x="268" y="306"/>
                  </a:lnTo>
                  <a:lnTo>
                    <a:pt x="307" y="374"/>
                  </a:lnTo>
                  <a:lnTo>
                    <a:pt x="316" y="402"/>
                  </a:lnTo>
                  <a:lnTo>
                    <a:pt x="316" y="441"/>
                  </a:lnTo>
                  <a:lnTo>
                    <a:pt x="316" y="479"/>
                  </a:lnTo>
                  <a:lnTo>
                    <a:pt x="297" y="518"/>
                  </a:lnTo>
                  <a:lnTo>
                    <a:pt x="307" y="536"/>
                  </a:lnTo>
                  <a:lnTo>
                    <a:pt x="307" y="555"/>
                  </a:lnTo>
                  <a:lnTo>
                    <a:pt x="326" y="566"/>
                  </a:lnTo>
                  <a:lnTo>
                    <a:pt x="335" y="585"/>
                  </a:lnTo>
                  <a:lnTo>
                    <a:pt x="355" y="594"/>
                  </a:lnTo>
                  <a:lnTo>
                    <a:pt x="365" y="604"/>
                  </a:lnTo>
                  <a:lnTo>
                    <a:pt x="383" y="613"/>
                  </a:lnTo>
                  <a:lnTo>
                    <a:pt x="402" y="623"/>
                  </a:lnTo>
                  <a:lnTo>
                    <a:pt x="402" y="633"/>
                  </a:lnTo>
                  <a:lnTo>
                    <a:pt x="412" y="642"/>
                  </a:lnTo>
                  <a:lnTo>
                    <a:pt x="421" y="652"/>
                  </a:lnTo>
                  <a:lnTo>
                    <a:pt x="432" y="652"/>
                  </a:lnTo>
                  <a:lnTo>
                    <a:pt x="441" y="661"/>
                  </a:lnTo>
                  <a:lnTo>
                    <a:pt x="451" y="671"/>
                  </a:lnTo>
                  <a:lnTo>
                    <a:pt x="451" y="680"/>
                  </a:lnTo>
                  <a:lnTo>
                    <a:pt x="441" y="690"/>
                  </a:lnTo>
                  <a:lnTo>
                    <a:pt x="402" y="690"/>
                  </a:lnTo>
                  <a:lnTo>
                    <a:pt x="393" y="699"/>
                  </a:lnTo>
                  <a:lnTo>
                    <a:pt x="393" y="710"/>
                  </a:lnTo>
                  <a:lnTo>
                    <a:pt x="383" y="710"/>
                  </a:lnTo>
                  <a:lnTo>
                    <a:pt x="383" y="719"/>
                  </a:lnTo>
                  <a:lnTo>
                    <a:pt x="383" y="729"/>
                  </a:lnTo>
                  <a:lnTo>
                    <a:pt x="374" y="729"/>
                  </a:lnTo>
                  <a:lnTo>
                    <a:pt x="365" y="738"/>
                  </a:lnTo>
                  <a:lnTo>
                    <a:pt x="355" y="766"/>
                  </a:lnTo>
                  <a:lnTo>
                    <a:pt x="346" y="805"/>
                  </a:lnTo>
                  <a:lnTo>
                    <a:pt x="326" y="843"/>
                  </a:lnTo>
                  <a:lnTo>
                    <a:pt x="316" y="882"/>
                  </a:lnTo>
                  <a:lnTo>
                    <a:pt x="307" y="920"/>
                  </a:lnTo>
                  <a:lnTo>
                    <a:pt x="307" y="940"/>
                  </a:lnTo>
                  <a:lnTo>
                    <a:pt x="316" y="949"/>
                  </a:lnTo>
                  <a:lnTo>
                    <a:pt x="307" y="940"/>
                  </a:lnTo>
                  <a:lnTo>
                    <a:pt x="297" y="930"/>
                  </a:lnTo>
                  <a:lnTo>
                    <a:pt x="278" y="920"/>
                  </a:lnTo>
                  <a:lnTo>
                    <a:pt x="258" y="910"/>
                  </a:lnTo>
                  <a:lnTo>
                    <a:pt x="249" y="901"/>
                  </a:lnTo>
                  <a:lnTo>
                    <a:pt x="240" y="891"/>
                  </a:lnTo>
                  <a:lnTo>
                    <a:pt x="230" y="891"/>
                  </a:lnTo>
                  <a:lnTo>
                    <a:pt x="230" y="882"/>
                  </a:lnTo>
                  <a:lnTo>
                    <a:pt x="240" y="872"/>
                  </a:lnTo>
                  <a:lnTo>
                    <a:pt x="249" y="854"/>
                  </a:lnTo>
                  <a:lnTo>
                    <a:pt x="268" y="843"/>
                  </a:lnTo>
                  <a:lnTo>
                    <a:pt x="278" y="824"/>
                  </a:lnTo>
                  <a:lnTo>
                    <a:pt x="288" y="815"/>
                  </a:lnTo>
                  <a:lnTo>
                    <a:pt x="297" y="805"/>
                  </a:lnTo>
                  <a:lnTo>
                    <a:pt x="307" y="796"/>
                  </a:lnTo>
                  <a:lnTo>
                    <a:pt x="316" y="748"/>
                  </a:lnTo>
                  <a:lnTo>
                    <a:pt x="316" y="699"/>
                  </a:lnTo>
                  <a:lnTo>
                    <a:pt x="326" y="661"/>
                  </a:lnTo>
                  <a:lnTo>
                    <a:pt x="335" y="613"/>
                  </a:lnTo>
                  <a:lnTo>
                    <a:pt x="335" y="566"/>
                  </a:lnTo>
                  <a:lnTo>
                    <a:pt x="346" y="518"/>
                  </a:lnTo>
                  <a:lnTo>
                    <a:pt x="335" y="469"/>
                  </a:lnTo>
                  <a:lnTo>
                    <a:pt x="316" y="411"/>
                  </a:lnTo>
                  <a:lnTo>
                    <a:pt x="316" y="402"/>
                  </a:lnTo>
                  <a:lnTo>
                    <a:pt x="307" y="393"/>
                  </a:lnTo>
                  <a:lnTo>
                    <a:pt x="307" y="374"/>
                  </a:lnTo>
                  <a:lnTo>
                    <a:pt x="297" y="364"/>
                  </a:lnTo>
                  <a:lnTo>
                    <a:pt x="288" y="345"/>
                  </a:lnTo>
                  <a:lnTo>
                    <a:pt x="288" y="336"/>
                  </a:lnTo>
                  <a:lnTo>
                    <a:pt x="278" y="325"/>
                  </a:lnTo>
                  <a:lnTo>
                    <a:pt x="278" y="316"/>
                  </a:lnTo>
                  <a:lnTo>
                    <a:pt x="268" y="306"/>
                  </a:lnTo>
                  <a:lnTo>
                    <a:pt x="249" y="278"/>
                  </a:lnTo>
                  <a:lnTo>
                    <a:pt x="230" y="239"/>
                  </a:lnTo>
                  <a:lnTo>
                    <a:pt x="211" y="201"/>
                  </a:lnTo>
                  <a:lnTo>
                    <a:pt x="191" y="163"/>
                  </a:lnTo>
                  <a:lnTo>
                    <a:pt x="163" y="134"/>
                  </a:lnTo>
                  <a:lnTo>
                    <a:pt x="134" y="105"/>
                  </a:lnTo>
                  <a:lnTo>
                    <a:pt x="105" y="95"/>
                  </a:lnTo>
                  <a:lnTo>
                    <a:pt x="105" y="86"/>
                  </a:lnTo>
                  <a:lnTo>
                    <a:pt x="96" y="86"/>
                  </a:lnTo>
                  <a:lnTo>
                    <a:pt x="96" y="76"/>
                  </a:lnTo>
                  <a:lnTo>
                    <a:pt x="86" y="76"/>
                  </a:lnTo>
                  <a:lnTo>
                    <a:pt x="86" y="67"/>
                  </a:lnTo>
                  <a:lnTo>
                    <a:pt x="77" y="67"/>
                  </a:lnTo>
                  <a:lnTo>
                    <a:pt x="77" y="58"/>
                  </a:lnTo>
                  <a:lnTo>
                    <a:pt x="67" y="58"/>
                  </a:lnTo>
                  <a:lnTo>
                    <a:pt x="67" y="48"/>
                  </a:lnTo>
                  <a:lnTo>
                    <a:pt x="58" y="48"/>
                  </a:lnTo>
                  <a:lnTo>
                    <a:pt x="58" y="39"/>
                  </a:lnTo>
                  <a:lnTo>
                    <a:pt x="47" y="39"/>
                  </a:lnTo>
                  <a:lnTo>
                    <a:pt x="38" y="28"/>
                  </a:lnTo>
                  <a:lnTo>
                    <a:pt x="38" y="19"/>
                  </a:lnTo>
                  <a:lnTo>
                    <a:pt x="28" y="9"/>
                  </a:lnTo>
                  <a:lnTo>
                    <a:pt x="19" y="0"/>
                  </a:lnTo>
                  <a:lnTo>
                    <a:pt x="9" y="0"/>
                  </a:lnTo>
                  <a:lnTo>
                    <a:pt x="0" y="0"/>
                  </a:lnTo>
                  <a:lnTo>
                    <a:pt x="9" y="9"/>
                  </a:lnTo>
                  <a:close/>
                </a:path>
              </a:pathLst>
            </a:custGeom>
            <a:solidFill>
              <a:srgbClr val="FFFFCC"/>
            </a:solidFill>
            <a:ln w="9525">
              <a:noFill/>
              <a:round/>
              <a:headEnd/>
              <a:tailEnd/>
            </a:ln>
          </p:spPr>
          <p:txBody>
            <a:bodyPr>
              <a:prstTxWarp prst="textNoShape">
                <a:avLst/>
              </a:prstTxWarp>
            </a:bodyPr>
            <a:lstStyle/>
            <a:p>
              <a:endParaRPr lang="en-US"/>
            </a:p>
          </p:txBody>
        </p:sp>
        <p:sp>
          <p:nvSpPr>
            <p:cNvPr id="59552" name="Freeform 167"/>
            <p:cNvSpPr>
              <a:spLocks/>
            </p:cNvSpPr>
            <p:nvPr/>
          </p:nvSpPr>
          <p:spPr bwMode="auto">
            <a:xfrm>
              <a:off x="4223" y="3848"/>
              <a:ext cx="144" cy="166"/>
            </a:xfrm>
            <a:custGeom>
              <a:avLst/>
              <a:gdLst>
                <a:gd name="T0" fmla="*/ 700 w 720"/>
                <a:gd name="T1" fmla="*/ 11 h 826"/>
                <a:gd name="T2" fmla="*/ 671 w 720"/>
                <a:gd name="T3" fmla="*/ 39 h 826"/>
                <a:gd name="T4" fmla="*/ 652 w 720"/>
                <a:gd name="T5" fmla="*/ 68 h 826"/>
                <a:gd name="T6" fmla="*/ 633 w 720"/>
                <a:gd name="T7" fmla="*/ 87 h 826"/>
                <a:gd name="T8" fmla="*/ 604 w 720"/>
                <a:gd name="T9" fmla="*/ 116 h 826"/>
                <a:gd name="T10" fmla="*/ 546 w 720"/>
                <a:gd name="T11" fmla="*/ 164 h 826"/>
                <a:gd name="T12" fmla="*/ 479 w 720"/>
                <a:gd name="T13" fmla="*/ 221 h 826"/>
                <a:gd name="T14" fmla="*/ 432 w 720"/>
                <a:gd name="T15" fmla="*/ 260 h 826"/>
                <a:gd name="T16" fmla="*/ 402 w 720"/>
                <a:gd name="T17" fmla="*/ 279 h 826"/>
                <a:gd name="T18" fmla="*/ 354 w 720"/>
                <a:gd name="T19" fmla="*/ 317 h 826"/>
                <a:gd name="T20" fmla="*/ 307 w 720"/>
                <a:gd name="T21" fmla="*/ 355 h 826"/>
                <a:gd name="T22" fmla="*/ 259 w 720"/>
                <a:gd name="T23" fmla="*/ 404 h 826"/>
                <a:gd name="T24" fmla="*/ 240 w 720"/>
                <a:gd name="T25" fmla="*/ 423 h 826"/>
                <a:gd name="T26" fmla="*/ 230 w 720"/>
                <a:gd name="T27" fmla="*/ 441 h 826"/>
                <a:gd name="T28" fmla="*/ 221 w 720"/>
                <a:gd name="T29" fmla="*/ 452 h 826"/>
                <a:gd name="T30" fmla="*/ 230 w 720"/>
                <a:gd name="T31" fmla="*/ 461 h 826"/>
                <a:gd name="T32" fmla="*/ 249 w 720"/>
                <a:gd name="T33" fmla="*/ 480 h 826"/>
                <a:gd name="T34" fmla="*/ 259 w 720"/>
                <a:gd name="T35" fmla="*/ 490 h 826"/>
                <a:gd name="T36" fmla="*/ 277 w 720"/>
                <a:gd name="T37" fmla="*/ 499 h 826"/>
                <a:gd name="T38" fmla="*/ 316 w 720"/>
                <a:gd name="T39" fmla="*/ 518 h 826"/>
                <a:gd name="T40" fmla="*/ 365 w 720"/>
                <a:gd name="T41" fmla="*/ 538 h 826"/>
                <a:gd name="T42" fmla="*/ 412 w 720"/>
                <a:gd name="T43" fmla="*/ 547 h 826"/>
                <a:gd name="T44" fmla="*/ 432 w 720"/>
                <a:gd name="T45" fmla="*/ 634 h 826"/>
                <a:gd name="T46" fmla="*/ 374 w 720"/>
                <a:gd name="T47" fmla="*/ 653 h 826"/>
                <a:gd name="T48" fmla="*/ 268 w 720"/>
                <a:gd name="T49" fmla="*/ 653 h 826"/>
                <a:gd name="T50" fmla="*/ 153 w 720"/>
                <a:gd name="T51" fmla="*/ 653 h 826"/>
                <a:gd name="T52" fmla="*/ 57 w 720"/>
                <a:gd name="T53" fmla="*/ 672 h 826"/>
                <a:gd name="T54" fmla="*/ 28 w 720"/>
                <a:gd name="T55" fmla="*/ 691 h 826"/>
                <a:gd name="T56" fmla="*/ 9 w 720"/>
                <a:gd name="T57" fmla="*/ 701 h 826"/>
                <a:gd name="T58" fmla="*/ 0 w 720"/>
                <a:gd name="T59" fmla="*/ 720 h 826"/>
                <a:gd name="T60" fmla="*/ 0 w 720"/>
                <a:gd name="T61" fmla="*/ 740 h 826"/>
                <a:gd name="T62" fmla="*/ 0 w 720"/>
                <a:gd name="T63" fmla="*/ 759 h 826"/>
                <a:gd name="T64" fmla="*/ 153 w 720"/>
                <a:gd name="T65" fmla="*/ 806 h 826"/>
                <a:gd name="T66" fmla="*/ 335 w 720"/>
                <a:gd name="T67" fmla="*/ 816 h 826"/>
                <a:gd name="T68" fmla="*/ 518 w 720"/>
                <a:gd name="T69" fmla="*/ 816 h 826"/>
                <a:gd name="T70" fmla="*/ 690 w 720"/>
                <a:gd name="T71" fmla="*/ 816 h 826"/>
                <a:gd name="T72" fmla="*/ 700 w 720"/>
                <a:gd name="T73" fmla="*/ 796 h 826"/>
                <a:gd name="T74" fmla="*/ 720 w 720"/>
                <a:gd name="T75" fmla="*/ 787 h 826"/>
                <a:gd name="T76" fmla="*/ 633 w 720"/>
                <a:gd name="T77" fmla="*/ 749 h 826"/>
                <a:gd name="T78" fmla="*/ 527 w 720"/>
                <a:gd name="T79" fmla="*/ 729 h 826"/>
                <a:gd name="T80" fmla="*/ 412 w 720"/>
                <a:gd name="T81" fmla="*/ 729 h 826"/>
                <a:gd name="T82" fmla="*/ 307 w 720"/>
                <a:gd name="T83" fmla="*/ 729 h 826"/>
                <a:gd name="T84" fmla="*/ 470 w 720"/>
                <a:gd name="T85" fmla="*/ 643 h 826"/>
                <a:gd name="T86" fmla="*/ 470 w 720"/>
                <a:gd name="T87" fmla="*/ 605 h 826"/>
                <a:gd name="T88" fmla="*/ 451 w 720"/>
                <a:gd name="T89" fmla="*/ 557 h 826"/>
                <a:gd name="T90" fmla="*/ 432 w 720"/>
                <a:gd name="T91" fmla="*/ 529 h 826"/>
                <a:gd name="T92" fmla="*/ 402 w 720"/>
                <a:gd name="T93" fmla="*/ 499 h 826"/>
                <a:gd name="T94" fmla="*/ 393 w 720"/>
                <a:gd name="T95" fmla="*/ 461 h 826"/>
                <a:gd name="T96" fmla="*/ 402 w 720"/>
                <a:gd name="T97" fmla="*/ 404 h 826"/>
                <a:gd name="T98" fmla="*/ 432 w 720"/>
                <a:gd name="T99" fmla="*/ 346 h 826"/>
                <a:gd name="T100" fmla="*/ 479 w 720"/>
                <a:gd name="T101" fmla="*/ 308 h 826"/>
                <a:gd name="T102" fmla="*/ 509 w 720"/>
                <a:gd name="T103" fmla="*/ 288 h 826"/>
                <a:gd name="T104" fmla="*/ 527 w 720"/>
                <a:gd name="T105" fmla="*/ 279 h 826"/>
                <a:gd name="T106" fmla="*/ 537 w 720"/>
                <a:gd name="T107" fmla="*/ 269 h 826"/>
                <a:gd name="T108" fmla="*/ 556 w 720"/>
                <a:gd name="T109" fmla="*/ 260 h 826"/>
                <a:gd name="T110" fmla="*/ 565 w 720"/>
                <a:gd name="T111" fmla="*/ 250 h 826"/>
                <a:gd name="T112" fmla="*/ 576 w 720"/>
                <a:gd name="T113" fmla="*/ 231 h 826"/>
                <a:gd name="T114" fmla="*/ 614 w 720"/>
                <a:gd name="T115" fmla="*/ 174 h 826"/>
                <a:gd name="T116" fmla="*/ 662 w 720"/>
                <a:gd name="T117" fmla="*/ 97 h 826"/>
                <a:gd name="T118" fmla="*/ 690 w 720"/>
                <a:gd name="T119" fmla="*/ 49 h 826"/>
                <a:gd name="T120" fmla="*/ 709 w 720"/>
                <a:gd name="T121" fmla="*/ 39 h 82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20"/>
                <a:gd name="T184" fmla="*/ 0 h 826"/>
                <a:gd name="T185" fmla="*/ 720 w 720"/>
                <a:gd name="T186" fmla="*/ 826 h 82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20" h="826">
                  <a:moveTo>
                    <a:pt x="709" y="0"/>
                  </a:moveTo>
                  <a:lnTo>
                    <a:pt x="700" y="11"/>
                  </a:lnTo>
                  <a:lnTo>
                    <a:pt x="690" y="20"/>
                  </a:lnTo>
                  <a:lnTo>
                    <a:pt x="671" y="39"/>
                  </a:lnTo>
                  <a:lnTo>
                    <a:pt x="662" y="49"/>
                  </a:lnTo>
                  <a:lnTo>
                    <a:pt x="652" y="68"/>
                  </a:lnTo>
                  <a:lnTo>
                    <a:pt x="642" y="78"/>
                  </a:lnTo>
                  <a:lnTo>
                    <a:pt x="633" y="87"/>
                  </a:lnTo>
                  <a:lnTo>
                    <a:pt x="623" y="97"/>
                  </a:lnTo>
                  <a:lnTo>
                    <a:pt x="604" y="116"/>
                  </a:lnTo>
                  <a:lnTo>
                    <a:pt x="585" y="135"/>
                  </a:lnTo>
                  <a:lnTo>
                    <a:pt x="546" y="164"/>
                  </a:lnTo>
                  <a:lnTo>
                    <a:pt x="509" y="193"/>
                  </a:lnTo>
                  <a:lnTo>
                    <a:pt x="479" y="221"/>
                  </a:lnTo>
                  <a:lnTo>
                    <a:pt x="451" y="241"/>
                  </a:lnTo>
                  <a:lnTo>
                    <a:pt x="432" y="260"/>
                  </a:lnTo>
                  <a:lnTo>
                    <a:pt x="421" y="279"/>
                  </a:lnTo>
                  <a:lnTo>
                    <a:pt x="402" y="279"/>
                  </a:lnTo>
                  <a:lnTo>
                    <a:pt x="384" y="299"/>
                  </a:lnTo>
                  <a:lnTo>
                    <a:pt x="354" y="317"/>
                  </a:lnTo>
                  <a:lnTo>
                    <a:pt x="335" y="336"/>
                  </a:lnTo>
                  <a:lnTo>
                    <a:pt x="307" y="355"/>
                  </a:lnTo>
                  <a:lnTo>
                    <a:pt x="277" y="385"/>
                  </a:lnTo>
                  <a:lnTo>
                    <a:pt x="259" y="404"/>
                  </a:lnTo>
                  <a:lnTo>
                    <a:pt x="240" y="413"/>
                  </a:lnTo>
                  <a:lnTo>
                    <a:pt x="240" y="423"/>
                  </a:lnTo>
                  <a:lnTo>
                    <a:pt x="230" y="432"/>
                  </a:lnTo>
                  <a:lnTo>
                    <a:pt x="230" y="441"/>
                  </a:lnTo>
                  <a:lnTo>
                    <a:pt x="221" y="441"/>
                  </a:lnTo>
                  <a:lnTo>
                    <a:pt x="221" y="452"/>
                  </a:lnTo>
                  <a:lnTo>
                    <a:pt x="230" y="452"/>
                  </a:lnTo>
                  <a:lnTo>
                    <a:pt x="230" y="461"/>
                  </a:lnTo>
                  <a:lnTo>
                    <a:pt x="240" y="471"/>
                  </a:lnTo>
                  <a:lnTo>
                    <a:pt x="249" y="480"/>
                  </a:lnTo>
                  <a:lnTo>
                    <a:pt x="249" y="490"/>
                  </a:lnTo>
                  <a:lnTo>
                    <a:pt x="259" y="490"/>
                  </a:lnTo>
                  <a:lnTo>
                    <a:pt x="259" y="499"/>
                  </a:lnTo>
                  <a:lnTo>
                    <a:pt x="277" y="499"/>
                  </a:lnTo>
                  <a:lnTo>
                    <a:pt x="297" y="509"/>
                  </a:lnTo>
                  <a:lnTo>
                    <a:pt x="316" y="518"/>
                  </a:lnTo>
                  <a:lnTo>
                    <a:pt x="345" y="529"/>
                  </a:lnTo>
                  <a:lnTo>
                    <a:pt x="365" y="538"/>
                  </a:lnTo>
                  <a:lnTo>
                    <a:pt x="393" y="547"/>
                  </a:lnTo>
                  <a:lnTo>
                    <a:pt x="412" y="547"/>
                  </a:lnTo>
                  <a:lnTo>
                    <a:pt x="432" y="557"/>
                  </a:lnTo>
                  <a:lnTo>
                    <a:pt x="432" y="634"/>
                  </a:lnTo>
                  <a:lnTo>
                    <a:pt x="412" y="653"/>
                  </a:lnTo>
                  <a:lnTo>
                    <a:pt x="374" y="653"/>
                  </a:lnTo>
                  <a:lnTo>
                    <a:pt x="316" y="653"/>
                  </a:lnTo>
                  <a:lnTo>
                    <a:pt x="268" y="653"/>
                  </a:lnTo>
                  <a:lnTo>
                    <a:pt x="210" y="653"/>
                  </a:lnTo>
                  <a:lnTo>
                    <a:pt x="153" y="653"/>
                  </a:lnTo>
                  <a:lnTo>
                    <a:pt x="105" y="662"/>
                  </a:lnTo>
                  <a:lnTo>
                    <a:pt x="57" y="672"/>
                  </a:lnTo>
                  <a:lnTo>
                    <a:pt x="28" y="682"/>
                  </a:lnTo>
                  <a:lnTo>
                    <a:pt x="28" y="691"/>
                  </a:lnTo>
                  <a:lnTo>
                    <a:pt x="19" y="701"/>
                  </a:lnTo>
                  <a:lnTo>
                    <a:pt x="9" y="701"/>
                  </a:lnTo>
                  <a:lnTo>
                    <a:pt x="9" y="710"/>
                  </a:lnTo>
                  <a:lnTo>
                    <a:pt x="0" y="720"/>
                  </a:lnTo>
                  <a:lnTo>
                    <a:pt x="0" y="729"/>
                  </a:lnTo>
                  <a:lnTo>
                    <a:pt x="0" y="740"/>
                  </a:lnTo>
                  <a:lnTo>
                    <a:pt x="0" y="749"/>
                  </a:lnTo>
                  <a:lnTo>
                    <a:pt x="0" y="759"/>
                  </a:lnTo>
                  <a:lnTo>
                    <a:pt x="77" y="787"/>
                  </a:lnTo>
                  <a:lnTo>
                    <a:pt x="153" y="806"/>
                  </a:lnTo>
                  <a:lnTo>
                    <a:pt x="240" y="816"/>
                  </a:lnTo>
                  <a:lnTo>
                    <a:pt x="335" y="816"/>
                  </a:lnTo>
                  <a:lnTo>
                    <a:pt x="421" y="826"/>
                  </a:lnTo>
                  <a:lnTo>
                    <a:pt x="518" y="816"/>
                  </a:lnTo>
                  <a:lnTo>
                    <a:pt x="604" y="816"/>
                  </a:lnTo>
                  <a:lnTo>
                    <a:pt x="690" y="816"/>
                  </a:lnTo>
                  <a:lnTo>
                    <a:pt x="690" y="806"/>
                  </a:lnTo>
                  <a:lnTo>
                    <a:pt x="700" y="796"/>
                  </a:lnTo>
                  <a:lnTo>
                    <a:pt x="709" y="796"/>
                  </a:lnTo>
                  <a:lnTo>
                    <a:pt x="720" y="787"/>
                  </a:lnTo>
                  <a:lnTo>
                    <a:pt x="681" y="768"/>
                  </a:lnTo>
                  <a:lnTo>
                    <a:pt x="633" y="749"/>
                  </a:lnTo>
                  <a:lnTo>
                    <a:pt x="576" y="740"/>
                  </a:lnTo>
                  <a:lnTo>
                    <a:pt x="527" y="729"/>
                  </a:lnTo>
                  <a:lnTo>
                    <a:pt x="470" y="729"/>
                  </a:lnTo>
                  <a:lnTo>
                    <a:pt x="412" y="729"/>
                  </a:lnTo>
                  <a:lnTo>
                    <a:pt x="354" y="729"/>
                  </a:lnTo>
                  <a:lnTo>
                    <a:pt x="307" y="729"/>
                  </a:lnTo>
                  <a:lnTo>
                    <a:pt x="307" y="691"/>
                  </a:lnTo>
                  <a:lnTo>
                    <a:pt x="470" y="643"/>
                  </a:lnTo>
                  <a:lnTo>
                    <a:pt x="470" y="624"/>
                  </a:lnTo>
                  <a:lnTo>
                    <a:pt x="470" y="605"/>
                  </a:lnTo>
                  <a:lnTo>
                    <a:pt x="460" y="585"/>
                  </a:lnTo>
                  <a:lnTo>
                    <a:pt x="451" y="557"/>
                  </a:lnTo>
                  <a:lnTo>
                    <a:pt x="441" y="538"/>
                  </a:lnTo>
                  <a:lnTo>
                    <a:pt x="432" y="529"/>
                  </a:lnTo>
                  <a:lnTo>
                    <a:pt x="412" y="509"/>
                  </a:lnTo>
                  <a:lnTo>
                    <a:pt x="402" y="499"/>
                  </a:lnTo>
                  <a:lnTo>
                    <a:pt x="393" y="490"/>
                  </a:lnTo>
                  <a:lnTo>
                    <a:pt x="393" y="461"/>
                  </a:lnTo>
                  <a:lnTo>
                    <a:pt x="393" y="432"/>
                  </a:lnTo>
                  <a:lnTo>
                    <a:pt x="402" y="404"/>
                  </a:lnTo>
                  <a:lnTo>
                    <a:pt x="421" y="375"/>
                  </a:lnTo>
                  <a:lnTo>
                    <a:pt x="432" y="346"/>
                  </a:lnTo>
                  <a:lnTo>
                    <a:pt x="451" y="327"/>
                  </a:lnTo>
                  <a:lnTo>
                    <a:pt x="479" y="308"/>
                  </a:lnTo>
                  <a:lnTo>
                    <a:pt x="498" y="288"/>
                  </a:lnTo>
                  <a:lnTo>
                    <a:pt x="509" y="288"/>
                  </a:lnTo>
                  <a:lnTo>
                    <a:pt x="518" y="288"/>
                  </a:lnTo>
                  <a:lnTo>
                    <a:pt x="527" y="279"/>
                  </a:lnTo>
                  <a:lnTo>
                    <a:pt x="537" y="279"/>
                  </a:lnTo>
                  <a:lnTo>
                    <a:pt x="537" y="269"/>
                  </a:lnTo>
                  <a:lnTo>
                    <a:pt x="546" y="260"/>
                  </a:lnTo>
                  <a:lnTo>
                    <a:pt x="556" y="260"/>
                  </a:lnTo>
                  <a:lnTo>
                    <a:pt x="556" y="250"/>
                  </a:lnTo>
                  <a:lnTo>
                    <a:pt x="565" y="250"/>
                  </a:lnTo>
                  <a:lnTo>
                    <a:pt x="576" y="250"/>
                  </a:lnTo>
                  <a:lnTo>
                    <a:pt x="576" y="231"/>
                  </a:lnTo>
                  <a:lnTo>
                    <a:pt x="595" y="211"/>
                  </a:lnTo>
                  <a:lnTo>
                    <a:pt x="614" y="174"/>
                  </a:lnTo>
                  <a:lnTo>
                    <a:pt x="633" y="135"/>
                  </a:lnTo>
                  <a:lnTo>
                    <a:pt x="662" y="97"/>
                  </a:lnTo>
                  <a:lnTo>
                    <a:pt x="681" y="68"/>
                  </a:lnTo>
                  <a:lnTo>
                    <a:pt x="690" y="49"/>
                  </a:lnTo>
                  <a:lnTo>
                    <a:pt x="700" y="39"/>
                  </a:lnTo>
                  <a:lnTo>
                    <a:pt x="709" y="39"/>
                  </a:lnTo>
                  <a:lnTo>
                    <a:pt x="709" y="0"/>
                  </a:lnTo>
                  <a:close/>
                </a:path>
              </a:pathLst>
            </a:custGeom>
            <a:solidFill>
              <a:srgbClr val="FFFFCC"/>
            </a:solidFill>
            <a:ln w="9525">
              <a:noFill/>
              <a:round/>
              <a:headEnd/>
              <a:tailEnd/>
            </a:ln>
          </p:spPr>
          <p:txBody>
            <a:bodyPr>
              <a:prstTxWarp prst="textNoShape">
                <a:avLst/>
              </a:prstTxWarp>
            </a:bodyPr>
            <a:lstStyle/>
            <a:p>
              <a:endParaRPr lang="en-US"/>
            </a:p>
          </p:txBody>
        </p:sp>
        <p:sp>
          <p:nvSpPr>
            <p:cNvPr id="59553" name="Freeform 168"/>
            <p:cNvSpPr>
              <a:spLocks/>
            </p:cNvSpPr>
            <p:nvPr/>
          </p:nvSpPr>
          <p:spPr bwMode="auto">
            <a:xfrm>
              <a:off x="4759" y="3872"/>
              <a:ext cx="13" cy="38"/>
            </a:xfrm>
            <a:custGeom>
              <a:avLst/>
              <a:gdLst>
                <a:gd name="T0" fmla="*/ 0 w 67"/>
                <a:gd name="T1" fmla="*/ 0 h 192"/>
                <a:gd name="T2" fmla="*/ 0 w 67"/>
                <a:gd name="T3" fmla="*/ 28 h 192"/>
                <a:gd name="T4" fmla="*/ 0 w 67"/>
                <a:gd name="T5" fmla="*/ 58 h 192"/>
                <a:gd name="T6" fmla="*/ 0 w 67"/>
                <a:gd name="T7" fmla="*/ 77 h 192"/>
                <a:gd name="T8" fmla="*/ 9 w 67"/>
                <a:gd name="T9" fmla="*/ 95 h 192"/>
                <a:gd name="T10" fmla="*/ 20 w 67"/>
                <a:gd name="T11" fmla="*/ 115 h 192"/>
                <a:gd name="T12" fmla="*/ 29 w 67"/>
                <a:gd name="T13" fmla="*/ 134 h 192"/>
                <a:gd name="T14" fmla="*/ 48 w 67"/>
                <a:gd name="T15" fmla="*/ 153 h 192"/>
                <a:gd name="T16" fmla="*/ 58 w 67"/>
                <a:gd name="T17" fmla="*/ 183 h 192"/>
                <a:gd name="T18" fmla="*/ 67 w 67"/>
                <a:gd name="T19" fmla="*/ 192 h 192"/>
                <a:gd name="T20" fmla="*/ 67 w 67"/>
                <a:gd name="T21" fmla="*/ 183 h 192"/>
                <a:gd name="T22" fmla="*/ 67 w 67"/>
                <a:gd name="T23" fmla="*/ 172 h 192"/>
                <a:gd name="T24" fmla="*/ 67 w 67"/>
                <a:gd name="T25" fmla="*/ 163 h 192"/>
                <a:gd name="T26" fmla="*/ 58 w 67"/>
                <a:gd name="T27" fmla="*/ 153 h 192"/>
                <a:gd name="T28" fmla="*/ 58 w 67"/>
                <a:gd name="T29" fmla="*/ 144 h 192"/>
                <a:gd name="T30" fmla="*/ 48 w 67"/>
                <a:gd name="T31" fmla="*/ 134 h 192"/>
                <a:gd name="T32" fmla="*/ 48 w 67"/>
                <a:gd name="T33" fmla="*/ 125 h 192"/>
                <a:gd name="T34" fmla="*/ 39 w 67"/>
                <a:gd name="T35" fmla="*/ 125 h 192"/>
                <a:gd name="T36" fmla="*/ 39 w 67"/>
                <a:gd name="T37" fmla="*/ 115 h 192"/>
                <a:gd name="T38" fmla="*/ 39 w 67"/>
                <a:gd name="T39" fmla="*/ 105 h 192"/>
                <a:gd name="T40" fmla="*/ 39 w 67"/>
                <a:gd name="T41" fmla="*/ 95 h 192"/>
                <a:gd name="T42" fmla="*/ 29 w 67"/>
                <a:gd name="T43" fmla="*/ 86 h 192"/>
                <a:gd name="T44" fmla="*/ 20 w 67"/>
                <a:gd name="T45" fmla="*/ 77 h 192"/>
                <a:gd name="T46" fmla="*/ 9 w 67"/>
                <a:gd name="T47" fmla="*/ 67 h 192"/>
                <a:gd name="T48" fmla="*/ 9 w 67"/>
                <a:gd name="T49" fmla="*/ 58 h 192"/>
                <a:gd name="T50" fmla="*/ 9 w 67"/>
                <a:gd name="T51" fmla="*/ 48 h 192"/>
                <a:gd name="T52" fmla="*/ 0 w 67"/>
                <a:gd name="T53" fmla="*/ 39 h 192"/>
                <a:gd name="T54" fmla="*/ 0 w 67"/>
                <a:gd name="T55" fmla="*/ 28 h 192"/>
                <a:gd name="T56" fmla="*/ 0 w 67"/>
                <a:gd name="T57" fmla="*/ 19 h 192"/>
                <a:gd name="T58" fmla="*/ 0 w 67"/>
                <a:gd name="T59" fmla="*/ 0 h 192"/>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67"/>
                <a:gd name="T91" fmla="*/ 0 h 192"/>
                <a:gd name="T92" fmla="*/ 67 w 67"/>
                <a:gd name="T93" fmla="*/ 192 h 192"/>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67" h="192">
                  <a:moveTo>
                    <a:pt x="0" y="0"/>
                  </a:moveTo>
                  <a:lnTo>
                    <a:pt x="0" y="28"/>
                  </a:lnTo>
                  <a:lnTo>
                    <a:pt x="0" y="58"/>
                  </a:lnTo>
                  <a:lnTo>
                    <a:pt x="0" y="77"/>
                  </a:lnTo>
                  <a:lnTo>
                    <a:pt x="9" y="95"/>
                  </a:lnTo>
                  <a:lnTo>
                    <a:pt x="20" y="115"/>
                  </a:lnTo>
                  <a:lnTo>
                    <a:pt x="29" y="134"/>
                  </a:lnTo>
                  <a:lnTo>
                    <a:pt x="48" y="153"/>
                  </a:lnTo>
                  <a:lnTo>
                    <a:pt x="58" y="183"/>
                  </a:lnTo>
                  <a:lnTo>
                    <a:pt x="67" y="192"/>
                  </a:lnTo>
                  <a:lnTo>
                    <a:pt x="67" y="183"/>
                  </a:lnTo>
                  <a:lnTo>
                    <a:pt x="67" y="172"/>
                  </a:lnTo>
                  <a:lnTo>
                    <a:pt x="67" y="163"/>
                  </a:lnTo>
                  <a:lnTo>
                    <a:pt x="58" y="153"/>
                  </a:lnTo>
                  <a:lnTo>
                    <a:pt x="58" y="144"/>
                  </a:lnTo>
                  <a:lnTo>
                    <a:pt x="48" y="134"/>
                  </a:lnTo>
                  <a:lnTo>
                    <a:pt x="48" y="125"/>
                  </a:lnTo>
                  <a:lnTo>
                    <a:pt x="39" y="125"/>
                  </a:lnTo>
                  <a:lnTo>
                    <a:pt x="39" y="115"/>
                  </a:lnTo>
                  <a:lnTo>
                    <a:pt x="39" y="105"/>
                  </a:lnTo>
                  <a:lnTo>
                    <a:pt x="39" y="95"/>
                  </a:lnTo>
                  <a:lnTo>
                    <a:pt x="29" y="86"/>
                  </a:lnTo>
                  <a:lnTo>
                    <a:pt x="20" y="77"/>
                  </a:lnTo>
                  <a:lnTo>
                    <a:pt x="9" y="67"/>
                  </a:lnTo>
                  <a:lnTo>
                    <a:pt x="9" y="58"/>
                  </a:lnTo>
                  <a:lnTo>
                    <a:pt x="9" y="48"/>
                  </a:lnTo>
                  <a:lnTo>
                    <a:pt x="0" y="39"/>
                  </a:lnTo>
                  <a:lnTo>
                    <a:pt x="0" y="28"/>
                  </a:lnTo>
                  <a:lnTo>
                    <a:pt x="0" y="19"/>
                  </a:lnTo>
                  <a:lnTo>
                    <a:pt x="0" y="0"/>
                  </a:lnTo>
                  <a:close/>
                </a:path>
              </a:pathLst>
            </a:custGeom>
            <a:solidFill>
              <a:srgbClr val="FFFFCC"/>
            </a:solidFill>
            <a:ln w="9525">
              <a:noFill/>
              <a:round/>
              <a:headEnd/>
              <a:tailEnd/>
            </a:ln>
          </p:spPr>
          <p:txBody>
            <a:bodyPr>
              <a:prstTxWarp prst="textNoShape">
                <a:avLst/>
              </a:prstTxWarp>
            </a:bodyPr>
            <a:lstStyle/>
            <a:p>
              <a:endParaRPr lang="en-US"/>
            </a:p>
          </p:txBody>
        </p:sp>
        <p:sp>
          <p:nvSpPr>
            <p:cNvPr id="59554" name="Freeform 169"/>
            <p:cNvSpPr>
              <a:spLocks/>
            </p:cNvSpPr>
            <p:nvPr/>
          </p:nvSpPr>
          <p:spPr bwMode="auto">
            <a:xfrm>
              <a:off x="4588" y="3950"/>
              <a:ext cx="157" cy="111"/>
            </a:xfrm>
            <a:custGeom>
              <a:avLst/>
              <a:gdLst>
                <a:gd name="T0" fmla="*/ 786 w 786"/>
                <a:gd name="T1" fmla="*/ 20 h 556"/>
                <a:gd name="T2" fmla="*/ 643 w 786"/>
                <a:gd name="T3" fmla="*/ 29 h 556"/>
                <a:gd name="T4" fmla="*/ 508 w 786"/>
                <a:gd name="T5" fmla="*/ 38 h 556"/>
                <a:gd name="T6" fmla="*/ 364 w 786"/>
                <a:gd name="T7" fmla="*/ 67 h 556"/>
                <a:gd name="T8" fmla="*/ 230 w 786"/>
                <a:gd name="T9" fmla="*/ 106 h 556"/>
                <a:gd name="T10" fmla="*/ 0 w 786"/>
                <a:gd name="T11" fmla="*/ 326 h 556"/>
                <a:gd name="T12" fmla="*/ 316 w 786"/>
                <a:gd name="T13" fmla="*/ 192 h 556"/>
                <a:gd name="T14" fmla="*/ 316 w 786"/>
                <a:gd name="T15" fmla="*/ 240 h 556"/>
                <a:gd name="T16" fmla="*/ 47 w 786"/>
                <a:gd name="T17" fmla="*/ 345 h 556"/>
                <a:gd name="T18" fmla="*/ 77 w 786"/>
                <a:gd name="T19" fmla="*/ 508 h 556"/>
                <a:gd name="T20" fmla="*/ 220 w 786"/>
                <a:gd name="T21" fmla="*/ 556 h 556"/>
                <a:gd name="T22" fmla="*/ 738 w 786"/>
                <a:gd name="T23" fmla="*/ 537 h 556"/>
                <a:gd name="T24" fmla="*/ 718 w 786"/>
                <a:gd name="T25" fmla="*/ 498 h 556"/>
                <a:gd name="T26" fmla="*/ 613 w 786"/>
                <a:gd name="T27" fmla="*/ 461 h 556"/>
                <a:gd name="T28" fmla="*/ 479 w 786"/>
                <a:gd name="T29" fmla="*/ 441 h 556"/>
                <a:gd name="T30" fmla="*/ 355 w 786"/>
                <a:gd name="T31" fmla="*/ 441 h 556"/>
                <a:gd name="T32" fmla="*/ 307 w 786"/>
                <a:gd name="T33" fmla="*/ 431 h 556"/>
                <a:gd name="T34" fmla="*/ 297 w 786"/>
                <a:gd name="T35" fmla="*/ 412 h 556"/>
                <a:gd name="T36" fmla="*/ 277 w 786"/>
                <a:gd name="T37" fmla="*/ 393 h 556"/>
                <a:gd name="T38" fmla="*/ 258 w 786"/>
                <a:gd name="T39" fmla="*/ 384 h 556"/>
                <a:gd name="T40" fmla="*/ 268 w 786"/>
                <a:gd name="T41" fmla="*/ 336 h 556"/>
                <a:gd name="T42" fmla="*/ 297 w 786"/>
                <a:gd name="T43" fmla="*/ 307 h 556"/>
                <a:gd name="T44" fmla="*/ 316 w 786"/>
                <a:gd name="T45" fmla="*/ 278 h 556"/>
                <a:gd name="T46" fmla="*/ 344 w 786"/>
                <a:gd name="T47" fmla="*/ 250 h 556"/>
                <a:gd name="T48" fmla="*/ 344 w 786"/>
                <a:gd name="T49" fmla="*/ 220 h 556"/>
                <a:gd name="T50" fmla="*/ 344 w 786"/>
                <a:gd name="T51" fmla="*/ 173 h 556"/>
                <a:gd name="T52" fmla="*/ 335 w 786"/>
                <a:gd name="T53" fmla="*/ 115 h 556"/>
                <a:gd name="T54" fmla="*/ 335 w 786"/>
                <a:gd name="T55" fmla="*/ 67 h 556"/>
                <a:gd name="T56" fmla="*/ 432 w 786"/>
                <a:gd name="T57" fmla="*/ 29 h 556"/>
                <a:gd name="T58" fmla="*/ 488 w 786"/>
                <a:gd name="T59" fmla="*/ 0 h 556"/>
                <a:gd name="T60" fmla="*/ 556 w 786"/>
                <a:gd name="T61" fmla="*/ 0 h 556"/>
                <a:gd name="T62" fmla="*/ 623 w 786"/>
                <a:gd name="T63" fmla="*/ 0 h 556"/>
                <a:gd name="T64" fmla="*/ 681 w 786"/>
                <a:gd name="T65" fmla="*/ 0 h 55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86"/>
                <a:gd name="T100" fmla="*/ 0 h 556"/>
                <a:gd name="T101" fmla="*/ 786 w 786"/>
                <a:gd name="T102" fmla="*/ 556 h 55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86" h="556">
                  <a:moveTo>
                    <a:pt x="709" y="0"/>
                  </a:moveTo>
                  <a:lnTo>
                    <a:pt x="786" y="20"/>
                  </a:lnTo>
                  <a:lnTo>
                    <a:pt x="718" y="29"/>
                  </a:lnTo>
                  <a:lnTo>
                    <a:pt x="643" y="29"/>
                  </a:lnTo>
                  <a:lnTo>
                    <a:pt x="576" y="38"/>
                  </a:lnTo>
                  <a:lnTo>
                    <a:pt x="508" y="38"/>
                  </a:lnTo>
                  <a:lnTo>
                    <a:pt x="432" y="57"/>
                  </a:lnTo>
                  <a:lnTo>
                    <a:pt x="364" y="67"/>
                  </a:lnTo>
                  <a:lnTo>
                    <a:pt x="297" y="87"/>
                  </a:lnTo>
                  <a:lnTo>
                    <a:pt x="230" y="106"/>
                  </a:lnTo>
                  <a:lnTo>
                    <a:pt x="86" y="211"/>
                  </a:lnTo>
                  <a:lnTo>
                    <a:pt x="0" y="326"/>
                  </a:lnTo>
                  <a:lnTo>
                    <a:pt x="114" y="259"/>
                  </a:lnTo>
                  <a:lnTo>
                    <a:pt x="316" y="192"/>
                  </a:lnTo>
                  <a:lnTo>
                    <a:pt x="335" y="211"/>
                  </a:lnTo>
                  <a:lnTo>
                    <a:pt x="316" y="240"/>
                  </a:lnTo>
                  <a:lnTo>
                    <a:pt x="230" y="259"/>
                  </a:lnTo>
                  <a:lnTo>
                    <a:pt x="47" y="345"/>
                  </a:lnTo>
                  <a:lnTo>
                    <a:pt x="28" y="431"/>
                  </a:lnTo>
                  <a:lnTo>
                    <a:pt x="77" y="508"/>
                  </a:lnTo>
                  <a:lnTo>
                    <a:pt x="105" y="528"/>
                  </a:lnTo>
                  <a:lnTo>
                    <a:pt x="220" y="556"/>
                  </a:lnTo>
                  <a:lnTo>
                    <a:pt x="374" y="537"/>
                  </a:lnTo>
                  <a:lnTo>
                    <a:pt x="738" y="537"/>
                  </a:lnTo>
                  <a:lnTo>
                    <a:pt x="738" y="528"/>
                  </a:lnTo>
                  <a:lnTo>
                    <a:pt x="718" y="498"/>
                  </a:lnTo>
                  <a:lnTo>
                    <a:pt x="681" y="480"/>
                  </a:lnTo>
                  <a:lnTo>
                    <a:pt x="613" y="461"/>
                  </a:lnTo>
                  <a:lnTo>
                    <a:pt x="546" y="450"/>
                  </a:lnTo>
                  <a:lnTo>
                    <a:pt x="479" y="441"/>
                  </a:lnTo>
                  <a:lnTo>
                    <a:pt x="412" y="441"/>
                  </a:lnTo>
                  <a:lnTo>
                    <a:pt x="355" y="441"/>
                  </a:lnTo>
                  <a:lnTo>
                    <a:pt x="316" y="441"/>
                  </a:lnTo>
                  <a:lnTo>
                    <a:pt x="307" y="431"/>
                  </a:lnTo>
                  <a:lnTo>
                    <a:pt x="307" y="422"/>
                  </a:lnTo>
                  <a:lnTo>
                    <a:pt x="297" y="412"/>
                  </a:lnTo>
                  <a:lnTo>
                    <a:pt x="288" y="403"/>
                  </a:lnTo>
                  <a:lnTo>
                    <a:pt x="277" y="393"/>
                  </a:lnTo>
                  <a:lnTo>
                    <a:pt x="268" y="393"/>
                  </a:lnTo>
                  <a:lnTo>
                    <a:pt x="258" y="384"/>
                  </a:lnTo>
                  <a:lnTo>
                    <a:pt x="258" y="345"/>
                  </a:lnTo>
                  <a:lnTo>
                    <a:pt x="268" y="336"/>
                  </a:lnTo>
                  <a:lnTo>
                    <a:pt x="277" y="326"/>
                  </a:lnTo>
                  <a:lnTo>
                    <a:pt x="297" y="307"/>
                  </a:lnTo>
                  <a:lnTo>
                    <a:pt x="307" y="297"/>
                  </a:lnTo>
                  <a:lnTo>
                    <a:pt x="316" y="278"/>
                  </a:lnTo>
                  <a:lnTo>
                    <a:pt x="335" y="259"/>
                  </a:lnTo>
                  <a:lnTo>
                    <a:pt x="344" y="250"/>
                  </a:lnTo>
                  <a:lnTo>
                    <a:pt x="344" y="240"/>
                  </a:lnTo>
                  <a:lnTo>
                    <a:pt x="344" y="220"/>
                  </a:lnTo>
                  <a:lnTo>
                    <a:pt x="344" y="192"/>
                  </a:lnTo>
                  <a:lnTo>
                    <a:pt x="344" y="173"/>
                  </a:lnTo>
                  <a:lnTo>
                    <a:pt x="335" y="144"/>
                  </a:lnTo>
                  <a:lnTo>
                    <a:pt x="335" y="115"/>
                  </a:lnTo>
                  <a:lnTo>
                    <a:pt x="335" y="96"/>
                  </a:lnTo>
                  <a:lnTo>
                    <a:pt x="335" y="67"/>
                  </a:lnTo>
                  <a:lnTo>
                    <a:pt x="355" y="48"/>
                  </a:lnTo>
                  <a:lnTo>
                    <a:pt x="432" y="29"/>
                  </a:lnTo>
                  <a:lnTo>
                    <a:pt x="460" y="9"/>
                  </a:lnTo>
                  <a:lnTo>
                    <a:pt x="488" y="0"/>
                  </a:lnTo>
                  <a:lnTo>
                    <a:pt x="518" y="0"/>
                  </a:lnTo>
                  <a:lnTo>
                    <a:pt x="556" y="0"/>
                  </a:lnTo>
                  <a:lnTo>
                    <a:pt x="585" y="0"/>
                  </a:lnTo>
                  <a:lnTo>
                    <a:pt x="623" y="0"/>
                  </a:lnTo>
                  <a:lnTo>
                    <a:pt x="652" y="0"/>
                  </a:lnTo>
                  <a:lnTo>
                    <a:pt x="681" y="0"/>
                  </a:lnTo>
                  <a:lnTo>
                    <a:pt x="709" y="0"/>
                  </a:lnTo>
                  <a:close/>
                </a:path>
              </a:pathLst>
            </a:custGeom>
            <a:solidFill>
              <a:srgbClr val="FFFFCC"/>
            </a:solidFill>
            <a:ln w="9525">
              <a:noFill/>
              <a:round/>
              <a:headEnd/>
              <a:tailEnd/>
            </a:ln>
          </p:spPr>
          <p:txBody>
            <a:bodyPr>
              <a:prstTxWarp prst="textNoShape">
                <a:avLst/>
              </a:prstTxWarp>
            </a:bodyPr>
            <a:lstStyle/>
            <a:p>
              <a:endParaRPr lang="en-US"/>
            </a:p>
          </p:txBody>
        </p:sp>
        <p:grpSp>
          <p:nvGrpSpPr>
            <p:cNvPr id="59555" name="Group 170"/>
            <p:cNvGrpSpPr>
              <a:grpSpLocks/>
            </p:cNvGrpSpPr>
            <p:nvPr/>
          </p:nvGrpSpPr>
          <p:grpSpPr bwMode="auto">
            <a:xfrm>
              <a:off x="3770" y="2046"/>
              <a:ext cx="167" cy="292"/>
              <a:chOff x="3135" y="2954"/>
              <a:chExt cx="167" cy="292"/>
            </a:xfrm>
          </p:grpSpPr>
          <p:sp>
            <p:nvSpPr>
              <p:cNvPr id="59557" name="AutoShape 171"/>
              <p:cNvSpPr>
                <a:spLocks noChangeAspect="1" noChangeArrowheads="1"/>
              </p:cNvSpPr>
              <p:nvPr/>
            </p:nvSpPr>
            <p:spPr bwMode="auto">
              <a:xfrm rot="9215973">
                <a:off x="3204" y="2963"/>
                <a:ext cx="30" cy="283"/>
              </a:xfrm>
              <a:custGeom>
                <a:avLst/>
                <a:gdLst>
                  <a:gd name="T0" fmla="*/ 26 w 21600"/>
                  <a:gd name="T1" fmla="*/ 142 h 21600"/>
                  <a:gd name="T2" fmla="*/ 15 w 21600"/>
                  <a:gd name="T3" fmla="*/ 283 h 21600"/>
                  <a:gd name="T4" fmla="*/ 4 w 21600"/>
                  <a:gd name="T5" fmla="*/ 142 h 21600"/>
                  <a:gd name="T6" fmla="*/ 15 w 21600"/>
                  <a:gd name="T7" fmla="*/ 0 h 21600"/>
                  <a:gd name="T8" fmla="*/ 0 60000 65536"/>
                  <a:gd name="T9" fmla="*/ 0 60000 65536"/>
                  <a:gd name="T10" fmla="*/ 0 60000 65536"/>
                  <a:gd name="T11" fmla="*/ 0 60000 65536"/>
                  <a:gd name="T12" fmla="*/ 4320 w 21600"/>
                  <a:gd name="T13" fmla="*/ 4503 h 21600"/>
                  <a:gd name="T14" fmla="*/ 17280 w 21600"/>
                  <a:gd name="T15" fmla="*/ 17097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chemeClr val="tx1"/>
              </a:solidFill>
              <a:ln w="9525">
                <a:solidFill>
                  <a:schemeClr val="tx1"/>
                </a:solidFill>
                <a:miter lim="800000"/>
                <a:headEnd/>
                <a:tailEnd/>
              </a:ln>
            </p:spPr>
            <p:txBody>
              <a:bodyPr wrap="none" anchor="ctr">
                <a:prstTxWarp prst="textNoShape">
                  <a:avLst/>
                </a:prstTxWarp>
              </a:bodyPr>
              <a:lstStyle/>
              <a:p>
                <a:endParaRPr lang="en-US"/>
              </a:p>
            </p:txBody>
          </p:sp>
          <p:sp>
            <p:nvSpPr>
              <p:cNvPr id="59558" name="Freeform 172"/>
              <p:cNvSpPr>
                <a:spLocks noChangeAspect="1"/>
              </p:cNvSpPr>
              <p:nvPr/>
            </p:nvSpPr>
            <p:spPr bwMode="auto">
              <a:xfrm rot="590109">
                <a:off x="3273" y="3211"/>
                <a:ext cx="12" cy="21"/>
              </a:xfrm>
              <a:custGeom>
                <a:avLst/>
                <a:gdLst>
                  <a:gd name="T0" fmla="*/ 35 w 73"/>
                  <a:gd name="T1" fmla="*/ 120 h 125"/>
                  <a:gd name="T2" fmla="*/ 1 w 73"/>
                  <a:gd name="T3" fmla="*/ 125 h 125"/>
                  <a:gd name="T4" fmla="*/ 1 w 73"/>
                  <a:gd name="T5" fmla="*/ 105 h 125"/>
                  <a:gd name="T6" fmla="*/ 0 w 73"/>
                  <a:gd name="T7" fmla="*/ 87 h 125"/>
                  <a:gd name="T8" fmla="*/ 0 w 73"/>
                  <a:gd name="T9" fmla="*/ 74 h 125"/>
                  <a:gd name="T10" fmla="*/ 1 w 73"/>
                  <a:gd name="T11" fmla="*/ 62 h 125"/>
                  <a:gd name="T12" fmla="*/ 1 w 73"/>
                  <a:gd name="T13" fmla="*/ 57 h 125"/>
                  <a:gd name="T14" fmla="*/ 2 w 73"/>
                  <a:gd name="T15" fmla="*/ 51 h 125"/>
                  <a:gd name="T16" fmla="*/ 3 w 73"/>
                  <a:gd name="T17" fmla="*/ 46 h 125"/>
                  <a:gd name="T18" fmla="*/ 5 w 73"/>
                  <a:gd name="T19" fmla="*/ 39 h 125"/>
                  <a:gd name="T20" fmla="*/ 9 w 73"/>
                  <a:gd name="T21" fmla="*/ 33 h 125"/>
                  <a:gd name="T22" fmla="*/ 12 w 73"/>
                  <a:gd name="T23" fmla="*/ 25 h 125"/>
                  <a:gd name="T24" fmla="*/ 15 w 73"/>
                  <a:gd name="T25" fmla="*/ 17 h 125"/>
                  <a:gd name="T26" fmla="*/ 21 w 73"/>
                  <a:gd name="T27" fmla="*/ 9 h 125"/>
                  <a:gd name="T28" fmla="*/ 24 w 73"/>
                  <a:gd name="T29" fmla="*/ 9 h 125"/>
                  <a:gd name="T30" fmla="*/ 27 w 73"/>
                  <a:gd name="T31" fmla="*/ 8 h 125"/>
                  <a:gd name="T32" fmla="*/ 30 w 73"/>
                  <a:gd name="T33" fmla="*/ 8 h 125"/>
                  <a:gd name="T34" fmla="*/ 35 w 73"/>
                  <a:gd name="T35" fmla="*/ 6 h 125"/>
                  <a:gd name="T36" fmla="*/ 41 w 73"/>
                  <a:gd name="T37" fmla="*/ 3 h 125"/>
                  <a:gd name="T38" fmla="*/ 49 w 73"/>
                  <a:gd name="T39" fmla="*/ 0 h 125"/>
                  <a:gd name="T40" fmla="*/ 52 w 73"/>
                  <a:gd name="T41" fmla="*/ 0 h 125"/>
                  <a:gd name="T42" fmla="*/ 57 w 73"/>
                  <a:gd name="T43" fmla="*/ 0 h 125"/>
                  <a:gd name="T44" fmla="*/ 59 w 73"/>
                  <a:gd name="T45" fmla="*/ 0 h 125"/>
                  <a:gd name="T46" fmla="*/ 63 w 73"/>
                  <a:gd name="T47" fmla="*/ 1 h 125"/>
                  <a:gd name="T48" fmla="*/ 64 w 73"/>
                  <a:gd name="T49" fmla="*/ 2 h 125"/>
                  <a:gd name="T50" fmla="*/ 65 w 73"/>
                  <a:gd name="T51" fmla="*/ 3 h 125"/>
                  <a:gd name="T52" fmla="*/ 66 w 73"/>
                  <a:gd name="T53" fmla="*/ 4 h 125"/>
                  <a:gd name="T54" fmla="*/ 69 w 73"/>
                  <a:gd name="T55" fmla="*/ 6 h 125"/>
                  <a:gd name="T56" fmla="*/ 71 w 73"/>
                  <a:gd name="T57" fmla="*/ 10 h 125"/>
                  <a:gd name="T58" fmla="*/ 73 w 73"/>
                  <a:gd name="T59" fmla="*/ 14 h 125"/>
                  <a:gd name="T60" fmla="*/ 69 w 73"/>
                  <a:gd name="T61" fmla="*/ 27 h 125"/>
                  <a:gd name="T62" fmla="*/ 65 w 73"/>
                  <a:gd name="T63" fmla="*/ 41 h 125"/>
                  <a:gd name="T64" fmla="*/ 62 w 73"/>
                  <a:gd name="T65" fmla="*/ 56 h 125"/>
                  <a:gd name="T66" fmla="*/ 58 w 73"/>
                  <a:gd name="T67" fmla="*/ 71 h 125"/>
                  <a:gd name="T68" fmla="*/ 55 w 73"/>
                  <a:gd name="T69" fmla="*/ 77 h 125"/>
                  <a:gd name="T70" fmla="*/ 53 w 73"/>
                  <a:gd name="T71" fmla="*/ 84 h 125"/>
                  <a:gd name="T72" fmla="*/ 51 w 73"/>
                  <a:gd name="T73" fmla="*/ 92 h 125"/>
                  <a:gd name="T74" fmla="*/ 48 w 73"/>
                  <a:gd name="T75" fmla="*/ 97 h 125"/>
                  <a:gd name="T76" fmla="*/ 45 w 73"/>
                  <a:gd name="T77" fmla="*/ 104 h 125"/>
                  <a:gd name="T78" fmla="*/ 42 w 73"/>
                  <a:gd name="T79" fmla="*/ 109 h 125"/>
                  <a:gd name="T80" fmla="*/ 38 w 73"/>
                  <a:gd name="T81" fmla="*/ 114 h 125"/>
                  <a:gd name="T82" fmla="*/ 35 w 73"/>
                  <a:gd name="T83" fmla="*/ 120 h 12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73"/>
                  <a:gd name="T127" fmla="*/ 0 h 125"/>
                  <a:gd name="T128" fmla="*/ 73 w 73"/>
                  <a:gd name="T129" fmla="*/ 125 h 12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73" h="125">
                    <a:moveTo>
                      <a:pt x="35" y="120"/>
                    </a:moveTo>
                    <a:lnTo>
                      <a:pt x="1" y="125"/>
                    </a:lnTo>
                    <a:lnTo>
                      <a:pt x="1" y="105"/>
                    </a:lnTo>
                    <a:lnTo>
                      <a:pt x="0" y="87"/>
                    </a:lnTo>
                    <a:lnTo>
                      <a:pt x="0" y="74"/>
                    </a:lnTo>
                    <a:lnTo>
                      <a:pt x="1" y="62"/>
                    </a:lnTo>
                    <a:lnTo>
                      <a:pt x="1" y="57"/>
                    </a:lnTo>
                    <a:lnTo>
                      <a:pt x="2" y="51"/>
                    </a:lnTo>
                    <a:lnTo>
                      <a:pt x="3" y="46"/>
                    </a:lnTo>
                    <a:lnTo>
                      <a:pt x="5" y="39"/>
                    </a:lnTo>
                    <a:lnTo>
                      <a:pt x="9" y="33"/>
                    </a:lnTo>
                    <a:lnTo>
                      <a:pt x="12" y="25"/>
                    </a:lnTo>
                    <a:lnTo>
                      <a:pt x="15" y="17"/>
                    </a:lnTo>
                    <a:lnTo>
                      <a:pt x="21" y="9"/>
                    </a:lnTo>
                    <a:lnTo>
                      <a:pt x="24" y="9"/>
                    </a:lnTo>
                    <a:lnTo>
                      <a:pt x="27" y="8"/>
                    </a:lnTo>
                    <a:lnTo>
                      <a:pt x="30" y="8"/>
                    </a:lnTo>
                    <a:lnTo>
                      <a:pt x="35" y="6"/>
                    </a:lnTo>
                    <a:lnTo>
                      <a:pt x="41" y="3"/>
                    </a:lnTo>
                    <a:lnTo>
                      <a:pt x="49" y="0"/>
                    </a:lnTo>
                    <a:lnTo>
                      <a:pt x="52" y="0"/>
                    </a:lnTo>
                    <a:lnTo>
                      <a:pt x="57" y="0"/>
                    </a:lnTo>
                    <a:lnTo>
                      <a:pt x="59" y="0"/>
                    </a:lnTo>
                    <a:lnTo>
                      <a:pt x="63" y="1"/>
                    </a:lnTo>
                    <a:lnTo>
                      <a:pt x="64" y="2"/>
                    </a:lnTo>
                    <a:lnTo>
                      <a:pt x="65" y="3"/>
                    </a:lnTo>
                    <a:lnTo>
                      <a:pt x="66" y="4"/>
                    </a:lnTo>
                    <a:lnTo>
                      <a:pt x="69" y="6"/>
                    </a:lnTo>
                    <a:lnTo>
                      <a:pt x="71" y="10"/>
                    </a:lnTo>
                    <a:lnTo>
                      <a:pt x="73" y="14"/>
                    </a:lnTo>
                    <a:lnTo>
                      <a:pt x="69" y="27"/>
                    </a:lnTo>
                    <a:lnTo>
                      <a:pt x="65" y="41"/>
                    </a:lnTo>
                    <a:lnTo>
                      <a:pt x="62" y="56"/>
                    </a:lnTo>
                    <a:lnTo>
                      <a:pt x="58" y="71"/>
                    </a:lnTo>
                    <a:lnTo>
                      <a:pt x="55" y="77"/>
                    </a:lnTo>
                    <a:lnTo>
                      <a:pt x="53" y="84"/>
                    </a:lnTo>
                    <a:lnTo>
                      <a:pt x="51" y="92"/>
                    </a:lnTo>
                    <a:lnTo>
                      <a:pt x="48" y="97"/>
                    </a:lnTo>
                    <a:lnTo>
                      <a:pt x="45" y="104"/>
                    </a:lnTo>
                    <a:lnTo>
                      <a:pt x="42" y="109"/>
                    </a:lnTo>
                    <a:lnTo>
                      <a:pt x="38" y="114"/>
                    </a:lnTo>
                    <a:lnTo>
                      <a:pt x="35" y="120"/>
                    </a:lnTo>
                    <a:close/>
                  </a:path>
                </a:pathLst>
              </a:custGeom>
              <a:solidFill>
                <a:srgbClr val="C87437"/>
              </a:solidFill>
              <a:ln w="9525">
                <a:noFill/>
                <a:round/>
                <a:headEnd/>
                <a:tailEnd/>
              </a:ln>
            </p:spPr>
            <p:txBody>
              <a:bodyPr>
                <a:prstTxWarp prst="textNoShape">
                  <a:avLst/>
                </a:prstTxWarp>
              </a:bodyPr>
              <a:lstStyle/>
              <a:p>
                <a:endParaRPr lang="en-US"/>
              </a:p>
            </p:txBody>
          </p:sp>
          <p:sp>
            <p:nvSpPr>
              <p:cNvPr id="59559" name="Freeform 173"/>
              <p:cNvSpPr>
                <a:spLocks noChangeAspect="1"/>
              </p:cNvSpPr>
              <p:nvPr/>
            </p:nvSpPr>
            <p:spPr bwMode="auto">
              <a:xfrm rot="590109">
                <a:off x="3154" y="3004"/>
                <a:ext cx="148" cy="190"/>
              </a:xfrm>
              <a:custGeom>
                <a:avLst/>
                <a:gdLst>
                  <a:gd name="T0" fmla="*/ 0 w 889"/>
                  <a:gd name="T1" fmla="*/ 0 h 1154"/>
                  <a:gd name="T2" fmla="*/ 29 w 889"/>
                  <a:gd name="T3" fmla="*/ 34 h 1154"/>
                  <a:gd name="T4" fmla="*/ 57 w 889"/>
                  <a:gd name="T5" fmla="*/ 69 h 1154"/>
                  <a:gd name="T6" fmla="*/ 86 w 889"/>
                  <a:gd name="T7" fmla="*/ 104 h 1154"/>
                  <a:gd name="T8" fmla="*/ 114 w 889"/>
                  <a:gd name="T9" fmla="*/ 138 h 1154"/>
                  <a:gd name="T10" fmla="*/ 171 w 889"/>
                  <a:gd name="T11" fmla="*/ 209 h 1154"/>
                  <a:gd name="T12" fmla="*/ 226 w 889"/>
                  <a:gd name="T13" fmla="*/ 281 h 1154"/>
                  <a:gd name="T14" fmla="*/ 281 w 889"/>
                  <a:gd name="T15" fmla="*/ 353 h 1154"/>
                  <a:gd name="T16" fmla="*/ 336 w 889"/>
                  <a:gd name="T17" fmla="*/ 426 h 1154"/>
                  <a:gd name="T18" fmla="*/ 391 w 889"/>
                  <a:gd name="T19" fmla="*/ 499 h 1154"/>
                  <a:gd name="T20" fmla="*/ 445 w 889"/>
                  <a:gd name="T21" fmla="*/ 572 h 1154"/>
                  <a:gd name="T22" fmla="*/ 500 w 889"/>
                  <a:gd name="T23" fmla="*/ 646 h 1154"/>
                  <a:gd name="T24" fmla="*/ 556 w 889"/>
                  <a:gd name="T25" fmla="*/ 719 h 1154"/>
                  <a:gd name="T26" fmla="*/ 610 w 889"/>
                  <a:gd name="T27" fmla="*/ 793 h 1154"/>
                  <a:gd name="T28" fmla="*/ 665 w 889"/>
                  <a:gd name="T29" fmla="*/ 866 h 1154"/>
                  <a:gd name="T30" fmla="*/ 720 w 889"/>
                  <a:gd name="T31" fmla="*/ 938 h 1154"/>
                  <a:gd name="T32" fmla="*/ 776 w 889"/>
                  <a:gd name="T33" fmla="*/ 1011 h 1154"/>
                  <a:gd name="T34" fmla="*/ 804 w 889"/>
                  <a:gd name="T35" fmla="*/ 1047 h 1154"/>
                  <a:gd name="T36" fmla="*/ 832 w 889"/>
                  <a:gd name="T37" fmla="*/ 1083 h 1154"/>
                  <a:gd name="T38" fmla="*/ 861 w 889"/>
                  <a:gd name="T39" fmla="*/ 1118 h 1154"/>
                  <a:gd name="T40" fmla="*/ 889 w 889"/>
                  <a:gd name="T41" fmla="*/ 1154 h 1154"/>
                  <a:gd name="T42" fmla="*/ 855 w 889"/>
                  <a:gd name="T43" fmla="*/ 1126 h 1154"/>
                  <a:gd name="T44" fmla="*/ 824 w 889"/>
                  <a:gd name="T45" fmla="*/ 1095 h 1154"/>
                  <a:gd name="T46" fmla="*/ 791 w 889"/>
                  <a:gd name="T47" fmla="*/ 1065 h 1154"/>
                  <a:gd name="T48" fmla="*/ 761 w 889"/>
                  <a:gd name="T49" fmla="*/ 1033 h 1154"/>
                  <a:gd name="T50" fmla="*/ 730 w 889"/>
                  <a:gd name="T51" fmla="*/ 1002 h 1154"/>
                  <a:gd name="T52" fmla="*/ 699 w 889"/>
                  <a:gd name="T53" fmla="*/ 969 h 1154"/>
                  <a:gd name="T54" fmla="*/ 670 w 889"/>
                  <a:gd name="T55" fmla="*/ 935 h 1154"/>
                  <a:gd name="T56" fmla="*/ 641 w 889"/>
                  <a:gd name="T57" fmla="*/ 900 h 1154"/>
                  <a:gd name="T58" fmla="*/ 612 w 889"/>
                  <a:gd name="T59" fmla="*/ 865 h 1154"/>
                  <a:gd name="T60" fmla="*/ 584 w 889"/>
                  <a:gd name="T61" fmla="*/ 829 h 1154"/>
                  <a:gd name="T62" fmla="*/ 557 w 889"/>
                  <a:gd name="T63" fmla="*/ 795 h 1154"/>
                  <a:gd name="T64" fmla="*/ 529 w 889"/>
                  <a:gd name="T65" fmla="*/ 757 h 1154"/>
                  <a:gd name="T66" fmla="*/ 502 w 889"/>
                  <a:gd name="T67" fmla="*/ 720 h 1154"/>
                  <a:gd name="T68" fmla="*/ 475 w 889"/>
                  <a:gd name="T69" fmla="*/ 683 h 1154"/>
                  <a:gd name="T70" fmla="*/ 449 w 889"/>
                  <a:gd name="T71" fmla="*/ 645 h 1154"/>
                  <a:gd name="T72" fmla="*/ 422 w 889"/>
                  <a:gd name="T73" fmla="*/ 608 h 1154"/>
                  <a:gd name="T74" fmla="*/ 369 w 889"/>
                  <a:gd name="T75" fmla="*/ 532 h 1154"/>
                  <a:gd name="T76" fmla="*/ 317 w 889"/>
                  <a:gd name="T77" fmla="*/ 454 h 1154"/>
                  <a:gd name="T78" fmla="*/ 266 w 889"/>
                  <a:gd name="T79" fmla="*/ 377 h 1154"/>
                  <a:gd name="T80" fmla="*/ 214 w 889"/>
                  <a:gd name="T81" fmla="*/ 300 h 1154"/>
                  <a:gd name="T82" fmla="*/ 188 w 889"/>
                  <a:gd name="T83" fmla="*/ 262 h 1154"/>
                  <a:gd name="T84" fmla="*/ 162 w 889"/>
                  <a:gd name="T85" fmla="*/ 223 h 1154"/>
                  <a:gd name="T86" fmla="*/ 135 w 889"/>
                  <a:gd name="T87" fmla="*/ 185 h 1154"/>
                  <a:gd name="T88" fmla="*/ 109 w 889"/>
                  <a:gd name="T89" fmla="*/ 147 h 1154"/>
                  <a:gd name="T90" fmla="*/ 83 w 889"/>
                  <a:gd name="T91" fmla="*/ 110 h 1154"/>
                  <a:gd name="T92" fmla="*/ 55 w 889"/>
                  <a:gd name="T93" fmla="*/ 73 h 1154"/>
                  <a:gd name="T94" fmla="*/ 28 w 889"/>
                  <a:gd name="T95" fmla="*/ 36 h 1154"/>
                  <a:gd name="T96" fmla="*/ 0 w 889"/>
                  <a:gd name="T97" fmla="*/ 0 h 1154"/>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889"/>
                  <a:gd name="T148" fmla="*/ 0 h 1154"/>
                  <a:gd name="T149" fmla="*/ 889 w 889"/>
                  <a:gd name="T150" fmla="*/ 1154 h 1154"/>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889" h="1154">
                    <a:moveTo>
                      <a:pt x="0" y="0"/>
                    </a:moveTo>
                    <a:lnTo>
                      <a:pt x="29" y="34"/>
                    </a:lnTo>
                    <a:lnTo>
                      <a:pt x="57" y="69"/>
                    </a:lnTo>
                    <a:lnTo>
                      <a:pt x="86" y="104"/>
                    </a:lnTo>
                    <a:lnTo>
                      <a:pt x="114" y="138"/>
                    </a:lnTo>
                    <a:lnTo>
                      <a:pt x="171" y="209"/>
                    </a:lnTo>
                    <a:lnTo>
                      <a:pt x="226" y="281"/>
                    </a:lnTo>
                    <a:lnTo>
                      <a:pt x="281" y="353"/>
                    </a:lnTo>
                    <a:lnTo>
                      <a:pt x="336" y="426"/>
                    </a:lnTo>
                    <a:lnTo>
                      <a:pt x="391" y="499"/>
                    </a:lnTo>
                    <a:lnTo>
                      <a:pt x="445" y="572"/>
                    </a:lnTo>
                    <a:lnTo>
                      <a:pt x="500" y="646"/>
                    </a:lnTo>
                    <a:lnTo>
                      <a:pt x="556" y="719"/>
                    </a:lnTo>
                    <a:lnTo>
                      <a:pt x="610" y="793"/>
                    </a:lnTo>
                    <a:lnTo>
                      <a:pt x="665" y="866"/>
                    </a:lnTo>
                    <a:lnTo>
                      <a:pt x="720" y="938"/>
                    </a:lnTo>
                    <a:lnTo>
                      <a:pt x="776" y="1011"/>
                    </a:lnTo>
                    <a:lnTo>
                      <a:pt x="804" y="1047"/>
                    </a:lnTo>
                    <a:lnTo>
                      <a:pt x="832" y="1083"/>
                    </a:lnTo>
                    <a:lnTo>
                      <a:pt x="861" y="1118"/>
                    </a:lnTo>
                    <a:lnTo>
                      <a:pt x="889" y="1154"/>
                    </a:lnTo>
                    <a:lnTo>
                      <a:pt x="855" y="1126"/>
                    </a:lnTo>
                    <a:lnTo>
                      <a:pt x="824" y="1095"/>
                    </a:lnTo>
                    <a:lnTo>
                      <a:pt x="791" y="1065"/>
                    </a:lnTo>
                    <a:lnTo>
                      <a:pt x="761" y="1033"/>
                    </a:lnTo>
                    <a:lnTo>
                      <a:pt x="730" y="1002"/>
                    </a:lnTo>
                    <a:lnTo>
                      <a:pt x="699" y="969"/>
                    </a:lnTo>
                    <a:lnTo>
                      <a:pt x="670" y="935"/>
                    </a:lnTo>
                    <a:lnTo>
                      <a:pt x="641" y="900"/>
                    </a:lnTo>
                    <a:lnTo>
                      <a:pt x="612" y="865"/>
                    </a:lnTo>
                    <a:lnTo>
                      <a:pt x="584" y="829"/>
                    </a:lnTo>
                    <a:lnTo>
                      <a:pt x="557" y="795"/>
                    </a:lnTo>
                    <a:lnTo>
                      <a:pt x="529" y="757"/>
                    </a:lnTo>
                    <a:lnTo>
                      <a:pt x="502" y="720"/>
                    </a:lnTo>
                    <a:lnTo>
                      <a:pt x="475" y="683"/>
                    </a:lnTo>
                    <a:lnTo>
                      <a:pt x="449" y="645"/>
                    </a:lnTo>
                    <a:lnTo>
                      <a:pt x="422" y="608"/>
                    </a:lnTo>
                    <a:lnTo>
                      <a:pt x="369" y="532"/>
                    </a:lnTo>
                    <a:lnTo>
                      <a:pt x="317" y="454"/>
                    </a:lnTo>
                    <a:lnTo>
                      <a:pt x="266" y="377"/>
                    </a:lnTo>
                    <a:lnTo>
                      <a:pt x="214" y="300"/>
                    </a:lnTo>
                    <a:lnTo>
                      <a:pt x="188" y="262"/>
                    </a:lnTo>
                    <a:lnTo>
                      <a:pt x="162" y="223"/>
                    </a:lnTo>
                    <a:lnTo>
                      <a:pt x="135" y="185"/>
                    </a:lnTo>
                    <a:lnTo>
                      <a:pt x="109" y="147"/>
                    </a:lnTo>
                    <a:lnTo>
                      <a:pt x="83" y="110"/>
                    </a:lnTo>
                    <a:lnTo>
                      <a:pt x="55" y="73"/>
                    </a:lnTo>
                    <a:lnTo>
                      <a:pt x="28" y="36"/>
                    </a:lnTo>
                    <a:lnTo>
                      <a:pt x="0" y="0"/>
                    </a:lnTo>
                    <a:close/>
                  </a:path>
                </a:pathLst>
              </a:custGeom>
              <a:solidFill>
                <a:srgbClr val="C87437"/>
              </a:solidFill>
              <a:ln w="9525">
                <a:noFill/>
                <a:round/>
                <a:headEnd/>
                <a:tailEnd/>
              </a:ln>
            </p:spPr>
            <p:txBody>
              <a:bodyPr>
                <a:prstTxWarp prst="textNoShape">
                  <a:avLst/>
                </a:prstTxWarp>
              </a:bodyPr>
              <a:lstStyle/>
              <a:p>
                <a:endParaRPr lang="en-US"/>
              </a:p>
            </p:txBody>
          </p:sp>
          <p:sp>
            <p:nvSpPr>
              <p:cNvPr id="59560" name="Freeform 174"/>
              <p:cNvSpPr>
                <a:spLocks noChangeAspect="1"/>
              </p:cNvSpPr>
              <p:nvPr/>
            </p:nvSpPr>
            <p:spPr bwMode="auto">
              <a:xfrm rot="590109">
                <a:off x="3148" y="3014"/>
                <a:ext cx="138" cy="203"/>
              </a:xfrm>
              <a:custGeom>
                <a:avLst/>
                <a:gdLst>
                  <a:gd name="T0" fmla="*/ 790 w 833"/>
                  <a:gd name="T1" fmla="*/ 1189 h 1226"/>
                  <a:gd name="T2" fmla="*/ 738 w 833"/>
                  <a:gd name="T3" fmla="*/ 1112 h 1226"/>
                  <a:gd name="T4" fmla="*/ 659 w 833"/>
                  <a:gd name="T5" fmla="*/ 998 h 1226"/>
                  <a:gd name="T6" fmla="*/ 558 w 833"/>
                  <a:gd name="T7" fmla="*/ 844 h 1226"/>
                  <a:gd name="T8" fmla="*/ 457 w 833"/>
                  <a:gd name="T9" fmla="*/ 690 h 1226"/>
                  <a:gd name="T10" fmla="*/ 356 w 833"/>
                  <a:gd name="T11" fmla="*/ 535 h 1226"/>
                  <a:gd name="T12" fmla="*/ 256 w 833"/>
                  <a:gd name="T13" fmla="*/ 380 h 1226"/>
                  <a:gd name="T14" fmla="*/ 155 w 833"/>
                  <a:gd name="T15" fmla="*/ 226 h 1226"/>
                  <a:gd name="T16" fmla="*/ 52 w 833"/>
                  <a:gd name="T17" fmla="*/ 75 h 1226"/>
                  <a:gd name="T18" fmla="*/ 28 w 833"/>
                  <a:gd name="T19" fmla="*/ 33 h 1226"/>
                  <a:gd name="T20" fmla="*/ 83 w 833"/>
                  <a:gd name="T21" fmla="*/ 101 h 1226"/>
                  <a:gd name="T22" fmla="*/ 136 w 833"/>
                  <a:gd name="T23" fmla="*/ 170 h 1226"/>
                  <a:gd name="T24" fmla="*/ 188 w 833"/>
                  <a:gd name="T25" fmla="*/ 239 h 1226"/>
                  <a:gd name="T26" fmla="*/ 266 w 833"/>
                  <a:gd name="T27" fmla="*/ 345 h 1226"/>
                  <a:gd name="T28" fmla="*/ 366 w 833"/>
                  <a:gd name="T29" fmla="*/ 487 h 1226"/>
                  <a:gd name="T30" fmla="*/ 466 w 833"/>
                  <a:gd name="T31" fmla="*/ 630 h 1226"/>
                  <a:gd name="T32" fmla="*/ 567 w 833"/>
                  <a:gd name="T33" fmla="*/ 771 h 1226"/>
                  <a:gd name="T34" fmla="*/ 644 w 833"/>
                  <a:gd name="T35" fmla="*/ 877 h 1226"/>
                  <a:gd name="T36" fmla="*/ 696 w 833"/>
                  <a:gd name="T37" fmla="*/ 946 h 1226"/>
                  <a:gd name="T38" fmla="*/ 749 w 833"/>
                  <a:gd name="T39" fmla="*/ 1014 h 1226"/>
                  <a:gd name="T40" fmla="*/ 803 w 833"/>
                  <a:gd name="T41" fmla="*/ 1082 h 1226"/>
                  <a:gd name="T42" fmla="*/ 832 w 833"/>
                  <a:gd name="T43" fmla="*/ 1120 h 1226"/>
                  <a:gd name="T44" fmla="*/ 833 w 833"/>
                  <a:gd name="T45" fmla="*/ 1129 h 1226"/>
                  <a:gd name="T46" fmla="*/ 833 w 833"/>
                  <a:gd name="T47" fmla="*/ 1137 h 1226"/>
                  <a:gd name="T48" fmla="*/ 830 w 833"/>
                  <a:gd name="T49" fmla="*/ 1145 h 1226"/>
                  <a:gd name="T50" fmla="*/ 827 w 833"/>
                  <a:gd name="T51" fmla="*/ 1155 h 1226"/>
                  <a:gd name="T52" fmla="*/ 820 w 833"/>
                  <a:gd name="T53" fmla="*/ 1167 h 1226"/>
                  <a:gd name="T54" fmla="*/ 813 w 833"/>
                  <a:gd name="T55" fmla="*/ 1179 h 1226"/>
                  <a:gd name="T56" fmla="*/ 809 w 833"/>
                  <a:gd name="T57" fmla="*/ 1188 h 1226"/>
                  <a:gd name="T58" fmla="*/ 808 w 833"/>
                  <a:gd name="T59" fmla="*/ 1193 h 1226"/>
                  <a:gd name="T60" fmla="*/ 806 w 833"/>
                  <a:gd name="T61" fmla="*/ 1200 h 1226"/>
                  <a:gd name="T62" fmla="*/ 808 w 833"/>
                  <a:gd name="T63" fmla="*/ 1206 h 1226"/>
                  <a:gd name="T64" fmla="*/ 810 w 833"/>
                  <a:gd name="T65" fmla="*/ 1214 h 1226"/>
                  <a:gd name="T66" fmla="*/ 814 w 833"/>
                  <a:gd name="T67" fmla="*/ 1221 h 122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833"/>
                  <a:gd name="T103" fmla="*/ 0 h 1226"/>
                  <a:gd name="T104" fmla="*/ 833 w 833"/>
                  <a:gd name="T105" fmla="*/ 1226 h 122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833" h="1226">
                    <a:moveTo>
                      <a:pt x="817" y="1226"/>
                    </a:moveTo>
                    <a:lnTo>
                      <a:pt x="790" y="1189"/>
                    </a:lnTo>
                    <a:lnTo>
                      <a:pt x="764" y="1151"/>
                    </a:lnTo>
                    <a:lnTo>
                      <a:pt x="738" y="1112"/>
                    </a:lnTo>
                    <a:lnTo>
                      <a:pt x="712" y="1074"/>
                    </a:lnTo>
                    <a:lnTo>
                      <a:pt x="659" y="998"/>
                    </a:lnTo>
                    <a:lnTo>
                      <a:pt x="608" y="922"/>
                    </a:lnTo>
                    <a:lnTo>
                      <a:pt x="558" y="844"/>
                    </a:lnTo>
                    <a:lnTo>
                      <a:pt x="507" y="767"/>
                    </a:lnTo>
                    <a:lnTo>
                      <a:pt x="457" y="690"/>
                    </a:lnTo>
                    <a:lnTo>
                      <a:pt x="406" y="612"/>
                    </a:lnTo>
                    <a:lnTo>
                      <a:pt x="356" y="535"/>
                    </a:lnTo>
                    <a:lnTo>
                      <a:pt x="306" y="457"/>
                    </a:lnTo>
                    <a:lnTo>
                      <a:pt x="256" y="380"/>
                    </a:lnTo>
                    <a:lnTo>
                      <a:pt x="206" y="303"/>
                    </a:lnTo>
                    <a:lnTo>
                      <a:pt x="155" y="226"/>
                    </a:lnTo>
                    <a:lnTo>
                      <a:pt x="103" y="150"/>
                    </a:lnTo>
                    <a:lnTo>
                      <a:pt x="52" y="75"/>
                    </a:lnTo>
                    <a:lnTo>
                      <a:pt x="0" y="0"/>
                    </a:lnTo>
                    <a:lnTo>
                      <a:pt x="28" y="33"/>
                    </a:lnTo>
                    <a:lnTo>
                      <a:pt x="55" y="67"/>
                    </a:lnTo>
                    <a:lnTo>
                      <a:pt x="83" y="101"/>
                    </a:lnTo>
                    <a:lnTo>
                      <a:pt x="109" y="136"/>
                    </a:lnTo>
                    <a:lnTo>
                      <a:pt x="136" y="170"/>
                    </a:lnTo>
                    <a:lnTo>
                      <a:pt x="162" y="206"/>
                    </a:lnTo>
                    <a:lnTo>
                      <a:pt x="188" y="239"/>
                    </a:lnTo>
                    <a:lnTo>
                      <a:pt x="215" y="274"/>
                    </a:lnTo>
                    <a:lnTo>
                      <a:pt x="266" y="345"/>
                    </a:lnTo>
                    <a:lnTo>
                      <a:pt x="316" y="416"/>
                    </a:lnTo>
                    <a:lnTo>
                      <a:pt x="366" y="487"/>
                    </a:lnTo>
                    <a:lnTo>
                      <a:pt x="416" y="559"/>
                    </a:lnTo>
                    <a:lnTo>
                      <a:pt x="466" y="630"/>
                    </a:lnTo>
                    <a:lnTo>
                      <a:pt x="517" y="700"/>
                    </a:lnTo>
                    <a:lnTo>
                      <a:pt x="567" y="771"/>
                    </a:lnTo>
                    <a:lnTo>
                      <a:pt x="618" y="842"/>
                    </a:lnTo>
                    <a:lnTo>
                      <a:pt x="644" y="877"/>
                    </a:lnTo>
                    <a:lnTo>
                      <a:pt x="669" y="912"/>
                    </a:lnTo>
                    <a:lnTo>
                      <a:pt x="696" y="946"/>
                    </a:lnTo>
                    <a:lnTo>
                      <a:pt x="723" y="981"/>
                    </a:lnTo>
                    <a:lnTo>
                      <a:pt x="749" y="1014"/>
                    </a:lnTo>
                    <a:lnTo>
                      <a:pt x="776" y="1048"/>
                    </a:lnTo>
                    <a:lnTo>
                      <a:pt x="803" y="1082"/>
                    </a:lnTo>
                    <a:lnTo>
                      <a:pt x="830" y="1116"/>
                    </a:lnTo>
                    <a:lnTo>
                      <a:pt x="832" y="1120"/>
                    </a:lnTo>
                    <a:lnTo>
                      <a:pt x="833" y="1124"/>
                    </a:lnTo>
                    <a:lnTo>
                      <a:pt x="833" y="1129"/>
                    </a:lnTo>
                    <a:lnTo>
                      <a:pt x="833" y="1133"/>
                    </a:lnTo>
                    <a:lnTo>
                      <a:pt x="833" y="1137"/>
                    </a:lnTo>
                    <a:lnTo>
                      <a:pt x="832" y="1141"/>
                    </a:lnTo>
                    <a:lnTo>
                      <a:pt x="830" y="1145"/>
                    </a:lnTo>
                    <a:lnTo>
                      <a:pt x="829" y="1148"/>
                    </a:lnTo>
                    <a:lnTo>
                      <a:pt x="827" y="1155"/>
                    </a:lnTo>
                    <a:lnTo>
                      <a:pt x="824" y="1161"/>
                    </a:lnTo>
                    <a:lnTo>
                      <a:pt x="820" y="1167"/>
                    </a:lnTo>
                    <a:lnTo>
                      <a:pt x="816" y="1172"/>
                    </a:lnTo>
                    <a:lnTo>
                      <a:pt x="813" y="1179"/>
                    </a:lnTo>
                    <a:lnTo>
                      <a:pt x="810" y="1184"/>
                    </a:lnTo>
                    <a:lnTo>
                      <a:pt x="809" y="1188"/>
                    </a:lnTo>
                    <a:lnTo>
                      <a:pt x="808" y="1190"/>
                    </a:lnTo>
                    <a:lnTo>
                      <a:pt x="808" y="1193"/>
                    </a:lnTo>
                    <a:lnTo>
                      <a:pt x="806" y="1196"/>
                    </a:lnTo>
                    <a:lnTo>
                      <a:pt x="806" y="1200"/>
                    </a:lnTo>
                    <a:lnTo>
                      <a:pt x="808" y="1203"/>
                    </a:lnTo>
                    <a:lnTo>
                      <a:pt x="808" y="1206"/>
                    </a:lnTo>
                    <a:lnTo>
                      <a:pt x="809" y="1209"/>
                    </a:lnTo>
                    <a:lnTo>
                      <a:pt x="810" y="1214"/>
                    </a:lnTo>
                    <a:lnTo>
                      <a:pt x="812" y="1217"/>
                    </a:lnTo>
                    <a:lnTo>
                      <a:pt x="814" y="1221"/>
                    </a:lnTo>
                    <a:lnTo>
                      <a:pt x="817" y="1226"/>
                    </a:lnTo>
                    <a:close/>
                  </a:path>
                </a:pathLst>
              </a:custGeom>
              <a:solidFill>
                <a:srgbClr val="EF9F67"/>
              </a:solidFill>
              <a:ln w="9525">
                <a:noFill/>
                <a:round/>
                <a:headEnd/>
                <a:tailEnd/>
              </a:ln>
            </p:spPr>
            <p:txBody>
              <a:bodyPr>
                <a:prstTxWarp prst="textNoShape">
                  <a:avLst/>
                </a:prstTxWarp>
              </a:bodyPr>
              <a:lstStyle/>
              <a:p>
                <a:endParaRPr lang="en-US"/>
              </a:p>
            </p:txBody>
          </p:sp>
          <p:sp>
            <p:nvSpPr>
              <p:cNvPr id="59561" name="Freeform 175"/>
              <p:cNvSpPr>
                <a:spLocks noChangeAspect="1"/>
              </p:cNvSpPr>
              <p:nvPr/>
            </p:nvSpPr>
            <p:spPr bwMode="auto">
              <a:xfrm rot="590109">
                <a:off x="3135" y="2954"/>
                <a:ext cx="42" cy="46"/>
              </a:xfrm>
              <a:custGeom>
                <a:avLst/>
                <a:gdLst>
                  <a:gd name="T0" fmla="*/ 196 w 254"/>
                  <a:gd name="T1" fmla="*/ 226 h 279"/>
                  <a:gd name="T2" fmla="*/ 190 w 254"/>
                  <a:gd name="T3" fmla="*/ 230 h 279"/>
                  <a:gd name="T4" fmla="*/ 184 w 254"/>
                  <a:gd name="T5" fmla="*/ 236 h 279"/>
                  <a:gd name="T6" fmla="*/ 180 w 254"/>
                  <a:gd name="T7" fmla="*/ 242 h 279"/>
                  <a:gd name="T8" fmla="*/ 177 w 254"/>
                  <a:gd name="T9" fmla="*/ 250 h 279"/>
                  <a:gd name="T10" fmla="*/ 174 w 254"/>
                  <a:gd name="T11" fmla="*/ 259 h 279"/>
                  <a:gd name="T12" fmla="*/ 172 w 254"/>
                  <a:gd name="T13" fmla="*/ 271 h 279"/>
                  <a:gd name="T14" fmla="*/ 160 w 254"/>
                  <a:gd name="T15" fmla="*/ 266 h 279"/>
                  <a:gd name="T16" fmla="*/ 136 w 254"/>
                  <a:gd name="T17" fmla="*/ 240 h 279"/>
                  <a:gd name="T18" fmla="*/ 98 w 254"/>
                  <a:gd name="T19" fmla="*/ 203 h 279"/>
                  <a:gd name="T20" fmla="*/ 62 w 254"/>
                  <a:gd name="T21" fmla="*/ 165 h 279"/>
                  <a:gd name="T22" fmla="*/ 46 w 254"/>
                  <a:gd name="T23" fmla="*/ 145 h 279"/>
                  <a:gd name="T24" fmla="*/ 35 w 254"/>
                  <a:gd name="T25" fmla="*/ 131 h 279"/>
                  <a:gd name="T26" fmla="*/ 25 w 254"/>
                  <a:gd name="T27" fmla="*/ 116 h 279"/>
                  <a:gd name="T28" fmla="*/ 17 w 254"/>
                  <a:gd name="T29" fmla="*/ 100 h 279"/>
                  <a:gd name="T30" fmla="*/ 10 w 254"/>
                  <a:gd name="T31" fmla="*/ 84 h 279"/>
                  <a:gd name="T32" fmla="*/ 3 w 254"/>
                  <a:gd name="T33" fmla="*/ 67 h 279"/>
                  <a:gd name="T34" fmla="*/ 8 w 254"/>
                  <a:gd name="T35" fmla="*/ 51 h 279"/>
                  <a:gd name="T36" fmla="*/ 24 w 254"/>
                  <a:gd name="T37" fmla="*/ 41 h 279"/>
                  <a:gd name="T38" fmla="*/ 40 w 254"/>
                  <a:gd name="T39" fmla="*/ 31 h 279"/>
                  <a:gd name="T40" fmla="*/ 57 w 254"/>
                  <a:gd name="T41" fmla="*/ 22 h 279"/>
                  <a:gd name="T42" fmla="*/ 73 w 254"/>
                  <a:gd name="T43" fmla="*/ 14 h 279"/>
                  <a:gd name="T44" fmla="*/ 91 w 254"/>
                  <a:gd name="T45" fmla="*/ 9 h 279"/>
                  <a:gd name="T46" fmla="*/ 109 w 254"/>
                  <a:gd name="T47" fmla="*/ 5 h 279"/>
                  <a:gd name="T48" fmla="*/ 126 w 254"/>
                  <a:gd name="T49" fmla="*/ 1 h 279"/>
                  <a:gd name="T50" fmla="*/ 141 w 254"/>
                  <a:gd name="T51" fmla="*/ 1 h 279"/>
                  <a:gd name="T52" fmla="*/ 149 w 254"/>
                  <a:gd name="T53" fmla="*/ 5 h 279"/>
                  <a:gd name="T54" fmla="*/ 157 w 254"/>
                  <a:gd name="T55" fmla="*/ 8 h 279"/>
                  <a:gd name="T56" fmla="*/ 164 w 254"/>
                  <a:gd name="T57" fmla="*/ 12 h 279"/>
                  <a:gd name="T58" fmla="*/ 171 w 254"/>
                  <a:gd name="T59" fmla="*/ 21 h 279"/>
                  <a:gd name="T60" fmla="*/ 180 w 254"/>
                  <a:gd name="T61" fmla="*/ 34 h 279"/>
                  <a:gd name="T62" fmla="*/ 189 w 254"/>
                  <a:gd name="T63" fmla="*/ 47 h 279"/>
                  <a:gd name="T64" fmla="*/ 197 w 254"/>
                  <a:gd name="T65" fmla="*/ 60 h 279"/>
                  <a:gd name="T66" fmla="*/ 204 w 254"/>
                  <a:gd name="T67" fmla="*/ 68 h 279"/>
                  <a:gd name="T68" fmla="*/ 209 w 254"/>
                  <a:gd name="T69" fmla="*/ 73 h 279"/>
                  <a:gd name="T70" fmla="*/ 216 w 254"/>
                  <a:gd name="T71" fmla="*/ 78 h 279"/>
                  <a:gd name="T72" fmla="*/ 223 w 254"/>
                  <a:gd name="T73" fmla="*/ 82 h 279"/>
                  <a:gd name="T74" fmla="*/ 234 w 254"/>
                  <a:gd name="T75" fmla="*/ 88 h 279"/>
                  <a:gd name="T76" fmla="*/ 244 w 254"/>
                  <a:gd name="T77" fmla="*/ 99 h 279"/>
                  <a:gd name="T78" fmla="*/ 251 w 254"/>
                  <a:gd name="T79" fmla="*/ 109 h 279"/>
                  <a:gd name="T80" fmla="*/ 254 w 254"/>
                  <a:gd name="T81" fmla="*/ 118 h 279"/>
                  <a:gd name="T82" fmla="*/ 254 w 254"/>
                  <a:gd name="T83" fmla="*/ 128 h 279"/>
                  <a:gd name="T84" fmla="*/ 252 w 254"/>
                  <a:gd name="T85" fmla="*/ 135 h 279"/>
                  <a:gd name="T86" fmla="*/ 247 w 254"/>
                  <a:gd name="T87" fmla="*/ 143 h 279"/>
                  <a:gd name="T88" fmla="*/ 242 w 254"/>
                  <a:gd name="T89" fmla="*/ 152 h 279"/>
                  <a:gd name="T90" fmla="*/ 223 w 254"/>
                  <a:gd name="T91" fmla="*/ 171 h 279"/>
                  <a:gd name="T92" fmla="*/ 207 w 254"/>
                  <a:gd name="T93" fmla="*/ 191 h 279"/>
                  <a:gd name="T94" fmla="*/ 202 w 254"/>
                  <a:gd name="T95" fmla="*/ 200 h 279"/>
                  <a:gd name="T96" fmla="*/ 200 w 254"/>
                  <a:gd name="T97" fmla="*/ 209 h 279"/>
                  <a:gd name="T98" fmla="*/ 198 w 254"/>
                  <a:gd name="T99" fmla="*/ 218 h 279"/>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254"/>
                  <a:gd name="T151" fmla="*/ 0 h 279"/>
                  <a:gd name="T152" fmla="*/ 254 w 254"/>
                  <a:gd name="T153" fmla="*/ 279 h 279"/>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254" h="279">
                    <a:moveTo>
                      <a:pt x="200" y="224"/>
                    </a:moveTo>
                    <a:lnTo>
                      <a:pt x="196" y="226"/>
                    </a:lnTo>
                    <a:lnTo>
                      <a:pt x="193" y="228"/>
                    </a:lnTo>
                    <a:lnTo>
                      <a:pt x="190" y="230"/>
                    </a:lnTo>
                    <a:lnTo>
                      <a:pt x="186" y="232"/>
                    </a:lnTo>
                    <a:lnTo>
                      <a:pt x="184" y="236"/>
                    </a:lnTo>
                    <a:lnTo>
                      <a:pt x="182" y="239"/>
                    </a:lnTo>
                    <a:lnTo>
                      <a:pt x="180" y="242"/>
                    </a:lnTo>
                    <a:lnTo>
                      <a:pt x="179" y="247"/>
                    </a:lnTo>
                    <a:lnTo>
                      <a:pt x="177" y="250"/>
                    </a:lnTo>
                    <a:lnTo>
                      <a:pt x="176" y="254"/>
                    </a:lnTo>
                    <a:lnTo>
                      <a:pt x="174" y="259"/>
                    </a:lnTo>
                    <a:lnTo>
                      <a:pt x="173" y="262"/>
                    </a:lnTo>
                    <a:lnTo>
                      <a:pt x="172" y="271"/>
                    </a:lnTo>
                    <a:lnTo>
                      <a:pt x="172" y="279"/>
                    </a:lnTo>
                    <a:lnTo>
                      <a:pt x="160" y="266"/>
                    </a:lnTo>
                    <a:lnTo>
                      <a:pt x="148" y="253"/>
                    </a:lnTo>
                    <a:lnTo>
                      <a:pt x="136" y="240"/>
                    </a:lnTo>
                    <a:lnTo>
                      <a:pt x="123" y="228"/>
                    </a:lnTo>
                    <a:lnTo>
                      <a:pt x="98" y="203"/>
                    </a:lnTo>
                    <a:lnTo>
                      <a:pt x="73" y="178"/>
                    </a:lnTo>
                    <a:lnTo>
                      <a:pt x="62" y="165"/>
                    </a:lnTo>
                    <a:lnTo>
                      <a:pt x="50" y="152"/>
                    </a:lnTo>
                    <a:lnTo>
                      <a:pt x="46" y="145"/>
                    </a:lnTo>
                    <a:lnTo>
                      <a:pt x="40" y="138"/>
                    </a:lnTo>
                    <a:lnTo>
                      <a:pt x="35" y="131"/>
                    </a:lnTo>
                    <a:lnTo>
                      <a:pt x="31" y="123"/>
                    </a:lnTo>
                    <a:lnTo>
                      <a:pt x="25" y="116"/>
                    </a:lnTo>
                    <a:lnTo>
                      <a:pt x="21" y="108"/>
                    </a:lnTo>
                    <a:lnTo>
                      <a:pt x="17" y="100"/>
                    </a:lnTo>
                    <a:lnTo>
                      <a:pt x="13" y="92"/>
                    </a:lnTo>
                    <a:lnTo>
                      <a:pt x="10" y="84"/>
                    </a:lnTo>
                    <a:lnTo>
                      <a:pt x="5" y="75"/>
                    </a:lnTo>
                    <a:lnTo>
                      <a:pt x="3" y="67"/>
                    </a:lnTo>
                    <a:lnTo>
                      <a:pt x="0" y="58"/>
                    </a:lnTo>
                    <a:lnTo>
                      <a:pt x="8" y="51"/>
                    </a:lnTo>
                    <a:lnTo>
                      <a:pt x="15" y="46"/>
                    </a:lnTo>
                    <a:lnTo>
                      <a:pt x="24" y="41"/>
                    </a:lnTo>
                    <a:lnTo>
                      <a:pt x="32" y="36"/>
                    </a:lnTo>
                    <a:lnTo>
                      <a:pt x="40" y="31"/>
                    </a:lnTo>
                    <a:lnTo>
                      <a:pt x="48" y="26"/>
                    </a:lnTo>
                    <a:lnTo>
                      <a:pt x="57" y="22"/>
                    </a:lnTo>
                    <a:lnTo>
                      <a:pt x="65" y="18"/>
                    </a:lnTo>
                    <a:lnTo>
                      <a:pt x="73" y="14"/>
                    </a:lnTo>
                    <a:lnTo>
                      <a:pt x="82" y="12"/>
                    </a:lnTo>
                    <a:lnTo>
                      <a:pt x="91" y="9"/>
                    </a:lnTo>
                    <a:lnTo>
                      <a:pt x="99" y="7"/>
                    </a:lnTo>
                    <a:lnTo>
                      <a:pt x="109" y="5"/>
                    </a:lnTo>
                    <a:lnTo>
                      <a:pt x="118" y="2"/>
                    </a:lnTo>
                    <a:lnTo>
                      <a:pt x="126" y="1"/>
                    </a:lnTo>
                    <a:lnTo>
                      <a:pt x="136" y="0"/>
                    </a:lnTo>
                    <a:lnTo>
                      <a:pt x="141" y="1"/>
                    </a:lnTo>
                    <a:lnTo>
                      <a:pt x="145" y="2"/>
                    </a:lnTo>
                    <a:lnTo>
                      <a:pt x="149" y="5"/>
                    </a:lnTo>
                    <a:lnTo>
                      <a:pt x="153" y="6"/>
                    </a:lnTo>
                    <a:lnTo>
                      <a:pt x="157" y="8"/>
                    </a:lnTo>
                    <a:lnTo>
                      <a:pt x="160" y="10"/>
                    </a:lnTo>
                    <a:lnTo>
                      <a:pt x="164" y="12"/>
                    </a:lnTo>
                    <a:lnTo>
                      <a:pt x="166" y="15"/>
                    </a:lnTo>
                    <a:lnTo>
                      <a:pt x="171" y="21"/>
                    </a:lnTo>
                    <a:lnTo>
                      <a:pt x="177" y="27"/>
                    </a:lnTo>
                    <a:lnTo>
                      <a:pt x="180" y="34"/>
                    </a:lnTo>
                    <a:lnTo>
                      <a:pt x="184" y="41"/>
                    </a:lnTo>
                    <a:lnTo>
                      <a:pt x="189" y="47"/>
                    </a:lnTo>
                    <a:lnTo>
                      <a:pt x="193" y="54"/>
                    </a:lnTo>
                    <a:lnTo>
                      <a:pt x="197" y="60"/>
                    </a:lnTo>
                    <a:lnTo>
                      <a:pt x="202" y="66"/>
                    </a:lnTo>
                    <a:lnTo>
                      <a:pt x="204" y="68"/>
                    </a:lnTo>
                    <a:lnTo>
                      <a:pt x="207" y="71"/>
                    </a:lnTo>
                    <a:lnTo>
                      <a:pt x="209" y="73"/>
                    </a:lnTo>
                    <a:lnTo>
                      <a:pt x="213" y="75"/>
                    </a:lnTo>
                    <a:lnTo>
                      <a:pt x="216" y="78"/>
                    </a:lnTo>
                    <a:lnTo>
                      <a:pt x="219" y="80"/>
                    </a:lnTo>
                    <a:lnTo>
                      <a:pt x="223" y="82"/>
                    </a:lnTo>
                    <a:lnTo>
                      <a:pt x="227" y="83"/>
                    </a:lnTo>
                    <a:lnTo>
                      <a:pt x="234" y="88"/>
                    </a:lnTo>
                    <a:lnTo>
                      <a:pt x="240" y="94"/>
                    </a:lnTo>
                    <a:lnTo>
                      <a:pt x="244" y="99"/>
                    </a:lnTo>
                    <a:lnTo>
                      <a:pt x="247" y="104"/>
                    </a:lnTo>
                    <a:lnTo>
                      <a:pt x="251" y="109"/>
                    </a:lnTo>
                    <a:lnTo>
                      <a:pt x="253" y="114"/>
                    </a:lnTo>
                    <a:lnTo>
                      <a:pt x="254" y="118"/>
                    </a:lnTo>
                    <a:lnTo>
                      <a:pt x="254" y="122"/>
                    </a:lnTo>
                    <a:lnTo>
                      <a:pt x="254" y="128"/>
                    </a:lnTo>
                    <a:lnTo>
                      <a:pt x="253" y="131"/>
                    </a:lnTo>
                    <a:lnTo>
                      <a:pt x="252" y="135"/>
                    </a:lnTo>
                    <a:lnTo>
                      <a:pt x="250" y="140"/>
                    </a:lnTo>
                    <a:lnTo>
                      <a:pt x="247" y="143"/>
                    </a:lnTo>
                    <a:lnTo>
                      <a:pt x="244" y="147"/>
                    </a:lnTo>
                    <a:lnTo>
                      <a:pt x="242" y="152"/>
                    </a:lnTo>
                    <a:lnTo>
                      <a:pt x="238" y="155"/>
                    </a:lnTo>
                    <a:lnTo>
                      <a:pt x="223" y="171"/>
                    </a:lnTo>
                    <a:lnTo>
                      <a:pt x="210" y="187"/>
                    </a:lnTo>
                    <a:lnTo>
                      <a:pt x="207" y="191"/>
                    </a:lnTo>
                    <a:lnTo>
                      <a:pt x="205" y="195"/>
                    </a:lnTo>
                    <a:lnTo>
                      <a:pt x="202" y="200"/>
                    </a:lnTo>
                    <a:lnTo>
                      <a:pt x="201" y="205"/>
                    </a:lnTo>
                    <a:lnTo>
                      <a:pt x="200" y="209"/>
                    </a:lnTo>
                    <a:lnTo>
                      <a:pt x="198" y="214"/>
                    </a:lnTo>
                    <a:lnTo>
                      <a:pt x="198" y="218"/>
                    </a:lnTo>
                    <a:lnTo>
                      <a:pt x="200" y="224"/>
                    </a:lnTo>
                    <a:close/>
                  </a:path>
                </a:pathLst>
              </a:custGeom>
              <a:solidFill>
                <a:srgbClr val="D0915B"/>
              </a:solidFill>
              <a:ln w="9525">
                <a:noFill/>
                <a:round/>
                <a:headEnd/>
                <a:tailEnd/>
              </a:ln>
            </p:spPr>
            <p:txBody>
              <a:bodyPr>
                <a:prstTxWarp prst="textNoShape">
                  <a:avLst/>
                </a:prstTxWarp>
              </a:bodyPr>
              <a:lstStyle/>
              <a:p>
                <a:endParaRPr lang="en-US"/>
              </a:p>
            </p:txBody>
          </p:sp>
        </p:grpSp>
        <p:sp>
          <p:nvSpPr>
            <p:cNvPr id="59556" name="Freeform 176"/>
            <p:cNvSpPr>
              <a:spLocks/>
            </p:cNvSpPr>
            <p:nvPr/>
          </p:nvSpPr>
          <p:spPr bwMode="auto">
            <a:xfrm>
              <a:off x="3828" y="2219"/>
              <a:ext cx="113" cy="157"/>
            </a:xfrm>
            <a:custGeom>
              <a:avLst/>
              <a:gdLst>
                <a:gd name="T0" fmla="*/ 431 w 565"/>
                <a:gd name="T1" fmla="*/ 37 h 785"/>
                <a:gd name="T2" fmla="*/ 479 w 565"/>
                <a:gd name="T3" fmla="*/ 105 h 785"/>
                <a:gd name="T4" fmla="*/ 565 w 565"/>
                <a:gd name="T5" fmla="*/ 105 h 785"/>
                <a:gd name="T6" fmla="*/ 441 w 565"/>
                <a:gd name="T7" fmla="*/ 153 h 785"/>
                <a:gd name="T8" fmla="*/ 249 w 565"/>
                <a:gd name="T9" fmla="*/ 133 h 785"/>
                <a:gd name="T10" fmla="*/ 219 w 565"/>
                <a:gd name="T11" fmla="*/ 47 h 785"/>
                <a:gd name="T12" fmla="*/ 172 w 565"/>
                <a:gd name="T13" fmla="*/ 76 h 785"/>
                <a:gd name="T14" fmla="*/ 172 w 565"/>
                <a:gd name="T15" fmla="*/ 162 h 785"/>
                <a:gd name="T16" fmla="*/ 383 w 565"/>
                <a:gd name="T17" fmla="*/ 200 h 785"/>
                <a:gd name="T18" fmla="*/ 383 w 565"/>
                <a:gd name="T19" fmla="*/ 297 h 785"/>
                <a:gd name="T20" fmla="*/ 402 w 565"/>
                <a:gd name="T21" fmla="*/ 297 h 785"/>
                <a:gd name="T22" fmla="*/ 441 w 565"/>
                <a:gd name="T23" fmla="*/ 230 h 785"/>
                <a:gd name="T24" fmla="*/ 537 w 565"/>
                <a:gd name="T25" fmla="*/ 306 h 785"/>
                <a:gd name="T26" fmla="*/ 527 w 565"/>
                <a:gd name="T27" fmla="*/ 383 h 785"/>
                <a:gd name="T28" fmla="*/ 441 w 565"/>
                <a:gd name="T29" fmla="*/ 335 h 785"/>
                <a:gd name="T30" fmla="*/ 153 w 565"/>
                <a:gd name="T31" fmla="*/ 230 h 785"/>
                <a:gd name="T32" fmla="*/ 114 w 565"/>
                <a:gd name="T33" fmla="*/ 239 h 785"/>
                <a:gd name="T34" fmla="*/ 114 w 565"/>
                <a:gd name="T35" fmla="*/ 344 h 785"/>
                <a:gd name="T36" fmla="*/ 124 w 565"/>
                <a:gd name="T37" fmla="*/ 373 h 785"/>
                <a:gd name="T38" fmla="*/ 383 w 565"/>
                <a:gd name="T39" fmla="*/ 469 h 785"/>
                <a:gd name="T40" fmla="*/ 421 w 565"/>
                <a:gd name="T41" fmla="*/ 402 h 785"/>
                <a:gd name="T42" fmla="*/ 498 w 565"/>
                <a:gd name="T43" fmla="*/ 460 h 785"/>
                <a:gd name="T44" fmla="*/ 451 w 565"/>
                <a:gd name="T45" fmla="*/ 527 h 785"/>
                <a:gd name="T46" fmla="*/ 412 w 565"/>
                <a:gd name="T47" fmla="*/ 478 h 785"/>
                <a:gd name="T48" fmla="*/ 172 w 565"/>
                <a:gd name="T49" fmla="*/ 411 h 785"/>
                <a:gd name="T50" fmla="*/ 153 w 565"/>
                <a:gd name="T51" fmla="*/ 478 h 785"/>
                <a:gd name="T52" fmla="*/ 143 w 565"/>
                <a:gd name="T53" fmla="*/ 536 h 785"/>
                <a:gd name="T54" fmla="*/ 374 w 565"/>
                <a:gd name="T55" fmla="*/ 527 h 785"/>
                <a:gd name="T56" fmla="*/ 402 w 565"/>
                <a:gd name="T57" fmla="*/ 536 h 785"/>
                <a:gd name="T58" fmla="*/ 451 w 565"/>
                <a:gd name="T59" fmla="*/ 585 h 785"/>
                <a:gd name="T60" fmla="*/ 421 w 565"/>
                <a:gd name="T61" fmla="*/ 641 h 785"/>
                <a:gd name="T62" fmla="*/ 201 w 565"/>
                <a:gd name="T63" fmla="*/ 622 h 785"/>
                <a:gd name="T64" fmla="*/ 182 w 565"/>
                <a:gd name="T65" fmla="*/ 660 h 785"/>
                <a:gd name="T66" fmla="*/ 239 w 565"/>
                <a:gd name="T67" fmla="*/ 680 h 785"/>
                <a:gd name="T68" fmla="*/ 230 w 565"/>
                <a:gd name="T69" fmla="*/ 747 h 785"/>
                <a:gd name="T70" fmla="*/ 182 w 565"/>
                <a:gd name="T71" fmla="*/ 785 h 785"/>
                <a:gd name="T72" fmla="*/ 86 w 565"/>
                <a:gd name="T73" fmla="*/ 574 h 785"/>
                <a:gd name="T74" fmla="*/ 0 w 565"/>
                <a:gd name="T75" fmla="*/ 383 h 785"/>
                <a:gd name="T76" fmla="*/ 105 w 565"/>
                <a:gd name="T77" fmla="*/ 37 h 785"/>
                <a:gd name="T78" fmla="*/ 287 w 565"/>
                <a:gd name="T79" fmla="*/ 18 h 785"/>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565"/>
                <a:gd name="T121" fmla="*/ 0 h 785"/>
                <a:gd name="T122" fmla="*/ 565 w 565"/>
                <a:gd name="T123" fmla="*/ 785 h 785"/>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565" h="785">
                  <a:moveTo>
                    <a:pt x="316" y="37"/>
                  </a:moveTo>
                  <a:lnTo>
                    <a:pt x="431" y="37"/>
                  </a:lnTo>
                  <a:lnTo>
                    <a:pt x="441" y="142"/>
                  </a:lnTo>
                  <a:lnTo>
                    <a:pt x="479" y="105"/>
                  </a:lnTo>
                  <a:lnTo>
                    <a:pt x="488" y="66"/>
                  </a:lnTo>
                  <a:lnTo>
                    <a:pt x="565" y="105"/>
                  </a:lnTo>
                  <a:lnTo>
                    <a:pt x="565" y="248"/>
                  </a:lnTo>
                  <a:lnTo>
                    <a:pt x="441" y="153"/>
                  </a:lnTo>
                  <a:lnTo>
                    <a:pt x="297" y="124"/>
                  </a:lnTo>
                  <a:lnTo>
                    <a:pt x="249" y="133"/>
                  </a:lnTo>
                  <a:lnTo>
                    <a:pt x="230" y="133"/>
                  </a:lnTo>
                  <a:lnTo>
                    <a:pt x="219" y="47"/>
                  </a:lnTo>
                  <a:lnTo>
                    <a:pt x="201" y="37"/>
                  </a:lnTo>
                  <a:lnTo>
                    <a:pt x="172" y="76"/>
                  </a:lnTo>
                  <a:lnTo>
                    <a:pt x="182" y="114"/>
                  </a:lnTo>
                  <a:lnTo>
                    <a:pt x="172" y="162"/>
                  </a:lnTo>
                  <a:lnTo>
                    <a:pt x="201" y="181"/>
                  </a:lnTo>
                  <a:lnTo>
                    <a:pt x="383" y="200"/>
                  </a:lnTo>
                  <a:lnTo>
                    <a:pt x="402" y="200"/>
                  </a:lnTo>
                  <a:lnTo>
                    <a:pt x="383" y="297"/>
                  </a:lnTo>
                  <a:lnTo>
                    <a:pt x="383" y="306"/>
                  </a:lnTo>
                  <a:lnTo>
                    <a:pt x="402" y="297"/>
                  </a:lnTo>
                  <a:lnTo>
                    <a:pt x="441" y="239"/>
                  </a:lnTo>
                  <a:lnTo>
                    <a:pt x="441" y="230"/>
                  </a:lnTo>
                  <a:lnTo>
                    <a:pt x="488" y="248"/>
                  </a:lnTo>
                  <a:lnTo>
                    <a:pt x="537" y="306"/>
                  </a:lnTo>
                  <a:lnTo>
                    <a:pt x="565" y="306"/>
                  </a:lnTo>
                  <a:lnTo>
                    <a:pt x="527" y="383"/>
                  </a:lnTo>
                  <a:lnTo>
                    <a:pt x="507" y="402"/>
                  </a:lnTo>
                  <a:lnTo>
                    <a:pt x="441" y="335"/>
                  </a:lnTo>
                  <a:lnTo>
                    <a:pt x="182" y="316"/>
                  </a:lnTo>
                  <a:lnTo>
                    <a:pt x="153" y="230"/>
                  </a:lnTo>
                  <a:lnTo>
                    <a:pt x="143" y="220"/>
                  </a:lnTo>
                  <a:lnTo>
                    <a:pt x="114" y="239"/>
                  </a:lnTo>
                  <a:lnTo>
                    <a:pt x="124" y="316"/>
                  </a:lnTo>
                  <a:lnTo>
                    <a:pt x="114" y="344"/>
                  </a:lnTo>
                  <a:lnTo>
                    <a:pt x="105" y="344"/>
                  </a:lnTo>
                  <a:lnTo>
                    <a:pt x="124" y="373"/>
                  </a:lnTo>
                  <a:lnTo>
                    <a:pt x="383" y="383"/>
                  </a:lnTo>
                  <a:lnTo>
                    <a:pt x="383" y="469"/>
                  </a:lnTo>
                  <a:lnTo>
                    <a:pt x="421" y="430"/>
                  </a:lnTo>
                  <a:lnTo>
                    <a:pt x="421" y="402"/>
                  </a:lnTo>
                  <a:lnTo>
                    <a:pt x="431" y="402"/>
                  </a:lnTo>
                  <a:lnTo>
                    <a:pt x="498" y="460"/>
                  </a:lnTo>
                  <a:lnTo>
                    <a:pt x="479" y="527"/>
                  </a:lnTo>
                  <a:lnTo>
                    <a:pt x="451" y="527"/>
                  </a:lnTo>
                  <a:lnTo>
                    <a:pt x="441" y="497"/>
                  </a:lnTo>
                  <a:lnTo>
                    <a:pt x="412" y="478"/>
                  </a:lnTo>
                  <a:lnTo>
                    <a:pt x="191" y="478"/>
                  </a:lnTo>
                  <a:lnTo>
                    <a:pt x="172" y="411"/>
                  </a:lnTo>
                  <a:lnTo>
                    <a:pt x="133" y="450"/>
                  </a:lnTo>
                  <a:lnTo>
                    <a:pt x="153" y="478"/>
                  </a:lnTo>
                  <a:lnTo>
                    <a:pt x="124" y="527"/>
                  </a:lnTo>
                  <a:lnTo>
                    <a:pt x="143" y="536"/>
                  </a:lnTo>
                  <a:lnTo>
                    <a:pt x="268" y="527"/>
                  </a:lnTo>
                  <a:lnTo>
                    <a:pt x="374" y="527"/>
                  </a:lnTo>
                  <a:lnTo>
                    <a:pt x="383" y="536"/>
                  </a:lnTo>
                  <a:lnTo>
                    <a:pt x="402" y="536"/>
                  </a:lnTo>
                  <a:lnTo>
                    <a:pt x="412" y="555"/>
                  </a:lnTo>
                  <a:lnTo>
                    <a:pt x="451" y="585"/>
                  </a:lnTo>
                  <a:lnTo>
                    <a:pt x="441" y="660"/>
                  </a:lnTo>
                  <a:lnTo>
                    <a:pt x="421" y="641"/>
                  </a:lnTo>
                  <a:lnTo>
                    <a:pt x="258" y="622"/>
                  </a:lnTo>
                  <a:lnTo>
                    <a:pt x="201" y="622"/>
                  </a:lnTo>
                  <a:lnTo>
                    <a:pt x="182" y="641"/>
                  </a:lnTo>
                  <a:lnTo>
                    <a:pt x="182" y="660"/>
                  </a:lnTo>
                  <a:lnTo>
                    <a:pt x="210" y="680"/>
                  </a:lnTo>
                  <a:lnTo>
                    <a:pt x="239" y="680"/>
                  </a:lnTo>
                  <a:lnTo>
                    <a:pt x="230" y="727"/>
                  </a:lnTo>
                  <a:lnTo>
                    <a:pt x="230" y="747"/>
                  </a:lnTo>
                  <a:lnTo>
                    <a:pt x="210" y="757"/>
                  </a:lnTo>
                  <a:lnTo>
                    <a:pt x="182" y="785"/>
                  </a:lnTo>
                  <a:lnTo>
                    <a:pt x="143" y="776"/>
                  </a:lnTo>
                  <a:lnTo>
                    <a:pt x="86" y="574"/>
                  </a:lnTo>
                  <a:lnTo>
                    <a:pt x="19" y="402"/>
                  </a:lnTo>
                  <a:lnTo>
                    <a:pt x="0" y="383"/>
                  </a:lnTo>
                  <a:lnTo>
                    <a:pt x="0" y="286"/>
                  </a:lnTo>
                  <a:lnTo>
                    <a:pt x="105" y="37"/>
                  </a:lnTo>
                  <a:lnTo>
                    <a:pt x="182" y="0"/>
                  </a:lnTo>
                  <a:lnTo>
                    <a:pt x="287" y="18"/>
                  </a:lnTo>
                  <a:lnTo>
                    <a:pt x="316" y="37"/>
                  </a:lnTo>
                  <a:close/>
                </a:path>
              </a:pathLst>
            </a:custGeom>
            <a:solidFill>
              <a:srgbClr val="FFCC99"/>
            </a:solidFill>
            <a:ln w="9525">
              <a:noFill/>
              <a:round/>
              <a:headEnd/>
              <a:tailEnd/>
            </a:ln>
          </p:spPr>
          <p:txBody>
            <a:bodyPr>
              <a:prstTxWarp prst="textNoShape">
                <a:avLst/>
              </a:prstTxWarp>
            </a:bodyPr>
            <a:lstStyle/>
            <a:p>
              <a:endParaRPr lang="en-US"/>
            </a:p>
          </p:txBody>
        </p:sp>
      </p:grpSp>
      <p:sp>
        <p:nvSpPr>
          <p:cNvPr id="168113" name="Oval 177"/>
          <p:cNvSpPr>
            <a:spLocks noChangeArrowheads="1"/>
          </p:cNvSpPr>
          <p:nvPr/>
        </p:nvSpPr>
        <p:spPr bwMode="auto">
          <a:xfrm>
            <a:off x="3962400" y="2160588"/>
            <a:ext cx="3495675" cy="4505325"/>
          </a:xfrm>
          <a:prstGeom prst="ellipse">
            <a:avLst/>
          </a:prstGeom>
          <a:solidFill>
            <a:schemeClr val="tx1"/>
          </a:solidFill>
          <a:ln w="9525">
            <a:solidFill>
              <a:schemeClr val="tx1"/>
            </a:solidFill>
            <a:round/>
            <a:headEnd/>
            <a:tailEnd/>
          </a:ln>
        </p:spPr>
        <p:txBody>
          <a:bodyPr wrap="none" anchor="ctr">
            <a:prstTxWarp prst="textNoShape">
              <a:avLst/>
            </a:prstTxWarp>
          </a:bodyPr>
          <a:lstStyle/>
          <a:p>
            <a:endParaRPr lang="en-US"/>
          </a:p>
        </p:txBody>
      </p:sp>
      <p:pic>
        <p:nvPicPr>
          <p:cNvPr id="59400" name="Picture 178" descr="cat9"/>
          <p:cNvPicPr preferRelativeResize="0">
            <a:picLocks noChangeAspect="1" noChangeArrowheads="1"/>
          </p:cNvPicPr>
          <p:nvPr/>
        </p:nvPicPr>
        <mc:AlternateContent>
          <mc:Choice xmlns:ma="http://schemas.microsoft.com/office/mac/drawingml/2008/main" Requires="ma">
            <p:blipFill>
              <a:blip r:embed="rId5"/>
              <a:srcRect/>
              <a:stretch>
                <a:fillRect/>
              </a:stretch>
            </p:blipFill>
          </mc:Choice>
          <mc:Fallback>
            <p:blipFill>
              <a:blip r:embed="rId6"/>
              <a:srcRect/>
              <a:stretch>
                <a:fillRect/>
              </a:stretch>
            </p:blipFill>
          </mc:Fallback>
        </mc:AlternateContent>
        <p:spPr bwMode="auto">
          <a:xfrm>
            <a:off x="3171825" y="5194300"/>
            <a:ext cx="950913" cy="1108075"/>
          </a:xfrm>
          <a:prstGeom prst="rect">
            <a:avLst/>
          </a:prstGeom>
          <a:noFill/>
          <a:ln w="9525">
            <a:noFill/>
            <a:miter lim="800000"/>
            <a:headEnd/>
            <a:tailEnd/>
          </a:ln>
        </p:spPr>
      </p:pic>
      <p:sp>
        <p:nvSpPr>
          <p:cNvPr id="168115" name="Freeform 179"/>
          <p:cNvSpPr>
            <a:spLocks noChangeAspect="1"/>
          </p:cNvSpPr>
          <p:nvPr/>
        </p:nvSpPr>
        <p:spPr bwMode="auto">
          <a:xfrm>
            <a:off x="3171825" y="5197475"/>
            <a:ext cx="931863" cy="1108075"/>
          </a:xfrm>
          <a:custGeom>
            <a:avLst/>
            <a:gdLst>
              <a:gd name="T0" fmla="*/ 5745 w 5863"/>
              <a:gd name="T1" fmla="*/ 847 h 6980"/>
              <a:gd name="T2" fmla="*/ 5837 w 5863"/>
              <a:gd name="T3" fmla="*/ 1688 h 6980"/>
              <a:gd name="T4" fmla="*/ 5524 w 5863"/>
              <a:gd name="T5" fmla="*/ 2505 h 6980"/>
              <a:gd name="T6" fmla="*/ 5481 w 5863"/>
              <a:gd name="T7" fmla="*/ 2577 h 6980"/>
              <a:gd name="T8" fmla="*/ 5466 w 5863"/>
              <a:gd name="T9" fmla="*/ 2609 h 6980"/>
              <a:gd name="T10" fmla="*/ 5412 w 5863"/>
              <a:gd name="T11" fmla="*/ 2635 h 6980"/>
              <a:gd name="T12" fmla="*/ 5348 w 5863"/>
              <a:gd name="T13" fmla="*/ 2741 h 6980"/>
              <a:gd name="T14" fmla="*/ 5275 w 5863"/>
              <a:gd name="T15" fmla="*/ 3067 h 6980"/>
              <a:gd name="T16" fmla="*/ 5131 w 5863"/>
              <a:gd name="T17" fmla="*/ 3326 h 6980"/>
              <a:gd name="T18" fmla="*/ 5045 w 5863"/>
              <a:gd name="T19" fmla="*/ 3438 h 6980"/>
              <a:gd name="T20" fmla="*/ 4925 w 5863"/>
              <a:gd name="T21" fmla="*/ 3911 h 6980"/>
              <a:gd name="T22" fmla="*/ 4787 w 5863"/>
              <a:gd name="T23" fmla="*/ 4253 h 6980"/>
              <a:gd name="T24" fmla="*/ 4680 w 5863"/>
              <a:gd name="T25" fmla="*/ 4437 h 6980"/>
              <a:gd name="T26" fmla="*/ 4556 w 5863"/>
              <a:gd name="T27" fmla="*/ 4570 h 6980"/>
              <a:gd name="T28" fmla="*/ 4532 w 5863"/>
              <a:gd name="T29" fmla="*/ 4866 h 6980"/>
              <a:gd name="T30" fmla="*/ 4429 w 5863"/>
              <a:gd name="T31" fmla="*/ 5270 h 6980"/>
              <a:gd name="T32" fmla="*/ 4326 w 5863"/>
              <a:gd name="T33" fmla="*/ 5436 h 6980"/>
              <a:gd name="T34" fmla="*/ 4386 w 5863"/>
              <a:gd name="T35" fmla="*/ 6162 h 6980"/>
              <a:gd name="T36" fmla="*/ 4536 w 5863"/>
              <a:gd name="T37" fmla="*/ 6441 h 6980"/>
              <a:gd name="T38" fmla="*/ 4268 w 5863"/>
              <a:gd name="T39" fmla="*/ 6721 h 6980"/>
              <a:gd name="T40" fmla="*/ 3980 w 5863"/>
              <a:gd name="T41" fmla="*/ 6664 h 6980"/>
              <a:gd name="T42" fmla="*/ 3808 w 5863"/>
              <a:gd name="T43" fmla="*/ 6609 h 6980"/>
              <a:gd name="T44" fmla="*/ 3467 w 5863"/>
              <a:gd name="T45" fmla="*/ 6476 h 6980"/>
              <a:gd name="T46" fmla="*/ 3140 w 5863"/>
              <a:gd name="T47" fmla="*/ 6286 h 6980"/>
              <a:gd name="T48" fmla="*/ 2719 w 5863"/>
              <a:gd name="T49" fmla="*/ 6280 h 6980"/>
              <a:gd name="T50" fmla="*/ 2431 w 5863"/>
              <a:gd name="T51" fmla="*/ 6320 h 6980"/>
              <a:gd name="T52" fmla="*/ 2352 w 5863"/>
              <a:gd name="T53" fmla="*/ 6355 h 6980"/>
              <a:gd name="T54" fmla="*/ 2304 w 5863"/>
              <a:gd name="T55" fmla="*/ 6580 h 6980"/>
              <a:gd name="T56" fmla="*/ 2028 w 5863"/>
              <a:gd name="T57" fmla="*/ 6833 h 6980"/>
              <a:gd name="T58" fmla="*/ 1679 w 5863"/>
              <a:gd name="T59" fmla="*/ 6796 h 6980"/>
              <a:gd name="T60" fmla="*/ 1106 w 5863"/>
              <a:gd name="T61" fmla="*/ 6965 h 6980"/>
              <a:gd name="T62" fmla="*/ 328 w 5863"/>
              <a:gd name="T63" fmla="*/ 6836 h 6980"/>
              <a:gd name="T64" fmla="*/ 49 w 5863"/>
              <a:gd name="T65" fmla="*/ 6194 h 6980"/>
              <a:gd name="T66" fmla="*/ 558 w 5863"/>
              <a:gd name="T67" fmla="*/ 5889 h 6980"/>
              <a:gd name="T68" fmla="*/ 1405 w 5863"/>
              <a:gd name="T69" fmla="*/ 5736 h 6980"/>
              <a:gd name="T70" fmla="*/ 1636 w 5863"/>
              <a:gd name="T71" fmla="*/ 4256 h 6980"/>
              <a:gd name="T72" fmla="*/ 1679 w 5863"/>
              <a:gd name="T73" fmla="*/ 4147 h 6980"/>
              <a:gd name="T74" fmla="*/ 1703 w 5863"/>
              <a:gd name="T75" fmla="*/ 4042 h 6980"/>
              <a:gd name="T76" fmla="*/ 1716 w 5863"/>
              <a:gd name="T77" fmla="*/ 3974 h 6980"/>
              <a:gd name="T78" fmla="*/ 1722 w 5863"/>
              <a:gd name="T79" fmla="*/ 3864 h 6980"/>
              <a:gd name="T80" fmla="*/ 2019 w 5863"/>
              <a:gd name="T81" fmla="*/ 3196 h 6980"/>
              <a:gd name="T82" fmla="*/ 1995 w 5863"/>
              <a:gd name="T83" fmla="*/ 3174 h 6980"/>
              <a:gd name="T84" fmla="*/ 2094 w 5863"/>
              <a:gd name="T85" fmla="*/ 2998 h 6980"/>
              <a:gd name="T86" fmla="*/ 2126 w 5863"/>
              <a:gd name="T87" fmla="*/ 2897 h 6980"/>
              <a:gd name="T88" fmla="*/ 2215 w 5863"/>
              <a:gd name="T89" fmla="*/ 2738 h 6980"/>
              <a:gd name="T90" fmla="*/ 3030 w 5863"/>
              <a:gd name="T91" fmla="*/ 2116 h 6980"/>
              <a:gd name="T92" fmla="*/ 3712 w 5863"/>
              <a:gd name="T93" fmla="*/ 1898 h 6980"/>
              <a:gd name="T94" fmla="*/ 3821 w 5863"/>
              <a:gd name="T95" fmla="*/ 1106 h 6980"/>
              <a:gd name="T96" fmla="*/ 3763 w 5863"/>
              <a:gd name="T97" fmla="*/ 443 h 6980"/>
              <a:gd name="T98" fmla="*/ 4135 w 5863"/>
              <a:gd name="T99" fmla="*/ 164 h 6980"/>
              <a:gd name="T100" fmla="*/ 4985 w 5863"/>
              <a:gd name="T101" fmla="*/ 625 h 6980"/>
              <a:gd name="T102" fmla="*/ 5717 w 5863"/>
              <a:gd name="T103" fmla="*/ 3 h 6980"/>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5863"/>
              <a:gd name="T157" fmla="*/ 0 h 6980"/>
              <a:gd name="T158" fmla="*/ 5863 w 5863"/>
              <a:gd name="T159" fmla="*/ 6980 h 6980"/>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5863" h="6980">
                <a:moveTo>
                  <a:pt x="5748" y="64"/>
                </a:moveTo>
                <a:lnTo>
                  <a:pt x="5769" y="273"/>
                </a:lnTo>
                <a:lnTo>
                  <a:pt x="5748" y="679"/>
                </a:lnTo>
                <a:lnTo>
                  <a:pt x="5765" y="737"/>
                </a:lnTo>
                <a:lnTo>
                  <a:pt x="5745" y="847"/>
                </a:lnTo>
                <a:lnTo>
                  <a:pt x="5843" y="979"/>
                </a:lnTo>
                <a:lnTo>
                  <a:pt x="5863" y="1046"/>
                </a:lnTo>
                <a:lnTo>
                  <a:pt x="5857" y="1134"/>
                </a:lnTo>
                <a:lnTo>
                  <a:pt x="5829" y="1192"/>
                </a:lnTo>
                <a:lnTo>
                  <a:pt x="5837" y="1688"/>
                </a:lnTo>
                <a:lnTo>
                  <a:pt x="5809" y="1814"/>
                </a:lnTo>
                <a:lnTo>
                  <a:pt x="5705" y="2064"/>
                </a:lnTo>
                <a:lnTo>
                  <a:pt x="5647" y="2261"/>
                </a:lnTo>
                <a:lnTo>
                  <a:pt x="5524" y="2485"/>
                </a:lnTo>
                <a:lnTo>
                  <a:pt x="5524" y="2505"/>
                </a:lnTo>
                <a:lnTo>
                  <a:pt x="5500" y="2520"/>
                </a:lnTo>
                <a:lnTo>
                  <a:pt x="5486" y="2537"/>
                </a:lnTo>
                <a:lnTo>
                  <a:pt x="5500" y="2554"/>
                </a:lnTo>
                <a:lnTo>
                  <a:pt x="5494" y="2569"/>
                </a:lnTo>
                <a:lnTo>
                  <a:pt x="5481" y="2577"/>
                </a:lnTo>
                <a:lnTo>
                  <a:pt x="5475" y="2560"/>
                </a:lnTo>
                <a:lnTo>
                  <a:pt x="5472" y="2557"/>
                </a:lnTo>
                <a:lnTo>
                  <a:pt x="5455" y="2577"/>
                </a:lnTo>
                <a:lnTo>
                  <a:pt x="5466" y="2594"/>
                </a:lnTo>
                <a:lnTo>
                  <a:pt x="5466" y="2609"/>
                </a:lnTo>
                <a:lnTo>
                  <a:pt x="5460" y="2618"/>
                </a:lnTo>
                <a:lnTo>
                  <a:pt x="5451" y="2618"/>
                </a:lnTo>
                <a:lnTo>
                  <a:pt x="5451" y="2609"/>
                </a:lnTo>
                <a:lnTo>
                  <a:pt x="5440" y="2603"/>
                </a:lnTo>
                <a:lnTo>
                  <a:pt x="5412" y="2635"/>
                </a:lnTo>
                <a:lnTo>
                  <a:pt x="5412" y="2657"/>
                </a:lnTo>
                <a:lnTo>
                  <a:pt x="5402" y="2657"/>
                </a:lnTo>
                <a:lnTo>
                  <a:pt x="5391" y="2652"/>
                </a:lnTo>
                <a:lnTo>
                  <a:pt x="5354" y="2715"/>
                </a:lnTo>
                <a:lnTo>
                  <a:pt x="5348" y="2741"/>
                </a:lnTo>
                <a:lnTo>
                  <a:pt x="5339" y="2715"/>
                </a:lnTo>
                <a:lnTo>
                  <a:pt x="5324" y="2787"/>
                </a:lnTo>
                <a:lnTo>
                  <a:pt x="5319" y="2781"/>
                </a:lnTo>
                <a:lnTo>
                  <a:pt x="5284" y="2897"/>
                </a:lnTo>
                <a:lnTo>
                  <a:pt x="5275" y="3067"/>
                </a:lnTo>
                <a:lnTo>
                  <a:pt x="5230" y="3179"/>
                </a:lnTo>
                <a:lnTo>
                  <a:pt x="5195" y="3181"/>
                </a:lnTo>
                <a:lnTo>
                  <a:pt x="5195" y="3245"/>
                </a:lnTo>
                <a:lnTo>
                  <a:pt x="5161" y="3286"/>
                </a:lnTo>
                <a:lnTo>
                  <a:pt x="5131" y="3326"/>
                </a:lnTo>
                <a:lnTo>
                  <a:pt x="5109" y="3392"/>
                </a:lnTo>
                <a:lnTo>
                  <a:pt x="5088" y="3392"/>
                </a:lnTo>
                <a:lnTo>
                  <a:pt x="5083" y="3389"/>
                </a:lnTo>
                <a:lnTo>
                  <a:pt x="5060" y="3432"/>
                </a:lnTo>
                <a:lnTo>
                  <a:pt x="5045" y="3438"/>
                </a:lnTo>
                <a:lnTo>
                  <a:pt x="5032" y="3505"/>
                </a:lnTo>
                <a:lnTo>
                  <a:pt x="4965" y="3518"/>
                </a:lnTo>
                <a:lnTo>
                  <a:pt x="4962" y="3806"/>
                </a:lnTo>
                <a:lnTo>
                  <a:pt x="4948" y="3816"/>
                </a:lnTo>
                <a:lnTo>
                  <a:pt x="4925" y="3911"/>
                </a:lnTo>
                <a:lnTo>
                  <a:pt x="4893" y="3960"/>
                </a:lnTo>
                <a:lnTo>
                  <a:pt x="4878" y="3999"/>
                </a:lnTo>
                <a:lnTo>
                  <a:pt x="4841" y="4025"/>
                </a:lnTo>
                <a:lnTo>
                  <a:pt x="4806" y="4143"/>
                </a:lnTo>
                <a:lnTo>
                  <a:pt x="4787" y="4253"/>
                </a:lnTo>
                <a:lnTo>
                  <a:pt x="4751" y="4299"/>
                </a:lnTo>
                <a:lnTo>
                  <a:pt x="4743" y="4343"/>
                </a:lnTo>
                <a:lnTo>
                  <a:pt x="4732" y="4362"/>
                </a:lnTo>
                <a:lnTo>
                  <a:pt x="4697" y="4377"/>
                </a:lnTo>
                <a:lnTo>
                  <a:pt x="4680" y="4437"/>
                </a:lnTo>
                <a:lnTo>
                  <a:pt x="4645" y="4446"/>
                </a:lnTo>
                <a:lnTo>
                  <a:pt x="4605" y="4510"/>
                </a:lnTo>
                <a:lnTo>
                  <a:pt x="4576" y="4524"/>
                </a:lnTo>
                <a:lnTo>
                  <a:pt x="4568" y="4570"/>
                </a:lnTo>
                <a:lnTo>
                  <a:pt x="4556" y="4570"/>
                </a:lnTo>
                <a:lnTo>
                  <a:pt x="4547" y="4622"/>
                </a:lnTo>
                <a:lnTo>
                  <a:pt x="4547" y="4766"/>
                </a:lnTo>
                <a:lnTo>
                  <a:pt x="4562" y="4780"/>
                </a:lnTo>
                <a:lnTo>
                  <a:pt x="4551" y="4843"/>
                </a:lnTo>
                <a:lnTo>
                  <a:pt x="4532" y="4866"/>
                </a:lnTo>
                <a:lnTo>
                  <a:pt x="4521" y="4927"/>
                </a:lnTo>
                <a:lnTo>
                  <a:pt x="4452" y="5146"/>
                </a:lnTo>
                <a:lnTo>
                  <a:pt x="4452" y="5195"/>
                </a:lnTo>
                <a:lnTo>
                  <a:pt x="4437" y="5221"/>
                </a:lnTo>
                <a:lnTo>
                  <a:pt x="4429" y="5270"/>
                </a:lnTo>
                <a:lnTo>
                  <a:pt x="4403" y="5304"/>
                </a:lnTo>
                <a:lnTo>
                  <a:pt x="4394" y="5347"/>
                </a:lnTo>
                <a:lnTo>
                  <a:pt x="4371" y="5361"/>
                </a:lnTo>
                <a:lnTo>
                  <a:pt x="4351" y="5425"/>
                </a:lnTo>
                <a:lnTo>
                  <a:pt x="4326" y="5436"/>
                </a:lnTo>
                <a:lnTo>
                  <a:pt x="4297" y="5681"/>
                </a:lnTo>
                <a:lnTo>
                  <a:pt x="4302" y="5917"/>
                </a:lnTo>
                <a:lnTo>
                  <a:pt x="4317" y="6133"/>
                </a:lnTo>
                <a:lnTo>
                  <a:pt x="4360" y="6168"/>
                </a:lnTo>
                <a:lnTo>
                  <a:pt x="4386" y="6162"/>
                </a:lnTo>
                <a:lnTo>
                  <a:pt x="4493" y="6217"/>
                </a:lnTo>
                <a:lnTo>
                  <a:pt x="4532" y="6280"/>
                </a:lnTo>
                <a:lnTo>
                  <a:pt x="4536" y="6329"/>
                </a:lnTo>
                <a:lnTo>
                  <a:pt x="4551" y="6349"/>
                </a:lnTo>
                <a:lnTo>
                  <a:pt x="4536" y="6441"/>
                </a:lnTo>
                <a:lnTo>
                  <a:pt x="4484" y="6554"/>
                </a:lnTo>
                <a:lnTo>
                  <a:pt x="4452" y="6617"/>
                </a:lnTo>
                <a:lnTo>
                  <a:pt x="4375" y="6712"/>
                </a:lnTo>
                <a:lnTo>
                  <a:pt x="4332" y="6733"/>
                </a:lnTo>
                <a:lnTo>
                  <a:pt x="4268" y="6721"/>
                </a:lnTo>
                <a:lnTo>
                  <a:pt x="4248" y="6712"/>
                </a:lnTo>
                <a:lnTo>
                  <a:pt x="4115" y="6727"/>
                </a:lnTo>
                <a:lnTo>
                  <a:pt x="4023" y="6701"/>
                </a:lnTo>
                <a:lnTo>
                  <a:pt x="3989" y="6677"/>
                </a:lnTo>
                <a:lnTo>
                  <a:pt x="3980" y="6664"/>
                </a:lnTo>
                <a:lnTo>
                  <a:pt x="3962" y="6671"/>
                </a:lnTo>
                <a:lnTo>
                  <a:pt x="3919" y="6664"/>
                </a:lnTo>
                <a:lnTo>
                  <a:pt x="3900" y="6637"/>
                </a:lnTo>
                <a:lnTo>
                  <a:pt x="3821" y="6628"/>
                </a:lnTo>
                <a:lnTo>
                  <a:pt x="3808" y="6609"/>
                </a:lnTo>
                <a:lnTo>
                  <a:pt x="3773" y="6589"/>
                </a:lnTo>
                <a:lnTo>
                  <a:pt x="3724" y="6505"/>
                </a:lnTo>
                <a:lnTo>
                  <a:pt x="3651" y="6516"/>
                </a:lnTo>
                <a:lnTo>
                  <a:pt x="3588" y="6490"/>
                </a:lnTo>
                <a:lnTo>
                  <a:pt x="3467" y="6476"/>
                </a:lnTo>
                <a:lnTo>
                  <a:pt x="3295" y="6344"/>
                </a:lnTo>
                <a:lnTo>
                  <a:pt x="3217" y="6301"/>
                </a:lnTo>
                <a:lnTo>
                  <a:pt x="3202" y="6309"/>
                </a:lnTo>
                <a:lnTo>
                  <a:pt x="3174" y="6306"/>
                </a:lnTo>
                <a:lnTo>
                  <a:pt x="3140" y="6286"/>
                </a:lnTo>
                <a:lnTo>
                  <a:pt x="3069" y="6280"/>
                </a:lnTo>
                <a:lnTo>
                  <a:pt x="3015" y="6265"/>
                </a:lnTo>
                <a:lnTo>
                  <a:pt x="2799" y="6271"/>
                </a:lnTo>
                <a:lnTo>
                  <a:pt x="2739" y="6252"/>
                </a:lnTo>
                <a:lnTo>
                  <a:pt x="2719" y="6280"/>
                </a:lnTo>
                <a:lnTo>
                  <a:pt x="2676" y="6301"/>
                </a:lnTo>
                <a:lnTo>
                  <a:pt x="2607" y="6292"/>
                </a:lnTo>
                <a:lnTo>
                  <a:pt x="2584" y="6314"/>
                </a:lnTo>
                <a:lnTo>
                  <a:pt x="2474" y="6301"/>
                </a:lnTo>
                <a:lnTo>
                  <a:pt x="2431" y="6320"/>
                </a:lnTo>
                <a:lnTo>
                  <a:pt x="2416" y="6309"/>
                </a:lnTo>
                <a:lnTo>
                  <a:pt x="2408" y="6301"/>
                </a:lnTo>
                <a:lnTo>
                  <a:pt x="2367" y="6341"/>
                </a:lnTo>
                <a:lnTo>
                  <a:pt x="2362" y="6349"/>
                </a:lnTo>
                <a:lnTo>
                  <a:pt x="2352" y="6355"/>
                </a:lnTo>
                <a:lnTo>
                  <a:pt x="2313" y="6344"/>
                </a:lnTo>
                <a:lnTo>
                  <a:pt x="2275" y="6392"/>
                </a:lnTo>
                <a:lnTo>
                  <a:pt x="2261" y="6407"/>
                </a:lnTo>
                <a:lnTo>
                  <a:pt x="2304" y="6516"/>
                </a:lnTo>
                <a:lnTo>
                  <a:pt x="2304" y="6580"/>
                </a:lnTo>
                <a:lnTo>
                  <a:pt x="2191" y="6698"/>
                </a:lnTo>
                <a:lnTo>
                  <a:pt x="2165" y="6716"/>
                </a:lnTo>
                <a:lnTo>
                  <a:pt x="2148" y="6712"/>
                </a:lnTo>
                <a:lnTo>
                  <a:pt x="2077" y="6789"/>
                </a:lnTo>
                <a:lnTo>
                  <a:pt x="2028" y="6833"/>
                </a:lnTo>
                <a:lnTo>
                  <a:pt x="1952" y="6847"/>
                </a:lnTo>
                <a:lnTo>
                  <a:pt x="1895" y="6833"/>
                </a:lnTo>
                <a:lnTo>
                  <a:pt x="1806" y="6859"/>
                </a:lnTo>
                <a:lnTo>
                  <a:pt x="1733" y="6845"/>
                </a:lnTo>
                <a:lnTo>
                  <a:pt x="1679" y="6796"/>
                </a:lnTo>
                <a:lnTo>
                  <a:pt x="1636" y="6776"/>
                </a:lnTo>
                <a:lnTo>
                  <a:pt x="1604" y="6750"/>
                </a:lnTo>
                <a:lnTo>
                  <a:pt x="1252" y="6943"/>
                </a:lnTo>
                <a:lnTo>
                  <a:pt x="1135" y="6965"/>
                </a:lnTo>
                <a:lnTo>
                  <a:pt x="1106" y="6965"/>
                </a:lnTo>
                <a:lnTo>
                  <a:pt x="999" y="6969"/>
                </a:lnTo>
                <a:lnTo>
                  <a:pt x="945" y="6980"/>
                </a:lnTo>
                <a:lnTo>
                  <a:pt x="715" y="6960"/>
                </a:lnTo>
                <a:lnTo>
                  <a:pt x="527" y="6922"/>
                </a:lnTo>
                <a:lnTo>
                  <a:pt x="328" y="6836"/>
                </a:lnTo>
                <a:lnTo>
                  <a:pt x="193" y="6746"/>
                </a:lnTo>
                <a:lnTo>
                  <a:pt x="64" y="6602"/>
                </a:lnTo>
                <a:lnTo>
                  <a:pt x="15" y="6490"/>
                </a:lnTo>
                <a:lnTo>
                  <a:pt x="0" y="6309"/>
                </a:lnTo>
                <a:lnTo>
                  <a:pt x="49" y="6194"/>
                </a:lnTo>
                <a:lnTo>
                  <a:pt x="133" y="6065"/>
                </a:lnTo>
                <a:lnTo>
                  <a:pt x="225" y="5992"/>
                </a:lnTo>
                <a:lnTo>
                  <a:pt x="453" y="5923"/>
                </a:lnTo>
                <a:lnTo>
                  <a:pt x="504" y="5895"/>
                </a:lnTo>
                <a:lnTo>
                  <a:pt x="558" y="5889"/>
                </a:lnTo>
                <a:lnTo>
                  <a:pt x="723" y="5846"/>
                </a:lnTo>
                <a:lnTo>
                  <a:pt x="853" y="5831"/>
                </a:lnTo>
                <a:lnTo>
                  <a:pt x="1258" y="5782"/>
                </a:lnTo>
                <a:lnTo>
                  <a:pt x="1400" y="5736"/>
                </a:lnTo>
                <a:lnTo>
                  <a:pt x="1405" y="5736"/>
                </a:lnTo>
                <a:lnTo>
                  <a:pt x="1310" y="5419"/>
                </a:lnTo>
                <a:lnTo>
                  <a:pt x="1308" y="5116"/>
                </a:lnTo>
                <a:lnTo>
                  <a:pt x="1357" y="4864"/>
                </a:lnTo>
                <a:lnTo>
                  <a:pt x="1469" y="4530"/>
                </a:lnTo>
                <a:lnTo>
                  <a:pt x="1636" y="4256"/>
                </a:lnTo>
                <a:lnTo>
                  <a:pt x="1658" y="4207"/>
                </a:lnTo>
                <a:lnTo>
                  <a:pt x="1664" y="4205"/>
                </a:lnTo>
                <a:lnTo>
                  <a:pt x="1639" y="4195"/>
                </a:lnTo>
                <a:lnTo>
                  <a:pt x="1639" y="4167"/>
                </a:lnTo>
                <a:lnTo>
                  <a:pt x="1679" y="4147"/>
                </a:lnTo>
                <a:lnTo>
                  <a:pt x="1688" y="4141"/>
                </a:lnTo>
                <a:lnTo>
                  <a:pt x="1664" y="4132"/>
                </a:lnTo>
                <a:lnTo>
                  <a:pt x="1658" y="4121"/>
                </a:lnTo>
                <a:lnTo>
                  <a:pt x="1722" y="4042"/>
                </a:lnTo>
                <a:lnTo>
                  <a:pt x="1703" y="4042"/>
                </a:lnTo>
                <a:lnTo>
                  <a:pt x="1673" y="4066"/>
                </a:lnTo>
                <a:lnTo>
                  <a:pt x="1664" y="4049"/>
                </a:lnTo>
                <a:lnTo>
                  <a:pt x="1714" y="3999"/>
                </a:lnTo>
                <a:lnTo>
                  <a:pt x="1714" y="3977"/>
                </a:lnTo>
                <a:lnTo>
                  <a:pt x="1716" y="3974"/>
                </a:lnTo>
                <a:lnTo>
                  <a:pt x="1693" y="3974"/>
                </a:lnTo>
                <a:lnTo>
                  <a:pt x="1684" y="3962"/>
                </a:lnTo>
                <a:lnTo>
                  <a:pt x="1703" y="3911"/>
                </a:lnTo>
                <a:lnTo>
                  <a:pt x="1722" y="3870"/>
                </a:lnTo>
                <a:lnTo>
                  <a:pt x="1722" y="3864"/>
                </a:lnTo>
                <a:lnTo>
                  <a:pt x="1693" y="3864"/>
                </a:lnTo>
                <a:lnTo>
                  <a:pt x="1742" y="3763"/>
                </a:lnTo>
                <a:lnTo>
                  <a:pt x="1837" y="3505"/>
                </a:lnTo>
                <a:lnTo>
                  <a:pt x="1984" y="3286"/>
                </a:lnTo>
                <a:lnTo>
                  <a:pt x="2019" y="3196"/>
                </a:lnTo>
                <a:lnTo>
                  <a:pt x="2019" y="3193"/>
                </a:lnTo>
                <a:lnTo>
                  <a:pt x="2010" y="3181"/>
                </a:lnTo>
                <a:lnTo>
                  <a:pt x="2008" y="3187"/>
                </a:lnTo>
                <a:lnTo>
                  <a:pt x="1993" y="3187"/>
                </a:lnTo>
                <a:lnTo>
                  <a:pt x="1995" y="3174"/>
                </a:lnTo>
                <a:lnTo>
                  <a:pt x="2059" y="3090"/>
                </a:lnTo>
                <a:lnTo>
                  <a:pt x="2059" y="3084"/>
                </a:lnTo>
                <a:lnTo>
                  <a:pt x="2030" y="3084"/>
                </a:lnTo>
                <a:lnTo>
                  <a:pt x="2030" y="3061"/>
                </a:lnTo>
                <a:lnTo>
                  <a:pt x="2094" y="2998"/>
                </a:lnTo>
                <a:lnTo>
                  <a:pt x="2100" y="2977"/>
                </a:lnTo>
                <a:lnTo>
                  <a:pt x="2059" y="2977"/>
                </a:lnTo>
                <a:lnTo>
                  <a:pt x="2053" y="2972"/>
                </a:lnTo>
                <a:lnTo>
                  <a:pt x="2059" y="2951"/>
                </a:lnTo>
                <a:lnTo>
                  <a:pt x="2126" y="2897"/>
                </a:lnTo>
                <a:lnTo>
                  <a:pt x="2131" y="2897"/>
                </a:lnTo>
                <a:lnTo>
                  <a:pt x="2143" y="2880"/>
                </a:lnTo>
                <a:lnTo>
                  <a:pt x="2126" y="2851"/>
                </a:lnTo>
                <a:lnTo>
                  <a:pt x="2197" y="2781"/>
                </a:lnTo>
                <a:lnTo>
                  <a:pt x="2215" y="2738"/>
                </a:lnTo>
                <a:lnTo>
                  <a:pt x="2283" y="2657"/>
                </a:lnTo>
                <a:lnTo>
                  <a:pt x="2508" y="2401"/>
                </a:lnTo>
                <a:lnTo>
                  <a:pt x="2641" y="2304"/>
                </a:lnTo>
                <a:lnTo>
                  <a:pt x="2802" y="2206"/>
                </a:lnTo>
                <a:lnTo>
                  <a:pt x="3030" y="2116"/>
                </a:lnTo>
                <a:lnTo>
                  <a:pt x="3202" y="2094"/>
                </a:lnTo>
                <a:lnTo>
                  <a:pt x="3320" y="2081"/>
                </a:lnTo>
                <a:lnTo>
                  <a:pt x="3520" y="2038"/>
                </a:lnTo>
                <a:lnTo>
                  <a:pt x="3655" y="1961"/>
                </a:lnTo>
                <a:lnTo>
                  <a:pt x="3712" y="1898"/>
                </a:lnTo>
                <a:lnTo>
                  <a:pt x="3773" y="1710"/>
                </a:lnTo>
                <a:lnTo>
                  <a:pt x="3808" y="1501"/>
                </a:lnTo>
                <a:lnTo>
                  <a:pt x="3793" y="1282"/>
                </a:lnTo>
                <a:lnTo>
                  <a:pt x="3799" y="1209"/>
                </a:lnTo>
                <a:lnTo>
                  <a:pt x="3821" y="1106"/>
                </a:lnTo>
                <a:lnTo>
                  <a:pt x="3821" y="1051"/>
                </a:lnTo>
                <a:lnTo>
                  <a:pt x="3787" y="996"/>
                </a:lnTo>
                <a:lnTo>
                  <a:pt x="3778" y="812"/>
                </a:lnTo>
                <a:lnTo>
                  <a:pt x="3752" y="685"/>
                </a:lnTo>
                <a:lnTo>
                  <a:pt x="3763" y="443"/>
                </a:lnTo>
                <a:lnTo>
                  <a:pt x="3821" y="225"/>
                </a:lnTo>
                <a:lnTo>
                  <a:pt x="3885" y="101"/>
                </a:lnTo>
                <a:lnTo>
                  <a:pt x="3925" y="77"/>
                </a:lnTo>
                <a:lnTo>
                  <a:pt x="4008" y="86"/>
                </a:lnTo>
                <a:lnTo>
                  <a:pt x="4135" y="164"/>
                </a:lnTo>
                <a:lnTo>
                  <a:pt x="4323" y="331"/>
                </a:lnTo>
                <a:lnTo>
                  <a:pt x="4513" y="573"/>
                </a:lnTo>
                <a:lnTo>
                  <a:pt x="4568" y="679"/>
                </a:lnTo>
                <a:lnTo>
                  <a:pt x="4581" y="694"/>
                </a:lnTo>
                <a:lnTo>
                  <a:pt x="4985" y="625"/>
                </a:lnTo>
                <a:lnTo>
                  <a:pt x="5279" y="268"/>
                </a:lnTo>
                <a:lnTo>
                  <a:pt x="5486" y="71"/>
                </a:lnTo>
                <a:lnTo>
                  <a:pt x="5621" y="3"/>
                </a:lnTo>
                <a:lnTo>
                  <a:pt x="5642" y="0"/>
                </a:lnTo>
                <a:lnTo>
                  <a:pt x="5717" y="3"/>
                </a:lnTo>
                <a:lnTo>
                  <a:pt x="5748" y="64"/>
                </a:lnTo>
                <a:close/>
              </a:path>
            </a:pathLst>
          </a:custGeom>
          <a:solidFill>
            <a:srgbClr val="000000"/>
          </a:solidFill>
          <a:ln w="9525">
            <a:noFill/>
            <a:round/>
            <a:headEnd/>
            <a:tailEnd/>
          </a:ln>
        </p:spPr>
        <p:txBody>
          <a:bodyPr>
            <a:prstTxWarp prst="textNoShape">
              <a:avLst/>
            </a:prstTxWarp>
          </a:bodyPr>
          <a:lstStyle/>
          <a:p>
            <a:endParaRPr lang="en-US"/>
          </a:p>
        </p:txBody>
      </p:sp>
      <p:grpSp>
        <p:nvGrpSpPr>
          <p:cNvPr id="6" name="Group 180"/>
          <p:cNvGrpSpPr>
            <a:grpSpLocks/>
          </p:cNvGrpSpPr>
          <p:nvPr/>
        </p:nvGrpSpPr>
        <p:grpSpPr bwMode="auto">
          <a:xfrm>
            <a:off x="3822700" y="5356225"/>
            <a:ext cx="223838" cy="106363"/>
            <a:chOff x="2408" y="3374"/>
            <a:chExt cx="141" cy="67"/>
          </a:xfrm>
        </p:grpSpPr>
        <p:grpSp>
          <p:nvGrpSpPr>
            <p:cNvPr id="59403" name="Group 181"/>
            <p:cNvGrpSpPr>
              <a:grpSpLocks noChangeAspect="1"/>
            </p:cNvGrpSpPr>
            <p:nvPr/>
          </p:nvGrpSpPr>
          <p:grpSpPr bwMode="auto">
            <a:xfrm>
              <a:off x="2408" y="3378"/>
              <a:ext cx="63" cy="63"/>
              <a:chOff x="2361" y="1698"/>
              <a:chExt cx="69" cy="69"/>
            </a:xfrm>
          </p:grpSpPr>
          <p:sp>
            <p:nvSpPr>
              <p:cNvPr id="59407" name="Oval 182"/>
              <p:cNvSpPr>
                <a:spLocks noChangeAspect="1" noChangeArrowheads="1"/>
              </p:cNvSpPr>
              <p:nvPr/>
            </p:nvSpPr>
            <p:spPr bwMode="auto">
              <a:xfrm>
                <a:off x="2361" y="1698"/>
                <a:ext cx="69" cy="69"/>
              </a:xfrm>
              <a:prstGeom prst="ellipse">
                <a:avLst/>
              </a:prstGeom>
              <a:solidFill>
                <a:srgbClr val="FFFF00"/>
              </a:solidFill>
              <a:ln w="9525">
                <a:noFill/>
                <a:round/>
                <a:headEnd/>
                <a:tailEnd/>
              </a:ln>
            </p:spPr>
            <p:txBody>
              <a:bodyPr wrap="none" anchor="ctr">
                <a:prstTxWarp prst="textNoShape">
                  <a:avLst/>
                </a:prstTxWarp>
              </a:bodyPr>
              <a:lstStyle/>
              <a:p>
                <a:endParaRPr lang="en-US"/>
              </a:p>
            </p:txBody>
          </p:sp>
          <p:sp>
            <p:nvSpPr>
              <p:cNvPr id="59408" name="Oval 183"/>
              <p:cNvSpPr>
                <a:spLocks noChangeAspect="1" noChangeArrowheads="1"/>
              </p:cNvSpPr>
              <p:nvPr/>
            </p:nvSpPr>
            <p:spPr bwMode="auto">
              <a:xfrm>
                <a:off x="2391" y="1725"/>
                <a:ext cx="12" cy="12"/>
              </a:xfrm>
              <a:prstGeom prst="ellipse">
                <a:avLst/>
              </a:prstGeom>
              <a:solidFill>
                <a:schemeClr val="accent1"/>
              </a:solidFill>
              <a:ln w="9525">
                <a:solidFill>
                  <a:schemeClr val="tx1"/>
                </a:solidFill>
                <a:round/>
                <a:headEnd/>
                <a:tailEnd/>
              </a:ln>
            </p:spPr>
            <p:txBody>
              <a:bodyPr wrap="none" anchor="ctr">
                <a:prstTxWarp prst="textNoShape">
                  <a:avLst/>
                </a:prstTxWarp>
              </a:bodyPr>
              <a:lstStyle/>
              <a:p>
                <a:endParaRPr lang="en-US"/>
              </a:p>
            </p:txBody>
          </p:sp>
        </p:grpSp>
        <p:grpSp>
          <p:nvGrpSpPr>
            <p:cNvPr id="59404" name="Group 184"/>
            <p:cNvGrpSpPr>
              <a:grpSpLocks noChangeAspect="1"/>
            </p:cNvGrpSpPr>
            <p:nvPr/>
          </p:nvGrpSpPr>
          <p:grpSpPr bwMode="auto">
            <a:xfrm>
              <a:off x="2486" y="3374"/>
              <a:ext cx="63" cy="63"/>
              <a:chOff x="2523" y="1701"/>
              <a:chExt cx="69" cy="69"/>
            </a:xfrm>
          </p:grpSpPr>
          <p:sp>
            <p:nvSpPr>
              <p:cNvPr id="59405" name="Oval 185"/>
              <p:cNvSpPr>
                <a:spLocks noChangeAspect="1" noChangeArrowheads="1"/>
              </p:cNvSpPr>
              <p:nvPr/>
            </p:nvSpPr>
            <p:spPr bwMode="auto">
              <a:xfrm>
                <a:off x="2523" y="1701"/>
                <a:ext cx="69" cy="69"/>
              </a:xfrm>
              <a:prstGeom prst="ellipse">
                <a:avLst/>
              </a:prstGeom>
              <a:solidFill>
                <a:srgbClr val="FFFF00"/>
              </a:solidFill>
              <a:ln w="9525">
                <a:noFill/>
                <a:round/>
                <a:headEnd/>
                <a:tailEnd/>
              </a:ln>
            </p:spPr>
            <p:txBody>
              <a:bodyPr wrap="none" anchor="ctr">
                <a:prstTxWarp prst="textNoShape">
                  <a:avLst/>
                </a:prstTxWarp>
              </a:bodyPr>
              <a:lstStyle/>
              <a:p>
                <a:endParaRPr lang="en-US"/>
              </a:p>
            </p:txBody>
          </p:sp>
          <p:sp>
            <p:nvSpPr>
              <p:cNvPr id="59406" name="Oval 186"/>
              <p:cNvSpPr>
                <a:spLocks noChangeAspect="1" noChangeArrowheads="1"/>
              </p:cNvSpPr>
              <p:nvPr/>
            </p:nvSpPr>
            <p:spPr bwMode="auto">
              <a:xfrm>
                <a:off x="2553" y="1728"/>
                <a:ext cx="12" cy="12"/>
              </a:xfrm>
              <a:prstGeom prst="ellipse">
                <a:avLst/>
              </a:prstGeom>
              <a:solidFill>
                <a:schemeClr val="accent1"/>
              </a:solidFill>
              <a:ln w="9525">
                <a:solidFill>
                  <a:schemeClr val="tx1"/>
                </a:solidFill>
                <a:round/>
                <a:headEnd/>
                <a:tailEnd/>
              </a:ln>
            </p:spPr>
            <p:txBody>
              <a:bodyPr wrap="none" anchor="ctr">
                <a:prstTxWarp prst="textNoShape">
                  <a:avLst/>
                </a:prstTxWarp>
              </a:bodyPr>
              <a:lstStyle/>
              <a:p>
                <a:endParaRPr lang="en-US"/>
              </a:p>
            </p:txBody>
          </p:sp>
        </p:grpSp>
      </p:gr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xit" presetSubtype="32" fill="hold" grpId="0" nodeType="afterEffect">
                                  <p:stCondLst>
                                    <p:cond delay="2000"/>
                                  </p:stCondLst>
                                  <p:childTnLst>
                                    <p:animEffect transition="out" filter="box(out)">
                                      <p:cBhvr>
                                        <p:cTn id="6" dur="500"/>
                                        <p:tgtEl>
                                          <p:spTgt spid="168113"/>
                                        </p:tgtEl>
                                      </p:cBhvr>
                                    </p:animEffect>
                                    <p:set>
                                      <p:cBhvr>
                                        <p:cTn id="7" dur="1" fill="hold">
                                          <p:stCondLst>
                                            <p:cond delay="499"/>
                                          </p:stCondLst>
                                        </p:cTn>
                                        <p:tgtEl>
                                          <p:spTgt spid="168113"/>
                                        </p:tgtEl>
                                        <p:attrNameLst>
                                          <p:attrName>style.visibility</p:attrName>
                                        </p:attrNameLst>
                                      </p:cBhvr>
                                      <p:to>
                                        <p:strVal val="hidden"/>
                                      </p:to>
                                    </p:set>
                                  </p:childTnLst>
                                </p:cTn>
                              </p:par>
                            </p:childTnLst>
                          </p:cTn>
                        </p:par>
                        <p:par>
                          <p:cTn id="8" fill="hold">
                            <p:stCondLst>
                              <p:cond delay="2500"/>
                            </p:stCondLst>
                            <p:childTnLst>
                              <p:par>
                                <p:cTn id="9" presetID="4" presetClass="entr" presetSubtype="32" fill="hold" nodeType="afterEffect">
                                  <p:stCondLst>
                                    <p:cond delay="1000"/>
                                  </p:stCondLst>
                                  <p:childTnLst>
                                    <p:set>
                                      <p:cBhvr>
                                        <p:cTn id="10" dur="1" fill="hold">
                                          <p:stCondLst>
                                            <p:cond delay="0"/>
                                          </p:stCondLst>
                                        </p:cTn>
                                        <p:tgtEl>
                                          <p:spTgt spid="2"/>
                                        </p:tgtEl>
                                        <p:attrNameLst>
                                          <p:attrName>style.visibility</p:attrName>
                                        </p:attrNameLst>
                                      </p:cBhvr>
                                      <p:to>
                                        <p:strVal val="visible"/>
                                      </p:to>
                                    </p:set>
                                    <p:animEffect transition="in" filter="box(out)">
                                      <p:cBhvr>
                                        <p:cTn id="11" dur="500"/>
                                        <p:tgtEl>
                                          <p:spTgt spid="2"/>
                                        </p:tgtEl>
                                      </p:cBhvr>
                                    </p:animEffect>
                                  </p:childTnLst>
                                </p:cTn>
                              </p:par>
                            </p:childTnLst>
                          </p:cTn>
                        </p:par>
                        <p:par>
                          <p:cTn id="12" fill="hold">
                            <p:stCondLst>
                              <p:cond delay="4000"/>
                            </p:stCondLst>
                            <p:childTnLst>
                              <p:par>
                                <p:cTn id="13" presetID="9" presetClass="emph" presetSubtype="0" grpId="0" nodeType="afterEffect">
                                  <p:stCondLst>
                                    <p:cond delay="1000"/>
                                  </p:stCondLst>
                                  <p:childTnLst>
                                    <p:set>
                                      <p:cBhvr rctx="PPT">
                                        <p:cTn id="14" dur="indefinite"/>
                                        <p:tgtEl>
                                          <p:spTgt spid="168115"/>
                                        </p:tgtEl>
                                        <p:attrNameLst>
                                          <p:attrName>style.opacity</p:attrName>
                                        </p:attrNameLst>
                                      </p:cBhvr>
                                      <p:to>
                                        <p:strVal val="0.75"/>
                                      </p:to>
                                    </p:set>
                                    <p:animEffect filter="image" prLst="opacity: 0.75">
                                      <p:cBhvr rctx="IE">
                                        <p:cTn id="15" dur="indefinite"/>
                                        <p:tgtEl>
                                          <p:spTgt spid="168115"/>
                                        </p:tgtEl>
                                      </p:cBhvr>
                                    </p:animEffect>
                                  </p:childTnLst>
                                </p:cTn>
                              </p:par>
                            </p:childTnLst>
                          </p:cTn>
                        </p:par>
                        <p:par>
                          <p:cTn id="16" fill="hold">
                            <p:stCondLst>
                              <p:cond delay="5000"/>
                            </p:stCondLst>
                            <p:childTnLst>
                              <p:par>
                                <p:cTn id="17" presetID="4" presetClass="entr" presetSubtype="32" fill="hold" nodeType="afterEffect">
                                  <p:stCondLst>
                                    <p:cond delay="500"/>
                                  </p:stCondLst>
                                  <p:childTnLst>
                                    <p:set>
                                      <p:cBhvr>
                                        <p:cTn id="18" dur="1" fill="hold">
                                          <p:stCondLst>
                                            <p:cond delay="0"/>
                                          </p:stCondLst>
                                        </p:cTn>
                                        <p:tgtEl>
                                          <p:spTgt spid="6"/>
                                        </p:tgtEl>
                                        <p:attrNameLst>
                                          <p:attrName>style.visibility</p:attrName>
                                        </p:attrNameLst>
                                      </p:cBhvr>
                                      <p:to>
                                        <p:strVal val="visible"/>
                                      </p:to>
                                    </p:set>
                                    <p:animEffect transition="in" filter="box(out)">
                                      <p:cBhvr>
                                        <p:cTn id="19" dur="500"/>
                                        <p:tgtEl>
                                          <p:spTgt spid="6"/>
                                        </p:tgtEl>
                                      </p:cBhvr>
                                    </p:animEffect>
                                  </p:childTnLst>
                                </p:cTn>
                              </p:par>
                              <p:par>
                                <p:cTn id="20" presetID="6" presetClass="emph" presetSubtype="0" autoRev="1" fill="hold" nodeType="withEffect">
                                  <p:stCondLst>
                                    <p:cond delay="0"/>
                                  </p:stCondLst>
                                  <p:childTnLst>
                                    <p:animScale>
                                      <p:cBhvr>
                                        <p:cTn id="21" dur="2000" fill="hold"/>
                                        <p:tgtEl>
                                          <p:spTgt spid="6"/>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8113" grpId="0" animBg="1"/>
      <p:bldP spid="168115" grpId="0" animBg="1"/>
    </p:bld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69986" name="Text Box 2"/>
          <p:cNvSpPr txBox="1">
            <a:spLocks noChangeArrowheads="1"/>
          </p:cNvSpPr>
          <p:nvPr/>
        </p:nvSpPr>
        <p:spPr bwMode="auto">
          <a:xfrm>
            <a:off x="642938" y="390525"/>
            <a:ext cx="8501062" cy="519113"/>
          </a:xfrm>
          <a:prstGeom prst="rect">
            <a:avLst/>
          </a:prstGeom>
          <a:noFill/>
          <a:ln w="9525">
            <a:noFill/>
            <a:miter lim="800000"/>
            <a:headEnd/>
            <a:tailEnd/>
          </a:ln>
        </p:spPr>
        <p:txBody>
          <a:bodyPr>
            <a:prstTxWarp prst="textNoShape">
              <a:avLst/>
            </a:prstTxWarp>
            <a:spAutoFit/>
          </a:bodyPr>
          <a:lstStyle/>
          <a:p>
            <a:r>
              <a:rPr lang="de-DE">
                <a:solidFill>
                  <a:srgbClr val="663300"/>
                </a:solidFill>
              </a:rPr>
              <a:t>Er ist mit dem Streichholz zu der Katze gegangen.</a:t>
            </a:r>
            <a:r>
              <a:rPr lang="en-US">
                <a:solidFill>
                  <a:srgbClr val="663300"/>
                </a:solidFill>
              </a:rPr>
              <a:t> </a:t>
            </a:r>
            <a:endParaRPr lang="en-US"/>
          </a:p>
        </p:txBody>
      </p:sp>
      <p:grpSp>
        <p:nvGrpSpPr>
          <p:cNvPr id="2" name="Group 3"/>
          <p:cNvGrpSpPr>
            <a:grpSpLocks/>
          </p:cNvGrpSpPr>
          <p:nvPr/>
        </p:nvGrpSpPr>
        <p:grpSpPr bwMode="auto">
          <a:xfrm>
            <a:off x="5635625" y="5092700"/>
            <a:ext cx="1143000" cy="1331913"/>
            <a:chOff x="2047" y="3127"/>
            <a:chExt cx="720" cy="839"/>
          </a:xfrm>
        </p:grpSpPr>
        <p:pic>
          <p:nvPicPr>
            <p:cNvPr id="61656" name="Picture 4" descr="cat9"/>
            <p:cNvPicPr preferRelativeResize="0">
              <a:picLocks noChangeAspect="1" noChangeArrowheads="1"/>
            </p:cNvPicPr>
            <p:nvPr/>
          </p:nvPicPr>
          <mc:AlternateContent>
            <mc:Choice xmlns:ma="http://schemas.microsoft.com/office/mac/drawingml/2008/main" Requires="ma">
              <p:blipFill>
                <a:blip r:embed="rId3"/>
                <a:srcRect/>
                <a:stretch>
                  <a:fillRect/>
                </a:stretch>
              </p:blipFill>
            </mc:Choice>
            <mc:Fallback>
              <p:blipFill>
                <a:blip r:embed="rId4"/>
                <a:srcRect/>
                <a:stretch>
                  <a:fillRect/>
                </a:stretch>
              </p:blipFill>
            </mc:Fallback>
          </mc:AlternateContent>
          <p:spPr bwMode="auto">
            <a:xfrm>
              <a:off x="2047" y="3127"/>
              <a:ext cx="720" cy="839"/>
            </a:xfrm>
            <a:prstGeom prst="rect">
              <a:avLst/>
            </a:prstGeom>
            <a:noFill/>
            <a:ln w="9525">
              <a:noFill/>
              <a:miter lim="800000"/>
              <a:headEnd/>
              <a:tailEnd/>
            </a:ln>
          </p:spPr>
        </p:pic>
        <p:grpSp>
          <p:nvGrpSpPr>
            <p:cNvPr id="61657" name="Group 5"/>
            <p:cNvGrpSpPr>
              <a:grpSpLocks/>
            </p:cNvGrpSpPr>
            <p:nvPr/>
          </p:nvGrpSpPr>
          <p:grpSpPr bwMode="auto">
            <a:xfrm>
              <a:off x="2544" y="3273"/>
              <a:ext cx="69" cy="69"/>
              <a:chOff x="2361" y="1698"/>
              <a:chExt cx="69" cy="69"/>
            </a:xfrm>
          </p:grpSpPr>
          <p:sp>
            <p:nvSpPr>
              <p:cNvPr id="61661" name="Oval 6"/>
              <p:cNvSpPr>
                <a:spLocks noChangeAspect="1" noChangeArrowheads="1"/>
              </p:cNvSpPr>
              <p:nvPr/>
            </p:nvSpPr>
            <p:spPr bwMode="auto">
              <a:xfrm>
                <a:off x="2361" y="1698"/>
                <a:ext cx="69" cy="69"/>
              </a:xfrm>
              <a:prstGeom prst="ellipse">
                <a:avLst/>
              </a:prstGeom>
              <a:solidFill>
                <a:srgbClr val="FFFF00"/>
              </a:solidFill>
              <a:ln w="9525">
                <a:noFill/>
                <a:round/>
                <a:headEnd/>
                <a:tailEnd/>
              </a:ln>
            </p:spPr>
            <p:txBody>
              <a:bodyPr wrap="none" anchor="ctr">
                <a:prstTxWarp prst="textNoShape">
                  <a:avLst/>
                </a:prstTxWarp>
              </a:bodyPr>
              <a:lstStyle/>
              <a:p>
                <a:endParaRPr lang="en-US"/>
              </a:p>
            </p:txBody>
          </p:sp>
          <p:sp>
            <p:nvSpPr>
              <p:cNvPr id="61662" name="Oval 7"/>
              <p:cNvSpPr>
                <a:spLocks noChangeAspect="1" noChangeArrowheads="1"/>
              </p:cNvSpPr>
              <p:nvPr/>
            </p:nvSpPr>
            <p:spPr bwMode="auto">
              <a:xfrm>
                <a:off x="2391" y="1725"/>
                <a:ext cx="12" cy="12"/>
              </a:xfrm>
              <a:prstGeom prst="ellipse">
                <a:avLst/>
              </a:prstGeom>
              <a:solidFill>
                <a:schemeClr val="accent1"/>
              </a:solidFill>
              <a:ln w="9525">
                <a:solidFill>
                  <a:schemeClr val="tx1"/>
                </a:solidFill>
                <a:round/>
                <a:headEnd/>
                <a:tailEnd/>
              </a:ln>
            </p:spPr>
            <p:txBody>
              <a:bodyPr wrap="none" anchor="ctr">
                <a:prstTxWarp prst="textNoShape">
                  <a:avLst/>
                </a:prstTxWarp>
              </a:bodyPr>
              <a:lstStyle/>
              <a:p>
                <a:endParaRPr lang="en-US"/>
              </a:p>
            </p:txBody>
          </p:sp>
        </p:grpSp>
        <p:grpSp>
          <p:nvGrpSpPr>
            <p:cNvPr id="61658" name="Group 8"/>
            <p:cNvGrpSpPr>
              <a:grpSpLocks/>
            </p:cNvGrpSpPr>
            <p:nvPr/>
          </p:nvGrpSpPr>
          <p:grpSpPr bwMode="auto">
            <a:xfrm>
              <a:off x="2634" y="3264"/>
              <a:ext cx="69" cy="69"/>
              <a:chOff x="2523" y="1701"/>
              <a:chExt cx="69" cy="69"/>
            </a:xfrm>
          </p:grpSpPr>
          <p:sp>
            <p:nvSpPr>
              <p:cNvPr id="61659" name="Oval 9"/>
              <p:cNvSpPr>
                <a:spLocks noChangeAspect="1" noChangeArrowheads="1"/>
              </p:cNvSpPr>
              <p:nvPr/>
            </p:nvSpPr>
            <p:spPr bwMode="auto">
              <a:xfrm>
                <a:off x="2523" y="1701"/>
                <a:ext cx="69" cy="69"/>
              </a:xfrm>
              <a:prstGeom prst="ellipse">
                <a:avLst/>
              </a:prstGeom>
              <a:solidFill>
                <a:srgbClr val="FFFF00"/>
              </a:solidFill>
              <a:ln w="9525">
                <a:noFill/>
                <a:round/>
                <a:headEnd/>
                <a:tailEnd/>
              </a:ln>
            </p:spPr>
            <p:txBody>
              <a:bodyPr wrap="none" anchor="ctr">
                <a:prstTxWarp prst="textNoShape">
                  <a:avLst/>
                </a:prstTxWarp>
              </a:bodyPr>
              <a:lstStyle/>
              <a:p>
                <a:endParaRPr lang="en-US"/>
              </a:p>
            </p:txBody>
          </p:sp>
          <p:sp>
            <p:nvSpPr>
              <p:cNvPr id="61660" name="Oval 10"/>
              <p:cNvSpPr>
                <a:spLocks noChangeAspect="1" noChangeArrowheads="1"/>
              </p:cNvSpPr>
              <p:nvPr/>
            </p:nvSpPr>
            <p:spPr bwMode="auto">
              <a:xfrm>
                <a:off x="2553" y="1728"/>
                <a:ext cx="12" cy="12"/>
              </a:xfrm>
              <a:prstGeom prst="ellipse">
                <a:avLst/>
              </a:prstGeom>
              <a:solidFill>
                <a:schemeClr val="accent1"/>
              </a:solidFill>
              <a:ln w="9525">
                <a:solidFill>
                  <a:schemeClr val="tx1"/>
                </a:solidFill>
                <a:round/>
                <a:headEnd/>
                <a:tailEnd/>
              </a:ln>
            </p:spPr>
            <p:txBody>
              <a:bodyPr wrap="none" anchor="ctr">
                <a:prstTxWarp prst="textNoShape">
                  <a:avLst/>
                </a:prstTxWarp>
              </a:bodyPr>
              <a:lstStyle/>
              <a:p>
                <a:endParaRPr lang="en-US"/>
              </a:p>
            </p:txBody>
          </p:sp>
        </p:grpSp>
      </p:grpSp>
      <p:grpSp>
        <p:nvGrpSpPr>
          <p:cNvPr id="5" name="Group 11"/>
          <p:cNvGrpSpPr>
            <a:grpSpLocks/>
          </p:cNvGrpSpPr>
          <p:nvPr/>
        </p:nvGrpSpPr>
        <p:grpSpPr bwMode="auto">
          <a:xfrm>
            <a:off x="6484938" y="2697163"/>
            <a:ext cx="2411412" cy="3813175"/>
            <a:chOff x="3671" y="1645"/>
            <a:chExt cx="1519" cy="2402"/>
          </a:xfrm>
        </p:grpSpPr>
        <p:grpSp>
          <p:nvGrpSpPr>
            <p:cNvPr id="61484" name="Group 12"/>
            <p:cNvGrpSpPr>
              <a:grpSpLocks/>
            </p:cNvGrpSpPr>
            <p:nvPr/>
          </p:nvGrpSpPr>
          <p:grpSpPr bwMode="auto">
            <a:xfrm>
              <a:off x="3671" y="1645"/>
              <a:ext cx="526" cy="614"/>
              <a:chOff x="2527" y="1845"/>
              <a:chExt cx="526" cy="614"/>
            </a:xfrm>
          </p:grpSpPr>
          <p:pic>
            <p:nvPicPr>
              <p:cNvPr id="61639" name="Picture 13" descr="starburst"/>
              <p:cNvPicPr>
                <a:picLocks noChangeAspect="1" noChangeArrowheads="1"/>
              </p:cNvPicPr>
              <p:nvPr/>
            </p:nvPicPr>
            <mc:AlternateContent>
              <mc:Choice xmlns:ma="http://schemas.microsoft.com/office/mac/drawingml/2008/main" Requires="ma">
                <p:blipFill>
                  <a:blip r:embed="rId5"/>
                  <a:srcRect/>
                  <a:stretch>
                    <a:fillRect/>
                  </a:stretch>
                </p:blipFill>
              </mc:Choice>
              <mc:Fallback>
                <p:blipFill>
                  <a:blip r:embed="rId6"/>
                  <a:srcRect/>
                  <a:stretch>
                    <a:fillRect/>
                  </a:stretch>
                </p:blipFill>
              </mc:Fallback>
            </mc:AlternateContent>
            <p:spPr bwMode="auto">
              <a:xfrm>
                <a:off x="2527" y="1845"/>
                <a:ext cx="526" cy="558"/>
              </a:xfrm>
              <a:prstGeom prst="rect">
                <a:avLst/>
              </a:prstGeom>
              <a:noFill/>
              <a:ln w="9525">
                <a:noFill/>
                <a:miter lim="800000"/>
                <a:headEnd/>
                <a:tailEnd/>
              </a:ln>
            </p:spPr>
          </p:pic>
          <p:grpSp>
            <p:nvGrpSpPr>
              <p:cNvPr id="61640" name="Group 14"/>
              <p:cNvGrpSpPr>
                <a:grpSpLocks noChangeAspect="1"/>
              </p:cNvGrpSpPr>
              <p:nvPr/>
            </p:nvGrpSpPr>
            <p:grpSpPr bwMode="auto">
              <a:xfrm rot="590109">
                <a:off x="2719" y="2052"/>
                <a:ext cx="207" cy="407"/>
                <a:chOff x="3872" y="1174"/>
                <a:chExt cx="418" cy="821"/>
              </a:xfrm>
            </p:grpSpPr>
            <p:sp>
              <p:nvSpPr>
                <p:cNvPr id="61641" name="AutoShape 15"/>
                <p:cNvSpPr>
                  <a:spLocks noChangeAspect="1" noChangeArrowheads="1"/>
                </p:cNvSpPr>
                <p:nvPr/>
              </p:nvSpPr>
              <p:spPr bwMode="auto">
                <a:xfrm rot="8625864">
                  <a:off x="4089" y="1424"/>
                  <a:ext cx="60" cy="571"/>
                </a:xfrm>
                <a:custGeom>
                  <a:avLst/>
                  <a:gdLst>
                    <a:gd name="T0" fmla="*/ 53 w 21600"/>
                    <a:gd name="T1" fmla="*/ 286 h 21600"/>
                    <a:gd name="T2" fmla="*/ 30 w 21600"/>
                    <a:gd name="T3" fmla="*/ 571 h 21600"/>
                    <a:gd name="T4" fmla="*/ 8 w 21600"/>
                    <a:gd name="T5" fmla="*/ 286 h 21600"/>
                    <a:gd name="T6" fmla="*/ 30 w 21600"/>
                    <a:gd name="T7" fmla="*/ 0 h 21600"/>
                    <a:gd name="T8" fmla="*/ 0 60000 65536"/>
                    <a:gd name="T9" fmla="*/ 0 60000 65536"/>
                    <a:gd name="T10" fmla="*/ 0 60000 65536"/>
                    <a:gd name="T11" fmla="*/ 0 60000 65536"/>
                    <a:gd name="T12" fmla="*/ 4680 w 21600"/>
                    <a:gd name="T13" fmla="*/ 4502 h 21600"/>
                    <a:gd name="T14" fmla="*/ 17280 w 21600"/>
                    <a:gd name="T15" fmla="*/ 17098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chemeClr val="tx1"/>
                </a:solidFill>
                <a:ln w="9525">
                  <a:solidFill>
                    <a:schemeClr val="tx1"/>
                  </a:solidFill>
                  <a:miter lim="800000"/>
                  <a:headEnd/>
                  <a:tailEnd/>
                </a:ln>
              </p:spPr>
              <p:txBody>
                <a:bodyPr wrap="none" anchor="ctr">
                  <a:prstTxWarp prst="textNoShape">
                    <a:avLst/>
                  </a:prstTxWarp>
                </a:bodyPr>
                <a:lstStyle/>
                <a:p>
                  <a:endParaRPr lang="en-US"/>
                </a:p>
              </p:txBody>
            </p:sp>
            <p:sp>
              <p:nvSpPr>
                <p:cNvPr id="61642" name="Freeform 16"/>
                <p:cNvSpPr>
                  <a:spLocks noChangeAspect="1"/>
                </p:cNvSpPr>
                <p:nvPr/>
              </p:nvSpPr>
              <p:spPr bwMode="auto">
                <a:xfrm>
                  <a:off x="4266" y="1901"/>
                  <a:ext cx="24" cy="42"/>
                </a:xfrm>
                <a:custGeom>
                  <a:avLst/>
                  <a:gdLst>
                    <a:gd name="T0" fmla="*/ 35 w 73"/>
                    <a:gd name="T1" fmla="*/ 120 h 125"/>
                    <a:gd name="T2" fmla="*/ 1 w 73"/>
                    <a:gd name="T3" fmla="*/ 125 h 125"/>
                    <a:gd name="T4" fmla="*/ 1 w 73"/>
                    <a:gd name="T5" fmla="*/ 105 h 125"/>
                    <a:gd name="T6" fmla="*/ 0 w 73"/>
                    <a:gd name="T7" fmla="*/ 87 h 125"/>
                    <a:gd name="T8" fmla="*/ 0 w 73"/>
                    <a:gd name="T9" fmla="*/ 74 h 125"/>
                    <a:gd name="T10" fmla="*/ 1 w 73"/>
                    <a:gd name="T11" fmla="*/ 62 h 125"/>
                    <a:gd name="T12" fmla="*/ 1 w 73"/>
                    <a:gd name="T13" fmla="*/ 57 h 125"/>
                    <a:gd name="T14" fmla="*/ 2 w 73"/>
                    <a:gd name="T15" fmla="*/ 51 h 125"/>
                    <a:gd name="T16" fmla="*/ 3 w 73"/>
                    <a:gd name="T17" fmla="*/ 46 h 125"/>
                    <a:gd name="T18" fmla="*/ 5 w 73"/>
                    <a:gd name="T19" fmla="*/ 39 h 125"/>
                    <a:gd name="T20" fmla="*/ 9 w 73"/>
                    <a:gd name="T21" fmla="*/ 33 h 125"/>
                    <a:gd name="T22" fmla="*/ 12 w 73"/>
                    <a:gd name="T23" fmla="*/ 25 h 125"/>
                    <a:gd name="T24" fmla="*/ 15 w 73"/>
                    <a:gd name="T25" fmla="*/ 17 h 125"/>
                    <a:gd name="T26" fmla="*/ 21 w 73"/>
                    <a:gd name="T27" fmla="*/ 9 h 125"/>
                    <a:gd name="T28" fmla="*/ 24 w 73"/>
                    <a:gd name="T29" fmla="*/ 9 h 125"/>
                    <a:gd name="T30" fmla="*/ 27 w 73"/>
                    <a:gd name="T31" fmla="*/ 8 h 125"/>
                    <a:gd name="T32" fmla="*/ 30 w 73"/>
                    <a:gd name="T33" fmla="*/ 8 h 125"/>
                    <a:gd name="T34" fmla="*/ 35 w 73"/>
                    <a:gd name="T35" fmla="*/ 6 h 125"/>
                    <a:gd name="T36" fmla="*/ 41 w 73"/>
                    <a:gd name="T37" fmla="*/ 3 h 125"/>
                    <a:gd name="T38" fmla="*/ 49 w 73"/>
                    <a:gd name="T39" fmla="*/ 0 h 125"/>
                    <a:gd name="T40" fmla="*/ 52 w 73"/>
                    <a:gd name="T41" fmla="*/ 0 h 125"/>
                    <a:gd name="T42" fmla="*/ 57 w 73"/>
                    <a:gd name="T43" fmla="*/ 0 h 125"/>
                    <a:gd name="T44" fmla="*/ 59 w 73"/>
                    <a:gd name="T45" fmla="*/ 0 h 125"/>
                    <a:gd name="T46" fmla="*/ 63 w 73"/>
                    <a:gd name="T47" fmla="*/ 1 h 125"/>
                    <a:gd name="T48" fmla="*/ 64 w 73"/>
                    <a:gd name="T49" fmla="*/ 2 h 125"/>
                    <a:gd name="T50" fmla="*/ 65 w 73"/>
                    <a:gd name="T51" fmla="*/ 3 h 125"/>
                    <a:gd name="T52" fmla="*/ 66 w 73"/>
                    <a:gd name="T53" fmla="*/ 4 h 125"/>
                    <a:gd name="T54" fmla="*/ 69 w 73"/>
                    <a:gd name="T55" fmla="*/ 6 h 125"/>
                    <a:gd name="T56" fmla="*/ 71 w 73"/>
                    <a:gd name="T57" fmla="*/ 10 h 125"/>
                    <a:gd name="T58" fmla="*/ 73 w 73"/>
                    <a:gd name="T59" fmla="*/ 14 h 125"/>
                    <a:gd name="T60" fmla="*/ 69 w 73"/>
                    <a:gd name="T61" fmla="*/ 27 h 125"/>
                    <a:gd name="T62" fmla="*/ 65 w 73"/>
                    <a:gd name="T63" fmla="*/ 41 h 125"/>
                    <a:gd name="T64" fmla="*/ 62 w 73"/>
                    <a:gd name="T65" fmla="*/ 56 h 125"/>
                    <a:gd name="T66" fmla="*/ 58 w 73"/>
                    <a:gd name="T67" fmla="*/ 71 h 125"/>
                    <a:gd name="T68" fmla="*/ 55 w 73"/>
                    <a:gd name="T69" fmla="*/ 77 h 125"/>
                    <a:gd name="T70" fmla="*/ 53 w 73"/>
                    <a:gd name="T71" fmla="*/ 84 h 125"/>
                    <a:gd name="T72" fmla="*/ 51 w 73"/>
                    <a:gd name="T73" fmla="*/ 92 h 125"/>
                    <a:gd name="T74" fmla="*/ 48 w 73"/>
                    <a:gd name="T75" fmla="*/ 97 h 125"/>
                    <a:gd name="T76" fmla="*/ 45 w 73"/>
                    <a:gd name="T77" fmla="*/ 104 h 125"/>
                    <a:gd name="T78" fmla="*/ 42 w 73"/>
                    <a:gd name="T79" fmla="*/ 109 h 125"/>
                    <a:gd name="T80" fmla="*/ 38 w 73"/>
                    <a:gd name="T81" fmla="*/ 114 h 125"/>
                    <a:gd name="T82" fmla="*/ 35 w 73"/>
                    <a:gd name="T83" fmla="*/ 120 h 12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73"/>
                    <a:gd name="T127" fmla="*/ 0 h 125"/>
                    <a:gd name="T128" fmla="*/ 73 w 73"/>
                    <a:gd name="T129" fmla="*/ 125 h 12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73" h="125">
                      <a:moveTo>
                        <a:pt x="35" y="120"/>
                      </a:moveTo>
                      <a:lnTo>
                        <a:pt x="1" y="125"/>
                      </a:lnTo>
                      <a:lnTo>
                        <a:pt x="1" y="105"/>
                      </a:lnTo>
                      <a:lnTo>
                        <a:pt x="0" y="87"/>
                      </a:lnTo>
                      <a:lnTo>
                        <a:pt x="0" y="74"/>
                      </a:lnTo>
                      <a:lnTo>
                        <a:pt x="1" y="62"/>
                      </a:lnTo>
                      <a:lnTo>
                        <a:pt x="1" y="57"/>
                      </a:lnTo>
                      <a:lnTo>
                        <a:pt x="2" y="51"/>
                      </a:lnTo>
                      <a:lnTo>
                        <a:pt x="3" y="46"/>
                      </a:lnTo>
                      <a:lnTo>
                        <a:pt x="5" y="39"/>
                      </a:lnTo>
                      <a:lnTo>
                        <a:pt x="9" y="33"/>
                      </a:lnTo>
                      <a:lnTo>
                        <a:pt x="12" y="25"/>
                      </a:lnTo>
                      <a:lnTo>
                        <a:pt x="15" y="17"/>
                      </a:lnTo>
                      <a:lnTo>
                        <a:pt x="21" y="9"/>
                      </a:lnTo>
                      <a:lnTo>
                        <a:pt x="24" y="9"/>
                      </a:lnTo>
                      <a:lnTo>
                        <a:pt x="27" y="8"/>
                      </a:lnTo>
                      <a:lnTo>
                        <a:pt x="30" y="8"/>
                      </a:lnTo>
                      <a:lnTo>
                        <a:pt x="35" y="6"/>
                      </a:lnTo>
                      <a:lnTo>
                        <a:pt x="41" y="3"/>
                      </a:lnTo>
                      <a:lnTo>
                        <a:pt x="49" y="0"/>
                      </a:lnTo>
                      <a:lnTo>
                        <a:pt x="52" y="0"/>
                      </a:lnTo>
                      <a:lnTo>
                        <a:pt x="57" y="0"/>
                      </a:lnTo>
                      <a:lnTo>
                        <a:pt x="59" y="0"/>
                      </a:lnTo>
                      <a:lnTo>
                        <a:pt x="63" y="1"/>
                      </a:lnTo>
                      <a:lnTo>
                        <a:pt x="64" y="2"/>
                      </a:lnTo>
                      <a:lnTo>
                        <a:pt x="65" y="3"/>
                      </a:lnTo>
                      <a:lnTo>
                        <a:pt x="66" y="4"/>
                      </a:lnTo>
                      <a:lnTo>
                        <a:pt x="69" y="6"/>
                      </a:lnTo>
                      <a:lnTo>
                        <a:pt x="71" y="10"/>
                      </a:lnTo>
                      <a:lnTo>
                        <a:pt x="73" y="14"/>
                      </a:lnTo>
                      <a:lnTo>
                        <a:pt x="69" y="27"/>
                      </a:lnTo>
                      <a:lnTo>
                        <a:pt x="65" y="41"/>
                      </a:lnTo>
                      <a:lnTo>
                        <a:pt x="62" y="56"/>
                      </a:lnTo>
                      <a:lnTo>
                        <a:pt x="58" y="71"/>
                      </a:lnTo>
                      <a:lnTo>
                        <a:pt x="55" y="77"/>
                      </a:lnTo>
                      <a:lnTo>
                        <a:pt x="53" y="84"/>
                      </a:lnTo>
                      <a:lnTo>
                        <a:pt x="51" y="92"/>
                      </a:lnTo>
                      <a:lnTo>
                        <a:pt x="48" y="97"/>
                      </a:lnTo>
                      <a:lnTo>
                        <a:pt x="45" y="104"/>
                      </a:lnTo>
                      <a:lnTo>
                        <a:pt x="42" y="109"/>
                      </a:lnTo>
                      <a:lnTo>
                        <a:pt x="38" y="114"/>
                      </a:lnTo>
                      <a:lnTo>
                        <a:pt x="35" y="120"/>
                      </a:lnTo>
                      <a:close/>
                    </a:path>
                  </a:pathLst>
                </a:custGeom>
                <a:solidFill>
                  <a:srgbClr val="C87437"/>
                </a:solidFill>
                <a:ln w="9525">
                  <a:noFill/>
                  <a:round/>
                  <a:headEnd/>
                  <a:tailEnd/>
                </a:ln>
              </p:spPr>
              <p:txBody>
                <a:bodyPr>
                  <a:prstTxWarp prst="textNoShape">
                    <a:avLst/>
                  </a:prstTxWarp>
                </a:bodyPr>
                <a:lstStyle/>
                <a:p>
                  <a:endParaRPr lang="en-US"/>
                </a:p>
              </p:txBody>
            </p:sp>
            <p:sp>
              <p:nvSpPr>
                <p:cNvPr id="61643" name="Freeform 17"/>
                <p:cNvSpPr>
                  <a:spLocks noChangeAspect="1"/>
                </p:cNvSpPr>
                <p:nvPr/>
              </p:nvSpPr>
              <p:spPr bwMode="auto">
                <a:xfrm>
                  <a:off x="3986" y="1505"/>
                  <a:ext cx="297" cy="384"/>
                </a:xfrm>
                <a:custGeom>
                  <a:avLst/>
                  <a:gdLst>
                    <a:gd name="T0" fmla="*/ 0 w 889"/>
                    <a:gd name="T1" fmla="*/ 0 h 1154"/>
                    <a:gd name="T2" fmla="*/ 29 w 889"/>
                    <a:gd name="T3" fmla="*/ 34 h 1154"/>
                    <a:gd name="T4" fmla="*/ 57 w 889"/>
                    <a:gd name="T5" fmla="*/ 69 h 1154"/>
                    <a:gd name="T6" fmla="*/ 86 w 889"/>
                    <a:gd name="T7" fmla="*/ 104 h 1154"/>
                    <a:gd name="T8" fmla="*/ 114 w 889"/>
                    <a:gd name="T9" fmla="*/ 138 h 1154"/>
                    <a:gd name="T10" fmla="*/ 171 w 889"/>
                    <a:gd name="T11" fmla="*/ 209 h 1154"/>
                    <a:gd name="T12" fmla="*/ 226 w 889"/>
                    <a:gd name="T13" fmla="*/ 281 h 1154"/>
                    <a:gd name="T14" fmla="*/ 281 w 889"/>
                    <a:gd name="T15" fmla="*/ 353 h 1154"/>
                    <a:gd name="T16" fmla="*/ 336 w 889"/>
                    <a:gd name="T17" fmla="*/ 426 h 1154"/>
                    <a:gd name="T18" fmla="*/ 391 w 889"/>
                    <a:gd name="T19" fmla="*/ 499 h 1154"/>
                    <a:gd name="T20" fmla="*/ 445 w 889"/>
                    <a:gd name="T21" fmla="*/ 572 h 1154"/>
                    <a:gd name="T22" fmla="*/ 500 w 889"/>
                    <a:gd name="T23" fmla="*/ 646 h 1154"/>
                    <a:gd name="T24" fmla="*/ 556 w 889"/>
                    <a:gd name="T25" fmla="*/ 719 h 1154"/>
                    <a:gd name="T26" fmla="*/ 610 w 889"/>
                    <a:gd name="T27" fmla="*/ 793 h 1154"/>
                    <a:gd name="T28" fmla="*/ 665 w 889"/>
                    <a:gd name="T29" fmla="*/ 866 h 1154"/>
                    <a:gd name="T30" fmla="*/ 720 w 889"/>
                    <a:gd name="T31" fmla="*/ 938 h 1154"/>
                    <a:gd name="T32" fmla="*/ 776 w 889"/>
                    <a:gd name="T33" fmla="*/ 1011 h 1154"/>
                    <a:gd name="T34" fmla="*/ 804 w 889"/>
                    <a:gd name="T35" fmla="*/ 1047 h 1154"/>
                    <a:gd name="T36" fmla="*/ 832 w 889"/>
                    <a:gd name="T37" fmla="*/ 1083 h 1154"/>
                    <a:gd name="T38" fmla="*/ 861 w 889"/>
                    <a:gd name="T39" fmla="*/ 1118 h 1154"/>
                    <a:gd name="T40" fmla="*/ 889 w 889"/>
                    <a:gd name="T41" fmla="*/ 1154 h 1154"/>
                    <a:gd name="T42" fmla="*/ 855 w 889"/>
                    <a:gd name="T43" fmla="*/ 1126 h 1154"/>
                    <a:gd name="T44" fmla="*/ 824 w 889"/>
                    <a:gd name="T45" fmla="*/ 1095 h 1154"/>
                    <a:gd name="T46" fmla="*/ 791 w 889"/>
                    <a:gd name="T47" fmla="*/ 1065 h 1154"/>
                    <a:gd name="T48" fmla="*/ 761 w 889"/>
                    <a:gd name="T49" fmla="*/ 1033 h 1154"/>
                    <a:gd name="T50" fmla="*/ 730 w 889"/>
                    <a:gd name="T51" fmla="*/ 1002 h 1154"/>
                    <a:gd name="T52" fmla="*/ 699 w 889"/>
                    <a:gd name="T53" fmla="*/ 969 h 1154"/>
                    <a:gd name="T54" fmla="*/ 670 w 889"/>
                    <a:gd name="T55" fmla="*/ 935 h 1154"/>
                    <a:gd name="T56" fmla="*/ 641 w 889"/>
                    <a:gd name="T57" fmla="*/ 900 h 1154"/>
                    <a:gd name="T58" fmla="*/ 612 w 889"/>
                    <a:gd name="T59" fmla="*/ 865 h 1154"/>
                    <a:gd name="T60" fmla="*/ 584 w 889"/>
                    <a:gd name="T61" fmla="*/ 829 h 1154"/>
                    <a:gd name="T62" fmla="*/ 557 w 889"/>
                    <a:gd name="T63" fmla="*/ 795 h 1154"/>
                    <a:gd name="T64" fmla="*/ 529 w 889"/>
                    <a:gd name="T65" fmla="*/ 757 h 1154"/>
                    <a:gd name="T66" fmla="*/ 502 w 889"/>
                    <a:gd name="T67" fmla="*/ 720 h 1154"/>
                    <a:gd name="T68" fmla="*/ 475 w 889"/>
                    <a:gd name="T69" fmla="*/ 683 h 1154"/>
                    <a:gd name="T70" fmla="*/ 449 w 889"/>
                    <a:gd name="T71" fmla="*/ 645 h 1154"/>
                    <a:gd name="T72" fmla="*/ 422 w 889"/>
                    <a:gd name="T73" fmla="*/ 608 h 1154"/>
                    <a:gd name="T74" fmla="*/ 369 w 889"/>
                    <a:gd name="T75" fmla="*/ 532 h 1154"/>
                    <a:gd name="T76" fmla="*/ 317 w 889"/>
                    <a:gd name="T77" fmla="*/ 454 h 1154"/>
                    <a:gd name="T78" fmla="*/ 266 w 889"/>
                    <a:gd name="T79" fmla="*/ 377 h 1154"/>
                    <a:gd name="T80" fmla="*/ 214 w 889"/>
                    <a:gd name="T81" fmla="*/ 300 h 1154"/>
                    <a:gd name="T82" fmla="*/ 188 w 889"/>
                    <a:gd name="T83" fmla="*/ 262 h 1154"/>
                    <a:gd name="T84" fmla="*/ 162 w 889"/>
                    <a:gd name="T85" fmla="*/ 223 h 1154"/>
                    <a:gd name="T86" fmla="*/ 135 w 889"/>
                    <a:gd name="T87" fmla="*/ 185 h 1154"/>
                    <a:gd name="T88" fmla="*/ 109 w 889"/>
                    <a:gd name="T89" fmla="*/ 147 h 1154"/>
                    <a:gd name="T90" fmla="*/ 83 w 889"/>
                    <a:gd name="T91" fmla="*/ 110 h 1154"/>
                    <a:gd name="T92" fmla="*/ 55 w 889"/>
                    <a:gd name="T93" fmla="*/ 73 h 1154"/>
                    <a:gd name="T94" fmla="*/ 28 w 889"/>
                    <a:gd name="T95" fmla="*/ 36 h 1154"/>
                    <a:gd name="T96" fmla="*/ 0 w 889"/>
                    <a:gd name="T97" fmla="*/ 0 h 1154"/>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889"/>
                    <a:gd name="T148" fmla="*/ 0 h 1154"/>
                    <a:gd name="T149" fmla="*/ 889 w 889"/>
                    <a:gd name="T150" fmla="*/ 1154 h 1154"/>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889" h="1154">
                      <a:moveTo>
                        <a:pt x="0" y="0"/>
                      </a:moveTo>
                      <a:lnTo>
                        <a:pt x="29" y="34"/>
                      </a:lnTo>
                      <a:lnTo>
                        <a:pt x="57" y="69"/>
                      </a:lnTo>
                      <a:lnTo>
                        <a:pt x="86" y="104"/>
                      </a:lnTo>
                      <a:lnTo>
                        <a:pt x="114" y="138"/>
                      </a:lnTo>
                      <a:lnTo>
                        <a:pt x="171" y="209"/>
                      </a:lnTo>
                      <a:lnTo>
                        <a:pt x="226" y="281"/>
                      </a:lnTo>
                      <a:lnTo>
                        <a:pt x="281" y="353"/>
                      </a:lnTo>
                      <a:lnTo>
                        <a:pt x="336" y="426"/>
                      </a:lnTo>
                      <a:lnTo>
                        <a:pt x="391" y="499"/>
                      </a:lnTo>
                      <a:lnTo>
                        <a:pt x="445" y="572"/>
                      </a:lnTo>
                      <a:lnTo>
                        <a:pt x="500" y="646"/>
                      </a:lnTo>
                      <a:lnTo>
                        <a:pt x="556" y="719"/>
                      </a:lnTo>
                      <a:lnTo>
                        <a:pt x="610" y="793"/>
                      </a:lnTo>
                      <a:lnTo>
                        <a:pt x="665" y="866"/>
                      </a:lnTo>
                      <a:lnTo>
                        <a:pt x="720" y="938"/>
                      </a:lnTo>
                      <a:lnTo>
                        <a:pt x="776" y="1011"/>
                      </a:lnTo>
                      <a:lnTo>
                        <a:pt x="804" y="1047"/>
                      </a:lnTo>
                      <a:lnTo>
                        <a:pt x="832" y="1083"/>
                      </a:lnTo>
                      <a:lnTo>
                        <a:pt x="861" y="1118"/>
                      </a:lnTo>
                      <a:lnTo>
                        <a:pt x="889" y="1154"/>
                      </a:lnTo>
                      <a:lnTo>
                        <a:pt x="855" y="1126"/>
                      </a:lnTo>
                      <a:lnTo>
                        <a:pt x="824" y="1095"/>
                      </a:lnTo>
                      <a:lnTo>
                        <a:pt x="791" y="1065"/>
                      </a:lnTo>
                      <a:lnTo>
                        <a:pt x="761" y="1033"/>
                      </a:lnTo>
                      <a:lnTo>
                        <a:pt x="730" y="1002"/>
                      </a:lnTo>
                      <a:lnTo>
                        <a:pt x="699" y="969"/>
                      </a:lnTo>
                      <a:lnTo>
                        <a:pt x="670" y="935"/>
                      </a:lnTo>
                      <a:lnTo>
                        <a:pt x="641" y="900"/>
                      </a:lnTo>
                      <a:lnTo>
                        <a:pt x="612" y="865"/>
                      </a:lnTo>
                      <a:lnTo>
                        <a:pt x="584" y="829"/>
                      </a:lnTo>
                      <a:lnTo>
                        <a:pt x="557" y="795"/>
                      </a:lnTo>
                      <a:lnTo>
                        <a:pt x="529" y="757"/>
                      </a:lnTo>
                      <a:lnTo>
                        <a:pt x="502" y="720"/>
                      </a:lnTo>
                      <a:lnTo>
                        <a:pt x="475" y="683"/>
                      </a:lnTo>
                      <a:lnTo>
                        <a:pt x="449" y="645"/>
                      </a:lnTo>
                      <a:lnTo>
                        <a:pt x="422" y="608"/>
                      </a:lnTo>
                      <a:lnTo>
                        <a:pt x="369" y="532"/>
                      </a:lnTo>
                      <a:lnTo>
                        <a:pt x="317" y="454"/>
                      </a:lnTo>
                      <a:lnTo>
                        <a:pt x="266" y="377"/>
                      </a:lnTo>
                      <a:lnTo>
                        <a:pt x="214" y="300"/>
                      </a:lnTo>
                      <a:lnTo>
                        <a:pt x="188" y="262"/>
                      </a:lnTo>
                      <a:lnTo>
                        <a:pt x="162" y="223"/>
                      </a:lnTo>
                      <a:lnTo>
                        <a:pt x="135" y="185"/>
                      </a:lnTo>
                      <a:lnTo>
                        <a:pt x="109" y="147"/>
                      </a:lnTo>
                      <a:lnTo>
                        <a:pt x="83" y="110"/>
                      </a:lnTo>
                      <a:lnTo>
                        <a:pt x="55" y="73"/>
                      </a:lnTo>
                      <a:lnTo>
                        <a:pt x="28" y="36"/>
                      </a:lnTo>
                      <a:lnTo>
                        <a:pt x="0" y="0"/>
                      </a:lnTo>
                      <a:close/>
                    </a:path>
                  </a:pathLst>
                </a:custGeom>
                <a:solidFill>
                  <a:srgbClr val="C87437"/>
                </a:solidFill>
                <a:ln w="9525">
                  <a:noFill/>
                  <a:round/>
                  <a:headEnd/>
                  <a:tailEnd/>
                </a:ln>
              </p:spPr>
              <p:txBody>
                <a:bodyPr>
                  <a:prstTxWarp prst="textNoShape">
                    <a:avLst/>
                  </a:prstTxWarp>
                </a:bodyPr>
                <a:lstStyle/>
                <a:p>
                  <a:endParaRPr lang="en-US"/>
                </a:p>
              </p:txBody>
            </p:sp>
            <p:sp>
              <p:nvSpPr>
                <p:cNvPr id="61644" name="Freeform 18"/>
                <p:cNvSpPr>
                  <a:spLocks noChangeAspect="1"/>
                </p:cNvSpPr>
                <p:nvPr/>
              </p:nvSpPr>
              <p:spPr bwMode="auto">
                <a:xfrm>
                  <a:off x="3979" y="1528"/>
                  <a:ext cx="278" cy="408"/>
                </a:xfrm>
                <a:custGeom>
                  <a:avLst/>
                  <a:gdLst>
                    <a:gd name="T0" fmla="*/ 790 w 833"/>
                    <a:gd name="T1" fmla="*/ 1189 h 1226"/>
                    <a:gd name="T2" fmla="*/ 738 w 833"/>
                    <a:gd name="T3" fmla="*/ 1112 h 1226"/>
                    <a:gd name="T4" fmla="*/ 659 w 833"/>
                    <a:gd name="T5" fmla="*/ 998 h 1226"/>
                    <a:gd name="T6" fmla="*/ 558 w 833"/>
                    <a:gd name="T7" fmla="*/ 844 h 1226"/>
                    <a:gd name="T8" fmla="*/ 457 w 833"/>
                    <a:gd name="T9" fmla="*/ 690 h 1226"/>
                    <a:gd name="T10" fmla="*/ 356 w 833"/>
                    <a:gd name="T11" fmla="*/ 535 h 1226"/>
                    <a:gd name="T12" fmla="*/ 256 w 833"/>
                    <a:gd name="T13" fmla="*/ 380 h 1226"/>
                    <a:gd name="T14" fmla="*/ 155 w 833"/>
                    <a:gd name="T15" fmla="*/ 226 h 1226"/>
                    <a:gd name="T16" fmla="*/ 52 w 833"/>
                    <a:gd name="T17" fmla="*/ 75 h 1226"/>
                    <a:gd name="T18" fmla="*/ 28 w 833"/>
                    <a:gd name="T19" fmla="*/ 33 h 1226"/>
                    <a:gd name="T20" fmla="*/ 83 w 833"/>
                    <a:gd name="T21" fmla="*/ 101 h 1226"/>
                    <a:gd name="T22" fmla="*/ 136 w 833"/>
                    <a:gd name="T23" fmla="*/ 170 h 1226"/>
                    <a:gd name="T24" fmla="*/ 188 w 833"/>
                    <a:gd name="T25" fmla="*/ 239 h 1226"/>
                    <a:gd name="T26" fmla="*/ 266 w 833"/>
                    <a:gd name="T27" fmla="*/ 345 h 1226"/>
                    <a:gd name="T28" fmla="*/ 366 w 833"/>
                    <a:gd name="T29" fmla="*/ 487 h 1226"/>
                    <a:gd name="T30" fmla="*/ 466 w 833"/>
                    <a:gd name="T31" fmla="*/ 630 h 1226"/>
                    <a:gd name="T32" fmla="*/ 567 w 833"/>
                    <a:gd name="T33" fmla="*/ 771 h 1226"/>
                    <a:gd name="T34" fmla="*/ 644 w 833"/>
                    <a:gd name="T35" fmla="*/ 877 h 1226"/>
                    <a:gd name="T36" fmla="*/ 696 w 833"/>
                    <a:gd name="T37" fmla="*/ 946 h 1226"/>
                    <a:gd name="T38" fmla="*/ 749 w 833"/>
                    <a:gd name="T39" fmla="*/ 1014 h 1226"/>
                    <a:gd name="T40" fmla="*/ 803 w 833"/>
                    <a:gd name="T41" fmla="*/ 1082 h 1226"/>
                    <a:gd name="T42" fmla="*/ 832 w 833"/>
                    <a:gd name="T43" fmla="*/ 1120 h 1226"/>
                    <a:gd name="T44" fmla="*/ 833 w 833"/>
                    <a:gd name="T45" fmla="*/ 1129 h 1226"/>
                    <a:gd name="T46" fmla="*/ 833 w 833"/>
                    <a:gd name="T47" fmla="*/ 1137 h 1226"/>
                    <a:gd name="T48" fmla="*/ 830 w 833"/>
                    <a:gd name="T49" fmla="*/ 1145 h 1226"/>
                    <a:gd name="T50" fmla="*/ 827 w 833"/>
                    <a:gd name="T51" fmla="*/ 1155 h 1226"/>
                    <a:gd name="T52" fmla="*/ 820 w 833"/>
                    <a:gd name="T53" fmla="*/ 1167 h 1226"/>
                    <a:gd name="T54" fmla="*/ 813 w 833"/>
                    <a:gd name="T55" fmla="*/ 1179 h 1226"/>
                    <a:gd name="T56" fmla="*/ 809 w 833"/>
                    <a:gd name="T57" fmla="*/ 1188 h 1226"/>
                    <a:gd name="T58" fmla="*/ 808 w 833"/>
                    <a:gd name="T59" fmla="*/ 1193 h 1226"/>
                    <a:gd name="T60" fmla="*/ 806 w 833"/>
                    <a:gd name="T61" fmla="*/ 1200 h 1226"/>
                    <a:gd name="T62" fmla="*/ 808 w 833"/>
                    <a:gd name="T63" fmla="*/ 1206 h 1226"/>
                    <a:gd name="T64" fmla="*/ 810 w 833"/>
                    <a:gd name="T65" fmla="*/ 1214 h 1226"/>
                    <a:gd name="T66" fmla="*/ 814 w 833"/>
                    <a:gd name="T67" fmla="*/ 1221 h 122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833"/>
                    <a:gd name="T103" fmla="*/ 0 h 1226"/>
                    <a:gd name="T104" fmla="*/ 833 w 833"/>
                    <a:gd name="T105" fmla="*/ 1226 h 122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833" h="1226">
                      <a:moveTo>
                        <a:pt x="817" y="1226"/>
                      </a:moveTo>
                      <a:lnTo>
                        <a:pt x="790" y="1189"/>
                      </a:lnTo>
                      <a:lnTo>
                        <a:pt x="764" y="1151"/>
                      </a:lnTo>
                      <a:lnTo>
                        <a:pt x="738" y="1112"/>
                      </a:lnTo>
                      <a:lnTo>
                        <a:pt x="712" y="1074"/>
                      </a:lnTo>
                      <a:lnTo>
                        <a:pt x="659" y="998"/>
                      </a:lnTo>
                      <a:lnTo>
                        <a:pt x="608" y="922"/>
                      </a:lnTo>
                      <a:lnTo>
                        <a:pt x="558" y="844"/>
                      </a:lnTo>
                      <a:lnTo>
                        <a:pt x="507" y="767"/>
                      </a:lnTo>
                      <a:lnTo>
                        <a:pt x="457" y="690"/>
                      </a:lnTo>
                      <a:lnTo>
                        <a:pt x="406" y="612"/>
                      </a:lnTo>
                      <a:lnTo>
                        <a:pt x="356" y="535"/>
                      </a:lnTo>
                      <a:lnTo>
                        <a:pt x="306" y="457"/>
                      </a:lnTo>
                      <a:lnTo>
                        <a:pt x="256" y="380"/>
                      </a:lnTo>
                      <a:lnTo>
                        <a:pt x="206" y="303"/>
                      </a:lnTo>
                      <a:lnTo>
                        <a:pt x="155" y="226"/>
                      </a:lnTo>
                      <a:lnTo>
                        <a:pt x="103" y="150"/>
                      </a:lnTo>
                      <a:lnTo>
                        <a:pt x="52" y="75"/>
                      </a:lnTo>
                      <a:lnTo>
                        <a:pt x="0" y="0"/>
                      </a:lnTo>
                      <a:lnTo>
                        <a:pt x="28" y="33"/>
                      </a:lnTo>
                      <a:lnTo>
                        <a:pt x="55" y="67"/>
                      </a:lnTo>
                      <a:lnTo>
                        <a:pt x="83" y="101"/>
                      </a:lnTo>
                      <a:lnTo>
                        <a:pt x="109" y="136"/>
                      </a:lnTo>
                      <a:lnTo>
                        <a:pt x="136" y="170"/>
                      </a:lnTo>
                      <a:lnTo>
                        <a:pt x="162" y="206"/>
                      </a:lnTo>
                      <a:lnTo>
                        <a:pt x="188" y="239"/>
                      </a:lnTo>
                      <a:lnTo>
                        <a:pt x="215" y="274"/>
                      </a:lnTo>
                      <a:lnTo>
                        <a:pt x="266" y="345"/>
                      </a:lnTo>
                      <a:lnTo>
                        <a:pt x="316" y="416"/>
                      </a:lnTo>
                      <a:lnTo>
                        <a:pt x="366" y="487"/>
                      </a:lnTo>
                      <a:lnTo>
                        <a:pt x="416" y="559"/>
                      </a:lnTo>
                      <a:lnTo>
                        <a:pt x="466" y="630"/>
                      </a:lnTo>
                      <a:lnTo>
                        <a:pt x="517" y="700"/>
                      </a:lnTo>
                      <a:lnTo>
                        <a:pt x="567" y="771"/>
                      </a:lnTo>
                      <a:lnTo>
                        <a:pt x="618" y="842"/>
                      </a:lnTo>
                      <a:lnTo>
                        <a:pt x="644" y="877"/>
                      </a:lnTo>
                      <a:lnTo>
                        <a:pt x="669" y="912"/>
                      </a:lnTo>
                      <a:lnTo>
                        <a:pt x="696" y="946"/>
                      </a:lnTo>
                      <a:lnTo>
                        <a:pt x="723" y="981"/>
                      </a:lnTo>
                      <a:lnTo>
                        <a:pt x="749" y="1014"/>
                      </a:lnTo>
                      <a:lnTo>
                        <a:pt x="776" y="1048"/>
                      </a:lnTo>
                      <a:lnTo>
                        <a:pt x="803" y="1082"/>
                      </a:lnTo>
                      <a:lnTo>
                        <a:pt x="830" y="1116"/>
                      </a:lnTo>
                      <a:lnTo>
                        <a:pt x="832" y="1120"/>
                      </a:lnTo>
                      <a:lnTo>
                        <a:pt x="833" y="1124"/>
                      </a:lnTo>
                      <a:lnTo>
                        <a:pt x="833" y="1129"/>
                      </a:lnTo>
                      <a:lnTo>
                        <a:pt x="833" y="1133"/>
                      </a:lnTo>
                      <a:lnTo>
                        <a:pt x="833" y="1137"/>
                      </a:lnTo>
                      <a:lnTo>
                        <a:pt x="832" y="1141"/>
                      </a:lnTo>
                      <a:lnTo>
                        <a:pt x="830" y="1145"/>
                      </a:lnTo>
                      <a:lnTo>
                        <a:pt x="829" y="1148"/>
                      </a:lnTo>
                      <a:lnTo>
                        <a:pt x="827" y="1155"/>
                      </a:lnTo>
                      <a:lnTo>
                        <a:pt x="824" y="1161"/>
                      </a:lnTo>
                      <a:lnTo>
                        <a:pt x="820" y="1167"/>
                      </a:lnTo>
                      <a:lnTo>
                        <a:pt x="816" y="1172"/>
                      </a:lnTo>
                      <a:lnTo>
                        <a:pt x="813" y="1179"/>
                      </a:lnTo>
                      <a:lnTo>
                        <a:pt x="810" y="1184"/>
                      </a:lnTo>
                      <a:lnTo>
                        <a:pt x="809" y="1188"/>
                      </a:lnTo>
                      <a:lnTo>
                        <a:pt x="808" y="1190"/>
                      </a:lnTo>
                      <a:lnTo>
                        <a:pt x="808" y="1193"/>
                      </a:lnTo>
                      <a:lnTo>
                        <a:pt x="806" y="1196"/>
                      </a:lnTo>
                      <a:lnTo>
                        <a:pt x="806" y="1200"/>
                      </a:lnTo>
                      <a:lnTo>
                        <a:pt x="808" y="1203"/>
                      </a:lnTo>
                      <a:lnTo>
                        <a:pt x="808" y="1206"/>
                      </a:lnTo>
                      <a:lnTo>
                        <a:pt x="809" y="1209"/>
                      </a:lnTo>
                      <a:lnTo>
                        <a:pt x="810" y="1214"/>
                      </a:lnTo>
                      <a:lnTo>
                        <a:pt x="812" y="1217"/>
                      </a:lnTo>
                      <a:lnTo>
                        <a:pt x="814" y="1221"/>
                      </a:lnTo>
                      <a:lnTo>
                        <a:pt x="817" y="1226"/>
                      </a:lnTo>
                      <a:close/>
                    </a:path>
                  </a:pathLst>
                </a:custGeom>
                <a:solidFill>
                  <a:srgbClr val="EF9F67"/>
                </a:solidFill>
                <a:ln w="9525">
                  <a:noFill/>
                  <a:round/>
                  <a:headEnd/>
                  <a:tailEnd/>
                </a:ln>
              </p:spPr>
              <p:txBody>
                <a:bodyPr>
                  <a:prstTxWarp prst="textNoShape">
                    <a:avLst/>
                  </a:prstTxWarp>
                </a:bodyPr>
                <a:lstStyle/>
                <a:p>
                  <a:endParaRPr lang="en-US"/>
                </a:p>
              </p:txBody>
            </p:sp>
            <p:sp>
              <p:nvSpPr>
                <p:cNvPr id="61645" name="Freeform 19"/>
                <p:cNvSpPr>
                  <a:spLocks noChangeAspect="1"/>
                </p:cNvSpPr>
                <p:nvPr/>
              </p:nvSpPr>
              <p:spPr bwMode="auto">
                <a:xfrm>
                  <a:off x="3907" y="1433"/>
                  <a:ext cx="85" cy="93"/>
                </a:xfrm>
                <a:custGeom>
                  <a:avLst/>
                  <a:gdLst>
                    <a:gd name="T0" fmla="*/ 196 w 254"/>
                    <a:gd name="T1" fmla="*/ 226 h 279"/>
                    <a:gd name="T2" fmla="*/ 190 w 254"/>
                    <a:gd name="T3" fmla="*/ 230 h 279"/>
                    <a:gd name="T4" fmla="*/ 184 w 254"/>
                    <a:gd name="T5" fmla="*/ 236 h 279"/>
                    <a:gd name="T6" fmla="*/ 180 w 254"/>
                    <a:gd name="T7" fmla="*/ 242 h 279"/>
                    <a:gd name="T8" fmla="*/ 177 w 254"/>
                    <a:gd name="T9" fmla="*/ 250 h 279"/>
                    <a:gd name="T10" fmla="*/ 174 w 254"/>
                    <a:gd name="T11" fmla="*/ 259 h 279"/>
                    <a:gd name="T12" fmla="*/ 172 w 254"/>
                    <a:gd name="T13" fmla="*/ 271 h 279"/>
                    <a:gd name="T14" fmla="*/ 160 w 254"/>
                    <a:gd name="T15" fmla="*/ 266 h 279"/>
                    <a:gd name="T16" fmla="*/ 136 w 254"/>
                    <a:gd name="T17" fmla="*/ 240 h 279"/>
                    <a:gd name="T18" fmla="*/ 98 w 254"/>
                    <a:gd name="T19" fmla="*/ 203 h 279"/>
                    <a:gd name="T20" fmla="*/ 62 w 254"/>
                    <a:gd name="T21" fmla="*/ 165 h 279"/>
                    <a:gd name="T22" fmla="*/ 46 w 254"/>
                    <a:gd name="T23" fmla="*/ 145 h 279"/>
                    <a:gd name="T24" fmla="*/ 35 w 254"/>
                    <a:gd name="T25" fmla="*/ 131 h 279"/>
                    <a:gd name="T26" fmla="*/ 25 w 254"/>
                    <a:gd name="T27" fmla="*/ 116 h 279"/>
                    <a:gd name="T28" fmla="*/ 17 w 254"/>
                    <a:gd name="T29" fmla="*/ 100 h 279"/>
                    <a:gd name="T30" fmla="*/ 10 w 254"/>
                    <a:gd name="T31" fmla="*/ 84 h 279"/>
                    <a:gd name="T32" fmla="*/ 3 w 254"/>
                    <a:gd name="T33" fmla="*/ 67 h 279"/>
                    <a:gd name="T34" fmla="*/ 8 w 254"/>
                    <a:gd name="T35" fmla="*/ 51 h 279"/>
                    <a:gd name="T36" fmla="*/ 24 w 254"/>
                    <a:gd name="T37" fmla="*/ 41 h 279"/>
                    <a:gd name="T38" fmla="*/ 40 w 254"/>
                    <a:gd name="T39" fmla="*/ 31 h 279"/>
                    <a:gd name="T40" fmla="*/ 57 w 254"/>
                    <a:gd name="T41" fmla="*/ 22 h 279"/>
                    <a:gd name="T42" fmla="*/ 73 w 254"/>
                    <a:gd name="T43" fmla="*/ 14 h 279"/>
                    <a:gd name="T44" fmla="*/ 91 w 254"/>
                    <a:gd name="T45" fmla="*/ 9 h 279"/>
                    <a:gd name="T46" fmla="*/ 109 w 254"/>
                    <a:gd name="T47" fmla="*/ 5 h 279"/>
                    <a:gd name="T48" fmla="*/ 126 w 254"/>
                    <a:gd name="T49" fmla="*/ 1 h 279"/>
                    <a:gd name="T50" fmla="*/ 141 w 254"/>
                    <a:gd name="T51" fmla="*/ 1 h 279"/>
                    <a:gd name="T52" fmla="*/ 149 w 254"/>
                    <a:gd name="T53" fmla="*/ 5 h 279"/>
                    <a:gd name="T54" fmla="*/ 157 w 254"/>
                    <a:gd name="T55" fmla="*/ 8 h 279"/>
                    <a:gd name="T56" fmla="*/ 164 w 254"/>
                    <a:gd name="T57" fmla="*/ 12 h 279"/>
                    <a:gd name="T58" fmla="*/ 171 w 254"/>
                    <a:gd name="T59" fmla="*/ 21 h 279"/>
                    <a:gd name="T60" fmla="*/ 180 w 254"/>
                    <a:gd name="T61" fmla="*/ 34 h 279"/>
                    <a:gd name="T62" fmla="*/ 189 w 254"/>
                    <a:gd name="T63" fmla="*/ 47 h 279"/>
                    <a:gd name="T64" fmla="*/ 197 w 254"/>
                    <a:gd name="T65" fmla="*/ 60 h 279"/>
                    <a:gd name="T66" fmla="*/ 204 w 254"/>
                    <a:gd name="T67" fmla="*/ 68 h 279"/>
                    <a:gd name="T68" fmla="*/ 209 w 254"/>
                    <a:gd name="T69" fmla="*/ 73 h 279"/>
                    <a:gd name="T70" fmla="*/ 216 w 254"/>
                    <a:gd name="T71" fmla="*/ 78 h 279"/>
                    <a:gd name="T72" fmla="*/ 223 w 254"/>
                    <a:gd name="T73" fmla="*/ 82 h 279"/>
                    <a:gd name="T74" fmla="*/ 234 w 254"/>
                    <a:gd name="T75" fmla="*/ 88 h 279"/>
                    <a:gd name="T76" fmla="*/ 244 w 254"/>
                    <a:gd name="T77" fmla="*/ 99 h 279"/>
                    <a:gd name="T78" fmla="*/ 251 w 254"/>
                    <a:gd name="T79" fmla="*/ 109 h 279"/>
                    <a:gd name="T80" fmla="*/ 254 w 254"/>
                    <a:gd name="T81" fmla="*/ 118 h 279"/>
                    <a:gd name="T82" fmla="*/ 254 w 254"/>
                    <a:gd name="T83" fmla="*/ 128 h 279"/>
                    <a:gd name="T84" fmla="*/ 252 w 254"/>
                    <a:gd name="T85" fmla="*/ 135 h 279"/>
                    <a:gd name="T86" fmla="*/ 247 w 254"/>
                    <a:gd name="T87" fmla="*/ 143 h 279"/>
                    <a:gd name="T88" fmla="*/ 242 w 254"/>
                    <a:gd name="T89" fmla="*/ 152 h 279"/>
                    <a:gd name="T90" fmla="*/ 223 w 254"/>
                    <a:gd name="T91" fmla="*/ 171 h 279"/>
                    <a:gd name="T92" fmla="*/ 207 w 254"/>
                    <a:gd name="T93" fmla="*/ 191 h 279"/>
                    <a:gd name="T94" fmla="*/ 202 w 254"/>
                    <a:gd name="T95" fmla="*/ 200 h 279"/>
                    <a:gd name="T96" fmla="*/ 200 w 254"/>
                    <a:gd name="T97" fmla="*/ 209 h 279"/>
                    <a:gd name="T98" fmla="*/ 198 w 254"/>
                    <a:gd name="T99" fmla="*/ 218 h 279"/>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254"/>
                    <a:gd name="T151" fmla="*/ 0 h 279"/>
                    <a:gd name="T152" fmla="*/ 254 w 254"/>
                    <a:gd name="T153" fmla="*/ 279 h 279"/>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254" h="279">
                      <a:moveTo>
                        <a:pt x="200" y="224"/>
                      </a:moveTo>
                      <a:lnTo>
                        <a:pt x="196" y="226"/>
                      </a:lnTo>
                      <a:lnTo>
                        <a:pt x="193" y="228"/>
                      </a:lnTo>
                      <a:lnTo>
                        <a:pt x="190" y="230"/>
                      </a:lnTo>
                      <a:lnTo>
                        <a:pt x="186" y="232"/>
                      </a:lnTo>
                      <a:lnTo>
                        <a:pt x="184" y="236"/>
                      </a:lnTo>
                      <a:lnTo>
                        <a:pt x="182" y="239"/>
                      </a:lnTo>
                      <a:lnTo>
                        <a:pt x="180" y="242"/>
                      </a:lnTo>
                      <a:lnTo>
                        <a:pt x="179" y="247"/>
                      </a:lnTo>
                      <a:lnTo>
                        <a:pt x="177" y="250"/>
                      </a:lnTo>
                      <a:lnTo>
                        <a:pt x="176" y="254"/>
                      </a:lnTo>
                      <a:lnTo>
                        <a:pt x="174" y="259"/>
                      </a:lnTo>
                      <a:lnTo>
                        <a:pt x="173" y="262"/>
                      </a:lnTo>
                      <a:lnTo>
                        <a:pt x="172" y="271"/>
                      </a:lnTo>
                      <a:lnTo>
                        <a:pt x="172" y="279"/>
                      </a:lnTo>
                      <a:lnTo>
                        <a:pt x="160" y="266"/>
                      </a:lnTo>
                      <a:lnTo>
                        <a:pt x="148" y="253"/>
                      </a:lnTo>
                      <a:lnTo>
                        <a:pt x="136" y="240"/>
                      </a:lnTo>
                      <a:lnTo>
                        <a:pt x="123" y="228"/>
                      </a:lnTo>
                      <a:lnTo>
                        <a:pt x="98" y="203"/>
                      </a:lnTo>
                      <a:lnTo>
                        <a:pt x="73" y="178"/>
                      </a:lnTo>
                      <a:lnTo>
                        <a:pt x="62" y="165"/>
                      </a:lnTo>
                      <a:lnTo>
                        <a:pt x="50" y="152"/>
                      </a:lnTo>
                      <a:lnTo>
                        <a:pt x="46" y="145"/>
                      </a:lnTo>
                      <a:lnTo>
                        <a:pt x="40" y="138"/>
                      </a:lnTo>
                      <a:lnTo>
                        <a:pt x="35" y="131"/>
                      </a:lnTo>
                      <a:lnTo>
                        <a:pt x="31" y="123"/>
                      </a:lnTo>
                      <a:lnTo>
                        <a:pt x="25" y="116"/>
                      </a:lnTo>
                      <a:lnTo>
                        <a:pt x="21" y="108"/>
                      </a:lnTo>
                      <a:lnTo>
                        <a:pt x="17" y="100"/>
                      </a:lnTo>
                      <a:lnTo>
                        <a:pt x="13" y="92"/>
                      </a:lnTo>
                      <a:lnTo>
                        <a:pt x="10" y="84"/>
                      </a:lnTo>
                      <a:lnTo>
                        <a:pt x="5" y="75"/>
                      </a:lnTo>
                      <a:lnTo>
                        <a:pt x="3" y="67"/>
                      </a:lnTo>
                      <a:lnTo>
                        <a:pt x="0" y="58"/>
                      </a:lnTo>
                      <a:lnTo>
                        <a:pt x="8" y="51"/>
                      </a:lnTo>
                      <a:lnTo>
                        <a:pt x="15" y="46"/>
                      </a:lnTo>
                      <a:lnTo>
                        <a:pt x="24" y="41"/>
                      </a:lnTo>
                      <a:lnTo>
                        <a:pt x="32" y="36"/>
                      </a:lnTo>
                      <a:lnTo>
                        <a:pt x="40" y="31"/>
                      </a:lnTo>
                      <a:lnTo>
                        <a:pt x="48" y="26"/>
                      </a:lnTo>
                      <a:lnTo>
                        <a:pt x="57" y="22"/>
                      </a:lnTo>
                      <a:lnTo>
                        <a:pt x="65" y="18"/>
                      </a:lnTo>
                      <a:lnTo>
                        <a:pt x="73" y="14"/>
                      </a:lnTo>
                      <a:lnTo>
                        <a:pt x="82" y="12"/>
                      </a:lnTo>
                      <a:lnTo>
                        <a:pt x="91" y="9"/>
                      </a:lnTo>
                      <a:lnTo>
                        <a:pt x="99" y="7"/>
                      </a:lnTo>
                      <a:lnTo>
                        <a:pt x="109" y="5"/>
                      </a:lnTo>
                      <a:lnTo>
                        <a:pt x="118" y="2"/>
                      </a:lnTo>
                      <a:lnTo>
                        <a:pt x="126" y="1"/>
                      </a:lnTo>
                      <a:lnTo>
                        <a:pt x="136" y="0"/>
                      </a:lnTo>
                      <a:lnTo>
                        <a:pt x="141" y="1"/>
                      </a:lnTo>
                      <a:lnTo>
                        <a:pt x="145" y="2"/>
                      </a:lnTo>
                      <a:lnTo>
                        <a:pt x="149" y="5"/>
                      </a:lnTo>
                      <a:lnTo>
                        <a:pt x="153" y="6"/>
                      </a:lnTo>
                      <a:lnTo>
                        <a:pt x="157" y="8"/>
                      </a:lnTo>
                      <a:lnTo>
                        <a:pt x="160" y="10"/>
                      </a:lnTo>
                      <a:lnTo>
                        <a:pt x="164" y="12"/>
                      </a:lnTo>
                      <a:lnTo>
                        <a:pt x="166" y="15"/>
                      </a:lnTo>
                      <a:lnTo>
                        <a:pt x="171" y="21"/>
                      </a:lnTo>
                      <a:lnTo>
                        <a:pt x="177" y="27"/>
                      </a:lnTo>
                      <a:lnTo>
                        <a:pt x="180" y="34"/>
                      </a:lnTo>
                      <a:lnTo>
                        <a:pt x="184" y="41"/>
                      </a:lnTo>
                      <a:lnTo>
                        <a:pt x="189" y="47"/>
                      </a:lnTo>
                      <a:lnTo>
                        <a:pt x="193" y="54"/>
                      </a:lnTo>
                      <a:lnTo>
                        <a:pt x="197" y="60"/>
                      </a:lnTo>
                      <a:lnTo>
                        <a:pt x="202" y="66"/>
                      </a:lnTo>
                      <a:lnTo>
                        <a:pt x="204" y="68"/>
                      </a:lnTo>
                      <a:lnTo>
                        <a:pt x="207" y="71"/>
                      </a:lnTo>
                      <a:lnTo>
                        <a:pt x="209" y="73"/>
                      </a:lnTo>
                      <a:lnTo>
                        <a:pt x="213" y="75"/>
                      </a:lnTo>
                      <a:lnTo>
                        <a:pt x="216" y="78"/>
                      </a:lnTo>
                      <a:lnTo>
                        <a:pt x="219" y="80"/>
                      </a:lnTo>
                      <a:lnTo>
                        <a:pt x="223" y="82"/>
                      </a:lnTo>
                      <a:lnTo>
                        <a:pt x="227" y="83"/>
                      </a:lnTo>
                      <a:lnTo>
                        <a:pt x="234" y="88"/>
                      </a:lnTo>
                      <a:lnTo>
                        <a:pt x="240" y="94"/>
                      </a:lnTo>
                      <a:lnTo>
                        <a:pt x="244" y="99"/>
                      </a:lnTo>
                      <a:lnTo>
                        <a:pt x="247" y="104"/>
                      </a:lnTo>
                      <a:lnTo>
                        <a:pt x="251" y="109"/>
                      </a:lnTo>
                      <a:lnTo>
                        <a:pt x="253" y="114"/>
                      </a:lnTo>
                      <a:lnTo>
                        <a:pt x="254" y="118"/>
                      </a:lnTo>
                      <a:lnTo>
                        <a:pt x="254" y="122"/>
                      </a:lnTo>
                      <a:lnTo>
                        <a:pt x="254" y="128"/>
                      </a:lnTo>
                      <a:lnTo>
                        <a:pt x="253" y="131"/>
                      </a:lnTo>
                      <a:lnTo>
                        <a:pt x="252" y="135"/>
                      </a:lnTo>
                      <a:lnTo>
                        <a:pt x="250" y="140"/>
                      </a:lnTo>
                      <a:lnTo>
                        <a:pt x="247" y="143"/>
                      </a:lnTo>
                      <a:lnTo>
                        <a:pt x="244" y="147"/>
                      </a:lnTo>
                      <a:lnTo>
                        <a:pt x="242" y="152"/>
                      </a:lnTo>
                      <a:lnTo>
                        <a:pt x="238" y="155"/>
                      </a:lnTo>
                      <a:lnTo>
                        <a:pt x="223" y="171"/>
                      </a:lnTo>
                      <a:lnTo>
                        <a:pt x="210" y="187"/>
                      </a:lnTo>
                      <a:lnTo>
                        <a:pt x="207" y="191"/>
                      </a:lnTo>
                      <a:lnTo>
                        <a:pt x="205" y="195"/>
                      </a:lnTo>
                      <a:lnTo>
                        <a:pt x="202" y="200"/>
                      </a:lnTo>
                      <a:lnTo>
                        <a:pt x="201" y="205"/>
                      </a:lnTo>
                      <a:lnTo>
                        <a:pt x="200" y="209"/>
                      </a:lnTo>
                      <a:lnTo>
                        <a:pt x="198" y="214"/>
                      </a:lnTo>
                      <a:lnTo>
                        <a:pt x="198" y="218"/>
                      </a:lnTo>
                      <a:lnTo>
                        <a:pt x="200" y="224"/>
                      </a:lnTo>
                      <a:close/>
                    </a:path>
                  </a:pathLst>
                </a:custGeom>
                <a:solidFill>
                  <a:srgbClr val="D0915B"/>
                </a:solidFill>
                <a:ln w="9525">
                  <a:noFill/>
                  <a:round/>
                  <a:headEnd/>
                  <a:tailEnd/>
                </a:ln>
              </p:spPr>
              <p:txBody>
                <a:bodyPr>
                  <a:prstTxWarp prst="textNoShape">
                    <a:avLst/>
                  </a:prstTxWarp>
                </a:bodyPr>
                <a:lstStyle/>
                <a:p>
                  <a:endParaRPr lang="en-US"/>
                </a:p>
              </p:txBody>
            </p:sp>
            <p:sp>
              <p:nvSpPr>
                <p:cNvPr id="61646" name="Freeform 20"/>
                <p:cNvSpPr>
                  <a:spLocks noChangeAspect="1"/>
                </p:cNvSpPr>
                <p:nvPr/>
              </p:nvSpPr>
              <p:spPr bwMode="auto">
                <a:xfrm>
                  <a:off x="3872" y="1174"/>
                  <a:ext cx="153" cy="297"/>
                </a:xfrm>
                <a:custGeom>
                  <a:avLst/>
                  <a:gdLst>
                    <a:gd name="T0" fmla="*/ 66 w 458"/>
                    <a:gd name="T1" fmla="*/ 832 h 892"/>
                    <a:gd name="T2" fmla="*/ 31 w 458"/>
                    <a:gd name="T3" fmla="*/ 774 h 892"/>
                    <a:gd name="T4" fmla="*/ 10 w 458"/>
                    <a:gd name="T5" fmla="*/ 721 h 892"/>
                    <a:gd name="T6" fmla="*/ 1 w 458"/>
                    <a:gd name="T7" fmla="*/ 669 h 892"/>
                    <a:gd name="T8" fmla="*/ 3 w 458"/>
                    <a:gd name="T9" fmla="*/ 621 h 892"/>
                    <a:gd name="T10" fmla="*/ 11 w 458"/>
                    <a:gd name="T11" fmla="*/ 576 h 892"/>
                    <a:gd name="T12" fmla="*/ 25 w 458"/>
                    <a:gd name="T13" fmla="*/ 530 h 892"/>
                    <a:gd name="T14" fmla="*/ 45 w 458"/>
                    <a:gd name="T15" fmla="*/ 484 h 892"/>
                    <a:gd name="T16" fmla="*/ 65 w 458"/>
                    <a:gd name="T17" fmla="*/ 438 h 892"/>
                    <a:gd name="T18" fmla="*/ 85 w 458"/>
                    <a:gd name="T19" fmla="*/ 390 h 892"/>
                    <a:gd name="T20" fmla="*/ 103 w 458"/>
                    <a:gd name="T21" fmla="*/ 341 h 892"/>
                    <a:gd name="T22" fmla="*/ 117 w 458"/>
                    <a:gd name="T23" fmla="*/ 289 h 892"/>
                    <a:gd name="T24" fmla="*/ 125 w 458"/>
                    <a:gd name="T25" fmla="*/ 233 h 892"/>
                    <a:gd name="T26" fmla="*/ 125 w 458"/>
                    <a:gd name="T27" fmla="*/ 174 h 892"/>
                    <a:gd name="T28" fmla="*/ 114 w 458"/>
                    <a:gd name="T29" fmla="*/ 109 h 892"/>
                    <a:gd name="T30" fmla="*/ 91 w 458"/>
                    <a:gd name="T31" fmla="*/ 38 h 892"/>
                    <a:gd name="T32" fmla="*/ 103 w 458"/>
                    <a:gd name="T33" fmla="*/ 15 h 892"/>
                    <a:gd name="T34" fmla="*/ 157 w 458"/>
                    <a:gd name="T35" fmla="*/ 47 h 892"/>
                    <a:gd name="T36" fmla="*/ 207 w 458"/>
                    <a:gd name="T37" fmla="*/ 81 h 892"/>
                    <a:gd name="T38" fmla="*/ 254 w 458"/>
                    <a:gd name="T39" fmla="*/ 117 h 892"/>
                    <a:gd name="T40" fmla="*/ 297 w 458"/>
                    <a:gd name="T41" fmla="*/ 156 h 892"/>
                    <a:gd name="T42" fmla="*/ 334 w 458"/>
                    <a:gd name="T43" fmla="*/ 198 h 892"/>
                    <a:gd name="T44" fmla="*/ 368 w 458"/>
                    <a:gd name="T45" fmla="*/ 241 h 892"/>
                    <a:gd name="T46" fmla="*/ 396 w 458"/>
                    <a:gd name="T47" fmla="*/ 287 h 892"/>
                    <a:gd name="T48" fmla="*/ 419 w 458"/>
                    <a:gd name="T49" fmla="*/ 336 h 892"/>
                    <a:gd name="T50" fmla="*/ 437 w 458"/>
                    <a:gd name="T51" fmla="*/ 387 h 892"/>
                    <a:gd name="T52" fmla="*/ 449 w 458"/>
                    <a:gd name="T53" fmla="*/ 441 h 892"/>
                    <a:gd name="T54" fmla="*/ 457 w 458"/>
                    <a:gd name="T55" fmla="*/ 496 h 892"/>
                    <a:gd name="T56" fmla="*/ 457 w 458"/>
                    <a:gd name="T57" fmla="*/ 556 h 892"/>
                    <a:gd name="T58" fmla="*/ 452 w 458"/>
                    <a:gd name="T59" fmla="*/ 617 h 892"/>
                    <a:gd name="T60" fmla="*/ 440 w 458"/>
                    <a:gd name="T61" fmla="*/ 680 h 892"/>
                    <a:gd name="T62" fmla="*/ 421 w 458"/>
                    <a:gd name="T63" fmla="*/ 747 h 892"/>
                    <a:gd name="T64" fmla="*/ 405 w 458"/>
                    <a:gd name="T65" fmla="*/ 793 h 892"/>
                    <a:gd name="T66" fmla="*/ 395 w 458"/>
                    <a:gd name="T67" fmla="*/ 812 h 892"/>
                    <a:gd name="T68" fmla="*/ 384 w 458"/>
                    <a:gd name="T69" fmla="*/ 829 h 892"/>
                    <a:gd name="T70" fmla="*/ 372 w 458"/>
                    <a:gd name="T71" fmla="*/ 839 h 892"/>
                    <a:gd name="T72" fmla="*/ 358 w 458"/>
                    <a:gd name="T73" fmla="*/ 849 h 892"/>
                    <a:gd name="T74" fmla="*/ 344 w 458"/>
                    <a:gd name="T75" fmla="*/ 856 h 892"/>
                    <a:gd name="T76" fmla="*/ 327 w 458"/>
                    <a:gd name="T77" fmla="*/ 859 h 892"/>
                    <a:gd name="T78" fmla="*/ 310 w 458"/>
                    <a:gd name="T79" fmla="*/ 861 h 892"/>
                    <a:gd name="T80" fmla="*/ 262 w 458"/>
                    <a:gd name="T81" fmla="*/ 864 h 892"/>
                    <a:gd name="T82" fmla="*/ 206 w 458"/>
                    <a:gd name="T83" fmla="*/ 869 h 892"/>
                    <a:gd name="T84" fmla="*/ 182 w 458"/>
                    <a:gd name="T85" fmla="*/ 872 h 892"/>
                    <a:gd name="T86" fmla="*/ 156 w 458"/>
                    <a:gd name="T87" fmla="*/ 879 h 892"/>
                    <a:gd name="T88" fmla="*/ 130 w 458"/>
                    <a:gd name="T89" fmla="*/ 886 h 892"/>
                    <a:gd name="T90" fmla="*/ 89 w 458"/>
                    <a:gd name="T91" fmla="*/ 861 h 892"/>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458"/>
                    <a:gd name="T139" fmla="*/ 0 h 892"/>
                    <a:gd name="T140" fmla="*/ 458 w 458"/>
                    <a:gd name="T141" fmla="*/ 892 h 892"/>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458" h="892">
                      <a:moveTo>
                        <a:pt x="89" y="861"/>
                      </a:moveTo>
                      <a:lnTo>
                        <a:pt x="66" y="832"/>
                      </a:lnTo>
                      <a:lnTo>
                        <a:pt x="46" y="802"/>
                      </a:lnTo>
                      <a:lnTo>
                        <a:pt x="31" y="774"/>
                      </a:lnTo>
                      <a:lnTo>
                        <a:pt x="19" y="747"/>
                      </a:lnTo>
                      <a:lnTo>
                        <a:pt x="10" y="721"/>
                      </a:lnTo>
                      <a:lnTo>
                        <a:pt x="5" y="694"/>
                      </a:lnTo>
                      <a:lnTo>
                        <a:pt x="1" y="669"/>
                      </a:lnTo>
                      <a:lnTo>
                        <a:pt x="0" y="645"/>
                      </a:lnTo>
                      <a:lnTo>
                        <a:pt x="3" y="621"/>
                      </a:lnTo>
                      <a:lnTo>
                        <a:pt x="6" y="599"/>
                      </a:lnTo>
                      <a:lnTo>
                        <a:pt x="11" y="576"/>
                      </a:lnTo>
                      <a:lnTo>
                        <a:pt x="18" y="552"/>
                      </a:lnTo>
                      <a:lnTo>
                        <a:pt x="25" y="530"/>
                      </a:lnTo>
                      <a:lnTo>
                        <a:pt x="35" y="507"/>
                      </a:lnTo>
                      <a:lnTo>
                        <a:pt x="45" y="484"/>
                      </a:lnTo>
                      <a:lnTo>
                        <a:pt x="55" y="461"/>
                      </a:lnTo>
                      <a:lnTo>
                        <a:pt x="65" y="438"/>
                      </a:lnTo>
                      <a:lnTo>
                        <a:pt x="75" y="414"/>
                      </a:lnTo>
                      <a:lnTo>
                        <a:pt x="85" y="390"/>
                      </a:lnTo>
                      <a:lnTo>
                        <a:pt x="95" y="366"/>
                      </a:lnTo>
                      <a:lnTo>
                        <a:pt x="103" y="341"/>
                      </a:lnTo>
                      <a:lnTo>
                        <a:pt x="110" y="315"/>
                      </a:lnTo>
                      <a:lnTo>
                        <a:pt x="117" y="289"/>
                      </a:lnTo>
                      <a:lnTo>
                        <a:pt x="122" y="262"/>
                      </a:lnTo>
                      <a:lnTo>
                        <a:pt x="125" y="233"/>
                      </a:lnTo>
                      <a:lnTo>
                        <a:pt x="126" y="204"/>
                      </a:lnTo>
                      <a:lnTo>
                        <a:pt x="125" y="174"/>
                      </a:lnTo>
                      <a:lnTo>
                        <a:pt x="120" y="142"/>
                      </a:lnTo>
                      <a:lnTo>
                        <a:pt x="114" y="109"/>
                      </a:lnTo>
                      <a:lnTo>
                        <a:pt x="104" y="74"/>
                      </a:lnTo>
                      <a:lnTo>
                        <a:pt x="91" y="38"/>
                      </a:lnTo>
                      <a:lnTo>
                        <a:pt x="75" y="0"/>
                      </a:lnTo>
                      <a:lnTo>
                        <a:pt x="103" y="15"/>
                      </a:lnTo>
                      <a:lnTo>
                        <a:pt x="130" y="31"/>
                      </a:lnTo>
                      <a:lnTo>
                        <a:pt x="157" y="47"/>
                      </a:lnTo>
                      <a:lnTo>
                        <a:pt x="182" y="63"/>
                      </a:lnTo>
                      <a:lnTo>
                        <a:pt x="207" y="81"/>
                      </a:lnTo>
                      <a:lnTo>
                        <a:pt x="231" y="98"/>
                      </a:lnTo>
                      <a:lnTo>
                        <a:pt x="254" y="117"/>
                      </a:lnTo>
                      <a:lnTo>
                        <a:pt x="276" y="136"/>
                      </a:lnTo>
                      <a:lnTo>
                        <a:pt x="297" y="156"/>
                      </a:lnTo>
                      <a:lnTo>
                        <a:pt x="315" y="177"/>
                      </a:lnTo>
                      <a:lnTo>
                        <a:pt x="334" y="198"/>
                      </a:lnTo>
                      <a:lnTo>
                        <a:pt x="351" y="219"/>
                      </a:lnTo>
                      <a:lnTo>
                        <a:pt x="368" y="241"/>
                      </a:lnTo>
                      <a:lnTo>
                        <a:pt x="383" y="264"/>
                      </a:lnTo>
                      <a:lnTo>
                        <a:pt x="396" y="287"/>
                      </a:lnTo>
                      <a:lnTo>
                        <a:pt x="408" y="311"/>
                      </a:lnTo>
                      <a:lnTo>
                        <a:pt x="419" y="336"/>
                      </a:lnTo>
                      <a:lnTo>
                        <a:pt x="429" y="361"/>
                      </a:lnTo>
                      <a:lnTo>
                        <a:pt x="437" y="387"/>
                      </a:lnTo>
                      <a:lnTo>
                        <a:pt x="444" y="413"/>
                      </a:lnTo>
                      <a:lnTo>
                        <a:pt x="449" y="441"/>
                      </a:lnTo>
                      <a:lnTo>
                        <a:pt x="454" y="469"/>
                      </a:lnTo>
                      <a:lnTo>
                        <a:pt x="457" y="496"/>
                      </a:lnTo>
                      <a:lnTo>
                        <a:pt x="458" y="526"/>
                      </a:lnTo>
                      <a:lnTo>
                        <a:pt x="457" y="556"/>
                      </a:lnTo>
                      <a:lnTo>
                        <a:pt x="456" y="585"/>
                      </a:lnTo>
                      <a:lnTo>
                        <a:pt x="452" y="617"/>
                      </a:lnTo>
                      <a:lnTo>
                        <a:pt x="447" y="649"/>
                      </a:lnTo>
                      <a:lnTo>
                        <a:pt x="440" y="680"/>
                      </a:lnTo>
                      <a:lnTo>
                        <a:pt x="432" y="713"/>
                      </a:lnTo>
                      <a:lnTo>
                        <a:pt x="421" y="747"/>
                      </a:lnTo>
                      <a:lnTo>
                        <a:pt x="410" y="782"/>
                      </a:lnTo>
                      <a:lnTo>
                        <a:pt x="405" y="793"/>
                      </a:lnTo>
                      <a:lnTo>
                        <a:pt x="400" y="803"/>
                      </a:lnTo>
                      <a:lnTo>
                        <a:pt x="395" y="812"/>
                      </a:lnTo>
                      <a:lnTo>
                        <a:pt x="390" y="821"/>
                      </a:lnTo>
                      <a:lnTo>
                        <a:pt x="384" y="829"/>
                      </a:lnTo>
                      <a:lnTo>
                        <a:pt x="378" y="834"/>
                      </a:lnTo>
                      <a:lnTo>
                        <a:pt x="372" y="839"/>
                      </a:lnTo>
                      <a:lnTo>
                        <a:pt x="364" y="845"/>
                      </a:lnTo>
                      <a:lnTo>
                        <a:pt x="358" y="849"/>
                      </a:lnTo>
                      <a:lnTo>
                        <a:pt x="350" y="853"/>
                      </a:lnTo>
                      <a:lnTo>
                        <a:pt x="344" y="856"/>
                      </a:lnTo>
                      <a:lnTo>
                        <a:pt x="335" y="858"/>
                      </a:lnTo>
                      <a:lnTo>
                        <a:pt x="327" y="859"/>
                      </a:lnTo>
                      <a:lnTo>
                        <a:pt x="319" y="860"/>
                      </a:lnTo>
                      <a:lnTo>
                        <a:pt x="310" y="861"/>
                      </a:lnTo>
                      <a:lnTo>
                        <a:pt x="301" y="862"/>
                      </a:lnTo>
                      <a:lnTo>
                        <a:pt x="262" y="864"/>
                      </a:lnTo>
                      <a:lnTo>
                        <a:pt x="218" y="868"/>
                      </a:lnTo>
                      <a:lnTo>
                        <a:pt x="206" y="869"/>
                      </a:lnTo>
                      <a:lnTo>
                        <a:pt x="194" y="870"/>
                      </a:lnTo>
                      <a:lnTo>
                        <a:pt x="182" y="872"/>
                      </a:lnTo>
                      <a:lnTo>
                        <a:pt x="170" y="875"/>
                      </a:lnTo>
                      <a:lnTo>
                        <a:pt x="156" y="879"/>
                      </a:lnTo>
                      <a:lnTo>
                        <a:pt x="144" y="882"/>
                      </a:lnTo>
                      <a:lnTo>
                        <a:pt x="130" y="886"/>
                      </a:lnTo>
                      <a:lnTo>
                        <a:pt x="116" y="892"/>
                      </a:lnTo>
                      <a:lnTo>
                        <a:pt x="89" y="861"/>
                      </a:lnTo>
                      <a:close/>
                    </a:path>
                  </a:pathLst>
                </a:custGeom>
                <a:solidFill>
                  <a:srgbClr val="DA251D"/>
                </a:solidFill>
                <a:ln w="9525">
                  <a:noFill/>
                  <a:round/>
                  <a:headEnd/>
                  <a:tailEnd/>
                </a:ln>
              </p:spPr>
              <p:txBody>
                <a:bodyPr>
                  <a:prstTxWarp prst="textNoShape">
                    <a:avLst/>
                  </a:prstTxWarp>
                </a:bodyPr>
                <a:lstStyle/>
                <a:p>
                  <a:endParaRPr lang="en-US"/>
                </a:p>
              </p:txBody>
            </p:sp>
            <p:sp>
              <p:nvSpPr>
                <p:cNvPr id="61647" name="Freeform 21"/>
                <p:cNvSpPr>
                  <a:spLocks noChangeAspect="1"/>
                </p:cNvSpPr>
                <p:nvPr/>
              </p:nvSpPr>
              <p:spPr bwMode="auto">
                <a:xfrm>
                  <a:off x="3877" y="1194"/>
                  <a:ext cx="143" cy="277"/>
                </a:xfrm>
                <a:custGeom>
                  <a:avLst/>
                  <a:gdLst>
                    <a:gd name="T0" fmla="*/ 114 w 428"/>
                    <a:gd name="T1" fmla="*/ 828 h 833"/>
                    <a:gd name="T2" fmla="*/ 139 w 428"/>
                    <a:gd name="T3" fmla="*/ 820 h 833"/>
                    <a:gd name="T4" fmla="*/ 164 w 428"/>
                    <a:gd name="T5" fmla="*/ 814 h 833"/>
                    <a:gd name="T6" fmla="*/ 187 w 428"/>
                    <a:gd name="T7" fmla="*/ 810 h 833"/>
                    <a:gd name="T8" fmla="*/ 241 w 428"/>
                    <a:gd name="T9" fmla="*/ 805 h 833"/>
                    <a:gd name="T10" fmla="*/ 287 w 428"/>
                    <a:gd name="T11" fmla="*/ 802 h 833"/>
                    <a:gd name="T12" fmla="*/ 303 w 428"/>
                    <a:gd name="T13" fmla="*/ 801 h 833"/>
                    <a:gd name="T14" fmla="*/ 319 w 428"/>
                    <a:gd name="T15" fmla="*/ 797 h 833"/>
                    <a:gd name="T16" fmla="*/ 333 w 428"/>
                    <a:gd name="T17" fmla="*/ 791 h 833"/>
                    <a:gd name="T18" fmla="*/ 346 w 428"/>
                    <a:gd name="T19" fmla="*/ 783 h 833"/>
                    <a:gd name="T20" fmla="*/ 358 w 428"/>
                    <a:gd name="T21" fmla="*/ 773 h 833"/>
                    <a:gd name="T22" fmla="*/ 370 w 428"/>
                    <a:gd name="T23" fmla="*/ 759 h 833"/>
                    <a:gd name="T24" fmla="*/ 380 w 428"/>
                    <a:gd name="T25" fmla="*/ 741 h 833"/>
                    <a:gd name="T26" fmla="*/ 390 w 428"/>
                    <a:gd name="T27" fmla="*/ 718 h 833"/>
                    <a:gd name="T28" fmla="*/ 398 w 428"/>
                    <a:gd name="T29" fmla="*/ 694 h 833"/>
                    <a:gd name="T30" fmla="*/ 406 w 428"/>
                    <a:gd name="T31" fmla="*/ 671 h 833"/>
                    <a:gd name="T32" fmla="*/ 411 w 428"/>
                    <a:gd name="T33" fmla="*/ 650 h 833"/>
                    <a:gd name="T34" fmla="*/ 418 w 428"/>
                    <a:gd name="T35" fmla="*/ 613 h 833"/>
                    <a:gd name="T36" fmla="*/ 426 w 428"/>
                    <a:gd name="T37" fmla="*/ 559 h 833"/>
                    <a:gd name="T38" fmla="*/ 428 w 428"/>
                    <a:gd name="T39" fmla="*/ 508 h 833"/>
                    <a:gd name="T40" fmla="*/ 426 w 428"/>
                    <a:gd name="T41" fmla="*/ 459 h 833"/>
                    <a:gd name="T42" fmla="*/ 420 w 428"/>
                    <a:gd name="T43" fmla="*/ 412 h 833"/>
                    <a:gd name="T44" fmla="*/ 411 w 428"/>
                    <a:gd name="T45" fmla="*/ 366 h 833"/>
                    <a:gd name="T46" fmla="*/ 395 w 428"/>
                    <a:gd name="T47" fmla="*/ 322 h 833"/>
                    <a:gd name="T48" fmla="*/ 377 w 428"/>
                    <a:gd name="T49" fmla="*/ 279 h 833"/>
                    <a:gd name="T50" fmla="*/ 355 w 428"/>
                    <a:gd name="T51" fmla="*/ 239 h 833"/>
                    <a:gd name="T52" fmla="*/ 330 w 428"/>
                    <a:gd name="T53" fmla="*/ 202 h 833"/>
                    <a:gd name="T54" fmla="*/ 301 w 428"/>
                    <a:gd name="T55" fmla="*/ 165 h 833"/>
                    <a:gd name="T56" fmla="*/ 268 w 428"/>
                    <a:gd name="T57" fmla="*/ 130 h 833"/>
                    <a:gd name="T58" fmla="*/ 232 w 428"/>
                    <a:gd name="T59" fmla="*/ 98 h 833"/>
                    <a:gd name="T60" fmla="*/ 194 w 428"/>
                    <a:gd name="T61" fmla="*/ 68 h 833"/>
                    <a:gd name="T62" fmla="*/ 151 w 428"/>
                    <a:gd name="T63" fmla="*/ 39 h 833"/>
                    <a:gd name="T64" fmla="*/ 106 w 428"/>
                    <a:gd name="T65" fmla="*/ 12 h 833"/>
                    <a:gd name="T66" fmla="*/ 97 w 428"/>
                    <a:gd name="T67" fmla="*/ 31 h 833"/>
                    <a:gd name="T68" fmla="*/ 115 w 428"/>
                    <a:gd name="T69" fmla="*/ 88 h 833"/>
                    <a:gd name="T70" fmla="*/ 125 w 428"/>
                    <a:gd name="T71" fmla="*/ 143 h 833"/>
                    <a:gd name="T72" fmla="*/ 125 w 428"/>
                    <a:gd name="T73" fmla="*/ 194 h 833"/>
                    <a:gd name="T74" fmla="*/ 118 w 428"/>
                    <a:gd name="T75" fmla="*/ 242 h 833"/>
                    <a:gd name="T76" fmla="*/ 108 w 428"/>
                    <a:gd name="T77" fmla="*/ 289 h 833"/>
                    <a:gd name="T78" fmla="*/ 92 w 428"/>
                    <a:gd name="T79" fmla="*/ 332 h 833"/>
                    <a:gd name="T80" fmla="*/ 75 w 428"/>
                    <a:gd name="T81" fmla="*/ 375 h 833"/>
                    <a:gd name="T82" fmla="*/ 55 w 428"/>
                    <a:gd name="T83" fmla="*/ 416 h 833"/>
                    <a:gd name="T84" fmla="*/ 38 w 428"/>
                    <a:gd name="T85" fmla="*/ 458 h 833"/>
                    <a:gd name="T86" fmla="*/ 21 w 428"/>
                    <a:gd name="T87" fmla="*/ 499 h 833"/>
                    <a:gd name="T88" fmla="*/ 8 w 428"/>
                    <a:gd name="T89" fmla="*/ 541 h 833"/>
                    <a:gd name="T90" fmla="*/ 1 w 428"/>
                    <a:gd name="T91" fmla="*/ 583 h 833"/>
                    <a:gd name="T92" fmla="*/ 0 w 428"/>
                    <a:gd name="T93" fmla="*/ 627 h 833"/>
                    <a:gd name="T94" fmla="*/ 6 w 428"/>
                    <a:gd name="T95" fmla="*/ 671 h 833"/>
                    <a:gd name="T96" fmla="*/ 21 w 428"/>
                    <a:gd name="T97" fmla="*/ 719 h 833"/>
                    <a:gd name="T98" fmla="*/ 43 w 428"/>
                    <a:gd name="T99" fmla="*/ 759 h 833"/>
                    <a:gd name="T100" fmla="*/ 62 w 428"/>
                    <a:gd name="T101" fmla="*/ 788 h 833"/>
                    <a:gd name="T102" fmla="*/ 100 w 428"/>
                    <a:gd name="T103" fmla="*/ 833 h 833"/>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428"/>
                    <a:gd name="T157" fmla="*/ 0 h 833"/>
                    <a:gd name="T158" fmla="*/ 428 w 428"/>
                    <a:gd name="T159" fmla="*/ 833 h 833"/>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428" h="833">
                      <a:moveTo>
                        <a:pt x="100" y="833"/>
                      </a:moveTo>
                      <a:lnTo>
                        <a:pt x="114" y="828"/>
                      </a:lnTo>
                      <a:lnTo>
                        <a:pt x="126" y="824"/>
                      </a:lnTo>
                      <a:lnTo>
                        <a:pt x="139" y="820"/>
                      </a:lnTo>
                      <a:lnTo>
                        <a:pt x="152" y="816"/>
                      </a:lnTo>
                      <a:lnTo>
                        <a:pt x="164" y="814"/>
                      </a:lnTo>
                      <a:lnTo>
                        <a:pt x="176" y="812"/>
                      </a:lnTo>
                      <a:lnTo>
                        <a:pt x="187" y="810"/>
                      </a:lnTo>
                      <a:lnTo>
                        <a:pt x="198" y="809"/>
                      </a:lnTo>
                      <a:lnTo>
                        <a:pt x="241" y="805"/>
                      </a:lnTo>
                      <a:lnTo>
                        <a:pt x="278" y="803"/>
                      </a:lnTo>
                      <a:lnTo>
                        <a:pt x="287" y="802"/>
                      </a:lnTo>
                      <a:lnTo>
                        <a:pt x="295" y="802"/>
                      </a:lnTo>
                      <a:lnTo>
                        <a:pt x="303" y="801"/>
                      </a:lnTo>
                      <a:lnTo>
                        <a:pt x="311" y="799"/>
                      </a:lnTo>
                      <a:lnTo>
                        <a:pt x="319" y="797"/>
                      </a:lnTo>
                      <a:lnTo>
                        <a:pt x="327" y="795"/>
                      </a:lnTo>
                      <a:lnTo>
                        <a:pt x="333" y="791"/>
                      </a:lnTo>
                      <a:lnTo>
                        <a:pt x="340" y="787"/>
                      </a:lnTo>
                      <a:lnTo>
                        <a:pt x="346" y="783"/>
                      </a:lnTo>
                      <a:lnTo>
                        <a:pt x="353" y="778"/>
                      </a:lnTo>
                      <a:lnTo>
                        <a:pt x="358" y="773"/>
                      </a:lnTo>
                      <a:lnTo>
                        <a:pt x="365" y="766"/>
                      </a:lnTo>
                      <a:lnTo>
                        <a:pt x="370" y="759"/>
                      </a:lnTo>
                      <a:lnTo>
                        <a:pt x="376" y="750"/>
                      </a:lnTo>
                      <a:lnTo>
                        <a:pt x="380" y="741"/>
                      </a:lnTo>
                      <a:lnTo>
                        <a:pt x="386" y="730"/>
                      </a:lnTo>
                      <a:lnTo>
                        <a:pt x="390" y="718"/>
                      </a:lnTo>
                      <a:lnTo>
                        <a:pt x="394" y="706"/>
                      </a:lnTo>
                      <a:lnTo>
                        <a:pt x="398" y="694"/>
                      </a:lnTo>
                      <a:lnTo>
                        <a:pt x="402" y="683"/>
                      </a:lnTo>
                      <a:lnTo>
                        <a:pt x="406" y="671"/>
                      </a:lnTo>
                      <a:lnTo>
                        <a:pt x="408" y="661"/>
                      </a:lnTo>
                      <a:lnTo>
                        <a:pt x="411" y="650"/>
                      </a:lnTo>
                      <a:lnTo>
                        <a:pt x="413" y="639"/>
                      </a:lnTo>
                      <a:lnTo>
                        <a:pt x="418" y="613"/>
                      </a:lnTo>
                      <a:lnTo>
                        <a:pt x="423" y="585"/>
                      </a:lnTo>
                      <a:lnTo>
                        <a:pt x="426" y="559"/>
                      </a:lnTo>
                      <a:lnTo>
                        <a:pt x="428" y="534"/>
                      </a:lnTo>
                      <a:lnTo>
                        <a:pt x="428" y="508"/>
                      </a:lnTo>
                      <a:lnTo>
                        <a:pt x="428" y="483"/>
                      </a:lnTo>
                      <a:lnTo>
                        <a:pt x="426" y="459"/>
                      </a:lnTo>
                      <a:lnTo>
                        <a:pt x="424" y="435"/>
                      </a:lnTo>
                      <a:lnTo>
                        <a:pt x="420" y="412"/>
                      </a:lnTo>
                      <a:lnTo>
                        <a:pt x="416" y="388"/>
                      </a:lnTo>
                      <a:lnTo>
                        <a:pt x="411" y="366"/>
                      </a:lnTo>
                      <a:lnTo>
                        <a:pt x="403" y="343"/>
                      </a:lnTo>
                      <a:lnTo>
                        <a:pt x="395" y="322"/>
                      </a:lnTo>
                      <a:lnTo>
                        <a:pt x="387" y="301"/>
                      </a:lnTo>
                      <a:lnTo>
                        <a:pt x="377" y="279"/>
                      </a:lnTo>
                      <a:lnTo>
                        <a:pt x="367" y="259"/>
                      </a:lnTo>
                      <a:lnTo>
                        <a:pt x="355" y="239"/>
                      </a:lnTo>
                      <a:lnTo>
                        <a:pt x="343" y="220"/>
                      </a:lnTo>
                      <a:lnTo>
                        <a:pt x="330" y="202"/>
                      </a:lnTo>
                      <a:lnTo>
                        <a:pt x="316" y="183"/>
                      </a:lnTo>
                      <a:lnTo>
                        <a:pt x="301" y="165"/>
                      </a:lnTo>
                      <a:lnTo>
                        <a:pt x="284" y="147"/>
                      </a:lnTo>
                      <a:lnTo>
                        <a:pt x="268" y="130"/>
                      </a:lnTo>
                      <a:lnTo>
                        <a:pt x="250" y="113"/>
                      </a:lnTo>
                      <a:lnTo>
                        <a:pt x="232" y="98"/>
                      </a:lnTo>
                      <a:lnTo>
                        <a:pt x="213" y="83"/>
                      </a:lnTo>
                      <a:lnTo>
                        <a:pt x="194" y="68"/>
                      </a:lnTo>
                      <a:lnTo>
                        <a:pt x="173" y="52"/>
                      </a:lnTo>
                      <a:lnTo>
                        <a:pt x="151" y="39"/>
                      </a:lnTo>
                      <a:lnTo>
                        <a:pt x="129" y="25"/>
                      </a:lnTo>
                      <a:lnTo>
                        <a:pt x="106" y="12"/>
                      </a:lnTo>
                      <a:lnTo>
                        <a:pt x="84" y="0"/>
                      </a:lnTo>
                      <a:lnTo>
                        <a:pt x="97" y="31"/>
                      </a:lnTo>
                      <a:lnTo>
                        <a:pt x="108" y="60"/>
                      </a:lnTo>
                      <a:lnTo>
                        <a:pt x="115" y="88"/>
                      </a:lnTo>
                      <a:lnTo>
                        <a:pt x="121" y="117"/>
                      </a:lnTo>
                      <a:lnTo>
                        <a:pt x="125" y="143"/>
                      </a:lnTo>
                      <a:lnTo>
                        <a:pt x="126" y="169"/>
                      </a:lnTo>
                      <a:lnTo>
                        <a:pt x="125" y="194"/>
                      </a:lnTo>
                      <a:lnTo>
                        <a:pt x="123" y="218"/>
                      </a:lnTo>
                      <a:lnTo>
                        <a:pt x="118" y="242"/>
                      </a:lnTo>
                      <a:lnTo>
                        <a:pt x="114" y="266"/>
                      </a:lnTo>
                      <a:lnTo>
                        <a:pt x="108" y="289"/>
                      </a:lnTo>
                      <a:lnTo>
                        <a:pt x="100" y="311"/>
                      </a:lnTo>
                      <a:lnTo>
                        <a:pt x="92" y="332"/>
                      </a:lnTo>
                      <a:lnTo>
                        <a:pt x="84" y="354"/>
                      </a:lnTo>
                      <a:lnTo>
                        <a:pt x="75" y="375"/>
                      </a:lnTo>
                      <a:lnTo>
                        <a:pt x="65" y="396"/>
                      </a:lnTo>
                      <a:lnTo>
                        <a:pt x="55" y="416"/>
                      </a:lnTo>
                      <a:lnTo>
                        <a:pt x="47" y="437"/>
                      </a:lnTo>
                      <a:lnTo>
                        <a:pt x="38" y="458"/>
                      </a:lnTo>
                      <a:lnTo>
                        <a:pt x="29" y="479"/>
                      </a:lnTo>
                      <a:lnTo>
                        <a:pt x="21" y="499"/>
                      </a:lnTo>
                      <a:lnTo>
                        <a:pt x="15" y="520"/>
                      </a:lnTo>
                      <a:lnTo>
                        <a:pt x="8" y="541"/>
                      </a:lnTo>
                      <a:lnTo>
                        <a:pt x="4" y="561"/>
                      </a:lnTo>
                      <a:lnTo>
                        <a:pt x="1" y="583"/>
                      </a:lnTo>
                      <a:lnTo>
                        <a:pt x="0" y="604"/>
                      </a:lnTo>
                      <a:lnTo>
                        <a:pt x="0" y="627"/>
                      </a:lnTo>
                      <a:lnTo>
                        <a:pt x="2" y="649"/>
                      </a:lnTo>
                      <a:lnTo>
                        <a:pt x="6" y="671"/>
                      </a:lnTo>
                      <a:lnTo>
                        <a:pt x="13" y="695"/>
                      </a:lnTo>
                      <a:lnTo>
                        <a:pt x="21" y="719"/>
                      </a:lnTo>
                      <a:lnTo>
                        <a:pt x="33" y="744"/>
                      </a:lnTo>
                      <a:lnTo>
                        <a:pt x="43" y="759"/>
                      </a:lnTo>
                      <a:lnTo>
                        <a:pt x="52" y="773"/>
                      </a:lnTo>
                      <a:lnTo>
                        <a:pt x="62" y="788"/>
                      </a:lnTo>
                      <a:lnTo>
                        <a:pt x="73" y="802"/>
                      </a:lnTo>
                      <a:lnTo>
                        <a:pt x="100" y="833"/>
                      </a:lnTo>
                      <a:close/>
                    </a:path>
                  </a:pathLst>
                </a:custGeom>
                <a:solidFill>
                  <a:srgbClr val="DE432D"/>
                </a:solidFill>
                <a:ln w="9525">
                  <a:noFill/>
                  <a:round/>
                  <a:headEnd/>
                  <a:tailEnd/>
                </a:ln>
              </p:spPr>
              <p:txBody>
                <a:bodyPr>
                  <a:prstTxWarp prst="textNoShape">
                    <a:avLst/>
                  </a:prstTxWarp>
                </a:bodyPr>
                <a:lstStyle/>
                <a:p>
                  <a:endParaRPr lang="en-US"/>
                </a:p>
              </p:txBody>
            </p:sp>
            <p:sp>
              <p:nvSpPr>
                <p:cNvPr id="61648" name="Freeform 22"/>
                <p:cNvSpPr>
                  <a:spLocks noChangeAspect="1"/>
                </p:cNvSpPr>
                <p:nvPr/>
              </p:nvSpPr>
              <p:spPr bwMode="auto">
                <a:xfrm>
                  <a:off x="3882" y="1214"/>
                  <a:ext cx="134" cy="257"/>
                </a:xfrm>
                <a:custGeom>
                  <a:avLst/>
                  <a:gdLst>
                    <a:gd name="T0" fmla="*/ 98 w 400"/>
                    <a:gd name="T1" fmla="*/ 767 h 772"/>
                    <a:gd name="T2" fmla="*/ 122 w 400"/>
                    <a:gd name="T3" fmla="*/ 760 h 772"/>
                    <a:gd name="T4" fmla="*/ 146 w 400"/>
                    <a:gd name="T5" fmla="*/ 753 h 772"/>
                    <a:gd name="T6" fmla="*/ 168 w 400"/>
                    <a:gd name="T7" fmla="*/ 750 h 772"/>
                    <a:gd name="T8" fmla="*/ 219 w 400"/>
                    <a:gd name="T9" fmla="*/ 744 h 772"/>
                    <a:gd name="T10" fmla="*/ 265 w 400"/>
                    <a:gd name="T11" fmla="*/ 741 h 772"/>
                    <a:gd name="T12" fmla="*/ 280 w 400"/>
                    <a:gd name="T13" fmla="*/ 740 h 772"/>
                    <a:gd name="T14" fmla="*/ 296 w 400"/>
                    <a:gd name="T15" fmla="*/ 736 h 772"/>
                    <a:gd name="T16" fmla="*/ 309 w 400"/>
                    <a:gd name="T17" fmla="*/ 731 h 772"/>
                    <a:gd name="T18" fmla="*/ 324 w 400"/>
                    <a:gd name="T19" fmla="*/ 724 h 772"/>
                    <a:gd name="T20" fmla="*/ 336 w 400"/>
                    <a:gd name="T21" fmla="*/ 715 h 772"/>
                    <a:gd name="T22" fmla="*/ 348 w 400"/>
                    <a:gd name="T23" fmla="*/ 702 h 772"/>
                    <a:gd name="T24" fmla="*/ 357 w 400"/>
                    <a:gd name="T25" fmla="*/ 687 h 772"/>
                    <a:gd name="T26" fmla="*/ 366 w 400"/>
                    <a:gd name="T27" fmla="*/ 667 h 772"/>
                    <a:gd name="T28" fmla="*/ 375 w 400"/>
                    <a:gd name="T29" fmla="*/ 645 h 772"/>
                    <a:gd name="T30" fmla="*/ 381 w 400"/>
                    <a:gd name="T31" fmla="*/ 625 h 772"/>
                    <a:gd name="T32" fmla="*/ 386 w 400"/>
                    <a:gd name="T33" fmla="*/ 610 h 772"/>
                    <a:gd name="T34" fmla="*/ 387 w 400"/>
                    <a:gd name="T35" fmla="*/ 600 h 772"/>
                    <a:gd name="T36" fmla="*/ 391 w 400"/>
                    <a:gd name="T37" fmla="*/ 570 h 772"/>
                    <a:gd name="T38" fmla="*/ 398 w 400"/>
                    <a:gd name="T39" fmla="*/ 522 h 772"/>
                    <a:gd name="T40" fmla="*/ 400 w 400"/>
                    <a:gd name="T41" fmla="*/ 475 h 772"/>
                    <a:gd name="T42" fmla="*/ 399 w 400"/>
                    <a:gd name="T43" fmla="*/ 431 h 772"/>
                    <a:gd name="T44" fmla="*/ 393 w 400"/>
                    <a:gd name="T45" fmla="*/ 386 h 772"/>
                    <a:gd name="T46" fmla="*/ 384 w 400"/>
                    <a:gd name="T47" fmla="*/ 343 h 772"/>
                    <a:gd name="T48" fmla="*/ 371 w 400"/>
                    <a:gd name="T49" fmla="*/ 302 h 772"/>
                    <a:gd name="T50" fmla="*/ 354 w 400"/>
                    <a:gd name="T51" fmla="*/ 263 h 772"/>
                    <a:gd name="T52" fmla="*/ 335 w 400"/>
                    <a:gd name="T53" fmla="*/ 225 h 772"/>
                    <a:gd name="T54" fmla="*/ 312 w 400"/>
                    <a:gd name="T55" fmla="*/ 189 h 772"/>
                    <a:gd name="T56" fmla="*/ 287 w 400"/>
                    <a:gd name="T57" fmla="*/ 154 h 772"/>
                    <a:gd name="T58" fmla="*/ 257 w 400"/>
                    <a:gd name="T59" fmla="*/ 121 h 772"/>
                    <a:gd name="T60" fmla="*/ 226 w 400"/>
                    <a:gd name="T61" fmla="*/ 91 h 772"/>
                    <a:gd name="T62" fmla="*/ 191 w 400"/>
                    <a:gd name="T63" fmla="*/ 62 h 772"/>
                    <a:gd name="T64" fmla="*/ 154 w 400"/>
                    <a:gd name="T65" fmla="*/ 35 h 772"/>
                    <a:gd name="T66" fmla="*/ 114 w 400"/>
                    <a:gd name="T67" fmla="*/ 11 h 772"/>
                    <a:gd name="T68" fmla="*/ 105 w 400"/>
                    <a:gd name="T69" fmla="*/ 25 h 772"/>
                    <a:gd name="T70" fmla="*/ 120 w 400"/>
                    <a:gd name="T71" fmla="*/ 75 h 772"/>
                    <a:gd name="T72" fmla="*/ 125 w 400"/>
                    <a:gd name="T73" fmla="*/ 122 h 772"/>
                    <a:gd name="T74" fmla="*/ 124 w 400"/>
                    <a:gd name="T75" fmla="*/ 167 h 772"/>
                    <a:gd name="T76" fmla="*/ 118 w 400"/>
                    <a:gd name="T77" fmla="*/ 210 h 772"/>
                    <a:gd name="T78" fmla="*/ 106 w 400"/>
                    <a:gd name="T79" fmla="*/ 252 h 772"/>
                    <a:gd name="T80" fmla="*/ 90 w 400"/>
                    <a:gd name="T81" fmla="*/ 293 h 772"/>
                    <a:gd name="T82" fmla="*/ 74 w 400"/>
                    <a:gd name="T83" fmla="*/ 333 h 772"/>
                    <a:gd name="T84" fmla="*/ 56 w 400"/>
                    <a:gd name="T85" fmla="*/ 372 h 772"/>
                    <a:gd name="T86" fmla="*/ 38 w 400"/>
                    <a:gd name="T87" fmla="*/ 411 h 772"/>
                    <a:gd name="T88" fmla="*/ 23 w 400"/>
                    <a:gd name="T89" fmla="*/ 450 h 772"/>
                    <a:gd name="T90" fmla="*/ 11 w 400"/>
                    <a:gd name="T91" fmla="*/ 491 h 772"/>
                    <a:gd name="T92" fmla="*/ 2 w 400"/>
                    <a:gd name="T93" fmla="*/ 531 h 772"/>
                    <a:gd name="T94" fmla="*/ 0 w 400"/>
                    <a:gd name="T95" fmla="*/ 573 h 772"/>
                    <a:gd name="T96" fmla="*/ 4 w 400"/>
                    <a:gd name="T97" fmla="*/ 617 h 772"/>
                    <a:gd name="T98" fmla="*/ 17 w 400"/>
                    <a:gd name="T99" fmla="*/ 663 h 772"/>
                    <a:gd name="T100" fmla="*/ 30 w 400"/>
                    <a:gd name="T101" fmla="*/ 693 h 772"/>
                    <a:gd name="T102" fmla="*/ 38 w 400"/>
                    <a:gd name="T103" fmla="*/ 707 h 772"/>
                    <a:gd name="T104" fmla="*/ 46 w 400"/>
                    <a:gd name="T105" fmla="*/ 723 h 772"/>
                    <a:gd name="T106" fmla="*/ 56 w 400"/>
                    <a:gd name="T107" fmla="*/ 737 h 772"/>
                    <a:gd name="T108" fmla="*/ 85 w 400"/>
                    <a:gd name="T109" fmla="*/ 772 h 772"/>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400"/>
                    <a:gd name="T166" fmla="*/ 0 h 772"/>
                    <a:gd name="T167" fmla="*/ 400 w 400"/>
                    <a:gd name="T168" fmla="*/ 772 h 772"/>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400" h="772">
                      <a:moveTo>
                        <a:pt x="85" y="772"/>
                      </a:moveTo>
                      <a:lnTo>
                        <a:pt x="98" y="767"/>
                      </a:lnTo>
                      <a:lnTo>
                        <a:pt x="110" y="763"/>
                      </a:lnTo>
                      <a:lnTo>
                        <a:pt x="122" y="760"/>
                      </a:lnTo>
                      <a:lnTo>
                        <a:pt x="134" y="756"/>
                      </a:lnTo>
                      <a:lnTo>
                        <a:pt x="146" y="753"/>
                      </a:lnTo>
                      <a:lnTo>
                        <a:pt x="157" y="751"/>
                      </a:lnTo>
                      <a:lnTo>
                        <a:pt x="168" y="750"/>
                      </a:lnTo>
                      <a:lnTo>
                        <a:pt x="179" y="748"/>
                      </a:lnTo>
                      <a:lnTo>
                        <a:pt x="219" y="744"/>
                      </a:lnTo>
                      <a:lnTo>
                        <a:pt x="256" y="742"/>
                      </a:lnTo>
                      <a:lnTo>
                        <a:pt x="265" y="741"/>
                      </a:lnTo>
                      <a:lnTo>
                        <a:pt x="272" y="741"/>
                      </a:lnTo>
                      <a:lnTo>
                        <a:pt x="280" y="740"/>
                      </a:lnTo>
                      <a:lnTo>
                        <a:pt x="288" y="738"/>
                      </a:lnTo>
                      <a:lnTo>
                        <a:pt x="296" y="736"/>
                      </a:lnTo>
                      <a:lnTo>
                        <a:pt x="303" y="734"/>
                      </a:lnTo>
                      <a:lnTo>
                        <a:pt x="309" y="731"/>
                      </a:lnTo>
                      <a:lnTo>
                        <a:pt x="317" y="728"/>
                      </a:lnTo>
                      <a:lnTo>
                        <a:pt x="324" y="724"/>
                      </a:lnTo>
                      <a:lnTo>
                        <a:pt x="330" y="719"/>
                      </a:lnTo>
                      <a:lnTo>
                        <a:pt x="336" y="715"/>
                      </a:lnTo>
                      <a:lnTo>
                        <a:pt x="341" y="710"/>
                      </a:lnTo>
                      <a:lnTo>
                        <a:pt x="348" y="702"/>
                      </a:lnTo>
                      <a:lnTo>
                        <a:pt x="352" y="695"/>
                      </a:lnTo>
                      <a:lnTo>
                        <a:pt x="357" y="687"/>
                      </a:lnTo>
                      <a:lnTo>
                        <a:pt x="362" y="678"/>
                      </a:lnTo>
                      <a:lnTo>
                        <a:pt x="366" y="667"/>
                      </a:lnTo>
                      <a:lnTo>
                        <a:pt x="371" y="656"/>
                      </a:lnTo>
                      <a:lnTo>
                        <a:pt x="375" y="645"/>
                      </a:lnTo>
                      <a:lnTo>
                        <a:pt x="379" y="633"/>
                      </a:lnTo>
                      <a:lnTo>
                        <a:pt x="381" y="625"/>
                      </a:lnTo>
                      <a:lnTo>
                        <a:pt x="384" y="615"/>
                      </a:lnTo>
                      <a:lnTo>
                        <a:pt x="386" y="610"/>
                      </a:lnTo>
                      <a:lnTo>
                        <a:pt x="386" y="605"/>
                      </a:lnTo>
                      <a:lnTo>
                        <a:pt x="387" y="600"/>
                      </a:lnTo>
                      <a:lnTo>
                        <a:pt x="387" y="595"/>
                      </a:lnTo>
                      <a:lnTo>
                        <a:pt x="391" y="570"/>
                      </a:lnTo>
                      <a:lnTo>
                        <a:pt x="396" y="546"/>
                      </a:lnTo>
                      <a:lnTo>
                        <a:pt x="398" y="522"/>
                      </a:lnTo>
                      <a:lnTo>
                        <a:pt x="399" y="498"/>
                      </a:lnTo>
                      <a:lnTo>
                        <a:pt x="400" y="475"/>
                      </a:lnTo>
                      <a:lnTo>
                        <a:pt x="400" y="452"/>
                      </a:lnTo>
                      <a:lnTo>
                        <a:pt x="399" y="431"/>
                      </a:lnTo>
                      <a:lnTo>
                        <a:pt x="396" y="408"/>
                      </a:lnTo>
                      <a:lnTo>
                        <a:pt x="393" y="386"/>
                      </a:lnTo>
                      <a:lnTo>
                        <a:pt x="389" y="364"/>
                      </a:lnTo>
                      <a:lnTo>
                        <a:pt x="384" y="343"/>
                      </a:lnTo>
                      <a:lnTo>
                        <a:pt x="377" y="323"/>
                      </a:lnTo>
                      <a:lnTo>
                        <a:pt x="371" y="302"/>
                      </a:lnTo>
                      <a:lnTo>
                        <a:pt x="363" y="282"/>
                      </a:lnTo>
                      <a:lnTo>
                        <a:pt x="354" y="263"/>
                      </a:lnTo>
                      <a:lnTo>
                        <a:pt x="345" y="243"/>
                      </a:lnTo>
                      <a:lnTo>
                        <a:pt x="335" y="225"/>
                      </a:lnTo>
                      <a:lnTo>
                        <a:pt x="324" y="206"/>
                      </a:lnTo>
                      <a:lnTo>
                        <a:pt x="312" y="189"/>
                      </a:lnTo>
                      <a:lnTo>
                        <a:pt x="300" y="171"/>
                      </a:lnTo>
                      <a:lnTo>
                        <a:pt x="287" y="154"/>
                      </a:lnTo>
                      <a:lnTo>
                        <a:pt x="272" y="137"/>
                      </a:lnTo>
                      <a:lnTo>
                        <a:pt x="257" y="121"/>
                      </a:lnTo>
                      <a:lnTo>
                        <a:pt x="242" y="106"/>
                      </a:lnTo>
                      <a:lnTo>
                        <a:pt x="226" y="91"/>
                      </a:lnTo>
                      <a:lnTo>
                        <a:pt x="209" y="76"/>
                      </a:lnTo>
                      <a:lnTo>
                        <a:pt x="191" y="62"/>
                      </a:lnTo>
                      <a:lnTo>
                        <a:pt x="173" y="49"/>
                      </a:lnTo>
                      <a:lnTo>
                        <a:pt x="154" y="35"/>
                      </a:lnTo>
                      <a:lnTo>
                        <a:pt x="134" y="23"/>
                      </a:lnTo>
                      <a:lnTo>
                        <a:pt x="114" y="11"/>
                      </a:lnTo>
                      <a:lnTo>
                        <a:pt x="94" y="0"/>
                      </a:lnTo>
                      <a:lnTo>
                        <a:pt x="105" y="25"/>
                      </a:lnTo>
                      <a:lnTo>
                        <a:pt x="113" y="51"/>
                      </a:lnTo>
                      <a:lnTo>
                        <a:pt x="120" y="75"/>
                      </a:lnTo>
                      <a:lnTo>
                        <a:pt x="123" y="99"/>
                      </a:lnTo>
                      <a:lnTo>
                        <a:pt x="125" y="122"/>
                      </a:lnTo>
                      <a:lnTo>
                        <a:pt x="125" y="145"/>
                      </a:lnTo>
                      <a:lnTo>
                        <a:pt x="124" y="167"/>
                      </a:lnTo>
                      <a:lnTo>
                        <a:pt x="121" y="189"/>
                      </a:lnTo>
                      <a:lnTo>
                        <a:pt x="118" y="210"/>
                      </a:lnTo>
                      <a:lnTo>
                        <a:pt x="112" y="231"/>
                      </a:lnTo>
                      <a:lnTo>
                        <a:pt x="106" y="252"/>
                      </a:lnTo>
                      <a:lnTo>
                        <a:pt x="98" y="273"/>
                      </a:lnTo>
                      <a:lnTo>
                        <a:pt x="90" y="293"/>
                      </a:lnTo>
                      <a:lnTo>
                        <a:pt x="82" y="313"/>
                      </a:lnTo>
                      <a:lnTo>
                        <a:pt x="74" y="333"/>
                      </a:lnTo>
                      <a:lnTo>
                        <a:pt x="64" y="352"/>
                      </a:lnTo>
                      <a:lnTo>
                        <a:pt x="56" y="372"/>
                      </a:lnTo>
                      <a:lnTo>
                        <a:pt x="47" y="391"/>
                      </a:lnTo>
                      <a:lnTo>
                        <a:pt x="38" y="411"/>
                      </a:lnTo>
                      <a:lnTo>
                        <a:pt x="30" y="431"/>
                      </a:lnTo>
                      <a:lnTo>
                        <a:pt x="23" y="450"/>
                      </a:lnTo>
                      <a:lnTo>
                        <a:pt x="16" y="470"/>
                      </a:lnTo>
                      <a:lnTo>
                        <a:pt x="11" y="491"/>
                      </a:lnTo>
                      <a:lnTo>
                        <a:pt x="5" y="511"/>
                      </a:lnTo>
                      <a:lnTo>
                        <a:pt x="2" y="531"/>
                      </a:lnTo>
                      <a:lnTo>
                        <a:pt x="0" y="553"/>
                      </a:lnTo>
                      <a:lnTo>
                        <a:pt x="0" y="573"/>
                      </a:lnTo>
                      <a:lnTo>
                        <a:pt x="1" y="595"/>
                      </a:lnTo>
                      <a:lnTo>
                        <a:pt x="4" y="617"/>
                      </a:lnTo>
                      <a:lnTo>
                        <a:pt x="10" y="640"/>
                      </a:lnTo>
                      <a:lnTo>
                        <a:pt x="17" y="663"/>
                      </a:lnTo>
                      <a:lnTo>
                        <a:pt x="27" y="686"/>
                      </a:lnTo>
                      <a:lnTo>
                        <a:pt x="30" y="693"/>
                      </a:lnTo>
                      <a:lnTo>
                        <a:pt x="34" y="701"/>
                      </a:lnTo>
                      <a:lnTo>
                        <a:pt x="38" y="707"/>
                      </a:lnTo>
                      <a:lnTo>
                        <a:pt x="41" y="715"/>
                      </a:lnTo>
                      <a:lnTo>
                        <a:pt x="46" y="723"/>
                      </a:lnTo>
                      <a:lnTo>
                        <a:pt x="50" y="729"/>
                      </a:lnTo>
                      <a:lnTo>
                        <a:pt x="56" y="737"/>
                      </a:lnTo>
                      <a:lnTo>
                        <a:pt x="60" y="744"/>
                      </a:lnTo>
                      <a:lnTo>
                        <a:pt x="85" y="772"/>
                      </a:lnTo>
                      <a:close/>
                    </a:path>
                  </a:pathLst>
                </a:custGeom>
                <a:solidFill>
                  <a:srgbClr val="E1583D"/>
                </a:solidFill>
                <a:ln w="9525">
                  <a:noFill/>
                  <a:round/>
                  <a:headEnd/>
                  <a:tailEnd/>
                </a:ln>
              </p:spPr>
              <p:txBody>
                <a:bodyPr>
                  <a:prstTxWarp prst="textNoShape">
                    <a:avLst/>
                  </a:prstTxWarp>
                </a:bodyPr>
                <a:lstStyle/>
                <a:p>
                  <a:endParaRPr lang="en-US"/>
                </a:p>
              </p:txBody>
            </p:sp>
            <p:sp>
              <p:nvSpPr>
                <p:cNvPr id="61649" name="Freeform 23"/>
                <p:cNvSpPr>
                  <a:spLocks noChangeAspect="1"/>
                </p:cNvSpPr>
                <p:nvPr/>
              </p:nvSpPr>
              <p:spPr bwMode="auto">
                <a:xfrm>
                  <a:off x="3887" y="1233"/>
                  <a:ext cx="125" cy="238"/>
                </a:xfrm>
                <a:custGeom>
                  <a:avLst/>
                  <a:gdLst>
                    <a:gd name="T0" fmla="*/ 85 w 375"/>
                    <a:gd name="T1" fmla="*/ 709 h 714"/>
                    <a:gd name="T2" fmla="*/ 108 w 375"/>
                    <a:gd name="T3" fmla="*/ 702 h 714"/>
                    <a:gd name="T4" fmla="*/ 130 w 375"/>
                    <a:gd name="T5" fmla="*/ 696 h 714"/>
                    <a:gd name="T6" fmla="*/ 152 w 375"/>
                    <a:gd name="T7" fmla="*/ 693 h 714"/>
                    <a:gd name="T8" fmla="*/ 182 w 375"/>
                    <a:gd name="T9" fmla="*/ 690 h 714"/>
                    <a:gd name="T10" fmla="*/ 219 w 375"/>
                    <a:gd name="T11" fmla="*/ 686 h 714"/>
                    <a:gd name="T12" fmla="*/ 245 w 375"/>
                    <a:gd name="T13" fmla="*/ 685 h 714"/>
                    <a:gd name="T14" fmla="*/ 261 w 375"/>
                    <a:gd name="T15" fmla="*/ 683 h 714"/>
                    <a:gd name="T16" fmla="*/ 276 w 375"/>
                    <a:gd name="T17" fmla="*/ 680 h 714"/>
                    <a:gd name="T18" fmla="*/ 289 w 375"/>
                    <a:gd name="T19" fmla="*/ 676 h 714"/>
                    <a:gd name="T20" fmla="*/ 303 w 375"/>
                    <a:gd name="T21" fmla="*/ 669 h 714"/>
                    <a:gd name="T22" fmla="*/ 315 w 375"/>
                    <a:gd name="T23" fmla="*/ 661 h 714"/>
                    <a:gd name="T24" fmla="*/ 326 w 375"/>
                    <a:gd name="T25" fmla="*/ 649 h 714"/>
                    <a:gd name="T26" fmla="*/ 336 w 375"/>
                    <a:gd name="T27" fmla="*/ 636 h 714"/>
                    <a:gd name="T28" fmla="*/ 344 w 375"/>
                    <a:gd name="T29" fmla="*/ 618 h 714"/>
                    <a:gd name="T30" fmla="*/ 353 w 375"/>
                    <a:gd name="T31" fmla="*/ 599 h 714"/>
                    <a:gd name="T32" fmla="*/ 360 w 375"/>
                    <a:gd name="T33" fmla="*/ 581 h 714"/>
                    <a:gd name="T34" fmla="*/ 364 w 375"/>
                    <a:gd name="T35" fmla="*/ 563 h 714"/>
                    <a:gd name="T36" fmla="*/ 370 w 375"/>
                    <a:gd name="T37" fmla="*/ 532 h 714"/>
                    <a:gd name="T38" fmla="*/ 374 w 375"/>
                    <a:gd name="T39" fmla="*/ 488 h 714"/>
                    <a:gd name="T40" fmla="*/ 375 w 375"/>
                    <a:gd name="T41" fmla="*/ 446 h 714"/>
                    <a:gd name="T42" fmla="*/ 373 w 375"/>
                    <a:gd name="T43" fmla="*/ 404 h 714"/>
                    <a:gd name="T44" fmla="*/ 367 w 375"/>
                    <a:gd name="T45" fmla="*/ 363 h 714"/>
                    <a:gd name="T46" fmla="*/ 360 w 375"/>
                    <a:gd name="T47" fmla="*/ 324 h 714"/>
                    <a:gd name="T48" fmla="*/ 349 w 375"/>
                    <a:gd name="T49" fmla="*/ 285 h 714"/>
                    <a:gd name="T50" fmla="*/ 335 w 375"/>
                    <a:gd name="T51" fmla="*/ 248 h 714"/>
                    <a:gd name="T52" fmla="*/ 317 w 375"/>
                    <a:gd name="T53" fmla="*/ 212 h 714"/>
                    <a:gd name="T54" fmla="*/ 298 w 375"/>
                    <a:gd name="T55" fmla="*/ 178 h 714"/>
                    <a:gd name="T56" fmla="*/ 275 w 375"/>
                    <a:gd name="T57" fmla="*/ 146 h 714"/>
                    <a:gd name="T58" fmla="*/ 250 w 375"/>
                    <a:gd name="T59" fmla="*/ 114 h 714"/>
                    <a:gd name="T60" fmla="*/ 221 w 375"/>
                    <a:gd name="T61" fmla="*/ 86 h 714"/>
                    <a:gd name="T62" fmla="*/ 192 w 375"/>
                    <a:gd name="T63" fmla="*/ 59 h 714"/>
                    <a:gd name="T64" fmla="*/ 159 w 375"/>
                    <a:gd name="T65" fmla="*/ 34 h 714"/>
                    <a:gd name="T66" fmla="*/ 124 w 375"/>
                    <a:gd name="T67" fmla="*/ 11 h 714"/>
                    <a:gd name="T68" fmla="*/ 114 w 375"/>
                    <a:gd name="T69" fmla="*/ 21 h 714"/>
                    <a:gd name="T70" fmla="*/ 124 w 375"/>
                    <a:gd name="T71" fmla="*/ 63 h 714"/>
                    <a:gd name="T72" fmla="*/ 129 w 375"/>
                    <a:gd name="T73" fmla="*/ 103 h 714"/>
                    <a:gd name="T74" fmla="*/ 125 w 375"/>
                    <a:gd name="T75" fmla="*/ 143 h 714"/>
                    <a:gd name="T76" fmla="*/ 118 w 375"/>
                    <a:gd name="T77" fmla="*/ 181 h 714"/>
                    <a:gd name="T78" fmla="*/ 106 w 375"/>
                    <a:gd name="T79" fmla="*/ 219 h 714"/>
                    <a:gd name="T80" fmla="*/ 90 w 375"/>
                    <a:gd name="T81" fmla="*/ 257 h 714"/>
                    <a:gd name="T82" fmla="*/ 74 w 375"/>
                    <a:gd name="T83" fmla="*/ 294 h 714"/>
                    <a:gd name="T84" fmla="*/ 57 w 375"/>
                    <a:gd name="T85" fmla="*/ 331 h 714"/>
                    <a:gd name="T86" fmla="*/ 40 w 375"/>
                    <a:gd name="T87" fmla="*/ 369 h 714"/>
                    <a:gd name="T88" fmla="*/ 25 w 375"/>
                    <a:gd name="T89" fmla="*/ 407 h 714"/>
                    <a:gd name="T90" fmla="*/ 13 w 375"/>
                    <a:gd name="T91" fmla="*/ 446 h 714"/>
                    <a:gd name="T92" fmla="*/ 4 w 375"/>
                    <a:gd name="T93" fmla="*/ 485 h 714"/>
                    <a:gd name="T94" fmla="*/ 0 w 375"/>
                    <a:gd name="T95" fmla="*/ 526 h 714"/>
                    <a:gd name="T96" fmla="*/ 2 w 375"/>
                    <a:gd name="T97" fmla="*/ 568 h 714"/>
                    <a:gd name="T98" fmla="*/ 12 w 375"/>
                    <a:gd name="T99" fmla="*/ 611 h 714"/>
                    <a:gd name="T100" fmla="*/ 26 w 375"/>
                    <a:gd name="T101" fmla="*/ 646 h 714"/>
                    <a:gd name="T102" fmla="*/ 36 w 375"/>
                    <a:gd name="T103" fmla="*/ 667 h 714"/>
                    <a:gd name="T104" fmla="*/ 44 w 375"/>
                    <a:gd name="T105" fmla="*/ 680 h 714"/>
                    <a:gd name="T106" fmla="*/ 72 w 375"/>
                    <a:gd name="T107" fmla="*/ 714 h 714"/>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375"/>
                    <a:gd name="T163" fmla="*/ 0 h 714"/>
                    <a:gd name="T164" fmla="*/ 375 w 375"/>
                    <a:gd name="T165" fmla="*/ 714 h 714"/>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375" h="714">
                      <a:moveTo>
                        <a:pt x="72" y="714"/>
                      </a:moveTo>
                      <a:lnTo>
                        <a:pt x="85" y="709"/>
                      </a:lnTo>
                      <a:lnTo>
                        <a:pt x="96" y="705"/>
                      </a:lnTo>
                      <a:lnTo>
                        <a:pt x="108" y="702"/>
                      </a:lnTo>
                      <a:lnTo>
                        <a:pt x="119" y="700"/>
                      </a:lnTo>
                      <a:lnTo>
                        <a:pt x="130" y="696"/>
                      </a:lnTo>
                      <a:lnTo>
                        <a:pt x="141" y="694"/>
                      </a:lnTo>
                      <a:lnTo>
                        <a:pt x="152" y="693"/>
                      </a:lnTo>
                      <a:lnTo>
                        <a:pt x="162" y="692"/>
                      </a:lnTo>
                      <a:lnTo>
                        <a:pt x="182" y="690"/>
                      </a:lnTo>
                      <a:lnTo>
                        <a:pt x="202" y="688"/>
                      </a:lnTo>
                      <a:lnTo>
                        <a:pt x="219" y="686"/>
                      </a:lnTo>
                      <a:lnTo>
                        <a:pt x="237" y="685"/>
                      </a:lnTo>
                      <a:lnTo>
                        <a:pt x="245" y="685"/>
                      </a:lnTo>
                      <a:lnTo>
                        <a:pt x="253" y="684"/>
                      </a:lnTo>
                      <a:lnTo>
                        <a:pt x="261" y="683"/>
                      </a:lnTo>
                      <a:lnTo>
                        <a:pt x="268" y="682"/>
                      </a:lnTo>
                      <a:lnTo>
                        <a:pt x="276" y="680"/>
                      </a:lnTo>
                      <a:lnTo>
                        <a:pt x="282" y="678"/>
                      </a:lnTo>
                      <a:lnTo>
                        <a:pt x="289" y="676"/>
                      </a:lnTo>
                      <a:lnTo>
                        <a:pt x="296" y="672"/>
                      </a:lnTo>
                      <a:lnTo>
                        <a:pt x="303" y="669"/>
                      </a:lnTo>
                      <a:lnTo>
                        <a:pt x="308" y="666"/>
                      </a:lnTo>
                      <a:lnTo>
                        <a:pt x="315" y="661"/>
                      </a:lnTo>
                      <a:lnTo>
                        <a:pt x="320" y="656"/>
                      </a:lnTo>
                      <a:lnTo>
                        <a:pt x="326" y="649"/>
                      </a:lnTo>
                      <a:lnTo>
                        <a:pt x="331" y="644"/>
                      </a:lnTo>
                      <a:lnTo>
                        <a:pt x="336" y="636"/>
                      </a:lnTo>
                      <a:lnTo>
                        <a:pt x="340" y="628"/>
                      </a:lnTo>
                      <a:lnTo>
                        <a:pt x="344" y="618"/>
                      </a:lnTo>
                      <a:lnTo>
                        <a:pt x="349" y="609"/>
                      </a:lnTo>
                      <a:lnTo>
                        <a:pt x="353" y="599"/>
                      </a:lnTo>
                      <a:lnTo>
                        <a:pt x="358" y="590"/>
                      </a:lnTo>
                      <a:lnTo>
                        <a:pt x="360" y="581"/>
                      </a:lnTo>
                      <a:lnTo>
                        <a:pt x="362" y="572"/>
                      </a:lnTo>
                      <a:lnTo>
                        <a:pt x="364" y="563"/>
                      </a:lnTo>
                      <a:lnTo>
                        <a:pt x="366" y="554"/>
                      </a:lnTo>
                      <a:lnTo>
                        <a:pt x="370" y="532"/>
                      </a:lnTo>
                      <a:lnTo>
                        <a:pt x="372" y="510"/>
                      </a:lnTo>
                      <a:lnTo>
                        <a:pt x="374" y="488"/>
                      </a:lnTo>
                      <a:lnTo>
                        <a:pt x="375" y="466"/>
                      </a:lnTo>
                      <a:lnTo>
                        <a:pt x="375" y="446"/>
                      </a:lnTo>
                      <a:lnTo>
                        <a:pt x="374" y="425"/>
                      </a:lnTo>
                      <a:lnTo>
                        <a:pt x="373" y="404"/>
                      </a:lnTo>
                      <a:lnTo>
                        <a:pt x="371" y="384"/>
                      </a:lnTo>
                      <a:lnTo>
                        <a:pt x="367" y="363"/>
                      </a:lnTo>
                      <a:lnTo>
                        <a:pt x="364" y="343"/>
                      </a:lnTo>
                      <a:lnTo>
                        <a:pt x="360" y="324"/>
                      </a:lnTo>
                      <a:lnTo>
                        <a:pt x="354" y="304"/>
                      </a:lnTo>
                      <a:lnTo>
                        <a:pt x="349" y="285"/>
                      </a:lnTo>
                      <a:lnTo>
                        <a:pt x="341" y="267"/>
                      </a:lnTo>
                      <a:lnTo>
                        <a:pt x="335" y="248"/>
                      </a:lnTo>
                      <a:lnTo>
                        <a:pt x="326" y="230"/>
                      </a:lnTo>
                      <a:lnTo>
                        <a:pt x="317" y="212"/>
                      </a:lnTo>
                      <a:lnTo>
                        <a:pt x="307" y="195"/>
                      </a:lnTo>
                      <a:lnTo>
                        <a:pt x="298" y="178"/>
                      </a:lnTo>
                      <a:lnTo>
                        <a:pt x="287" y="162"/>
                      </a:lnTo>
                      <a:lnTo>
                        <a:pt x="275" y="146"/>
                      </a:lnTo>
                      <a:lnTo>
                        <a:pt x="263" y="131"/>
                      </a:lnTo>
                      <a:lnTo>
                        <a:pt x="250" y="114"/>
                      </a:lnTo>
                      <a:lnTo>
                        <a:pt x="237" y="100"/>
                      </a:lnTo>
                      <a:lnTo>
                        <a:pt x="221" y="86"/>
                      </a:lnTo>
                      <a:lnTo>
                        <a:pt x="207" y="72"/>
                      </a:lnTo>
                      <a:lnTo>
                        <a:pt x="192" y="59"/>
                      </a:lnTo>
                      <a:lnTo>
                        <a:pt x="175" y="46"/>
                      </a:lnTo>
                      <a:lnTo>
                        <a:pt x="159" y="34"/>
                      </a:lnTo>
                      <a:lnTo>
                        <a:pt x="142" y="22"/>
                      </a:lnTo>
                      <a:lnTo>
                        <a:pt x="124" y="11"/>
                      </a:lnTo>
                      <a:lnTo>
                        <a:pt x="106" y="0"/>
                      </a:lnTo>
                      <a:lnTo>
                        <a:pt x="114" y="21"/>
                      </a:lnTo>
                      <a:lnTo>
                        <a:pt x="120" y="42"/>
                      </a:lnTo>
                      <a:lnTo>
                        <a:pt x="124" y="63"/>
                      </a:lnTo>
                      <a:lnTo>
                        <a:pt x="128" y="83"/>
                      </a:lnTo>
                      <a:lnTo>
                        <a:pt x="129" y="103"/>
                      </a:lnTo>
                      <a:lnTo>
                        <a:pt x="128" y="123"/>
                      </a:lnTo>
                      <a:lnTo>
                        <a:pt x="125" y="143"/>
                      </a:lnTo>
                      <a:lnTo>
                        <a:pt x="122" y="162"/>
                      </a:lnTo>
                      <a:lnTo>
                        <a:pt x="118" y="181"/>
                      </a:lnTo>
                      <a:lnTo>
                        <a:pt x="112" y="200"/>
                      </a:lnTo>
                      <a:lnTo>
                        <a:pt x="106" y="219"/>
                      </a:lnTo>
                      <a:lnTo>
                        <a:pt x="98" y="237"/>
                      </a:lnTo>
                      <a:lnTo>
                        <a:pt x="90" y="257"/>
                      </a:lnTo>
                      <a:lnTo>
                        <a:pt x="83" y="276"/>
                      </a:lnTo>
                      <a:lnTo>
                        <a:pt x="74" y="294"/>
                      </a:lnTo>
                      <a:lnTo>
                        <a:pt x="65" y="313"/>
                      </a:lnTo>
                      <a:lnTo>
                        <a:pt x="57" y="331"/>
                      </a:lnTo>
                      <a:lnTo>
                        <a:pt x="49" y="351"/>
                      </a:lnTo>
                      <a:lnTo>
                        <a:pt x="40" y="369"/>
                      </a:lnTo>
                      <a:lnTo>
                        <a:pt x="33" y="388"/>
                      </a:lnTo>
                      <a:lnTo>
                        <a:pt x="25" y="407"/>
                      </a:lnTo>
                      <a:lnTo>
                        <a:pt x="19" y="426"/>
                      </a:lnTo>
                      <a:lnTo>
                        <a:pt x="13" y="446"/>
                      </a:lnTo>
                      <a:lnTo>
                        <a:pt x="8" y="465"/>
                      </a:lnTo>
                      <a:lnTo>
                        <a:pt x="4" y="485"/>
                      </a:lnTo>
                      <a:lnTo>
                        <a:pt x="1" y="506"/>
                      </a:lnTo>
                      <a:lnTo>
                        <a:pt x="0" y="526"/>
                      </a:lnTo>
                      <a:lnTo>
                        <a:pt x="1" y="547"/>
                      </a:lnTo>
                      <a:lnTo>
                        <a:pt x="2" y="568"/>
                      </a:lnTo>
                      <a:lnTo>
                        <a:pt x="7" y="590"/>
                      </a:lnTo>
                      <a:lnTo>
                        <a:pt x="12" y="611"/>
                      </a:lnTo>
                      <a:lnTo>
                        <a:pt x="20" y="634"/>
                      </a:lnTo>
                      <a:lnTo>
                        <a:pt x="26" y="646"/>
                      </a:lnTo>
                      <a:lnTo>
                        <a:pt x="33" y="660"/>
                      </a:lnTo>
                      <a:lnTo>
                        <a:pt x="36" y="667"/>
                      </a:lnTo>
                      <a:lnTo>
                        <a:pt x="39" y="673"/>
                      </a:lnTo>
                      <a:lnTo>
                        <a:pt x="44" y="680"/>
                      </a:lnTo>
                      <a:lnTo>
                        <a:pt x="47" y="686"/>
                      </a:lnTo>
                      <a:lnTo>
                        <a:pt x="72" y="714"/>
                      </a:lnTo>
                      <a:close/>
                    </a:path>
                  </a:pathLst>
                </a:custGeom>
                <a:solidFill>
                  <a:srgbClr val="E56B4B"/>
                </a:solidFill>
                <a:ln w="9525">
                  <a:noFill/>
                  <a:round/>
                  <a:headEnd/>
                  <a:tailEnd/>
                </a:ln>
              </p:spPr>
              <p:txBody>
                <a:bodyPr>
                  <a:prstTxWarp prst="textNoShape">
                    <a:avLst/>
                  </a:prstTxWarp>
                </a:bodyPr>
                <a:lstStyle/>
                <a:p>
                  <a:endParaRPr lang="en-US"/>
                </a:p>
              </p:txBody>
            </p:sp>
            <p:sp>
              <p:nvSpPr>
                <p:cNvPr id="61650" name="Freeform 24"/>
                <p:cNvSpPr>
                  <a:spLocks noChangeAspect="1"/>
                </p:cNvSpPr>
                <p:nvPr/>
              </p:nvSpPr>
              <p:spPr bwMode="auto">
                <a:xfrm>
                  <a:off x="3891" y="1254"/>
                  <a:ext cx="116" cy="217"/>
                </a:xfrm>
                <a:custGeom>
                  <a:avLst/>
                  <a:gdLst>
                    <a:gd name="T0" fmla="*/ 71 w 349"/>
                    <a:gd name="T1" fmla="*/ 648 h 653"/>
                    <a:gd name="T2" fmla="*/ 94 w 349"/>
                    <a:gd name="T3" fmla="*/ 642 h 653"/>
                    <a:gd name="T4" fmla="*/ 115 w 349"/>
                    <a:gd name="T5" fmla="*/ 636 h 653"/>
                    <a:gd name="T6" fmla="*/ 135 w 349"/>
                    <a:gd name="T7" fmla="*/ 632 h 653"/>
                    <a:gd name="T8" fmla="*/ 165 w 349"/>
                    <a:gd name="T9" fmla="*/ 629 h 653"/>
                    <a:gd name="T10" fmla="*/ 201 w 349"/>
                    <a:gd name="T11" fmla="*/ 625 h 653"/>
                    <a:gd name="T12" fmla="*/ 233 w 349"/>
                    <a:gd name="T13" fmla="*/ 623 h 653"/>
                    <a:gd name="T14" fmla="*/ 255 w 349"/>
                    <a:gd name="T15" fmla="*/ 619 h 653"/>
                    <a:gd name="T16" fmla="*/ 269 w 349"/>
                    <a:gd name="T17" fmla="*/ 616 h 653"/>
                    <a:gd name="T18" fmla="*/ 281 w 349"/>
                    <a:gd name="T19" fmla="*/ 610 h 653"/>
                    <a:gd name="T20" fmla="*/ 293 w 349"/>
                    <a:gd name="T21" fmla="*/ 604 h 653"/>
                    <a:gd name="T22" fmla="*/ 304 w 349"/>
                    <a:gd name="T23" fmla="*/ 594 h 653"/>
                    <a:gd name="T24" fmla="*/ 315 w 349"/>
                    <a:gd name="T25" fmla="*/ 583 h 653"/>
                    <a:gd name="T26" fmla="*/ 324 w 349"/>
                    <a:gd name="T27" fmla="*/ 567 h 653"/>
                    <a:gd name="T28" fmla="*/ 331 w 349"/>
                    <a:gd name="T29" fmla="*/ 550 h 653"/>
                    <a:gd name="T30" fmla="*/ 338 w 349"/>
                    <a:gd name="T31" fmla="*/ 534 h 653"/>
                    <a:gd name="T32" fmla="*/ 340 w 349"/>
                    <a:gd name="T33" fmla="*/ 519 h 653"/>
                    <a:gd name="T34" fmla="*/ 345 w 349"/>
                    <a:gd name="T35" fmla="*/ 491 h 653"/>
                    <a:gd name="T36" fmla="*/ 348 w 349"/>
                    <a:gd name="T37" fmla="*/ 452 h 653"/>
                    <a:gd name="T38" fmla="*/ 349 w 349"/>
                    <a:gd name="T39" fmla="*/ 413 h 653"/>
                    <a:gd name="T40" fmla="*/ 347 w 349"/>
                    <a:gd name="T41" fmla="*/ 375 h 653"/>
                    <a:gd name="T42" fmla="*/ 342 w 349"/>
                    <a:gd name="T43" fmla="*/ 337 h 653"/>
                    <a:gd name="T44" fmla="*/ 335 w 349"/>
                    <a:gd name="T45" fmla="*/ 301 h 653"/>
                    <a:gd name="T46" fmla="*/ 326 w 349"/>
                    <a:gd name="T47" fmla="*/ 265 h 653"/>
                    <a:gd name="T48" fmla="*/ 314 w 349"/>
                    <a:gd name="T49" fmla="*/ 230 h 653"/>
                    <a:gd name="T50" fmla="*/ 299 w 349"/>
                    <a:gd name="T51" fmla="*/ 196 h 653"/>
                    <a:gd name="T52" fmla="*/ 282 w 349"/>
                    <a:gd name="T53" fmla="*/ 164 h 653"/>
                    <a:gd name="T54" fmla="*/ 263 w 349"/>
                    <a:gd name="T55" fmla="*/ 135 h 653"/>
                    <a:gd name="T56" fmla="*/ 241 w 349"/>
                    <a:gd name="T57" fmla="*/ 106 h 653"/>
                    <a:gd name="T58" fmla="*/ 217 w 349"/>
                    <a:gd name="T59" fmla="*/ 78 h 653"/>
                    <a:gd name="T60" fmla="*/ 192 w 349"/>
                    <a:gd name="T61" fmla="*/ 53 h 653"/>
                    <a:gd name="T62" fmla="*/ 164 w 349"/>
                    <a:gd name="T63" fmla="*/ 30 h 653"/>
                    <a:gd name="T64" fmla="*/ 133 w 349"/>
                    <a:gd name="T65" fmla="*/ 10 h 653"/>
                    <a:gd name="T66" fmla="*/ 123 w 349"/>
                    <a:gd name="T67" fmla="*/ 16 h 653"/>
                    <a:gd name="T68" fmla="*/ 131 w 349"/>
                    <a:gd name="T69" fmla="*/ 49 h 653"/>
                    <a:gd name="T70" fmla="*/ 132 w 349"/>
                    <a:gd name="T71" fmla="*/ 83 h 653"/>
                    <a:gd name="T72" fmla="*/ 128 w 349"/>
                    <a:gd name="T73" fmla="*/ 117 h 653"/>
                    <a:gd name="T74" fmla="*/ 119 w 349"/>
                    <a:gd name="T75" fmla="*/ 150 h 653"/>
                    <a:gd name="T76" fmla="*/ 107 w 349"/>
                    <a:gd name="T77" fmla="*/ 184 h 653"/>
                    <a:gd name="T78" fmla="*/ 84 w 349"/>
                    <a:gd name="T79" fmla="*/ 235 h 653"/>
                    <a:gd name="T80" fmla="*/ 60 w 349"/>
                    <a:gd name="T81" fmla="*/ 288 h 653"/>
                    <a:gd name="T82" fmla="*/ 44 w 349"/>
                    <a:gd name="T83" fmla="*/ 324 h 653"/>
                    <a:gd name="T84" fmla="*/ 28 w 349"/>
                    <a:gd name="T85" fmla="*/ 361 h 653"/>
                    <a:gd name="T86" fmla="*/ 15 w 349"/>
                    <a:gd name="T87" fmla="*/ 398 h 653"/>
                    <a:gd name="T88" fmla="*/ 7 w 349"/>
                    <a:gd name="T89" fmla="*/ 436 h 653"/>
                    <a:gd name="T90" fmla="*/ 1 w 349"/>
                    <a:gd name="T91" fmla="*/ 476 h 653"/>
                    <a:gd name="T92" fmla="*/ 0 w 349"/>
                    <a:gd name="T93" fmla="*/ 515 h 653"/>
                    <a:gd name="T94" fmla="*/ 7 w 349"/>
                    <a:gd name="T95" fmla="*/ 557 h 653"/>
                    <a:gd name="T96" fmla="*/ 14 w 349"/>
                    <a:gd name="T97" fmla="*/ 584 h 653"/>
                    <a:gd name="T98" fmla="*/ 20 w 349"/>
                    <a:gd name="T99" fmla="*/ 596 h 653"/>
                    <a:gd name="T100" fmla="*/ 28 w 349"/>
                    <a:gd name="T101" fmla="*/ 614 h 653"/>
                    <a:gd name="T102" fmla="*/ 59 w 349"/>
                    <a:gd name="T103" fmla="*/ 653 h 653"/>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349"/>
                    <a:gd name="T157" fmla="*/ 0 h 653"/>
                    <a:gd name="T158" fmla="*/ 349 w 349"/>
                    <a:gd name="T159" fmla="*/ 653 h 653"/>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349" h="653">
                      <a:moveTo>
                        <a:pt x="59" y="653"/>
                      </a:moveTo>
                      <a:lnTo>
                        <a:pt x="71" y="648"/>
                      </a:lnTo>
                      <a:lnTo>
                        <a:pt x="82" y="644"/>
                      </a:lnTo>
                      <a:lnTo>
                        <a:pt x="94" y="642"/>
                      </a:lnTo>
                      <a:lnTo>
                        <a:pt x="104" y="639"/>
                      </a:lnTo>
                      <a:lnTo>
                        <a:pt x="115" y="636"/>
                      </a:lnTo>
                      <a:lnTo>
                        <a:pt x="125" y="634"/>
                      </a:lnTo>
                      <a:lnTo>
                        <a:pt x="135" y="632"/>
                      </a:lnTo>
                      <a:lnTo>
                        <a:pt x="145" y="631"/>
                      </a:lnTo>
                      <a:lnTo>
                        <a:pt x="165" y="629"/>
                      </a:lnTo>
                      <a:lnTo>
                        <a:pt x="183" y="627"/>
                      </a:lnTo>
                      <a:lnTo>
                        <a:pt x="201" y="625"/>
                      </a:lnTo>
                      <a:lnTo>
                        <a:pt x="217" y="624"/>
                      </a:lnTo>
                      <a:lnTo>
                        <a:pt x="233" y="623"/>
                      </a:lnTo>
                      <a:lnTo>
                        <a:pt x="249" y="621"/>
                      </a:lnTo>
                      <a:lnTo>
                        <a:pt x="255" y="619"/>
                      </a:lnTo>
                      <a:lnTo>
                        <a:pt x="262" y="618"/>
                      </a:lnTo>
                      <a:lnTo>
                        <a:pt x="269" y="616"/>
                      </a:lnTo>
                      <a:lnTo>
                        <a:pt x="276" y="614"/>
                      </a:lnTo>
                      <a:lnTo>
                        <a:pt x="281" y="610"/>
                      </a:lnTo>
                      <a:lnTo>
                        <a:pt x="288" y="607"/>
                      </a:lnTo>
                      <a:lnTo>
                        <a:pt x="293" y="604"/>
                      </a:lnTo>
                      <a:lnTo>
                        <a:pt x="299" y="599"/>
                      </a:lnTo>
                      <a:lnTo>
                        <a:pt x="304" y="594"/>
                      </a:lnTo>
                      <a:lnTo>
                        <a:pt x="310" y="588"/>
                      </a:lnTo>
                      <a:lnTo>
                        <a:pt x="315" y="583"/>
                      </a:lnTo>
                      <a:lnTo>
                        <a:pt x="319" y="575"/>
                      </a:lnTo>
                      <a:lnTo>
                        <a:pt x="324" y="567"/>
                      </a:lnTo>
                      <a:lnTo>
                        <a:pt x="327" y="559"/>
                      </a:lnTo>
                      <a:lnTo>
                        <a:pt x="331" y="550"/>
                      </a:lnTo>
                      <a:lnTo>
                        <a:pt x="336" y="543"/>
                      </a:lnTo>
                      <a:lnTo>
                        <a:pt x="338" y="534"/>
                      </a:lnTo>
                      <a:lnTo>
                        <a:pt x="339" y="526"/>
                      </a:lnTo>
                      <a:lnTo>
                        <a:pt x="340" y="519"/>
                      </a:lnTo>
                      <a:lnTo>
                        <a:pt x="341" y="511"/>
                      </a:lnTo>
                      <a:lnTo>
                        <a:pt x="345" y="491"/>
                      </a:lnTo>
                      <a:lnTo>
                        <a:pt x="347" y="472"/>
                      </a:lnTo>
                      <a:lnTo>
                        <a:pt x="348" y="452"/>
                      </a:lnTo>
                      <a:lnTo>
                        <a:pt x="349" y="433"/>
                      </a:lnTo>
                      <a:lnTo>
                        <a:pt x="349" y="413"/>
                      </a:lnTo>
                      <a:lnTo>
                        <a:pt x="348" y="394"/>
                      </a:lnTo>
                      <a:lnTo>
                        <a:pt x="347" y="375"/>
                      </a:lnTo>
                      <a:lnTo>
                        <a:pt x="345" y="356"/>
                      </a:lnTo>
                      <a:lnTo>
                        <a:pt x="342" y="337"/>
                      </a:lnTo>
                      <a:lnTo>
                        <a:pt x="339" y="319"/>
                      </a:lnTo>
                      <a:lnTo>
                        <a:pt x="335" y="301"/>
                      </a:lnTo>
                      <a:lnTo>
                        <a:pt x="330" y="282"/>
                      </a:lnTo>
                      <a:lnTo>
                        <a:pt x="326" y="265"/>
                      </a:lnTo>
                      <a:lnTo>
                        <a:pt x="319" y="247"/>
                      </a:lnTo>
                      <a:lnTo>
                        <a:pt x="314" y="230"/>
                      </a:lnTo>
                      <a:lnTo>
                        <a:pt x="306" y="214"/>
                      </a:lnTo>
                      <a:lnTo>
                        <a:pt x="299" y="196"/>
                      </a:lnTo>
                      <a:lnTo>
                        <a:pt x="290" y="181"/>
                      </a:lnTo>
                      <a:lnTo>
                        <a:pt x="282" y="164"/>
                      </a:lnTo>
                      <a:lnTo>
                        <a:pt x="273" y="149"/>
                      </a:lnTo>
                      <a:lnTo>
                        <a:pt x="263" y="135"/>
                      </a:lnTo>
                      <a:lnTo>
                        <a:pt x="252" y="120"/>
                      </a:lnTo>
                      <a:lnTo>
                        <a:pt x="241" y="106"/>
                      </a:lnTo>
                      <a:lnTo>
                        <a:pt x="230" y="91"/>
                      </a:lnTo>
                      <a:lnTo>
                        <a:pt x="217" y="78"/>
                      </a:lnTo>
                      <a:lnTo>
                        <a:pt x="205" y="65"/>
                      </a:lnTo>
                      <a:lnTo>
                        <a:pt x="192" y="53"/>
                      </a:lnTo>
                      <a:lnTo>
                        <a:pt x="178" y="41"/>
                      </a:lnTo>
                      <a:lnTo>
                        <a:pt x="164" y="30"/>
                      </a:lnTo>
                      <a:lnTo>
                        <a:pt x="148" y="20"/>
                      </a:lnTo>
                      <a:lnTo>
                        <a:pt x="133" y="10"/>
                      </a:lnTo>
                      <a:lnTo>
                        <a:pt x="117" y="0"/>
                      </a:lnTo>
                      <a:lnTo>
                        <a:pt x="123" y="16"/>
                      </a:lnTo>
                      <a:lnTo>
                        <a:pt x="129" y="33"/>
                      </a:lnTo>
                      <a:lnTo>
                        <a:pt x="131" y="49"/>
                      </a:lnTo>
                      <a:lnTo>
                        <a:pt x="132" y="66"/>
                      </a:lnTo>
                      <a:lnTo>
                        <a:pt x="132" y="83"/>
                      </a:lnTo>
                      <a:lnTo>
                        <a:pt x="131" y="99"/>
                      </a:lnTo>
                      <a:lnTo>
                        <a:pt x="128" y="117"/>
                      </a:lnTo>
                      <a:lnTo>
                        <a:pt x="124" y="133"/>
                      </a:lnTo>
                      <a:lnTo>
                        <a:pt x="119" y="150"/>
                      </a:lnTo>
                      <a:lnTo>
                        <a:pt x="113" y="167"/>
                      </a:lnTo>
                      <a:lnTo>
                        <a:pt x="107" y="184"/>
                      </a:lnTo>
                      <a:lnTo>
                        <a:pt x="100" y="200"/>
                      </a:lnTo>
                      <a:lnTo>
                        <a:pt x="84" y="235"/>
                      </a:lnTo>
                      <a:lnTo>
                        <a:pt x="68" y="270"/>
                      </a:lnTo>
                      <a:lnTo>
                        <a:pt x="60" y="288"/>
                      </a:lnTo>
                      <a:lnTo>
                        <a:pt x="51" y="306"/>
                      </a:lnTo>
                      <a:lnTo>
                        <a:pt x="44" y="324"/>
                      </a:lnTo>
                      <a:lnTo>
                        <a:pt x="36" y="342"/>
                      </a:lnTo>
                      <a:lnTo>
                        <a:pt x="28" y="361"/>
                      </a:lnTo>
                      <a:lnTo>
                        <a:pt x="22" y="379"/>
                      </a:lnTo>
                      <a:lnTo>
                        <a:pt x="15" y="398"/>
                      </a:lnTo>
                      <a:lnTo>
                        <a:pt x="10" y="417"/>
                      </a:lnTo>
                      <a:lnTo>
                        <a:pt x="7" y="436"/>
                      </a:lnTo>
                      <a:lnTo>
                        <a:pt x="2" y="455"/>
                      </a:lnTo>
                      <a:lnTo>
                        <a:pt x="1" y="476"/>
                      </a:lnTo>
                      <a:lnTo>
                        <a:pt x="0" y="496"/>
                      </a:lnTo>
                      <a:lnTo>
                        <a:pt x="0" y="515"/>
                      </a:lnTo>
                      <a:lnTo>
                        <a:pt x="2" y="536"/>
                      </a:lnTo>
                      <a:lnTo>
                        <a:pt x="7" y="557"/>
                      </a:lnTo>
                      <a:lnTo>
                        <a:pt x="12" y="579"/>
                      </a:lnTo>
                      <a:lnTo>
                        <a:pt x="14" y="584"/>
                      </a:lnTo>
                      <a:lnTo>
                        <a:pt x="16" y="591"/>
                      </a:lnTo>
                      <a:lnTo>
                        <a:pt x="20" y="596"/>
                      </a:lnTo>
                      <a:lnTo>
                        <a:pt x="22" y="602"/>
                      </a:lnTo>
                      <a:lnTo>
                        <a:pt x="28" y="614"/>
                      </a:lnTo>
                      <a:lnTo>
                        <a:pt x="34" y="625"/>
                      </a:lnTo>
                      <a:lnTo>
                        <a:pt x="59" y="653"/>
                      </a:lnTo>
                      <a:close/>
                    </a:path>
                  </a:pathLst>
                </a:custGeom>
                <a:solidFill>
                  <a:srgbClr val="E87B5B"/>
                </a:solidFill>
                <a:ln w="9525">
                  <a:noFill/>
                  <a:round/>
                  <a:headEnd/>
                  <a:tailEnd/>
                </a:ln>
              </p:spPr>
              <p:txBody>
                <a:bodyPr>
                  <a:prstTxWarp prst="textNoShape">
                    <a:avLst/>
                  </a:prstTxWarp>
                </a:bodyPr>
                <a:lstStyle/>
                <a:p>
                  <a:endParaRPr lang="en-US"/>
                </a:p>
              </p:txBody>
            </p:sp>
            <p:sp>
              <p:nvSpPr>
                <p:cNvPr id="61651" name="Freeform 25"/>
                <p:cNvSpPr>
                  <a:spLocks noChangeAspect="1"/>
                </p:cNvSpPr>
                <p:nvPr/>
              </p:nvSpPr>
              <p:spPr bwMode="auto">
                <a:xfrm>
                  <a:off x="3896" y="1273"/>
                  <a:ext cx="107" cy="198"/>
                </a:xfrm>
                <a:custGeom>
                  <a:avLst/>
                  <a:gdLst>
                    <a:gd name="T0" fmla="*/ 56 w 321"/>
                    <a:gd name="T1" fmla="*/ 590 h 595"/>
                    <a:gd name="T2" fmla="*/ 78 w 321"/>
                    <a:gd name="T3" fmla="*/ 584 h 595"/>
                    <a:gd name="T4" fmla="*/ 98 w 321"/>
                    <a:gd name="T5" fmla="*/ 578 h 595"/>
                    <a:gd name="T6" fmla="*/ 118 w 321"/>
                    <a:gd name="T7" fmla="*/ 575 h 595"/>
                    <a:gd name="T8" fmla="*/ 146 w 321"/>
                    <a:gd name="T9" fmla="*/ 572 h 595"/>
                    <a:gd name="T10" fmla="*/ 181 w 321"/>
                    <a:gd name="T11" fmla="*/ 569 h 595"/>
                    <a:gd name="T12" fmla="*/ 213 w 321"/>
                    <a:gd name="T13" fmla="*/ 566 h 595"/>
                    <a:gd name="T14" fmla="*/ 235 w 321"/>
                    <a:gd name="T15" fmla="*/ 563 h 595"/>
                    <a:gd name="T16" fmla="*/ 248 w 321"/>
                    <a:gd name="T17" fmla="*/ 560 h 595"/>
                    <a:gd name="T18" fmla="*/ 260 w 321"/>
                    <a:gd name="T19" fmla="*/ 556 h 595"/>
                    <a:gd name="T20" fmla="*/ 272 w 321"/>
                    <a:gd name="T21" fmla="*/ 550 h 595"/>
                    <a:gd name="T22" fmla="*/ 283 w 321"/>
                    <a:gd name="T23" fmla="*/ 541 h 595"/>
                    <a:gd name="T24" fmla="*/ 292 w 321"/>
                    <a:gd name="T25" fmla="*/ 532 h 595"/>
                    <a:gd name="T26" fmla="*/ 301 w 321"/>
                    <a:gd name="T27" fmla="*/ 520 h 595"/>
                    <a:gd name="T28" fmla="*/ 310 w 321"/>
                    <a:gd name="T29" fmla="*/ 505 h 595"/>
                    <a:gd name="T30" fmla="*/ 314 w 321"/>
                    <a:gd name="T31" fmla="*/ 491 h 595"/>
                    <a:gd name="T32" fmla="*/ 316 w 321"/>
                    <a:gd name="T33" fmla="*/ 477 h 595"/>
                    <a:gd name="T34" fmla="*/ 319 w 321"/>
                    <a:gd name="T35" fmla="*/ 453 h 595"/>
                    <a:gd name="T36" fmla="*/ 321 w 321"/>
                    <a:gd name="T37" fmla="*/ 418 h 595"/>
                    <a:gd name="T38" fmla="*/ 321 w 321"/>
                    <a:gd name="T39" fmla="*/ 383 h 595"/>
                    <a:gd name="T40" fmla="*/ 319 w 321"/>
                    <a:gd name="T41" fmla="*/ 348 h 595"/>
                    <a:gd name="T42" fmla="*/ 314 w 321"/>
                    <a:gd name="T43" fmla="*/ 315 h 595"/>
                    <a:gd name="T44" fmla="*/ 309 w 321"/>
                    <a:gd name="T45" fmla="*/ 281 h 595"/>
                    <a:gd name="T46" fmla="*/ 300 w 321"/>
                    <a:gd name="T47" fmla="*/ 247 h 595"/>
                    <a:gd name="T48" fmla="*/ 290 w 321"/>
                    <a:gd name="T49" fmla="*/ 215 h 595"/>
                    <a:gd name="T50" fmla="*/ 278 w 321"/>
                    <a:gd name="T51" fmla="*/ 184 h 595"/>
                    <a:gd name="T52" fmla="*/ 264 w 321"/>
                    <a:gd name="T53" fmla="*/ 154 h 595"/>
                    <a:gd name="T54" fmla="*/ 249 w 321"/>
                    <a:gd name="T55" fmla="*/ 126 h 595"/>
                    <a:gd name="T56" fmla="*/ 231 w 321"/>
                    <a:gd name="T57" fmla="*/ 99 h 595"/>
                    <a:gd name="T58" fmla="*/ 212 w 321"/>
                    <a:gd name="T59" fmla="*/ 74 h 595"/>
                    <a:gd name="T60" fmla="*/ 190 w 321"/>
                    <a:gd name="T61" fmla="*/ 50 h 595"/>
                    <a:gd name="T62" fmla="*/ 167 w 321"/>
                    <a:gd name="T63" fmla="*/ 28 h 595"/>
                    <a:gd name="T64" fmla="*/ 142 w 321"/>
                    <a:gd name="T65" fmla="*/ 8 h 595"/>
                    <a:gd name="T66" fmla="*/ 132 w 321"/>
                    <a:gd name="T67" fmla="*/ 12 h 595"/>
                    <a:gd name="T68" fmla="*/ 135 w 321"/>
                    <a:gd name="T69" fmla="*/ 37 h 595"/>
                    <a:gd name="T70" fmla="*/ 134 w 321"/>
                    <a:gd name="T71" fmla="*/ 64 h 595"/>
                    <a:gd name="T72" fmla="*/ 128 w 321"/>
                    <a:gd name="T73" fmla="*/ 91 h 595"/>
                    <a:gd name="T74" fmla="*/ 119 w 321"/>
                    <a:gd name="T75" fmla="*/ 121 h 595"/>
                    <a:gd name="T76" fmla="*/ 106 w 321"/>
                    <a:gd name="T77" fmla="*/ 150 h 595"/>
                    <a:gd name="T78" fmla="*/ 84 w 321"/>
                    <a:gd name="T79" fmla="*/ 198 h 595"/>
                    <a:gd name="T80" fmla="*/ 60 w 321"/>
                    <a:gd name="T81" fmla="*/ 247 h 595"/>
                    <a:gd name="T82" fmla="*/ 45 w 321"/>
                    <a:gd name="T83" fmla="*/ 282 h 595"/>
                    <a:gd name="T84" fmla="*/ 31 w 321"/>
                    <a:gd name="T85" fmla="*/ 317 h 595"/>
                    <a:gd name="T86" fmla="*/ 18 w 321"/>
                    <a:gd name="T87" fmla="*/ 353 h 595"/>
                    <a:gd name="T88" fmla="*/ 8 w 321"/>
                    <a:gd name="T89" fmla="*/ 390 h 595"/>
                    <a:gd name="T90" fmla="*/ 2 w 321"/>
                    <a:gd name="T91" fmla="*/ 428 h 595"/>
                    <a:gd name="T92" fmla="*/ 0 w 321"/>
                    <a:gd name="T93" fmla="*/ 466 h 595"/>
                    <a:gd name="T94" fmla="*/ 2 w 321"/>
                    <a:gd name="T95" fmla="*/ 505 h 595"/>
                    <a:gd name="T96" fmla="*/ 8 w 321"/>
                    <a:gd name="T97" fmla="*/ 530 h 595"/>
                    <a:gd name="T98" fmla="*/ 11 w 321"/>
                    <a:gd name="T99" fmla="*/ 541 h 595"/>
                    <a:gd name="T100" fmla="*/ 18 w 321"/>
                    <a:gd name="T101" fmla="*/ 558 h 595"/>
                    <a:gd name="T102" fmla="*/ 45 w 321"/>
                    <a:gd name="T103" fmla="*/ 595 h 595"/>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321"/>
                    <a:gd name="T157" fmla="*/ 0 h 595"/>
                    <a:gd name="T158" fmla="*/ 321 w 321"/>
                    <a:gd name="T159" fmla="*/ 595 h 595"/>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321" h="595">
                      <a:moveTo>
                        <a:pt x="45" y="595"/>
                      </a:moveTo>
                      <a:lnTo>
                        <a:pt x="56" y="590"/>
                      </a:lnTo>
                      <a:lnTo>
                        <a:pt x="68" y="587"/>
                      </a:lnTo>
                      <a:lnTo>
                        <a:pt x="78" y="584"/>
                      </a:lnTo>
                      <a:lnTo>
                        <a:pt x="89" y="582"/>
                      </a:lnTo>
                      <a:lnTo>
                        <a:pt x="98" y="578"/>
                      </a:lnTo>
                      <a:lnTo>
                        <a:pt x="108" y="576"/>
                      </a:lnTo>
                      <a:lnTo>
                        <a:pt x="118" y="575"/>
                      </a:lnTo>
                      <a:lnTo>
                        <a:pt x="128" y="574"/>
                      </a:lnTo>
                      <a:lnTo>
                        <a:pt x="146" y="572"/>
                      </a:lnTo>
                      <a:lnTo>
                        <a:pt x="164" y="570"/>
                      </a:lnTo>
                      <a:lnTo>
                        <a:pt x="181" y="569"/>
                      </a:lnTo>
                      <a:lnTo>
                        <a:pt x="198" y="567"/>
                      </a:lnTo>
                      <a:lnTo>
                        <a:pt x="213" y="566"/>
                      </a:lnTo>
                      <a:lnTo>
                        <a:pt x="227" y="564"/>
                      </a:lnTo>
                      <a:lnTo>
                        <a:pt x="235" y="563"/>
                      </a:lnTo>
                      <a:lnTo>
                        <a:pt x="240" y="562"/>
                      </a:lnTo>
                      <a:lnTo>
                        <a:pt x="248" y="560"/>
                      </a:lnTo>
                      <a:lnTo>
                        <a:pt x="254" y="558"/>
                      </a:lnTo>
                      <a:lnTo>
                        <a:pt x="260" y="556"/>
                      </a:lnTo>
                      <a:lnTo>
                        <a:pt x="266" y="552"/>
                      </a:lnTo>
                      <a:lnTo>
                        <a:pt x="272" y="550"/>
                      </a:lnTo>
                      <a:lnTo>
                        <a:pt x="277" y="546"/>
                      </a:lnTo>
                      <a:lnTo>
                        <a:pt x="283" y="541"/>
                      </a:lnTo>
                      <a:lnTo>
                        <a:pt x="288" y="537"/>
                      </a:lnTo>
                      <a:lnTo>
                        <a:pt x="292" y="532"/>
                      </a:lnTo>
                      <a:lnTo>
                        <a:pt x="298" y="526"/>
                      </a:lnTo>
                      <a:lnTo>
                        <a:pt x="301" y="520"/>
                      </a:lnTo>
                      <a:lnTo>
                        <a:pt x="305" y="513"/>
                      </a:lnTo>
                      <a:lnTo>
                        <a:pt x="310" y="505"/>
                      </a:lnTo>
                      <a:lnTo>
                        <a:pt x="313" y="498"/>
                      </a:lnTo>
                      <a:lnTo>
                        <a:pt x="314" y="491"/>
                      </a:lnTo>
                      <a:lnTo>
                        <a:pt x="315" y="485"/>
                      </a:lnTo>
                      <a:lnTo>
                        <a:pt x="316" y="477"/>
                      </a:lnTo>
                      <a:lnTo>
                        <a:pt x="316" y="471"/>
                      </a:lnTo>
                      <a:lnTo>
                        <a:pt x="319" y="453"/>
                      </a:lnTo>
                      <a:lnTo>
                        <a:pt x="320" y="436"/>
                      </a:lnTo>
                      <a:lnTo>
                        <a:pt x="321" y="418"/>
                      </a:lnTo>
                      <a:lnTo>
                        <a:pt x="321" y="401"/>
                      </a:lnTo>
                      <a:lnTo>
                        <a:pt x="321" y="383"/>
                      </a:lnTo>
                      <a:lnTo>
                        <a:pt x="320" y="366"/>
                      </a:lnTo>
                      <a:lnTo>
                        <a:pt x="319" y="348"/>
                      </a:lnTo>
                      <a:lnTo>
                        <a:pt x="316" y="331"/>
                      </a:lnTo>
                      <a:lnTo>
                        <a:pt x="314" y="315"/>
                      </a:lnTo>
                      <a:lnTo>
                        <a:pt x="312" y="297"/>
                      </a:lnTo>
                      <a:lnTo>
                        <a:pt x="309" y="281"/>
                      </a:lnTo>
                      <a:lnTo>
                        <a:pt x="304" y="265"/>
                      </a:lnTo>
                      <a:lnTo>
                        <a:pt x="300" y="247"/>
                      </a:lnTo>
                      <a:lnTo>
                        <a:pt x="296" y="232"/>
                      </a:lnTo>
                      <a:lnTo>
                        <a:pt x="290" y="215"/>
                      </a:lnTo>
                      <a:lnTo>
                        <a:pt x="285" y="199"/>
                      </a:lnTo>
                      <a:lnTo>
                        <a:pt x="278" y="184"/>
                      </a:lnTo>
                      <a:lnTo>
                        <a:pt x="272" y="170"/>
                      </a:lnTo>
                      <a:lnTo>
                        <a:pt x="264" y="154"/>
                      </a:lnTo>
                      <a:lnTo>
                        <a:pt x="257" y="140"/>
                      </a:lnTo>
                      <a:lnTo>
                        <a:pt x="249" y="126"/>
                      </a:lnTo>
                      <a:lnTo>
                        <a:pt x="240" y="112"/>
                      </a:lnTo>
                      <a:lnTo>
                        <a:pt x="231" y="99"/>
                      </a:lnTo>
                      <a:lnTo>
                        <a:pt x="222" y="86"/>
                      </a:lnTo>
                      <a:lnTo>
                        <a:pt x="212" y="74"/>
                      </a:lnTo>
                      <a:lnTo>
                        <a:pt x="201" y="61"/>
                      </a:lnTo>
                      <a:lnTo>
                        <a:pt x="190" y="50"/>
                      </a:lnTo>
                      <a:lnTo>
                        <a:pt x="179" y="39"/>
                      </a:lnTo>
                      <a:lnTo>
                        <a:pt x="167" y="28"/>
                      </a:lnTo>
                      <a:lnTo>
                        <a:pt x="155" y="18"/>
                      </a:lnTo>
                      <a:lnTo>
                        <a:pt x="142" y="8"/>
                      </a:lnTo>
                      <a:lnTo>
                        <a:pt x="129" y="0"/>
                      </a:lnTo>
                      <a:lnTo>
                        <a:pt x="132" y="12"/>
                      </a:lnTo>
                      <a:lnTo>
                        <a:pt x="134" y="25"/>
                      </a:lnTo>
                      <a:lnTo>
                        <a:pt x="135" y="37"/>
                      </a:lnTo>
                      <a:lnTo>
                        <a:pt x="135" y="51"/>
                      </a:lnTo>
                      <a:lnTo>
                        <a:pt x="134" y="64"/>
                      </a:lnTo>
                      <a:lnTo>
                        <a:pt x="131" y="77"/>
                      </a:lnTo>
                      <a:lnTo>
                        <a:pt x="128" y="91"/>
                      </a:lnTo>
                      <a:lnTo>
                        <a:pt x="123" y="105"/>
                      </a:lnTo>
                      <a:lnTo>
                        <a:pt x="119" y="121"/>
                      </a:lnTo>
                      <a:lnTo>
                        <a:pt x="113" y="136"/>
                      </a:lnTo>
                      <a:lnTo>
                        <a:pt x="106" y="150"/>
                      </a:lnTo>
                      <a:lnTo>
                        <a:pt x="99" y="166"/>
                      </a:lnTo>
                      <a:lnTo>
                        <a:pt x="84" y="198"/>
                      </a:lnTo>
                      <a:lnTo>
                        <a:pt x="69" y="231"/>
                      </a:lnTo>
                      <a:lnTo>
                        <a:pt x="60" y="247"/>
                      </a:lnTo>
                      <a:lnTo>
                        <a:pt x="53" y="265"/>
                      </a:lnTo>
                      <a:lnTo>
                        <a:pt x="45" y="282"/>
                      </a:lnTo>
                      <a:lnTo>
                        <a:pt x="37" y="299"/>
                      </a:lnTo>
                      <a:lnTo>
                        <a:pt x="31" y="317"/>
                      </a:lnTo>
                      <a:lnTo>
                        <a:pt x="24" y="335"/>
                      </a:lnTo>
                      <a:lnTo>
                        <a:pt x="18" y="353"/>
                      </a:lnTo>
                      <a:lnTo>
                        <a:pt x="12" y="371"/>
                      </a:lnTo>
                      <a:lnTo>
                        <a:pt x="8" y="390"/>
                      </a:lnTo>
                      <a:lnTo>
                        <a:pt x="5" y="409"/>
                      </a:lnTo>
                      <a:lnTo>
                        <a:pt x="2" y="428"/>
                      </a:lnTo>
                      <a:lnTo>
                        <a:pt x="0" y="448"/>
                      </a:lnTo>
                      <a:lnTo>
                        <a:pt x="0" y="466"/>
                      </a:lnTo>
                      <a:lnTo>
                        <a:pt x="0" y="486"/>
                      </a:lnTo>
                      <a:lnTo>
                        <a:pt x="2" y="505"/>
                      </a:lnTo>
                      <a:lnTo>
                        <a:pt x="7" y="526"/>
                      </a:lnTo>
                      <a:lnTo>
                        <a:pt x="8" y="530"/>
                      </a:lnTo>
                      <a:lnTo>
                        <a:pt x="9" y="536"/>
                      </a:lnTo>
                      <a:lnTo>
                        <a:pt x="11" y="541"/>
                      </a:lnTo>
                      <a:lnTo>
                        <a:pt x="12" y="547"/>
                      </a:lnTo>
                      <a:lnTo>
                        <a:pt x="18" y="558"/>
                      </a:lnTo>
                      <a:lnTo>
                        <a:pt x="23" y="570"/>
                      </a:lnTo>
                      <a:lnTo>
                        <a:pt x="45" y="595"/>
                      </a:lnTo>
                      <a:close/>
                    </a:path>
                  </a:pathLst>
                </a:custGeom>
                <a:solidFill>
                  <a:srgbClr val="EC8E6A"/>
                </a:solidFill>
                <a:ln w="9525">
                  <a:noFill/>
                  <a:round/>
                  <a:headEnd/>
                  <a:tailEnd/>
                </a:ln>
              </p:spPr>
              <p:txBody>
                <a:bodyPr>
                  <a:prstTxWarp prst="textNoShape">
                    <a:avLst/>
                  </a:prstTxWarp>
                </a:bodyPr>
                <a:lstStyle/>
                <a:p>
                  <a:endParaRPr lang="en-US"/>
                </a:p>
              </p:txBody>
            </p:sp>
            <p:sp>
              <p:nvSpPr>
                <p:cNvPr id="61652" name="Freeform 26"/>
                <p:cNvSpPr>
                  <a:spLocks noChangeAspect="1"/>
                </p:cNvSpPr>
                <p:nvPr/>
              </p:nvSpPr>
              <p:spPr bwMode="auto">
                <a:xfrm>
                  <a:off x="3899" y="1293"/>
                  <a:ext cx="100" cy="178"/>
                </a:xfrm>
                <a:custGeom>
                  <a:avLst/>
                  <a:gdLst>
                    <a:gd name="T0" fmla="*/ 46 w 300"/>
                    <a:gd name="T1" fmla="*/ 532 h 536"/>
                    <a:gd name="T2" fmla="*/ 65 w 300"/>
                    <a:gd name="T3" fmla="*/ 526 h 536"/>
                    <a:gd name="T4" fmla="*/ 85 w 300"/>
                    <a:gd name="T5" fmla="*/ 520 h 536"/>
                    <a:gd name="T6" fmla="*/ 104 w 300"/>
                    <a:gd name="T7" fmla="*/ 517 h 536"/>
                    <a:gd name="T8" fmla="*/ 131 w 300"/>
                    <a:gd name="T9" fmla="*/ 513 h 536"/>
                    <a:gd name="T10" fmla="*/ 164 w 300"/>
                    <a:gd name="T11" fmla="*/ 510 h 536"/>
                    <a:gd name="T12" fmla="*/ 194 w 300"/>
                    <a:gd name="T13" fmla="*/ 507 h 536"/>
                    <a:gd name="T14" fmla="*/ 215 w 300"/>
                    <a:gd name="T15" fmla="*/ 505 h 536"/>
                    <a:gd name="T16" fmla="*/ 228 w 300"/>
                    <a:gd name="T17" fmla="*/ 502 h 536"/>
                    <a:gd name="T18" fmla="*/ 240 w 300"/>
                    <a:gd name="T19" fmla="*/ 499 h 536"/>
                    <a:gd name="T20" fmla="*/ 252 w 300"/>
                    <a:gd name="T21" fmla="*/ 493 h 536"/>
                    <a:gd name="T22" fmla="*/ 264 w 300"/>
                    <a:gd name="T23" fmla="*/ 488 h 536"/>
                    <a:gd name="T24" fmla="*/ 274 w 300"/>
                    <a:gd name="T25" fmla="*/ 480 h 536"/>
                    <a:gd name="T26" fmla="*/ 283 w 300"/>
                    <a:gd name="T27" fmla="*/ 469 h 536"/>
                    <a:gd name="T28" fmla="*/ 291 w 300"/>
                    <a:gd name="T29" fmla="*/ 458 h 536"/>
                    <a:gd name="T30" fmla="*/ 295 w 300"/>
                    <a:gd name="T31" fmla="*/ 446 h 536"/>
                    <a:gd name="T32" fmla="*/ 297 w 300"/>
                    <a:gd name="T33" fmla="*/ 434 h 536"/>
                    <a:gd name="T34" fmla="*/ 300 w 300"/>
                    <a:gd name="T35" fmla="*/ 413 h 536"/>
                    <a:gd name="T36" fmla="*/ 300 w 300"/>
                    <a:gd name="T37" fmla="*/ 383 h 536"/>
                    <a:gd name="T38" fmla="*/ 299 w 300"/>
                    <a:gd name="T39" fmla="*/ 353 h 536"/>
                    <a:gd name="T40" fmla="*/ 297 w 300"/>
                    <a:gd name="T41" fmla="*/ 321 h 536"/>
                    <a:gd name="T42" fmla="*/ 293 w 300"/>
                    <a:gd name="T43" fmla="*/ 291 h 536"/>
                    <a:gd name="T44" fmla="*/ 288 w 300"/>
                    <a:gd name="T45" fmla="*/ 260 h 536"/>
                    <a:gd name="T46" fmla="*/ 281 w 300"/>
                    <a:gd name="T47" fmla="*/ 229 h 536"/>
                    <a:gd name="T48" fmla="*/ 274 w 300"/>
                    <a:gd name="T49" fmla="*/ 200 h 536"/>
                    <a:gd name="T50" fmla="*/ 264 w 300"/>
                    <a:gd name="T51" fmla="*/ 171 h 536"/>
                    <a:gd name="T52" fmla="*/ 252 w 300"/>
                    <a:gd name="T53" fmla="*/ 143 h 536"/>
                    <a:gd name="T54" fmla="*/ 240 w 300"/>
                    <a:gd name="T55" fmla="*/ 116 h 536"/>
                    <a:gd name="T56" fmla="*/ 226 w 300"/>
                    <a:gd name="T57" fmla="*/ 91 h 536"/>
                    <a:gd name="T58" fmla="*/ 210 w 300"/>
                    <a:gd name="T59" fmla="*/ 67 h 536"/>
                    <a:gd name="T60" fmla="*/ 193 w 300"/>
                    <a:gd name="T61" fmla="*/ 45 h 536"/>
                    <a:gd name="T62" fmla="*/ 174 w 300"/>
                    <a:gd name="T63" fmla="*/ 26 h 536"/>
                    <a:gd name="T64" fmla="*/ 154 w 300"/>
                    <a:gd name="T65" fmla="*/ 7 h 536"/>
                    <a:gd name="T66" fmla="*/ 145 w 300"/>
                    <a:gd name="T67" fmla="*/ 6 h 536"/>
                    <a:gd name="T68" fmla="*/ 145 w 300"/>
                    <a:gd name="T69" fmla="*/ 24 h 536"/>
                    <a:gd name="T70" fmla="*/ 141 w 300"/>
                    <a:gd name="T71" fmla="*/ 43 h 536"/>
                    <a:gd name="T72" fmla="*/ 133 w 300"/>
                    <a:gd name="T73" fmla="*/ 65 h 536"/>
                    <a:gd name="T74" fmla="*/ 123 w 300"/>
                    <a:gd name="T75" fmla="*/ 89 h 536"/>
                    <a:gd name="T76" fmla="*/ 110 w 300"/>
                    <a:gd name="T77" fmla="*/ 115 h 536"/>
                    <a:gd name="T78" fmla="*/ 88 w 300"/>
                    <a:gd name="T79" fmla="*/ 159 h 536"/>
                    <a:gd name="T80" fmla="*/ 65 w 300"/>
                    <a:gd name="T81" fmla="*/ 204 h 536"/>
                    <a:gd name="T82" fmla="*/ 49 w 300"/>
                    <a:gd name="T83" fmla="*/ 237 h 536"/>
                    <a:gd name="T84" fmla="*/ 36 w 300"/>
                    <a:gd name="T85" fmla="*/ 271 h 536"/>
                    <a:gd name="T86" fmla="*/ 23 w 300"/>
                    <a:gd name="T87" fmla="*/ 306 h 536"/>
                    <a:gd name="T88" fmla="*/ 12 w 300"/>
                    <a:gd name="T89" fmla="*/ 341 h 536"/>
                    <a:gd name="T90" fmla="*/ 4 w 300"/>
                    <a:gd name="T91" fmla="*/ 377 h 536"/>
                    <a:gd name="T92" fmla="*/ 0 w 300"/>
                    <a:gd name="T93" fmla="*/ 414 h 536"/>
                    <a:gd name="T94" fmla="*/ 0 w 300"/>
                    <a:gd name="T95" fmla="*/ 451 h 536"/>
                    <a:gd name="T96" fmla="*/ 4 w 300"/>
                    <a:gd name="T97" fmla="*/ 480 h 536"/>
                    <a:gd name="T98" fmla="*/ 10 w 300"/>
                    <a:gd name="T99" fmla="*/ 501 h 536"/>
                    <a:gd name="T100" fmla="*/ 35 w 300"/>
                    <a:gd name="T101" fmla="*/ 536 h 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300"/>
                    <a:gd name="T154" fmla="*/ 0 h 536"/>
                    <a:gd name="T155" fmla="*/ 300 w 300"/>
                    <a:gd name="T156" fmla="*/ 536 h 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300" h="536">
                      <a:moveTo>
                        <a:pt x="35" y="536"/>
                      </a:moveTo>
                      <a:lnTo>
                        <a:pt x="46" y="532"/>
                      </a:lnTo>
                      <a:lnTo>
                        <a:pt x="56" y="528"/>
                      </a:lnTo>
                      <a:lnTo>
                        <a:pt x="65" y="526"/>
                      </a:lnTo>
                      <a:lnTo>
                        <a:pt x="75" y="523"/>
                      </a:lnTo>
                      <a:lnTo>
                        <a:pt x="85" y="520"/>
                      </a:lnTo>
                      <a:lnTo>
                        <a:pt x="95" y="518"/>
                      </a:lnTo>
                      <a:lnTo>
                        <a:pt x="104" y="517"/>
                      </a:lnTo>
                      <a:lnTo>
                        <a:pt x="112" y="515"/>
                      </a:lnTo>
                      <a:lnTo>
                        <a:pt x="131" y="513"/>
                      </a:lnTo>
                      <a:lnTo>
                        <a:pt x="147" y="512"/>
                      </a:lnTo>
                      <a:lnTo>
                        <a:pt x="164" y="510"/>
                      </a:lnTo>
                      <a:lnTo>
                        <a:pt x="179" y="508"/>
                      </a:lnTo>
                      <a:lnTo>
                        <a:pt x="194" y="507"/>
                      </a:lnTo>
                      <a:lnTo>
                        <a:pt x="208" y="505"/>
                      </a:lnTo>
                      <a:lnTo>
                        <a:pt x="215" y="505"/>
                      </a:lnTo>
                      <a:lnTo>
                        <a:pt x="221" y="504"/>
                      </a:lnTo>
                      <a:lnTo>
                        <a:pt x="228" y="502"/>
                      </a:lnTo>
                      <a:lnTo>
                        <a:pt x="234" y="501"/>
                      </a:lnTo>
                      <a:lnTo>
                        <a:pt x="240" y="499"/>
                      </a:lnTo>
                      <a:lnTo>
                        <a:pt x="246" y="497"/>
                      </a:lnTo>
                      <a:lnTo>
                        <a:pt x="252" y="493"/>
                      </a:lnTo>
                      <a:lnTo>
                        <a:pt x="258" y="491"/>
                      </a:lnTo>
                      <a:lnTo>
                        <a:pt x="264" y="488"/>
                      </a:lnTo>
                      <a:lnTo>
                        <a:pt x="268" y="483"/>
                      </a:lnTo>
                      <a:lnTo>
                        <a:pt x="274" y="480"/>
                      </a:lnTo>
                      <a:lnTo>
                        <a:pt x="279" y="475"/>
                      </a:lnTo>
                      <a:lnTo>
                        <a:pt x="283" y="469"/>
                      </a:lnTo>
                      <a:lnTo>
                        <a:pt x="288" y="464"/>
                      </a:lnTo>
                      <a:lnTo>
                        <a:pt x="291" y="458"/>
                      </a:lnTo>
                      <a:lnTo>
                        <a:pt x="295" y="453"/>
                      </a:lnTo>
                      <a:lnTo>
                        <a:pt x="295" y="446"/>
                      </a:lnTo>
                      <a:lnTo>
                        <a:pt x="295" y="440"/>
                      </a:lnTo>
                      <a:lnTo>
                        <a:pt x="297" y="434"/>
                      </a:lnTo>
                      <a:lnTo>
                        <a:pt x="299" y="428"/>
                      </a:lnTo>
                      <a:lnTo>
                        <a:pt x="300" y="413"/>
                      </a:lnTo>
                      <a:lnTo>
                        <a:pt x="300" y="398"/>
                      </a:lnTo>
                      <a:lnTo>
                        <a:pt x="300" y="383"/>
                      </a:lnTo>
                      <a:lnTo>
                        <a:pt x="300" y="368"/>
                      </a:lnTo>
                      <a:lnTo>
                        <a:pt x="299" y="353"/>
                      </a:lnTo>
                      <a:lnTo>
                        <a:pt x="298" y="337"/>
                      </a:lnTo>
                      <a:lnTo>
                        <a:pt x="297" y="321"/>
                      </a:lnTo>
                      <a:lnTo>
                        <a:pt x="295" y="306"/>
                      </a:lnTo>
                      <a:lnTo>
                        <a:pt x="293" y="291"/>
                      </a:lnTo>
                      <a:lnTo>
                        <a:pt x="291" y="275"/>
                      </a:lnTo>
                      <a:lnTo>
                        <a:pt x="288" y="260"/>
                      </a:lnTo>
                      <a:lnTo>
                        <a:pt x="285" y="245"/>
                      </a:lnTo>
                      <a:lnTo>
                        <a:pt x="281" y="229"/>
                      </a:lnTo>
                      <a:lnTo>
                        <a:pt x="278" y="214"/>
                      </a:lnTo>
                      <a:lnTo>
                        <a:pt x="274" y="200"/>
                      </a:lnTo>
                      <a:lnTo>
                        <a:pt x="268" y="186"/>
                      </a:lnTo>
                      <a:lnTo>
                        <a:pt x="264" y="171"/>
                      </a:lnTo>
                      <a:lnTo>
                        <a:pt x="258" y="156"/>
                      </a:lnTo>
                      <a:lnTo>
                        <a:pt x="252" y="143"/>
                      </a:lnTo>
                      <a:lnTo>
                        <a:pt x="246" y="129"/>
                      </a:lnTo>
                      <a:lnTo>
                        <a:pt x="240" y="116"/>
                      </a:lnTo>
                      <a:lnTo>
                        <a:pt x="233" y="103"/>
                      </a:lnTo>
                      <a:lnTo>
                        <a:pt x="226" y="91"/>
                      </a:lnTo>
                      <a:lnTo>
                        <a:pt x="218" y="79"/>
                      </a:lnTo>
                      <a:lnTo>
                        <a:pt x="210" y="67"/>
                      </a:lnTo>
                      <a:lnTo>
                        <a:pt x="202" y="56"/>
                      </a:lnTo>
                      <a:lnTo>
                        <a:pt x="193" y="45"/>
                      </a:lnTo>
                      <a:lnTo>
                        <a:pt x="184" y="34"/>
                      </a:lnTo>
                      <a:lnTo>
                        <a:pt x="174" y="26"/>
                      </a:lnTo>
                      <a:lnTo>
                        <a:pt x="165" y="16"/>
                      </a:lnTo>
                      <a:lnTo>
                        <a:pt x="154" y="7"/>
                      </a:lnTo>
                      <a:lnTo>
                        <a:pt x="143" y="0"/>
                      </a:lnTo>
                      <a:lnTo>
                        <a:pt x="145" y="6"/>
                      </a:lnTo>
                      <a:lnTo>
                        <a:pt x="145" y="15"/>
                      </a:lnTo>
                      <a:lnTo>
                        <a:pt x="145" y="24"/>
                      </a:lnTo>
                      <a:lnTo>
                        <a:pt x="143" y="33"/>
                      </a:lnTo>
                      <a:lnTo>
                        <a:pt x="141" y="43"/>
                      </a:lnTo>
                      <a:lnTo>
                        <a:pt x="137" y="54"/>
                      </a:lnTo>
                      <a:lnTo>
                        <a:pt x="133" y="65"/>
                      </a:lnTo>
                      <a:lnTo>
                        <a:pt x="129" y="77"/>
                      </a:lnTo>
                      <a:lnTo>
                        <a:pt x="123" y="89"/>
                      </a:lnTo>
                      <a:lnTo>
                        <a:pt x="117" y="102"/>
                      </a:lnTo>
                      <a:lnTo>
                        <a:pt x="110" y="115"/>
                      </a:lnTo>
                      <a:lnTo>
                        <a:pt x="104" y="129"/>
                      </a:lnTo>
                      <a:lnTo>
                        <a:pt x="88" y="159"/>
                      </a:lnTo>
                      <a:lnTo>
                        <a:pt x="73" y="188"/>
                      </a:lnTo>
                      <a:lnTo>
                        <a:pt x="65" y="204"/>
                      </a:lnTo>
                      <a:lnTo>
                        <a:pt x="58" y="221"/>
                      </a:lnTo>
                      <a:lnTo>
                        <a:pt x="49" y="237"/>
                      </a:lnTo>
                      <a:lnTo>
                        <a:pt x="43" y="253"/>
                      </a:lnTo>
                      <a:lnTo>
                        <a:pt x="36" y="271"/>
                      </a:lnTo>
                      <a:lnTo>
                        <a:pt x="28" y="287"/>
                      </a:lnTo>
                      <a:lnTo>
                        <a:pt x="23" y="306"/>
                      </a:lnTo>
                      <a:lnTo>
                        <a:pt x="17" y="323"/>
                      </a:lnTo>
                      <a:lnTo>
                        <a:pt x="12" y="341"/>
                      </a:lnTo>
                      <a:lnTo>
                        <a:pt x="8" y="359"/>
                      </a:lnTo>
                      <a:lnTo>
                        <a:pt x="4" y="377"/>
                      </a:lnTo>
                      <a:lnTo>
                        <a:pt x="2" y="395"/>
                      </a:lnTo>
                      <a:lnTo>
                        <a:pt x="0" y="414"/>
                      </a:lnTo>
                      <a:lnTo>
                        <a:pt x="0" y="432"/>
                      </a:lnTo>
                      <a:lnTo>
                        <a:pt x="0" y="451"/>
                      </a:lnTo>
                      <a:lnTo>
                        <a:pt x="2" y="469"/>
                      </a:lnTo>
                      <a:lnTo>
                        <a:pt x="4" y="480"/>
                      </a:lnTo>
                      <a:lnTo>
                        <a:pt x="7" y="490"/>
                      </a:lnTo>
                      <a:lnTo>
                        <a:pt x="10" y="501"/>
                      </a:lnTo>
                      <a:lnTo>
                        <a:pt x="13" y="511"/>
                      </a:lnTo>
                      <a:lnTo>
                        <a:pt x="35" y="536"/>
                      </a:lnTo>
                      <a:close/>
                    </a:path>
                  </a:pathLst>
                </a:custGeom>
                <a:solidFill>
                  <a:srgbClr val="EFA17C"/>
                </a:solidFill>
                <a:ln w="9525">
                  <a:noFill/>
                  <a:round/>
                  <a:headEnd/>
                  <a:tailEnd/>
                </a:ln>
              </p:spPr>
              <p:txBody>
                <a:bodyPr>
                  <a:prstTxWarp prst="textNoShape">
                    <a:avLst/>
                  </a:prstTxWarp>
                </a:bodyPr>
                <a:lstStyle/>
                <a:p>
                  <a:endParaRPr lang="en-US"/>
                </a:p>
              </p:txBody>
            </p:sp>
            <p:sp>
              <p:nvSpPr>
                <p:cNvPr id="61653" name="Freeform 27"/>
                <p:cNvSpPr>
                  <a:spLocks noChangeAspect="1"/>
                </p:cNvSpPr>
                <p:nvPr/>
              </p:nvSpPr>
              <p:spPr bwMode="auto">
                <a:xfrm>
                  <a:off x="3902" y="1312"/>
                  <a:ext cx="93" cy="159"/>
                </a:xfrm>
                <a:custGeom>
                  <a:avLst/>
                  <a:gdLst>
                    <a:gd name="T0" fmla="*/ 35 w 278"/>
                    <a:gd name="T1" fmla="*/ 473 h 477"/>
                    <a:gd name="T2" fmla="*/ 54 w 278"/>
                    <a:gd name="T3" fmla="*/ 467 h 477"/>
                    <a:gd name="T4" fmla="*/ 73 w 278"/>
                    <a:gd name="T5" fmla="*/ 461 h 477"/>
                    <a:gd name="T6" fmla="*/ 90 w 278"/>
                    <a:gd name="T7" fmla="*/ 457 h 477"/>
                    <a:gd name="T8" fmla="*/ 115 w 278"/>
                    <a:gd name="T9" fmla="*/ 453 h 477"/>
                    <a:gd name="T10" fmla="*/ 148 w 278"/>
                    <a:gd name="T11" fmla="*/ 449 h 477"/>
                    <a:gd name="T12" fmla="*/ 176 w 278"/>
                    <a:gd name="T13" fmla="*/ 447 h 477"/>
                    <a:gd name="T14" fmla="*/ 204 w 278"/>
                    <a:gd name="T15" fmla="*/ 445 h 477"/>
                    <a:gd name="T16" fmla="*/ 222 w 278"/>
                    <a:gd name="T17" fmla="*/ 442 h 477"/>
                    <a:gd name="T18" fmla="*/ 234 w 278"/>
                    <a:gd name="T19" fmla="*/ 439 h 477"/>
                    <a:gd name="T20" fmla="*/ 245 w 278"/>
                    <a:gd name="T21" fmla="*/ 433 h 477"/>
                    <a:gd name="T22" fmla="*/ 256 w 278"/>
                    <a:gd name="T23" fmla="*/ 428 h 477"/>
                    <a:gd name="T24" fmla="*/ 265 w 278"/>
                    <a:gd name="T25" fmla="*/ 420 h 477"/>
                    <a:gd name="T26" fmla="*/ 273 w 278"/>
                    <a:gd name="T27" fmla="*/ 412 h 477"/>
                    <a:gd name="T28" fmla="*/ 278 w 278"/>
                    <a:gd name="T29" fmla="*/ 402 h 477"/>
                    <a:gd name="T30" fmla="*/ 278 w 278"/>
                    <a:gd name="T31" fmla="*/ 392 h 477"/>
                    <a:gd name="T32" fmla="*/ 278 w 278"/>
                    <a:gd name="T33" fmla="*/ 360 h 477"/>
                    <a:gd name="T34" fmla="*/ 276 w 278"/>
                    <a:gd name="T35" fmla="*/ 321 h 477"/>
                    <a:gd name="T36" fmla="*/ 273 w 278"/>
                    <a:gd name="T37" fmla="*/ 294 h 477"/>
                    <a:gd name="T38" fmla="*/ 271 w 278"/>
                    <a:gd name="T39" fmla="*/ 266 h 477"/>
                    <a:gd name="T40" fmla="*/ 267 w 278"/>
                    <a:gd name="T41" fmla="*/ 238 h 477"/>
                    <a:gd name="T42" fmla="*/ 263 w 278"/>
                    <a:gd name="T43" fmla="*/ 211 h 477"/>
                    <a:gd name="T44" fmla="*/ 256 w 278"/>
                    <a:gd name="T45" fmla="*/ 184 h 477"/>
                    <a:gd name="T46" fmla="*/ 249 w 278"/>
                    <a:gd name="T47" fmla="*/ 157 h 477"/>
                    <a:gd name="T48" fmla="*/ 241 w 278"/>
                    <a:gd name="T49" fmla="*/ 131 h 477"/>
                    <a:gd name="T50" fmla="*/ 232 w 278"/>
                    <a:gd name="T51" fmla="*/ 107 h 477"/>
                    <a:gd name="T52" fmla="*/ 221 w 278"/>
                    <a:gd name="T53" fmla="*/ 83 h 477"/>
                    <a:gd name="T54" fmla="*/ 210 w 278"/>
                    <a:gd name="T55" fmla="*/ 62 h 477"/>
                    <a:gd name="T56" fmla="*/ 196 w 278"/>
                    <a:gd name="T57" fmla="*/ 42 h 477"/>
                    <a:gd name="T58" fmla="*/ 182 w 278"/>
                    <a:gd name="T59" fmla="*/ 24 h 477"/>
                    <a:gd name="T60" fmla="*/ 167 w 278"/>
                    <a:gd name="T61" fmla="*/ 8 h 477"/>
                    <a:gd name="T62" fmla="*/ 158 w 278"/>
                    <a:gd name="T63" fmla="*/ 4 h 477"/>
                    <a:gd name="T64" fmla="*/ 154 w 278"/>
                    <a:gd name="T65" fmla="*/ 12 h 477"/>
                    <a:gd name="T66" fmla="*/ 143 w 278"/>
                    <a:gd name="T67" fmla="*/ 32 h 477"/>
                    <a:gd name="T68" fmla="*/ 120 w 278"/>
                    <a:gd name="T69" fmla="*/ 71 h 477"/>
                    <a:gd name="T70" fmla="*/ 91 w 278"/>
                    <a:gd name="T71" fmla="*/ 120 h 477"/>
                    <a:gd name="T72" fmla="*/ 70 w 278"/>
                    <a:gd name="T73" fmla="*/ 163 h 477"/>
                    <a:gd name="T74" fmla="*/ 55 w 278"/>
                    <a:gd name="T75" fmla="*/ 193 h 477"/>
                    <a:gd name="T76" fmla="*/ 41 w 278"/>
                    <a:gd name="T77" fmla="*/ 226 h 477"/>
                    <a:gd name="T78" fmla="*/ 29 w 278"/>
                    <a:gd name="T79" fmla="*/ 260 h 477"/>
                    <a:gd name="T80" fmla="*/ 18 w 278"/>
                    <a:gd name="T81" fmla="*/ 294 h 477"/>
                    <a:gd name="T82" fmla="*/ 10 w 278"/>
                    <a:gd name="T83" fmla="*/ 329 h 477"/>
                    <a:gd name="T84" fmla="*/ 4 w 278"/>
                    <a:gd name="T85" fmla="*/ 363 h 477"/>
                    <a:gd name="T86" fmla="*/ 1 w 278"/>
                    <a:gd name="T87" fmla="*/ 399 h 477"/>
                    <a:gd name="T88" fmla="*/ 0 w 278"/>
                    <a:gd name="T89" fmla="*/ 424 h 477"/>
                    <a:gd name="T90" fmla="*/ 1 w 278"/>
                    <a:gd name="T91" fmla="*/ 439 h 477"/>
                    <a:gd name="T92" fmla="*/ 2 w 278"/>
                    <a:gd name="T93" fmla="*/ 447 h 477"/>
                    <a:gd name="T94" fmla="*/ 25 w 278"/>
                    <a:gd name="T95" fmla="*/ 477 h 477"/>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278"/>
                    <a:gd name="T145" fmla="*/ 0 h 477"/>
                    <a:gd name="T146" fmla="*/ 278 w 278"/>
                    <a:gd name="T147" fmla="*/ 477 h 477"/>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278" h="477">
                      <a:moveTo>
                        <a:pt x="25" y="477"/>
                      </a:moveTo>
                      <a:lnTo>
                        <a:pt x="35" y="473"/>
                      </a:lnTo>
                      <a:lnTo>
                        <a:pt x="45" y="469"/>
                      </a:lnTo>
                      <a:lnTo>
                        <a:pt x="54" y="467"/>
                      </a:lnTo>
                      <a:lnTo>
                        <a:pt x="63" y="464"/>
                      </a:lnTo>
                      <a:lnTo>
                        <a:pt x="73" y="461"/>
                      </a:lnTo>
                      <a:lnTo>
                        <a:pt x="82" y="459"/>
                      </a:lnTo>
                      <a:lnTo>
                        <a:pt x="90" y="457"/>
                      </a:lnTo>
                      <a:lnTo>
                        <a:pt x="99" y="456"/>
                      </a:lnTo>
                      <a:lnTo>
                        <a:pt x="115" y="453"/>
                      </a:lnTo>
                      <a:lnTo>
                        <a:pt x="132" y="451"/>
                      </a:lnTo>
                      <a:lnTo>
                        <a:pt x="148" y="449"/>
                      </a:lnTo>
                      <a:lnTo>
                        <a:pt x="162" y="448"/>
                      </a:lnTo>
                      <a:lnTo>
                        <a:pt x="176" y="447"/>
                      </a:lnTo>
                      <a:lnTo>
                        <a:pt x="191" y="446"/>
                      </a:lnTo>
                      <a:lnTo>
                        <a:pt x="204" y="445"/>
                      </a:lnTo>
                      <a:lnTo>
                        <a:pt x="216" y="443"/>
                      </a:lnTo>
                      <a:lnTo>
                        <a:pt x="222" y="442"/>
                      </a:lnTo>
                      <a:lnTo>
                        <a:pt x="228" y="440"/>
                      </a:lnTo>
                      <a:lnTo>
                        <a:pt x="234" y="439"/>
                      </a:lnTo>
                      <a:lnTo>
                        <a:pt x="240" y="436"/>
                      </a:lnTo>
                      <a:lnTo>
                        <a:pt x="245" y="433"/>
                      </a:lnTo>
                      <a:lnTo>
                        <a:pt x="251" y="431"/>
                      </a:lnTo>
                      <a:lnTo>
                        <a:pt x="256" y="428"/>
                      </a:lnTo>
                      <a:lnTo>
                        <a:pt x="260" y="424"/>
                      </a:lnTo>
                      <a:lnTo>
                        <a:pt x="265" y="420"/>
                      </a:lnTo>
                      <a:lnTo>
                        <a:pt x="269" y="416"/>
                      </a:lnTo>
                      <a:lnTo>
                        <a:pt x="273" y="412"/>
                      </a:lnTo>
                      <a:lnTo>
                        <a:pt x="278" y="408"/>
                      </a:lnTo>
                      <a:lnTo>
                        <a:pt x="278" y="402"/>
                      </a:lnTo>
                      <a:lnTo>
                        <a:pt x="278" y="397"/>
                      </a:lnTo>
                      <a:lnTo>
                        <a:pt x="278" y="392"/>
                      </a:lnTo>
                      <a:lnTo>
                        <a:pt x="278" y="385"/>
                      </a:lnTo>
                      <a:lnTo>
                        <a:pt x="278" y="360"/>
                      </a:lnTo>
                      <a:lnTo>
                        <a:pt x="277" y="334"/>
                      </a:lnTo>
                      <a:lnTo>
                        <a:pt x="276" y="321"/>
                      </a:lnTo>
                      <a:lnTo>
                        <a:pt x="276" y="307"/>
                      </a:lnTo>
                      <a:lnTo>
                        <a:pt x="273" y="294"/>
                      </a:lnTo>
                      <a:lnTo>
                        <a:pt x="272" y="279"/>
                      </a:lnTo>
                      <a:lnTo>
                        <a:pt x="271" y="266"/>
                      </a:lnTo>
                      <a:lnTo>
                        <a:pt x="269" y="252"/>
                      </a:lnTo>
                      <a:lnTo>
                        <a:pt x="267" y="238"/>
                      </a:lnTo>
                      <a:lnTo>
                        <a:pt x="265" y="225"/>
                      </a:lnTo>
                      <a:lnTo>
                        <a:pt x="263" y="211"/>
                      </a:lnTo>
                      <a:lnTo>
                        <a:pt x="259" y="197"/>
                      </a:lnTo>
                      <a:lnTo>
                        <a:pt x="256" y="184"/>
                      </a:lnTo>
                      <a:lnTo>
                        <a:pt x="253" y="170"/>
                      </a:lnTo>
                      <a:lnTo>
                        <a:pt x="249" y="157"/>
                      </a:lnTo>
                      <a:lnTo>
                        <a:pt x="245" y="144"/>
                      </a:lnTo>
                      <a:lnTo>
                        <a:pt x="241" y="131"/>
                      </a:lnTo>
                      <a:lnTo>
                        <a:pt x="236" y="119"/>
                      </a:lnTo>
                      <a:lnTo>
                        <a:pt x="232" y="107"/>
                      </a:lnTo>
                      <a:lnTo>
                        <a:pt x="227" y="95"/>
                      </a:lnTo>
                      <a:lnTo>
                        <a:pt x="221" y="83"/>
                      </a:lnTo>
                      <a:lnTo>
                        <a:pt x="216" y="72"/>
                      </a:lnTo>
                      <a:lnTo>
                        <a:pt x="210" y="62"/>
                      </a:lnTo>
                      <a:lnTo>
                        <a:pt x="204" y="52"/>
                      </a:lnTo>
                      <a:lnTo>
                        <a:pt x="196" y="42"/>
                      </a:lnTo>
                      <a:lnTo>
                        <a:pt x="190" y="32"/>
                      </a:lnTo>
                      <a:lnTo>
                        <a:pt x="182" y="24"/>
                      </a:lnTo>
                      <a:lnTo>
                        <a:pt x="174" y="16"/>
                      </a:lnTo>
                      <a:lnTo>
                        <a:pt x="167" y="8"/>
                      </a:lnTo>
                      <a:lnTo>
                        <a:pt x="158" y="0"/>
                      </a:lnTo>
                      <a:lnTo>
                        <a:pt x="158" y="4"/>
                      </a:lnTo>
                      <a:lnTo>
                        <a:pt x="156" y="8"/>
                      </a:lnTo>
                      <a:lnTo>
                        <a:pt x="154" y="12"/>
                      </a:lnTo>
                      <a:lnTo>
                        <a:pt x="150" y="18"/>
                      </a:lnTo>
                      <a:lnTo>
                        <a:pt x="143" y="32"/>
                      </a:lnTo>
                      <a:lnTo>
                        <a:pt x="132" y="50"/>
                      </a:lnTo>
                      <a:lnTo>
                        <a:pt x="120" y="71"/>
                      </a:lnTo>
                      <a:lnTo>
                        <a:pt x="107" y="94"/>
                      </a:lnTo>
                      <a:lnTo>
                        <a:pt x="91" y="120"/>
                      </a:lnTo>
                      <a:lnTo>
                        <a:pt x="77" y="149"/>
                      </a:lnTo>
                      <a:lnTo>
                        <a:pt x="70" y="163"/>
                      </a:lnTo>
                      <a:lnTo>
                        <a:pt x="62" y="178"/>
                      </a:lnTo>
                      <a:lnTo>
                        <a:pt x="55" y="193"/>
                      </a:lnTo>
                      <a:lnTo>
                        <a:pt x="48" y="210"/>
                      </a:lnTo>
                      <a:lnTo>
                        <a:pt x="41" y="226"/>
                      </a:lnTo>
                      <a:lnTo>
                        <a:pt x="36" y="242"/>
                      </a:lnTo>
                      <a:lnTo>
                        <a:pt x="29" y="260"/>
                      </a:lnTo>
                      <a:lnTo>
                        <a:pt x="24" y="276"/>
                      </a:lnTo>
                      <a:lnTo>
                        <a:pt x="18" y="294"/>
                      </a:lnTo>
                      <a:lnTo>
                        <a:pt x="14" y="311"/>
                      </a:lnTo>
                      <a:lnTo>
                        <a:pt x="10" y="329"/>
                      </a:lnTo>
                      <a:lnTo>
                        <a:pt x="6" y="346"/>
                      </a:lnTo>
                      <a:lnTo>
                        <a:pt x="4" y="363"/>
                      </a:lnTo>
                      <a:lnTo>
                        <a:pt x="2" y="381"/>
                      </a:lnTo>
                      <a:lnTo>
                        <a:pt x="1" y="399"/>
                      </a:lnTo>
                      <a:lnTo>
                        <a:pt x="0" y="416"/>
                      </a:lnTo>
                      <a:lnTo>
                        <a:pt x="0" y="424"/>
                      </a:lnTo>
                      <a:lnTo>
                        <a:pt x="1" y="434"/>
                      </a:lnTo>
                      <a:lnTo>
                        <a:pt x="1" y="439"/>
                      </a:lnTo>
                      <a:lnTo>
                        <a:pt x="2" y="443"/>
                      </a:lnTo>
                      <a:lnTo>
                        <a:pt x="2" y="447"/>
                      </a:lnTo>
                      <a:lnTo>
                        <a:pt x="3" y="452"/>
                      </a:lnTo>
                      <a:lnTo>
                        <a:pt x="25" y="477"/>
                      </a:lnTo>
                      <a:close/>
                    </a:path>
                  </a:pathLst>
                </a:custGeom>
                <a:solidFill>
                  <a:srgbClr val="F2B48D"/>
                </a:solidFill>
                <a:ln w="9525">
                  <a:noFill/>
                  <a:round/>
                  <a:headEnd/>
                  <a:tailEnd/>
                </a:ln>
              </p:spPr>
              <p:txBody>
                <a:bodyPr>
                  <a:prstTxWarp prst="textNoShape">
                    <a:avLst/>
                  </a:prstTxWarp>
                </a:bodyPr>
                <a:lstStyle/>
                <a:p>
                  <a:endParaRPr lang="en-US"/>
                </a:p>
              </p:txBody>
            </p:sp>
            <p:sp>
              <p:nvSpPr>
                <p:cNvPr id="61654" name="Freeform 28"/>
                <p:cNvSpPr>
                  <a:spLocks noChangeAspect="1"/>
                </p:cNvSpPr>
                <p:nvPr/>
              </p:nvSpPr>
              <p:spPr bwMode="auto">
                <a:xfrm>
                  <a:off x="3903" y="1331"/>
                  <a:ext cx="89" cy="140"/>
                </a:xfrm>
                <a:custGeom>
                  <a:avLst/>
                  <a:gdLst>
                    <a:gd name="T0" fmla="*/ 32 w 266"/>
                    <a:gd name="T1" fmla="*/ 416 h 420"/>
                    <a:gd name="T2" fmla="*/ 49 w 266"/>
                    <a:gd name="T3" fmla="*/ 410 h 420"/>
                    <a:gd name="T4" fmla="*/ 67 w 266"/>
                    <a:gd name="T5" fmla="*/ 406 h 420"/>
                    <a:gd name="T6" fmla="*/ 84 w 266"/>
                    <a:gd name="T7" fmla="*/ 401 h 420"/>
                    <a:gd name="T8" fmla="*/ 108 w 266"/>
                    <a:gd name="T9" fmla="*/ 397 h 420"/>
                    <a:gd name="T10" fmla="*/ 139 w 266"/>
                    <a:gd name="T11" fmla="*/ 394 h 420"/>
                    <a:gd name="T12" fmla="*/ 168 w 266"/>
                    <a:gd name="T13" fmla="*/ 391 h 420"/>
                    <a:gd name="T14" fmla="*/ 193 w 266"/>
                    <a:gd name="T15" fmla="*/ 389 h 420"/>
                    <a:gd name="T16" fmla="*/ 217 w 266"/>
                    <a:gd name="T17" fmla="*/ 386 h 420"/>
                    <a:gd name="T18" fmla="*/ 233 w 266"/>
                    <a:gd name="T19" fmla="*/ 382 h 420"/>
                    <a:gd name="T20" fmla="*/ 244 w 266"/>
                    <a:gd name="T21" fmla="*/ 378 h 420"/>
                    <a:gd name="T22" fmla="*/ 253 w 266"/>
                    <a:gd name="T23" fmla="*/ 373 h 420"/>
                    <a:gd name="T24" fmla="*/ 262 w 266"/>
                    <a:gd name="T25" fmla="*/ 367 h 420"/>
                    <a:gd name="T26" fmla="*/ 264 w 266"/>
                    <a:gd name="T27" fmla="*/ 360 h 420"/>
                    <a:gd name="T28" fmla="*/ 263 w 266"/>
                    <a:gd name="T29" fmla="*/ 351 h 420"/>
                    <a:gd name="T30" fmla="*/ 262 w 266"/>
                    <a:gd name="T31" fmla="*/ 325 h 420"/>
                    <a:gd name="T32" fmla="*/ 257 w 266"/>
                    <a:gd name="T33" fmla="*/ 280 h 420"/>
                    <a:gd name="T34" fmla="*/ 253 w 266"/>
                    <a:gd name="T35" fmla="*/ 232 h 420"/>
                    <a:gd name="T36" fmla="*/ 246 w 266"/>
                    <a:gd name="T37" fmla="*/ 182 h 420"/>
                    <a:gd name="T38" fmla="*/ 240 w 266"/>
                    <a:gd name="T39" fmla="*/ 146 h 420"/>
                    <a:gd name="T40" fmla="*/ 234 w 266"/>
                    <a:gd name="T41" fmla="*/ 122 h 420"/>
                    <a:gd name="T42" fmla="*/ 229 w 266"/>
                    <a:gd name="T43" fmla="*/ 99 h 420"/>
                    <a:gd name="T44" fmla="*/ 223 w 266"/>
                    <a:gd name="T45" fmla="*/ 79 h 420"/>
                    <a:gd name="T46" fmla="*/ 215 w 266"/>
                    <a:gd name="T47" fmla="*/ 58 h 420"/>
                    <a:gd name="T48" fmla="*/ 206 w 266"/>
                    <a:gd name="T49" fmla="*/ 39 h 420"/>
                    <a:gd name="T50" fmla="*/ 196 w 266"/>
                    <a:gd name="T51" fmla="*/ 23 h 420"/>
                    <a:gd name="T52" fmla="*/ 185 w 266"/>
                    <a:gd name="T53" fmla="*/ 9 h 420"/>
                    <a:gd name="T54" fmla="*/ 177 w 266"/>
                    <a:gd name="T55" fmla="*/ 0 h 420"/>
                    <a:gd name="T56" fmla="*/ 169 w 266"/>
                    <a:gd name="T57" fmla="*/ 1 h 420"/>
                    <a:gd name="T58" fmla="*/ 159 w 266"/>
                    <a:gd name="T59" fmla="*/ 7 h 420"/>
                    <a:gd name="T60" fmla="*/ 148 w 266"/>
                    <a:gd name="T61" fmla="*/ 18 h 420"/>
                    <a:gd name="T62" fmla="*/ 136 w 266"/>
                    <a:gd name="T63" fmla="*/ 32 h 420"/>
                    <a:gd name="T64" fmla="*/ 123 w 266"/>
                    <a:gd name="T65" fmla="*/ 50 h 420"/>
                    <a:gd name="T66" fmla="*/ 109 w 266"/>
                    <a:gd name="T67" fmla="*/ 72 h 420"/>
                    <a:gd name="T68" fmla="*/ 96 w 266"/>
                    <a:gd name="T69" fmla="*/ 96 h 420"/>
                    <a:gd name="T70" fmla="*/ 81 w 266"/>
                    <a:gd name="T71" fmla="*/ 123 h 420"/>
                    <a:gd name="T72" fmla="*/ 68 w 266"/>
                    <a:gd name="T73" fmla="*/ 153 h 420"/>
                    <a:gd name="T74" fmla="*/ 55 w 266"/>
                    <a:gd name="T75" fmla="*/ 183 h 420"/>
                    <a:gd name="T76" fmla="*/ 42 w 266"/>
                    <a:gd name="T77" fmla="*/ 216 h 420"/>
                    <a:gd name="T78" fmla="*/ 31 w 266"/>
                    <a:gd name="T79" fmla="*/ 249 h 420"/>
                    <a:gd name="T80" fmla="*/ 20 w 266"/>
                    <a:gd name="T81" fmla="*/ 282 h 420"/>
                    <a:gd name="T82" fmla="*/ 12 w 266"/>
                    <a:gd name="T83" fmla="*/ 315 h 420"/>
                    <a:gd name="T84" fmla="*/ 6 w 266"/>
                    <a:gd name="T85" fmla="*/ 348 h 420"/>
                    <a:gd name="T86" fmla="*/ 2 w 266"/>
                    <a:gd name="T87" fmla="*/ 373 h 420"/>
                    <a:gd name="T88" fmla="*/ 1 w 266"/>
                    <a:gd name="T89" fmla="*/ 389 h 420"/>
                    <a:gd name="T90" fmla="*/ 22 w 266"/>
                    <a:gd name="T91" fmla="*/ 420 h 420"/>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266"/>
                    <a:gd name="T139" fmla="*/ 0 h 420"/>
                    <a:gd name="T140" fmla="*/ 266 w 266"/>
                    <a:gd name="T141" fmla="*/ 420 h 420"/>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266" h="420">
                      <a:moveTo>
                        <a:pt x="22" y="420"/>
                      </a:moveTo>
                      <a:lnTo>
                        <a:pt x="32" y="416"/>
                      </a:lnTo>
                      <a:lnTo>
                        <a:pt x="40" y="413"/>
                      </a:lnTo>
                      <a:lnTo>
                        <a:pt x="49" y="410"/>
                      </a:lnTo>
                      <a:lnTo>
                        <a:pt x="58" y="408"/>
                      </a:lnTo>
                      <a:lnTo>
                        <a:pt x="67" y="406"/>
                      </a:lnTo>
                      <a:lnTo>
                        <a:pt x="75" y="403"/>
                      </a:lnTo>
                      <a:lnTo>
                        <a:pt x="84" y="401"/>
                      </a:lnTo>
                      <a:lnTo>
                        <a:pt x="92" y="399"/>
                      </a:lnTo>
                      <a:lnTo>
                        <a:pt x="108" y="397"/>
                      </a:lnTo>
                      <a:lnTo>
                        <a:pt x="124" y="395"/>
                      </a:lnTo>
                      <a:lnTo>
                        <a:pt x="139" y="394"/>
                      </a:lnTo>
                      <a:lnTo>
                        <a:pt x="154" y="392"/>
                      </a:lnTo>
                      <a:lnTo>
                        <a:pt x="168" y="391"/>
                      </a:lnTo>
                      <a:lnTo>
                        <a:pt x="181" y="391"/>
                      </a:lnTo>
                      <a:lnTo>
                        <a:pt x="193" y="389"/>
                      </a:lnTo>
                      <a:lnTo>
                        <a:pt x="205" y="388"/>
                      </a:lnTo>
                      <a:lnTo>
                        <a:pt x="217" y="386"/>
                      </a:lnTo>
                      <a:lnTo>
                        <a:pt x="229" y="384"/>
                      </a:lnTo>
                      <a:lnTo>
                        <a:pt x="233" y="382"/>
                      </a:lnTo>
                      <a:lnTo>
                        <a:pt x="239" y="381"/>
                      </a:lnTo>
                      <a:lnTo>
                        <a:pt x="244" y="378"/>
                      </a:lnTo>
                      <a:lnTo>
                        <a:pt x="249" y="376"/>
                      </a:lnTo>
                      <a:lnTo>
                        <a:pt x="253" y="373"/>
                      </a:lnTo>
                      <a:lnTo>
                        <a:pt x="257" y="370"/>
                      </a:lnTo>
                      <a:lnTo>
                        <a:pt x="262" y="367"/>
                      </a:lnTo>
                      <a:lnTo>
                        <a:pt x="266" y="364"/>
                      </a:lnTo>
                      <a:lnTo>
                        <a:pt x="264" y="360"/>
                      </a:lnTo>
                      <a:lnTo>
                        <a:pt x="264" y="355"/>
                      </a:lnTo>
                      <a:lnTo>
                        <a:pt x="263" y="351"/>
                      </a:lnTo>
                      <a:lnTo>
                        <a:pt x="263" y="346"/>
                      </a:lnTo>
                      <a:lnTo>
                        <a:pt x="262" y="325"/>
                      </a:lnTo>
                      <a:lnTo>
                        <a:pt x="260" y="303"/>
                      </a:lnTo>
                      <a:lnTo>
                        <a:pt x="257" y="280"/>
                      </a:lnTo>
                      <a:lnTo>
                        <a:pt x="255" y="256"/>
                      </a:lnTo>
                      <a:lnTo>
                        <a:pt x="253" y="232"/>
                      </a:lnTo>
                      <a:lnTo>
                        <a:pt x="250" y="207"/>
                      </a:lnTo>
                      <a:lnTo>
                        <a:pt x="246" y="182"/>
                      </a:lnTo>
                      <a:lnTo>
                        <a:pt x="242" y="158"/>
                      </a:lnTo>
                      <a:lnTo>
                        <a:pt x="240" y="146"/>
                      </a:lnTo>
                      <a:lnTo>
                        <a:pt x="238" y="134"/>
                      </a:lnTo>
                      <a:lnTo>
                        <a:pt x="234" y="122"/>
                      </a:lnTo>
                      <a:lnTo>
                        <a:pt x="232" y="111"/>
                      </a:lnTo>
                      <a:lnTo>
                        <a:pt x="229" y="99"/>
                      </a:lnTo>
                      <a:lnTo>
                        <a:pt x="226" y="88"/>
                      </a:lnTo>
                      <a:lnTo>
                        <a:pt x="223" y="79"/>
                      </a:lnTo>
                      <a:lnTo>
                        <a:pt x="219" y="68"/>
                      </a:lnTo>
                      <a:lnTo>
                        <a:pt x="215" y="58"/>
                      </a:lnTo>
                      <a:lnTo>
                        <a:pt x="211" y="48"/>
                      </a:lnTo>
                      <a:lnTo>
                        <a:pt x="206" y="39"/>
                      </a:lnTo>
                      <a:lnTo>
                        <a:pt x="202" y="31"/>
                      </a:lnTo>
                      <a:lnTo>
                        <a:pt x="196" y="23"/>
                      </a:lnTo>
                      <a:lnTo>
                        <a:pt x="191" y="15"/>
                      </a:lnTo>
                      <a:lnTo>
                        <a:pt x="185" y="9"/>
                      </a:lnTo>
                      <a:lnTo>
                        <a:pt x="180" y="2"/>
                      </a:lnTo>
                      <a:lnTo>
                        <a:pt x="177" y="0"/>
                      </a:lnTo>
                      <a:lnTo>
                        <a:pt x="173" y="0"/>
                      </a:lnTo>
                      <a:lnTo>
                        <a:pt x="169" y="1"/>
                      </a:lnTo>
                      <a:lnTo>
                        <a:pt x="165" y="3"/>
                      </a:lnTo>
                      <a:lnTo>
                        <a:pt x="159" y="7"/>
                      </a:lnTo>
                      <a:lnTo>
                        <a:pt x="154" y="11"/>
                      </a:lnTo>
                      <a:lnTo>
                        <a:pt x="148" y="18"/>
                      </a:lnTo>
                      <a:lnTo>
                        <a:pt x="143" y="24"/>
                      </a:lnTo>
                      <a:lnTo>
                        <a:pt x="136" y="32"/>
                      </a:lnTo>
                      <a:lnTo>
                        <a:pt x="130" y="40"/>
                      </a:lnTo>
                      <a:lnTo>
                        <a:pt x="123" y="50"/>
                      </a:lnTo>
                      <a:lnTo>
                        <a:pt x="117" y="60"/>
                      </a:lnTo>
                      <a:lnTo>
                        <a:pt x="109" y="72"/>
                      </a:lnTo>
                      <a:lnTo>
                        <a:pt x="103" y="84"/>
                      </a:lnTo>
                      <a:lnTo>
                        <a:pt x="96" y="96"/>
                      </a:lnTo>
                      <a:lnTo>
                        <a:pt x="88" y="110"/>
                      </a:lnTo>
                      <a:lnTo>
                        <a:pt x="81" y="123"/>
                      </a:lnTo>
                      <a:lnTo>
                        <a:pt x="74" y="137"/>
                      </a:lnTo>
                      <a:lnTo>
                        <a:pt x="68" y="153"/>
                      </a:lnTo>
                      <a:lnTo>
                        <a:pt x="60" y="168"/>
                      </a:lnTo>
                      <a:lnTo>
                        <a:pt x="55" y="183"/>
                      </a:lnTo>
                      <a:lnTo>
                        <a:pt x="48" y="200"/>
                      </a:lnTo>
                      <a:lnTo>
                        <a:pt x="42" y="216"/>
                      </a:lnTo>
                      <a:lnTo>
                        <a:pt x="36" y="232"/>
                      </a:lnTo>
                      <a:lnTo>
                        <a:pt x="31" y="249"/>
                      </a:lnTo>
                      <a:lnTo>
                        <a:pt x="25" y="265"/>
                      </a:lnTo>
                      <a:lnTo>
                        <a:pt x="20" y="282"/>
                      </a:lnTo>
                      <a:lnTo>
                        <a:pt x="15" y="299"/>
                      </a:lnTo>
                      <a:lnTo>
                        <a:pt x="12" y="315"/>
                      </a:lnTo>
                      <a:lnTo>
                        <a:pt x="9" y="333"/>
                      </a:lnTo>
                      <a:lnTo>
                        <a:pt x="6" y="348"/>
                      </a:lnTo>
                      <a:lnTo>
                        <a:pt x="2" y="364"/>
                      </a:lnTo>
                      <a:lnTo>
                        <a:pt x="2" y="373"/>
                      </a:lnTo>
                      <a:lnTo>
                        <a:pt x="1" y="382"/>
                      </a:lnTo>
                      <a:lnTo>
                        <a:pt x="1" y="389"/>
                      </a:lnTo>
                      <a:lnTo>
                        <a:pt x="0" y="398"/>
                      </a:lnTo>
                      <a:lnTo>
                        <a:pt x="22" y="420"/>
                      </a:lnTo>
                      <a:close/>
                    </a:path>
                  </a:pathLst>
                </a:custGeom>
                <a:solidFill>
                  <a:srgbClr val="F7CEA4"/>
                </a:solidFill>
                <a:ln w="9525">
                  <a:noFill/>
                  <a:round/>
                  <a:headEnd/>
                  <a:tailEnd/>
                </a:ln>
              </p:spPr>
              <p:txBody>
                <a:bodyPr>
                  <a:prstTxWarp prst="textNoShape">
                    <a:avLst/>
                  </a:prstTxWarp>
                </a:bodyPr>
                <a:lstStyle/>
                <a:p>
                  <a:endParaRPr lang="en-US"/>
                </a:p>
              </p:txBody>
            </p:sp>
            <p:sp>
              <p:nvSpPr>
                <p:cNvPr id="61655" name="Freeform 29"/>
                <p:cNvSpPr>
                  <a:spLocks noChangeAspect="1"/>
                </p:cNvSpPr>
                <p:nvPr/>
              </p:nvSpPr>
              <p:spPr bwMode="auto">
                <a:xfrm>
                  <a:off x="3904" y="1347"/>
                  <a:ext cx="84" cy="124"/>
                </a:xfrm>
                <a:custGeom>
                  <a:avLst/>
                  <a:gdLst>
                    <a:gd name="T0" fmla="*/ 0 w 253"/>
                    <a:gd name="T1" fmla="*/ 352 h 374"/>
                    <a:gd name="T2" fmla="*/ 16 w 253"/>
                    <a:gd name="T3" fmla="*/ 294 h 374"/>
                    <a:gd name="T4" fmla="*/ 37 w 253"/>
                    <a:gd name="T5" fmla="*/ 231 h 374"/>
                    <a:gd name="T6" fmla="*/ 56 w 253"/>
                    <a:gd name="T7" fmla="*/ 183 h 374"/>
                    <a:gd name="T8" fmla="*/ 68 w 253"/>
                    <a:gd name="T9" fmla="*/ 151 h 374"/>
                    <a:gd name="T10" fmla="*/ 81 w 253"/>
                    <a:gd name="T11" fmla="*/ 122 h 374"/>
                    <a:gd name="T12" fmla="*/ 95 w 253"/>
                    <a:gd name="T13" fmla="*/ 95 h 374"/>
                    <a:gd name="T14" fmla="*/ 108 w 253"/>
                    <a:gd name="T15" fmla="*/ 70 h 374"/>
                    <a:gd name="T16" fmla="*/ 122 w 253"/>
                    <a:gd name="T17" fmla="*/ 48 h 374"/>
                    <a:gd name="T18" fmla="*/ 135 w 253"/>
                    <a:gd name="T19" fmla="*/ 29 h 374"/>
                    <a:gd name="T20" fmla="*/ 149 w 253"/>
                    <a:gd name="T21" fmla="*/ 14 h 374"/>
                    <a:gd name="T22" fmla="*/ 162 w 253"/>
                    <a:gd name="T23" fmla="*/ 4 h 374"/>
                    <a:gd name="T24" fmla="*/ 175 w 253"/>
                    <a:gd name="T25" fmla="*/ 0 h 374"/>
                    <a:gd name="T26" fmla="*/ 187 w 253"/>
                    <a:gd name="T27" fmla="*/ 1 h 374"/>
                    <a:gd name="T28" fmla="*/ 198 w 253"/>
                    <a:gd name="T29" fmla="*/ 9 h 374"/>
                    <a:gd name="T30" fmla="*/ 206 w 253"/>
                    <a:gd name="T31" fmla="*/ 20 h 374"/>
                    <a:gd name="T32" fmla="*/ 212 w 253"/>
                    <a:gd name="T33" fmla="*/ 32 h 374"/>
                    <a:gd name="T34" fmla="*/ 217 w 253"/>
                    <a:gd name="T35" fmla="*/ 47 h 374"/>
                    <a:gd name="T36" fmla="*/ 222 w 253"/>
                    <a:gd name="T37" fmla="*/ 63 h 374"/>
                    <a:gd name="T38" fmla="*/ 227 w 253"/>
                    <a:gd name="T39" fmla="*/ 91 h 374"/>
                    <a:gd name="T40" fmla="*/ 231 w 253"/>
                    <a:gd name="T41" fmla="*/ 133 h 374"/>
                    <a:gd name="T42" fmla="*/ 236 w 253"/>
                    <a:gd name="T43" fmla="*/ 178 h 374"/>
                    <a:gd name="T44" fmla="*/ 240 w 253"/>
                    <a:gd name="T45" fmla="*/ 222 h 374"/>
                    <a:gd name="T46" fmla="*/ 244 w 253"/>
                    <a:gd name="T47" fmla="*/ 265 h 374"/>
                    <a:gd name="T48" fmla="*/ 249 w 253"/>
                    <a:gd name="T49" fmla="*/ 302 h 374"/>
                    <a:gd name="T50" fmla="*/ 253 w 253"/>
                    <a:gd name="T51" fmla="*/ 332 h 374"/>
                    <a:gd name="T52" fmla="*/ 229 w 253"/>
                    <a:gd name="T53" fmla="*/ 340 h 374"/>
                    <a:gd name="T54" fmla="*/ 207 w 253"/>
                    <a:gd name="T55" fmla="*/ 343 h 374"/>
                    <a:gd name="T56" fmla="*/ 171 w 253"/>
                    <a:gd name="T57" fmla="*/ 345 h 374"/>
                    <a:gd name="T58" fmla="*/ 131 w 253"/>
                    <a:gd name="T59" fmla="*/ 348 h 374"/>
                    <a:gd name="T60" fmla="*/ 102 w 253"/>
                    <a:gd name="T61" fmla="*/ 352 h 374"/>
                    <a:gd name="T62" fmla="*/ 71 w 253"/>
                    <a:gd name="T63" fmla="*/ 357 h 374"/>
                    <a:gd name="T64" fmla="*/ 46 w 253"/>
                    <a:gd name="T65" fmla="*/ 365 h 374"/>
                    <a:gd name="T66" fmla="*/ 29 w 253"/>
                    <a:gd name="T67" fmla="*/ 370 h 374"/>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53"/>
                    <a:gd name="T103" fmla="*/ 0 h 374"/>
                    <a:gd name="T104" fmla="*/ 253 w 253"/>
                    <a:gd name="T105" fmla="*/ 374 h 374"/>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53" h="374">
                      <a:moveTo>
                        <a:pt x="20" y="374"/>
                      </a:moveTo>
                      <a:lnTo>
                        <a:pt x="0" y="352"/>
                      </a:lnTo>
                      <a:lnTo>
                        <a:pt x="7" y="324"/>
                      </a:lnTo>
                      <a:lnTo>
                        <a:pt x="16" y="294"/>
                      </a:lnTo>
                      <a:lnTo>
                        <a:pt x="26" y="263"/>
                      </a:lnTo>
                      <a:lnTo>
                        <a:pt x="37" y="231"/>
                      </a:lnTo>
                      <a:lnTo>
                        <a:pt x="49" y="198"/>
                      </a:lnTo>
                      <a:lnTo>
                        <a:pt x="56" y="183"/>
                      </a:lnTo>
                      <a:lnTo>
                        <a:pt x="61" y="167"/>
                      </a:lnTo>
                      <a:lnTo>
                        <a:pt x="68" y="151"/>
                      </a:lnTo>
                      <a:lnTo>
                        <a:pt x="74" y="137"/>
                      </a:lnTo>
                      <a:lnTo>
                        <a:pt x="81" y="122"/>
                      </a:lnTo>
                      <a:lnTo>
                        <a:pt x="89" y="109"/>
                      </a:lnTo>
                      <a:lnTo>
                        <a:pt x="95" y="95"/>
                      </a:lnTo>
                      <a:lnTo>
                        <a:pt x="102" y="82"/>
                      </a:lnTo>
                      <a:lnTo>
                        <a:pt x="108" y="70"/>
                      </a:lnTo>
                      <a:lnTo>
                        <a:pt x="116" y="58"/>
                      </a:lnTo>
                      <a:lnTo>
                        <a:pt x="122" y="48"/>
                      </a:lnTo>
                      <a:lnTo>
                        <a:pt x="129" y="38"/>
                      </a:lnTo>
                      <a:lnTo>
                        <a:pt x="135" y="29"/>
                      </a:lnTo>
                      <a:lnTo>
                        <a:pt x="142" y="21"/>
                      </a:lnTo>
                      <a:lnTo>
                        <a:pt x="149" y="14"/>
                      </a:lnTo>
                      <a:lnTo>
                        <a:pt x="155" y="9"/>
                      </a:lnTo>
                      <a:lnTo>
                        <a:pt x="162" y="4"/>
                      </a:lnTo>
                      <a:lnTo>
                        <a:pt x="168" y="1"/>
                      </a:lnTo>
                      <a:lnTo>
                        <a:pt x="175" y="0"/>
                      </a:lnTo>
                      <a:lnTo>
                        <a:pt x="180" y="0"/>
                      </a:lnTo>
                      <a:lnTo>
                        <a:pt x="187" y="1"/>
                      </a:lnTo>
                      <a:lnTo>
                        <a:pt x="192" y="3"/>
                      </a:lnTo>
                      <a:lnTo>
                        <a:pt x="198" y="9"/>
                      </a:lnTo>
                      <a:lnTo>
                        <a:pt x="203" y="14"/>
                      </a:lnTo>
                      <a:lnTo>
                        <a:pt x="206" y="20"/>
                      </a:lnTo>
                      <a:lnTo>
                        <a:pt x="210" y="25"/>
                      </a:lnTo>
                      <a:lnTo>
                        <a:pt x="212" y="32"/>
                      </a:lnTo>
                      <a:lnTo>
                        <a:pt x="215" y="39"/>
                      </a:lnTo>
                      <a:lnTo>
                        <a:pt x="217" y="47"/>
                      </a:lnTo>
                      <a:lnTo>
                        <a:pt x="219" y="54"/>
                      </a:lnTo>
                      <a:lnTo>
                        <a:pt x="222" y="63"/>
                      </a:lnTo>
                      <a:lnTo>
                        <a:pt x="223" y="72"/>
                      </a:lnTo>
                      <a:lnTo>
                        <a:pt x="227" y="91"/>
                      </a:lnTo>
                      <a:lnTo>
                        <a:pt x="229" y="111"/>
                      </a:lnTo>
                      <a:lnTo>
                        <a:pt x="231" y="133"/>
                      </a:lnTo>
                      <a:lnTo>
                        <a:pt x="235" y="155"/>
                      </a:lnTo>
                      <a:lnTo>
                        <a:pt x="236" y="178"/>
                      </a:lnTo>
                      <a:lnTo>
                        <a:pt x="238" y="199"/>
                      </a:lnTo>
                      <a:lnTo>
                        <a:pt x="240" y="222"/>
                      </a:lnTo>
                      <a:lnTo>
                        <a:pt x="242" y="243"/>
                      </a:lnTo>
                      <a:lnTo>
                        <a:pt x="244" y="265"/>
                      </a:lnTo>
                      <a:lnTo>
                        <a:pt x="247" y="284"/>
                      </a:lnTo>
                      <a:lnTo>
                        <a:pt x="249" y="302"/>
                      </a:lnTo>
                      <a:lnTo>
                        <a:pt x="253" y="318"/>
                      </a:lnTo>
                      <a:lnTo>
                        <a:pt x="253" y="332"/>
                      </a:lnTo>
                      <a:lnTo>
                        <a:pt x="239" y="338"/>
                      </a:lnTo>
                      <a:lnTo>
                        <a:pt x="229" y="340"/>
                      </a:lnTo>
                      <a:lnTo>
                        <a:pt x="218" y="342"/>
                      </a:lnTo>
                      <a:lnTo>
                        <a:pt x="207" y="343"/>
                      </a:lnTo>
                      <a:lnTo>
                        <a:pt x="195" y="344"/>
                      </a:lnTo>
                      <a:lnTo>
                        <a:pt x="171" y="345"/>
                      </a:lnTo>
                      <a:lnTo>
                        <a:pt x="145" y="346"/>
                      </a:lnTo>
                      <a:lnTo>
                        <a:pt x="131" y="348"/>
                      </a:lnTo>
                      <a:lnTo>
                        <a:pt x="117" y="350"/>
                      </a:lnTo>
                      <a:lnTo>
                        <a:pt x="102" y="352"/>
                      </a:lnTo>
                      <a:lnTo>
                        <a:pt x="86" y="354"/>
                      </a:lnTo>
                      <a:lnTo>
                        <a:pt x="71" y="357"/>
                      </a:lnTo>
                      <a:lnTo>
                        <a:pt x="55" y="362"/>
                      </a:lnTo>
                      <a:lnTo>
                        <a:pt x="46" y="365"/>
                      </a:lnTo>
                      <a:lnTo>
                        <a:pt x="37" y="367"/>
                      </a:lnTo>
                      <a:lnTo>
                        <a:pt x="29" y="370"/>
                      </a:lnTo>
                      <a:lnTo>
                        <a:pt x="20" y="374"/>
                      </a:lnTo>
                      <a:close/>
                    </a:path>
                  </a:pathLst>
                </a:custGeom>
                <a:solidFill>
                  <a:srgbClr val="FCEDC1"/>
                </a:solidFill>
                <a:ln w="9525">
                  <a:noFill/>
                  <a:round/>
                  <a:headEnd/>
                  <a:tailEnd/>
                </a:ln>
              </p:spPr>
              <p:txBody>
                <a:bodyPr>
                  <a:prstTxWarp prst="textNoShape">
                    <a:avLst/>
                  </a:prstTxWarp>
                </a:bodyPr>
                <a:lstStyle/>
                <a:p>
                  <a:endParaRPr lang="en-US"/>
                </a:p>
              </p:txBody>
            </p:sp>
          </p:grpSp>
        </p:grpSp>
        <p:grpSp>
          <p:nvGrpSpPr>
            <p:cNvPr id="61485" name="Group 30"/>
            <p:cNvGrpSpPr>
              <a:grpSpLocks/>
            </p:cNvGrpSpPr>
            <p:nvPr/>
          </p:nvGrpSpPr>
          <p:grpSpPr bwMode="auto">
            <a:xfrm>
              <a:off x="3906" y="1660"/>
              <a:ext cx="1284" cy="2387"/>
              <a:chOff x="3770" y="1699"/>
              <a:chExt cx="1284" cy="2387"/>
            </a:xfrm>
          </p:grpSpPr>
          <p:sp>
            <p:nvSpPr>
              <p:cNvPr id="61486" name="Freeform 31"/>
              <p:cNvSpPr>
                <a:spLocks noEditPoints="1"/>
              </p:cNvSpPr>
              <p:nvPr/>
            </p:nvSpPr>
            <p:spPr bwMode="auto">
              <a:xfrm>
                <a:off x="3822" y="1699"/>
                <a:ext cx="1232" cy="2387"/>
              </a:xfrm>
              <a:custGeom>
                <a:avLst/>
                <a:gdLst>
                  <a:gd name="T0" fmla="*/ 3358 w 6160"/>
                  <a:gd name="T1" fmla="*/ 125 h 11939"/>
                  <a:gd name="T2" fmla="*/ 4356 w 6160"/>
                  <a:gd name="T3" fmla="*/ 681 h 11939"/>
                  <a:gd name="T4" fmla="*/ 4280 w 6160"/>
                  <a:gd name="T5" fmla="*/ 806 h 11939"/>
                  <a:gd name="T6" fmla="*/ 4442 w 6160"/>
                  <a:gd name="T7" fmla="*/ 1180 h 11939"/>
                  <a:gd name="T8" fmla="*/ 4375 w 6160"/>
                  <a:gd name="T9" fmla="*/ 1381 h 11939"/>
                  <a:gd name="T10" fmla="*/ 4203 w 6160"/>
                  <a:gd name="T11" fmla="*/ 1554 h 11939"/>
                  <a:gd name="T12" fmla="*/ 4923 w 6160"/>
                  <a:gd name="T13" fmla="*/ 1832 h 11939"/>
                  <a:gd name="T14" fmla="*/ 5901 w 6160"/>
                  <a:gd name="T15" fmla="*/ 2762 h 11939"/>
                  <a:gd name="T16" fmla="*/ 5901 w 6160"/>
                  <a:gd name="T17" fmla="*/ 3596 h 11939"/>
                  <a:gd name="T18" fmla="*/ 6160 w 6160"/>
                  <a:gd name="T19" fmla="*/ 4047 h 11939"/>
                  <a:gd name="T20" fmla="*/ 5891 w 6160"/>
                  <a:gd name="T21" fmla="*/ 5006 h 11939"/>
                  <a:gd name="T22" fmla="*/ 5450 w 6160"/>
                  <a:gd name="T23" fmla="*/ 6061 h 11939"/>
                  <a:gd name="T24" fmla="*/ 5306 w 6160"/>
                  <a:gd name="T25" fmla="*/ 6637 h 11939"/>
                  <a:gd name="T26" fmla="*/ 5575 w 6160"/>
                  <a:gd name="T27" fmla="*/ 8113 h 11939"/>
                  <a:gd name="T28" fmla="*/ 5325 w 6160"/>
                  <a:gd name="T29" fmla="*/ 8640 h 11939"/>
                  <a:gd name="T30" fmla="*/ 5508 w 6160"/>
                  <a:gd name="T31" fmla="*/ 10319 h 11939"/>
                  <a:gd name="T32" fmla="*/ 5517 w 6160"/>
                  <a:gd name="T33" fmla="*/ 10644 h 11939"/>
                  <a:gd name="T34" fmla="*/ 5555 w 6160"/>
                  <a:gd name="T35" fmla="*/ 11459 h 11939"/>
                  <a:gd name="T36" fmla="*/ 5229 w 6160"/>
                  <a:gd name="T37" fmla="*/ 11670 h 11939"/>
                  <a:gd name="T38" fmla="*/ 4529 w 6160"/>
                  <a:gd name="T39" fmla="*/ 11939 h 11939"/>
                  <a:gd name="T40" fmla="*/ 3732 w 6160"/>
                  <a:gd name="T41" fmla="*/ 11661 h 11939"/>
                  <a:gd name="T42" fmla="*/ 4337 w 6160"/>
                  <a:gd name="T43" fmla="*/ 11172 h 11939"/>
                  <a:gd name="T44" fmla="*/ 4423 w 6160"/>
                  <a:gd name="T45" fmla="*/ 10443 h 11939"/>
                  <a:gd name="T46" fmla="*/ 4356 w 6160"/>
                  <a:gd name="T47" fmla="*/ 9369 h 11939"/>
                  <a:gd name="T48" fmla="*/ 3752 w 6160"/>
                  <a:gd name="T49" fmla="*/ 8640 h 11939"/>
                  <a:gd name="T50" fmla="*/ 3425 w 6160"/>
                  <a:gd name="T51" fmla="*/ 9446 h 11939"/>
                  <a:gd name="T52" fmla="*/ 3330 w 6160"/>
                  <a:gd name="T53" fmla="*/ 10405 h 11939"/>
                  <a:gd name="T54" fmla="*/ 3368 w 6160"/>
                  <a:gd name="T55" fmla="*/ 11037 h 11939"/>
                  <a:gd name="T56" fmla="*/ 2936 w 6160"/>
                  <a:gd name="T57" fmla="*/ 11680 h 11939"/>
                  <a:gd name="T58" fmla="*/ 2150 w 6160"/>
                  <a:gd name="T59" fmla="*/ 11708 h 11939"/>
                  <a:gd name="T60" fmla="*/ 1718 w 6160"/>
                  <a:gd name="T61" fmla="*/ 11508 h 11939"/>
                  <a:gd name="T62" fmla="*/ 2438 w 6160"/>
                  <a:gd name="T63" fmla="*/ 10846 h 11939"/>
                  <a:gd name="T64" fmla="*/ 2495 w 6160"/>
                  <a:gd name="T65" fmla="*/ 10481 h 11939"/>
                  <a:gd name="T66" fmla="*/ 2351 w 6160"/>
                  <a:gd name="T67" fmla="*/ 9187 h 11939"/>
                  <a:gd name="T68" fmla="*/ 1986 w 6160"/>
                  <a:gd name="T69" fmla="*/ 8391 h 11939"/>
                  <a:gd name="T70" fmla="*/ 1756 w 6160"/>
                  <a:gd name="T71" fmla="*/ 6406 h 11939"/>
                  <a:gd name="T72" fmla="*/ 1853 w 6160"/>
                  <a:gd name="T73" fmla="*/ 5437 h 11939"/>
                  <a:gd name="T74" fmla="*/ 1324 w 6160"/>
                  <a:gd name="T75" fmla="*/ 4977 h 11939"/>
                  <a:gd name="T76" fmla="*/ 1248 w 6160"/>
                  <a:gd name="T77" fmla="*/ 3980 h 11939"/>
                  <a:gd name="T78" fmla="*/ 154 w 6160"/>
                  <a:gd name="T79" fmla="*/ 3433 h 11939"/>
                  <a:gd name="T80" fmla="*/ 125 w 6160"/>
                  <a:gd name="T81" fmla="*/ 2600 h 11939"/>
                  <a:gd name="T82" fmla="*/ 374 w 6160"/>
                  <a:gd name="T83" fmla="*/ 2503 h 11939"/>
                  <a:gd name="T84" fmla="*/ 576 w 6160"/>
                  <a:gd name="T85" fmla="*/ 2542 h 11939"/>
                  <a:gd name="T86" fmla="*/ 759 w 6160"/>
                  <a:gd name="T87" fmla="*/ 2906 h 11939"/>
                  <a:gd name="T88" fmla="*/ 1507 w 6160"/>
                  <a:gd name="T89" fmla="*/ 2839 h 11939"/>
                  <a:gd name="T90" fmla="*/ 1862 w 6160"/>
                  <a:gd name="T91" fmla="*/ 1832 h 11939"/>
                  <a:gd name="T92" fmla="*/ 2053 w 6160"/>
                  <a:gd name="T93" fmla="*/ 1439 h 11939"/>
                  <a:gd name="T94" fmla="*/ 1958 w 6160"/>
                  <a:gd name="T95" fmla="*/ 1247 h 11939"/>
                  <a:gd name="T96" fmla="*/ 1862 w 6160"/>
                  <a:gd name="T97" fmla="*/ 1056 h 11939"/>
                  <a:gd name="T98" fmla="*/ 2188 w 6160"/>
                  <a:gd name="T99" fmla="*/ 499 h 11939"/>
                  <a:gd name="T100" fmla="*/ 2515 w 6160"/>
                  <a:gd name="T101" fmla="*/ 106 h 11939"/>
                  <a:gd name="T102" fmla="*/ 4874 w 6160"/>
                  <a:gd name="T103" fmla="*/ 4047 h 11939"/>
                  <a:gd name="T104" fmla="*/ 5134 w 6160"/>
                  <a:gd name="T105" fmla="*/ 4123 h 11939"/>
                  <a:gd name="T106" fmla="*/ 5123 w 6160"/>
                  <a:gd name="T107" fmla="*/ 5293 h 11939"/>
                  <a:gd name="T108" fmla="*/ 4874 w 6160"/>
                  <a:gd name="T109" fmla="*/ 5687 h 11939"/>
                  <a:gd name="T110" fmla="*/ 4740 w 6160"/>
                  <a:gd name="T111" fmla="*/ 5035 h 11939"/>
                  <a:gd name="T112" fmla="*/ 4798 w 6160"/>
                  <a:gd name="T113" fmla="*/ 4123 h 11939"/>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6160"/>
                  <a:gd name="T172" fmla="*/ 0 h 11939"/>
                  <a:gd name="T173" fmla="*/ 6160 w 6160"/>
                  <a:gd name="T174" fmla="*/ 11939 h 11939"/>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6160" h="11939">
                    <a:moveTo>
                      <a:pt x="3349" y="39"/>
                    </a:moveTo>
                    <a:lnTo>
                      <a:pt x="3358" y="39"/>
                    </a:lnTo>
                    <a:lnTo>
                      <a:pt x="3358" y="67"/>
                    </a:lnTo>
                    <a:lnTo>
                      <a:pt x="3320" y="77"/>
                    </a:lnTo>
                    <a:lnTo>
                      <a:pt x="3300" y="96"/>
                    </a:lnTo>
                    <a:lnTo>
                      <a:pt x="3358" y="125"/>
                    </a:lnTo>
                    <a:lnTo>
                      <a:pt x="3550" y="183"/>
                    </a:lnTo>
                    <a:lnTo>
                      <a:pt x="3790" y="250"/>
                    </a:lnTo>
                    <a:lnTo>
                      <a:pt x="4040" y="365"/>
                    </a:lnTo>
                    <a:lnTo>
                      <a:pt x="4126" y="413"/>
                    </a:lnTo>
                    <a:lnTo>
                      <a:pt x="4356" y="652"/>
                    </a:lnTo>
                    <a:lnTo>
                      <a:pt x="4356" y="681"/>
                    </a:lnTo>
                    <a:lnTo>
                      <a:pt x="4308" y="681"/>
                    </a:lnTo>
                    <a:lnTo>
                      <a:pt x="4261" y="652"/>
                    </a:lnTo>
                    <a:lnTo>
                      <a:pt x="4231" y="652"/>
                    </a:lnTo>
                    <a:lnTo>
                      <a:pt x="4212" y="671"/>
                    </a:lnTo>
                    <a:lnTo>
                      <a:pt x="4212" y="720"/>
                    </a:lnTo>
                    <a:lnTo>
                      <a:pt x="4280" y="806"/>
                    </a:lnTo>
                    <a:lnTo>
                      <a:pt x="4298" y="873"/>
                    </a:lnTo>
                    <a:lnTo>
                      <a:pt x="4289" y="892"/>
                    </a:lnTo>
                    <a:lnTo>
                      <a:pt x="4145" y="901"/>
                    </a:lnTo>
                    <a:lnTo>
                      <a:pt x="4203" y="969"/>
                    </a:lnTo>
                    <a:lnTo>
                      <a:pt x="4356" y="1065"/>
                    </a:lnTo>
                    <a:lnTo>
                      <a:pt x="4442" y="1180"/>
                    </a:lnTo>
                    <a:lnTo>
                      <a:pt x="4433" y="1200"/>
                    </a:lnTo>
                    <a:lnTo>
                      <a:pt x="4394" y="1200"/>
                    </a:lnTo>
                    <a:lnTo>
                      <a:pt x="4375" y="1189"/>
                    </a:lnTo>
                    <a:lnTo>
                      <a:pt x="4289" y="1189"/>
                    </a:lnTo>
                    <a:lnTo>
                      <a:pt x="4270" y="1209"/>
                    </a:lnTo>
                    <a:lnTo>
                      <a:pt x="4375" y="1381"/>
                    </a:lnTo>
                    <a:lnTo>
                      <a:pt x="4385" y="1439"/>
                    </a:lnTo>
                    <a:lnTo>
                      <a:pt x="4385" y="1458"/>
                    </a:lnTo>
                    <a:lnTo>
                      <a:pt x="4347" y="1486"/>
                    </a:lnTo>
                    <a:lnTo>
                      <a:pt x="4308" y="1486"/>
                    </a:lnTo>
                    <a:lnTo>
                      <a:pt x="4203" y="1535"/>
                    </a:lnTo>
                    <a:lnTo>
                      <a:pt x="4203" y="1554"/>
                    </a:lnTo>
                    <a:lnTo>
                      <a:pt x="4317" y="1583"/>
                    </a:lnTo>
                    <a:lnTo>
                      <a:pt x="4491" y="1669"/>
                    </a:lnTo>
                    <a:lnTo>
                      <a:pt x="4586" y="1746"/>
                    </a:lnTo>
                    <a:lnTo>
                      <a:pt x="4644" y="1736"/>
                    </a:lnTo>
                    <a:lnTo>
                      <a:pt x="4740" y="1755"/>
                    </a:lnTo>
                    <a:lnTo>
                      <a:pt x="4923" y="1832"/>
                    </a:lnTo>
                    <a:lnTo>
                      <a:pt x="5114" y="1938"/>
                    </a:lnTo>
                    <a:lnTo>
                      <a:pt x="5297" y="2157"/>
                    </a:lnTo>
                    <a:lnTo>
                      <a:pt x="5536" y="2542"/>
                    </a:lnTo>
                    <a:lnTo>
                      <a:pt x="5575" y="2628"/>
                    </a:lnTo>
                    <a:lnTo>
                      <a:pt x="5786" y="2695"/>
                    </a:lnTo>
                    <a:lnTo>
                      <a:pt x="5901" y="2762"/>
                    </a:lnTo>
                    <a:lnTo>
                      <a:pt x="5977" y="2867"/>
                    </a:lnTo>
                    <a:lnTo>
                      <a:pt x="6102" y="3213"/>
                    </a:lnTo>
                    <a:lnTo>
                      <a:pt x="6102" y="3271"/>
                    </a:lnTo>
                    <a:lnTo>
                      <a:pt x="6007" y="3385"/>
                    </a:lnTo>
                    <a:lnTo>
                      <a:pt x="5910" y="3587"/>
                    </a:lnTo>
                    <a:lnTo>
                      <a:pt x="5901" y="3596"/>
                    </a:lnTo>
                    <a:lnTo>
                      <a:pt x="6045" y="3865"/>
                    </a:lnTo>
                    <a:lnTo>
                      <a:pt x="6045" y="3903"/>
                    </a:lnTo>
                    <a:lnTo>
                      <a:pt x="6045" y="3923"/>
                    </a:lnTo>
                    <a:lnTo>
                      <a:pt x="6064" y="3932"/>
                    </a:lnTo>
                    <a:lnTo>
                      <a:pt x="6083" y="3932"/>
                    </a:lnTo>
                    <a:lnTo>
                      <a:pt x="6160" y="4047"/>
                    </a:lnTo>
                    <a:lnTo>
                      <a:pt x="6160" y="4191"/>
                    </a:lnTo>
                    <a:lnTo>
                      <a:pt x="6102" y="4344"/>
                    </a:lnTo>
                    <a:lnTo>
                      <a:pt x="6035" y="4430"/>
                    </a:lnTo>
                    <a:lnTo>
                      <a:pt x="6016" y="4622"/>
                    </a:lnTo>
                    <a:lnTo>
                      <a:pt x="5940" y="4871"/>
                    </a:lnTo>
                    <a:lnTo>
                      <a:pt x="5891" y="5006"/>
                    </a:lnTo>
                    <a:lnTo>
                      <a:pt x="5882" y="5063"/>
                    </a:lnTo>
                    <a:lnTo>
                      <a:pt x="5814" y="5236"/>
                    </a:lnTo>
                    <a:lnTo>
                      <a:pt x="5708" y="5390"/>
                    </a:lnTo>
                    <a:lnTo>
                      <a:pt x="5594" y="5773"/>
                    </a:lnTo>
                    <a:lnTo>
                      <a:pt x="5517" y="5936"/>
                    </a:lnTo>
                    <a:lnTo>
                      <a:pt x="5450" y="6061"/>
                    </a:lnTo>
                    <a:lnTo>
                      <a:pt x="5440" y="6089"/>
                    </a:lnTo>
                    <a:lnTo>
                      <a:pt x="5411" y="6108"/>
                    </a:lnTo>
                    <a:lnTo>
                      <a:pt x="5402" y="6310"/>
                    </a:lnTo>
                    <a:lnTo>
                      <a:pt x="5373" y="6463"/>
                    </a:lnTo>
                    <a:lnTo>
                      <a:pt x="5354" y="6540"/>
                    </a:lnTo>
                    <a:lnTo>
                      <a:pt x="5306" y="6637"/>
                    </a:lnTo>
                    <a:lnTo>
                      <a:pt x="5258" y="6646"/>
                    </a:lnTo>
                    <a:lnTo>
                      <a:pt x="5258" y="6693"/>
                    </a:lnTo>
                    <a:lnTo>
                      <a:pt x="5422" y="7211"/>
                    </a:lnTo>
                    <a:lnTo>
                      <a:pt x="5555" y="7729"/>
                    </a:lnTo>
                    <a:lnTo>
                      <a:pt x="5594" y="7979"/>
                    </a:lnTo>
                    <a:lnTo>
                      <a:pt x="5575" y="8113"/>
                    </a:lnTo>
                    <a:lnTo>
                      <a:pt x="5536" y="8257"/>
                    </a:lnTo>
                    <a:lnTo>
                      <a:pt x="5478" y="8343"/>
                    </a:lnTo>
                    <a:lnTo>
                      <a:pt x="5478" y="8362"/>
                    </a:lnTo>
                    <a:lnTo>
                      <a:pt x="5344" y="8544"/>
                    </a:lnTo>
                    <a:lnTo>
                      <a:pt x="5306" y="8611"/>
                    </a:lnTo>
                    <a:lnTo>
                      <a:pt x="5325" y="8640"/>
                    </a:lnTo>
                    <a:lnTo>
                      <a:pt x="5344" y="9091"/>
                    </a:lnTo>
                    <a:lnTo>
                      <a:pt x="5411" y="9513"/>
                    </a:lnTo>
                    <a:lnTo>
                      <a:pt x="5459" y="9934"/>
                    </a:lnTo>
                    <a:lnTo>
                      <a:pt x="5478" y="9973"/>
                    </a:lnTo>
                    <a:lnTo>
                      <a:pt x="5478" y="10031"/>
                    </a:lnTo>
                    <a:lnTo>
                      <a:pt x="5508" y="10319"/>
                    </a:lnTo>
                    <a:lnTo>
                      <a:pt x="5508" y="10386"/>
                    </a:lnTo>
                    <a:lnTo>
                      <a:pt x="5431" y="10463"/>
                    </a:lnTo>
                    <a:lnTo>
                      <a:pt x="5431" y="10519"/>
                    </a:lnTo>
                    <a:lnTo>
                      <a:pt x="5469" y="10587"/>
                    </a:lnTo>
                    <a:lnTo>
                      <a:pt x="5488" y="10596"/>
                    </a:lnTo>
                    <a:lnTo>
                      <a:pt x="5517" y="10644"/>
                    </a:lnTo>
                    <a:lnTo>
                      <a:pt x="5517" y="10712"/>
                    </a:lnTo>
                    <a:lnTo>
                      <a:pt x="5411" y="10846"/>
                    </a:lnTo>
                    <a:lnTo>
                      <a:pt x="5469" y="10951"/>
                    </a:lnTo>
                    <a:lnTo>
                      <a:pt x="5527" y="11028"/>
                    </a:lnTo>
                    <a:lnTo>
                      <a:pt x="5536" y="11239"/>
                    </a:lnTo>
                    <a:lnTo>
                      <a:pt x="5555" y="11459"/>
                    </a:lnTo>
                    <a:lnTo>
                      <a:pt x="5555" y="11584"/>
                    </a:lnTo>
                    <a:lnTo>
                      <a:pt x="5469" y="11651"/>
                    </a:lnTo>
                    <a:lnTo>
                      <a:pt x="5402" y="11680"/>
                    </a:lnTo>
                    <a:lnTo>
                      <a:pt x="5297" y="11670"/>
                    </a:lnTo>
                    <a:lnTo>
                      <a:pt x="5258" y="11651"/>
                    </a:lnTo>
                    <a:lnTo>
                      <a:pt x="5229" y="11670"/>
                    </a:lnTo>
                    <a:lnTo>
                      <a:pt x="5220" y="11670"/>
                    </a:lnTo>
                    <a:lnTo>
                      <a:pt x="5200" y="11651"/>
                    </a:lnTo>
                    <a:lnTo>
                      <a:pt x="5134" y="11738"/>
                    </a:lnTo>
                    <a:lnTo>
                      <a:pt x="4855" y="11872"/>
                    </a:lnTo>
                    <a:lnTo>
                      <a:pt x="4769" y="11881"/>
                    </a:lnTo>
                    <a:lnTo>
                      <a:pt x="4529" y="11939"/>
                    </a:lnTo>
                    <a:lnTo>
                      <a:pt x="3992" y="11930"/>
                    </a:lnTo>
                    <a:lnTo>
                      <a:pt x="3876" y="11900"/>
                    </a:lnTo>
                    <a:lnTo>
                      <a:pt x="3752" y="11863"/>
                    </a:lnTo>
                    <a:lnTo>
                      <a:pt x="3732" y="11833"/>
                    </a:lnTo>
                    <a:lnTo>
                      <a:pt x="3743" y="11680"/>
                    </a:lnTo>
                    <a:lnTo>
                      <a:pt x="3732" y="11661"/>
                    </a:lnTo>
                    <a:lnTo>
                      <a:pt x="3752" y="11584"/>
                    </a:lnTo>
                    <a:lnTo>
                      <a:pt x="3818" y="11498"/>
                    </a:lnTo>
                    <a:lnTo>
                      <a:pt x="3857" y="11450"/>
                    </a:lnTo>
                    <a:lnTo>
                      <a:pt x="4078" y="11287"/>
                    </a:lnTo>
                    <a:lnTo>
                      <a:pt x="4250" y="11229"/>
                    </a:lnTo>
                    <a:lnTo>
                      <a:pt x="4337" y="11172"/>
                    </a:lnTo>
                    <a:lnTo>
                      <a:pt x="4433" y="10913"/>
                    </a:lnTo>
                    <a:lnTo>
                      <a:pt x="4442" y="10846"/>
                    </a:lnTo>
                    <a:lnTo>
                      <a:pt x="4538" y="10730"/>
                    </a:lnTo>
                    <a:lnTo>
                      <a:pt x="4442" y="10625"/>
                    </a:lnTo>
                    <a:lnTo>
                      <a:pt x="4405" y="10529"/>
                    </a:lnTo>
                    <a:lnTo>
                      <a:pt x="4423" y="10443"/>
                    </a:lnTo>
                    <a:lnTo>
                      <a:pt x="4491" y="10338"/>
                    </a:lnTo>
                    <a:lnTo>
                      <a:pt x="4510" y="10289"/>
                    </a:lnTo>
                    <a:lnTo>
                      <a:pt x="4510" y="10184"/>
                    </a:lnTo>
                    <a:lnTo>
                      <a:pt x="4500" y="9964"/>
                    </a:lnTo>
                    <a:lnTo>
                      <a:pt x="4356" y="9379"/>
                    </a:lnTo>
                    <a:lnTo>
                      <a:pt x="4356" y="9369"/>
                    </a:lnTo>
                    <a:lnTo>
                      <a:pt x="4289" y="8966"/>
                    </a:lnTo>
                    <a:lnTo>
                      <a:pt x="4280" y="8947"/>
                    </a:lnTo>
                    <a:lnTo>
                      <a:pt x="4106" y="8928"/>
                    </a:lnTo>
                    <a:lnTo>
                      <a:pt x="4001" y="8899"/>
                    </a:lnTo>
                    <a:lnTo>
                      <a:pt x="3962" y="8870"/>
                    </a:lnTo>
                    <a:lnTo>
                      <a:pt x="3752" y="8640"/>
                    </a:lnTo>
                    <a:lnTo>
                      <a:pt x="3752" y="8622"/>
                    </a:lnTo>
                    <a:lnTo>
                      <a:pt x="3732" y="8602"/>
                    </a:lnTo>
                    <a:lnTo>
                      <a:pt x="3521" y="8775"/>
                    </a:lnTo>
                    <a:lnTo>
                      <a:pt x="3464" y="8822"/>
                    </a:lnTo>
                    <a:lnTo>
                      <a:pt x="3425" y="8880"/>
                    </a:lnTo>
                    <a:lnTo>
                      <a:pt x="3425" y="9446"/>
                    </a:lnTo>
                    <a:lnTo>
                      <a:pt x="3455" y="9648"/>
                    </a:lnTo>
                    <a:lnTo>
                      <a:pt x="3435" y="9790"/>
                    </a:lnTo>
                    <a:lnTo>
                      <a:pt x="3407" y="9887"/>
                    </a:lnTo>
                    <a:lnTo>
                      <a:pt x="3416" y="9983"/>
                    </a:lnTo>
                    <a:lnTo>
                      <a:pt x="3464" y="10261"/>
                    </a:lnTo>
                    <a:lnTo>
                      <a:pt x="3330" y="10405"/>
                    </a:lnTo>
                    <a:lnTo>
                      <a:pt x="3358" y="10491"/>
                    </a:lnTo>
                    <a:lnTo>
                      <a:pt x="3444" y="10644"/>
                    </a:lnTo>
                    <a:lnTo>
                      <a:pt x="3444" y="10749"/>
                    </a:lnTo>
                    <a:lnTo>
                      <a:pt x="3388" y="10865"/>
                    </a:lnTo>
                    <a:lnTo>
                      <a:pt x="3388" y="11018"/>
                    </a:lnTo>
                    <a:lnTo>
                      <a:pt x="3368" y="11037"/>
                    </a:lnTo>
                    <a:lnTo>
                      <a:pt x="3388" y="11085"/>
                    </a:lnTo>
                    <a:lnTo>
                      <a:pt x="3388" y="11345"/>
                    </a:lnTo>
                    <a:lnTo>
                      <a:pt x="3330" y="11392"/>
                    </a:lnTo>
                    <a:lnTo>
                      <a:pt x="3263" y="11411"/>
                    </a:lnTo>
                    <a:lnTo>
                      <a:pt x="3176" y="11411"/>
                    </a:lnTo>
                    <a:lnTo>
                      <a:pt x="2936" y="11680"/>
                    </a:lnTo>
                    <a:lnTo>
                      <a:pt x="2840" y="11699"/>
                    </a:lnTo>
                    <a:lnTo>
                      <a:pt x="2706" y="11708"/>
                    </a:lnTo>
                    <a:lnTo>
                      <a:pt x="2658" y="11728"/>
                    </a:lnTo>
                    <a:lnTo>
                      <a:pt x="2552" y="11756"/>
                    </a:lnTo>
                    <a:lnTo>
                      <a:pt x="2341" y="11747"/>
                    </a:lnTo>
                    <a:lnTo>
                      <a:pt x="2150" y="11708"/>
                    </a:lnTo>
                    <a:lnTo>
                      <a:pt x="2092" y="11689"/>
                    </a:lnTo>
                    <a:lnTo>
                      <a:pt x="1986" y="11670"/>
                    </a:lnTo>
                    <a:lnTo>
                      <a:pt x="1881" y="11651"/>
                    </a:lnTo>
                    <a:lnTo>
                      <a:pt x="1785" y="11613"/>
                    </a:lnTo>
                    <a:lnTo>
                      <a:pt x="1747" y="11584"/>
                    </a:lnTo>
                    <a:lnTo>
                      <a:pt x="1718" y="11508"/>
                    </a:lnTo>
                    <a:lnTo>
                      <a:pt x="1737" y="11459"/>
                    </a:lnTo>
                    <a:lnTo>
                      <a:pt x="1814" y="11411"/>
                    </a:lnTo>
                    <a:lnTo>
                      <a:pt x="2053" y="11278"/>
                    </a:lnTo>
                    <a:lnTo>
                      <a:pt x="2274" y="10999"/>
                    </a:lnTo>
                    <a:lnTo>
                      <a:pt x="2341" y="10913"/>
                    </a:lnTo>
                    <a:lnTo>
                      <a:pt x="2438" y="10846"/>
                    </a:lnTo>
                    <a:lnTo>
                      <a:pt x="2495" y="10721"/>
                    </a:lnTo>
                    <a:lnTo>
                      <a:pt x="2408" y="10625"/>
                    </a:lnTo>
                    <a:lnTo>
                      <a:pt x="2418" y="10596"/>
                    </a:lnTo>
                    <a:lnTo>
                      <a:pt x="2476" y="10568"/>
                    </a:lnTo>
                    <a:lnTo>
                      <a:pt x="2495" y="10549"/>
                    </a:lnTo>
                    <a:lnTo>
                      <a:pt x="2495" y="10481"/>
                    </a:lnTo>
                    <a:lnTo>
                      <a:pt x="2447" y="10366"/>
                    </a:lnTo>
                    <a:lnTo>
                      <a:pt x="2466" y="10328"/>
                    </a:lnTo>
                    <a:lnTo>
                      <a:pt x="2438" y="9858"/>
                    </a:lnTo>
                    <a:lnTo>
                      <a:pt x="2380" y="9293"/>
                    </a:lnTo>
                    <a:lnTo>
                      <a:pt x="2380" y="9225"/>
                    </a:lnTo>
                    <a:lnTo>
                      <a:pt x="2351" y="9187"/>
                    </a:lnTo>
                    <a:lnTo>
                      <a:pt x="2380" y="9149"/>
                    </a:lnTo>
                    <a:lnTo>
                      <a:pt x="2380" y="9052"/>
                    </a:lnTo>
                    <a:lnTo>
                      <a:pt x="2207" y="9005"/>
                    </a:lnTo>
                    <a:lnTo>
                      <a:pt x="2130" y="8928"/>
                    </a:lnTo>
                    <a:lnTo>
                      <a:pt x="2025" y="8669"/>
                    </a:lnTo>
                    <a:lnTo>
                      <a:pt x="1986" y="8391"/>
                    </a:lnTo>
                    <a:lnTo>
                      <a:pt x="1958" y="8093"/>
                    </a:lnTo>
                    <a:lnTo>
                      <a:pt x="1900" y="7547"/>
                    </a:lnTo>
                    <a:lnTo>
                      <a:pt x="1890" y="7039"/>
                    </a:lnTo>
                    <a:lnTo>
                      <a:pt x="1853" y="6656"/>
                    </a:lnTo>
                    <a:lnTo>
                      <a:pt x="1842" y="6521"/>
                    </a:lnTo>
                    <a:lnTo>
                      <a:pt x="1756" y="6406"/>
                    </a:lnTo>
                    <a:lnTo>
                      <a:pt x="1765" y="6329"/>
                    </a:lnTo>
                    <a:lnTo>
                      <a:pt x="1756" y="6196"/>
                    </a:lnTo>
                    <a:lnTo>
                      <a:pt x="1737" y="5946"/>
                    </a:lnTo>
                    <a:lnTo>
                      <a:pt x="1765" y="5764"/>
                    </a:lnTo>
                    <a:lnTo>
                      <a:pt x="1795" y="5600"/>
                    </a:lnTo>
                    <a:lnTo>
                      <a:pt x="1853" y="5437"/>
                    </a:lnTo>
                    <a:lnTo>
                      <a:pt x="1853" y="5351"/>
                    </a:lnTo>
                    <a:lnTo>
                      <a:pt x="1909" y="5179"/>
                    </a:lnTo>
                    <a:lnTo>
                      <a:pt x="1853" y="5179"/>
                    </a:lnTo>
                    <a:lnTo>
                      <a:pt x="1804" y="5198"/>
                    </a:lnTo>
                    <a:lnTo>
                      <a:pt x="1440" y="5044"/>
                    </a:lnTo>
                    <a:lnTo>
                      <a:pt x="1324" y="4977"/>
                    </a:lnTo>
                    <a:lnTo>
                      <a:pt x="1266" y="4910"/>
                    </a:lnTo>
                    <a:lnTo>
                      <a:pt x="1305" y="4210"/>
                    </a:lnTo>
                    <a:lnTo>
                      <a:pt x="1334" y="4000"/>
                    </a:lnTo>
                    <a:lnTo>
                      <a:pt x="1296" y="3989"/>
                    </a:lnTo>
                    <a:lnTo>
                      <a:pt x="1286" y="3989"/>
                    </a:lnTo>
                    <a:lnTo>
                      <a:pt x="1248" y="3980"/>
                    </a:lnTo>
                    <a:lnTo>
                      <a:pt x="1085" y="3865"/>
                    </a:lnTo>
                    <a:lnTo>
                      <a:pt x="912" y="3673"/>
                    </a:lnTo>
                    <a:lnTo>
                      <a:pt x="595" y="3385"/>
                    </a:lnTo>
                    <a:lnTo>
                      <a:pt x="576" y="3404"/>
                    </a:lnTo>
                    <a:lnTo>
                      <a:pt x="509" y="3433"/>
                    </a:lnTo>
                    <a:lnTo>
                      <a:pt x="154" y="3433"/>
                    </a:lnTo>
                    <a:lnTo>
                      <a:pt x="125" y="3376"/>
                    </a:lnTo>
                    <a:lnTo>
                      <a:pt x="96" y="3271"/>
                    </a:lnTo>
                    <a:lnTo>
                      <a:pt x="0" y="3021"/>
                    </a:lnTo>
                    <a:lnTo>
                      <a:pt x="0" y="2916"/>
                    </a:lnTo>
                    <a:lnTo>
                      <a:pt x="87" y="2656"/>
                    </a:lnTo>
                    <a:lnTo>
                      <a:pt x="125" y="2600"/>
                    </a:lnTo>
                    <a:lnTo>
                      <a:pt x="125" y="2580"/>
                    </a:lnTo>
                    <a:lnTo>
                      <a:pt x="144" y="2561"/>
                    </a:lnTo>
                    <a:lnTo>
                      <a:pt x="221" y="2561"/>
                    </a:lnTo>
                    <a:lnTo>
                      <a:pt x="240" y="2551"/>
                    </a:lnTo>
                    <a:lnTo>
                      <a:pt x="327" y="2551"/>
                    </a:lnTo>
                    <a:lnTo>
                      <a:pt x="374" y="2503"/>
                    </a:lnTo>
                    <a:lnTo>
                      <a:pt x="451" y="2331"/>
                    </a:lnTo>
                    <a:lnTo>
                      <a:pt x="499" y="2301"/>
                    </a:lnTo>
                    <a:lnTo>
                      <a:pt x="509" y="2301"/>
                    </a:lnTo>
                    <a:lnTo>
                      <a:pt x="557" y="2340"/>
                    </a:lnTo>
                    <a:lnTo>
                      <a:pt x="586" y="2379"/>
                    </a:lnTo>
                    <a:lnTo>
                      <a:pt x="576" y="2542"/>
                    </a:lnTo>
                    <a:lnTo>
                      <a:pt x="557" y="2600"/>
                    </a:lnTo>
                    <a:lnTo>
                      <a:pt x="557" y="2628"/>
                    </a:lnTo>
                    <a:lnTo>
                      <a:pt x="643" y="2676"/>
                    </a:lnTo>
                    <a:lnTo>
                      <a:pt x="653" y="2686"/>
                    </a:lnTo>
                    <a:lnTo>
                      <a:pt x="643" y="2858"/>
                    </a:lnTo>
                    <a:lnTo>
                      <a:pt x="759" y="2906"/>
                    </a:lnTo>
                    <a:lnTo>
                      <a:pt x="825" y="2954"/>
                    </a:lnTo>
                    <a:lnTo>
                      <a:pt x="1036" y="3069"/>
                    </a:lnTo>
                    <a:lnTo>
                      <a:pt x="1257" y="3117"/>
                    </a:lnTo>
                    <a:lnTo>
                      <a:pt x="1410" y="3127"/>
                    </a:lnTo>
                    <a:lnTo>
                      <a:pt x="1440" y="3002"/>
                    </a:lnTo>
                    <a:lnTo>
                      <a:pt x="1507" y="2839"/>
                    </a:lnTo>
                    <a:lnTo>
                      <a:pt x="1488" y="2618"/>
                    </a:lnTo>
                    <a:lnTo>
                      <a:pt x="1498" y="2445"/>
                    </a:lnTo>
                    <a:lnTo>
                      <a:pt x="1584" y="2187"/>
                    </a:lnTo>
                    <a:lnTo>
                      <a:pt x="1709" y="1976"/>
                    </a:lnTo>
                    <a:lnTo>
                      <a:pt x="1795" y="1880"/>
                    </a:lnTo>
                    <a:lnTo>
                      <a:pt x="1862" y="1832"/>
                    </a:lnTo>
                    <a:lnTo>
                      <a:pt x="2121" y="1784"/>
                    </a:lnTo>
                    <a:lnTo>
                      <a:pt x="2150" y="1746"/>
                    </a:lnTo>
                    <a:lnTo>
                      <a:pt x="2169" y="1679"/>
                    </a:lnTo>
                    <a:lnTo>
                      <a:pt x="2092" y="1621"/>
                    </a:lnTo>
                    <a:lnTo>
                      <a:pt x="2063" y="1544"/>
                    </a:lnTo>
                    <a:lnTo>
                      <a:pt x="2053" y="1439"/>
                    </a:lnTo>
                    <a:lnTo>
                      <a:pt x="2053" y="1419"/>
                    </a:lnTo>
                    <a:lnTo>
                      <a:pt x="2025" y="1419"/>
                    </a:lnTo>
                    <a:lnTo>
                      <a:pt x="1977" y="1449"/>
                    </a:lnTo>
                    <a:lnTo>
                      <a:pt x="1939" y="1430"/>
                    </a:lnTo>
                    <a:lnTo>
                      <a:pt x="1929" y="1391"/>
                    </a:lnTo>
                    <a:lnTo>
                      <a:pt x="1958" y="1247"/>
                    </a:lnTo>
                    <a:lnTo>
                      <a:pt x="1967" y="1209"/>
                    </a:lnTo>
                    <a:lnTo>
                      <a:pt x="1939" y="1209"/>
                    </a:lnTo>
                    <a:lnTo>
                      <a:pt x="1853" y="1275"/>
                    </a:lnTo>
                    <a:lnTo>
                      <a:pt x="1823" y="1275"/>
                    </a:lnTo>
                    <a:lnTo>
                      <a:pt x="1804" y="1256"/>
                    </a:lnTo>
                    <a:lnTo>
                      <a:pt x="1862" y="1056"/>
                    </a:lnTo>
                    <a:lnTo>
                      <a:pt x="1997" y="825"/>
                    </a:lnTo>
                    <a:lnTo>
                      <a:pt x="2169" y="624"/>
                    </a:lnTo>
                    <a:lnTo>
                      <a:pt x="2216" y="576"/>
                    </a:lnTo>
                    <a:lnTo>
                      <a:pt x="2216" y="547"/>
                    </a:lnTo>
                    <a:lnTo>
                      <a:pt x="2188" y="537"/>
                    </a:lnTo>
                    <a:lnTo>
                      <a:pt x="2188" y="499"/>
                    </a:lnTo>
                    <a:lnTo>
                      <a:pt x="2322" y="336"/>
                    </a:lnTo>
                    <a:lnTo>
                      <a:pt x="2524" y="125"/>
                    </a:lnTo>
                    <a:lnTo>
                      <a:pt x="2552" y="96"/>
                    </a:lnTo>
                    <a:lnTo>
                      <a:pt x="2543" y="96"/>
                    </a:lnTo>
                    <a:lnTo>
                      <a:pt x="2533" y="96"/>
                    </a:lnTo>
                    <a:lnTo>
                      <a:pt x="2515" y="106"/>
                    </a:lnTo>
                    <a:lnTo>
                      <a:pt x="2495" y="96"/>
                    </a:lnTo>
                    <a:lnTo>
                      <a:pt x="2543" y="58"/>
                    </a:lnTo>
                    <a:lnTo>
                      <a:pt x="2945" y="0"/>
                    </a:lnTo>
                    <a:lnTo>
                      <a:pt x="3253" y="10"/>
                    </a:lnTo>
                    <a:lnTo>
                      <a:pt x="3349" y="39"/>
                    </a:lnTo>
                    <a:close/>
                    <a:moveTo>
                      <a:pt x="4874" y="4047"/>
                    </a:moveTo>
                    <a:lnTo>
                      <a:pt x="4903" y="4028"/>
                    </a:lnTo>
                    <a:lnTo>
                      <a:pt x="4932" y="4028"/>
                    </a:lnTo>
                    <a:lnTo>
                      <a:pt x="4951" y="4047"/>
                    </a:lnTo>
                    <a:lnTo>
                      <a:pt x="5047" y="4037"/>
                    </a:lnTo>
                    <a:lnTo>
                      <a:pt x="5076" y="4047"/>
                    </a:lnTo>
                    <a:lnTo>
                      <a:pt x="5134" y="4123"/>
                    </a:lnTo>
                    <a:lnTo>
                      <a:pt x="5220" y="4172"/>
                    </a:lnTo>
                    <a:lnTo>
                      <a:pt x="5248" y="4230"/>
                    </a:lnTo>
                    <a:lnTo>
                      <a:pt x="5153" y="4421"/>
                    </a:lnTo>
                    <a:lnTo>
                      <a:pt x="5095" y="4738"/>
                    </a:lnTo>
                    <a:lnTo>
                      <a:pt x="5104" y="5188"/>
                    </a:lnTo>
                    <a:lnTo>
                      <a:pt x="5123" y="5293"/>
                    </a:lnTo>
                    <a:lnTo>
                      <a:pt x="5123" y="5390"/>
                    </a:lnTo>
                    <a:lnTo>
                      <a:pt x="5047" y="5697"/>
                    </a:lnTo>
                    <a:lnTo>
                      <a:pt x="4990" y="5744"/>
                    </a:lnTo>
                    <a:lnTo>
                      <a:pt x="4893" y="5764"/>
                    </a:lnTo>
                    <a:lnTo>
                      <a:pt x="4874" y="5735"/>
                    </a:lnTo>
                    <a:lnTo>
                      <a:pt x="4874" y="5687"/>
                    </a:lnTo>
                    <a:lnTo>
                      <a:pt x="4807" y="5505"/>
                    </a:lnTo>
                    <a:lnTo>
                      <a:pt x="4779" y="5476"/>
                    </a:lnTo>
                    <a:lnTo>
                      <a:pt x="4711" y="5274"/>
                    </a:lnTo>
                    <a:lnTo>
                      <a:pt x="4682" y="5179"/>
                    </a:lnTo>
                    <a:lnTo>
                      <a:pt x="4691" y="5121"/>
                    </a:lnTo>
                    <a:lnTo>
                      <a:pt x="4740" y="5035"/>
                    </a:lnTo>
                    <a:lnTo>
                      <a:pt x="4788" y="4891"/>
                    </a:lnTo>
                    <a:lnTo>
                      <a:pt x="4788" y="4805"/>
                    </a:lnTo>
                    <a:lnTo>
                      <a:pt x="4702" y="4594"/>
                    </a:lnTo>
                    <a:lnTo>
                      <a:pt x="4654" y="4488"/>
                    </a:lnTo>
                    <a:lnTo>
                      <a:pt x="4702" y="4344"/>
                    </a:lnTo>
                    <a:lnTo>
                      <a:pt x="4798" y="4123"/>
                    </a:lnTo>
                    <a:lnTo>
                      <a:pt x="4816" y="4067"/>
                    </a:lnTo>
                    <a:lnTo>
                      <a:pt x="4846" y="4018"/>
                    </a:lnTo>
                    <a:lnTo>
                      <a:pt x="4874" y="4047"/>
                    </a:lnTo>
                    <a:close/>
                  </a:path>
                </a:pathLst>
              </a:custGeom>
              <a:solidFill>
                <a:srgbClr val="000000"/>
              </a:solidFill>
              <a:ln w="9525">
                <a:noFill/>
                <a:round/>
                <a:headEnd/>
                <a:tailEnd/>
              </a:ln>
            </p:spPr>
            <p:txBody>
              <a:bodyPr>
                <a:prstTxWarp prst="textNoShape">
                  <a:avLst/>
                </a:prstTxWarp>
              </a:bodyPr>
              <a:lstStyle/>
              <a:p>
                <a:endParaRPr lang="en-US"/>
              </a:p>
            </p:txBody>
          </p:sp>
          <p:sp>
            <p:nvSpPr>
              <p:cNvPr id="61487" name="Freeform 32"/>
              <p:cNvSpPr>
                <a:spLocks/>
              </p:cNvSpPr>
              <p:nvPr/>
            </p:nvSpPr>
            <p:spPr bwMode="auto">
              <a:xfrm>
                <a:off x="4269" y="1705"/>
                <a:ext cx="294" cy="235"/>
              </a:xfrm>
              <a:custGeom>
                <a:avLst/>
                <a:gdLst>
                  <a:gd name="T0" fmla="*/ 1017 w 1468"/>
                  <a:gd name="T1" fmla="*/ 19 h 1179"/>
                  <a:gd name="T2" fmla="*/ 1036 w 1468"/>
                  <a:gd name="T3" fmla="*/ 19 h 1179"/>
                  <a:gd name="T4" fmla="*/ 1008 w 1468"/>
                  <a:gd name="T5" fmla="*/ 66 h 1179"/>
                  <a:gd name="T6" fmla="*/ 1008 w 1468"/>
                  <a:gd name="T7" fmla="*/ 86 h 1179"/>
                  <a:gd name="T8" fmla="*/ 1094 w 1468"/>
                  <a:gd name="T9" fmla="*/ 144 h 1179"/>
                  <a:gd name="T10" fmla="*/ 1420 w 1468"/>
                  <a:gd name="T11" fmla="*/ 421 h 1179"/>
                  <a:gd name="T12" fmla="*/ 1458 w 1468"/>
                  <a:gd name="T13" fmla="*/ 469 h 1179"/>
                  <a:gd name="T14" fmla="*/ 1468 w 1468"/>
                  <a:gd name="T15" fmla="*/ 536 h 1179"/>
                  <a:gd name="T16" fmla="*/ 1468 w 1468"/>
                  <a:gd name="T17" fmla="*/ 565 h 1179"/>
                  <a:gd name="T18" fmla="*/ 1324 w 1468"/>
                  <a:gd name="T19" fmla="*/ 594 h 1179"/>
                  <a:gd name="T20" fmla="*/ 1180 w 1468"/>
                  <a:gd name="T21" fmla="*/ 594 h 1179"/>
                  <a:gd name="T22" fmla="*/ 1171 w 1468"/>
                  <a:gd name="T23" fmla="*/ 613 h 1179"/>
                  <a:gd name="T24" fmla="*/ 1171 w 1468"/>
                  <a:gd name="T25" fmla="*/ 651 h 1179"/>
                  <a:gd name="T26" fmla="*/ 1219 w 1468"/>
                  <a:gd name="T27" fmla="*/ 709 h 1179"/>
                  <a:gd name="T28" fmla="*/ 1152 w 1468"/>
                  <a:gd name="T29" fmla="*/ 766 h 1179"/>
                  <a:gd name="T30" fmla="*/ 1141 w 1468"/>
                  <a:gd name="T31" fmla="*/ 766 h 1179"/>
                  <a:gd name="T32" fmla="*/ 1113 w 1468"/>
                  <a:gd name="T33" fmla="*/ 785 h 1179"/>
                  <a:gd name="T34" fmla="*/ 1113 w 1468"/>
                  <a:gd name="T35" fmla="*/ 815 h 1179"/>
                  <a:gd name="T36" fmla="*/ 1238 w 1468"/>
                  <a:gd name="T37" fmla="*/ 901 h 1179"/>
                  <a:gd name="T38" fmla="*/ 1468 w 1468"/>
                  <a:gd name="T39" fmla="*/ 1026 h 1179"/>
                  <a:gd name="T40" fmla="*/ 1363 w 1468"/>
                  <a:gd name="T41" fmla="*/ 1006 h 1179"/>
                  <a:gd name="T42" fmla="*/ 1084 w 1468"/>
                  <a:gd name="T43" fmla="*/ 1006 h 1179"/>
                  <a:gd name="T44" fmla="*/ 1055 w 1468"/>
                  <a:gd name="T45" fmla="*/ 1026 h 1179"/>
                  <a:gd name="T46" fmla="*/ 1055 w 1468"/>
                  <a:gd name="T47" fmla="*/ 1082 h 1179"/>
                  <a:gd name="T48" fmla="*/ 1132 w 1468"/>
                  <a:gd name="T49" fmla="*/ 1170 h 1179"/>
                  <a:gd name="T50" fmla="*/ 1141 w 1468"/>
                  <a:gd name="T51" fmla="*/ 1179 h 1179"/>
                  <a:gd name="T52" fmla="*/ 1017 w 1468"/>
                  <a:gd name="T53" fmla="*/ 1159 h 1179"/>
                  <a:gd name="T54" fmla="*/ 853 w 1468"/>
                  <a:gd name="T55" fmla="*/ 1006 h 1179"/>
                  <a:gd name="T56" fmla="*/ 739 w 1468"/>
                  <a:gd name="T57" fmla="*/ 776 h 1179"/>
                  <a:gd name="T58" fmla="*/ 700 w 1468"/>
                  <a:gd name="T59" fmla="*/ 729 h 1179"/>
                  <a:gd name="T60" fmla="*/ 662 w 1468"/>
                  <a:gd name="T61" fmla="*/ 738 h 1179"/>
                  <a:gd name="T62" fmla="*/ 643 w 1468"/>
                  <a:gd name="T63" fmla="*/ 766 h 1179"/>
                  <a:gd name="T64" fmla="*/ 643 w 1468"/>
                  <a:gd name="T65" fmla="*/ 834 h 1179"/>
                  <a:gd name="T66" fmla="*/ 432 w 1468"/>
                  <a:gd name="T67" fmla="*/ 766 h 1179"/>
                  <a:gd name="T68" fmla="*/ 268 w 1468"/>
                  <a:gd name="T69" fmla="*/ 651 h 1179"/>
                  <a:gd name="T70" fmla="*/ 240 w 1468"/>
                  <a:gd name="T71" fmla="*/ 661 h 1179"/>
                  <a:gd name="T72" fmla="*/ 230 w 1468"/>
                  <a:gd name="T73" fmla="*/ 718 h 1179"/>
                  <a:gd name="T74" fmla="*/ 230 w 1468"/>
                  <a:gd name="T75" fmla="*/ 738 h 1179"/>
                  <a:gd name="T76" fmla="*/ 47 w 1468"/>
                  <a:gd name="T77" fmla="*/ 594 h 1179"/>
                  <a:gd name="T78" fmla="*/ 19 w 1468"/>
                  <a:gd name="T79" fmla="*/ 479 h 1179"/>
                  <a:gd name="T80" fmla="*/ 0 w 1468"/>
                  <a:gd name="T81" fmla="*/ 460 h 1179"/>
                  <a:gd name="T82" fmla="*/ 67 w 1468"/>
                  <a:gd name="T83" fmla="*/ 363 h 1179"/>
                  <a:gd name="T84" fmla="*/ 316 w 1468"/>
                  <a:gd name="T85" fmla="*/ 95 h 1179"/>
                  <a:gd name="T86" fmla="*/ 393 w 1468"/>
                  <a:gd name="T87" fmla="*/ 47 h 1179"/>
                  <a:gd name="T88" fmla="*/ 576 w 1468"/>
                  <a:gd name="T89" fmla="*/ 28 h 1179"/>
                  <a:gd name="T90" fmla="*/ 681 w 1468"/>
                  <a:gd name="T91" fmla="*/ 9 h 1179"/>
                  <a:gd name="T92" fmla="*/ 787 w 1468"/>
                  <a:gd name="T93" fmla="*/ 0 h 1179"/>
                  <a:gd name="T94" fmla="*/ 997 w 1468"/>
                  <a:gd name="T95" fmla="*/ 9 h 1179"/>
                  <a:gd name="T96" fmla="*/ 1017 w 1468"/>
                  <a:gd name="T97" fmla="*/ 19 h 1179"/>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468"/>
                  <a:gd name="T148" fmla="*/ 0 h 1179"/>
                  <a:gd name="T149" fmla="*/ 1468 w 1468"/>
                  <a:gd name="T150" fmla="*/ 1179 h 1179"/>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468" h="1179">
                    <a:moveTo>
                      <a:pt x="1017" y="19"/>
                    </a:moveTo>
                    <a:lnTo>
                      <a:pt x="1036" y="19"/>
                    </a:lnTo>
                    <a:lnTo>
                      <a:pt x="1008" y="66"/>
                    </a:lnTo>
                    <a:lnTo>
                      <a:pt x="1008" y="86"/>
                    </a:lnTo>
                    <a:lnTo>
                      <a:pt x="1094" y="144"/>
                    </a:lnTo>
                    <a:lnTo>
                      <a:pt x="1420" y="421"/>
                    </a:lnTo>
                    <a:lnTo>
                      <a:pt x="1458" y="469"/>
                    </a:lnTo>
                    <a:lnTo>
                      <a:pt x="1468" y="536"/>
                    </a:lnTo>
                    <a:lnTo>
                      <a:pt x="1468" y="565"/>
                    </a:lnTo>
                    <a:lnTo>
                      <a:pt x="1324" y="594"/>
                    </a:lnTo>
                    <a:lnTo>
                      <a:pt x="1180" y="594"/>
                    </a:lnTo>
                    <a:lnTo>
                      <a:pt x="1171" y="613"/>
                    </a:lnTo>
                    <a:lnTo>
                      <a:pt x="1171" y="651"/>
                    </a:lnTo>
                    <a:lnTo>
                      <a:pt x="1219" y="709"/>
                    </a:lnTo>
                    <a:lnTo>
                      <a:pt x="1152" y="766"/>
                    </a:lnTo>
                    <a:lnTo>
                      <a:pt x="1141" y="766"/>
                    </a:lnTo>
                    <a:lnTo>
                      <a:pt x="1113" y="785"/>
                    </a:lnTo>
                    <a:lnTo>
                      <a:pt x="1113" y="815"/>
                    </a:lnTo>
                    <a:lnTo>
                      <a:pt x="1238" y="901"/>
                    </a:lnTo>
                    <a:lnTo>
                      <a:pt x="1468" y="1026"/>
                    </a:lnTo>
                    <a:lnTo>
                      <a:pt x="1363" y="1006"/>
                    </a:lnTo>
                    <a:lnTo>
                      <a:pt x="1084" y="1006"/>
                    </a:lnTo>
                    <a:lnTo>
                      <a:pt x="1055" y="1026"/>
                    </a:lnTo>
                    <a:lnTo>
                      <a:pt x="1055" y="1082"/>
                    </a:lnTo>
                    <a:lnTo>
                      <a:pt x="1132" y="1170"/>
                    </a:lnTo>
                    <a:lnTo>
                      <a:pt x="1141" y="1179"/>
                    </a:lnTo>
                    <a:lnTo>
                      <a:pt x="1017" y="1159"/>
                    </a:lnTo>
                    <a:lnTo>
                      <a:pt x="853" y="1006"/>
                    </a:lnTo>
                    <a:lnTo>
                      <a:pt x="739" y="776"/>
                    </a:lnTo>
                    <a:lnTo>
                      <a:pt x="700" y="729"/>
                    </a:lnTo>
                    <a:lnTo>
                      <a:pt x="662" y="738"/>
                    </a:lnTo>
                    <a:lnTo>
                      <a:pt x="643" y="766"/>
                    </a:lnTo>
                    <a:lnTo>
                      <a:pt x="643" y="834"/>
                    </a:lnTo>
                    <a:lnTo>
                      <a:pt x="432" y="766"/>
                    </a:lnTo>
                    <a:lnTo>
                      <a:pt x="268" y="651"/>
                    </a:lnTo>
                    <a:lnTo>
                      <a:pt x="240" y="661"/>
                    </a:lnTo>
                    <a:lnTo>
                      <a:pt x="230" y="718"/>
                    </a:lnTo>
                    <a:lnTo>
                      <a:pt x="230" y="738"/>
                    </a:lnTo>
                    <a:lnTo>
                      <a:pt x="47" y="594"/>
                    </a:lnTo>
                    <a:lnTo>
                      <a:pt x="19" y="479"/>
                    </a:lnTo>
                    <a:lnTo>
                      <a:pt x="0" y="460"/>
                    </a:lnTo>
                    <a:lnTo>
                      <a:pt x="67" y="363"/>
                    </a:lnTo>
                    <a:lnTo>
                      <a:pt x="316" y="95"/>
                    </a:lnTo>
                    <a:lnTo>
                      <a:pt x="393" y="47"/>
                    </a:lnTo>
                    <a:lnTo>
                      <a:pt x="576" y="28"/>
                    </a:lnTo>
                    <a:lnTo>
                      <a:pt x="681" y="9"/>
                    </a:lnTo>
                    <a:lnTo>
                      <a:pt x="787" y="0"/>
                    </a:lnTo>
                    <a:lnTo>
                      <a:pt x="997" y="9"/>
                    </a:lnTo>
                    <a:lnTo>
                      <a:pt x="1017" y="19"/>
                    </a:lnTo>
                    <a:close/>
                  </a:path>
                </a:pathLst>
              </a:custGeom>
              <a:solidFill>
                <a:srgbClr val="333300"/>
              </a:solidFill>
              <a:ln w="9525">
                <a:noFill/>
                <a:round/>
                <a:headEnd/>
                <a:tailEnd/>
              </a:ln>
            </p:spPr>
            <p:txBody>
              <a:bodyPr>
                <a:prstTxWarp prst="textNoShape">
                  <a:avLst/>
                </a:prstTxWarp>
              </a:bodyPr>
              <a:lstStyle/>
              <a:p>
                <a:endParaRPr lang="en-US"/>
              </a:p>
            </p:txBody>
          </p:sp>
          <p:sp>
            <p:nvSpPr>
              <p:cNvPr id="61488" name="Freeform 33"/>
              <p:cNvSpPr>
                <a:spLocks/>
              </p:cNvSpPr>
              <p:nvPr/>
            </p:nvSpPr>
            <p:spPr bwMode="auto">
              <a:xfrm>
                <a:off x="4494" y="1737"/>
                <a:ext cx="178" cy="211"/>
              </a:xfrm>
              <a:custGeom>
                <a:avLst/>
                <a:gdLst>
                  <a:gd name="T0" fmla="*/ 701 w 892"/>
                  <a:gd name="T1" fmla="*/ 230 h 1055"/>
                  <a:gd name="T2" fmla="*/ 845 w 892"/>
                  <a:gd name="T3" fmla="*/ 374 h 1055"/>
                  <a:gd name="T4" fmla="*/ 873 w 892"/>
                  <a:gd name="T5" fmla="*/ 403 h 1055"/>
                  <a:gd name="T6" fmla="*/ 845 w 892"/>
                  <a:gd name="T7" fmla="*/ 412 h 1055"/>
                  <a:gd name="T8" fmla="*/ 787 w 892"/>
                  <a:gd name="T9" fmla="*/ 423 h 1055"/>
                  <a:gd name="T10" fmla="*/ 768 w 892"/>
                  <a:gd name="T11" fmla="*/ 432 h 1055"/>
                  <a:gd name="T12" fmla="*/ 826 w 892"/>
                  <a:gd name="T13" fmla="*/ 556 h 1055"/>
                  <a:gd name="T14" fmla="*/ 873 w 892"/>
                  <a:gd name="T15" fmla="*/ 614 h 1055"/>
                  <a:gd name="T16" fmla="*/ 892 w 892"/>
                  <a:gd name="T17" fmla="*/ 662 h 1055"/>
                  <a:gd name="T18" fmla="*/ 759 w 892"/>
                  <a:gd name="T19" fmla="*/ 662 h 1055"/>
                  <a:gd name="T20" fmla="*/ 518 w 892"/>
                  <a:gd name="T21" fmla="*/ 681 h 1055"/>
                  <a:gd name="T22" fmla="*/ 404 w 892"/>
                  <a:gd name="T23" fmla="*/ 681 h 1055"/>
                  <a:gd name="T24" fmla="*/ 374 w 892"/>
                  <a:gd name="T25" fmla="*/ 709 h 1055"/>
                  <a:gd name="T26" fmla="*/ 451 w 892"/>
                  <a:gd name="T27" fmla="*/ 777 h 1055"/>
                  <a:gd name="T28" fmla="*/ 576 w 892"/>
                  <a:gd name="T29" fmla="*/ 844 h 1055"/>
                  <a:gd name="T30" fmla="*/ 662 w 892"/>
                  <a:gd name="T31" fmla="*/ 939 h 1055"/>
                  <a:gd name="T32" fmla="*/ 682 w 892"/>
                  <a:gd name="T33" fmla="*/ 939 h 1055"/>
                  <a:gd name="T34" fmla="*/ 759 w 892"/>
                  <a:gd name="T35" fmla="*/ 1017 h 1055"/>
                  <a:gd name="T36" fmla="*/ 759 w 892"/>
                  <a:gd name="T37" fmla="*/ 1055 h 1055"/>
                  <a:gd name="T38" fmla="*/ 480 w 892"/>
                  <a:gd name="T39" fmla="*/ 1027 h 1055"/>
                  <a:gd name="T40" fmla="*/ 423 w 892"/>
                  <a:gd name="T41" fmla="*/ 1027 h 1055"/>
                  <a:gd name="T42" fmla="*/ 230 w 892"/>
                  <a:gd name="T43" fmla="*/ 978 h 1055"/>
                  <a:gd name="T44" fmla="*/ 163 w 892"/>
                  <a:gd name="T45" fmla="*/ 939 h 1055"/>
                  <a:gd name="T46" fmla="*/ 135 w 892"/>
                  <a:gd name="T47" fmla="*/ 950 h 1055"/>
                  <a:gd name="T48" fmla="*/ 125 w 892"/>
                  <a:gd name="T49" fmla="*/ 959 h 1055"/>
                  <a:gd name="T50" fmla="*/ 125 w 892"/>
                  <a:gd name="T51" fmla="*/ 988 h 1055"/>
                  <a:gd name="T52" fmla="*/ 202 w 892"/>
                  <a:gd name="T53" fmla="*/ 1045 h 1055"/>
                  <a:gd name="T54" fmla="*/ 144 w 892"/>
                  <a:gd name="T55" fmla="*/ 1045 h 1055"/>
                  <a:gd name="T56" fmla="*/ 77 w 892"/>
                  <a:gd name="T57" fmla="*/ 997 h 1055"/>
                  <a:gd name="T58" fmla="*/ 0 w 892"/>
                  <a:gd name="T59" fmla="*/ 902 h 1055"/>
                  <a:gd name="T60" fmla="*/ 49 w 892"/>
                  <a:gd name="T61" fmla="*/ 892 h 1055"/>
                  <a:gd name="T62" fmla="*/ 307 w 892"/>
                  <a:gd name="T63" fmla="*/ 902 h 1055"/>
                  <a:gd name="T64" fmla="*/ 374 w 892"/>
                  <a:gd name="T65" fmla="*/ 930 h 1055"/>
                  <a:gd name="T66" fmla="*/ 441 w 892"/>
                  <a:gd name="T67" fmla="*/ 930 h 1055"/>
                  <a:gd name="T68" fmla="*/ 460 w 892"/>
                  <a:gd name="T69" fmla="*/ 911 h 1055"/>
                  <a:gd name="T70" fmla="*/ 460 w 892"/>
                  <a:gd name="T71" fmla="*/ 892 h 1055"/>
                  <a:gd name="T72" fmla="*/ 394 w 892"/>
                  <a:gd name="T73" fmla="*/ 815 h 1055"/>
                  <a:gd name="T74" fmla="*/ 125 w 892"/>
                  <a:gd name="T75" fmla="*/ 681 h 1055"/>
                  <a:gd name="T76" fmla="*/ 58 w 892"/>
                  <a:gd name="T77" fmla="*/ 642 h 1055"/>
                  <a:gd name="T78" fmla="*/ 144 w 892"/>
                  <a:gd name="T79" fmla="*/ 576 h 1055"/>
                  <a:gd name="T80" fmla="*/ 144 w 892"/>
                  <a:gd name="T81" fmla="*/ 518 h 1055"/>
                  <a:gd name="T82" fmla="*/ 135 w 892"/>
                  <a:gd name="T83" fmla="*/ 489 h 1055"/>
                  <a:gd name="T84" fmla="*/ 125 w 892"/>
                  <a:gd name="T85" fmla="*/ 489 h 1055"/>
                  <a:gd name="T86" fmla="*/ 346 w 892"/>
                  <a:gd name="T87" fmla="*/ 460 h 1055"/>
                  <a:gd name="T88" fmla="*/ 385 w 892"/>
                  <a:gd name="T89" fmla="*/ 470 h 1055"/>
                  <a:gd name="T90" fmla="*/ 413 w 892"/>
                  <a:gd name="T91" fmla="*/ 442 h 1055"/>
                  <a:gd name="T92" fmla="*/ 394 w 892"/>
                  <a:gd name="T93" fmla="*/ 317 h 1055"/>
                  <a:gd name="T94" fmla="*/ 346 w 892"/>
                  <a:gd name="T95" fmla="*/ 230 h 1055"/>
                  <a:gd name="T96" fmla="*/ 77 w 892"/>
                  <a:gd name="T97" fmla="*/ 0 h 1055"/>
                  <a:gd name="T98" fmla="*/ 423 w 892"/>
                  <a:gd name="T99" fmla="*/ 106 h 1055"/>
                  <a:gd name="T100" fmla="*/ 701 w 892"/>
                  <a:gd name="T101" fmla="*/ 230 h 1055"/>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892"/>
                  <a:gd name="T154" fmla="*/ 0 h 1055"/>
                  <a:gd name="T155" fmla="*/ 892 w 892"/>
                  <a:gd name="T156" fmla="*/ 1055 h 1055"/>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892" h="1055">
                    <a:moveTo>
                      <a:pt x="701" y="230"/>
                    </a:moveTo>
                    <a:lnTo>
                      <a:pt x="845" y="374"/>
                    </a:lnTo>
                    <a:lnTo>
                      <a:pt x="873" y="403"/>
                    </a:lnTo>
                    <a:lnTo>
                      <a:pt x="845" y="412"/>
                    </a:lnTo>
                    <a:lnTo>
                      <a:pt x="787" y="423"/>
                    </a:lnTo>
                    <a:lnTo>
                      <a:pt x="768" y="432"/>
                    </a:lnTo>
                    <a:lnTo>
                      <a:pt x="826" y="556"/>
                    </a:lnTo>
                    <a:lnTo>
                      <a:pt x="873" y="614"/>
                    </a:lnTo>
                    <a:lnTo>
                      <a:pt x="892" y="662"/>
                    </a:lnTo>
                    <a:lnTo>
                      <a:pt x="759" y="662"/>
                    </a:lnTo>
                    <a:lnTo>
                      <a:pt x="518" y="681"/>
                    </a:lnTo>
                    <a:lnTo>
                      <a:pt x="404" y="681"/>
                    </a:lnTo>
                    <a:lnTo>
                      <a:pt x="374" y="709"/>
                    </a:lnTo>
                    <a:lnTo>
                      <a:pt x="451" y="777"/>
                    </a:lnTo>
                    <a:lnTo>
                      <a:pt x="576" y="844"/>
                    </a:lnTo>
                    <a:lnTo>
                      <a:pt x="662" y="939"/>
                    </a:lnTo>
                    <a:lnTo>
                      <a:pt x="682" y="939"/>
                    </a:lnTo>
                    <a:lnTo>
                      <a:pt x="759" y="1017"/>
                    </a:lnTo>
                    <a:lnTo>
                      <a:pt x="759" y="1055"/>
                    </a:lnTo>
                    <a:lnTo>
                      <a:pt x="480" y="1027"/>
                    </a:lnTo>
                    <a:lnTo>
                      <a:pt x="423" y="1027"/>
                    </a:lnTo>
                    <a:lnTo>
                      <a:pt x="230" y="978"/>
                    </a:lnTo>
                    <a:lnTo>
                      <a:pt x="163" y="939"/>
                    </a:lnTo>
                    <a:lnTo>
                      <a:pt x="135" y="950"/>
                    </a:lnTo>
                    <a:lnTo>
                      <a:pt x="125" y="959"/>
                    </a:lnTo>
                    <a:lnTo>
                      <a:pt x="125" y="988"/>
                    </a:lnTo>
                    <a:lnTo>
                      <a:pt x="202" y="1045"/>
                    </a:lnTo>
                    <a:lnTo>
                      <a:pt x="144" y="1045"/>
                    </a:lnTo>
                    <a:lnTo>
                      <a:pt x="77" y="997"/>
                    </a:lnTo>
                    <a:lnTo>
                      <a:pt x="0" y="902"/>
                    </a:lnTo>
                    <a:lnTo>
                      <a:pt x="49" y="892"/>
                    </a:lnTo>
                    <a:lnTo>
                      <a:pt x="307" y="902"/>
                    </a:lnTo>
                    <a:lnTo>
                      <a:pt x="374" y="930"/>
                    </a:lnTo>
                    <a:lnTo>
                      <a:pt x="441" y="930"/>
                    </a:lnTo>
                    <a:lnTo>
                      <a:pt x="460" y="911"/>
                    </a:lnTo>
                    <a:lnTo>
                      <a:pt x="460" y="892"/>
                    </a:lnTo>
                    <a:lnTo>
                      <a:pt x="394" y="815"/>
                    </a:lnTo>
                    <a:lnTo>
                      <a:pt x="125" y="681"/>
                    </a:lnTo>
                    <a:lnTo>
                      <a:pt x="58" y="642"/>
                    </a:lnTo>
                    <a:lnTo>
                      <a:pt x="144" y="576"/>
                    </a:lnTo>
                    <a:lnTo>
                      <a:pt x="144" y="518"/>
                    </a:lnTo>
                    <a:lnTo>
                      <a:pt x="135" y="489"/>
                    </a:lnTo>
                    <a:lnTo>
                      <a:pt x="125" y="489"/>
                    </a:lnTo>
                    <a:lnTo>
                      <a:pt x="346" y="460"/>
                    </a:lnTo>
                    <a:lnTo>
                      <a:pt x="385" y="470"/>
                    </a:lnTo>
                    <a:lnTo>
                      <a:pt x="413" y="442"/>
                    </a:lnTo>
                    <a:lnTo>
                      <a:pt x="394" y="317"/>
                    </a:lnTo>
                    <a:lnTo>
                      <a:pt x="346" y="230"/>
                    </a:lnTo>
                    <a:lnTo>
                      <a:pt x="77" y="0"/>
                    </a:lnTo>
                    <a:lnTo>
                      <a:pt x="423" y="106"/>
                    </a:lnTo>
                    <a:lnTo>
                      <a:pt x="701" y="230"/>
                    </a:lnTo>
                    <a:close/>
                  </a:path>
                </a:pathLst>
              </a:custGeom>
              <a:solidFill>
                <a:srgbClr val="333300"/>
              </a:solidFill>
              <a:ln w="9525">
                <a:noFill/>
                <a:round/>
                <a:headEnd/>
                <a:tailEnd/>
              </a:ln>
            </p:spPr>
            <p:txBody>
              <a:bodyPr>
                <a:prstTxWarp prst="textNoShape">
                  <a:avLst/>
                </a:prstTxWarp>
              </a:bodyPr>
              <a:lstStyle/>
              <a:p>
                <a:endParaRPr lang="en-US"/>
              </a:p>
            </p:txBody>
          </p:sp>
          <p:sp>
            <p:nvSpPr>
              <p:cNvPr id="61489" name="Freeform 34"/>
              <p:cNvSpPr>
                <a:spLocks/>
              </p:cNvSpPr>
              <p:nvPr/>
            </p:nvSpPr>
            <p:spPr bwMode="auto">
              <a:xfrm>
                <a:off x="4195" y="1827"/>
                <a:ext cx="92" cy="198"/>
              </a:xfrm>
              <a:custGeom>
                <a:avLst/>
                <a:gdLst>
                  <a:gd name="T0" fmla="*/ 365 w 460"/>
                  <a:gd name="T1" fmla="*/ 38 h 987"/>
                  <a:gd name="T2" fmla="*/ 297 w 460"/>
                  <a:gd name="T3" fmla="*/ 125 h 987"/>
                  <a:gd name="T4" fmla="*/ 221 w 460"/>
                  <a:gd name="T5" fmla="*/ 335 h 987"/>
                  <a:gd name="T6" fmla="*/ 221 w 460"/>
                  <a:gd name="T7" fmla="*/ 364 h 987"/>
                  <a:gd name="T8" fmla="*/ 288 w 460"/>
                  <a:gd name="T9" fmla="*/ 393 h 987"/>
                  <a:gd name="T10" fmla="*/ 288 w 460"/>
                  <a:gd name="T11" fmla="*/ 537 h 987"/>
                  <a:gd name="T12" fmla="*/ 259 w 460"/>
                  <a:gd name="T13" fmla="*/ 690 h 987"/>
                  <a:gd name="T14" fmla="*/ 279 w 460"/>
                  <a:gd name="T15" fmla="*/ 719 h 987"/>
                  <a:gd name="T16" fmla="*/ 326 w 460"/>
                  <a:gd name="T17" fmla="*/ 738 h 987"/>
                  <a:gd name="T18" fmla="*/ 365 w 460"/>
                  <a:gd name="T19" fmla="*/ 738 h 987"/>
                  <a:gd name="T20" fmla="*/ 393 w 460"/>
                  <a:gd name="T21" fmla="*/ 806 h 987"/>
                  <a:gd name="T22" fmla="*/ 374 w 460"/>
                  <a:gd name="T23" fmla="*/ 863 h 987"/>
                  <a:gd name="T24" fmla="*/ 412 w 460"/>
                  <a:gd name="T25" fmla="*/ 929 h 987"/>
                  <a:gd name="T26" fmla="*/ 460 w 460"/>
                  <a:gd name="T27" fmla="*/ 987 h 987"/>
                  <a:gd name="T28" fmla="*/ 441 w 460"/>
                  <a:gd name="T29" fmla="*/ 978 h 987"/>
                  <a:gd name="T30" fmla="*/ 316 w 460"/>
                  <a:gd name="T31" fmla="*/ 978 h 987"/>
                  <a:gd name="T32" fmla="*/ 279 w 460"/>
                  <a:gd name="T33" fmla="*/ 949 h 987"/>
                  <a:gd name="T34" fmla="*/ 259 w 460"/>
                  <a:gd name="T35" fmla="*/ 911 h 987"/>
                  <a:gd name="T36" fmla="*/ 249 w 460"/>
                  <a:gd name="T37" fmla="*/ 757 h 987"/>
                  <a:gd name="T38" fmla="*/ 249 w 460"/>
                  <a:gd name="T39" fmla="*/ 748 h 987"/>
                  <a:gd name="T40" fmla="*/ 230 w 460"/>
                  <a:gd name="T41" fmla="*/ 719 h 987"/>
                  <a:gd name="T42" fmla="*/ 163 w 460"/>
                  <a:gd name="T43" fmla="*/ 729 h 987"/>
                  <a:gd name="T44" fmla="*/ 124 w 460"/>
                  <a:gd name="T45" fmla="*/ 748 h 987"/>
                  <a:gd name="T46" fmla="*/ 124 w 460"/>
                  <a:gd name="T47" fmla="*/ 662 h 987"/>
                  <a:gd name="T48" fmla="*/ 163 w 460"/>
                  <a:gd name="T49" fmla="*/ 546 h 987"/>
                  <a:gd name="T50" fmla="*/ 191 w 460"/>
                  <a:gd name="T51" fmla="*/ 499 h 987"/>
                  <a:gd name="T52" fmla="*/ 191 w 460"/>
                  <a:gd name="T53" fmla="*/ 488 h 987"/>
                  <a:gd name="T54" fmla="*/ 182 w 460"/>
                  <a:gd name="T55" fmla="*/ 479 h 987"/>
                  <a:gd name="T56" fmla="*/ 115 w 460"/>
                  <a:gd name="T57" fmla="*/ 488 h 987"/>
                  <a:gd name="T58" fmla="*/ 0 w 460"/>
                  <a:gd name="T59" fmla="*/ 566 h 987"/>
                  <a:gd name="T60" fmla="*/ 28 w 460"/>
                  <a:gd name="T61" fmla="*/ 451 h 987"/>
                  <a:gd name="T62" fmla="*/ 135 w 460"/>
                  <a:gd name="T63" fmla="*/ 249 h 987"/>
                  <a:gd name="T64" fmla="*/ 259 w 460"/>
                  <a:gd name="T65" fmla="*/ 86 h 987"/>
                  <a:gd name="T66" fmla="*/ 345 w 460"/>
                  <a:gd name="T67" fmla="*/ 0 h 987"/>
                  <a:gd name="T68" fmla="*/ 365 w 460"/>
                  <a:gd name="T69" fmla="*/ 0 h 987"/>
                  <a:gd name="T70" fmla="*/ 365 w 460"/>
                  <a:gd name="T71" fmla="*/ 38 h 98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60"/>
                  <a:gd name="T109" fmla="*/ 0 h 987"/>
                  <a:gd name="T110" fmla="*/ 460 w 460"/>
                  <a:gd name="T111" fmla="*/ 987 h 98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60" h="987">
                    <a:moveTo>
                      <a:pt x="365" y="38"/>
                    </a:moveTo>
                    <a:lnTo>
                      <a:pt x="297" y="125"/>
                    </a:lnTo>
                    <a:lnTo>
                      <a:pt x="221" y="335"/>
                    </a:lnTo>
                    <a:lnTo>
                      <a:pt x="221" y="364"/>
                    </a:lnTo>
                    <a:lnTo>
                      <a:pt x="288" y="393"/>
                    </a:lnTo>
                    <a:lnTo>
                      <a:pt x="288" y="537"/>
                    </a:lnTo>
                    <a:lnTo>
                      <a:pt x="259" y="690"/>
                    </a:lnTo>
                    <a:lnTo>
                      <a:pt x="279" y="719"/>
                    </a:lnTo>
                    <a:lnTo>
                      <a:pt x="326" y="738"/>
                    </a:lnTo>
                    <a:lnTo>
                      <a:pt x="365" y="738"/>
                    </a:lnTo>
                    <a:lnTo>
                      <a:pt x="393" y="806"/>
                    </a:lnTo>
                    <a:lnTo>
                      <a:pt x="374" y="863"/>
                    </a:lnTo>
                    <a:lnTo>
                      <a:pt x="412" y="929"/>
                    </a:lnTo>
                    <a:lnTo>
                      <a:pt x="460" y="987"/>
                    </a:lnTo>
                    <a:lnTo>
                      <a:pt x="441" y="978"/>
                    </a:lnTo>
                    <a:lnTo>
                      <a:pt x="316" y="978"/>
                    </a:lnTo>
                    <a:lnTo>
                      <a:pt x="279" y="949"/>
                    </a:lnTo>
                    <a:lnTo>
                      <a:pt x="259" y="911"/>
                    </a:lnTo>
                    <a:lnTo>
                      <a:pt x="249" y="757"/>
                    </a:lnTo>
                    <a:lnTo>
                      <a:pt x="249" y="748"/>
                    </a:lnTo>
                    <a:lnTo>
                      <a:pt x="230" y="719"/>
                    </a:lnTo>
                    <a:lnTo>
                      <a:pt x="163" y="729"/>
                    </a:lnTo>
                    <a:lnTo>
                      <a:pt x="124" y="748"/>
                    </a:lnTo>
                    <a:lnTo>
                      <a:pt x="124" y="662"/>
                    </a:lnTo>
                    <a:lnTo>
                      <a:pt x="163" y="546"/>
                    </a:lnTo>
                    <a:lnTo>
                      <a:pt x="191" y="499"/>
                    </a:lnTo>
                    <a:lnTo>
                      <a:pt x="191" y="488"/>
                    </a:lnTo>
                    <a:lnTo>
                      <a:pt x="182" y="479"/>
                    </a:lnTo>
                    <a:lnTo>
                      <a:pt x="115" y="488"/>
                    </a:lnTo>
                    <a:lnTo>
                      <a:pt x="0" y="566"/>
                    </a:lnTo>
                    <a:lnTo>
                      <a:pt x="28" y="451"/>
                    </a:lnTo>
                    <a:lnTo>
                      <a:pt x="135" y="249"/>
                    </a:lnTo>
                    <a:lnTo>
                      <a:pt x="259" y="86"/>
                    </a:lnTo>
                    <a:lnTo>
                      <a:pt x="345" y="0"/>
                    </a:lnTo>
                    <a:lnTo>
                      <a:pt x="365" y="0"/>
                    </a:lnTo>
                    <a:lnTo>
                      <a:pt x="365" y="38"/>
                    </a:lnTo>
                    <a:close/>
                  </a:path>
                </a:pathLst>
              </a:custGeom>
              <a:solidFill>
                <a:srgbClr val="333300"/>
              </a:solidFill>
              <a:ln w="9525">
                <a:noFill/>
                <a:round/>
                <a:headEnd/>
                <a:tailEnd/>
              </a:ln>
            </p:spPr>
            <p:txBody>
              <a:bodyPr>
                <a:prstTxWarp prst="textNoShape">
                  <a:avLst/>
                </a:prstTxWarp>
              </a:bodyPr>
              <a:lstStyle/>
              <a:p>
                <a:endParaRPr lang="en-US"/>
              </a:p>
            </p:txBody>
          </p:sp>
          <p:sp>
            <p:nvSpPr>
              <p:cNvPr id="61490" name="Freeform 35"/>
              <p:cNvSpPr>
                <a:spLocks/>
              </p:cNvSpPr>
              <p:nvPr/>
            </p:nvSpPr>
            <p:spPr bwMode="auto">
              <a:xfrm>
                <a:off x="4273" y="1837"/>
                <a:ext cx="127" cy="103"/>
              </a:xfrm>
              <a:custGeom>
                <a:avLst/>
                <a:gdLst>
                  <a:gd name="T0" fmla="*/ 211 w 634"/>
                  <a:gd name="T1" fmla="*/ 143 h 518"/>
                  <a:gd name="T2" fmla="*/ 240 w 634"/>
                  <a:gd name="T3" fmla="*/ 154 h 518"/>
                  <a:gd name="T4" fmla="*/ 260 w 634"/>
                  <a:gd name="T5" fmla="*/ 124 h 518"/>
                  <a:gd name="T6" fmla="*/ 260 w 634"/>
                  <a:gd name="T7" fmla="*/ 77 h 518"/>
                  <a:gd name="T8" fmla="*/ 278 w 634"/>
                  <a:gd name="T9" fmla="*/ 77 h 518"/>
                  <a:gd name="T10" fmla="*/ 422 w 634"/>
                  <a:gd name="T11" fmla="*/ 173 h 518"/>
                  <a:gd name="T12" fmla="*/ 634 w 634"/>
                  <a:gd name="T13" fmla="*/ 240 h 518"/>
                  <a:gd name="T14" fmla="*/ 566 w 634"/>
                  <a:gd name="T15" fmla="*/ 316 h 518"/>
                  <a:gd name="T16" fmla="*/ 518 w 634"/>
                  <a:gd name="T17" fmla="*/ 354 h 518"/>
                  <a:gd name="T18" fmla="*/ 355 w 634"/>
                  <a:gd name="T19" fmla="*/ 384 h 518"/>
                  <a:gd name="T20" fmla="*/ 336 w 634"/>
                  <a:gd name="T21" fmla="*/ 354 h 518"/>
                  <a:gd name="T22" fmla="*/ 327 w 634"/>
                  <a:gd name="T23" fmla="*/ 345 h 518"/>
                  <a:gd name="T24" fmla="*/ 297 w 634"/>
                  <a:gd name="T25" fmla="*/ 374 h 518"/>
                  <a:gd name="T26" fmla="*/ 125 w 634"/>
                  <a:gd name="T27" fmla="*/ 326 h 518"/>
                  <a:gd name="T28" fmla="*/ 105 w 634"/>
                  <a:gd name="T29" fmla="*/ 278 h 518"/>
                  <a:gd name="T30" fmla="*/ 116 w 634"/>
                  <a:gd name="T31" fmla="*/ 134 h 518"/>
                  <a:gd name="T32" fmla="*/ 125 w 634"/>
                  <a:gd name="T33" fmla="*/ 96 h 518"/>
                  <a:gd name="T34" fmla="*/ 125 w 634"/>
                  <a:gd name="T35" fmla="*/ 77 h 518"/>
                  <a:gd name="T36" fmla="*/ 105 w 634"/>
                  <a:gd name="T37" fmla="*/ 57 h 518"/>
                  <a:gd name="T38" fmla="*/ 77 w 634"/>
                  <a:gd name="T39" fmla="*/ 86 h 518"/>
                  <a:gd name="T40" fmla="*/ 77 w 634"/>
                  <a:gd name="T41" fmla="*/ 345 h 518"/>
                  <a:gd name="T42" fmla="*/ 86 w 634"/>
                  <a:gd name="T43" fmla="*/ 374 h 518"/>
                  <a:gd name="T44" fmla="*/ 105 w 634"/>
                  <a:gd name="T45" fmla="*/ 393 h 518"/>
                  <a:gd name="T46" fmla="*/ 183 w 634"/>
                  <a:gd name="T47" fmla="*/ 393 h 518"/>
                  <a:gd name="T48" fmla="*/ 260 w 634"/>
                  <a:gd name="T49" fmla="*/ 421 h 518"/>
                  <a:gd name="T50" fmla="*/ 269 w 634"/>
                  <a:gd name="T51" fmla="*/ 518 h 518"/>
                  <a:gd name="T52" fmla="*/ 240 w 634"/>
                  <a:gd name="T53" fmla="*/ 509 h 518"/>
                  <a:gd name="T54" fmla="*/ 183 w 634"/>
                  <a:gd name="T55" fmla="*/ 509 h 518"/>
                  <a:gd name="T56" fmla="*/ 67 w 634"/>
                  <a:gd name="T57" fmla="*/ 460 h 518"/>
                  <a:gd name="T58" fmla="*/ 58 w 634"/>
                  <a:gd name="T59" fmla="*/ 460 h 518"/>
                  <a:gd name="T60" fmla="*/ 39 w 634"/>
                  <a:gd name="T61" fmla="*/ 431 h 518"/>
                  <a:gd name="T62" fmla="*/ 0 w 634"/>
                  <a:gd name="T63" fmla="*/ 173 h 518"/>
                  <a:gd name="T64" fmla="*/ 10 w 634"/>
                  <a:gd name="T65" fmla="*/ 0 h 518"/>
                  <a:gd name="T66" fmla="*/ 86 w 634"/>
                  <a:gd name="T67" fmla="*/ 38 h 518"/>
                  <a:gd name="T68" fmla="*/ 211 w 634"/>
                  <a:gd name="T69" fmla="*/ 143 h 518"/>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634"/>
                  <a:gd name="T106" fmla="*/ 0 h 518"/>
                  <a:gd name="T107" fmla="*/ 634 w 634"/>
                  <a:gd name="T108" fmla="*/ 518 h 518"/>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634" h="518">
                    <a:moveTo>
                      <a:pt x="211" y="143"/>
                    </a:moveTo>
                    <a:lnTo>
                      <a:pt x="240" y="154"/>
                    </a:lnTo>
                    <a:lnTo>
                      <a:pt x="260" y="124"/>
                    </a:lnTo>
                    <a:lnTo>
                      <a:pt x="260" y="77"/>
                    </a:lnTo>
                    <a:lnTo>
                      <a:pt x="278" y="77"/>
                    </a:lnTo>
                    <a:lnTo>
                      <a:pt x="422" y="173"/>
                    </a:lnTo>
                    <a:lnTo>
                      <a:pt x="634" y="240"/>
                    </a:lnTo>
                    <a:lnTo>
                      <a:pt x="566" y="316"/>
                    </a:lnTo>
                    <a:lnTo>
                      <a:pt x="518" y="354"/>
                    </a:lnTo>
                    <a:lnTo>
                      <a:pt x="355" y="384"/>
                    </a:lnTo>
                    <a:lnTo>
                      <a:pt x="336" y="354"/>
                    </a:lnTo>
                    <a:lnTo>
                      <a:pt x="327" y="345"/>
                    </a:lnTo>
                    <a:lnTo>
                      <a:pt x="297" y="374"/>
                    </a:lnTo>
                    <a:lnTo>
                      <a:pt x="125" y="326"/>
                    </a:lnTo>
                    <a:lnTo>
                      <a:pt x="105" y="278"/>
                    </a:lnTo>
                    <a:lnTo>
                      <a:pt x="116" y="134"/>
                    </a:lnTo>
                    <a:lnTo>
                      <a:pt x="125" y="96"/>
                    </a:lnTo>
                    <a:lnTo>
                      <a:pt x="125" y="77"/>
                    </a:lnTo>
                    <a:lnTo>
                      <a:pt x="105" y="57"/>
                    </a:lnTo>
                    <a:lnTo>
                      <a:pt x="77" y="86"/>
                    </a:lnTo>
                    <a:lnTo>
                      <a:pt x="77" y="345"/>
                    </a:lnTo>
                    <a:lnTo>
                      <a:pt x="86" y="374"/>
                    </a:lnTo>
                    <a:lnTo>
                      <a:pt x="105" y="393"/>
                    </a:lnTo>
                    <a:lnTo>
                      <a:pt x="183" y="393"/>
                    </a:lnTo>
                    <a:lnTo>
                      <a:pt x="260" y="421"/>
                    </a:lnTo>
                    <a:lnTo>
                      <a:pt x="269" y="518"/>
                    </a:lnTo>
                    <a:lnTo>
                      <a:pt x="240" y="509"/>
                    </a:lnTo>
                    <a:lnTo>
                      <a:pt x="183" y="509"/>
                    </a:lnTo>
                    <a:lnTo>
                      <a:pt x="67" y="460"/>
                    </a:lnTo>
                    <a:lnTo>
                      <a:pt x="58" y="460"/>
                    </a:lnTo>
                    <a:lnTo>
                      <a:pt x="39" y="431"/>
                    </a:lnTo>
                    <a:lnTo>
                      <a:pt x="0" y="173"/>
                    </a:lnTo>
                    <a:lnTo>
                      <a:pt x="10" y="0"/>
                    </a:lnTo>
                    <a:lnTo>
                      <a:pt x="86" y="38"/>
                    </a:lnTo>
                    <a:lnTo>
                      <a:pt x="211" y="143"/>
                    </a:lnTo>
                    <a:close/>
                  </a:path>
                </a:pathLst>
              </a:custGeom>
              <a:solidFill>
                <a:srgbClr val="FFCC99"/>
              </a:solidFill>
              <a:ln w="9525">
                <a:noFill/>
                <a:round/>
                <a:headEnd/>
                <a:tailEnd/>
              </a:ln>
            </p:spPr>
            <p:txBody>
              <a:bodyPr>
                <a:prstTxWarp prst="textNoShape">
                  <a:avLst/>
                </a:prstTxWarp>
              </a:bodyPr>
              <a:lstStyle/>
              <a:p>
                <a:endParaRPr lang="en-US"/>
              </a:p>
            </p:txBody>
          </p:sp>
          <p:sp>
            <p:nvSpPr>
              <p:cNvPr id="61491" name="Freeform 36"/>
              <p:cNvSpPr>
                <a:spLocks/>
              </p:cNvSpPr>
              <p:nvPr/>
            </p:nvSpPr>
            <p:spPr bwMode="auto">
              <a:xfrm>
                <a:off x="4250" y="1856"/>
                <a:ext cx="31" cy="111"/>
              </a:xfrm>
              <a:custGeom>
                <a:avLst/>
                <a:gdLst>
                  <a:gd name="T0" fmla="*/ 105 w 153"/>
                  <a:gd name="T1" fmla="*/ 374 h 555"/>
                  <a:gd name="T2" fmla="*/ 153 w 153"/>
                  <a:gd name="T3" fmla="*/ 422 h 555"/>
                  <a:gd name="T4" fmla="*/ 133 w 153"/>
                  <a:gd name="T5" fmla="*/ 555 h 555"/>
                  <a:gd name="T6" fmla="*/ 95 w 153"/>
                  <a:gd name="T7" fmla="*/ 537 h 555"/>
                  <a:gd name="T8" fmla="*/ 37 w 153"/>
                  <a:gd name="T9" fmla="*/ 537 h 555"/>
                  <a:gd name="T10" fmla="*/ 28 w 153"/>
                  <a:gd name="T11" fmla="*/ 518 h 555"/>
                  <a:gd name="T12" fmla="*/ 66 w 153"/>
                  <a:gd name="T13" fmla="*/ 307 h 555"/>
                  <a:gd name="T14" fmla="*/ 66 w 153"/>
                  <a:gd name="T15" fmla="*/ 239 h 555"/>
                  <a:gd name="T16" fmla="*/ 0 w 153"/>
                  <a:gd name="T17" fmla="*/ 172 h 555"/>
                  <a:gd name="T18" fmla="*/ 66 w 153"/>
                  <a:gd name="T19" fmla="*/ 19 h 555"/>
                  <a:gd name="T20" fmla="*/ 66 w 153"/>
                  <a:gd name="T21" fmla="*/ 0 h 555"/>
                  <a:gd name="T22" fmla="*/ 75 w 153"/>
                  <a:gd name="T23" fmla="*/ 249 h 555"/>
                  <a:gd name="T24" fmla="*/ 105 w 153"/>
                  <a:gd name="T25" fmla="*/ 374 h 55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53"/>
                  <a:gd name="T40" fmla="*/ 0 h 555"/>
                  <a:gd name="T41" fmla="*/ 153 w 153"/>
                  <a:gd name="T42" fmla="*/ 555 h 55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53" h="555">
                    <a:moveTo>
                      <a:pt x="105" y="374"/>
                    </a:moveTo>
                    <a:lnTo>
                      <a:pt x="153" y="422"/>
                    </a:lnTo>
                    <a:lnTo>
                      <a:pt x="133" y="555"/>
                    </a:lnTo>
                    <a:lnTo>
                      <a:pt x="95" y="537"/>
                    </a:lnTo>
                    <a:lnTo>
                      <a:pt x="37" y="537"/>
                    </a:lnTo>
                    <a:lnTo>
                      <a:pt x="28" y="518"/>
                    </a:lnTo>
                    <a:lnTo>
                      <a:pt x="66" y="307"/>
                    </a:lnTo>
                    <a:lnTo>
                      <a:pt x="66" y="239"/>
                    </a:lnTo>
                    <a:lnTo>
                      <a:pt x="0" y="172"/>
                    </a:lnTo>
                    <a:lnTo>
                      <a:pt x="66" y="19"/>
                    </a:lnTo>
                    <a:lnTo>
                      <a:pt x="66" y="0"/>
                    </a:lnTo>
                    <a:lnTo>
                      <a:pt x="75" y="249"/>
                    </a:lnTo>
                    <a:lnTo>
                      <a:pt x="105" y="374"/>
                    </a:lnTo>
                    <a:close/>
                  </a:path>
                </a:pathLst>
              </a:custGeom>
              <a:solidFill>
                <a:srgbClr val="333300"/>
              </a:solidFill>
              <a:ln w="9525">
                <a:noFill/>
                <a:round/>
                <a:headEnd/>
                <a:tailEnd/>
              </a:ln>
            </p:spPr>
            <p:txBody>
              <a:bodyPr>
                <a:prstTxWarp prst="textNoShape">
                  <a:avLst/>
                </a:prstTxWarp>
              </a:bodyPr>
              <a:lstStyle/>
              <a:p>
                <a:endParaRPr lang="en-US"/>
              </a:p>
            </p:txBody>
          </p:sp>
          <p:sp>
            <p:nvSpPr>
              <p:cNvPr id="61492" name="Freeform 37"/>
              <p:cNvSpPr>
                <a:spLocks/>
              </p:cNvSpPr>
              <p:nvPr/>
            </p:nvSpPr>
            <p:spPr bwMode="auto">
              <a:xfrm>
                <a:off x="4358" y="1877"/>
                <a:ext cx="74" cy="67"/>
              </a:xfrm>
              <a:custGeom>
                <a:avLst/>
                <a:gdLst>
                  <a:gd name="T0" fmla="*/ 202 w 374"/>
                  <a:gd name="T1" fmla="*/ 259 h 336"/>
                  <a:gd name="T2" fmla="*/ 87 w 374"/>
                  <a:gd name="T3" fmla="*/ 336 h 336"/>
                  <a:gd name="T4" fmla="*/ 0 w 374"/>
                  <a:gd name="T5" fmla="*/ 308 h 336"/>
                  <a:gd name="T6" fmla="*/ 0 w 374"/>
                  <a:gd name="T7" fmla="*/ 250 h 336"/>
                  <a:gd name="T8" fmla="*/ 29 w 374"/>
                  <a:gd name="T9" fmla="*/ 211 h 336"/>
                  <a:gd name="T10" fmla="*/ 144 w 374"/>
                  <a:gd name="T11" fmla="*/ 173 h 336"/>
                  <a:gd name="T12" fmla="*/ 230 w 374"/>
                  <a:gd name="T13" fmla="*/ 86 h 336"/>
                  <a:gd name="T14" fmla="*/ 249 w 374"/>
                  <a:gd name="T15" fmla="*/ 86 h 336"/>
                  <a:gd name="T16" fmla="*/ 259 w 374"/>
                  <a:gd name="T17" fmla="*/ 86 h 336"/>
                  <a:gd name="T18" fmla="*/ 288 w 374"/>
                  <a:gd name="T19" fmla="*/ 58 h 336"/>
                  <a:gd name="T20" fmla="*/ 279 w 374"/>
                  <a:gd name="T21" fmla="*/ 0 h 336"/>
                  <a:gd name="T22" fmla="*/ 374 w 374"/>
                  <a:gd name="T23" fmla="*/ 173 h 336"/>
                  <a:gd name="T24" fmla="*/ 202 w 374"/>
                  <a:gd name="T25" fmla="*/ 259 h 3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74"/>
                  <a:gd name="T40" fmla="*/ 0 h 336"/>
                  <a:gd name="T41" fmla="*/ 374 w 374"/>
                  <a:gd name="T42" fmla="*/ 336 h 3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74" h="336">
                    <a:moveTo>
                      <a:pt x="202" y="259"/>
                    </a:moveTo>
                    <a:lnTo>
                      <a:pt x="87" y="336"/>
                    </a:lnTo>
                    <a:lnTo>
                      <a:pt x="0" y="308"/>
                    </a:lnTo>
                    <a:lnTo>
                      <a:pt x="0" y="250"/>
                    </a:lnTo>
                    <a:lnTo>
                      <a:pt x="29" y="211"/>
                    </a:lnTo>
                    <a:lnTo>
                      <a:pt x="144" y="173"/>
                    </a:lnTo>
                    <a:lnTo>
                      <a:pt x="230" y="86"/>
                    </a:lnTo>
                    <a:lnTo>
                      <a:pt x="249" y="86"/>
                    </a:lnTo>
                    <a:lnTo>
                      <a:pt x="259" y="86"/>
                    </a:lnTo>
                    <a:lnTo>
                      <a:pt x="288" y="58"/>
                    </a:lnTo>
                    <a:lnTo>
                      <a:pt x="279" y="0"/>
                    </a:lnTo>
                    <a:lnTo>
                      <a:pt x="374" y="173"/>
                    </a:lnTo>
                    <a:lnTo>
                      <a:pt x="202" y="259"/>
                    </a:lnTo>
                    <a:close/>
                  </a:path>
                </a:pathLst>
              </a:custGeom>
              <a:solidFill>
                <a:srgbClr val="FFCC99"/>
              </a:solidFill>
              <a:ln w="9525">
                <a:noFill/>
                <a:round/>
                <a:headEnd/>
                <a:tailEnd/>
              </a:ln>
            </p:spPr>
            <p:txBody>
              <a:bodyPr>
                <a:prstTxWarp prst="textNoShape">
                  <a:avLst/>
                </a:prstTxWarp>
              </a:bodyPr>
              <a:lstStyle/>
              <a:p>
                <a:endParaRPr lang="en-US"/>
              </a:p>
            </p:txBody>
          </p:sp>
          <p:sp>
            <p:nvSpPr>
              <p:cNvPr id="61493" name="Freeform 38"/>
              <p:cNvSpPr>
                <a:spLocks/>
              </p:cNvSpPr>
              <p:nvPr/>
            </p:nvSpPr>
            <p:spPr bwMode="auto">
              <a:xfrm>
                <a:off x="4582" y="1881"/>
                <a:ext cx="111" cy="121"/>
              </a:xfrm>
              <a:custGeom>
                <a:avLst/>
                <a:gdLst>
                  <a:gd name="T0" fmla="*/ 451 w 557"/>
                  <a:gd name="T1" fmla="*/ 144 h 604"/>
                  <a:gd name="T2" fmla="*/ 529 w 557"/>
                  <a:gd name="T3" fmla="*/ 191 h 604"/>
                  <a:gd name="T4" fmla="*/ 557 w 557"/>
                  <a:gd name="T5" fmla="*/ 219 h 604"/>
                  <a:gd name="T6" fmla="*/ 529 w 557"/>
                  <a:gd name="T7" fmla="*/ 239 h 604"/>
                  <a:gd name="T8" fmla="*/ 451 w 557"/>
                  <a:gd name="T9" fmla="*/ 249 h 604"/>
                  <a:gd name="T10" fmla="*/ 413 w 557"/>
                  <a:gd name="T11" fmla="*/ 277 h 604"/>
                  <a:gd name="T12" fmla="*/ 423 w 557"/>
                  <a:gd name="T13" fmla="*/ 335 h 604"/>
                  <a:gd name="T14" fmla="*/ 518 w 557"/>
                  <a:gd name="T15" fmla="*/ 469 h 604"/>
                  <a:gd name="T16" fmla="*/ 538 w 557"/>
                  <a:gd name="T17" fmla="*/ 507 h 604"/>
                  <a:gd name="T18" fmla="*/ 538 w 557"/>
                  <a:gd name="T19" fmla="*/ 518 h 604"/>
                  <a:gd name="T20" fmla="*/ 432 w 557"/>
                  <a:gd name="T21" fmla="*/ 565 h 604"/>
                  <a:gd name="T22" fmla="*/ 318 w 557"/>
                  <a:gd name="T23" fmla="*/ 604 h 604"/>
                  <a:gd name="T24" fmla="*/ 125 w 557"/>
                  <a:gd name="T25" fmla="*/ 594 h 604"/>
                  <a:gd name="T26" fmla="*/ 97 w 557"/>
                  <a:gd name="T27" fmla="*/ 555 h 604"/>
                  <a:gd name="T28" fmla="*/ 77 w 557"/>
                  <a:gd name="T29" fmla="*/ 479 h 604"/>
                  <a:gd name="T30" fmla="*/ 0 w 557"/>
                  <a:gd name="T31" fmla="*/ 363 h 604"/>
                  <a:gd name="T32" fmla="*/ 202 w 557"/>
                  <a:gd name="T33" fmla="*/ 374 h 604"/>
                  <a:gd name="T34" fmla="*/ 327 w 557"/>
                  <a:gd name="T35" fmla="*/ 393 h 604"/>
                  <a:gd name="T36" fmla="*/ 346 w 557"/>
                  <a:gd name="T37" fmla="*/ 393 h 604"/>
                  <a:gd name="T38" fmla="*/ 365 w 557"/>
                  <a:gd name="T39" fmla="*/ 363 h 604"/>
                  <a:gd name="T40" fmla="*/ 365 w 557"/>
                  <a:gd name="T41" fmla="*/ 277 h 604"/>
                  <a:gd name="T42" fmla="*/ 125 w 557"/>
                  <a:gd name="T43" fmla="*/ 57 h 604"/>
                  <a:gd name="T44" fmla="*/ 107 w 557"/>
                  <a:gd name="T45" fmla="*/ 47 h 604"/>
                  <a:gd name="T46" fmla="*/ 144 w 557"/>
                  <a:gd name="T47" fmla="*/ 9 h 604"/>
                  <a:gd name="T48" fmla="*/ 231 w 557"/>
                  <a:gd name="T49" fmla="*/ 0 h 604"/>
                  <a:gd name="T50" fmla="*/ 269 w 557"/>
                  <a:gd name="T51" fmla="*/ 9 h 604"/>
                  <a:gd name="T52" fmla="*/ 451 w 557"/>
                  <a:gd name="T53" fmla="*/ 144 h 604"/>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557"/>
                  <a:gd name="T82" fmla="*/ 0 h 604"/>
                  <a:gd name="T83" fmla="*/ 557 w 557"/>
                  <a:gd name="T84" fmla="*/ 604 h 604"/>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557" h="604">
                    <a:moveTo>
                      <a:pt x="451" y="144"/>
                    </a:moveTo>
                    <a:lnTo>
                      <a:pt x="529" y="191"/>
                    </a:lnTo>
                    <a:lnTo>
                      <a:pt x="557" y="219"/>
                    </a:lnTo>
                    <a:lnTo>
                      <a:pt x="529" y="239"/>
                    </a:lnTo>
                    <a:lnTo>
                      <a:pt x="451" y="249"/>
                    </a:lnTo>
                    <a:lnTo>
                      <a:pt x="413" y="277"/>
                    </a:lnTo>
                    <a:lnTo>
                      <a:pt x="423" y="335"/>
                    </a:lnTo>
                    <a:lnTo>
                      <a:pt x="518" y="469"/>
                    </a:lnTo>
                    <a:lnTo>
                      <a:pt x="538" y="507"/>
                    </a:lnTo>
                    <a:lnTo>
                      <a:pt x="538" y="518"/>
                    </a:lnTo>
                    <a:lnTo>
                      <a:pt x="432" y="565"/>
                    </a:lnTo>
                    <a:lnTo>
                      <a:pt x="318" y="604"/>
                    </a:lnTo>
                    <a:lnTo>
                      <a:pt x="125" y="594"/>
                    </a:lnTo>
                    <a:lnTo>
                      <a:pt x="97" y="555"/>
                    </a:lnTo>
                    <a:lnTo>
                      <a:pt x="77" y="479"/>
                    </a:lnTo>
                    <a:lnTo>
                      <a:pt x="0" y="363"/>
                    </a:lnTo>
                    <a:lnTo>
                      <a:pt x="202" y="374"/>
                    </a:lnTo>
                    <a:lnTo>
                      <a:pt x="327" y="393"/>
                    </a:lnTo>
                    <a:lnTo>
                      <a:pt x="346" y="393"/>
                    </a:lnTo>
                    <a:lnTo>
                      <a:pt x="365" y="363"/>
                    </a:lnTo>
                    <a:lnTo>
                      <a:pt x="365" y="277"/>
                    </a:lnTo>
                    <a:lnTo>
                      <a:pt x="125" y="57"/>
                    </a:lnTo>
                    <a:lnTo>
                      <a:pt x="107" y="47"/>
                    </a:lnTo>
                    <a:lnTo>
                      <a:pt x="144" y="9"/>
                    </a:lnTo>
                    <a:lnTo>
                      <a:pt x="231" y="0"/>
                    </a:lnTo>
                    <a:lnTo>
                      <a:pt x="269" y="9"/>
                    </a:lnTo>
                    <a:lnTo>
                      <a:pt x="451" y="144"/>
                    </a:lnTo>
                    <a:close/>
                  </a:path>
                </a:pathLst>
              </a:custGeom>
              <a:solidFill>
                <a:srgbClr val="333300"/>
              </a:solidFill>
              <a:ln w="9525">
                <a:noFill/>
                <a:round/>
                <a:headEnd/>
                <a:tailEnd/>
              </a:ln>
            </p:spPr>
            <p:txBody>
              <a:bodyPr>
                <a:prstTxWarp prst="textNoShape">
                  <a:avLst/>
                </a:prstTxWarp>
              </a:bodyPr>
              <a:lstStyle/>
              <a:p>
                <a:endParaRPr lang="en-US"/>
              </a:p>
            </p:txBody>
          </p:sp>
          <p:sp>
            <p:nvSpPr>
              <p:cNvPr id="61494" name="Freeform 39"/>
              <p:cNvSpPr>
                <a:spLocks/>
              </p:cNvSpPr>
              <p:nvPr/>
            </p:nvSpPr>
            <p:spPr bwMode="auto">
              <a:xfrm>
                <a:off x="4315" y="1883"/>
                <a:ext cx="56" cy="11"/>
              </a:xfrm>
              <a:custGeom>
                <a:avLst/>
                <a:gdLst>
                  <a:gd name="T0" fmla="*/ 279 w 279"/>
                  <a:gd name="T1" fmla="*/ 10 h 57"/>
                  <a:gd name="T2" fmla="*/ 249 w 279"/>
                  <a:gd name="T3" fmla="*/ 29 h 57"/>
                  <a:gd name="T4" fmla="*/ 67 w 279"/>
                  <a:gd name="T5" fmla="*/ 57 h 57"/>
                  <a:gd name="T6" fmla="*/ 10 w 279"/>
                  <a:gd name="T7" fmla="*/ 48 h 57"/>
                  <a:gd name="T8" fmla="*/ 0 w 279"/>
                  <a:gd name="T9" fmla="*/ 48 h 57"/>
                  <a:gd name="T10" fmla="*/ 0 w 279"/>
                  <a:gd name="T11" fmla="*/ 38 h 57"/>
                  <a:gd name="T12" fmla="*/ 19 w 279"/>
                  <a:gd name="T13" fmla="*/ 29 h 57"/>
                  <a:gd name="T14" fmla="*/ 105 w 279"/>
                  <a:gd name="T15" fmla="*/ 29 h 57"/>
                  <a:gd name="T16" fmla="*/ 269 w 279"/>
                  <a:gd name="T17" fmla="*/ 0 h 57"/>
                  <a:gd name="T18" fmla="*/ 279 w 279"/>
                  <a:gd name="T19" fmla="*/ 10 h 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9"/>
                  <a:gd name="T31" fmla="*/ 0 h 57"/>
                  <a:gd name="T32" fmla="*/ 279 w 279"/>
                  <a:gd name="T33" fmla="*/ 57 h 5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9" h="57">
                    <a:moveTo>
                      <a:pt x="279" y="10"/>
                    </a:moveTo>
                    <a:lnTo>
                      <a:pt x="249" y="29"/>
                    </a:lnTo>
                    <a:lnTo>
                      <a:pt x="67" y="57"/>
                    </a:lnTo>
                    <a:lnTo>
                      <a:pt x="10" y="48"/>
                    </a:lnTo>
                    <a:lnTo>
                      <a:pt x="0" y="48"/>
                    </a:lnTo>
                    <a:lnTo>
                      <a:pt x="0" y="38"/>
                    </a:lnTo>
                    <a:lnTo>
                      <a:pt x="19" y="29"/>
                    </a:lnTo>
                    <a:lnTo>
                      <a:pt x="105" y="29"/>
                    </a:lnTo>
                    <a:lnTo>
                      <a:pt x="269" y="0"/>
                    </a:lnTo>
                    <a:lnTo>
                      <a:pt x="279" y="10"/>
                    </a:lnTo>
                    <a:close/>
                  </a:path>
                </a:pathLst>
              </a:custGeom>
              <a:solidFill>
                <a:srgbClr val="FFCC99"/>
              </a:solidFill>
              <a:ln w="9525">
                <a:noFill/>
                <a:round/>
                <a:headEnd/>
                <a:tailEnd/>
              </a:ln>
            </p:spPr>
            <p:txBody>
              <a:bodyPr>
                <a:prstTxWarp prst="textNoShape">
                  <a:avLst/>
                </a:prstTxWarp>
              </a:bodyPr>
              <a:lstStyle/>
              <a:p>
                <a:endParaRPr lang="en-US"/>
              </a:p>
            </p:txBody>
          </p:sp>
          <p:sp>
            <p:nvSpPr>
              <p:cNvPr id="61495" name="Freeform 40"/>
              <p:cNvSpPr>
                <a:spLocks/>
              </p:cNvSpPr>
              <p:nvPr/>
            </p:nvSpPr>
            <p:spPr bwMode="auto">
              <a:xfrm>
                <a:off x="4346" y="1921"/>
                <a:ext cx="10" cy="18"/>
              </a:xfrm>
              <a:custGeom>
                <a:avLst/>
                <a:gdLst>
                  <a:gd name="T0" fmla="*/ 9 w 48"/>
                  <a:gd name="T1" fmla="*/ 88 h 88"/>
                  <a:gd name="T2" fmla="*/ 0 w 48"/>
                  <a:gd name="T3" fmla="*/ 39 h 88"/>
                  <a:gd name="T4" fmla="*/ 0 w 48"/>
                  <a:gd name="T5" fmla="*/ 10 h 88"/>
                  <a:gd name="T6" fmla="*/ 48 w 48"/>
                  <a:gd name="T7" fmla="*/ 0 h 88"/>
                  <a:gd name="T8" fmla="*/ 19 w 48"/>
                  <a:gd name="T9" fmla="*/ 77 h 88"/>
                  <a:gd name="T10" fmla="*/ 9 w 48"/>
                  <a:gd name="T11" fmla="*/ 88 h 88"/>
                  <a:gd name="T12" fmla="*/ 0 60000 65536"/>
                  <a:gd name="T13" fmla="*/ 0 60000 65536"/>
                  <a:gd name="T14" fmla="*/ 0 60000 65536"/>
                  <a:gd name="T15" fmla="*/ 0 60000 65536"/>
                  <a:gd name="T16" fmla="*/ 0 60000 65536"/>
                  <a:gd name="T17" fmla="*/ 0 60000 65536"/>
                  <a:gd name="T18" fmla="*/ 0 w 48"/>
                  <a:gd name="T19" fmla="*/ 0 h 88"/>
                  <a:gd name="T20" fmla="*/ 48 w 48"/>
                  <a:gd name="T21" fmla="*/ 88 h 88"/>
                </a:gdLst>
                <a:ahLst/>
                <a:cxnLst>
                  <a:cxn ang="T12">
                    <a:pos x="T0" y="T1"/>
                  </a:cxn>
                  <a:cxn ang="T13">
                    <a:pos x="T2" y="T3"/>
                  </a:cxn>
                  <a:cxn ang="T14">
                    <a:pos x="T4" y="T5"/>
                  </a:cxn>
                  <a:cxn ang="T15">
                    <a:pos x="T6" y="T7"/>
                  </a:cxn>
                  <a:cxn ang="T16">
                    <a:pos x="T8" y="T9"/>
                  </a:cxn>
                  <a:cxn ang="T17">
                    <a:pos x="T10" y="T11"/>
                  </a:cxn>
                </a:cxnLst>
                <a:rect l="T18" t="T19" r="T20" b="T21"/>
                <a:pathLst>
                  <a:path w="48" h="88">
                    <a:moveTo>
                      <a:pt x="9" y="88"/>
                    </a:moveTo>
                    <a:lnTo>
                      <a:pt x="0" y="39"/>
                    </a:lnTo>
                    <a:lnTo>
                      <a:pt x="0" y="10"/>
                    </a:lnTo>
                    <a:lnTo>
                      <a:pt x="48" y="0"/>
                    </a:lnTo>
                    <a:lnTo>
                      <a:pt x="19" y="77"/>
                    </a:lnTo>
                    <a:lnTo>
                      <a:pt x="9" y="88"/>
                    </a:lnTo>
                    <a:close/>
                  </a:path>
                </a:pathLst>
              </a:custGeom>
              <a:solidFill>
                <a:srgbClr val="FFCC99"/>
              </a:solidFill>
              <a:ln w="9525">
                <a:noFill/>
                <a:round/>
                <a:headEnd/>
                <a:tailEnd/>
              </a:ln>
            </p:spPr>
            <p:txBody>
              <a:bodyPr>
                <a:prstTxWarp prst="textNoShape">
                  <a:avLst/>
                </a:prstTxWarp>
              </a:bodyPr>
              <a:lstStyle/>
              <a:p>
                <a:endParaRPr lang="en-US"/>
              </a:p>
            </p:txBody>
          </p:sp>
          <p:sp>
            <p:nvSpPr>
              <p:cNvPr id="61496" name="Freeform 41"/>
              <p:cNvSpPr>
                <a:spLocks/>
              </p:cNvSpPr>
              <p:nvPr/>
            </p:nvSpPr>
            <p:spPr bwMode="auto">
              <a:xfrm>
                <a:off x="4336" y="2052"/>
                <a:ext cx="83" cy="53"/>
              </a:xfrm>
              <a:custGeom>
                <a:avLst/>
                <a:gdLst>
                  <a:gd name="T0" fmla="*/ 97 w 413"/>
                  <a:gd name="T1" fmla="*/ 19 h 269"/>
                  <a:gd name="T2" fmla="*/ 106 w 413"/>
                  <a:gd name="T3" fmla="*/ 19 h 269"/>
                  <a:gd name="T4" fmla="*/ 116 w 413"/>
                  <a:gd name="T5" fmla="*/ 29 h 269"/>
                  <a:gd name="T6" fmla="*/ 155 w 413"/>
                  <a:gd name="T7" fmla="*/ 19 h 269"/>
                  <a:gd name="T8" fmla="*/ 193 w 413"/>
                  <a:gd name="T9" fmla="*/ 19 h 269"/>
                  <a:gd name="T10" fmla="*/ 221 w 413"/>
                  <a:gd name="T11" fmla="*/ 19 h 269"/>
                  <a:gd name="T12" fmla="*/ 260 w 413"/>
                  <a:gd name="T13" fmla="*/ 29 h 269"/>
                  <a:gd name="T14" fmla="*/ 299 w 413"/>
                  <a:gd name="T15" fmla="*/ 48 h 269"/>
                  <a:gd name="T16" fmla="*/ 336 w 413"/>
                  <a:gd name="T17" fmla="*/ 67 h 269"/>
                  <a:gd name="T18" fmla="*/ 365 w 413"/>
                  <a:gd name="T19" fmla="*/ 86 h 269"/>
                  <a:gd name="T20" fmla="*/ 394 w 413"/>
                  <a:gd name="T21" fmla="*/ 115 h 269"/>
                  <a:gd name="T22" fmla="*/ 413 w 413"/>
                  <a:gd name="T23" fmla="*/ 269 h 269"/>
                  <a:gd name="T24" fmla="*/ 365 w 413"/>
                  <a:gd name="T25" fmla="*/ 269 h 269"/>
                  <a:gd name="T26" fmla="*/ 318 w 413"/>
                  <a:gd name="T27" fmla="*/ 259 h 269"/>
                  <a:gd name="T28" fmla="*/ 269 w 413"/>
                  <a:gd name="T29" fmla="*/ 250 h 269"/>
                  <a:gd name="T30" fmla="*/ 221 w 413"/>
                  <a:gd name="T31" fmla="*/ 230 h 269"/>
                  <a:gd name="T32" fmla="*/ 164 w 413"/>
                  <a:gd name="T33" fmla="*/ 211 h 269"/>
                  <a:gd name="T34" fmla="*/ 116 w 413"/>
                  <a:gd name="T35" fmla="*/ 201 h 269"/>
                  <a:gd name="T36" fmla="*/ 68 w 413"/>
                  <a:gd name="T37" fmla="*/ 192 h 269"/>
                  <a:gd name="T38" fmla="*/ 11 w 413"/>
                  <a:gd name="T39" fmla="*/ 182 h 269"/>
                  <a:gd name="T40" fmla="*/ 0 w 413"/>
                  <a:gd name="T41" fmla="*/ 173 h 269"/>
                  <a:gd name="T42" fmla="*/ 0 w 413"/>
                  <a:gd name="T43" fmla="*/ 153 h 269"/>
                  <a:gd name="T44" fmla="*/ 0 w 413"/>
                  <a:gd name="T45" fmla="*/ 125 h 269"/>
                  <a:gd name="T46" fmla="*/ 0 w 413"/>
                  <a:gd name="T47" fmla="*/ 95 h 269"/>
                  <a:gd name="T48" fmla="*/ 0 w 413"/>
                  <a:gd name="T49" fmla="*/ 76 h 269"/>
                  <a:gd name="T50" fmla="*/ 0 w 413"/>
                  <a:gd name="T51" fmla="*/ 48 h 269"/>
                  <a:gd name="T52" fmla="*/ 11 w 413"/>
                  <a:gd name="T53" fmla="*/ 29 h 269"/>
                  <a:gd name="T54" fmla="*/ 11 w 413"/>
                  <a:gd name="T55" fmla="*/ 9 h 269"/>
                  <a:gd name="T56" fmla="*/ 87 w 413"/>
                  <a:gd name="T57" fmla="*/ 9 h 269"/>
                  <a:gd name="T58" fmla="*/ 87 w 413"/>
                  <a:gd name="T59" fmla="*/ 0 h 269"/>
                  <a:gd name="T60" fmla="*/ 97 w 413"/>
                  <a:gd name="T61" fmla="*/ 9 h 269"/>
                  <a:gd name="T62" fmla="*/ 97 w 413"/>
                  <a:gd name="T63" fmla="*/ 19 h 26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13"/>
                  <a:gd name="T97" fmla="*/ 0 h 269"/>
                  <a:gd name="T98" fmla="*/ 413 w 413"/>
                  <a:gd name="T99" fmla="*/ 269 h 26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13" h="269">
                    <a:moveTo>
                      <a:pt x="97" y="19"/>
                    </a:moveTo>
                    <a:lnTo>
                      <a:pt x="106" y="19"/>
                    </a:lnTo>
                    <a:lnTo>
                      <a:pt x="116" y="29"/>
                    </a:lnTo>
                    <a:lnTo>
                      <a:pt x="155" y="19"/>
                    </a:lnTo>
                    <a:lnTo>
                      <a:pt x="193" y="19"/>
                    </a:lnTo>
                    <a:lnTo>
                      <a:pt x="221" y="19"/>
                    </a:lnTo>
                    <a:lnTo>
                      <a:pt x="260" y="29"/>
                    </a:lnTo>
                    <a:lnTo>
                      <a:pt x="299" y="48"/>
                    </a:lnTo>
                    <a:lnTo>
                      <a:pt x="336" y="67"/>
                    </a:lnTo>
                    <a:lnTo>
                      <a:pt x="365" y="86"/>
                    </a:lnTo>
                    <a:lnTo>
                      <a:pt x="394" y="115"/>
                    </a:lnTo>
                    <a:lnTo>
                      <a:pt x="413" y="269"/>
                    </a:lnTo>
                    <a:lnTo>
                      <a:pt x="365" y="269"/>
                    </a:lnTo>
                    <a:lnTo>
                      <a:pt x="318" y="259"/>
                    </a:lnTo>
                    <a:lnTo>
                      <a:pt x="269" y="250"/>
                    </a:lnTo>
                    <a:lnTo>
                      <a:pt x="221" y="230"/>
                    </a:lnTo>
                    <a:lnTo>
                      <a:pt x="164" y="211"/>
                    </a:lnTo>
                    <a:lnTo>
                      <a:pt x="116" y="201"/>
                    </a:lnTo>
                    <a:lnTo>
                      <a:pt x="68" y="192"/>
                    </a:lnTo>
                    <a:lnTo>
                      <a:pt x="11" y="182"/>
                    </a:lnTo>
                    <a:lnTo>
                      <a:pt x="0" y="173"/>
                    </a:lnTo>
                    <a:lnTo>
                      <a:pt x="0" y="153"/>
                    </a:lnTo>
                    <a:lnTo>
                      <a:pt x="0" y="125"/>
                    </a:lnTo>
                    <a:lnTo>
                      <a:pt x="0" y="95"/>
                    </a:lnTo>
                    <a:lnTo>
                      <a:pt x="0" y="76"/>
                    </a:lnTo>
                    <a:lnTo>
                      <a:pt x="0" y="48"/>
                    </a:lnTo>
                    <a:lnTo>
                      <a:pt x="11" y="29"/>
                    </a:lnTo>
                    <a:lnTo>
                      <a:pt x="11" y="9"/>
                    </a:lnTo>
                    <a:lnTo>
                      <a:pt x="87" y="9"/>
                    </a:lnTo>
                    <a:lnTo>
                      <a:pt x="87" y="0"/>
                    </a:lnTo>
                    <a:lnTo>
                      <a:pt x="97" y="9"/>
                    </a:lnTo>
                    <a:lnTo>
                      <a:pt x="97" y="19"/>
                    </a:lnTo>
                    <a:close/>
                  </a:path>
                </a:pathLst>
              </a:custGeom>
              <a:solidFill>
                <a:srgbClr val="333300"/>
              </a:solidFill>
              <a:ln w="9525">
                <a:noFill/>
                <a:round/>
                <a:headEnd/>
                <a:tailEnd/>
              </a:ln>
            </p:spPr>
            <p:txBody>
              <a:bodyPr>
                <a:prstTxWarp prst="textNoShape">
                  <a:avLst/>
                </a:prstTxWarp>
              </a:bodyPr>
              <a:lstStyle/>
              <a:p>
                <a:endParaRPr lang="en-US"/>
              </a:p>
            </p:txBody>
          </p:sp>
          <p:sp>
            <p:nvSpPr>
              <p:cNvPr id="61497" name="Freeform 42"/>
              <p:cNvSpPr>
                <a:spLocks/>
              </p:cNvSpPr>
              <p:nvPr/>
            </p:nvSpPr>
            <p:spPr bwMode="auto">
              <a:xfrm>
                <a:off x="4327" y="1923"/>
                <a:ext cx="46" cy="127"/>
              </a:xfrm>
              <a:custGeom>
                <a:avLst/>
                <a:gdLst>
                  <a:gd name="T0" fmla="*/ 96 w 230"/>
                  <a:gd name="T1" fmla="*/ 144 h 633"/>
                  <a:gd name="T2" fmla="*/ 77 w 230"/>
                  <a:gd name="T3" fmla="*/ 547 h 633"/>
                  <a:gd name="T4" fmla="*/ 115 w 230"/>
                  <a:gd name="T5" fmla="*/ 547 h 633"/>
                  <a:gd name="T6" fmla="*/ 182 w 230"/>
                  <a:gd name="T7" fmla="*/ 480 h 633"/>
                  <a:gd name="T8" fmla="*/ 230 w 230"/>
                  <a:gd name="T9" fmla="*/ 557 h 633"/>
                  <a:gd name="T10" fmla="*/ 172 w 230"/>
                  <a:gd name="T11" fmla="*/ 633 h 633"/>
                  <a:gd name="T12" fmla="*/ 163 w 230"/>
                  <a:gd name="T13" fmla="*/ 624 h 633"/>
                  <a:gd name="T14" fmla="*/ 153 w 230"/>
                  <a:gd name="T15" fmla="*/ 614 h 633"/>
                  <a:gd name="T16" fmla="*/ 153 w 230"/>
                  <a:gd name="T17" fmla="*/ 605 h 633"/>
                  <a:gd name="T18" fmla="*/ 9 w 230"/>
                  <a:gd name="T19" fmla="*/ 605 h 633"/>
                  <a:gd name="T20" fmla="*/ 0 w 230"/>
                  <a:gd name="T21" fmla="*/ 566 h 633"/>
                  <a:gd name="T22" fmla="*/ 0 w 230"/>
                  <a:gd name="T23" fmla="*/ 508 h 633"/>
                  <a:gd name="T24" fmla="*/ 0 w 230"/>
                  <a:gd name="T25" fmla="*/ 432 h 633"/>
                  <a:gd name="T26" fmla="*/ 0 w 230"/>
                  <a:gd name="T27" fmla="*/ 355 h 633"/>
                  <a:gd name="T28" fmla="*/ 9 w 230"/>
                  <a:gd name="T29" fmla="*/ 278 h 633"/>
                  <a:gd name="T30" fmla="*/ 19 w 230"/>
                  <a:gd name="T31" fmla="*/ 202 h 633"/>
                  <a:gd name="T32" fmla="*/ 38 w 230"/>
                  <a:gd name="T33" fmla="*/ 153 h 633"/>
                  <a:gd name="T34" fmla="*/ 58 w 230"/>
                  <a:gd name="T35" fmla="*/ 125 h 633"/>
                  <a:gd name="T36" fmla="*/ 38 w 230"/>
                  <a:gd name="T37" fmla="*/ 0 h 633"/>
                  <a:gd name="T38" fmla="*/ 47 w 230"/>
                  <a:gd name="T39" fmla="*/ 29 h 633"/>
                  <a:gd name="T40" fmla="*/ 47 w 230"/>
                  <a:gd name="T41" fmla="*/ 48 h 633"/>
                  <a:gd name="T42" fmla="*/ 47 w 230"/>
                  <a:gd name="T43" fmla="*/ 67 h 633"/>
                  <a:gd name="T44" fmla="*/ 58 w 230"/>
                  <a:gd name="T45" fmla="*/ 78 h 633"/>
                  <a:gd name="T46" fmla="*/ 58 w 230"/>
                  <a:gd name="T47" fmla="*/ 97 h 633"/>
                  <a:gd name="T48" fmla="*/ 67 w 230"/>
                  <a:gd name="T49" fmla="*/ 106 h 633"/>
                  <a:gd name="T50" fmla="*/ 77 w 230"/>
                  <a:gd name="T51" fmla="*/ 125 h 633"/>
                  <a:gd name="T52" fmla="*/ 96 w 230"/>
                  <a:gd name="T53" fmla="*/ 144 h 633"/>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230"/>
                  <a:gd name="T82" fmla="*/ 0 h 633"/>
                  <a:gd name="T83" fmla="*/ 230 w 230"/>
                  <a:gd name="T84" fmla="*/ 633 h 633"/>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230" h="633">
                    <a:moveTo>
                      <a:pt x="96" y="144"/>
                    </a:moveTo>
                    <a:lnTo>
                      <a:pt x="77" y="547"/>
                    </a:lnTo>
                    <a:lnTo>
                      <a:pt x="115" y="547"/>
                    </a:lnTo>
                    <a:lnTo>
                      <a:pt x="182" y="480"/>
                    </a:lnTo>
                    <a:lnTo>
                      <a:pt x="230" y="557"/>
                    </a:lnTo>
                    <a:lnTo>
                      <a:pt x="172" y="633"/>
                    </a:lnTo>
                    <a:lnTo>
                      <a:pt x="163" y="624"/>
                    </a:lnTo>
                    <a:lnTo>
                      <a:pt x="153" y="614"/>
                    </a:lnTo>
                    <a:lnTo>
                      <a:pt x="153" y="605"/>
                    </a:lnTo>
                    <a:lnTo>
                      <a:pt x="9" y="605"/>
                    </a:lnTo>
                    <a:lnTo>
                      <a:pt x="0" y="566"/>
                    </a:lnTo>
                    <a:lnTo>
                      <a:pt x="0" y="508"/>
                    </a:lnTo>
                    <a:lnTo>
                      <a:pt x="0" y="432"/>
                    </a:lnTo>
                    <a:lnTo>
                      <a:pt x="0" y="355"/>
                    </a:lnTo>
                    <a:lnTo>
                      <a:pt x="9" y="278"/>
                    </a:lnTo>
                    <a:lnTo>
                      <a:pt x="19" y="202"/>
                    </a:lnTo>
                    <a:lnTo>
                      <a:pt x="38" y="153"/>
                    </a:lnTo>
                    <a:lnTo>
                      <a:pt x="58" y="125"/>
                    </a:lnTo>
                    <a:lnTo>
                      <a:pt x="38" y="0"/>
                    </a:lnTo>
                    <a:lnTo>
                      <a:pt x="47" y="29"/>
                    </a:lnTo>
                    <a:lnTo>
                      <a:pt x="47" y="48"/>
                    </a:lnTo>
                    <a:lnTo>
                      <a:pt x="47" y="67"/>
                    </a:lnTo>
                    <a:lnTo>
                      <a:pt x="58" y="78"/>
                    </a:lnTo>
                    <a:lnTo>
                      <a:pt x="58" y="97"/>
                    </a:lnTo>
                    <a:lnTo>
                      <a:pt x="67" y="106"/>
                    </a:lnTo>
                    <a:lnTo>
                      <a:pt x="77" y="125"/>
                    </a:lnTo>
                    <a:lnTo>
                      <a:pt x="96" y="144"/>
                    </a:lnTo>
                    <a:close/>
                  </a:path>
                </a:pathLst>
              </a:custGeom>
              <a:solidFill>
                <a:srgbClr val="FFCC99"/>
              </a:solidFill>
              <a:ln w="9525">
                <a:noFill/>
                <a:round/>
                <a:headEnd/>
                <a:tailEnd/>
              </a:ln>
            </p:spPr>
            <p:txBody>
              <a:bodyPr>
                <a:prstTxWarp prst="textNoShape">
                  <a:avLst/>
                </a:prstTxWarp>
              </a:bodyPr>
              <a:lstStyle/>
              <a:p>
                <a:endParaRPr lang="en-US"/>
              </a:p>
            </p:txBody>
          </p:sp>
          <p:sp>
            <p:nvSpPr>
              <p:cNvPr id="61498" name="Freeform 43"/>
              <p:cNvSpPr>
                <a:spLocks/>
              </p:cNvSpPr>
              <p:nvPr/>
            </p:nvSpPr>
            <p:spPr bwMode="auto">
              <a:xfrm>
                <a:off x="4407" y="1925"/>
                <a:ext cx="50" cy="25"/>
              </a:xfrm>
              <a:custGeom>
                <a:avLst/>
                <a:gdLst>
                  <a:gd name="T0" fmla="*/ 250 w 250"/>
                  <a:gd name="T1" fmla="*/ 97 h 125"/>
                  <a:gd name="T2" fmla="*/ 250 w 250"/>
                  <a:gd name="T3" fmla="*/ 125 h 125"/>
                  <a:gd name="T4" fmla="*/ 183 w 250"/>
                  <a:gd name="T5" fmla="*/ 106 h 125"/>
                  <a:gd name="T6" fmla="*/ 144 w 250"/>
                  <a:gd name="T7" fmla="*/ 106 h 125"/>
                  <a:gd name="T8" fmla="*/ 144 w 250"/>
                  <a:gd name="T9" fmla="*/ 97 h 125"/>
                  <a:gd name="T10" fmla="*/ 30 w 250"/>
                  <a:gd name="T11" fmla="*/ 78 h 125"/>
                  <a:gd name="T12" fmla="*/ 0 w 250"/>
                  <a:gd name="T13" fmla="*/ 78 h 125"/>
                  <a:gd name="T14" fmla="*/ 144 w 250"/>
                  <a:gd name="T15" fmla="*/ 0 h 125"/>
                  <a:gd name="T16" fmla="*/ 163 w 250"/>
                  <a:gd name="T17" fmla="*/ 0 h 125"/>
                  <a:gd name="T18" fmla="*/ 250 w 250"/>
                  <a:gd name="T19" fmla="*/ 97 h 12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50"/>
                  <a:gd name="T31" fmla="*/ 0 h 125"/>
                  <a:gd name="T32" fmla="*/ 250 w 250"/>
                  <a:gd name="T33" fmla="*/ 125 h 12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50" h="125">
                    <a:moveTo>
                      <a:pt x="250" y="97"/>
                    </a:moveTo>
                    <a:lnTo>
                      <a:pt x="250" y="125"/>
                    </a:lnTo>
                    <a:lnTo>
                      <a:pt x="183" y="106"/>
                    </a:lnTo>
                    <a:lnTo>
                      <a:pt x="144" y="106"/>
                    </a:lnTo>
                    <a:lnTo>
                      <a:pt x="144" y="97"/>
                    </a:lnTo>
                    <a:lnTo>
                      <a:pt x="30" y="78"/>
                    </a:lnTo>
                    <a:lnTo>
                      <a:pt x="0" y="78"/>
                    </a:lnTo>
                    <a:lnTo>
                      <a:pt x="144" y="0"/>
                    </a:lnTo>
                    <a:lnTo>
                      <a:pt x="163" y="0"/>
                    </a:lnTo>
                    <a:lnTo>
                      <a:pt x="250" y="97"/>
                    </a:lnTo>
                    <a:close/>
                  </a:path>
                </a:pathLst>
              </a:custGeom>
              <a:solidFill>
                <a:srgbClr val="D9AE82"/>
              </a:solidFill>
              <a:ln w="9525">
                <a:noFill/>
                <a:round/>
                <a:headEnd/>
                <a:tailEnd/>
              </a:ln>
            </p:spPr>
            <p:txBody>
              <a:bodyPr>
                <a:prstTxWarp prst="textNoShape">
                  <a:avLst/>
                </a:prstTxWarp>
              </a:bodyPr>
              <a:lstStyle/>
              <a:p>
                <a:endParaRPr lang="en-US"/>
              </a:p>
            </p:txBody>
          </p:sp>
          <p:sp>
            <p:nvSpPr>
              <p:cNvPr id="61499" name="Freeform 44"/>
              <p:cNvSpPr>
                <a:spLocks/>
              </p:cNvSpPr>
              <p:nvPr/>
            </p:nvSpPr>
            <p:spPr bwMode="auto">
              <a:xfrm>
                <a:off x="4298" y="1946"/>
                <a:ext cx="29" cy="8"/>
              </a:xfrm>
              <a:custGeom>
                <a:avLst/>
                <a:gdLst>
                  <a:gd name="T0" fmla="*/ 144 w 144"/>
                  <a:gd name="T1" fmla="*/ 19 h 38"/>
                  <a:gd name="T2" fmla="*/ 124 w 144"/>
                  <a:gd name="T3" fmla="*/ 38 h 38"/>
                  <a:gd name="T4" fmla="*/ 67 w 144"/>
                  <a:gd name="T5" fmla="*/ 19 h 38"/>
                  <a:gd name="T6" fmla="*/ 0 w 144"/>
                  <a:gd name="T7" fmla="*/ 10 h 38"/>
                  <a:gd name="T8" fmla="*/ 0 w 144"/>
                  <a:gd name="T9" fmla="*/ 0 h 38"/>
                  <a:gd name="T10" fmla="*/ 115 w 144"/>
                  <a:gd name="T11" fmla="*/ 19 h 38"/>
                  <a:gd name="T12" fmla="*/ 144 w 144"/>
                  <a:gd name="T13" fmla="*/ 19 h 38"/>
                  <a:gd name="T14" fmla="*/ 0 60000 65536"/>
                  <a:gd name="T15" fmla="*/ 0 60000 65536"/>
                  <a:gd name="T16" fmla="*/ 0 60000 65536"/>
                  <a:gd name="T17" fmla="*/ 0 60000 65536"/>
                  <a:gd name="T18" fmla="*/ 0 60000 65536"/>
                  <a:gd name="T19" fmla="*/ 0 60000 65536"/>
                  <a:gd name="T20" fmla="*/ 0 60000 65536"/>
                  <a:gd name="T21" fmla="*/ 0 w 144"/>
                  <a:gd name="T22" fmla="*/ 0 h 38"/>
                  <a:gd name="T23" fmla="*/ 144 w 144"/>
                  <a:gd name="T24" fmla="*/ 38 h 3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4" h="38">
                    <a:moveTo>
                      <a:pt x="144" y="19"/>
                    </a:moveTo>
                    <a:lnTo>
                      <a:pt x="124" y="38"/>
                    </a:lnTo>
                    <a:lnTo>
                      <a:pt x="67" y="19"/>
                    </a:lnTo>
                    <a:lnTo>
                      <a:pt x="0" y="10"/>
                    </a:lnTo>
                    <a:lnTo>
                      <a:pt x="0" y="0"/>
                    </a:lnTo>
                    <a:lnTo>
                      <a:pt x="115" y="19"/>
                    </a:lnTo>
                    <a:lnTo>
                      <a:pt x="144" y="19"/>
                    </a:lnTo>
                    <a:close/>
                  </a:path>
                </a:pathLst>
              </a:custGeom>
              <a:solidFill>
                <a:srgbClr val="FFCC99"/>
              </a:solidFill>
              <a:ln w="9525">
                <a:noFill/>
                <a:round/>
                <a:headEnd/>
                <a:tailEnd/>
              </a:ln>
            </p:spPr>
            <p:txBody>
              <a:bodyPr>
                <a:prstTxWarp prst="textNoShape">
                  <a:avLst/>
                </a:prstTxWarp>
              </a:bodyPr>
              <a:lstStyle/>
              <a:p>
                <a:endParaRPr lang="en-US"/>
              </a:p>
            </p:txBody>
          </p:sp>
          <p:sp>
            <p:nvSpPr>
              <p:cNvPr id="61500" name="Freeform 45"/>
              <p:cNvSpPr>
                <a:spLocks/>
              </p:cNvSpPr>
              <p:nvPr/>
            </p:nvSpPr>
            <p:spPr bwMode="auto">
              <a:xfrm>
                <a:off x="4375" y="1948"/>
                <a:ext cx="127" cy="56"/>
              </a:xfrm>
              <a:custGeom>
                <a:avLst/>
                <a:gdLst>
                  <a:gd name="T0" fmla="*/ 633 w 633"/>
                  <a:gd name="T1" fmla="*/ 19 h 278"/>
                  <a:gd name="T2" fmla="*/ 613 w 633"/>
                  <a:gd name="T3" fmla="*/ 67 h 278"/>
                  <a:gd name="T4" fmla="*/ 594 w 633"/>
                  <a:gd name="T5" fmla="*/ 115 h 278"/>
                  <a:gd name="T6" fmla="*/ 556 w 633"/>
                  <a:gd name="T7" fmla="*/ 172 h 278"/>
                  <a:gd name="T8" fmla="*/ 499 w 633"/>
                  <a:gd name="T9" fmla="*/ 211 h 278"/>
                  <a:gd name="T10" fmla="*/ 441 w 633"/>
                  <a:gd name="T11" fmla="*/ 202 h 278"/>
                  <a:gd name="T12" fmla="*/ 441 w 633"/>
                  <a:gd name="T13" fmla="*/ 192 h 278"/>
                  <a:gd name="T14" fmla="*/ 431 w 633"/>
                  <a:gd name="T15" fmla="*/ 172 h 278"/>
                  <a:gd name="T16" fmla="*/ 412 w 633"/>
                  <a:gd name="T17" fmla="*/ 172 h 278"/>
                  <a:gd name="T18" fmla="*/ 403 w 633"/>
                  <a:gd name="T19" fmla="*/ 192 h 278"/>
                  <a:gd name="T20" fmla="*/ 412 w 633"/>
                  <a:gd name="T21" fmla="*/ 230 h 278"/>
                  <a:gd name="T22" fmla="*/ 422 w 633"/>
                  <a:gd name="T23" fmla="*/ 239 h 278"/>
                  <a:gd name="T24" fmla="*/ 364 w 633"/>
                  <a:gd name="T25" fmla="*/ 278 h 278"/>
                  <a:gd name="T26" fmla="*/ 211 w 633"/>
                  <a:gd name="T27" fmla="*/ 278 h 278"/>
                  <a:gd name="T28" fmla="*/ 95 w 633"/>
                  <a:gd name="T29" fmla="*/ 239 h 278"/>
                  <a:gd name="T30" fmla="*/ 9 w 633"/>
                  <a:gd name="T31" fmla="*/ 163 h 278"/>
                  <a:gd name="T32" fmla="*/ 0 w 633"/>
                  <a:gd name="T33" fmla="*/ 153 h 278"/>
                  <a:gd name="T34" fmla="*/ 172 w 633"/>
                  <a:gd name="T35" fmla="*/ 144 h 278"/>
                  <a:gd name="T36" fmla="*/ 287 w 633"/>
                  <a:gd name="T37" fmla="*/ 144 h 278"/>
                  <a:gd name="T38" fmla="*/ 297 w 633"/>
                  <a:gd name="T39" fmla="*/ 172 h 278"/>
                  <a:gd name="T40" fmla="*/ 297 w 633"/>
                  <a:gd name="T41" fmla="*/ 192 h 278"/>
                  <a:gd name="T42" fmla="*/ 316 w 633"/>
                  <a:gd name="T43" fmla="*/ 211 h 278"/>
                  <a:gd name="T44" fmla="*/ 345 w 633"/>
                  <a:gd name="T45" fmla="*/ 202 h 278"/>
                  <a:gd name="T46" fmla="*/ 469 w 633"/>
                  <a:gd name="T47" fmla="*/ 67 h 278"/>
                  <a:gd name="T48" fmla="*/ 460 w 633"/>
                  <a:gd name="T49" fmla="*/ 28 h 278"/>
                  <a:gd name="T50" fmla="*/ 469 w 633"/>
                  <a:gd name="T51" fmla="*/ 0 h 278"/>
                  <a:gd name="T52" fmla="*/ 613 w 633"/>
                  <a:gd name="T53" fmla="*/ 9 h 278"/>
                  <a:gd name="T54" fmla="*/ 633 w 633"/>
                  <a:gd name="T55" fmla="*/ 19 h 278"/>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633"/>
                  <a:gd name="T85" fmla="*/ 0 h 278"/>
                  <a:gd name="T86" fmla="*/ 633 w 633"/>
                  <a:gd name="T87" fmla="*/ 278 h 278"/>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633" h="278">
                    <a:moveTo>
                      <a:pt x="633" y="19"/>
                    </a:moveTo>
                    <a:lnTo>
                      <a:pt x="613" y="67"/>
                    </a:lnTo>
                    <a:lnTo>
                      <a:pt x="594" y="115"/>
                    </a:lnTo>
                    <a:lnTo>
                      <a:pt x="556" y="172"/>
                    </a:lnTo>
                    <a:lnTo>
                      <a:pt x="499" y="211"/>
                    </a:lnTo>
                    <a:lnTo>
                      <a:pt x="441" y="202"/>
                    </a:lnTo>
                    <a:lnTo>
                      <a:pt x="441" y="192"/>
                    </a:lnTo>
                    <a:lnTo>
                      <a:pt x="431" y="172"/>
                    </a:lnTo>
                    <a:lnTo>
                      <a:pt x="412" y="172"/>
                    </a:lnTo>
                    <a:lnTo>
                      <a:pt x="403" y="192"/>
                    </a:lnTo>
                    <a:lnTo>
                      <a:pt x="412" y="230"/>
                    </a:lnTo>
                    <a:lnTo>
                      <a:pt x="422" y="239"/>
                    </a:lnTo>
                    <a:lnTo>
                      <a:pt x="364" y="278"/>
                    </a:lnTo>
                    <a:lnTo>
                      <a:pt x="211" y="278"/>
                    </a:lnTo>
                    <a:lnTo>
                      <a:pt x="95" y="239"/>
                    </a:lnTo>
                    <a:lnTo>
                      <a:pt x="9" y="163"/>
                    </a:lnTo>
                    <a:lnTo>
                      <a:pt x="0" y="153"/>
                    </a:lnTo>
                    <a:lnTo>
                      <a:pt x="172" y="144"/>
                    </a:lnTo>
                    <a:lnTo>
                      <a:pt x="287" y="144"/>
                    </a:lnTo>
                    <a:lnTo>
                      <a:pt x="297" y="172"/>
                    </a:lnTo>
                    <a:lnTo>
                      <a:pt x="297" y="192"/>
                    </a:lnTo>
                    <a:lnTo>
                      <a:pt x="316" y="211"/>
                    </a:lnTo>
                    <a:lnTo>
                      <a:pt x="345" y="202"/>
                    </a:lnTo>
                    <a:lnTo>
                      <a:pt x="469" y="67"/>
                    </a:lnTo>
                    <a:lnTo>
                      <a:pt x="460" y="28"/>
                    </a:lnTo>
                    <a:lnTo>
                      <a:pt x="469" y="0"/>
                    </a:lnTo>
                    <a:lnTo>
                      <a:pt x="613" y="9"/>
                    </a:lnTo>
                    <a:lnTo>
                      <a:pt x="633" y="19"/>
                    </a:lnTo>
                    <a:close/>
                  </a:path>
                </a:pathLst>
              </a:custGeom>
              <a:solidFill>
                <a:srgbClr val="FFCC99"/>
              </a:solidFill>
              <a:ln w="9525">
                <a:noFill/>
                <a:round/>
                <a:headEnd/>
                <a:tailEnd/>
              </a:ln>
            </p:spPr>
            <p:txBody>
              <a:bodyPr>
                <a:prstTxWarp prst="textNoShape">
                  <a:avLst/>
                </a:prstTxWarp>
              </a:bodyPr>
              <a:lstStyle/>
              <a:p>
                <a:endParaRPr lang="en-US"/>
              </a:p>
            </p:txBody>
          </p:sp>
          <p:sp>
            <p:nvSpPr>
              <p:cNvPr id="61501" name="Freeform 46"/>
              <p:cNvSpPr>
                <a:spLocks/>
              </p:cNvSpPr>
              <p:nvPr/>
            </p:nvSpPr>
            <p:spPr bwMode="auto">
              <a:xfrm>
                <a:off x="4421" y="1952"/>
                <a:ext cx="10" cy="17"/>
              </a:xfrm>
              <a:custGeom>
                <a:avLst/>
                <a:gdLst>
                  <a:gd name="T0" fmla="*/ 48 w 48"/>
                  <a:gd name="T1" fmla="*/ 67 h 87"/>
                  <a:gd name="T2" fmla="*/ 29 w 48"/>
                  <a:gd name="T3" fmla="*/ 87 h 87"/>
                  <a:gd name="T4" fmla="*/ 0 w 48"/>
                  <a:gd name="T5" fmla="*/ 87 h 87"/>
                  <a:gd name="T6" fmla="*/ 0 w 48"/>
                  <a:gd name="T7" fmla="*/ 39 h 87"/>
                  <a:gd name="T8" fmla="*/ 9 w 48"/>
                  <a:gd name="T9" fmla="*/ 0 h 87"/>
                  <a:gd name="T10" fmla="*/ 38 w 48"/>
                  <a:gd name="T11" fmla="*/ 20 h 87"/>
                  <a:gd name="T12" fmla="*/ 48 w 48"/>
                  <a:gd name="T13" fmla="*/ 67 h 87"/>
                  <a:gd name="T14" fmla="*/ 0 60000 65536"/>
                  <a:gd name="T15" fmla="*/ 0 60000 65536"/>
                  <a:gd name="T16" fmla="*/ 0 60000 65536"/>
                  <a:gd name="T17" fmla="*/ 0 60000 65536"/>
                  <a:gd name="T18" fmla="*/ 0 60000 65536"/>
                  <a:gd name="T19" fmla="*/ 0 60000 65536"/>
                  <a:gd name="T20" fmla="*/ 0 60000 65536"/>
                  <a:gd name="T21" fmla="*/ 0 w 48"/>
                  <a:gd name="T22" fmla="*/ 0 h 87"/>
                  <a:gd name="T23" fmla="*/ 48 w 48"/>
                  <a:gd name="T24" fmla="*/ 87 h 8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8" h="87">
                    <a:moveTo>
                      <a:pt x="48" y="67"/>
                    </a:moveTo>
                    <a:lnTo>
                      <a:pt x="29" y="87"/>
                    </a:lnTo>
                    <a:lnTo>
                      <a:pt x="0" y="87"/>
                    </a:lnTo>
                    <a:lnTo>
                      <a:pt x="0" y="39"/>
                    </a:lnTo>
                    <a:lnTo>
                      <a:pt x="9" y="0"/>
                    </a:lnTo>
                    <a:lnTo>
                      <a:pt x="38" y="20"/>
                    </a:lnTo>
                    <a:lnTo>
                      <a:pt x="48" y="67"/>
                    </a:lnTo>
                    <a:close/>
                  </a:path>
                </a:pathLst>
              </a:custGeom>
              <a:solidFill>
                <a:srgbClr val="CC6633"/>
              </a:solidFill>
              <a:ln w="9525">
                <a:noFill/>
                <a:round/>
                <a:headEnd/>
                <a:tailEnd/>
              </a:ln>
            </p:spPr>
            <p:txBody>
              <a:bodyPr>
                <a:prstTxWarp prst="textNoShape">
                  <a:avLst/>
                </a:prstTxWarp>
              </a:bodyPr>
              <a:lstStyle/>
              <a:p>
                <a:endParaRPr lang="en-US"/>
              </a:p>
            </p:txBody>
          </p:sp>
          <p:sp>
            <p:nvSpPr>
              <p:cNvPr id="61502" name="Freeform 47"/>
              <p:cNvSpPr>
                <a:spLocks/>
              </p:cNvSpPr>
              <p:nvPr/>
            </p:nvSpPr>
            <p:spPr bwMode="auto">
              <a:xfrm>
                <a:off x="4379" y="1956"/>
                <a:ext cx="30" cy="11"/>
              </a:xfrm>
              <a:custGeom>
                <a:avLst/>
                <a:gdLst>
                  <a:gd name="T0" fmla="*/ 154 w 154"/>
                  <a:gd name="T1" fmla="*/ 47 h 56"/>
                  <a:gd name="T2" fmla="*/ 0 w 154"/>
                  <a:gd name="T3" fmla="*/ 56 h 56"/>
                  <a:gd name="T4" fmla="*/ 0 w 154"/>
                  <a:gd name="T5" fmla="*/ 28 h 56"/>
                  <a:gd name="T6" fmla="*/ 49 w 154"/>
                  <a:gd name="T7" fmla="*/ 0 h 56"/>
                  <a:gd name="T8" fmla="*/ 154 w 154"/>
                  <a:gd name="T9" fmla="*/ 9 h 56"/>
                  <a:gd name="T10" fmla="*/ 154 w 154"/>
                  <a:gd name="T11" fmla="*/ 47 h 56"/>
                  <a:gd name="T12" fmla="*/ 0 60000 65536"/>
                  <a:gd name="T13" fmla="*/ 0 60000 65536"/>
                  <a:gd name="T14" fmla="*/ 0 60000 65536"/>
                  <a:gd name="T15" fmla="*/ 0 60000 65536"/>
                  <a:gd name="T16" fmla="*/ 0 60000 65536"/>
                  <a:gd name="T17" fmla="*/ 0 60000 65536"/>
                  <a:gd name="T18" fmla="*/ 0 w 154"/>
                  <a:gd name="T19" fmla="*/ 0 h 56"/>
                  <a:gd name="T20" fmla="*/ 154 w 154"/>
                  <a:gd name="T21" fmla="*/ 56 h 56"/>
                </a:gdLst>
                <a:ahLst/>
                <a:cxnLst>
                  <a:cxn ang="T12">
                    <a:pos x="T0" y="T1"/>
                  </a:cxn>
                  <a:cxn ang="T13">
                    <a:pos x="T2" y="T3"/>
                  </a:cxn>
                  <a:cxn ang="T14">
                    <a:pos x="T4" y="T5"/>
                  </a:cxn>
                  <a:cxn ang="T15">
                    <a:pos x="T6" y="T7"/>
                  </a:cxn>
                  <a:cxn ang="T16">
                    <a:pos x="T8" y="T9"/>
                  </a:cxn>
                  <a:cxn ang="T17">
                    <a:pos x="T10" y="T11"/>
                  </a:cxn>
                </a:cxnLst>
                <a:rect l="T18" t="T19" r="T20" b="T21"/>
                <a:pathLst>
                  <a:path w="154" h="56">
                    <a:moveTo>
                      <a:pt x="154" y="47"/>
                    </a:moveTo>
                    <a:lnTo>
                      <a:pt x="0" y="56"/>
                    </a:lnTo>
                    <a:lnTo>
                      <a:pt x="0" y="28"/>
                    </a:lnTo>
                    <a:lnTo>
                      <a:pt x="49" y="0"/>
                    </a:lnTo>
                    <a:lnTo>
                      <a:pt x="154" y="9"/>
                    </a:lnTo>
                    <a:lnTo>
                      <a:pt x="154" y="47"/>
                    </a:lnTo>
                    <a:close/>
                  </a:path>
                </a:pathLst>
              </a:custGeom>
              <a:solidFill>
                <a:srgbClr val="CCCCFF"/>
              </a:solidFill>
              <a:ln w="9525">
                <a:noFill/>
                <a:round/>
                <a:headEnd/>
                <a:tailEnd/>
              </a:ln>
            </p:spPr>
            <p:txBody>
              <a:bodyPr>
                <a:prstTxWarp prst="textNoShape">
                  <a:avLst/>
                </a:prstTxWarp>
              </a:bodyPr>
              <a:lstStyle/>
              <a:p>
                <a:endParaRPr lang="en-US"/>
              </a:p>
            </p:txBody>
          </p:sp>
          <p:sp>
            <p:nvSpPr>
              <p:cNvPr id="61503" name="Freeform 48"/>
              <p:cNvSpPr>
                <a:spLocks/>
              </p:cNvSpPr>
              <p:nvPr/>
            </p:nvSpPr>
            <p:spPr bwMode="auto">
              <a:xfrm>
                <a:off x="4298" y="1960"/>
                <a:ext cx="17" cy="13"/>
              </a:xfrm>
              <a:custGeom>
                <a:avLst/>
                <a:gdLst>
                  <a:gd name="T0" fmla="*/ 86 w 86"/>
                  <a:gd name="T1" fmla="*/ 9 h 67"/>
                  <a:gd name="T2" fmla="*/ 86 w 86"/>
                  <a:gd name="T3" fmla="*/ 19 h 67"/>
                  <a:gd name="T4" fmla="*/ 38 w 86"/>
                  <a:gd name="T5" fmla="*/ 67 h 67"/>
                  <a:gd name="T6" fmla="*/ 19 w 86"/>
                  <a:gd name="T7" fmla="*/ 57 h 67"/>
                  <a:gd name="T8" fmla="*/ 0 w 86"/>
                  <a:gd name="T9" fmla="*/ 28 h 67"/>
                  <a:gd name="T10" fmla="*/ 28 w 86"/>
                  <a:gd name="T11" fmla="*/ 37 h 67"/>
                  <a:gd name="T12" fmla="*/ 47 w 86"/>
                  <a:gd name="T13" fmla="*/ 0 h 67"/>
                  <a:gd name="T14" fmla="*/ 67 w 86"/>
                  <a:gd name="T15" fmla="*/ 9 h 67"/>
                  <a:gd name="T16" fmla="*/ 86 w 86"/>
                  <a:gd name="T17" fmla="*/ 9 h 6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6"/>
                  <a:gd name="T28" fmla="*/ 0 h 67"/>
                  <a:gd name="T29" fmla="*/ 86 w 86"/>
                  <a:gd name="T30" fmla="*/ 67 h 6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6" h="67">
                    <a:moveTo>
                      <a:pt x="86" y="9"/>
                    </a:moveTo>
                    <a:lnTo>
                      <a:pt x="86" y="19"/>
                    </a:lnTo>
                    <a:lnTo>
                      <a:pt x="38" y="67"/>
                    </a:lnTo>
                    <a:lnTo>
                      <a:pt x="19" y="57"/>
                    </a:lnTo>
                    <a:lnTo>
                      <a:pt x="0" y="28"/>
                    </a:lnTo>
                    <a:lnTo>
                      <a:pt x="28" y="37"/>
                    </a:lnTo>
                    <a:lnTo>
                      <a:pt x="47" y="0"/>
                    </a:lnTo>
                    <a:lnTo>
                      <a:pt x="67" y="9"/>
                    </a:lnTo>
                    <a:lnTo>
                      <a:pt x="86" y="9"/>
                    </a:lnTo>
                    <a:close/>
                  </a:path>
                </a:pathLst>
              </a:custGeom>
              <a:solidFill>
                <a:srgbClr val="CCCCFF"/>
              </a:solidFill>
              <a:ln w="9525">
                <a:noFill/>
                <a:round/>
                <a:headEnd/>
                <a:tailEnd/>
              </a:ln>
            </p:spPr>
            <p:txBody>
              <a:bodyPr>
                <a:prstTxWarp prst="textNoShape">
                  <a:avLst/>
                </a:prstTxWarp>
              </a:bodyPr>
              <a:lstStyle/>
              <a:p>
                <a:endParaRPr lang="en-US"/>
              </a:p>
            </p:txBody>
          </p:sp>
          <p:sp>
            <p:nvSpPr>
              <p:cNvPr id="61504" name="Freeform 49"/>
              <p:cNvSpPr>
                <a:spLocks/>
              </p:cNvSpPr>
              <p:nvPr/>
            </p:nvSpPr>
            <p:spPr bwMode="auto">
              <a:xfrm>
                <a:off x="4526" y="1960"/>
                <a:ext cx="22" cy="49"/>
              </a:xfrm>
              <a:custGeom>
                <a:avLst/>
                <a:gdLst>
                  <a:gd name="T0" fmla="*/ 106 w 106"/>
                  <a:gd name="T1" fmla="*/ 144 h 249"/>
                  <a:gd name="T2" fmla="*/ 67 w 106"/>
                  <a:gd name="T3" fmla="*/ 220 h 249"/>
                  <a:gd name="T4" fmla="*/ 20 w 106"/>
                  <a:gd name="T5" fmla="*/ 230 h 249"/>
                  <a:gd name="T6" fmla="*/ 0 w 106"/>
                  <a:gd name="T7" fmla="*/ 249 h 249"/>
                  <a:gd name="T8" fmla="*/ 0 w 106"/>
                  <a:gd name="T9" fmla="*/ 181 h 249"/>
                  <a:gd name="T10" fmla="*/ 20 w 106"/>
                  <a:gd name="T11" fmla="*/ 114 h 249"/>
                  <a:gd name="T12" fmla="*/ 78 w 106"/>
                  <a:gd name="T13" fmla="*/ 57 h 249"/>
                  <a:gd name="T14" fmla="*/ 87 w 106"/>
                  <a:gd name="T15" fmla="*/ 0 h 249"/>
                  <a:gd name="T16" fmla="*/ 106 w 106"/>
                  <a:gd name="T17" fmla="*/ 0 h 249"/>
                  <a:gd name="T18" fmla="*/ 106 w 106"/>
                  <a:gd name="T19" fmla="*/ 144 h 24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6"/>
                  <a:gd name="T31" fmla="*/ 0 h 249"/>
                  <a:gd name="T32" fmla="*/ 106 w 106"/>
                  <a:gd name="T33" fmla="*/ 249 h 24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6" h="249">
                    <a:moveTo>
                      <a:pt x="106" y="144"/>
                    </a:moveTo>
                    <a:lnTo>
                      <a:pt x="67" y="220"/>
                    </a:lnTo>
                    <a:lnTo>
                      <a:pt x="20" y="230"/>
                    </a:lnTo>
                    <a:lnTo>
                      <a:pt x="0" y="249"/>
                    </a:lnTo>
                    <a:lnTo>
                      <a:pt x="0" y="181"/>
                    </a:lnTo>
                    <a:lnTo>
                      <a:pt x="20" y="114"/>
                    </a:lnTo>
                    <a:lnTo>
                      <a:pt x="78" y="57"/>
                    </a:lnTo>
                    <a:lnTo>
                      <a:pt x="87" y="0"/>
                    </a:lnTo>
                    <a:lnTo>
                      <a:pt x="106" y="0"/>
                    </a:lnTo>
                    <a:lnTo>
                      <a:pt x="106" y="144"/>
                    </a:lnTo>
                    <a:close/>
                  </a:path>
                </a:pathLst>
              </a:custGeom>
              <a:solidFill>
                <a:srgbClr val="333300"/>
              </a:solidFill>
              <a:ln w="9525">
                <a:noFill/>
                <a:round/>
                <a:headEnd/>
                <a:tailEnd/>
              </a:ln>
            </p:spPr>
            <p:txBody>
              <a:bodyPr>
                <a:prstTxWarp prst="textNoShape">
                  <a:avLst/>
                </a:prstTxWarp>
              </a:bodyPr>
              <a:lstStyle/>
              <a:p>
                <a:endParaRPr lang="en-US"/>
              </a:p>
            </p:txBody>
          </p:sp>
          <p:sp>
            <p:nvSpPr>
              <p:cNvPr id="61505" name="Freeform 50"/>
              <p:cNvSpPr>
                <a:spLocks/>
              </p:cNvSpPr>
              <p:nvPr/>
            </p:nvSpPr>
            <p:spPr bwMode="auto">
              <a:xfrm>
                <a:off x="4287" y="1975"/>
                <a:ext cx="30" cy="36"/>
              </a:xfrm>
              <a:custGeom>
                <a:avLst/>
                <a:gdLst>
                  <a:gd name="T0" fmla="*/ 38 w 154"/>
                  <a:gd name="T1" fmla="*/ 182 h 182"/>
                  <a:gd name="T2" fmla="*/ 0 w 154"/>
                  <a:gd name="T3" fmla="*/ 116 h 182"/>
                  <a:gd name="T4" fmla="*/ 38 w 154"/>
                  <a:gd name="T5" fmla="*/ 19 h 182"/>
                  <a:gd name="T6" fmla="*/ 77 w 154"/>
                  <a:gd name="T7" fmla="*/ 38 h 182"/>
                  <a:gd name="T8" fmla="*/ 116 w 154"/>
                  <a:gd name="T9" fmla="*/ 38 h 182"/>
                  <a:gd name="T10" fmla="*/ 154 w 154"/>
                  <a:gd name="T11" fmla="*/ 0 h 182"/>
                  <a:gd name="T12" fmla="*/ 144 w 154"/>
                  <a:gd name="T13" fmla="*/ 49 h 182"/>
                  <a:gd name="T14" fmla="*/ 38 w 154"/>
                  <a:gd name="T15" fmla="*/ 182 h 182"/>
                  <a:gd name="T16" fmla="*/ 0 60000 65536"/>
                  <a:gd name="T17" fmla="*/ 0 60000 65536"/>
                  <a:gd name="T18" fmla="*/ 0 60000 65536"/>
                  <a:gd name="T19" fmla="*/ 0 60000 65536"/>
                  <a:gd name="T20" fmla="*/ 0 60000 65536"/>
                  <a:gd name="T21" fmla="*/ 0 60000 65536"/>
                  <a:gd name="T22" fmla="*/ 0 60000 65536"/>
                  <a:gd name="T23" fmla="*/ 0 60000 65536"/>
                  <a:gd name="T24" fmla="*/ 0 w 154"/>
                  <a:gd name="T25" fmla="*/ 0 h 182"/>
                  <a:gd name="T26" fmla="*/ 154 w 154"/>
                  <a:gd name="T27" fmla="*/ 182 h 18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54" h="182">
                    <a:moveTo>
                      <a:pt x="38" y="182"/>
                    </a:moveTo>
                    <a:lnTo>
                      <a:pt x="0" y="116"/>
                    </a:lnTo>
                    <a:lnTo>
                      <a:pt x="38" y="19"/>
                    </a:lnTo>
                    <a:lnTo>
                      <a:pt x="77" y="38"/>
                    </a:lnTo>
                    <a:lnTo>
                      <a:pt x="116" y="38"/>
                    </a:lnTo>
                    <a:lnTo>
                      <a:pt x="154" y="0"/>
                    </a:lnTo>
                    <a:lnTo>
                      <a:pt x="144" y="49"/>
                    </a:lnTo>
                    <a:lnTo>
                      <a:pt x="38" y="182"/>
                    </a:lnTo>
                    <a:close/>
                  </a:path>
                </a:pathLst>
              </a:custGeom>
              <a:solidFill>
                <a:srgbClr val="FFCC99"/>
              </a:solidFill>
              <a:ln w="9525">
                <a:noFill/>
                <a:round/>
                <a:headEnd/>
                <a:tailEnd/>
              </a:ln>
            </p:spPr>
            <p:txBody>
              <a:bodyPr>
                <a:prstTxWarp prst="textNoShape">
                  <a:avLst/>
                </a:prstTxWarp>
              </a:bodyPr>
              <a:lstStyle/>
              <a:p>
                <a:endParaRPr lang="en-US"/>
              </a:p>
            </p:txBody>
          </p:sp>
          <p:sp>
            <p:nvSpPr>
              <p:cNvPr id="61506" name="Freeform 51"/>
              <p:cNvSpPr>
                <a:spLocks/>
              </p:cNvSpPr>
              <p:nvPr/>
            </p:nvSpPr>
            <p:spPr bwMode="auto">
              <a:xfrm>
                <a:off x="4350" y="1977"/>
                <a:ext cx="21" cy="40"/>
              </a:xfrm>
              <a:custGeom>
                <a:avLst/>
                <a:gdLst>
                  <a:gd name="T0" fmla="*/ 67 w 106"/>
                  <a:gd name="T1" fmla="*/ 9 h 201"/>
                  <a:gd name="T2" fmla="*/ 96 w 106"/>
                  <a:gd name="T3" fmla="*/ 58 h 201"/>
                  <a:gd name="T4" fmla="*/ 106 w 106"/>
                  <a:gd name="T5" fmla="*/ 172 h 201"/>
                  <a:gd name="T6" fmla="*/ 96 w 106"/>
                  <a:gd name="T7" fmla="*/ 153 h 201"/>
                  <a:gd name="T8" fmla="*/ 0 w 106"/>
                  <a:gd name="T9" fmla="*/ 201 h 201"/>
                  <a:gd name="T10" fmla="*/ 9 w 106"/>
                  <a:gd name="T11" fmla="*/ 0 h 201"/>
                  <a:gd name="T12" fmla="*/ 29 w 106"/>
                  <a:gd name="T13" fmla="*/ 9 h 201"/>
                  <a:gd name="T14" fmla="*/ 67 w 106"/>
                  <a:gd name="T15" fmla="*/ 9 h 201"/>
                  <a:gd name="T16" fmla="*/ 0 60000 65536"/>
                  <a:gd name="T17" fmla="*/ 0 60000 65536"/>
                  <a:gd name="T18" fmla="*/ 0 60000 65536"/>
                  <a:gd name="T19" fmla="*/ 0 60000 65536"/>
                  <a:gd name="T20" fmla="*/ 0 60000 65536"/>
                  <a:gd name="T21" fmla="*/ 0 60000 65536"/>
                  <a:gd name="T22" fmla="*/ 0 60000 65536"/>
                  <a:gd name="T23" fmla="*/ 0 60000 65536"/>
                  <a:gd name="T24" fmla="*/ 0 w 106"/>
                  <a:gd name="T25" fmla="*/ 0 h 201"/>
                  <a:gd name="T26" fmla="*/ 106 w 106"/>
                  <a:gd name="T27" fmla="*/ 201 h 20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6" h="201">
                    <a:moveTo>
                      <a:pt x="67" y="9"/>
                    </a:moveTo>
                    <a:lnTo>
                      <a:pt x="96" y="58"/>
                    </a:lnTo>
                    <a:lnTo>
                      <a:pt x="106" y="172"/>
                    </a:lnTo>
                    <a:lnTo>
                      <a:pt x="96" y="153"/>
                    </a:lnTo>
                    <a:lnTo>
                      <a:pt x="0" y="201"/>
                    </a:lnTo>
                    <a:lnTo>
                      <a:pt x="9" y="0"/>
                    </a:lnTo>
                    <a:lnTo>
                      <a:pt x="29" y="9"/>
                    </a:lnTo>
                    <a:lnTo>
                      <a:pt x="67" y="9"/>
                    </a:lnTo>
                    <a:close/>
                  </a:path>
                </a:pathLst>
              </a:custGeom>
              <a:solidFill>
                <a:srgbClr val="FFCC99"/>
              </a:solidFill>
              <a:ln w="9525">
                <a:noFill/>
                <a:round/>
                <a:headEnd/>
                <a:tailEnd/>
              </a:ln>
            </p:spPr>
            <p:txBody>
              <a:bodyPr>
                <a:prstTxWarp prst="textNoShape">
                  <a:avLst/>
                </a:prstTxWarp>
              </a:bodyPr>
              <a:lstStyle/>
              <a:p>
                <a:endParaRPr lang="en-US"/>
              </a:p>
            </p:txBody>
          </p:sp>
          <p:sp>
            <p:nvSpPr>
              <p:cNvPr id="61507" name="Freeform 52"/>
              <p:cNvSpPr>
                <a:spLocks/>
              </p:cNvSpPr>
              <p:nvPr/>
            </p:nvSpPr>
            <p:spPr bwMode="auto">
              <a:xfrm>
                <a:off x="4542" y="1988"/>
                <a:ext cx="65" cy="152"/>
              </a:xfrm>
              <a:custGeom>
                <a:avLst/>
                <a:gdLst>
                  <a:gd name="T0" fmla="*/ 307 w 325"/>
                  <a:gd name="T1" fmla="*/ 143 h 757"/>
                  <a:gd name="T2" fmla="*/ 325 w 325"/>
                  <a:gd name="T3" fmla="*/ 230 h 757"/>
                  <a:gd name="T4" fmla="*/ 307 w 325"/>
                  <a:gd name="T5" fmla="*/ 364 h 757"/>
                  <a:gd name="T6" fmla="*/ 277 w 325"/>
                  <a:gd name="T7" fmla="*/ 422 h 757"/>
                  <a:gd name="T8" fmla="*/ 277 w 325"/>
                  <a:gd name="T9" fmla="*/ 469 h 757"/>
                  <a:gd name="T10" fmla="*/ 230 w 325"/>
                  <a:gd name="T11" fmla="*/ 566 h 757"/>
                  <a:gd name="T12" fmla="*/ 114 w 325"/>
                  <a:gd name="T13" fmla="*/ 699 h 757"/>
                  <a:gd name="T14" fmla="*/ 0 w 325"/>
                  <a:gd name="T15" fmla="*/ 757 h 757"/>
                  <a:gd name="T16" fmla="*/ 9 w 325"/>
                  <a:gd name="T17" fmla="*/ 469 h 757"/>
                  <a:gd name="T18" fmla="*/ 105 w 325"/>
                  <a:gd name="T19" fmla="*/ 335 h 757"/>
                  <a:gd name="T20" fmla="*/ 153 w 325"/>
                  <a:gd name="T21" fmla="*/ 239 h 757"/>
                  <a:gd name="T22" fmla="*/ 153 w 325"/>
                  <a:gd name="T23" fmla="*/ 230 h 757"/>
                  <a:gd name="T24" fmla="*/ 172 w 325"/>
                  <a:gd name="T25" fmla="*/ 335 h 757"/>
                  <a:gd name="T26" fmla="*/ 163 w 325"/>
                  <a:gd name="T27" fmla="*/ 411 h 757"/>
                  <a:gd name="T28" fmla="*/ 38 w 325"/>
                  <a:gd name="T29" fmla="*/ 642 h 757"/>
                  <a:gd name="T30" fmla="*/ 28 w 325"/>
                  <a:gd name="T31" fmla="*/ 671 h 757"/>
                  <a:gd name="T32" fmla="*/ 38 w 325"/>
                  <a:gd name="T33" fmla="*/ 680 h 757"/>
                  <a:gd name="T34" fmla="*/ 86 w 325"/>
                  <a:gd name="T35" fmla="*/ 622 h 757"/>
                  <a:gd name="T36" fmla="*/ 219 w 325"/>
                  <a:gd name="T37" fmla="*/ 411 h 757"/>
                  <a:gd name="T38" fmla="*/ 200 w 325"/>
                  <a:gd name="T39" fmla="*/ 230 h 757"/>
                  <a:gd name="T40" fmla="*/ 172 w 325"/>
                  <a:gd name="T41" fmla="*/ 143 h 757"/>
                  <a:gd name="T42" fmla="*/ 163 w 325"/>
                  <a:gd name="T43" fmla="*/ 123 h 757"/>
                  <a:gd name="T44" fmla="*/ 153 w 325"/>
                  <a:gd name="T45" fmla="*/ 123 h 757"/>
                  <a:gd name="T46" fmla="*/ 144 w 325"/>
                  <a:gd name="T47" fmla="*/ 134 h 757"/>
                  <a:gd name="T48" fmla="*/ 124 w 325"/>
                  <a:gd name="T49" fmla="*/ 37 h 757"/>
                  <a:gd name="T50" fmla="*/ 124 w 325"/>
                  <a:gd name="T51" fmla="*/ 0 h 757"/>
                  <a:gd name="T52" fmla="*/ 153 w 325"/>
                  <a:gd name="T53" fmla="*/ 0 h 757"/>
                  <a:gd name="T54" fmla="*/ 230 w 325"/>
                  <a:gd name="T55" fmla="*/ 37 h 757"/>
                  <a:gd name="T56" fmla="*/ 307 w 325"/>
                  <a:gd name="T57" fmla="*/ 143 h 757"/>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325"/>
                  <a:gd name="T88" fmla="*/ 0 h 757"/>
                  <a:gd name="T89" fmla="*/ 325 w 325"/>
                  <a:gd name="T90" fmla="*/ 757 h 757"/>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325" h="757">
                    <a:moveTo>
                      <a:pt x="307" y="143"/>
                    </a:moveTo>
                    <a:lnTo>
                      <a:pt x="325" y="230"/>
                    </a:lnTo>
                    <a:lnTo>
                      <a:pt x="307" y="364"/>
                    </a:lnTo>
                    <a:lnTo>
                      <a:pt x="277" y="422"/>
                    </a:lnTo>
                    <a:lnTo>
                      <a:pt x="277" y="469"/>
                    </a:lnTo>
                    <a:lnTo>
                      <a:pt x="230" y="566"/>
                    </a:lnTo>
                    <a:lnTo>
                      <a:pt x="114" y="699"/>
                    </a:lnTo>
                    <a:lnTo>
                      <a:pt x="0" y="757"/>
                    </a:lnTo>
                    <a:lnTo>
                      <a:pt x="9" y="469"/>
                    </a:lnTo>
                    <a:lnTo>
                      <a:pt x="105" y="335"/>
                    </a:lnTo>
                    <a:lnTo>
                      <a:pt x="153" y="239"/>
                    </a:lnTo>
                    <a:lnTo>
                      <a:pt x="153" y="230"/>
                    </a:lnTo>
                    <a:lnTo>
                      <a:pt x="172" y="335"/>
                    </a:lnTo>
                    <a:lnTo>
                      <a:pt x="163" y="411"/>
                    </a:lnTo>
                    <a:lnTo>
                      <a:pt x="38" y="642"/>
                    </a:lnTo>
                    <a:lnTo>
                      <a:pt x="28" y="671"/>
                    </a:lnTo>
                    <a:lnTo>
                      <a:pt x="38" y="680"/>
                    </a:lnTo>
                    <a:lnTo>
                      <a:pt x="86" y="622"/>
                    </a:lnTo>
                    <a:lnTo>
                      <a:pt x="219" y="411"/>
                    </a:lnTo>
                    <a:lnTo>
                      <a:pt x="200" y="230"/>
                    </a:lnTo>
                    <a:lnTo>
                      <a:pt x="172" y="143"/>
                    </a:lnTo>
                    <a:lnTo>
                      <a:pt x="163" y="123"/>
                    </a:lnTo>
                    <a:lnTo>
                      <a:pt x="153" y="123"/>
                    </a:lnTo>
                    <a:lnTo>
                      <a:pt x="144" y="134"/>
                    </a:lnTo>
                    <a:lnTo>
                      <a:pt x="124" y="37"/>
                    </a:lnTo>
                    <a:lnTo>
                      <a:pt x="124" y="0"/>
                    </a:lnTo>
                    <a:lnTo>
                      <a:pt x="153" y="0"/>
                    </a:lnTo>
                    <a:lnTo>
                      <a:pt x="230" y="37"/>
                    </a:lnTo>
                    <a:lnTo>
                      <a:pt x="307" y="143"/>
                    </a:lnTo>
                    <a:close/>
                  </a:path>
                </a:pathLst>
              </a:custGeom>
              <a:solidFill>
                <a:srgbClr val="9900FF"/>
              </a:solidFill>
              <a:ln w="9525">
                <a:noFill/>
                <a:round/>
                <a:headEnd/>
                <a:tailEnd/>
              </a:ln>
            </p:spPr>
            <p:txBody>
              <a:bodyPr>
                <a:prstTxWarp prst="textNoShape">
                  <a:avLst/>
                </a:prstTxWarp>
              </a:bodyPr>
              <a:lstStyle/>
              <a:p>
                <a:endParaRPr lang="en-US"/>
              </a:p>
            </p:txBody>
          </p:sp>
          <p:sp>
            <p:nvSpPr>
              <p:cNvPr id="61508" name="Freeform 53"/>
              <p:cNvSpPr>
                <a:spLocks/>
              </p:cNvSpPr>
              <p:nvPr/>
            </p:nvSpPr>
            <p:spPr bwMode="auto">
              <a:xfrm>
                <a:off x="4517" y="1992"/>
                <a:ext cx="46" cy="85"/>
              </a:xfrm>
              <a:custGeom>
                <a:avLst/>
                <a:gdLst>
                  <a:gd name="T0" fmla="*/ 163 w 230"/>
                  <a:gd name="T1" fmla="*/ 336 h 423"/>
                  <a:gd name="T2" fmla="*/ 125 w 230"/>
                  <a:gd name="T3" fmla="*/ 393 h 423"/>
                  <a:gd name="T4" fmla="*/ 95 w 230"/>
                  <a:gd name="T5" fmla="*/ 423 h 423"/>
                  <a:gd name="T6" fmla="*/ 47 w 230"/>
                  <a:gd name="T7" fmla="*/ 336 h 423"/>
                  <a:gd name="T8" fmla="*/ 58 w 230"/>
                  <a:gd name="T9" fmla="*/ 307 h 423"/>
                  <a:gd name="T10" fmla="*/ 47 w 230"/>
                  <a:gd name="T11" fmla="*/ 298 h 423"/>
                  <a:gd name="T12" fmla="*/ 19 w 230"/>
                  <a:gd name="T13" fmla="*/ 307 h 423"/>
                  <a:gd name="T14" fmla="*/ 0 w 230"/>
                  <a:gd name="T15" fmla="*/ 336 h 423"/>
                  <a:gd name="T16" fmla="*/ 47 w 230"/>
                  <a:gd name="T17" fmla="*/ 260 h 423"/>
                  <a:gd name="T18" fmla="*/ 47 w 230"/>
                  <a:gd name="T19" fmla="*/ 144 h 423"/>
                  <a:gd name="T20" fmla="*/ 105 w 230"/>
                  <a:gd name="T21" fmla="*/ 96 h 423"/>
                  <a:gd name="T22" fmla="*/ 134 w 230"/>
                  <a:gd name="T23" fmla="*/ 96 h 423"/>
                  <a:gd name="T24" fmla="*/ 200 w 230"/>
                  <a:gd name="T25" fmla="*/ 10 h 423"/>
                  <a:gd name="T26" fmla="*/ 200 w 230"/>
                  <a:gd name="T27" fmla="*/ 0 h 423"/>
                  <a:gd name="T28" fmla="*/ 230 w 230"/>
                  <a:gd name="T29" fmla="*/ 202 h 423"/>
                  <a:gd name="T30" fmla="*/ 163 w 230"/>
                  <a:gd name="T31" fmla="*/ 336 h 423"/>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30"/>
                  <a:gd name="T49" fmla="*/ 0 h 423"/>
                  <a:gd name="T50" fmla="*/ 230 w 230"/>
                  <a:gd name="T51" fmla="*/ 423 h 423"/>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30" h="423">
                    <a:moveTo>
                      <a:pt x="163" y="336"/>
                    </a:moveTo>
                    <a:lnTo>
                      <a:pt x="125" y="393"/>
                    </a:lnTo>
                    <a:lnTo>
                      <a:pt x="95" y="423"/>
                    </a:lnTo>
                    <a:lnTo>
                      <a:pt x="47" y="336"/>
                    </a:lnTo>
                    <a:lnTo>
                      <a:pt x="58" y="307"/>
                    </a:lnTo>
                    <a:lnTo>
                      <a:pt x="47" y="298"/>
                    </a:lnTo>
                    <a:lnTo>
                      <a:pt x="19" y="307"/>
                    </a:lnTo>
                    <a:lnTo>
                      <a:pt x="0" y="336"/>
                    </a:lnTo>
                    <a:lnTo>
                      <a:pt x="47" y="260"/>
                    </a:lnTo>
                    <a:lnTo>
                      <a:pt x="47" y="144"/>
                    </a:lnTo>
                    <a:lnTo>
                      <a:pt x="105" y="96"/>
                    </a:lnTo>
                    <a:lnTo>
                      <a:pt x="134" y="96"/>
                    </a:lnTo>
                    <a:lnTo>
                      <a:pt x="200" y="10"/>
                    </a:lnTo>
                    <a:lnTo>
                      <a:pt x="200" y="0"/>
                    </a:lnTo>
                    <a:lnTo>
                      <a:pt x="230" y="202"/>
                    </a:lnTo>
                    <a:lnTo>
                      <a:pt x="163" y="336"/>
                    </a:lnTo>
                    <a:close/>
                  </a:path>
                </a:pathLst>
              </a:custGeom>
              <a:solidFill>
                <a:srgbClr val="333300"/>
              </a:solidFill>
              <a:ln w="9525">
                <a:noFill/>
                <a:round/>
                <a:headEnd/>
                <a:tailEnd/>
              </a:ln>
            </p:spPr>
            <p:txBody>
              <a:bodyPr>
                <a:prstTxWarp prst="textNoShape">
                  <a:avLst/>
                </a:prstTxWarp>
              </a:bodyPr>
              <a:lstStyle/>
              <a:p>
                <a:endParaRPr lang="en-US"/>
              </a:p>
            </p:txBody>
          </p:sp>
          <p:sp>
            <p:nvSpPr>
              <p:cNvPr id="61509" name="Freeform 54"/>
              <p:cNvSpPr>
                <a:spLocks/>
              </p:cNvSpPr>
              <p:nvPr/>
            </p:nvSpPr>
            <p:spPr bwMode="auto">
              <a:xfrm>
                <a:off x="4377" y="1994"/>
                <a:ext cx="63" cy="63"/>
              </a:xfrm>
              <a:custGeom>
                <a:avLst/>
                <a:gdLst>
                  <a:gd name="T0" fmla="*/ 250 w 316"/>
                  <a:gd name="T1" fmla="*/ 106 h 317"/>
                  <a:gd name="T2" fmla="*/ 278 w 316"/>
                  <a:gd name="T3" fmla="*/ 153 h 317"/>
                  <a:gd name="T4" fmla="*/ 288 w 316"/>
                  <a:gd name="T5" fmla="*/ 220 h 317"/>
                  <a:gd name="T6" fmla="*/ 307 w 316"/>
                  <a:gd name="T7" fmla="*/ 297 h 317"/>
                  <a:gd name="T8" fmla="*/ 316 w 316"/>
                  <a:gd name="T9" fmla="*/ 297 h 317"/>
                  <a:gd name="T10" fmla="*/ 316 w 316"/>
                  <a:gd name="T11" fmla="*/ 317 h 317"/>
                  <a:gd name="T12" fmla="*/ 211 w 316"/>
                  <a:gd name="T13" fmla="*/ 297 h 317"/>
                  <a:gd name="T14" fmla="*/ 163 w 316"/>
                  <a:gd name="T15" fmla="*/ 202 h 317"/>
                  <a:gd name="T16" fmla="*/ 19 w 316"/>
                  <a:gd name="T17" fmla="*/ 86 h 317"/>
                  <a:gd name="T18" fmla="*/ 0 w 316"/>
                  <a:gd name="T19" fmla="*/ 0 h 317"/>
                  <a:gd name="T20" fmla="*/ 106 w 316"/>
                  <a:gd name="T21" fmla="*/ 67 h 317"/>
                  <a:gd name="T22" fmla="*/ 250 w 316"/>
                  <a:gd name="T23" fmla="*/ 106 h 31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16"/>
                  <a:gd name="T37" fmla="*/ 0 h 317"/>
                  <a:gd name="T38" fmla="*/ 316 w 316"/>
                  <a:gd name="T39" fmla="*/ 317 h 31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16" h="317">
                    <a:moveTo>
                      <a:pt x="250" y="106"/>
                    </a:moveTo>
                    <a:lnTo>
                      <a:pt x="278" y="153"/>
                    </a:lnTo>
                    <a:lnTo>
                      <a:pt x="288" y="220"/>
                    </a:lnTo>
                    <a:lnTo>
                      <a:pt x="307" y="297"/>
                    </a:lnTo>
                    <a:lnTo>
                      <a:pt x="316" y="297"/>
                    </a:lnTo>
                    <a:lnTo>
                      <a:pt x="316" y="317"/>
                    </a:lnTo>
                    <a:lnTo>
                      <a:pt x="211" y="297"/>
                    </a:lnTo>
                    <a:lnTo>
                      <a:pt x="163" y="202"/>
                    </a:lnTo>
                    <a:lnTo>
                      <a:pt x="19" y="86"/>
                    </a:lnTo>
                    <a:lnTo>
                      <a:pt x="0" y="0"/>
                    </a:lnTo>
                    <a:lnTo>
                      <a:pt x="106" y="67"/>
                    </a:lnTo>
                    <a:lnTo>
                      <a:pt x="250" y="106"/>
                    </a:lnTo>
                    <a:close/>
                  </a:path>
                </a:pathLst>
              </a:custGeom>
              <a:solidFill>
                <a:srgbClr val="FFCC99"/>
              </a:solidFill>
              <a:ln w="9525">
                <a:noFill/>
                <a:round/>
                <a:headEnd/>
                <a:tailEnd/>
              </a:ln>
            </p:spPr>
            <p:txBody>
              <a:bodyPr>
                <a:prstTxWarp prst="textNoShape">
                  <a:avLst/>
                </a:prstTxWarp>
              </a:bodyPr>
              <a:lstStyle/>
              <a:p>
                <a:endParaRPr lang="en-US"/>
              </a:p>
            </p:txBody>
          </p:sp>
          <p:sp>
            <p:nvSpPr>
              <p:cNvPr id="61510" name="Freeform 55"/>
              <p:cNvSpPr>
                <a:spLocks/>
              </p:cNvSpPr>
              <p:nvPr/>
            </p:nvSpPr>
            <p:spPr bwMode="auto">
              <a:xfrm>
                <a:off x="4467" y="1994"/>
                <a:ext cx="48" cy="77"/>
              </a:xfrm>
              <a:custGeom>
                <a:avLst/>
                <a:gdLst>
                  <a:gd name="T0" fmla="*/ 173 w 240"/>
                  <a:gd name="T1" fmla="*/ 383 h 383"/>
                  <a:gd name="T2" fmla="*/ 67 w 240"/>
                  <a:gd name="T3" fmla="*/ 269 h 383"/>
                  <a:gd name="T4" fmla="*/ 48 w 240"/>
                  <a:gd name="T5" fmla="*/ 250 h 383"/>
                  <a:gd name="T6" fmla="*/ 20 w 240"/>
                  <a:gd name="T7" fmla="*/ 239 h 383"/>
                  <a:gd name="T8" fmla="*/ 0 w 240"/>
                  <a:gd name="T9" fmla="*/ 239 h 383"/>
                  <a:gd name="T10" fmla="*/ 39 w 240"/>
                  <a:gd name="T11" fmla="*/ 67 h 383"/>
                  <a:gd name="T12" fmla="*/ 39 w 240"/>
                  <a:gd name="T13" fmla="*/ 58 h 383"/>
                  <a:gd name="T14" fmla="*/ 240 w 240"/>
                  <a:gd name="T15" fmla="*/ 0 h 383"/>
                  <a:gd name="T16" fmla="*/ 240 w 240"/>
                  <a:gd name="T17" fmla="*/ 239 h 383"/>
                  <a:gd name="T18" fmla="*/ 173 w 240"/>
                  <a:gd name="T19" fmla="*/ 383 h 38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40"/>
                  <a:gd name="T31" fmla="*/ 0 h 383"/>
                  <a:gd name="T32" fmla="*/ 240 w 240"/>
                  <a:gd name="T33" fmla="*/ 383 h 38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40" h="383">
                    <a:moveTo>
                      <a:pt x="173" y="383"/>
                    </a:moveTo>
                    <a:lnTo>
                      <a:pt x="67" y="269"/>
                    </a:lnTo>
                    <a:lnTo>
                      <a:pt x="48" y="250"/>
                    </a:lnTo>
                    <a:lnTo>
                      <a:pt x="20" y="239"/>
                    </a:lnTo>
                    <a:lnTo>
                      <a:pt x="0" y="239"/>
                    </a:lnTo>
                    <a:lnTo>
                      <a:pt x="39" y="67"/>
                    </a:lnTo>
                    <a:lnTo>
                      <a:pt x="39" y="58"/>
                    </a:lnTo>
                    <a:lnTo>
                      <a:pt x="240" y="0"/>
                    </a:lnTo>
                    <a:lnTo>
                      <a:pt x="240" y="239"/>
                    </a:lnTo>
                    <a:lnTo>
                      <a:pt x="173" y="383"/>
                    </a:lnTo>
                    <a:close/>
                  </a:path>
                </a:pathLst>
              </a:custGeom>
              <a:solidFill>
                <a:srgbClr val="666633"/>
              </a:solidFill>
              <a:ln w="9525">
                <a:noFill/>
                <a:round/>
                <a:headEnd/>
                <a:tailEnd/>
              </a:ln>
            </p:spPr>
            <p:txBody>
              <a:bodyPr>
                <a:prstTxWarp prst="textNoShape">
                  <a:avLst/>
                </a:prstTxWarp>
              </a:bodyPr>
              <a:lstStyle/>
              <a:p>
                <a:endParaRPr lang="en-US"/>
              </a:p>
            </p:txBody>
          </p:sp>
          <p:sp>
            <p:nvSpPr>
              <p:cNvPr id="61511" name="Freeform 56"/>
              <p:cNvSpPr>
                <a:spLocks/>
              </p:cNvSpPr>
              <p:nvPr/>
            </p:nvSpPr>
            <p:spPr bwMode="auto">
              <a:xfrm>
                <a:off x="4444" y="2000"/>
                <a:ext cx="21" cy="61"/>
              </a:xfrm>
              <a:custGeom>
                <a:avLst/>
                <a:gdLst>
                  <a:gd name="T0" fmla="*/ 67 w 105"/>
                  <a:gd name="T1" fmla="*/ 268 h 307"/>
                  <a:gd name="T2" fmla="*/ 77 w 105"/>
                  <a:gd name="T3" fmla="*/ 288 h 307"/>
                  <a:gd name="T4" fmla="*/ 86 w 105"/>
                  <a:gd name="T5" fmla="*/ 288 h 307"/>
                  <a:gd name="T6" fmla="*/ 96 w 105"/>
                  <a:gd name="T7" fmla="*/ 278 h 307"/>
                  <a:gd name="T8" fmla="*/ 96 w 105"/>
                  <a:gd name="T9" fmla="*/ 307 h 307"/>
                  <a:gd name="T10" fmla="*/ 47 w 105"/>
                  <a:gd name="T11" fmla="*/ 297 h 307"/>
                  <a:gd name="T12" fmla="*/ 38 w 105"/>
                  <a:gd name="T13" fmla="*/ 297 h 307"/>
                  <a:gd name="T14" fmla="*/ 0 w 105"/>
                  <a:gd name="T15" fmla="*/ 191 h 307"/>
                  <a:gd name="T16" fmla="*/ 47 w 105"/>
                  <a:gd name="T17" fmla="*/ 57 h 307"/>
                  <a:gd name="T18" fmla="*/ 67 w 105"/>
                  <a:gd name="T19" fmla="*/ 29 h 307"/>
                  <a:gd name="T20" fmla="*/ 105 w 105"/>
                  <a:gd name="T21" fmla="*/ 0 h 307"/>
                  <a:gd name="T22" fmla="*/ 105 w 105"/>
                  <a:gd name="T23" fmla="*/ 57 h 307"/>
                  <a:gd name="T24" fmla="*/ 67 w 105"/>
                  <a:gd name="T25" fmla="*/ 268 h 30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5"/>
                  <a:gd name="T40" fmla="*/ 0 h 307"/>
                  <a:gd name="T41" fmla="*/ 105 w 105"/>
                  <a:gd name="T42" fmla="*/ 307 h 30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5" h="307">
                    <a:moveTo>
                      <a:pt x="67" y="268"/>
                    </a:moveTo>
                    <a:lnTo>
                      <a:pt x="77" y="288"/>
                    </a:lnTo>
                    <a:lnTo>
                      <a:pt x="86" y="288"/>
                    </a:lnTo>
                    <a:lnTo>
                      <a:pt x="96" y="278"/>
                    </a:lnTo>
                    <a:lnTo>
                      <a:pt x="96" y="307"/>
                    </a:lnTo>
                    <a:lnTo>
                      <a:pt x="47" y="297"/>
                    </a:lnTo>
                    <a:lnTo>
                      <a:pt x="38" y="297"/>
                    </a:lnTo>
                    <a:lnTo>
                      <a:pt x="0" y="191"/>
                    </a:lnTo>
                    <a:lnTo>
                      <a:pt x="47" y="57"/>
                    </a:lnTo>
                    <a:lnTo>
                      <a:pt x="67" y="29"/>
                    </a:lnTo>
                    <a:lnTo>
                      <a:pt x="105" y="0"/>
                    </a:lnTo>
                    <a:lnTo>
                      <a:pt x="105" y="57"/>
                    </a:lnTo>
                    <a:lnTo>
                      <a:pt x="67" y="268"/>
                    </a:lnTo>
                    <a:close/>
                  </a:path>
                </a:pathLst>
              </a:custGeom>
              <a:solidFill>
                <a:srgbClr val="D9AE82"/>
              </a:solidFill>
              <a:ln w="9525">
                <a:noFill/>
                <a:round/>
                <a:headEnd/>
                <a:tailEnd/>
              </a:ln>
            </p:spPr>
            <p:txBody>
              <a:bodyPr>
                <a:prstTxWarp prst="textNoShape">
                  <a:avLst/>
                </a:prstTxWarp>
              </a:bodyPr>
              <a:lstStyle/>
              <a:p>
                <a:endParaRPr lang="en-US"/>
              </a:p>
            </p:txBody>
          </p:sp>
          <p:sp>
            <p:nvSpPr>
              <p:cNvPr id="61512" name="Freeform 57"/>
              <p:cNvSpPr>
                <a:spLocks/>
              </p:cNvSpPr>
              <p:nvPr/>
            </p:nvSpPr>
            <p:spPr bwMode="auto">
              <a:xfrm>
                <a:off x="4596" y="2011"/>
                <a:ext cx="132" cy="257"/>
              </a:xfrm>
              <a:custGeom>
                <a:avLst/>
                <a:gdLst>
                  <a:gd name="T0" fmla="*/ 297 w 662"/>
                  <a:gd name="T1" fmla="*/ 29 h 1285"/>
                  <a:gd name="T2" fmla="*/ 297 w 662"/>
                  <a:gd name="T3" fmla="*/ 67 h 1285"/>
                  <a:gd name="T4" fmla="*/ 336 w 662"/>
                  <a:gd name="T5" fmla="*/ 134 h 1285"/>
                  <a:gd name="T6" fmla="*/ 278 w 662"/>
                  <a:gd name="T7" fmla="*/ 211 h 1285"/>
                  <a:gd name="T8" fmla="*/ 144 w 662"/>
                  <a:gd name="T9" fmla="*/ 508 h 1285"/>
                  <a:gd name="T10" fmla="*/ 182 w 662"/>
                  <a:gd name="T11" fmla="*/ 508 h 1285"/>
                  <a:gd name="T12" fmla="*/ 422 w 662"/>
                  <a:gd name="T13" fmla="*/ 259 h 1285"/>
                  <a:gd name="T14" fmla="*/ 527 w 662"/>
                  <a:gd name="T15" fmla="*/ 173 h 1285"/>
                  <a:gd name="T16" fmla="*/ 585 w 662"/>
                  <a:gd name="T17" fmla="*/ 173 h 1285"/>
                  <a:gd name="T18" fmla="*/ 594 w 662"/>
                  <a:gd name="T19" fmla="*/ 153 h 1285"/>
                  <a:gd name="T20" fmla="*/ 662 w 662"/>
                  <a:gd name="T21" fmla="*/ 211 h 1285"/>
                  <a:gd name="T22" fmla="*/ 643 w 662"/>
                  <a:gd name="T23" fmla="*/ 240 h 1285"/>
                  <a:gd name="T24" fmla="*/ 336 w 662"/>
                  <a:gd name="T25" fmla="*/ 471 h 1285"/>
                  <a:gd name="T26" fmla="*/ 306 w 662"/>
                  <a:gd name="T27" fmla="*/ 489 h 1285"/>
                  <a:gd name="T28" fmla="*/ 211 w 662"/>
                  <a:gd name="T29" fmla="*/ 682 h 1285"/>
                  <a:gd name="T30" fmla="*/ 67 w 662"/>
                  <a:gd name="T31" fmla="*/ 1170 h 1285"/>
                  <a:gd name="T32" fmla="*/ 39 w 662"/>
                  <a:gd name="T33" fmla="*/ 1209 h 1285"/>
                  <a:gd name="T34" fmla="*/ 39 w 662"/>
                  <a:gd name="T35" fmla="*/ 1285 h 1285"/>
                  <a:gd name="T36" fmla="*/ 19 w 662"/>
                  <a:gd name="T37" fmla="*/ 1017 h 1285"/>
                  <a:gd name="T38" fmla="*/ 0 w 662"/>
                  <a:gd name="T39" fmla="*/ 796 h 1285"/>
                  <a:gd name="T40" fmla="*/ 39 w 662"/>
                  <a:gd name="T41" fmla="*/ 441 h 1285"/>
                  <a:gd name="T42" fmla="*/ 67 w 662"/>
                  <a:gd name="T43" fmla="*/ 327 h 1285"/>
                  <a:gd name="T44" fmla="*/ 95 w 662"/>
                  <a:gd name="T45" fmla="*/ 240 h 1285"/>
                  <a:gd name="T46" fmla="*/ 144 w 662"/>
                  <a:gd name="T47" fmla="*/ 202 h 1285"/>
                  <a:gd name="T48" fmla="*/ 153 w 662"/>
                  <a:gd name="T49" fmla="*/ 0 h 1285"/>
                  <a:gd name="T50" fmla="*/ 250 w 662"/>
                  <a:gd name="T51" fmla="*/ 9 h 1285"/>
                  <a:gd name="T52" fmla="*/ 297 w 662"/>
                  <a:gd name="T53" fmla="*/ 29 h 128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662"/>
                  <a:gd name="T82" fmla="*/ 0 h 1285"/>
                  <a:gd name="T83" fmla="*/ 662 w 662"/>
                  <a:gd name="T84" fmla="*/ 1285 h 1285"/>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662" h="1285">
                    <a:moveTo>
                      <a:pt x="297" y="29"/>
                    </a:moveTo>
                    <a:lnTo>
                      <a:pt x="297" y="67"/>
                    </a:lnTo>
                    <a:lnTo>
                      <a:pt x="336" y="134"/>
                    </a:lnTo>
                    <a:lnTo>
                      <a:pt x="278" y="211"/>
                    </a:lnTo>
                    <a:lnTo>
                      <a:pt x="144" y="508"/>
                    </a:lnTo>
                    <a:lnTo>
                      <a:pt x="182" y="508"/>
                    </a:lnTo>
                    <a:lnTo>
                      <a:pt x="422" y="259"/>
                    </a:lnTo>
                    <a:lnTo>
                      <a:pt x="527" y="173"/>
                    </a:lnTo>
                    <a:lnTo>
                      <a:pt x="585" y="173"/>
                    </a:lnTo>
                    <a:lnTo>
                      <a:pt x="594" y="153"/>
                    </a:lnTo>
                    <a:lnTo>
                      <a:pt x="662" y="211"/>
                    </a:lnTo>
                    <a:lnTo>
                      <a:pt x="643" y="240"/>
                    </a:lnTo>
                    <a:lnTo>
                      <a:pt x="336" y="471"/>
                    </a:lnTo>
                    <a:lnTo>
                      <a:pt x="306" y="489"/>
                    </a:lnTo>
                    <a:lnTo>
                      <a:pt x="211" y="682"/>
                    </a:lnTo>
                    <a:lnTo>
                      <a:pt x="67" y="1170"/>
                    </a:lnTo>
                    <a:lnTo>
                      <a:pt x="39" y="1209"/>
                    </a:lnTo>
                    <a:lnTo>
                      <a:pt x="39" y="1285"/>
                    </a:lnTo>
                    <a:lnTo>
                      <a:pt x="19" y="1017"/>
                    </a:lnTo>
                    <a:lnTo>
                      <a:pt x="0" y="796"/>
                    </a:lnTo>
                    <a:lnTo>
                      <a:pt x="39" y="441"/>
                    </a:lnTo>
                    <a:lnTo>
                      <a:pt x="67" y="327"/>
                    </a:lnTo>
                    <a:lnTo>
                      <a:pt x="95" y="240"/>
                    </a:lnTo>
                    <a:lnTo>
                      <a:pt x="144" y="202"/>
                    </a:lnTo>
                    <a:lnTo>
                      <a:pt x="153" y="0"/>
                    </a:lnTo>
                    <a:lnTo>
                      <a:pt x="250" y="9"/>
                    </a:lnTo>
                    <a:lnTo>
                      <a:pt x="297" y="29"/>
                    </a:lnTo>
                    <a:close/>
                  </a:path>
                </a:pathLst>
              </a:custGeom>
              <a:solidFill>
                <a:srgbClr val="9900FF"/>
              </a:solidFill>
              <a:ln w="9525">
                <a:noFill/>
                <a:round/>
                <a:headEnd/>
                <a:tailEnd/>
              </a:ln>
            </p:spPr>
            <p:txBody>
              <a:bodyPr>
                <a:prstTxWarp prst="textNoShape">
                  <a:avLst/>
                </a:prstTxWarp>
              </a:bodyPr>
              <a:lstStyle/>
              <a:p>
                <a:endParaRPr lang="en-US"/>
              </a:p>
            </p:txBody>
          </p:sp>
          <p:sp>
            <p:nvSpPr>
              <p:cNvPr id="61513" name="Freeform 58"/>
              <p:cNvSpPr>
                <a:spLocks/>
              </p:cNvSpPr>
              <p:nvPr/>
            </p:nvSpPr>
            <p:spPr bwMode="auto">
              <a:xfrm>
                <a:off x="4643" y="2021"/>
                <a:ext cx="64" cy="71"/>
              </a:xfrm>
              <a:custGeom>
                <a:avLst/>
                <a:gdLst>
                  <a:gd name="T0" fmla="*/ 317 w 317"/>
                  <a:gd name="T1" fmla="*/ 77 h 355"/>
                  <a:gd name="T2" fmla="*/ 299 w 317"/>
                  <a:gd name="T3" fmla="*/ 77 h 355"/>
                  <a:gd name="T4" fmla="*/ 269 w 317"/>
                  <a:gd name="T5" fmla="*/ 86 h 355"/>
                  <a:gd name="T6" fmla="*/ 0 w 317"/>
                  <a:gd name="T7" fmla="*/ 355 h 355"/>
                  <a:gd name="T8" fmla="*/ 106 w 317"/>
                  <a:gd name="T9" fmla="*/ 135 h 355"/>
                  <a:gd name="T10" fmla="*/ 144 w 317"/>
                  <a:gd name="T11" fmla="*/ 105 h 355"/>
                  <a:gd name="T12" fmla="*/ 125 w 317"/>
                  <a:gd name="T13" fmla="*/ 0 h 355"/>
                  <a:gd name="T14" fmla="*/ 211 w 317"/>
                  <a:gd name="T15" fmla="*/ 19 h 355"/>
                  <a:gd name="T16" fmla="*/ 317 w 317"/>
                  <a:gd name="T17" fmla="*/ 77 h 35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17"/>
                  <a:gd name="T28" fmla="*/ 0 h 355"/>
                  <a:gd name="T29" fmla="*/ 317 w 317"/>
                  <a:gd name="T30" fmla="*/ 355 h 35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17" h="355">
                    <a:moveTo>
                      <a:pt x="317" y="77"/>
                    </a:moveTo>
                    <a:lnTo>
                      <a:pt x="299" y="77"/>
                    </a:lnTo>
                    <a:lnTo>
                      <a:pt x="269" y="86"/>
                    </a:lnTo>
                    <a:lnTo>
                      <a:pt x="0" y="355"/>
                    </a:lnTo>
                    <a:lnTo>
                      <a:pt x="106" y="135"/>
                    </a:lnTo>
                    <a:lnTo>
                      <a:pt x="144" y="105"/>
                    </a:lnTo>
                    <a:lnTo>
                      <a:pt x="125" y="0"/>
                    </a:lnTo>
                    <a:lnTo>
                      <a:pt x="211" y="19"/>
                    </a:lnTo>
                    <a:lnTo>
                      <a:pt x="317" y="77"/>
                    </a:lnTo>
                    <a:close/>
                  </a:path>
                </a:pathLst>
              </a:custGeom>
              <a:solidFill>
                <a:srgbClr val="663399"/>
              </a:solidFill>
              <a:ln w="9525">
                <a:noFill/>
                <a:round/>
                <a:headEnd/>
                <a:tailEnd/>
              </a:ln>
            </p:spPr>
            <p:txBody>
              <a:bodyPr>
                <a:prstTxWarp prst="textNoShape">
                  <a:avLst/>
                </a:prstTxWarp>
              </a:bodyPr>
              <a:lstStyle/>
              <a:p>
                <a:endParaRPr lang="en-US"/>
              </a:p>
            </p:txBody>
          </p:sp>
          <p:sp>
            <p:nvSpPr>
              <p:cNvPr id="61514" name="Freeform 59"/>
              <p:cNvSpPr>
                <a:spLocks/>
              </p:cNvSpPr>
              <p:nvPr/>
            </p:nvSpPr>
            <p:spPr bwMode="auto">
              <a:xfrm>
                <a:off x="4381" y="2027"/>
                <a:ext cx="28" cy="30"/>
              </a:xfrm>
              <a:custGeom>
                <a:avLst/>
                <a:gdLst>
                  <a:gd name="T0" fmla="*/ 144 w 144"/>
                  <a:gd name="T1" fmla="*/ 153 h 153"/>
                  <a:gd name="T2" fmla="*/ 39 w 144"/>
                  <a:gd name="T3" fmla="*/ 105 h 153"/>
                  <a:gd name="T4" fmla="*/ 0 w 144"/>
                  <a:gd name="T5" fmla="*/ 47 h 153"/>
                  <a:gd name="T6" fmla="*/ 0 w 144"/>
                  <a:gd name="T7" fmla="*/ 9 h 153"/>
                  <a:gd name="T8" fmla="*/ 0 w 144"/>
                  <a:gd name="T9" fmla="*/ 0 h 153"/>
                  <a:gd name="T10" fmla="*/ 87 w 144"/>
                  <a:gd name="T11" fmla="*/ 66 h 153"/>
                  <a:gd name="T12" fmla="*/ 144 w 144"/>
                  <a:gd name="T13" fmla="*/ 153 h 153"/>
                  <a:gd name="T14" fmla="*/ 0 60000 65536"/>
                  <a:gd name="T15" fmla="*/ 0 60000 65536"/>
                  <a:gd name="T16" fmla="*/ 0 60000 65536"/>
                  <a:gd name="T17" fmla="*/ 0 60000 65536"/>
                  <a:gd name="T18" fmla="*/ 0 60000 65536"/>
                  <a:gd name="T19" fmla="*/ 0 60000 65536"/>
                  <a:gd name="T20" fmla="*/ 0 60000 65536"/>
                  <a:gd name="T21" fmla="*/ 0 w 144"/>
                  <a:gd name="T22" fmla="*/ 0 h 153"/>
                  <a:gd name="T23" fmla="*/ 144 w 144"/>
                  <a:gd name="T24" fmla="*/ 153 h 15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4" h="153">
                    <a:moveTo>
                      <a:pt x="144" y="153"/>
                    </a:moveTo>
                    <a:lnTo>
                      <a:pt x="39" y="105"/>
                    </a:lnTo>
                    <a:lnTo>
                      <a:pt x="0" y="47"/>
                    </a:lnTo>
                    <a:lnTo>
                      <a:pt x="0" y="9"/>
                    </a:lnTo>
                    <a:lnTo>
                      <a:pt x="0" y="0"/>
                    </a:lnTo>
                    <a:lnTo>
                      <a:pt x="87" y="66"/>
                    </a:lnTo>
                    <a:lnTo>
                      <a:pt x="144" y="153"/>
                    </a:lnTo>
                    <a:close/>
                  </a:path>
                </a:pathLst>
              </a:custGeom>
              <a:solidFill>
                <a:srgbClr val="FFCC99"/>
              </a:solidFill>
              <a:ln w="9525">
                <a:noFill/>
                <a:round/>
                <a:headEnd/>
                <a:tailEnd/>
              </a:ln>
            </p:spPr>
            <p:txBody>
              <a:bodyPr>
                <a:prstTxWarp prst="textNoShape">
                  <a:avLst/>
                </a:prstTxWarp>
              </a:bodyPr>
              <a:lstStyle/>
              <a:p>
                <a:endParaRPr lang="en-US"/>
              </a:p>
            </p:txBody>
          </p:sp>
          <p:sp>
            <p:nvSpPr>
              <p:cNvPr id="61515" name="Freeform 60"/>
              <p:cNvSpPr>
                <a:spLocks/>
              </p:cNvSpPr>
              <p:nvPr/>
            </p:nvSpPr>
            <p:spPr bwMode="auto">
              <a:xfrm>
                <a:off x="4252" y="2034"/>
                <a:ext cx="277" cy="152"/>
              </a:xfrm>
              <a:custGeom>
                <a:avLst/>
                <a:gdLst>
                  <a:gd name="T0" fmla="*/ 133 w 1382"/>
                  <a:gd name="T1" fmla="*/ 134 h 757"/>
                  <a:gd name="T2" fmla="*/ 115 w 1382"/>
                  <a:gd name="T3" fmla="*/ 181 h 757"/>
                  <a:gd name="T4" fmla="*/ 77 w 1382"/>
                  <a:gd name="T5" fmla="*/ 297 h 757"/>
                  <a:gd name="T6" fmla="*/ 57 w 1382"/>
                  <a:gd name="T7" fmla="*/ 392 h 757"/>
                  <a:gd name="T8" fmla="*/ 124 w 1382"/>
                  <a:gd name="T9" fmla="*/ 402 h 757"/>
                  <a:gd name="T10" fmla="*/ 144 w 1382"/>
                  <a:gd name="T11" fmla="*/ 594 h 757"/>
                  <a:gd name="T12" fmla="*/ 201 w 1382"/>
                  <a:gd name="T13" fmla="*/ 556 h 757"/>
                  <a:gd name="T14" fmla="*/ 268 w 1382"/>
                  <a:gd name="T15" fmla="*/ 469 h 757"/>
                  <a:gd name="T16" fmla="*/ 316 w 1382"/>
                  <a:gd name="T17" fmla="*/ 527 h 757"/>
                  <a:gd name="T18" fmla="*/ 441 w 1382"/>
                  <a:gd name="T19" fmla="*/ 441 h 757"/>
                  <a:gd name="T20" fmla="*/ 614 w 1382"/>
                  <a:gd name="T21" fmla="*/ 536 h 757"/>
                  <a:gd name="T22" fmla="*/ 806 w 1382"/>
                  <a:gd name="T23" fmla="*/ 594 h 757"/>
                  <a:gd name="T24" fmla="*/ 939 w 1382"/>
                  <a:gd name="T25" fmla="*/ 585 h 757"/>
                  <a:gd name="T26" fmla="*/ 997 w 1382"/>
                  <a:gd name="T27" fmla="*/ 508 h 757"/>
                  <a:gd name="T28" fmla="*/ 1170 w 1382"/>
                  <a:gd name="T29" fmla="*/ 383 h 757"/>
                  <a:gd name="T30" fmla="*/ 1333 w 1382"/>
                  <a:gd name="T31" fmla="*/ 162 h 757"/>
                  <a:gd name="T32" fmla="*/ 1285 w 1382"/>
                  <a:gd name="T33" fmla="*/ 536 h 757"/>
                  <a:gd name="T34" fmla="*/ 1074 w 1382"/>
                  <a:gd name="T35" fmla="*/ 690 h 757"/>
                  <a:gd name="T36" fmla="*/ 1026 w 1382"/>
                  <a:gd name="T37" fmla="*/ 680 h 757"/>
                  <a:gd name="T38" fmla="*/ 844 w 1382"/>
                  <a:gd name="T39" fmla="*/ 690 h 757"/>
                  <a:gd name="T40" fmla="*/ 767 w 1382"/>
                  <a:gd name="T41" fmla="*/ 680 h 757"/>
                  <a:gd name="T42" fmla="*/ 642 w 1382"/>
                  <a:gd name="T43" fmla="*/ 738 h 757"/>
                  <a:gd name="T44" fmla="*/ 623 w 1382"/>
                  <a:gd name="T45" fmla="*/ 757 h 757"/>
                  <a:gd name="T46" fmla="*/ 585 w 1382"/>
                  <a:gd name="T47" fmla="*/ 738 h 757"/>
                  <a:gd name="T48" fmla="*/ 527 w 1382"/>
                  <a:gd name="T49" fmla="*/ 738 h 757"/>
                  <a:gd name="T50" fmla="*/ 498 w 1382"/>
                  <a:gd name="T51" fmla="*/ 700 h 757"/>
                  <a:gd name="T52" fmla="*/ 460 w 1382"/>
                  <a:gd name="T53" fmla="*/ 709 h 757"/>
                  <a:gd name="T54" fmla="*/ 383 w 1382"/>
                  <a:gd name="T55" fmla="*/ 690 h 757"/>
                  <a:gd name="T56" fmla="*/ 66 w 1382"/>
                  <a:gd name="T57" fmla="*/ 709 h 757"/>
                  <a:gd name="T58" fmla="*/ 86 w 1382"/>
                  <a:gd name="T59" fmla="*/ 680 h 757"/>
                  <a:gd name="T60" fmla="*/ 28 w 1382"/>
                  <a:gd name="T61" fmla="*/ 661 h 757"/>
                  <a:gd name="T62" fmla="*/ 9 w 1382"/>
                  <a:gd name="T63" fmla="*/ 355 h 757"/>
                  <a:gd name="T64" fmla="*/ 86 w 1382"/>
                  <a:gd name="T65" fmla="*/ 124 h 757"/>
                  <a:gd name="T66" fmla="*/ 221 w 1382"/>
                  <a:gd name="T67" fmla="*/ 48 h 757"/>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382"/>
                  <a:gd name="T103" fmla="*/ 0 h 757"/>
                  <a:gd name="T104" fmla="*/ 1382 w 1382"/>
                  <a:gd name="T105" fmla="*/ 757 h 757"/>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382" h="757">
                    <a:moveTo>
                      <a:pt x="230" y="86"/>
                    </a:moveTo>
                    <a:lnTo>
                      <a:pt x="133" y="134"/>
                    </a:lnTo>
                    <a:lnTo>
                      <a:pt x="115" y="153"/>
                    </a:lnTo>
                    <a:lnTo>
                      <a:pt x="115" y="181"/>
                    </a:lnTo>
                    <a:lnTo>
                      <a:pt x="133" y="181"/>
                    </a:lnTo>
                    <a:lnTo>
                      <a:pt x="77" y="297"/>
                    </a:lnTo>
                    <a:lnTo>
                      <a:pt x="57" y="364"/>
                    </a:lnTo>
                    <a:lnTo>
                      <a:pt x="57" y="392"/>
                    </a:lnTo>
                    <a:lnTo>
                      <a:pt x="77" y="412"/>
                    </a:lnTo>
                    <a:lnTo>
                      <a:pt x="124" y="402"/>
                    </a:lnTo>
                    <a:lnTo>
                      <a:pt x="144" y="585"/>
                    </a:lnTo>
                    <a:lnTo>
                      <a:pt x="144" y="594"/>
                    </a:lnTo>
                    <a:lnTo>
                      <a:pt x="144" y="603"/>
                    </a:lnTo>
                    <a:lnTo>
                      <a:pt x="201" y="556"/>
                    </a:lnTo>
                    <a:lnTo>
                      <a:pt x="221" y="508"/>
                    </a:lnTo>
                    <a:lnTo>
                      <a:pt x="268" y="469"/>
                    </a:lnTo>
                    <a:lnTo>
                      <a:pt x="288" y="508"/>
                    </a:lnTo>
                    <a:lnTo>
                      <a:pt x="316" y="527"/>
                    </a:lnTo>
                    <a:lnTo>
                      <a:pt x="354" y="508"/>
                    </a:lnTo>
                    <a:lnTo>
                      <a:pt x="441" y="441"/>
                    </a:lnTo>
                    <a:lnTo>
                      <a:pt x="479" y="441"/>
                    </a:lnTo>
                    <a:lnTo>
                      <a:pt x="614" y="536"/>
                    </a:lnTo>
                    <a:lnTo>
                      <a:pt x="690" y="622"/>
                    </a:lnTo>
                    <a:lnTo>
                      <a:pt x="806" y="594"/>
                    </a:lnTo>
                    <a:lnTo>
                      <a:pt x="825" y="603"/>
                    </a:lnTo>
                    <a:lnTo>
                      <a:pt x="939" y="585"/>
                    </a:lnTo>
                    <a:lnTo>
                      <a:pt x="997" y="527"/>
                    </a:lnTo>
                    <a:lnTo>
                      <a:pt x="997" y="508"/>
                    </a:lnTo>
                    <a:lnTo>
                      <a:pt x="1055" y="441"/>
                    </a:lnTo>
                    <a:lnTo>
                      <a:pt x="1170" y="383"/>
                    </a:lnTo>
                    <a:lnTo>
                      <a:pt x="1208" y="316"/>
                    </a:lnTo>
                    <a:lnTo>
                      <a:pt x="1333" y="162"/>
                    </a:lnTo>
                    <a:lnTo>
                      <a:pt x="1382" y="268"/>
                    </a:lnTo>
                    <a:lnTo>
                      <a:pt x="1285" y="536"/>
                    </a:lnTo>
                    <a:lnTo>
                      <a:pt x="1150" y="652"/>
                    </a:lnTo>
                    <a:lnTo>
                      <a:pt x="1074" y="690"/>
                    </a:lnTo>
                    <a:lnTo>
                      <a:pt x="1036" y="700"/>
                    </a:lnTo>
                    <a:lnTo>
                      <a:pt x="1026" y="680"/>
                    </a:lnTo>
                    <a:lnTo>
                      <a:pt x="969" y="700"/>
                    </a:lnTo>
                    <a:lnTo>
                      <a:pt x="844" y="690"/>
                    </a:lnTo>
                    <a:lnTo>
                      <a:pt x="806" y="680"/>
                    </a:lnTo>
                    <a:lnTo>
                      <a:pt x="767" y="680"/>
                    </a:lnTo>
                    <a:lnTo>
                      <a:pt x="681" y="738"/>
                    </a:lnTo>
                    <a:lnTo>
                      <a:pt x="642" y="738"/>
                    </a:lnTo>
                    <a:lnTo>
                      <a:pt x="632" y="747"/>
                    </a:lnTo>
                    <a:lnTo>
                      <a:pt x="623" y="757"/>
                    </a:lnTo>
                    <a:lnTo>
                      <a:pt x="604" y="757"/>
                    </a:lnTo>
                    <a:lnTo>
                      <a:pt x="585" y="738"/>
                    </a:lnTo>
                    <a:lnTo>
                      <a:pt x="556" y="747"/>
                    </a:lnTo>
                    <a:lnTo>
                      <a:pt x="527" y="738"/>
                    </a:lnTo>
                    <a:lnTo>
                      <a:pt x="518" y="709"/>
                    </a:lnTo>
                    <a:lnTo>
                      <a:pt x="498" y="700"/>
                    </a:lnTo>
                    <a:lnTo>
                      <a:pt x="470" y="728"/>
                    </a:lnTo>
                    <a:lnTo>
                      <a:pt x="460" y="709"/>
                    </a:lnTo>
                    <a:lnTo>
                      <a:pt x="393" y="709"/>
                    </a:lnTo>
                    <a:lnTo>
                      <a:pt x="383" y="690"/>
                    </a:lnTo>
                    <a:lnTo>
                      <a:pt x="96" y="747"/>
                    </a:lnTo>
                    <a:lnTo>
                      <a:pt x="66" y="709"/>
                    </a:lnTo>
                    <a:lnTo>
                      <a:pt x="77" y="680"/>
                    </a:lnTo>
                    <a:lnTo>
                      <a:pt x="86" y="680"/>
                    </a:lnTo>
                    <a:lnTo>
                      <a:pt x="66" y="661"/>
                    </a:lnTo>
                    <a:lnTo>
                      <a:pt x="28" y="661"/>
                    </a:lnTo>
                    <a:lnTo>
                      <a:pt x="0" y="575"/>
                    </a:lnTo>
                    <a:lnTo>
                      <a:pt x="9" y="355"/>
                    </a:lnTo>
                    <a:lnTo>
                      <a:pt x="28" y="211"/>
                    </a:lnTo>
                    <a:lnTo>
                      <a:pt x="86" y="124"/>
                    </a:lnTo>
                    <a:lnTo>
                      <a:pt x="191" y="0"/>
                    </a:lnTo>
                    <a:lnTo>
                      <a:pt x="221" y="48"/>
                    </a:lnTo>
                    <a:lnTo>
                      <a:pt x="230" y="86"/>
                    </a:lnTo>
                    <a:close/>
                  </a:path>
                </a:pathLst>
              </a:custGeom>
              <a:solidFill>
                <a:srgbClr val="666633"/>
              </a:solidFill>
              <a:ln w="9525">
                <a:noFill/>
                <a:round/>
                <a:headEnd/>
                <a:tailEnd/>
              </a:ln>
            </p:spPr>
            <p:txBody>
              <a:bodyPr>
                <a:prstTxWarp prst="textNoShape">
                  <a:avLst/>
                </a:prstTxWarp>
              </a:bodyPr>
              <a:lstStyle/>
              <a:p>
                <a:endParaRPr lang="en-US"/>
              </a:p>
            </p:txBody>
          </p:sp>
          <p:sp>
            <p:nvSpPr>
              <p:cNvPr id="61516" name="Freeform 61"/>
              <p:cNvSpPr>
                <a:spLocks/>
              </p:cNvSpPr>
              <p:nvPr/>
            </p:nvSpPr>
            <p:spPr bwMode="auto">
              <a:xfrm>
                <a:off x="4275" y="2053"/>
                <a:ext cx="54" cy="52"/>
              </a:xfrm>
              <a:custGeom>
                <a:avLst/>
                <a:gdLst>
                  <a:gd name="T0" fmla="*/ 268 w 268"/>
                  <a:gd name="T1" fmla="*/ 153 h 260"/>
                  <a:gd name="T2" fmla="*/ 201 w 268"/>
                  <a:gd name="T3" fmla="*/ 144 h 260"/>
                  <a:gd name="T4" fmla="*/ 192 w 268"/>
                  <a:gd name="T5" fmla="*/ 144 h 260"/>
                  <a:gd name="T6" fmla="*/ 125 w 268"/>
                  <a:gd name="T7" fmla="*/ 173 h 260"/>
                  <a:gd name="T8" fmla="*/ 0 w 268"/>
                  <a:gd name="T9" fmla="*/ 260 h 260"/>
                  <a:gd name="T10" fmla="*/ 9 w 268"/>
                  <a:gd name="T11" fmla="*/ 183 h 260"/>
                  <a:gd name="T12" fmla="*/ 38 w 268"/>
                  <a:gd name="T13" fmla="*/ 116 h 260"/>
                  <a:gd name="T14" fmla="*/ 38 w 268"/>
                  <a:gd name="T15" fmla="*/ 86 h 260"/>
                  <a:gd name="T16" fmla="*/ 29 w 268"/>
                  <a:gd name="T17" fmla="*/ 86 h 260"/>
                  <a:gd name="T18" fmla="*/ 143 w 268"/>
                  <a:gd name="T19" fmla="*/ 10 h 260"/>
                  <a:gd name="T20" fmla="*/ 201 w 268"/>
                  <a:gd name="T21" fmla="*/ 0 h 260"/>
                  <a:gd name="T22" fmla="*/ 259 w 268"/>
                  <a:gd name="T23" fmla="*/ 10 h 260"/>
                  <a:gd name="T24" fmla="*/ 268 w 268"/>
                  <a:gd name="T25" fmla="*/ 153 h 26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68"/>
                  <a:gd name="T40" fmla="*/ 0 h 260"/>
                  <a:gd name="T41" fmla="*/ 268 w 268"/>
                  <a:gd name="T42" fmla="*/ 260 h 26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68" h="260">
                    <a:moveTo>
                      <a:pt x="268" y="153"/>
                    </a:moveTo>
                    <a:lnTo>
                      <a:pt x="201" y="144"/>
                    </a:lnTo>
                    <a:lnTo>
                      <a:pt x="192" y="144"/>
                    </a:lnTo>
                    <a:lnTo>
                      <a:pt x="125" y="173"/>
                    </a:lnTo>
                    <a:lnTo>
                      <a:pt x="0" y="260"/>
                    </a:lnTo>
                    <a:lnTo>
                      <a:pt x="9" y="183"/>
                    </a:lnTo>
                    <a:lnTo>
                      <a:pt x="38" y="116"/>
                    </a:lnTo>
                    <a:lnTo>
                      <a:pt x="38" y="86"/>
                    </a:lnTo>
                    <a:lnTo>
                      <a:pt x="29" y="86"/>
                    </a:lnTo>
                    <a:lnTo>
                      <a:pt x="143" y="10"/>
                    </a:lnTo>
                    <a:lnTo>
                      <a:pt x="201" y="0"/>
                    </a:lnTo>
                    <a:lnTo>
                      <a:pt x="259" y="10"/>
                    </a:lnTo>
                    <a:lnTo>
                      <a:pt x="268" y="153"/>
                    </a:lnTo>
                    <a:close/>
                  </a:path>
                </a:pathLst>
              </a:custGeom>
              <a:solidFill>
                <a:srgbClr val="333300"/>
              </a:solidFill>
              <a:ln w="9525">
                <a:noFill/>
                <a:round/>
                <a:headEnd/>
                <a:tailEnd/>
              </a:ln>
            </p:spPr>
            <p:txBody>
              <a:bodyPr>
                <a:prstTxWarp prst="textNoShape">
                  <a:avLst/>
                </a:prstTxWarp>
              </a:bodyPr>
              <a:lstStyle/>
              <a:p>
                <a:endParaRPr lang="en-US"/>
              </a:p>
            </p:txBody>
          </p:sp>
          <p:sp>
            <p:nvSpPr>
              <p:cNvPr id="61517" name="Freeform 62"/>
              <p:cNvSpPr>
                <a:spLocks/>
              </p:cNvSpPr>
              <p:nvPr/>
            </p:nvSpPr>
            <p:spPr bwMode="auto">
              <a:xfrm>
                <a:off x="4467" y="2053"/>
                <a:ext cx="27" cy="35"/>
              </a:xfrm>
              <a:custGeom>
                <a:avLst/>
                <a:gdLst>
                  <a:gd name="T0" fmla="*/ 134 w 134"/>
                  <a:gd name="T1" fmla="*/ 125 h 173"/>
                  <a:gd name="T2" fmla="*/ 134 w 134"/>
                  <a:gd name="T3" fmla="*/ 144 h 173"/>
                  <a:gd name="T4" fmla="*/ 106 w 134"/>
                  <a:gd name="T5" fmla="*/ 173 h 173"/>
                  <a:gd name="T6" fmla="*/ 67 w 134"/>
                  <a:gd name="T7" fmla="*/ 144 h 173"/>
                  <a:gd name="T8" fmla="*/ 39 w 134"/>
                  <a:gd name="T9" fmla="*/ 97 h 173"/>
                  <a:gd name="T10" fmla="*/ 39 w 134"/>
                  <a:gd name="T11" fmla="*/ 77 h 173"/>
                  <a:gd name="T12" fmla="*/ 0 w 134"/>
                  <a:gd name="T13" fmla="*/ 48 h 173"/>
                  <a:gd name="T14" fmla="*/ 9 w 134"/>
                  <a:gd name="T15" fmla="*/ 0 h 173"/>
                  <a:gd name="T16" fmla="*/ 67 w 134"/>
                  <a:gd name="T17" fmla="*/ 39 h 173"/>
                  <a:gd name="T18" fmla="*/ 134 w 134"/>
                  <a:gd name="T19" fmla="*/ 125 h 17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4"/>
                  <a:gd name="T31" fmla="*/ 0 h 173"/>
                  <a:gd name="T32" fmla="*/ 134 w 134"/>
                  <a:gd name="T33" fmla="*/ 173 h 17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4" h="173">
                    <a:moveTo>
                      <a:pt x="134" y="125"/>
                    </a:moveTo>
                    <a:lnTo>
                      <a:pt x="134" y="144"/>
                    </a:lnTo>
                    <a:lnTo>
                      <a:pt x="106" y="173"/>
                    </a:lnTo>
                    <a:lnTo>
                      <a:pt x="67" y="144"/>
                    </a:lnTo>
                    <a:lnTo>
                      <a:pt x="39" y="97"/>
                    </a:lnTo>
                    <a:lnTo>
                      <a:pt x="39" y="77"/>
                    </a:lnTo>
                    <a:lnTo>
                      <a:pt x="0" y="48"/>
                    </a:lnTo>
                    <a:lnTo>
                      <a:pt x="9" y="0"/>
                    </a:lnTo>
                    <a:lnTo>
                      <a:pt x="67" y="39"/>
                    </a:lnTo>
                    <a:lnTo>
                      <a:pt x="134" y="125"/>
                    </a:lnTo>
                    <a:close/>
                  </a:path>
                </a:pathLst>
              </a:custGeom>
              <a:solidFill>
                <a:srgbClr val="666633"/>
              </a:solidFill>
              <a:ln w="9525">
                <a:noFill/>
                <a:round/>
                <a:headEnd/>
                <a:tailEnd/>
              </a:ln>
            </p:spPr>
            <p:txBody>
              <a:bodyPr>
                <a:prstTxWarp prst="textNoShape">
                  <a:avLst/>
                </a:prstTxWarp>
              </a:bodyPr>
              <a:lstStyle/>
              <a:p>
                <a:endParaRPr lang="en-US"/>
              </a:p>
            </p:txBody>
          </p:sp>
          <p:sp>
            <p:nvSpPr>
              <p:cNvPr id="61518" name="Freeform 63"/>
              <p:cNvSpPr>
                <a:spLocks/>
              </p:cNvSpPr>
              <p:nvPr/>
            </p:nvSpPr>
            <p:spPr bwMode="auto">
              <a:xfrm>
                <a:off x="4619" y="2057"/>
                <a:ext cx="259" cy="230"/>
              </a:xfrm>
              <a:custGeom>
                <a:avLst/>
                <a:gdLst>
                  <a:gd name="T0" fmla="*/ 902 w 1296"/>
                  <a:gd name="T1" fmla="*/ 77 h 1150"/>
                  <a:gd name="T2" fmla="*/ 1094 w 1296"/>
                  <a:gd name="T3" fmla="*/ 191 h 1150"/>
                  <a:gd name="T4" fmla="*/ 1296 w 1296"/>
                  <a:gd name="T5" fmla="*/ 412 h 1150"/>
                  <a:gd name="T6" fmla="*/ 1171 w 1296"/>
                  <a:gd name="T7" fmla="*/ 316 h 1150"/>
                  <a:gd name="T8" fmla="*/ 978 w 1296"/>
                  <a:gd name="T9" fmla="*/ 201 h 1150"/>
                  <a:gd name="T10" fmla="*/ 834 w 1296"/>
                  <a:gd name="T11" fmla="*/ 172 h 1150"/>
                  <a:gd name="T12" fmla="*/ 681 w 1296"/>
                  <a:gd name="T13" fmla="*/ 230 h 1150"/>
                  <a:gd name="T14" fmla="*/ 393 w 1296"/>
                  <a:gd name="T15" fmla="*/ 412 h 1150"/>
                  <a:gd name="T16" fmla="*/ 346 w 1296"/>
                  <a:gd name="T17" fmla="*/ 479 h 1150"/>
                  <a:gd name="T18" fmla="*/ 365 w 1296"/>
                  <a:gd name="T19" fmla="*/ 507 h 1150"/>
                  <a:gd name="T20" fmla="*/ 365 w 1296"/>
                  <a:gd name="T21" fmla="*/ 700 h 1150"/>
                  <a:gd name="T22" fmla="*/ 316 w 1296"/>
                  <a:gd name="T23" fmla="*/ 613 h 1150"/>
                  <a:gd name="T24" fmla="*/ 230 w 1296"/>
                  <a:gd name="T25" fmla="*/ 537 h 1150"/>
                  <a:gd name="T26" fmla="*/ 211 w 1296"/>
                  <a:gd name="T27" fmla="*/ 537 h 1150"/>
                  <a:gd name="T28" fmla="*/ 211 w 1296"/>
                  <a:gd name="T29" fmla="*/ 507 h 1150"/>
                  <a:gd name="T30" fmla="*/ 191 w 1296"/>
                  <a:gd name="T31" fmla="*/ 507 h 1150"/>
                  <a:gd name="T32" fmla="*/ 173 w 1296"/>
                  <a:gd name="T33" fmla="*/ 507 h 1150"/>
                  <a:gd name="T34" fmla="*/ 163 w 1296"/>
                  <a:gd name="T35" fmla="*/ 527 h 1150"/>
                  <a:gd name="T36" fmla="*/ 173 w 1296"/>
                  <a:gd name="T37" fmla="*/ 613 h 1150"/>
                  <a:gd name="T38" fmla="*/ 163 w 1296"/>
                  <a:gd name="T39" fmla="*/ 824 h 1150"/>
                  <a:gd name="T40" fmla="*/ 144 w 1296"/>
                  <a:gd name="T41" fmla="*/ 1122 h 1150"/>
                  <a:gd name="T42" fmla="*/ 144 w 1296"/>
                  <a:gd name="T43" fmla="*/ 1150 h 1150"/>
                  <a:gd name="T44" fmla="*/ 67 w 1296"/>
                  <a:gd name="T45" fmla="*/ 1064 h 1150"/>
                  <a:gd name="T46" fmla="*/ 0 w 1296"/>
                  <a:gd name="T47" fmla="*/ 939 h 1150"/>
                  <a:gd name="T48" fmla="*/ 19 w 1296"/>
                  <a:gd name="T49" fmla="*/ 795 h 1150"/>
                  <a:gd name="T50" fmla="*/ 135 w 1296"/>
                  <a:gd name="T51" fmla="*/ 451 h 1150"/>
                  <a:gd name="T52" fmla="*/ 182 w 1296"/>
                  <a:gd name="T53" fmla="*/ 326 h 1150"/>
                  <a:gd name="T54" fmla="*/ 202 w 1296"/>
                  <a:gd name="T55" fmla="*/ 307 h 1150"/>
                  <a:gd name="T56" fmla="*/ 230 w 1296"/>
                  <a:gd name="T57" fmla="*/ 307 h 1150"/>
                  <a:gd name="T58" fmla="*/ 355 w 1296"/>
                  <a:gd name="T59" fmla="*/ 191 h 1150"/>
                  <a:gd name="T60" fmla="*/ 604 w 1296"/>
                  <a:gd name="T61" fmla="*/ 9 h 1150"/>
                  <a:gd name="T62" fmla="*/ 633 w 1296"/>
                  <a:gd name="T63" fmla="*/ 0 h 1150"/>
                  <a:gd name="T64" fmla="*/ 748 w 1296"/>
                  <a:gd name="T65" fmla="*/ 19 h 1150"/>
                  <a:gd name="T66" fmla="*/ 902 w 1296"/>
                  <a:gd name="T67" fmla="*/ 77 h 115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296"/>
                  <a:gd name="T103" fmla="*/ 0 h 1150"/>
                  <a:gd name="T104" fmla="*/ 1296 w 1296"/>
                  <a:gd name="T105" fmla="*/ 1150 h 115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296" h="1150">
                    <a:moveTo>
                      <a:pt x="902" y="77"/>
                    </a:moveTo>
                    <a:lnTo>
                      <a:pt x="1094" y="191"/>
                    </a:lnTo>
                    <a:lnTo>
                      <a:pt x="1296" y="412"/>
                    </a:lnTo>
                    <a:lnTo>
                      <a:pt x="1171" y="316"/>
                    </a:lnTo>
                    <a:lnTo>
                      <a:pt x="978" y="201"/>
                    </a:lnTo>
                    <a:lnTo>
                      <a:pt x="834" y="172"/>
                    </a:lnTo>
                    <a:lnTo>
                      <a:pt x="681" y="230"/>
                    </a:lnTo>
                    <a:lnTo>
                      <a:pt x="393" y="412"/>
                    </a:lnTo>
                    <a:lnTo>
                      <a:pt x="346" y="479"/>
                    </a:lnTo>
                    <a:lnTo>
                      <a:pt x="365" y="507"/>
                    </a:lnTo>
                    <a:lnTo>
                      <a:pt x="365" y="700"/>
                    </a:lnTo>
                    <a:lnTo>
                      <a:pt x="316" y="613"/>
                    </a:lnTo>
                    <a:lnTo>
                      <a:pt x="230" y="537"/>
                    </a:lnTo>
                    <a:lnTo>
                      <a:pt x="211" y="537"/>
                    </a:lnTo>
                    <a:lnTo>
                      <a:pt x="211" y="507"/>
                    </a:lnTo>
                    <a:lnTo>
                      <a:pt x="191" y="507"/>
                    </a:lnTo>
                    <a:lnTo>
                      <a:pt x="173" y="507"/>
                    </a:lnTo>
                    <a:lnTo>
                      <a:pt x="163" y="527"/>
                    </a:lnTo>
                    <a:lnTo>
                      <a:pt x="173" y="613"/>
                    </a:lnTo>
                    <a:lnTo>
                      <a:pt x="163" y="824"/>
                    </a:lnTo>
                    <a:lnTo>
                      <a:pt x="144" y="1122"/>
                    </a:lnTo>
                    <a:lnTo>
                      <a:pt x="144" y="1150"/>
                    </a:lnTo>
                    <a:lnTo>
                      <a:pt x="67" y="1064"/>
                    </a:lnTo>
                    <a:lnTo>
                      <a:pt x="0" y="939"/>
                    </a:lnTo>
                    <a:lnTo>
                      <a:pt x="19" y="795"/>
                    </a:lnTo>
                    <a:lnTo>
                      <a:pt x="135" y="451"/>
                    </a:lnTo>
                    <a:lnTo>
                      <a:pt x="182" y="326"/>
                    </a:lnTo>
                    <a:lnTo>
                      <a:pt x="202" y="307"/>
                    </a:lnTo>
                    <a:lnTo>
                      <a:pt x="230" y="307"/>
                    </a:lnTo>
                    <a:lnTo>
                      <a:pt x="355" y="191"/>
                    </a:lnTo>
                    <a:lnTo>
                      <a:pt x="604" y="9"/>
                    </a:lnTo>
                    <a:lnTo>
                      <a:pt x="633" y="0"/>
                    </a:lnTo>
                    <a:lnTo>
                      <a:pt x="748" y="19"/>
                    </a:lnTo>
                    <a:lnTo>
                      <a:pt x="902" y="77"/>
                    </a:lnTo>
                    <a:close/>
                  </a:path>
                </a:pathLst>
              </a:custGeom>
              <a:solidFill>
                <a:srgbClr val="9900FF"/>
              </a:solidFill>
              <a:ln w="9525">
                <a:noFill/>
                <a:round/>
                <a:headEnd/>
                <a:tailEnd/>
              </a:ln>
            </p:spPr>
            <p:txBody>
              <a:bodyPr>
                <a:prstTxWarp prst="textNoShape">
                  <a:avLst/>
                </a:prstTxWarp>
              </a:bodyPr>
              <a:lstStyle/>
              <a:p>
                <a:endParaRPr lang="en-US"/>
              </a:p>
            </p:txBody>
          </p:sp>
          <p:sp>
            <p:nvSpPr>
              <p:cNvPr id="61519" name="Freeform 64"/>
              <p:cNvSpPr>
                <a:spLocks/>
              </p:cNvSpPr>
              <p:nvPr/>
            </p:nvSpPr>
            <p:spPr bwMode="auto">
              <a:xfrm>
                <a:off x="4127" y="2065"/>
                <a:ext cx="119" cy="224"/>
              </a:xfrm>
              <a:custGeom>
                <a:avLst/>
                <a:gdLst>
                  <a:gd name="T0" fmla="*/ 499 w 595"/>
                  <a:gd name="T1" fmla="*/ 115 h 1122"/>
                  <a:gd name="T2" fmla="*/ 288 w 595"/>
                  <a:gd name="T3" fmla="*/ 460 h 1122"/>
                  <a:gd name="T4" fmla="*/ 192 w 595"/>
                  <a:gd name="T5" fmla="*/ 719 h 1122"/>
                  <a:gd name="T6" fmla="*/ 172 w 595"/>
                  <a:gd name="T7" fmla="*/ 940 h 1122"/>
                  <a:gd name="T8" fmla="*/ 163 w 595"/>
                  <a:gd name="T9" fmla="*/ 998 h 1122"/>
                  <a:gd name="T10" fmla="*/ 125 w 595"/>
                  <a:gd name="T11" fmla="*/ 1065 h 1122"/>
                  <a:gd name="T12" fmla="*/ 96 w 595"/>
                  <a:gd name="T13" fmla="*/ 1122 h 1122"/>
                  <a:gd name="T14" fmla="*/ 39 w 595"/>
                  <a:gd name="T15" fmla="*/ 1054 h 1122"/>
                  <a:gd name="T16" fmla="*/ 0 w 595"/>
                  <a:gd name="T17" fmla="*/ 834 h 1122"/>
                  <a:gd name="T18" fmla="*/ 9 w 595"/>
                  <a:gd name="T19" fmla="*/ 652 h 1122"/>
                  <a:gd name="T20" fmla="*/ 67 w 595"/>
                  <a:gd name="T21" fmla="*/ 422 h 1122"/>
                  <a:gd name="T22" fmla="*/ 115 w 595"/>
                  <a:gd name="T23" fmla="*/ 355 h 1122"/>
                  <a:gd name="T24" fmla="*/ 134 w 595"/>
                  <a:gd name="T25" fmla="*/ 288 h 1122"/>
                  <a:gd name="T26" fmla="*/ 278 w 595"/>
                  <a:gd name="T27" fmla="*/ 95 h 1122"/>
                  <a:gd name="T28" fmla="*/ 393 w 595"/>
                  <a:gd name="T29" fmla="*/ 28 h 1122"/>
                  <a:gd name="T30" fmla="*/ 527 w 595"/>
                  <a:gd name="T31" fmla="*/ 9 h 1122"/>
                  <a:gd name="T32" fmla="*/ 576 w 595"/>
                  <a:gd name="T33" fmla="*/ 0 h 1122"/>
                  <a:gd name="T34" fmla="*/ 595 w 595"/>
                  <a:gd name="T35" fmla="*/ 0 h 1122"/>
                  <a:gd name="T36" fmla="*/ 499 w 595"/>
                  <a:gd name="T37" fmla="*/ 115 h 112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95"/>
                  <a:gd name="T58" fmla="*/ 0 h 1122"/>
                  <a:gd name="T59" fmla="*/ 595 w 595"/>
                  <a:gd name="T60" fmla="*/ 1122 h 1122"/>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95" h="1122">
                    <a:moveTo>
                      <a:pt x="499" y="115"/>
                    </a:moveTo>
                    <a:lnTo>
                      <a:pt x="288" y="460"/>
                    </a:lnTo>
                    <a:lnTo>
                      <a:pt x="192" y="719"/>
                    </a:lnTo>
                    <a:lnTo>
                      <a:pt x="172" y="940"/>
                    </a:lnTo>
                    <a:lnTo>
                      <a:pt x="163" y="998"/>
                    </a:lnTo>
                    <a:lnTo>
                      <a:pt x="125" y="1065"/>
                    </a:lnTo>
                    <a:lnTo>
                      <a:pt x="96" y="1122"/>
                    </a:lnTo>
                    <a:lnTo>
                      <a:pt x="39" y="1054"/>
                    </a:lnTo>
                    <a:lnTo>
                      <a:pt x="0" y="834"/>
                    </a:lnTo>
                    <a:lnTo>
                      <a:pt x="9" y="652"/>
                    </a:lnTo>
                    <a:lnTo>
                      <a:pt x="67" y="422"/>
                    </a:lnTo>
                    <a:lnTo>
                      <a:pt x="115" y="355"/>
                    </a:lnTo>
                    <a:lnTo>
                      <a:pt x="134" y="288"/>
                    </a:lnTo>
                    <a:lnTo>
                      <a:pt x="278" y="95"/>
                    </a:lnTo>
                    <a:lnTo>
                      <a:pt x="393" y="28"/>
                    </a:lnTo>
                    <a:lnTo>
                      <a:pt x="527" y="9"/>
                    </a:lnTo>
                    <a:lnTo>
                      <a:pt x="576" y="0"/>
                    </a:lnTo>
                    <a:lnTo>
                      <a:pt x="595" y="0"/>
                    </a:lnTo>
                    <a:lnTo>
                      <a:pt x="499" y="115"/>
                    </a:lnTo>
                    <a:close/>
                  </a:path>
                </a:pathLst>
              </a:custGeom>
              <a:solidFill>
                <a:srgbClr val="9999FF"/>
              </a:solidFill>
              <a:ln w="9525">
                <a:noFill/>
                <a:round/>
                <a:headEnd/>
                <a:tailEnd/>
              </a:ln>
            </p:spPr>
            <p:txBody>
              <a:bodyPr>
                <a:prstTxWarp prst="textNoShape">
                  <a:avLst/>
                </a:prstTxWarp>
              </a:bodyPr>
              <a:lstStyle/>
              <a:p>
                <a:endParaRPr lang="en-US"/>
              </a:p>
            </p:txBody>
          </p:sp>
          <p:sp>
            <p:nvSpPr>
              <p:cNvPr id="61520" name="Freeform 65"/>
              <p:cNvSpPr>
                <a:spLocks/>
              </p:cNvSpPr>
              <p:nvPr/>
            </p:nvSpPr>
            <p:spPr bwMode="auto">
              <a:xfrm>
                <a:off x="4358" y="2065"/>
                <a:ext cx="126" cy="84"/>
              </a:xfrm>
              <a:custGeom>
                <a:avLst/>
                <a:gdLst>
                  <a:gd name="T0" fmla="*/ 470 w 634"/>
                  <a:gd name="T1" fmla="*/ 19 h 422"/>
                  <a:gd name="T2" fmla="*/ 528 w 634"/>
                  <a:gd name="T3" fmla="*/ 39 h 422"/>
                  <a:gd name="T4" fmla="*/ 567 w 634"/>
                  <a:gd name="T5" fmla="*/ 106 h 422"/>
                  <a:gd name="T6" fmla="*/ 634 w 634"/>
                  <a:gd name="T7" fmla="*/ 172 h 422"/>
                  <a:gd name="T8" fmla="*/ 614 w 634"/>
                  <a:gd name="T9" fmla="*/ 202 h 422"/>
                  <a:gd name="T10" fmla="*/ 547 w 634"/>
                  <a:gd name="T11" fmla="*/ 239 h 422"/>
                  <a:gd name="T12" fmla="*/ 509 w 634"/>
                  <a:gd name="T13" fmla="*/ 249 h 422"/>
                  <a:gd name="T14" fmla="*/ 412 w 634"/>
                  <a:gd name="T15" fmla="*/ 364 h 422"/>
                  <a:gd name="T16" fmla="*/ 384 w 634"/>
                  <a:gd name="T17" fmla="*/ 393 h 422"/>
                  <a:gd name="T18" fmla="*/ 259 w 634"/>
                  <a:gd name="T19" fmla="*/ 393 h 422"/>
                  <a:gd name="T20" fmla="*/ 193 w 634"/>
                  <a:gd name="T21" fmla="*/ 422 h 422"/>
                  <a:gd name="T22" fmla="*/ 58 w 634"/>
                  <a:gd name="T23" fmla="*/ 288 h 422"/>
                  <a:gd name="T24" fmla="*/ 10 w 634"/>
                  <a:gd name="T25" fmla="*/ 259 h 422"/>
                  <a:gd name="T26" fmla="*/ 0 w 634"/>
                  <a:gd name="T27" fmla="*/ 249 h 422"/>
                  <a:gd name="T28" fmla="*/ 0 w 634"/>
                  <a:gd name="T29" fmla="*/ 239 h 422"/>
                  <a:gd name="T30" fmla="*/ 77 w 634"/>
                  <a:gd name="T31" fmla="*/ 202 h 422"/>
                  <a:gd name="T32" fmla="*/ 144 w 634"/>
                  <a:gd name="T33" fmla="*/ 211 h 422"/>
                  <a:gd name="T34" fmla="*/ 307 w 634"/>
                  <a:gd name="T35" fmla="*/ 269 h 422"/>
                  <a:gd name="T36" fmla="*/ 365 w 634"/>
                  <a:gd name="T37" fmla="*/ 220 h 422"/>
                  <a:gd name="T38" fmla="*/ 374 w 634"/>
                  <a:gd name="T39" fmla="*/ 211 h 422"/>
                  <a:gd name="T40" fmla="*/ 346 w 634"/>
                  <a:gd name="T41" fmla="*/ 144 h 422"/>
                  <a:gd name="T42" fmla="*/ 337 w 634"/>
                  <a:gd name="T43" fmla="*/ 19 h 422"/>
                  <a:gd name="T44" fmla="*/ 317 w 634"/>
                  <a:gd name="T45" fmla="*/ 0 h 422"/>
                  <a:gd name="T46" fmla="*/ 403 w 634"/>
                  <a:gd name="T47" fmla="*/ 19 h 422"/>
                  <a:gd name="T48" fmla="*/ 470 w 634"/>
                  <a:gd name="T49" fmla="*/ 19 h 42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634"/>
                  <a:gd name="T76" fmla="*/ 0 h 422"/>
                  <a:gd name="T77" fmla="*/ 634 w 634"/>
                  <a:gd name="T78" fmla="*/ 422 h 42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634" h="422">
                    <a:moveTo>
                      <a:pt x="470" y="19"/>
                    </a:moveTo>
                    <a:lnTo>
                      <a:pt x="528" y="39"/>
                    </a:lnTo>
                    <a:lnTo>
                      <a:pt x="567" y="106"/>
                    </a:lnTo>
                    <a:lnTo>
                      <a:pt x="634" y="172"/>
                    </a:lnTo>
                    <a:lnTo>
                      <a:pt x="614" y="202"/>
                    </a:lnTo>
                    <a:lnTo>
                      <a:pt x="547" y="239"/>
                    </a:lnTo>
                    <a:lnTo>
                      <a:pt x="509" y="249"/>
                    </a:lnTo>
                    <a:lnTo>
                      <a:pt x="412" y="364"/>
                    </a:lnTo>
                    <a:lnTo>
                      <a:pt x="384" y="393"/>
                    </a:lnTo>
                    <a:lnTo>
                      <a:pt x="259" y="393"/>
                    </a:lnTo>
                    <a:lnTo>
                      <a:pt x="193" y="422"/>
                    </a:lnTo>
                    <a:lnTo>
                      <a:pt x="58" y="288"/>
                    </a:lnTo>
                    <a:lnTo>
                      <a:pt x="10" y="259"/>
                    </a:lnTo>
                    <a:lnTo>
                      <a:pt x="0" y="249"/>
                    </a:lnTo>
                    <a:lnTo>
                      <a:pt x="0" y="239"/>
                    </a:lnTo>
                    <a:lnTo>
                      <a:pt x="77" y="202"/>
                    </a:lnTo>
                    <a:lnTo>
                      <a:pt x="144" y="211"/>
                    </a:lnTo>
                    <a:lnTo>
                      <a:pt x="307" y="269"/>
                    </a:lnTo>
                    <a:lnTo>
                      <a:pt x="365" y="220"/>
                    </a:lnTo>
                    <a:lnTo>
                      <a:pt x="374" y="211"/>
                    </a:lnTo>
                    <a:lnTo>
                      <a:pt x="346" y="144"/>
                    </a:lnTo>
                    <a:lnTo>
                      <a:pt x="337" y="19"/>
                    </a:lnTo>
                    <a:lnTo>
                      <a:pt x="317" y="0"/>
                    </a:lnTo>
                    <a:lnTo>
                      <a:pt x="403" y="19"/>
                    </a:lnTo>
                    <a:lnTo>
                      <a:pt x="470" y="19"/>
                    </a:lnTo>
                    <a:close/>
                  </a:path>
                </a:pathLst>
              </a:custGeom>
              <a:solidFill>
                <a:srgbClr val="666633"/>
              </a:solidFill>
              <a:ln w="9525">
                <a:noFill/>
                <a:round/>
                <a:headEnd/>
                <a:tailEnd/>
              </a:ln>
            </p:spPr>
            <p:txBody>
              <a:bodyPr>
                <a:prstTxWarp prst="textNoShape">
                  <a:avLst/>
                </a:prstTxWarp>
              </a:bodyPr>
              <a:lstStyle/>
              <a:p>
                <a:endParaRPr lang="en-US"/>
              </a:p>
            </p:txBody>
          </p:sp>
          <p:sp>
            <p:nvSpPr>
              <p:cNvPr id="61521" name="Freeform 66"/>
              <p:cNvSpPr>
                <a:spLocks/>
              </p:cNvSpPr>
              <p:nvPr/>
            </p:nvSpPr>
            <p:spPr bwMode="auto">
              <a:xfrm>
                <a:off x="4183" y="2077"/>
                <a:ext cx="63" cy="145"/>
              </a:xfrm>
              <a:custGeom>
                <a:avLst/>
                <a:gdLst>
                  <a:gd name="T0" fmla="*/ 163 w 317"/>
                  <a:gd name="T1" fmla="*/ 508 h 728"/>
                  <a:gd name="T2" fmla="*/ 154 w 317"/>
                  <a:gd name="T3" fmla="*/ 508 h 728"/>
                  <a:gd name="T4" fmla="*/ 0 w 317"/>
                  <a:gd name="T5" fmla="*/ 728 h 728"/>
                  <a:gd name="T6" fmla="*/ 38 w 317"/>
                  <a:gd name="T7" fmla="*/ 498 h 728"/>
                  <a:gd name="T8" fmla="*/ 49 w 317"/>
                  <a:gd name="T9" fmla="*/ 489 h 728"/>
                  <a:gd name="T10" fmla="*/ 49 w 317"/>
                  <a:gd name="T11" fmla="*/ 479 h 728"/>
                  <a:gd name="T12" fmla="*/ 29 w 317"/>
                  <a:gd name="T13" fmla="*/ 469 h 728"/>
                  <a:gd name="T14" fmla="*/ 125 w 317"/>
                  <a:gd name="T15" fmla="*/ 267 h 728"/>
                  <a:gd name="T16" fmla="*/ 307 w 317"/>
                  <a:gd name="T17" fmla="*/ 19 h 728"/>
                  <a:gd name="T18" fmla="*/ 317 w 317"/>
                  <a:gd name="T19" fmla="*/ 0 h 728"/>
                  <a:gd name="T20" fmla="*/ 298 w 317"/>
                  <a:gd name="T21" fmla="*/ 345 h 728"/>
                  <a:gd name="T22" fmla="*/ 163 w 317"/>
                  <a:gd name="T23" fmla="*/ 508 h 72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17"/>
                  <a:gd name="T37" fmla="*/ 0 h 728"/>
                  <a:gd name="T38" fmla="*/ 317 w 317"/>
                  <a:gd name="T39" fmla="*/ 728 h 72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17" h="728">
                    <a:moveTo>
                      <a:pt x="163" y="508"/>
                    </a:moveTo>
                    <a:lnTo>
                      <a:pt x="154" y="508"/>
                    </a:lnTo>
                    <a:lnTo>
                      <a:pt x="0" y="728"/>
                    </a:lnTo>
                    <a:lnTo>
                      <a:pt x="38" y="498"/>
                    </a:lnTo>
                    <a:lnTo>
                      <a:pt x="49" y="489"/>
                    </a:lnTo>
                    <a:lnTo>
                      <a:pt x="49" y="479"/>
                    </a:lnTo>
                    <a:lnTo>
                      <a:pt x="29" y="469"/>
                    </a:lnTo>
                    <a:lnTo>
                      <a:pt x="125" y="267"/>
                    </a:lnTo>
                    <a:lnTo>
                      <a:pt x="307" y="19"/>
                    </a:lnTo>
                    <a:lnTo>
                      <a:pt x="317" y="0"/>
                    </a:lnTo>
                    <a:lnTo>
                      <a:pt x="298" y="345"/>
                    </a:lnTo>
                    <a:lnTo>
                      <a:pt x="163" y="508"/>
                    </a:lnTo>
                    <a:close/>
                  </a:path>
                </a:pathLst>
              </a:custGeom>
              <a:solidFill>
                <a:srgbClr val="9999FF"/>
              </a:solidFill>
              <a:ln w="9525">
                <a:noFill/>
                <a:round/>
                <a:headEnd/>
                <a:tailEnd/>
              </a:ln>
            </p:spPr>
            <p:txBody>
              <a:bodyPr>
                <a:prstTxWarp prst="textNoShape">
                  <a:avLst/>
                </a:prstTxWarp>
              </a:bodyPr>
              <a:lstStyle/>
              <a:p>
                <a:endParaRPr lang="en-US"/>
              </a:p>
            </p:txBody>
          </p:sp>
          <p:sp>
            <p:nvSpPr>
              <p:cNvPr id="61522" name="Freeform 67"/>
              <p:cNvSpPr>
                <a:spLocks/>
              </p:cNvSpPr>
              <p:nvPr/>
            </p:nvSpPr>
            <p:spPr bwMode="auto">
              <a:xfrm>
                <a:off x="4312" y="2094"/>
                <a:ext cx="48" cy="9"/>
              </a:xfrm>
              <a:custGeom>
                <a:avLst/>
                <a:gdLst>
                  <a:gd name="T0" fmla="*/ 240 w 240"/>
                  <a:gd name="T1" fmla="*/ 39 h 48"/>
                  <a:gd name="T2" fmla="*/ 240 w 240"/>
                  <a:gd name="T3" fmla="*/ 48 h 48"/>
                  <a:gd name="T4" fmla="*/ 105 w 240"/>
                  <a:gd name="T5" fmla="*/ 48 h 48"/>
                  <a:gd name="T6" fmla="*/ 48 w 240"/>
                  <a:gd name="T7" fmla="*/ 28 h 48"/>
                  <a:gd name="T8" fmla="*/ 0 w 240"/>
                  <a:gd name="T9" fmla="*/ 0 h 48"/>
                  <a:gd name="T10" fmla="*/ 96 w 240"/>
                  <a:gd name="T11" fmla="*/ 19 h 48"/>
                  <a:gd name="T12" fmla="*/ 240 w 240"/>
                  <a:gd name="T13" fmla="*/ 39 h 48"/>
                  <a:gd name="T14" fmla="*/ 0 60000 65536"/>
                  <a:gd name="T15" fmla="*/ 0 60000 65536"/>
                  <a:gd name="T16" fmla="*/ 0 60000 65536"/>
                  <a:gd name="T17" fmla="*/ 0 60000 65536"/>
                  <a:gd name="T18" fmla="*/ 0 60000 65536"/>
                  <a:gd name="T19" fmla="*/ 0 60000 65536"/>
                  <a:gd name="T20" fmla="*/ 0 60000 65536"/>
                  <a:gd name="T21" fmla="*/ 0 w 240"/>
                  <a:gd name="T22" fmla="*/ 0 h 48"/>
                  <a:gd name="T23" fmla="*/ 240 w 240"/>
                  <a:gd name="T24" fmla="*/ 48 h 4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40" h="48">
                    <a:moveTo>
                      <a:pt x="240" y="39"/>
                    </a:moveTo>
                    <a:lnTo>
                      <a:pt x="240" y="48"/>
                    </a:lnTo>
                    <a:lnTo>
                      <a:pt x="105" y="48"/>
                    </a:lnTo>
                    <a:lnTo>
                      <a:pt x="48" y="28"/>
                    </a:lnTo>
                    <a:lnTo>
                      <a:pt x="0" y="0"/>
                    </a:lnTo>
                    <a:lnTo>
                      <a:pt x="96" y="19"/>
                    </a:lnTo>
                    <a:lnTo>
                      <a:pt x="240" y="39"/>
                    </a:lnTo>
                    <a:close/>
                  </a:path>
                </a:pathLst>
              </a:custGeom>
              <a:solidFill>
                <a:srgbClr val="CC6633"/>
              </a:solidFill>
              <a:ln w="9525">
                <a:noFill/>
                <a:round/>
                <a:headEnd/>
                <a:tailEnd/>
              </a:ln>
            </p:spPr>
            <p:txBody>
              <a:bodyPr>
                <a:prstTxWarp prst="textNoShape">
                  <a:avLst/>
                </a:prstTxWarp>
              </a:bodyPr>
              <a:lstStyle/>
              <a:p>
                <a:endParaRPr lang="en-US"/>
              </a:p>
            </p:txBody>
          </p:sp>
          <p:sp>
            <p:nvSpPr>
              <p:cNvPr id="61523" name="Freeform 68"/>
              <p:cNvSpPr>
                <a:spLocks/>
              </p:cNvSpPr>
              <p:nvPr/>
            </p:nvSpPr>
            <p:spPr bwMode="auto">
              <a:xfrm>
                <a:off x="4287" y="2099"/>
                <a:ext cx="53" cy="37"/>
              </a:xfrm>
              <a:custGeom>
                <a:avLst/>
                <a:gdLst>
                  <a:gd name="T0" fmla="*/ 116 w 269"/>
                  <a:gd name="T1" fmla="*/ 39 h 183"/>
                  <a:gd name="T2" fmla="*/ 125 w 269"/>
                  <a:gd name="T3" fmla="*/ 58 h 183"/>
                  <a:gd name="T4" fmla="*/ 269 w 269"/>
                  <a:gd name="T5" fmla="*/ 67 h 183"/>
                  <a:gd name="T6" fmla="*/ 173 w 269"/>
                  <a:gd name="T7" fmla="*/ 135 h 183"/>
                  <a:gd name="T8" fmla="*/ 163 w 269"/>
                  <a:gd name="T9" fmla="*/ 153 h 183"/>
                  <a:gd name="T10" fmla="*/ 116 w 269"/>
                  <a:gd name="T11" fmla="*/ 87 h 183"/>
                  <a:gd name="T12" fmla="*/ 0 w 269"/>
                  <a:gd name="T13" fmla="*/ 183 h 183"/>
                  <a:gd name="T14" fmla="*/ 0 w 269"/>
                  <a:gd name="T15" fmla="*/ 39 h 183"/>
                  <a:gd name="T16" fmla="*/ 77 w 269"/>
                  <a:gd name="T17" fmla="*/ 0 h 183"/>
                  <a:gd name="T18" fmla="*/ 116 w 269"/>
                  <a:gd name="T19" fmla="*/ 30 h 183"/>
                  <a:gd name="T20" fmla="*/ 116 w 269"/>
                  <a:gd name="T21" fmla="*/ 39 h 18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69"/>
                  <a:gd name="T34" fmla="*/ 0 h 183"/>
                  <a:gd name="T35" fmla="*/ 269 w 269"/>
                  <a:gd name="T36" fmla="*/ 183 h 18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69" h="183">
                    <a:moveTo>
                      <a:pt x="116" y="39"/>
                    </a:moveTo>
                    <a:lnTo>
                      <a:pt x="125" y="58"/>
                    </a:lnTo>
                    <a:lnTo>
                      <a:pt x="269" y="67"/>
                    </a:lnTo>
                    <a:lnTo>
                      <a:pt x="173" y="135"/>
                    </a:lnTo>
                    <a:lnTo>
                      <a:pt x="163" y="153"/>
                    </a:lnTo>
                    <a:lnTo>
                      <a:pt x="116" y="87"/>
                    </a:lnTo>
                    <a:lnTo>
                      <a:pt x="0" y="183"/>
                    </a:lnTo>
                    <a:lnTo>
                      <a:pt x="0" y="39"/>
                    </a:lnTo>
                    <a:lnTo>
                      <a:pt x="77" y="0"/>
                    </a:lnTo>
                    <a:lnTo>
                      <a:pt x="116" y="30"/>
                    </a:lnTo>
                    <a:lnTo>
                      <a:pt x="116" y="39"/>
                    </a:lnTo>
                    <a:close/>
                  </a:path>
                </a:pathLst>
              </a:custGeom>
              <a:solidFill>
                <a:srgbClr val="333300"/>
              </a:solidFill>
              <a:ln w="9525">
                <a:noFill/>
                <a:round/>
                <a:headEnd/>
                <a:tailEnd/>
              </a:ln>
            </p:spPr>
            <p:txBody>
              <a:bodyPr>
                <a:prstTxWarp prst="textNoShape">
                  <a:avLst/>
                </a:prstTxWarp>
              </a:bodyPr>
              <a:lstStyle/>
              <a:p>
                <a:endParaRPr lang="en-US"/>
              </a:p>
            </p:txBody>
          </p:sp>
          <p:sp>
            <p:nvSpPr>
              <p:cNvPr id="61524" name="Freeform 69"/>
              <p:cNvSpPr>
                <a:spLocks/>
              </p:cNvSpPr>
              <p:nvPr/>
            </p:nvSpPr>
            <p:spPr bwMode="auto">
              <a:xfrm>
                <a:off x="4693" y="2105"/>
                <a:ext cx="248" cy="298"/>
              </a:xfrm>
              <a:custGeom>
                <a:avLst/>
                <a:gdLst>
                  <a:gd name="T0" fmla="*/ 623 w 1238"/>
                  <a:gd name="T1" fmla="*/ 37 h 1486"/>
                  <a:gd name="T2" fmla="*/ 902 w 1238"/>
                  <a:gd name="T3" fmla="*/ 230 h 1486"/>
                  <a:gd name="T4" fmla="*/ 959 w 1238"/>
                  <a:gd name="T5" fmla="*/ 248 h 1486"/>
                  <a:gd name="T6" fmla="*/ 1046 w 1238"/>
                  <a:gd name="T7" fmla="*/ 383 h 1486"/>
                  <a:gd name="T8" fmla="*/ 816 w 1238"/>
                  <a:gd name="T9" fmla="*/ 239 h 1486"/>
                  <a:gd name="T10" fmla="*/ 748 w 1238"/>
                  <a:gd name="T11" fmla="*/ 220 h 1486"/>
                  <a:gd name="T12" fmla="*/ 634 w 1238"/>
                  <a:gd name="T13" fmla="*/ 220 h 1486"/>
                  <a:gd name="T14" fmla="*/ 557 w 1238"/>
                  <a:gd name="T15" fmla="*/ 258 h 1486"/>
                  <a:gd name="T16" fmla="*/ 537 w 1238"/>
                  <a:gd name="T17" fmla="*/ 287 h 1486"/>
                  <a:gd name="T18" fmla="*/ 547 w 1238"/>
                  <a:gd name="T19" fmla="*/ 325 h 1486"/>
                  <a:gd name="T20" fmla="*/ 748 w 1238"/>
                  <a:gd name="T21" fmla="*/ 478 h 1486"/>
                  <a:gd name="T22" fmla="*/ 1027 w 1238"/>
                  <a:gd name="T23" fmla="*/ 680 h 1486"/>
                  <a:gd name="T24" fmla="*/ 1161 w 1238"/>
                  <a:gd name="T25" fmla="*/ 776 h 1486"/>
                  <a:gd name="T26" fmla="*/ 1190 w 1238"/>
                  <a:gd name="T27" fmla="*/ 824 h 1486"/>
                  <a:gd name="T28" fmla="*/ 1238 w 1238"/>
                  <a:gd name="T29" fmla="*/ 882 h 1486"/>
                  <a:gd name="T30" fmla="*/ 1190 w 1238"/>
                  <a:gd name="T31" fmla="*/ 968 h 1486"/>
                  <a:gd name="T32" fmla="*/ 1066 w 1238"/>
                  <a:gd name="T33" fmla="*/ 1121 h 1486"/>
                  <a:gd name="T34" fmla="*/ 816 w 1238"/>
                  <a:gd name="T35" fmla="*/ 1313 h 1486"/>
                  <a:gd name="T36" fmla="*/ 758 w 1238"/>
                  <a:gd name="T37" fmla="*/ 1351 h 1486"/>
                  <a:gd name="T38" fmla="*/ 797 w 1238"/>
                  <a:gd name="T39" fmla="*/ 1151 h 1486"/>
                  <a:gd name="T40" fmla="*/ 816 w 1238"/>
                  <a:gd name="T41" fmla="*/ 1035 h 1486"/>
                  <a:gd name="T42" fmla="*/ 816 w 1238"/>
                  <a:gd name="T43" fmla="*/ 852 h 1486"/>
                  <a:gd name="T44" fmla="*/ 787 w 1238"/>
                  <a:gd name="T45" fmla="*/ 805 h 1486"/>
                  <a:gd name="T46" fmla="*/ 758 w 1238"/>
                  <a:gd name="T47" fmla="*/ 786 h 1486"/>
                  <a:gd name="T48" fmla="*/ 691 w 1238"/>
                  <a:gd name="T49" fmla="*/ 805 h 1486"/>
                  <a:gd name="T50" fmla="*/ 567 w 1238"/>
                  <a:gd name="T51" fmla="*/ 968 h 1486"/>
                  <a:gd name="T52" fmla="*/ 451 w 1238"/>
                  <a:gd name="T53" fmla="*/ 1198 h 1486"/>
                  <a:gd name="T54" fmla="*/ 432 w 1238"/>
                  <a:gd name="T55" fmla="*/ 1207 h 1486"/>
                  <a:gd name="T56" fmla="*/ 403 w 1238"/>
                  <a:gd name="T57" fmla="*/ 1237 h 1486"/>
                  <a:gd name="T58" fmla="*/ 393 w 1238"/>
                  <a:gd name="T59" fmla="*/ 1351 h 1486"/>
                  <a:gd name="T60" fmla="*/ 365 w 1238"/>
                  <a:gd name="T61" fmla="*/ 1476 h 1486"/>
                  <a:gd name="T62" fmla="*/ 365 w 1238"/>
                  <a:gd name="T63" fmla="*/ 1486 h 1486"/>
                  <a:gd name="T64" fmla="*/ 326 w 1238"/>
                  <a:gd name="T65" fmla="*/ 1467 h 1486"/>
                  <a:gd name="T66" fmla="*/ 279 w 1238"/>
                  <a:gd name="T67" fmla="*/ 1390 h 1486"/>
                  <a:gd name="T68" fmla="*/ 326 w 1238"/>
                  <a:gd name="T69" fmla="*/ 852 h 1486"/>
                  <a:gd name="T70" fmla="*/ 317 w 1238"/>
                  <a:gd name="T71" fmla="*/ 652 h 1486"/>
                  <a:gd name="T72" fmla="*/ 288 w 1238"/>
                  <a:gd name="T73" fmla="*/ 613 h 1486"/>
                  <a:gd name="T74" fmla="*/ 288 w 1238"/>
                  <a:gd name="T75" fmla="*/ 517 h 1486"/>
                  <a:gd name="T76" fmla="*/ 249 w 1238"/>
                  <a:gd name="T77" fmla="*/ 469 h 1486"/>
                  <a:gd name="T78" fmla="*/ 191 w 1238"/>
                  <a:gd name="T79" fmla="*/ 431 h 1486"/>
                  <a:gd name="T80" fmla="*/ 163 w 1238"/>
                  <a:gd name="T81" fmla="*/ 431 h 1486"/>
                  <a:gd name="T82" fmla="*/ 125 w 1238"/>
                  <a:gd name="T83" fmla="*/ 478 h 1486"/>
                  <a:gd name="T84" fmla="*/ 105 w 1238"/>
                  <a:gd name="T85" fmla="*/ 632 h 1486"/>
                  <a:gd name="T86" fmla="*/ 135 w 1238"/>
                  <a:gd name="T87" fmla="*/ 1169 h 1486"/>
                  <a:gd name="T88" fmla="*/ 144 w 1238"/>
                  <a:gd name="T89" fmla="*/ 1256 h 1486"/>
                  <a:gd name="T90" fmla="*/ 96 w 1238"/>
                  <a:gd name="T91" fmla="*/ 1237 h 1486"/>
                  <a:gd name="T92" fmla="*/ 49 w 1238"/>
                  <a:gd name="T93" fmla="*/ 1093 h 1486"/>
                  <a:gd name="T94" fmla="*/ 10 w 1238"/>
                  <a:gd name="T95" fmla="*/ 796 h 1486"/>
                  <a:gd name="T96" fmla="*/ 0 w 1238"/>
                  <a:gd name="T97" fmla="*/ 699 h 1486"/>
                  <a:gd name="T98" fmla="*/ 29 w 1238"/>
                  <a:gd name="T99" fmla="*/ 680 h 1486"/>
                  <a:gd name="T100" fmla="*/ 38 w 1238"/>
                  <a:gd name="T101" fmla="*/ 680 h 1486"/>
                  <a:gd name="T102" fmla="*/ 19 w 1238"/>
                  <a:gd name="T103" fmla="*/ 613 h 1486"/>
                  <a:gd name="T104" fmla="*/ 29 w 1238"/>
                  <a:gd name="T105" fmla="*/ 354 h 1486"/>
                  <a:gd name="T106" fmla="*/ 49 w 1238"/>
                  <a:gd name="T107" fmla="*/ 211 h 1486"/>
                  <a:gd name="T108" fmla="*/ 269 w 1238"/>
                  <a:gd name="T109" fmla="*/ 57 h 1486"/>
                  <a:gd name="T110" fmla="*/ 403 w 1238"/>
                  <a:gd name="T111" fmla="*/ 0 h 1486"/>
                  <a:gd name="T112" fmla="*/ 518 w 1238"/>
                  <a:gd name="T113" fmla="*/ 0 h 1486"/>
                  <a:gd name="T114" fmla="*/ 623 w 1238"/>
                  <a:gd name="T115" fmla="*/ 37 h 148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238"/>
                  <a:gd name="T175" fmla="*/ 0 h 1486"/>
                  <a:gd name="T176" fmla="*/ 1238 w 1238"/>
                  <a:gd name="T177" fmla="*/ 1486 h 148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238" h="1486">
                    <a:moveTo>
                      <a:pt x="623" y="37"/>
                    </a:moveTo>
                    <a:lnTo>
                      <a:pt x="902" y="230"/>
                    </a:lnTo>
                    <a:lnTo>
                      <a:pt x="959" y="248"/>
                    </a:lnTo>
                    <a:lnTo>
                      <a:pt x="1046" y="383"/>
                    </a:lnTo>
                    <a:lnTo>
                      <a:pt x="816" y="239"/>
                    </a:lnTo>
                    <a:lnTo>
                      <a:pt x="748" y="220"/>
                    </a:lnTo>
                    <a:lnTo>
                      <a:pt x="634" y="220"/>
                    </a:lnTo>
                    <a:lnTo>
                      <a:pt x="557" y="258"/>
                    </a:lnTo>
                    <a:lnTo>
                      <a:pt x="537" y="287"/>
                    </a:lnTo>
                    <a:lnTo>
                      <a:pt x="547" y="325"/>
                    </a:lnTo>
                    <a:lnTo>
                      <a:pt x="748" y="478"/>
                    </a:lnTo>
                    <a:lnTo>
                      <a:pt x="1027" y="680"/>
                    </a:lnTo>
                    <a:lnTo>
                      <a:pt x="1161" y="776"/>
                    </a:lnTo>
                    <a:lnTo>
                      <a:pt x="1190" y="824"/>
                    </a:lnTo>
                    <a:lnTo>
                      <a:pt x="1238" y="882"/>
                    </a:lnTo>
                    <a:lnTo>
                      <a:pt x="1190" y="968"/>
                    </a:lnTo>
                    <a:lnTo>
                      <a:pt x="1066" y="1121"/>
                    </a:lnTo>
                    <a:lnTo>
                      <a:pt x="816" y="1313"/>
                    </a:lnTo>
                    <a:lnTo>
                      <a:pt x="758" y="1351"/>
                    </a:lnTo>
                    <a:lnTo>
                      <a:pt x="797" y="1151"/>
                    </a:lnTo>
                    <a:lnTo>
                      <a:pt x="816" y="1035"/>
                    </a:lnTo>
                    <a:lnTo>
                      <a:pt x="816" y="852"/>
                    </a:lnTo>
                    <a:lnTo>
                      <a:pt x="787" y="805"/>
                    </a:lnTo>
                    <a:lnTo>
                      <a:pt x="758" y="786"/>
                    </a:lnTo>
                    <a:lnTo>
                      <a:pt x="691" y="805"/>
                    </a:lnTo>
                    <a:lnTo>
                      <a:pt x="567" y="968"/>
                    </a:lnTo>
                    <a:lnTo>
                      <a:pt x="451" y="1198"/>
                    </a:lnTo>
                    <a:lnTo>
                      <a:pt x="432" y="1207"/>
                    </a:lnTo>
                    <a:lnTo>
                      <a:pt x="403" y="1237"/>
                    </a:lnTo>
                    <a:lnTo>
                      <a:pt x="393" y="1351"/>
                    </a:lnTo>
                    <a:lnTo>
                      <a:pt x="365" y="1476"/>
                    </a:lnTo>
                    <a:lnTo>
                      <a:pt x="365" y="1486"/>
                    </a:lnTo>
                    <a:lnTo>
                      <a:pt x="326" y="1467"/>
                    </a:lnTo>
                    <a:lnTo>
                      <a:pt x="279" y="1390"/>
                    </a:lnTo>
                    <a:lnTo>
                      <a:pt x="326" y="852"/>
                    </a:lnTo>
                    <a:lnTo>
                      <a:pt x="317" y="652"/>
                    </a:lnTo>
                    <a:lnTo>
                      <a:pt x="288" y="613"/>
                    </a:lnTo>
                    <a:lnTo>
                      <a:pt x="288" y="517"/>
                    </a:lnTo>
                    <a:lnTo>
                      <a:pt x="249" y="469"/>
                    </a:lnTo>
                    <a:lnTo>
                      <a:pt x="191" y="431"/>
                    </a:lnTo>
                    <a:lnTo>
                      <a:pt x="163" y="431"/>
                    </a:lnTo>
                    <a:lnTo>
                      <a:pt x="125" y="478"/>
                    </a:lnTo>
                    <a:lnTo>
                      <a:pt x="105" y="632"/>
                    </a:lnTo>
                    <a:lnTo>
                      <a:pt x="135" y="1169"/>
                    </a:lnTo>
                    <a:lnTo>
                      <a:pt x="144" y="1256"/>
                    </a:lnTo>
                    <a:lnTo>
                      <a:pt x="96" y="1237"/>
                    </a:lnTo>
                    <a:lnTo>
                      <a:pt x="49" y="1093"/>
                    </a:lnTo>
                    <a:lnTo>
                      <a:pt x="10" y="796"/>
                    </a:lnTo>
                    <a:lnTo>
                      <a:pt x="0" y="699"/>
                    </a:lnTo>
                    <a:lnTo>
                      <a:pt x="29" y="680"/>
                    </a:lnTo>
                    <a:lnTo>
                      <a:pt x="38" y="680"/>
                    </a:lnTo>
                    <a:lnTo>
                      <a:pt x="19" y="613"/>
                    </a:lnTo>
                    <a:lnTo>
                      <a:pt x="29" y="354"/>
                    </a:lnTo>
                    <a:lnTo>
                      <a:pt x="49" y="211"/>
                    </a:lnTo>
                    <a:lnTo>
                      <a:pt x="269" y="57"/>
                    </a:lnTo>
                    <a:lnTo>
                      <a:pt x="403" y="0"/>
                    </a:lnTo>
                    <a:lnTo>
                      <a:pt x="518" y="0"/>
                    </a:lnTo>
                    <a:lnTo>
                      <a:pt x="623" y="37"/>
                    </a:lnTo>
                    <a:close/>
                  </a:path>
                </a:pathLst>
              </a:custGeom>
              <a:solidFill>
                <a:srgbClr val="9900FF"/>
              </a:solidFill>
              <a:ln w="9525">
                <a:noFill/>
                <a:round/>
                <a:headEnd/>
                <a:tailEnd/>
              </a:ln>
            </p:spPr>
            <p:txBody>
              <a:bodyPr>
                <a:prstTxWarp prst="textNoShape">
                  <a:avLst/>
                </a:prstTxWarp>
              </a:bodyPr>
              <a:lstStyle/>
              <a:p>
                <a:endParaRPr lang="en-US"/>
              </a:p>
            </p:txBody>
          </p:sp>
          <p:sp>
            <p:nvSpPr>
              <p:cNvPr id="61525" name="Freeform 70"/>
              <p:cNvSpPr>
                <a:spLocks/>
              </p:cNvSpPr>
              <p:nvPr/>
            </p:nvSpPr>
            <p:spPr bwMode="auto">
              <a:xfrm>
                <a:off x="4509" y="2130"/>
                <a:ext cx="198" cy="616"/>
              </a:xfrm>
              <a:custGeom>
                <a:avLst/>
                <a:gdLst>
                  <a:gd name="T0" fmla="*/ 422 w 988"/>
                  <a:gd name="T1" fmla="*/ 691 h 3079"/>
                  <a:gd name="T2" fmla="*/ 422 w 988"/>
                  <a:gd name="T3" fmla="*/ 729 h 3079"/>
                  <a:gd name="T4" fmla="*/ 461 w 988"/>
                  <a:gd name="T5" fmla="*/ 759 h 3079"/>
                  <a:gd name="T6" fmla="*/ 432 w 988"/>
                  <a:gd name="T7" fmla="*/ 1056 h 3079"/>
                  <a:gd name="T8" fmla="*/ 451 w 988"/>
                  <a:gd name="T9" fmla="*/ 1401 h 3079"/>
                  <a:gd name="T10" fmla="*/ 471 w 988"/>
                  <a:gd name="T11" fmla="*/ 1478 h 3079"/>
                  <a:gd name="T12" fmla="*/ 471 w 988"/>
                  <a:gd name="T13" fmla="*/ 1497 h 3079"/>
                  <a:gd name="T14" fmla="*/ 383 w 988"/>
                  <a:gd name="T15" fmla="*/ 1267 h 3079"/>
                  <a:gd name="T16" fmla="*/ 317 w 988"/>
                  <a:gd name="T17" fmla="*/ 1017 h 3079"/>
                  <a:gd name="T18" fmla="*/ 288 w 988"/>
                  <a:gd name="T19" fmla="*/ 989 h 3079"/>
                  <a:gd name="T20" fmla="*/ 239 w 988"/>
                  <a:gd name="T21" fmla="*/ 1084 h 3079"/>
                  <a:gd name="T22" fmla="*/ 192 w 988"/>
                  <a:gd name="T23" fmla="*/ 1564 h 3079"/>
                  <a:gd name="T24" fmla="*/ 230 w 988"/>
                  <a:gd name="T25" fmla="*/ 1804 h 3079"/>
                  <a:gd name="T26" fmla="*/ 297 w 988"/>
                  <a:gd name="T27" fmla="*/ 2015 h 3079"/>
                  <a:gd name="T28" fmla="*/ 355 w 988"/>
                  <a:gd name="T29" fmla="*/ 2091 h 3079"/>
                  <a:gd name="T30" fmla="*/ 576 w 988"/>
                  <a:gd name="T31" fmla="*/ 2254 h 3079"/>
                  <a:gd name="T32" fmla="*/ 682 w 988"/>
                  <a:gd name="T33" fmla="*/ 2284 h 3079"/>
                  <a:gd name="T34" fmla="*/ 806 w 988"/>
                  <a:gd name="T35" fmla="*/ 2446 h 3079"/>
                  <a:gd name="T36" fmla="*/ 882 w 988"/>
                  <a:gd name="T37" fmla="*/ 2551 h 3079"/>
                  <a:gd name="T38" fmla="*/ 959 w 988"/>
                  <a:gd name="T39" fmla="*/ 2714 h 3079"/>
                  <a:gd name="T40" fmla="*/ 988 w 988"/>
                  <a:gd name="T41" fmla="*/ 2869 h 3079"/>
                  <a:gd name="T42" fmla="*/ 826 w 988"/>
                  <a:gd name="T43" fmla="*/ 3002 h 3079"/>
                  <a:gd name="T44" fmla="*/ 768 w 988"/>
                  <a:gd name="T45" fmla="*/ 3011 h 3079"/>
                  <a:gd name="T46" fmla="*/ 749 w 988"/>
                  <a:gd name="T47" fmla="*/ 3022 h 3079"/>
                  <a:gd name="T48" fmla="*/ 710 w 988"/>
                  <a:gd name="T49" fmla="*/ 3022 h 3079"/>
                  <a:gd name="T50" fmla="*/ 682 w 988"/>
                  <a:gd name="T51" fmla="*/ 3050 h 3079"/>
                  <a:gd name="T52" fmla="*/ 682 w 988"/>
                  <a:gd name="T53" fmla="*/ 3069 h 3079"/>
                  <a:gd name="T54" fmla="*/ 576 w 988"/>
                  <a:gd name="T55" fmla="*/ 3079 h 3079"/>
                  <a:gd name="T56" fmla="*/ 413 w 988"/>
                  <a:gd name="T57" fmla="*/ 3079 h 3079"/>
                  <a:gd name="T58" fmla="*/ 383 w 988"/>
                  <a:gd name="T59" fmla="*/ 3041 h 3079"/>
                  <a:gd name="T60" fmla="*/ 383 w 988"/>
                  <a:gd name="T61" fmla="*/ 3031 h 3079"/>
                  <a:gd name="T62" fmla="*/ 364 w 988"/>
                  <a:gd name="T63" fmla="*/ 3041 h 3079"/>
                  <a:gd name="T64" fmla="*/ 346 w 988"/>
                  <a:gd name="T65" fmla="*/ 3079 h 3079"/>
                  <a:gd name="T66" fmla="*/ 317 w 988"/>
                  <a:gd name="T67" fmla="*/ 3079 h 3079"/>
                  <a:gd name="T68" fmla="*/ 413 w 988"/>
                  <a:gd name="T69" fmla="*/ 2974 h 3079"/>
                  <a:gd name="T70" fmla="*/ 413 w 988"/>
                  <a:gd name="T71" fmla="*/ 2925 h 3079"/>
                  <a:gd name="T72" fmla="*/ 471 w 988"/>
                  <a:gd name="T73" fmla="*/ 2849 h 3079"/>
                  <a:gd name="T74" fmla="*/ 471 w 988"/>
                  <a:gd name="T75" fmla="*/ 2801 h 3079"/>
                  <a:gd name="T76" fmla="*/ 308 w 988"/>
                  <a:gd name="T77" fmla="*/ 2551 h 3079"/>
                  <a:gd name="T78" fmla="*/ 269 w 988"/>
                  <a:gd name="T79" fmla="*/ 2484 h 3079"/>
                  <a:gd name="T80" fmla="*/ 183 w 988"/>
                  <a:gd name="T81" fmla="*/ 2370 h 3079"/>
                  <a:gd name="T82" fmla="*/ 86 w 988"/>
                  <a:gd name="T83" fmla="*/ 2082 h 3079"/>
                  <a:gd name="T84" fmla="*/ 0 w 988"/>
                  <a:gd name="T85" fmla="*/ 1708 h 3079"/>
                  <a:gd name="T86" fmla="*/ 0 w 988"/>
                  <a:gd name="T87" fmla="*/ 1469 h 3079"/>
                  <a:gd name="T88" fmla="*/ 29 w 988"/>
                  <a:gd name="T89" fmla="*/ 1439 h 3079"/>
                  <a:gd name="T90" fmla="*/ 29 w 988"/>
                  <a:gd name="T91" fmla="*/ 1401 h 3079"/>
                  <a:gd name="T92" fmla="*/ 58 w 988"/>
                  <a:gd name="T93" fmla="*/ 1228 h 3079"/>
                  <a:gd name="T94" fmla="*/ 115 w 988"/>
                  <a:gd name="T95" fmla="*/ 1008 h 3079"/>
                  <a:gd name="T96" fmla="*/ 173 w 988"/>
                  <a:gd name="T97" fmla="*/ 605 h 3079"/>
                  <a:gd name="T98" fmla="*/ 202 w 988"/>
                  <a:gd name="T99" fmla="*/ 480 h 3079"/>
                  <a:gd name="T100" fmla="*/ 211 w 988"/>
                  <a:gd name="T101" fmla="*/ 404 h 3079"/>
                  <a:gd name="T102" fmla="*/ 308 w 988"/>
                  <a:gd name="T103" fmla="*/ 30 h 3079"/>
                  <a:gd name="T104" fmla="*/ 336 w 988"/>
                  <a:gd name="T105" fmla="*/ 0 h 3079"/>
                  <a:gd name="T106" fmla="*/ 394 w 988"/>
                  <a:gd name="T107" fmla="*/ 318 h 3079"/>
                  <a:gd name="T108" fmla="*/ 422 w 988"/>
                  <a:gd name="T109" fmla="*/ 691 h 3079"/>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988"/>
                  <a:gd name="T166" fmla="*/ 0 h 3079"/>
                  <a:gd name="T167" fmla="*/ 988 w 988"/>
                  <a:gd name="T168" fmla="*/ 3079 h 3079"/>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988" h="3079">
                    <a:moveTo>
                      <a:pt x="422" y="691"/>
                    </a:moveTo>
                    <a:lnTo>
                      <a:pt x="422" y="729"/>
                    </a:lnTo>
                    <a:lnTo>
                      <a:pt x="461" y="759"/>
                    </a:lnTo>
                    <a:lnTo>
                      <a:pt x="432" y="1056"/>
                    </a:lnTo>
                    <a:lnTo>
                      <a:pt x="451" y="1401"/>
                    </a:lnTo>
                    <a:lnTo>
                      <a:pt x="471" y="1478"/>
                    </a:lnTo>
                    <a:lnTo>
                      <a:pt x="471" y="1497"/>
                    </a:lnTo>
                    <a:lnTo>
                      <a:pt x="383" y="1267"/>
                    </a:lnTo>
                    <a:lnTo>
                      <a:pt x="317" y="1017"/>
                    </a:lnTo>
                    <a:lnTo>
                      <a:pt x="288" y="989"/>
                    </a:lnTo>
                    <a:lnTo>
                      <a:pt x="239" y="1084"/>
                    </a:lnTo>
                    <a:lnTo>
                      <a:pt x="192" y="1564"/>
                    </a:lnTo>
                    <a:lnTo>
                      <a:pt x="230" y="1804"/>
                    </a:lnTo>
                    <a:lnTo>
                      <a:pt x="297" y="2015"/>
                    </a:lnTo>
                    <a:lnTo>
                      <a:pt x="355" y="2091"/>
                    </a:lnTo>
                    <a:lnTo>
                      <a:pt x="576" y="2254"/>
                    </a:lnTo>
                    <a:lnTo>
                      <a:pt x="682" y="2284"/>
                    </a:lnTo>
                    <a:lnTo>
                      <a:pt x="806" y="2446"/>
                    </a:lnTo>
                    <a:lnTo>
                      <a:pt x="882" y="2551"/>
                    </a:lnTo>
                    <a:lnTo>
                      <a:pt x="959" y="2714"/>
                    </a:lnTo>
                    <a:lnTo>
                      <a:pt x="988" y="2869"/>
                    </a:lnTo>
                    <a:lnTo>
                      <a:pt x="826" y="3002"/>
                    </a:lnTo>
                    <a:lnTo>
                      <a:pt x="768" y="3011"/>
                    </a:lnTo>
                    <a:lnTo>
                      <a:pt x="749" y="3022"/>
                    </a:lnTo>
                    <a:lnTo>
                      <a:pt x="710" y="3022"/>
                    </a:lnTo>
                    <a:lnTo>
                      <a:pt x="682" y="3050"/>
                    </a:lnTo>
                    <a:lnTo>
                      <a:pt x="682" y="3069"/>
                    </a:lnTo>
                    <a:lnTo>
                      <a:pt x="576" y="3079"/>
                    </a:lnTo>
                    <a:lnTo>
                      <a:pt x="413" y="3079"/>
                    </a:lnTo>
                    <a:lnTo>
                      <a:pt x="383" y="3041"/>
                    </a:lnTo>
                    <a:lnTo>
                      <a:pt x="383" y="3031"/>
                    </a:lnTo>
                    <a:lnTo>
                      <a:pt x="364" y="3041"/>
                    </a:lnTo>
                    <a:lnTo>
                      <a:pt x="346" y="3079"/>
                    </a:lnTo>
                    <a:lnTo>
                      <a:pt x="317" y="3079"/>
                    </a:lnTo>
                    <a:lnTo>
                      <a:pt x="413" y="2974"/>
                    </a:lnTo>
                    <a:lnTo>
                      <a:pt x="413" y="2925"/>
                    </a:lnTo>
                    <a:lnTo>
                      <a:pt x="471" y="2849"/>
                    </a:lnTo>
                    <a:lnTo>
                      <a:pt x="471" y="2801"/>
                    </a:lnTo>
                    <a:lnTo>
                      <a:pt x="308" y="2551"/>
                    </a:lnTo>
                    <a:lnTo>
                      <a:pt x="269" y="2484"/>
                    </a:lnTo>
                    <a:lnTo>
                      <a:pt x="183" y="2370"/>
                    </a:lnTo>
                    <a:lnTo>
                      <a:pt x="86" y="2082"/>
                    </a:lnTo>
                    <a:lnTo>
                      <a:pt x="0" y="1708"/>
                    </a:lnTo>
                    <a:lnTo>
                      <a:pt x="0" y="1469"/>
                    </a:lnTo>
                    <a:lnTo>
                      <a:pt x="29" y="1439"/>
                    </a:lnTo>
                    <a:lnTo>
                      <a:pt x="29" y="1401"/>
                    </a:lnTo>
                    <a:lnTo>
                      <a:pt x="58" y="1228"/>
                    </a:lnTo>
                    <a:lnTo>
                      <a:pt x="115" y="1008"/>
                    </a:lnTo>
                    <a:lnTo>
                      <a:pt x="173" y="605"/>
                    </a:lnTo>
                    <a:lnTo>
                      <a:pt x="202" y="480"/>
                    </a:lnTo>
                    <a:lnTo>
                      <a:pt x="211" y="404"/>
                    </a:lnTo>
                    <a:lnTo>
                      <a:pt x="308" y="30"/>
                    </a:lnTo>
                    <a:lnTo>
                      <a:pt x="336" y="0"/>
                    </a:lnTo>
                    <a:lnTo>
                      <a:pt x="394" y="318"/>
                    </a:lnTo>
                    <a:lnTo>
                      <a:pt x="422" y="691"/>
                    </a:lnTo>
                    <a:close/>
                  </a:path>
                </a:pathLst>
              </a:custGeom>
              <a:solidFill>
                <a:srgbClr val="9966FF"/>
              </a:solidFill>
              <a:ln w="9525">
                <a:noFill/>
                <a:round/>
                <a:headEnd/>
                <a:tailEnd/>
              </a:ln>
            </p:spPr>
            <p:txBody>
              <a:bodyPr>
                <a:prstTxWarp prst="textNoShape">
                  <a:avLst/>
                </a:prstTxWarp>
              </a:bodyPr>
              <a:lstStyle/>
              <a:p>
                <a:endParaRPr lang="en-US"/>
              </a:p>
            </p:txBody>
          </p:sp>
          <p:sp>
            <p:nvSpPr>
              <p:cNvPr id="61526" name="Freeform 71"/>
              <p:cNvSpPr>
                <a:spLocks/>
              </p:cNvSpPr>
              <p:nvPr/>
            </p:nvSpPr>
            <p:spPr bwMode="auto">
              <a:xfrm>
                <a:off x="4492" y="2140"/>
                <a:ext cx="69" cy="284"/>
              </a:xfrm>
              <a:custGeom>
                <a:avLst/>
                <a:gdLst>
                  <a:gd name="T0" fmla="*/ 172 w 345"/>
                  <a:gd name="T1" fmla="*/ 824 h 1420"/>
                  <a:gd name="T2" fmla="*/ 134 w 345"/>
                  <a:gd name="T3" fmla="*/ 1054 h 1420"/>
                  <a:gd name="T4" fmla="*/ 58 w 345"/>
                  <a:gd name="T5" fmla="*/ 1314 h 1420"/>
                  <a:gd name="T6" fmla="*/ 39 w 345"/>
                  <a:gd name="T7" fmla="*/ 1400 h 1420"/>
                  <a:gd name="T8" fmla="*/ 0 w 345"/>
                  <a:gd name="T9" fmla="*/ 1420 h 1420"/>
                  <a:gd name="T10" fmla="*/ 0 w 345"/>
                  <a:gd name="T11" fmla="*/ 1209 h 1420"/>
                  <a:gd name="T12" fmla="*/ 28 w 345"/>
                  <a:gd name="T13" fmla="*/ 1007 h 1420"/>
                  <a:gd name="T14" fmla="*/ 115 w 345"/>
                  <a:gd name="T15" fmla="*/ 547 h 1420"/>
                  <a:gd name="T16" fmla="*/ 172 w 345"/>
                  <a:gd name="T17" fmla="*/ 345 h 1420"/>
                  <a:gd name="T18" fmla="*/ 239 w 345"/>
                  <a:gd name="T19" fmla="*/ 115 h 1420"/>
                  <a:gd name="T20" fmla="*/ 259 w 345"/>
                  <a:gd name="T21" fmla="*/ 95 h 1420"/>
                  <a:gd name="T22" fmla="*/ 250 w 345"/>
                  <a:gd name="T23" fmla="*/ 58 h 1420"/>
                  <a:gd name="T24" fmla="*/ 345 w 345"/>
                  <a:gd name="T25" fmla="*/ 0 h 1420"/>
                  <a:gd name="T26" fmla="*/ 278 w 345"/>
                  <a:gd name="T27" fmla="*/ 269 h 1420"/>
                  <a:gd name="T28" fmla="*/ 172 w 345"/>
                  <a:gd name="T29" fmla="*/ 824 h 142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45"/>
                  <a:gd name="T46" fmla="*/ 0 h 1420"/>
                  <a:gd name="T47" fmla="*/ 345 w 345"/>
                  <a:gd name="T48" fmla="*/ 1420 h 142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45" h="1420">
                    <a:moveTo>
                      <a:pt x="172" y="824"/>
                    </a:moveTo>
                    <a:lnTo>
                      <a:pt x="134" y="1054"/>
                    </a:lnTo>
                    <a:lnTo>
                      <a:pt x="58" y="1314"/>
                    </a:lnTo>
                    <a:lnTo>
                      <a:pt x="39" y="1400"/>
                    </a:lnTo>
                    <a:lnTo>
                      <a:pt x="0" y="1420"/>
                    </a:lnTo>
                    <a:lnTo>
                      <a:pt x="0" y="1209"/>
                    </a:lnTo>
                    <a:lnTo>
                      <a:pt x="28" y="1007"/>
                    </a:lnTo>
                    <a:lnTo>
                      <a:pt x="115" y="547"/>
                    </a:lnTo>
                    <a:lnTo>
                      <a:pt x="172" y="345"/>
                    </a:lnTo>
                    <a:lnTo>
                      <a:pt x="239" y="115"/>
                    </a:lnTo>
                    <a:lnTo>
                      <a:pt x="259" y="95"/>
                    </a:lnTo>
                    <a:lnTo>
                      <a:pt x="250" y="58"/>
                    </a:lnTo>
                    <a:lnTo>
                      <a:pt x="345" y="0"/>
                    </a:lnTo>
                    <a:lnTo>
                      <a:pt x="278" y="269"/>
                    </a:lnTo>
                    <a:lnTo>
                      <a:pt x="172" y="824"/>
                    </a:lnTo>
                    <a:close/>
                  </a:path>
                </a:pathLst>
              </a:custGeom>
              <a:solidFill>
                <a:srgbClr val="999933"/>
              </a:solidFill>
              <a:ln w="9525">
                <a:noFill/>
                <a:round/>
                <a:headEnd/>
                <a:tailEnd/>
              </a:ln>
            </p:spPr>
            <p:txBody>
              <a:bodyPr>
                <a:prstTxWarp prst="textNoShape">
                  <a:avLst/>
                </a:prstTxWarp>
              </a:bodyPr>
              <a:lstStyle/>
              <a:p>
                <a:endParaRPr lang="en-US"/>
              </a:p>
            </p:txBody>
          </p:sp>
          <p:sp>
            <p:nvSpPr>
              <p:cNvPr id="61527" name="Freeform 72"/>
              <p:cNvSpPr>
                <a:spLocks/>
              </p:cNvSpPr>
              <p:nvPr/>
            </p:nvSpPr>
            <p:spPr bwMode="auto">
              <a:xfrm>
                <a:off x="4810" y="2155"/>
                <a:ext cx="137" cy="115"/>
              </a:xfrm>
              <a:custGeom>
                <a:avLst/>
                <a:gdLst>
                  <a:gd name="T0" fmla="*/ 384 w 681"/>
                  <a:gd name="T1" fmla="*/ 135 h 576"/>
                  <a:gd name="T2" fmla="*/ 490 w 681"/>
                  <a:gd name="T3" fmla="*/ 221 h 576"/>
                  <a:gd name="T4" fmla="*/ 518 w 681"/>
                  <a:gd name="T5" fmla="*/ 221 h 576"/>
                  <a:gd name="T6" fmla="*/ 672 w 681"/>
                  <a:gd name="T7" fmla="*/ 518 h 576"/>
                  <a:gd name="T8" fmla="*/ 681 w 681"/>
                  <a:gd name="T9" fmla="*/ 576 h 576"/>
                  <a:gd name="T10" fmla="*/ 662 w 681"/>
                  <a:gd name="T11" fmla="*/ 538 h 576"/>
                  <a:gd name="T12" fmla="*/ 231 w 681"/>
                  <a:gd name="T13" fmla="*/ 230 h 576"/>
                  <a:gd name="T14" fmla="*/ 10 w 681"/>
                  <a:gd name="T15" fmla="*/ 58 h 576"/>
                  <a:gd name="T16" fmla="*/ 10 w 681"/>
                  <a:gd name="T17" fmla="*/ 49 h 576"/>
                  <a:gd name="T18" fmla="*/ 0 w 681"/>
                  <a:gd name="T19" fmla="*/ 39 h 576"/>
                  <a:gd name="T20" fmla="*/ 77 w 681"/>
                  <a:gd name="T21" fmla="*/ 0 h 576"/>
                  <a:gd name="T22" fmla="*/ 173 w 681"/>
                  <a:gd name="T23" fmla="*/ 19 h 576"/>
                  <a:gd name="T24" fmla="*/ 384 w 681"/>
                  <a:gd name="T25" fmla="*/ 135 h 57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681"/>
                  <a:gd name="T40" fmla="*/ 0 h 576"/>
                  <a:gd name="T41" fmla="*/ 681 w 681"/>
                  <a:gd name="T42" fmla="*/ 576 h 57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681" h="576">
                    <a:moveTo>
                      <a:pt x="384" y="135"/>
                    </a:moveTo>
                    <a:lnTo>
                      <a:pt x="490" y="221"/>
                    </a:lnTo>
                    <a:lnTo>
                      <a:pt x="518" y="221"/>
                    </a:lnTo>
                    <a:lnTo>
                      <a:pt x="672" y="518"/>
                    </a:lnTo>
                    <a:lnTo>
                      <a:pt x="681" y="576"/>
                    </a:lnTo>
                    <a:lnTo>
                      <a:pt x="662" y="538"/>
                    </a:lnTo>
                    <a:lnTo>
                      <a:pt x="231" y="230"/>
                    </a:lnTo>
                    <a:lnTo>
                      <a:pt x="10" y="58"/>
                    </a:lnTo>
                    <a:lnTo>
                      <a:pt x="10" y="49"/>
                    </a:lnTo>
                    <a:lnTo>
                      <a:pt x="0" y="39"/>
                    </a:lnTo>
                    <a:lnTo>
                      <a:pt x="77" y="0"/>
                    </a:lnTo>
                    <a:lnTo>
                      <a:pt x="173" y="19"/>
                    </a:lnTo>
                    <a:lnTo>
                      <a:pt x="384" y="135"/>
                    </a:lnTo>
                    <a:close/>
                  </a:path>
                </a:pathLst>
              </a:custGeom>
              <a:solidFill>
                <a:srgbClr val="9900FF"/>
              </a:solidFill>
              <a:ln w="9525">
                <a:noFill/>
                <a:round/>
                <a:headEnd/>
                <a:tailEnd/>
              </a:ln>
            </p:spPr>
            <p:txBody>
              <a:bodyPr>
                <a:prstTxWarp prst="textNoShape">
                  <a:avLst/>
                </a:prstTxWarp>
              </a:bodyPr>
              <a:lstStyle/>
              <a:p>
                <a:endParaRPr lang="en-US"/>
              </a:p>
            </p:txBody>
          </p:sp>
          <p:sp>
            <p:nvSpPr>
              <p:cNvPr id="61528" name="Freeform 73"/>
              <p:cNvSpPr>
                <a:spLocks/>
              </p:cNvSpPr>
              <p:nvPr/>
            </p:nvSpPr>
            <p:spPr bwMode="auto">
              <a:xfrm>
                <a:off x="3901" y="2170"/>
                <a:ext cx="27" cy="49"/>
              </a:xfrm>
              <a:custGeom>
                <a:avLst/>
                <a:gdLst>
                  <a:gd name="T0" fmla="*/ 135 w 135"/>
                  <a:gd name="T1" fmla="*/ 29 h 241"/>
                  <a:gd name="T2" fmla="*/ 135 w 135"/>
                  <a:gd name="T3" fmla="*/ 211 h 241"/>
                  <a:gd name="T4" fmla="*/ 125 w 135"/>
                  <a:gd name="T5" fmla="*/ 221 h 241"/>
                  <a:gd name="T6" fmla="*/ 125 w 135"/>
                  <a:gd name="T7" fmla="*/ 241 h 241"/>
                  <a:gd name="T8" fmla="*/ 20 w 135"/>
                  <a:gd name="T9" fmla="*/ 221 h 241"/>
                  <a:gd name="T10" fmla="*/ 0 w 135"/>
                  <a:gd name="T11" fmla="*/ 221 h 241"/>
                  <a:gd name="T12" fmla="*/ 49 w 135"/>
                  <a:gd name="T13" fmla="*/ 77 h 241"/>
                  <a:gd name="T14" fmla="*/ 97 w 135"/>
                  <a:gd name="T15" fmla="*/ 0 h 241"/>
                  <a:gd name="T16" fmla="*/ 125 w 135"/>
                  <a:gd name="T17" fmla="*/ 20 h 241"/>
                  <a:gd name="T18" fmla="*/ 135 w 135"/>
                  <a:gd name="T19" fmla="*/ 29 h 24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5"/>
                  <a:gd name="T31" fmla="*/ 0 h 241"/>
                  <a:gd name="T32" fmla="*/ 135 w 135"/>
                  <a:gd name="T33" fmla="*/ 241 h 24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5" h="241">
                    <a:moveTo>
                      <a:pt x="135" y="29"/>
                    </a:moveTo>
                    <a:lnTo>
                      <a:pt x="135" y="211"/>
                    </a:lnTo>
                    <a:lnTo>
                      <a:pt x="125" y="221"/>
                    </a:lnTo>
                    <a:lnTo>
                      <a:pt x="125" y="241"/>
                    </a:lnTo>
                    <a:lnTo>
                      <a:pt x="20" y="221"/>
                    </a:lnTo>
                    <a:lnTo>
                      <a:pt x="0" y="221"/>
                    </a:lnTo>
                    <a:lnTo>
                      <a:pt x="49" y="77"/>
                    </a:lnTo>
                    <a:lnTo>
                      <a:pt x="97" y="0"/>
                    </a:lnTo>
                    <a:lnTo>
                      <a:pt x="125" y="20"/>
                    </a:lnTo>
                    <a:lnTo>
                      <a:pt x="135" y="29"/>
                    </a:lnTo>
                    <a:close/>
                  </a:path>
                </a:pathLst>
              </a:custGeom>
              <a:solidFill>
                <a:srgbClr val="FFCC99"/>
              </a:solidFill>
              <a:ln w="9525">
                <a:noFill/>
                <a:round/>
                <a:headEnd/>
                <a:tailEnd/>
              </a:ln>
            </p:spPr>
            <p:txBody>
              <a:bodyPr>
                <a:prstTxWarp prst="textNoShape">
                  <a:avLst/>
                </a:prstTxWarp>
              </a:bodyPr>
              <a:lstStyle/>
              <a:p>
                <a:endParaRPr lang="en-US"/>
              </a:p>
            </p:txBody>
          </p:sp>
          <p:sp>
            <p:nvSpPr>
              <p:cNvPr id="61529" name="Freeform 74"/>
              <p:cNvSpPr>
                <a:spLocks/>
              </p:cNvSpPr>
              <p:nvPr/>
            </p:nvSpPr>
            <p:spPr bwMode="auto">
              <a:xfrm>
                <a:off x="4085" y="2170"/>
                <a:ext cx="152" cy="555"/>
              </a:xfrm>
              <a:custGeom>
                <a:avLst/>
                <a:gdLst>
                  <a:gd name="T0" fmla="*/ 719 w 758"/>
                  <a:gd name="T1" fmla="*/ 346 h 2772"/>
                  <a:gd name="T2" fmla="*/ 547 w 758"/>
                  <a:gd name="T3" fmla="*/ 826 h 2772"/>
                  <a:gd name="T4" fmla="*/ 383 w 758"/>
                  <a:gd name="T5" fmla="*/ 1411 h 2772"/>
                  <a:gd name="T6" fmla="*/ 355 w 758"/>
                  <a:gd name="T7" fmla="*/ 1621 h 2772"/>
                  <a:gd name="T8" fmla="*/ 336 w 758"/>
                  <a:gd name="T9" fmla="*/ 1957 h 2772"/>
                  <a:gd name="T10" fmla="*/ 345 w 758"/>
                  <a:gd name="T11" fmla="*/ 2407 h 2772"/>
                  <a:gd name="T12" fmla="*/ 374 w 758"/>
                  <a:gd name="T13" fmla="*/ 2532 h 2772"/>
                  <a:gd name="T14" fmla="*/ 413 w 758"/>
                  <a:gd name="T15" fmla="*/ 2685 h 2772"/>
                  <a:gd name="T16" fmla="*/ 450 w 758"/>
                  <a:gd name="T17" fmla="*/ 2733 h 2772"/>
                  <a:gd name="T18" fmla="*/ 538 w 758"/>
                  <a:gd name="T19" fmla="*/ 2772 h 2772"/>
                  <a:gd name="T20" fmla="*/ 460 w 758"/>
                  <a:gd name="T21" fmla="*/ 2772 h 2772"/>
                  <a:gd name="T22" fmla="*/ 95 w 758"/>
                  <a:gd name="T23" fmla="*/ 2618 h 2772"/>
                  <a:gd name="T24" fmla="*/ 39 w 758"/>
                  <a:gd name="T25" fmla="*/ 2551 h 2772"/>
                  <a:gd name="T26" fmla="*/ 0 w 758"/>
                  <a:gd name="T27" fmla="*/ 2512 h 2772"/>
                  <a:gd name="T28" fmla="*/ 9 w 758"/>
                  <a:gd name="T29" fmla="*/ 2138 h 2772"/>
                  <a:gd name="T30" fmla="*/ 29 w 758"/>
                  <a:gd name="T31" fmla="*/ 1957 h 2772"/>
                  <a:gd name="T32" fmla="*/ 76 w 758"/>
                  <a:gd name="T33" fmla="*/ 1621 h 2772"/>
                  <a:gd name="T34" fmla="*/ 106 w 758"/>
                  <a:gd name="T35" fmla="*/ 1534 h 2772"/>
                  <a:gd name="T36" fmla="*/ 106 w 758"/>
                  <a:gd name="T37" fmla="*/ 1467 h 2772"/>
                  <a:gd name="T38" fmla="*/ 153 w 758"/>
                  <a:gd name="T39" fmla="*/ 1295 h 2772"/>
                  <a:gd name="T40" fmla="*/ 211 w 758"/>
                  <a:gd name="T41" fmla="*/ 1026 h 2772"/>
                  <a:gd name="T42" fmla="*/ 250 w 758"/>
                  <a:gd name="T43" fmla="*/ 979 h 2772"/>
                  <a:gd name="T44" fmla="*/ 259 w 758"/>
                  <a:gd name="T45" fmla="*/ 882 h 2772"/>
                  <a:gd name="T46" fmla="*/ 383 w 758"/>
                  <a:gd name="T47" fmla="*/ 595 h 2772"/>
                  <a:gd name="T48" fmla="*/ 413 w 758"/>
                  <a:gd name="T49" fmla="*/ 585 h 2772"/>
                  <a:gd name="T50" fmla="*/ 422 w 758"/>
                  <a:gd name="T51" fmla="*/ 566 h 2772"/>
                  <a:gd name="T52" fmla="*/ 422 w 758"/>
                  <a:gd name="T53" fmla="*/ 499 h 2772"/>
                  <a:gd name="T54" fmla="*/ 450 w 758"/>
                  <a:gd name="T55" fmla="*/ 451 h 2772"/>
                  <a:gd name="T56" fmla="*/ 450 w 758"/>
                  <a:gd name="T57" fmla="*/ 413 h 2772"/>
                  <a:gd name="T58" fmla="*/ 489 w 758"/>
                  <a:gd name="T59" fmla="*/ 336 h 2772"/>
                  <a:gd name="T60" fmla="*/ 604 w 758"/>
                  <a:gd name="T61" fmla="*/ 153 h 2772"/>
                  <a:gd name="T62" fmla="*/ 682 w 758"/>
                  <a:gd name="T63" fmla="*/ 86 h 2772"/>
                  <a:gd name="T64" fmla="*/ 758 w 758"/>
                  <a:gd name="T65" fmla="*/ 0 h 2772"/>
                  <a:gd name="T66" fmla="*/ 758 w 758"/>
                  <a:gd name="T67" fmla="*/ 135 h 2772"/>
                  <a:gd name="T68" fmla="*/ 719 w 758"/>
                  <a:gd name="T69" fmla="*/ 346 h 277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758"/>
                  <a:gd name="T106" fmla="*/ 0 h 2772"/>
                  <a:gd name="T107" fmla="*/ 758 w 758"/>
                  <a:gd name="T108" fmla="*/ 2772 h 2772"/>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758" h="2772">
                    <a:moveTo>
                      <a:pt x="719" y="346"/>
                    </a:moveTo>
                    <a:lnTo>
                      <a:pt x="547" y="826"/>
                    </a:lnTo>
                    <a:lnTo>
                      <a:pt x="383" y="1411"/>
                    </a:lnTo>
                    <a:lnTo>
                      <a:pt x="355" y="1621"/>
                    </a:lnTo>
                    <a:lnTo>
                      <a:pt x="336" y="1957"/>
                    </a:lnTo>
                    <a:lnTo>
                      <a:pt x="345" y="2407"/>
                    </a:lnTo>
                    <a:lnTo>
                      <a:pt x="374" y="2532"/>
                    </a:lnTo>
                    <a:lnTo>
                      <a:pt x="413" y="2685"/>
                    </a:lnTo>
                    <a:lnTo>
                      <a:pt x="450" y="2733"/>
                    </a:lnTo>
                    <a:lnTo>
                      <a:pt x="538" y="2772"/>
                    </a:lnTo>
                    <a:lnTo>
                      <a:pt x="460" y="2772"/>
                    </a:lnTo>
                    <a:lnTo>
                      <a:pt x="95" y="2618"/>
                    </a:lnTo>
                    <a:lnTo>
                      <a:pt x="39" y="2551"/>
                    </a:lnTo>
                    <a:lnTo>
                      <a:pt x="0" y="2512"/>
                    </a:lnTo>
                    <a:lnTo>
                      <a:pt x="9" y="2138"/>
                    </a:lnTo>
                    <a:lnTo>
                      <a:pt x="29" y="1957"/>
                    </a:lnTo>
                    <a:lnTo>
                      <a:pt x="76" y="1621"/>
                    </a:lnTo>
                    <a:lnTo>
                      <a:pt x="106" y="1534"/>
                    </a:lnTo>
                    <a:lnTo>
                      <a:pt x="106" y="1467"/>
                    </a:lnTo>
                    <a:lnTo>
                      <a:pt x="153" y="1295"/>
                    </a:lnTo>
                    <a:lnTo>
                      <a:pt x="211" y="1026"/>
                    </a:lnTo>
                    <a:lnTo>
                      <a:pt x="250" y="979"/>
                    </a:lnTo>
                    <a:lnTo>
                      <a:pt x="259" y="882"/>
                    </a:lnTo>
                    <a:lnTo>
                      <a:pt x="383" y="595"/>
                    </a:lnTo>
                    <a:lnTo>
                      <a:pt x="413" y="585"/>
                    </a:lnTo>
                    <a:lnTo>
                      <a:pt x="422" y="566"/>
                    </a:lnTo>
                    <a:lnTo>
                      <a:pt x="422" y="499"/>
                    </a:lnTo>
                    <a:lnTo>
                      <a:pt x="450" y="451"/>
                    </a:lnTo>
                    <a:lnTo>
                      <a:pt x="450" y="413"/>
                    </a:lnTo>
                    <a:lnTo>
                      <a:pt x="489" y="336"/>
                    </a:lnTo>
                    <a:lnTo>
                      <a:pt x="604" y="153"/>
                    </a:lnTo>
                    <a:lnTo>
                      <a:pt x="682" y="86"/>
                    </a:lnTo>
                    <a:lnTo>
                      <a:pt x="758" y="0"/>
                    </a:lnTo>
                    <a:lnTo>
                      <a:pt x="758" y="135"/>
                    </a:lnTo>
                    <a:lnTo>
                      <a:pt x="719" y="346"/>
                    </a:lnTo>
                    <a:close/>
                  </a:path>
                </a:pathLst>
              </a:custGeom>
              <a:solidFill>
                <a:srgbClr val="9966FF"/>
              </a:solidFill>
              <a:ln w="9525">
                <a:noFill/>
                <a:round/>
                <a:headEnd/>
                <a:tailEnd/>
              </a:ln>
            </p:spPr>
            <p:txBody>
              <a:bodyPr>
                <a:prstTxWarp prst="textNoShape">
                  <a:avLst/>
                </a:prstTxWarp>
              </a:bodyPr>
              <a:lstStyle/>
              <a:p>
                <a:endParaRPr lang="en-US"/>
              </a:p>
            </p:txBody>
          </p:sp>
          <p:sp>
            <p:nvSpPr>
              <p:cNvPr id="61530" name="Freeform 75"/>
              <p:cNvSpPr>
                <a:spLocks/>
              </p:cNvSpPr>
              <p:nvPr/>
            </p:nvSpPr>
            <p:spPr bwMode="auto">
              <a:xfrm>
                <a:off x="4394" y="2170"/>
                <a:ext cx="129" cy="267"/>
              </a:xfrm>
              <a:custGeom>
                <a:avLst/>
                <a:gdLst>
                  <a:gd name="T0" fmla="*/ 605 w 643"/>
                  <a:gd name="T1" fmla="*/ 58 h 1333"/>
                  <a:gd name="T2" fmla="*/ 643 w 643"/>
                  <a:gd name="T3" fmla="*/ 86 h 1333"/>
                  <a:gd name="T4" fmla="*/ 548 w 643"/>
                  <a:gd name="T5" fmla="*/ 499 h 1333"/>
                  <a:gd name="T6" fmla="*/ 461 w 643"/>
                  <a:gd name="T7" fmla="*/ 921 h 1333"/>
                  <a:gd name="T8" fmla="*/ 422 w 643"/>
                  <a:gd name="T9" fmla="*/ 1267 h 1333"/>
                  <a:gd name="T10" fmla="*/ 432 w 643"/>
                  <a:gd name="T11" fmla="*/ 1276 h 1333"/>
                  <a:gd name="T12" fmla="*/ 97 w 643"/>
                  <a:gd name="T13" fmla="*/ 1333 h 1333"/>
                  <a:gd name="T14" fmla="*/ 20 w 643"/>
                  <a:gd name="T15" fmla="*/ 1323 h 1333"/>
                  <a:gd name="T16" fmla="*/ 0 w 643"/>
                  <a:gd name="T17" fmla="*/ 1323 h 1333"/>
                  <a:gd name="T18" fmla="*/ 48 w 643"/>
                  <a:gd name="T19" fmla="*/ 738 h 1333"/>
                  <a:gd name="T20" fmla="*/ 106 w 643"/>
                  <a:gd name="T21" fmla="*/ 413 h 1333"/>
                  <a:gd name="T22" fmla="*/ 183 w 643"/>
                  <a:gd name="T23" fmla="*/ 135 h 1333"/>
                  <a:gd name="T24" fmla="*/ 202 w 643"/>
                  <a:gd name="T25" fmla="*/ 86 h 1333"/>
                  <a:gd name="T26" fmla="*/ 221 w 643"/>
                  <a:gd name="T27" fmla="*/ 67 h 1333"/>
                  <a:gd name="T28" fmla="*/ 288 w 643"/>
                  <a:gd name="T29" fmla="*/ 67 h 1333"/>
                  <a:gd name="T30" fmla="*/ 317 w 643"/>
                  <a:gd name="T31" fmla="*/ 86 h 1333"/>
                  <a:gd name="T32" fmla="*/ 355 w 643"/>
                  <a:gd name="T33" fmla="*/ 144 h 1333"/>
                  <a:gd name="T34" fmla="*/ 374 w 643"/>
                  <a:gd name="T35" fmla="*/ 153 h 1333"/>
                  <a:gd name="T36" fmla="*/ 374 w 643"/>
                  <a:gd name="T37" fmla="*/ 211 h 1333"/>
                  <a:gd name="T38" fmla="*/ 211 w 643"/>
                  <a:gd name="T39" fmla="*/ 1026 h 1333"/>
                  <a:gd name="T40" fmla="*/ 202 w 643"/>
                  <a:gd name="T41" fmla="*/ 1199 h 1333"/>
                  <a:gd name="T42" fmla="*/ 211 w 643"/>
                  <a:gd name="T43" fmla="*/ 1209 h 1333"/>
                  <a:gd name="T44" fmla="*/ 230 w 643"/>
                  <a:gd name="T45" fmla="*/ 1209 h 1333"/>
                  <a:gd name="T46" fmla="*/ 250 w 643"/>
                  <a:gd name="T47" fmla="*/ 1179 h 1333"/>
                  <a:gd name="T48" fmla="*/ 250 w 643"/>
                  <a:gd name="T49" fmla="*/ 988 h 1333"/>
                  <a:gd name="T50" fmla="*/ 327 w 643"/>
                  <a:gd name="T51" fmla="*/ 624 h 1333"/>
                  <a:gd name="T52" fmla="*/ 413 w 643"/>
                  <a:gd name="T53" fmla="*/ 230 h 1333"/>
                  <a:gd name="T54" fmla="*/ 452 w 643"/>
                  <a:gd name="T55" fmla="*/ 77 h 1333"/>
                  <a:gd name="T56" fmla="*/ 490 w 643"/>
                  <a:gd name="T57" fmla="*/ 58 h 1333"/>
                  <a:gd name="T58" fmla="*/ 529 w 643"/>
                  <a:gd name="T59" fmla="*/ 39 h 1333"/>
                  <a:gd name="T60" fmla="*/ 548 w 643"/>
                  <a:gd name="T61" fmla="*/ 0 h 1333"/>
                  <a:gd name="T62" fmla="*/ 576 w 643"/>
                  <a:gd name="T63" fmla="*/ 0 h 1333"/>
                  <a:gd name="T64" fmla="*/ 605 w 643"/>
                  <a:gd name="T65" fmla="*/ 58 h 133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43"/>
                  <a:gd name="T100" fmla="*/ 0 h 1333"/>
                  <a:gd name="T101" fmla="*/ 643 w 643"/>
                  <a:gd name="T102" fmla="*/ 1333 h 133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43" h="1333">
                    <a:moveTo>
                      <a:pt x="605" y="58"/>
                    </a:moveTo>
                    <a:lnTo>
                      <a:pt x="643" y="86"/>
                    </a:lnTo>
                    <a:lnTo>
                      <a:pt x="548" y="499"/>
                    </a:lnTo>
                    <a:lnTo>
                      <a:pt x="461" y="921"/>
                    </a:lnTo>
                    <a:lnTo>
                      <a:pt x="422" y="1267"/>
                    </a:lnTo>
                    <a:lnTo>
                      <a:pt x="432" y="1276"/>
                    </a:lnTo>
                    <a:lnTo>
                      <a:pt x="97" y="1333"/>
                    </a:lnTo>
                    <a:lnTo>
                      <a:pt x="20" y="1323"/>
                    </a:lnTo>
                    <a:lnTo>
                      <a:pt x="0" y="1323"/>
                    </a:lnTo>
                    <a:lnTo>
                      <a:pt x="48" y="738"/>
                    </a:lnTo>
                    <a:lnTo>
                      <a:pt x="106" y="413"/>
                    </a:lnTo>
                    <a:lnTo>
                      <a:pt x="183" y="135"/>
                    </a:lnTo>
                    <a:lnTo>
                      <a:pt x="202" y="86"/>
                    </a:lnTo>
                    <a:lnTo>
                      <a:pt x="221" y="67"/>
                    </a:lnTo>
                    <a:lnTo>
                      <a:pt x="288" y="67"/>
                    </a:lnTo>
                    <a:lnTo>
                      <a:pt x="317" y="86"/>
                    </a:lnTo>
                    <a:lnTo>
                      <a:pt x="355" y="144"/>
                    </a:lnTo>
                    <a:lnTo>
                      <a:pt x="374" y="153"/>
                    </a:lnTo>
                    <a:lnTo>
                      <a:pt x="374" y="211"/>
                    </a:lnTo>
                    <a:lnTo>
                      <a:pt x="211" y="1026"/>
                    </a:lnTo>
                    <a:lnTo>
                      <a:pt x="202" y="1199"/>
                    </a:lnTo>
                    <a:lnTo>
                      <a:pt x="211" y="1209"/>
                    </a:lnTo>
                    <a:lnTo>
                      <a:pt x="230" y="1209"/>
                    </a:lnTo>
                    <a:lnTo>
                      <a:pt x="250" y="1179"/>
                    </a:lnTo>
                    <a:lnTo>
                      <a:pt x="250" y="988"/>
                    </a:lnTo>
                    <a:lnTo>
                      <a:pt x="327" y="624"/>
                    </a:lnTo>
                    <a:lnTo>
                      <a:pt x="413" y="230"/>
                    </a:lnTo>
                    <a:lnTo>
                      <a:pt x="452" y="77"/>
                    </a:lnTo>
                    <a:lnTo>
                      <a:pt x="490" y="58"/>
                    </a:lnTo>
                    <a:lnTo>
                      <a:pt x="529" y="39"/>
                    </a:lnTo>
                    <a:lnTo>
                      <a:pt x="548" y="0"/>
                    </a:lnTo>
                    <a:lnTo>
                      <a:pt x="576" y="0"/>
                    </a:lnTo>
                    <a:lnTo>
                      <a:pt x="605" y="58"/>
                    </a:lnTo>
                    <a:close/>
                  </a:path>
                </a:pathLst>
              </a:custGeom>
              <a:solidFill>
                <a:srgbClr val="CCCC33"/>
              </a:solidFill>
              <a:ln w="9525">
                <a:noFill/>
                <a:round/>
                <a:headEnd/>
                <a:tailEnd/>
              </a:ln>
            </p:spPr>
            <p:txBody>
              <a:bodyPr>
                <a:prstTxWarp prst="textNoShape">
                  <a:avLst/>
                </a:prstTxWarp>
              </a:bodyPr>
              <a:lstStyle/>
              <a:p>
                <a:endParaRPr lang="en-US"/>
              </a:p>
            </p:txBody>
          </p:sp>
          <p:sp>
            <p:nvSpPr>
              <p:cNvPr id="61531" name="Freeform 76"/>
              <p:cNvSpPr>
                <a:spLocks/>
              </p:cNvSpPr>
              <p:nvPr/>
            </p:nvSpPr>
            <p:spPr bwMode="auto">
              <a:xfrm>
                <a:off x="4655" y="2176"/>
                <a:ext cx="71" cy="200"/>
              </a:xfrm>
              <a:custGeom>
                <a:avLst/>
                <a:gdLst>
                  <a:gd name="T0" fmla="*/ 153 w 355"/>
                  <a:gd name="T1" fmla="*/ 212 h 997"/>
                  <a:gd name="T2" fmla="*/ 164 w 355"/>
                  <a:gd name="T3" fmla="*/ 326 h 997"/>
                  <a:gd name="T4" fmla="*/ 173 w 355"/>
                  <a:gd name="T5" fmla="*/ 585 h 997"/>
                  <a:gd name="T6" fmla="*/ 211 w 355"/>
                  <a:gd name="T7" fmla="*/ 825 h 997"/>
                  <a:gd name="T8" fmla="*/ 259 w 355"/>
                  <a:gd name="T9" fmla="*/ 930 h 997"/>
                  <a:gd name="T10" fmla="*/ 346 w 355"/>
                  <a:gd name="T11" fmla="*/ 978 h 997"/>
                  <a:gd name="T12" fmla="*/ 355 w 355"/>
                  <a:gd name="T13" fmla="*/ 997 h 997"/>
                  <a:gd name="T14" fmla="*/ 39 w 355"/>
                  <a:gd name="T15" fmla="*/ 806 h 997"/>
                  <a:gd name="T16" fmla="*/ 0 w 355"/>
                  <a:gd name="T17" fmla="*/ 633 h 997"/>
                  <a:gd name="T18" fmla="*/ 39 w 355"/>
                  <a:gd name="T19" fmla="*/ 595 h 997"/>
                  <a:gd name="T20" fmla="*/ 39 w 355"/>
                  <a:gd name="T21" fmla="*/ 575 h 997"/>
                  <a:gd name="T22" fmla="*/ 0 w 355"/>
                  <a:gd name="T23" fmla="*/ 566 h 997"/>
                  <a:gd name="T24" fmla="*/ 39 w 355"/>
                  <a:gd name="T25" fmla="*/ 0 h 997"/>
                  <a:gd name="T26" fmla="*/ 106 w 355"/>
                  <a:gd name="T27" fmla="*/ 68 h 997"/>
                  <a:gd name="T28" fmla="*/ 153 w 355"/>
                  <a:gd name="T29" fmla="*/ 212 h 99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55"/>
                  <a:gd name="T46" fmla="*/ 0 h 997"/>
                  <a:gd name="T47" fmla="*/ 355 w 355"/>
                  <a:gd name="T48" fmla="*/ 997 h 99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55" h="997">
                    <a:moveTo>
                      <a:pt x="153" y="212"/>
                    </a:moveTo>
                    <a:lnTo>
                      <a:pt x="164" y="326"/>
                    </a:lnTo>
                    <a:lnTo>
                      <a:pt x="173" y="585"/>
                    </a:lnTo>
                    <a:lnTo>
                      <a:pt x="211" y="825"/>
                    </a:lnTo>
                    <a:lnTo>
                      <a:pt x="259" y="930"/>
                    </a:lnTo>
                    <a:lnTo>
                      <a:pt x="346" y="978"/>
                    </a:lnTo>
                    <a:lnTo>
                      <a:pt x="355" y="997"/>
                    </a:lnTo>
                    <a:lnTo>
                      <a:pt x="39" y="806"/>
                    </a:lnTo>
                    <a:lnTo>
                      <a:pt x="0" y="633"/>
                    </a:lnTo>
                    <a:lnTo>
                      <a:pt x="39" y="595"/>
                    </a:lnTo>
                    <a:lnTo>
                      <a:pt x="39" y="575"/>
                    </a:lnTo>
                    <a:lnTo>
                      <a:pt x="0" y="566"/>
                    </a:lnTo>
                    <a:lnTo>
                      <a:pt x="39" y="0"/>
                    </a:lnTo>
                    <a:lnTo>
                      <a:pt x="106" y="68"/>
                    </a:lnTo>
                    <a:lnTo>
                      <a:pt x="153" y="212"/>
                    </a:lnTo>
                    <a:close/>
                  </a:path>
                </a:pathLst>
              </a:custGeom>
              <a:solidFill>
                <a:srgbClr val="9900FF"/>
              </a:solidFill>
              <a:ln w="9525">
                <a:noFill/>
                <a:round/>
                <a:headEnd/>
                <a:tailEnd/>
              </a:ln>
            </p:spPr>
            <p:txBody>
              <a:bodyPr>
                <a:prstTxWarp prst="textNoShape">
                  <a:avLst/>
                </a:prstTxWarp>
              </a:bodyPr>
              <a:lstStyle/>
              <a:p>
                <a:endParaRPr lang="en-US"/>
              </a:p>
            </p:txBody>
          </p:sp>
          <p:sp>
            <p:nvSpPr>
              <p:cNvPr id="61532" name="Freeform 77"/>
              <p:cNvSpPr>
                <a:spLocks/>
              </p:cNvSpPr>
              <p:nvPr/>
            </p:nvSpPr>
            <p:spPr bwMode="auto">
              <a:xfrm>
                <a:off x="4214" y="2184"/>
                <a:ext cx="207" cy="523"/>
              </a:xfrm>
              <a:custGeom>
                <a:avLst/>
                <a:gdLst>
                  <a:gd name="T0" fmla="*/ 575 w 1036"/>
                  <a:gd name="T1" fmla="*/ 174 h 2618"/>
                  <a:gd name="T2" fmla="*/ 594 w 1036"/>
                  <a:gd name="T3" fmla="*/ 192 h 2618"/>
                  <a:gd name="T4" fmla="*/ 613 w 1036"/>
                  <a:gd name="T5" fmla="*/ 192 h 2618"/>
                  <a:gd name="T6" fmla="*/ 575 w 1036"/>
                  <a:gd name="T7" fmla="*/ 471 h 2618"/>
                  <a:gd name="T8" fmla="*/ 575 w 1036"/>
                  <a:gd name="T9" fmla="*/ 901 h 2618"/>
                  <a:gd name="T10" fmla="*/ 643 w 1036"/>
                  <a:gd name="T11" fmla="*/ 1372 h 2618"/>
                  <a:gd name="T12" fmla="*/ 777 w 1036"/>
                  <a:gd name="T13" fmla="*/ 1832 h 2618"/>
                  <a:gd name="T14" fmla="*/ 834 w 1036"/>
                  <a:gd name="T15" fmla="*/ 2015 h 2618"/>
                  <a:gd name="T16" fmla="*/ 998 w 1036"/>
                  <a:gd name="T17" fmla="*/ 2369 h 2618"/>
                  <a:gd name="T18" fmla="*/ 1036 w 1036"/>
                  <a:gd name="T19" fmla="*/ 2417 h 2618"/>
                  <a:gd name="T20" fmla="*/ 834 w 1036"/>
                  <a:gd name="T21" fmla="*/ 2379 h 2618"/>
                  <a:gd name="T22" fmla="*/ 575 w 1036"/>
                  <a:gd name="T23" fmla="*/ 2475 h 2618"/>
                  <a:gd name="T24" fmla="*/ 230 w 1036"/>
                  <a:gd name="T25" fmla="*/ 2618 h 2618"/>
                  <a:gd name="T26" fmla="*/ 125 w 1036"/>
                  <a:gd name="T27" fmla="*/ 2580 h 2618"/>
                  <a:gd name="T28" fmla="*/ 76 w 1036"/>
                  <a:gd name="T29" fmla="*/ 2523 h 2618"/>
                  <a:gd name="T30" fmla="*/ 67 w 1036"/>
                  <a:gd name="T31" fmla="*/ 2465 h 2618"/>
                  <a:gd name="T32" fmla="*/ 19 w 1036"/>
                  <a:gd name="T33" fmla="*/ 2168 h 2618"/>
                  <a:gd name="T34" fmla="*/ 0 w 1036"/>
                  <a:gd name="T35" fmla="*/ 1755 h 2618"/>
                  <a:gd name="T36" fmla="*/ 0 w 1036"/>
                  <a:gd name="T37" fmla="*/ 1430 h 2618"/>
                  <a:gd name="T38" fmla="*/ 9 w 1036"/>
                  <a:gd name="T39" fmla="*/ 1017 h 2618"/>
                  <a:gd name="T40" fmla="*/ 48 w 1036"/>
                  <a:gd name="T41" fmla="*/ 759 h 2618"/>
                  <a:gd name="T42" fmla="*/ 95 w 1036"/>
                  <a:gd name="T43" fmla="*/ 528 h 2618"/>
                  <a:gd name="T44" fmla="*/ 163 w 1036"/>
                  <a:gd name="T45" fmla="*/ 260 h 2618"/>
                  <a:gd name="T46" fmla="*/ 163 w 1036"/>
                  <a:gd name="T47" fmla="*/ 691 h 2618"/>
                  <a:gd name="T48" fmla="*/ 249 w 1036"/>
                  <a:gd name="T49" fmla="*/ 1574 h 2618"/>
                  <a:gd name="T50" fmla="*/ 220 w 1036"/>
                  <a:gd name="T51" fmla="*/ 1697 h 2618"/>
                  <a:gd name="T52" fmla="*/ 230 w 1036"/>
                  <a:gd name="T53" fmla="*/ 1774 h 2618"/>
                  <a:gd name="T54" fmla="*/ 258 w 1036"/>
                  <a:gd name="T55" fmla="*/ 1784 h 2618"/>
                  <a:gd name="T56" fmla="*/ 297 w 1036"/>
                  <a:gd name="T57" fmla="*/ 1784 h 2618"/>
                  <a:gd name="T58" fmla="*/ 345 w 1036"/>
                  <a:gd name="T59" fmla="*/ 1746 h 2618"/>
                  <a:gd name="T60" fmla="*/ 383 w 1036"/>
                  <a:gd name="T61" fmla="*/ 1630 h 2618"/>
                  <a:gd name="T62" fmla="*/ 422 w 1036"/>
                  <a:gd name="T63" fmla="*/ 1170 h 2618"/>
                  <a:gd name="T64" fmla="*/ 432 w 1036"/>
                  <a:gd name="T65" fmla="*/ 279 h 2618"/>
                  <a:gd name="T66" fmla="*/ 469 w 1036"/>
                  <a:gd name="T67" fmla="*/ 49 h 2618"/>
                  <a:gd name="T68" fmla="*/ 480 w 1036"/>
                  <a:gd name="T69" fmla="*/ 19 h 2618"/>
                  <a:gd name="T70" fmla="*/ 518 w 1036"/>
                  <a:gd name="T71" fmla="*/ 0 h 2618"/>
                  <a:gd name="T72" fmla="*/ 537 w 1036"/>
                  <a:gd name="T73" fmla="*/ 30 h 2618"/>
                  <a:gd name="T74" fmla="*/ 575 w 1036"/>
                  <a:gd name="T75" fmla="*/ 174 h 2618"/>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036"/>
                  <a:gd name="T115" fmla="*/ 0 h 2618"/>
                  <a:gd name="T116" fmla="*/ 1036 w 1036"/>
                  <a:gd name="T117" fmla="*/ 2618 h 2618"/>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036" h="2618">
                    <a:moveTo>
                      <a:pt x="575" y="174"/>
                    </a:moveTo>
                    <a:lnTo>
                      <a:pt x="594" y="192"/>
                    </a:lnTo>
                    <a:lnTo>
                      <a:pt x="613" y="192"/>
                    </a:lnTo>
                    <a:lnTo>
                      <a:pt x="575" y="471"/>
                    </a:lnTo>
                    <a:lnTo>
                      <a:pt x="575" y="901"/>
                    </a:lnTo>
                    <a:lnTo>
                      <a:pt x="643" y="1372"/>
                    </a:lnTo>
                    <a:lnTo>
                      <a:pt x="777" y="1832"/>
                    </a:lnTo>
                    <a:lnTo>
                      <a:pt x="834" y="2015"/>
                    </a:lnTo>
                    <a:lnTo>
                      <a:pt x="998" y="2369"/>
                    </a:lnTo>
                    <a:lnTo>
                      <a:pt x="1036" y="2417"/>
                    </a:lnTo>
                    <a:lnTo>
                      <a:pt x="834" y="2379"/>
                    </a:lnTo>
                    <a:lnTo>
                      <a:pt x="575" y="2475"/>
                    </a:lnTo>
                    <a:lnTo>
                      <a:pt x="230" y="2618"/>
                    </a:lnTo>
                    <a:lnTo>
                      <a:pt x="125" y="2580"/>
                    </a:lnTo>
                    <a:lnTo>
                      <a:pt x="76" y="2523"/>
                    </a:lnTo>
                    <a:lnTo>
                      <a:pt x="67" y="2465"/>
                    </a:lnTo>
                    <a:lnTo>
                      <a:pt x="19" y="2168"/>
                    </a:lnTo>
                    <a:lnTo>
                      <a:pt x="0" y="1755"/>
                    </a:lnTo>
                    <a:lnTo>
                      <a:pt x="0" y="1430"/>
                    </a:lnTo>
                    <a:lnTo>
                      <a:pt x="9" y="1017"/>
                    </a:lnTo>
                    <a:lnTo>
                      <a:pt x="48" y="759"/>
                    </a:lnTo>
                    <a:lnTo>
                      <a:pt x="95" y="528"/>
                    </a:lnTo>
                    <a:lnTo>
                      <a:pt x="163" y="260"/>
                    </a:lnTo>
                    <a:lnTo>
                      <a:pt x="163" y="691"/>
                    </a:lnTo>
                    <a:lnTo>
                      <a:pt x="249" y="1574"/>
                    </a:lnTo>
                    <a:lnTo>
                      <a:pt x="220" y="1697"/>
                    </a:lnTo>
                    <a:lnTo>
                      <a:pt x="230" y="1774"/>
                    </a:lnTo>
                    <a:lnTo>
                      <a:pt x="258" y="1784"/>
                    </a:lnTo>
                    <a:lnTo>
                      <a:pt x="297" y="1784"/>
                    </a:lnTo>
                    <a:lnTo>
                      <a:pt x="345" y="1746"/>
                    </a:lnTo>
                    <a:lnTo>
                      <a:pt x="383" y="1630"/>
                    </a:lnTo>
                    <a:lnTo>
                      <a:pt x="422" y="1170"/>
                    </a:lnTo>
                    <a:lnTo>
                      <a:pt x="432" y="279"/>
                    </a:lnTo>
                    <a:lnTo>
                      <a:pt x="469" y="49"/>
                    </a:lnTo>
                    <a:lnTo>
                      <a:pt x="480" y="19"/>
                    </a:lnTo>
                    <a:lnTo>
                      <a:pt x="518" y="0"/>
                    </a:lnTo>
                    <a:lnTo>
                      <a:pt x="537" y="30"/>
                    </a:lnTo>
                    <a:lnTo>
                      <a:pt x="575" y="174"/>
                    </a:lnTo>
                    <a:close/>
                  </a:path>
                </a:pathLst>
              </a:custGeom>
              <a:solidFill>
                <a:srgbClr val="9966FF"/>
              </a:solidFill>
              <a:ln w="9525">
                <a:noFill/>
                <a:round/>
                <a:headEnd/>
                <a:tailEnd/>
              </a:ln>
            </p:spPr>
            <p:txBody>
              <a:bodyPr>
                <a:prstTxWarp prst="textNoShape">
                  <a:avLst/>
                </a:prstTxWarp>
              </a:bodyPr>
              <a:lstStyle/>
              <a:p>
                <a:endParaRPr lang="en-US"/>
              </a:p>
            </p:txBody>
          </p:sp>
          <p:sp>
            <p:nvSpPr>
              <p:cNvPr id="61533" name="Freeform 78"/>
              <p:cNvSpPr>
                <a:spLocks/>
              </p:cNvSpPr>
              <p:nvPr/>
            </p:nvSpPr>
            <p:spPr bwMode="auto">
              <a:xfrm>
                <a:off x="4367" y="2184"/>
                <a:ext cx="131" cy="280"/>
              </a:xfrm>
              <a:custGeom>
                <a:avLst/>
                <a:gdLst>
                  <a:gd name="T0" fmla="*/ 239 w 651"/>
                  <a:gd name="T1" fmla="*/ 174 h 1400"/>
                  <a:gd name="T2" fmla="*/ 172 w 651"/>
                  <a:gd name="T3" fmla="*/ 451 h 1400"/>
                  <a:gd name="T4" fmla="*/ 124 w 651"/>
                  <a:gd name="T5" fmla="*/ 815 h 1400"/>
                  <a:gd name="T6" fmla="*/ 86 w 651"/>
                  <a:gd name="T7" fmla="*/ 1256 h 1400"/>
                  <a:gd name="T8" fmla="*/ 86 w 651"/>
                  <a:gd name="T9" fmla="*/ 1286 h 1400"/>
                  <a:gd name="T10" fmla="*/ 124 w 651"/>
                  <a:gd name="T11" fmla="*/ 1324 h 1400"/>
                  <a:gd name="T12" fmla="*/ 124 w 651"/>
                  <a:gd name="T13" fmla="*/ 1333 h 1400"/>
                  <a:gd name="T14" fmla="*/ 133 w 651"/>
                  <a:gd name="T15" fmla="*/ 1344 h 1400"/>
                  <a:gd name="T16" fmla="*/ 153 w 651"/>
                  <a:gd name="T17" fmla="*/ 1314 h 1400"/>
                  <a:gd name="T18" fmla="*/ 335 w 651"/>
                  <a:gd name="T19" fmla="*/ 1305 h 1400"/>
                  <a:gd name="T20" fmla="*/ 518 w 651"/>
                  <a:gd name="T21" fmla="*/ 1256 h 1400"/>
                  <a:gd name="T22" fmla="*/ 555 w 651"/>
                  <a:gd name="T23" fmla="*/ 1256 h 1400"/>
                  <a:gd name="T24" fmla="*/ 594 w 651"/>
                  <a:gd name="T25" fmla="*/ 1247 h 1400"/>
                  <a:gd name="T26" fmla="*/ 651 w 651"/>
                  <a:gd name="T27" fmla="*/ 1256 h 1400"/>
                  <a:gd name="T28" fmla="*/ 642 w 651"/>
                  <a:gd name="T29" fmla="*/ 1333 h 1400"/>
                  <a:gd name="T30" fmla="*/ 421 w 651"/>
                  <a:gd name="T31" fmla="*/ 1372 h 1400"/>
                  <a:gd name="T32" fmla="*/ 38 w 651"/>
                  <a:gd name="T33" fmla="*/ 1400 h 1400"/>
                  <a:gd name="T34" fmla="*/ 19 w 651"/>
                  <a:gd name="T35" fmla="*/ 1391 h 1400"/>
                  <a:gd name="T36" fmla="*/ 0 w 651"/>
                  <a:gd name="T37" fmla="*/ 1391 h 1400"/>
                  <a:gd name="T38" fmla="*/ 0 w 651"/>
                  <a:gd name="T39" fmla="*/ 1180 h 1400"/>
                  <a:gd name="T40" fmla="*/ 28 w 651"/>
                  <a:gd name="T41" fmla="*/ 950 h 1400"/>
                  <a:gd name="T42" fmla="*/ 95 w 651"/>
                  <a:gd name="T43" fmla="*/ 298 h 1400"/>
                  <a:gd name="T44" fmla="*/ 153 w 651"/>
                  <a:gd name="T45" fmla="*/ 19 h 1400"/>
                  <a:gd name="T46" fmla="*/ 163 w 651"/>
                  <a:gd name="T47" fmla="*/ 0 h 1400"/>
                  <a:gd name="T48" fmla="*/ 239 w 651"/>
                  <a:gd name="T49" fmla="*/ 125 h 1400"/>
                  <a:gd name="T50" fmla="*/ 239 w 651"/>
                  <a:gd name="T51" fmla="*/ 174 h 140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651"/>
                  <a:gd name="T79" fmla="*/ 0 h 1400"/>
                  <a:gd name="T80" fmla="*/ 651 w 651"/>
                  <a:gd name="T81" fmla="*/ 1400 h 1400"/>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651" h="1400">
                    <a:moveTo>
                      <a:pt x="239" y="174"/>
                    </a:moveTo>
                    <a:lnTo>
                      <a:pt x="172" y="451"/>
                    </a:lnTo>
                    <a:lnTo>
                      <a:pt x="124" y="815"/>
                    </a:lnTo>
                    <a:lnTo>
                      <a:pt x="86" y="1256"/>
                    </a:lnTo>
                    <a:lnTo>
                      <a:pt x="86" y="1286"/>
                    </a:lnTo>
                    <a:lnTo>
                      <a:pt x="124" y="1324"/>
                    </a:lnTo>
                    <a:lnTo>
                      <a:pt x="124" y="1333"/>
                    </a:lnTo>
                    <a:lnTo>
                      <a:pt x="133" y="1344"/>
                    </a:lnTo>
                    <a:lnTo>
                      <a:pt x="153" y="1314"/>
                    </a:lnTo>
                    <a:lnTo>
                      <a:pt x="335" y="1305"/>
                    </a:lnTo>
                    <a:lnTo>
                      <a:pt x="518" y="1256"/>
                    </a:lnTo>
                    <a:lnTo>
                      <a:pt x="555" y="1256"/>
                    </a:lnTo>
                    <a:lnTo>
                      <a:pt x="594" y="1247"/>
                    </a:lnTo>
                    <a:lnTo>
                      <a:pt x="651" y="1256"/>
                    </a:lnTo>
                    <a:lnTo>
                      <a:pt x="642" y="1333"/>
                    </a:lnTo>
                    <a:lnTo>
                      <a:pt x="421" y="1372"/>
                    </a:lnTo>
                    <a:lnTo>
                      <a:pt x="38" y="1400"/>
                    </a:lnTo>
                    <a:lnTo>
                      <a:pt x="19" y="1391"/>
                    </a:lnTo>
                    <a:lnTo>
                      <a:pt x="0" y="1391"/>
                    </a:lnTo>
                    <a:lnTo>
                      <a:pt x="0" y="1180"/>
                    </a:lnTo>
                    <a:lnTo>
                      <a:pt x="28" y="950"/>
                    </a:lnTo>
                    <a:lnTo>
                      <a:pt x="95" y="298"/>
                    </a:lnTo>
                    <a:lnTo>
                      <a:pt x="153" y="19"/>
                    </a:lnTo>
                    <a:lnTo>
                      <a:pt x="163" y="0"/>
                    </a:lnTo>
                    <a:lnTo>
                      <a:pt x="239" y="125"/>
                    </a:lnTo>
                    <a:lnTo>
                      <a:pt x="239" y="174"/>
                    </a:lnTo>
                    <a:close/>
                  </a:path>
                </a:pathLst>
              </a:custGeom>
              <a:solidFill>
                <a:srgbClr val="FFFF66"/>
              </a:solidFill>
              <a:ln w="9525">
                <a:noFill/>
                <a:round/>
                <a:headEnd/>
                <a:tailEnd/>
              </a:ln>
            </p:spPr>
            <p:txBody>
              <a:bodyPr>
                <a:prstTxWarp prst="textNoShape">
                  <a:avLst/>
                </a:prstTxWarp>
              </a:bodyPr>
              <a:lstStyle/>
              <a:p>
                <a:endParaRPr lang="en-US"/>
              </a:p>
            </p:txBody>
          </p:sp>
          <p:sp>
            <p:nvSpPr>
              <p:cNvPr id="61534" name="Freeform 79"/>
              <p:cNvSpPr>
                <a:spLocks/>
              </p:cNvSpPr>
              <p:nvPr/>
            </p:nvSpPr>
            <p:spPr bwMode="auto">
              <a:xfrm>
                <a:off x="4252" y="2194"/>
                <a:ext cx="44" cy="335"/>
              </a:xfrm>
              <a:custGeom>
                <a:avLst/>
                <a:gdLst>
                  <a:gd name="T0" fmla="*/ 201 w 221"/>
                  <a:gd name="T1" fmla="*/ 105 h 1678"/>
                  <a:gd name="T2" fmla="*/ 221 w 221"/>
                  <a:gd name="T3" fmla="*/ 105 h 1678"/>
                  <a:gd name="T4" fmla="*/ 201 w 221"/>
                  <a:gd name="T5" fmla="*/ 278 h 1678"/>
                  <a:gd name="T6" fmla="*/ 191 w 221"/>
                  <a:gd name="T7" fmla="*/ 1217 h 1678"/>
                  <a:gd name="T8" fmla="*/ 144 w 221"/>
                  <a:gd name="T9" fmla="*/ 1592 h 1678"/>
                  <a:gd name="T10" fmla="*/ 115 w 221"/>
                  <a:gd name="T11" fmla="*/ 1678 h 1678"/>
                  <a:gd name="T12" fmla="*/ 96 w 221"/>
                  <a:gd name="T13" fmla="*/ 1678 h 1678"/>
                  <a:gd name="T14" fmla="*/ 86 w 221"/>
                  <a:gd name="T15" fmla="*/ 1648 h 1678"/>
                  <a:gd name="T16" fmla="*/ 86 w 221"/>
                  <a:gd name="T17" fmla="*/ 1620 h 1678"/>
                  <a:gd name="T18" fmla="*/ 96 w 221"/>
                  <a:gd name="T19" fmla="*/ 1620 h 1678"/>
                  <a:gd name="T20" fmla="*/ 115 w 221"/>
                  <a:gd name="T21" fmla="*/ 1601 h 1678"/>
                  <a:gd name="T22" fmla="*/ 115 w 221"/>
                  <a:gd name="T23" fmla="*/ 1400 h 1678"/>
                  <a:gd name="T24" fmla="*/ 86 w 221"/>
                  <a:gd name="T25" fmla="*/ 1332 h 1678"/>
                  <a:gd name="T26" fmla="*/ 57 w 221"/>
                  <a:gd name="T27" fmla="*/ 987 h 1678"/>
                  <a:gd name="T28" fmla="*/ 19 w 221"/>
                  <a:gd name="T29" fmla="*/ 622 h 1678"/>
                  <a:gd name="T30" fmla="*/ 19 w 221"/>
                  <a:gd name="T31" fmla="*/ 125 h 1678"/>
                  <a:gd name="T32" fmla="*/ 0 w 221"/>
                  <a:gd name="T33" fmla="*/ 125 h 1678"/>
                  <a:gd name="T34" fmla="*/ 47 w 221"/>
                  <a:gd name="T35" fmla="*/ 0 h 1678"/>
                  <a:gd name="T36" fmla="*/ 96 w 221"/>
                  <a:gd name="T37" fmla="*/ 0 h 1678"/>
                  <a:gd name="T38" fmla="*/ 201 w 221"/>
                  <a:gd name="T39" fmla="*/ 105 h 167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221"/>
                  <a:gd name="T61" fmla="*/ 0 h 1678"/>
                  <a:gd name="T62" fmla="*/ 221 w 221"/>
                  <a:gd name="T63" fmla="*/ 1678 h 167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221" h="1678">
                    <a:moveTo>
                      <a:pt x="201" y="105"/>
                    </a:moveTo>
                    <a:lnTo>
                      <a:pt x="221" y="105"/>
                    </a:lnTo>
                    <a:lnTo>
                      <a:pt x="201" y="278"/>
                    </a:lnTo>
                    <a:lnTo>
                      <a:pt x="191" y="1217"/>
                    </a:lnTo>
                    <a:lnTo>
                      <a:pt x="144" y="1592"/>
                    </a:lnTo>
                    <a:lnTo>
                      <a:pt x="115" y="1678"/>
                    </a:lnTo>
                    <a:lnTo>
                      <a:pt x="96" y="1678"/>
                    </a:lnTo>
                    <a:lnTo>
                      <a:pt x="86" y="1648"/>
                    </a:lnTo>
                    <a:lnTo>
                      <a:pt x="86" y="1620"/>
                    </a:lnTo>
                    <a:lnTo>
                      <a:pt x="96" y="1620"/>
                    </a:lnTo>
                    <a:lnTo>
                      <a:pt x="115" y="1601"/>
                    </a:lnTo>
                    <a:lnTo>
                      <a:pt x="115" y="1400"/>
                    </a:lnTo>
                    <a:lnTo>
                      <a:pt x="86" y="1332"/>
                    </a:lnTo>
                    <a:lnTo>
                      <a:pt x="57" y="987"/>
                    </a:lnTo>
                    <a:lnTo>
                      <a:pt x="19" y="622"/>
                    </a:lnTo>
                    <a:lnTo>
                      <a:pt x="19" y="125"/>
                    </a:lnTo>
                    <a:lnTo>
                      <a:pt x="0" y="125"/>
                    </a:lnTo>
                    <a:lnTo>
                      <a:pt x="47" y="0"/>
                    </a:lnTo>
                    <a:lnTo>
                      <a:pt x="96" y="0"/>
                    </a:lnTo>
                    <a:lnTo>
                      <a:pt x="201" y="105"/>
                    </a:lnTo>
                    <a:close/>
                  </a:path>
                </a:pathLst>
              </a:custGeom>
              <a:solidFill>
                <a:srgbClr val="9999FF"/>
              </a:solidFill>
              <a:ln w="9525">
                <a:noFill/>
                <a:round/>
                <a:headEnd/>
                <a:tailEnd/>
              </a:ln>
            </p:spPr>
            <p:txBody>
              <a:bodyPr>
                <a:prstTxWarp prst="textNoShape">
                  <a:avLst/>
                </a:prstTxWarp>
              </a:bodyPr>
              <a:lstStyle/>
              <a:p>
                <a:endParaRPr lang="en-US"/>
              </a:p>
            </p:txBody>
          </p:sp>
          <p:sp>
            <p:nvSpPr>
              <p:cNvPr id="61535" name="Freeform 80"/>
              <p:cNvSpPr>
                <a:spLocks/>
              </p:cNvSpPr>
              <p:nvPr/>
            </p:nvSpPr>
            <p:spPr bwMode="auto">
              <a:xfrm>
                <a:off x="4335" y="2194"/>
                <a:ext cx="46" cy="276"/>
              </a:xfrm>
              <a:custGeom>
                <a:avLst/>
                <a:gdLst>
                  <a:gd name="T0" fmla="*/ 202 w 230"/>
                  <a:gd name="T1" fmla="*/ 95 h 1381"/>
                  <a:gd name="T2" fmla="*/ 220 w 230"/>
                  <a:gd name="T3" fmla="*/ 162 h 1381"/>
                  <a:gd name="T4" fmla="*/ 230 w 230"/>
                  <a:gd name="T5" fmla="*/ 172 h 1381"/>
                  <a:gd name="T6" fmla="*/ 230 w 230"/>
                  <a:gd name="T7" fmla="*/ 267 h 1381"/>
                  <a:gd name="T8" fmla="*/ 202 w 230"/>
                  <a:gd name="T9" fmla="*/ 373 h 1381"/>
                  <a:gd name="T10" fmla="*/ 202 w 230"/>
                  <a:gd name="T11" fmla="*/ 441 h 1381"/>
                  <a:gd name="T12" fmla="*/ 106 w 230"/>
                  <a:gd name="T13" fmla="*/ 1323 h 1381"/>
                  <a:gd name="T14" fmla="*/ 106 w 230"/>
                  <a:gd name="T15" fmla="*/ 1381 h 1381"/>
                  <a:gd name="T16" fmla="*/ 20 w 230"/>
                  <a:gd name="T17" fmla="*/ 949 h 1381"/>
                  <a:gd name="T18" fmla="*/ 0 w 230"/>
                  <a:gd name="T19" fmla="*/ 488 h 1381"/>
                  <a:gd name="T20" fmla="*/ 39 w 230"/>
                  <a:gd name="T21" fmla="*/ 172 h 1381"/>
                  <a:gd name="T22" fmla="*/ 86 w 230"/>
                  <a:gd name="T23" fmla="*/ 0 h 1381"/>
                  <a:gd name="T24" fmla="*/ 144 w 230"/>
                  <a:gd name="T25" fmla="*/ 0 h 1381"/>
                  <a:gd name="T26" fmla="*/ 202 w 230"/>
                  <a:gd name="T27" fmla="*/ 95 h 138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30"/>
                  <a:gd name="T43" fmla="*/ 0 h 1381"/>
                  <a:gd name="T44" fmla="*/ 230 w 230"/>
                  <a:gd name="T45" fmla="*/ 1381 h 138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30" h="1381">
                    <a:moveTo>
                      <a:pt x="202" y="95"/>
                    </a:moveTo>
                    <a:lnTo>
                      <a:pt x="220" y="162"/>
                    </a:lnTo>
                    <a:lnTo>
                      <a:pt x="230" y="172"/>
                    </a:lnTo>
                    <a:lnTo>
                      <a:pt x="230" y="267"/>
                    </a:lnTo>
                    <a:lnTo>
                      <a:pt x="202" y="373"/>
                    </a:lnTo>
                    <a:lnTo>
                      <a:pt x="202" y="441"/>
                    </a:lnTo>
                    <a:lnTo>
                      <a:pt x="106" y="1323"/>
                    </a:lnTo>
                    <a:lnTo>
                      <a:pt x="106" y="1381"/>
                    </a:lnTo>
                    <a:lnTo>
                      <a:pt x="20" y="949"/>
                    </a:lnTo>
                    <a:lnTo>
                      <a:pt x="0" y="488"/>
                    </a:lnTo>
                    <a:lnTo>
                      <a:pt x="39" y="172"/>
                    </a:lnTo>
                    <a:lnTo>
                      <a:pt x="86" y="0"/>
                    </a:lnTo>
                    <a:lnTo>
                      <a:pt x="144" y="0"/>
                    </a:lnTo>
                    <a:lnTo>
                      <a:pt x="202" y="95"/>
                    </a:lnTo>
                    <a:close/>
                  </a:path>
                </a:pathLst>
              </a:custGeom>
              <a:solidFill>
                <a:srgbClr val="9900FF"/>
              </a:solidFill>
              <a:ln w="9525">
                <a:noFill/>
                <a:round/>
                <a:headEnd/>
                <a:tailEnd/>
              </a:ln>
            </p:spPr>
            <p:txBody>
              <a:bodyPr>
                <a:prstTxWarp prst="textNoShape">
                  <a:avLst/>
                </a:prstTxWarp>
              </a:bodyPr>
              <a:lstStyle/>
              <a:p>
                <a:endParaRPr lang="en-US"/>
              </a:p>
            </p:txBody>
          </p:sp>
          <p:sp>
            <p:nvSpPr>
              <p:cNvPr id="61536" name="Freeform 81"/>
              <p:cNvSpPr>
                <a:spLocks/>
              </p:cNvSpPr>
              <p:nvPr/>
            </p:nvSpPr>
            <p:spPr bwMode="auto">
              <a:xfrm>
                <a:off x="4726" y="2201"/>
                <a:ext cx="23" cy="165"/>
              </a:xfrm>
              <a:custGeom>
                <a:avLst/>
                <a:gdLst>
                  <a:gd name="T0" fmla="*/ 86 w 116"/>
                  <a:gd name="T1" fmla="*/ 58 h 826"/>
                  <a:gd name="T2" fmla="*/ 86 w 116"/>
                  <a:gd name="T3" fmla="*/ 174 h 826"/>
                  <a:gd name="T4" fmla="*/ 116 w 116"/>
                  <a:gd name="T5" fmla="*/ 230 h 826"/>
                  <a:gd name="T6" fmla="*/ 106 w 116"/>
                  <a:gd name="T7" fmla="*/ 624 h 826"/>
                  <a:gd name="T8" fmla="*/ 77 w 116"/>
                  <a:gd name="T9" fmla="*/ 826 h 826"/>
                  <a:gd name="T10" fmla="*/ 48 w 116"/>
                  <a:gd name="T11" fmla="*/ 826 h 826"/>
                  <a:gd name="T12" fmla="*/ 19 w 116"/>
                  <a:gd name="T13" fmla="*/ 806 h 826"/>
                  <a:gd name="T14" fmla="*/ 0 w 116"/>
                  <a:gd name="T15" fmla="*/ 682 h 826"/>
                  <a:gd name="T16" fmla="*/ 0 w 116"/>
                  <a:gd name="T17" fmla="*/ 68 h 826"/>
                  <a:gd name="T18" fmla="*/ 28 w 116"/>
                  <a:gd name="T19" fmla="*/ 0 h 826"/>
                  <a:gd name="T20" fmla="*/ 67 w 116"/>
                  <a:gd name="T21" fmla="*/ 30 h 826"/>
                  <a:gd name="T22" fmla="*/ 86 w 116"/>
                  <a:gd name="T23" fmla="*/ 58 h 82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16"/>
                  <a:gd name="T37" fmla="*/ 0 h 826"/>
                  <a:gd name="T38" fmla="*/ 116 w 116"/>
                  <a:gd name="T39" fmla="*/ 826 h 82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16" h="826">
                    <a:moveTo>
                      <a:pt x="86" y="58"/>
                    </a:moveTo>
                    <a:lnTo>
                      <a:pt x="86" y="174"/>
                    </a:lnTo>
                    <a:lnTo>
                      <a:pt x="116" y="230"/>
                    </a:lnTo>
                    <a:lnTo>
                      <a:pt x="106" y="624"/>
                    </a:lnTo>
                    <a:lnTo>
                      <a:pt x="77" y="826"/>
                    </a:lnTo>
                    <a:lnTo>
                      <a:pt x="48" y="826"/>
                    </a:lnTo>
                    <a:lnTo>
                      <a:pt x="19" y="806"/>
                    </a:lnTo>
                    <a:lnTo>
                      <a:pt x="0" y="682"/>
                    </a:lnTo>
                    <a:lnTo>
                      <a:pt x="0" y="68"/>
                    </a:lnTo>
                    <a:lnTo>
                      <a:pt x="28" y="0"/>
                    </a:lnTo>
                    <a:lnTo>
                      <a:pt x="67" y="30"/>
                    </a:lnTo>
                    <a:lnTo>
                      <a:pt x="86" y="58"/>
                    </a:lnTo>
                    <a:close/>
                  </a:path>
                </a:pathLst>
              </a:custGeom>
              <a:solidFill>
                <a:srgbClr val="9900FF"/>
              </a:solidFill>
              <a:ln w="9525">
                <a:noFill/>
                <a:round/>
                <a:headEnd/>
                <a:tailEnd/>
              </a:ln>
            </p:spPr>
            <p:txBody>
              <a:bodyPr>
                <a:prstTxWarp prst="textNoShape">
                  <a:avLst/>
                </a:prstTxWarp>
              </a:bodyPr>
              <a:lstStyle/>
              <a:p>
                <a:endParaRPr lang="en-US"/>
              </a:p>
            </p:txBody>
          </p:sp>
          <p:sp>
            <p:nvSpPr>
              <p:cNvPr id="61537" name="Freeform 82"/>
              <p:cNvSpPr>
                <a:spLocks/>
              </p:cNvSpPr>
              <p:nvPr/>
            </p:nvSpPr>
            <p:spPr bwMode="auto">
              <a:xfrm>
                <a:off x="4851" y="2236"/>
                <a:ext cx="184" cy="249"/>
              </a:xfrm>
              <a:custGeom>
                <a:avLst/>
                <a:gdLst>
                  <a:gd name="T0" fmla="*/ 729 w 921"/>
                  <a:gd name="T1" fmla="*/ 114 h 1246"/>
                  <a:gd name="T2" fmla="*/ 806 w 921"/>
                  <a:gd name="T3" fmla="*/ 239 h 1246"/>
                  <a:gd name="T4" fmla="*/ 815 w 921"/>
                  <a:gd name="T5" fmla="*/ 277 h 1246"/>
                  <a:gd name="T6" fmla="*/ 604 w 921"/>
                  <a:gd name="T7" fmla="*/ 680 h 1246"/>
                  <a:gd name="T8" fmla="*/ 509 w 921"/>
                  <a:gd name="T9" fmla="*/ 796 h 1246"/>
                  <a:gd name="T10" fmla="*/ 489 w 921"/>
                  <a:gd name="T11" fmla="*/ 852 h 1246"/>
                  <a:gd name="T12" fmla="*/ 479 w 921"/>
                  <a:gd name="T13" fmla="*/ 852 h 1246"/>
                  <a:gd name="T14" fmla="*/ 489 w 921"/>
                  <a:gd name="T15" fmla="*/ 862 h 1246"/>
                  <a:gd name="T16" fmla="*/ 595 w 921"/>
                  <a:gd name="T17" fmla="*/ 747 h 1246"/>
                  <a:gd name="T18" fmla="*/ 643 w 921"/>
                  <a:gd name="T19" fmla="*/ 690 h 1246"/>
                  <a:gd name="T20" fmla="*/ 767 w 921"/>
                  <a:gd name="T21" fmla="*/ 441 h 1246"/>
                  <a:gd name="T22" fmla="*/ 815 w 921"/>
                  <a:gd name="T23" fmla="*/ 344 h 1246"/>
                  <a:gd name="T24" fmla="*/ 834 w 921"/>
                  <a:gd name="T25" fmla="*/ 325 h 1246"/>
                  <a:gd name="T26" fmla="*/ 921 w 921"/>
                  <a:gd name="T27" fmla="*/ 555 h 1246"/>
                  <a:gd name="T28" fmla="*/ 902 w 921"/>
                  <a:gd name="T29" fmla="*/ 604 h 1246"/>
                  <a:gd name="T30" fmla="*/ 653 w 921"/>
                  <a:gd name="T31" fmla="*/ 843 h 1246"/>
                  <a:gd name="T32" fmla="*/ 643 w 921"/>
                  <a:gd name="T33" fmla="*/ 843 h 1246"/>
                  <a:gd name="T34" fmla="*/ 633 w 921"/>
                  <a:gd name="T35" fmla="*/ 852 h 1246"/>
                  <a:gd name="T36" fmla="*/ 614 w 921"/>
                  <a:gd name="T37" fmla="*/ 852 h 1246"/>
                  <a:gd name="T38" fmla="*/ 499 w 921"/>
                  <a:gd name="T39" fmla="*/ 968 h 1246"/>
                  <a:gd name="T40" fmla="*/ 479 w 921"/>
                  <a:gd name="T41" fmla="*/ 996 h 1246"/>
                  <a:gd name="T42" fmla="*/ 172 w 921"/>
                  <a:gd name="T43" fmla="*/ 1189 h 1246"/>
                  <a:gd name="T44" fmla="*/ 29 w 921"/>
                  <a:gd name="T45" fmla="*/ 1246 h 1246"/>
                  <a:gd name="T46" fmla="*/ 19 w 921"/>
                  <a:gd name="T47" fmla="*/ 1246 h 1246"/>
                  <a:gd name="T48" fmla="*/ 0 w 921"/>
                  <a:gd name="T49" fmla="*/ 1226 h 1246"/>
                  <a:gd name="T50" fmla="*/ 67 w 921"/>
                  <a:gd name="T51" fmla="*/ 1140 h 1246"/>
                  <a:gd name="T52" fmla="*/ 191 w 921"/>
                  <a:gd name="T53" fmla="*/ 1035 h 1246"/>
                  <a:gd name="T54" fmla="*/ 201 w 921"/>
                  <a:gd name="T55" fmla="*/ 1015 h 1246"/>
                  <a:gd name="T56" fmla="*/ 201 w 921"/>
                  <a:gd name="T57" fmla="*/ 996 h 1246"/>
                  <a:gd name="T58" fmla="*/ 412 w 921"/>
                  <a:gd name="T59" fmla="*/ 738 h 1246"/>
                  <a:gd name="T60" fmla="*/ 489 w 921"/>
                  <a:gd name="T61" fmla="*/ 641 h 1246"/>
                  <a:gd name="T62" fmla="*/ 546 w 921"/>
                  <a:gd name="T63" fmla="*/ 508 h 1246"/>
                  <a:gd name="T64" fmla="*/ 556 w 921"/>
                  <a:gd name="T65" fmla="*/ 325 h 1246"/>
                  <a:gd name="T66" fmla="*/ 546 w 921"/>
                  <a:gd name="T67" fmla="*/ 230 h 1246"/>
                  <a:gd name="T68" fmla="*/ 556 w 921"/>
                  <a:gd name="T69" fmla="*/ 181 h 1246"/>
                  <a:gd name="T70" fmla="*/ 546 w 921"/>
                  <a:gd name="T71" fmla="*/ 114 h 1246"/>
                  <a:gd name="T72" fmla="*/ 556 w 921"/>
                  <a:gd name="T73" fmla="*/ 28 h 1246"/>
                  <a:gd name="T74" fmla="*/ 528 w 921"/>
                  <a:gd name="T75" fmla="*/ 9 h 1246"/>
                  <a:gd name="T76" fmla="*/ 499 w 921"/>
                  <a:gd name="T77" fmla="*/ 38 h 1246"/>
                  <a:gd name="T78" fmla="*/ 470 w 921"/>
                  <a:gd name="T79" fmla="*/ 0 h 1246"/>
                  <a:gd name="T80" fmla="*/ 671 w 921"/>
                  <a:gd name="T81" fmla="*/ 67 h 1246"/>
                  <a:gd name="T82" fmla="*/ 729 w 921"/>
                  <a:gd name="T83" fmla="*/ 114 h 124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921"/>
                  <a:gd name="T127" fmla="*/ 0 h 1246"/>
                  <a:gd name="T128" fmla="*/ 921 w 921"/>
                  <a:gd name="T129" fmla="*/ 1246 h 124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921" h="1246">
                    <a:moveTo>
                      <a:pt x="729" y="114"/>
                    </a:moveTo>
                    <a:lnTo>
                      <a:pt x="806" y="239"/>
                    </a:lnTo>
                    <a:lnTo>
                      <a:pt x="815" y="277"/>
                    </a:lnTo>
                    <a:lnTo>
                      <a:pt x="604" y="680"/>
                    </a:lnTo>
                    <a:lnTo>
                      <a:pt x="509" y="796"/>
                    </a:lnTo>
                    <a:lnTo>
                      <a:pt x="489" y="852"/>
                    </a:lnTo>
                    <a:lnTo>
                      <a:pt x="479" y="852"/>
                    </a:lnTo>
                    <a:lnTo>
                      <a:pt x="489" y="862"/>
                    </a:lnTo>
                    <a:lnTo>
                      <a:pt x="595" y="747"/>
                    </a:lnTo>
                    <a:lnTo>
                      <a:pt x="643" y="690"/>
                    </a:lnTo>
                    <a:lnTo>
                      <a:pt x="767" y="441"/>
                    </a:lnTo>
                    <a:lnTo>
                      <a:pt x="815" y="344"/>
                    </a:lnTo>
                    <a:lnTo>
                      <a:pt x="834" y="325"/>
                    </a:lnTo>
                    <a:lnTo>
                      <a:pt x="921" y="555"/>
                    </a:lnTo>
                    <a:lnTo>
                      <a:pt x="902" y="604"/>
                    </a:lnTo>
                    <a:lnTo>
                      <a:pt x="653" y="843"/>
                    </a:lnTo>
                    <a:lnTo>
                      <a:pt x="643" y="843"/>
                    </a:lnTo>
                    <a:lnTo>
                      <a:pt x="633" y="852"/>
                    </a:lnTo>
                    <a:lnTo>
                      <a:pt x="614" y="852"/>
                    </a:lnTo>
                    <a:lnTo>
                      <a:pt x="499" y="968"/>
                    </a:lnTo>
                    <a:lnTo>
                      <a:pt x="479" y="996"/>
                    </a:lnTo>
                    <a:lnTo>
                      <a:pt x="172" y="1189"/>
                    </a:lnTo>
                    <a:lnTo>
                      <a:pt x="29" y="1246"/>
                    </a:lnTo>
                    <a:lnTo>
                      <a:pt x="19" y="1246"/>
                    </a:lnTo>
                    <a:lnTo>
                      <a:pt x="0" y="1226"/>
                    </a:lnTo>
                    <a:lnTo>
                      <a:pt x="67" y="1140"/>
                    </a:lnTo>
                    <a:lnTo>
                      <a:pt x="191" y="1035"/>
                    </a:lnTo>
                    <a:lnTo>
                      <a:pt x="201" y="1015"/>
                    </a:lnTo>
                    <a:lnTo>
                      <a:pt x="201" y="996"/>
                    </a:lnTo>
                    <a:lnTo>
                      <a:pt x="412" y="738"/>
                    </a:lnTo>
                    <a:lnTo>
                      <a:pt x="489" y="641"/>
                    </a:lnTo>
                    <a:lnTo>
                      <a:pt x="546" y="508"/>
                    </a:lnTo>
                    <a:lnTo>
                      <a:pt x="556" y="325"/>
                    </a:lnTo>
                    <a:lnTo>
                      <a:pt x="546" y="230"/>
                    </a:lnTo>
                    <a:lnTo>
                      <a:pt x="556" y="181"/>
                    </a:lnTo>
                    <a:lnTo>
                      <a:pt x="546" y="114"/>
                    </a:lnTo>
                    <a:lnTo>
                      <a:pt x="556" y="28"/>
                    </a:lnTo>
                    <a:lnTo>
                      <a:pt x="528" y="9"/>
                    </a:lnTo>
                    <a:lnTo>
                      <a:pt x="499" y="38"/>
                    </a:lnTo>
                    <a:lnTo>
                      <a:pt x="470" y="0"/>
                    </a:lnTo>
                    <a:lnTo>
                      <a:pt x="671" y="67"/>
                    </a:lnTo>
                    <a:lnTo>
                      <a:pt x="729" y="114"/>
                    </a:lnTo>
                    <a:close/>
                  </a:path>
                </a:pathLst>
              </a:custGeom>
              <a:solidFill>
                <a:srgbClr val="9900FF"/>
              </a:solidFill>
              <a:ln w="9525">
                <a:noFill/>
                <a:round/>
                <a:headEnd/>
                <a:tailEnd/>
              </a:ln>
            </p:spPr>
            <p:txBody>
              <a:bodyPr>
                <a:prstTxWarp prst="textNoShape">
                  <a:avLst/>
                </a:prstTxWarp>
              </a:bodyPr>
              <a:lstStyle/>
              <a:p>
                <a:endParaRPr lang="en-US"/>
              </a:p>
            </p:txBody>
          </p:sp>
          <p:sp>
            <p:nvSpPr>
              <p:cNvPr id="61538" name="Freeform 83"/>
              <p:cNvSpPr>
                <a:spLocks/>
              </p:cNvSpPr>
              <p:nvPr/>
            </p:nvSpPr>
            <p:spPr bwMode="auto">
              <a:xfrm>
                <a:off x="4607" y="2261"/>
                <a:ext cx="140" cy="473"/>
              </a:xfrm>
              <a:custGeom>
                <a:avLst/>
                <a:gdLst>
                  <a:gd name="T0" fmla="*/ 182 w 701"/>
                  <a:gd name="T1" fmla="*/ 201 h 2369"/>
                  <a:gd name="T2" fmla="*/ 212 w 701"/>
                  <a:gd name="T3" fmla="*/ 211 h 2369"/>
                  <a:gd name="T4" fmla="*/ 212 w 701"/>
                  <a:gd name="T5" fmla="*/ 287 h 2369"/>
                  <a:gd name="T6" fmla="*/ 231 w 701"/>
                  <a:gd name="T7" fmla="*/ 403 h 2369"/>
                  <a:gd name="T8" fmla="*/ 240 w 701"/>
                  <a:gd name="T9" fmla="*/ 441 h 2369"/>
                  <a:gd name="T10" fmla="*/ 279 w 701"/>
                  <a:gd name="T11" fmla="*/ 461 h 2369"/>
                  <a:gd name="T12" fmla="*/ 279 w 701"/>
                  <a:gd name="T13" fmla="*/ 517 h 2369"/>
                  <a:gd name="T14" fmla="*/ 365 w 701"/>
                  <a:gd name="T15" fmla="*/ 748 h 2369"/>
                  <a:gd name="T16" fmla="*/ 423 w 701"/>
                  <a:gd name="T17" fmla="*/ 911 h 2369"/>
                  <a:gd name="T18" fmla="*/ 537 w 701"/>
                  <a:gd name="T19" fmla="*/ 1208 h 2369"/>
                  <a:gd name="T20" fmla="*/ 643 w 701"/>
                  <a:gd name="T21" fmla="*/ 1554 h 2369"/>
                  <a:gd name="T22" fmla="*/ 643 w 701"/>
                  <a:gd name="T23" fmla="*/ 1668 h 2369"/>
                  <a:gd name="T24" fmla="*/ 662 w 701"/>
                  <a:gd name="T25" fmla="*/ 1707 h 2369"/>
                  <a:gd name="T26" fmla="*/ 614 w 701"/>
                  <a:gd name="T27" fmla="*/ 1851 h 2369"/>
                  <a:gd name="T28" fmla="*/ 643 w 701"/>
                  <a:gd name="T29" fmla="*/ 1870 h 2369"/>
                  <a:gd name="T30" fmla="*/ 662 w 701"/>
                  <a:gd name="T31" fmla="*/ 1870 h 2369"/>
                  <a:gd name="T32" fmla="*/ 701 w 701"/>
                  <a:gd name="T33" fmla="*/ 2081 h 2369"/>
                  <a:gd name="T34" fmla="*/ 662 w 701"/>
                  <a:gd name="T35" fmla="*/ 2186 h 2369"/>
                  <a:gd name="T36" fmla="*/ 595 w 701"/>
                  <a:gd name="T37" fmla="*/ 2302 h 2369"/>
                  <a:gd name="T38" fmla="*/ 518 w 701"/>
                  <a:gd name="T39" fmla="*/ 2369 h 2369"/>
                  <a:gd name="T40" fmla="*/ 537 w 701"/>
                  <a:gd name="T41" fmla="*/ 2340 h 2369"/>
                  <a:gd name="T42" fmla="*/ 557 w 701"/>
                  <a:gd name="T43" fmla="*/ 2196 h 2369"/>
                  <a:gd name="T44" fmla="*/ 537 w 701"/>
                  <a:gd name="T45" fmla="*/ 2072 h 2369"/>
                  <a:gd name="T46" fmla="*/ 423 w 701"/>
                  <a:gd name="T47" fmla="*/ 1822 h 2369"/>
                  <a:gd name="T48" fmla="*/ 240 w 701"/>
                  <a:gd name="T49" fmla="*/ 1601 h 2369"/>
                  <a:gd name="T50" fmla="*/ 154 w 701"/>
                  <a:gd name="T51" fmla="*/ 1487 h 2369"/>
                  <a:gd name="T52" fmla="*/ 125 w 701"/>
                  <a:gd name="T53" fmla="*/ 1362 h 2369"/>
                  <a:gd name="T54" fmla="*/ 77 w 701"/>
                  <a:gd name="T55" fmla="*/ 1093 h 2369"/>
                  <a:gd name="T56" fmla="*/ 106 w 701"/>
                  <a:gd name="T57" fmla="*/ 1065 h 2369"/>
                  <a:gd name="T58" fmla="*/ 49 w 701"/>
                  <a:gd name="T59" fmla="*/ 949 h 2369"/>
                  <a:gd name="T60" fmla="*/ 0 w 701"/>
                  <a:gd name="T61" fmla="*/ 614 h 2369"/>
                  <a:gd name="T62" fmla="*/ 0 w 701"/>
                  <a:gd name="T63" fmla="*/ 231 h 2369"/>
                  <a:gd name="T64" fmla="*/ 29 w 701"/>
                  <a:gd name="T65" fmla="*/ 20 h 2369"/>
                  <a:gd name="T66" fmla="*/ 38 w 701"/>
                  <a:gd name="T67" fmla="*/ 0 h 2369"/>
                  <a:gd name="T68" fmla="*/ 68 w 701"/>
                  <a:gd name="T69" fmla="*/ 76 h 2369"/>
                  <a:gd name="T70" fmla="*/ 182 w 701"/>
                  <a:gd name="T71" fmla="*/ 201 h 2369"/>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701"/>
                  <a:gd name="T109" fmla="*/ 0 h 2369"/>
                  <a:gd name="T110" fmla="*/ 701 w 701"/>
                  <a:gd name="T111" fmla="*/ 2369 h 2369"/>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701" h="2369">
                    <a:moveTo>
                      <a:pt x="182" y="201"/>
                    </a:moveTo>
                    <a:lnTo>
                      <a:pt x="212" y="211"/>
                    </a:lnTo>
                    <a:lnTo>
                      <a:pt x="212" y="287"/>
                    </a:lnTo>
                    <a:lnTo>
                      <a:pt x="231" y="403"/>
                    </a:lnTo>
                    <a:lnTo>
                      <a:pt x="240" y="441"/>
                    </a:lnTo>
                    <a:lnTo>
                      <a:pt x="279" y="461"/>
                    </a:lnTo>
                    <a:lnTo>
                      <a:pt x="279" y="517"/>
                    </a:lnTo>
                    <a:lnTo>
                      <a:pt x="365" y="748"/>
                    </a:lnTo>
                    <a:lnTo>
                      <a:pt x="423" y="911"/>
                    </a:lnTo>
                    <a:lnTo>
                      <a:pt x="537" y="1208"/>
                    </a:lnTo>
                    <a:lnTo>
                      <a:pt x="643" y="1554"/>
                    </a:lnTo>
                    <a:lnTo>
                      <a:pt x="643" y="1668"/>
                    </a:lnTo>
                    <a:lnTo>
                      <a:pt x="662" y="1707"/>
                    </a:lnTo>
                    <a:lnTo>
                      <a:pt x="614" y="1851"/>
                    </a:lnTo>
                    <a:lnTo>
                      <a:pt x="643" y="1870"/>
                    </a:lnTo>
                    <a:lnTo>
                      <a:pt x="662" y="1870"/>
                    </a:lnTo>
                    <a:lnTo>
                      <a:pt x="701" y="2081"/>
                    </a:lnTo>
                    <a:lnTo>
                      <a:pt x="662" y="2186"/>
                    </a:lnTo>
                    <a:lnTo>
                      <a:pt x="595" y="2302"/>
                    </a:lnTo>
                    <a:lnTo>
                      <a:pt x="518" y="2369"/>
                    </a:lnTo>
                    <a:lnTo>
                      <a:pt x="537" y="2340"/>
                    </a:lnTo>
                    <a:lnTo>
                      <a:pt x="557" y="2196"/>
                    </a:lnTo>
                    <a:lnTo>
                      <a:pt x="537" y="2072"/>
                    </a:lnTo>
                    <a:lnTo>
                      <a:pt x="423" y="1822"/>
                    </a:lnTo>
                    <a:lnTo>
                      <a:pt x="240" y="1601"/>
                    </a:lnTo>
                    <a:lnTo>
                      <a:pt x="154" y="1487"/>
                    </a:lnTo>
                    <a:lnTo>
                      <a:pt x="125" y="1362"/>
                    </a:lnTo>
                    <a:lnTo>
                      <a:pt x="77" y="1093"/>
                    </a:lnTo>
                    <a:lnTo>
                      <a:pt x="106" y="1065"/>
                    </a:lnTo>
                    <a:lnTo>
                      <a:pt x="49" y="949"/>
                    </a:lnTo>
                    <a:lnTo>
                      <a:pt x="0" y="614"/>
                    </a:lnTo>
                    <a:lnTo>
                      <a:pt x="0" y="231"/>
                    </a:lnTo>
                    <a:lnTo>
                      <a:pt x="29" y="20"/>
                    </a:lnTo>
                    <a:lnTo>
                      <a:pt x="38" y="0"/>
                    </a:lnTo>
                    <a:lnTo>
                      <a:pt x="68" y="76"/>
                    </a:lnTo>
                    <a:lnTo>
                      <a:pt x="182" y="201"/>
                    </a:lnTo>
                    <a:close/>
                  </a:path>
                </a:pathLst>
              </a:custGeom>
              <a:solidFill>
                <a:srgbClr val="9966FF"/>
              </a:solidFill>
              <a:ln w="9525">
                <a:noFill/>
                <a:round/>
                <a:headEnd/>
                <a:tailEnd/>
              </a:ln>
            </p:spPr>
            <p:txBody>
              <a:bodyPr>
                <a:prstTxWarp prst="textNoShape">
                  <a:avLst/>
                </a:prstTxWarp>
              </a:bodyPr>
              <a:lstStyle/>
              <a:p>
                <a:endParaRPr lang="en-US"/>
              </a:p>
            </p:txBody>
          </p:sp>
          <p:sp>
            <p:nvSpPr>
              <p:cNvPr id="61539" name="Freeform 84"/>
              <p:cNvSpPr>
                <a:spLocks/>
              </p:cNvSpPr>
              <p:nvPr/>
            </p:nvSpPr>
            <p:spPr bwMode="auto">
              <a:xfrm>
                <a:off x="4164" y="2266"/>
                <a:ext cx="67" cy="451"/>
              </a:xfrm>
              <a:custGeom>
                <a:avLst/>
                <a:gdLst>
                  <a:gd name="T0" fmla="*/ 249 w 335"/>
                  <a:gd name="T1" fmla="*/ 346 h 2253"/>
                  <a:gd name="T2" fmla="*/ 200 w 335"/>
                  <a:gd name="T3" fmla="*/ 787 h 2253"/>
                  <a:gd name="T4" fmla="*/ 200 w 335"/>
                  <a:gd name="T5" fmla="*/ 1314 h 2253"/>
                  <a:gd name="T6" fmla="*/ 230 w 335"/>
                  <a:gd name="T7" fmla="*/ 1812 h 2253"/>
                  <a:gd name="T8" fmla="*/ 268 w 335"/>
                  <a:gd name="T9" fmla="*/ 2081 h 2253"/>
                  <a:gd name="T10" fmla="*/ 316 w 335"/>
                  <a:gd name="T11" fmla="*/ 2205 h 2253"/>
                  <a:gd name="T12" fmla="*/ 335 w 335"/>
                  <a:gd name="T13" fmla="*/ 2224 h 2253"/>
                  <a:gd name="T14" fmla="*/ 258 w 335"/>
                  <a:gd name="T15" fmla="*/ 2234 h 2253"/>
                  <a:gd name="T16" fmla="*/ 239 w 335"/>
                  <a:gd name="T17" fmla="*/ 2253 h 2253"/>
                  <a:gd name="T18" fmla="*/ 172 w 335"/>
                  <a:gd name="T19" fmla="*/ 2224 h 2253"/>
                  <a:gd name="T20" fmla="*/ 86 w 335"/>
                  <a:gd name="T21" fmla="*/ 2196 h 2253"/>
                  <a:gd name="T22" fmla="*/ 56 w 335"/>
                  <a:gd name="T23" fmla="*/ 2138 h 2253"/>
                  <a:gd name="T24" fmla="*/ 38 w 335"/>
                  <a:gd name="T25" fmla="*/ 2023 h 2253"/>
                  <a:gd name="T26" fmla="*/ 9 w 335"/>
                  <a:gd name="T27" fmla="*/ 1956 h 2253"/>
                  <a:gd name="T28" fmla="*/ 0 w 335"/>
                  <a:gd name="T29" fmla="*/ 1707 h 2253"/>
                  <a:gd name="T30" fmla="*/ 0 w 335"/>
                  <a:gd name="T31" fmla="*/ 1284 h 2253"/>
                  <a:gd name="T32" fmla="*/ 28 w 335"/>
                  <a:gd name="T33" fmla="*/ 997 h 2253"/>
                  <a:gd name="T34" fmla="*/ 95 w 335"/>
                  <a:gd name="T35" fmla="*/ 671 h 2253"/>
                  <a:gd name="T36" fmla="*/ 316 w 335"/>
                  <a:gd name="T37" fmla="*/ 0 h 2253"/>
                  <a:gd name="T38" fmla="*/ 316 w 335"/>
                  <a:gd name="T39" fmla="*/ 77 h 2253"/>
                  <a:gd name="T40" fmla="*/ 249 w 335"/>
                  <a:gd name="T41" fmla="*/ 346 h 225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35"/>
                  <a:gd name="T64" fmla="*/ 0 h 2253"/>
                  <a:gd name="T65" fmla="*/ 335 w 335"/>
                  <a:gd name="T66" fmla="*/ 2253 h 2253"/>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35" h="2253">
                    <a:moveTo>
                      <a:pt x="249" y="346"/>
                    </a:moveTo>
                    <a:lnTo>
                      <a:pt x="200" y="787"/>
                    </a:lnTo>
                    <a:lnTo>
                      <a:pt x="200" y="1314"/>
                    </a:lnTo>
                    <a:lnTo>
                      <a:pt x="230" y="1812"/>
                    </a:lnTo>
                    <a:lnTo>
                      <a:pt x="268" y="2081"/>
                    </a:lnTo>
                    <a:lnTo>
                      <a:pt x="316" y="2205"/>
                    </a:lnTo>
                    <a:lnTo>
                      <a:pt x="335" y="2224"/>
                    </a:lnTo>
                    <a:lnTo>
                      <a:pt x="258" y="2234"/>
                    </a:lnTo>
                    <a:lnTo>
                      <a:pt x="239" y="2253"/>
                    </a:lnTo>
                    <a:lnTo>
                      <a:pt x="172" y="2224"/>
                    </a:lnTo>
                    <a:lnTo>
                      <a:pt x="86" y="2196"/>
                    </a:lnTo>
                    <a:lnTo>
                      <a:pt x="56" y="2138"/>
                    </a:lnTo>
                    <a:lnTo>
                      <a:pt x="38" y="2023"/>
                    </a:lnTo>
                    <a:lnTo>
                      <a:pt x="9" y="1956"/>
                    </a:lnTo>
                    <a:lnTo>
                      <a:pt x="0" y="1707"/>
                    </a:lnTo>
                    <a:lnTo>
                      <a:pt x="0" y="1284"/>
                    </a:lnTo>
                    <a:lnTo>
                      <a:pt x="28" y="997"/>
                    </a:lnTo>
                    <a:lnTo>
                      <a:pt x="95" y="671"/>
                    </a:lnTo>
                    <a:lnTo>
                      <a:pt x="316" y="0"/>
                    </a:lnTo>
                    <a:lnTo>
                      <a:pt x="316" y="77"/>
                    </a:lnTo>
                    <a:lnTo>
                      <a:pt x="249" y="346"/>
                    </a:lnTo>
                    <a:close/>
                  </a:path>
                </a:pathLst>
              </a:custGeom>
              <a:solidFill>
                <a:srgbClr val="9966FF"/>
              </a:solidFill>
              <a:ln w="9525">
                <a:noFill/>
                <a:round/>
                <a:headEnd/>
                <a:tailEnd/>
              </a:ln>
            </p:spPr>
            <p:txBody>
              <a:bodyPr>
                <a:prstTxWarp prst="textNoShape">
                  <a:avLst/>
                </a:prstTxWarp>
              </a:bodyPr>
              <a:lstStyle/>
              <a:p>
                <a:endParaRPr lang="en-US"/>
              </a:p>
            </p:txBody>
          </p:sp>
          <p:sp>
            <p:nvSpPr>
              <p:cNvPr id="61540" name="Freeform 85"/>
              <p:cNvSpPr>
                <a:spLocks/>
              </p:cNvSpPr>
              <p:nvPr/>
            </p:nvSpPr>
            <p:spPr bwMode="auto">
              <a:xfrm>
                <a:off x="4774" y="2272"/>
                <a:ext cx="75" cy="138"/>
              </a:xfrm>
              <a:custGeom>
                <a:avLst/>
                <a:gdLst>
                  <a:gd name="T0" fmla="*/ 375 w 375"/>
                  <a:gd name="T1" fmla="*/ 87 h 691"/>
                  <a:gd name="T2" fmla="*/ 375 w 375"/>
                  <a:gd name="T3" fmla="*/ 221 h 691"/>
                  <a:gd name="T4" fmla="*/ 336 w 375"/>
                  <a:gd name="T5" fmla="*/ 423 h 691"/>
                  <a:gd name="T6" fmla="*/ 288 w 375"/>
                  <a:gd name="T7" fmla="*/ 557 h 691"/>
                  <a:gd name="T8" fmla="*/ 67 w 375"/>
                  <a:gd name="T9" fmla="*/ 691 h 691"/>
                  <a:gd name="T10" fmla="*/ 0 w 375"/>
                  <a:gd name="T11" fmla="*/ 671 h 691"/>
                  <a:gd name="T12" fmla="*/ 57 w 375"/>
                  <a:gd name="T13" fmla="*/ 384 h 691"/>
                  <a:gd name="T14" fmla="*/ 201 w 375"/>
                  <a:gd name="T15" fmla="*/ 125 h 691"/>
                  <a:gd name="T16" fmla="*/ 278 w 375"/>
                  <a:gd name="T17" fmla="*/ 30 h 691"/>
                  <a:gd name="T18" fmla="*/ 317 w 375"/>
                  <a:gd name="T19" fmla="*/ 0 h 691"/>
                  <a:gd name="T20" fmla="*/ 336 w 375"/>
                  <a:gd name="T21" fmla="*/ 0 h 691"/>
                  <a:gd name="T22" fmla="*/ 375 w 375"/>
                  <a:gd name="T23" fmla="*/ 87 h 69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75"/>
                  <a:gd name="T37" fmla="*/ 0 h 691"/>
                  <a:gd name="T38" fmla="*/ 375 w 375"/>
                  <a:gd name="T39" fmla="*/ 691 h 69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75" h="691">
                    <a:moveTo>
                      <a:pt x="375" y="87"/>
                    </a:moveTo>
                    <a:lnTo>
                      <a:pt x="375" y="221"/>
                    </a:lnTo>
                    <a:lnTo>
                      <a:pt x="336" y="423"/>
                    </a:lnTo>
                    <a:lnTo>
                      <a:pt x="288" y="557"/>
                    </a:lnTo>
                    <a:lnTo>
                      <a:pt x="67" y="691"/>
                    </a:lnTo>
                    <a:lnTo>
                      <a:pt x="0" y="671"/>
                    </a:lnTo>
                    <a:lnTo>
                      <a:pt x="57" y="384"/>
                    </a:lnTo>
                    <a:lnTo>
                      <a:pt x="201" y="125"/>
                    </a:lnTo>
                    <a:lnTo>
                      <a:pt x="278" y="30"/>
                    </a:lnTo>
                    <a:lnTo>
                      <a:pt x="317" y="0"/>
                    </a:lnTo>
                    <a:lnTo>
                      <a:pt x="336" y="0"/>
                    </a:lnTo>
                    <a:lnTo>
                      <a:pt x="375" y="87"/>
                    </a:lnTo>
                    <a:close/>
                  </a:path>
                </a:pathLst>
              </a:custGeom>
              <a:solidFill>
                <a:srgbClr val="9900FF"/>
              </a:solidFill>
              <a:ln w="9525">
                <a:noFill/>
                <a:round/>
                <a:headEnd/>
                <a:tailEnd/>
              </a:ln>
            </p:spPr>
            <p:txBody>
              <a:bodyPr>
                <a:prstTxWarp prst="textNoShape">
                  <a:avLst/>
                </a:prstTxWarp>
              </a:bodyPr>
              <a:lstStyle/>
              <a:p>
                <a:endParaRPr lang="en-US"/>
              </a:p>
            </p:txBody>
          </p:sp>
          <p:sp>
            <p:nvSpPr>
              <p:cNvPr id="61541" name="Freeform 86"/>
              <p:cNvSpPr>
                <a:spLocks/>
              </p:cNvSpPr>
              <p:nvPr/>
            </p:nvSpPr>
            <p:spPr bwMode="auto">
              <a:xfrm>
                <a:off x="3876" y="2284"/>
                <a:ext cx="246" cy="182"/>
              </a:xfrm>
              <a:custGeom>
                <a:avLst/>
                <a:gdLst>
                  <a:gd name="T0" fmla="*/ 442 w 1229"/>
                  <a:gd name="T1" fmla="*/ 144 h 911"/>
                  <a:gd name="T2" fmla="*/ 432 w 1229"/>
                  <a:gd name="T3" fmla="*/ 172 h 911"/>
                  <a:gd name="T4" fmla="*/ 442 w 1229"/>
                  <a:gd name="T5" fmla="*/ 230 h 911"/>
                  <a:gd name="T6" fmla="*/ 931 w 1229"/>
                  <a:gd name="T7" fmla="*/ 374 h 911"/>
                  <a:gd name="T8" fmla="*/ 864 w 1229"/>
                  <a:gd name="T9" fmla="*/ 326 h 911"/>
                  <a:gd name="T10" fmla="*/ 499 w 1229"/>
                  <a:gd name="T11" fmla="*/ 163 h 911"/>
                  <a:gd name="T12" fmla="*/ 499 w 1229"/>
                  <a:gd name="T13" fmla="*/ 67 h 911"/>
                  <a:gd name="T14" fmla="*/ 711 w 1229"/>
                  <a:gd name="T15" fmla="*/ 172 h 911"/>
                  <a:gd name="T16" fmla="*/ 1141 w 1229"/>
                  <a:gd name="T17" fmla="*/ 249 h 911"/>
                  <a:gd name="T18" fmla="*/ 1171 w 1229"/>
                  <a:gd name="T19" fmla="*/ 260 h 911"/>
                  <a:gd name="T20" fmla="*/ 1229 w 1229"/>
                  <a:gd name="T21" fmla="*/ 413 h 911"/>
                  <a:gd name="T22" fmla="*/ 1132 w 1229"/>
                  <a:gd name="T23" fmla="*/ 776 h 911"/>
                  <a:gd name="T24" fmla="*/ 883 w 1229"/>
                  <a:gd name="T25" fmla="*/ 720 h 911"/>
                  <a:gd name="T26" fmla="*/ 787 w 1229"/>
                  <a:gd name="T27" fmla="*/ 623 h 911"/>
                  <a:gd name="T28" fmla="*/ 758 w 1229"/>
                  <a:gd name="T29" fmla="*/ 604 h 911"/>
                  <a:gd name="T30" fmla="*/ 767 w 1229"/>
                  <a:gd name="T31" fmla="*/ 681 h 911"/>
                  <a:gd name="T32" fmla="*/ 997 w 1229"/>
                  <a:gd name="T33" fmla="*/ 815 h 911"/>
                  <a:gd name="T34" fmla="*/ 1104 w 1229"/>
                  <a:gd name="T35" fmla="*/ 901 h 911"/>
                  <a:gd name="T36" fmla="*/ 892 w 1229"/>
                  <a:gd name="T37" fmla="*/ 863 h 911"/>
                  <a:gd name="T38" fmla="*/ 720 w 1229"/>
                  <a:gd name="T39" fmla="*/ 729 h 911"/>
                  <a:gd name="T40" fmla="*/ 672 w 1229"/>
                  <a:gd name="T41" fmla="*/ 690 h 911"/>
                  <a:gd name="T42" fmla="*/ 393 w 1229"/>
                  <a:gd name="T43" fmla="*/ 441 h 911"/>
                  <a:gd name="T44" fmla="*/ 403 w 1229"/>
                  <a:gd name="T45" fmla="*/ 393 h 911"/>
                  <a:gd name="T46" fmla="*/ 412 w 1229"/>
                  <a:gd name="T47" fmla="*/ 383 h 911"/>
                  <a:gd name="T48" fmla="*/ 653 w 1229"/>
                  <a:gd name="T49" fmla="*/ 470 h 911"/>
                  <a:gd name="T50" fmla="*/ 556 w 1229"/>
                  <a:gd name="T51" fmla="*/ 383 h 911"/>
                  <a:gd name="T52" fmla="*/ 403 w 1229"/>
                  <a:gd name="T53" fmla="*/ 316 h 911"/>
                  <a:gd name="T54" fmla="*/ 384 w 1229"/>
                  <a:gd name="T55" fmla="*/ 288 h 911"/>
                  <a:gd name="T56" fmla="*/ 346 w 1229"/>
                  <a:gd name="T57" fmla="*/ 326 h 911"/>
                  <a:gd name="T58" fmla="*/ 317 w 1229"/>
                  <a:gd name="T59" fmla="*/ 432 h 911"/>
                  <a:gd name="T60" fmla="*/ 202 w 1229"/>
                  <a:gd name="T61" fmla="*/ 470 h 911"/>
                  <a:gd name="T62" fmla="*/ 0 w 1229"/>
                  <a:gd name="T63" fmla="*/ 432 h 911"/>
                  <a:gd name="T64" fmla="*/ 38 w 1229"/>
                  <a:gd name="T65" fmla="*/ 402 h 911"/>
                  <a:gd name="T66" fmla="*/ 163 w 1229"/>
                  <a:gd name="T67" fmla="*/ 374 h 911"/>
                  <a:gd name="T68" fmla="*/ 173 w 1229"/>
                  <a:gd name="T69" fmla="*/ 422 h 911"/>
                  <a:gd name="T70" fmla="*/ 202 w 1229"/>
                  <a:gd name="T71" fmla="*/ 432 h 911"/>
                  <a:gd name="T72" fmla="*/ 249 w 1229"/>
                  <a:gd name="T73" fmla="*/ 288 h 911"/>
                  <a:gd name="T74" fmla="*/ 317 w 1229"/>
                  <a:gd name="T75" fmla="*/ 135 h 911"/>
                  <a:gd name="T76" fmla="*/ 307 w 1229"/>
                  <a:gd name="T77" fmla="*/ 77 h 911"/>
                  <a:gd name="T78" fmla="*/ 355 w 1229"/>
                  <a:gd name="T79" fmla="*/ 19 h 911"/>
                  <a:gd name="T80" fmla="*/ 393 w 1229"/>
                  <a:gd name="T81" fmla="*/ 10 h 91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229"/>
                  <a:gd name="T124" fmla="*/ 0 h 911"/>
                  <a:gd name="T125" fmla="*/ 1229 w 1229"/>
                  <a:gd name="T126" fmla="*/ 911 h 911"/>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229" h="911">
                    <a:moveTo>
                      <a:pt x="432" y="58"/>
                    </a:moveTo>
                    <a:lnTo>
                      <a:pt x="442" y="144"/>
                    </a:lnTo>
                    <a:lnTo>
                      <a:pt x="442" y="172"/>
                    </a:lnTo>
                    <a:lnTo>
                      <a:pt x="432" y="172"/>
                    </a:lnTo>
                    <a:lnTo>
                      <a:pt x="423" y="182"/>
                    </a:lnTo>
                    <a:lnTo>
                      <a:pt x="442" y="230"/>
                    </a:lnTo>
                    <a:lnTo>
                      <a:pt x="653" y="316"/>
                    </a:lnTo>
                    <a:lnTo>
                      <a:pt x="931" y="374"/>
                    </a:lnTo>
                    <a:lnTo>
                      <a:pt x="941" y="365"/>
                    </a:lnTo>
                    <a:lnTo>
                      <a:pt x="864" y="326"/>
                    </a:lnTo>
                    <a:lnTo>
                      <a:pt x="700" y="288"/>
                    </a:lnTo>
                    <a:lnTo>
                      <a:pt x="499" y="163"/>
                    </a:lnTo>
                    <a:lnTo>
                      <a:pt x="479" y="86"/>
                    </a:lnTo>
                    <a:lnTo>
                      <a:pt x="499" y="67"/>
                    </a:lnTo>
                    <a:lnTo>
                      <a:pt x="547" y="77"/>
                    </a:lnTo>
                    <a:lnTo>
                      <a:pt x="711" y="172"/>
                    </a:lnTo>
                    <a:lnTo>
                      <a:pt x="902" y="221"/>
                    </a:lnTo>
                    <a:lnTo>
                      <a:pt x="1141" y="249"/>
                    </a:lnTo>
                    <a:lnTo>
                      <a:pt x="1152" y="260"/>
                    </a:lnTo>
                    <a:lnTo>
                      <a:pt x="1171" y="260"/>
                    </a:lnTo>
                    <a:lnTo>
                      <a:pt x="1219" y="346"/>
                    </a:lnTo>
                    <a:lnTo>
                      <a:pt x="1229" y="413"/>
                    </a:lnTo>
                    <a:lnTo>
                      <a:pt x="1141" y="729"/>
                    </a:lnTo>
                    <a:lnTo>
                      <a:pt x="1132" y="776"/>
                    </a:lnTo>
                    <a:lnTo>
                      <a:pt x="1017" y="767"/>
                    </a:lnTo>
                    <a:lnTo>
                      <a:pt x="883" y="720"/>
                    </a:lnTo>
                    <a:lnTo>
                      <a:pt x="797" y="662"/>
                    </a:lnTo>
                    <a:lnTo>
                      <a:pt x="787" y="623"/>
                    </a:lnTo>
                    <a:lnTo>
                      <a:pt x="767" y="604"/>
                    </a:lnTo>
                    <a:lnTo>
                      <a:pt x="758" y="604"/>
                    </a:lnTo>
                    <a:lnTo>
                      <a:pt x="739" y="613"/>
                    </a:lnTo>
                    <a:lnTo>
                      <a:pt x="767" y="681"/>
                    </a:lnTo>
                    <a:lnTo>
                      <a:pt x="855" y="757"/>
                    </a:lnTo>
                    <a:lnTo>
                      <a:pt x="997" y="815"/>
                    </a:lnTo>
                    <a:lnTo>
                      <a:pt x="1113" y="834"/>
                    </a:lnTo>
                    <a:lnTo>
                      <a:pt x="1104" y="901"/>
                    </a:lnTo>
                    <a:lnTo>
                      <a:pt x="1104" y="911"/>
                    </a:lnTo>
                    <a:lnTo>
                      <a:pt x="892" y="863"/>
                    </a:lnTo>
                    <a:lnTo>
                      <a:pt x="806" y="815"/>
                    </a:lnTo>
                    <a:lnTo>
                      <a:pt x="720" y="729"/>
                    </a:lnTo>
                    <a:lnTo>
                      <a:pt x="681" y="710"/>
                    </a:lnTo>
                    <a:lnTo>
                      <a:pt x="672" y="690"/>
                    </a:lnTo>
                    <a:lnTo>
                      <a:pt x="614" y="652"/>
                    </a:lnTo>
                    <a:lnTo>
                      <a:pt x="393" y="441"/>
                    </a:lnTo>
                    <a:lnTo>
                      <a:pt x="393" y="402"/>
                    </a:lnTo>
                    <a:lnTo>
                      <a:pt x="403" y="393"/>
                    </a:lnTo>
                    <a:lnTo>
                      <a:pt x="403" y="374"/>
                    </a:lnTo>
                    <a:lnTo>
                      <a:pt x="412" y="383"/>
                    </a:lnTo>
                    <a:lnTo>
                      <a:pt x="432" y="374"/>
                    </a:lnTo>
                    <a:lnTo>
                      <a:pt x="653" y="470"/>
                    </a:lnTo>
                    <a:lnTo>
                      <a:pt x="662" y="460"/>
                    </a:lnTo>
                    <a:lnTo>
                      <a:pt x="556" y="383"/>
                    </a:lnTo>
                    <a:lnTo>
                      <a:pt x="442" y="335"/>
                    </a:lnTo>
                    <a:lnTo>
                      <a:pt x="403" y="316"/>
                    </a:lnTo>
                    <a:lnTo>
                      <a:pt x="403" y="307"/>
                    </a:lnTo>
                    <a:lnTo>
                      <a:pt x="384" y="288"/>
                    </a:lnTo>
                    <a:lnTo>
                      <a:pt x="346" y="307"/>
                    </a:lnTo>
                    <a:lnTo>
                      <a:pt x="346" y="326"/>
                    </a:lnTo>
                    <a:lnTo>
                      <a:pt x="336" y="393"/>
                    </a:lnTo>
                    <a:lnTo>
                      <a:pt x="317" y="432"/>
                    </a:lnTo>
                    <a:lnTo>
                      <a:pt x="249" y="460"/>
                    </a:lnTo>
                    <a:lnTo>
                      <a:pt x="202" y="470"/>
                    </a:lnTo>
                    <a:lnTo>
                      <a:pt x="29" y="460"/>
                    </a:lnTo>
                    <a:lnTo>
                      <a:pt x="0" y="432"/>
                    </a:lnTo>
                    <a:lnTo>
                      <a:pt x="19" y="432"/>
                    </a:lnTo>
                    <a:lnTo>
                      <a:pt x="38" y="402"/>
                    </a:lnTo>
                    <a:lnTo>
                      <a:pt x="48" y="346"/>
                    </a:lnTo>
                    <a:lnTo>
                      <a:pt x="163" y="374"/>
                    </a:lnTo>
                    <a:lnTo>
                      <a:pt x="173" y="402"/>
                    </a:lnTo>
                    <a:lnTo>
                      <a:pt x="173" y="422"/>
                    </a:lnTo>
                    <a:lnTo>
                      <a:pt x="173" y="432"/>
                    </a:lnTo>
                    <a:lnTo>
                      <a:pt x="202" y="432"/>
                    </a:lnTo>
                    <a:lnTo>
                      <a:pt x="249" y="374"/>
                    </a:lnTo>
                    <a:lnTo>
                      <a:pt x="249" y="288"/>
                    </a:lnTo>
                    <a:lnTo>
                      <a:pt x="288" y="230"/>
                    </a:lnTo>
                    <a:lnTo>
                      <a:pt x="317" y="135"/>
                    </a:lnTo>
                    <a:lnTo>
                      <a:pt x="307" y="105"/>
                    </a:lnTo>
                    <a:lnTo>
                      <a:pt x="307" y="77"/>
                    </a:lnTo>
                    <a:lnTo>
                      <a:pt x="326" y="67"/>
                    </a:lnTo>
                    <a:lnTo>
                      <a:pt x="355" y="19"/>
                    </a:lnTo>
                    <a:lnTo>
                      <a:pt x="355" y="0"/>
                    </a:lnTo>
                    <a:lnTo>
                      <a:pt x="393" y="10"/>
                    </a:lnTo>
                    <a:lnTo>
                      <a:pt x="432" y="58"/>
                    </a:lnTo>
                    <a:close/>
                  </a:path>
                </a:pathLst>
              </a:custGeom>
              <a:solidFill>
                <a:srgbClr val="FFCC99"/>
              </a:solidFill>
              <a:ln w="9525">
                <a:noFill/>
                <a:round/>
                <a:headEnd/>
                <a:tailEnd/>
              </a:ln>
            </p:spPr>
            <p:txBody>
              <a:bodyPr>
                <a:prstTxWarp prst="textNoShape">
                  <a:avLst/>
                </a:prstTxWarp>
              </a:bodyPr>
              <a:lstStyle/>
              <a:p>
                <a:endParaRPr lang="en-US"/>
              </a:p>
            </p:txBody>
          </p:sp>
          <p:sp>
            <p:nvSpPr>
              <p:cNvPr id="61542" name="Freeform 87"/>
              <p:cNvSpPr>
                <a:spLocks/>
              </p:cNvSpPr>
              <p:nvPr/>
            </p:nvSpPr>
            <p:spPr bwMode="auto">
              <a:xfrm>
                <a:off x="4784" y="2289"/>
                <a:ext cx="170" cy="156"/>
              </a:xfrm>
              <a:custGeom>
                <a:avLst/>
                <a:gdLst>
                  <a:gd name="T0" fmla="*/ 835 w 854"/>
                  <a:gd name="T1" fmla="*/ 231 h 777"/>
                  <a:gd name="T2" fmla="*/ 787 w 854"/>
                  <a:gd name="T3" fmla="*/ 317 h 777"/>
                  <a:gd name="T4" fmla="*/ 681 w 854"/>
                  <a:gd name="T5" fmla="*/ 441 h 777"/>
                  <a:gd name="T6" fmla="*/ 508 w 854"/>
                  <a:gd name="T7" fmla="*/ 575 h 777"/>
                  <a:gd name="T8" fmla="*/ 240 w 854"/>
                  <a:gd name="T9" fmla="*/ 681 h 777"/>
                  <a:gd name="T10" fmla="*/ 28 w 854"/>
                  <a:gd name="T11" fmla="*/ 777 h 777"/>
                  <a:gd name="T12" fmla="*/ 0 w 854"/>
                  <a:gd name="T13" fmla="*/ 709 h 777"/>
                  <a:gd name="T14" fmla="*/ 0 w 854"/>
                  <a:gd name="T15" fmla="*/ 681 h 777"/>
                  <a:gd name="T16" fmla="*/ 48 w 854"/>
                  <a:gd name="T17" fmla="*/ 672 h 777"/>
                  <a:gd name="T18" fmla="*/ 67 w 854"/>
                  <a:gd name="T19" fmla="*/ 633 h 777"/>
                  <a:gd name="T20" fmla="*/ 96 w 854"/>
                  <a:gd name="T21" fmla="*/ 604 h 777"/>
                  <a:gd name="T22" fmla="*/ 125 w 854"/>
                  <a:gd name="T23" fmla="*/ 604 h 777"/>
                  <a:gd name="T24" fmla="*/ 230 w 854"/>
                  <a:gd name="T25" fmla="*/ 517 h 777"/>
                  <a:gd name="T26" fmla="*/ 460 w 854"/>
                  <a:gd name="T27" fmla="*/ 373 h 777"/>
                  <a:gd name="T28" fmla="*/ 585 w 854"/>
                  <a:gd name="T29" fmla="*/ 287 h 777"/>
                  <a:gd name="T30" fmla="*/ 681 w 854"/>
                  <a:gd name="T31" fmla="*/ 201 h 777"/>
                  <a:gd name="T32" fmla="*/ 835 w 854"/>
                  <a:gd name="T33" fmla="*/ 0 h 777"/>
                  <a:gd name="T34" fmla="*/ 854 w 854"/>
                  <a:gd name="T35" fmla="*/ 67 h 777"/>
                  <a:gd name="T36" fmla="*/ 835 w 854"/>
                  <a:gd name="T37" fmla="*/ 231 h 777"/>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854"/>
                  <a:gd name="T58" fmla="*/ 0 h 777"/>
                  <a:gd name="T59" fmla="*/ 854 w 854"/>
                  <a:gd name="T60" fmla="*/ 777 h 777"/>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854" h="777">
                    <a:moveTo>
                      <a:pt x="835" y="231"/>
                    </a:moveTo>
                    <a:lnTo>
                      <a:pt x="787" y="317"/>
                    </a:lnTo>
                    <a:lnTo>
                      <a:pt x="681" y="441"/>
                    </a:lnTo>
                    <a:lnTo>
                      <a:pt x="508" y="575"/>
                    </a:lnTo>
                    <a:lnTo>
                      <a:pt x="240" y="681"/>
                    </a:lnTo>
                    <a:lnTo>
                      <a:pt x="28" y="777"/>
                    </a:lnTo>
                    <a:lnTo>
                      <a:pt x="0" y="709"/>
                    </a:lnTo>
                    <a:lnTo>
                      <a:pt x="0" y="681"/>
                    </a:lnTo>
                    <a:lnTo>
                      <a:pt x="48" y="672"/>
                    </a:lnTo>
                    <a:lnTo>
                      <a:pt x="67" y="633"/>
                    </a:lnTo>
                    <a:lnTo>
                      <a:pt x="96" y="604"/>
                    </a:lnTo>
                    <a:lnTo>
                      <a:pt x="125" y="604"/>
                    </a:lnTo>
                    <a:lnTo>
                      <a:pt x="230" y="517"/>
                    </a:lnTo>
                    <a:lnTo>
                      <a:pt x="460" y="373"/>
                    </a:lnTo>
                    <a:lnTo>
                      <a:pt x="585" y="287"/>
                    </a:lnTo>
                    <a:lnTo>
                      <a:pt x="681" y="201"/>
                    </a:lnTo>
                    <a:lnTo>
                      <a:pt x="835" y="0"/>
                    </a:lnTo>
                    <a:lnTo>
                      <a:pt x="854" y="67"/>
                    </a:lnTo>
                    <a:lnTo>
                      <a:pt x="835" y="231"/>
                    </a:lnTo>
                    <a:close/>
                  </a:path>
                </a:pathLst>
              </a:custGeom>
              <a:solidFill>
                <a:srgbClr val="9900FF"/>
              </a:solidFill>
              <a:ln w="9525">
                <a:noFill/>
                <a:round/>
                <a:headEnd/>
                <a:tailEnd/>
              </a:ln>
            </p:spPr>
            <p:txBody>
              <a:bodyPr>
                <a:prstTxWarp prst="textNoShape">
                  <a:avLst/>
                </a:prstTxWarp>
              </a:bodyPr>
              <a:lstStyle/>
              <a:p>
                <a:endParaRPr lang="en-US"/>
              </a:p>
            </p:txBody>
          </p:sp>
          <p:sp>
            <p:nvSpPr>
              <p:cNvPr id="61543" name="Freeform 88"/>
              <p:cNvSpPr>
                <a:spLocks/>
              </p:cNvSpPr>
              <p:nvPr/>
            </p:nvSpPr>
            <p:spPr bwMode="auto">
              <a:xfrm>
                <a:off x="4555" y="2345"/>
                <a:ext cx="79" cy="226"/>
              </a:xfrm>
              <a:custGeom>
                <a:avLst/>
                <a:gdLst>
                  <a:gd name="T0" fmla="*/ 134 w 394"/>
                  <a:gd name="T1" fmla="*/ 278 h 1132"/>
                  <a:gd name="T2" fmla="*/ 250 w 394"/>
                  <a:gd name="T3" fmla="*/ 538 h 1132"/>
                  <a:gd name="T4" fmla="*/ 278 w 394"/>
                  <a:gd name="T5" fmla="*/ 604 h 1132"/>
                  <a:gd name="T6" fmla="*/ 355 w 394"/>
                  <a:gd name="T7" fmla="*/ 1074 h 1132"/>
                  <a:gd name="T8" fmla="*/ 394 w 394"/>
                  <a:gd name="T9" fmla="*/ 1132 h 1132"/>
                  <a:gd name="T10" fmla="*/ 183 w 394"/>
                  <a:gd name="T11" fmla="*/ 1007 h 1132"/>
                  <a:gd name="T12" fmla="*/ 116 w 394"/>
                  <a:gd name="T13" fmla="*/ 921 h 1132"/>
                  <a:gd name="T14" fmla="*/ 48 w 394"/>
                  <a:gd name="T15" fmla="*/ 757 h 1132"/>
                  <a:gd name="T16" fmla="*/ 20 w 394"/>
                  <a:gd name="T17" fmla="*/ 661 h 1132"/>
                  <a:gd name="T18" fmla="*/ 0 w 394"/>
                  <a:gd name="T19" fmla="*/ 374 h 1132"/>
                  <a:gd name="T20" fmla="*/ 29 w 394"/>
                  <a:gd name="T21" fmla="*/ 95 h 1132"/>
                  <a:gd name="T22" fmla="*/ 48 w 394"/>
                  <a:gd name="T23" fmla="*/ 0 h 1132"/>
                  <a:gd name="T24" fmla="*/ 78 w 394"/>
                  <a:gd name="T25" fmla="*/ 76 h 1132"/>
                  <a:gd name="T26" fmla="*/ 134 w 394"/>
                  <a:gd name="T27" fmla="*/ 278 h 113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94"/>
                  <a:gd name="T43" fmla="*/ 0 h 1132"/>
                  <a:gd name="T44" fmla="*/ 394 w 394"/>
                  <a:gd name="T45" fmla="*/ 1132 h 1132"/>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94" h="1132">
                    <a:moveTo>
                      <a:pt x="134" y="278"/>
                    </a:moveTo>
                    <a:lnTo>
                      <a:pt x="250" y="538"/>
                    </a:lnTo>
                    <a:lnTo>
                      <a:pt x="278" y="604"/>
                    </a:lnTo>
                    <a:lnTo>
                      <a:pt x="355" y="1074"/>
                    </a:lnTo>
                    <a:lnTo>
                      <a:pt x="394" y="1132"/>
                    </a:lnTo>
                    <a:lnTo>
                      <a:pt x="183" y="1007"/>
                    </a:lnTo>
                    <a:lnTo>
                      <a:pt x="116" y="921"/>
                    </a:lnTo>
                    <a:lnTo>
                      <a:pt x="48" y="757"/>
                    </a:lnTo>
                    <a:lnTo>
                      <a:pt x="20" y="661"/>
                    </a:lnTo>
                    <a:lnTo>
                      <a:pt x="0" y="374"/>
                    </a:lnTo>
                    <a:lnTo>
                      <a:pt x="29" y="95"/>
                    </a:lnTo>
                    <a:lnTo>
                      <a:pt x="48" y="0"/>
                    </a:lnTo>
                    <a:lnTo>
                      <a:pt x="78" y="76"/>
                    </a:lnTo>
                    <a:lnTo>
                      <a:pt x="134" y="278"/>
                    </a:lnTo>
                    <a:close/>
                  </a:path>
                </a:pathLst>
              </a:custGeom>
              <a:solidFill>
                <a:srgbClr val="9966FF"/>
              </a:solidFill>
              <a:ln w="9525">
                <a:noFill/>
                <a:round/>
                <a:headEnd/>
                <a:tailEnd/>
              </a:ln>
            </p:spPr>
            <p:txBody>
              <a:bodyPr>
                <a:prstTxWarp prst="textNoShape">
                  <a:avLst/>
                </a:prstTxWarp>
              </a:bodyPr>
              <a:lstStyle/>
              <a:p>
                <a:endParaRPr lang="en-US"/>
              </a:p>
            </p:txBody>
          </p:sp>
          <p:sp>
            <p:nvSpPr>
              <p:cNvPr id="61544" name="Freeform 89"/>
              <p:cNvSpPr>
                <a:spLocks/>
              </p:cNvSpPr>
              <p:nvPr/>
            </p:nvSpPr>
            <p:spPr bwMode="auto">
              <a:xfrm>
                <a:off x="4672" y="2360"/>
                <a:ext cx="85" cy="192"/>
              </a:xfrm>
              <a:custGeom>
                <a:avLst/>
                <a:gdLst>
                  <a:gd name="T0" fmla="*/ 183 w 423"/>
                  <a:gd name="T1" fmla="*/ 144 h 959"/>
                  <a:gd name="T2" fmla="*/ 308 w 423"/>
                  <a:gd name="T3" fmla="*/ 346 h 959"/>
                  <a:gd name="T4" fmla="*/ 355 w 423"/>
                  <a:gd name="T5" fmla="*/ 404 h 959"/>
                  <a:gd name="T6" fmla="*/ 385 w 423"/>
                  <a:gd name="T7" fmla="*/ 604 h 959"/>
                  <a:gd name="T8" fmla="*/ 413 w 423"/>
                  <a:gd name="T9" fmla="*/ 643 h 959"/>
                  <a:gd name="T10" fmla="*/ 423 w 423"/>
                  <a:gd name="T11" fmla="*/ 662 h 959"/>
                  <a:gd name="T12" fmla="*/ 413 w 423"/>
                  <a:gd name="T13" fmla="*/ 692 h 959"/>
                  <a:gd name="T14" fmla="*/ 336 w 423"/>
                  <a:gd name="T15" fmla="*/ 959 h 959"/>
                  <a:gd name="T16" fmla="*/ 211 w 423"/>
                  <a:gd name="T17" fmla="*/ 576 h 959"/>
                  <a:gd name="T18" fmla="*/ 106 w 423"/>
                  <a:gd name="T19" fmla="*/ 318 h 959"/>
                  <a:gd name="T20" fmla="*/ 0 w 423"/>
                  <a:gd name="T21" fmla="*/ 0 h 959"/>
                  <a:gd name="T22" fmla="*/ 173 w 423"/>
                  <a:gd name="T23" fmla="*/ 96 h 959"/>
                  <a:gd name="T24" fmla="*/ 183 w 423"/>
                  <a:gd name="T25" fmla="*/ 144 h 95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23"/>
                  <a:gd name="T40" fmla="*/ 0 h 959"/>
                  <a:gd name="T41" fmla="*/ 423 w 423"/>
                  <a:gd name="T42" fmla="*/ 959 h 95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23" h="959">
                    <a:moveTo>
                      <a:pt x="183" y="144"/>
                    </a:moveTo>
                    <a:lnTo>
                      <a:pt x="308" y="346"/>
                    </a:lnTo>
                    <a:lnTo>
                      <a:pt x="355" y="404"/>
                    </a:lnTo>
                    <a:lnTo>
                      <a:pt x="385" y="604"/>
                    </a:lnTo>
                    <a:lnTo>
                      <a:pt x="413" y="643"/>
                    </a:lnTo>
                    <a:lnTo>
                      <a:pt x="423" y="662"/>
                    </a:lnTo>
                    <a:lnTo>
                      <a:pt x="413" y="692"/>
                    </a:lnTo>
                    <a:lnTo>
                      <a:pt x="336" y="959"/>
                    </a:lnTo>
                    <a:lnTo>
                      <a:pt x="211" y="576"/>
                    </a:lnTo>
                    <a:lnTo>
                      <a:pt x="106" y="318"/>
                    </a:lnTo>
                    <a:lnTo>
                      <a:pt x="0" y="0"/>
                    </a:lnTo>
                    <a:lnTo>
                      <a:pt x="173" y="96"/>
                    </a:lnTo>
                    <a:lnTo>
                      <a:pt x="183" y="144"/>
                    </a:lnTo>
                    <a:close/>
                  </a:path>
                </a:pathLst>
              </a:custGeom>
              <a:solidFill>
                <a:srgbClr val="9900FF"/>
              </a:solidFill>
              <a:ln w="9525">
                <a:noFill/>
                <a:round/>
                <a:headEnd/>
                <a:tailEnd/>
              </a:ln>
            </p:spPr>
            <p:txBody>
              <a:bodyPr>
                <a:prstTxWarp prst="textNoShape">
                  <a:avLst/>
                </a:prstTxWarp>
              </a:bodyPr>
              <a:lstStyle/>
              <a:p>
                <a:endParaRPr lang="en-US"/>
              </a:p>
            </p:txBody>
          </p:sp>
          <p:sp>
            <p:nvSpPr>
              <p:cNvPr id="61545" name="Freeform 90"/>
              <p:cNvSpPr>
                <a:spLocks/>
              </p:cNvSpPr>
              <p:nvPr/>
            </p:nvSpPr>
            <p:spPr bwMode="auto">
              <a:xfrm>
                <a:off x="4928" y="2370"/>
                <a:ext cx="5" cy="8"/>
              </a:xfrm>
              <a:custGeom>
                <a:avLst/>
                <a:gdLst>
                  <a:gd name="T0" fmla="*/ 0 w 28"/>
                  <a:gd name="T1" fmla="*/ 38 h 38"/>
                  <a:gd name="T2" fmla="*/ 28 w 28"/>
                  <a:gd name="T3" fmla="*/ 0 h 38"/>
                  <a:gd name="T4" fmla="*/ 19 w 28"/>
                  <a:gd name="T5" fmla="*/ 28 h 38"/>
                  <a:gd name="T6" fmla="*/ 0 w 28"/>
                  <a:gd name="T7" fmla="*/ 38 h 38"/>
                  <a:gd name="T8" fmla="*/ 0 60000 65536"/>
                  <a:gd name="T9" fmla="*/ 0 60000 65536"/>
                  <a:gd name="T10" fmla="*/ 0 60000 65536"/>
                  <a:gd name="T11" fmla="*/ 0 60000 65536"/>
                  <a:gd name="T12" fmla="*/ 0 w 28"/>
                  <a:gd name="T13" fmla="*/ 0 h 38"/>
                  <a:gd name="T14" fmla="*/ 28 w 28"/>
                  <a:gd name="T15" fmla="*/ 38 h 38"/>
                </a:gdLst>
                <a:ahLst/>
                <a:cxnLst>
                  <a:cxn ang="T8">
                    <a:pos x="T0" y="T1"/>
                  </a:cxn>
                  <a:cxn ang="T9">
                    <a:pos x="T2" y="T3"/>
                  </a:cxn>
                  <a:cxn ang="T10">
                    <a:pos x="T4" y="T5"/>
                  </a:cxn>
                  <a:cxn ang="T11">
                    <a:pos x="T6" y="T7"/>
                  </a:cxn>
                </a:cxnLst>
                <a:rect l="T12" t="T13" r="T14" b="T15"/>
                <a:pathLst>
                  <a:path w="28" h="38">
                    <a:moveTo>
                      <a:pt x="0" y="38"/>
                    </a:moveTo>
                    <a:lnTo>
                      <a:pt x="28" y="0"/>
                    </a:lnTo>
                    <a:lnTo>
                      <a:pt x="19" y="28"/>
                    </a:lnTo>
                    <a:lnTo>
                      <a:pt x="0" y="38"/>
                    </a:lnTo>
                    <a:close/>
                  </a:path>
                </a:pathLst>
              </a:custGeom>
              <a:solidFill>
                <a:srgbClr val="FFFFFF"/>
              </a:solidFill>
              <a:ln w="9525">
                <a:noFill/>
                <a:round/>
                <a:headEnd/>
                <a:tailEnd/>
              </a:ln>
            </p:spPr>
            <p:txBody>
              <a:bodyPr>
                <a:prstTxWarp prst="textNoShape">
                  <a:avLst/>
                </a:prstTxWarp>
              </a:bodyPr>
              <a:lstStyle/>
              <a:p>
                <a:endParaRPr lang="en-US"/>
              </a:p>
            </p:txBody>
          </p:sp>
          <p:sp>
            <p:nvSpPr>
              <p:cNvPr id="61546" name="Freeform 91"/>
              <p:cNvSpPr>
                <a:spLocks/>
              </p:cNvSpPr>
              <p:nvPr/>
            </p:nvSpPr>
            <p:spPr bwMode="auto">
              <a:xfrm>
                <a:off x="4749" y="2404"/>
                <a:ext cx="154" cy="89"/>
              </a:xfrm>
              <a:custGeom>
                <a:avLst/>
                <a:gdLst>
                  <a:gd name="T0" fmla="*/ 623 w 767"/>
                  <a:gd name="T1" fmla="*/ 211 h 441"/>
                  <a:gd name="T2" fmla="*/ 469 w 767"/>
                  <a:gd name="T3" fmla="*/ 355 h 441"/>
                  <a:gd name="T4" fmla="*/ 422 w 767"/>
                  <a:gd name="T5" fmla="*/ 355 h 441"/>
                  <a:gd name="T6" fmla="*/ 288 w 767"/>
                  <a:gd name="T7" fmla="*/ 422 h 441"/>
                  <a:gd name="T8" fmla="*/ 249 w 767"/>
                  <a:gd name="T9" fmla="*/ 441 h 441"/>
                  <a:gd name="T10" fmla="*/ 200 w 767"/>
                  <a:gd name="T11" fmla="*/ 432 h 441"/>
                  <a:gd name="T12" fmla="*/ 134 w 767"/>
                  <a:gd name="T13" fmla="*/ 422 h 441"/>
                  <a:gd name="T14" fmla="*/ 124 w 767"/>
                  <a:gd name="T15" fmla="*/ 403 h 441"/>
                  <a:gd name="T16" fmla="*/ 95 w 767"/>
                  <a:gd name="T17" fmla="*/ 403 h 441"/>
                  <a:gd name="T18" fmla="*/ 67 w 767"/>
                  <a:gd name="T19" fmla="*/ 394 h 441"/>
                  <a:gd name="T20" fmla="*/ 38 w 767"/>
                  <a:gd name="T21" fmla="*/ 336 h 441"/>
                  <a:gd name="T22" fmla="*/ 9 w 767"/>
                  <a:gd name="T23" fmla="*/ 211 h 441"/>
                  <a:gd name="T24" fmla="*/ 9 w 767"/>
                  <a:gd name="T25" fmla="*/ 125 h 441"/>
                  <a:gd name="T26" fmla="*/ 0 w 767"/>
                  <a:gd name="T27" fmla="*/ 29 h 441"/>
                  <a:gd name="T28" fmla="*/ 0 w 767"/>
                  <a:gd name="T29" fmla="*/ 9 h 441"/>
                  <a:gd name="T30" fmla="*/ 76 w 767"/>
                  <a:gd name="T31" fmla="*/ 48 h 441"/>
                  <a:gd name="T32" fmla="*/ 76 w 767"/>
                  <a:gd name="T33" fmla="*/ 77 h 441"/>
                  <a:gd name="T34" fmla="*/ 124 w 767"/>
                  <a:gd name="T35" fmla="*/ 106 h 441"/>
                  <a:gd name="T36" fmla="*/ 153 w 767"/>
                  <a:gd name="T37" fmla="*/ 241 h 441"/>
                  <a:gd name="T38" fmla="*/ 163 w 767"/>
                  <a:gd name="T39" fmla="*/ 250 h 441"/>
                  <a:gd name="T40" fmla="*/ 268 w 767"/>
                  <a:gd name="T41" fmla="*/ 230 h 441"/>
                  <a:gd name="T42" fmla="*/ 565 w 767"/>
                  <a:gd name="T43" fmla="*/ 86 h 441"/>
                  <a:gd name="T44" fmla="*/ 767 w 767"/>
                  <a:gd name="T45" fmla="*/ 0 h 441"/>
                  <a:gd name="T46" fmla="*/ 623 w 767"/>
                  <a:gd name="T47" fmla="*/ 183 h 441"/>
                  <a:gd name="T48" fmla="*/ 623 w 767"/>
                  <a:gd name="T49" fmla="*/ 211 h 44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767"/>
                  <a:gd name="T76" fmla="*/ 0 h 441"/>
                  <a:gd name="T77" fmla="*/ 767 w 767"/>
                  <a:gd name="T78" fmla="*/ 441 h 44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767" h="441">
                    <a:moveTo>
                      <a:pt x="623" y="211"/>
                    </a:moveTo>
                    <a:lnTo>
                      <a:pt x="469" y="355"/>
                    </a:lnTo>
                    <a:lnTo>
                      <a:pt x="422" y="355"/>
                    </a:lnTo>
                    <a:lnTo>
                      <a:pt x="288" y="422"/>
                    </a:lnTo>
                    <a:lnTo>
                      <a:pt x="249" y="441"/>
                    </a:lnTo>
                    <a:lnTo>
                      <a:pt x="200" y="432"/>
                    </a:lnTo>
                    <a:lnTo>
                      <a:pt x="134" y="422"/>
                    </a:lnTo>
                    <a:lnTo>
                      <a:pt x="124" y="403"/>
                    </a:lnTo>
                    <a:lnTo>
                      <a:pt x="95" y="403"/>
                    </a:lnTo>
                    <a:lnTo>
                      <a:pt x="67" y="394"/>
                    </a:lnTo>
                    <a:lnTo>
                      <a:pt x="38" y="336"/>
                    </a:lnTo>
                    <a:lnTo>
                      <a:pt x="9" y="211"/>
                    </a:lnTo>
                    <a:lnTo>
                      <a:pt x="9" y="125"/>
                    </a:lnTo>
                    <a:lnTo>
                      <a:pt x="0" y="29"/>
                    </a:lnTo>
                    <a:lnTo>
                      <a:pt x="0" y="9"/>
                    </a:lnTo>
                    <a:lnTo>
                      <a:pt x="76" y="48"/>
                    </a:lnTo>
                    <a:lnTo>
                      <a:pt x="76" y="77"/>
                    </a:lnTo>
                    <a:lnTo>
                      <a:pt x="124" y="106"/>
                    </a:lnTo>
                    <a:lnTo>
                      <a:pt x="153" y="241"/>
                    </a:lnTo>
                    <a:lnTo>
                      <a:pt x="163" y="250"/>
                    </a:lnTo>
                    <a:lnTo>
                      <a:pt x="268" y="230"/>
                    </a:lnTo>
                    <a:lnTo>
                      <a:pt x="565" y="86"/>
                    </a:lnTo>
                    <a:lnTo>
                      <a:pt x="767" y="0"/>
                    </a:lnTo>
                    <a:lnTo>
                      <a:pt x="623" y="183"/>
                    </a:lnTo>
                    <a:lnTo>
                      <a:pt x="623" y="211"/>
                    </a:lnTo>
                    <a:close/>
                  </a:path>
                </a:pathLst>
              </a:custGeom>
              <a:solidFill>
                <a:srgbClr val="9900FF"/>
              </a:solidFill>
              <a:ln w="9525">
                <a:noFill/>
                <a:round/>
                <a:headEnd/>
                <a:tailEnd/>
              </a:ln>
            </p:spPr>
            <p:txBody>
              <a:bodyPr>
                <a:prstTxWarp prst="textNoShape">
                  <a:avLst/>
                </a:prstTxWarp>
              </a:bodyPr>
              <a:lstStyle/>
              <a:p>
                <a:endParaRPr lang="en-US"/>
              </a:p>
            </p:txBody>
          </p:sp>
          <p:sp>
            <p:nvSpPr>
              <p:cNvPr id="61547" name="Freeform 92"/>
              <p:cNvSpPr>
                <a:spLocks/>
              </p:cNvSpPr>
              <p:nvPr/>
            </p:nvSpPr>
            <p:spPr bwMode="auto">
              <a:xfrm>
                <a:off x="4763" y="2433"/>
                <a:ext cx="261" cy="579"/>
              </a:xfrm>
              <a:custGeom>
                <a:avLst/>
                <a:gdLst>
                  <a:gd name="T0" fmla="*/ 1141 w 1305"/>
                  <a:gd name="T1" fmla="*/ 345 h 2896"/>
                  <a:gd name="T2" fmla="*/ 1189 w 1305"/>
                  <a:gd name="T3" fmla="*/ 307 h 2896"/>
                  <a:gd name="T4" fmla="*/ 1189 w 1305"/>
                  <a:gd name="T5" fmla="*/ 28 h 2896"/>
                  <a:gd name="T6" fmla="*/ 1305 w 1305"/>
                  <a:gd name="T7" fmla="*/ 489 h 2896"/>
                  <a:gd name="T8" fmla="*/ 1256 w 1305"/>
                  <a:gd name="T9" fmla="*/ 662 h 2896"/>
                  <a:gd name="T10" fmla="*/ 1150 w 1305"/>
                  <a:gd name="T11" fmla="*/ 394 h 2896"/>
                  <a:gd name="T12" fmla="*/ 959 w 1305"/>
                  <a:gd name="T13" fmla="*/ 383 h 2896"/>
                  <a:gd name="T14" fmla="*/ 1122 w 1305"/>
                  <a:gd name="T15" fmla="*/ 450 h 2896"/>
                  <a:gd name="T16" fmla="*/ 1199 w 1305"/>
                  <a:gd name="T17" fmla="*/ 768 h 2896"/>
                  <a:gd name="T18" fmla="*/ 1122 w 1305"/>
                  <a:gd name="T19" fmla="*/ 1295 h 2896"/>
                  <a:gd name="T20" fmla="*/ 757 w 1305"/>
                  <a:gd name="T21" fmla="*/ 1745 h 2896"/>
                  <a:gd name="T22" fmla="*/ 950 w 1305"/>
                  <a:gd name="T23" fmla="*/ 1639 h 2896"/>
                  <a:gd name="T24" fmla="*/ 901 w 1305"/>
                  <a:gd name="T25" fmla="*/ 1832 h 2896"/>
                  <a:gd name="T26" fmla="*/ 681 w 1305"/>
                  <a:gd name="T27" fmla="*/ 2254 h 2896"/>
                  <a:gd name="T28" fmla="*/ 585 w 1305"/>
                  <a:gd name="T29" fmla="*/ 2435 h 2896"/>
                  <a:gd name="T30" fmla="*/ 432 w 1305"/>
                  <a:gd name="T31" fmla="*/ 2886 h 2896"/>
                  <a:gd name="T32" fmla="*/ 412 w 1305"/>
                  <a:gd name="T33" fmla="*/ 2809 h 2896"/>
                  <a:gd name="T34" fmla="*/ 432 w 1305"/>
                  <a:gd name="T35" fmla="*/ 2829 h 2896"/>
                  <a:gd name="T36" fmla="*/ 498 w 1305"/>
                  <a:gd name="T37" fmla="*/ 2570 h 2896"/>
                  <a:gd name="T38" fmla="*/ 700 w 1305"/>
                  <a:gd name="T39" fmla="*/ 2052 h 2896"/>
                  <a:gd name="T40" fmla="*/ 498 w 1305"/>
                  <a:gd name="T41" fmla="*/ 2330 h 2896"/>
                  <a:gd name="T42" fmla="*/ 345 w 1305"/>
                  <a:gd name="T43" fmla="*/ 2809 h 2896"/>
                  <a:gd name="T44" fmla="*/ 9 w 1305"/>
                  <a:gd name="T45" fmla="*/ 2809 h 2896"/>
                  <a:gd name="T46" fmla="*/ 28 w 1305"/>
                  <a:gd name="T47" fmla="*/ 2714 h 2896"/>
                  <a:gd name="T48" fmla="*/ 28 w 1305"/>
                  <a:gd name="T49" fmla="*/ 2723 h 2896"/>
                  <a:gd name="T50" fmla="*/ 230 w 1305"/>
                  <a:gd name="T51" fmla="*/ 2800 h 2896"/>
                  <a:gd name="T52" fmla="*/ 268 w 1305"/>
                  <a:gd name="T53" fmla="*/ 2762 h 2896"/>
                  <a:gd name="T54" fmla="*/ 239 w 1305"/>
                  <a:gd name="T55" fmla="*/ 2685 h 2896"/>
                  <a:gd name="T56" fmla="*/ 326 w 1305"/>
                  <a:gd name="T57" fmla="*/ 2474 h 2896"/>
                  <a:gd name="T58" fmla="*/ 345 w 1305"/>
                  <a:gd name="T59" fmla="*/ 2388 h 2896"/>
                  <a:gd name="T60" fmla="*/ 326 w 1305"/>
                  <a:gd name="T61" fmla="*/ 2359 h 2896"/>
                  <a:gd name="T62" fmla="*/ 201 w 1305"/>
                  <a:gd name="T63" fmla="*/ 2407 h 2896"/>
                  <a:gd name="T64" fmla="*/ 239 w 1305"/>
                  <a:gd name="T65" fmla="*/ 2512 h 2896"/>
                  <a:gd name="T66" fmla="*/ 221 w 1305"/>
                  <a:gd name="T67" fmla="*/ 2589 h 2896"/>
                  <a:gd name="T68" fmla="*/ 47 w 1305"/>
                  <a:gd name="T69" fmla="*/ 2445 h 2896"/>
                  <a:gd name="T70" fmla="*/ 163 w 1305"/>
                  <a:gd name="T71" fmla="*/ 2177 h 2896"/>
                  <a:gd name="T72" fmla="*/ 268 w 1305"/>
                  <a:gd name="T73" fmla="*/ 2157 h 2896"/>
                  <a:gd name="T74" fmla="*/ 441 w 1305"/>
                  <a:gd name="T75" fmla="*/ 2157 h 2896"/>
                  <a:gd name="T76" fmla="*/ 556 w 1305"/>
                  <a:gd name="T77" fmla="*/ 1975 h 2896"/>
                  <a:gd name="T78" fmla="*/ 585 w 1305"/>
                  <a:gd name="T79" fmla="*/ 1918 h 2896"/>
                  <a:gd name="T80" fmla="*/ 518 w 1305"/>
                  <a:gd name="T81" fmla="*/ 1947 h 2896"/>
                  <a:gd name="T82" fmla="*/ 432 w 1305"/>
                  <a:gd name="T83" fmla="*/ 2100 h 2896"/>
                  <a:gd name="T84" fmla="*/ 421 w 1305"/>
                  <a:gd name="T85" fmla="*/ 1985 h 2896"/>
                  <a:gd name="T86" fmla="*/ 498 w 1305"/>
                  <a:gd name="T87" fmla="*/ 1736 h 2896"/>
                  <a:gd name="T88" fmla="*/ 757 w 1305"/>
                  <a:gd name="T89" fmla="*/ 921 h 2896"/>
                  <a:gd name="T90" fmla="*/ 767 w 1305"/>
                  <a:gd name="T91" fmla="*/ 863 h 2896"/>
                  <a:gd name="T92" fmla="*/ 518 w 1305"/>
                  <a:gd name="T93" fmla="*/ 1429 h 2896"/>
                  <a:gd name="T94" fmla="*/ 546 w 1305"/>
                  <a:gd name="T95" fmla="*/ 949 h 2896"/>
                  <a:gd name="T96" fmla="*/ 700 w 1305"/>
                  <a:gd name="T97" fmla="*/ 518 h 2896"/>
                  <a:gd name="T98" fmla="*/ 873 w 1305"/>
                  <a:gd name="T99" fmla="*/ 413 h 2896"/>
                  <a:gd name="T100" fmla="*/ 844 w 1305"/>
                  <a:gd name="T101" fmla="*/ 316 h 2896"/>
                  <a:gd name="T102" fmla="*/ 997 w 1305"/>
                  <a:gd name="T103" fmla="*/ 58 h 2896"/>
                  <a:gd name="T104" fmla="*/ 1112 w 1305"/>
                  <a:gd name="T105" fmla="*/ 211 h 289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05"/>
                  <a:gd name="T160" fmla="*/ 0 h 2896"/>
                  <a:gd name="T161" fmla="*/ 1305 w 1305"/>
                  <a:gd name="T162" fmla="*/ 2896 h 289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05" h="2896">
                    <a:moveTo>
                      <a:pt x="1112" y="211"/>
                    </a:moveTo>
                    <a:lnTo>
                      <a:pt x="1141" y="307"/>
                    </a:lnTo>
                    <a:lnTo>
                      <a:pt x="1141" y="345"/>
                    </a:lnTo>
                    <a:lnTo>
                      <a:pt x="1150" y="355"/>
                    </a:lnTo>
                    <a:lnTo>
                      <a:pt x="1170" y="355"/>
                    </a:lnTo>
                    <a:lnTo>
                      <a:pt x="1189" y="307"/>
                    </a:lnTo>
                    <a:lnTo>
                      <a:pt x="1170" y="134"/>
                    </a:lnTo>
                    <a:lnTo>
                      <a:pt x="1189" y="58"/>
                    </a:lnTo>
                    <a:lnTo>
                      <a:pt x="1189" y="28"/>
                    </a:lnTo>
                    <a:lnTo>
                      <a:pt x="1247" y="125"/>
                    </a:lnTo>
                    <a:lnTo>
                      <a:pt x="1294" y="239"/>
                    </a:lnTo>
                    <a:lnTo>
                      <a:pt x="1305" y="489"/>
                    </a:lnTo>
                    <a:lnTo>
                      <a:pt x="1285" y="566"/>
                    </a:lnTo>
                    <a:lnTo>
                      <a:pt x="1266" y="643"/>
                    </a:lnTo>
                    <a:lnTo>
                      <a:pt x="1256" y="662"/>
                    </a:lnTo>
                    <a:lnTo>
                      <a:pt x="1238" y="557"/>
                    </a:lnTo>
                    <a:lnTo>
                      <a:pt x="1189" y="403"/>
                    </a:lnTo>
                    <a:lnTo>
                      <a:pt x="1150" y="394"/>
                    </a:lnTo>
                    <a:lnTo>
                      <a:pt x="1064" y="336"/>
                    </a:lnTo>
                    <a:lnTo>
                      <a:pt x="997" y="345"/>
                    </a:lnTo>
                    <a:lnTo>
                      <a:pt x="959" y="383"/>
                    </a:lnTo>
                    <a:lnTo>
                      <a:pt x="959" y="403"/>
                    </a:lnTo>
                    <a:lnTo>
                      <a:pt x="1055" y="403"/>
                    </a:lnTo>
                    <a:lnTo>
                      <a:pt x="1122" y="450"/>
                    </a:lnTo>
                    <a:lnTo>
                      <a:pt x="1161" y="508"/>
                    </a:lnTo>
                    <a:lnTo>
                      <a:pt x="1208" y="748"/>
                    </a:lnTo>
                    <a:lnTo>
                      <a:pt x="1199" y="768"/>
                    </a:lnTo>
                    <a:lnTo>
                      <a:pt x="1218" y="805"/>
                    </a:lnTo>
                    <a:lnTo>
                      <a:pt x="1208" y="1065"/>
                    </a:lnTo>
                    <a:lnTo>
                      <a:pt x="1122" y="1295"/>
                    </a:lnTo>
                    <a:lnTo>
                      <a:pt x="969" y="1534"/>
                    </a:lnTo>
                    <a:lnTo>
                      <a:pt x="825" y="1678"/>
                    </a:lnTo>
                    <a:lnTo>
                      <a:pt x="757" y="1745"/>
                    </a:lnTo>
                    <a:lnTo>
                      <a:pt x="767" y="1764"/>
                    </a:lnTo>
                    <a:lnTo>
                      <a:pt x="815" y="1745"/>
                    </a:lnTo>
                    <a:lnTo>
                      <a:pt x="950" y="1639"/>
                    </a:lnTo>
                    <a:lnTo>
                      <a:pt x="978" y="1592"/>
                    </a:lnTo>
                    <a:lnTo>
                      <a:pt x="997" y="1573"/>
                    </a:lnTo>
                    <a:lnTo>
                      <a:pt x="901" y="1832"/>
                    </a:lnTo>
                    <a:lnTo>
                      <a:pt x="757" y="2138"/>
                    </a:lnTo>
                    <a:lnTo>
                      <a:pt x="690" y="2224"/>
                    </a:lnTo>
                    <a:lnTo>
                      <a:pt x="681" y="2254"/>
                    </a:lnTo>
                    <a:lnTo>
                      <a:pt x="613" y="2321"/>
                    </a:lnTo>
                    <a:lnTo>
                      <a:pt x="613" y="2359"/>
                    </a:lnTo>
                    <a:lnTo>
                      <a:pt x="585" y="2435"/>
                    </a:lnTo>
                    <a:lnTo>
                      <a:pt x="527" y="2742"/>
                    </a:lnTo>
                    <a:lnTo>
                      <a:pt x="488" y="2839"/>
                    </a:lnTo>
                    <a:lnTo>
                      <a:pt x="432" y="2886"/>
                    </a:lnTo>
                    <a:lnTo>
                      <a:pt x="393" y="2896"/>
                    </a:lnTo>
                    <a:lnTo>
                      <a:pt x="364" y="2867"/>
                    </a:lnTo>
                    <a:lnTo>
                      <a:pt x="412" y="2809"/>
                    </a:lnTo>
                    <a:lnTo>
                      <a:pt x="412" y="2820"/>
                    </a:lnTo>
                    <a:lnTo>
                      <a:pt x="421" y="2829"/>
                    </a:lnTo>
                    <a:lnTo>
                      <a:pt x="432" y="2829"/>
                    </a:lnTo>
                    <a:lnTo>
                      <a:pt x="460" y="2809"/>
                    </a:lnTo>
                    <a:lnTo>
                      <a:pt x="479" y="2656"/>
                    </a:lnTo>
                    <a:lnTo>
                      <a:pt x="498" y="2570"/>
                    </a:lnTo>
                    <a:lnTo>
                      <a:pt x="537" y="2321"/>
                    </a:lnTo>
                    <a:lnTo>
                      <a:pt x="585" y="2273"/>
                    </a:lnTo>
                    <a:lnTo>
                      <a:pt x="700" y="2052"/>
                    </a:lnTo>
                    <a:lnTo>
                      <a:pt x="700" y="2024"/>
                    </a:lnTo>
                    <a:lnTo>
                      <a:pt x="700" y="2014"/>
                    </a:lnTo>
                    <a:lnTo>
                      <a:pt x="498" y="2330"/>
                    </a:lnTo>
                    <a:lnTo>
                      <a:pt x="451" y="2646"/>
                    </a:lnTo>
                    <a:lnTo>
                      <a:pt x="432" y="2704"/>
                    </a:lnTo>
                    <a:lnTo>
                      <a:pt x="345" y="2809"/>
                    </a:lnTo>
                    <a:lnTo>
                      <a:pt x="307" y="2858"/>
                    </a:lnTo>
                    <a:lnTo>
                      <a:pt x="96" y="2839"/>
                    </a:lnTo>
                    <a:lnTo>
                      <a:pt x="9" y="2809"/>
                    </a:lnTo>
                    <a:lnTo>
                      <a:pt x="0" y="2762"/>
                    </a:lnTo>
                    <a:lnTo>
                      <a:pt x="19" y="2714"/>
                    </a:lnTo>
                    <a:lnTo>
                      <a:pt x="28" y="2714"/>
                    </a:lnTo>
                    <a:lnTo>
                      <a:pt x="38" y="2704"/>
                    </a:lnTo>
                    <a:lnTo>
                      <a:pt x="28" y="2714"/>
                    </a:lnTo>
                    <a:lnTo>
                      <a:pt x="28" y="2723"/>
                    </a:lnTo>
                    <a:lnTo>
                      <a:pt x="182" y="2742"/>
                    </a:lnTo>
                    <a:lnTo>
                      <a:pt x="201" y="2771"/>
                    </a:lnTo>
                    <a:lnTo>
                      <a:pt x="230" y="2800"/>
                    </a:lnTo>
                    <a:lnTo>
                      <a:pt x="258" y="2790"/>
                    </a:lnTo>
                    <a:lnTo>
                      <a:pt x="268" y="2771"/>
                    </a:lnTo>
                    <a:lnTo>
                      <a:pt x="268" y="2762"/>
                    </a:lnTo>
                    <a:lnTo>
                      <a:pt x="258" y="2742"/>
                    </a:lnTo>
                    <a:lnTo>
                      <a:pt x="258" y="2714"/>
                    </a:lnTo>
                    <a:lnTo>
                      <a:pt x="239" y="2685"/>
                    </a:lnTo>
                    <a:lnTo>
                      <a:pt x="268" y="2579"/>
                    </a:lnTo>
                    <a:lnTo>
                      <a:pt x="326" y="2523"/>
                    </a:lnTo>
                    <a:lnTo>
                      <a:pt x="326" y="2474"/>
                    </a:lnTo>
                    <a:lnTo>
                      <a:pt x="355" y="2416"/>
                    </a:lnTo>
                    <a:lnTo>
                      <a:pt x="355" y="2398"/>
                    </a:lnTo>
                    <a:lnTo>
                      <a:pt x="345" y="2388"/>
                    </a:lnTo>
                    <a:lnTo>
                      <a:pt x="326" y="2407"/>
                    </a:lnTo>
                    <a:lnTo>
                      <a:pt x="345" y="2359"/>
                    </a:lnTo>
                    <a:lnTo>
                      <a:pt x="326" y="2359"/>
                    </a:lnTo>
                    <a:lnTo>
                      <a:pt x="258" y="2445"/>
                    </a:lnTo>
                    <a:lnTo>
                      <a:pt x="230" y="2398"/>
                    </a:lnTo>
                    <a:lnTo>
                      <a:pt x="201" y="2407"/>
                    </a:lnTo>
                    <a:lnTo>
                      <a:pt x="191" y="2416"/>
                    </a:lnTo>
                    <a:lnTo>
                      <a:pt x="191" y="2445"/>
                    </a:lnTo>
                    <a:lnTo>
                      <a:pt x="239" y="2512"/>
                    </a:lnTo>
                    <a:lnTo>
                      <a:pt x="230" y="2560"/>
                    </a:lnTo>
                    <a:lnTo>
                      <a:pt x="221" y="2570"/>
                    </a:lnTo>
                    <a:lnTo>
                      <a:pt x="221" y="2589"/>
                    </a:lnTo>
                    <a:lnTo>
                      <a:pt x="191" y="2503"/>
                    </a:lnTo>
                    <a:lnTo>
                      <a:pt x="133" y="2465"/>
                    </a:lnTo>
                    <a:lnTo>
                      <a:pt x="47" y="2445"/>
                    </a:lnTo>
                    <a:lnTo>
                      <a:pt x="57" y="2349"/>
                    </a:lnTo>
                    <a:lnTo>
                      <a:pt x="105" y="2205"/>
                    </a:lnTo>
                    <a:lnTo>
                      <a:pt x="163" y="2177"/>
                    </a:lnTo>
                    <a:lnTo>
                      <a:pt x="211" y="2177"/>
                    </a:lnTo>
                    <a:lnTo>
                      <a:pt x="230" y="2157"/>
                    </a:lnTo>
                    <a:lnTo>
                      <a:pt x="268" y="2157"/>
                    </a:lnTo>
                    <a:lnTo>
                      <a:pt x="288" y="2186"/>
                    </a:lnTo>
                    <a:lnTo>
                      <a:pt x="432" y="2148"/>
                    </a:lnTo>
                    <a:lnTo>
                      <a:pt x="441" y="2157"/>
                    </a:lnTo>
                    <a:lnTo>
                      <a:pt x="470" y="2157"/>
                    </a:lnTo>
                    <a:lnTo>
                      <a:pt x="527" y="2052"/>
                    </a:lnTo>
                    <a:lnTo>
                      <a:pt x="556" y="1975"/>
                    </a:lnTo>
                    <a:lnTo>
                      <a:pt x="556" y="1947"/>
                    </a:lnTo>
                    <a:lnTo>
                      <a:pt x="576" y="1918"/>
                    </a:lnTo>
                    <a:lnTo>
                      <a:pt x="585" y="1918"/>
                    </a:lnTo>
                    <a:lnTo>
                      <a:pt x="585" y="1899"/>
                    </a:lnTo>
                    <a:lnTo>
                      <a:pt x="565" y="1889"/>
                    </a:lnTo>
                    <a:lnTo>
                      <a:pt x="518" y="1947"/>
                    </a:lnTo>
                    <a:lnTo>
                      <a:pt x="508" y="1966"/>
                    </a:lnTo>
                    <a:lnTo>
                      <a:pt x="470" y="2004"/>
                    </a:lnTo>
                    <a:lnTo>
                      <a:pt x="432" y="2100"/>
                    </a:lnTo>
                    <a:lnTo>
                      <a:pt x="421" y="2110"/>
                    </a:lnTo>
                    <a:lnTo>
                      <a:pt x="393" y="2100"/>
                    </a:lnTo>
                    <a:lnTo>
                      <a:pt x="421" y="1985"/>
                    </a:lnTo>
                    <a:lnTo>
                      <a:pt x="460" y="1938"/>
                    </a:lnTo>
                    <a:lnTo>
                      <a:pt x="470" y="1860"/>
                    </a:lnTo>
                    <a:lnTo>
                      <a:pt x="498" y="1736"/>
                    </a:lnTo>
                    <a:lnTo>
                      <a:pt x="556" y="1563"/>
                    </a:lnTo>
                    <a:lnTo>
                      <a:pt x="585" y="1400"/>
                    </a:lnTo>
                    <a:lnTo>
                      <a:pt x="757" y="921"/>
                    </a:lnTo>
                    <a:lnTo>
                      <a:pt x="786" y="873"/>
                    </a:lnTo>
                    <a:lnTo>
                      <a:pt x="786" y="863"/>
                    </a:lnTo>
                    <a:lnTo>
                      <a:pt x="767" y="863"/>
                    </a:lnTo>
                    <a:lnTo>
                      <a:pt x="700" y="940"/>
                    </a:lnTo>
                    <a:lnTo>
                      <a:pt x="527" y="1390"/>
                    </a:lnTo>
                    <a:lnTo>
                      <a:pt x="518" y="1429"/>
                    </a:lnTo>
                    <a:lnTo>
                      <a:pt x="518" y="1218"/>
                    </a:lnTo>
                    <a:lnTo>
                      <a:pt x="527" y="1007"/>
                    </a:lnTo>
                    <a:lnTo>
                      <a:pt x="546" y="949"/>
                    </a:lnTo>
                    <a:lnTo>
                      <a:pt x="585" y="748"/>
                    </a:lnTo>
                    <a:lnTo>
                      <a:pt x="623" y="624"/>
                    </a:lnTo>
                    <a:lnTo>
                      <a:pt x="700" y="518"/>
                    </a:lnTo>
                    <a:lnTo>
                      <a:pt x="757" y="450"/>
                    </a:lnTo>
                    <a:lnTo>
                      <a:pt x="815" y="394"/>
                    </a:lnTo>
                    <a:lnTo>
                      <a:pt x="873" y="413"/>
                    </a:lnTo>
                    <a:lnTo>
                      <a:pt x="882" y="394"/>
                    </a:lnTo>
                    <a:lnTo>
                      <a:pt x="882" y="364"/>
                    </a:lnTo>
                    <a:lnTo>
                      <a:pt x="844" y="316"/>
                    </a:lnTo>
                    <a:lnTo>
                      <a:pt x="825" y="211"/>
                    </a:lnTo>
                    <a:lnTo>
                      <a:pt x="853" y="172"/>
                    </a:lnTo>
                    <a:lnTo>
                      <a:pt x="997" y="58"/>
                    </a:lnTo>
                    <a:lnTo>
                      <a:pt x="1055" y="0"/>
                    </a:lnTo>
                    <a:lnTo>
                      <a:pt x="1094" y="77"/>
                    </a:lnTo>
                    <a:lnTo>
                      <a:pt x="1112" y="211"/>
                    </a:lnTo>
                    <a:close/>
                  </a:path>
                </a:pathLst>
              </a:custGeom>
              <a:solidFill>
                <a:srgbClr val="FFCC99"/>
              </a:solidFill>
              <a:ln w="9525">
                <a:noFill/>
                <a:round/>
                <a:headEnd/>
                <a:tailEnd/>
              </a:ln>
            </p:spPr>
            <p:txBody>
              <a:bodyPr>
                <a:prstTxWarp prst="textNoShape">
                  <a:avLst/>
                </a:prstTxWarp>
              </a:bodyPr>
              <a:lstStyle/>
              <a:p>
                <a:endParaRPr lang="en-US"/>
              </a:p>
            </p:txBody>
          </p:sp>
          <p:sp>
            <p:nvSpPr>
              <p:cNvPr id="61548" name="Freeform 93"/>
              <p:cNvSpPr>
                <a:spLocks/>
              </p:cNvSpPr>
              <p:nvPr/>
            </p:nvSpPr>
            <p:spPr bwMode="auto">
              <a:xfrm>
                <a:off x="4358" y="2460"/>
                <a:ext cx="236" cy="269"/>
              </a:xfrm>
              <a:custGeom>
                <a:avLst/>
                <a:gdLst>
                  <a:gd name="T0" fmla="*/ 787 w 1180"/>
                  <a:gd name="T1" fmla="*/ 451 h 1343"/>
                  <a:gd name="T2" fmla="*/ 883 w 1180"/>
                  <a:gd name="T3" fmla="*/ 729 h 1343"/>
                  <a:gd name="T4" fmla="*/ 941 w 1180"/>
                  <a:gd name="T5" fmla="*/ 815 h 1343"/>
                  <a:gd name="T6" fmla="*/ 1027 w 1180"/>
                  <a:gd name="T7" fmla="*/ 940 h 1343"/>
                  <a:gd name="T8" fmla="*/ 1046 w 1180"/>
                  <a:gd name="T9" fmla="*/ 988 h 1343"/>
                  <a:gd name="T10" fmla="*/ 1180 w 1180"/>
                  <a:gd name="T11" fmla="*/ 1161 h 1343"/>
                  <a:gd name="T12" fmla="*/ 1171 w 1180"/>
                  <a:gd name="T13" fmla="*/ 1208 h 1343"/>
                  <a:gd name="T14" fmla="*/ 1094 w 1180"/>
                  <a:gd name="T15" fmla="*/ 1275 h 1343"/>
                  <a:gd name="T16" fmla="*/ 1008 w 1180"/>
                  <a:gd name="T17" fmla="*/ 1333 h 1343"/>
                  <a:gd name="T18" fmla="*/ 941 w 1180"/>
                  <a:gd name="T19" fmla="*/ 1333 h 1343"/>
                  <a:gd name="T20" fmla="*/ 873 w 1180"/>
                  <a:gd name="T21" fmla="*/ 1285 h 1343"/>
                  <a:gd name="T22" fmla="*/ 730 w 1180"/>
                  <a:gd name="T23" fmla="*/ 1305 h 1343"/>
                  <a:gd name="T24" fmla="*/ 691 w 1180"/>
                  <a:gd name="T25" fmla="*/ 1324 h 1343"/>
                  <a:gd name="T26" fmla="*/ 643 w 1180"/>
                  <a:gd name="T27" fmla="*/ 1333 h 1343"/>
                  <a:gd name="T28" fmla="*/ 634 w 1180"/>
                  <a:gd name="T29" fmla="*/ 1343 h 1343"/>
                  <a:gd name="T30" fmla="*/ 442 w 1180"/>
                  <a:gd name="T31" fmla="*/ 1275 h 1343"/>
                  <a:gd name="T32" fmla="*/ 423 w 1180"/>
                  <a:gd name="T33" fmla="*/ 1256 h 1343"/>
                  <a:gd name="T34" fmla="*/ 412 w 1180"/>
                  <a:gd name="T35" fmla="*/ 1094 h 1343"/>
                  <a:gd name="T36" fmla="*/ 393 w 1180"/>
                  <a:gd name="T37" fmla="*/ 1055 h 1343"/>
                  <a:gd name="T38" fmla="*/ 279 w 1180"/>
                  <a:gd name="T39" fmla="*/ 873 h 1343"/>
                  <a:gd name="T40" fmla="*/ 144 w 1180"/>
                  <a:gd name="T41" fmla="*/ 585 h 1343"/>
                  <a:gd name="T42" fmla="*/ 29 w 1180"/>
                  <a:gd name="T43" fmla="*/ 173 h 1343"/>
                  <a:gd name="T44" fmla="*/ 0 w 1180"/>
                  <a:gd name="T45" fmla="*/ 68 h 1343"/>
                  <a:gd name="T46" fmla="*/ 212 w 1180"/>
                  <a:gd name="T47" fmla="*/ 68 h 1343"/>
                  <a:gd name="T48" fmla="*/ 288 w 1180"/>
                  <a:gd name="T49" fmla="*/ 49 h 1343"/>
                  <a:gd name="T50" fmla="*/ 423 w 1180"/>
                  <a:gd name="T51" fmla="*/ 49 h 1343"/>
                  <a:gd name="T52" fmla="*/ 681 w 1180"/>
                  <a:gd name="T53" fmla="*/ 0 h 1343"/>
                  <a:gd name="T54" fmla="*/ 700 w 1180"/>
                  <a:gd name="T55" fmla="*/ 0 h 1343"/>
                  <a:gd name="T56" fmla="*/ 787 w 1180"/>
                  <a:gd name="T57" fmla="*/ 451 h 1343"/>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180"/>
                  <a:gd name="T88" fmla="*/ 0 h 1343"/>
                  <a:gd name="T89" fmla="*/ 1180 w 1180"/>
                  <a:gd name="T90" fmla="*/ 1343 h 1343"/>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180" h="1343">
                    <a:moveTo>
                      <a:pt x="787" y="451"/>
                    </a:moveTo>
                    <a:lnTo>
                      <a:pt x="883" y="729"/>
                    </a:lnTo>
                    <a:lnTo>
                      <a:pt x="941" y="815"/>
                    </a:lnTo>
                    <a:lnTo>
                      <a:pt x="1027" y="940"/>
                    </a:lnTo>
                    <a:lnTo>
                      <a:pt x="1046" y="988"/>
                    </a:lnTo>
                    <a:lnTo>
                      <a:pt x="1180" y="1161"/>
                    </a:lnTo>
                    <a:lnTo>
                      <a:pt x="1171" y="1208"/>
                    </a:lnTo>
                    <a:lnTo>
                      <a:pt x="1094" y="1275"/>
                    </a:lnTo>
                    <a:lnTo>
                      <a:pt x="1008" y="1333"/>
                    </a:lnTo>
                    <a:lnTo>
                      <a:pt x="941" y="1333"/>
                    </a:lnTo>
                    <a:lnTo>
                      <a:pt x="873" y="1285"/>
                    </a:lnTo>
                    <a:lnTo>
                      <a:pt x="730" y="1305"/>
                    </a:lnTo>
                    <a:lnTo>
                      <a:pt x="691" y="1324"/>
                    </a:lnTo>
                    <a:lnTo>
                      <a:pt x="643" y="1333"/>
                    </a:lnTo>
                    <a:lnTo>
                      <a:pt x="634" y="1343"/>
                    </a:lnTo>
                    <a:lnTo>
                      <a:pt x="442" y="1275"/>
                    </a:lnTo>
                    <a:lnTo>
                      <a:pt x="423" y="1256"/>
                    </a:lnTo>
                    <a:lnTo>
                      <a:pt x="412" y="1094"/>
                    </a:lnTo>
                    <a:lnTo>
                      <a:pt x="393" y="1055"/>
                    </a:lnTo>
                    <a:lnTo>
                      <a:pt x="279" y="873"/>
                    </a:lnTo>
                    <a:lnTo>
                      <a:pt x="144" y="585"/>
                    </a:lnTo>
                    <a:lnTo>
                      <a:pt x="29" y="173"/>
                    </a:lnTo>
                    <a:lnTo>
                      <a:pt x="0" y="68"/>
                    </a:lnTo>
                    <a:lnTo>
                      <a:pt x="212" y="68"/>
                    </a:lnTo>
                    <a:lnTo>
                      <a:pt x="288" y="49"/>
                    </a:lnTo>
                    <a:lnTo>
                      <a:pt x="423" y="49"/>
                    </a:lnTo>
                    <a:lnTo>
                      <a:pt x="681" y="0"/>
                    </a:lnTo>
                    <a:lnTo>
                      <a:pt x="700" y="0"/>
                    </a:lnTo>
                    <a:lnTo>
                      <a:pt x="787" y="451"/>
                    </a:lnTo>
                    <a:close/>
                  </a:path>
                </a:pathLst>
              </a:custGeom>
              <a:solidFill>
                <a:srgbClr val="9966FF"/>
              </a:solidFill>
              <a:ln w="9525">
                <a:noFill/>
                <a:round/>
                <a:headEnd/>
                <a:tailEnd/>
              </a:ln>
            </p:spPr>
            <p:txBody>
              <a:bodyPr>
                <a:prstTxWarp prst="textNoShape">
                  <a:avLst/>
                </a:prstTxWarp>
              </a:bodyPr>
              <a:lstStyle/>
              <a:p>
                <a:endParaRPr lang="en-US"/>
              </a:p>
            </p:txBody>
          </p:sp>
          <p:sp>
            <p:nvSpPr>
              <p:cNvPr id="61549" name="Freeform 94"/>
              <p:cNvSpPr>
                <a:spLocks/>
              </p:cNvSpPr>
              <p:nvPr/>
            </p:nvSpPr>
            <p:spPr bwMode="auto">
              <a:xfrm>
                <a:off x="4868" y="2474"/>
                <a:ext cx="58" cy="57"/>
              </a:xfrm>
              <a:custGeom>
                <a:avLst/>
                <a:gdLst>
                  <a:gd name="T0" fmla="*/ 288 w 288"/>
                  <a:gd name="T1" fmla="*/ 153 h 287"/>
                  <a:gd name="T2" fmla="*/ 202 w 288"/>
                  <a:gd name="T3" fmla="*/ 211 h 287"/>
                  <a:gd name="T4" fmla="*/ 144 w 288"/>
                  <a:gd name="T5" fmla="*/ 287 h 287"/>
                  <a:gd name="T6" fmla="*/ 115 w 288"/>
                  <a:gd name="T7" fmla="*/ 220 h 287"/>
                  <a:gd name="T8" fmla="*/ 49 w 288"/>
                  <a:gd name="T9" fmla="*/ 162 h 287"/>
                  <a:gd name="T10" fmla="*/ 19 w 288"/>
                  <a:gd name="T11" fmla="*/ 162 h 287"/>
                  <a:gd name="T12" fmla="*/ 0 w 288"/>
                  <a:gd name="T13" fmla="*/ 143 h 287"/>
                  <a:gd name="T14" fmla="*/ 86 w 288"/>
                  <a:gd name="T15" fmla="*/ 105 h 287"/>
                  <a:gd name="T16" fmla="*/ 182 w 288"/>
                  <a:gd name="T17" fmla="*/ 28 h 287"/>
                  <a:gd name="T18" fmla="*/ 249 w 288"/>
                  <a:gd name="T19" fmla="*/ 0 h 287"/>
                  <a:gd name="T20" fmla="*/ 279 w 288"/>
                  <a:gd name="T21" fmla="*/ 143 h 287"/>
                  <a:gd name="T22" fmla="*/ 288 w 288"/>
                  <a:gd name="T23" fmla="*/ 153 h 28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88"/>
                  <a:gd name="T37" fmla="*/ 0 h 287"/>
                  <a:gd name="T38" fmla="*/ 288 w 288"/>
                  <a:gd name="T39" fmla="*/ 287 h 28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88" h="287">
                    <a:moveTo>
                      <a:pt x="288" y="153"/>
                    </a:moveTo>
                    <a:lnTo>
                      <a:pt x="202" y="211"/>
                    </a:lnTo>
                    <a:lnTo>
                      <a:pt x="144" y="287"/>
                    </a:lnTo>
                    <a:lnTo>
                      <a:pt x="115" y="220"/>
                    </a:lnTo>
                    <a:lnTo>
                      <a:pt x="49" y="162"/>
                    </a:lnTo>
                    <a:lnTo>
                      <a:pt x="19" y="162"/>
                    </a:lnTo>
                    <a:lnTo>
                      <a:pt x="0" y="143"/>
                    </a:lnTo>
                    <a:lnTo>
                      <a:pt x="86" y="105"/>
                    </a:lnTo>
                    <a:lnTo>
                      <a:pt x="182" y="28"/>
                    </a:lnTo>
                    <a:lnTo>
                      <a:pt x="249" y="0"/>
                    </a:lnTo>
                    <a:lnTo>
                      <a:pt x="279" y="143"/>
                    </a:lnTo>
                    <a:lnTo>
                      <a:pt x="288" y="153"/>
                    </a:lnTo>
                    <a:close/>
                  </a:path>
                </a:pathLst>
              </a:custGeom>
              <a:solidFill>
                <a:srgbClr val="D9AE82"/>
              </a:solidFill>
              <a:ln w="9525">
                <a:noFill/>
                <a:round/>
                <a:headEnd/>
                <a:tailEnd/>
              </a:ln>
            </p:spPr>
            <p:txBody>
              <a:bodyPr>
                <a:prstTxWarp prst="textNoShape">
                  <a:avLst/>
                </a:prstTxWarp>
              </a:bodyPr>
              <a:lstStyle/>
              <a:p>
                <a:endParaRPr lang="en-US"/>
              </a:p>
            </p:txBody>
          </p:sp>
          <p:sp>
            <p:nvSpPr>
              <p:cNvPr id="61550" name="Freeform 95"/>
              <p:cNvSpPr>
                <a:spLocks/>
              </p:cNvSpPr>
              <p:nvPr/>
            </p:nvSpPr>
            <p:spPr bwMode="auto">
              <a:xfrm>
                <a:off x="4814" y="2487"/>
                <a:ext cx="18" cy="8"/>
              </a:xfrm>
              <a:custGeom>
                <a:avLst/>
                <a:gdLst>
                  <a:gd name="T0" fmla="*/ 77 w 87"/>
                  <a:gd name="T1" fmla="*/ 9 h 38"/>
                  <a:gd name="T2" fmla="*/ 77 w 87"/>
                  <a:gd name="T3" fmla="*/ 38 h 38"/>
                  <a:gd name="T4" fmla="*/ 0 w 87"/>
                  <a:gd name="T5" fmla="*/ 38 h 38"/>
                  <a:gd name="T6" fmla="*/ 68 w 87"/>
                  <a:gd name="T7" fmla="*/ 0 h 38"/>
                  <a:gd name="T8" fmla="*/ 87 w 87"/>
                  <a:gd name="T9" fmla="*/ 0 h 38"/>
                  <a:gd name="T10" fmla="*/ 77 w 87"/>
                  <a:gd name="T11" fmla="*/ 9 h 38"/>
                  <a:gd name="T12" fmla="*/ 0 60000 65536"/>
                  <a:gd name="T13" fmla="*/ 0 60000 65536"/>
                  <a:gd name="T14" fmla="*/ 0 60000 65536"/>
                  <a:gd name="T15" fmla="*/ 0 60000 65536"/>
                  <a:gd name="T16" fmla="*/ 0 60000 65536"/>
                  <a:gd name="T17" fmla="*/ 0 60000 65536"/>
                  <a:gd name="T18" fmla="*/ 0 w 87"/>
                  <a:gd name="T19" fmla="*/ 0 h 38"/>
                  <a:gd name="T20" fmla="*/ 87 w 87"/>
                  <a:gd name="T21" fmla="*/ 38 h 38"/>
                </a:gdLst>
                <a:ahLst/>
                <a:cxnLst>
                  <a:cxn ang="T12">
                    <a:pos x="T0" y="T1"/>
                  </a:cxn>
                  <a:cxn ang="T13">
                    <a:pos x="T2" y="T3"/>
                  </a:cxn>
                  <a:cxn ang="T14">
                    <a:pos x="T4" y="T5"/>
                  </a:cxn>
                  <a:cxn ang="T15">
                    <a:pos x="T6" y="T7"/>
                  </a:cxn>
                  <a:cxn ang="T16">
                    <a:pos x="T8" y="T9"/>
                  </a:cxn>
                  <a:cxn ang="T17">
                    <a:pos x="T10" y="T11"/>
                  </a:cxn>
                </a:cxnLst>
                <a:rect l="T18" t="T19" r="T20" b="T21"/>
                <a:pathLst>
                  <a:path w="87" h="38">
                    <a:moveTo>
                      <a:pt x="77" y="9"/>
                    </a:moveTo>
                    <a:lnTo>
                      <a:pt x="77" y="38"/>
                    </a:lnTo>
                    <a:lnTo>
                      <a:pt x="0" y="38"/>
                    </a:lnTo>
                    <a:lnTo>
                      <a:pt x="68" y="0"/>
                    </a:lnTo>
                    <a:lnTo>
                      <a:pt x="87" y="0"/>
                    </a:lnTo>
                    <a:lnTo>
                      <a:pt x="77" y="9"/>
                    </a:lnTo>
                    <a:close/>
                  </a:path>
                </a:pathLst>
              </a:custGeom>
              <a:solidFill>
                <a:srgbClr val="9900FF"/>
              </a:solidFill>
              <a:ln w="9525">
                <a:noFill/>
                <a:round/>
                <a:headEnd/>
                <a:tailEnd/>
              </a:ln>
            </p:spPr>
            <p:txBody>
              <a:bodyPr>
                <a:prstTxWarp prst="textNoShape">
                  <a:avLst/>
                </a:prstTxWarp>
              </a:bodyPr>
              <a:lstStyle/>
              <a:p>
                <a:endParaRPr lang="en-US"/>
              </a:p>
            </p:txBody>
          </p:sp>
          <p:sp>
            <p:nvSpPr>
              <p:cNvPr id="61551" name="Freeform 96"/>
              <p:cNvSpPr>
                <a:spLocks/>
              </p:cNvSpPr>
              <p:nvPr/>
            </p:nvSpPr>
            <p:spPr bwMode="auto">
              <a:xfrm>
                <a:off x="5035" y="2499"/>
                <a:ext cx="10" cy="68"/>
              </a:xfrm>
              <a:custGeom>
                <a:avLst/>
                <a:gdLst>
                  <a:gd name="T0" fmla="*/ 48 w 48"/>
                  <a:gd name="T1" fmla="*/ 181 h 344"/>
                  <a:gd name="T2" fmla="*/ 19 w 48"/>
                  <a:gd name="T3" fmla="*/ 325 h 344"/>
                  <a:gd name="T4" fmla="*/ 0 w 48"/>
                  <a:gd name="T5" fmla="*/ 335 h 344"/>
                  <a:gd name="T6" fmla="*/ 9 w 48"/>
                  <a:gd name="T7" fmla="*/ 335 h 344"/>
                  <a:gd name="T8" fmla="*/ 9 w 48"/>
                  <a:gd name="T9" fmla="*/ 344 h 344"/>
                  <a:gd name="T10" fmla="*/ 0 w 48"/>
                  <a:gd name="T11" fmla="*/ 344 h 344"/>
                  <a:gd name="T12" fmla="*/ 0 w 48"/>
                  <a:gd name="T13" fmla="*/ 0 h 344"/>
                  <a:gd name="T14" fmla="*/ 48 w 48"/>
                  <a:gd name="T15" fmla="*/ 76 h 344"/>
                  <a:gd name="T16" fmla="*/ 48 w 48"/>
                  <a:gd name="T17" fmla="*/ 181 h 34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344"/>
                  <a:gd name="T29" fmla="*/ 48 w 48"/>
                  <a:gd name="T30" fmla="*/ 344 h 34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344">
                    <a:moveTo>
                      <a:pt x="48" y="181"/>
                    </a:moveTo>
                    <a:lnTo>
                      <a:pt x="19" y="325"/>
                    </a:lnTo>
                    <a:lnTo>
                      <a:pt x="0" y="335"/>
                    </a:lnTo>
                    <a:lnTo>
                      <a:pt x="9" y="335"/>
                    </a:lnTo>
                    <a:lnTo>
                      <a:pt x="9" y="344"/>
                    </a:lnTo>
                    <a:lnTo>
                      <a:pt x="0" y="344"/>
                    </a:lnTo>
                    <a:lnTo>
                      <a:pt x="0" y="0"/>
                    </a:lnTo>
                    <a:lnTo>
                      <a:pt x="48" y="76"/>
                    </a:lnTo>
                    <a:lnTo>
                      <a:pt x="48" y="181"/>
                    </a:lnTo>
                    <a:close/>
                  </a:path>
                </a:pathLst>
              </a:custGeom>
              <a:solidFill>
                <a:srgbClr val="D9AE82"/>
              </a:solidFill>
              <a:ln w="9525">
                <a:noFill/>
                <a:round/>
                <a:headEnd/>
                <a:tailEnd/>
              </a:ln>
            </p:spPr>
            <p:txBody>
              <a:bodyPr>
                <a:prstTxWarp prst="textNoShape">
                  <a:avLst/>
                </a:prstTxWarp>
              </a:bodyPr>
              <a:lstStyle/>
              <a:p>
                <a:endParaRPr lang="en-US"/>
              </a:p>
            </p:txBody>
          </p:sp>
          <p:sp>
            <p:nvSpPr>
              <p:cNvPr id="61552" name="Freeform 97"/>
              <p:cNvSpPr>
                <a:spLocks/>
              </p:cNvSpPr>
              <p:nvPr/>
            </p:nvSpPr>
            <p:spPr bwMode="auto">
              <a:xfrm>
                <a:off x="4277" y="2671"/>
                <a:ext cx="138" cy="44"/>
              </a:xfrm>
              <a:custGeom>
                <a:avLst/>
                <a:gdLst>
                  <a:gd name="T0" fmla="*/ 691 w 691"/>
                  <a:gd name="T1" fmla="*/ 48 h 220"/>
                  <a:gd name="T2" fmla="*/ 624 w 691"/>
                  <a:gd name="T3" fmla="*/ 153 h 220"/>
                  <a:gd name="T4" fmla="*/ 576 w 691"/>
                  <a:gd name="T5" fmla="*/ 182 h 220"/>
                  <a:gd name="T6" fmla="*/ 518 w 691"/>
                  <a:gd name="T7" fmla="*/ 201 h 220"/>
                  <a:gd name="T8" fmla="*/ 508 w 691"/>
                  <a:gd name="T9" fmla="*/ 201 h 220"/>
                  <a:gd name="T10" fmla="*/ 499 w 691"/>
                  <a:gd name="T11" fmla="*/ 164 h 220"/>
                  <a:gd name="T12" fmla="*/ 490 w 691"/>
                  <a:gd name="T13" fmla="*/ 144 h 220"/>
                  <a:gd name="T14" fmla="*/ 250 w 691"/>
                  <a:gd name="T15" fmla="*/ 153 h 220"/>
                  <a:gd name="T16" fmla="*/ 183 w 691"/>
                  <a:gd name="T17" fmla="*/ 211 h 220"/>
                  <a:gd name="T18" fmla="*/ 164 w 691"/>
                  <a:gd name="T19" fmla="*/ 220 h 220"/>
                  <a:gd name="T20" fmla="*/ 125 w 691"/>
                  <a:gd name="T21" fmla="*/ 192 h 220"/>
                  <a:gd name="T22" fmla="*/ 0 w 691"/>
                  <a:gd name="T23" fmla="*/ 173 h 220"/>
                  <a:gd name="T24" fmla="*/ 490 w 691"/>
                  <a:gd name="T25" fmla="*/ 0 h 220"/>
                  <a:gd name="T26" fmla="*/ 662 w 691"/>
                  <a:gd name="T27" fmla="*/ 29 h 220"/>
                  <a:gd name="T28" fmla="*/ 691 w 691"/>
                  <a:gd name="T29" fmla="*/ 48 h 22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691"/>
                  <a:gd name="T46" fmla="*/ 0 h 220"/>
                  <a:gd name="T47" fmla="*/ 691 w 691"/>
                  <a:gd name="T48" fmla="*/ 220 h 22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691" h="220">
                    <a:moveTo>
                      <a:pt x="691" y="48"/>
                    </a:moveTo>
                    <a:lnTo>
                      <a:pt x="624" y="153"/>
                    </a:lnTo>
                    <a:lnTo>
                      <a:pt x="576" y="182"/>
                    </a:lnTo>
                    <a:lnTo>
                      <a:pt x="518" y="201"/>
                    </a:lnTo>
                    <a:lnTo>
                      <a:pt x="508" y="201"/>
                    </a:lnTo>
                    <a:lnTo>
                      <a:pt x="499" y="164"/>
                    </a:lnTo>
                    <a:lnTo>
                      <a:pt x="490" y="144"/>
                    </a:lnTo>
                    <a:lnTo>
                      <a:pt x="250" y="153"/>
                    </a:lnTo>
                    <a:lnTo>
                      <a:pt x="183" y="211"/>
                    </a:lnTo>
                    <a:lnTo>
                      <a:pt x="164" y="220"/>
                    </a:lnTo>
                    <a:lnTo>
                      <a:pt x="125" y="192"/>
                    </a:lnTo>
                    <a:lnTo>
                      <a:pt x="0" y="173"/>
                    </a:lnTo>
                    <a:lnTo>
                      <a:pt x="490" y="0"/>
                    </a:lnTo>
                    <a:lnTo>
                      <a:pt x="662" y="29"/>
                    </a:lnTo>
                    <a:lnTo>
                      <a:pt x="691" y="48"/>
                    </a:lnTo>
                    <a:close/>
                  </a:path>
                </a:pathLst>
              </a:custGeom>
              <a:solidFill>
                <a:srgbClr val="9966FF"/>
              </a:solidFill>
              <a:ln w="9525">
                <a:noFill/>
                <a:round/>
                <a:headEnd/>
                <a:tailEnd/>
              </a:ln>
            </p:spPr>
            <p:txBody>
              <a:bodyPr>
                <a:prstTxWarp prst="textNoShape">
                  <a:avLst/>
                </a:prstTxWarp>
              </a:bodyPr>
              <a:lstStyle/>
              <a:p>
                <a:endParaRPr lang="en-US"/>
              </a:p>
            </p:txBody>
          </p:sp>
          <p:sp>
            <p:nvSpPr>
              <p:cNvPr id="61553" name="Freeform 98"/>
              <p:cNvSpPr>
                <a:spLocks/>
              </p:cNvSpPr>
              <p:nvPr/>
            </p:nvSpPr>
            <p:spPr bwMode="auto">
              <a:xfrm>
                <a:off x="4292" y="2717"/>
                <a:ext cx="265" cy="476"/>
              </a:xfrm>
              <a:custGeom>
                <a:avLst/>
                <a:gdLst>
                  <a:gd name="T0" fmla="*/ 700 w 1323"/>
                  <a:gd name="T1" fmla="*/ 20 h 2379"/>
                  <a:gd name="T2" fmla="*/ 672 w 1323"/>
                  <a:gd name="T3" fmla="*/ 67 h 2379"/>
                  <a:gd name="T4" fmla="*/ 672 w 1323"/>
                  <a:gd name="T5" fmla="*/ 470 h 2379"/>
                  <a:gd name="T6" fmla="*/ 710 w 1323"/>
                  <a:gd name="T7" fmla="*/ 681 h 2379"/>
                  <a:gd name="T8" fmla="*/ 729 w 1323"/>
                  <a:gd name="T9" fmla="*/ 661 h 2379"/>
                  <a:gd name="T10" fmla="*/ 710 w 1323"/>
                  <a:gd name="T11" fmla="*/ 259 h 2379"/>
                  <a:gd name="T12" fmla="*/ 719 w 1323"/>
                  <a:gd name="T13" fmla="*/ 67 h 2379"/>
                  <a:gd name="T14" fmla="*/ 738 w 1323"/>
                  <a:gd name="T15" fmla="*/ 39 h 2379"/>
                  <a:gd name="T16" fmla="*/ 969 w 1323"/>
                  <a:gd name="T17" fmla="*/ 134 h 2379"/>
                  <a:gd name="T18" fmla="*/ 969 w 1323"/>
                  <a:gd name="T19" fmla="*/ 173 h 2379"/>
                  <a:gd name="T20" fmla="*/ 949 w 1323"/>
                  <a:gd name="T21" fmla="*/ 326 h 2379"/>
                  <a:gd name="T22" fmla="*/ 960 w 1323"/>
                  <a:gd name="T23" fmla="*/ 413 h 2379"/>
                  <a:gd name="T24" fmla="*/ 960 w 1323"/>
                  <a:gd name="T25" fmla="*/ 441 h 2379"/>
                  <a:gd name="T26" fmla="*/ 969 w 1323"/>
                  <a:gd name="T27" fmla="*/ 441 h 2379"/>
                  <a:gd name="T28" fmla="*/ 979 w 1323"/>
                  <a:gd name="T29" fmla="*/ 278 h 2379"/>
                  <a:gd name="T30" fmla="*/ 988 w 1323"/>
                  <a:gd name="T31" fmla="*/ 211 h 2379"/>
                  <a:gd name="T32" fmla="*/ 1017 w 1323"/>
                  <a:gd name="T33" fmla="*/ 144 h 2379"/>
                  <a:gd name="T34" fmla="*/ 1046 w 1323"/>
                  <a:gd name="T35" fmla="*/ 154 h 2379"/>
                  <a:gd name="T36" fmla="*/ 1037 w 1323"/>
                  <a:gd name="T37" fmla="*/ 499 h 2379"/>
                  <a:gd name="T38" fmla="*/ 1113 w 1323"/>
                  <a:gd name="T39" fmla="*/ 1170 h 2379"/>
                  <a:gd name="T40" fmla="*/ 1170 w 1323"/>
                  <a:gd name="T41" fmla="*/ 1390 h 2379"/>
                  <a:gd name="T42" fmla="*/ 1237 w 1323"/>
                  <a:gd name="T43" fmla="*/ 1554 h 2379"/>
                  <a:gd name="T44" fmla="*/ 1237 w 1323"/>
                  <a:gd name="T45" fmla="*/ 1851 h 2379"/>
                  <a:gd name="T46" fmla="*/ 1323 w 1323"/>
                  <a:gd name="T47" fmla="*/ 2379 h 2379"/>
                  <a:gd name="T48" fmla="*/ 1209 w 1323"/>
                  <a:gd name="T49" fmla="*/ 2024 h 2379"/>
                  <a:gd name="T50" fmla="*/ 1170 w 1323"/>
                  <a:gd name="T51" fmla="*/ 1928 h 2379"/>
                  <a:gd name="T52" fmla="*/ 1161 w 1323"/>
                  <a:gd name="T53" fmla="*/ 1889 h 2379"/>
                  <a:gd name="T54" fmla="*/ 1142 w 1323"/>
                  <a:gd name="T55" fmla="*/ 1822 h 2379"/>
                  <a:gd name="T56" fmla="*/ 1123 w 1323"/>
                  <a:gd name="T57" fmla="*/ 1457 h 2379"/>
                  <a:gd name="T58" fmla="*/ 1113 w 1323"/>
                  <a:gd name="T59" fmla="*/ 1439 h 2379"/>
                  <a:gd name="T60" fmla="*/ 1093 w 1323"/>
                  <a:gd name="T61" fmla="*/ 1448 h 2379"/>
                  <a:gd name="T62" fmla="*/ 1084 w 1323"/>
                  <a:gd name="T63" fmla="*/ 1390 h 2379"/>
                  <a:gd name="T64" fmla="*/ 1017 w 1323"/>
                  <a:gd name="T65" fmla="*/ 1113 h 2379"/>
                  <a:gd name="T66" fmla="*/ 1017 w 1323"/>
                  <a:gd name="T67" fmla="*/ 1074 h 2379"/>
                  <a:gd name="T68" fmla="*/ 940 w 1323"/>
                  <a:gd name="T69" fmla="*/ 738 h 2379"/>
                  <a:gd name="T70" fmla="*/ 921 w 1323"/>
                  <a:gd name="T71" fmla="*/ 595 h 2379"/>
                  <a:gd name="T72" fmla="*/ 863 w 1323"/>
                  <a:gd name="T73" fmla="*/ 595 h 2379"/>
                  <a:gd name="T74" fmla="*/ 835 w 1323"/>
                  <a:gd name="T75" fmla="*/ 652 h 2379"/>
                  <a:gd name="T76" fmla="*/ 805 w 1323"/>
                  <a:gd name="T77" fmla="*/ 1016 h 2379"/>
                  <a:gd name="T78" fmla="*/ 816 w 1323"/>
                  <a:gd name="T79" fmla="*/ 1467 h 2379"/>
                  <a:gd name="T80" fmla="*/ 816 w 1323"/>
                  <a:gd name="T81" fmla="*/ 1477 h 2379"/>
                  <a:gd name="T82" fmla="*/ 605 w 1323"/>
                  <a:gd name="T83" fmla="*/ 1334 h 2379"/>
                  <a:gd name="T84" fmla="*/ 519 w 1323"/>
                  <a:gd name="T85" fmla="*/ 1257 h 2379"/>
                  <a:gd name="T86" fmla="*/ 345 w 1323"/>
                  <a:gd name="T87" fmla="*/ 1065 h 2379"/>
                  <a:gd name="T88" fmla="*/ 269 w 1323"/>
                  <a:gd name="T89" fmla="*/ 949 h 2379"/>
                  <a:gd name="T90" fmla="*/ 144 w 1323"/>
                  <a:gd name="T91" fmla="*/ 729 h 2379"/>
                  <a:gd name="T92" fmla="*/ 48 w 1323"/>
                  <a:gd name="T93" fmla="*/ 451 h 2379"/>
                  <a:gd name="T94" fmla="*/ 39 w 1323"/>
                  <a:gd name="T95" fmla="*/ 384 h 2379"/>
                  <a:gd name="T96" fmla="*/ 0 w 1323"/>
                  <a:gd name="T97" fmla="*/ 201 h 2379"/>
                  <a:gd name="T98" fmla="*/ 0 w 1323"/>
                  <a:gd name="T99" fmla="*/ 87 h 2379"/>
                  <a:gd name="T100" fmla="*/ 297 w 1323"/>
                  <a:gd name="T101" fmla="*/ 58 h 2379"/>
                  <a:gd name="T102" fmla="*/ 326 w 1323"/>
                  <a:gd name="T103" fmla="*/ 58 h 2379"/>
                  <a:gd name="T104" fmla="*/ 307 w 1323"/>
                  <a:gd name="T105" fmla="*/ 220 h 2379"/>
                  <a:gd name="T106" fmla="*/ 355 w 1323"/>
                  <a:gd name="T107" fmla="*/ 431 h 2379"/>
                  <a:gd name="T108" fmla="*/ 413 w 1323"/>
                  <a:gd name="T109" fmla="*/ 605 h 2379"/>
                  <a:gd name="T110" fmla="*/ 422 w 1323"/>
                  <a:gd name="T111" fmla="*/ 614 h 2379"/>
                  <a:gd name="T112" fmla="*/ 413 w 1323"/>
                  <a:gd name="T113" fmla="*/ 508 h 2379"/>
                  <a:gd name="T114" fmla="*/ 355 w 1323"/>
                  <a:gd name="T115" fmla="*/ 220 h 2379"/>
                  <a:gd name="T116" fmla="*/ 364 w 1323"/>
                  <a:gd name="T117" fmla="*/ 48 h 2379"/>
                  <a:gd name="T118" fmla="*/ 441 w 1323"/>
                  <a:gd name="T119" fmla="*/ 29 h 2379"/>
                  <a:gd name="T120" fmla="*/ 499 w 1323"/>
                  <a:gd name="T121" fmla="*/ 0 h 2379"/>
                  <a:gd name="T122" fmla="*/ 605 w 1323"/>
                  <a:gd name="T123" fmla="*/ 29 h 2379"/>
                  <a:gd name="T124" fmla="*/ 700 w 1323"/>
                  <a:gd name="T125" fmla="*/ 20 h 237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323"/>
                  <a:gd name="T190" fmla="*/ 0 h 2379"/>
                  <a:gd name="T191" fmla="*/ 1323 w 1323"/>
                  <a:gd name="T192" fmla="*/ 2379 h 237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323" h="2379">
                    <a:moveTo>
                      <a:pt x="700" y="20"/>
                    </a:moveTo>
                    <a:lnTo>
                      <a:pt x="672" y="67"/>
                    </a:lnTo>
                    <a:lnTo>
                      <a:pt x="672" y="470"/>
                    </a:lnTo>
                    <a:lnTo>
                      <a:pt x="710" y="681"/>
                    </a:lnTo>
                    <a:lnTo>
                      <a:pt x="729" y="661"/>
                    </a:lnTo>
                    <a:lnTo>
                      <a:pt x="710" y="259"/>
                    </a:lnTo>
                    <a:lnTo>
                      <a:pt x="719" y="67"/>
                    </a:lnTo>
                    <a:lnTo>
                      <a:pt x="738" y="39"/>
                    </a:lnTo>
                    <a:lnTo>
                      <a:pt x="969" y="134"/>
                    </a:lnTo>
                    <a:lnTo>
                      <a:pt x="969" y="173"/>
                    </a:lnTo>
                    <a:lnTo>
                      <a:pt x="949" y="326"/>
                    </a:lnTo>
                    <a:lnTo>
                      <a:pt x="960" y="413"/>
                    </a:lnTo>
                    <a:lnTo>
                      <a:pt x="960" y="441"/>
                    </a:lnTo>
                    <a:lnTo>
                      <a:pt x="969" y="441"/>
                    </a:lnTo>
                    <a:lnTo>
                      <a:pt x="979" y="278"/>
                    </a:lnTo>
                    <a:lnTo>
                      <a:pt x="988" y="211"/>
                    </a:lnTo>
                    <a:lnTo>
                      <a:pt x="1017" y="144"/>
                    </a:lnTo>
                    <a:lnTo>
                      <a:pt x="1046" y="154"/>
                    </a:lnTo>
                    <a:lnTo>
                      <a:pt x="1037" y="499"/>
                    </a:lnTo>
                    <a:lnTo>
                      <a:pt x="1113" y="1170"/>
                    </a:lnTo>
                    <a:lnTo>
                      <a:pt x="1170" y="1390"/>
                    </a:lnTo>
                    <a:lnTo>
                      <a:pt x="1237" y="1554"/>
                    </a:lnTo>
                    <a:lnTo>
                      <a:pt x="1237" y="1851"/>
                    </a:lnTo>
                    <a:lnTo>
                      <a:pt x="1323" y="2379"/>
                    </a:lnTo>
                    <a:lnTo>
                      <a:pt x="1209" y="2024"/>
                    </a:lnTo>
                    <a:lnTo>
                      <a:pt x="1170" y="1928"/>
                    </a:lnTo>
                    <a:lnTo>
                      <a:pt x="1161" y="1889"/>
                    </a:lnTo>
                    <a:lnTo>
                      <a:pt x="1142" y="1822"/>
                    </a:lnTo>
                    <a:lnTo>
                      <a:pt x="1123" y="1457"/>
                    </a:lnTo>
                    <a:lnTo>
                      <a:pt x="1113" y="1439"/>
                    </a:lnTo>
                    <a:lnTo>
                      <a:pt x="1093" y="1448"/>
                    </a:lnTo>
                    <a:lnTo>
                      <a:pt x="1084" y="1390"/>
                    </a:lnTo>
                    <a:lnTo>
                      <a:pt x="1017" y="1113"/>
                    </a:lnTo>
                    <a:lnTo>
                      <a:pt x="1017" y="1074"/>
                    </a:lnTo>
                    <a:lnTo>
                      <a:pt x="940" y="738"/>
                    </a:lnTo>
                    <a:lnTo>
                      <a:pt x="921" y="595"/>
                    </a:lnTo>
                    <a:lnTo>
                      <a:pt x="863" y="595"/>
                    </a:lnTo>
                    <a:lnTo>
                      <a:pt x="835" y="652"/>
                    </a:lnTo>
                    <a:lnTo>
                      <a:pt x="805" y="1016"/>
                    </a:lnTo>
                    <a:lnTo>
                      <a:pt x="816" y="1467"/>
                    </a:lnTo>
                    <a:lnTo>
                      <a:pt x="816" y="1477"/>
                    </a:lnTo>
                    <a:lnTo>
                      <a:pt x="605" y="1334"/>
                    </a:lnTo>
                    <a:lnTo>
                      <a:pt x="519" y="1257"/>
                    </a:lnTo>
                    <a:lnTo>
                      <a:pt x="345" y="1065"/>
                    </a:lnTo>
                    <a:lnTo>
                      <a:pt x="269" y="949"/>
                    </a:lnTo>
                    <a:lnTo>
                      <a:pt x="144" y="729"/>
                    </a:lnTo>
                    <a:lnTo>
                      <a:pt x="48" y="451"/>
                    </a:lnTo>
                    <a:lnTo>
                      <a:pt x="39" y="384"/>
                    </a:lnTo>
                    <a:lnTo>
                      <a:pt x="0" y="201"/>
                    </a:lnTo>
                    <a:lnTo>
                      <a:pt x="0" y="87"/>
                    </a:lnTo>
                    <a:lnTo>
                      <a:pt x="297" y="58"/>
                    </a:lnTo>
                    <a:lnTo>
                      <a:pt x="326" y="58"/>
                    </a:lnTo>
                    <a:lnTo>
                      <a:pt x="307" y="220"/>
                    </a:lnTo>
                    <a:lnTo>
                      <a:pt x="355" y="431"/>
                    </a:lnTo>
                    <a:lnTo>
                      <a:pt x="413" y="605"/>
                    </a:lnTo>
                    <a:lnTo>
                      <a:pt x="422" y="614"/>
                    </a:lnTo>
                    <a:lnTo>
                      <a:pt x="413" y="508"/>
                    </a:lnTo>
                    <a:lnTo>
                      <a:pt x="355" y="220"/>
                    </a:lnTo>
                    <a:lnTo>
                      <a:pt x="364" y="48"/>
                    </a:lnTo>
                    <a:lnTo>
                      <a:pt x="441" y="29"/>
                    </a:lnTo>
                    <a:lnTo>
                      <a:pt x="499" y="0"/>
                    </a:lnTo>
                    <a:lnTo>
                      <a:pt x="605" y="29"/>
                    </a:lnTo>
                    <a:lnTo>
                      <a:pt x="700" y="20"/>
                    </a:lnTo>
                    <a:close/>
                  </a:path>
                </a:pathLst>
              </a:custGeom>
              <a:solidFill>
                <a:srgbClr val="663399"/>
              </a:solidFill>
              <a:ln w="9525">
                <a:noFill/>
                <a:round/>
                <a:headEnd/>
                <a:tailEnd/>
              </a:ln>
            </p:spPr>
            <p:txBody>
              <a:bodyPr>
                <a:prstTxWarp prst="textNoShape">
                  <a:avLst/>
                </a:prstTxWarp>
              </a:bodyPr>
              <a:lstStyle/>
              <a:p>
                <a:endParaRPr lang="en-US"/>
              </a:p>
            </p:txBody>
          </p:sp>
          <p:sp>
            <p:nvSpPr>
              <p:cNvPr id="61554" name="Freeform 99"/>
              <p:cNvSpPr>
                <a:spLocks/>
              </p:cNvSpPr>
              <p:nvPr/>
            </p:nvSpPr>
            <p:spPr bwMode="auto">
              <a:xfrm>
                <a:off x="4177" y="2734"/>
                <a:ext cx="349" cy="756"/>
              </a:xfrm>
              <a:custGeom>
                <a:avLst/>
                <a:gdLst>
                  <a:gd name="T0" fmla="*/ 432 w 1746"/>
                  <a:gd name="T1" fmla="*/ 38 h 3778"/>
                  <a:gd name="T2" fmla="*/ 375 w 1746"/>
                  <a:gd name="T3" fmla="*/ 432 h 3778"/>
                  <a:gd name="T4" fmla="*/ 346 w 1746"/>
                  <a:gd name="T5" fmla="*/ 1256 h 3778"/>
                  <a:gd name="T6" fmla="*/ 366 w 1746"/>
                  <a:gd name="T7" fmla="*/ 1265 h 3778"/>
                  <a:gd name="T8" fmla="*/ 413 w 1746"/>
                  <a:gd name="T9" fmla="*/ 460 h 3778"/>
                  <a:gd name="T10" fmla="*/ 508 w 1746"/>
                  <a:gd name="T11" fmla="*/ 0 h 3778"/>
                  <a:gd name="T12" fmla="*/ 576 w 1746"/>
                  <a:gd name="T13" fmla="*/ 344 h 3778"/>
                  <a:gd name="T14" fmla="*/ 557 w 1746"/>
                  <a:gd name="T15" fmla="*/ 594 h 3778"/>
                  <a:gd name="T16" fmla="*/ 615 w 1746"/>
                  <a:gd name="T17" fmla="*/ 1092 h 3778"/>
                  <a:gd name="T18" fmla="*/ 682 w 1746"/>
                  <a:gd name="T19" fmla="*/ 1563 h 3778"/>
                  <a:gd name="T20" fmla="*/ 873 w 1746"/>
                  <a:gd name="T21" fmla="*/ 2387 h 3778"/>
                  <a:gd name="T22" fmla="*/ 1209 w 1746"/>
                  <a:gd name="T23" fmla="*/ 3183 h 3778"/>
                  <a:gd name="T24" fmla="*/ 1516 w 1746"/>
                  <a:gd name="T25" fmla="*/ 3519 h 3778"/>
                  <a:gd name="T26" fmla="*/ 1689 w 1746"/>
                  <a:gd name="T27" fmla="*/ 3548 h 3778"/>
                  <a:gd name="T28" fmla="*/ 1746 w 1746"/>
                  <a:gd name="T29" fmla="*/ 3529 h 3778"/>
                  <a:gd name="T30" fmla="*/ 1372 w 1746"/>
                  <a:gd name="T31" fmla="*/ 3490 h 3778"/>
                  <a:gd name="T32" fmla="*/ 1123 w 1746"/>
                  <a:gd name="T33" fmla="*/ 3423 h 3778"/>
                  <a:gd name="T34" fmla="*/ 1075 w 1746"/>
                  <a:gd name="T35" fmla="*/ 3318 h 3778"/>
                  <a:gd name="T36" fmla="*/ 1065 w 1746"/>
                  <a:gd name="T37" fmla="*/ 3404 h 3778"/>
                  <a:gd name="T38" fmla="*/ 960 w 1746"/>
                  <a:gd name="T39" fmla="*/ 3260 h 3778"/>
                  <a:gd name="T40" fmla="*/ 940 w 1746"/>
                  <a:gd name="T41" fmla="*/ 3231 h 3778"/>
                  <a:gd name="T42" fmla="*/ 931 w 1746"/>
                  <a:gd name="T43" fmla="*/ 3346 h 3778"/>
                  <a:gd name="T44" fmla="*/ 701 w 1746"/>
                  <a:gd name="T45" fmla="*/ 3375 h 3778"/>
                  <a:gd name="T46" fmla="*/ 682 w 1746"/>
                  <a:gd name="T47" fmla="*/ 3375 h 3778"/>
                  <a:gd name="T48" fmla="*/ 403 w 1746"/>
                  <a:gd name="T49" fmla="*/ 2656 h 3778"/>
                  <a:gd name="T50" fmla="*/ 327 w 1746"/>
                  <a:gd name="T51" fmla="*/ 2234 h 3778"/>
                  <a:gd name="T52" fmla="*/ 298 w 1746"/>
                  <a:gd name="T53" fmla="*/ 1965 h 3778"/>
                  <a:gd name="T54" fmla="*/ 269 w 1746"/>
                  <a:gd name="T55" fmla="*/ 1821 h 3778"/>
                  <a:gd name="T56" fmla="*/ 250 w 1746"/>
                  <a:gd name="T57" fmla="*/ 1908 h 3778"/>
                  <a:gd name="T58" fmla="*/ 355 w 1746"/>
                  <a:gd name="T59" fmla="*/ 2646 h 3778"/>
                  <a:gd name="T60" fmla="*/ 538 w 1746"/>
                  <a:gd name="T61" fmla="*/ 3221 h 3778"/>
                  <a:gd name="T62" fmla="*/ 643 w 1746"/>
                  <a:gd name="T63" fmla="*/ 3404 h 3778"/>
                  <a:gd name="T64" fmla="*/ 508 w 1746"/>
                  <a:gd name="T65" fmla="*/ 3529 h 3778"/>
                  <a:gd name="T66" fmla="*/ 471 w 1746"/>
                  <a:gd name="T67" fmla="*/ 3499 h 3778"/>
                  <a:gd name="T68" fmla="*/ 452 w 1746"/>
                  <a:gd name="T69" fmla="*/ 3548 h 3778"/>
                  <a:gd name="T70" fmla="*/ 519 w 1746"/>
                  <a:gd name="T71" fmla="*/ 3585 h 3778"/>
                  <a:gd name="T72" fmla="*/ 519 w 1746"/>
                  <a:gd name="T73" fmla="*/ 3778 h 3778"/>
                  <a:gd name="T74" fmla="*/ 384 w 1746"/>
                  <a:gd name="T75" fmla="*/ 3682 h 3778"/>
                  <a:gd name="T76" fmla="*/ 269 w 1746"/>
                  <a:gd name="T77" fmla="*/ 3318 h 3778"/>
                  <a:gd name="T78" fmla="*/ 211 w 1746"/>
                  <a:gd name="T79" fmla="*/ 2876 h 3778"/>
                  <a:gd name="T80" fmla="*/ 173 w 1746"/>
                  <a:gd name="T81" fmla="*/ 2559 h 3778"/>
                  <a:gd name="T82" fmla="*/ 164 w 1746"/>
                  <a:gd name="T83" fmla="*/ 1937 h 3778"/>
                  <a:gd name="T84" fmla="*/ 154 w 1746"/>
                  <a:gd name="T85" fmla="*/ 1544 h 3778"/>
                  <a:gd name="T86" fmla="*/ 164 w 1746"/>
                  <a:gd name="T87" fmla="*/ 910 h 3778"/>
                  <a:gd name="T88" fmla="*/ 298 w 1746"/>
                  <a:gd name="T89" fmla="*/ 326 h 3778"/>
                  <a:gd name="T90" fmla="*/ 278 w 1746"/>
                  <a:gd name="T91" fmla="*/ 307 h 3778"/>
                  <a:gd name="T92" fmla="*/ 192 w 1746"/>
                  <a:gd name="T93" fmla="*/ 527 h 3778"/>
                  <a:gd name="T94" fmla="*/ 97 w 1746"/>
                  <a:gd name="T95" fmla="*/ 1256 h 3778"/>
                  <a:gd name="T96" fmla="*/ 48 w 1746"/>
                  <a:gd name="T97" fmla="*/ 1217 h 3778"/>
                  <a:gd name="T98" fmla="*/ 39 w 1746"/>
                  <a:gd name="T99" fmla="*/ 1112 h 3778"/>
                  <a:gd name="T100" fmla="*/ 29 w 1746"/>
                  <a:gd name="T101" fmla="*/ 527 h 3778"/>
                  <a:gd name="T102" fmla="*/ 134 w 1746"/>
                  <a:gd name="T103" fmla="*/ 172 h 3778"/>
                  <a:gd name="T104" fmla="*/ 222 w 1746"/>
                  <a:gd name="T105" fmla="*/ 0 h 3778"/>
                  <a:gd name="T106" fmla="*/ 461 w 1746"/>
                  <a:gd name="T107" fmla="*/ 9 h 377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1746"/>
                  <a:gd name="T163" fmla="*/ 0 h 3778"/>
                  <a:gd name="T164" fmla="*/ 1746 w 1746"/>
                  <a:gd name="T165" fmla="*/ 3778 h 3778"/>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1746" h="3778">
                    <a:moveTo>
                      <a:pt x="461" y="9"/>
                    </a:moveTo>
                    <a:lnTo>
                      <a:pt x="432" y="38"/>
                    </a:lnTo>
                    <a:lnTo>
                      <a:pt x="422" y="163"/>
                    </a:lnTo>
                    <a:lnTo>
                      <a:pt x="375" y="432"/>
                    </a:lnTo>
                    <a:lnTo>
                      <a:pt x="346" y="1035"/>
                    </a:lnTo>
                    <a:lnTo>
                      <a:pt x="346" y="1256"/>
                    </a:lnTo>
                    <a:lnTo>
                      <a:pt x="355" y="1265"/>
                    </a:lnTo>
                    <a:lnTo>
                      <a:pt x="366" y="1265"/>
                    </a:lnTo>
                    <a:lnTo>
                      <a:pt x="375" y="997"/>
                    </a:lnTo>
                    <a:lnTo>
                      <a:pt x="413" y="460"/>
                    </a:lnTo>
                    <a:lnTo>
                      <a:pt x="480" y="86"/>
                    </a:lnTo>
                    <a:lnTo>
                      <a:pt x="508" y="0"/>
                    </a:lnTo>
                    <a:lnTo>
                      <a:pt x="508" y="57"/>
                    </a:lnTo>
                    <a:lnTo>
                      <a:pt x="576" y="344"/>
                    </a:lnTo>
                    <a:lnTo>
                      <a:pt x="547" y="488"/>
                    </a:lnTo>
                    <a:lnTo>
                      <a:pt x="557" y="594"/>
                    </a:lnTo>
                    <a:lnTo>
                      <a:pt x="576" y="795"/>
                    </a:lnTo>
                    <a:lnTo>
                      <a:pt x="615" y="1092"/>
                    </a:lnTo>
                    <a:lnTo>
                      <a:pt x="663" y="1514"/>
                    </a:lnTo>
                    <a:lnTo>
                      <a:pt x="682" y="1563"/>
                    </a:lnTo>
                    <a:lnTo>
                      <a:pt x="787" y="2080"/>
                    </a:lnTo>
                    <a:lnTo>
                      <a:pt x="873" y="2387"/>
                    </a:lnTo>
                    <a:lnTo>
                      <a:pt x="1046" y="2867"/>
                    </a:lnTo>
                    <a:lnTo>
                      <a:pt x="1209" y="3183"/>
                    </a:lnTo>
                    <a:lnTo>
                      <a:pt x="1334" y="3365"/>
                    </a:lnTo>
                    <a:lnTo>
                      <a:pt x="1516" y="3519"/>
                    </a:lnTo>
                    <a:lnTo>
                      <a:pt x="1613" y="3548"/>
                    </a:lnTo>
                    <a:lnTo>
                      <a:pt x="1689" y="3548"/>
                    </a:lnTo>
                    <a:lnTo>
                      <a:pt x="1708" y="3529"/>
                    </a:lnTo>
                    <a:lnTo>
                      <a:pt x="1746" y="3529"/>
                    </a:lnTo>
                    <a:lnTo>
                      <a:pt x="1632" y="3615"/>
                    </a:lnTo>
                    <a:lnTo>
                      <a:pt x="1372" y="3490"/>
                    </a:lnTo>
                    <a:lnTo>
                      <a:pt x="1132" y="3423"/>
                    </a:lnTo>
                    <a:lnTo>
                      <a:pt x="1123" y="3423"/>
                    </a:lnTo>
                    <a:lnTo>
                      <a:pt x="1104" y="3336"/>
                    </a:lnTo>
                    <a:lnTo>
                      <a:pt x="1075" y="3318"/>
                    </a:lnTo>
                    <a:lnTo>
                      <a:pt x="1046" y="3346"/>
                    </a:lnTo>
                    <a:lnTo>
                      <a:pt x="1065" y="3404"/>
                    </a:lnTo>
                    <a:lnTo>
                      <a:pt x="970" y="3385"/>
                    </a:lnTo>
                    <a:lnTo>
                      <a:pt x="960" y="3260"/>
                    </a:lnTo>
                    <a:lnTo>
                      <a:pt x="960" y="3250"/>
                    </a:lnTo>
                    <a:lnTo>
                      <a:pt x="940" y="3231"/>
                    </a:lnTo>
                    <a:lnTo>
                      <a:pt x="902" y="3260"/>
                    </a:lnTo>
                    <a:lnTo>
                      <a:pt x="931" y="3346"/>
                    </a:lnTo>
                    <a:lnTo>
                      <a:pt x="931" y="3385"/>
                    </a:lnTo>
                    <a:lnTo>
                      <a:pt x="701" y="3375"/>
                    </a:lnTo>
                    <a:lnTo>
                      <a:pt x="672" y="3394"/>
                    </a:lnTo>
                    <a:lnTo>
                      <a:pt x="682" y="3375"/>
                    </a:lnTo>
                    <a:lnTo>
                      <a:pt x="557" y="3135"/>
                    </a:lnTo>
                    <a:lnTo>
                      <a:pt x="403" y="2656"/>
                    </a:lnTo>
                    <a:lnTo>
                      <a:pt x="346" y="2349"/>
                    </a:lnTo>
                    <a:lnTo>
                      <a:pt x="327" y="2234"/>
                    </a:lnTo>
                    <a:lnTo>
                      <a:pt x="298" y="2052"/>
                    </a:lnTo>
                    <a:lnTo>
                      <a:pt x="298" y="1965"/>
                    </a:lnTo>
                    <a:lnTo>
                      <a:pt x="269" y="1860"/>
                    </a:lnTo>
                    <a:lnTo>
                      <a:pt x="269" y="1821"/>
                    </a:lnTo>
                    <a:lnTo>
                      <a:pt x="240" y="1783"/>
                    </a:lnTo>
                    <a:lnTo>
                      <a:pt x="250" y="1908"/>
                    </a:lnTo>
                    <a:lnTo>
                      <a:pt x="298" y="2320"/>
                    </a:lnTo>
                    <a:lnTo>
                      <a:pt x="355" y="2646"/>
                    </a:lnTo>
                    <a:lnTo>
                      <a:pt x="432" y="2924"/>
                    </a:lnTo>
                    <a:lnTo>
                      <a:pt x="538" y="3221"/>
                    </a:lnTo>
                    <a:lnTo>
                      <a:pt x="624" y="3375"/>
                    </a:lnTo>
                    <a:lnTo>
                      <a:pt x="643" y="3404"/>
                    </a:lnTo>
                    <a:lnTo>
                      <a:pt x="576" y="3566"/>
                    </a:lnTo>
                    <a:lnTo>
                      <a:pt x="508" y="3529"/>
                    </a:lnTo>
                    <a:lnTo>
                      <a:pt x="490" y="3499"/>
                    </a:lnTo>
                    <a:lnTo>
                      <a:pt x="471" y="3499"/>
                    </a:lnTo>
                    <a:lnTo>
                      <a:pt x="452" y="3529"/>
                    </a:lnTo>
                    <a:lnTo>
                      <a:pt x="452" y="3548"/>
                    </a:lnTo>
                    <a:lnTo>
                      <a:pt x="499" y="3585"/>
                    </a:lnTo>
                    <a:lnTo>
                      <a:pt x="519" y="3585"/>
                    </a:lnTo>
                    <a:lnTo>
                      <a:pt x="547" y="3643"/>
                    </a:lnTo>
                    <a:lnTo>
                      <a:pt x="519" y="3778"/>
                    </a:lnTo>
                    <a:lnTo>
                      <a:pt x="471" y="3768"/>
                    </a:lnTo>
                    <a:lnTo>
                      <a:pt x="384" y="3682"/>
                    </a:lnTo>
                    <a:lnTo>
                      <a:pt x="327" y="3576"/>
                    </a:lnTo>
                    <a:lnTo>
                      <a:pt x="269" y="3318"/>
                    </a:lnTo>
                    <a:lnTo>
                      <a:pt x="259" y="3212"/>
                    </a:lnTo>
                    <a:lnTo>
                      <a:pt x="211" y="2876"/>
                    </a:lnTo>
                    <a:lnTo>
                      <a:pt x="211" y="2828"/>
                    </a:lnTo>
                    <a:lnTo>
                      <a:pt x="173" y="2559"/>
                    </a:lnTo>
                    <a:lnTo>
                      <a:pt x="173" y="2522"/>
                    </a:lnTo>
                    <a:lnTo>
                      <a:pt x="164" y="1937"/>
                    </a:lnTo>
                    <a:lnTo>
                      <a:pt x="164" y="1899"/>
                    </a:lnTo>
                    <a:lnTo>
                      <a:pt x="154" y="1544"/>
                    </a:lnTo>
                    <a:lnTo>
                      <a:pt x="134" y="1217"/>
                    </a:lnTo>
                    <a:lnTo>
                      <a:pt x="164" y="910"/>
                    </a:lnTo>
                    <a:lnTo>
                      <a:pt x="250" y="479"/>
                    </a:lnTo>
                    <a:lnTo>
                      <a:pt x="298" y="326"/>
                    </a:lnTo>
                    <a:lnTo>
                      <a:pt x="298" y="307"/>
                    </a:lnTo>
                    <a:lnTo>
                      <a:pt x="278" y="307"/>
                    </a:lnTo>
                    <a:lnTo>
                      <a:pt x="250" y="335"/>
                    </a:lnTo>
                    <a:lnTo>
                      <a:pt x="192" y="527"/>
                    </a:lnTo>
                    <a:lnTo>
                      <a:pt x="106" y="1159"/>
                    </a:lnTo>
                    <a:lnTo>
                      <a:pt x="97" y="1256"/>
                    </a:lnTo>
                    <a:lnTo>
                      <a:pt x="67" y="1236"/>
                    </a:lnTo>
                    <a:lnTo>
                      <a:pt x="48" y="1217"/>
                    </a:lnTo>
                    <a:lnTo>
                      <a:pt x="39" y="1170"/>
                    </a:lnTo>
                    <a:lnTo>
                      <a:pt x="39" y="1112"/>
                    </a:lnTo>
                    <a:lnTo>
                      <a:pt x="0" y="786"/>
                    </a:lnTo>
                    <a:lnTo>
                      <a:pt x="29" y="527"/>
                    </a:lnTo>
                    <a:lnTo>
                      <a:pt x="48" y="498"/>
                    </a:lnTo>
                    <a:lnTo>
                      <a:pt x="134" y="172"/>
                    </a:lnTo>
                    <a:lnTo>
                      <a:pt x="183" y="38"/>
                    </a:lnTo>
                    <a:lnTo>
                      <a:pt x="222" y="0"/>
                    </a:lnTo>
                    <a:lnTo>
                      <a:pt x="432" y="9"/>
                    </a:lnTo>
                    <a:lnTo>
                      <a:pt x="461" y="9"/>
                    </a:lnTo>
                    <a:close/>
                  </a:path>
                </a:pathLst>
              </a:custGeom>
              <a:solidFill>
                <a:srgbClr val="663399"/>
              </a:solidFill>
              <a:ln w="9525">
                <a:noFill/>
                <a:round/>
                <a:headEnd/>
                <a:tailEnd/>
              </a:ln>
            </p:spPr>
            <p:txBody>
              <a:bodyPr>
                <a:prstTxWarp prst="textNoShape">
                  <a:avLst/>
                </a:prstTxWarp>
              </a:bodyPr>
              <a:lstStyle/>
              <a:p>
                <a:endParaRPr lang="en-US"/>
              </a:p>
            </p:txBody>
          </p:sp>
          <p:sp>
            <p:nvSpPr>
              <p:cNvPr id="61555" name="Freeform 100"/>
              <p:cNvSpPr>
                <a:spLocks/>
              </p:cNvSpPr>
              <p:nvPr/>
            </p:nvSpPr>
            <p:spPr bwMode="auto">
              <a:xfrm>
                <a:off x="4979" y="2734"/>
                <a:ext cx="4" cy="10"/>
              </a:xfrm>
              <a:custGeom>
                <a:avLst/>
                <a:gdLst>
                  <a:gd name="T0" fmla="*/ 19 w 19"/>
                  <a:gd name="T1" fmla="*/ 0 h 47"/>
                  <a:gd name="T2" fmla="*/ 0 w 19"/>
                  <a:gd name="T3" fmla="*/ 47 h 47"/>
                  <a:gd name="T4" fmla="*/ 19 w 19"/>
                  <a:gd name="T5" fmla="*/ 0 h 47"/>
                  <a:gd name="T6" fmla="*/ 0 60000 65536"/>
                  <a:gd name="T7" fmla="*/ 0 60000 65536"/>
                  <a:gd name="T8" fmla="*/ 0 60000 65536"/>
                  <a:gd name="T9" fmla="*/ 0 w 19"/>
                  <a:gd name="T10" fmla="*/ 0 h 47"/>
                  <a:gd name="T11" fmla="*/ 19 w 19"/>
                  <a:gd name="T12" fmla="*/ 47 h 47"/>
                </a:gdLst>
                <a:ahLst/>
                <a:cxnLst>
                  <a:cxn ang="T6">
                    <a:pos x="T0" y="T1"/>
                  </a:cxn>
                  <a:cxn ang="T7">
                    <a:pos x="T2" y="T3"/>
                  </a:cxn>
                  <a:cxn ang="T8">
                    <a:pos x="T4" y="T5"/>
                  </a:cxn>
                </a:cxnLst>
                <a:rect l="T9" t="T10" r="T11" b="T12"/>
                <a:pathLst>
                  <a:path w="19" h="47">
                    <a:moveTo>
                      <a:pt x="19" y="0"/>
                    </a:moveTo>
                    <a:lnTo>
                      <a:pt x="0" y="47"/>
                    </a:lnTo>
                    <a:lnTo>
                      <a:pt x="19" y="0"/>
                    </a:lnTo>
                    <a:close/>
                  </a:path>
                </a:pathLst>
              </a:custGeom>
              <a:solidFill>
                <a:srgbClr val="FFFFFF"/>
              </a:solidFill>
              <a:ln w="9525">
                <a:noFill/>
                <a:round/>
                <a:headEnd/>
                <a:tailEnd/>
              </a:ln>
            </p:spPr>
            <p:txBody>
              <a:bodyPr>
                <a:prstTxWarp prst="textNoShape">
                  <a:avLst/>
                </a:prstTxWarp>
              </a:bodyPr>
              <a:lstStyle/>
              <a:p>
                <a:endParaRPr lang="en-US"/>
              </a:p>
            </p:txBody>
          </p:sp>
          <p:sp>
            <p:nvSpPr>
              <p:cNvPr id="61556" name="Freeform 101"/>
              <p:cNvSpPr>
                <a:spLocks/>
              </p:cNvSpPr>
              <p:nvPr/>
            </p:nvSpPr>
            <p:spPr bwMode="auto">
              <a:xfrm>
                <a:off x="4536" y="2750"/>
                <a:ext cx="378" cy="604"/>
              </a:xfrm>
              <a:custGeom>
                <a:avLst/>
                <a:gdLst>
                  <a:gd name="T0" fmla="*/ 816 w 1890"/>
                  <a:gd name="T1" fmla="*/ 47 h 3020"/>
                  <a:gd name="T2" fmla="*/ 864 w 1890"/>
                  <a:gd name="T3" fmla="*/ 37 h 3020"/>
                  <a:gd name="T4" fmla="*/ 1075 w 1890"/>
                  <a:gd name="T5" fmla="*/ 402 h 3020"/>
                  <a:gd name="T6" fmla="*/ 1142 w 1890"/>
                  <a:gd name="T7" fmla="*/ 622 h 3020"/>
                  <a:gd name="T8" fmla="*/ 1122 w 1890"/>
                  <a:gd name="T9" fmla="*/ 920 h 3020"/>
                  <a:gd name="T10" fmla="*/ 1094 w 1890"/>
                  <a:gd name="T11" fmla="*/ 1093 h 3020"/>
                  <a:gd name="T12" fmla="*/ 1085 w 1890"/>
                  <a:gd name="T13" fmla="*/ 1246 h 3020"/>
                  <a:gd name="T14" fmla="*/ 1190 w 1890"/>
                  <a:gd name="T15" fmla="*/ 1381 h 3020"/>
                  <a:gd name="T16" fmla="*/ 1229 w 1890"/>
                  <a:gd name="T17" fmla="*/ 1428 h 3020"/>
                  <a:gd name="T18" fmla="*/ 1459 w 1890"/>
                  <a:gd name="T19" fmla="*/ 1456 h 3020"/>
                  <a:gd name="T20" fmla="*/ 1584 w 1890"/>
                  <a:gd name="T21" fmla="*/ 1802 h 3020"/>
                  <a:gd name="T22" fmla="*/ 1603 w 1890"/>
                  <a:gd name="T23" fmla="*/ 1841 h 3020"/>
                  <a:gd name="T24" fmla="*/ 1593 w 1890"/>
                  <a:gd name="T25" fmla="*/ 1897 h 3020"/>
                  <a:gd name="T26" fmla="*/ 1775 w 1890"/>
                  <a:gd name="T27" fmla="*/ 2445 h 3020"/>
                  <a:gd name="T28" fmla="*/ 1890 w 1890"/>
                  <a:gd name="T29" fmla="*/ 2837 h 3020"/>
                  <a:gd name="T30" fmla="*/ 1862 w 1890"/>
                  <a:gd name="T31" fmla="*/ 3011 h 3020"/>
                  <a:gd name="T32" fmla="*/ 1842 w 1890"/>
                  <a:gd name="T33" fmla="*/ 2857 h 3020"/>
                  <a:gd name="T34" fmla="*/ 1621 w 1890"/>
                  <a:gd name="T35" fmla="*/ 2396 h 3020"/>
                  <a:gd name="T36" fmla="*/ 1363 w 1890"/>
                  <a:gd name="T37" fmla="*/ 1955 h 3020"/>
                  <a:gd name="T38" fmla="*/ 1229 w 1890"/>
                  <a:gd name="T39" fmla="*/ 1753 h 3020"/>
                  <a:gd name="T40" fmla="*/ 1190 w 1890"/>
                  <a:gd name="T41" fmla="*/ 1630 h 3020"/>
                  <a:gd name="T42" fmla="*/ 1190 w 1890"/>
                  <a:gd name="T43" fmla="*/ 1725 h 3020"/>
                  <a:gd name="T44" fmla="*/ 941 w 1890"/>
                  <a:gd name="T45" fmla="*/ 968 h 3020"/>
                  <a:gd name="T46" fmla="*/ 768 w 1890"/>
                  <a:gd name="T47" fmla="*/ 411 h 3020"/>
                  <a:gd name="T48" fmla="*/ 681 w 1890"/>
                  <a:gd name="T49" fmla="*/ 18 h 3020"/>
                  <a:gd name="T50" fmla="*/ 662 w 1890"/>
                  <a:gd name="T51" fmla="*/ 9 h 3020"/>
                  <a:gd name="T52" fmla="*/ 692 w 1890"/>
                  <a:gd name="T53" fmla="*/ 277 h 3020"/>
                  <a:gd name="T54" fmla="*/ 892 w 1890"/>
                  <a:gd name="T55" fmla="*/ 977 h 3020"/>
                  <a:gd name="T56" fmla="*/ 1104 w 1890"/>
                  <a:gd name="T57" fmla="*/ 1658 h 3020"/>
                  <a:gd name="T58" fmla="*/ 1219 w 1890"/>
                  <a:gd name="T59" fmla="*/ 1831 h 3020"/>
                  <a:gd name="T60" fmla="*/ 931 w 1890"/>
                  <a:gd name="T61" fmla="*/ 1630 h 3020"/>
                  <a:gd name="T62" fmla="*/ 249 w 1890"/>
                  <a:gd name="T63" fmla="*/ 796 h 3020"/>
                  <a:gd name="T64" fmla="*/ 19 w 1890"/>
                  <a:gd name="T65" fmla="*/ 200 h 3020"/>
                  <a:gd name="T66" fmla="*/ 221 w 1890"/>
                  <a:gd name="T67" fmla="*/ 37 h 3020"/>
                  <a:gd name="T68" fmla="*/ 567 w 1890"/>
                  <a:gd name="T69" fmla="*/ 709 h 3020"/>
                  <a:gd name="T70" fmla="*/ 759 w 1890"/>
                  <a:gd name="T71" fmla="*/ 996 h 3020"/>
                  <a:gd name="T72" fmla="*/ 778 w 1890"/>
                  <a:gd name="T73" fmla="*/ 1006 h 3020"/>
                  <a:gd name="T74" fmla="*/ 509 w 1890"/>
                  <a:gd name="T75" fmla="*/ 555 h 3020"/>
                  <a:gd name="T76" fmla="*/ 307 w 1890"/>
                  <a:gd name="T77" fmla="*/ 162 h 3020"/>
                  <a:gd name="T78" fmla="*/ 509 w 1890"/>
                  <a:gd name="T79" fmla="*/ 28 h 3020"/>
                  <a:gd name="T80" fmla="*/ 778 w 1890"/>
                  <a:gd name="T81" fmla="*/ 9 h 302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890"/>
                  <a:gd name="T124" fmla="*/ 0 h 3020"/>
                  <a:gd name="T125" fmla="*/ 1890 w 1890"/>
                  <a:gd name="T126" fmla="*/ 3020 h 3020"/>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890" h="3020">
                    <a:moveTo>
                      <a:pt x="787" y="37"/>
                    </a:moveTo>
                    <a:lnTo>
                      <a:pt x="816" y="47"/>
                    </a:lnTo>
                    <a:lnTo>
                      <a:pt x="836" y="37"/>
                    </a:lnTo>
                    <a:lnTo>
                      <a:pt x="864" y="37"/>
                    </a:lnTo>
                    <a:lnTo>
                      <a:pt x="998" y="287"/>
                    </a:lnTo>
                    <a:lnTo>
                      <a:pt x="1075" y="402"/>
                    </a:lnTo>
                    <a:lnTo>
                      <a:pt x="1122" y="603"/>
                    </a:lnTo>
                    <a:lnTo>
                      <a:pt x="1142" y="622"/>
                    </a:lnTo>
                    <a:lnTo>
                      <a:pt x="1122" y="728"/>
                    </a:lnTo>
                    <a:lnTo>
                      <a:pt x="1122" y="920"/>
                    </a:lnTo>
                    <a:lnTo>
                      <a:pt x="1161" y="977"/>
                    </a:lnTo>
                    <a:lnTo>
                      <a:pt x="1094" y="1093"/>
                    </a:lnTo>
                    <a:lnTo>
                      <a:pt x="1075" y="1112"/>
                    </a:lnTo>
                    <a:lnTo>
                      <a:pt x="1085" y="1246"/>
                    </a:lnTo>
                    <a:lnTo>
                      <a:pt x="1104" y="1303"/>
                    </a:lnTo>
                    <a:lnTo>
                      <a:pt x="1190" y="1381"/>
                    </a:lnTo>
                    <a:lnTo>
                      <a:pt x="1219" y="1381"/>
                    </a:lnTo>
                    <a:lnTo>
                      <a:pt x="1229" y="1428"/>
                    </a:lnTo>
                    <a:lnTo>
                      <a:pt x="1266" y="1447"/>
                    </a:lnTo>
                    <a:lnTo>
                      <a:pt x="1459" y="1456"/>
                    </a:lnTo>
                    <a:lnTo>
                      <a:pt x="1516" y="1600"/>
                    </a:lnTo>
                    <a:lnTo>
                      <a:pt x="1584" y="1802"/>
                    </a:lnTo>
                    <a:lnTo>
                      <a:pt x="1603" y="1831"/>
                    </a:lnTo>
                    <a:lnTo>
                      <a:pt x="1603" y="1841"/>
                    </a:lnTo>
                    <a:lnTo>
                      <a:pt x="1593" y="1841"/>
                    </a:lnTo>
                    <a:lnTo>
                      <a:pt x="1593" y="1897"/>
                    </a:lnTo>
                    <a:lnTo>
                      <a:pt x="1728" y="2224"/>
                    </a:lnTo>
                    <a:lnTo>
                      <a:pt x="1775" y="2445"/>
                    </a:lnTo>
                    <a:lnTo>
                      <a:pt x="1833" y="2560"/>
                    </a:lnTo>
                    <a:lnTo>
                      <a:pt x="1890" y="2837"/>
                    </a:lnTo>
                    <a:lnTo>
                      <a:pt x="1871" y="3001"/>
                    </a:lnTo>
                    <a:lnTo>
                      <a:pt x="1862" y="3011"/>
                    </a:lnTo>
                    <a:lnTo>
                      <a:pt x="1862" y="3020"/>
                    </a:lnTo>
                    <a:lnTo>
                      <a:pt x="1842" y="2857"/>
                    </a:lnTo>
                    <a:lnTo>
                      <a:pt x="1728" y="2646"/>
                    </a:lnTo>
                    <a:lnTo>
                      <a:pt x="1621" y="2396"/>
                    </a:lnTo>
                    <a:lnTo>
                      <a:pt x="1372" y="1994"/>
                    </a:lnTo>
                    <a:lnTo>
                      <a:pt x="1363" y="1955"/>
                    </a:lnTo>
                    <a:lnTo>
                      <a:pt x="1277" y="1860"/>
                    </a:lnTo>
                    <a:lnTo>
                      <a:pt x="1229" y="1753"/>
                    </a:lnTo>
                    <a:lnTo>
                      <a:pt x="1210" y="1648"/>
                    </a:lnTo>
                    <a:lnTo>
                      <a:pt x="1190" y="1630"/>
                    </a:lnTo>
                    <a:lnTo>
                      <a:pt x="1171" y="1648"/>
                    </a:lnTo>
                    <a:lnTo>
                      <a:pt x="1190" y="1725"/>
                    </a:lnTo>
                    <a:lnTo>
                      <a:pt x="1104" y="1523"/>
                    </a:lnTo>
                    <a:lnTo>
                      <a:pt x="941" y="968"/>
                    </a:lnTo>
                    <a:lnTo>
                      <a:pt x="903" y="805"/>
                    </a:lnTo>
                    <a:lnTo>
                      <a:pt x="768" y="411"/>
                    </a:lnTo>
                    <a:lnTo>
                      <a:pt x="701" y="143"/>
                    </a:lnTo>
                    <a:lnTo>
                      <a:pt x="681" y="18"/>
                    </a:lnTo>
                    <a:lnTo>
                      <a:pt x="672" y="9"/>
                    </a:lnTo>
                    <a:lnTo>
                      <a:pt x="662" y="9"/>
                    </a:lnTo>
                    <a:lnTo>
                      <a:pt x="643" y="37"/>
                    </a:lnTo>
                    <a:lnTo>
                      <a:pt x="692" y="277"/>
                    </a:lnTo>
                    <a:lnTo>
                      <a:pt x="854" y="805"/>
                    </a:lnTo>
                    <a:lnTo>
                      <a:pt x="892" y="977"/>
                    </a:lnTo>
                    <a:lnTo>
                      <a:pt x="1027" y="1370"/>
                    </a:lnTo>
                    <a:lnTo>
                      <a:pt x="1104" y="1658"/>
                    </a:lnTo>
                    <a:lnTo>
                      <a:pt x="1180" y="1811"/>
                    </a:lnTo>
                    <a:lnTo>
                      <a:pt x="1219" y="1831"/>
                    </a:lnTo>
                    <a:lnTo>
                      <a:pt x="1229" y="1860"/>
                    </a:lnTo>
                    <a:lnTo>
                      <a:pt x="931" y="1630"/>
                    </a:lnTo>
                    <a:lnTo>
                      <a:pt x="576" y="1246"/>
                    </a:lnTo>
                    <a:lnTo>
                      <a:pt x="249" y="796"/>
                    </a:lnTo>
                    <a:lnTo>
                      <a:pt x="105" y="536"/>
                    </a:lnTo>
                    <a:lnTo>
                      <a:pt x="19" y="200"/>
                    </a:lnTo>
                    <a:lnTo>
                      <a:pt x="0" y="28"/>
                    </a:lnTo>
                    <a:lnTo>
                      <a:pt x="221" y="37"/>
                    </a:lnTo>
                    <a:lnTo>
                      <a:pt x="317" y="335"/>
                    </a:lnTo>
                    <a:lnTo>
                      <a:pt x="567" y="709"/>
                    </a:lnTo>
                    <a:lnTo>
                      <a:pt x="748" y="968"/>
                    </a:lnTo>
                    <a:lnTo>
                      <a:pt x="759" y="996"/>
                    </a:lnTo>
                    <a:lnTo>
                      <a:pt x="768" y="1006"/>
                    </a:lnTo>
                    <a:lnTo>
                      <a:pt x="778" y="1006"/>
                    </a:lnTo>
                    <a:lnTo>
                      <a:pt x="778" y="968"/>
                    </a:lnTo>
                    <a:lnTo>
                      <a:pt x="509" y="555"/>
                    </a:lnTo>
                    <a:lnTo>
                      <a:pt x="365" y="335"/>
                    </a:lnTo>
                    <a:lnTo>
                      <a:pt x="307" y="162"/>
                    </a:lnTo>
                    <a:lnTo>
                      <a:pt x="279" y="37"/>
                    </a:lnTo>
                    <a:lnTo>
                      <a:pt x="509" y="28"/>
                    </a:lnTo>
                    <a:lnTo>
                      <a:pt x="681" y="0"/>
                    </a:lnTo>
                    <a:lnTo>
                      <a:pt x="778" y="9"/>
                    </a:lnTo>
                    <a:lnTo>
                      <a:pt x="787" y="37"/>
                    </a:lnTo>
                    <a:close/>
                  </a:path>
                </a:pathLst>
              </a:custGeom>
              <a:solidFill>
                <a:srgbClr val="663399"/>
              </a:solidFill>
              <a:ln w="9525">
                <a:noFill/>
                <a:round/>
                <a:headEnd/>
                <a:tailEnd/>
              </a:ln>
            </p:spPr>
            <p:txBody>
              <a:bodyPr>
                <a:prstTxWarp prst="textNoShape">
                  <a:avLst/>
                </a:prstTxWarp>
              </a:bodyPr>
              <a:lstStyle/>
              <a:p>
                <a:endParaRPr lang="en-US"/>
              </a:p>
            </p:txBody>
          </p:sp>
          <p:sp>
            <p:nvSpPr>
              <p:cNvPr id="61557" name="Freeform 102"/>
              <p:cNvSpPr>
                <a:spLocks/>
              </p:cNvSpPr>
              <p:nvPr/>
            </p:nvSpPr>
            <p:spPr bwMode="auto">
              <a:xfrm>
                <a:off x="4461" y="2752"/>
                <a:ext cx="436" cy="728"/>
              </a:xfrm>
              <a:custGeom>
                <a:avLst/>
                <a:gdLst>
                  <a:gd name="T0" fmla="*/ 711 w 2178"/>
                  <a:gd name="T1" fmla="*/ 997 h 3643"/>
                  <a:gd name="T2" fmla="*/ 1574 w 2178"/>
                  <a:gd name="T3" fmla="*/ 1899 h 3643"/>
                  <a:gd name="T4" fmla="*/ 2120 w 2178"/>
                  <a:gd name="T5" fmla="*/ 2790 h 3643"/>
                  <a:gd name="T6" fmla="*/ 2120 w 2178"/>
                  <a:gd name="T7" fmla="*/ 3241 h 3643"/>
                  <a:gd name="T8" fmla="*/ 1881 w 2178"/>
                  <a:gd name="T9" fmla="*/ 3480 h 3643"/>
                  <a:gd name="T10" fmla="*/ 1391 w 2178"/>
                  <a:gd name="T11" fmla="*/ 3634 h 3643"/>
                  <a:gd name="T12" fmla="*/ 1238 w 2178"/>
                  <a:gd name="T13" fmla="*/ 3643 h 3643"/>
                  <a:gd name="T14" fmla="*/ 797 w 2178"/>
                  <a:gd name="T15" fmla="*/ 3499 h 3643"/>
                  <a:gd name="T16" fmla="*/ 662 w 2178"/>
                  <a:gd name="T17" fmla="*/ 3385 h 3643"/>
                  <a:gd name="T18" fmla="*/ 623 w 2178"/>
                  <a:gd name="T19" fmla="*/ 3193 h 3643"/>
                  <a:gd name="T20" fmla="*/ 548 w 2178"/>
                  <a:gd name="T21" fmla="*/ 3183 h 3643"/>
                  <a:gd name="T22" fmla="*/ 393 w 2178"/>
                  <a:gd name="T23" fmla="*/ 2877 h 3643"/>
                  <a:gd name="T24" fmla="*/ 279 w 2178"/>
                  <a:gd name="T25" fmla="*/ 2589 h 3643"/>
                  <a:gd name="T26" fmla="*/ 182 w 2178"/>
                  <a:gd name="T27" fmla="*/ 2273 h 3643"/>
                  <a:gd name="T28" fmla="*/ 38 w 2178"/>
                  <a:gd name="T29" fmla="*/ 1419 h 3643"/>
                  <a:gd name="T30" fmla="*/ 77 w 2178"/>
                  <a:gd name="T31" fmla="*/ 1352 h 3643"/>
                  <a:gd name="T32" fmla="*/ 0 w 2178"/>
                  <a:gd name="T33" fmla="*/ 863 h 3643"/>
                  <a:gd name="T34" fmla="*/ 77 w 2178"/>
                  <a:gd name="T35" fmla="*/ 681 h 3643"/>
                  <a:gd name="T36" fmla="*/ 269 w 2178"/>
                  <a:gd name="T37" fmla="*/ 1707 h 3643"/>
                  <a:gd name="T38" fmla="*/ 470 w 2178"/>
                  <a:gd name="T39" fmla="*/ 2273 h 3643"/>
                  <a:gd name="T40" fmla="*/ 729 w 2178"/>
                  <a:gd name="T41" fmla="*/ 3078 h 3643"/>
                  <a:gd name="T42" fmla="*/ 1219 w 2178"/>
                  <a:gd name="T43" fmla="*/ 3615 h 3643"/>
                  <a:gd name="T44" fmla="*/ 1593 w 2178"/>
                  <a:gd name="T45" fmla="*/ 3538 h 3643"/>
                  <a:gd name="T46" fmla="*/ 1621 w 2178"/>
                  <a:gd name="T47" fmla="*/ 3462 h 3643"/>
                  <a:gd name="T48" fmla="*/ 1670 w 2178"/>
                  <a:gd name="T49" fmla="*/ 3471 h 3643"/>
                  <a:gd name="T50" fmla="*/ 1871 w 2178"/>
                  <a:gd name="T51" fmla="*/ 3193 h 3643"/>
                  <a:gd name="T52" fmla="*/ 1833 w 2178"/>
                  <a:gd name="T53" fmla="*/ 3164 h 3643"/>
                  <a:gd name="T54" fmla="*/ 1795 w 2178"/>
                  <a:gd name="T55" fmla="*/ 3049 h 3643"/>
                  <a:gd name="T56" fmla="*/ 1881 w 2178"/>
                  <a:gd name="T57" fmla="*/ 3011 h 3643"/>
                  <a:gd name="T58" fmla="*/ 1919 w 2178"/>
                  <a:gd name="T59" fmla="*/ 2963 h 3643"/>
                  <a:gd name="T60" fmla="*/ 1775 w 2178"/>
                  <a:gd name="T61" fmla="*/ 2982 h 3643"/>
                  <a:gd name="T62" fmla="*/ 1640 w 2178"/>
                  <a:gd name="T63" fmla="*/ 2723 h 3643"/>
                  <a:gd name="T64" fmla="*/ 1640 w 2178"/>
                  <a:gd name="T65" fmla="*/ 2579 h 3643"/>
                  <a:gd name="T66" fmla="*/ 1535 w 2178"/>
                  <a:gd name="T67" fmla="*/ 2723 h 3643"/>
                  <a:gd name="T68" fmla="*/ 1219 w 2178"/>
                  <a:gd name="T69" fmla="*/ 2790 h 3643"/>
                  <a:gd name="T70" fmla="*/ 1199 w 2178"/>
                  <a:gd name="T71" fmla="*/ 2858 h 3643"/>
                  <a:gd name="T72" fmla="*/ 1180 w 2178"/>
                  <a:gd name="T73" fmla="*/ 3049 h 3643"/>
                  <a:gd name="T74" fmla="*/ 1066 w 2178"/>
                  <a:gd name="T75" fmla="*/ 3030 h 3643"/>
                  <a:gd name="T76" fmla="*/ 1122 w 2178"/>
                  <a:gd name="T77" fmla="*/ 3088 h 3643"/>
                  <a:gd name="T78" fmla="*/ 1066 w 2178"/>
                  <a:gd name="T79" fmla="*/ 3232 h 3643"/>
                  <a:gd name="T80" fmla="*/ 1017 w 2178"/>
                  <a:gd name="T81" fmla="*/ 3413 h 3643"/>
                  <a:gd name="T82" fmla="*/ 873 w 2178"/>
                  <a:gd name="T83" fmla="*/ 3289 h 3643"/>
                  <a:gd name="T84" fmla="*/ 595 w 2178"/>
                  <a:gd name="T85" fmla="*/ 2473 h 3643"/>
                  <a:gd name="T86" fmla="*/ 432 w 2178"/>
                  <a:gd name="T87" fmla="*/ 1611 h 3643"/>
                  <a:gd name="T88" fmla="*/ 432 w 2178"/>
                  <a:gd name="T89" fmla="*/ 1467 h 3643"/>
                  <a:gd name="T90" fmla="*/ 423 w 2178"/>
                  <a:gd name="T91" fmla="*/ 1294 h 3643"/>
                  <a:gd name="T92" fmla="*/ 298 w 2178"/>
                  <a:gd name="T93" fmla="*/ 959 h 3643"/>
                  <a:gd name="T94" fmla="*/ 240 w 2178"/>
                  <a:gd name="T95" fmla="*/ 86 h 3643"/>
                  <a:gd name="T96" fmla="*/ 374 w 2178"/>
                  <a:gd name="T97" fmla="*/ 297 h 364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178"/>
                  <a:gd name="T148" fmla="*/ 0 h 3643"/>
                  <a:gd name="T149" fmla="*/ 2178 w 2178"/>
                  <a:gd name="T150" fmla="*/ 3643 h 3643"/>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178" h="3643">
                    <a:moveTo>
                      <a:pt x="374" y="297"/>
                    </a:moveTo>
                    <a:lnTo>
                      <a:pt x="490" y="652"/>
                    </a:lnTo>
                    <a:lnTo>
                      <a:pt x="711" y="997"/>
                    </a:lnTo>
                    <a:lnTo>
                      <a:pt x="1094" y="1467"/>
                    </a:lnTo>
                    <a:lnTo>
                      <a:pt x="1430" y="1793"/>
                    </a:lnTo>
                    <a:lnTo>
                      <a:pt x="1574" y="1899"/>
                    </a:lnTo>
                    <a:lnTo>
                      <a:pt x="1708" y="2004"/>
                    </a:lnTo>
                    <a:lnTo>
                      <a:pt x="1948" y="2387"/>
                    </a:lnTo>
                    <a:lnTo>
                      <a:pt x="2120" y="2790"/>
                    </a:lnTo>
                    <a:lnTo>
                      <a:pt x="2178" y="2914"/>
                    </a:lnTo>
                    <a:lnTo>
                      <a:pt x="2178" y="3058"/>
                    </a:lnTo>
                    <a:lnTo>
                      <a:pt x="2120" y="3241"/>
                    </a:lnTo>
                    <a:lnTo>
                      <a:pt x="2005" y="3404"/>
                    </a:lnTo>
                    <a:lnTo>
                      <a:pt x="1939" y="3480"/>
                    </a:lnTo>
                    <a:lnTo>
                      <a:pt x="1881" y="3480"/>
                    </a:lnTo>
                    <a:lnTo>
                      <a:pt x="1765" y="3548"/>
                    </a:lnTo>
                    <a:lnTo>
                      <a:pt x="1584" y="3615"/>
                    </a:lnTo>
                    <a:lnTo>
                      <a:pt x="1391" y="3634"/>
                    </a:lnTo>
                    <a:lnTo>
                      <a:pt x="1363" y="3634"/>
                    </a:lnTo>
                    <a:lnTo>
                      <a:pt x="1343" y="3615"/>
                    </a:lnTo>
                    <a:lnTo>
                      <a:pt x="1238" y="3643"/>
                    </a:lnTo>
                    <a:lnTo>
                      <a:pt x="960" y="3615"/>
                    </a:lnTo>
                    <a:lnTo>
                      <a:pt x="864" y="3576"/>
                    </a:lnTo>
                    <a:lnTo>
                      <a:pt x="797" y="3499"/>
                    </a:lnTo>
                    <a:lnTo>
                      <a:pt x="739" y="3471"/>
                    </a:lnTo>
                    <a:lnTo>
                      <a:pt x="701" y="3404"/>
                    </a:lnTo>
                    <a:lnTo>
                      <a:pt x="662" y="3385"/>
                    </a:lnTo>
                    <a:lnTo>
                      <a:pt x="595" y="3260"/>
                    </a:lnTo>
                    <a:lnTo>
                      <a:pt x="623" y="3213"/>
                    </a:lnTo>
                    <a:lnTo>
                      <a:pt x="623" y="3193"/>
                    </a:lnTo>
                    <a:lnTo>
                      <a:pt x="595" y="3174"/>
                    </a:lnTo>
                    <a:lnTo>
                      <a:pt x="567" y="3183"/>
                    </a:lnTo>
                    <a:lnTo>
                      <a:pt x="548" y="3183"/>
                    </a:lnTo>
                    <a:lnTo>
                      <a:pt x="479" y="3069"/>
                    </a:lnTo>
                    <a:lnTo>
                      <a:pt x="461" y="3002"/>
                    </a:lnTo>
                    <a:lnTo>
                      <a:pt x="393" y="2877"/>
                    </a:lnTo>
                    <a:lnTo>
                      <a:pt x="337" y="2742"/>
                    </a:lnTo>
                    <a:lnTo>
                      <a:pt x="317" y="2694"/>
                    </a:lnTo>
                    <a:lnTo>
                      <a:pt x="279" y="2589"/>
                    </a:lnTo>
                    <a:lnTo>
                      <a:pt x="240" y="2522"/>
                    </a:lnTo>
                    <a:lnTo>
                      <a:pt x="193" y="2311"/>
                    </a:lnTo>
                    <a:lnTo>
                      <a:pt x="182" y="2273"/>
                    </a:lnTo>
                    <a:lnTo>
                      <a:pt x="77" y="1764"/>
                    </a:lnTo>
                    <a:lnTo>
                      <a:pt x="49" y="1649"/>
                    </a:lnTo>
                    <a:lnTo>
                      <a:pt x="38" y="1419"/>
                    </a:lnTo>
                    <a:lnTo>
                      <a:pt x="68" y="1409"/>
                    </a:lnTo>
                    <a:lnTo>
                      <a:pt x="77" y="1391"/>
                    </a:lnTo>
                    <a:lnTo>
                      <a:pt x="77" y="1352"/>
                    </a:lnTo>
                    <a:lnTo>
                      <a:pt x="38" y="1352"/>
                    </a:lnTo>
                    <a:lnTo>
                      <a:pt x="19" y="1323"/>
                    </a:lnTo>
                    <a:lnTo>
                      <a:pt x="0" y="863"/>
                    </a:lnTo>
                    <a:lnTo>
                      <a:pt x="38" y="499"/>
                    </a:lnTo>
                    <a:lnTo>
                      <a:pt x="49" y="470"/>
                    </a:lnTo>
                    <a:lnTo>
                      <a:pt x="77" y="681"/>
                    </a:lnTo>
                    <a:lnTo>
                      <a:pt x="116" y="824"/>
                    </a:lnTo>
                    <a:lnTo>
                      <a:pt x="240" y="1352"/>
                    </a:lnTo>
                    <a:lnTo>
                      <a:pt x="269" y="1707"/>
                    </a:lnTo>
                    <a:lnTo>
                      <a:pt x="337" y="1908"/>
                    </a:lnTo>
                    <a:lnTo>
                      <a:pt x="404" y="2081"/>
                    </a:lnTo>
                    <a:lnTo>
                      <a:pt x="470" y="2273"/>
                    </a:lnTo>
                    <a:lnTo>
                      <a:pt x="528" y="2407"/>
                    </a:lnTo>
                    <a:lnTo>
                      <a:pt x="567" y="2589"/>
                    </a:lnTo>
                    <a:lnTo>
                      <a:pt x="729" y="3078"/>
                    </a:lnTo>
                    <a:lnTo>
                      <a:pt x="845" y="3346"/>
                    </a:lnTo>
                    <a:lnTo>
                      <a:pt x="989" y="3557"/>
                    </a:lnTo>
                    <a:lnTo>
                      <a:pt x="1219" y="3615"/>
                    </a:lnTo>
                    <a:lnTo>
                      <a:pt x="1334" y="3605"/>
                    </a:lnTo>
                    <a:lnTo>
                      <a:pt x="1584" y="3557"/>
                    </a:lnTo>
                    <a:lnTo>
                      <a:pt x="1593" y="3538"/>
                    </a:lnTo>
                    <a:lnTo>
                      <a:pt x="1593" y="3519"/>
                    </a:lnTo>
                    <a:lnTo>
                      <a:pt x="1593" y="3499"/>
                    </a:lnTo>
                    <a:lnTo>
                      <a:pt x="1621" y="3462"/>
                    </a:lnTo>
                    <a:lnTo>
                      <a:pt x="1640" y="3471"/>
                    </a:lnTo>
                    <a:lnTo>
                      <a:pt x="1660" y="3471"/>
                    </a:lnTo>
                    <a:lnTo>
                      <a:pt x="1670" y="3471"/>
                    </a:lnTo>
                    <a:lnTo>
                      <a:pt x="1679" y="3413"/>
                    </a:lnTo>
                    <a:lnTo>
                      <a:pt x="1852" y="3260"/>
                    </a:lnTo>
                    <a:lnTo>
                      <a:pt x="1871" y="3193"/>
                    </a:lnTo>
                    <a:lnTo>
                      <a:pt x="1881" y="3183"/>
                    </a:lnTo>
                    <a:lnTo>
                      <a:pt x="1852" y="3164"/>
                    </a:lnTo>
                    <a:lnTo>
                      <a:pt x="1833" y="3164"/>
                    </a:lnTo>
                    <a:lnTo>
                      <a:pt x="1823" y="3145"/>
                    </a:lnTo>
                    <a:lnTo>
                      <a:pt x="1823" y="3088"/>
                    </a:lnTo>
                    <a:lnTo>
                      <a:pt x="1795" y="3049"/>
                    </a:lnTo>
                    <a:lnTo>
                      <a:pt x="1784" y="3039"/>
                    </a:lnTo>
                    <a:lnTo>
                      <a:pt x="1862" y="3011"/>
                    </a:lnTo>
                    <a:lnTo>
                      <a:pt x="1881" y="3011"/>
                    </a:lnTo>
                    <a:lnTo>
                      <a:pt x="1890" y="3020"/>
                    </a:lnTo>
                    <a:lnTo>
                      <a:pt x="1919" y="3002"/>
                    </a:lnTo>
                    <a:lnTo>
                      <a:pt x="1919" y="2963"/>
                    </a:lnTo>
                    <a:lnTo>
                      <a:pt x="1900" y="2953"/>
                    </a:lnTo>
                    <a:lnTo>
                      <a:pt x="1795" y="2982"/>
                    </a:lnTo>
                    <a:lnTo>
                      <a:pt x="1775" y="2982"/>
                    </a:lnTo>
                    <a:lnTo>
                      <a:pt x="1708" y="2848"/>
                    </a:lnTo>
                    <a:lnTo>
                      <a:pt x="1651" y="2790"/>
                    </a:lnTo>
                    <a:lnTo>
                      <a:pt x="1640" y="2723"/>
                    </a:lnTo>
                    <a:lnTo>
                      <a:pt x="1660" y="2589"/>
                    </a:lnTo>
                    <a:lnTo>
                      <a:pt x="1651" y="2579"/>
                    </a:lnTo>
                    <a:lnTo>
                      <a:pt x="1640" y="2579"/>
                    </a:lnTo>
                    <a:lnTo>
                      <a:pt x="1612" y="2608"/>
                    </a:lnTo>
                    <a:lnTo>
                      <a:pt x="1603" y="2761"/>
                    </a:lnTo>
                    <a:lnTo>
                      <a:pt x="1535" y="2723"/>
                    </a:lnTo>
                    <a:lnTo>
                      <a:pt x="1507" y="2733"/>
                    </a:lnTo>
                    <a:lnTo>
                      <a:pt x="1324" y="2877"/>
                    </a:lnTo>
                    <a:lnTo>
                      <a:pt x="1219" y="2790"/>
                    </a:lnTo>
                    <a:lnTo>
                      <a:pt x="1210" y="2800"/>
                    </a:lnTo>
                    <a:lnTo>
                      <a:pt x="1180" y="2828"/>
                    </a:lnTo>
                    <a:lnTo>
                      <a:pt x="1199" y="2858"/>
                    </a:lnTo>
                    <a:lnTo>
                      <a:pt x="1266" y="2914"/>
                    </a:lnTo>
                    <a:lnTo>
                      <a:pt x="1266" y="2944"/>
                    </a:lnTo>
                    <a:lnTo>
                      <a:pt x="1180" y="3049"/>
                    </a:lnTo>
                    <a:lnTo>
                      <a:pt x="1113" y="3011"/>
                    </a:lnTo>
                    <a:lnTo>
                      <a:pt x="1075" y="3011"/>
                    </a:lnTo>
                    <a:lnTo>
                      <a:pt x="1066" y="3030"/>
                    </a:lnTo>
                    <a:lnTo>
                      <a:pt x="1055" y="3039"/>
                    </a:lnTo>
                    <a:lnTo>
                      <a:pt x="1103" y="3088"/>
                    </a:lnTo>
                    <a:lnTo>
                      <a:pt x="1122" y="3088"/>
                    </a:lnTo>
                    <a:lnTo>
                      <a:pt x="1133" y="3088"/>
                    </a:lnTo>
                    <a:lnTo>
                      <a:pt x="1066" y="3202"/>
                    </a:lnTo>
                    <a:lnTo>
                      <a:pt x="1066" y="3232"/>
                    </a:lnTo>
                    <a:lnTo>
                      <a:pt x="1066" y="3260"/>
                    </a:lnTo>
                    <a:lnTo>
                      <a:pt x="1008" y="3318"/>
                    </a:lnTo>
                    <a:lnTo>
                      <a:pt x="1017" y="3413"/>
                    </a:lnTo>
                    <a:lnTo>
                      <a:pt x="1036" y="3462"/>
                    </a:lnTo>
                    <a:lnTo>
                      <a:pt x="1027" y="3499"/>
                    </a:lnTo>
                    <a:lnTo>
                      <a:pt x="873" y="3289"/>
                    </a:lnTo>
                    <a:lnTo>
                      <a:pt x="739" y="2963"/>
                    </a:lnTo>
                    <a:lnTo>
                      <a:pt x="653" y="2694"/>
                    </a:lnTo>
                    <a:lnTo>
                      <a:pt x="595" y="2473"/>
                    </a:lnTo>
                    <a:lnTo>
                      <a:pt x="595" y="2436"/>
                    </a:lnTo>
                    <a:lnTo>
                      <a:pt x="557" y="2359"/>
                    </a:lnTo>
                    <a:lnTo>
                      <a:pt x="432" y="1611"/>
                    </a:lnTo>
                    <a:lnTo>
                      <a:pt x="423" y="1458"/>
                    </a:lnTo>
                    <a:lnTo>
                      <a:pt x="423" y="1467"/>
                    </a:lnTo>
                    <a:lnTo>
                      <a:pt x="432" y="1467"/>
                    </a:lnTo>
                    <a:lnTo>
                      <a:pt x="432" y="1428"/>
                    </a:lnTo>
                    <a:lnTo>
                      <a:pt x="423" y="1381"/>
                    </a:lnTo>
                    <a:lnTo>
                      <a:pt x="423" y="1294"/>
                    </a:lnTo>
                    <a:lnTo>
                      <a:pt x="404" y="1284"/>
                    </a:lnTo>
                    <a:lnTo>
                      <a:pt x="393" y="1294"/>
                    </a:lnTo>
                    <a:lnTo>
                      <a:pt x="298" y="959"/>
                    </a:lnTo>
                    <a:lnTo>
                      <a:pt x="298" y="873"/>
                    </a:lnTo>
                    <a:lnTo>
                      <a:pt x="240" y="221"/>
                    </a:lnTo>
                    <a:lnTo>
                      <a:pt x="240" y="86"/>
                    </a:lnTo>
                    <a:lnTo>
                      <a:pt x="249" y="0"/>
                    </a:lnTo>
                    <a:lnTo>
                      <a:pt x="326" y="9"/>
                    </a:lnTo>
                    <a:lnTo>
                      <a:pt x="374" y="297"/>
                    </a:lnTo>
                    <a:close/>
                  </a:path>
                </a:pathLst>
              </a:custGeom>
              <a:solidFill>
                <a:srgbClr val="663399"/>
              </a:solidFill>
              <a:ln w="9525">
                <a:noFill/>
                <a:round/>
                <a:headEnd/>
                <a:tailEnd/>
              </a:ln>
            </p:spPr>
            <p:txBody>
              <a:bodyPr>
                <a:prstTxWarp prst="textNoShape">
                  <a:avLst/>
                </a:prstTxWarp>
              </a:bodyPr>
              <a:lstStyle/>
              <a:p>
                <a:endParaRPr lang="en-US"/>
              </a:p>
            </p:txBody>
          </p:sp>
          <p:sp>
            <p:nvSpPr>
              <p:cNvPr id="61558" name="Freeform 103"/>
              <p:cNvSpPr>
                <a:spLocks/>
              </p:cNvSpPr>
              <p:nvPr/>
            </p:nvSpPr>
            <p:spPr bwMode="auto">
              <a:xfrm>
                <a:off x="4720" y="2755"/>
                <a:ext cx="69" cy="110"/>
              </a:xfrm>
              <a:custGeom>
                <a:avLst/>
                <a:gdLst>
                  <a:gd name="T0" fmla="*/ 268 w 344"/>
                  <a:gd name="T1" fmla="*/ 336 h 546"/>
                  <a:gd name="T2" fmla="*/ 325 w 344"/>
                  <a:gd name="T3" fmla="*/ 489 h 546"/>
                  <a:gd name="T4" fmla="*/ 335 w 344"/>
                  <a:gd name="T5" fmla="*/ 499 h 546"/>
                  <a:gd name="T6" fmla="*/ 344 w 344"/>
                  <a:gd name="T7" fmla="*/ 499 h 546"/>
                  <a:gd name="T8" fmla="*/ 268 w 344"/>
                  <a:gd name="T9" fmla="*/ 546 h 546"/>
                  <a:gd name="T10" fmla="*/ 249 w 344"/>
                  <a:gd name="T11" fmla="*/ 546 h 546"/>
                  <a:gd name="T12" fmla="*/ 191 w 344"/>
                  <a:gd name="T13" fmla="*/ 336 h 546"/>
                  <a:gd name="T14" fmla="*/ 38 w 344"/>
                  <a:gd name="T15" fmla="*/ 106 h 546"/>
                  <a:gd name="T16" fmla="*/ 9 w 344"/>
                  <a:gd name="T17" fmla="*/ 19 h 546"/>
                  <a:gd name="T18" fmla="*/ 0 w 344"/>
                  <a:gd name="T19" fmla="*/ 9 h 546"/>
                  <a:gd name="T20" fmla="*/ 76 w 344"/>
                  <a:gd name="T21" fmla="*/ 0 h 546"/>
                  <a:gd name="T22" fmla="*/ 95 w 344"/>
                  <a:gd name="T23" fmla="*/ 0 h 546"/>
                  <a:gd name="T24" fmla="*/ 268 w 344"/>
                  <a:gd name="T25" fmla="*/ 336 h 54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44"/>
                  <a:gd name="T40" fmla="*/ 0 h 546"/>
                  <a:gd name="T41" fmla="*/ 344 w 344"/>
                  <a:gd name="T42" fmla="*/ 546 h 54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44" h="546">
                    <a:moveTo>
                      <a:pt x="268" y="336"/>
                    </a:moveTo>
                    <a:lnTo>
                      <a:pt x="325" y="489"/>
                    </a:lnTo>
                    <a:lnTo>
                      <a:pt x="335" y="499"/>
                    </a:lnTo>
                    <a:lnTo>
                      <a:pt x="344" y="499"/>
                    </a:lnTo>
                    <a:lnTo>
                      <a:pt x="268" y="546"/>
                    </a:lnTo>
                    <a:lnTo>
                      <a:pt x="249" y="546"/>
                    </a:lnTo>
                    <a:lnTo>
                      <a:pt x="191" y="336"/>
                    </a:lnTo>
                    <a:lnTo>
                      <a:pt x="38" y="106"/>
                    </a:lnTo>
                    <a:lnTo>
                      <a:pt x="9" y="19"/>
                    </a:lnTo>
                    <a:lnTo>
                      <a:pt x="0" y="9"/>
                    </a:lnTo>
                    <a:lnTo>
                      <a:pt x="76" y="0"/>
                    </a:lnTo>
                    <a:lnTo>
                      <a:pt x="95" y="0"/>
                    </a:lnTo>
                    <a:lnTo>
                      <a:pt x="268" y="336"/>
                    </a:lnTo>
                    <a:close/>
                  </a:path>
                </a:pathLst>
              </a:custGeom>
              <a:solidFill>
                <a:srgbClr val="330066"/>
              </a:solidFill>
              <a:ln w="9525">
                <a:noFill/>
                <a:round/>
                <a:headEnd/>
                <a:tailEnd/>
              </a:ln>
            </p:spPr>
            <p:txBody>
              <a:bodyPr>
                <a:prstTxWarp prst="textNoShape">
                  <a:avLst/>
                </a:prstTxWarp>
              </a:bodyPr>
              <a:lstStyle/>
              <a:p>
                <a:endParaRPr lang="en-US"/>
              </a:p>
            </p:txBody>
          </p:sp>
          <p:sp>
            <p:nvSpPr>
              <p:cNvPr id="61559" name="Freeform 104"/>
              <p:cNvSpPr>
                <a:spLocks/>
              </p:cNvSpPr>
              <p:nvPr/>
            </p:nvSpPr>
            <p:spPr bwMode="auto">
              <a:xfrm>
                <a:off x="4296" y="2823"/>
                <a:ext cx="267" cy="607"/>
              </a:xfrm>
              <a:custGeom>
                <a:avLst/>
                <a:gdLst>
                  <a:gd name="T0" fmla="*/ 249 w 1333"/>
                  <a:gd name="T1" fmla="*/ 527 h 3039"/>
                  <a:gd name="T2" fmla="*/ 431 w 1333"/>
                  <a:gd name="T3" fmla="*/ 748 h 3039"/>
                  <a:gd name="T4" fmla="*/ 546 w 1333"/>
                  <a:gd name="T5" fmla="*/ 853 h 3039"/>
                  <a:gd name="T6" fmla="*/ 796 w 1333"/>
                  <a:gd name="T7" fmla="*/ 1026 h 3039"/>
                  <a:gd name="T8" fmla="*/ 824 w 1333"/>
                  <a:gd name="T9" fmla="*/ 1352 h 3039"/>
                  <a:gd name="T10" fmla="*/ 1006 w 1333"/>
                  <a:gd name="T11" fmla="*/ 2138 h 3039"/>
                  <a:gd name="T12" fmla="*/ 1093 w 1333"/>
                  <a:gd name="T13" fmla="*/ 2378 h 3039"/>
                  <a:gd name="T14" fmla="*/ 1247 w 1333"/>
                  <a:gd name="T15" fmla="*/ 2752 h 3039"/>
                  <a:gd name="T16" fmla="*/ 1333 w 1333"/>
                  <a:gd name="T17" fmla="*/ 2905 h 3039"/>
                  <a:gd name="T18" fmla="*/ 1198 w 1333"/>
                  <a:gd name="T19" fmla="*/ 2877 h 3039"/>
                  <a:gd name="T20" fmla="*/ 1026 w 1333"/>
                  <a:gd name="T21" fmla="*/ 2742 h 3039"/>
                  <a:gd name="T22" fmla="*/ 892 w 1333"/>
                  <a:gd name="T23" fmla="*/ 2550 h 3039"/>
                  <a:gd name="T24" fmla="*/ 805 w 1333"/>
                  <a:gd name="T25" fmla="*/ 2378 h 3039"/>
                  <a:gd name="T26" fmla="*/ 776 w 1333"/>
                  <a:gd name="T27" fmla="*/ 2224 h 3039"/>
                  <a:gd name="T28" fmla="*/ 661 w 1333"/>
                  <a:gd name="T29" fmla="*/ 1764 h 3039"/>
                  <a:gd name="T30" fmla="*/ 671 w 1333"/>
                  <a:gd name="T31" fmla="*/ 1744 h 3039"/>
                  <a:gd name="T32" fmla="*/ 661 w 1333"/>
                  <a:gd name="T33" fmla="*/ 1735 h 3039"/>
                  <a:gd name="T34" fmla="*/ 652 w 1333"/>
                  <a:gd name="T35" fmla="*/ 1735 h 3039"/>
                  <a:gd name="T36" fmla="*/ 643 w 1333"/>
                  <a:gd name="T37" fmla="*/ 1755 h 3039"/>
                  <a:gd name="T38" fmla="*/ 652 w 1333"/>
                  <a:gd name="T39" fmla="*/ 1888 h 3039"/>
                  <a:gd name="T40" fmla="*/ 748 w 1333"/>
                  <a:gd name="T41" fmla="*/ 2339 h 3039"/>
                  <a:gd name="T42" fmla="*/ 834 w 1333"/>
                  <a:gd name="T43" fmla="*/ 2550 h 3039"/>
                  <a:gd name="T44" fmla="*/ 1006 w 1333"/>
                  <a:gd name="T45" fmla="*/ 2790 h 3039"/>
                  <a:gd name="T46" fmla="*/ 1161 w 1333"/>
                  <a:gd name="T47" fmla="*/ 2924 h 3039"/>
                  <a:gd name="T48" fmla="*/ 1275 w 1333"/>
                  <a:gd name="T49" fmla="*/ 2963 h 3039"/>
                  <a:gd name="T50" fmla="*/ 1285 w 1333"/>
                  <a:gd name="T51" fmla="*/ 2963 h 3039"/>
                  <a:gd name="T52" fmla="*/ 1247 w 1333"/>
                  <a:gd name="T53" fmla="*/ 3011 h 3039"/>
                  <a:gd name="T54" fmla="*/ 1217 w 1333"/>
                  <a:gd name="T55" fmla="*/ 3039 h 3039"/>
                  <a:gd name="T56" fmla="*/ 1103 w 1333"/>
                  <a:gd name="T57" fmla="*/ 3030 h 3039"/>
                  <a:gd name="T58" fmla="*/ 1073 w 1333"/>
                  <a:gd name="T59" fmla="*/ 3011 h 3039"/>
                  <a:gd name="T60" fmla="*/ 1036 w 1333"/>
                  <a:gd name="T61" fmla="*/ 3039 h 3039"/>
                  <a:gd name="T62" fmla="*/ 968 w 1333"/>
                  <a:gd name="T63" fmla="*/ 3030 h 3039"/>
                  <a:gd name="T64" fmla="*/ 776 w 1333"/>
                  <a:gd name="T65" fmla="*/ 2867 h 3039"/>
                  <a:gd name="T66" fmla="*/ 613 w 1333"/>
                  <a:gd name="T67" fmla="*/ 2637 h 3039"/>
                  <a:gd name="T68" fmla="*/ 450 w 1333"/>
                  <a:gd name="T69" fmla="*/ 2282 h 3039"/>
                  <a:gd name="T70" fmla="*/ 268 w 1333"/>
                  <a:gd name="T71" fmla="*/ 1735 h 3039"/>
                  <a:gd name="T72" fmla="*/ 124 w 1333"/>
                  <a:gd name="T73" fmla="*/ 1083 h 3039"/>
                  <a:gd name="T74" fmla="*/ 19 w 1333"/>
                  <a:gd name="T75" fmla="*/ 345 h 3039"/>
                  <a:gd name="T76" fmla="*/ 0 w 1333"/>
                  <a:gd name="T77" fmla="*/ 0 h 3039"/>
                  <a:gd name="T78" fmla="*/ 67 w 1333"/>
                  <a:gd name="T79" fmla="*/ 201 h 3039"/>
                  <a:gd name="T80" fmla="*/ 249 w 1333"/>
                  <a:gd name="T81" fmla="*/ 527 h 3039"/>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333"/>
                  <a:gd name="T124" fmla="*/ 0 h 3039"/>
                  <a:gd name="T125" fmla="*/ 1333 w 1333"/>
                  <a:gd name="T126" fmla="*/ 3039 h 3039"/>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333" h="3039">
                    <a:moveTo>
                      <a:pt x="249" y="527"/>
                    </a:moveTo>
                    <a:lnTo>
                      <a:pt x="431" y="748"/>
                    </a:lnTo>
                    <a:lnTo>
                      <a:pt x="546" y="853"/>
                    </a:lnTo>
                    <a:lnTo>
                      <a:pt x="796" y="1026"/>
                    </a:lnTo>
                    <a:lnTo>
                      <a:pt x="824" y="1352"/>
                    </a:lnTo>
                    <a:lnTo>
                      <a:pt x="1006" y="2138"/>
                    </a:lnTo>
                    <a:lnTo>
                      <a:pt x="1093" y="2378"/>
                    </a:lnTo>
                    <a:lnTo>
                      <a:pt x="1247" y="2752"/>
                    </a:lnTo>
                    <a:lnTo>
                      <a:pt x="1333" y="2905"/>
                    </a:lnTo>
                    <a:lnTo>
                      <a:pt x="1198" y="2877"/>
                    </a:lnTo>
                    <a:lnTo>
                      <a:pt x="1026" y="2742"/>
                    </a:lnTo>
                    <a:lnTo>
                      <a:pt x="892" y="2550"/>
                    </a:lnTo>
                    <a:lnTo>
                      <a:pt x="805" y="2378"/>
                    </a:lnTo>
                    <a:lnTo>
                      <a:pt x="776" y="2224"/>
                    </a:lnTo>
                    <a:lnTo>
                      <a:pt x="661" y="1764"/>
                    </a:lnTo>
                    <a:lnTo>
                      <a:pt x="671" y="1744"/>
                    </a:lnTo>
                    <a:lnTo>
                      <a:pt x="661" y="1735"/>
                    </a:lnTo>
                    <a:lnTo>
                      <a:pt x="652" y="1735"/>
                    </a:lnTo>
                    <a:lnTo>
                      <a:pt x="643" y="1755"/>
                    </a:lnTo>
                    <a:lnTo>
                      <a:pt x="652" y="1888"/>
                    </a:lnTo>
                    <a:lnTo>
                      <a:pt x="748" y="2339"/>
                    </a:lnTo>
                    <a:lnTo>
                      <a:pt x="834" y="2550"/>
                    </a:lnTo>
                    <a:lnTo>
                      <a:pt x="1006" y="2790"/>
                    </a:lnTo>
                    <a:lnTo>
                      <a:pt x="1161" y="2924"/>
                    </a:lnTo>
                    <a:lnTo>
                      <a:pt x="1275" y="2963"/>
                    </a:lnTo>
                    <a:lnTo>
                      <a:pt x="1285" y="2963"/>
                    </a:lnTo>
                    <a:lnTo>
                      <a:pt x="1247" y="3011"/>
                    </a:lnTo>
                    <a:lnTo>
                      <a:pt x="1217" y="3039"/>
                    </a:lnTo>
                    <a:lnTo>
                      <a:pt x="1103" y="3030"/>
                    </a:lnTo>
                    <a:lnTo>
                      <a:pt x="1073" y="3011"/>
                    </a:lnTo>
                    <a:lnTo>
                      <a:pt x="1036" y="3039"/>
                    </a:lnTo>
                    <a:lnTo>
                      <a:pt x="968" y="3030"/>
                    </a:lnTo>
                    <a:lnTo>
                      <a:pt x="776" y="2867"/>
                    </a:lnTo>
                    <a:lnTo>
                      <a:pt x="613" y="2637"/>
                    </a:lnTo>
                    <a:lnTo>
                      <a:pt x="450" y="2282"/>
                    </a:lnTo>
                    <a:lnTo>
                      <a:pt x="268" y="1735"/>
                    </a:lnTo>
                    <a:lnTo>
                      <a:pt x="124" y="1083"/>
                    </a:lnTo>
                    <a:lnTo>
                      <a:pt x="19" y="345"/>
                    </a:lnTo>
                    <a:lnTo>
                      <a:pt x="0" y="0"/>
                    </a:lnTo>
                    <a:lnTo>
                      <a:pt x="67" y="201"/>
                    </a:lnTo>
                    <a:lnTo>
                      <a:pt x="249" y="527"/>
                    </a:lnTo>
                    <a:close/>
                  </a:path>
                </a:pathLst>
              </a:custGeom>
              <a:solidFill>
                <a:srgbClr val="663399"/>
              </a:solidFill>
              <a:ln w="9525">
                <a:noFill/>
                <a:round/>
                <a:headEnd/>
                <a:tailEnd/>
              </a:ln>
            </p:spPr>
            <p:txBody>
              <a:bodyPr>
                <a:prstTxWarp prst="textNoShape">
                  <a:avLst/>
                </a:prstTxWarp>
              </a:bodyPr>
              <a:lstStyle/>
              <a:p>
                <a:endParaRPr lang="en-US"/>
              </a:p>
            </p:txBody>
          </p:sp>
          <p:sp>
            <p:nvSpPr>
              <p:cNvPr id="61560" name="Freeform 105"/>
              <p:cNvSpPr>
                <a:spLocks/>
              </p:cNvSpPr>
              <p:nvPr/>
            </p:nvSpPr>
            <p:spPr bwMode="auto">
              <a:xfrm>
                <a:off x="4868" y="2903"/>
                <a:ext cx="23" cy="100"/>
              </a:xfrm>
              <a:custGeom>
                <a:avLst/>
                <a:gdLst>
                  <a:gd name="T0" fmla="*/ 96 w 115"/>
                  <a:gd name="T1" fmla="*/ 211 h 499"/>
                  <a:gd name="T2" fmla="*/ 96 w 115"/>
                  <a:gd name="T3" fmla="*/ 269 h 499"/>
                  <a:gd name="T4" fmla="*/ 29 w 115"/>
                  <a:gd name="T5" fmla="*/ 480 h 499"/>
                  <a:gd name="T6" fmla="*/ 29 w 115"/>
                  <a:gd name="T7" fmla="*/ 490 h 499"/>
                  <a:gd name="T8" fmla="*/ 29 w 115"/>
                  <a:gd name="T9" fmla="*/ 499 h 499"/>
                  <a:gd name="T10" fmla="*/ 0 w 115"/>
                  <a:gd name="T11" fmla="*/ 499 h 499"/>
                  <a:gd name="T12" fmla="*/ 29 w 115"/>
                  <a:gd name="T13" fmla="*/ 451 h 499"/>
                  <a:gd name="T14" fmla="*/ 29 w 115"/>
                  <a:gd name="T15" fmla="*/ 346 h 499"/>
                  <a:gd name="T16" fmla="*/ 86 w 115"/>
                  <a:gd name="T17" fmla="*/ 96 h 499"/>
                  <a:gd name="T18" fmla="*/ 105 w 115"/>
                  <a:gd name="T19" fmla="*/ 19 h 499"/>
                  <a:gd name="T20" fmla="*/ 115 w 115"/>
                  <a:gd name="T21" fmla="*/ 0 h 499"/>
                  <a:gd name="T22" fmla="*/ 115 w 115"/>
                  <a:gd name="T23" fmla="*/ 125 h 499"/>
                  <a:gd name="T24" fmla="*/ 96 w 115"/>
                  <a:gd name="T25" fmla="*/ 211 h 49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15"/>
                  <a:gd name="T40" fmla="*/ 0 h 499"/>
                  <a:gd name="T41" fmla="*/ 115 w 115"/>
                  <a:gd name="T42" fmla="*/ 499 h 49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15" h="499">
                    <a:moveTo>
                      <a:pt x="96" y="211"/>
                    </a:moveTo>
                    <a:lnTo>
                      <a:pt x="96" y="269"/>
                    </a:lnTo>
                    <a:lnTo>
                      <a:pt x="29" y="480"/>
                    </a:lnTo>
                    <a:lnTo>
                      <a:pt x="29" y="490"/>
                    </a:lnTo>
                    <a:lnTo>
                      <a:pt x="29" y="499"/>
                    </a:lnTo>
                    <a:lnTo>
                      <a:pt x="0" y="499"/>
                    </a:lnTo>
                    <a:lnTo>
                      <a:pt x="29" y="451"/>
                    </a:lnTo>
                    <a:lnTo>
                      <a:pt x="29" y="346"/>
                    </a:lnTo>
                    <a:lnTo>
                      <a:pt x="86" y="96"/>
                    </a:lnTo>
                    <a:lnTo>
                      <a:pt x="105" y="19"/>
                    </a:lnTo>
                    <a:lnTo>
                      <a:pt x="115" y="0"/>
                    </a:lnTo>
                    <a:lnTo>
                      <a:pt x="115" y="125"/>
                    </a:lnTo>
                    <a:lnTo>
                      <a:pt x="96" y="211"/>
                    </a:lnTo>
                    <a:close/>
                  </a:path>
                </a:pathLst>
              </a:custGeom>
              <a:solidFill>
                <a:srgbClr val="D9AE82"/>
              </a:solidFill>
              <a:ln w="9525">
                <a:noFill/>
                <a:round/>
                <a:headEnd/>
                <a:tailEnd/>
              </a:ln>
            </p:spPr>
            <p:txBody>
              <a:bodyPr>
                <a:prstTxWarp prst="textNoShape">
                  <a:avLst/>
                </a:prstTxWarp>
              </a:bodyPr>
              <a:lstStyle/>
              <a:p>
                <a:endParaRPr lang="en-US"/>
              </a:p>
            </p:txBody>
          </p:sp>
          <p:sp>
            <p:nvSpPr>
              <p:cNvPr id="61561" name="Freeform 106"/>
              <p:cNvSpPr>
                <a:spLocks/>
              </p:cNvSpPr>
              <p:nvPr/>
            </p:nvSpPr>
            <p:spPr bwMode="auto">
              <a:xfrm>
                <a:off x="4780" y="2936"/>
                <a:ext cx="19" cy="32"/>
              </a:xfrm>
              <a:custGeom>
                <a:avLst/>
                <a:gdLst>
                  <a:gd name="T0" fmla="*/ 86 w 96"/>
                  <a:gd name="T1" fmla="*/ 86 h 164"/>
                  <a:gd name="T2" fmla="*/ 86 w 96"/>
                  <a:gd name="T3" fmla="*/ 153 h 164"/>
                  <a:gd name="T4" fmla="*/ 96 w 96"/>
                  <a:gd name="T5" fmla="*/ 164 h 164"/>
                  <a:gd name="T6" fmla="*/ 47 w 96"/>
                  <a:gd name="T7" fmla="*/ 144 h 164"/>
                  <a:gd name="T8" fmla="*/ 19 w 96"/>
                  <a:gd name="T9" fmla="*/ 58 h 164"/>
                  <a:gd name="T10" fmla="*/ 0 w 96"/>
                  <a:gd name="T11" fmla="*/ 0 h 164"/>
                  <a:gd name="T12" fmla="*/ 38 w 96"/>
                  <a:gd name="T13" fmla="*/ 0 h 164"/>
                  <a:gd name="T14" fmla="*/ 86 w 96"/>
                  <a:gd name="T15" fmla="*/ 86 h 164"/>
                  <a:gd name="T16" fmla="*/ 0 60000 65536"/>
                  <a:gd name="T17" fmla="*/ 0 60000 65536"/>
                  <a:gd name="T18" fmla="*/ 0 60000 65536"/>
                  <a:gd name="T19" fmla="*/ 0 60000 65536"/>
                  <a:gd name="T20" fmla="*/ 0 60000 65536"/>
                  <a:gd name="T21" fmla="*/ 0 60000 65536"/>
                  <a:gd name="T22" fmla="*/ 0 60000 65536"/>
                  <a:gd name="T23" fmla="*/ 0 60000 65536"/>
                  <a:gd name="T24" fmla="*/ 0 w 96"/>
                  <a:gd name="T25" fmla="*/ 0 h 164"/>
                  <a:gd name="T26" fmla="*/ 96 w 96"/>
                  <a:gd name="T27" fmla="*/ 164 h 16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6" h="164">
                    <a:moveTo>
                      <a:pt x="86" y="86"/>
                    </a:moveTo>
                    <a:lnTo>
                      <a:pt x="86" y="153"/>
                    </a:lnTo>
                    <a:lnTo>
                      <a:pt x="96" y="164"/>
                    </a:lnTo>
                    <a:lnTo>
                      <a:pt x="47" y="144"/>
                    </a:lnTo>
                    <a:lnTo>
                      <a:pt x="19" y="58"/>
                    </a:lnTo>
                    <a:lnTo>
                      <a:pt x="0" y="0"/>
                    </a:lnTo>
                    <a:lnTo>
                      <a:pt x="38" y="0"/>
                    </a:lnTo>
                    <a:lnTo>
                      <a:pt x="86" y="86"/>
                    </a:lnTo>
                    <a:close/>
                  </a:path>
                </a:pathLst>
              </a:custGeom>
              <a:solidFill>
                <a:srgbClr val="D9AE82"/>
              </a:solidFill>
              <a:ln w="9525">
                <a:noFill/>
                <a:round/>
                <a:headEnd/>
                <a:tailEnd/>
              </a:ln>
            </p:spPr>
            <p:txBody>
              <a:bodyPr>
                <a:prstTxWarp prst="textNoShape">
                  <a:avLst/>
                </a:prstTxWarp>
              </a:bodyPr>
              <a:lstStyle/>
              <a:p>
                <a:endParaRPr lang="en-US"/>
              </a:p>
            </p:txBody>
          </p:sp>
          <p:sp>
            <p:nvSpPr>
              <p:cNvPr id="61562" name="Freeform 107"/>
              <p:cNvSpPr>
                <a:spLocks/>
              </p:cNvSpPr>
              <p:nvPr/>
            </p:nvSpPr>
            <p:spPr bwMode="auto">
              <a:xfrm>
                <a:off x="4248" y="2997"/>
                <a:ext cx="2" cy="25"/>
              </a:xfrm>
              <a:custGeom>
                <a:avLst/>
                <a:gdLst>
                  <a:gd name="T0" fmla="*/ 0 w 11"/>
                  <a:gd name="T1" fmla="*/ 0 h 124"/>
                  <a:gd name="T2" fmla="*/ 11 w 11"/>
                  <a:gd name="T3" fmla="*/ 124 h 124"/>
                  <a:gd name="T4" fmla="*/ 0 w 11"/>
                  <a:gd name="T5" fmla="*/ 0 h 124"/>
                  <a:gd name="T6" fmla="*/ 0 60000 65536"/>
                  <a:gd name="T7" fmla="*/ 0 60000 65536"/>
                  <a:gd name="T8" fmla="*/ 0 60000 65536"/>
                  <a:gd name="T9" fmla="*/ 0 w 11"/>
                  <a:gd name="T10" fmla="*/ 0 h 124"/>
                  <a:gd name="T11" fmla="*/ 11 w 11"/>
                  <a:gd name="T12" fmla="*/ 124 h 124"/>
                </a:gdLst>
                <a:ahLst/>
                <a:cxnLst>
                  <a:cxn ang="T6">
                    <a:pos x="T0" y="T1"/>
                  </a:cxn>
                  <a:cxn ang="T7">
                    <a:pos x="T2" y="T3"/>
                  </a:cxn>
                  <a:cxn ang="T8">
                    <a:pos x="T4" y="T5"/>
                  </a:cxn>
                </a:cxnLst>
                <a:rect l="T9" t="T10" r="T11" b="T12"/>
                <a:pathLst>
                  <a:path w="11" h="124">
                    <a:moveTo>
                      <a:pt x="0" y="0"/>
                    </a:moveTo>
                    <a:lnTo>
                      <a:pt x="11" y="124"/>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61563" name="Freeform 108"/>
              <p:cNvSpPr>
                <a:spLocks/>
              </p:cNvSpPr>
              <p:nvPr/>
            </p:nvSpPr>
            <p:spPr bwMode="auto">
              <a:xfrm>
                <a:off x="4768" y="3008"/>
                <a:ext cx="54" cy="8"/>
              </a:xfrm>
              <a:custGeom>
                <a:avLst/>
                <a:gdLst>
                  <a:gd name="T0" fmla="*/ 260 w 269"/>
                  <a:gd name="T1" fmla="*/ 30 h 39"/>
                  <a:gd name="T2" fmla="*/ 269 w 269"/>
                  <a:gd name="T3" fmla="*/ 39 h 39"/>
                  <a:gd name="T4" fmla="*/ 116 w 269"/>
                  <a:gd name="T5" fmla="*/ 39 h 39"/>
                  <a:gd name="T6" fmla="*/ 29 w 269"/>
                  <a:gd name="T7" fmla="*/ 20 h 39"/>
                  <a:gd name="T8" fmla="*/ 0 w 269"/>
                  <a:gd name="T9" fmla="*/ 0 h 39"/>
                  <a:gd name="T10" fmla="*/ 86 w 269"/>
                  <a:gd name="T11" fmla="*/ 20 h 39"/>
                  <a:gd name="T12" fmla="*/ 260 w 269"/>
                  <a:gd name="T13" fmla="*/ 30 h 39"/>
                  <a:gd name="T14" fmla="*/ 0 60000 65536"/>
                  <a:gd name="T15" fmla="*/ 0 60000 65536"/>
                  <a:gd name="T16" fmla="*/ 0 60000 65536"/>
                  <a:gd name="T17" fmla="*/ 0 60000 65536"/>
                  <a:gd name="T18" fmla="*/ 0 60000 65536"/>
                  <a:gd name="T19" fmla="*/ 0 60000 65536"/>
                  <a:gd name="T20" fmla="*/ 0 60000 65536"/>
                  <a:gd name="T21" fmla="*/ 0 w 269"/>
                  <a:gd name="T22" fmla="*/ 0 h 39"/>
                  <a:gd name="T23" fmla="*/ 269 w 269"/>
                  <a:gd name="T24" fmla="*/ 39 h 3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69" h="39">
                    <a:moveTo>
                      <a:pt x="260" y="30"/>
                    </a:moveTo>
                    <a:lnTo>
                      <a:pt x="269" y="39"/>
                    </a:lnTo>
                    <a:lnTo>
                      <a:pt x="116" y="39"/>
                    </a:lnTo>
                    <a:lnTo>
                      <a:pt x="29" y="20"/>
                    </a:lnTo>
                    <a:lnTo>
                      <a:pt x="0" y="0"/>
                    </a:lnTo>
                    <a:lnTo>
                      <a:pt x="86" y="20"/>
                    </a:lnTo>
                    <a:lnTo>
                      <a:pt x="260" y="30"/>
                    </a:lnTo>
                    <a:close/>
                  </a:path>
                </a:pathLst>
              </a:custGeom>
              <a:solidFill>
                <a:srgbClr val="D9AE82"/>
              </a:solidFill>
              <a:ln w="9525">
                <a:noFill/>
                <a:round/>
                <a:headEnd/>
                <a:tailEnd/>
              </a:ln>
            </p:spPr>
            <p:txBody>
              <a:bodyPr>
                <a:prstTxWarp prst="textNoShape">
                  <a:avLst/>
                </a:prstTxWarp>
              </a:bodyPr>
              <a:lstStyle/>
              <a:p>
                <a:endParaRPr lang="en-US"/>
              </a:p>
            </p:txBody>
          </p:sp>
          <p:sp>
            <p:nvSpPr>
              <p:cNvPr id="61564" name="Freeform 109"/>
              <p:cNvSpPr>
                <a:spLocks/>
              </p:cNvSpPr>
              <p:nvPr/>
            </p:nvSpPr>
            <p:spPr bwMode="auto">
              <a:xfrm>
                <a:off x="4839" y="3033"/>
                <a:ext cx="81" cy="215"/>
              </a:xfrm>
              <a:custGeom>
                <a:avLst/>
                <a:gdLst>
                  <a:gd name="T0" fmla="*/ 288 w 403"/>
                  <a:gd name="T1" fmla="*/ 567 h 1075"/>
                  <a:gd name="T2" fmla="*/ 403 w 403"/>
                  <a:gd name="T3" fmla="*/ 1045 h 1075"/>
                  <a:gd name="T4" fmla="*/ 403 w 403"/>
                  <a:gd name="T5" fmla="*/ 1075 h 1075"/>
                  <a:gd name="T6" fmla="*/ 384 w 403"/>
                  <a:gd name="T7" fmla="*/ 1027 h 1075"/>
                  <a:gd name="T8" fmla="*/ 337 w 403"/>
                  <a:gd name="T9" fmla="*/ 1027 h 1075"/>
                  <a:gd name="T10" fmla="*/ 326 w 403"/>
                  <a:gd name="T11" fmla="*/ 1036 h 1075"/>
                  <a:gd name="T12" fmla="*/ 269 w 403"/>
                  <a:gd name="T13" fmla="*/ 902 h 1075"/>
                  <a:gd name="T14" fmla="*/ 230 w 403"/>
                  <a:gd name="T15" fmla="*/ 739 h 1075"/>
                  <a:gd name="T16" fmla="*/ 115 w 403"/>
                  <a:gd name="T17" fmla="*/ 451 h 1075"/>
                  <a:gd name="T18" fmla="*/ 105 w 403"/>
                  <a:gd name="T19" fmla="*/ 442 h 1075"/>
                  <a:gd name="T20" fmla="*/ 115 w 403"/>
                  <a:gd name="T21" fmla="*/ 451 h 1075"/>
                  <a:gd name="T22" fmla="*/ 115 w 403"/>
                  <a:gd name="T23" fmla="*/ 404 h 1075"/>
                  <a:gd name="T24" fmla="*/ 29 w 403"/>
                  <a:gd name="T25" fmla="*/ 135 h 1075"/>
                  <a:gd name="T26" fmla="*/ 0 w 403"/>
                  <a:gd name="T27" fmla="*/ 49 h 1075"/>
                  <a:gd name="T28" fmla="*/ 0 w 403"/>
                  <a:gd name="T29" fmla="*/ 29 h 1075"/>
                  <a:gd name="T30" fmla="*/ 87 w 403"/>
                  <a:gd name="T31" fmla="*/ 0 h 1075"/>
                  <a:gd name="T32" fmla="*/ 115 w 403"/>
                  <a:gd name="T33" fmla="*/ 10 h 1075"/>
                  <a:gd name="T34" fmla="*/ 288 w 403"/>
                  <a:gd name="T35" fmla="*/ 567 h 1075"/>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403"/>
                  <a:gd name="T55" fmla="*/ 0 h 1075"/>
                  <a:gd name="T56" fmla="*/ 403 w 403"/>
                  <a:gd name="T57" fmla="*/ 1075 h 1075"/>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403" h="1075">
                    <a:moveTo>
                      <a:pt x="288" y="567"/>
                    </a:moveTo>
                    <a:lnTo>
                      <a:pt x="403" y="1045"/>
                    </a:lnTo>
                    <a:lnTo>
                      <a:pt x="403" y="1075"/>
                    </a:lnTo>
                    <a:lnTo>
                      <a:pt x="384" y="1027"/>
                    </a:lnTo>
                    <a:lnTo>
                      <a:pt x="337" y="1027"/>
                    </a:lnTo>
                    <a:lnTo>
                      <a:pt x="326" y="1036"/>
                    </a:lnTo>
                    <a:lnTo>
                      <a:pt x="269" y="902"/>
                    </a:lnTo>
                    <a:lnTo>
                      <a:pt x="230" y="739"/>
                    </a:lnTo>
                    <a:lnTo>
                      <a:pt x="115" y="451"/>
                    </a:lnTo>
                    <a:lnTo>
                      <a:pt x="105" y="442"/>
                    </a:lnTo>
                    <a:lnTo>
                      <a:pt x="115" y="451"/>
                    </a:lnTo>
                    <a:lnTo>
                      <a:pt x="115" y="404"/>
                    </a:lnTo>
                    <a:lnTo>
                      <a:pt x="29" y="135"/>
                    </a:lnTo>
                    <a:lnTo>
                      <a:pt x="0" y="49"/>
                    </a:lnTo>
                    <a:lnTo>
                      <a:pt x="0" y="29"/>
                    </a:lnTo>
                    <a:lnTo>
                      <a:pt x="87" y="0"/>
                    </a:lnTo>
                    <a:lnTo>
                      <a:pt x="115" y="10"/>
                    </a:lnTo>
                    <a:lnTo>
                      <a:pt x="288" y="567"/>
                    </a:lnTo>
                    <a:close/>
                  </a:path>
                </a:pathLst>
              </a:custGeom>
              <a:solidFill>
                <a:srgbClr val="470D82"/>
              </a:solidFill>
              <a:ln w="9525">
                <a:noFill/>
                <a:round/>
                <a:headEnd/>
                <a:tailEnd/>
              </a:ln>
            </p:spPr>
            <p:txBody>
              <a:bodyPr>
                <a:prstTxWarp prst="textNoShape">
                  <a:avLst/>
                </a:prstTxWarp>
              </a:bodyPr>
              <a:lstStyle/>
              <a:p>
                <a:endParaRPr lang="en-US"/>
              </a:p>
            </p:txBody>
          </p:sp>
          <p:sp>
            <p:nvSpPr>
              <p:cNvPr id="61565" name="Freeform 110"/>
              <p:cNvSpPr>
                <a:spLocks/>
              </p:cNvSpPr>
              <p:nvPr/>
            </p:nvSpPr>
            <p:spPr bwMode="auto">
              <a:xfrm>
                <a:off x="4225" y="3057"/>
                <a:ext cx="2" cy="7"/>
              </a:xfrm>
              <a:custGeom>
                <a:avLst/>
                <a:gdLst>
                  <a:gd name="T0" fmla="*/ 10 w 10"/>
                  <a:gd name="T1" fmla="*/ 38 h 38"/>
                  <a:gd name="T2" fmla="*/ 0 w 10"/>
                  <a:gd name="T3" fmla="*/ 0 h 38"/>
                  <a:gd name="T4" fmla="*/ 10 w 10"/>
                  <a:gd name="T5" fmla="*/ 9 h 38"/>
                  <a:gd name="T6" fmla="*/ 10 w 10"/>
                  <a:gd name="T7" fmla="*/ 38 h 38"/>
                  <a:gd name="T8" fmla="*/ 0 60000 65536"/>
                  <a:gd name="T9" fmla="*/ 0 60000 65536"/>
                  <a:gd name="T10" fmla="*/ 0 60000 65536"/>
                  <a:gd name="T11" fmla="*/ 0 60000 65536"/>
                  <a:gd name="T12" fmla="*/ 0 w 10"/>
                  <a:gd name="T13" fmla="*/ 0 h 38"/>
                  <a:gd name="T14" fmla="*/ 10 w 10"/>
                  <a:gd name="T15" fmla="*/ 38 h 38"/>
                </a:gdLst>
                <a:ahLst/>
                <a:cxnLst>
                  <a:cxn ang="T8">
                    <a:pos x="T0" y="T1"/>
                  </a:cxn>
                  <a:cxn ang="T9">
                    <a:pos x="T2" y="T3"/>
                  </a:cxn>
                  <a:cxn ang="T10">
                    <a:pos x="T4" y="T5"/>
                  </a:cxn>
                  <a:cxn ang="T11">
                    <a:pos x="T6" y="T7"/>
                  </a:cxn>
                </a:cxnLst>
                <a:rect l="T12" t="T13" r="T14" b="T15"/>
                <a:pathLst>
                  <a:path w="10" h="38">
                    <a:moveTo>
                      <a:pt x="10" y="38"/>
                    </a:moveTo>
                    <a:lnTo>
                      <a:pt x="0" y="0"/>
                    </a:lnTo>
                    <a:lnTo>
                      <a:pt x="10" y="9"/>
                    </a:lnTo>
                    <a:lnTo>
                      <a:pt x="10" y="38"/>
                    </a:lnTo>
                    <a:close/>
                  </a:path>
                </a:pathLst>
              </a:custGeom>
              <a:solidFill>
                <a:srgbClr val="000000"/>
              </a:solidFill>
              <a:ln w="9525">
                <a:noFill/>
                <a:round/>
                <a:headEnd/>
                <a:tailEnd/>
              </a:ln>
            </p:spPr>
            <p:txBody>
              <a:bodyPr>
                <a:prstTxWarp prst="textNoShape">
                  <a:avLst/>
                </a:prstTxWarp>
              </a:bodyPr>
              <a:lstStyle/>
              <a:p>
                <a:endParaRPr lang="en-US"/>
              </a:p>
            </p:txBody>
          </p:sp>
          <p:sp>
            <p:nvSpPr>
              <p:cNvPr id="61566" name="Freeform 111"/>
              <p:cNvSpPr>
                <a:spLocks/>
              </p:cNvSpPr>
              <p:nvPr/>
            </p:nvSpPr>
            <p:spPr bwMode="auto">
              <a:xfrm>
                <a:off x="4674" y="3310"/>
                <a:ext cx="146" cy="153"/>
              </a:xfrm>
              <a:custGeom>
                <a:avLst/>
                <a:gdLst>
                  <a:gd name="T0" fmla="*/ 555 w 729"/>
                  <a:gd name="T1" fmla="*/ 58 h 767"/>
                  <a:gd name="T2" fmla="*/ 594 w 729"/>
                  <a:gd name="T3" fmla="*/ 77 h 767"/>
                  <a:gd name="T4" fmla="*/ 623 w 729"/>
                  <a:gd name="T5" fmla="*/ 154 h 767"/>
                  <a:gd name="T6" fmla="*/ 662 w 729"/>
                  <a:gd name="T7" fmla="*/ 192 h 767"/>
                  <a:gd name="T8" fmla="*/ 662 w 729"/>
                  <a:gd name="T9" fmla="*/ 212 h 767"/>
                  <a:gd name="T10" fmla="*/ 642 w 729"/>
                  <a:gd name="T11" fmla="*/ 221 h 767"/>
                  <a:gd name="T12" fmla="*/ 613 w 729"/>
                  <a:gd name="T13" fmla="*/ 240 h 767"/>
                  <a:gd name="T14" fmla="*/ 613 w 729"/>
                  <a:gd name="T15" fmla="*/ 259 h 767"/>
                  <a:gd name="T16" fmla="*/ 632 w 729"/>
                  <a:gd name="T17" fmla="*/ 268 h 767"/>
                  <a:gd name="T18" fmla="*/ 662 w 729"/>
                  <a:gd name="T19" fmla="*/ 259 h 767"/>
                  <a:gd name="T20" fmla="*/ 671 w 729"/>
                  <a:gd name="T21" fmla="*/ 249 h 767"/>
                  <a:gd name="T22" fmla="*/ 718 w 729"/>
                  <a:gd name="T23" fmla="*/ 365 h 767"/>
                  <a:gd name="T24" fmla="*/ 613 w 729"/>
                  <a:gd name="T25" fmla="*/ 374 h 767"/>
                  <a:gd name="T26" fmla="*/ 604 w 729"/>
                  <a:gd name="T27" fmla="*/ 393 h 767"/>
                  <a:gd name="T28" fmla="*/ 604 w 729"/>
                  <a:gd name="T29" fmla="*/ 412 h 767"/>
                  <a:gd name="T30" fmla="*/ 613 w 729"/>
                  <a:gd name="T31" fmla="*/ 423 h 767"/>
                  <a:gd name="T32" fmla="*/ 729 w 729"/>
                  <a:gd name="T33" fmla="*/ 423 h 767"/>
                  <a:gd name="T34" fmla="*/ 729 w 729"/>
                  <a:gd name="T35" fmla="*/ 442 h 767"/>
                  <a:gd name="T36" fmla="*/ 662 w 729"/>
                  <a:gd name="T37" fmla="*/ 528 h 767"/>
                  <a:gd name="T38" fmla="*/ 565 w 729"/>
                  <a:gd name="T39" fmla="*/ 614 h 767"/>
                  <a:gd name="T40" fmla="*/ 546 w 729"/>
                  <a:gd name="T41" fmla="*/ 595 h 767"/>
                  <a:gd name="T42" fmla="*/ 518 w 729"/>
                  <a:gd name="T43" fmla="*/ 556 h 767"/>
                  <a:gd name="T44" fmla="*/ 518 w 729"/>
                  <a:gd name="T45" fmla="*/ 537 h 767"/>
                  <a:gd name="T46" fmla="*/ 508 w 729"/>
                  <a:gd name="T47" fmla="*/ 528 h 767"/>
                  <a:gd name="T48" fmla="*/ 479 w 729"/>
                  <a:gd name="T49" fmla="*/ 547 h 767"/>
                  <a:gd name="T50" fmla="*/ 479 w 729"/>
                  <a:gd name="T51" fmla="*/ 595 h 767"/>
                  <a:gd name="T52" fmla="*/ 527 w 729"/>
                  <a:gd name="T53" fmla="*/ 653 h 767"/>
                  <a:gd name="T54" fmla="*/ 383 w 729"/>
                  <a:gd name="T55" fmla="*/ 739 h 767"/>
                  <a:gd name="T56" fmla="*/ 200 w 729"/>
                  <a:gd name="T57" fmla="*/ 767 h 767"/>
                  <a:gd name="T58" fmla="*/ 28 w 729"/>
                  <a:gd name="T59" fmla="*/ 739 h 767"/>
                  <a:gd name="T60" fmla="*/ 0 w 729"/>
                  <a:gd name="T61" fmla="*/ 556 h 767"/>
                  <a:gd name="T62" fmla="*/ 28 w 729"/>
                  <a:gd name="T63" fmla="*/ 499 h 767"/>
                  <a:gd name="T64" fmla="*/ 56 w 729"/>
                  <a:gd name="T65" fmla="*/ 470 h 767"/>
                  <a:gd name="T66" fmla="*/ 56 w 729"/>
                  <a:gd name="T67" fmla="*/ 393 h 767"/>
                  <a:gd name="T68" fmla="*/ 86 w 729"/>
                  <a:gd name="T69" fmla="*/ 336 h 767"/>
                  <a:gd name="T70" fmla="*/ 105 w 729"/>
                  <a:gd name="T71" fmla="*/ 326 h 767"/>
                  <a:gd name="T72" fmla="*/ 144 w 729"/>
                  <a:gd name="T73" fmla="*/ 355 h 767"/>
                  <a:gd name="T74" fmla="*/ 153 w 729"/>
                  <a:gd name="T75" fmla="*/ 355 h 767"/>
                  <a:gd name="T76" fmla="*/ 172 w 729"/>
                  <a:gd name="T77" fmla="*/ 336 h 767"/>
                  <a:gd name="T78" fmla="*/ 144 w 729"/>
                  <a:gd name="T79" fmla="*/ 279 h 767"/>
                  <a:gd name="T80" fmla="*/ 239 w 729"/>
                  <a:gd name="T81" fmla="*/ 173 h 767"/>
                  <a:gd name="T82" fmla="*/ 286 w 729"/>
                  <a:gd name="T83" fmla="*/ 192 h 767"/>
                  <a:gd name="T84" fmla="*/ 325 w 729"/>
                  <a:gd name="T85" fmla="*/ 182 h 767"/>
                  <a:gd name="T86" fmla="*/ 325 w 729"/>
                  <a:gd name="T87" fmla="*/ 154 h 767"/>
                  <a:gd name="T88" fmla="*/ 286 w 729"/>
                  <a:gd name="T89" fmla="*/ 124 h 767"/>
                  <a:gd name="T90" fmla="*/ 469 w 729"/>
                  <a:gd name="T91" fmla="*/ 0 h 767"/>
                  <a:gd name="T92" fmla="*/ 479 w 729"/>
                  <a:gd name="T93" fmla="*/ 0 h 767"/>
                  <a:gd name="T94" fmla="*/ 546 w 729"/>
                  <a:gd name="T95" fmla="*/ 38 h 767"/>
                  <a:gd name="T96" fmla="*/ 555 w 729"/>
                  <a:gd name="T97" fmla="*/ 58 h 76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729"/>
                  <a:gd name="T148" fmla="*/ 0 h 767"/>
                  <a:gd name="T149" fmla="*/ 729 w 729"/>
                  <a:gd name="T150" fmla="*/ 767 h 76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729" h="767">
                    <a:moveTo>
                      <a:pt x="555" y="58"/>
                    </a:moveTo>
                    <a:lnTo>
                      <a:pt x="594" y="77"/>
                    </a:lnTo>
                    <a:lnTo>
                      <a:pt x="623" y="154"/>
                    </a:lnTo>
                    <a:lnTo>
                      <a:pt x="662" y="192"/>
                    </a:lnTo>
                    <a:lnTo>
                      <a:pt x="662" y="212"/>
                    </a:lnTo>
                    <a:lnTo>
                      <a:pt x="642" y="221"/>
                    </a:lnTo>
                    <a:lnTo>
                      <a:pt x="613" y="240"/>
                    </a:lnTo>
                    <a:lnTo>
                      <a:pt x="613" y="259"/>
                    </a:lnTo>
                    <a:lnTo>
                      <a:pt x="632" y="268"/>
                    </a:lnTo>
                    <a:lnTo>
                      <a:pt x="662" y="259"/>
                    </a:lnTo>
                    <a:lnTo>
                      <a:pt x="671" y="249"/>
                    </a:lnTo>
                    <a:lnTo>
                      <a:pt x="718" y="365"/>
                    </a:lnTo>
                    <a:lnTo>
                      <a:pt x="613" y="374"/>
                    </a:lnTo>
                    <a:lnTo>
                      <a:pt x="604" y="393"/>
                    </a:lnTo>
                    <a:lnTo>
                      <a:pt x="604" y="412"/>
                    </a:lnTo>
                    <a:lnTo>
                      <a:pt x="613" y="423"/>
                    </a:lnTo>
                    <a:lnTo>
                      <a:pt x="729" y="423"/>
                    </a:lnTo>
                    <a:lnTo>
                      <a:pt x="729" y="442"/>
                    </a:lnTo>
                    <a:lnTo>
                      <a:pt x="662" y="528"/>
                    </a:lnTo>
                    <a:lnTo>
                      <a:pt x="565" y="614"/>
                    </a:lnTo>
                    <a:lnTo>
                      <a:pt x="546" y="595"/>
                    </a:lnTo>
                    <a:lnTo>
                      <a:pt x="518" y="556"/>
                    </a:lnTo>
                    <a:lnTo>
                      <a:pt x="518" y="537"/>
                    </a:lnTo>
                    <a:lnTo>
                      <a:pt x="508" y="528"/>
                    </a:lnTo>
                    <a:lnTo>
                      <a:pt x="479" y="547"/>
                    </a:lnTo>
                    <a:lnTo>
                      <a:pt x="479" y="595"/>
                    </a:lnTo>
                    <a:lnTo>
                      <a:pt x="527" y="653"/>
                    </a:lnTo>
                    <a:lnTo>
                      <a:pt x="383" y="739"/>
                    </a:lnTo>
                    <a:lnTo>
                      <a:pt x="200" y="767"/>
                    </a:lnTo>
                    <a:lnTo>
                      <a:pt x="28" y="739"/>
                    </a:lnTo>
                    <a:lnTo>
                      <a:pt x="0" y="556"/>
                    </a:lnTo>
                    <a:lnTo>
                      <a:pt x="28" y="499"/>
                    </a:lnTo>
                    <a:lnTo>
                      <a:pt x="56" y="470"/>
                    </a:lnTo>
                    <a:lnTo>
                      <a:pt x="56" y="393"/>
                    </a:lnTo>
                    <a:lnTo>
                      <a:pt x="86" y="336"/>
                    </a:lnTo>
                    <a:lnTo>
                      <a:pt x="105" y="326"/>
                    </a:lnTo>
                    <a:lnTo>
                      <a:pt x="144" y="355"/>
                    </a:lnTo>
                    <a:lnTo>
                      <a:pt x="153" y="355"/>
                    </a:lnTo>
                    <a:lnTo>
                      <a:pt x="172" y="336"/>
                    </a:lnTo>
                    <a:lnTo>
                      <a:pt x="144" y="279"/>
                    </a:lnTo>
                    <a:lnTo>
                      <a:pt x="239" y="173"/>
                    </a:lnTo>
                    <a:lnTo>
                      <a:pt x="286" y="192"/>
                    </a:lnTo>
                    <a:lnTo>
                      <a:pt x="325" y="182"/>
                    </a:lnTo>
                    <a:lnTo>
                      <a:pt x="325" y="154"/>
                    </a:lnTo>
                    <a:lnTo>
                      <a:pt x="286" y="124"/>
                    </a:lnTo>
                    <a:lnTo>
                      <a:pt x="469" y="0"/>
                    </a:lnTo>
                    <a:lnTo>
                      <a:pt x="479" y="0"/>
                    </a:lnTo>
                    <a:lnTo>
                      <a:pt x="546" y="38"/>
                    </a:lnTo>
                    <a:lnTo>
                      <a:pt x="555" y="58"/>
                    </a:lnTo>
                    <a:close/>
                  </a:path>
                </a:pathLst>
              </a:custGeom>
              <a:solidFill>
                <a:srgbClr val="9999FF"/>
              </a:solidFill>
              <a:ln w="9525">
                <a:noFill/>
                <a:round/>
                <a:headEnd/>
                <a:tailEnd/>
              </a:ln>
            </p:spPr>
            <p:txBody>
              <a:bodyPr>
                <a:prstTxWarp prst="textNoShape">
                  <a:avLst/>
                </a:prstTxWarp>
              </a:bodyPr>
              <a:lstStyle/>
              <a:p>
                <a:endParaRPr lang="en-US"/>
              </a:p>
            </p:txBody>
          </p:sp>
          <p:sp>
            <p:nvSpPr>
              <p:cNvPr id="61567" name="Freeform 112"/>
              <p:cNvSpPr>
                <a:spLocks/>
              </p:cNvSpPr>
              <p:nvPr/>
            </p:nvSpPr>
            <p:spPr bwMode="auto">
              <a:xfrm>
                <a:off x="4292" y="3423"/>
                <a:ext cx="200" cy="92"/>
              </a:xfrm>
              <a:custGeom>
                <a:avLst/>
                <a:gdLst>
                  <a:gd name="T0" fmla="*/ 355 w 998"/>
                  <a:gd name="T1" fmla="*/ 86 h 460"/>
                  <a:gd name="T2" fmla="*/ 355 w 998"/>
                  <a:gd name="T3" fmla="*/ 95 h 460"/>
                  <a:gd name="T4" fmla="*/ 355 w 998"/>
                  <a:gd name="T5" fmla="*/ 105 h 460"/>
                  <a:gd name="T6" fmla="*/ 384 w 998"/>
                  <a:gd name="T7" fmla="*/ 105 h 460"/>
                  <a:gd name="T8" fmla="*/ 394 w 998"/>
                  <a:gd name="T9" fmla="*/ 86 h 460"/>
                  <a:gd name="T10" fmla="*/ 403 w 998"/>
                  <a:gd name="T11" fmla="*/ 9 h 460"/>
                  <a:gd name="T12" fmla="*/ 499 w 998"/>
                  <a:gd name="T13" fmla="*/ 28 h 460"/>
                  <a:gd name="T14" fmla="*/ 508 w 998"/>
                  <a:gd name="T15" fmla="*/ 76 h 460"/>
                  <a:gd name="T16" fmla="*/ 528 w 998"/>
                  <a:gd name="T17" fmla="*/ 86 h 460"/>
                  <a:gd name="T18" fmla="*/ 538 w 998"/>
                  <a:gd name="T19" fmla="*/ 86 h 460"/>
                  <a:gd name="T20" fmla="*/ 556 w 998"/>
                  <a:gd name="T21" fmla="*/ 47 h 460"/>
                  <a:gd name="T22" fmla="*/ 796 w 998"/>
                  <a:gd name="T23" fmla="*/ 114 h 460"/>
                  <a:gd name="T24" fmla="*/ 998 w 998"/>
                  <a:gd name="T25" fmla="*/ 210 h 460"/>
                  <a:gd name="T26" fmla="*/ 710 w 998"/>
                  <a:gd name="T27" fmla="*/ 344 h 460"/>
                  <a:gd name="T28" fmla="*/ 672 w 998"/>
                  <a:gd name="T29" fmla="*/ 344 h 460"/>
                  <a:gd name="T30" fmla="*/ 614 w 998"/>
                  <a:gd name="T31" fmla="*/ 383 h 460"/>
                  <a:gd name="T32" fmla="*/ 441 w 998"/>
                  <a:gd name="T33" fmla="*/ 430 h 460"/>
                  <a:gd name="T34" fmla="*/ 384 w 998"/>
                  <a:gd name="T35" fmla="*/ 441 h 460"/>
                  <a:gd name="T36" fmla="*/ 364 w 998"/>
                  <a:gd name="T37" fmla="*/ 460 h 460"/>
                  <a:gd name="T38" fmla="*/ 211 w 998"/>
                  <a:gd name="T39" fmla="*/ 450 h 460"/>
                  <a:gd name="T40" fmla="*/ 106 w 998"/>
                  <a:gd name="T41" fmla="*/ 402 h 460"/>
                  <a:gd name="T42" fmla="*/ 9 w 998"/>
                  <a:gd name="T43" fmla="*/ 373 h 460"/>
                  <a:gd name="T44" fmla="*/ 0 w 998"/>
                  <a:gd name="T45" fmla="*/ 344 h 460"/>
                  <a:gd name="T46" fmla="*/ 29 w 998"/>
                  <a:gd name="T47" fmla="*/ 200 h 460"/>
                  <a:gd name="T48" fmla="*/ 48 w 998"/>
                  <a:gd name="T49" fmla="*/ 191 h 460"/>
                  <a:gd name="T50" fmla="*/ 125 w 998"/>
                  <a:gd name="T51" fmla="*/ 191 h 460"/>
                  <a:gd name="T52" fmla="*/ 144 w 998"/>
                  <a:gd name="T53" fmla="*/ 200 h 460"/>
                  <a:gd name="T54" fmla="*/ 182 w 998"/>
                  <a:gd name="T55" fmla="*/ 200 h 460"/>
                  <a:gd name="T56" fmla="*/ 192 w 998"/>
                  <a:gd name="T57" fmla="*/ 191 h 460"/>
                  <a:gd name="T58" fmla="*/ 182 w 998"/>
                  <a:gd name="T59" fmla="*/ 172 h 460"/>
                  <a:gd name="T60" fmla="*/ 153 w 998"/>
                  <a:gd name="T61" fmla="*/ 153 h 460"/>
                  <a:gd name="T62" fmla="*/ 96 w 998"/>
                  <a:gd name="T63" fmla="*/ 153 h 460"/>
                  <a:gd name="T64" fmla="*/ 125 w 998"/>
                  <a:gd name="T65" fmla="*/ 142 h 460"/>
                  <a:gd name="T66" fmla="*/ 48 w 998"/>
                  <a:gd name="T67" fmla="*/ 114 h 460"/>
                  <a:gd name="T68" fmla="*/ 87 w 998"/>
                  <a:gd name="T69" fmla="*/ 9 h 460"/>
                  <a:gd name="T70" fmla="*/ 125 w 998"/>
                  <a:gd name="T71" fmla="*/ 0 h 460"/>
                  <a:gd name="T72" fmla="*/ 355 w 998"/>
                  <a:gd name="T73" fmla="*/ 0 h 460"/>
                  <a:gd name="T74" fmla="*/ 355 w 998"/>
                  <a:gd name="T75" fmla="*/ 86 h 460"/>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998"/>
                  <a:gd name="T115" fmla="*/ 0 h 460"/>
                  <a:gd name="T116" fmla="*/ 998 w 998"/>
                  <a:gd name="T117" fmla="*/ 460 h 460"/>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998" h="460">
                    <a:moveTo>
                      <a:pt x="355" y="86"/>
                    </a:moveTo>
                    <a:lnTo>
                      <a:pt x="355" y="95"/>
                    </a:lnTo>
                    <a:lnTo>
                      <a:pt x="355" y="105"/>
                    </a:lnTo>
                    <a:lnTo>
                      <a:pt x="384" y="105"/>
                    </a:lnTo>
                    <a:lnTo>
                      <a:pt x="394" y="86"/>
                    </a:lnTo>
                    <a:lnTo>
                      <a:pt x="403" y="9"/>
                    </a:lnTo>
                    <a:lnTo>
                      <a:pt x="499" y="28"/>
                    </a:lnTo>
                    <a:lnTo>
                      <a:pt x="508" y="76"/>
                    </a:lnTo>
                    <a:lnTo>
                      <a:pt x="528" y="86"/>
                    </a:lnTo>
                    <a:lnTo>
                      <a:pt x="538" y="86"/>
                    </a:lnTo>
                    <a:lnTo>
                      <a:pt x="556" y="47"/>
                    </a:lnTo>
                    <a:lnTo>
                      <a:pt x="796" y="114"/>
                    </a:lnTo>
                    <a:lnTo>
                      <a:pt x="998" y="210"/>
                    </a:lnTo>
                    <a:lnTo>
                      <a:pt x="710" y="344"/>
                    </a:lnTo>
                    <a:lnTo>
                      <a:pt x="672" y="344"/>
                    </a:lnTo>
                    <a:lnTo>
                      <a:pt x="614" y="383"/>
                    </a:lnTo>
                    <a:lnTo>
                      <a:pt x="441" y="430"/>
                    </a:lnTo>
                    <a:lnTo>
                      <a:pt x="384" y="441"/>
                    </a:lnTo>
                    <a:lnTo>
                      <a:pt x="364" y="460"/>
                    </a:lnTo>
                    <a:lnTo>
                      <a:pt x="211" y="450"/>
                    </a:lnTo>
                    <a:lnTo>
                      <a:pt x="106" y="402"/>
                    </a:lnTo>
                    <a:lnTo>
                      <a:pt x="9" y="373"/>
                    </a:lnTo>
                    <a:lnTo>
                      <a:pt x="0" y="344"/>
                    </a:lnTo>
                    <a:lnTo>
                      <a:pt x="29" y="200"/>
                    </a:lnTo>
                    <a:lnTo>
                      <a:pt x="48" y="191"/>
                    </a:lnTo>
                    <a:lnTo>
                      <a:pt x="125" y="191"/>
                    </a:lnTo>
                    <a:lnTo>
                      <a:pt x="144" y="200"/>
                    </a:lnTo>
                    <a:lnTo>
                      <a:pt x="182" y="200"/>
                    </a:lnTo>
                    <a:lnTo>
                      <a:pt x="192" y="191"/>
                    </a:lnTo>
                    <a:lnTo>
                      <a:pt x="182" y="172"/>
                    </a:lnTo>
                    <a:lnTo>
                      <a:pt x="153" y="153"/>
                    </a:lnTo>
                    <a:lnTo>
                      <a:pt x="96" y="153"/>
                    </a:lnTo>
                    <a:lnTo>
                      <a:pt x="125" y="142"/>
                    </a:lnTo>
                    <a:lnTo>
                      <a:pt x="48" y="114"/>
                    </a:lnTo>
                    <a:lnTo>
                      <a:pt x="87" y="9"/>
                    </a:lnTo>
                    <a:lnTo>
                      <a:pt x="125" y="0"/>
                    </a:lnTo>
                    <a:lnTo>
                      <a:pt x="355" y="0"/>
                    </a:lnTo>
                    <a:lnTo>
                      <a:pt x="355" y="86"/>
                    </a:lnTo>
                    <a:close/>
                  </a:path>
                </a:pathLst>
              </a:custGeom>
              <a:solidFill>
                <a:srgbClr val="9999FF"/>
              </a:solidFill>
              <a:ln w="9525">
                <a:noFill/>
                <a:round/>
                <a:headEnd/>
                <a:tailEnd/>
              </a:ln>
            </p:spPr>
            <p:txBody>
              <a:bodyPr>
                <a:prstTxWarp prst="textNoShape">
                  <a:avLst/>
                </a:prstTxWarp>
              </a:bodyPr>
              <a:lstStyle/>
              <a:p>
                <a:endParaRPr lang="en-US"/>
              </a:p>
            </p:txBody>
          </p:sp>
          <p:sp>
            <p:nvSpPr>
              <p:cNvPr id="61568" name="Freeform 113"/>
              <p:cNvSpPr>
                <a:spLocks/>
              </p:cNvSpPr>
              <p:nvPr/>
            </p:nvSpPr>
            <p:spPr bwMode="auto">
              <a:xfrm>
                <a:off x="4697" y="3451"/>
                <a:ext cx="165" cy="388"/>
              </a:xfrm>
              <a:custGeom>
                <a:avLst/>
                <a:gdLst>
                  <a:gd name="T0" fmla="*/ 806 w 825"/>
                  <a:gd name="T1" fmla="*/ 615 h 1938"/>
                  <a:gd name="T2" fmla="*/ 759 w 825"/>
                  <a:gd name="T3" fmla="*/ 1200 h 1938"/>
                  <a:gd name="T4" fmla="*/ 653 w 825"/>
                  <a:gd name="T5" fmla="*/ 1449 h 1938"/>
                  <a:gd name="T6" fmla="*/ 413 w 825"/>
                  <a:gd name="T7" fmla="*/ 1535 h 1938"/>
                  <a:gd name="T8" fmla="*/ 260 w 825"/>
                  <a:gd name="T9" fmla="*/ 1631 h 1938"/>
                  <a:gd name="T10" fmla="*/ 260 w 825"/>
                  <a:gd name="T11" fmla="*/ 1775 h 1938"/>
                  <a:gd name="T12" fmla="*/ 211 w 825"/>
                  <a:gd name="T13" fmla="*/ 1938 h 1938"/>
                  <a:gd name="T14" fmla="*/ 86 w 825"/>
                  <a:gd name="T15" fmla="*/ 1755 h 1938"/>
                  <a:gd name="T16" fmla="*/ 172 w 825"/>
                  <a:gd name="T17" fmla="*/ 1583 h 1938"/>
                  <a:gd name="T18" fmla="*/ 298 w 825"/>
                  <a:gd name="T19" fmla="*/ 1506 h 1938"/>
                  <a:gd name="T20" fmla="*/ 346 w 825"/>
                  <a:gd name="T21" fmla="*/ 1353 h 1938"/>
                  <a:gd name="T22" fmla="*/ 365 w 825"/>
                  <a:gd name="T23" fmla="*/ 1200 h 1938"/>
                  <a:gd name="T24" fmla="*/ 384 w 825"/>
                  <a:gd name="T25" fmla="*/ 740 h 1938"/>
                  <a:gd name="T26" fmla="*/ 471 w 825"/>
                  <a:gd name="T27" fmla="*/ 998 h 1938"/>
                  <a:gd name="T28" fmla="*/ 548 w 825"/>
                  <a:gd name="T29" fmla="*/ 1008 h 1938"/>
                  <a:gd name="T30" fmla="*/ 643 w 825"/>
                  <a:gd name="T31" fmla="*/ 815 h 1938"/>
                  <a:gd name="T32" fmla="*/ 653 w 825"/>
                  <a:gd name="T33" fmla="*/ 529 h 1938"/>
                  <a:gd name="T34" fmla="*/ 615 w 825"/>
                  <a:gd name="T35" fmla="*/ 116 h 1938"/>
                  <a:gd name="T36" fmla="*/ 566 w 825"/>
                  <a:gd name="T37" fmla="*/ 144 h 1938"/>
                  <a:gd name="T38" fmla="*/ 615 w 825"/>
                  <a:gd name="T39" fmla="*/ 336 h 1938"/>
                  <a:gd name="T40" fmla="*/ 585 w 825"/>
                  <a:gd name="T41" fmla="*/ 864 h 1938"/>
                  <a:gd name="T42" fmla="*/ 509 w 825"/>
                  <a:gd name="T43" fmla="*/ 979 h 1938"/>
                  <a:gd name="T44" fmla="*/ 451 w 825"/>
                  <a:gd name="T45" fmla="*/ 884 h 1938"/>
                  <a:gd name="T46" fmla="*/ 413 w 825"/>
                  <a:gd name="T47" fmla="*/ 662 h 1938"/>
                  <a:gd name="T48" fmla="*/ 355 w 825"/>
                  <a:gd name="T49" fmla="*/ 701 h 1938"/>
                  <a:gd name="T50" fmla="*/ 298 w 825"/>
                  <a:gd name="T51" fmla="*/ 1256 h 1938"/>
                  <a:gd name="T52" fmla="*/ 221 w 825"/>
                  <a:gd name="T53" fmla="*/ 1506 h 1938"/>
                  <a:gd name="T54" fmla="*/ 192 w 825"/>
                  <a:gd name="T55" fmla="*/ 1525 h 1938"/>
                  <a:gd name="T56" fmla="*/ 172 w 825"/>
                  <a:gd name="T57" fmla="*/ 1200 h 1938"/>
                  <a:gd name="T58" fmla="*/ 0 w 825"/>
                  <a:gd name="T59" fmla="*/ 374 h 1938"/>
                  <a:gd name="T60" fmla="*/ 86 w 825"/>
                  <a:gd name="T61" fmla="*/ 327 h 1938"/>
                  <a:gd name="T62" fmla="*/ 202 w 825"/>
                  <a:gd name="T63" fmla="*/ 260 h 1938"/>
                  <a:gd name="T64" fmla="*/ 298 w 825"/>
                  <a:gd name="T65" fmla="*/ 193 h 1938"/>
                  <a:gd name="T66" fmla="*/ 441 w 825"/>
                  <a:gd name="T67" fmla="*/ 155 h 1938"/>
                  <a:gd name="T68" fmla="*/ 585 w 825"/>
                  <a:gd name="T69" fmla="*/ 116 h 1938"/>
                  <a:gd name="T70" fmla="*/ 710 w 825"/>
                  <a:gd name="T71" fmla="*/ 58 h 1938"/>
                  <a:gd name="T72" fmla="*/ 825 w 825"/>
                  <a:gd name="T73" fmla="*/ 0 h 193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825"/>
                  <a:gd name="T112" fmla="*/ 0 h 1938"/>
                  <a:gd name="T113" fmla="*/ 825 w 825"/>
                  <a:gd name="T114" fmla="*/ 1938 h 1938"/>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825" h="1938">
                    <a:moveTo>
                      <a:pt x="825" y="385"/>
                    </a:moveTo>
                    <a:lnTo>
                      <a:pt x="806" y="615"/>
                    </a:lnTo>
                    <a:lnTo>
                      <a:pt x="797" y="1094"/>
                    </a:lnTo>
                    <a:lnTo>
                      <a:pt x="759" y="1200"/>
                    </a:lnTo>
                    <a:lnTo>
                      <a:pt x="701" y="1276"/>
                    </a:lnTo>
                    <a:lnTo>
                      <a:pt x="653" y="1449"/>
                    </a:lnTo>
                    <a:lnTo>
                      <a:pt x="604" y="1478"/>
                    </a:lnTo>
                    <a:lnTo>
                      <a:pt x="413" y="1535"/>
                    </a:lnTo>
                    <a:lnTo>
                      <a:pt x="279" y="1602"/>
                    </a:lnTo>
                    <a:lnTo>
                      <a:pt x="260" y="1631"/>
                    </a:lnTo>
                    <a:lnTo>
                      <a:pt x="269" y="1699"/>
                    </a:lnTo>
                    <a:lnTo>
                      <a:pt x="260" y="1775"/>
                    </a:lnTo>
                    <a:lnTo>
                      <a:pt x="269" y="1919"/>
                    </a:lnTo>
                    <a:lnTo>
                      <a:pt x="211" y="1938"/>
                    </a:lnTo>
                    <a:lnTo>
                      <a:pt x="116" y="1832"/>
                    </a:lnTo>
                    <a:lnTo>
                      <a:pt x="86" y="1755"/>
                    </a:lnTo>
                    <a:lnTo>
                      <a:pt x="97" y="1699"/>
                    </a:lnTo>
                    <a:lnTo>
                      <a:pt x="172" y="1583"/>
                    </a:lnTo>
                    <a:lnTo>
                      <a:pt x="240" y="1564"/>
                    </a:lnTo>
                    <a:lnTo>
                      <a:pt x="298" y="1506"/>
                    </a:lnTo>
                    <a:lnTo>
                      <a:pt x="316" y="1400"/>
                    </a:lnTo>
                    <a:lnTo>
                      <a:pt x="346" y="1353"/>
                    </a:lnTo>
                    <a:lnTo>
                      <a:pt x="346" y="1324"/>
                    </a:lnTo>
                    <a:lnTo>
                      <a:pt x="365" y="1200"/>
                    </a:lnTo>
                    <a:lnTo>
                      <a:pt x="374" y="749"/>
                    </a:lnTo>
                    <a:lnTo>
                      <a:pt x="384" y="740"/>
                    </a:lnTo>
                    <a:lnTo>
                      <a:pt x="441" y="959"/>
                    </a:lnTo>
                    <a:lnTo>
                      <a:pt x="471" y="998"/>
                    </a:lnTo>
                    <a:lnTo>
                      <a:pt x="490" y="1026"/>
                    </a:lnTo>
                    <a:lnTo>
                      <a:pt x="548" y="1008"/>
                    </a:lnTo>
                    <a:lnTo>
                      <a:pt x="615" y="921"/>
                    </a:lnTo>
                    <a:lnTo>
                      <a:pt x="643" y="815"/>
                    </a:lnTo>
                    <a:lnTo>
                      <a:pt x="643" y="624"/>
                    </a:lnTo>
                    <a:lnTo>
                      <a:pt x="653" y="529"/>
                    </a:lnTo>
                    <a:lnTo>
                      <a:pt x="653" y="164"/>
                    </a:lnTo>
                    <a:lnTo>
                      <a:pt x="615" y="116"/>
                    </a:lnTo>
                    <a:lnTo>
                      <a:pt x="585" y="125"/>
                    </a:lnTo>
                    <a:lnTo>
                      <a:pt x="566" y="144"/>
                    </a:lnTo>
                    <a:lnTo>
                      <a:pt x="604" y="202"/>
                    </a:lnTo>
                    <a:lnTo>
                      <a:pt x="615" y="336"/>
                    </a:lnTo>
                    <a:lnTo>
                      <a:pt x="615" y="566"/>
                    </a:lnTo>
                    <a:lnTo>
                      <a:pt x="585" y="864"/>
                    </a:lnTo>
                    <a:lnTo>
                      <a:pt x="557" y="940"/>
                    </a:lnTo>
                    <a:lnTo>
                      <a:pt x="509" y="979"/>
                    </a:lnTo>
                    <a:lnTo>
                      <a:pt x="490" y="970"/>
                    </a:lnTo>
                    <a:lnTo>
                      <a:pt x="451" y="884"/>
                    </a:lnTo>
                    <a:lnTo>
                      <a:pt x="432" y="778"/>
                    </a:lnTo>
                    <a:lnTo>
                      <a:pt x="413" y="662"/>
                    </a:lnTo>
                    <a:lnTo>
                      <a:pt x="374" y="643"/>
                    </a:lnTo>
                    <a:lnTo>
                      <a:pt x="355" y="701"/>
                    </a:lnTo>
                    <a:lnTo>
                      <a:pt x="316" y="1056"/>
                    </a:lnTo>
                    <a:lnTo>
                      <a:pt x="298" y="1256"/>
                    </a:lnTo>
                    <a:lnTo>
                      <a:pt x="260" y="1391"/>
                    </a:lnTo>
                    <a:lnTo>
                      <a:pt x="221" y="1506"/>
                    </a:lnTo>
                    <a:lnTo>
                      <a:pt x="211" y="1525"/>
                    </a:lnTo>
                    <a:lnTo>
                      <a:pt x="192" y="1525"/>
                    </a:lnTo>
                    <a:lnTo>
                      <a:pt x="172" y="1439"/>
                    </a:lnTo>
                    <a:lnTo>
                      <a:pt x="172" y="1200"/>
                    </a:lnTo>
                    <a:lnTo>
                      <a:pt x="19" y="529"/>
                    </a:lnTo>
                    <a:lnTo>
                      <a:pt x="0" y="374"/>
                    </a:lnTo>
                    <a:lnTo>
                      <a:pt x="19" y="365"/>
                    </a:lnTo>
                    <a:lnTo>
                      <a:pt x="86" y="327"/>
                    </a:lnTo>
                    <a:lnTo>
                      <a:pt x="172" y="279"/>
                    </a:lnTo>
                    <a:lnTo>
                      <a:pt x="202" y="260"/>
                    </a:lnTo>
                    <a:lnTo>
                      <a:pt x="211" y="260"/>
                    </a:lnTo>
                    <a:lnTo>
                      <a:pt x="298" y="193"/>
                    </a:lnTo>
                    <a:lnTo>
                      <a:pt x="432" y="174"/>
                    </a:lnTo>
                    <a:lnTo>
                      <a:pt x="441" y="155"/>
                    </a:lnTo>
                    <a:lnTo>
                      <a:pt x="528" y="144"/>
                    </a:lnTo>
                    <a:lnTo>
                      <a:pt x="585" y="116"/>
                    </a:lnTo>
                    <a:lnTo>
                      <a:pt x="653" y="106"/>
                    </a:lnTo>
                    <a:lnTo>
                      <a:pt x="710" y="58"/>
                    </a:lnTo>
                    <a:lnTo>
                      <a:pt x="797" y="58"/>
                    </a:lnTo>
                    <a:lnTo>
                      <a:pt x="825" y="0"/>
                    </a:lnTo>
                    <a:lnTo>
                      <a:pt x="825" y="385"/>
                    </a:lnTo>
                    <a:close/>
                  </a:path>
                </a:pathLst>
              </a:custGeom>
              <a:solidFill>
                <a:srgbClr val="999966"/>
              </a:solidFill>
              <a:ln w="9525">
                <a:noFill/>
                <a:round/>
                <a:headEnd/>
                <a:tailEnd/>
              </a:ln>
            </p:spPr>
            <p:txBody>
              <a:bodyPr>
                <a:prstTxWarp prst="textNoShape">
                  <a:avLst/>
                </a:prstTxWarp>
              </a:bodyPr>
              <a:lstStyle/>
              <a:p>
                <a:endParaRPr lang="en-US"/>
              </a:p>
            </p:txBody>
          </p:sp>
          <p:sp>
            <p:nvSpPr>
              <p:cNvPr id="61569" name="Freeform 114"/>
              <p:cNvSpPr>
                <a:spLocks/>
              </p:cNvSpPr>
              <p:nvPr/>
            </p:nvSpPr>
            <p:spPr bwMode="auto">
              <a:xfrm>
                <a:off x="4760" y="3488"/>
                <a:ext cx="158" cy="443"/>
              </a:xfrm>
              <a:custGeom>
                <a:avLst/>
                <a:gdLst>
                  <a:gd name="T0" fmla="*/ 673 w 787"/>
                  <a:gd name="T1" fmla="*/ 518 h 2215"/>
                  <a:gd name="T2" fmla="*/ 749 w 787"/>
                  <a:gd name="T3" fmla="*/ 1247 h 2215"/>
                  <a:gd name="T4" fmla="*/ 768 w 787"/>
                  <a:gd name="T5" fmla="*/ 1419 h 2215"/>
                  <a:gd name="T6" fmla="*/ 653 w 787"/>
                  <a:gd name="T7" fmla="*/ 1496 h 2215"/>
                  <a:gd name="T8" fmla="*/ 432 w 787"/>
                  <a:gd name="T9" fmla="*/ 1516 h 2215"/>
                  <a:gd name="T10" fmla="*/ 232 w 787"/>
                  <a:gd name="T11" fmla="*/ 1582 h 2215"/>
                  <a:gd name="T12" fmla="*/ 202 w 787"/>
                  <a:gd name="T13" fmla="*/ 1630 h 2215"/>
                  <a:gd name="T14" fmla="*/ 212 w 787"/>
                  <a:gd name="T15" fmla="*/ 1669 h 2215"/>
                  <a:gd name="T16" fmla="*/ 269 w 787"/>
                  <a:gd name="T17" fmla="*/ 1726 h 2215"/>
                  <a:gd name="T18" fmla="*/ 279 w 787"/>
                  <a:gd name="T19" fmla="*/ 1726 h 2215"/>
                  <a:gd name="T20" fmla="*/ 394 w 787"/>
                  <a:gd name="T21" fmla="*/ 1746 h 2215"/>
                  <a:gd name="T22" fmla="*/ 490 w 787"/>
                  <a:gd name="T23" fmla="*/ 1726 h 2215"/>
                  <a:gd name="T24" fmla="*/ 548 w 787"/>
                  <a:gd name="T25" fmla="*/ 1716 h 2215"/>
                  <a:gd name="T26" fmla="*/ 567 w 787"/>
                  <a:gd name="T27" fmla="*/ 1697 h 2215"/>
                  <a:gd name="T28" fmla="*/ 557 w 787"/>
                  <a:gd name="T29" fmla="*/ 1678 h 2215"/>
                  <a:gd name="T30" fmla="*/ 452 w 787"/>
                  <a:gd name="T31" fmla="*/ 1697 h 2215"/>
                  <a:gd name="T32" fmla="*/ 337 w 787"/>
                  <a:gd name="T33" fmla="*/ 1678 h 2215"/>
                  <a:gd name="T34" fmla="*/ 269 w 787"/>
                  <a:gd name="T35" fmla="*/ 1649 h 2215"/>
                  <a:gd name="T36" fmla="*/ 269 w 787"/>
                  <a:gd name="T37" fmla="*/ 1630 h 2215"/>
                  <a:gd name="T38" fmla="*/ 269 w 787"/>
                  <a:gd name="T39" fmla="*/ 1611 h 2215"/>
                  <a:gd name="T40" fmla="*/ 481 w 787"/>
                  <a:gd name="T41" fmla="*/ 1544 h 2215"/>
                  <a:gd name="T42" fmla="*/ 663 w 787"/>
                  <a:gd name="T43" fmla="*/ 1544 h 2215"/>
                  <a:gd name="T44" fmla="*/ 701 w 787"/>
                  <a:gd name="T45" fmla="*/ 1630 h 2215"/>
                  <a:gd name="T46" fmla="*/ 768 w 787"/>
                  <a:gd name="T47" fmla="*/ 1726 h 2215"/>
                  <a:gd name="T48" fmla="*/ 749 w 787"/>
                  <a:gd name="T49" fmla="*/ 1774 h 2215"/>
                  <a:gd name="T50" fmla="*/ 682 w 787"/>
                  <a:gd name="T51" fmla="*/ 1841 h 2215"/>
                  <a:gd name="T52" fmla="*/ 673 w 787"/>
                  <a:gd name="T53" fmla="*/ 1870 h 2215"/>
                  <a:gd name="T54" fmla="*/ 548 w 787"/>
                  <a:gd name="T55" fmla="*/ 2004 h 2215"/>
                  <a:gd name="T56" fmla="*/ 567 w 787"/>
                  <a:gd name="T57" fmla="*/ 2023 h 2215"/>
                  <a:gd name="T58" fmla="*/ 740 w 787"/>
                  <a:gd name="T59" fmla="*/ 2052 h 2215"/>
                  <a:gd name="T60" fmla="*/ 778 w 787"/>
                  <a:gd name="T61" fmla="*/ 2110 h 2215"/>
                  <a:gd name="T62" fmla="*/ 787 w 787"/>
                  <a:gd name="T63" fmla="*/ 2157 h 2215"/>
                  <a:gd name="T64" fmla="*/ 787 w 787"/>
                  <a:gd name="T65" fmla="*/ 2167 h 2215"/>
                  <a:gd name="T66" fmla="*/ 759 w 787"/>
                  <a:gd name="T67" fmla="*/ 2187 h 2215"/>
                  <a:gd name="T68" fmla="*/ 711 w 787"/>
                  <a:gd name="T69" fmla="*/ 2167 h 2215"/>
                  <a:gd name="T70" fmla="*/ 538 w 787"/>
                  <a:gd name="T71" fmla="*/ 2187 h 2215"/>
                  <a:gd name="T72" fmla="*/ 481 w 787"/>
                  <a:gd name="T73" fmla="*/ 2215 h 2215"/>
                  <a:gd name="T74" fmla="*/ 356 w 787"/>
                  <a:gd name="T75" fmla="*/ 2148 h 2215"/>
                  <a:gd name="T76" fmla="*/ 346 w 787"/>
                  <a:gd name="T77" fmla="*/ 2148 h 2215"/>
                  <a:gd name="T78" fmla="*/ 318 w 787"/>
                  <a:gd name="T79" fmla="*/ 2110 h 2215"/>
                  <a:gd name="T80" fmla="*/ 288 w 787"/>
                  <a:gd name="T81" fmla="*/ 1976 h 2215"/>
                  <a:gd name="T82" fmla="*/ 212 w 787"/>
                  <a:gd name="T83" fmla="*/ 1880 h 2215"/>
                  <a:gd name="T84" fmla="*/ 97 w 787"/>
                  <a:gd name="T85" fmla="*/ 1783 h 2215"/>
                  <a:gd name="T86" fmla="*/ 78 w 787"/>
                  <a:gd name="T87" fmla="*/ 1783 h 2215"/>
                  <a:gd name="T88" fmla="*/ 68 w 787"/>
                  <a:gd name="T89" fmla="*/ 1755 h 2215"/>
                  <a:gd name="T90" fmla="*/ 20 w 787"/>
                  <a:gd name="T91" fmla="*/ 1726 h 2215"/>
                  <a:gd name="T92" fmla="*/ 0 w 787"/>
                  <a:gd name="T93" fmla="*/ 1630 h 2215"/>
                  <a:gd name="T94" fmla="*/ 11 w 787"/>
                  <a:gd name="T95" fmla="*/ 1428 h 2215"/>
                  <a:gd name="T96" fmla="*/ 183 w 787"/>
                  <a:gd name="T97" fmla="*/ 1352 h 2215"/>
                  <a:gd name="T98" fmla="*/ 346 w 787"/>
                  <a:gd name="T99" fmla="*/ 1314 h 2215"/>
                  <a:gd name="T100" fmla="*/ 404 w 787"/>
                  <a:gd name="T101" fmla="*/ 1247 h 2215"/>
                  <a:gd name="T102" fmla="*/ 413 w 787"/>
                  <a:gd name="T103" fmla="*/ 1170 h 2215"/>
                  <a:gd name="T104" fmla="*/ 509 w 787"/>
                  <a:gd name="T105" fmla="*/ 978 h 2215"/>
                  <a:gd name="T106" fmla="*/ 538 w 787"/>
                  <a:gd name="T107" fmla="*/ 690 h 2215"/>
                  <a:gd name="T108" fmla="*/ 538 w 787"/>
                  <a:gd name="T109" fmla="*/ 335 h 2215"/>
                  <a:gd name="T110" fmla="*/ 557 w 787"/>
                  <a:gd name="T111" fmla="*/ 326 h 2215"/>
                  <a:gd name="T112" fmla="*/ 576 w 787"/>
                  <a:gd name="T113" fmla="*/ 278 h 2215"/>
                  <a:gd name="T114" fmla="*/ 596 w 787"/>
                  <a:gd name="T115" fmla="*/ 0 h 2215"/>
                  <a:gd name="T116" fmla="*/ 643 w 787"/>
                  <a:gd name="T117" fmla="*/ 365 h 2215"/>
                  <a:gd name="T118" fmla="*/ 673 w 787"/>
                  <a:gd name="T119" fmla="*/ 518 h 2215"/>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787"/>
                  <a:gd name="T181" fmla="*/ 0 h 2215"/>
                  <a:gd name="T182" fmla="*/ 787 w 787"/>
                  <a:gd name="T183" fmla="*/ 2215 h 2215"/>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787" h="2215">
                    <a:moveTo>
                      <a:pt x="673" y="518"/>
                    </a:moveTo>
                    <a:lnTo>
                      <a:pt x="749" y="1247"/>
                    </a:lnTo>
                    <a:lnTo>
                      <a:pt x="768" y="1419"/>
                    </a:lnTo>
                    <a:lnTo>
                      <a:pt x="653" y="1496"/>
                    </a:lnTo>
                    <a:lnTo>
                      <a:pt x="432" y="1516"/>
                    </a:lnTo>
                    <a:lnTo>
                      <a:pt x="232" y="1582"/>
                    </a:lnTo>
                    <a:lnTo>
                      <a:pt x="202" y="1630"/>
                    </a:lnTo>
                    <a:lnTo>
                      <a:pt x="212" y="1669"/>
                    </a:lnTo>
                    <a:lnTo>
                      <a:pt x="269" y="1726"/>
                    </a:lnTo>
                    <a:lnTo>
                      <a:pt x="279" y="1726"/>
                    </a:lnTo>
                    <a:lnTo>
                      <a:pt x="394" y="1746"/>
                    </a:lnTo>
                    <a:lnTo>
                      <a:pt x="490" y="1726"/>
                    </a:lnTo>
                    <a:lnTo>
                      <a:pt x="548" y="1716"/>
                    </a:lnTo>
                    <a:lnTo>
                      <a:pt x="567" y="1697"/>
                    </a:lnTo>
                    <a:lnTo>
                      <a:pt x="557" y="1678"/>
                    </a:lnTo>
                    <a:lnTo>
                      <a:pt x="452" y="1697"/>
                    </a:lnTo>
                    <a:lnTo>
                      <a:pt x="337" y="1678"/>
                    </a:lnTo>
                    <a:lnTo>
                      <a:pt x="269" y="1649"/>
                    </a:lnTo>
                    <a:lnTo>
                      <a:pt x="269" y="1630"/>
                    </a:lnTo>
                    <a:lnTo>
                      <a:pt x="269" y="1611"/>
                    </a:lnTo>
                    <a:lnTo>
                      <a:pt x="481" y="1544"/>
                    </a:lnTo>
                    <a:lnTo>
                      <a:pt x="663" y="1544"/>
                    </a:lnTo>
                    <a:lnTo>
                      <a:pt x="701" y="1630"/>
                    </a:lnTo>
                    <a:lnTo>
                      <a:pt x="768" y="1726"/>
                    </a:lnTo>
                    <a:lnTo>
                      <a:pt x="749" y="1774"/>
                    </a:lnTo>
                    <a:lnTo>
                      <a:pt x="682" y="1841"/>
                    </a:lnTo>
                    <a:lnTo>
                      <a:pt x="673" y="1870"/>
                    </a:lnTo>
                    <a:lnTo>
                      <a:pt x="548" y="2004"/>
                    </a:lnTo>
                    <a:lnTo>
                      <a:pt x="567" y="2023"/>
                    </a:lnTo>
                    <a:lnTo>
                      <a:pt x="740" y="2052"/>
                    </a:lnTo>
                    <a:lnTo>
                      <a:pt x="778" y="2110"/>
                    </a:lnTo>
                    <a:lnTo>
                      <a:pt x="787" y="2157"/>
                    </a:lnTo>
                    <a:lnTo>
                      <a:pt x="787" y="2167"/>
                    </a:lnTo>
                    <a:lnTo>
                      <a:pt x="759" y="2187"/>
                    </a:lnTo>
                    <a:lnTo>
                      <a:pt x="711" y="2167"/>
                    </a:lnTo>
                    <a:lnTo>
                      <a:pt x="538" y="2187"/>
                    </a:lnTo>
                    <a:lnTo>
                      <a:pt x="481" y="2215"/>
                    </a:lnTo>
                    <a:lnTo>
                      <a:pt x="356" y="2148"/>
                    </a:lnTo>
                    <a:lnTo>
                      <a:pt x="346" y="2148"/>
                    </a:lnTo>
                    <a:lnTo>
                      <a:pt x="318" y="2110"/>
                    </a:lnTo>
                    <a:lnTo>
                      <a:pt x="288" y="1976"/>
                    </a:lnTo>
                    <a:lnTo>
                      <a:pt x="212" y="1880"/>
                    </a:lnTo>
                    <a:lnTo>
                      <a:pt x="97" y="1783"/>
                    </a:lnTo>
                    <a:lnTo>
                      <a:pt x="78" y="1783"/>
                    </a:lnTo>
                    <a:lnTo>
                      <a:pt x="68" y="1755"/>
                    </a:lnTo>
                    <a:lnTo>
                      <a:pt x="20" y="1726"/>
                    </a:lnTo>
                    <a:lnTo>
                      <a:pt x="0" y="1630"/>
                    </a:lnTo>
                    <a:lnTo>
                      <a:pt x="11" y="1428"/>
                    </a:lnTo>
                    <a:lnTo>
                      <a:pt x="183" y="1352"/>
                    </a:lnTo>
                    <a:lnTo>
                      <a:pt x="346" y="1314"/>
                    </a:lnTo>
                    <a:lnTo>
                      <a:pt x="404" y="1247"/>
                    </a:lnTo>
                    <a:lnTo>
                      <a:pt x="413" y="1170"/>
                    </a:lnTo>
                    <a:lnTo>
                      <a:pt x="509" y="978"/>
                    </a:lnTo>
                    <a:lnTo>
                      <a:pt x="538" y="690"/>
                    </a:lnTo>
                    <a:lnTo>
                      <a:pt x="538" y="335"/>
                    </a:lnTo>
                    <a:lnTo>
                      <a:pt x="557" y="326"/>
                    </a:lnTo>
                    <a:lnTo>
                      <a:pt x="576" y="278"/>
                    </a:lnTo>
                    <a:lnTo>
                      <a:pt x="596" y="0"/>
                    </a:lnTo>
                    <a:lnTo>
                      <a:pt x="643" y="365"/>
                    </a:lnTo>
                    <a:lnTo>
                      <a:pt x="673" y="518"/>
                    </a:lnTo>
                    <a:close/>
                  </a:path>
                </a:pathLst>
              </a:custGeom>
              <a:solidFill>
                <a:srgbClr val="737348"/>
              </a:solidFill>
              <a:ln w="9525">
                <a:noFill/>
                <a:round/>
                <a:headEnd/>
                <a:tailEnd/>
              </a:ln>
            </p:spPr>
            <p:txBody>
              <a:bodyPr>
                <a:prstTxWarp prst="textNoShape">
                  <a:avLst/>
                </a:prstTxWarp>
              </a:bodyPr>
              <a:lstStyle/>
              <a:p>
                <a:endParaRPr lang="en-US"/>
              </a:p>
            </p:txBody>
          </p:sp>
          <p:sp>
            <p:nvSpPr>
              <p:cNvPr id="61570" name="Freeform 115"/>
              <p:cNvSpPr>
                <a:spLocks/>
              </p:cNvSpPr>
              <p:nvPr/>
            </p:nvSpPr>
            <p:spPr bwMode="auto">
              <a:xfrm>
                <a:off x="4329" y="3505"/>
                <a:ext cx="169" cy="165"/>
              </a:xfrm>
              <a:custGeom>
                <a:avLst/>
                <a:gdLst>
                  <a:gd name="T0" fmla="*/ 787 w 844"/>
                  <a:gd name="T1" fmla="*/ 39 h 825"/>
                  <a:gd name="T2" fmla="*/ 816 w 844"/>
                  <a:gd name="T3" fmla="*/ 58 h 825"/>
                  <a:gd name="T4" fmla="*/ 835 w 844"/>
                  <a:gd name="T5" fmla="*/ 49 h 825"/>
                  <a:gd name="T6" fmla="*/ 844 w 844"/>
                  <a:gd name="T7" fmla="*/ 116 h 825"/>
                  <a:gd name="T8" fmla="*/ 844 w 844"/>
                  <a:gd name="T9" fmla="*/ 297 h 825"/>
                  <a:gd name="T10" fmla="*/ 844 w 844"/>
                  <a:gd name="T11" fmla="*/ 316 h 825"/>
                  <a:gd name="T12" fmla="*/ 816 w 844"/>
                  <a:gd name="T13" fmla="*/ 327 h 825"/>
                  <a:gd name="T14" fmla="*/ 662 w 844"/>
                  <a:gd name="T15" fmla="*/ 634 h 825"/>
                  <a:gd name="T16" fmla="*/ 499 w 844"/>
                  <a:gd name="T17" fmla="*/ 825 h 825"/>
                  <a:gd name="T18" fmla="*/ 403 w 844"/>
                  <a:gd name="T19" fmla="*/ 787 h 825"/>
                  <a:gd name="T20" fmla="*/ 374 w 844"/>
                  <a:gd name="T21" fmla="*/ 729 h 825"/>
                  <a:gd name="T22" fmla="*/ 384 w 844"/>
                  <a:gd name="T23" fmla="*/ 729 h 825"/>
                  <a:gd name="T24" fmla="*/ 115 w 844"/>
                  <a:gd name="T25" fmla="*/ 480 h 825"/>
                  <a:gd name="T26" fmla="*/ 38 w 844"/>
                  <a:gd name="T27" fmla="*/ 355 h 825"/>
                  <a:gd name="T28" fmla="*/ 0 w 844"/>
                  <a:gd name="T29" fmla="*/ 163 h 825"/>
                  <a:gd name="T30" fmla="*/ 0 w 844"/>
                  <a:gd name="T31" fmla="*/ 105 h 825"/>
                  <a:gd name="T32" fmla="*/ 0 w 844"/>
                  <a:gd name="T33" fmla="*/ 77 h 825"/>
                  <a:gd name="T34" fmla="*/ 193 w 844"/>
                  <a:gd name="T35" fmla="*/ 116 h 825"/>
                  <a:gd name="T36" fmla="*/ 279 w 844"/>
                  <a:gd name="T37" fmla="*/ 77 h 825"/>
                  <a:gd name="T38" fmla="*/ 317 w 844"/>
                  <a:gd name="T39" fmla="*/ 77 h 825"/>
                  <a:gd name="T40" fmla="*/ 384 w 844"/>
                  <a:gd name="T41" fmla="*/ 49 h 825"/>
                  <a:gd name="T42" fmla="*/ 499 w 844"/>
                  <a:gd name="T43" fmla="*/ 0 h 825"/>
                  <a:gd name="T44" fmla="*/ 595 w 844"/>
                  <a:gd name="T45" fmla="*/ 19 h 825"/>
                  <a:gd name="T46" fmla="*/ 787 w 844"/>
                  <a:gd name="T47" fmla="*/ 39 h 82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844"/>
                  <a:gd name="T73" fmla="*/ 0 h 825"/>
                  <a:gd name="T74" fmla="*/ 844 w 844"/>
                  <a:gd name="T75" fmla="*/ 825 h 82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844" h="825">
                    <a:moveTo>
                      <a:pt x="787" y="39"/>
                    </a:moveTo>
                    <a:lnTo>
                      <a:pt x="816" y="58"/>
                    </a:lnTo>
                    <a:lnTo>
                      <a:pt x="835" y="49"/>
                    </a:lnTo>
                    <a:lnTo>
                      <a:pt x="844" y="116"/>
                    </a:lnTo>
                    <a:lnTo>
                      <a:pt x="844" y="297"/>
                    </a:lnTo>
                    <a:lnTo>
                      <a:pt x="844" y="316"/>
                    </a:lnTo>
                    <a:lnTo>
                      <a:pt x="816" y="327"/>
                    </a:lnTo>
                    <a:lnTo>
                      <a:pt x="662" y="634"/>
                    </a:lnTo>
                    <a:lnTo>
                      <a:pt x="499" y="825"/>
                    </a:lnTo>
                    <a:lnTo>
                      <a:pt x="403" y="787"/>
                    </a:lnTo>
                    <a:lnTo>
                      <a:pt x="374" y="729"/>
                    </a:lnTo>
                    <a:lnTo>
                      <a:pt x="384" y="729"/>
                    </a:lnTo>
                    <a:lnTo>
                      <a:pt x="115" y="480"/>
                    </a:lnTo>
                    <a:lnTo>
                      <a:pt x="38" y="355"/>
                    </a:lnTo>
                    <a:lnTo>
                      <a:pt x="0" y="163"/>
                    </a:lnTo>
                    <a:lnTo>
                      <a:pt x="0" y="105"/>
                    </a:lnTo>
                    <a:lnTo>
                      <a:pt x="0" y="77"/>
                    </a:lnTo>
                    <a:lnTo>
                      <a:pt x="193" y="116"/>
                    </a:lnTo>
                    <a:lnTo>
                      <a:pt x="279" y="77"/>
                    </a:lnTo>
                    <a:lnTo>
                      <a:pt x="317" y="77"/>
                    </a:lnTo>
                    <a:lnTo>
                      <a:pt x="384" y="49"/>
                    </a:lnTo>
                    <a:lnTo>
                      <a:pt x="499" y="0"/>
                    </a:lnTo>
                    <a:lnTo>
                      <a:pt x="595" y="19"/>
                    </a:lnTo>
                    <a:lnTo>
                      <a:pt x="787" y="39"/>
                    </a:lnTo>
                    <a:close/>
                  </a:path>
                </a:pathLst>
              </a:custGeom>
              <a:solidFill>
                <a:srgbClr val="999966"/>
              </a:solidFill>
              <a:ln w="9525">
                <a:noFill/>
                <a:round/>
                <a:headEnd/>
                <a:tailEnd/>
              </a:ln>
            </p:spPr>
            <p:txBody>
              <a:bodyPr>
                <a:prstTxWarp prst="textNoShape">
                  <a:avLst/>
                </a:prstTxWarp>
              </a:bodyPr>
              <a:lstStyle/>
              <a:p>
                <a:endParaRPr lang="en-US"/>
              </a:p>
            </p:txBody>
          </p:sp>
          <p:sp>
            <p:nvSpPr>
              <p:cNvPr id="61571" name="Freeform 116"/>
              <p:cNvSpPr>
                <a:spLocks/>
              </p:cNvSpPr>
              <p:nvPr/>
            </p:nvSpPr>
            <p:spPr bwMode="auto">
              <a:xfrm>
                <a:off x="4304" y="3524"/>
                <a:ext cx="201" cy="394"/>
              </a:xfrm>
              <a:custGeom>
                <a:avLst/>
                <a:gdLst>
                  <a:gd name="T0" fmla="*/ 451 w 1008"/>
                  <a:gd name="T1" fmla="*/ 652 h 1966"/>
                  <a:gd name="T2" fmla="*/ 557 w 1008"/>
                  <a:gd name="T3" fmla="*/ 768 h 1966"/>
                  <a:gd name="T4" fmla="*/ 653 w 1008"/>
                  <a:gd name="T5" fmla="*/ 786 h 1966"/>
                  <a:gd name="T6" fmla="*/ 864 w 1008"/>
                  <a:gd name="T7" fmla="*/ 470 h 1966"/>
                  <a:gd name="T8" fmla="*/ 903 w 1008"/>
                  <a:gd name="T9" fmla="*/ 422 h 1966"/>
                  <a:gd name="T10" fmla="*/ 969 w 1008"/>
                  <a:gd name="T11" fmla="*/ 326 h 1966"/>
                  <a:gd name="T12" fmla="*/ 999 w 1008"/>
                  <a:gd name="T13" fmla="*/ 489 h 1966"/>
                  <a:gd name="T14" fmla="*/ 960 w 1008"/>
                  <a:gd name="T15" fmla="*/ 700 h 1966"/>
                  <a:gd name="T16" fmla="*/ 778 w 1008"/>
                  <a:gd name="T17" fmla="*/ 805 h 1966"/>
                  <a:gd name="T18" fmla="*/ 634 w 1008"/>
                  <a:gd name="T19" fmla="*/ 940 h 1966"/>
                  <a:gd name="T20" fmla="*/ 672 w 1008"/>
                  <a:gd name="T21" fmla="*/ 1074 h 1966"/>
                  <a:gd name="T22" fmla="*/ 836 w 1008"/>
                  <a:gd name="T23" fmla="*/ 1065 h 1966"/>
                  <a:gd name="T24" fmla="*/ 692 w 1008"/>
                  <a:gd name="T25" fmla="*/ 1016 h 1966"/>
                  <a:gd name="T26" fmla="*/ 797 w 1008"/>
                  <a:gd name="T27" fmla="*/ 844 h 1966"/>
                  <a:gd name="T28" fmla="*/ 969 w 1008"/>
                  <a:gd name="T29" fmla="*/ 930 h 1966"/>
                  <a:gd name="T30" fmla="*/ 855 w 1008"/>
                  <a:gd name="T31" fmla="*/ 1257 h 1966"/>
                  <a:gd name="T32" fmla="*/ 586 w 1008"/>
                  <a:gd name="T33" fmla="*/ 1352 h 1966"/>
                  <a:gd name="T34" fmla="*/ 557 w 1008"/>
                  <a:gd name="T35" fmla="*/ 1506 h 1966"/>
                  <a:gd name="T36" fmla="*/ 615 w 1008"/>
                  <a:gd name="T37" fmla="*/ 1554 h 1966"/>
                  <a:gd name="T38" fmla="*/ 864 w 1008"/>
                  <a:gd name="T39" fmla="*/ 1458 h 1966"/>
                  <a:gd name="T40" fmla="*/ 873 w 1008"/>
                  <a:gd name="T41" fmla="*/ 1448 h 1966"/>
                  <a:gd name="T42" fmla="*/ 748 w 1008"/>
                  <a:gd name="T43" fmla="*/ 1487 h 1966"/>
                  <a:gd name="T44" fmla="*/ 624 w 1008"/>
                  <a:gd name="T45" fmla="*/ 1487 h 1966"/>
                  <a:gd name="T46" fmla="*/ 615 w 1008"/>
                  <a:gd name="T47" fmla="*/ 1400 h 1966"/>
                  <a:gd name="T48" fmla="*/ 855 w 1008"/>
                  <a:gd name="T49" fmla="*/ 1314 h 1966"/>
                  <a:gd name="T50" fmla="*/ 999 w 1008"/>
                  <a:gd name="T51" fmla="*/ 1573 h 1966"/>
                  <a:gd name="T52" fmla="*/ 931 w 1008"/>
                  <a:gd name="T53" fmla="*/ 1707 h 1966"/>
                  <a:gd name="T54" fmla="*/ 883 w 1008"/>
                  <a:gd name="T55" fmla="*/ 1784 h 1966"/>
                  <a:gd name="T56" fmla="*/ 681 w 1008"/>
                  <a:gd name="T57" fmla="*/ 1928 h 1966"/>
                  <a:gd name="T58" fmla="*/ 586 w 1008"/>
                  <a:gd name="T59" fmla="*/ 1908 h 1966"/>
                  <a:gd name="T60" fmla="*/ 567 w 1008"/>
                  <a:gd name="T61" fmla="*/ 1841 h 1966"/>
                  <a:gd name="T62" fmla="*/ 567 w 1008"/>
                  <a:gd name="T63" fmla="*/ 1698 h 1966"/>
                  <a:gd name="T64" fmla="*/ 374 w 1008"/>
                  <a:gd name="T65" fmla="*/ 1525 h 1966"/>
                  <a:gd name="T66" fmla="*/ 269 w 1008"/>
                  <a:gd name="T67" fmla="*/ 1515 h 1966"/>
                  <a:gd name="T68" fmla="*/ 144 w 1008"/>
                  <a:gd name="T69" fmla="*/ 1592 h 1966"/>
                  <a:gd name="T70" fmla="*/ 68 w 1008"/>
                  <a:gd name="T71" fmla="*/ 1487 h 1966"/>
                  <a:gd name="T72" fmla="*/ 144 w 1008"/>
                  <a:gd name="T73" fmla="*/ 1420 h 1966"/>
                  <a:gd name="T74" fmla="*/ 374 w 1008"/>
                  <a:gd name="T75" fmla="*/ 1218 h 1966"/>
                  <a:gd name="T76" fmla="*/ 404 w 1008"/>
                  <a:gd name="T77" fmla="*/ 979 h 1966"/>
                  <a:gd name="T78" fmla="*/ 221 w 1008"/>
                  <a:gd name="T79" fmla="*/ 710 h 1966"/>
                  <a:gd name="T80" fmla="*/ 87 w 1008"/>
                  <a:gd name="T81" fmla="*/ 431 h 1966"/>
                  <a:gd name="T82" fmla="*/ 49 w 1008"/>
                  <a:gd name="T83" fmla="*/ 297 h 1966"/>
                  <a:gd name="T84" fmla="*/ 0 w 1008"/>
                  <a:gd name="T85" fmla="*/ 58 h 1966"/>
                  <a:gd name="T86" fmla="*/ 96 w 1008"/>
                  <a:gd name="T87" fmla="*/ 183 h 196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008"/>
                  <a:gd name="T133" fmla="*/ 0 h 1966"/>
                  <a:gd name="T134" fmla="*/ 1008 w 1008"/>
                  <a:gd name="T135" fmla="*/ 1966 h 196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008" h="1966">
                    <a:moveTo>
                      <a:pt x="163" y="336"/>
                    </a:moveTo>
                    <a:lnTo>
                      <a:pt x="451" y="652"/>
                    </a:lnTo>
                    <a:lnTo>
                      <a:pt x="471" y="710"/>
                    </a:lnTo>
                    <a:lnTo>
                      <a:pt x="557" y="768"/>
                    </a:lnTo>
                    <a:lnTo>
                      <a:pt x="615" y="786"/>
                    </a:lnTo>
                    <a:lnTo>
                      <a:pt x="653" y="786"/>
                    </a:lnTo>
                    <a:lnTo>
                      <a:pt x="864" y="489"/>
                    </a:lnTo>
                    <a:lnTo>
                      <a:pt x="864" y="470"/>
                    </a:lnTo>
                    <a:lnTo>
                      <a:pt x="903" y="431"/>
                    </a:lnTo>
                    <a:lnTo>
                      <a:pt x="903" y="422"/>
                    </a:lnTo>
                    <a:lnTo>
                      <a:pt x="922" y="403"/>
                    </a:lnTo>
                    <a:lnTo>
                      <a:pt x="969" y="326"/>
                    </a:lnTo>
                    <a:lnTo>
                      <a:pt x="969" y="317"/>
                    </a:lnTo>
                    <a:lnTo>
                      <a:pt x="999" y="489"/>
                    </a:lnTo>
                    <a:lnTo>
                      <a:pt x="989" y="624"/>
                    </a:lnTo>
                    <a:lnTo>
                      <a:pt x="960" y="700"/>
                    </a:lnTo>
                    <a:lnTo>
                      <a:pt x="836" y="777"/>
                    </a:lnTo>
                    <a:lnTo>
                      <a:pt x="778" y="805"/>
                    </a:lnTo>
                    <a:lnTo>
                      <a:pt x="681" y="891"/>
                    </a:lnTo>
                    <a:lnTo>
                      <a:pt x="634" y="940"/>
                    </a:lnTo>
                    <a:lnTo>
                      <a:pt x="634" y="1046"/>
                    </a:lnTo>
                    <a:lnTo>
                      <a:pt x="672" y="1074"/>
                    </a:lnTo>
                    <a:lnTo>
                      <a:pt x="825" y="1074"/>
                    </a:lnTo>
                    <a:lnTo>
                      <a:pt x="836" y="1065"/>
                    </a:lnTo>
                    <a:lnTo>
                      <a:pt x="836" y="1046"/>
                    </a:lnTo>
                    <a:lnTo>
                      <a:pt x="692" y="1016"/>
                    </a:lnTo>
                    <a:lnTo>
                      <a:pt x="692" y="949"/>
                    </a:lnTo>
                    <a:lnTo>
                      <a:pt x="797" y="844"/>
                    </a:lnTo>
                    <a:lnTo>
                      <a:pt x="922" y="786"/>
                    </a:lnTo>
                    <a:lnTo>
                      <a:pt x="969" y="930"/>
                    </a:lnTo>
                    <a:lnTo>
                      <a:pt x="1008" y="1113"/>
                    </a:lnTo>
                    <a:lnTo>
                      <a:pt x="855" y="1257"/>
                    </a:lnTo>
                    <a:lnTo>
                      <a:pt x="681" y="1314"/>
                    </a:lnTo>
                    <a:lnTo>
                      <a:pt x="586" y="1352"/>
                    </a:lnTo>
                    <a:lnTo>
                      <a:pt x="548" y="1410"/>
                    </a:lnTo>
                    <a:lnTo>
                      <a:pt x="557" y="1506"/>
                    </a:lnTo>
                    <a:lnTo>
                      <a:pt x="576" y="1525"/>
                    </a:lnTo>
                    <a:lnTo>
                      <a:pt x="615" y="1554"/>
                    </a:lnTo>
                    <a:lnTo>
                      <a:pt x="720" y="1544"/>
                    </a:lnTo>
                    <a:lnTo>
                      <a:pt x="864" y="1458"/>
                    </a:lnTo>
                    <a:lnTo>
                      <a:pt x="873" y="1458"/>
                    </a:lnTo>
                    <a:lnTo>
                      <a:pt x="873" y="1448"/>
                    </a:lnTo>
                    <a:lnTo>
                      <a:pt x="845" y="1429"/>
                    </a:lnTo>
                    <a:lnTo>
                      <a:pt x="748" y="1487"/>
                    </a:lnTo>
                    <a:lnTo>
                      <a:pt x="672" y="1506"/>
                    </a:lnTo>
                    <a:lnTo>
                      <a:pt x="624" y="1487"/>
                    </a:lnTo>
                    <a:lnTo>
                      <a:pt x="606" y="1448"/>
                    </a:lnTo>
                    <a:lnTo>
                      <a:pt x="615" y="1400"/>
                    </a:lnTo>
                    <a:lnTo>
                      <a:pt x="653" y="1362"/>
                    </a:lnTo>
                    <a:lnTo>
                      <a:pt x="855" y="1314"/>
                    </a:lnTo>
                    <a:lnTo>
                      <a:pt x="980" y="1515"/>
                    </a:lnTo>
                    <a:lnTo>
                      <a:pt x="999" y="1573"/>
                    </a:lnTo>
                    <a:lnTo>
                      <a:pt x="980" y="1631"/>
                    </a:lnTo>
                    <a:lnTo>
                      <a:pt x="931" y="1707"/>
                    </a:lnTo>
                    <a:lnTo>
                      <a:pt x="922" y="1726"/>
                    </a:lnTo>
                    <a:lnTo>
                      <a:pt x="883" y="1784"/>
                    </a:lnTo>
                    <a:lnTo>
                      <a:pt x="730" y="1966"/>
                    </a:lnTo>
                    <a:lnTo>
                      <a:pt x="681" y="1928"/>
                    </a:lnTo>
                    <a:lnTo>
                      <a:pt x="672" y="1928"/>
                    </a:lnTo>
                    <a:lnTo>
                      <a:pt x="586" y="1908"/>
                    </a:lnTo>
                    <a:lnTo>
                      <a:pt x="567" y="1889"/>
                    </a:lnTo>
                    <a:lnTo>
                      <a:pt x="567" y="1841"/>
                    </a:lnTo>
                    <a:lnTo>
                      <a:pt x="586" y="1775"/>
                    </a:lnTo>
                    <a:lnTo>
                      <a:pt x="567" y="1698"/>
                    </a:lnTo>
                    <a:lnTo>
                      <a:pt x="442" y="1554"/>
                    </a:lnTo>
                    <a:lnTo>
                      <a:pt x="374" y="1525"/>
                    </a:lnTo>
                    <a:lnTo>
                      <a:pt x="279" y="1515"/>
                    </a:lnTo>
                    <a:lnTo>
                      <a:pt x="269" y="1515"/>
                    </a:lnTo>
                    <a:lnTo>
                      <a:pt x="125" y="1631"/>
                    </a:lnTo>
                    <a:lnTo>
                      <a:pt x="144" y="1592"/>
                    </a:lnTo>
                    <a:lnTo>
                      <a:pt x="135" y="1544"/>
                    </a:lnTo>
                    <a:lnTo>
                      <a:pt x="68" y="1487"/>
                    </a:lnTo>
                    <a:lnTo>
                      <a:pt x="125" y="1458"/>
                    </a:lnTo>
                    <a:lnTo>
                      <a:pt x="144" y="1420"/>
                    </a:lnTo>
                    <a:lnTo>
                      <a:pt x="346" y="1276"/>
                    </a:lnTo>
                    <a:lnTo>
                      <a:pt x="374" y="1218"/>
                    </a:lnTo>
                    <a:lnTo>
                      <a:pt x="404" y="1103"/>
                    </a:lnTo>
                    <a:lnTo>
                      <a:pt x="404" y="979"/>
                    </a:lnTo>
                    <a:lnTo>
                      <a:pt x="346" y="844"/>
                    </a:lnTo>
                    <a:lnTo>
                      <a:pt x="221" y="710"/>
                    </a:lnTo>
                    <a:lnTo>
                      <a:pt x="163" y="672"/>
                    </a:lnTo>
                    <a:lnTo>
                      <a:pt x="87" y="431"/>
                    </a:lnTo>
                    <a:lnTo>
                      <a:pt x="58" y="355"/>
                    </a:lnTo>
                    <a:lnTo>
                      <a:pt x="49" y="297"/>
                    </a:lnTo>
                    <a:lnTo>
                      <a:pt x="19" y="288"/>
                    </a:lnTo>
                    <a:lnTo>
                      <a:pt x="0" y="58"/>
                    </a:lnTo>
                    <a:lnTo>
                      <a:pt x="77" y="0"/>
                    </a:lnTo>
                    <a:lnTo>
                      <a:pt x="96" y="183"/>
                    </a:lnTo>
                    <a:lnTo>
                      <a:pt x="163" y="336"/>
                    </a:lnTo>
                    <a:close/>
                  </a:path>
                </a:pathLst>
              </a:custGeom>
              <a:solidFill>
                <a:srgbClr val="999966"/>
              </a:solidFill>
              <a:ln w="9525">
                <a:noFill/>
                <a:round/>
                <a:headEnd/>
                <a:tailEnd/>
              </a:ln>
            </p:spPr>
            <p:txBody>
              <a:bodyPr>
                <a:prstTxWarp prst="textNoShape">
                  <a:avLst/>
                </a:prstTxWarp>
              </a:bodyPr>
              <a:lstStyle/>
              <a:p>
                <a:endParaRPr lang="en-US"/>
              </a:p>
            </p:txBody>
          </p:sp>
          <p:sp>
            <p:nvSpPr>
              <p:cNvPr id="61572" name="Freeform 117"/>
              <p:cNvSpPr>
                <a:spLocks/>
              </p:cNvSpPr>
              <p:nvPr/>
            </p:nvSpPr>
            <p:spPr bwMode="auto">
              <a:xfrm>
                <a:off x="4312" y="3614"/>
                <a:ext cx="61" cy="181"/>
              </a:xfrm>
              <a:custGeom>
                <a:avLst/>
                <a:gdLst>
                  <a:gd name="T0" fmla="*/ 96 w 307"/>
                  <a:gd name="T1" fmla="*/ 327 h 902"/>
                  <a:gd name="T2" fmla="*/ 115 w 307"/>
                  <a:gd name="T3" fmla="*/ 336 h 902"/>
                  <a:gd name="T4" fmla="*/ 144 w 307"/>
                  <a:gd name="T5" fmla="*/ 336 h 902"/>
                  <a:gd name="T6" fmla="*/ 163 w 307"/>
                  <a:gd name="T7" fmla="*/ 327 h 902"/>
                  <a:gd name="T8" fmla="*/ 135 w 307"/>
                  <a:gd name="T9" fmla="*/ 288 h 902"/>
                  <a:gd name="T10" fmla="*/ 182 w 307"/>
                  <a:gd name="T11" fmla="*/ 318 h 902"/>
                  <a:gd name="T12" fmla="*/ 259 w 307"/>
                  <a:gd name="T13" fmla="*/ 423 h 902"/>
                  <a:gd name="T14" fmla="*/ 307 w 307"/>
                  <a:gd name="T15" fmla="*/ 509 h 902"/>
                  <a:gd name="T16" fmla="*/ 298 w 307"/>
                  <a:gd name="T17" fmla="*/ 682 h 902"/>
                  <a:gd name="T18" fmla="*/ 249 w 307"/>
                  <a:gd name="T19" fmla="*/ 807 h 902"/>
                  <a:gd name="T20" fmla="*/ 115 w 307"/>
                  <a:gd name="T21" fmla="*/ 902 h 902"/>
                  <a:gd name="T22" fmla="*/ 105 w 307"/>
                  <a:gd name="T23" fmla="*/ 902 h 902"/>
                  <a:gd name="T24" fmla="*/ 77 w 307"/>
                  <a:gd name="T25" fmla="*/ 796 h 902"/>
                  <a:gd name="T26" fmla="*/ 86 w 307"/>
                  <a:gd name="T27" fmla="*/ 778 h 902"/>
                  <a:gd name="T28" fmla="*/ 48 w 307"/>
                  <a:gd name="T29" fmla="*/ 710 h 902"/>
                  <a:gd name="T30" fmla="*/ 38 w 307"/>
                  <a:gd name="T31" fmla="*/ 538 h 902"/>
                  <a:gd name="T32" fmla="*/ 29 w 307"/>
                  <a:gd name="T33" fmla="*/ 241 h 902"/>
                  <a:gd name="T34" fmla="*/ 0 w 307"/>
                  <a:gd name="T35" fmla="*/ 49 h 902"/>
                  <a:gd name="T36" fmla="*/ 0 w 307"/>
                  <a:gd name="T37" fmla="*/ 0 h 902"/>
                  <a:gd name="T38" fmla="*/ 57 w 307"/>
                  <a:gd name="T39" fmla="*/ 155 h 902"/>
                  <a:gd name="T40" fmla="*/ 96 w 307"/>
                  <a:gd name="T41" fmla="*/ 327 h 90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07"/>
                  <a:gd name="T64" fmla="*/ 0 h 902"/>
                  <a:gd name="T65" fmla="*/ 307 w 307"/>
                  <a:gd name="T66" fmla="*/ 902 h 902"/>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07" h="902">
                    <a:moveTo>
                      <a:pt x="96" y="327"/>
                    </a:moveTo>
                    <a:lnTo>
                      <a:pt x="115" y="336"/>
                    </a:lnTo>
                    <a:lnTo>
                      <a:pt x="144" y="336"/>
                    </a:lnTo>
                    <a:lnTo>
                      <a:pt x="163" y="327"/>
                    </a:lnTo>
                    <a:lnTo>
                      <a:pt x="135" y="288"/>
                    </a:lnTo>
                    <a:lnTo>
                      <a:pt x="182" y="318"/>
                    </a:lnTo>
                    <a:lnTo>
                      <a:pt x="259" y="423"/>
                    </a:lnTo>
                    <a:lnTo>
                      <a:pt x="307" y="509"/>
                    </a:lnTo>
                    <a:lnTo>
                      <a:pt x="298" y="682"/>
                    </a:lnTo>
                    <a:lnTo>
                      <a:pt x="249" y="807"/>
                    </a:lnTo>
                    <a:lnTo>
                      <a:pt x="115" y="902"/>
                    </a:lnTo>
                    <a:lnTo>
                      <a:pt x="105" y="902"/>
                    </a:lnTo>
                    <a:lnTo>
                      <a:pt x="77" y="796"/>
                    </a:lnTo>
                    <a:lnTo>
                      <a:pt x="86" y="778"/>
                    </a:lnTo>
                    <a:lnTo>
                      <a:pt x="48" y="710"/>
                    </a:lnTo>
                    <a:lnTo>
                      <a:pt x="38" y="538"/>
                    </a:lnTo>
                    <a:lnTo>
                      <a:pt x="29" y="241"/>
                    </a:lnTo>
                    <a:lnTo>
                      <a:pt x="0" y="49"/>
                    </a:lnTo>
                    <a:lnTo>
                      <a:pt x="0" y="0"/>
                    </a:lnTo>
                    <a:lnTo>
                      <a:pt x="57" y="155"/>
                    </a:lnTo>
                    <a:lnTo>
                      <a:pt x="96" y="327"/>
                    </a:lnTo>
                    <a:close/>
                  </a:path>
                </a:pathLst>
              </a:custGeom>
              <a:solidFill>
                <a:srgbClr val="B5B58A"/>
              </a:solidFill>
              <a:ln w="9525">
                <a:noFill/>
                <a:round/>
                <a:headEnd/>
                <a:tailEnd/>
              </a:ln>
            </p:spPr>
            <p:txBody>
              <a:bodyPr>
                <a:prstTxWarp prst="textNoShape">
                  <a:avLst/>
                </a:prstTxWarp>
              </a:bodyPr>
              <a:lstStyle/>
              <a:p>
                <a:endParaRPr lang="en-US"/>
              </a:p>
            </p:txBody>
          </p:sp>
          <p:sp>
            <p:nvSpPr>
              <p:cNvPr id="61573" name="Freeform 118"/>
              <p:cNvSpPr>
                <a:spLocks/>
              </p:cNvSpPr>
              <p:nvPr/>
            </p:nvSpPr>
            <p:spPr bwMode="auto">
              <a:xfrm>
                <a:off x="4177" y="3841"/>
                <a:ext cx="275" cy="186"/>
              </a:xfrm>
              <a:custGeom>
                <a:avLst/>
                <a:gdLst>
                  <a:gd name="T0" fmla="*/ 1104 w 1372"/>
                  <a:gd name="T1" fmla="*/ 76 h 930"/>
                  <a:gd name="T2" fmla="*/ 1142 w 1372"/>
                  <a:gd name="T3" fmla="*/ 134 h 930"/>
                  <a:gd name="T4" fmla="*/ 1161 w 1372"/>
                  <a:gd name="T5" fmla="*/ 201 h 930"/>
                  <a:gd name="T6" fmla="*/ 1151 w 1372"/>
                  <a:gd name="T7" fmla="*/ 220 h 930"/>
                  <a:gd name="T8" fmla="*/ 1151 w 1372"/>
                  <a:gd name="T9" fmla="*/ 248 h 930"/>
                  <a:gd name="T10" fmla="*/ 970 w 1372"/>
                  <a:gd name="T11" fmla="*/ 201 h 930"/>
                  <a:gd name="T12" fmla="*/ 940 w 1372"/>
                  <a:gd name="T13" fmla="*/ 230 h 930"/>
                  <a:gd name="T14" fmla="*/ 989 w 1372"/>
                  <a:gd name="T15" fmla="*/ 258 h 930"/>
                  <a:gd name="T16" fmla="*/ 1065 w 1372"/>
                  <a:gd name="T17" fmla="*/ 268 h 930"/>
                  <a:gd name="T18" fmla="*/ 1142 w 1372"/>
                  <a:gd name="T19" fmla="*/ 297 h 930"/>
                  <a:gd name="T20" fmla="*/ 1151 w 1372"/>
                  <a:gd name="T21" fmla="*/ 345 h 930"/>
                  <a:gd name="T22" fmla="*/ 1228 w 1372"/>
                  <a:gd name="T23" fmla="*/ 392 h 930"/>
                  <a:gd name="T24" fmla="*/ 1314 w 1372"/>
                  <a:gd name="T25" fmla="*/ 412 h 930"/>
                  <a:gd name="T26" fmla="*/ 1325 w 1372"/>
                  <a:gd name="T27" fmla="*/ 431 h 930"/>
                  <a:gd name="T28" fmla="*/ 1286 w 1372"/>
                  <a:gd name="T29" fmla="*/ 517 h 930"/>
                  <a:gd name="T30" fmla="*/ 1286 w 1372"/>
                  <a:gd name="T31" fmla="*/ 527 h 930"/>
                  <a:gd name="T32" fmla="*/ 1295 w 1372"/>
                  <a:gd name="T33" fmla="*/ 536 h 930"/>
                  <a:gd name="T34" fmla="*/ 1353 w 1372"/>
                  <a:gd name="T35" fmla="*/ 469 h 930"/>
                  <a:gd name="T36" fmla="*/ 1372 w 1372"/>
                  <a:gd name="T37" fmla="*/ 498 h 930"/>
                  <a:gd name="T38" fmla="*/ 1353 w 1372"/>
                  <a:gd name="T39" fmla="*/ 555 h 930"/>
                  <a:gd name="T40" fmla="*/ 1295 w 1372"/>
                  <a:gd name="T41" fmla="*/ 603 h 930"/>
                  <a:gd name="T42" fmla="*/ 1267 w 1372"/>
                  <a:gd name="T43" fmla="*/ 613 h 930"/>
                  <a:gd name="T44" fmla="*/ 1248 w 1372"/>
                  <a:gd name="T45" fmla="*/ 613 h 930"/>
                  <a:gd name="T46" fmla="*/ 1248 w 1372"/>
                  <a:gd name="T47" fmla="*/ 622 h 930"/>
                  <a:gd name="T48" fmla="*/ 1084 w 1372"/>
                  <a:gd name="T49" fmla="*/ 508 h 930"/>
                  <a:gd name="T50" fmla="*/ 893 w 1372"/>
                  <a:gd name="T51" fmla="*/ 422 h 930"/>
                  <a:gd name="T52" fmla="*/ 835 w 1372"/>
                  <a:gd name="T53" fmla="*/ 373 h 930"/>
                  <a:gd name="T54" fmla="*/ 807 w 1372"/>
                  <a:gd name="T55" fmla="*/ 373 h 930"/>
                  <a:gd name="T56" fmla="*/ 787 w 1372"/>
                  <a:gd name="T57" fmla="*/ 402 h 930"/>
                  <a:gd name="T58" fmla="*/ 787 w 1372"/>
                  <a:gd name="T59" fmla="*/ 412 h 930"/>
                  <a:gd name="T60" fmla="*/ 1114 w 1372"/>
                  <a:gd name="T61" fmla="*/ 566 h 930"/>
                  <a:gd name="T62" fmla="*/ 1190 w 1372"/>
                  <a:gd name="T63" fmla="*/ 622 h 930"/>
                  <a:gd name="T64" fmla="*/ 1209 w 1372"/>
                  <a:gd name="T65" fmla="*/ 661 h 930"/>
                  <a:gd name="T66" fmla="*/ 1209 w 1372"/>
                  <a:gd name="T67" fmla="*/ 680 h 930"/>
                  <a:gd name="T68" fmla="*/ 1104 w 1372"/>
                  <a:gd name="T69" fmla="*/ 805 h 930"/>
                  <a:gd name="T70" fmla="*/ 1046 w 1372"/>
                  <a:gd name="T71" fmla="*/ 872 h 930"/>
                  <a:gd name="T72" fmla="*/ 1017 w 1372"/>
                  <a:gd name="T73" fmla="*/ 901 h 930"/>
                  <a:gd name="T74" fmla="*/ 758 w 1372"/>
                  <a:gd name="T75" fmla="*/ 930 h 930"/>
                  <a:gd name="T76" fmla="*/ 508 w 1372"/>
                  <a:gd name="T77" fmla="*/ 930 h 930"/>
                  <a:gd name="T78" fmla="*/ 192 w 1372"/>
                  <a:gd name="T79" fmla="*/ 910 h 930"/>
                  <a:gd name="T80" fmla="*/ 39 w 1372"/>
                  <a:gd name="T81" fmla="*/ 853 h 930"/>
                  <a:gd name="T82" fmla="*/ 0 w 1372"/>
                  <a:gd name="T83" fmla="*/ 814 h 930"/>
                  <a:gd name="T84" fmla="*/ 29 w 1372"/>
                  <a:gd name="T85" fmla="*/ 757 h 930"/>
                  <a:gd name="T86" fmla="*/ 240 w 1372"/>
                  <a:gd name="T87" fmla="*/ 633 h 930"/>
                  <a:gd name="T88" fmla="*/ 490 w 1372"/>
                  <a:gd name="T89" fmla="*/ 633 h 930"/>
                  <a:gd name="T90" fmla="*/ 596 w 1372"/>
                  <a:gd name="T91" fmla="*/ 652 h 930"/>
                  <a:gd name="T92" fmla="*/ 633 w 1372"/>
                  <a:gd name="T93" fmla="*/ 642 h 930"/>
                  <a:gd name="T94" fmla="*/ 663 w 1372"/>
                  <a:gd name="T95" fmla="*/ 613 h 930"/>
                  <a:gd name="T96" fmla="*/ 663 w 1372"/>
                  <a:gd name="T97" fmla="*/ 603 h 930"/>
                  <a:gd name="T98" fmla="*/ 643 w 1372"/>
                  <a:gd name="T99" fmla="*/ 594 h 930"/>
                  <a:gd name="T100" fmla="*/ 528 w 1372"/>
                  <a:gd name="T101" fmla="*/ 594 h 930"/>
                  <a:gd name="T102" fmla="*/ 346 w 1372"/>
                  <a:gd name="T103" fmla="*/ 575 h 930"/>
                  <a:gd name="T104" fmla="*/ 346 w 1372"/>
                  <a:gd name="T105" fmla="*/ 546 h 930"/>
                  <a:gd name="T106" fmla="*/ 605 w 1372"/>
                  <a:gd name="T107" fmla="*/ 230 h 930"/>
                  <a:gd name="T108" fmla="*/ 643 w 1372"/>
                  <a:gd name="T109" fmla="*/ 220 h 930"/>
                  <a:gd name="T110" fmla="*/ 835 w 1372"/>
                  <a:gd name="T111" fmla="*/ 57 h 930"/>
                  <a:gd name="T112" fmla="*/ 912 w 1372"/>
                  <a:gd name="T113" fmla="*/ 0 h 930"/>
                  <a:gd name="T114" fmla="*/ 1007 w 1372"/>
                  <a:gd name="T115" fmla="*/ 9 h 930"/>
                  <a:gd name="T116" fmla="*/ 1104 w 1372"/>
                  <a:gd name="T117" fmla="*/ 76 h 930"/>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372"/>
                  <a:gd name="T178" fmla="*/ 0 h 930"/>
                  <a:gd name="T179" fmla="*/ 1372 w 1372"/>
                  <a:gd name="T180" fmla="*/ 930 h 930"/>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372" h="930">
                    <a:moveTo>
                      <a:pt x="1104" y="76"/>
                    </a:moveTo>
                    <a:lnTo>
                      <a:pt x="1142" y="134"/>
                    </a:lnTo>
                    <a:lnTo>
                      <a:pt x="1161" y="201"/>
                    </a:lnTo>
                    <a:lnTo>
                      <a:pt x="1151" y="220"/>
                    </a:lnTo>
                    <a:lnTo>
                      <a:pt x="1151" y="248"/>
                    </a:lnTo>
                    <a:lnTo>
                      <a:pt x="970" y="201"/>
                    </a:lnTo>
                    <a:lnTo>
                      <a:pt x="940" y="230"/>
                    </a:lnTo>
                    <a:lnTo>
                      <a:pt x="989" y="258"/>
                    </a:lnTo>
                    <a:lnTo>
                      <a:pt x="1065" y="268"/>
                    </a:lnTo>
                    <a:lnTo>
                      <a:pt x="1142" y="297"/>
                    </a:lnTo>
                    <a:lnTo>
                      <a:pt x="1151" y="345"/>
                    </a:lnTo>
                    <a:lnTo>
                      <a:pt x="1228" y="392"/>
                    </a:lnTo>
                    <a:lnTo>
                      <a:pt x="1314" y="412"/>
                    </a:lnTo>
                    <a:lnTo>
                      <a:pt x="1325" y="431"/>
                    </a:lnTo>
                    <a:lnTo>
                      <a:pt x="1286" y="517"/>
                    </a:lnTo>
                    <a:lnTo>
                      <a:pt x="1286" y="527"/>
                    </a:lnTo>
                    <a:lnTo>
                      <a:pt x="1295" y="536"/>
                    </a:lnTo>
                    <a:lnTo>
                      <a:pt x="1353" y="469"/>
                    </a:lnTo>
                    <a:lnTo>
                      <a:pt x="1372" y="498"/>
                    </a:lnTo>
                    <a:lnTo>
                      <a:pt x="1353" y="555"/>
                    </a:lnTo>
                    <a:lnTo>
                      <a:pt x="1295" y="603"/>
                    </a:lnTo>
                    <a:lnTo>
                      <a:pt x="1267" y="613"/>
                    </a:lnTo>
                    <a:lnTo>
                      <a:pt x="1248" y="613"/>
                    </a:lnTo>
                    <a:lnTo>
                      <a:pt x="1248" y="622"/>
                    </a:lnTo>
                    <a:lnTo>
                      <a:pt x="1084" y="508"/>
                    </a:lnTo>
                    <a:lnTo>
                      <a:pt x="893" y="422"/>
                    </a:lnTo>
                    <a:lnTo>
                      <a:pt x="835" y="373"/>
                    </a:lnTo>
                    <a:lnTo>
                      <a:pt x="807" y="373"/>
                    </a:lnTo>
                    <a:lnTo>
                      <a:pt x="787" y="402"/>
                    </a:lnTo>
                    <a:lnTo>
                      <a:pt x="787" y="412"/>
                    </a:lnTo>
                    <a:lnTo>
                      <a:pt x="1114" y="566"/>
                    </a:lnTo>
                    <a:lnTo>
                      <a:pt x="1190" y="622"/>
                    </a:lnTo>
                    <a:lnTo>
                      <a:pt x="1209" y="661"/>
                    </a:lnTo>
                    <a:lnTo>
                      <a:pt x="1209" y="680"/>
                    </a:lnTo>
                    <a:lnTo>
                      <a:pt x="1104" y="805"/>
                    </a:lnTo>
                    <a:lnTo>
                      <a:pt x="1046" y="872"/>
                    </a:lnTo>
                    <a:lnTo>
                      <a:pt x="1017" y="901"/>
                    </a:lnTo>
                    <a:lnTo>
                      <a:pt x="758" y="930"/>
                    </a:lnTo>
                    <a:lnTo>
                      <a:pt x="508" y="930"/>
                    </a:lnTo>
                    <a:lnTo>
                      <a:pt x="192" y="910"/>
                    </a:lnTo>
                    <a:lnTo>
                      <a:pt x="39" y="853"/>
                    </a:lnTo>
                    <a:lnTo>
                      <a:pt x="0" y="814"/>
                    </a:lnTo>
                    <a:lnTo>
                      <a:pt x="29" y="757"/>
                    </a:lnTo>
                    <a:lnTo>
                      <a:pt x="240" y="633"/>
                    </a:lnTo>
                    <a:lnTo>
                      <a:pt x="490" y="633"/>
                    </a:lnTo>
                    <a:lnTo>
                      <a:pt x="596" y="652"/>
                    </a:lnTo>
                    <a:lnTo>
                      <a:pt x="633" y="642"/>
                    </a:lnTo>
                    <a:lnTo>
                      <a:pt x="663" y="613"/>
                    </a:lnTo>
                    <a:lnTo>
                      <a:pt x="663" y="603"/>
                    </a:lnTo>
                    <a:lnTo>
                      <a:pt x="643" y="594"/>
                    </a:lnTo>
                    <a:lnTo>
                      <a:pt x="528" y="594"/>
                    </a:lnTo>
                    <a:lnTo>
                      <a:pt x="346" y="575"/>
                    </a:lnTo>
                    <a:lnTo>
                      <a:pt x="346" y="546"/>
                    </a:lnTo>
                    <a:lnTo>
                      <a:pt x="605" y="230"/>
                    </a:lnTo>
                    <a:lnTo>
                      <a:pt x="643" y="220"/>
                    </a:lnTo>
                    <a:lnTo>
                      <a:pt x="835" y="57"/>
                    </a:lnTo>
                    <a:lnTo>
                      <a:pt x="912" y="0"/>
                    </a:lnTo>
                    <a:lnTo>
                      <a:pt x="1007" y="9"/>
                    </a:lnTo>
                    <a:lnTo>
                      <a:pt x="1104" y="76"/>
                    </a:lnTo>
                    <a:close/>
                  </a:path>
                </a:pathLst>
              </a:custGeom>
              <a:solidFill>
                <a:srgbClr val="B5B58A"/>
              </a:solidFill>
              <a:ln w="9525">
                <a:noFill/>
                <a:round/>
                <a:headEnd/>
                <a:tailEnd/>
              </a:ln>
            </p:spPr>
            <p:txBody>
              <a:bodyPr>
                <a:prstTxWarp prst="textNoShape">
                  <a:avLst/>
                </a:prstTxWarp>
              </a:bodyPr>
              <a:lstStyle/>
              <a:p>
                <a:endParaRPr lang="en-US"/>
              </a:p>
            </p:txBody>
          </p:sp>
          <p:sp>
            <p:nvSpPr>
              <p:cNvPr id="61574" name="Freeform 119"/>
              <p:cNvSpPr>
                <a:spLocks/>
              </p:cNvSpPr>
              <p:nvPr/>
            </p:nvSpPr>
            <p:spPr bwMode="auto">
              <a:xfrm>
                <a:off x="4588" y="3847"/>
                <a:ext cx="269" cy="214"/>
              </a:xfrm>
              <a:custGeom>
                <a:avLst/>
                <a:gdLst>
                  <a:gd name="T0" fmla="*/ 1094 w 1343"/>
                  <a:gd name="T1" fmla="*/ 202 h 1074"/>
                  <a:gd name="T2" fmla="*/ 1305 w 1343"/>
                  <a:gd name="T3" fmla="*/ 566 h 1074"/>
                  <a:gd name="T4" fmla="*/ 1343 w 1343"/>
                  <a:gd name="T5" fmla="*/ 825 h 1074"/>
                  <a:gd name="T6" fmla="*/ 1285 w 1343"/>
                  <a:gd name="T7" fmla="*/ 768 h 1074"/>
                  <a:gd name="T8" fmla="*/ 1170 w 1343"/>
                  <a:gd name="T9" fmla="*/ 729 h 1074"/>
                  <a:gd name="T10" fmla="*/ 1161 w 1343"/>
                  <a:gd name="T11" fmla="*/ 758 h 1074"/>
                  <a:gd name="T12" fmla="*/ 1247 w 1343"/>
                  <a:gd name="T13" fmla="*/ 844 h 1074"/>
                  <a:gd name="T14" fmla="*/ 1333 w 1343"/>
                  <a:gd name="T15" fmla="*/ 873 h 1074"/>
                  <a:gd name="T16" fmla="*/ 1256 w 1343"/>
                  <a:gd name="T17" fmla="*/ 930 h 1074"/>
                  <a:gd name="T18" fmla="*/ 1045 w 1343"/>
                  <a:gd name="T19" fmla="*/ 979 h 1074"/>
                  <a:gd name="T20" fmla="*/ 1055 w 1343"/>
                  <a:gd name="T21" fmla="*/ 959 h 1074"/>
                  <a:gd name="T22" fmla="*/ 1036 w 1343"/>
                  <a:gd name="T23" fmla="*/ 949 h 1074"/>
                  <a:gd name="T24" fmla="*/ 537 w 1343"/>
                  <a:gd name="T25" fmla="*/ 805 h 1074"/>
                  <a:gd name="T26" fmla="*/ 488 w 1343"/>
                  <a:gd name="T27" fmla="*/ 835 h 1074"/>
                  <a:gd name="T28" fmla="*/ 499 w 1343"/>
                  <a:gd name="T29" fmla="*/ 854 h 1074"/>
                  <a:gd name="T30" fmla="*/ 930 w 1343"/>
                  <a:gd name="T31" fmla="*/ 949 h 1074"/>
                  <a:gd name="T32" fmla="*/ 978 w 1343"/>
                  <a:gd name="T33" fmla="*/ 988 h 1074"/>
                  <a:gd name="T34" fmla="*/ 374 w 1343"/>
                  <a:gd name="T35" fmla="*/ 1055 h 1074"/>
                  <a:gd name="T36" fmla="*/ 105 w 1343"/>
                  <a:gd name="T37" fmla="*/ 1046 h 1074"/>
                  <a:gd name="T38" fmla="*/ 28 w 1343"/>
                  <a:gd name="T39" fmla="*/ 949 h 1074"/>
                  <a:gd name="T40" fmla="*/ 230 w 1343"/>
                  <a:gd name="T41" fmla="*/ 777 h 1074"/>
                  <a:gd name="T42" fmla="*/ 335 w 1343"/>
                  <a:gd name="T43" fmla="*/ 729 h 1074"/>
                  <a:gd name="T44" fmla="*/ 114 w 1343"/>
                  <a:gd name="T45" fmla="*/ 777 h 1074"/>
                  <a:gd name="T46" fmla="*/ 86 w 1343"/>
                  <a:gd name="T47" fmla="*/ 729 h 1074"/>
                  <a:gd name="T48" fmla="*/ 432 w 1343"/>
                  <a:gd name="T49" fmla="*/ 547 h 1074"/>
                  <a:gd name="T50" fmla="*/ 671 w 1343"/>
                  <a:gd name="T51" fmla="*/ 470 h 1074"/>
                  <a:gd name="T52" fmla="*/ 834 w 1343"/>
                  <a:gd name="T53" fmla="*/ 518 h 1074"/>
                  <a:gd name="T54" fmla="*/ 950 w 1343"/>
                  <a:gd name="T55" fmla="*/ 605 h 1074"/>
                  <a:gd name="T56" fmla="*/ 987 w 1343"/>
                  <a:gd name="T57" fmla="*/ 585 h 1074"/>
                  <a:gd name="T58" fmla="*/ 940 w 1343"/>
                  <a:gd name="T59" fmla="*/ 547 h 1074"/>
                  <a:gd name="T60" fmla="*/ 757 w 1343"/>
                  <a:gd name="T61" fmla="*/ 432 h 1074"/>
                  <a:gd name="T62" fmla="*/ 632 w 1343"/>
                  <a:gd name="T63" fmla="*/ 259 h 1074"/>
                  <a:gd name="T64" fmla="*/ 718 w 1343"/>
                  <a:gd name="T65" fmla="*/ 77 h 1074"/>
                  <a:gd name="T66" fmla="*/ 806 w 1343"/>
                  <a:gd name="T67" fmla="*/ 0 h 1074"/>
                  <a:gd name="T68" fmla="*/ 1036 w 1343"/>
                  <a:gd name="T69" fmla="*/ 134 h 1074"/>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343"/>
                  <a:gd name="T106" fmla="*/ 0 h 1074"/>
                  <a:gd name="T107" fmla="*/ 1343 w 1343"/>
                  <a:gd name="T108" fmla="*/ 1074 h 1074"/>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343" h="1074">
                    <a:moveTo>
                      <a:pt x="1036" y="134"/>
                    </a:moveTo>
                    <a:lnTo>
                      <a:pt x="1094" y="202"/>
                    </a:lnTo>
                    <a:lnTo>
                      <a:pt x="1141" y="384"/>
                    </a:lnTo>
                    <a:lnTo>
                      <a:pt x="1305" y="566"/>
                    </a:lnTo>
                    <a:lnTo>
                      <a:pt x="1343" y="719"/>
                    </a:lnTo>
                    <a:lnTo>
                      <a:pt x="1343" y="825"/>
                    </a:lnTo>
                    <a:lnTo>
                      <a:pt x="1314" y="825"/>
                    </a:lnTo>
                    <a:lnTo>
                      <a:pt x="1285" y="768"/>
                    </a:lnTo>
                    <a:lnTo>
                      <a:pt x="1218" y="719"/>
                    </a:lnTo>
                    <a:lnTo>
                      <a:pt x="1170" y="729"/>
                    </a:lnTo>
                    <a:lnTo>
                      <a:pt x="1161" y="738"/>
                    </a:lnTo>
                    <a:lnTo>
                      <a:pt x="1161" y="758"/>
                    </a:lnTo>
                    <a:lnTo>
                      <a:pt x="1247" y="815"/>
                    </a:lnTo>
                    <a:lnTo>
                      <a:pt x="1247" y="844"/>
                    </a:lnTo>
                    <a:lnTo>
                      <a:pt x="1285" y="873"/>
                    </a:lnTo>
                    <a:lnTo>
                      <a:pt x="1333" y="873"/>
                    </a:lnTo>
                    <a:lnTo>
                      <a:pt x="1333" y="882"/>
                    </a:lnTo>
                    <a:lnTo>
                      <a:pt x="1256" y="930"/>
                    </a:lnTo>
                    <a:lnTo>
                      <a:pt x="1161" y="949"/>
                    </a:lnTo>
                    <a:lnTo>
                      <a:pt x="1045" y="979"/>
                    </a:lnTo>
                    <a:lnTo>
                      <a:pt x="1055" y="968"/>
                    </a:lnTo>
                    <a:lnTo>
                      <a:pt x="1055" y="959"/>
                    </a:lnTo>
                    <a:lnTo>
                      <a:pt x="1045" y="940"/>
                    </a:lnTo>
                    <a:lnTo>
                      <a:pt x="1036" y="949"/>
                    </a:lnTo>
                    <a:lnTo>
                      <a:pt x="776" y="815"/>
                    </a:lnTo>
                    <a:lnTo>
                      <a:pt x="537" y="805"/>
                    </a:lnTo>
                    <a:lnTo>
                      <a:pt x="499" y="815"/>
                    </a:lnTo>
                    <a:lnTo>
                      <a:pt x="488" y="835"/>
                    </a:lnTo>
                    <a:lnTo>
                      <a:pt x="488" y="844"/>
                    </a:lnTo>
                    <a:lnTo>
                      <a:pt x="499" y="854"/>
                    </a:lnTo>
                    <a:lnTo>
                      <a:pt x="718" y="863"/>
                    </a:lnTo>
                    <a:lnTo>
                      <a:pt x="930" y="949"/>
                    </a:lnTo>
                    <a:lnTo>
                      <a:pt x="978" y="979"/>
                    </a:lnTo>
                    <a:lnTo>
                      <a:pt x="978" y="988"/>
                    </a:lnTo>
                    <a:lnTo>
                      <a:pt x="806" y="1046"/>
                    </a:lnTo>
                    <a:lnTo>
                      <a:pt x="374" y="1055"/>
                    </a:lnTo>
                    <a:lnTo>
                      <a:pt x="220" y="1074"/>
                    </a:lnTo>
                    <a:lnTo>
                      <a:pt x="105" y="1046"/>
                    </a:lnTo>
                    <a:lnTo>
                      <a:pt x="77" y="1026"/>
                    </a:lnTo>
                    <a:lnTo>
                      <a:pt x="28" y="949"/>
                    </a:lnTo>
                    <a:lnTo>
                      <a:pt x="47" y="863"/>
                    </a:lnTo>
                    <a:lnTo>
                      <a:pt x="230" y="777"/>
                    </a:lnTo>
                    <a:lnTo>
                      <a:pt x="316" y="758"/>
                    </a:lnTo>
                    <a:lnTo>
                      <a:pt x="335" y="729"/>
                    </a:lnTo>
                    <a:lnTo>
                      <a:pt x="316" y="710"/>
                    </a:lnTo>
                    <a:lnTo>
                      <a:pt x="114" y="777"/>
                    </a:lnTo>
                    <a:lnTo>
                      <a:pt x="0" y="844"/>
                    </a:lnTo>
                    <a:lnTo>
                      <a:pt x="86" y="729"/>
                    </a:lnTo>
                    <a:lnTo>
                      <a:pt x="268" y="594"/>
                    </a:lnTo>
                    <a:lnTo>
                      <a:pt x="432" y="547"/>
                    </a:lnTo>
                    <a:lnTo>
                      <a:pt x="508" y="489"/>
                    </a:lnTo>
                    <a:lnTo>
                      <a:pt x="671" y="470"/>
                    </a:lnTo>
                    <a:lnTo>
                      <a:pt x="757" y="480"/>
                    </a:lnTo>
                    <a:lnTo>
                      <a:pt x="834" y="518"/>
                    </a:lnTo>
                    <a:lnTo>
                      <a:pt x="901" y="594"/>
                    </a:lnTo>
                    <a:lnTo>
                      <a:pt x="950" y="605"/>
                    </a:lnTo>
                    <a:lnTo>
                      <a:pt x="969" y="605"/>
                    </a:lnTo>
                    <a:lnTo>
                      <a:pt x="987" y="585"/>
                    </a:lnTo>
                    <a:lnTo>
                      <a:pt x="987" y="566"/>
                    </a:lnTo>
                    <a:lnTo>
                      <a:pt x="940" y="547"/>
                    </a:lnTo>
                    <a:lnTo>
                      <a:pt x="834" y="461"/>
                    </a:lnTo>
                    <a:lnTo>
                      <a:pt x="757" y="432"/>
                    </a:lnTo>
                    <a:lnTo>
                      <a:pt x="576" y="422"/>
                    </a:lnTo>
                    <a:lnTo>
                      <a:pt x="632" y="259"/>
                    </a:lnTo>
                    <a:lnTo>
                      <a:pt x="671" y="134"/>
                    </a:lnTo>
                    <a:lnTo>
                      <a:pt x="718" y="77"/>
                    </a:lnTo>
                    <a:lnTo>
                      <a:pt x="738" y="39"/>
                    </a:lnTo>
                    <a:lnTo>
                      <a:pt x="806" y="0"/>
                    </a:lnTo>
                    <a:lnTo>
                      <a:pt x="940" y="58"/>
                    </a:lnTo>
                    <a:lnTo>
                      <a:pt x="1036" y="134"/>
                    </a:lnTo>
                    <a:close/>
                  </a:path>
                </a:pathLst>
              </a:custGeom>
              <a:solidFill>
                <a:srgbClr val="999966"/>
              </a:solidFill>
              <a:ln w="9525">
                <a:noFill/>
                <a:round/>
                <a:headEnd/>
                <a:tailEnd/>
              </a:ln>
            </p:spPr>
            <p:txBody>
              <a:bodyPr>
                <a:prstTxWarp prst="textNoShape">
                  <a:avLst/>
                </a:prstTxWarp>
              </a:bodyPr>
              <a:lstStyle/>
              <a:p>
                <a:endParaRPr lang="en-US"/>
              </a:p>
            </p:txBody>
          </p:sp>
          <p:sp>
            <p:nvSpPr>
              <p:cNvPr id="61575" name="Freeform 120"/>
              <p:cNvSpPr>
                <a:spLocks/>
              </p:cNvSpPr>
              <p:nvPr/>
            </p:nvSpPr>
            <p:spPr bwMode="auto">
              <a:xfrm>
                <a:off x="4887" y="3875"/>
                <a:ext cx="16" cy="10"/>
              </a:xfrm>
              <a:custGeom>
                <a:avLst/>
                <a:gdLst>
                  <a:gd name="T0" fmla="*/ 0 w 77"/>
                  <a:gd name="T1" fmla="*/ 39 h 48"/>
                  <a:gd name="T2" fmla="*/ 29 w 77"/>
                  <a:gd name="T3" fmla="*/ 0 h 48"/>
                  <a:gd name="T4" fmla="*/ 77 w 77"/>
                  <a:gd name="T5" fmla="*/ 48 h 48"/>
                  <a:gd name="T6" fmla="*/ 0 w 77"/>
                  <a:gd name="T7" fmla="*/ 39 h 48"/>
                  <a:gd name="T8" fmla="*/ 0 60000 65536"/>
                  <a:gd name="T9" fmla="*/ 0 60000 65536"/>
                  <a:gd name="T10" fmla="*/ 0 60000 65536"/>
                  <a:gd name="T11" fmla="*/ 0 60000 65536"/>
                  <a:gd name="T12" fmla="*/ 0 w 77"/>
                  <a:gd name="T13" fmla="*/ 0 h 48"/>
                  <a:gd name="T14" fmla="*/ 77 w 77"/>
                  <a:gd name="T15" fmla="*/ 48 h 48"/>
                </a:gdLst>
                <a:ahLst/>
                <a:cxnLst>
                  <a:cxn ang="T8">
                    <a:pos x="T0" y="T1"/>
                  </a:cxn>
                  <a:cxn ang="T9">
                    <a:pos x="T2" y="T3"/>
                  </a:cxn>
                  <a:cxn ang="T10">
                    <a:pos x="T4" y="T5"/>
                  </a:cxn>
                  <a:cxn ang="T11">
                    <a:pos x="T6" y="T7"/>
                  </a:cxn>
                </a:cxnLst>
                <a:rect l="T12" t="T13" r="T14" b="T15"/>
                <a:pathLst>
                  <a:path w="77" h="48">
                    <a:moveTo>
                      <a:pt x="0" y="39"/>
                    </a:moveTo>
                    <a:lnTo>
                      <a:pt x="29" y="0"/>
                    </a:lnTo>
                    <a:lnTo>
                      <a:pt x="77" y="48"/>
                    </a:lnTo>
                    <a:lnTo>
                      <a:pt x="0" y="39"/>
                    </a:lnTo>
                    <a:close/>
                  </a:path>
                </a:pathLst>
              </a:custGeom>
              <a:solidFill>
                <a:srgbClr val="737348"/>
              </a:solidFill>
              <a:ln w="9525">
                <a:noFill/>
                <a:round/>
                <a:headEnd/>
                <a:tailEnd/>
              </a:ln>
            </p:spPr>
            <p:txBody>
              <a:bodyPr>
                <a:prstTxWarp prst="textNoShape">
                  <a:avLst/>
                </a:prstTxWarp>
              </a:bodyPr>
              <a:lstStyle/>
              <a:p>
                <a:endParaRPr lang="en-US"/>
              </a:p>
            </p:txBody>
          </p:sp>
          <p:sp>
            <p:nvSpPr>
              <p:cNvPr id="61576" name="Freeform 121"/>
              <p:cNvSpPr>
                <a:spLocks/>
              </p:cNvSpPr>
              <p:nvPr/>
            </p:nvSpPr>
            <p:spPr bwMode="auto">
              <a:xfrm>
                <a:off x="4452" y="3889"/>
                <a:ext cx="40" cy="82"/>
              </a:xfrm>
              <a:custGeom>
                <a:avLst/>
                <a:gdLst>
                  <a:gd name="T0" fmla="*/ 192 w 202"/>
                  <a:gd name="T1" fmla="*/ 58 h 413"/>
                  <a:gd name="T2" fmla="*/ 192 w 202"/>
                  <a:gd name="T3" fmla="*/ 163 h 413"/>
                  <a:gd name="T4" fmla="*/ 202 w 202"/>
                  <a:gd name="T5" fmla="*/ 250 h 413"/>
                  <a:gd name="T6" fmla="*/ 202 w 202"/>
                  <a:gd name="T7" fmla="*/ 278 h 413"/>
                  <a:gd name="T8" fmla="*/ 173 w 202"/>
                  <a:gd name="T9" fmla="*/ 327 h 413"/>
                  <a:gd name="T10" fmla="*/ 164 w 202"/>
                  <a:gd name="T11" fmla="*/ 383 h 413"/>
                  <a:gd name="T12" fmla="*/ 164 w 202"/>
                  <a:gd name="T13" fmla="*/ 394 h 413"/>
                  <a:gd name="T14" fmla="*/ 144 w 202"/>
                  <a:gd name="T15" fmla="*/ 413 h 413"/>
                  <a:gd name="T16" fmla="*/ 9 w 202"/>
                  <a:gd name="T17" fmla="*/ 394 h 413"/>
                  <a:gd name="T18" fmla="*/ 0 w 202"/>
                  <a:gd name="T19" fmla="*/ 383 h 413"/>
                  <a:gd name="T20" fmla="*/ 58 w 202"/>
                  <a:gd name="T21" fmla="*/ 288 h 413"/>
                  <a:gd name="T22" fmla="*/ 39 w 202"/>
                  <a:gd name="T23" fmla="*/ 221 h 413"/>
                  <a:gd name="T24" fmla="*/ 9 w 202"/>
                  <a:gd name="T25" fmla="*/ 183 h 413"/>
                  <a:gd name="T26" fmla="*/ 134 w 202"/>
                  <a:gd name="T27" fmla="*/ 29 h 413"/>
                  <a:gd name="T28" fmla="*/ 173 w 202"/>
                  <a:gd name="T29" fmla="*/ 0 h 413"/>
                  <a:gd name="T30" fmla="*/ 192 w 202"/>
                  <a:gd name="T31" fmla="*/ 0 h 413"/>
                  <a:gd name="T32" fmla="*/ 192 w 202"/>
                  <a:gd name="T33" fmla="*/ 58 h 41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02"/>
                  <a:gd name="T52" fmla="*/ 0 h 413"/>
                  <a:gd name="T53" fmla="*/ 202 w 202"/>
                  <a:gd name="T54" fmla="*/ 413 h 41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02" h="413">
                    <a:moveTo>
                      <a:pt x="192" y="58"/>
                    </a:moveTo>
                    <a:lnTo>
                      <a:pt x="192" y="163"/>
                    </a:lnTo>
                    <a:lnTo>
                      <a:pt x="202" y="250"/>
                    </a:lnTo>
                    <a:lnTo>
                      <a:pt x="202" y="278"/>
                    </a:lnTo>
                    <a:lnTo>
                      <a:pt x="173" y="327"/>
                    </a:lnTo>
                    <a:lnTo>
                      <a:pt x="164" y="383"/>
                    </a:lnTo>
                    <a:lnTo>
                      <a:pt x="164" y="394"/>
                    </a:lnTo>
                    <a:lnTo>
                      <a:pt x="144" y="413"/>
                    </a:lnTo>
                    <a:lnTo>
                      <a:pt x="9" y="394"/>
                    </a:lnTo>
                    <a:lnTo>
                      <a:pt x="0" y="383"/>
                    </a:lnTo>
                    <a:lnTo>
                      <a:pt x="58" y="288"/>
                    </a:lnTo>
                    <a:lnTo>
                      <a:pt x="39" y="221"/>
                    </a:lnTo>
                    <a:lnTo>
                      <a:pt x="9" y="183"/>
                    </a:lnTo>
                    <a:lnTo>
                      <a:pt x="134" y="29"/>
                    </a:lnTo>
                    <a:lnTo>
                      <a:pt x="173" y="0"/>
                    </a:lnTo>
                    <a:lnTo>
                      <a:pt x="192" y="0"/>
                    </a:lnTo>
                    <a:lnTo>
                      <a:pt x="192" y="58"/>
                    </a:lnTo>
                    <a:close/>
                  </a:path>
                </a:pathLst>
              </a:custGeom>
              <a:solidFill>
                <a:srgbClr val="8F8F5C"/>
              </a:solidFill>
              <a:ln w="9525">
                <a:noFill/>
                <a:round/>
                <a:headEnd/>
                <a:tailEnd/>
              </a:ln>
            </p:spPr>
            <p:txBody>
              <a:bodyPr>
                <a:prstTxWarp prst="textNoShape">
                  <a:avLst/>
                </a:prstTxWarp>
              </a:bodyPr>
              <a:lstStyle/>
              <a:p>
                <a:endParaRPr lang="en-US"/>
              </a:p>
            </p:txBody>
          </p:sp>
          <p:sp>
            <p:nvSpPr>
              <p:cNvPr id="61577" name="Freeform 122"/>
              <p:cNvSpPr>
                <a:spLocks/>
              </p:cNvSpPr>
              <p:nvPr/>
            </p:nvSpPr>
            <p:spPr bwMode="auto">
              <a:xfrm>
                <a:off x="4853" y="3933"/>
                <a:ext cx="69" cy="77"/>
              </a:xfrm>
              <a:custGeom>
                <a:avLst/>
                <a:gdLst>
                  <a:gd name="T0" fmla="*/ 306 w 345"/>
                  <a:gd name="T1" fmla="*/ 134 h 383"/>
                  <a:gd name="T2" fmla="*/ 335 w 345"/>
                  <a:gd name="T3" fmla="*/ 162 h 383"/>
                  <a:gd name="T4" fmla="*/ 345 w 345"/>
                  <a:gd name="T5" fmla="*/ 326 h 383"/>
                  <a:gd name="T6" fmla="*/ 316 w 345"/>
                  <a:gd name="T7" fmla="*/ 364 h 383"/>
                  <a:gd name="T8" fmla="*/ 230 w 345"/>
                  <a:gd name="T9" fmla="*/ 383 h 383"/>
                  <a:gd name="T10" fmla="*/ 162 w 345"/>
                  <a:gd name="T11" fmla="*/ 354 h 383"/>
                  <a:gd name="T12" fmla="*/ 105 w 345"/>
                  <a:gd name="T13" fmla="*/ 326 h 383"/>
                  <a:gd name="T14" fmla="*/ 76 w 345"/>
                  <a:gd name="T15" fmla="*/ 336 h 383"/>
                  <a:gd name="T16" fmla="*/ 57 w 345"/>
                  <a:gd name="T17" fmla="*/ 153 h 383"/>
                  <a:gd name="T18" fmla="*/ 19 w 345"/>
                  <a:gd name="T19" fmla="*/ 76 h 383"/>
                  <a:gd name="T20" fmla="*/ 0 w 345"/>
                  <a:gd name="T21" fmla="*/ 57 h 383"/>
                  <a:gd name="T22" fmla="*/ 86 w 345"/>
                  <a:gd name="T23" fmla="*/ 29 h 383"/>
                  <a:gd name="T24" fmla="*/ 114 w 345"/>
                  <a:gd name="T25" fmla="*/ 9 h 383"/>
                  <a:gd name="T26" fmla="*/ 181 w 345"/>
                  <a:gd name="T27" fmla="*/ 0 h 383"/>
                  <a:gd name="T28" fmla="*/ 249 w 345"/>
                  <a:gd name="T29" fmla="*/ 0 h 383"/>
                  <a:gd name="T30" fmla="*/ 306 w 345"/>
                  <a:gd name="T31" fmla="*/ 134 h 383"/>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5"/>
                  <a:gd name="T49" fmla="*/ 0 h 383"/>
                  <a:gd name="T50" fmla="*/ 345 w 345"/>
                  <a:gd name="T51" fmla="*/ 383 h 383"/>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5" h="383">
                    <a:moveTo>
                      <a:pt x="306" y="134"/>
                    </a:moveTo>
                    <a:lnTo>
                      <a:pt x="335" y="162"/>
                    </a:lnTo>
                    <a:lnTo>
                      <a:pt x="345" y="326"/>
                    </a:lnTo>
                    <a:lnTo>
                      <a:pt x="316" y="364"/>
                    </a:lnTo>
                    <a:lnTo>
                      <a:pt x="230" y="383"/>
                    </a:lnTo>
                    <a:lnTo>
                      <a:pt x="162" y="354"/>
                    </a:lnTo>
                    <a:lnTo>
                      <a:pt x="105" y="326"/>
                    </a:lnTo>
                    <a:lnTo>
                      <a:pt x="76" y="336"/>
                    </a:lnTo>
                    <a:lnTo>
                      <a:pt x="57" y="153"/>
                    </a:lnTo>
                    <a:lnTo>
                      <a:pt x="19" y="76"/>
                    </a:lnTo>
                    <a:lnTo>
                      <a:pt x="0" y="57"/>
                    </a:lnTo>
                    <a:lnTo>
                      <a:pt x="86" y="29"/>
                    </a:lnTo>
                    <a:lnTo>
                      <a:pt x="114" y="9"/>
                    </a:lnTo>
                    <a:lnTo>
                      <a:pt x="181" y="0"/>
                    </a:lnTo>
                    <a:lnTo>
                      <a:pt x="249" y="0"/>
                    </a:lnTo>
                    <a:lnTo>
                      <a:pt x="306" y="134"/>
                    </a:lnTo>
                    <a:close/>
                  </a:path>
                </a:pathLst>
              </a:custGeom>
              <a:solidFill>
                <a:srgbClr val="737348"/>
              </a:solidFill>
              <a:ln w="9525">
                <a:noFill/>
                <a:round/>
                <a:headEnd/>
                <a:tailEnd/>
              </a:ln>
            </p:spPr>
            <p:txBody>
              <a:bodyPr>
                <a:prstTxWarp prst="textNoShape">
                  <a:avLst/>
                </a:prstTxWarp>
              </a:bodyPr>
              <a:lstStyle/>
              <a:p>
                <a:endParaRPr lang="en-US"/>
              </a:p>
            </p:txBody>
          </p:sp>
          <p:sp>
            <p:nvSpPr>
              <p:cNvPr id="61578" name="Freeform 123"/>
              <p:cNvSpPr>
                <a:spLocks/>
              </p:cNvSpPr>
              <p:nvPr/>
            </p:nvSpPr>
            <p:spPr bwMode="auto">
              <a:xfrm>
                <a:off x="4392" y="3973"/>
                <a:ext cx="54" cy="56"/>
              </a:xfrm>
              <a:custGeom>
                <a:avLst/>
                <a:gdLst>
                  <a:gd name="T0" fmla="*/ 250 w 269"/>
                  <a:gd name="T1" fmla="*/ 67 h 278"/>
                  <a:gd name="T2" fmla="*/ 67 w 269"/>
                  <a:gd name="T3" fmla="*/ 269 h 278"/>
                  <a:gd name="T4" fmla="*/ 29 w 269"/>
                  <a:gd name="T5" fmla="*/ 278 h 278"/>
                  <a:gd name="T6" fmla="*/ 0 w 269"/>
                  <a:gd name="T7" fmla="*/ 278 h 278"/>
                  <a:gd name="T8" fmla="*/ 173 w 269"/>
                  <a:gd name="T9" fmla="*/ 58 h 278"/>
                  <a:gd name="T10" fmla="*/ 239 w 269"/>
                  <a:gd name="T11" fmla="*/ 0 h 278"/>
                  <a:gd name="T12" fmla="*/ 269 w 269"/>
                  <a:gd name="T13" fmla="*/ 19 h 278"/>
                  <a:gd name="T14" fmla="*/ 250 w 269"/>
                  <a:gd name="T15" fmla="*/ 67 h 278"/>
                  <a:gd name="T16" fmla="*/ 0 60000 65536"/>
                  <a:gd name="T17" fmla="*/ 0 60000 65536"/>
                  <a:gd name="T18" fmla="*/ 0 60000 65536"/>
                  <a:gd name="T19" fmla="*/ 0 60000 65536"/>
                  <a:gd name="T20" fmla="*/ 0 60000 65536"/>
                  <a:gd name="T21" fmla="*/ 0 60000 65536"/>
                  <a:gd name="T22" fmla="*/ 0 60000 65536"/>
                  <a:gd name="T23" fmla="*/ 0 60000 65536"/>
                  <a:gd name="T24" fmla="*/ 0 w 269"/>
                  <a:gd name="T25" fmla="*/ 0 h 278"/>
                  <a:gd name="T26" fmla="*/ 269 w 269"/>
                  <a:gd name="T27" fmla="*/ 278 h 27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69" h="278">
                    <a:moveTo>
                      <a:pt x="250" y="67"/>
                    </a:moveTo>
                    <a:lnTo>
                      <a:pt x="67" y="269"/>
                    </a:lnTo>
                    <a:lnTo>
                      <a:pt x="29" y="278"/>
                    </a:lnTo>
                    <a:lnTo>
                      <a:pt x="0" y="278"/>
                    </a:lnTo>
                    <a:lnTo>
                      <a:pt x="173" y="58"/>
                    </a:lnTo>
                    <a:lnTo>
                      <a:pt x="239" y="0"/>
                    </a:lnTo>
                    <a:lnTo>
                      <a:pt x="269" y="19"/>
                    </a:lnTo>
                    <a:lnTo>
                      <a:pt x="250" y="67"/>
                    </a:lnTo>
                    <a:close/>
                  </a:path>
                </a:pathLst>
              </a:custGeom>
              <a:solidFill>
                <a:srgbClr val="737348"/>
              </a:solidFill>
              <a:ln w="9525">
                <a:noFill/>
                <a:round/>
                <a:headEnd/>
                <a:tailEnd/>
              </a:ln>
            </p:spPr>
            <p:txBody>
              <a:bodyPr>
                <a:prstTxWarp prst="textNoShape">
                  <a:avLst/>
                </a:prstTxWarp>
              </a:bodyPr>
              <a:lstStyle/>
              <a:p>
                <a:endParaRPr lang="en-US"/>
              </a:p>
            </p:txBody>
          </p:sp>
          <p:sp>
            <p:nvSpPr>
              <p:cNvPr id="61579" name="Freeform 124"/>
              <p:cNvSpPr>
                <a:spLocks/>
              </p:cNvSpPr>
              <p:nvPr/>
            </p:nvSpPr>
            <p:spPr bwMode="auto">
              <a:xfrm>
                <a:off x="4870" y="4015"/>
                <a:ext cx="46" cy="12"/>
              </a:xfrm>
              <a:custGeom>
                <a:avLst/>
                <a:gdLst>
                  <a:gd name="T0" fmla="*/ 105 w 230"/>
                  <a:gd name="T1" fmla="*/ 29 h 58"/>
                  <a:gd name="T2" fmla="*/ 192 w 230"/>
                  <a:gd name="T3" fmla="*/ 19 h 58"/>
                  <a:gd name="T4" fmla="*/ 201 w 230"/>
                  <a:gd name="T5" fmla="*/ 10 h 58"/>
                  <a:gd name="T6" fmla="*/ 230 w 230"/>
                  <a:gd name="T7" fmla="*/ 10 h 58"/>
                  <a:gd name="T8" fmla="*/ 172 w 230"/>
                  <a:gd name="T9" fmla="*/ 58 h 58"/>
                  <a:gd name="T10" fmla="*/ 86 w 230"/>
                  <a:gd name="T11" fmla="*/ 58 h 58"/>
                  <a:gd name="T12" fmla="*/ 39 w 230"/>
                  <a:gd name="T13" fmla="*/ 0 h 58"/>
                  <a:gd name="T14" fmla="*/ 0 w 230"/>
                  <a:gd name="T15" fmla="*/ 19 h 58"/>
                  <a:gd name="T16" fmla="*/ 9 w 230"/>
                  <a:gd name="T17" fmla="*/ 0 h 58"/>
                  <a:gd name="T18" fmla="*/ 58 w 230"/>
                  <a:gd name="T19" fmla="*/ 0 h 58"/>
                  <a:gd name="T20" fmla="*/ 105 w 230"/>
                  <a:gd name="T21" fmla="*/ 29 h 5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30"/>
                  <a:gd name="T34" fmla="*/ 0 h 58"/>
                  <a:gd name="T35" fmla="*/ 230 w 230"/>
                  <a:gd name="T36" fmla="*/ 58 h 5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30" h="58">
                    <a:moveTo>
                      <a:pt x="105" y="29"/>
                    </a:moveTo>
                    <a:lnTo>
                      <a:pt x="192" y="19"/>
                    </a:lnTo>
                    <a:lnTo>
                      <a:pt x="201" y="10"/>
                    </a:lnTo>
                    <a:lnTo>
                      <a:pt x="230" y="10"/>
                    </a:lnTo>
                    <a:lnTo>
                      <a:pt x="172" y="58"/>
                    </a:lnTo>
                    <a:lnTo>
                      <a:pt x="86" y="58"/>
                    </a:lnTo>
                    <a:lnTo>
                      <a:pt x="39" y="0"/>
                    </a:lnTo>
                    <a:lnTo>
                      <a:pt x="0" y="19"/>
                    </a:lnTo>
                    <a:lnTo>
                      <a:pt x="9" y="0"/>
                    </a:lnTo>
                    <a:lnTo>
                      <a:pt x="58" y="0"/>
                    </a:lnTo>
                    <a:lnTo>
                      <a:pt x="105" y="29"/>
                    </a:lnTo>
                    <a:close/>
                  </a:path>
                </a:pathLst>
              </a:custGeom>
              <a:solidFill>
                <a:srgbClr val="737348"/>
              </a:solidFill>
              <a:ln w="9525">
                <a:noFill/>
                <a:round/>
                <a:headEnd/>
                <a:tailEnd/>
              </a:ln>
            </p:spPr>
            <p:txBody>
              <a:bodyPr>
                <a:prstTxWarp prst="textNoShape">
                  <a:avLst/>
                </a:prstTxWarp>
              </a:bodyPr>
              <a:lstStyle/>
              <a:p>
                <a:endParaRPr lang="en-US"/>
              </a:p>
            </p:txBody>
          </p:sp>
          <p:sp>
            <p:nvSpPr>
              <p:cNvPr id="61580" name="Freeform 125"/>
              <p:cNvSpPr>
                <a:spLocks/>
              </p:cNvSpPr>
              <p:nvPr/>
            </p:nvSpPr>
            <p:spPr bwMode="auto">
              <a:xfrm>
                <a:off x="4578" y="4038"/>
                <a:ext cx="265" cy="41"/>
              </a:xfrm>
              <a:custGeom>
                <a:avLst/>
                <a:gdLst>
                  <a:gd name="T0" fmla="*/ 786 w 1323"/>
                  <a:gd name="T1" fmla="*/ 182 h 201"/>
                  <a:gd name="T2" fmla="*/ 469 w 1323"/>
                  <a:gd name="T3" fmla="*/ 201 h 201"/>
                  <a:gd name="T4" fmla="*/ 259 w 1323"/>
                  <a:gd name="T5" fmla="*/ 182 h 201"/>
                  <a:gd name="T6" fmla="*/ 172 w 1323"/>
                  <a:gd name="T7" fmla="*/ 182 h 201"/>
                  <a:gd name="T8" fmla="*/ 0 w 1323"/>
                  <a:gd name="T9" fmla="*/ 115 h 201"/>
                  <a:gd name="T10" fmla="*/ 9 w 1323"/>
                  <a:gd name="T11" fmla="*/ 20 h 201"/>
                  <a:gd name="T12" fmla="*/ 18 w 1323"/>
                  <a:gd name="T13" fmla="*/ 9 h 201"/>
                  <a:gd name="T14" fmla="*/ 57 w 1323"/>
                  <a:gd name="T15" fmla="*/ 76 h 201"/>
                  <a:gd name="T16" fmla="*/ 115 w 1323"/>
                  <a:gd name="T17" fmla="*/ 125 h 201"/>
                  <a:gd name="T18" fmla="*/ 220 w 1323"/>
                  <a:gd name="T19" fmla="*/ 153 h 201"/>
                  <a:gd name="T20" fmla="*/ 469 w 1323"/>
                  <a:gd name="T21" fmla="*/ 144 h 201"/>
                  <a:gd name="T22" fmla="*/ 680 w 1323"/>
                  <a:gd name="T23" fmla="*/ 125 h 201"/>
                  <a:gd name="T24" fmla="*/ 873 w 1323"/>
                  <a:gd name="T25" fmla="*/ 125 h 201"/>
                  <a:gd name="T26" fmla="*/ 949 w 1323"/>
                  <a:gd name="T27" fmla="*/ 115 h 201"/>
                  <a:gd name="T28" fmla="*/ 1035 w 1323"/>
                  <a:gd name="T29" fmla="*/ 76 h 201"/>
                  <a:gd name="T30" fmla="*/ 1103 w 1323"/>
                  <a:gd name="T31" fmla="*/ 67 h 201"/>
                  <a:gd name="T32" fmla="*/ 1142 w 1323"/>
                  <a:gd name="T33" fmla="*/ 48 h 201"/>
                  <a:gd name="T34" fmla="*/ 1189 w 1323"/>
                  <a:gd name="T35" fmla="*/ 48 h 201"/>
                  <a:gd name="T36" fmla="*/ 1266 w 1323"/>
                  <a:gd name="T37" fmla="*/ 29 h 201"/>
                  <a:gd name="T38" fmla="*/ 1314 w 1323"/>
                  <a:gd name="T39" fmla="*/ 0 h 201"/>
                  <a:gd name="T40" fmla="*/ 1323 w 1323"/>
                  <a:gd name="T41" fmla="*/ 0 h 201"/>
                  <a:gd name="T42" fmla="*/ 1151 w 1323"/>
                  <a:gd name="T43" fmla="*/ 96 h 201"/>
                  <a:gd name="T44" fmla="*/ 786 w 1323"/>
                  <a:gd name="T45" fmla="*/ 182 h 20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323"/>
                  <a:gd name="T70" fmla="*/ 0 h 201"/>
                  <a:gd name="T71" fmla="*/ 1323 w 1323"/>
                  <a:gd name="T72" fmla="*/ 201 h 20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323" h="201">
                    <a:moveTo>
                      <a:pt x="786" y="182"/>
                    </a:moveTo>
                    <a:lnTo>
                      <a:pt x="469" y="201"/>
                    </a:lnTo>
                    <a:lnTo>
                      <a:pt x="259" y="182"/>
                    </a:lnTo>
                    <a:lnTo>
                      <a:pt x="172" y="182"/>
                    </a:lnTo>
                    <a:lnTo>
                      <a:pt x="0" y="115"/>
                    </a:lnTo>
                    <a:lnTo>
                      <a:pt x="9" y="20"/>
                    </a:lnTo>
                    <a:lnTo>
                      <a:pt x="18" y="9"/>
                    </a:lnTo>
                    <a:lnTo>
                      <a:pt x="57" y="76"/>
                    </a:lnTo>
                    <a:lnTo>
                      <a:pt x="115" y="125"/>
                    </a:lnTo>
                    <a:lnTo>
                      <a:pt x="220" y="153"/>
                    </a:lnTo>
                    <a:lnTo>
                      <a:pt x="469" y="144"/>
                    </a:lnTo>
                    <a:lnTo>
                      <a:pt x="680" y="125"/>
                    </a:lnTo>
                    <a:lnTo>
                      <a:pt x="873" y="125"/>
                    </a:lnTo>
                    <a:lnTo>
                      <a:pt x="949" y="115"/>
                    </a:lnTo>
                    <a:lnTo>
                      <a:pt x="1035" y="76"/>
                    </a:lnTo>
                    <a:lnTo>
                      <a:pt x="1103" y="67"/>
                    </a:lnTo>
                    <a:lnTo>
                      <a:pt x="1142" y="48"/>
                    </a:lnTo>
                    <a:lnTo>
                      <a:pt x="1189" y="48"/>
                    </a:lnTo>
                    <a:lnTo>
                      <a:pt x="1266" y="29"/>
                    </a:lnTo>
                    <a:lnTo>
                      <a:pt x="1314" y="0"/>
                    </a:lnTo>
                    <a:lnTo>
                      <a:pt x="1323" y="0"/>
                    </a:lnTo>
                    <a:lnTo>
                      <a:pt x="1151" y="96"/>
                    </a:lnTo>
                    <a:lnTo>
                      <a:pt x="786" y="182"/>
                    </a:lnTo>
                    <a:close/>
                  </a:path>
                </a:pathLst>
              </a:custGeom>
              <a:solidFill>
                <a:srgbClr val="8F8F5C"/>
              </a:solidFill>
              <a:ln w="9525">
                <a:noFill/>
                <a:round/>
                <a:headEnd/>
                <a:tailEnd/>
              </a:ln>
            </p:spPr>
            <p:txBody>
              <a:bodyPr>
                <a:prstTxWarp prst="textNoShape">
                  <a:avLst/>
                </a:prstTxWarp>
              </a:bodyPr>
              <a:lstStyle/>
              <a:p>
                <a:endParaRPr lang="en-US"/>
              </a:p>
            </p:txBody>
          </p:sp>
          <p:sp>
            <p:nvSpPr>
              <p:cNvPr id="61581" name="Freeform 126"/>
              <p:cNvSpPr>
                <a:spLocks/>
              </p:cNvSpPr>
              <p:nvPr/>
            </p:nvSpPr>
            <p:spPr bwMode="auto">
              <a:xfrm>
                <a:off x="4137" y="2170"/>
                <a:ext cx="100" cy="181"/>
              </a:xfrm>
              <a:custGeom>
                <a:avLst/>
                <a:gdLst>
                  <a:gd name="T0" fmla="*/ 393 w 499"/>
                  <a:gd name="T1" fmla="*/ 538 h 901"/>
                  <a:gd name="T2" fmla="*/ 326 w 499"/>
                  <a:gd name="T3" fmla="*/ 576 h 901"/>
                  <a:gd name="T4" fmla="*/ 268 w 499"/>
                  <a:gd name="T5" fmla="*/ 614 h 901"/>
                  <a:gd name="T6" fmla="*/ 221 w 499"/>
                  <a:gd name="T7" fmla="*/ 652 h 901"/>
                  <a:gd name="T8" fmla="*/ 163 w 499"/>
                  <a:gd name="T9" fmla="*/ 701 h 901"/>
                  <a:gd name="T10" fmla="*/ 115 w 499"/>
                  <a:gd name="T11" fmla="*/ 748 h 901"/>
                  <a:gd name="T12" fmla="*/ 77 w 499"/>
                  <a:gd name="T13" fmla="*/ 796 h 901"/>
                  <a:gd name="T14" fmla="*/ 38 w 499"/>
                  <a:gd name="T15" fmla="*/ 844 h 901"/>
                  <a:gd name="T16" fmla="*/ 0 w 499"/>
                  <a:gd name="T17" fmla="*/ 901 h 901"/>
                  <a:gd name="T18" fmla="*/ 0 w 499"/>
                  <a:gd name="T19" fmla="*/ 882 h 901"/>
                  <a:gd name="T20" fmla="*/ 124 w 499"/>
                  <a:gd name="T21" fmla="*/ 595 h 901"/>
                  <a:gd name="T22" fmla="*/ 154 w 499"/>
                  <a:gd name="T23" fmla="*/ 585 h 901"/>
                  <a:gd name="T24" fmla="*/ 163 w 499"/>
                  <a:gd name="T25" fmla="*/ 566 h 901"/>
                  <a:gd name="T26" fmla="*/ 163 w 499"/>
                  <a:gd name="T27" fmla="*/ 499 h 901"/>
                  <a:gd name="T28" fmla="*/ 191 w 499"/>
                  <a:gd name="T29" fmla="*/ 451 h 901"/>
                  <a:gd name="T30" fmla="*/ 191 w 499"/>
                  <a:gd name="T31" fmla="*/ 413 h 901"/>
                  <a:gd name="T32" fmla="*/ 230 w 499"/>
                  <a:gd name="T33" fmla="*/ 336 h 901"/>
                  <a:gd name="T34" fmla="*/ 345 w 499"/>
                  <a:gd name="T35" fmla="*/ 153 h 901"/>
                  <a:gd name="T36" fmla="*/ 423 w 499"/>
                  <a:gd name="T37" fmla="*/ 86 h 901"/>
                  <a:gd name="T38" fmla="*/ 499 w 499"/>
                  <a:gd name="T39" fmla="*/ 0 h 901"/>
                  <a:gd name="T40" fmla="*/ 499 w 499"/>
                  <a:gd name="T41" fmla="*/ 135 h 901"/>
                  <a:gd name="T42" fmla="*/ 460 w 499"/>
                  <a:gd name="T43" fmla="*/ 346 h 901"/>
                  <a:gd name="T44" fmla="*/ 393 w 499"/>
                  <a:gd name="T45" fmla="*/ 538 h 90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9"/>
                  <a:gd name="T70" fmla="*/ 0 h 901"/>
                  <a:gd name="T71" fmla="*/ 499 w 499"/>
                  <a:gd name="T72" fmla="*/ 901 h 90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9" h="901">
                    <a:moveTo>
                      <a:pt x="393" y="538"/>
                    </a:moveTo>
                    <a:lnTo>
                      <a:pt x="326" y="576"/>
                    </a:lnTo>
                    <a:lnTo>
                      <a:pt x="268" y="614"/>
                    </a:lnTo>
                    <a:lnTo>
                      <a:pt x="221" y="652"/>
                    </a:lnTo>
                    <a:lnTo>
                      <a:pt x="163" y="701"/>
                    </a:lnTo>
                    <a:lnTo>
                      <a:pt x="115" y="748"/>
                    </a:lnTo>
                    <a:lnTo>
                      <a:pt x="77" y="796"/>
                    </a:lnTo>
                    <a:lnTo>
                      <a:pt x="38" y="844"/>
                    </a:lnTo>
                    <a:lnTo>
                      <a:pt x="0" y="901"/>
                    </a:lnTo>
                    <a:lnTo>
                      <a:pt x="0" y="882"/>
                    </a:lnTo>
                    <a:lnTo>
                      <a:pt x="124" y="595"/>
                    </a:lnTo>
                    <a:lnTo>
                      <a:pt x="154" y="585"/>
                    </a:lnTo>
                    <a:lnTo>
                      <a:pt x="163" y="566"/>
                    </a:lnTo>
                    <a:lnTo>
                      <a:pt x="163" y="499"/>
                    </a:lnTo>
                    <a:lnTo>
                      <a:pt x="191" y="451"/>
                    </a:lnTo>
                    <a:lnTo>
                      <a:pt x="191" y="413"/>
                    </a:lnTo>
                    <a:lnTo>
                      <a:pt x="230" y="336"/>
                    </a:lnTo>
                    <a:lnTo>
                      <a:pt x="345" y="153"/>
                    </a:lnTo>
                    <a:lnTo>
                      <a:pt x="423" y="86"/>
                    </a:lnTo>
                    <a:lnTo>
                      <a:pt x="499" y="0"/>
                    </a:lnTo>
                    <a:lnTo>
                      <a:pt x="499" y="135"/>
                    </a:lnTo>
                    <a:lnTo>
                      <a:pt x="460" y="346"/>
                    </a:lnTo>
                    <a:lnTo>
                      <a:pt x="393" y="538"/>
                    </a:lnTo>
                    <a:close/>
                  </a:path>
                </a:pathLst>
              </a:custGeom>
              <a:solidFill>
                <a:srgbClr val="9999FF"/>
              </a:solidFill>
              <a:ln w="9525">
                <a:noFill/>
                <a:round/>
                <a:headEnd/>
                <a:tailEnd/>
              </a:ln>
            </p:spPr>
            <p:txBody>
              <a:bodyPr>
                <a:prstTxWarp prst="textNoShape">
                  <a:avLst/>
                </a:prstTxWarp>
              </a:bodyPr>
              <a:lstStyle/>
              <a:p>
                <a:endParaRPr lang="en-US"/>
              </a:p>
            </p:txBody>
          </p:sp>
          <p:sp>
            <p:nvSpPr>
              <p:cNvPr id="61582" name="Freeform 127"/>
              <p:cNvSpPr>
                <a:spLocks/>
              </p:cNvSpPr>
              <p:nvPr/>
            </p:nvSpPr>
            <p:spPr bwMode="auto">
              <a:xfrm>
                <a:off x="4269" y="1710"/>
                <a:ext cx="229" cy="230"/>
              </a:xfrm>
              <a:custGeom>
                <a:avLst/>
                <a:gdLst>
                  <a:gd name="T0" fmla="*/ 576 w 1141"/>
                  <a:gd name="T1" fmla="*/ 28 h 1151"/>
                  <a:gd name="T2" fmla="*/ 576 w 1141"/>
                  <a:gd name="T3" fmla="*/ 96 h 1151"/>
                  <a:gd name="T4" fmla="*/ 576 w 1141"/>
                  <a:gd name="T5" fmla="*/ 163 h 1151"/>
                  <a:gd name="T6" fmla="*/ 585 w 1141"/>
                  <a:gd name="T7" fmla="*/ 221 h 1151"/>
                  <a:gd name="T8" fmla="*/ 778 w 1141"/>
                  <a:gd name="T9" fmla="*/ 326 h 1151"/>
                  <a:gd name="T10" fmla="*/ 806 w 1141"/>
                  <a:gd name="T11" fmla="*/ 316 h 1151"/>
                  <a:gd name="T12" fmla="*/ 834 w 1141"/>
                  <a:gd name="T13" fmla="*/ 307 h 1151"/>
                  <a:gd name="T14" fmla="*/ 873 w 1141"/>
                  <a:gd name="T15" fmla="*/ 316 h 1151"/>
                  <a:gd name="T16" fmla="*/ 911 w 1141"/>
                  <a:gd name="T17" fmla="*/ 326 h 1151"/>
                  <a:gd name="T18" fmla="*/ 911 w 1141"/>
                  <a:gd name="T19" fmla="*/ 355 h 1151"/>
                  <a:gd name="T20" fmla="*/ 911 w 1141"/>
                  <a:gd name="T21" fmla="*/ 393 h 1151"/>
                  <a:gd name="T22" fmla="*/ 911 w 1141"/>
                  <a:gd name="T23" fmla="*/ 422 h 1151"/>
                  <a:gd name="T24" fmla="*/ 911 w 1141"/>
                  <a:gd name="T25" fmla="*/ 451 h 1151"/>
                  <a:gd name="T26" fmla="*/ 892 w 1141"/>
                  <a:gd name="T27" fmla="*/ 470 h 1151"/>
                  <a:gd name="T28" fmla="*/ 883 w 1141"/>
                  <a:gd name="T29" fmla="*/ 489 h 1151"/>
                  <a:gd name="T30" fmla="*/ 883 w 1141"/>
                  <a:gd name="T31" fmla="*/ 518 h 1151"/>
                  <a:gd name="T32" fmla="*/ 902 w 1141"/>
                  <a:gd name="T33" fmla="*/ 557 h 1151"/>
                  <a:gd name="T34" fmla="*/ 931 w 1141"/>
                  <a:gd name="T35" fmla="*/ 594 h 1151"/>
                  <a:gd name="T36" fmla="*/ 950 w 1141"/>
                  <a:gd name="T37" fmla="*/ 623 h 1151"/>
                  <a:gd name="T38" fmla="*/ 969 w 1141"/>
                  <a:gd name="T39" fmla="*/ 681 h 1151"/>
                  <a:gd name="T40" fmla="*/ 969 w 1141"/>
                  <a:gd name="T41" fmla="*/ 757 h 1151"/>
                  <a:gd name="T42" fmla="*/ 959 w 1141"/>
                  <a:gd name="T43" fmla="*/ 843 h 1151"/>
                  <a:gd name="T44" fmla="*/ 959 w 1141"/>
                  <a:gd name="T45" fmla="*/ 920 h 1151"/>
                  <a:gd name="T46" fmla="*/ 978 w 1141"/>
                  <a:gd name="T47" fmla="*/ 978 h 1151"/>
                  <a:gd name="T48" fmla="*/ 1008 w 1141"/>
                  <a:gd name="T49" fmla="*/ 1007 h 1151"/>
                  <a:gd name="T50" fmla="*/ 1027 w 1141"/>
                  <a:gd name="T51" fmla="*/ 1036 h 1151"/>
                  <a:gd name="T52" fmla="*/ 1055 w 1141"/>
                  <a:gd name="T53" fmla="*/ 1054 h 1151"/>
                  <a:gd name="T54" fmla="*/ 1132 w 1141"/>
                  <a:gd name="T55" fmla="*/ 1142 h 1151"/>
                  <a:gd name="T56" fmla="*/ 1017 w 1141"/>
                  <a:gd name="T57" fmla="*/ 1131 h 1151"/>
                  <a:gd name="T58" fmla="*/ 739 w 1141"/>
                  <a:gd name="T59" fmla="*/ 748 h 1151"/>
                  <a:gd name="T60" fmla="*/ 662 w 1141"/>
                  <a:gd name="T61" fmla="*/ 710 h 1151"/>
                  <a:gd name="T62" fmla="*/ 643 w 1141"/>
                  <a:gd name="T63" fmla="*/ 806 h 1151"/>
                  <a:gd name="T64" fmla="*/ 268 w 1141"/>
                  <a:gd name="T65" fmla="*/ 623 h 1151"/>
                  <a:gd name="T66" fmla="*/ 230 w 1141"/>
                  <a:gd name="T67" fmla="*/ 690 h 1151"/>
                  <a:gd name="T68" fmla="*/ 47 w 1141"/>
                  <a:gd name="T69" fmla="*/ 566 h 1151"/>
                  <a:gd name="T70" fmla="*/ 0 w 1141"/>
                  <a:gd name="T71" fmla="*/ 432 h 1151"/>
                  <a:gd name="T72" fmla="*/ 316 w 1141"/>
                  <a:gd name="T73" fmla="*/ 67 h 1151"/>
                  <a:gd name="T74" fmla="*/ 576 w 1141"/>
                  <a:gd name="T75" fmla="*/ 0 h 1151"/>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141"/>
                  <a:gd name="T115" fmla="*/ 0 h 1151"/>
                  <a:gd name="T116" fmla="*/ 1141 w 1141"/>
                  <a:gd name="T117" fmla="*/ 1151 h 1151"/>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141" h="1151">
                    <a:moveTo>
                      <a:pt x="576" y="0"/>
                    </a:moveTo>
                    <a:lnTo>
                      <a:pt x="576" y="28"/>
                    </a:lnTo>
                    <a:lnTo>
                      <a:pt x="576" y="67"/>
                    </a:lnTo>
                    <a:lnTo>
                      <a:pt x="576" y="96"/>
                    </a:lnTo>
                    <a:lnTo>
                      <a:pt x="576" y="125"/>
                    </a:lnTo>
                    <a:lnTo>
                      <a:pt x="576" y="163"/>
                    </a:lnTo>
                    <a:lnTo>
                      <a:pt x="585" y="192"/>
                    </a:lnTo>
                    <a:lnTo>
                      <a:pt x="585" y="221"/>
                    </a:lnTo>
                    <a:lnTo>
                      <a:pt x="585" y="249"/>
                    </a:lnTo>
                    <a:lnTo>
                      <a:pt x="778" y="326"/>
                    </a:lnTo>
                    <a:lnTo>
                      <a:pt x="787" y="316"/>
                    </a:lnTo>
                    <a:lnTo>
                      <a:pt x="806" y="316"/>
                    </a:lnTo>
                    <a:lnTo>
                      <a:pt x="825" y="307"/>
                    </a:lnTo>
                    <a:lnTo>
                      <a:pt x="834" y="307"/>
                    </a:lnTo>
                    <a:lnTo>
                      <a:pt x="853" y="307"/>
                    </a:lnTo>
                    <a:lnTo>
                      <a:pt x="873" y="316"/>
                    </a:lnTo>
                    <a:lnTo>
                      <a:pt x="892" y="316"/>
                    </a:lnTo>
                    <a:lnTo>
                      <a:pt x="911" y="326"/>
                    </a:lnTo>
                    <a:lnTo>
                      <a:pt x="911" y="335"/>
                    </a:lnTo>
                    <a:lnTo>
                      <a:pt x="911" y="355"/>
                    </a:lnTo>
                    <a:lnTo>
                      <a:pt x="911" y="374"/>
                    </a:lnTo>
                    <a:lnTo>
                      <a:pt x="911" y="393"/>
                    </a:lnTo>
                    <a:lnTo>
                      <a:pt x="911" y="413"/>
                    </a:lnTo>
                    <a:lnTo>
                      <a:pt x="911" y="422"/>
                    </a:lnTo>
                    <a:lnTo>
                      <a:pt x="911" y="441"/>
                    </a:lnTo>
                    <a:lnTo>
                      <a:pt x="911" y="451"/>
                    </a:lnTo>
                    <a:lnTo>
                      <a:pt x="902" y="460"/>
                    </a:lnTo>
                    <a:lnTo>
                      <a:pt x="892" y="470"/>
                    </a:lnTo>
                    <a:lnTo>
                      <a:pt x="892" y="479"/>
                    </a:lnTo>
                    <a:lnTo>
                      <a:pt x="883" y="489"/>
                    </a:lnTo>
                    <a:lnTo>
                      <a:pt x="883" y="499"/>
                    </a:lnTo>
                    <a:lnTo>
                      <a:pt x="883" y="518"/>
                    </a:lnTo>
                    <a:lnTo>
                      <a:pt x="892" y="537"/>
                    </a:lnTo>
                    <a:lnTo>
                      <a:pt x="902" y="557"/>
                    </a:lnTo>
                    <a:lnTo>
                      <a:pt x="911" y="576"/>
                    </a:lnTo>
                    <a:lnTo>
                      <a:pt x="931" y="594"/>
                    </a:lnTo>
                    <a:lnTo>
                      <a:pt x="940" y="604"/>
                    </a:lnTo>
                    <a:lnTo>
                      <a:pt x="950" y="623"/>
                    </a:lnTo>
                    <a:lnTo>
                      <a:pt x="959" y="643"/>
                    </a:lnTo>
                    <a:lnTo>
                      <a:pt x="969" y="681"/>
                    </a:lnTo>
                    <a:lnTo>
                      <a:pt x="969" y="719"/>
                    </a:lnTo>
                    <a:lnTo>
                      <a:pt x="969" y="757"/>
                    </a:lnTo>
                    <a:lnTo>
                      <a:pt x="959" y="796"/>
                    </a:lnTo>
                    <a:lnTo>
                      <a:pt x="959" y="843"/>
                    </a:lnTo>
                    <a:lnTo>
                      <a:pt x="950" y="882"/>
                    </a:lnTo>
                    <a:lnTo>
                      <a:pt x="959" y="920"/>
                    </a:lnTo>
                    <a:lnTo>
                      <a:pt x="969" y="959"/>
                    </a:lnTo>
                    <a:lnTo>
                      <a:pt x="978" y="978"/>
                    </a:lnTo>
                    <a:lnTo>
                      <a:pt x="988" y="998"/>
                    </a:lnTo>
                    <a:lnTo>
                      <a:pt x="1008" y="1007"/>
                    </a:lnTo>
                    <a:lnTo>
                      <a:pt x="1017" y="1017"/>
                    </a:lnTo>
                    <a:lnTo>
                      <a:pt x="1027" y="1036"/>
                    </a:lnTo>
                    <a:lnTo>
                      <a:pt x="1045" y="1045"/>
                    </a:lnTo>
                    <a:lnTo>
                      <a:pt x="1055" y="1054"/>
                    </a:lnTo>
                    <a:lnTo>
                      <a:pt x="1064" y="1064"/>
                    </a:lnTo>
                    <a:lnTo>
                      <a:pt x="1132" y="1142"/>
                    </a:lnTo>
                    <a:lnTo>
                      <a:pt x="1141" y="1151"/>
                    </a:lnTo>
                    <a:lnTo>
                      <a:pt x="1017" y="1131"/>
                    </a:lnTo>
                    <a:lnTo>
                      <a:pt x="853" y="978"/>
                    </a:lnTo>
                    <a:lnTo>
                      <a:pt x="739" y="748"/>
                    </a:lnTo>
                    <a:lnTo>
                      <a:pt x="700" y="701"/>
                    </a:lnTo>
                    <a:lnTo>
                      <a:pt x="662" y="710"/>
                    </a:lnTo>
                    <a:lnTo>
                      <a:pt x="643" y="738"/>
                    </a:lnTo>
                    <a:lnTo>
                      <a:pt x="643" y="806"/>
                    </a:lnTo>
                    <a:lnTo>
                      <a:pt x="432" y="738"/>
                    </a:lnTo>
                    <a:lnTo>
                      <a:pt x="268" y="623"/>
                    </a:lnTo>
                    <a:lnTo>
                      <a:pt x="240" y="633"/>
                    </a:lnTo>
                    <a:lnTo>
                      <a:pt x="230" y="690"/>
                    </a:lnTo>
                    <a:lnTo>
                      <a:pt x="230" y="710"/>
                    </a:lnTo>
                    <a:lnTo>
                      <a:pt x="47" y="566"/>
                    </a:lnTo>
                    <a:lnTo>
                      <a:pt x="19" y="451"/>
                    </a:lnTo>
                    <a:lnTo>
                      <a:pt x="0" y="432"/>
                    </a:lnTo>
                    <a:lnTo>
                      <a:pt x="67" y="335"/>
                    </a:lnTo>
                    <a:lnTo>
                      <a:pt x="316" y="67"/>
                    </a:lnTo>
                    <a:lnTo>
                      <a:pt x="393" y="19"/>
                    </a:lnTo>
                    <a:lnTo>
                      <a:pt x="576" y="0"/>
                    </a:lnTo>
                    <a:close/>
                  </a:path>
                </a:pathLst>
              </a:custGeom>
              <a:solidFill>
                <a:srgbClr val="666633"/>
              </a:solidFill>
              <a:ln w="9525">
                <a:noFill/>
                <a:round/>
                <a:headEnd/>
                <a:tailEnd/>
              </a:ln>
            </p:spPr>
            <p:txBody>
              <a:bodyPr>
                <a:prstTxWarp prst="textNoShape">
                  <a:avLst/>
                </a:prstTxWarp>
              </a:bodyPr>
              <a:lstStyle/>
              <a:p>
                <a:endParaRPr lang="en-US"/>
              </a:p>
            </p:txBody>
          </p:sp>
          <p:sp>
            <p:nvSpPr>
              <p:cNvPr id="61583" name="Freeform 128"/>
              <p:cNvSpPr>
                <a:spLocks noEditPoints="1"/>
              </p:cNvSpPr>
              <p:nvPr/>
            </p:nvSpPr>
            <p:spPr bwMode="auto">
              <a:xfrm>
                <a:off x="4195" y="1900"/>
                <a:ext cx="86" cy="123"/>
              </a:xfrm>
              <a:custGeom>
                <a:avLst/>
                <a:gdLst>
                  <a:gd name="T0" fmla="*/ 77 w 432"/>
                  <a:gd name="T1" fmla="*/ 0 h 614"/>
                  <a:gd name="T2" fmla="*/ 182 w 432"/>
                  <a:gd name="T3" fmla="*/ 68 h 614"/>
                  <a:gd name="T4" fmla="*/ 182 w 432"/>
                  <a:gd name="T5" fmla="*/ 77 h 614"/>
                  <a:gd name="T6" fmla="*/ 182 w 432"/>
                  <a:gd name="T7" fmla="*/ 87 h 614"/>
                  <a:gd name="T8" fmla="*/ 182 w 432"/>
                  <a:gd name="T9" fmla="*/ 96 h 614"/>
                  <a:gd name="T10" fmla="*/ 182 w 432"/>
                  <a:gd name="T11" fmla="*/ 105 h 614"/>
                  <a:gd name="T12" fmla="*/ 182 w 432"/>
                  <a:gd name="T13" fmla="*/ 115 h 614"/>
                  <a:gd name="T14" fmla="*/ 115 w 432"/>
                  <a:gd name="T15" fmla="*/ 124 h 614"/>
                  <a:gd name="T16" fmla="*/ 0 w 432"/>
                  <a:gd name="T17" fmla="*/ 202 h 614"/>
                  <a:gd name="T18" fmla="*/ 28 w 432"/>
                  <a:gd name="T19" fmla="*/ 87 h 614"/>
                  <a:gd name="T20" fmla="*/ 77 w 432"/>
                  <a:gd name="T21" fmla="*/ 0 h 614"/>
                  <a:gd name="T22" fmla="*/ 182 w 432"/>
                  <a:gd name="T23" fmla="*/ 154 h 614"/>
                  <a:gd name="T24" fmla="*/ 182 w 432"/>
                  <a:gd name="T25" fmla="*/ 173 h 614"/>
                  <a:gd name="T26" fmla="*/ 191 w 432"/>
                  <a:gd name="T27" fmla="*/ 193 h 614"/>
                  <a:gd name="T28" fmla="*/ 191 w 432"/>
                  <a:gd name="T29" fmla="*/ 212 h 614"/>
                  <a:gd name="T30" fmla="*/ 201 w 432"/>
                  <a:gd name="T31" fmla="*/ 230 h 614"/>
                  <a:gd name="T32" fmla="*/ 211 w 432"/>
                  <a:gd name="T33" fmla="*/ 249 h 614"/>
                  <a:gd name="T34" fmla="*/ 221 w 432"/>
                  <a:gd name="T35" fmla="*/ 268 h 614"/>
                  <a:gd name="T36" fmla="*/ 240 w 432"/>
                  <a:gd name="T37" fmla="*/ 288 h 614"/>
                  <a:gd name="T38" fmla="*/ 259 w 432"/>
                  <a:gd name="T39" fmla="*/ 307 h 614"/>
                  <a:gd name="T40" fmla="*/ 259 w 432"/>
                  <a:gd name="T41" fmla="*/ 326 h 614"/>
                  <a:gd name="T42" fmla="*/ 279 w 432"/>
                  <a:gd name="T43" fmla="*/ 355 h 614"/>
                  <a:gd name="T44" fmla="*/ 307 w 432"/>
                  <a:gd name="T45" fmla="*/ 365 h 614"/>
                  <a:gd name="T46" fmla="*/ 316 w 432"/>
                  <a:gd name="T47" fmla="*/ 374 h 614"/>
                  <a:gd name="T48" fmla="*/ 326 w 432"/>
                  <a:gd name="T49" fmla="*/ 393 h 614"/>
                  <a:gd name="T50" fmla="*/ 335 w 432"/>
                  <a:gd name="T51" fmla="*/ 403 h 614"/>
                  <a:gd name="T52" fmla="*/ 345 w 432"/>
                  <a:gd name="T53" fmla="*/ 412 h 614"/>
                  <a:gd name="T54" fmla="*/ 354 w 432"/>
                  <a:gd name="T55" fmla="*/ 432 h 614"/>
                  <a:gd name="T56" fmla="*/ 365 w 432"/>
                  <a:gd name="T57" fmla="*/ 442 h 614"/>
                  <a:gd name="T58" fmla="*/ 374 w 432"/>
                  <a:gd name="T59" fmla="*/ 451 h 614"/>
                  <a:gd name="T60" fmla="*/ 384 w 432"/>
                  <a:gd name="T61" fmla="*/ 470 h 614"/>
                  <a:gd name="T62" fmla="*/ 374 w 432"/>
                  <a:gd name="T63" fmla="*/ 499 h 614"/>
                  <a:gd name="T64" fmla="*/ 412 w 432"/>
                  <a:gd name="T65" fmla="*/ 565 h 614"/>
                  <a:gd name="T66" fmla="*/ 432 w 432"/>
                  <a:gd name="T67" fmla="*/ 595 h 614"/>
                  <a:gd name="T68" fmla="*/ 432 w 432"/>
                  <a:gd name="T69" fmla="*/ 604 h 614"/>
                  <a:gd name="T70" fmla="*/ 432 w 432"/>
                  <a:gd name="T71" fmla="*/ 614 h 614"/>
                  <a:gd name="T72" fmla="*/ 316 w 432"/>
                  <a:gd name="T73" fmla="*/ 614 h 614"/>
                  <a:gd name="T74" fmla="*/ 279 w 432"/>
                  <a:gd name="T75" fmla="*/ 585 h 614"/>
                  <a:gd name="T76" fmla="*/ 259 w 432"/>
                  <a:gd name="T77" fmla="*/ 547 h 614"/>
                  <a:gd name="T78" fmla="*/ 249 w 432"/>
                  <a:gd name="T79" fmla="*/ 393 h 614"/>
                  <a:gd name="T80" fmla="*/ 249 w 432"/>
                  <a:gd name="T81" fmla="*/ 384 h 614"/>
                  <a:gd name="T82" fmla="*/ 230 w 432"/>
                  <a:gd name="T83" fmla="*/ 355 h 614"/>
                  <a:gd name="T84" fmla="*/ 163 w 432"/>
                  <a:gd name="T85" fmla="*/ 365 h 614"/>
                  <a:gd name="T86" fmla="*/ 124 w 432"/>
                  <a:gd name="T87" fmla="*/ 384 h 614"/>
                  <a:gd name="T88" fmla="*/ 124 w 432"/>
                  <a:gd name="T89" fmla="*/ 298 h 614"/>
                  <a:gd name="T90" fmla="*/ 163 w 432"/>
                  <a:gd name="T91" fmla="*/ 182 h 614"/>
                  <a:gd name="T92" fmla="*/ 182 w 432"/>
                  <a:gd name="T93" fmla="*/ 154 h 614"/>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432"/>
                  <a:gd name="T142" fmla="*/ 0 h 614"/>
                  <a:gd name="T143" fmla="*/ 432 w 432"/>
                  <a:gd name="T144" fmla="*/ 614 h 614"/>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432" h="614">
                    <a:moveTo>
                      <a:pt x="77" y="0"/>
                    </a:moveTo>
                    <a:lnTo>
                      <a:pt x="182" y="68"/>
                    </a:lnTo>
                    <a:lnTo>
                      <a:pt x="182" y="77"/>
                    </a:lnTo>
                    <a:lnTo>
                      <a:pt x="182" y="87"/>
                    </a:lnTo>
                    <a:lnTo>
                      <a:pt x="182" y="96"/>
                    </a:lnTo>
                    <a:lnTo>
                      <a:pt x="182" y="105"/>
                    </a:lnTo>
                    <a:lnTo>
                      <a:pt x="182" y="115"/>
                    </a:lnTo>
                    <a:lnTo>
                      <a:pt x="115" y="124"/>
                    </a:lnTo>
                    <a:lnTo>
                      <a:pt x="0" y="202"/>
                    </a:lnTo>
                    <a:lnTo>
                      <a:pt x="28" y="87"/>
                    </a:lnTo>
                    <a:lnTo>
                      <a:pt x="77" y="0"/>
                    </a:lnTo>
                    <a:close/>
                    <a:moveTo>
                      <a:pt x="182" y="154"/>
                    </a:moveTo>
                    <a:lnTo>
                      <a:pt x="182" y="173"/>
                    </a:lnTo>
                    <a:lnTo>
                      <a:pt x="191" y="193"/>
                    </a:lnTo>
                    <a:lnTo>
                      <a:pt x="191" y="212"/>
                    </a:lnTo>
                    <a:lnTo>
                      <a:pt x="201" y="230"/>
                    </a:lnTo>
                    <a:lnTo>
                      <a:pt x="211" y="249"/>
                    </a:lnTo>
                    <a:lnTo>
                      <a:pt x="221" y="268"/>
                    </a:lnTo>
                    <a:lnTo>
                      <a:pt x="240" y="288"/>
                    </a:lnTo>
                    <a:lnTo>
                      <a:pt x="259" y="307"/>
                    </a:lnTo>
                    <a:lnTo>
                      <a:pt x="259" y="326"/>
                    </a:lnTo>
                    <a:lnTo>
                      <a:pt x="279" y="355"/>
                    </a:lnTo>
                    <a:lnTo>
                      <a:pt x="307" y="365"/>
                    </a:lnTo>
                    <a:lnTo>
                      <a:pt x="316" y="374"/>
                    </a:lnTo>
                    <a:lnTo>
                      <a:pt x="326" y="393"/>
                    </a:lnTo>
                    <a:lnTo>
                      <a:pt x="335" y="403"/>
                    </a:lnTo>
                    <a:lnTo>
                      <a:pt x="345" y="412"/>
                    </a:lnTo>
                    <a:lnTo>
                      <a:pt x="354" y="432"/>
                    </a:lnTo>
                    <a:lnTo>
                      <a:pt x="365" y="442"/>
                    </a:lnTo>
                    <a:lnTo>
                      <a:pt x="374" y="451"/>
                    </a:lnTo>
                    <a:lnTo>
                      <a:pt x="384" y="470"/>
                    </a:lnTo>
                    <a:lnTo>
                      <a:pt x="374" y="499"/>
                    </a:lnTo>
                    <a:lnTo>
                      <a:pt x="412" y="565"/>
                    </a:lnTo>
                    <a:lnTo>
                      <a:pt x="432" y="595"/>
                    </a:lnTo>
                    <a:lnTo>
                      <a:pt x="432" y="604"/>
                    </a:lnTo>
                    <a:lnTo>
                      <a:pt x="432" y="614"/>
                    </a:lnTo>
                    <a:lnTo>
                      <a:pt x="316" y="614"/>
                    </a:lnTo>
                    <a:lnTo>
                      <a:pt x="279" y="585"/>
                    </a:lnTo>
                    <a:lnTo>
                      <a:pt x="259" y="547"/>
                    </a:lnTo>
                    <a:lnTo>
                      <a:pt x="249" y="393"/>
                    </a:lnTo>
                    <a:lnTo>
                      <a:pt x="249" y="384"/>
                    </a:lnTo>
                    <a:lnTo>
                      <a:pt x="230" y="355"/>
                    </a:lnTo>
                    <a:lnTo>
                      <a:pt x="163" y="365"/>
                    </a:lnTo>
                    <a:lnTo>
                      <a:pt x="124" y="384"/>
                    </a:lnTo>
                    <a:lnTo>
                      <a:pt x="124" y="298"/>
                    </a:lnTo>
                    <a:lnTo>
                      <a:pt x="163" y="182"/>
                    </a:lnTo>
                    <a:lnTo>
                      <a:pt x="182" y="154"/>
                    </a:lnTo>
                    <a:close/>
                  </a:path>
                </a:pathLst>
              </a:custGeom>
              <a:solidFill>
                <a:srgbClr val="666633"/>
              </a:solidFill>
              <a:ln w="9525">
                <a:noFill/>
                <a:round/>
                <a:headEnd/>
                <a:tailEnd/>
              </a:ln>
            </p:spPr>
            <p:txBody>
              <a:bodyPr>
                <a:prstTxWarp prst="textNoShape">
                  <a:avLst/>
                </a:prstTxWarp>
              </a:bodyPr>
              <a:lstStyle/>
              <a:p>
                <a:endParaRPr lang="en-US"/>
              </a:p>
            </p:txBody>
          </p:sp>
          <p:sp>
            <p:nvSpPr>
              <p:cNvPr id="61584" name="Freeform 129"/>
              <p:cNvSpPr>
                <a:spLocks noEditPoints="1"/>
              </p:cNvSpPr>
              <p:nvPr/>
            </p:nvSpPr>
            <p:spPr bwMode="auto">
              <a:xfrm>
                <a:off x="4538" y="1775"/>
                <a:ext cx="134" cy="173"/>
              </a:xfrm>
              <a:custGeom>
                <a:avLst/>
                <a:gdLst>
                  <a:gd name="T0" fmla="*/ 394 w 671"/>
                  <a:gd name="T1" fmla="*/ 29 h 863"/>
                  <a:gd name="T2" fmla="*/ 403 w 671"/>
                  <a:gd name="T3" fmla="*/ 87 h 863"/>
                  <a:gd name="T4" fmla="*/ 422 w 671"/>
                  <a:gd name="T5" fmla="*/ 144 h 863"/>
                  <a:gd name="T6" fmla="*/ 441 w 671"/>
                  <a:gd name="T7" fmla="*/ 201 h 863"/>
                  <a:gd name="T8" fmla="*/ 432 w 671"/>
                  <a:gd name="T9" fmla="*/ 240 h 863"/>
                  <a:gd name="T10" fmla="*/ 374 w 671"/>
                  <a:gd name="T11" fmla="*/ 259 h 863"/>
                  <a:gd name="T12" fmla="*/ 307 w 671"/>
                  <a:gd name="T13" fmla="*/ 278 h 863"/>
                  <a:gd name="T14" fmla="*/ 269 w 671"/>
                  <a:gd name="T15" fmla="*/ 307 h 863"/>
                  <a:gd name="T16" fmla="*/ 250 w 671"/>
                  <a:gd name="T17" fmla="*/ 336 h 863"/>
                  <a:gd name="T18" fmla="*/ 250 w 671"/>
                  <a:gd name="T19" fmla="*/ 364 h 863"/>
                  <a:gd name="T20" fmla="*/ 259 w 671"/>
                  <a:gd name="T21" fmla="*/ 403 h 863"/>
                  <a:gd name="T22" fmla="*/ 269 w 671"/>
                  <a:gd name="T23" fmla="*/ 431 h 863"/>
                  <a:gd name="T24" fmla="*/ 278 w 671"/>
                  <a:gd name="T25" fmla="*/ 450 h 863"/>
                  <a:gd name="T26" fmla="*/ 288 w 671"/>
                  <a:gd name="T27" fmla="*/ 470 h 863"/>
                  <a:gd name="T28" fmla="*/ 297 w 671"/>
                  <a:gd name="T29" fmla="*/ 489 h 863"/>
                  <a:gd name="T30" fmla="*/ 671 w 671"/>
                  <a:gd name="T31" fmla="*/ 470 h 863"/>
                  <a:gd name="T32" fmla="*/ 605 w 671"/>
                  <a:gd name="T33" fmla="*/ 364 h 863"/>
                  <a:gd name="T34" fmla="*/ 566 w 671"/>
                  <a:gd name="T35" fmla="*/ 231 h 863"/>
                  <a:gd name="T36" fmla="*/ 652 w 671"/>
                  <a:gd name="T37" fmla="*/ 211 h 863"/>
                  <a:gd name="T38" fmla="*/ 480 w 671"/>
                  <a:gd name="T39" fmla="*/ 38 h 863"/>
                  <a:gd name="T40" fmla="*/ 345 w 671"/>
                  <a:gd name="T41" fmla="*/ 652 h 863"/>
                  <a:gd name="T42" fmla="*/ 345 w 671"/>
                  <a:gd name="T43" fmla="*/ 672 h 863"/>
                  <a:gd name="T44" fmla="*/ 355 w 671"/>
                  <a:gd name="T45" fmla="*/ 691 h 863"/>
                  <a:gd name="T46" fmla="*/ 355 w 671"/>
                  <a:gd name="T47" fmla="*/ 710 h 863"/>
                  <a:gd name="T48" fmla="*/ 269 w 671"/>
                  <a:gd name="T49" fmla="*/ 738 h 863"/>
                  <a:gd name="T50" fmla="*/ 183 w 671"/>
                  <a:gd name="T51" fmla="*/ 758 h 863"/>
                  <a:gd name="T52" fmla="*/ 86 w 671"/>
                  <a:gd name="T53" fmla="*/ 767 h 863"/>
                  <a:gd name="T54" fmla="*/ 0 w 671"/>
                  <a:gd name="T55" fmla="*/ 767 h 863"/>
                  <a:gd name="T56" fmla="*/ 9 w 671"/>
                  <a:gd name="T57" fmla="*/ 786 h 863"/>
                  <a:gd name="T58" fmla="*/ 259 w 671"/>
                  <a:gd name="T59" fmla="*/ 835 h 863"/>
                  <a:gd name="T60" fmla="*/ 538 w 671"/>
                  <a:gd name="T61" fmla="*/ 825 h 863"/>
                  <a:gd name="T62" fmla="*/ 441 w 671"/>
                  <a:gd name="T63" fmla="*/ 747 h 863"/>
                  <a:gd name="T64" fmla="*/ 345 w 671"/>
                  <a:gd name="T65" fmla="*/ 652 h 86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71"/>
                  <a:gd name="T100" fmla="*/ 0 h 863"/>
                  <a:gd name="T101" fmla="*/ 671 w 671"/>
                  <a:gd name="T102" fmla="*/ 863 h 86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71" h="863">
                    <a:moveTo>
                      <a:pt x="383" y="0"/>
                    </a:moveTo>
                    <a:lnTo>
                      <a:pt x="394" y="29"/>
                    </a:lnTo>
                    <a:lnTo>
                      <a:pt x="394" y="57"/>
                    </a:lnTo>
                    <a:lnTo>
                      <a:pt x="403" y="87"/>
                    </a:lnTo>
                    <a:lnTo>
                      <a:pt x="413" y="115"/>
                    </a:lnTo>
                    <a:lnTo>
                      <a:pt x="422" y="144"/>
                    </a:lnTo>
                    <a:lnTo>
                      <a:pt x="432" y="173"/>
                    </a:lnTo>
                    <a:lnTo>
                      <a:pt x="441" y="201"/>
                    </a:lnTo>
                    <a:lnTo>
                      <a:pt x="441" y="220"/>
                    </a:lnTo>
                    <a:lnTo>
                      <a:pt x="432" y="240"/>
                    </a:lnTo>
                    <a:lnTo>
                      <a:pt x="403" y="250"/>
                    </a:lnTo>
                    <a:lnTo>
                      <a:pt x="374" y="259"/>
                    </a:lnTo>
                    <a:lnTo>
                      <a:pt x="345" y="268"/>
                    </a:lnTo>
                    <a:lnTo>
                      <a:pt x="307" y="278"/>
                    </a:lnTo>
                    <a:lnTo>
                      <a:pt x="288" y="287"/>
                    </a:lnTo>
                    <a:lnTo>
                      <a:pt x="269" y="307"/>
                    </a:lnTo>
                    <a:lnTo>
                      <a:pt x="259" y="336"/>
                    </a:lnTo>
                    <a:lnTo>
                      <a:pt x="250" y="336"/>
                    </a:lnTo>
                    <a:lnTo>
                      <a:pt x="250" y="355"/>
                    </a:lnTo>
                    <a:lnTo>
                      <a:pt x="250" y="364"/>
                    </a:lnTo>
                    <a:lnTo>
                      <a:pt x="250" y="384"/>
                    </a:lnTo>
                    <a:lnTo>
                      <a:pt x="259" y="403"/>
                    </a:lnTo>
                    <a:lnTo>
                      <a:pt x="269" y="412"/>
                    </a:lnTo>
                    <a:lnTo>
                      <a:pt x="269" y="431"/>
                    </a:lnTo>
                    <a:lnTo>
                      <a:pt x="278" y="441"/>
                    </a:lnTo>
                    <a:lnTo>
                      <a:pt x="278" y="450"/>
                    </a:lnTo>
                    <a:lnTo>
                      <a:pt x="288" y="461"/>
                    </a:lnTo>
                    <a:lnTo>
                      <a:pt x="288" y="470"/>
                    </a:lnTo>
                    <a:lnTo>
                      <a:pt x="297" y="480"/>
                    </a:lnTo>
                    <a:lnTo>
                      <a:pt x="297" y="489"/>
                    </a:lnTo>
                    <a:lnTo>
                      <a:pt x="538" y="470"/>
                    </a:lnTo>
                    <a:lnTo>
                      <a:pt x="671" y="470"/>
                    </a:lnTo>
                    <a:lnTo>
                      <a:pt x="652" y="422"/>
                    </a:lnTo>
                    <a:lnTo>
                      <a:pt x="605" y="364"/>
                    </a:lnTo>
                    <a:lnTo>
                      <a:pt x="547" y="240"/>
                    </a:lnTo>
                    <a:lnTo>
                      <a:pt x="566" y="231"/>
                    </a:lnTo>
                    <a:lnTo>
                      <a:pt x="624" y="220"/>
                    </a:lnTo>
                    <a:lnTo>
                      <a:pt x="652" y="211"/>
                    </a:lnTo>
                    <a:lnTo>
                      <a:pt x="624" y="182"/>
                    </a:lnTo>
                    <a:lnTo>
                      <a:pt x="480" y="38"/>
                    </a:lnTo>
                    <a:lnTo>
                      <a:pt x="383" y="0"/>
                    </a:lnTo>
                    <a:close/>
                    <a:moveTo>
                      <a:pt x="345" y="652"/>
                    </a:moveTo>
                    <a:lnTo>
                      <a:pt x="345" y="661"/>
                    </a:lnTo>
                    <a:lnTo>
                      <a:pt x="345" y="672"/>
                    </a:lnTo>
                    <a:lnTo>
                      <a:pt x="355" y="681"/>
                    </a:lnTo>
                    <a:lnTo>
                      <a:pt x="355" y="691"/>
                    </a:lnTo>
                    <a:lnTo>
                      <a:pt x="355" y="700"/>
                    </a:lnTo>
                    <a:lnTo>
                      <a:pt x="355" y="710"/>
                    </a:lnTo>
                    <a:lnTo>
                      <a:pt x="317" y="728"/>
                    </a:lnTo>
                    <a:lnTo>
                      <a:pt x="269" y="738"/>
                    </a:lnTo>
                    <a:lnTo>
                      <a:pt x="230" y="747"/>
                    </a:lnTo>
                    <a:lnTo>
                      <a:pt x="183" y="758"/>
                    </a:lnTo>
                    <a:lnTo>
                      <a:pt x="134" y="758"/>
                    </a:lnTo>
                    <a:lnTo>
                      <a:pt x="86" y="767"/>
                    </a:lnTo>
                    <a:lnTo>
                      <a:pt x="39" y="767"/>
                    </a:lnTo>
                    <a:lnTo>
                      <a:pt x="0" y="767"/>
                    </a:lnTo>
                    <a:lnTo>
                      <a:pt x="0" y="777"/>
                    </a:lnTo>
                    <a:lnTo>
                      <a:pt x="9" y="786"/>
                    </a:lnTo>
                    <a:lnTo>
                      <a:pt x="202" y="835"/>
                    </a:lnTo>
                    <a:lnTo>
                      <a:pt x="259" y="835"/>
                    </a:lnTo>
                    <a:lnTo>
                      <a:pt x="538" y="863"/>
                    </a:lnTo>
                    <a:lnTo>
                      <a:pt x="538" y="825"/>
                    </a:lnTo>
                    <a:lnTo>
                      <a:pt x="461" y="747"/>
                    </a:lnTo>
                    <a:lnTo>
                      <a:pt x="441" y="747"/>
                    </a:lnTo>
                    <a:lnTo>
                      <a:pt x="355" y="652"/>
                    </a:lnTo>
                    <a:lnTo>
                      <a:pt x="345" y="652"/>
                    </a:lnTo>
                    <a:close/>
                  </a:path>
                </a:pathLst>
              </a:custGeom>
              <a:solidFill>
                <a:srgbClr val="666633"/>
              </a:solidFill>
              <a:ln w="9525">
                <a:noFill/>
                <a:round/>
                <a:headEnd/>
                <a:tailEnd/>
              </a:ln>
            </p:spPr>
            <p:txBody>
              <a:bodyPr>
                <a:prstTxWarp prst="textNoShape">
                  <a:avLst/>
                </a:prstTxWarp>
              </a:bodyPr>
              <a:lstStyle/>
              <a:p>
                <a:endParaRPr lang="en-US"/>
              </a:p>
            </p:txBody>
          </p:sp>
          <p:sp>
            <p:nvSpPr>
              <p:cNvPr id="61585" name="Freeform 130"/>
              <p:cNvSpPr>
                <a:spLocks/>
              </p:cNvSpPr>
              <p:nvPr/>
            </p:nvSpPr>
            <p:spPr bwMode="auto">
              <a:xfrm>
                <a:off x="4275" y="2059"/>
                <a:ext cx="42" cy="46"/>
              </a:xfrm>
              <a:custGeom>
                <a:avLst/>
                <a:gdLst>
                  <a:gd name="T0" fmla="*/ 29 w 211"/>
                  <a:gd name="T1" fmla="*/ 106 h 231"/>
                  <a:gd name="T2" fmla="*/ 48 w 211"/>
                  <a:gd name="T3" fmla="*/ 106 h 231"/>
                  <a:gd name="T4" fmla="*/ 57 w 211"/>
                  <a:gd name="T5" fmla="*/ 96 h 231"/>
                  <a:gd name="T6" fmla="*/ 76 w 211"/>
                  <a:gd name="T7" fmla="*/ 87 h 231"/>
                  <a:gd name="T8" fmla="*/ 86 w 211"/>
                  <a:gd name="T9" fmla="*/ 68 h 231"/>
                  <a:gd name="T10" fmla="*/ 106 w 211"/>
                  <a:gd name="T11" fmla="*/ 57 h 231"/>
                  <a:gd name="T12" fmla="*/ 115 w 211"/>
                  <a:gd name="T13" fmla="*/ 57 h 231"/>
                  <a:gd name="T14" fmla="*/ 134 w 211"/>
                  <a:gd name="T15" fmla="*/ 48 h 231"/>
                  <a:gd name="T16" fmla="*/ 153 w 211"/>
                  <a:gd name="T17" fmla="*/ 48 h 231"/>
                  <a:gd name="T18" fmla="*/ 153 w 211"/>
                  <a:gd name="T19" fmla="*/ 38 h 231"/>
                  <a:gd name="T20" fmla="*/ 162 w 211"/>
                  <a:gd name="T21" fmla="*/ 29 h 231"/>
                  <a:gd name="T22" fmla="*/ 162 w 211"/>
                  <a:gd name="T23" fmla="*/ 19 h 231"/>
                  <a:gd name="T24" fmla="*/ 173 w 211"/>
                  <a:gd name="T25" fmla="*/ 10 h 231"/>
                  <a:gd name="T26" fmla="*/ 173 w 211"/>
                  <a:gd name="T27" fmla="*/ 0 h 231"/>
                  <a:gd name="T28" fmla="*/ 182 w 211"/>
                  <a:gd name="T29" fmla="*/ 0 h 231"/>
                  <a:gd name="T30" fmla="*/ 192 w 211"/>
                  <a:gd name="T31" fmla="*/ 0 h 231"/>
                  <a:gd name="T32" fmla="*/ 192 w 211"/>
                  <a:gd name="T33" fmla="*/ 10 h 231"/>
                  <a:gd name="T34" fmla="*/ 201 w 211"/>
                  <a:gd name="T35" fmla="*/ 19 h 231"/>
                  <a:gd name="T36" fmla="*/ 201 w 211"/>
                  <a:gd name="T37" fmla="*/ 38 h 231"/>
                  <a:gd name="T38" fmla="*/ 201 w 211"/>
                  <a:gd name="T39" fmla="*/ 57 h 231"/>
                  <a:gd name="T40" fmla="*/ 201 w 211"/>
                  <a:gd name="T41" fmla="*/ 68 h 231"/>
                  <a:gd name="T42" fmla="*/ 201 w 211"/>
                  <a:gd name="T43" fmla="*/ 87 h 231"/>
                  <a:gd name="T44" fmla="*/ 201 w 211"/>
                  <a:gd name="T45" fmla="*/ 106 h 231"/>
                  <a:gd name="T46" fmla="*/ 211 w 211"/>
                  <a:gd name="T47" fmla="*/ 124 h 231"/>
                  <a:gd name="T48" fmla="*/ 201 w 211"/>
                  <a:gd name="T49" fmla="*/ 115 h 231"/>
                  <a:gd name="T50" fmla="*/ 192 w 211"/>
                  <a:gd name="T51" fmla="*/ 115 h 231"/>
                  <a:gd name="T52" fmla="*/ 125 w 211"/>
                  <a:gd name="T53" fmla="*/ 144 h 231"/>
                  <a:gd name="T54" fmla="*/ 0 w 211"/>
                  <a:gd name="T55" fmla="*/ 231 h 231"/>
                  <a:gd name="T56" fmla="*/ 9 w 211"/>
                  <a:gd name="T57" fmla="*/ 154 h 231"/>
                  <a:gd name="T58" fmla="*/ 29 w 211"/>
                  <a:gd name="T59" fmla="*/ 106 h 23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11"/>
                  <a:gd name="T91" fmla="*/ 0 h 231"/>
                  <a:gd name="T92" fmla="*/ 211 w 211"/>
                  <a:gd name="T93" fmla="*/ 231 h 231"/>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11" h="231">
                    <a:moveTo>
                      <a:pt x="29" y="106"/>
                    </a:moveTo>
                    <a:lnTo>
                      <a:pt x="48" y="106"/>
                    </a:lnTo>
                    <a:lnTo>
                      <a:pt x="57" y="96"/>
                    </a:lnTo>
                    <a:lnTo>
                      <a:pt x="76" y="87"/>
                    </a:lnTo>
                    <a:lnTo>
                      <a:pt x="86" y="68"/>
                    </a:lnTo>
                    <a:lnTo>
                      <a:pt x="106" y="57"/>
                    </a:lnTo>
                    <a:lnTo>
                      <a:pt x="115" y="57"/>
                    </a:lnTo>
                    <a:lnTo>
                      <a:pt x="134" y="48"/>
                    </a:lnTo>
                    <a:lnTo>
                      <a:pt x="153" y="48"/>
                    </a:lnTo>
                    <a:lnTo>
                      <a:pt x="153" y="38"/>
                    </a:lnTo>
                    <a:lnTo>
                      <a:pt x="162" y="29"/>
                    </a:lnTo>
                    <a:lnTo>
                      <a:pt x="162" y="19"/>
                    </a:lnTo>
                    <a:lnTo>
                      <a:pt x="173" y="10"/>
                    </a:lnTo>
                    <a:lnTo>
                      <a:pt x="173" y="0"/>
                    </a:lnTo>
                    <a:lnTo>
                      <a:pt x="182" y="0"/>
                    </a:lnTo>
                    <a:lnTo>
                      <a:pt x="192" y="0"/>
                    </a:lnTo>
                    <a:lnTo>
                      <a:pt x="192" y="10"/>
                    </a:lnTo>
                    <a:lnTo>
                      <a:pt x="201" y="19"/>
                    </a:lnTo>
                    <a:lnTo>
                      <a:pt x="201" y="38"/>
                    </a:lnTo>
                    <a:lnTo>
                      <a:pt x="201" y="57"/>
                    </a:lnTo>
                    <a:lnTo>
                      <a:pt x="201" y="68"/>
                    </a:lnTo>
                    <a:lnTo>
                      <a:pt x="201" y="87"/>
                    </a:lnTo>
                    <a:lnTo>
                      <a:pt x="201" y="106"/>
                    </a:lnTo>
                    <a:lnTo>
                      <a:pt x="211" y="124"/>
                    </a:lnTo>
                    <a:lnTo>
                      <a:pt x="201" y="115"/>
                    </a:lnTo>
                    <a:lnTo>
                      <a:pt x="192" y="115"/>
                    </a:lnTo>
                    <a:lnTo>
                      <a:pt x="125" y="144"/>
                    </a:lnTo>
                    <a:lnTo>
                      <a:pt x="0" y="231"/>
                    </a:lnTo>
                    <a:lnTo>
                      <a:pt x="9" y="154"/>
                    </a:lnTo>
                    <a:lnTo>
                      <a:pt x="29" y="106"/>
                    </a:lnTo>
                    <a:close/>
                  </a:path>
                </a:pathLst>
              </a:custGeom>
              <a:solidFill>
                <a:srgbClr val="666633"/>
              </a:solidFill>
              <a:ln w="9525">
                <a:noFill/>
                <a:round/>
                <a:headEnd/>
                <a:tailEnd/>
              </a:ln>
            </p:spPr>
            <p:txBody>
              <a:bodyPr>
                <a:prstTxWarp prst="textNoShape">
                  <a:avLst/>
                </a:prstTxWarp>
              </a:bodyPr>
              <a:lstStyle/>
              <a:p>
                <a:endParaRPr lang="en-US"/>
              </a:p>
            </p:txBody>
          </p:sp>
          <p:sp>
            <p:nvSpPr>
              <p:cNvPr id="61586" name="Freeform 131"/>
              <p:cNvSpPr>
                <a:spLocks/>
              </p:cNvSpPr>
              <p:nvPr/>
            </p:nvSpPr>
            <p:spPr bwMode="auto">
              <a:xfrm>
                <a:off x="4336" y="2069"/>
                <a:ext cx="66" cy="34"/>
              </a:xfrm>
              <a:custGeom>
                <a:avLst/>
                <a:gdLst>
                  <a:gd name="T0" fmla="*/ 327 w 327"/>
                  <a:gd name="T1" fmla="*/ 173 h 173"/>
                  <a:gd name="T2" fmla="*/ 299 w 327"/>
                  <a:gd name="T3" fmla="*/ 164 h 173"/>
                  <a:gd name="T4" fmla="*/ 288 w 327"/>
                  <a:gd name="T5" fmla="*/ 153 h 173"/>
                  <a:gd name="T6" fmla="*/ 269 w 327"/>
                  <a:gd name="T7" fmla="*/ 144 h 173"/>
                  <a:gd name="T8" fmla="*/ 250 w 327"/>
                  <a:gd name="T9" fmla="*/ 134 h 173"/>
                  <a:gd name="T10" fmla="*/ 241 w 327"/>
                  <a:gd name="T11" fmla="*/ 115 h 173"/>
                  <a:gd name="T12" fmla="*/ 231 w 327"/>
                  <a:gd name="T13" fmla="*/ 106 h 173"/>
                  <a:gd name="T14" fmla="*/ 221 w 327"/>
                  <a:gd name="T15" fmla="*/ 96 h 173"/>
                  <a:gd name="T16" fmla="*/ 221 w 327"/>
                  <a:gd name="T17" fmla="*/ 87 h 173"/>
                  <a:gd name="T18" fmla="*/ 211 w 327"/>
                  <a:gd name="T19" fmla="*/ 76 h 173"/>
                  <a:gd name="T20" fmla="*/ 202 w 327"/>
                  <a:gd name="T21" fmla="*/ 67 h 173"/>
                  <a:gd name="T22" fmla="*/ 193 w 327"/>
                  <a:gd name="T23" fmla="*/ 48 h 173"/>
                  <a:gd name="T24" fmla="*/ 193 w 327"/>
                  <a:gd name="T25" fmla="*/ 39 h 173"/>
                  <a:gd name="T26" fmla="*/ 183 w 327"/>
                  <a:gd name="T27" fmla="*/ 29 h 173"/>
                  <a:gd name="T28" fmla="*/ 183 w 327"/>
                  <a:gd name="T29" fmla="*/ 20 h 173"/>
                  <a:gd name="T30" fmla="*/ 174 w 327"/>
                  <a:gd name="T31" fmla="*/ 9 h 173"/>
                  <a:gd name="T32" fmla="*/ 164 w 327"/>
                  <a:gd name="T33" fmla="*/ 9 h 173"/>
                  <a:gd name="T34" fmla="*/ 155 w 327"/>
                  <a:gd name="T35" fmla="*/ 9 h 173"/>
                  <a:gd name="T36" fmla="*/ 144 w 327"/>
                  <a:gd name="T37" fmla="*/ 9 h 173"/>
                  <a:gd name="T38" fmla="*/ 125 w 327"/>
                  <a:gd name="T39" fmla="*/ 9 h 173"/>
                  <a:gd name="T40" fmla="*/ 116 w 327"/>
                  <a:gd name="T41" fmla="*/ 9 h 173"/>
                  <a:gd name="T42" fmla="*/ 97 w 327"/>
                  <a:gd name="T43" fmla="*/ 0 h 173"/>
                  <a:gd name="T44" fmla="*/ 87 w 327"/>
                  <a:gd name="T45" fmla="*/ 0 h 173"/>
                  <a:gd name="T46" fmla="*/ 77 w 327"/>
                  <a:gd name="T47" fmla="*/ 0 h 173"/>
                  <a:gd name="T48" fmla="*/ 68 w 327"/>
                  <a:gd name="T49" fmla="*/ 9 h 173"/>
                  <a:gd name="T50" fmla="*/ 58 w 327"/>
                  <a:gd name="T51" fmla="*/ 20 h 173"/>
                  <a:gd name="T52" fmla="*/ 58 w 327"/>
                  <a:gd name="T53" fmla="*/ 29 h 173"/>
                  <a:gd name="T54" fmla="*/ 49 w 327"/>
                  <a:gd name="T55" fmla="*/ 29 h 173"/>
                  <a:gd name="T56" fmla="*/ 49 w 327"/>
                  <a:gd name="T57" fmla="*/ 39 h 173"/>
                  <a:gd name="T58" fmla="*/ 39 w 327"/>
                  <a:gd name="T59" fmla="*/ 39 h 173"/>
                  <a:gd name="T60" fmla="*/ 30 w 327"/>
                  <a:gd name="T61" fmla="*/ 39 h 173"/>
                  <a:gd name="T62" fmla="*/ 20 w 327"/>
                  <a:gd name="T63" fmla="*/ 39 h 173"/>
                  <a:gd name="T64" fmla="*/ 11 w 327"/>
                  <a:gd name="T65" fmla="*/ 39 h 173"/>
                  <a:gd name="T66" fmla="*/ 11 w 327"/>
                  <a:gd name="T67" fmla="*/ 48 h 173"/>
                  <a:gd name="T68" fmla="*/ 0 w 327"/>
                  <a:gd name="T69" fmla="*/ 48 h 173"/>
                  <a:gd name="T70" fmla="*/ 0 w 327"/>
                  <a:gd name="T71" fmla="*/ 58 h 173"/>
                  <a:gd name="T72" fmla="*/ 0 w 327"/>
                  <a:gd name="T73" fmla="*/ 67 h 173"/>
                  <a:gd name="T74" fmla="*/ 0 w 327"/>
                  <a:gd name="T75" fmla="*/ 76 h 173"/>
                  <a:gd name="T76" fmla="*/ 0 w 327"/>
                  <a:gd name="T77" fmla="*/ 87 h 173"/>
                  <a:gd name="T78" fmla="*/ 11 w 327"/>
                  <a:gd name="T79" fmla="*/ 87 h 173"/>
                  <a:gd name="T80" fmla="*/ 11 w 327"/>
                  <a:gd name="T81" fmla="*/ 96 h 173"/>
                  <a:gd name="T82" fmla="*/ 58 w 327"/>
                  <a:gd name="T83" fmla="*/ 106 h 173"/>
                  <a:gd name="T84" fmla="*/ 97 w 327"/>
                  <a:gd name="T85" fmla="*/ 106 h 173"/>
                  <a:gd name="T86" fmla="*/ 135 w 327"/>
                  <a:gd name="T87" fmla="*/ 115 h 173"/>
                  <a:gd name="T88" fmla="*/ 174 w 327"/>
                  <a:gd name="T89" fmla="*/ 125 h 173"/>
                  <a:gd name="T90" fmla="*/ 211 w 327"/>
                  <a:gd name="T91" fmla="*/ 144 h 173"/>
                  <a:gd name="T92" fmla="*/ 250 w 327"/>
                  <a:gd name="T93" fmla="*/ 153 h 173"/>
                  <a:gd name="T94" fmla="*/ 288 w 327"/>
                  <a:gd name="T95" fmla="*/ 164 h 173"/>
                  <a:gd name="T96" fmla="*/ 327 w 327"/>
                  <a:gd name="T97" fmla="*/ 173 h 17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327"/>
                  <a:gd name="T148" fmla="*/ 0 h 173"/>
                  <a:gd name="T149" fmla="*/ 327 w 327"/>
                  <a:gd name="T150" fmla="*/ 173 h 173"/>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327" h="173">
                    <a:moveTo>
                      <a:pt x="327" y="173"/>
                    </a:moveTo>
                    <a:lnTo>
                      <a:pt x="299" y="164"/>
                    </a:lnTo>
                    <a:lnTo>
                      <a:pt x="288" y="153"/>
                    </a:lnTo>
                    <a:lnTo>
                      <a:pt x="269" y="144"/>
                    </a:lnTo>
                    <a:lnTo>
                      <a:pt x="250" y="134"/>
                    </a:lnTo>
                    <a:lnTo>
                      <a:pt x="241" y="115"/>
                    </a:lnTo>
                    <a:lnTo>
                      <a:pt x="231" y="106"/>
                    </a:lnTo>
                    <a:lnTo>
                      <a:pt x="221" y="96"/>
                    </a:lnTo>
                    <a:lnTo>
                      <a:pt x="221" y="87"/>
                    </a:lnTo>
                    <a:lnTo>
                      <a:pt x="211" y="76"/>
                    </a:lnTo>
                    <a:lnTo>
                      <a:pt x="202" y="67"/>
                    </a:lnTo>
                    <a:lnTo>
                      <a:pt x="193" y="48"/>
                    </a:lnTo>
                    <a:lnTo>
                      <a:pt x="193" y="39"/>
                    </a:lnTo>
                    <a:lnTo>
                      <a:pt x="183" y="29"/>
                    </a:lnTo>
                    <a:lnTo>
                      <a:pt x="183" y="20"/>
                    </a:lnTo>
                    <a:lnTo>
                      <a:pt x="174" y="9"/>
                    </a:lnTo>
                    <a:lnTo>
                      <a:pt x="164" y="9"/>
                    </a:lnTo>
                    <a:lnTo>
                      <a:pt x="155" y="9"/>
                    </a:lnTo>
                    <a:lnTo>
                      <a:pt x="144" y="9"/>
                    </a:lnTo>
                    <a:lnTo>
                      <a:pt x="125" y="9"/>
                    </a:lnTo>
                    <a:lnTo>
                      <a:pt x="116" y="9"/>
                    </a:lnTo>
                    <a:lnTo>
                      <a:pt x="97" y="0"/>
                    </a:lnTo>
                    <a:lnTo>
                      <a:pt x="87" y="0"/>
                    </a:lnTo>
                    <a:lnTo>
                      <a:pt x="77" y="0"/>
                    </a:lnTo>
                    <a:lnTo>
                      <a:pt x="68" y="9"/>
                    </a:lnTo>
                    <a:lnTo>
                      <a:pt x="58" y="20"/>
                    </a:lnTo>
                    <a:lnTo>
                      <a:pt x="58" y="29"/>
                    </a:lnTo>
                    <a:lnTo>
                      <a:pt x="49" y="29"/>
                    </a:lnTo>
                    <a:lnTo>
                      <a:pt x="49" y="39"/>
                    </a:lnTo>
                    <a:lnTo>
                      <a:pt x="39" y="39"/>
                    </a:lnTo>
                    <a:lnTo>
                      <a:pt x="30" y="39"/>
                    </a:lnTo>
                    <a:lnTo>
                      <a:pt x="20" y="39"/>
                    </a:lnTo>
                    <a:lnTo>
                      <a:pt x="11" y="39"/>
                    </a:lnTo>
                    <a:lnTo>
                      <a:pt x="11" y="48"/>
                    </a:lnTo>
                    <a:lnTo>
                      <a:pt x="0" y="48"/>
                    </a:lnTo>
                    <a:lnTo>
                      <a:pt x="0" y="58"/>
                    </a:lnTo>
                    <a:lnTo>
                      <a:pt x="0" y="67"/>
                    </a:lnTo>
                    <a:lnTo>
                      <a:pt x="0" y="76"/>
                    </a:lnTo>
                    <a:lnTo>
                      <a:pt x="0" y="87"/>
                    </a:lnTo>
                    <a:lnTo>
                      <a:pt x="11" y="87"/>
                    </a:lnTo>
                    <a:lnTo>
                      <a:pt x="11" y="96"/>
                    </a:lnTo>
                    <a:lnTo>
                      <a:pt x="58" y="106"/>
                    </a:lnTo>
                    <a:lnTo>
                      <a:pt x="97" y="106"/>
                    </a:lnTo>
                    <a:lnTo>
                      <a:pt x="135" y="115"/>
                    </a:lnTo>
                    <a:lnTo>
                      <a:pt x="174" y="125"/>
                    </a:lnTo>
                    <a:lnTo>
                      <a:pt x="211" y="144"/>
                    </a:lnTo>
                    <a:lnTo>
                      <a:pt x="250" y="153"/>
                    </a:lnTo>
                    <a:lnTo>
                      <a:pt x="288" y="164"/>
                    </a:lnTo>
                    <a:lnTo>
                      <a:pt x="327" y="173"/>
                    </a:lnTo>
                    <a:close/>
                  </a:path>
                </a:pathLst>
              </a:custGeom>
              <a:solidFill>
                <a:srgbClr val="666633"/>
              </a:solidFill>
              <a:ln w="9525">
                <a:noFill/>
                <a:round/>
                <a:headEnd/>
                <a:tailEnd/>
              </a:ln>
            </p:spPr>
            <p:txBody>
              <a:bodyPr>
                <a:prstTxWarp prst="textNoShape">
                  <a:avLst/>
                </a:prstTxWarp>
              </a:bodyPr>
              <a:lstStyle/>
              <a:p>
                <a:endParaRPr lang="en-US"/>
              </a:p>
            </p:txBody>
          </p:sp>
          <p:sp>
            <p:nvSpPr>
              <p:cNvPr id="61587" name="Freeform 132"/>
              <p:cNvSpPr>
                <a:spLocks/>
              </p:cNvSpPr>
              <p:nvPr/>
            </p:nvSpPr>
            <p:spPr bwMode="auto">
              <a:xfrm>
                <a:off x="4300" y="1756"/>
                <a:ext cx="92" cy="104"/>
              </a:xfrm>
              <a:custGeom>
                <a:avLst/>
                <a:gdLst>
                  <a:gd name="T0" fmla="*/ 105 w 460"/>
                  <a:gd name="T1" fmla="*/ 39 h 518"/>
                  <a:gd name="T2" fmla="*/ 67 w 460"/>
                  <a:gd name="T3" fmla="*/ 77 h 518"/>
                  <a:gd name="T4" fmla="*/ 57 w 460"/>
                  <a:gd name="T5" fmla="*/ 86 h 518"/>
                  <a:gd name="T6" fmla="*/ 57 w 460"/>
                  <a:gd name="T7" fmla="*/ 105 h 518"/>
                  <a:gd name="T8" fmla="*/ 48 w 460"/>
                  <a:gd name="T9" fmla="*/ 116 h 518"/>
                  <a:gd name="T10" fmla="*/ 37 w 460"/>
                  <a:gd name="T11" fmla="*/ 125 h 518"/>
                  <a:gd name="T12" fmla="*/ 28 w 460"/>
                  <a:gd name="T13" fmla="*/ 134 h 518"/>
                  <a:gd name="T14" fmla="*/ 18 w 460"/>
                  <a:gd name="T15" fmla="*/ 144 h 518"/>
                  <a:gd name="T16" fmla="*/ 9 w 460"/>
                  <a:gd name="T17" fmla="*/ 153 h 518"/>
                  <a:gd name="T18" fmla="*/ 0 w 460"/>
                  <a:gd name="T19" fmla="*/ 163 h 518"/>
                  <a:gd name="T20" fmla="*/ 9 w 460"/>
                  <a:gd name="T21" fmla="*/ 183 h 518"/>
                  <a:gd name="T22" fmla="*/ 9 w 460"/>
                  <a:gd name="T23" fmla="*/ 192 h 518"/>
                  <a:gd name="T24" fmla="*/ 9 w 460"/>
                  <a:gd name="T25" fmla="*/ 202 h 518"/>
                  <a:gd name="T26" fmla="*/ 9 w 460"/>
                  <a:gd name="T27" fmla="*/ 211 h 518"/>
                  <a:gd name="T28" fmla="*/ 18 w 460"/>
                  <a:gd name="T29" fmla="*/ 230 h 518"/>
                  <a:gd name="T30" fmla="*/ 18 w 460"/>
                  <a:gd name="T31" fmla="*/ 240 h 518"/>
                  <a:gd name="T32" fmla="*/ 18 w 460"/>
                  <a:gd name="T33" fmla="*/ 249 h 518"/>
                  <a:gd name="T34" fmla="*/ 28 w 460"/>
                  <a:gd name="T35" fmla="*/ 269 h 518"/>
                  <a:gd name="T36" fmla="*/ 86 w 460"/>
                  <a:gd name="T37" fmla="*/ 278 h 518"/>
                  <a:gd name="T38" fmla="*/ 143 w 460"/>
                  <a:gd name="T39" fmla="*/ 297 h 518"/>
                  <a:gd name="T40" fmla="*/ 201 w 460"/>
                  <a:gd name="T41" fmla="*/ 327 h 518"/>
                  <a:gd name="T42" fmla="*/ 268 w 460"/>
                  <a:gd name="T43" fmla="*/ 355 h 518"/>
                  <a:gd name="T44" fmla="*/ 325 w 460"/>
                  <a:gd name="T45" fmla="*/ 383 h 518"/>
                  <a:gd name="T46" fmla="*/ 374 w 460"/>
                  <a:gd name="T47" fmla="*/ 422 h 518"/>
                  <a:gd name="T48" fmla="*/ 422 w 460"/>
                  <a:gd name="T49" fmla="*/ 460 h 518"/>
                  <a:gd name="T50" fmla="*/ 460 w 460"/>
                  <a:gd name="T51" fmla="*/ 508 h 518"/>
                  <a:gd name="T52" fmla="*/ 460 w 460"/>
                  <a:gd name="T53" fmla="*/ 518 h 518"/>
                  <a:gd name="T54" fmla="*/ 450 w 460"/>
                  <a:gd name="T55" fmla="*/ 460 h 518"/>
                  <a:gd name="T56" fmla="*/ 431 w 460"/>
                  <a:gd name="T57" fmla="*/ 393 h 518"/>
                  <a:gd name="T58" fmla="*/ 392 w 460"/>
                  <a:gd name="T59" fmla="*/ 336 h 518"/>
                  <a:gd name="T60" fmla="*/ 355 w 460"/>
                  <a:gd name="T61" fmla="*/ 288 h 518"/>
                  <a:gd name="T62" fmla="*/ 297 w 460"/>
                  <a:gd name="T63" fmla="*/ 240 h 518"/>
                  <a:gd name="T64" fmla="*/ 239 w 460"/>
                  <a:gd name="T65" fmla="*/ 211 h 518"/>
                  <a:gd name="T66" fmla="*/ 172 w 460"/>
                  <a:gd name="T67" fmla="*/ 183 h 518"/>
                  <a:gd name="T68" fmla="*/ 114 w 460"/>
                  <a:gd name="T69" fmla="*/ 183 h 518"/>
                  <a:gd name="T70" fmla="*/ 114 w 460"/>
                  <a:gd name="T71" fmla="*/ 153 h 518"/>
                  <a:gd name="T72" fmla="*/ 114 w 460"/>
                  <a:gd name="T73" fmla="*/ 134 h 518"/>
                  <a:gd name="T74" fmla="*/ 114 w 460"/>
                  <a:gd name="T75" fmla="*/ 116 h 518"/>
                  <a:gd name="T76" fmla="*/ 114 w 460"/>
                  <a:gd name="T77" fmla="*/ 86 h 518"/>
                  <a:gd name="T78" fmla="*/ 125 w 460"/>
                  <a:gd name="T79" fmla="*/ 67 h 518"/>
                  <a:gd name="T80" fmla="*/ 125 w 460"/>
                  <a:gd name="T81" fmla="*/ 39 h 518"/>
                  <a:gd name="T82" fmla="*/ 125 w 460"/>
                  <a:gd name="T83" fmla="*/ 19 h 518"/>
                  <a:gd name="T84" fmla="*/ 125 w 460"/>
                  <a:gd name="T85" fmla="*/ 0 h 518"/>
                  <a:gd name="T86" fmla="*/ 114 w 460"/>
                  <a:gd name="T87" fmla="*/ 10 h 518"/>
                  <a:gd name="T88" fmla="*/ 105 w 460"/>
                  <a:gd name="T89" fmla="*/ 10 h 518"/>
                  <a:gd name="T90" fmla="*/ 105 w 460"/>
                  <a:gd name="T91" fmla="*/ 19 h 518"/>
                  <a:gd name="T92" fmla="*/ 105 w 460"/>
                  <a:gd name="T93" fmla="*/ 28 h 518"/>
                  <a:gd name="T94" fmla="*/ 105 w 460"/>
                  <a:gd name="T95" fmla="*/ 39 h 51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60"/>
                  <a:gd name="T145" fmla="*/ 0 h 518"/>
                  <a:gd name="T146" fmla="*/ 460 w 460"/>
                  <a:gd name="T147" fmla="*/ 518 h 518"/>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60" h="518">
                    <a:moveTo>
                      <a:pt x="105" y="39"/>
                    </a:moveTo>
                    <a:lnTo>
                      <a:pt x="67" y="77"/>
                    </a:lnTo>
                    <a:lnTo>
                      <a:pt x="57" y="86"/>
                    </a:lnTo>
                    <a:lnTo>
                      <a:pt x="57" y="105"/>
                    </a:lnTo>
                    <a:lnTo>
                      <a:pt x="48" y="116"/>
                    </a:lnTo>
                    <a:lnTo>
                      <a:pt x="37" y="125"/>
                    </a:lnTo>
                    <a:lnTo>
                      <a:pt x="28" y="134"/>
                    </a:lnTo>
                    <a:lnTo>
                      <a:pt x="18" y="144"/>
                    </a:lnTo>
                    <a:lnTo>
                      <a:pt x="9" y="153"/>
                    </a:lnTo>
                    <a:lnTo>
                      <a:pt x="0" y="163"/>
                    </a:lnTo>
                    <a:lnTo>
                      <a:pt x="9" y="183"/>
                    </a:lnTo>
                    <a:lnTo>
                      <a:pt x="9" y="192"/>
                    </a:lnTo>
                    <a:lnTo>
                      <a:pt x="9" y="202"/>
                    </a:lnTo>
                    <a:lnTo>
                      <a:pt x="9" y="211"/>
                    </a:lnTo>
                    <a:lnTo>
                      <a:pt x="18" y="230"/>
                    </a:lnTo>
                    <a:lnTo>
                      <a:pt x="18" y="240"/>
                    </a:lnTo>
                    <a:lnTo>
                      <a:pt x="18" y="249"/>
                    </a:lnTo>
                    <a:lnTo>
                      <a:pt x="28" y="269"/>
                    </a:lnTo>
                    <a:lnTo>
                      <a:pt x="86" y="278"/>
                    </a:lnTo>
                    <a:lnTo>
                      <a:pt x="143" y="297"/>
                    </a:lnTo>
                    <a:lnTo>
                      <a:pt x="201" y="327"/>
                    </a:lnTo>
                    <a:lnTo>
                      <a:pt x="268" y="355"/>
                    </a:lnTo>
                    <a:lnTo>
                      <a:pt x="325" y="383"/>
                    </a:lnTo>
                    <a:lnTo>
                      <a:pt x="374" y="422"/>
                    </a:lnTo>
                    <a:lnTo>
                      <a:pt x="422" y="460"/>
                    </a:lnTo>
                    <a:lnTo>
                      <a:pt x="460" y="508"/>
                    </a:lnTo>
                    <a:lnTo>
                      <a:pt x="460" y="518"/>
                    </a:lnTo>
                    <a:lnTo>
                      <a:pt x="450" y="460"/>
                    </a:lnTo>
                    <a:lnTo>
                      <a:pt x="431" y="393"/>
                    </a:lnTo>
                    <a:lnTo>
                      <a:pt x="392" y="336"/>
                    </a:lnTo>
                    <a:lnTo>
                      <a:pt x="355" y="288"/>
                    </a:lnTo>
                    <a:lnTo>
                      <a:pt x="297" y="240"/>
                    </a:lnTo>
                    <a:lnTo>
                      <a:pt x="239" y="211"/>
                    </a:lnTo>
                    <a:lnTo>
                      <a:pt x="172" y="183"/>
                    </a:lnTo>
                    <a:lnTo>
                      <a:pt x="114" y="183"/>
                    </a:lnTo>
                    <a:lnTo>
                      <a:pt x="114" y="153"/>
                    </a:lnTo>
                    <a:lnTo>
                      <a:pt x="114" y="134"/>
                    </a:lnTo>
                    <a:lnTo>
                      <a:pt x="114" y="116"/>
                    </a:lnTo>
                    <a:lnTo>
                      <a:pt x="114" y="86"/>
                    </a:lnTo>
                    <a:lnTo>
                      <a:pt x="125" y="67"/>
                    </a:lnTo>
                    <a:lnTo>
                      <a:pt x="125" y="39"/>
                    </a:lnTo>
                    <a:lnTo>
                      <a:pt x="125" y="19"/>
                    </a:lnTo>
                    <a:lnTo>
                      <a:pt x="125" y="0"/>
                    </a:lnTo>
                    <a:lnTo>
                      <a:pt x="114" y="10"/>
                    </a:lnTo>
                    <a:lnTo>
                      <a:pt x="105" y="10"/>
                    </a:lnTo>
                    <a:lnTo>
                      <a:pt x="105" y="19"/>
                    </a:lnTo>
                    <a:lnTo>
                      <a:pt x="105" y="28"/>
                    </a:lnTo>
                    <a:lnTo>
                      <a:pt x="105" y="39"/>
                    </a:lnTo>
                    <a:close/>
                  </a:path>
                </a:pathLst>
              </a:custGeom>
              <a:solidFill>
                <a:srgbClr val="999933"/>
              </a:solidFill>
              <a:ln w="9525">
                <a:noFill/>
                <a:round/>
                <a:headEnd/>
                <a:tailEnd/>
              </a:ln>
            </p:spPr>
            <p:txBody>
              <a:bodyPr>
                <a:prstTxWarp prst="textNoShape">
                  <a:avLst/>
                </a:prstTxWarp>
              </a:bodyPr>
              <a:lstStyle/>
              <a:p>
                <a:endParaRPr lang="en-US"/>
              </a:p>
            </p:txBody>
          </p:sp>
          <p:sp>
            <p:nvSpPr>
              <p:cNvPr id="61588" name="Freeform 133"/>
              <p:cNvSpPr>
                <a:spLocks/>
              </p:cNvSpPr>
              <p:nvPr/>
            </p:nvSpPr>
            <p:spPr bwMode="auto">
              <a:xfrm>
                <a:off x="4298" y="1850"/>
                <a:ext cx="85" cy="58"/>
              </a:xfrm>
              <a:custGeom>
                <a:avLst/>
                <a:gdLst>
                  <a:gd name="T0" fmla="*/ 10 w 422"/>
                  <a:gd name="T1" fmla="*/ 0 h 286"/>
                  <a:gd name="T2" fmla="*/ 0 w 422"/>
                  <a:gd name="T3" fmla="*/ 28 h 286"/>
                  <a:gd name="T4" fmla="*/ 0 w 422"/>
                  <a:gd name="T5" fmla="*/ 56 h 286"/>
                  <a:gd name="T6" fmla="*/ 0 w 422"/>
                  <a:gd name="T7" fmla="*/ 86 h 286"/>
                  <a:gd name="T8" fmla="*/ 0 w 422"/>
                  <a:gd name="T9" fmla="*/ 114 h 286"/>
                  <a:gd name="T10" fmla="*/ 10 w 422"/>
                  <a:gd name="T11" fmla="*/ 133 h 286"/>
                  <a:gd name="T12" fmla="*/ 10 w 422"/>
                  <a:gd name="T13" fmla="*/ 162 h 286"/>
                  <a:gd name="T14" fmla="*/ 19 w 422"/>
                  <a:gd name="T15" fmla="*/ 181 h 286"/>
                  <a:gd name="T16" fmla="*/ 38 w 422"/>
                  <a:gd name="T17" fmla="*/ 200 h 286"/>
                  <a:gd name="T18" fmla="*/ 38 w 422"/>
                  <a:gd name="T19" fmla="*/ 219 h 286"/>
                  <a:gd name="T20" fmla="*/ 38 w 422"/>
                  <a:gd name="T21" fmla="*/ 230 h 286"/>
                  <a:gd name="T22" fmla="*/ 47 w 422"/>
                  <a:gd name="T23" fmla="*/ 230 h 286"/>
                  <a:gd name="T24" fmla="*/ 47 w 422"/>
                  <a:gd name="T25" fmla="*/ 239 h 286"/>
                  <a:gd name="T26" fmla="*/ 58 w 422"/>
                  <a:gd name="T27" fmla="*/ 239 h 286"/>
                  <a:gd name="T28" fmla="*/ 58 w 422"/>
                  <a:gd name="T29" fmla="*/ 248 h 286"/>
                  <a:gd name="T30" fmla="*/ 96 w 422"/>
                  <a:gd name="T31" fmla="*/ 248 h 286"/>
                  <a:gd name="T32" fmla="*/ 144 w 422"/>
                  <a:gd name="T33" fmla="*/ 258 h 286"/>
                  <a:gd name="T34" fmla="*/ 191 w 422"/>
                  <a:gd name="T35" fmla="*/ 267 h 286"/>
                  <a:gd name="T36" fmla="*/ 230 w 422"/>
                  <a:gd name="T37" fmla="*/ 277 h 286"/>
                  <a:gd name="T38" fmla="*/ 278 w 422"/>
                  <a:gd name="T39" fmla="*/ 286 h 286"/>
                  <a:gd name="T40" fmla="*/ 326 w 422"/>
                  <a:gd name="T41" fmla="*/ 277 h 286"/>
                  <a:gd name="T42" fmla="*/ 374 w 422"/>
                  <a:gd name="T43" fmla="*/ 258 h 286"/>
                  <a:gd name="T44" fmla="*/ 422 w 422"/>
                  <a:gd name="T45" fmla="*/ 230 h 286"/>
                  <a:gd name="T46" fmla="*/ 374 w 422"/>
                  <a:gd name="T47" fmla="*/ 210 h 286"/>
                  <a:gd name="T48" fmla="*/ 326 w 422"/>
                  <a:gd name="T49" fmla="*/ 210 h 286"/>
                  <a:gd name="T50" fmla="*/ 268 w 422"/>
                  <a:gd name="T51" fmla="*/ 200 h 286"/>
                  <a:gd name="T52" fmla="*/ 221 w 422"/>
                  <a:gd name="T53" fmla="*/ 191 h 286"/>
                  <a:gd name="T54" fmla="*/ 172 w 422"/>
                  <a:gd name="T55" fmla="*/ 191 h 286"/>
                  <a:gd name="T56" fmla="*/ 124 w 422"/>
                  <a:gd name="T57" fmla="*/ 181 h 286"/>
                  <a:gd name="T58" fmla="*/ 77 w 422"/>
                  <a:gd name="T59" fmla="*/ 162 h 286"/>
                  <a:gd name="T60" fmla="*/ 28 w 422"/>
                  <a:gd name="T61" fmla="*/ 142 h 286"/>
                  <a:gd name="T62" fmla="*/ 28 w 422"/>
                  <a:gd name="T63" fmla="*/ 133 h 286"/>
                  <a:gd name="T64" fmla="*/ 19 w 422"/>
                  <a:gd name="T65" fmla="*/ 123 h 286"/>
                  <a:gd name="T66" fmla="*/ 19 w 422"/>
                  <a:gd name="T67" fmla="*/ 105 h 286"/>
                  <a:gd name="T68" fmla="*/ 19 w 422"/>
                  <a:gd name="T69" fmla="*/ 86 h 286"/>
                  <a:gd name="T70" fmla="*/ 10 w 422"/>
                  <a:gd name="T71" fmla="*/ 66 h 286"/>
                  <a:gd name="T72" fmla="*/ 10 w 422"/>
                  <a:gd name="T73" fmla="*/ 47 h 286"/>
                  <a:gd name="T74" fmla="*/ 10 w 422"/>
                  <a:gd name="T75" fmla="*/ 18 h 286"/>
                  <a:gd name="T76" fmla="*/ 10 w 422"/>
                  <a:gd name="T77" fmla="*/ 0 h 28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422"/>
                  <a:gd name="T118" fmla="*/ 0 h 286"/>
                  <a:gd name="T119" fmla="*/ 422 w 422"/>
                  <a:gd name="T120" fmla="*/ 286 h 28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422" h="286">
                    <a:moveTo>
                      <a:pt x="10" y="0"/>
                    </a:moveTo>
                    <a:lnTo>
                      <a:pt x="0" y="28"/>
                    </a:lnTo>
                    <a:lnTo>
                      <a:pt x="0" y="56"/>
                    </a:lnTo>
                    <a:lnTo>
                      <a:pt x="0" y="86"/>
                    </a:lnTo>
                    <a:lnTo>
                      <a:pt x="0" y="114"/>
                    </a:lnTo>
                    <a:lnTo>
                      <a:pt x="10" y="133"/>
                    </a:lnTo>
                    <a:lnTo>
                      <a:pt x="10" y="162"/>
                    </a:lnTo>
                    <a:lnTo>
                      <a:pt x="19" y="181"/>
                    </a:lnTo>
                    <a:lnTo>
                      <a:pt x="38" y="200"/>
                    </a:lnTo>
                    <a:lnTo>
                      <a:pt x="38" y="219"/>
                    </a:lnTo>
                    <a:lnTo>
                      <a:pt x="38" y="230"/>
                    </a:lnTo>
                    <a:lnTo>
                      <a:pt x="47" y="230"/>
                    </a:lnTo>
                    <a:lnTo>
                      <a:pt x="47" y="239"/>
                    </a:lnTo>
                    <a:lnTo>
                      <a:pt x="58" y="239"/>
                    </a:lnTo>
                    <a:lnTo>
                      <a:pt x="58" y="248"/>
                    </a:lnTo>
                    <a:lnTo>
                      <a:pt x="96" y="248"/>
                    </a:lnTo>
                    <a:lnTo>
                      <a:pt x="144" y="258"/>
                    </a:lnTo>
                    <a:lnTo>
                      <a:pt x="191" y="267"/>
                    </a:lnTo>
                    <a:lnTo>
                      <a:pt x="230" y="277"/>
                    </a:lnTo>
                    <a:lnTo>
                      <a:pt x="278" y="286"/>
                    </a:lnTo>
                    <a:lnTo>
                      <a:pt x="326" y="277"/>
                    </a:lnTo>
                    <a:lnTo>
                      <a:pt x="374" y="258"/>
                    </a:lnTo>
                    <a:lnTo>
                      <a:pt x="422" y="230"/>
                    </a:lnTo>
                    <a:lnTo>
                      <a:pt x="374" y="210"/>
                    </a:lnTo>
                    <a:lnTo>
                      <a:pt x="326" y="210"/>
                    </a:lnTo>
                    <a:lnTo>
                      <a:pt x="268" y="200"/>
                    </a:lnTo>
                    <a:lnTo>
                      <a:pt x="221" y="191"/>
                    </a:lnTo>
                    <a:lnTo>
                      <a:pt x="172" y="191"/>
                    </a:lnTo>
                    <a:lnTo>
                      <a:pt x="124" y="181"/>
                    </a:lnTo>
                    <a:lnTo>
                      <a:pt x="77" y="162"/>
                    </a:lnTo>
                    <a:lnTo>
                      <a:pt x="28" y="142"/>
                    </a:lnTo>
                    <a:lnTo>
                      <a:pt x="28" y="133"/>
                    </a:lnTo>
                    <a:lnTo>
                      <a:pt x="19" y="123"/>
                    </a:lnTo>
                    <a:lnTo>
                      <a:pt x="19" y="105"/>
                    </a:lnTo>
                    <a:lnTo>
                      <a:pt x="19" y="86"/>
                    </a:lnTo>
                    <a:lnTo>
                      <a:pt x="10" y="66"/>
                    </a:lnTo>
                    <a:lnTo>
                      <a:pt x="10" y="47"/>
                    </a:lnTo>
                    <a:lnTo>
                      <a:pt x="10" y="18"/>
                    </a:lnTo>
                    <a:lnTo>
                      <a:pt x="10" y="0"/>
                    </a:lnTo>
                    <a:close/>
                  </a:path>
                </a:pathLst>
              </a:custGeom>
              <a:solidFill>
                <a:srgbClr val="FFFFCC"/>
              </a:solidFill>
              <a:ln w="9525">
                <a:noFill/>
                <a:round/>
                <a:headEnd/>
                <a:tailEnd/>
              </a:ln>
            </p:spPr>
            <p:txBody>
              <a:bodyPr>
                <a:prstTxWarp prst="textNoShape">
                  <a:avLst/>
                </a:prstTxWarp>
              </a:bodyPr>
              <a:lstStyle/>
              <a:p>
                <a:endParaRPr lang="en-US"/>
              </a:p>
            </p:txBody>
          </p:sp>
          <p:sp>
            <p:nvSpPr>
              <p:cNvPr id="61589" name="Freeform 134"/>
              <p:cNvSpPr>
                <a:spLocks/>
              </p:cNvSpPr>
              <p:nvPr/>
            </p:nvSpPr>
            <p:spPr bwMode="auto">
              <a:xfrm>
                <a:off x="4327" y="1944"/>
                <a:ext cx="12" cy="88"/>
              </a:xfrm>
              <a:custGeom>
                <a:avLst/>
                <a:gdLst>
                  <a:gd name="T0" fmla="*/ 47 w 58"/>
                  <a:gd name="T1" fmla="*/ 0 h 441"/>
                  <a:gd name="T2" fmla="*/ 47 w 58"/>
                  <a:gd name="T3" fmla="*/ 58 h 441"/>
                  <a:gd name="T4" fmla="*/ 47 w 58"/>
                  <a:gd name="T5" fmla="*/ 105 h 441"/>
                  <a:gd name="T6" fmla="*/ 38 w 58"/>
                  <a:gd name="T7" fmla="*/ 153 h 441"/>
                  <a:gd name="T8" fmla="*/ 38 w 58"/>
                  <a:gd name="T9" fmla="*/ 211 h 441"/>
                  <a:gd name="T10" fmla="*/ 38 w 58"/>
                  <a:gd name="T11" fmla="*/ 258 h 441"/>
                  <a:gd name="T12" fmla="*/ 38 w 58"/>
                  <a:gd name="T13" fmla="*/ 307 h 441"/>
                  <a:gd name="T14" fmla="*/ 47 w 58"/>
                  <a:gd name="T15" fmla="*/ 355 h 441"/>
                  <a:gd name="T16" fmla="*/ 58 w 58"/>
                  <a:gd name="T17" fmla="*/ 413 h 441"/>
                  <a:gd name="T18" fmla="*/ 58 w 58"/>
                  <a:gd name="T19" fmla="*/ 422 h 441"/>
                  <a:gd name="T20" fmla="*/ 47 w 58"/>
                  <a:gd name="T21" fmla="*/ 422 h 441"/>
                  <a:gd name="T22" fmla="*/ 47 w 58"/>
                  <a:gd name="T23" fmla="*/ 432 h 441"/>
                  <a:gd name="T24" fmla="*/ 47 w 58"/>
                  <a:gd name="T25" fmla="*/ 441 h 441"/>
                  <a:gd name="T26" fmla="*/ 38 w 58"/>
                  <a:gd name="T27" fmla="*/ 441 h 441"/>
                  <a:gd name="T28" fmla="*/ 28 w 58"/>
                  <a:gd name="T29" fmla="*/ 441 h 441"/>
                  <a:gd name="T30" fmla="*/ 28 w 58"/>
                  <a:gd name="T31" fmla="*/ 402 h 441"/>
                  <a:gd name="T32" fmla="*/ 19 w 58"/>
                  <a:gd name="T33" fmla="*/ 393 h 441"/>
                  <a:gd name="T34" fmla="*/ 9 w 58"/>
                  <a:gd name="T35" fmla="*/ 364 h 441"/>
                  <a:gd name="T36" fmla="*/ 0 w 58"/>
                  <a:gd name="T37" fmla="*/ 326 h 441"/>
                  <a:gd name="T38" fmla="*/ 0 w 58"/>
                  <a:gd name="T39" fmla="*/ 288 h 441"/>
                  <a:gd name="T40" fmla="*/ 0 w 58"/>
                  <a:gd name="T41" fmla="*/ 239 h 441"/>
                  <a:gd name="T42" fmla="*/ 9 w 58"/>
                  <a:gd name="T43" fmla="*/ 202 h 441"/>
                  <a:gd name="T44" fmla="*/ 9 w 58"/>
                  <a:gd name="T45" fmla="*/ 163 h 441"/>
                  <a:gd name="T46" fmla="*/ 9 w 58"/>
                  <a:gd name="T47" fmla="*/ 144 h 441"/>
                  <a:gd name="T48" fmla="*/ 19 w 58"/>
                  <a:gd name="T49" fmla="*/ 134 h 441"/>
                  <a:gd name="T50" fmla="*/ 19 w 58"/>
                  <a:gd name="T51" fmla="*/ 125 h 441"/>
                  <a:gd name="T52" fmla="*/ 19 w 58"/>
                  <a:gd name="T53" fmla="*/ 105 h 441"/>
                  <a:gd name="T54" fmla="*/ 28 w 58"/>
                  <a:gd name="T55" fmla="*/ 96 h 441"/>
                  <a:gd name="T56" fmla="*/ 28 w 58"/>
                  <a:gd name="T57" fmla="*/ 67 h 441"/>
                  <a:gd name="T58" fmla="*/ 38 w 58"/>
                  <a:gd name="T59" fmla="*/ 47 h 441"/>
                  <a:gd name="T60" fmla="*/ 38 w 58"/>
                  <a:gd name="T61" fmla="*/ 28 h 441"/>
                  <a:gd name="T62" fmla="*/ 47 w 58"/>
                  <a:gd name="T63" fmla="*/ 0 h 44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8"/>
                  <a:gd name="T97" fmla="*/ 0 h 441"/>
                  <a:gd name="T98" fmla="*/ 58 w 58"/>
                  <a:gd name="T99" fmla="*/ 441 h 44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8" h="441">
                    <a:moveTo>
                      <a:pt x="47" y="0"/>
                    </a:moveTo>
                    <a:lnTo>
                      <a:pt x="47" y="58"/>
                    </a:lnTo>
                    <a:lnTo>
                      <a:pt x="47" y="105"/>
                    </a:lnTo>
                    <a:lnTo>
                      <a:pt x="38" y="153"/>
                    </a:lnTo>
                    <a:lnTo>
                      <a:pt x="38" y="211"/>
                    </a:lnTo>
                    <a:lnTo>
                      <a:pt x="38" y="258"/>
                    </a:lnTo>
                    <a:lnTo>
                      <a:pt x="38" y="307"/>
                    </a:lnTo>
                    <a:lnTo>
                      <a:pt x="47" y="355"/>
                    </a:lnTo>
                    <a:lnTo>
                      <a:pt x="58" y="413"/>
                    </a:lnTo>
                    <a:lnTo>
                      <a:pt x="58" y="422"/>
                    </a:lnTo>
                    <a:lnTo>
                      <a:pt x="47" y="422"/>
                    </a:lnTo>
                    <a:lnTo>
                      <a:pt x="47" y="432"/>
                    </a:lnTo>
                    <a:lnTo>
                      <a:pt x="47" y="441"/>
                    </a:lnTo>
                    <a:lnTo>
                      <a:pt x="38" y="441"/>
                    </a:lnTo>
                    <a:lnTo>
                      <a:pt x="28" y="441"/>
                    </a:lnTo>
                    <a:lnTo>
                      <a:pt x="28" y="402"/>
                    </a:lnTo>
                    <a:lnTo>
                      <a:pt x="19" y="393"/>
                    </a:lnTo>
                    <a:lnTo>
                      <a:pt x="9" y="364"/>
                    </a:lnTo>
                    <a:lnTo>
                      <a:pt x="0" y="326"/>
                    </a:lnTo>
                    <a:lnTo>
                      <a:pt x="0" y="288"/>
                    </a:lnTo>
                    <a:lnTo>
                      <a:pt x="0" y="239"/>
                    </a:lnTo>
                    <a:lnTo>
                      <a:pt x="9" y="202"/>
                    </a:lnTo>
                    <a:lnTo>
                      <a:pt x="9" y="163"/>
                    </a:lnTo>
                    <a:lnTo>
                      <a:pt x="9" y="144"/>
                    </a:lnTo>
                    <a:lnTo>
                      <a:pt x="19" y="134"/>
                    </a:lnTo>
                    <a:lnTo>
                      <a:pt x="19" y="125"/>
                    </a:lnTo>
                    <a:lnTo>
                      <a:pt x="19" y="105"/>
                    </a:lnTo>
                    <a:lnTo>
                      <a:pt x="28" y="96"/>
                    </a:lnTo>
                    <a:lnTo>
                      <a:pt x="28" y="67"/>
                    </a:lnTo>
                    <a:lnTo>
                      <a:pt x="38" y="47"/>
                    </a:lnTo>
                    <a:lnTo>
                      <a:pt x="38" y="28"/>
                    </a:lnTo>
                    <a:lnTo>
                      <a:pt x="47" y="0"/>
                    </a:lnTo>
                    <a:close/>
                  </a:path>
                </a:pathLst>
              </a:custGeom>
              <a:solidFill>
                <a:srgbClr val="FFFFCC"/>
              </a:solidFill>
              <a:ln w="9525">
                <a:noFill/>
                <a:round/>
                <a:headEnd/>
                <a:tailEnd/>
              </a:ln>
            </p:spPr>
            <p:txBody>
              <a:bodyPr>
                <a:prstTxWarp prst="textNoShape">
                  <a:avLst/>
                </a:prstTxWarp>
              </a:bodyPr>
              <a:lstStyle/>
              <a:p>
                <a:endParaRPr lang="en-US"/>
              </a:p>
            </p:txBody>
          </p:sp>
          <p:sp>
            <p:nvSpPr>
              <p:cNvPr id="61590" name="Freeform 135"/>
              <p:cNvSpPr>
                <a:spLocks/>
              </p:cNvSpPr>
              <p:nvPr/>
            </p:nvSpPr>
            <p:spPr bwMode="auto">
              <a:xfrm>
                <a:off x="4394" y="1877"/>
                <a:ext cx="38" cy="54"/>
              </a:xfrm>
              <a:custGeom>
                <a:avLst/>
                <a:gdLst>
                  <a:gd name="T0" fmla="*/ 77 w 192"/>
                  <a:gd name="T1" fmla="*/ 86 h 269"/>
                  <a:gd name="T2" fmla="*/ 77 w 192"/>
                  <a:gd name="T3" fmla="*/ 97 h 269"/>
                  <a:gd name="T4" fmla="*/ 58 w 192"/>
                  <a:gd name="T5" fmla="*/ 125 h 269"/>
                  <a:gd name="T6" fmla="*/ 48 w 192"/>
                  <a:gd name="T7" fmla="*/ 144 h 269"/>
                  <a:gd name="T8" fmla="*/ 39 w 192"/>
                  <a:gd name="T9" fmla="*/ 164 h 269"/>
                  <a:gd name="T10" fmla="*/ 30 w 192"/>
                  <a:gd name="T11" fmla="*/ 183 h 269"/>
                  <a:gd name="T12" fmla="*/ 20 w 192"/>
                  <a:gd name="T13" fmla="*/ 211 h 269"/>
                  <a:gd name="T14" fmla="*/ 11 w 192"/>
                  <a:gd name="T15" fmla="*/ 230 h 269"/>
                  <a:gd name="T16" fmla="*/ 11 w 192"/>
                  <a:gd name="T17" fmla="*/ 250 h 269"/>
                  <a:gd name="T18" fmla="*/ 0 w 192"/>
                  <a:gd name="T19" fmla="*/ 269 h 269"/>
                  <a:gd name="T20" fmla="*/ 20 w 192"/>
                  <a:gd name="T21" fmla="*/ 259 h 269"/>
                  <a:gd name="T22" fmla="*/ 192 w 192"/>
                  <a:gd name="T23" fmla="*/ 173 h 269"/>
                  <a:gd name="T24" fmla="*/ 97 w 192"/>
                  <a:gd name="T25" fmla="*/ 0 h 269"/>
                  <a:gd name="T26" fmla="*/ 106 w 192"/>
                  <a:gd name="T27" fmla="*/ 58 h 269"/>
                  <a:gd name="T28" fmla="*/ 77 w 192"/>
                  <a:gd name="T29" fmla="*/ 86 h 26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92"/>
                  <a:gd name="T46" fmla="*/ 0 h 269"/>
                  <a:gd name="T47" fmla="*/ 192 w 192"/>
                  <a:gd name="T48" fmla="*/ 269 h 269"/>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92" h="269">
                    <a:moveTo>
                      <a:pt x="77" y="86"/>
                    </a:moveTo>
                    <a:lnTo>
                      <a:pt x="77" y="97"/>
                    </a:lnTo>
                    <a:lnTo>
                      <a:pt x="58" y="125"/>
                    </a:lnTo>
                    <a:lnTo>
                      <a:pt x="48" y="144"/>
                    </a:lnTo>
                    <a:lnTo>
                      <a:pt x="39" y="164"/>
                    </a:lnTo>
                    <a:lnTo>
                      <a:pt x="30" y="183"/>
                    </a:lnTo>
                    <a:lnTo>
                      <a:pt x="20" y="211"/>
                    </a:lnTo>
                    <a:lnTo>
                      <a:pt x="11" y="230"/>
                    </a:lnTo>
                    <a:lnTo>
                      <a:pt x="11" y="250"/>
                    </a:lnTo>
                    <a:lnTo>
                      <a:pt x="0" y="269"/>
                    </a:lnTo>
                    <a:lnTo>
                      <a:pt x="20" y="259"/>
                    </a:lnTo>
                    <a:lnTo>
                      <a:pt x="192" y="173"/>
                    </a:lnTo>
                    <a:lnTo>
                      <a:pt x="97" y="0"/>
                    </a:lnTo>
                    <a:lnTo>
                      <a:pt x="106" y="58"/>
                    </a:lnTo>
                    <a:lnTo>
                      <a:pt x="77" y="86"/>
                    </a:lnTo>
                    <a:close/>
                  </a:path>
                </a:pathLst>
              </a:custGeom>
              <a:solidFill>
                <a:srgbClr val="D9AE82"/>
              </a:solidFill>
              <a:ln w="9525">
                <a:noFill/>
                <a:round/>
                <a:headEnd/>
                <a:tailEnd/>
              </a:ln>
            </p:spPr>
            <p:txBody>
              <a:bodyPr>
                <a:prstTxWarp prst="textNoShape">
                  <a:avLst/>
                </a:prstTxWarp>
              </a:bodyPr>
              <a:lstStyle/>
              <a:p>
                <a:endParaRPr lang="en-US"/>
              </a:p>
            </p:txBody>
          </p:sp>
          <p:sp>
            <p:nvSpPr>
              <p:cNvPr id="61591" name="Freeform 136"/>
              <p:cNvSpPr>
                <a:spLocks/>
              </p:cNvSpPr>
              <p:nvPr/>
            </p:nvSpPr>
            <p:spPr bwMode="auto">
              <a:xfrm>
                <a:off x="4417" y="1948"/>
                <a:ext cx="85" cy="56"/>
              </a:xfrm>
              <a:custGeom>
                <a:avLst/>
                <a:gdLst>
                  <a:gd name="T0" fmla="*/ 48 w 422"/>
                  <a:gd name="T1" fmla="*/ 144 h 278"/>
                  <a:gd name="T2" fmla="*/ 39 w 422"/>
                  <a:gd name="T3" fmla="*/ 153 h 278"/>
                  <a:gd name="T4" fmla="*/ 28 w 422"/>
                  <a:gd name="T5" fmla="*/ 172 h 278"/>
                  <a:gd name="T6" fmla="*/ 19 w 422"/>
                  <a:gd name="T7" fmla="*/ 192 h 278"/>
                  <a:gd name="T8" fmla="*/ 19 w 422"/>
                  <a:gd name="T9" fmla="*/ 211 h 278"/>
                  <a:gd name="T10" fmla="*/ 9 w 422"/>
                  <a:gd name="T11" fmla="*/ 220 h 278"/>
                  <a:gd name="T12" fmla="*/ 0 w 422"/>
                  <a:gd name="T13" fmla="*/ 239 h 278"/>
                  <a:gd name="T14" fmla="*/ 0 w 422"/>
                  <a:gd name="T15" fmla="*/ 259 h 278"/>
                  <a:gd name="T16" fmla="*/ 0 w 422"/>
                  <a:gd name="T17" fmla="*/ 278 h 278"/>
                  <a:gd name="T18" fmla="*/ 153 w 422"/>
                  <a:gd name="T19" fmla="*/ 278 h 278"/>
                  <a:gd name="T20" fmla="*/ 211 w 422"/>
                  <a:gd name="T21" fmla="*/ 239 h 278"/>
                  <a:gd name="T22" fmla="*/ 201 w 422"/>
                  <a:gd name="T23" fmla="*/ 230 h 278"/>
                  <a:gd name="T24" fmla="*/ 192 w 422"/>
                  <a:gd name="T25" fmla="*/ 192 h 278"/>
                  <a:gd name="T26" fmla="*/ 201 w 422"/>
                  <a:gd name="T27" fmla="*/ 172 h 278"/>
                  <a:gd name="T28" fmla="*/ 220 w 422"/>
                  <a:gd name="T29" fmla="*/ 172 h 278"/>
                  <a:gd name="T30" fmla="*/ 230 w 422"/>
                  <a:gd name="T31" fmla="*/ 192 h 278"/>
                  <a:gd name="T32" fmla="*/ 230 w 422"/>
                  <a:gd name="T33" fmla="*/ 202 h 278"/>
                  <a:gd name="T34" fmla="*/ 288 w 422"/>
                  <a:gd name="T35" fmla="*/ 211 h 278"/>
                  <a:gd name="T36" fmla="*/ 345 w 422"/>
                  <a:gd name="T37" fmla="*/ 172 h 278"/>
                  <a:gd name="T38" fmla="*/ 383 w 422"/>
                  <a:gd name="T39" fmla="*/ 115 h 278"/>
                  <a:gd name="T40" fmla="*/ 402 w 422"/>
                  <a:gd name="T41" fmla="*/ 67 h 278"/>
                  <a:gd name="T42" fmla="*/ 422 w 422"/>
                  <a:gd name="T43" fmla="*/ 19 h 278"/>
                  <a:gd name="T44" fmla="*/ 402 w 422"/>
                  <a:gd name="T45" fmla="*/ 9 h 278"/>
                  <a:gd name="T46" fmla="*/ 258 w 422"/>
                  <a:gd name="T47" fmla="*/ 0 h 278"/>
                  <a:gd name="T48" fmla="*/ 249 w 422"/>
                  <a:gd name="T49" fmla="*/ 28 h 278"/>
                  <a:gd name="T50" fmla="*/ 258 w 422"/>
                  <a:gd name="T51" fmla="*/ 67 h 278"/>
                  <a:gd name="T52" fmla="*/ 134 w 422"/>
                  <a:gd name="T53" fmla="*/ 202 h 278"/>
                  <a:gd name="T54" fmla="*/ 105 w 422"/>
                  <a:gd name="T55" fmla="*/ 211 h 278"/>
                  <a:gd name="T56" fmla="*/ 86 w 422"/>
                  <a:gd name="T57" fmla="*/ 192 h 278"/>
                  <a:gd name="T58" fmla="*/ 86 w 422"/>
                  <a:gd name="T59" fmla="*/ 172 h 278"/>
                  <a:gd name="T60" fmla="*/ 76 w 422"/>
                  <a:gd name="T61" fmla="*/ 144 h 278"/>
                  <a:gd name="T62" fmla="*/ 48 w 422"/>
                  <a:gd name="T63" fmla="*/ 144 h 27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22"/>
                  <a:gd name="T97" fmla="*/ 0 h 278"/>
                  <a:gd name="T98" fmla="*/ 422 w 422"/>
                  <a:gd name="T99" fmla="*/ 278 h 27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22" h="278">
                    <a:moveTo>
                      <a:pt x="48" y="144"/>
                    </a:moveTo>
                    <a:lnTo>
                      <a:pt x="39" y="153"/>
                    </a:lnTo>
                    <a:lnTo>
                      <a:pt x="28" y="172"/>
                    </a:lnTo>
                    <a:lnTo>
                      <a:pt x="19" y="192"/>
                    </a:lnTo>
                    <a:lnTo>
                      <a:pt x="19" y="211"/>
                    </a:lnTo>
                    <a:lnTo>
                      <a:pt x="9" y="220"/>
                    </a:lnTo>
                    <a:lnTo>
                      <a:pt x="0" y="239"/>
                    </a:lnTo>
                    <a:lnTo>
                      <a:pt x="0" y="259"/>
                    </a:lnTo>
                    <a:lnTo>
                      <a:pt x="0" y="278"/>
                    </a:lnTo>
                    <a:lnTo>
                      <a:pt x="153" y="278"/>
                    </a:lnTo>
                    <a:lnTo>
                      <a:pt x="211" y="239"/>
                    </a:lnTo>
                    <a:lnTo>
                      <a:pt x="201" y="230"/>
                    </a:lnTo>
                    <a:lnTo>
                      <a:pt x="192" y="192"/>
                    </a:lnTo>
                    <a:lnTo>
                      <a:pt x="201" y="172"/>
                    </a:lnTo>
                    <a:lnTo>
                      <a:pt x="220" y="172"/>
                    </a:lnTo>
                    <a:lnTo>
                      <a:pt x="230" y="192"/>
                    </a:lnTo>
                    <a:lnTo>
                      <a:pt x="230" y="202"/>
                    </a:lnTo>
                    <a:lnTo>
                      <a:pt x="288" y="211"/>
                    </a:lnTo>
                    <a:lnTo>
                      <a:pt x="345" y="172"/>
                    </a:lnTo>
                    <a:lnTo>
                      <a:pt x="383" y="115"/>
                    </a:lnTo>
                    <a:lnTo>
                      <a:pt x="402" y="67"/>
                    </a:lnTo>
                    <a:lnTo>
                      <a:pt x="422" y="19"/>
                    </a:lnTo>
                    <a:lnTo>
                      <a:pt x="402" y="9"/>
                    </a:lnTo>
                    <a:lnTo>
                      <a:pt x="258" y="0"/>
                    </a:lnTo>
                    <a:lnTo>
                      <a:pt x="249" y="28"/>
                    </a:lnTo>
                    <a:lnTo>
                      <a:pt x="258" y="67"/>
                    </a:lnTo>
                    <a:lnTo>
                      <a:pt x="134" y="202"/>
                    </a:lnTo>
                    <a:lnTo>
                      <a:pt x="105" y="211"/>
                    </a:lnTo>
                    <a:lnTo>
                      <a:pt x="86" y="192"/>
                    </a:lnTo>
                    <a:lnTo>
                      <a:pt x="86" y="172"/>
                    </a:lnTo>
                    <a:lnTo>
                      <a:pt x="76" y="144"/>
                    </a:lnTo>
                    <a:lnTo>
                      <a:pt x="48" y="144"/>
                    </a:lnTo>
                    <a:close/>
                  </a:path>
                </a:pathLst>
              </a:custGeom>
              <a:solidFill>
                <a:srgbClr val="D9AE82"/>
              </a:solidFill>
              <a:ln w="9525">
                <a:noFill/>
                <a:round/>
                <a:headEnd/>
                <a:tailEnd/>
              </a:ln>
            </p:spPr>
            <p:txBody>
              <a:bodyPr>
                <a:prstTxWarp prst="textNoShape">
                  <a:avLst/>
                </a:prstTxWarp>
              </a:bodyPr>
              <a:lstStyle/>
              <a:p>
                <a:endParaRPr lang="en-US"/>
              </a:p>
            </p:txBody>
          </p:sp>
          <p:sp>
            <p:nvSpPr>
              <p:cNvPr id="61592" name="Freeform 137"/>
              <p:cNvSpPr>
                <a:spLocks/>
              </p:cNvSpPr>
              <p:nvPr/>
            </p:nvSpPr>
            <p:spPr bwMode="auto">
              <a:xfrm>
                <a:off x="3832" y="2220"/>
                <a:ext cx="73" cy="121"/>
              </a:xfrm>
              <a:custGeom>
                <a:avLst/>
                <a:gdLst>
                  <a:gd name="T0" fmla="*/ 200 w 364"/>
                  <a:gd name="T1" fmla="*/ 9 h 604"/>
                  <a:gd name="T2" fmla="*/ 220 w 364"/>
                  <a:gd name="T3" fmla="*/ 9 h 604"/>
                  <a:gd name="T4" fmla="*/ 239 w 364"/>
                  <a:gd name="T5" fmla="*/ 9 h 604"/>
                  <a:gd name="T6" fmla="*/ 268 w 364"/>
                  <a:gd name="T7" fmla="*/ 19 h 604"/>
                  <a:gd name="T8" fmla="*/ 297 w 364"/>
                  <a:gd name="T9" fmla="*/ 28 h 604"/>
                  <a:gd name="T10" fmla="*/ 335 w 364"/>
                  <a:gd name="T11" fmla="*/ 28 h 604"/>
                  <a:gd name="T12" fmla="*/ 344 w 364"/>
                  <a:gd name="T13" fmla="*/ 38 h 604"/>
                  <a:gd name="T14" fmla="*/ 355 w 364"/>
                  <a:gd name="T15" fmla="*/ 47 h 604"/>
                  <a:gd name="T16" fmla="*/ 364 w 364"/>
                  <a:gd name="T17" fmla="*/ 67 h 604"/>
                  <a:gd name="T18" fmla="*/ 364 w 364"/>
                  <a:gd name="T19" fmla="*/ 86 h 604"/>
                  <a:gd name="T20" fmla="*/ 325 w 364"/>
                  <a:gd name="T21" fmla="*/ 86 h 604"/>
                  <a:gd name="T22" fmla="*/ 288 w 364"/>
                  <a:gd name="T23" fmla="*/ 77 h 604"/>
                  <a:gd name="T24" fmla="*/ 249 w 364"/>
                  <a:gd name="T25" fmla="*/ 77 h 604"/>
                  <a:gd name="T26" fmla="*/ 200 w 364"/>
                  <a:gd name="T27" fmla="*/ 67 h 604"/>
                  <a:gd name="T28" fmla="*/ 182 w 364"/>
                  <a:gd name="T29" fmla="*/ 28 h 604"/>
                  <a:gd name="T30" fmla="*/ 144 w 364"/>
                  <a:gd name="T31" fmla="*/ 57 h 604"/>
                  <a:gd name="T32" fmla="*/ 124 w 364"/>
                  <a:gd name="T33" fmla="*/ 57 h 604"/>
                  <a:gd name="T34" fmla="*/ 105 w 364"/>
                  <a:gd name="T35" fmla="*/ 57 h 604"/>
                  <a:gd name="T36" fmla="*/ 105 w 364"/>
                  <a:gd name="T37" fmla="*/ 86 h 604"/>
                  <a:gd name="T38" fmla="*/ 134 w 364"/>
                  <a:gd name="T39" fmla="*/ 144 h 604"/>
                  <a:gd name="T40" fmla="*/ 182 w 364"/>
                  <a:gd name="T41" fmla="*/ 182 h 604"/>
                  <a:gd name="T42" fmla="*/ 249 w 364"/>
                  <a:gd name="T43" fmla="*/ 201 h 604"/>
                  <a:gd name="T44" fmla="*/ 288 w 364"/>
                  <a:gd name="T45" fmla="*/ 211 h 604"/>
                  <a:gd name="T46" fmla="*/ 297 w 364"/>
                  <a:gd name="T47" fmla="*/ 221 h 604"/>
                  <a:gd name="T48" fmla="*/ 297 w 364"/>
                  <a:gd name="T49" fmla="*/ 239 h 604"/>
                  <a:gd name="T50" fmla="*/ 278 w 364"/>
                  <a:gd name="T51" fmla="*/ 258 h 604"/>
                  <a:gd name="T52" fmla="*/ 239 w 364"/>
                  <a:gd name="T53" fmla="*/ 258 h 604"/>
                  <a:gd name="T54" fmla="*/ 200 w 364"/>
                  <a:gd name="T55" fmla="*/ 249 h 604"/>
                  <a:gd name="T56" fmla="*/ 163 w 364"/>
                  <a:gd name="T57" fmla="*/ 249 h 604"/>
                  <a:gd name="T58" fmla="*/ 134 w 364"/>
                  <a:gd name="T59" fmla="*/ 221 h 604"/>
                  <a:gd name="T60" fmla="*/ 95 w 364"/>
                  <a:gd name="T61" fmla="*/ 230 h 604"/>
                  <a:gd name="T62" fmla="*/ 86 w 364"/>
                  <a:gd name="T63" fmla="*/ 239 h 604"/>
                  <a:gd name="T64" fmla="*/ 67 w 364"/>
                  <a:gd name="T65" fmla="*/ 239 h 604"/>
                  <a:gd name="T66" fmla="*/ 58 w 364"/>
                  <a:gd name="T67" fmla="*/ 249 h 604"/>
                  <a:gd name="T68" fmla="*/ 58 w 364"/>
                  <a:gd name="T69" fmla="*/ 277 h 604"/>
                  <a:gd name="T70" fmla="*/ 47 w 364"/>
                  <a:gd name="T71" fmla="*/ 307 h 604"/>
                  <a:gd name="T72" fmla="*/ 47 w 364"/>
                  <a:gd name="T73" fmla="*/ 335 h 604"/>
                  <a:gd name="T74" fmla="*/ 58 w 364"/>
                  <a:gd name="T75" fmla="*/ 345 h 604"/>
                  <a:gd name="T76" fmla="*/ 67 w 364"/>
                  <a:gd name="T77" fmla="*/ 354 h 604"/>
                  <a:gd name="T78" fmla="*/ 76 w 364"/>
                  <a:gd name="T79" fmla="*/ 364 h 604"/>
                  <a:gd name="T80" fmla="*/ 86 w 364"/>
                  <a:gd name="T81" fmla="*/ 374 h 604"/>
                  <a:gd name="T82" fmla="*/ 86 w 364"/>
                  <a:gd name="T83" fmla="*/ 393 h 604"/>
                  <a:gd name="T84" fmla="*/ 76 w 364"/>
                  <a:gd name="T85" fmla="*/ 412 h 604"/>
                  <a:gd name="T86" fmla="*/ 76 w 364"/>
                  <a:gd name="T87" fmla="*/ 432 h 604"/>
                  <a:gd name="T88" fmla="*/ 86 w 364"/>
                  <a:gd name="T89" fmla="*/ 451 h 604"/>
                  <a:gd name="T90" fmla="*/ 95 w 364"/>
                  <a:gd name="T91" fmla="*/ 469 h 604"/>
                  <a:gd name="T92" fmla="*/ 105 w 364"/>
                  <a:gd name="T93" fmla="*/ 498 h 604"/>
                  <a:gd name="T94" fmla="*/ 105 w 364"/>
                  <a:gd name="T95" fmla="*/ 518 h 604"/>
                  <a:gd name="T96" fmla="*/ 114 w 364"/>
                  <a:gd name="T97" fmla="*/ 537 h 604"/>
                  <a:gd name="T98" fmla="*/ 124 w 364"/>
                  <a:gd name="T99" fmla="*/ 556 h 604"/>
                  <a:gd name="T100" fmla="*/ 124 w 364"/>
                  <a:gd name="T101" fmla="*/ 576 h 604"/>
                  <a:gd name="T102" fmla="*/ 134 w 364"/>
                  <a:gd name="T103" fmla="*/ 604 h 604"/>
                  <a:gd name="T104" fmla="*/ 105 w 364"/>
                  <a:gd name="T105" fmla="*/ 565 h 604"/>
                  <a:gd name="T106" fmla="*/ 67 w 364"/>
                  <a:gd name="T107" fmla="*/ 479 h 604"/>
                  <a:gd name="T108" fmla="*/ 38 w 364"/>
                  <a:gd name="T109" fmla="*/ 402 h 604"/>
                  <a:gd name="T110" fmla="*/ 9 w 364"/>
                  <a:gd name="T111" fmla="*/ 354 h 604"/>
                  <a:gd name="T112" fmla="*/ 9 w 364"/>
                  <a:gd name="T113" fmla="*/ 307 h 604"/>
                  <a:gd name="T114" fmla="*/ 28 w 364"/>
                  <a:gd name="T115" fmla="*/ 249 h 604"/>
                  <a:gd name="T116" fmla="*/ 58 w 364"/>
                  <a:gd name="T117" fmla="*/ 201 h 604"/>
                  <a:gd name="T118" fmla="*/ 105 w 364"/>
                  <a:gd name="T119" fmla="*/ 19 h 604"/>
                  <a:gd name="T120" fmla="*/ 191 w 364"/>
                  <a:gd name="T121" fmla="*/ 9 h 60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364"/>
                  <a:gd name="T184" fmla="*/ 0 h 604"/>
                  <a:gd name="T185" fmla="*/ 364 w 364"/>
                  <a:gd name="T186" fmla="*/ 604 h 604"/>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364" h="604">
                    <a:moveTo>
                      <a:pt x="191" y="9"/>
                    </a:moveTo>
                    <a:lnTo>
                      <a:pt x="200" y="9"/>
                    </a:lnTo>
                    <a:lnTo>
                      <a:pt x="211" y="9"/>
                    </a:lnTo>
                    <a:lnTo>
                      <a:pt x="220" y="9"/>
                    </a:lnTo>
                    <a:lnTo>
                      <a:pt x="230" y="9"/>
                    </a:lnTo>
                    <a:lnTo>
                      <a:pt x="239" y="9"/>
                    </a:lnTo>
                    <a:lnTo>
                      <a:pt x="258" y="9"/>
                    </a:lnTo>
                    <a:lnTo>
                      <a:pt x="268" y="19"/>
                    </a:lnTo>
                    <a:lnTo>
                      <a:pt x="278" y="19"/>
                    </a:lnTo>
                    <a:lnTo>
                      <a:pt x="297" y="28"/>
                    </a:lnTo>
                    <a:lnTo>
                      <a:pt x="325" y="28"/>
                    </a:lnTo>
                    <a:lnTo>
                      <a:pt x="335" y="28"/>
                    </a:lnTo>
                    <a:lnTo>
                      <a:pt x="335" y="38"/>
                    </a:lnTo>
                    <a:lnTo>
                      <a:pt x="344" y="38"/>
                    </a:lnTo>
                    <a:lnTo>
                      <a:pt x="344" y="47"/>
                    </a:lnTo>
                    <a:lnTo>
                      <a:pt x="355" y="47"/>
                    </a:lnTo>
                    <a:lnTo>
                      <a:pt x="364" y="57"/>
                    </a:lnTo>
                    <a:lnTo>
                      <a:pt x="364" y="67"/>
                    </a:lnTo>
                    <a:lnTo>
                      <a:pt x="364" y="77"/>
                    </a:lnTo>
                    <a:lnTo>
                      <a:pt x="364" y="86"/>
                    </a:lnTo>
                    <a:lnTo>
                      <a:pt x="344" y="86"/>
                    </a:lnTo>
                    <a:lnTo>
                      <a:pt x="325" y="86"/>
                    </a:lnTo>
                    <a:lnTo>
                      <a:pt x="307" y="77"/>
                    </a:lnTo>
                    <a:lnTo>
                      <a:pt x="288" y="77"/>
                    </a:lnTo>
                    <a:lnTo>
                      <a:pt x="268" y="77"/>
                    </a:lnTo>
                    <a:lnTo>
                      <a:pt x="249" y="77"/>
                    </a:lnTo>
                    <a:lnTo>
                      <a:pt x="220" y="67"/>
                    </a:lnTo>
                    <a:lnTo>
                      <a:pt x="200" y="67"/>
                    </a:lnTo>
                    <a:lnTo>
                      <a:pt x="200" y="38"/>
                    </a:lnTo>
                    <a:lnTo>
                      <a:pt x="182" y="28"/>
                    </a:lnTo>
                    <a:lnTo>
                      <a:pt x="153" y="57"/>
                    </a:lnTo>
                    <a:lnTo>
                      <a:pt x="144" y="57"/>
                    </a:lnTo>
                    <a:lnTo>
                      <a:pt x="134" y="57"/>
                    </a:lnTo>
                    <a:lnTo>
                      <a:pt x="124" y="57"/>
                    </a:lnTo>
                    <a:lnTo>
                      <a:pt x="114" y="57"/>
                    </a:lnTo>
                    <a:lnTo>
                      <a:pt x="105" y="57"/>
                    </a:lnTo>
                    <a:lnTo>
                      <a:pt x="95" y="57"/>
                    </a:lnTo>
                    <a:lnTo>
                      <a:pt x="105" y="86"/>
                    </a:lnTo>
                    <a:lnTo>
                      <a:pt x="114" y="115"/>
                    </a:lnTo>
                    <a:lnTo>
                      <a:pt x="134" y="144"/>
                    </a:lnTo>
                    <a:lnTo>
                      <a:pt x="153" y="163"/>
                    </a:lnTo>
                    <a:lnTo>
                      <a:pt x="182" y="182"/>
                    </a:lnTo>
                    <a:lnTo>
                      <a:pt x="220" y="191"/>
                    </a:lnTo>
                    <a:lnTo>
                      <a:pt x="249" y="201"/>
                    </a:lnTo>
                    <a:lnTo>
                      <a:pt x="288" y="201"/>
                    </a:lnTo>
                    <a:lnTo>
                      <a:pt x="288" y="211"/>
                    </a:lnTo>
                    <a:lnTo>
                      <a:pt x="288" y="221"/>
                    </a:lnTo>
                    <a:lnTo>
                      <a:pt x="297" y="221"/>
                    </a:lnTo>
                    <a:lnTo>
                      <a:pt x="297" y="230"/>
                    </a:lnTo>
                    <a:lnTo>
                      <a:pt x="297" y="239"/>
                    </a:lnTo>
                    <a:lnTo>
                      <a:pt x="288" y="249"/>
                    </a:lnTo>
                    <a:lnTo>
                      <a:pt x="278" y="258"/>
                    </a:lnTo>
                    <a:lnTo>
                      <a:pt x="258" y="258"/>
                    </a:lnTo>
                    <a:lnTo>
                      <a:pt x="239" y="258"/>
                    </a:lnTo>
                    <a:lnTo>
                      <a:pt x="220" y="258"/>
                    </a:lnTo>
                    <a:lnTo>
                      <a:pt x="200" y="249"/>
                    </a:lnTo>
                    <a:lnTo>
                      <a:pt x="182" y="249"/>
                    </a:lnTo>
                    <a:lnTo>
                      <a:pt x="163" y="249"/>
                    </a:lnTo>
                    <a:lnTo>
                      <a:pt x="144" y="239"/>
                    </a:lnTo>
                    <a:lnTo>
                      <a:pt x="134" y="221"/>
                    </a:lnTo>
                    <a:lnTo>
                      <a:pt x="124" y="211"/>
                    </a:lnTo>
                    <a:lnTo>
                      <a:pt x="95" y="230"/>
                    </a:lnTo>
                    <a:lnTo>
                      <a:pt x="95" y="239"/>
                    </a:lnTo>
                    <a:lnTo>
                      <a:pt x="86" y="239"/>
                    </a:lnTo>
                    <a:lnTo>
                      <a:pt x="76" y="239"/>
                    </a:lnTo>
                    <a:lnTo>
                      <a:pt x="67" y="239"/>
                    </a:lnTo>
                    <a:lnTo>
                      <a:pt x="58" y="239"/>
                    </a:lnTo>
                    <a:lnTo>
                      <a:pt x="58" y="249"/>
                    </a:lnTo>
                    <a:lnTo>
                      <a:pt x="58" y="258"/>
                    </a:lnTo>
                    <a:lnTo>
                      <a:pt x="58" y="277"/>
                    </a:lnTo>
                    <a:lnTo>
                      <a:pt x="58" y="288"/>
                    </a:lnTo>
                    <a:lnTo>
                      <a:pt x="47" y="307"/>
                    </a:lnTo>
                    <a:lnTo>
                      <a:pt x="47" y="316"/>
                    </a:lnTo>
                    <a:lnTo>
                      <a:pt x="47" y="335"/>
                    </a:lnTo>
                    <a:lnTo>
                      <a:pt x="47" y="345"/>
                    </a:lnTo>
                    <a:lnTo>
                      <a:pt x="58" y="345"/>
                    </a:lnTo>
                    <a:lnTo>
                      <a:pt x="67" y="345"/>
                    </a:lnTo>
                    <a:lnTo>
                      <a:pt x="67" y="354"/>
                    </a:lnTo>
                    <a:lnTo>
                      <a:pt x="76" y="354"/>
                    </a:lnTo>
                    <a:lnTo>
                      <a:pt x="76" y="364"/>
                    </a:lnTo>
                    <a:lnTo>
                      <a:pt x="86" y="364"/>
                    </a:lnTo>
                    <a:lnTo>
                      <a:pt x="86" y="374"/>
                    </a:lnTo>
                    <a:lnTo>
                      <a:pt x="86" y="383"/>
                    </a:lnTo>
                    <a:lnTo>
                      <a:pt x="86" y="393"/>
                    </a:lnTo>
                    <a:lnTo>
                      <a:pt x="76" y="402"/>
                    </a:lnTo>
                    <a:lnTo>
                      <a:pt x="76" y="412"/>
                    </a:lnTo>
                    <a:lnTo>
                      <a:pt x="76" y="421"/>
                    </a:lnTo>
                    <a:lnTo>
                      <a:pt x="76" y="432"/>
                    </a:lnTo>
                    <a:lnTo>
                      <a:pt x="86" y="441"/>
                    </a:lnTo>
                    <a:lnTo>
                      <a:pt x="86" y="451"/>
                    </a:lnTo>
                    <a:lnTo>
                      <a:pt x="95" y="460"/>
                    </a:lnTo>
                    <a:lnTo>
                      <a:pt x="95" y="469"/>
                    </a:lnTo>
                    <a:lnTo>
                      <a:pt x="105" y="488"/>
                    </a:lnTo>
                    <a:lnTo>
                      <a:pt x="105" y="498"/>
                    </a:lnTo>
                    <a:lnTo>
                      <a:pt x="105" y="508"/>
                    </a:lnTo>
                    <a:lnTo>
                      <a:pt x="105" y="518"/>
                    </a:lnTo>
                    <a:lnTo>
                      <a:pt x="114" y="527"/>
                    </a:lnTo>
                    <a:lnTo>
                      <a:pt x="114" y="537"/>
                    </a:lnTo>
                    <a:lnTo>
                      <a:pt x="114" y="546"/>
                    </a:lnTo>
                    <a:lnTo>
                      <a:pt x="124" y="556"/>
                    </a:lnTo>
                    <a:lnTo>
                      <a:pt x="124" y="565"/>
                    </a:lnTo>
                    <a:lnTo>
                      <a:pt x="124" y="576"/>
                    </a:lnTo>
                    <a:lnTo>
                      <a:pt x="124" y="585"/>
                    </a:lnTo>
                    <a:lnTo>
                      <a:pt x="134" y="604"/>
                    </a:lnTo>
                    <a:lnTo>
                      <a:pt x="124" y="594"/>
                    </a:lnTo>
                    <a:lnTo>
                      <a:pt x="105" y="565"/>
                    </a:lnTo>
                    <a:lnTo>
                      <a:pt x="86" y="527"/>
                    </a:lnTo>
                    <a:lnTo>
                      <a:pt x="67" y="479"/>
                    </a:lnTo>
                    <a:lnTo>
                      <a:pt x="47" y="441"/>
                    </a:lnTo>
                    <a:lnTo>
                      <a:pt x="38" y="402"/>
                    </a:lnTo>
                    <a:lnTo>
                      <a:pt x="28" y="383"/>
                    </a:lnTo>
                    <a:lnTo>
                      <a:pt x="9" y="354"/>
                    </a:lnTo>
                    <a:lnTo>
                      <a:pt x="0" y="326"/>
                    </a:lnTo>
                    <a:lnTo>
                      <a:pt x="9" y="307"/>
                    </a:lnTo>
                    <a:lnTo>
                      <a:pt x="19" y="277"/>
                    </a:lnTo>
                    <a:lnTo>
                      <a:pt x="28" y="249"/>
                    </a:lnTo>
                    <a:lnTo>
                      <a:pt x="38" y="221"/>
                    </a:lnTo>
                    <a:lnTo>
                      <a:pt x="58" y="201"/>
                    </a:lnTo>
                    <a:lnTo>
                      <a:pt x="67" y="172"/>
                    </a:lnTo>
                    <a:lnTo>
                      <a:pt x="105" y="19"/>
                    </a:lnTo>
                    <a:lnTo>
                      <a:pt x="153" y="0"/>
                    </a:lnTo>
                    <a:lnTo>
                      <a:pt x="191" y="9"/>
                    </a:lnTo>
                    <a:close/>
                  </a:path>
                </a:pathLst>
              </a:custGeom>
              <a:solidFill>
                <a:srgbClr val="FFFFCC"/>
              </a:solidFill>
              <a:ln w="9525">
                <a:noFill/>
                <a:round/>
                <a:headEnd/>
                <a:tailEnd/>
              </a:ln>
            </p:spPr>
            <p:txBody>
              <a:bodyPr>
                <a:prstTxWarp prst="textNoShape">
                  <a:avLst/>
                </a:prstTxWarp>
              </a:bodyPr>
              <a:lstStyle/>
              <a:p>
                <a:endParaRPr lang="en-US"/>
              </a:p>
            </p:txBody>
          </p:sp>
          <p:sp>
            <p:nvSpPr>
              <p:cNvPr id="61593" name="Freeform 138"/>
              <p:cNvSpPr>
                <a:spLocks/>
              </p:cNvSpPr>
              <p:nvPr/>
            </p:nvSpPr>
            <p:spPr bwMode="auto">
              <a:xfrm>
                <a:off x="3901" y="2186"/>
                <a:ext cx="27" cy="33"/>
              </a:xfrm>
              <a:custGeom>
                <a:avLst/>
                <a:gdLst>
                  <a:gd name="T0" fmla="*/ 49 w 135"/>
                  <a:gd name="T1" fmla="*/ 0 h 164"/>
                  <a:gd name="T2" fmla="*/ 58 w 135"/>
                  <a:gd name="T3" fmla="*/ 20 h 164"/>
                  <a:gd name="T4" fmla="*/ 68 w 135"/>
                  <a:gd name="T5" fmla="*/ 29 h 164"/>
                  <a:gd name="T6" fmla="*/ 78 w 135"/>
                  <a:gd name="T7" fmla="*/ 48 h 164"/>
                  <a:gd name="T8" fmla="*/ 88 w 135"/>
                  <a:gd name="T9" fmla="*/ 58 h 164"/>
                  <a:gd name="T10" fmla="*/ 97 w 135"/>
                  <a:gd name="T11" fmla="*/ 76 h 164"/>
                  <a:gd name="T12" fmla="*/ 106 w 135"/>
                  <a:gd name="T13" fmla="*/ 86 h 164"/>
                  <a:gd name="T14" fmla="*/ 125 w 135"/>
                  <a:gd name="T15" fmla="*/ 106 h 164"/>
                  <a:gd name="T16" fmla="*/ 135 w 135"/>
                  <a:gd name="T17" fmla="*/ 115 h 164"/>
                  <a:gd name="T18" fmla="*/ 135 w 135"/>
                  <a:gd name="T19" fmla="*/ 134 h 164"/>
                  <a:gd name="T20" fmla="*/ 125 w 135"/>
                  <a:gd name="T21" fmla="*/ 144 h 164"/>
                  <a:gd name="T22" fmla="*/ 125 w 135"/>
                  <a:gd name="T23" fmla="*/ 164 h 164"/>
                  <a:gd name="T24" fmla="*/ 20 w 135"/>
                  <a:gd name="T25" fmla="*/ 144 h 164"/>
                  <a:gd name="T26" fmla="*/ 0 w 135"/>
                  <a:gd name="T27" fmla="*/ 144 h 164"/>
                  <a:gd name="T28" fmla="*/ 49 w 135"/>
                  <a:gd name="T29" fmla="*/ 0 h 16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35"/>
                  <a:gd name="T46" fmla="*/ 0 h 164"/>
                  <a:gd name="T47" fmla="*/ 135 w 135"/>
                  <a:gd name="T48" fmla="*/ 164 h 16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35" h="164">
                    <a:moveTo>
                      <a:pt x="49" y="0"/>
                    </a:moveTo>
                    <a:lnTo>
                      <a:pt x="58" y="20"/>
                    </a:lnTo>
                    <a:lnTo>
                      <a:pt x="68" y="29"/>
                    </a:lnTo>
                    <a:lnTo>
                      <a:pt x="78" y="48"/>
                    </a:lnTo>
                    <a:lnTo>
                      <a:pt x="88" y="58"/>
                    </a:lnTo>
                    <a:lnTo>
                      <a:pt x="97" y="76"/>
                    </a:lnTo>
                    <a:lnTo>
                      <a:pt x="106" y="86"/>
                    </a:lnTo>
                    <a:lnTo>
                      <a:pt x="125" y="106"/>
                    </a:lnTo>
                    <a:lnTo>
                      <a:pt x="135" y="115"/>
                    </a:lnTo>
                    <a:lnTo>
                      <a:pt x="135" y="134"/>
                    </a:lnTo>
                    <a:lnTo>
                      <a:pt x="125" y="144"/>
                    </a:lnTo>
                    <a:lnTo>
                      <a:pt x="125" y="164"/>
                    </a:lnTo>
                    <a:lnTo>
                      <a:pt x="20" y="144"/>
                    </a:lnTo>
                    <a:lnTo>
                      <a:pt x="0" y="144"/>
                    </a:lnTo>
                    <a:lnTo>
                      <a:pt x="49" y="0"/>
                    </a:lnTo>
                    <a:close/>
                  </a:path>
                </a:pathLst>
              </a:custGeom>
              <a:solidFill>
                <a:srgbClr val="D9AE82"/>
              </a:solidFill>
              <a:ln w="9525">
                <a:noFill/>
                <a:round/>
                <a:headEnd/>
                <a:tailEnd/>
              </a:ln>
            </p:spPr>
            <p:txBody>
              <a:bodyPr>
                <a:prstTxWarp prst="textNoShape">
                  <a:avLst/>
                </a:prstTxWarp>
              </a:bodyPr>
              <a:lstStyle/>
              <a:p>
                <a:endParaRPr lang="en-US"/>
              </a:p>
            </p:txBody>
          </p:sp>
          <p:sp>
            <p:nvSpPr>
              <p:cNvPr id="61594" name="Freeform 139"/>
              <p:cNvSpPr>
                <a:spLocks noEditPoints="1"/>
              </p:cNvSpPr>
              <p:nvPr/>
            </p:nvSpPr>
            <p:spPr bwMode="auto">
              <a:xfrm>
                <a:off x="3939" y="2358"/>
                <a:ext cx="161" cy="108"/>
              </a:xfrm>
              <a:custGeom>
                <a:avLst/>
                <a:gdLst>
                  <a:gd name="T0" fmla="*/ 0 w 805"/>
                  <a:gd name="T1" fmla="*/ 67 h 537"/>
                  <a:gd name="T2" fmla="*/ 0 w 805"/>
                  <a:gd name="T3" fmla="*/ 58 h 537"/>
                  <a:gd name="T4" fmla="*/ 0 w 805"/>
                  <a:gd name="T5" fmla="*/ 48 h 537"/>
                  <a:gd name="T6" fmla="*/ 9 w 805"/>
                  <a:gd name="T7" fmla="*/ 39 h 537"/>
                  <a:gd name="T8" fmla="*/ 9 w 805"/>
                  <a:gd name="T9" fmla="*/ 28 h 537"/>
                  <a:gd name="T10" fmla="*/ 0 w 805"/>
                  <a:gd name="T11" fmla="*/ 58 h 537"/>
                  <a:gd name="T12" fmla="*/ 0 w 805"/>
                  <a:gd name="T13" fmla="*/ 67 h 537"/>
                  <a:gd name="T14" fmla="*/ 278 w 805"/>
                  <a:gd name="T15" fmla="*/ 39 h 537"/>
                  <a:gd name="T16" fmla="*/ 288 w 805"/>
                  <a:gd name="T17" fmla="*/ 48 h 537"/>
                  <a:gd name="T18" fmla="*/ 306 w 805"/>
                  <a:gd name="T19" fmla="*/ 48 h 537"/>
                  <a:gd name="T20" fmla="*/ 316 w 805"/>
                  <a:gd name="T21" fmla="*/ 58 h 537"/>
                  <a:gd name="T22" fmla="*/ 326 w 805"/>
                  <a:gd name="T23" fmla="*/ 58 h 537"/>
                  <a:gd name="T24" fmla="*/ 345 w 805"/>
                  <a:gd name="T25" fmla="*/ 67 h 537"/>
                  <a:gd name="T26" fmla="*/ 355 w 805"/>
                  <a:gd name="T27" fmla="*/ 67 h 537"/>
                  <a:gd name="T28" fmla="*/ 364 w 805"/>
                  <a:gd name="T29" fmla="*/ 67 h 537"/>
                  <a:gd name="T30" fmla="*/ 374 w 805"/>
                  <a:gd name="T31" fmla="*/ 77 h 537"/>
                  <a:gd name="T32" fmla="*/ 374 w 805"/>
                  <a:gd name="T33" fmla="*/ 86 h 537"/>
                  <a:gd name="T34" fmla="*/ 374 w 805"/>
                  <a:gd name="T35" fmla="*/ 105 h 537"/>
                  <a:gd name="T36" fmla="*/ 383 w 805"/>
                  <a:gd name="T37" fmla="*/ 116 h 537"/>
                  <a:gd name="T38" fmla="*/ 383 w 805"/>
                  <a:gd name="T39" fmla="*/ 134 h 537"/>
                  <a:gd name="T40" fmla="*/ 394 w 805"/>
                  <a:gd name="T41" fmla="*/ 153 h 537"/>
                  <a:gd name="T42" fmla="*/ 403 w 805"/>
                  <a:gd name="T43" fmla="*/ 172 h 537"/>
                  <a:gd name="T44" fmla="*/ 403 w 805"/>
                  <a:gd name="T45" fmla="*/ 183 h 537"/>
                  <a:gd name="T46" fmla="*/ 413 w 805"/>
                  <a:gd name="T47" fmla="*/ 202 h 537"/>
                  <a:gd name="T48" fmla="*/ 413 w 805"/>
                  <a:gd name="T49" fmla="*/ 211 h 537"/>
                  <a:gd name="T50" fmla="*/ 422 w 805"/>
                  <a:gd name="T51" fmla="*/ 211 h 537"/>
                  <a:gd name="T52" fmla="*/ 422 w 805"/>
                  <a:gd name="T53" fmla="*/ 221 h 537"/>
                  <a:gd name="T54" fmla="*/ 422 w 805"/>
                  <a:gd name="T55" fmla="*/ 230 h 537"/>
                  <a:gd name="T56" fmla="*/ 431 w 805"/>
                  <a:gd name="T57" fmla="*/ 230 h 537"/>
                  <a:gd name="T58" fmla="*/ 431 w 805"/>
                  <a:gd name="T59" fmla="*/ 239 h 537"/>
                  <a:gd name="T60" fmla="*/ 422 w 805"/>
                  <a:gd name="T61" fmla="*/ 239 h 537"/>
                  <a:gd name="T62" fmla="*/ 450 w 805"/>
                  <a:gd name="T63" fmla="*/ 307 h 537"/>
                  <a:gd name="T64" fmla="*/ 538 w 805"/>
                  <a:gd name="T65" fmla="*/ 383 h 537"/>
                  <a:gd name="T66" fmla="*/ 680 w 805"/>
                  <a:gd name="T67" fmla="*/ 441 h 537"/>
                  <a:gd name="T68" fmla="*/ 796 w 805"/>
                  <a:gd name="T69" fmla="*/ 460 h 537"/>
                  <a:gd name="T70" fmla="*/ 787 w 805"/>
                  <a:gd name="T71" fmla="*/ 527 h 537"/>
                  <a:gd name="T72" fmla="*/ 787 w 805"/>
                  <a:gd name="T73" fmla="*/ 537 h 537"/>
                  <a:gd name="T74" fmla="*/ 575 w 805"/>
                  <a:gd name="T75" fmla="*/ 489 h 537"/>
                  <a:gd name="T76" fmla="*/ 489 w 805"/>
                  <a:gd name="T77" fmla="*/ 441 h 537"/>
                  <a:gd name="T78" fmla="*/ 403 w 805"/>
                  <a:gd name="T79" fmla="*/ 355 h 537"/>
                  <a:gd name="T80" fmla="*/ 364 w 805"/>
                  <a:gd name="T81" fmla="*/ 336 h 537"/>
                  <a:gd name="T82" fmla="*/ 355 w 805"/>
                  <a:gd name="T83" fmla="*/ 316 h 537"/>
                  <a:gd name="T84" fmla="*/ 297 w 805"/>
                  <a:gd name="T85" fmla="*/ 278 h 537"/>
                  <a:gd name="T86" fmla="*/ 76 w 805"/>
                  <a:gd name="T87" fmla="*/ 67 h 537"/>
                  <a:gd name="T88" fmla="*/ 76 w 805"/>
                  <a:gd name="T89" fmla="*/ 28 h 537"/>
                  <a:gd name="T90" fmla="*/ 86 w 805"/>
                  <a:gd name="T91" fmla="*/ 19 h 537"/>
                  <a:gd name="T92" fmla="*/ 86 w 805"/>
                  <a:gd name="T93" fmla="*/ 0 h 537"/>
                  <a:gd name="T94" fmla="*/ 95 w 805"/>
                  <a:gd name="T95" fmla="*/ 9 h 537"/>
                  <a:gd name="T96" fmla="*/ 115 w 805"/>
                  <a:gd name="T97" fmla="*/ 0 h 537"/>
                  <a:gd name="T98" fmla="*/ 336 w 805"/>
                  <a:gd name="T99" fmla="*/ 96 h 537"/>
                  <a:gd name="T100" fmla="*/ 345 w 805"/>
                  <a:gd name="T101" fmla="*/ 86 h 537"/>
                  <a:gd name="T102" fmla="*/ 278 w 805"/>
                  <a:gd name="T103" fmla="*/ 39 h 537"/>
                  <a:gd name="T104" fmla="*/ 604 w 805"/>
                  <a:gd name="T105" fmla="*/ 355 h 537"/>
                  <a:gd name="T106" fmla="*/ 624 w 805"/>
                  <a:gd name="T107" fmla="*/ 364 h 537"/>
                  <a:gd name="T108" fmla="*/ 652 w 805"/>
                  <a:gd name="T109" fmla="*/ 374 h 537"/>
                  <a:gd name="T110" fmla="*/ 671 w 805"/>
                  <a:gd name="T111" fmla="*/ 374 h 537"/>
                  <a:gd name="T112" fmla="*/ 700 w 805"/>
                  <a:gd name="T113" fmla="*/ 383 h 537"/>
                  <a:gd name="T114" fmla="*/ 729 w 805"/>
                  <a:gd name="T115" fmla="*/ 383 h 537"/>
                  <a:gd name="T116" fmla="*/ 748 w 805"/>
                  <a:gd name="T117" fmla="*/ 393 h 537"/>
                  <a:gd name="T118" fmla="*/ 777 w 805"/>
                  <a:gd name="T119" fmla="*/ 393 h 537"/>
                  <a:gd name="T120" fmla="*/ 805 w 805"/>
                  <a:gd name="T121" fmla="*/ 402 h 537"/>
                  <a:gd name="T122" fmla="*/ 700 w 805"/>
                  <a:gd name="T123" fmla="*/ 393 h 537"/>
                  <a:gd name="T124" fmla="*/ 604 w 805"/>
                  <a:gd name="T125" fmla="*/ 355 h 537"/>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805"/>
                  <a:gd name="T190" fmla="*/ 0 h 537"/>
                  <a:gd name="T191" fmla="*/ 805 w 805"/>
                  <a:gd name="T192" fmla="*/ 537 h 537"/>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805" h="537">
                    <a:moveTo>
                      <a:pt x="0" y="67"/>
                    </a:moveTo>
                    <a:lnTo>
                      <a:pt x="0" y="58"/>
                    </a:lnTo>
                    <a:lnTo>
                      <a:pt x="0" y="48"/>
                    </a:lnTo>
                    <a:lnTo>
                      <a:pt x="9" y="39"/>
                    </a:lnTo>
                    <a:lnTo>
                      <a:pt x="9" y="28"/>
                    </a:lnTo>
                    <a:lnTo>
                      <a:pt x="0" y="58"/>
                    </a:lnTo>
                    <a:lnTo>
                      <a:pt x="0" y="67"/>
                    </a:lnTo>
                    <a:close/>
                    <a:moveTo>
                      <a:pt x="278" y="39"/>
                    </a:moveTo>
                    <a:lnTo>
                      <a:pt x="288" y="48"/>
                    </a:lnTo>
                    <a:lnTo>
                      <a:pt x="306" y="48"/>
                    </a:lnTo>
                    <a:lnTo>
                      <a:pt x="316" y="58"/>
                    </a:lnTo>
                    <a:lnTo>
                      <a:pt x="326" y="58"/>
                    </a:lnTo>
                    <a:lnTo>
                      <a:pt x="345" y="67"/>
                    </a:lnTo>
                    <a:lnTo>
                      <a:pt x="355" y="67"/>
                    </a:lnTo>
                    <a:lnTo>
                      <a:pt x="364" y="67"/>
                    </a:lnTo>
                    <a:lnTo>
                      <a:pt x="374" y="77"/>
                    </a:lnTo>
                    <a:lnTo>
                      <a:pt x="374" y="86"/>
                    </a:lnTo>
                    <a:lnTo>
                      <a:pt x="374" y="105"/>
                    </a:lnTo>
                    <a:lnTo>
                      <a:pt x="383" y="116"/>
                    </a:lnTo>
                    <a:lnTo>
                      <a:pt x="383" y="134"/>
                    </a:lnTo>
                    <a:lnTo>
                      <a:pt x="394" y="153"/>
                    </a:lnTo>
                    <a:lnTo>
                      <a:pt x="403" y="172"/>
                    </a:lnTo>
                    <a:lnTo>
                      <a:pt x="403" y="183"/>
                    </a:lnTo>
                    <a:lnTo>
                      <a:pt x="413" y="202"/>
                    </a:lnTo>
                    <a:lnTo>
                      <a:pt x="413" y="211"/>
                    </a:lnTo>
                    <a:lnTo>
                      <a:pt x="422" y="211"/>
                    </a:lnTo>
                    <a:lnTo>
                      <a:pt x="422" y="221"/>
                    </a:lnTo>
                    <a:lnTo>
                      <a:pt x="422" y="230"/>
                    </a:lnTo>
                    <a:lnTo>
                      <a:pt x="431" y="230"/>
                    </a:lnTo>
                    <a:lnTo>
                      <a:pt x="431" y="239"/>
                    </a:lnTo>
                    <a:lnTo>
                      <a:pt x="422" y="239"/>
                    </a:lnTo>
                    <a:lnTo>
                      <a:pt x="450" y="307"/>
                    </a:lnTo>
                    <a:lnTo>
                      <a:pt x="538" y="383"/>
                    </a:lnTo>
                    <a:lnTo>
                      <a:pt x="680" y="441"/>
                    </a:lnTo>
                    <a:lnTo>
                      <a:pt x="796" y="460"/>
                    </a:lnTo>
                    <a:lnTo>
                      <a:pt x="787" y="527"/>
                    </a:lnTo>
                    <a:lnTo>
                      <a:pt x="787" y="537"/>
                    </a:lnTo>
                    <a:lnTo>
                      <a:pt x="575" y="489"/>
                    </a:lnTo>
                    <a:lnTo>
                      <a:pt x="489" y="441"/>
                    </a:lnTo>
                    <a:lnTo>
                      <a:pt x="403" y="355"/>
                    </a:lnTo>
                    <a:lnTo>
                      <a:pt x="364" y="336"/>
                    </a:lnTo>
                    <a:lnTo>
                      <a:pt x="355" y="316"/>
                    </a:lnTo>
                    <a:lnTo>
                      <a:pt x="297" y="278"/>
                    </a:lnTo>
                    <a:lnTo>
                      <a:pt x="76" y="67"/>
                    </a:lnTo>
                    <a:lnTo>
                      <a:pt x="76" y="28"/>
                    </a:lnTo>
                    <a:lnTo>
                      <a:pt x="86" y="19"/>
                    </a:lnTo>
                    <a:lnTo>
                      <a:pt x="86" y="0"/>
                    </a:lnTo>
                    <a:lnTo>
                      <a:pt x="95" y="9"/>
                    </a:lnTo>
                    <a:lnTo>
                      <a:pt x="115" y="0"/>
                    </a:lnTo>
                    <a:lnTo>
                      <a:pt x="336" y="96"/>
                    </a:lnTo>
                    <a:lnTo>
                      <a:pt x="345" y="86"/>
                    </a:lnTo>
                    <a:lnTo>
                      <a:pt x="278" y="39"/>
                    </a:lnTo>
                    <a:close/>
                    <a:moveTo>
                      <a:pt x="604" y="355"/>
                    </a:moveTo>
                    <a:lnTo>
                      <a:pt x="624" y="364"/>
                    </a:lnTo>
                    <a:lnTo>
                      <a:pt x="652" y="374"/>
                    </a:lnTo>
                    <a:lnTo>
                      <a:pt x="671" y="374"/>
                    </a:lnTo>
                    <a:lnTo>
                      <a:pt x="700" y="383"/>
                    </a:lnTo>
                    <a:lnTo>
                      <a:pt x="729" y="383"/>
                    </a:lnTo>
                    <a:lnTo>
                      <a:pt x="748" y="393"/>
                    </a:lnTo>
                    <a:lnTo>
                      <a:pt x="777" y="393"/>
                    </a:lnTo>
                    <a:lnTo>
                      <a:pt x="805" y="402"/>
                    </a:lnTo>
                    <a:lnTo>
                      <a:pt x="700" y="393"/>
                    </a:lnTo>
                    <a:lnTo>
                      <a:pt x="604" y="355"/>
                    </a:lnTo>
                    <a:close/>
                  </a:path>
                </a:pathLst>
              </a:custGeom>
              <a:solidFill>
                <a:srgbClr val="D9AE82"/>
              </a:solidFill>
              <a:ln w="9525">
                <a:noFill/>
                <a:round/>
                <a:headEnd/>
                <a:tailEnd/>
              </a:ln>
            </p:spPr>
            <p:txBody>
              <a:bodyPr>
                <a:prstTxWarp prst="textNoShape">
                  <a:avLst/>
                </a:prstTxWarp>
              </a:bodyPr>
              <a:lstStyle/>
              <a:p>
                <a:endParaRPr lang="en-US"/>
              </a:p>
            </p:txBody>
          </p:sp>
          <p:sp>
            <p:nvSpPr>
              <p:cNvPr id="61595" name="Freeform 140"/>
              <p:cNvSpPr>
                <a:spLocks/>
              </p:cNvSpPr>
              <p:nvPr/>
            </p:nvSpPr>
            <p:spPr bwMode="auto">
              <a:xfrm>
                <a:off x="4179" y="2433"/>
                <a:ext cx="35" cy="257"/>
              </a:xfrm>
              <a:custGeom>
                <a:avLst/>
                <a:gdLst>
                  <a:gd name="T0" fmla="*/ 10 w 173"/>
                  <a:gd name="T1" fmla="*/ 77 h 1285"/>
                  <a:gd name="T2" fmla="*/ 29 w 173"/>
                  <a:gd name="T3" fmla="*/ 0 h 1285"/>
                  <a:gd name="T4" fmla="*/ 29 w 173"/>
                  <a:gd name="T5" fmla="*/ 153 h 1285"/>
                  <a:gd name="T6" fmla="*/ 19 w 173"/>
                  <a:gd name="T7" fmla="*/ 307 h 1285"/>
                  <a:gd name="T8" fmla="*/ 10 w 173"/>
                  <a:gd name="T9" fmla="*/ 469 h 1285"/>
                  <a:gd name="T10" fmla="*/ 0 w 173"/>
                  <a:gd name="T11" fmla="*/ 633 h 1285"/>
                  <a:gd name="T12" fmla="*/ 0 w 173"/>
                  <a:gd name="T13" fmla="*/ 787 h 1285"/>
                  <a:gd name="T14" fmla="*/ 0 w 173"/>
                  <a:gd name="T15" fmla="*/ 940 h 1285"/>
                  <a:gd name="T16" fmla="*/ 19 w 173"/>
                  <a:gd name="T17" fmla="*/ 1093 h 1285"/>
                  <a:gd name="T18" fmla="*/ 48 w 173"/>
                  <a:gd name="T19" fmla="*/ 1247 h 1285"/>
                  <a:gd name="T20" fmla="*/ 48 w 173"/>
                  <a:gd name="T21" fmla="*/ 1256 h 1285"/>
                  <a:gd name="T22" fmla="*/ 57 w 173"/>
                  <a:gd name="T23" fmla="*/ 1256 h 1285"/>
                  <a:gd name="T24" fmla="*/ 57 w 173"/>
                  <a:gd name="T25" fmla="*/ 1265 h 1285"/>
                  <a:gd name="T26" fmla="*/ 68 w 173"/>
                  <a:gd name="T27" fmla="*/ 1276 h 1285"/>
                  <a:gd name="T28" fmla="*/ 77 w 173"/>
                  <a:gd name="T29" fmla="*/ 1285 h 1285"/>
                  <a:gd name="T30" fmla="*/ 87 w 173"/>
                  <a:gd name="T31" fmla="*/ 1285 h 1285"/>
                  <a:gd name="T32" fmla="*/ 96 w 173"/>
                  <a:gd name="T33" fmla="*/ 1285 h 1285"/>
                  <a:gd name="T34" fmla="*/ 105 w 173"/>
                  <a:gd name="T35" fmla="*/ 1285 h 1285"/>
                  <a:gd name="T36" fmla="*/ 124 w 173"/>
                  <a:gd name="T37" fmla="*/ 1285 h 1285"/>
                  <a:gd name="T38" fmla="*/ 134 w 173"/>
                  <a:gd name="T39" fmla="*/ 1285 h 1285"/>
                  <a:gd name="T40" fmla="*/ 144 w 173"/>
                  <a:gd name="T41" fmla="*/ 1276 h 1285"/>
                  <a:gd name="T42" fmla="*/ 154 w 173"/>
                  <a:gd name="T43" fmla="*/ 1276 h 1285"/>
                  <a:gd name="T44" fmla="*/ 163 w 173"/>
                  <a:gd name="T45" fmla="*/ 1276 h 1285"/>
                  <a:gd name="T46" fmla="*/ 173 w 173"/>
                  <a:gd name="T47" fmla="*/ 1265 h 1285"/>
                  <a:gd name="T48" fmla="*/ 173 w 173"/>
                  <a:gd name="T49" fmla="*/ 1247 h 1285"/>
                  <a:gd name="T50" fmla="*/ 163 w 173"/>
                  <a:gd name="T51" fmla="*/ 1237 h 1285"/>
                  <a:gd name="T52" fmla="*/ 163 w 173"/>
                  <a:gd name="T53" fmla="*/ 1218 h 1285"/>
                  <a:gd name="T54" fmla="*/ 163 w 173"/>
                  <a:gd name="T55" fmla="*/ 1198 h 1285"/>
                  <a:gd name="T56" fmla="*/ 154 w 173"/>
                  <a:gd name="T57" fmla="*/ 1189 h 1285"/>
                  <a:gd name="T58" fmla="*/ 154 w 173"/>
                  <a:gd name="T59" fmla="*/ 1170 h 1285"/>
                  <a:gd name="T60" fmla="*/ 144 w 173"/>
                  <a:gd name="T61" fmla="*/ 1160 h 1285"/>
                  <a:gd name="T62" fmla="*/ 144 w 173"/>
                  <a:gd name="T63" fmla="*/ 1151 h 1285"/>
                  <a:gd name="T64" fmla="*/ 105 w 173"/>
                  <a:gd name="T65" fmla="*/ 1026 h 1285"/>
                  <a:gd name="T66" fmla="*/ 87 w 173"/>
                  <a:gd name="T67" fmla="*/ 901 h 1285"/>
                  <a:gd name="T68" fmla="*/ 77 w 173"/>
                  <a:gd name="T69" fmla="*/ 768 h 1285"/>
                  <a:gd name="T70" fmla="*/ 68 w 173"/>
                  <a:gd name="T71" fmla="*/ 633 h 1285"/>
                  <a:gd name="T72" fmla="*/ 68 w 173"/>
                  <a:gd name="T73" fmla="*/ 499 h 1285"/>
                  <a:gd name="T74" fmla="*/ 57 w 173"/>
                  <a:gd name="T75" fmla="*/ 364 h 1285"/>
                  <a:gd name="T76" fmla="*/ 48 w 173"/>
                  <a:gd name="T77" fmla="*/ 239 h 1285"/>
                  <a:gd name="T78" fmla="*/ 10 w 173"/>
                  <a:gd name="T79" fmla="*/ 115 h 1285"/>
                  <a:gd name="T80" fmla="*/ 10 w 173"/>
                  <a:gd name="T81" fmla="*/ 77 h 1285"/>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73"/>
                  <a:gd name="T124" fmla="*/ 0 h 1285"/>
                  <a:gd name="T125" fmla="*/ 173 w 173"/>
                  <a:gd name="T126" fmla="*/ 1285 h 1285"/>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73" h="1285">
                    <a:moveTo>
                      <a:pt x="10" y="77"/>
                    </a:moveTo>
                    <a:lnTo>
                      <a:pt x="29" y="0"/>
                    </a:lnTo>
                    <a:lnTo>
                      <a:pt x="29" y="153"/>
                    </a:lnTo>
                    <a:lnTo>
                      <a:pt x="19" y="307"/>
                    </a:lnTo>
                    <a:lnTo>
                      <a:pt x="10" y="469"/>
                    </a:lnTo>
                    <a:lnTo>
                      <a:pt x="0" y="633"/>
                    </a:lnTo>
                    <a:lnTo>
                      <a:pt x="0" y="787"/>
                    </a:lnTo>
                    <a:lnTo>
                      <a:pt x="0" y="940"/>
                    </a:lnTo>
                    <a:lnTo>
                      <a:pt x="19" y="1093"/>
                    </a:lnTo>
                    <a:lnTo>
                      <a:pt x="48" y="1247"/>
                    </a:lnTo>
                    <a:lnTo>
                      <a:pt x="48" y="1256"/>
                    </a:lnTo>
                    <a:lnTo>
                      <a:pt x="57" y="1256"/>
                    </a:lnTo>
                    <a:lnTo>
                      <a:pt x="57" y="1265"/>
                    </a:lnTo>
                    <a:lnTo>
                      <a:pt x="68" y="1276"/>
                    </a:lnTo>
                    <a:lnTo>
                      <a:pt x="77" y="1285"/>
                    </a:lnTo>
                    <a:lnTo>
                      <a:pt x="87" y="1285"/>
                    </a:lnTo>
                    <a:lnTo>
                      <a:pt x="96" y="1285"/>
                    </a:lnTo>
                    <a:lnTo>
                      <a:pt x="105" y="1285"/>
                    </a:lnTo>
                    <a:lnTo>
                      <a:pt x="124" y="1285"/>
                    </a:lnTo>
                    <a:lnTo>
                      <a:pt x="134" y="1285"/>
                    </a:lnTo>
                    <a:lnTo>
                      <a:pt x="144" y="1276"/>
                    </a:lnTo>
                    <a:lnTo>
                      <a:pt x="154" y="1276"/>
                    </a:lnTo>
                    <a:lnTo>
                      <a:pt x="163" y="1276"/>
                    </a:lnTo>
                    <a:lnTo>
                      <a:pt x="173" y="1265"/>
                    </a:lnTo>
                    <a:lnTo>
                      <a:pt x="173" y="1247"/>
                    </a:lnTo>
                    <a:lnTo>
                      <a:pt x="163" y="1237"/>
                    </a:lnTo>
                    <a:lnTo>
                      <a:pt x="163" y="1218"/>
                    </a:lnTo>
                    <a:lnTo>
                      <a:pt x="163" y="1198"/>
                    </a:lnTo>
                    <a:lnTo>
                      <a:pt x="154" y="1189"/>
                    </a:lnTo>
                    <a:lnTo>
                      <a:pt x="154" y="1170"/>
                    </a:lnTo>
                    <a:lnTo>
                      <a:pt x="144" y="1160"/>
                    </a:lnTo>
                    <a:lnTo>
                      <a:pt x="144" y="1151"/>
                    </a:lnTo>
                    <a:lnTo>
                      <a:pt x="105" y="1026"/>
                    </a:lnTo>
                    <a:lnTo>
                      <a:pt x="87" y="901"/>
                    </a:lnTo>
                    <a:lnTo>
                      <a:pt x="77" y="768"/>
                    </a:lnTo>
                    <a:lnTo>
                      <a:pt x="68" y="633"/>
                    </a:lnTo>
                    <a:lnTo>
                      <a:pt x="68" y="499"/>
                    </a:lnTo>
                    <a:lnTo>
                      <a:pt x="57" y="364"/>
                    </a:lnTo>
                    <a:lnTo>
                      <a:pt x="48" y="239"/>
                    </a:lnTo>
                    <a:lnTo>
                      <a:pt x="10" y="115"/>
                    </a:lnTo>
                    <a:lnTo>
                      <a:pt x="10" y="77"/>
                    </a:lnTo>
                    <a:close/>
                  </a:path>
                </a:pathLst>
              </a:custGeom>
              <a:solidFill>
                <a:srgbClr val="9999FF"/>
              </a:solidFill>
              <a:ln w="9525">
                <a:noFill/>
                <a:round/>
                <a:headEnd/>
                <a:tailEnd/>
              </a:ln>
            </p:spPr>
            <p:txBody>
              <a:bodyPr>
                <a:prstTxWarp prst="textNoShape">
                  <a:avLst/>
                </a:prstTxWarp>
              </a:bodyPr>
              <a:lstStyle/>
              <a:p>
                <a:endParaRPr lang="en-US"/>
              </a:p>
            </p:txBody>
          </p:sp>
          <p:sp>
            <p:nvSpPr>
              <p:cNvPr id="61596" name="Freeform 141"/>
              <p:cNvSpPr>
                <a:spLocks noEditPoints="1"/>
              </p:cNvSpPr>
              <p:nvPr/>
            </p:nvSpPr>
            <p:spPr bwMode="auto">
              <a:xfrm>
                <a:off x="4085" y="2370"/>
                <a:ext cx="96" cy="355"/>
              </a:xfrm>
              <a:custGeom>
                <a:avLst/>
                <a:gdLst>
                  <a:gd name="T0" fmla="*/ 201 w 480"/>
                  <a:gd name="T1" fmla="*/ 86 h 1774"/>
                  <a:gd name="T2" fmla="*/ 192 w 480"/>
                  <a:gd name="T3" fmla="*/ 114 h 1774"/>
                  <a:gd name="T4" fmla="*/ 192 w 480"/>
                  <a:gd name="T5" fmla="*/ 144 h 1774"/>
                  <a:gd name="T6" fmla="*/ 183 w 480"/>
                  <a:gd name="T7" fmla="*/ 181 h 1774"/>
                  <a:gd name="T8" fmla="*/ 183 w 480"/>
                  <a:gd name="T9" fmla="*/ 211 h 1774"/>
                  <a:gd name="T10" fmla="*/ 173 w 480"/>
                  <a:gd name="T11" fmla="*/ 239 h 1774"/>
                  <a:gd name="T12" fmla="*/ 163 w 480"/>
                  <a:gd name="T13" fmla="*/ 269 h 1774"/>
                  <a:gd name="T14" fmla="*/ 163 w 480"/>
                  <a:gd name="T15" fmla="*/ 297 h 1774"/>
                  <a:gd name="T16" fmla="*/ 153 w 480"/>
                  <a:gd name="T17" fmla="*/ 316 h 1774"/>
                  <a:gd name="T18" fmla="*/ 144 w 480"/>
                  <a:gd name="T19" fmla="*/ 325 h 1774"/>
                  <a:gd name="T20" fmla="*/ 144 w 480"/>
                  <a:gd name="T21" fmla="*/ 335 h 1774"/>
                  <a:gd name="T22" fmla="*/ 144 w 480"/>
                  <a:gd name="T23" fmla="*/ 344 h 1774"/>
                  <a:gd name="T24" fmla="*/ 134 w 480"/>
                  <a:gd name="T25" fmla="*/ 355 h 1774"/>
                  <a:gd name="T26" fmla="*/ 134 w 480"/>
                  <a:gd name="T27" fmla="*/ 364 h 1774"/>
                  <a:gd name="T28" fmla="*/ 134 w 480"/>
                  <a:gd name="T29" fmla="*/ 374 h 1774"/>
                  <a:gd name="T30" fmla="*/ 134 w 480"/>
                  <a:gd name="T31" fmla="*/ 383 h 1774"/>
                  <a:gd name="T32" fmla="*/ 125 w 480"/>
                  <a:gd name="T33" fmla="*/ 393 h 1774"/>
                  <a:gd name="T34" fmla="*/ 153 w 480"/>
                  <a:gd name="T35" fmla="*/ 297 h 1774"/>
                  <a:gd name="T36" fmla="*/ 201 w 480"/>
                  <a:gd name="T37" fmla="*/ 86 h 1774"/>
                  <a:gd name="T38" fmla="*/ 76 w 480"/>
                  <a:gd name="T39" fmla="*/ 613 h 1774"/>
                  <a:gd name="T40" fmla="*/ 76 w 480"/>
                  <a:gd name="T41" fmla="*/ 680 h 1774"/>
                  <a:gd name="T42" fmla="*/ 67 w 480"/>
                  <a:gd name="T43" fmla="*/ 757 h 1774"/>
                  <a:gd name="T44" fmla="*/ 67 w 480"/>
                  <a:gd name="T45" fmla="*/ 824 h 1774"/>
                  <a:gd name="T46" fmla="*/ 67 w 480"/>
                  <a:gd name="T47" fmla="*/ 901 h 1774"/>
                  <a:gd name="T48" fmla="*/ 76 w 480"/>
                  <a:gd name="T49" fmla="*/ 968 h 1774"/>
                  <a:gd name="T50" fmla="*/ 76 w 480"/>
                  <a:gd name="T51" fmla="*/ 1045 h 1774"/>
                  <a:gd name="T52" fmla="*/ 86 w 480"/>
                  <a:gd name="T53" fmla="*/ 1112 h 1774"/>
                  <a:gd name="T54" fmla="*/ 106 w 480"/>
                  <a:gd name="T55" fmla="*/ 1179 h 1774"/>
                  <a:gd name="T56" fmla="*/ 115 w 480"/>
                  <a:gd name="T57" fmla="*/ 1246 h 1774"/>
                  <a:gd name="T58" fmla="*/ 144 w 480"/>
                  <a:gd name="T59" fmla="*/ 1314 h 1774"/>
                  <a:gd name="T60" fmla="*/ 183 w 480"/>
                  <a:gd name="T61" fmla="*/ 1381 h 1774"/>
                  <a:gd name="T62" fmla="*/ 220 w 480"/>
                  <a:gd name="T63" fmla="*/ 1438 h 1774"/>
                  <a:gd name="T64" fmla="*/ 269 w 480"/>
                  <a:gd name="T65" fmla="*/ 1495 h 1774"/>
                  <a:gd name="T66" fmla="*/ 316 w 480"/>
                  <a:gd name="T67" fmla="*/ 1553 h 1774"/>
                  <a:gd name="T68" fmla="*/ 364 w 480"/>
                  <a:gd name="T69" fmla="*/ 1611 h 1774"/>
                  <a:gd name="T70" fmla="*/ 403 w 480"/>
                  <a:gd name="T71" fmla="*/ 1669 h 1774"/>
                  <a:gd name="T72" fmla="*/ 413 w 480"/>
                  <a:gd name="T73" fmla="*/ 1687 h 1774"/>
                  <a:gd name="T74" fmla="*/ 450 w 480"/>
                  <a:gd name="T75" fmla="*/ 1735 h 1774"/>
                  <a:gd name="T76" fmla="*/ 460 w 480"/>
                  <a:gd name="T77" fmla="*/ 1745 h 1774"/>
                  <a:gd name="T78" fmla="*/ 470 w 480"/>
                  <a:gd name="T79" fmla="*/ 1755 h 1774"/>
                  <a:gd name="T80" fmla="*/ 470 w 480"/>
                  <a:gd name="T81" fmla="*/ 1764 h 1774"/>
                  <a:gd name="T82" fmla="*/ 480 w 480"/>
                  <a:gd name="T83" fmla="*/ 1764 h 1774"/>
                  <a:gd name="T84" fmla="*/ 480 w 480"/>
                  <a:gd name="T85" fmla="*/ 1774 h 1774"/>
                  <a:gd name="T86" fmla="*/ 460 w 480"/>
                  <a:gd name="T87" fmla="*/ 1774 h 1774"/>
                  <a:gd name="T88" fmla="*/ 95 w 480"/>
                  <a:gd name="T89" fmla="*/ 1620 h 1774"/>
                  <a:gd name="T90" fmla="*/ 39 w 480"/>
                  <a:gd name="T91" fmla="*/ 1553 h 1774"/>
                  <a:gd name="T92" fmla="*/ 0 w 480"/>
                  <a:gd name="T93" fmla="*/ 1514 h 1774"/>
                  <a:gd name="T94" fmla="*/ 9 w 480"/>
                  <a:gd name="T95" fmla="*/ 1140 h 1774"/>
                  <a:gd name="T96" fmla="*/ 29 w 480"/>
                  <a:gd name="T97" fmla="*/ 959 h 1774"/>
                  <a:gd name="T98" fmla="*/ 76 w 480"/>
                  <a:gd name="T99" fmla="*/ 623 h 1774"/>
                  <a:gd name="T100" fmla="*/ 76 w 480"/>
                  <a:gd name="T101" fmla="*/ 613 h 1774"/>
                  <a:gd name="T102" fmla="*/ 201 w 480"/>
                  <a:gd name="T103" fmla="*/ 76 h 1774"/>
                  <a:gd name="T104" fmla="*/ 211 w 480"/>
                  <a:gd name="T105" fmla="*/ 67 h 1774"/>
                  <a:gd name="T106" fmla="*/ 220 w 480"/>
                  <a:gd name="T107" fmla="*/ 67 h 1774"/>
                  <a:gd name="T108" fmla="*/ 220 w 480"/>
                  <a:gd name="T109" fmla="*/ 58 h 1774"/>
                  <a:gd name="T110" fmla="*/ 230 w 480"/>
                  <a:gd name="T111" fmla="*/ 47 h 1774"/>
                  <a:gd name="T112" fmla="*/ 230 w 480"/>
                  <a:gd name="T113" fmla="*/ 38 h 1774"/>
                  <a:gd name="T114" fmla="*/ 230 w 480"/>
                  <a:gd name="T115" fmla="*/ 28 h 1774"/>
                  <a:gd name="T116" fmla="*/ 230 w 480"/>
                  <a:gd name="T117" fmla="*/ 9 h 1774"/>
                  <a:gd name="T118" fmla="*/ 230 w 480"/>
                  <a:gd name="T119" fmla="*/ 0 h 1774"/>
                  <a:gd name="T120" fmla="*/ 211 w 480"/>
                  <a:gd name="T121" fmla="*/ 28 h 1774"/>
                  <a:gd name="T122" fmla="*/ 201 w 480"/>
                  <a:gd name="T123" fmla="*/ 76 h 1774"/>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480"/>
                  <a:gd name="T187" fmla="*/ 0 h 1774"/>
                  <a:gd name="T188" fmla="*/ 480 w 480"/>
                  <a:gd name="T189" fmla="*/ 1774 h 1774"/>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480" h="1774">
                    <a:moveTo>
                      <a:pt x="201" y="86"/>
                    </a:moveTo>
                    <a:lnTo>
                      <a:pt x="192" y="114"/>
                    </a:lnTo>
                    <a:lnTo>
                      <a:pt x="192" y="144"/>
                    </a:lnTo>
                    <a:lnTo>
                      <a:pt x="183" y="181"/>
                    </a:lnTo>
                    <a:lnTo>
                      <a:pt x="183" y="211"/>
                    </a:lnTo>
                    <a:lnTo>
                      <a:pt x="173" y="239"/>
                    </a:lnTo>
                    <a:lnTo>
                      <a:pt x="163" y="269"/>
                    </a:lnTo>
                    <a:lnTo>
                      <a:pt x="163" y="297"/>
                    </a:lnTo>
                    <a:lnTo>
                      <a:pt x="153" y="316"/>
                    </a:lnTo>
                    <a:lnTo>
                      <a:pt x="144" y="325"/>
                    </a:lnTo>
                    <a:lnTo>
                      <a:pt x="144" y="335"/>
                    </a:lnTo>
                    <a:lnTo>
                      <a:pt x="144" y="344"/>
                    </a:lnTo>
                    <a:lnTo>
                      <a:pt x="134" y="355"/>
                    </a:lnTo>
                    <a:lnTo>
                      <a:pt x="134" y="364"/>
                    </a:lnTo>
                    <a:lnTo>
                      <a:pt x="134" y="374"/>
                    </a:lnTo>
                    <a:lnTo>
                      <a:pt x="134" y="383"/>
                    </a:lnTo>
                    <a:lnTo>
                      <a:pt x="125" y="393"/>
                    </a:lnTo>
                    <a:lnTo>
                      <a:pt x="153" y="297"/>
                    </a:lnTo>
                    <a:lnTo>
                      <a:pt x="201" y="86"/>
                    </a:lnTo>
                    <a:close/>
                    <a:moveTo>
                      <a:pt x="76" y="613"/>
                    </a:moveTo>
                    <a:lnTo>
                      <a:pt x="76" y="680"/>
                    </a:lnTo>
                    <a:lnTo>
                      <a:pt x="67" y="757"/>
                    </a:lnTo>
                    <a:lnTo>
                      <a:pt x="67" y="824"/>
                    </a:lnTo>
                    <a:lnTo>
                      <a:pt x="67" y="901"/>
                    </a:lnTo>
                    <a:lnTo>
                      <a:pt x="76" y="968"/>
                    </a:lnTo>
                    <a:lnTo>
                      <a:pt x="76" y="1045"/>
                    </a:lnTo>
                    <a:lnTo>
                      <a:pt x="86" y="1112"/>
                    </a:lnTo>
                    <a:lnTo>
                      <a:pt x="106" y="1179"/>
                    </a:lnTo>
                    <a:lnTo>
                      <a:pt x="115" y="1246"/>
                    </a:lnTo>
                    <a:lnTo>
                      <a:pt x="144" y="1314"/>
                    </a:lnTo>
                    <a:lnTo>
                      <a:pt x="183" y="1381"/>
                    </a:lnTo>
                    <a:lnTo>
                      <a:pt x="220" y="1438"/>
                    </a:lnTo>
                    <a:lnTo>
                      <a:pt x="269" y="1495"/>
                    </a:lnTo>
                    <a:lnTo>
                      <a:pt x="316" y="1553"/>
                    </a:lnTo>
                    <a:lnTo>
                      <a:pt x="364" y="1611"/>
                    </a:lnTo>
                    <a:lnTo>
                      <a:pt x="403" y="1669"/>
                    </a:lnTo>
                    <a:lnTo>
                      <a:pt x="413" y="1687"/>
                    </a:lnTo>
                    <a:lnTo>
                      <a:pt x="450" y="1735"/>
                    </a:lnTo>
                    <a:lnTo>
                      <a:pt x="460" y="1745"/>
                    </a:lnTo>
                    <a:lnTo>
                      <a:pt x="470" y="1755"/>
                    </a:lnTo>
                    <a:lnTo>
                      <a:pt x="470" y="1764"/>
                    </a:lnTo>
                    <a:lnTo>
                      <a:pt x="480" y="1764"/>
                    </a:lnTo>
                    <a:lnTo>
                      <a:pt x="480" y="1774"/>
                    </a:lnTo>
                    <a:lnTo>
                      <a:pt x="460" y="1774"/>
                    </a:lnTo>
                    <a:lnTo>
                      <a:pt x="95" y="1620"/>
                    </a:lnTo>
                    <a:lnTo>
                      <a:pt x="39" y="1553"/>
                    </a:lnTo>
                    <a:lnTo>
                      <a:pt x="0" y="1514"/>
                    </a:lnTo>
                    <a:lnTo>
                      <a:pt x="9" y="1140"/>
                    </a:lnTo>
                    <a:lnTo>
                      <a:pt x="29" y="959"/>
                    </a:lnTo>
                    <a:lnTo>
                      <a:pt x="76" y="623"/>
                    </a:lnTo>
                    <a:lnTo>
                      <a:pt x="76" y="613"/>
                    </a:lnTo>
                    <a:close/>
                    <a:moveTo>
                      <a:pt x="201" y="76"/>
                    </a:moveTo>
                    <a:lnTo>
                      <a:pt x="211" y="67"/>
                    </a:lnTo>
                    <a:lnTo>
                      <a:pt x="220" y="67"/>
                    </a:lnTo>
                    <a:lnTo>
                      <a:pt x="220" y="58"/>
                    </a:lnTo>
                    <a:lnTo>
                      <a:pt x="230" y="47"/>
                    </a:lnTo>
                    <a:lnTo>
                      <a:pt x="230" y="38"/>
                    </a:lnTo>
                    <a:lnTo>
                      <a:pt x="230" y="28"/>
                    </a:lnTo>
                    <a:lnTo>
                      <a:pt x="230" y="9"/>
                    </a:lnTo>
                    <a:lnTo>
                      <a:pt x="230" y="0"/>
                    </a:lnTo>
                    <a:lnTo>
                      <a:pt x="211" y="28"/>
                    </a:lnTo>
                    <a:lnTo>
                      <a:pt x="201" y="76"/>
                    </a:lnTo>
                    <a:close/>
                  </a:path>
                </a:pathLst>
              </a:custGeom>
              <a:solidFill>
                <a:srgbClr val="9999FF"/>
              </a:solidFill>
              <a:ln w="9525">
                <a:noFill/>
                <a:round/>
                <a:headEnd/>
                <a:tailEnd/>
              </a:ln>
            </p:spPr>
            <p:txBody>
              <a:bodyPr>
                <a:prstTxWarp prst="textNoShape">
                  <a:avLst/>
                </a:prstTxWarp>
              </a:bodyPr>
              <a:lstStyle/>
              <a:p>
                <a:endParaRPr lang="en-US"/>
              </a:p>
            </p:txBody>
          </p:sp>
          <p:sp>
            <p:nvSpPr>
              <p:cNvPr id="61597" name="Freeform 142"/>
              <p:cNvSpPr>
                <a:spLocks/>
              </p:cNvSpPr>
              <p:nvPr/>
            </p:nvSpPr>
            <p:spPr bwMode="auto">
              <a:xfrm>
                <a:off x="4239" y="2268"/>
                <a:ext cx="182" cy="439"/>
              </a:xfrm>
              <a:custGeom>
                <a:avLst/>
                <a:gdLst>
                  <a:gd name="T0" fmla="*/ 307 w 911"/>
                  <a:gd name="T1" fmla="*/ 547 h 2196"/>
                  <a:gd name="T2" fmla="*/ 316 w 911"/>
                  <a:gd name="T3" fmla="*/ 585 h 2196"/>
                  <a:gd name="T4" fmla="*/ 325 w 911"/>
                  <a:gd name="T5" fmla="*/ 634 h 2196"/>
                  <a:gd name="T6" fmla="*/ 335 w 911"/>
                  <a:gd name="T7" fmla="*/ 672 h 2196"/>
                  <a:gd name="T8" fmla="*/ 364 w 911"/>
                  <a:gd name="T9" fmla="*/ 748 h 2196"/>
                  <a:gd name="T10" fmla="*/ 412 w 911"/>
                  <a:gd name="T11" fmla="*/ 873 h 2196"/>
                  <a:gd name="T12" fmla="*/ 460 w 911"/>
                  <a:gd name="T13" fmla="*/ 1008 h 2196"/>
                  <a:gd name="T14" fmla="*/ 518 w 911"/>
                  <a:gd name="T15" fmla="*/ 1122 h 2196"/>
                  <a:gd name="T16" fmla="*/ 556 w 911"/>
                  <a:gd name="T17" fmla="*/ 1199 h 2196"/>
                  <a:gd name="T18" fmla="*/ 565 w 911"/>
                  <a:gd name="T19" fmla="*/ 1219 h 2196"/>
                  <a:gd name="T20" fmla="*/ 585 w 911"/>
                  <a:gd name="T21" fmla="*/ 1247 h 2196"/>
                  <a:gd name="T22" fmla="*/ 604 w 911"/>
                  <a:gd name="T23" fmla="*/ 1275 h 2196"/>
                  <a:gd name="T24" fmla="*/ 652 w 911"/>
                  <a:gd name="T25" fmla="*/ 1410 h 2196"/>
                  <a:gd name="T26" fmla="*/ 873 w 911"/>
                  <a:gd name="T27" fmla="*/ 1947 h 2196"/>
                  <a:gd name="T28" fmla="*/ 709 w 911"/>
                  <a:gd name="T29" fmla="*/ 1957 h 2196"/>
                  <a:gd name="T30" fmla="*/ 105 w 911"/>
                  <a:gd name="T31" fmla="*/ 2196 h 2196"/>
                  <a:gd name="T32" fmla="*/ 47 w 911"/>
                  <a:gd name="T33" fmla="*/ 2101 h 2196"/>
                  <a:gd name="T34" fmla="*/ 182 w 911"/>
                  <a:gd name="T35" fmla="*/ 2004 h 2196"/>
                  <a:gd name="T36" fmla="*/ 335 w 911"/>
                  <a:gd name="T37" fmla="*/ 1918 h 2196"/>
                  <a:gd name="T38" fmla="*/ 469 w 911"/>
                  <a:gd name="T39" fmla="*/ 1813 h 2196"/>
                  <a:gd name="T40" fmla="*/ 537 w 911"/>
                  <a:gd name="T41" fmla="*/ 1717 h 2196"/>
                  <a:gd name="T42" fmla="*/ 546 w 911"/>
                  <a:gd name="T43" fmla="*/ 1640 h 2196"/>
                  <a:gd name="T44" fmla="*/ 527 w 911"/>
                  <a:gd name="T45" fmla="*/ 1516 h 2196"/>
                  <a:gd name="T46" fmla="*/ 450 w 911"/>
                  <a:gd name="T47" fmla="*/ 1352 h 2196"/>
                  <a:gd name="T48" fmla="*/ 374 w 911"/>
                  <a:gd name="T49" fmla="*/ 1208 h 2196"/>
                  <a:gd name="T50" fmla="*/ 335 w 911"/>
                  <a:gd name="T51" fmla="*/ 1103 h 2196"/>
                  <a:gd name="T52" fmla="*/ 316 w 911"/>
                  <a:gd name="T53" fmla="*/ 1027 h 2196"/>
                  <a:gd name="T54" fmla="*/ 297 w 911"/>
                  <a:gd name="T55" fmla="*/ 940 h 2196"/>
                  <a:gd name="T56" fmla="*/ 297 w 911"/>
                  <a:gd name="T57" fmla="*/ 853 h 2196"/>
                  <a:gd name="T58" fmla="*/ 297 w 911"/>
                  <a:gd name="T59" fmla="*/ 748 h 2196"/>
                  <a:gd name="T60" fmla="*/ 307 w 911"/>
                  <a:gd name="T61" fmla="*/ 585 h 2196"/>
                  <a:gd name="T62" fmla="*/ 335 w 911"/>
                  <a:gd name="T63" fmla="*/ 432 h 2196"/>
                  <a:gd name="T64" fmla="*/ 355 w 911"/>
                  <a:gd name="T65" fmla="*/ 269 h 2196"/>
                  <a:gd name="T66" fmla="*/ 364 w 911"/>
                  <a:gd name="T67" fmla="*/ 115 h 2196"/>
                  <a:gd name="T68" fmla="*/ 355 w 911"/>
                  <a:gd name="T69" fmla="*/ 29 h 2196"/>
                  <a:gd name="T70" fmla="*/ 344 w 911"/>
                  <a:gd name="T71" fmla="*/ 19 h 2196"/>
                  <a:gd name="T72" fmla="*/ 325 w 911"/>
                  <a:gd name="T73" fmla="*/ 10 h 2196"/>
                  <a:gd name="T74" fmla="*/ 307 w 911"/>
                  <a:gd name="T75" fmla="*/ 0 h 219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911"/>
                  <a:gd name="T115" fmla="*/ 0 h 2196"/>
                  <a:gd name="T116" fmla="*/ 911 w 911"/>
                  <a:gd name="T117" fmla="*/ 2196 h 219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911" h="2196">
                    <a:moveTo>
                      <a:pt x="307" y="528"/>
                    </a:moveTo>
                    <a:lnTo>
                      <a:pt x="307" y="547"/>
                    </a:lnTo>
                    <a:lnTo>
                      <a:pt x="316" y="567"/>
                    </a:lnTo>
                    <a:lnTo>
                      <a:pt x="316" y="585"/>
                    </a:lnTo>
                    <a:lnTo>
                      <a:pt x="325" y="604"/>
                    </a:lnTo>
                    <a:lnTo>
                      <a:pt x="325" y="634"/>
                    </a:lnTo>
                    <a:lnTo>
                      <a:pt x="335" y="653"/>
                    </a:lnTo>
                    <a:lnTo>
                      <a:pt x="335" y="672"/>
                    </a:lnTo>
                    <a:lnTo>
                      <a:pt x="344" y="690"/>
                    </a:lnTo>
                    <a:lnTo>
                      <a:pt x="364" y="748"/>
                    </a:lnTo>
                    <a:lnTo>
                      <a:pt x="383" y="806"/>
                    </a:lnTo>
                    <a:lnTo>
                      <a:pt x="412" y="873"/>
                    </a:lnTo>
                    <a:lnTo>
                      <a:pt x="432" y="940"/>
                    </a:lnTo>
                    <a:lnTo>
                      <a:pt x="460" y="1008"/>
                    </a:lnTo>
                    <a:lnTo>
                      <a:pt x="488" y="1064"/>
                    </a:lnTo>
                    <a:lnTo>
                      <a:pt x="518" y="1122"/>
                    </a:lnTo>
                    <a:lnTo>
                      <a:pt x="546" y="1180"/>
                    </a:lnTo>
                    <a:lnTo>
                      <a:pt x="556" y="1199"/>
                    </a:lnTo>
                    <a:lnTo>
                      <a:pt x="565" y="1208"/>
                    </a:lnTo>
                    <a:lnTo>
                      <a:pt x="565" y="1219"/>
                    </a:lnTo>
                    <a:lnTo>
                      <a:pt x="575" y="1238"/>
                    </a:lnTo>
                    <a:lnTo>
                      <a:pt x="585" y="1247"/>
                    </a:lnTo>
                    <a:lnTo>
                      <a:pt x="594" y="1257"/>
                    </a:lnTo>
                    <a:lnTo>
                      <a:pt x="604" y="1275"/>
                    </a:lnTo>
                    <a:lnTo>
                      <a:pt x="623" y="1285"/>
                    </a:lnTo>
                    <a:lnTo>
                      <a:pt x="652" y="1410"/>
                    </a:lnTo>
                    <a:lnTo>
                      <a:pt x="709" y="1593"/>
                    </a:lnTo>
                    <a:lnTo>
                      <a:pt x="873" y="1947"/>
                    </a:lnTo>
                    <a:lnTo>
                      <a:pt x="911" y="1995"/>
                    </a:lnTo>
                    <a:lnTo>
                      <a:pt x="709" y="1957"/>
                    </a:lnTo>
                    <a:lnTo>
                      <a:pt x="450" y="2053"/>
                    </a:lnTo>
                    <a:lnTo>
                      <a:pt x="105" y="2196"/>
                    </a:lnTo>
                    <a:lnTo>
                      <a:pt x="0" y="2158"/>
                    </a:lnTo>
                    <a:lnTo>
                      <a:pt x="47" y="2101"/>
                    </a:lnTo>
                    <a:lnTo>
                      <a:pt x="114" y="2053"/>
                    </a:lnTo>
                    <a:lnTo>
                      <a:pt x="182" y="2004"/>
                    </a:lnTo>
                    <a:lnTo>
                      <a:pt x="258" y="1957"/>
                    </a:lnTo>
                    <a:lnTo>
                      <a:pt x="335" y="1918"/>
                    </a:lnTo>
                    <a:lnTo>
                      <a:pt x="402" y="1870"/>
                    </a:lnTo>
                    <a:lnTo>
                      <a:pt x="469" y="1813"/>
                    </a:lnTo>
                    <a:lnTo>
                      <a:pt x="518" y="1746"/>
                    </a:lnTo>
                    <a:lnTo>
                      <a:pt x="537" y="1717"/>
                    </a:lnTo>
                    <a:lnTo>
                      <a:pt x="546" y="1679"/>
                    </a:lnTo>
                    <a:lnTo>
                      <a:pt x="546" y="1640"/>
                    </a:lnTo>
                    <a:lnTo>
                      <a:pt x="546" y="1593"/>
                    </a:lnTo>
                    <a:lnTo>
                      <a:pt x="527" y="1516"/>
                    </a:lnTo>
                    <a:lnTo>
                      <a:pt x="499" y="1438"/>
                    </a:lnTo>
                    <a:lnTo>
                      <a:pt x="450" y="1352"/>
                    </a:lnTo>
                    <a:lnTo>
                      <a:pt x="412" y="1275"/>
                    </a:lnTo>
                    <a:lnTo>
                      <a:pt x="374" y="1208"/>
                    </a:lnTo>
                    <a:lnTo>
                      <a:pt x="344" y="1152"/>
                    </a:lnTo>
                    <a:lnTo>
                      <a:pt x="335" y="1103"/>
                    </a:lnTo>
                    <a:lnTo>
                      <a:pt x="325" y="1064"/>
                    </a:lnTo>
                    <a:lnTo>
                      <a:pt x="316" y="1027"/>
                    </a:lnTo>
                    <a:lnTo>
                      <a:pt x="307" y="978"/>
                    </a:lnTo>
                    <a:lnTo>
                      <a:pt x="297" y="940"/>
                    </a:lnTo>
                    <a:lnTo>
                      <a:pt x="297" y="892"/>
                    </a:lnTo>
                    <a:lnTo>
                      <a:pt x="297" y="853"/>
                    </a:lnTo>
                    <a:lnTo>
                      <a:pt x="297" y="815"/>
                    </a:lnTo>
                    <a:lnTo>
                      <a:pt x="297" y="748"/>
                    </a:lnTo>
                    <a:lnTo>
                      <a:pt x="307" y="662"/>
                    </a:lnTo>
                    <a:lnTo>
                      <a:pt x="307" y="585"/>
                    </a:lnTo>
                    <a:lnTo>
                      <a:pt x="316" y="509"/>
                    </a:lnTo>
                    <a:lnTo>
                      <a:pt x="335" y="432"/>
                    </a:lnTo>
                    <a:lnTo>
                      <a:pt x="344" y="346"/>
                    </a:lnTo>
                    <a:lnTo>
                      <a:pt x="355" y="269"/>
                    </a:lnTo>
                    <a:lnTo>
                      <a:pt x="364" y="193"/>
                    </a:lnTo>
                    <a:lnTo>
                      <a:pt x="364" y="115"/>
                    </a:lnTo>
                    <a:lnTo>
                      <a:pt x="364" y="38"/>
                    </a:lnTo>
                    <a:lnTo>
                      <a:pt x="355" y="29"/>
                    </a:lnTo>
                    <a:lnTo>
                      <a:pt x="344" y="29"/>
                    </a:lnTo>
                    <a:lnTo>
                      <a:pt x="344" y="19"/>
                    </a:lnTo>
                    <a:lnTo>
                      <a:pt x="335" y="10"/>
                    </a:lnTo>
                    <a:lnTo>
                      <a:pt x="325" y="10"/>
                    </a:lnTo>
                    <a:lnTo>
                      <a:pt x="316" y="0"/>
                    </a:lnTo>
                    <a:lnTo>
                      <a:pt x="307" y="0"/>
                    </a:lnTo>
                    <a:lnTo>
                      <a:pt x="307" y="528"/>
                    </a:lnTo>
                    <a:close/>
                  </a:path>
                </a:pathLst>
              </a:custGeom>
              <a:solidFill>
                <a:srgbClr val="9999FF"/>
              </a:solidFill>
              <a:ln w="9525">
                <a:noFill/>
                <a:round/>
                <a:headEnd/>
                <a:tailEnd/>
              </a:ln>
            </p:spPr>
            <p:txBody>
              <a:bodyPr>
                <a:prstTxWarp prst="textNoShape">
                  <a:avLst/>
                </a:prstTxWarp>
              </a:bodyPr>
              <a:lstStyle/>
              <a:p>
                <a:endParaRPr lang="en-US"/>
              </a:p>
            </p:txBody>
          </p:sp>
          <p:sp>
            <p:nvSpPr>
              <p:cNvPr id="61598" name="Freeform 143"/>
              <p:cNvSpPr>
                <a:spLocks/>
              </p:cNvSpPr>
              <p:nvPr/>
            </p:nvSpPr>
            <p:spPr bwMode="auto">
              <a:xfrm>
                <a:off x="4404" y="2485"/>
                <a:ext cx="174" cy="244"/>
              </a:xfrm>
              <a:custGeom>
                <a:avLst/>
                <a:gdLst>
                  <a:gd name="T0" fmla="*/ 49 w 874"/>
                  <a:gd name="T1" fmla="*/ 0 h 1218"/>
                  <a:gd name="T2" fmla="*/ 49 w 874"/>
                  <a:gd name="T3" fmla="*/ 77 h 1218"/>
                  <a:gd name="T4" fmla="*/ 58 w 874"/>
                  <a:gd name="T5" fmla="*/ 144 h 1218"/>
                  <a:gd name="T6" fmla="*/ 77 w 874"/>
                  <a:gd name="T7" fmla="*/ 221 h 1218"/>
                  <a:gd name="T8" fmla="*/ 96 w 874"/>
                  <a:gd name="T9" fmla="*/ 288 h 1218"/>
                  <a:gd name="T10" fmla="*/ 125 w 874"/>
                  <a:gd name="T11" fmla="*/ 354 h 1218"/>
                  <a:gd name="T12" fmla="*/ 163 w 874"/>
                  <a:gd name="T13" fmla="*/ 421 h 1218"/>
                  <a:gd name="T14" fmla="*/ 202 w 874"/>
                  <a:gd name="T15" fmla="*/ 470 h 1218"/>
                  <a:gd name="T16" fmla="*/ 260 w 874"/>
                  <a:gd name="T17" fmla="*/ 528 h 1218"/>
                  <a:gd name="T18" fmla="*/ 326 w 874"/>
                  <a:gd name="T19" fmla="*/ 565 h 1218"/>
                  <a:gd name="T20" fmla="*/ 393 w 874"/>
                  <a:gd name="T21" fmla="*/ 614 h 1218"/>
                  <a:gd name="T22" fmla="*/ 470 w 874"/>
                  <a:gd name="T23" fmla="*/ 651 h 1218"/>
                  <a:gd name="T24" fmla="*/ 548 w 874"/>
                  <a:gd name="T25" fmla="*/ 690 h 1218"/>
                  <a:gd name="T26" fmla="*/ 625 w 874"/>
                  <a:gd name="T27" fmla="*/ 739 h 1218"/>
                  <a:gd name="T28" fmla="*/ 701 w 874"/>
                  <a:gd name="T29" fmla="*/ 786 h 1218"/>
                  <a:gd name="T30" fmla="*/ 758 w 874"/>
                  <a:gd name="T31" fmla="*/ 844 h 1218"/>
                  <a:gd name="T32" fmla="*/ 816 w 874"/>
                  <a:gd name="T33" fmla="*/ 901 h 1218"/>
                  <a:gd name="T34" fmla="*/ 825 w 874"/>
                  <a:gd name="T35" fmla="*/ 930 h 1218"/>
                  <a:gd name="T36" fmla="*/ 836 w 874"/>
                  <a:gd name="T37" fmla="*/ 959 h 1218"/>
                  <a:gd name="T38" fmla="*/ 845 w 874"/>
                  <a:gd name="T39" fmla="*/ 988 h 1218"/>
                  <a:gd name="T40" fmla="*/ 855 w 874"/>
                  <a:gd name="T41" fmla="*/ 1017 h 1218"/>
                  <a:gd name="T42" fmla="*/ 864 w 874"/>
                  <a:gd name="T43" fmla="*/ 1045 h 1218"/>
                  <a:gd name="T44" fmla="*/ 864 w 874"/>
                  <a:gd name="T45" fmla="*/ 1083 h 1218"/>
                  <a:gd name="T46" fmla="*/ 864 w 874"/>
                  <a:gd name="T47" fmla="*/ 1112 h 1218"/>
                  <a:gd name="T48" fmla="*/ 874 w 874"/>
                  <a:gd name="T49" fmla="*/ 1141 h 1218"/>
                  <a:gd name="T50" fmla="*/ 864 w 874"/>
                  <a:gd name="T51" fmla="*/ 1150 h 1218"/>
                  <a:gd name="T52" fmla="*/ 778 w 874"/>
                  <a:gd name="T53" fmla="*/ 1208 h 1218"/>
                  <a:gd name="T54" fmla="*/ 711 w 874"/>
                  <a:gd name="T55" fmla="*/ 1208 h 1218"/>
                  <a:gd name="T56" fmla="*/ 643 w 874"/>
                  <a:gd name="T57" fmla="*/ 1160 h 1218"/>
                  <a:gd name="T58" fmla="*/ 500 w 874"/>
                  <a:gd name="T59" fmla="*/ 1180 h 1218"/>
                  <a:gd name="T60" fmla="*/ 461 w 874"/>
                  <a:gd name="T61" fmla="*/ 1199 h 1218"/>
                  <a:gd name="T62" fmla="*/ 413 w 874"/>
                  <a:gd name="T63" fmla="*/ 1208 h 1218"/>
                  <a:gd name="T64" fmla="*/ 404 w 874"/>
                  <a:gd name="T65" fmla="*/ 1218 h 1218"/>
                  <a:gd name="T66" fmla="*/ 307 w 874"/>
                  <a:gd name="T67" fmla="*/ 1189 h 1218"/>
                  <a:gd name="T68" fmla="*/ 298 w 874"/>
                  <a:gd name="T69" fmla="*/ 1170 h 1218"/>
                  <a:gd name="T70" fmla="*/ 279 w 874"/>
                  <a:gd name="T71" fmla="*/ 1160 h 1218"/>
                  <a:gd name="T72" fmla="*/ 260 w 874"/>
                  <a:gd name="T73" fmla="*/ 1141 h 1218"/>
                  <a:gd name="T74" fmla="*/ 249 w 874"/>
                  <a:gd name="T75" fmla="*/ 1122 h 1218"/>
                  <a:gd name="T76" fmla="*/ 231 w 874"/>
                  <a:gd name="T77" fmla="*/ 1103 h 1218"/>
                  <a:gd name="T78" fmla="*/ 212 w 874"/>
                  <a:gd name="T79" fmla="*/ 1094 h 1218"/>
                  <a:gd name="T80" fmla="*/ 202 w 874"/>
                  <a:gd name="T81" fmla="*/ 1074 h 1218"/>
                  <a:gd name="T82" fmla="*/ 193 w 874"/>
                  <a:gd name="T83" fmla="*/ 1055 h 1218"/>
                  <a:gd name="T84" fmla="*/ 182 w 874"/>
                  <a:gd name="T85" fmla="*/ 969 h 1218"/>
                  <a:gd name="T86" fmla="*/ 163 w 874"/>
                  <a:gd name="T87" fmla="*/ 930 h 1218"/>
                  <a:gd name="T88" fmla="*/ 77 w 874"/>
                  <a:gd name="T89" fmla="*/ 786 h 1218"/>
                  <a:gd name="T90" fmla="*/ 58 w 874"/>
                  <a:gd name="T91" fmla="*/ 709 h 1218"/>
                  <a:gd name="T92" fmla="*/ 49 w 874"/>
                  <a:gd name="T93" fmla="*/ 623 h 1218"/>
                  <a:gd name="T94" fmla="*/ 38 w 874"/>
                  <a:gd name="T95" fmla="*/ 528 h 1218"/>
                  <a:gd name="T96" fmla="*/ 29 w 874"/>
                  <a:gd name="T97" fmla="*/ 441 h 1218"/>
                  <a:gd name="T98" fmla="*/ 29 w 874"/>
                  <a:gd name="T99" fmla="*/ 354 h 1218"/>
                  <a:gd name="T100" fmla="*/ 19 w 874"/>
                  <a:gd name="T101" fmla="*/ 268 h 1218"/>
                  <a:gd name="T102" fmla="*/ 10 w 874"/>
                  <a:gd name="T103" fmla="*/ 182 h 1218"/>
                  <a:gd name="T104" fmla="*/ 0 w 874"/>
                  <a:gd name="T105" fmla="*/ 96 h 1218"/>
                  <a:gd name="T106" fmla="*/ 0 w 874"/>
                  <a:gd name="T107" fmla="*/ 86 h 1218"/>
                  <a:gd name="T108" fmla="*/ 10 w 874"/>
                  <a:gd name="T109" fmla="*/ 77 h 1218"/>
                  <a:gd name="T110" fmla="*/ 10 w 874"/>
                  <a:gd name="T111" fmla="*/ 68 h 1218"/>
                  <a:gd name="T112" fmla="*/ 10 w 874"/>
                  <a:gd name="T113" fmla="*/ 57 h 1218"/>
                  <a:gd name="T114" fmla="*/ 19 w 874"/>
                  <a:gd name="T115" fmla="*/ 38 h 1218"/>
                  <a:gd name="T116" fmla="*/ 29 w 874"/>
                  <a:gd name="T117" fmla="*/ 29 h 1218"/>
                  <a:gd name="T118" fmla="*/ 38 w 874"/>
                  <a:gd name="T119" fmla="*/ 10 h 1218"/>
                  <a:gd name="T120" fmla="*/ 49 w 874"/>
                  <a:gd name="T121" fmla="*/ 0 h 1218"/>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874"/>
                  <a:gd name="T184" fmla="*/ 0 h 1218"/>
                  <a:gd name="T185" fmla="*/ 874 w 874"/>
                  <a:gd name="T186" fmla="*/ 1218 h 1218"/>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874" h="1218">
                    <a:moveTo>
                      <a:pt x="49" y="0"/>
                    </a:moveTo>
                    <a:lnTo>
                      <a:pt x="49" y="77"/>
                    </a:lnTo>
                    <a:lnTo>
                      <a:pt x="58" y="144"/>
                    </a:lnTo>
                    <a:lnTo>
                      <a:pt x="77" y="221"/>
                    </a:lnTo>
                    <a:lnTo>
                      <a:pt x="96" y="288"/>
                    </a:lnTo>
                    <a:lnTo>
                      <a:pt x="125" y="354"/>
                    </a:lnTo>
                    <a:lnTo>
                      <a:pt x="163" y="421"/>
                    </a:lnTo>
                    <a:lnTo>
                      <a:pt x="202" y="470"/>
                    </a:lnTo>
                    <a:lnTo>
                      <a:pt x="260" y="528"/>
                    </a:lnTo>
                    <a:lnTo>
                      <a:pt x="326" y="565"/>
                    </a:lnTo>
                    <a:lnTo>
                      <a:pt x="393" y="614"/>
                    </a:lnTo>
                    <a:lnTo>
                      <a:pt x="470" y="651"/>
                    </a:lnTo>
                    <a:lnTo>
                      <a:pt x="548" y="690"/>
                    </a:lnTo>
                    <a:lnTo>
                      <a:pt x="625" y="739"/>
                    </a:lnTo>
                    <a:lnTo>
                      <a:pt x="701" y="786"/>
                    </a:lnTo>
                    <a:lnTo>
                      <a:pt x="758" y="844"/>
                    </a:lnTo>
                    <a:lnTo>
                      <a:pt x="816" y="901"/>
                    </a:lnTo>
                    <a:lnTo>
                      <a:pt x="825" y="930"/>
                    </a:lnTo>
                    <a:lnTo>
                      <a:pt x="836" y="959"/>
                    </a:lnTo>
                    <a:lnTo>
                      <a:pt x="845" y="988"/>
                    </a:lnTo>
                    <a:lnTo>
                      <a:pt x="855" y="1017"/>
                    </a:lnTo>
                    <a:lnTo>
                      <a:pt x="864" y="1045"/>
                    </a:lnTo>
                    <a:lnTo>
                      <a:pt x="864" y="1083"/>
                    </a:lnTo>
                    <a:lnTo>
                      <a:pt x="864" y="1112"/>
                    </a:lnTo>
                    <a:lnTo>
                      <a:pt x="874" y="1141"/>
                    </a:lnTo>
                    <a:lnTo>
                      <a:pt x="864" y="1150"/>
                    </a:lnTo>
                    <a:lnTo>
                      <a:pt x="778" y="1208"/>
                    </a:lnTo>
                    <a:lnTo>
                      <a:pt x="711" y="1208"/>
                    </a:lnTo>
                    <a:lnTo>
                      <a:pt x="643" y="1160"/>
                    </a:lnTo>
                    <a:lnTo>
                      <a:pt x="500" y="1180"/>
                    </a:lnTo>
                    <a:lnTo>
                      <a:pt x="461" y="1199"/>
                    </a:lnTo>
                    <a:lnTo>
                      <a:pt x="413" y="1208"/>
                    </a:lnTo>
                    <a:lnTo>
                      <a:pt x="404" y="1218"/>
                    </a:lnTo>
                    <a:lnTo>
                      <a:pt x="307" y="1189"/>
                    </a:lnTo>
                    <a:lnTo>
                      <a:pt x="298" y="1170"/>
                    </a:lnTo>
                    <a:lnTo>
                      <a:pt x="279" y="1160"/>
                    </a:lnTo>
                    <a:lnTo>
                      <a:pt x="260" y="1141"/>
                    </a:lnTo>
                    <a:lnTo>
                      <a:pt x="249" y="1122"/>
                    </a:lnTo>
                    <a:lnTo>
                      <a:pt x="231" y="1103"/>
                    </a:lnTo>
                    <a:lnTo>
                      <a:pt x="212" y="1094"/>
                    </a:lnTo>
                    <a:lnTo>
                      <a:pt x="202" y="1074"/>
                    </a:lnTo>
                    <a:lnTo>
                      <a:pt x="193" y="1055"/>
                    </a:lnTo>
                    <a:lnTo>
                      <a:pt x="182" y="969"/>
                    </a:lnTo>
                    <a:lnTo>
                      <a:pt x="163" y="930"/>
                    </a:lnTo>
                    <a:lnTo>
                      <a:pt x="77" y="786"/>
                    </a:lnTo>
                    <a:lnTo>
                      <a:pt x="58" y="709"/>
                    </a:lnTo>
                    <a:lnTo>
                      <a:pt x="49" y="623"/>
                    </a:lnTo>
                    <a:lnTo>
                      <a:pt x="38" y="528"/>
                    </a:lnTo>
                    <a:lnTo>
                      <a:pt x="29" y="441"/>
                    </a:lnTo>
                    <a:lnTo>
                      <a:pt x="29" y="354"/>
                    </a:lnTo>
                    <a:lnTo>
                      <a:pt x="19" y="268"/>
                    </a:lnTo>
                    <a:lnTo>
                      <a:pt x="10" y="182"/>
                    </a:lnTo>
                    <a:lnTo>
                      <a:pt x="0" y="96"/>
                    </a:lnTo>
                    <a:lnTo>
                      <a:pt x="0" y="86"/>
                    </a:lnTo>
                    <a:lnTo>
                      <a:pt x="10" y="77"/>
                    </a:lnTo>
                    <a:lnTo>
                      <a:pt x="10" y="68"/>
                    </a:lnTo>
                    <a:lnTo>
                      <a:pt x="10" y="57"/>
                    </a:lnTo>
                    <a:lnTo>
                      <a:pt x="19" y="38"/>
                    </a:lnTo>
                    <a:lnTo>
                      <a:pt x="29" y="29"/>
                    </a:lnTo>
                    <a:lnTo>
                      <a:pt x="38" y="10"/>
                    </a:lnTo>
                    <a:lnTo>
                      <a:pt x="49" y="0"/>
                    </a:lnTo>
                    <a:close/>
                  </a:path>
                </a:pathLst>
              </a:custGeom>
              <a:solidFill>
                <a:srgbClr val="9999FF"/>
              </a:solidFill>
              <a:ln w="9525">
                <a:noFill/>
                <a:round/>
                <a:headEnd/>
                <a:tailEnd/>
              </a:ln>
            </p:spPr>
            <p:txBody>
              <a:bodyPr>
                <a:prstTxWarp prst="textNoShape">
                  <a:avLst/>
                </a:prstTxWarp>
              </a:bodyPr>
              <a:lstStyle/>
              <a:p>
                <a:endParaRPr lang="en-US"/>
              </a:p>
            </p:txBody>
          </p:sp>
          <p:sp>
            <p:nvSpPr>
              <p:cNvPr id="61599" name="Freeform 144"/>
              <p:cNvSpPr>
                <a:spLocks/>
              </p:cNvSpPr>
              <p:nvPr/>
            </p:nvSpPr>
            <p:spPr bwMode="auto">
              <a:xfrm>
                <a:off x="4607" y="2261"/>
                <a:ext cx="140" cy="468"/>
              </a:xfrm>
              <a:custGeom>
                <a:avLst/>
                <a:gdLst>
                  <a:gd name="T0" fmla="*/ 38 w 701"/>
                  <a:gd name="T1" fmla="*/ 872 h 2340"/>
                  <a:gd name="T2" fmla="*/ 58 w 701"/>
                  <a:gd name="T3" fmla="*/ 902 h 2340"/>
                  <a:gd name="T4" fmla="*/ 77 w 701"/>
                  <a:gd name="T5" fmla="*/ 921 h 2340"/>
                  <a:gd name="T6" fmla="*/ 96 w 701"/>
                  <a:gd name="T7" fmla="*/ 940 h 2340"/>
                  <a:gd name="T8" fmla="*/ 106 w 701"/>
                  <a:gd name="T9" fmla="*/ 969 h 2340"/>
                  <a:gd name="T10" fmla="*/ 125 w 701"/>
                  <a:gd name="T11" fmla="*/ 988 h 2340"/>
                  <a:gd name="T12" fmla="*/ 144 w 701"/>
                  <a:gd name="T13" fmla="*/ 1007 h 2340"/>
                  <a:gd name="T14" fmla="*/ 154 w 701"/>
                  <a:gd name="T15" fmla="*/ 1026 h 2340"/>
                  <a:gd name="T16" fmla="*/ 173 w 701"/>
                  <a:gd name="T17" fmla="*/ 1055 h 2340"/>
                  <a:gd name="T18" fmla="*/ 193 w 701"/>
                  <a:gd name="T19" fmla="*/ 1102 h 2340"/>
                  <a:gd name="T20" fmla="*/ 221 w 701"/>
                  <a:gd name="T21" fmla="*/ 1160 h 2340"/>
                  <a:gd name="T22" fmla="*/ 240 w 701"/>
                  <a:gd name="T23" fmla="*/ 1227 h 2340"/>
                  <a:gd name="T24" fmla="*/ 249 w 701"/>
                  <a:gd name="T25" fmla="*/ 1285 h 2340"/>
                  <a:gd name="T26" fmla="*/ 269 w 701"/>
                  <a:gd name="T27" fmla="*/ 1352 h 2340"/>
                  <a:gd name="T28" fmla="*/ 279 w 701"/>
                  <a:gd name="T29" fmla="*/ 1420 h 2340"/>
                  <a:gd name="T30" fmla="*/ 298 w 701"/>
                  <a:gd name="T31" fmla="*/ 1476 h 2340"/>
                  <a:gd name="T32" fmla="*/ 307 w 701"/>
                  <a:gd name="T33" fmla="*/ 1534 h 2340"/>
                  <a:gd name="T34" fmla="*/ 326 w 701"/>
                  <a:gd name="T35" fmla="*/ 1563 h 2340"/>
                  <a:gd name="T36" fmla="*/ 337 w 701"/>
                  <a:gd name="T37" fmla="*/ 1601 h 2340"/>
                  <a:gd name="T38" fmla="*/ 346 w 701"/>
                  <a:gd name="T39" fmla="*/ 1631 h 2340"/>
                  <a:gd name="T40" fmla="*/ 356 w 701"/>
                  <a:gd name="T41" fmla="*/ 1668 h 2340"/>
                  <a:gd name="T42" fmla="*/ 365 w 701"/>
                  <a:gd name="T43" fmla="*/ 1698 h 2340"/>
                  <a:gd name="T44" fmla="*/ 374 w 701"/>
                  <a:gd name="T45" fmla="*/ 1726 h 2340"/>
                  <a:gd name="T46" fmla="*/ 384 w 701"/>
                  <a:gd name="T47" fmla="*/ 1755 h 2340"/>
                  <a:gd name="T48" fmla="*/ 393 w 701"/>
                  <a:gd name="T49" fmla="*/ 1784 h 2340"/>
                  <a:gd name="T50" fmla="*/ 423 w 701"/>
                  <a:gd name="T51" fmla="*/ 1822 h 2340"/>
                  <a:gd name="T52" fmla="*/ 537 w 701"/>
                  <a:gd name="T53" fmla="*/ 2072 h 2340"/>
                  <a:gd name="T54" fmla="*/ 557 w 701"/>
                  <a:gd name="T55" fmla="*/ 2196 h 2340"/>
                  <a:gd name="T56" fmla="*/ 537 w 701"/>
                  <a:gd name="T57" fmla="*/ 2330 h 2340"/>
                  <a:gd name="T58" fmla="*/ 537 w 701"/>
                  <a:gd name="T59" fmla="*/ 2340 h 2340"/>
                  <a:gd name="T60" fmla="*/ 548 w 701"/>
                  <a:gd name="T61" fmla="*/ 2340 h 2340"/>
                  <a:gd name="T62" fmla="*/ 595 w 701"/>
                  <a:gd name="T63" fmla="*/ 2302 h 2340"/>
                  <a:gd name="T64" fmla="*/ 662 w 701"/>
                  <a:gd name="T65" fmla="*/ 2186 h 2340"/>
                  <a:gd name="T66" fmla="*/ 701 w 701"/>
                  <a:gd name="T67" fmla="*/ 2081 h 2340"/>
                  <a:gd name="T68" fmla="*/ 662 w 701"/>
                  <a:gd name="T69" fmla="*/ 1870 h 2340"/>
                  <a:gd name="T70" fmla="*/ 643 w 701"/>
                  <a:gd name="T71" fmla="*/ 1870 h 2340"/>
                  <a:gd name="T72" fmla="*/ 614 w 701"/>
                  <a:gd name="T73" fmla="*/ 1851 h 2340"/>
                  <a:gd name="T74" fmla="*/ 662 w 701"/>
                  <a:gd name="T75" fmla="*/ 1707 h 2340"/>
                  <a:gd name="T76" fmla="*/ 643 w 701"/>
                  <a:gd name="T77" fmla="*/ 1668 h 2340"/>
                  <a:gd name="T78" fmla="*/ 643 w 701"/>
                  <a:gd name="T79" fmla="*/ 1554 h 2340"/>
                  <a:gd name="T80" fmla="*/ 537 w 701"/>
                  <a:gd name="T81" fmla="*/ 1208 h 2340"/>
                  <a:gd name="T82" fmla="*/ 423 w 701"/>
                  <a:gd name="T83" fmla="*/ 911 h 2340"/>
                  <a:gd name="T84" fmla="*/ 365 w 701"/>
                  <a:gd name="T85" fmla="*/ 748 h 2340"/>
                  <a:gd name="T86" fmla="*/ 279 w 701"/>
                  <a:gd name="T87" fmla="*/ 517 h 2340"/>
                  <a:gd name="T88" fmla="*/ 279 w 701"/>
                  <a:gd name="T89" fmla="*/ 461 h 2340"/>
                  <a:gd name="T90" fmla="*/ 240 w 701"/>
                  <a:gd name="T91" fmla="*/ 441 h 2340"/>
                  <a:gd name="T92" fmla="*/ 231 w 701"/>
                  <a:gd name="T93" fmla="*/ 403 h 2340"/>
                  <a:gd name="T94" fmla="*/ 212 w 701"/>
                  <a:gd name="T95" fmla="*/ 287 h 2340"/>
                  <a:gd name="T96" fmla="*/ 212 w 701"/>
                  <a:gd name="T97" fmla="*/ 211 h 2340"/>
                  <a:gd name="T98" fmla="*/ 182 w 701"/>
                  <a:gd name="T99" fmla="*/ 201 h 2340"/>
                  <a:gd name="T100" fmla="*/ 68 w 701"/>
                  <a:gd name="T101" fmla="*/ 76 h 2340"/>
                  <a:gd name="T102" fmla="*/ 38 w 701"/>
                  <a:gd name="T103" fmla="*/ 0 h 2340"/>
                  <a:gd name="T104" fmla="*/ 29 w 701"/>
                  <a:gd name="T105" fmla="*/ 20 h 2340"/>
                  <a:gd name="T106" fmla="*/ 0 w 701"/>
                  <a:gd name="T107" fmla="*/ 231 h 2340"/>
                  <a:gd name="T108" fmla="*/ 0 w 701"/>
                  <a:gd name="T109" fmla="*/ 614 h 2340"/>
                  <a:gd name="T110" fmla="*/ 38 w 701"/>
                  <a:gd name="T111" fmla="*/ 872 h 234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701"/>
                  <a:gd name="T169" fmla="*/ 0 h 2340"/>
                  <a:gd name="T170" fmla="*/ 701 w 701"/>
                  <a:gd name="T171" fmla="*/ 2340 h 234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701" h="2340">
                    <a:moveTo>
                      <a:pt x="38" y="872"/>
                    </a:moveTo>
                    <a:lnTo>
                      <a:pt x="58" y="902"/>
                    </a:lnTo>
                    <a:lnTo>
                      <a:pt x="77" y="921"/>
                    </a:lnTo>
                    <a:lnTo>
                      <a:pt x="96" y="940"/>
                    </a:lnTo>
                    <a:lnTo>
                      <a:pt x="106" y="969"/>
                    </a:lnTo>
                    <a:lnTo>
                      <a:pt x="125" y="988"/>
                    </a:lnTo>
                    <a:lnTo>
                      <a:pt x="144" y="1007"/>
                    </a:lnTo>
                    <a:lnTo>
                      <a:pt x="154" y="1026"/>
                    </a:lnTo>
                    <a:lnTo>
                      <a:pt x="173" y="1055"/>
                    </a:lnTo>
                    <a:lnTo>
                      <a:pt x="193" y="1102"/>
                    </a:lnTo>
                    <a:lnTo>
                      <a:pt x="221" y="1160"/>
                    </a:lnTo>
                    <a:lnTo>
                      <a:pt x="240" y="1227"/>
                    </a:lnTo>
                    <a:lnTo>
                      <a:pt x="249" y="1285"/>
                    </a:lnTo>
                    <a:lnTo>
                      <a:pt x="269" y="1352"/>
                    </a:lnTo>
                    <a:lnTo>
                      <a:pt x="279" y="1420"/>
                    </a:lnTo>
                    <a:lnTo>
                      <a:pt x="298" y="1476"/>
                    </a:lnTo>
                    <a:lnTo>
                      <a:pt x="307" y="1534"/>
                    </a:lnTo>
                    <a:lnTo>
                      <a:pt x="326" y="1563"/>
                    </a:lnTo>
                    <a:lnTo>
                      <a:pt x="337" y="1601"/>
                    </a:lnTo>
                    <a:lnTo>
                      <a:pt x="346" y="1631"/>
                    </a:lnTo>
                    <a:lnTo>
                      <a:pt x="356" y="1668"/>
                    </a:lnTo>
                    <a:lnTo>
                      <a:pt x="365" y="1698"/>
                    </a:lnTo>
                    <a:lnTo>
                      <a:pt x="374" y="1726"/>
                    </a:lnTo>
                    <a:lnTo>
                      <a:pt x="384" y="1755"/>
                    </a:lnTo>
                    <a:lnTo>
                      <a:pt x="393" y="1784"/>
                    </a:lnTo>
                    <a:lnTo>
                      <a:pt x="423" y="1822"/>
                    </a:lnTo>
                    <a:lnTo>
                      <a:pt x="537" y="2072"/>
                    </a:lnTo>
                    <a:lnTo>
                      <a:pt x="557" y="2196"/>
                    </a:lnTo>
                    <a:lnTo>
                      <a:pt x="537" y="2330"/>
                    </a:lnTo>
                    <a:lnTo>
                      <a:pt x="537" y="2340"/>
                    </a:lnTo>
                    <a:lnTo>
                      <a:pt x="548" y="2340"/>
                    </a:lnTo>
                    <a:lnTo>
                      <a:pt x="595" y="2302"/>
                    </a:lnTo>
                    <a:lnTo>
                      <a:pt x="662" y="2186"/>
                    </a:lnTo>
                    <a:lnTo>
                      <a:pt x="701" y="2081"/>
                    </a:lnTo>
                    <a:lnTo>
                      <a:pt x="662" y="1870"/>
                    </a:lnTo>
                    <a:lnTo>
                      <a:pt x="643" y="1870"/>
                    </a:lnTo>
                    <a:lnTo>
                      <a:pt x="614" y="1851"/>
                    </a:lnTo>
                    <a:lnTo>
                      <a:pt x="662" y="1707"/>
                    </a:lnTo>
                    <a:lnTo>
                      <a:pt x="643" y="1668"/>
                    </a:lnTo>
                    <a:lnTo>
                      <a:pt x="643" y="1554"/>
                    </a:lnTo>
                    <a:lnTo>
                      <a:pt x="537" y="1208"/>
                    </a:lnTo>
                    <a:lnTo>
                      <a:pt x="423" y="911"/>
                    </a:lnTo>
                    <a:lnTo>
                      <a:pt x="365" y="748"/>
                    </a:lnTo>
                    <a:lnTo>
                      <a:pt x="279" y="517"/>
                    </a:lnTo>
                    <a:lnTo>
                      <a:pt x="279" y="461"/>
                    </a:lnTo>
                    <a:lnTo>
                      <a:pt x="240" y="441"/>
                    </a:lnTo>
                    <a:lnTo>
                      <a:pt x="231" y="403"/>
                    </a:lnTo>
                    <a:lnTo>
                      <a:pt x="212" y="287"/>
                    </a:lnTo>
                    <a:lnTo>
                      <a:pt x="212" y="211"/>
                    </a:lnTo>
                    <a:lnTo>
                      <a:pt x="182" y="201"/>
                    </a:lnTo>
                    <a:lnTo>
                      <a:pt x="68" y="76"/>
                    </a:lnTo>
                    <a:lnTo>
                      <a:pt x="38" y="0"/>
                    </a:lnTo>
                    <a:lnTo>
                      <a:pt x="29" y="20"/>
                    </a:lnTo>
                    <a:lnTo>
                      <a:pt x="0" y="231"/>
                    </a:lnTo>
                    <a:lnTo>
                      <a:pt x="0" y="614"/>
                    </a:lnTo>
                    <a:lnTo>
                      <a:pt x="38" y="872"/>
                    </a:lnTo>
                    <a:close/>
                  </a:path>
                </a:pathLst>
              </a:custGeom>
              <a:solidFill>
                <a:srgbClr val="9900FF"/>
              </a:solidFill>
              <a:ln w="9525">
                <a:noFill/>
                <a:round/>
                <a:headEnd/>
                <a:tailEnd/>
              </a:ln>
            </p:spPr>
            <p:txBody>
              <a:bodyPr>
                <a:prstTxWarp prst="textNoShape">
                  <a:avLst/>
                </a:prstTxWarp>
              </a:bodyPr>
              <a:lstStyle/>
              <a:p>
                <a:endParaRPr lang="en-US"/>
              </a:p>
            </p:txBody>
          </p:sp>
          <p:sp>
            <p:nvSpPr>
              <p:cNvPr id="61600" name="Freeform 145"/>
              <p:cNvSpPr>
                <a:spLocks/>
              </p:cNvSpPr>
              <p:nvPr/>
            </p:nvSpPr>
            <p:spPr bwMode="auto">
              <a:xfrm>
                <a:off x="4304" y="2184"/>
                <a:ext cx="32" cy="163"/>
              </a:xfrm>
              <a:custGeom>
                <a:avLst/>
                <a:gdLst>
                  <a:gd name="T0" fmla="*/ 0 w 163"/>
                  <a:gd name="T1" fmla="*/ 183 h 815"/>
                  <a:gd name="T2" fmla="*/ 30 w 163"/>
                  <a:gd name="T3" fmla="*/ 815 h 815"/>
                  <a:gd name="T4" fmla="*/ 30 w 163"/>
                  <a:gd name="T5" fmla="*/ 768 h 815"/>
                  <a:gd name="T6" fmla="*/ 19 w 163"/>
                  <a:gd name="T7" fmla="*/ 710 h 815"/>
                  <a:gd name="T8" fmla="*/ 19 w 163"/>
                  <a:gd name="T9" fmla="*/ 652 h 815"/>
                  <a:gd name="T10" fmla="*/ 19 w 163"/>
                  <a:gd name="T11" fmla="*/ 576 h 815"/>
                  <a:gd name="T12" fmla="*/ 30 w 163"/>
                  <a:gd name="T13" fmla="*/ 509 h 815"/>
                  <a:gd name="T14" fmla="*/ 30 w 163"/>
                  <a:gd name="T15" fmla="*/ 451 h 815"/>
                  <a:gd name="T16" fmla="*/ 49 w 163"/>
                  <a:gd name="T17" fmla="*/ 404 h 815"/>
                  <a:gd name="T18" fmla="*/ 68 w 163"/>
                  <a:gd name="T19" fmla="*/ 365 h 815"/>
                  <a:gd name="T20" fmla="*/ 68 w 163"/>
                  <a:gd name="T21" fmla="*/ 394 h 815"/>
                  <a:gd name="T22" fmla="*/ 77 w 163"/>
                  <a:gd name="T23" fmla="*/ 432 h 815"/>
                  <a:gd name="T24" fmla="*/ 77 w 163"/>
                  <a:gd name="T25" fmla="*/ 460 h 815"/>
                  <a:gd name="T26" fmla="*/ 87 w 163"/>
                  <a:gd name="T27" fmla="*/ 490 h 815"/>
                  <a:gd name="T28" fmla="*/ 96 w 163"/>
                  <a:gd name="T29" fmla="*/ 528 h 815"/>
                  <a:gd name="T30" fmla="*/ 107 w 163"/>
                  <a:gd name="T31" fmla="*/ 557 h 815"/>
                  <a:gd name="T32" fmla="*/ 107 w 163"/>
                  <a:gd name="T33" fmla="*/ 585 h 815"/>
                  <a:gd name="T34" fmla="*/ 125 w 163"/>
                  <a:gd name="T35" fmla="*/ 624 h 815"/>
                  <a:gd name="T36" fmla="*/ 125 w 163"/>
                  <a:gd name="T37" fmla="*/ 471 h 815"/>
                  <a:gd name="T38" fmla="*/ 163 w 163"/>
                  <a:gd name="T39" fmla="*/ 192 h 815"/>
                  <a:gd name="T40" fmla="*/ 144 w 163"/>
                  <a:gd name="T41" fmla="*/ 192 h 815"/>
                  <a:gd name="T42" fmla="*/ 125 w 163"/>
                  <a:gd name="T43" fmla="*/ 174 h 815"/>
                  <a:gd name="T44" fmla="*/ 87 w 163"/>
                  <a:gd name="T45" fmla="*/ 30 h 815"/>
                  <a:gd name="T46" fmla="*/ 68 w 163"/>
                  <a:gd name="T47" fmla="*/ 0 h 815"/>
                  <a:gd name="T48" fmla="*/ 30 w 163"/>
                  <a:gd name="T49" fmla="*/ 19 h 815"/>
                  <a:gd name="T50" fmla="*/ 19 w 163"/>
                  <a:gd name="T51" fmla="*/ 49 h 815"/>
                  <a:gd name="T52" fmla="*/ 0 w 163"/>
                  <a:gd name="T53" fmla="*/ 183 h 81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63"/>
                  <a:gd name="T82" fmla="*/ 0 h 815"/>
                  <a:gd name="T83" fmla="*/ 163 w 163"/>
                  <a:gd name="T84" fmla="*/ 815 h 815"/>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63" h="815">
                    <a:moveTo>
                      <a:pt x="0" y="183"/>
                    </a:moveTo>
                    <a:lnTo>
                      <a:pt x="30" y="815"/>
                    </a:lnTo>
                    <a:lnTo>
                      <a:pt x="30" y="768"/>
                    </a:lnTo>
                    <a:lnTo>
                      <a:pt x="19" y="710"/>
                    </a:lnTo>
                    <a:lnTo>
                      <a:pt x="19" y="652"/>
                    </a:lnTo>
                    <a:lnTo>
                      <a:pt x="19" y="576"/>
                    </a:lnTo>
                    <a:lnTo>
                      <a:pt x="30" y="509"/>
                    </a:lnTo>
                    <a:lnTo>
                      <a:pt x="30" y="451"/>
                    </a:lnTo>
                    <a:lnTo>
                      <a:pt x="49" y="404"/>
                    </a:lnTo>
                    <a:lnTo>
                      <a:pt x="68" y="365"/>
                    </a:lnTo>
                    <a:lnTo>
                      <a:pt x="68" y="394"/>
                    </a:lnTo>
                    <a:lnTo>
                      <a:pt x="77" y="432"/>
                    </a:lnTo>
                    <a:lnTo>
                      <a:pt x="77" y="460"/>
                    </a:lnTo>
                    <a:lnTo>
                      <a:pt x="87" y="490"/>
                    </a:lnTo>
                    <a:lnTo>
                      <a:pt x="96" y="528"/>
                    </a:lnTo>
                    <a:lnTo>
                      <a:pt x="107" y="557"/>
                    </a:lnTo>
                    <a:lnTo>
                      <a:pt x="107" y="585"/>
                    </a:lnTo>
                    <a:lnTo>
                      <a:pt x="125" y="624"/>
                    </a:lnTo>
                    <a:lnTo>
                      <a:pt x="125" y="471"/>
                    </a:lnTo>
                    <a:lnTo>
                      <a:pt x="163" y="192"/>
                    </a:lnTo>
                    <a:lnTo>
                      <a:pt x="144" y="192"/>
                    </a:lnTo>
                    <a:lnTo>
                      <a:pt x="125" y="174"/>
                    </a:lnTo>
                    <a:lnTo>
                      <a:pt x="87" y="30"/>
                    </a:lnTo>
                    <a:lnTo>
                      <a:pt x="68" y="0"/>
                    </a:lnTo>
                    <a:lnTo>
                      <a:pt x="30" y="19"/>
                    </a:lnTo>
                    <a:lnTo>
                      <a:pt x="19" y="49"/>
                    </a:lnTo>
                    <a:lnTo>
                      <a:pt x="0" y="183"/>
                    </a:lnTo>
                    <a:close/>
                  </a:path>
                </a:pathLst>
              </a:custGeom>
              <a:solidFill>
                <a:srgbClr val="9900FF"/>
              </a:solidFill>
              <a:ln w="9525">
                <a:noFill/>
                <a:round/>
                <a:headEnd/>
                <a:tailEnd/>
              </a:ln>
            </p:spPr>
            <p:txBody>
              <a:bodyPr>
                <a:prstTxWarp prst="textNoShape">
                  <a:avLst/>
                </a:prstTxWarp>
              </a:bodyPr>
              <a:lstStyle/>
              <a:p>
                <a:endParaRPr lang="en-US"/>
              </a:p>
            </p:txBody>
          </p:sp>
          <p:sp>
            <p:nvSpPr>
              <p:cNvPr id="61601" name="Freeform 146"/>
              <p:cNvSpPr>
                <a:spLocks/>
              </p:cNvSpPr>
              <p:nvPr/>
            </p:nvSpPr>
            <p:spPr bwMode="auto">
              <a:xfrm>
                <a:off x="4530" y="2130"/>
                <a:ext cx="73" cy="299"/>
              </a:xfrm>
              <a:custGeom>
                <a:avLst/>
                <a:gdLst>
                  <a:gd name="T0" fmla="*/ 0 w 365"/>
                  <a:gd name="T1" fmla="*/ 1037 h 1497"/>
                  <a:gd name="T2" fmla="*/ 9 w 365"/>
                  <a:gd name="T3" fmla="*/ 1084 h 1497"/>
                  <a:gd name="T4" fmla="*/ 9 w 365"/>
                  <a:gd name="T5" fmla="*/ 1133 h 1497"/>
                  <a:gd name="T6" fmla="*/ 19 w 365"/>
                  <a:gd name="T7" fmla="*/ 1170 h 1497"/>
                  <a:gd name="T8" fmla="*/ 28 w 365"/>
                  <a:gd name="T9" fmla="*/ 1219 h 1497"/>
                  <a:gd name="T10" fmla="*/ 47 w 365"/>
                  <a:gd name="T11" fmla="*/ 1267 h 1497"/>
                  <a:gd name="T12" fmla="*/ 58 w 365"/>
                  <a:gd name="T13" fmla="*/ 1305 h 1497"/>
                  <a:gd name="T14" fmla="*/ 67 w 365"/>
                  <a:gd name="T15" fmla="*/ 1344 h 1497"/>
                  <a:gd name="T16" fmla="*/ 86 w 365"/>
                  <a:gd name="T17" fmla="*/ 1391 h 1497"/>
                  <a:gd name="T18" fmla="*/ 96 w 365"/>
                  <a:gd name="T19" fmla="*/ 1391 h 1497"/>
                  <a:gd name="T20" fmla="*/ 96 w 365"/>
                  <a:gd name="T21" fmla="*/ 1353 h 1497"/>
                  <a:gd name="T22" fmla="*/ 86 w 365"/>
                  <a:gd name="T23" fmla="*/ 1314 h 1497"/>
                  <a:gd name="T24" fmla="*/ 86 w 365"/>
                  <a:gd name="T25" fmla="*/ 1267 h 1497"/>
                  <a:gd name="T26" fmla="*/ 96 w 365"/>
                  <a:gd name="T27" fmla="*/ 1219 h 1497"/>
                  <a:gd name="T28" fmla="*/ 96 w 365"/>
                  <a:gd name="T29" fmla="*/ 1170 h 1497"/>
                  <a:gd name="T30" fmla="*/ 105 w 365"/>
                  <a:gd name="T31" fmla="*/ 1123 h 1497"/>
                  <a:gd name="T32" fmla="*/ 115 w 365"/>
                  <a:gd name="T33" fmla="*/ 1075 h 1497"/>
                  <a:gd name="T34" fmla="*/ 133 w 365"/>
                  <a:gd name="T35" fmla="*/ 1046 h 1497"/>
                  <a:gd name="T36" fmla="*/ 133 w 365"/>
                  <a:gd name="T37" fmla="*/ 1056 h 1497"/>
                  <a:gd name="T38" fmla="*/ 133 w 365"/>
                  <a:gd name="T39" fmla="*/ 1065 h 1497"/>
                  <a:gd name="T40" fmla="*/ 133 w 365"/>
                  <a:gd name="T41" fmla="*/ 1075 h 1497"/>
                  <a:gd name="T42" fmla="*/ 133 w 365"/>
                  <a:gd name="T43" fmla="*/ 1084 h 1497"/>
                  <a:gd name="T44" fmla="*/ 182 w 365"/>
                  <a:gd name="T45" fmla="*/ 989 h 1497"/>
                  <a:gd name="T46" fmla="*/ 211 w 365"/>
                  <a:gd name="T47" fmla="*/ 1017 h 1497"/>
                  <a:gd name="T48" fmla="*/ 277 w 365"/>
                  <a:gd name="T49" fmla="*/ 1267 h 1497"/>
                  <a:gd name="T50" fmla="*/ 365 w 365"/>
                  <a:gd name="T51" fmla="*/ 1497 h 1497"/>
                  <a:gd name="T52" fmla="*/ 365 w 365"/>
                  <a:gd name="T53" fmla="*/ 1478 h 1497"/>
                  <a:gd name="T54" fmla="*/ 345 w 365"/>
                  <a:gd name="T55" fmla="*/ 1401 h 1497"/>
                  <a:gd name="T56" fmla="*/ 326 w 365"/>
                  <a:gd name="T57" fmla="*/ 1056 h 1497"/>
                  <a:gd name="T58" fmla="*/ 355 w 365"/>
                  <a:gd name="T59" fmla="*/ 759 h 1497"/>
                  <a:gd name="T60" fmla="*/ 316 w 365"/>
                  <a:gd name="T61" fmla="*/ 729 h 1497"/>
                  <a:gd name="T62" fmla="*/ 316 w 365"/>
                  <a:gd name="T63" fmla="*/ 691 h 1497"/>
                  <a:gd name="T64" fmla="*/ 288 w 365"/>
                  <a:gd name="T65" fmla="*/ 318 h 1497"/>
                  <a:gd name="T66" fmla="*/ 230 w 365"/>
                  <a:gd name="T67" fmla="*/ 0 h 1497"/>
                  <a:gd name="T68" fmla="*/ 202 w 365"/>
                  <a:gd name="T69" fmla="*/ 30 h 1497"/>
                  <a:gd name="T70" fmla="*/ 105 w 365"/>
                  <a:gd name="T71" fmla="*/ 404 h 1497"/>
                  <a:gd name="T72" fmla="*/ 96 w 365"/>
                  <a:gd name="T73" fmla="*/ 480 h 1497"/>
                  <a:gd name="T74" fmla="*/ 67 w 365"/>
                  <a:gd name="T75" fmla="*/ 605 h 1497"/>
                  <a:gd name="T76" fmla="*/ 9 w 365"/>
                  <a:gd name="T77" fmla="*/ 1008 h 1497"/>
                  <a:gd name="T78" fmla="*/ 0 w 365"/>
                  <a:gd name="T79" fmla="*/ 1037 h 149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65"/>
                  <a:gd name="T121" fmla="*/ 0 h 1497"/>
                  <a:gd name="T122" fmla="*/ 365 w 365"/>
                  <a:gd name="T123" fmla="*/ 1497 h 149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65" h="1497">
                    <a:moveTo>
                      <a:pt x="0" y="1037"/>
                    </a:moveTo>
                    <a:lnTo>
                      <a:pt x="9" y="1084"/>
                    </a:lnTo>
                    <a:lnTo>
                      <a:pt x="9" y="1133"/>
                    </a:lnTo>
                    <a:lnTo>
                      <a:pt x="19" y="1170"/>
                    </a:lnTo>
                    <a:lnTo>
                      <a:pt x="28" y="1219"/>
                    </a:lnTo>
                    <a:lnTo>
                      <a:pt x="47" y="1267"/>
                    </a:lnTo>
                    <a:lnTo>
                      <a:pt x="58" y="1305"/>
                    </a:lnTo>
                    <a:lnTo>
                      <a:pt x="67" y="1344"/>
                    </a:lnTo>
                    <a:lnTo>
                      <a:pt x="86" y="1391"/>
                    </a:lnTo>
                    <a:lnTo>
                      <a:pt x="96" y="1391"/>
                    </a:lnTo>
                    <a:lnTo>
                      <a:pt x="96" y="1353"/>
                    </a:lnTo>
                    <a:lnTo>
                      <a:pt x="86" y="1314"/>
                    </a:lnTo>
                    <a:lnTo>
                      <a:pt x="86" y="1267"/>
                    </a:lnTo>
                    <a:lnTo>
                      <a:pt x="96" y="1219"/>
                    </a:lnTo>
                    <a:lnTo>
                      <a:pt x="96" y="1170"/>
                    </a:lnTo>
                    <a:lnTo>
                      <a:pt x="105" y="1123"/>
                    </a:lnTo>
                    <a:lnTo>
                      <a:pt x="115" y="1075"/>
                    </a:lnTo>
                    <a:lnTo>
                      <a:pt x="133" y="1046"/>
                    </a:lnTo>
                    <a:lnTo>
                      <a:pt x="133" y="1056"/>
                    </a:lnTo>
                    <a:lnTo>
                      <a:pt x="133" y="1065"/>
                    </a:lnTo>
                    <a:lnTo>
                      <a:pt x="133" y="1075"/>
                    </a:lnTo>
                    <a:lnTo>
                      <a:pt x="133" y="1084"/>
                    </a:lnTo>
                    <a:lnTo>
                      <a:pt x="182" y="989"/>
                    </a:lnTo>
                    <a:lnTo>
                      <a:pt x="211" y="1017"/>
                    </a:lnTo>
                    <a:lnTo>
                      <a:pt x="277" y="1267"/>
                    </a:lnTo>
                    <a:lnTo>
                      <a:pt x="365" y="1497"/>
                    </a:lnTo>
                    <a:lnTo>
                      <a:pt x="365" y="1478"/>
                    </a:lnTo>
                    <a:lnTo>
                      <a:pt x="345" y="1401"/>
                    </a:lnTo>
                    <a:lnTo>
                      <a:pt x="326" y="1056"/>
                    </a:lnTo>
                    <a:lnTo>
                      <a:pt x="355" y="759"/>
                    </a:lnTo>
                    <a:lnTo>
                      <a:pt x="316" y="729"/>
                    </a:lnTo>
                    <a:lnTo>
                      <a:pt x="316" y="691"/>
                    </a:lnTo>
                    <a:lnTo>
                      <a:pt x="288" y="318"/>
                    </a:lnTo>
                    <a:lnTo>
                      <a:pt x="230" y="0"/>
                    </a:lnTo>
                    <a:lnTo>
                      <a:pt x="202" y="30"/>
                    </a:lnTo>
                    <a:lnTo>
                      <a:pt x="105" y="404"/>
                    </a:lnTo>
                    <a:lnTo>
                      <a:pt x="96" y="480"/>
                    </a:lnTo>
                    <a:lnTo>
                      <a:pt x="67" y="605"/>
                    </a:lnTo>
                    <a:lnTo>
                      <a:pt x="9" y="1008"/>
                    </a:lnTo>
                    <a:lnTo>
                      <a:pt x="0" y="1037"/>
                    </a:lnTo>
                    <a:close/>
                  </a:path>
                </a:pathLst>
              </a:custGeom>
              <a:solidFill>
                <a:srgbClr val="9900FF"/>
              </a:solidFill>
              <a:ln w="9525">
                <a:noFill/>
                <a:round/>
                <a:headEnd/>
                <a:tailEnd/>
              </a:ln>
            </p:spPr>
            <p:txBody>
              <a:bodyPr>
                <a:prstTxWarp prst="textNoShape">
                  <a:avLst/>
                </a:prstTxWarp>
              </a:bodyPr>
              <a:lstStyle/>
              <a:p>
                <a:endParaRPr lang="en-US"/>
              </a:p>
            </p:txBody>
          </p:sp>
          <p:sp>
            <p:nvSpPr>
              <p:cNvPr id="61602" name="Freeform 147"/>
              <p:cNvSpPr>
                <a:spLocks/>
              </p:cNvSpPr>
              <p:nvPr/>
            </p:nvSpPr>
            <p:spPr bwMode="auto">
              <a:xfrm>
                <a:off x="4693" y="2105"/>
                <a:ext cx="223" cy="298"/>
              </a:xfrm>
              <a:custGeom>
                <a:avLst/>
                <a:gdLst>
                  <a:gd name="T0" fmla="*/ 537 w 1113"/>
                  <a:gd name="T1" fmla="*/ 18 h 1486"/>
                  <a:gd name="T2" fmla="*/ 509 w 1113"/>
                  <a:gd name="T3" fmla="*/ 28 h 1486"/>
                  <a:gd name="T4" fmla="*/ 470 w 1113"/>
                  <a:gd name="T5" fmla="*/ 37 h 1486"/>
                  <a:gd name="T6" fmla="*/ 451 w 1113"/>
                  <a:gd name="T7" fmla="*/ 57 h 1486"/>
                  <a:gd name="T8" fmla="*/ 423 w 1113"/>
                  <a:gd name="T9" fmla="*/ 95 h 1486"/>
                  <a:gd name="T10" fmla="*/ 413 w 1113"/>
                  <a:gd name="T11" fmla="*/ 143 h 1486"/>
                  <a:gd name="T12" fmla="*/ 442 w 1113"/>
                  <a:gd name="T13" fmla="*/ 191 h 1486"/>
                  <a:gd name="T14" fmla="*/ 470 w 1113"/>
                  <a:gd name="T15" fmla="*/ 230 h 1486"/>
                  <a:gd name="T16" fmla="*/ 499 w 1113"/>
                  <a:gd name="T17" fmla="*/ 267 h 1486"/>
                  <a:gd name="T18" fmla="*/ 509 w 1113"/>
                  <a:gd name="T19" fmla="*/ 316 h 1486"/>
                  <a:gd name="T20" fmla="*/ 509 w 1113"/>
                  <a:gd name="T21" fmla="*/ 373 h 1486"/>
                  <a:gd name="T22" fmla="*/ 509 w 1113"/>
                  <a:gd name="T23" fmla="*/ 422 h 1486"/>
                  <a:gd name="T24" fmla="*/ 537 w 1113"/>
                  <a:gd name="T25" fmla="*/ 441 h 1486"/>
                  <a:gd name="T26" fmla="*/ 585 w 1113"/>
                  <a:gd name="T27" fmla="*/ 450 h 1486"/>
                  <a:gd name="T28" fmla="*/ 643 w 1113"/>
                  <a:gd name="T29" fmla="*/ 450 h 1486"/>
                  <a:gd name="T30" fmla="*/ 691 w 1113"/>
                  <a:gd name="T31" fmla="*/ 460 h 1486"/>
                  <a:gd name="T32" fmla="*/ 748 w 1113"/>
                  <a:gd name="T33" fmla="*/ 478 h 1486"/>
                  <a:gd name="T34" fmla="*/ 816 w 1113"/>
                  <a:gd name="T35" fmla="*/ 566 h 1486"/>
                  <a:gd name="T36" fmla="*/ 806 w 1113"/>
                  <a:gd name="T37" fmla="*/ 632 h 1486"/>
                  <a:gd name="T38" fmla="*/ 806 w 1113"/>
                  <a:gd name="T39" fmla="*/ 708 h 1486"/>
                  <a:gd name="T40" fmla="*/ 816 w 1113"/>
                  <a:gd name="T41" fmla="*/ 766 h 1486"/>
                  <a:gd name="T42" fmla="*/ 844 w 1113"/>
                  <a:gd name="T43" fmla="*/ 814 h 1486"/>
                  <a:gd name="T44" fmla="*/ 922 w 1113"/>
                  <a:gd name="T45" fmla="*/ 872 h 1486"/>
                  <a:gd name="T46" fmla="*/ 998 w 1113"/>
                  <a:gd name="T47" fmla="*/ 920 h 1486"/>
                  <a:gd name="T48" fmla="*/ 1066 w 1113"/>
                  <a:gd name="T49" fmla="*/ 968 h 1486"/>
                  <a:gd name="T50" fmla="*/ 1094 w 1113"/>
                  <a:gd name="T51" fmla="*/ 1007 h 1486"/>
                  <a:gd name="T52" fmla="*/ 1094 w 1113"/>
                  <a:gd name="T53" fmla="*/ 1026 h 1486"/>
                  <a:gd name="T54" fmla="*/ 1103 w 1113"/>
                  <a:gd name="T55" fmla="*/ 1035 h 1486"/>
                  <a:gd name="T56" fmla="*/ 1103 w 1113"/>
                  <a:gd name="T57" fmla="*/ 1054 h 1486"/>
                  <a:gd name="T58" fmla="*/ 1066 w 1113"/>
                  <a:gd name="T59" fmla="*/ 1121 h 1486"/>
                  <a:gd name="T60" fmla="*/ 758 w 1113"/>
                  <a:gd name="T61" fmla="*/ 1351 h 1486"/>
                  <a:gd name="T62" fmla="*/ 816 w 1113"/>
                  <a:gd name="T63" fmla="*/ 1035 h 1486"/>
                  <a:gd name="T64" fmla="*/ 787 w 1113"/>
                  <a:gd name="T65" fmla="*/ 805 h 1486"/>
                  <a:gd name="T66" fmla="*/ 691 w 1113"/>
                  <a:gd name="T67" fmla="*/ 805 h 1486"/>
                  <a:gd name="T68" fmla="*/ 451 w 1113"/>
                  <a:gd name="T69" fmla="*/ 1198 h 1486"/>
                  <a:gd name="T70" fmla="*/ 403 w 1113"/>
                  <a:gd name="T71" fmla="*/ 1237 h 1486"/>
                  <a:gd name="T72" fmla="*/ 365 w 1113"/>
                  <a:gd name="T73" fmla="*/ 1476 h 1486"/>
                  <a:gd name="T74" fmla="*/ 326 w 1113"/>
                  <a:gd name="T75" fmla="*/ 1467 h 1486"/>
                  <a:gd name="T76" fmla="*/ 326 w 1113"/>
                  <a:gd name="T77" fmla="*/ 852 h 1486"/>
                  <a:gd name="T78" fmla="*/ 288 w 1113"/>
                  <a:gd name="T79" fmla="*/ 613 h 1486"/>
                  <a:gd name="T80" fmla="*/ 249 w 1113"/>
                  <a:gd name="T81" fmla="*/ 469 h 1486"/>
                  <a:gd name="T82" fmla="*/ 163 w 1113"/>
                  <a:gd name="T83" fmla="*/ 431 h 1486"/>
                  <a:gd name="T84" fmla="*/ 105 w 1113"/>
                  <a:gd name="T85" fmla="*/ 632 h 1486"/>
                  <a:gd name="T86" fmla="*/ 144 w 1113"/>
                  <a:gd name="T87" fmla="*/ 1256 h 1486"/>
                  <a:gd name="T88" fmla="*/ 49 w 1113"/>
                  <a:gd name="T89" fmla="*/ 1093 h 1486"/>
                  <a:gd name="T90" fmla="*/ 0 w 1113"/>
                  <a:gd name="T91" fmla="*/ 699 h 1486"/>
                  <a:gd name="T92" fmla="*/ 38 w 1113"/>
                  <a:gd name="T93" fmla="*/ 680 h 1486"/>
                  <a:gd name="T94" fmla="*/ 29 w 1113"/>
                  <a:gd name="T95" fmla="*/ 354 h 1486"/>
                  <a:gd name="T96" fmla="*/ 269 w 1113"/>
                  <a:gd name="T97" fmla="*/ 57 h 1486"/>
                  <a:gd name="T98" fmla="*/ 518 w 1113"/>
                  <a:gd name="T99" fmla="*/ 0 h 148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113"/>
                  <a:gd name="T151" fmla="*/ 0 h 1486"/>
                  <a:gd name="T152" fmla="*/ 1113 w 1113"/>
                  <a:gd name="T153" fmla="*/ 1486 h 148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113" h="1486">
                    <a:moveTo>
                      <a:pt x="547" y="9"/>
                    </a:moveTo>
                    <a:lnTo>
                      <a:pt x="537" y="18"/>
                    </a:lnTo>
                    <a:lnTo>
                      <a:pt x="518" y="18"/>
                    </a:lnTo>
                    <a:lnTo>
                      <a:pt x="509" y="28"/>
                    </a:lnTo>
                    <a:lnTo>
                      <a:pt x="490" y="37"/>
                    </a:lnTo>
                    <a:lnTo>
                      <a:pt x="470" y="37"/>
                    </a:lnTo>
                    <a:lnTo>
                      <a:pt x="460" y="47"/>
                    </a:lnTo>
                    <a:lnTo>
                      <a:pt x="451" y="57"/>
                    </a:lnTo>
                    <a:lnTo>
                      <a:pt x="442" y="67"/>
                    </a:lnTo>
                    <a:lnTo>
                      <a:pt x="423" y="95"/>
                    </a:lnTo>
                    <a:lnTo>
                      <a:pt x="413" y="123"/>
                    </a:lnTo>
                    <a:lnTo>
                      <a:pt x="413" y="143"/>
                    </a:lnTo>
                    <a:lnTo>
                      <a:pt x="423" y="172"/>
                    </a:lnTo>
                    <a:lnTo>
                      <a:pt x="442" y="191"/>
                    </a:lnTo>
                    <a:lnTo>
                      <a:pt x="451" y="211"/>
                    </a:lnTo>
                    <a:lnTo>
                      <a:pt x="470" y="230"/>
                    </a:lnTo>
                    <a:lnTo>
                      <a:pt x="490" y="248"/>
                    </a:lnTo>
                    <a:lnTo>
                      <a:pt x="499" y="267"/>
                    </a:lnTo>
                    <a:lnTo>
                      <a:pt x="509" y="287"/>
                    </a:lnTo>
                    <a:lnTo>
                      <a:pt x="509" y="316"/>
                    </a:lnTo>
                    <a:lnTo>
                      <a:pt x="509" y="345"/>
                    </a:lnTo>
                    <a:lnTo>
                      <a:pt x="509" y="373"/>
                    </a:lnTo>
                    <a:lnTo>
                      <a:pt x="509" y="392"/>
                    </a:lnTo>
                    <a:lnTo>
                      <a:pt x="509" y="422"/>
                    </a:lnTo>
                    <a:lnTo>
                      <a:pt x="509" y="441"/>
                    </a:lnTo>
                    <a:lnTo>
                      <a:pt x="537" y="441"/>
                    </a:lnTo>
                    <a:lnTo>
                      <a:pt x="557" y="450"/>
                    </a:lnTo>
                    <a:lnTo>
                      <a:pt x="585" y="450"/>
                    </a:lnTo>
                    <a:lnTo>
                      <a:pt x="614" y="450"/>
                    </a:lnTo>
                    <a:lnTo>
                      <a:pt x="643" y="450"/>
                    </a:lnTo>
                    <a:lnTo>
                      <a:pt x="662" y="450"/>
                    </a:lnTo>
                    <a:lnTo>
                      <a:pt x="691" y="460"/>
                    </a:lnTo>
                    <a:lnTo>
                      <a:pt x="720" y="460"/>
                    </a:lnTo>
                    <a:lnTo>
                      <a:pt x="748" y="478"/>
                    </a:lnTo>
                    <a:lnTo>
                      <a:pt x="816" y="527"/>
                    </a:lnTo>
                    <a:lnTo>
                      <a:pt x="816" y="566"/>
                    </a:lnTo>
                    <a:lnTo>
                      <a:pt x="806" y="603"/>
                    </a:lnTo>
                    <a:lnTo>
                      <a:pt x="806" y="632"/>
                    </a:lnTo>
                    <a:lnTo>
                      <a:pt x="806" y="671"/>
                    </a:lnTo>
                    <a:lnTo>
                      <a:pt x="806" y="708"/>
                    </a:lnTo>
                    <a:lnTo>
                      <a:pt x="806" y="738"/>
                    </a:lnTo>
                    <a:lnTo>
                      <a:pt x="816" y="766"/>
                    </a:lnTo>
                    <a:lnTo>
                      <a:pt x="825" y="786"/>
                    </a:lnTo>
                    <a:lnTo>
                      <a:pt x="844" y="814"/>
                    </a:lnTo>
                    <a:lnTo>
                      <a:pt x="883" y="843"/>
                    </a:lnTo>
                    <a:lnTo>
                      <a:pt x="922" y="872"/>
                    </a:lnTo>
                    <a:lnTo>
                      <a:pt x="959" y="891"/>
                    </a:lnTo>
                    <a:lnTo>
                      <a:pt x="998" y="920"/>
                    </a:lnTo>
                    <a:lnTo>
                      <a:pt x="1036" y="939"/>
                    </a:lnTo>
                    <a:lnTo>
                      <a:pt x="1066" y="968"/>
                    </a:lnTo>
                    <a:lnTo>
                      <a:pt x="1084" y="1007"/>
                    </a:lnTo>
                    <a:lnTo>
                      <a:pt x="1094" y="1007"/>
                    </a:lnTo>
                    <a:lnTo>
                      <a:pt x="1094" y="1016"/>
                    </a:lnTo>
                    <a:lnTo>
                      <a:pt x="1094" y="1026"/>
                    </a:lnTo>
                    <a:lnTo>
                      <a:pt x="1094" y="1035"/>
                    </a:lnTo>
                    <a:lnTo>
                      <a:pt x="1103" y="1035"/>
                    </a:lnTo>
                    <a:lnTo>
                      <a:pt x="1103" y="1044"/>
                    </a:lnTo>
                    <a:lnTo>
                      <a:pt x="1103" y="1054"/>
                    </a:lnTo>
                    <a:lnTo>
                      <a:pt x="1113" y="1063"/>
                    </a:lnTo>
                    <a:lnTo>
                      <a:pt x="1066" y="1121"/>
                    </a:lnTo>
                    <a:lnTo>
                      <a:pt x="816" y="1313"/>
                    </a:lnTo>
                    <a:lnTo>
                      <a:pt x="758" y="1351"/>
                    </a:lnTo>
                    <a:lnTo>
                      <a:pt x="797" y="1151"/>
                    </a:lnTo>
                    <a:lnTo>
                      <a:pt x="816" y="1035"/>
                    </a:lnTo>
                    <a:lnTo>
                      <a:pt x="816" y="852"/>
                    </a:lnTo>
                    <a:lnTo>
                      <a:pt x="787" y="805"/>
                    </a:lnTo>
                    <a:lnTo>
                      <a:pt x="758" y="786"/>
                    </a:lnTo>
                    <a:lnTo>
                      <a:pt x="691" y="805"/>
                    </a:lnTo>
                    <a:lnTo>
                      <a:pt x="567" y="968"/>
                    </a:lnTo>
                    <a:lnTo>
                      <a:pt x="451" y="1198"/>
                    </a:lnTo>
                    <a:lnTo>
                      <a:pt x="432" y="1207"/>
                    </a:lnTo>
                    <a:lnTo>
                      <a:pt x="403" y="1237"/>
                    </a:lnTo>
                    <a:lnTo>
                      <a:pt x="393" y="1351"/>
                    </a:lnTo>
                    <a:lnTo>
                      <a:pt x="365" y="1476"/>
                    </a:lnTo>
                    <a:lnTo>
                      <a:pt x="365" y="1486"/>
                    </a:lnTo>
                    <a:lnTo>
                      <a:pt x="326" y="1467"/>
                    </a:lnTo>
                    <a:lnTo>
                      <a:pt x="279" y="1390"/>
                    </a:lnTo>
                    <a:lnTo>
                      <a:pt x="326" y="852"/>
                    </a:lnTo>
                    <a:lnTo>
                      <a:pt x="317" y="652"/>
                    </a:lnTo>
                    <a:lnTo>
                      <a:pt x="288" y="613"/>
                    </a:lnTo>
                    <a:lnTo>
                      <a:pt x="288" y="517"/>
                    </a:lnTo>
                    <a:lnTo>
                      <a:pt x="249" y="469"/>
                    </a:lnTo>
                    <a:lnTo>
                      <a:pt x="191" y="431"/>
                    </a:lnTo>
                    <a:lnTo>
                      <a:pt x="163" y="431"/>
                    </a:lnTo>
                    <a:lnTo>
                      <a:pt x="125" y="478"/>
                    </a:lnTo>
                    <a:lnTo>
                      <a:pt x="105" y="632"/>
                    </a:lnTo>
                    <a:lnTo>
                      <a:pt x="135" y="1169"/>
                    </a:lnTo>
                    <a:lnTo>
                      <a:pt x="144" y="1256"/>
                    </a:lnTo>
                    <a:lnTo>
                      <a:pt x="96" y="1237"/>
                    </a:lnTo>
                    <a:lnTo>
                      <a:pt x="49" y="1093"/>
                    </a:lnTo>
                    <a:lnTo>
                      <a:pt x="10" y="796"/>
                    </a:lnTo>
                    <a:lnTo>
                      <a:pt x="0" y="699"/>
                    </a:lnTo>
                    <a:lnTo>
                      <a:pt x="29" y="680"/>
                    </a:lnTo>
                    <a:lnTo>
                      <a:pt x="38" y="680"/>
                    </a:lnTo>
                    <a:lnTo>
                      <a:pt x="19" y="613"/>
                    </a:lnTo>
                    <a:lnTo>
                      <a:pt x="29" y="354"/>
                    </a:lnTo>
                    <a:lnTo>
                      <a:pt x="49" y="211"/>
                    </a:lnTo>
                    <a:lnTo>
                      <a:pt x="269" y="57"/>
                    </a:lnTo>
                    <a:lnTo>
                      <a:pt x="403" y="0"/>
                    </a:lnTo>
                    <a:lnTo>
                      <a:pt x="518" y="0"/>
                    </a:lnTo>
                    <a:lnTo>
                      <a:pt x="547" y="9"/>
                    </a:lnTo>
                    <a:close/>
                  </a:path>
                </a:pathLst>
              </a:custGeom>
              <a:solidFill>
                <a:srgbClr val="9966FF"/>
              </a:solidFill>
              <a:ln w="9525">
                <a:noFill/>
                <a:round/>
                <a:headEnd/>
                <a:tailEnd/>
              </a:ln>
            </p:spPr>
            <p:txBody>
              <a:bodyPr>
                <a:prstTxWarp prst="textNoShape">
                  <a:avLst/>
                </a:prstTxWarp>
              </a:bodyPr>
              <a:lstStyle/>
              <a:p>
                <a:endParaRPr lang="en-US"/>
              </a:p>
            </p:txBody>
          </p:sp>
          <p:sp>
            <p:nvSpPr>
              <p:cNvPr id="61603" name="Freeform 148"/>
              <p:cNvSpPr>
                <a:spLocks/>
              </p:cNvSpPr>
              <p:nvPr/>
            </p:nvSpPr>
            <p:spPr bwMode="auto">
              <a:xfrm>
                <a:off x="4703" y="2107"/>
                <a:ext cx="106" cy="204"/>
              </a:xfrm>
              <a:custGeom>
                <a:avLst/>
                <a:gdLst>
                  <a:gd name="T0" fmla="*/ 28 w 527"/>
                  <a:gd name="T1" fmla="*/ 202 h 1017"/>
                  <a:gd name="T2" fmla="*/ 76 w 527"/>
                  <a:gd name="T3" fmla="*/ 202 h 1017"/>
                  <a:gd name="T4" fmla="*/ 114 w 527"/>
                  <a:gd name="T5" fmla="*/ 211 h 1017"/>
                  <a:gd name="T6" fmla="*/ 153 w 527"/>
                  <a:gd name="T7" fmla="*/ 230 h 1017"/>
                  <a:gd name="T8" fmla="*/ 181 w 527"/>
                  <a:gd name="T9" fmla="*/ 258 h 1017"/>
                  <a:gd name="T10" fmla="*/ 191 w 527"/>
                  <a:gd name="T11" fmla="*/ 307 h 1017"/>
                  <a:gd name="T12" fmla="*/ 200 w 527"/>
                  <a:gd name="T13" fmla="*/ 355 h 1017"/>
                  <a:gd name="T14" fmla="*/ 200 w 527"/>
                  <a:gd name="T15" fmla="*/ 393 h 1017"/>
                  <a:gd name="T16" fmla="*/ 210 w 527"/>
                  <a:gd name="T17" fmla="*/ 422 h 1017"/>
                  <a:gd name="T18" fmla="*/ 239 w 527"/>
                  <a:gd name="T19" fmla="*/ 441 h 1017"/>
                  <a:gd name="T20" fmla="*/ 268 w 527"/>
                  <a:gd name="T21" fmla="*/ 460 h 1017"/>
                  <a:gd name="T22" fmla="*/ 306 w 527"/>
                  <a:gd name="T23" fmla="*/ 479 h 1017"/>
                  <a:gd name="T24" fmla="*/ 316 w 527"/>
                  <a:gd name="T25" fmla="*/ 1017 h 1017"/>
                  <a:gd name="T26" fmla="*/ 354 w 527"/>
                  <a:gd name="T27" fmla="*/ 911 h 1017"/>
                  <a:gd name="T28" fmla="*/ 374 w 527"/>
                  <a:gd name="T29" fmla="*/ 787 h 1017"/>
                  <a:gd name="T30" fmla="*/ 402 w 527"/>
                  <a:gd name="T31" fmla="*/ 671 h 1017"/>
                  <a:gd name="T32" fmla="*/ 460 w 527"/>
                  <a:gd name="T33" fmla="*/ 575 h 1017"/>
                  <a:gd name="T34" fmla="*/ 527 w 527"/>
                  <a:gd name="T35" fmla="*/ 546 h 1017"/>
                  <a:gd name="T36" fmla="*/ 527 w 527"/>
                  <a:gd name="T37" fmla="*/ 499 h 1017"/>
                  <a:gd name="T38" fmla="*/ 518 w 527"/>
                  <a:gd name="T39" fmla="*/ 469 h 1017"/>
                  <a:gd name="T40" fmla="*/ 488 w 527"/>
                  <a:gd name="T41" fmla="*/ 451 h 1017"/>
                  <a:gd name="T42" fmla="*/ 469 w 527"/>
                  <a:gd name="T43" fmla="*/ 432 h 1017"/>
                  <a:gd name="T44" fmla="*/ 460 w 527"/>
                  <a:gd name="T45" fmla="*/ 422 h 1017"/>
                  <a:gd name="T46" fmla="*/ 441 w 527"/>
                  <a:gd name="T47" fmla="*/ 413 h 1017"/>
                  <a:gd name="T48" fmla="*/ 430 w 527"/>
                  <a:gd name="T49" fmla="*/ 393 h 1017"/>
                  <a:gd name="T50" fmla="*/ 411 w 527"/>
                  <a:gd name="T51" fmla="*/ 383 h 1017"/>
                  <a:gd name="T52" fmla="*/ 393 w 527"/>
                  <a:gd name="T53" fmla="*/ 364 h 1017"/>
                  <a:gd name="T54" fmla="*/ 364 w 527"/>
                  <a:gd name="T55" fmla="*/ 288 h 1017"/>
                  <a:gd name="T56" fmla="*/ 344 w 527"/>
                  <a:gd name="T57" fmla="*/ 202 h 1017"/>
                  <a:gd name="T58" fmla="*/ 335 w 527"/>
                  <a:gd name="T59" fmla="*/ 105 h 1017"/>
                  <a:gd name="T60" fmla="*/ 325 w 527"/>
                  <a:gd name="T61" fmla="*/ 0 h 1017"/>
                  <a:gd name="T62" fmla="*/ 0 w 527"/>
                  <a:gd name="T63" fmla="*/ 202 h 1017"/>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27"/>
                  <a:gd name="T97" fmla="*/ 0 h 1017"/>
                  <a:gd name="T98" fmla="*/ 527 w 527"/>
                  <a:gd name="T99" fmla="*/ 1017 h 1017"/>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27" h="1017">
                    <a:moveTo>
                      <a:pt x="0" y="211"/>
                    </a:moveTo>
                    <a:lnTo>
                      <a:pt x="28" y="202"/>
                    </a:lnTo>
                    <a:lnTo>
                      <a:pt x="47" y="202"/>
                    </a:lnTo>
                    <a:lnTo>
                      <a:pt x="76" y="202"/>
                    </a:lnTo>
                    <a:lnTo>
                      <a:pt x="95" y="202"/>
                    </a:lnTo>
                    <a:lnTo>
                      <a:pt x="114" y="211"/>
                    </a:lnTo>
                    <a:lnTo>
                      <a:pt x="142" y="211"/>
                    </a:lnTo>
                    <a:lnTo>
                      <a:pt x="153" y="230"/>
                    </a:lnTo>
                    <a:lnTo>
                      <a:pt x="172" y="249"/>
                    </a:lnTo>
                    <a:lnTo>
                      <a:pt x="181" y="258"/>
                    </a:lnTo>
                    <a:lnTo>
                      <a:pt x="191" y="288"/>
                    </a:lnTo>
                    <a:lnTo>
                      <a:pt x="191" y="307"/>
                    </a:lnTo>
                    <a:lnTo>
                      <a:pt x="200" y="326"/>
                    </a:lnTo>
                    <a:lnTo>
                      <a:pt x="200" y="355"/>
                    </a:lnTo>
                    <a:lnTo>
                      <a:pt x="200" y="374"/>
                    </a:lnTo>
                    <a:lnTo>
                      <a:pt x="200" y="393"/>
                    </a:lnTo>
                    <a:lnTo>
                      <a:pt x="210" y="413"/>
                    </a:lnTo>
                    <a:lnTo>
                      <a:pt x="210" y="422"/>
                    </a:lnTo>
                    <a:lnTo>
                      <a:pt x="220" y="432"/>
                    </a:lnTo>
                    <a:lnTo>
                      <a:pt x="239" y="441"/>
                    </a:lnTo>
                    <a:lnTo>
                      <a:pt x="258" y="451"/>
                    </a:lnTo>
                    <a:lnTo>
                      <a:pt x="268" y="460"/>
                    </a:lnTo>
                    <a:lnTo>
                      <a:pt x="286" y="469"/>
                    </a:lnTo>
                    <a:lnTo>
                      <a:pt x="306" y="479"/>
                    </a:lnTo>
                    <a:lnTo>
                      <a:pt x="316" y="489"/>
                    </a:lnTo>
                    <a:lnTo>
                      <a:pt x="316" y="1017"/>
                    </a:lnTo>
                    <a:lnTo>
                      <a:pt x="335" y="968"/>
                    </a:lnTo>
                    <a:lnTo>
                      <a:pt x="354" y="911"/>
                    </a:lnTo>
                    <a:lnTo>
                      <a:pt x="364" y="854"/>
                    </a:lnTo>
                    <a:lnTo>
                      <a:pt x="374" y="787"/>
                    </a:lnTo>
                    <a:lnTo>
                      <a:pt x="383" y="729"/>
                    </a:lnTo>
                    <a:lnTo>
                      <a:pt x="402" y="671"/>
                    </a:lnTo>
                    <a:lnTo>
                      <a:pt x="430" y="623"/>
                    </a:lnTo>
                    <a:lnTo>
                      <a:pt x="460" y="575"/>
                    </a:lnTo>
                    <a:lnTo>
                      <a:pt x="518" y="575"/>
                    </a:lnTo>
                    <a:lnTo>
                      <a:pt x="527" y="546"/>
                    </a:lnTo>
                    <a:lnTo>
                      <a:pt x="527" y="527"/>
                    </a:lnTo>
                    <a:lnTo>
                      <a:pt x="527" y="499"/>
                    </a:lnTo>
                    <a:lnTo>
                      <a:pt x="518" y="489"/>
                    </a:lnTo>
                    <a:lnTo>
                      <a:pt x="518" y="469"/>
                    </a:lnTo>
                    <a:lnTo>
                      <a:pt x="508" y="460"/>
                    </a:lnTo>
                    <a:lnTo>
                      <a:pt x="488" y="451"/>
                    </a:lnTo>
                    <a:lnTo>
                      <a:pt x="479" y="432"/>
                    </a:lnTo>
                    <a:lnTo>
                      <a:pt x="469" y="432"/>
                    </a:lnTo>
                    <a:lnTo>
                      <a:pt x="460" y="432"/>
                    </a:lnTo>
                    <a:lnTo>
                      <a:pt x="460" y="422"/>
                    </a:lnTo>
                    <a:lnTo>
                      <a:pt x="450" y="422"/>
                    </a:lnTo>
                    <a:lnTo>
                      <a:pt x="441" y="413"/>
                    </a:lnTo>
                    <a:lnTo>
                      <a:pt x="430" y="402"/>
                    </a:lnTo>
                    <a:lnTo>
                      <a:pt x="430" y="393"/>
                    </a:lnTo>
                    <a:lnTo>
                      <a:pt x="421" y="393"/>
                    </a:lnTo>
                    <a:lnTo>
                      <a:pt x="411" y="383"/>
                    </a:lnTo>
                    <a:lnTo>
                      <a:pt x="402" y="374"/>
                    </a:lnTo>
                    <a:lnTo>
                      <a:pt x="393" y="364"/>
                    </a:lnTo>
                    <a:lnTo>
                      <a:pt x="383" y="326"/>
                    </a:lnTo>
                    <a:lnTo>
                      <a:pt x="364" y="288"/>
                    </a:lnTo>
                    <a:lnTo>
                      <a:pt x="354" y="249"/>
                    </a:lnTo>
                    <a:lnTo>
                      <a:pt x="344" y="202"/>
                    </a:lnTo>
                    <a:lnTo>
                      <a:pt x="335" y="153"/>
                    </a:lnTo>
                    <a:lnTo>
                      <a:pt x="335" y="105"/>
                    </a:lnTo>
                    <a:lnTo>
                      <a:pt x="325" y="48"/>
                    </a:lnTo>
                    <a:lnTo>
                      <a:pt x="325" y="0"/>
                    </a:lnTo>
                    <a:lnTo>
                      <a:pt x="220" y="48"/>
                    </a:lnTo>
                    <a:lnTo>
                      <a:pt x="0" y="202"/>
                    </a:lnTo>
                    <a:lnTo>
                      <a:pt x="0" y="211"/>
                    </a:lnTo>
                    <a:close/>
                  </a:path>
                </a:pathLst>
              </a:custGeom>
              <a:solidFill>
                <a:srgbClr val="9999FF"/>
              </a:solidFill>
              <a:ln w="9525">
                <a:noFill/>
                <a:round/>
                <a:headEnd/>
                <a:tailEnd/>
              </a:ln>
            </p:spPr>
            <p:txBody>
              <a:bodyPr>
                <a:prstTxWarp prst="textNoShape">
                  <a:avLst/>
                </a:prstTxWarp>
              </a:bodyPr>
              <a:lstStyle/>
              <a:p>
                <a:endParaRPr lang="en-US"/>
              </a:p>
            </p:txBody>
          </p:sp>
          <p:sp>
            <p:nvSpPr>
              <p:cNvPr id="61604" name="Freeform 149"/>
              <p:cNvSpPr>
                <a:spLocks/>
              </p:cNvSpPr>
              <p:nvPr/>
            </p:nvSpPr>
            <p:spPr bwMode="auto">
              <a:xfrm>
                <a:off x="4613" y="2107"/>
                <a:ext cx="27" cy="94"/>
              </a:xfrm>
              <a:custGeom>
                <a:avLst/>
                <a:gdLst>
                  <a:gd name="T0" fmla="*/ 9 w 134"/>
                  <a:gd name="T1" fmla="*/ 0 h 469"/>
                  <a:gd name="T2" fmla="*/ 0 w 134"/>
                  <a:gd name="T3" fmla="*/ 469 h 469"/>
                  <a:gd name="T4" fmla="*/ 0 w 134"/>
                  <a:gd name="T5" fmla="*/ 422 h 469"/>
                  <a:gd name="T6" fmla="*/ 9 w 134"/>
                  <a:gd name="T7" fmla="*/ 364 h 469"/>
                  <a:gd name="T8" fmla="*/ 20 w 134"/>
                  <a:gd name="T9" fmla="*/ 307 h 469"/>
                  <a:gd name="T10" fmla="*/ 29 w 134"/>
                  <a:gd name="T11" fmla="*/ 249 h 469"/>
                  <a:gd name="T12" fmla="*/ 48 w 134"/>
                  <a:gd name="T13" fmla="*/ 192 h 469"/>
                  <a:gd name="T14" fmla="*/ 67 w 134"/>
                  <a:gd name="T15" fmla="*/ 134 h 469"/>
                  <a:gd name="T16" fmla="*/ 87 w 134"/>
                  <a:gd name="T17" fmla="*/ 86 h 469"/>
                  <a:gd name="T18" fmla="*/ 106 w 134"/>
                  <a:gd name="T19" fmla="*/ 38 h 469"/>
                  <a:gd name="T20" fmla="*/ 125 w 134"/>
                  <a:gd name="T21" fmla="*/ 19 h 469"/>
                  <a:gd name="T22" fmla="*/ 134 w 134"/>
                  <a:gd name="T23" fmla="*/ 19 h 469"/>
                  <a:gd name="T24" fmla="*/ 134 w 134"/>
                  <a:gd name="T25" fmla="*/ 38 h 469"/>
                  <a:gd name="T26" fmla="*/ 125 w 134"/>
                  <a:gd name="T27" fmla="*/ 58 h 469"/>
                  <a:gd name="T28" fmla="*/ 106 w 134"/>
                  <a:gd name="T29" fmla="*/ 77 h 469"/>
                  <a:gd name="T30" fmla="*/ 77 w 134"/>
                  <a:gd name="T31" fmla="*/ 96 h 469"/>
                  <a:gd name="T32" fmla="*/ 48 w 134"/>
                  <a:gd name="T33" fmla="*/ 96 h 469"/>
                  <a:gd name="T34" fmla="*/ 48 w 134"/>
                  <a:gd name="T35" fmla="*/ 86 h 469"/>
                  <a:gd name="T36" fmla="*/ 39 w 134"/>
                  <a:gd name="T37" fmla="*/ 86 h 469"/>
                  <a:gd name="T38" fmla="*/ 39 w 134"/>
                  <a:gd name="T39" fmla="*/ 77 h 469"/>
                  <a:gd name="T40" fmla="*/ 29 w 134"/>
                  <a:gd name="T41" fmla="*/ 67 h 469"/>
                  <a:gd name="T42" fmla="*/ 20 w 134"/>
                  <a:gd name="T43" fmla="*/ 58 h 469"/>
                  <a:gd name="T44" fmla="*/ 20 w 134"/>
                  <a:gd name="T45" fmla="*/ 48 h 469"/>
                  <a:gd name="T46" fmla="*/ 20 w 134"/>
                  <a:gd name="T47" fmla="*/ 38 h 469"/>
                  <a:gd name="T48" fmla="*/ 9 w 134"/>
                  <a:gd name="T49" fmla="*/ 28 h 469"/>
                  <a:gd name="T50" fmla="*/ 9 w 134"/>
                  <a:gd name="T51" fmla="*/ 19 h 469"/>
                  <a:gd name="T52" fmla="*/ 9 w 134"/>
                  <a:gd name="T53" fmla="*/ 9 h 469"/>
                  <a:gd name="T54" fmla="*/ 9 w 134"/>
                  <a:gd name="T55" fmla="*/ 0 h 469"/>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34"/>
                  <a:gd name="T85" fmla="*/ 0 h 469"/>
                  <a:gd name="T86" fmla="*/ 134 w 134"/>
                  <a:gd name="T87" fmla="*/ 469 h 469"/>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34" h="469">
                    <a:moveTo>
                      <a:pt x="9" y="0"/>
                    </a:moveTo>
                    <a:lnTo>
                      <a:pt x="0" y="469"/>
                    </a:lnTo>
                    <a:lnTo>
                      <a:pt x="0" y="422"/>
                    </a:lnTo>
                    <a:lnTo>
                      <a:pt x="9" y="364"/>
                    </a:lnTo>
                    <a:lnTo>
                      <a:pt x="20" y="307"/>
                    </a:lnTo>
                    <a:lnTo>
                      <a:pt x="29" y="249"/>
                    </a:lnTo>
                    <a:lnTo>
                      <a:pt x="48" y="192"/>
                    </a:lnTo>
                    <a:lnTo>
                      <a:pt x="67" y="134"/>
                    </a:lnTo>
                    <a:lnTo>
                      <a:pt x="87" y="86"/>
                    </a:lnTo>
                    <a:lnTo>
                      <a:pt x="106" y="38"/>
                    </a:lnTo>
                    <a:lnTo>
                      <a:pt x="125" y="19"/>
                    </a:lnTo>
                    <a:lnTo>
                      <a:pt x="134" y="19"/>
                    </a:lnTo>
                    <a:lnTo>
                      <a:pt x="134" y="38"/>
                    </a:lnTo>
                    <a:lnTo>
                      <a:pt x="125" y="58"/>
                    </a:lnTo>
                    <a:lnTo>
                      <a:pt x="106" y="77"/>
                    </a:lnTo>
                    <a:lnTo>
                      <a:pt x="77" y="96"/>
                    </a:lnTo>
                    <a:lnTo>
                      <a:pt x="48" y="96"/>
                    </a:lnTo>
                    <a:lnTo>
                      <a:pt x="48" y="86"/>
                    </a:lnTo>
                    <a:lnTo>
                      <a:pt x="39" y="86"/>
                    </a:lnTo>
                    <a:lnTo>
                      <a:pt x="39" y="77"/>
                    </a:lnTo>
                    <a:lnTo>
                      <a:pt x="29" y="67"/>
                    </a:lnTo>
                    <a:lnTo>
                      <a:pt x="20" y="58"/>
                    </a:lnTo>
                    <a:lnTo>
                      <a:pt x="20" y="48"/>
                    </a:lnTo>
                    <a:lnTo>
                      <a:pt x="20" y="38"/>
                    </a:lnTo>
                    <a:lnTo>
                      <a:pt x="9" y="28"/>
                    </a:lnTo>
                    <a:lnTo>
                      <a:pt x="9" y="19"/>
                    </a:lnTo>
                    <a:lnTo>
                      <a:pt x="9" y="9"/>
                    </a:lnTo>
                    <a:lnTo>
                      <a:pt x="9" y="0"/>
                    </a:lnTo>
                    <a:close/>
                  </a:path>
                </a:pathLst>
              </a:custGeom>
              <a:solidFill>
                <a:srgbClr val="9999FF"/>
              </a:solidFill>
              <a:ln w="9525">
                <a:noFill/>
                <a:round/>
                <a:headEnd/>
                <a:tailEnd/>
              </a:ln>
            </p:spPr>
            <p:txBody>
              <a:bodyPr>
                <a:prstTxWarp prst="textNoShape">
                  <a:avLst/>
                </a:prstTxWarp>
              </a:bodyPr>
              <a:lstStyle/>
              <a:p>
                <a:endParaRPr lang="en-US"/>
              </a:p>
            </p:txBody>
          </p:sp>
          <p:sp>
            <p:nvSpPr>
              <p:cNvPr id="61605" name="Freeform 150"/>
              <p:cNvSpPr>
                <a:spLocks/>
              </p:cNvSpPr>
              <p:nvPr/>
            </p:nvSpPr>
            <p:spPr bwMode="auto">
              <a:xfrm>
                <a:off x="4866" y="2286"/>
                <a:ext cx="35" cy="38"/>
              </a:xfrm>
              <a:custGeom>
                <a:avLst/>
                <a:gdLst>
                  <a:gd name="T0" fmla="*/ 19 w 172"/>
                  <a:gd name="T1" fmla="*/ 0 h 192"/>
                  <a:gd name="T2" fmla="*/ 19 w 172"/>
                  <a:gd name="T3" fmla="*/ 28 h 192"/>
                  <a:gd name="T4" fmla="*/ 19 w 172"/>
                  <a:gd name="T5" fmla="*/ 57 h 192"/>
                  <a:gd name="T6" fmla="*/ 9 w 172"/>
                  <a:gd name="T7" fmla="*/ 76 h 192"/>
                  <a:gd name="T8" fmla="*/ 9 w 172"/>
                  <a:gd name="T9" fmla="*/ 106 h 192"/>
                  <a:gd name="T10" fmla="*/ 9 w 172"/>
                  <a:gd name="T11" fmla="*/ 125 h 192"/>
                  <a:gd name="T12" fmla="*/ 0 w 172"/>
                  <a:gd name="T13" fmla="*/ 143 h 192"/>
                  <a:gd name="T14" fmla="*/ 0 w 172"/>
                  <a:gd name="T15" fmla="*/ 172 h 192"/>
                  <a:gd name="T16" fmla="*/ 0 w 172"/>
                  <a:gd name="T17" fmla="*/ 192 h 192"/>
                  <a:gd name="T18" fmla="*/ 19 w 172"/>
                  <a:gd name="T19" fmla="*/ 192 h 192"/>
                  <a:gd name="T20" fmla="*/ 38 w 172"/>
                  <a:gd name="T21" fmla="*/ 182 h 192"/>
                  <a:gd name="T22" fmla="*/ 67 w 172"/>
                  <a:gd name="T23" fmla="*/ 172 h 192"/>
                  <a:gd name="T24" fmla="*/ 86 w 172"/>
                  <a:gd name="T25" fmla="*/ 162 h 192"/>
                  <a:gd name="T26" fmla="*/ 114 w 172"/>
                  <a:gd name="T27" fmla="*/ 153 h 192"/>
                  <a:gd name="T28" fmla="*/ 134 w 172"/>
                  <a:gd name="T29" fmla="*/ 143 h 192"/>
                  <a:gd name="T30" fmla="*/ 153 w 172"/>
                  <a:gd name="T31" fmla="*/ 134 h 192"/>
                  <a:gd name="T32" fmla="*/ 172 w 172"/>
                  <a:gd name="T33" fmla="*/ 115 h 192"/>
                  <a:gd name="T34" fmla="*/ 172 w 172"/>
                  <a:gd name="T35" fmla="*/ 106 h 192"/>
                  <a:gd name="T36" fmla="*/ 153 w 172"/>
                  <a:gd name="T37" fmla="*/ 86 h 192"/>
                  <a:gd name="T38" fmla="*/ 134 w 172"/>
                  <a:gd name="T39" fmla="*/ 67 h 192"/>
                  <a:gd name="T40" fmla="*/ 114 w 172"/>
                  <a:gd name="T41" fmla="*/ 57 h 192"/>
                  <a:gd name="T42" fmla="*/ 95 w 172"/>
                  <a:gd name="T43" fmla="*/ 48 h 192"/>
                  <a:gd name="T44" fmla="*/ 77 w 172"/>
                  <a:gd name="T45" fmla="*/ 38 h 192"/>
                  <a:gd name="T46" fmla="*/ 58 w 172"/>
                  <a:gd name="T47" fmla="*/ 28 h 192"/>
                  <a:gd name="T48" fmla="*/ 38 w 172"/>
                  <a:gd name="T49" fmla="*/ 19 h 192"/>
                  <a:gd name="T50" fmla="*/ 19 w 172"/>
                  <a:gd name="T51" fmla="*/ 0 h 19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72"/>
                  <a:gd name="T79" fmla="*/ 0 h 192"/>
                  <a:gd name="T80" fmla="*/ 172 w 172"/>
                  <a:gd name="T81" fmla="*/ 192 h 19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72" h="192">
                    <a:moveTo>
                      <a:pt x="19" y="0"/>
                    </a:moveTo>
                    <a:lnTo>
                      <a:pt x="19" y="28"/>
                    </a:lnTo>
                    <a:lnTo>
                      <a:pt x="19" y="57"/>
                    </a:lnTo>
                    <a:lnTo>
                      <a:pt x="9" y="76"/>
                    </a:lnTo>
                    <a:lnTo>
                      <a:pt x="9" y="106"/>
                    </a:lnTo>
                    <a:lnTo>
                      <a:pt x="9" y="125"/>
                    </a:lnTo>
                    <a:lnTo>
                      <a:pt x="0" y="143"/>
                    </a:lnTo>
                    <a:lnTo>
                      <a:pt x="0" y="172"/>
                    </a:lnTo>
                    <a:lnTo>
                      <a:pt x="0" y="192"/>
                    </a:lnTo>
                    <a:lnTo>
                      <a:pt x="19" y="192"/>
                    </a:lnTo>
                    <a:lnTo>
                      <a:pt x="38" y="182"/>
                    </a:lnTo>
                    <a:lnTo>
                      <a:pt x="67" y="172"/>
                    </a:lnTo>
                    <a:lnTo>
                      <a:pt x="86" y="162"/>
                    </a:lnTo>
                    <a:lnTo>
                      <a:pt x="114" y="153"/>
                    </a:lnTo>
                    <a:lnTo>
                      <a:pt x="134" y="143"/>
                    </a:lnTo>
                    <a:lnTo>
                      <a:pt x="153" y="134"/>
                    </a:lnTo>
                    <a:lnTo>
                      <a:pt x="172" y="115"/>
                    </a:lnTo>
                    <a:lnTo>
                      <a:pt x="172" y="106"/>
                    </a:lnTo>
                    <a:lnTo>
                      <a:pt x="153" y="86"/>
                    </a:lnTo>
                    <a:lnTo>
                      <a:pt x="134" y="67"/>
                    </a:lnTo>
                    <a:lnTo>
                      <a:pt x="114" y="57"/>
                    </a:lnTo>
                    <a:lnTo>
                      <a:pt x="95" y="48"/>
                    </a:lnTo>
                    <a:lnTo>
                      <a:pt x="77" y="38"/>
                    </a:lnTo>
                    <a:lnTo>
                      <a:pt x="58" y="28"/>
                    </a:lnTo>
                    <a:lnTo>
                      <a:pt x="38" y="19"/>
                    </a:lnTo>
                    <a:lnTo>
                      <a:pt x="19" y="0"/>
                    </a:lnTo>
                    <a:close/>
                  </a:path>
                </a:pathLst>
              </a:custGeom>
              <a:solidFill>
                <a:srgbClr val="9999FF"/>
              </a:solidFill>
              <a:ln w="9525">
                <a:noFill/>
                <a:round/>
                <a:headEnd/>
                <a:tailEnd/>
              </a:ln>
            </p:spPr>
            <p:txBody>
              <a:bodyPr>
                <a:prstTxWarp prst="textNoShape">
                  <a:avLst/>
                </a:prstTxWarp>
              </a:bodyPr>
              <a:lstStyle/>
              <a:p>
                <a:endParaRPr lang="en-US"/>
              </a:p>
            </p:txBody>
          </p:sp>
          <p:sp>
            <p:nvSpPr>
              <p:cNvPr id="61606" name="Freeform 151"/>
              <p:cNvSpPr>
                <a:spLocks/>
              </p:cNvSpPr>
              <p:nvPr/>
            </p:nvSpPr>
            <p:spPr bwMode="auto">
              <a:xfrm>
                <a:off x="4784" y="2336"/>
                <a:ext cx="128" cy="109"/>
              </a:xfrm>
              <a:custGeom>
                <a:avLst/>
                <a:gdLst>
                  <a:gd name="T0" fmla="*/ 643 w 643"/>
                  <a:gd name="T1" fmla="*/ 0 h 546"/>
                  <a:gd name="T2" fmla="*/ 624 w 643"/>
                  <a:gd name="T3" fmla="*/ 28 h 546"/>
                  <a:gd name="T4" fmla="*/ 615 w 643"/>
                  <a:gd name="T5" fmla="*/ 56 h 546"/>
                  <a:gd name="T6" fmla="*/ 595 w 643"/>
                  <a:gd name="T7" fmla="*/ 86 h 546"/>
                  <a:gd name="T8" fmla="*/ 576 w 643"/>
                  <a:gd name="T9" fmla="*/ 114 h 546"/>
                  <a:gd name="T10" fmla="*/ 557 w 643"/>
                  <a:gd name="T11" fmla="*/ 142 h 546"/>
                  <a:gd name="T12" fmla="*/ 527 w 643"/>
                  <a:gd name="T13" fmla="*/ 172 h 546"/>
                  <a:gd name="T14" fmla="*/ 508 w 643"/>
                  <a:gd name="T15" fmla="*/ 200 h 546"/>
                  <a:gd name="T16" fmla="*/ 480 w 643"/>
                  <a:gd name="T17" fmla="*/ 230 h 546"/>
                  <a:gd name="T18" fmla="*/ 480 w 643"/>
                  <a:gd name="T19" fmla="*/ 239 h 546"/>
                  <a:gd name="T20" fmla="*/ 480 w 643"/>
                  <a:gd name="T21" fmla="*/ 258 h 546"/>
                  <a:gd name="T22" fmla="*/ 480 w 643"/>
                  <a:gd name="T23" fmla="*/ 267 h 546"/>
                  <a:gd name="T24" fmla="*/ 480 w 643"/>
                  <a:gd name="T25" fmla="*/ 286 h 546"/>
                  <a:gd name="T26" fmla="*/ 480 w 643"/>
                  <a:gd name="T27" fmla="*/ 306 h 546"/>
                  <a:gd name="T28" fmla="*/ 480 w 643"/>
                  <a:gd name="T29" fmla="*/ 316 h 546"/>
                  <a:gd name="T30" fmla="*/ 480 w 643"/>
                  <a:gd name="T31" fmla="*/ 335 h 546"/>
                  <a:gd name="T32" fmla="*/ 480 w 643"/>
                  <a:gd name="T33" fmla="*/ 353 h 546"/>
                  <a:gd name="T34" fmla="*/ 240 w 643"/>
                  <a:gd name="T35" fmla="*/ 450 h 546"/>
                  <a:gd name="T36" fmla="*/ 28 w 643"/>
                  <a:gd name="T37" fmla="*/ 546 h 546"/>
                  <a:gd name="T38" fmla="*/ 0 w 643"/>
                  <a:gd name="T39" fmla="*/ 478 h 546"/>
                  <a:gd name="T40" fmla="*/ 0 w 643"/>
                  <a:gd name="T41" fmla="*/ 450 h 546"/>
                  <a:gd name="T42" fmla="*/ 48 w 643"/>
                  <a:gd name="T43" fmla="*/ 441 h 546"/>
                  <a:gd name="T44" fmla="*/ 67 w 643"/>
                  <a:gd name="T45" fmla="*/ 402 h 546"/>
                  <a:gd name="T46" fmla="*/ 96 w 643"/>
                  <a:gd name="T47" fmla="*/ 373 h 546"/>
                  <a:gd name="T48" fmla="*/ 125 w 643"/>
                  <a:gd name="T49" fmla="*/ 373 h 546"/>
                  <a:gd name="T50" fmla="*/ 230 w 643"/>
                  <a:gd name="T51" fmla="*/ 286 h 546"/>
                  <a:gd name="T52" fmla="*/ 460 w 643"/>
                  <a:gd name="T53" fmla="*/ 142 h 546"/>
                  <a:gd name="T54" fmla="*/ 585 w 643"/>
                  <a:gd name="T55" fmla="*/ 56 h 546"/>
                  <a:gd name="T56" fmla="*/ 643 w 643"/>
                  <a:gd name="T57" fmla="*/ 0 h 54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643"/>
                  <a:gd name="T88" fmla="*/ 0 h 546"/>
                  <a:gd name="T89" fmla="*/ 643 w 643"/>
                  <a:gd name="T90" fmla="*/ 546 h 54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643" h="546">
                    <a:moveTo>
                      <a:pt x="643" y="0"/>
                    </a:moveTo>
                    <a:lnTo>
                      <a:pt x="624" y="28"/>
                    </a:lnTo>
                    <a:lnTo>
                      <a:pt x="615" y="56"/>
                    </a:lnTo>
                    <a:lnTo>
                      <a:pt x="595" y="86"/>
                    </a:lnTo>
                    <a:lnTo>
                      <a:pt x="576" y="114"/>
                    </a:lnTo>
                    <a:lnTo>
                      <a:pt x="557" y="142"/>
                    </a:lnTo>
                    <a:lnTo>
                      <a:pt x="527" y="172"/>
                    </a:lnTo>
                    <a:lnTo>
                      <a:pt x="508" y="200"/>
                    </a:lnTo>
                    <a:lnTo>
                      <a:pt x="480" y="230"/>
                    </a:lnTo>
                    <a:lnTo>
                      <a:pt x="480" y="239"/>
                    </a:lnTo>
                    <a:lnTo>
                      <a:pt x="480" y="258"/>
                    </a:lnTo>
                    <a:lnTo>
                      <a:pt x="480" y="267"/>
                    </a:lnTo>
                    <a:lnTo>
                      <a:pt x="480" y="286"/>
                    </a:lnTo>
                    <a:lnTo>
                      <a:pt x="480" y="306"/>
                    </a:lnTo>
                    <a:lnTo>
                      <a:pt x="480" y="316"/>
                    </a:lnTo>
                    <a:lnTo>
                      <a:pt x="480" y="335"/>
                    </a:lnTo>
                    <a:lnTo>
                      <a:pt x="480" y="353"/>
                    </a:lnTo>
                    <a:lnTo>
                      <a:pt x="240" y="450"/>
                    </a:lnTo>
                    <a:lnTo>
                      <a:pt x="28" y="546"/>
                    </a:lnTo>
                    <a:lnTo>
                      <a:pt x="0" y="478"/>
                    </a:lnTo>
                    <a:lnTo>
                      <a:pt x="0" y="450"/>
                    </a:lnTo>
                    <a:lnTo>
                      <a:pt x="48" y="441"/>
                    </a:lnTo>
                    <a:lnTo>
                      <a:pt x="67" y="402"/>
                    </a:lnTo>
                    <a:lnTo>
                      <a:pt x="96" y="373"/>
                    </a:lnTo>
                    <a:lnTo>
                      <a:pt x="125" y="373"/>
                    </a:lnTo>
                    <a:lnTo>
                      <a:pt x="230" y="286"/>
                    </a:lnTo>
                    <a:lnTo>
                      <a:pt x="460" y="142"/>
                    </a:lnTo>
                    <a:lnTo>
                      <a:pt x="585" y="56"/>
                    </a:lnTo>
                    <a:lnTo>
                      <a:pt x="643" y="0"/>
                    </a:lnTo>
                    <a:close/>
                  </a:path>
                </a:pathLst>
              </a:custGeom>
              <a:solidFill>
                <a:srgbClr val="9966FF"/>
              </a:solidFill>
              <a:ln w="9525">
                <a:noFill/>
                <a:round/>
                <a:headEnd/>
                <a:tailEnd/>
              </a:ln>
            </p:spPr>
            <p:txBody>
              <a:bodyPr>
                <a:prstTxWarp prst="textNoShape">
                  <a:avLst/>
                </a:prstTxWarp>
              </a:bodyPr>
              <a:lstStyle/>
              <a:p>
                <a:endParaRPr lang="en-US"/>
              </a:p>
            </p:txBody>
          </p:sp>
          <p:sp>
            <p:nvSpPr>
              <p:cNvPr id="61607" name="Freeform 152"/>
              <p:cNvSpPr>
                <a:spLocks/>
              </p:cNvSpPr>
              <p:nvPr/>
            </p:nvSpPr>
            <p:spPr bwMode="auto">
              <a:xfrm>
                <a:off x="4814" y="2366"/>
                <a:ext cx="52" cy="44"/>
              </a:xfrm>
              <a:custGeom>
                <a:avLst/>
                <a:gdLst>
                  <a:gd name="T0" fmla="*/ 260 w 260"/>
                  <a:gd name="T1" fmla="*/ 0 h 220"/>
                  <a:gd name="T2" fmla="*/ 240 w 260"/>
                  <a:gd name="T3" fmla="*/ 38 h 220"/>
                  <a:gd name="T4" fmla="*/ 212 w 260"/>
                  <a:gd name="T5" fmla="*/ 66 h 220"/>
                  <a:gd name="T6" fmla="*/ 183 w 260"/>
                  <a:gd name="T7" fmla="*/ 95 h 220"/>
                  <a:gd name="T8" fmla="*/ 144 w 260"/>
                  <a:gd name="T9" fmla="*/ 114 h 220"/>
                  <a:gd name="T10" fmla="*/ 106 w 260"/>
                  <a:gd name="T11" fmla="*/ 133 h 220"/>
                  <a:gd name="T12" fmla="*/ 68 w 260"/>
                  <a:gd name="T13" fmla="*/ 153 h 220"/>
                  <a:gd name="T14" fmla="*/ 30 w 260"/>
                  <a:gd name="T15" fmla="*/ 172 h 220"/>
                  <a:gd name="T16" fmla="*/ 0 w 260"/>
                  <a:gd name="T17" fmla="*/ 200 h 220"/>
                  <a:gd name="T18" fmla="*/ 10 w 260"/>
                  <a:gd name="T19" fmla="*/ 200 h 220"/>
                  <a:gd name="T20" fmla="*/ 19 w 260"/>
                  <a:gd name="T21" fmla="*/ 210 h 220"/>
                  <a:gd name="T22" fmla="*/ 49 w 260"/>
                  <a:gd name="T23" fmla="*/ 210 h 220"/>
                  <a:gd name="T24" fmla="*/ 77 w 260"/>
                  <a:gd name="T25" fmla="*/ 210 h 220"/>
                  <a:gd name="T26" fmla="*/ 106 w 260"/>
                  <a:gd name="T27" fmla="*/ 210 h 220"/>
                  <a:gd name="T28" fmla="*/ 135 w 260"/>
                  <a:gd name="T29" fmla="*/ 220 h 220"/>
                  <a:gd name="T30" fmla="*/ 154 w 260"/>
                  <a:gd name="T31" fmla="*/ 220 h 220"/>
                  <a:gd name="T32" fmla="*/ 174 w 260"/>
                  <a:gd name="T33" fmla="*/ 220 h 220"/>
                  <a:gd name="T34" fmla="*/ 193 w 260"/>
                  <a:gd name="T35" fmla="*/ 200 h 220"/>
                  <a:gd name="T36" fmla="*/ 212 w 260"/>
                  <a:gd name="T37" fmla="*/ 182 h 220"/>
                  <a:gd name="T38" fmla="*/ 221 w 260"/>
                  <a:gd name="T39" fmla="*/ 153 h 220"/>
                  <a:gd name="T40" fmla="*/ 240 w 260"/>
                  <a:gd name="T41" fmla="*/ 124 h 220"/>
                  <a:gd name="T42" fmla="*/ 250 w 260"/>
                  <a:gd name="T43" fmla="*/ 95 h 220"/>
                  <a:gd name="T44" fmla="*/ 260 w 260"/>
                  <a:gd name="T45" fmla="*/ 66 h 220"/>
                  <a:gd name="T46" fmla="*/ 260 w 260"/>
                  <a:gd name="T47" fmla="*/ 38 h 220"/>
                  <a:gd name="T48" fmla="*/ 260 w 260"/>
                  <a:gd name="T49" fmla="*/ 0 h 220"/>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60"/>
                  <a:gd name="T76" fmla="*/ 0 h 220"/>
                  <a:gd name="T77" fmla="*/ 260 w 260"/>
                  <a:gd name="T78" fmla="*/ 220 h 220"/>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60" h="220">
                    <a:moveTo>
                      <a:pt x="260" y="0"/>
                    </a:moveTo>
                    <a:lnTo>
                      <a:pt x="240" y="38"/>
                    </a:lnTo>
                    <a:lnTo>
                      <a:pt x="212" y="66"/>
                    </a:lnTo>
                    <a:lnTo>
                      <a:pt x="183" y="95"/>
                    </a:lnTo>
                    <a:lnTo>
                      <a:pt x="144" y="114"/>
                    </a:lnTo>
                    <a:lnTo>
                      <a:pt x="106" y="133"/>
                    </a:lnTo>
                    <a:lnTo>
                      <a:pt x="68" y="153"/>
                    </a:lnTo>
                    <a:lnTo>
                      <a:pt x="30" y="172"/>
                    </a:lnTo>
                    <a:lnTo>
                      <a:pt x="0" y="200"/>
                    </a:lnTo>
                    <a:lnTo>
                      <a:pt x="10" y="200"/>
                    </a:lnTo>
                    <a:lnTo>
                      <a:pt x="19" y="210"/>
                    </a:lnTo>
                    <a:lnTo>
                      <a:pt x="49" y="210"/>
                    </a:lnTo>
                    <a:lnTo>
                      <a:pt x="77" y="210"/>
                    </a:lnTo>
                    <a:lnTo>
                      <a:pt x="106" y="210"/>
                    </a:lnTo>
                    <a:lnTo>
                      <a:pt x="135" y="220"/>
                    </a:lnTo>
                    <a:lnTo>
                      <a:pt x="154" y="220"/>
                    </a:lnTo>
                    <a:lnTo>
                      <a:pt x="174" y="220"/>
                    </a:lnTo>
                    <a:lnTo>
                      <a:pt x="193" y="200"/>
                    </a:lnTo>
                    <a:lnTo>
                      <a:pt x="212" y="182"/>
                    </a:lnTo>
                    <a:lnTo>
                      <a:pt x="221" y="153"/>
                    </a:lnTo>
                    <a:lnTo>
                      <a:pt x="240" y="124"/>
                    </a:lnTo>
                    <a:lnTo>
                      <a:pt x="250" y="95"/>
                    </a:lnTo>
                    <a:lnTo>
                      <a:pt x="260" y="66"/>
                    </a:lnTo>
                    <a:lnTo>
                      <a:pt x="260" y="38"/>
                    </a:lnTo>
                    <a:lnTo>
                      <a:pt x="260" y="0"/>
                    </a:lnTo>
                    <a:close/>
                  </a:path>
                </a:pathLst>
              </a:custGeom>
              <a:solidFill>
                <a:srgbClr val="9999FF"/>
              </a:solidFill>
              <a:ln w="9525">
                <a:noFill/>
                <a:round/>
                <a:headEnd/>
                <a:tailEnd/>
              </a:ln>
            </p:spPr>
            <p:txBody>
              <a:bodyPr>
                <a:prstTxWarp prst="textNoShape">
                  <a:avLst/>
                </a:prstTxWarp>
              </a:bodyPr>
              <a:lstStyle/>
              <a:p>
                <a:endParaRPr lang="en-US"/>
              </a:p>
            </p:txBody>
          </p:sp>
          <p:sp>
            <p:nvSpPr>
              <p:cNvPr id="61608" name="Freeform 153"/>
              <p:cNvSpPr>
                <a:spLocks/>
              </p:cNvSpPr>
              <p:nvPr/>
            </p:nvSpPr>
            <p:spPr bwMode="auto">
              <a:xfrm>
                <a:off x="4751" y="2433"/>
                <a:ext cx="84" cy="42"/>
              </a:xfrm>
              <a:custGeom>
                <a:avLst/>
                <a:gdLst>
                  <a:gd name="T0" fmla="*/ 125 w 422"/>
                  <a:gd name="T1" fmla="*/ 39 h 211"/>
                  <a:gd name="T2" fmla="*/ 115 w 422"/>
                  <a:gd name="T3" fmla="*/ 39 h 211"/>
                  <a:gd name="T4" fmla="*/ 96 w 422"/>
                  <a:gd name="T5" fmla="*/ 39 h 211"/>
                  <a:gd name="T6" fmla="*/ 77 w 422"/>
                  <a:gd name="T7" fmla="*/ 39 h 211"/>
                  <a:gd name="T8" fmla="*/ 67 w 422"/>
                  <a:gd name="T9" fmla="*/ 39 h 211"/>
                  <a:gd name="T10" fmla="*/ 47 w 422"/>
                  <a:gd name="T11" fmla="*/ 39 h 211"/>
                  <a:gd name="T12" fmla="*/ 29 w 422"/>
                  <a:gd name="T13" fmla="*/ 39 h 211"/>
                  <a:gd name="T14" fmla="*/ 19 w 422"/>
                  <a:gd name="T15" fmla="*/ 39 h 211"/>
                  <a:gd name="T16" fmla="*/ 0 w 422"/>
                  <a:gd name="T17" fmla="*/ 39 h 211"/>
                  <a:gd name="T18" fmla="*/ 0 w 422"/>
                  <a:gd name="T19" fmla="*/ 67 h 211"/>
                  <a:gd name="T20" fmla="*/ 19 w 422"/>
                  <a:gd name="T21" fmla="*/ 144 h 211"/>
                  <a:gd name="T22" fmla="*/ 38 w 422"/>
                  <a:gd name="T23" fmla="*/ 172 h 211"/>
                  <a:gd name="T24" fmla="*/ 67 w 422"/>
                  <a:gd name="T25" fmla="*/ 192 h 211"/>
                  <a:gd name="T26" fmla="*/ 105 w 422"/>
                  <a:gd name="T27" fmla="*/ 202 h 211"/>
                  <a:gd name="T28" fmla="*/ 144 w 422"/>
                  <a:gd name="T29" fmla="*/ 211 h 211"/>
                  <a:gd name="T30" fmla="*/ 182 w 422"/>
                  <a:gd name="T31" fmla="*/ 211 h 211"/>
                  <a:gd name="T32" fmla="*/ 221 w 422"/>
                  <a:gd name="T33" fmla="*/ 211 h 211"/>
                  <a:gd name="T34" fmla="*/ 259 w 422"/>
                  <a:gd name="T35" fmla="*/ 202 h 211"/>
                  <a:gd name="T36" fmla="*/ 297 w 422"/>
                  <a:gd name="T37" fmla="*/ 172 h 211"/>
                  <a:gd name="T38" fmla="*/ 316 w 422"/>
                  <a:gd name="T39" fmla="*/ 163 h 211"/>
                  <a:gd name="T40" fmla="*/ 335 w 422"/>
                  <a:gd name="T41" fmla="*/ 144 h 211"/>
                  <a:gd name="T42" fmla="*/ 355 w 422"/>
                  <a:gd name="T43" fmla="*/ 125 h 211"/>
                  <a:gd name="T44" fmla="*/ 365 w 422"/>
                  <a:gd name="T45" fmla="*/ 97 h 211"/>
                  <a:gd name="T46" fmla="*/ 384 w 422"/>
                  <a:gd name="T47" fmla="*/ 77 h 211"/>
                  <a:gd name="T48" fmla="*/ 393 w 422"/>
                  <a:gd name="T49" fmla="*/ 48 h 211"/>
                  <a:gd name="T50" fmla="*/ 413 w 422"/>
                  <a:gd name="T51" fmla="*/ 28 h 211"/>
                  <a:gd name="T52" fmla="*/ 422 w 422"/>
                  <a:gd name="T53" fmla="*/ 0 h 211"/>
                  <a:gd name="T54" fmla="*/ 259 w 422"/>
                  <a:gd name="T55" fmla="*/ 86 h 211"/>
                  <a:gd name="T56" fmla="*/ 154 w 422"/>
                  <a:gd name="T57" fmla="*/ 106 h 211"/>
                  <a:gd name="T58" fmla="*/ 144 w 422"/>
                  <a:gd name="T59" fmla="*/ 97 h 211"/>
                  <a:gd name="T60" fmla="*/ 125 w 422"/>
                  <a:gd name="T61" fmla="*/ 39 h 211"/>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422"/>
                  <a:gd name="T94" fmla="*/ 0 h 211"/>
                  <a:gd name="T95" fmla="*/ 422 w 422"/>
                  <a:gd name="T96" fmla="*/ 211 h 211"/>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422" h="211">
                    <a:moveTo>
                      <a:pt x="125" y="39"/>
                    </a:moveTo>
                    <a:lnTo>
                      <a:pt x="115" y="39"/>
                    </a:lnTo>
                    <a:lnTo>
                      <a:pt x="96" y="39"/>
                    </a:lnTo>
                    <a:lnTo>
                      <a:pt x="77" y="39"/>
                    </a:lnTo>
                    <a:lnTo>
                      <a:pt x="67" y="39"/>
                    </a:lnTo>
                    <a:lnTo>
                      <a:pt x="47" y="39"/>
                    </a:lnTo>
                    <a:lnTo>
                      <a:pt x="29" y="39"/>
                    </a:lnTo>
                    <a:lnTo>
                      <a:pt x="19" y="39"/>
                    </a:lnTo>
                    <a:lnTo>
                      <a:pt x="0" y="39"/>
                    </a:lnTo>
                    <a:lnTo>
                      <a:pt x="0" y="67"/>
                    </a:lnTo>
                    <a:lnTo>
                      <a:pt x="19" y="144"/>
                    </a:lnTo>
                    <a:lnTo>
                      <a:pt x="38" y="172"/>
                    </a:lnTo>
                    <a:lnTo>
                      <a:pt x="67" y="192"/>
                    </a:lnTo>
                    <a:lnTo>
                      <a:pt x="105" y="202"/>
                    </a:lnTo>
                    <a:lnTo>
                      <a:pt x="144" y="211"/>
                    </a:lnTo>
                    <a:lnTo>
                      <a:pt x="182" y="211"/>
                    </a:lnTo>
                    <a:lnTo>
                      <a:pt x="221" y="211"/>
                    </a:lnTo>
                    <a:lnTo>
                      <a:pt x="259" y="202"/>
                    </a:lnTo>
                    <a:lnTo>
                      <a:pt x="297" y="172"/>
                    </a:lnTo>
                    <a:lnTo>
                      <a:pt x="316" y="163"/>
                    </a:lnTo>
                    <a:lnTo>
                      <a:pt x="335" y="144"/>
                    </a:lnTo>
                    <a:lnTo>
                      <a:pt x="355" y="125"/>
                    </a:lnTo>
                    <a:lnTo>
                      <a:pt x="365" y="97"/>
                    </a:lnTo>
                    <a:lnTo>
                      <a:pt x="384" y="77"/>
                    </a:lnTo>
                    <a:lnTo>
                      <a:pt x="393" y="48"/>
                    </a:lnTo>
                    <a:lnTo>
                      <a:pt x="413" y="28"/>
                    </a:lnTo>
                    <a:lnTo>
                      <a:pt x="422" y="0"/>
                    </a:lnTo>
                    <a:lnTo>
                      <a:pt x="259" y="86"/>
                    </a:lnTo>
                    <a:lnTo>
                      <a:pt x="154" y="106"/>
                    </a:lnTo>
                    <a:lnTo>
                      <a:pt x="144" y="97"/>
                    </a:lnTo>
                    <a:lnTo>
                      <a:pt x="125" y="39"/>
                    </a:lnTo>
                    <a:close/>
                  </a:path>
                </a:pathLst>
              </a:custGeom>
              <a:solidFill>
                <a:srgbClr val="9999FF"/>
              </a:solidFill>
              <a:ln w="9525">
                <a:noFill/>
                <a:round/>
                <a:headEnd/>
                <a:tailEnd/>
              </a:ln>
            </p:spPr>
            <p:txBody>
              <a:bodyPr>
                <a:prstTxWarp prst="textNoShape">
                  <a:avLst/>
                </a:prstTxWarp>
              </a:bodyPr>
              <a:lstStyle/>
              <a:p>
                <a:endParaRPr lang="en-US"/>
              </a:p>
            </p:txBody>
          </p:sp>
          <p:sp>
            <p:nvSpPr>
              <p:cNvPr id="61609" name="Freeform 154"/>
              <p:cNvSpPr>
                <a:spLocks noEditPoints="1"/>
              </p:cNvSpPr>
              <p:nvPr/>
            </p:nvSpPr>
            <p:spPr bwMode="auto">
              <a:xfrm>
                <a:off x="4394" y="2184"/>
                <a:ext cx="44" cy="253"/>
              </a:xfrm>
              <a:custGeom>
                <a:avLst/>
                <a:gdLst>
                  <a:gd name="T0" fmla="*/ 97 w 221"/>
                  <a:gd name="T1" fmla="*/ 394 h 1266"/>
                  <a:gd name="T2" fmla="*/ 86 w 221"/>
                  <a:gd name="T3" fmla="*/ 490 h 1266"/>
                  <a:gd name="T4" fmla="*/ 86 w 221"/>
                  <a:gd name="T5" fmla="*/ 595 h 1266"/>
                  <a:gd name="T6" fmla="*/ 77 w 221"/>
                  <a:gd name="T7" fmla="*/ 701 h 1266"/>
                  <a:gd name="T8" fmla="*/ 77 w 221"/>
                  <a:gd name="T9" fmla="*/ 796 h 1266"/>
                  <a:gd name="T10" fmla="*/ 86 w 221"/>
                  <a:gd name="T11" fmla="*/ 892 h 1266"/>
                  <a:gd name="T12" fmla="*/ 97 w 221"/>
                  <a:gd name="T13" fmla="*/ 989 h 1266"/>
                  <a:gd name="T14" fmla="*/ 106 w 221"/>
                  <a:gd name="T15" fmla="*/ 1075 h 1266"/>
                  <a:gd name="T16" fmla="*/ 135 w 221"/>
                  <a:gd name="T17" fmla="*/ 1161 h 1266"/>
                  <a:gd name="T18" fmla="*/ 135 w 221"/>
                  <a:gd name="T19" fmla="*/ 1170 h 1266"/>
                  <a:gd name="T20" fmla="*/ 144 w 221"/>
                  <a:gd name="T21" fmla="*/ 1180 h 1266"/>
                  <a:gd name="T22" fmla="*/ 155 w 221"/>
                  <a:gd name="T23" fmla="*/ 1200 h 1266"/>
                  <a:gd name="T24" fmla="*/ 164 w 221"/>
                  <a:gd name="T25" fmla="*/ 1209 h 1266"/>
                  <a:gd name="T26" fmla="*/ 173 w 221"/>
                  <a:gd name="T27" fmla="*/ 1219 h 1266"/>
                  <a:gd name="T28" fmla="*/ 183 w 221"/>
                  <a:gd name="T29" fmla="*/ 1228 h 1266"/>
                  <a:gd name="T30" fmla="*/ 192 w 221"/>
                  <a:gd name="T31" fmla="*/ 1237 h 1266"/>
                  <a:gd name="T32" fmla="*/ 202 w 221"/>
                  <a:gd name="T33" fmla="*/ 1247 h 1266"/>
                  <a:gd name="T34" fmla="*/ 97 w 221"/>
                  <a:gd name="T35" fmla="*/ 1266 h 1266"/>
                  <a:gd name="T36" fmla="*/ 20 w 221"/>
                  <a:gd name="T37" fmla="*/ 1256 h 1266"/>
                  <a:gd name="T38" fmla="*/ 0 w 221"/>
                  <a:gd name="T39" fmla="*/ 1256 h 1266"/>
                  <a:gd name="T40" fmla="*/ 48 w 221"/>
                  <a:gd name="T41" fmla="*/ 671 h 1266"/>
                  <a:gd name="T42" fmla="*/ 97 w 221"/>
                  <a:gd name="T43" fmla="*/ 394 h 1266"/>
                  <a:gd name="T44" fmla="*/ 211 w 221"/>
                  <a:gd name="T45" fmla="*/ 10 h 1266"/>
                  <a:gd name="T46" fmla="*/ 221 w 221"/>
                  <a:gd name="T47" fmla="*/ 0 h 1266"/>
                  <a:gd name="T48" fmla="*/ 211 w 221"/>
                  <a:gd name="T49" fmla="*/ 10 h 126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21"/>
                  <a:gd name="T76" fmla="*/ 0 h 1266"/>
                  <a:gd name="T77" fmla="*/ 221 w 221"/>
                  <a:gd name="T78" fmla="*/ 1266 h 126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21" h="1266">
                    <a:moveTo>
                      <a:pt x="97" y="394"/>
                    </a:moveTo>
                    <a:lnTo>
                      <a:pt x="86" y="490"/>
                    </a:lnTo>
                    <a:lnTo>
                      <a:pt x="86" y="595"/>
                    </a:lnTo>
                    <a:lnTo>
                      <a:pt x="77" y="701"/>
                    </a:lnTo>
                    <a:lnTo>
                      <a:pt x="77" y="796"/>
                    </a:lnTo>
                    <a:lnTo>
                      <a:pt x="86" y="892"/>
                    </a:lnTo>
                    <a:lnTo>
                      <a:pt x="97" y="989"/>
                    </a:lnTo>
                    <a:lnTo>
                      <a:pt x="106" y="1075"/>
                    </a:lnTo>
                    <a:lnTo>
                      <a:pt x="135" y="1161"/>
                    </a:lnTo>
                    <a:lnTo>
                      <a:pt x="135" y="1170"/>
                    </a:lnTo>
                    <a:lnTo>
                      <a:pt x="144" y="1180"/>
                    </a:lnTo>
                    <a:lnTo>
                      <a:pt x="155" y="1200"/>
                    </a:lnTo>
                    <a:lnTo>
                      <a:pt x="164" y="1209"/>
                    </a:lnTo>
                    <a:lnTo>
                      <a:pt x="173" y="1219"/>
                    </a:lnTo>
                    <a:lnTo>
                      <a:pt x="183" y="1228"/>
                    </a:lnTo>
                    <a:lnTo>
                      <a:pt x="192" y="1237"/>
                    </a:lnTo>
                    <a:lnTo>
                      <a:pt x="202" y="1247"/>
                    </a:lnTo>
                    <a:lnTo>
                      <a:pt x="97" y="1266"/>
                    </a:lnTo>
                    <a:lnTo>
                      <a:pt x="20" y="1256"/>
                    </a:lnTo>
                    <a:lnTo>
                      <a:pt x="0" y="1256"/>
                    </a:lnTo>
                    <a:lnTo>
                      <a:pt x="48" y="671"/>
                    </a:lnTo>
                    <a:lnTo>
                      <a:pt x="97" y="394"/>
                    </a:lnTo>
                    <a:close/>
                    <a:moveTo>
                      <a:pt x="211" y="10"/>
                    </a:moveTo>
                    <a:lnTo>
                      <a:pt x="221" y="0"/>
                    </a:lnTo>
                    <a:lnTo>
                      <a:pt x="211" y="10"/>
                    </a:lnTo>
                    <a:close/>
                  </a:path>
                </a:pathLst>
              </a:custGeom>
              <a:solidFill>
                <a:srgbClr val="999933"/>
              </a:solidFill>
              <a:ln w="9525">
                <a:noFill/>
                <a:round/>
                <a:headEnd/>
                <a:tailEnd/>
              </a:ln>
            </p:spPr>
            <p:txBody>
              <a:bodyPr>
                <a:prstTxWarp prst="textNoShape">
                  <a:avLst/>
                </a:prstTxWarp>
              </a:bodyPr>
              <a:lstStyle/>
              <a:p>
                <a:endParaRPr lang="en-US"/>
              </a:p>
            </p:txBody>
          </p:sp>
          <p:sp>
            <p:nvSpPr>
              <p:cNvPr id="61610" name="Freeform 155"/>
              <p:cNvSpPr>
                <a:spLocks/>
              </p:cNvSpPr>
              <p:nvPr/>
            </p:nvSpPr>
            <p:spPr bwMode="auto">
              <a:xfrm>
                <a:off x="4431" y="2216"/>
                <a:ext cx="22" cy="131"/>
              </a:xfrm>
              <a:custGeom>
                <a:avLst/>
                <a:gdLst>
                  <a:gd name="T0" fmla="*/ 114 w 114"/>
                  <a:gd name="T1" fmla="*/ 0 h 652"/>
                  <a:gd name="T2" fmla="*/ 96 w 114"/>
                  <a:gd name="T3" fmla="*/ 77 h 652"/>
                  <a:gd name="T4" fmla="*/ 77 w 114"/>
                  <a:gd name="T5" fmla="*/ 164 h 652"/>
                  <a:gd name="T6" fmla="*/ 58 w 114"/>
                  <a:gd name="T7" fmla="*/ 241 h 652"/>
                  <a:gd name="T8" fmla="*/ 38 w 114"/>
                  <a:gd name="T9" fmla="*/ 327 h 652"/>
                  <a:gd name="T10" fmla="*/ 19 w 114"/>
                  <a:gd name="T11" fmla="*/ 413 h 652"/>
                  <a:gd name="T12" fmla="*/ 9 w 114"/>
                  <a:gd name="T13" fmla="*/ 489 h 652"/>
                  <a:gd name="T14" fmla="*/ 0 w 114"/>
                  <a:gd name="T15" fmla="*/ 576 h 652"/>
                  <a:gd name="T16" fmla="*/ 0 w 114"/>
                  <a:gd name="T17" fmla="*/ 652 h 652"/>
                  <a:gd name="T18" fmla="*/ 28 w 114"/>
                  <a:gd name="T19" fmla="*/ 20 h 652"/>
                  <a:gd name="T20" fmla="*/ 38 w 114"/>
                  <a:gd name="T21" fmla="*/ 11 h 652"/>
                  <a:gd name="T22" fmla="*/ 47 w 114"/>
                  <a:gd name="T23" fmla="*/ 11 h 652"/>
                  <a:gd name="T24" fmla="*/ 58 w 114"/>
                  <a:gd name="T25" fmla="*/ 0 h 652"/>
                  <a:gd name="T26" fmla="*/ 67 w 114"/>
                  <a:gd name="T27" fmla="*/ 0 h 652"/>
                  <a:gd name="T28" fmla="*/ 86 w 114"/>
                  <a:gd name="T29" fmla="*/ 0 h 652"/>
                  <a:gd name="T30" fmla="*/ 96 w 114"/>
                  <a:gd name="T31" fmla="*/ 0 h 652"/>
                  <a:gd name="T32" fmla="*/ 105 w 114"/>
                  <a:gd name="T33" fmla="*/ 0 h 652"/>
                  <a:gd name="T34" fmla="*/ 114 w 114"/>
                  <a:gd name="T35" fmla="*/ 0 h 65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14"/>
                  <a:gd name="T55" fmla="*/ 0 h 652"/>
                  <a:gd name="T56" fmla="*/ 114 w 114"/>
                  <a:gd name="T57" fmla="*/ 652 h 65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14" h="652">
                    <a:moveTo>
                      <a:pt x="114" y="0"/>
                    </a:moveTo>
                    <a:lnTo>
                      <a:pt x="96" y="77"/>
                    </a:lnTo>
                    <a:lnTo>
                      <a:pt x="77" y="164"/>
                    </a:lnTo>
                    <a:lnTo>
                      <a:pt x="58" y="241"/>
                    </a:lnTo>
                    <a:lnTo>
                      <a:pt x="38" y="327"/>
                    </a:lnTo>
                    <a:lnTo>
                      <a:pt x="19" y="413"/>
                    </a:lnTo>
                    <a:lnTo>
                      <a:pt x="9" y="489"/>
                    </a:lnTo>
                    <a:lnTo>
                      <a:pt x="0" y="576"/>
                    </a:lnTo>
                    <a:lnTo>
                      <a:pt x="0" y="652"/>
                    </a:lnTo>
                    <a:lnTo>
                      <a:pt x="28" y="20"/>
                    </a:lnTo>
                    <a:lnTo>
                      <a:pt x="38" y="11"/>
                    </a:lnTo>
                    <a:lnTo>
                      <a:pt x="47" y="11"/>
                    </a:lnTo>
                    <a:lnTo>
                      <a:pt x="58" y="0"/>
                    </a:lnTo>
                    <a:lnTo>
                      <a:pt x="67" y="0"/>
                    </a:lnTo>
                    <a:lnTo>
                      <a:pt x="86" y="0"/>
                    </a:lnTo>
                    <a:lnTo>
                      <a:pt x="96" y="0"/>
                    </a:lnTo>
                    <a:lnTo>
                      <a:pt x="105" y="0"/>
                    </a:lnTo>
                    <a:lnTo>
                      <a:pt x="114" y="0"/>
                    </a:lnTo>
                    <a:close/>
                  </a:path>
                </a:pathLst>
              </a:custGeom>
              <a:solidFill>
                <a:srgbClr val="FFFF66"/>
              </a:solidFill>
              <a:ln w="9525">
                <a:noFill/>
                <a:round/>
                <a:headEnd/>
                <a:tailEnd/>
              </a:ln>
            </p:spPr>
            <p:txBody>
              <a:bodyPr>
                <a:prstTxWarp prst="textNoShape">
                  <a:avLst/>
                </a:prstTxWarp>
              </a:bodyPr>
              <a:lstStyle/>
              <a:p>
                <a:endParaRPr lang="en-US"/>
              </a:p>
            </p:txBody>
          </p:sp>
          <p:sp>
            <p:nvSpPr>
              <p:cNvPr id="61611" name="Freeform 156"/>
              <p:cNvSpPr>
                <a:spLocks/>
              </p:cNvSpPr>
              <p:nvPr/>
            </p:nvSpPr>
            <p:spPr bwMode="auto">
              <a:xfrm>
                <a:off x="4465" y="2201"/>
                <a:ext cx="44" cy="198"/>
              </a:xfrm>
              <a:custGeom>
                <a:avLst/>
                <a:gdLst>
                  <a:gd name="T0" fmla="*/ 144 w 221"/>
                  <a:gd name="T1" fmla="*/ 0 h 989"/>
                  <a:gd name="T2" fmla="*/ 116 w 221"/>
                  <a:gd name="T3" fmla="*/ 116 h 989"/>
                  <a:gd name="T4" fmla="*/ 86 w 221"/>
                  <a:gd name="T5" fmla="*/ 230 h 989"/>
                  <a:gd name="T6" fmla="*/ 67 w 221"/>
                  <a:gd name="T7" fmla="*/ 355 h 989"/>
                  <a:gd name="T8" fmla="*/ 49 w 221"/>
                  <a:gd name="T9" fmla="*/ 490 h 989"/>
                  <a:gd name="T10" fmla="*/ 30 w 221"/>
                  <a:gd name="T11" fmla="*/ 615 h 989"/>
                  <a:gd name="T12" fmla="*/ 10 w 221"/>
                  <a:gd name="T13" fmla="*/ 739 h 989"/>
                  <a:gd name="T14" fmla="*/ 0 w 221"/>
                  <a:gd name="T15" fmla="*/ 864 h 989"/>
                  <a:gd name="T16" fmla="*/ 0 w 221"/>
                  <a:gd name="T17" fmla="*/ 989 h 989"/>
                  <a:gd name="T18" fmla="*/ 58 w 221"/>
                  <a:gd name="T19" fmla="*/ 548 h 989"/>
                  <a:gd name="T20" fmla="*/ 67 w 221"/>
                  <a:gd name="T21" fmla="*/ 480 h 989"/>
                  <a:gd name="T22" fmla="*/ 77 w 221"/>
                  <a:gd name="T23" fmla="*/ 413 h 989"/>
                  <a:gd name="T24" fmla="*/ 86 w 221"/>
                  <a:gd name="T25" fmla="*/ 346 h 989"/>
                  <a:gd name="T26" fmla="*/ 106 w 221"/>
                  <a:gd name="T27" fmla="*/ 269 h 989"/>
                  <a:gd name="T28" fmla="*/ 125 w 221"/>
                  <a:gd name="T29" fmla="*/ 202 h 989"/>
                  <a:gd name="T30" fmla="*/ 144 w 221"/>
                  <a:gd name="T31" fmla="*/ 135 h 989"/>
                  <a:gd name="T32" fmla="*/ 183 w 221"/>
                  <a:gd name="T33" fmla="*/ 77 h 989"/>
                  <a:gd name="T34" fmla="*/ 221 w 221"/>
                  <a:gd name="T35" fmla="*/ 20 h 989"/>
                  <a:gd name="T36" fmla="*/ 211 w 221"/>
                  <a:gd name="T37" fmla="*/ 20 h 989"/>
                  <a:gd name="T38" fmla="*/ 202 w 221"/>
                  <a:gd name="T39" fmla="*/ 20 h 989"/>
                  <a:gd name="T40" fmla="*/ 193 w 221"/>
                  <a:gd name="T41" fmla="*/ 10 h 989"/>
                  <a:gd name="T42" fmla="*/ 183 w 221"/>
                  <a:gd name="T43" fmla="*/ 10 h 989"/>
                  <a:gd name="T44" fmla="*/ 174 w 221"/>
                  <a:gd name="T45" fmla="*/ 0 h 989"/>
                  <a:gd name="T46" fmla="*/ 163 w 221"/>
                  <a:gd name="T47" fmla="*/ 0 h 989"/>
                  <a:gd name="T48" fmla="*/ 144 w 221"/>
                  <a:gd name="T49" fmla="*/ 0 h 98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21"/>
                  <a:gd name="T76" fmla="*/ 0 h 989"/>
                  <a:gd name="T77" fmla="*/ 221 w 221"/>
                  <a:gd name="T78" fmla="*/ 989 h 98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21" h="989">
                    <a:moveTo>
                      <a:pt x="144" y="0"/>
                    </a:moveTo>
                    <a:lnTo>
                      <a:pt x="116" y="116"/>
                    </a:lnTo>
                    <a:lnTo>
                      <a:pt x="86" y="230"/>
                    </a:lnTo>
                    <a:lnTo>
                      <a:pt x="67" y="355"/>
                    </a:lnTo>
                    <a:lnTo>
                      <a:pt x="49" y="490"/>
                    </a:lnTo>
                    <a:lnTo>
                      <a:pt x="30" y="615"/>
                    </a:lnTo>
                    <a:lnTo>
                      <a:pt x="10" y="739"/>
                    </a:lnTo>
                    <a:lnTo>
                      <a:pt x="0" y="864"/>
                    </a:lnTo>
                    <a:lnTo>
                      <a:pt x="0" y="989"/>
                    </a:lnTo>
                    <a:lnTo>
                      <a:pt x="58" y="548"/>
                    </a:lnTo>
                    <a:lnTo>
                      <a:pt x="67" y="480"/>
                    </a:lnTo>
                    <a:lnTo>
                      <a:pt x="77" y="413"/>
                    </a:lnTo>
                    <a:lnTo>
                      <a:pt x="86" y="346"/>
                    </a:lnTo>
                    <a:lnTo>
                      <a:pt x="106" y="269"/>
                    </a:lnTo>
                    <a:lnTo>
                      <a:pt x="125" y="202"/>
                    </a:lnTo>
                    <a:lnTo>
                      <a:pt x="144" y="135"/>
                    </a:lnTo>
                    <a:lnTo>
                      <a:pt x="183" y="77"/>
                    </a:lnTo>
                    <a:lnTo>
                      <a:pt x="221" y="20"/>
                    </a:lnTo>
                    <a:lnTo>
                      <a:pt x="211" y="20"/>
                    </a:lnTo>
                    <a:lnTo>
                      <a:pt x="202" y="20"/>
                    </a:lnTo>
                    <a:lnTo>
                      <a:pt x="193" y="10"/>
                    </a:lnTo>
                    <a:lnTo>
                      <a:pt x="183" y="10"/>
                    </a:lnTo>
                    <a:lnTo>
                      <a:pt x="174" y="0"/>
                    </a:lnTo>
                    <a:lnTo>
                      <a:pt x="163" y="0"/>
                    </a:lnTo>
                    <a:lnTo>
                      <a:pt x="144" y="0"/>
                    </a:lnTo>
                    <a:close/>
                  </a:path>
                </a:pathLst>
              </a:custGeom>
              <a:solidFill>
                <a:srgbClr val="FFFF66"/>
              </a:solidFill>
              <a:ln w="9525">
                <a:noFill/>
                <a:round/>
                <a:headEnd/>
                <a:tailEnd/>
              </a:ln>
            </p:spPr>
            <p:txBody>
              <a:bodyPr>
                <a:prstTxWarp prst="textNoShape">
                  <a:avLst/>
                </a:prstTxWarp>
              </a:bodyPr>
              <a:lstStyle/>
              <a:p>
                <a:endParaRPr lang="en-US"/>
              </a:p>
            </p:txBody>
          </p:sp>
          <p:sp>
            <p:nvSpPr>
              <p:cNvPr id="61612" name="Freeform 157"/>
              <p:cNvSpPr>
                <a:spLocks noEditPoints="1"/>
              </p:cNvSpPr>
              <p:nvPr/>
            </p:nvSpPr>
            <p:spPr bwMode="auto">
              <a:xfrm>
                <a:off x="4866" y="2433"/>
                <a:ext cx="158" cy="357"/>
              </a:xfrm>
              <a:custGeom>
                <a:avLst/>
                <a:gdLst>
                  <a:gd name="T0" fmla="*/ 19 w 787"/>
                  <a:gd name="T1" fmla="*/ 1035 h 1783"/>
                  <a:gd name="T2" fmla="*/ 67 w 787"/>
                  <a:gd name="T3" fmla="*/ 959 h 1783"/>
                  <a:gd name="T4" fmla="*/ 124 w 787"/>
                  <a:gd name="T5" fmla="*/ 901 h 1783"/>
                  <a:gd name="T6" fmla="*/ 202 w 787"/>
                  <a:gd name="T7" fmla="*/ 873 h 1783"/>
                  <a:gd name="T8" fmla="*/ 268 w 787"/>
                  <a:gd name="T9" fmla="*/ 863 h 1783"/>
                  <a:gd name="T10" fmla="*/ 268 w 787"/>
                  <a:gd name="T11" fmla="*/ 882 h 1783"/>
                  <a:gd name="T12" fmla="*/ 307 w 787"/>
                  <a:gd name="T13" fmla="*/ 1074 h 1783"/>
                  <a:gd name="T14" fmla="*/ 307 w 787"/>
                  <a:gd name="T15" fmla="*/ 1276 h 1783"/>
                  <a:gd name="T16" fmla="*/ 297 w 787"/>
                  <a:gd name="T17" fmla="*/ 1486 h 1783"/>
                  <a:gd name="T18" fmla="*/ 307 w 787"/>
                  <a:gd name="T19" fmla="*/ 1688 h 1783"/>
                  <a:gd name="T20" fmla="*/ 451 w 787"/>
                  <a:gd name="T21" fmla="*/ 1534 h 1783"/>
                  <a:gd name="T22" fmla="*/ 690 w 787"/>
                  <a:gd name="T23" fmla="*/ 1065 h 1783"/>
                  <a:gd name="T24" fmla="*/ 681 w 787"/>
                  <a:gd name="T25" fmla="*/ 768 h 1783"/>
                  <a:gd name="T26" fmla="*/ 643 w 787"/>
                  <a:gd name="T27" fmla="*/ 508 h 1783"/>
                  <a:gd name="T28" fmla="*/ 537 w 787"/>
                  <a:gd name="T29" fmla="*/ 403 h 1783"/>
                  <a:gd name="T30" fmla="*/ 441 w 787"/>
                  <a:gd name="T31" fmla="*/ 383 h 1783"/>
                  <a:gd name="T32" fmla="*/ 546 w 787"/>
                  <a:gd name="T33" fmla="*/ 336 h 1783"/>
                  <a:gd name="T34" fmla="*/ 671 w 787"/>
                  <a:gd name="T35" fmla="*/ 403 h 1783"/>
                  <a:gd name="T36" fmla="*/ 738 w 787"/>
                  <a:gd name="T37" fmla="*/ 662 h 1783"/>
                  <a:gd name="T38" fmla="*/ 767 w 787"/>
                  <a:gd name="T39" fmla="*/ 566 h 1783"/>
                  <a:gd name="T40" fmla="*/ 776 w 787"/>
                  <a:gd name="T41" fmla="*/ 239 h 1783"/>
                  <a:gd name="T42" fmla="*/ 671 w 787"/>
                  <a:gd name="T43" fmla="*/ 28 h 1783"/>
                  <a:gd name="T44" fmla="*/ 652 w 787"/>
                  <a:gd name="T45" fmla="*/ 134 h 1783"/>
                  <a:gd name="T46" fmla="*/ 652 w 787"/>
                  <a:gd name="T47" fmla="*/ 355 h 1783"/>
                  <a:gd name="T48" fmla="*/ 623 w 787"/>
                  <a:gd name="T49" fmla="*/ 345 h 1783"/>
                  <a:gd name="T50" fmla="*/ 594 w 787"/>
                  <a:gd name="T51" fmla="*/ 211 h 1783"/>
                  <a:gd name="T52" fmla="*/ 537 w 787"/>
                  <a:gd name="T53" fmla="*/ 0 h 1783"/>
                  <a:gd name="T54" fmla="*/ 335 w 787"/>
                  <a:gd name="T55" fmla="*/ 172 h 1783"/>
                  <a:gd name="T56" fmla="*/ 326 w 787"/>
                  <a:gd name="T57" fmla="*/ 316 h 1783"/>
                  <a:gd name="T58" fmla="*/ 364 w 787"/>
                  <a:gd name="T59" fmla="*/ 394 h 1783"/>
                  <a:gd name="T60" fmla="*/ 297 w 787"/>
                  <a:gd name="T61" fmla="*/ 394 h 1783"/>
                  <a:gd name="T62" fmla="*/ 182 w 787"/>
                  <a:gd name="T63" fmla="*/ 518 h 1783"/>
                  <a:gd name="T64" fmla="*/ 67 w 787"/>
                  <a:gd name="T65" fmla="*/ 748 h 1783"/>
                  <a:gd name="T66" fmla="*/ 9 w 787"/>
                  <a:gd name="T67" fmla="*/ 1007 h 1783"/>
                  <a:gd name="T68" fmla="*/ 316 w 787"/>
                  <a:gd name="T69" fmla="*/ 1736 h 1783"/>
                  <a:gd name="T70" fmla="*/ 316 w 787"/>
                  <a:gd name="T71" fmla="*/ 1755 h 1783"/>
                  <a:gd name="T72" fmla="*/ 326 w 787"/>
                  <a:gd name="T73" fmla="*/ 1764 h 1783"/>
                  <a:gd name="T74" fmla="*/ 344 w 787"/>
                  <a:gd name="T75" fmla="*/ 1774 h 1783"/>
                  <a:gd name="T76" fmla="*/ 364 w 787"/>
                  <a:gd name="T77" fmla="*/ 1783 h 1783"/>
                  <a:gd name="T78" fmla="*/ 393 w 787"/>
                  <a:gd name="T79" fmla="*/ 1783 h 1783"/>
                  <a:gd name="T80" fmla="*/ 479 w 787"/>
                  <a:gd name="T81" fmla="*/ 1573 h 1783"/>
                  <a:gd name="T82" fmla="*/ 432 w 787"/>
                  <a:gd name="T83" fmla="*/ 1639 h 178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787"/>
                  <a:gd name="T127" fmla="*/ 0 h 1783"/>
                  <a:gd name="T128" fmla="*/ 787 w 787"/>
                  <a:gd name="T129" fmla="*/ 1783 h 1783"/>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787" h="1783">
                    <a:moveTo>
                      <a:pt x="0" y="1084"/>
                    </a:moveTo>
                    <a:lnTo>
                      <a:pt x="19" y="1035"/>
                    </a:lnTo>
                    <a:lnTo>
                      <a:pt x="47" y="998"/>
                    </a:lnTo>
                    <a:lnTo>
                      <a:pt x="67" y="959"/>
                    </a:lnTo>
                    <a:lnTo>
                      <a:pt x="95" y="930"/>
                    </a:lnTo>
                    <a:lnTo>
                      <a:pt x="124" y="901"/>
                    </a:lnTo>
                    <a:lnTo>
                      <a:pt x="163" y="882"/>
                    </a:lnTo>
                    <a:lnTo>
                      <a:pt x="202" y="873"/>
                    </a:lnTo>
                    <a:lnTo>
                      <a:pt x="249" y="863"/>
                    </a:lnTo>
                    <a:lnTo>
                      <a:pt x="268" y="863"/>
                    </a:lnTo>
                    <a:lnTo>
                      <a:pt x="268" y="873"/>
                    </a:lnTo>
                    <a:lnTo>
                      <a:pt x="268" y="882"/>
                    </a:lnTo>
                    <a:lnTo>
                      <a:pt x="288" y="978"/>
                    </a:lnTo>
                    <a:lnTo>
                      <a:pt x="307" y="1074"/>
                    </a:lnTo>
                    <a:lnTo>
                      <a:pt x="307" y="1179"/>
                    </a:lnTo>
                    <a:lnTo>
                      <a:pt x="307" y="1276"/>
                    </a:lnTo>
                    <a:lnTo>
                      <a:pt x="297" y="1381"/>
                    </a:lnTo>
                    <a:lnTo>
                      <a:pt x="297" y="1486"/>
                    </a:lnTo>
                    <a:lnTo>
                      <a:pt x="297" y="1592"/>
                    </a:lnTo>
                    <a:lnTo>
                      <a:pt x="307" y="1688"/>
                    </a:lnTo>
                    <a:lnTo>
                      <a:pt x="307" y="1678"/>
                    </a:lnTo>
                    <a:lnTo>
                      <a:pt x="451" y="1534"/>
                    </a:lnTo>
                    <a:lnTo>
                      <a:pt x="604" y="1295"/>
                    </a:lnTo>
                    <a:lnTo>
                      <a:pt x="690" y="1065"/>
                    </a:lnTo>
                    <a:lnTo>
                      <a:pt x="700" y="805"/>
                    </a:lnTo>
                    <a:lnTo>
                      <a:pt x="681" y="768"/>
                    </a:lnTo>
                    <a:lnTo>
                      <a:pt x="690" y="748"/>
                    </a:lnTo>
                    <a:lnTo>
                      <a:pt x="643" y="508"/>
                    </a:lnTo>
                    <a:lnTo>
                      <a:pt x="604" y="450"/>
                    </a:lnTo>
                    <a:lnTo>
                      <a:pt x="537" y="403"/>
                    </a:lnTo>
                    <a:lnTo>
                      <a:pt x="441" y="403"/>
                    </a:lnTo>
                    <a:lnTo>
                      <a:pt x="441" y="383"/>
                    </a:lnTo>
                    <a:lnTo>
                      <a:pt x="479" y="345"/>
                    </a:lnTo>
                    <a:lnTo>
                      <a:pt x="546" y="336"/>
                    </a:lnTo>
                    <a:lnTo>
                      <a:pt x="632" y="394"/>
                    </a:lnTo>
                    <a:lnTo>
                      <a:pt x="671" y="403"/>
                    </a:lnTo>
                    <a:lnTo>
                      <a:pt x="720" y="557"/>
                    </a:lnTo>
                    <a:lnTo>
                      <a:pt x="738" y="662"/>
                    </a:lnTo>
                    <a:lnTo>
                      <a:pt x="748" y="643"/>
                    </a:lnTo>
                    <a:lnTo>
                      <a:pt x="767" y="566"/>
                    </a:lnTo>
                    <a:lnTo>
                      <a:pt x="787" y="489"/>
                    </a:lnTo>
                    <a:lnTo>
                      <a:pt x="776" y="239"/>
                    </a:lnTo>
                    <a:lnTo>
                      <a:pt x="729" y="125"/>
                    </a:lnTo>
                    <a:lnTo>
                      <a:pt x="671" y="28"/>
                    </a:lnTo>
                    <a:lnTo>
                      <a:pt x="671" y="58"/>
                    </a:lnTo>
                    <a:lnTo>
                      <a:pt x="652" y="134"/>
                    </a:lnTo>
                    <a:lnTo>
                      <a:pt x="671" y="307"/>
                    </a:lnTo>
                    <a:lnTo>
                      <a:pt x="652" y="355"/>
                    </a:lnTo>
                    <a:lnTo>
                      <a:pt x="632" y="355"/>
                    </a:lnTo>
                    <a:lnTo>
                      <a:pt x="623" y="345"/>
                    </a:lnTo>
                    <a:lnTo>
                      <a:pt x="623" y="307"/>
                    </a:lnTo>
                    <a:lnTo>
                      <a:pt x="594" y="211"/>
                    </a:lnTo>
                    <a:lnTo>
                      <a:pt x="576" y="77"/>
                    </a:lnTo>
                    <a:lnTo>
                      <a:pt x="537" y="0"/>
                    </a:lnTo>
                    <a:lnTo>
                      <a:pt x="479" y="58"/>
                    </a:lnTo>
                    <a:lnTo>
                      <a:pt x="335" y="172"/>
                    </a:lnTo>
                    <a:lnTo>
                      <a:pt x="307" y="211"/>
                    </a:lnTo>
                    <a:lnTo>
                      <a:pt x="326" y="316"/>
                    </a:lnTo>
                    <a:lnTo>
                      <a:pt x="364" y="364"/>
                    </a:lnTo>
                    <a:lnTo>
                      <a:pt x="364" y="394"/>
                    </a:lnTo>
                    <a:lnTo>
                      <a:pt x="355" y="413"/>
                    </a:lnTo>
                    <a:lnTo>
                      <a:pt x="297" y="394"/>
                    </a:lnTo>
                    <a:lnTo>
                      <a:pt x="239" y="450"/>
                    </a:lnTo>
                    <a:lnTo>
                      <a:pt x="182" y="518"/>
                    </a:lnTo>
                    <a:lnTo>
                      <a:pt x="105" y="624"/>
                    </a:lnTo>
                    <a:lnTo>
                      <a:pt x="67" y="748"/>
                    </a:lnTo>
                    <a:lnTo>
                      <a:pt x="28" y="949"/>
                    </a:lnTo>
                    <a:lnTo>
                      <a:pt x="9" y="1007"/>
                    </a:lnTo>
                    <a:lnTo>
                      <a:pt x="0" y="1084"/>
                    </a:lnTo>
                    <a:close/>
                    <a:moveTo>
                      <a:pt x="316" y="1736"/>
                    </a:moveTo>
                    <a:lnTo>
                      <a:pt x="316" y="1745"/>
                    </a:lnTo>
                    <a:lnTo>
                      <a:pt x="316" y="1755"/>
                    </a:lnTo>
                    <a:lnTo>
                      <a:pt x="316" y="1764"/>
                    </a:lnTo>
                    <a:lnTo>
                      <a:pt x="326" y="1764"/>
                    </a:lnTo>
                    <a:lnTo>
                      <a:pt x="335" y="1774"/>
                    </a:lnTo>
                    <a:lnTo>
                      <a:pt x="344" y="1774"/>
                    </a:lnTo>
                    <a:lnTo>
                      <a:pt x="355" y="1774"/>
                    </a:lnTo>
                    <a:lnTo>
                      <a:pt x="364" y="1783"/>
                    </a:lnTo>
                    <a:lnTo>
                      <a:pt x="383" y="1783"/>
                    </a:lnTo>
                    <a:lnTo>
                      <a:pt x="393" y="1783"/>
                    </a:lnTo>
                    <a:lnTo>
                      <a:pt x="402" y="1783"/>
                    </a:lnTo>
                    <a:lnTo>
                      <a:pt x="479" y="1573"/>
                    </a:lnTo>
                    <a:lnTo>
                      <a:pt x="460" y="1592"/>
                    </a:lnTo>
                    <a:lnTo>
                      <a:pt x="432" y="1639"/>
                    </a:lnTo>
                    <a:lnTo>
                      <a:pt x="316" y="1736"/>
                    </a:lnTo>
                    <a:close/>
                  </a:path>
                </a:pathLst>
              </a:custGeom>
              <a:solidFill>
                <a:srgbClr val="D9AE82"/>
              </a:solidFill>
              <a:ln w="9525">
                <a:noFill/>
                <a:round/>
                <a:headEnd/>
                <a:tailEnd/>
              </a:ln>
            </p:spPr>
            <p:txBody>
              <a:bodyPr>
                <a:prstTxWarp prst="textNoShape">
                  <a:avLst/>
                </a:prstTxWarp>
              </a:bodyPr>
              <a:lstStyle/>
              <a:p>
                <a:endParaRPr lang="en-US"/>
              </a:p>
            </p:txBody>
          </p:sp>
          <p:sp>
            <p:nvSpPr>
              <p:cNvPr id="61613" name="Freeform 158"/>
              <p:cNvSpPr>
                <a:spLocks/>
              </p:cNvSpPr>
              <p:nvPr/>
            </p:nvSpPr>
            <p:spPr bwMode="auto">
              <a:xfrm>
                <a:off x="4789" y="2721"/>
                <a:ext cx="119" cy="276"/>
              </a:xfrm>
              <a:custGeom>
                <a:avLst/>
                <a:gdLst>
                  <a:gd name="T0" fmla="*/ 596 w 596"/>
                  <a:gd name="T1" fmla="*/ 124 h 1381"/>
                  <a:gd name="T2" fmla="*/ 587 w 596"/>
                  <a:gd name="T3" fmla="*/ 335 h 1381"/>
                  <a:gd name="T4" fmla="*/ 548 w 596"/>
                  <a:gd name="T5" fmla="*/ 527 h 1381"/>
                  <a:gd name="T6" fmla="*/ 490 w 596"/>
                  <a:gd name="T7" fmla="*/ 661 h 1381"/>
                  <a:gd name="T8" fmla="*/ 423 w 596"/>
                  <a:gd name="T9" fmla="*/ 796 h 1381"/>
                  <a:gd name="T10" fmla="*/ 365 w 596"/>
                  <a:gd name="T11" fmla="*/ 891 h 1381"/>
                  <a:gd name="T12" fmla="*/ 327 w 596"/>
                  <a:gd name="T13" fmla="*/ 987 h 1381"/>
                  <a:gd name="T14" fmla="*/ 288 w 596"/>
                  <a:gd name="T15" fmla="*/ 1112 h 1381"/>
                  <a:gd name="T16" fmla="*/ 269 w 596"/>
                  <a:gd name="T17" fmla="*/ 1256 h 1381"/>
                  <a:gd name="T18" fmla="*/ 241 w 596"/>
                  <a:gd name="T19" fmla="*/ 1284 h 1381"/>
                  <a:gd name="T20" fmla="*/ 222 w 596"/>
                  <a:gd name="T21" fmla="*/ 1314 h 1381"/>
                  <a:gd name="T22" fmla="*/ 202 w 596"/>
                  <a:gd name="T23" fmla="*/ 1332 h 1381"/>
                  <a:gd name="T24" fmla="*/ 144 w 596"/>
                  <a:gd name="T25" fmla="*/ 1370 h 1381"/>
                  <a:gd name="T26" fmla="*/ 49 w 596"/>
                  <a:gd name="T27" fmla="*/ 1381 h 1381"/>
                  <a:gd name="T28" fmla="*/ 0 w 596"/>
                  <a:gd name="T29" fmla="*/ 1342 h 1381"/>
                  <a:gd name="T30" fmla="*/ 30 w 596"/>
                  <a:gd name="T31" fmla="*/ 1332 h 1381"/>
                  <a:gd name="T32" fmla="*/ 49 w 596"/>
                  <a:gd name="T33" fmla="*/ 1323 h 1381"/>
                  <a:gd name="T34" fmla="*/ 68 w 596"/>
                  <a:gd name="T35" fmla="*/ 1332 h 1381"/>
                  <a:gd name="T36" fmla="*/ 135 w 596"/>
                  <a:gd name="T37" fmla="*/ 1332 h 1381"/>
                  <a:gd name="T38" fmla="*/ 125 w 596"/>
                  <a:gd name="T39" fmla="*/ 1294 h 1381"/>
                  <a:gd name="T40" fmla="*/ 155 w 596"/>
                  <a:gd name="T41" fmla="*/ 1284 h 1381"/>
                  <a:gd name="T42" fmla="*/ 183 w 596"/>
                  <a:gd name="T43" fmla="*/ 1275 h 1381"/>
                  <a:gd name="T44" fmla="*/ 212 w 596"/>
                  <a:gd name="T45" fmla="*/ 1189 h 1381"/>
                  <a:gd name="T46" fmla="*/ 269 w 596"/>
                  <a:gd name="T47" fmla="*/ 1084 h 1381"/>
                  <a:gd name="T48" fmla="*/ 299 w 596"/>
                  <a:gd name="T49" fmla="*/ 977 h 1381"/>
                  <a:gd name="T50" fmla="*/ 269 w 596"/>
                  <a:gd name="T51" fmla="*/ 940 h 1381"/>
                  <a:gd name="T52" fmla="*/ 231 w 596"/>
                  <a:gd name="T53" fmla="*/ 891 h 1381"/>
                  <a:gd name="T54" fmla="*/ 183 w 596"/>
                  <a:gd name="T55" fmla="*/ 872 h 1381"/>
                  <a:gd name="T56" fmla="*/ 135 w 596"/>
                  <a:gd name="T57" fmla="*/ 891 h 1381"/>
                  <a:gd name="T58" fmla="*/ 78 w 596"/>
                  <a:gd name="T59" fmla="*/ 910 h 1381"/>
                  <a:gd name="T60" fmla="*/ 30 w 596"/>
                  <a:gd name="T61" fmla="*/ 853 h 1381"/>
                  <a:gd name="T62" fmla="*/ 58 w 596"/>
                  <a:gd name="T63" fmla="*/ 785 h 1381"/>
                  <a:gd name="T64" fmla="*/ 155 w 596"/>
                  <a:gd name="T65" fmla="*/ 738 h 1381"/>
                  <a:gd name="T66" fmla="*/ 308 w 596"/>
                  <a:gd name="T67" fmla="*/ 718 h 1381"/>
                  <a:gd name="T68" fmla="*/ 423 w 596"/>
                  <a:gd name="T69" fmla="*/ 536 h 1381"/>
                  <a:gd name="T70" fmla="*/ 432 w 596"/>
                  <a:gd name="T71" fmla="*/ 508 h 1381"/>
                  <a:gd name="T72" fmla="*/ 443 w 596"/>
                  <a:gd name="T73" fmla="*/ 488 h 1381"/>
                  <a:gd name="T74" fmla="*/ 452 w 596"/>
                  <a:gd name="T75" fmla="*/ 460 h 1381"/>
                  <a:gd name="T76" fmla="*/ 462 w 596"/>
                  <a:gd name="T77" fmla="*/ 364 h 1381"/>
                  <a:gd name="T78" fmla="*/ 471 w 596"/>
                  <a:gd name="T79" fmla="*/ 220 h 1381"/>
                  <a:gd name="T80" fmla="*/ 519 w 596"/>
                  <a:gd name="T81" fmla="*/ 95 h 1381"/>
                  <a:gd name="T82" fmla="*/ 548 w 596"/>
                  <a:gd name="T83" fmla="*/ 56 h 1381"/>
                  <a:gd name="T84" fmla="*/ 576 w 596"/>
                  <a:gd name="T85" fmla="*/ 19 h 138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596"/>
                  <a:gd name="T130" fmla="*/ 0 h 1381"/>
                  <a:gd name="T131" fmla="*/ 596 w 596"/>
                  <a:gd name="T132" fmla="*/ 1381 h 1381"/>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596" h="1381">
                    <a:moveTo>
                      <a:pt x="596" y="0"/>
                    </a:moveTo>
                    <a:lnTo>
                      <a:pt x="596" y="56"/>
                    </a:lnTo>
                    <a:lnTo>
                      <a:pt x="596" y="124"/>
                    </a:lnTo>
                    <a:lnTo>
                      <a:pt x="596" y="191"/>
                    </a:lnTo>
                    <a:lnTo>
                      <a:pt x="596" y="268"/>
                    </a:lnTo>
                    <a:lnTo>
                      <a:pt x="587" y="335"/>
                    </a:lnTo>
                    <a:lnTo>
                      <a:pt x="587" y="402"/>
                    </a:lnTo>
                    <a:lnTo>
                      <a:pt x="567" y="469"/>
                    </a:lnTo>
                    <a:lnTo>
                      <a:pt x="548" y="527"/>
                    </a:lnTo>
                    <a:lnTo>
                      <a:pt x="529" y="575"/>
                    </a:lnTo>
                    <a:lnTo>
                      <a:pt x="509" y="623"/>
                    </a:lnTo>
                    <a:lnTo>
                      <a:pt x="490" y="661"/>
                    </a:lnTo>
                    <a:lnTo>
                      <a:pt x="471" y="709"/>
                    </a:lnTo>
                    <a:lnTo>
                      <a:pt x="443" y="747"/>
                    </a:lnTo>
                    <a:lnTo>
                      <a:pt x="423" y="796"/>
                    </a:lnTo>
                    <a:lnTo>
                      <a:pt x="394" y="834"/>
                    </a:lnTo>
                    <a:lnTo>
                      <a:pt x="375" y="882"/>
                    </a:lnTo>
                    <a:lnTo>
                      <a:pt x="365" y="891"/>
                    </a:lnTo>
                    <a:lnTo>
                      <a:pt x="365" y="901"/>
                    </a:lnTo>
                    <a:lnTo>
                      <a:pt x="346" y="940"/>
                    </a:lnTo>
                    <a:lnTo>
                      <a:pt x="327" y="987"/>
                    </a:lnTo>
                    <a:lnTo>
                      <a:pt x="308" y="1026"/>
                    </a:lnTo>
                    <a:lnTo>
                      <a:pt x="299" y="1073"/>
                    </a:lnTo>
                    <a:lnTo>
                      <a:pt x="288" y="1112"/>
                    </a:lnTo>
                    <a:lnTo>
                      <a:pt x="279" y="1159"/>
                    </a:lnTo>
                    <a:lnTo>
                      <a:pt x="269" y="1207"/>
                    </a:lnTo>
                    <a:lnTo>
                      <a:pt x="269" y="1256"/>
                    </a:lnTo>
                    <a:lnTo>
                      <a:pt x="260" y="1265"/>
                    </a:lnTo>
                    <a:lnTo>
                      <a:pt x="250" y="1275"/>
                    </a:lnTo>
                    <a:lnTo>
                      <a:pt x="241" y="1284"/>
                    </a:lnTo>
                    <a:lnTo>
                      <a:pt x="241" y="1294"/>
                    </a:lnTo>
                    <a:lnTo>
                      <a:pt x="231" y="1303"/>
                    </a:lnTo>
                    <a:lnTo>
                      <a:pt x="222" y="1314"/>
                    </a:lnTo>
                    <a:lnTo>
                      <a:pt x="222" y="1323"/>
                    </a:lnTo>
                    <a:lnTo>
                      <a:pt x="212" y="1332"/>
                    </a:lnTo>
                    <a:lnTo>
                      <a:pt x="202" y="1332"/>
                    </a:lnTo>
                    <a:lnTo>
                      <a:pt x="183" y="1370"/>
                    </a:lnTo>
                    <a:lnTo>
                      <a:pt x="164" y="1370"/>
                    </a:lnTo>
                    <a:lnTo>
                      <a:pt x="144" y="1370"/>
                    </a:lnTo>
                    <a:lnTo>
                      <a:pt x="116" y="1370"/>
                    </a:lnTo>
                    <a:lnTo>
                      <a:pt x="88" y="1381"/>
                    </a:lnTo>
                    <a:lnTo>
                      <a:pt x="49" y="1381"/>
                    </a:lnTo>
                    <a:lnTo>
                      <a:pt x="30" y="1370"/>
                    </a:lnTo>
                    <a:lnTo>
                      <a:pt x="11" y="1361"/>
                    </a:lnTo>
                    <a:lnTo>
                      <a:pt x="0" y="1342"/>
                    </a:lnTo>
                    <a:lnTo>
                      <a:pt x="11" y="1342"/>
                    </a:lnTo>
                    <a:lnTo>
                      <a:pt x="20" y="1342"/>
                    </a:lnTo>
                    <a:lnTo>
                      <a:pt x="30" y="1332"/>
                    </a:lnTo>
                    <a:lnTo>
                      <a:pt x="39" y="1332"/>
                    </a:lnTo>
                    <a:lnTo>
                      <a:pt x="39" y="1323"/>
                    </a:lnTo>
                    <a:lnTo>
                      <a:pt x="49" y="1323"/>
                    </a:lnTo>
                    <a:lnTo>
                      <a:pt x="58" y="1323"/>
                    </a:lnTo>
                    <a:lnTo>
                      <a:pt x="58" y="1314"/>
                    </a:lnTo>
                    <a:lnTo>
                      <a:pt x="68" y="1332"/>
                    </a:lnTo>
                    <a:lnTo>
                      <a:pt x="97" y="1361"/>
                    </a:lnTo>
                    <a:lnTo>
                      <a:pt x="125" y="1351"/>
                    </a:lnTo>
                    <a:lnTo>
                      <a:pt x="135" y="1332"/>
                    </a:lnTo>
                    <a:lnTo>
                      <a:pt x="135" y="1323"/>
                    </a:lnTo>
                    <a:lnTo>
                      <a:pt x="125" y="1303"/>
                    </a:lnTo>
                    <a:lnTo>
                      <a:pt x="125" y="1294"/>
                    </a:lnTo>
                    <a:lnTo>
                      <a:pt x="135" y="1294"/>
                    </a:lnTo>
                    <a:lnTo>
                      <a:pt x="144" y="1284"/>
                    </a:lnTo>
                    <a:lnTo>
                      <a:pt x="155" y="1284"/>
                    </a:lnTo>
                    <a:lnTo>
                      <a:pt x="164" y="1275"/>
                    </a:lnTo>
                    <a:lnTo>
                      <a:pt x="174" y="1275"/>
                    </a:lnTo>
                    <a:lnTo>
                      <a:pt x="183" y="1275"/>
                    </a:lnTo>
                    <a:lnTo>
                      <a:pt x="193" y="1265"/>
                    </a:lnTo>
                    <a:lnTo>
                      <a:pt x="202" y="1226"/>
                    </a:lnTo>
                    <a:lnTo>
                      <a:pt x="212" y="1189"/>
                    </a:lnTo>
                    <a:lnTo>
                      <a:pt x="231" y="1150"/>
                    </a:lnTo>
                    <a:lnTo>
                      <a:pt x="250" y="1112"/>
                    </a:lnTo>
                    <a:lnTo>
                      <a:pt x="269" y="1084"/>
                    </a:lnTo>
                    <a:lnTo>
                      <a:pt x="288" y="1045"/>
                    </a:lnTo>
                    <a:lnTo>
                      <a:pt x="299" y="1016"/>
                    </a:lnTo>
                    <a:lnTo>
                      <a:pt x="299" y="977"/>
                    </a:lnTo>
                    <a:lnTo>
                      <a:pt x="288" y="968"/>
                    </a:lnTo>
                    <a:lnTo>
                      <a:pt x="279" y="949"/>
                    </a:lnTo>
                    <a:lnTo>
                      <a:pt x="269" y="940"/>
                    </a:lnTo>
                    <a:lnTo>
                      <a:pt x="260" y="920"/>
                    </a:lnTo>
                    <a:lnTo>
                      <a:pt x="241" y="901"/>
                    </a:lnTo>
                    <a:lnTo>
                      <a:pt x="231" y="891"/>
                    </a:lnTo>
                    <a:lnTo>
                      <a:pt x="212" y="882"/>
                    </a:lnTo>
                    <a:lnTo>
                      <a:pt x="193" y="872"/>
                    </a:lnTo>
                    <a:lnTo>
                      <a:pt x="183" y="872"/>
                    </a:lnTo>
                    <a:lnTo>
                      <a:pt x="164" y="882"/>
                    </a:lnTo>
                    <a:lnTo>
                      <a:pt x="144" y="882"/>
                    </a:lnTo>
                    <a:lnTo>
                      <a:pt x="135" y="891"/>
                    </a:lnTo>
                    <a:lnTo>
                      <a:pt x="116" y="901"/>
                    </a:lnTo>
                    <a:lnTo>
                      <a:pt x="97" y="910"/>
                    </a:lnTo>
                    <a:lnTo>
                      <a:pt x="78" y="910"/>
                    </a:lnTo>
                    <a:lnTo>
                      <a:pt x="68" y="920"/>
                    </a:lnTo>
                    <a:lnTo>
                      <a:pt x="39" y="882"/>
                    </a:lnTo>
                    <a:lnTo>
                      <a:pt x="30" y="853"/>
                    </a:lnTo>
                    <a:lnTo>
                      <a:pt x="30" y="824"/>
                    </a:lnTo>
                    <a:lnTo>
                      <a:pt x="39" y="805"/>
                    </a:lnTo>
                    <a:lnTo>
                      <a:pt x="58" y="785"/>
                    </a:lnTo>
                    <a:lnTo>
                      <a:pt x="88" y="766"/>
                    </a:lnTo>
                    <a:lnTo>
                      <a:pt x="116" y="747"/>
                    </a:lnTo>
                    <a:lnTo>
                      <a:pt x="155" y="738"/>
                    </a:lnTo>
                    <a:lnTo>
                      <a:pt x="155" y="747"/>
                    </a:lnTo>
                    <a:lnTo>
                      <a:pt x="299" y="709"/>
                    </a:lnTo>
                    <a:lnTo>
                      <a:pt x="308" y="718"/>
                    </a:lnTo>
                    <a:lnTo>
                      <a:pt x="337" y="718"/>
                    </a:lnTo>
                    <a:lnTo>
                      <a:pt x="394" y="613"/>
                    </a:lnTo>
                    <a:lnTo>
                      <a:pt x="423" y="536"/>
                    </a:lnTo>
                    <a:lnTo>
                      <a:pt x="423" y="527"/>
                    </a:lnTo>
                    <a:lnTo>
                      <a:pt x="432" y="517"/>
                    </a:lnTo>
                    <a:lnTo>
                      <a:pt x="432" y="508"/>
                    </a:lnTo>
                    <a:lnTo>
                      <a:pt x="432" y="499"/>
                    </a:lnTo>
                    <a:lnTo>
                      <a:pt x="432" y="488"/>
                    </a:lnTo>
                    <a:lnTo>
                      <a:pt x="443" y="488"/>
                    </a:lnTo>
                    <a:lnTo>
                      <a:pt x="443" y="479"/>
                    </a:lnTo>
                    <a:lnTo>
                      <a:pt x="452" y="479"/>
                    </a:lnTo>
                    <a:lnTo>
                      <a:pt x="452" y="460"/>
                    </a:lnTo>
                    <a:lnTo>
                      <a:pt x="443" y="460"/>
                    </a:lnTo>
                    <a:lnTo>
                      <a:pt x="452" y="411"/>
                    </a:lnTo>
                    <a:lnTo>
                      <a:pt x="462" y="364"/>
                    </a:lnTo>
                    <a:lnTo>
                      <a:pt x="462" y="316"/>
                    </a:lnTo>
                    <a:lnTo>
                      <a:pt x="471" y="268"/>
                    </a:lnTo>
                    <a:lnTo>
                      <a:pt x="471" y="220"/>
                    </a:lnTo>
                    <a:lnTo>
                      <a:pt x="480" y="172"/>
                    </a:lnTo>
                    <a:lnTo>
                      <a:pt x="499" y="134"/>
                    </a:lnTo>
                    <a:lnTo>
                      <a:pt x="519" y="95"/>
                    </a:lnTo>
                    <a:lnTo>
                      <a:pt x="529" y="86"/>
                    </a:lnTo>
                    <a:lnTo>
                      <a:pt x="538" y="67"/>
                    </a:lnTo>
                    <a:lnTo>
                      <a:pt x="548" y="56"/>
                    </a:lnTo>
                    <a:lnTo>
                      <a:pt x="557" y="38"/>
                    </a:lnTo>
                    <a:lnTo>
                      <a:pt x="567" y="28"/>
                    </a:lnTo>
                    <a:lnTo>
                      <a:pt x="576" y="19"/>
                    </a:lnTo>
                    <a:lnTo>
                      <a:pt x="587" y="9"/>
                    </a:lnTo>
                    <a:lnTo>
                      <a:pt x="596" y="0"/>
                    </a:lnTo>
                    <a:close/>
                  </a:path>
                </a:pathLst>
              </a:custGeom>
              <a:solidFill>
                <a:srgbClr val="FFFFCC"/>
              </a:solidFill>
              <a:ln w="9525">
                <a:noFill/>
                <a:round/>
                <a:headEnd/>
                <a:tailEnd/>
              </a:ln>
            </p:spPr>
            <p:txBody>
              <a:bodyPr>
                <a:prstTxWarp prst="textNoShape">
                  <a:avLst/>
                </a:prstTxWarp>
              </a:bodyPr>
              <a:lstStyle/>
              <a:p>
                <a:endParaRPr lang="en-US"/>
              </a:p>
            </p:txBody>
          </p:sp>
          <p:sp>
            <p:nvSpPr>
              <p:cNvPr id="61614" name="Freeform 159"/>
              <p:cNvSpPr>
                <a:spLocks/>
              </p:cNvSpPr>
              <p:nvPr/>
            </p:nvSpPr>
            <p:spPr bwMode="auto">
              <a:xfrm>
                <a:off x="4214" y="2309"/>
                <a:ext cx="40" cy="360"/>
              </a:xfrm>
              <a:custGeom>
                <a:avLst/>
                <a:gdLst>
                  <a:gd name="T0" fmla="*/ 76 w 201"/>
                  <a:gd name="T1" fmla="*/ 0 h 1802"/>
                  <a:gd name="T2" fmla="*/ 57 w 201"/>
                  <a:gd name="T3" fmla="*/ 115 h 1802"/>
                  <a:gd name="T4" fmla="*/ 48 w 201"/>
                  <a:gd name="T5" fmla="*/ 230 h 1802"/>
                  <a:gd name="T6" fmla="*/ 39 w 201"/>
                  <a:gd name="T7" fmla="*/ 354 h 1802"/>
                  <a:gd name="T8" fmla="*/ 39 w 201"/>
                  <a:gd name="T9" fmla="*/ 470 h 1802"/>
                  <a:gd name="T10" fmla="*/ 39 w 201"/>
                  <a:gd name="T11" fmla="*/ 595 h 1802"/>
                  <a:gd name="T12" fmla="*/ 39 w 201"/>
                  <a:gd name="T13" fmla="*/ 709 h 1802"/>
                  <a:gd name="T14" fmla="*/ 48 w 201"/>
                  <a:gd name="T15" fmla="*/ 815 h 1802"/>
                  <a:gd name="T16" fmla="*/ 67 w 201"/>
                  <a:gd name="T17" fmla="*/ 920 h 1802"/>
                  <a:gd name="T18" fmla="*/ 67 w 201"/>
                  <a:gd name="T19" fmla="*/ 939 h 1802"/>
                  <a:gd name="T20" fmla="*/ 76 w 201"/>
                  <a:gd name="T21" fmla="*/ 968 h 1802"/>
                  <a:gd name="T22" fmla="*/ 76 w 201"/>
                  <a:gd name="T23" fmla="*/ 987 h 1802"/>
                  <a:gd name="T24" fmla="*/ 86 w 201"/>
                  <a:gd name="T25" fmla="*/ 1017 h 1802"/>
                  <a:gd name="T26" fmla="*/ 95 w 201"/>
                  <a:gd name="T27" fmla="*/ 1036 h 1802"/>
                  <a:gd name="T28" fmla="*/ 95 w 201"/>
                  <a:gd name="T29" fmla="*/ 1064 h 1802"/>
                  <a:gd name="T30" fmla="*/ 105 w 201"/>
                  <a:gd name="T31" fmla="*/ 1083 h 1802"/>
                  <a:gd name="T32" fmla="*/ 115 w 201"/>
                  <a:gd name="T33" fmla="*/ 1103 h 1802"/>
                  <a:gd name="T34" fmla="*/ 115 w 201"/>
                  <a:gd name="T35" fmla="*/ 1112 h 1802"/>
                  <a:gd name="T36" fmla="*/ 125 w 201"/>
                  <a:gd name="T37" fmla="*/ 1112 h 1802"/>
                  <a:gd name="T38" fmla="*/ 134 w 201"/>
                  <a:gd name="T39" fmla="*/ 1122 h 1802"/>
                  <a:gd name="T40" fmla="*/ 144 w 201"/>
                  <a:gd name="T41" fmla="*/ 1131 h 1802"/>
                  <a:gd name="T42" fmla="*/ 153 w 201"/>
                  <a:gd name="T43" fmla="*/ 1141 h 1802"/>
                  <a:gd name="T44" fmla="*/ 153 w 201"/>
                  <a:gd name="T45" fmla="*/ 1150 h 1802"/>
                  <a:gd name="T46" fmla="*/ 163 w 201"/>
                  <a:gd name="T47" fmla="*/ 1160 h 1802"/>
                  <a:gd name="T48" fmla="*/ 172 w 201"/>
                  <a:gd name="T49" fmla="*/ 1170 h 1802"/>
                  <a:gd name="T50" fmla="*/ 192 w 201"/>
                  <a:gd name="T51" fmla="*/ 1247 h 1802"/>
                  <a:gd name="T52" fmla="*/ 201 w 201"/>
                  <a:gd name="T53" fmla="*/ 1323 h 1802"/>
                  <a:gd name="T54" fmla="*/ 201 w 201"/>
                  <a:gd name="T55" fmla="*/ 1410 h 1802"/>
                  <a:gd name="T56" fmla="*/ 192 w 201"/>
                  <a:gd name="T57" fmla="*/ 1486 h 1802"/>
                  <a:gd name="T58" fmla="*/ 172 w 201"/>
                  <a:gd name="T59" fmla="*/ 1572 h 1802"/>
                  <a:gd name="T60" fmla="*/ 153 w 201"/>
                  <a:gd name="T61" fmla="*/ 1649 h 1802"/>
                  <a:gd name="T62" fmla="*/ 125 w 201"/>
                  <a:gd name="T63" fmla="*/ 1726 h 1802"/>
                  <a:gd name="T64" fmla="*/ 105 w 201"/>
                  <a:gd name="T65" fmla="*/ 1802 h 1802"/>
                  <a:gd name="T66" fmla="*/ 95 w 201"/>
                  <a:gd name="T67" fmla="*/ 1793 h 1802"/>
                  <a:gd name="T68" fmla="*/ 95 w 201"/>
                  <a:gd name="T69" fmla="*/ 1783 h 1802"/>
                  <a:gd name="T70" fmla="*/ 86 w 201"/>
                  <a:gd name="T71" fmla="*/ 1783 h 1802"/>
                  <a:gd name="T72" fmla="*/ 76 w 201"/>
                  <a:gd name="T73" fmla="*/ 1774 h 1802"/>
                  <a:gd name="T74" fmla="*/ 67 w 201"/>
                  <a:gd name="T75" fmla="*/ 1764 h 1802"/>
                  <a:gd name="T76" fmla="*/ 67 w 201"/>
                  <a:gd name="T77" fmla="*/ 1755 h 1802"/>
                  <a:gd name="T78" fmla="*/ 57 w 201"/>
                  <a:gd name="T79" fmla="*/ 1745 h 1802"/>
                  <a:gd name="T80" fmla="*/ 48 w 201"/>
                  <a:gd name="T81" fmla="*/ 1735 h 1802"/>
                  <a:gd name="T82" fmla="*/ 19 w 201"/>
                  <a:gd name="T83" fmla="*/ 1544 h 1802"/>
                  <a:gd name="T84" fmla="*/ 0 w 201"/>
                  <a:gd name="T85" fmla="*/ 1131 h 1802"/>
                  <a:gd name="T86" fmla="*/ 0 w 201"/>
                  <a:gd name="T87" fmla="*/ 806 h 1802"/>
                  <a:gd name="T88" fmla="*/ 9 w 201"/>
                  <a:gd name="T89" fmla="*/ 393 h 1802"/>
                  <a:gd name="T90" fmla="*/ 48 w 201"/>
                  <a:gd name="T91" fmla="*/ 135 h 1802"/>
                  <a:gd name="T92" fmla="*/ 76 w 201"/>
                  <a:gd name="T93" fmla="*/ 0 h 1802"/>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01"/>
                  <a:gd name="T142" fmla="*/ 0 h 1802"/>
                  <a:gd name="T143" fmla="*/ 201 w 201"/>
                  <a:gd name="T144" fmla="*/ 1802 h 1802"/>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01" h="1802">
                    <a:moveTo>
                      <a:pt x="76" y="0"/>
                    </a:moveTo>
                    <a:lnTo>
                      <a:pt x="57" y="115"/>
                    </a:lnTo>
                    <a:lnTo>
                      <a:pt x="48" y="230"/>
                    </a:lnTo>
                    <a:lnTo>
                      <a:pt x="39" y="354"/>
                    </a:lnTo>
                    <a:lnTo>
                      <a:pt x="39" y="470"/>
                    </a:lnTo>
                    <a:lnTo>
                      <a:pt x="39" y="595"/>
                    </a:lnTo>
                    <a:lnTo>
                      <a:pt x="39" y="709"/>
                    </a:lnTo>
                    <a:lnTo>
                      <a:pt x="48" y="815"/>
                    </a:lnTo>
                    <a:lnTo>
                      <a:pt x="67" y="920"/>
                    </a:lnTo>
                    <a:lnTo>
                      <a:pt x="67" y="939"/>
                    </a:lnTo>
                    <a:lnTo>
                      <a:pt x="76" y="968"/>
                    </a:lnTo>
                    <a:lnTo>
                      <a:pt x="76" y="987"/>
                    </a:lnTo>
                    <a:lnTo>
                      <a:pt x="86" y="1017"/>
                    </a:lnTo>
                    <a:lnTo>
                      <a:pt x="95" y="1036"/>
                    </a:lnTo>
                    <a:lnTo>
                      <a:pt x="95" y="1064"/>
                    </a:lnTo>
                    <a:lnTo>
                      <a:pt x="105" y="1083"/>
                    </a:lnTo>
                    <a:lnTo>
                      <a:pt x="115" y="1103"/>
                    </a:lnTo>
                    <a:lnTo>
                      <a:pt x="115" y="1112"/>
                    </a:lnTo>
                    <a:lnTo>
                      <a:pt x="125" y="1112"/>
                    </a:lnTo>
                    <a:lnTo>
                      <a:pt x="134" y="1122"/>
                    </a:lnTo>
                    <a:lnTo>
                      <a:pt x="144" y="1131"/>
                    </a:lnTo>
                    <a:lnTo>
                      <a:pt x="153" y="1141"/>
                    </a:lnTo>
                    <a:lnTo>
                      <a:pt x="153" y="1150"/>
                    </a:lnTo>
                    <a:lnTo>
                      <a:pt x="163" y="1160"/>
                    </a:lnTo>
                    <a:lnTo>
                      <a:pt x="172" y="1170"/>
                    </a:lnTo>
                    <a:lnTo>
                      <a:pt x="192" y="1247"/>
                    </a:lnTo>
                    <a:lnTo>
                      <a:pt x="201" y="1323"/>
                    </a:lnTo>
                    <a:lnTo>
                      <a:pt x="201" y="1410"/>
                    </a:lnTo>
                    <a:lnTo>
                      <a:pt x="192" y="1486"/>
                    </a:lnTo>
                    <a:lnTo>
                      <a:pt x="172" y="1572"/>
                    </a:lnTo>
                    <a:lnTo>
                      <a:pt x="153" y="1649"/>
                    </a:lnTo>
                    <a:lnTo>
                      <a:pt x="125" y="1726"/>
                    </a:lnTo>
                    <a:lnTo>
                      <a:pt x="105" y="1802"/>
                    </a:lnTo>
                    <a:lnTo>
                      <a:pt x="95" y="1793"/>
                    </a:lnTo>
                    <a:lnTo>
                      <a:pt x="95" y="1783"/>
                    </a:lnTo>
                    <a:lnTo>
                      <a:pt x="86" y="1783"/>
                    </a:lnTo>
                    <a:lnTo>
                      <a:pt x="76" y="1774"/>
                    </a:lnTo>
                    <a:lnTo>
                      <a:pt x="67" y="1764"/>
                    </a:lnTo>
                    <a:lnTo>
                      <a:pt x="67" y="1755"/>
                    </a:lnTo>
                    <a:lnTo>
                      <a:pt x="57" y="1745"/>
                    </a:lnTo>
                    <a:lnTo>
                      <a:pt x="48" y="1735"/>
                    </a:lnTo>
                    <a:lnTo>
                      <a:pt x="19" y="1544"/>
                    </a:lnTo>
                    <a:lnTo>
                      <a:pt x="0" y="1131"/>
                    </a:lnTo>
                    <a:lnTo>
                      <a:pt x="0" y="806"/>
                    </a:lnTo>
                    <a:lnTo>
                      <a:pt x="9" y="393"/>
                    </a:lnTo>
                    <a:lnTo>
                      <a:pt x="48" y="135"/>
                    </a:lnTo>
                    <a:lnTo>
                      <a:pt x="76" y="0"/>
                    </a:lnTo>
                    <a:close/>
                  </a:path>
                </a:pathLst>
              </a:custGeom>
              <a:solidFill>
                <a:srgbClr val="9900FF"/>
              </a:solidFill>
              <a:ln w="9525">
                <a:noFill/>
                <a:round/>
                <a:headEnd/>
                <a:tailEnd/>
              </a:ln>
            </p:spPr>
            <p:txBody>
              <a:bodyPr>
                <a:prstTxWarp prst="textNoShape">
                  <a:avLst/>
                </a:prstTxWarp>
              </a:bodyPr>
              <a:lstStyle/>
              <a:p>
                <a:endParaRPr lang="en-US"/>
              </a:p>
            </p:txBody>
          </p:sp>
          <p:sp>
            <p:nvSpPr>
              <p:cNvPr id="61615" name="Freeform 160"/>
              <p:cNvSpPr>
                <a:spLocks/>
              </p:cNvSpPr>
              <p:nvPr/>
            </p:nvSpPr>
            <p:spPr bwMode="auto">
              <a:xfrm>
                <a:off x="4181" y="2266"/>
                <a:ext cx="46" cy="144"/>
              </a:xfrm>
              <a:custGeom>
                <a:avLst/>
                <a:gdLst>
                  <a:gd name="T0" fmla="*/ 0 w 230"/>
                  <a:gd name="T1" fmla="*/ 719 h 719"/>
                  <a:gd name="T2" fmla="*/ 0 w 230"/>
                  <a:gd name="T3" fmla="*/ 709 h 719"/>
                  <a:gd name="T4" fmla="*/ 9 w 230"/>
                  <a:gd name="T5" fmla="*/ 699 h 719"/>
                  <a:gd name="T6" fmla="*/ 9 w 230"/>
                  <a:gd name="T7" fmla="*/ 690 h 719"/>
                  <a:gd name="T8" fmla="*/ 9 w 230"/>
                  <a:gd name="T9" fmla="*/ 681 h 719"/>
                  <a:gd name="T10" fmla="*/ 19 w 230"/>
                  <a:gd name="T11" fmla="*/ 671 h 719"/>
                  <a:gd name="T12" fmla="*/ 19 w 230"/>
                  <a:gd name="T13" fmla="*/ 662 h 719"/>
                  <a:gd name="T14" fmla="*/ 19 w 230"/>
                  <a:gd name="T15" fmla="*/ 652 h 719"/>
                  <a:gd name="T16" fmla="*/ 28 w 230"/>
                  <a:gd name="T17" fmla="*/ 643 h 719"/>
                  <a:gd name="T18" fmla="*/ 38 w 230"/>
                  <a:gd name="T19" fmla="*/ 632 h 719"/>
                  <a:gd name="T20" fmla="*/ 47 w 230"/>
                  <a:gd name="T21" fmla="*/ 623 h 719"/>
                  <a:gd name="T22" fmla="*/ 67 w 230"/>
                  <a:gd name="T23" fmla="*/ 623 h 719"/>
                  <a:gd name="T24" fmla="*/ 77 w 230"/>
                  <a:gd name="T25" fmla="*/ 613 h 719"/>
                  <a:gd name="T26" fmla="*/ 95 w 230"/>
                  <a:gd name="T27" fmla="*/ 613 h 719"/>
                  <a:gd name="T28" fmla="*/ 105 w 230"/>
                  <a:gd name="T29" fmla="*/ 604 h 719"/>
                  <a:gd name="T30" fmla="*/ 124 w 230"/>
                  <a:gd name="T31" fmla="*/ 594 h 719"/>
                  <a:gd name="T32" fmla="*/ 134 w 230"/>
                  <a:gd name="T33" fmla="*/ 585 h 719"/>
                  <a:gd name="T34" fmla="*/ 163 w 230"/>
                  <a:gd name="T35" fmla="*/ 346 h 719"/>
                  <a:gd name="T36" fmla="*/ 230 w 230"/>
                  <a:gd name="T37" fmla="*/ 77 h 719"/>
                  <a:gd name="T38" fmla="*/ 230 w 230"/>
                  <a:gd name="T39" fmla="*/ 0 h 719"/>
                  <a:gd name="T40" fmla="*/ 9 w 230"/>
                  <a:gd name="T41" fmla="*/ 671 h 719"/>
                  <a:gd name="T42" fmla="*/ 0 w 230"/>
                  <a:gd name="T43" fmla="*/ 719 h 71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30"/>
                  <a:gd name="T67" fmla="*/ 0 h 719"/>
                  <a:gd name="T68" fmla="*/ 230 w 230"/>
                  <a:gd name="T69" fmla="*/ 719 h 71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30" h="719">
                    <a:moveTo>
                      <a:pt x="0" y="719"/>
                    </a:moveTo>
                    <a:lnTo>
                      <a:pt x="0" y="709"/>
                    </a:lnTo>
                    <a:lnTo>
                      <a:pt x="9" y="699"/>
                    </a:lnTo>
                    <a:lnTo>
                      <a:pt x="9" y="690"/>
                    </a:lnTo>
                    <a:lnTo>
                      <a:pt x="9" y="681"/>
                    </a:lnTo>
                    <a:lnTo>
                      <a:pt x="19" y="671"/>
                    </a:lnTo>
                    <a:lnTo>
                      <a:pt x="19" y="662"/>
                    </a:lnTo>
                    <a:lnTo>
                      <a:pt x="19" y="652"/>
                    </a:lnTo>
                    <a:lnTo>
                      <a:pt x="28" y="643"/>
                    </a:lnTo>
                    <a:lnTo>
                      <a:pt x="38" y="632"/>
                    </a:lnTo>
                    <a:lnTo>
                      <a:pt x="47" y="623"/>
                    </a:lnTo>
                    <a:lnTo>
                      <a:pt x="67" y="623"/>
                    </a:lnTo>
                    <a:lnTo>
                      <a:pt x="77" y="613"/>
                    </a:lnTo>
                    <a:lnTo>
                      <a:pt x="95" y="613"/>
                    </a:lnTo>
                    <a:lnTo>
                      <a:pt x="105" y="604"/>
                    </a:lnTo>
                    <a:lnTo>
                      <a:pt x="124" y="594"/>
                    </a:lnTo>
                    <a:lnTo>
                      <a:pt x="134" y="585"/>
                    </a:lnTo>
                    <a:lnTo>
                      <a:pt x="163" y="346"/>
                    </a:lnTo>
                    <a:lnTo>
                      <a:pt x="230" y="77"/>
                    </a:lnTo>
                    <a:lnTo>
                      <a:pt x="230" y="0"/>
                    </a:lnTo>
                    <a:lnTo>
                      <a:pt x="9" y="671"/>
                    </a:lnTo>
                    <a:lnTo>
                      <a:pt x="0" y="719"/>
                    </a:lnTo>
                    <a:close/>
                  </a:path>
                </a:pathLst>
              </a:custGeom>
              <a:solidFill>
                <a:srgbClr val="9900FF"/>
              </a:solidFill>
              <a:ln w="9525">
                <a:noFill/>
                <a:round/>
                <a:headEnd/>
                <a:tailEnd/>
              </a:ln>
            </p:spPr>
            <p:txBody>
              <a:bodyPr>
                <a:prstTxWarp prst="textNoShape">
                  <a:avLst/>
                </a:prstTxWarp>
              </a:bodyPr>
              <a:lstStyle/>
              <a:p>
                <a:endParaRPr lang="en-US"/>
              </a:p>
            </p:txBody>
          </p:sp>
          <p:sp>
            <p:nvSpPr>
              <p:cNvPr id="61616" name="Freeform 161"/>
              <p:cNvSpPr>
                <a:spLocks/>
              </p:cNvSpPr>
              <p:nvPr/>
            </p:nvSpPr>
            <p:spPr bwMode="auto">
              <a:xfrm>
                <a:off x="4177" y="2753"/>
                <a:ext cx="349" cy="737"/>
              </a:xfrm>
              <a:custGeom>
                <a:avLst/>
                <a:gdLst>
                  <a:gd name="T0" fmla="*/ 317 w 1746"/>
                  <a:gd name="T1" fmla="*/ 317 h 3683"/>
                  <a:gd name="T2" fmla="*/ 288 w 1746"/>
                  <a:gd name="T3" fmla="*/ 748 h 3683"/>
                  <a:gd name="T4" fmla="*/ 278 w 1746"/>
                  <a:gd name="T5" fmla="*/ 1189 h 3683"/>
                  <a:gd name="T6" fmla="*/ 298 w 1746"/>
                  <a:gd name="T7" fmla="*/ 1630 h 3683"/>
                  <a:gd name="T8" fmla="*/ 346 w 1746"/>
                  <a:gd name="T9" fmla="*/ 1909 h 3683"/>
                  <a:gd name="T10" fmla="*/ 394 w 1746"/>
                  <a:gd name="T11" fmla="*/ 2043 h 3683"/>
                  <a:gd name="T12" fmla="*/ 432 w 1746"/>
                  <a:gd name="T13" fmla="*/ 2178 h 3683"/>
                  <a:gd name="T14" fmla="*/ 461 w 1746"/>
                  <a:gd name="T15" fmla="*/ 2320 h 3683"/>
                  <a:gd name="T16" fmla="*/ 461 w 1746"/>
                  <a:gd name="T17" fmla="*/ 2254 h 3683"/>
                  <a:gd name="T18" fmla="*/ 441 w 1746"/>
                  <a:gd name="T19" fmla="*/ 1985 h 3683"/>
                  <a:gd name="T20" fmla="*/ 432 w 1746"/>
                  <a:gd name="T21" fmla="*/ 1707 h 3683"/>
                  <a:gd name="T22" fmla="*/ 452 w 1746"/>
                  <a:gd name="T23" fmla="*/ 1438 h 3683"/>
                  <a:gd name="T24" fmla="*/ 499 w 1746"/>
                  <a:gd name="T25" fmla="*/ 1449 h 3683"/>
                  <a:gd name="T26" fmla="*/ 576 w 1746"/>
                  <a:gd name="T27" fmla="*/ 1726 h 3683"/>
                  <a:gd name="T28" fmla="*/ 691 w 1746"/>
                  <a:gd name="T29" fmla="*/ 1995 h 3683"/>
                  <a:gd name="T30" fmla="*/ 787 w 1746"/>
                  <a:gd name="T31" fmla="*/ 2264 h 3683"/>
                  <a:gd name="T32" fmla="*/ 826 w 1746"/>
                  <a:gd name="T33" fmla="*/ 2120 h 3683"/>
                  <a:gd name="T34" fmla="*/ 1046 w 1746"/>
                  <a:gd name="T35" fmla="*/ 2772 h 3683"/>
                  <a:gd name="T36" fmla="*/ 1334 w 1746"/>
                  <a:gd name="T37" fmla="*/ 3270 h 3683"/>
                  <a:gd name="T38" fmla="*/ 1613 w 1746"/>
                  <a:gd name="T39" fmla="*/ 3453 h 3683"/>
                  <a:gd name="T40" fmla="*/ 1708 w 1746"/>
                  <a:gd name="T41" fmla="*/ 3434 h 3683"/>
                  <a:gd name="T42" fmla="*/ 1632 w 1746"/>
                  <a:gd name="T43" fmla="*/ 3520 h 3683"/>
                  <a:gd name="T44" fmla="*/ 1132 w 1746"/>
                  <a:gd name="T45" fmla="*/ 3328 h 3683"/>
                  <a:gd name="T46" fmla="*/ 1104 w 1746"/>
                  <a:gd name="T47" fmla="*/ 3241 h 3683"/>
                  <a:gd name="T48" fmla="*/ 1046 w 1746"/>
                  <a:gd name="T49" fmla="*/ 3251 h 3683"/>
                  <a:gd name="T50" fmla="*/ 970 w 1746"/>
                  <a:gd name="T51" fmla="*/ 3290 h 3683"/>
                  <a:gd name="T52" fmla="*/ 960 w 1746"/>
                  <a:gd name="T53" fmla="*/ 3155 h 3683"/>
                  <a:gd name="T54" fmla="*/ 902 w 1746"/>
                  <a:gd name="T55" fmla="*/ 3165 h 3683"/>
                  <a:gd name="T56" fmla="*/ 931 w 1746"/>
                  <a:gd name="T57" fmla="*/ 3290 h 3683"/>
                  <a:gd name="T58" fmla="*/ 672 w 1746"/>
                  <a:gd name="T59" fmla="*/ 3299 h 3683"/>
                  <a:gd name="T60" fmla="*/ 557 w 1746"/>
                  <a:gd name="T61" fmla="*/ 3040 h 3683"/>
                  <a:gd name="T62" fmla="*/ 346 w 1746"/>
                  <a:gd name="T63" fmla="*/ 2254 h 3683"/>
                  <a:gd name="T64" fmla="*/ 298 w 1746"/>
                  <a:gd name="T65" fmla="*/ 1957 h 3683"/>
                  <a:gd name="T66" fmla="*/ 269 w 1746"/>
                  <a:gd name="T67" fmla="*/ 1765 h 3683"/>
                  <a:gd name="T68" fmla="*/ 240 w 1746"/>
                  <a:gd name="T69" fmla="*/ 1688 h 3683"/>
                  <a:gd name="T70" fmla="*/ 298 w 1746"/>
                  <a:gd name="T71" fmla="*/ 2225 h 3683"/>
                  <a:gd name="T72" fmla="*/ 432 w 1746"/>
                  <a:gd name="T73" fmla="*/ 2829 h 3683"/>
                  <a:gd name="T74" fmla="*/ 624 w 1746"/>
                  <a:gd name="T75" fmla="*/ 3280 h 3683"/>
                  <a:gd name="T76" fmla="*/ 576 w 1746"/>
                  <a:gd name="T77" fmla="*/ 3471 h 3683"/>
                  <a:gd name="T78" fmla="*/ 490 w 1746"/>
                  <a:gd name="T79" fmla="*/ 3404 h 3683"/>
                  <a:gd name="T80" fmla="*/ 452 w 1746"/>
                  <a:gd name="T81" fmla="*/ 3434 h 3683"/>
                  <a:gd name="T82" fmla="*/ 499 w 1746"/>
                  <a:gd name="T83" fmla="*/ 3490 h 3683"/>
                  <a:gd name="T84" fmla="*/ 547 w 1746"/>
                  <a:gd name="T85" fmla="*/ 3548 h 3683"/>
                  <a:gd name="T86" fmla="*/ 471 w 1746"/>
                  <a:gd name="T87" fmla="*/ 3673 h 3683"/>
                  <a:gd name="T88" fmla="*/ 327 w 1746"/>
                  <a:gd name="T89" fmla="*/ 3481 h 3683"/>
                  <a:gd name="T90" fmla="*/ 259 w 1746"/>
                  <a:gd name="T91" fmla="*/ 3117 h 3683"/>
                  <a:gd name="T92" fmla="*/ 211 w 1746"/>
                  <a:gd name="T93" fmla="*/ 2733 h 3683"/>
                  <a:gd name="T94" fmla="*/ 173 w 1746"/>
                  <a:gd name="T95" fmla="*/ 2427 h 3683"/>
                  <a:gd name="T96" fmla="*/ 164 w 1746"/>
                  <a:gd name="T97" fmla="*/ 1804 h 3683"/>
                  <a:gd name="T98" fmla="*/ 134 w 1746"/>
                  <a:gd name="T99" fmla="*/ 1122 h 3683"/>
                  <a:gd name="T100" fmla="*/ 250 w 1746"/>
                  <a:gd name="T101" fmla="*/ 384 h 3683"/>
                  <a:gd name="T102" fmla="*/ 298 w 1746"/>
                  <a:gd name="T103" fmla="*/ 212 h 3683"/>
                  <a:gd name="T104" fmla="*/ 250 w 1746"/>
                  <a:gd name="T105" fmla="*/ 240 h 3683"/>
                  <a:gd name="T106" fmla="*/ 106 w 1746"/>
                  <a:gd name="T107" fmla="*/ 1064 h 3683"/>
                  <a:gd name="T108" fmla="*/ 67 w 1746"/>
                  <a:gd name="T109" fmla="*/ 1141 h 3683"/>
                  <a:gd name="T110" fmla="*/ 39 w 1746"/>
                  <a:gd name="T111" fmla="*/ 1075 h 3683"/>
                  <a:gd name="T112" fmla="*/ 0 w 1746"/>
                  <a:gd name="T113" fmla="*/ 691 h 3683"/>
                  <a:gd name="T114" fmla="*/ 48 w 1746"/>
                  <a:gd name="T115" fmla="*/ 403 h 3683"/>
                  <a:gd name="T116" fmla="*/ 164 w 1746"/>
                  <a:gd name="T117" fmla="*/ 0 h 3683"/>
                  <a:gd name="T118" fmla="*/ 192 w 1746"/>
                  <a:gd name="T119" fmla="*/ 29 h 3683"/>
                  <a:gd name="T120" fmla="*/ 231 w 1746"/>
                  <a:gd name="T121" fmla="*/ 49 h 3683"/>
                  <a:gd name="T122" fmla="*/ 269 w 1746"/>
                  <a:gd name="T123" fmla="*/ 58 h 3683"/>
                  <a:gd name="T124" fmla="*/ 298 w 1746"/>
                  <a:gd name="T125" fmla="*/ 49 h 3683"/>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746"/>
                  <a:gd name="T190" fmla="*/ 0 h 3683"/>
                  <a:gd name="T191" fmla="*/ 1746 w 1746"/>
                  <a:gd name="T192" fmla="*/ 3683 h 3683"/>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746" h="3683">
                    <a:moveTo>
                      <a:pt x="336" y="106"/>
                    </a:moveTo>
                    <a:lnTo>
                      <a:pt x="317" y="317"/>
                    </a:lnTo>
                    <a:lnTo>
                      <a:pt x="298" y="528"/>
                    </a:lnTo>
                    <a:lnTo>
                      <a:pt x="288" y="748"/>
                    </a:lnTo>
                    <a:lnTo>
                      <a:pt x="278" y="969"/>
                    </a:lnTo>
                    <a:lnTo>
                      <a:pt x="278" y="1189"/>
                    </a:lnTo>
                    <a:lnTo>
                      <a:pt x="278" y="1410"/>
                    </a:lnTo>
                    <a:lnTo>
                      <a:pt x="298" y="1630"/>
                    </a:lnTo>
                    <a:lnTo>
                      <a:pt x="336" y="1832"/>
                    </a:lnTo>
                    <a:lnTo>
                      <a:pt x="346" y="1909"/>
                    </a:lnTo>
                    <a:lnTo>
                      <a:pt x="366" y="1976"/>
                    </a:lnTo>
                    <a:lnTo>
                      <a:pt x="394" y="2043"/>
                    </a:lnTo>
                    <a:lnTo>
                      <a:pt x="413" y="2110"/>
                    </a:lnTo>
                    <a:lnTo>
                      <a:pt x="432" y="2178"/>
                    </a:lnTo>
                    <a:lnTo>
                      <a:pt x="441" y="2245"/>
                    </a:lnTo>
                    <a:lnTo>
                      <a:pt x="461" y="2320"/>
                    </a:lnTo>
                    <a:lnTo>
                      <a:pt x="461" y="2388"/>
                    </a:lnTo>
                    <a:lnTo>
                      <a:pt x="461" y="2254"/>
                    </a:lnTo>
                    <a:lnTo>
                      <a:pt x="452" y="2120"/>
                    </a:lnTo>
                    <a:lnTo>
                      <a:pt x="441" y="1985"/>
                    </a:lnTo>
                    <a:lnTo>
                      <a:pt x="432" y="1851"/>
                    </a:lnTo>
                    <a:lnTo>
                      <a:pt x="432" y="1707"/>
                    </a:lnTo>
                    <a:lnTo>
                      <a:pt x="432" y="1573"/>
                    </a:lnTo>
                    <a:lnTo>
                      <a:pt x="452" y="1438"/>
                    </a:lnTo>
                    <a:lnTo>
                      <a:pt x="490" y="1314"/>
                    </a:lnTo>
                    <a:lnTo>
                      <a:pt x="499" y="1449"/>
                    </a:lnTo>
                    <a:lnTo>
                      <a:pt x="538" y="1593"/>
                    </a:lnTo>
                    <a:lnTo>
                      <a:pt x="576" y="1726"/>
                    </a:lnTo>
                    <a:lnTo>
                      <a:pt x="633" y="1860"/>
                    </a:lnTo>
                    <a:lnTo>
                      <a:pt x="691" y="1995"/>
                    </a:lnTo>
                    <a:lnTo>
                      <a:pt x="740" y="2129"/>
                    </a:lnTo>
                    <a:lnTo>
                      <a:pt x="787" y="2264"/>
                    </a:lnTo>
                    <a:lnTo>
                      <a:pt x="826" y="2398"/>
                    </a:lnTo>
                    <a:lnTo>
                      <a:pt x="826" y="2120"/>
                    </a:lnTo>
                    <a:lnTo>
                      <a:pt x="873" y="2292"/>
                    </a:lnTo>
                    <a:lnTo>
                      <a:pt x="1046" y="2772"/>
                    </a:lnTo>
                    <a:lnTo>
                      <a:pt x="1209" y="3088"/>
                    </a:lnTo>
                    <a:lnTo>
                      <a:pt x="1334" y="3270"/>
                    </a:lnTo>
                    <a:lnTo>
                      <a:pt x="1516" y="3424"/>
                    </a:lnTo>
                    <a:lnTo>
                      <a:pt x="1613" y="3453"/>
                    </a:lnTo>
                    <a:lnTo>
                      <a:pt x="1689" y="3453"/>
                    </a:lnTo>
                    <a:lnTo>
                      <a:pt x="1708" y="3434"/>
                    </a:lnTo>
                    <a:lnTo>
                      <a:pt x="1746" y="3434"/>
                    </a:lnTo>
                    <a:lnTo>
                      <a:pt x="1632" y="3520"/>
                    </a:lnTo>
                    <a:lnTo>
                      <a:pt x="1372" y="3395"/>
                    </a:lnTo>
                    <a:lnTo>
                      <a:pt x="1132" y="3328"/>
                    </a:lnTo>
                    <a:lnTo>
                      <a:pt x="1123" y="3328"/>
                    </a:lnTo>
                    <a:lnTo>
                      <a:pt x="1104" y="3241"/>
                    </a:lnTo>
                    <a:lnTo>
                      <a:pt x="1075" y="3223"/>
                    </a:lnTo>
                    <a:lnTo>
                      <a:pt x="1046" y="3251"/>
                    </a:lnTo>
                    <a:lnTo>
                      <a:pt x="1065" y="3309"/>
                    </a:lnTo>
                    <a:lnTo>
                      <a:pt x="970" y="3290"/>
                    </a:lnTo>
                    <a:lnTo>
                      <a:pt x="960" y="3165"/>
                    </a:lnTo>
                    <a:lnTo>
                      <a:pt x="960" y="3155"/>
                    </a:lnTo>
                    <a:lnTo>
                      <a:pt x="940" y="3136"/>
                    </a:lnTo>
                    <a:lnTo>
                      <a:pt x="902" y="3165"/>
                    </a:lnTo>
                    <a:lnTo>
                      <a:pt x="931" y="3251"/>
                    </a:lnTo>
                    <a:lnTo>
                      <a:pt x="931" y="3290"/>
                    </a:lnTo>
                    <a:lnTo>
                      <a:pt x="701" y="3280"/>
                    </a:lnTo>
                    <a:lnTo>
                      <a:pt x="672" y="3299"/>
                    </a:lnTo>
                    <a:lnTo>
                      <a:pt x="682" y="3280"/>
                    </a:lnTo>
                    <a:lnTo>
                      <a:pt x="557" y="3040"/>
                    </a:lnTo>
                    <a:lnTo>
                      <a:pt x="403" y="2561"/>
                    </a:lnTo>
                    <a:lnTo>
                      <a:pt x="346" y="2254"/>
                    </a:lnTo>
                    <a:lnTo>
                      <a:pt x="327" y="2139"/>
                    </a:lnTo>
                    <a:lnTo>
                      <a:pt x="298" y="1957"/>
                    </a:lnTo>
                    <a:lnTo>
                      <a:pt x="298" y="1870"/>
                    </a:lnTo>
                    <a:lnTo>
                      <a:pt x="269" y="1765"/>
                    </a:lnTo>
                    <a:lnTo>
                      <a:pt x="269" y="1726"/>
                    </a:lnTo>
                    <a:lnTo>
                      <a:pt x="240" y="1688"/>
                    </a:lnTo>
                    <a:lnTo>
                      <a:pt x="250" y="1813"/>
                    </a:lnTo>
                    <a:lnTo>
                      <a:pt x="298" y="2225"/>
                    </a:lnTo>
                    <a:lnTo>
                      <a:pt x="355" y="2551"/>
                    </a:lnTo>
                    <a:lnTo>
                      <a:pt x="432" y="2829"/>
                    </a:lnTo>
                    <a:lnTo>
                      <a:pt x="538" y="3126"/>
                    </a:lnTo>
                    <a:lnTo>
                      <a:pt x="624" y="3280"/>
                    </a:lnTo>
                    <a:lnTo>
                      <a:pt x="643" y="3309"/>
                    </a:lnTo>
                    <a:lnTo>
                      <a:pt x="576" y="3471"/>
                    </a:lnTo>
                    <a:lnTo>
                      <a:pt x="508" y="3434"/>
                    </a:lnTo>
                    <a:lnTo>
                      <a:pt x="490" y="3404"/>
                    </a:lnTo>
                    <a:lnTo>
                      <a:pt x="471" y="3404"/>
                    </a:lnTo>
                    <a:lnTo>
                      <a:pt x="452" y="3434"/>
                    </a:lnTo>
                    <a:lnTo>
                      <a:pt x="452" y="3453"/>
                    </a:lnTo>
                    <a:lnTo>
                      <a:pt x="499" y="3490"/>
                    </a:lnTo>
                    <a:lnTo>
                      <a:pt x="519" y="3490"/>
                    </a:lnTo>
                    <a:lnTo>
                      <a:pt x="547" y="3548"/>
                    </a:lnTo>
                    <a:lnTo>
                      <a:pt x="519" y="3683"/>
                    </a:lnTo>
                    <a:lnTo>
                      <a:pt x="471" y="3673"/>
                    </a:lnTo>
                    <a:lnTo>
                      <a:pt x="384" y="3587"/>
                    </a:lnTo>
                    <a:lnTo>
                      <a:pt x="327" y="3481"/>
                    </a:lnTo>
                    <a:lnTo>
                      <a:pt x="269" y="3223"/>
                    </a:lnTo>
                    <a:lnTo>
                      <a:pt x="259" y="3117"/>
                    </a:lnTo>
                    <a:lnTo>
                      <a:pt x="211" y="2781"/>
                    </a:lnTo>
                    <a:lnTo>
                      <a:pt x="211" y="2733"/>
                    </a:lnTo>
                    <a:lnTo>
                      <a:pt x="173" y="2464"/>
                    </a:lnTo>
                    <a:lnTo>
                      <a:pt x="173" y="2427"/>
                    </a:lnTo>
                    <a:lnTo>
                      <a:pt x="164" y="1842"/>
                    </a:lnTo>
                    <a:lnTo>
                      <a:pt x="164" y="1804"/>
                    </a:lnTo>
                    <a:lnTo>
                      <a:pt x="154" y="1449"/>
                    </a:lnTo>
                    <a:lnTo>
                      <a:pt x="134" y="1122"/>
                    </a:lnTo>
                    <a:lnTo>
                      <a:pt x="164" y="815"/>
                    </a:lnTo>
                    <a:lnTo>
                      <a:pt x="250" y="384"/>
                    </a:lnTo>
                    <a:lnTo>
                      <a:pt x="298" y="231"/>
                    </a:lnTo>
                    <a:lnTo>
                      <a:pt x="298" y="212"/>
                    </a:lnTo>
                    <a:lnTo>
                      <a:pt x="278" y="212"/>
                    </a:lnTo>
                    <a:lnTo>
                      <a:pt x="250" y="240"/>
                    </a:lnTo>
                    <a:lnTo>
                      <a:pt x="192" y="432"/>
                    </a:lnTo>
                    <a:lnTo>
                      <a:pt x="106" y="1064"/>
                    </a:lnTo>
                    <a:lnTo>
                      <a:pt x="97" y="1161"/>
                    </a:lnTo>
                    <a:lnTo>
                      <a:pt x="67" y="1141"/>
                    </a:lnTo>
                    <a:lnTo>
                      <a:pt x="48" y="1122"/>
                    </a:lnTo>
                    <a:lnTo>
                      <a:pt x="39" y="1075"/>
                    </a:lnTo>
                    <a:lnTo>
                      <a:pt x="39" y="1017"/>
                    </a:lnTo>
                    <a:lnTo>
                      <a:pt x="0" y="691"/>
                    </a:lnTo>
                    <a:lnTo>
                      <a:pt x="29" y="432"/>
                    </a:lnTo>
                    <a:lnTo>
                      <a:pt x="48" y="403"/>
                    </a:lnTo>
                    <a:lnTo>
                      <a:pt x="134" y="77"/>
                    </a:lnTo>
                    <a:lnTo>
                      <a:pt x="164" y="0"/>
                    </a:lnTo>
                    <a:lnTo>
                      <a:pt x="183" y="10"/>
                    </a:lnTo>
                    <a:lnTo>
                      <a:pt x="192" y="29"/>
                    </a:lnTo>
                    <a:lnTo>
                      <a:pt x="211" y="38"/>
                    </a:lnTo>
                    <a:lnTo>
                      <a:pt x="231" y="49"/>
                    </a:lnTo>
                    <a:lnTo>
                      <a:pt x="250" y="49"/>
                    </a:lnTo>
                    <a:lnTo>
                      <a:pt x="269" y="58"/>
                    </a:lnTo>
                    <a:lnTo>
                      <a:pt x="278" y="58"/>
                    </a:lnTo>
                    <a:lnTo>
                      <a:pt x="298" y="49"/>
                    </a:lnTo>
                    <a:lnTo>
                      <a:pt x="336" y="106"/>
                    </a:lnTo>
                    <a:close/>
                  </a:path>
                </a:pathLst>
              </a:custGeom>
              <a:solidFill>
                <a:srgbClr val="9900FF"/>
              </a:solidFill>
              <a:ln w="9525">
                <a:noFill/>
                <a:round/>
                <a:headEnd/>
                <a:tailEnd/>
              </a:ln>
            </p:spPr>
            <p:txBody>
              <a:bodyPr>
                <a:prstTxWarp prst="textNoShape">
                  <a:avLst/>
                </a:prstTxWarp>
              </a:bodyPr>
              <a:lstStyle/>
              <a:p>
                <a:endParaRPr lang="en-US"/>
              </a:p>
            </p:txBody>
          </p:sp>
          <p:sp>
            <p:nvSpPr>
              <p:cNvPr id="61617" name="Freeform 162"/>
              <p:cNvSpPr>
                <a:spLocks/>
              </p:cNvSpPr>
              <p:nvPr/>
            </p:nvSpPr>
            <p:spPr bwMode="auto">
              <a:xfrm>
                <a:off x="4339" y="2978"/>
                <a:ext cx="153" cy="405"/>
              </a:xfrm>
              <a:custGeom>
                <a:avLst/>
                <a:gdLst>
                  <a:gd name="T0" fmla="*/ 9 w 767"/>
                  <a:gd name="T1" fmla="*/ 374 h 2024"/>
                  <a:gd name="T2" fmla="*/ 38 w 767"/>
                  <a:gd name="T3" fmla="*/ 682 h 2024"/>
                  <a:gd name="T4" fmla="*/ 76 w 767"/>
                  <a:gd name="T5" fmla="*/ 968 h 2024"/>
                  <a:gd name="T6" fmla="*/ 144 w 767"/>
                  <a:gd name="T7" fmla="*/ 1266 h 2024"/>
                  <a:gd name="T8" fmla="*/ 191 w 767"/>
                  <a:gd name="T9" fmla="*/ 1400 h 2024"/>
                  <a:gd name="T10" fmla="*/ 191 w 767"/>
                  <a:gd name="T11" fmla="*/ 1342 h 2024"/>
                  <a:gd name="T12" fmla="*/ 182 w 767"/>
                  <a:gd name="T13" fmla="*/ 1276 h 2024"/>
                  <a:gd name="T14" fmla="*/ 182 w 767"/>
                  <a:gd name="T15" fmla="*/ 1218 h 2024"/>
                  <a:gd name="T16" fmla="*/ 163 w 767"/>
                  <a:gd name="T17" fmla="*/ 613 h 2024"/>
                  <a:gd name="T18" fmla="*/ 153 w 767"/>
                  <a:gd name="T19" fmla="*/ 460 h 2024"/>
                  <a:gd name="T20" fmla="*/ 163 w 767"/>
                  <a:gd name="T21" fmla="*/ 557 h 2024"/>
                  <a:gd name="T22" fmla="*/ 172 w 767"/>
                  <a:gd name="T23" fmla="*/ 757 h 2024"/>
                  <a:gd name="T24" fmla="*/ 191 w 767"/>
                  <a:gd name="T25" fmla="*/ 912 h 2024"/>
                  <a:gd name="T26" fmla="*/ 297 w 767"/>
                  <a:gd name="T27" fmla="*/ 1218 h 2024"/>
                  <a:gd name="T28" fmla="*/ 450 w 767"/>
                  <a:gd name="T29" fmla="*/ 1486 h 2024"/>
                  <a:gd name="T30" fmla="*/ 613 w 767"/>
                  <a:gd name="T31" fmla="*/ 1746 h 2024"/>
                  <a:gd name="T32" fmla="*/ 767 w 767"/>
                  <a:gd name="T33" fmla="*/ 2024 h 2024"/>
                  <a:gd name="T34" fmla="*/ 729 w 767"/>
                  <a:gd name="T35" fmla="*/ 1794 h 2024"/>
                  <a:gd name="T36" fmla="*/ 642 w 767"/>
                  <a:gd name="T37" fmla="*/ 1553 h 2024"/>
                  <a:gd name="T38" fmla="*/ 537 w 767"/>
                  <a:gd name="T39" fmla="*/ 1323 h 2024"/>
                  <a:gd name="T40" fmla="*/ 460 w 767"/>
                  <a:gd name="T41" fmla="*/ 1093 h 2024"/>
                  <a:gd name="T42" fmla="*/ 432 w 767"/>
                  <a:gd name="T43" fmla="*/ 931 h 2024"/>
                  <a:gd name="T44" fmla="*/ 432 w 767"/>
                  <a:gd name="T45" fmla="*/ 768 h 2024"/>
                  <a:gd name="T46" fmla="*/ 441 w 767"/>
                  <a:gd name="T47" fmla="*/ 595 h 2024"/>
                  <a:gd name="T48" fmla="*/ 450 w 767"/>
                  <a:gd name="T49" fmla="*/ 441 h 2024"/>
                  <a:gd name="T50" fmla="*/ 210 w 767"/>
                  <a:gd name="T51" fmla="*/ 0 h 2024"/>
                  <a:gd name="T52" fmla="*/ 172 w 767"/>
                  <a:gd name="T53" fmla="*/ 48 h 2024"/>
                  <a:gd name="T54" fmla="*/ 114 w 767"/>
                  <a:gd name="T55" fmla="*/ 97 h 2024"/>
                  <a:gd name="T56" fmla="*/ 57 w 767"/>
                  <a:gd name="T57" fmla="*/ 153 h 2024"/>
                  <a:gd name="T58" fmla="*/ 38 w 767"/>
                  <a:gd name="T59" fmla="*/ 221 h 2024"/>
                  <a:gd name="T60" fmla="*/ 19 w 767"/>
                  <a:gd name="T61" fmla="*/ 230 h 2024"/>
                  <a:gd name="T62" fmla="*/ 9 w 767"/>
                  <a:gd name="T63" fmla="*/ 241 h 202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767"/>
                  <a:gd name="T97" fmla="*/ 0 h 2024"/>
                  <a:gd name="T98" fmla="*/ 767 w 767"/>
                  <a:gd name="T99" fmla="*/ 2024 h 202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767" h="2024">
                    <a:moveTo>
                      <a:pt x="0" y="230"/>
                    </a:moveTo>
                    <a:lnTo>
                      <a:pt x="9" y="374"/>
                    </a:lnTo>
                    <a:lnTo>
                      <a:pt x="19" y="527"/>
                    </a:lnTo>
                    <a:lnTo>
                      <a:pt x="38" y="682"/>
                    </a:lnTo>
                    <a:lnTo>
                      <a:pt x="57" y="825"/>
                    </a:lnTo>
                    <a:lnTo>
                      <a:pt x="76" y="968"/>
                    </a:lnTo>
                    <a:lnTo>
                      <a:pt x="114" y="1123"/>
                    </a:lnTo>
                    <a:lnTo>
                      <a:pt x="144" y="1266"/>
                    </a:lnTo>
                    <a:lnTo>
                      <a:pt x="191" y="1410"/>
                    </a:lnTo>
                    <a:lnTo>
                      <a:pt x="191" y="1400"/>
                    </a:lnTo>
                    <a:lnTo>
                      <a:pt x="191" y="1372"/>
                    </a:lnTo>
                    <a:lnTo>
                      <a:pt x="191" y="1342"/>
                    </a:lnTo>
                    <a:lnTo>
                      <a:pt x="191" y="1314"/>
                    </a:lnTo>
                    <a:lnTo>
                      <a:pt x="182" y="1276"/>
                    </a:lnTo>
                    <a:lnTo>
                      <a:pt x="182" y="1247"/>
                    </a:lnTo>
                    <a:lnTo>
                      <a:pt x="182" y="1218"/>
                    </a:lnTo>
                    <a:lnTo>
                      <a:pt x="182" y="1198"/>
                    </a:lnTo>
                    <a:lnTo>
                      <a:pt x="163" y="613"/>
                    </a:lnTo>
                    <a:lnTo>
                      <a:pt x="153" y="499"/>
                    </a:lnTo>
                    <a:lnTo>
                      <a:pt x="153" y="460"/>
                    </a:lnTo>
                    <a:lnTo>
                      <a:pt x="153" y="490"/>
                    </a:lnTo>
                    <a:lnTo>
                      <a:pt x="163" y="557"/>
                    </a:lnTo>
                    <a:lnTo>
                      <a:pt x="163" y="652"/>
                    </a:lnTo>
                    <a:lnTo>
                      <a:pt x="172" y="757"/>
                    </a:lnTo>
                    <a:lnTo>
                      <a:pt x="182" y="845"/>
                    </a:lnTo>
                    <a:lnTo>
                      <a:pt x="191" y="912"/>
                    </a:lnTo>
                    <a:lnTo>
                      <a:pt x="239" y="1075"/>
                    </a:lnTo>
                    <a:lnTo>
                      <a:pt x="297" y="1218"/>
                    </a:lnTo>
                    <a:lnTo>
                      <a:pt x="374" y="1353"/>
                    </a:lnTo>
                    <a:lnTo>
                      <a:pt x="450" y="1486"/>
                    </a:lnTo>
                    <a:lnTo>
                      <a:pt x="527" y="1621"/>
                    </a:lnTo>
                    <a:lnTo>
                      <a:pt x="613" y="1746"/>
                    </a:lnTo>
                    <a:lnTo>
                      <a:pt x="690" y="1889"/>
                    </a:lnTo>
                    <a:lnTo>
                      <a:pt x="767" y="2024"/>
                    </a:lnTo>
                    <a:lnTo>
                      <a:pt x="757" y="1908"/>
                    </a:lnTo>
                    <a:lnTo>
                      <a:pt x="729" y="1794"/>
                    </a:lnTo>
                    <a:lnTo>
                      <a:pt x="690" y="1669"/>
                    </a:lnTo>
                    <a:lnTo>
                      <a:pt x="642" y="1553"/>
                    </a:lnTo>
                    <a:lnTo>
                      <a:pt x="585" y="1439"/>
                    </a:lnTo>
                    <a:lnTo>
                      <a:pt x="537" y="1323"/>
                    </a:lnTo>
                    <a:lnTo>
                      <a:pt x="488" y="1209"/>
                    </a:lnTo>
                    <a:lnTo>
                      <a:pt x="460" y="1093"/>
                    </a:lnTo>
                    <a:lnTo>
                      <a:pt x="441" y="1017"/>
                    </a:lnTo>
                    <a:lnTo>
                      <a:pt x="432" y="931"/>
                    </a:lnTo>
                    <a:lnTo>
                      <a:pt x="432" y="854"/>
                    </a:lnTo>
                    <a:lnTo>
                      <a:pt x="432" y="768"/>
                    </a:lnTo>
                    <a:lnTo>
                      <a:pt x="441" y="682"/>
                    </a:lnTo>
                    <a:lnTo>
                      <a:pt x="441" y="595"/>
                    </a:lnTo>
                    <a:lnTo>
                      <a:pt x="450" y="518"/>
                    </a:lnTo>
                    <a:lnTo>
                      <a:pt x="450" y="441"/>
                    </a:lnTo>
                    <a:lnTo>
                      <a:pt x="363" y="441"/>
                    </a:lnTo>
                    <a:lnTo>
                      <a:pt x="210" y="0"/>
                    </a:lnTo>
                    <a:lnTo>
                      <a:pt x="191" y="30"/>
                    </a:lnTo>
                    <a:lnTo>
                      <a:pt x="172" y="48"/>
                    </a:lnTo>
                    <a:lnTo>
                      <a:pt x="144" y="77"/>
                    </a:lnTo>
                    <a:lnTo>
                      <a:pt x="114" y="97"/>
                    </a:lnTo>
                    <a:lnTo>
                      <a:pt x="86" y="125"/>
                    </a:lnTo>
                    <a:lnTo>
                      <a:pt x="57" y="153"/>
                    </a:lnTo>
                    <a:lnTo>
                      <a:pt x="47" y="183"/>
                    </a:lnTo>
                    <a:lnTo>
                      <a:pt x="38" y="221"/>
                    </a:lnTo>
                    <a:lnTo>
                      <a:pt x="28" y="221"/>
                    </a:lnTo>
                    <a:lnTo>
                      <a:pt x="19" y="230"/>
                    </a:lnTo>
                    <a:lnTo>
                      <a:pt x="9" y="230"/>
                    </a:lnTo>
                    <a:lnTo>
                      <a:pt x="9" y="241"/>
                    </a:lnTo>
                    <a:lnTo>
                      <a:pt x="0" y="230"/>
                    </a:lnTo>
                    <a:close/>
                  </a:path>
                </a:pathLst>
              </a:custGeom>
              <a:solidFill>
                <a:srgbClr val="9900FF"/>
              </a:solidFill>
              <a:ln w="9525">
                <a:noFill/>
                <a:round/>
                <a:headEnd/>
                <a:tailEnd/>
              </a:ln>
            </p:spPr>
            <p:txBody>
              <a:bodyPr>
                <a:prstTxWarp prst="textNoShape">
                  <a:avLst/>
                </a:prstTxWarp>
              </a:bodyPr>
              <a:lstStyle/>
              <a:p>
                <a:endParaRPr lang="en-US"/>
              </a:p>
            </p:txBody>
          </p:sp>
          <p:sp>
            <p:nvSpPr>
              <p:cNvPr id="61618" name="Freeform 163"/>
              <p:cNvSpPr>
                <a:spLocks/>
              </p:cNvSpPr>
              <p:nvPr/>
            </p:nvSpPr>
            <p:spPr bwMode="auto">
              <a:xfrm>
                <a:off x="4590" y="2941"/>
                <a:ext cx="153" cy="417"/>
              </a:xfrm>
              <a:custGeom>
                <a:avLst/>
                <a:gdLst>
                  <a:gd name="T0" fmla="*/ 0 w 767"/>
                  <a:gd name="T1" fmla="*/ 662 h 2081"/>
                  <a:gd name="T2" fmla="*/ 19 w 767"/>
                  <a:gd name="T3" fmla="*/ 864 h 2081"/>
                  <a:gd name="T4" fmla="*/ 38 w 767"/>
                  <a:gd name="T5" fmla="*/ 1074 h 2081"/>
                  <a:gd name="T6" fmla="*/ 77 w 767"/>
                  <a:gd name="T7" fmla="*/ 1285 h 2081"/>
                  <a:gd name="T8" fmla="*/ 124 w 767"/>
                  <a:gd name="T9" fmla="*/ 1477 h 2081"/>
                  <a:gd name="T10" fmla="*/ 182 w 767"/>
                  <a:gd name="T11" fmla="*/ 1602 h 2081"/>
                  <a:gd name="T12" fmla="*/ 249 w 767"/>
                  <a:gd name="T13" fmla="*/ 1717 h 2081"/>
                  <a:gd name="T14" fmla="*/ 317 w 767"/>
                  <a:gd name="T15" fmla="*/ 1832 h 2081"/>
                  <a:gd name="T16" fmla="*/ 374 w 767"/>
                  <a:gd name="T17" fmla="*/ 1956 h 2081"/>
                  <a:gd name="T18" fmla="*/ 374 w 767"/>
                  <a:gd name="T19" fmla="*/ 1976 h 2081"/>
                  <a:gd name="T20" fmla="*/ 374 w 767"/>
                  <a:gd name="T21" fmla="*/ 1976 h 2081"/>
                  <a:gd name="T22" fmla="*/ 374 w 767"/>
                  <a:gd name="T23" fmla="*/ 1947 h 2081"/>
                  <a:gd name="T24" fmla="*/ 423 w 767"/>
                  <a:gd name="T25" fmla="*/ 1965 h 2081"/>
                  <a:gd name="T26" fmla="*/ 470 w 767"/>
                  <a:gd name="T27" fmla="*/ 1985 h 2081"/>
                  <a:gd name="T28" fmla="*/ 509 w 767"/>
                  <a:gd name="T29" fmla="*/ 2033 h 2081"/>
                  <a:gd name="T30" fmla="*/ 547 w 767"/>
                  <a:gd name="T31" fmla="*/ 2081 h 2081"/>
                  <a:gd name="T32" fmla="*/ 623 w 767"/>
                  <a:gd name="T33" fmla="*/ 1965 h 2081"/>
                  <a:gd name="T34" fmla="*/ 537 w 767"/>
                  <a:gd name="T35" fmla="*/ 1879 h 2081"/>
                  <a:gd name="T36" fmla="*/ 576 w 767"/>
                  <a:gd name="T37" fmla="*/ 1841 h 2081"/>
                  <a:gd name="T38" fmla="*/ 767 w 767"/>
                  <a:gd name="T39" fmla="*/ 1860 h 2081"/>
                  <a:gd name="T40" fmla="*/ 739 w 767"/>
                  <a:gd name="T41" fmla="*/ 1851 h 2081"/>
                  <a:gd name="T42" fmla="*/ 720 w 767"/>
                  <a:gd name="T43" fmla="*/ 1841 h 2081"/>
                  <a:gd name="T44" fmla="*/ 700 w 767"/>
                  <a:gd name="T45" fmla="*/ 1832 h 2081"/>
                  <a:gd name="T46" fmla="*/ 681 w 767"/>
                  <a:gd name="T47" fmla="*/ 1823 h 2081"/>
                  <a:gd name="T48" fmla="*/ 547 w 767"/>
                  <a:gd name="T49" fmla="*/ 1688 h 2081"/>
                  <a:gd name="T50" fmla="*/ 479 w 767"/>
                  <a:gd name="T51" fmla="*/ 1535 h 2081"/>
                  <a:gd name="T52" fmla="*/ 442 w 767"/>
                  <a:gd name="T53" fmla="*/ 1362 h 2081"/>
                  <a:gd name="T54" fmla="*/ 393 w 767"/>
                  <a:gd name="T55" fmla="*/ 1180 h 2081"/>
                  <a:gd name="T56" fmla="*/ 346 w 767"/>
                  <a:gd name="T57" fmla="*/ 997 h 2081"/>
                  <a:gd name="T58" fmla="*/ 288 w 767"/>
                  <a:gd name="T59" fmla="*/ 815 h 2081"/>
                  <a:gd name="T60" fmla="*/ 240 w 767"/>
                  <a:gd name="T61" fmla="*/ 633 h 2081"/>
                  <a:gd name="T62" fmla="*/ 211 w 767"/>
                  <a:gd name="T63" fmla="*/ 442 h 2081"/>
                  <a:gd name="T64" fmla="*/ 192 w 767"/>
                  <a:gd name="T65" fmla="*/ 374 h 2081"/>
                  <a:gd name="T66" fmla="*/ 182 w 767"/>
                  <a:gd name="T67" fmla="*/ 288 h 2081"/>
                  <a:gd name="T68" fmla="*/ 154 w 767"/>
                  <a:gd name="T69" fmla="*/ 201 h 2081"/>
                  <a:gd name="T70" fmla="*/ 124 w 767"/>
                  <a:gd name="T71" fmla="*/ 115 h 2081"/>
                  <a:gd name="T72" fmla="*/ 38 w 767"/>
                  <a:gd name="T73" fmla="*/ 0 h 2081"/>
                  <a:gd name="T74" fmla="*/ 19 w 767"/>
                  <a:gd name="T75" fmla="*/ 221 h 2081"/>
                  <a:gd name="T76" fmla="*/ 19 w 767"/>
                  <a:gd name="T77" fmla="*/ 442 h 2081"/>
                  <a:gd name="T78" fmla="*/ 19 w 767"/>
                  <a:gd name="T79" fmla="*/ 662 h 2081"/>
                  <a:gd name="T80" fmla="*/ 19 w 767"/>
                  <a:gd name="T81" fmla="*/ 873 h 208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767"/>
                  <a:gd name="T124" fmla="*/ 0 h 2081"/>
                  <a:gd name="T125" fmla="*/ 767 w 767"/>
                  <a:gd name="T126" fmla="*/ 2081 h 2081"/>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767" h="2081">
                    <a:moveTo>
                      <a:pt x="19" y="873"/>
                    </a:moveTo>
                    <a:lnTo>
                      <a:pt x="0" y="662"/>
                    </a:lnTo>
                    <a:lnTo>
                      <a:pt x="10" y="758"/>
                    </a:lnTo>
                    <a:lnTo>
                      <a:pt x="19" y="864"/>
                    </a:lnTo>
                    <a:lnTo>
                      <a:pt x="29" y="969"/>
                    </a:lnTo>
                    <a:lnTo>
                      <a:pt x="38" y="1074"/>
                    </a:lnTo>
                    <a:lnTo>
                      <a:pt x="58" y="1180"/>
                    </a:lnTo>
                    <a:lnTo>
                      <a:pt x="77" y="1285"/>
                    </a:lnTo>
                    <a:lnTo>
                      <a:pt x="96" y="1380"/>
                    </a:lnTo>
                    <a:lnTo>
                      <a:pt x="124" y="1477"/>
                    </a:lnTo>
                    <a:lnTo>
                      <a:pt x="154" y="1544"/>
                    </a:lnTo>
                    <a:lnTo>
                      <a:pt x="182" y="1602"/>
                    </a:lnTo>
                    <a:lnTo>
                      <a:pt x="211" y="1659"/>
                    </a:lnTo>
                    <a:lnTo>
                      <a:pt x="249" y="1717"/>
                    </a:lnTo>
                    <a:lnTo>
                      <a:pt x="288" y="1774"/>
                    </a:lnTo>
                    <a:lnTo>
                      <a:pt x="317" y="1832"/>
                    </a:lnTo>
                    <a:lnTo>
                      <a:pt x="346" y="1899"/>
                    </a:lnTo>
                    <a:lnTo>
                      <a:pt x="374" y="1956"/>
                    </a:lnTo>
                    <a:lnTo>
                      <a:pt x="374" y="1965"/>
                    </a:lnTo>
                    <a:lnTo>
                      <a:pt x="374" y="1976"/>
                    </a:lnTo>
                    <a:lnTo>
                      <a:pt x="374" y="1985"/>
                    </a:lnTo>
                    <a:lnTo>
                      <a:pt x="374" y="1976"/>
                    </a:lnTo>
                    <a:lnTo>
                      <a:pt x="374" y="1965"/>
                    </a:lnTo>
                    <a:lnTo>
                      <a:pt x="374" y="1947"/>
                    </a:lnTo>
                    <a:lnTo>
                      <a:pt x="403" y="1956"/>
                    </a:lnTo>
                    <a:lnTo>
                      <a:pt x="423" y="1965"/>
                    </a:lnTo>
                    <a:lnTo>
                      <a:pt x="451" y="1976"/>
                    </a:lnTo>
                    <a:lnTo>
                      <a:pt x="470" y="1985"/>
                    </a:lnTo>
                    <a:lnTo>
                      <a:pt x="490" y="2014"/>
                    </a:lnTo>
                    <a:lnTo>
                      <a:pt x="509" y="2033"/>
                    </a:lnTo>
                    <a:lnTo>
                      <a:pt x="528" y="2053"/>
                    </a:lnTo>
                    <a:lnTo>
                      <a:pt x="547" y="2081"/>
                    </a:lnTo>
                    <a:lnTo>
                      <a:pt x="623" y="1995"/>
                    </a:lnTo>
                    <a:lnTo>
                      <a:pt x="623" y="1965"/>
                    </a:lnTo>
                    <a:lnTo>
                      <a:pt x="556" y="1909"/>
                    </a:lnTo>
                    <a:lnTo>
                      <a:pt x="537" y="1879"/>
                    </a:lnTo>
                    <a:lnTo>
                      <a:pt x="567" y="1851"/>
                    </a:lnTo>
                    <a:lnTo>
                      <a:pt x="576" y="1841"/>
                    </a:lnTo>
                    <a:lnTo>
                      <a:pt x="681" y="1928"/>
                    </a:lnTo>
                    <a:lnTo>
                      <a:pt x="767" y="1860"/>
                    </a:lnTo>
                    <a:lnTo>
                      <a:pt x="748" y="1860"/>
                    </a:lnTo>
                    <a:lnTo>
                      <a:pt x="739" y="1851"/>
                    </a:lnTo>
                    <a:lnTo>
                      <a:pt x="729" y="1851"/>
                    </a:lnTo>
                    <a:lnTo>
                      <a:pt x="720" y="1841"/>
                    </a:lnTo>
                    <a:lnTo>
                      <a:pt x="709" y="1841"/>
                    </a:lnTo>
                    <a:lnTo>
                      <a:pt x="700" y="1832"/>
                    </a:lnTo>
                    <a:lnTo>
                      <a:pt x="691" y="1832"/>
                    </a:lnTo>
                    <a:lnTo>
                      <a:pt x="681" y="1823"/>
                    </a:lnTo>
                    <a:lnTo>
                      <a:pt x="604" y="1755"/>
                    </a:lnTo>
                    <a:lnTo>
                      <a:pt x="547" y="1688"/>
                    </a:lnTo>
                    <a:lnTo>
                      <a:pt x="509" y="1611"/>
                    </a:lnTo>
                    <a:lnTo>
                      <a:pt x="479" y="1535"/>
                    </a:lnTo>
                    <a:lnTo>
                      <a:pt x="451" y="1448"/>
                    </a:lnTo>
                    <a:lnTo>
                      <a:pt x="442" y="1362"/>
                    </a:lnTo>
                    <a:lnTo>
                      <a:pt x="423" y="1275"/>
                    </a:lnTo>
                    <a:lnTo>
                      <a:pt x="393" y="1180"/>
                    </a:lnTo>
                    <a:lnTo>
                      <a:pt x="374" y="1083"/>
                    </a:lnTo>
                    <a:lnTo>
                      <a:pt x="346" y="997"/>
                    </a:lnTo>
                    <a:lnTo>
                      <a:pt x="317" y="902"/>
                    </a:lnTo>
                    <a:lnTo>
                      <a:pt x="288" y="815"/>
                    </a:lnTo>
                    <a:lnTo>
                      <a:pt x="268" y="720"/>
                    </a:lnTo>
                    <a:lnTo>
                      <a:pt x="240" y="633"/>
                    </a:lnTo>
                    <a:lnTo>
                      <a:pt x="221" y="537"/>
                    </a:lnTo>
                    <a:lnTo>
                      <a:pt x="211" y="442"/>
                    </a:lnTo>
                    <a:lnTo>
                      <a:pt x="202" y="403"/>
                    </a:lnTo>
                    <a:lnTo>
                      <a:pt x="192" y="374"/>
                    </a:lnTo>
                    <a:lnTo>
                      <a:pt x="192" y="326"/>
                    </a:lnTo>
                    <a:lnTo>
                      <a:pt x="182" y="288"/>
                    </a:lnTo>
                    <a:lnTo>
                      <a:pt x="163" y="240"/>
                    </a:lnTo>
                    <a:lnTo>
                      <a:pt x="154" y="201"/>
                    </a:lnTo>
                    <a:lnTo>
                      <a:pt x="144" y="154"/>
                    </a:lnTo>
                    <a:lnTo>
                      <a:pt x="124" y="115"/>
                    </a:lnTo>
                    <a:lnTo>
                      <a:pt x="68" y="48"/>
                    </a:lnTo>
                    <a:lnTo>
                      <a:pt x="38" y="0"/>
                    </a:lnTo>
                    <a:lnTo>
                      <a:pt x="29" y="115"/>
                    </a:lnTo>
                    <a:lnTo>
                      <a:pt x="19" y="221"/>
                    </a:lnTo>
                    <a:lnTo>
                      <a:pt x="19" y="326"/>
                    </a:lnTo>
                    <a:lnTo>
                      <a:pt x="19" y="442"/>
                    </a:lnTo>
                    <a:lnTo>
                      <a:pt x="19" y="547"/>
                    </a:lnTo>
                    <a:lnTo>
                      <a:pt x="19" y="662"/>
                    </a:lnTo>
                    <a:lnTo>
                      <a:pt x="19" y="767"/>
                    </a:lnTo>
                    <a:lnTo>
                      <a:pt x="19" y="873"/>
                    </a:lnTo>
                    <a:close/>
                  </a:path>
                </a:pathLst>
              </a:custGeom>
              <a:solidFill>
                <a:srgbClr val="9900FF"/>
              </a:solidFill>
              <a:ln w="9525">
                <a:noFill/>
                <a:round/>
                <a:headEnd/>
                <a:tailEnd/>
              </a:ln>
            </p:spPr>
            <p:txBody>
              <a:bodyPr>
                <a:prstTxWarp prst="textNoShape">
                  <a:avLst/>
                </a:prstTxWarp>
              </a:bodyPr>
              <a:lstStyle/>
              <a:p>
                <a:endParaRPr lang="en-US"/>
              </a:p>
            </p:txBody>
          </p:sp>
          <p:sp>
            <p:nvSpPr>
              <p:cNvPr id="61619" name="Freeform 164"/>
              <p:cNvSpPr>
                <a:spLocks noEditPoints="1"/>
              </p:cNvSpPr>
              <p:nvPr/>
            </p:nvSpPr>
            <p:spPr bwMode="auto">
              <a:xfrm>
                <a:off x="4555" y="2750"/>
                <a:ext cx="352" cy="521"/>
              </a:xfrm>
              <a:custGeom>
                <a:avLst/>
                <a:gdLst>
                  <a:gd name="T0" fmla="*/ 58 w 1757"/>
                  <a:gd name="T1" fmla="*/ 277 h 2607"/>
                  <a:gd name="T2" fmla="*/ 221 w 1757"/>
                  <a:gd name="T3" fmla="*/ 603 h 2607"/>
                  <a:gd name="T4" fmla="*/ 432 w 1757"/>
                  <a:gd name="T5" fmla="*/ 929 h 2607"/>
                  <a:gd name="T6" fmla="*/ 508 w 1757"/>
                  <a:gd name="T7" fmla="*/ 1054 h 2607"/>
                  <a:gd name="T8" fmla="*/ 557 w 1757"/>
                  <a:gd name="T9" fmla="*/ 1188 h 2607"/>
                  <a:gd name="T10" fmla="*/ 519 w 1757"/>
                  <a:gd name="T11" fmla="*/ 1063 h 2607"/>
                  <a:gd name="T12" fmla="*/ 499 w 1757"/>
                  <a:gd name="T13" fmla="*/ 940 h 2607"/>
                  <a:gd name="T14" fmla="*/ 471 w 1757"/>
                  <a:gd name="T15" fmla="*/ 796 h 2607"/>
                  <a:gd name="T16" fmla="*/ 221 w 1757"/>
                  <a:gd name="T17" fmla="*/ 335 h 2607"/>
                  <a:gd name="T18" fmla="*/ 461 w 1757"/>
                  <a:gd name="T19" fmla="*/ 622 h 2607"/>
                  <a:gd name="T20" fmla="*/ 461 w 1757"/>
                  <a:gd name="T21" fmla="*/ 536 h 2607"/>
                  <a:gd name="T22" fmla="*/ 471 w 1757"/>
                  <a:gd name="T23" fmla="*/ 450 h 2607"/>
                  <a:gd name="T24" fmla="*/ 643 w 1757"/>
                  <a:gd name="T25" fmla="*/ 910 h 2607"/>
                  <a:gd name="T26" fmla="*/ 672 w 1757"/>
                  <a:gd name="T27" fmla="*/ 1006 h 2607"/>
                  <a:gd name="T28" fmla="*/ 710 w 1757"/>
                  <a:gd name="T29" fmla="*/ 1063 h 2607"/>
                  <a:gd name="T30" fmla="*/ 740 w 1757"/>
                  <a:gd name="T31" fmla="*/ 1045 h 2607"/>
                  <a:gd name="T32" fmla="*/ 768 w 1757"/>
                  <a:gd name="T33" fmla="*/ 1035 h 2607"/>
                  <a:gd name="T34" fmla="*/ 807 w 1757"/>
                  <a:gd name="T35" fmla="*/ 1102 h 2607"/>
                  <a:gd name="T36" fmla="*/ 845 w 1757"/>
                  <a:gd name="T37" fmla="*/ 1170 h 2607"/>
                  <a:gd name="T38" fmla="*/ 796 w 1757"/>
                  <a:gd name="T39" fmla="*/ 977 h 2607"/>
                  <a:gd name="T40" fmla="*/ 547 w 1757"/>
                  <a:gd name="T41" fmla="*/ 37 h 2607"/>
                  <a:gd name="T42" fmla="*/ 585 w 1757"/>
                  <a:gd name="T43" fmla="*/ 18 h 2607"/>
                  <a:gd name="T44" fmla="*/ 807 w 1757"/>
                  <a:gd name="T45" fmla="*/ 805 h 2607"/>
                  <a:gd name="T46" fmla="*/ 1094 w 1757"/>
                  <a:gd name="T47" fmla="*/ 1725 h 2607"/>
                  <a:gd name="T48" fmla="*/ 1114 w 1757"/>
                  <a:gd name="T49" fmla="*/ 1648 h 2607"/>
                  <a:gd name="T50" fmla="*/ 1267 w 1757"/>
                  <a:gd name="T51" fmla="*/ 1955 h 2607"/>
                  <a:gd name="T52" fmla="*/ 1555 w 1757"/>
                  <a:gd name="T53" fmla="*/ 2463 h 2607"/>
                  <a:gd name="T54" fmla="*/ 1641 w 1757"/>
                  <a:gd name="T55" fmla="*/ 2512 h 2607"/>
                  <a:gd name="T56" fmla="*/ 1718 w 1757"/>
                  <a:gd name="T57" fmla="*/ 2560 h 2607"/>
                  <a:gd name="T58" fmla="*/ 1737 w 1757"/>
                  <a:gd name="T59" fmla="*/ 2560 h 2607"/>
                  <a:gd name="T60" fmla="*/ 1497 w 1757"/>
                  <a:gd name="T61" fmla="*/ 1897 h 2607"/>
                  <a:gd name="T62" fmla="*/ 1507 w 1757"/>
                  <a:gd name="T63" fmla="*/ 1831 h 2607"/>
                  <a:gd name="T64" fmla="*/ 1363 w 1757"/>
                  <a:gd name="T65" fmla="*/ 1456 h 2607"/>
                  <a:gd name="T66" fmla="*/ 1123 w 1757"/>
                  <a:gd name="T67" fmla="*/ 1381 h 2607"/>
                  <a:gd name="T68" fmla="*/ 989 w 1757"/>
                  <a:gd name="T69" fmla="*/ 1246 h 2607"/>
                  <a:gd name="T70" fmla="*/ 1065 w 1757"/>
                  <a:gd name="T71" fmla="*/ 977 h 2607"/>
                  <a:gd name="T72" fmla="*/ 1046 w 1757"/>
                  <a:gd name="T73" fmla="*/ 622 h 2607"/>
                  <a:gd name="T74" fmla="*/ 902 w 1757"/>
                  <a:gd name="T75" fmla="*/ 287 h 2607"/>
                  <a:gd name="T76" fmla="*/ 720 w 1757"/>
                  <a:gd name="T77" fmla="*/ 47 h 2607"/>
                  <a:gd name="T78" fmla="*/ 585 w 1757"/>
                  <a:gd name="T79" fmla="*/ 0 h 2607"/>
                  <a:gd name="T80" fmla="*/ 211 w 1757"/>
                  <a:gd name="T81" fmla="*/ 162 h 2607"/>
                  <a:gd name="T82" fmla="*/ 461 w 1757"/>
                  <a:gd name="T83" fmla="*/ 622 h 2607"/>
                  <a:gd name="T84" fmla="*/ 921 w 1757"/>
                  <a:gd name="T85" fmla="*/ 1400 h 2607"/>
                  <a:gd name="T86" fmla="*/ 931 w 1757"/>
                  <a:gd name="T87" fmla="*/ 1553 h 2607"/>
                  <a:gd name="T88" fmla="*/ 931 w 1757"/>
                  <a:gd name="T89" fmla="*/ 1697 h 2607"/>
                  <a:gd name="T90" fmla="*/ 1084 w 1757"/>
                  <a:gd name="T91" fmla="*/ 1811 h 2607"/>
                  <a:gd name="T92" fmla="*/ 912 w 1757"/>
                  <a:gd name="T93" fmla="*/ 1303 h 2607"/>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757"/>
                  <a:gd name="T142" fmla="*/ 0 h 2607"/>
                  <a:gd name="T143" fmla="*/ 1757 w 1757"/>
                  <a:gd name="T144" fmla="*/ 2607 h 2607"/>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757" h="2607">
                    <a:moveTo>
                      <a:pt x="0" y="37"/>
                    </a:moveTo>
                    <a:lnTo>
                      <a:pt x="29" y="162"/>
                    </a:lnTo>
                    <a:lnTo>
                      <a:pt x="58" y="277"/>
                    </a:lnTo>
                    <a:lnTo>
                      <a:pt x="106" y="392"/>
                    </a:lnTo>
                    <a:lnTo>
                      <a:pt x="153" y="497"/>
                    </a:lnTo>
                    <a:lnTo>
                      <a:pt x="221" y="603"/>
                    </a:lnTo>
                    <a:lnTo>
                      <a:pt x="288" y="709"/>
                    </a:lnTo>
                    <a:lnTo>
                      <a:pt x="355" y="815"/>
                    </a:lnTo>
                    <a:lnTo>
                      <a:pt x="432" y="929"/>
                    </a:lnTo>
                    <a:lnTo>
                      <a:pt x="461" y="968"/>
                    </a:lnTo>
                    <a:lnTo>
                      <a:pt x="480" y="1015"/>
                    </a:lnTo>
                    <a:lnTo>
                      <a:pt x="508" y="1054"/>
                    </a:lnTo>
                    <a:lnTo>
                      <a:pt x="528" y="1102"/>
                    </a:lnTo>
                    <a:lnTo>
                      <a:pt x="547" y="1150"/>
                    </a:lnTo>
                    <a:lnTo>
                      <a:pt x="557" y="1188"/>
                    </a:lnTo>
                    <a:lnTo>
                      <a:pt x="576" y="1237"/>
                    </a:lnTo>
                    <a:lnTo>
                      <a:pt x="585" y="1284"/>
                    </a:lnTo>
                    <a:lnTo>
                      <a:pt x="519" y="1063"/>
                    </a:lnTo>
                    <a:lnTo>
                      <a:pt x="508" y="1026"/>
                    </a:lnTo>
                    <a:lnTo>
                      <a:pt x="499" y="987"/>
                    </a:lnTo>
                    <a:lnTo>
                      <a:pt x="499" y="940"/>
                    </a:lnTo>
                    <a:lnTo>
                      <a:pt x="490" y="891"/>
                    </a:lnTo>
                    <a:lnTo>
                      <a:pt x="480" y="843"/>
                    </a:lnTo>
                    <a:lnTo>
                      <a:pt x="471" y="796"/>
                    </a:lnTo>
                    <a:lnTo>
                      <a:pt x="471" y="747"/>
                    </a:lnTo>
                    <a:lnTo>
                      <a:pt x="461" y="699"/>
                    </a:lnTo>
                    <a:lnTo>
                      <a:pt x="221" y="335"/>
                    </a:lnTo>
                    <a:lnTo>
                      <a:pt x="125" y="37"/>
                    </a:lnTo>
                    <a:lnTo>
                      <a:pt x="0" y="37"/>
                    </a:lnTo>
                    <a:close/>
                    <a:moveTo>
                      <a:pt x="461" y="622"/>
                    </a:moveTo>
                    <a:lnTo>
                      <a:pt x="461" y="594"/>
                    </a:lnTo>
                    <a:lnTo>
                      <a:pt x="461" y="565"/>
                    </a:lnTo>
                    <a:lnTo>
                      <a:pt x="461" y="536"/>
                    </a:lnTo>
                    <a:lnTo>
                      <a:pt x="461" y="508"/>
                    </a:lnTo>
                    <a:lnTo>
                      <a:pt x="461" y="479"/>
                    </a:lnTo>
                    <a:lnTo>
                      <a:pt x="471" y="450"/>
                    </a:lnTo>
                    <a:lnTo>
                      <a:pt x="471" y="421"/>
                    </a:lnTo>
                    <a:lnTo>
                      <a:pt x="471" y="402"/>
                    </a:lnTo>
                    <a:lnTo>
                      <a:pt x="643" y="910"/>
                    </a:lnTo>
                    <a:lnTo>
                      <a:pt x="682" y="968"/>
                    </a:lnTo>
                    <a:lnTo>
                      <a:pt x="682" y="1006"/>
                    </a:lnTo>
                    <a:lnTo>
                      <a:pt x="672" y="1006"/>
                    </a:lnTo>
                    <a:lnTo>
                      <a:pt x="691" y="1063"/>
                    </a:lnTo>
                    <a:lnTo>
                      <a:pt x="701" y="1063"/>
                    </a:lnTo>
                    <a:lnTo>
                      <a:pt x="710" y="1063"/>
                    </a:lnTo>
                    <a:lnTo>
                      <a:pt x="720" y="1054"/>
                    </a:lnTo>
                    <a:lnTo>
                      <a:pt x="729" y="1054"/>
                    </a:lnTo>
                    <a:lnTo>
                      <a:pt x="740" y="1045"/>
                    </a:lnTo>
                    <a:lnTo>
                      <a:pt x="749" y="1045"/>
                    </a:lnTo>
                    <a:lnTo>
                      <a:pt x="758" y="1045"/>
                    </a:lnTo>
                    <a:lnTo>
                      <a:pt x="768" y="1035"/>
                    </a:lnTo>
                    <a:lnTo>
                      <a:pt x="777" y="1054"/>
                    </a:lnTo>
                    <a:lnTo>
                      <a:pt x="787" y="1073"/>
                    </a:lnTo>
                    <a:lnTo>
                      <a:pt x="807" y="1102"/>
                    </a:lnTo>
                    <a:lnTo>
                      <a:pt x="816" y="1121"/>
                    </a:lnTo>
                    <a:lnTo>
                      <a:pt x="835" y="1150"/>
                    </a:lnTo>
                    <a:lnTo>
                      <a:pt x="845" y="1170"/>
                    </a:lnTo>
                    <a:lnTo>
                      <a:pt x="864" y="1188"/>
                    </a:lnTo>
                    <a:lnTo>
                      <a:pt x="873" y="1217"/>
                    </a:lnTo>
                    <a:lnTo>
                      <a:pt x="796" y="977"/>
                    </a:lnTo>
                    <a:lnTo>
                      <a:pt x="758" y="805"/>
                    </a:lnTo>
                    <a:lnTo>
                      <a:pt x="596" y="277"/>
                    </a:lnTo>
                    <a:lnTo>
                      <a:pt x="547" y="37"/>
                    </a:lnTo>
                    <a:lnTo>
                      <a:pt x="566" y="9"/>
                    </a:lnTo>
                    <a:lnTo>
                      <a:pt x="576" y="9"/>
                    </a:lnTo>
                    <a:lnTo>
                      <a:pt x="585" y="18"/>
                    </a:lnTo>
                    <a:lnTo>
                      <a:pt x="605" y="143"/>
                    </a:lnTo>
                    <a:lnTo>
                      <a:pt x="672" y="411"/>
                    </a:lnTo>
                    <a:lnTo>
                      <a:pt x="807" y="805"/>
                    </a:lnTo>
                    <a:lnTo>
                      <a:pt x="845" y="968"/>
                    </a:lnTo>
                    <a:lnTo>
                      <a:pt x="1008" y="1523"/>
                    </a:lnTo>
                    <a:lnTo>
                      <a:pt x="1094" y="1725"/>
                    </a:lnTo>
                    <a:lnTo>
                      <a:pt x="1075" y="1648"/>
                    </a:lnTo>
                    <a:lnTo>
                      <a:pt x="1094" y="1630"/>
                    </a:lnTo>
                    <a:lnTo>
                      <a:pt x="1114" y="1648"/>
                    </a:lnTo>
                    <a:lnTo>
                      <a:pt x="1133" y="1753"/>
                    </a:lnTo>
                    <a:lnTo>
                      <a:pt x="1181" y="1860"/>
                    </a:lnTo>
                    <a:lnTo>
                      <a:pt x="1267" y="1955"/>
                    </a:lnTo>
                    <a:lnTo>
                      <a:pt x="1276" y="1994"/>
                    </a:lnTo>
                    <a:lnTo>
                      <a:pt x="1525" y="2396"/>
                    </a:lnTo>
                    <a:lnTo>
                      <a:pt x="1555" y="2463"/>
                    </a:lnTo>
                    <a:lnTo>
                      <a:pt x="1583" y="2473"/>
                    </a:lnTo>
                    <a:lnTo>
                      <a:pt x="1613" y="2493"/>
                    </a:lnTo>
                    <a:lnTo>
                      <a:pt x="1641" y="2512"/>
                    </a:lnTo>
                    <a:lnTo>
                      <a:pt x="1669" y="2521"/>
                    </a:lnTo>
                    <a:lnTo>
                      <a:pt x="1699" y="2540"/>
                    </a:lnTo>
                    <a:lnTo>
                      <a:pt x="1718" y="2560"/>
                    </a:lnTo>
                    <a:lnTo>
                      <a:pt x="1737" y="2588"/>
                    </a:lnTo>
                    <a:lnTo>
                      <a:pt x="1757" y="2607"/>
                    </a:lnTo>
                    <a:lnTo>
                      <a:pt x="1737" y="2560"/>
                    </a:lnTo>
                    <a:lnTo>
                      <a:pt x="1679" y="2445"/>
                    </a:lnTo>
                    <a:lnTo>
                      <a:pt x="1632" y="2224"/>
                    </a:lnTo>
                    <a:lnTo>
                      <a:pt x="1497" y="1897"/>
                    </a:lnTo>
                    <a:lnTo>
                      <a:pt x="1497" y="1841"/>
                    </a:lnTo>
                    <a:lnTo>
                      <a:pt x="1507" y="1841"/>
                    </a:lnTo>
                    <a:lnTo>
                      <a:pt x="1507" y="1831"/>
                    </a:lnTo>
                    <a:lnTo>
                      <a:pt x="1488" y="1802"/>
                    </a:lnTo>
                    <a:lnTo>
                      <a:pt x="1420" y="1600"/>
                    </a:lnTo>
                    <a:lnTo>
                      <a:pt x="1363" y="1456"/>
                    </a:lnTo>
                    <a:lnTo>
                      <a:pt x="1170" y="1447"/>
                    </a:lnTo>
                    <a:lnTo>
                      <a:pt x="1133" y="1428"/>
                    </a:lnTo>
                    <a:lnTo>
                      <a:pt x="1123" y="1381"/>
                    </a:lnTo>
                    <a:lnTo>
                      <a:pt x="1094" y="1381"/>
                    </a:lnTo>
                    <a:lnTo>
                      <a:pt x="1008" y="1303"/>
                    </a:lnTo>
                    <a:lnTo>
                      <a:pt x="989" y="1246"/>
                    </a:lnTo>
                    <a:lnTo>
                      <a:pt x="979" y="1112"/>
                    </a:lnTo>
                    <a:lnTo>
                      <a:pt x="998" y="1093"/>
                    </a:lnTo>
                    <a:lnTo>
                      <a:pt x="1065" y="977"/>
                    </a:lnTo>
                    <a:lnTo>
                      <a:pt x="1026" y="920"/>
                    </a:lnTo>
                    <a:lnTo>
                      <a:pt x="1026" y="728"/>
                    </a:lnTo>
                    <a:lnTo>
                      <a:pt x="1046" y="622"/>
                    </a:lnTo>
                    <a:lnTo>
                      <a:pt x="1026" y="603"/>
                    </a:lnTo>
                    <a:lnTo>
                      <a:pt x="979" y="402"/>
                    </a:lnTo>
                    <a:lnTo>
                      <a:pt x="902" y="287"/>
                    </a:lnTo>
                    <a:lnTo>
                      <a:pt x="768" y="37"/>
                    </a:lnTo>
                    <a:lnTo>
                      <a:pt x="740" y="37"/>
                    </a:lnTo>
                    <a:lnTo>
                      <a:pt x="720" y="47"/>
                    </a:lnTo>
                    <a:lnTo>
                      <a:pt x="691" y="37"/>
                    </a:lnTo>
                    <a:lnTo>
                      <a:pt x="682" y="9"/>
                    </a:lnTo>
                    <a:lnTo>
                      <a:pt x="585" y="0"/>
                    </a:lnTo>
                    <a:lnTo>
                      <a:pt x="413" y="28"/>
                    </a:lnTo>
                    <a:lnTo>
                      <a:pt x="183" y="37"/>
                    </a:lnTo>
                    <a:lnTo>
                      <a:pt x="211" y="162"/>
                    </a:lnTo>
                    <a:lnTo>
                      <a:pt x="269" y="335"/>
                    </a:lnTo>
                    <a:lnTo>
                      <a:pt x="413" y="555"/>
                    </a:lnTo>
                    <a:lnTo>
                      <a:pt x="461" y="622"/>
                    </a:lnTo>
                    <a:close/>
                    <a:moveTo>
                      <a:pt x="912" y="1303"/>
                    </a:moveTo>
                    <a:lnTo>
                      <a:pt x="912" y="1351"/>
                    </a:lnTo>
                    <a:lnTo>
                      <a:pt x="921" y="1400"/>
                    </a:lnTo>
                    <a:lnTo>
                      <a:pt x="921" y="1456"/>
                    </a:lnTo>
                    <a:lnTo>
                      <a:pt x="921" y="1505"/>
                    </a:lnTo>
                    <a:lnTo>
                      <a:pt x="931" y="1553"/>
                    </a:lnTo>
                    <a:lnTo>
                      <a:pt x="931" y="1600"/>
                    </a:lnTo>
                    <a:lnTo>
                      <a:pt x="931" y="1648"/>
                    </a:lnTo>
                    <a:lnTo>
                      <a:pt x="931" y="1697"/>
                    </a:lnTo>
                    <a:lnTo>
                      <a:pt x="1133" y="1860"/>
                    </a:lnTo>
                    <a:lnTo>
                      <a:pt x="1123" y="1831"/>
                    </a:lnTo>
                    <a:lnTo>
                      <a:pt x="1084" y="1811"/>
                    </a:lnTo>
                    <a:lnTo>
                      <a:pt x="1008" y="1658"/>
                    </a:lnTo>
                    <a:lnTo>
                      <a:pt x="931" y="1370"/>
                    </a:lnTo>
                    <a:lnTo>
                      <a:pt x="912" y="1303"/>
                    </a:lnTo>
                    <a:close/>
                  </a:path>
                </a:pathLst>
              </a:custGeom>
              <a:solidFill>
                <a:srgbClr val="470D82"/>
              </a:solidFill>
              <a:ln w="9525">
                <a:noFill/>
                <a:round/>
                <a:headEnd/>
                <a:tailEnd/>
              </a:ln>
            </p:spPr>
            <p:txBody>
              <a:bodyPr>
                <a:prstTxWarp prst="textNoShape">
                  <a:avLst/>
                </a:prstTxWarp>
              </a:bodyPr>
              <a:lstStyle/>
              <a:p>
                <a:endParaRPr lang="en-US"/>
              </a:p>
            </p:txBody>
          </p:sp>
          <p:sp>
            <p:nvSpPr>
              <p:cNvPr id="61620" name="Freeform 165"/>
              <p:cNvSpPr>
                <a:spLocks noEditPoints="1"/>
              </p:cNvSpPr>
              <p:nvPr/>
            </p:nvSpPr>
            <p:spPr bwMode="auto">
              <a:xfrm>
                <a:off x="4331" y="2717"/>
                <a:ext cx="171" cy="230"/>
              </a:xfrm>
              <a:custGeom>
                <a:avLst/>
                <a:gdLst>
                  <a:gd name="T0" fmla="*/ 825 w 854"/>
                  <a:gd name="T1" fmla="*/ 240 h 1151"/>
                  <a:gd name="T2" fmla="*/ 806 w 854"/>
                  <a:gd name="T3" fmla="*/ 250 h 1151"/>
                  <a:gd name="T4" fmla="*/ 787 w 854"/>
                  <a:gd name="T5" fmla="*/ 250 h 1151"/>
                  <a:gd name="T6" fmla="*/ 825 w 854"/>
                  <a:gd name="T7" fmla="*/ 144 h 1151"/>
                  <a:gd name="T8" fmla="*/ 854 w 854"/>
                  <a:gd name="T9" fmla="*/ 288 h 1151"/>
                  <a:gd name="T10" fmla="*/ 757 w 854"/>
                  <a:gd name="T11" fmla="*/ 278 h 1151"/>
                  <a:gd name="T12" fmla="*/ 729 w 854"/>
                  <a:gd name="T13" fmla="*/ 307 h 1151"/>
                  <a:gd name="T14" fmla="*/ 710 w 854"/>
                  <a:gd name="T15" fmla="*/ 336 h 1151"/>
                  <a:gd name="T16" fmla="*/ 701 w 854"/>
                  <a:gd name="T17" fmla="*/ 375 h 1151"/>
                  <a:gd name="T18" fmla="*/ 701 w 854"/>
                  <a:gd name="T19" fmla="*/ 384 h 1151"/>
                  <a:gd name="T20" fmla="*/ 690 w 854"/>
                  <a:gd name="T21" fmla="*/ 355 h 1151"/>
                  <a:gd name="T22" fmla="*/ 671 w 854"/>
                  <a:gd name="T23" fmla="*/ 326 h 1151"/>
                  <a:gd name="T24" fmla="*/ 652 w 854"/>
                  <a:gd name="T25" fmla="*/ 307 h 1151"/>
                  <a:gd name="T26" fmla="*/ 624 w 854"/>
                  <a:gd name="T27" fmla="*/ 298 h 1151"/>
                  <a:gd name="T28" fmla="*/ 585 w 854"/>
                  <a:gd name="T29" fmla="*/ 317 h 1151"/>
                  <a:gd name="T30" fmla="*/ 557 w 854"/>
                  <a:gd name="T31" fmla="*/ 345 h 1151"/>
                  <a:gd name="T32" fmla="*/ 527 w 854"/>
                  <a:gd name="T33" fmla="*/ 394 h 1151"/>
                  <a:gd name="T34" fmla="*/ 518 w 854"/>
                  <a:gd name="T35" fmla="*/ 259 h 1151"/>
                  <a:gd name="T36" fmla="*/ 546 w 854"/>
                  <a:gd name="T37" fmla="*/ 39 h 1151"/>
                  <a:gd name="T38" fmla="*/ 777 w 854"/>
                  <a:gd name="T39" fmla="*/ 173 h 1151"/>
                  <a:gd name="T40" fmla="*/ 508 w 854"/>
                  <a:gd name="T41" fmla="*/ 614 h 1151"/>
                  <a:gd name="T42" fmla="*/ 518 w 854"/>
                  <a:gd name="T43" fmla="*/ 729 h 1151"/>
                  <a:gd name="T44" fmla="*/ 537 w 854"/>
                  <a:gd name="T45" fmla="*/ 835 h 1151"/>
                  <a:gd name="T46" fmla="*/ 546 w 854"/>
                  <a:gd name="T47" fmla="*/ 921 h 1151"/>
                  <a:gd name="T48" fmla="*/ 557 w 854"/>
                  <a:gd name="T49" fmla="*/ 969 h 1151"/>
                  <a:gd name="T50" fmla="*/ 546 w 854"/>
                  <a:gd name="T51" fmla="*/ 902 h 1151"/>
                  <a:gd name="T52" fmla="*/ 546 w 854"/>
                  <a:gd name="T53" fmla="*/ 825 h 1151"/>
                  <a:gd name="T54" fmla="*/ 537 w 854"/>
                  <a:gd name="T55" fmla="*/ 749 h 1151"/>
                  <a:gd name="T56" fmla="*/ 527 w 854"/>
                  <a:gd name="T57" fmla="*/ 672 h 1151"/>
                  <a:gd name="T58" fmla="*/ 508 w 854"/>
                  <a:gd name="T59" fmla="*/ 614 h 1151"/>
                  <a:gd name="T60" fmla="*/ 471 w 854"/>
                  <a:gd name="T61" fmla="*/ 364 h 1151"/>
                  <a:gd name="T62" fmla="*/ 460 w 854"/>
                  <a:gd name="T63" fmla="*/ 269 h 1151"/>
                  <a:gd name="T64" fmla="*/ 441 w 854"/>
                  <a:gd name="T65" fmla="*/ 173 h 1151"/>
                  <a:gd name="T66" fmla="*/ 432 w 854"/>
                  <a:gd name="T67" fmla="*/ 76 h 1151"/>
                  <a:gd name="T68" fmla="*/ 508 w 854"/>
                  <a:gd name="T69" fmla="*/ 20 h 1151"/>
                  <a:gd name="T70" fmla="*/ 480 w 854"/>
                  <a:gd name="T71" fmla="*/ 413 h 1151"/>
                  <a:gd name="T72" fmla="*/ 327 w 854"/>
                  <a:gd name="T73" fmla="*/ 76 h 1151"/>
                  <a:gd name="T74" fmla="*/ 297 w 854"/>
                  <a:gd name="T75" fmla="*/ 211 h 1151"/>
                  <a:gd name="T76" fmla="*/ 269 w 854"/>
                  <a:gd name="T77" fmla="*/ 431 h 1151"/>
                  <a:gd name="T78" fmla="*/ 278 w 854"/>
                  <a:gd name="T79" fmla="*/ 749 h 1151"/>
                  <a:gd name="T80" fmla="*/ 297 w 854"/>
                  <a:gd name="T81" fmla="*/ 1036 h 1151"/>
                  <a:gd name="T82" fmla="*/ 297 w 854"/>
                  <a:gd name="T83" fmla="*/ 1007 h 1151"/>
                  <a:gd name="T84" fmla="*/ 239 w 854"/>
                  <a:gd name="T85" fmla="*/ 729 h 1151"/>
                  <a:gd name="T86" fmla="*/ 153 w 854"/>
                  <a:gd name="T87" fmla="*/ 461 h 1151"/>
                  <a:gd name="T88" fmla="*/ 48 w 854"/>
                  <a:gd name="T89" fmla="*/ 192 h 1151"/>
                  <a:gd name="T90" fmla="*/ 105 w 854"/>
                  <a:gd name="T91" fmla="*/ 58 h 1151"/>
                  <a:gd name="T92" fmla="*/ 115 w 854"/>
                  <a:gd name="T93" fmla="*/ 220 h 1151"/>
                  <a:gd name="T94" fmla="*/ 221 w 854"/>
                  <a:gd name="T95" fmla="*/ 605 h 1151"/>
                  <a:gd name="T96" fmla="*/ 221 w 854"/>
                  <a:gd name="T97" fmla="*/ 508 h 1151"/>
                  <a:gd name="T98" fmla="*/ 172 w 854"/>
                  <a:gd name="T99" fmla="*/ 48 h 1151"/>
                  <a:gd name="T100" fmla="*/ 307 w 854"/>
                  <a:gd name="T101" fmla="*/ 0 h 1151"/>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854"/>
                  <a:gd name="T154" fmla="*/ 0 h 1151"/>
                  <a:gd name="T155" fmla="*/ 854 w 854"/>
                  <a:gd name="T156" fmla="*/ 1151 h 1151"/>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854" h="1151">
                    <a:moveTo>
                      <a:pt x="854" y="288"/>
                    </a:moveTo>
                    <a:lnTo>
                      <a:pt x="825" y="240"/>
                    </a:lnTo>
                    <a:lnTo>
                      <a:pt x="815" y="250"/>
                    </a:lnTo>
                    <a:lnTo>
                      <a:pt x="806" y="250"/>
                    </a:lnTo>
                    <a:lnTo>
                      <a:pt x="796" y="250"/>
                    </a:lnTo>
                    <a:lnTo>
                      <a:pt x="787" y="250"/>
                    </a:lnTo>
                    <a:lnTo>
                      <a:pt x="796" y="211"/>
                    </a:lnTo>
                    <a:lnTo>
                      <a:pt x="825" y="144"/>
                    </a:lnTo>
                    <a:lnTo>
                      <a:pt x="854" y="154"/>
                    </a:lnTo>
                    <a:lnTo>
                      <a:pt x="854" y="288"/>
                    </a:lnTo>
                    <a:close/>
                    <a:moveTo>
                      <a:pt x="768" y="259"/>
                    </a:moveTo>
                    <a:lnTo>
                      <a:pt x="757" y="278"/>
                    </a:lnTo>
                    <a:lnTo>
                      <a:pt x="738" y="288"/>
                    </a:lnTo>
                    <a:lnTo>
                      <a:pt x="729" y="307"/>
                    </a:lnTo>
                    <a:lnTo>
                      <a:pt x="720" y="317"/>
                    </a:lnTo>
                    <a:lnTo>
                      <a:pt x="710" y="336"/>
                    </a:lnTo>
                    <a:lnTo>
                      <a:pt x="710" y="355"/>
                    </a:lnTo>
                    <a:lnTo>
                      <a:pt x="701" y="375"/>
                    </a:lnTo>
                    <a:lnTo>
                      <a:pt x="701" y="394"/>
                    </a:lnTo>
                    <a:lnTo>
                      <a:pt x="701" y="384"/>
                    </a:lnTo>
                    <a:lnTo>
                      <a:pt x="701" y="375"/>
                    </a:lnTo>
                    <a:lnTo>
                      <a:pt x="690" y="355"/>
                    </a:lnTo>
                    <a:lnTo>
                      <a:pt x="681" y="345"/>
                    </a:lnTo>
                    <a:lnTo>
                      <a:pt x="671" y="326"/>
                    </a:lnTo>
                    <a:lnTo>
                      <a:pt x="662" y="317"/>
                    </a:lnTo>
                    <a:lnTo>
                      <a:pt x="652" y="307"/>
                    </a:lnTo>
                    <a:lnTo>
                      <a:pt x="652" y="298"/>
                    </a:lnTo>
                    <a:lnTo>
                      <a:pt x="624" y="298"/>
                    </a:lnTo>
                    <a:lnTo>
                      <a:pt x="604" y="307"/>
                    </a:lnTo>
                    <a:lnTo>
                      <a:pt x="585" y="317"/>
                    </a:lnTo>
                    <a:lnTo>
                      <a:pt x="566" y="326"/>
                    </a:lnTo>
                    <a:lnTo>
                      <a:pt x="557" y="345"/>
                    </a:lnTo>
                    <a:lnTo>
                      <a:pt x="537" y="364"/>
                    </a:lnTo>
                    <a:lnTo>
                      <a:pt x="527" y="394"/>
                    </a:lnTo>
                    <a:lnTo>
                      <a:pt x="518" y="413"/>
                    </a:lnTo>
                    <a:lnTo>
                      <a:pt x="518" y="259"/>
                    </a:lnTo>
                    <a:lnTo>
                      <a:pt x="527" y="67"/>
                    </a:lnTo>
                    <a:lnTo>
                      <a:pt x="546" y="39"/>
                    </a:lnTo>
                    <a:lnTo>
                      <a:pt x="777" y="134"/>
                    </a:lnTo>
                    <a:lnTo>
                      <a:pt x="777" y="173"/>
                    </a:lnTo>
                    <a:lnTo>
                      <a:pt x="768" y="259"/>
                    </a:lnTo>
                    <a:close/>
                    <a:moveTo>
                      <a:pt x="508" y="614"/>
                    </a:moveTo>
                    <a:lnTo>
                      <a:pt x="518" y="672"/>
                    </a:lnTo>
                    <a:lnTo>
                      <a:pt x="518" y="729"/>
                    </a:lnTo>
                    <a:lnTo>
                      <a:pt x="527" y="777"/>
                    </a:lnTo>
                    <a:lnTo>
                      <a:pt x="537" y="835"/>
                    </a:lnTo>
                    <a:lnTo>
                      <a:pt x="537" y="882"/>
                    </a:lnTo>
                    <a:lnTo>
                      <a:pt x="546" y="921"/>
                    </a:lnTo>
                    <a:lnTo>
                      <a:pt x="546" y="949"/>
                    </a:lnTo>
                    <a:lnTo>
                      <a:pt x="557" y="969"/>
                    </a:lnTo>
                    <a:lnTo>
                      <a:pt x="557" y="940"/>
                    </a:lnTo>
                    <a:lnTo>
                      <a:pt x="546" y="902"/>
                    </a:lnTo>
                    <a:lnTo>
                      <a:pt x="546" y="863"/>
                    </a:lnTo>
                    <a:lnTo>
                      <a:pt x="546" y="825"/>
                    </a:lnTo>
                    <a:lnTo>
                      <a:pt x="537" y="786"/>
                    </a:lnTo>
                    <a:lnTo>
                      <a:pt x="537" y="749"/>
                    </a:lnTo>
                    <a:lnTo>
                      <a:pt x="527" y="710"/>
                    </a:lnTo>
                    <a:lnTo>
                      <a:pt x="527" y="672"/>
                    </a:lnTo>
                    <a:lnTo>
                      <a:pt x="518" y="681"/>
                    </a:lnTo>
                    <a:lnTo>
                      <a:pt x="508" y="614"/>
                    </a:lnTo>
                    <a:close/>
                    <a:moveTo>
                      <a:pt x="480" y="413"/>
                    </a:moveTo>
                    <a:lnTo>
                      <a:pt x="471" y="364"/>
                    </a:lnTo>
                    <a:lnTo>
                      <a:pt x="471" y="317"/>
                    </a:lnTo>
                    <a:lnTo>
                      <a:pt x="460" y="269"/>
                    </a:lnTo>
                    <a:lnTo>
                      <a:pt x="451" y="220"/>
                    </a:lnTo>
                    <a:lnTo>
                      <a:pt x="441" y="173"/>
                    </a:lnTo>
                    <a:lnTo>
                      <a:pt x="441" y="125"/>
                    </a:lnTo>
                    <a:lnTo>
                      <a:pt x="432" y="76"/>
                    </a:lnTo>
                    <a:lnTo>
                      <a:pt x="432" y="29"/>
                    </a:lnTo>
                    <a:lnTo>
                      <a:pt x="508" y="20"/>
                    </a:lnTo>
                    <a:lnTo>
                      <a:pt x="480" y="67"/>
                    </a:lnTo>
                    <a:lnTo>
                      <a:pt x="480" y="413"/>
                    </a:lnTo>
                    <a:close/>
                    <a:moveTo>
                      <a:pt x="355" y="20"/>
                    </a:moveTo>
                    <a:lnTo>
                      <a:pt x="327" y="76"/>
                    </a:lnTo>
                    <a:lnTo>
                      <a:pt x="307" y="144"/>
                    </a:lnTo>
                    <a:lnTo>
                      <a:pt x="297" y="211"/>
                    </a:lnTo>
                    <a:lnTo>
                      <a:pt x="278" y="278"/>
                    </a:lnTo>
                    <a:lnTo>
                      <a:pt x="269" y="431"/>
                    </a:lnTo>
                    <a:lnTo>
                      <a:pt x="269" y="595"/>
                    </a:lnTo>
                    <a:lnTo>
                      <a:pt x="278" y="749"/>
                    </a:lnTo>
                    <a:lnTo>
                      <a:pt x="288" y="902"/>
                    </a:lnTo>
                    <a:lnTo>
                      <a:pt x="297" y="1036"/>
                    </a:lnTo>
                    <a:lnTo>
                      <a:pt x="297" y="1151"/>
                    </a:lnTo>
                    <a:lnTo>
                      <a:pt x="297" y="1007"/>
                    </a:lnTo>
                    <a:lnTo>
                      <a:pt x="269" y="863"/>
                    </a:lnTo>
                    <a:lnTo>
                      <a:pt x="239" y="729"/>
                    </a:lnTo>
                    <a:lnTo>
                      <a:pt x="202" y="585"/>
                    </a:lnTo>
                    <a:lnTo>
                      <a:pt x="153" y="461"/>
                    </a:lnTo>
                    <a:lnTo>
                      <a:pt x="105" y="326"/>
                    </a:lnTo>
                    <a:lnTo>
                      <a:pt x="48" y="192"/>
                    </a:lnTo>
                    <a:lnTo>
                      <a:pt x="0" y="67"/>
                    </a:lnTo>
                    <a:lnTo>
                      <a:pt x="105" y="58"/>
                    </a:lnTo>
                    <a:lnTo>
                      <a:pt x="134" y="58"/>
                    </a:lnTo>
                    <a:lnTo>
                      <a:pt x="115" y="220"/>
                    </a:lnTo>
                    <a:lnTo>
                      <a:pt x="163" y="431"/>
                    </a:lnTo>
                    <a:lnTo>
                      <a:pt x="221" y="605"/>
                    </a:lnTo>
                    <a:lnTo>
                      <a:pt x="230" y="614"/>
                    </a:lnTo>
                    <a:lnTo>
                      <a:pt x="221" y="508"/>
                    </a:lnTo>
                    <a:lnTo>
                      <a:pt x="163" y="220"/>
                    </a:lnTo>
                    <a:lnTo>
                      <a:pt x="172" y="48"/>
                    </a:lnTo>
                    <a:lnTo>
                      <a:pt x="249" y="29"/>
                    </a:lnTo>
                    <a:lnTo>
                      <a:pt x="307" y="0"/>
                    </a:lnTo>
                    <a:lnTo>
                      <a:pt x="355" y="20"/>
                    </a:lnTo>
                    <a:close/>
                  </a:path>
                </a:pathLst>
              </a:custGeom>
              <a:solidFill>
                <a:srgbClr val="470D82"/>
              </a:solidFill>
              <a:ln w="9525">
                <a:noFill/>
                <a:round/>
                <a:headEnd/>
                <a:tailEnd/>
              </a:ln>
            </p:spPr>
            <p:txBody>
              <a:bodyPr>
                <a:prstTxWarp prst="textNoShape">
                  <a:avLst/>
                </a:prstTxWarp>
              </a:bodyPr>
              <a:lstStyle/>
              <a:p>
                <a:endParaRPr lang="en-US"/>
              </a:p>
            </p:txBody>
          </p:sp>
          <p:sp>
            <p:nvSpPr>
              <p:cNvPr id="61621" name="Freeform 166"/>
              <p:cNvSpPr>
                <a:spLocks/>
              </p:cNvSpPr>
              <p:nvPr/>
            </p:nvSpPr>
            <p:spPr bwMode="auto">
              <a:xfrm>
                <a:off x="4344" y="3546"/>
                <a:ext cx="87" cy="93"/>
              </a:xfrm>
              <a:custGeom>
                <a:avLst/>
                <a:gdLst>
                  <a:gd name="T0" fmla="*/ 38 w 432"/>
                  <a:gd name="T1" fmla="*/ 47 h 469"/>
                  <a:gd name="T2" fmla="*/ 58 w 432"/>
                  <a:gd name="T3" fmla="*/ 86 h 469"/>
                  <a:gd name="T4" fmla="*/ 67 w 432"/>
                  <a:gd name="T5" fmla="*/ 125 h 469"/>
                  <a:gd name="T6" fmla="*/ 86 w 432"/>
                  <a:gd name="T7" fmla="*/ 153 h 469"/>
                  <a:gd name="T8" fmla="*/ 96 w 432"/>
                  <a:gd name="T9" fmla="*/ 191 h 469"/>
                  <a:gd name="T10" fmla="*/ 116 w 432"/>
                  <a:gd name="T11" fmla="*/ 220 h 469"/>
                  <a:gd name="T12" fmla="*/ 135 w 432"/>
                  <a:gd name="T13" fmla="*/ 258 h 469"/>
                  <a:gd name="T14" fmla="*/ 144 w 432"/>
                  <a:gd name="T15" fmla="*/ 288 h 469"/>
                  <a:gd name="T16" fmla="*/ 163 w 432"/>
                  <a:gd name="T17" fmla="*/ 316 h 469"/>
                  <a:gd name="T18" fmla="*/ 182 w 432"/>
                  <a:gd name="T19" fmla="*/ 325 h 469"/>
                  <a:gd name="T20" fmla="*/ 192 w 432"/>
                  <a:gd name="T21" fmla="*/ 325 h 469"/>
                  <a:gd name="T22" fmla="*/ 211 w 432"/>
                  <a:gd name="T23" fmla="*/ 335 h 469"/>
                  <a:gd name="T24" fmla="*/ 230 w 432"/>
                  <a:gd name="T25" fmla="*/ 344 h 469"/>
                  <a:gd name="T26" fmla="*/ 240 w 432"/>
                  <a:gd name="T27" fmla="*/ 344 h 469"/>
                  <a:gd name="T28" fmla="*/ 260 w 432"/>
                  <a:gd name="T29" fmla="*/ 355 h 469"/>
                  <a:gd name="T30" fmla="*/ 269 w 432"/>
                  <a:gd name="T31" fmla="*/ 355 h 469"/>
                  <a:gd name="T32" fmla="*/ 288 w 432"/>
                  <a:gd name="T33" fmla="*/ 364 h 469"/>
                  <a:gd name="T34" fmla="*/ 288 w 432"/>
                  <a:gd name="T35" fmla="*/ 374 h 469"/>
                  <a:gd name="T36" fmla="*/ 288 w 432"/>
                  <a:gd name="T37" fmla="*/ 393 h 469"/>
                  <a:gd name="T38" fmla="*/ 297 w 432"/>
                  <a:gd name="T39" fmla="*/ 402 h 469"/>
                  <a:gd name="T40" fmla="*/ 307 w 432"/>
                  <a:gd name="T41" fmla="*/ 422 h 469"/>
                  <a:gd name="T42" fmla="*/ 316 w 432"/>
                  <a:gd name="T43" fmla="*/ 441 h 469"/>
                  <a:gd name="T44" fmla="*/ 326 w 432"/>
                  <a:gd name="T45" fmla="*/ 450 h 469"/>
                  <a:gd name="T46" fmla="*/ 335 w 432"/>
                  <a:gd name="T47" fmla="*/ 469 h 469"/>
                  <a:gd name="T48" fmla="*/ 346 w 432"/>
                  <a:gd name="T49" fmla="*/ 469 h 469"/>
                  <a:gd name="T50" fmla="*/ 346 w 432"/>
                  <a:gd name="T51" fmla="*/ 422 h 469"/>
                  <a:gd name="T52" fmla="*/ 355 w 432"/>
                  <a:gd name="T53" fmla="*/ 364 h 469"/>
                  <a:gd name="T54" fmla="*/ 374 w 432"/>
                  <a:gd name="T55" fmla="*/ 307 h 469"/>
                  <a:gd name="T56" fmla="*/ 384 w 432"/>
                  <a:gd name="T57" fmla="*/ 258 h 469"/>
                  <a:gd name="T58" fmla="*/ 404 w 432"/>
                  <a:gd name="T59" fmla="*/ 202 h 469"/>
                  <a:gd name="T60" fmla="*/ 413 w 432"/>
                  <a:gd name="T61" fmla="*/ 144 h 469"/>
                  <a:gd name="T62" fmla="*/ 422 w 432"/>
                  <a:gd name="T63" fmla="*/ 86 h 469"/>
                  <a:gd name="T64" fmla="*/ 432 w 432"/>
                  <a:gd name="T65" fmla="*/ 38 h 469"/>
                  <a:gd name="T66" fmla="*/ 374 w 432"/>
                  <a:gd name="T67" fmla="*/ 28 h 469"/>
                  <a:gd name="T68" fmla="*/ 326 w 432"/>
                  <a:gd name="T69" fmla="*/ 28 h 469"/>
                  <a:gd name="T70" fmla="*/ 269 w 432"/>
                  <a:gd name="T71" fmla="*/ 19 h 469"/>
                  <a:gd name="T72" fmla="*/ 211 w 432"/>
                  <a:gd name="T73" fmla="*/ 9 h 469"/>
                  <a:gd name="T74" fmla="*/ 163 w 432"/>
                  <a:gd name="T75" fmla="*/ 0 h 469"/>
                  <a:gd name="T76" fmla="*/ 105 w 432"/>
                  <a:gd name="T77" fmla="*/ 0 h 469"/>
                  <a:gd name="T78" fmla="*/ 48 w 432"/>
                  <a:gd name="T79" fmla="*/ 9 h 469"/>
                  <a:gd name="T80" fmla="*/ 0 w 432"/>
                  <a:gd name="T81" fmla="*/ 19 h 469"/>
                  <a:gd name="T82" fmla="*/ 10 w 432"/>
                  <a:gd name="T83" fmla="*/ 19 h 469"/>
                  <a:gd name="T84" fmla="*/ 10 w 432"/>
                  <a:gd name="T85" fmla="*/ 28 h 469"/>
                  <a:gd name="T86" fmla="*/ 19 w 432"/>
                  <a:gd name="T87" fmla="*/ 28 h 469"/>
                  <a:gd name="T88" fmla="*/ 19 w 432"/>
                  <a:gd name="T89" fmla="*/ 38 h 469"/>
                  <a:gd name="T90" fmla="*/ 29 w 432"/>
                  <a:gd name="T91" fmla="*/ 38 h 469"/>
                  <a:gd name="T92" fmla="*/ 38 w 432"/>
                  <a:gd name="T93" fmla="*/ 38 h 469"/>
                  <a:gd name="T94" fmla="*/ 38 w 432"/>
                  <a:gd name="T95" fmla="*/ 47 h 46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32"/>
                  <a:gd name="T145" fmla="*/ 0 h 469"/>
                  <a:gd name="T146" fmla="*/ 432 w 432"/>
                  <a:gd name="T147" fmla="*/ 469 h 46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32" h="469">
                    <a:moveTo>
                      <a:pt x="38" y="47"/>
                    </a:moveTo>
                    <a:lnTo>
                      <a:pt x="58" y="86"/>
                    </a:lnTo>
                    <a:lnTo>
                      <a:pt x="67" y="125"/>
                    </a:lnTo>
                    <a:lnTo>
                      <a:pt x="86" y="153"/>
                    </a:lnTo>
                    <a:lnTo>
                      <a:pt x="96" y="191"/>
                    </a:lnTo>
                    <a:lnTo>
                      <a:pt x="116" y="220"/>
                    </a:lnTo>
                    <a:lnTo>
                      <a:pt x="135" y="258"/>
                    </a:lnTo>
                    <a:lnTo>
                      <a:pt x="144" y="288"/>
                    </a:lnTo>
                    <a:lnTo>
                      <a:pt x="163" y="316"/>
                    </a:lnTo>
                    <a:lnTo>
                      <a:pt x="182" y="325"/>
                    </a:lnTo>
                    <a:lnTo>
                      <a:pt x="192" y="325"/>
                    </a:lnTo>
                    <a:lnTo>
                      <a:pt x="211" y="335"/>
                    </a:lnTo>
                    <a:lnTo>
                      <a:pt x="230" y="344"/>
                    </a:lnTo>
                    <a:lnTo>
                      <a:pt x="240" y="344"/>
                    </a:lnTo>
                    <a:lnTo>
                      <a:pt x="260" y="355"/>
                    </a:lnTo>
                    <a:lnTo>
                      <a:pt x="269" y="355"/>
                    </a:lnTo>
                    <a:lnTo>
                      <a:pt x="288" y="364"/>
                    </a:lnTo>
                    <a:lnTo>
                      <a:pt x="288" y="374"/>
                    </a:lnTo>
                    <a:lnTo>
                      <a:pt x="288" y="393"/>
                    </a:lnTo>
                    <a:lnTo>
                      <a:pt x="297" y="402"/>
                    </a:lnTo>
                    <a:lnTo>
                      <a:pt x="307" y="422"/>
                    </a:lnTo>
                    <a:lnTo>
                      <a:pt x="316" y="441"/>
                    </a:lnTo>
                    <a:lnTo>
                      <a:pt x="326" y="450"/>
                    </a:lnTo>
                    <a:lnTo>
                      <a:pt x="335" y="469"/>
                    </a:lnTo>
                    <a:lnTo>
                      <a:pt x="346" y="469"/>
                    </a:lnTo>
                    <a:lnTo>
                      <a:pt x="346" y="422"/>
                    </a:lnTo>
                    <a:lnTo>
                      <a:pt x="355" y="364"/>
                    </a:lnTo>
                    <a:lnTo>
                      <a:pt x="374" y="307"/>
                    </a:lnTo>
                    <a:lnTo>
                      <a:pt x="384" y="258"/>
                    </a:lnTo>
                    <a:lnTo>
                      <a:pt x="404" y="202"/>
                    </a:lnTo>
                    <a:lnTo>
                      <a:pt x="413" y="144"/>
                    </a:lnTo>
                    <a:lnTo>
                      <a:pt x="422" y="86"/>
                    </a:lnTo>
                    <a:lnTo>
                      <a:pt x="432" y="38"/>
                    </a:lnTo>
                    <a:lnTo>
                      <a:pt x="374" y="28"/>
                    </a:lnTo>
                    <a:lnTo>
                      <a:pt x="326" y="28"/>
                    </a:lnTo>
                    <a:lnTo>
                      <a:pt x="269" y="19"/>
                    </a:lnTo>
                    <a:lnTo>
                      <a:pt x="211" y="9"/>
                    </a:lnTo>
                    <a:lnTo>
                      <a:pt x="163" y="0"/>
                    </a:lnTo>
                    <a:lnTo>
                      <a:pt x="105" y="0"/>
                    </a:lnTo>
                    <a:lnTo>
                      <a:pt x="48" y="9"/>
                    </a:lnTo>
                    <a:lnTo>
                      <a:pt x="0" y="19"/>
                    </a:lnTo>
                    <a:lnTo>
                      <a:pt x="10" y="19"/>
                    </a:lnTo>
                    <a:lnTo>
                      <a:pt x="10" y="28"/>
                    </a:lnTo>
                    <a:lnTo>
                      <a:pt x="19" y="28"/>
                    </a:lnTo>
                    <a:lnTo>
                      <a:pt x="19" y="38"/>
                    </a:lnTo>
                    <a:lnTo>
                      <a:pt x="29" y="38"/>
                    </a:lnTo>
                    <a:lnTo>
                      <a:pt x="38" y="38"/>
                    </a:lnTo>
                    <a:lnTo>
                      <a:pt x="38" y="47"/>
                    </a:lnTo>
                    <a:close/>
                  </a:path>
                </a:pathLst>
              </a:custGeom>
              <a:solidFill>
                <a:srgbClr val="B5B58A"/>
              </a:solidFill>
              <a:ln w="9525">
                <a:noFill/>
                <a:round/>
                <a:headEnd/>
                <a:tailEnd/>
              </a:ln>
            </p:spPr>
            <p:txBody>
              <a:bodyPr>
                <a:prstTxWarp prst="textNoShape">
                  <a:avLst/>
                </a:prstTxWarp>
              </a:bodyPr>
              <a:lstStyle/>
              <a:p>
                <a:endParaRPr lang="en-US"/>
              </a:p>
            </p:txBody>
          </p:sp>
          <p:sp>
            <p:nvSpPr>
              <p:cNvPr id="61622" name="Freeform 167"/>
              <p:cNvSpPr>
                <a:spLocks/>
              </p:cNvSpPr>
              <p:nvPr/>
            </p:nvSpPr>
            <p:spPr bwMode="auto">
              <a:xfrm>
                <a:off x="4314" y="3582"/>
                <a:ext cx="134" cy="253"/>
              </a:xfrm>
              <a:custGeom>
                <a:avLst/>
                <a:gdLst>
                  <a:gd name="T0" fmla="*/ 125 w 671"/>
                  <a:gd name="T1" fmla="*/ 87 h 1266"/>
                  <a:gd name="T2" fmla="*/ 182 w 671"/>
                  <a:gd name="T3" fmla="*/ 201 h 1266"/>
                  <a:gd name="T4" fmla="*/ 278 w 671"/>
                  <a:gd name="T5" fmla="*/ 306 h 1266"/>
                  <a:gd name="T6" fmla="*/ 374 w 671"/>
                  <a:gd name="T7" fmla="*/ 412 h 1266"/>
                  <a:gd name="T8" fmla="*/ 469 w 671"/>
                  <a:gd name="T9" fmla="*/ 508 h 1266"/>
                  <a:gd name="T10" fmla="*/ 469 w 671"/>
                  <a:gd name="T11" fmla="*/ 566 h 1266"/>
                  <a:gd name="T12" fmla="*/ 479 w 671"/>
                  <a:gd name="T13" fmla="*/ 642 h 1266"/>
                  <a:gd name="T14" fmla="*/ 488 w 671"/>
                  <a:gd name="T15" fmla="*/ 719 h 1266"/>
                  <a:gd name="T16" fmla="*/ 488 w 671"/>
                  <a:gd name="T17" fmla="*/ 786 h 1266"/>
                  <a:gd name="T18" fmla="*/ 546 w 671"/>
                  <a:gd name="T19" fmla="*/ 834 h 1266"/>
                  <a:gd name="T20" fmla="*/ 585 w 671"/>
                  <a:gd name="T21" fmla="*/ 844 h 1266"/>
                  <a:gd name="T22" fmla="*/ 623 w 671"/>
                  <a:gd name="T23" fmla="*/ 853 h 1266"/>
                  <a:gd name="T24" fmla="*/ 652 w 671"/>
                  <a:gd name="T25" fmla="*/ 863 h 1266"/>
                  <a:gd name="T26" fmla="*/ 662 w 671"/>
                  <a:gd name="T27" fmla="*/ 882 h 1266"/>
                  <a:gd name="T28" fmla="*/ 643 w 671"/>
                  <a:gd name="T29" fmla="*/ 911 h 1266"/>
                  <a:gd name="T30" fmla="*/ 604 w 671"/>
                  <a:gd name="T31" fmla="*/ 940 h 1266"/>
                  <a:gd name="T32" fmla="*/ 575 w 671"/>
                  <a:gd name="T33" fmla="*/ 949 h 1266"/>
                  <a:gd name="T34" fmla="*/ 557 w 671"/>
                  <a:gd name="T35" fmla="*/ 958 h 1266"/>
                  <a:gd name="T36" fmla="*/ 537 w 671"/>
                  <a:gd name="T37" fmla="*/ 997 h 1266"/>
                  <a:gd name="T38" fmla="*/ 518 w 671"/>
                  <a:gd name="T39" fmla="*/ 1046 h 1266"/>
                  <a:gd name="T40" fmla="*/ 508 w 671"/>
                  <a:gd name="T41" fmla="*/ 1093 h 1266"/>
                  <a:gd name="T42" fmla="*/ 499 w 671"/>
                  <a:gd name="T43" fmla="*/ 1122 h 1266"/>
                  <a:gd name="T44" fmla="*/ 527 w 671"/>
                  <a:gd name="T45" fmla="*/ 1237 h 1266"/>
                  <a:gd name="T46" fmla="*/ 537 w 671"/>
                  <a:gd name="T47" fmla="*/ 1256 h 1266"/>
                  <a:gd name="T48" fmla="*/ 527 w 671"/>
                  <a:gd name="T49" fmla="*/ 1266 h 1266"/>
                  <a:gd name="T50" fmla="*/ 508 w 671"/>
                  <a:gd name="T51" fmla="*/ 1256 h 1266"/>
                  <a:gd name="T52" fmla="*/ 488 w 671"/>
                  <a:gd name="T53" fmla="*/ 1256 h 1266"/>
                  <a:gd name="T54" fmla="*/ 469 w 671"/>
                  <a:gd name="T55" fmla="*/ 1237 h 1266"/>
                  <a:gd name="T56" fmla="*/ 402 w 671"/>
                  <a:gd name="T57" fmla="*/ 1199 h 1266"/>
                  <a:gd name="T58" fmla="*/ 316 w 671"/>
                  <a:gd name="T59" fmla="*/ 1170 h 1266"/>
                  <a:gd name="T60" fmla="*/ 230 w 671"/>
                  <a:gd name="T61" fmla="*/ 1151 h 1266"/>
                  <a:gd name="T62" fmla="*/ 191 w 671"/>
                  <a:gd name="T63" fmla="*/ 1151 h 1266"/>
                  <a:gd name="T64" fmla="*/ 163 w 671"/>
                  <a:gd name="T65" fmla="*/ 1170 h 1266"/>
                  <a:gd name="T66" fmla="*/ 134 w 671"/>
                  <a:gd name="T67" fmla="*/ 1179 h 1266"/>
                  <a:gd name="T68" fmla="*/ 105 w 671"/>
                  <a:gd name="T69" fmla="*/ 1179 h 1266"/>
                  <a:gd name="T70" fmla="*/ 86 w 671"/>
                  <a:gd name="T71" fmla="*/ 1170 h 1266"/>
                  <a:gd name="T72" fmla="*/ 125 w 671"/>
                  <a:gd name="T73" fmla="*/ 1132 h 1266"/>
                  <a:gd name="T74" fmla="*/ 172 w 671"/>
                  <a:gd name="T75" fmla="*/ 1093 h 1266"/>
                  <a:gd name="T76" fmla="*/ 220 w 671"/>
                  <a:gd name="T77" fmla="*/ 1064 h 1266"/>
                  <a:gd name="T78" fmla="*/ 239 w 671"/>
                  <a:gd name="T79" fmla="*/ 1046 h 1266"/>
                  <a:gd name="T80" fmla="*/ 258 w 671"/>
                  <a:gd name="T81" fmla="*/ 1035 h 1266"/>
                  <a:gd name="T82" fmla="*/ 269 w 671"/>
                  <a:gd name="T83" fmla="*/ 1016 h 1266"/>
                  <a:gd name="T84" fmla="*/ 288 w 671"/>
                  <a:gd name="T85" fmla="*/ 997 h 1266"/>
                  <a:gd name="T86" fmla="*/ 316 w 671"/>
                  <a:gd name="T87" fmla="*/ 958 h 1266"/>
                  <a:gd name="T88" fmla="*/ 355 w 671"/>
                  <a:gd name="T89" fmla="*/ 872 h 1266"/>
                  <a:gd name="T90" fmla="*/ 364 w 671"/>
                  <a:gd name="T91" fmla="*/ 777 h 1266"/>
                  <a:gd name="T92" fmla="*/ 355 w 671"/>
                  <a:gd name="T93" fmla="*/ 691 h 1266"/>
                  <a:gd name="T94" fmla="*/ 316 w 671"/>
                  <a:gd name="T95" fmla="*/ 614 h 1266"/>
                  <a:gd name="T96" fmla="*/ 172 w 671"/>
                  <a:gd name="T97" fmla="*/ 422 h 1266"/>
                  <a:gd name="T98" fmla="*/ 38 w 671"/>
                  <a:gd name="T99" fmla="*/ 143 h 1266"/>
                  <a:gd name="T100" fmla="*/ 0 w 671"/>
                  <a:gd name="T101" fmla="*/ 29 h 1266"/>
                  <a:gd name="T102" fmla="*/ 19 w 671"/>
                  <a:gd name="T103" fmla="*/ 20 h 1266"/>
                  <a:gd name="T104" fmla="*/ 38 w 671"/>
                  <a:gd name="T105" fmla="*/ 9 h 1266"/>
                  <a:gd name="T106" fmla="*/ 67 w 671"/>
                  <a:gd name="T107" fmla="*/ 0 h 1266"/>
                  <a:gd name="T108" fmla="*/ 95 w 671"/>
                  <a:gd name="T109" fmla="*/ 0 h 1266"/>
                  <a:gd name="T110" fmla="*/ 114 w 671"/>
                  <a:gd name="T111" fmla="*/ 57 h 126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671"/>
                  <a:gd name="T169" fmla="*/ 0 h 1266"/>
                  <a:gd name="T170" fmla="*/ 671 w 671"/>
                  <a:gd name="T171" fmla="*/ 1266 h 126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671" h="1266">
                    <a:moveTo>
                      <a:pt x="114" y="57"/>
                    </a:moveTo>
                    <a:lnTo>
                      <a:pt x="125" y="87"/>
                    </a:lnTo>
                    <a:lnTo>
                      <a:pt x="144" y="143"/>
                    </a:lnTo>
                    <a:lnTo>
                      <a:pt x="182" y="201"/>
                    </a:lnTo>
                    <a:lnTo>
                      <a:pt x="230" y="259"/>
                    </a:lnTo>
                    <a:lnTo>
                      <a:pt x="278" y="306"/>
                    </a:lnTo>
                    <a:lnTo>
                      <a:pt x="325" y="364"/>
                    </a:lnTo>
                    <a:lnTo>
                      <a:pt x="374" y="412"/>
                    </a:lnTo>
                    <a:lnTo>
                      <a:pt x="422" y="461"/>
                    </a:lnTo>
                    <a:lnTo>
                      <a:pt x="469" y="508"/>
                    </a:lnTo>
                    <a:lnTo>
                      <a:pt x="469" y="537"/>
                    </a:lnTo>
                    <a:lnTo>
                      <a:pt x="469" y="566"/>
                    </a:lnTo>
                    <a:lnTo>
                      <a:pt x="479" y="603"/>
                    </a:lnTo>
                    <a:lnTo>
                      <a:pt x="479" y="642"/>
                    </a:lnTo>
                    <a:lnTo>
                      <a:pt x="479" y="681"/>
                    </a:lnTo>
                    <a:lnTo>
                      <a:pt x="488" y="719"/>
                    </a:lnTo>
                    <a:lnTo>
                      <a:pt x="488" y="758"/>
                    </a:lnTo>
                    <a:lnTo>
                      <a:pt x="488" y="786"/>
                    </a:lnTo>
                    <a:lnTo>
                      <a:pt x="527" y="825"/>
                    </a:lnTo>
                    <a:lnTo>
                      <a:pt x="546" y="834"/>
                    </a:lnTo>
                    <a:lnTo>
                      <a:pt x="566" y="834"/>
                    </a:lnTo>
                    <a:lnTo>
                      <a:pt x="585" y="844"/>
                    </a:lnTo>
                    <a:lnTo>
                      <a:pt x="604" y="853"/>
                    </a:lnTo>
                    <a:lnTo>
                      <a:pt x="623" y="853"/>
                    </a:lnTo>
                    <a:lnTo>
                      <a:pt x="643" y="863"/>
                    </a:lnTo>
                    <a:lnTo>
                      <a:pt x="652" y="863"/>
                    </a:lnTo>
                    <a:lnTo>
                      <a:pt x="671" y="872"/>
                    </a:lnTo>
                    <a:lnTo>
                      <a:pt x="662" y="882"/>
                    </a:lnTo>
                    <a:lnTo>
                      <a:pt x="652" y="902"/>
                    </a:lnTo>
                    <a:lnTo>
                      <a:pt x="643" y="911"/>
                    </a:lnTo>
                    <a:lnTo>
                      <a:pt x="623" y="921"/>
                    </a:lnTo>
                    <a:lnTo>
                      <a:pt x="604" y="940"/>
                    </a:lnTo>
                    <a:lnTo>
                      <a:pt x="594" y="940"/>
                    </a:lnTo>
                    <a:lnTo>
                      <a:pt x="575" y="949"/>
                    </a:lnTo>
                    <a:lnTo>
                      <a:pt x="557" y="949"/>
                    </a:lnTo>
                    <a:lnTo>
                      <a:pt x="557" y="958"/>
                    </a:lnTo>
                    <a:lnTo>
                      <a:pt x="546" y="978"/>
                    </a:lnTo>
                    <a:lnTo>
                      <a:pt x="537" y="997"/>
                    </a:lnTo>
                    <a:lnTo>
                      <a:pt x="527" y="1016"/>
                    </a:lnTo>
                    <a:lnTo>
                      <a:pt x="518" y="1046"/>
                    </a:lnTo>
                    <a:lnTo>
                      <a:pt x="508" y="1074"/>
                    </a:lnTo>
                    <a:lnTo>
                      <a:pt x="508" y="1093"/>
                    </a:lnTo>
                    <a:lnTo>
                      <a:pt x="499" y="1112"/>
                    </a:lnTo>
                    <a:lnTo>
                      <a:pt x="499" y="1122"/>
                    </a:lnTo>
                    <a:lnTo>
                      <a:pt x="508" y="1218"/>
                    </a:lnTo>
                    <a:lnTo>
                      <a:pt x="527" y="1237"/>
                    </a:lnTo>
                    <a:lnTo>
                      <a:pt x="537" y="1246"/>
                    </a:lnTo>
                    <a:lnTo>
                      <a:pt x="537" y="1256"/>
                    </a:lnTo>
                    <a:lnTo>
                      <a:pt x="537" y="1266"/>
                    </a:lnTo>
                    <a:lnTo>
                      <a:pt x="527" y="1266"/>
                    </a:lnTo>
                    <a:lnTo>
                      <a:pt x="518" y="1266"/>
                    </a:lnTo>
                    <a:lnTo>
                      <a:pt x="508" y="1256"/>
                    </a:lnTo>
                    <a:lnTo>
                      <a:pt x="499" y="1256"/>
                    </a:lnTo>
                    <a:lnTo>
                      <a:pt x="488" y="1256"/>
                    </a:lnTo>
                    <a:lnTo>
                      <a:pt x="479" y="1256"/>
                    </a:lnTo>
                    <a:lnTo>
                      <a:pt x="469" y="1237"/>
                    </a:lnTo>
                    <a:lnTo>
                      <a:pt x="441" y="1218"/>
                    </a:lnTo>
                    <a:lnTo>
                      <a:pt x="402" y="1199"/>
                    </a:lnTo>
                    <a:lnTo>
                      <a:pt x="364" y="1179"/>
                    </a:lnTo>
                    <a:lnTo>
                      <a:pt x="316" y="1170"/>
                    </a:lnTo>
                    <a:lnTo>
                      <a:pt x="269" y="1151"/>
                    </a:lnTo>
                    <a:lnTo>
                      <a:pt x="230" y="1151"/>
                    </a:lnTo>
                    <a:lnTo>
                      <a:pt x="201" y="1141"/>
                    </a:lnTo>
                    <a:lnTo>
                      <a:pt x="191" y="1151"/>
                    </a:lnTo>
                    <a:lnTo>
                      <a:pt x="182" y="1160"/>
                    </a:lnTo>
                    <a:lnTo>
                      <a:pt x="163" y="1170"/>
                    </a:lnTo>
                    <a:lnTo>
                      <a:pt x="153" y="1179"/>
                    </a:lnTo>
                    <a:lnTo>
                      <a:pt x="134" y="1179"/>
                    </a:lnTo>
                    <a:lnTo>
                      <a:pt x="114" y="1179"/>
                    </a:lnTo>
                    <a:lnTo>
                      <a:pt x="105" y="1179"/>
                    </a:lnTo>
                    <a:lnTo>
                      <a:pt x="86" y="1179"/>
                    </a:lnTo>
                    <a:lnTo>
                      <a:pt x="86" y="1170"/>
                    </a:lnTo>
                    <a:lnTo>
                      <a:pt x="105" y="1151"/>
                    </a:lnTo>
                    <a:lnTo>
                      <a:pt x="125" y="1132"/>
                    </a:lnTo>
                    <a:lnTo>
                      <a:pt x="144" y="1112"/>
                    </a:lnTo>
                    <a:lnTo>
                      <a:pt x="172" y="1093"/>
                    </a:lnTo>
                    <a:lnTo>
                      <a:pt x="201" y="1074"/>
                    </a:lnTo>
                    <a:lnTo>
                      <a:pt x="220" y="1064"/>
                    </a:lnTo>
                    <a:lnTo>
                      <a:pt x="239" y="1055"/>
                    </a:lnTo>
                    <a:lnTo>
                      <a:pt x="239" y="1046"/>
                    </a:lnTo>
                    <a:lnTo>
                      <a:pt x="249" y="1035"/>
                    </a:lnTo>
                    <a:lnTo>
                      <a:pt x="258" y="1035"/>
                    </a:lnTo>
                    <a:lnTo>
                      <a:pt x="258" y="1026"/>
                    </a:lnTo>
                    <a:lnTo>
                      <a:pt x="269" y="1016"/>
                    </a:lnTo>
                    <a:lnTo>
                      <a:pt x="278" y="1007"/>
                    </a:lnTo>
                    <a:lnTo>
                      <a:pt x="288" y="997"/>
                    </a:lnTo>
                    <a:lnTo>
                      <a:pt x="297" y="988"/>
                    </a:lnTo>
                    <a:lnTo>
                      <a:pt x="316" y="958"/>
                    </a:lnTo>
                    <a:lnTo>
                      <a:pt x="335" y="911"/>
                    </a:lnTo>
                    <a:lnTo>
                      <a:pt x="355" y="872"/>
                    </a:lnTo>
                    <a:lnTo>
                      <a:pt x="364" y="825"/>
                    </a:lnTo>
                    <a:lnTo>
                      <a:pt x="364" y="777"/>
                    </a:lnTo>
                    <a:lnTo>
                      <a:pt x="364" y="728"/>
                    </a:lnTo>
                    <a:lnTo>
                      <a:pt x="355" y="691"/>
                    </a:lnTo>
                    <a:lnTo>
                      <a:pt x="345" y="652"/>
                    </a:lnTo>
                    <a:lnTo>
                      <a:pt x="316" y="614"/>
                    </a:lnTo>
                    <a:lnTo>
                      <a:pt x="297" y="556"/>
                    </a:lnTo>
                    <a:lnTo>
                      <a:pt x="172" y="422"/>
                    </a:lnTo>
                    <a:lnTo>
                      <a:pt x="114" y="384"/>
                    </a:lnTo>
                    <a:lnTo>
                      <a:pt x="38" y="143"/>
                    </a:lnTo>
                    <a:lnTo>
                      <a:pt x="9" y="67"/>
                    </a:lnTo>
                    <a:lnTo>
                      <a:pt x="0" y="29"/>
                    </a:lnTo>
                    <a:lnTo>
                      <a:pt x="9" y="20"/>
                    </a:lnTo>
                    <a:lnTo>
                      <a:pt x="19" y="20"/>
                    </a:lnTo>
                    <a:lnTo>
                      <a:pt x="28" y="9"/>
                    </a:lnTo>
                    <a:lnTo>
                      <a:pt x="38" y="9"/>
                    </a:lnTo>
                    <a:lnTo>
                      <a:pt x="47" y="0"/>
                    </a:lnTo>
                    <a:lnTo>
                      <a:pt x="67" y="0"/>
                    </a:lnTo>
                    <a:lnTo>
                      <a:pt x="76" y="0"/>
                    </a:lnTo>
                    <a:lnTo>
                      <a:pt x="95" y="0"/>
                    </a:lnTo>
                    <a:lnTo>
                      <a:pt x="114" y="48"/>
                    </a:lnTo>
                    <a:lnTo>
                      <a:pt x="114" y="57"/>
                    </a:lnTo>
                    <a:close/>
                  </a:path>
                </a:pathLst>
              </a:custGeom>
              <a:solidFill>
                <a:srgbClr val="B5B58A"/>
              </a:solidFill>
              <a:ln w="9525">
                <a:noFill/>
                <a:round/>
                <a:headEnd/>
                <a:tailEnd/>
              </a:ln>
            </p:spPr>
            <p:txBody>
              <a:bodyPr>
                <a:prstTxWarp prst="textNoShape">
                  <a:avLst/>
                </a:prstTxWarp>
              </a:bodyPr>
              <a:lstStyle/>
              <a:p>
                <a:endParaRPr lang="en-US"/>
              </a:p>
            </p:txBody>
          </p:sp>
          <p:sp>
            <p:nvSpPr>
              <p:cNvPr id="61623" name="Freeform 168"/>
              <p:cNvSpPr>
                <a:spLocks/>
              </p:cNvSpPr>
              <p:nvPr/>
            </p:nvSpPr>
            <p:spPr bwMode="auto">
              <a:xfrm>
                <a:off x="4739" y="3513"/>
                <a:ext cx="66" cy="218"/>
              </a:xfrm>
              <a:custGeom>
                <a:avLst/>
                <a:gdLst>
                  <a:gd name="T0" fmla="*/ 39 w 327"/>
                  <a:gd name="T1" fmla="*/ 249 h 1092"/>
                  <a:gd name="T2" fmla="*/ 39 w 327"/>
                  <a:gd name="T3" fmla="*/ 1092 h 1092"/>
                  <a:gd name="T4" fmla="*/ 49 w 327"/>
                  <a:gd name="T5" fmla="*/ 1064 h 1092"/>
                  <a:gd name="T6" fmla="*/ 49 w 327"/>
                  <a:gd name="T7" fmla="*/ 1036 h 1092"/>
                  <a:gd name="T8" fmla="*/ 58 w 327"/>
                  <a:gd name="T9" fmla="*/ 1006 h 1092"/>
                  <a:gd name="T10" fmla="*/ 68 w 327"/>
                  <a:gd name="T11" fmla="*/ 978 h 1092"/>
                  <a:gd name="T12" fmla="*/ 77 w 327"/>
                  <a:gd name="T13" fmla="*/ 948 h 1092"/>
                  <a:gd name="T14" fmla="*/ 87 w 327"/>
                  <a:gd name="T15" fmla="*/ 920 h 1092"/>
                  <a:gd name="T16" fmla="*/ 87 w 327"/>
                  <a:gd name="T17" fmla="*/ 892 h 1092"/>
                  <a:gd name="T18" fmla="*/ 96 w 327"/>
                  <a:gd name="T19" fmla="*/ 862 h 1092"/>
                  <a:gd name="T20" fmla="*/ 105 w 327"/>
                  <a:gd name="T21" fmla="*/ 748 h 1092"/>
                  <a:gd name="T22" fmla="*/ 144 w 327"/>
                  <a:gd name="T23" fmla="*/ 393 h 1092"/>
                  <a:gd name="T24" fmla="*/ 163 w 327"/>
                  <a:gd name="T25" fmla="*/ 335 h 1092"/>
                  <a:gd name="T26" fmla="*/ 163 w 327"/>
                  <a:gd name="T27" fmla="*/ 316 h 1092"/>
                  <a:gd name="T28" fmla="*/ 163 w 327"/>
                  <a:gd name="T29" fmla="*/ 307 h 1092"/>
                  <a:gd name="T30" fmla="*/ 163 w 327"/>
                  <a:gd name="T31" fmla="*/ 288 h 1092"/>
                  <a:gd name="T32" fmla="*/ 163 w 327"/>
                  <a:gd name="T33" fmla="*/ 277 h 1092"/>
                  <a:gd name="T34" fmla="*/ 163 w 327"/>
                  <a:gd name="T35" fmla="*/ 258 h 1092"/>
                  <a:gd name="T36" fmla="*/ 163 w 327"/>
                  <a:gd name="T37" fmla="*/ 249 h 1092"/>
                  <a:gd name="T38" fmla="*/ 163 w 327"/>
                  <a:gd name="T39" fmla="*/ 230 h 1092"/>
                  <a:gd name="T40" fmla="*/ 163 w 327"/>
                  <a:gd name="T41" fmla="*/ 221 h 1092"/>
                  <a:gd name="T42" fmla="*/ 202 w 327"/>
                  <a:gd name="T43" fmla="*/ 221 h 1092"/>
                  <a:gd name="T44" fmla="*/ 202 w 327"/>
                  <a:gd name="T45" fmla="*/ 230 h 1092"/>
                  <a:gd name="T46" fmla="*/ 212 w 327"/>
                  <a:gd name="T47" fmla="*/ 240 h 1092"/>
                  <a:gd name="T48" fmla="*/ 212 w 327"/>
                  <a:gd name="T49" fmla="*/ 249 h 1092"/>
                  <a:gd name="T50" fmla="*/ 221 w 327"/>
                  <a:gd name="T51" fmla="*/ 258 h 1092"/>
                  <a:gd name="T52" fmla="*/ 230 w 327"/>
                  <a:gd name="T53" fmla="*/ 268 h 1092"/>
                  <a:gd name="T54" fmla="*/ 230 w 327"/>
                  <a:gd name="T55" fmla="*/ 277 h 1092"/>
                  <a:gd name="T56" fmla="*/ 240 w 327"/>
                  <a:gd name="T57" fmla="*/ 288 h 1092"/>
                  <a:gd name="T58" fmla="*/ 249 w 327"/>
                  <a:gd name="T59" fmla="*/ 297 h 1092"/>
                  <a:gd name="T60" fmla="*/ 260 w 327"/>
                  <a:gd name="T61" fmla="*/ 268 h 1092"/>
                  <a:gd name="T62" fmla="*/ 279 w 327"/>
                  <a:gd name="T63" fmla="*/ 240 h 1092"/>
                  <a:gd name="T64" fmla="*/ 288 w 327"/>
                  <a:gd name="T65" fmla="*/ 210 h 1092"/>
                  <a:gd name="T66" fmla="*/ 298 w 327"/>
                  <a:gd name="T67" fmla="*/ 172 h 1092"/>
                  <a:gd name="T68" fmla="*/ 317 w 327"/>
                  <a:gd name="T69" fmla="*/ 135 h 1092"/>
                  <a:gd name="T70" fmla="*/ 327 w 327"/>
                  <a:gd name="T71" fmla="*/ 105 h 1092"/>
                  <a:gd name="T72" fmla="*/ 327 w 327"/>
                  <a:gd name="T73" fmla="*/ 66 h 1092"/>
                  <a:gd name="T74" fmla="*/ 327 w 327"/>
                  <a:gd name="T75" fmla="*/ 38 h 1092"/>
                  <a:gd name="T76" fmla="*/ 307 w 327"/>
                  <a:gd name="T77" fmla="*/ 19 h 1092"/>
                  <a:gd name="T78" fmla="*/ 269 w 327"/>
                  <a:gd name="T79" fmla="*/ 10 h 1092"/>
                  <a:gd name="T80" fmla="*/ 221 w 327"/>
                  <a:gd name="T81" fmla="*/ 0 h 1092"/>
                  <a:gd name="T82" fmla="*/ 173 w 327"/>
                  <a:gd name="T83" fmla="*/ 0 h 1092"/>
                  <a:gd name="T84" fmla="*/ 116 w 327"/>
                  <a:gd name="T85" fmla="*/ 0 h 1092"/>
                  <a:gd name="T86" fmla="*/ 77 w 327"/>
                  <a:gd name="T87" fmla="*/ 10 h 1092"/>
                  <a:gd name="T88" fmla="*/ 39 w 327"/>
                  <a:gd name="T89" fmla="*/ 28 h 1092"/>
                  <a:gd name="T90" fmla="*/ 19 w 327"/>
                  <a:gd name="T91" fmla="*/ 47 h 1092"/>
                  <a:gd name="T92" fmla="*/ 0 w 327"/>
                  <a:gd name="T93" fmla="*/ 66 h 1092"/>
                  <a:gd name="T94" fmla="*/ 0 w 327"/>
                  <a:gd name="T95" fmla="*/ 96 h 1092"/>
                  <a:gd name="T96" fmla="*/ 0 w 327"/>
                  <a:gd name="T97" fmla="*/ 124 h 1092"/>
                  <a:gd name="T98" fmla="*/ 0 w 327"/>
                  <a:gd name="T99" fmla="*/ 153 h 1092"/>
                  <a:gd name="T100" fmla="*/ 10 w 327"/>
                  <a:gd name="T101" fmla="*/ 182 h 1092"/>
                  <a:gd name="T102" fmla="*/ 10 w 327"/>
                  <a:gd name="T103" fmla="*/ 210 h 1092"/>
                  <a:gd name="T104" fmla="*/ 29 w 327"/>
                  <a:gd name="T105" fmla="*/ 230 h 1092"/>
                  <a:gd name="T106" fmla="*/ 39 w 327"/>
                  <a:gd name="T107" fmla="*/ 249 h 1092"/>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327"/>
                  <a:gd name="T163" fmla="*/ 0 h 1092"/>
                  <a:gd name="T164" fmla="*/ 327 w 327"/>
                  <a:gd name="T165" fmla="*/ 1092 h 1092"/>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327" h="1092">
                    <a:moveTo>
                      <a:pt x="39" y="249"/>
                    </a:moveTo>
                    <a:lnTo>
                      <a:pt x="39" y="1092"/>
                    </a:lnTo>
                    <a:lnTo>
                      <a:pt x="49" y="1064"/>
                    </a:lnTo>
                    <a:lnTo>
                      <a:pt x="49" y="1036"/>
                    </a:lnTo>
                    <a:lnTo>
                      <a:pt x="58" y="1006"/>
                    </a:lnTo>
                    <a:lnTo>
                      <a:pt x="68" y="978"/>
                    </a:lnTo>
                    <a:lnTo>
                      <a:pt x="77" y="948"/>
                    </a:lnTo>
                    <a:lnTo>
                      <a:pt x="87" y="920"/>
                    </a:lnTo>
                    <a:lnTo>
                      <a:pt x="87" y="892"/>
                    </a:lnTo>
                    <a:lnTo>
                      <a:pt x="96" y="862"/>
                    </a:lnTo>
                    <a:lnTo>
                      <a:pt x="105" y="748"/>
                    </a:lnTo>
                    <a:lnTo>
                      <a:pt x="144" y="393"/>
                    </a:lnTo>
                    <a:lnTo>
                      <a:pt x="163" y="335"/>
                    </a:lnTo>
                    <a:lnTo>
                      <a:pt x="163" y="316"/>
                    </a:lnTo>
                    <a:lnTo>
                      <a:pt x="163" y="307"/>
                    </a:lnTo>
                    <a:lnTo>
                      <a:pt x="163" y="288"/>
                    </a:lnTo>
                    <a:lnTo>
                      <a:pt x="163" y="277"/>
                    </a:lnTo>
                    <a:lnTo>
                      <a:pt x="163" y="258"/>
                    </a:lnTo>
                    <a:lnTo>
                      <a:pt x="163" y="249"/>
                    </a:lnTo>
                    <a:lnTo>
                      <a:pt x="163" y="230"/>
                    </a:lnTo>
                    <a:lnTo>
                      <a:pt x="163" y="221"/>
                    </a:lnTo>
                    <a:lnTo>
                      <a:pt x="202" y="221"/>
                    </a:lnTo>
                    <a:lnTo>
                      <a:pt x="202" y="230"/>
                    </a:lnTo>
                    <a:lnTo>
                      <a:pt x="212" y="240"/>
                    </a:lnTo>
                    <a:lnTo>
                      <a:pt x="212" y="249"/>
                    </a:lnTo>
                    <a:lnTo>
                      <a:pt x="221" y="258"/>
                    </a:lnTo>
                    <a:lnTo>
                      <a:pt x="230" y="268"/>
                    </a:lnTo>
                    <a:lnTo>
                      <a:pt x="230" y="277"/>
                    </a:lnTo>
                    <a:lnTo>
                      <a:pt x="240" y="288"/>
                    </a:lnTo>
                    <a:lnTo>
                      <a:pt x="249" y="297"/>
                    </a:lnTo>
                    <a:lnTo>
                      <a:pt x="260" y="268"/>
                    </a:lnTo>
                    <a:lnTo>
                      <a:pt x="279" y="240"/>
                    </a:lnTo>
                    <a:lnTo>
                      <a:pt x="288" y="210"/>
                    </a:lnTo>
                    <a:lnTo>
                      <a:pt x="298" y="172"/>
                    </a:lnTo>
                    <a:lnTo>
                      <a:pt x="317" y="135"/>
                    </a:lnTo>
                    <a:lnTo>
                      <a:pt x="327" y="105"/>
                    </a:lnTo>
                    <a:lnTo>
                      <a:pt x="327" y="66"/>
                    </a:lnTo>
                    <a:lnTo>
                      <a:pt x="327" y="38"/>
                    </a:lnTo>
                    <a:lnTo>
                      <a:pt x="307" y="19"/>
                    </a:lnTo>
                    <a:lnTo>
                      <a:pt x="269" y="10"/>
                    </a:lnTo>
                    <a:lnTo>
                      <a:pt x="221" y="0"/>
                    </a:lnTo>
                    <a:lnTo>
                      <a:pt x="173" y="0"/>
                    </a:lnTo>
                    <a:lnTo>
                      <a:pt x="116" y="0"/>
                    </a:lnTo>
                    <a:lnTo>
                      <a:pt x="77" y="10"/>
                    </a:lnTo>
                    <a:lnTo>
                      <a:pt x="39" y="28"/>
                    </a:lnTo>
                    <a:lnTo>
                      <a:pt x="19" y="47"/>
                    </a:lnTo>
                    <a:lnTo>
                      <a:pt x="0" y="66"/>
                    </a:lnTo>
                    <a:lnTo>
                      <a:pt x="0" y="96"/>
                    </a:lnTo>
                    <a:lnTo>
                      <a:pt x="0" y="124"/>
                    </a:lnTo>
                    <a:lnTo>
                      <a:pt x="0" y="153"/>
                    </a:lnTo>
                    <a:lnTo>
                      <a:pt x="10" y="182"/>
                    </a:lnTo>
                    <a:lnTo>
                      <a:pt x="10" y="210"/>
                    </a:lnTo>
                    <a:lnTo>
                      <a:pt x="29" y="230"/>
                    </a:lnTo>
                    <a:lnTo>
                      <a:pt x="39" y="249"/>
                    </a:lnTo>
                    <a:close/>
                  </a:path>
                </a:pathLst>
              </a:custGeom>
              <a:solidFill>
                <a:srgbClr val="B5B58A"/>
              </a:solidFill>
              <a:ln w="9525">
                <a:noFill/>
                <a:round/>
                <a:headEnd/>
                <a:tailEnd/>
              </a:ln>
            </p:spPr>
            <p:txBody>
              <a:bodyPr>
                <a:prstTxWarp prst="textNoShape">
                  <a:avLst/>
                </a:prstTxWarp>
              </a:bodyPr>
              <a:lstStyle/>
              <a:p>
                <a:endParaRPr lang="en-US"/>
              </a:p>
            </p:txBody>
          </p:sp>
          <p:sp>
            <p:nvSpPr>
              <p:cNvPr id="61624" name="Freeform 169"/>
              <p:cNvSpPr>
                <a:spLocks/>
              </p:cNvSpPr>
              <p:nvPr/>
            </p:nvSpPr>
            <p:spPr bwMode="auto">
              <a:xfrm>
                <a:off x="4738" y="3858"/>
                <a:ext cx="55" cy="88"/>
              </a:xfrm>
              <a:custGeom>
                <a:avLst/>
                <a:gdLst>
                  <a:gd name="T0" fmla="*/ 192 w 278"/>
                  <a:gd name="T1" fmla="*/ 9 h 441"/>
                  <a:gd name="T2" fmla="*/ 105 w 278"/>
                  <a:gd name="T3" fmla="*/ 0 h 441"/>
                  <a:gd name="T4" fmla="*/ 114 w 278"/>
                  <a:gd name="T5" fmla="*/ 0 h 441"/>
                  <a:gd name="T6" fmla="*/ 125 w 278"/>
                  <a:gd name="T7" fmla="*/ 19 h 441"/>
                  <a:gd name="T8" fmla="*/ 144 w 278"/>
                  <a:gd name="T9" fmla="*/ 29 h 441"/>
                  <a:gd name="T10" fmla="*/ 153 w 278"/>
                  <a:gd name="T11" fmla="*/ 48 h 441"/>
                  <a:gd name="T12" fmla="*/ 172 w 278"/>
                  <a:gd name="T13" fmla="*/ 57 h 441"/>
                  <a:gd name="T14" fmla="*/ 182 w 278"/>
                  <a:gd name="T15" fmla="*/ 76 h 441"/>
                  <a:gd name="T16" fmla="*/ 202 w 278"/>
                  <a:gd name="T17" fmla="*/ 86 h 441"/>
                  <a:gd name="T18" fmla="*/ 211 w 278"/>
                  <a:gd name="T19" fmla="*/ 86 h 441"/>
                  <a:gd name="T20" fmla="*/ 211 w 278"/>
                  <a:gd name="T21" fmla="*/ 95 h 441"/>
                  <a:gd name="T22" fmla="*/ 221 w 278"/>
                  <a:gd name="T23" fmla="*/ 106 h 441"/>
                  <a:gd name="T24" fmla="*/ 221 w 278"/>
                  <a:gd name="T25" fmla="*/ 115 h 441"/>
                  <a:gd name="T26" fmla="*/ 230 w 278"/>
                  <a:gd name="T27" fmla="*/ 125 h 441"/>
                  <a:gd name="T28" fmla="*/ 239 w 278"/>
                  <a:gd name="T29" fmla="*/ 134 h 441"/>
                  <a:gd name="T30" fmla="*/ 249 w 278"/>
                  <a:gd name="T31" fmla="*/ 144 h 441"/>
                  <a:gd name="T32" fmla="*/ 249 w 278"/>
                  <a:gd name="T33" fmla="*/ 153 h 441"/>
                  <a:gd name="T34" fmla="*/ 258 w 278"/>
                  <a:gd name="T35" fmla="*/ 162 h 441"/>
                  <a:gd name="T36" fmla="*/ 258 w 278"/>
                  <a:gd name="T37" fmla="*/ 182 h 441"/>
                  <a:gd name="T38" fmla="*/ 249 w 278"/>
                  <a:gd name="T39" fmla="*/ 220 h 441"/>
                  <a:gd name="T40" fmla="*/ 239 w 278"/>
                  <a:gd name="T41" fmla="*/ 268 h 441"/>
                  <a:gd name="T42" fmla="*/ 239 w 278"/>
                  <a:gd name="T43" fmla="*/ 306 h 441"/>
                  <a:gd name="T44" fmla="*/ 239 w 278"/>
                  <a:gd name="T45" fmla="*/ 355 h 441"/>
                  <a:gd name="T46" fmla="*/ 239 w 278"/>
                  <a:gd name="T47" fmla="*/ 392 h 441"/>
                  <a:gd name="T48" fmla="*/ 258 w 278"/>
                  <a:gd name="T49" fmla="*/ 422 h 441"/>
                  <a:gd name="T50" fmla="*/ 278 w 278"/>
                  <a:gd name="T51" fmla="*/ 441 h 441"/>
                  <a:gd name="T52" fmla="*/ 0 w 278"/>
                  <a:gd name="T53" fmla="*/ 192 h 441"/>
                  <a:gd name="T54" fmla="*/ 9 w 278"/>
                  <a:gd name="T55" fmla="*/ 144 h 441"/>
                  <a:gd name="T56" fmla="*/ 9 w 278"/>
                  <a:gd name="T57" fmla="*/ 95 h 441"/>
                  <a:gd name="T58" fmla="*/ 19 w 278"/>
                  <a:gd name="T59" fmla="*/ 67 h 441"/>
                  <a:gd name="T60" fmla="*/ 38 w 278"/>
                  <a:gd name="T61" fmla="*/ 48 h 441"/>
                  <a:gd name="T62" fmla="*/ 67 w 278"/>
                  <a:gd name="T63" fmla="*/ 29 h 441"/>
                  <a:gd name="T64" fmla="*/ 96 w 278"/>
                  <a:gd name="T65" fmla="*/ 19 h 441"/>
                  <a:gd name="T66" fmla="*/ 134 w 278"/>
                  <a:gd name="T67" fmla="*/ 9 h 441"/>
                  <a:gd name="T68" fmla="*/ 192 w 278"/>
                  <a:gd name="T69" fmla="*/ 9 h 44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78"/>
                  <a:gd name="T106" fmla="*/ 0 h 441"/>
                  <a:gd name="T107" fmla="*/ 278 w 278"/>
                  <a:gd name="T108" fmla="*/ 441 h 44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78" h="441">
                    <a:moveTo>
                      <a:pt x="192" y="9"/>
                    </a:moveTo>
                    <a:lnTo>
                      <a:pt x="105" y="0"/>
                    </a:lnTo>
                    <a:lnTo>
                      <a:pt x="114" y="0"/>
                    </a:lnTo>
                    <a:lnTo>
                      <a:pt x="125" y="19"/>
                    </a:lnTo>
                    <a:lnTo>
                      <a:pt x="144" y="29"/>
                    </a:lnTo>
                    <a:lnTo>
                      <a:pt x="153" y="48"/>
                    </a:lnTo>
                    <a:lnTo>
                      <a:pt x="172" y="57"/>
                    </a:lnTo>
                    <a:lnTo>
                      <a:pt x="182" y="76"/>
                    </a:lnTo>
                    <a:lnTo>
                      <a:pt x="202" y="86"/>
                    </a:lnTo>
                    <a:lnTo>
                      <a:pt x="211" y="86"/>
                    </a:lnTo>
                    <a:lnTo>
                      <a:pt x="211" y="95"/>
                    </a:lnTo>
                    <a:lnTo>
                      <a:pt x="221" y="106"/>
                    </a:lnTo>
                    <a:lnTo>
                      <a:pt x="221" y="115"/>
                    </a:lnTo>
                    <a:lnTo>
                      <a:pt x="230" y="125"/>
                    </a:lnTo>
                    <a:lnTo>
                      <a:pt x="239" y="134"/>
                    </a:lnTo>
                    <a:lnTo>
                      <a:pt x="249" y="144"/>
                    </a:lnTo>
                    <a:lnTo>
                      <a:pt x="249" y="153"/>
                    </a:lnTo>
                    <a:lnTo>
                      <a:pt x="258" y="162"/>
                    </a:lnTo>
                    <a:lnTo>
                      <a:pt x="258" y="182"/>
                    </a:lnTo>
                    <a:lnTo>
                      <a:pt x="249" y="220"/>
                    </a:lnTo>
                    <a:lnTo>
                      <a:pt x="239" y="268"/>
                    </a:lnTo>
                    <a:lnTo>
                      <a:pt x="239" y="306"/>
                    </a:lnTo>
                    <a:lnTo>
                      <a:pt x="239" y="355"/>
                    </a:lnTo>
                    <a:lnTo>
                      <a:pt x="239" y="392"/>
                    </a:lnTo>
                    <a:lnTo>
                      <a:pt x="258" y="422"/>
                    </a:lnTo>
                    <a:lnTo>
                      <a:pt x="278" y="441"/>
                    </a:lnTo>
                    <a:lnTo>
                      <a:pt x="0" y="192"/>
                    </a:lnTo>
                    <a:lnTo>
                      <a:pt x="9" y="144"/>
                    </a:lnTo>
                    <a:lnTo>
                      <a:pt x="9" y="95"/>
                    </a:lnTo>
                    <a:lnTo>
                      <a:pt x="19" y="67"/>
                    </a:lnTo>
                    <a:lnTo>
                      <a:pt x="38" y="48"/>
                    </a:lnTo>
                    <a:lnTo>
                      <a:pt x="67" y="29"/>
                    </a:lnTo>
                    <a:lnTo>
                      <a:pt x="96" y="19"/>
                    </a:lnTo>
                    <a:lnTo>
                      <a:pt x="134" y="9"/>
                    </a:lnTo>
                    <a:lnTo>
                      <a:pt x="192" y="9"/>
                    </a:lnTo>
                    <a:close/>
                  </a:path>
                </a:pathLst>
              </a:custGeom>
              <a:solidFill>
                <a:srgbClr val="B5B58A"/>
              </a:solidFill>
              <a:ln w="9525">
                <a:noFill/>
                <a:round/>
                <a:headEnd/>
                <a:tailEnd/>
              </a:ln>
            </p:spPr>
            <p:txBody>
              <a:bodyPr>
                <a:prstTxWarp prst="textNoShape">
                  <a:avLst/>
                </a:prstTxWarp>
              </a:bodyPr>
              <a:lstStyle/>
              <a:p>
                <a:endParaRPr lang="en-US"/>
              </a:p>
            </p:txBody>
          </p:sp>
          <p:sp>
            <p:nvSpPr>
              <p:cNvPr id="61625" name="Freeform 170"/>
              <p:cNvSpPr>
                <a:spLocks noEditPoints="1"/>
              </p:cNvSpPr>
              <p:nvPr/>
            </p:nvSpPr>
            <p:spPr bwMode="auto">
              <a:xfrm>
                <a:off x="4588" y="3944"/>
                <a:ext cx="199" cy="117"/>
              </a:xfrm>
              <a:custGeom>
                <a:avLst/>
                <a:gdLst>
                  <a:gd name="T0" fmla="*/ 987 w 997"/>
                  <a:gd name="T1" fmla="*/ 116 h 585"/>
                  <a:gd name="T2" fmla="*/ 978 w 997"/>
                  <a:gd name="T3" fmla="*/ 105 h 585"/>
                  <a:gd name="T4" fmla="*/ 987 w 997"/>
                  <a:gd name="T5" fmla="*/ 116 h 585"/>
                  <a:gd name="T6" fmla="*/ 853 w 997"/>
                  <a:gd name="T7" fmla="*/ 58 h 585"/>
                  <a:gd name="T8" fmla="*/ 844 w 997"/>
                  <a:gd name="T9" fmla="*/ 49 h 585"/>
                  <a:gd name="T10" fmla="*/ 776 w 997"/>
                  <a:gd name="T11" fmla="*/ 38 h 585"/>
                  <a:gd name="T12" fmla="*/ 690 w 997"/>
                  <a:gd name="T13" fmla="*/ 19 h 585"/>
                  <a:gd name="T14" fmla="*/ 604 w 997"/>
                  <a:gd name="T15" fmla="*/ 10 h 585"/>
                  <a:gd name="T16" fmla="*/ 508 w 997"/>
                  <a:gd name="T17" fmla="*/ 0 h 585"/>
                  <a:gd name="T18" fmla="*/ 268 w 997"/>
                  <a:gd name="T19" fmla="*/ 105 h 585"/>
                  <a:gd name="T20" fmla="*/ 0 w 997"/>
                  <a:gd name="T21" fmla="*/ 355 h 585"/>
                  <a:gd name="T22" fmla="*/ 316 w 997"/>
                  <a:gd name="T23" fmla="*/ 221 h 585"/>
                  <a:gd name="T24" fmla="*/ 316 w 997"/>
                  <a:gd name="T25" fmla="*/ 269 h 585"/>
                  <a:gd name="T26" fmla="*/ 47 w 997"/>
                  <a:gd name="T27" fmla="*/ 374 h 585"/>
                  <a:gd name="T28" fmla="*/ 77 w 997"/>
                  <a:gd name="T29" fmla="*/ 537 h 585"/>
                  <a:gd name="T30" fmla="*/ 220 w 997"/>
                  <a:gd name="T31" fmla="*/ 585 h 585"/>
                  <a:gd name="T32" fmla="*/ 806 w 997"/>
                  <a:gd name="T33" fmla="*/ 557 h 585"/>
                  <a:gd name="T34" fmla="*/ 748 w 997"/>
                  <a:gd name="T35" fmla="*/ 509 h 585"/>
                  <a:gd name="T36" fmla="*/ 700 w 997"/>
                  <a:gd name="T37" fmla="*/ 470 h 585"/>
                  <a:gd name="T38" fmla="*/ 662 w 997"/>
                  <a:gd name="T39" fmla="*/ 441 h 585"/>
                  <a:gd name="T40" fmla="*/ 613 w 997"/>
                  <a:gd name="T41" fmla="*/ 422 h 585"/>
                  <a:gd name="T42" fmla="*/ 565 w 997"/>
                  <a:gd name="T43" fmla="*/ 413 h 585"/>
                  <a:gd name="T44" fmla="*/ 527 w 997"/>
                  <a:gd name="T45" fmla="*/ 393 h 585"/>
                  <a:gd name="T46" fmla="*/ 488 w 997"/>
                  <a:gd name="T47" fmla="*/ 384 h 585"/>
                  <a:gd name="T48" fmla="*/ 469 w 997"/>
                  <a:gd name="T49" fmla="*/ 365 h 585"/>
                  <a:gd name="T50" fmla="*/ 460 w 997"/>
                  <a:gd name="T51" fmla="*/ 346 h 585"/>
                  <a:gd name="T52" fmla="*/ 460 w 997"/>
                  <a:gd name="T53" fmla="*/ 326 h 585"/>
                  <a:gd name="T54" fmla="*/ 488 w 997"/>
                  <a:gd name="T55" fmla="*/ 297 h 585"/>
                  <a:gd name="T56" fmla="*/ 565 w 997"/>
                  <a:gd name="T57" fmla="*/ 260 h 585"/>
                  <a:gd name="T58" fmla="*/ 643 w 997"/>
                  <a:gd name="T59" fmla="*/ 249 h 585"/>
                  <a:gd name="T60" fmla="*/ 729 w 997"/>
                  <a:gd name="T61" fmla="*/ 249 h 585"/>
                  <a:gd name="T62" fmla="*/ 796 w 997"/>
                  <a:gd name="T63" fmla="*/ 221 h 585"/>
                  <a:gd name="T64" fmla="*/ 796 w 997"/>
                  <a:gd name="T65" fmla="*/ 202 h 585"/>
                  <a:gd name="T66" fmla="*/ 796 w 997"/>
                  <a:gd name="T67" fmla="*/ 182 h 585"/>
                  <a:gd name="T68" fmla="*/ 806 w 997"/>
                  <a:gd name="T69" fmla="*/ 163 h 585"/>
                  <a:gd name="T70" fmla="*/ 806 w 997"/>
                  <a:gd name="T71" fmla="*/ 144 h 585"/>
                  <a:gd name="T72" fmla="*/ 825 w 997"/>
                  <a:gd name="T73" fmla="*/ 144 h 585"/>
                  <a:gd name="T74" fmla="*/ 853 w 997"/>
                  <a:gd name="T75" fmla="*/ 125 h 585"/>
                  <a:gd name="T76" fmla="*/ 882 w 997"/>
                  <a:gd name="T77" fmla="*/ 116 h 585"/>
                  <a:gd name="T78" fmla="*/ 920 w 997"/>
                  <a:gd name="T79" fmla="*/ 105 h 585"/>
                  <a:gd name="T80" fmla="*/ 853 w 997"/>
                  <a:gd name="T81" fmla="*/ 58 h 585"/>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997"/>
                  <a:gd name="T124" fmla="*/ 0 h 585"/>
                  <a:gd name="T125" fmla="*/ 997 w 997"/>
                  <a:gd name="T126" fmla="*/ 585 h 585"/>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997" h="585">
                    <a:moveTo>
                      <a:pt x="997" y="116"/>
                    </a:moveTo>
                    <a:lnTo>
                      <a:pt x="987" y="116"/>
                    </a:lnTo>
                    <a:lnTo>
                      <a:pt x="987" y="105"/>
                    </a:lnTo>
                    <a:lnTo>
                      <a:pt x="978" y="105"/>
                    </a:lnTo>
                    <a:lnTo>
                      <a:pt x="987" y="105"/>
                    </a:lnTo>
                    <a:lnTo>
                      <a:pt x="987" y="116"/>
                    </a:lnTo>
                    <a:lnTo>
                      <a:pt x="997" y="116"/>
                    </a:lnTo>
                    <a:close/>
                    <a:moveTo>
                      <a:pt x="853" y="58"/>
                    </a:moveTo>
                    <a:lnTo>
                      <a:pt x="844" y="58"/>
                    </a:lnTo>
                    <a:lnTo>
                      <a:pt x="844" y="49"/>
                    </a:lnTo>
                    <a:lnTo>
                      <a:pt x="806" y="38"/>
                    </a:lnTo>
                    <a:lnTo>
                      <a:pt x="776" y="38"/>
                    </a:lnTo>
                    <a:lnTo>
                      <a:pt x="738" y="29"/>
                    </a:lnTo>
                    <a:lnTo>
                      <a:pt x="690" y="19"/>
                    </a:lnTo>
                    <a:lnTo>
                      <a:pt x="652" y="19"/>
                    </a:lnTo>
                    <a:lnTo>
                      <a:pt x="604" y="10"/>
                    </a:lnTo>
                    <a:lnTo>
                      <a:pt x="556" y="10"/>
                    </a:lnTo>
                    <a:lnTo>
                      <a:pt x="508" y="0"/>
                    </a:lnTo>
                    <a:lnTo>
                      <a:pt x="432" y="58"/>
                    </a:lnTo>
                    <a:lnTo>
                      <a:pt x="268" y="105"/>
                    </a:lnTo>
                    <a:lnTo>
                      <a:pt x="86" y="240"/>
                    </a:lnTo>
                    <a:lnTo>
                      <a:pt x="0" y="355"/>
                    </a:lnTo>
                    <a:lnTo>
                      <a:pt x="114" y="288"/>
                    </a:lnTo>
                    <a:lnTo>
                      <a:pt x="316" y="221"/>
                    </a:lnTo>
                    <a:lnTo>
                      <a:pt x="335" y="240"/>
                    </a:lnTo>
                    <a:lnTo>
                      <a:pt x="316" y="269"/>
                    </a:lnTo>
                    <a:lnTo>
                      <a:pt x="230" y="288"/>
                    </a:lnTo>
                    <a:lnTo>
                      <a:pt x="47" y="374"/>
                    </a:lnTo>
                    <a:lnTo>
                      <a:pt x="28" y="460"/>
                    </a:lnTo>
                    <a:lnTo>
                      <a:pt x="77" y="537"/>
                    </a:lnTo>
                    <a:lnTo>
                      <a:pt x="105" y="557"/>
                    </a:lnTo>
                    <a:lnTo>
                      <a:pt x="220" y="585"/>
                    </a:lnTo>
                    <a:lnTo>
                      <a:pt x="374" y="566"/>
                    </a:lnTo>
                    <a:lnTo>
                      <a:pt x="806" y="557"/>
                    </a:lnTo>
                    <a:lnTo>
                      <a:pt x="776" y="537"/>
                    </a:lnTo>
                    <a:lnTo>
                      <a:pt x="748" y="509"/>
                    </a:lnTo>
                    <a:lnTo>
                      <a:pt x="729" y="490"/>
                    </a:lnTo>
                    <a:lnTo>
                      <a:pt x="700" y="470"/>
                    </a:lnTo>
                    <a:lnTo>
                      <a:pt x="671" y="451"/>
                    </a:lnTo>
                    <a:lnTo>
                      <a:pt x="662" y="441"/>
                    </a:lnTo>
                    <a:lnTo>
                      <a:pt x="643" y="432"/>
                    </a:lnTo>
                    <a:lnTo>
                      <a:pt x="613" y="422"/>
                    </a:lnTo>
                    <a:lnTo>
                      <a:pt x="594" y="422"/>
                    </a:lnTo>
                    <a:lnTo>
                      <a:pt x="565" y="413"/>
                    </a:lnTo>
                    <a:lnTo>
                      <a:pt x="546" y="404"/>
                    </a:lnTo>
                    <a:lnTo>
                      <a:pt x="527" y="393"/>
                    </a:lnTo>
                    <a:lnTo>
                      <a:pt x="508" y="384"/>
                    </a:lnTo>
                    <a:lnTo>
                      <a:pt x="488" y="384"/>
                    </a:lnTo>
                    <a:lnTo>
                      <a:pt x="469" y="374"/>
                    </a:lnTo>
                    <a:lnTo>
                      <a:pt x="469" y="365"/>
                    </a:lnTo>
                    <a:lnTo>
                      <a:pt x="460" y="355"/>
                    </a:lnTo>
                    <a:lnTo>
                      <a:pt x="460" y="346"/>
                    </a:lnTo>
                    <a:lnTo>
                      <a:pt x="460" y="336"/>
                    </a:lnTo>
                    <a:lnTo>
                      <a:pt x="460" y="326"/>
                    </a:lnTo>
                    <a:lnTo>
                      <a:pt x="460" y="316"/>
                    </a:lnTo>
                    <a:lnTo>
                      <a:pt x="488" y="297"/>
                    </a:lnTo>
                    <a:lnTo>
                      <a:pt x="527" y="279"/>
                    </a:lnTo>
                    <a:lnTo>
                      <a:pt x="565" y="260"/>
                    </a:lnTo>
                    <a:lnTo>
                      <a:pt x="604" y="249"/>
                    </a:lnTo>
                    <a:lnTo>
                      <a:pt x="643" y="249"/>
                    </a:lnTo>
                    <a:lnTo>
                      <a:pt x="690" y="249"/>
                    </a:lnTo>
                    <a:lnTo>
                      <a:pt x="729" y="249"/>
                    </a:lnTo>
                    <a:lnTo>
                      <a:pt x="776" y="249"/>
                    </a:lnTo>
                    <a:lnTo>
                      <a:pt x="796" y="221"/>
                    </a:lnTo>
                    <a:lnTo>
                      <a:pt x="796" y="211"/>
                    </a:lnTo>
                    <a:lnTo>
                      <a:pt x="796" y="202"/>
                    </a:lnTo>
                    <a:lnTo>
                      <a:pt x="796" y="192"/>
                    </a:lnTo>
                    <a:lnTo>
                      <a:pt x="796" y="182"/>
                    </a:lnTo>
                    <a:lnTo>
                      <a:pt x="796" y="173"/>
                    </a:lnTo>
                    <a:lnTo>
                      <a:pt x="806" y="163"/>
                    </a:lnTo>
                    <a:lnTo>
                      <a:pt x="806" y="154"/>
                    </a:lnTo>
                    <a:lnTo>
                      <a:pt x="806" y="144"/>
                    </a:lnTo>
                    <a:lnTo>
                      <a:pt x="815" y="144"/>
                    </a:lnTo>
                    <a:lnTo>
                      <a:pt x="825" y="144"/>
                    </a:lnTo>
                    <a:lnTo>
                      <a:pt x="834" y="135"/>
                    </a:lnTo>
                    <a:lnTo>
                      <a:pt x="853" y="125"/>
                    </a:lnTo>
                    <a:lnTo>
                      <a:pt x="862" y="125"/>
                    </a:lnTo>
                    <a:lnTo>
                      <a:pt x="882" y="116"/>
                    </a:lnTo>
                    <a:lnTo>
                      <a:pt x="901" y="116"/>
                    </a:lnTo>
                    <a:lnTo>
                      <a:pt x="920" y="105"/>
                    </a:lnTo>
                    <a:lnTo>
                      <a:pt x="901" y="105"/>
                    </a:lnTo>
                    <a:lnTo>
                      <a:pt x="853" y="58"/>
                    </a:lnTo>
                    <a:close/>
                  </a:path>
                </a:pathLst>
              </a:custGeom>
              <a:solidFill>
                <a:srgbClr val="B5B58A"/>
              </a:solidFill>
              <a:ln w="9525">
                <a:noFill/>
                <a:round/>
                <a:headEnd/>
                <a:tailEnd/>
              </a:ln>
            </p:spPr>
            <p:txBody>
              <a:bodyPr>
                <a:prstTxWarp prst="textNoShape">
                  <a:avLst/>
                </a:prstTxWarp>
              </a:bodyPr>
              <a:lstStyle/>
              <a:p>
                <a:endParaRPr lang="en-US"/>
              </a:p>
            </p:txBody>
          </p:sp>
          <p:sp>
            <p:nvSpPr>
              <p:cNvPr id="61626" name="Freeform 171"/>
              <p:cNvSpPr>
                <a:spLocks/>
              </p:cNvSpPr>
              <p:nvPr/>
            </p:nvSpPr>
            <p:spPr bwMode="auto">
              <a:xfrm>
                <a:off x="4747" y="3521"/>
                <a:ext cx="33" cy="155"/>
              </a:xfrm>
              <a:custGeom>
                <a:avLst/>
                <a:gdLst>
                  <a:gd name="T0" fmla="*/ 29 w 163"/>
                  <a:gd name="T1" fmla="*/ 125 h 777"/>
                  <a:gd name="T2" fmla="*/ 0 w 163"/>
                  <a:gd name="T3" fmla="*/ 777 h 777"/>
                  <a:gd name="T4" fmla="*/ 0 w 163"/>
                  <a:gd name="T5" fmla="*/ 700 h 777"/>
                  <a:gd name="T6" fmla="*/ 0 w 163"/>
                  <a:gd name="T7" fmla="*/ 624 h 777"/>
                  <a:gd name="T8" fmla="*/ 0 w 163"/>
                  <a:gd name="T9" fmla="*/ 538 h 777"/>
                  <a:gd name="T10" fmla="*/ 0 w 163"/>
                  <a:gd name="T11" fmla="*/ 450 h 777"/>
                  <a:gd name="T12" fmla="*/ 19 w 163"/>
                  <a:gd name="T13" fmla="*/ 364 h 777"/>
                  <a:gd name="T14" fmla="*/ 29 w 163"/>
                  <a:gd name="T15" fmla="*/ 278 h 777"/>
                  <a:gd name="T16" fmla="*/ 57 w 163"/>
                  <a:gd name="T17" fmla="*/ 211 h 777"/>
                  <a:gd name="T18" fmla="*/ 86 w 163"/>
                  <a:gd name="T19" fmla="*/ 144 h 777"/>
                  <a:gd name="T20" fmla="*/ 96 w 163"/>
                  <a:gd name="T21" fmla="*/ 134 h 777"/>
                  <a:gd name="T22" fmla="*/ 105 w 163"/>
                  <a:gd name="T23" fmla="*/ 134 h 777"/>
                  <a:gd name="T24" fmla="*/ 115 w 163"/>
                  <a:gd name="T25" fmla="*/ 125 h 777"/>
                  <a:gd name="T26" fmla="*/ 124 w 163"/>
                  <a:gd name="T27" fmla="*/ 115 h 777"/>
                  <a:gd name="T28" fmla="*/ 134 w 163"/>
                  <a:gd name="T29" fmla="*/ 106 h 777"/>
                  <a:gd name="T30" fmla="*/ 144 w 163"/>
                  <a:gd name="T31" fmla="*/ 106 h 777"/>
                  <a:gd name="T32" fmla="*/ 154 w 163"/>
                  <a:gd name="T33" fmla="*/ 97 h 777"/>
                  <a:gd name="T34" fmla="*/ 163 w 163"/>
                  <a:gd name="T35" fmla="*/ 86 h 777"/>
                  <a:gd name="T36" fmla="*/ 163 w 163"/>
                  <a:gd name="T37" fmla="*/ 77 h 777"/>
                  <a:gd name="T38" fmla="*/ 154 w 163"/>
                  <a:gd name="T39" fmla="*/ 67 h 777"/>
                  <a:gd name="T40" fmla="*/ 154 w 163"/>
                  <a:gd name="T41" fmla="*/ 48 h 777"/>
                  <a:gd name="T42" fmla="*/ 144 w 163"/>
                  <a:gd name="T43" fmla="*/ 39 h 777"/>
                  <a:gd name="T44" fmla="*/ 144 w 163"/>
                  <a:gd name="T45" fmla="*/ 28 h 777"/>
                  <a:gd name="T46" fmla="*/ 134 w 163"/>
                  <a:gd name="T47" fmla="*/ 19 h 777"/>
                  <a:gd name="T48" fmla="*/ 124 w 163"/>
                  <a:gd name="T49" fmla="*/ 9 h 777"/>
                  <a:gd name="T50" fmla="*/ 115 w 163"/>
                  <a:gd name="T51" fmla="*/ 0 h 777"/>
                  <a:gd name="T52" fmla="*/ 105 w 163"/>
                  <a:gd name="T53" fmla="*/ 19 h 777"/>
                  <a:gd name="T54" fmla="*/ 86 w 163"/>
                  <a:gd name="T55" fmla="*/ 39 h 777"/>
                  <a:gd name="T56" fmla="*/ 77 w 163"/>
                  <a:gd name="T57" fmla="*/ 48 h 777"/>
                  <a:gd name="T58" fmla="*/ 57 w 163"/>
                  <a:gd name="T59" fmla="*/ 67 h 777"/>
                  <a:gd name="T60" fmla="*/ 48 w 163"/>
                  <a:gd name="T61" fmla="*/ 77 h 777"/>
                  <a:gd name="T62" fmla="*/ 48 w 163"/>
                  <a:gd name="T63" fmla="*/ 97 h 777"/>
                  <a:gd name="T64" fmla="*/ 38 w 163"/>
                  <a:gd name="T65" fmla="*/ 106 h 777"/>
                  <a:gd name="T66" fmla="*/ 29 w 163"/>
                  <a:gd name="T67" fmla="*/ 125 h 777"/>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63"/>
                  <a:gd name="T103" fmla="*/ 0 h 777"/>
                  <a:gd name="T104" fmla="*/ 163 w 163"/>
                  <a:gd name="T105" fmla="*/ 777 h 777"/>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63" h="777">
                    <a:moveTo>
                      <a:pt x="29" y="125"/>
                    </a:moveTo>
                    <a:lnTo>
                      <a:pt x="0" y="777"/>
                    </a:lnTo>
                    <a:lnTo>
                      <a:pt x="0" y="700"/>
                    </a:lnTo>
                    <a:lnTo>
                      <a:pt x="0" y="624"/>
                    </a:lnTo>
                    <a:lnTo>
                      <a:pt x="0" y="538"/>
                    </a:lnTo>
                    <a:lnTo>
                      <a:pt x="0" y="450"/>
                    </a:lnTo>
                    <a:lnTo>
                      <a:pt x="19" y="364"/>
                    </a:lnTo>
                    <a:lnTo>
                      <a:pt x="29" y="278"/>
                    </a:lnTo>
                    <a:lnTo>
                      <a:pt x="57" y="211"/>
                    </a:lnTo>
                    <a:lnTo>
                      <a:pt x="86" y="144"/>
                    </a:lnTo>
                    <a:lnTo>
                      <a:pt x="96" y="134"/>
                    </a:lnTo>
                    <a:lnTo>
                      <a:pt x="105" y="134"/>
                    </a:lnTo>
                    <a:lnTo>
                      <a:pt x="115" y="125"/>
                    </a:lnTo>
                    <a:lnTo>
                      <a:pt x="124" y="115"/>
                    </a:lnTo>
                    <a:lnTo>
                      <a:pt x="134" y="106"/>
                    </a:lnTo>
                    <a:lnTo>
                      <a:pt x="144" y="106"/>
                    </a:lnTo>
                    <a:lnTo>
                      <a:pt x="154" y="97"/>
                    </a:lnTo>
                    <a:lnTo>
                      <a:pt x="163" y="86"/>
                    </a:lnTo>
                    <a:lnTo>
                      <a:pt x="163" y="77"/>
                    </a:lnTo>
                    <a:lnTo>
                      <a:pt x="154" y="67"/>
                    </a:lnTo>
                    <a:lnTo>
                      <a:pt x="154" y="48"/>
                    </a:lnTo>
                    <a:lnTo>
                      <a:pt x="144" y="39"/>
                    </a:lnTo>
                    <a:lnTo>
                      <a:pt x="144" y="28"/>
                    </a:lnTo>
                    <a:lnTo>
                      <a:pt x="134" y="19"/>
                    </a:lnTo>
                    <a:lnTo>
                      <a:pt x="124" y="9"/>
                    </a:lnTo>
                    <a:lnTo>
                      <a:pt x="115" y="0"/>
                    </a:lnTo>
                    <a:lnTo>
                      <a:pt x="105" y="19"/>
                    </a:lnTo>
                    <a:lnTo>
                      <a:pt x="86" y="39"/>
                    </a:lnTo>
                    <a:lnTo>
                      <a:pt x="77" y="48"/>
                    </a:lnTo>
                    <a:lnTo>
                      <a:pt x="57" y="67"/>
                    </a:lnTo>
                    <a:lnTo>
                      <a:pt x="48" y="77"/>
                    </a:lnTo>
                    <a:lnTo>
                      <a:pt x="48" y="97"/>
                    </a:lnTo>
                    <a:lnTo>
                      <a:pt x="38" y="106"/>
                    </a:lnTo>
                    <a:lnTo>
                      <a:pt x="29" y="125"/>
                    </a:lnTo>
                    <a:close/>
                  </a:path>
                </a:pathLst>
              </a:custGeom>
              <a:solidFill>
                <a:srgbClr val="FFFFCC"/>
              </a:solidFill>
              <a:ln w="9525">
                <a:noFill/>
                <a:round/>
                <a:headEnd/>
                <a:tailEnd/>
              </a:ln>
            </p:spPr>
            <p:txBody>
              <a:bodyPr>
                <a:prstTxWarp prst="textNoShape">
                  <a:avLst/>
                </a:prstTxWarp>
              </a:bodyPr>
              <a:lstStyle/>
              <a:p>
                <a:endParaRPr lang="en-US"/>
              </a:p>
            </p:txBody>
          </p:sp>
          <p:sp>
            <p:nvSpPr>
              <p:cNvPr id="61627" name="Freeform 172"/>
              <p:cNvSpPr>
                <a:spLocks/>
              </p:cNvSpPr>
              <p:nvPr/>
            </p:nvSpPr>
            <p:spPr bwMode="auto">
              <a:xfrm>
                <a:off x="4375" y="3572"/>
                <a:ext cx="32" cy="50"/>
              </a:xfrm>
              <a:custGeom>
                <a:avLst/>
                <a:gdLst>
                  <a:gd name="T0" fmla="*/ 0 w 162"/>
                  <a:gd name="T1" fmla="*/ 0 h 249"/>
                  <a:gd name="T2" fmla="*/ 0 w 162"/>
                  <a:gd name="T3" fmla="*/ 10 h 249"/>
                  <a:gd name="T4" fmla="*/ 9 w 162"/>
                  <a:gd name="T5" fmla="*/ 10 h 249"/>
                  <a:gd name="T6" fmla="*/ 9 w 162"/>
                  <a:gd name="T7" fmla="*/ 19 h 249"/>
                  <a:gd name="T8" fmla="*/ 18 w 162"/>
                  <a:gd name="T9" fmla="*/ 38 h 249"/>
                  <a:gd name="T10" fmla="*/ 28 w 162"/>
                  <a:gd name="T11" fmla="*/ 48 h 249"/>
                  <a:gd name="T12" fmla="*/ 38 w 162"/>
                  <a:gd name="T13" fmla="*/ 57 h 249"/>
                  <a:gd name="T14" fmla="*/ 38 w 162"/>
                  <a:gd name="T15" fmla="*/ 68 h 249"/>
                  <a:gd name="T16" fmla="*/ 38 w 162"/>
                  <a:gd name="T17" fmla="*/ 77 h 249"/>
                  <a:gd name="T18" fmla="*/ 48 w 162"/>
                  <a:gd name="T19" fmla="*/ 77 h 249"/>
                  <a:gd name="T20" fmla="*/ 57 w 162"/>
                  <a:gd name="T21" fmla="*/ 77 h 249"/>
                  <a:gd name="T22" fmla="*/ 67 w 162"/>
                  <a:gd name="T23" fmla="*/ 77 h 249"/>
                  <a:gd name="T24" fmla="*/ 67 w 162"/>
                  <a:gd name="T25" fmla="*/ 86 h 249"/>
                  <a:gd name="T26" fmla="*/ 76 w 162"/>
                  <a:gd name="T27" fmla="*/ 86 h 249"/>
                  <a:gd name="T28" fmla="*/ 86 w 162"/>
                  <a:gd name="T29" fmla="*/ 96 h 249"/>
                  <a:gd name="T30" fmla="*/ 95 w 162"/>
                  <a:gd name="T31" fmla="*/ 96 h 249"/>
                  <a:gd name="T32" fmla="*/ 106 w 162"/>
                  <a:gd name="T33" fmla="*/ 96 h 249"/>
                  <a:gd name="T34" fmla="*/ 106 w 162"/>
                  <a:gd name="T35" fmla="*/ 115 h 249"/>
                  <a:gd name="T36" fmla="*/ 106 w 162"/>
                  <a:gd name="T37" fmla="*/ 124 h 249"/>
                  <a:gd name="T38" fmla="*/ 115 w 162"/>
                  <a:gd name="T39" fmla="*/ 144 h 249"/>
                  <a:gd name="T40" fmla="*/ 125 w 162"/>
                  <a:gd name="T41" fmla="*/ 163 h 249"/>
                  <a:gd name="T42" fmla="*/ 134 w 162"/>
                  <a:gd name="T43" fmla="*/ 191 h 249"/>
                  <a:gd name="T44" fmla="*/ 143 w 162"/>
                  <a:gd name="T45" fmla="*/ 210 h 249"/>
                  <a:gd name="T46" fmla="*/ 153 w 162"/>
                  <a:gd name="T47" fmla="*/ 230 h 249"/>
                  <a:gd name="T48" fmla="*/ 153 w 162"/>
                  <a:gd name="T49" fmla="*/ 249 h 249"/>
                  <a:gd name="T50" fmla="*/ 162 w 162"/>
                  <a:gd name="T51" fmla="*/ 19 h 249"/>
                  <a:gd name="T52" fmla="*/ 76 w 162"/>
                  <a:gd name="T53" fmla="*/ 19 h 249"/>
                  <a:gd name="T54" fmla="*/ 0 w 162"/>
                  <a:gd name="T55" fmla="*/ 0 h 249"/>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62"/>
                  <a:gd name="T85" fmla="*/ 0 h 249"/>
                  <a:gd name="T86" fmla="*/ 162 w 162"/>
                  <a:gd name="T87" fmla="*/ 249 h 249"/>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62" h="249">
                    <a:moveTo>
                      <a:pt x="0" y="0"/>
                    </a:moveTo>
                    <a:lnTo>
                      <a:pt x="0" y="10"/>
                    </a:lnTo>
                    <a:lnTo>
                      <a:pt x="9" y="10"/>
                    </a:lnTo>
                    <a:lnTo>
                      <a:pt x="9" y="19"/>
                    </a:lnTo>
                    <a:lnTo>
                      <a:pt x="18" y="38"/>
                    </a:lnTo>
                    <a:lnTo>
                      <a:pt x="28" y="48"/>
                    </a:lnTo>
                    <a:lnTo>
                      <a:pt x="38" y="57"/>
                    </a:lnTo>
                    <a:lnTo>
                      <a:pt x="38" y="68"/>
                    </a:lnTo>
                    <a:lnTo>
                      <a:pt x="38" y="77"/>
                    </a:lnTo>
                    <a:lnTo>
                      <a:pt x="48" y="77"/>
                    </a:lnTo>
                    <a:lnTo>
                      <a:pt x="57" y="77"/>
                    </a:lnTo>
                    <a:lnTo>
                      <a:pt x="67" y="77"/>
                    </a:lnTo>
                    <a:lnTo>
                      <a:pt x="67" y="86"/>
                    </a:lnTo>
                    <a:lnTo>
                      <a:pt x="76" y="86"/>
                    </a:lnTo>
                    <a:lnTo>
                      <a:pt x="86" y="96"/>
                    </a:lnTo>
                    <a:lnTo>
                      <a:pt x="95" y="96"/>
                    </a:lnTo>
                    <a:lnTo>
                      <a:pt x="106" y="96"/>
                    </a:lnTo>
                    <a:lnTo>
                      <a:pt x="106" y="115"/>
                    </a:lnTo>
                    <a:lnTo>
                      <a:pt x="106" y="124"/>
                    </a:lnTo>
                    <a:lnTo>
                      <a:pt x="115" y="144"/>
                    </a:lnTo>
                    <a:lnTo>
                      <a:pt x="125" y="163"/>
                    </a:lnTo>
                    <a:lnTo>
                      <a:pt x="134" y="191"/>
                    </a:lnTo>
                    <a:lnTo>
                      <a:pt x="143" y="210"/>
                    </a:lnTo>
                    <a:lnTo>
                      <a:pt x="153" y="230"/>
                    </a:lnTo>
                    <a:lnTo>
                      <a:pt x="153" y="249"/>
                    </a:lnTo>
                    <a:lnTo>
                      <a:pt x="162" y="19"/>
                    </a:lnTo>
                    <a:lnTo>
                      <a:pt x="76" y="19"/>
                    </a:lnTo>
                    <a:lnTo>
                      <a:pt x="0" y="0"/>
                    </a:lnTo>
                    <a:close/>
                  </a:path>
                </a:pathLst>
              </a:custGeom>
              <a:solidFill>
                <a:srgbClr val="FFFFCC"/>
              </a:solidFill>
              <a:ln w="9525">
                <a:noFill/>
                <a:round/>
                <a:headEnd/>
                <a:tailEnd/>
              </a:ln>
            </p:spPr>
            <p:txBody>
              <a:bodyPr>
                <a:prstTxWarp prst="textNoShape">
                  <a:avLst/>
                </a:prstTxWarp>
              </a:bodyPr>
              <a:lstStyle/>
              <a:p>
                <a:endParaRPr lang="en-US"/>
              </a:p>
            </p:txBody>
          </p:sp>
          <p:sp>
            <p:nvSpPr>
              <p:cNvPr id="61628" name="Freeform 173"/>
              <p:cNvSpPr>
                <a:spLocks/>
              </p:cNvSpPr>
              <p:nvPr/>
            </p:nvSpPr>
            <p:spPr bwMode="auto">
              <a:xfrm>
                <a:off x="4327" y="3620"/>
                <a:ext cx="90" cy="190"/>
              </a:xfrm>
              <a:custGeom>
                <a:avLst/>
                <a:gdLst>
                  <a:gd name="T0" fmla="*/ 38 w 451"/>
                  <a:gd name="T1" fmla="*/ 67 h 949"/>
                  <a:gd name="T2" fmla="*/ 153 w 451"/>
                  <a:gd name="T3" fmla="*/ 181 h 949"/>
                  <a:gd name="T4" fmla="*/ 268 w 451"/>
                  <a:gd name="T5" fmla="*/ 306 h 949"/>
                  <a:gd name="T6" fmla="*/ 316 w 451"/>
                  <a:gd name="T7" fmla="*/ 402 h 949"/>
                  <a:gd name="T8" fmla="*/ 316 w 451"/>
                  <a:gd name="T9" fmla="*/ 479 h 949"/>
                  <a:gd name="T10" fmla="*/ 307 w 451"/>
                  <a:gd name="T11" fmla="*/ 536 h 949"/>
                  <a:gd name="T12" fmla="*/ 326 w 451"/>
                  <a:gd name="T13" fmla="*/ 566 h 949"/>
                  <a:gd name="T14" fmla="*/ 355 w 451"/>
                  <a:gd name="T15" fmla="*/ 594 h 949"/>
                  <a:gd name="T16" fmla="*/ 383 w 451"/>
                  <a:gd name="T17" fmla="*/ 613 h 949"/>
                  <a:gd name="T18" fmla="*/ 402 w 451"/>
                  <a:gd name="T19" fmla="*/ 633 h 949"/>
                  <a:gd name="T20" fmla="*/ 421 w 451"/>
                  <a:gd name="T21" fmla="*/ 652 h 949"/>
                  <a:gd name="T22" fmla="*/ 441 w 451"/>
                  <a:gd name="T23" fmla="*/ 661 h 949"/>
                  <a:gd name="T24" fmla="*/ 451 w 451"/>
                  <a:gd name="T25" fmla="*/ 680 h 949"/>
                  <a:gd name="T26" fmla="*/ 402 w 451"/>
                  <a:gd name="T27" fmla="*/ 690 h 949"/>
                  <a:gd name="T28" fmla="*/ 393 w 451"/>
                  <a:gd name="T29" fmla="*/ 710 h 949"/>
                  <a:gd name="T30" fmla="*/ 383 w 451"/>
                  <a:gd name="T31" fmla="*/ 719 h 949"/>
                  <a:gd name="T32" fmla="*/ 374 w 451"/>
                  <a:gd name="T33" fmla="*/ 729 h 949"/>
                  <a:gd name="T34" fmla="*/ 355 w 451"/>
                  <a:gd name="T35" fmla="*/ 766 h 949"/>
                  <a:gd name="T36" fmla="*/ 326 w 451"/>
                  <a:gd name="T37" fmla="*/ 843 h 949"/>
                  <a:gd name="T38" fmla="*/ 307 w 451"/>
                  <a:gd name="T39" fmla="*/ 920 h 949"/>
                  <a:gd name="T40" fmla="*/ 316 w 451"/>
                  <a:gd name="T41" fmla="*/ 949 h 949"/>
                  <a:gd name="T42" fmla="*/ 297 w 451"/>
                  <a:gd name="T43" fmla="*/ 930 h 949"/>
                  <a:gd name="T44" fmla="*/ 258 w 451"/>
                  <a:gd name="T45" fmla="*/ 910 h 949"/>
                  <a:gd name="T46" fmla="*/ 240 w 451"/>
                  <a:gd name="T47" fmla="*/ 891 h 949"/>
                  <a:gd name="T48" fmla="*/ 230 w 451"/>
                  <a:gd name="T49" fmla="*/ 882 h 949"/>
                  <a:gd name="T50" fmla="*/ 249 w 451"/>
                  <a:gd name="T51" fmla="*/ 854 h 949"/>
                  <a:gd name="T52" fmla="*/ 278 w 451"/>
                  <a:gd name="T53" fmla="*/ 824 h 949"/>
                  <a:gd name="T54" fmla="*/ 297 w 451"/>
                  <a:gd name="T55" fmla="*/ 805 h 949"/>
                  <a:gd name="T56" fmla="*/ 316 w 451"/>
                  <a:gd name="T57" fmla="*/ 748 h 949"/>
                  <a:gd name="T58" fmla="*/ 326 w 451"/>
                  <a:gd name="T59" fmla="*/ 661 h 949"/>
                  <a:gd name="T60" fmla="*/ 335 w 451"/>
                  <a:gd name="T61" fmla="*/ 566 h 949"/>
                  <a:gd name="T62" fmla="*/ 335 w 451"/>
                  <a:gd name="T63" fmla="*/ 469 h 949"/>
                  <a:gd name="T64" fmla="*/ 316 w 451"/>
                  <a:gd name="T65" fmla="*/ 402 h 949"/>
                  <a:gd name="T66" fmla="*/ 307 w 451"/>
                  <a:gd name="T67" fmla="*/ 374 h 949"/>
                  <a:gd name="T68" fmla="*/ 288 w 451"/>
                  <a:gd name="T69" fmla="*/ 345 h 949"/>
                  <a:gd name="T70" fmla="*/ 278 w 451"/>
                  <a:gd name="T71" fmla="*/ 325 h 949"/>
                  <a:gd name="T72" fmla="*/ 268 w 451"/>
                  <a:gd name="T73" fmla="*/ 306 h 949"/>
                  <a:gd name="T74" fmla="*/ 230 w 451"/>
                  <a:gd name="T75" fmla="*/ 239 h 949"/>
                  <a:gd name="T76" fmla="*/ 191 w 451"/>
                  <a:gd name="T77" fmla="*/ 163 h 949"/>
                  <a:gd name="T78" fmla="*/ 134 w 451"/>
                  <a:gd name="T79" fmla="*/ 105 h 949"/>
                  <a:gd name="T80" fmla="*/ 105 w 451"/>
                  <a:gd name="T81" fmla="*/ 86 h 949"/>
                  <a:gd name="T82" fmla="*/ 96 w 451"/>
                  <a:gd name="T83" fmla="*/ 76 h 949"/>
                  <a:gd name="T84" fmla="*/ 86 w 451"/>
                  <a:gd name="T85" fmla="*/ 67 h 949"/>
                  <a:gd name="T86" fmla="*/ 77 w 451"/>
                  <a:gd name="T87" fmla="*/ 58 h 949"/>
                  <a:gd name="T88" fmla="*/ 67 w 451"/>
                  <a:gd name="T89" fmla="*/ 48 h 949"/>
                  <a:gd name="T90" fmla="*/ 58 w 451"/>
                  <a:gd name="T91" fmla="*/ 39 h 949"/>
                  <a:gd name="T92" fmla="*/ 38 w 451"/>
                  <a:gd name="T93" fmla="*/ 28 h 949"/>
                  <a:gd name="T94" fmla="*/ 28 w 451"/>
                  <a:gd name="T95" fmla="*/ 9 h 949"/>
                  <a:gd name="T96" fmla="*/ 9 w 451"/>
                  <a:gd name="T97" fmla="*/ 0 h 949"/>
                  <a:gd name="T98" fmla="*/ 9 w 451"/>
                  <a:gd name="T99" fmla="*/ 9 h 949"/>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451"/>
                  <a:gd name="T151" fmla="*/ 0 h 949"/>
                  <a:gd name="T152" fmla="*/ 451 w 451"/>
                  <a:gd name="T153" fmla="*/ 949 h 949"/>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451" h="949">
                    <a:moveTo>
                      <a:pt x="9" y="9"/>
                    </a:moveTo>
                    <a:lnTo>
                      <a:pt x="38" y="67"/>
                    </a:lnTo>
                    <a:lnTo>
                      <a:pt x="96" y="125"/>
                    </a:lnTo>
                    <a:lnTo>
                      <a:pt x="153" y="181"/>
                    </a:lnTo>
                    <a:lnTo>
                      <a:pt x="221" y="239"/>
                    </a:lnTo>
                    <a:lnTo>
                      <a:pt x="268" y="306"/>
                    </a:lnTo>
                    <a:lnTo>
                      <a:pt x="307" y="374"/>
                    </a:lnTo>
                    <a:lnTo>
                      <a:pt x="316" y="402"/>
                    </a:lnTo>
                    <a:lnTo>
                      <a:pt x="316" y="441"/>
                    </a:lnTo>
                    <a:lnTo>
                      <a:pt x="316" y="479"/>
                    </a:lnTo>
                    <a:lnTo>
                      <a:pt x="297" y="518"/>
                    </a:lnTo>
                    <a:lnTo>
                      <a:pt x="307" y="536"/>
                    </a:lnTo>
                    <a:lnTo>
                      <a:pt x="307" y="555"/>
                    </a:lnTo>
                    <a:lnTo>
                      <a:pt x="326" y="566"/>
                    </a:lnTo>
                    <a:lnTo>
                      <a:pt x="335" y="585"/>
                    </a:lnTo>
                    <a:lnTo>
                      <a:pt x="355" y="594"/>
                    </a:lnTo>
                    <a:lnTo>
                      <a:pt x="365" y="604"/>
                    </a:lnTo>
                    <a:lnTo>
                      <a:pt x="383" y="613"/>
                    </a:lnTo>
                    <a:lnTo>
                      <a:pt x="402" y="623"/>
                    </a:lnTo>
                    <a:lnTo>
                      <a:pt x="402" y="633"/>
                    </a:lnTo>
                    <a:lnTo>
                      <a:pt x="412" y="642"/>
                    </a:lnTo>
                    <a:lnTo>
                      <a:pt x="421" y="652"/>
                    </a:lnTo>
                    <a:lnTo>
                      <a:pt x="432" y="652"/>
                    </a:lnTo>
                    <a:lnTo>
                      <a:pt x="441" y="661"/>
                    </a:lnTo>
                    <a:lnTo>
                      <a:pt x="451" y="671"/>
                    </a:lnTo>
                    <a:lnTo>
                      <a:pt x="451" y="680"/>
                    </a:lnTo>
                    <a:lnTo>
                      <a:pt x="441" y="690"/>
                    </a:lnTo>
                    <a:lnTo>
                      <a:pt x="402" y="690"/>
                    </a:lnTo>
                    <a:lnTo>
                      <a:pt x="393" y="699"/>
                    </a:lnTo>
                    <a:lnTo>
                      <a:pt x="393" y="710"/>
                    </a:lnTo>
                    <a:lnTo>
                      <a:pt x="383" y="710"/>
                    </a:lnTo>
                    <a:lnTo>
                      <a:pt x="383" y="719"/>
                    </a:lnTo>
                    <a:lnTo>
                      <a:pt x="383" y="729"/>
                    </a:lnTo>
                    <a:lnTo>
                      <a:pt x="374" y="729"/>
                    </a:lnTo>
                    <a:lnTo>
                      <a:pt x="365" y="738"/>
                    </a:lnTo>
                    <a:lnTo>
                      <a:pt x="355" y="766"/>
                    </a:lnTo>
                    <a:lnTo>
                      <a:pt x="346" y="805"/>
                    </a:lnTo>
                    <a:lnTo>
                      <a:pt x="326" y="843"/>
                    </a:lnTo>
                    <a:lnTo>
                      <a:pt x="316" y="882"/>
                    </a:lnTo>
                    <a:lnTo>
                      <a:pt x="307" y="920"/>
                    </a:lnTo>
                    <a:lnTo>
                      <a:pt x="307" y="940"/>
                    </a:lnTo>
                    <a:lnTo>
                      <a:pt x="316" y="949"/>
                    </a:lnTo>
                    <a:lnTo>
                      <a:pt x="307" y="940"/>
                    </a:lnTo>
                    <a:lnTo>
                      <a:pt x="297" y="930"/>
                    </a:lnTo>
                    <a:lnTo>
                      <a:pt x="278" y="920"/>
                    </a:lnTo>
                    <a:lnTo>
                      <a:pt x="258" y="910"/>
                    </a:lnTo>
                    <a:lnTo>
                      <a:pt x="249" y="901"/>
                    </a:lnTo>
                    <a:lnTo>
                      <a:pt x="240" y="891"/>
                    </a:lnTo>
                    <a:lnTo>
                      <a:pt x="230" y="891"/>
                    </a:lnTo>
                    <a:lnTo>
                      <a:pt x="230" y="882"/>
                    </a:lnTo>
                    <a:lnTo>
                      <a:pt x="240" y="872"/>
                    </a:lnTo>
                    <a:lnTo>
                      <a:pt x="249" y="854"/>
                    </a:lnTo>
                    <a:lnTo>
                      <a:pt x="268" y="843"/>
                    </a:lnTo>
                    <a:lnTo>
                      <a:pt x="278" y="824"/>
                    </a:lnTo>
                    <a:lnTo>
                      <a:pt x="288" y="815"/>
                    </a:lnTo>
                    <a:lnTo>
                      <a:pt x="297" y="805"/>
                    </a:lnTo>
                    <a:lnTo>
                      <a:pt x="307" y="796"/>
                    </a:lnTo>
                    <a:lnTo>
                      <a:pt x="316" y="748"/>
                    </a:lnTo>
                    <a:lnTo>
                      <a:pt x="316" y="699"/>
                    </a:lnTo>
                    <a:lnTo>
                      <a:pt x="326" y="661"/>
                    </a:lnTo>
                    <a:lnTo>
                      <a:pt x="335" y="613"/>
                    </a:lnTo>
                    <a:lnTo>
                      <a:pt x="335" y="566"/>
                    </a:lnTo>
                    <a:lnTo>
                      <a:pt x="346" y="518"/>
                    </a:lnTo>
                    <a:lnTo>
                      <a:pt x="335" y="469"/>
                    </a:lnTo>
                    <a:lnTo>
                      <a:pt x="316" y="411"/>
                    </a:lnTo>
                    <a:lnTo>
                      <a:pt x="316" y="402"/>
                    </a:lnTo>
                    <a:lnTo>
                      <a:pt x="307" y="393"/>
                    </a:lnTo>
                    <a:lnTo>
                      <a:pt x="307" y="374"/>
                    </a:lnTo>
                    <a:lnTo>
                      <a:pt x="297" y="364"/>
                    </a:lnTo>
                    <a:lnTo>
                      <a:pt x="288" y="345"/>
                    </a:lnTo>
                    <a:lnTo>
                      <a:pt x="288" y="336"/>
                    </a:lnTo>
                    <a:lnTo>
                      <a:pt x="278" y="325"/>
                    </a:lnTo>
                    <a:lnTo>
                      <a:pt x="278" y="316"/>
                    </a:lnTo>
                    <a:lnTo>
                      <a:pt x="268" y="306"/>
                    </a:lnTo>
                    <a:lnTo>
                      <a:pt x="249" y="278"/>
                    </a:lnTo>
                    <a:lnTo>
                      <a:pt x="230" y="239"/>
                    </a:lnTo>
                    <a:lnTo>
                      <a:pt x="211" y="201"/>
                    </a:lnTo>
                    <a:lnTo>
                      <a:pt x="191" y="163"/>
                    </a:lnTo>
                    <a:lnTo>
                      <a:pt x="163" y="134"/>
                    </a:lnTo>
                    <a:lnTo>
                      <a:pt x="134" y="105"/>
                    </a:lnTo>
                    <a:lnTo>
                      <a:pt x="105" y="95"/>
                    </a:lnTo>
                    <a:lnTo>
                      <a:pt x="105" y="86"/>
                    </a:lnTo>
                    <a:lnTo>
                      <a:pt x="96" y="86"/>
                    </a:lnTo>
                    <a:lnTo>
                      <a:pt x="96" y="76"/>
                    </a:lnTo>
                    <a:lnTo>
                      <a:pt x="86" y="76"/>
                    </a:lnTo>
                    <a:lnTo>
                      <a:pt x="86" y="67"/>
                    </a:lnTo>
                    <a:lnTo>
                      <a:pt x="77" y="67"/>
                    </a:lnTo>
                    <a:lnTo>
                      <a:pt x="77" y="58"/>
                    </a:lnTo>
                    <a:lnTo>
                      <a:pt x="67" y="58"/>
                    </a:lnTo>
                    <a:lnTo>
                      <a:pt x="67" y="48"/>
                    </a:lnTo>
                    <a:lnTo>
                      <a:pt x="58" y="48"/>
                    </a:lnTo>
                    <a:lnTo>
                      <a:pt x="58" y="39"/>
                    </a:lnTo>
                    <a:lnTo>
                      <a:pt x="47" y="39"/>
                    </a:lnTo>
                    <a:lnTo>
                      <a:pt x="38" y="28"/>
                    </a:lnTo>
                    <a:lnTo>
                      <a:pt x="38" y="19"/>
                    </a:lnTo>
                    <a:lnTo>
                      <a:pt x="28" y="9"/>
                    </a:lnTo>
                    <a:lnTo>
                      <a:pt x="19" y="0"/>
                    </a:lnTo>
                    <a:lnTo>
                      <a:pt x="9" y="0"/>
                    </a:lnTo>
                    <a:lnTo>
                      <a:pt x="0" y="0"/>
                    </a:lnTo>
                    <a:lnTo>
                      <a:pt x="9" y="9"/>
                    </a:lnTo>
                    <a:close/>
                  </a:path>
                </a:pathLst>
              </a:custGeom>
              <a:solidFill>
                <a:srgbClr val="FFFFCC"/>
              </a:solidFill>
              <a:ln w="9525">
                <a:noFill/>
                <a:round/>
                <a:headEnd/>
                <a:tailEnd/>
              </a:ln>
            </p:spPr>
            <p:txBody>
              <a:bodyPr>
                <a:prstTxWarp prst="textNoShape">
                  <a:avLst/>
                </a:prstTxWarp>
              </a:bodyPr>
              <a:lstStyle/>
              <a:p>
                <a:endParaRPr lang="en-US"/>
              </a:p>
            </p:txBody>
          </p:sp>
          <p:sp>
            <p:nvSpPr>
              <p:cNvPr id="61629" name="Freeform 174"/>
              <p:cNvSpPr>
                <a:spLocks/>
              </p:cNvSpPr>
              <p:nvPr/>
            </p:nvSpPr>
            <p:spPr bwMode="auto">
              <a:xfrm>
                <a:off x="4223" y="3848"/>
                <a:ext cx="144" cy="166"/>
              </a:xfrm>
              <a:custGeom>
                <a:avLst/>
                <a:gdLst>
                  <a:gd name="T0" fmla="*/ 700 w 720"/>
                  <a:gd name="T1" fmla="*/ 11 h 826"/>
                  <a:gd name="T2" fmla="*/ 671 w 720"/>
                  <a:gd name="T3" fmla="*/ 39 h 826"/>
                  <a:gd name="T4" fmla="*/ 652 w 720"/>
                  <a:gd name="T5" fmla="*/ 68 h 826"/>
                  <a:gd name="T6" fmla="*/ 633 w 720"/>
                  <a:gd name="T7" fmla="*/ 87 h 826"/>
                  <a:gd name="T8" fmla="*/ 604 w 720"/>
                  <a:gd name="T9" fmla="*/ 116 h 826"/>
                  <a:gd name="T10" fmla="*/ 546 w 720"/>
                  <a:gd name="T11" fmla="*/ 164 h 826"/>
                  <a:gd name="T12" fmla="*/ 479 w 720"/>
                  <a:gd name="T13" fmla="*/ 221 h 826"/>
                  <a:gd name="T14" fmla="*/ 432 w 720"/>
                  <a:gd name="T15" fmla="*/ 260 h 826"/>
                  <a:gd name="T16" fmla="*/ 402 w 720"/>
                  <a:gd name="T17" fmla="*/ 279 h 826"/>
                  <a:gd name="T18" fmla="*/ 354 w 720"/>
                  <a:gd name="T19" fmla="*/ 317 h 826"/>
                  <a:gd name="T20" fmla="*/ 307 w 720"/>
                  <a:gd name="T21" fmla="*/ 355 h 826"/>
                  <a:gd name="T22" fmla="*/ 259 w 720"/>
                  <a:gd name="T23" fmla="*/ 404 h 826"/>
                  <a:gd name="T24" fmla="*/ 240 w 720"/>
                  <a:gd name="T25" fmla="*/ 423 h 826"/>
                  <a:gd name="T26" fmla="*/ 230 w 720"/>
                  <a:gd name="T27" fmla="*/ 441 h 826"/>
                  <a:gd name="T28" fmla="*/ 221 w 720"/>
                  <a:gd name="T29" fmla="*/ 452 h 826"/>
                  <a:gd name="T30" fmla="*/ 230 w 720"/>
                  <a:gd name="T31" fmla="*/ 461 h 826"/>
                  <a:gd name="T32" fmla="*/ 249 w 720"/>
                  <a:gd name="T33" fmla="*/ 480 h 826"/>
                  <a:gd name="T34" fmla="*/ 259 w 720"/>
                  <a:gd name="T35" fmla="*/ 490 h 826"/>
                  <a:gd name="T36" fmla="*/ 277 w 720"/>
                  <a:gd name="T37" fmla="*/ 499 h 826"/>
                  <a:gd name="T38" fmla="*/ 316 w 720"/>
                  <a:gd name="T39" fmla="*/ 518 h 826"/>
                  <a:gd name="T40" fmla="*/ 365 w 720"/>
                  <a:gd name="T41" fmla="*/ 538 h 826"/>
                  <a:gd name="T42" fmla="*/ 412 w 720"/>
                  <a:gd name="T43" fmla="*/ 547 h 826"/>
                  <a:gd name="T44" fmla="*/ 432 w 720"/>
                  <a:gd name="T45" fmla="*/ 634 h 826"/>
                  <a:gd name="T46" fmla="*/ 374 w 720"/>
                  <a:gd name="T47" fmla="*/ 653 h 826"/>
                  <a:gd name="T48" fmla="*/ 268 w 720"/>
                  <a:gd name="T49" fmla="*/ 653 h 826"/>
                  <a:gd name="T50" fmla="*/ 153 w 720"/>
                  <a:gd name="T51" fmla="*/ 653 h 826"/>
                  <a:gd name="T52" fmla="*/ 57 w 720"/>
                  <a:gd name="T53" fmla="*/ 672 h 826"/>
                  <a:gd name="T54" fmla="*/ 28 w 720"/>
                  <a:gd name="T55" fmla="*/ 691 h 826"/>
                  <a:gd name="T56" fmla="*/ 9 w 720"/>
                  <a:gd name="T57" fmla="*/ 701 h 826"/>
                  <a:gd name="T58" fmla="*/ 0 w 720"/>
                  <a:gd name="T59" fmla="*/ 720 h 826"/>
                  <a:gd name="T60" fmla="*/ 0 w 720"/>
                  <a:gd name="T61" fmla="*/ 740 h 826"/>
                  <a:gd name="T62" fmla="*/ 0 w 720"/>
                  <a:gd name="T63" fmla="*/ 759 h 826"/>
                  <a:gd name="T64" fmla="*/ 153 w 720"/>
                  <a:gd name="T65" fmla="*/ 806 h 826"/>
                  <a:gd name="T66" fmla="*/ 335 w 720"/>
                  <a:gd name="T67" fmla="*/ 816 h 826"/>
                  <a:gd name="T68" fmla="*/ 518 w 720"/>
                  <a:gd name="T69" fmla="*/ 816 h 826"/>
                  <a:gd name="T70" fmla="*/ 690 w 720"/>
                  <a:gd name="T71" fmla="*/ 816 h 826"/>
                  <a:gd name="T72" fmla="*/ 700 w 720"/>
                  <a:gd name="T73" fmla="*/ 796 h 826"/>
                  <a:gd name="T74" fmla="*/ 720 w 720"/>
                  <a:gd name="T75" fmla="*/ 787 h 826"/>
                  <a:gd name="T76" fmla="*/ 633 w 720"/>
                  <a:gd name="T77" fmla="*/ 749 h 826"/>
                  <a:gd name="T78" fmla="*/ 527 w 720"/>
                  <a:gd name="T79" fmla="*/ 729 h 826"/>
                  <a:gd name="T80" fmla="*/ 412 w 720"/>
                  <a:gd name="T81" fmla="*/ 729 h 826"/>
                  <a:gd name="T82" fmla="*/ 307 w 720"/>
                  <a:gd name="T83" fmla="*/ 729 h 826"/>
                  <a:gd name="T84" fmla="*/ 470 w 720"/>
                  <a:gd name="T85" fmla="*/ 643 h 826"/>
                  <a:gd name="T86" fmla="*/ 470 w 720"/>
                  <a:gd name="T87" fmla="*/ 605 h 826"/>
                  <a:gd name="T88" fmla="*/ 451 w 720"/>
                  <a:gd name="T89" fmla="*/ 557 h 826"/>
                  <a:gd name="T90" fmla="*/ 432 w 720"/>
                  <a:gd name="T91" fmla="*/ 529 h 826"/>
                  <a:gd name="T92" fmla="*/ 402 w 720"/>
                  <a:gd name="T93" fmla="*/ 499 h 826"/>
                  <a:gd name="T94" fmla="*/ 393 w 720"/>
                  <a:gd name="T95" fmla="*/ 461 h 826"/>
                  <a:gd name="T96" fmla="*/ 402 w 720"/>
                  <a:gd name="T97" fmla="*/ 404 h 826"/>
                  <a:gd name="T98" fmla="*/ 432 w 720"/>
                  <a:gd name="T99" fmla="*/ 346 h 826"/>
                  <a:gd name="T100" fmla="*/ 479 w 720"/>
                  <a:gd name="T101" fmla="*/ 308 h 826"/>
                  <a:gd name="T102" fmla="*/ 509 w 720"/>
                  <a:gd name="T103" fmla="*/ 288 h 826"/>
                  <a:gd name="T104" fmla="*/ 527 w 720"/>
                  <a:gd name="T105" fmla="*/ 279 h 826"/>
                  <a:gd name="T106" fmla="*/ 537 w 720"/>
                  <a:gd name="T107" fmla="*/ 269 h 826"/>
                  <a:gd name="T108" fmla="*/ 556 w 720"/>
                  <a:gd name="T109" fmla="*/ 260 h 826"/>
                  <a:gd name="T110" fmla="*/ 565 w 720"/>
                  <a:gd name="T111" fmla="*/ 250 h 826"/>
                  <a:gd name="T112" fmla="*/ 576 w 720"/>
                  <a:gd name="T113" fmla="*/ 231 h 826"/>
                  <a:gd name="T114" fmla="*/ 614 w 720"/>
                  <a:gd name="T115" fmla="*/ 174 h 826"/>
                  <a:gd name="T116" fmla="*/ 662 w 720"/>
                  <a:gd name="T117" fmla="*/ 97 h 826"/>
                  <a:gd name="T118" fmla="*/ 690 w 720"/>
                  <a:gd name="T119" fmla="*/ 49 h 826"/>
                  <a:gd name="T120" fmla="*/ 709 w 720"/>
                  <a:gd name="T121" fmla="*/ 39 h 82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20"/>
                  <a:gd name="T184" fmla="*/ 0 h 826"/>
                  <a:gd name="T185" fmla="*/ 720 w 720"/>
                  <a:gd name="T186" fmla="*/ 826 h 82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20" h="826">
                    <a:moveTo>
                      <a:pt x="709" y="0"/>
                    </a:moveTo>
                    <a:lnTo>
                      <a:pt x="700" y="11"/>
                    </a:lnTo>
                    <a:lnTo>
                      <a:pt x="690" y="20"/>
                    </a:lnTo>
                    <a:lnTo>
                      <a:pt x="671" y="39"/>
                    </a:lnTo>
                    <a:lnTo>
                      <a:pt x="662" y="49"/>
                    </a:lnTo>
                    <a:lnTo>
                      <a:pt x="652" y="68"/>
                    </a:lnTo>
                    <a:lnTo>
                      <a:pt x="642" y="78"/>
                    </a:lnTo>
                    <a:lnTo>
                      <a:pt x="633" y="87"/>
                    </a:lnTo>
                    <a:lnTo>
                      <a:pt x="623" y="97"/>
                    </a:lnTo>
                    <a:lnTo>
                      <a:pt x="604" y="116"/>
                    </a:lnTo>
                    <a:lnTo>
                      <a:pt x="585" y="135"/>
                    </a:lnTo>
                    <a:lnTo>
                      <a:pt x="546" y="164"/>
                    </a:lnTo>
                    <a:lnTo>
                      <a:pt x="509" y="193"/>
                    </a:lnTo>
                    <a:lnTo>
                      <a:pt x="479" y="221"/>
                    </a:lnTo>
                    <a:lnTo>
                      <a:pt x="451" y="241"/>
                    </a:lnTo>
                    <a:lnTo>
                      <a:pt x="432" y="260"/>
                    </a:lnTo>
                    <a:lnTo>
                      <a:pt x="421" y="279"/>
                    </a:lnTo>
                    <a:lnTo>
                      <a:pt x="402" y="279"/>
                    </a:lnTo>
                    <a:lnTo>
                      <a:pt x="384" y="299"/>
                    </a:lnTo>
                    <a:lnTo>
                      <a:pt x="354" y="317"/>
                    </a:lnTo>
                    <a:lnTo>
                      <a:pt x="335" y="336"/>
                    </a:lnTo>
                    <a:lnTo>
                      <a:pt x="307" y="355"/>
                    </a:lnTo>
                    <a:lnTo>
                      <a:pt x="277" y="385"/>
                    </a:lnTo>
                    <a:lnTo>
                      <a:pt x="259" y="404"/>
                    </a:lnTo>
                    <a:lnTo>
                      <a:pt x="240" y="413"/>
                    </a:lnTo>
                    <a:lnTo>
                      <a:pt x="240" y="423"/>
                    </a:lnTo>
                    <a:lnTo>
                      <a:pt x="230" y="432"/>
                    </a:lnTo>
                    <a:lnTo>
                      <a:pt x="230" y="441"/>
                    </a:lnTo>
                    <a:lnTo>
                      <a:pt x="221" y="441"/>
                    </a:lnTo>
                    <a:lnTo>
                      <a:pt x="221" y="452"/>
                    </a:lnTo>
                    <a:lnTo>
                      <a:pt x="230" y="452"/>
                    </a:lnTo>
                    <a:lnTo>
                      <a:pt x="230" y="461"/>
                    </a:lnTo>
                    <a:lnTo>
                      <a:pt x="240" y="471"/>
                    </a:lnTo>
                    <a:lnTo>
                      <a:pt x="249" y="480"/>
                    </a:lnTo>
                    <a:lnTo>
                      <a:pt x="249" y="490"/>
                    </a:lnTo>
                    <a:lnTo>
                      <a:pt x="259" y="490"/>
                    </a:lnTo>
                    <a:lnTo>
                      <a:pt x="259" y="499"/>
                    </a:lnTo>
                    <a:lnTo>
                      <a:pt x="277" y="499"/>
                    </a:lnTo>
                    <a:lnTo>
                      <a:pt x="297" y="509"/>
                    </a:lnTo>
                    <a:lnTo>
                      <a:pt x="316" y="518"/>
                    </a:lnTo>
                    <a:lnTo>
                      <a:pt x="345" y="529"/>
                    </a:lnTo>
                    <a:lnTo>
                      <a:pt x="365" y="538"/>
                    </a:lnTo>
                    <a:lnTo>
                      <a:pt x="393" y="547"/>
                    </a:lnTo>
                    <a:lnTo>
                      <a:pt x="412" y="547"/>
                    </a:lnTo>
                    <a:lnTo>
                      <a:pt x="432" y="557"/>
                    </a:lnTo>
                    <a:lnTo>
                      <a:pt x="432" y="634"/>
                    </a:lnTo>
                    <a:lnTo>
                      <a:pt x="412" y="653"/>
                    </a:lnTo>
                    <a:lnTo>
                      <a:pt x="374" y="653"/>
                    </a:lnTo>
                    <a:lnTo>
                      <a:pt x="316" y="653"/>
                    </a:lnTo>
                    <a:lnTo>
                      <a:pt x="268" y="653"/>
                    </a:lnTo>
                    <a:lnTo>
                      <a:pt x="210" y="653"/>
                    </a:lnTo>
                    <a:lnTo>
                      <a:pt x="153" y="653"/>
                    </a:lnTo>
                    <a:lnTo>
                      <a:pt x="105" y="662"/>
                    </a:lnTo>
                    <a:lnTo>
                      <a:pt x="57" y="672"/>
                    </a:lnTo>
                    <a:lnTo>
                      <a:pt x="28" y="682"/>
                    </a:lnTo>
                    <a:lnTo>
                      <a:pt x="28" y="691"/>
                    </a:lnTo>
                    <a:lnTo>
                      <a:pt x="19" y="701"/>
                    </a:lnTo>
                    <a:lnTo>
                      <a:pt x="9" y="701"/>
                    </a:lnTo>
                    <a:lnTo>
                      <a:pt x="9" y="710"/>
                    </a:lnTo>
                    <a:lnTo>
                      <a:pt x="0" y="720"/>
                    </a:lnTo>
                    <a:lnTo>
                      <a:pt x="0" y="729"/>
                    </a:lnTo>
                    <a:lnTo>
                      <a:pt x="0" y="740"/>
                    </a:lnTo>
                    <a:lnTo>
                      <a:pt x="0" y="749"/>
                    </a:lnTo>
                    <a:lnTo>
                      <a:pt x="0" y="759"/>
                    </a:lnTo>
                    <a:lnTo>
                      <a:pt x="77" y="787"/>
                    </a:lnTo>
                    <a:lnTo>
                      <a:pt x="153" y="806"/>
                    </a:lnTo>
                    <a:lnTo>
                      <a:pt x="240" y="816"/>
                    </a:lnTo>
                    <a:lnTo>
                      <a:pt x="335" y="816"/>
                    </a:lnTo>
                    <a:lnTo>
                      <a:pt x="421" y="826"/>
                    </a:lnTo>
                    <a:lnTo>
                      <a:pt x="518" y="816"/>
                    </a:lnTo>
                    <a:lnTo>
                      <a:pt x="604" y="816"/>
                    </a:lnTo>
                    <a:lnTo>
                      <a:pt x="690" y="816"/>
                    </a:lnTo>
                    <a:lnTo>
                      <a:pt x="690" y="806"/>
                    </a:lnTo>
                    <a:lnTo>
                      <a:pt x="700" y="796"/>
                    </a:lnTo>
                    <a:lnTo>
                      <a:pt x="709" y="796"/>
                    </a:lnTo>
                    <a:lnTo>
                      <a:pt x="720" y="787"/>
                    </a:lnTo>
                    <a:lnTo>
                      <a:pt x="681" y="768"/>
                    </a:lnTo>
                    <a:lnTo>
                      <a:pt x="633" y="749"/>
                    </a:lnTo>
                    <a:lnTo>
                      <a:pt x="576" y="740"/>
                    </a:lnTo>
                    <a:lnTo>
                      <a:pt x="527" y="729"/>
                    </a:lnTo>
                    <a:lnTo>
                      <a:pt x="470" y="729"/>
                    </a:lnTo>
                    <a:lnTo>
                      <a:pt x="412" y="729"/>
                    </a:lnTo>
                    <a:lnTo>
                      <a:pt x="354" y="729"/>
                    </a:lnTo>
                    <a:lnTo>
                      <a:pt x="307" y="729"/>
                    </a:lnTo>
                    <a:lnTo>
                      <a:pt x="307" y="691"/>
                    </a:lnTo>
                    <a:lnTo>
                      <a:pt x="470" y="643"/>
                    </a:lnTo>
                    <a:lnTo>
                      <a:pt x="470" y="624"/>
                    </a:lnTo>
                    <a:lnTo>
                      <a:pt x="470" y="605"/>
                    </a:lnTo>
                    <a:lnTo>
                      <a:pt x="460" y="585"/>
                    </a:lnTo>
                    <a:lnTo>
                      <a:pt x="451" y="557"/>
                    </a:lnTo>
                    <a:lnTo>
                      <a:pt x="441" y="538"/>
                    </a:lnTo>
                    <a:lnTo>
                      <a:pt x="432" y="529"/>
                    </a:lnTo>
                    <a:lnTo>
                      <a:pt x="412" y="509"/>
                    </a:lnTo>
                    <a:lnTo>
                      <a:pt x="402" y="499"/>
                    </a:lnTo>
                    <a:lnTo>
                      <a:pt x="393" y="490"/>
                    </a:lnTo>
                    <a:lnTo>
                      <a:pt x="393" y="461"/>
                    </a:lnTo>
                    <a:lnTo>
                      <a:pt x="393" y="432"/>
                    </a:lnTo>
                    <a:lnTo>
                      <a:pt x="402" y="404"/>
                    </a:lnTo>
                    <a:lnTo>
                      <a:pt x="421" y="375"/>
                    </a:lnTo>
                    <a:lnTo>
                      <a:pt x="432" y="346"/>
                    </a:lnTo>
                    <a:lnTo>
                      <a:pt x="451" y="327"/>
                    </a:lnTo>
                    <a:lnTo>
                      <a:pt x="479" y="308"/>
                    </a:lnTo>
                    <a:lnTo>
                      <a:pt x="498" y="288"/>
                    </a:lnTo>
                    <a:lnTo>
                      <a:pt x="509" y="288"/>
                    </a:lnTo>
                    <a:lnTo>
                      <a:pt x="518" y="288"/>
                    </a:lnTo>
                    <a:lnTo>
                      <a:pt x="527" y="279"/>
                    </a:lnTo>
                    <a:lnTo>
                      <a:pt x="537" y="279"/>
                    </a:lnTo>
                    <a:lnTo>
                      <a:pt x="537" y="269"/>
                    </a:lnTo>
                    <a:lnTo>
                      <a:pt x="546" y="260"/>
                    </a:lnTo>
                    <a:lnTo>
                      <a:pt x="556" y="260"/>
                    </a:lnTo>
                    <a:lnTo>
                      <a:pt x="556" y="250"/>
                    </a:lnTo>
                    <a:lnTo>
                      <a:pt x="565" y="250"/>
                    </a:lnTo>
                    <a:lnTo>
                      <a:pt x="576" y="250"/>
                    </a:lnTo>
                    <a:lnTo>
                      <a:pt x="576" y="231"/>
                    </a:lnTo>
                    <a:lnTo>
                      <a:pt x="595" y="211"/>
                    </a:lnTo>
                    <a:lnTo>
                      <a:pt x="614" y="174"/>
                    </a:lnTo>
                    <a:lnTo>
                      <a:pt x="633" y="135"/>
                    </a:lnTo>
                    <a:lnTo>
                      <a:pt x="662" y="97"/>
                    </a:lnTo>
                    <a:lnTo>
                      <a:pt x="681" y="68"/>
                    </a:lnTo>
                    <a:lnTo>
                      <a:pt x="690" y="49"/>
                    </a:lnTo>
                    <a:lnTo>
                      <a:pt x="700" y="39"/>
                    </a:lnTo>
                    <a:lnTo>
                      <a:pt x="709" y="39"/>
                    </a:lnTo>
                    <a:lnTo>
                      <a:pt x="709" y="0"/>
                    </a:lnTo>
                    <a:close/>
                  </a:path>
                </a:pathLst>
              </a:custGeom>
              <a:solidFill>
                <a:srgbClr val="FFFFCC"/>
              </a:solidFill>
              <a:ln w="9525">
                <a:noFill/>
                <a:round/>
                <a:headEnd/>
                <a:tailEnd/>
              </a:ln>
            </p:spPr>
            <p:txBody>
              <a:bodyPr>
                <a:prstTxWarp prst="textNoShape">
                  <a:avLst/>
                </a:prstTxWarp>
              </a:bodyPr>
              <a:lstStyle/>
              <a:p>
                <a:endParaRPr lang="en-US"/>
              </a:p>
            </p:txBody>
          </p:sp>
          <p:sp>
            <p:nvSpPr>
              <p:cNvPr id="61630" name="Freeform 175"/>
              <p:cNvSpPr>
                <a:spLocks/>
              </p:cNvSpPr>
              <p:nvPr/>
            </p:nvSpPr>
            <p:spPr bwMode="auto">
              <a:xfrm>
                <a:off x="4759" y="3872"/>
                <a:ext cx="13" cy="38"/>
              </a:xfrm>
              <a:custGeom>
                <a:avLst/>
                <a:gdLst>
                  <a:gd name="T0" fmla="*/ 0 w 67"/>
                  <a:gd name="T1" fmla="*/ 0 h 192"/>
                  <a:gd name="T2" fmla="*/ 0 w 67"/>
                  <a:gd name="T3" fmla="*/ 28 h 192"/>
                  <a:gd name="T4" fmla="*/ 0 w 67"/>
                  <a:gd name="T5" fmla="*/ 58 h 192"/>
                  <a:gd name="T6" fmla="*/ 0 w 67"/>
                  <a:gd name="T7" fmla="*/ 77 h 192"/>
                  <a:gd name="T8" fmla="*/ 9 w 67"/>
                  <a:gd name="T9" fmla="*/ 95 h 192"/>
                  <a:gd name="T10" fmla="*/ 20 w 67"/>
                  <a:gd name="T11" fmla="*/ 115 h 192"/>
                  <a:gd name="T12" fmla="*/ 29 w 67"/>
                  <a:gd name="T13" fmla="*/ 134 h 192"/>
                  <a:gd name="T14" fmla="*/ 48 w 67"/>
                  <a:gd name="T15" fmla="*/ 153 h 192"/>
                  <a:gd name="T16" fmla="*/ 58 w 67"/>
                  <a:gd name="T17" fmla="*/ 183 h 192"/>
                  <a:gd name="T18" fmla="*/ 67 w 67"/>
                  <a:gd name="T19" fmla="*/ 192 h 192"/>
                  <a:gd name="T20" fmla="*/ 67 w 67"/>
                  <a:gd name="T21" fmla="*/ 183 h 192"/>
                  <a:gd name="T22" fmla="*/ 67 w 67"/>
                  <a:gd name="T23" fmla="*/ 172 h 192"/>
                  <a:gd name="T24" fmla="*/ 67 w 67"/>
                  <a:gd name="T25" fmla="*/ 163 h 192"/>
                  <a:gd name="T26" fmla="*/ 58 w 67"/>
                  <a:gd name="T27" fmla="*/ 153 h 192"/>
                  <a:gd name="T28" fmla="*/ 58 w 67"/>
                  <a:gd name="T29" fmla="*/ 144 h 192"/>
                  <a:gd name="T30" fmla="*/ 48 w 67"/>
                  <a:gd name="T31" fmla="*/ 134 h 192"/>
                  <a:gd name="T32" fmla="*/ 48 w 67"/>
                  <a:gd name="T33" fmla="*/ 125 h 192"/>
                  <a:gd name="T34" fmla="*/ 39 w 67"/>
                  <a:gd name="T35" fmla="*/ 125 h 192"/>
                  <a:gd name="T36" fmla="*/ 39 w 67"/>
                  <a:gd name="T37" fmla="*/ 115 h 192"/>
                  <a:gd name="T38" fmla="*/ 39 w 67"/>
                  <a:gd name="T39" fmla="*/ 105 h 192"/>
                  <a:gd name="T40" fmla="*/ 39 w 67"/>
                  <a:gd name="T41" fmla="*/ 95 h 192"/>
                  <a:gd name="T42" fmla="*/ 29 w 67"/>
                  <a:gd name="T43" fmla="*/ 86 h 192"/>
                  <a:gd name="T44" fmla="*/ 20 w 67"/>
                  <a:gd name="T45" fmla="*/ 77 h 192"/>
                  <a:gd name="T46" fmla="*/ 9 w 67"/>
                  <a:gd name="T47" fmla="*/ 67 h 192"/>
                  <a:gd name="T48" fmla="*/ 9 w 67"/>
                  <a:gd name="T49" fmla="*/ 58 h 192"/>
                  <a:gd name="T50" fmla="*/ 9 w 67"/>
                  <a:gd name="T51" fmla="*/ 48 h 192"/>
                  <a:gd name="T52" fmla="*/ 0 w 67"/>
                  <a:gd name="T53" fmla="*/ 39 h 192"/>
                  <a:gd name="T54" fmla="*/ 0 w 67"/>
                  <a:gd name="T55" fmla="*/ 28 h 192"/>
                  <a:gd name="T56" fmla="*/ 0 w 67"/>
                  <a:gd name="T57" fmla="*/ 19 h 192"/>
                  <a:gd name="T58" fmla="*/ 0 w 67"/>
                  <a:gd name="T59" fmla="*/ 0 h 192"/>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67"/>
                  <a:gd name="T91" fmla="*/ 0 h 192"/>
                  <a:gd name="T92" fmla="*/ 67 w 67"/>
                  <a:gd name="T93" fmla="*/ 192 h 192"/>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67" h="192">
                    <a:moveTo>
                      <a:pt x="0" y="0"/>
                    </a:moveTo>
                    <a:lnTo>
                      <a:pt x="0" y="28"/>
                    </a:lnTo>
                    <a:lnTo>
                      <a:pt x="0" y="58"/>
                    </a:lnTo>
                    <a:lnTo>
                      <a:pt x="0" y="77"/>
                    </a:lnTo>
                    <a:lnTo>
                      <a:pt x="9" y="95"/>
                    </a:lnTo>
                    <a:lnTo>
                      <a:pt x="20" y="115"/>
                    </a:lnTo>
                    <a:lnTo>
                      <a:pt x="29" y="134"/>
                    </a:lnTo>
                    <a:lnTo>
                      <a:pt x="48" y="153"/>
                    </a:lnTo>
                    <a:lnTo>
                      <a:pt x="58" y="183"/>
                    </a:lnTo>
                    <a:lnTo>
                      <a:pt x="67" y="192"/>
                    </a:lnTo>
                    <a:lnTo>
                      <a:pt x="67" y="183"/>
                    </a:lnTo>
                    <a:lnTo>
                      <a:pt x="67" y="172"/>
                    </a:lnTo>
                    <a:lnTo>
                      <a:pt x="67" y="163"/>
                    </a:lnTo>
                    <a:lnTo>
                      <a:pt x="58" y="153"/>
                    </a:lnTo>
                    <a:lnTo>
                      <a:pt x="58" y="144"/>
                    </a:lnTo>
                    <a:lnTo>
                      <a:pt x="48" y="134"/>
                    </a:lnTo>
                    <a:lnTo>
                      <a:pt x="48" y="125"/>
                    </a:lnTo>
                    <a:lnTo>
                      <a:pt x="39" y="125"/>
                    </a:lnTo>
                    <a:lnTo>
                      <a:pt x="39" y="115"/>
                    </a:lnTo>
                    <a:lnTo>
                      <a:pt x="39" y="105"/>
                    </a:lnTo>
                    <a:lnTo>
                      <a:pt x="39" y="95"/>
                    </a:lnTo>
                    <a:lnTo>
                      <a:pt x="29" y="86"/>
                    </a:lnTo>
                    <a:lnTo>
                      <a:pt x="20" y="77"/>
                    </a:lnTo>
                    <a:lnTo>
                      <a:pt x="9" y="67"/>
                    </a:lnTo>
                    <a:lnTo>
                      <a:pt x="9" y="58"/>
                    </a:lnTo>
                    <a:lnTo>
                      <a:pt x="9" y="48"/>
                    </a:lnTo>
                    <a:lnTo>
                      <a:pt x="0" y="39"/>
                    </a:lnTo>
                    <a:lnTo>
                      <a:pt x="0" y="28"/>
                    </a:lnTo>
                    <a:lnTo>
                      <a:pt x="0" y="19"/>
                    </a:lnTo>
                    <a:lnTo>
                      <a:pt x="0" y="0"/>
                    </a:lnTo>
                    <a:close/>
                  </a:path>
                </a:pathLst>
              </a:custGeom>
              <a:solidFill>
                <a:srgbClr val="FFFFCC"/>
              </a:solidFill>
              <a:ln w="9525">
                <a:noFill/>
                <a:round/>
                <a:headEnd/>
                <a:tailEnd/>
              </a:ln>
            </p:spPr>
            <p:txBody>
              <a:bodyPr>
                <a:prstTxWarp prst="textNoShape">
                  <a:avLst/>
                </a:prstTxWarp>
              </a:bodyPr>
              <a:lstStyle/>
              <a:p>
                <a:endParaRPr lang="en-US"/>
              </a:p>
            </p:txBody>
          </p:sp>
          <p:sp>
            <p:nvSpPr>
              <p:cNvPr id="61631" name="Freeform 176"/>
              <p:cNvSpPr>
                <a:spLocks/>
              </p:cNvSpPr>
              <p:nvPr/>
            </p:nvSpPr>
            <p:spPr bwMode="auto">
              <a:xfrm>
                <a:off x="4588" y="3950"/>
                <a:ext cx="157" cy="111"/>
              </a:xfrm>
              <a:custGeom>
                <a:avLst/>
                <a:gdLst>
                  <a:gd name="T0" fmla="*/ 786 w 786"/>
                  <a:gd name="T1" fmla="*/ 20 h 556"/>
                  <a:gd name="T2" fmla="*/ 643 w 786"/>
                  <a:gd name="T3" fmla="*/ 29 h 556"/>
                  <a:gd name="T4" fmla="*/ 508 w 786"/>
                  <a:gd name="T5" fmla="*/ 38 h 556"/>
                  <a:gd name="T6" fmla="*/ 364 w 786"/>
                  <a:gd name="T7" fmla="*/ 67 h 556"/>
                  <a:gd name="T8" fmla="*/ 230 w 786"/>
                  <a:gd name="T9" fmla="*/ 106 h 556"/>
                  <a:gd name="T10" fmla="*/ 0 w 786"/>
                  <a:gd name="T11" fmla="*/ 326 h 556"/>
                  <a:gd name="T12" fmla="*/ 316 w 786"/>
                  <a:gd name="T13" fmla="*/ 192 h 556"/>
                  <a:gd name="T14" fmla="*/ 316 w 786"/>
                  <a:gd name="T15" fmla="*/ 240 h 556"/>
                  <a:gd name="T16" fmla="*/ 47 w 786"/>
                  <a:gd name="T17" fmla="*/ 345 h 556"/>
                  <a:gd name="T18" fmla="*/ 77 w 786"/>
                  <a:gd name="T19" fmla="*/ 508 h 556"/>
                  <a:gd name="T20" fmla="*/ 220 w 786"/>
                  <a:gd name="T21" fmla="*/ 556 h 556"/>
                  <a:gd name="T22" fmla="*/ 738 w 786"/>
                  <a:gd name="T23" fmla="*/ 537 h 556"/>
                  <a:gd name="T24" fmla="*/ 718 w 786"/>
                  <a:gd name="T25" fmla="*/ 498 h 556"/>
                  <a:gd name="T26" fmla="*/ 613 w 786"/>
                  <a:gd name="T27" fmla="*/ 461 h 556"/>
                  <a:gd name="T28" fmla="*/ 479 w 786"/>
                  <a:gd name="T29" fmla="*/ 441 h 556"/>
                  <a:gd name="T30" fmla="*/ 355 w 786"/>
                  <a:gd name="T31" fmla="*/ 441 h 556"/>
                  <a:gd name="T32" fmla="*/ 307 w 786"/>
                  <a:gd name="T33" fmla="*/ 431 h 556"/>
                  <a:gd name="T34" fmla="*/ 297 w 786"/>
                  <a:gd name="T35" fmla="*/ 412 h 556"/>
                  <a:gd name="T36" fmla="*/ 277 w 786"/>
                  <a:gd name="T37" fmla="*/ 393 h 556"/>
                  <a:gd name="T38" fmla="*/ 258 w 786"/>
                  <a:gd name="T39" fmla="*/ 384 h 556"/>
                  <a:gd name="T40" fmla="*/ 268 w 786"/>
                  <a:gd name="T41" fmla="*/ 336 h 556"/>
                  <a:gd name="T42" fmla="*/ 297 w 786"/>
                  <a:gd name="T43" fmla="*/ 307 h 556"/>
                  <a:gd name="T44" fmla="*/ 316 w 786"/>
                  <a:gd name="T45" fmla="*/ 278 h 556"/>
                  <a:gd name="T46" fmla="*/ 344 w 786"/>
                  <a:gd name="T47" fmla="*/ 250 h 556"/>
                  <a:gd name="T48" fmla="*/ 344 w 786"/>
                  <a:gd name="T49" fmla="*/ 220 h 556"/>
                  <a:gd name="T50" fmla="*/ 344 w 786"/>
                  <a:gd name="T51" fmla="*/ 173 h 556"/>
                  <a:gd name="T52" fmla="*/ 335 w 786"/>
                  <a:gd name="T53" fmla="*/ 115 h 556"/>
                  <a:gd name="T54" fmla="*/ 335 w 786"/>
                  <a:gd name="T55" fmla="*/ 67 h 556"/>
                  <a:gd name="T56" fmla="*/ 432 w 786"/>
                  <a:gd name="T57" fmla="*/ 29 h 556"/>
                  <a:gd name="T58" fmla="*/ 488 w 786"/>
                  <a:gd name="T59" fmla="*/ 0 h 556"/>
                  <a:gd name="T60" fmla="*/ 556 w 786"/>
                  <a:gd name="T61" fmla="*/ 0 h 556"/>
                  <a:gd name="T62" fmla="*/ 623 w 786"/>
                  <a:gd name="T63" fmla="*/ 0 h 556"/>
                  <a:gd name="T64" fmla="*/ 681 w 786"/>
                  <a:gd name="T65" fmla="*/ 0 h 55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86"/>
                  <a:gd name="T100" fmla="*/ 0 h 556"/>
                  <a:gd name="T101" fmla="*/ 786 w 786"/>
                  <a:gd name="T102" fmla="*/ 556 h 55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86" h="556">
                    <a:moveTo>
                      <a:pt x="709" y="0"/>
                    </a:moveTo>
                    <a:lnTo>
                      <a:pt x="786" y="20"/>
                    </a:lnTo>
                    <a:lnTo>
                      <a:pt x="718" y="29"/>
                    </a:lnTo>
                    <a:lnTo>
                      <a:pt x="643" y="29"/>
                    </a:lnTo>
                    <a:lnTo>
                      <a:pt x="576" y="38"/>
                    </a:lnTo>
                    <a:lnTo>
                      <a:pt x="508" y="38"/>
                    </a:lnTo>
                    <a:lnTo>
                      <a:pt x="432" y="57"/>
                    </a:lnTo>
                    <a:lnTo>
                      <a:pt x="364" y="67"/>
                    </a:lnTo>
                    <a:lnTo>
                      <a:pt x="297" y="87"/>
                    </a:lnTo>
                    <a:lnTo>
                      <a:pt x="230" y="106"/>
                    </a:lnTo>
                    <a:lnTo>
                      <a:pt x="86" y="211"/>
                    </a:lnTo>
                    <a:lnTo>
                      <a:pt x="0" y="326"/>
                    </a:lnTo>
                    <a:lnTo>
                      <a:pt x="114" y="259"/>
                    </a:lnTo>
                    <a:lnTo>
                      <a:pt x="316" y="192"/>
                    </a:lnTo>
                    <a:lnTo>
                      <a:pt x="335" y="211"/>
                    </a:lnTo>
                    <a:lnTo>
                      <a:pt x="316" y="240"/>
                    </a:lnTo>
                    <a:lnTo>
                      <a:pt x="230" y="259"/>
                    </a:lnTo>
                    <a:lnTo>
                      <a:pt x="47" y="345"/>
                    </a:lnTo>
                    <a:lnTo>
                      <a:pt x="28" y="431"/>
                    </a:lnTo>
                    <a:lnTo>
                      <a:pt x="77" y="508"/>
                    </a:lnTo>
                    <a:lnTo>
                      <a:pt x="105" y="528"/>
                    </a:lnTo>
                    <a:lnTo>
                      <a:pt x="220" y="556"/>
                    </a:lnTo>
                    <a:lnTo>
                      <a:pt x="374" y="537"/>
                    </a:lnTo>
                    <a:lnTo>
                      <a:pt x="738" y="537"/>
                    </a:lnTo>
                    <a:lnTo>
                      <a:pt x="738" y="528"/>
                    </a:lnTo>
                    <a:lnTo>
                      <a:pt x="718" y="498"/>
                    </a:lnTo>
                    <a:lnTo>
                      <a:pt x="681" y="480"/>
                    </a:lnTo>
                    <a:lnTo>
                      <a:pt x="613" y="461"/>
                    </a:lnTo>
                    <a:lnTo>
                      <a:pt x="546" y="450"/>
                    </a:lnTo>
                    <a:lnTo>
                      <a:pt x="479" y="441"/>
                    </a:lnTo>
                    <a:lnTo>
                      <a:pt x="412" y="441"/>
                    </a:lnTo>
                    <a:lnTo>
                      <a:pt x="355" y="441"/>
                    </a:lnTo>
                    <a:lnTo>
                      <a:pt x="316" y="441"/>
                    </a:lnTo>
                    <a:lnTo>
                      <a:pt x="307" y="431"/>
                    </a:lnTo>
                    <a:lnTo>
                      <a:pt x="307" y="422"/>
                    </a:lnTo>
                    <a:lnTo>
                      <a:pt x="297" y="412"/>
                    </a:lnTo>
                    <a:lnTo>
                      <a:pt x="288" y="403"/>
                    </a:lnTo>
                    <a:lnTo>
                      <a:pt x="277" y="393"/>
                    </a:lnTo>
                    <a:lnTo>
                      <a:pt x="268" y="393"/>
                    </a:lnTo>
                    <a:lnTo>
                      <a:pt x="258" y="384"/>
                    </a:lnTo>
                    <a:lnTo>
                      <a:pt x="258" y="345"/>
                    </a:lnTo>
                    <a:lnTo>
                      <a:pt x="268" y="336"/>
                    </a:lnTo>
                    <a:lnTo>
                      <a:pt x="277" y="326"/>
                    </a:lnTo>
                    <a:lnTo>
                      <a:pt x="297" y="307"/>
                    </a:lnTo>
                    <a:lnTo>
                      <a:pt x="307" y="297"/>
                    </a:lnTo>
                    <a:lnTo>
                      <a:pt x="316" y="278"/>
                    </a:lnTo>
                    <a:lnTo>
                      <a:pt x="335" y="259"/>
                    </a:lnTo>
                    <a:lnTo>
                      <a:pt x="344" y="250"/>
                    </a:lnTo>
                    <a:lnTo>
                      <a:pt x="344" y="240"/>
                    </a:lnTo>
                    <a:lnTo>
                      <a:pt x="344" y="220"/>
                    </a:lnTo>
                    <a:lnTo>
                      <a:pt x="344" y="192"/>
                    </a:lnTo>
                    <a:lnTo>
                      <a:pt x="344" y="173"/>
                    </a:lnTo>
                    <a:lnTo>
                      <a:pt x="335" y="144"/>
                    </a:lnTo>
                    <a:lnTo>
                      <a:pt x="335" y="115"/>
                    </a:lnTo>
                    <a:lnTo>
                      <a:pt x="335" y="96"/>
                    </a:lnTo>
                    <a:lnTo>
                      <a:pt x="335" y="67"/>
                    </a:lnTo>
                    <a:lnTo>
                      <a:pt x="355" y="48"/>
                    </a:lnTo>
                    <a:lnTo>
                      <a:pt x="432" y="29"/>
                    </a:lnTo>
                    <a:lnTo>
                      <a:pt x="460" y="9"/>
                    </a:lnTo>
                    <a:lnTo>
                      <a:pt x="488" y="0"/>
                    </a:lnTo>
                    <a:lnTo>
                      <a:pt x="518" y="0"/>
                    </a:lnTo>
                    <a:lnTo>
                      <a:pt x="556" y="0"/>
                    </a:lnTo>
                    <a:lnTo>
                      <a:pt x="585" y="0"/>
                    </a:lnTo>
                    <a:lnTo>
                      <a:pt x="623" y="0"/>
                    </a:lnTo>
                    <a:lnTo>
                      <a:pt x="652" y="0"/>
                    </a:lnTo>
                    <a:lnTo>
                      <a:pt x="681" y="0"/>
                    </a:lnTo>
                    <a:lnTo>
                      <a:pt x="709" y="0"/>
                    </a:lnTo>
                    <a:close/>
                  </a:path>
                </a:pathLst>
              </a:custGeom>
              <a:solidFill>
                <a:srgbClr val="FFFFCC"/>
              </a:solidFill>
              <a:ln w="9525">
                <a:noFill/>
                <a:round/>
                <a:headEnd/>
                <a:tailEnd/>
              </a:ln>
            </p:spPr>
            <p:txBody>
              <a:bodyPr>
                <a:prstTxWarp prst="textNoShape">
                  <a:avLst/>
                </a:prstTxWarp>
              </a:bodyPr>
              <a:lstStyle/>
              <a:p>
                <a:endParaRPr lang="en-US"/>
              </a:p>
            </p:txBody>
          </p:sp>
          <p:grpSp>
            <p:nvGrpSpPr>
              <p:cNvPr id="61632" name="Group 177"/>
              <p:cNvGrpSpPr>
                <a:grpSpLocks/>
              </p:cNvGrpSpPr>
              <p:nvPr/>
            </p:nvGrpSpPr>
            <p:grpSpPr bwMode="auto">
              <a:xfrm>
                <a:off x="3770" y="2046"/>
                <a:ext cx="167" cy="292"/>
                <a:chOff x="3135" y="2954"/>
                <a:chExt cx="167" cy="292"/>
              </a:xfrm>
            </p:grpSpPr>
            <p:sp>
              <p:nvSpPr>
                <p:cNvPr id="61634" name="AutoShape 178"/>
                <p:cNvSpPr>
                  <a:spLocks noChangeAspect="1" noChangeArrowheads="1"/>
                </p:cNvSpPr>
                <p:nvPr/>
              </p:nvSpPr>
              <p:spPr bwMode="auto">
                <a:xfrm rot="9215973">
                  <a:off x="3204" y="2963"/>
                  <a:ext cx="30" cy="283"/>
                </a:xfrm>
                <a:custGeom>
                  <a:avLst/>
                  <a:gdLst>
                    <a:gd name="T0" fmla="*/ 26 w 21600"/>
                    <a:gd name="T1" fmla="*/ 142 h 21600"/>
                    <a:gd name="T2" fmla="*/ 15 w 21600"/>
                    <a:gd name="T3" fmla="*/ 283 h 21600"/>
                    <a:gd name="T4" fmla="*/ 4 w 21600"/>
                    <a:gd name="T5" fmla="*/ 142 h 21600"/>
                    <a:gd name="T6" fmla="*/ 15 w 21600"/>
                    <a:gd name="T7" fmla="*/ 0 h 21600"/>
                    <a:gd name="T8" fmla="*/ 0 60000 65536"/>
                    <a:gd name="T9" fmla="*/ 0 60000 65536"/>
                    <a:gd name="T10" fmla="*/ 0 60000 65536"/>
                    <a:gd name="T11" fmla="*/ 0 60000 65536"/>
                    <a:gd name="T12" fmla="*/ 4320 w 21600"/>
                    <a:gd name="T13" fmla="*/ 4503 h 21600"/>
                    <a:gd name="T14" fmla="*/ 17280 w 21600"/>
                    <a:gd name="T15" fmla="*/ 17097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chemeClr val="tx1"/>
                </a:solidFill>
                <a:ln w="9525">
                  <a:solidFill>
                    <a:schemeClr val="tx1"/>
                  </a:solidFill>
                  <a:miter lim="800000"/>
                  <a:headEnd/>
                  <a:tailEnd/>
                </a:ln>
              </p:spPr>
              <p:txBody>
                <a:bodyPr wrap="none" anchor="ctr">
                  <a:prstTxWarp prst="textNoShape">
                    <a:avLst/>
                  </a:prstTxWarp>
                </a:bodyPr>
                <a:lstStyle/>
                <a:p>
                  <a:endParaRPr lang="en-US"/>
                </a:p>
              </p:txBody>
            </p:sp>
            <p:sp>
              <p:nvSpPr>
                <p:cNvPr id="61635" name="Freeform 179"/>
                <p:cNvSpPr>
                  <a:spLocks noChangeAspect="1"/>
                </p:cNvSpPr>
                <p:nvPr/>
              </p:nvSpPr>
              <p:spPr bwMode="auto">
                <a:xfrm rot="590109">
                  <a:off x="3273" y="3211"/>
                  <a:ext cx="12" cy="21"/>
                </a:xfrm>
                <a:custGeom>
                  <a:avLst/>
                  <a:gdLst>
                    <a:gd name="T0" fmla="*/ 35 w 73"/>
                    <a:gd name="T1" fmla="*/ 120 h 125"/>
                    <a:gd name="T2" fmla="*/ 1 w 73"/>
                    <a:gd name="T3" fmla="*/ 125 h 125"/>
                    <a:gd name="T4" fmla="*/ 1 w 73"/>
                    <a:gd name="T5" fmla="*/ 105 h 125"/>
                    <a:gd name="T6" fmla="*/ 0 w 73"/>
                    <a:gd name="T7" fmla="*/ 87 h 125"/>
                    <a:gd name="T8" fmla="*/ 0 w 73"/>
                    <a:gd name="T9" fmla="*/ 74 h 125"/>
                    <a:gd name="T10" fmla="*/ 1 w 73"/>
                    <a:gd name="T11" fmla="*/ 62 h 125"/>
                    <a:gd name="T12" fmla="*/ 1 w 73"/>
                    <a:gd name="T13" fmla="*/ 57 h 125"/>
                    <a:gd name="T14" fmla="*/ 2 w 73"/>
                    <a:gd name="T15" fmla="*/ 51 h 125"/>
                    <a:gd name="T16" fmla="*/ 3 w 73"/>
                    <a:gd name="T17" fmla="*/ 46 h 125"/>
                    <a:gd name="T18" fmla="*/ 5 w 73"/>
                    <a:gd name="T19" fmla="*/ 39 h 125"/>
                    <a:gd name="T20" fmla="*/ 9 w 73"/>
                    <a:gd name="T21" fmla="*/ 33 h 125"/>
                    <a:gd name="T22" fmla="*/ 12 w 73"/>
                    <a:gd name="T23" fmla="*/ 25 h 125"/>
                    <a:gd name="T24" fmla="*/ 15 w 73"/>
                    <a:gd name="T25" fmla="*/ 17 h 125"/>
                    <a:gd name="T26" fmla="*/ 21 w 73"/>
                    <a:gd name="T27" fmla="*/ 9 h 125"/>
                    <a:gd name="T28" fmla="*/ 24 w 73"/>
                    <a:gd name="T29" fmla="*/ 9 h 125"/>
                    <a:gd name="T30" fmla="*/ 27 w 73"/>
                    <a:gd name="T31" fmla="*/ 8 h 125"/>
                    <a:gd name="T32" fmla="*/ 30 w 73"/>
                    <a:gd name="T33" fmla="*/ 8 h 125"/>
                    <a:gd name="T34" fmla="*/ 35 w 73"/>
                    <a:gd name="T35" fmla="*/ 6 h 125"/>
                    <a:gd name="T36" fmla="*/ 41 w 73"/>
                    <a:gd name="T37" fmla="*/ 3 h 125"/>
                    <a:gd name="T38" fmla="*/ 49 w 73"/>
                    <a:gd name="T39" fmla="*/ 0 h 125"/>
                    <a:gd name="T40" fmla="*/ 52 w 73"/>
                    <a:gd name="T41" fmla="*/ 0 h 125"/>
                    <a:gd name="T42" fmla="*/ 57 w 73"/>
                    <a:gd name="T43" fmla="*/ 0 h 125"/>
                    <a:gd name="T44" fmla="*/ 59 w 73"/>
                    <a:gd name="T45" fmla="*/ 0 h 125"/>
                    <a:gd name="T46" fmla="*/ 63 w 73"/>
                    <a:gd name="T47" fmla="*/ 1 h 125"/>
                    <a:gd name="T48" fmla="*/ 64 w 73"/>
                    <a:gd name="T49" fmla="*/ 2 h 125"/>
                    <a:gd name="T50" fmla="*/ 65 w 73"/>
                    <a:gd name="T51" fmla="*/ 3 h 125"/>
                    <a:gd name="T52" fmla="*/ 66 w 73"/>
                    <a:gd name="T53" fmla="*/ 4 h 125"/>
                    <a:gd name="T54" fmla="*/ 69 w 73"/>
                    <a:gd name="T55" fmla="*/ 6 h 125"/>
                    <a:gd name="T56" fmla="*/ 71 w 73"/>
                    <a:gd name="T57" fmla="*/ 10 h 125"/>
                    <a:gd name="T58" fmla="*/ 73 w 73"/>
                    <a:gd name="T59" fmla="*/ 14 h 125"/>
                    <a:gd name="T60" fmla="*/ 69 w 73"/>
                    <a:gd name="T61" fmla="*/ 27 h 125"/>
                    <a:gd name="T62" fmla="*/ 65 w 73"/>
                    <a:gd name="T63" fmla="*/ 41 h 125"/>
                    <a:gd name="T64" fmla="*/ 62 w 73"/>
                    <a:gd name="T65" fmla="*/ 56 h 125"/>
                    <a:gd name="T66" fmla="*/ 58 w 73"/>
                    <a:gd name="T67" fmla="*/ 71 h 125"/>
                    <a:gd name="T68" fmla="*/ 55 w 73"/>
                    <a:gd name="T69" fmla="*/ 77 h 125"/>
                    <a:gd name="T70" fmla="*/ 53 w 73"/>
                    <a:gd name="T71" fmla="*/ 84 h 125"/>
                    <a:gd name="T72" fmla="*/ 51 w 73"/>
                    <a:gd name="T73" fmla="*/ 92 h 125"/>
                    <a:gd name="T74" fmla="*/ 48 w 73"/>
                    <a:gd name="T75" fmla="*/ 97 h 125"/>
                    <a:gd name="T76" fmla="*/ 45 w 73"/>
                    <a:gd name="T77" fmla="*/ 104 h 125"/>
                    <a:gd name="T78" fmla="*/ 42 w 73"/>
                    <a:gd name="T79" fmla="*/ 109 h 125"/>
                    <a:gd name="T80" fmla="*/ 38 w 73"/>
                    <a:gd name="T81" fmla="*/ 114 h 125"/>
                    <a:gd name="T82" fmla="*/ 35 w 73"/>
                    <a:gd name="T83" fmla="*/ 120 h 12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73"/>
                    <a:gd name="T127" fmla="*/ 0 h 125"/>
                    <a:gd name="T128" fmla="*/ 73 w 73"/>
                    <a:gd name="T129" fmla="*/ 125 h 12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73" h="125">
                      <a:moveTo>
                        <a:pt x="35" y="120"/>
                      </a:moveTo>
                      <a:lnTo>
                        <a:pt x="1" y="125"/>
                      </a:lnTo>
                      <a:lnTo>
                        <a:pt x="1" y="105"/>
                      </a:lnTo>
                      <a:lnTo>
                        <a:pt x="0" y="87"/>
                      </a:lnTo>
                      <a:lnTo>
                        <a:pt x="0" y="74"/>
                      </a:lnTo>
                      <a:lnTo>
                        <a:pt x="1" y="62"/>
                      </a:lnTo>
                      <a:lnTo>
                        <a:pt x="1" y="57"/>
                      </a:lnTo>
                      <a:lnTo>
                        <a:pt x="2" y="51"/>
                      </a:lnTo>
                      <a:lnTo>
                        <a:pt x="3" y="46"/>
                      </a:lnTo>
                      <a:lnTo>
                        <a:pt x="5" y="39"/>
                      </a:lnTo>
                      <a:lnTo>
                        <a:pt x="9" y="33"/>
                      </a:lnTo>
                      <a:lnTo>
                        <a:pt x="12" y="25"/>
                      </a:lnTo>
                      <a:lnTo>
                        <a:pt x="15" y="17"/>
                      </a:lnTo>
                      <a:lnTo>
                        <a:pt x="21" y="9"/>
                      </a:lnTo>
                      <a:lnTo>
                        <a:pt x="24" y="9"/>
                      </a:lnTo>
                      <a:lnTo>
                        <a:pt x="27" y="8"/>
                      </a:lnTo>
                      <a:lnTo>
                        <a:pt x="30" y="8"/>
                      </a:lnTo>
                      <a:lnTo>
                        <a:pt x="35" y="6"/>
                      </a:lnTo>
                      <a:lnTo>
                        <a:pt x="41" y="3"/>
                      </a:lnTo>
                      <a:lnTo>
                        <a:pt x="49" y="0"/>
                      </a:lnTo>
                      <a:lnTo>
                        <a:pt x="52" y="0"/>
                      </a:lnTo>
                      <a:lnTo>
                        <a:pt x="57" y="0"/>
                      </a:lnTo>
                      <a:lnTo>
                        <a:pt x="59" y="0"/>
                      </a:lnTo>
                      <a:lnTo>
                        <a:pt x="63" y="1"/>
                      </a:lnTo>
                      <a:lnTo>
                        <a:pt x="64" y="2"/>
                      </a:lnTo>
                      <a:lnTo>
                        <a:pt x="65" y="3"/>
                      </a:lnTo>
                      <a:lnTo>
                        <a:pt x="66" y="4"/>
                      </a:lnTo>
                      <a:lnTo>
                        <a:pt x="69" y="6"/>
                      </a:lnTo>
                      <a:lnTo>
                        <a:pt x="71" y="10"/>
                      </a:lnTo>
                      <a:lnTo>
                        <a:pt x="73" y="14"/>
                      </a:lnTo>
                      <a:lnTo>
                        <a:pt x="69" y="27"/>
                      </a:lnTo>
                      <a:lnTo>
                        <a:pt x="65" y="41"/>
                      </a:lnTo>
                      <a:lnTo>
                        <a:pt x="62" y="56"/>
                      </a:lnTo>
                      <a:lnTo>
                        <a:pt x="58" y="71"/>
                      </a:lnTo>
                      <a:lnTo>
                        <a:pt x="55" y="77"/>
                      </a:lnTo>
                      <a:lnTo>
                        <a:pt x="53" y="84"/>
                      </a:lnTo>
                      <a:lnTo>
                        <a:pt x="51" y="92"/>
                      </a:lnTo>
                      <a:lnTo>
                        <a:pt x="48" y="97"/>
                      </a:lnTo>
                      <a:lnTo>
                        <a:pt x="45" y="104"/>
                      </a:lnTo>
                      <a:lnTo>
                        <a:pt x="42" y="109"/>
                      </a:lnTo>
                      <a:lnTo>
                        <a:pt x="38" y="114"/>
                      </a:lnTo>
                      <a:lnTo>
                        <a:pt x="35" y="120"/>
                      </a:lnTo>
                      <a:close/>
                    </a:path>
                  </a:pathLst>
                </a:custGeom>
                <a:solidFill>
                  <a:srgbClr val="C87437"/>
                </a:solidFill>
                <a:ln w="9525">
                  <a:noFill/>
                  <a:round/>
                  <a:headEnd/>
                  <a:tailEnd/>
                </a:ln>
              </p:spPr>
              <p:txBody>
                <a:bodyPr>
                  <a:prstTxWarp prst="textNoShape">
                    <a:avLst/>
                  </a:prstTxWarp>
                </a:bodyPr>
                <a:lstStyle/>
                <a:p>
                  <a:endParaRPr lang="en-US"/>
                </a:p>
              </p:txBody>
            </p:sp>
            <p:sp>
              <p:nvSpPr>
                <p:cNvPr id="61636" name="Freeform 180"/>
                <p:cNvSpPr>
                  <a:spLocks noChangeAspect="1"/>
                </p:cNvSpPr>
                <p:nvPr/>
              </p:nvSpPr>
              <p:spPr bwMode="auto">
                <a:xfrm rot="590109">
                  <a:off x="3154" y="3004"/>
                  <a:ext cx="148" cy="190"/>
                </a:xfrm>
                <a:custGeom>
                  <a:avLst/>
                  <a:gdLst>
                    <a:gd name="T0" fmla="*/ 0 w 889"/>
                    <a:gd name="T1" fmla="*/ 0 h 1154"/>
                    <a:gd name="T2" fmla="*/ 29 w 889"/>
                    <a:gd name="T3" fmla="*/ 34 h 1154"/>
                    <a:gd name="T4" fmla="*/ 57 w 889"/>
                    <a:gd name="T5" fmla="*/ 69 h 1154"/>
                    <a:gd name="T6" fmla="*/ 86 w 889"/>
                    <a:gd name="T7" fmla="*/ 104 h 1154"/>
                    <a:gd name="T8" fmla="*/ 114 w 889"/>
                    <a:gd name="T9" fmla="*/ 138 h 1154"/>
                    <a:gd name="T10" fmla="*/ 171 w 889"/>
                    <a:gd name="T11" fmla="*/ 209 h 1154"/>
                    <a:gd name="T12" fmla="*/ 226 w 889"/>
                    <a:gd name="T13" fmla="*/ 281 h 1154"/>
                    <a:gd name="T14" fmla="*/ 281 w 889"/>
                    <a:gd name="T15" fmla="*/ 353 h 1154"/>
                    <a:gd name="T16" fmla="*/ 336 w 889"/>
                    <a:gd name="T17" fmla="*/ 426 h 1154"/>
                    <a:gd name="T18" fmla="*/ 391 w 889"/>
                    <a:gd name="T19" fmla="*/ 499 h 1154"/>
                    <a:gd name="T20" fmla="*/ 445 w 889"/>
                    <a:gd name="T21" fmla="*/ 572 h 1154"/>
                    <a:gd name="T22" fmla="*/ 500 w 889"/>
                    <a:gd name="T23" fmla="*/ 646 h 1154"/>
                    <a:gd name="T24" fmla="*/ 556 w 889"/>
                    <a:gd name="T25" fmla="*/ 719 h 1154"/>
                    <a:gd name="T26" fmla="*/ 610 w 889"/>
                    <a:gd name="T27" fmla="*/ 793 h 1154"/>
                    <a:gd name="T28" fmla="*/ 665 w 889"/>
                    <a:gd name="T29" fmla="*/ 866 h 1154"/>
                    <a:gd name="T30" fmla="*/ 720 w 889"/>
                    <a:gd name="T31" fmla="*/ 938 h 1154"/>
                    <a:gd name="T32" fmla="*/ 776 w 889"/>
                    <a:gd name="T33" fmla="*/ 1011 h 1154"/>
                    <a:gd name="T34" fmla="*/ 804 w 889"/>
                    <a:gd name="T35" fmla="*/ 1047 h 1154"/>
                    <a:gd name="T36" fmla="*/ 832 w 889"/>
                    <a:gd name="T37" fmla="*/ 1083 h 1154"/>
                    <a:gd name="T38" fmla="*/ 861 w 889"/>
                    <a:gd name="T39" fmla="*/ 1118 h 1154"/>
                    <a:gd name="T40" fmla="*/ 889 w 889"/>
                    <a:gd name="T41" fmla="*/ 1154 h 1154"/>
                    <a:gd name="T42" fmla="*/ 855 w 889"/>
                    <a:gd name="T43" fmla="*/ 1126 h 1154"/>
                    <a:gd name="T44" fmla="*/ 824 w 889"/>
                    <a:gd name="T45" fmla="*/ 1095 h 1154"/>
                    <a:gd name="T46" fmla="*/ 791 w 889"/>
                    <a:gd name="T47" fmla="*/ 1065 h 1154"/>
                    <a:gd name="T48" fmla="*/ 761 w 889"/>
                    <a:gd name="T49" fmla="*/ 1033 h 1154"/>
                    <a:gd name="T50" fmla="*/ 730 w 889"/>
                    <a:gd name="T51" fmla="*/ 1002 h 1154"/>
                    <a:gd name="T52" fmla="*/ 699 w 889"/>
                    <a:gd name="T53" fmla="*/ 969 h 1154"/>
                    <a:gd name="T54" fmla="*/ 670 w 889"/>
                    <a:gd name="T55" fmla="*/ 935 h 1154"/>
                    <a:gd name="T56" fmla="*/ 641 w 889"/>
                    <a:gd name="T57" fmla="*/ 900 h 1154"/>
                    <a:gd name="T58" fmla="*/ 612 w 889"/>
                    <a:gd name="T59" fmla="*/ 865 h 1154"/>
                    <a:gd name="T60" fmla="*/ 584 w 889"/>
                    <a:gd name="T61" fmla="*/ 829 h 1154"/>
                    <a:gd name="T62" fmla="*/ 557 w 889"/>
                    <a:gd name="T63" fmla="*/ 795 h 1154"/>
                    <a:gd name="T64" fmla="*/ 529 w 889"/>
                    <a:gd name="T65" fmla="*/ 757 h 1154"/>
                    <a:gd name="T66" fmla="*/ 502 w 889"/>
                    <a:gd name="T67" fmla="*/ 720 h 1154"/>
                    <a:gd name="T68" fmla="*/ 475 w 889"/>
                    <a:gd name="T69" fmla="*/ 683 h 1154"/>
                    <a:gd name="T70" fmla="*/ 449 w 889"/>
                    <a:gd name="T71" fmla="*/ 645 h 1154"/>
                    <a:gd name="T72" fmla="*/ 422 w 889"/>
                    <a:gd name="T73" fmla="*/ 608 h 1154"/>
                    <a:gd name="T74" fmla="*/ 369 w 889"/>
                    <a:gd name="T75" fmla="*/ 532 h 1154"/>
                    <a:gd name="T76" fmla="*/ 317 w 889"/>
                    <a:gd name="T77" fmla="*/ 454 h 1154"/>
                    <a:gd name="T78" fmla="*/ 266 w 889"/>
                    <a:gd name="T79" fmla="*/ 377 h 1154"/>
                    <a:gd name="T80" fmla="*/ 214 w 889"/>
                    <a:gd name="T81" fmla="*/ 300 h 1154"/>
                    <a:gd name="T82" fmla="*/ 188 w 889"/>
                    <a:gd name="T83" fmla="*/ 262 h 1154"/>
                    <a:gd name="T84" fmla="*/ 162 w 889"/>
                    <a:gd name="T85" fmla="*/ 223 h 1154"/>
                    <a:gd name="T86" fmla="*/ 135 w 889"/>
                    <a:gd name="T87" fmla="*/ 185 h 1154"/>
                    <a:gd name="T88" fmla="*/ 109 w 889"/>
                    <a:gd name="T89" fmla="*/ 147 h 1154"/>
                    <a:gd name="T90" fmla="*/ 83 w 889"/>
                    <a:gd name="T91" fmla="*/ 110 h 1154"/>
                    <a:gd name="T92" fmla="*/ 55 w 889"/>
                    <a:gd name="T93" fmla="*/ 73 h 1154"/>
                    <a:gd name="T94" fmla="*/ 28 w 889"/>
                    <a:gd name="T95" fmla="*/ 36 h 1154"/>
                    <a:gd name="T96" fmla="*/ 0 w 889"/>
                    <a:gd name="T97" fmla="*/ 0 h 1154"/>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889"/>
                    <a:gd name="T148" fmla="*/ 0 h 1154"/>
                    <a:gd name="T149" fmla="*/ 889 w 889"/>
                    <a:gd name="T150" fmla="*/ 1154 h 1154"/>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889" h="1154">
                      <a:moveTo>
                        <a:pt x="0" y="0"/>
                      </a:moveTo>
                      <a:lnTo>
                        <a:pt x="29" y="34"/>
                      </a:lnTo>
                      <a:lnTo>
                        <a:pt x="57" y="69"/>
                      </a:lnTo>
                      <a:lnTo>
                        <a:pt x="86" y="104"/>
                      </a:lnTo>
                      <a:lnTo>
                        <a:pt x="114" y="138"/>
                      </a:lnTo>
                      <a:lnTo>
                        <a:pt x="171" y="209"/>
                      </a:lnTo>
                      <a:lnTo>
                        <a:pt x="226" y="281"/>
                      </a:lnTo>
                      <a:lnTo>
                        <a:pt x="281" y="353"/>
                      </a:lnTo>
                      <a:lnTo>
                        <a:pt x="336" y="426"/>
                      </a:lnTo>
                      <a:lnTo>
                        <a:pt x="391" y="499"/>
                      </a:lnTo>
                      <a:lnTo>
                        <a:pt x="445" y="572"/>
                      </a:lnTo>
                      <a:lnTo>
                        <a:pt x="500" y="646"/>
                      </a:lnTo>
                      <a:lnTo>
                        <a:pt x="556" y="719"/>
                      </a:lnTo>
                      <a:lnTo>
                        <a:pt x="610" y="793"/>
                      </a:lnTo>
                      <a:lnTo>
                        <a:pt x="665" y="866"/>
                      </a:lnTo>
                      <a:lnTo>
                        <a:pt x="720" y="938"/>
                      </a:lnTo>
                      <a:lnTo>
                        <a:pt x="776" y="1011"/>
                      </a:lnTo>
                      <a:lnTo>
                        <a:pt x="804" y="1047"/>
                      </a:lnTo>
                      <a:lnTo>
                        <a:pt x="832" y="1083"/>
                      </a:lnTo>
                      <a:lnTo>
                        <a:pt x="861" y="1118"/>
                      </a:lnTo>
                      <a:lnTo>
                        <a:pt x="889" y="1154"/>
                      </a:lnTo>
                      <a:lnTo>
                        <a:pt x="855" y="1126"/>
                      </a:lnTo>
                      <a:lnTo>
                        <a:pt x="824" y="1095"/>
                      </a:lnTo>
                      <a:lnTo>
                        <a:pt x="791" y="1065"/>
                      </a:lnTo>
                      <a:lnTo>
                        <a:pt x="761" y="1033"/>
                      </a:lnTo>
                      <a:lnTo>
                        <a:pt x="730" y="1002"/>
                      </a:lnTo>
                      <a:lnTo>
                        <a:pt x="699" y="969"/>
                      </a:lnTo>
                      <a:lnTo>
                        <a:pt x="670" y="935"/>
                      </a:lnTo>
                      <a:lnTo>
                        <a:pt x="641" y="900"/>
                      </a:lnTo>
                      <a:lnTo>
                        <a:pt x="612" y="865"/>
                      </a:lnTo>
                      <a:lnTo>
                        <a:pt x="584" y="829"/>
                      </a:lnTo>
                      <a:lnTo>
                        <a:pt x="557" y="795"/>
                      </a:lnTo>
                      <a:lnTo>
                        <a:pt x="529" y="757"/>
                      </a:lnTo>
                      <a:lnTo>
                        <a:pt x="502" y="720"/>
                      </a:lnTo>
                      <a:lnTo>
                        <a:pt x="475" y="683"/>
                      </a:lnTo>
                      <a:lnTo>
                        <a:pt x="449" y="645"/>
                      </a:lnTo>
                      <a:lnTo>
                        <a:pt x="422" y="608"/>
                      </a:lnTo>
                      <a:lnTo>
                        <a:pt x="369" y="532"/>
                      </a:lnTo>
                      <a:lnTo>
                        <a:pt x="317" y="454"/>
                      </a:lnTo>
                      <a:lnTo>
                        <a:pt x="266" y="377"/>
                      </a:lnTo>
                      <a:lnTo>
                        <a:pt x="214" y="300"/>
                      </a:lnTo>
                      <a:lnTo>
                        <a:pt x="188" y="262"/>
                      </a:lnTo>
                      <a:lnTo>
                        <a:pt x="162" y="223"/>
                      </a:lnTo>
                      <a:lnTo>
                        <a:pt x="135" y="185"/>
                      </a:lnTo>
                      <a:lnTo>
                        <a:pt x="109" y="147"/>
                      </a:lnTo>
                      <a:lnTo>
                        <a:pt x="83" y="110"/>
                      </a:lnTo>
                      <a:lnTo>
                        <a:pt x="55" y="73"/>
                      </a:lnTo>
                      <a:lnTo>
                        <a:pt x="28" y="36"/>
                      </a:lnTo>
                      <a:lnTo>
                        <a:pt x="0" y="0"/>
                      </a:lnTo>
                      <a:close/>
                    </a:path>
                  </a:pathLst>
                </a:custGeom>
                <a:solidFill>
                  <a:srgbClr val="C87437"/>
                </a:solidFill>
                <a:ln w="9525">
                  <a:noFill/>
                  <a:round/>
                  <a:headEnd/>
                  <a:tailEnd/>
                </a:ln>
              </p:spPr>
              <p:txBody>
                <a:bodyPr>
                  <a:prstTxWarp prst="textNoShape">
                    <a:avLst/>
                  </a:prstTxWarp>
                </a:bodyPr>
                <a:lstStyle/>
                <a:p>
                  <a:endParaRPr lang="en-US"/>
                </a:p>
              </p:txBody>
            </p:sp>
            <p:sp>
              <p:nvSpPr>
                <p:cNvPr id="61637" name="Freeform 181"/>
                <p:cNvSpPr>
                  <a:spLocks noChangeAspect="1"/>
                </p:cNvSpPr>
                <p:nvPr/>
              </p:nvSpPr>
              <p:spPr bwMode="auto">
                <a:xfrm rot="590109">
                  <a:off x="3148" y="3014"/>
                  <a:ext cx="138" cy="203"/>
                </a:xfrm>
                <a:custGeom>
                  <a:avLst/>
                  <a:gdLst>
                    <a:gd name="T0" fmla="*/ 790 w 833"/>
                    <a:gd name="T1" fmla="*/ 1189 h 1226"/>
                    <a:gd name="T2" fmla="*/ 738 w 833"/>
                    <a:gd name="T3" fmla="*/ 1112 h 1226"/>
                    <a:gd name="T4" fmla="*/ 659 w 833"/>
                    <a:gd name="T5" fmla="*/ 998 h 1226"/>
                    <a:gd name="T6" fmla="*/ 558 w 833"/>
                    <a:gd name="T7" fmla="*/ 844 h 1226"/>
                    <a:gd name="T8" fmla="*/ 457 w 833"/>
                    <a:gd name="T9" fmla="*/ 690 h 1226"/>
                    <a:gd name="T10" fmla="*/ 356 w 833"/>
                    <a:gd name="T11" fmla="*/ 535 h 1226"/>
                    <a:gd name="T12" fmla="*/ 256 w 833"/>
                    <a:gd name="T13" fmla="*/ 380 h 1226"/>
                    <a:gd name="T14" fmla="*/ 155 w 833"/>
                    <a:gd name="T15" fmla="*/ 226 h 1226"/>
                    <a:gd name="T16" fmla="*/ 52 w 833"/>
                    <a:gd name="T17" fmla="*/ 75 h 1226"/>
                    <a:gd name="T18" fmla="*/ 28 w 833"/>
                    <a:gd name="T19" fmla="*/ 33 h 1226"/>
                    <a:gd name="T20" fmla="*/ 83 w 833"/>
                    <a:gd name="T21" fmla="*/ 101 h 1226"/>
                    <a:gd name="T22" fmla="*/ 136 w 833"/>
                    <a:gd name="T23" fmla="*/ 170 h 1226"/>
                    <a:gd name="T24" fmla="*/ 188 w 833"/>
                    <a:gd name="T25" fmla="*/ 239 h 1226"/>
                    <a:gd name="T26" fmla="*/ 266 w 833"/>
                    <a:gd name="T27" fmla="*/ 345 h 1226"/>
                    <a:gd name="T28" fmla="*/ 366 w 833"/>
                    <a:gd name="T29" fmla="*/ 487 h 1226"/>
                    <a:gd name="T30" fmla="*/ 466 w 833"/>
                    <a:gd name="T31" fmla="*/ 630 h 1226"/>
                    <a:gd name="T32" fmla="*/ 567 w 833"/>
                    <a:gd name="T33" fmla="*/ 771 h 1226"/>
                    <a:gd name="T34" fmla="*/ 644 w 833"/>
                    <a:gd name="T35" fmla="*/ 877 h 1226"/>
                    <a:gd name="T36" fmla="*/ 696 w 833"/>
                    <a:gd name="T37" fmla="*/ 946 h 1226"/>
                    <a:gd name="T38" fmla="*/ 749 w 833"/>
                    <a:gd name="T39" fmla="*/ 1014 h 1226"/>
                    <a:gd name="T40" fmla="*/ 803 w 833"/>
                    <a:gd name="T41" fmla="*/ 1082 h 1226"/>
                    <a:gd name="T42" fmla="*/ 832 w 833"/>
                    <a:gd name="T43" fmla="*/ 1120 h 1226"/>
                    <a:gd name="T44" fmla="*/ 833 w 833"/>
                    <a:gd name="T45" fmla="*/ 1129 h 1226"/>
                    <a:gd name="T46" fmla="*/ 833 w 833"/>
                    <a:gd name="T47" fmla="*/ 1137 h 1226"/>
                    <a:gd name="T48" fmla="*/ 830 w 833"/>
                    <a:gd name="T49" fmla="*/ 1145 h 1226"/>
                    <a:gd name="T50" fmla="*/ 827 w 833"/>
                    <a:gd name="T51" fmla="*/ 1155 h 1226"/>
                    <a:gd name="T52" fmla="*/ 820 w 833"/>
                    <a:gd name="T53" fmla="*/ 1167 h 1226"/>
                    <a:gd name="T54" fmla="*/ 813 w 833"/>
                    <a:gd name="T55" fmla="*/ 1179 h 1226"/>
                    <a:gd name="T56" fmla="*/ 809 w 833"/>
                    <a:gd name="T57" fmla="*/ 1188 h 1226"/>
                    <a:gd name="T58" fmla="*/ 808 w 833"/>
                    <a:gd name="T59" fmla="*/ 1193 h 1226"/>
                    <a:gd name="T60" fmla="*/ 806 w 833"/>
                    <a:gd name="T61" fmla="*/ 1200 h 1226"/>
                    <a:gd name="T62" fmla="*/ 808 w 833"/>
                    <a:gd name="T63" fmla="*/ 1206 h 1226"/>
                    <a:gd name="T64" fmla="*/ 810 w 833"/>
                    <a:gd name="T65" fmla="*/ 1214 h 1226"/>
                    <a:gd name="T66" fmla="*/ 814 w 833"/>
                    <a:gd name="T67" fmla="*/ 1221 h 122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833"/>
                    <a:gd name="T103" fmla="*/ 0 h 1226"/>
                    <a:gd name="T104" fmla="*/ 833 w 833"/>
                    <a:gd name="T105" fmla="*/ 1226 h 122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833" h="1226">
                      <a:moveTo>
                        <a:pt x="817" y="1226"/>
                      </a:moveTo>
                      <a:lnTo>
                        <a:pt x="790" y="1189"/>
                      </a:lnTo>
                      <a:lnTo>
                        <a:pt x="764" y="1151"/>
                      </a:lnTo>
                      <a:lnTo>
                        <a:pt x="738" y="1112"/>
                      </a:lnTo>
                      <a:lnTo>
                        <a:pt x="712" y="1074"/>
                      </a:lnTo>
                      <a:lnTo>
                        <a:pt x="659" y="998"/>
                      </a:lnTo>
                      <a:lnTo>
                        <a:pt x="608" y="922"/>
                      </a:lnTo>
                      <a:lnTo>
                        <a:pt x="558" y="844"/>
                      </a:lnTo>
                      <a:lnTo>
                        <a:pt x="507" y="767"/>
                      </a:lnTo>
                      <a:lnTo>
                        <a:pt x="457" y="690"/>
                      </a:lnTo>
                      <a:lnTo>
                        <a:pt x="406" y="612"/>
                      </a:lnTo>
                      <a:lnTo>
                        <a:pt x="356" y="535"/>
                      </a:lnTo>
                      <a:lnTo>
                        <a:pt x="306" y="457"/>
                      </a:lnTo>
                      <a:lnTo>
                        <a:pt x="256" y="380"/>
                      </a:lnTo>
                      <a:lnTo>
                        <a:pt x="206" y="303"/>
                      </a:lnTo>
                      <a:lnTo>
                        <a:pt x="155" y="226"/>
                      </a:lnTo>
                      <a:lnTo>
                        <a:pt x="103" y="150"/>
                      </a:lnTo>
                      <a:lnTo>
                        <a:pt x="52" y="75"/>
                      </a:lnTo>
                      <a:lnTo>
                        <a:pt x="0" y="0"/>
                      </a:lnTo>
                      <a:lnTo>
                        <a:pt x="28" y="33"/>
                      </a:lnTo>
                      <a:lnTo>
                        <a:pt x="55" y="67"/>
                      </a:lnTo>
                      <a:lnTo>
                        <a:pt x="83" y="101"/>
                      </a:lnTo>
                      <a:lnTo>
                        <a:pt x="109" y="136"/>
                      </a:lnTo>
                      <a:lnTo>
                        <a:pt x="136" y="170"/>
                      </a:lnTo>
                      <a:lnTo>
                        <a:pt x="162" y="206"/>
                      </a:lnTo>
                      <a:lnTo>
                        <a:pt x="188" y="239"/>
                      </a:lnTo>
                      <a:lnTo>
                        <a:pt x="215" y="274"/>
                      </a:lnTo>
                      <a:lnTo>
                        <a:pt x="266" y="345"/>
                      </a:lnTo>
                      <a:lnTo>
                        <a:pt x="316" y="416"/>
                      </a:lnTo>
                      <a:lnTo>
                        <a:pt x="366" y="487"/>
                      </a:lnTo>
                      <a:lnTo>
                        <a:pt x="416" y="559"/>
                      </a:lnTo>
                      <a:lnTo>
                        <a:pt x="466" y="630"/>
                      </a:lnTo>
                      <a:lnTo>
                        <a:pt x="517" y="700"/>
                      </a:lnTo>
                      <a:lnTo>
                        <a:pt x="567" y="771"/>
                      </a:lnTo>
                      <a:lnTo>
                        <a:pt x="618" y="842"/>
                      </a:lnTo>
                      <a:lnTo>
                        <a:pt x="644" y="877"/>
                      </a:lnTo>
                      <a:lnTo>
                        <a:pt x="669" y="912"/>
                      </a:lnTo>
                      <a:lnTo>
                        <a:pt x="696" y="946"/>
                      </a:lnTo>
                      <a:lnTo>
                        <a:pt x="723" y="981"/>
                      </a:lnTo>
                      <a:lnTo>
                        <a:pt x="749" y="1014"/>
                      </a:lnTo>
                      <a:lnTo>
                        <a:pt x="776" y="1048"/>
                      </a:lnTo>
                      <a:lnTo>
                        <a:pt x="803" y="1082"/>
                      </a:lnTo>
                      <a:lnTo>
                        <a:pt x="830" y="1116"/>
                      </a:lnTo>
                      <a:lnTo>
                        <a:pt x="832" y="1120"/>
                      </a:lnTo>
                      <a:lnTo>
                        <a:pt x="833" y="1124"/>
                      </a:lnTo>
                      <a:lnTo>
                        <a:pt x="833" y="1129"/>
                      </a:lnTo>
                      <a:lnTo>
                        <a:pt x="833" y="1133"/>
                      </a:lnTo>
                      <a:lnTo>
                        <a:pt x="833" y="1137"/>
                      </a:lnTo>
                      <a:lnTo>
                        <a:pt x="832" y="1141"/>
                      </a:lnTo>
                      <a:lnTo>
                        <a:pt x="830" y="1145"/>
                      </a:lnTo>
                      <a:lnTo>
                        <a:pt x="829" y="1148"/>
                      </a:lnTo>
                      <a:lnTo>
                        <a:pt x="827" y="1155"/>
                      </a:lnTo>
                      <a:lnTo>
                        <a:pt x="824" y="1161"/>
                      </a:lnTo>
                      <a:lnTo>
                        <a:pt x="820" y="1167"/>
                      </a:lnTo>
                      <a:lnTo>
                        <a:pt x="816" y="1172"/>
                      </a:lnTo>
                      <a:lnTo>
                        <a:pt x="813" y="1179"/>
                      </a:lnTo>
                      <a:lnTo>
                        <a:pt x="810" y="1184"/>
                      </a:lnTo>
                      <a:lnTo>
                        <a:pt x="809" y="1188"/>
                      </a:lnTo>
                      <a:lnTo>
                        <a:pt x="808" y="1190"/>
                      </a:lnTo>
                      <a:lnTo>
                        <a:pt x="808" y="1193"/>
                      </a:lnTo>
                      <a:lnTo>
                        <a:pt x="806" y="1196"/>
                      </a:lnTo>
                      <a:lnTo>
                        <a:pt x="806" y="1200"/>
                      </a:lnTo>
                      <a:lnTo>
                        <a:pt x="808" y="1203"/>
                      </a:lnTo>
                      <a:lnTo>
                        <a:pt x="808" y="1206"/>
                      </a:lnTo>
                      <a:lnTo>
                        <a:pt x="809" y="1209"/>
                      </a:lnTo>
                      <a:lnTo>
                        <a:pt x="810" y="1214"/>
                      </a:lnTo>
                      <a:lnTo>
                        <a:pt x="812" y="1217"/>
                      </a:lnTo>
                      <a:lnTo>
                        <a:pt x="814" y="1221"/>
                      </a:lnTo>
                      <a:lnTo>
                        <a:pt x="817" y="1226"/>
                      </a:lnTo>
                      <a:close/>
                    </a:path>
                  </a:pathLst>
                </a:custGeom>
                <a:solidFill>
                  <a:srgbClr val="EF9F67"/>
                </a:solidFill>
                <a:ln w="9525">
                  <a:noFill/>
                  <a:round/>
                  <a:headEnd/>
                  <a:tailEnd/>
                </a:ln>
              </p:spPr>
              <p:txBody>
                <a:bodyPr>
                  <a:prstTxWarp prst="textNoShape">
                    <a:avLst/>
                  </a:prstTxWarp>
                </a:bodyPr>
                <a:lstStyle/>
                <a:p>
                  <a:endParaRPr lang="en-US"/>
                </a:p>
              </p:txBody>
            </p:sp>
            <p:sp>
              <p:nvSpPr>
                <p:cNvPr id="61638" name="Freeform 182"/>
                <p:cNvSpPr>
                  <a:spLocks noChangeAspect="1"/>
                </p:cNvSpPr>
                <p:nvPr/>
              </p:nvSpPr>
              <p:spPr bwMode="auto">
                <a:xfrm rot="590109">
                  <a:off x="3135" y="2954"/>
                  <a:ext cx="42" cy="46"/>
                </a:xfrm>
                <a:custGeom>
                  <a:avLst/>
                  <a:gdLst>
                    <a:gd name="T0" fmla="*/ 196 w 254"/>
                    <a:gd name="T1" fmla="*/ 226 h 279"/>
                    <a:gd name="T2" fmla="*/ 190 w 254"/>
                    <a:gd name="T3" fmla="*/ 230 h 279"/>
                    <a:gd name="T4" fmla="*/ 184 w 254"/>
                    <a:gd name="T5" fmla="*/ 236 h 279"/>
                    <a:gd name="T6" fmla="*/ 180 w 254"/>
                    <a:gd name="T7" fmla="*/ 242 h 279"/>
                    <a:gd name="T8" fmla="*/ 177 w 254"/>
                    <a:gd name="T9" fmla="*/ 250 h 279"/>
                    <a:gd name="T10" fmla="*/ 174 w 254"/>
                    <a:gd name="T11" fmla="*/ 259 h 279"/>
                    <a:gd name="T12" fmla="*/ 172 w 254"/>
                    <a:gd name="T13" fmla="*/ 271 h 279"/>
                    <a:gd name="T14" fmla="*/ 160 w 254"/>
                    <a:gd name="T15" fmla="*/ 266 h 279"/>
                    <a:gd name="T16" fmla="*/ 136 w 254"/>
                    <a:gd name="T17" fmla="*/ 240 h 279"/>
                    <a:gd name="T18" fmla="*/ 98 w 254"/>
                    <a:gd name="T19" fmla="*/ 203 h 279"/>
                    <a:gd name="T20" fmla="*/ 62 w 254"/>
                    <a:gd name="T21" fmla="*/ 165 h 279"/>
                    <a:gd name="T22" fmla="*/ 46 w 254"/>
                    <a:gd name="T23" fmla="*/ 145 h 279"/>
                    <a:gd name="T24" fmla="*/ 35 w 254"/>
                    <a:gd name="T25" fmla="*/ 131 h 279"/>
                    <a:gd name="T26" fmla="*/ 25 w 254"/>
                    <a:gd name="T27" fmla="*/ 116 h 279"/>
                    <a:gd name="T28" fmla="*/ 17 w 254"/>
                    <a:gd name="T29" fmla="*/ 100 h 279"/>
                    <a:gd name="T30" fmla="*/ 10 w 254"/>
                    <a:gd name="T31" fmla="*/ 84 h 279"/>
                    <a:gd name="T32" fmla="*/ 3 w 254"/>
                    <a:gd name="T33" fmla="*/ 67 h 279"/>
                    <a:gd name="T34" fmla="*/ 8 w 254"/>
                    <a:gd name="T35" fmla="*/ 51 h 279"/>
                    <a:gd name="T36" fmla="*/ 24 w 254"/>
                    <a:gd name="T37" fmla="*/ 41 h 279"/>
                    <a:gd name="T38" fmla="*/ 40 w 254"/>
                    <a:gd name="T39" fmla="*/ 31 h 279"/>
                    <a:gd name="T40" fmla="*/ 57 w 254"/>
                    <a:gd name="T41" fmla="*/ 22 h 279"/>
                    <a:gd name="T42" fmla="*/ 73 w 254"/>
                    <a:gd name="T43" fmla="*/ 14 h 279"/>
                    <a:gd name="T44" fmla="*/ 91 w 254"/>
                    <a:gd name="T45" fmla="*/ 9 h 279"/>
                    <a:gd name="T46" fmla="*/ 109 w 254"/>
                    <a:gd name="T47" fmla="*/ 5 h 279"/>
                    <a:gd name="T48" fmla="*/ 126 w 254"/>
                    <a:gd name="T49" fmla="*/ 1 h 279"/>
                    <a:gd name="T50" fmla="*/ 141 w 254"/>
                    <a:gd name="T51" fmla="*/ 1 h 279"/>
                    <a:gd name="T52" fmla="*/ 149 w 254"/>
                    <a:gd name="T53" fmla="*/ 5 h 279"/>
                    <a:gd name="T54" fmla="*/ 157 w 254"/>
                    <a:gd name="T55" fmla="*/ 8 h 279"/>
                    <a:gd name="T56" fmla="*/ 164 w 254"/>
                    <a:gd name="T57" fmla="*/ 12 h 279"/>
                    <a:gd name="T58" fmla="*/ 171 w 254"/>
                    <a:gd name="T59" fmla="*/ 21 h 279"/>
                    <a:gd name="T60" fmla="*/ 180 w 254"/>
                    <a:gd name="T61" fmla="*/ 34 h 279"/>
                    <a:gd name="T62" fmla="*/ 189 w 254"/>
                    <a:gd name="T63" fmla="*/ 47 h 279"/>
                    <a:gd name="T64" fmla="*/ 197 w 254"/>
                    <a:gd name="T65" fmla="*/ 60 h 279"/>
                    <a:gd name="T66" fmla="*/ 204 w 254"/>
                    <a:gd name="T67" fmla="*/ 68 h 279"/>
                    <a:gd name="T68" fmla="*/ 209 w 254"/>
                    <a:gd name="T69" fmla="*/ 73 h 279"/>
                    <a:gd name="T70" fmla="*/ 216 w 254"/>
                    <a:gd name="T71" fmla="*/ 78 h 279"/>
                    <a:gd name="T72" fmla="*/ 223 w 254"/>
                    <a:gd name="T73" fmla="*/ 82 h 279"/>
                    <a:gd name="T74" fmla="*/ 234 w 254"/>
                    <a:gd name="T75" fmla="*/ 88 h 279"/>
                    <a:gd name="T76" fmla="*/ 244 w 254"/>
                    <a:gd name="T77" fmla="*/ 99 h 279"/>
                    <a:gd name="T78" fmla="*/ 251 w 254"/>
                    <a:gd name="T79" fmla="*/ 109 h 279"/>
                    <a:gd name="T80" fmla="*/ 254 w 254"/>
                    <a:gd name="T81" fmla="*/ 118 h 279"/>
                    <a:gd name="T82" fmla="*/ 254 w 254"/>
                    <a:gd name="T83" fmla="*/ 128 h 279"/>
                    <a:gd name="T84" fmla="*/ 252 w 254"/>
                    <a:gd name="T85" fmla="*/ 135 h 279"/>
                    <a:gd name="T86" fmla="*/ 247 w 254"/>
                    <a:gd name="T87" fmla="*/ 143 h 279"/>
                    <a:gd name="T88" fmla="*/ 242 w 254"/>
                    <a:gd name="T89" fmla="*/ 152 h 279"/>
                    <a:gd name="T90" fmla="*/ 223 w 254"/>
                    <a:gd name="T91" fmla="*/ 171 h 279"/>
                    <a:gd name="T92" fmla="*/ 207 w 254"/>
                    <a:gd name="T93" fmla="*/ 191 h 279"/>
                    <a:gd name="T94" fmla="*/ 202 w 254"/>
                    <a:gd name="T95" fmla="*/ 200 h 279"/>
                    <a:gd name="T96" fmla="*/ 200 w 254"/>
                    <a:gd name="T97" fmla="*/ 209 h 279"/>
                    <a:gd name="T98" fmla="*/ 198 w 254"/>
                    <a:gd name="T99" fmla="*/ 218 h 279"/>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254"/>
                    <a:gd name="T151" fmla="*/ 0 h 279"/>
                    <a:gd name="T152" fmla="*/ 254 w 254"/>
                    <a:gd name="T153" fmla="*/ 279 h 279"/>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254" h="279">
                      <a:moveTo>
                        <a:pt x="200" y="224"/>
                      </a:moveTo>
                      <a:lnTo>
                        <a:pt x="196" y="226"/>
                      </a:lnTo>
                      <a:lnTo>
                        <a:pt x="193" y="228"/>
                      </a:lnTo>
                      <a:lnTo>
                        <a:pt x="190" y="230"/>
                      </a:lnTo>
                      <a:lnTo>
                        <a:pt x="186" y="232"/>
                      </a:lnTo>
                      <a:lnTo>
                        <a:pt x="184" y="236"/>
                      </a:lnTo>
                      <a:lnTo>
                        <a:pt x="182" y="239"/>
                      </a:lnTo>
                      <a:lnTo>
                        <a:pt x="180" y="242"/>
                      </a:lnTo>
                      <a:lnTo>
                        <a:pt x="179" y="247"/>
                      </a:lnTo>
                      <a:lnTo>
                        <a:pt x="177" y="250"/>
                      </a:lnTo>
                      <a:lnTo>
                        <a:pt x="176" y="254"/>
                      </a:lnTo>
                      <a:lnTo>
                        <a:pt x="174" y="259"/>
                      </a:lnTo>
                      <a:lnTo>
                        <a:pt x="173" y="262"/>
                      </a:lnTo>
                      <a:lnTo>
                        <a:pt x="172" y="271"/>
                      </a:lnTo>
                      <a:lnTo>
                        <a:pt x="172" y="279"/>
                      </a:lnTo>
                      <a:lnTo>
                        <a:pt x="160" y="266"/>
                      </a:lnTo>
                      <a:lnTo>
                        <a:pt x="148" y="253"/>
                      </a:lnTo>
                      <a:lnTo>
                        <a:pt x="136" y="240"/>
                      </a:lnTo>
                      <a:lnTo>
                        <a:pt x="123" y="228"/>
                      </a:lnTo>
                      <a:lnTo>
                        <a:pt x="98" y="203"/>
                      </a:lnTo>
                      <a:lnTo>
                        <a:pt x="73" y="178"/>
                      </a:lnTo>
                      <a:lnTo>
                        <a:pt x="62" y="165"/>
                      </a:lnTo>
                      <a:lnTo>
                        <a:pt x="50" y="152"/>
                      </a:lnTo>
                      <a:lnTo>
                        <a:pt x="46" y="145"/>
                      </a:lnTo>
                      <a:lnTo>
                        <a:pt x="40" y="138"/>
                      </a:lnTo>
                      <a:lnTo>
                        <a:pt x="35" y="131"/>
                      </a:lnTo>
                      <a:lnTo>
                        <a:pt x="31" y="123"/>
                      </a:lnTo>
                      <a:lnTo>
                        <a:pt x="25" y="116"/>
                      </a:lnTo>
                      <a:lnTo>
                        <a:pt x="21" y="108"/>
                      </a:lnTo>
                      <a:lnTo>
                        <a:pt x="17" y="100"/>
                      </a:lnTo>
                      <a:lnTo>
                        <a:pt x="13" y="92"/>
                      </a:lnTo>
                      <a:lnTo>
                        <a:pt x="10" y="84"/>
                      </a:lnTo>
                      <a:lnTo>
                        <a:pt x="5" y="75"/>
                      </a:lnTo>
                      <a:lnTo>
                        <a:pt x="3" y="67"/>
                      </a:lnTo>
                      <a:lnTo>
                        <a:pt x="0" y="58"/>
                      </a:lnTo>
                      <a:lnTo>
                        <a:pt x="8" y="51"/>
                      </a:lnTo>
                      <a:lnTo>
                        <a:pt x="15" y="46"/>
                      </a:lnTo>
                      <a:lnTo>
                        <a:pt x="24" y="41"/>
                      </a:lnTo>
                      <a:lnTo>
                        <a:pt x="32" y="36"/>
                      </a:lnTo>
                      <a:lnTo>
                        <a:pt x="40" y="31"/>
                      </a:lnTo>
                      <a:lnTo>
                        <a:pt x="48" y="26"/>
                      </a:lnTo>
                      <a:lnTo>
                        <a:pt x="57" y="22"/>
                      </a:lnTo>
                      <a:lnTo>
                        <a:pt x="65" y="18"/>
                      </a:lnTo>
                      <a:lnTo>
                        <a:pt x="73" y="14"/>
                      </a:lnTo>
                      <a:lnTo>
                        <a:pt x="82" y="12"/>
                      </a:lnTo>
                      <a:lnTo>
                        <a:pt x="91" y="9"/>
                      </a:lnTo>
                      <a:lnTo>
                        <a:pt x="99" y="7"/>
                      </a:lnTo>
                      <a:lnTo>
                        <a:pt x="109" y="5"/>
                      </a:lnTo>
                      <a:lnTo>
                        <a:pt x="118" y="2"/>
                      </a:lnTo>
                      <a:lnTo>
                        <a:pt x="126" y="1"/>
                      </a:lnTo>
                      <a:lnTo>
                        <a:pt x="136" y="0"/>
                      </a:lnTo>
                      <a:lnTo>
                        <a:pt x="141" y="1"/>
                      </a:lnTo>
                      <a:lnTo>
                        <a:pt x="145" y="2"/>
                      </a:lnTo>
                      <a:lnTo>
                        <a:pt x="149" y="5"/>
                      </a:lnTo>
                      <a:lnTo>
                        <a:pt x="153" y="6"/>
                      </a:lnTo>
                      <a:lnTo>
                        <a:pt x="157" y="8"/>
                      </a:lnTo>
                      <a:lnTo>
                        <a:pt x="160" y="10"/>
                      </a:lnTo>
                      <a:lnTo>
                        <a:pt x="164" y="12"/>
                      </a:lnTo>
                      <a:lnTo>
                        <a:pt x="166" y="15"/>
                      </a:lnTo>
                      <a:lnTo>
                        <a:pt x="171" y="21"/>
                      </a:lnTo>
                      <a:lnTo>
                        <a:pt x="177" y="27"/>
                      </a:lnTo>
                      <a:lnTo>
                        <a:pt x="180" y="34"/>
                      </a:lnTo>
                      <a:lnTo>
                        <a:pt x="184" y="41"/>
                      </a:lnTo>
                      <a:lnTo>
                        <a:pt x="189" y="47"/>
                      </a:lnTo>
                      <a:lnTo>
                        <a:pt x="193" y="54"/>
                      </a:lnTo>
                      <a:lnTo>
                        <a:pt x="197" y="60"/>
                      </a:lnTo>
                      <a:lnTo>
                        <a:pt x="202" y="66"/>
                      </a:lnTo>
                      <a:lnTo>
                        <a:pt x="204" y="68"/>
                      </a:lnTo>
                      <a:lnTo>
                        <a:pt x="207" y="71"/>
                      </a:lnTo>
                      <a:lnTo>
                        <a:pt x="209" y="73"/>
                      </a:lnTo>
                      <a:lnTo>
                        <a:pt x="213" y="75"/>
                      </a:lnTo>
                      <a:lnTo>
                        <a:pt x="216" y="78"/>
                      </a:lnTo>
                      <a:lnTo>
                        <a:pt x="219" y="80"/>
                      </a:lnTo>
                      <a:lnTo>
                        <a:pt x="223" y="82"/>
                      </a:lnTo>
                      <a:lnTo>
                        <a:pt x="227" y="83"/>
                      </a:lnTo>
                      <a:lnTo>
                        <a:pt x="234" y="88"/>
                      </a:lnTo>
                      <a:lnTo>
                        <a:pt x="240" y="94"/>
                      </a:lnTo>
                      <a:lnTo>
                        <a:pt x="244" y="99"/>
                      </a:lnTo>
                      <a:lnTo>
                        <a:pt x="247" y="104"/>
                      </a:lnTo>
                      <a:lnTo>
                        <a:pt x="251" y="109"/>
                      </a:lnTo>
                      <a:lnTo>
                        <a:pt x="253" y="114"/>
                      </a:lnTo>
                      <a:lnTo>
                        <a:pt x="254" y="118"/>
                      </a:lnTo>
                      <a:lnTo>
                        <a:pt x="254" y="122"/>
                      </a:lnTo>
                      <a:lnTo>
                        <a:pt x="254" y="128"/>
                      </a:lnTo>
                      <a:lnTo>
                        <a:pt x="253" y="131"/>
                      </a:lnTo>
                      <a:lnTo>
                        <a:pt x="252" y="135"/>
                      </a:lnTo>
                      <a:lnTo>
                        <a:pt x="250" y="140"/>
                      </a:lnTo>
                      <a:lnTo>
                        <a:pt x="247" y="143"/>
                      </a:lnTo>
                      <a:lnTo>
                        <a:pt x="244" y="147"/>
                      </a:lnTo>
                      <a:lnTo>
                        <a:pt x="242" y="152"/>
                      </a:lnTo>
                      <a:lnTo>
                        <a:pt x="238" y="155"/>
                      </a:lnTo>
                      <a:lnTo>
                        <a:pt x="223" y="171"/>
                      </a:lnTo>
                      <a:lnTo>
                        <a:pt x="210" y="187"/>
                      </a:lnTo>
                      <a:lnTo>
                        <a:pt x="207" y="191"/>
                      </a:lnTo>
                      <a:lnTo>
                        <a:pt x="205" y="195"/>
                      </a:lnTo>
                      <a:lnTo>
                        <a:pt x="202" y="200"/>
                      </a:lnTo>
                      <a:lnTo>
                        <a:pt x="201" y="205"/>
                      </a:lnTo>
                      <a:lnTo>
                        <a:pt x="200" y="209"/>
                      </a:lnTo>
                      <a:lnTo>
                        <a:pt x="198" y="214"/>
                      </a:lnTo>
                      <a:lnTo>
                        <a:pt x="198" y="218"/>
                      </a:lnTo>
                      <a:lnTo>
                        <a:pt x="200" y="224"/>
                      </a:lnTo>
                      <a:close/>
                    </a:path>
                  </a:pathLst>
                </a:custGeom>
                <a:solidFill>
                  <a:srgbClr val="D0915B"/>
                </a:solidFill>
                <a:ln w="9525">
                  <a:noFill/>
                  <a:round/>
                  <a:headEnd/>
                  <a:tailEnd/>
                </a:ln>
              </p:spPr>
              <p:txBody>
                <a:bodyPr>
                  <a:prstTxWarp prst="textNoShape">
                    <a:avLst/>
                  </a:prstTxWarp>
                </a:bodyPr>
                <a:lstStyle/>
                <a:p>
                  <a:endParaRPr lang="en-US"/>
                </a:p>
              </p:txBody>
            </p:sp>
          </p:grpSp>
          <p:sp>
            <p:nvSpPr>
              <p:cNvPr id="61633" name="Freeform 183"/>
              <p:cNvSpPr>
                <a:spLocks/>
              </p:cNvSpPr>
              <p:nvPr/>
            </p:nvSpPr>
            <p:spPr bwMode="auto">
              <a:xfrm>
                <a:off x="3828" y="2219"/>
                <a:ext cx="113" cy="157"/>
              </a:xfrm>
              <a:custGeom>
                <a:avLst/>
                <a:gdLst>
                  <a:gd name="T0" fmla="*/ 431 w 565"/>
                  <a:gd name="T1" fmla="*/ 37 h 785"/>
                  <a:gd name="T2" fmla="*/ 479 w 565"/>
                  <a:gd name="T3" fmla="*/ 105 h 785"/>
                  <a:gd name="T4" fmla="*/ 565 w 565"/>
                  <a:gd name="T5" fmla="*/ 105 h 785"/>
                  <a:gd name="T6" fmla="*/ 441 w 565"/>
                  <a:gd name="T7" fmla="*/ 153 h 785"/>
                  <a:gd name="T8" fmla="*/ 249 w 565"/>
                  <a:gd name="T9" fmla="*/ 133 h 785"/>
                  <a:gd name="T10" fmla="*/ 219 w 565"/>
                  <a:gd name="T11" fmla="*/ 47 h 785"/>
                  <a:gd name="T12" fmla="*/ 172 w 565"/>
                  <a:gd name="T13" fmla="*/ 76 h 785"/>
                  <a:gd name="T14" fmla="*/ 172 w 565"/>
                  <a:gd name="T15" fmla="*/ 162 h 785"/>
                  <a:gd name="T16" fmla="*/ 383 w 565"/>
                  <a:gd name="T17" fmla="*/ 200 h 785"/>
                  <a:gd name="T18" fmla="*/ 383 w 565"/>
                  <a:gd name="T19" fmla="*/ 297 h 785"/>
                  <a:gd name="T20" fmla="*/ 402 w 565"/>
                  <a:gd name="T21" fmla="*/ 297 h 785"/>
                  <a:gd name="T22" fmla="*/ 441 w 565"/>
                  <a:gd name="T23" fmla="*/ 230 h 785"/>
                  <a:gd name="T24" fmla="*/ 537 w 565"/>
                  <a:gd name="T25" fmla="*/ 306 h 785"/>
                  <a:gd name="T26" fmla="*/ 527 w 565"/>
                  <a:gd name="T27" fmla="*/ 383 h 785"/>
                  <a:gd name="T28" fmla="*/ 441 w 565"/>
                  <a:gd name="T29" fmla="*/ 335 h 785"/>
                  <a:gd name="T30" fmla="*/ 153 w 565"/>
                  <a:gd name="T31" fmla="*/ 230 h 785"/>
                  <a:gd name="T32" fmla="*/ 114 w 565"/>
                  <a:gd name="T33" fmla="*/ 239 h 785"/>
                  <a:gd name="T34" fmla="*/ 114 w 565"/>
                  <a:gd name="T35" fmla="*/ 344 h 785"/>
                  <a:gd name="T36" fmla="*/ 124 w 565"/>
                  <a:gd name="T37" fmla="*/ 373 h 785"/>
                  <a:gd name="T38" fmla="*/ 383 w 565"/>
                  <a:gd name="T39" fmla="*/ 469 h 785"/>
                  <a:gd name="T40" fmla="*/ 421 w 565"/>
                  <a:gd name="T41" fmla="*/ 402 h 785"/>
                  <a:gd name="T42" fmla="*/ 498 w 565"/>
                  <a:gd name="T43" fmla="*/ 460 h 785"/>
                  <a:gd name="T44" fmla="*/ 451 w 565"/>
                  <a:gd name="T45" fmla="*/ 527 h 785"/>
                  <a:gd name="T46" fmla="*/ 412 w 565"/>
                  <a:gd name="T47" fmla="*/ 478 h 785"/>
                  <a:gd name="T48" fmla="*/ 172 w 565"/>
                  <a:gd name="T49" fmla="*/ 411 h 785"/>
                  <a:gd name="T50" fmla="*/ 153 w 565"/>
                  <a:gd name="T51" fmla="*/ 478 h 785"/>
                  <a:gd name="T52" fmla="*/ 143 w 565"/>
                  <a:gd name="T53" fmla="*/ 536 h 785"/>
                  <a:gd name="T54" fmla="*/ 374 w 565"/>
                  <a:gd name="T55" fmla="*/ 527 h 785"/>
                  <a:gd name="T56" fmla="*/ 402 w 565"/>
                  <a:gd name="T57" fmla="*/ 536 h 785"/>
                  <a:gd name="T58" fmla="*/ 451 w 565"/>
                  <a:gd name="T59" fmla="*/ 585 h 785"/>
                  <a:gd name="T60" fmla="*/ 421 w 565"/>
                  <a:gd name="T61" fmla="*/ 641 h 785"/>
                  <a:gd name="T62" fmla="*/ 201 w 565"/>
                  <a:gd name="T63" fmla="*/ 622 h 785"/>
                  <a:gd name="T64" fmla="*/ 182 w 565"/>
                  <a:gd name="T65" fmla="*/ 660 h 785"/>
                  <a:gd name="T66" fmla="*/ 239 w 565"/>
                  <a:gd name="T67" fmla="*/ 680 h 785"/>
                  <a:gd name="T68" fmla="*/ 230 w 565"/>
                  <a:gd name="T69" fmla="*/ 747 h 785"/>
                  <a:gd name="T70" fmla="*/ 182 w 565"/>
                  <a:gd name="T71" fmla="*/ 785 h 785"/>
                  <a:gd name="T72" fmla="*/ 86 w 565"/>
                  <a:gd name="T73" fmla="*/ 574 h 785"/>
                  <a:gd name="T74" fmla="*/ 0 w 565"/>
                  <a:gd name="T75" fmla="*/ 383 h 785"/>
                  <a:gd name="T76" fmla="*/ 105 w 565"/>
                  <a:gd name="T77" fmla="*/ 37 h 785"/>
                  <a:gd name="T78" fmla="*/ 287 w 565"/>
                  <a:gd name="T79" fmla="*/ 18 h 785"/>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565"/>
                  <a:gd name="T121" fmla="*/ 0 h 785"/>
                  <a:gd name="T122" fmla="*/ 565 w 565"/>
                  <a:gd name="T123" fmla="*/ 785 h 785"/>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565" h="785">
                    <a:moveTo>
                      <a:pt x="316" y="37"/>
                    </a:moveTo>
                    <a:lnTo>
                      <a:pt x="431" y="37"/>
                    </a:lnTo>
                    <a:lnTo>
                      <a:pt x="441" y="142"/>
                    </a:lnTo>
                    <a:lnTo>
                      <a:pt x="479" y="105"/>
                    </a:lnTo>
                    <a:lnTo>
                      <a:pt x="488" y="66"/>
                    </a:lnTo>
                    <a:lnTo>
                      <a:pt x="565" y="105"/>
                    </a:lnTo>
                    <a:lnTo>
                      <a:pt x="565" y="248"/>
                    </a:lnTo>
                    <a:lnTo>
                      <a:pt x="441" y="153"/>
                    </a:lnTo>
                    <a:lnTo>
                      <a:pt x="297" y="124"/>
                    </a:lnTo>
                    <a:lnTo>
                      <a:pt x="249" y="133"/>
                    </a:lnTo>
                    <a:lnTo>
                      <a:pt x="230" y="133"/>
                    </a:lnTo>
                    <a:lnTo>
                      <a:pt x="219" y="47"/>
                    </a:lnTo>
                    <a:lnTo>
                      <a:pt x="201" y="37"/>
                    </a:lnTo>
                    <a:lnTo>
                      <a:pt x="172" y="76"/>
                    </a:lnTo>
                    <a:lnTo>
                      <a:pt x="182" y="114"/>
                    </a:lnTo>
                    <a:lnTo>
                      <a:pt x="172" y="162"/>
                    </a:lnTo>
                    <a:lnTo>
                      <a:pt x="201" y="181"/>
                    </a:lnTo>
                    <a:lnTo>
                      <a:pt x="383" y="200"/>
                    </a:lnTo>
                    <a:lnTo>
                      <a:pt x="402" y="200"/>
                    </a:lnTo>
                    <a:lnTo>
                      <a:pt x="383" y="297"/>
                    </a:lnTo>
                    <a:lnTo>
                      <a:pt x="383" y="306"/>
                    </a:lnTo>
                    <a:lnTo>
                      <a:pt x="402" y="297"/>
                    </a:lnTo>
                    <a:lnTo>
                      <a:pt x="441" y="239"/>
                    </a:lnTo>
                    <a:lnTo>
                      <a:pt x="441" y="230"/>
                    </a:lnTo>
                    <a:lnTo>
                      <a:pt x="488" y="248"/>
                    </a:lnTo>
                    <a:lnTo>
                      <a:pt x="537" y="306"/>
                    </a:lnTo>
                    <a:lnTo>
                      <a:pt x="565" y="306"/>
                    </a:lnTo>
                    <a:lnTo>
                      <a:pt x="527" y="383"/>
                    </a:lnTo>
                    <a:lnTo>
                      <a:pt x="507" y="402"/>
                    </a:lnTo>
                    <a:lnTo>
                      <a:pt x="441" y="335"/>
                    </a:lnTo>
                    <a:lnTo>
                      <a:pt x="182" y="316"/>
                    </a:lnTo>
                    <a:lnTo>
                      <a:pt x="153" y="230"/>
                    </a:lnTo>
                    <a:lnTo>
                      <a:pt x="143" y="220"/>
                    </a:lnTo>
                    <a:lnTo>
                      <a:pt x="114" y="239"/>
                    </a:lnTo>
                    <a:lnTo>
                      <a:pt x="124" y="316"/>
                    </a:lnTo>
                    <a:lnTo>
                      <a:pt x="114" y="344"/>
                    </a:lnTo>
                    <a:lnTo>
                      <a:pt x="105" y="344"/>
                    </a:lnTo>
                    <a:lnTo>
                      <a:pt x="124" y="373"/>
                    </a:lnTo>
                    <a:lnTo>
                      <a:pt x="383" y="383"/>
                    </a:lnTo>
                    <a:lnTo>
                      <a:pt x="383" y="469"/>
                    </a:lnTo>
                    <a:lnTo>
                      <a:pt x="421" y="430"/>
                    </a:lnTo>
                    <a:lnTo>
                      <a:pt x="421" y="402"/>
                    </a:lnTo>
                    <a:lnTo>
                      <a:pt x="431" y="402"/>
                    </a:lnTo>
                    <a:lnTo>
                      <a:pt x="498" y="460"/>
                    </a:lnTo>
                    <a:lnTo>
                      <a:pt x="479" y="527"/>
                    </a:lnTo>
                    <a:lnTo>
                      <a:pt x="451" y="527"/>
                    </a:lnTo>
                    <a:lnTo>
                      <a:pt x="441" y="497"/>
                    </a:lnTo>
                    <a:lnTo>
                      <a:pt x="412" y="478"/>
                    </a:lnTo>
                    <a:lnTo>
                      <a:pt x="191" y="478"/>
                    </a:lnTo>
                    <a:lnTo>
                      <a:pt x="172" y="411"/>
                    </a:lnTo>
                    <a:lnTo>
                      <a:pt x="133" y="450"/>
                    </a:lnTo>
                    <a:lnTo>
                      <a:pt x="153" y="478"/>
                    </a:lnTo>
                    <a:lnTo>
                      <a:pt x="124" y="527"/>
                    </a:lnTo>
                    <a:lnTo>
                      <a:pt x="143" y="536"/>
                    </a:lnTo>
                    <a:lnTo>
                      <a:pt x="268" y="527"/>
                    </a:lnTo>
                    <a:lnTo>
                      <a:pt x="374" y="527"/>
                    </a:lnTo>
                    <a:lnTo>
                      <a:pt x="383" y="536"/>
                    </a:lnTo>
                    <a:lnTo>
                      <a:pt x="402" y="536"/>
                    </a:lnTo>
                    <a:lnTo>
                      <a:pt x="412" y="555"/>
                    </a:lnTo>
                    <a:lnTo>
                      <a:pt x="451" y="585"/>
                    </a:lnTo>
                    <a:lnTo>
                      <a:pt x="441" y="660"/>
                    </a:lnTo>
                    <a:lnTo>
                      <a:pt x="421" y="641"/>
                    </a:lnTo>
                    <a:lnTo>
                      <a:pt x="258" y="622"/>
                    </a:lnTo>
                    <a:lnTo>
                      <a:pt x="201" y="622"/>
                    </a:lnTo>
                    <a:lnTo>
                      <a:pt x="182" y="641"/>
                    </a:lnTo>
                    <a:lnTo>
                      <a:pt x="182" y="660"/>
                    </a:lnTo>
                    <a:lnTo>
                      <a:pt x="210" y="680"/>
                    </a:lnTo>
                    <a:lnTo>
                      <a:pt x="239" y="680"/>
                    </a:lnTo>
                    <a:lnTo>
                      <a:pt x="230" y="727"/>
                    </a:lnTo>
                    <a:lnTo>
                      <a:pt x="230" y="747"/>
                    </a:lnTo>
                    <a:lnTo>
                      <a:pt x="210" y="757"/>
                    </a:lnTo>
                    <a:lnTo>
                      <a:pt x="182" y="785"/>
                    </a:lnTo>
                    <a:lnTo>
                      <a:pt x="143" y="776"/>
                    </a:lnTo>
                    <a:lnTo>
                      <a:pt x="86" y="574"/>
                    </a:lnTo>
                    <a:lnTo>
                      <a:pt x="19" y="402"/>
                    </a:lnTo>
                    <a:lnTo>
                      <a:pt x="0" y="383"/>
                    </a:lnTo>
                    <a:lnTo>
                      <a:pt x="0" y="286"/>
                    </a:lnTo>
                    <a:lnTo>
                      <a:pt x="105" y="37"/>
                    </a:lnTo>
                    <a:lnTo>
                      <a:pt x="182" y="0"/>
                    </a:lnTo>
                    <a:lnTo>
                      <a:pt x="287" y="18"/>
                    </a:lnTo>
                    <a:lnTo>
                      <a:pt x="316" y="37"/>
                    </a:lnTo>
                    <a:close/>
                  </a:path>
                </a:pathLst>
              </a:custGeom>
              <a:solidFill>
                <a:srgbClr val="FFCC99"/>
              </a:solidFill>
              <a:ln w="9525">
                <a:noFill/>
                <a:round/>
                <a:headEnd/>
                <a:tailEnd/>
              </a:ln>
            </p:spPr>
            <p:txBody>
              <a:bodyPr>
                <a:prstTxWarp prst="textNoShape">
                  <a:avLst/>
                </a:prstTxWarp>
              </a:bodyPr>
              <a:lstStyle/>
              <a:p>
                <a:endParaRPr lang="en-US"/>
              </a:p>
            </p:txBody>
          </p:sp>
        </p:grpSp>
      </p:grpSp>
      <p:sp>
        <p:nvSpPr>
          <p:cNvPr id="170168" name="Text Box 184"/>
          <p:cNvSpPr txBox="1">
            <a:spLocks noChangeArrowheads="1"/>
          </p:cNvSpPr>
          <p:nvPr/>
        </p:nvSpPr>
        <p:spPr bwMode="auto">
          <a:xfrm>
            <a:off x="642938" y="857250"/>
            <a:ext cx="8201025" cy="946150"/>
          </a:xfrm>
          <a:prstGeom prst="rect">
            <a:avLst/>
          </a:prstGeom>
          <a:noFill/>
          <a:ln w="9525">
            <a:noFill/>
            <a:miter lim="800000"/>
            <a:headEnd/>
            <a:tailEnd/>
          </a:ln>
        </p:spPr>
        <p:txBody>
          <a:bodyPr>
            <a:prstTxWarp prst="textNoShape">
              <a:avLst/>
            </a:prstTxWarp>
            <a:spAutoFit/>
          </a:bodyPr>
          <a:lstStyle/>
          <a:p>
            <a:pPr>
              <a:spcBef>
                <a:spcPct val="50000"/>
              </a:spcBef>
            </a:pPr>
            <a:r>
              <a:rPr lang="de-DE">
                <a:solidFill>
                  <a:srgbClr val="663300"/>
                </a:solidFill>
              </a:rPr>
              <a:t>Die Katze hatte Angst und ist in sein Gesicht gesprungen und hat ihn gekratzt.</a:t>
            </a:r>
            <a:endParaRPr lang="en-US">
              <a:solidFill>
                <a:srgbClr val="663300"/>
              </a:solidFill>
            </a:endParaRPr>
          </a:p>
        </p:txBody>
      </p:sp>
      <p:grpSp>
        <p:nvGrpSpPr>
          <p:cNvPr id="10" name="Group 185"/>
          <p:cNvGrpSpPr>
            <a:grpSpLocks noChangeAspect="1"/>
          </p:cNvGrpSpPr>
          <p:nvPr/>
        </p:nvGrpSpPr>
        <p:grpSpPr bwMode="auto">
          <a:xfrm flipH="1">
            <a:off x="5314950" y="4624388"/>
            <a:ext cx="1601788" cy="1851025"/>
            <a:chOff x="1021" y="1603"/>
            <a:chExt cx="2063" cy="2383"/>
          </a:xfrm>
        </p:grpSpPr>
        <p:sp>
          <p:nvSpPr>
            <p:cNvPr id="61447" name="Freeform 186"/>
            <p:cNvSpPr>
              <a:spLocks noChangeAspect="1"/>
            </p:cNvSpPr>
            <p:nvPr/>
          </p:nvSpPr>
          <p:spPr bwMode="auto">
            <a:xfrm>
              <a:off x="1021" y="1603"/>
              <a:ext cx="2063" cy="2383"/>
            </a:xfrm>
            <a:custGeom>
              <a:avLst/>
              <a:gdLst>
                <a:gd name="T0" fmla="*/ 13648 w 14438"/>
                <a:gd name="T1" fmla="*/ 1277 h 16684"/>
                <a:gd name="T2" fmla="*/ 12582 w 14438"/>
                <a:gd name="T3" fmla="*/ 2520 h 16684"/>
                <a:gd name="T4" fmla="*/ 12017 w 14438"/>
                <a:gd name="T5" fmla="*/ 3457 h 16684"/>
                <a:gd name="T6" fmla="*/ 11308 w 14438"/>
                <a:gd name="T7" fmla="*/ 4409 h 16684"/>
                <a:gd name="T8" fmla="*/ 10337 w 14438"/>
                <a:gd name="T9" fmla="*/ 5619 h 16684"/>
                <a:gd name="T10" fmla="*/ 10079 w 14438"/>
                <a:gd name="T11" fmla="*/ 6910 h 16684"/>
                <a:gd name="T12" fmla="*/ 10257 w 14438"/>
                <a:gd name="T13" fmla="*/ 8355 h 16684"/>
                <a:gd name="T14" fmla="*/ 10266 w 14438"/>
                <a:gd name="T15" fmla="*/ 9765 h 16684"/>
                <a:gd name="T16" fmla="*/ 10787 w 14438"/>
                <a:gd name="T17" fmla="*/ 10946 h 16684"/>
                <a:gd name="T18" fmla="*/ 10749 w 14438"/>
                <a:gd name="T19" fmla="*/ 12089 h 16684"/>
                <a:gd name="T20" fmla="*/ 10682 w 14438"/>
                <a:gd name="T21" fmla="*/ 13528 h 16684"/>
                <a:gd name="T22" fmla="*/ 9835 w 14438"/>
                <a:gd name="T23" fmla="*/ 13988 h 16684"/>
                <a:gd name="T24" fmla="*/ 9965 w 14438"/>
                <a:gd name="T25" fmla="*/ 13231 h 16684"/>
                <a:gd name="T26" fmla="*/ 10127 w 14438"/>
                <a:gd name="T27" fmla="*/ 12113 h 16684"/>
                <a:gd name="T28" fmla="*/ 9471 w 14438"/>
                <a:gd name="T29" fmla="*/ 10913 h 16684"/>
                <a:gd name="T30" fmla="*/ 8754 w 14438"/>
                <a:gd name="T31" fmla="*/ 9927 h 16684"/>
                <a:gd name="T32" fmla="*/ 8586 w 14438"/>
                <a:gd name="T33" fmla="*/ 9985 h 16684"/>
                <a:gd name="T34" fmla="*/ 8998 w 14438"/>
                <a:gd name="T35" fmla="*/ 11497 h 16684"/>
                <a:gd name="T36" fmla="*/ 8897 w 14438"/>
                <a:gd name="T37" fmla="*/ 12950 h 16684"/>
                <a:gd name="T38" fmla="*/ 7745 w 14438"/>
                <a:gd name="T39" fmla="*/ 13481 h 16684"/>
                <a:gd name="T40" fmla="*/ 8223 w 14438"/>
                <a:gd name="T41" fmla="*/ 12233 h 16684"/>
                <a:gd name="T42" fmla="*/ 7702 w 14438"/>
                <a:gd name="T43" fmla="*/ 10875 h 16684"/>
                <a:gd name="T44" fmla="*/ 7477 w 14438"/>
                <a:gd name="T45" fmla="*/ 10425 h 16684"/>
                <a:gd name="T46" fmla="*/ 7166 w 14438"/>
                <a:gd name="T47" fmla="*/ 11272 h 16684"/>
                <a:gd name="T48" fmla="*/ 6875 w 14438"/>
                <a:gd name="T49" fmla="*/ 11816 h 16684"/>
                <a:gd name="T50" fmla="*/ 6549 w 14438"/>
                <a:gd name="T51" fmla="*/ 12950 h 16684"/>
                <a:gd name="T52" fmla="*/ 6329 w 14438"/>
                <a:gd name="T53" fmla="*/ 14141 h 16684"/>
                <a:gd name="T54" fmla="*/ 6272 w 14438"/>
                <a:gd name="T55" fmla="*/ 15599 h 16684"/>
                <a:gd name="T56" fmla="*/ 5574 w 14438"/>
                <a:gd name="T57" fmla="*/ 16661 h 16684"/>
                <a:gd name="T58" fmla="*/ 5473 w 14438"/>
                <a:gd name="T59" fmla="*/ 15871 h 16684"/>
                <a:gd name="T60" fmla="*/ 5488 w 14438"/>
                <a:gd name="T61" fmla="*/ 14347 h 16684"/>
                <a:gd name="T62" fmla="*/ 5234 w 14438"/>
                <a:gd name="T63" fmla="*/ 12844 h 16684"/>
                <a:gd name="T64" fmla="*/ 4942 w 14438"/>
                <a:gd name="T65" fmla="*/ 13773 h 16684"/>
                <a:gd name="T66" fmla="*/ 4683 w 14438"/>
                <a:gd name="T67" fmla="*/ 15030 h 16684"/>
                <a:gd name="T68" fmla="*/ 3583 w 14438"/>
                <a:gd name="T69" fmla="*/ 15810 h 16684"/>
                <a:gd name="T70" fmla="*/ 4071 w 14438"/>
                <a:gd name="T71" fmla="*/ 14786 h 16684"/>
                <a:gd name="T72" fmla="*/ 4124 w 14438"/>
                <a:gd name="T73" fmla="*/ 13027 h 16684"/>
                <a:gd name="T74" fmla="*/ 3995 w 14438"/>
                <a:gd name="T75" fmla="*/ 11884 h 16684"/>
                <a:gd name="T76" fmla="*/ 3420 w 14438"/>
                <a:gd name="T77" fmla="*/ 10955 h 16684"/>
                <a:gd name="T78" fmla="*/ 3071 w 14438"/>
                <a:gd name="T79" fmla="*/ 10606 h 16684"/>
                <a:gd name="T80" fmla="*/ 2760 w 14438"/>
                <a:gd name="T81" fmla="*/ 9650 h 16684"/>
                <a:gd name="T82" fmla="*/ 1928 w 14438"/>
                <a:gd name="T83" fmla="*/ 8899 h 16684"/>
                <a:gd name="T84" fmla="*/ 670 w 14438"/>
                <a:gd name="T85" fmla="*/ 8407 h 16684"/>
                <a:gd name="T86" fmla="*/ 780 w 14438"/>
                <a:gd name="T87" fmla="*/ 7445 h 16684"/>
                <a:gd name="T88" fmla="*/ 77 w 14438"/>
                <a:gd name="T89" fmla="*/ 6035 h 16684"/>
                <a:gd name="T90" fmla="*/ 733 w 14438"/>
                <a:gd name="T91" fmla="*/ 5796 h 16684"/>
                <a:gd name="T92" fmla="*/ 1727 w 14438"/>
                <a:gd name="T93" fmla="*/ 5700 h 16684"/>
                <a:gd name="T94" fmla="*/ 2660 w 14438"/>
                <a:gd name="T95" fmla="*/ 5170 h 16684"/>
                <a:gd name="T96" fmla="*/ 3182 w 14438"/>
                <a:gd name="T97" fmla="*/ 3878 h 16684"/>
                <a:gd name="T98" fmla="*/ 4334 w 14438"/>
                <a:gd name="T99" fmla="*/ 4935 h 16684"/>
                <a:gd name="T100" fmla="*/ 5114 w 14438"/>
                <a:gd name="T101" fmla="*/ 5677 h 16684"/>
                <a:gd name="T102" fmla="*/ 4885 w 14438"/>
                <a:gd name="T103" fmla="*/ 6226 h 16684"/>
                <a:gd name="T104" fmla="*/ 5769 w 14438"/>
                <a:gd name="T105" fmla="*/ 5748 h 16684"/>
                <a:gd name="T106" fmla="*/ 7100 w 14438"/>
                <a:gd name="T107" fmla="*/ 5026 h 16684"/>
                <a:gd name="T108" fmla="*/ 8209 w 14438"/>
                <a:gd name="T109" fmla="*/ 4973 h 16684"/>
                <a:gd name="T110" fmla="*/ 9477 w 14438"/>
                <a:gd name="T111" fmla="*/ 5648 h 16684"/>
                <a:gd name="T112" fmla="*/ 9629 w 14438"/>
                <a:gd name="T113" fmla="*/ 5198 h 16684"/>
                <a:gd name="T114" fmla="*/ 9744 w 14438"/>
                <a:gd name="T115" fmla="*/ 3993 h 16684"/>
                <a:gd name="T116" fmla="*/ 10161 w 14438"/>
                <a:gd name="T117" fmla="*/ 3085 h 16684"/>
                <a:gd name="T118" fmla="*/ 10749 w 14438"/>
                <a:gd name="T119" fmla="*/ 1975 h 16684"/>
                <a:gd name="T120" fmla="*/ 11476 w 14438"/>
                <a:gd name="T121" fmla="*/ 1248 h 16684"/>
                <a:gd name="T122" fmla="*/ 12582 w 14438"/>
                <a:gd name="T123" fmla="*/ 574 h 16684"/>
                <a:gd name="T124" fmla="*/ 13902 w 14438"/>
                <a:gd name="T125" fmla="*/ 72 h 1668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4438"/>
                <a:gd name="T190" fmla="*/ 0 h 16684"/>
                <a:gd name="T191" fmla="*/ 14438 w 14438"/>
                <a:gd name="T192" fmla="*/ 16684 h 1668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4438" h="16684">
                  <a:moveTo>
                    <a:pt x="14427" y="96"/>
                  </a:moveTo>
                  <a:lnTo>
                    <a:pt x="14394" y="134"/>
                  </a:lnTo>
                  <a:lnTo>
                    <a:pt x="14365" y="177"/>
                  </a:lnTo>
                  <a:lnTo>
                    <a:pt x="14341" y="220"/>
                  </a:lnTo>
                  <a:lnTo>
                    <a:pt x="14322" y="263"/>
                  </a:lnTo>
                  <a:lnTo>
                    <a:pt x="14299" y="307"/>
                  </a:lnTo>
                  <a:lnTo>
                    <a:pt x="14280" y="353"/>
                  </a:lnTo>
                  <a:lnTo>
                    <a:pt x="14255" y="397"/>
                  </a:lnTo>
                  <a:lnTo>
                    <a:pt x="14241" y="445"/>
                  </a:lnTo>
                  <a:lnTo>
                    <a:pt x="14217" y="488"/>
                  </a:lnTo>
                  <a:lnTo>
                    <a:pt x="14198" y="531"/>
                  </a:lnTo>
                  <a:lnTo>
                    <a:pt x="14173" y="574"/>
                  </a:lnTo>
                  <a:lnTo>
                    <a:pt x="14154" y="622"/>
                  </a:lnTo>
                  <a:lnTo>
                    <a:pt x="14131" y="664"/>
                  </a:lnTo>
                  <a:lnTo>
                    <a:pt x="14107" y="708"/>
                  </a:lnTo>
                  <a:lnTo>
                    <a:pt x="14093" y="727"/>
                  </a:lnTo>
                  <a:lnTo>
                    <a:pt x="14078" y="751"/>
                  </a:lnTo>
                  <a:lnTo>
                    <a:pt x="14064" y="775"/>
                  </a:lnTo>
                  <a:lnTo>
                    <a:pt x="14055" y="799"/>
                  </a:lnTo>
                  <a:lnTo>
                    <a:pt x="14030" y="818"/>
                  </a:lnTo>
                  <a:lnTo>
                    <a:pt x="14011" y="842"/>
                  </a:lnTo>
                  <a:lnTo>
                    <a:pt x="13988" y="866"/>
                  </a:lnTo>
                  <a:lnTo>
                    <a:pt x="13969" y="889"/>
                  </a:lnTo>
                  <a:lnTo>
                    <a:pt x="13944" y="908"/>
                  </a:lnTo>
                  <a:lnTo>
                    <a:pt x="13930" y="937"/>
                  </a:lnTo>
                  <a:lnTo>
                    <a:pt x="13906" y="956"/>
                  </a:lnTo>
                  <a:lnTo>
                    <a:pt x="13892" y="985"/>
                  </a:lnTo>
                  <a:lnTo>
                    <a:pt x="13873" y="1004"/>
                  </a:lnTo>
                  <a:lnTo>
                    <a:pt x="13854" y="1028"/>
                  </a:lnTo>
                  <a:lnTo>
                    <a:pt x="13835" y="1053"/>
                  </a:lnTo>
                  <a:lnTo>
                    <a:pt x="13820" y="1076"/>
                  </a:lnTo>
                  <a:lnTo>
                    <a:pt x="13801" y="1095"/>
                  </a:lnTo>
                  <a:lnTo>
                    <a:pt x="13782" y="1124"/>
                  </a:lnTo>
                  <a:lnTo>
                    <a:pt x="13763" y="1143"/>
                  </a:lnTo>
                  <a:lnTo>
                    <a:pt x="13748" y="1172"/>
                  </a:lnTo>
                  <a:lnTo>
                    <a:pt x="13725" y="1191"/>
                  </a:lnTo>
                  <a:lnTo>
                    <a:pt x="13710" y="1215"/>
                  </a:lnTo>
                  <a:lnTo>
                    <a:pt x="13686" y="1234"/>
                  </a:lnTo>
                  <a:lnTo>
                    <a:pt x="13671" y="1257"/>
                  </a:lnTo>
                  <a:lnTo>
                    <a:pt x="13648" y="1277"/>
                  </a:lnTo>
                  <a:lnTo>
                    <a:pt x="13633" y="1301"/>
                  </a:lnTo>
                  <a:lnTo>
                    <a:pt x="13610" y="1324"/>
                  </a:lnTo>
                  <a:lnTo>
                    <a:pt x="13595" y="1349"/>
                  </a:lnTo>
                  <a:lnTo>
                    <a:pt x="13572" y="1368"/>
                  </a:lnTo>
                  <a:lnTo>
                    <a:pt x="13547" y="1392"/>
                  </a:lnTo>
                  <a:lnTo>
                    <a:pt x="13523" y="1411"/>
                  </a:lnTo>
                  <a:lnTo>
                    <a:pt x="13504" y="1435"/>
                  </a:lnTo>
                  <a:lnTo>
                    <a:pt x="13480" y="1454"/>
                  </a:lnTo>
                  <a:lnTo>
                    <a:pt x="13461" y="1478"/>
                  </a:lnTo>
                  <a:lnTo>
                    <a:pt x="13437" y="1501"/>
                  </a:lnTo>
                  <a:lnTo>
                    <a:pt x="13418" y="1526"/>
                  </a:lnTo>
                  <a:lnTo>
                    <a:pt x="13447" y="1530"/>
                  </a:lnTo>
                  <a:lnTo>
                    <a:pt x="13480" y="1521"/>
                  </a:lnTo>
                  <a:lnTo>
                    <a:pt x="13509" y="1511"/>
                  </a:lnTo>
                  <a:lnTo>
                    <a:pt x="13543" y="1535"/>
                  </a:lnTo>
                  <a:lnTo>
                    <a:pt x="13513" y="1578"/>
                  </a:lnTo>
                  <a:lnTo>
                    <a:pt x="13490" y="1626"/>
                  </a:lnTo>
                  <a:lnTo>
                    <a:pt x="13475" y="1645"/>
                  </a:lnTo>
                  <a:lnTo>
                    <a:pt x="13461" y="1669"/>
                  </a:lnTo>
                  <a:lnTo>
                    <a:pt x="13447" y="1694"/>
                  </a:lnTo>
                  <a:lnTo>
                    <a:pt x="13433" y="1717"/>
                  </a:lnTo>
                  <a:lnTo>
                    <a:pt x="13395" y="1755"/>
                  </a:lnTo>
                  <a:lnTo>
                    <a:pt x="13361" y="1799"/>
                  </a:lnTo>
                  <a:lnTo>
                    <a:pt x="13322" y="1837"/>
                  </a:lnTo>
                  <a:lnTo>
                    <a:pt x="13284" y="1879"/>
                  </a:lnTo>
                  <a:lnTo>
                    <a:pt x="13242" y="1913"/>
                  </a:lnTo>
                  <a:lnTo>
                    <a:pt x="13198" y="1951"/>
                  </a:lnTo>
                  <a:lnTo>
                    <a:pt x="13174" y="1965"/>
                  </a:lnTo>
                  <a:lnTo>
                    <a:pt x="13155" y="1990"/>
                  </a:lnTo>
                  <a:lnTo>
                    <a:pt x="13136" y="2003"/>
                  </a:lnTo>
                  <a:lnTo>
                    <a:pt x="13117" y="2028"/>
                  </a:lnTo>
                  <a:lnTo>
                    <a:pt x="13093" y="2043"/>
                  </a:lnTo>
                  <a:lnTo>
                    <a:pt x="13074" y="2066"/>
                  </a:lnTo>
                  <a:lnTo>
                    <a:pt x="13050" y="2085"/>
                  </a:lnTo>
                  <a:lnTo>
                    <a:pt x="13031" y="2108"/>
                  </a:lnTo>
                  <a:lnTo>
                    <a:pt x="13007" y="2129"/>
                  </a:lnTo>
                  <a:lnTo>
                    <a:pt x="12988" y="2152"/>
                  </a:lnTo>
                  <a:lnTo>
                    <a:pt x="12964" y="2171"/>
                  </a:lnTo>
                  <a:lnTo>
                    <a:pt x="12950" y="2195"/>
                  </a:lnTo>
                  <a:lnTo>
                    <a:pt x="12582" y="2520"/>
                  </a:lnTo>
                  <a:lnTo>
                    <a:pt x="12609" y="2520"/>
                  </a:lnTo>
                  <a:lnTo>
                    <a:pt x="12648" y="2516"/>
                  </a:lnTo>
                  <a:lnTo>
                    <a:pt x="12668" y="2506"/>
                  </a:lnTo>
                  <a:lnTo>
                    <a:pt x="12687" y="2511"/>
                  </a:lnTo>
                  <a:lnTo>
                    <a:pt x="12701" y="2516"/>
                  </a:lnTo>
                  <a:lnTo>
                    <a:pt x="12720" y="2539"/>
                  </a:lnTo>
                  <a:lnTo>
                    <a:pt x="12701" y="2564"/>
                  </a:lnTo>
                  <a:lnTo>
                    <a:pt x="12681" y="2592"/>
                  </a:lnTo>
                  <a:lnTo>
                    <a:pt x="12662" y="2621"/>
                  </a:lnTo>
                  <a:lnTo>
                    <a:pt x="12648" y="2650"/>
                  </a:lnTo>
                  <a:lnTo>
                    <a:pt x="12628" y="2673"/>
                  </a:lnTo>
                  <a:lnTo>
                    <a:pt x="12609" y="2702"/>
                  </a:lnTo>
                  <a:lnTo>
                    <a:pt x="12590" y="2730"/>
                  </a:lnTo>
                  <a:lnTo>
                    <a:pt x="12576" y="2760"/>
                  </a:lnTo>
                  <a:lnTo>
                    <a:pt x="12552" y="2783"/>
                  </a:lnTo>
                  <a:lnTo>
                    <a:pt x="12533" y="2812"/>
                  </a:lnTo>
                  <a:lnTo>
                    <a:pt x="12514" y="2841"/>
                  </a:lnTo>
                  <a:lnTo>
                    <a:pt x="12495" y="2869"/>
                  </a:lnTo>
                  <a:lnTo>
                    <a:pt x="12471" y="2898"/>
                  </a:lnTo>
                  <a:lnTo>
                    <a:pt x="12456" y="2926"/>
                  </a:lnTo>
                  <a:lnTo>
                    <a:pt x="12433" y="2955"/>
                  </a:lnTo>
                  <a:lnTo>
                    <a:pt x="12418" y="2984"/>
                  </a:lnTo>
                  <a:lnTo>
                    <a:pt x="12395" y="3008"/>
                  </a:lnTo>
                  <a:lnTo>
                    <a:pt x="12376" y="3037"/>
                  </a:lnTo>
                  <a:lnTo>
                    <a:pt x="12351" y="3060"/>
                  </a:lnTo>
                  <a:lnTo>
                    <a:pt x="12332" y="3089"/>
                  </a:lnTo>
                  <a:lnTo>
                    <a:pt x="12309" y="3113"/>
                  </a:lnTo>
                  <a:lnTo>
                    <a:pt x="12290" y="3142"/>
                  </a:lnTo>
                  <a:lnTo>
                    <a:pt x="12265" y="3166"/>
                  </a:lnTo>
                  <a:lnTo>
                    <a:pt x="12246" y="3195"/>
                  </a:lnTo>
                  <a:lnTo>
                    <a:pt x="12222" y="3218"/>
                  </a:lnTo>
                  <a:lnTo>
                    <a:pt x="12203" y="3243"/>
                  </a:lnTo>
                  <a:lnTo>
                    <a:pt x="12179" y="3266"/>
                  </a:lnTo>
                  <a:lnTo>
                    <a:pt x="12160" y="3295"/>
                  </a:lnTo>
                  <a:lnTo>
                    <a:pt x="12136" y="3319"/>
                  </a:lnTo>
                  <a:lnTo>
                    <a:pt x="12117" y="3342"/>
                  </a:lnTo>
                  <a:lnTo>
                    <a:pt x="12093" y="3367"/>
                  </a:lnTo>
                  <a:lnTo>
                    <a:pt x="12074" y="3395"/>
                  </a:lnTo>
                  <a:lnTo>
                    <a:pt x="12046" y="3424"/>
                  </a:lnTo>
                  <a:lnTo>
                    <a:pt x="12017" y="3457"/>
                  </a:lnTo>
                  <a:lnTo>
                    <a:pt x="11987" y="3487"/>
                  </a:lnTo>
                  <a:lnTo>
                    <a:pt x="11959" y="3520"/>
                  </a:lnTo>
                  <a:lnTo>
                    <a:pt x="11926" y="3544"/>
                  </a:lnTo>
                  <a:lnTo>
                    <a:pt x="11892" y="3573"/>
                  </a:lnTo>
                  <a:lnTo>
                    <a:pt x="11859" y="3601"/>
                  </a:lnTo>
                  <a:lnTo>
                    <a:pt x="11830" y="3630"/>
                  </a:lnTo>
                  <a:lnTo>
                    <a:pt x="11792" y="3653"/>
                  </a:lnTo>
                  <a:lnTo>
                    <a:pt x="11763" y="3682"/>
                  </a:lnTo>
                  <a:lnTo>
                    <a:pt x="11725" y="3711"/>
                  </a:lnTo>
                  <a:lnTo>
                    <a:pt x="11697" y="3739"/>
                  </a:lnTo>
                  <a:lnTo>
                    <a:pt x="11663" y="3768"/>
                  </a:lnTo>
                  <a:lnTo>
                    <a:pt x="11634" y="3798"/>
                  </a:lnTo>
                  <a:lnTo>
                    <a:pt x="11605" y="3830"/>
                  </a:lnTo>
                  <a:lnTo>
                    <a:pt x="11577" y="3864"/>
                  </a:lnTo>
                  <a:lnTo>
                    <a:pt x="11615" y="3874"/>
                  </a:lnTo>
                  <a:lnTo>
                    <a:pt x="11657" y="3859"/>
                  </a:lnTo>
                  <a:lnTo>
                    <a:pt x="11672" y="3850"/>
                  </a:lnTo>
                  <a:lnTo>
                    <a:pt x="11691" y="3850"/>
                  </a:lnTo>
                  <a:lnTo>
                    <a:pt x="11710" y="3855"/>
                  </a:lnTo>
                  <a:lnTo>
                    <a:pt x="11730" y="3874"/>
                  </a:lnTo>
                  <a:lnTo>
                    <a:pt x="11710" y="3897"/>
                  </a:lnTo>
                  <a:lnTo>
                    <a:pt x="11691" y="3926"/>
                  </a:lnTo>
                  <a:lnTo>
                    <a:pt x="11672" y="3950"/>
                  </a:lnTo>
                  <a:lnTo>
                    <a:pt x="11653" y="3979"/>
                  </a:lnTo>
                  <a:lnTo>
                    <a:pt x="11629" y="3998"/>
                  </a:lnTo>
                  <a:lnTo>
                    <a:pt x="11610" y="4027"/>
                  </a:lnTo>
                  <a:lnTo>
                    <a:pt x="11586" y="4046"/>
                  </a:lnTo>
                  <a:lnTo>
                    <a:pt x="11567" y="4075"/>
                  </a:lnTo>
                  <a:lnTo>
                    <a:pt x="11543" y="4098"/>
                  </a:lnTo>
                  <a:lnTo>
                    <a:pt x="11524" y="4122"/>
                  </a:lnTo>
                  <a:lnTo>
                    <a:pt x="11500" y="4147"/>
                  </a:lnTo>
                  <a:lnTo>
                    <a:pt x="11481" y="4174"/>
                  </a:lnTo>
                  <a:lnTo>
                    <a:pt x="11457" y="4204"/>
                  </a:lnTo>
                  <a:lnTo>
                    <a:pt x="11438" y="4233"/>
                  </a:lnTo>
                  <a:lnTo>
                    <a:pt x="11424" y="4261"/>
                  </a:lnTo>
                  <a:lnTo>
                    <a:pt x="11409" y="4294"/>
                  </a:lnTo>
                  <a:lnTo>
                    <a:pt x="11380" y="4323"/>
                  </a:lnTo>
                  <a:lnTo>
                    <a:pt x="11356" y="4351"/>
                  </a:lnTo>
                  <a:lnTo>
                    <a:pt x="11333" y="4380"/>
                  </a:lnTo>
                  <a:lnTo>
                    <a:pt x="11308" y="4409"/>
                  </a:lnTo>
                  <a:lnTo>
                    <a:pt x="11280" y="4437"/>
                  </a:lnTo>
                  <a:lnTo>
                    <a:pt x="11256" y="4466"/>
                  </a:lnTo>
                  <a:lnTo>
                    <a:pt x="11232" y="4496"/>
                  </a:lnTo>
                  <a:lnTo>
                    <a:pt x="11208" y="4529"/>
                  </a:lnTo>
                  <a:lnTo>
                    <a:pt x="11180" y="4557"/>
                  </a:lnTo>
                  <a:lnTo>
                    <a:pt x="11155" y="4586"/>
                  </a:lnTo>
                  <a:lnTo>
                    <a:pt x="11132" y="4615"/>
                  </a:lnTo>
                  <a:lnTo>
                    <a:pt x="11108" y="4643"/>
                  </a:lnTo>
                  <a:lnTo>
                    <a:pt x="11079" y="4672"/>
                  </a:lnTo>
                  <a:lnTo>
                    <a:pt x="11056" y="4701"/>
                  </a:lnTo>
                  <a:lnTo>
                    <a:pt x="11031" y="4729"/>
                  </a:lnTo>
                  <a:lnTo>
                    <a:pt x="11007" y="4763"/>
                  </a:lnTo>
                  <a:lnTo>
                    <a:pt x="10978" y="4792"/>
                  </a:lnTo>
                  <a:lnTo>
                    <a:pt x="10955" y="4820"/>
                  </a:lnTo>
                  <a:lnTo>
                    <a:pt x="10930" y="4849"/>
                  </a:lnTo>
                  <a:lnTo>
                    <a:pt x="10907" y="4878"/>
                  </a:lnTo>
                  <a:lnTo>
                    <a:pt x="10878" y="4906"/>
                  </a:lnTo>
                  <a:lnTo>
                    <a:pt x="10854" y="4935"/>
                  </a:lnTo>
                  <a:lnTo>
                    <a:pt x="10831" y="4964"/>
                  </a:lnTo>
                  <a:lnTo>
                    <a:pt x="10806" y="4998"/>
                  </a:lnTo>
                  <a:lnTo>
                    <a:pt x="10778" y="5026"/>
                  </a:lnTo>
                  <a:lnTo>
                    <a:pt x="10753" y="5055"/>
                  </a:lnTo>
                  <a:lnTo>
                    <a:pt x="10730" y="5084"/>
                  </a:lnTo>
                  <a:lnTo>
                    <a:pt x="10706" y="5117"/>
                  </a:lnTo>
                  <a:lnTo>
                    <a:pt x="10682" y="5145"/>
                  </a:lnTo>
                  <a:lnTo>
                    <a:pt x="10658" y="5179"/>
                  </a:lnTo>
                  <a:lnTo>
                    <a:pt x="10634" y="5213"/>
                  </a:lnTo>
                  <a:lnTo>
                    <a:pt x="10615" y="5246"/>
                  </a:lnTo>
                  <a:lnTo>
                    <a:pt x="10587" y="5275"/>
                  </a:lnTo>
                  <a:lnTo>
                    <a:pt x="10562" y="5303"/>
                  </a:lnTo>
                  <a:lnTo>
                    <a:pt x="10539" y="5332"/>
                  </a:lnTo>
                  <a:lnTo>
                    <a:pt x="10514" y="5366"/>
                  </a:lnTo>
                  <a:lnTo>
                    <a:pt x="10491" y="5394"/>
                  </a:lnTo>
                  <a:lnTo>
                    <a:pt x="10472" y="5427"/>
                  </a:lnTo>
                  <a:lnTo>
                    <a:pt x="10448" y="5456"/>
                  </a:lnTo>
                  <a:lnTo>
                    <a:pt x="10429" y="5490"/>
                  </a:lnTo>
                  <a:lnTo>
                    <a:pt x="10400" y="5519"/>
                  </a:lnTo>
                  <a:lnTo>
                    <a:pt x="10381" y="5553"/>
                  </a:lnTo>
                  <a:lnTo>
                    <a:pt x="10356" y="5585"/>
                  </a:lnTo>
                  <a:lnTo>
                    <a:pt x="10337" y="5619"/>
                  </a:lnTo>
                  <a:lnTo>
                    <a:pt x="10314" y="5648"/>
                  </a:lnTo>
                  <a:lnTo>
                    <a:pt x="10295" y="5681"/>
                  </a:lnTo>
                  <a:lnTo>
                    <a:pt x="10270" y="5715"/>
                  </a:lnTo>
                  <a:lnTo>
                    <a:pt x="10257" y="5753"/>
                  </a:lnTo>
                  <a:lnTo>
                    <a:pt x="10232" y="5782"/>
                  </a:lnTo>
                  <a:lnTo>
                    <a:pt x="10213" y="5815"/>
                  </a:lnTo>
                  <a:lnTo>
                    <a:pt x="10190" y="5849"/>
                  </a:lnTo>
                  <a:lnTo>
                    <a:pt x="10171" y="5883"/>
                  </a:lnTo>
                  <a:lnTo>
                    <a:pt x="10152" y="5915"/>
                  </a:lnTo>
                  <a:lnTo>
                    <a:pt x="10131" y="5949"/>
                  </a:lnTo>
                  <a:lnTo>
                    <a:pt x="10112" y="5982"/>
                  </a:lnTo>
                  <a:lnTo>
                    <a:pt x="10098" y="6021"/>
                  </a:lnTo>
                  <a:lnTo>
                    <a:pt x="10079" y="6049"/>
                  </a:lnTo>
                  <a:lnTo>
                    <a:pt x="10060" y="6087"/>
                  </a:lnTo>
                  <a:lnTo>
                    <a:pt x="10041" y="6121"/>
                  </a:lnTo>
                  <a:lnTo>
                    <a:pt x="10026" y="6159"/>
                  </a:lnTo>
                  <a:lnTo>
                    <a:pt x="10007" y="6192"/>
                  </a:lnTo>
                  <a:lnTo>
                    <a:pt x="9993" y="6232"/>
                  </a:lnTo>
                  <a:lnTo>
                    <a:pt x="9979" y="6265"/>
                  </a:lnTo>
                  <a:lnTo>
                    <a:pt x="9965" y="6308"/>
                  </a:lnTo>
                  <a:lnTo>
                    <a:pt x="9955" y="6337"/>
                  </a:lnTo>
                  <a:lnTo>
                    <a:pt x="9950" y="6365"/>
                  </a:lnTo>
                  <a:lnTo>
                    <a:pt x="9950" y="6394"/>
                  </a:lnTo>
                  <a:lnTo>
                    <a:pt x="9950" y="6427"/>
                  </a:lnTo>
                  <a:lnTo>
                    <a:pt x="9950" y="6456"/>
                  </a:lnTo>
                  <a:lnTo>
                    <a:pt x="9950" y="6489"/>
                  </a:lnTo>
                  <a:lnTo>
                    <a:pt x="9955" y="6518"/>
                  </a:lnTo>
                  <a:lnTo>
                    <a:pt x="9965" y="6551"/>
                  </a:lnTo>
                  <a:lnTo>
                    <a:pt x="9965" y="6580"/>
                  </a:lnTo>
                  <a:lnTo>
                    <a:pt x="9974" y="6608"/>
                  </a:lnTo>
                  <a:lnTo>
                    <a:pt x="9979" y="6638"/>
                  </a:lnTo>
                  <a:lnTo>
                    <a:pt x="9993" y="6671"/>
                  </a:lnTo>
                  <a:lnTo>
                    <a:pt x="9998" y="6700"/>
                  </a:lnTo>
                  <a:lnTo>
                    <a:pt x="10007" y="6728"/>
                  </a:lnTo>
                  <a:lnTo>
                    <a:pt x="10022" y="6757"/>
                  </a:lnTo>
                  <a:lnTo>
                    <a:pt x="10036" y="6791"/>
                  </a:lnTo>
                  <a:lnTo>
                    <a:pt x="10045" y="6819"/>
                  </a:lnTo>
                  <a:lnTo>
                    <a:pt x="10055" y="6848"/>
                  </a:lnTo>
                  <a:lnTo>
                    <a:pt x="10065" y="6877"/>
                  </a:lnTo>
                  <a:lnTo>
                    <a:pt x="10079" y="6910"/>
                  </a:lnTo>
                  <a:lnTo>
                    <a:pt x="10089" y="6938"/>
                  </a:lnTo>
                  <a:lnTo>
                    <a:pt x="10103" y="6968"/>
                  </a:lnTo>
                  <a:lnTo>
                    <a:pt x="10112" y="6997"/>
                  </a:lnTo>
                  <a:lnTo>
                    <a:pt x="10127" y="7030"/>
                  </a:lnTo>
                  <a:lnTo>
                    <a:pt x="10137" y="7058"/>
                  </a:lnTo>
                  <a:lnTo>
                    <a:pt x="10146" y="7087"/>
                  </a:lnTo>
                  <a:lnTo>
                    <a:pt x="10156" y="7121"/>
                  </a:lnTo>
                  <a:lnTo>
                    <a:pt x="10165" y="7154"/>
                  </a:lnTo>
                  <a:lnTo>
                    <a:pt x="10171" y="7182"/>
                  </a:lnTo>
                  <a:lnTo>
                    <a:pt x="10180" y="7216"/>
                  </a:lnTo>
                  <a:lnTo>
                    <a:pt x="10190" y="7249"/>
                  </a:lnTo>
                  <a:lnTo>
                    <a:pt x="10199" y="7283"/>
                  </a:lnTo>
                  <a:lnTo>
                    <a:pt x="10204" y="7317"/>
                  </a:lnTo>
                  <a:lnTo>
                    <a:pt x="10213" y="7355"/>
                  </a:lnTo>
                  <a:lnTo>
                    <a:pt x="10223" y="7388"/>
                  </a:lnTo>
                  <a:lnTo>
                    <a:pt x="10232" y="7426"/>
                  </a:lnTo>
                  <a:lnTo>
                    <a:pt x="10237" y="7460"/>
                  </a:lnTo>
                  <a:lnTo>
                    <a:pt x="10242" y="7503"/>
                  </a:lnTo>
                  <a:lnTo>
                    <a:pt x="10247" y="7537"/>
                  </a:lnTo>
                  <a:lnTo>
                    <a:pt x="10257" y="7579"/>
                  </a:lnTo>
                  <a:lnTo>
                    <a:pt x="10257" y="7613"/>
                  </a:lnTo>
                  <a:lnTo>
                    <a:pt x="10261" y="7651"/>
                  </a:lnTo>
                  <a:lnTo>
                    <a:pt x="10266" y="7690"/>
                  </a:lnTo>
                  <a:lnTo>
                    <a:pt x="10270" y="7728"/>
                  </a:lnTo>
                  <a:lnTo>
                    <a:pt x="10270" y="7766"/>
                  </a:lnTo>
                  <a:lnTo>
                    <a:pt x="10270" y="7804"/>
                  </a:lnTo>
                  <a:lnTo>
                    <a:pt x="10270" y="7842"/>
                  </a:lnTo>
                  <a:lnTo>
                    <a:pt x="10276" y="7886"/>
                  </a:lnTo>
                  <a:lnTo>
                    <a:pt x="10270" y="7919"/>
                  </a:lnTo>
                  <a:lnTo>
                    <a:pt x="10270" y="7957"/>
                  </a:lnTo>
                  <a:lnTo>
                    <a:pt x="10270" y="7995"/>
                  </a:lnTo>
                  <a:lnTo>
                    <a:pt x="10270" y="8039"/>
                  </a:lnTo>
                  <a:lnTo>
                    <a:pt x="10266" y="8077"/>
                  </a:lnTo>
                  <a:lnTo>
                    <a:pt x="10266" y="8115"/>
                  </a:lnTo>
                  <a:lnTo>
                    <a:pt x="10266" y="8153"/>
                  </a:lnTo>
                  <a:lnTo>
                    <a:pt x="10266" y="8197"/>
                  </a:lnTo>
                  <a:lnTo>
                    <a:pt x="10261" y="8235"/>
                  </a:lnTo>
                  <a:lnTo>
                    <a:pt x="10261" y="8273"/>
                  </a:lnTo>
                  <a:lnTo>
                    <a:pt x="10257" y="8311"/>
                  </a:lnTo>
                  <a:lnTo>
                    <a:pt x="10257" y="8355"/>
                  </a:lnTo>
                  <a:lnTo>
                    <a:pt x="10257" y="8397"/>
                  </a:lnTo>
                  <a:lnTo>
                    <a:pt x="10257" y="8441"/>
                  </a:lnTo>
                  <a:lnTo>
                    <a:pt x="10257" y="8483"/>
                  </a:lnTo>
                  <a:lnTo>
                    <a:pt x="10261" y="8527"/>
                  </a:lnTo>
                  <a:lnTo>
                    <a:pt x="10251" y="8555"/>
                  </a:lnTo>
                  <a:lnTo>
                    <a:pt x="10247" y="8594"/>
                  </a:lnTo>
                  <a:lnTo>
                    <a:pt x="10242" y="8626"/>
                  </a:lnTo>
                  <a:lnTo>
                    <a:pt x="10242" y="8665"/>
                  </a:lnTo>
                  <a:lnTo>
                    <a:pt x="10237" y="8693"/>
                  </a:lnTo>
                  <a:lnTo>
                    <a:pt x="10232" y="8733"/>
                  </a:lnTo>
                  <a:lnTo>
                    <a:pt x="10228" y="8765"/>
                  </a:lnTo>
                  <a:lnTo>
                    <a:pt x="10228" y="8804"/>
                  </a:lnTo>
                  <a:lnTo>
                    <a:pt x="10223" y="8832"/>
                  </a:lnTo>
                  <a:lnTo>
                    <a:pt x="10223" y="8870"/>
                  </a:lnTo>
                  <a:lnTo>
                    <a:pt x="10218" y="8904"/>
                  </a:lnTo>
                  <a:lnTo>
                    <a:pt x="10218" y="8943"/>
                  </a:lnTo>
                  <a:lnTo>
                    <a:pt x="10218" y="8971"/>
                  </a:lnTo>
                  <a:lnTo>
                    <a:pt x="10218" y="9009"/>
                  </a:lnTo>
                  <a:lnTo>
                    <a:pt x="10218" y="9042"/>
                  </a:lnTo>
                  <a:lnTo>
                    <a:pt x="10218" y="9082"/>
                  </a:lnTo>
                  <a:lnTo>
                    <a:pt x="10213" y="9110"/>
                  </a:lnTo>
                  <a:lnTo>
                    <a:pt x="10213" y="9148"/>
                  </a:lnTo>
                  <a:lnTo>
                    <a:pt x="10213" y="9181"/>
                  </a:lnTo>
                  <a:lnTo>
                    <a:pt x="10213" y="9220"/>
                  </a:lnTo>
                  <a:lnTo>
                    <a:pt x="10213" y="9248"/>
                  </a:lnTo>
                  <a:lnTo>
                    <a:pt x="10213" y="9286"/>
                  </a:lnTo>
                  <a:lnTo>
                    <a:pt x="10213" y="9320"/>
                  </a:lnTo>
                  <a:lnTo>
                    <a:pt x="10218" y="9359"/>
                  </a:lnTo>
                  <a:lnTo>
                    <a:pt x="10218" y="9387"/>
                  </a:lnTo>
                  <a:lnTo>
                    <a:pt x="10223" y="9425"/>
                  </a:lnTo>
                  <a:lnTo>
                    <a:pt x="10228" y="9459"/>
                  </a:lnTo>
                  <a:lnTo>
                    <a:pt x="10232" y="9498"/>
                  </a:lnTo>
                  <a:lnTo>
                    <a:pt x="10232" y="9526"/>
                  </a:lnTo>
                  <a:lnTo>
                    <a:pt x="10237" y="9564"/>
                  </a:lnTo>
                  <a:lnTo>
                    <a:pt x="10242" y="9597"/>
                  </a:lnTo>
                  <a:lnTo>
                    <a:pt x="10251" y="9636"/>
                  </a:lnTo>
                  <a:lnTo>
                    <a:pt x="10251" y="9664"/>
                  </a:lnTo>
                  <a:lnTo>
                    <a:pt x="10257" y="9698"/>
                  </a:lnTo>
                  <a:lnTo>
                    <a:pt x="10261" y="9731"/>
                  </a:lnTo>
                  <a:lnTo>
                    <a:pt x="10266" y="9765"/>
                  </a:lnTo>
                  <a:lnTo>
                    <a:pt x="10270" y="9794"/>
                  </a:lnTo>
                  <a:lnTo>
                    <a:pt x="10280" y="9832"/>
                  </a:lnTo>
                  <a:lnTo>
                    <a:pt x="10285" y="9860"/>
                  </a:lnTo>
                  <a:lnTo>
                    <a:pt x="10299" y="9899"/>
                  </a:lnTo>
                  <a:lnTo>
                    <a:pt x="10304" y="9927"/>
                  </a:lnTo>
                  <a:lnTo>
                    <a:pt x="10314" y="9961"/>
                  </a:lnTo>
                  <a:lnTo>
                    <a:pt x="10318" y="9994"/>
                  </a:lnTo>
                  <a:lnTo>
                    <a:pt x="10328" y="10028"/>
                  </a:lnTo>
                  <a:lnTo>
                    <a:pt x="10337" y="10057"/>
                  </a:lnTo>
                  <a:lnTo>
                    <a:pt x="10347" y="10091"/>
                  </a:lnTo>
                  <a:lnTo>
                    <a:pt x="10362" y="10124"/>
                  </a:lnTo>
                  <a:lnTo>
                    <a:pt x="10375" y="10158"/>
                  </a:lnTo>
                  <a:lnTo>
                    <a:pt x="10385" y="10186"/>
                  </a:lnTo>
                  <a:lnTo>
                    <a:pt x="10395" y="10219"/>
                  </a:lnTo>
                  <a:lnTo>
                    <a:pt x="10409" y="10248"/>
                  </a:lnTo>
                  <a:lnTo>
                    <a:pt x="10423" y="10282"/>
                  </a:lnTo>
                  <a:lnTo>
                    <a:pt x="10438" y="10310"/>
                  </a:lnTo>
                  <a:lnTo>
                    <a:pt x="10453" y="10343"/>
                  </a:lnTo>
                  <a:lnTo>
                    <a:pt x="10467" y="10372"/>
                  </a:lnTo>
                  <a:lnTo>
                    <a:pt x="10482" y="10406"/>
                  </a:lnTo>
                  <a:lnTo>
                    <a:pt x="10495" y="10434"/>
                  </a:lnTo>
                  <a:lnTo>
                    <a:pt x="10510" y="10463"/>
                  </a:lnTo>
                  <a:lnTo>
                    <a:pt x="10529" y="10492"/>
                  </a:lnTo>
                  <a:lnTo>
                    <a:pt x="10548" y="10526"/>
                  </a:lnTo>
                  <a:lnTo>
                    <a:pt x="10562" y="10554"/>
                  </a:lnTo>
                  <a:lnTo>
                    <a:pt x="10581" y="10583"/>
                  </a:lnTo>
                  <a:lnTo>
                    <a:pt x="10600" y="10612"/>
                  </a:lnTo>
                  <a:lnTo>
                    <a:pt x="10625" y="10645"/>
                  </a:lnTo>
                  <a:lnTo>
                    <a:pt x="10639" y="10664"/>
                  </a:lnTo>
                  <a:lnTo>
                    <a:pt x="10658" y="10688"/>
                  </a:lnTo>
                  <a:lnTo>
                    <a:pt x="10673" y="10711"/>
                  </a:lnTo>
                  <a:lnTo>
                    <a:pt x="10692" y="10740"/>
                  </a:lnTo>
                  <a:lnTo>
                    <a:pt x="10706" y="10764"/>
                  </a:lnTo>
                  <a:lnTo>
                    <a:pt x="10720" y="10789"/>
                  </a:lnTo>
                  <a:lnTo>
                    <a:pt x="10734" y="10812"/>
                  </a:lnTo>
                  <a:lnTo>
                    <a:pt x="10749" y="10841"/>
                  </a:lnTo>
                  <a:lnTo>
                    <a:pt x="10753" y="10865"/>
                  </a:lnTo>
                  <a:lnTo>
                    <a:pt x="10768" y="10894"/>
                  </a:lnTo>
                  <a:lnTo>
                    <a:pt x="10772" y="10917"/>
                  </a:lnTo>
                  <a:lnTo>
                    <a:pt x="10787" y="10946"/>
                  </a:lnTo>
                  <a:lnTo>
                    <a:pt x="10792" y="10970"/>
                  </a:lnTo>
                  <a:lnTo>
                    <a:pt x="10802" y="10999"/>
                  </a:lnTo>
                  <a:lnTo>
                    <a:pt x="10806" y="11028"/>
                  </a:lnTo>
                  <a:lnTo>
                    <a:pt x="10816" y="11056"/>
                  </a:lnTo>
                  <a:lnTo>
                    <a:pt x="10816" y="11080"/>
                  </a:lnTo>
                  <a:lnTo>
                    <a:pt x="10821" y="11108"/>
                  </a:lnTo>
                  <a:lnTo>
                    <a:pt x="10825" y="11133"/>
                  </a:lnTo>
                  <a:lnTo>
                    <a:pt x="10831" y="11161"/>
                  </a:lnTo>
                  <a:lnTo>
                    <a:pt x="10831" y="11190"/>
                  </a:lnTo>
                  <a:lnTo>
                    <a:pt x="10831" y="11219"/>
                  </a:lnTo>
                  <a:lnTo>
                    <a:pt x="10831" y="11247"/>
                  </a:lnTo>
                  <a:lnTo>
                    <a:pt x="10835" y="11276"/>
                  </a:lnTo>
                  <a:lnTo>
                    <a:pt x="10831" y="11305"/>
                  </a:lnTo>
                  <a:lnTo>
                    <a:pt x="10831" y="11333"/>
                  </a:lnTo>
                  <a:lnTo>
                    <a:pt x="10831" y="11362"/>
                  </a:lnTo>
                  <a:lnTo>
                    <a:pt x="10831" y="11390"/>
                  </a:lnTo>
                  <a:lnTo>
                    <a:pt x="10825" y="11419"/>
                  </a:lnTo>
                  <a:lnTo>
                    <a:pt x="10825" y="11448"/>
                  </a:lnTo>
                  <a:lnTo>
                    <a:pt x="10825" y="11476"/>
                  </a:lnTo>
                  <a:lnTo>
                    <a:pt x="10825" y="11506"/>
                  </a:lnTo>
                  <a:lnTo>
                    <a:pt x="10821" y="11535"/>
                  </a:lnTo>
                  <a:lnTo>
                    <a:pt x="10816" y="11563"/>
                  </a:lnTo>
                  <a:lnTo>
                    <a:pt x="10812" y="11592"/>
                  </a:lnTo>
                  <a:lnTo>
                    <a:pt x="10806" y="11621"/>
                  </a:lnTo>
                  <a:lnTo>
                    <a:pt x="10802" y="11649"/>
                  </a:lnTo>
                  <a:lnTo>
                    <a:pt x="10797" y="11678"/>
                  </a:lnTo>
                  <a:lnTo>
                    <a:pt x="10792" y="11707"/>
                  </a:lnTo>
                  <a:lnTo>
                    <a:pt x="10792" y="11735"/>
                  </a:lnTo>
                  <a:lnTo>
                    <a:pt x="10787" y="11764"/>
                  </a:lnTo>
                  <a:lnTo>
                    <a:pt x="10783" y="11793"/>
                  </a:lnTo>
                  <a:lnTo>
                    <a:pt x="10778" y="11821"/>
                  </a:lnTo>
                  <a:lnTo>
                    <a:pt x="10778" y="11855"/>
                  </a:lnTo>
                  <a:lnTo>
                    <a:pt x="10772" y="11884"/>
                  </a:lnTo>
                  <a:lnTo>
                    <a:pt x="10768" y="11912"/>
                  </a:lnTo>
                  <a:lnTo>
                    <a:pt x="10764" y="11941"/>
                  </a:lnTo>
                  <a:lnTo>
                    <a:pt x="10764" y="11974"/>
                  </a:lnTo>
                  <a:lnTo>
                    <a:pt x="10759" y="12003"/>
                  </a:lnTo>
                  <a:lnTo>
                    <a:pt x="10753" y="12031"/>
                  </a:lnTo>
                  <a:lnTo>
                    <a:pt x="10749" y="12060"/>
                  </a:lnTo>
                  <a:lnTo>
                    <a:pt x="10749" y="12089"/>
                  </a:lnTo>
                  <a:lnTo>
                    <a:pt x="10745" y="12117"/>
                  </a:lnTo>
                  <a:lnTo>
                    <a:pt x="10739" y="12146"/>
                  </a:lnTo>
                  <a:lnTo>
                    <a:pt x="10739" y="12176"/>
                  </a:lnTo>
                  <a:lnTo>
                    <a:pt x="10739" y="12209"/>
                  </a:lnTo>
                  <a:lnTo>
                    <a:pt x="10739" y="12237"/>
                  </a:lnTo>
                  <a:lnTo>
                    <a:pt x="10739" y="12266"/>
                  </a:lnTo>
                  <a:lnTo>
                    <a:pt x="10739" y="12294"/>
                  </a:lnTo>
                  <a:lnTo>
                    <a:pt x="10739" y="12323"/>
                  </a:lnTo>
                  <a:lnTo>
                    <a:pt x="10739" y="12352"/>
                  </a:lnTo>
                  <a:lnTo>
                    <a:pt x="10739" y="12380"/>
                  </a:lnTo>
                  <a:lnTo>
                    <a:pt x="10745" y="12409"/>
                  </a:lnTo>
                  <a:lnTo>
                    <a:pt x="10749" y="12443"/>
                  </a:lnTo>
                  <a:lnTo>
                    <a:pt x="10745" y="12481"/>
                  </a:lnTo>
                  <a:lnTo>
                    <a:pt x="10745" y="12519"/>
                  </a:lnTo>
                  <a:lnTo>
                    <a:pt x="10745" y="12558"/>
                  </a:lnTo>
                  <a:lnTo>
                    <a:pt x="10745" y="12601"/>
                  </a:lnTo>
                  <a:lnTo>
                    <a:pt x="10739" y="12639"/>
                  </a:lnTo>
                  <a:lnTo>
                    <a:pt x="10739" y="12682"/>
                  </a:lnTo>
                  <a:lnTo>
                    <a:pt x="10739" y="12720"/>
                  </a:lnTo>
                  <a:lnTo>
                    <a:pt x="10739" y="12763"/>
                  </a:lnTo>
                  <a:lnTo>
                    <a:pt x="10734" y="12802"/>
                  </a:lnTo>
                  <a:lnTo>
                    <a:pt x="10734" y="12840"/>
                  </a:lnTo>
                  <a:lnTo>
                    <a:pt x="10730" y="12878"/>
                  </a:lnTo>
                  <a:lnTo>
                    <a:pt x="10730" y="12922"/>
                  </a:lnTo>
                  <a:lnTo>
                    <a:pt x="10725" y="12960"/>
                  </a:lnTo>
                  <a:lnTo>
                    <a:pt x="10725" y="12998"/>
                  </a:lnTo>
                  <a:lnTo>
                    <a:pt x="10725" y="13036"/>
                  </a:lnTo>
                  <a:lnTo>
                    <a:pt x="10725" y="13079"/>
                  </a:lnTo>
                  <a:lnTo>
                    <a:pt x="10720" y="13113"/>
                  </a:lnTo>
                  <a:lnTo>
                    <a:pt x="10715" y="13151"/>
                  </a:lnTo>
                  <a:lnTo>
                    <a:pt x="10711" y="13189"/>
                  </a:lnTo>
                  <a:lnTo>
                    <a:pt x="10711" y="13227"/>
                  </a:lnTo>
                  <a:lnTo>
                    <a:pt x="10706" y="13261"/>
                  </a:lnTo>
                  <a:lnTo>
                    <a:pt x="10701" y="13304"/>
                  </a:lnTo>
                  <a:lnTo>
                    <a:pt x="10696" y="13337"/>
                  </a:lnTo>
                  <a:lnTo>
                    <a:pt x="10696" y="13380"/>
                  </a:lnTo>
                  <a:lnTo>
                    <a:pt x="10692" y="13414"/>
                  </a:lnTo>
                  <a:lnTo>
                    <a:pt x="10686" y="13452"/>
                  </a:lnTo>
                  <a:lnTo>
                    <a:pt x="10682" y="13490"/>
                  </a:lnTo>
                  <a:lnTo>
                    <a:pt x="10682" y="13528"/>
                  </a:lnTo>
                  <a:lnTo>
                    <a:pt x="10677" y="13561"/>
                  </a:lnTo>
                  <a:lnTo>
                    <a:pt x="10677" y="13605"/>
                  </a:lnTo>
                  <a:lnTo>
                    <a:pt x="10673" y="13639"/>
                  </a:lnTo>
                  <a:lnTo>
                    <a:pt x="10673" y="13681"/>
                  </a:lnTo>
                  <a:lnTo>
                    <a:pt x="10663" y="13706"/>
                  </a:lnTo>
                  <a:lnTo>
                    <a:pt x="10658" y="13734"/>
                  </a:lnTo>
                  <a:lnTo>
                    <a:pt x="10648" y="13758"/>
                  </a:lnTo>
                  <a:lnTo>
                    <a:pt x="10639" y="13786"/>
                  </a:lnTo>
                  <a:lnTo>
                    <a:pt x="10625" y="13811"/>
                  </a:lnTo>
                  <a:lnTo>
                    <a:pt x="10610" y="13839"/>
                  </a:lnTo>
                  <a:lnTo>
                    <a:pt x="10591" y="13863"/>
                  </a:lnTo>
                  <a:lnTo>
                    <a:pt x="10577" y="13891"/>
                  </a:lnTo>
                  <a:lnTo>
                    <a:pt x="10553" y="13910"/>
                  </a:lnTo>
                  <a:lnTo>
                    <a:pt x="10534" y="13931"/>
                  </a:lnTo>
                  <a:lnTo>
                    <a:pt x="10510" y="13950"/>
                  </a:lnTo>
                  <a:lnTo>
                    <a:pt x="10491" y="13973"/>
                  </a:lnTo>
                  <a:lnTo>
                    <a:pt x="10461" y="13988"/>
                  </a:lnTo>
                  <a:lnTo>
                    <a:pt x="10438" y="14002"/>
                  </a:lnTo>
                  <a:lnTo>
                    <a:pt x="10409" y="14017"/>
                  </a:lnTo>
                  <a:lnTo>
                    <a:pt x="10385" y="14030"/>
                  </a:lnTo>
                  <a:lnTo>
                    <a:pt x="10352" y="14030"/>
                  </a:lnTo>
                  <a:lnTo>
                    <a:pt x="10318" y="14040"/>
                  </a:lnTo>
                  <a:lnTo>
                    <a:pt x="10290" y="14049"/>
                  </a:lnTo>
                  <a:lnTo>
                    <a:pt x="10261" y="14064"/>
                  </a:lnTo>
                  <a:lnTo>
                    <a:pt x="10228" y="14074"/>
                  </a:lnTo>
                  <a:lnTo>
                    <a:pt x="10194" y="14083"/>
                  </a:lnTo>
                  <a:lnTo>
                    <a:pt x="10165" y="14093"/>
                  </a:lnTo>
                  <a:lnTo>
                    <a:pt x="10137" y="14102"/>
                  </a:lnTo>
                  <a:lnTo>
                    <a:pt x="10103" y="14107"/>
                  </a:lnTo>
                  <a:lnTo>
                    <a:pt x="10070" y="14112"/>
                  </a:lnTo>
                  <a:lnTo>
                    <a:pt x="10036" y="14112"/>
                  </a:lnTo>
                  <a:lnTo>
                    <a:pt x="10007" y="14112"/>
                  </a:lnTo>
                  <a:lnTo>
                    <a:pt x="9979" y="14102"/>
                  </a:lnTo>
                  <a:lnTo>
                    <a:pt x="9950" y="14093"/>
                  </a:lnTo>
                  <a:lnTo>
                    <a:pt x="9921" y="14078"/>
                  </a:lnTo>
                  <a:lnTo>
                    <a:pt x="9898" y="14064"/>
                  </a:lnTo>
                  <a:lnTo>
                    <a:pt x="9879" y="14045"/>
                  </a:lnTo>
                  <a:lnTo>
                    <a:pt x="9864" y="14026"/>
                  </a:lnTo>
                  <a:lnTo>
                    <a:pt x="9850" y="14002"/>
                  </a:lnTo>
                  <a:lnTo>
                    <a:pt x="9835" y="13988"/>
                  </a:lnTo>
                  <a:lnTo>
                    <a:pt x="9816" y="13973"/>
                  </a:lnTo>
                  <a:lnTo>
                    <a:pt x="9801" y="13969"/>
                  </a:lnTo>
                  <a:lnTo>
                    <a:pt x="9782" y="13973"/>
                  </a:lnTo>
                  <a:lnTo>
                    <a:pt x="9763" y="13992"/>
                  </a:lnTo>
                  <a:lnTo>
                    <a:pt x="9730" y="13978"/>
                  </a:lnTo>
                  <a:lnTo>
                    <a:pt x="9702" y="13969"/>
                  </a:lnTo>
                  <a:lnTo>
                    <a:pt x="9663" y="13959"/>
                  </a:lnTo>
                  <a:lnTo>
                    <a:pt x="9635" y="13954"/>
                  </a:lnTo>
                  <a:lnTo>
                    <a:pt x="9601" y="13939"/>
                  </a:lnTo>
                  <a:lnTo>
                    <a:pt x="9577" y="13925"/>
                  </a:lnTo>
                  <a:lnTo>
                    <a:pt x="9558" y="13897"/>
                  </a:lnTo>
                  <a:lnTo>
                    <a:pt x="9553" y="13863"/>
                  </a:lnTo>
                  <a:lnTo>
                    <a:pt x="9530" y="13868"/>
                  </a:lnTo>
                  <a:lnTo>
                    <a:pt x="9505" y="13872"/>
                  </a:lnTo>
                  <a:lnTo>
                    <a:pt x="9477" y="13863"/>
                  </a:lnTo>
                  <a:lnTo>
                    <a:pt x="9458" y="13853"/>
                  </a:lnTo>
                  <a:lnTo>
                    <a:pt x="9443" y="13820"/>
                  </a:lnTo>
                  <a:lnTo>
                    <a:pt x="9438" y="13792"/>
                  </a:lnTo>
                  <a:lnTo>
                    <a:pt x="9433" y="13758"/>
                  </a:lnTo>
                  <a:lnTo>
                    <a:pt x="9438" y="13729"/>
                  </a:lnTo>
                  <a:lnTo>
                    <a:pt x="9438" y="13700"/>
                  </a:lnTo>
                  <a:lnTo>
                    <a:pt x="9448" y="13672"/>
                  </a:lnTo>
                  <a:lnTo>
                    <a:pt x="9462" y="13643"/>
                  </a:lnTo>
                  <a:lnTo>
                    <a:pt x="9477" y="13620"/>
                  </a:lnTo>
                  <a:lnTo>
                    <a:pt x="9490" y="13576"/>
                  </a:lnTo>
                  <a:lnTo>
                    <a:pt x="9519" y="13542"/>
                  </a:lnTo>
                  <a:lnTo>
                    <a:pt x="9549" y="13509"/>
                  </a:lnTo>
                  <a:lnTo>
                    <a:pt x="9582" y="13490"/>
                  </a:lnTo>
                  <a:lnTo>
                    <a:pt x="9610" y="13466"/>
                  </a:lnTo>
                  <a:lnTo>
                    <a:pt x="9649" y="13452"/>
                  </a:lnTo>
                  <a:lnTo>
                    <a:pt x="9687" y="13437"/>
                  </a:lnTo>
                  <a:lnTo>
                    <a:pt x="9725" y="13423"/>
                  </a:lnTo>
                  <a:lnTo>
                    <a:pt x="9759" y="13404"/>
                  </a:lnTo>
                  <a:lnTo>
                    <a:pt x="9792" y="13390"/>
                  </a:lnTo>
                  <a:lnTo>
                    <a:pt x="9826" y="13370"/>
                  </a:lnTo>
                  <a:lnTo>
                    <a:pt x="9860" y="13357"/>
                  </a:lnTo>
                  <a:lnTo>
                    <a:pt x="9888" y="13328"/>
                  </a:lnTo>
                  <a:lnTo>
                    <a:pt x="9917" y="13304"/>
                  </a:lnTo>
                  <a:lnTo>
                    <a:pt x="9940" y="13271"/>
                  </a:lnTo>
                  <a:lnTo>
                    <a:pt x="9965" y="13231"/>
                  </a:lnTo>
                  <a:lnTo>
                    <a:pt x="9969" y="13203"/>
                  </a:lnTo>
                  <a:lnTo>
                    <a:pt x="9974" y="13174"/>
                  </a:lnTo>
                  <a:lnTo>
                    <a:pt x="9979" y="13145"/>
                  </a:lnTo>
                  <a:lnTo>
                    <a:pt x="9988" y="13122"/>
                  </a:lnTo>
                  <a:lnTo>
                    <a:pt x="9993" y="13093"/>
                  </a:lnTo>
                  <a:lnTo>
                    <a:pt x="10003" y="13065"/>
                  </a:lnTo>
                  <a:lnTo>
                    <a:pt x="10007" y="13036"/>
                  </a:lnTo>
                  <a:lnTo>
                    <a:pt x="10017" y="13012"/>
                  </a:lnTo>
                  <a:lnTo>
                    <a:pt x="10017" y="12983"/>
                  </a:lnTo>
                  <a:lnTo>
                    <a:pt x="10026" y="12954"/>
                  </a:lnTo>
                  <a:lnTo>
                    <a:pt x="10026" y="12926"/>
                  </a:lnTo>
                  <a:lnTo>
                    <a:pt x="10036" y="12901"/>
                  </a:lnTo>
                  <a:lnTo>
                    <a:pt x="10041" y="12874"/>
                  </a:lnTo>
                  <a:lnTo>
                    <a:pt x="10045" y="12844"/>
                  </a:lnTo>
                  <a:lnTo>
                    <a:pt x="10051" y="12815"/>
                  </a:lnTo>
                  <a:lnTo>
                    <a:pt x="10060" y="12792"/>
                  </a:lnTo>
                  <a:lnTo>
                    <a:pt x="10060" y="12763"/>
                  </a:lnTo>
                  <a:lnTo>
                    <a:pt x="10065" y="12735"/>
                  </a:lnTo>
                  <a:lnTo>
                    <a:pt x="10070" y="12706"/>
                  </a:lnTo>
                  <a:lnTo>
                    <a:pt x="10074" y="12678"/>
                  </a:lnTo>
                  <a:lnTo>
                    <a:pt x="10079" y="12649"/>
                  </a:lnTo>
                  <a:lnTo>
                    <a:pt x="10084" y="12620"/>
                  </a:lnTo>
                  <a:lnTo>
                    <a:pt x="10089" y="12592"/>
                  </a:lnTo>
                  <a:lnTo>
                    <a:pt x="10093" y="12567"/>
                  </a:lnTo>
                  <a:lnTo>
                    <a:pt x="10093" y="12539"/>
                  </a:lnTo>
                  <a:lnTo>
                    <a:pt x="10098" y="12510"/>
                  </a:lnTo>
                  <a:lnTo>
                    <a:pt x="10103" y="12481"/>
                  </a:lnTo>
                  <a:lnTo>
                    <a:pt x="10108" y="12453"/>
                  </a:lnTo>
                  <a:lnTo>
                    <a:pt x="10108" y="12424"/>
                  </a:lnTo>
                  <a:lnTo>
                    <a:pt x="10112" y="12395"/>
                  </a:lnTo>
                  <a:lnTo>
                    <a:pt x="10118" y="12367"/>
                  </a:lnTo>
                  <a:lnTo>
                    <a:pt x="10122" y="12342"/>
                  </a:lnTo>
                  <a:lnTo>
                    <a:pt x="10122" y="12314"/>
                  </a:lnTo>
                  <a:lnTo>
                    <a:pt x="10122" y="12285"/>
                  </a:lnTo>
                  <a:lnTo>
                    <a:pt x="10122" y="12256"/>
                  </a:lnTo>
                  <a:lnTo>
                    <a:pt x="10122" y="12228"/>
                  </a:lnTo>
                  <a:lnTo>
                    <a:pt x="10122" y="12199"/>
                  </a:lnTo>
                  <a:lnTo>
                    <a:pt x="10122" y="12170"/>
                  </a:lnTo>
                  <a:lnTo>
                    <a:pt x="10122" y="12142"/>
                  </a:lnTo>
                  <a:lnTo>
                    <a:pt x="10127" y="12113"/>
                  </a:lnTo>
                  <a:lnTo>
                    <a:pt x="10122" y="12084"/>
                  </a:lnTo>
                  <a:lnTo>
                    <a:pt x="10122" y="12056"/>
                  </a:lnTo>
                  <a:lnTo>
                    <a:pt x="10122" y="12027"/>
                  </a:lnTo>
                  <a:lnTo>
                    <a:pt x="10122" y="12003"/>
                  </a:lnTo>
                  <a:lnTo>
                    <a:pt x="10118" y="11974"/>
                  </a:lnTo>
                  <a:lnTo>
                    <a:pt x="10118" y="11945"/>
                  </a:lnTo>
                  <a:lnTo>
                    <a:pt x="10118" y="11917"/>
                  </a:lnTo>
                  <a:lnTo>
                    <a:pt x="10118" y="11893"/>
                  </a:lnTo>
                  <a:lnTo>
                    <a:pt x="10112" y="11865"/>
                  </a:lnTo>
                  <a:lnTo>
                    <a:pt x="10108" y="11835"/>
                  </a:lnTo>
                  <a:lnTo>
                    <a:pt x="10103" y="11806"/>
                  </a:lnTo>
                  <a:lnTo>
                    <a:pt x="10103" y="11778"/>
                  </a:lnTo>
                  <a:lnTo>
                    <a:pt x="10098" y="11749"/>
                  </a:lnTo>
                  <a:lnTo>
                    <a:pt x="10093" y="11726"/>
                  </a:lnTo>
                  <a:lnTo>
                    <a:pt x="10089" y="11697"/>
                  </a:lnTo>
                  <a:lnTo>
                    <a:pt x="10089" y="11673"/>
                  </a:lnTo>
                  <a:lnTo>
                    <a:pt x="10079" y="11644"/>
                  </a:lnTo>
                  <a:lnTo>
                    <a:pt x="10079" y="11615"/>
                  </a:lnTo>
                  <a:lnTo>
                    <a:pt x="10070" y="11587"/>
                  </a:lnTo>
                  <a:lnTo>
                    <a:pt x="10070" y="11563"/>
                  </a:lnTo>
                  <a:lnTo>
                    <a:pt x="10060" y="11510"/>
                  </a:lnTo>
                  <a:lnTo>
                    <a:pt x="10051" y="11463"/>
                  </a:lnTo>
                  <a:lnTo>
                    <a:pt x="10022" y="11419"/>
                  </a:lnTo>
                  <a:lnTo>
                    <a:pt x="9993" y="11377"/>
                  </a:lnTo>
                  <a:lnTo>
                    <a:pt x="9965" y="11338"/>
                  </a:lnTo>
                  <a:lnTo>
                    <a:pt x="9936" y="11305"/>
                  </a:lnTo>
                  <a:lnTo>
                    <a:pt x="9902" y="11266"/>
                  </a:lnTo>
                  <a:lnTo>
                    <a:pt x="9874" y="11233"/>
                  </a:lnTo>
                  <a:lnTo>
                    <a:pt x="9845" y="11199"/>
                  </a:lnTo>
                  <a:lnTo>
                    <a:pt x="9816" y="11171"/>
                  </a:lnTo>
                  <a:lnTo>
                    <a:pt x="9782" y="11138"/>
                  </a:lnTo>
                  <a:lnTo>
                    <a:pt x="9749" y="11104"/>
                  </a:lnTo>
                  <a:lnTo>
                    <a:pt x="9715" y="11075"/>
                  </a:lnTo>
                  <a:lnTo>
                    <a:pt x="9682" y="11051"/>
                  </a:lnTo>
                  <a:lnTo>
                    <a:pt x="9644" y="11022"/>
                  </a:lnTo>
                  <a:lnTo>
                    <a:pt x="9606" y="10999"/>
                  </a:lnTo>
                  <a:lnTo>
                    <a:pt x="9568" y="10975"/>
                  </a:lnTo>
                  <a:lnTo>
                    <a:pt x="9530" y="10955"/>
                  </a:lnTo>
                  <a:lnTo>
                    <a:pt x="9500" y="10932"/>
                  </a:lnTo>
                  <a:lnTo>
                    <a:pt x="9471" y="10913"/>
                  </a:lnTo>
                  <a:lnTo>
                    <a:pt x="9443" y="10889"/>
                  </a:lnTo>
                  <a:lnTo>
                    <a:pt x="9419" y="10870"/>
                  </a:lnTo>
                  <a:lnTo>
                    <a:pt x="9391" y="10846"/>
                  </a:lnTo>
                  <a:lnTo>
                    <a:pt x="9366" y="10827"/>
                  </a:lnTo>
                  <a:lnTo>
                    <a:pt x="9343" y="10808"/>
                  </a:lnTo>
                  <a:lnTo>
                    <a:pt x="9324" y="10789"/>
                  </a:lnTo>
                  <a:lnTo>
                    <a:pt x="9295" y="10764"/>
                  </a:lnTo>
                  <a:lnTo>
                    <a:pt x="9276" y="10740"/>
                  </a:lnTo>
                  <a:lnTo>
                    <a:pt x="9252" y="10717"/>
                  </a:lnTo>
                  <a:lnTo>
                    <a:pt x="9233" y="10698"/>
                  </a:lnTo>
                  <a:lnTo>
                    <a:pt x="9208" y="10673"/>
                  </a:lnTo>
                  <a:lnTo>
                    <a:pt x="9194" y="10650"/>
                  </a:lnTo>
                  <a:lnTo>
                    <a:pt x="9170" y="10625"/>
                  </a:lnTo>
                  <a:lnTo>
                    <a:pt x="9156" y="10606"/>
                  </a:lnTo>
                  <a:lnTo>
                    <a:pt x="9132" y="10578"/>
                  </a:lnTo>
                  <a:lnTo>
                    <a:pt x="9113" y="10554"/>
                  </a:lnTo>
                  <a:lnTo>
                    <a:pt x="9094" y="10530"/>
                  </a:lnTo>
                  <a:lnTo>
                    <a:pt x="9080" y="10507"/>
                  </a:lnTo>
                  <a:lnTo>
                    <a:pt x="9061" y="10482"/>
                  </a:lnTo>
                  <a:lnTo>
                    <a:pt x="9042" y="10459"/>
                  </a:lnTo>
                  <a:lnTo>
                    <a:pt x="9022" y="10434"/>
                  </a:lnTo>
                  <a:lnTo>
                    <a:pt x="9008" y="10410"/>
                  </a:lnTo>
                  <a:lnTo>
                    <a:pt x="8989" y="10381"/>
                  </a:lnTo>
                  <a:lnTo>
                    <a:pt x="8975" y="10358"/>
                  </a:lnTo>
                  <a:lnTo>
                    <a:pt x="8960" y="10329"/>
                  </a:lnTo>
                  <a:lnTo>
                    <a:pt x="8946" y="10305"/>
                  </a:lnTo>
                  <a:lnTo>
                    <a:pt x="8931" y="10276"/>
                  </a:lnTo>
                  <a:lnTo>
                    <a:pt x="8916" y="10253"/>
                  </a:lnTo>
                  <a:lnTo>
                    <a:pt x="8903" y="10229"/>
                  </a:lnTo>
                  <a:lnTo>
                    <a:pt x="8889" y="10205"/>
                  </a:lnTo>
                  <a:lnTo>
                    <a:pt x="8874" y="10177"/>
                  </a:lnTo>
                  <a:lnTo>
                    <a:pt x="8859" y="10148"/>
                  </a:lnTo>
                  <a:lnTo>
                    <a:pt x="8845" y="10119"/>
                  </a:lnTo>
                  <a:lnTo>
                    <a:pt x="8830" y="10095"/>
                  </a:lnTo>
                  <a:lnTo>
                    <a:pt x="8817" y="10066"/>
                  </a:lnTo>
                  <a:lnTo>
                    <a:pt x="8802" y="10038"/>
                  </a:lnTo>
                  <a:lnTo>
                    <a:pt x="8788" y="10009"/>
                  </a:lnTo>
                  <a:lnTo>
                    <a:pt x="8778" y="9985"/>
                  </a:lnTo>
                  <a:lnTo>
                    <a:pt x="8764" y="9956"/>
                  </a:lnTo>
                  <a:lnTo>
                    <a:pt x="8754" y="9927"/>
                  </a:lnTo>
                  <a:lnTo>
                    <a:pt x="8740" y="9899"/>
                  </a:lnTo>
                  <a:lnTo>
                    <a:pt x="8731" y="9870"/>
                  </a:lnTo>
                  <a:lnTo>
                    <a:pt x="8716" y="9841"/>
                  </a:lnTo>
                  <a:lnTo>
                    <a:pt x="8706" y="9813"/>
                  </a:lnTo>
                  <a:lnTo>
                    <a:pt x="8697" y="9784"/>
                  </a:lnTo>
                  <a:lnTo>
                    <a:pt x="8687" y="9761"/>
                  </a:lnTo>
                  <a:lnTo>
                    <a:pt x="8673" y="9731"/>
                  </a:lnTo>
                  <a:lnTo>
                    <a:pt x="8658" y="9702"/>
                  </a:lnTo>
                  <a:lnTo>
                    <a:pt x="8649" y="9674"/>
                  </a:lnTo>
                  <a:lnTo>
                    <a:pt x="8639" y="9645"/>
                  </a:lnTo>
                  <a:lnTo>
                    <a:pt x="8626" y="9616"/>
                  </a:lnTo>
                  <a:lnTo>
                    <a:pt x="8616" y="9588"/>
                  </a:lnTo>
                  <a:lnTo>
                    <a:pt x="8605" y="9559"/>
                  </a:lnTo>
                  <a:lnTo>
                    <a:pt x="8597" y="9536"/>
                  </a:lnTo>
                  <a:lnTo>
                    <a:pt x="8582" y="9507"/>
                  </a:lnTo>
                  <a:lnTo>
                    <a:pt x="8573" y="9478"/>
                  </a:lnTo>
                  <a:lnTo>
                    <a:pt x="8563" y="9450"/>
                  </a:lnTo>
                  <a:lnTo>
                    <a:pt x="8553" y="9425"/>
                  </a:lnTo>
                  <a:lnTo>
                    <a:pt x="8539" y="9397"/>
                  </a:lnTo>
                  <a:lnTo>
                    <a:pt x="8529" y="9372"/>
                  </a:lnTo>
                  <a:lnTo>
                    <a:pt x="8519" y="9344"/>
                  </a:lnTo>
                  <a:lnTo>
                    <a:pt x="8510" y="9320"/>
                  </a:lnTo>
                  <a:lnTo>
                    <a:pt x="8496" y="9349"/>
                  </a:lnTo>
                  <a:lnTo>
                    <a:pt x="8496" y="9387"/>
                  </a:lnTo>
                  <a:lnTo>
                    <a:pt x="8496" y="9425"/>
                  </a:lnTo>
                  <a:lnTo>
                    <a:pt x="8506" y="9469"/>
                  </a:lnTo>
                  <a:lnTo>
                    <a:pt x="8515" y="9507"/>
                  </a:lnTo>
                  <a:lnTo>
                    <a:pt x="8525" y="9545"/>
                  </a:lnTo>
                  <a:lnTo>
                    <a:pt x="8525" y="9583"/>
                  </a:lnTo>
                  <a:lnTo>
                    <a:pt x="8529" y="9622"/>
                  </a:lnTo>
                  <a:lnTo>
                    <a:pt x="8539" y="9650"/>
                  </a:lnTo>
                  <a:lnTo>
                    <a:pt x="8553" y="9683"/>
                  </a:lnTo>
                  <a:lnTo>
                    <a:pt x="8558" y="9721"/>
                  </a:lnTo>
                  <a:lnTo>
                    <a:pt x="8563" y="9765"/>
                  </a:lnTo>
                  <a:lnTo>
                    <a:pt x="8563" y="9799"/>
                  </a:lnTo>
                  <a:lnTo>
                    <a:pt x="8567" y="9837"/>
                  </a:lnTo>
                  <a:lnTo>
                    <a:pt x="8573" y="9870"/>
                  </a:lnTo>
                  <a:lnTo>
                    <a:pt x="8586" y="9904"/>
                  </a:lnTo>
                  <a:lnTo>
                    <a:pt x="8586" y="9942"/>
                  </a:lnTo>
                  <a:lnTo>
                    <a:pt x="8586" y="9985"/>
                  </a:lnTo>
                  <a:lnTo>
                    <a:pt x="8592" y="10028"/>
                  </a:lnTo>
                  <a:lnTo>
                    <a:pt x="8601" y="10072"/>
                  </a:lnTo>
                  <a:lnTo>
                    <a:pt x="8605" y="10110"/>
                  </a:lnTo>
                  <a:lnTo>
                    <a:pt x="8616" y="10152"/>
                  </a:lnTo>
                  <a:lnTo>
                    <a:pt x="8626" y="10196"/>
                  </a:lnTo>
                  <a:lnTo>
                    <a:pt x="8639" y="10238"/>
                  </a:lnTo>
                  <a:lnTo>
                    <a:pt x="8649" y="10276"/>
                  </a:lnTo>
                  <a:lnTo>
                    <a:pt x="8658" y="10315"/>
                  </a:lnTo>
                  <a:lnTo>
                    <a:pt x="8673" y="10353"/>
                  </a:lnTo>
                  <a:lnTo>
                    <a:pt x="8687" y="10396"/>
                  </a:lnTo>
                  <a:lnTo>
                    <a:pt x="8702" y="10434"/>
                  </a:lnTo>
                  <a:lnTo>
                    <a:pt x="8716" y="10473"/>
                  </a:lnTo>
                  <a:lnTo>
                    <a:pt x="8731" y="10511"/>
                  </a:lnTo>
                  <a:lnTo>
                    <a:pt x="8750" y="10554"/>
                  </a:lnTo>
                  <a:lnTo>
                    <a:pt x="8764" y="10587"/>
                  </a:lnTo>
                  <a:lnTo>
                    <a:pt x="8778" y="10625"/>
                  </a:lnTo>
                  <a:lnTo>
                    <a:pt x="8797" y="10664"/>
                  </a:lnTo>
                  <a:lnTo>
                    <a:pt x="8817" y="10702"/>
                  </a:lnTo>
                  <a:lnTo>
                    <a:pt x="8830" y="10736"/>
                  </a:lnTo>
                  <a:lnTo>
                    <a:pt x="8850" y="10778"/>
                  </a:lnTo>
                  <a:lnTo>
                    <a:pt x="8869" y="10812"/>
                  </a:lnTo>
                  <a:lnTo>
                    <a:pt x="8893" y="10856"/>
                  </a:lnTo>
                  <a:lnTo>
                    <a:pt x="8908" y="10889"/>
                  </a:lnTo>
                  <a:lnTo>
                    <a:pt x="8927" y="10927"/>
                  </a:lnTo>
                  <a:lnTo>
                    <a:pt x="8946" y="10965"/>
                  </a:lnTo>
                  <a:lnTo>
                    <a:pt x="8969" y="11008"/>
                  </a:lnTo>
                  <a:lnTo>
                    <a:pt x="8984" y="11047"/>
                  </a:lnTo>
                  <a:lnTo>
                    <a:pt x="9008" y="11085"/>
                  </a:lnTo>
                  <a:lnTo>
                    <a:pt x="9027" y="11123"/>
                  </a:lnTo>
                  <a:lnTo>
                    <a:pt x="9051" y="11167"/>
                  </a:lnTo>
                  <a:lnTo>
                    <a:pt x="9046" y="11195"/>
                  </a:lnTo>
                  <a:lnTo>
                    <a:pt x="9046" y="11228"/>
                  </a:lnTo>
                  <a:lnTo>
                    <a:pt x="9042" y="11262"/>
                  </a:lnTo>
                  <a:lnTo>
                    <a:pt x="9042" y="11300"/>
                  </a:lnTo>
                  <a:lnTo>
                    <a:pt x="9032" y="11329"/>
                  </a:lnTo>
                  <a:lnTo>
                    <a:pt x="9027" y="11362"/>
                  </a:lnTo>
                  <a:lnTo>
                    <a:pt x="9022" y="11396"/>
                  </a:lnTo>
                  <a:lnTo>
                    <a:pt x="9017" y="11434"/>
                  </a:lnTo>
                  <a:lnTo>
                    <a:pt x="9008" y="11463"/>
                  </a:lnTo>
                  <a:lnTo>
                    <a:pt x="8998" y="11497"/>
                  </a:lnTo>
                  <a:lnTo>
                    <a:pt x="8989" y="11529"/>
                  </a:lnTo>
                  <a:lnTo>
                    <a:pt x="8984" y="11563"/>
                  </a:lnTo>
                  <a:lnTo>
                    <a:pt x="8975" y="11596"/>
                  </a:lnTo>
                  <a:lnTo>
                    <a:pt x="8969" y="11635"/>
                  </a:lnTo>
                  <a:lnTo>
                    <a:pt x="8965" y="11668"/>
                  </a:lnTo>
                  <a:lnTo>
                    <a:pt x="8965" y="11711"/>
                  </a:lnTo>
                  <a:lnTo>
                    <a:pt x="8956" y="11759"/>
                  </a:lnTo>
                  <a:lnTo>
                    <a:pt x="8950" y="11806"/>
                  </a:lnTo>
                  <a:lnTo>
                    <a:pt x="8946" y="11855"/>
                  </a:lnTo>
                  <a:lnTo>
                    <a:pt x="8946" y="11907"/>
                  </a:lnTo>
                  <a:lnTo>
                    <a:pt x="8941" y="11951"/>
                  </a:lnTo>
                  <a:lnTo>
                    <a:pt x="8936" y="11998"/>
                  </a:lnTo>
                  <a:lnTo>
                    <a:pt x="8931" y="12046"/>
                  </a:lnTo>
                  <a:lnTo>
                    <a:pt x="8931" y="12094"/>
                  </a:lnTo>
                  <a:lnTo>
                    <a:pt x="8927" y="12136"/>
                  </a:lnTo>
                  <a:lnTo>
                    <a:pt x="8927" y="12180"/>
                  </a:lnTo>
                  <a:lnTo>
                    <a:pt x="8922" y="12223"/>
                  </a:lnTo>
                  <a:lnTo>
                    <a:pt x="8922" y="12271"/>
                  </a:lnTo>
                  <a:lnTo>
                    <a:pt x="8922" y="12314"/>
                  </a:lnTo>
                  <a:lnTo>
                    <a:pt x="8922" y="12361"/>
                  </a:lnTo>
                  <a:lnTo>
                    <a:pt x="8927" y="12409"/>
                  </a:lnTo>
                  <a:lnTo>
                    <a:pt x="8931" y="12462"/>
                  </a:lnTo>
                  <a:lnTo>
                    <a:pt x="8912" y="12481"/>
                  </a:lnTo>
                  <a:lnTo>
                    <a:pt x="8908" y="12506"/>
                  </a:lnTo>
                  <a:lnTo>
                    <a:pt x="8908" y="12529"/>
                  </a:lnTo>
                  <a:lnTo>
                    <a:pt x="8908" y="12558"/>
                  </a:lnTo>
                  <a:lnTo>
                    <a:pt x="8908" y="12586"/>
                  </a:lnTo>
                  <a:lnTo>
                    <a:pt x="8908" y="12611"/>
                  </a:lnTo>
                  <a:lnTo>
                    <a:pt x="8908" y="12634"/>
                  </a:lnTo>
                  <a:lnTo>
                    <a:pt x="8908" y="12663"/>
                  </a:lnTo>
                  <a:lnTo>
                    <a:pt x="8908" y="12691"/>
                  </a:lnTo>
                  <a:lnTo>
                    <a:pt x="8903" y="12716"/>
                  </a:lnTo>
                  <a:lnTo>
                    <a:pt x="8903" y="12739"/>
                  </a:lnTo>
                  <a:lnTo>
                    <a:pt x="8903" y="12768"/>
                  </a:lnTo>
                  <a:lnTo>
                    <a:pt x="8903" y="12796"/>
                  </a:lnTo>
                  <a:lnTo>
                    <a:pt x="8903" y="12821"/>
                  </a:lnTo>
                  <a:lnTo>
                    <a:pt x="8903" y="12844"/>
                  </a:lnTo>
                  <a:lnTo>
                    <a:pt x="8903" y="12874"/>
                  </a:lnTo>
                  <a:lnTo>
                    <a:pt x="8903" y="12901"/>
                  </a:lnTo>
                  <a:lnTo>
                    <a:pt x="8897" y="12950"/>
                  </a:lnTo>
                  <a:lnTo>
                    <a:pt x="8893" y="13002"/>
                  </a:lnTo>
                  <a:lnTo>
                    <a:pt x="8889" y="13027"/>
                  </a:lnTo>
                  <a:lnTo>
                    <a:pt x="8883" y="13050"/>
                  </a:lnTo>
                  <a:lnTo>
                    <a:pt x="8878" y="13079"/>
                  </a:lnTo>
                  <a:lnTo>
                    <a:pt x="8878" y="13107"/>
                  </a:lnTo>
                  <a:lnTo>
                    <a:pt x="8864" y="13155"/>
                  </a:lnTo>
                  <a:lnTo>
                    <a:pt x="8855" y="13208"/>
                  </a:lnTo>
                  <a:lnTo>
                    <a:pt x="8845" y="13231"/>
                  </a:lnTo>
                  <a:lnTo>
                    <a:pt x="8840" y="13256"/>
                  </a:lnTo>
                  <a:lnTo>
                    <a:pt x="8830" y="13284"/>
                  </a:lnTo>
                  <a:lnTo>
                    <a:pt x="8826" y="13313"/>
                  </a:lnTo>
                  <a:lnTo>
                    <a:pt x="8792" y="13351"/>
                  </a:lnTo>
                  <a:lnTo>
                    <a:pt x="8764" y="13390"/>
                  </a:lnTo>
                  <a:lnTo>
                    <a:pt x="8731" y="13423"/>
                  </a:lnTo>
                  <a:lnTo>
                    <a:pt x="8697" y="13462"/>
                  </a:lnTo>
                  <a:lnTo>
                    <a:pt x="8658" y="13495"/>
                  </a:lnTo>
                  <a:lnTo>
                    <a:pt x="8620" y="13528"/>
                  </a:lnTo>
                  <a:lnTo>
                    <a:pt x="8582" y="13557"/>
                  </a:lnTo>
                  <a:lnTo>
                    <a:pt x="8544" y="13586"/>
                  </a:lnTo>
                  <a:lnTo>
                    <a:pt x="8496" y="13605"/>
                  </a:lnTo>
                  <a:lnTo>
                    <a:pt x="8453" y="13629"/>
                  </a:lnTo>
                  <a:lnTo>
                    <a:pt x="8405" y="13648"/>
                  </a:lnTo>
                  <a:lnTo>
                    <a:pt x="8362" y="13667"/>
                  </a:lnTo>
                  <a:lnTo>
                    <a:pt x="8309" y="13677"/>
                  </a:lnTo>
                  <a:lnTo>
                    <a:pt x="8262" y="13691"/>
                  </a:lnTo>
                  <a:lnTo>
                    <a:pt x="8214" y="13696"/>
                  </a:lnTo>
                  <a:lnTo>
                    <a:pt x="8166" y="13706"/>
                  </a:lnTo>
                  <a:lnTo>
                    <a:pt x="8123" y="13691"/>
                  </a:lnTo>
                  <a:lnTo>
                    <a:pt x="8090" y="13677"/>
                  </a:lnTo>
                  <a:lnTo>
                    <a:pt x="8051" y="13658"/>
                  </a:lnTo>
                  <a:lnTo>
                    <a:pt x="8023" y="13643"/>
                  </a:lnTo>
                  <a:lnTo>
                    <a:pt x="7985" y="13624"/>
                  </a:lnTo>
                  <a:lnTo>
                    <a:pt x="7951" y="13614"/>
                  </a:lnTo>
                  <a:lnTo>
                    <a:pt x="7912" y="13614"/>
                  </a:lnTo>
                  <a:lnTo>
                    <a:pt x="7874" y="13629"/>
                  </a:lnTo>
                  <a:lnTo>
                    <a:pt x="7826" y="13624"/>
                  </a:lnTo>
                  <a:lnTo>
                    <a:pt x="7793" y="13605"/>
                  </a:lnTo>
                  <a:lnTo>
                    <a:pt x="7769" y="13561"/>
                  </a:lnTo>
                  <a:lnTo>
                    <a:pt x="7754" y="13523"/>
                  </a:lnTo>
                  <a:lnTo>
                    <a:pt x="7745" y="13481"/>
                  </a:lnTo>
                  <a:lnTo>
                    <a:pt x="7745" y="13443"/>
                  </a:lnTo>
                  <a:lnTo>
                    <a:pt x="7741" y="13409"/>
                  </a:lnTo>
                  <a:lnTo>
                    <a:pt x="7741" y="13376"/>
                  </a:lnTo>
                  <a:lnTo>
                    <a:pt x="7741" y="13342"/>
                  </a:lnTo>
                  <a:lnTo>
                    <a:pt x="7745" y="13309"/>
                  </a:lnTo>
                  <a:lnTo>
                    <a:pt x="7754" y="13271"/>
                  </a:lnTo>
                  <a:lnTo>
                    <a:pt x="7773" y="13237"/>
                  </a:lnTo>
                  <a:lnTo>
                    <a:pt x="7798" y="13203"/>
                  </a:lnTo>
                  <a:lnTo>
                    <a:pt x="7826" y="13179"/>
                  </a:lnTo>
                  <a:lnTo>
                    <a:pt x="7855" y="13155"/>
                  </a:lnTo>
                  <a:lnTo>
                    <a:pt x="7888" y="13136"/>
                  </a:lnTo>
                  <a:lnTo>
                    <a:pt x="7917" y="13113"/>
                  </a:lnTo>
                  <a:lnTo>
                    <a:pt x="7955" y="13098"/>
                  </a:lnTo>
                  <a:lnTo>
                    <a:pt x="7989" y="13079"/>
                  </a:lnTo>
                  <a:lnTo>
                    <a:pt x="8027" y="13065"/>
                  </a:lnTo>
                  <a:lnTo>
                    <a:pt x="8056" y="13040"/>
                  </a:lnTo>
                  <a:lnTo>
                    <a:pt x="8090" y="13021"/>
                  </a:lnTo>
                  <a:lnTo>
                    <a:pt x="8118" y="12998"/>
                  </a:lnTo>
                  <a:lnTo>
                    <a:pt x="8151" y="12979"/>
                  </a:lnTo>
                  <a:lnTo>
                    <a:pt x="8176" y="12950"/>
                  </a:lnTo>
                  <a:lnTo>
                    <a:pt x="8199" y="12926"/>
                  </a:lnTo>
                  <a:lnTo>
                    <a:pt x="8218" y="12893"/>
                  </a:lnTo>
                  <a:lnTo>
                    <a:pt x="8242" y="12863"/>
                  </a:lnTo>
                  <a:lnTo>
                    <a:pt x="8242" y="12821"/>
                  </a:lnTo>
                  <a:lnTo>
                    <a:pt x="8247" y="12783"/>
                  </a:lnTo>
                  <a:lnTo>
                    <a:pt x="8252" y="12744"/>
                  </a:lnTo>
                  <a:lnTo>
                    <a:pt x="8256" y="12706"/>
                  </a:lnTo>
                  <a:lnTo>
                    <a:pt x="8256" y="12668"/>
                  </a:lnTo>
                  <a:lnTo>
                    <a:pt x="8256" y="12630"/>
                  </a:lnTo>
                  <a:lnTo>
                    <a:pt x="8256" y="12592"/>
                  </a:lnTo>
                  <a:lnTo>
                    <a:pt x="8262" y="12558"/>
                  </a:lnTo>
                  <a:lnTo>
                    <a:pt x="8256" y="12519"/>
                  </a:lnTo>
                  <a:lnTo>
                    <a:pt x="8252" y="12485"/>
                  </a:lnTo>
                  <a:lnTo>
                    <a:pt x="8247" y="12447"/>
                  </a:lnTo>
                  <a:lnTo>
                    <a:pt x="8247" y="12414"/>
                  </a:lnTo>
                  <a:lnTo>
                    <a:pt x="8242" y="12376"/>
                  </a:lnTo>
                  <a:lnTo>
                    <a:pt x="8237" y="12342"/>
                  </a:lnTo>
                  <a:lnTo>
                    <a:pt x="8233" y="12304"/>
                  </a:lnTo>
                  <a:lnTo>
                    <a:pt x="8233" y="12271"/>
                  </a:lnTo>
                  <a:lnTo>
                    <a:pt x="8223" y="12233"/>
                  </a:lnTo>
                  <a:lnTo>
                    <a:pt x="8214" y="12199"/>
                  </a:lnTo>
                  <a:lnTo>
                    <a:pt x="8204" y="12161"/>
                  </a:lnTo>
                  <a:lnTo>
                    <a:pt x="8199" y="12127"/>
                  </a:lnTo>
                  <a:lnTo>
                    <a:pt x="8185" y="12089"/>
                  </a:lnTo>
                  <a:lnTo>
                    <a:pt x="8180" y="12056"/>
                  </a:lnTo>
                  <a:lnTo>
                    <a:pt x="8166" y="12018"/>
                  </a:lnTo>
                  <a:lnTo>
                    <a:pt x="8161" y="11989"/>
                  </a:lnTo>
                  <a:lnTo>
                    <a:pt x="8147" y="11951"/>
                  </a:lnTo>
                  <a:lnTo>
                    <a:pt x="8137" y="11917"/>
                  </a:lnTo>
                  <a:lnTo>
                    <a:pt x="8123" y="11884"/>
                  </a:lnTo>
                  <a:lnTo>
                    <a:pt x="8113" y="11850"/>
                  </a:lnTo>
                  <a:lnTo>
                    <a:pt x="8099" y="11812"/>
                  </a:lnTo>
                  <a:lnTo>
                    <a:pt x="8090" y="11783"/>
                  </a:lnTo>
                  <a:lnTo>
                    <a:pt x="8075" y="11745"/>
                  </a:lnTo>
                  <a:lnTo>
                    <a:pt x="8065" y="11716"/>
                  </a:lnTo>
                  <a:lnTo>
                    <a:pt x="8046" y="11678"/>
                  </a:lnTo>
                  <a:lnTo>
                    <a:pt x="8032" y="11644"/>
                  </a:lnTo>
                  <a:lnTo>
                    <a:pt x="8018" y="11611"/>
                  </a:lnTo>
                  <a:lnTo>
                    <a:pt x="8004" y="11577"/>
                  </a:lnTo>
                  <a:lnTo>
                    <a:pt x="7989" y="11539"/>
                  </a:lnTo>
                  <a:lnTo>
                    <a:pt x="7974" y="11510"/>
                  </a:lnTo>
                  <a:lnTo>
                    <a:pt x="7960" y="11472"/>
                  </a:lnTo>
                  <a:lnTo>
                    <a:pt x="7945" y="11444"/>
                  </a:lnTo>
                  <a:lnTo>
                    <a:pt x="7932" y="11405"/>
                  </a:lnTo>
                  <a:lnTo>
                    <a:pt x="7917" y="11377"/>
                  </a:lnTo>
                  <a:lnTo>
                    <a:pt x="7903" y="11338"/>
                  </a:lnTo>
                  <a:lnTo>
                    <a:pt x="7888" y="11310"/>
                  </a:lnTo>
                  <a:lnTo>
                    <a:pt x="7874" y="11276"/>
                  </a:lnTo>
                  <a:lnTo>
                    <a:pt x="7859" y="11243"/>
                  </a:lnTo>
                  <a:lnTo>
                    <a:pt x="7846" y="11209"/>
                  </a:lnTo>
                  <a:lnTo>
                    <a:pt x="7831" y="11180"/>
                  </a:lnTo>
                  <a:lnTo>
                    <a:pt x="7817" y="11142"/>
                  </a:lnTo>
                  <a:lnTo>
                    <a:pt x="7802" y="11108"/>
                  </a:lnTo>
                  <a:lnTo>
                    <a:pt x="7788" y="11075"/>
                  </a:lnTo>
                  <a:lnTo>
                    <a:pt x="7773" y="11047"/>
                  </a:lnTo>
                  <a:lnTo>
                    <a:pt x="7760" y="11008"/>
                  </a:lnTo>
                  <a:lnTo>
                    <a:pt x="7745" y="10975"/>
                  </a:lnTo>
                  <a:lnTo>
                    <a:pt x="7731" y="10942"/>
                  </a:lnTo>
                  <a:lnTo>
                    <a:pt x="7716" y="10913"/>
                  </a:lnTo>
                  <a:lnTo>
                    <a:pt x="7702" y="10875"/>
                  </a:lnTo>
                  <a:lnTo>
                    <a:pt x="7687" y="10841"/>
                  </a:lnTo>
                  <a:lnTo>
                    <a:pt x="7674" y="10808"/>
                  </a:lnTo>
                  <a:lnTo>
                    <a:pt x="7663" y="10778"/>
                  </a:lnTo>
                  <a:lnTo>
                    <a:pt x="7649" y="10740"/>
                  </a:lnTo>
                  <a:lnTo>
                    <a:pt x="7640" y="10707"/>
                  </a:lnTo>
                  <a:lnTo>
                    <a:pt x="7630" y="10673"/>
                  </a:lnTo>
                  <a:lnTo>
                    <a:pt x="7625" y="10645"/>
                  </a:lnTo>
                  <a:lnTo>
                    <a:pt x="7611" y="10664"/>
                  </a:lnTo>
                  <a:lnTo>
                    <a:pt x="7596" y="10688"/>
                  </a:lnTo>
                  <a:lnTo>
                    <a:pt x="7587" y="10717"/>
                  </a:lnTo>
                  <a:lnTo>
                    <a:pt x="7577" y="10745"/>
                  </a:lnTo>
                  <a:lnTo>
                    <a:pt x="7568" y="10770"/>
                  </a:lnTo>
                  <a:lnTo>
                    <a:pt x="7563" y="10797"/>
                  </a:lnTo>
                  <a:lnTo>
                    <a:pt x="7554" y="10827"/>
                  </a:lnTo>
                  <a:lnTo>
                    <a:pt x="7548" y="10856"/>
                  </a:lnTo>
                  <a:lnTo>
                    <a:pt x="7539" y="10879"/>
                  </a:lnTo>
                  <a:lnTo>
                    <a:pt x="7535" y="10908"/>
                  </a:lnTo>
                  <a:lnTo>
                    <a:pt x="7525" y="10936"/>
                  </a:lnTo>
                  <a:lnTo>
                    <a:pt x="7520" y="10965"/>
                  </a:lnTo>
                  <a:lnTo>
                    <a:pt x="7510" y="10994"/>
                  </a:lnTo>
                  <a:lnTo>
                    <a:pt x="7506" y="11022"/>
                  </a:lnTo>
                  <a:lnTo>
                    <a:pt x="7496" y="11051"/>
                  </a:lnTo>
                  <a:lnTo>
                    <a:pt x="7491" y="11080"/>
                  </a:lnTo>
                  <a:lnTo>
                    <a:pt x="7449" y="11089"/>
                  </a:lnTo>
                  <a:lnTo>
                    <a:pt x="7449" y="11047"/>
                  </a:lnTo>
                  <a:lnTo>
                    <a:pt x="7449" y="11008"/>
                  </a:lnTo>
                  <a:lnTo>
                    <a:pt x="7453" y="10970"/>
                  </a:lnTo>
                  <a:lnTo>
                    <a:pt x="7458" y="10932"/>
                  </a:lnTo>
                  <a:lnTo>
                    <a:pt x="7458" y="10889"/>
                  </a:lnTo>
                  <a:lnTo>
                    <a:pt x="7468" y="10846"/>
                  </a:lnTo>
                  <a:lnTo>
                    <a:pt x="7468" y="10803"/>
                  </a:lnTo>
                  <a:lnTo>
                    <a:pt x="7477" y="10764"/>
                  </a:lnTo>
                  <a:lnTo>
                    <a:pt x="7477" y="10721"/>
                  </a:lnTo>
                  <a:lnTo>
                    <a:pt x="7477" y="10678"/>
                  </a:lnTo>
                  <a:lnTo>
                    <a:pt x="7477" y="10635"/>
                  </a:lnTo>
                  <a:lnTo>
                    <a:pt x="7482" y="10593"/>
                  </a:lnTo>
                  <a:lnTo>
                    <a:pt x="7482" y="10549"/>
                  </a:lnTo>
                  <a:lnTo>
                    <a:pt x="7482" y="10507"/>
                  </a:lnTo>
                  <a:lnTo>
                    <a:pt x="7477" y="10463"/>
                  </a:lnTo>
                  <a:lnTo>
                    <a:pt x="7477" y="10425"/>
                  </a:lnTo>
                  <a:lnTo>
                    <a:pt x="7463" y="10459"/>
                  </a:lnTo>
                  <a:lnTo>
                    <a:pt x="7458" y="10497"/>
                  </a:lnTo>
                  <a:lnTo>
                    <a:pt x="7449" y="10530"/>
                  </a:lnTo>
                  <a:lnTo>
                    <a:pt x="7443" y="10568"/>
                  </a:lnTo>
                  <a:lnTo>
                    <a:pt x="7434" y="10602"/>
                  </a:lnTo>
                  <a:lnTo>
                    <a:pt x="7430" y="10640"/>
                  </a:lnTo>
                  <a:lnTo>
                    <a:pt x="7420" y="10673"/>
                  </a:lnTo>
                  <a:lnTo>
                    <a:pt x="7415" y="10711"/>
                  </a:lnTo>
                  <a:lnTo>
                    <a:pt x="7405" y="10745"/>
                  </a:lnTo>
                  <a:lnTo>
                    <a:pt x="7401" y="10784"/>
                  </a:lnTo>
                  <a:lnTo>
                    <a:pt x="7391" y="10816"/>
                  </a:lnTo>
                  <a:lnTo>
                    <a:pt x="7386" y="10856"/>
                  </a:lnTo>
                  <a:lnTo>
                    <a:pt x="7377" y="10889"/>
                  </a:lnTo>
                  <a:lnTo>
                    <a:pt x="7377" y="10927"/>
                  </a:lnTo>
                  <a:lnTo>
                    <a:pt x="7367" y="10965"/>
                  </a:lnTo>
                  <a:lnTo>
                    <a:pt x="7367" y="11003"/>
                  </a:lnTo>
                  <a:lnTo>
                    <a:pt x="7357" y="11037"/>
                  </a:lnTo>
                  <a:lnTo>
                    <a:pt x="7348" y="11075"/>
                  </a:lnTo>
                  <a:lnTo>
                    <a:pt x="7338" y="11108"/>
                  </a:lnTo>
                  <a:lnTo>
                    <a:pt x="7333" y="11146"/>
                  </a:lnTo>
                  <a:lnTo>
                    <a:pt x="7325" y="11180"/>
                  </a:lnTo>
                  <a:lnTo>
                    <a:pt x="7319" y="11219"/>
                  </a:lnTo>
                  <a:lnTo>
                    <a:pt x="7310" y="11253"/>
                  </a:lnTo>
                  <a:lnTo>
                    <a:pt x="7304" y="11291"/>
                  </a:lnTo>
                  <a:lnTo>
                    <a:pt x="7291" y="11324"/>
                  </a:lnTo>
                  <a:lnTo>
                    <a:pt x="7281" y="11362"/>
                  </a:lnTo>
                  <a:lnTo>
                    <a:pt x="7271" y="11396"/>
                  </a:lnTo>
                  <a:lnTo>
                    <a:pt x="7262" y="11434"/>
                  </a:lnTo>
                  <a:lnTo>
                    <a:pt x="7247" y="11467"/>
                  </a:lnTo>
                  <a:lnTo>
                    <a:pt x="7238" y="11506"/>
                  </a:lnTo>
                  <a:lnTo>
                    <a:pt x="7224" y="11539"/>
                  </a:lnTo>
                  <a:lnTo>
                    <a:pt x="7214" y="11577"/>
                  </a:lnTo>
                  <a:lnTo>
                    <a:pt x="7157" y="11577"/>
                  </a:lnTo>
                  <a:lnTo>
                    <a:pt x="7157" y="11529"/>
                  </a:lnTo>
                  <a:lnTo>
                    <a:pt x="7157" y="11486"/>
                  </a:lnTo>
                  <a:lnTo>
                    <a:pt x="7157" y="11444"/>
                  </a:lnTo>
                  <a:lnTo>
                    <a:pt x="7161" y="11400"/>
                  </a:lnTo>
                  <a:lnTo>
                    <a:pt x="7161" y="11358"/>
                  </a:lnTo>
                  <a:lnTo>
                    <a:pt x="7161" y="11314"/>
                  </a:lnTo>
                  <a:lnTo>
                    <a:pt x="7166" y="11272"/>
                  </a:lnTo>
                  <a:lnTo>
                    <a:pt x="7171" y="11233"/>
                  </a:lnTo>
                  <a:lnTo>
                    <a:pt x="7171" y="11190"/>
                  </a:lnTo>
                  <a:lnTo>
                    <a:pt x="7171" y="11146"/>
                  </a:lnTo>
                  <a:lnTo>
                    <a:pt x="7171" y="11104"/>
                  </a:lnTo>
                  <a:lnTo>
                    <a:pt x="7176" y="11061"/>
                  </a:lnTo>
                  <a:lnTo>
                    <a:pt x="7171" y="11018"/>
                  </a:lnTo>
                  <a:lnTo>
                    <a:pt x="7171" y="10980"/>
                  </a:lnTo>
                  <a:lnTo>
                    <a:pt x="7166" y="10936"/>
                  </a:lnTo>
                  <a:lnTo>
                    <a:pt x="7166" y="10898"/>
                  </a:lnTo>
                  <a:lnTo>
                    <a:pt x="7147" y="10913"/>
                  </a:lnTo>
                  <a:lnTo>
                    <a:pt x="7152" y="10936"/>
                  </a:lnTo>
                  <a:lnTo>
                    <a:pt x="7157" y="10961"/>
                  </a:lnTo>
                  <a:lnTo>
                    <a:pt x="7147" y="10984"/>
                  </a:lnTo>
                  <a:lnTo>
                    <a:pt x="7133" y="11013"/>
                  </a:lnTo>
                  <a:lnTo>
                    <a:pt x="7128" y="11041"/>
                  </a:lnTo>
                  <a:lnTo>
                    <a:pt x="7113" y="11070"/>
                  </a:lnTo>
                  <a:lnTo>
                    <a:pt x="7109" y="11104"/>
                  </a:lnTo>
                  <a:lnTo>
                    <a:pt x="7100" y="11133"/>
                  </a:lnTo>
                  <a:lnTo>
                    <a:pt x="7090" y="11167"/>
                  </a:lnTo>
                  <a:lnTo>
                    <a:pt x="7079" y="11199"/>
                  </a:lnTo>
                  <a:lnTo>
                    <a:pt x="7075" y="11233"/>
                  </a:lnTo>
                  <a:lnTo>
                    <a:pt x="7066" y="11262"/>
                  </a:lnTo>
                  <a:lnTo>
                    <a:pt x="7056" y="11291"/>
                  </a:lnTo>
                  <a:lnTo>
                    <a:pt x="7047" y="11324"/>
                  </a:lnTo>
                  <a:lnTo>
                    <a:pt x="7041" y="11358"/>
                  </a:lnTo>
                  <a:lnTo>
                    <a:pt x="7033" y="11386"/>
                  </a:lnTo>
                  <a:lnTo>
                    <a:pt x="7022" y="11419"/>
                  </a:lnTo>
                  <a:lnTo>
                    <a:pt x="7013" y="11453"/>
                  </a:lnTo>
                  <a:lnTo>
                    <a:pt x="7008" y="11486"/>
                  </a:lnTo>
                  <a:lnTo>
                    <a:pt x="6994" y="11516"/>
                  </a:lnTo>
                  <a:lnTo>
                    <a:pt x="6984" y="11549"/>
                  </a:lnTo>
                  <a:lnTo>
                    <a:pt x="6970" y="11577"/>
                  </a:lnTo>
                  <a:lnTo>
                    <a:pt x="6961" y="11611"/>
                  </a:lnTo>
                  <a:lnTo>
                    <a:pt x="6946" y="11640"/>
                  </a:lnTo>
                  <a:lnTo>
                    <a:pt x="6936" y="11673"/>
                  </a:lnTo>
                  <a:lnTo>
                    <a:pt x="6927" y="11701"/>
                  </a:lnTo>
                  <a:lnTo>
                    <a:pt x="6917" y="11735"/>
                  </a:lnTo>
                  <a:lnTo>
                    <a:pt x="6903" y="11759"/>
                  </a:lnTo>
                  <a:lnTo>
                    <a:pt x="6888" y="11787"/>
                  </a:lnTo>
                  <a:lnTo>
                    <a:pt x="6875" y="11816"/>
                  </a:lnTo>
                  <a:lnTo>
                    <a:pt x="6860" y="11846"/>
                  </a:lnTo>
                  <a:lnTo>
                    <a:pt x="6841" y="11874"/>
                  </a:lnTo>
                  <a:lnTo>
                    <a:pt x="6827" y="11903"/>
                  </a:lnTo>
                  <a:lnTo>
                    <a:pt x="6808" y="11932"/>
                  </a:lnTo>
                  <a:lnTo>
                    <a:pt x="6793" y="11960"/>
                  </a:lnTo>
                  <a:lnTo>
                    <a:pt x="6741" y="11941"/>
                  </a:lnTo>
                  <a:lnTo>
                    <a:pt x="6721" y="11989"/>
                  </a:lnTo>
                  <a:lnTo>
                    <a:pt x="6702" y="12041"/>
                  </a:lnTo>
                  <a:lnTo>
                    <a:pt x="6692" y="12065"/>
                  </a:lnTo>
                  <a:lnTo>
                    <a:pt x="6688" y="12089"/>
                  </a:lnTo>
                  <a:lnTo>
                    <a:pt x="6678" y="12117"/>
                  </a:lnTo>
                  <a:lnTo>
                    <a:pt x="6678" y="12146"/>
                  </a:lnTo>
                  <a:lnTo>
                    <a:pt x="6663" y="12195"/>
                  </a:lnTo>
                  <a:lnTo>
                    <a:pt x="6650" y="12247"/>
                  </a:lnTo>
                  <a:lnTo>
                    <a:pt x="6640" y="12271"/>
                  </a:lnTo>
                  <a:lnTo>
                    <a:pt x="6640" y="12300"/>
                  </a:lnTo>
                  <a:lnTo>
                    <a:pt x="6631" y="12328"/>
                  </a:lnTo>
                  <a:lnTo>
                    <a:pt x="6631" y="12357"/>
                  </a:lnTo>
                  <a:lnTo>
                    <a:pt x="6621" y="12380"/>
                  </a:lnTo>
                  <a:lnTo>
                    <a:pt x="6616" y="12409"/>
                  </a:lnTo>
                  <a:lnTo>
                    <a:pt x="6611" y="12433"/>
                  </a:lnTo>
                  <a:lnTo>
                    <a:pt x="6611" y="12462"/>
                  </a:lnTo>
                  <a:lnTo>
                    <a:pt x="6606" y="12485"/>
                  </a:lnTo>
                  <a:lnTo>
                    <a:pt x="6602" y="12514"/>
                  </a:lnTo>
                  <a:lnTo>
                    <a:pt x="6597" y="12544"/>
                  </a:lnTo>
                  <a:lnTo>
                    <a:pt x="6597" y="12572"/>
                  </a:lnTo>
                  <a:lnTo>
                    <a:pt x="6592" y="12596"/>
                  </a:lnTo>
                  <a:lnTo>
                    <a:pt x="6587" y="12624"/>
                  </a:lnTo>
                  <a:lnTo>
                    <a:pt x="6583" y="12653"/>
                  </a:lnTo>
                  <a:lnTo>
                    <a:pt x="6583" y="12682"/>
                  </a:lnTo>
                  <a:lnTo>
                    <a:pt x="6578" y="12706"/>
                  </a:lnTo>
                  <a:lnTo>
                    <a:pt x="6573" y="12735"/>
                  </a:lnTo>
                  <a:lnTo>
                    <a:pt x="6573" y="12763"/>
                  </a:lnTo>
                  <a:lnTo>
                    <a:pt x="6573" y="12792"/>
                  </a:lnTo>
                  <a:lnTo>
                    <a:pt x="6568" y="12815"/>
                  </a:lnTo>
                  <a:lnTo>
                    <a:pt x="6564" y="12844"/>
                  </a:lnTo>
                  <a:lnTo>
                    <a:pt x="6558" y="12869"/>
                  </a:lnTo>
                  <a:lnTo>
                    <a:pt x="6558" y="12897"/>
                  </a:lnTo>
                  <a:lnTo>
                    <a:pt x="6554" y="12922"/>
                  </a:lnTo>
                  <a:lnTo>
                    <a:pt x="6549" y="12950"/>
                  </a:lnTo>
                  <a:lnTo>
                    <a:pt x="6545" y="12979"/>
                  </a:lnTo>
                  <a:lnTo>
                    <a:pt x="6545" y="13007"/>
                  </a:lnTo>
                  <a:lnTo>
                    <a:pt x="6539" y="13031"/>
                  </a:lnTo>
                  <a:lnTo>
                    <a:pt x="6535" y="13060"/>
                  </a:lnTo>
                  <a:lnTo>
                    <a:pt x="6530" y="13084"/>
                  </a:lnTo>
                  <a:lnTo>
                    <a:pt x="6530" y="13113"/>
                  </a:lnTo>
                  <a:lnTo>
                    <a:pt x="6525" y="13136"/>
                  </a:lnTo>
                  <a:lnTo>
                    <a:pt x="6520" y="13165"/>
                  </a:lnTo>
                  <a:lnTo>
                    <a:pt x="6516" y="13193"/>
                  </a:lnTo>
                  <a:lnTo>
                    <a:pt x="6516" y="13223"/>
                  </a:lnTo>
                  <a:lnTo>
                    <a:pt x="6506" y="13246"/>
                  </a:lnTo>
                  <a:lnTo>
                    <a:pt x="6501" y="13275"/>
                  </a:lnTo>
                  <a:lnTo>
                    <a:pt x="6497" y="13299"/>
                  </a:lnTo>
                  <a:lnTo>
                    <a:pt x="6497" y="13328"/>
                  </a:lnTo>
                  <a:lnTo>
                    <a:pt x="6487" y="13351"/>
                  </a:lnTo>
                  <a:lnTo>
                    <a:pt x="6482" y="13380"/>
                  </a:lnTo>
                  <a:lnTo>
                    <a:pt x="6478" y="13404"/>
                  </a:lnTo>
                  <a:lnTo>
                    <a:pt x="6478" y="13433"/>
                  </a:lnTo>
                  <a:lnTo>
                    <a:pt x="6468" y="13456"/>
                  </a:lnTo>
                  <a:lnTo>
                    <a:pt x="6463" y="13485"/>
                  </a:lnTo>
                  <a:lnTo>
                    <a:pt x="6459" y="13509"/>
                  </a:lnTo>
                  <a:lnTo>
                    <a:pt x="6453" y="13538"/>
                  </a:lnTo>
                  <a:lnTo>
                    <a:pt x="6444" y="13561"/>
                  </a:lnTo>
                  <a:lnTo>
                    <a:pt x="6444" y="13591"/>
                  </a:lnTo>
                  <a:lnTo>
                    <a:pt x="6434" y="13620"/>
                  </a:lnTo>
                  <a:lnTo>
                    <a:pt x="6434" y="13648"/>
                  </a:lnTo>
                  <a:lnTo>
                    <a:pt x="6419" y="13677"/>
                  </a:lnTo>
                  <a:lnTo>
                    <a:pt x="6410" y="13715"/>
                  </a:lnTo>
                  <a:lnTo>
                    <a:pt x="6400" y="13744"/>
                  </a:lnTo>
                  <a:lnTo>
                    <a:pt x="6396" y="13782"/>
                  </a:lnTo>
                  <a:lnTo>
                    <a:pt x="6386" y="13815"/>
                  </a:lnTo>
                  <a:lnTo>
                    <a:pt x="6381" y="13853"/>
                  </a:lnTo>
                  <a:lnTo>
                    <a:pt x="6372" y="13887"/>
                  </a:lnTo>
                  <a:lnTo>
                    <a:pt x="6367" y="13925"/>
                  </a:lnTo>
                  <a:lnTo>
                    <a:pt x="6358" y="13959"/>
                  </a:lnTo>
                  <a:lnTo>
                    <a:pt x="6353" y="13997"/>
                  </a:lnTo>
                  <a:lnTo>
                    <a:pt x="6343" y="14030"/>
                  </a:lnTo>
                  <a:lnTo>
                    <a:pt x="6339" y="14069"/>
                  </a:lnTo>
                  <a:lnTo>
                    <a:pt x="6333" y="14102"/>
                  </a:lnTo>
                  <a:lnTo>
                    <a:pt x="6329" y="14141"/>
                  </a:lnTo>
                  <a:lnTo>
                    <a:pt x="6324" y="14174"/>
                  </a:lnTo>
                  <a:lnTo>
                    <a:pt x="6324" y="14212"/>
                  </a:lnTo>
                  <a:lnTo>
                    <a:pt x="6314" y="14246"/>
                  </a:lnTo>
                  <a:lnTo>
                    <a:pt x="6310" y="14284"/>
                  </a:lnTo>
                  <a:lnTo>
                    <a:pt x="6305" y="14318"/>
                  </a:lnTo>
                  <a:lnTo>
                    <a:pt x="6305" y="14356"/>
                  </a:lnTo>
                  <a:lnTo>
                    <a:pt x="6301" y="14389"/>
                  </a:lnTo>
                  <a:lnTo>
                    <a:pt x="6295" y="14427"/>
                  </a:lnTo>
                  <a:lnTo>
                    <a:pt x="6295" y="14461"/>
                  </a:lnTo>
                  <a:lnTo>
                    <a:pt x="6295" y="14499"/>
                  </a:lnTo>
                  <a:lnTo>
                    <a:pt x="6291" y="14532"/>
                  </a:lnTo>
                  <a:lnTo>
                    <a:pt x="6286" y="14570"/>
                  </a:lnTo>
                  <a:lnTo>
                    <a:pt x="6281" y="14604"/>
                  </a:lnTo>
                  <a:lnTo>
                    <a:pt x="6281" y="14648"/>
                  </a:lnTo>
                  <a:lnTo>
                    <a:pt x="6281" y="14681"/>
                  </a:lnTo>
                  <a:lnTo>
                    <a:pt x="6281" y="14719"/>
                  </a:lnTo>
                  <a:lnTo>
                    <a:pt x="6281" y="14753"/>
                  </a:lnTo>
                  <a:lnTo>
                    <a:pt x="6281" y="14795"/>
                  </a:lnTo>
                  <a:lnTo>
                    <a:pt x="6276" y="14829"/>
                  </a:lnTo>
                  <a:lnTo>
                    <a:pt x="6276" y="14868"/>
                  </a:lnTo>
                  <a:lnTo>
                    <a:pt x="6272" y="14900"/>
                  </a:lnTo>
                  <a:lnTo>
                    <a:pt x="6272" y="14939"/>
                  </a:lnTo>
                  <a:lnTo>
                    <a:pt x="6272" y="14973"/>
                  </a:lnTo>
                  <a:lnTo>
                    <a:pt x="6272" y="15011"/>
                  </a:lnTo>
                  <a:lnTo>
                    <a:pt x="6272" y="15049"/>
                  </a:lnTo>
                  <a:lnTo>
                    <a:pt x="6272" y="15087"/>
                  </a:lnTo>
                  <a:lnTo>
                    <a:pt x="6272" y="15121"/>
                  </a:lnTo>
                  <a:lnTo>
                    <a:pt x="6272" y="15159"/>
                  </a:lnTo>
                  <a:lnTo>
                    <a:pt x="6272" y="15192"/>
                  </a:lnTo>
                  <a:lnTo>
                    <a:pt x="6272" y="15236"/>
                  </a:lnTo>
                  <a:lnTo>
                    <a:pt x="6272" y="15269"/>
                  </a:lnTo>
                  <a:lnTo>
                    <a:pt x="6272" y="15307"/>
                  </a:lnTo>
                  <a:lnTo>
                    <a:pt x="6272" y="15341"/>
                  </a:lnTo>
                  <a:lnTo>
                    <a:pt x="6272" y="15384"/>
                  </a:lnTo>
                  <a:lnTo>
                    <a:pt x="6272" y="15417"/>
                  </a:lnTo>
                  <a:lnTo>
                    <a:pt x="6272" y="15455"/>
                  </a:lnTo>
                  <a:lnTo>
                    <a:pt x="6272" y="15489"/>
                  </a:lnTo>
                  <a:lnTo>
                    <a:pt x="6272" y="15527"/>
                  </a:lnTo>
                  <a:lnTo>
                    <a:pt x="6272" y="15560"/>
                  </a:lnTo>
                  <a:lnTo>
                    <a:pt x="6272" y="15599"/>
                  </a:lnTo>
                  <a:lnTo>
                    <a:pt x="6272" y="15637"/>
                  </a:lnTo>
                  <a:lnTo>
                    <a:pt x="6272" y="15676"/>
                  </a:lnTo>
                  <a:lnTo>
                    <a:pt x="6272" y="15709"/>
                  </a:lnTo>
                  <a:lnTo>
                    <a:pt x="6272" y="15747"/>
                  </a:lnTo>
                  <a:lnTo>
                    <a:pt x="6272" y="15781"/>
                  </a:lnTo>
                  <a:lnTo>
                    <a:pt x="6272" y="15824"/>
                  </a:lnTo>
                  <a:lnTo>
                    <a:pt x="6272" y="15857"/>
                  </a:lnTo>
                  <a:lnTo>
                    <a:pt x="6272" y="15896"/>
                  </a:lnTo>
                  <a:lnTo>
                    <a:pt x="6272" y="15929"/>
                  </a:lnTo>
                  <a:lnTo>
                    <a:pt x="6276" y="15972"/>
                  </a:lnTo>
                  <a:lnTo>
                    <a:pt x="6267" y="16010"/>
                  </a:lnTo>
                  <a:lnTo>
                    <a:pt x="6257" y="16054"/>
                  </a:lnTo>
                  <a:lnTo>
                    <a:pt x="6247" y="16096"/>
                  </a:lnTo>
                  <a:lnTo>
                    <a:pt x="6243" y="16144"/>
                  </a:lnTo>
                  <a:lnTo>
                    <a:pt x="6234" y="16187"/>
                  </a:lnTo>
                  <a:lnTo>
                    <a:pt x="6224" y="16230"/>
                  </a:lnTo>
                  <a:lnTo>
                    <a:pt x="6209" y="16278"/>
                  </a:lnTo>
                  <a:lnTo>
                    <a:pt x="6200" y="16325"/>
                  </a:lnTo>
                  <a:lnTo>
                    <a:pt x="6176" y="16365"/>
                  </a:lnTo>
                  <a:lnTo>
                    <a:pt x="6157" y="16407"/>
                  </a:lnTo>
                  <a:lnTo>
                    <a:pt x="6133" y="16445"/>
                  </a:lnTo>
                  <a:lnTo>
                    <a:pt x="6108" y="16484"/>
                  </a:lnTo>
                  <a:lnTo>
                    <a:pt x="6076" y="16517"/>
                  </a:lnTo>
                  <a:lnTo>
                    <a:pt x="6047" y="16550"/>
                  </a:lnTo>
                  <a:lnTo>
                    <a:pt x="6003" y="16579"/>
                  </a:lnTo>
                  <a:lnTo>
                    <a:pt x="5965" y="16608"/>
                  </a:lnTo>
                  <a:lnTo>
                    <a:pt x="5937" y="16622"/>
                  </a:lnTo>
                  <a:lnTo>
                    <a:pt x="5908" y="16636"/>
                  </a:lnTo>
                  <a:lnTo>
                    <a:pt x="5879" y="16646"/>
                  </a:lnTo>
                  <a:lnTo>
                    <a:pt x="5856" y="16655"/>
                  </a:lnTo>
                  <a:lnTo>
                    <a:pt x="5826" y="16655"/>
                  </a:lnTo>
                  <a:lnTo>
                    <a:pt x="5799" y="16655"/>
                  </a:lnTo>
                  <a:lnTo>
                    <a:pt x="5769" y="16655"/>
                  </a:lnTo>
                  <a:lnTo>
                    <a:pt x="5746" y="16661"/>
                  </a:lnTo>
                  <a:lnTo>
                    <a:pt x="5717" y="16655"/>
                  </a:lnTo>
                  <a:lnTo>
                    <a:pt x="5688" y="16655"/>
                  </a:lnTo>
                  <a:lnTo>
                    <a:pt x="5660" y="16655"/>
                  </a:lnTo>
                  <a:lnTo>
                    <a:pt x="5631" y="16655"/>
                  </a:lnTo>
                  <a:lnTo>
                    <a:pt x="5602" y="16655"/>
                  </a:lnTo>
                  <a:lnTo>
                    <a:pt x="5574" y="16661"/>
                  </a:lnTo>
                  <a:lnTo>
                    <a:pt x="5545" y="16670"/>
                  </a:lnTo>
                  <a:lnTo>
                    <a:pt x="5521" y="16684"/>
                  </a:lnTo>
                  <a:lnTo>
                    <a:pt x="5488" y="16680"/>
                  </a:lnTo>
                  <a:lnTo>
                    <a:pt x="5458" y="16680"/>
                  </a:lnTo>
                  <a:lnTo>
                    <a:pt x="5425" y="16675"/>
                  </a:lnTo>
                  <a:lnTo>
                    <a:pt x="5396" y="16670"/>
                  </a:lnTo>
                  <a:lnTo>
                    <a:pt x="5368" y="16661"/>
                  </a:lnTo>
                  <a:lnTo>
                    <a:pt x="5339" y="16655"/>
                  </a:lnTo>
                  <a:lnTo>
                    <a:pt x="5315" y="16646"/>
                  </a:lnTo>
                  <a:lnTo>
                    <a:pt x="5291" y="16636"/>
                  </a:lnTo>
                  <a:lnTo>
                    <a:pt x="5263" y="16617"/>
                  </a:lnTo>
                  <a:lnTo>
                    <a:pt x="5234" y="16603"/>
                  </a:lnTo>
                  <a:lnTo>
                    <a:pt x="5210" y="16589"/>
                  </a:lnTo>
                  <a:lnTo>
                    <a:pt x="5196" y="16575"/>
                  </a:lnTo>
                  <a:lnTo>
                    <a:pt x="5171" y="16550"/>
                  </a:lnTo>
                  <a:lnTo>
                    <a:pt x="5152" y="16527"/>
                  </a:lnTo>
                  <a:lnTo>
                    <a:pt x="5137" y="16503"/>
                  </a:lnTo>
                  <a:lnTo>
                    <a:pt x="5128" y="16484"/>
                  </a:lnTo>
                  <a:lnTo>
                    <a:pt x="5114" y="16445"/>
                  </a:lnTo>
                  <a:lnTo>
                    <a:pt x="5109" y="16412"/>
                  </a:lnTo>
                  <a:lnTo>
                    <a:pt x="5105" y="16378"/>
                  </a:lnTo>
                  <a:lnTo>
                    <a:pt x="5105" y="16350"/>
                  </a:lnTo>
                  <a:lnTo>
                    <a:pt x="5105" y="16316"/>
                  </a:lnTo>
                  <a:lnTo>
                    <a:pt x="5109" y="16283"/>
                  </a:lnTo>
                  <a:lnTo>
                    <a:pt x="5114" y="16254"/>
                  </a:lnTo>
                  <a:lnTo>
                    <a:pt x="5128" y="16226"/>
                  </a:lnTo>
                  <a:lnTo>
                    <a:pt x="5137" y="16192"/>
                  </a:lnTo>
                  <a:lnTo>
                    <a:pt x="5152" y="16163"/>
                  </a:lnTo>
                  <a:lnTo>
                    <a:pt x="5166" y="16134"/>
                  </a:lnTo>
                  <a:lnTo>
                    <a:pt x="5185" y="16106"/>
                  </a:lnTo>
                  <a:lnTo>
                    <a:pt x="5200" y="16077"/>
                  </a:lnTo>
                  <a:lnTo>
                    <a:pt x="5223" y="16054"/>
                  </a:lnTo>
                  <a:lnTo>
                    <a:pt x="5244" y="16029"/>
                  </a:lnTo>
                  <a:lnTo>
                    <a:pt x="5272" y="16010"/>
                  </a:lnTo>
                  <a:lnTo>
                    <a:pt x="5301" y="15982"/>
                  </a:lnTo>
                  <a:lnTo>
                    <a:pt x="5334" y="15957"/>
                  </a:lnTo>
                  <a:lnTo>
                    <a:pt x="5372" y="15938"/>
                  </a:lnTo>
                  <a:lnTo>
                    <a:pt x="5410" y="15919"/>
                  </a:lnTo>
                  <a:lnTo>
                    <a:pt x="5439" y="15896"/>
                  </a:lnTo>
                  <a:lnTo>
                    <a:pt x="5473" y="15871"/>
                  </a:lnTo>
                  <a:lnTo>
                    <a:pt x="5496" y="15838"/>
                  </a:lnTo>
                  <a:lnTo>
                    <a:pt x="5521" y="15804"/>
                  </a:lnTo>
                  <a:lnTo>
                    <a:pt x="5521" y="15762"/>
                  </a:lnTo>
                  <a:lnTo>
                    <a:pt x="5521" y="15728"/>
                  </a:lnTo>
                  <a:lnTo>
                    <a:pt x="5521" y="15686"/>
                  </a:lnTo>
                  <a:lnTo>
                    <a:pt x="5521" y="15652"/>
                  </a:lnTo>
                  <a:lnTo>
                    <a:pt x="5521" y="15613"/>
                  </a:lnTo>
                  <a:lnTo>
                    <a:pt x="5521" y="15575"/>
                  </a:lnTo>
                  <a:lnTo>
                    <a:pt x="5521" y="15537"/>
                  </a:lnTo>
                  <a:lnTo>
                    <a:pt x="5521" y="15503"/>
                  </a:lnTo>
                  <a:lnTo>
                    <a:pt x="5521" y="15461"/>
                  </a:lnTo>
                  <a:lnTo>
                    <a:pt x="5521" y="15427"/>
                  </a:lnTo>
                  <a:lnTo>
                    <a:pt x="5521" y="15384"/>
                  </a:lnTo>
                  <a:lnTo>
                    <a:pt x="5521" y="15350"/>
                  </a:lnTo>
                  <a:lnTo>
                    <a:pt x="5521" y="15312"/>
                  </a:lnTo>
                  <a:lnTo>
                    <a:pt x="5521" y="15274"/>
                  </a:lnTo>
                  <a:lnTo>
                    <a:pt x="5521" y="15236"/>
                  </a:lnTo>
                  <a:lnTo>
                    <a:pt x="5521" y="15202"/>
                  </a:lnTo>
                  <a:lnTo>
                    <a:pt x="5515" y="15159"/>
                  </a:lnTo>
                  <a:lnTo>
                    <a:pt x="5515" y="15121"/>
                  </a:lnTo>
                  <a:lnTo>
                    <a:pt x="5515" y="15083"/>
                  </a:lnTo>
                  <a:lnTo>
                    <a:pt x="5515" y="15045"/>
                  </a:lnTo>
                  <a:lnTo>
                    <a:pt x="5515" y="15005"/>
                  </a:lnTo>
                  <a:lnTo>
                    <a:pt x="5515" y="14967"/>
                  </a:lnTo>
                  <a:lnTo>
                    <a:pt x="5515" y="14929"/>
                  </a:lnTo>
                  <a:lnTo>
                    <a:pt x="5515" y="14891"/>
                  </a:lnTo>
                  <a:lnTo>
                    <a:pt x="5511" y="14848"/>
                  </a:lnTo>
                  <a:lnTo>
                    <a:pt x="5511" y="14810"/>
                  </a:lnTo>
                  <a:lnTo>
                    <a:pt x="5511" y="14772"/>
                  </a:lnTo>
                  <a:lnTo>
                    <a:pt x="5511" y="14738"/>
                  </a:lnTo>
                  <a:lnTo>
                    <a:pt x="5507" y="14696"/>
                  </a:lnTo>
                  <a:lnTo>
                    <a:pt x="5507" y="14656"/>
                  </a:lnTo>
                  <a:lnTo>
                    <a:pt x="5507" y="14618"/>
                  </a:lnTo>
                  <a:lnTo>
                    <a:pt x="5507" y="14585"/>
                  </a:lnTo>
                  <a:lnTo>
                    <a:pt x="5501" y="14542"/>
                  </a:lnTo>
                  <a:lnTo>
                    <a:pt x="5496" y="14504"/>
                  </a:lnTo>
                  <a:lnTo>
                    <a:pt x="5496" y="14465"/>
                  </a:lnTo>
                  <a:lnTo>
                    <a:pt x="5496" y="14427"/>
                  </a:lnTo>
                  <a:lnTo>
                    <a:pt x="5492" y="14385"/>
                  </a:lnTo>
                  <a:lnTo>
                    <a:pt x="5488" y="14347"/>
                  </a:lnTo>
                  <a:lnTo>
                    <a:pt x="5488" y="14308"/>
                  </a:lnTo>
                  <a:lnTo>
                    <a:pt x="5488" y="14274"/>
                  </a:lnTo>
                  <a:lnTo>
                    <a:pt x="5482" y="14231"/>
                  </a:lnTo>
                  <a:lnTo>
                    <a:pt x="5477" y="14193"/>
                  </a:lnTo>
                  <a:lnTo>
                    <a:pt x="5473" y="14155"/>
                  </a:lnTo>
                  <a:lnTo>
                    <a:pt x="5473" y="14116"/>
                  </a:lnTo>
                  <a:lnTo>
                    <a:pt x="5468" y="14078"/>
                  </a:lnTo>
                  <a:lnTo>
                    <a:pt x="5468" y="14040"/>
                  </a:lnTo>
                  <a:lnTo>
                    <a:pt x="5463" y="14002"/>
                  </a:lnTo>
                  <a:lnTo>
                    <a:pt x="5463" y="13969"/>
                  </a:lnTo>
                  <a:lnTo>
                    <a:pt x="5458" y="13925"/>
                  </a:lnTo>
                  <a:lnTo>
                    <a:pt x="5454" y="13887"/>
                  </a:lnTo>
                  <a:lnTo>
                    <a:pt x="5448" y="13849"/>
                  </a:lnTo>
                  <a:lnTo>
                    <a:pt x="5448" y="13811"/>
                  </a:lnTo>
                  <a:lnTo>
                    <a:pt x="5444" y="13773"/>
                  </a:lnTo>
                  <a:lnTo>
                    <a:pt x="5439" y="13734"/>
                  </a:lnTo>
                  <a:lnTo>
                    <a:pt x="5435" y="13696"/>
                  </a:lnTo>
                  <a:lnTo>
                    <a:pt x="5435" y="13662"/>
                  </a:lnTo>
                  <a:lnTo>
                    <a:pt x="5429" y="13620"/>
                  </a:lnTo>
                  <a:lnTo>
                    <a:pt x="5425" y="13586"/>
                  </a:lnTo>
                  <a:lnTo>
                    <a:pt x="5420" y="13548"/>
                  </a:lnTo>
                  <a:lnTo>
                    <a:pt x="5420" y="13514"/>
                  </a:lnTo>
                  <a:lnTo>
                    <a:pt x="5415" y="13475"/>
                  </a:lnTo>
                  <a:lnTo>
                    <a:pt x="5410" y="13443"/>
                  </a:lnTo>
                  <a:lnTo>
                    <a:pt x="5406" y="13404"/>
                  </a:lnTo>
                  <a:lnTo>
                    <a:pt x="5406" y="13370"/>
                  </a:lnTo>
                  <a:lnTo>
                    <a:pt x="5406" y="13342"/>
                  </a:lnTo>
                  <a:lnTo>
                    <a:pt x="5406" y="13313"/>
                  </a:lnTo>
                  <a:lnTo>
                    <a:pt x="5406" y="13284"/>
                  </a:lnTo>
                  <a:lnTo>
                    <a:pt x="5406" y="13261"/>
                  </a:lnTo>
                  <a:lnTo>
                    <a:pt x="5401" y="13208"/>
                  </a:lnTo>
                  <a:lnTo>
                    <a:pt x="5396" y="13160"/>
                  </a:lnTo>
                  <a:lnTo>
                    <a:pt x="5387" y="13107"/>
                  </a:lnTo>
                  <a:lnTo>
                    <a:pt x="5382" y="13060"/>
                  </a:lnTo>
                  <a:lnTo>
                    <a:pt x="5372" y="13007"/>
                  </a:lnTo>
                  <a:lnTo>
                    <a:pt x="5362" y="12960"/>
                  </a:lnTo>
                  <a:lnTo>
                    <a:pt x="5315" y="12941"/>
                  </a:lnTo>
                  <a:lnTo>
                    <a:pt x="5286" y="12912"/>
                  </a:lnTo>
                  <a:lnTo>
                    <a:pt x="5257" y="12874"/>
                  </a:lnTo>
                  <a:lnTo>
                    <a:pt x="5234" y="12844"/>
                  </a:lnTo>
                  <a:lnTo>
                    <a:pt x="5204" y="12859"/>
                  </a:lnTo>
                  <a:lnTo>
                    <a:pt x="5196" y="12893"/>
                  </a:lnTo>
                  <a:lnTo>
                    <a:pt x="5181" y="12922"/>
                  </a:lnTo>
                  <a:lnTo>
                    <a:pt x="5147" y="12931"/>
                  </a:lnTo>
                  <a:lnTo>
                    <a:pt x="5133" y="12901"/>
                  </a:lnTo>
                  <a:lnTo>
                    <a:pt x="5118" y="12878"/>
                  </a:lnTo>
                  <a:lnTo>
                    <a:pt x="5099" y="12854"/>
                  </a:lnTo>
                  <a:lnTo>
                    <a:pt x="5080" y="12830"/>
                  </a:lnTo>
                  <a:lnTo>
                    <a:pt x="5042" y="12787"/>
                  </a:lnTo>
                  <a:lnTo>
                    <a:pt x="5013" y="12749"/>
                  </a:lnTo>
                  <a:lnTo>
                    <a:pt x="5009" y="12777"/>
                  </a:lnTo>
                  <a:lnTo>
                    <a:pt x="5009" y="12811"/>
                  </a:lnTo>
                  <a:lnTo>
                    <a:pt x="5009" y="12844"/>
                  </a:lnTo>
                  <a:lnTo>
                    <a:pt x="5009" y="12878"/>
                  </a:lnTo>
                  <a:lnTo>
                    <a:pt x="5009" y="12912"/>
                  </a:lnTo>
                  <a:lnTo>
                    <a:pt x="5009" y="12945"/>
                  </a:lnTo>
                  <a:lnTo>
                    <a:pt x="5009" y="12979"/>
                  </a:lnTo>
                  <a:lnTo>
                    <a:pt x="5009" y="13017"/>
                  </a:lnTo>
                  <a:lnTo>
                    <a:pt x="5004" y="13046"/>
                  </a:lnTo>
                  <a:lnTo>
                    <a:pt x="5004" y="13084"/>
                  </a:lnTo>
                  <a:lnTo>
                    <a:pt x="5000" y="13113"/>
                  </a:lnTo>
                  <a:lnTo>
                    <a:pt x="5000" y="13151"/>
                  </a:lnTo>
                  <a:lnTo>
                    <a:pt x="4994" y="13184"/>
                  </a:lnTo>
                  <a:lnTo>
                    <a:pt x="4994" y="13218"/>
                  </a:lnTo>
                  <a:lnTo>
                    <a:pt x="4994" y="13252"/>
                  </a:lnTo>
                  <a:lnTo>
                    <a:pt x="4994" y="13290"/>
                  </a:lnTo>
                  <a:lnTo>
                    <a:pt x="4990" y="13318"/>
                  </a:lnTo>
                  <a:lnTo>
                    <a:pt x="4985" y="13357"/>
                  </a:lnTo>
                  <a:lnTo>
                    <a:pt x="4980" y="13385"/>
                  </a:lnTo>
                  <a:lnTo>
                    <a:pt x="4980" y="13423"/>
                  </a:lnTo>
                  <a:lnTo>
                    <a:pt x="4975" y="13456"/>
                  </a:lnTo>
                  <a:lnTo>
                    <a:pt x="4975" y="13495"/>
                  </a:lnTo>
                  <a:lnTo>
                    <a:pt x="4971" y="13528"/>
                  </a:lnTo>
                  <a:lnTo>
                    <a:pt x="4971" y="13567"/>
                  </a:lnTo>
                  <a:lnTo>
                    <a:pt x="4961" y="13595"/>
                  </a:lnTo>
                  <a:lnTo>
                    <a:pt x="4961" y="13634"/>
                  </a:lnTo>
                  <a:lnTo>
                    <a:pt x="4952" y="13662"/>
                  </a:lnTo>
                  <a:lnTo>
                    <a:pt x="4952" y="13700"/>
                  </a:lnTo>
                  <a:lnTo>
                    <a:pt x="4946" y="13734"/>
                  </a:lnTo>
                  <a:lnTo>
                    <a:pt x="4942" y="13773"/>
                  </a:lnTo>
                  <a:lnTo>
                    <a:pt x="4937" y="13805"/>
                  </a:lnTo>
                  <a:lnTo>
                    <a:pt x="4937" y="13844"/>
                  </a:lnTo>
                  <a:lnTo>
                    <a:pt x="4927" y="13872"/>
                  </a:lnTo>
                  <a:lnTo>
                    <a:pt x="4923" y="13910"/>
                  </a:lnTo>
                  <a:lnTo>
                    <a:pt x="4918" y="13939"/>
                  </a:lnTo>
                  <a:lnTo>
                    <a:pt x="4914" y="13978"/>
                  </a:lnTo>
                  <a:lnTo>
                    <a:pt x="4904" y="14011"/>
                  </a:lnTo>
                  <a:lnTo>
                    <a:pt x="4904" y="14045"/>
                  </a:lnTo>
                  <a:lnTo>
                    <a:pt x="4893" y="14078"/>
                  </a:lnTo>
                  <a:lnTo>
                    <a:pt x="4893" y="14116"/>
                  </a:lnTo>
                  <a:lnTo>
                    <a:pt x="4885" y="14145"/>
                  </a:lnTo>
                  <a:lnTo>
                    <a:pt x="4885" y="14183"/>
                  </a:lnTo>
                  <a:lnTo>
                    <a:pt x="4874" y="14217"/>
                  </a:lnTo>
                  <a:lnTo>
                    <a:pt x="4874" y="14255"/>
                  </a:lnTo>
                  <a:lnTo>
                    <a:pt x="4865" y="14284"/>
                  </a:lnTo>
                  <a:lnTo>
                    <a:pt x="4865" y="14322"/>
                  </a:lnTo>
                  <a:lnTo>
                    <a:pt x="4855" y="14356"/>
                  </a:lnTo>
                  <a:lnTo>
                    <a:pt x="4855" y="14394"/>
                  </a:lnTo>
                  <a:lnTo>
                    <a:pt x="4846" y="14423"/>
                  </a:lnTo>
                  <a:lnTo>
                    <a:pt x="4841" y="14456"/>
                  </a:lnTo>
                  <a:lnTo>
                    <a:pt x="4836" y="14490"/>
                  </a:lnTo>
                  <a:lnTo>
                    <a:pt x="4832" y="14528"/>
                  </a:lnTo>
                  <a:lnTo>
                    <a:pt x="4822" y="14557"/>
                  </a:lnTo>
                  <a:lnTo>
                    <a:pt x="4822" y="14591"/>
                  </a:lnTo>
                  <a:lnTo>
                    <a:pt x="4813" y="14623"/>
                  </a:lnTo>
                  <a:lnTo>
                    <a:pt x="4813" y="14662"/>
                  </a:lnTo>
                  <a:lnTo>
                    <a:pt x="4803" y="14690"/>
                  </a:lnTo>
                  <a:lnTo>
                    <a:pt x="4803" y="14724"/>
                  </a:lnTo>
                  <a:lnTo>
                    <a:pt x="4794" y="14757"/>
                  </a:lnTo>
                  <a:lnTo>
                    <a:pt x="4794" y="14795"/>
                  </a:lnTo>
                  <a:lnTo>
                    <a:pt x="4788" y="14824"/>
                  </a:lnTo>
                  <a:lnTo>
                    <a:pt x="4784" y="14858"/>
                  </a:lnTo>
                  <a:lnTo>
                    <a:pt x="4779" y="14891"/>
                  </a:lnTo>
                  <a:lnTo>
                    <a:pt x="4779" y="14929"/>
                  </a:lnTo>
                  <a:lnTo>
                    <a:pt x="4765" y="14948"/>
                  </a:lnTo>
                  <a:lnTo>
                    <a:pt x="4750" y="14963"/>
                  </a:lnTo>
                  <a:lnTo>
                    <a:pt x="4727" y="14973"/>
                  </a:lnTo>
                  <a:lnTo>
                    <a:pt x="4702" y="14973"/>
                  </a:lnTo>
                  <a:lnTo>
                    <a:pt x="4693" y="15001"/>
                  </a:lnTo>
                  <a:lnTo>
                    <a:pt x="4683" y="15030"/>
                  </a:lnTo>
                  <a:lnTo>
                    <a:pt x="4674" y="15059"/>
                  </a:lnTo>
                  <a:lnTo>
                    <a:pt x="4669" y="15092"/>
                  </a:lnTo>
                  <a:lnTo>
                    <a:pt x="4660" y="15121"/>
                  </a:lnTo>
                  <a:lnTo>
                    <a:pt x="4650" y="15154"/>
                  </a:lnTo>
                  <a:lnTo>
                    <a:pt x="4636" y="15188"/>
                  </a:lnTo>
                  <a:lnTo>
                    <a:pt x="4626" y="15221"/>
                  </a:lnTo>
                  <a:lnTo>
                    <a:pt x="4607" y="15250"/>
                  </a:lnTo>
                  <a:lnTo>
                    <a:pt x="4593" y="15278"/>
                  </a:lnTo>
                  <a:lnTo>
                    <a:pt x="4574" y="15307"/>
                  </a:lnTo>
                  <a:lnTo>
                    <a:pt x="4554" y="15341"/>
                  </a:lnTo>
                  <a:lnTo>
                    <a:pt x="4530" y="15365"/>
                  </a:lnTo>
                  <a:lnTo>
                    <a:pt x="4506" y="15394"/>
                  </a:lnTo>
                  <a:lnTo>
                    <a:pt x="4483" y="15417"/>
                  </a:lnTo>
                  <a:lnTo>
                    <a:pt x="4458" y="15446"/>
                  </a:lnTo>
                  <a:lnTo>
                    <a:pt x="4420" y="15474"/>
                  </a:lnTo>
                  <a:lnTo>
                    <a:pt x="4387" y="15508"/>
                  </a:lnTo>
                  <a:lnTo>
                    <a:pt x="4353" y="15541"/>
                  </a:lnTo>
                  <a:lnTo>
                    <a:pt x="4325" y="15575"/>
                  </a:lnTo>
                  <a:lnTo>
                    <a:pt x="4292" y="15608"/>
                  </a:lnTo>
                  <a:lnTo>
                    <a:pt x="4258" y="15642"/>
                  </a:lnTo>
                  <a:lnTo>
                    <a:pt x="4224" y="15676"/>
                  </a:lnTo>
                  <a:lnTo>
                    <a:pt x="4191" y="15709"/>
                  </a:lnTo>
                  <a:lnTo>
                    <a:pt x="4153" y="15733"/>
                  </a:lnTo>
                  <a:lnTo>
                    <a:pt x="4114" y="15762"/>
                  </a:lnTo>
                  <a:lnTo>
                    <a:pt x="4076" y="15781"/>
                  </a:lnTo>
                  <a:lnTo>
                    <a:pt x="4042" y="15804"/>
                  </a:lnTo>
                  <a:lnTo>
                    <a:pt x="4000" y="15819"/>
                  </a:lnTo>
                  <a:lnTo>
                    <a:pt x="3956" y="15833"/>
                  </a:lnTo>
                  <a:lnTo>
                    <a:pt x="3913" y="15843"/>
                  </a:lnTo>
                  <a:lnTo>
                    <a:pt x="3870" y="15857"/>
                  </a:lnTo>
                  <a:lnTo>
                    <a:pt x="3842" y="15852"/>
                  </a:lnTo>
                  <a:lnTo>
                    <a:pt x="3813" y="15852"/>
                  </a:lnTo>
                  <a:lnTo>
                    <a:pt x="3784" y="15848"/>
                  </a:lnTo>
                  <a:lnTo>
                    <a:pt x="3756" y="15848"/>
                  </a:lnTo>
                  <a:lnTo>
                    <a:pt x="3727" y="15843"/>
                  </a:lnTo>
                  <a:lnTo>
                    <a:pt x="3698" y="15838"/>
                  </a:lnTo>
                  <a:lnTo>
                    <a:pt x="3670" y="15833"/>
                  </a:lnTo>
                  <a:lnTo>
                    <a:pt x="3640" y="15829"/>
                  </a:lnTo>
                  <a:lnTo>
                    <a:pt x="3612" y="15819"/>
                  </a:lnTo>
                  <a:lnTo>
                    <a:pt x="3583" y="15810"/>
                  </a:lnTo>
                  <a:lnTo>
                    <a:pt x="3559" y="15795"/>
                  </a:lnTo>
                  <a:lnTo>
                    <a:pt x="3535" y="15785"/>
                  </a:lnTo>
                  <a:lnTo>
                    <a:pt x="3506" y="15766"/>
                  </a:lnTo>
                  <a:lnTo>
                    <a:pt x="3487" y="15752"/>
                  </a:lnTo>
                  <a:lnTo>
                    <a:pt x="3464" y="15733"/>
                  </a:lnTo>
                  <a:lnTo>
                    <a:pt x="3449" y="15714"/>
                  </a:lnTo>
                  <a:lnTo>
                    <a:pt x="3430" y="15686"/>
                  </a:lnTo>
                  <a:lnTo>
                    <a:pt x="3416" y="15656"/>
                  </a:lnTo>
                  <a:lnTo>
                    <a:pt x="3401" y="15623"/>
                  </a:lnTo>
                  <a:lnTo>
                    <a:pt x="3392" y="15589"/>
                  </a:lnTo>
                  <a:lnTo>
                    <a:pt x="3378" y="15551"/>
                  </a:lnTo>
                  <a:lnTo>
                    <a:pt x="3373" y="15522"/>
                  </a:lnTo>
                  <a:lnTo>
                    <a:pt x="3363" y="15484"/>
                  </a:lnTo>
                  <a:lnTo>
                    <a:pt x="3363" y="15455"/>
                  </a:lnTo>
                  <a:lnTo>
                    <a:pt x="3373" y="15403"/>
                  </a:lnTo>
                  <a:lnTo>
                    <a:pt x="3392" y="15356"/>
                  </a:lnTo>
                  <a:lnTo>
                    <a:pt x="3416" y="15307"/>
                  </a:lnTo>
                  <a:lnTo>
                    <a:pt x="3449" y="15269"/>
                  </a:lnTo>
                  <a:lnTo>
                    <a:pt x="3483" y="15226"/>
                  </a:lnTo>
                  <a:lnTo>
                    <a:pt x="3521" y="15192"/>
                  </a:lnTo>
                  <a:lnTo>
                    <a:pt x="3564" y="15164"/>
                  </a:lnTo>
                  <a:lnTo>
                    <a:pt x="3607" y="15140"/>
                  </a:lnTo>
                  <a:lnTo>
                    <a:pt x="3636" y="15125"/>
                  </a:lnTo>
                  <a:lnTo>
                    <a:pt x="3674" y="15112"/>
                  </a:lnTo>
                  <a:lnTo>
                    <a:pt x="3708" y="15102"/>
                  </a:lnTo>
                  <a:lnTo>
                    <a:pt x="3746" y="15097"/>
                  </a:lnTo>
                  <a:lnTo>
                    <a:pt x="3779" y="15087"/>
                  </a:lnTo>
                  <a:lnTo>
                    <a:pt x="3813" y="15078"/>
                  </a:lnTo>
                  <a:lnTo>
                    <a:pt x="3846" y="15068"/>
                  </a:lnTo>
                  <a:lnTo>
                    <a:pt x="3884" y="15064"/>
                  </a:lnTo>
                  <a:lnTo>
                    <a:pt x="3913" y="15049"/>
                  </a:lnTo>
                  <a:lnTo>
                    <a:pt x="3943" y="15035"/>
                  </a:lnTo>
                  <a:lnTo>
                    <a:pt x="3966" y="15016"/>
                  </a:lnTo>
                  <a:lnTo>
                    <a:pt x="3995" y="15001"/>
                  </a:lnTo>
                  <a:lnTo>
                    <a:pt x="4014" y="14973"/>
                  </a:lnTo>
                  <a:lnTo>
                    <a:pt x="4033" y="14948"/>
                  </a:lnTo>
                  <a:lnTo>
                    <a:pt x="4048" y="14915"/>
                  </a:lnTo>
                  <a:lnTo>
                    <a:pt x="4061" y="14877"/>
                  </a:lnTo>
                  <a:lnTo>
                    <a:pt x="4061" y="14829"/>
                  </a:lnTo>
                  <a:lnTo>
                    <a:pt x="4071" y="14786"/>
                  </a:lnTo>
                  <a:lnTo>
                    <a:pt x="4071" y="14743"/>
                  </a:lnTo>
                  <a:lnTo>
                    <a:pt x="4081" y="14700"/>
                  </a:lnTo>
                  <a:lnTo>
                    <a:pt x="4081" y="14652"/>
                  </a:lnTo>
                  <a:lnTo>
                    <a:pt x="4090" y="14610"/>
                  </a:lnTo>
                  <a:lnTo>
                    <a:pt x="4090" y="14566"/>
                  </a:lnTo>
                  <a:lnTo>
                    <a:pt x="4100" y="14523"/>
                  </a:lnTo>
                  <a:lnTo>
                    <a:pt x="4100" y="14475"/>
                  </a:lnTo>
                  <a:lnTo>
                    <a:pt x="4105" y="14432"/>
                  </a:lnTo>
                  <a:lnTo>
                    <a:pt x="4109" y="14389"/>
                  </a:lnTo>
                  <a:lnTo>
                    <a:pt x="4114" y="14347"/>
                  </a:lnTo>
                  <a:lnTo>
                    <a:pt x="4114" y="14303"/>
                  </a:lnTo>
                  <a:lnTo>
                    <a:pt x="4119" y="14261"/>
                  </a:lnTo>
                  <a:lnTo>
                    <a:pt x="4124" y="14217"/>
                  </a:lnTo>
                  <a:lnTo>
                    <a:pt x="4128" y="14174"/>
                  </a:lnTo>
                  <a:lnTo>
                    <a:pt x="4128" y="14126"/>
                  </a:lnTo>
                  <a:lnTo>
                    <a:pt x="4128" y="14083"/>
                  </a:lnTo>
                  <a:lnTo>
                    <a:pt x="4128" y="14040"/>
                  </a:lnTo>
                  <a:lnTo>
                    <a:pt x="4134" y="13997"/>
                  </a:lnTo>
                  <a:lnTo>
                    <a:pt x="4134" y="13954"/>
                  </a:lnTo>
                  <a:lnTo>
                    <a:pt x="4134" y="13910"/>
                  </a:lnTo>
                  <a:lnTo>
                    <a:pt x="4134" y="13868"/>
                  </a:lnTo>
                  <a:lnTo>
                    <a:pt x="4138" y="13825"/>
                  </a:lnTo>
                  <a:lnTo>
                    <a:pt x="4138" y="13777"/>
                  </a:lnTo>
                  <a:lnTo>
                    <a:pt x="4138" y="13734"/>
                  </a:lnTo>
                  <a:lnTo>
                    <a:pt x="4138" y="13691"/>
                  </a:lnTo>
                  <a:lnTo>
                    <a:pt x="4138" y="13648"/>
                  </a:lnTo>
                  <a:lnTo>
                    <a:pt x="4138" y="13605"/>
                  </a:lnTo>
                  <a:lnTo>
                    <a:pt x="4138" y="13561"/>
                  </a:lnTo>
                  <a:lnTo>
                    <a:pt x="4138" y="13519"/>
                  </a:lnTo>
                  <a:lnTo>
                    <a:pt x="4138" y="13475"/>
                  </a:lnTo>
                  <a:lnTo>
                    <a:pt x="4134" y="13428"/>
                  </a:lnTo>
                  <a:lnTo>
                    <a:pt x="4134" y="13385"/>
                  </a:lnTo>
                  <a:lnTo>
                    <a:pt x="4134" y="13337"/>
                  </a:lnTo>
                  <a:lnTo>
                    <a:pt x="4134" y="13294"/>
                  </a:lnTo>
                  <a:lnTo>
                    <a:pt x="4128" y="13246"/>
                  </a:lnTo>
                  <a:lnTo>
                    <a:pt x="4128" y="13203"/>
                  </a:lnTo>
                  <a:lnTo>
                    <a:pt x="4128" y="13160"/>
                  </a:lnTo>
                  <a:lnTo>
                    <a:pt x="4128" y="13117"/>
                  </a:lnTo>
                  <a:lnTo>
                    <a:pt x="4124" y="13069"/>
                  </a:lnTo>
                  <a:lnTo>
                    <a:pt x="4124" y="13027"/>
                  </a:lnTo>
                  <a:lnTo>
                    <a:pt x="4124" y="12983"/>
                  </a:lnTo>
                  <a:lnTo>
                    <a:pt x="4124" y="12941"/>
                  </a:lnTo>
                  <a:lnTo>
                    <a:pt x="4119" y="12893"/>
                  </a:lnTo>
                  <a:lnTo>
                    <a:pt x="4119" y="12849"/>
                  </a:lnTo>
                  <a:lnTo>
                    <a:pt x="4119" y="12806"/>
                  </a:lnTo>
                  <a:lnTo>
                    <a:pt x="4119" y="12763"/>
                  </a:lnTo>
                  <a:lnTo>
                    <a:pt x="4114" y="12716"/>
                  </a:lnTo>
                  <a:lnTo>
                    <a:pt x="4114" y="12672"/>
                  </a:lnTo>
                  <a:lnTo>
                    <a:pt x="4114" y="12630"/>
                  </a:lnTo>
                  <a:lnTo>
                    <a:pt x="4114" y="12586"/>
                  </a:lnTo>
                  <a:lnTo>
                    <a:pt x="4109" y="12539"/>
                  </a:lnTo>
                  <a:lnTo>
                    <a:pt x="4109" y="12495"/>
                  </a:lnTo>
                  <a:lnTo>
                    <a:pt x="4109" y="12453"/>
                  </a:lnTo>
                  <a:lnTo>
                    <a:pt x="4109" y="12409"/>
                  </a:lnTo>
                  <a:lnTo>
                    <a:pt x="4109" y="12361"/>
                  </a:lnTo>
                  <a:lnTo>
                    <a:pt x="4109" y="12319"/>
                  </a:lnTo>
                  <a:lnTo>
                    <a:pt x="4109" y="12275"/>
                  </a:lnTo>
                  <a:lnTo>
                    <a:pt x="4109" y="12233"/>
                  </a:lnTo>
                  <a:lnTo>
                    <a:pt x="4109" y="12189"/>
                  </a:lnTo>
                  <a:lnTo>
                    <a:pt x="4109" y="12146"/>
                  </a:lnTo>
                  <a:lnTo>
                    <a:pt x="4109" y="12103"/>
                  </a:lnTo>
                  <a:lnTo>
                    <a:pt x="4114" y="12060"/>
                  </a:lnTo>
                  <a:lnTo>
                    <a:pt x="4100" y="12018"/>
                  </a:lnTo>
                  <a:lnTo>
                    <a:pt x="4090" y="11974"/>
                  </a:lnTo>
                  <a:lnTo>
                    <a:pt x="4081" y="11932"/>
                  </a:lnTo>
                  <a:lnTo>
                    <a:pt x="4081" y="11888"/>
                  </a:lnTo>
                  <a:lnTo>
                    <a:pt x="4071" y="11846"/>
                  </a:lnTo>
                  <a:lnTo>
                    <a:pt x="4061" y="11802"/>
                  </a:lnTo>
                  <a:lnTo>
                    <a:pt x="4048" y="11764"/>
                  </a:lnTo>
                  <a:lnTo>
                    <a:pt x="4033" y="11730"/>
                  </a:lnTo>
                  <a:lnTo>
                    <a:pt x="4061" y="11720"/>
                  </a:lnTo>
                  <a:lnTo>
                    <a:pt x="4052" y="11697"/>
                  </a:lnTo>
                  <a:lnTo>
                    <a:pt x="4042" y="11678"/>
                  </a:lnTo>
                  <a:lnTo>
                    <a:pt x="4023" y="11649"/>
                  </a:lnTo>
                  <a:lnTo>
                    <a:pt x="4004" y="11635"/>
                  </a:lnTo>
                  <a:lnTo>
                    <a:pt x="3985" y="11682"/>
                  </a:lnTo>
                  <a:lnTo>
                    <a:pt x="3981" y="11735"/>
                  </a:lnTo>
                  <a:lnTo>
                    <a:pt x="3981" y="11783"/>
                  </a:lnTo>
                  <a:lnTo>
                    <a:pt x="3990" y="11835"/>
                  </a:lnTo>
                  <a:lnTo>
                    <a:pt x="3995" y="11884"/>
                  </a:lnTo>
                  <a:lnTo>
                    <a:pt x="4009" y="11936"/>
                  </a:lnTo>
                  <a:lnTo>
                    <a:pt x="4014" y="11960"/>
                  </a:lnTo>
                  <a:lnTo>
                    <a:pt x="4023" y="11984"/>
                  </a:lnTo>
                  <a:lnTo>
                    <a:pt x="4029" y="12012"/>
                  </a:lnTo>
                  <a:lnTo>
                    <a:pt x="4042" y="12041"/>
                  </a:lnTo>
                  <a:lnTo>
                    <a:pt x="4019" y="12060"/>
                  </a:lnTo>
                  <a:lnTo>
                    <a:pt x="3985" y="12065"/>
                  </a:lnTo>
                  <a:lnTo>
                    <a:pt x="3956" y="12031"/>
                  </a:lnTo>
                  <a:lnTo>
                    <a:pt x="3932" y="12003"/>
                  </a:lnTo>
                  <a:lnTo>
                    <a:pt x="3909" y="11970"/>
                  </a:lnTo>
                  <a:lnTo>
                    <a:pt x="3890" y="11941"/>
                  </a:lnTo>
                  <a:lnTo>
                    <a:pt x="3865" y="11907"/>
                  </a:lnTo>
                  <a:lnTo>
                    <a:pt x="3846" y="11879"/>
                  </a:lnTo>
                  <a:lnTo>
                    <a:pt x="3823" y="11846"/>
                  </a:lnTo>
                  <a:lnTo>
                    <a:pt x="3804" y="11816"/>
                  </a:lnTo>
                  <a:lnTo>
                    <a:pt x="3779" y="11783"/>
                  </a:lnTo>
                  <a:lnTo>
                    <a:pt x="3760" y="11749"/>
                  </a:lnTo>
                  <a:lnTo>
                    <a:pt x="3741" y="11716"/>
                  </a:lnTo>
                  <a:lnTo>
                    <a:pt x="3722" y="11682"/>
                  </a:lnTo>
                  <a:lnTo>
                    <a:pt x="3703" y="11649"/>
                  </a:lnTo>
                  <a:lnTo>
                    <a:pt x="3684" y="11615"/>
                  </a:lnTo>
                  <a:lnTo>
                    <a:pt x="3670" y="11582"/>
                  </a:lnTo>
                  <a:lnTo>
                    <a:pt x="3655" y="11554"/>
                  </a:lnTo>
                  <a:lnTo>
                    <a:pt x="3636" y="11516"/>
                  </a:lnTo>
                  <a:lnTo>
                    <a:pt x="3621" y="11482"/>
                  </a:lnTo>
                  <a:lnTo>
                    <a:pt x="3602" y="11444"/>
                  </a:lnTo>
                  <a:lnTo>
                    <a:pt x="3588" y="11410"/>
                  </a:lnTo>
                  <a:lnTo>
                    <a:pt x="3573" y="11371"/>
                  </a:lnTo>
                  <a:lnTo>
                    <a:pt x="3559" y="11338"/>
                  </a:lnTo>
                  <a:lnTo>
                    <a:pt x="3545" y="11305"/>
                  </a:lnTo>
                  <a:lnTo>
                    <a:pt x="3535" y="11272"/>
                  </a:lnTo>
                  <a:lnTo>
                    <a:pt x="3521" y="11233"/>
                  </a:lnTo>
                  <a:lnTo>
                    <a:pt x="3506" y="11199"/>
                  </a:lnTo>
                  <a:lnTo>
                    <a:pt x="3497" y="11161"/>
                  </a:lnTo>
                  <a:lnTo>
                    <a:pt x="3487" y="11127"/>
                  </a:lnTo>
                  <a:lnTo>
                    <a:pt x="3474" y="11089"/>
                  </a:lnTo>
                  <a:lnTo>
                    <a:pt x="3464" y="11056"/>
                  </a:lnTo>
                  <a:lnTo>
                    <a:pt x="3454" y="11018"/>
                  </a:lnTo>
                  <a:lnTo>
                    <a:pt x="3449" y="10984"/>
                  </a:lnTo>
                  <a:lnTo>
                    <a:pt x="3420" y="10955"/>
                  </a:lnTo>
                  <a:lnTo>
                    <a:pt x="3407" y="10980"/>
                  </a:lnTo>
                  <a:lnTo>
                    <a:pt x="3397" y="11003"/>
                  </a:lnTo>
                  <a:lnTo>
                    <a:pt x="3392" y="11028"/>
                  </a:lnTo>
                  <a:lnTo>
                    <a:pt x="3392" y="11056"/>
                  </a:lnTo>
                  <a:lnTo>
                    <a:pt x="3388" y="11080"/>
                  </a:lnTo>
                  <a:lnTo>
                    <a:pt x="3388" y="11104"/>
                  </a:lnTo>
                  <a:lnTo>
                    <a:pt x="3388" y="11133"/>
                  </a:lnTo>
                  <a:lnTo>
                    <a:pt x="3392" y="11161"/>
                  </a:lnTo>
                  <a:lnTo>
                    <a:pt x="3392" y="11209"/>
                  </a:lnTo>
                  <a:lnTo>
                    <a:pt x="3401" y="11262"/>
                  </a:lnTo>
                  <a:lnTo>
                    <a:pt x="3401" y="11291"/>
                  </a:lnTo>
                  <a:lnTo>
                    <a:pt x="3407" y="11319"/>
                  </a:lnTo>
                  <a:lnTo>
                    <a:pt x="3407" y="11348"/>
                  </a:lnTo>
                  <a:lnTo>
                    <a:pt x="3411" y="11377"/>
                  </a:lnTo>
                  <a:lnTo>
                    <a:pt x="3382" y="11386"/>
                  </a:lnTo>
                  <a:lnTo>
                    <a:pt x="3363" y="11390"/>
                  </a:lnTo>
                  <a:lnTo>
                    <a:pt x="3348" y="11377"/>
                  </a:lnTo>
                  <a:lnTo>
                    <a:pt x="3335" y="11367"/>
                  </a:lnTo>
                  <a:lnTo>
                    <a:pt x="3321" y="11343"/>
                  </a:lnTo>
                  <a:lnTo>
                    <a:pt x="3306" y="11319"/>
                  </a:lnTo>
                  <a:lnTo>
                    <a:pt x="3291" y="11300"/>
                  </a:lnTo>
                  <a:lnTo>
                    <a:pt x="3277" y="11291"/>
                  </a:lnTo>
                  <a:lnTo>
                    <a:pt x="3262" y="11262"/>
                  </a:lnTo>
                  <a:lnTo>
                    <a:pt x="3249" y="11243"/>
                  </a:lnTo>
                  <a:lnTo>
                    <a:pt x="3234" y="11214"/>
                  </a:lnTo>
                  <a:lnTo>
                    <a:pt x="3224" y="11195"/>
                  </a:lnTo>
                  <a:lnTo>
                    <a:pt x="3201" y="11146"/>
                  </a:lnTo>
                  <a:lnTo>
                    <a:pt x="3186" y="11104"/>
                  </a:lnTo>
                  <a:lnTo>
                    <a:pt x="3167" y="11056"/>
                  </a:lnTo>
                  <a:lnTo>
                    <a:pt x="3153" y="11008"/>
                  </a:lnTo>
                  <a:lnTo>
                    <a:pt x="3138" y="10961"/>
                  </a:lnTo>
                  <a:lnTo>
                    <a:pt x="3129" y="10913"/>
                  </a:lnTo>
                  <a:lnTo>
                    <a:pt x="3119" y="10884"/>
                  </a:lnTo>
                  <a:lnTo>
                    <a:pt x="3115" y="10860"/>
                  </a:lnTo>
                  <a:lnTo>
                    <a:pt x="3105" y="10831"/>
                  </a:lnTo>
                  <a:lnTo>
                    <a:pt x="3100" y="10808"/>
                  </a:lnTo>
                  <a:lnTo>
                    <a:pt x="3090" y="10755"/>
                  </a:lnTo>
                  <a:lnTo>
                    <a:pt x="3086" y="10707"/>
                  </a:lnTo>
                  <a:lnTo>
                    <a:pt x="3077" y="10654"/>
                  </a:lnTo>
                  <a:lnTo>
                    <a:pt x="3071" y="10606"/>
                  </a:lnTo>
                  <a:lnTo>
                    <a:pt x="3062" y="10554"/>
                  </a:lnTo>
                  <a:lnTo>
                    <a:pt x="3062" y="10507"/>
                  </a:lnTo>
                  <a:lnTo>
                    <a:pt x="3058" y="10478"/>
                  </a:lnTo>
                  <a:lnTo>
                    <a:pt x="3052" y="10448"/>
                  </a:lnTo>
                  <a:lnTo>
                    <a:pt x="3048" y="10425"/>
                  </a:lnTo>
                  <a:lnTo>
                    <a:pt x="3048" y="10401"/>
                  </a:lnTo>
                  <a:lnTo>
                    <a:pt x="3043" y="10372"/>
                  </a:lnTo>
                  <a:lnTo>
                    <a:pt x="3043" y="10343"/>
                  </a:lnTo>
                  <a:lnTo>
                    <a:pt x="3037" y="10320"/>
                  </a:lnTo>
                  <a:lnTo>
                    <a:pt x="3037" y="10295"/>
                  </a:lnTo>
                  <a:lnTo>
                    <a:pt x="3029" y="10243"/>
                  </a:lnTo>
                  <a:lnTo>
                    <a:pt x="3029" y="10196"/>
                  </a:lnTo>
                  <a:lnTo>
                    <a:pt x="3018" y="10143"/>
                  </a:lnTo>
                  <a:lnTo>
                    <a:pt x="3018" y="10095"/>
                  </a:lnTo>
                  <a:lnTo>
                    <a:pt x="3014" y="10066"/>
                  </a:lnTo>
                  <a:lnTo>
                    <a:pt x="3009" y="10038"/>
                  </a:lnTo>
                  <a:lnTo>
                    <a:pt x="3005" y="10013"/>
                  </a:lnTo>
                  <a:lnTo>
                    <a:pt x="2999" y="9990"/>
                  </a:lnTo>
                  <a:lnTo>
                    <a:pt x="2990" y="9937"/>
                  </a:lnTo>
                  <a:lnTo>
                    <a:pt x="2985" y="9889"/>
                  </a:lnTo>
                  <a:lnTo>
                    <a:pt x="2976" y="9837"/>
                  </a:lnTo>
                  <a:lnTo>
                    <a:pt x="2966" y="9789"/>
                  </a:lnTo>
                  <a:lnTo>
                    <a:pt x="2951" y="9742"/>
                  </a:lnTo>
                  <a:lnTo>
                    <a:pt x="2942" y="9698"/>
                  </a:lnTo>
                  <a:lnTo>
                    <a:pt x="2909" y="9712"/>
                  </a:lnTo>
                  <a:lnTo>
                    <a:pt x="2890" y="9742"/>
                  </a:lnTo>
                  <a:lnTo>
                    <a:pt x="2875" y="9765"/>
                  </a:lnTo>
                  <a:lnTo>
                    <a:pt x="2871" y="9799"/>
                  </a:lnTo>
                  <a:lnTo>
                    <a:pt x="2861" y="9822"/>
                  </a:lnTo>
                  <a:lnTo>
                    <a:pt x="2856" y="9851"/>
                  </a:lnTo>
                  <a:lnTo>
                    <a:pt x="2842" y="9870"/>
                  </a:lnTo>
                  <a:lnTo>
                    <a:pt x="2823" y="9885"/>
                  </a:lnTo>
                  <a:lnTo>
                    <a:pt x="2804" y="9856"/>
                  </a:lnTo>
                  <a:lnTo>
                    <a:pt x="2789" y="9828"/>
                  </a:lnTo>
                  <a:lnTo>
                    <a:pt x="2780" y="9799"/>
                  </a:lnTo>
                  <a:lnTo>
                    <a:pt x="2775" y="9774"/>
                  </a:lnTo>
                  <a:lnTo>
                    <a:pt x="2766" y="9742"/>
                  </a:lnTo>
                  <a:lnTo>
                    <a:pt x="2760" y="9712"/>
                  </a:lnTo>
                  <a:lnTo>
                    <a:pt x="2760" y="9679"/>
                  </a:lnTo>
                  <a:lnTo>
                    <a:pt x="2760" y="9650"/>
                  </a:lnTo>
                  <a:lnTo>
                    <a:pt x="2756" y="9612"/>
                  </a:lnTo>
                  <a:lnTo>
                    <a:pt x="2756" y="9578"/>
                  </a:lnTo>
                  <a:lnTo>
                    <a:pt x="2751" y="9545"/>
                  </a:lnTo>
                  <a:lnTo>
                    <a:pt x="2751" y="9511"/>
                  </a:lnTo>
                  <a:lnTo>
                    <a:pt x="2747" y="9478"/>
                  </a:lnTo>
                  <a:lnTo>
                    <a:pt x="2747" y="9445"/>
                  </a:lnTo>
                  <a:lnTo>
                    <a:pt x="2741" y="9416"/>
                  </a:lnTo>
                  <a:lnTo>
                    <a:pt x="2741" y="9387"/>
                  </a:lnTo>
                  <a:lnTo>
                    <a:pt x="2732" y="9349"/>
                  </a:lnTo>
                  <a:lnTo>
                    <a:pt x="2722" y="9320"/>
                  </a:lnTo>
                  <a:lnTo>
                    <a:pt x="2713" y="9282"/>
                  </a:lnTo>
                  <a:lnTo>
                    <a:pt x="2707" y="9254"/>
                  </a:lnTo>
                  <a:lnTo>
                    <a:pt x="2694" y="9215"/>
                  </a:lnTo>
                  <a:lnTo>
                    <a:pt x="2679" y="9181"/>
                  </a:lnTo>
                  <a:lnTo>
                    <a:pt x="2665" y="9153"/>
                  </a:lnTo>
                  <a:lnTo>
                    <a:pt x="2650" y="9124"/>
                  </a:lnTo>
                  <a:lnTo>
                    <a:pt x="2627" y="9091"/>
                  </a:lnTo>
                  <a:lnTo>
                    <a:pt x="2608" y="9061"/>
                  </a:lnTo>
                  <a:lnTo>
                    <a:pt x="2583" y="9038"/>
                  </a:lnTo>
                  <a:lnTo>
                    <a:pt x="2564" y="9019"/>
                  </a:lnTo>
                  <a:lnTo>
                    <a:pt x="2535" y="8995"/>
                  </a:lnTo>
                  <a:lnTo>
                    <a:pt x="2507" y="8981"/>
                  </a:lnTo>
                  <a:lnTo>
                    <a:pt x="2478" y="8962"/>
                  </a:lnTo>
                  <a:lnTo>
                    <a:pt x="2450" y="8956"/>
                  </a:lnTo>
                  <a:lnTo>
                    <a:pt x="2421" y="8952"/>
                  </a:lnTo>
                  <a:lnTo>
                    <a:pt x="2392" y="8952"/>
                  </a:lnTo>
                  <a:lnTo>
                    <a:pt x="2364" y="8952"/>
                  </a:lnTo>
                  <a:lnTo>
                    <a:pt x="2339" y="8952"/>
                  </a:lnTo>
                  <a:lnTo>
                    <a:pt x="2311" y="8947"/>
                  </a:lnTo>
                  <a:lnTo>
                    <a:pt x="2287" y="8947"/>
                  </a:lnTo>
                  <a:lnTo>
                    <a:pt x="2258" y="8947"/>
                  </a:lnTo>
                  <a:lnTo>
                    <a:pt x="2234" y="8947"/>
                  </a:lnTo>
                  <a:lnTo>
                    <a:pt x="2205" y="8943"/>
                  </a:lnTo>
                  <a:lnTo>
                    <a:pt x="2182" y="8937"/>
                  </a:lnTo>
                  <a:lnTo>
                    <a:pt x="2153" y="8933"/>
                  </a:lnTo>
                  <a:lnTo>
                    <a:pt x="2129" y="8933"/>
                  </a:lnTo>
                  <a:lnTo>
                    <a:pt x="2076" y="8928"/>
                  </a:lnTo>
                  <a:lnTo>
                    <a:pt x="2028" y="8924"/>
                  </a:lnTo>
                  <a:lnTo>
                    <a:pt x="1976" y="8909"/>
                  </a:lnTo>
                  <a:lnTo>
                    <a:pt x="1928" y="8899"/>
                  </a:lnTo>
                  <a:lnTo>
                    <a:pt x="1875" y="8890"/>
                  </a:lnTo>
                  <a:lnTo>
                    <a:pt x="1828" y="8880"/>
                  </a:lnTo>
                  <a:lnTo>
                    <a:pt x="1776" y="8866"/>
                  </a:lnTo>
                  <a:lnTo>
                    <a:pt x="1727" y="8851"/>
                  </a:lnTo>
                  <a:lnTo>
                    <a:pt x="1675" y="8838"/>
                  </a:lnTo>
                  <a:lnTo>
                    <a:pt x="1631" y="8823"/>
                  </a:lnTo>
                  <a:lnTo>
                    <a:pt x="1579" y="8799"/>
                  </a:lnTo>
                  <a:lnTo>
                    <a:pt x="1532" y="8780"/>
                  </a:lnTo>
                  <a:lnTo>
                    <a:pt x="1479" y="8761"/>
                  </a:lnTo>
                  <a:lnTo>
                    <a:pt x="1435" y="8742"/>
                  </a:lnTo>
                  <a:lnTo>
                    <a:pt x="1387" y="8718"/>
                  </a:lnTo>
                  <a:lnTo>
                    <a:pt x="1340" y="8693"/>
                  </a:lnTo>
                  <a:lnTo>
                    <a:pt x="1297" y="8670"/>
                  </a:lnTo>
                  <a:lnTo>
                    <a:pt x="1254" y="8646"/>
                  </a:lnTo>
                  <a:lnTo>
                    <a:pt x="1225" y="8632"/>
                  </a:lnTo>
                  <a:lnTo>
                    <a:pt x="1206" y="8617"/>
                  </a:lnTo>
                  <a:lnTo>
                    <a:pt x="1181" y="8603"/>
                  </a:lnTo>
                  <a:lnTo>
                    <a:pt x="1162" y="8588"/>
                  </a:lnTo>
                  <a:lnTo>
                    <a:pt x="1120" y="8560"/>
                  </a:lnTo>
                  <a:lnTo>
                    <a:pt x="1076" y="8531"/>
                  </a:lnTo>
                  <a:lnTo>
                    <a:pt x="1034" y="8498"/>
                  </a:lnTo>
                  <a:lnTo>
                    <a:pt x="990" y="8464"/>
                  </a:lnTo>
                  <a:lnTo>
                    <a:pt x="952" y="8431"/>
                  </a:lnTo>
                  <a:lnTo>
                    <a:pt x="914" y="8397"/>
                  </a:lnTo>
                  <a:lnTo>
                    <a:pt x="885" y="8416"/>
                  </a:lnTo>
                  <a:lnTo>
                    <a:pt x="857" y="8431"/>
                  </a:lnTo>
                  <a:lnTo>
                    <a:pt x="832" y="8445"/>
                  </a:lnTo>
                  <a:lnTo>
                    <a:pt x="818" y="8474"/>
                  </a:lnTo>
                  <a:lnTo>
                    <a:pt x="804" y="8498"/>
                  </a:lnTo>
                  <a:lnTo>
                    <a:pt x="809" y="8527"/>
                  </a:lnTo>
                  <a:lnTo>
                    <a:pt x="813" y="8550"/>
                  </a:lnTo>
                  <a:lnTo>
                    <a:pt x="828" y="8579"/>
                  </a:lnTo>
                  <a:lnTo>
                    <a:pt x="838" y="8622"/>
                  </a:lnTo>
                  <a:lnTo>
                    <a:pt x="818" y="8660"/>
                  </a:lnTo>
                  <a:lnTo>
                    <a:pt x="780" y="8617"/>
                  </a:lnTo>
                  <a:lnTo>
                    <a:pt x="756" y="8579"/>
                  </a:lnTo>
                  <a:lnTo>
                    <a:pt x="727" y="8536"/>
                  </a:lnTo>
                  <a:lnTo>
                    <a:pt x="708" y="8498"/>
                  </a:lnTo>
                  <a:lnTo>
                    <a:pt x="689" y="8450"/>
                  </a:lnTo>
                  <a:lnTo>
                    <a:pt x="670" y="8407"/>
                  </a:lnTo>
                  <a:lnTo>
                    <a:pt x="647" y="8363"/>
                  </a:lnTo>
                  <a:lnTo>
                    <a:pt x="627" y="8325"/>
                  </a:lnTo>
                  <a:lnTo>
                    <a:pt x="599" y="8336"/>
                  </a:lnTo>
                  <a:lnTo>
                    <a:pt x="589" y="8355"/>
                  </a:lnTo>
                  <a:lnTo>
                    <a:pt x="580" y="8382"/>
                  </a:lnTo>
                  <a:lnTo>
                    <a:pt x="580" y="8412"/>
                  </a:lnTo>
                  <a:lnTo>
                    <a:pt x="574" y="8431"/>
                  </a:lnTo>
                  <a:lnTo>
                    <a:pt x="569" y="8455"/>
                  </a:lnTo>
                  <a:lnTo>
                    <a:pt x="555" y="8469"/>
                  </a:lnTo>
                  <a:lnTo>
                    <a:pt x="531" y="8474"/>
                  </a:lnTo>
                  <a:lnTo>
                    <a:pt x="517" y="8435"/>
                  </a:lnTo>
                  <a:lnTo>
                    <a:pt x="502" y="8403"/>
                  </a:lnTo>
                  <a:lnTo>
                    <a:pt x="488" y="8363"/>
                  </a:lnTo>
                  <a:lnTo>
                    <a:pt x="483" y="8330"/>
                  </a:lnTo>
                  <a:lnTo>
                    <a:pt x="474" y="8292"/>
                  </a:lnTo>
                  <a:lnTo>
                    <a:pt x="469" y="8254"/>
                  </a:lnTo>
                  <a:lnTo>
                    <a:pt x="469" y="8216"/>
                  </a:lnTo>
                  <a:lnTo>
                    <a:pt x="469" y="8182"/>
                  </a:lnTo>
                  <a:lnTo>
                    <a:pt x="469" y="8139"/>
                  </a:lnTo>
                  <a:lnTo>
                    <a:pt x="469" y="8105"/>
                  </a:lnTo>
                  <a:lnTo>
                    <a:pt x="474" y="8067"/>
                  </a:lnTo>
                  <a:lnTo>
                    <a:pt x="488" y="8034"/>
                  </a:lnTo>
                  <a:lnTo>
                    <a:pt x="498" y="7995"/>
                  </a:lnTo>
                  <a:lnTo>
                    <a:pt x="517" y="7962"/>
                  </a:lnTo>
                  <a:lnTo>
                    <a:pt x="531" y="7934"/>
                  </a:lnTo>
                  <a:lnTo>
                    <a:pt x="561" y="7905"/>
                  </a:lnTo>
                  <a:lnTo>
                    <a:pt x="589" y="7867"/>
                  </a:lnTo>
                  <a:lnTo>
                    <a:pt x="622" y="7833"/>
                  </a:lnTo>
                  <a:lnTo>
                    <a:pt x="656" y="7804"/>
                  </a:lnTo>
                  <a:lnTo>
                    <a:pt x="694" y="7775"/>
                  </a:lnTo>
                  <a:lnTo>
                    <a:pt x="727" y="7747"/>
                  </a:lnTo>
                  <a:lnTo>
                    <a:pt x="765" y="7718"/>
                  </a:lnTo>
                  <a:lnTo>
                    <a:pt x="799" y="7690"/>
                  </a:lnTo>
                  <a:lnTo>
                    <a:pt x="838" y="7661"/>
                  </a:lnTo>
                  <a:lnTo>
                    <a:pt x="823" y="7623"/>
                  </a:lnTo>
                  <a:lnTo>
                    <a:pt x="813" y="7589"/>
                  </a:lnTo>
                  <a:lnTo>
                    <a:pt x="804" y="7551"/>
                  </a:lnTo>
                  <a:lnTo>
                    <a:pt x="799" y="7518"/>
                  </a:lnTo>
                  <a:lnTo>
                    <a:pt x="785" y="7479"/>
                  </a:lnTo>
                  <a:lnTo>
                    <a:pt x="780" y="7445"/>
                  </a:lnTo>
                  <a:lnTo>
                    <a:pt x="771" y="7413"/>
                  </a:lnTo>
                  <a:lnTo>
                    <a:pt x="771" y="7379"/>
                  </a:lnTo>
                  <a:lnTo>
                    <a:pt x="765" y="7340"/>
                  </a:lnTo>
                  <a:lnTo>
                    <a:pt x="761" y="7308"/>
                  </a:lnTo>
                  <a:lnTo>
                    <a:pt x="761" y="7268"/>
                  </a:lnTo>
                  <a:lnTo>
                    <a:pt x="771" y="7240"/>
                  </a:lnTo>
                  <a:lnTo>
                    <a:pt x="771" y="7201"/>
                  </a:lnTo>
                  <a:lnTo>
                    <a:pt x="785" y="7169"/>
                  </a:lnTo>
                  <a:lnTo>
                    <a:pt x="794" y="7135"/>
                  </a:lnTo>
                  <a:lnTo>
                    <a:pt x="818" y="7106"/>
                  </a:lnTo>
                  <a:lnTo>
                    <a:pt x="775" y="7077"/>
                  </a:lnTo>
                  <a:lnTo>
                    <a:pt x="742" y="7049"/>
                  </a:lnTo>
                  <a:lnTo>
                    <a:pt x="704" y="7020"/>
                  </a:lnTo>
                  <a:lnTo>
                    <a:pt x="670" y="6997"/>
                  </a:lnTo>
                  <a:lnTo>
                    <a:pt x="637" y="6963"/>
                  </a:lnTo>
                  <a:lnTo>
                    <a:pt x="603" y="6934"/>
                  </a:lnTo>
                  <a:lnTo>
                    <a:pt x="574" y="6900"/>
                  </a:lnTo>
                  <a:lnTo>
                    <a:pt x="546" y="6871"/>
                  </a:lnTo>
                  <a:lnTo>
                    <a:pt x="517" y="6833"/>
                  </a:lnTo>
                  <a:lnTo>
                    <a:pt x="488" y="6800"/>
                  </a:lnTo>
                  <a:lnTo>
                    <a:pt x="460" y="6766"/>
                  </a:lnTo>
                  <a:lnTo>
                    <a:pt x="435" y="6734"/>
                  </a:lnTo>
                  <a:lnTo>
                    <a:pt x="407" y="6695"/>
                  </a:lnTo>
                  <a:lnTo>
                    <a:pt x="388" y="6661"/>
                  </a:lnTo>
                  <a:lnTo>
                    <a:pt x="364" y="6623"/>
                  </a:lnTo>
                  <a:lnTo>
                    <a:pt x="345" y="6589"/>
                  </a:lnTo>
                  <a:lnTo>
                    <a:pt x="321" y="6547"/>
                  </a:lnTo>
                  <a:lnTo>
                    <a:pt x="302" y="6509"/>
                  </a:lnTo>
                  <a:lnTo>
                    <a:pt x="278" y="6470"/>
                  </a:lnTo>
                  <a:lnTo>
                    <a:pt x="258" y="6432"/>
                  </a:lnTo>
                  <a:lnTo>
                    <a:pt x="239" y="6389"/>
                  </a:lnTo>
                  <a:lnTo>
                    <a:pt x="220" y="6350"/>
                  </a:lnTo>
                  <a:lnTo>
                    <a:pt x="201" y="6312"/>
                  </a:lnTo>
                  <a:lnTo>
                    <a:pt x="187" y="6274"/>
                  </a:lnTo>
                  <a:lnTo>
                    <a:pt x="168" y="6232"/>
                  </a:lnTo>
                  <a:lnTo>
                    <a:pt x="149" y="6192"/>
                  </a:lnTo>
                  <a:lnTo>
                    <a:pt x="130" y="6154"/>
                  </a:lnTo>
                  <a:lnTo>
                    <a:pt x="115" y="6116"/>
                  </a:lnTo>
                  <a:lnTo>
                    <a:pt x="96" y="6074"/>
                  </a:lnTo>
                  <a:lnTo>
                    <a:pt x="77" y="6035"/>
                  </a:lnTo>
                  <a:lnTo>
                    <a:pt x="63" y="5997"/>
                  </a:lnTo>
                  <a:lnTo>
                    <a:pt x="48" y="5959"/>
                  </a:lnTo>
                  <a:lnTo>
                    <a:pt x="39" y="5921"/>
                  </a:lnTo>
                  <a:lnTo>
                    <a:pt x="34" y="5891"/>
                  </a:lnTo>
                  <a:lnTo>
                    <a:pt x="29" y="5853"/>
                  </a:lnTo>
                  <a:lnTo>
                    <a:pt x="25" y="5824"/>
                  </a:lnTo>
                  <a:lnTo>
                    <a:pt x="15" y="5786"/>
                  </a:lnTo>
                  <a:lnTo>
                    <a:pt x="10" y="5753"/>
                  </a:lnTo>
                  <a:lnTo>
                    <a:pt x="6" y="5724"/>
                  </a:lnTo>
                  <a:lnTo>
                    <a:pt x="6" y="5696"/>
                  </a:lnTo>
                  <a:lnTo>
                    <a:pt x="0" y="5662"/>
                  </a:lnTo>
                  <a:lnTo>
                    <a:pt x="0" y="5633"/>
                  </a:lnTo>
                  <a:lnTo>
                    <a:pt x="6" y="5605"/>
                  </a:lnTo>
                  <a:lnTo>
                    <a:pt x="15" y="5581"/>
                  </a:lnTo>
                  <a:lnTo>
                    <a:pt x="25" y="5553"/>
                  </a:lnTo>
                  <a:lnTo>
                    <a:pt x="39" y="5532"/>
                  </a:lnTo>
                  <a:lnTo>
                    <a:pt x="58" y="5509"/>
                  </a:lnTo>
                  <a:lnTo>
                    <a:pt x="86" y="5494"/>
                  </a:lnTo>
                  <a:lnTo>
                    <a:pt x="120" y="5494"/>
                  </a:lnTo>
                  <a:lnTo>
                    <a:pt x="153" y="5504"/>
                  </a:lnTo>
                  <a:lnTo>
                    <a:pt x="182" y="5509"/>
                  </a:lnTo>
                  <a:lnTo>
                    <a:pt x="216" y="5523"/>
                  </a:lnTo>
                  <a:lnTo>
                    <a:pt x="244" y="5538"/>
                  </a:lnTo>
                  <a:lnTo>
                    <a:pt x="273" y="5553"/>
                  </a:lnTo>
                  <a:lnTo>
                    <a:pt x="302" y="5566"/>
                  </a:lnTo>
                  <a:lnTo>
                    <a:pt x="330" y="5585"/>
                  </a:lnTo>
                  <a:lnTo>
                    <a:pt x="355" y="5600"/>
                  </a:lnTo>
                  <a:lnTo>
                    <a:pt x="383" y="5619"/>
                  </a:lnTo>
                  <a:lnTo>
                    <a:pt x="407" y="5638"/>
                  </a:lnTo>
                  <a:lnTo>
                    <a:pt x="435" y="5658"/>
                  </a:lnTo>
                  <a:lnTo>
                    <a:pt x="464" y="5671"/>
                  </a:lnTo>
                  <a:lnTo>
                    <a:pt x="493" y="5691"/>
                  </a:lnTo>
                  <a:lnTo>
                    <a:pt x="527" y="5705"/>
                  </a:lnTo>
                  <a:lnTo>
                    <a:pt x="561" y="5724"/>
                  </a:lnTo>
                  <a:lnTo>
                    <a:pt x="584" y="5734"/>
                  </a:lnTo>
                  <a:lnTo>
                    <a:pt x="613" y="5748"/>
                  </a:lnTo>
                  <a:lnTo>
                    <a:pt x="641" y="5763"/>
                  </a:lnTo>
                  <a:lnTo>
                    <a:pt x="670" y="5776"/>
                  </a:lnTo>
                  <a:lnTo>
                    <a:pt x="699" y="5786"/>
                  </a:lnTo>
                  <a:lnTo>
                    <a:pt x="733" y="5796"/>
                  </a:lnTo>
                  <a:lnTo>
                    <a:pt x="761" y="5805"/>
                  </a:lnTo>
                  <a:lnTo>
                    <a:pt x="794" y="5815"/>
                  </a:lnTo>
                  <a:lnTo>
                    <a:pt x="823" y="5820"/>
                  </a:lnTo>
                  <a:lnTo>
                    <a:pt x="851" y="5824"/>
                  </a:lnTo>
                  <a:lnTo>
                    <a:pt x="881" y="5829"/>
                  </a:lnTo>
                  <a:lnTo>
                    <a:pt x="914" y="5839"/>
                  </a:lnTo>
                  <a:lnTo>
                    <a:pt x="943" y="5843"/>
                  </a:lnTo>
                  <a:lnTo>
                    <a:pt x="977" y="5849"/>
                  </a:lnTo>
                  <a:lnTo>
                    <a:pt x="1009" y="5853"/>
                  </a:lnTo>
                  <a:lnTo>
                    <a:pt x="1043" y="5862"/>
                  </a:lnTo>
                  <a:lnTo>
                    <a:pt x="1072" y="5862"/>
                  </a:lnTo>
                  <a:lnTo>
                    <a:pt x="1101" y="5868"/>
                  </a:lnTo>
                  <a:lnTo>
                    <a:pt x="1129" y="5872"/>
                  </a:lnTo>
                  <a:lnTo>
                    <a:pt x="1162" y="5877"/>
                  </a:lnTo>
                  <a:lnTo>
                    <a:pt x="1192" y="5877"/>
                  </a:lnTo>
                  <a:lnTo>
                    <a:pt x="1225" y="5887"/>
                  </a:lnTo>
                  <a:lnTo>
                    <a:pt x="1254" y="5891"/>
                  </a:lnTo>
                  <a:lnTo>
                    <a:pt x="1287" y="5902"/>
                  </a:lnTo>
                  <a:lnTo>
                    <a:pt x="1316" y="5906"/>
                  </a:lnTo>
                  <a:lnTo>
                    <a:pt x="1345" y="5915"/>
                  </a:lnTo>
                  <a:lnTo>
                    <a:pt x="1373" y="5921"/>
                  </a:lnTo>
                  <a:lnTo>
                    <a:pt x="1402" y="5935"/>
                  </a:lnTo>
                  <a:lnTo>
                    <a:pt x="1431" y="5940"/>
                  </a:lnTo>
                  <a:lnTo>
                    <a:pt x="1459" y="5954"/>
                  </a:lnTo>
                  <a:lnTo>
                    <a:pt x="1488" y="5968"/>
                  </a:lnTo>
                  <a:lnTo>
                    <a:pt x="1522" y="5982"/>
                  </a:lnTo>
                  <a:lnTo>
                    <a:pt x="1545" y="5963"/>
                  </a:lnTo>
                  <a:lnTo>
                    <a:pt x="1574" y="5944"/>
                  </a:lnTo>
                  <a:lnTo>
                    <a:pt x="1598" y="5925"/>
                  </a:lnTo>
                  <a:lnTo>
                    <a:pt x="1627" y="5910"/>
                  </a:lnTo>
                  <a:lnTo>
                    <a:pt x="1650" y="5891"/>
                  </a:lnTo>
                  <a:lnTo>
                    <a:pt x="1675" y="5872"/>
                  </a:lnTo>
                  <a:lnTo>
                    <a:pt x="1703" y="5858"/>
                  </a:lnTo>
                  <a:lnTo>
                    <a:pt x="1736" y="5849"/>
                  </a:lnTo>
                  <a:lnTo>
                    <a:pt x="1708" y="5820"/>
                  </a:lnTo>
                  <a:lnTo>
                    <a:pt x="1694" y="5796"/>
                  </a:lnTo>
                  <a:lnTo>
                    <a:pt x="1689" y="5772"/>
                  </a:lnTo>
                  <a:lnTo>
                    <a:pt x="1698" y="5748"/>
                  </a:lnTo>
                  <a:lnTo>
                    <a:pt x="1708" y="5719"/>
                  </a:lnTo>
                  <a:lnTo>
                    <a:pt x="1727" y="5700"/>
                  </a:lnTo>
                  <a:lnTo>
                    <a:pt x="1746" y="5681"/>
                  </a:lnTo>
                  <a:lnTo>
                    <a:pt x="1776" y="5667"/>
                  </a:lnTo>
                  <a:lnTo>
                    <a:pt x="1799" y="5652"/>
                  </a:lnTo>
                  <a:lnTo>
                    <a:pt x="1828" y="5643"/>
                  </a:lnTo>
                  <a:lnTo>
                    <a:pt x="1852" y="5633"/>
                  </a:lnTo>
                  <a:lnTo>
                    <a:pt x="1881" y="5624"/>
                  </a:lnTo>
                  <a:lnTo>
                    <a:pt x="1909" y="5610"/>
                  </a:lnTo>
                  <a:lnTo>
                    <a:pt x="1938" y="5605"/>
                  </a:lnTo>
                  <a:lnTo>
                    <a:pt x="1967" y="5595"/>
                  </a:lnTo>
                  <a:lnTo>
                    <a:pt x="1995" y="5591"/>
                  </a:lnTo>
                  <a:lnTo>
                    <a:pt x="2024" y="5576"/>
                  </a:lnTo>
                  <a:lnTo>
                    <a:pt x="2053" y="5572"/>
                  </a:lnTo>
                  <a:lnTo>
                    <a:pt x="2081" y="5561"/>
                  </a:lnTo>
                  <a:lnTo>
                    <a:pt x="2110" y="5557"/>
                  </a:lnTo>
                  <a:lnTo>
                    <a:pt x="2139" y="5547"/>
                  </a:lnTo>
                  <a:lnTo>
                    <a:pt x="2167" y="5542"/>
                  </a:lnTo>
                  <a:lnTo>
                    <a:pt x="2196" y="5532"/>
                  </a:lnTo>
                  <a:lnTo>
                    <a:pt x="2230" y="5532"/>
                  </a:lnTo>
                  <a:lnTo>
                    <a:pt x="2258" y="5523"/>
                  </a:lnTo>
                  <a:lnTo>
                    <a:pt x="2287" y="5519"/>
                  </a:lnTo>
                  <a:lnTo>
                    <a:pt x="2316" y="5509"/>
                  </a:lnTo>
                  <a:lnTo>
                    <a:pt x="2344" y="5504"/>
                  </a:lnTo>
                  <a:lnTo>
                    <a:pt x="2373" y="5494"/>
                  </a:lnTo>
                  <a:lnTo>
                    <a:pt x="2402" y="5494"/>
                  </a:lnTo>
                  <a:lnTo>
                    <a:pt x="2430" y="5485"/>
                  </a:lnTo>
                  <a:lnTo>
                    <a:pt x="2459" y="5485"/>
                  </a:lnTo>
                  <a:lnTo>
                    <a:pt x="2488" y="5475"/>
                  </a:lnTo>
                  <a:lnTo>
                    <a:pt x="2516" y="5471"/>
                  </a:lnTo>
                  <a:lnTo>
                    <a:pt x="2545" y="5466"/>
                  </a:lnTo>
                  <a:lnTo>
                    <a:pt x="2574" y="5466"/>
                  </a:lnTo>
                  <a:lnTo>
                    <a:pt x="2602" y="5456"/>
                  </a:lnTo>
                  <a:lnTo>
                    <a:pt x="2631" y="5452"/>
                  </a:lnTo>
                  <a:lnTo>
                    <a:pt x="2660" y="5446"/>
                  </a:lnTo>
                  <a:lnTo>
                    <a:pt x="2694" y="5446"/>
                  </a:lnTo>
                  <a:lnTo>
                    <a:pt x="2688" y="5399"/>
                  </a:lnTo>
                  <a:lnTo>
                    <a:pt x="2684" y="5351"/>
                  </a:lnTo>
                  <a:lnTo>
                    <a:pt x="2679" y="5303"/>
                  </a:lnTo>
                  <a:lnTo>
                    <a:pt x="2674" y="5261"/>
                  </a:lnTo>
                  <a:lnTo>
                    <a:pt x="2665" y="5213"/>
                  </a:lnTo>
                  <a:lnTo>
                    <a:pt x="2660" y="5170"/>
                  </a:lnTo>
                  <a:lnTo>
                    <a:pt x="2655" y="5122"/>
                  </a:lnTo>
                  <a:lnTo>
                    <a:pt x="2650" y="5078"/>
                  </a:lnTo>
                  <a:lnTo>
                    <a:pt x="2641" y="5031"/>
                  </a:lnTo>
                  <a:lnTo>
                    <a:pt x="2636" y="4988"/>
                  </a:lnTo>
                  <a:lnTo>
                    <a:pt x="2627" y="4940"/>
                  </a:lnTo>
                  <a:lnTo>
                    <a:pt x="2621" y="4897"/>
                  </a:lnTo>
                  <a:lnTo>
                    <a:pt x="2612" y="4849"/>
                  </a:lnTo>
                  <a:lnTo>
                    <a:pt x="2608" y="4806"/>
                  </a:lnTo>
                  <a:lnTo>
                    <a:pt x="2602" y="4763"/>
                  </a:lnTo>
                  <a:lnTo>
                    <a:pt x="2602" y="4720"/>
                  </a:lnTo>
                  <a:lnTo>
                    <a:pt x="2593" y="4672"/>
                  </a:lnTo>
                  <a:lnTo>
                    <a:pt x="2589" y="4629"/>
                  </a:lnTo>
                  <a:lnTo>
                    <a:pt x="2583" y="4582"/>
                  </a:lnTo>
                  <a:lnTo>
                    <a:pt x="2583" y="4538"/>
                  </a:lnTo>
                  <a:lnTo>
                    <a:pt x="2583" y="4490"/>
                  </a:lnTo>
                  <a:lnTo>
                    <a:pt x="2583" y="4447"/>
                  </a:lnTo>
                  <a:lnTo>
                    <a:pt x="2583" y="4405"/>
                  </a:lnTo>
                  <a:lnTo>
                    <a:pt x="2589" y="4361"/>
                  </a:lnTo>
                  <a:lnTo>
                    <a:pt x="2589" y="4313"/>
                  </a:lnTo>
                  <a:lnTo>
                    <a:pt x="2593" y="4271"/>
                  </a:lnTo>
                  <a:lnTo>
                    <a:pt x="2598" y="4223"/>
                  </a:lnTo>
                  <a:lnTo>
                    <a:pt x="2612" y="4180"/>
                  </a:lnTo>
                  <a:lnTo>
                    <a:pt x="2621" y="4136"/>
                  </a:lnTo>
                  <a:lnTo>
                    <a:pt x="2636" y="4094"/>
                  </a:lnTo>
                  <a:lnTo>
                    <a:pt x="2650" y="4050"/>
                  </a:lnTo>
                  <a:lnTo>
                    <a:pt x="2674" y="4008"/>
                  </a:lnTo>
                  <a:lnTo>
                    <a:pt x="2698" y="3974"/>
                  </a:lnTo>
                  <a:lnTo>
                    <a:pt x="2728" y="3945"/>
                  </a:lnTo>
                  <a:lnTo>
                    <a:pt x="2756" y="3916"/>
                  </a:lnTo>
                  <a:lnTo>
                    <a:pt x="2789" y="3893"/>
                  </a:lnTo>
                  <a:lnTo>
                    <a:pt x="2823" y="3864"/>
                  </a:lnTo>
                  <a:lnTo>
                    <a:pt x="2861" y="3850"/>
                  </a:lnTo>
                  <a:lnTo>
                    <a:pt x="2904" y="3836"/>
                  </a:lnTo>
                  <a:lnTo>
                    <a:pt x="2947" y="3836"/>
                  </a:lnTo>
                  <a:lnTo>
                    <a:pt x="2985" y="3830"/>
                  </a:lnTo>
                  <a:lnTo>
                    <a:pt x="3029" y="3836"/>
                  </a:lnTo>
                  <a:lnTo>
                    <a:pt x="3067" y="3840"/>
                  </a:lnTo>
                  <a:lnTo>
                    <a:pt x="3110" y="3855"/>
                  </a:lnTo>
                  <a:lnTo>
                    <a:pt x="3143" y="3864"/>
                  </a:lnTo>
                  <a:lnTo>
                    <a:pt x="3182" y="3878"/>
                  </a:lnTo>
                  <a:lnTo>
                    <a:pt x="3220" y="3897"/>
                  </a:lnTo>
                  <a:lnTo>
                    <a:pt x="3258" y="3922"/>
                  </a:lnTo>
                  <a:lnTo>
                    <a:pt x="3291" y="3936"/>
                  </a:lnTo>
                  <a:lnTo>
                    <a:pt x="3325" y="3960"/>
                  </a:lnTo>
                  <a:lnTo>
                    <a:pt x="3359" y="3979"/>
                  </a:lnTo>
                  <a:lnTo>
                    <a:pt x="3397" y="4008"/>
                  </a:lnTo>
                  <a:lnTo>
                    <a:pt x="3426" y="4027"/>
                  </a:lnTo>
                  <a:lnTo>
                    <a:pt x="3464" y="4050"/>
                  </a:lnTo>
                  <a:lnTo>
                    <a:pt x="3497" y="4069"/>
                  </a:lnTo>
                  <a:lnTo>
                    <a:pt x="3535" y="4094"/>
                  </a:lnTo>
                  <a:lnTo>
                    <a:pt x="3579" y="4122"/>
                  </a:lnTo>
                  <a:lnTo>
                    <a:pt x="3621" y="4155"/>
                  </a:lnTo>
                  <a:lnTo>
                    <a:pt x="3665" y="4189"/>
                  </a:lnTo>
                  <a:lnTo>
                    <a:pt x="3708" y="4227"/>
                  </a:lnTo>
                  <a:lnTo>
                    <a:pt x="3751" y="4261"/>
                  </a:lnTo>
                  <a:lnTo>
                    <a:pt x="3794" y="4299"/>
                  </a:lnTo>
                  <a:lnTo>
                    <a:pt x="3813" y="4319"/>
                  </a:lnTo>
                  <a:lnTo>
                    <a:pt x="3836" y="4338"/>
                  </a:lnTo>
                  <a:lnTo>
                    <a:pt x="3856" y="4357"/>
                  </a:lnTo>
                  <a:lnTo>
                    <a:pt x="3880" y="4380"/>
                  </a:lnTo>
                  <a:lnTo>
                    <a:pt x="3918" y="4414"/>
                  </a:lnTo>
                  <a:lnTo>
                    <a:pt x="3956" y="4452"/>
                  </a:lnTo>
                  <a:lnTo>
                    <a:pt x="3975" y="4471"/>
                  </a:lnTo>
                  <a:lnTo>
                    <a:pt x="3995" y="4496"/>
                  </a:lnTo>
                  <a:lnTo>
                    <a:pt x="4014" y="4515"/>
                  </a:lnTo>
                  <a:lnTo>
                    <a:pt x="4038" y="4538"/>
                  </a:lnTo>
                  <a:lnTo>
                    <a:pt x="4071" y="4582"/>
                  </a:lnTo>
                  <a:lnTo>
                    <a:pt x="4109" y="4624"/>
                  </a:lnTo>
                  <a:lnTo>
                    <a:pt x="4128" y="4643"/>
                  </a:lnTo>
                  <a:lnTo>
                    <a:pt x="4147" y="4668"/>
                  </a:lnTo>
                  <a:lnTo>
                    <a:pt x="4167" y="4687"/>
                  </a:lnTo>
                  <a:lnTo>
                    <a:pt x="4186" y="4715"/>
                  </a:lnTo>
                  <a:lnTo>
                    <a:pt x="4214" y="4758"/>
                  </a:lnTo>
                  <a:lnTo>
                    <a:pt x="4248" y="4801"/>
                  </a:lnTo>
                  <a:lnTo>
                    <a:pt x="4262" y="4820"/>
                  </a:lnTo>
                  <a:lnTo>
                    <a:pt x="4277" y="4844"/>
                  </a:lnTo>
                  <a:lnTo>
                    <a:pt x="4292" y="4864"/>
                  </a:lnTo>
                  <a:lnTo>
                    <a:pt x="4311" y="4893"/>
                  </a:lnTo>
                  <a:lnTo>
                    <a:pt x="4320" y="4912"/>
                  </a:lnTo>
                  <a:lnTo>
                    <a:pt x="4334" y="4935"/>
                  </a:lnTo>
                  <a:lnTo>
                    <a:pt x="4349" y="4959"/>
                  </a:lnTo>
                  <a:lnTo>
                    <a:pt x="4363" y="4988"/>
                  </a:lnTo>
                  <a:lnTo>
                    <a:pt x="4372" y="5011"/>
                  </a:lnTo>
                  <a:lnTo>
                    <a:pt x="4387" y="5036"/>
                  </a:lnTo>
                  <a:lnTo>
                    <a:pt x="4401" y="5059"/>
                  </a:lnTo>
                  <a:lnTo>
                    <a:pt x="4416" y="5088"/>
                  </a:lnTo>
                  <a:lnTo>
                    <a:pt x="4435" y="5136"/>
                  </a:lnTo>
                  <a:lnTo>
                    <a:pt x="4454" y="5189"/>
                  </a:lnTo>
                  <a:lnTo>
                    <a:pt x="4464" y="5213"/>
                  </a:lnTo>
                  <a:lnTo>
                    <a:pt x="4473" y="5242"/>
                  </a:lnTo>
                  <a:lnTo>
                    <a:pt x="4483" y="5270"/>
                  </a:lnTo>
                  <a:lnTo>
                    <a:pt x="4497" y="5299"/>
                  </a:lnTo>
                  <a:lnTo>
                    <a:pt x="4502" y="5322"/>
                  </a:lnTo>
                  <a:lnTo>
                    <a:pt x="4511" y="5351"/>
                  </a:lnTo>
                  <a:lnTo>
                    <a:pt x="4516" y="5380"/>
                  </a:lnTo>
                  <a:lnTo>
                    <a:pt x="4525" y="5408"/>
                  </a:lnTo>
                  <a:lnTo>
                    <a:pt x="4530" y="5437"/>
                  </a:lnTo>
                  <a:lnTo>
                    <a:pt x="4540" y="5466"/>
                  </a:lnTo>
                  <a:lnTo>
                    <a:pt x="4544" y="5494"/>
                  </a:lnTo>
                  <a:lnTo>
                    <a:pt x="4554" y="5523"/>
                  </a:lnTo>
                  <a:lnTo>
                    <a:pt x="4584" y="5542"/>
                  </a:lnTo>
                  <a:lnTo>
                    <a:pt x="4612" y="5547"/>
                  </a:lnTo>
                  <a:lnTo>
                    <a:pt x="4645" y="5553"/>
                  </a:lnTo>
                  <a:lnTo>
                    <a:pt x="4679" y="5557"/>
                  </a:lnTo>
                  <a:lnTo>
                    <a:pt x="4717" y="5566"/>
                  </a:lnTo>
                  <a:lnTo>
                    <a:pt x="4746" y="5572"/>
                  </a:lnTo>
                  <a:lnTo>
                    <a:pt x="4779" y="5576"/>
                  </a:lnTo>
                  <a:lnTo>
                    <a:pt x="4813" y="5581"/>
                  </a:lnTo>
                  <a:lnTo>
                    <a:pt x="4851" y="5591"/>
                  </a:lnTo>
                  <a:lnTo>
                    <a:pt x="4880" y="5591"/>
                  </a:lnTo>
                  <a:lnTo>
                    <a:pt x="4914" y="5600"/>
                  </a:lnTo>
                  <a:lnTo>
                    <a:pt x="4946" y="5600"/>
                  </a:lnTo>
                  <a:lnTo>
                    <a:pt x="4980" y="5610"/>
                  </a:lnTo>
                  <a:lnTo>
                    <a:pt x="5009" y="5610"/>
                  </a:lnTo>
                  <a:lnTo>
                    <a:pt x="5047" y="5619"/>
                  </a:lnTo>
                  <a:lnTo>
                    <a:pt x="5080" y="5619"/>
                  </a:lnTo>
                  <a:lnTo>
                    <a:pt x="5118" y="5629"/>
                  </a:lnTo>
                  <a:lnTo>
                    <a:pt x="5118" y="5643"/>
                  </a:lnTo>
                  <a:lnTo>
                    <a:pt x="5137" y="5662"/>
                  </a:lnTo>
                  <a:lnTo>
                    <a:pt x="5114" y="5677"/>
                  </a:lnTo>
                  <a:lnTo>
                    <a:pt x="5090" y="5696"/>
                  </a:lnTo>
                  <a:lnTo>
                    <a:pt x="5066" y="5710"/>
                  </a:lnTo>
                  <a:lnTo>
                    <a:pt x="5047" y="5729"/>
                  </a:lnTo>
                  <a:lnTo>
                    <a:pt x="5019" y="5738"/>
                  </a:lnTo>
                  <a:lnTo>
                    <a:pt x="4994" y="5753"/>
                  </a:lnTo>
                  <a:lnTo>
                    <a:pt x="4966" y="5763"/>
                  </a:lnTo>
                  <a:lnTo>
                    <a:pt x="4942" y="5776"/>
                  </a:lnTo>
                  <a:lnTo>
                    <a:pt x="4914" y="5782"/>
                  </a:lnTo>
                  <a:lnTo>
                    <a:pt x="4885" y="5796"/>
                  </a:lnTo>
                  <a:lnTo>
                    <a:pt x="4855" y="5805"/>
                  </a:lnTo>
                  <a:lnTo>
                    <a:pt x="4832" y="5820"/>
                  </a:lnTo>
                  <a:lnTo>
                    <a:pt x="4784" y="5843"/>
                  </a:lnTo>
                  <a:lnTo>
                    <a:pt x="4741" y="5877"/>
                  </a:lnTo>
                  <a:lnTo>
                    <a:pt x="4755" y="5902"/>
                  </a:lnTo>
                  <a:lnTo>
                    <a:pt x="4775" y="5925"/>
                  </a:lnTo>
                  <a:lnTo>
                    <a:pt x="4794" y="5949"/>
                  </a:lnTo>
                  <a:lnTo>
                    <a:pt x="4822" y="5973"/>
                  </a:lnTo>
                  <a:lnTo>
                    <a:pt x="4846" y="5992"/>
                  </a:lnTo>
                  <a:lnTo>
                    <a:pt x="4870" y="6016"/>
                  </a:lnTo>
                  <a:lnTo>
                    <a:pt x="4899" y="6035"/>
                  </a:lnTo>
                  <a:lnTo>
                    <a:pt x="4933" y="6059"/>
                  </a:lnTo>
                  <a:lnTo>
                    <a:pt x="4961" y="6074"/>
                  </a:lnTo>
                  <a:lnTo>
                    <a:pt x="4990" y="6093"/>
                  </a:lnTo>
                  <a:lnTo>
                    <a:pt x="5019" y="6106"/>
                  </a:lnTo>
                  <a:lnTo>
                    <a:pt x="5057" y="6121"/>
                  </a:lnTo>
                  <a:lnTo>
                    <a:pt x="5085" y="6126"/>
                  </a:lnTo>
                  <a:lnTo>
                    <a:pt x="5124" y="6135"/>
                  </a:lnTo>
                  <a:lnTo>
                    <a:pt x="5157" y="6140"/>
                  </a:lnTo>
                  <a:lnTo>
                    <a:pt x="5196" y="6145"/>
                  </a:lnTo>
                  <a:lnTo>
                    <a:pt x="5177" y="6159"/>
                  </a:lnTo>
                  <a:lnTo>
                    <a:pt x="5162" y="6179"/>
                  </a:lnTo>
                  <a:lnTo>
                    <a:pt x="5137" y="6183"/>
                  </a:lnTo>
                  <a:lnTo>
                    <a:pt x="5114" y="6188"/>
                  </a:lnTo>
                  <a:lnTo>
                    <a:pt x="5061" y="6192"/>
                  </a:lnTo>
                  <a:lnTo>
                    <a:pt x="5023" y="6207"/>
                  </a:lnTo>
                  <a:lnTo>
                    <a:pt x="4994" y="6212"/>
                  </a:lnTo>
                  <a:lnTo>
                    <a:pt x="4966" y="6217"/>
                  </a:lnTo>
                  <a:lnTo>
                    <a:pt x="4937" y="6221"/>
                  </a:lnTo>
                  <a:lnTo>
                    <a:pt x="4914" y="6226"/>
                  </a:lnTo>
                  <a:lnTo>
                    <a:pt x="4885" y="6226"/>
                  </a:lnTo>
                  <a:lnTo>
                    <a:pt x="4855" y="6232"/>
                  </a:lnTo>
                  <a:lnTo>
                    <a:pt x="4832" y="6236"/>
                  </a:lnTo>
                  <a:lnTo>
                    <a:pt x="4813" y="6245"/>
                  </a:lnTo>
                  <a:lnTo>
                    <a:pt x="4827" y="6265"/>
                  </a:lnTo>
                  <a:lnTo>
                    <a:pt x="4841" y="6284"/>
                  </a:lnTo>
                  <a:lnTo>
                    <a:pt x="4861" y="6298"/>
                  </a:lnTo>
                  <a:lnTo>
                    <a:pt x="4889" y="6312"/>
                  </a:lnTo>
                  <a:lnTo>
                    <a:pt x="4914" y="6318"/>
                  </a:lnTo>
                  <a:lnTo>
                    <a:pt x="4937" y="6322"/>
                  </a:lnTo>
                  <a:lnTo>
                    <a:pt x="4966" y="6322"/>
                  </a:lnTo>
                  <a:lnTo>
                    <a:pt x="4994" y="6327"/>
                  </a:lnTo>
                  <a:lnTo>
                    <a:pt x="5019" y="6322"/>
                  </a:lnTo>
                  <a:lnTo>
                    <a:pt x="5047" y="6322"/>
                  </a:lnTo>
                  <a:lnTo>
                    <a:pt x="5076" y="6322"/>
                  </a:lnTo>
                  <a:lnTo>
                    <a:pt x="5105" y="6327"/>
                  </a:lnTo>
                  <a:lnTo>
                    <a:pt x="5128" y="6327"/>
                  </a:lnTo>
                  <a:lnTo>
                    <a:pt x="5152" y="6337"/>
                  </a:lnTo>
                  <a:lnTo>
                    <a:pt x="5177" y="6346"/>
                  </a:lnTo>
                  <a:lnTo>
                    <a:pt x="5204" y="6360"/>
                  </a:lnTo>
                  <a:lnTo>
                    <a:pt x="5229" y="6327"/>
                  </a:lnTo>
                  <a:lnTo>
                    <a:pt x="5253" y="6293"/>
                  </a:lnTo>
                  <a:lnTo>
                    <a:pt x="5276" y="6259"/>
                  </a:lnTo>
                  <a:lnTo>
                    <a:pt x="5305" y="6232"/>
                  </a:lnTo>
                  <a:lnTo>
                    <a:pt x="5330" y="6202"/>
                  </a:lnTo>
                  <a:lnTo>
                    <a:pt x="5353" y="6173"/>
                  </a:lnTo>
                  <a:lnTo>
                    <a:pt x="5382" y="6145"/>
                  </a:lnTo>
                  <a:lnTo>
                    <a:pt x="5410" y="6116"/>
                  </a:lnTo>
                  <a:lnTo>
                    <a:pt x="5435" y="6083"/>
                  </a:lnTo>
                  <a:lnTo>
                    <a:pt x="5458" y="6054"/>
                  </a:lnTo>
                  <a:lnTo>
                    <a:pt x="5488" y="6026"/>
                  </a:lnTo>
                  <a:lnTo>
                    <a:pt x="5515" y="5997"/>
                  </a:lnTo>
                  <a:lnTo>
                    <a:pt x="5545" y="5968"/>
                  </a:lnTo>
                  <a:lnTo>
                    <a:pt x="5574" y="5944"/>
                  </a:lnTo>
                  <a:lnTo>
                    <a:pt x="5602" y="5915"/>
                  </a:lnTo>
                  <a:lnTo>
                    <a:pt x="5631" y="5891"/>
                  </a:lnTo>
                  <a:lnTo>
                    <a:pt x="5654" y="5862"/>
                  </a:lnTo>
                  <a:lnTo>
                    <a:pt x="5683" y="5834"/>
                  </a:lnTo>
                  <a:lnTo>
                    <a:pt x="5712" y="5805"/>
                  </a:lnTo>
                  <a:lnTo>
                    <a:pt x="5740" y="5776"/>
                  </a:lnTo>
                  <a:lnTo>
                    <a:pt x="5769" y="5748"/>
                  </a:lnTo>
                  <a:lnTo>
                    <a:pt x="5799" y="5724"/>
                  </a:lnTo>
                  <a:lnTo>
                    <a:pt x="5826" y="5700"/>
                  </a:lnTo>
                  <a:lnTo>
                    <a:pt x="5860" y="5677"/>
                  </a:lnTo>
                  <a:lnTo>
                    <a:pt x="5889" y="5648"/>
                  </a:lnTo>
                  <a:lnTo>
                    <a:pt x="5923" y="5629"/>
                  </a:lnTo>
                  <a:lnTo>
                    <a:pt x="5956" y="5600"/>
                  </a:lnTo>
                  <a:lnTo>
                    <a:pt x="5990" y="5581"/>
                  </a:lnTo>
                  <a:lnTo>
                    <a:pt x="6018" y="5557"/>
                  </a:lnTo>
                  <a:lnTo>
                    <a:pt x="6051" y="5538"/>
                  </a:lnTo>
                  <a:lnTo>
                    <a:pt x="6085" y="5513"/>
                  </a:lnTo>
                  <a:lnTo>
                    <a:pt x="6123" y="5494"/>
                  </a:lnTo>
                  <a:lnTo>
                    <a:pt x="6142" y="5490"/>
                  </a:lnTo>
                  <a:lnTo>
                    <a:pt x="6152" y="5500"/>
                  </a:lnTo>
                  <a:lnTo>
                    <a:pt x="6162" y="5513"/>
                  </a:lnTo>
                  <a:lnTo>
                    <a:pt x="6171" y="5532"/>
                  </a:lnTo>
                  <a:lnTo>
                    <a:pt x="6104" y="5610"/>
                  </a:lnTo>
                  <a:lnTo>
                    <a:pt x="6114" y="5619"/>
                  </a:lnTo>
                  <a:lnTo>
                    <a:pt x="6152" y="5591"/>
                  </a:lnTo>
                  <a:lnTo>
                    <a:pt x="6195" y="5561"/>
                  </a:lnTo>
                  <a:lnTo>
                    <a:pt x="6234" y="5532"/>
                  </a:lnTo>
                  <a:lnTo>
                    <a:pt x="6276" y="5504"/>
                  </a:lnTo>
                  <a:lnTo>
                    <a:pt x="6314" y="5475"/>
                  </a:lnTo>
                  <a:lnTo>
                    <a:pt x="6358" y="5446"/>
                  </a:lnTo>
                  <a:lnTo>
                    <a:pt x="6400" y="5418"/>
                  </a:lnTo>
                  <a:lnTo>
                    <a:pt x="6444" y="5394"/>
                  </a:lnTo>
                  <a:lnTo>
                    <a:pt x="6487" y="5366"/>
                  </a:lnTo>
                  <a:lnTo>
                    <a:pt x="6530" y="5337"/>
                  </a:lnTo>
                  <a:lnTo>
                    <a:pt x="6573" y="5313"/>
                  </a:lnTo>
                  <a:lnTo>
                    <a:pt x="6616" y="5289"/>
                  </a:lnTo>
                  <a:lnTo>
                    <a:pt x="6659" y="5261"/>
                  </a:lnTo>
                  <a:lnTo>
                    <a:pt x="6702" y="5236"/>
                  </a:lnTo>
                  <a:lnTo>
                    <a:pt x="6745" y="5213"/>
                  </a:lnTo>
                  <a:lnTo>
                    <a:pt x="6793" y="5193"/>
                  </a:lnTo>
                  <a:lnTo>
                    <a:pt x="6836" y="5164"/>
                  </a:lnTo>
                  <a:lnTo>
                    <a:pt x="6879" y="5141"/>
                  </a:lnTo>
                  <a:lnTo>
                    <a:pt x="6922" y="5117"/>
                  </a:lnTo>
                  <a:lnTo>
                    <a:pt x="6965" y="5093"/>
                  </a:lnTo>
                  <a:lnTo>
                    <a:pt x="7008" y="5069"/>
                  </a:lnTo>
                  <a:lnTo>
                    <a:pt x="7056" y="5050"/>
                  </a:lnTo>
                  <a:lnTo>
                    <a:pt x="7100" y="5026"/>
                  </a:lnTo>
                  <a:lnTo>
                    <a:pt x="7147" y="5007"/>
                  </a:lnTo>
                  <a:lnTo>
                    <a:pt x="7190" y="4983"/>
                  </a:lnTo>
                  <a:lnTo>
                    <a:pt x="7233" y="4964"/>
                  </a:lnTo>
                  <a:lnTo>
                    <a:pt x="7276" y="4945"/>
                  </a:lnTo>
                  <a:lnTo>
                    <a:pt x="7325" y="4925"/>
                  </a:lnTo>
                  <a:lnTo>
                    <a:pt x="7367" y="4906"/>
                  </a:lnTo>
                  <a:lnTo>
                    <a:pt x="7415" y="4887"/>
                  </a:lnTo>
                  <a:lnTo>
                    <a:pt x="7463" y="4868"/>
                  </a:lnTo>
                  <a:lnTo>
                    <a:pt x="7510" y="4853"/>
                  </a:lnTo>
                  <a:lnTo>
                    <a:pt x="7539" y="4849"/>
                  </a:lnTo>
                  <a:lnTo>
                    <a:pt x="7582" y="4849"/>
                  </a:lnTo>
                  <a:lnTo>
                    <a:pt x="7621" y="4853"/>
                  </a:lnTo>
                  <a:lnTo>
                    <a:pt x="7644" y="4883"/>
                  </a:lnTo>
                  <a:lnTo>
                    <a:pt x="7625" y="4902"/>
                  </a:lnTo>
                  <a:lnTo>
                    <a:pt x="7611" y="4921"/>
                  </a:lnTo>
                  <a:lnTo>
                    <a:pt x="7587" y="4940"/>
                  </a:lnTo>
                  <a:lnTo>
                    <a:pt x="7563" y="4959"/>
                  </a:lnTo>
                  <a:lnTo>
                    <a:pt x="7535" y="4973"/>
                  </a:lnTo>
                  <a:lnTo>
                    <a:pt x="7510" y="4988"/>
                  </a:lnTo>
                  <a:lnTo>
                    <a:pt x="7482" y="5002"/>
                  </a:lnTo>
                  <a:lnTo>
                    <a:pt x="7458" y="5017"/>
                  </a:lnTo>
                  <a:lnTo>
                    <a:pt x="7439" y="5026"/>
                  </a:lnTo>
                  <a:lnTo>
                    <a:pt x="7439" y="5045"/>
                  </a:lnTo>
                  <a:lnTo>
                    <a:pt x="7482" y="5040"/>
                  </a:lnTo>
                  <a:lnTo>
                    <a:pt x="7535" y="5036"/>
                  </a:lnTo>
                  <a:lnTo>
                    <a:pt x="7577" y="5026"/>
                  </a:lnTo>
                  <a:lnTo>
                    <a:pt x="7630" y="5017"/>
                  </a:lnTo>
                  <a:lnTo>
                    <a:pt x="7678" y="5002"/>
                  </a:lnTo>
                  <a:lnTo>
                    <a:pt x="7731" y="4992"/>
                  </a:lnTo>
                  <a:lnTo>
                    <a:pt x="7779" y="4979"/>
                  </a:lnTo>
                  <a:lnTo>
                    <a:pt x="7831" y="4979"/>
                  </a:lnTo>
                  <a:lnTo>
                    <a:pt x="7874" y="4973"/>
                  </a:lnTo>
                  <a:lnTo>
                    <a:pt x="7926" y="4973"/>
                  </a:lnTo>
                  <a:lnTo>
                    <a:pt x="7974" y="4973"/>
                  </a:lnTo>
                  <a:lnTo>
                    <a:pt x="8027" y="4973"/>
                  </a:lnTo>
                  <a:lnTo>
                    <a:pt x="8075" y="4973"/>
                  </a:lnTo>
                  <a:lnTo>
                    <a:pt x="8128" y="4973"/>
                  </a:lnTo>
                  <a:lnTo>
                    <a:pt x="8151" y="4973"/>
                  </a:lnTo>
                  <a:lnTo>
                    <a:pt x="8180" y="4973"/>
                  </a:lnTo>
                  <a:lnTo>
                    <a:pt x="8209" y="4973"/>
                  </a:lnTo>
                  <a:lnTo>
                    <a:pt x="8237" y="4979"/>
                  </a:lnTo>
                  <a:lnTo>
                    <a:pt x="8286" y="4979"/>
                  </a:lnTo>
                  <a:lnTo>
                    <a:pt x="8338" y="4983"/>
                  </a:lnTo>
                  <a:lnTo>
                    <a:pt x="8362" y="4983"/>
                  </a:lnTo>
                  <a:lnTo>
                    <a:pt x="8391" y="4988"/>
                  </a:lnTo>
                  <a:lnTo>
                    <a:pt x="8414" y="4992"/>
                  </a:lnTo>
                  <a:lnTo>
                    <a:pt x="8443" y="5002"/>
                  </a:lnTo>
                  <a:lnTo>
                    <a:pt x="8491" y="5011"/>
                  </a:lnTo>
                  <a:lnTo>
                    <a:pt x="8539" y="5031"/>
                  </a:lnTo>
                  <a:lnTo>
                    <a:pt x="8586" y="5045"/>
                  </a:lnTo>
                  <a:lnTo>
                    <a:pt x="8635" y="5074"/>
                  </a:lnTo>
                  <a:lnTo>
                    <a:pt x="8903" y="5179"/>
                  </a:lnTo>
                  <a:lnTo>
                    <a:pt x="8903" y="5232"/>
                  </a:lnTo>
                  <a:lnTo>
                    <a:pt x="8878" y="5232"/>
                  </a:lnTo>
                  <a:lnTo>
                    <a:pt x="8859" y="5227"/>
                  </a:lnTo>
                  <a:lnTo>
                    <a:pt x="8840" y="5223"/>
                  </a:lnTo>
                  <a:lnTo>
                    <a:pt x="8826" y="5232"/>
                  </a:lnTo>
                  <a:lnTo>
                    <a:pt x="8845" y="5242"/>
                  </a:lnTo>
                  <a:lnTo>
                    <a:pt x="8869" y="5255"/>
                  </a:lnTo>
                  <a:lnTo>
                    <a:pt x="8893" y="5265"/>
                  </a:lnTo>
                  <a:lnTo>
                    <a:pt x="8916" y="5280"/>
                  </a:lnTo>
                  <a:lnTo>
                    <a:pt x="8941" y="5289"/>
                  </a:lnTo>
                  <a:lnTo>
                    <a:pt x="8965" y="5303"/>
                  </a:lnTo>
                  <a:lnTo>
                    <a:pt x="8989" y="5318"/>
                  </a:lnTo>
                  <a:lnTo>
                    <a:pt x="9017" y="5332"/>
                  </a:lnTo>
                  <a:lnTo>
                    <a:pt x="9061" y="5351"/>
                  </a:lnTo>
                  <a:lnTo>
                    <a:pt x="9113" y="5375"/>
                  </a:lnTo>
                  <a:lnTo>
                    <a:pt x="9132" y="5389"/>
                  </a:lnTo>
                  <a:lnTo>
                    <a:pt x="9156" y="5404"/>
                  </a:lnTo>
                  <a:lnTo>
                    <a:pt x="9181" y="5418"/>
                  </a:lnTo>
                  <a:lnTo>
                    <a:pt x="9208" y="5433"/>
                  </a:lnTo>
                  <a:lnTo>
                    <a:pt x="9252" y="5461"/>
                  </a:lnTo>
                  <a:lnTo>
                    <a:pt x="9295" y="5490"/>
                  </a:lnTo>
                  <a:lnTo>
                    <a:pt x="9314" y="5504"/>
                  </a:lnTo>
                  <a:lnTo>
                    <a:pt x="9338" y="5519"/>
                  </a:lnTo>
                  <a:lnTo>
                    <a:pt x="9362" y="5538"/>
                  </a:lnTo>
                  <a:lnTo>
                    <a:pt x="9385" y="5557"/>
                  </a:lnTo>
                  <a:lnTo>
                    <a:pt x="9424" y="5591"/>
                  </a:lnTo>
                  <a:lnTo>
                    <a:pt x="9462" y="5633"/>
                  </a:lnTo>
                  <a:lnTo>
                    <a:pt x="9477" y="5648"/>
                  </a:lnTo>
                  <a:lnTo>
                    <a:pt x="9496" y="5671"/>
                  </a:lnTo>
                  <a:lnTo>
                    <a:pt x="9515" y="5696"/>
                  </a:lnTo>
                  <a:lnTo>
                    <a:pt x="9534" y="5724"/>
                  </a:lnTo>
                  <a:lnTo>
                    <a:pt x="9539" y="5757"/>
                  </a:lnTo>
                  <a:lnTo>
                    <a:pt x="9530" y="5791"/>
                  </a:lnTo>
                  <a:lnTo>
                    <a:pt x="9505" y="5791"/>
                  </a:lnTo>
                  <a:lnTo>
                    <a:pt x="9490" y="5782"/>
                  </a:lnTo>
                  <a:lnTo>
                    <a:pt x="9471" y="5767"/>
                  </a:lnTo>
                  <a:lnTo>
                    <a:pt x="9458" y="5782"/>
                  </a:lnTo>
                  <a:lnTo>
                    <a:pt x="9481" y="5801"/>
                  </a:lnTo>
                  <a:lnTo>
                    <a:pt x="9505" y="5824"/>
                  </a:lnTo>
                  <a:lnTo>
                    <a:pt x="9530" y="5853"/>
                  </a:lnTo>
                  <a:lnTo>
                    <a:pt x="9553" y="5883"/>
                  </a:lnTo>
                  <a:lnTo>
                    <a:pt x="9568" y="5906"/>
                  </a:lnTo>
                  <a:lnTo>
                    <a:pt x="9591" y="5935"/>
                  </a:lnTo>
                  <a:lnTo>
                    <a:pt x="9610" y="5963"/>
                  </a:lnTo>
                  <a:lnTo>
                    <a:pt x="9635" y="5997"/>
                  </a:lnTo>
                  <a:lnTo>
                    <a:pt x="9635" y="5959"/>
                  </a:lnTo>
                  <a:lnTo>
                    <a:pt x="9635" y="5925"/>
                  </a:lnTo>
                  <a:lnTo>
                    <a:pt x="9635" y="5887"/>
                  </a:lnTo>
                  <a:lnTo>
                    <a:pt x="9635" y="5853"/>
                  </a:lnTo>
                  <a:lnTo>
                    <a:pt x="9635" y="5815"/>
                  </a:lnTo>
                  <a:lnTo>
                    <a:pt x="9635" y="5786"/>
                  </a:lnTo>
                  <a:lnTo>
                    <a:pt x="9635" y="5748"/>
                  </a:lnTo>
                  <a:lnTo>
                    <a:pt x="9639" y="5719"/>
                  </a:lnTo>
                  <a:lnTo>
                    <a:pt x="9635" y="5681"/>
                  </a:lnTo>
                  <a:lnTo>
                    <a:pt x="9635" y="5648"/>
                  </a:lnTo>
                  <a:lnTo>
                    <a:pt x="9635" y="5614"/>
                  </a:lnTo>
                  <a:lnTo>
                    <a:pt x="9635" y="5581"/>
                  </a:lnTo>
                  <a:lnTo>
                    <a:pt x="9635" y="5542"/>
                  </a:lnTo>
                  <a:lnTo>
                    <a:pt x="9635" y="5513"/>
                  </a:lnTo>
                  <a:lnTo>
                    <a:pt x="9635" y="5475"/>
                  </a:lnTo>
                  <a:lnTo>
                    <a:pt x="9635" y="5446"/>
                  </a:lnTo>
                  <a:lnTo>
                    <a:pt x="9629" y="5408"/>
                  </a:lnTo>
                  <a:lnTo>
                    <a:pt x="9629" y="5375"/>
                  </a:lnTo>
                  <a:lnTo>
                    <a:pt x="9629" y="5337"/>
                  </a:lnTo>
                  <a:lnTo>
                    <a:pt x="9629" y="5303"/>
                  </a:lnTo>
                  <a:lnTo>
                    <a:pt x="9629" y="5265"/>
                  </a:lnTo>
                  <a:lnTo>
                    <a:pt x="9629" y="5232"/>
                  </a:lnTo>
                  <a:lnTo>
                    <a:pt x="9629" y="5198"/>
                  </a:lnTo>
                  <a:lnTo>
                    <a:pt x="9629" y="5164"/>
                  </a:lnTo>
                  <a:lnTo>
                    <a:pt x="9629" y="5126"/>
                  </a:lnTo>
                  <a:lnTo>
                    <a:pt x="9629" y="5093"/>
                  </a:lnTo>
                  <a:lnTo>
                    <a:pt x="9629" y="5055"/>
                  </a:lnTo>
                  <a:lnTo>
                    <a:pt x="9629" y="5021"/>
                  </a:lnTo>
                  <a:lnTo>
                    <a:pt x="9629" y="4983"/>
                  </a:lnTo>
                  <a:lnTo>
                    <a:pt x="9635" y="4950"/>
                  </a:lnTo>
                  <a:lnTo>
                    <a:pt x="9639" y="4916"/>
                  </a:lnTo>
                  <a:lnTo>
                    <a:pt x="9644" y="4883"/>
                  </a:lnTo>
                  <a:lnTo>
                    <a:pt x="9644" y="4849"/>
                  </a:lnTo>
                  <a:lnTo>
                    <a:pt x="9644" y="4820"/>
                  </a:lnTo>
                  <a:lnTo>
                    <a:pt x="9649" y="4792"/>
                  </a:lnTo>
                  <a:lnTo>
                    <a:pt x="9654" y="4763"/>
                  </a:lnTo>
                  <a:lnTo>
                    <a:pt x="9654" y="4729"/>
                  </a:lnTo>
                  <a:lnTo>
                    <a:pt x="9654" y="4701"/>
                  </a:lnTo>
                  <a:lnTo>
                    <a:pt x="9658" y="4672"/>
                  </a:lnTo>
                  <a:lnTo>
                    <a:pt x="9663" y="4643"/>
                  </a:lnTo>
                  <a:lnTo>
                    <a:pt x="9663" y="4615"/>
                  </a:lnTo>
                  <a:lnTo>
                    <a:pt x="9668" y="4586"/>
                  </a:lnTo>
                  <a:lnTo>
                    <a:pt x="9668" y="4557"/>
                  </a:lnTo>
                  <a:lnTo>
                    <a:pt x="9673" y="4529"/>
                  </a:lnTo>
                  <a:lnTo>
                    <a:pt x="9673" y="4500"/>
                  </a:lnTo>
                  <a:lnTo>
                    <a:pt x="9677" y="4471"/>
                  </a:lnTo>
                  <a:lnTo>
                    <a:pt x="9682" y="4443"/>
                  </a:lnTo>
                  <a:lnTo>
                    <a:pt x="9687" y="4414"/>
                  </a:lnTo>
                  <a:lnTo>
                    <a:pt x="9687" y="4385"/>
                  </a:lnTo>
                  <a:lnTo>
                    <a:pt x="9692" y="4357"/>
                  </a:lnTo>
                  <a:lnTo>
                    <a:pt x="9696" y="4328"/>
                  </a:lnTo>
                  <a:lnTo>
                    <a:pt x="9702" y="4299"/>
                  </a:lnTo>
                  <a:lnTo>
                    <a:pt x="9702" y="4271"/>
                  </a:lnTo>
                  <a:lnTo>
                    <a:pt x="9706" y="4242"/>
                  </a:lnTo>
                  <a:lnTo>
                    <a:pt x="9711" y="4214"/>
                  </a:lnTo>
                  <a:lnTo>
                    <a:pt x="9715" y="4185"/>
                  </a:lnTo>
                  <a:lnTo>
                    <a:pt x="9715" y="4155"/>
                  </a:lnTo>
                  <a:lnTo>
                    <a:pt x="9721" y="4127"/>
                  </a:lnTo>
                  <a:lnTo>
                    <a:pt x="9725" y="4098"/>
                  </a:lnTo>
                  <a:lnTo>
                    <a:pt x="9730" y="4075"/>
                  </a:lnTo>
                  <a:lnTo>
                    <a:pt x="9735" y="4046"/>
                  </a:lnTo>
                  <a:lnTo>
                    <a:pt x="9740" y="4021"/>
                  </a:lnTo>
                  <a:lnTo>
                    <a:pt x="9744" y="3993"/>
                  </a:lnTo>
                  <a:lnTo>
                    <a:pt x="9754" y="3969"/>
                  </a:lnTo>
                  <a:lnTo>
                    <a:pt x="9754" y="3941"/>
                  </a:lnTo>
                  <a:lnTo>
                    <a:pt x="9763" y="3912"/>
                  </a:lnTo>
                  <a:lnTo>
                    <a:pt x="9763" y="3884"/>
                  </a:lnTo>
                  <a:lnTo>
                    <a:pt x="9773" y="3855"/>
                  </a:lnTo>
                  <a:lnTo>
                    <a:pt x="9778" y="3825"/>
                  </a:lnTo>
                  <a:lnTo>
                    <a:pt x="9782" y="3798"/>
                  </a:lnTo>
                  <a:lnTo>
                    <a:pt x="9788" y="3768"/>
                  </a:lnTo>
                  <a:lnTo>
                    <a:pt x="9797" y="3745"/>
                  </a:lnTo>
                  <a:lnTo>
                    <a:pt x="9801" y="3716"/>
                  </a:lnTo>
                  <a:lnTo>
                    <a:pt x="9811" y="3687"/>
                  </a:lnTo>
                  <a:lnTo>
                    <a:pt x="9816" y="3659"/>
                  </a:lnTo>
                  <a:lnTo>
                    <a:pt x="9826" y="3634"/>
                  </a:lnTo>
                  <a:lnTo>
                    <a:pt x="9841" y="3582"/>
                  </a:lnTo>
                  <a:lnTo>
                    <a:pt x="9860" y="3534"/>
                  </a:lnTo>
                  <a:lnTo>
                    <a:pt x="9864" y="3506"/>
                  </a:lnTo>
                  <a:lnTo>
                    <a:pt x="9874" y="3476"/>
                  </a:lnTo>
                  <a:lnTo>
                    <a:pt x="9879" y="3453"/>
                  </a:lnTo>
                  <a:lnTo>
                    <a:pt x="9888" y="3428"/>
                  </a:lnTo>
                  <a:lnTo>
                    <a:pt x="9898" y="3400"/>
                  </a:lnTo>
                  <a:lnTo>
                    <a:pt x="9907" y="3371"/>
                  </a:lnTo>
                  <a:lnTo>
                    <a:pt x="9917" y="3348"/>
                  </a:lnTo>
                  <a:lnTo>
                    <a:pt x="9931" y="3323"/>
                  </a:lnTo>
                  <a:lnTo>
                    <a:pt x="9946" y="3271"/>
                  </a:lnTo>
                  <a:lnTo>
                    <a:pt x="9969" y="3224"/>
                  </a:lnTo>
                  <a:lnTo>
                    <a:pt x="9979" y="3195"/>
                  </a:lnTo>
                  <a:lnTo>
                    <a:pt x="9993" y="3171"/>
                  </a:lnTo>
                  <a:lnTo>
                    <a:pt x="10007" y="3147"/>
                  </a:lnTo>
                  <a:lnTo>
                    <a:pt x="10022" y="3128"/>
                  </a:lnTo>
                  <a:lnTo>
                    <a:pt x="10045" y="3117"/>
                  </a:lnTo>
                  <a:lnTo>
                    <a:pt x="10070" y="3128"/>
                  </a:lnTo>
                  <a:lnTo>
                    <a:pt x="10079" y="3151"/>
                  </a:lnTo>
                  <a:lnTo>
                    <a:pt x="10079" y="3185"/>
                  </a:lnTo>
                  <a:lnTo>
                    <a:pt x="10079" y="3204"/>
                  </a:lnTo>
                  <a:lnTo>
                    <a:pt x="10098" y="3228"/>
                  </a:lnTo>
                  <a:lnTo>
                    <a:pt x="10108" y="3199"/>
                  </a:lnTo>
                  <a:lnTo>
                    <a:pt x="10122" y="3171"/>
                  </a:lnTo>
                  <a:lnTo>
                    <a:pt x="10137" y="3142"/>
                  </a:lnTo>
                  <a:lnTo>
                    <a:pt x="10152" y="3113"/>
                  </a:lnTo>
                  <a:lnTo>
                    <a:pt x="10161" y="3085"/>
                  </a:lnTo>
                  <a:lnTo>
                    <a:pt x="10175" y="3056"/>
                  </a:lnTo>
                  <a:lnTo>
                    <a:pt x="10190" y="3027"/>
                  </a:lnTo>
                  <a:lnTo>
                    <a:pt x="10204" y="3003"/>
                  </a:lnTo>
                  <a:lnTo>
                    <a:pt x="10218" y="2974"/>
                  </a:lnTo>
                  <a:lnTo>
                    <a:pt x="10232" y="2946"/>
                  </a:lnTo>
                  <a:lnTo>
                    <a:pt x="10247" y="2917"/>
                  </a:lnTo>
                  <a:lnTo>
                    <a:pt x="10261" y="2888"/>
                  </a:lnTo>
                  <a:lnTo>
                    <a:pt x="10276" y="2860"/>
                  </a:lnTo>
                  <a:lnTo>
                    <a:pt x="10290" y="2831"/>
                  </a:lnTo>
                  <a:lnTo>
                    <a:pt x="10304" y="2802"/>
                  </a:lnTo>
                  <a:lnTo>
                    <a:pt x="10318" y="2779"/>
                  </a:lnTo>
                  <a:lnTo>
                    <a:pt x="10328" y="2749"/>
                  </a:lnTo>
                  <a:lnTo>
                    <a:pt x="10343" y="2721"/>
                  </a:lnTo>
                  <a:lnTo>
                    <a:pt x="10356" y="2692"/>
                  </a:lnTo>
                  <a:lnTo>
                    <a:pt x="10371" y="2663"/>
                  </a:lnTo>
                  <a:lnTo>
                    <a:pt x="10385" y="2635"/>
                  </a:lnTo>
                  <a:lnTo>
                    <a:pt x="10400" y="2606"/>
                  </a:lnTo>
                  <a:lnTo>
                    <a:pt x="10414" y="2577"/>
                  </a:lnTo>
                  <a:lnTo>
                    <a:pt x="10429" y="2549"/>
                  </a:lnTo>
                  <a:lnTo>
                    <a:pt x="10442" y="2520"/>
                  </a:lnTo>
                  <a:lnTo>
                    <a:pt x="10457" y="2491"/>
                  </a:lnTo>
                  <a:lnTo>
                    <a:pt x="10472" y="2463"/>
                  </a:lnTo>
                  <a:lnTo>
                    <a:pt x="10486" y="2438"/>
                  </a:lnTo>
                  <a:lnTo>
                    <a:pt x="10501" y="2411"/>
                  </a:lnTo>
                  <a:lnTo>
                    <a:pt x="10514" y="2386"/>
                  </a:lnTo>
                  <a:lnTo>
                    <a:pt x="10529" y="2358"/>
                  </a:lnTo>
                  <a:lnTo>
                    <a:pt x="10548" y="2333"/>
                  </a:lnTo>
                  <a:lnTo>
                    <a:pt x="10562" y="2305"/>
                  </a:lnTo>
                  <a:lnTo>
                    <a:pt x="10577" y="2276"/>
                  </a:lnTo>
                  <a:lnTo>
                    <a:pt x="10591" y="2247"/>
                  </a:lnTo>
                  <a:lnTo>
                    <a:pt x="10606" y="2219"/>
                  </a:lnTo>
                  <a:lnTo>
                    <a:pt x="10620" y="2190"/>
                  </a:lnTo>
                  <a:lnTo>
                    <a:pt x="10639" y="2167"/>
                  </a:lnTo>
                  <a:lnTo>
                    <a:pt x="10653" y="2138"/>
                  </a:lnTo>
                  <a:lnTo>
                    <a:pt x="10673" y="2114"/>
                  </a:lnTo>
                  <a:lnTo>
                    <a:pt x="10686" y="2085"/>
                  </a:lnTo>
                  <a:lnTo>
                    <a:pt x="10701" y="2056"/>
                  </a:lnTo>
                  <a:lnTo>
                    <a:pt x="10715" y="2028"/>
                  </a:lnTo>
                  <a:lnTo>
                    <a:pt x="10734" y="2003"/>
                  </a:lnTo>
                  <a:lnTo>
                    <a:pt x="10749" y="1975"/>
                  </a:lnTo>
                  <a:lnTo>
                    <a:pt x="10768" y="1951"/>
                  </a:lnTo>
                  <a:lnTo>
                    <a:pt x="10787" y="1927"/>
                  </a:lnTo>
                  <a:lnTo>
                    <a:pt x="10806" y="1904"/>
                  </a:lnTo>
                  <a:lnTo>
                    <a:pt x="10821" y="1875"/>
                  </a:lnTo>
                  <a:lnTo>
                    <a:pt x="10840" y="1846"/>
                  </a:lnTo>
                  <a:lnTo>
                    <a:pt x="10859" y="1822"/>
                  </a:lnTo>
                  <a:lnTo>
                    <a:pt x="10878" y="1799"/>
                  </a:lnTo>
                  <a:lnTo>
                    <a:pt x="10892" y="1770"/>
                  </a:lnTo>
                  <a:lnTo>
                    <a:pt x="10911" y="1746"/>
                  </a:lnTo>
                  <a:lnTo>
                    <a:pt x="10930" y="1721"/>
                  </a:lnTo>
                  <a:lnTo>
                    <a:pt x="10955" y="1698"/>
                  </a:lnTo>
                  <a:lnTo>
                    <a:pt x="10969" y="1669"/>
                  </a:lnTo>
                  <a:lnTo>
                    <a:pt x="10993" y="1645"/>
                  </a:lnTo>
                  <a:lnTo>
                    <a:pt x="11012" y="1621"/>
                  </a:lnTo>
                  <a:lnTo>
                    <a:pt x="11037" y="1597"/>
                  </a:lnTo>
                  <a:lnTo>
                    <a:pt x="11056" y="1574"/>
                  </a:lnTo>
                  <a:lnTo>
                    <a:pt x="11079" y="1549"/>
                  </a:lnTo>
                  <a:lnTo>
                    <a:pt x="11098" y="1526"/>
                  </a:lnTo>
                  <a:lnTo>
                    <a:pt x="11127" y="1507"/>
                  </a:lnTo>
                  <a:lnTo>
                    <a:pt x="11132" y="1478"/>
                  </a:lnTo>
                  <a:lnTo>
                    <a:pt x="11146" y="1454"/>
                  </a:lnTo>
                  <a:lnTo>
                    <a:pt x="11165" y="1425"/>
                  </a:lnTo>
                  <a:lnTo>
                    <a:pt x="11184" y="1411"/>
                  </a:lnTo>
                  <a:lnTo>
                    <a:pt x="11199" y="1387"/>
                  </a:lnTo>
                  <a:lnTo>
                    <a:pt x="11222" y="1372"/>
                  </a:lnTo>
                  <a:lnTo>
                    <a:pt x="11247" y="1364"/>
                  </a:lnTo>
                  <a:lnTo>
                    <a:pt x="11270" y="1364"/>
                  </a:lnTo>
                  <a:lnTo>
                    <a:pt x="11289" y="1396"/>
                  </a:lnTo>
                  <a:lnTo>
                    <a:pt x="11275" y="1435"/>
                  </a:lnTo>
                  <a:lnTo>
                    <a:pt x="11251" y="1463"/>
                  </a:lnTo>
                  <a:lnTo>
                    <a:pt x="11241" y="1507"/>
                  </a:lnTo>
                  <a:lnTo>
                    <a:pt x="11270" y="1507"/>
                  </a:lnTo>
                  <a:lnTo>
                    <a:pt x="11289" y="1469"/>
                  </a:lnTo>
                  <a:lnTo>
                    <a:pt x="11314" y="1435"/>
                  </a:lnTo>
                  <a:lnTo>
                    <a:pt x="11337" y="1396"/>
                  </a:lnTo>
                  <a:lnTo>
                    <a:pt x="11367" y="1368"/>
                  </a:lnTo>
                  <a:lnTo>
                    <a:pt x="11390" y="1334"/>
                  </a:lnTo>
                  <a:lnTo>
                    <a:pt x="11419" y="1305"/>
                  </a:lnTo>
                  <a:lnTo>
                    <a:pt x="11447" y="1277"/>
                  </a:lnTo>
                  <a:lnTo>
                    <a:pt x="11476" y="1248"/>
                  </a:lnTo>
                  <a:lnTo>
                    <a:pt x="11500" y="1219"/>
                  </a:lnTo>
                  <a:lnTo>
                    <a:pt x="11529" y="1191"/>
                  </a:lnTo>
                  <a:lnTo>
                    <a:pt x="11558" y="1162"/>
                  </a:lnTo>
                  <a:lnTo>
                    <a:pt x="11586" y="1139"/>
                  </a:lnTo>
                  <a:lnTo>
                    <a:pt x="11615" y="1110"/>
                  </a:lnTo>
                  <a:lnTo>
                    <a:pt x="11644" y="1086"/>
                  </a:lnTo>
                  <a:lnTo>
                    <a:pt x="11672" y="1062"/>
                  </a:lnTo>
                  <a:lnTo>
                    <a:pt x="11706" y="1038"/>
                  </a:lnTo>
                  <a:lnTo>
                    <a:pt x="11735" y="1009"/>
                  </a:lnTo>
                  <a:lnTo>
                    <a:pt x="11763" y="985"/>
                  </a:lnTo>
                  <a:lnTo>
                    <a:pt x="11792" y="961"/>
                  </a:lnTo>
                  <a:lnTo>
                    <a:pt x="11821" y="937"/>
                  </a:lnTo>
                  <a:lnTo>
                    <a:pt x="11849" y="908"/>
                  </a:lnTo>
                  <a:lnTo>
                    <a:pt x="11882" y="885"/>
                  </a:lnTo>
                  <a:lnTo>
                    <a:pt x="11916" y="861"/>
                  </a:lnTo>
                  <a:lnTo>
                    <a:pt x="11949" y="837"/>
                  </a:lnTo>
                  <a:lnTo>
                    <a:pt x="11978" y="809"/>
                  </a:lnTo>
                  <a:lnTo>
                    <a:pt x="12008" y="784"/>
                  </a:lnTo>
                  <a:lnTo>
                    <a:pt x="12040" y="761"/>
                  </a:lnTo>
                  <a:lnTo>
                    <a:pt x="12074" y="736"/>
                  </a:lnTo>
                  <a:lnTo>
                    <a:pt x="12103" y="713"/>
                  </a:lnTo>
                  <a:lnTo>
                    <a:pt x="12136" y="689"/>
                  </a:lnTo>
                  <a:lnTo>
                    <a:pt x="12170" y="664"/>
                  </a:lnTo>
                  <a:lnTo>
                    <a:pt x="12203" y="641"/>
                  </a:lnTo>
                  <a:lnTo>
                    <a:pt x="12246" y="641"/>
                  </a:lnTo>
                  <a:lnTo>
                    <a:pt x="12256" y="660"/>
                  </a:lnTo>
                  <a:lnTo>
                    <a:pt x="12256" y="689"/>
                  </a:lnTo>
                  <a:lnTo>
                    <a:pt x="12246" y="708"/>
                  </a:lnTo>
                  <a:lnTo>
                    <a:pt x="12237" y="736"/>
                  </a:lnTo>
                  <a:lnTo>
                    <a:pt x="12265" y="717"/>
                  </a:lnTo>
                  <a:lnTo>
                    <a:pt x="12294" y="704"/>
                  </a:lnTo>
                  <a:lnTo>
                    <a:pt x="12328" y="689"/>
                  </a:lnTo>
                  <a:lnTo>
                    <a:pt x="12361" y="675"/>
                  </a:lnTo>
                  <a:lnTo>
                    <a:pt x="12390" y="660"/>
                  </a:lnTo>
                  <a:lnTo>
                    <a:pt x="12418" y="645"/>
                  </a:lnTo>
                  <a:lnTo>
                    <a:pt x="12452" y="631"/>
                  </a:lnTo>
                  <a:lnTo>
                    <a:pt x="12485" y="617"/>
                  </a:lnTo>
                  <a:lnTo>
                    <a:pt x="12514" y="603"/>
                  </a:lnTo>
                  <a:lnTo>
                    <a:pt x="12548" y="588"/>
                  </a:lnTo>
                  <a:lnTo>
                    <a:pt x="12582" y="574"/>
                  </a:lnTo>
                  <a:lnTo>
                    <a:pt x="12615" y="559"/>
                  </a:lnTo>
                  <a:lnTo>
                    <a:pt x="12643" y="545"/>
                  </a:lnTo>
                  <a:lnTo>
                    <a:pt x="12677" y="531"/>
                  </a:lnTo>
                  <a:lnTo>
                    <a:pt x="12710" y="517"/>
                  </a:lnTo>
                  <a:lnTo>
                    <a:pt x="12744" y="502"/>
                  </a:lnTo>
                  <a:lnTo>
                    <a:pt x="12773" y="488"/>
                  </a:lnTo>
                  <a:lnTo>
                    <a:pt x="12801" y="473"/>
                  </a:lnTo>
                  <a:lnTo>
                    <a:pt x="12834" y="460"/>
                  </a:lnTo>
                  <a:lnTo>
                    <a:pt x="12868" y="445"/>
                  </a:lnTo>
                  <a:lnTo>
                    <a:pt x="12897" y="431"/>
                  </a:lnTo>
                  <a:lnTo>
                    <a:pt x="12931" y="416"/>
                  </a:lnTo>
                  <a:lnTo>
                    <a:pt x="12964" y="402"/>
                  </a:lnTo>
                  <a:lnTo>
                    <a:pt x="12998" y="387"/>
                  </a:lnTo>
                  <a:lnTo>
                    <a:pt x="13026" y="374"/>
                  </a:lnTo>
                  <a:lnTo>
                    <a:pt x="13059" y="359"/>
                  </a:lnTo>
                  <a:lnTo>
                    <a:pt x="13093" y="345"/>
                  </a:lnTo>
                  <a:lnTo>
                    <a:pt x="13131" y="334"/>
                  </a:lnTo>
                  <a:lnTo>
                    <a:pt x="13160" y="321"/>
                  </a:lnTo>
                  <a:lnTo>
                    <a:pt x="13193" y="311"/>
                  </a:lnTo>
                  <a:lnTo>
                    <a:pt x="13227" y="296"/>
                  </a:lnTo>
                  <a:lnTo>
                    <a:pt x="13265" y="287"/>
                  </a:lnTo>
                  <a:lnTo>
                    <a:pt x="13294" y="273"/>
                  </a:lnTo>
                  <a:lnTo>
                    <a:pt x="13328" y="258"/>
                  </a:lnTo>
                  <a:lnTo>
                    <a:pt x="13361" y="244"/>
                  </a:lnTo>
                  <a:lnTo>
                    <a:pt x="13395" y="229"/>
                  </a:lnTo>
                  <a:lnTo>
                    <a:pt x="13423" y="215"/>
                  </a:lnTo>
                  <a:lnTo>
                    <a:pt x="13456" y="206"/>
                  </a:lnTo>
                  <a:lnTo>
                    <a:pt x="13490" y="196"/>
                  </a:lnTo>
                  <a:lnTo>
                    <a:pt x="13528" y="187"/>
                  </a:lnTo>
                  <a:lnTo>
                    <a:pt x="13557" y="172"/>
                  </a:lnTo>
                  <a:lnTo>
                    <a:pt x="13595" y="158"/>
                  </a:lnTo>
                  <a:lnTo>
                    <a:pt x="13624" y="149"/>
                  </a:lnTo>
                  <a:lnTo>
                    <a:pt x="13662" y="139"/>
                  </a:lnTo>
                  <a:lnTo>
                    <a:pt x="13696" y="130"/>
                  </a:lnTo>
                  <a:lnTo>
                    <a:pt x="13729" y="120"/>
                  </a:lnTo>
                  <a:lnTo>
                    <a:pt x="13763" y="110"/>
                  </a:lnTo>
                  <a:lnTo>
                    <a:pt x="13801" y="105"/>
                  </a:lnTo>
                  <a:lnTo>
                    <a:pt x="13830" y="91"/>
                  </a:lnTo>
                  <a:lnTo>
                    <a:pt x="13868" y="86"/>
                  </a:lnTo>
                  <a:lnTo>
                    <a:pt x="13902" y="72"/>
                  </a:lnTo>
                  <a:lnTo>
                    <a:pt x="13940" y="67"/>
                  </a:lnTo>
                  <a:lnTo>
                    <a:pt x="13969" y="57"/>
                  </a:lnTo>
                  <a:lnTo>
                    <a:pt x="14007" y="53"/>
                  </a:lnTo>
                  <a:lnTo>
                    <a:pt x="14040" y="44"/>
                  </a:lnTo>
                  <a:lnTo>
                    <a:pt x="14078" y="38"/>
                  </a:lnTo>
                  <a:lnTo>
                    <a:pt x="14112" y="29"/>
                  </a:lnTo>
                  <a:lnTo>
                    <a:pt x="14150" y="24"/>
                  </a:lnTo>
                  <a:lnTo>
                    <a:pt x="14184" y="19"/>
                  </a:lnTo>
                  <a:lnTo>
                    <a:pt x="14222" y="15"/>
                  </a:lnTo>
                  <a:lnTo>
                    <a:pt x="14255" y="10"/>
                  </a:lnTo>
                  <a:lnTo>
                    <a:pt x="14293" y="4"/>
                  </a:lnTo>
                  <a:lnTo>
                    <a:pt x="14327" y="0"/>
                  </a:lnTo>
                  <a:lnTo>
                    <a:pt x="14370" y="0"/>
                  </a:lnTo>
                  <a:lnTo>
                    <a:pt x="14404" y="0"/>
                  </a:lnTo>
                  <a:lnTo>
                    <a:pt x="14427" y="24"/>
                  </a:lnTo>
                  <a:lnTo>
                    <a:pt x="14438" y="57"/>
                  </a:lnTo>
                  <a:lnTo>
                    <a:pt x="14427" y="96"/>
                  </a:lnTo>
                  <a:close/>
                </a:path>
              </a:pathLst>
            </a:custGeom>
            <a:solidFill>
              <a:srgbClr val="000000"/>
            </a:solidFill>
            <a:ln w="0">
              <a:solidFill>
                <a:srgbClr val="000000"/>
              </a:solidFill>
              <a:round/>
              <a:headEnd/>
              <a:tailEnd/>
            </a:ln>
          </p:spPr>
          <p:txBody>
            <a:bodyPr>
              <a:prstTxWarp prst="textNoShape">
                <a:avLst/>
              </a:prstTxWarp>
            </a:bodyPr>
            <a:lstStyle/>
            <a:p>
              <a:endParaRPr lang="en-US"/>
            </a:p>
          </p:txBody>
        </p:sp>
        <p:sp>
          <p:nvSpPr>
            <p:cNvPr id="61448" name="Freeform 187"/>
            <p:cNvSpPr>
              <a:spLocks noChangeAspect="1"/>
            </p:cNvSpPr>
            <p:nvPr/>
          </p:nvSpPr>
          <p:spPr bwMode="auto">
            <a:xfrm>
              <a:off x="1021" y="1603"/>
              <a:ext cx="2063" cy="2383"/>
            </a:xfrm>
            <a:custGeom>
              <a:avLst/>
              <a:gdLst>
                <a:gd name="T0" fmla="*/ 13648 w 14438"/>
                <a:gd name="T1" fmla="*/ 1277 h 16684"/>
                <a:gd name="T2" fmla="*/ 12582 w 14438"/>
                <a:gd name="T3" fmla="*/ 2520 h 16684"/>
                <a:gd name="T4" fmla="*/ 12017 w 14438"/>
                <a:gd name="T5" fmla="*/ 3457 h 16684"/>
                <a:gd name="T6" fmla="*/ 11308 w 14438"/>
                <a:gd name="T7" fmla="*/ 4409 h 16684"/>
                <a:gd name="T8" fmla="*/ 10337 w 14438"/>
                <a:gd name="T9" fmla="*/ 5619 h 16684"/>
                <a:gd name="T10" fmla="*/ 10079 w 14438"/>
                <a:gd name="T11" fmla="*/ 6910 h 16684"/>
                <a:gd name="T12" fmla="*/ 10257 w 14438"/>
                <a:gd name="T13" fmla="*/ 8355 h 16684"/>
                <a:gd name="T14" fmla="*/ 10266 w 14438"/>
                <a:gd name="T15" fmla="*/ 9765 h 16684"/>
                <a:gd name="T16" fmla="*/ 10787 w 14438"/>
                <a:gd name="T17" fmla="*/ 10946 h 16684"/>
                <a:gd name="T18" fmla="*/ 10749 w 14438"/>
                <a:gd name="T19" fmla="*/ 12089 h 16684"/>
                <a:gd name="T20" fmla="*/ 10682 w 14438"/>
                <a:gd name="T21" fmla="*/ 13528 h 16684"/>
                <a:gd name="T22" fmla="*/ 9835 w 14438"/>
                <a:gd name="T23" fmla="*/ 13988 h 16684"/>
                <a:gd name="T24" fmla="*/ 9965 w 14438"/>
                <a:gd name="T25" fmla="*/ 13231 h 16684"/>
                <a:gd name="T26" fmla="*/ 10127 w 14438"/>
                <a:gd name="T27" fmla="*/ 12113 h 16684"/>
                <a:gd name="T28" fmla="*/ 9471 w 14438"/>
                <a:gd name="T29" fmla="*/ 10913 h 16684"/>
                <a:gd name="T30" fmla="*/ 8754 w 14438"/>
                <a:gd name="T31" fmla="*/ 9927 h 16684"/>
                <a:gd name="T32" fmla="*/ 8586 w 14438"/>
                <a:gd name="T33" fmla="*/ 9985 h 16684"/>
                <a:gd name="T34" fmla="*/ 8998 w 14438"/>
                <a:gd name="T35" fmla="*/ 11497 h 16684"/>
                <a:gd name="T36" fmla="*/ 8897 w 14438"/>
                <a:gd name="T37" fmla="*/ 12950 h 16684"/>
                <a:gd name="T38" fmla="*/ 7745 w 14438"/>
                <a:gd name="T39" fmla="*/ 13481 h 16684"/>
                <a:gd name="T40" fmla="*/ 8223 w 14438"/>
                <a:gd name="T41" fmla="*/ 12233 h 16684"/>
                <a:gd name="T42" fmla="*/ 7702 w 14438"/>
                <a:gd name="T43" fmla="*/ 10875 h 16684"/>
                <a:gd name="T44" fmla="*/ 7477 w 14438"/>
                <a:gd name="T45" fmla="*/ 10425 h 16684"/>
                <a:gd name="T46" fmla="*/ 7166 w 14438"/>
                <a:gd name="T47" fmla="*/ 11272 h 16684"/>
                <a:gd name="T48" fmla="*/ 6875 w 14438"/>
                <a:gd name="T49" fmla="*/ 11816 h 16684"/>
                <a:gd name="T50" fmla="*/ 6549 w 14438"/>
                <a:gd name="T51" fmla="*/ 12950 h 16684"/>
                <a:gd name="T52" fmla="*/ 6329 w 14438"/>
                <a:gd name="T53" fmla="*/ 14141 h 16684"/>
                <a:gd name="T54" fmla="*/ 6272 w 14438"/>
                <a:gd name="T55" fmla="*/ 15599 h 16684"/>
                <a:gd name="T56" fmla="*/ 5574 w 14438"/>
                <a:gd name="T57" fmla="*/ 16661 h 16684"/>
                <a:gd name="T58" fmla="*/ 5473 w 14438"/>
                <a:gd name="T59" fmla="*/ 15871 h 16684"/>
                <a:gd name="T60" fmla="*/ 5488 w 14438"/>
                <a:gd name="T61" fmla="*/ 14347 h 16684"/>
                <a:gd name="T62" fmla="*/ 5234 w 14438"/>
                <a:gd name="T63" fmla="*/ 12844 h 16684"/>
                <a:gd name="T64" fmla="*/ 4942 w 14438"/>
                <a:gd name="T65" fmla="*/ 13773 h 16684"/>
                <a:gd name="T66" fmla="*/ 4683 w 14438"/>
                <a:gd name="T67" fmla="*/ 15030 h 16684"/>
                <a:gd name="T68" fmla="*/ 3583 w 14438"/>
                <a:gd name="T69" fmla="*/ 15810 h 16684"/>
                <a:gd name="T70" fmla="*/ 4071 w 14438"/>
                <a:gd name="T71" fmla="*/ 14786 h 16684"/>
                <a:gd name="T72" fmla="*/ 4124 w 14438"/>
                <a:gd name="T73" fmla="*/ 13027 h 16684"/>
                <a:gd name="T74" fmla="*/ 3995 w 14438"/>
                <a:gd name="T75" fmla="*/ 11884 h 16684"/>
                <a:gd name="T76" fmla="*/ 3420 w 14438"/>
                <a:gd name="T77" fmla="*/ 10955 h 16684"/>
                <a:gd name="T78" fmla="*/ 3071 w 14438"/>
                <a:gd name="T79" fmla="*/ 10606 h 16684"/>
                <a:gd name="T80" fmla="*/ 2760 w 14438"/>
                <a:gd name="T81" fmla="*/ 9650 h 16684"/>
                <a:gd name="T82" fmla="*/ 1928 w 14438"/>
                <a:gd name="T83" fmla="*/ 8899 h 16684"/>
                <a:gd name="T84" fmla="*/ 670 w 14438"/>
                <a:gd name="T85" fmla="*/ 8407 h 16684"/>
                <a:gd name="T86" fmla="*/ 780 w 14438"/>
                <a:gd name="T87" fmla="*/ 7445 h 16684"/>
                <a:gd name="T88" fmla="*/ 77 w 14438"/>
                <a:gd name="T89" fmla="*/ 6035 h 16684"/>
                <a:gd name="T90" fmla="*/ 733 w 14438"/>
                <a:gd name="T91" fmla="*/ 5796 h 16684"/>
                <a:gd name="T92" fmla="*/ 1727 w 14438"/>
                <a:gd name="T93" fmla="*/ 5700 h 16684"/>
                <a:gd name="T94" fmla="*/ 2660 w 14438"/>
                <a:gd name="T95" fmla="*/ 5170 h 16684"/>
                <a:gd name="T96" fmla="*/ 3182 w 14438"/>
                <a:gd name="T97" fmla="*/ 3878 h 16684"/>
                <a:gd name="T98" fmla="*/ 4334 w 14438"/>
                <a:gd name="T99" fmla="*/ 4935 h 16684"/>
                <a:gd name="T100" fmla="*/ 5114 w 14438"/>
                <a:gd name="T101" fmla="*/ 5677 h 16684"/>
                <a:gd name="T102" fmla="*/ 4885 w 14438"/>
                <a:gd name="T103" fmla="*/ 6226 h 16684"/>
                <a:gd name="T104" fmla="*/ 5769 w 14438"/>
                <a:gd name="T105" fmla="*/ 5748 h 16684"/>
                <a:gd name="T106" fmla="*/ 7100 w 14438"/>
                <a:gd name="T107" fmla="*/ 5026 h 16684"/>
                <a:gd name="T108" fmla="*/ 8209 w 14438"/>
                <a:gd name="T109" fmla="*/ 4973 h 16684"/>
                <a:gd name="T110" fmla="*/ 9477 w 14438"/>
                <a:gd name="T111" fmla="*/ 5648 h 16684"/>
                <a:gd name="T112" fmla="*/ 9629 w 14438"/>
                <a:gd name="T113" fmla="*/ 5198 h 16684"/>
                <a:gd name="T114" fmla="*/ 9744 w 14438"/>
                <a:gd name="T115" fmla="*/ 3993 h 16684"/>
                <a:gd name="T116" fmla="*/ 10161 w 14438"/>
                <a:gd name="T117" fmla="*/ 3085 h 16684"/>
                <a:gd name="T118" fmla="*/ 10749 w 14438"/>
                <a:gd name="T119" fmla="*/ 1975 h 16684"/>
                <a:gd name="T120" fmla="*/ 11476 w 14438"/>
                <a:gd name="T121" fmla="*/ 1248 h 16684"/>
                <a:gd name="T122" fmla="*/ 12582 w 14438"/>
                <a:gd name="T123" fmla="*/ 574 h 16684"/>
                <a:gd name="T124" fmla="*/ 13902 w 14438"/>
                <a:gd name="T125" fmla="*/ 72 h 1668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4438"/>
                <a:gd name="T190" fmla="*/ 0 h 16684"/>
                <a:gd name="T191" fmla="*/ 14438 w 14438"/>
                <a:gd name="T192" fmla="*/ 16684 h 1668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4438" h="16684">
                  <a:moveTo>
                    <a:pt x="14427" y="96"/>
                  </a:moveTo>
                  <a:lnTo>
                    <a:pt x="14394" y="134"/>
                  </a:lnTo>
                  <a:lnTo>
                    <a:pt x="14365" y="177"/>
                  </a:lnTo>
                  <a:lnTo>
                    <a:pt x="14341" y="220"/>
                  </a:lnTo>
                  <a:lnTo>
                    <a:pt x="14322" y="263"/>
                  </a:lnTo>
                  <a:lnTo>
                    <a:pt x="14299" y="307"/>
                  </a:lnTo>
                  <a:lnTo>
                    <a:pt x="14280" y="353"/>
                  </a:lnTo>
                  <a:lnTo>
                    <a:pt x="14255" y="397"/>
                  </a:lnTo>
                  <a:lnTo>
                    <a:pt x="14241" y="445"/>
                  </a:lnTo>
                  <a:lnTo>
                    <a:pt x="14217" y="488"/>
                  </a:lnTo>
                  <a:lnTo>
                    <a:pt x="14198" y="531"/>
                  </a:lnTo>
                  <a:lnTo>
                    <a:pt x="14173" y="574"/>
                  </a:lnTo>
                  <a:lnTo>
                    <a:pt x="14154" y="622"/>
                  </a:lnTo>
                  <a:lnTo>
                    <a:pt x="14131" y="664"/>
                  </a:lnTo>
                  <a:lnTo>
                    <a:pt x="14107" y="708"/>
                  </a:lnTo>
                  <a:lnTo>
                    <a:pt x="14093" y="727"/>
                  </a:lnTo>
                  <a:lnTo>
                    <a:pt x="14078" y="751"/>
                  </a:lnTo>
                  <a:lnTo>
                    <a:pt x="14064" y="775"/>
                  </a:lnTo>
                  <a:lnTo>
                    <a:pt x="14055" y="799"/>
                  </a:lnTo>
                  <a:lnTo>
                    <a:pt x="14030" y="818"/>
                  </a:lnTo>
                  <a:lnTo>
                    <a:pt x="14011" y="842"/>
                  </a:lnTo>
                  <a:lnTo>
                    <a:pt x="13988" y="866"/>
                  </a:lnTo>
                  <a:lnTo>
                    <a:pt x="13969" y="889"/>
                  </a:lnTo>
                  <a:lnTo>
                    <a:pt x="13944" y="908"/>
                  </a:lnTo>
                  <a:lnTo>
                    <a:pt x="13930" y="937"/>
                  </a:lnTo>
                  <a:lnTo>
                    <a:pt x="13906" y="956"/>
                  </a:lnTo>
                  <a:lnTo>
                    <a:pt x="13892" y="985"/>
                  </a:lnTo>
                  <a:lnTo>
                    <a:pt x="13873" y="1004"/>
                  </a:lnTo>
                  <a:lnTo>
                    <a:pt x="13854" y="1028"/>
                  </a:lnTo>
                  <a:lnTo>
                    <a:pt x="13835" y="1053"/>
                  </a:lnTo>
                  <a:lnTo>
                    <a:pt x="13820" y="1076"/>
                  </a:lnTo>
                  <a:lnTo>
                    <a:pt x="13801" y="1095"/>
                  </a:lnTo>
                  <a:lnTo>
                    <a:pt x="13782" y="1124"/>
                  </a:lnTo>
                  <a:lnTo>
                    <a:pt x="13763" y="1143"/>
                  </a:lnTo>
                  <a:lnTo>
                    <a:pt x="13748" y="1172"/>
                  </a:lnTo>
                  <a:lnTo>
                    <a:pt x="13725" y="1191"/>
                  </a:lnTo>
                  <a:lnTo>
                    <a:pt x="13710" y="1215"/>
                  </a:lnTo>
                  <a:lnTo>
                    <a:pt x="13686" y="1234"/>
                  </a:lnTo>
                  <a:lnTo>
                    <a:pt x="13671" y="1257"/>
                  </a:lnTo>
                  <a:lnTo>
                    <a:pt x="13648" y="1277"/>
                  </a:lnTo>
                  <a:lnTo>
                    <a:pt x="13633" y="1301"/>
                  </a:lnTo>
                  <a:lnTo>
                    <a:pt x="13610" y="1324"/>
                  </a:lnTo>
                  <a:lnTo>
                    <a:pt x="13595" y="1349"/>
                  </a:lnTo>
                  <a:lnTo>
                    <a:pt x="13572" y="1368"/>
                  </a:lnTo>
                  <a:lnTo>
                    <a:pt x="13547" y="1392"/>
                  </a:lnTo>
                  <a:lnTo>
                    <a:pt x="13523" y="1411"/>
                  </a:lnTo>
                  <a:lnTo>
                    <a:pt x="13504" y="1435"/>
                  </a:lnTo>
                  <a:lnTo>
                    <a:pt x="13480" y="1454"/>
                  </a:lnTo>
                  <a:lnTo>
                    <a:pt x="13461" y="1478"/>
                  </a:lnTo>
                  <a:lnTo>
                    <a:pt x="13437" y="1501"/>
                  </a:lnTo>
                  <a:lnTo>
                    <a:pt x="13418" y="1526"/>
                  </a:lnTo>
                  <a:lnTo>
                    <a:pt x="13447" y="1530"/>
                  </a:lnTo>
                  <a:lnTo>
                    <a:pt x="13480" y="1521"/>
                  </a:lnTo>
                  <a:lnTo>
                    <a:pt x="13509" y="1511"/>
                  </a:lnTo>
                  <a:lnTo>
                    <a:pt x="13543" y="1535"/>
                  </a:lnTo>
                  <a:lnTo>
                    <a:pt x="13513" y="1578"/>
                  </a:lnTo>
                  <a:lnTo>
                    <a:pt x="13490" y="1626"/>
                  </a:lnTo>
                  <a:lnTo>
                    <a:pt x="13475" y="1645"/>
                  </a:lnTo>
                  <a:lnTo>
                    <a:pt x="13461" y="1669"/>
                  </a:lnTo>
                  <a:lnTo>
                    <a:pt x="13447" y="1694"/>
                  </a:lnTo>
                  <a:lnTo>
                    <a:pt x="13433" y="1717"/>
                  </a:lnTo>
                  <a:lnTo>
                    <a:pt x="13395" y="1755"/>
                  </a:lnTo>
                  <a:lnTo>
                    <a:pt x="13361" y="1799"/>
                  </a:lnTo>
                  <a:lnTo>
                    <a:pt x="13322" y="1837"/>
                  </a:lnTo>
                  <a:lnTo>
                    <a:pt x="13284" y="1879"/>
                  </a:lnTo>
                  <a:lnTo>
                    <a:pt x="13242" y="1913"/>
                  </a:lnTo>
                  <a:lnTo>
                    <a:pt x="13198" y="1951"/>
                  </a:lnTo>
                  <a:lnTo>
                    <a:pt x="13174" y="1965"/>
                  </a:lnTo>
                  <a:lnTo>
                    <a:pt x="13155" y="1990"/>
                  </a:lnTo>
                  <a:lnTo>
                    <a:pt x="13136" y="2003"/>
                  </a:lnTo>
                  <a:lnTo>
                    <a:pt x="13117" y="2028"/>
                  </a:lnTo>
                  <a:lnTo>
                    <a:pt x="13093" y="2043"/>
                  </a:lnTo>
                  <a:lnTo>
                    <a:pt x="13074" y="2066"/>
                  </a:lnTo>
                  <a:lnTo>
                    <a:pt x="13050" y="2085"/>
                  </a:lnTo>
                  <a:lnTo>
                    <a:pt x="13031" y="2108"/>
                  </a:lnTo>
                  <a:lnTo>
                    <a:pt x="13007" y="2129"/>
                  </a:lnTo>
                  <a:lnTo>
                    <a:pt x="12988" y="2152"/>
                  </a:lnTo>
                  <a:lnTo>
                    <a:pt x="12964" y="2171"/>
                  </a:lnTo>
                  <a:lnTo>
                    <a:pt x="12950" y="2195"/>
                  </a:lnTo>
                  <a:lnTo>
                    <a:pt x="12582" y="2520"/>
                  </a:lnTo>
                  <a:lnTo>
                    <a:pt x="12609" y="2520"/>
                  </a:lnTo>
                  <a:lnTo>
                    <a:pt x="12648" y="2516"/>
                  </a:lnTo>
                  <a:lnTo>
                    <a:pt x="12668" y="2506"/>
                  </a:lnTo>
                  <a:lnTo>
                    <a:pt x="12687" y="2511"/>
                  </a:lnTo>
                  <a:lnTo>
                    <a:pt x="12701" y="2516"/>
                  </a:lnTo>
                  <a:lnTo>
                    <a:pt x="12720" y="2539"/>
                  </a:lnTo>
                  <a:lnTo>
                    <a:pt x="12701" y="2564"/>
                  </a:lnTo>
                  <a:lnTo>
                    <a:pt x="12681" y="2592"/>
                  </a:lnTo>
                  <a:lnTo>
                    <a:pt x="12662" y="2621"/>
                  </a:lnTo>
                  <a:lnTo>
                    <a:pt x="12648" y="2650"/>
                  </a:lnTo>
                  <a:lnTo>
                    <a:pt x="12628" y="2673"/>
                  </a:lnTo>
                  <a:lnTo>
                    <a:pt x="12609" y="2702"/>
                  </a:lnTo>
                  <a:lnTo>
                    <a:pt x="12590" y="2730"/>
                  </a:lnTo>
                  <a:lnTo>
                    <a:pt x="12576" y="2760"/>
                  </a:lnTo>
                  <a:lnTo>
                    <a:pt x="12552" y="2783"/>
                  </a:lnTo>
                  <a:lnTo>
                    <a:pt x="12533" y="2812"/>
                  </a:lnTo>
                  <a:lnTo>
                    <a:pt x="12514" y="2841"/>
                  </a:lnTo>
                  <a:lnTo>
                    <a:pt x="12495" y="2869"/>
                  </a:lnTo>
                  <a:lnTo>
                    <a:pt x="12471" y="2898"/>
                  </a:lnTo>
                  <a:lnTo>
                    <a:pt x="12456" y="2926"/>
                  </a:lnTo>
                  <a:lnTo>
                    <a:pt x="12433" y="2955"/>
                  </a:lnTo>
                  <a:lnTo>
                    <a:pt x="12418" y="2984"/>
                  </a:lnTo>
                  <a:lnTo>
                    <a:pt x="12395" y="3008"/>
                  </a:lnTo>
                  <a:lnTo>
                    <a:pt x="12376" y="3037"/>
                  </a:lnTo>
                  <a:lnTo>
                    <a:pt x="12351" y="3060"/>
                  </a:lnTo>
                  <a:lnTo>
                    <a:pt x="12332" y="3089"/>
                  </a:lnTo>
                  <a:lnTo>
                    <a:pt x="12309" y="3113"/>
                  </a:lnTo>
                  <a:lnTo>
                    <a:pt x="12290" y="3142"/>
                  </a:lnTo>
                  <a:lnTo>
                    <a:pt x="12265" y="3166"/>
                  </a:lnTo>
                  <a:lnTo>
                    <a:pt x="12246" y="3195"/>
                  </a:lnTo>
                  <a:lnTo>
                    <a:pt x="12222" y="3218"/>
                  </a:lnTo>
                  <a:lnTo>
                    <a:pt x="12203" y="3243"/>
                  </a:lnTo>
                  <a:lnTo>
                    <a:pt x="12179" y="3266"/>
                  </a:lnTo>
                  <a:lnTo>
                    <a:pt x="12160" y="3295"/>
                  </a:lnTo>
                  <a:lnTo>
                    <a:pt x="12136" y="3319"/>
                  </a:lnTo>
                  <a:lnTo>
                    <a:pt x="12117" y="3342"/>
                  </a:lnTo>
                  <a:lnTo>
                    <a:pt x="12093" y="3367"/>
                  </a:lnTo>
                  <a:lnTo>
                    <a:pt x="12074" y="3395"/>
                  </a:lnTo>
                  <a:lnTo>
                    <a:pt x="12046" y="3424"/>
                  </a:lnTo>
                  <a:lnTo>
                    <a:pt x="12017" y="3457"/>
                  </a:lnTo>
                  <a:lnTo>
                    <a:pt x="11987" y="3487"/>
                  </a:lnTo>
                  <a:lnTo>
                    <a:pt x="11959" y="3520"/>
                  </a:lnTo>
                  <a:lnTo>
                    <a:pt x="11926" y="3544"/>
                  </a:lnTo>
                  <a:lnTo>
                    <a:pt x="11892" y="3573"/>
                  </a:lnTo>
                  <a:lnTo>
                    <a:pt x="11859" y="3601"/>
                  </a:lnTo>
                  <a:lnTo>
                    <a:pt x="11830" y="3630"/>
                  </a:lnTo>
                  <a:lnTo>
                    <a:pt x="11792" y="3653"/>
                  </a:lnTo>
                  <a:lnTo>
                    <a:pt x="11763" y="3682"/>
                  </a:lnTo>
                  <a:lnTo>
                    <a:pt x="11725" y="3711"/>
                  </a:lnTo>
                  <a:lnTo>
                    <a:pt x="11697" y="3739"/>
                  </a:lnTo>
                  <a:lnTo>
                    <a:pt x="11663" y="3768"/>
                  </a:lnTo>
                  <a:lnTo>
                    <a:pt x="11634" y="3798"/>
                  </a:lnTo>
                  <a:lnTo>
                    <a:pt x="11605" y="3830"/>
                  </a:lnTo>
                  <a:lnTo>
                    <a:pt x="11577" y="3864"/>
                  </a:lnTo>
                  <a:lnTo>
                    <a:pt x="11615" y="3874"/>
                  </a:lnTo>
                  <a:lnTo>
                    <a:pt x="11657" y="3859"/>
                  </a:lnTo>
                  <a:lnTo>
                    <a:pt x="11672" y="3850"/>
                  </a:lnTo>
                  <a:lnTo>
                    <a:pt x="11691" y="3850"/>
                  </a:lnTo>
                  <a:lnTo>
                    <a:pt x="11710" y="3855"/>
                  </a:lnTo>
                  <a:lnTo>
                    <a:pt x="11730" y="3874"/>
                  </a:lnTo>
                  <a:lnTo>
                    <a:pt x="11710" y="3897"/>
                  </a:lnTo>
                  <a:lnTo>
                    <a:pt x="11691" y="3926"/>
                  </a:lnTo>
                  <a:lnTo>
                    <a:pt x="11672" y="3950"/>
                  </a:lnTo>
                  <a:lnTo>
                    <a:pt x="11653" y="3979"/>
                  </a:lnTo>
                  <a:lnTo>
                    <a:pt x="11629" y="3998"/>
                  </a:lnTo>
                  <a:lnTo>
                    <a:pt x="11610" y="4027"/>
                  </a:lnTo>
                  <a:lnTo>
                    <a:pt x="11586" y="4046"/>
                  </a:lnTo>
                  <a:lnTo>
                    <a:pt x="11567" y="4075"/>
                  </a:lnTo>
                  <a:lnTo>
                    <a:pt x="11543" y="4098"/>
                  </a:lnTo>
                  <a:lnTo>
                    <a:pt x="11524" y="4122"/>
                  </a:lnTo>
                  <a:lnTo>
                    <a:pt x="11500" y="4147"/>
                  </a:lnTo>
                  <a:lnTo>
                    <a:pt x="11481" y="4174"/>
                  </a:lnTo>
                  <a:lnTo>
                    <a:pt x="11457" y="4204"/>
                  </a:lnTo>
                  <a:lnTo>
                    <a:pt x="11438" y="4233"/>
                  </a:lnTo>
                  <a:lnTo>
                    <a:pt x="11424" y="4261"/>
                  </a:lnTo>
                  <a:lnTo>
                    <a:pt x="11409" y="4294"/>
                  </a:lnTo>
                  <a:lnTo>
                    <a:pt x="11380" y="4323"/>
                  </a:lnTo>
                  <a:lnTo>
                    <a:pt x="11356" y="4351"/>
                  </a:lnTo>
                  <a:lnTo>
                    <a:pt x="11333" y="4380"/>
                  </a:lnTo>
                  <a:lnTo>
                    <a:pt x="11308" y="4409"/>
                  </a:lnTo>
                  <a:lnTo>
                    <a:pt x="11280" y="4437"/>
                  </a:lnTo>
                  <a:lnTo>
                    <a:pt x="11256" y="4466"/>
                  </a:lnTo>
                  <a:lnTo>
                    <a:pt x="11232" y="4496"/>
                  </a:lnTo>
                  <a:lnTo>
                    <a:pt x="11208" y="4529"/>
                  </a:lnTo>
                  <a:lnTo>
                    <a:pt x="11180" y="4557"/>
                  </a:lnTo>
                  <a:lnTo>
                    <a:pt x="11155" y="4586"/>
                  </a:lnTo>
                  <a:lnTo>
                    <a:pt x="11132" y="4615"/>
                  </a:lnTo>
                  <a:lnTo>
                    <a:pt x="11108" y="4643"/>
                  </a:lnTo>
                  <a:lnTo>
                    <a:pt x="11079" y="4672"/>
                  </a:lnTo>
                  <a:lnTo>
                    <a:pt x="11056" y="4701"/>
                  </a:lnTo>
                  <a:lnTo>
                    <a:pt x="11031" y="4729"/>
                  </a:lnTo>
                  <a:lnTo>
                    <a:pt x="11007" y="4763"/>
                  </a:lnTo>
                  <a:lnTo>
                    <a:pt x="10978" y="4792"/>
                  </a:lnTo>
                  <a:lnTo>
                    <a:pt x="10955" y="4820"/>
                  </a:lnTo>
                  <a:lnTo>
                    <a:pt x="10930" y="4849"/>
                  </a:lnTo>
                  <a:lnTo>
                    <a:pt x="10907" y="4878"/>
                  </a:lnTo>
                  <a:lnTo>
                    <a:pt x="10878" y="4906"/>
                  </a:lnTo>
                  <a:lnTo>
                    <a:pt x="10854" y="4935"/>
                  </a:lnTo>
                  <a:lnTo>
                    <a:pt x="10831" y="4964"/>
                  </a:lnTo>
                  <a:lnTo>
                    <a:pt x="10806" y="4998"/>
                  </a:lnTo>
                  <a:lnTo>
                    <a:pt x="10778" y="5026"/>
                  </a:lnTo>
                  <a:lnTo>
                    <a:pt x="10753" y="5055"/>
                  </a:lnTo>
                  <a:lnTo>
                    <a:pt x="10730" y="5084"/>
                  </a:lnTo>
                  <a:lnTo>
                    <a:pt x="10706" y="5117"/>
                  </a:lnTo>
                  <a:lnTo>
                    <a:pt x="10682" y="5145"/>
                  </a:lnTo>
                  <a:lnTo>
                    <a:pt x="10658" y="5179"/>
                  </a:lnTo>
                  <a:lnTo>
                    <a:pt x="10634" y="5213"/>
                  </a:lnTo>
                  <a:lnTo>
                    <a:pt x="10615" y="5246"/>
                  </a:lnTo>
                  <a:lnTo>
                    <a:pt x="10587" y="5275"/>
                  </a:lnTo>
                  <a:lnTo>
                    <a:pt x="10562" y="5303"/>
                  </a:lnTo>
                  <a:lnTo>
                    <a:pt x="10539" y="5332"/>
                  </a:lnTo>
                  <a:lnTo>
                    <a:pt x="10514" y="5366"/>
                  </a:lnTo>
                  <a:lnTo>
                    <a:pt x="10491" y="5394"/>
                  </a:lnTo>
                  <a:lnTo>
                    <a:pt x="10472" y="5427"/>
                  </a:lnTo>
                  <a:lnTo>
                    <a:pt x="10448" y="5456"/>
                  </a:lnTo>
                  <a:lnTo>
                    <a:pt x="10429" y="5490"/>
                  </a:lnTo>
                  <a:lnTo>
                    <a:pt x="10400" y="5519"/>
                  </a:lnTo>
                  <a:lnTo>
                    <a:pt x="10381" y="5553"/>
                  </a:lnTo>
                  <a:lnTo>
                    <a:pt x="10356" y="5585"/>
                  </a:lnTo>
                  <a:lnTo>
                    <a:pt x="10337" y="5619"/>
                  </a:lnTo>
                  <a:lnTo>
                    <a:pt x="10314" y="5648"/>
                  </a:lnTo>
                  <a:lnTo>
                    <a:pt x="10295" y="5681"/>
                  </a:lnTo>
                  <a:lnTo>
                    <a:pt x="10270" y="5715"/>
                  </a:lnTo>
                  <a:lnTo>
                    <a:pt x="10257" y="5753"/>
                  </a:lnTo>
                  <a:lnTo>
                    <a:pt x="10232" y="5782"/>
                  </a:lnTo>
                  <a:lnTo>
                    <a:pt x="10213" y="5815"/>
                  </a:lnTo>
                  <a:lnTo>
                    <a:pt x="10190" y="5849"/>
                  </a:lnTo>
                  <a:lnTo>
                    <a:pt x="10171" y="5883"/>
                  </a:lnTo>
                  <a:lnTo>
                    <a:pt x="10152" y="5915"/>
                  </a:lnTo>
                  <a:lnTo>
                    <a:pt x="10131" y="5949"/>
                  </a:lnTo>
                  <a:lnTo>
                    <a:pt x="10112" y="5982"/>
                  </a:lnTo>
                  <a:lnTo>
                    <a:pt x="10098" y="6021"/>
                  </a:lnTo>
                  <a:lnTo>
                    <a:pt x="10079" y="6049"/>
                  </a:lnTo>
                  <a:lnTo>
                    <a:pt x="10060" y="6087"/>
                  </a:lnTo>
                  <a:lnTo>
                    <a:pt x="10041" y="6121"/>
                  </a:lnTo>
                  <a:lnTo>
                    <a:pt x="10026" y="6159"/>
                  </a:lnTo>
                  <a:lnTo>
                    <a:pt x="10007" y="6192"/>
                  </a:lnTo>
                  <a:lnTo>
                    <a:pt x="9993" y="6232"/>
                  </a:lnTo>
                  <a:lnTo>
                    <a:pt x="9979" y="6265"/>
                  </a:lnTo>
                  <a:lnTo>
                    <a:pt x="9965" y="6308"/>
                  </a:lnTo>
                  <a:lnTo>
                    <a:pt x="9955" y="6337"/>
                  </a:lnTo>
                  <a:lnTo>
                    <a:pt x="9950" y="6365"/>
                  </a:lnTo>
                  <a:lnTo>
                    <a:pt x="9950" y="6394"/>
                  </a:lnTo>
                  <a:lnTo>
                    <a:pt x="9950" y="6427"/>
                  </a:lnTo>
                  <a:lnTo>
                    <a:pt x="9950" y="6456"/>
                  </a:lnTo>
                  <a:lnTo>
                    <a:pt x="9950" y="6489"/>
                  </a:lnTo>
                  <a:lnTo>
                    <a:pt x="9955" y="6518"/>
                  </a:lnTo>
                  <a:lnTo>
                    <a:pt x="9965" y="6551"/>
                  </a:lnTo>
                  <a:lnTo>
                    <a:pt x="9965" y="6580"/>
                  </a:lnTo>
                  <a:lnTo>
                    <a:pt x="9974" y="6608"/>
                  </a:lnTo>
                  <a:lnTo>
                    <a:pt x="9979" y="6638"/>
                  </a:lnTo>
                  <a:lnTo>
                    <a:pt x="9993" y="6671"/>
                  </a:lnTo>
                  <a:lnTo>
                    <a:pt x="9998" y="6700"/>
                  </a:lnTo>
                  <a:lnTo>
                    <a:pt x="10007" y="6728"/>
                  </a:lnTo>
                  <a:lnTo>
                    <a:pt x="10022" y="6757"/>
                  </a:lnTo>
                  <a:lnTo>
                    <a:pt x="10036" y="6791"/>
                  </a:lnTo>
                  <a:lnTo>
                    <a:pt x="10045" y="6819"/>
                  </a:lnTo>
                  <a:lnTo>
                    <a:pt x="10055" y="6848"/>
                  </a:lnTo>
                  <a:lnTo>
                    <a:pt x="10065" y="6877"/>
                  </a:lnTo>
                  <a:lnTo>
                    <a:pt x="10079" y="6910"/>
                  </a:lnTo>
                  <a:lnTo>
                    <a:pt x="10089" y="6938"/>
                  </a:lnTo>
                  <a:lnTo>
                    <a:pt x="10103" y="6968"/>
                  </a:lnTo>
                  <a:lnTo>
                    <a:pt x="10112" y="6997"/>
                  </a:lnTo>
                  <a:lnTo>
                    <a:pt x="10127" y="7030"/>
                  </a:lnTo>
                  <a:lnTo>
                    <a:pt x="10137" y="7058"/>
                  </a:lnTo>
                  <a:lnTo>
                    <a:pt x="10146" y="7087"/>
                  </a:lnTo>
                  <a:lnTo>
                    <a:pt x="10156" y="7121"/>
                  </a:lnTo>
                  <a:lnTo>
                    <a:pt x="10165" y="7154"/>
                  </a:lnTo>
                  <a:lnTo>
                    <a:pt x="10171" y="7182"/>
                  </a:lnTo>
                  <a:lnTo>
                    <a:pt x="10180" y="7216"/>
                  </a:lnTo>
                  <a:lnTo>
                    <a:pt x="10190" y="7249"/>
                  </a:lnTo>
                  <a:lnTo>
                    <a:pt x="10199" y="7283"/>
                  </a:lnTo>
                  <a:lnTo>
                    <a:pt x="10204" y="7317"/>
                  </a:lnTo>
                  <a:lnTo>
                    <a:pt x="10213" y="7355"/>
                  </a:lnTo>
                  <a:lnTo>
                    <a:pt x="10223" y="7388"/>
                  </a:lnTo>
                  <a:lnTo>
                    <a:pt x="10232" y="7426"/>
                  </a:lnTo>
                  <a:lnTo>
                    <a:pt x="10237" y="7460"/>
                  </a:lnTo>
                  <a:lnTo>
                    <a:pt x="10242" y="7503"/>
                  </a:lnTo>
                  <a:lnTo>
                    <a:pt x="10247" y="7537"/>
                  </a:lnTo>
                  <a:lnTo>
                    <a:pt x="10257" y="7579"/>
                  </a:lnTo>
                  <a:lnTo>
                    <a:pt x="10257" y="7613"/>
                  </a:lnTo>
                  <a:lnTo>
                    <a:pt x="10261" y="7651"/>
                  </a:lnTo>
                  <a:lnTo>
                    <a:pt x="10266" y="7690"/>
                  </a:lnTo>
                  <a:lnTo>
                    <a:pt x="10270" y="7728"/>
                  </a:lnTo>
                  <a:lnTo>
                    <a:pt x="10270" y="7766"/>
                  </a:lnTo>
                  <a:lnTo>
                    <a:pt x="10270" y="7804"/>
                  </a:lnTo>
                  <a:lnTo>
                    <a:pt x="10270" y="7842"/>
                  </a:lnTo>
                  <a:lnTo>
                    <a:pt x="10276" y="7886"/>
                  </a:lnTo>
                  <a:lnTo>
                    <a:pt x="10270" y="7919"/>
                  </a:lnTo>
                  <a:lnTo>
                    <a:pt x="10270" y="7957"/>
                  </a:lnTo>
                  <a:lnTo>
                    <a:pt x="10270" y="7995"/>
                  </a:lnTo>
                  <a:lnTo>
                    <a:pt x="10270" y="8039"/>
                  </a:lnTo>
                  <a:lnTo>
                    <a:pt x="10266" y="8077"/>
                  </a:lnTo>
                  <a:lnTo>
                    <a:pt x="10266" y="8115"/>
                  </a:lnTo>
                  <a:lnTo>
                    <a:pt x="10266" y="8153"/>
                  </a:lnTo>
                  <a:lnTo>
                    <a:pt x="10266" y="8197"/>
                  </a:lnTo>
                  <a:lnTo>
                    <a:pt x="10261" y="8235"/>
                  </a:lnTo>
                  <a:lnTo>
                    <a:pt x="10261" y="8273"/>
                  </a:lnTo>
                  <a:lnTo>
                    <a:pt x="10257" y="8311"/>
                  </a:lnTo>
                  <a:lnTo>
                    <a:pt x="10257" y="8355"/>
                  </a:lnTo>
                  <a:lnTo>
                    <a:pt x="10257" y="8397"/>
                  </a:lnTo>
                  <a:lnTo>
                    <a:pt x="10257" y="8441"/>
                  </a:lnTo>
                  <a:lnTo>
                    <a:pt x="10257" y="8483"/>
                  </a:lnTo>
                  <a:lnTo>
                    <a:pt x="10261" y="8527"/>
                  </a:lnTo>
                  <a:lnTo>
                    <a:pt x="10251" y="8555"/>
                  </a:lnTo>
                  <a:lnTo>
                    <a:pt x="10247" y="8594"/>
                  </a:lnTo>
                  <a:lnTo>
                    <a:pt x="10242" y="8626"/>
                  </a:lnTo>
                  <a:lnTo>
                    <a:pt x="10242" y="8665"/>
                  </a:lnTo>
                  <a:lnTo>
                    <a:pt x="10237" y="8693"/>
                  </a:lnTo>
                  <a:lnTo>
                    <a:pt x="10232" y="8733"/>
                  </a:lnTo>
                  <a:lnTo>
                    <a:pt x="10228" y="8765"/>
                  </a:lnTo>
                  <a:lnTo>
                    <a:pt x="10228" y="8804"/>
                  </a:lnTo>
                  <a:lnTo>
                    <a:pt x="10223" y="8832"/>
                  </a:lnTo>
                  <a:lnTo>
                    <a:pt x="10223" y="8870"/>
                  </a:lnTo>
                  <a:lnTo>
                    <a:pt x="10218" y="8904"/>
                  </a:lnTo>
                  <a:lnTo>
                    <a:pt x="10218" y="8943"/>
                  </a:lnTo>
                  <a:lnTo>
                    <a:pt x="10218" y="8971"/>
                  </a:lnTo>
                  <a:lnTo>
                    <a:pt x="10218" y="9009"/>
                  </a:lnTo>
                  <a:lnTo>
                    <a:pt x="10218" y="9042"/>
                  </a:lnTo>
                  <a:lnTo>
                    <a:pt x="10218" y="9082"/>
                  </a:lnTo>
                  <a:lnTo>
                    <a:pt x="10213" y="9110"/>
                  </a:lnTo>
                  <a:lnTo>
                    <a:pt x="10213" y="9148"/>
                  </a:lnTo>
                  <a:lnTo>
                    <a:pt x="10213" y="9181"/>
                  </a:lnTo>
                  <a:lnTo>
                    <a:pt x="10213" y="9220"/>
                  </a:lnTo>
                  <a:lnTo>
                    <a:pt x="10213" y="9248"/>
                  </a:lnTo>
                  <a:lnTo>
                    <a:pt x="10213" y="9286"/>
                  </a:lnTo>
                  <a:lnTo>
                    <a:pt x="10213" y="9320"/>
                  </a:lnTo>
                  <a:lnTo>
                    <a:pt x="10218" y="9359"/>
                  </a:lnTo>
                  <a:lnTo>
                    <a:pt x="10218" y="9387"/>
                  </a:lnTo>
                  <a:lnTo>
                    <a:pt x="10223" y="9425"/>
                  </a:lnTo>
                  <a:lnTo>
                    <a:pt x="10228" y="9459"/>
                  </a:lnTo>
                  <a:lnTo>
                    <a:pt x="10232" y="9498"/>
                  </a:lnTo>
                  <a:lnTo>
                    <a:pt x="10232" y="9526"/>
                  </a:lnTo>
                  <a:lnTo>
                    <a:pt x="10237" y="9564"/>
                  </a:lnTo>
                  <a:lnTo>
                    <a:pt x="10242" y="9597"/>
                  </a:lnTo>
                  <a:lnTo>
                    <a:pt x="10251" y="9636"/>
                  </a:lnTo>
                  <a:lnTo>
                    <a:pt x="10251" y="9664"/>
                  </a:lnTo>
                  <a:lnTo>
                    <a:pt x="10257" y="9698"/>
                  </a:lnTo>
                  <a:lnTo>
                    <a:pt x="10261" y="9731"/>
                  </a:lnTo>
                  <a:lnTo>
                    <a:pt x="10266" y="9765"/>
                  </a:lnTo>
                  <a:lnTo>
                    <a:pt x="10270" y="9794"/>
                  </a:lnTo>
                  <a:lnTo>
                    <a:pt x="10280" y="9832"/>
                  </a:lnTo>
                  <a:lnTo>
                    <a:pt x="10285" y="9860"/>
                  </a:lnTo>
                  <a:lnTo>
                    <a:pt x="10299" y="9899"/>
                  </a:lnTo>
                  <a:lnTo>
                    <a:pt x="10304" y="9927"/>
                  </a:lnTo>
                  <a:lnTo>
                    <a:pt x="10314" y="9961"/>
                  </a:lnTo>
                  <a:lnTo>
                    <a:pt x="10318" y="9994"/>
                  </a:lnTo>
                  <a:lnTo>
                    <a:pt x="10328" y="10028"/>
                  </a:lnTo>
                  <a:lnTo>
                    <a:pt x="10337" y="10057"/>
                  </a:lnTo>
                  <a:lnTo>
                    <a:pt x="10347" y="10091"/>
                  </a:lnTo>
                  <a:lnTo>
                    <a:pt x="10362" y="10124"/>
                  </a:lnTo>
                  <a:lnTo>
                    <a:pt x="10375" y="10158"/>
                  </a:lnTo>
                  <a:lnTo>
                    <a:pt x="10385" y="10186"/>
                  </a:lnTo>
                  <a:lnTo>
                    <a:pt x="10395" y="10219"/>
                  </a:lnTo>
                  <a:lnTo>
                    <a:pt x="10409" y="10248"/>
                  </a:lnTo>
                  <a:lnTo>
                    <a:pt x="10423" y="10282"/>
                  </a:lnTo>
                  <a:lnTo>
                    <a:pt x="10438" y="10310"/>
                  </a:lnTo>
                  <a:lnTo>
                    <a:pt x="10453" y="10343"/>
                  </a:lnTo>
                  <a:lnTo>
                    <a:pt x="10467" y="10372"/>
                  </a:lnTo>
                  <a:lnTo>
                    <a:pt x="10482" y="10406"/>
                  </a:lnTo>
                  <a:lnTo>
                    <a:pt x="10495" y="10434"/>
                  </a:lnTo>
                  <a:lnTo>
                    <a:pt x="10510" y="10463"/>
                  </a:lnTo>
                  <a:lnTo>
                    <a:pt x="10529" y="10492"/>
                  </a:lnTo>
                  <a:lnTo>
                    <a:pt x="10548" y="10526"/>
                  </a:lnTo>
                  <a:lnTo>
                    <a:pt x="10562" y="10554"/>
                  </a:lnTo>
                  <a:lnTo>
                    <a:pt x="10581" y="10583"/>
                  </a:lnTo>
                  <a:lnTo>
                    <a:pt x="10600" y="10612"/>
                  </a:lnTo>
                  <a:lnTo>
                    <a:pt x="10625" y="10645"/>
                  </a:lnTo>
                  <a:lnTo>
                    <a:pt x="10639" y="10664"/>
                  </a:lnTo>
                  <a:lnTo>
                    <a:pt x="10658" y="10688"/>
                  </a:lnTo>
                  <a:lnTo>
                    <a:pt x="10673" y="10711"/>
                  </a:lnTo>
                  <a:lnTo>
                    <a:pt x="10692" y="10740"/>
                  </a:lnTo>
                  <a:lnTo>
                    <a:pt x="10706" y="10764"/>
                  </a:lnTo>
                  <a:lnTo>
                    <a:pt x="10720" y="10789"/>
                  </a:lnTo>
                  <a:lnTo>
                    <a:pt x="10734" y="10812"/>
                  </a:lnTo>
                  <a:lnTo>
                    <a:pt x="10749" y="10841"/>
                  </a:lnTo>
                  <a:lnTo>
                    <a:pt x="10753" y="10865"/>
                  </a:lnTo>
                  <a:lnTo>
                    <a:pt x="10768" y="10894"/>
                  </a:lnTo>
                  <a:lnTo>
                    <a:pt x="10772" y="10917"/>
                  </a:lnTo>
                  <a:lnTo>
                    <a:pt x="10787" y="10946"/>
                  </a:lnTo>
                  <a:lnTo>
                    <a:pt x="10792" y="10970"/>
                  </a:lnTo>
                  <a:lnTo>
                    <a:pt x="10802" y="10999"/>
                  </a:lnTo>
                  <a:lnTo>
                    <a:pt x="10806" y="11028"/>
                  </a:lnTo>
                  <a:lnTo>
                    <a:pt x="10816" y="11056"/>
                  </a:lnTo>
                  <a:lnTo>
                    <a:pt x="10816" y="11080"/>
                  </a:lnTo>
                  <a:lnTo>
                    <a:pt x="10821" y="11108"/>
                  </a:lnTo>
                  <a:lnTo>
                    <a:pt x="10825" y="11133"/>
                  </a:lnTo>
                  <a:lnTo>
                    <a:pt x="10831" y="11161"/>
                  </a:lnTo>
                  <a:lnTo>
                    <a:pt x="10831" y="11190"/>
                  </a:lnTo>
                  <a:lnTo>
                    <a:pt x="10831" y="11219"/>
                  </a:lnTo>
                  <a:lnTo>
                    <a:pt x="10831" y="11247"/>
                  </a:lnTo>
                  <a:lnTo>
                    <a:pt x="10835" y="11276"/>
                  </a:lnTo>
                  <a:lnTo>
                    <a:pt x="10831" y="11305"/>
                  </a:lnTo>
                  <a:lnTo>
                    <a:pt x="10831" y="11333"/>
                  </a:lnTo>
                  <a:lnTo>
                    <a:pt x="10831" y="11362"/>
                  </a:lnTo>
                  <a:lnTo>
                    <a:pt x="10831" y="11390"/>
                  </a:lnTo>
                  <a:lnTo>
                    <a:pt x="10825" y="11419"/>
                  </a:lnTo>
                  <a:lnTo>
                    <a:pt x="10825" y="11448"/>
                  </a:lnTo>
                  <a:lnTo>
                    <a:pt x="10825" y="11476"/>
                  </a:lnTo>
                  <a:lnTo>
                    <a:pt x="10825" y="11506"/>
                  </a:lnTo>
                  <a:lnTo>
                    <a:pt x="10821" y="11535"/>
                  </a:lnTo>
                  <a:lnTo>
                    <a:pt x="10816" y="11563"/>
                  </a:lnTo>
                  <a:lnTo>
                    <a:pt x="10812" y="11592"/>
                  </a:lnTo>
                  <a:lnTo>
                    <a:pt x="10806" y="11621"/>
                  </a:lnTo>
                  <a:lnTo>
                    <a:pt x="10802" y="11649"/>
                  </a:lnTo>
                  <a:lnTo>
                    <a:pt x="10797" y="11678"/>
                  </a:lnTo>
                  <a:lnTo>
                    <a:pt x="10792" y="11707"/>
                  </a:lnTo>
                  <a:lnTo>
                    <a:pt x="10792" y="11735"/>
                  </a:lnTo>
                  <a:lnTo>
                    <a:pt x="10787" y="11764"/>
                  </a:lnTo>
                  <a:lnTo>
                    <a:pt x="10783" y="11793"/>
                  </a:lnTo>
                  <a:lnTo>
                    <a:pt x="10778" y="11821"/>
                  </a:lnTo>
                  <a:lnTo>
                    <a:pt x="10778" y="11855"/>
                  </a:lnTo>
                  <a:lnTo>
                    <a:pt x="10772" y="11884"/>
                  </a:lnTo>
                  <a:lnTo>
                    <a:pt x="10768" y="11912"/>
                  </a:lnTo>
                  <a:lnTo>
                    <a:pt x="10764" y="11941"/>
                  </a:lnTo>
                  <a:lnTo>
                    <a:pt x="10764" y="11974"/>
                  </a:lnTo>
                  <a:lnTo>
                    <a:pt x="10759" y="12003"/>
                  </a:lnTo>
                  <a:lnTo>
                    <a:pt x="10753" y="12031"/>
                  </a:lnTo>
                  <a:lnTo>
                    <a:pt x="10749" y="12060"/>
                  </a:lnTo>
                  <a:lnTo>
                    <a:pt x="10749" y="12089"/>
                  </a:lnTo>
                  <a:lnTo>
                    <a:pt x="10745" y="12117"/>
                  </a:lnTo>
                  <a:lnTo>
                    <a:pt x="10739" y="12146"/>
                  </a:lnTo>
                  <a:lnTo>
                    <a:pt x="10739" y="12176"/>
                  </a:lnTo>
                  <a:lnTo>
                    <a:pt x="10739" y="12209"/>
                  </a:lnTo>
                  <a:lnTo>
                    <a:pt x="10739" y="12237"/>
                  </a:lnTo>
                  <a:lnTo>
                    <a:pt x="10739" y="12266"/>
                  </a:lnTo>
                  <a:lnTo>
                    <a:pt x="10739" y="12294"/>
                  </a:lnTo>
                  <a:lnTo>
                    <a:pt x="10739" y="12323"/>
                  </a:lnTo>
                  <a:lnTo>
                    <a:pt x="10739" y="12352"/>
                  </a:lnTo>
                  <a:lnTo>
                    <a:pt x="10739" y="12380"/>
                  </a:lnTo>
                  <a:lnTo>
                    <a:pt x="10745" y="12409"/>
                  </a:lnTo>
                  <a:lnTo>
                    <a:pt x="10749" y="12443"/>
                  </a:lnTo>
                  <a:lnTo>
                    <a:pt x="10745" y="12481"/>
                  </a:lnTo>
                  <a:lnTo>
                    <a:pt x="10745" y="12519"/>
                  </a:lnTo>
                  <a:lnTo>
                    <a:pt x="10745" y="12558"/>
                  </a:lnTo>
                  <a:lnTo>
                    <a:pt x="10745" y="12601"/>
                  </a:lnTo>
                  <a:lnTo>
                    <a:pt x="10739" y="12639"/>
                  </a:lnTo>
                  <a:lnTo>
                    <a:pt x="10739" y="12682"/>
                  </a:lnTo>
                  <a:lnTo>
                    <a:pt x="10739" y="12720"/>
                  </a:lnTo>
                  <a:lnTo>
                    <a:pt x="10739" y="12763"/>
                  </a:lnTo>
                  <a:lnTo>
                    <a:pt x="10734" y="12802"/>
                  </a:lnTo>
                  <a:lnTo>
                    <a:pt x="10734" y="12840"/>
                  </a:lnTo>
                  <a:lnTo>
                    <a:pt x="10730" y="12878"/>
                  </a:lnTo>
                  <a:lnTo>
                    <a:pt x="10730" y="12922"/>
                  </a:lnTo>
                  <a:lnTo>
                    <a:pt x="10725" y="12960"/>
                  </a:lnTo>
                  <a:lnTo>
                    <a:pt x="10725" y="12998"/>
                  </a:lnTo>
                  <a:lnTo>
                    <a:pt x="10725" y="13036"/>
                  </a:lnTo>
                  <a:lnTo>
                    <a:pt x="10725" y="13079"/>
                  </a:lnTo>
                  <a:lnTo>
                    <a:pt x="10720" y="13113"/>
                  </a:lnTo>
                  <a:lnTo>
                    <a:pt x="10715" y="13151"/>
                  </a:lnTo>
                  <a:lnTo>
                    <a:pt x="10711" y="13189"/>
                  </a:lnTo>
                  <a:lnTo>
                    <a:pt x="10711" y="13227"/>
                  </a:lnTo>
                  <a:lnTo>
                    <a:pt x="10706" y="13261"/>
                  </a:lnTo>
                  <a:lnTo>
                    <a:pt x="10701" y="13304"/>
                  </a:lnTo>
                  <a:lnTo>
                    <a:pt x="10696" y="13337"/>
                  </a:lnTo>
                  <a:lnTo>
                    <a:pt x="10696" y="13380"/>
                  </a:lnTo>
                  <a:lnTo>
                    <a:pt x="10692" y="13414"/>
                  </a:lnTo>
                  <a:lnTo>
                    <a:pt x="10686" y="13452"/>
                  </a:lnTo>
                  <a:lnTo>
                    <a:pt x="10682" y="13490"/>
                  </a:lnTo>
                  <a:lnTo>
                    <a:pt x="10682" y="13528"/>
                  </a:lnTo>
                  <a:lnTo>
                    <a:pt x="10677" y="13561"/>
                  </a:lnTo>
                  <a:lnTo>
                    <a:pt x="10677" y="13605"/>
                  </a:lnTo>
                  <a:lnTo>
                    <a:pt x="10673" y="13639"/>
                  </a:lnTo>
                  <a:lnTo>
                    <a:pt x="10673" y="13681"/>
                  </a:lnTo>
                  <a:lnTo>
                    <a:pt x="10663" y="13706"/>
                  </a:lnTo>
                  <a:lnTo>
                    <a:pt x="10658" y="13734"/>
                  </a:lnTo>
                  <a:lnTo>
                    <a:pt x="10648" y="13758"/>
                  </a:lnTo>
                  <a:lnTo>
                    <a:pt x="10639" y="13786"/>
                  </a:lnTo>
                  <a:lnTo>
                    <a:pt x="10625" y="13811"/>
                  </a:lnTo>
                  <a:lnTo>
                    <a:pt x="10610" y="13839"/>
                  </a:lnTo>
                  <a:lnTo>
                    <a:pt x="10591" y="13863"/>
                  </a:lnTo>
                  <a:lnTo>
                    <a:pt x="10577" y="13891"/>
                  </a:lnTo>
                  <a:lnTo>
                    <a:pt x="10553" y="13910"/>
                  </a:lnTo>
                  <a:lnTo>
                    <a:pt x="10534" y="13931"/>
                  </a:lnTo>
                  <a:lnTo>
                    <a:pt x="10510" y="13950"/>
                  </a:lnTo>
                  <a:lnTo>
                    <a:pt x="10491" y="13973"/>
                  </a:lnTo>
                  <a:lnTo>
                    <a:pt x="10461" y="13988"/>
                  </a:lnTo>
                  <a:lnTo>
                    <a:pt x="10438" y="14002"/>
                  </a:lnTo>
                  <a:lnTo>
                    <a:pt x="10409" y="14017"/>
                  </a:lnTo>
                  <a:lnTo>
                    <a:pt x="10385" y="14030"/>
                  </a:lnTo>
                  <a:lnTo>
                    <a:pt x="10352" y="14030"/>
                  </a:lnTo>
                  <a:lnTo>
                    <a:pt x="10318" y="14040"/>
                  </a:lnTo>
                  <a:lnTo>
                    <a:pt x="10290" y="14049"/>
                  </a:lnTo>
                  <a:lnTo>
                    <a:pt x="10261" y="14064"/>
                  </a:lnTo>
                  <a:lnTo>
                    <a:pt x="10228" y="14074"/>
                  </a:lnTo>
                  <a:lnTo>
                    <a:pt x="10194" y="14083"/>
                  </a:lnTo>
                  <a:lnTo>
                    <a:pt x="10165" y="14093"/>
                  </a:lnTo>
                  <a:lnTo>
                    <a:pt x="10137" y="14102"/>
                  </a:lnTo>
                  <a:lnTo>
                    <a:pt x="10103" y="14107"/>
                  </a:lnTo>
                  <a:lnTo>
                    <a:pt x="10070" y="14112"/>
                  </a:lnTo>
                  <a:lnTo>
                    <a:pt x="10036" y="14112"/>
                  </a:lnTo>
                  <a:lnTo>
                    <a:pt x="10007" y="14112"/>
                  </a:lnTo>
                  <a:lnTo>
                    <a:pt x="9979" y="14102"/>
                  </a:lnTo>
                  <a:lnTo>
                    <a:pt x="9950" y="14093"/>
                  </a:lnTo>
                  <a:lnTo>
                    <a:pt x="9921" y="14078"/>
                  </a:lnTo>
                  <a:lnTo>
                    <a:pt x="9898" y="14064"/>
                  </a:lnTo>
                  <a:lnTo>
                    <a:pt x="9879" y="14045"/>
                  </a:lnTo>
                  <a:lnTo>
                    <a:pt x="9864" y="14026"/>
                  </a:lnTo>
                  <a:lnTo>
                    <a:pt x="9850" y="14002"/>
                  </a:lnTo>
                  <a:lnTo>
                    <a:pt x="9835" y="13988"/>
                  </a:lnTo>
                  <a:lnTo>
                    <a:pt x="9816" y="13973"/>
                  </a:lnTo>
                  <a:lnTo>
                    <a:pt x="9801" y="13969"/>
                  </a:lnTo>
                  <a:lnTo>
                    <a:pt x="9782" y="13973"/>
                  </a:lnTo>
                  <a:lnTo>
                    <a:pt x="9763" y="13992"/>
                  </a:lnTo>
                  <a:lnTo>
                    <a:pt x="9730" y="13978"/>
                  </a:lnTo>
                  <a:lnTo>
                    <a:pt x="9702" y="13969"/>
                  </a:lnTo>
                  <a:lnTo>
                    <a:pt x="9663" y="13959"/>
                  </a:lnTo>
                  <a:lnTo>
                    <a:pt x="9635" y="13954"/>
                  </a:lnTo>
                  <a:lnTo>
                    <a:pt x="9601" y="13939"/>
                  </a:lnTo>
                  <a:lnTo>
                    <a:pt x="9577" y="13925"/>
                  </a:lnTo>
                  <a:lnTo>
                    <a:pt x="9558" y="13897"/>
                  </a:lnTo>
                  <a:lnTo>
                    <a:pt x="9553" y="13863"/>
                  </a:lnTo>
                  <a:lnTo>
                    <a:pt x="9530" y="13868"/>
                  </a:lnTo>
                  <a:lnTo>
                    <a:pt x="9505" y="13872"/>
                  </a:lnTo>
                  <a:lnTo>
                    <a:pt x="9477" y="13863"/>
                  </a:lnTo>
                  <a:lnTo>
                    <a:pt x="9458" y="13853"/>
                  </a:lnTo>
                  <a:lnTo>
                    <a:pt x="9443" y="13820"/>
                  </a:lnTo>
                  <a:lnTo>
                    <a:pt x="9438" y="13792"/>
                  </a:lnTo>
                  <a:lnTo>
                    <a:pt x="9433" y="13758"/>
                  </a:lnTo>
                  <a:lnTo>
                    <a:pt x="9438" y="13729"/>
                  </a:lnTo>
                  <a:lnTo>
                    <a:pt x="9438" y="13700"/>
                  </a:lnTo>
                  <a:lnTo>
                    <a:pt x="9448" y="13672"/>
                  </a:lnTo>
                  <a:lnTo>
                    <a:pt x="9462" y="13643"/>
                  </a:lnTo>
                  <a:lnTo>
                    <a:pt x="9477" y="13620"/>
                  </a:lnTo>
                  <a:lnTo>
                    <a:pt x="9490" y="13576"/>
                  </a:lnTo>
                  <a:lnTo>
                    <a:pt x="9519" y="13542"/>
                  </a:lnTo>
                  <a:lnTo>
                    <a:pt x="9549" y="13509"/>
                  </a:lnTo>
                  <a:lnTo>
                    <a:pt x="9582" y="13490"/>
                  </a:lnTo>
                  <a:lnTo>
                    <a:pt x="9610" y="13466"/>
                  </a:lnTo>
                  <a:lnTo>
                    <a:pt x="9649" y="13452"/>
                  </a:lnTo>
                  <a:lnTo>
                    <a:pt x="9687" y="13437"/>
                  </a:lnTo>
                  <a:lnTo>
                    <a:pt x="9725" y="13423"/>
                  </a:lnTo>
                  <a:lnTo>
                    <a:pt x="9759" y="13404"/>
                  </a:lnTo>
                  <a:lnTo>
                    <a:pt x="9792" y="13390"/>
                  </a:lnTo>
                  <a:lnTo>
                    <a:pt x="9826" y="13370"/>
                  </a:lnTo>
                  <a:lnTo>
                    <a:pt x="9860" y="13357"/>
                  </a:lnTo>
                  <a:lnTo>
                    <a:pt x="9888" y="13328"/>
                  </a:lnTo>
                  <a:lnTo>
                    <a:pt x="9917" y="13304"/>
                  </a:lnTo>
                  <a:lnTo>
                    <a:pt x="9940" y="13271"/>
                  </a:lnTo>
                  <a:lnTo>
                    <a:pt x="9965" y="13231"/>
                  </a:lnTo>
                  <a:lnTo>
                    <a:pt x="9969" y="13203"/>
                  </a:lnTo>
                  <a:lnTo>
                    <a:pt x="9974" y="13174"/>
                  </a:lnTo>
                  <a:lnTo>
                    <a:pt x="9979" y="13145"/>
                  </a:lnTo>
                  <a:lnTo>
                    <a:pt x="9988" y="13122"/>
                  </a:lnTo>
                  <a:lnTo>
                    <a:pt x="9993" y="13093"/>
                  </a:lnTo>
                  <a:lnTo>
                    <a:pt x="10003" y="13065"/>
                  </a:lnTo>
                  <a:lnTo>
                    <a:pt x="10007" y="13036"/>
                  </a:lnTo>
                  <a:lnTo>
                    <a:pt x="10017" y="13012"/>
                  </a:lnTo>
                  <a:lnTo>
                    <a:pt x="10017" y="12983"/>
                  </a:lnTo>
                  <a:lnTo>
                    <a:pt x="10026" y="12954"/>
                  </a:lnTo>
                  <a:lnTo>
                    <a:pt x="10026" y="12926"/>
                  </a:lnTo>
                  <a:lnTo>
                    <a:pt x="10036" y="12901"/>
                  </a:lnTo>
                  <a:lnTo>
                    <a:pt x="10041" y="12874"/>
                  </a:lnTo>
                  <a:lnTo>
                    <a:pt x="10045" y="12844"/>
                  </a:lnTo>
                  <a:lnTo>
                    <a:pt x="10051" y="12815"/>
                  </a:lnTo>
                  <a:lnTo>
                    <a:pt x="10060" y="12792"/>
                  </a:lnTo>
                  <a:lnTo>
                    <a:pt x="10060" y="12763"/>
                  </a:lnTo>
                  <a:lnTo>
                    <a:pt x="10065" y="12735"/>
                  </a:lnTo>
                  <a:lnTo>
                    <a:pt x="10070" y="12706"/>
                  </a:lnTo>
                  <a:lnTo>
                    <a:pt x="10074" y="12678"/>
                  </a:lnTo>
                  <a:lnTo>
                    <a:pt x="10079" y="12649"/>
                  </a:lnTo>
                  <a:lnTo>
                    <a:pt x="10084" y="12620"/>
                  </a:lnTo>
                  <a:lnTo>
                    <a:pt x="10089" y="12592"/>
                  </a:lnTo>
                  <a:lnTo>
                    <a:pt x="10093" y="12567"/>
                  </a:lnTo>
                  <a:lnTo>
                    <a:pt x="10093" y="12539"/>
                  </a:lnTo>
                  <a:lnTo>
                    <a:pt x="10098" y="12510"/>
                  </a:lnTo>
                  <a:lnTo>
                    <a:pt x="10103" y="12481"/>
                  </a:lnTo>
                  <a:lnTo>
                    <a:pt x="10108" y="12453"/>
                  </a:lnTo>
                  <a:lnTo>
                    <a:pt x="10108" y="12424"/>
                  </a:lnTo>
                  <a:lnTo>
                    <a:pt x="10112" y="12395"/>
                  </a:lnTo>
                  <a:lnTo>
                    <a:pt x="10118" y="12367"/>
                  </a:lnTo>
                  <a:lnTo>
                    <a:pt x="10122" y="12342"/>
                  </a:lnTo>
                  <a:lnTo>
                    <a:pt x="10122" y="12314"/>
                  </a:lnTo>
                  <a:lnTo>
                    <a:pt x="10122" y="12285"/>
                  </a:lnTo>
                  <a:lnTo>
                    <a:pt x="10122" y="12256"/>
                  </a:lnTo>
                  <a:lnTo>
                    <a:pt x="10122" y="12228"/>
                  </a:lnTo>
                  <a:lnTo>
                    <a:pt x="10122" y="12199"/>
                  </a:lnTo>
                  <a:lnTo>
                    <a:pt x="10122" y="12170"/>
                  </a:lnTo>
                  <a:lnTo>
                    <a:pt x="10122" y="12142"/>
                  </a:lnTo>
                  <a:lnTo>
                    <a:pt x="10127" y="12113"/>
                  </a:lnTo>
                  <a:lnTo>
                    <a:pt x="10122" y="12084"/>
                  </a:lnTo>
                  <a:lnTo>
                    <a:pt x="10122" y="12056"/>
                  </a:lnTo>
                  <a:lnTo>
                    <a:pt x="10122" y="12027"/>
                  </a:lnTo>
                  <a:lnTo>
                    <a:pt x="10122" y="12003"/>
                  </a:lnTo>
                  <a:lnTo>
                    <a:pt x="10118" y="11974"/>
                  </a:lnTo>
                  <a:lnTo>
                    <a:pt x="10118" y="11945"/>
                  </a:lnTo>
                  <a:lnTo>
                    <a:pt x="10118" y="11917"/>
                  </a:lnTo>
                  <a:lnTo>
                    <a:pt x="10118" y="11893"/>
                  </a:lnTo>
                  <a:lnTo>
                    <a:pt x="10112" y="11865"/>
                  </a:lnTo>
                  <a:lnTo>
                    <a:pt x="10108" y="11835"/>
                  </a:lnTo>
                  <a:lnTo>
                    <a:pt x="10103" y="11806"/>
                  </a:lnTo>
                  <a:lnTo>
                    <a:pt x="10103" y="11778"/>
                  </a:lnTo>
                  <a:lnTo>
                    <a:pt x="10098" y="11749"/>
                  </a:lnTo>
                  <a:lnTo>
                    <a:pt x="10093" y="11726"/>
                  </a:lnTo>
                  <a:lnTo>
                    <a:pt x="10089" y="11697"/>
                  </a:lnTo>
                  <a:lnTo>
                    <a:pt x="10089" y="11673"/>
                  </a:lnTo>
                  <a:lnTo>
                    <a:pt x="10079" y="11644"/>
                  </a:lnTo>
                  <a:lnTo>
                    <a:pt x="10079" y="11615"/>
                  </a:lnTo>
                  <a:lnTo>
                    <a:pt x="10070" y="11587"/>
                  </a:lnTo>
                  <a:lnTo>
                    <a:pt x="10070" y="11563"/>
                  </a:lnTo>
                  <a:lnTo>
                    <a:pt x="10060" y="11510"/>
                  </a:lnTo>
                  <a:lnTo>
                    <a:pt x="10051" y="11463"/>
                  </a:lnTo>
                  <a:lnTo>
                    <a:pt x="10022" y="11419"/>
                  </a:lnTo>
                  <a:lnTo>
                    <a:pt x="9993" y="11377"/>
                  </a:lnTo>
                  <a:lnTo>
                    <a:pt x="9965" y="11338"/>
                  </a:lnTo>
                  <a:lnTo>
                    <a:pt x="9936" y="11305"/>
                  </a:lnTo>
                  <a:lnTo>
                    <a:pt x="9902" y="11266"/>
                  </a:lnTo>
                  <a:lnTo>
                    <a:pt x="9874" y="11233"/>
                  </a:lnTo>
                  <a:lnTo>
                    <a:pt x="9845" y="11199"/>
                  </a:lnTo>
                  <a:lnTo>
                    <a:pt x="9816" y="11171"/>
                  </a:lnTo>
                  <a:lnTo>
                    <a:pt x="9782" y="11138"/>
                  </a:lnTo>
                  <a:lnTo>
                    <a:pt x="9749" y="11104"/>
                  </a:lnTo>
                  <a:lnTo>
                    <a:pt x="9715" y="11075"/>
                  </a:lnTo>
                  <a:lnTo>
                    <a:pt x="9682" y="11051"/>
                  </a:lnTo>
                  <a:lnTo>
                    <a:pt x="9644" y="11022"/>
                  </a:lnTo>
                  <a:lnTo>
                    <a:pt x="9606" y="10999"/>
                  </a:lnTo>
                  <a:lnTo>
                    <a:pt x="9568" y="10975"/>
                  </a:lnTo>
                  <a:lnTo>
                    <a:pt x="9530" y="10955"/>
                  </a:lnTo>
                  <a:lnTo>
                    <a:pt x="9500" y="10932"/>
                  </a:lnTo>
                  <a:lnTo>
                    <a:pt x="9471" y="10913"/>
                  </a:lnTo>
                  <a:lnTo>
                    <a:pt x="9443" y="10889"/>
                  </a:lnTo>
                  <a:lnTo>
                    <a:pt x="9419" y="10870"/>
                  </a:lnTo>
                  <a:lnTo>
                    <a:pt x="9391" y="10846"/>
                  </a:lnTo>
                  <a:lnTo>
                    <a:pt x="9366" y="10827"/>
                  </a:lnTo>
                  <a:lnTo>
                    <a:pt x="9343" y="10808"/>
                  </a:lnTo>
                  <a:lnTo>
                    <a:pt x="9324" y="10789"/>
                  </a:lnTo>
                  <a:lnTo>
                    <a:pt x="9295" y="10764"/>
                  </a:lnTo>
                  <a:lnTo>
                    <a:pt x="9276" y="10740"/>
                  </a:lnTo>
                  <a:lnTo>
                    <a:pt x="9252" y="10717"/>
                  </a:lnTo>
                  <a:lnTo>
                    <a:pt x="9233" y="10698"/>
                  </a:lnTo>
                  <a:lnTo>
                    <a:pt x="9208" y="10673"/>
                  </a:lnTo>
                  <a:lnTo>
                    <a:pt x="9194" y="10650"/>
                  </a:lnTo>
                  <a:lnTo>
                    <a:pt x="9170" y="10625"/>
                  </a:lnTo>
                  <a:lnTo>
                    <a:pt x="9156" y="10606"/>
                  </a:lnTo>
                  <a:lnTo>
                    <a:pt x="9132" y="10578"/>
                  </a:lnTo>
                  <a:lnTo>
                    <a:pt x="9113" y="10554"/>
                  </a:lnTo>
                  <a:lnTo>
                    <a:pt x="9094" y="10530"/>
                  </a:lnTo>
                  <a:lnTo>
                    <a:pt x="9080" y="10507"/>
                  </a:lnTo>
                  <a:lnTo>
                    <a:pt x="9061" y="10482"/>
                  </a:lnTo>
                  <a:lnTo>
                    <a:pt x="9042" y="10459"/>
                  </a:lnTo>
                  <a:lnTo>
                    <a:pt x="9022" y="10434"/>
                  </a:lnTo>
                  <a:lnTo>
                    <a:pt x="9008" y="10410"/>
                  </a:lnTo>
                  <a:lnTo>
                    <a:pt x="8989" y="10381"/>
                  </a:lnTo>
                  <a:lnTo>
                    <a:pt x="8975" y="10358"/>
                  </a:lnTo>
                  <a:lnTo>
                    <a:pt x="8960" y="10329"/>
                  </a:lnTo>
                  <a:lnTo>
                    <a:pt x="8946" y="10305"/>
                  </a:lnTo>
                  <a:lnTo>
                    <a:pt x="8931" y="10276"/>
                  </a:lnTo>
                  <a:lnTo>
                    <a:pt x="8916" y="10253"/>
                  </a:lnTo>
                  <a:lnTo>
                    <a:pt x="8903" y="10229"/>
                  </a:lnTo>
                  <a:lnTo>
                    <a:pt x="8889" y="10205"/>
                  </a:lnTo>
                  <a:lnTo>
                    <a:pt x="8874" y="10177"/>
                  </a:lnTo>
                  <a:lnTo>
                    <a:pt x="8859" y="10148"/>
                  </a:lnTo>
                  <a:lnTo>
                    <a:pt x="8845" y="10119"/>
                  </a:lnTo>
                  <a:lnTo>
                    <a:pt x="8830" y="10095"/>
                  </a:lnTo>
                  <a:lnTo>
                    <a:pt x="8817" y="10066"/>
                  </a:lnTo>
                  <a:lnTo>
                    <a:pt x="8802" y="10038"/>
                  </a:lnTo>
                  <a:lnTo>
                    <a:pt x="8788" y="10009"/>
                  </a:lnTo>
                  <a:lnTo>
                    <a:pt x="8778" y="9985"/>
                  </a:lnTo>
                  <a:lnTo>
                    <a:pt x="8764" y="9956"/>
                  </a:lnTo>
                  <a:lnTo>
                    <a:pt x="8754" y="9927"/>
                  </a:lnTo>
                  <a:lnTo>
                    <a:pt x="8740" y="9899"/>
                  </a:lnTo>
                  <a:lnTo>
                    <a:pt x="8731" y="9870"/>
                  </a:lnTo>
                  <a:lnTo>
                    <a:pt x="8716" y="9841"/>
                  </a:lnTo>
                  <a:lnTo>
                    <a:pt x="8706" y="9813"/>
                  </a:lnTo>
                  <a:lnTo>
                    <a:pt x="8697" y="9784"/>
                  </a:lnTo>
                  <a:lnTo>
                    <a:pt x="8687" y="9761"/>
                  </a:lnTo>
                  <a:lnTo>
                    <a:pt x="8673" y="9731"/>
                  </a:lnTo>
                  <a:lnTo>
                    <a:pt x="8658" y="9702"/>
                  </a:lnTo>
                  <a:lnTo>
                    <a:pt x="8649" y="9674"/>
                  </a:lnTo>
                  <a:lnTo>
                    <a:pt x="8639" y="9645"/>
                  </a:lnTo>
                  <a:lnTo>
                    <a:pt x="8626" y="9616"/>
                  </a:lnTo>
                  <a:lnTo>
                    <a:pt x="8616" y="9588"/>
                  </a:lnTo>
                  <a:lnTo>
                    <a:pt x="8605" y="9559"/>
                  </a:lnTo>
                  <a:lnTo>
                    <a:pt x="8597" y="9536"/>
                  </a:lnTo>
                  <a:lnTo>
                    <a:pt x="8582" y="9507"/>
                  </a:lnTo>
                  <a:lnTo>
                    <a:pt x="8573" y="9478"/>
                  </a:lnTo>
                  <a:lnTo>
                    <a:pt x="8563" y="9450"/>
                  </a:lnTo>
                  <a:lnTo>
                    <a:pt x="8553" y="9425"/>
                  </a:lnTo>
                  <a:lnTo>
                    <a:pt x="8539" y="9397"/>
                  </a:lnTo>
                  <a:lnTo>
                    <a:pt x="8529" y="9372"/>
                  </a:lnTo>
                  <a:lnTo>
                    <a:pt x="8519" y="9344"/>
                  </a:lnTo>
                  <a:lnTo>
                    <a:pt x="8510" y="9320"/>
                  </a:lnTo>
                  <a:lnTo>
                    <a:pt x="8496" y="9349"/>
                  </a:lnTo>
                  <a:lnTo>
                    <a:pt x="8496" y="9387"/>
                  </a:lnTo>
                  <a:lnTo>
                    <a:pt x="8496" y="9425"/>
                  </a:lnTo>
                  <a:lnTo>
                    <a:pt x="8506" y="9469"/>
                  </a:lnTo>
                  <a:lnTo>
                    <a:pt x="8515" y="9507"/>
                  </a:lnTo>
                  <a:lnTo>
                    <a:pt x="8525" y="9545"/>
                  </a:lnTo>
                  <a:lnTo>
                    <a:pt x="8525" y="9583"/>
                  </a:lnTo>
                  <a:lnTo>
                    <a:pt x="8529" y="9622"/>
                  </a:lnTo>
                  <a:lnTo>
                    <a:pt x="8539" y="9650"/>
                  </a:lnTo>
                  <a:lnTo>
                    <a:pt x="8553" y="9683"/>
                  </a:lnTo>
                  <a:lnTo>
                    <a:pt x="8558" y="9721"/>
                  </a:lnTo>
                  <a:lnTo>
                    <a:pt x="8563" y="9765"/>
                  </a:lnTo>
                  <a:lnTo>
                    <a:pt x="8563" y="9799"/>
                  </a:lnTo>
                  <a:lnTo>
                    <a:pt x="8567" y="9837"/>
                  </a:lnTo>
                  <a:lnTo>
                    <a:pt x="8573" y="9870"/>
                  </a:lnTo>
                  <a:lnTo>
                    <a:pt x="8586" y="9904"/>
                  </a:lnTo>
                  <a:lnTo>
                    <a:pt x="8586" y="9942"/>
                  </a:lnTo>
                  <a:lnTo>
                    <a:pt x="8586" y="9985"/>
                  </a:lnTo>
                  <a:lnTo>
                    <a:pt x="8592" y="10028"/>
                  </a:lnTo>
                  <a:lnTo>
                    <a:pt x="8601" y="10072"/>
                  </a:lnTo>
                  <a:lnTo>
                    <a:pt x="8605" y="10110"/>
                  </a:lnTo>
                  <a:lnTo>
                    <a:pt x="8616" y="10152"/>
                  </a:lnTo>
                  <a:lnTo>
                    <a:pt x="8626" y="10196"/>
                  </a:lnTo>
                  <a:lnTo>
                    <a:pt x="8639" y="10238"/>
                  </a:lnTo>
                  <a:lnTo>
                    <a:pt x="8649" y="10276"/>
                  </a:lnTo>
                  <a:lnTo>
                    <a:pt x="8658" y="10315"/>
                  </a:lnTo>
                  <a:lnTo>
                    <a:pt x="8673" y="10353"/>
                  </a:lnTo>
                  <a:lnTo>
                    <a:pt x="8687" y="10396"/>
                  </a:lnTo>
                  <a:lnTo>
                    <a:pt x="8702" y="10434"/>
                  </a:lnTo>
                  <a:lnTo>
                    <a:pt x="8716" y="10473"/>
                  </a:lnTo>
                  <a:lnTo>
                    <a:pt x="8731" y="10511"/>
                  </a:lnTo>
                  <a:lnTo>
                    <a:pt x="8750" y="10554"/>
                  </a:lnTo>
                  <a:lnTo>
                    <a:pt x="8764" y="10587"/>
                  </a:lnTo>
                  <a:lnTo>
                    <a:pt x="8778" y="10625"/>
                  </a:lnTo>
                  <a:lnTo>
                    <a:pt x="8797" y="10664"/>
                  </a:lnTo>
                  <a:lnTo>
                    <a:pt x="8817" y="10702"/>
                  </a:lnTo>
                  <a:lnTo>
                    <a:pt x="8830" y="10736"/>
                  </a:lnTo>
                  <a:lnTo>
                    <a:pt x="8850" y="10778"/>
                  </a:lnTo>
                  <a:lnTo>
                    <a:pt x="8869" y="10812"/>
                  </a:lnTo>
                  <a:lnTo>
                    <a:pt x="8893" y="10856"/>
                  </a:lnTo>
                  <a:lnTo>
                    <a:pt x="8908" y="10889"/>
                  </a:lnTo>
                  <a:lnTo>
                    <a:pt x="8927" y="10927"/>
                  </a:lnTo>
                  <a:lnTo>
                    <a:pt x="8946" y="10965"/>
                  </a:lnTo>
                  <a:lnTo>
                    <a:pt x="8969" y="11008"/>
                  </a:lnTo>
                  <a:lnTo>
                    <a:pt x="8984" y="11047"/>
                  </a:lnTo>
                  <a:lnTo>
                    <a:pt x="9008" y="11085"/>
                  </a:lnTo>
                  <a:lnTo>
                    <a:pt x="9027" y="11123"/>
                  </a:lnTo>
                  <a:lnTo>
                    <a:pt x="9051" y="11167"/>
                  </a:lnTo>
                  <a:lnTo>
                    <a:pt x="9046" y="11195"/>
                  </a:lnTo>
                  <a:lnTo>
                    <a:pt x="9046" y="11228"/>
                  </a:lnTo>
                  <a:lnTo>
                    <a:pt x="9042" y="11262"/>
                  </a:lnTo>
                  <a:lnTo>
                    <a:pt x="9042" y="11300"/>
                  </a:lnTo>
                  <a:lnTo>
                    <a:pt x="9032" y="11329"/>
                  </a:lnTo>
                  <a:lnTo>
                    <a:pt x="9027" y="11362"/>
                  </a:lnTo>
                  <a:lnTo>
                    <a:pt x="9022" y="11396"/>
                  </a:lnTo>
                  <a:lnTo>
                    <a:pt x="9017" y="11434"/>
                  </a:lnTo>
                  <a:lnTo>
                    <a:pt x="9008" y="11463"/>
                  </a:lnTo>
                  <a:lnTo>
                    <a:pt x="8998" y="11497"/>
                  </a:lnTo>
                  <a:lnTo>
                    <a:pt x="8989" y="11529"/>
                  </a:lnTo>
                  <a:lnTo>
                    <a:pt x="8984" y="11563"/>
                  </a:lnTo>
                  <a:lnTo>
                    <a:pt x="8975" y="11596"/>
                  </a:lnTo>
                  <a:lnTo>
                    <a:pt x="8969" y="11635"/>
                  </a:lnTo>
                  <a:lnTo>
                    <a:pt x="8965" y="11668"/>
                  </a:lnTo>
                  <a:lnTo>
                    <a:pt x="8965" y="11711"/>
                  </a:lnTo>
                  <a:lnTo>
                    <a:pt x="8956" y="11759"/>
                  </a:lnTo>
                  <a:lnTo>
                    <a:pt x="8950" y="11806"/>
                  </a:lnTo>
                  <a:lnTo>
                    <a:pt x="8946" y="11855"/>
                  </a:lnTo>
                  <a:lnTo>
                    <a:pt x="8946" y="11907"/>
                  </a:lnTo>
                  <a:lnTo>
                    <a:pt x="8941" y="11951"/>
                  </a:lnTo>
                  <a:lnTo>
                    <a:pt x="8936" y="11998"/>
                  </a:lnTo>
                  <a:lnTo>
                    <a:pt x="8931" y="12046"/>
                  </a:lnTo>
                  <a:lnTo>
                    <a:pt x="8931" y="12094"/>
                  </a:lnTo>
                  <a:lnTo>
                    <a:pt x="8927" y="12136"/>
                  </a:lnTo>
                  <a:lnTo>
                    <a:pt x="8927" y="12180"/>
                  </a:lnTo>
                  <a:lnTo>
                    <a:pt x="8922" y="12223"/>
                  </a:lnTo>
                  <a:lnTo>
                    <a:pt x="8922" y="12271"/>
                  </a:lnTo>
                  <a:lnTo>
                    <a:pt x="8922" y="12314"/>
                  </a:lnTo>
                  <a:lnTo>
                    <a:pt x="8922" y="12361"/>
                  </a:lnTo>
                  <a:lnTo>
                    <a:pt x="8927" y="12409"/>
                  </a:lnTo>
                  <a:lnTo>
                    <a:pt x="8931" y="12462"/>
                  </a:lnTo>
                  <a:lnTo>
                    <a:pt x="8912" y="12481"/>
                  </a:lnTo>
                  <a:lnTo>
                    <a:pt x="8908" y="12506"/>
                  </a:lnTo>
                  <a:lnTo>
                    <a:pt x="8908" y="12529"/>
                  </a:lnTo>
                  <a:lnTo>
                    <a:pt x="8908" y="12558"/>
                  </a:lnTo>
                  <a:lnTo>
                    <a:pt x="8908" y="12586"/>
                  </a:lnTo>
                  <a:lnTo>
                    <a:pt x="8908" y="12611"/>
                  </a:lnTo>
                  <a:lnTo>
                    <a:pt x="8908" y="12634"/>
                  </a:lnTo>
                  <a:lnTo>
                    <a:pt x="8908" y="12663"/>
                  </a:lnTo>
                  <a:lnTo>
                    <a:pt x="8908" y="12691"/>
                  </a:lnTo>
                  <a:lnTo>
                    <a:pt x="8903" y="12716"/>
                  </a:lnTo>
                  <a:lnTo>
                    <a:pt x="8903" y="12739"/>
                  </a:lnTo>
                  <a:lnTo>
                    <a:pt x="8903" y="12768"/>
                  </a:lnTo>
                  <a:lnTo>
                    <a:pt x="8903" y="12796"/>
                  </a:lnTo>
                  <a:lnTo>
                    <a:pt x="8903" y="12821"/>
                  </a:lnTo>
                  <a:lnTo>
                    <a:pt x="8903" y="12844"/>
                  </a:lnTo>
                  <a:lnTo>
                    <a:pt x="8903" y="12874"/>
                  </a:lnTo>
                  <a:lnTo>
                    <a:pt x="8903" y="12901"/>
                  </a:lnTo>
                  <a:lnTo>
                    <a:pt x="8897" y="12950"/>
                  </a:lnTo>
                  <a:lnTo>
                    <a:pt x="8893" y="13002"/>
                  </a:lnTo>
                  <a:lnTo>
                    <a:pt x="8889" y="13027"/>
                  </a:lnTo>
                  <a:lnTo>
                    <a:pt x="8883" y="13050"/>
                  </a:lnTo>
                  <a:lnTo>
                    <a:pt x="8878" y="13079"/>
                  </a:lnTo>
                  <a:lnTo>
                    <a:pt x="8878" y="13107"/>
                  </a:lnTo>
                  <a:lnTo>
                    <a:pt x="8864" y="13155"/>
                  </a:lnTo>
                  <a:lnTo>
                    <a:pt x="8855" y="13208"/>
                  </a:lnTo>
                  <a:lnTo>
                    <a:pt x="8845" y="13231"/>
                  </a:lnTo>
                  <a:lnTo>
                    <a:pt x="8840" y="13256"/>
                  </a:lnTo>
                  <a:lnTo>
                    <a:pt x="8830" y="13284"/>
                  </a:lnTo>
                  <a:lnTo>
                    <a:pt x="8826" y="13313"/>
                  </a:lnTo>
                  <a:lnTo>
                    <a:pt x="8792" y="13351"/>
                  </a:lnTo>
                  <a:lnTo>
                    <a:pt x="8764" y="13390"/>
                  </a:lnTo>
                  <a:lnTo>
                    <a:pt x="8731" y="13423"/>
                  </a:lnTo>
                  <a:lnTo>
                    <a:pt x="8697" y="13462"/>
                  </a:lnTo>
                  <a:lnTo>
                    <a:pt x="8658" y="13495"/>
                  </a:lnTo>
                  <a:lnTo>
                    <a:pt x="8620" y="13528"/>
                  </a:lnTo>
                  <a:lnTo>
                    <a:pt x="8582" y="13557"/>
                  </a:lnTo>
                  <a:lnTo>
                    <a:pt x="8544" y="13586"/>
                  </a:lnTo>
                  <a:lnTo>
                    <a:pt x="8496" y="13605"/>
                  </a:lnTo>
                  <a:lnTo>
                    <a:pt x="8453" y="13629"/>
                  </a:lnTo>
                  <a:lnTo>
                    <a:pt x="8405" y="13648"/>
                  </a:lnTo>
                  <a:lnTo>
                    <a:pt x="8362" y="13667"/>
                  </a:lnTo>
                  <a:lnTo>
                    <a:pt x="8309" y="13677"/>
                  </a:lnTo>
                  <a:lnTo>
                    <a:pt x="8262" y="13691"/>
                  </a:lnTo>
                  <a:lnTo>
                    <a:pt x="8214" y="13696"/>
                  </a:lnTo>
                  <a:lnTo>
                    <a:pt x="8166" y="13706"/>
                  </a:lnTo>
                  <a:lnTo>
                    <a:pt x="8123" y="13691"/>
                  </a:lnTo>
                  <a:lnTo>
                    <a:pt x="8090" y="13677"/>
                  </a:lnTo>
                  <a:lnTo>
                    <a:pt x="8051" y="13658"/>
                  </a:lnTo>
                  <a:lnTo>
                    <a:pt x="8023" y="13643"/>
                  </a:lnTo>
                  <a:lnTo>
                    <a:pt x="7985" y="13624"/>
                  </a:lnTo>
                  <a:lnTo>
                    <a:pt x="7951" y="13614"/>
                  </a:lnTo>
                  <a:lnTo>
                    <a:pt x="7912" y="13614"/>
                  </a:lnTo>
                  <a:lnTo>
                    <a:pt x="7874" y="13629"/>
                  </a:lnTo>
                  <a:lnTo>
                    <a:pt x="7826" y="13624"/>
                  </a:lnTo>
                  <a:lnTo>
                    <a:pt x="7793" y="13605"/>
                  </a:lnTo>
                  <a:lnTo>
                    <a:pt x="7769" y="13561"/>
                  </a:lnTo>
                  <a:lnTo>
                    <a:pt x="7754" y="13523"/>
                  </a:lnTo>
                  <a:lnTo>
                    <a:pt x="7745" y="13481"/>
                  </a:lnTo>
                  <a:lnTo>
                    <a:pt x="7745" y="13443"/>
                  </a:lnTo>
                  <a:lnTo>
                    <a:pt x="7741" y="13409"/>
                  </a:lnTo>
                  <a:lnTo>
                    <a:pt x="7741" y="13376"/>
                  </a:lnTo>
                  <a:lnTo>
                    <a:pt x="7741" y="13342"/>
                  </a:lnTo>
                  <a:lnTo>
                    <a:pt x="7745" y="13309"/>
                  </a:lnTo>
                  <a:lnTo>
                    <a:pt x="7754" y="13271"/>
                  </a:lnTo>
                  <a:lnTo>
                    <a:pt x="7773" y="13237"/>
                  </a:lnTo>
                  <a:lnTo>
                    <a:pt x="7798" y="13203"/>
                  </a:lnTo>
                  <a:lnTo>
                    <a:pt x="7826" y="13179"/>
                  </a:lnTo>
                  <a:lnTo>
                    <a:pt x="7855" y="13155"/>
                  </a:lnTo>
                  <a:lnTo>
                    <a:pt x="7888" y="13136"/>
                  </a:lnTo>
                  <a:lnTo>
                    <a:pt x="7917" y="13113"/>
                  </a:lnTo>
                  <a:lnTo>
                    <a:pt x="7955" y="13098"/>
                  </a:lnTo>
                  <a:lnTo>
                    <a:pt x="7989" y="13079"/>
                  </a:lnTo>
                  <a:lnTo>
                    <a:pt x="8027" y="13065"/>
                  </a:lnTo>
                  <a:lnTo>
                    <a:pt x="8056" y="13040"/>
                  </a:lnTo>
                  <a:lnTo>
                    <a:pt x="8090" y="13021"/>
                  </a:lnTo>
                  <a:lnTo>
                    <a:pt x="8118" y="12998"/>
                  </a:lnTo>
                  <a:lnTo>
                    <a:pt x="8151" y="12979"/>
                  </a:lnTo>
                  <a:lnTo>
                    <a:pt x="8176" y="12950"/>
                  </a:lnTo>
                  <a:lnTo>
                    <a:pt x="8199" y="12926"/>
                  </a:lnTo>
                  <a:lnTo>
                    <a:pt x="8218" y="12893"/>
                  </a:lnTo>
                  <a:lnTo>
                    <a:pt x="8242" y="12863"/>
                  </a:lnTo>
                  <a:lnTo>
                    <a:pt x="8242" y="12821"/>
                  </a:lnTo>
                  <a:lnTo>
                    <a:pt x="8247" y="12783"/>
                  </a:lnTo>
                  <a:lnTo>
                    <a:pt x="8252" y="12744"/>
                  </a:lnTo>
                  <a:lnTo>
                    <a:pt x="8256" y="12706"/>
                  </a:lnTo>
                  <a:lnTo>
                    <a:pt x="8256" y="12668"/>
                  </a:lnTo>
                  <a:lnTo>
                    <a:pt x="8256" y="12630"/>
                  </a:lnTo>
                  <a:lnTo>
                    <a:pt x="8256" y="12592"/>
                  </a:lnTo>
                  <a:lnTo>
                    <a:pt x="8262" y="12558"/>
                  </a:lnTo>
                  <a:lnTo>
                    <a:pt x="8256" y="12519"/>
                  </a:lnTo>
                  <a:lnTo>
                    <a:pt x="8252" y="12485"/>
                  </a:lnTo>
                  <a:lnTo>
                    <a:pt x="8247" y="12447"/>
                  </a:lnTo>
                  <a:lnTo>
                    <a:pt x="8247" y="12414"/>
                  </a:lnTo>
                  <a:lnTo>
                    <a:pt x="8242" y="12376"/>
                  </a:lnTo>
                  <a:lnTo>
                    <a:pt x="8237" y="12342"/>
                  </a:lnTo>
                  <a:lnTo>
                    <a:pt x="8233" y="12304"/>
                  </a:lnTo>
                  <a:lnTo>
                    <a:pt x="8233" y="12271"/>
                  </a:lnTo>
                  <a:lnTo>
                    <a:pt x="8223" y="12233"/>
                  </a:lnTo>
                  <a:lnTo>
                    <a:pt x="8214" y="12199"/>
                  </a:lnTo>
                  <a:lnTo>
                    <a:pt x="8204" y="12161"/>
                  </a:lnTo>
                  <a:lnTo>
                    <a:pt x="8199" y="12127"/>
                  </a:lnTo>
                  <a:lnTo>
                    <a:pt x="8185" y="12089"/>
                  </a:lnTo>
                  <a:lnTo>
                    <a:pt x="8180" y="12056"/>
                  </a:lnTo>
                  <a:lnTo>
                    <a:pt x="8166" y="12018"/>
                  </a:lnTo>
                  <a:lnTo>
                    <a:pt x="8161" y="11989"/>
                  </a:lnTo>
                  <a:lnTo>
                    <a:pt x="8147" y="11951"/>
                  </a:lnTo>
                  <a:lnTo>
                    <a:pt x="8137" y="11917"/>
                  </a:lnTo>
                  <a:lnTo>
                    <a:pt x="8123" y="11884"/>
                  </a:lnTo>
                  <a:lnTo>
                    <a:pt x="8113" y="11850"/>
                  </a:lnTo>
                  <a:lnTo>
                    <a:pt x="8099" y="11812"/>
                  </a:lnTo>
                  <a:lnTo>
                    <a:pt x="8090" y="11783"/>
                  </a:lnTo>
                  <a:lnTo>
                    <a:pt x="8075" y="11745"/>
                  </a:lnTo>
                  <a:lnTo>
                    <a:pt x="8065" y="11716"/>
                  </a:lnTo>
                  <a:lnTo>
                    <a:pt x="8046" y="11678"/>
                  </a:lnTo>
                  <a:lnTo>
                    <a:pt x="8032" y="11644"/>
                  </a:lnTo>
                  <a:lnTo>
                    <a:pt x="8018" y="11611"/>
                  </a:lnTo>
                  <a:lnTo>
                    <a:pt x="8004" y="11577"/>
                  </a:lnTo>
                  <a:lnTo>
                    <a:pt x="7989" y="11539"/>
                  </a:lnTo>
                  <a:lnTo>
                    <a:pt x="7974" y="11510"/>
                  </a:lnTo>
                  <a:lnTo>
                    <a:pt x="7960" y="11472"/>
                  </a:lnTo>
                  <a:lnTo>
                    <a:pt x="7945" y="11444"/>
                  </a:lnTo>
                  <a:lnTo>
                    <a:pt x="7932" y="11405"/>
                  </a:lnTo>
                  <a:lnTo>
                    <a:pt x="7917" y="11377"/>
                  </a:lnTo>
                  <a:lnTo>
                    <a:pt x="7903" y="11338"/>
                  </a:lnTo>
                  <a:lnTo>
                    <a:pt x="7888" y="11310"/>
                  </a:lnTo>
                  <a:lnTo>
                    <a:pt x="7874" y="11276"/>
                  </a:lnTo>
                  <a:lnTo>
                    <a:pt x="7859" y="11243"/>
                  </a:lnTo>
                  <a:lnTo>
                    <a:pt x="7846" y="11209"/>
                  </a:lnTo>
                  <a:lnTo>
                    <a:pt x="7831" y="11180"/>
                  </a:lnTo>
                  <a:lnTo>
                    <a:pt x="7817" y="11142"/>
                  </a:lnTo>
                  <a:lnTo>
                    <a:pt x="7802" y="11108"/>
                  </a:lnTo>
                  <a:lnTo>
                    <a:pt x="7788" y="11075"/>
                  </a:lnTo>
                  <a:lnTo>
                    <a:pt x="7773" y="11047"/>
                  </a:lnTo>
                  <a:lnTo>
                    <a:pt x="7760" y="11008"/>
                  </a:lnTo>
                  <a:lnTo>
                    <a:pt x="7745" y="10975"/>
                  </a:lnTo>
                  <a:lnTo>
                    <a:pt x="7731" y="10942"/>
                  </a:lnTo>
                  <a:lnTo>
                    <a:pt x="7716" y="10913"/>
                  </a:lnTo>
                  <a:lnTo>
                    <a:pt x="7702" y="10875"/>
                  </a:lnTo>
                  <a:lnTo>
                    <a:pt x="7687" y="10841"/>
                  </a:lnTo>
                  <a:lnTo>
                    <a:pt x="7674" y="10808"/>
                  </a:lnTo>
                  <a:lnTo>
                    <a:pt x="7663" y="10778"/>
                  </a:lnTo>
                  <a:lnTo>
                    <a:pt x="7649" y="10740"/>
                  </a:lnTo>
                  <a:lnTo>
                    <a:pt x="7640" y="10707"/>
                  </a:lnTo>
                  <a:lnTo>
                    <a:pt x="7630" y="10673"/>
                  </a:lnTo>
                  <a:lnTo>
                    <a:pt x="7625" y="10645"/>
                  </a:lnTo>
                  <a:lnTo>
                    <a:pt x="7611" y="10664"/>
                  </a:lnTo>
                  <a:lnTo>
                    <a:pt x="7596" y="10688"/>
                  </a:lnTo>
                  <a:lnTo>
                    <a:pt x="7587" y="10717"/>
                  </a:lnTo>
                  <a:lnTo>
                    <a:pt x="7577" y="10745"/>
                  </a:lnTo>
                  <a:lnTo>
                    <a:pt x="7568" y="10770"/>
                  </a:lnTo>
                  <a:lnTo>
                    <a:pt x="7563" y="10797"/>
                  </a:lnTo>
                  <a:lnTo>
                    <a:pt x="7554" y="10827"/>
                  </a:lnTo>
                  <a:lnTo>
                    <a:pt x="7548" y="10856"/>
                  </a:lnTo>
                  <a:lnTo>
                    <a:pt x="7539" y="10879"/>
                  </a:lnTo>
                  <a:lnTo>
                    <a:pt x="7535" y="10908"/>
                  </a:lnTo>
                  <a:lnTo>
                    <a:pt x="7525" y="10936"/>
                  </a:lnTo>
                  <a:lnTo>
                    <a:pt x="7520" y="10965"/>
                  </a:lnTo>
                  <a:lnTo>
                    <a:pt x="7510" y="10994"/>
                  </a:lnTo>
                  <a:lnTo>
                    <a:pt x="7506" y="11022"/>
                  </a:lnTo>
                  <a:lnTo>
                    <a:pt x="7496" y="11051"/>
                  </a:lnTo>
                  <a:lnTo>
                    <a:pt x="7491" y="11080"/>
                  </a:lnTo>
                  <a:lnTo>
                    <a:pt x="7449" y="11089"/>
                  </a:lnTo>
                  <a:lnTo>
                    <a:pt x="7449" y="11047"/>
                  </a:lnTo>
                  <a:lnTo>
                    <a:pt x="7449" y="11008"/>
                  </a:lnTo>
                  <a:lnTo>
                    <a:pt x="7453" y="10970"/>
                  </a:lnTo>
                  <a:lnTo>
                    <a:pt x="7458" y="10932"/>
                  </a:lnTo>
                  <a:lnTo>
                    <a:pt x="7458" y="10889"/>
                  </a:lnTo>
                  <a:lnTo>
                    <a:pt x="7468" y="10846"/>
                  </a:lnTo>
                  <a:lnTo>
                    <a:pt x="7468" y="10803"/>
                  </a:lnTo>
                  <a:lnTo>
                    <a:pt x="7477" y="10764"/>
                  </a:lnTo>
                  <a:lnTo>
                    <a:pt x="7477" y="10721"/>
                  </a:lnTo>
                  <a:lnTo>
                    <a:pt x="7477" y="10678"/>
                  </a:lnTo>
                  <a:lnTo>
                    <a:pt x="7477" y="10635"/>
                  </a:lnTo>
                  <a:lnTo>
                    <a:pt x="7482" y="10593"/>
                  </a:lnTo>
                  <a:lnTo>
                    <a:pt x="7482" y="10549"/>
                  </a:lnTo>
                  <a:lnTo>
                    <a:pt x="7482" y="10507"/>
                  </a:lnTo>
                  <a:lnTo>
                    <a:pt x="7477" y="10463"/>
                  </a:lnTo>
                  <a:lnTo>
                    <a:pt x="7477" y="10425"/>
                  </a:lnTo>
                  <a:lnTo>
                    <a:pt x="7463" y="10459"/>
                  </a:lnTo>
                  <a:lnTo>
                    <a:pt x="7458" y="10497"/>
                  </a:lnTo>
                  <a:lnTo>
                    <a:pt x="7449" y="10530"/>
                  </a:lnTo>
                  <a:lnTo>
                    <a:pt x="7443" y="10568"/>
                  </a:lnTo>
                  <a:lnTo>
                    <a:pt x="7434" y="10602"/>
                  </a:lnTo>
                  <a:lnTo>
                    <a:pt x="7430" y="10640"/>
                  </a:lnTo>
                  <a:lnTo>
                    <a:pt x="7420" y="10673"/>
                  </a:lnTo>
                  <a:lnTo>
                    <a:pt x="7415" y="10711"/>
                  </a:lnTo>
                  <a:lnTo>
                    <a:pt x="7405" y="10745"/>
                  </a:lnTo>
                  <a:lnTo>
                    <a:pt x="7401" y="10784"/>
                  </a:lnTo>
                  <a:lnTo>
                    <a:pt x="7391" y="10816"/>
                  </a:lnTo>
                  <a:lnTo>
                    <a:pt x="7386" y="10856"/>
                  </a:lnTo>
                  <a:lnTo>
                    <a:pt x="7377" y="10889"/>
                  </a:lnTo>
                  <a:lnTo>
                    <a:pt x="7377" y="10927"/>
                  </a:lnTo>
                  <a:lnTo>
                    <a:pt x="7367" y="10965"/>
                  </a:lnTo>
                  <a:lnTo>
                    <a:pt x="7367" y="11003"/>
                  </a:lnTo>
                  <a:lnTo>
                    <a:pt x="7357" y="11037"/>
                  </a:lnTo>
                  <a:lnTo>
                    <a:pt x="7348" y="11075"/>
                  </a:lnTo>
                  <a:lnTo>
                    <a:pt x="7338" y="11108"/>
                  </a:lnTo>
                  <a:lnTo>
                    <a:pt x="7333" y="11146"/>
                  </a:lnTo>
                  <a:lnTo>
                    <a:pt x="7325" y="11180"/>
                  </a:lnTo>
                  <a:lnTo>
                    <a:pt x="7319" y="11219"/>
                  </a:lnTo>
                  <a:lnTo>
                    <a:pt x="7310" y="11253"/>
                  </a:lnTo>
                  <a:lnTo>
                    <a:pt x="7304" y="11291"/>
                  </a:lnTo>
                  <a:lnTo>
                    <a:pt x="7291" y="11324"/>
                  </a:lnTo>
                  <a:lnTo>
                    <a:pt x="7281" y="11362"/>
                  </a:lnTo>
                  <a:lnTo>
                    <a:pt x="7271" y="11396"/>
                  </a:lnTo>
                  <a:lnTo>
                    <a:pt x="7262" y="11434"/>
                  </a:lnTo>
                  <a:lnTo>
                    <a:pt x="7247" y="11467"/>
                  </a:lnTo>
                  <a:lnTo>
                    <a:pt x="7238" y="11506"/>
                  </a:lnTo>
                  <a:lnTo>
                    <a:pt x="7224" y="11539"/>
                  </a:lnTo>
                  <a:lnTo>
                    <a:pt x="7214" y="11577"/>
                  </a:lnTo>
                  <a:lnTo>
                    <a:pt x="7157" y="11577"/>
                  </a:lnTo>
                  <a:lnTo>
                    <a:pt x="7157" y="11529"/>
                  </a:lnTo>
                  <a:lnTo>
                    <a:pt x="7157" y="11486"/>
                  </a:lnTo>
                  <a:lnTo>
                    <a:pt x="7157" y="11444"/>
                  </a:lnTo>
                  <a:lnTo>
                    <a:pt x="7161" y="11400"/>
                  </a:lnTo>
                  <a:lnTo>
                    <a:pt x="7161" y="11358"/>
                  </a:lnTo>
                  <a:lnTo>
                    <a:pt x="7161" y="11314"/>
                  </a:lnTo>
                  <a:lnTo>
                    <a:pt x="7166" y="11272"/>
                  </a:lnTo>
                  <a:lnTo>
                    <a:pt x="7171" y="11233"/>
                  </a:lnTo>
                  <a:lnTo>
                    <a:pt x="7171" y="11190"/>
                  </a:lnTo>
                  <a:lnTo>
                    <a:pt x="7171" y="11146"/>
                  </a:lnTo>
                  <a:lnTo>
                    <a:pt x="7171" y="11104"/>
                  </a:lnTo>
                  <a:lnTo>
                    <a:pt x="7176" y="11061"/>
                  </a:lnTo>
                  <a:lnTo>
                    <a:pt x="7171" y="11018"/>
                  </a:lnTo>
                  <a:lnTo>
                    <a:pt x="7171" y="10980"/>
                  </a:lnTo>
                  <a:lnTo>
                    <a:pt x="7166" y="10936"/>
                  </a:lnTo>
                  <a:lnTo>
                    <a:pt x="7166" y="10898"/>
                  </a:lnTo>
                  <a:lnTo>
                    <a:pt x="7147" y="10913"/>
                  </a:lnTo>
                  <a:lnTo>
                    <a:pt x="7152" y="10936"/>
                  </a:lnTo>
                  <a:lnTo>
                    <a:pt x="7157" y="10961"/>
                  </a:lnTo>
                  <a:lnTo>
                    <a:pt x="7147" y="10984"/>
                  </a:lnTo>
                  <a:lnTo>
                    <a:pt x="7133" y="11013"/>
                  </a:lnTo>
                  <a:lnTo>
                    <a:pt x="7128" y="11041"/>
                  </a:lnTo>
                  <a:lnTo>
                    <a:pt x="7113" y="11070"/>
                  </a:lnTo>
                  <a:lnTo>
                    <a:pt x="7109" y="11104"/>
                  </a:lnTo>
                  <a:lnTo>
                    <a:pt x="7100" y="11133"/>
                  </a:lnTo>
                  <a:lnTo>
                    <a:pt x="7090" y="11167"/>
                  </a:lnTo>
                  <a:lnTo>
                    <a:pt x="7079" y="11199"/>
                  </a:lnTo>
                  <a:lnTo>
                    <a:pt x="7075" y="11233"/>
                  </a:lnTo>
                  <a:lnTo>
                    <a:pt x="7066" y="11262"/>
                  </a:lnTo>
                  <a:lnTo>
                    <a:pt x="7056" y="11291"/>
                  </a:lnTo>
                  <a:lnTo>
                    <a:pt x="7047" y="11324"/>
                  </a:lnTo>
                  <a:lnTo>
                    <a:pt x="7041" y="11358"/>
                  </a:lnTo>
                  <a:lnTo>
                    <a:pt x="7033" y="11386"/>
                  </a:lnTo>
                  <a:lnTo>
                    <a:pt x="7022" y="11419"/>
                  </a:lnTo>
                  <a:lnTo>
                    <a:pt x="7013" y="11453"/>
                  </a:lnTo>
                  <a:lnTo>
                    <a:pt x="7008" y="11486"/>
                  </a:lnTo>
                  <a:lnTo>
                    <a:pt x="6994" y="11516"/>
                  </a:lnTo>
                  <a:lnTo>
                    <a:pt x="6984" y="11549"/>
                  </a:lnTo>
                  <a:lnTo>
                    <a:pt x="6970" y="11577"/>
                  </a:lnTo>
                  <a:lnTo>
                    <a:pt x="6961" y="11611"/>
                  </a:lnTo>
                  <a:lnTo>
                    <a:pt x="6946" y="11640"/>
                  </a:lnTo>
                  <a:lnTo>
                    <a:pt x="6936" y="11673"/>
                  </a:lnTo>
                  <a:lnTo>
                    <a:pt x="6927" y="11701"/>
                  </a:lnTo>
                  <a:lnTo>
                    <a:pt x="6917" y="11735"/>
                  </a:lnTo>
                  <a:lnTo>
                    <a:pt x="6903" y="11759"/>
                  </a:lnTo>
                  <a:lnTo>
                    <a:pt x="6888" y="11787"/>
                  </a:lnTo>
                  <a:lnTo>
                    <a:pt x="6875" y="11816"/>
                  </a:lnTo>
                  <a:lnTo>
                    <a:pt x="6860" y="11846"/>
                  </a:lnTo>
                  <a:lnTo>
                    <a:pt x="6841" y="11874"/>
                  </a:lnTo>
                  <a:lnTo>
                    <a:pt x="6827" y="11903"/>
                  </a:lnTo>
                  <a:lnTo>
                    <a:pt x="6808" y="11932"/>
                  </a:lnTo>
                  <a:lnTo>
                    <a:pt x="6793" y="11960"/>
                  </a:lnTo>
                  <a:lnTo>
                    <a:pt x="6741" y="11941"/>
                  </a:lnTo>
                  <a:lnTo>
                    <a:pt x="6721" y="11989"/>
                  </a:lnTo>
                  <a:lnTo>
                    <a:pt x="6702" y="12041"/>
                  </a:lnTo>
                  <a:lnTo>
                    <a:pt x="6692" y="12065"/>
                  </a:lnTo>
                  <a:lnTo>
                    <a:pt x="6688" y="12089"/>
                  </a:lnTo>
                  <a:lnTo>
                    <a:pt x="6678" y="12117"/>
                  </a:lnTo>
                  <a:lnTo>
                    <a:pt x="6678" y="12146"/>
                  </a:lnTo>
                  <a:lnTo>
                    <a:pt x="6663" y="12195"/>
                  </a:lnTo>
                  <a:lnTo>
                    <a:pt x="6650" y="12247"/>
                  </a:lnTo>
                  <a:lnTo>
                    <a:pt x="6640" y="12271"/>
                  </a:lnTo>
                  <a:lnTo>
                    <a:pt x="6640" y="12300"/>
                  </a:lnTo>
                  <a:lnTo>
                    <a:pt x="6631" y="12328"/>
                  </a:lnTo>
                  <a:lnTo>
                    <a:pt x="6631" y="12357"/>
                  </a:lnTo>
                  <a:lnTo>
                    <a:pt x="6621" y="12380"/>
                  </a:lnTo>
                  <a:lnTo>
                    <a:pt x="6616" y="12409"/>
                  </a:lnTo>
                  <a:lnTo>
                    <a:pt x="6611" y="12433"/>
                  </a:lnTo>
                  <a:lnTo>
                    <a:pt x="6611" y="12462"/>
                  </a:lnTo>
                  <a:lnTo>
                    <a:pt x="6606" y="12485"/>
                  </a:lnTo>
                  <a:lnTo>
                    <a:pt x="6602" y="12514"/>
                  </a:lnTo>
                  <a:lnTo>
                    <a:pt x="6597" y="12544"/>
                  </a:lnTo>
                  <a:lnTo>
                    <a:pt x="6597" y="12572"/>
                  </a:lnTo>
                  <a:lnTo>
                    <a:pt x="6592" y="12596"/>
                  </a:lnTo>
                  <a:lnTo>
                    <a:pt x="6587" y="12624"/>
                  </a:lnTo>
                  <a:lnTo>
                    <a:pt x="6583" y="12653"/>
                  </a:lnTo>
                  <a:lnTo>
                    <a:pt x="6583" y="12682"/>
                  </a:lnTo>
                  <a:lnTo>
                    <a:pt x="6578" y="12706"/>
                  </a:lnTo>
                  <a:lnTo>
                    <a:pt x="6573" y="12735"/>
                  </a:lnTo>
                  <a:lnTo>
                    <a:pt x="6573" y="12763"/>
                  </a:lnTo>
                  <a:lnTo>
                    <a:pt x="6573" y="12792"/>
                  </a:lnTo>
                  <a:lnTo>
                    <a:pt x="6568" y="12815"/>
                  </a:lnTo>
                  <a:lnTo>
                    <a:pt x="6564" y="12844"/>
                  </a:lnTo>
                  <a:lnTo>
                    <a:pt x="6558" y="12869"/>
                  </a:lnTo>
                  <a:lnTo>
                    <a:pt x="6558" y="12897"/>
                  </a:lnTo>
                  <a:lnTo>
                    <a:pt x="6554" y="12922"/>
                  </a:lnTo>
                  <a:lnTo>
                    <a:pt x="6549" y="12950"/>
                  </a:lnTo>
                  <a:lnTo>
                    <a:pt x="6545" y="12979"/>
                  </a:lnTo>
                  <a:lnTo>
                    <a:pt x="6545" y="13007"/>
                  </a:lnTo>
                  <a:lnTo>
                    <a:pt x="6539" y="13031"/>
                  </a:lnTo>
                  <a:lnTo>
                    <a:pt x="6535" y="13060"/>
                  </a:lnTo>
                  <a:lnTo>
                    <a:pt x="6530" y="13084"/>
                  </a:lnTo>
                  <a:lnTo>
                    <a:pt x="6530" y="13113"/>
                  </a:lnTo>
                  <a:lnTo>
                    <a:pt x="6525" y="13136"/>
                  </a:lnTo>
                  <a:lnTo>
                    <a:pt x="6520" y="13165"/>
                  </a:lnTo>
                  <a:lnTo>
                    <a:pt x="6516" y="13193"/>
                  </a:lnTo>
                  <a:lnTo>
                    <a:pt x="6516" y="13223"/>
                  </a:lnTo>
                  <a:lnTo>
                    <a:pt x="6506" y="13246"/>
                  </a:lnTo>
                  <a:lnTo>
                    <a:pt x="6501" y="13275"/>
                  </a:lnTo>
                  <a:lnTo>
                    <a:pt x="6497" y="13299"/>
                  </a:lnTo>
                  <a:lnTo>
                    <a:pt x="6497" y="13328"/>
                  </a:lnTo>
                  <a:lnTo>
                    <a:pt x="6487" y="13351"/>
                  </a:lnTo>
                  <a:lnTo>
                    <a:pt x="6482" y="13380"/>
                  </a:lnTo>
                  <a:lnTo>
                    <a:pt x="6478" y="13404"/>
                  </a:lnTo>
                  <a:lnTo>
                    <a:pt x="6478" y="13433"/>
                  </a:lnTo>
                  <a:lnTo>
                    <a:pt x="6468" y="13456"/>
                  </a:lnTo>
                  <a:lnTo>
                    <a:pt x="6463" y="13485"/>
                  </a:lnTo>
                  <a:lnTo>
                    <a:pt x="6459" y="13509"/>
                  </a:lnTo>
                  <a:lnTo>
                    <a:pt x="6453" y="13538"/>
                  </a:lnTo>
                  <a:lnTo>
                    <a:pt x="6444" y="13561"/>
                  </a:lnTo>
                  <a:lnTo>
                    <a:pt x="6444" y="13591"/>
                  </a:lnTo>
                  <a:lnTo>
                    <a:pt x="6434" y="13620"/>
                  </a:lnTo>
                  <a:lnTo>
                    <a:pt x="6434" y="13648"/>
                  </a:lnTo>
                  <a:lnTo>
                    <a:pt x="6419" y="13677"/>
                  </a:lnTo>
                  <a:lnTo>
                    <a:pt x="6410" y="13715"/>
                  </a:lnTo>
                  <a:lnTo>
                    <a:pt x="6400" y="13744"/>
                  </a:lnTo>
                  <a:lnTo>
                    <a:pt x="6396" y="13782"/>
                  </a:lnTo>
                  <a:lnTo>
                    <a:pt x="6386" y="13815"/>
                  </a:lnTo>
                  <a:lnTo>
                    <a:pt x="6381" y="13853"/>
                  </a:lnTo>
                  <a:lnTo>
                    <a:pt x="6372" y="13887"/>
                  </a:lnTo>
                  <a:lnTo>
                    <a:pt x="6367" y="13925"/>
                  </a:lnTo>
                  <a:lnTo>
                    <a:pt x="6358" y="13959"/>
                  </a:lnTo>
                  <a:lnTo>
                    <a:pt x="6353" y="13997"/>
                  </a:lnTo>
                  <a:lnTo>
                    <a:pt x="6343" y="14030"/>
                  </a:lnTo>
                  <a:lnTo>
                    <a:pt x="6339" y="14069"/>
                  </a:lnTo>
                  <a:lnTo>
                    <a:pt x="6333" y="14102"/>
                  </a:lnTo>
                  <a:lnTo>
                    <a:pt x="6329" y="14141"/>
                  </a:lnTo>
                  <a:lnTo>
                    <a:pt x="6324" y="14174"/>
                  </a:lnTo>
                  <a:lnTo>
                    <a:pt x="6324" y="14212"/>
                  </a:lnTo>
                  <a:lnTo>
                    <a:pt x="6314" y="14246"/>
                  </a:lnTo>
                  <a:lnTo>
                    <a:pt x="6310" y="14284"/>
                  </a:lnTo>
                  <a:lnTo>
                    <a:pt x="6305" y="14318"/>
                  </a:lnTo>
                  <a:lnTo>
                    <a:pt x="6305" y="14356"/>
                  </a:lnTo>
                  <a:lnTo>
                    <a:pt x="6301" y="14389"/>
                  </a:lnTo>
                  <a:lnTo>
                    <a:pt x="6295" y="14427"/>
                  </a:lnTo>
                  <a:lnTo>
                    <a:pt x="6295" y="14461"/>
                  </a:lnTo>
                  <a:lnTo>
                    <a:pt x="6295" y="14499"/>
                  </a:lnTo>
                  <a:lnTo>
                    <a:pt x="6291" y="14532"/>
                  </a:lnTo>
                  <a:lnTo>
                    <a:pt x="6286" y="14570"/>
                  </a:lnTo>
                  <a:lnTo>
                    <a:pt x="6281" y="14604"/>
                  </a:lnTo>
                  <a:lnTo>
                    <a:pt x="6281" y="14648"/>
                  </a:lnTo>
                  <a:lnTo>
                    <a:pt x="6281" y="14681"/>
                  </a:lnTo>
                  <a:lnTo>
                    <a:pt x="6281" y="14719"/>
                  </a:lnTo>
                  <a:lnTo>
                    <a:pt x="6281" y="14753"/>
                  </a:lnTo>
                  <a:lnTo>
                    <a:pt x="6281" y="14795"/>
                  </a:lnTo>
                  <a:lnTo>
                    <a:pt x="6276" y="14829"/>
                  </a:lnTo>
                  <a:lnTo>
                    <a:pt x="6276" y="14868"/>
                  </a:lnTo>
                  <a:lnTo>
                    <a:pt x="6272" y="14900"/>
                  </a:lnTo>
                  <a:lnTo>
                    <a:pt x="6272" y="14939"/>
                  </a:lnTo>
                  <a:lnTo>
                    <a:pt x="6272" y="14973"/>
                  </a:lnTo>
                  <a:lnTo>
                    <a:pt x="6272" y="15011"/>
                  </a:lnTo>
                  <a:lnTo>
                    <a:pt x="6272" y="15049"/>
                  </a:lnTo>
                  <a:lnTo>
                    <a:pt x="6272" y="15087"/>
                  </a:lnTo>
                  <a:lnTo>
                    <a:pt x="6272" y="15121"/>
                  </a:lnTo>
                  <a:lnTo>
                    <a:pt x="6272" y="15159"/>
                  </a:lnTo>
                  <a:lnTo>
                    <a:pt x="6272" y="15192"/>
                  </a:lnTo>
                  <a:lnTo>
                    <a:pt x="6272" y="15236"/>
                  </a:lnTo>
                  <a:lnTo>
                    <a:pt x="6272" y="15269"/>
                  </a:lnTo>
                  <a:lnTo>
                    <a:pt x="6272" y="15307"/>
                  </a:lnTo>
                  <a:lnTo>
                    <a:pt x="6272" y="15341"/>
                  </a:lnTo>
                  <a:lnTo>
                    <a:pt x="6272" y="15384"/>
                  </a:lnTo>
                  <a:lnTo>
                    <a:pt x="6272" y="15417"/>
                  </a:lnTo>
                  <a:lnTo>
                    <a:pt x="6272" y="15455"/>
                  </a:lnTo>
                  <a:lnTo>
                    <a:pt x="6272" y="15489"/>
                  </a:lnTo>
                  <a:lnTo>
                    <a:pt x="6272" y="15527"/>
                  </a:lnTo>
                  <a:lnTo>
                    <a:pt x="6272" y="15560"/>
                  </a:lnTo>
                  <a:lnTo>
                    <a:pt x="6272" y="15599"/>
                  </a:lnTo>
                  <a:lnTo>
                    <a:pt x="6272" y="15637"/>
                  </a:lnTo>
                  <a:lnTo>
                    <a:pt x="6272" y="15676"/>
                  </a:lnTo>
                  <a:lnTo>
                    <a:pt x="6272" y="15709"/>
                  </a:lnTo>
                  <a:lnTo>
                    <a:pt x="6272" y="15747"/>
                  </a:lnTo>
                  <a:lnTo>
                    <a:pt x="6272" y="15781"/>
                  </a:lnTo>
                  <a:lnTo>
                    <a:pt x="6272" y="15824"/>
                  </a:lnTo>
                  <a:lnTo>
                    <a:pt x="6272" y="15857"/>
                  </a:lnTo>
                  <a:lnTo>
                    <a:pt x="6272" y="15896"/>
                  </a:lnTo>
                  <a:lnTo>
                    <a:pt x="6272" y="15929"/>
                  </a:lnTo>
                  <a:lnTo>
                    <a:pt x="6276" y="15972"/>
                  </a:lnTo>
                  <a:lnTo>
                    <a:pt x="6267" y="16010"/>
                  </a:lnTo>
                  <a:lnTo>
                    <a:pt x="6257" y="16054"/>
                  </a:lnTo>
                  <a:lnTo>
                    <a:pt x="6247" y="16096"/>
                  </a:lnTo>
                  <a:lnTo>
                    <a:pt x="6243" y="16144"/>
                  </a:lnTo>
                  <a:lnTo>
                    <a:pt x="6234" y="16187"/>
                  </a:lnTo>
                  <a:lnTo>
                    <a:pt x="6224" y="16230"/>
                  </a:lnTo>
                  <a:lnTo>
                    <a:pt x="6209" y="16278"/>
                  </a:lnTo>
                  <a:lnTo>
                    <a:pt x="6200" y="16325"/>
                  </a:lnTo>
                  <a:lnTo>
                    <a:pt x="6176" y="16365"/>
                  </a:lnTo>
                  <a:lnTo>
                    <a:pt x="6157" y="16407"/>
                  </a:lnTo>
                  <a:lnTo>
                    <a:pt x="6133" y="16445"/>
                  </a:lnTo>
                  <a:lnTo>
                    <a:pt x="6108" y="16484"/>
                  </a:lnTo>
                  <a:lnTo>
                    <a:pt x="6076" y="16517"/>
                  </a:lnTo>
                  <a:lnTo>
                    <a:pt x="6047" y="16550"/>
                  </a:lnTo>
                  <a:lnTo>
                    <a:pt x="6003" y="16579"/>
                  </a:lnTo>
                  <a:lnTo>
                    <a:pt x="5965" y="16608"/>
                  </a:lnTo>
                  <a:lnTo>
                    <a:pt x="5937" y="16622"/>
                  </a:lnTo>
                  <a:lnTo>
                    <a:pt x="5908" y="16636"/>
                  </a:lnTo>
                  <a:lnTo>
                    <a:pt x="5879" y="16646"/>
                  </a:lnTo>
                  <a:lnTo>
                    <a:pt x="5856" y="16655"/>
                  </a:lnTo>
                  <a:lnTo>
                    <a:pt x="5826" y="16655"/>
                  </a:lnTo>
                  <a:lnTo>
                    <a:pt x="5799" y="16655"/>
                  </a:lnTo>
                  <a:lnTo>
                    <a:pt x="5769" y="16655"/>
                  </a:lnTo>
                  <a:lnTo>
                    <a:pt x="5746" y="16661"/>
                  </a:lnTo>
                  <a:lnTo>
                    <a:pt x="5717" y="16655"/>
                  </a:lnTo>
                  <a:lnTo>
                    <a:pt x="5688" y="16655"/>
                  </a:lnTo>
                  <a:lnTo>
                    <a:pt x="5660" y="16655"/>
                  </a:lnTo>
                  <a:lnTo>
                    <a:pt x="5631" y="16655"/>
                  </a:lnTo>
                  <a:lnTo>
                    <a:pt x="5602" y="16655"/>
                  </a:lnTo>
                  <a:lnTo>
                    <a:pt x="5574" y="16661"/>
                  </a:lnTo>
                  <a:lnTo>
                    <a:pt x="5545" y="16670"/>
                  </a:lnTo>
                  <a:lnTo>
                    <a:pt x="5521" y="16684"/>
                  </a:lnTo>
                  <a:lnTo>
                    <a:pt x="5488" y="16680"/>
                  </a:lnTo>
                  <a:lnTo>
                    <a:pt x="5458" y="16680"/>
                  </a:lnTo>
                  <a:lnTo>
                    <a:pt x="5425" y="16675"/>
                  </a:lnTo>
                  <a:lnTo>
                    <a:pt x="5396" y="16670"/>
                  </a:lnTo>
                  <a:lnTo>
                    <a:pt x="5368" y="16661"/>
                  </a:lnTo>
                  <a:lnTo>
                    <a:pt x="5339" y="16655"/>
                  </a:lnTo>
                  <a:lnTo>
                    <a:pt x="5315" y="16646"/>
                  </a:lnTo>
                  <a:lnTo>
                    <a:pt x="5291" y="16636"/>
                  </a:lnTo>
                  <a:lnTo>
                    <a:pt x="5263" y="16617"/>
                  </a:lnTo>
                  <a:lnTo>
                    <a:pt x="5234" y="16603"/>
                  </a:lnTo>
                  <a:lnTo>
                    <a:pt x="5210" y="16589"/>
                  </a:lnTo>
                  <a:lnTo>
                    <a:pt x="5196" y="16575"/>
                  </a:lnTo>
                  <a:lnTo>
                    <a:pt x="5171" y="16550"/>
                  </a:lnTo>
                  <a:lnTo>
                    <a:pt x="5152" y="16527"/>
                  </a:lnTo>
                  <a:lnTo>
                    <a:pt x="5137" y="16503"/>
                  </a:lnTo>
                  <a:lnTo>
                    <a:pt x="5128" y="16484"/>
                  </a:lnTo>
                  <a:lnTo>
                    <a:pt x="5114" y="16445"/>
                  </a:lnTo>
                  <a:lnTo>
                    <a:pt x="5109" y="16412"/>
                  </a:lnTo>
                  <a:lnTo>
                    <a:pt x="5105" y="16378"/>
                  </a:lnTo>
                  <a:lnTo>
                    <a:pt x="5105" y="16350"/>
                  </a:lnTo>
                  <a:lnTo>
                    <a:pt x="5105" y="16316"/>
                  </a:lnTo>
                  <a:lnTo>
                    <a:pt x="5109" y="16283"/>
                  </a:lnTo>
                  <a:lnTo>
                    <a:pt x="5114" y="16254"/>
                  </a:lnTo>
                  <a:lnTo>
                    <a:pt x="5128" y="16226"/>
                  </a:lnTo>
                  <a:lnTo>
                    <a:pt x="5137" y="16192"/>
                  </a:lnTo>
                  <a:lnTo>
                    <a:pt x="5152" y="16163"/>
                  </a:lnTo>
                  <a:lnTo>
                    <a:pt x="5166" y="16134"/>
                  </a:lnTo>
                  <a:lnTo>
                    <a:pt x="5185" y="16106"/>
                  </a:lnTo>
                  <a:lnTo>
                    <a:pt x="5200" y="16077"/>
                  </a:lnTo>
                  <a:lnTo>
                    <a:pt x="5223" y="16054"/>
                  </a:lnTo>
                  <a:lnTo>
                    <a:pt x="5244" y="16029"/>
                  </a:lnTo>
                  <a:lnTo>
                    <a:pt x="5272" y="16010"/>
                  </a:lnTo>
                  <a:lnTo>
                    <a:pt x="5301" y="15982"/>
                  </a:lnTo>
                  <a:lnTo>
                    <a:pt x="5334" y="15957"/>
                  </a:lnTo>
                  <a:lnTo>
                    <a:pt x="5372" y="15938"/>
                  </a:lnTo>
                  <a:lnTo>
                    <a:pt x="5410" y="15919"/>
                  </a:lnTo>
                  <a:lnTo>
                    <a:pt x="5439" y="15896"/>
                  </a:lnTo>
                  <a:lnTo>
                    <a:pt x="5473" y="15871"/>
                  </a:lnTo>
                  <a:lnTo>
                    <a:pt x="5496" y="15838"/>
                  </a:lnTo>
                  <a:lnTo>
                    <a:pt x="5521" y="15804"/>
                  </a:lnTo>
                  <a:lnTo>
                    <a:pt x="5521" y="15762"/>
                  </a:lnTo>
                  <a:lnTo>
                    <a:pt x="5521" y="15728"/>
                  </a:lnTo>
                  <a:lnTo>
                    <a:pt x="5521" y="15686"/>
                  </a:lnTo>
                  <a:lnTo>
                    <a:pt x="5521" y="15652"/>
                  </a:lnTo>
                  <a:lnTo>
                    <a:pt x="5521" y="15613"/>
                  </a:lnTo>
                  <a:lnTo>
                    <a:pt x="5521" y="15575"/>
                  </a:lnTo>
                  <a:lnTo>
                    <a:pt x="5521" y="15537"/>
                  </a:lnTo>
                  <a:lnTo>
                    <a:pt x="5521" y="15503"/>
                  </a:lnTo>
                  <a:lnTo>
                    <a:pt x="5521" y="15461"/>
                  </a:lnTo>
                  <a:lnTo>
                    <a:pt x="5521" y="15427"/>
                  </a:lnTo>
                  <a:lnTo>
                    <a:pt x="5521" y="15384"/>
                  </a:lnTo>
                  <a:lnTo>
                    <a:pt x="5521" y="15350"/>
                  </a:lnTo>
                  <a:lnTo>
                    <a:pt x="5521" y="15312"/>
                  </a:lnTo>
                  <a:lnTo>
                    <a:pt x="5521" y="15274"/>
                  </a:lnTo>
                  <a:lnTo>
                    <a:pt x="5521" y="15236"/>
                  </a:lnTo>
                  <a:lnTo>
                    <a:pt x="5521" y="15202"/>
                  </a:lnTo>
                  <a:lnTo>
                    <a:pt x="5515" y="15159"/>
                  </a:lnTo>
                  <a:lnTo>
                    <a:pt x="5515" y="15121"/>
                  </a:lnTo>
                  <a:lnTo>
                    <a:pt x="5515" y="15083"/>
                  </a:lnTo>
                  <a:lnTo>
                    <a:pt x="5515" y="15045"/>
                  </a:lnTo>
                  <a:lnTo>
                    <a:pt x="5515" y="15005"/>
                  </a:lnTo>
                  <a:lnTo>
                    <a:pt x="5515" y="14967"/>
                  </a:lnTo>
                  <a:lnTo>
                    <a:pt x="5515" y="14929"/>
                  </a:lnTo>
                  <a:lnTo>
                    <a:pt x="5515" y="14891"/>
                  </a:lnTo>
                  <a:lnTo>
                    <a:pt x="5511" y="14848"/>
                  </a:lnTo>
                  <a:lnTo>
                    <a:pt x="5511" y="14810"/>
                  </a:lnTo>
                  <a:lnTo>
                    <a:pt x="5511" y="14772"/>
                  </a:lnTo>
                  <a:lnTo>
                    <a:pt x="5511" y="14738"/>
                  </a:lnTo>
                  <a:lnTo>
                    <a:pt x="5507" y="14696"/>
                  </a:lnTo>
                  <a:lnTo>
                    <a:pt x="5507" y="14656"/>
                  </a:lnTo>
                  <a:lnTo>
                    <a:pt x="5507" y="14618"/>
                  </a:lnTo>
                  <a:lnTo>
                    <a:pt x="5507" y="14585"/>
                  </a:lnTo>
                  <a:lnTo>
                    <a:pt x="5501" y="14542"/>
                  </a:lnTo>
                  <a:lnTo>
                    <a:pt x="5496" y="14504"/>
                  </a:lnTo>
                  <a:lnTo>
                    <a:pt x="5496" y="14465"/>
                  </a:lnTo>
                  <a:lnTo>
                    <a:pt x="5496" y="14427"/>
                  </a:lnTo>
                  <a:lnTo>
                    <a:pt x="5492" y="14385"/>
                  </a:lnTo>
                  <a:lnTo>
                    <a:pt x="5488" y="14347"/>
                  </a:lnTo>
                  <a:lnTo>
                    <a:pt x="5488" y="14308"/>
                  </a:lnTo>
                  <a:lnTo>
                    <a:pt x="5488" y="14274"/>
                  </a:lnTo>
                  <a:lnTo>
                    <a:pt x="5482" y="14231"/>
                  </a:lnTo>
                  <a:lnTo>
                    <a:pt x="5477" y="14193"/>
                  </a:lnTo>
                  <a:lnTo>
                    <a:pt x="5473" y="14155"/>
                  </a:lnTo>
                  <a:lnTo>
                    <a:pt x="5473" y="14116"/>
                  </a:lnTo>
                  <a:lnTo>
                    <a:pt x="5468" y="14078"/>
                  </a:lnTo>
                  <a:lnTo>
                    <a:pt x="5468" y="14040"/>
                  </a:lnTo>
                  <a:lnTo>
                    <a:pt x="5463" y="14002"/>
                  </a:lnTo>
                  <a:lnTo>
                    <a:pt x="5463" y="13969"/>
                  </a:lnTo>
                  <a:lnTo>
                    <a:pt x="5458" y="13925"/>
                  </a:lnTo>
                  <a:lnTo>
                    <a:pt x="5454" y="13887"/>
                  </a:lnTo>
                  <a:lnTo>
                    <a:pt x="5448" y="13849"/>
                  </a:lnTo>
                  <a:lnTo>
                    <a:pt x="5448" y="13811"/>
                  </a:lnTo>
                  <a:lnTo>
                    <a:pt x="5444" y="13773"/>
                  </a:lnTo>
                  <a:lnTo>
                    <a:pt x="5439" y="13734"/>
                  </a:lnTo>
                  <a:lnTo>
                    <a:pt x="5435" y="13696"/>
                  </a:lnTo>
                  <a:lnTo>
                    <a:pt x="5435" y="13662"/>
                  </a:lnTo>
                  <a:lnTo>
                    <a:pt x="5429" y="13620"/>
                  </a:lnTo>
                  <a:lnTo>
                    <a:pt x="5425" y="13586"/>
                  </a:lnTo>
                  <a:lnTo>
                    <a:pt x="5420" y="13548"/>
                  </a:lnTo>
                  <a:lnTo>
                    <a:pt x="5420" y="13514"/>
                  </a:lnTo>
                  <a:lnTo>
                    <a:pt x="5415" y="13475"/>
                  </a:lnTo>
                  <a:lnTo>
                    <a:pt x="5410" y="13443"/>
                  </a:lnTo>
                  <a:lnTo>
                    <a:pt x="5406" y="13404"/>
                  </a:lnTo>
                  <a:lnTo>
                    <a:pt x="5406" y="13370"/>
                  </a:lnTo>
                  <a:lnTo>
                    <a:pt x="5406" y="13342"/>
                  </a:lnTo>
                  <a:lnTo>
                    <a:pt x="5406" y="13313"/>
                  </a:lnTo>
                  <a:lnTo>
                    <a:pt x="5406" y="13284"/>
                  </a:lnTo>
                  <a:lnTo>
                    <a:pt x="5406" y="13261"/>
                  </a:lnTo>
                  <a:lnTo>
                    <a:pt x="5401" y="13208"/>
                  </a:lnTo>
                  <a:lnTo>
                    <a:pt x="5396" y="13160"/>
                  </a:lnTo>
                  <a:lnTo>
                    <a:pt x="5387" y="13107"/>
                  </a:lnTo>
                  <a:lnTo>
                    <a:pt x="5382" y="13060"/>
                  </a:lnTo>
                  <a:lnTo>
                    <a:pt x="5372" y="13007"/>
                  </a:lnTo>
                  <a:lnTo>
                    <a:pt x="5362" y="12960"/>
                  </a:lnTo>
                  <a:lnTo>
                    <a:pt x="5315" y="12941"/>
                  </a:lnTo>
                  <a:lnTo>
                    <a:pt x="5286" y="12912"/>
                  </a:lnTo>
                  <a:lnTo>
                    <a:pt x="5257" y="12874"/>
                  </a:lnTo>
                  <a:lnTo>
                    <a:pt x="5234" y="12844"/>
                  </a:lnTo>
                  <a:lnTo>
                    <a:pt x="5204" y="12859"/>
                  </a:lnTo>
                  <a:lnTo>
                    <a:pt x="5196" y="12893"/>
                  </a:lnTo>
                  <a:lnTo>
                    <a:pt x="5181" y="12922"/>
                  </a:lnTo>
                  <a:lnTo>
                    <a:pt x="5147" y="12931"/>
                  </a:lnTo>
                  <a:lnTo>
                    <a:pt x="5133" y="12901"/>
                  </a:lnTo>
                  <a:lnTo>
                    <a:pt x="5118" y="12878"/>
                  </a:lnTo>
                  <a:lnTo>
                    <a:pt x="5099" y="12854"/>
                  </a:lnTo>
                  <a:lnTo>
                    <a:pt x="5080" y="12830"/>
                  </a:lnTo>
                  <a:lnTo>
                    <a:pt x="5042" y="12787"/>
                  </a:lnTo>
                  <a:lnTo>
                    <a:pt x="5013" y="12749"/>
                  </a:lnTo>
                  <a:lnTo>
                    <a:pt x="5009" y="12777"/>
                  </a:lnTo>
                  <a:lnTo>
                    <a:pt x="5009" y="12811"/>
                  </a:lnTo>
                  <a:lnTo>
                    <a:pt x="5009" y="12844"/>
                  </a:lnTo>
                  <a:lnTo>
                    <a:pt x="5009" y="12878"/>
                  </a:lnTo>
                  <a:lnTo>
                    <a:pt x="5009" y="12912"/>
                  </a:lnTo>
                  <a:lnTo>
                    <a:pt x="5009" y="12945"/>
                  </a:lnTo>
                  <a:lnTo>
                    <a:pt x="5009" y="12979"/>
                  </a:lnTo>
                  <a:lnTo>
                    <a:pt x="5009" y="13017"/>
                  </a:lnTo>
                  <a:lnTo>
                    <a:pt x="5004" y="13046"/>
                  </a:lnTo>
                  <a:lnTo>
                    <a:pt x="5004" y="13084"/>
                  </a:lnTo>
                  <a:lnTo>
                    <a:pt x="5000" y="13113"/>
                  </a:lnTo>
                  <a:lnTo>
                    <a:pt x="5000" y="13151"/>
                  </a:lnTo>
                  <a:lnTo>
                    <a:pt x="4994" y="13184"/>
                  </a:lnTo>
                  <a:lnTo>
                    <a:pt x="4994" y="13218"/>
                  </a:lnTo>
                  <a:lnTo>
                    <a:pt x="4994" y="13252"/>
                  </a:lnTo>
                  <a:lnTo>
                    <a:pt x="4994" y="13290"/>
                  </a:lnTo>
                  <a:lnTo>
                    <a:pt x="4990" y="13318"/>
                  </a:lnTo>
                  <a:lnTo>
                    <a:pt x="4985" y="13357"/>
                  </a:lnTo>
                  <a:lnTo>
                    <a:pt x="4980" y="13385"/>
                  </a:lnTo>
                  <a:lnTo>
                    <a:pt x="4980" y="13423"/>
                  </a:lnTo>
                  <a:lnTo>
                    <a:pt x="4975" y="13456"/>
                  </a:lnTo>
                  <a:lnTo>
                    <a:pt x="4975" y="13495"/>
                  </a:lnTo>
                  <a:lnTo>
                    <a:pt x="4971" y="13528"/>
                  </a:lnTo>
                  <a:lnTo>
                    <a:pt x="4971" y="13567"/>
                  </a:lnTo>
                  <a:lnTo>
                    <a:pt x="4961" y="13595"/>
                  </a:lnTo>
                  <a:lnTo>
                    <a:pt x="4961" y="13634"/>
                  </a:lnTo>
                  <a:lnTo>
                    <a:pt x="4952" y="13662"/>
                  </a:lnTo>
                  <a:lnTo>
                    <a:pt x="4952" y="13700"/>
                  </a:lnTo>
                  <a:lnTo>
                    <a:pt x="4946" y="13734"/>
                  </a:lnTo>
                  <a:lnTo>
                    <a:pt x="4942" y="13773"/>
                  </a:lnTo>
                  <a:lnTo>
                    <a:pt x="4937" y="13805"/>
                  </a:lnTo>
                  <a:lnTo>
                    <a:pt x="4937" y="13844"/>
                  </a:lnTo>
                  <a:lnTo>
                    <a:pt x="4927" y="13872"/>
                  </a:lnTo>
                  <a:lnTo>
                    <a:pt x="4923" y="13910"/>
                  </a:lnTo>
                  <a:lnTo>
                    <a:pt x="4918" y="13939"/>
                  </a:lnTo>
                  <a:lnTo>
                    <a:pt x="4914" y="13978"/>
                  </a:lnTo>
                  <a:lnTo>
                    <a:pt x="4904" y="14011"/>
                  </a:lnTo>
                  <a:lnTo>
                    <a:pt x="4904" y="14045"/>
                  </a:lnTo>
                  <a:lnTo>
                    <a:pt x="4893" y="14078"/>
                  </a:lnTo>
                  <a:lnTo>
                    <a:pt x="4893" y="14116"/>
                  </a:lnTo>
                  <a:lnTo>
                    <a:pt x="4885" y="14145"/>
                  </a:lnTo>
                  <a:lnTo>
                    <a:pt x="4885" y="14183"/>
                  </a:lnTo>
                  <a:lnTo>
                    <a:pt x="4874" y="14217"/>
                  </a:lnTo>
                  <a:lnTo>
                    <a:pt x="4874" y="14255"/>
                  </a:lnTo>
                  <a:lnTo>
                    <a:pt x="4865" y="14284"/>
                  </a:lnTo>
                  <a:lnTo>
                    <a:pt x="4865" y="14322"/>
                  </a:lnTo>
                  <a:lnTo>
                    <a:pt x="4855" y="14356"/>
                  </a:lnTo>
                  <a:lnTo>
                    <a:pt x="4855" y="14394"/>
                  </a:lnTo>
                  <a:lnTo>
                    <a:pt x="4846" y="14423"/>
                  </a:lnTo>
                  <a:lnTo>
                    <a:pt x="4841" y="14456"/>
                  </a:lnTo>
                  <a:lnTo>
                    <a:pt x="4836" y="14490"/>
                  </a:lnTo>
                  <a:lnTo>
                    <a:pt x="4832" y="14528"/>
                  </a:lnTo>
                  <a:lnTo>
                    <a:pt x="4822" y="14557"/>
                  </a:lnTo>
                  <a:lnTo>
                    <a:pt x="4822" y="14591"/>
                  </a:lnTo>
                  <a:lnTo>
                    <a:pt x="4813" y="14623"/>
                  </a:lnTo>
                  <a:lnTo>
                    <a:pt x="4813" y="14662"/>
                  </a:lnTo>
                  <a:lnTo>
                    <a:pt x="4803" y="14690"/>
                  </a:lnTo>
                  <a:lnTo>
                    <a:pt x="4803" y="14724"/>
                  </a:lnTo>
                  <a:lnTo>
                    <a:pt x="4794" y="14757"/>
                  </a:lnTo>
                  <a:lnTo>
                    <a:pt x="4794" y="14795"/>
                  </a:lnTo>
                  <a:lnTo>
                    <a:pt x="4788" y="14824"/>
                  </a:lnTo>
                  <a:lnTo>
                    <a:pt x="4784" y="14858"/>
                  </a:lnTo>
                  <a:lnTo>
                    <a:pt x="4779" y="14891"/>
                  </a:lnTo>
                  <a:lnTo>
                    <a:pt x="4779" y="14929"/>
                  </a:lnTo>
                  <a:lnTo>
                    <a:pt x="4765" y="14948"/>
                  </a:lnTo>
                  <a:lnTo>
                    <a:pt x="4750" y="14963"/>
                  </a:lnTo>
                  <a:lnTo>
                    <a:pt x="4727" y="14973"/>
                  </a:lnTo>
                  <a:lnTo>
                    <a:pt x="4702" y="14973"/>
                  </a:lnTo>
                  <a:lnTo>
                    <a:pt x="4693" y="15001"/>
                  </a:lnTo>
                  <a:lnTo>
                    <a:pt x="4683" y="15030"/>
                  </a:lnTo>
                  <a:lnTo>
                    <a:pt x="4674" y="15059"/>
                  </a:lnTo>
                  <a:lnTo>
                    <a:pt x="4669" y="15092"/>
                  </a:lnTo>
                  <a:lnTo>
                    <a:pt x="4660" y="15121"/>
                  </a:lnTo>
                  <a:lnTo>
                    <a:pt x="4650" y="15154"/>
                  </a:lnTo>
                  <a:lnTo>
                    <a:pt x="4636" y="15188"/>
                  </a:lnTo>
                  <a:lnTo>
                    <a:pt x="4626" y="15221"/>
                  </a:lnTo>
                  <a:lnTo>
                    <a:pt x="4607" y="15250"/>
                  </a:lnTo>
                  <a:lnTo>
                    <a:pt x="4593" y="15278"/>
                  </a:lnTo>
                  <a:lnTo>
                    <a:pt x="4574" y="15307"/>
                  </a:lnTo>
                  <a:lnTo>
                    <a:pt x="4554" y="15341"/>
                  </a:lnTo>
                  <a:lnTo>
                    <a:pt x="4530" y="15365"/>
                  </a:lnTo>
                  <a:lnTo>
                    <a:pt x="4506" y="15394"/>
                  </a:lnTo>
                  <a:lnTo>
                    <a:pt x="4483" y="15417"/>
                  </a:lnTo>
                  <a:lnTo>
                    <a:pt x="4458" y="15446"/>
                  </a:lnTo>
                  <a:lnTo>
                    <a:pt x="4420" y="15474"/>
                  </a:lnTo>
                  <a:lnTo>
                    <a:pt x="4387" y="15508"/>
                  </a:lnTo>
                  <a:lnTo>
                    <a:pt x="4353" y="15541"/>
                  </a:lnTo>
                  <a:lnTo>
                    <a:pt x="4325" y="15575"/>
                  </a:lnTo>
                  <a:lnTo>
                    <a:pt x="4292" y="15608"/>
                  </a:lnTo>
                  <a:lnTo>
                    <a:pt x="4258" y="15642"/>
                  </a:lnTo>
                  <a:lnTo>
                    <a:pt x="4224" y="15676"/>
                  </a:lnTo>
                  <a:lnTo>
                    <a:pt x="4191" y="15709"/>
                  </a:lnTo>
                  <a:lnTo>
                    <a:pt x="4153" y="15733"/>
                  </a:lnTo>
                  <a:lnTo>
                    <a:pt x="4114" y="15762"/>
                  </a:lnTo>
                  <a:lnTo>
                    <a:pt x="4076" y="15781"/>
                  </a:lnTo>
                  <a:lnTo>
                    <a:pt x="4042" y="15804"/>
                  </a:lnTo>
                  <a:lnTo>
                    <a:pt x="4000" y="15819"/>
                  </a:lnTo>
                  <a:lnTo>
                    <a:pt x="3956" y="15833"/>
                  </a:lnTo>
                  <a:lnTo>
                    <a:pt x="3913" y="15843"/>
                  </a:lnTo>
                  <a:lnTo>
                    <a:pt x="3870" y="15857"/>
                  </a:lnTo>
                  <a:lnTo>
                    <a:pt x="3842" y="15852"/>
                  </a:lnTo>
                  <a:lnTo>
                    <a:pt x="3813" y="15852"/>
                  </a:lnTo>
                  <a:lnTo>
                    <a:pt x="3784" y="15848"/>
                  </a:lnTo>
                  <a:lnTo>
                    <a:pt x="3756" y="15848"/>
                  </a:lnTo>
                  <a:lnTo>
                    <a:pt x="3727" y="15843"/>
                  </a:lnTo>
                  <a:lnTo>
                    <a:pt x="3698" y="15838"/>
                  </a:lnTo>
                  <a:lnTo>
                    <a:pt x="3670" y="15833"/>
                  </a:lnTo>
                  <a:lnTo>
                    <a:pt x="3640" y="15829"/>
                  </a:lnTo>
                  <a:lnTo>
                    <a:pt x="3612" y="15819"/>
                  </a:lnTo>
                  <a:lnTo>
                    <a:pt x="3583" y="15810"/>
                  </a:lnTo>
                  <a:lnTo>
                    <a:pt x="3559" y="15795"/>
                  </a:lnTo>
                  <a:lnTo>
                    <a:pt x="3535" y="15785"/>
                  </a:lnTo>
                  <a:lnTo>
                    <a:pt x="3506" y="15766"/>
                  </a:lnTo>
                  <a:lnTo>
                    <a:pt x="3487" y="15752"/>
                  </a:lnTo>
                  <a:lnTo>
                    <a:pt x="3464" y="15733"/>
                  </a:lnTo>
                  <a:lnTo>
                    <a:pt x="3449" y="15714"/>
                  </a:lnTo>
                  <a:lnTo>
                    <a:pt x="3430" y="15686"/>
                  </a:lnTo>
                  <a:lnTo>
                    <a:pt x="3416" y="15656"/>
                  </a:lnTo>
                  <a:lnTo>
                    <a:pt x="3401" y="15623"/>
                  </a:lnTo>
                  <a:lnTo>
                    <a:pt x="3392" y="15589"/>
                  </a:lnTo>
                  <a:lnTo>
                    <a:pt x="3378" y="15551"/>
                  </a:lnTo>
                  <a:lnTo>
                    <a:pt x="3373" y="15522"/>
                  </a:lnTo>
                  <a:lnTo>
                    <a:pt x="3363" y="15484"/>
                  </a:lnTo>
                  <a:lnTo>
                    <a:pt x="3363" y="15455"/>
                  </a:lnTo>
                  <a:lnTo>
                    <a:pt x="3373" y="15403"/>
                  </a:lnTo>
                  <a:lnTo>
                    <a:pt x="3392" y="15356"/>
                  </a:lnTo>
                  <a:lnTo>
                    <a:pt x="3416" y="15307"/>
                  </a:lnTo>
                  <a:lnTo>
                    <a:pt x="3449" y="15269"/>
                  </a:lnTo>
                  <a:lnTo>
                    <a:pt x="3483" y="15226"/>
                  </a:lnTo>
                  <a:lnTo>
                    <a:pt x="3521" y="15192"/>
                  </a:lnTo>
                  <a:lnTo>
                    <a:pt x="3564" y="15164"/>
                  </a:lnTo>
                  <a:lnTo>
                    <a:pt x="3607" y="15140"/>
                  </a:lnTo>
                  <a:lnTo>
                    <a:pt x="3636" y="15125"/>
                  </a:lnTo>
                  <a:lnTo>
                    <a:pt x="3674" y="15112"/>
                  </a:lnTo>
                  <a:lnTo>
                    <a:pt x="3708" y="15102"/>
                  </a:lnTo>
                  <a:lnTo>
                    <a:pt x="3746" y="15097"/>
                  </a:lnTo>
                  <a:lnTo>
                    <a:pt x="3779" y="15087"/>
                  </a:lnTo>
                  <a:lnTo>
                    <a:pt x="3813" y="15078"/>
                  </a:lnTo>
                  <a:lnTo>
                    <a:pt x="3846" y="15068"/>
                  </a:lnTo>
                  <a:lnTo>
                    <a:pt x="3884" y="15064"/>
                  </a:lnTo>
                  <a:lnTo>
                    <a:pt x="3913" y="15049"/>
                  </a:lnTo>
                  <a:lnTo>
                    <a:pt x="3943" y="15035"/>
                  </a:lnTo>
                  <a:lnTo>
                    <a:pt x="3966" y="15016"/>
                  </a:lnTo>
                  <a:lnTo>
                    <a:pt x="3995" y="15001"/>
                  </a:lnTo>
                  <a:lnTo>
                    <a:pt x="4014" y="14973"/>
                  </a:lnTo>
                  <a:lnTo>
                    <a:pt x="4033" y="14948"/>
                  </a:lnTo>
                  <a:lnTo>
                    <a:pt x="4048" y="14915"/>
                  </a:lnTo>
                  <a:lnTo>
                    <a:pt x="4061" y="14877"/>
                  </a:lnTo>
                  <a:lnTo>
                    <a:pt x="4061" y="14829"/>
                  </a:lnTo>
                  <a:lnTo>
                    <a:pt x="4071" y="14786"/>
                  </a:lnTo>
                  <a:lnTo>
                    <a:pt x="4071" y="14743"/>
                  </a:lnTo>
                  <a:lnTo>
                    <a:pt x="4081" y="14700"/>
                  </a:lnTo>
                  <a:lnTo>
                    <a:pt x="4081" y="14652"/>
                  </a:lnTo>
                  <a:lnTo>
                    <a:pt x="4090" y="14610"/>
                  </a:lnTo>
                  <a:lnTo>
                    <a:pt x="4090" y="14566"/>
                  </a:lnTo>
                  <a:lnTo>
                    <a:pt x="4100" y="14523"/>
                  </a:lnTo>
                  <a:lnTo>
                    <a:pt x="4100" y="14475"/>
                  </a:lnTo>
                  <a:lnTo>
                    <a:pt x="4105" y="14432"/>
                  </a:lnTo>
                  <a:lnTo>
                    <a:pt x="4109" y="14389"/>
                  </a:lnTo>
                  <a:lnTo>
                    <a:pt x="4114" y="14347"/>
                  </a:lnTo>
                  <a:lnTo>
                    <a:pt x="4114" y="14303"/>
                  </a:lnTo>
                  <a:lnTo>
                    <a:pt x="4119" y="14261"/>
                  </a:lnTo>
                  <a:lnTo>
                    <a:pt x="4124" y="14217"/>
                  </a:lnTo>
                  <a:lnTo>
                    <a:pt x="4128" y="14174"/>
                  </a:lnTo>
                  <a:lnTo>
                    <a:pt x="4128" y="14126"/>
                  </a:lnTo>
                  <a:lnTo>
                    <a:pt x="4128" y="14083"/>
                  </a:lnTo>
                  <a:lnTo>
                    <a:pt x="4128" y="14040"/>
                  </a:lnTo>
                  <a:lnTo>
                    <a:pt x="4134" y="13997"/>
                  </a:lnTo>
                  <a:lnTo>
                    <a:pt x="4134" y="13954"/>
                  </a:lnTo>
                  <a:lnTo>
                    <a:pt x="4134" y="13910"/>
                  </a:lnTo>
                  <a:lnTo>
                    <a:pt x="4134" y="13868"/>
                  </a:lnTo>
                  <a:lnTo>
                    <a:pt x="4138" y="13825"/>
                  </a:lnTo>
                  <a:lnTo>
                    <a:pt x="4138" y="13777"/>
                  </a:lnTo>
                  <a:lnTo>
                    <a:pt x="4138" y="13734"/>
                  </a:lnTo>
                  <a:lnTo>
                    <a:pt x="4138" y="13691"/>
                  </a:lnTo>
                  <a:lnTo>
                    <a:pt x="4138" y="13648"/>
                  </a:lnTo>
                  <a:lnTo>
                    <a:pt x="4138" y="13605"/>
                  </a:lnTo>
                  <a:lnTo>
                    <a:pt x="4138" y="13561"/>
                  </a:lnTo>
                  <a:lnTo>
                    <a:pt x="4138" y="13519"/>
                  </a:lnTo>
                  <a:lnTo>
                    <a:pt x="4138" y="13475"/>
                  </a:lnTo>
                  <a:lnTo>
                    <a:pt x="4134" y="13428"/>
                  </a:lnTo>
                  <a:lnTo>
                    <a:pt x="4134" y="13385"/>
                  </a:lnTo>
                  <a:lnTo>
                    <a:pt x="4134" y="13337"/>
                  </a:lnTo>
                  <a:lnTo>
                    <a:pt x="4134" y="13294"/>
                  </a:lnTo>
                  <a:lnTo>
                    <a:pt x="4128" y="13246"/>
                  </a:lnTo>
                  <a:lnTo>
                    <a:pt x="4128" y="13203"/>
                  </a:lnTo>
                  <a:lnTo>
                    <a:pt x="4128" y="13160"/>
                  </a:lnTo>
                  <a:lnTo>
                    <a:pt x="4128" y="13117"/>
                  </a:lnTo>
                  <a:lnTo>
                    <a:pt x="4124" y="13069"/>
                  </a:lnTo>
                  <a:lnTo>
                    <a:pt x="4124" y="13027"/>
                  </a:lnTo>
                  <a:lnTo>
                    <a:pt x="4124" y="12983"/>
                  </a:lnTo>
                  <a:lnTo>
                    <a:pt x="4124" y="12941"/>
                  </a:lnTo>
                  <a:lnTo>
                    <a:pt x="4119" y="12893"/>
                  </a:lnTo>
                  <a:lnTo>
                    <a:pt x="4119" y="12849"/>
                  </a:lnTo>
                  <a:lnTo>
                    <a:pt x="4119" y="12806"/>
                  </a:lnTo>
                  <a:lnTo>
                    <a:pt x="4119" y="12763"/>
                  </a:lnTo>
                  <a:lnTo>
                    <a:pt x="4114" y="12716"/>
                  </a:lnTo>
                  <a:lnTo>
                    <a:pt x="4114" y="12672"/>
                  </a:lnTo>
                  <a:lnTo>
                    <a:pt x="4114" y="12630"/>
                  </a:lnTo>
                  <a:lnTo>
                    <a:pt x="4114" y="12586"/>
                  </a:lnTo>
                  <a:lnTo>
                    <a:pt x="4109" y="12539"/>
                  </a:lnTo>
                  <a:lnTo>
                    <a:pt x="4109" y="12495"/>
                  </a:lnTo>
                  <a:lnTo>
                    <a:pt x="4109" y="12453"/>
                  </a:lnTo>
                  <a:lnTo>
                    <a:pt x="4109" y="12409"/>
                  </a:lnTo>
                  <a:lnTo>
                    <a:pt x="4109" y="12361"/>
                  </a:lnTo>
                  <a:lnTo>
                    <a:pt x="4109" y="12319"/>
                  </a:lnTo>
                  <a:lnTo>
                    <a:pt x="4109" y="12275"/>
                  </a:lnTo>
                  <a:lnTo>
                    <a:pt x="4109" y="12233"/>
                  </a:lnTo>
                  <a:lnTo>
                    <a:pt x="4109" y="12189"/>
                  </a:lnTo>
                  <a:lnTo>
                    <a:pt x="4109" y="12146"/>
                  </a:lnTo>
                  <a:lnTo>
                    <a:pt x="4109" y="12103"/>
                  </a:lnTo>
                  <a:lnTo>
                    <a:pt x="4114" y="12060"/>
                  </a:lnTo>
                  <a:lnTo>
                    <a:pt x="4100" y="12018"/>
                  </a:lnTo>
                  <a:lnTo>
                    <a:pt x="4090" y="11974"/>
                  </a:lnTo>
                  <a:lnTo>
                    <a:pt x="4081" y="11932"/>
                  </a:lnTo>
                  <a:lnTo>
                    <a:pt x="4081" y="11888"/>
                  </a:lnTo>
                  <a:lnTo>
                    <a:pt x="4071" y="11846"/>
                  </a:lnTo>
                  <a:lnTo>
                    <a:pt x="4061" y="11802"/>
                  </a:lnTo>
                  <a:lnTo>
                    <a:pt x="4048" y="11764"/>
                  </a:lnTo>
                  <a:lnTo>
                    <a:pt x="4033" y="11730"/>
                  </a:lnTo>
                  <a:lnTo>
                    <a:pt x="4061" y="11720"/>
                  </a:lnTo>
                  <a:lnTo>
                    <a:pt x="4052" y="11697"/>
                  </a:lnTo>
                  <a:lnTo>
                    <a:pt x="4042" y="11678"/>
                  </a:lnTo>
                  <a:lnTo>
                    <a:pt x="4023" y="11649"/>
                  </a:lnTo>
                  <a:lnTo>
                    <a:pt x="4004" y="11635"/>
                  </a:lnTo>
                  <a:lnTo>
                    <a:pt x="3985" y="11682"/>
                  </a:lnTo>
                  <a:lnTo>
                    <a:pt x="3981" y="11735"/>
                  </a:lnTo>
                  <a:lnTo>
                    <a:pt x="3981" y="11783"/>
                  </a:lnTo>
                  <a:lnTo>
                    <a:pt x="3990" y="11835"/>
                  </a:lnTo>
                  <a:lnTo>
                    <a:pt x="3995" y="11884"/>
                  </a:lnTo>
                  <a:lnTo>
                    <a:pt x="4009" y="11936"/>
                  </a:lnTo>
                  <a:lnTo>
                    <a:pt x="4014" y="11960"/>
                  </a:lnTo>
                  <a:lnTo>
                    <a:pt x="4023" y="11984"/>
                  </a:lnTo>
                  <a:lnTo>
                    <a:pt x="4029" y="12012"/>
                  </a:lnTo>
                  <a:lnTo>
                    <a:pt x="4042" y="12041"/>
                  </a:lnTo>
                  <a:lnTo>
                    <a:pt x="4019" y="12060"/>
                  </a:lnTo>
                  <a:lnTo>
                    <a:pt x="3985" y="12065"/>
                  </a:lnTo>
                  <a:lnTo>
                    <a:pt x="3956" y="12031"/>
                  </a:lnTo>
                  <a:lnTo>
                    <a:pt x="3932" y="12003"/>
                  </a:lnTo>
                  <a:lnTo>
                    <a:pt x="3909" y="11970"/>
                  </a:lnTo>
                  <a:lnTo>
                    <a:pt x="3890" y="11941"/>
                  </a:lnTo>
                  <a:lnTo>
                    <a:pt x="3865" y="11907"/>
                  </a:lnTo>
                  <a:lnTo>
                    <a:pt x="3846" y="11879"/>
                  </a:lnTo>
                  <a:lnTo>
                    <a:pt x="3823" y="11846"/>
                  </a:lnTo>
                  <a:lnTo>
                    <a:pt x="3804" y="11816"/>
                  </a:lnTo>
                  <a:lnTo>
                    <a:pt x="3779" y="11783"/>
                  </a:lnTo>
                  <a:lnTo>
                    <a:pt x="3760" y="11749"/>
                  </a:lnTo>
                  <a:lnTo>
                    <a:pt x="3741" y="11716"/>
                  </a:lnTo>
                  <a:lnTo>
                    <a:pt x="3722" y="11682"/>
                  </a:lnTo>
                  <a:lnTo>
                    <a:pt x="3703" y="11649"/>
                  </a:lnTo>
                  <a:lnTo>
                    <a:pt x="3684" y="11615"/>
                  </a:lnTo>
                  <a:lnTo>
                    <a:pt x="3670" y="11582"/>
                  </a:lnTo>
                  <a:lnTo>
                    <a:pt x="3655" y="11554"/>
                  </a:lnTo>
                  <a:lnTo>
                    <a:pt x="3636" y="11516"/>
                  </a:lnTo>
                  <a:lnTo>
                    <a:pt x="3621" y="11482"/>
                  </a:lnTo>
                  <a:lnTo>
                    <a:pt x="3602" y="11444"/>
                  </a:lnTo>
                  <a:lnTo>
                    <a:pt x="3588" y="11410"/>
                  </a:lnTo>
                  <a:lnTo>
                    <a:pt x="3573" y="11371"/>
                  </a:lnTo>
                  <a:lnTo>
                    <a:pt x="3559" y="11338"/>
                  </a:lnTo>
                  <a:lnTo>
                    <a:pt x="3545" y="11305"/>
                  </a:lnTo>
                  <a:lnTo>
                    <a:pt x="3535" y="11272"/>
                  </a:lnTo>
                  <a:lnTo>
                    <a:pt x="3521" y="11233"/>
                  </a:lnTo>
                  <a:lnTo>
                    <a:pt x="3506" y="11199"/>
                  </a:lnTo>
                  <a:lnTo>
                    <a:pt x="3497" y="11161"/>
                  </a:lnTo>
                  <a:lnTo>
                    <a:pt x="3487" y="11127"/>
                  </a:lnTo>
                  <a:lnTo>
                    <a:pt x="3474" y="11089"/>
                  </a:lnTo>
                  <a:lnTo>
                    <a:pt x="3464" y="11056"/>
                  </a:lnTo>
                  <a:lnTo>
                    <a:pt x="3454" y="11018"/>
                  </a:lnTo>
                  <a:lnTo>
                    <a:pt x="3449" y="10984"/>
                  </a:lnTo>
                  <a:lnTo>
                    <a:pt x="3420" y="10955"/>
                  </a:lnTo>
                  <a:lnTo>
                    <a:pt x="3407" y="10980"/>
                  </a:lnTo>
                  <a:lnTo>
                    <a:pt x="3397" y="11003"/>
                  </a:lnTo>
                  <a:lnTo>
                    <a:pt x="3392" y="11028"/>
                  </a:lnTo>
                  <a:lnTo>
                    <a:pt x="3392" y="11056"/>
                  </a:lnTo>
                  <a:lnTo>
                    <a:pt x="3388" y="11080"/>
                  </a:lnTo>
                  <a:lnTo>
                    <a:pt x="3388" y="11104"/>
                  </a:lnTo>
                  <a:lnTo>
                    <a:pt x="3388" y="11133"/>
                  </a:lnTo>
                  <a:lnTo>
                    <a:pt x="3392" y="11161"/>
                  </a:lnTo>
                  <a:lnTo>
                    <a:pt x="3392" y="11209"/>
                  </a:lnTo>
                  <a:lnTo>
                    <a:pt x="3401" y="11262"/>
                  </a:lnTo>
                  <a:lnTo>
                    <a:pt x="3401" y="11291"/>
                  </a:lnTo>
                  <a:lnTo>
                    <a:pt x="3407" y="11319"/>
                  </a:lnTo>
                  <a:lnTo>
                    <a:pt x="3407" y="11348"/>
                  </a:lnTo>
                  <a:lnTo>
                    <a:pt x="3411" y="11377"/>
                  </a:lnTo>
                  <a:lnTo>
                    <a:pt x="3382" y="11386"/>
                  </a:lnTo>
                  <a:lnTo>
                    <a:pt x="3363" y="11390"/>
                  </a:lnTo>
                  <a:lnTo>
                    <a:pt x="3348" y="11377"/>
                  </a:lnTo>
                  <a:lnTo>
                    <a:pt x="3335" y="11367"/>
                  </a:lnTo>
                  <a:lnTo>
                    <a:pt x="3321" y="11343"/>
                  </a:lnTo>
                  <a:lnTo>
                    <a:pt x="3306" y="11319"/>
                  </a:lnTo>
                  <a:lnTo>
                    <a:pt x="3291" y="11300"/>
                  </a:lnTo>
                  <a:lnTo>
                    <a:pt x="3277" y="11291"/>
                  </a:lnTo>
                  <a:lnTo>
                    <a:pt x="3262" y="11262"/>
                  </a:lnTo>
                  <a:lnTo>
                    <a:pt x="3249" y="11243"/>
                  </a:lnTo>
                  <a:lnTo>
                    <a:pt x="3234" y="11214"/>
                  </a:lnTo>
                  <a:lnTo>
                    <a:pt x="3224" y="11195"/>
                  </a:lnTo>
                  <a:lnTo>
                    <a:pt x="3201" y="11146"/>
                  </a:lnTo>
                  <a:lnTo>
                    <a:pt x="3186" y="11104"/>
                  </a:lnTo>
                  <a:lnTo>
                    <a:pt x="3167" y="11056"/>
                  </a:lnTo>
                  <a:lnTo>
                    <a:pt x="3153" y="11008"/>
                  </a:lnTo>
                  <a:lnTo>
                    <a:pt x="3138" y="10961"/>
                  </a:lnTo>
                  <a:lnTo>
                    <a:pt x="3129" y="10913"/>
                  </a:lnTo>
                  <a:lnTo>
                    <a:pt x="3119" y="10884"/>
                  </a:lnTo>
                  <a:lnTo>
                    <a:pt x="3115" y="10860"/>
                  </a:lnTo>
                  <a:lnTo>
                    <a:pt x="3105" y="10831"/>
                  </a:lnTo>
                  <a:lnTo>
                    <a:pt x="3100" y="10808"/>
                  </a:lnTo>
                  <a:lnTo>
                    <a:pt x="3090" y="10755"/>
                  </a:lnTo>
                  <a:lnTo>
                    <a:pt x="3086" y="10707"/>
                  </a:lnTo>
                  <a:lnTo>
                    <a:pt x="3077" y="10654"/>
                  </a:lnTo>
                  <a:lnTo>
                    <a:pt x="3071" y="10606"/>
                  </a:lnTo>
                  <a:lnTo>
                    <a:pt x="3062" y="10554"/>
                  </a:lnTo>
                  <a:lnTo>
                    <a:pt x="3062" y="10507"/>
                  </a:lnTo>
                  <a:lnTo>
                    <a:pt x="3058" y="10478"/>
                  </a:lnTo>
                  <a:lnTo>
                    <a:pt x="3052" y="10448"/>
                  </a:lnTo>
                  <a:lnTo>
                    <a:pt x="3048" y="10425"/>
                  </a:lnTo>
                  <a:lnTo>
                    <a:pt x="3048" y="10401"/>
                  </a:lnTo>
                  <a:lnTo>
                    <a:pt x="3043" y="10372"/>
                  </a:lnTo>
                  <a:lnTo>
                    <a:pt x="3043" y="10343"/>
                  </a:lnTo>
                  <a:lnTo>
                    <a:pt x="3037" y="10320"/>
                  </a:lnTo>
                  <a:lnTo>
                    <a:pt x="3037" y="10295"/>
                  </a:lnTo>
                  <a:lnTo>
                    <a:pt x="3029" y="10243"/>
                  </a:lnTo>
                  <a:lnTo>
                    <a:pt x="3029" y="10196"/>
                  </a:lnTo>
                  <a:lnTo>
                    <a:pt x="3018" y="10143"/>
                  </a:lnTo>
                  <a:lnTo>
                    <a:pt x="3018" y="10095"/>
                  </a:lnTo>
                  <a:lnTo>
                    <a:pt x="3014" y="10066"/>
                  </a:lnTo>
                  <a:lnTo>
                    <a:pt x="3009" y="10038"/>
                  </a:lnTo>
                  <a:lnTo>
                    <a:pt x="3005" y="10013"/>
                  </a:lnTo>
                  <a:lnTo>
                    <a:pt x="2999" y="9990"/>
                  </a:lnTo>
                  <a:lnTo>
                    <a:pt x="2990" y="9937"/>
                  </a:lnTo>
                  <a:lnTo>
                    <a:pt x="2985" y="9889"/>
                  </a:lnTo>
                  <a:lnTo>
                    <a:pt x="2976" y="9837"/>
                  </a:lnTo>
                  <a:lnTo>
                    <a:pt x="2966" y="9789"/>
                  </a:lnTo>
                  <a:lnTo>
                    <a:pt x="2951" y="9742"/>
                  </a:lnTo>
                  <a:lnTo>
                    <a:pt x="2942" y="9698"/>
                  </a:lnTo>
                  <a:lnTo>
                    <a:pt x="2909" y="9712"/>
                  </a:lnTo>
                  <a:lnTo>
                    <a:pt x="2890" y="9742"/>
                  </a:lnTo>
                  <a:lnTo>
                    <a:pt x="2875" y="9765"/>
                  </a:lnTo>
                  <a:lnTo>
                    <a:pt x="2871" y="9799"/>
                  </a:lnTo>
                  <a:lnTo>
                    <a:pt x="2861" y="9822"/>
                  </a:lnTo>
                  <a:lnTo>
                    <a:pt x="2856" y="9851"/>
                  </a:lnTo>
                  <a:lnTo>
                    <a:pt x="2842" y="9870"/>
                  </a:lnTo>
                  <a:lnTo>
                    <a:pt x="2823" y="9885"/>
                  </a:lnTo>
                  <a:lnTo>
                    <a:pt x="2804" y="9856"/>
                  </a:lnTo>
                  <a:lnTo>
                    <a:pt x="2789" y="9828"/>
                  </a:lnTo>
                  <a:lnTo>
                    <a:pt x="2780" y="9799"/>
                  </a:lnTo>
                  <a:lnTo>
                    <a:pt x="2775" y="9774"/>
                  </a:lnTo>
                  <a:lnTo>
                    <a:pt x="2766" y="9742"/>
                  </a:lnTo>
                  <a:lnTo>
                    <a:pt x="2760" y="9712"/>
                  </a:lnTo>
                  <a:lnTo>
                    <a:pt x="2760" y="9679"/>
                  </a:lnTo>
                  <a:lnTo>
                    <a:pt x="2760" y="9650"/>
                  </a:lnTo>
                  <a:lnTo>
                    <a:pt x="2756" y="9612"/>
                  </a:lnTo>
                  <a:lnTo>
                    <a:pt x="2756" y="9578"/>
                  </a:lnTo>
                  <a:lnTo>
                    <a:pt x="2751" y="9545"/>
                  </a:lnTo>
                  <a:lnTo>
                    <a:pt x="2751" y="9511"/>
                  </a:lnTo>
                  <a:lnTo>
                    <a:pt x="2747" y="9478"/>
                  </a:lnTo>
                  <a:lnTo>
                    <a:pt x="2747" y="9445"/>
                  </a:lnTo>
                  <a:lnTo>
                    <a:pt x="2741" y="9416"/>
                  </a:lnTo>
                  <a:lnTo>
                    <a:pt x="2741" y="9387"/>
                  </a:lnTo>
                  <a:lnTo>
                    <a:pt x="2732" y="9349"/>
                  </a:lnTo>
                  <a:lnTo>
                    <a:pt x="2722" y="9320"/>
                  </a:lnTo>
                  <a:lnTo>
                    <a:pt x="2713" y="9282"/>
                  </a:lnTo>
                  <a:lnTo>
                    <a:pt x="2707" y="9254"/>
                  </a:lnTo>
                  <a:lnTo>
                    <a:pt x="2694" y="9215"/>
                  </a:lnTo>
                  <a:lnTo>
                    <a:pt x="2679" y="9181"/>
                  </a:lnTo>
                  <a:lnTo>
                    <a:pt x="2665" y="9153"/>
                  </a:lnTo>
                  <a:lnTo>
                    <a:pt x="2650" y="9124"/>
                  </a:lnTo>
                  <a:lnTo>
                    <a:pt x="2627" y="9091"/>
                  </a:lnTo>
                  <a:lnTo>
                    <a:pt x="2608" y="9061"/>
                  </a:lnTo>
                  <a:lnTo>
                    <a:pt x="2583" y="9038"/>
                  </a:lnTo>
                  <a:lnTo>
                    <a:pt x="2564" y="9019"/>
                  </a:lnTo>
                  <a:lnTo>
                    <a:pt x="2535" y="8995"/>
                  </a:lnTo>
                  <a:lnTo>
                    <a:pt x="2507" y="8981"/>
                  </a:lnTo>
                  <a:lnTo>
                    <a:pt x="2478" y="8962"/>
                  </a:lnTo>
                  <a:lnTo>
                    <a:pt x="2450" y="8956"/>
                  </a:lnTo>
                  <a:lnTo>
                    <a:pt x="2421" y="8952"/>
                  </a:lnTo>
                  <a:lnTo>
                    <a:pt x="2392" y="8952"/>
                  </a:lnTo>
                  <a:lnTo>
                    <a:pt x="2364" y="8952"/>
                  </a:lnTo>
                  <a:lnTo>
                    <a:pt x="2339" y="8952"/>
                  </a:lnTo>
                  <a:lnTo>
                    <a:pt x="2311" y="8947"/>
                  </a:lnTo>
                  <a:lnTo>
                    <a:pt x="2287" y="8947"/>
                  </a:lnTo>
                  <a:lnTo>
                    <a:pt x="2258" y="8947"/>
                  </a:lnTo>
                  <a:lnTo>
                    <a:pt x="2234" y="8947"/>
                  </a:lnTo>
                  <a:lnTo>
                    <a:pt x="2205" y="8943"/>
                  </a:lnTo>
                  <a:lnTo>
                    <a:pt x="2182" y="8937"/>
                  </a:lnTo>
                  <a:lnTo>
                    <a:pt x="2153" y="8933"/>
                  </a:lnTo>
                  <a:lnTo>
                    <a:pt x="2129" y="8933"/>
                  </a:lnTo>
                  <a:lnTo>
                    <a:pt x="2076" y="8928"/>
                  </a:lnTo>
                  <a:lnTo>
                    <a:pt x="2028" y="8924"/>
                  </a:lnTo>
                  <a:lnTo>
                    <a:pt x="1976" y="8909"/>
                  </a:lnTo>
                  <a:lnTo>
                    <a:pt x="1928" y="8899"/>
                  </a:lnTo>
                  <a:lnTo>
                    <a:pt x="1875" y="8890"/>
                  </a:lnTo>
                  <a:lnTo>
                    <a:pt x="1828" y="8880"/>
                  </a:lnTo>
                  <a:lnTo>
                    <a:pt x="1776" y="8866"/>
                  </a:lnTo>
                  <a:lnTo>
                    <a:pt x="1727" y="8851"/>
                  </a:lnTo>
                  <a:lnTo>
                    <a:pt x="1675" y="8838"/>
                  </a:lnTo>
                  <a:lnTo>
                    <a:pt x="1631" y="8823"/>
                  </a:lnTo>
                  <a:lnTo>
                    <a:pt x="1579" y="8799"/>
                  </a:lnTo>
                  <a:lnTo>
                    <a:pt x="1532" y="8780"/>
                  </a:lnTo>
                  <a:lnTo>
                    <a:pt x="1479" y="8761"/>
                  </a:lnTo>
                  <a:lnTo>
                    <a:pt x="1435" y="8742"/>
                  </a:lnTo>
                  <a:lnTo>
                    <a:pt x="1387" y="8718"/>
                  </a:lnTo>
                  <a:lnTo>
                    <a:pt x="1340" y="8693"/>
                  </a:lnTo>
                  <a:lnTo>
                    <a:pt x="1297" y="8670"/>
                  </a:lnTo>
                  <a:lnTo>
                    <a:pt x="1254" y="8646"/>
                  </a:lnTo>
                  <a:lnTo>
                    <a:pt x="1225" y="8632"/>
                  </a:lnTo>
                  <a:lnTo>
                    <a:pt x="1206" y="8617"/>
                  </a:lnTo>
                  <a:lnTo>
                    <a:pt x="1181" y="8603"/>
                  </a:lnTo>
                  <a:lnTo>
                    <a:pt x="1162" y="8588"/>
                  </a:lnTo>
                  <a:lnTo>
                    <a:pt x="1120" y="8560"/>
                  </a:lnTo>
                  <a:lnTo>
                    <a:pt x="1076" y="8531"/>
                  </a:lnTo>
                  <a:lnTo>
                    <a:pt x="1034" y="8498"/>
                  </a:lnTo>
                  <a:lnTo>
                    <a:pt x="990" y="8464"/>
                  </a:lnTo>
                  <a:lnTo>
                    <a:pt x="952" y="8431"/>
                  </a:lnTo>
                  <a:lnTo>
                    <a:pt x="914" y="8397"/>
                  </a:lnTo>
                  <a:lnTo>
                    <a:pt x="885" y="8416"/>
                  </a:lnTo>
                  <a:lnTo>
                    <a:pt x="857" y="8431"/>
                  </a:lnTo>
                  <a:lnTo>
                    <a:pt x="832" y="8445"/>
                  </a:lnTo>
                  <a:lnTo>
                    <a:pt x="818" y="8474"/>
                  </a:lnTo>
                  <a:lnTo>
                    <a:pt x="804" y="8498"/>
                  </a:lnTo>
                  <a:lnTo>
                    <a:pt x="809" y="8527"/>
                  </a:lnTo>
                  <a:lnTo>
                    <a:pt x="813" y="8550"/>
                  </a:lnTo>
                  <a:lnTo>
                    <a:pt x="828" y="8579"/>
                  </a:lnTo>
                  <a:lnTo>
                    <a:pt x="838" y="8622"/>
                  </a:lnTo>
                  <a:lnTo>
                    <a:pt x="818" y="8660"/>
                  </a:lnTo>
                  <a:lnTo>
                    <a:pt x="780" y="8617"/>
                  </a:lnTo>
                  <a:lnTo>
                    <a:pt x="756" y="8579"/>
                  </a:lnTo>
                  <a:lnTo>
                    <a:pt x="727" y="8536"/>
                  </a:lnTo>
                  <a:lnTo>
                    <a:pt x="708" y="8498"/>
                  </a:lnTo>
                  <a:lnTo>
                    <a:pt x="689" y="8450"/>
                  </a:lnTo>
                  <a:lnTo>
                    <a:pt x="670" y="8407"/>
                  </a:lnTo>
                  <a:lnTo>
                    <a:pt x="647" y="8363"/>
                  </a:lnTo>
                  <a:lnTo>
                    <a:pt x="627" y="8325"/>
                  </a:lnTo>
                  <a:lnTo>
                    <a:pt x="599" y="8336"/>
                  </a:lnTo>
                  <a:lnTo>
                    <a:pt x="589" y="8355"/>
                  </a:lnTo>
                  <a:lnTo>
                    <a:pt x="580" y="8382"/>
                  </a:lnTo>
                  <a:lnTo>
                    <a:pt x="580" y="8412"/>
                  </a:lnTo>
                  <a:lnTo>
                    <a:pt x="574" y="8431"/>
                  </a:lnTo>
                  <a:lnTo>
                    <a:pt x="569" y="8455"/>
                  </a:lnTo>
                  <a:lnTo>
                    <a:pt x="555" y="8469"/>
                  </a:lnTo>
                  <a:lnTo>
                    <a:pt x="531" y="8474"/>
                  </a:lnTo>
                  <a:lnTo>
                    <a:pt x="517" y="8435"/>
                  </a:lnTo>
                  <a:lnTo>
                    <a:pt x="502" y="8403"/>
                  </a:lnTo>
                  <a:lnTo>
                    <a:pt x="488" y="8363"/>
                  </a:lnTo>
                  <a:lnTo>
                    <a:pt x="483" y="8330"/>
                  </a:lnTo>
                  <a:lnTo>
                    <a:pt x="474" y="8292"/>
                  </a:lnTo>
                  <a:lnTo>
                    <a:pt x="469" y="8254"/>
                  </a:lnTo>
                  <a:lnTo>
                    <a:pt x="469" y="8216"/>
                  </a:lnTo>
                  <a:lnTo>
                    <a:pt x="469" y="8182"/>
                  </a:lnTo>
                  <a:lnTo>
                    <a:pt x="469" y="8139"/>
                  </a:lnTo>
                  <a:lnTo>
                    <a:pt x="469" y="8105"/>
                  </a:lnTo>
                  <a:lnTo>
                    <a:pt x="474" y="8067"/>
                  </a:lnTo>
                  <a:lnTo>
                    <a:pt x="488" y="8034"/>
                  </a:lnTo>
                  <a:lnTo>
                    <a:pt x="498" y="7995"/>
                  </a:lnTo>
                  <a:lnTo>
                    <a:pt x="517" y="7962"/>
                  </a:lnTo>
                  <a:lnTo>
                    <a:pt x="531" y="7934"/>
                  </a:lnTo>
                  <a:lnTo>
                    <a:pt x="561" y="7905"/>
                  </a:lnTo>
                  <a:lnTo>
                    <a:pt x="589" y="7867"/>
                  </a:lnTo>
                  <a:lnTo>
                    <a:pt x="622" y="7833"/>
                  </a:lnTo>
                  <a:lnTo>
                    <a:pt x="656" y="7804"/>
                  </a:lnTo>
                  <a:lnTo>
                    <a:pt x="694" y="7775"/>
                  </a:lnTo>
                  <a:lnTo>
                    <a:pt x="727" y="7747"/>
                  </a:lnTo>
                  <a:lnTo>
                    <a:pt x="765" y="7718"/>
                  </a:lnTo>
                  <a:lnTo>
                    <a:pt x="799" y="7690"/>
                  </a:lnTo>
                  <a:lnTo>
                    <a:pt x="838" y="7661"/>
                  </a:lnTo>
                  <a:lnTo>
                    <a:pt x="823" y="7623"/>
                  </a:lnTo>
                  <a:lnTo>
                    <a:pt x="813" y="7589"/>
                  </a:lnTo>
                  <a:lnTo>
                    <a:pt x="804" y="7551"/>
                  </a:lnTo>
                  <a:lnTo>
                    <a:pt x="799" y="7518"/>
                  </a:lnTo>
                  <a:lnTo>
                    <a:pt x="785" y="7479"/>
                  </a:lnTo>
                  <a:lnTo>
                    <a:pt x="780" y="7445"/>
                  </a:lnTo>
                  <a:lnTo>
                    <a:pt x="771" y="7413"/>
                  </a:lnTo>
                  <a:lnTo>
                    <a:pt x="771" y="7379"/>
                  </a:lnTo>
                  <a:lnTo>
                    <a:pt x="765" y="7340"/>
                  </a:lnTo>
                  <a:lnTo>
                    <a:pt x="761" y="7308"/>
                  </a:lnTo>
                  <a:lnTo>
                    <a:pt x="761" y="7268"/>
                  </a:lnTo>
                  <a:lnTo>
                    <a:pt x="771" y="7240"/>
                  </a:lnTo>
                  <a:lnTo>
                    <a:pt x="771" y="7201"/>
                  </a:lnTo>
                  <a:lnTo>
                    <a:pt x="785" y="7169"/>
                  </a:lnTo>
                  <a:lnTo>
                    <a:pt x="794" y="7135"/>
                  </a:lnTo>
                  <a:lnTo>
                    <a:pt x="818" y="7106"/>
                  </a:lnTo>
                  <a:lnTo>
                    <a:pt x="775" y="7077"/>
                  </a:lnTo>
                  <a:lnTo>
                    <a:pt x="742" y="7049"/>
                  </a:lnTo>
                  <a:lnTo>
                    <a:pt x="704" y="7020"/>
                  </a:lnTo>
                  <a:lnTo>
                    <a:pt x="670" y="6997"/>
                  </a:lnTo>
                  <a:lnTo>
                    <a:pt x="637" y="6963"/>
                  </a:lnTo>
                  <a:lnTo>
                    <a:pt x="603" y="6934"/>
                  </a:lnTo>
                  <a:lnTo>
                    <a:pt x="574" y="6900"/>
                  </a:lnTo>
                  <a:lnTo>
                    <a:pt x="546" y="6871"/>
                  </a:lnTo>
                  <a:lnTo>
                    <a:pt x="517" y="6833"/>
                  </a:lnTo>
                  <a:lnTo>
                    <a:pt x="488" y="6800"/>
                  </a:lnTo>
                  <a:lnTo>
                    <a:pt x="460" y="6766"/>
                  </a:lnTo>
                  <a:lnTo>
                    <a:pt x="435" y="6734"/>
                  </a:lnTo>
                  <a:lnTo>
                    <a:pt x="407" y="6695"/>
                  </a:lnTo>
                  <a:lnTo>
                    <a:pt x="388" y="6661"/>
                  </a:lnTo>
                  <a:lnTo>
                    <a:pt x="364" y="6623"/>
                  </a:lnTo>
                  <a:lnTo>
                    <a:pt x="345" y="6589"/>
                  </a:lnTo>
                  <a:lnTo>
                    <a:pt x="321" y="6547"/>
                  </a:lnTo>
                  <a:lnTo>
                    <a:pt x="302" y="6509"/>
                  </a:lnTo>
                  <a:lnTo>
                    <a:pt x="278" y="6470"/>
                  </a:lnTo>
                  <a:lnTo>
                    <a:pt x="258" y="6432"/>
                  </a:lnTo>
                  <a:lnTo>
                    <a:pt x="239" y="6389"/>
                  </a:lnTo>
                  <a:lnTo>
                    <a:pt x="220" y="6350"/>
                  </a:lnTo>
                  <a:lnTo>
                    <a:pt x="201" y="6312"/>
                  </a:lnTo>
                  <a:lnTo>
                    <a:pt x="187" y="6274"/>
                  </a:lnTo>
                  <a:lnTo>
                    <a:pt x="168" y="6232"/>
                  </a:lnTo>
                  <a:lnTo>
                    <a:pt x="149" y="6192"/>
                  </a:lnTo>
                  <a:lnTo>
                    <a:pt x="130" y="6154"/>
                  </a:lnTo>
                  <a:lnTo>
                    <a:pt x="115" y="6116"/>
                  </a:lnTo>
                  <a:lnTo>
                    <a:pt x="96" y="6074"/>
                  </a:lnTo>
                  <a:lnTo>
                    <a:pt x="77" y="6035"/>
                  </a:lnTo>
                  <a:lnTo>
                    <a:pt x="63" y="5997"/>
                  </a:lnTo>
                  <a:lnTo>
                    <a:pt x="48" y="5959"/>
                  </a:lnTo>
                  <a:lnTo>
                    <a:pt x="39" y="5921"/>
                  </a:lnTo>
                  <a:lnTo>
                    <a:pt x="34" y="5891"/>
                  </a:lnTo>
                  <a:lnTo>
                    <a:pt x="29" y="5853"/>
                  </a:lnTo>
                  <a:lnTo>
                    <a:pt x="25" y="5824"/>
                  </a:lnTo>
                  <a:lnTo>
                    <a:pt x="15" y="5786"/>
                  </a:lnTo>
                  <a:lnTo>
                    <a:pt x="10" y="5753"/>
                  </a:lnTo>
                  <a:lnTo>
                    <a:pt x="6" y="5724"/>
                  </a:lnTo>
                  <a:lnTo>
                    <a:pt x="6" y="5696"/>
                  </a:lnTo>
                  <a:lnTo>
                    <a:pt x="0" y="5662"/>
                  </a:lnTo>
                  <a:lnTo>
                    <a:pt x="0" y="5633"/>
                  </a:lnTo>
                  <a:lnTo>
                    <a:pt x="6" y="5605"/>
                  </a:lnTo>
                  <a:lnTo>
                    <a:pt x="15" y="5581"/>
                  </a:lnTo>
                  <a:lnTo>
                    <a:pt x="25" y="5553"/>
                  </a:lnTo>
                  <a:lnTo>
                    <a:pt x="39" y="5532"/>
                  </a:lnTo>
                  <a:lnTo>
                    <a:pt x="58" y="5509"/>
                  </a:lnTo>
                  <a:lnTo>
                    <a:pt x="86" y="5494"/>
                  </a:lnTo>
                  <a:lnTo>
                    <a:pt x="120" y="5494"/>
                  </a:lnTo>
                  <a:lnTo>
                    <a:pt x="153" y="5504"/>
                  </a:lnTo>
                  <a:lnTo>
                    <a:pt x="182" y="5509"/>
                  </a:lnTo>
                  <a:lnTo>
                    <a:pt x="216" y="5523"/>
                  </a:lnTo>
                  <a:lnTo>
                    <a:pt x="244" y="5538"/>
                  </a:lnTo>
                  <a:lnTo>
                    <a:pt x="273" y="5553"/>
                  </a:lnTo>
                  <a:lnTo>
                    <a:pt x="302" y="5566"/>
                  </a:lnTo>
                  <a:lnTo>
                    <a:pt x="330" y="5585"/>
                  </a:lnTo>
                  <a:lnTo>
                    <a:pt x="355" y="5600"/>
                  </a:lnTo>
                  <a:lnTo>
                    <a:pt x="383" y="5619"/>
                  </a:lnTo>
                  <a:lnTo>
                    <a:pt x="407" y="5638"/>
                  </a:lnTo>
                  <a:lnTo>
                    <a:pt x="435" y="5658"/>
                  </a:lnTo>
                  <a:lnTo>
                    <a:pt x="464" y="5671"/>
                  </a:lnTo>
                  <a:lnTo>
                    <a:pt x="493" y="5691"/>
                  </a:lnTo>
                  <a:lnTo>
                    <a:pt x="527" y="5705"/>
                  </a:lnTo>
                  <a:lnTo>
                    <a:pt x="561" y="5724"/>
                  </a:lnTo>
                  <a:lnTo>
                    <a:pt x="584" y="5734"/>
                  </a:lnTo>
                  <a:lnTo>
                    <a:pt x="613" y="5748"/>
                  </a:lnTo>
                  <a:lnTo>
                    <a:pt x="641" y="5763"/>
                  </a:lnTo>
                  <a:lnTo>
                    <a:pt x="670" y="5776"/>
                  </a:lnTo>
                  <a:lnTo>
                    <a:pt x="699" y="5786"/>
                  </a:lnTo>
                  <a:lnTo>
                    <a:pt x="733" y="5796"/>
                  </a:lnTo>
                  <a:lnTo>
                    <a:pt x="761" y="5805"/>
                  </a:lnTo>
                  <a:lnTo>
                    <a:pt x="794" y="5815"/>
                  </a:lnTo>
                  <a:lnTo>
                    <a:pt x="823" y="5820"/>
                  </a:lnTo>
                  <a:lnTo>
                    <a:pt x="851" y="5824"/>
                  </a:lnTo>
                  <a:lnTo>
                    <a:pt x="881" y="5829"/>
                  </a:lnTo>
                  <a:lnTo>
                    <a:pt x="914" y="5839"/>
                  </a:lnTo>
                  <a:lnTo>
                    <a:pt x="943" y="5843"/>
                  </a:lnTo>
                  <a:lnTo>
                    <a:pt x="977" y="5849"/>
                  </a:lnTo>
                  <a:lnTo>
                    <a:pt x="1009" y="5853"/>
                  </a:lnTo>
                  <a:lnTo>
                    <a:pt x="1043" y="5862"/>
                  </a:lnTo>
                  <a:lnTo>
                    <a:pt x="1072" y="5862"/>
                  </a:lnTo>
                  <a:lnTo>
                    <a:pt x="1101" y="5868"/>
                  </a:lnTo>
                  <a:lnTo>
                    <a:pt x="1129" y="5872"/>
                  </a:lnTo>
                  <a:lnTo>
                    <a:pt x="1162" y="5877"/>
                  </a:lnTo>
                  <a:lnTo>
                    <a:pt x="1192" y="5877"/>
                  </a:lnTo>
                  <a:lnTo>
                    <a:pt x="1225" y="5887"/>
                  </a:lnTo>
                  <a:lnTo>
                    <a:pt x="1254" y="5891"/>
                  </a:lnTo>
                  <a:lnTo>
                    <a:pt x="1287" y="5902"/>
                  </a:lnTo>
                  <a:lnTo>
                    <a:pt x="1316" y="5906"/>
                  </a:lnTo>
                  <a:lnTo>
                    <a:pt x="1345" y="5915"/>
                  </a:lnTo>
                  <a:lnTo>
                    <a:pt x="1373" y="5921"/>
                  </a:lnTo>
                  <a:lnTo>
                    <a:pt x="1402" y="5935"/>
                  </a:lnTo>
                  <a:lnTo>
                    <a:pt x="1431" y="5940"/>
                  </a:lnTo>
                  <a:lnTo>
                    <a:pt x="1459" y="5954"/>
                  </a:lnTo>
                  <a:lnTo>
                    <a:pt x="1488" y="5968"/>
                  </a:lnTo>
                  <a:lnTo>
                    <a:pt x="1522" y="5982"/>
                  </a:lnTo>
                  <a:lnTo>
                    <a:pt x="1545" y="5963"/>
                  </a:lnTo>
                  <a:lnTo>
                    <a:pt x="1574" y="5944"/>
                  </a:lnTo>
                  <a:lnTo>
                    <a:pt x="1598" y="5925"/>
                  </a:lnTo>
                  <a:lnTo>
                    <a:pt x="1627" y="5910"/>
                  </a:lnTo>
                  <a:lnTo>
                    <a:pt x="1650" y="5891"/>
                  </a:lnTo>
                  <a:lnTo>
                    <a:pt x="1675" y="5872"/>
                  </a:lnTo>
                  <a:lnTo>
                    <a:pt x="1703" y="5858"/>
                  </a:lnTo>
                  <a:lnTo>
                    <a:pt x="1736" y="5849"/>
                  </a:lnTo>
                  <a:lnTo>
                    <a:pt x="1708" y="5820"/>
                  </a:lnTo>
                  <a:lnTo>
                    <a:pt x="1694" y="5796"/>
                  </a:lnTo>
                  <a:lnTo>
                    <a:pt x="1689" y="5772"/>
                  </a:lnTo>
                  <a:lnTo>
                    <a:pt x="1698" y="5748"/>
                  </a:lnTo>
                  <a:lnTo>
                    <a:pt x="1708" y="5719"/>
                  </a:lnTo>
                  <a:lnTo>
                    <a:pt x="1727" y="5700"/>
                  </a:lnTo>
                  <a:lnTo>
                    <a:pt x="1746" y="5681"/>
                  </a:lnTo>
                  <a:lnTo>
                    <a:pt x="1776" y="5667"/>
                  </a:lnTo>
                  <a:lnTo>
                    <a:pt x="1799" y="5652"/>
                  </a:lnTo>
                  <a:lnTo>
                    <a:pt x="1828" y="5643"/>
                  </a:lnTo>
                  <a:lnTo>
                    <a:pt x="1852" y="5633"/>
                  </a:lnTo>
                  <a:lnTo>
                    <a:pt x="1881" y="5624"/>
                  </a:lnTo>
                  <a:lnTo>
                    <a:pt x="1909" y="5610"/>
                  </a:lnTo>
                  <a:lnTo>
                    <a:pt x="1938" y="5605"/>
                  </a:lnTo>
                  <a:lnTo>
                    <a:pt x="1967" y="5595"/>
                  </a:lnTo>
                  <a:lnTo>
                    <a:pt x="1995" y="5591"/>
                  </a:lnTo>
                  <a:lnTo>
                    <a:pt x="2024" y="5576"/>
                  </a:lnTo>
                  <a:lnTo>
                    <a:pt x="2053" y="5572"/>
                  </a:lnTo>
                  <a:lnTo>
                    <a:pt x="2081" y="5561"/>
                  </a:lnTo>
                  <a:lnTo>
                    <a:pt x="2110" y="5557"/>
                  </a:lnTo>
                  <a:lnTo>
                    <a:pt x="2139" y="5547"/>
                  </a:lnTo>
                  <a:lnTo>
                    <a:pt x="2167" y="5542"/>
                  </a:lnTo>
                  <a:lnTo>
                    <a:pt x="2196" y="5532"/>
                  </a:lnTo>
                  <a:lnTo>
                    <a:pt x="2230" y="5532"/>
                  </a:lnTo>
                  <a:lnTo>
                    <a:pt x="2258" y="5523"/>
                  </a:lnTo>
                  <a:lnTo>
                    <a:pt x="2287" y="5519"/>
                  </a:lnTo>
                  <a:lnTo>
                    <a:pt x="2316" y="5509"/>
                  </a:lnTo>
                  <a:lnTo>
                    <a:pt x="2344" y="5504"/>
                  </a:lnTo>
                  <a:lnTo>
                    <a:pt x="2373" y="5494"/>
                  </a:lnTo>
                  <a:lnTo>
                    <a:pt x="2402" y="5494"/>
                  </a:lnTo>
                  <a:lnTo>
                    <a:pt x="2430" y="5485"/>
                  </a:lnTo>
                  <a:lnTo>
                    <a:pt x="2459" y="5485"/>
                  </a:lnTo>
                  <a:lnTo>
                    <a:pt x="2488" y="5475"/>
                  </a:lnTo>
                  <a:lnTo>
                    <a:pt x="2516" y="5471"/>
                  </a:lnTo>
                  <a:lnTo>
                    <a:pt x="2545" y="5466"/>
                  </a:lnTo>
                  <a:lnTo>
                    <a:pt x="2574" y="5466"/>
                  </a:lnTo>
                  <a:lnTo>
                    <a:pt x="2602" y="5456"/>
                  </a:lnTo>
                  <a:lnTo>
                    <a:pt x="2631" y="5452"/>
                  </a:lnTo>
                  <a:lnTo>
                    <a:pt x="2660" y="5446"/>
                  </a:lnTo>
                  <a:lnTo>
                    <a:pt x="2694" y="5446"/>
                  </a:lnTo>
                  <a:lnTo>
                    <a:pt x="2688" y="5399"/>
                  </a:lnTo>
                  <a:lnTo>
                    <a:pt x="2684" y="5351"/>
                  </a:lnTo>
                  <a:lnTo>
                    <a:pt x="2679" y="5303"/>
                  </a:lnTo>
                  <a:lnTo>
                    <a:pt x="2674" y="5261"/>
                  </a:lnTo>
                  <a:lnTo>
                    <a:pt x="2665" y="5213"/>
                  </a:lnTo>
                  <a:lnTo>
                    <a:pt x="2660" y="5170"/>
                  </a:lnTo>
                  <a:lnTo>
                    <a:pt x="2655" y="5122"/>
                  </a:lnTo>
                  <a:lnTo>
                    <a:pt x="2650" y="5078"/>
                  </a:lnTo>
                  <a:lnTo>
                    <a:pt x="2641" y="5031"/>
                  </a:lnTo>
                  <a:lnTo>
                    <a:pt x="2636" y="4988"/>
                  </a:lnTo>
                  <a:lnTo>
                    <a:pt x="2627" y="4940"/>
                  </a:lnTo>
                  <a:lnTo>
                    <a:pt x="2621" y="4897"/>
                  </a:lnTo>
                  <a:lnTo>
                    <a:pt x="2612" y="4849"/>
                  </a:lnTo>
                  <a:lnTo>
                    <a:pt x="2608" y="4806"/>
                  </a:lnTo>
                  <a:lnTo>
                    <a:pt x="2602" y="4763"/>
                  </a:lnTo>
                  <a:lnTo>
                    <a:pt x="2602" y="4720"/>
                  </a:lnTo>
                  <a:lnTo>
                    <a:pt x="2593" y="4672"/>
                  </a:lnTo>
                  <a:lnTo>
                    <a:pt x="2589" y="4629"/>
                  </a:lnTo>
                  <a:lnTo>
                    <a:pt x="2583" y="4582"/>
                  </a:lnTo>
                  <a:lnTo>
                    <a:pt x="2583" y="4538"/>
                  </a:lnTo>
                  <a:lnTo>
                    <a:pt x="2583" y="4490"/>
                  </a:lnTo>
                  <a:lnTo>
                    <a:pt x="2583" y="4447"/>
                  </a:lnTo>
                  <a:lnTo>
                    <a:pt x="2583" y="4405"/>
                  </a:lnTo>
                  <a:lnTo>
                    <a:pt x="2589" y="4361"/>
                  </a:lnTo>
                  <a:lnTo>
                    <a:pt x="2589" y="4313"/>
                  </a:lnTo>
                  <a:lnTo>
                    <a:pt x="2593" y="4271"/>
                  </a:lnTo>
                  <a:lnTo>
                    <a:pt x="2598" y="4223"/>
                  </a:lnTo>
                  <a:lnTo>
                    <a:pt x="2612" y="4180"/>
                  </a:lnTo>
                  <a:lnTo>
                    <a:pt x="2621" y="4136"/>
                  </a:lnTo>
                  <a:lnTo>
                    <a:pt x="2636" y="4094"/>
                  </a:lnTo>
                  <a:lnTo>
                    <a:pt x="2650" y="4050"/>
                  </a:lnTo>
                  <a:lnTo>
                    <a:pt x="2674" y="4008"/>
                  </a:lnTo>
                  <a:lnTo>
                    <a:pt x="2698" y="3974"/>
                  </a:lnTo>
                  <a:lnTo>
                    <a:pt x="2728" y="3945"/>
                  </a:lnTo>
                  <a:lnTo>
                    <a:pt x="2756" y="3916"/>
                  </a:lnTo>
                  <a:lnTo>
                    <a:pt x="2789" y="3893"/>
                  </a:lnTo>
                  <a:lnTo>
                    <a:pt x="2823" y="3864"/>
                  </a:lnTo>
                  <a:lnTo>
                    <a:pt x="2861" y="3850"/>
                  </a:lnTo>
                  <a:lnTo>
                    <a:pt x="2904" y="3836"/>
                  </a:lnTo>
                  <a:lnTo>
                    <a:pt x="2947" y="3836"/>
                  </a:lnTo>
                  <a:lnTo>
                    <a:pt x="2985" y="3830"/>
                  </a:lnTo>
                  <a:lnTo>
                    <a:pt x="3029" y="3836"/>
                  </a:lnTo>
                  <a:lnTo>
                    <a:pt x="3067" y="3840"/>
                  </a:lnTo>
                  <a:lnTo>
                    <a:pt x="3110" y="3855"/>
                  </a:lnTo>
                  <a:lnTo>
                    <a:pt x="3143" y="3864"/>
                  </a:lnTo>
                  <a:lnTo>
                    <a:pt x="3182" y="3878"/>
                  </a:lnTo>
                  <a:lnTo>
                    <a:pt x="3220" y="3897"/>
                  </a:lnTo>
                  <a:lnTo>
                    <a:pt x="3258" y="3922"/>
                  </a:lnTo>
                  <a:lnTo>
                    <a:pt x="3291" y="3936"/>
                  </a:lnTo>
                  <a:lnTo>
                    <a:pt x="3325" y="3960"/>
                  </a:lnTo>
                  <a:lnTo>
                    <a:pt x="3359" y="3979"/>
                  </a:lnTo>
                  <a:lnTo>
                    <a:pt x="3397" y="4008"/>
                  </a:lnTo>
                  <a:lnTo>
                    <a:pt x="3426" y="4027"/>
                  </a:lnTo>
                  <a:lnTo>
                    <a:pt x="3464" y="4050"/>
                  </a:lnTo>
                  <a:lnTo>
                    <a:pt x="3497" y="4069"/>
                  </a:lnTo>
                  <a:lnTo>
                    <a:pt x="3535" y="4094"/>
                  </a:lnTo>
                  <a:lnTo>
                    <a:pt x="3579" y="4122"/>
                  </a:lnTo>
                  <a:lnTo>
                    <a:pt x="3621" y="4155"/>
                  </a:lnTo>
                  <a:lnTo>
                    <a:pt x="3665" y="4189"/>
                  </a:lnTo>
                  <a:lnTo>
                    <a:pt x="3708" y="4227"/>
                  </a:lnTo>
                  <a:lnTo>
                    <a:pt x="3751" y="4261"/>
                  </a:lnTo>
                  <a:lnTo>
                    <a:pt x="3794" y="4299"/>
                  </a:lnTo>
                  <a:lnTo>
                    <a:pt x="3813" y="4319"/>
                  </a:lnTo>
                  <a:lnTo>
                    <a:pt x="3836" y="4338"/>
                  </a:lnTo>
                  <a:lnTo>
                    <a:pt x="3856" y="4357"/>
                  </a:lnTo>
                  <a:lnTo>
                    <a:pt x="3880" y="4380"/>
                  </a:lnTo>
                  <a:lnTo>
                    <a:pt x="3918" y="4414"/>
                  </a:lnTo>
                  <a:lnTo>
                    <a:pt x="3956" y="4452"/>
                  </a:lnTo>
                  <a:lnTo>
                    <a:pt x="3975" y="4471"/>
                  </a:lnTo>
                  <a:lnTo>
                    <a:pt x="3995" y="4496"/>
                  </a:lnTo>
                  <a:lnTo>
                    <a:pt x="4014" y="4515"/>
                  </a:lnTo>
                  <a:lnTo>
                    <a:pt x="4038" y="4538"/>
                  </a:lnTo>
                  <a:lnTo>
                    <a:pt x="4071" y="4582"/>
                  </a:lnTo>
                  <a:lnTo>
                    <a:pt x="4109" y="4624"/>
                  </a:lnTo>
                  <a:lnTo>
                    <a:pt x="4128" y="4643"/>
                  </a:lnTo>
                  <a:lnTo>
                    <a:pt x="4147" y="4668"/>
                  </a:lnTo>
                  <a:lnTo>
                    <a:pt x="4167" y="4687"/>
                  </a:lnTo>
                  <a:lnTo>
                    <a:pt x="4186" y="4715"/>
                  </a:lnTo>
                  <a:lnTo>
                    <a:pt x="4214" y="4758"/>
                  </a:lnTo>
                  <a:lnTo>
                    <a:pt x="4248" y="4801"/>
                  </a:lnTo>
                  <a:lnTo>
                    <a:pt x="4262" y="4820"/>
                  </a:lnTo>
                  <a:lnTo>
                    <a:pt x="4277" y="4844"/>
                  </a:lnTo>
                  <a:lnTo>
                    <a:pt x="4292" y="4864"/>
                  </a:lnTo>
                  <a:lnTo>
                    <a:pt x="4311" y="4893"/>
                  </a:lnTo>
                  <a:lnTo>
                    <a:pt x="4320" y="4912"/>
                  </a:lnTo>
                  <a:lnTo>
                    <a:pt x="4334" y="4935"/>
                  </a:lnTo>
                  <a:lnTo>
                    <a:pt x="4349" y="4959"/>
                  </a:lnTo>
                  <a:lnTo>
                    <a:pt x="4363" y="4988"/>
                  </a:lnTo>
                  <a:lnTo>
                    <a:pt x="4372" y="5011"/>
                  </a:lnTo>
                  <a:lnTo>
                    <a:pt x="4387" y="5036"/>
                  </a:lnTo>
                  <a:lnTo>
                    <a:pt x="4401" y="5059"/>
                  </a:lnTo>
                  <a:lnTo>
                    <a:pt x="4416" y="5088"/>
                  </a:lnTo>
                  <a:lnTo>
                    <a:pt x="4435" y="5136"/>
                  </a:lnTo>
                  <a:lnTo>
                    <a:pt x="4454" y="5189"/>
                  </a:lnTo>
                  <a:lnTo>
                    <a:pt x="4464" y="5213"/>
                  </a:lnTo>
                  <a:lnTo>
                    <a:pt x="4473" y="5242"/>
                  </a:lnTo>
                  <a:lnTo>
                    <a:pt x="4483" y="5270"/>
                  </a:lnTo>
                  <a:lnTo>
                    <a:pt x="4497" y="5299"/>
                  </a:lnTo>
                  <a:lnTo>
                    <a:pt x="4502" y="5322"/>
                  </a:lnTo>
                  <a:lnTo>
                    <a:pt x="4511" y="5351"/>
                  </a:lnTo>
                  <a:lnTo>
                    <a:pt x="4516" y="5380"/>
                  </a:lnTo>
                  <a:lnTo>
                    <a:pt x="4525" y="5408"/>
                  </a:lnTo>
                  <a:lnTo>
                    <a:pt x="4530" y="5437"/>
                  </a:lnTo>
                  <a:lnTo>
                    <a:pt x="4540" y="5466"/>
                  </a:lnTo>
                  <a:lnTo>
                    <a:pt x="4544" y="5494"/>
                  </a:lnTo>
                  <a:lnTo>
                    <a:pt x="4554" y="5523"/>
                  </a:lnTo>
                  <a:lnTo>
                    <a:pt x="4584" y="5542"/>
                  </a:lnTo>
                  <a:lnTo>
                    <a:pt x="4612" y="5547"/>
                  </a:lnTo>
                  <a:lnTo>
                    <a:pt x="4645" y="5553"/>
                  </a:lnTo>
                  <a:lnTo>
                    <a:pt x="4679" y="5557"/>
                  </a:lnTo>
                  <a:lnTo>
                    <a:pt x="4717" y="5566"/>
                  </a:lnTo>
                  <a:lnTo>
                    <a:pt x="4746" y="5572"/>
                  </a:lnTo>
                  <a:lnTo>
                    <a:pt x="4779" y="5576"/>
                  </a:lnTo>
                  <a:lnTo>
                    <a:pt x="4813" y="5581"/>
                  </a:lnTo>
                  <a:lnTo>
                    <a:pt x="4851" y="5591"/>
                  </a:lnTo>
                  <a:lnTo>
                    <a:pt x="4880" y="5591"/>
                  </a:lnTo>
                  <a:lnTo>
                    <a:pt x="4914" y="5600"/>
                  </a:lnTo>
                  <a:lnTo>
                    <a:pt x="4946" y="5600"/>
                  </a:lnTo>
                  <a:lnTo>
                    <a:pt x="4980" y="5610"/>
                  </a:lnTo>
                  <a:lnTo>
                    <a:pt x="5009" y="5610"/>
                  </a:lnTo>
                  <a:lnTo>
                    <a:pt x="5047" y="5619"/>
                  </a:lnTo>
                  <a:lnTo>
                    <a:pt x="5080" y="5619"/>
                  </a:lnTo>
                  <a:lnTo>
                    <a:pt x="5118" y="5629"/>
                  </a:lnTo>
                  <a:lnTo>
                    <a:pt x="5118" y="5643"/>
                  </a:lnTo>
                  <a:lnTo>
                    <a:pt x="5137" y="5662"/>
                  </a:lnTo>
                  <a:lnTo>
                    <a:pt x="5114" y="5677"/>
                  </a:lnTo>
                  <a:lnTo>
                    <a:pt x="5090" y="5696"/>
                  </a:lnTo>
                  <a:lnTo>
                    <a:pt x="5066" y="5710"/>
                  </a:lnTo>
                  <a:lnTo>
                    <a:pt x="5047" y="5729"/>
                  </a:lnTo>
                  <a:lnTo>
                    <a:pt x="5019" y="5738"/>
                  </a:lnTo>
                  <a:lnTo>
                    <a:pt x="4994" y="5753"/>
                  </a:lnTo>
                  <a:lnTo>
                    <a:pt x="4966" y="5763"/>
                  </a:lnTo>
                  <a:lnTo>
                    <a:pt x="4942" y="5776"/>
                  </a:lnTo>
                  <a:lnTo>
                    <a:pt x="4914" y="5782"/>
                  </a:lnTo>
                  <a:lnTo>
                    <a:pt x="4885" y="5796"/>
                  </a:lnTo>
                  <a:lnTo>
                    <a:pt x="4855" y="5805"/>
                  </a:lnTo>
                  <a:lnTo>
                    <a:pt x="4832" y="5820"/>
                  </a:lnTo>
                  <a:lnTo>
                    <a:pt x="4784" y="5843"/>
                  </a:lnTo>
                  <a:lnTo>
                    <a:pt x="4741" y="5877"/>
                  </a:lnTo>
                  <a:lnTo>
                    <a:pt x="4755" y="5902"/>
                  </a:lnTo>
                  <a:lnTo>
                    <a:pt x="4775" y="5925"/>
                  </a:lnTo>
                  <a:lnTo>
                    <a:pt x="4794" y="5949"/>
                  </a:lnTo>
                  <a:lnTo>
                    <a:pt x="4822" y="5973"/>
                  </a:lnTo>
                  <a:lnTo>
                    <a:pt x="4846" y="5992"/>
                  </a:lnTo>
                  <a:lnTo>
                    <a:pt x="4870" y="6016"/>
                  </a:lnTo>
                  <a:lnTo>
                    <a:pt x="4899" y="6035"/>
                  </a:lnTo>
                  <a:lnTo>
                    <a:pt x="4933" y="6059"/>
                  </a:lnTo>
                  <a:lnTo>
                    <a:pt x="4961" y="6074"/>
                  </a:lnTo>
                  <a:lnTo>
                    <a:pt x="4990" y="6093"/>
                  </a:lnTo>
                  <a:lnTo>
                    <a:pt x="5019" y="6106"/>
                  </a:lnTo>
                  <a:lnTo>
                    <a:pt x="5057" y="6121"/>
                  </a:lnTo>
                  <a:lnTo>
                    <a:pt x="5085" y="6126"/>
                  </a:lnTo>
                  <a:lnTo>
                    <a:pt x="5124" y="6135"/>
                  </a:lnTo>
                  <a:lnTo>
                    <a:pt x="5157" y="6140"/>
                  </a:lnTo>
                  <a:lnTo>
                    <a:pt x="5196" y="6145"/>
                  </a:lnTo>
                  <a:lnTo>
                    <a:pt x="5177" y="6159"/>
                  </a:lnTo>
                  <a:lnTo>
                    <a:pt x="5162" y="6179"/>
                  </a:lnTo>
                  <a:lnTo>
                    <a:pt x="5137" y="6183"/>
                  </a:lnTo>
                  <a:lnTo>
                    <a:pt x="5114" y="6188"/>
                  </a:lnTo>
                  <a:lnTo>
                    <a:pt x="5061" y="6192"/>
                  </a:lnTo>
                  <a:lnTo>
                    <a:pt x="5023" y="6207"/>
                  </a:lnTo>
                  <a:lnTo>
                    <a:pt x="4994" y="6212"/>
                  </a:lnTo>
                  <a:lnTo>
                    <a:pt x="4966" y="6217"/>
                  </a:lnTo>
                  <a:lnTo>
                    <a:pt x="4937" y="6221"/>
                  </a:lnTo>
                  <a:lnTo>
                    <a:pt x="4914" y="6226"/>
                  </a:lnTo>
                  <a:lnTo>
                    <a:pt x="4885" y="6226"/>
                  </a:lnTo>
                  <a:lnTo>
                    <a:pt x="4855" y="6232"/>
                  </a:lnTo>
                  <a:lnTo>
                    <a:pt x="4832" y="6236"/>
                  </a:lnTo>
                  <a:lnTo>
                    <a:pt x="4813" y="6245"/>
                  </a:lnTo>
                  <a:lnTo>
                    <a:pt x="4827" y="6265"/>
                  </a:lnTo>
                  <a:lnTo>
                    <a:pt x="4841" y="6284"/>
                  </a:lnTo>
                  <a:lnTo>
                    <a:pt x="4861" y="6298"/>
                  </a:lnTo>
                  <a:lnTo>
                    <a:pt x="4889" y="6312"/>
                  </a:lnTo>
                  <a:lnTo>
                    <a:pt x="4914" y="6318"/>
                  </a:lnTo>
                  <a:lnTo>
                    <a:pt x="4937" y="6322"/>
                  </a:lnTo>
                  <a:lnTo>
                    <a:pt x="4966" y="6322"/>
                  </a:lnTo>
                  <a:lnTo>
                    <a:pt x="4994" y="6327"/>
                  </a:lnTo>
                  <a:lnTo>
                    <a:pt x="5019" y="6322"/>
                  </a:lnTo>
                  <a:lnTo>
                    <a:pt x="5047" y="6322"/>
                  </a:lnTo>
                  <a:lnTo>
                    <a:pt x="5076" y="6322"/>
                  </a:lnTo>
                  <a:lnTo>
                    <a:pt x="5105" y="6327"/>
                  </a:lnTo>
                  <a:lnTo>
                    <a:pt x="5128" y="6327"/>
                  </a:lnTo>
                  <a:lnTo>
                    <a:pt x="5152" y="6337"/>
                  </a:lnTo>
                  <a:lnTo>
                    <a:pt x="5177" y="6346"/>
                  </a:lnTo>
                  <a:lnTo>
                    <a:pt x="5204" y="6360"/>
                  </a:lnTo>
                  <a:lnTo>
                    <a:pt x="5229" y="6327"/>
                  </a:lnTo>
                  <a:lnTo>
                    <a:pt x="5253" y="6293"/>
                  </a:lnTo>
                  <a:lnTo>
                    <a:pt x="5276" y="6259"/>
                  </a:lnTo>
                  <a:lnTo>
                    <a:pt x="5305" y="6232"/>
                  </a:lnTo>
                  <a:lnTo>
                    <a:pt x="5330" y="6202"/>
                  </a:lnTo>
                  <a:lnTo>
                    <a:pt x="5353" y="6173"/>
                  </a:lnTo>
                  <a:lnTo>
                    <a:pt x="5382" y="6145"/>
                  </a:lnTo>
                  <a:lnTo>
                    <a:pt x="5410" y="6116"/>
                  </a:lnTo>
                  <a:lnTo>
                    <a:pt x="5435" y="6083"/>
                  </a:lnTo>
                  <a:lnTo>
                    <a:pt x="5458" y="6054"/>
                  </a:lnTo>
                  <a:lnTo>
                    <a:pt x="5488" y="6026"/>
                  </a:lnTo>
                  <a:lnTo>
                    <a:pt x="5515" y="5997"/>
                  </a:lnTo>
                  <a:lnTo>
                    <a:pt x="5545" y="5968"/>
                  </a:lnTo>
                  <a:lnTo>
                    <a:pt x="5574" y="5944"/>
                  </a:lnTo>
                  <a:lnTo>
                    <a:pt x="5602" y="5915"/>
                  </a:lnTo>
                  <a:lnTo>
                    <a:pt x="5631" y="5891"/>
                  </a:lnTo>
                  <a:lnTo>
                    <a:pt x="5654" y="5862"/>
                  </a:lnTo>
                  <a:lnTo>
                    <a:pt x="5683" y="5834"/>
                  </a:lnTo>
                  <a:lnTo>
                    <a:pt x="5712" y="5805"/>
                  </a:lnTo>
                  <a:lnTo>
                    <a:pt x="5740" y="5776"/>
                  </a:lnTo>
                  <a:lnTo>
                    <a:pt x="5769" y="5748"/>
                  </a:lnTo>
                  <a:lnTo>
                    <a:pt x="5799" y="5724"/>
                  </a:lnTo>
                  <a:lnTo>
                    <a:pt x="5826" y="5700"/>
                  </a:lnTo>
                  <a:lnTo>
                    <a:pt x="5860" y="5677"/>
                  </a:lnTo>
                  <a:lnTo>
                    <a:pt x="5889" y="5648"/>
                  </a:lnTo>
                  <a:lnTo>
                    <a:pt x="5923" y="5629"/>
                  </a:lnTo>
                  <a:lnTo>
                    <a:pt x="5956" y="5600"/>
                  </a:lnTo>
                  <a:lnTo>
                    <a:pt x="5990" y="5581"/>
                  </a:lnTo>
                  <a:lnTo>
                    <a:pt x="6018" y="5557"/>
                  </a:lnTo>
                  <a:lnTo>
                    <a:pt x="6051" y="5538"/>
                  </a:lnTo>
                  <a:lnTo>
                    <a:pt x="6085" y="5513"/>
                  </a:lnTo>
                  <a:lnTo>
                    <a:pt x="6123" y="5494"/>
                  </a:lnTo>
                  <a:lnTo>
                    <a:pt x="6142" y="5490"/>
                  </a:lnTo>
                  <a:lnTo>
                    <a:pt x="6152" y="5500"/>
                  </a:lnTo>
                  <a:lnTo>
                    <a:pt x="6162" y="5513"/>
                  </a:lnTo>
                  <a:lnTo>
                    <a:pt x="6171" y="5532"/>
                  </a:lnTo>
                  <a:lnTo>
                    <a:pt x="6104" y="5610"/>
                  </a:lnTo>
                  <a:lnTo>
                    <a:pt x="6114" y="5619"/>
                  </a:lnTo>
                  <a:lnTo>
                    <a:pt x="6152" y="5591"/>
                  </a:lnTo>
                  <a:lnTo>
                    <a:pt x="6195" y="5561"/>
                  </a:lnTo>
                  <a:lnTo>
                    <a:pt x="6234" y="5532"/>
                  </a:lnTo>
                  <a:lnTo>
                    <a:pt x="6276" y="5504"/>
                  </a:lnTo>
                  <a:lnTo>
                    <a:pt x="6314" y="5475"/>
                  </a:lnTo>
                  <a:lnTo>
                    <a:pt x="6358" y="5446"/>
                  </a:lnTo>
                  <a:lnTo>
                    <a:pt x="6400" y="5418"/>
                  </a:lnTo>
                  <a:lnTo>
                    <a:pt x="6444" y="5394"/>
                  </a:lnTo>
                  <a:lnTo>
                    <a:pt x="6487" y="5366"/>
                  </a:lnTo>
                  <a:lnTo>
                    <a:pt x="6530" y="5337"/>
                  </a:lnTo>
                  <a:lnTo>
                    <a:pt x="6573" y="5313"/>
                  </a:lnTo>
                  <a:lnTo>
                    <a:pt x="6616" y="5289"/>
                  </a:lnTo>
                  <a:lnTo>
                    <a:pt x="6659" y="5261"/>
                  </a:lnTo>
                  <a:lnTo>
                    <a:pt x="6702" y="5236"/>
                  </a:lnTo>
                  <a:lnTo>
                    <a:pt x="6745" y="5213"/>
                  </a:lnTo>
                  <a:lnTo>
                    <a:pt x="6793" y="5193"/>
                  </a:lnTo>
                  <a:lnTo>
                    <a:pt x="6836" y="5164"/>
                  </a:lnTo>
                  <a:lnTo>
                    <a:pt x="6879" y="5141"/>
                  </a:lnTo>
                  <a:lnTo>
                    <a:pt x="6922" y="5117"/>
                  </a:lnTo>
                  <a:lnTo>
                    <a:pt x="6965" y="5093"/>
                  </a:lnTo>
                  <a:lnTo>
                    <a:pt x="7008" y="5069"/>
                  </a:lnTo>
                  <a:lnTo>
                    <a:pt x="7056" y="5050"/>
                  </a:lnTo>
                  <a:lnTo>
                    <a:pt x="7100" y="5026"/>
                  </a:lnTo>
                  <a:lnTo>
                    <a:pt x="7147" y="5007"/>
                  </a:lnTo>
                  <a:lnTo>
                    <a:pt x="7190" y="4983"/>
                  </a:lnTo>
                  <a:lnTo>
                    <a:pt x="7233" y="4964"/>
                  </a:lnTo>
                  <a:lnTo>
                    <a:pt x="7276" y="4945"/>
                  </a:lnTo>
                  <a:lnTo>
                    <a:pt x="7325" y="4925"/>
                  </a:lnTo>
                  <a:lnTo>
                    <a:pt x="7367" y="4906"/>
                  </a:lnTo>
                  <a:lnTo>
                    <a:pt x="7415" y="4887"/>
                  </a:lnTo>
                  <a:lnTo>
                    <a:pt x="7463" y="4868"/>
                  </a:lnTo>
                  <a:lnTo>
                    <a:pt x="7510" y="4853"/>
                  </a:lnTo>
                  <a:lnTo>
                    <a:pt x="7539" y="4849"/>
                  </a:lnTo>
                  <a:lnTo>
                    <a:pt x="7582" y="4849"/>
                  </a:lnTo>
                  <a:lnTo>
                    <a:pt x="7621" y="4853"/>
                  </a:lnTo>
                  <a:lnTo>
                    <a:pt x="7644" y="4883"/>
                  </a:lnTo>
                  <a:lnTo>
                    <a:pt x="7625" y="4902"/>
                  </a:lnTo>
                  <a:lnTo>
                    <a:pt x="7611" y="4921"/>
                  </a:lnTo>
                  <a:lnTo>
                    <a:pt x="7587" y="4940"/>
                  </a:lnTo>
                  <a:lnTo>
                    <a:pt x="7563" y="4959"/>
                  </a:lnTo>
                  <a:lnTo>
                    <a:pt x="7535" y="4973"/>
                  </a:lnTo>
                  <a:lnTo>
                    <a:pt x="7510" y="4988"/>
                  </a:lnTo>
                  <a:lnTo>
                    <a:pt x="7482" y="5002"/>
                  </a:lnTo>
                  <a:lnTo>
                    <a:pt x="7458" y="5017"/>
                  </a:lnTo>
                  <a:lnTo>
                    <a:pt x="7439" y="5026"/>
                  </a:lnTo>
                  <a:lnTo>
                    <a:pt x="7439" y="5045"/>
                  </a:lnTo>
                  <a:lnTo>
                    <a:pt x="7482" y="5040"/>
                  </a:lnTo>
                  <a:lnTo>
                    <a:pt x="7535" y="5036"/>
                  </a:lnTo>
                  <a:lnTo>
                    <a:pt x="7577" y="5026"/>
                  </a:lnTo>
                  <a:lnTo>
                    <a:pt x="7630" y="5017"/>
                  </a:lnTo>
                  <a:lnTo>
                    <a:pt x="7678" y="5002"/>
                  </a:lnTo>
                  <a:lnTo>
                    <a:pt x="7731" y="4992"/>
                  </a:lnTo>
                  <a:lnTo>
                    <a:pt x="7779" y="4979"/>
                  </a:lnTo>
                  <a:lnTo>
                    <a:pt x="7831" y="4979"/>
                  </a:lnTo>
                  <a:lnTo>
                    <a:pt x="7874" y="4973"/>
                  </a:lnTo>
                  <a:lnTo>
                    <a:pt x="7926" y="4973"/>
                  </a:lnTo>
                  <a:lnTo>
                    <a:pt x="7974" y="4973"/>
                  </a:lnTo>
                  <a:lnTo>
                    <a:pt x="8027" y="4973"/>
                  </a:lnTo>
                  <a:lnTo>
                    <a:pt x="8075" y="4973"/>
                  </a:lnTo>
                  <a:lnTo>
                    <a:pt x="8128" y="4973"/>
                  </a:lnTo>
                  <a:lnTo>
                    <a:pt x="8151" y="4973"/>
                  </a:lnTo>
                  <a:lnTo>
                    <a:pt x="8180" y="4973"/>
                  </a:lnTo>
                  <a:lnTo>
                    <a:pt x="8209" y="4973"/>
                  </a:lnTo>
                  <a:lnTo>
                    <a:pt x="8237" y="4979"/>
                  </a:lnTo>
                  <a:lnTo>
                    <a:pt x="8286" y="4979"/>
                  </a:lnTo>
                  <a:lnTo>
                    <a:pt x="8338" y="4983"/>
                  </a:lnTo>
                  <a:lnTo>
                    <a:pt x="8362" y="4983"/>
                  </a:lnTo>
                  <a:lnTo>
                    <a:pt x="8391" y="4988"/>
                  </a:lnTo>
                  <a:lnTo>
                    <a:pt x="8414" y="4992"/>
                  </a:lnTo>
                  <a:lnTo>
                    <a:pt x="8443" y="5002"/>
                  </a:lnTo>
                  <a:lnTo>
                    <a:pt x="8491" y="5011"/>
                  </a:lnTo>
                  <a:lnTo>
                    <a:pt x="8539" y="5031"/>
                  </a:lnTo>
                  <a:lnTo>
                    <a:pt x="8586" y="5045"/>
                  </a:lnTo>
                  <a:lnTo>
                    <a:pt x="8635" y="5074"/>
                  </a:lnTo>
                  <a:lnTo>
                    <a:pt x="8903" y="5179"/>
                  </a:lnTo>
                  <a:lnTo>
                    <a:pt x="8903" y="5232"/>
                  </a:lnTo>
                  <a:lnTo>
                    <a:pt x="8878" y="5232"/>
                  </a:lnTo>
                  <a:lnTo>
                    <a:pt x="8859" y="5227"/>
                  </a:lnTo>
                  <a:lnTo>
                    <a:pt x="8840" y="5223"/>
                  </a:lnTo>
                  <a:lnTo>
                    <a:pt x="8826" y="5232"/>
                  </a:lnTo>
                  <a:lnTo>
                    <a:pt x="8845" y="5242"/>
                  </a:lnTo>
                  <a:lnTo>
                    <a:pt x="8869" y="5255"/>
                  </a:lnTo>
                  <a:lnTo>
                    <a:pt x="8893" y="5265"/>
                  </a:lnTo>
                  <a:lnTo>
                    <a:pt x="8916" y="5280"/>
                  </a:lnTo>
                  <a:lnTo>
                    <a:pt x="8941" y="5289"/>
                  </a:lnTo>
                  <a:lnTo>
                    <a:pt x="8965" y="5303"/>
                  </a:lnTo>
                  <a:lnTo>
                    <a:pt x="8989" y="5318"/>
                  </a:lnTo>
                  <a:lnTo>
                    <a:pt x="9017" y="5332"/>
                  </a:lnTo>
                  <a:lnTo>
                    <a:pt x="9061" y="5351"/>
                  </a:lnTo>
                  <a:lnTo>
                    <a:pt x="9113" y="5375"/>
                  </a:lnTo>
                  <a:lnTo>
                    <a:pt x="9132" y="5389"/>
                  </a:lnTo>
                  <a:lnTo>
                    <a:pt x="9156" y="5404"/>
                  </a:lnTo>
                  <a:lnTo>
                    <a:pt x="9181" y="5418"/>
                  </a:lnTo>
                  <a:lnTo>
                    <a:pt x="9208" y="5433"/>
                  </a:lnTo>
                  <a:lnTo>
                    <a:pt x="9252" y="5461"/>
                  </a:lnTo>
                  <a:lnTo>
                    <a:pt x="9295" y="5490"/>
                  </a:lnTo>
                  <a:lnTo>
                    <a:pt x="9314" y="5504"/>
                  </a:lnTo>
                  <a:lnTo>
                    <a:pt x="9338" y="5519"/>
                  </a:lnTo>
                  <a:lnTo>
                    <a:pt x="9362" y="5538"/>
                  </a:lnTo>
                  <a:lnTo>
                    <a:pt x="9385" y="5557"/>
                  </a:lnTo>
                  <a:lnTo>
                    <a:pt x="9424" y="5591"/>
                  </a:lnTo>
                  <a:lnTo>
                    <a:pt x="9462" y="5633"/>
                  </a:lnTo>
                  <a:lnTo>
                    <a:pt x="9477" y="5648"/>
                  </a:lnTo>
                  <a:lnTo>
                    <a:pt x="9496" y="5671"/>
                  </a:lnTo>
                  <a:lnTo>
                    <a:pt x="9515" y="5696"/>
                  </a:lnTo>
                  <a:lnTo>
                    <a:pt x="9534" y="5724"/>
                  </a:lnTo>
                  <a:lnTo>
                    <a:pt x="9539" y="5757"/>
                  </a:lnTo>
                  <a:lnTo>
                    <a:pt x="9530" y="5791"/>
                  </a:lnTo>
                  <a:lnTo>
                    <a:pt x="9505" y="5791"/>
                  </a:lnTo>
                  <a:lnTo>
                    <a:pt x="9490" y="5782"/>
                  </a:lnTo>
                  <a:lnTo>
                    <a:pt x="9471" y="5767"/>
                  </a:lnTo>
                  <a:lnTo>
                    <a:pt x="9458" y="5782"/>
                  </a:lnTo>
                  <a:lnTo>
                    <a:pt x="9481" y="5801"/>
                  </a:lnTo>
                  <a:lnTo>
                    <a:pt x="9505" y="5824"/>
                  </a:lnTo>
                  <a:lnTo>
                    <a:pt x="9530" y="5853"/>
                  </a:lnTo>
                  <a:lnTo>
                    <a:pt x="9553" y="5883"/>
                  </a:lnTo>
                  <a:lnTo>
                    <a:pt x="9568" y="5906"/>
                  </a:lnTo>
                  <a:lnTo>
                    <a:pt x="9591" y="5935"/>
                  </a:lnTo>
                  <a:lnTo>
                    <a:pt x="9610" y="5963"/>
                  </a:lnTo>
                  <a:lnTo>
                    <a:pt x="9635" y="5997"/>
                  </a:lnTo>
                  <a:lnTo>
                    <a:pt x="9635" y="5959"/>
                  </a:lnTo>
                  <a:lnTo>
                    <a:pt x="9635" y="5925"/>
                  </a:lnTo>
                  <a:lnTo>
                    <a:pt x="9635" y="5887"/>
                  </a:lnTo>
                  <a:lnTo>
                    <a:pt x="9635" y="5853"/>
                  </a:lnTo>
                  <a:lnTo>
                    <a:pt x="9635" y="5815"/>
                  </a:lnTo>
                  <a:lnTo>
                    <a:pt x="9635" y="5786"/>
                  </a:lnTo>
                  <a:lnTo>
                    <a:pt x="9635" y="5748"/>
                  </a:lnTo>
                  <a:lnTo>
                    <a:pt x="9639" y="5719"/>
                  </a:lnTo>
                  <a:lnTo>
                    <a:pt x="9635" y="5681"/>
                  </a:lnTo>
                  <a:lnTo>
                    <a:pt x="9635" y="5648"/>
                  </a:lnTo>
                  <a:lnTo>
                    <a:pt x="9635" y="5614"/>
                  </a:lnTo>
                  <a:lnTo>
                    <a:pt x="9635" y="5581"/>
                  </a:lnTo>
                  <a:lnTo>
                    <a:pt x="9635" y="5542"/>
                  </a:lnTo>
                  <a:lnTo>
                    <a:pt x="9635" y="5513"/>
                  </a:lnTo>
                  <a:lnTo>
                    <a:pt x="9635" y="5475"/>
                  </a:lnTo>
                  <a:lnTo>
                    <a:pt x="9635" y="5446"/>
                  </a:lnTo>
                  <a:lnTo>
                    <a:pt x="9629" y="5408"/>
                  </a:lnTo>
                  <a:lnTo>
                    <a:pt x="9629" y="5375"/>
                  </a:lnTo>
                  <a:lnTo>
                    <a:pt x="9629" y="5337"/>
                  </a:lnTo>
                  <a:lnTo>
                    <a:pt x="9629" y="5303"/>
                  </a:lnTo>
                  <a:lnTo>
                    <a:pt x="9629" y="5265"/>
                  </a:lnTo>
                  <a:lnTo>
                    <a:pt x="9629" y="5232"/>
                  </a:lnTo>
                  <a:lnTo>
                    <a:pt x="9629" y="5198"/>
                  </a:lnTo>
                  <a:lnTo>
                    <a:pt x="9629" y="5164"/>
                  </a:lnTo>
                  <a:lnTo>
                    <a:pt x="9629" y="5126"/>
                  </a:lnTo>
                  <a:lnTo>
                    <a:pt x="9629" y="5093"/>
                  </a:lnTo>
                  <a:lnTo>
                    <a:pt x="9629" y="5055"/>
                  </a:lnTo>
                  <a:lnTo>
                    <a:pt x="9629" y="5021"/>
                  </a:lnTo>
                  <a:lnTo>
                    <a:pt x="9629" y="4983"/>
                  </a:lnTo>
                  <a:lnTo>
                    <a:pt x="9635" y="4950"/>
                  </a:lnTo>
                  <a:lnTo>
                    <a:pt x="9639" y="4916"/>
                  </a:lnTo>
                  <a:lnTo>
                    <a:pt x="9644" y="4883"/>
                  </a:lnTo>
                  <a:lnTo>
                    <a:pt x="9644" y="4849"/>
                  </a:lnTo>
                  <a:lnTo>
                    <a:pt x="9644" y="4820"/>
                  </a:lnTo>
                  <a:lnTo>
                    <a:pt x="9649" y="4792"/>
                  </a:lnTo>
                  <a:lnTo>
                    <a:pt x="9654" y="4763"/>
                  </a:lnTo>
                  <a:lnTo>
                    <a:pt x="9654" y="4729"/>
                  </a:lnTo>
                  <a:lnTo>
                    <a:pt x="9654" y="4701"/>
                  </a:lnTo>
                  <a:lnTo>
                    <a:pt x="9658" y="4672"/>
                  </a:lnTo>
                  <a:lnTo>
                    <a:pt x="9663" y="4643"/>
                  </a:lnTo>
                  <a:lnTo>
                    <a:pt x="9663" y="4615"/>
                  </a:lnTo>
                  <a:lnTo>
                    <a:pt x="9668" y="4586"/>
                  </a:lnTo>
                  <a:lnTo>
                    <a:pt x="9668" y="4557"/>
                  </a:lnTo>
                  <a:lnTo>
                    <a:pt x="9673" y="4529"/>
                  </a:lnTo>
                  <a:lnTo>
                    <a:pt x="9673" y="4500"/>
                  </a:lnTo>
                  <a:lnTo>
                    <a:pt x="9677" y="4471"/>
                  </a:lnTo>
                  <a:lnTo>
                    <a:pt x="9682" y="4443"/>
                  </a:lnTo>
                  <a:lnTo>
                    <a:pt x="9687" y="4414"/>
                  </a:lnTo>
                  <a:lnTo>
                    <a:pt x="9687" y="4385"/>
                  </a:lnTo>
                  <a:lnTo>
                    <a:pt x="9692" y="4357"/>
                  </a:lnTo>
                  <a:lnTo>
                    <a:pt x="9696" y="4328"/>
                  </a:lnTo>
                  <a:lnTo>
                    <a:pt x="9702" y="4299"/>
                  </a:lnTo>
                  <a:lnTo>
                    <a:pt x="9702" y="4271"/>
                  </a:lnTo>
                  <a:lnTo>
                    <a:pt x="9706" y="4242"/>
                  </a:lnTo>
                  <a:lnTo>
                    <a:pt x="9711" y="4214"/>
                  </a:lnTo>
                  <a:lnTo>
                    <a:pt x="9715" y="4185"/>
                  </a:lnTo>
                  <a:lnTo>
                    <a:pt x="9715" y="4155"/>
                  </a:lnTo>
                  <a:lnTo>
                    <a:pt x="9721" y="4127"/>
                  </a:lnTo>
                  <a:lnTo>
                    <a:pt x="9725" y="4098"/>
                  </a:lnTo>
                  <a:lnTo>
                    <a:pt x="9730" y="4075"/>
                  </a:lnTo>
                  <a:lnTo>
                    <a:pt x="9735" y="4046"/>
                  </a:lnTo>
                  <a:lnTo>
                    <a:pt x="9740" y="4021"/>
                  </a:lnTo>
                  <a:lnTo>
                    <a:pt x="9744" y="3993"/>
                  </a:lnTo>
                  <a:lnTo>
                    <a:pt x="9754" y="3969"/>
                  </a:lnTo>
                  <a:lnTo>
                    <a:pt x="9754" y="3941"/>
                  </a:lnTo>
                  <a:lnTo>
                    <a:pt x="9763" y="3912"/>
                  </a:lnTo>
                  <a:lnTo>
                    <a:pt x="9763" y="3884"/>
                  </a:lnTo>
                  <a:lnTo>
                    <a:pt x="9773" y="3855"/>
                  </a:lnTo>
                  <a:lnTo>
                    <a:pt x="9778" y="3825"/>
                  </a:lnTo>
                  <a:lnTo>
                    <a:pt x="9782" y="3798"/>
                  </a:lnTo>
                  <a:lnTo>
                    <a:pt x="9788" y="3768"/>
                  </a:lnTo>
                  <a:lnTo>
                    <a:pt x="9797" y="3745"/>
                  </a:lnTo>
                  <a:lnTo>
                    <a:pt x="9801" y="3716"/>
                  </a:lnTo>
                  <a:lnTo>
                    <a:pt x="9811" y="3687"/>
                  </a:lnTo>
                  <a:lnTo>
                    <a:pt x="9816" y="3659"/>
                  </a:lnTo>
                  <a:lnTo>
                    <a:pt x="9826" y="3634"/>
                  </a:lnTo>
                  <a:lnTo>
                    <a:pt x="9841" y="3582"/>
                  </a:lnTo>
                  <a:lnTo>
                    <a:pt x="9860" y="3534"/>
                  </a:lnTo>
                  <a:lnTo>
                    <a:pt x="9864" y="3506"/>
                  </a:lnTo>
                  <a:lnTo>
                    <a:pt x="9874" y="3476"/>
                  </a:lnTo>
                  <a:lnTo>
                    <a:pt x="9879" y="3453"/>
                  </a:lnTo>
                  <a:lnTo>
                    <a:pt x="9888" y="3428"/>
                  </a:lnTo>
                  <a:lnTo>
                    <a:pt x="9898" y="3400"/>
                  </a:lnTo>
                  <a:lnTo>
                    <a:pt x="9907" y="3371"/>
                  </a:lnTo>
                  <a:lnTo>
                    <a:pt x="9917" y="3348"/>
                  </a:lnTo>
                  <a:lnTo>
                    <a:pt x="9931" y="3323"/>
                  </a:lnTo>
                  <a:lnTo>
                    <a:pt x="9946" y="3271"/>
                  </a:lnTo>
                  <a:lnTo>
                    <a:pt x="9969" y="3224"/>
                  </a:lnTo>
                  <a:lnTo>
                    <a:pt x="9979" y="3195"/>
                  </a:lnTo>
                  <a:lnTo>
                    <a:pt x="9993" y="3171"/>
                  </a:lnTo>
                  <a:lnTo>
                    <a:pt x="10007" y="3147"/>
                  </a:lnTo>
                  <a:lnTo>
                    <a:pt x="10022" y="3128"/>
                  </a:lnTo>
                  <a:lnTo>
                    <a:pt x="10045" y="3117"/>
                  </a:lnTo>
                  <a:lnTo>
                    <a:pt x="10070" y="3128"/>
                  </a:lnTo>
                  <a:lnTo>
                    <a:pt x="10079" y="3151"/>
                  </a:lnTo>
                  <a:lnTo>
                    <a:pt x="10079" y="3185"/>
                  </a:lnTo>
                  <a:lnTo>
                    <a:pt x="10079" y="3204"/>
                  </a:lnTo>
                  <a:lnTo>
                    <a:pt x="10098" y="3228"/>
                  </a:lnTo>
                  <a:lnTo>
                    <a:pt x="10108" y="3199"/>
                  </a:lnTo>
                  <a:lnTo>
                    <a:pt x="10122" y="3171"/>
                  </a:lnTo>
                  <a:lnTo>
                    <a:pt x="10137" y="3142"/>
                  </a:lnTo>
                  <a:lnTo>
                    <a:pt x="10152" y="3113"/>
                  </a:lnTo>
                  <a:lnTo>
                    <a:pt x="10161" y="3085"/>
                  </a:lnTo>
                  <a:lnTo>
                    <a:pt x="10175" y="3056"/>
                  </a:lnTo>
                  <a:lnTo>
                    <a:pt x="10190" y="3027"/>
                  </a:lnTo>
                  <a:lnTo>
                    <a:pt x="10204" y="3003"/>
                  </a:lnTo>
                  <a:lnTo>
                    <a:pt x="10218" y="2974"/>
                  </a:lnTo>
                  <a:lnTo>
                    <a:pt x="10232" y="2946"/>
                  </a:lnTo>
                  <a:lnTo>
                    <a:pt x="10247" y="2917"/>
                  </a:lnTo>
                  <a:lnTo>
                    <a:pt x="10261" y="2888"/>
                  </a:lnTo>
                  <a:lnTo>
                    <a:pt x="10276" y="2860"/>
                  </a:lnTo>
                  <a:lnTo>
                    <a:pt x="10290" y="2831"/>
                  </a:lnTo>
                  <a:lnTo>
                    <a:pt x="10304" y="2802"/>
                  </a:lnTo>
                  <a:lnTo>
                    <a:pt x="10318" y="2779"/>
                  </a:lnTo>
                  <a:lnTo>
                    <a:pt x="10328" y="2749"/>
                  </a:lnTo>
                  <a:lnTo>
                    <a:pt x="10343" y="2721"/>
                  </a:lnTo>
                  <a:lnTo>
                    <a:pt x="10356" y="2692"/>
                  </a:lnTo>
                  <a:lnTo>
                    <a:pt x="10371" y="2663"/>
                  </a:lnTo>
                  <a:lnTo>
                    <a:pt x="10385" y="2635"/>
                  </a:lnTo>
                  <a:lnTo>
                    <a:pt x="10400" y="2606"/>
                  </a:lnTo>
                  <a:lnTo>
                    <a:pt x="10414" y="2577"/>
                  </a:lnTo>
                  <a:lnTo>
                    <a:pt x="10429" y="2549"/>
                  </a:lnTo>
                  <a:lnTo>
                    <a:pt x="10442" y="2520"/>
                  </a:lnTo>
                  <a:lnTo>
                    <a:pt x="10457" y="2491"/>
                  </a:lnTo>
                  <a:lnTo>
                    <a:pt x="10472" y="2463"/>
                  </a:lnTo>
                  <a:lnTo>
                    <a:pt x="10486" y="2438"/>
                  </a:lnTo>
                  <a:lnTo>
                    <a:pt x="10501" y="2411"/>
                  </a:lnTo>
                  <a:lnTo>
                    <a:pt x="10514" y="2386"/>
                  </a:lnTo>
                  <a:lnTo>
                    <a:pt x="10529" y="2358"/>
                  </a:lnTo>
                  <a:lnTo>
                    <a:pt x="10548" y="2333"/>
                  </a:lnTo>
                  <a:lnTo>
                    <a:pt x="10562" y="2305"/>
                  </a:lnTo>
                  <a:lnTo>
                    <a:pt x="10577" y="2276"/>
                  </a:lnTo>
                  <a:lnTo>
                    <a:pt x="10591" y="2247"/>
                  </a:lnTo>
                  <a:lnTo>
                    <a:pt x="10606" y="2219"/>
                  </a:lnTo>
                  <a:lnTo>
                    <a:pt x="10620" y="2190"/>
                  </a:lnTo>
                  <a:lnTo>
                    <a:pt x="10639" y="2167"/>
                  </a:lnTo>
                  <a:lnTo>
                    <a:pt x="10653" y="2138"/>
                  </a:lnTo>
                  <a:lnTo>
                    <a:pt x="10673" y="2114"/>
                  </a:lnTo>
                  <a:lnTo>
                    <a:pt x="10686" y="2085"/>
                  </a:lnTo>
                  <a:lnTo>
                    <a:pt x="10701" y="2056"/>
                  </a:lnTo>
                  <a:lnTo>
                    <a:pt x="10715" y="2028"/>
                  </a:lnTo>
                  <a:lnTo>
                    <a:pt x="10734" y="2003"/>
                  </a:lnTo>
                  <a:lnTo>
                    <a:pt x="10749" y="1975"/>
                  </a:lnTo>
                  <a:lnTo>
                    <a:pt x="10768" y="1951"/>
                  </a:lnTo>
                  <a:lnTo>
                    <a:pt x="10787" y="1927"/>
                  </a:lnTo>
                  <a:lnTo>
                    <a:pt x="10806" y="1904"/>
                  </a:lnTo>
                  <a:lnTo>
                    <a:pt x="10821" y="1875"/>
                  </a:lnTo>
                  <a:lnTo>
                    <a:pt x="10840" y="1846"/>
                  </a:lnTo>
                  <a:lnTo>
                    <a:pt x="10859" y="1822"/>
                  </a:lnTo>
                  <a:lnTo>
                    <a:pt x="10878" y="1799"/>
                  </a:lnTo>
                  <a:lnTo>
                    <a:pt x="10892" y="1770"/>
                  </a:lnTo>
                  <a:lnTo>
                    <a:pt x="10911" y="1746"/>
                  </a:lnTo>
                  <a:lnTo>
                    <a:pt x="10930" y="1721"/>
                  </a:lnTo>
                  <a:lnTo>
                    <a:pt x="10955" y="1698"/>
                  </a:lnTo>
                  <a:lnTo>
                    <a:pt x="10969" y="1669"/>
                  </a:lnTo>
                  <a:lnTo>
                    <a:pt x="10993" y="1645"/>
                  </a:lnTo>
                  <a:lnTo>
                    <a:pt x="11012" y="1621"/>
                  </a:lnTo>
                  <a:lnTo>
                    <a:pt x="11037" y="1597"/>
                  </a:lnTo>
                  <a:lnTo>
                    <a:pt x="11056" y="1574"/>
                  </a:lnTo>
                  <a:lnTo>
                    <a:pt x="11079" y="1549"/>
                  </a:lnTo>
                  <a:lnTo>
                    <a:pt x="11098" y="1526"/>
                  </a:lnTo>
                  <a:lnTo>
                    <a:pt x="11127" y="1507"/>
                  </a:lnTo>
                  <a:lnTo>
                    <a:pt x="11132" y="1478"/>
                  </a:lnTo>
                  <a:lnTo>
                    <a:pt x="11146" y="1454"/>
                  </a:lnTo>
                  <a:lnTo>
                    <a:pt x="11165" y="1425"/>
                  </a:lnTo>
                  <a:lnTo>
                    <a:pt x="11184" y="1411"/>
                  </a:lnTo>
                  <a:lnTo>
                    <a:pt x="11199" y="1387"/>
                  </a:lnTo>
                  <a:lnTo>
                    <a:pt x="11222" y="1372"/>
                  </a:lnTo>
                  <a:lnTo>
                    <a:pt x="11247" y="1364"/>
                  </a:lnTo>
                  <a:lnTo>
                    <a:pt x="11270" y="1364"/>
                  </a:lnTo>
                  <a:lnTo>
                    <a:pt x="11289" y="1396"/>
                  </a:lnTo>
                  <a:lnTo>
                    <a:pt x="11275" y="1435"/>
                  </a:lnTo>
                  <a:lnTo>
                    <a:pt x="11251" y="1463"/>
                  </a:lnTo>
                  <a:lnTo>
                    <a:pt x="11241" y="1507"/>
                  </a:lnTo>
                  <a:lnTo>
                    <a:pt x="11270" y="1507"/>
                  </a:lnTo>
                  <a:lnTo>
                    <a:pt x="11289" y="1469"/>
                  </a:lnTo>
                  <a:lnTo>
                    <a:pt x="11314" y="1435"/>
                  </a:lnTo>
                  <a:lnTo>
                    <a:pt x="11337" y="1396"/>
                  </a:lnTo>
                  <a:lnTo>
                    <a:pt x="11367" y="1368"/>
                  </a:lnTo>
                  <a:lnTo>
                    <a:pt x="11390" y="1334"/>
                  </a:lnTo>
                  <a:lnTo>
                    <a:pt x="11419" y="1305"/>
                  </a:lnTo>
                  <a:lnTo>
                    <a:pt x="11447" y="1277"/>
                  </a:lnTo>
                  <a:lnTo>
                    <a:pt x="11476" y="1248"/>
                  </a:lnTo>
                  <a:lnTo>
                    <a:pt x="11500" y="1219"/>
                  </a:lnTo>
                  <a:lnTo>
                    <a:pt x="11529" y="1191"/>
                  </a:lnTo>
                  <a:lnTo>
                    <a:pt x="11558" y="1162"/>
                  </a:lnTo>
                  <a:lnTo>
                    <a:pt x="11586" y="1139"/>
                  </a:lnTo>
                  <a:lnTo>
                    <a:pt x="11615" y="1110"/>
                  </a:lnTo>
                  <a:lnTo>
                    <a:pt x="11644" y="1086"/>
                  </a:lnTo>
                  <a:lnTo>
                    <a:pt x="11672" y="1062"/>
                  </a:lnTo>
                  <a:lnTo>
                    <a:pt x="11706" y="1038"/>
                  </a:lnTo>
                  <a:lnTo>
                    <a:pt x="11735" y="1009"/>
                  </a:lnTo>
                  <a:lnTo>
                    <a:pt x="11763" y="985"/>
                  </a:lnTo>
                  <a:lnTo>
                    <a:pt x="11792" y="961"/>
                  </a:lnTo>
                  <a:lnTo>
                    <a:pt x="11821" y="937"/>
                  </a:lnTo>
                  <a:lnTo>
                    <a:pt x="11849" y="908"/>
                  </a:lnTo>
                  <a:lnTo>
                    <a:pt x="11882" y="885"/>
                  </a:lnTo>
                  <a:lnTo>
                    <a:pt x="11916" y="861"/>
                  </a:lnTo>
                  <a:lnTo>
                    <a:pt x="11949" y="837"/>
                  </a:lnTo>
                  <a:lnTo>
                    <a:pt x="11978" y="809"/>
                  </a:lnTo>
                  <a:lnTo>
                    <a:pt x="12008" y="784"/>
                  </a:lnTo>
                  <a:lnTo>
                    <a:pt x="12040" y="761"/>
                  </a:lnTo>
                  <a:lnTo>
                    <a:pt x="12074" y="736"/>
                  </a:lnTo>
                  <a:lnTo>
                    <a:pt x="12103" y="713"/>
                  </a:lnTo>
                  <a:lnTo>
                    <a:pt x="12136" y="689"/>
                  </a:lnTo>
                  <a:lnTo>
                    <a:pt x="12170" y="664"/>
                  </a:lnTo>
                  <a:lnTo>
                    <a:pt x="12203" y="641"/>
                  </a:lnTo>
                  <a:lnTo>
                    <a:pt x="12246" y="641"/>
                  </a:lnTo>
                  <a:lnTo>
                    <a:pt x="12256" y="660"/>
                  </a:lnTo>
                  <a:lnTo>
                    <a:pt x="12256" y="689"/>
                  </a:lnTo>
                  <a:lnTo>
                    <a:pt x="12246" y="708"/>
                  </a:lnTo>
                  <a:lnTo>
                    <a:pt x="12237" y="736"/>
                  </a:lnTo>
                  <a:lnTo>
                    <a:pt x="12265" y="717"/>
                  </a:lnTo>
                  <a:lnTo>
                    <a:pt x="12294" y="704"/>
                  </a:lnTo>
                  <a:lnTo>
                    <a:pt x="12328" y="689"/>
                  </a:lnTo>
                  <a:lnTo>
                    <a:pt x="12361" y="675"/>
                  </a:lnTo>
                  <a:lnTo>
                    <a:pt x="12390" y="660"/>
                  </a:lnTo>
                  <a:lnTo>
                    <a:pt x="12418" y="645"/>
                  </a:lnTo>
                  <a:lnTo>
                    <a:pt x="12452" y="631"/>
                  </a:lnTo>
                  <a:lnTo>
                    <a:pt x="12485" y="617"/>
                  </a:lnTo>
                  <a:lnTo>
                    <a:pt x="12514" y="603"/>
                  </a:lnTo>
                  <a:lnTo>
                    <a:pt x="12548" y="588"/>
                  </a:lnTo>
                  <a:lnTo>
                    <a:pt x="12582" y="574"/>
                  </a:lnTo>
                  <a:lnTo>
                    <a:pt x="12615" y="559"/>
                  </a:lnTo>
                  <a:lnTo>
                    <a:pt x="12643" y="545"/>
                  </a:lnTo>
                  <a:lnTo>
                    <a:pt x="12677" y="531"/>
                  </a:lnTo>
                  <a:lnTo>
                    <a:pt x="12710" y="517"/>
                  </a:lnTo>
                  <a:lnTo>
                    <a:pt x="12744" y="502"/>
                  </a:lnTo>
                  <a:lnTo>
                    <a:pt x="12773" y="488"/>
                  </a:lnTo>
                  <a:lnTo>
                    <a:pt x="12801" y="473"/>
                  </a:lnTo>
                  <a:lnTo>
                    <a:pt x="12834" y="460"/>
                  </a:lnTo>
                  <a:lnTo>
                    <a:pt x="12868" y="445"/>
                  </a:lnTo>
                  <a:lnTo>
                    <a:pt x="12897" y="431"/>
                  </a:lnTo>
                  <a:lnTo>
                    <a:pt x="12931" y="416"/>
                  </a:lnTo>
                  <a:lnTo>
                    <a:pt x="12964" y="402"/>
                  </a:lnTo>
                  <a:lnTo>
                    <a:pt x="12998" y="387"/>
                  </a:lnTo>
                  <a:lnTo>
                    <a:pt x="13026" y="374"/>
                  </a:lnTo>
                  <a:lnTo>
                    <a:pt x="13059" y="359"/>
                  </a:lnTo>
                  <a:lnTo>
                    <a:pt x="13093" y="345"/>
                  </a:lnTo>
                  <a:lnTo>
                    <a:pt x="13131" y="334"/>
                  </a:lnTo>
                  <a:lnTo>
                    <a:pt x="13160" y="321"/>
                  </a:lnTo>
                  <a:lnTo>
                    <a:pt x="13193" y="311"/>
                  </a:lnTo>
                  <a:lnTo>
                    <a:pt x="13227" y="296"/>
                  </a:lnTo>
                  <a:lnTo>
                    <a:pt x="13265" y="287"/>
                  </a:lnTo>
                  <a:lnTo>
                    <a:pt x="13294" y="273"/>
                  </a:lnTo>
                  <a:lnTo>
                    <a:pt x="13328" y="258"/>
                  </a:lnTo>
                  <a:lnTo>
                    <a:pt x="13361" y="244"/>
                  </a:lnTo>
                  <a:lnTo>
                    <a:pt x="13395" y="229"/>
                  </a:lnTo>
                  <a:lnTo>
                    <a:pt x="13423" y="215"/>
                  </a:lnTo>
                  <a:lnTo>
                    <a:pt x="13456" y="206"/>
                  </a:lnTo>
                  <a:lnTo>
                    <a:pt x="13490" y="196"/>
                  </a:lnTo>
                  <a:lnTo>
                    <a:pt x="13528" y="187"/>
                  </a:lnTo>
                  <a:lnTo>
                    <a:pt x="13557" y="172"/>
                  </a:lnTo>
                  <a:lnTo>
                    <a:pt x="13595" y="158"/>
                  </a:lnTo>
                  <a:lnTo>
                    <a:pt x="13624" y="149"/>
                  </a:lnTo>
                  <a:lnTo>
                    <a:pt x="13662" y="139"/>
                  </a:lnTo>
                  <a:lnTo>
                    <a:pt x="13696" y="130"/>
                  </a:lnTo>
                  <a:lnTo>
                    <a:pt x="13729" y="120"/>
                  </a:lnTo>
                  <a:lnTo>
                    <a:pt x="13763" y="110"/>
                  </a:lnTo>
                  <a:lnTo>
                    <a:pt x="13801" y="105"/>
                  </a:lnTo>
                  <a:lnTo>
                    <a:pt x="13830" y="91"/>
                  </a:lnTo>
                  <a:lnTo>
                    <a:pt x="13868" y="86"/>
                  </a:lnTo>
                  <a:lnTo>
                    <a:pt x="13902" y="72"/>
                  </a:lnTo>
                  <a:lnTo>
                    <a:pt x="13940" y="67"/>
                  </a:lnTo>
                  <a:lnTo>
                    <a:pt x="13969" y="57"/>
                  </a:lnTo>
                  <a:lnTo>
                    <a:pt x="14007" y="53"/>
                  </a:lnTo>
                  <a:lnTo>
                    <a:pt x="14040" y="44"/>
                  </a:lnTo>
                  <a:lnTo>
                    <a:pt x="14078" y="38"/>
                  </a:lnTo>
                  <a:lnTo>
                    <a:pt x="14112" y="29"/>
                  </a:lnTo>
                  <a:lnTo>
                    <a:pt x="14150" y="24"/>
                  </a:lnTo>
                  <a:lnTo>
                    <a:pt x="14184" y="19"/>
                  </a:lnTo>
                  <a:lnTo>
                    <a:pt x="14222" y="15"/>
                  </a:lnTo>
                  <a:lnTo>
                    <a:pt x="14255" y="10"/>
                  </a:lnTo>
                  <a:lnTo>
                    <a:pt x="14293" y="4"/>
                  </a:lnTo>
                  <a:lnTo>
                    <a:pt x="14327" y="0"/>
                  </a:lnTo>
                  <a:lnTo>
                    <a:pt x="14370" y="0"/>
                  </a:lnTo>
                  <a:lnTo>
                    <a:pt x="14404" y="0"/>
                  </a:lnTo>
                  <a:lnTo>
                    <a:pt x="14427" y="24"/>
                  </a:lnTo>
                  <a:lnTo>
                    <a:pt x="14438" y="57"/>
                  </a:lnTo>
                  <a:lnTo>
                    <a:pt x="14427" y="96"/>
                  </a:lnTo>
                </a:path>
              </a:pathLst>
            </a:custGeom>
            <a:noFill/>
            <a:ln w="0">
              <a:solidFill>
                <a:srgbClr val="000000"/>
              </a:solidFill>
              <a:round/>
              <a:headEnd/>
              <a:tailEnd/>
            </a:ln>
          </p:spPr>
          <p:txBody>
            <a:bodyPr>
              <a:prstTxWarp prst="textNoShape">
                <a:avLst/>
              </a:prstTxWarp>
            </a:bodyPr>
            <a:lstStyle/>
            <a:p>
              <a:endParaRPr lang="en-US"/>
            </a:p>
          </p:txBody>
        </p:sp>
        <p:sp>
          <p:nvSpPr>
            <p:cNvPr id="61449" name="Freeform 188"/>
            <p:cNvSpPr>
              <a:spLocks noChangeAspect="1"/>
            </p:cNvSpPr>
            <p:nvPr/>
          </p:nvSpPr>
          <p:spPr bwMode="auto">
            <a:xfrm>
              <a:off x="1398" y="1616"/>
              <a:ext cx="1669" cy="2361"/>
            </a:xfrm>
            <a:custGeom>
              <a:avLst/>
              <a:gdLst>
                <a:gd name="T0" fmla="*/ 10887 w 11686"/>
                <a:gd name="T1" fmla="*/ 1214 h 16526"/>
                <a:gd name="T2" fmla="*/ 10299 w 11686"/>
                <a:gd name="T3" fmla="*/ 1993 h 16526"/>
                <a:gd name="T4" fmla="*/ 9773 w 11686"/>
                <a:gd name="T5" fmla="*/ 2759 h 16526"/>
                <a:gd name="T6" fmla="*/ 8826 w 11686"/>
                <a:gd name="T7" fmla="*/ 3801 h 16526"/>
                <a:gd name="T8" fmla="*/ 8094 w 11686"/>
                <a:gd name="T9" fmla="*/ 4854 h 16526"/>
                <a:gd name="T10" fmla="*/ 7300 w 11686"/>
                <a:gd name="T11" fmla="*/ 6058 h 16526"/>
                <a:gd name="T12" fmla="*/ 7438 w 11686"/>
                <a:gd name="T13" fmla="*/ 7073 h 16526"/>
                <a:gd name="T14" fmla="*/ 7506 w 11686"/>
                <a:gd name="T15" fmla="*/ 8540 h 16526"/>
                <a:gd name="T16" fmla="*/ 7529 w 11686"/>
                <a:gd name="T17" fmla="*/ 9650 h 16526"/>
                <a:gd name="T18" fmla="*/ 7922 w 11686"/>
                <a:gd name="T19" fmla="*/ 10625 h 16526"/>
                <a:gd name="T20" fmla="*/ 8012 w 11686"/>
                <a:gd name="T21" fmla="*/ 12065 h 16526"/>
                <a:gd name="T22" fmla="*/ 7970 w 11686"/>
                <a:gd name="T23" fmla="*/ 13274 h 16526"/>
                <a:gd name="T24" fmla="*/ 7310 w 11686"/>
                <a:gd name="T25" fmla="*/ 13911 h 16526"/>
                <a:gd name="T26" fmla="*/ 7199 w 11686"/>
                <a:gd name="T27" fmla="*/ 13619 h 16526"/>
                <a:gd name="T28" fmla="*/ 7156 w 11686"/>
                <a:gd name="T29" fmla="*/ 13408 h 16526"/>
                <a:gd name="T30" fmla="*/ 7266 w 11686"/>
                <a:gd name="T31" fmla="*/ 13313 h 16526"/>
                <a:gd name="T32" fmla="*/ 7535 w 11686"/>
                <a:gd name="T33" fmla="*/ 12481 h 16526"/>
                <a:gd name="T34" fmla="*/ 7558 w 11686"/>
                <a:gd name="T35" fmla="*/ 11634 h 16526"/>
                <a:gd name="T36" fmla="*/ 6783 w 11686"/>
                <a:gd name="T37" fmla="*/ 10674 h 16526"/>
                <a:gd name="T38" fmla="*/ 6242 w 11686"/>
                <a:gd name="T39" fmla="*/ 9903 h 16526"/>
                <a:gd name="T40" fmla="*/ 5903 w 11686"/>
                <a:gd name="T41" fmla="*/ 8923 h 16526"/>
                <a:gd name="T42" fmla="*/ 5606 w 11686"/>
                <a:gd name="T43" fmla="*/ 8990 h 16526"/>
                <a:gd name="T44" fmla="*/ 5257 w 11686"/>
                <a:gd name="T45" fmla="*/ 9373 h 16526"/>
                <a:gd name="T46" fmla="*/ 5047 w 11686"/>
                <a:gd name="T47" fmla="*/ 10033 h 16526"/>
                <a:gd name="T48" fmla="*/ 4851 w 11686"/>
                <a:gd name="T49" fmla="*/ 9865 h 16526"/>
                <a:gd name="T50" fmla="*/ 4621 w 11686"/>
                <a:gd name="T51" fmla="*/ 11056 h 16526"/>
                <a:gd name="T52" fmla="*/ 4435 w 11686"/>
                <a:gd name="T53" fmla="*/ 10936 h 16526"/>
                <a:gd name="T54" fmla="*/ 4181 w 11686"/>
                <a:gd name="T55" fmla="*/ 11519 h 16526"/>
                <a:gd name="T56" fmla="*/ 3995 w 11686"/>
                <a:gd name="T57" fmla="*/ 11993 h 16526"/>
                <a:gd name="T58" fmla="*/ 3884 w 11686"/>
                <a:gd name="T59" fmla="*/ 12376 h 16526"/>
                <a:gd name="T60" fmla="*/ 3645 w 11686"/>
                <a:gd name="T61" fmla="*/ 13896 h 16526"/>
                <a:gd name="T62" fmla="*/ 3559 w 11686"/>
                <a:gd name="T63" fmla="*/ 15346 h 16526"/>
                <a:gd name="T64" fmla="*/ 3440 w 11686"/>
                <a:gd name="T65" fmla="*/ 16302 h 16526"/>
                <a:gd name="T66" fmla="*/ 2918 w 11686"/>
                <a:gd name="T67" fmla="*/ 16302 h 16526"/>
                <a:gd name="T68" fmla="*/ 2555 w 11686"/>
                <a:gd name="T69" fmla="*/ 16254 h 16526"/>
                <a:gd name="T70" fmla="*/ 2990 w 11686"/>
                <a:gd name="T71" fmla="*/ 15479 h 16526"/>
                <a:gd name="T72" fmla="*/ 2951 w 11686"/>
                <a:gd name="T73" fmla="*/ 14274 h 16526"/>
                <a:gd name="T74" fmla="*/ 2841 w 11686"/>
                <a:gd name="T75" fmla="*/ 13160 h 16526"/>
                <a:gd name="T76" fmla="*/ 2325 w 11686"/>
                <a:gd name="T77" fmla="*/ 12418 h 16526"/>
                <a:gd name="T78" fmla="*/ 1626 w 11686"/>
                <a:gd name="T79" fmla="*/ 11759 h 16526"/>
                <a:gd name="T80" fmla="*/ 1115 w 11686"/>
                <a:gd name="T81" fmla="*/ 11472 h 16526"/>
                <a:gd name="T82" fmla="*/ 689 w 11686"/>
                <a:gd name="T83" fmla="*/ 10965 h 16526"/>
                <a:gd name="T84" fmla="*/ 431 w 11686"/>
                <a:gd name="T85" fmla="*/ 9846 h 16526"/>
                <a:gd name="T86" fmla="*/ 81 w 11686"/>
                <a:gd name="T87" fmla="*/ 8986 h 16526"/>
                <a:gd name="T88" fmla="*/ 870 w 11686"/>
                <a:gd name="T89" fmla="*/ 9043 h 16526"/>
                <a:gd name="T90" fmla="*/ 1526 w 11686"/>
                <a:gd name="T91" fmla="*/ 8225 h 16526"/>
                <a:gd name="T92" fmla="*/ 2316 w 11686"/>
                <a:gd name="T93" fmla="*/ 7240 h 16526"/>
                <a:gd name="T94" fmla="*/ 2879 w 11686"/>
                <a:gd name="T95" fmla="*/ 6848 h 16526"/>
                <a:gd name="T96" fmla="*/ 2655 w 11686"/>
                <a:gd name="T97" fmla="*/ 6274 h 16526"/>
                <a:gd name="T98" fmla="*/ 3310 w 11686"/>
                <a:gd name="T99" fmla="*/ 5633 h 16526"/>
                <a:gd name="T100" fmla="*/ 4582 w 11686"/>
                <a:gd name="T101" fmla="*/ 4959 h 16526"/>
                <a:gd name="T102" fmla="*/ 5487 w 11686"/>
                <a:gd name="T103" fmla="*/ 4949 h 16526"/>
                <a:gd name="T104" fmla="*/ 6348 w 11686"/>
                <a:gd name="T105" fmla="*/ 5312 h 16526"/>
                <a:gd name="T106" fmla="*/ 7022 w 11686"/>
                <a:gd name="T107" fmla="*/ 6058 h 16526"/>
                <a:gd name="T108" fmla="*/ 7079 w 11686"/>
                <a:gd name="T109" fmla="*/ 5184 h 16526"/>
                <a:gd name="T110" fmla="*/ 7137 w 11686"/>
                <a:gd name="T111" fmla="*/ 4242 h 16526"/>
                <a:gd name="T112" fmla="*/ 7409 w 11686"/>
                <a:gd name="T113" fmla="*/ 3304 h 16526"/>
                <a:gd name="T114" fmla="*/ 7817 w 11686"/>
                <a:gd name="T115" fmla="*/ 2563 h 16526"/>
                <a:gd name="T116" fmla="*/ 8266 w 11686"/>
                <a:gd name="T117" fmla="*/ 1812 h 16526"/>
                <a:gd name="T118" fmla="*/ 9113 w 11686"/>
                <a:gd name="T119" fmla="*/ 990 h 16526"/>
                <a:gd name="T120" fmla="*/ 10184 w 11686"/>
                <a:gd name="T121" fmla="*/ 469 h 16526"/>
                <a:gd name="T122" fmla="*/ 11356 w 11686"/>
                <a:gd name="T123" fmla="*/ 38 h 1652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1686"/>
                <a:gd name="T187" fmla="*/ 0 h 16526"/>
                <a:gd name="T188" fmla="*/ 11686 w 11686"/>
                <a:gd name="T189" fmla="*/ 16526 h 1652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1686" h="16526">
                  <a:moveTo>
                    <a:pt x="11686" y="0"/>
                  </a:moveTo>
                  <a:lnTo>
                    <a:pt x="11663" y="43"/>
                  </a:lnTo>
                  <a:lnTo>
                    <a:pt x="11644" y="86"/>
                  </a:lnTo>
                  <a:lnTo>
                    <a:pt x="11624" y="129"/>
                  </a:lnTo>
                  <a:lnTo>
                    <a:pt x="11605" y="172"/>
                  </a:lnTo>
                  <a:lnTo>
                    <a:pt x="11581" y="215"/>
                  </a:lnTo>
                  <a:lnTo>
                    <a:pt x="11562" y="257"/>
                  </a:lnTo>
                  <a:lnTo>
                    <a:pt x="11537" y="301"/>
                  </a:lnTo>
                  <a:lnTo>
                    <a:pt x="11518" y="344"/>
                  </a:lnTo>
                  <a:lnTo>
                    <a:pt x="11490" y="383"/>
                  </a:lnTo>
                  <a:lnTo>
                    <a:pt x="11466" y="425"/>
                  </a:lnTo>
                  <a:lnTo>
                    <a:pt x="11442" y="463"/>
                  </a:lnTo>
                  <a:lnTo>
                    <a:pt x="11419" y="507"/>
                  </a:lnTo>
                  <a:lnTo>
                    <a:pt x="11390" y="545"/>
                  </a:lnTo>
                  <a:lnTo>
                    <a:pt x="11366" y="587"/>
                  </a:lnTo>
                  <a:lnTo>
                    <a:pt x="11337" y="631"/>
                  </a:lnTo>
                  <a:lnTo>
                    <a:pt x="11313" y="674"/>
                  </a:lnTo>
                  <a:lnTo>
                    <a:pt x="11285" y="713"/>
                  </a:lnTo>
                  <a:lnTo>
                    <a:pt x="11256" y="751"/>
                  </a:lnTo>
                  <a:lnTo>
                    <a:pt x="11228" y="789"/>
                  </a:lnTo>
                  <a:lnTo>
                    <a:pt x="11199" y="831"/>
                  </a:lnTo>
                  <a:lnTo>
                    <a:pt x="11165" y="870"/>
                  </a:lnTo>
                  <a:lnTo>
                    <a:pt x="11136" y="908"/>
                  </a:lnTo>
                  <a:lnTo>
                    <a:pt x="11108" y="947"/>
                  </a:lnTo>
                  <a:lnTo>
                    <a:pt x="11079" y="990"/>
                  </a:lnTo>
                  <a:lnTo>
                    <a:pt x="11045" y="1023"/>
                  </a:lnTo>
                  <a:lnTo>
                    <a:pt x="11012" y="1062"/>
                  </a:lnTo>
                  <a:lnTo>
                    <a:pt x="10978" y="1100"/>
                  </a:lnTo>
                  <a:lnTo>
                    <a:pt x="10950" y="1138"/>
                  </a:lnTo>
                  <a:lnTo>
                    <a:pt x="10917" y="1171"/>
                  </a:lnTo>
                  <a:lnTo>
                    <a:pt x="10887" y="1214"/>
                  </a:lnTo>
                  <a:lnTo>
                    <a:pt x="10854" y="1247"/>
                  </a:lnTo>
                  <a:lnTo>
                    <a:pt x="10825" y="1291"/>
                  </a:lnTo>
                  <a:lnTo>
                    <a:pt x="10791" y="1315"/>
                  </a:lnTo>
                  <a:lnTo>
                    <a:pt x="10759" y="1344"/>
                  </a:lnTo>
                  <a:lnTo>
                    <a:pt x="10725" y="1373"/>
                  </a:lnTo>
                  <a:lnTo>
                    <a:pt x="10692" y="1401"/>
                  </a:lnTo>
                  <a:lnTo>
                    <a:pt x="10658" y="1425"/>
                  </a:lnTo>
                  <a:lnTo>
                    <a:pt x="10625" y="1453"/>
                  </a:lnTo>
                  <a:lnTo>
                    <a:pt x="10595" y="1482"/>
                  </a:lnTo>
                  <a:lnTo>
                    <a:pt x="10566" y="1516"/>
                  </a:lnTo>
                  <a:lnTo>
                    <a:pt x="10576" y="1544"/>
                  </a:lnTo>
                  <a:lnTo>
                    <a:pt x="10600" y="1564"/>
                  </a:lnTo>
                  <a:lnTo>
                    <a:pt x="10634" y="1568"/>
                  </a:lnTo>
                  <a:lnTo>
                    <a:pt x="10667" y="1564"/>
                  </a:lnTo>
                  <a:lnTo>
                    <a:pt x="10701" y="1544"/>
                  </a:lnTo>
                  <a:lnTo>
                    <a:pt x="10744" y="1544"/>
                  </a:lnTo>
                  <a:lnTo>
                    <a:pt x="10715" y="1573"/>
                  </a:lnTo>
                  <a:lnTo>
                    <a:pt x="10686" y="1602"/>
                  </a:lnTo>
                  <a:lnTo>
                    <a:pt x="10658" y="1630"/>
                  </a:lnTo>
                  <a:lnTo>
                    <a:pt x="10629" y="1664"/>
                  </a:lnTo>
                  <a:lnTo>
                    <a:pt x="10600" y="1693"/>
                  </a:lnTo>
                  <a:lnTo>
                    <a:pt x="10572" y="1722"/>
                  </a:lnTo>
                  <a:lnTo>
                    <a:pt x="10543" y="1750"/>
                  </a:lnTo>
                  <a:lnTo>
                    <a:pt x="10519" y="1783"/>
                  </a:lnTo>
                  <a:lnTo>
                    <a:pt x="10486" y="1812"/>
                  </a:lnTo>
                  <a:lnTo>
                    <a:pt x="10457" y="1841"/>
                  </a:lnTo>
                  <a:lnTo>
                    <a:pt x="10423" y="1869"/>
                  </a:lnTo>
                  <a:lnTo>
                    <a:pt x="10395" y="1903"/>
                  </a:lnTo>
                  <a:lnTo>
                    <a:pt x="10362" y="1932"/>
                  </a:lnTo>
                  <a:lnTo>
                    <a:pt x="10333" y="1966"/>
                  </a:lnTo>
                  <a:lnTo>
                    <a:pt x="10299" y="1993"/>
                  </a:lnTo>
                  <a:lnTo>
                    <a:pt x="10270" y="2027"/>
                  </a:lnTo>
                  <a:lnTo>
                    <a:pt x="10236" y="2056"/>
                  </a:lnTo>
                  <a:lnTo>
                    <a:pt x="10204" y="2085"/>
                  </a:lnTo>
                  <a:lnTo>
                    <a:pt x="10170" y="2113"/>
                  </a:lnTo>
                  <a:lnTo>
                    <a:pt x="10141" y="2142"/>
                  </a:lnTo>
                  <a:lnTo>
                    <a:pt x="10108" y="2171"/>
                  </a:lnTo>
                  <a:lnTo>
                    <a:pt x="10074" y="2199"/>
                  </a:lnTo>
                  <a:lnTo>
                    <a:pt x="10045" y="2228"/>
                  </a:lnTo>
                  <a:lnTo>
                    <a:pt x="10017" y="2256"/>
                  </a:lnTo>
                  <a:lnTo>
                    <a:pt x="9984" y="2281"/>
                  </a:lnTo>
                  <a:lnTo>
                    <a:pt x="9950" y="2309"/>
                  </a:lnTo>
                  <a:lnTo>
                    <a:pt x="9916" y="2338"/>
                  </a:lnTo>
                  <a:lnTo>
                    <a:pt x="9887" y="2367"/>
                  </a:lnTo>
                  <a:lnTo>
                    <a:pt x="9854" y="2391"/>
                  </a:lnTo>
                  <a:lnTo>
                    <a:pt x="9826" y="2420"/>
                  </a:lnTo>
                  <a:lnTo>
                    <a:pt x="9797" y="2443"/>
                  </a:lnTo>
                  <a:lnTo>
                    <a:pt x="9768" y="2472"/>
                  </a:lnTo>
                  <a:lnTo>
                    <a:pt x="9778" y="2506"/>
                  </a:lnTo>
                  <a:lnTo>
                    <a:pt x="9792" y="2525"/>
                  </a:lnTo>
                  <a:lnTo>
                    <a:pt x="9816" y="2529"/>
                  </a:lnTo>
                  <a:lnTo>
                    <a:pt x="9845" y="2529"/>
                  </a:lnTo>
                  <a:lnTo>
                    <a:pt x="9873" y="2520"/>
                  </a:lnTo>
                  <a:lnTo>
                    <a:pt x="9902" y="2515"/>
                  </a:lnTo>
                  <a:lnTo>
                    <a:pt x="9931" y="2506"/>
                  </a:lnTo>
                  <a:lnTo>
                    <a:pt x="9959" y="2510"/>
                  </a:lnTo>
                  <a:lnTo>
                    <a:pt x="9926" y="2548"/>
                  </a:lnTo>
                  <a:lnTo>
                    <a:pt x="9897" y="2592"/>
                  </a:lnTo>
                  <a:lnTo>
                    <a:pt x="9864" y="2634"/>
                  </a:lnTo>
                  <a:lnTo>
                    <a:pt x="9835" y="2678"/>
                  </a:lnTo>
                  <a:lnTo>
                    <a:pt x="9801" y="2716"/>
                  </a:lnTo>
                  <a:lnTo>
                    <a:pt x="9773" y="2759"/>
                  </a:lnTo>
                  <a:lnTo>
                    <a:pt x="9740" y="2802"/>
                  </a:lnTo>
                  <a:lnTo>
                    <a:pt x="9711" y="2845"/>
                  </a:lnTo>
                  <a:lnTo>
                    <a:pt x="9673" y="2884"/>
                  </a:lnTo>
                  <a:lnTo>
                    <a:pt x="9643" y="2926"/>
                  </a:lnTo>
                  <a:lnTo>
                    <a:pt x="9605" y="2969"/>
                  </a:lnTo>
                  <a:lnTo>
                    <a:pt x="9576" y="3012"/>
                  </a:lnTo>
                  <a:lnTo>
                    <a:pt x="9538" y="3051"/>
                  </a:lnTo>
                  <a:lnTo>
                    <a:pt x="9505" y="3094"/>
                  </a:lnTo>
                  <a:lnTo>
                    <a:pt x="9471" y="3137"/>
                  </a:lnTo>
                  <a:lnTo>
                    <a:pt x="9438" y="3180"/>
                  </a:lnTo>
                  <a:lnTo>
                    <a:pt x="9414" y="3194"/>
                  </a:lnTo>
                  <a:lnTo>
                    <a:pt x="9400" y="3218"/>
                  </a:lnTo>
                  <a:lnTo>
                    <a:pt x="9376" y="3233"/>
                  </a:lnTo>
                  <a:lnTo>
                    <a:pt x="9362" y="3256"/>
                  </a:lnTo>
                  <a:lnTo>
                    <a:pt x="9323" y="3294"/>
                  </a:lnTo>
                  <a:lnTo>
                    <a:pt x="9290" y="3332"/>
                  </a:lnTo>
                  <a:lnTo>
                    <a:pt x="9246" y="3372"/>
                  </a:lnTo>
                  <a:lnTo>
                    <a:pt x="9213" y="3410"/>
                  </a:lnTo>
                  <a:lnTo>
                    <a:pt x="9189" y="3429"/>
                  </a:lnTo>
                  <a:lnTo>
                    <a:pt x="9170" y="3448"/>
                  </a:lnTo>
                  <a:lnTo>
                    <a:pt x="9151" y="3467"/>
                  </a:lnTo>
                  <a:lnTo>
                    <a:pt x="9137" y="3490"/>
                  </a:lnTo>
                  <a:lnTo>
                    <a:pt x="9094" y="3524"/>
                  </a:lnTo>
                  <a:lnTo>
                    <a:pt x="9055" y="3563"/>
                  </a:lnTo>
                  <a:lnTo>
                    <a:pt x="9012" y="3596"/>
                  </a:lnTo>
                  <a:lnTo>
                    <a:pt x="8974" y="3634"/>
                  </a:lnTo>
                  <a:lnTo>
                    <a:pt x="8931" y="3662"/>
                  </a:lnTo>
                  <a:lnTo>
                    <a:pt x="8893" y="3702"/>
                  </a:lnTo>
                  <a:lnTo>
                    <a:pt x="8855" y="3729"/>
                  </a:lnTo>
                  <a:lnTo>
                    <a:pt x="8817" y="3768"/>
                  </a:lnTo>
                  <a:lnTo>
                    <a:pt x="8826" y="3801"/>
                  </a:lnTo>
                  <a:lnTo>
                    <a:pt x="8859" y="3826"/>
                  </a:lnTo>
                  <a:lnTo>
                    <a:pt x="8897" y="3830"/>
                  </a:lnTo>
                  <a:lnTo>
                    <a:pt x="8931" y="3854"/>
                  </a:lnTo>
                  <a:lnTo>
                    <a:pt x="8902" y="3883"/>
                  </a:lnTo>
                  <a:lnTo>
                    <a:pt x="8874" y="3921"/>
                  </a:lnTo>
                  <a:lnTo>
                    <a:pt x="8845" y="3954"/>
                  </a:lnTo>
                  <a:lnTo>
                    <a:pt x="8817" y="3992"/>
                  </a:lnTo>
                  <a:lnTo>
                    <a:pt x="8788" y="4026"/>
                  </a:lnTo>
                  <a:lnTo>
                    <a:pt x="8759" y="4064"/>
                  </a:lnTo>
                  <a:lnTo>
                    <a:pt x="8731" y="4097"/>
                  </a:lnTo>
                  <a:lnTo>
                    <a:pt x="8701" y="4137"/>
                  </a:lnTo>
                  <a:lnTo>
                    <a:pt x="8668" y="4170"/>
                  </a:lnTo>
                  <a:lnTo>
                    <a:pt x="8639" y="4208"/>
                  </a:lnTo>
                  <a:lnTo>
                    <a:pt x="8611" y="4242"/>
                  </a:lnTo>
                  <a:lnTo>
                    <a:pt x="8582" y="4280"/>
                  </a:lnTo>
                  <a:lnTo>
                    <a:pt x="8548" y="4313"/>
                  </a:lnTo>
                  <a:lnTo>
                    <a:pt x="8519" y="4351"/>
                  </a:lnTo>
                  <a:lnTo>
                    <a:pt x="8491" y="4385"/>
                  </a:lnTo>
                  <a:lnTo>
                    <a:pt x="8462" y="4423"/>
                  </a:lnTo>
                  <a:lnTo>
                    <a:pt x="8428" y="4457"/>
                  </a:lnTo>
                  <a:lnTo>
                    <a:pt x="8401" y="4495"/>
                  </a:lnTo>
                  <a:lnTo>
                    <a:pt x="8367" y="4528"/>
                  </a:lnTo>
                  <a:lnTo>
                    <a:pt x="8338" y="4566"/>
                  </a:lnTo>
                  <a:lnTo>
                    <a:pt x="8304" y="4600"/>
                  </a:lnTo>
                  <a:lnTo>
                    <a:pt x="8275" y="4638"/>
                  </a:lnTo>
                  <a:lnTo>
                    <a:pt x="8247" y="4671"/>
                  </a:lnTo>
                  <a:lnTo>
                    <a:pt x="8218" y="4710"/>
                  </a:lnTo>
                  <a:lnTo>
                    <a:pt x="8185" y="4744"/>
                  </a:lnTo>
                  <a:lnTo>
                    <a:pt x="8156" y="4782"/>
                  </a:lnTo>
                  <a:lnTo>
                    <a:pt x="8123" y="4816"/>
                  </a:lnTo>
                  <a:lnTo>
                    <a:pt x="8094" y="4854"/>
                  </a:lnTo>
                  <a:lnTo>
                    <a:pt x="8065" y="4887"/>
                  </a:lnTo>
                  <a:lnTo>
                    <a:pt x="8037" y="4930"/>
                  </a:lnTo>
                  <a:lnTo>
                    <a:pt x="8008" y="4963"/>
                  </a:lnTo>
                  <a:lnTo>
                    <a:pt x="7979" y="5007"/>
                  </a:lnTo>
                  <a:lnTo>
                    <a:pt x="7945" y="5040"/>
                  </a:lnTo>
                  <a:lnTo>
                    <a:pt x="7917" y="5078"/>
                  </a:lnTo>
                  <a:lnTo>
                    <a:pt x="7888" y="5112"/>
                  </a:lnTo>
                  <a:lnTo>
                    <a:pt x="7859" y="5150"/>
                  </a:lnTo>
                  <a:lnTo>
                    <a:pt x="7831" y="5184"/>
                  </a:lnTo>
                  <a:lnTo>
                    <a:pt x="7802" y="5226"/>
                  </a:lnTo>
                  <a:lnTo>
                    <a:pt x="7773" y="5260"/>
                  </a:lnTo>
                  <a:lnTo>
                    <a:pt x="7749" y="5303"/>
                  </a:lnTo>
                  <a:lnTo>
                    <a:pt x="7720" y="5341"/>
                  </a:lnTo>
                  <a:lnTo>
                    <a:pt x="7692" y="5379"/>
                  </a:lnTo>
                  <a:lnTo>
                    <a:pt x="7663" y="5417"/>
                  </a:lnTo>
                  <a:lnTo>
                    <a:pt x="7640" y="5461"/>
                  </a:lnTo>
                  <a:lnTo>
                    <a:pt x="7611" y="5499"/>
                  </a:lnTo>
                  <a:lnTo>
                    <a:pt x="7587" y="5537"/>
                  </a:lnTo>
                  <a:lnTo>
                    <a:pt x="7563" y="5575"/>
                  </a:lnTo>
                  <a:lnTo>
                    <a:pt x="7544" y="5619"/>
                  </a:lnTo>
                  <a:lnTo>
                    <a:pt x="7516" y="5657"/>
                  </a:lnTo>
                  <a:lnTo>
                    <a:pt x="7491" y="5695"/>
                  </a:lnTo>
                  <a:lnTo>
                    <a:pt x="7467" y="5733"/>
                  </a:lnTo>
                  <a:lnTo>
                    <a:pt x="7448" y="5776"/>
                  </a:lnTo>
                  <a:lnTo>
                    <a:pt x="7424" y="5814"/>
                  </a:lnTo>
                  <a:lnTo>
                    <a:pt x="7405" y="5853"/>
                  </a:lnTo>
                  <a:lnTo>
                    <a:pt x="7381" y="5896"/>
                  </a:lnTo>
                  <a:lnTo>
                    <a:pt x="7362" y="5939"/>
                  </a:lnTo>
                  <a:lnTo>
                    <a:pt x="7338" y="5978"/>
                  </a:lnTo>
                  <a:lnTo>
                    <a:pt x="7319" y="6016"/>
                  </a:lnTo>
                  <a:lnTo>
                    <a:pt x="7300" y="6058"/>
                  </a:lnTo>
                  <a:lnTo>
                    <a:pt x="7285" y="6102"/>
                  </a:lnTo>
                  <a:lnTo>
                    <a:pt x="7266" y="6144"/>
                  </a:lnTo>
                  <a:lnTo>
                    <a:pt x="7252" y="6188"/>
                  </a:lnTo>
                  <a:lnTo>
                    <a:pt x="7238" y="6231"/>
                  </a:lnTo>
                  <a:lnTo>
                    <a:pt x="7224" y="6274"/>
                  </a:lnTo>
                  <a:lnTo>
                    <a:pt x="7218" y="6298"/>
                  </a:lnTo>
                  <a:lnTo>
                    <a:pt x="7218" y="6327"/>
                  </a:lnTo>
                  <a:lnTo>
                    <a:pt x="7218" y="6355"/>
                  </a:lnTo>
                  <a:lnTo>
                    <a:pt x="7218" y="6384"/>
                  </a:lnTo>
                  <a:lnTo>
                    <a:pt x="7218" y="6407"/>
                  </a:lnTo>
                  <a:lnTo>
                    <a:pt x="7224" y="6436"/>
                  </a:lnTo>
                  <a:lnTo>
                    <a:pt x="7228" y="6465"/>
                  </a:lnTo>
                  <a:lnTo>
                    <a:pt x="7238" y="6493"/>
                  </a:lnTo>
                  <a:lnTo>
                    <a:pt x="7243" y="6518"/>
                  </a:lnTo>
                  <a:lnTo>
                    <a:pt x="7252" y="6546"/>
                  </a:lnTo>
                  <a:lnTo>
                    <a:pt x="7257" y="6571"/>
                  </a:lnTo>
                  <a:lnTo>
                    <a:pt x="7266" y="6599"/>
                  </a:lnTo>
                  <a:lnTo>
                    <a:pt x="7276" y="6623"/>
                  </a:lnTo>
                  <a:lnTo>
                    <a:pt x="7285" y="6651"/>
                  </a:lnTo>
                  <a:lnTo>
                    <a:pt x="7295" y="6680"/>
                  </a:lnTo>
                  <a:lnTo>
                    <a:pt x="7310" y="6709"/>
                  </a:lnTo>
                  <a:lnTo>
                    <a:pt x="7323" y="6756"/>
                  </a:lnTo>
                  <a:lnTo>
                    <a:pt x="7348" y="6809"/>
                  </a:lnTo>
                  <a:lnTo>
                    <a:pt x="7357" y="6833"/>
                  </a:lnTo>
                  <a:lnTo>
                    <a:pt x="7367" y="6857"/>
                  </a:lnTo>
                  <a:lnTo>
                    <a:pt x="7377" y="6886"/>
                  </a:lnTo>
                  <a:lnTo>
                    <a:pt x="7390" y="6914"/>
                  </a:lnTo>
                  <a:lnTo>
                    <a:pt x="7405" y="6962"/>
                  </a:lnTo>
                  <a:lnTo>
                    <a:pt x="7424" y="7015"/>
                  </a:lnTo>
                  <a:lnTo>
                    <a:pt x="7429" y="7044"/>
                  </a:lnTo>
                  <a:lnTo>
                    <a:pt x="7438" y="7073"/>
                  </a:lnTo>
                  <a:lnTo>
                    <a:pt x="7443" y="7101"/>
                  </a:lnTo>
                  <a:lnTo>
                    <a:pt x="7453" y="7130"/>
                  </a:lnTo>
                  <a:lnTo>
                    <a:pt x="7462" y="7172"/>
                  </a:lnTo>
                  <a:lnTo>
                    <a:pt x="7476" y="7216"/>
                  </a:lnTo>
                  <a:lnTo>
                    <a:pt x="7486" y="7264"/>
                  </a:lnTo>
                  <a:lnTo>
                    <a:pt x="7495" y="7311"/>
                  </a:lnTo>
                  <a:lnTo>
                    <a:pt x="7501" y="7359"/>
                  </a:lnTo>
                  <a:lnTo>
                    <a:pt x="7510" y="7407"/>
                  </a:lnTo>
                  <a:lnTo>
                    <a:pt x="7516" y="7455"/>
                  </a:lnTo>
                  <a:lnTo>
                    <a:pt x="7525" y="7508"/>
                  </a:lnTo>
                  <a:lnTo>
                    <a:pt x="7525" y="7550"/>
                  </a:lnTo>
                  <a:lnTo>
                    <a:pt x="7529" y="7603"/>
                  </a:lnTo>
                  <a:lnTo>
                    <a:pt x="7529" y="7647"/>
                  </a:lnTo>
                  <a:lnTo>
                    <a:pt x="7535" y="7699"/>
                  </a:lnTo>
                  <a:lnTo>
                    <a:pt x="7535" y="7746"/>
                  </a:lnTo>
                  <a:lnTo>
                    <a:pt x="7535" y="7799"/>
                  </a:lnTo>
                  <a:lnTo>
                    <a:pt x="7535" y="7847"/>
                  </a:lnTo>
                  <a:lnTo>
                    <a:pt x="7539" y="7899"/>
                  </a:lnTo>
                  <a:lnTo>
                    <a:pt x="7535" y="7948"/>
                  </a:lnTo>
                  <a:lnTo>
                    <a:pt x="7535" y="7996"/>
                  </a:lnTo>
                  <a:lnTo>
                    <a:pt x="7529" y="8043"/>
                  </a:lnTo>
                  <a:lnTo>
                    <a:pt x="7529" y="8095"/>
                  </a:lnTo>
                  <a:lnTo>
                    <a:pt x="7525" y="8143"/>
                  </a:lnTo>
                  <a:lnTo>
                    <a:pt x="7525" y="8196"/>
                  </a:lnTo>
                  <a:lnTo>
                    <a:pt x="7520" y="8244"/>
                  </a:lnTo>
                  <a:lnTo>
                    <a:pt x="7520" y="8297"/>
                  </a:lnTo>
                  <a:lnTo>
                    <a:pt x="7516" y="8345"/>
                  </a:lnTo>
                  <a:lnTo>
                    <a:pt x="7510" y="8392"/>
                  </a:lnTo>
                  <a:lnTo>
                    <a:pt x="7510" y="8440"/>
                  </a:lnTo>
                  <a:lnTo>
                    <a:pt x="7510" y="8492"/>
                  </a:lnTo>
                  <a:lnTo>
                    <a:pt x="7506" y="8540"/>
                  </a:lnTo>
                  <a:lnTo>
                    <a:pt x="7506" y="8589"/>
                  </a:lnTo>
                  <a:lnTo>
                    <a:pt x="7506" y="8637"/>
                  </a:lnTo>
                  <a:lnTo>
                    <a:pt x="7506" y="8689"/>
                  </a:lnTo>
                  <a:lnTo>
                    <a:pt x="7495" y="8717"/>
                  </a:lnTo>
                  <a:lnTo>
                    <a:pt x="7491" y="8755"/>
                  </a:lnTo>
                  <a:lnTo>
                    <a:pt x="7486" y="8784"/>
                  </a:lnTo>
                  <a:lnTo>
                    <a:pt x="7486" y="8822"/>
                  </a:lnTo>
                  <a:lnTo>
                    <a:pt x="7482" y="8856"/>
                  </a:lnTo>
                  <a:lnTo>
                    <a:pt x="7482" y="8889"/>
                  </a:lnTo>
                  <a:lnTo>
                    <a:pt x="7482" y="8923"/>
                  </a:lnTo>
                  <a:lnTo>
                    <a:pt x="7482" y="8961"/>
                  </a:lnTo>
                  <a:lnTo>
                    <a:pt x="7476" y="8995"/>
                  </a:lnTo>
                  <a:lnTo>
                    <a:pt x="7476" y="9028"/>
                  </a:lnTo>
                  <a:lnTo>
                    <a:pt x="7476" y="9062"/>
                  </a:lnTo>
                  <a:lnTo>
                    <a:pt x="7476" y="9100"/>
                  </a:lnTo>
                  <a:lnTo>
                    <a:pt x="7476" y="9133"/>
                  </a:lnTo>
                  <a:lnTo>
                    <a:pt x="7482" y="9171"/>
                  </a:lnTo>
                  <a:lnTo>
                    <a:pt x="7482" y="9205"/>
                  </a:lnTo>
                  <a:lnTo>
                    <a:pt x="7486" y="9243"/>
                  </a:lnTo>
                  <a:lnTo>
                    <a:pt x="7486" y="9272"/>
                  </a:lnTo>
                  <a:lnTo>
                    <a:pt x="7486" y="9310"/>
                  </a:lnTo>
                  <a:lnTo>
                    <a:pt x="7486" y="9339"/>
                  </a:lnTo>
                  <a:lnTo>
                    <a:pt x="7491" y="9377"/>
                  </a:lnTo>
                  <a:lnTo>
                    <a:pt x="7491" y="9411"/>
                  </a:lnTo>
                  <a:lnTo>
                    <a:pt x="7495" y="9444"/>
                  </a:lnTo>
                  <a:lnTo>
                    <a:pt x="7501" y="9478"/>
                  </a:lnTo>
                  <a:lnTo>
                    <a:pt x="7510" y="9516"/>
                  </a:lnTo>
                  <a:lnTo>
                    <a:pt x="7510" y="9545"/>
                  </a:lnTo>
                  <a:lnTo>
                    <a:pt x="7520" y="9583"/>
                  </a:lnTo>
                  <a:lnTo>
                    <a:pt x="7520" y="9612"/>
                  </a:lnTo>
                  <a:lnTo>
                    <a:pt x="7529" y="9650"/>
                  </a:lnTo>
                  <a:lnTo>
                    <a:pt x="7535" y="9684"/>
                  </a:lnTo>
                  <a:lnTo>
                    <a:pt x="7544" y="9717"/>
                  </a:lnTo>
                  <a:lnTo>
                    <a:pt x="7548" y="9751"/>
                  </a:lnTo>
                  <a:lnTo>
                    <a:pt x="7563" y="9789"/>
                  </a:lnTo>
                  <a:lnTo>
                    <a:pt x="7568" y="9817"/>
                  </a:lnTo>
                  <a:lnTo>
                    <a:pt x="7577" y="9850"/>
                  </a:lnTo>
                  <a:lnTo>
                    <a:pt x="7582" y="9884"/>
                  </a:lnTo>
                  <a:lnTo>
                    <a:pt x="7592" y="9917"/>
                  </a:lnTo>
                  <a:lnTo>
                    <a:pt x="7601" y="9946"/>
                  </a:lnTo>
                  <a:lnTo>
                    <a:pt x="7611" y="9980"/>
                  </a:lnTo>
                  <a:lnTo>
                    <a:pt x="7621" y="10014"/>
                  </a:lnTo>
                  <a:lnTo>
                    <a:pt x="7634" y="10047"/>
                  </a:lnTo>
                  <a:lnTo>
                    <a:pt x="7644" y="10075"/>
                  </a:lnTo>
                  <a:lnTo>
                    <a:pt x="7659" y="10109"/>
                  </a:lnTo>
                  <a:lnTo>
                    <a:pt x="7668" y="10142"/>
                  </a:lnTo>
                  <a:lnTo>
                    <a:pt x="7682" y="10176"/>
                  </a:lnTo>
                  <a:lnTo>
                    <a:pt x="7697" y="10205"/>
                  </a:lnTo>
                  <a:lnTo>
                    <a:pt x="7711" y="10238"/>
                  </a:lnTo>
                  <a:lnTo>
                    <a:pt x="7726" y="10272"/>
                  </a:lnTo>
                  <a:lnTo>
                    <a:pt x="7739" y="10305"/>
                  </a:lnTo>
                  <a:lnTo>
                    <a:pt x="7754" y="10333"/>
                  </a:lnTo>
                  <a:lnTo>
                    <a:pt x="7768" y="10363"/>
                  </a:lnTo>
                  <a:lnTo>
                    <a:pt x="7783" y="10391"/>
                  </a:lnTo>
                  <a:lnTo>
                    <a:pt x="7798" y="10424"/>
                  </a:lnTo>
                  <a:lnTo>
                    <a:pt x="7812" y="10453"/>
                  </a:lnTo>
                  <a:lnTo>
                    <a:pt x="7831" y="10482"/>
                  </a:lnTo>
                  <a:lnTo>
                    <a:pt x="7850" y="10510"/>
                  </a:lnTo>
                  <a:lnTo>
                    <a:pt x="7869" y="10544"/>
                  </a:lnTo>
                  <a:lnTo>
                    <a:pt x="7884" y="10568"/>
                  </a:lnTo>
                  <a:lnTo>
                    <a:pt x="7903" y="10596"/>
                  </a:lnTo>
                  <a:lnTo>
                    <a:pt x="7922" y="10625"/>
                  </a:lnTo>
                  <a:lnTo>
                    <a:pt x="7941" y="10654"/>
                  </a:lnTo>
                  <a:lnTo>
                    <a:pt x="7960" y="10682"/>
                  </a:lnTo>
                  <a:lnTo>
                    <a:pt x="7984" y="10712"/>
                  </a:lnTo>
                  <a:lnTo>
                    <a:pt x="8003" y="10741"/>
                  </a:lnTo>
                  <a:lnTo>
                    <a:pt x="8027" y="10769"/>
                  </a:lnTo>
                  <a:lnTo>
                    <a:pt x="8041" y="10817"/>
                  </a:lnTo>
                  <a:lnTo>
                    <a:pt x="8056" y="10865"/>
                  </a:lnTo>
                  <a:lnTo>
                    <a:pt x="8070" y="10912"/>
                  </a:lnTo>
                  <a:lnTo>
                    <a:pt x="8084" y="10965"/>
                  </a:lnTo>
                  <a:lnTo>
                    <a:pt x="8089" y="11012"/>
                  </a:lnTo>
                  <a:lnTo>
                    <a:pt x="8098" y="11065"/>
                  </a:lnTo>
                  <a:lnTo>
                    <a:pt x="8103" y="11113"/>
                  </a:lnTo>
                  <a:lnTo>
                    <a:pt x="8109" y="11166"/>
                  </a:lnTo>
                  <a:lnTo>
                    <a:pt x="8109" y="11214"/>
                  </a:lnTo>
                  <a:lnTo>
                    <a:pt x="8109" y="11266"/>
                  </a:lnTo>
                  <a:lnTo>
                    <a:pt x="8103" y="11314"/>
                  </a:lnTo>
                  <a:lnTo>
                    <a:pt x="8103" y="11367"/>
                  </a:lnTo>
                  <a:lnTo>
                    <a:pt x="8098" y="11414"/>
                  </a:lnTo>
                  <a:lnTo>
                    <a:pt x="8094" y="11467"/>
                  </a:lnTo>
                  <a:lnTo>
                    <a:pt x="8089" y="11515"/>
                  </a:lnTo>
                  <a:lnTo>
                    <a:pt x="8089" y="11567"/>
                  </a:lnTo>
                  <a:lnTo>
                    <a:pt x="8079" y="11615"/>
                  </a:lnTo>
                  <a:lnTo>
                    <a:pt x="8070" y="11663"/>
                  </a:lnTo>
                  <a:lnTo>
                    <a:pt x="8060" y="11710"/>
                  </a:lnTo>
                  <a:lnTo>
                    <a:pt x="8056" y="11763"/>
                  </a:lnTo>
                  <a:lnTo>
                    <a:pt x="8041" y="11811"/>
                  </a:lnTo>
                  <a:lnTo>
                    <a:pt x="8037" y="11864"/>
                  </a:lnTo>
                  <a:lnTo>
                    <a:pt x="8027" y="11912"/>
                  </a:lnTo>
                  <a:lnTo>
                    <a:pt x="8027" y="11964"/>
                  </a:lnTo>
                  <a:lnTo>
                    <a:pt x="8017" y="12012"/>
                  </a:lnTo>
                  <a:lnTo>
                    <a:pt x="8012" y="12065"/>
                  </a:lnTo>
                  <a:lnTo>
                    <a:pt x="8003" y="12113"/>
                  </a:lnTo>
                  <a:lnTo>
                    <a:pt x="8003" y="12166"/>
                  </a:lnTo>
                  <a:lnTo>
                    <a:pt x="8003" y="12213"/>
                  </a:lnTo>
                  <a:lnTo>
                    <a:pt x="8003" y="12265"/>
                  </a:lnTo>
                  <a:lnTo>
                    <a:pt x="8003" y="12313"/>
                  </a:lnTo>
                  <a:lnTo>
                    <a:pt x="8008" y="12366"/>
                  </a:lnTo>
                  <a:lnTo>
                    <a:pt x="8003" y="12399"/>
                  </a:lnTo>
                  <a:lnTo>
                    <a:pt x="8003" y="12437"/>
                  </a:lnTo>
                  <a:lnTo>
                    <a:pt x="8003" y="12471"/>
                  </a:lnTo>
                  <a:lnTo>
                    <a:pt x="8003" y="12509"/>
                  </a:lnTo>
                  <a:lnTo>
                    <a:pt x="8003" y="12543"/>
                  </a:lnTo>
                  <a:lnTo>
                    <a:pt x="8003" y="12582"/>
                  </a:lnTo>
                  <a:lnTo>
                    <a:pt x="8003" y="12620"/>
                  </a:lnTo>
                  <a:lnTo>
                    <a:pt x="8003" y="12658"/>
                  </a:lnTo>
                  <a:lnTo>
                    <a:pt x="7998" y="12691"/>
                  </a:lnTo>
                  <a:lnTo>
                    <a:pt x="7998" y="12729"/>
                  </a:lnTo>
                  <a:lnTo>
                    <a:pt x="7998" y="12763"/>
                  </a:lnTo>
                  <a:lnTo>
                    <a:pt x="7998" y="12805"/>
                  </a:lnTo>
                  <a:lnTo>
                    <a:pt x="7993" y="12839"/>
                  </a:lnTo>
                  <a:lnTo>
                    <a:pt x="7993" y="12878"/>
                  </a:lnTo>
                  <a:lnTo>
                    <a:pt x="7993" y="12911"/>
                  </a:lnTo>
                  <a:lnTo>
                    <a:pt x="7993" y="12954"/>
                  </a:lnTo>
                  <a:lnTo>
                    <a:pt x="7989" y="12988"/>
                  </a:lnTo>
                  <a:lnTo>
                    <a:pt x="7984" y="13026"/>
                  </a:lnTo>
                  <a:lnTo>
                    <a:pt x="7979" y="13059"/>
                  </a:lnTo>
                  <a:lnTo>
                    <a:pt x="7979" y="13097"/>
                  </a:lnTo>
                  <a:lnTo>
                    <a:pt x="7974" y="13131"/>
                  </a:lnTo>
                  <a:lnTo>
                    <a:pt x="7974" y="13169"/>
                  </a:lnTo>
                  <a:lnTo>
                    <a:pt x="7974" y="13203"/>
                  </a:lnTo>
                  <a:lnTo>
                    <a:pt x="7974" y="13241"/>
                  </a:lnTo>
                  <a:lnTo>
                    <a:pt x="7970" y="13274"/>
                  </a:lnTo>
                  <a:lnTo>
                    <a:pt x="7970" y="13313"/>
                  </a:lnTo>
                  <a:lnTo>
                    <a:pt x="7964" y="13351"/>
                  </a:lnTo>
                  <a:lnTo>
                    <a:pt x="7964" y="13389"/>
                  </a:lnTo>
                  <a:lnTo>
                    <a:pt x="7964" y="13423"/>
                  </a:lnTo>
                  <a:lnTo>
                    <a:pt x="7964" y="13465"/>
                  </a:lnTo>
                  <a:lnTo>
                    <a:pt x="7964" y="13499"/>
                  </a:lnTo>
                  <a:lnTo>
                    <a:pt x="7964" y="13543"/>
                  </a:lnTo>
                  <a:lnTo>
                    <a:pt x="7945" y="13585"/>
                  </a:lnTo>
                  <a:lnTo>
                    <a:pt x="7932" y="13629"/>
                  </a:lnTo>
                  <a:lnTo>
                    <a:pt x="7912" y="13671"/>
                  </a:lnTo>
                  <a:lnTo>
                    <a:pt x="7893" y="13719"/>
                  </a:lnTo>
                  <a:lnTo>
                    <a:pt x="7865" y="13753"/>
                  </a:lnTo>
                  <a:lnTo>
                    <a:pt x="7836" y="13786"/>
                  </a:lnTo>
                  <a:lnTo>
                    <a:pt x="7798" y="13814"/>
                  </a:lnTo>
                  <a:lnTo>
                    <a:pt x="7759" y="13839"/>
                  </a:lnTo>
                  <a:lnTo>
                    <a:pt x="7730" y="13843"/>
                  </a:lnTo>
                  <a:lnTo>
                    <a:pt x="7701" y="13854"/>
                  </a:lnTo>
                  <a:lnTo>
                    <a:pt x="7673" y="13868"/>
                  </a:lnTo>
                  <a:lnTo>
                    <a:pt x="7649" y="13882"/>
                  </a:lnTo>
                  <a:lnTo>
                    <a:pt x="7621" y="13892"/>
                  </a:lnTo>
                  <a:lnTo>
                    <a:pt x="7592" y="13901"/>
                  </a:lnTo>
                  <a:lnTo>
                    <a:pt x="7563" y="13911"/>
                  </a:lnTo>
                  <a:lnTo>
                    <a:pt x="7539" y="13925"/>
                  </a:lnTo>
                  <a:lnTo>
                    <a:pt x="7506" y="13930"/>
                  </a:lnTo>
                  <a:lnTo>
                    <a:pt x="7476" y="13934"/>
                  </a:lnTo>
                  <a:lnTo>
                    <a:pt x="7448" y="13934"/>
                  </a:lnTo>
                  <a:lnTo>
                    <a:pt x="7419" y="13940"/>
                  </a:lnTo>
                  <a:lnTo>
                    <a:pt x="7390" y="13934"/>
                  </a:lnTo>
                  <a:lnTo>
                    <a:pt x="7362" y="13930"/>
                  </a:lnTo>
                  <a:lnTo>
                    <a:pt x="7333" y="13921"/>
                  </a:lnTo>
                  <a:lnTo>
                    <a:pt x="7310" y="13911"/>
                  </a:lnTo>
                  <a:lnTo>
                    <a:pt x="7291" y="13892"/>
                  </a:lnTo>
                  <a:lnTo>
                    <a:pt x="7285" y="13873"/>
                  </a:lnTo>
                  <a:lnTo>
                    <a:pt x="7285" y="13848"/>
                  </a:lnTo>
                  <a:lnTo>
                    <a:pt x="7291" y="13839"/>
                  </a:lnTo>
                  <a:lnTo>
                    <a:pt x="7281" y="13814"/>
                  </a:lnTo>
                  <a:lnTo>
                    <a:pt x="7262" y="13814"/>
                  </a:lnTo>
                  <a:lnTo>
                    <a:pt x="7238" y="13810"/>
                  </a:lnTo>
                  <a:lnTo>
                    <a:pt x="7224" y="13795"/>
                  </a:lnTo>
                  <a:lnTo>
                    <a:pt x="7214" y="13753"/>
                  </a:lnTo>
                  <a:lnTo>
                    <a:pt x="7224" y="13724"/>
                  </a:lnTo>
                  <a:lnTo>
                    <a:pt x="7233" y="13696"/>
                  </a:lnTo>
                  <a:lnTo>
                    <a:pt x="7262" y="13671"/>
                  </a:lnTo>
                  <a:lnTo>
                    <a:pt x="7281" y="13643"/>
                  </a:lnTo>
                  <a:lnTo>
                    <a:pt x="7310" y="13623"/>
                  </a:lnTo>
                  <a:lnTo>
                    <a:pt x="7333" y="13604"/>
                  </a:lnTo>
                  <a:lnTo>
                    <a:pt x="7357" y="13585"/>
                  </a:lnTo>
                  <a:lnTo>
                    <a:pt x="7396" y="13576"/>
                  </a:lnTo>
                  <a:lnTo>
                    <a:pt x="7434" y="13566"/>
                  </a:lnTo>
                  <a:lnTo>
                    <a:pt x="7462" y="13547"/>
                  </a:lnTo>
                  <a:lnTo>
                    <a:pt x="7491" y="13514"/>
                  </a:lnTo>
                  <a:lnTo>
                    <a:pt x="7486" y="13490"/>
                  </a:lnTo>
                  <a:lnTo>
                    <a:pt x="7472" y="13465"/>
                  </a:lnTo>
                  <a:lnTo>
                    <a:pt x="7438" y="13480"/>
                  </a:lnTo>
                  <a:lnTo>
                    <a:pt x="7405" y="13471"/>
                  </a:lnTo>
                  <a:lnTo>
                    <a:pt x="7377" y="13465"/>
                  </a:lnTo>
                  <a:lnTo>
                    <a:pt x="7357" y="13495"/>
                  </a:lnTo>
                  <a:lnTo>
                    <a:pt x="7357" y="13486"/>
                  </a:lnTo>
                  <a:lnTo>
                    <a:pt x="7314" y="13509"/>
                  </a:lnTo>
                  <a:lnTo>
                    <a:pt x="7276" y="13538"/>
                  </a:lnTo>
                  <a:lnTo>
                    <a:pt x="7233" y="13576"/>
                  </a:lnTo>
                  <a:lnTo>
                    <a:pt x="7199" y="13619"/>
                  </a:lnTo>
                  <a:lnTo>
                    <a:pt x="7161" y="13662"/>
                  </a:lnTo>
                  <a:lnTo>
                    <a:pt x="7142" y="13709"/>
                  </a:lnTo>
                  <a:lnTo>
                    <a:pt x="7127" y="13734"/>
                  </a:lnTo>
                  <a:lnTo>
                    <a:pt x="7127" y="13762"/>
                  </a:lnTo>
                  <a:lnTo>
                    <a:pt x="7123" y="13786"/>
                  </a:lnTo>
                  <a:lnTo>
                    <a:pt x="7127" y="13814"/>
                  </a:lnTo>
                  <a:lnTo>
                    <a:pt x="7104" y="13829"/>
                  </a:lnTo>
                  <a:lnTo>
                    <a:pt x="7079" y="13824"/>
                  </a:lnTo>
                  <a:lnTo>
                    <a:pt x="7051" y="13810"/>
                  </a:lnTo>
                  <a:lnTo>
                    <a:pt x="7027" y="13801"/>
                  </a:lnTo>
                  <a:lnTo>
                    <a:pt x="6999" y="13776"/>
                  </a:lnTo>
                  <a:lnTo>
                    <a:pt x="6989" y="13753"/>
                  </a:lnTo>
                  <a:lnTo>
                    <a:pt x="6984" y="13729"/>
                  </a:lnTo>
                  <a:lnTo>
                    <a:pt x="6993" y="13705"/>
                  </a:lnTo>
                  <a:lnTo>
                    <a:pt x="6999" y="13677"/>
                  </a:lnTo>
                  <a:lnTo>
                    <a:pt x="7008" y="13652"/>
                  </a:lnTo>
                  <a:lnTo>
                    <a:pt x="7018" y="13629"/>
                  </a:lnTo>
                  <a:lnTo>
                    <a:pt x="7027" y="13604"/>
                  </a:lnTo>
                  <a:lnTo>
                    <a:pt x="7051" y="13571"/>
                  </a:lnTo>
                  <a:lnTo>
                    <a:pt x="7079" y="13547"/>
                  </a:lnTo>
                  <a:lnTo>
                    <a:pt x="7108" y="13524"/>
                  </a:lnTo>
                  <a:lnTo>
                    <a:pt x="7137" y="13509"/>
                  </a:lnTo>
                  <a:lnTo>
                    <a:pt x="7165" y="13490"/>
                  </a:lnTo>
                  <a:lnTo>
                    <a:pt x="7194" y="13475"/>
                  </a:lnTo>
                  <a:lnTo>
                    <a:pt x="7224" y="13456"/>
                  </a:lnTo>
                  <a:lnTo>
                    <a:pt x="7262" y="13442"/>
                  </a:lnTo>
                  <a:lnTo>
                    <a:pt x="7262" y="13408"/>
                  </a:lnTo>
                  <a:lnTo>
                    <a:pt x="7233" y="13404"/>
                  </a:lnTo>
                  <a:lnTo>
                    <a:pt x="7205" y="13404"/>
                  </a:lnTo>
                  <a:lnTo>
                    <a:pt x="7180" y="13404"/>
                  </a:lnTo>
                  <a:lnTo>
                    <a:pt x="7156" y="13408"/>
                  </a:lnTo>
                  <a:lnTo>
                    <a:pt x="7113" y="13418"/>
                  </a:lnTo>
                  <a:lnTo>
                    <a:pt x="7070" y="13442"/>
                  </a:lnTo>
                  <a:lnTo>
                    <a:pt x="7027" y="13465"/>
                  </a:lnTo>
                  <a:lnTo>
                    <a:pt x="6999" y="13499"/>
                  </a:lnTo>
                  <a:lnTo>
                    <a:pt x="6965" y="13538"/>
                  </a:lnTo>
                  <a:lnTo>
                    <a:pt x="6941" y="13585"/>
                  </a:lnTo>
                  <a:lnTo>
                    <a:pt x="6922" y="13614"/>
                  </a:lnTo>
                  <a:lnTo>
                    <a:pt x="6913" y="13652"/>
                  </a:lnTo>
                  <a:lnTo>
                    <a:pt x="6903" y="13690"/>
                  </a:lnTo>
                  <a:lnTo>
                    <a:pt x="6913" y="13729"/>
                  </a:lnTo>
                  <a:lnTo>
                    <a:pt x="6879" y="13719"/>
                  </a:lnTo>
                  <a:lnTo>
                    <a:pt x="6879" y="13700"/>
                  </a:lnTo>
                  <a:lnTo>
                    <a:pt x="6879" y="13667"/>
                  </a:lnTo>
                  <a:lnTo>
                    <a:pt x="6875" y="13648"/>
                  </a:lnTo>
                  <a:lnTo>
                    <a:pt x="6883" y="13619"/>
                  </a:lnTo>
                  <a:lnTo>
                    <a:pt x="6898" y="13591"/>
                  </a:lnTo>
                  <a:lnTo>
                    <a:pt x="6913" y="13562"/>
                  </a:lnTo>
                  <a:lnTo>
                    <a:pt x="6927" y="13543"/>
                  </a:lnTo>
                  <a:lnTo>
                    <a:pt x="6941" y="13514"/>
                  </a:lnTo>
                  <a:lnTo>
                    <a:pt x="6965" y="13495"/>
                  </a:lnTo>
                  <a:lnTo>
                    <a:pt x="6989" y="13480"/>
                  </a:lnTo>
                  <a:lnTo>
                    <a:pt x="7018" y="13465"/>
                  </a:lnTo>
                  <a:lnTo>
                    <a:pt x="7018" y="13446"/>
                  </a:lnTo>
                  <a:lnTo>
                    <a:pt x="7046" y="13427"/>
                  </a:lnTo>
                  <a:lnTo>
                    <a:pt x="7075" y="13413"/>
                  </a:lnTo>
                  <a:lnTo>
                    <a:pt x="7104" y="13399"/>
                  </a:lnTo>
                  <a:lnTo>
                    <a:pt x="7137" y="13385"/>
                  </a:lnTo>
                  <a:lnTo>
                    <a:pt x="7165" y="13366"/>
                  </a:lnTo>
                  <a:lnTo>
                    <a:pt x="7199" y="13347"/>
                  </a:lnTo>
                  <a:lnTo>
                    <a:pt x="7233" y="13327"/>
                  </a:lnTo>
                  <a:lnTo>
                    <a:pt x="7266" y="13313"/>
                  </a:lnTo>
                  <a:lnTo>
                    <a:pt x="7291" y="13289"/>
                  </a:lnTo>
                  <a:lnTo>
                    <a:pt x="7319" y="13265"/>
                  </a:lnTo>
                  <a:lnTo>
                    <a:pt x="7343" y="13241"/>
                  </a:lnTo>
                  <a:lnTo>
                    <a:pt x="7371" y="13217"/>
                  </a:lnTo>
                  <a:lnTo>
                    <a:pt x="7390" y="13188"/>
                  </a:lnTo>
                  <a:lnTo>
                    <a:pt x="7409" y="13160"/>
                  </a:lnTo>
                  <a:lnTo>
                    <a:pt x="7424" y="13127"/>
                  </a:lnTo>
                  <a:lnTo>
                    <a:pt x="7443" y="13097"/>
                  </a:lnTo>
                  <a:lnTo>
                    <a:pt x="7443" y="13069"/>
                  </a:lnTo>
                  <a:lnTo>
                    <a:pt x="7448" y="13045"/>
                  </a:lnTo>
                  <a:lnTo>
                    <a:pt x="7453" y="13017"/>
                  </a:lnTo>
                  <a:lnTo>
                    <a:pt x="7457" y="12992"/>
                  </a:lnTo>
                  <a:lnTo>
                    <a:pt x="7457" y="12964"/>
                  </a:lnTo>
                  <a:lnTo>
                    <a:pt x="7462" y="12940"/>
                  </a:lnTo>
                  <a:lnTo>
                    <a:pt x="7467" y="12911"/>
                  </a:lnTo>
                  <a:lnTo>
                    <a:pt x="7472" y="12887"/>
                  </a:lnTo>
                  <a:lnTo>
                    <a:pt x="7472" y="12858"/>
                  </a:lnTo>
                  <a:lnTo>
                    <a:pt x="7476" y="12835"/>
                  </a:lnTo>
                  <a:lnTo>
                    <a:pt x="7482" y="12805"/>
                  </a:lnTo>
                  <a:lnTo>
                    <a:pt x="7491" y="12782"/>
                  </a:lnTo>
                  <a:lnTo>
                    <a:pt x="7491" y="12753"/>
                  </a:lnTo>
                  <a:lnTo>
                    <a:pt x="7495" y="12729"/>
                  </a:lnTo>
                  <a:lnTo>
                    <a:pt x="7501" y="12700"/>
                  </a:lnTo>
                  <a:lnTo>
                    <a:pt x="7510" y="12677"/>
                  </a:lnTo>
                  <a:lnTo>
                    <a:pt x="7510" y="12648"/>
                  </a:lnTo>
                  <a:lnTo>
                    <a:pt x="7516" y="12620"/>
                  </a:lnTo>
                  <a:lnTo>
                    <a:pt x="7520" y="12591"/>
                  </a:lnTo>
                  <a:lnTo>
                    <a:pt x="7525" y="12567"/>
                  </a:lnTo>
                  <a:lnTo>
                    <a:pt x="7525" y="12538"/>
                  </a:lnTo>
                  <a:lnTo>
                    <a:pt x="7529" y="12509"/>
                  </a:lnTo>
                  <a:lnTo>
                    <a:pt x="7535" y="12481"/>
                  </a:lnTo>
                  <a:lnTo>
                    <a:pt x="7539" y="12456"/>
                  </a:lnTo>
                  <a:lnTo>
                    <a:pt x="7539" y="12429"/>
                  </a:lnTo>
                  <a:lnTo>
                    <a:pt x="7544" y="12399"/>
                  </a:lnTo>
                  <a:lnTo>
                    <a:pt x="7548" y="12370"/>
                  </a:lnTo>
                  <a:lnTo>
                    <a:pt x="7554" y="12347"/>
                  </a:lnTo>
                  <a:lnTo>
                    <a:pt x="7554" y="12318"/>
                  </a:lnTo>
                  <a:lnTo>
                    <a:pt x="7558" y="12290"/>
                  </a:lnTo>
                  <a:lnTo>
                    <a:pt x="7563" y="12261"/>
                  </a:lnTo>
                  <a:lnTo>
                    <a:pt x="7568" y="12237"/>
                  </a:lnTo>
                  <a:lnTo>
                    <a:pt x="7568" y="12208"/>
                  </a:lnTo>
                  <a:lnTo>
                    <a:pt x="7568" y="12179"/>
                  </a:lnTo>
                  <a:lnTo>
                    <a:pt x="7568" y="12151"/>
                  </a:lnTo>
                  <a:lnTo>
                    <a:pt x="7573" y="12122"/>
                  </a:lnTo>
                  <a:lnTo>
                    <a:pt x="7573" y="12093"/>
                  </a:lnTo>
                  <a:lnTo>
                    <a:pt x="7573" y="12065"/>
                  </a:lnTo>
                  <a:lnTo>
                    <a:pt x="7573" y="12036"/>
                  </a:lnTo>
                  <a:lnTo>
                    <a:pt x="7577" y="12012"/>
                  </a:lnTo>
                  <a:lnTo>
                    <a:pt x="7577" y="11983"/>
                  </a:lnTo>
                  <a:lnTo>
                    <a:pt x="7577" y="11954"/>
                  </a:lnTo>
                  <a:lnTo>
                    <a:pt x="7577" y="11926"/>
                  </a:lnTo>
                  <a:lnTo>
                    <a:pt x="7577" y="11902"/>
                  </a:lnTo>
                  <a:lnTo>
                    <a:pt x="7577" y="11874"/>
                  </a:lnTo>
                  <a:lnTo>
                    <a:pt x="7577" y="11849"/>
                  </a:lnTo>
                  <a:lnTo>
                    <a:pt x="7577" y="11821"/>
                  </a:lnTo>
                  <a:lnTo>
                    <a:pt x="7577" y="11797"/>
                  </a:lnTo>
                  <a:lnTo>
                    <a:pt x="7573" y="11769"/>
                  </a:lnTo>
                  <a:lnTo>
                    <a:pt x="7573" y="11739"/>
                  </a:lnTo>
                  <a:lnTo>
                    <a:pt x="7568" y="11710"/>
                  </a:lnTo>
                  <a:lnTo>
                    <a:pt x="7568" y="11687"/>
                  </a:lnTo>
                  <a:lnTo>
                    <a:pt x="7563" y="11658"/>
                  </a:lnTo>
                  <a:lnTo>
                    <a:pt x="7558" y="11634"/>
                  </a:lnTo>
                  <a:lnTo>
                    <a:pt x="7554" y="11605"/>
                  </a:lnTo>
                  <a:lnTo>
                    <a:pt x="7554" y="11582"/>
                  </a:lnTo>
                  <a:lnTo>
                    <a:pt x="7544" y="11529"/>
                  </a:lnTo>
                  <a:lnTo>
                    <a:pt x="7535" y="11481"/>
                  </a:lnTo>
                  <a:lnTo>
                    <a:pt x="7520" y="11429"/>
                  </a:lnTo>
                  <a:lnTo>
                    <a:pt x="7510" y="11380"/>
                  </a:lnTo>
                  <a:lnTo>
                    <a:pt x="7486" y="11338"/>
                  </a:lnTo>
                  <a:lnTo>
                    <a:pt x="7462" y="11294"/>
                  </a:lnTo>
                  <a:lnTo>
                    <a:pt x="7434" y="11252"/>
                  </a:lnTo>
                  <a:lnTo>
                    <a:pt x="7405" y="11209"/>
                  </a:lnTo>
                  <a:lnTo>
                    <a:pt x="7371" y="11166"/>
                  </a:lnTo>
                  <a:lnTo>
                    <a:pt x="7338" y="11123"/>
                  </a:lnTo>
                  <a:lnTo>
                    <a:pt x="7304" y="11084"/>
                  </a:lnTo>
                  <a:lnTo>
                    <a:pt x="7271" y="11050"/>
                  </a:lnTo>
                  <a:lnTo>
                    <a:pt x="7247" y="11027"/>
                  </a:lnTo>
                  <a:lnTo>
                    <a:pt x="7228" y="11008"/>
                  </a:lnTo>
                  <a:lnTo>
                    <a:pt x="7209" y="10989"/>
                  </a:lnTo>
                  <a:lnTo>
                    <a:pt x="7190" y="10974"/>
                  </a:lnTo>
                  <a:lnTo>
                    <a:pt x="7146" y="10941"/>
                  </a:lnTo>
                  <a:lnTo>
                    <a:pt x="7108" y="10912"/>
                  </a:lnTo>
                  <a:lnTo>
                    <a:pt x="7066" y="10879"/>
                  </a:lnTo>
                  <a:lnTo>
                    <a:pt x="7027" y="10855"/>
                  </a:lnTo>
                  <a:lnTo>
                    <a:pt x="6989" y="10827"/>
                  </a:lnTo>
                  <a:lnTo>
                    <a:pt x="6951" y="10812"/>
                  </a:lnTo>
                  <a:lnTo>
                    <a:pt x="6922" y="10788"/>
                  </a:lnTo>
                  <a:lnTo>
                    <a:pt x="6898" y="10774"/>
                  </a:lnTo>
                  <a:lnTo>
                    <a:pt x="6875" y="10750"/>
                  </a:lnTo>
                  <a:lnTo>
                    <a:pt x="6850" y="10735"/>
                  </a:lnTo>
                  <a:lnTo>
                    <a:pt x="6826" y="10712"/>
                  </a:lnTo>
                  <a:lnTo>
                    <a:pt x="6807" y="10693"/>
                  </a:lnTo>
                  <a:lnTo>
                    <a:pt x="6783" y="10674"/>
                  </a:lnTo>
                  <a:lnTo>
                    <a:pt x="6764" y="10654"/>
                  </a:lnTo>
                  <a:lnTo>
                    <a:pt x="6740" y="10630"/>
                  </a:lnTo>
                  <a:lnTo>
                    <a:pt x="6721" y="10611"/>
                  </a:lnTo>
                  <a:lnTo>
                    <a:pt x="6702" y="10587"/>
                  </a:lnTo>
                  <a:lnTo>
                    <a:pt x="6683" y="10568"/>
                  </a:lnTo>
                  <a:lnTo>
                    <a:pt x="6644" y="10525"/>
                  </a:lnTo>
                  <a:lnTo>
                    <a:pt x="6611" y="10487"/>
                  </a:lnTo>
                  <a:lnTo>
                    <a:pt x="6587" y="10458"/>
                  </a:lnTo>
                  <a:lnTo>
                    <a:pt x="6568" y="10439"/>
                  </a:lnTo>
                  <a:lnTo>
                    <a:pt x="6549" y="10411"/>
                  </a:lnTo>
                  <a:lnTo>
                    <a:pt x="6534" y="10391"/>
                  </a:lnTo>
                  <a:lnTo>
                    <a:pt x="6515" y="10367"/>
                  </a:lnTo>
                  <a:lnTo>
                    <a:pt x="6501" y="10344"/>
                  </a:lnTo>
                  <a:lnTo>
                    <a:pt x="6486" y="10319"/>
                  </a:lnTo>
                  <a:lnTo>
                    <a:pt x="6472" y="10300"/>
                  </a:lnTo>
                  <a:lnTo>
                    <a:pt x="6453" y="10272"/>
                  </a:lnTo>
                  <a:lnTo>
                    <a:pt x="6438" y="10247"/>
                  </a:lnTo>
                  <a:lnTo>
                    <a:pt x="6425" y="10224"/>
                  </a:lnTo>
                  <a:lnTo>
                    <a:pt x="6410" y="10205"/>
                  </a:lnTo>
                  <a:lnTo>
                    <a:pt x="6396" y="10176"/>
                  </a:lnTo>
                  <a:lnTo>
                    <a:pt x="6381" y="10152"/>
                  </a:lnTo>
                  <a:lnTo>
                    <a:pt x="6367" y="10128"/>
                  </a:lnTo>
                  <a:lnTo>
                    <a:pt x="6353" y="10109"/>
                  </a:lnTo>
                  <a:lnTo>
                    <a:pt x="6339" y="10081"/>
                  </a:lnTo>
                  <a:lnTo>
                    <a:pt x="6324" y="10056"/>
                  </a:lnTo>
                  <a:lnTo>
                    <a:pt x="6310" y="10028"/>
                  </a:lnTo>
                  <a:lnTo>
                    <a:pt x="6295" y="10003"/>
                  </a:lnTo>
                  <a:lnTo>
                    <a:pt x="6280" y="9976"/>
                  </a:lnTo>
                  <a:lnTo>
                    <a:pt x="6267" y="9951"/>
                  </a:lnTo>
                  <a:lnTo>
                    <a:pt x="6253" y="9927"/>
                  </a:lnTo>
                  <a:lnTo>
                    <a:pt x="6242" y="9903"/>
                  </a:lnTo>
                  <a:lnTo>
                    <a:pt x="6228" y="9875"/>
                  </a:lnTo>
                  <a:lnTo>
                    <a:pt x="6219" y="9846"/>
                  </a:lnTo>
                  <a:lnTo>
                    <a:pt x="6204" y="9822"/>
                  </a:lnTo>
                  <a:lnTo>
                    <a:pt x="6194" y="9798"/>
                  </a:lnTo>
                  <a:lnTo>
                    <a:pt x="6181" y="9770"/>
                  </a:lnTo>
                  <a:lnTo>
                    <a:pt x="6171" y="9741"/>
                  </a:lnTo>
                  <a:lnTo>
                    <a:pt x="6161" y="9717"/>
                  </a:lnTo>
                  <a:lnTo>
                    <a:pt x="6152" y="9693"/>
                  </a:lnTo>
                  <a:lnTo>
                    <a:pt x="6137" y="9665"/>
                  </a:lnTo>
                  <a:lnTo>
                    <a:pt x="6128" y="9635"/>
                  </a:lnTo>
                  <a:lnTo>
                    <a:pt x="6118" y="9612"/>
                  </a:lnTo>
                  <a:lnTo>
                    <a:pt x="6108" y="9587"/>
                  </a:lnTo>
                  <a:lnTo>
                    <a:pt x="6095" y="9559"/>
                  </a:lnTo>
                  <a:lnTo>
                    <a:pt x="6085" y="9530"/>
                  </a:lnTo>
                  <a:lnTo>
                    <a:pt x="6076" y="9507"/>
                  </a:lnTo>
                  <a:lnTo>
                    <a:pt x="6070" y="9482"/>
                  </a:lnTo>
                  <a:lnTo>
                    <a:pt x="6051" y="9430"/>
                  </a:lnTo>
                  <a:lnTo>
                    <a:pt x="6032" y="9382"/>
                  </a:lnTo>
                  <a:lnTo>
                    <a:pt x="6013" y="9329"/>
                  </a:lnTo>
                  <a:lnTo>
                    <a:pt x="5999" y="9282"/>
                  </a:lnTo>
                  <a:lnTo>
                    <a:pt x="5984" y="9248"/>
                  </a:lnTo>
                  <a:lnTo>
                    <a:pt x="5975" y="9215"/>
                  </a:lnTo>
                  <a:lnTo>
                    <a:pt x="5961" y="9181"/>
                  </a:lnTo>
                  <a:lnTo>
                    <a:pt x="5956" y="9152"/>
                  </a:lnTo>
                  <a:lnTo>
                    <a:pt x="5946" y="9119"/>
                  </a:lnTo>
                  <a:lnTo>
                    <a:pt x="5942" y="9085"/>
                  </a:lnTo>
                  <a:lnTo>
                    <a:pt x="5937" y="9052"/>
                  </a:lnTo>
                  <a:lnTo>
                    <a:pt x="5931" y="9024"/>
                  </a:lnTo>
                  <a:lnTo>
                    <a:pt x="5922" y="8990"/>
                  </a:lnTo>
                  <a:lnTo>
                    <a:pt x="5912" y="8957"/>
                  </a:lnTo>
                  <a:lnTo>
                    <a:pt x="5903" y="8923"/>
                  </a:lnTo>
                  <a:lnTo>
                    <a:pt x="5898" y="8894"/>
                  </a:lnTo>
                  <a:lnTo>
                    <a:pt x="5889" y="8866"/>
                  </a:lnTo>
                  <a:lnTo>
                    <a:pt x="5879" y="8837"/>
                  </a:lnTo>
                  <a:lnTo>
                    <a:pt x="5864" y="8808"/>
                  </a:lnTo>
                  <a:lnTo>
                    <a:pt x="5855" y="8784"/>
                  </a:lnTo>
                  <a:lnTo>
                    <a:pt x="5822" y="8789"/>
                  </a:lnTo>
                  <a:lnTo>
                    <a:pt x="5807" y="8813"/>
                  </a:lnTo>
                  <a:lnTo>
                    <a:pt x="5793" y="8837"/>
                  </a:lnTo>
                  <a:lnTo>
                    <a:pt x="5778" y="8860"/>
                  </a:lnTo>
                  <a:lnTo>
                    <a:pt x="5778" y="8885"/>
                  </a:lnTo>
                  <a:lnTo>
                    <a:pt x="5778" y="8908"/>
                  </a:lnTo>
                  <a:lnTo>
                    <a:pt x="5769" y="8933"/>
                  </a:lnTo>
                  <a:lnTo>
                    <a:pt x="5759" y="8957"/>
                  </a:lnTo>
                  <a:lnTo>
                    <a:pt x="5726" y="8995"/>
                  </a:lnTo>
                  <a:lnTo>
                    <a:pt x="5707" y="9043"/>
                  </a:lnTo>
                  <a:lnTo>
                    <a:pt x="5645" y="9463"/>
                  </a:lnTo>
                  <a:lnTo>
                    <a:pt x="5635" y="9430"/>
                  </a:lnTo>
                  <a:lnTo>
                    <a:pt x="5630" y="9402"/>
                  </a:lnTo>
                  <a:lnTo>
                    <a:pt x="5626" y="9373"/>
                  </a:lnTo>
                  <a:lnTo>
                    <a:pt x="5626" y="9344"/>
                  </a:lnTo>
                  <a:lnTo>
                    <a:pt x="5620" y="9310"/>
                  </a:lnTo>
                  <a:lnTo>
                    <a:pt x="5620" y="9282"/>
                  </a:lnTo>
                  <a:lnTo>
                    <a:pt x="5620" y="9248"/>
                  </a:lnTo>
                  <a:lnTo>
                    <a:pt x="5620" y="9219"/>
                  </a:lnTo>
                  <a:lnTo>
                    <a:pt x="5616" y="9181"/>
                  </a:lnTo>
                  <a:lnTo>
                    <a:pt x="5616" y="9152"/>
                  </a:lnTo>
                  <a:lnTo>
                    <a:pt x="5611" y="9114"/>
                  </a:lnTo>
                  <a:lnTo>
                    <a:pt x="5611" y="9085"/>
                  </a:lnTo>
                  <a:lnTo>
                    <a:pt x="5606" y="9052"/>
                  </a:lnTo>
                  <a:lnTo>
                    <a:pt x="5606" y="9019"/>
                  </a:lnTo>
                  <a:lnTo>
                    <a:pt x="5606" y="8990"/>
                  </a:lnTo>
                  <a:lnTo>
                    <a:pt x="5606" y="8961"/>
                  </a:lnTo>
                  <a:lnTo>
                    <a:pt x="5578" y="8942"/>
                  </a:lnTo>
                  <a:lnTo>
                    <a:pt x="5549" y="8942"/>
                  </a:lnTo>
                  <a:lnTo>
                    <a:pt x="5534" y="8971"/>
                  </a:lnTo>
                  <a:lnTo>
                    <a:pt x="5521" y="9005"/>
                  </a:lnTo>
                  <a:lnTo>
                    <a:pt x="5511" y="9038"/>
                  </a:lnTo>
                  <a:lnTo>
                    <a:pt x="5506" y="9076"/>
                  </a:lnTo>
                  <a:lnTo>
                    <a:pt x="5492" y="9110"/>
                  </a:lnTo>
                  <a:lnTo>
                    <a:pt x="5487" y="9148"/>
                  </a:lnTo>
                  <a:lnTo>
                    <a:pt x="5477" y="9181"/>
                  </a:lnTo>
                  <a:lnTo>
                    <a:pt x="5477" y="9219"/>
                  </a:lnTo>
                  <a:lnTo>
                    <a:pt x="5467" y="9253"/>
                  </a:lnTo>
                  <a:lnTo>
                    <a:pt x="5463" y="9286"/>
                  </a:lnTo>
                  <a:lnTo>
                    <a:pt x="5454" y="9320"/>
                  </a:lnTo>
                  <a:lnTo>
                    <a:pt x="5448" y="9358"/>
                  </a:lnTo>
                  <a:lnTo>
                    <a:pt x="5439" y="9392"/>
                  </a:lnTo>
                  <a:lnTo>
                    <a:pt x="5435" y="9430"/>
                  </a:lnTo>
                  <a:lnTo>
                    <a:pt x="5429" y="9463"/>
                  </a:lnTo>
                  <a:lnTo>
                    <a:pt x="5425" y="9501"/>
                  </a:lnTo>
                  <a:lnTo>
                    <a:pt x="5309" y="9789"/>
                  </a:lnTo>
                  <a:lnTo>
                    <a:pt x="5296" y="9751"/>
                  </a:lnTo>
                  <a:lnTo>
                    <a:pt x="5290" y="9712"/>
                  </a:lnTo>
                  <a:lnTo>
                    <a:pt x="5281" y="9674"/>
                  </a:lnTo>
                  <a:lnTo>
                    <a:pt x="5281" y="9640"/>
                  </a:lnTo>
                  <a:lnTo>
                    <a:pt x="5276" y="9602"/>
                  </a:lnTo>
                  <a:lnTo>
                    <a:pt x="5276" y="9564"/>
                  </a:lnTo>
                  <a:lnTo>
                    <a:pt x="5271" y="9526"/>
                  </a:lnTo>
                  <a:lnTo>
                    <a:pt x="5271" y="9492"/>
                  </a:lnTo>
                  <a:lnTo>
                    <a:pt x="5267" y="9449"/>
                  </a:lnTo>
                  <a:lnTo>
                    <a:pt x="5262" y="9415"/>
                  </a:lnTo>
                  <a:lnTo>
                    <a:pt x="5257" y="9373"/>
                  </a:lnTo>
                  <a:lnTo>
                    <a:pt x="5257" y="9339"/>
                  </a:lnTo>
                  <a:lnTo>
                    <a:pt x="5248" y="9301"/>
                  </a:lnTo>
                  <a:lnTo>
                    <a:pt x="5238" y="9267"/>
                  </a:lnTo>
                  <a:lnTo>
                    <a:pt x="5229" y="9234"/>
                  </a:lnTo>
                  <a:lnTo>
                    <a:pt x="5219" y="9205"/>
                  </a:lnTo>
                  <a:lnTo>
                    <a:pt x="5185" y="9210"/>
                  </a:lnTo>
                  <a:lnTo>
                    <a:pt x="5166" y="9234"/>
                  </a:lnTo>
                  <a:lnTo>
                    <a:pt x="5157" y="9263"/>
                  </a:lnTo>
                  <a:lnTo>
                    <a:pt x="5143" y="9291"/>
                  </a:lnTo>
                  <a:lnTo>
                    <a:pt x="5128" y="9320"/>
                  </a:lnTo>
                  <a:lnTo>
                    <a:pt x="5124" y="9358"/>
                  </a:lnTo>
                  <a:lnTo>
                    <a:pt x="5114" y="9387"/>
                  </a:lnTo>
                  <a:lnTo>
                    <a:pt x="5109" y="9425"/>
                  </a:lnTo>
                  <a:lnTo>
                    <a:pt x="5105" y="9459"/>
                  </a:lnTo>
                  <a:lnTo>
                    <a:pt x="5099" y="9492"/>
                  </a:lnTo>
                  <a:lnTo>
                    <a:pt x="5095" y="9526"/>
                  </a:lnTo>
                  <a:lnTo>
                    <a:pt x="5095" y="9564"/>
                  </a:lnTo>
                  <a:lnTo>
                    <a:pt x="5090" y="9593"/>
                  </a:lnTo>
                  <a:lnTo>
                    <a:pt x="5085" y="9631"/>
                  </a:lnTo>
                  <a:lnTo>
                    <a:pt x="5080" y="9659"/>
                  </a:lnTo>
                  <a:lnTo>
                    <a:pt x="5080" y="9698"/>
                  </a:lnTo>
                  <a:lnTo>
                    <a:pt x="5076" y="9732"/>
                  </a:lnTo>
                  <a:lnTo>
                    <a:pt x="5076" y="9764"/>
                  </a:lnTo>
                  <a:lnTo>
                    <a:pt x="5076" y="9798"/>
                  </a:lnTo>
                  <a:lnTo>
                    <a:pt x="5076" y="9837"/>
                  </a:lnTo>
                  <a:lnTo>
                    <a:pt x="5071" y="9865"/>
                  </a:lnTo>
                  <a:lnTo>
                    <a:pt x="5066" y="9898"/>
                  </a:lnTo>
                  <a:lnTo>
                    <a:pt x="5061" y="9932"/>
                  </a:lnTo>
                  <a:lnTo>
                    <a:pt x="5057" y="9965"/>
                  </a:lnTo>
                  <a:lnTo>
                    <a:pt x="5051" y="9995"/>
                  </a:lnTo>
                  <a:lnTo>
                    <a:pt x="5047" y="10033"/>
                  </a:lnTo>
                  <a:lnTo>
                    <a:pt x="5042" y="10062"/>
                  </a:lnTo>
                  <a:lnTo>
                    <a:pt x="5042" y="10100"/>
                  </a:lnTo>
                  <a:lnTo>
                    <a:pt x="5032" y="10128"/>
                  </a:lnTo>
                  <a:lnTo>
                    <a:pt x="5023" y="10161"/>
                  </a:lnTo>
                  <a:lnTo>
                    <a:pt x="5013" y="10190"/>
                  </a:lnTo>
                  <a:lnTo>
                    <a:pt x="5008" y="10224"/>
                  </a:lnTo>
                  <a:lnTo>
                    <a:pt x="4994" y="10253"/>
                  </a:lnTo>
                  <a:lnTo>
                    <a:pt x="4985" y="10285"/>
                  </a:lnTo>
                  <a:lnTo>
                    <a:pt x="4970" y="10319"/>
                  </a:lnTo>
                  <a:lnTo>
                    <a:pt x="4960" y="10352"/>
                  </a:lnTo>
                  <a:lnTo>
                    <a:pt x="4922" y="10510"/>
                  </a:lnTo>
                  <a:lnTo>
                    <a:pt x="4918" y="10468"/>
                  </a:lnTo>
                  <a:lnTo>
                    <a:pt x="4912" y="10430"/>
                  </a:lnTo>
                  <a:lnTo>
                    <a:pt x="4908" y="10386"/>
                  </a:lnTo>
                  <a:lnTo>
                    <a:pt x="4908" y="10348"/>
                  </a:lnTo>
                  <a:lnTo>
                    <a:pt x="4908" y="10305"/>
                  </a:lnTo>
                  <a:lnTo>
                    <a:pt x="4908" y="10266"/>
                  </a:lnTo>
                  <a:lnTo>
                    <a:pt x="4908" y="10228"/>
                  </a:lnTo>
                  <a:lnTo>
                    <a:pt x="4908" y="10190"/>
                  </a:lnTo>
                  <a:lnTo>
                    <a:pt x="4908" y="10147"/>
                  </a:lnTo>
                  <a:lnTo>
                    <a:pt x="4908" y="10109"/>
                  </a:lnTo>
                  <a:lnTo>
                    <a:pt x="4908" y="10071"/>
                  </a:lnTo>
                  <a:lnTo>
                    <a:pt x="4908" y="10033"/>
                  </a:lnTo>
                  <a:lnTo>
                    <a:pt x="4908" y="9989"/>
                  </a:lnTo>
                  <a:lnTo>
                    <a:pt x="4912" y="9951"/>
                  </a:lnTo>
                  <a:lnTo>
                    <a:pt x="4918" y="9913"/>
                  </a:lnTo>
                  <a:lnTo>
                    <a:pt x="4922" y="9879"/>
                  </a:lnTo>
                  <a:lnTo>
                    <a:pt x="4903" y="9856"/>
                  </a:lnTo>
                  <a:lnTo>
                    <a:pt x="4884" y="9850"/>
                  </a:lnTo>
                  <a:lnTo>
                    <a:pt x="4865" y="9850"/>
                  </a:lnTo>
                  <a:lnTo>
                    <a:pt x="4851" y="9865"/>
                  </a:lnTo>
                  <a:lnTo>
                    <a:pt x="4836" y="9898"/>
                  </a:lnTo>
                  <a:lnTo>
                    <a:pt x="4827" y="9936"/>
                  </a:lnTo>
                  <a:lnTo>
                    <a:pt x="4817" y="9976"/>
                  </a:lnTo>
                  <a:lnTo>
                    <a:pt x="4807" y="10014"/>
                  </a:lnTo>
                  <a:lnTo>
                    <a:pt x="4798" y="10047"/>
                  </a:lnTo>
                  <a:lnTo>
                    <a:pt x="4794" y="10090"/>
                  </a:lnTo>
                  <a:lnTo>
                    <a:pt x="4784" y="10123"/>
                  </a:lnTo>
                  <a:lnTo>
                    <a:pt x="4779" y="10167"/>
                  </a:lnTo>
                  <a:lnTo>
                    <a:pt x="4769" y="10199"/>
                  </a:lnTo>
                  <a:lnTo>
                    <a:pt x="4765" y="10243"/>
                  </a:lnTo>
                  <a:lnTo>
                    <a:pt x="4755" y="10276"/>
                  </a:lnTo>
                  <a:lnTo>
                    <a:pt x="4750" y="10319"/>
                  </a:lnTo>
                  <a:lnTo>
                    <a:pt x="4741" y="10358"/>
                  </a:lnTo>
                  <a:lnTo>
                    <a:pt x="4735" y="10396"/>
                  </a:lnTo>
                  <a:lnTo>
                    <a:pt x="4727" y="10434"/>
                  </a:lnTo>
                  <a:lnTo>
                    <a:pt x="4727" y="10477"/>
                  </a:lnTo>
                  <a:lnTo>
                    <a:pt x="4716" y="10510"/>
                  </a:lnTo>
                  <a:lnTo>
                    <a:pt x="4712" y="10554"/>
                  </a:lnTo>
                  <a:lnTo>
                    <a:pt x="4702" y="10587"/>
                  </a:lnTo>
                  <a:lnTo>
                    <a:pt x="4697" y="10630"/>
                  </a:lnTo>
                  <a:lnTo>
                    <a:pt x="4689" y="10668"/>
                  </a:lnTo>
                  <a:lnTo>
                    <a:pt x="4683" y="10707"/>
                  </a:lnTo>
                  <a:lnTo>
                    <a:pt x="4678" y="10745"/>
                  </a:lnTo>
                  <a:lnTo>
                    <a:pt x="4674" y="10788"/>
                  </a:lnTo>
                  <a:lnTo>
                    <a:pt x="4664" y="10821"/>
                  </a:lnTo>
                  <a:lnTo>
                    <a:pt x="4659" y="10865"/>
                  </a:lnTo>
                  <a:lnTo>
                    <a:pt x="4649" y="10898"/>
                  </a:lnTo>
                  <a:lnTo>
                    <a:pt x="4645" y="10941"/>
                  </a:lnTo>
                  <a:lnTo>
                    <a:pt x="4635" y="10979"/>
                  </a:lnTo>
                  <a:lnTo>
                    <a:pt x="4630" y="11018"/>
                  </a:lnTo>
                  <a:lnTo>
                    <a:pt x="4621" y="11056"/>
                  </a:lnTo>
                  <a:lnTo>
                    <a:pt x="4616" y="11099"/>
                  </a:lnTo>
                  <a:lnTo>
                    <a:pt x="4616" y="11061"/>
                  </a:lnTo>
                  <a:lnTo>
                    <a:pt x="4616" y="11027"/>
                  </a:lnTo>
                  <a:lnTo>
                    <a:pt x="4616" y="10989"/>
                  </a:lnTo>
                  <a:lnTo>
                    <a:pt x="4616" y="10955"/>
                  </a:lnTo>
                  <a:lnTo>
                    <a:pt x="4611" y="10917"/>
                  </a:lnTo>
                  <a:lnTo>
                    <a:pt x="4611" y="10879"/>
                  </a:lnTo>
                  <a:lnTo>
                    <a:pt x="4607" y="10840"/>
                  </a:lnTo>
                  <a:lnTo>
                    <a:pt x="4607" y="10802"/>
                  </a:lnTo>
                  <a:lnTo>
                    <a:pt x="4602" y="10760"/>
                  </a:lnTo>
                  <a:lnTo>
                    <a:pt x="4597" y="10716"/>
                  </a:lnTo>
                  <a:lnTo>
                    <a:pt x="4592" y="10678"/>
                  </a:lnTo>
                  <a:lnTo>
                    <a:pt x="4592" y="10640"/>
                  </a:lnTo>
                  <a:lnTo>
                    <a:pt x="4588" y="10602"/>
                  </a:lnTo>
                  <a:lnTo>
                    <a:pt x="4588" y="10568"/>
                  </a:lnTo>
                  <a:lnTo>
                    <a:pt x="4588" y="10539"/>
                  </a:lnTo>
                  <a:lnTo>
                    <a:pt x="4588" y="10510"/>
                  </a:lnTo>
                  <a:lnTo>
                    <a:pt x="4559" y="10487"/>
                  </a:lnTo>
                  <a:lnTo>
                    <a:pt x="4530" y="10491"/>
                  </a:lnTo>
                  <a:lnTo>
                    <a:pt x="4516" y="10529"/>
                  </a:lnTo>
                  <a:lnTo>
                    <a:pt x="4506" y="10577"/>
                  </a:lnTo>
                  <a:lnTo>
                    <a:pt x="4502" y="10625"/>
                  </a:lnTo>
                  <a:lnTo>
                    <a:pt x="4497" y="10674"/>
                  </a:lnTo>
                  <a:lnTo>
                    <a:pt x="4487" y="10701"/>
                  </a:lnTo>
                  <a:lnTo>
                    <a:pt x="4477" y="10735"/>
                  </a:lnTo>
                  <a:lnTo>
                    <a:pt x="4468" y="10769"/>
                  </a:lnTo>
                  <a:lnTo>
                    <a:pt x="4464" y="10802"/>
                  </a:lnTo>
                  <a:lnTo>
                    <a:pt x="4454" y="10831"/>
                  </a:lnTo>
                  <a:lnTo>
                    <a:pt x="4449" y="10869"/>
                  </a:lnTo>
                  <a:lnTo>
                    <a:pt x="4439" y="10898"/>
                  </a:lnTo>
                  <a:lnTo>
                    <a:pt x="4435" y="10936"/>
                  </a:lnTo>
                  <a:lnTo>
                    <a:pt x="4420" y="10965"/>
                  </a:lnTo>
                  <a:lnTo>
                    <a:pt x="4416" y="10998"/>
                  </a:lnTo>
                  <a:lnTo>
                    <a:pt x="4401" y="11031"/>
                  </a:lnTo>
                  <a:lnTo>
                    <a:pt x="4397" y="11071"/>
                  </a:lnTo>
                  <a:lnTo>
                    <a:pt x="4386" y="11099"/>
                  </a:lnTo>
                  <a:lnTo>
                    <a:pt x="4377" y="11132"/>
                  </a:lnTo>
                  <a:lnTo>
                    <a:pt x="4367" y="11166"/>
                  </a:lnTo>
                  <a:lnTo>
                    <a:pt x="4363" y="11204"/>
                  </a:lnTo>
                  <a:lnTo>
                    <a:pt x="4348" y="11233"/>
                  </a:lnTo>
                  <a:lnTo>
                    <a:pt x="4338" y="11266"/>
                  </a:lnTo>
                  <a:lnTo>
                    <a:pt x="4329" y="11300"/>
                  </a:lnTo>
                  <a:lnTo>
                    <a:pt x="4319" y="11333"/>
                  </a:lnTo>
                  <a:lnTo>
                    <a:pt x="4305" y="11361"/>
                  </a:lnTo>
                  <a:lnTo>
                    <a:pt x="4296" y="11395"/>
                  </a:lnTo>
                  <a:lnTo>
                    <a:pt x="4286" y="11429"/>
                  </a:lnTo>
                  <a:lnTo>
                    <a:pt x="4277" y="11462"/>
                  </a:lnTo>
                  <a:lnTo>
                    <a:pt x="4262" y="11491"/>
                  </a:lnTo>
                  <a:lnTo>
                    <a:pt x="4252" y="11525"/>
                  </a:lnTo>
                  <a:lnTo>
                    <a:pt x="4239" y="11558"/>
                  </a:lnTo>
                  <a:lnTo>
                    <a:pt x="4229" y="11592"/>
                  </a:lnTo>
                  <a:lnTo>
                    <a:pt x="4214" y="11620"/>
                  </a:lnTo>
                  <a:lnTo>
                    <a:pt x="4205" y="11653"/>
                  </a:lnTo>
                  <a:lnTo>
                    <a:pt x="4195" y="11687"/>
                  </a:lnTo>
                  <a:lnTo>
                    <a:pt x="4186" y="11720"/>
                  </a:lnTo>
                  <a:lnTo>
                    <a:pt x="4181" y="11691"/>
                  </a:lnTo>
                  <a:lnTo>
                    <a:pt x="4181" y="11663"/>
                  </a:lnTo>
                  <a:lnTo>
                    <a:pt x="4181" y="11634"/>
                  </a:lnTo>
                  <a:lnTo>
                    <a:pt x="4181" y="11611"/>
                  </a:lnTo>
                  <a:lnTo>
                    <a:pt x="4181" y="11577"/>
                  </a:lnTo>
                  <a:lnTo>
                    <a:pt x="4181" y="11548"/>
                  </a:lnTo>
                  <a:lnTo>
                    <a:pt x="4181" y="11519"/>
                  </a:lnTo>
                  <a:lnTo>
                    <a:pt x="4186" y="11491"/>
                  </a:lnTo>
                  <a:lnTo>
                    <a:pt x="4181" y="11458"/>
                  </a:lnTo>
                  <a:lnTo>
                    <a:pt x="4181" y="11424"/>
                  </a:lnTo>
                  <a:lnTo>
                    <a:pt x="4181" y="11395"/>
                  </a:lnTo>
                  <a:lnTo>
                    <a:pt x="4181" y="11367"/>
                  </a:lnTo>
                  <a:lnTo>
                    <a:pt x="4176" y="11333"/>
                  </a:lnTo>
                  <a:lnTo>
                    <a:pt x="4176" y="11304"/>
                  </a:lnTo>
                  <a:lnTo>
                    <a:pt x="4172" y="11275"/>
                  </a:lnTo>
                  <a:lnTo>
                    <a:pt x="4166" y="11252"/>
                  </a:lnTo>
                  <a:lnTo>
                    <a:pt x="4134" y="11262"/>
                  </a:lnTo>
                  <a:lnTo>
                    <a:pt x="4119" y="11290"/>
                  </a:lnTo>
                  <a:lnTo>
                    <a:pt x="4109" y="11338"/>
                  </a:lnTo>
                  <a:lnTo>
                    <a:pt x="4105" y="11386"/>
                  </a:lnTo>
                  <a:lnTo>
                    <a:pt x="4100" y="11433"/>
                  </a:lnTo>
                  <a:lnTo>
                    <a:pt x="4094" y="11486"/>
                  </a:lnTo>
                  <a:lnTo>
                    <a:pt x="4085" y="11534"/>
                  </a:lnTo>
                  <a:lnTo>
                    <a:pt x="4081" y="11582"/>
                  </a:lnTo>
                  <a:lnTo>
                    <a:pt x="4075" y="11630"/>
                  </a:lnTo>
                  <a:lnTo>
                    <a:pt x="4071" y="11682"/>
                  </a:lnTo>
                  <a:lnTo>
                    <a:pt x="4061" y="11725"/>
                  </a:lnTo>
                  <a:lnTo>
                    <a:pt x="4052" y="11778"/>
                  </a:lnTo>
                  <a:lnTo>
                    <a:pt x="4042" y="11821"/>
                  </a:lnTo>
                  <a:lnTo>
                    <a:pt x="4037" y="11874"/>
                  </a:lnTo>
                  <a:lnTo>
                    <a:pt x="4027" y="11922"/>
                  </a:lnTo>
                  <a:lnTo>
                    <a:pt x="4018" y="11974"/>
                  </a:lnTo>
                  <a:lnTo>
                    <a:pt x="4014" y="11998"/>
                  </a:lnTo>
                  <a:lnTo>
                    <a:pt x="4008" y="12027"/>
                  </a:lnTo>
                  <a:lnTo>
                    <a:pt x="4004" y="12055"/>
                  </a:lnTo>
                  <a:lnTo>
                    <a:pt x="4004" y="12084"/>
                  </a:lnTo>
                  <a:lnTo>
                    <a:pt x="3995" y="12036"/>
                  </a:lnTo>
                  <a:lnTo>
                    <a:pt x="3995" y="11993"/>
                  </a:lnTo>
                  <a:lnTo>
                    <a:pt x="3989" y="11945"/>
                  </a:lnTo>
                  <a:lnTo>
                    <a:pt x="3989" y="11902"/>
                  </a:lnTo>
                  <a:lnTo>
                    <a:pt x="3980" y="11859"/>
                  </a:lnTo>
                  <a:lnTo>
                    <a:pt x="3975" y="11816"/>
                  </a:lnTo>
                  <a:lnTo>
                    <a:pt x="3956" y="11773"/>
                  </a:lnTo>
                  <a:lnTo>
                    <a:pt x="3937" y="11731"/>
                  </a:lnTo>
                  <a:lnTo>
                    <a:pt x="3937" y="11706"/>
                  </a:lnTo>
                  <a:lnTo>
                    <a:pt x="3956" y="11682"/>
                  </a:lnTo>
                  <a:lnTo>
                    <a:pt x="3922" y="11668"/>
                  </a:lnTo>
                  <a:lnTo>
                    <a:pt x="3894" y="11672"/>
                  </a:lnTo>
                  <a:lnTo>
                    <a:pt x="3880" y="11697"/>
                  </a:lnTo>
                  <a:lnTo>
                    <a:pt x="3875" y="11720"/>
                  </a:lnTo>
                  <a:lnTo>
                    <a:pt x="3875" y="11750"/>
                  </a:lnTo>
                  <a:lnTo>
                    <a:pt x="3875" y="11778"/>
                  </a:lnTo>
                  <a:lnTo>
                    <a:pt x="3875" y="11807"/>
                  </a:lnTo>
                  <a:lnTo>
                    <a:pt x="3875" y="11836"/>
                  </a:lnTo>
                  <a:lnTo>
                    <a:pt x="3880" y="11864"/>
                  </a:lnTo>
                  <a:lnTo>
                    <a:pt x="3884" y="11893"/>
                  </a:lnTo>
                  <a:lnTo>
                    <a:pt x="3884" y="11922"/>
                  </a:lnTo>
                  <a:lnTo>
                    <a:pt x="3889" y="11950"/>
                  </a:lnTo>
                  <a:lnTo>
                    <a:pt x="3894" y="11979"/>
                  </a:lnTo>
                  <a:lnTo>
                    <a:pt x="3899" y="12012"/>
                  </a:lnTo>
                  <a:lnTo>
                    <a:pt x="3899" y="12040"/>
                  </a:lnTo>
                  <a:lnTo>
                    <a:pt x="3903" y="12074"/>
                  </a:lnTo>
                  <a:lnTo>
                    <a:pt x="3903" y="12103"/>
                  </a:lnTo>
                  <a:lnTo>
                    <a:pt x="3909" y="12137"/>
                  </a:lnTo>
                  <a:lnTo>
                    <a:pt x="3903" y="12179"/>
                  </a:lnTo>
                  <a:lnTo>
                    <a:pt x="3899" y="12232"/>
                  </a:lnTo>
                  <a:lnTo>
                    <a:pt x="3894" y="12275"/>
                  </a:lnTo>
                  <a:lnTo>
                    <a:pt x="3889" y="12328"/>
                  </a:lnTo>
                  <a:lnTo>
                    <a:pt x="3884" y="12376"/>
                  </a:lnTo>
                  <a:lnTo>
                    <a:pt x="3880" y="12429"/>
                  </a:lnTo>
                  <a:lnTo>
                    <a:pt x="3875" y="12476"/>
                  </a:lnTo>
                  <a:lnTo>
                    <a:pt x="3870" y="12528"/>
                  </a:lnTo>
                  <a:lnTo>
                    <a:pt x="3861" y="12572"/>
                  </a:lnTo>
                  <a:lnTo>
                    <a:pt x="3856" y="12624"/>
                  </a:lnTo>
                  <a:lnTo>
                    <a:pt x="3846" y="12667"/>
                  </a:lnTo>
                  <a:lnTo>
                    <a:pt x="3842" y="12719"/>
                  </a:lnTo>
                  <a:lnTo>
                    <a:pt x="3832" y="12767"/>
                  </a:lnTo>
                  <a:lnTo>
                    <a:pt x="3827" y="12820"/>
                  </a:lnTo>
                  <a:lnTo>
                    <a:pt x="3823" y="12868"/>
                  </a:lnTo>
                  <a:lnTo>
                    <a:pt x="3817" y="12921"/>
                  </a:lnTo>
                  <a:lnTo>
                    <a:pt x="3804" y="12964"/>
                  </a:lnTo>
                  <a:lnTo>
                    <a:pt x="3798" y="13017"/>
                  </a:lnTo>
                  <a:lnTo>
                    <a:pt x="3783" y="13059"/>
                  </a:lnTo>
                  <a:lnTo>
                    <a:pt x="3779" y="13112"/>
                  </a:lnTo>
                  <a:lnTo>
                    <a:pt x="3770" y="13160"/>
                  </a:lnTo>
                  <a:lnTo>
                    <a:pt x="3764" y="13213"/>
                  </a:lnTo>
                  <a:lnTo>
                    <a:pt x="3755" y="13261"/>
                  </a:lnTo>
                  <a:lnTo>
                    <a:pt x="3750" y="13313"/>
                  </a:lnTo>
                  <a:lnTo>
                    <a:pt x="3736" y="13356"/>
                  </a:lnTo>
                  <a:lnTo>
                    <a:pt x="3731" y="13408"/>
                  </a:lnTo>
                  <a:lnTo>
                    <a:pt x="3717" y="13452"/>
                  </a:lnTo>
                  <a:lnTo>
                    <a:pt x="3712" y="13505"/>
                  </a:lnTo>
                  <a:lnTo>
                    <a:pt x="3703" y="13552"/>
                  </a:lnTo>
                  <a:lnTo>
                    <a:pt x="3697" y="13604"/>
                  </a:lnTo>
                  <a:lnTo>
                    <a:pt x="3688" y="13652"/>
                  </a:lnTo>
                  <a:lnTo>
                    <a:pt x="3684" y="13705"/>
                  </a:lnTo>
                  <a:lnTo>
                    <a:pt x="3669" y="13748"/>
                  </a:lnTo>
                  <a:lnTo>
                    <a:pt x="3665" y="13801"/>
                  </a:lnTo>
                  <a:lnTo>
                    <a:pt x="3650" y="13843"/>
                  </a:lnTo>
                  <a:lnTo>
                    <a:pt x="3645" y="13896"/>
                  </a:lnTo>
                  <a:lnTo>
                    <a:pt x="3636" y="13944"/>
                  </a:lnTo>
                  <a:lnTo>
                    <a:pt x="3631" y="13992"/>
                  </a:lnTo>
                  <a:lnTo>
                    <a:pt x="3621" y="14039"/>
                  </a:lnTo>
                  <a:lnTo>
                    <a:pt x="3617" y="14092"/>
                  </a:lnTo>
                  <a:lnTo>
                    <a:pt x="3607" y="14135"/>
                  </a:lnTo>
                  <a:lnTo>
                    <a:pt x="3602" y="14188"/>
                  </a:lnTo>
                  <a:lnTo>
                    <a:pt x="3592" y="14231"/>
                  </a:lnTo>
                  <a:lnTo>
                    <a:pt x="3588" y="14283"/>
                  </a:lnTo>
                  <a:lnTo>
                    <a:pt x="3579" y="14331"/>
                  </a:lnTo>
                  <a:lnTo>
                    <a:pt x="3579" y="14379"/>
                  </a:lnTo>
                  <a:lnTo>
                    <a:pt x="3569" y="14427"/>
                  </a:lnTo>
                  <a:lnTo>
                    <a:pt x="3569" y="14480"/>
                  </a:lnTo>
                  <a:lnTo>
                    <a:pt x="3559" y="14522"/>
                  </a:lnTo>
                  <a:lnTo>
                    <a:pt x="3554" y="14575"/>
                  </a:lnTo>
                  <a:lnTo>
                    <a:pt x="3550" y="14619"/>
                  </a:lnTo>
                  <a:lnTo>
                    <a:pt x="3550" y="14671"/>
                  </a:lnTo>
                  <a:lnTo>
                    <a:pt x="3545" y="14718"/>
                  </a:lnTo>
                  <a:lnTo>
                    <a:pt x="3545" y="14766"/>
                  </a:lnTo>
                  <a:lnTo>
                    <a:pt x="3545" y="14814"/>
                  </a:lnTo>
                  <a:lnTo>
                    <a:pt x="3545" y="14867"/>
                  </a:lnTo>
                  <a:lnTo>
                    <a:pt x="3540" y="14909"/>
                  </a:lnTo>
                  <a:lnTo>
                    <a:pt x="3540" y="14963"/>
                  </a:lnTo>
                  <a:lnTo>
                    <a:pt x="3540" y="15006"/>
                  </a:lnTo>
                  <a:lnTo>
                    <a:pt x="3540" y="15058"/>
                  </a:lnTo>
                  <a:lnTo>
                    <a:pt x="3540" y="15106"/>
                  </a:lnTo>
                  <a:lnTo>
                    <a:pt x="3545" y="15154"/>
                  </a:lnTo>
                  <a:lnTo>
                    <a:pt x="3550" y="15201"/>
                  </a:lnTo>
                  <a:lnTo>
                    <a:pt x="3554" y="15254"/>
                  </a:lnTo>
                  <a:lnTo>
                    <a:pt x="3554" y="15283"/>
                  </a:lnTo>
                  <a:lnTo>
                    <a:pt x="3559" y="15317"/>
                  </a:lnTo>
                  <a:lnTo>
                    <a:pt x="3559" y="15346"/>
                  </a:lnTo>
                  <a:lnTo>
                    <a:pt x="3564" y="15378"/>
                  </a:lnTo>
                  <a:lnTo>
                    <a:pt x="3564" y="15407"/>
                  </a:lnTo>
                  <a:lnTo>
                    <a:pt x="3569" y="15441"/>
                  </a:lnTo>
                  <a:lnTo>
                    <a:pt x="3569" y="15474"/>
                  </a:lnTo>
                  <a:lnTo>
                    <a:pt x="3573" y="15508"/>
                  </a:lnTo>
                  <a:lnTo>
                    <a:pt x="3569" y="15537"/>
                  </a:lnTo>
                  <a:lnTo>
                    <a:pt x="3569" y="15565"/>
                  </a:lnTo>
                  <a:lnTo>
                    <a:pt x="3569" y="15594"/>
                  </a:lnTo>
                  <a:lnTo>
                    <a:pt x="3569" y="15628"/>
                  </a:lnTo>
                  <a:lnTo>
                    <a:pt x="3564" y="15656"/>
                  </a:lnTo>
                  <a:lnTo>
                    <a:pt x="3564" y="15689"/>
                  </a:lnTo>
                  <a:lnTo>
                    <a:pt x="3564" y="15718"/>
                  </a:lnTo>
                  <a:lnTo>
                    <a:pt x="3564" y="15752"/>
                  </a:lnTo>
                  <a:lnTo>
                    <a:pt x="3559" y="15781"/>
                  </a:lnTo>
                  <a:lnTo>
                    <a:pt x="3554" y="15809"/>
                  </a:lnTo>
                  <a:lnTo>
                    <a:pt x="3550" y="15838"/>
                  </a:lnTo>
                  <a:lnTo>
                    <a:pt x="3545" y="15871"/>
                  </a:lnTo>
                  <a:lnTo>
                    <a:pt x="3540" y="15899"/>
                  </a:lnTo>
                  <a:lnTo>
                    <a:pt x="3535" y="15933"/>
                  </a:lnTo>
                  <a:lnTo>
                    <a:pt x="3531" y="15962"/>
                  </a:lnTo>
                  <a:lnTo>
                    <a:pt x="3531" y="15996"/>
                  </a:lnTo>
                  <a:lnTo>
                    <a:pt x="3521" y="16025"/>
                  </a:lnTo>
                  <a:lnTo>
                    <a:pt x="3516" y="16053"/>
                  </a:lnTo>
                  <a:lnTo>
                    <a:pt x="3506" y="16086"/>
                  </a:lnTo>
                  <a:lnTo>
                    <a:pt x="3502" y="16120"/>
                  </a:lnTo>
                  <a:lnTo>
                    <a:pt x="3493" y="16149"/>
                  </a:lnTo>
                  <a:lnTo>
                    <a:pt x="3487" y="16182"/>
                  </a:lnTo>
                  <a:lnTo>
                    <a:pt x="3482" y="16216"/>
                  </a:lnTo>
                  <a:lnTo>
                    <a:pt x="3478" y="16250"/>
                  </a:lnTo>
                  <a:lnTo>
                    <a:pt x="3459" y="16273"/>
                  </a:lnTo>
                  <a:lnTo>
                    <a:pt x="3440" y="16302"/>
                  </a:lnTo>
                  <a:lnTo>
                    <a:pt x="3420" y="16326"/>
                  </a:lnTo>
                  <a:lnTo>
                    <a:pt x="3401" y="16355"/>
                  </a:lnTo>
                  <a:lnTo>
                    <a:pt x="3377" y="16374"/>
                  </a:lnTo>
                  <a:lnTo>
                    <a:pt x="3354" y="16393"/>
                  </a:lnTo>
                  <a:lnTo>
                    <a:pt x="3329" y="16412"/>
                  </a:lnTo>
                  <a:lnTo>
                    <a:pt x="3306" y="16431"/>
                  </a:lnTo>
                  <a:lnTo>
                    <a:pt x="3272" y="16441"/>
                  </a:lnTo>
                  <a:lnTo>
                    <a:pt x="3243" y="16454"/>
                  </a:lnTo>
                  <a:lnTo>
                    <a:pt x="3215" y="16464"/>
                  </a:lnTo>
                  <a:lnTo>
                    <a:pt x="3186" y="16473"/>
                  </a:lnTo>
                  <a:lnTo>
                    <a:pt x="3152" y="16479"/>
                  </a:lnTo>
                  <a:lnTo>
                    <a:pt x="3123" y="16488"/>
                  </a:lnTo>
                  <a:lnTo>
                    <a:pt x="3095" y="16493"/>
                  </a:lnTo>
                  <a:lnTo>
                    <a:pt x="3066" y="16502"/>
                  </a:lnTo>
                  <a:lnTo>
                    <a:pt x="3062" y="16479"/>
                  </a:lnTo>
                  <a:lnTo>
                    <a:pt x="3047" y="16473"/>
                  </a:lnTo>
                  <a:lnTo>
                    <a:pt x="3028" y="16469"/>
                  </a:lnTo>
                  <a:lnTo>
                    <a:pt x="3018" y="16464"/>
                  </a:lnTo>
                  <a:lnTo>
                    <a:pt x="3014" y="16435"/>
                  </a:lnTo>
                  <a:lnTo>
                    <a:pt x="3009" y="16407"/>
                  </a:lnTo>
                  <a:lnTo>
                    <a:pt x="3009" y="16374"/>
                  </a:lnTo>
                  <a:lnTo>
                    <a:pt x="3009" y="16345"/>
                  </a:lnTo>
                  <a:lnTo>
                    <a:pt x="3009" y="16311"/>
                  </a:lnTo>
                  <a:lnTo>
                    <a:pt x="3009" y="16277"/>
                  </a:lnTo>
                  <a:lnTo>
                    <a:pt x="3014" y="16250"/>
                  </a:lnTo>
                  <a:lnTo>
                    <a:pt x="3028" y="16220"/>
                  </a:lnTo>
                  <a:lnTo>
                    <a:pt x="3004" y="16201"/>
                  </a:lnTo>
                  <a:lnTo>
                    <a:pt x="2971" y="16201"/>
                  </a:lnTo>
                  <a:lnTo>
                    <a:pt x="2942" y="16225"/>
                  </a:lnTo>
                  <a:lnTo>
                    <a:pt x="2928" y="16263"/>
                  </a:lnTo>
                  <a:lnTo>
                    <a:pt x="2918" y="16302"/>
                  </a:lnTo>
                  <a:lnTo>
                    <a:pt x="2918" y="16345"/>
                  </a:lnTo>
                  <a:lnTo>
                    <a:pt x="2918" y="16383"/>
                  </a:lnTo>
                  <a:lnTo>
                    <a:pt x="2923" y="16426"/>
                  </a:lnTo>
                  <a:lnTo>
                    <a:pt x="2928" y="16464"/>
                  </a:lnTo>
                  <a:lnTo>
                    <a:pt x="2932" y="16502"/>
                  </a:lnTo>
                  <a:lnTo>
                    <a:pt x="2899" y="16526"/>
                  </a:lnTo>
                  <a:lnTo>
                    <a:pt x="2852" y="16521"/>
                  </a:lnTo>
                  <a:lnTo>
                    <a:pt x="2822" y="16512"/>
                  </a:lnTo>
                  <a:lnTo>
                    <a:pt x="2793" y="16502"/>
                  </a:lnTo>
                  <a:lnTo>
                    <a:pt x="2765" y="16493"/>
                  </a:lnTo>
                  <a:lnTo>
                    <a:pt x="2746" y="16493"/>
                  </a:lnTo>
                  <a:lnTo>
                    <a:pt x="2717" y="16460"/>
                  </a:lnTo>
                  <a:lnTo>
                    <a:pt x="2703" y="16426"/>
                  </a:lnTo>
                  <a:lnTo>
                    <a:pt x="2694" y="16383"/>
                  </a:lnTo>
                  <a:lnTo>
                    <a:pt x="2694" y="16345"/>
                  </a:lnTo>
                  <a:lnTo>
                    <a:pt x="2688" y="16302"/>
                  </a:lnTo>
                  <a:lnTo>
                    <a:pt x="2688" y="16263"/>
                  </a:lnTo>
                  <a:lnTo>
                    <a:pt x="2684" y="16220"/>
                  </a:lnTo>
                  <a:lnTo>
                    <a:pt x="2674" y="16182"/>
                  </a:lnTo>
                  <a:lnTo>
                    <a:pt x="2646" y="16177"/>
                  </a:lnTo>
                  <a:lnTo>
                    <a:pt x="2631" y="16191"/>
                  </a:lnTo>
                  <a:lnTo>
                    <a:pt x="2617" y="16206"/>
                  </a:lnTo>
                  <a:lnTo>
                    <a:pt x="2617" y="16229"/>
                  </a:lnTo>
                  <a:lnTo>
                    <a:pt x="2612" y="16269"/>
                  </a:lnTo>
                  <a:lnTo>
                    <a:pt x="2598" y="16307"/>
                  </a:lnTo>
                  <a:lnTo>
                    <a:pt x="2598" y="16407"/>
                  </a:lnTo>
                  <a:lnTo>
                    <a:pt x="2583" y="16378"/>
                  </a:lnTo>
                  <a:lnTo>
                    <a:pt x="2568" y="16355"/>
                  </a:lnTo>
                  <a:lnTo>
                    <a:pt x="2560" y="16330"/>
                  </a:lnTo>
                  <a:lnTo>
                    <a:pt x="2560" y="16307"/>
                  </a:lnTo>
                  <a:lnTo>
                    <a:pt x="2555" y="16254"/>
                  </a:lnTo>
                  <a:lnTo>
                    <a:pt x="2560" y="16206"/>
                  </a:lnTo>
                  <a:lnTo>
                    <a:pt x="2560" y="16177"/>
                  </a:lnTo>
                  <a:lnTo>
                    <a:pt x="2568" y="16149"/>
                  </a:lnTo>
                  <a:lnTo>
                    <a:pt x="2574" y="16124"/>
                  </a:lnTo>
                  <a:lnTo>
                    <a:pt x="2583" y="16101"/>
                  </a:lnTo>
                  <a:lnTo>
                    <a:pt x="2608" y="16058"/>
                  </a:lnTo>
                  <a:lnTo>
                    <a:pt x="2636" y="16019"/>
                  </a:lnTo>
                  <a:lnTo>
                    <a:pt x="2650" y="16015"/>
                  </a:lnTo>
                  <a:lnTo>
                    <a:pt x="2669" y="16006"/>
                  </a:lnTo>
                  <a:lnTo>
                    <a:pt x="2679" y="15981"/>
                  </a:lnTo>
                  <a:lnTo>
                    <a:pt x="2688" y="15962"/>
                  </a:lnTo>
                  <a:lnTo>
                    <a:pt x="2860" y="15852"/>
                  </a:lnTo>
                  <a:lnTo>
                    <a:pt x="2852" y="15886"/>
                  </a:lnTo>
                  <a:lnTo>
                    <a:pt x="2841" y="15928"/>
                  </a:lnTo>
                  <a:lnTo>
                    <a:pt x="2837" y="15967"/>
                  </a:lnTo>
                  <a:lnTo>
                    <a:pt x="2841" y="16010"/>
                  </a:lnTo>
                  <a:lnTo>
                    <a:pt x="2879" y="16048"/>
                  </a:lnTo>
                  <a:lnTo>
                    <a:pt x="2894" y="16006"/>
                  </a:lnTo>
                  <a:lnTo>
                    <a:pt x="2913" y="15962"/>
                  </a:lnTo>
                  <a:lnTo>
                    <a:pt x="2928" y="15914"/>
                  </a:lnTo>
                  <a:lnTo>
                    <a:pt x="2942" y="15871"/>
                  </a:lnTo>
                  <a:lnTo>
                    <a:pt x="2951" y="15823"/>
                  </a:lnTo>
                  <a:lnTo>
                    <a:pt x="2961" y="15775"/>
                  </a:lnTo>
                  <a:lnTo>
                    <a:pt x="2971" y="15728"/>
                  </a:lnTo>
                  <a:lnTo>
                    <a:pt x="2980" y="15685"/>
                  </a:lnTo>
                  <a:lnTo>
                    <a:pt x="2980" y="15656"/>
                  </a:lnTo>
                  <a:lnTo>
                    <a:pt x="2980" y="15632"/>
                  </a:lnTo>
                  <a:lnTo>
                    <a:pt x="2980" y="15603"/>
                  </a:lnTo>
                  <a:lnTo>
                    <a:pt x="2985" y="15580"/>
                  </a:lnTo>
                  <a:lnTo>
                    <a:pt x="2985" y="15527"/>
                  </a:lnTo>
                  <a:lnTo>
                    <a:pt x="2990" y="15479"/>
                  </a:lnTo>
                  <a:lnTo>
                    <a:pt x="2990" y="15426"/>
                  </a:lnTo>
                  <a:lnTo>
                    <a:pt x="2990" y="15384"/>
                  </a:lnTo>
                  <a:lnTo>
                    <a:pt x="2990" y="15336"/>
                  </a:lnTo>
                  <a:lnTo>
                    <a:pt x="2990" y="15293"/>
                  </a:lnTo>
                  <a:lnTo>
                    <a:pt x="2990" y="15250"/>
                  </a:lnTo>
                  <a:lnTo>
                    <a:pt x="2990" y="15211"/>
                  </a:lnTo>
                  <a:lnTo>
                    <a:pt x="2990" y="15173"/>
                  </a:lnTo>
                  <a:lnTo>
                    <a:pt x="2990" y="15134"/>
                  </a:lnTo>
                  <a:lnTo>
                    <a:pt x="2990" y="15096"/>
                  </a:lnTo>
                  <a:lnTo>
                    <a:pt x="2990" y="15058"/>
                  </a:lnTo>
                  <a:lnTo>
                    <a:pt x="2990" y="15020"/>
                  </a:lnTo>
                  <a:lnTo>
                    <a:pt x="2990" y="14987"/>
                  </a:lnTo>
                  <a:lnTo>
                    <a:pt x="2985" y="14943"/>
                  </a:lnTo>
                  <a:lnTo>
                    <a:pt x="2985" y="14909"/>
                  </a:lnTo>
                  <a:lnTo>
                    <a:pt x="2985" y="14867"/>
                  </a:lnTo>
                  <a:lnTo>
                    <a:pt x="2985" y="14833"/>
                  </a:lnTo>
                  <a:lnTo>
                    <a:pt x="2980" y="14795"/>
                  </a:lnTo>
                  <a:lnTo>
                    <a:pt x="2980" y="14757"/>
                  </a:lnTo>
                  <a:lnTo>
                    <a:pt x="2980" y="14718"/>
                  </a:lnTo>
                  <a:lnTo>
                    <a:pt x="2980" y="14686"/>
                  </a:lnTo>
                  <a:lnTo>
                    <a:pt x="2976" y="14642"/>
                  </a:lnTo>
                  <a:lnTo>
                    <a:pt x="2971" y="14609"/>
                  </a:lnTo>
                  <a:lnTo>
                    <a:pt x="2971" y="14571"/>
                  </a:lnTo>
                  <a:lnTo>
                    <a:pt x="2971" y="14537"/>
                  </a:lnTo>
                  <a:lnTo>
                    <a:pt x="2966" y="14495"/>
                  </a:lnTo>
                  <a:lnTo>
                    <a:pt x="2961" y="14461"/>
                  </a:lnTo>
                  <a:lnTo>
                    <a:pt x="2961" y="14422"/>
                  </a:lnTo>
                  <a:lnTo>
                    <a:pt x="2961" y="14389"/>
                  </a:lnTo>
                  <a:lnTo>
                    <a:pt x="2957" y="14350"/>
                  </a:lnTo>
                  <a:lnTo>
                    <a:pt x="2951" y="14312"/>
                  </a:lnTo>
                  <a:lnTo>
                    <a:pt x="2951" y="14274"/>
                  </a:lnTo>
                  <a:lnTo>
                    <a:pt x="2951" y="14241"/>
                  </a:lnTo>
                  <a:lnTo>
                    <a:pt x="2947" y="14203"/>
                  </a:lnTo>
                  <a:lnTo>
                    <a:pt x="2942" y="14169"/>
                  </a:lnTo>
                  <a:lnTo>
                    <a:pt x="2942" y="14131"/>
                  </a:lnTo>
                  <a:lnTo>
                    <a:pt x="2942" y="14097"/>
                  </a:lnTo>
                  <a:lnTo>
                    <a:pt x="2938" y="14054"/>
                  </a:lnTo>
                  <a:lnTo>
                    <a:pt x="2932" y="14020"/>
                  </a:lnTo>
                  <a:lnTo>
                    <a:pt x="2928" y="13982"/>
                  </a:lnTo>
                  <a:lnTo>
                    <a:pt x="2928" y="13949"/>
                  </a:lnTo>
                  <a:lnTo>
                    <a:pt x="2923" y="13911"/>
                  </a:lnTo>
                  <a:lnTo>
                    <a:pt x="2918" y="13877"/>
                  </a:lnTo>
                  <a:lnTo>
                    <a:pt x="2913" y="13839"/>
                  </a:lnTo>
                  <a:lnTo>
                    <a:pt x="2913" y="13805"/>
                  </a:lnTo>
                  <a:lnTo>
                    <a:pt x="2909" y="13767"/>
                  </a:lnTo>
                  <a:lnTo>
                    <a:pt x="2904" y="13734"/>
                  </a:lnTo>
                  <a:lnTo>
                    <a:pt x="2899" y="13696"/>
                  </a:lnTo>
                  <a:lnTo>
                    <a:pt x="2899" y="13662"/>
                  </a:lnTo>
                  <a:lnTo>
                    <a:pt x="2894" y="13623"/>
                  </a:lnTo>
                  <a:lnTo>
                    <a:pt x="2890" y="13591"/>
                  </a:lnTo>
                  <a:lnTo>
                    <a:pt x="2885" y="13552"/>
                  </a:lnTo>
                  <a:lnTo>
                    <a:pt x="2885" y="13518"/>
                  </a:lnTo>
                  <a:lnTo>
                    <a:pt x="2875" y="13480"/>
                  </a:lnTo>
                  <a:lnTo>
                    <a:pt x="2871" y="13446"/>
                  </a:lnTo>
                  <a:lnTo>
                    <a:pt x="2865" y="13408"/>
                  </a:lnTo>
                  <a:lnTo>
                    <a:pt x="2865" y="13375"/>
                  </a:lnTo>
                  <a:lnTo>
                    <a:pt x="2860" y="13337"/>
                  </a:lnTo>
                  <a:lnTo>
                    <a:pt x="2856" y="13303"/>
                  </a:lnTo>
                  <a:lnTo>
                    <a:pt x="2852" y="13265"/>
                  </a:lnTo>
                  <a:lnTo>
                    <a:pt x="2852" y="13232"/>
                  </a:lnTo>
                  <a:lnTo>
                    <a:pt x="2846" y="13194"/>
                  </a:lnTo>
                  <a:lnTo>
                    <a:pt x="2841" y="13160"/>
                  </a:lnTo>
                  <a:lnTo>
                    <a:pt x="2837" y="13122"/>
                  </a:lnTo>
                  <a:lnTo>
                    <a:pt x="2837" y="13088"/>
                  </a:lnTo>
                  <a:lnTo>
                    <a:pt x="2832" y="13049"/>
                  </a:lnTo>
                  <a:lnTo>
                    <a:pt x="2827" y="13017"/>
                  </a:lnTo>
                  <a:lnTo>
                    <a:pt x="2827" y="12978"/>
                  </a:lnTo>
                  <a:lnTo>
                    <a:pt x="2827" y="12950"/>
                  </a:lnTo>
                  <a:lnTo>
                    <a:pt x="2812" y="12911"/>
                  </a:lnTo>
                  <a:lnTo>
                    <a:pt x="2803" y="12873"/>
                  </a:lnTo>
                  <a:lnTo>
                    <a:pt x="2789" y="12835"/>
                  </a:lnTo>
                  <a:lnTo>
                    <a:pt x="2784" y="12801"/>
                  </a:lnTo>
                  <a:lnTo>
                    <a:pt x="2770" y="12767"/>
                  </a:lnTo>
                  <a:lnTo>
                    <a:pt x="2755" y="12734"/>
                  </a:lnTo>
                  <a:lnTo>
                    <a:pt x="2736" y="12706"/>
                  </a:lnTo>
                  <a:lnTo>
                    <a:pt x="2713" y="12687"/>
                  </a:lnTo>
                  <a:lnTo>
                    <a:pt x="2655" y="12710"/>
                  </a:lnTo>
                  <a:lnTo>
                    <a:pt x="2640" y="12681"/>
                  </a:lnTo>
                  <a:lnTo>
                    <a:pt x="2617" y="12667"/>
                  </a:lnTo>
                  <a:lnTo>
                    <a:pt x="2579" y="12658"/>
                  </a:lnTo>
                  <a:lnTo>
                    <a:pt x="2549" y="12667"/>
                  </a:lnTo>
                  <a:lnTo>
                    <a:pt x="2526" y="12691"/>
                  </a:lnTo>
                  <a:lnTo>
                    <a:pt x="2521" y="12729"/>
                  </a:lnTo>
                  <a:lnTo>
                    <a:pt x="2501" y="12696"/>
                  </a:lnTo>
                  <a:lnTo>
                    <a:pt x="2488" y="12662"/>
                  </a:lnTo>
                  <a:lnTo>
                    <a:pt x="2469" y="12629"/>
                  </a:lnTo>
                  <a:lnTo>
                    <a:pt x="2454" y="12601"/>
                  </a:lnTo>
                  <a:lnTo>
                    <a:pt x="2430" y="12567"/>
                  </a:lnTo>
                  <a:lnTo>
                    <a:pt x="2411" y="12534"/>
                  </a:lnTo>
                  <a:lnTo>
                    <a:pt x="2392" y="12505"/>
                  </a:lnTo>
                  <a:lnTo>
                    <a:pt x="2373" y="12476"/>
                  </a:lnTo>
                  <a:lnTo>
                    <a:pt x="2349" y="12448"/>
                  </a:lnTo>
                  <a:lnTo>
                    <a:pt x="2325" y="12418"/>
                  </a:lnTo>
                  <a:lnTo>
                    <a:pt x="2297" y="12389"/>
                  </a:lnTo>
                  <a:lnTo>
                    <a:pt x="2272" y="12366"/>
                  </a:lnTo>
                  <a:lnTo>
                    <a:pt x="2244" y="12342"/>
                  </a:lnTo>
                  <a:lnTo>
                    <a:pt x="2215" y="12323"/>
                  </a:lnTo>
                  <a:lnTo>
                    <a:pt x="2186" y="12299"/>
                  </a:lnTo>
                  <a:lnTo>
                    <a:pt x="2158" y="12284"/>
                  </a:lnTo>
                  <a:lnTo>
                    <a:pt x="2119" y="12309"/>
                  </a:lnTo>
                  <a:lnTo>
                    <a:pt x="2114" y="12351"/>
                  </a:lnTo>
                  <a:lnTo>
                    <a:pt x="2119" y="12389"/>
                  </a:lnTo>
                  <a:lnTo>
                    <a:pt x="2124" y="12433"/>
                  </a:lnTo>
                  <a:lnTo>
                    <a:pt x="2095" y="12399"/>
                  </a:lnTo>
                  <a:lnTo>
                    <a:pt x="2076" y="12370"/>
                  </a:lnTo>
                  <a:lnTo>
                    <a:pt x="2053" y="12337"/>
                  </a:lnTo>
                  <a:lnTo>
                    <a:pt x="2033" y="12309"/>
                  </a:lnTo>
                  <a:lnTo>
                    <a:pt x="2005" y="12275"/>
                  </a:lnTo>
                  <a:lnTo>
                    <a:pt x="1986" y="12246"/>
                  </a:lnTo>
                  <a:lnTo>
                    <a:pt x="1961" y="12213"/>
                  </a:lnTo>
                  <a:lnTo>
                    <a:pt x="1942" y="12185"/>
                  </a:lnTo>
                  <a:lnTo>
                    <a:pt x="1914" y="12151"/>
                  </a:lnTo>
                  <a:lnTo>
                    <a:pt x="1894" y="12118"/>
                  </a:lnTo>
                  <a:lnTo>
                    <a:pt x="1866" y="12084"/>
                  </a:lnTo>
                  <a:lnTo>
                    <a:pt x="1847" y="12055"/>
                  </a:lnTo>
                  <a:lnTo>
                    <a:pt x="1822" y="12021"/>
                  </a:lnTo>
                  <a:lnTo>
                    <a:pt x="1799" y="11988"/>
                  </a:lnTo>
                  <a:lnTo>
                    <a:pt x="1775" y="11954"/>
                  </a:lnTo>
                  <a:lnTo>
                    <a:pt x="1755" y="11926"/>
                  </a:lnTo>
                  <a:lnTo>
                    <a:pt x="1727" y="11888"/>
                  </a:lnTo>
                  <a:lnTo>
                    <a:pt x="1703" y="11859"/>
                  </a:lnTo>
                  <a:lnTo>
                    <a:pt x="1679" y="11821"/>
                  </a:lnTo>
                  <a:lnTo>
                    <a:pt x="1656" y="11792"/>
                  </a:lnTo>
                  <a:lnTo>
                    <a:pt x="1626" y="11759"/>
                  </a:lnTo>
                  <a:lnTo>
                    <a:pt x="1603" y="11725"/>
                  </a:lnTo>
                  <a:lnTo>
                    <a:pt x="1578" y="11697"/>
                  </a:lnTo>
                  <a:lnTo>
                    <a:pt x="1555" y="11668"/>
                  </a:lnTo>
                  <a:lnTo>
                    <a:pt x="1526" y="11634"/>
                  </a:lnTo>
                  <a:lnTo>
                    <a:pt x="1502" y="11601"/>
                  </a:lnTo>
                  <a:lnTo>
                    <a:pt x="1473" y="11567"/>
                  </a:lnTo>
                  <a:lnTo>
                    <a:pt x="1450" y="11539"/>
                  </a:lnTo>
                  <a:lnTo>
                    <a:pt x="1421" y="11510"/>
                  </a:lnTo>
                  <a:lnTo>
                    <a:pt x="1397" y="11481"/>
                  </a:lnTo>
                  <a:lnTo>
                    <a:pt x="1373" y="11453"/>
                  </a:lnTo>
                  <a:lnTo>
                    <a:pt x="1349" y="11424"/>
                  </a:lnTo>
                  <a:lnTo>
                    <a:pt x="1320" y="11462"/>
                  </a:lnTo>
                  <a:lnTo>
                    <a:pt x="1307" y="11506"/>
                  </a:lnTo>
                  <a:lnTo>
                    <a:pt x="1292" y="11553"/>
                  </a:lnTo>
                  <a:lnTo>
                    <a:pt x="1292" y="11605"/>
                  </a:lnTo>
                  <a:lnTo>
                    <a:pt x="1286" y="11653"/>
                  </a:lnTo>
                  <a:lnTo>
                    <a:pt x="1292" y="11701"/>
                  </a:lnTo>
                  <a:lnTo>
                    <a:pt x="1301" y="11750"/>
                  </a:lnTo>
                  <a:lnTo>
                    <a:pt x="1315" y="11802"/>
                  </a:lnTo>
                  <a:lnTo>
                    <a:pt x="1292" y="11773"/>
                  </a:lnTo>
                  <a:lnTo>
                    <a:pt x="1273" y="11744"/>
                  </a:lnTo>
                  <a:lnTo>
                    <a:pt x="1254" y="11716"/>
                  </a:lnTo>
                  <a:lnTo>
                    <a:pt x="1239" y="11691"/>
                  </a:lnTo>
                  <a:lnTo>
                    <a:pt x="1220" y="11663"/>
                  </a:lnTo>
                  <a:lnTo>
                    <a:pt x="1206" y="11634"/>
                  </a:lnTo>
                  <a:lnTo>
                    <a:pt x="1191" y="11605"/>
                  </a:lnTo>
                  <a:lnTo>
                    <a:pt x="1177" y="11582"/>
                  </a:lnTo>
                  <a:lnTo>
                    <a:pt x="1158" y="11553"/>
                  </a:lnTo>
                  <a:lnTo>
                    <a:pt x="1143" y="11525"/>
                  </a:lnTo>
                  <a:lnTo>
                    <a:pt x="1129" y="11496"/>
                  </a:lnTo>
                  <a:lnTo>
                    <a:pt x="1115" y="11472"/>
                  </a:lnTo>
                  <a:lnTo>
                    <a:pt x="1101" y="11443"/>
                  </a:lnTo>
                  <a:lnTo>
                    <a:pt x="1091" y="11414"/>
                  </a:lnTo>
                  <a:lnTo>
                    <a:pt x="1076" y="11386"/>
                  </a:lnTo>
                  <a:lnTo>
                    <a:pt x="1067" y="11361"/>
                  </a:lnTo>
                  <a:lnTo>
                    <a:pt x="1053" y="11333"/>
                  </a:lnTo>
                  <a:lnTo>
                    <a:pt x="1038" y="11304"/>
                  </a:lnTo>
                  <a:lnTo>
                    <a:pt x="1023" y="11275"/>
                  </a:lnTo>
                  <a:lnTo>
                    <a:pt x="1015" y="11247"/>
                  </a:lnTo>
                  <a:lnTo>
                    <a:pt x="1000" y="11218"/>
                  </a:lnTo>
                  <a:lnTo>
                    <a:pt x="990" y="11189"/>
                  </a:lnTo>
                  <a:lnTo>
                    <a:pt x="981" y="11161"/>
                  </a:lnTo>
                  <a:lnTo>
                    <a:pt x="971" y="11132"/>
                  </a:lnTo>
                  <a:lnTo>
                    <a:pt x="956" y="11099"/>
                  </a:lnTo>
                  <a:lnTo>
                    <a:pt x="947" y="11071"/>
                  </a:lnTo>
                  <a:lnTo>
                    <a:pt x="937" y="11042"/>
                  </a:lnTo>
                  <a:lnTo>
                    <a:pt x="928" y="11012"/>
                  </a:lnTo>
                  <a:lnTo>
                    <a:pt x="918" y="10984"/>
                  </a:lnTo>
                  <a:lnTo>
                    <a:pt x="914" y="10955"/>
                  </a:lnTo>
                  <a:lnTo>
                    <a:pt x="904" y="10926"/>
                  </a:lnTo>
                  <a:lnTo>
                    <a:pt x="899" y="10898"/>
                  </a:lnTo>
                  <a:lnTo>
                    <a:pt x="885" y="10874"/>
                  </a:lnTo>
                  <a:lnTo>
                    <a:pt x="870" y="10850"/>
                  </a:lnTo>
                  <a:lnTo>
                    <a:pt x="857" y="10821"/>
                  </a:lnTo>
                  <a:lnTo>
                    <a:pt x="847" y="10807"/>
                  </a:lnTo>
                  <a:lnTo>
                    <a:pt x="809" y="10769"/>
                  </a:lnTo>
                  <a:lnTo>
                    <a:pt x="765" y="10760"/>
                  </a:lnTo>
                  <a:lnTo>
                    <a:pt x="731" y="10793"/>
                  </a:lnTo>
                  <a:lnTo>
                    <a:pt x="712" y="10836"/>
                  </a:lnTo>
                  <a:lnTo>
                    <a:pt x="699" y="10879"/>
                  </a:lnTo>
                  <a:lnTo>
                    <a:pt x="693" y="10922"/>
                  </a:lnTo>
                  <a:lnTo>
                    <a:pt x="689" y="10965"/>
                  </a:lnTo>
                  <a:lnTo>
                    <a:pt x="693" y="11012"/>
                  </a:lnTo>
                  <a:lnTo>
                    <a:pt x="693" y="11061"/>
                  </a:lnTo>
                  <a:lnTo>
                    <a:pt x="699" y="11109"/>
                  </a:lnTo>
                  <a:lnTo>
                    <a:pt x="685" y="11084"/>
                  </a:lnTo>
                  <a:lnTo>
                    <a:pt x="670" y="11061"/>
                  </a:lnTo>
                  <a:lnTo>
                    <a:pt x="655" y="11037"/>
                  </a:lnTo>
                  <a:lnTo>
                    <a:pt x="645" y="11018"/>
                  </a:lnTo>
                  <a:lnTo>
                    <a:pt x="622" y="10970"/>
                  </a:lnTo>
                  <a:lnTo>
                    <a:pt x="607" y="10926"/>
                  </a:lnTo>
                  <a:lnTo>
                    <a:pt x="588" y="10879"/>
                  </a:lnTo>
                  <a:lnTo>
                    <a:pt x="574" y="10831"/>
                  </a:lnTo>
                  <a:lnTo>
                    <a:pt x="560" y="10783"/>
                  </a:lnTo>
                  <a:lnTo>
                    <a:pt x="550" y="10741"/>
                  </a:lnTo>
                  <a:lnTo>
                    <a:pt x="536" y="10688"/>
                  </a:lnTo>
                  <a:lnTo>
                    <a:pt x="527" y="10640"/>
                  </a:lnTo>
                  <a:lnTo>
                    <a:pt x="517" y="10592"/>
                  </a:lnTo>
                  <a:lnTo>
                    <a:pt x="512" y="10544"/>
                  </a:lnTo>
                  <a:lnTo>
                    <a:pt x="502" y="10491"/>
                  </a:lnTo>
                  <a:lnTo>
                    <a:pt x="502" y="10444"/>
                  </a:lnTo>
                  <a:lnTo>
                    <a:pt x="493" y="10396"/>
                  </a:lnTo>
                  <a:lnTo>
                    <a:pt x="493" y="10348"/>
                  </a:lnTo>
                  <a:lnTo>
                    <a:pt x="483" y="10295"/>
                  </a:lnTo>
                  <a:lnTo>
                    <a:pt x="479" y="10247"/>
                  </a:lnTo>
                  <a:lnTo>
                    <a:pt x="474" y="10195"/>
                  </a:lnTo>
                  <a:lnTo>
                    <a:pt x="469" y="10147"/>
                  </a:lnTo>
                  <a:lnTo>
                    <a:pt x="460" y="10094"/>
                  </a:lnTo>
                  <a:lnTo>
                    <a:pt x="460" y="10047"/>
                  </a:lnTo>
                  <a:lnTo>
                    <a:pt x="450" y="9995"/>
                  </a:lnTo>
                  <a:lnTo>
                    <a:pt x="450" y="9946"/>
                  </a:lnTo>
                  <a:lnTo>
                    <a:pt x="441" y="9894"/>
                  </a:lnTo>
                  <a:lnTo>
                    <a:pt x="431" y="9846"/>
                  </a:lnTo>
                  <a:lnTo>
                    <a:pt x="422" y="9793"/>
                  </a:lnTo>
                  <a:lnTo>
                    <a:pt x="412" y="9751"/>
                  </a:lnTo>
                  <a:lnTo>
                    <a:pt x="397" y="9698"/>
                  </a:lnTo>
                  <a:lnTo>
                    <a:pt x="388" y="9650"/>
                  </a:lnTo>
                  <a:lnTo>
                    <a:pt x="373" y="9602"/>
                  </a:lnTo>
                  <a:lnTo>
                    <a:pt x="363" y="9559"/>
                  </a:lnTo>
                  <a:lnTo>
                    <a:pt x="340" y="9535"/>
                  </a:lnTo>
                  <a:lnTo>
                    <a:pt x="315" y="9530"/>
                  </a:lnTo>
                  <a:lnTo>
                    <a:pt x="292" y="9535"/>
                  </a:lnTo>
                  <a:lnTo>
                    <a:pt x="268" y="9549"/>
                  </a:lnTo>
                  <a:lnTo>
                    <a:pt x="230" y="9573"/>
                  </a:lnTo>
                  <a:lnTo>
                    <a:pt x="206" y="9602"/>
                  </a:lnTo>
                  <a:lnTo>
                    <a:pt x="201" y="9564"/>
                  </a:lnTo>
                  <a:lnTo>
                    <a:pt x="201" y="9530"/>
                  </a:lnTo>
                  <a:lnTo>
                    <a:pt x="197" y="9497"/>
                  </a:lnTo>
                  <a:lnTo>
                    <a:pt x="197" y="9463"/>
                  </a:lnTo>
                  <a:lnTo>
                    <a:pt x="191" y="9425"/>
                  </a:lnTo>
                  <a:lnTo>
                    <a:pt x="187" y="9392"/>
                  </a:lnTo>
                  <a:lnTo>
                    <a:pt x="182" y="9358"/>
                  </a:lnTo>
                  <a:lnTo>
                    <a:pt x="182" y="9325"/>
                  </a:lnTo>
                  <a:lnTo>
                    <a:pt x="172" y="9286"/>
                  </a:lnTo>
                  <a:lnTo>
                    <a:pt x="168" y="9253"/>
                  </a:lnTo>
                  <a:lnTo>
                    <a:pt x="158" y="9215"/>
                  </a:lnTo>
                  <a:lnTo>
                    <a:pt x="153" y="9181"/>
                  </a:lnTo>
                  <a:lnTo>
                    <a:pt x="144" y="9148"/>
                  </a:lnTo>
                  <a:lnTo>
                    <a:pt x="139" y="9114"/>
                  </a:lnTo>
                  <a:lnTo>
                    <a:pt x="134" y="9085"/>
                  </a:lnTo>
                  <a:lnTo>
                    <a:pt x="130" y="9057"/>
                  </a:lnTo>
                  <a:lnTo>
                    <a:pt x="111" y="9033"/>
                  </a:lnTo>
                  <a:lnTo>
                    <a:pt x="96" y="9009"/>
                  </a:lnTo>
                  <a:lnTo>
                    <a:pt x="81" y="8986"/>
                  </a:lnTo>
                  <a:lnTo>
                    <a:pt x="67" y="8961"/>
                  </a:lnTo>
                  <a:lnTo>
                    <a:pt x="33" y="8918"/>
                  </a:lnTo>
                  <a:lnTo>
                    <a:pt x="0" y="8889"/>
                  </a:lnTo>
                  <a:lnTo>
                    <a:pt x="29" y="8875"/>
                  </a:lnTo>
                  <a:lnTo>
                    <a:pt x="62" y="8870"/>
                  </a:lnTo>
                  <a:lnTo>
                    <a:pt x="96" y="8866"/>
                  </a:lnTo>
                  <a:lnTo>
                    <a:pt x="130" y="8866"/>
                  </a:lnTo>
                  <a:lnTo>
                    <a:pt x="163" y="8866"/>
                  </a:lnTo>
                  <a:lnTo>
                    <a:pt x="197" y="8866"/>
                  </a:lnTo>
                  <a:lnTo>
                    <a:pt x="230" y="8870"/>
                  </a:lnTo>
                  <a:lnTo>
                    <a:pt x="263" y="8885"/>
                  </a:lnTo>
                  <a:lnTo>
                    <a:pt x="292" y="8889"/>
                  </a:lnTo>
                  <a:lnTo>
                    <a:pt x="321" y="8899"/>
                  </a:lnTo>
                  <a:lnTo>
                    <a:pt x="349" y="8913"/>
                  </a:lnTo>
                  <a:lnTo>
                    <a:pt x="382" y="8927"/>
                  </a:lnTo>
                  <a:lnTo>
                    <a:pt x="412" y="8937"/>
                  </a:lnTo>
                  <a:lnTo>
                    <a:pt x="445" y="8952"/>
                  </a:lnTo>
                  <a:lnTo>
                    <a:pt x="474" y="8965"/>
                  </a:lnTo>
                  <a:lnTo>
                    <a:pt x="507" y="8980"/>
                  </a:lnTo>
                  <a:lnTo>
                    <a:pt x="536" y="8990"/>
                  </a:lnTo>
                  <a:lnTo>
                    <a:pt x="565" y="8999"/>
                  </a:lnTo>
                  <a:lnTo>
                    <a:pt x="593" y="9009"/>
                  </a:lnTo>
                  <a:lnTo>
                    <a:pt x="626" y="9024"/>
                  </a:lnTo>
                  <a:lnTo>
                    <a:pt x="655" y="9028"/>
                  </a:lnTo>
                  <a:lnTo>
                    <a:pt x="685" y="9038"/>
                  </a:lnTo>
                  <a:lnTo>
                    <a:pt x="712" y="9043"/>
                  </a:lnTo>
                  <a:lnTo>
                    <a:pt x="746" y="9052"/>
                  </a:lnTo>
                  <a:lnTo>
                    <a:pt x="775" y="9052"/>
                  </a:lnTo>
                  <a:lnTo>
                    <a:pt x="809" y="9052"/>
                  </a:lnTo>
                  <a:lnTo>
                    <a:pt x="838" y="9047"/>
                  </a:lnTo>
                  <a:lnTo>
                    <a:pt x="870" y="9043"/>
                  </a:lnTo>
                  <a:lnTo>
                    <a:pt x="899" y="9028"/>
                  </a:lnTo>
                  <a:lnTo>
                    <a:pt x="933" y="9019"/>
                  </a:lnTo>
                  <a:lnTo>
                    <a:pt x="966" y="8999"/>
                  </a:lnTo>
                  <a:lnTo>
                    <a:pt x="1004" y="8986"/>
                  </a:lnTo>
                  <a:lnTo>
                    <a:pt x="1029" y="8961"/>
                  </a:lnTo>
                  <a:lnTo>
                    <a:pt x="1053" y="8937"/>
                  </a:lnTo>
                  <a:lnTo>
                    <a:pt x="1076" y="8913"/>
                  </a:lnTo>
                  <a:lnTo>
                    <a:pt x="1101" y="8889"/>
                  </a:lnTo>
                  <a:lnTo>
                    <a:pt x="1120" y="8860"/>
                  </a:lnTo>
                  <a:lnTo>
                    <a:pt x="1139" y="8832"/>
                  </a:lnTo>
                  <a:lnTo>
                    <a:pt x="1158" y="8803"/>
                  </a:lnTo>
                  <a:lnTo>
                    <a:pt x="1181" y="8780"/>
                  </a:lnTo>
                  <a:lnTo>
                    <a:pt x="1196" y="8746"/>
                  </a:lnTo>
                  <a:lnTo>
                    <a:pt x="1215" y="8717"/>
                  </a:lnTo>
                  <a:lnTo>
                    <a:pt x="1234" y="8689"/>
                  </a:lnTo>
                  <a:lnTo>
                    <a:pt x="1254" y="8660"/>
                  </a:lnTo>
                  <a:lnTo>
                    <a:pt x="1267" y="8627"/>
                  </a:lnTo>
                  <a:lnTo>
                    <a:pt x="1286" y="8597"/>
                  </a:lnTo>
                  <a:lnTo>
                    <a:pt x="1301" y="8569"/>
                  </a:lnTo>
                  <a:lnTo>
                    <a:pt x="1320" y="8540"/>
                  </a:lnTo>
                  <a:lnTo>
                    <a:pt x="1334" y="8507"/>
                  </a:lnTo>
                  <a:lnTo>
                    <a:pt x="1349" y="8478"/>
                  </a:lnTo>
                  <a:lnTo>
                    <a:pt x="1368" y="8445"/>
                  </a:lnTo>
                  <a:lnTo>
                    <a:pt x="1387" y="8416"/>
                  </a:lnTo>
                  <a:lnTo>
                    <a:pt x="1402" y="8387"/>
                  </a:lnTo>
                  <a:lnTo>
                    <a:pt x="1421" y="8359"/>
                  </a:lnTo>
                  <a:lnTo>
                    <a:pt x="1440" y="8330"/>
                  </a:lnTo>
                  <a:lnTo>
                    <a:pt x="1464" y="8307"/>
                  </a:lnTo>
                  <a:lnTo>
                    <a:pt x="1483" y="8278"/>
                  </a:lnTo>
                  <a:lnTo>
                    <a:pt x="1507" y="8248"/>
                  </a:lnTo>
                  <a:lnTo>
                    <a:pt x="1526" y="8225"/>
                  </a:lnTo>
                  <a:lnTo>
                    <a:pt x="1555" y="8206"/>
                  </a:lnTo>
                  <a:lnTo>
                    <a:pt x="1578" y="8177"/>
                  </a:lnTo>
                  <a:lnTo>
                    <a:pt x="1607" y="8158"/>
                  </a:lnTo>
                  <a:lnTo>
                    <a:pt x="1637" y="8139"/>
                  </a:lnTo>
                  <a:lnTo>
                    <a:pt x="1670" y="8124"/>
                  </a:lnTo>
                  <a:lnTo>
                    <a:pt x="1694" y="8091"/>
                  </a:lnTo>
                  <a:lnTo>
                    <a:pt x="1723" y="8057"/>
                  </a:lnTo>
                  <a:lnTo>
                    <a:pt x="1751" y="8024"/>
                  </a:lnTo>
                  <a:lnTo>
                    <a:pt x="1780" y="7996"/>
                  </a:lnTo>
                  <a:lnTo>
                    <a:pt x="1809" y="7962"/>
                  </a:lnTo>
                  <a:lnTo>
                    <a:pt x="1837" y="7929"/>
                  </a:lnTo>
                  <a:lnTo>
                    <a:pt x="1866" y="7895"/>
                  </a:lnTo>
                  <a:lnTo>
                    <a:pt x="1894" y="7866"/>
                  </a:lnTo>
                  <a:lnTo>
                    <a:pt x="1918" y="7832"/>
                  </a:lnTo>
                  <a:lnTo>
                    <a:pt x="1948" y="7799"/>
                  </a:lnTo>
                  <a:lnTo>
                    <a:pt x="1976" y="7765"/>
                  </a:lnTo>
                  <a:lnTo>
                    <a:pt x="2005" y="7737"/>
                  </a:lnTo>
                  <a:lnTo>
                    <a:pt x="2033" y="7704"/>
                  </a:lnTo>
                  <a:lnTo>
                    <a:pt x="2062" y="7670"/>
                  </a:lnTo>
                  <a:lnTo>
                    <a:pt x="2091" y="7637"/>
                  </a:lnTo>
                  <a:lnTo>
                    <a:pt x="2119" y="7608"/>
                  </a:lnTo>
                  <a:lnTo>
                    <a:pt x="2139" y="7570"/>
                  </a:lnTo>
                  <a:lnTo>
                    <a:pt x="2162" y="7536"/>
                  </a:lnTo>
                  <a:lnTo>
                    <a:pt x="2186" y="7498"/>
                  </a:lnTo>
                  <a:lnTo>
                    <a:pt x="2210" y="7464"/>
                  </a:lnTo>
                  <a:lnTo>
                    <a:pt x="2229" y="7426"/>
                  </a:lnTo>
                  <a:lnTo>
                    <a:pt x="2249" y="7393"/>
                  </a:lnTo>
                  <a:lnTo>
                    <a:pt x="2268" y="7355"/>
                  </a:lnTo>
                  <a:lnTo>
                    <a:pt x="2287" y="7321"/>
                  </a:lnTo>
                  <a:lnTo>
                    <a:pt x="2301" y="7278"/>
                  </a:lnTo>
                  <a:lnTo>
                    <a:pt x="2316" y="7240"/>
                  </a:lnTo>
                  <a:lnTo>
                    <a:pt x="2325" y="7197"/>
                  </a:lnTo>
                  <a:lnTo>
                    <a:pt x="2339" y="7158"/>
                  </a:lnTo>
                  <a:lnTo>
                    <a:pt x="2344" y="7111"/>
                  </a:lnTo>
                  <a:lnTo>
                    <a:pt x="2354" y="7067"/>
                  </a:lnTo>
                  <a:lnTo>
                    <a:pt x="2358" y="7025"/>
                  </a:lnTo>
                  <a:lnTo>
                    <a:pt x="2368" y="6981"/>
                  </a:lnTo>
                  <a:lnTo>
                    <a:pt x="2387" y="6962"/>
                  </a:lnTo>
                  <a:lnTo>
                    <a:pt x="2416" y="6939"/>
                  </a:lnTo>
                  <a:lnTo>
                    <a:pt x="2435" y="6914"/>
                  </a:lnTo>
                  <a:lnTo>
                    <a:pt x="2463" y="6891"/>
                  </a:lnTo>
                  <a:lnTo>
                    <a:pt x="2492" y="6861"/>
                  </a:lnTo>
                  <a:lnTo>
                    <a:pt x="2521" y="6853"/>
                  </a:lnTo>
                  <a:lnTo>
                    <a:pt x="2549" y="6848"/>
                  </a:lnTo>
                  <a:lnTo>
                    <a:pt x="2587" y="6857"/>
                  </a:lnTo>
                  <a:lnTo>
                    <a:pt x="2627" y="6872"/>
                  </a:lnTo>
                  <a:lnTo>
                    <a:pt x="2665" y="6901"/>
                  </a:lnTo>
                  <a:lnTo>
                    <a:pt x="2694" y="6929"/>
                  </a:lnTo>
                  <a:lnTo>
                    <a:pt x="2726" y="6967"/>
                  </a:lnTo>
                  <a:lnTo>
                    <a:pt x="2751" y="7000"/>
                  </a:lnTo>
                  <a:lnTo>
                    <a:pt x="2779" y="7039"/>
                  </a:lnTo>
                  <a:lnTo>
                    <a:pt x="2808" y="7077"/>
                  </a:lnTo>
                  <a:lnTo>
                    <a:pt x="2841" y="7111"/>
                  </a:lnTo>
                  <a:lnTo>
                    <a:pt x="2856" y="7082"/>
                  </a:lnTo>
                  <a:lnTo>
                    <a:pt x="2871" y="7053"/>
                  </a:lnTo>
                  <a:lnTo>
                    <a:pt x="2875" y="7025"/>
                  </a:lnTo>
                  <a:lnTo>
                    <a:pt x="2885" y="6996"/>
                  </a:lnTo>
                  <a:lnTo>
                    <a:pt x="2885" y="6967"/>
                  </a:lnTo>
                  <a:lnTo>
                    <a:pt x="2890" y="6939"/>
                  </a:lnTo>
                  <a:lnTo>
                    <a:pt x="2890" y="6910"/>
                  </a:lnTo>
                  <a:lnTo>
                    <a:pt x="2890" y="6882"/>
                  </a:lnTo>
                  <a:lnTo>
                    <a:pt x="2879" y="6848"/>
                  </a:lnTo>
                  <a:lnTo>
                    <a:pt x="2875" y="6819"/>
                  </a:lnTo>
                  <a:lnTo>
                    <a:pt x="2865" y="6790"/>
                  </a:lnTo>
                  <a:lnTo>
                    <a:pt x="2860" y="6762"/>
                  </a:lnTo>
                  <a:lnTo>
                    <a:pt x="2852" y="6733"/>
                  </a:lnTo>
                  <a:lnTo>
                    <a:pt x="2841" y="6704"/>
                  </a:lnTo>
                  <a:lnTo>
                    <a:pt x="2832" y="6680"/>
                  </a:lnTo>
                  <a:lnTo>
                    <a:pt x="2822" y="6657"/>
                  </a:lnTo>
                  <a:lnTo>
                    <a:pt x="2852" y="6661"/>
                  </a:lnTo>
                  <a:lnTo>
                    <a:pt x="2879" y="6676"/>
                  </a:lnTo>
                  <a:lnTo>
                    <a:pt x="2904" y="6699"/>
                  </a:lnTo>
                  <a:lnTo>
                    <a:pt x="2932" y="6723"/>
                  </a:lnTo>
                  <a:lnTo>
                    <a:pt x="2957" y="6737"/>
                  </a:lnTo>
                  <a:lnTo>
                    <a:pt x="2985" y="6752"/>
                  </a:lnTo>
                  <a:lnTo>
                    <a:pt x="3014" y="6752"/>
                  </a:lnTo>
                  <a:lnTo>
                    <a:pt x="3047" y="6737"/>
                  </a:lnTo>
                  <a:lnTo>
                    <a:pt x="3028" y="6699"/>
                  </a:lnTo>
                  <a:lnTo>
                    <a:pt x="3014" y="6666"/>
                  </a:lnTo>
                  <a:lnTo>
                    <a:pt x="2999" y="6628"/>
                  </a:lnTo>
                  <a:lnTo>
                    <a:pt x="2985" y="6594"/>
                  </a:lnTo>
                  <a:lnTo>
                    <a:pt x="2961" y="6556"/>
                  </a:lnTo>
                  <a:lnTo>
                    <a:pt x="2942" y="6523"/>
                  </a:lnTo>
                  <a:lnTo>
                    <a:pt x="2918" y="6484"/>
                  </a:lnTo>
                  <a:lnTo>
                    <a:pt x="2899" y="6455"/>
                  </a:lnTo>
                  <a:lnTo>
                    <a:pt x="2871" y="6422"/>
                  </a:lnTo>
                  <a:lnTo>
                    <a:pt x="2846" y="6393"/>
                  </a:lnTo>
                  <a:lnTo>
                    <a:pt x="2818" y="6365"/>
                  </a:lnTo>
                  <a:lnTo>
                    <a:pt x="2789" y="6340"/>
                  </a:lnTo>
                  <a:lnTo>
                    <a:pt x="2755" y="6317"/>
                  </a:lnTo>
                  <a:lnTo>
                    <a:pt x="2722" y="6298"/>
                  </a:lnTo>
                  <a:lnTo>
                    <a:pt x="2688" y="6283"/>
                  </a:lnTo>
                  <a:lnTo>
                    <a:pt x="2655" y="6274"/>
                  </a:lnTo>
                  <a:lnTo>
                    <a:pt x="2669" y="6245"/>
                  </a:lnTo>
                  <a:lnTo>
                    <a:pt x="2688" y="6216"/>
                  </a:lnTo>
                  <a:lnTo>
                    <a:pt x="2707" y="6193"/>
                  </a:lnTo>
                  <a:lnTo>
                    <a:pt x="2732" y="6169"/>
                  </a:lnTo>
                  <a:lnTo>
                    <a:pt x="2746" y="6144"/>
                  </a:lnTo>
                  <a:lnTo>
                    <a:pt x="2765" y="6125"/>
                  </a:lnTo>
                  <a:lnTo>
                    <a:pt x="2784" y="6102"/>
                  </a:lnTo>
                  <a:lnTo>
                    <a:pt x="2808" y="6083"/>
                  </a:lnTo>
                  <a:lnTo>
                    <a:pt x="2822" y="6058"/>
                  </a:lnTo>
                  <a:lnTo>
                    <a:pt x="2846" y="6039"/>
                  </a:lnTo>
                  <a:lnTo>
                    <a:pt x="2860" y="6016"/>
                  </a:lnTo>
                  <a:lnTo>
                    <a:pt x="2885" y="5997"/>
                  </a:lnTo>
                  <a:lnTo>
                    <a:pt x="2904" y="5972"/>
                  </a:lnTo>
                  <a:lnTo>
                    <a:pt x="2923" y="5953"/>
                  </a:lnTo>
                  <a:lnTo>
                    <a:pt x="2942" y="5930"/>
                  </a:lnTo>
                  <a:lnTo>
                    <a:pt x="2966" y="5915"/>
                  </a:lnTo>
                  <a:lnTo>
                    <a:pt x="3004" y="5872"/>
                  </a:lnTo>
                  <a:lnTo>
                    <a:pt x="3043" y="5833"/>
                  </a:lnTo>
                  <a:lnTo>
                    <a:pt x="3062" y="5810"/>
                  </a:lnTo>
                  <a:lnTo>
                    <a:pt x="3085" y="5795"/>
                  </a:lnTo>
                  <a:lnTo>
                    <a:pt x="3104" y="5772"/>
                  </a:lnTo>
                  <a:lnTo>
                    <a:pt x="3129" y="5757"/>
                  </a:lnTo>
                  <a:lnTo>
                    <a:pt x="3148" y="5733"/>
                  </a:lnTo>
                  <a:lnTo>
                    <a:pt x="3171" y="5719"/>
                  </a:lnTo>
                  <a:lnTo>
                    <a:pt x="3190" y="5695"/>
                  </a:lnTo>
                  <a:lnTo>
                    <a:pt x="3215" y="5680"/>
                  </a:lnTo>
                  <a:lnTo>
                    <a:pt x="3234" y="5657"/>
                  </a:lnTo>
                  <a:lnTo>
                    <a:pt x="3258" y="5642"/>
                  </a:lnTo>
                  <a:lnTo>
                    <a:pt x="3281" y="5619"/>
                  </a:lnTo>
                  <a:lnTo>
                    <a:pt x="3310" y="5604"/>
                  </a:lnTo>
                  <a:lnTo>
                    <a:pt x="3310" y="5633"/>
                  </a:lnTo>
                  <a:lnTo>
                    <a:pt x="3334" y="5657"/>
                  </a:lnTo>
                  <a:lnTo>
                    <a:pt x="3373" y="5661"/>
                  </a:lnTo>
                  <a:lnTo>
                    <a:pt x="3411" y="5657"/>
                  </a:lnTo>
                  <a:lnTo>
                    <a:pt x="3449" y="5628"/>
                  </a:lnTo>
                  <a:lnTo>
                    <a:pt x="3487" y="5600"/>
                  </a:lnTo>
                  <a:lnTo>
                    <a:pt x="3526" y="5571"/>
                  </a:lnTo>
                  <a:lnTo>
                    <a:pt x="3569" y="5542"/>
                  </a:lnTo>
                  <a:lnTo>
                    <a:pt x="3607" y="5514"/>
                  </a:lnTo>
                  <a:lnTo>
                    <a:pt x="3650" y="5489"/>
                  </a:lnTo>
                  <a:lnTo>
                    <a:pt x="3693" y="5461"/>
                  </a:lnTo>
                  <a:lnTo>
                    <a:pt x="3736" y="5436"/>
                  </a:lnTo>
                  <a:lnTo>
                    <a:pt x="3774" y="5408"/>
                  </a:lnTo>
                  <a:lnTo>
                    <a:pt x="3817" y="5379"/>
                  </a:lnTo>
                  <a:lnTo>
                    <a:pt x="3856" y="5356"/>
                  </a:lnTo>
                  <a:lnTo>
                    <a:pt x="3899" y="5331"/>
                  </a:lnTo>
                  <a:lnTo>
                    <a:pt x="3942" y="5303"/>
                  </a:lnTo>
                  <a:lnTo>
                    <a:pt x="3985" y="5279"/>
                  </a:lnTo>
                  <a:lnTo>
                    <a:pt x="4027" y="5255"/>
                  </a:lnTo>
                  <a:lnTo>
                    <a:pt x="4071" y="5236"/>
                  </a:lnTo>
                  <a:lnTo>
                    <a:pt x="4109" y="5207"/>
                  </a:lnTo>
                  <a:lnTo>
                    <a:pt x="4153" y="5184"/>
                  </a:lnTo>
                  <a:lnTo>
                    <a:pt x="4195" y="5159"/>
                  </a:lnTo>
                  <a:lnTo>
                    <a:pt x="4239" y="5136"/>
                  </a:lnTo>
                  <a:lnTo>
                    <a:pt x="4281" y="5112"/>
                  </a:lnTo>
                  <a:lnTo>
                    <a:pt x="4325" y="5093"/>
                  </a:lnTo>
                  <a:lnTo>
                    <a:pt x="4367" y="5068"/>
                  </a:lnTo>
                  <a:lnTo>
                    <a:pt x="4411" y="5049"/>
                  </a:lnTo>
                  <a:lnTo>
                    <a:pt x="4454" y="5021"/>
                  </a:lnTo>
                  <a:lnTo>
                    <a:pt x="4497" y="5001"/>
                  </a:lnTo>
                  <a:lnTo>
                    <a:pt x="4540" y="4978"/>
                  </a:lnTo>
                  <a:lnTo>
                    <a:pt x="4582" y="4959"/>
                  </a:lnTo>
                  <a:lnTo>
                    <a:pt x="4626" y="4935"/>
                  </a:lnTo>
                  <a:lnTo>
                    <a:pt x="4674" y="4921"/>
                  </a:lnTo>
                  <a:lnTo>
                    <a:pt x="4716" y="4896"/>
                  </a:lnTo>
                  <a:lnTo>
                    <a:pt x="4765" y="4883"/>
                  </a:lnTo>
                  <a:lnTo>
                    <a:pt x="4727" y="4902"/>
                  </a:lnTo>
                  <a:lnTo>
                    <a:pt x="4693" y="4925"/>
                  </a:lnTo>
                  <a:lnTo>
                    <a:pt x="4659" y="4949"/>
                  </a:lnTo>
                  <a:lnTo>
                    <a:pt x="4645" y="4988"/>
                  </a:lnTo>
                  <a:lnTo>
                    <a:pt x="4668" y="5016"/>
                  </a:lnTo>
                  <a:lnTo>
                    <a:pt x="4708" y="5035"/>
                  </a:lnTo>
                  <a:lnTo>
                    <a:pt x="4750" y="5040"/>
                  </a:lnTo>
                  <a:lnTo>
                    <a:pt x="4798" y="5040"/>
                  </a:lnTo>
                  <a:lnTo>
                    <a:pt x="4841" y="5026"/>
                  </a:lnTo>
                  <a:lnTo>
                    <a:pt x="4889" y="5016"/>
                  </a:lnTo>
                  <a:lnTo>
                    <a:pt x="4932" y="5007"/>
                  </a:lnTo>
                  <a:lnTo>
                    <a:pt x="4979" y="5007"/>
                  </a:lnTo>
                  <a:lnTo>
                    <a:pt x="5008" y="4997"/>
                  </a:lnTo>
                  <a:lnTo>
                    <a:pt x="5042" y="4992"/>
                  </a:lnTo>
                  <a:lnTo>
                    <a:pt x="5076" y="4982"/>
                  </a:lnTo>
                  <a:lnTo>
                    <a:pt x="5109" y="4978"/>
                  </a:lnTo>
                  <a:lnTo>
                    <a:pt x="5143" y="4973"/>
                  </a:lnTo>
                  <a:lnTo>
                    <a:pt x="5176" y="4968"/>
                  </a:lnTo>
                  <a:lnTo>
                    <a:pt x="5210" y="4963"/>
                  </a:lnTo>
                  <a:lnTo>
                    <a:pt x="5248" y="4963"/>
                  </a:lnTo>
                  <a:lnTo>
                    <a:pt x="5276" y="4959"/>
                  </a:lnTo>
                  <a:lnTo>
                    <a:pt x="5315" y="4954"/>
                  </a:lnTo>
                  <a:lnTo>
                    <a:pt x="5349" y="4949"/>
                  </a:lnTo>
                  <a:lnTo>
                    <a:pt x="5387" y="4949"/>
                  </a:lnTo>
                  <a:lnTo>
                    <a:pt x="5415" y="4949"/>
                  </a:lnTo>
                  <a:lnTo>
                    <a:pt x="5454" y="4949"/>
                  </a:lnTo>
                  <a:lnTo>
                    <a:pt x="5487" y="4949"/>
                  </a:lnTo>
                  <a:lnTo>
                    <a:pt x="5525" y="4949"/>
                  </a:lnTo>
                  <a:lnTo>
                    <a:pt x="5553" y="4949"/>
                  </a:lnTo>
                  <a:lnTo>
                    <a:pt x="5592" y="4949"/>
                  </a:lnTo>
                  <a:lnTo>
                    <a:pt x="5620" y="4949"/>
                  </a:lnTo>
                  <a:lnTo>
                    <a:pt x="5660" y="4954"/>
                  </a:lnTo>
                  <a:lnTo>
                    <a:pt x="5692" y="4954"/>
                  </a:lnTo>
                  <a:lnTo>
                    <a:pt x="5726" y="4963"/>
                  </a:lnTo>
                  <a:lnTo>
                    <a:pt x="5759" y="4968"/>
                  </a:lnTo>
                  <a:lnTo>
                    <a:pt x="5798" y="4978"/>
                  </a:lnTo>
                  <a:lnTo>
                    <a:pt x="5826" y="4982"/>
                  </a:lnTo>
                  <a:lnTo>
                    <a:pt x="5860" y="4992"/>
                  </a:lnTo>
                  <a:lnTo>
                    <a:pt x="5889" y="4997"/>
                  </a:lnTo>
                  <a:lnTo>
                    <a:pt x="5922" y="5011"/>
                  </a:lnTo>
                  <a:lnTo>
                    <a:pt x="5950" y="5021"/>
                  </a:lnTo>
                  <a:lnTo>
                    <a:pt x="5984" y="5035"/>
                  </a:lnTo>
                  <a:lnTo>
                    <a:pt x="6013" y="5049"/>
                  </a:lnTo>
                  <a:lnTo>
                    <a:pt x="6047" y="5064"/>
                  </a:lnTo>
                  <a:lnTo>
                    <a:pt x="6022" y="5078"/>
                  </a:lnTo>
                  <a:lnTo>
                    <a:pt x="6018" y="5097"/>
                  </a:lnTo>
                  <a:lnTo>
                    <a:pt x="6018" y="5112"/>
                  </a:lnTo>
                  <a:lnTo>
                    <a:pt x="6032" y="5136"/>
                  </a:lnTo>
                  <a:lnTo>
                    <a:pt x="6042" y="5150"/>
                  </a:lnTo>
                  <a:lnTo>
                    <a:pt x="6061" y="5169"/>
                  </a:lnTo>
                  <a:lnTo>
                    <a:pt x="6080" y="5179"/>
                  </a:lnTo>
                  <a:lnTo>
                    <a:pt x="6104" y="5193"/>
                  </a:lnTo>
                  <a:lnTo>
                    <a:pt x="6142" y="5207"/>
                  </a:lnTo>
                  <a:lnTo>
                    <a:pt x="6185" y="5232"/>
                  </a:lnTo>
                  <a:lnTo>
                    <a:pt x="6223" y="5245"/>
                  </a:lnTo>
                  <a:lnTo>
                    <a:pt x="6267" y="5270"/>
                  </a:lnTo>
                  <a:lnTo>
                    <a:pt x="6305" y="5289"/>
                  </a:lnTo>
                  <a:lnTo>
                    <a:pt x="6348" y="5312"/>
                  </a:lnTo>
                  <a:lnTo>
                    <a:pt x="6391" y="5331"/>
                  </a:lnTo>
                  <a:lnTo>
                    <a:pt x="6434" y="5356"/>
                  </a:lnTo>
                  <a:lnTo>
                    <a:pt x="6472" y="5375"/>
                  </a:lnTo>
                  <a:lnTo>
                    <a:pt x="6511" y="5398"/>
                  </a:lnTo>
                  <a:lnTo>
                    <a:pt x="6549" y="5423"/>
                  </a:lnTo>
                  <a:lnTo>
                    <a:pt x="6591" y="5451"/>
                  </a:lnTo>
                  <a:lnTo>
                    <a:pt x="6631" y="5476"/>
                  </a:lnTo>
                  <a:lnTo>
                    <a:pt x="6669" y="5504"/>
                  </a:lnTo>
                  <a:lnTo>
                    <a:pt x="6707" y="5533"/>
                  </a:lnTo>
                  <a:lnTo>
                    <a:pt x="6749" y="5566"/>
                  </a:lnTo>
                  <a:lnTo>
                    <a:pt x="6721" y="5552"/>
                  </a:lnTo>
                  <a:lnTo>
                    <a:pt x="6692" y="5556"/>
                  </a:lnTo>
                  <a:lnTo>
                    <a:pt x="6669" y="5562"/>
                  </a:lnTo>
                  <a:lnTo>
                    <a:pt x="6654" y="5585"/>
                  </a:lnTo>
                  <a:lnTo>
                    <a:pt x="6673" y="5614"/>
                  </a:lnTo>
                  <a:lnTo>
                    <a:pt x="6697" y="5642"/>
                  </a:lnTo>
                  <a:lnTo>
                    <a:pt x="6716" y="5671"/>
                  </a:lnTo>
                  <a:lnTo>
                    <a:pt x="6740" y="5700"/>
                  </a:lnTo>
                  <a:lnTo>
                    <a:pt x="6759" y="5728"/>
                  </a:lnTo>
                  <a:lnTo>
                    <a:pt x="6788" y="5757"/>
                  </a:lnTo>
                  <a:lnTo>
                    <a:pt x="6807" y="5787"/>
                  </a:lnTo>
                  <a:lnTo>
                    <a:pt x="6835" y="5814"/>
                  </a:lnTo>
                  <a:lnTo>
                    <a:pt x="6854" y="5844"/>
                  </a:lnTo>
                  <a:lnTo>
                    <a:pt x="6879" y="5872"/>
                  </a:lnTo>
                  <a:lnTo>
                    <a:pt x="6903" y="5901"/>
                  </a:lnTo>
                  <a:lnTo>
                    <a:pt x="6927" y="5930"/>
                  </a:lnTo>
                  <a:lnTo>
                    <a:pt x="6946" y="5958"/>
                  </a:lnTo>
                  <a:lnTo>
                    <a:pt x="6965" y="5987"/>
                  </a:lnTo>
                  <a:lnTo>
                    <a:pt x="6984" y="6020"/>
                  </a:lnTo>
                  <a:lnTo>
                    <a:pt x="7008" y="6058"/>
                  </a:lnTo>
                  <a:lnTo>
                    <a:pt x="7022" y="6058"/>
                  </a:lnTo>
                  <a:lnTo>
                    <a:pt x="7046" y="6058"/>
                  </a:lnTo>
                  <a:lnTo>
                    <a:pt x="7060" y="6049"/>
                  </a:lnTo>
                  <a:lnTo>
                    <a:pt x="7075" y="6030"/>
                  </a:lnTo>
                  <a:lnTo>
                    <a:pt x="7075" y="5997"/>
                  </a:lnTo>
                  <a:lnTo>
                    <a:pt x="7075" y="5968"/>
                  </a:lnTo>
                  <a:lnTo>
                    <a:pt x="7075" y="5939"/>
                  </a:lnTo>
                  <a:lnTo>
                    <a:pt x="7075" y="5911"/>
                  </a:lnTo>
                  <a:lnTo>
                    <a:pt x="7075" y="5882"/>
                  </a:lnTo>
                  <a:lnTo>
                    <a:pt x="7075" y="5853"/>
                  </a:lnTo>
                  <a:lnTo>
                    <a:pt x="7075" y="5825"/>
                  </a:lnTo>
                  <a:lnTo>
                    <a:pt x="7079" y="5795"/>
                  </a:lnTo>
                  <a:lnTo>
                    <a:pt x="7079" y="5762"/>
                  </a:lnTo>
                  <a:lnTo>
                    <a:pt x="7079" y="5733"/>
                  </a:lnTo>
                  <a:lnTo>
                    <a:pt x="7079" y="5705"/>
                  </a:lnTo>
                  <a:lnTo>
                    <a:pt x="7079" y="5676"/>
                  </a:lnTo>
                  <a:lnTo>
                    <a:pt x="7079" y="5642"/>
                  </a:lnTo>
                  <a:lnTo>
                    <a:pt x="7079" y="5614"/>
                  </a:lnTo>
                  <a:lnTo>
                    <a:pt x="7079" y="5585"/>
                  </a:lnTo>
                  <a:lnTo>
                    <a:pt x="7085" y="5556"/>
                  </a:lnTo>
                  <a:lnTo>
                    <a:pt x="7079" y="5523"/>
                  </a:lnTo>
                  <a:lnTo>
                    <a:pt x="7079" y="5495"/>
                  </a:lnTo>
                  <a:lnTo>
                    <a:pt x="7079" y="5461"/>
                  </a:lnTo>
                  <a:lnTo>
                    <a:pt x="7079" y="5432"/>
                  </a:lnTo>
                  <a:lnTo>
                    <a:pt x="7079" y="5398"/>
                  </a:lnTo>
                  <a:lnTo>
                    <a:pt x="7079" y="5370"/>
                  </a:lnTo>
                  <a:lnTo>
                    <a:pt x="7079" y="5337"/>
                  </a:lnTo>
                  <a:lnTo>
                    <a:pt x="7079" y="5308"/>
                  </a:lnTo>
                  <a:lnTo>
                    <a:pt x="7079" y="5274"/>
                  </a:lnTo>
                  <a:lnTo>
                    <a:pt x="7079" y="5245"/>
                  </a:lnTo>
                  <a:lnTo>
                    <a:pt x="7079" y="5213"/>
                  </a:lnTo>
                  <a:lnTo>
                    <a:pt x="7079" y="5184"/>
                  </a:lnTo>
                  <a:lnTo>
                    <a:pt x="7079" y="5150"/>
                  </a:lnTo>
                  <a:lnTo>
                    <a:pt x="7079" y="5121"/>
                  </a:lnTo>
                  <a:lnTo>
                    <a:pt x="7079" y="5093"/>
                  </a:lnTo>
                  <a:lnTo>
                    <a:pt x="7079" y="5064"/>
                  </a:lnTo>
                  <a:lnTo>
                    <a:pt x="7079" y="5030"/>
                  </a:lnTo>
                  <a:lnTo>
                    <a:pt x="7079" y="4997"/>
                  </a:lnTo>
                  <a:lnTo>
                    <a:pt x="7079" y="4963"/>
                  </a:lnTo>
                  <a:lnTo>
                    <a:pt x="7079" y="4935"/>
                  </a:lnTo>
                  <a:lnTo>
                    <a:pt x="7079" y="4902"/>
                  </a:lnTo>
                  <a:lnTo>
                    <a:pt x="7079" y="4873"/>
                  </a:lnTo>
                  <a:lnTo>
                    <a:pt x="7079" y="4844"/>
                  </a:lnTo>
                  <a:lnTo>
                    <a:pt x="7079" y="4816"/>
                  </a:lnTo>
                  <a:lnTo>
                    <a:pt x="7079" y="4782"/>
                  </a:lnTo>
                  <a:lnTo>
                    <a:pt x="7079" y="4753"/>
                  </a:lnTo>
                  <a:lnTo>
                    <a:pt x="7079" y="4719"/>
                  </a:lnTo>
                  <a:lnTo>
                    <a:pt x="7085" y="4691"/>
                  </a:lnTo>
                  <a:lnTo>
                    <a:pt x="7085" y="4658"/>
                  </a:lnTo>
                  <a:lnTo>
                    <a:pt x="7089" y="4629"/>
                  </a:lnTo>
                  <a:lnTo>
                    <a:pt x="7094" y="4600"/>
                  </a:lnTo>
                  <a:lnTo>
                    <a:pt x="7099" y="4572"/>
                  </a:lnTo>
                  <a:lnTo>
                    <a:pt x="7099" y="4538"/>
                  </a:lnTo>
                  <a:lnTo>
                    <a:pt x="7099" y="4509"/>
                  </a:lnTo>
                  <a:lnTo>
                    <a:pt x="7104" y="4476"/>
                  </a:lnTo>
                  <a:lnTo>
                    <a:pt x="7108" y="4446"/>
                  </a:lnTo>
                  <a:lnTo>
                    <a:pt x="7108" y="4414"/>
                  </a:lnTo>
                  <a:lnTo>
                    <a:pt x="7113" y="4385"/>
                  </a:lnTo>
                  <a:lnTo>
                    <a:pt x="7118" y="4356"/>
                  </a:lnTo>
                  <a:lnTo>
                    <a:pt x="7127" y="4328"/>
                  </a:lnTo>
                  <a:lnTo>
                    <a:pt x="7127" y="4299"/>
                  </a:lnTo>
                  <a:lnTo>
                    <a:pt x="7132" y="4270"/>
                  </a:lnTo>
                  <a:lnTo>
                    <a:pt x="7137" y="4242"/>
                  </a:lnTo>
                  <a:lnTo>
                    <a:pt x="7146" y="4213"/>
                  </a:lnTo>
                  <a:lnTo>
                    <a:pt x="7152" y="4184"/>
                  </a:lnTo>
                  <a:lnTo>
                    <a:pt x="7161" y="4156"/>
                  </a:lnTo>
                  <a:lnTo>
                    <a:pt x="7165" y="4127"/>
                  </a:lnTo>
                  <a:lnTo>
                    <a:pt x="7175" y="4103"/>
                  </a:lnTo>
                  <a:lnTo>
                    <a:pt x="7171" y="4074"/>
                  </a:lnTo>
                  <a:lnTo>
                    <a:pt x="7171" y="4045"/>
                  </a:lnTo>
                  <a:lnTo>
                    <a:pt x="7171" y="4017"/>
                  </a:lnTo>
                  <a:lnTo>
                    <a:pt x="7171" y="3988"/>
                  </a:lnTo>
                  <a:lnTo>
                    <a:pt x="7171" y="3959"/>
                  </a:lnTo>
                  <a:lnTo>
                    <a:pt x="7175" y="3931"/>
                  </a:lnTo>
                  <a:lnTo>
                    <a:pt x="7180" y="3906"/>
                  </a:lnTo>
                  <a:lnTo>
                    <a:pt x="7184" y="3883"/>
                  </a:lnTo>
                  <a:lnTo>
                    <a:pt x="7184" y="3854"/>
                  </a:lnTo>
                  <a:lnTo>
                    <a:pt x="7194" y="3826"/>
                  </a:lnTo>
                  <a:lnTo>
                    <a:pt x="7199" y="3801"/>
                  </a:lnTo>
                  <a:lnTo>
                    <a:pt x="7209" y="3778"/>
                  </a:lnTo>
                  <a:lnTo>
                    <a:pt x="7224" y="3725"/>
                  </a:lnTo>
                  <a:lnTo>
                    <a:pt x="7243" y="3677"/>
                  </a:lnTo>
                  <a:lnTo>
                    <a:pt x="7247" y="3649"/>
                  </a:lnTo>
                  <a:lnTo>
                    <a:pt x="7257" y="3620"/>
                  </a:lnTo>
                  <a:lnTo>
                    <a:pt x="7262" y="3596"/>
                  </a:lnTo>
                  <a:lnTo>
                    <a:pt x="7271" y="3572"/>
                  </a:lnTo>
                  <a:lnTo>
                    <a:pt x="7291" y="3519"/>
                  </a:lnTo>
                  <a:lnTo>
                    <a:pt x="7310" y="3471"/>
                  </a:lnTo>
                  <a:lnTo>
                    <a:pt x="7323" y="3419"/>
                  </a:lnTo>
                  <a:lnTo>
                    <a:pt x="7343" y="3372"/>
                  </a:lnTo>
                  <a:lnTo>
                    <a:pt x="7357" y="3319"/>
                  </a:lnTo>
                  <a:lnTo>
                    <a:pt x="7377" y="3271"/>
                  </a:lnTo>
                  <a:lnTo>
                    <a:pt x="7390" y="3285"/>
                  </a:lnTo>
                  <a:lnTo>
                    <a:pt x="7409" y="3304"/>
                  </a:lnTo>
                  <a:lnTo>
                    <a:pt x="7429" y="3309"/>
                  </a:lnTo>
                  <a:lnTo>
                    <a:pt x="7453" y="3299"/>
                  </a:lnTo>
                  <a:lnTo>
                    <a:pt x="7462" y="3271"/>
                  </a:lnTo>
                  <a:lnTo>
                    <a:pt x="7476" y="3246"/>
                  </a:lnTo>
                  <a:lnTo>
                    <a:pt x="7486" y="3223"/>
                  </a:lnTo>
                  <a:lnTo>
                    <a:pt x="7501" y="3199"/>
                  </a:lnTo>
                  <a:lnTo>
                    <a:pt x="7510" y="3170"/>
                  </a:lnTo>
                  <a:lnTo>
                    <a:pt x="7525" y="3147"/>
                  </a:lnTo>
                  <a:lnTo>
                    <a:pt x="7539" y="3122"/>
                  </a:lnTo>
                  <a:lnTo>
                    <a:pt x="7554" y="3099"/>
                  </a:lnTo>
                  <a:lnTo>
                    <a:pt x="7563" y="3070"/>
                  </a:lnTo>
                  <a:lnTo>
                    <a:pt x="7577" y="3046"/>
                  </a:lnTo>
                  <a:lnTo>
                    <a:pt x="7592" y="3021"/>
                  </a:lnTo>
                  <a:lnTo>
                    <a:pt x="7606" y="2998"/>
                  </a:lnTo>
                  <a:lnTo>
                    <a:pt x="7615" y="2969"/>
                  </a:lnTo>
                  <a:lnTo>
                    <a:pt x="7630" y="2945"/>
                  </a:lnTo>
                  <a:lnTo>
                    <a:pt x="7644" y="2922"/>
                  </a:lnTo>
                  <a:lnTo>
                    <a:pt x="7659" y="2897"/>
                  </a:lnTo>
                  <a:lnTo>
                    <a:pt x="7668" y="2869"/>
                  </a:lnTo>
                  <a:lnTo>
                    <a:pt x="7682" y="2845"/>
                  </a:lnTo>
                  <a:lnTo>
                    <a:pt x="7692" y="2817"/>
                  </a:lnTo>
                  <a:lnTo>
                    <a:pt x="7707" y="2792"/>
                  </a:lnTo>
                  <a:lnTo>
                    <a:pt x="7716" y="2764"/>
                  </a:lnTo>
                  <a:lnTo>
                    <a:pt x="7730" y="2740"/>
                  </a:lnTo>
                  <a:lnTo>
                    <a:pt x="7745" y="2716"/>
                  </a:lnTo>
                  <a:lnTo>
                    <a:pt x="7759" y="2693"/>
                  </a:lnTo>
                  <a:lnTo>
                    <a:pt x="7768" y="2664"/>
                  </a:lnTo>
                  <a:lnTo>
                    <a:pt x="7783" y="2639"/>
                  </a:lnTo>
                  <a:lnTo>
                    <a:pt x="7793" y="2615"/>
                  </a:lnTo>
                  <a:lnTo>
                    <a:pt x="7806" y="2592"/>
                  </a:lnTo>
                  <a:lnTo>
                    <a:pt x="7817" y="2563"/>
                  </a:lnTo>
                  <a:lnTo>
                    <a:pt x="7831" y="2539"/>
                  </a:lnTo>
                  <a:lnTo>
                    <a:pt x="7846" y="2515"/>
                  </a:lnTo>
                  <a:lnTo>
                    <a:pt x="7859" y="2491"/>
                  </a:lnTo>
                  <a:lnTo>
                    <a:pt x="7869" y="2462"/>
                  </a:lnTo>
                  <a:lnTo>
                    <a:pt x="7884" y="2439"/>
                  </a:lnTo>
                  <a:lnTo>
                    <a:pt x="7893" y="2415"/>
                  </a:lnTo>
                  <a:lnTo>
                    <a:pt x="7907" y="2391"/>
                  </a:lnTo>
                  <a:lnTo>
                    <a:pt x="7917" y="2363"/>
                  </a:lnTo>
                  <a:lnTo>
                    <a:pt x="7932" y="2338"/>
                  </a:lnTo>
                  <a:lnTo>
                    <a:pt x="7945" y="2315"/>
                  </a:lnTo>
                  <a:lnTo>
                    <a:pt x="7960" y="2290"/>
                  </a:lnTo>
                  <a:lnTo>
                    <a:pt x="7974" y="2262"/>
                  </a:lnTo>
                  <a:lnTo>
                    <a:pt x="7989" y="2237"/>
                  </a:lnTo>
                  <a:lnTo>
                    <a:pt x="8003" y="2214"/>
                  </a:lnTo>
                  <a:lnTo>
                    <a:pt x="8017" y="2190"/>
                  </a:lnTo>
                  <a:lnTo>
                    <a:pt x="8031" y="2161"/>
                  </a:lnTo>
                  <a:lnTo>
                    <a:pt x="8046" y="2138"/>
                  </a:lnTo>
                  <a:lnTo>
                    <a:pt x="8060" y="2113"/>
                  </a:lnTo>
                  <a:lnTo>
                    <a:pt x="8079" y="2094"/>
                  </a:lnTo>
                  <a:lnTo>
                    <a:pt x="8094" y="2065"/>
                  </a:lnTo>
                  <a:lnTo>
                    <a:pt x="8109" y="2042"/>
                  </a:lnTo>
                  <a:lnTo>
                    <a:pt x="8123" y="2018"/>
                  </a:lnTo>
                  <a:lnTo>
                    <a:pt x="8136" y="1993"/>
                  </a:lnTo>
                  <a:lnTo>
                    <a:pt x="8151" y="1970"/>
                  </a:lnTo>
                  <a:lnTo>
                    <a:pt x="8166" y="1947"/>
                  </a:lnTo>
                  <a:lnTo>
                    <a:pt x="8180" y="1922"/>
                  </a:lnTo>
                  <a:lnTo>
                    <a:pt x="8199" y="1903"/>
                  </a:lnTo>
                  <a:lnTo>
                    <a:pt x="8214" y="1874"/>
                  </a:lnTo>
                  <a:lnTo>
                    <a:pt x="8228" y="1855"/>
                  </a:lnTo>
                  <a:lnTo>
                    <a:pt x="8247" y="1831"/>
                  </a:lnTo>
                  <a:lnTo>
                    <a:pt x="8266" y="1812"/>
                  </a:lnTo>
                  <a:lnTo>
                    <a:pt x="8281" y="1789"/>
                  </a:lnTo>
                  <a:lnTo>
                    <a:pt x="8300" y="1769"/>
                  </a:lnTo>
                  <a:lnTo>
                    <a:pt x="8319" y="1745"/>
                  </a:lnTo>
                  <a:lnTo>
                    <a:pt x="8342" y="1726"/>
                  </a:lnTo>
                  <a:lnTo>
                    <a:pt x="8472" y="1554"/>
                  </a:lnTo>
                  <a:lnTo>
                    <a:pt x="8500" y="1573"/>
                  </a:lnTo>
                  <a:lnTo>
                    <a:pt x="8534" y="1577"/>
                  </a:lnTo>
                  <a:lnTo>
                    <a:pt x="8567" y="1564"/>
                  </a:lnTo>
                  <a:lnTo>
                    <a:pt x="8601" y="1539"/>
                  </a:lnTo>
                  <a:lnTo>
                    <a:pt x="8630" y="1501"/>
                  </a:lnTo>
                  <a:lnTo>
                    <a:pt x="8663" y="1472"/>
                  </a:lnTo>
                  <a:lnTo>
                    <a:pt x="8691" y="1444"/>
                  </a:lnTo>
                  <a:lnTo>
                    <a:pt x="8720" y="1430"/>
                  </a:lnTo>
                  <a:lnTo>
                    <a:pt x="8735" y="1401"/>
                  </a:lnTo>
                  <a:lnTo>
                    <a:pt x="8754" y="1377"/>
                  </a:lnTo>
                  <a:lnTo>
                    <a:pt x="8773" y="1353"/>
                  </a:lnTo>
                  <a:lnTo>
                    <a:pt x="8797" y="1329"/>
                  </a:lnTo>
                  <a:lnTo>
                    <a:pt x="8817" y="1300"/>
                  </a:lnTo>
                  <a:lnTo>
                    <a:pt x="8840" y="1276"/>
                  </a:lnTo>
                  <a:lnTo>
                    <a:pt x="8859" y="1253"/>
                  </a:lnTo>
                  <a:lnTo>
                    <a:pt x="8883" y="1228"/>
                  </a:lnTo>
                  <a:lnTo>
                    <a:pt x="8902" y="1200"/>
                  </a:lnTo>
                  <a:lnTo>
                    <a:pt x="8926" y="1176"/>
                  </a:lnTo>
                  <a:lnTo>
                    <a:pt x="8945" y="1152"/>
                  </a:lnTo>
                  <a:lnTo>
                    <a:pt x="8969" y="1129"/>
                  </a:lnTo>
                  <a:lnTo>
                    <a:pt x="8993" y="1104"/>
                  </a:lnTo>
                  <a:lnTo>
                    <a:pt x="9017" y="1081"/>
                  </a:lnTo>
                  <a:lnTo>
                    <a:pt x="9040" y="1056"/>
                  </a:lnTo>
                  <a:lnTo>
                    <a:pt x="9070" y="1037"/>
                  </a:lnTo>
                  <a:lnTo>
                    <a:pt x="9089" y="1009"/>
                  </a:lnTo>
                  <a:lnTo>
                    <a:pt x="9113" y="990"/>
                  </a:lnTo>
                  <a:lnTo>
                    <a:pt x="9137" y="966"/>
                  </a:lnTo>
                  <a:lnTo>
                    <a:pt x="9166" y="947"/>
                  </a:lnTo>
                  <a:lnTo>
                    <a:pt x="9189" y="923"/>
                  </a:lnTo>
                  <a:lnTo>
                    <a:pt x="9213" y="904"/>
                  </a:lnTo>
                  <a:lnTo>
                    <a:pt x="9237" y="879"/>
                  </a:lnTo>
                  <a:lnTo>
                    <a:pt x="9265" y="865"/>
                  </a:lnTo>
                  <a:lnTo>
                    <a:pt x="9290" y="841"/>
                  </a:lnTo>
                  <a:lnTo>
                    <a:pt x="9313" y="822"/>
                  </a:lnTo>
                  <a:lnTo>
                    <a:pt x="9342" y="799"/>
                  </a:lnTo>
                  <a:lnTo>
                    <a:pt x="9372" y="784"/>
                  </a:lnTo>
                  <a:lnTo>
                    <a:pt x="9395" y="765"/>
                  </a:lnTo>
                  <a:lnTo>
                    <a:pt x="9419" y="751"/>
                  </a:lnTo>
                  <a:lnTo>
                    <a:pt x="9448" y="736"/>
                  </a:lnTo>
                  <a:lnTo>
                    <a:pt x="9477" y="722"/>
                  </a:lnTo>
                  <a:lnTo>
                    <a:pt x="9490" y="741"/>
                  </a:lnTo>
                  <a:lnTo>
                    <a:pt x="9510" y="765"/>
                  </a:lnTo>
                  <a:lnTo>
                    <a:pt x="9553" y="741"/>
                  </a:lnTo>
                  <a:lnTo>
                    <a:pt x="9595" y="722"/>
                  </a:lnTo>
                  <a:lnTo>
                    <a:pt x="9639" y="698"/>
                  </a:lnTo>
                  <a:lnTo>
                    <a:pt x="9687" y="679"/>
                  </a:lnTo>
                  <a:lnTo>
                    <a:pt x="9730" y="655"/>
                  </a:lnTo>
                  <a:lnTo>
                    <a:pt x="9773" y="636"/>
                  </a:lnTo>
                  <a:lnTo>
                    <a:pt x="9816" y="617"/>
                  </a:lnTo>
                  <a:lnTo>
                    <a:pt x="9864" y="598"/>
                  </a:lnTo>
                  <a:lnTo>
                    <a:pt x="9906" y="574"/>
                  </a:lnTo>
                  <a:lnTo>
                    <a:pt x="9950" y="555"/>
                  </a:lnTo>
                  <a:lnTo>
                    <a:pt x="9992" y="535"/>
                  </a:lnTo>
                  <a:lnTo>
                    <a:pt x="10041" y="516"/>
                  </a:lnTo>
                  <a:lnTo>
                    <a:pt x="10084" y="497"/>
                  </a:lnTo>
                  <a:lnTo>
                    <a:pt x="10137" y="482"/>
                  </a:lnTo>
                  <a:lnTo>
                    <a:pt x="10184" y="469"/>
                  </a:lnTo>
                  <a:lnTo>
                    <a:pt x="10236" y="454"/>
                  </a:lnTo>
                  <a:lnTo>
                    <a:pt x="10251" y="430"/>
                  </a:lnTo>
                  <a:lnTo>
                    <a:pt x="10265" y="416"/>
                  </a:lnTo>
                  <a:lnTo>
                    <a:pt x="10284" y="406"/>
                  </a:lnTo>
                  <a:lnTo>
                    <a:pt x="10309" y="402"/>
                  </a:lnTo>
                  <a:lnTo>
                    <a:pt x="10352" y="392"/>
                  </a:lnTo>
                  <a:lnTo>
                    <a:pt x="10395" y="373"/>
                  </a:lnTo>
                  <a:lnTo>
                    <a:pt x="10428" y="354"/>
                  </a:lnTo>
                  <a:lnTo>
                    <a:pt x="10467" y="339"/>
                  </a:lnTo>
                  <a:lnTo>
                    <a:pt x="10505" y="325"/>
                  </a:lnTo>
                  <a:lnTo>
                    <a:pt x="10547" y="310"/>
                  </a:lnTo>
                  <a:lnTo>
                    <a:pt x="10587" y="291"/>
                  </a:lnTo>
                  <a:lnTo>
                    <a:pt x="10625" y="278"/>
                  </a:lnTo>
                  <a:lnTo>
                    <a:pt x="10663" y="263"/>
                  </a:lnTo>
                  <a:lnTo>
                    <a:pt x="10705" y="249"/>
                  </a:lnTo>
                  <a:lnTo>
                    <a:pt x="10744" y="230"/>
                  </a:lnTo>
                  <a:lnTo>
                    <a:pt x="10782" y="215"/>
                  </a:lnTo>
                  <a:lnTo>
                    <a:pt x="10825" y="200"/>
                  </a:lnTo>
                  <a:lnTo>
                    <a:pt x="10868" y="186"/>
                  </a:lnTo>
                  <a:lnTo>
                    <a:pt x="10907" y="172"/>
                  </a:lnTo>
                  <a:lnTo>
                    <a:pt x="10945" y="158"/>
                  </a:lnTo>
                  <a:lnTo>
                    <a:pt x="10988" y="143"/>
                  </a:lnTo>
                  <a:lnTo>
                    <a:pt x="11031" y="133"/>
                  </a:lnTo>
                  <a:lnTo>
                    <a:pt x="11069" y="119"/>
                  </a:lnTo>
                  <a:lnTo>
                    <a:pt x="11108" y="105"/>
                  </a:lnTo>
                  <a:lnTo>
                    <a:pt x="11146" y="91"/>
                  </a:lnTo>
                  <a:lnTo>
                    <a:pt x="11188" y="76"/>
                  </a:lnTo>
                  <a:lnTo>
                    <a:pt x="11228" y="62"/>
                  </a:lnTo>
                  <a:lnTo>
                    <a:pt x="11270" y="53"/>
                  </a:lnTo>
                  <a:lnTo>
                    <a:pt x="11313" y="43"/>
                  </a:lnTo>
                  <a:lnTo>
                    <a:pt x="11356" y="38"/>
                  </a:lnTo>
                  <a:lnTo>
                    <a:pt x="11394" y="24"/>
                  </a:lnTo>
                  <a:lnTo>
                    <a:pt x="11438" y="19"/>
                  </a:lnTo>
                  <a:lnTo>
                    <a:pt x="11476" y="9"/>
                  </a:lnTo>
                  <a:lnTo>
                    <a:pt x="11518" y="9"/>
                  </a:lnTo>
                  <a:lnTo>
                    <a:pt x="11558" y="0"/>
                  </a:lnTo>
                  <a:lnTo>
                    <a:pt x="11600" y="0"/>
                  </a:lnTo>
                  <a:lnTo>
                    <a:pt x="11644" y="0"/>
                  </a:lnTo>
                  <a:lnTo>
                    <a:pt x="11686" y="0"/>
                  </a:lnTo>
                  <a:close/>
                </a:path>
              </a:pathLst>
            </a:custGeom>
            <a:solidFill>
              <a:srgbClr val="8498A8"/>
            </a:solidFill>
            <a:ln w="9525">
              <a:noFill/>
              <a:round/>
              <a:headEnd/>
              <a:tailEnd/>
            </a:ln>
          </p:spPr>
          <p:txBody>
            <a:bodyPr>
              <a:prstTxWarp prst="textNoShape">
                <a:avLst/>
              </a:prstTxWarp>
            </a:bodyPr>
            <a:lstStyle/>
            <a:p>
              <a:endParaRPr lang="en-US"/>
            </a:p>
          </p:txBody>
        </p:sp>
        <p:sp>
          <p:nvSpPr>
            <p:cNvPr id="61450" name="Freeform 189"/>
            <p:cNvSpPr>
              <a:spLocks noChangeAspect="1"/>
            </p:cNvSpPr>
            <p:nvPr/>
          </p:nvSpPr>
          <p:spPr bwMode="auto">
            <a:xfrm>
              <a:off x="1398" y="1616"/>
              <a:ext cx="1669" cy="2361"/>
            </a:xfrm>
            <a:custGeom>
              <a:avLst/>
              <a:gdLst>
                <a:gd name="T0" fmla="*/ 10887 w 11686"/>
                <a:gd name="T1" fmla="*/ 1214 h 16526"/>
                <a:gd name="T2" fmla="*/ 10299 w 11686"/>
                <a:gd name="T3" fmla="*/ 1993 h 16526"/>
                <a:gd name="T4" fmla="*/ 9773 w 11686"/>
                <a:gd name="T5" fmla="*/ 2759 h 16526"/>
                <a:gd name="T6" fmla="*/ 8826 w 11686"/>
                <a:gd name="T7" fmla="*/ 3801 h 16526"/>
                <a:gd name="T8" fmla="*/ 8094 w 11686"/>
                <a:gd name="T9" fmla="*/ 4854 h 16526"/>
                <a:gd name="T10" fmla="*/ 7300 w 11686"/>
                <a:gd name="T11" fmla="*/ 6058 h 16526"/>
                <a:gd name="T12" fmla="*/ 7438 w 11686"/>
                <a:gd name="T13" fmla="*/ 7073 h 16526"/>
                <a:gd name="T14" fmla="*/ 7506 w 11686"/>
                <a:gd name="T15" fmla="*/ 8540 h 16526"/>
                <a:gd name="T16" fmla="*/ 7529 w 11686"/>
                <a:gd name="T17" fmla="*/ 9650 h 16526"/>
                <a:gd name="T18" fmla="*/ 7922 w 11686"/>
                <a:gd name="T19" fmla="*/ 10625 h 16526"/>
                <a:gd name="T20" fmla="*/ 8012 w 11686"/>
                <a:gd name="T21" fmla="*/ 12065 h 16526"/>
                <a:gd name="T22" fmla="*/ 7970 w 11686"/>
                <a:gd name="T23" fmla="*/ 13274 h 16526"/>
                <a:gd name="T24" fmla="*/ 7310 w 11686"/>
                <a:gd name="T25" fmla="*/ 13911 h 16526"/>
                <a:gd name="T26" fmla="*/ 7199 w 11686"/>
                <a:gd name="T27" fmla="*/ 13619 h 16526"/>
                <a:gd name="T28" fmla="*/ 7156 w 11686"/>
                <a:gd name="T29" fmla="*/ 13408 h 16526"/>
                <a:gd name="T30" fmla="*/ 7266 w 11686"/>
                <a:gd name="T31" fmla="*/ 13313 h 16526"/>
                <a:gd name="T32" fmla="*/ 7535 w 11686"/>
                <a:gd name="T33" fmla="*/ 12481 h 16526"/>
                <a:gd name="T34" fmla="*/ 7558 w 11686"/>
                <a:gd name="T35" fmla="*/ 11634 h 16526"/>
                <a:gd name="T36" fmla="*/ 6783 w 11686"/>
                <a:gd name="T37" fmla="*/ 10674 h 16526"/>
                <a:gd name="T38" fmla="*/ 6242 w 11686"/>
                <a:gd name="T39" fmla="*/ 9903 h 16526"/>
                <a:gd name="T40" fmla="*/ 5903 w 11686"/>
                <a:gd name="T41" fmla="*/ 8923 h 16526"/>
                <a:gd name="T42" fmla="*/ 5606 w 11686"/>
                <a:gd name="T43" fmla="*/ 8990 h 16526"/>
                <a:gd name="T44" fmla="*/ 5257 w 11686"/>
                <a:gd name="T45" fmla="*/ 9373 h 16526"/>
                <a:gd name="T46" fmla="*/ 5047 w 11686"/>
                <a:gd name="T47" fmla="*/ 10033 h 16526"/>
                <a:gd name="T48" fmla="*/ 4851 w 11686"/>
                <a:gd name="T49" fmla="*/ 9865 h 16526"/>
                <a:gd name="T50" fmla="*/ 4621 w 11686"/>
                <a:gd name="T51" fmla="*/ 11056 h 16526"/>
                <a:gd name="T52" fmla="*/ 4435 w 11686"/>
                <a:gd name="T53" fmla="*/ 10936 h 16526"/>
                <a:gd name="T54" fmla="*/ 4181 w 11686"/>
                <a:gd name="T55" fmla="*/ 11519 h 16526"/>
                <a:gd name="T56" fmla="*/ 3995 w 11686"/>
                <a:gd name="T57" fmla="*/ 11993 h 16526"/>
                <a:gd name="T58" fmla="*/ 3884 w 11686"/>
                <a:gd name="T59" fmla="*/ 12376 h 16526"/>
                <a:gd name="T60" fmla="*/ 3645 w 11686"/>
                <a:gd name="T61" fmla="*/ 13896 h 16526"/>
                <a:gd name="T62" fmla="*/ 3559 w 11686"/>
                <a:gd name="T63" fmla="*/ 15346 h 16526"/>
                <a:gd name="T64" fmla="*/ 3440 w 11686"/>
                <a:gd name="T65" fmla="*/ 16302 h 16526"/>
                <a:gd name="T66" fmla="*/ 2918 w 11686"/>
                <a:gd name="T67" fmla="*/ 16302 h 16526"/>
                <a:gd name="T68" fmla="*/ 2555 w 11686"/>
                <a:gd name="T69" fmla="*/ 16254 h 16526"/>
                <a:gd name="T70" fmla="*/ 2990 w 11686"/>
                <a:gd name="T71" fmla="*/ 15479 h 16526"/>
                <a:gd name="T72" fmla="*/ 2951 w 11686"/>
                <a:gd name="T73" fmla="*/ 14274 h 16526"/>
                <a:gd name="T74" fmla="*/ 2841 w 11686"/>
                <a:gd name="T75" fmla="*/ 13160 h 16526"/>
                <a:gd name="T76" fmla="*/ 2325 w 11686"/>
                <a:gd name="T77" fmla="*/ 12418 h 16526"/>
                <a:gd name="T78" fmla="*/ 1626 w 11686"/>
                <a:gd name="T79" fmla="*/ 11759 h 16526"/>
                <a:gd name="T80" fmla="*/ 1115 w 11686"/>
                <a:gd name="T81" fmla="*/ 11472 h 16526"/>
                <a:gd name="T82" fmla="*/ 689 w 11686"/>
                <a:gd name="T83" fmla="*/ 10965 h 16526"/>
                <a:gd name="T84" fmla="*/ 431 w 11686"/>
                <a:gd name="T85" fmla="*/ 9846 h 16526"/>
                <a:gd name="T86" fmla="*/ 81 w 11686"/>
                <a:gd name="T87" fmla="*/ 8986 h 16526"/>
                <a:gd name="T88" fmla="*/ 870 w 11686"/>
                <a:gd name="T89" fmla="*/ 9043 h 16526"/>
                <a:gd name="T90" fmla="*/ 1526 w 11686"/>
                <a:gd name="T91" fmla="*/ 8225 h 16526"/>
                <a:gd name="T92" fmla="*/ 2316 w 11686"/>
                <a:gd name="T93" fmla="*/ 7240 h 16526"/>
                <a:gd name="T94" fmla="*/ 2879 w 11686"/>
                <a:gd name="T95" fmla="*/ 6848 h 16526"/>
                <a:gd name="T96" fmla="*/ 2655 w 11686"/>
                <a:gd name="T97" fmla="*/ 6274 h 16526"/>
                <a:gd name="T98" fmla="*/ 3310 w 11686"/>
                <a:gd name="T99" fmla="*/ 5633 h 16526"/>
                <a:gd name="T100" fmla="*/ 4582 w 11686"/>
                <a:gd name="T101" fmla="*/ 4959 h 16526"/>
                <a:gd name="T102" fmla="*/ 5487 w 11686"/>
                <a:gd name="T103" fmla="*/ 4949 h 16526"/>
                <a:gd name="T104" fmla="*/ 6348 w 11686"/>
                <a:gd name="T105" fmla="*/ 5312 h 16526"/>
                <a:gd name="T106" fmla="*/ 7022 w 11686"/>
                <a:gd name="T107" fmla="*/ 6058 h 16526"/>
                <a:gd name="T108" fmla="*/ 7079 w 11686"/>
                <a:gd name="T109" fmla="*/ 5184 h 16526"/>
                <a:gd name="T110" fmla="*/ 7137 w 11686"/>
                <a:gd name="T111" fmla="*/ 4242 h 16526"/>
                <a:gd name="T112" fmla="*/ 7409 w 11686"/>
                <a:gd name="T113" fmla="*/ 3304 h 16526"/>
                <a:gd name="T114" fmla="*/ 7817 w 11686"/>
                <a:gd name="T115" fmla="*/ 2563 h 16526"/>
                <a:gd name="T116" fmla="*/ 8266 w 11686"/>
                <a:gd name="T117" fmla="*/ 1812 h 16526"/>
                <a:gd name="T118" fmla="*/ 9113 w 11686"/>
                <a:gd name="T119" fmla="*/ 990 h 16526"/>
                <a:gd name="T120" fmla="*/ 10184 w 11686"/>
                <a:gd name="T121" fmla="*/ 469 h 16526"/>
                <a:gd name="T122" fmla="*/ 11356 w 11686"/>
                <a:gd name="T123" fmla="*/ 38 h 1652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1686"/>
                <a:gd name="T187" fmla="*/ 0 h 16526"/>
                <a:gd name="T188" fmla="*/ 11686 w 11686"/>
                <a:gd name="T189" fmla="*/ 16526 h 1652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1686" h="16526">
                  <a:moveTo>
                    <a:pt x="11686" y="0"/>
                  </a:moveTo>
                  <a:lnTo>
                    <a:pt x="11663" y="43"/>
                  </a:lnTo>
                  <a:lnTo>
                    <a:pt x="11644" y="86"/>
                  </a:lnTo>
                  <a:lnTo>
                    <a:pt x="11624" y="129"/>
                  </a:lnTo>
                  <a:lnTo>
                    <a:pt x="11605" y="172"/>
                  </a:lnTo>
                  <a:lnTo>
                    <a:pt x="11581" y="215"/>
                  </a:lnTo>
                  <a:lnTo>
                    <a:pt x="11562" y="257"/>
                  </a:lnTo>
                  <a:lnTo>
                    <a:pt x="11537" y="301"/>
                  </a:lnTo>
                  <a:lnTo>
                    <a:pt x="11518" y="344"/>
                  </a:lnTo>
                  <a:lnTo>
                    <a:pt x="11490" y="383"/>
                  </a:lnTo>
                  <a:lnTo>
                    <a:pt x="11466" y="425"/>
                  </a:lnTo>
                  <a:lnTo>
                    <a:pt x="11442" y="463"/>
                  </a:lnTo>
                  <a:lnTo>
                    <a:pt x="11419" y="507"/>
                  </a:lnTo>
                  <a:lnTo>
                    <a:pt x="11390" y="545"/>
                  </a:lnTo>
                  <a:lnTo>
                    <a:pt x="11366" y="587"/>
                  </a:lnTo>
                  <a:lnTo>
                    <a:pt x="11337" y="631"/>
                  </a:lnTo>
                  <a:lnTo>
                    <a:pt x="11313" y="674"/>
                  </a:lnTo>
                  <a:lnTo>
                    <a:pt x="11285" y="713"/>
                  </a:lnTo>
                  <a:lnTo>
                    <a:pt x="11256" y="751"/>
                  </a:lnTo>
                  <a:lnTo>
                    <a:pt x="11228" y="789"/>
                  </a:lnTo>
                  <a:lnTo>
                    <a:pt x="11199" y="831"/>
                  </a:lnTo>
                  <a:lnTo>
                    <a:pt x="11165" y="870"/>
                  </a:lnTo>
                  <a:lnTo>
                    <a:pt x="11136" y="908"/>
                  </a:lnTo>
                  <a:lnTo>
                    <a:pt x="11108" y="947"/>
                  </a:lnTo>
                  <a:lnTo>
                    <a:pt x="11079" y="990"/>
                  </a:lnTo>
                  <a:lnTo>
                    <a:pt x="11045" y="1023"/>
                  </a:lnTo>
                  <a:lnTo>
                    <a:pt x="11012" y="1062"/>
                  </a:lnTo>
                  <a:lnTo>
                    <a:pt x="10978" y="1100"/>
                  </a:lnTo>
                  <a:lnTo>
                    <a:pt x="10950" y="1138"/>
                  </a:lnTo>
                  <a:lnTo>
                    <a:pt x="10917" y="1171"/>
                  </a:lnTo>
                  <a:lnTo>
                    <a:pt x="10887" y="1214"/>
                  </a:lnTo>
                  <a:lnTo>
                    <a:pt x="10854" y="1247"/>
                  </a:lnTo>
                  <a:lnTo>
                    <a:pt x="10825" y="1291"/>
                  </a:lnTo>
                  <a:lnTo>
                    <a:pt x="10791" y="1315"/>
                  </a:lnTo>
                  <a:lnTo>
                    <a:pt x="10759" y="1344"/>
                  </a:lnTo>
                  <a:lnTo>
                    <a:pt x="10725" y="1373"/>
                  </a:lnTo>
                  <a:lnTo>
                    <a:pt x="10692" y="1401"/>
                  </a:lnTo>
                  <a:lnTo>
                    <a:pt x="10658" y="1425"/>
                  </a:lnTo>
                  <a:lnTo>
                    <a:pt x="10625" y="1453"/>
                  </a:lnTo>
                  <a:lnTo>
                    <a:pt x="10595" y="1482"/>
                  </a:lnTo>
                  <a:lnTo>
                    <a:pt x="10566" y="1516"/>
                  </a:lnTo>
                  <a:lnTo>
                    <a:pt x="10576" y="1544"/>
                  </a:lnTo>
                  <a:lnTo>
                    <a:pt x="10600" y="1564"/>
                  </a:lnTo>
                  <a:lnTo>
                    <a:pt x="10634" y="1568"/>
                  </a:lnTo>
                  <a:lnTo>
                    <a:pt x="10667" y="1564"/>
                  </a:lnTo>
                  <a:lnTo>
                    <a:pt x="10701" y="1544"/>
                  </a:lnTo>
                  <a:lnTo>
                    <a:pt x="10744" y="1544"/>
                  </a:lnTo>
                  <a:lnTo>
                    <a:pt x="10715" y="1573"/>
                  </a:lnTo>
                  <a:lnTo>
                    <a:pt x="10686" y="1602"/>
                  </a:lnTo>
                  <a:lnTo>
                    <a:pt x="10658" y="1630"/>
                  </a:lnTo>
                  <a:lnTo>
                    <a:pt x="10629" y="1664"/>
                  </a:lnTo>
                  <a:lnTo>
                    <a:pt x="10600" y="1693"/>
                  </a:lnTo>
                  <a:lnTo>
                    <a:pt x="10572" y="1722"/>
                  </a:lnTo>
                  <a:lnTo>
                    <a:pt x="10543" y="1750"/>
                  </a:lnTo>
                  <a:lnTo>
                    <a:pt x="10519" y="1783"/>
                  </a:lnTo>
                  <a:lnTo>
                    <a:pt x="10486" y="1812"/>
                  </a:lnTo>
                  <a:lnTo>
                    <a:pt x="10457" y="1841"/>
                  </a:lnTo>
                  <a:lnTo>
                    <a:pt x="10423" y="1869"/>
                  </a:lnTo>
                  <a:lnTo>
                    <a:pt x="10395" y="1903"/>
                  </a:lnTo>
                  <a:lnTo>
                    <a:pt x="10362" y="1932"/>
                  </a:lnTo>
                  <a:lnTo>
                    <a:pt x="10333" y="1966"/>
                  </a:lnTo>
                  <a:lnTo>
                    <a:pt x="10299" y="1993"/>
                  </a:lnTo>
                  <a:lnTo>
                    <a:pt x="10270" y="2027"/>
                  </a:lnTo>
                  <a:lnTo>
                    <a:pt x="10236" y="2056"/>
                  </a:lnTo>
                  <a:lnTo>
                    <a:pt x="10204" y="2085"/>
                  </a:lnTo>
                  <a:lnTo>
                    <a:pt x="10170" y="2113"/>
                  </a:lnTo>
                  <a:lnTo>
                    <a:pt x="10141" y="2142"/>
                  </a:lnTo>
                  <a:lnTo>
                    <a:pt x="10108" y="2171"/>
                  </a:lnTo>
                  <a:lnTo>
                    <a:pt x="10074" y="2199"/>
                  </a:lnTo>
                  <a:lnTo>
                    <a:pt x="10045" y="2228"/>
                  </a:lnTo>
                  <a:lnTo>
                    <a:pt x="10017" y="2256"/>
                  </a:lnTo>
                  <a:lnTo>
                    <a:pt x="9984" y="2281"/>
                  </a:lnTo>
                  <a:lnTo>
                    <a:pt x="9950" y="2309"/>
                  </a:lnTo>
                  <a:lnTo>
                    <a:pt x="9916" y="2338"/>
                  </a:lnTo>
                  <a:lnTo>
                    <a:pt x="9887" y="2367"/>
                  </a:lnTo>
                  <a:lnTo>
                    <a:pt x="9854" y="2391"/>
                  </a:lnTo>
                  <a:lnTo>
                    <a:pt x="9826" y="2420"/>
                  </a:lnTo>
                  <a:lnTo>
                    <a:pt x="9797" y="2443"/>
                  </a:lnTo>
                  <a:lnTo>
                    <a:pt x="9768" y="2472"/>
                  </a:lnTo>
                  <a:lnTo>
                    <a:pt x="9778" y="2506"/>
                  </a:lnTo>
                  <a:lnTo>
                    <a:pt x="9792" y="2525"/>
                  </a:lnTo>
                  <a:lnTo>
                    <a:pt x="9816" y="2529"/>
                  </a:lnTo>
                  <a:lnTo>
                    <a:pt x="9845" y="2529"/>
                  </a:lnTo>
                  <a:lnTo>
                    <a:pt x="9873" y="2520"/>
                  </a:lnTo>
                  <a:lnTo>
                    <a:pt x="9902" y="2515"/>
                  </a:lnTo>
                  <a:lnTo>
                    <a:pt x="9931" y="2506"/>
                  </a:lnTo>
                  <a:lnTo>
                    <a:pt x="9959" y="2510"/>
                  </a:lnTo>
                  <a:lnTo>
                    <a:pt x="9926" y="2548"/>
                  </a:lnTo>
                  <a:lnTo>
                    <a:pt x="9897" y="2592"/>
                  </a:lnTo>
                  <a:lnTo>
                    <a:pt x="9864" y="2634"/>
                  </a:lnTo>
                  <a:lnTo>
                    <a:pt x="9835" y="2678"/>
                  </a:lnTo>
                  <a:lnTo>
                    <a:pt x="9801" y="2716"/>
                  </a:lnTo>
                  <a:lnTo>
                    <a:pt x="9773" y="2759"/>
                  </a:lnTo>
                  <a:lnTo>
                    <a:pt x="9740" y="2802"/>
                  </a:lnTo>
                  <a:lnTo>
                    <a:pt x="9711" y="2845"/>
                  </a:lnTo>
                  <a:lnTo>
                    <a:pt x="9673" y="2884"/>
                  </a:lnTo>
                  <a:lnTo>
                    <a:pt x="9643" y="2926"/>
                  </a:lnTo>
                  <a:lnTo>
                    <a:pt x="9605" y="2969"/>
                  </a:lnTo>
                  <a:lnTo>
                    <a:pt x="9576" y="3012"/>
                  </a:lnTo>
                  <a:lnTo>
                    <a:pt x="9538" y="3051"/>
                  </a:lnTo>
                  <a:lnTo>
                    <a:pt x="9505" y="3094"/>
                  </a:lnTo>
                  <a:lnTo>
                    <a:pt x="9471" y="3137"/>
                  </a:lnTo>
                  <a:lnTo>
                    <a:pt x="9438" y="3180"/>
                  </a:lnTo>
                  <a:lnTo>
                    <a:pt x="9414" y="3194"/>
                  </a:lnTo>
                  <a:lnTo>
                    <a:pt x="9400" y="3218"/>
                  </a:lnTo>
                  <a:lnTo>
                    <a:pt x="9376" y="3233"/>
                  </a:lnTo>
                  <a:lnTo>
                    <a:pt x="9362" y="3256"/>
                  </a:lnTo>
                  <a:lnTo>
                    <a:pt x="9323" y="3294"/>
                  </a:lnTo>
                  <a:lnTo>
                    <a:pt x="9290" y="3332"/>
                  </a:lnTo>
                  <a:lnTo>
                    <a:pt x="9246" y="3372"/>
                  </a:lnTo>
                  <a:lnTo>
                    <a:pt x="9213" y="3410"/>
                  </a:lnTo>
                  <a:lnTo>
                    <a:pt x="9189" y="3429"/>
                  </a:lnTo>
                  <a:lnTo>
                    <a:pt x="9170" y="3448"/>
                  </a:lnTo>
                  <a:lnTo>
                    <a:pt x="9151" y="3467"/>
                  </a:lnTo>
                  <a:lnTo>
                    <a:pt x="9137" y="3490"/>
                  </a:lnTo>
                  <a:lnTo>
                    <a:pt x="9094" y="3524"/>
                  </a:lnTo>
                  <a:lnTo>
                    <a:pt x="9055" y="3563"/>
                  </a:lnTo>
                  <a:lnTo>
                    <a:pt x="9012" y="3596"/>
                  </a:lnTo>
                  <a:lnTo>
                    <a:pt x="8974" y="3634"/>
                  </a:lnTo>
                  <a:lnTo>
                    <a:pt x="8931" y="3662"/>
                  </a:lnTo>
                  <a:lnTo>
                    <a:pt x="8893" y="3702"/>
                  </a:lnTo>
                  <a:lnTo>
                    <a:pt x="8855" y="3729"/>
                  </a:lnTo>
                  <a:lnTo>
                    <a:pt x="8817" y="3768"/>
                  </a:lnTo>
                  <a:lnTo>
                    <a:pt x="8826" y="3801"/>
                  </a:lnTo>
                  <a:lnTo>
                    <a:pt x="8859" y="3826"/>
                  </a:lnTo>
                  <a:lnTo>
                    <a:pt x="8897" y="3830"/>
                  </a:lnTo>
                  <a:lnTo>
                    <a:pt x="8931" y="3854"/>
                  </a:lnTo>
                  <a:lnTo>
                    <a:pt x="8902" y="3883"/>
                  </a:lnTo>
                  <a:lnTo>
                    <a:pt x="8874" y="3921"/>
                  </a:lnTo>
                  <a:lnTo>
                    <a:pt x="8845" y="3954"/>
                  </a:lnTo>
                  <a:lnTo>
                    <a:pt x="8817" y="3992"/>
                  </a:lnTo>
                  <a:lnTo>
                    <a:pt x="8788" y="4026"/>
                  </a:lnTo>
                  <a:lnTo>
                    <a:pt x="8759" y="4064"/>
                  </a:lnTo>
                  <a:lnTo>
                    <a:pt x="8731" y="4097"/>
                  </a:lnTo>
                  <a:lnTo>
                    <a:pt x="8701" y="4137"/>
                  </a:lnTo>
                  <a:lnTo>
                    <a:pt x="8668" y="4170"/>
                  </a:lnTo>
                  <a:lnTo>
                    <a:pt x="8639" y="4208"/>
                  </a:lnTo>
                  <a:lnTo>
                    <a:pt x="8611" y="4242"/>
                  </a:lnTo>
                  <a:lnTo>
                    <a:pt x="8582" y="4280"/>
                  </a:lnTo>
                  <a:lnTo>
                    <a:pt x="8548" y="4313"/>
                  </a:lnTo>
                  <a:lnTo>
                    <a:pt x="8519" y="4351"/>
                  </a:lnTo>
                  <a:lnTo>
                    <a:pt x="8491" y="4385"/>
                  </a:lnTo>
                  <a:lnTo>
                    <a:pt x="8462" y="4423"/>
                  </a:lnTo>
                  <a:lnTo>
                    <a:pt x="8428" y="4457"/>
                  </a:lnTo>
                  <a:lnTo>
                    <a:pt x="8401" y="4495"/>
                  </a:lnTo>
                  <a:lnTo>
                    <a:pt x="8367" y="4528"/>
                  </a:lnTo>
                  <a:lnTo>
                    <a:pt x="8338" y="4566"/>
                  </a:lnTo>
                  <a:lnTo>
                    <a:pt x="8304" y="4600"/>
                  </a:lnTo>
                  <a:lnTo>
                    <a:pt x="8275" y="4638"/>
                  </a:lnTo>
                  <a:lnTo>
                    <a:pt x="8247" y="4671"/>
                  </a:lnTo>
                  <a:lnTo>
                    <a:pt x="8218" y="4710"/>
                  </a:lnTo>
                  <a:lnTo>
                    <a:pt x="8185" y="4744"/>
                  </a:lnTo>
                  <a:lnTo>
                    <a:pt x="8156" y="4782"/>
                  </a:lnTo>
                  <a:lnTo>
                    <a:pt x="8123" y="4816"/>
                  </a:lnTo>
                  <a:lnTo>
                    <a:pt x="8094" y="4854"/>
                  </a:lnTo>
                  <a:lnTo>
                    <a:pt x="8065" y="4887"/>
                  </a:lnTo>
                  <a:lnTo>
                    <a:pt x="8037" y="4930"/>
                  </a:lnTo>
                  <a:lnTo>
                    <a:pt x="8008" y="4963"/>
                  </a:lnTo>
                  <a:lnTo>
                    <a:pt x="7979" y="5007"/>
                  </a:lnTo>
                  <a:lnTo>
                    <a:pt x="7945" y="5040"/>
                  </a:lnTo>
                  <a:lnTo>
                    <a:pt x="7917" y="5078"/>
                  </a:lnTo>
                  <a:lnTo>
                    <a:pt x="7888" y="5112"/>
                  </a:lnTo>
                  <a:lnTo>
                    <a:pt x="7859" y="5150"/>
                  </a:lnTo>
                  <a:lnTo>
                    <a:pt x="7831" y="5184"/>
                  </a:lnTo>
                  <a:lnTo>
                    <a:pt x="7802" y="5226"/>
                  </a:lnTo>
                  <a:lnTo>
                    <a:pt x="7773" y="5260"/>
                  </a:lnTo>
                  <a:lnTo>
                    <a:pt x="7749" y="5303"/>
                  </a:lnTo>
                  <a:lnTo>
                    <a:pt x="7720" y="5341"/>
                  </a:lnTo>
                  <a:lnTo>
                    <a:pt x="7692" y="5379"/>
                  </a:lnTo>
                  <a:lnTo>
                    <a:pt x="7663" y="5417"/>
                  </a:lnTo>
                  <a:lnTo>
                    <a:pt x="7640" y="5461"/>
                  </a:lnTo>
                  <a:lnTo>
                    <a:pt x="7611" y="5499"/>
                  </a:lnTo>
                  <a:lnTo>
                    <a:pt x="7587" y="5537"/>
                  </a:lnTo>
                  <a:lnTo>
                    <a:pt x="7563" y="5575"/>
                  </a:lnTo>
                  <a:lnTo>
                    <a:pt x="7544" y="5619"/>
                  </a:lnTo>
                  <a:lnTo>
                    <a:pt x="7516" y="5657"/>
                  </a:lnTo>
                  <a:lnTo>
                    <a:pt x="7491" y="5695"/>
                  </a:lnTo>
                  <a:lnTo>
                    <a:pt x="7467" y="5733"/>
                  </a:lnTo>
                  <a:lnTo>
                    <a:pt x="7448" y="5776"/>
                  </a:lnTo>
                  <a:lnTo>
                    <a:pt x="7424" y="5814"/>
                  </a:lnTo>
                  <a:lnTo>
                    <a:pt x="7405" y="5853"/>
                  </a:lnTo>
                  <a:lnTo>
                    <a:pt x="7381" y="5896"/>
                  </a:lnTo>
                  <a:lnTo>
                    <a:pt x="7362" y="5939"/>
                  </a:lnTo>
                  <a:lnTo>
                    <a:pt x="7338" y="5978"/>
                  </a:lnTo>
                  <a:lnTo>
                    <a:pt x="7319" y="6016"/>
                  </a:lnTo>
                  <a:lnTo>
                    <a:pt x="7300" y="6058"/>
                  </a:lnTo>
                  <a:lnTo>
                    <a:pt x="7285" y="6102"/>
                  </a:lnTo>
                  <a:lnTo>
                    <a:pt x="7266" y="6144"/>
                  </a:lnTo>
                  <a:lnTo>
                    <a:pt x="7252" y="6188"/>
                  </a:lnTo>
                  <a:lnTo>
                    <a:pt x="7238" y="6231"/>
                  </a:lnTo>
                  <a:lnTo>
                    <a:pt x="7224" y="6274"/>
                  </a:lnTo>
                  <a:lnTo>
                    <a:pt x="7218" y="6298"/>
                  </a:lnTo>
                  <a:lnTo>
                    <a:pt x="7218" y="6327"/>
                  </a:lnTo>
                  <a:lnTo>
                    <a:pt x="7218" y="6355"/>
                  </a:lnTo>
                  <a:lnTo>
                    <a:pt x="7218" y="6384"/>
                  </a:lnTo>
                  <a:lnTo>
                    <a:pt x="7218" y="6407"/>
                  </a:lnTo>
                  <a:lnTo>
                    <a:pt x="7224" y="6436"/>
                  </a:lnTo>
                  <a:lnTo>
                    <a:pt x="7228" y="6465"/>
                  </a:lnTo>
                  <a:lnTo>
                    <a:pt x="7238" y="6493"/>
                  </a:lnTo>
                  <a:lnTo>
                    <a:pt x="7243" y="6518"/>
                  </a:lnTo>
                  <a:lnTo>
                    <a:pt x="7252" y="6546"/>
                  </a:lnTo>
                  <a:lnTo>
                    <a:pt x="7257" y="6571"/>
                  </a:lnTo>
                  <a:lnTo>
                    <a:pt x="7266" y="6599"/>
                  </a:lnTo>
                  <a:lnTo>
                    <a:pt x="7276" y="6623"/>
                  </a:lnTo>
                  <a:lnTo>
                    <a:pt x="7285" y="6651"/>
                  </a:lnTo>
                  <a:lnTo>
                    <a:pt x="7295" y="6680"/>
                  </a:lnTo>
                  <a:lnTo>
                    <a:pt x="7310" y="6709"/>
                  </a:lnTo>
                  <a:lnTo>
                    <a:pt x="7323" y="6756"/>
                  </a:lnTo>
                  <a:lnTo>
                    <a:pt x="7348" y="6809"/>
                  </a:lnTo>
                  <a:lnTo>
                    <a:pt x="7357" y="6833"/>
                  </a:lnTo>
                  <a:lnTo>
                    <a:pt x="7367" y="6857"/>
                  </a:lnTo>
                  <a:lnTo>
                    <a:pt x="7377" y="6886"/>
                  </a:lnTo>
                  <a:lnTo>
                    <a:pt x="7390" y="6914"/>
                  </a:lnTo>
                  <a:lnTo>
                    <a:pt x="7405" y="6962"/>
                  </a:lnTo>
                  <a:lnTo>
                    <a:pt x="7424" y="7015"/>
                  </a:lnTo>
                  <a:lnTo>
                    <a:pt x="7429" y="7044"/>
                  </a:lnTo>
                  <a:lnTo>
                    <a:pt x="7438" y="7073"/>
                  </a:lnTo>
                  <a:lnTo>
                    <a:pt x="7443" y="7101"/>
                  </a:lnTo>
                  <a:lnTo>
                    <a:pt x="7453" y="7130"/>
                  </a:lnTo>
                  <a:lnTo>
                    <a:pt x="7462" y="7172"/>
                  </a:lnTo>
                  <a:lnTo>
                    <a:pt x="7476" y="7216"/>
                  </a:lnTo>
                  <a:lnTo>
                    <a:pt x="7486" y="7264"/>
                  </a:lnTo>
                  <a:lnTo>
                    <a:pt x="7495" y="7311"/>
                  </a:lnTo>
                  <a:lnTo>
                    <a:pt x="7501" y="7359"/>
                  </a:lnTo>
                  <a:lnTo>
                    <a:pt x="7510" y="7407"/>
                  </a:lnTo>
                  <a:lnTo>
                    <a:pt x="7516" y="7455"/>
                  </a:lnTo>
                  <a:lnTo>
                    <a:pt x="7525" y="7508"/>
                  </a:lnTo>
                  <a:lnTo>
                    <a:pt x="7525" y="7550"/>
                  </a:lnTo>
                  <a:lnTo>
                    <a:pt x="7529" y="7603"/>
                  </a:lnTo>
                  <a:lnTo>
                    <a:pt x="7529" y="7647"/>
                  </a:lnTo>
                  <a:lnTo>
                    <a:pt x="7535" y="7699"/>
                  </a:lnTo>
                  <a:lnTo>
                    <a:pt x="7535" y="7746"/>
                  </a:lnTo>
                  <a:lnTo>
                    <a:pt x="7535" y="7799"/>
                  </a:lnTo>
                  <a:lnTo>
                    <a:pt x="7535" y="7847"/>
                  </a:lnTo>
                  <a:lnTo>
                    <a:pt x="7539" y="7899"/>
                  </a:lnTo>
                  <a:lnTo>
                    <a:pt x="7535" y="7948"/>
                  </a:lnTo>
                  <a:lnTo>
                    <a:pt x="7535" y="7996"/>
                  </a:lnTo>
                  <a:lnTo>
                    <a:pt x="7529" y="8043"/>
                  </a:lnTo>
                  <a:lnTo>
                    <a:pt x="7529" y="8095"/>
                  </a:lnTo>
                  <a:lnTo>
                    <a:pt x="7525" y="8143"/>
                  </a:lnTo>
                  <a:lnTo>
                    <a:pt x="7525" y="8196"/>
                  </a:lnTo>
                  <a:lnTo>
                    <a:pt x="7520" y="8244"/>
                  </a:lnTo>
                  <a:lnTo>
                    <a:pt x="7520" y="8297"/>
                  </a:lnTo>
                  <a:lnTo>
                    <a:pt x="7516" y="8345"/>
                  </a:lnTo>
                  <a:lnTo>
                    <a:pt x="7510" y="8392"/>
                  </a:lnTo>
                  <a:lnTo>
                    <a:pt x="7510" y="8440"/>
                  </a:lnTo>
                  <a:lnTo>
                    <a:pt x="7510" y="8492"/>
                  </a:lnTo>
                  <a:lnTo>
                    <a:pt x="7506" y="8540"/>
                  </a:lnTo>
                  <a:lnTo>
                    <a:pt x="7506" y="8589"/>
                  </a:lnTo>
                  <a:lnTo>
                    <a:pt x="7506" y="8637"/>
                  </a:lnTo>
                  <a:lnTo>
                    <a:pt x="7506" y="8689"/>
                  </a:lnTo>
                  <a:lnTo>
                    <a:pt x="7495" y="8717"/>
                  </a:lnTo>
                  <a:lnTo>
                    <a:pt x="7491" y="8755"/>
                  </a:lnTo>
                  <a:lnTo>
                    <a:pt x="7486" y="8784"/>
                  </a:lnTo>
                  <a:lnTo>
                    <a:pt x="7486" y="8822"/>
                  </a:lnTo>
                  <a:lnTo>
                    <a:pt x="7482" y="8856"/>
                  </a:lnTo>
                  <a:lnTo>
                    <a:pt x="7482" y="8889"/>
                  </a:lnTo>
                  <a:lnTo>
                    <a:pt x="7482" y="8923"/>
                  </a:lnTo>
                  <a:lnTo>
                    <a:pt x="7482" y="8961"/>
                  </a:lnTo>
                  <a:lnTo>
                    <a:pt x="7476" y="8995"/>
                  </a:lnTo>
                  <a:lnTo>
                    <a:pt x="7476" y="9028"/>
                  </a:lnTo>
                  <a:lnTo>
                    <a:pt x="7476" y="9062"/>
                  </a:lnTo>
                  <a:lnTo>
                    <a:pt x="7476" y="9100"/>
                  </a:lnTo>
                  <a:lnTo>
                    <a:pt x="7476" y="9133"/>
                  </a:lnTo>
                  <a:lnTo>
                    <a:pt x="7482" y="9171"/>
                  </a:lnTo>
                  <a:lnTo>
                    <a:pt x="7482" y="9205"/>
                  </a:lnTo>
                  <a:lnTo>
                    <a:pt x="7486" y="9243"/>
                  </a:lnTo>
                  <a:lnTo>
                    <a:pt x="7486" y="9272"/>
                  </a:lnTo>
                  <a:lnTo>
                    <a:pt x="7486" y="9310"/>
                  </a:lnTo>
                  <a:lnTo>
                    <a:pt x="7486" y="9339"/>
                  </a:lnTo>
                  <a:lnTo>
                    <a:pt x="7491" y="9377"/>
                  </a:lnTo>
                  <a:lnTo>
                    <a:pt x="7491" y="9411"/>
                  </a:lnTo>
                  <a:lnTo>
                    <a:pt x="7495" y="9444"/>
                  </a:lnTo>
                  <a:lnTo>
                    <a:pt x="7501" y="9478"/>
                  </a:lnTo>
                  <a:lnTo>
                    <a:pt x="7510" y="9516"/>
                  </a:lnTo>
                  <a:lnTo>
                    <a:pt x="7510" y="9545"/>
                  </a:lnTo>
                  <a:lnTo>
                    <a:pt x="7520" y="9583"/>
                  </a:lnTo>
                  <a:lnTo>
                    <a:pt x="7520" y="9612"/>
                  </a:lnTo>
                  <a:lnTo>
                    <a:pt x="7529" y="9650"/>
                  </a:lnTo>
                  <a:lnTo>
                    <a:pt x="7535" y="9684"/>
                  </a:lnTo>
                  <a:lnTo>
                    <a:pt x="7544" y="9717"/>
                  </a:lnTo>
                  <a:lnTo>
                    <a:pt x="7548" y="9751"/>
                  </a:lnTo>
                  <a:lnTo>
                    <a:pt x="7563" y="9789"/>
                  </a:lnTo>
                  <a:lnTo>
                    <a:pt x="7568" y="9817"/>
                  </a:lnTo>
                  <a:lnTo>
                    <a:pt x="7577" y="9850"/>
                  </a:lnTo>
                  <a:lnTo>
                    <a:pt x="7582" y="9884"/>
                  </a:lnTo>
                  <a:lnTo>
                    <a:pt x="7592" y="9917"/>
                  </a:lnTo>
                  <a:lnTo>
                    <a:pt x="7601" y="9946"/>
                  </a:lnTo>
                  <a:lnTo>
                    <a:pt x="7611" y="9980"/>
                  </a:lnTo>
                  <a:lnTo>
                    <a:pt x="7621" y="10014"/>
                  </a:lnTo>
                  <a:lnTo>
                    <a:pt x="7634" y="10047"/>
                  </a:lnTo>
                  <a:lnTo>
                    <a:pt x="7644" y="10075"/>
                  </a:lnTo>
                  <a:lnTo>
                    <a:pt x="7659" y="10109"/>
                  </a:lnTo>
                  <a:lnTo>
                    <a:pt x="7668" y="10142"/>
                  </a:lnTo>
                  <a:lnTo>
                    <a:pt x="7682" y="10176"/>
                  </a:lnTo>
                  <a:lnTo>
                    <a:pt x="7697" y="10205"/>
                  </a:lnTo>
                  <a:lnTo>
                    <a:pt x="7711" y="10238"/>
                  </a:lnTo>
                  <a:lnTo>
                    <a:pt x="7726" y="10272"/>
                  </a:lnTo>
                  <a:lnTo>
                    <a:pt x="7739" y="10305"/>
                  </a:lnTo>
                  <a:lnTo>
                    <a:pt x="7754" y="10333"/>
                  </a:lnTo>
                  <a:lnTo>
                    <a:pt x="7768" y="10363"/>
                  </a:lnTo>
                  <a:lnTo>
                    <a:pt x="7783" y="10391"/>
                  </a:lnTo>
                  <a:lnTo>
                    <a:pt x="7798" y="10424"/>
                  </a:lnTo>
                  <a:lnTo>
                    <a:pt x="7812" y="10453"/>
                  </a:lnTo>
                  <a:lnTo>
                    <a:pt x="7831" y="10482"/>
                  </a:lnTo>
                  <a:lnTo>
                    <a:pt x="7850" y="10510"/>
                  </a:lnTo>
                  <a:lnTo>
                    <a:pt x="7869" y="10544"/>
                  </a:lnTo>
                  <a:lnTo>
                    <a:pt x="7884" y="10568"/>
                  </a:lnTo>
                  <a:lnTo>
                    <a:pt x="7903" y="10596"/>
                  </a:lnTo>
                  <a:lnTo>
                    <a:pt x="7922" y="10625"/>
                  </a:lnTo>
                  <a:lnTo>
                    <a:pt x="7941" y="10654"/>
                  </a:lnTo>
                  <a:lnTo>
                    <a:pt x="7960" y="10682"/>
                  </a:lnTo>
                  <a:lnTo>
                    <a:pt x="7984" y="10712"/>
                  </a:lnTo>
                  <a:lnTo>
                    <a:pt x="8003" y="10741"/>
                  </a:lnTo>
                  <a:lnTo>
                    <a:pt x="8027" y="10769"/>
                  </a:lnTo>
                  <a:lnTo>
                    <a:pt x="8041" y="10817"/>
                  </a:lnTo>
                  <a:lnTo>
                    <a:pt x="8056" y="10865"/>
                  </a:lnTo>
                  <a:lnTo>
                    <a:pt x="8070" y="10912"/>
                  </a:lnTo>
                  <a:lnTo>
                    <a:pt x="8084" y="10965"/>
                  </a:lnTo>
                  <a:lnTo>
                    <a:pt x="8089" y="11012"/>
                  </a:lnTo>
                  <a:lnTo>
                    <a:pt x="8098" y="11065"/>
                  </a:lnTo>
                  <a:lnTo>
                    <a:pt x="8103" y="11113"/>
                  </a:lnTo>
                  <a:lnTo>
                    <a:pt x="8109" y="11166"/>
                  </a:lnTo>
                  <a:lnTo>
                    <a:pt x="8109" y="11214"/>
                  </a:lnTo>
                  <a:lnTo>
                    <a:pt x="8109" y="11266"/>
                  </a:lnTo>
                  <a:lnTo>
                    <a:pt x="8103" y="11314"/>
                  </a:lnTo>
                  <a:lnTo>
                    <a:pt x="8103" y="11367"/>
                  </a:lnTo>
                  <a:lnTo>
                    <a:pt x="8098" y="11414"/>
                  </a:lnTo>
                  <a:lnTo>
                    <a:pt x="8094" y="11467"/>
                  </a:lnTo>
                  <a:lnTo>
                    <a:pt x="8089" y="11515"/>
                  </a:lnTo>
                  <a:lnTo>
                    <a:pt x="8089" y="11567"/>
                  </a:lnTo>
                  <a:lnTo>
                    <a:pt x="8079" y="11615"/>
                  </a:lnTo>
                  <a:lnTo>
                    <a:pt x="8070" y="11663"/>
                  </a:lnTo>
                  <a:lnTo>
                    <a:pt x="8060" y="11710"/>
                  </a:lnTo>
                  <a:lnTo>
                    <a:pt x="8056" y="11763"/>
                  </a:lnTo>
                  <a:lnTo>
                    <a:pt x="8041" y="11811"/>
                  </a:lnTo>
                  <a:lnTo>
                    <a:pt x="8037" y="11864"/>
                  </a:lnTo>
                  <a:lnTo>
                    <a:pt x="8027" y="11912"/>
                  </a:lnTo>
                  <a:lnTo>
                    <a:pt x="8027" y="11964"/>
                  </a:lnTo>
                  <a:lnTo>
                    <a:pt x="8017" y="12012"/>
                  </a:lnTo>
                  <a:lnTo>
                    <a:pt x="8012" y="12065"/>
                  </a:lnTo>
                  <a:lnTo>
                    <a:pt x="8003" y="12113"/>
                  </a:lnTo>
                  <a:lnTo>
                    <a:pt x="8003" y="12166"/>
                  </a:lnTo>
                  <a:lnTo>
                    <a:pt x="8003" y="12213"/>
                  </a:lnTo>
                  <a:lnTo>
                    <a:pt x="8003" y="12265"/>
                  </a:lnTo>
                  <a:lnTo>
                    <a:pt x="8003" y="12313"/>
                  </a:lnTo>
                  <a:lnTo>
                    <a:pt x="8008" y="12366"/>
                  </a:lnTo>
                  <a:lnTo>
                    <a:pt x="8003" y="12399"/>
                  </a:lnTo>
                  <a:lnTo>
                    <a:pt x="8003" y="12437"/>
                  </a:lnTo>
                  <a:lnTo>
                    <a:pt x="8003" y="12471"/>
                  </a:lnTo>
                  <a:lnTo>
                    <a:pt x="8003" y="12509"/>
                  </a:lnTo>
                  <a:lnTo>
                    <a:pt x="8003" y="12543"/>
                  </a:lnTo>
                  <a:lnTo>
                    <a:pt x="8003" y="12582"/>
                  </a:lnTo>
                  <a:lnTo>
                    <a:pt x="8003" y="12620"/>
                  </a:lnTo>
                  <a:lnTo>
                    <a:pt x="8003" y="12658"/>
                  </a:lnTo>
                  <a:lnTo>
                    <a:pt x="7998" y="12691"/>
                  </a:lnTo>
                  <a:lnTo>
                    <a:pt x="7998" y="12729"/>
                  </a:lnTo>
                  <a:lnTo>
                    <a:pt x="7998" y="12763"/>
                  </a:lnTo>
                  <a:lnTo>
                    <a:pt x="7998" y="12805"/>
                  </a:lnTo>
                  <a:lnTo>
                    <a:pt x="7993" y="12839"/>
                  </a:lnTo>
                  <a:lnTo>
                    <a:pt x="7993" y="12878"/>
                  </a:lnTo>
                  <a:lnTo>
                    <a:pt x="7993" y="12911"/>
                  </a:lnTo>
                  <a:lnTo>
                    <a:pt x="7993" y="12954"/>
                  </a:lnTo>
                  <a:lnTo>
                    <a:pt x="7989" y="12988"/>
                  </a:lnTo>
                  <a:lnTo>
                    <a:pt x="7984" y="13026"/>
                  </a:lnTo>
                  <a:lnTo>
                    <a:pt x="7979" y="13059"/>
                  </a:lnTo>
                  <a:lnTo>
                    <a:pt x="7979" y="13097"/>
                  </a:lnTo>
                  <a:lnTo>
                    <a:pt x="7974" y="13131"/>
                  </a:lnTo>
                  <a:lnTo>
                    <a:pt x="7974" y="13169"/>
                  </a:lnTo>
                  <a:lnTo>
                    <a:pt x="7974" y="13203"/>
                  </a:lnTo>
                  <a:lnTo>
                    <a:pt x="7974" y="13241"/>
                  </a:lnTo>
                  <a:lnTo>
                    <a:pt x="7970" y="13274"/>
                  </a:lnTo>
                  <a:lnTo>
                    <a:pt x="7970" y="13313"/>
                  </a:lnTo>
                  <a:lnTo>
                    <a:pt x="7964" y="13351"/>
                  </a:lnTo>
                  <a:lnTo>
                    <a:pt x="7964" y="13389"/>
                  </a:lnTo>
                  <a:lnTo>
                    <a:pt x="7964" y="13423"/>
                  </a:lnTo>
                  <a:lnTo>
                    <a:pt x="7964" y="13465"/>
                  </a:lnTo>
                  <a:lnTo>
                    <a:pt x="7964" y="13499"/>
                  </a:lnTo>
                  <a:lnTo>
                    <a:pt x="7964" y="13543"/>
                  </a:lnTo>
                  <a:lnTo>
                    <a:pt x="7945" y="13585"/>
                  </a:lnTo>
                  <a:lnTo>
                    <a:pt x="7932" y="13629"/>
                  </a:lnTo>
                  <a:lnTo>
                    <a:pt x="7912" y="13671"/>
                  </a:lnTo>
                  <a:lnTo>
                    <a:pt x="7893" y="13719"/>
                  </a:lnTo>
                  <a:lnTo>
                    <a:pt x="7865" y="13753"/>
                  </a:lnTo>
                  <a:lnTo>
                    <a:pt x="7836" y="13786"/>
                  </a:lnTo>
                  <a:lnTo>
                    <a:pt x="7798" y="13814"/>
                  </a:lnTo>
                  <a:lnTo>
                    <a:pt x="7759" y="13839"/>
                  </a:lnTo>
                  <a:lnTo>
                    <a:pt x="7730" y="13843"/>
                  </a:lnTo>
                  <a:lnTo>
                    <a:pt x="7701" y="13854"/>
                  </a:lnTo>
                  <a:lnTo>
                    <a:pt x="7673" y="13868"/>
                  </a:lnTo>
                  <a:lnTo>
                    <a:pt x="7649" y="13882"/>
                  </a:lnTo>
                  <a:lnTo>
                    <a:pt x="7621" y="13892"/>
                  </a:lnTo>
                  <a:lnTo>
                    <a:pt x="7592" y="13901"/>
                  </a:lnTo>
                  <a:lnTo>
                    <a:pt x="7563" y="13911"/>
                  </a:lnTo>
                  <a:lnTo>
                    <a:pt x="7539" y="13925"/>
                  </a:lnTo>
                  <a:lnTo>
                    <a:pt x="7506" y="13930"/>
                  </a:lnTo>
                  <a:lnTo>
                    <a:pt x="7476" y="13934"/>
                  </a:lnTo>
                  <a:lnTo>
                    <a:pt x="7448" y="13934"/>
                  </a:lnTo>
                  <a:lnTo>
                    <a:pt x="7419" y="13940"/>
                  </a:lnTo>
                  <a:lnTo>
                    <a:pt x="7390" y="13934"/>
                  </a:lnTo>
                  <a:lnTo>
                    <a:pt x="7362" y="13930"/>
                  </a:lnTo>
                  <a:lnTo>
                    <a:pt x="7333" y="13921"/>
                  </a:lnTo>
                  <a:lnTo>
                    <a:pt x="7310" y="13911"/>
                  </a:lnTo>
                  <a:lnTo>
                    <a:pt x="7291" y="13892"/>
                  </a:lnTo>
                  <a:lnTo>
                    <a:pt x="7285" y="13873"/>
                  </a:lnTo>
                  <a:lnTo>
                    <a:pt x="7285" y="13848"/>
                  </a:lnTo>
                  <a:lnTo>
                    <a:pt x="7291" y="13839"/>
                  </a:lnTo>
                  <a:lnTo>
                    <a:pt x="7281" y="13814"/>
                  </a:lnTo>
                  <a:lnTo>
                    <a:pt x="7262" y="13814"/>
                  </a:lnTo>
                  <a:lnTo>
                    <a:pt x="7238" y="13810"/>
                  </a:lnTo>
                  <a:lnTo>
                    <a:pt x="7224" y="13795"/>
                  </a:lnTo>
                  <a:lnTo>
                    <a:pt x="7214" y="13753"/>
                  </a:lnTo>
                  <a:lnTo>
                    <a:pt x="7224" y="13724"/>
                  </a:lnTo>
                  <a:lnTo>
                    <a:pt x="7233" y="13696"/>
                  </a:lnTo>
                  <a:lnTo>
                    <a:pt x="7262" y="13671"/>
                  </a:lnTo>
                  <a:lnTo>
                    <a:pt x="7281" y="13643"/>
                  </a:lnTo>
                  <a:lnTo>
                    <a:pt x="7310" y="13623"/>
                  </a:lnTo>
                  <a:lnTo>
                    <a:pt x="7333" y="13604"/>
                  </a:lnTo>
                  <a:lnTo>
                    <a:pt x="7357" y="13585"/>
                  </a:lnTo>
                  <a:lnTo>
                    <a:pt x="7396" y="13576"/>
                  </a:lnTo>
                  <a:lnTo>
                    <a:pt x="7434" y="13566"/>
                  </a:lnTo>
                  <a:lnTo>
                    <a:pt x="7462" y="13547"/>
                  </a:lnTo>
                  <a:lnTo>
                    <a:pt x="7491" y="13514"/>
                  </a:lnTo>
                  <a:lnTo>
                    <a:pt x="7486" y="13490"/>
                  </a:lnTo>
                  <a:lnTo>
                    <a:pt x="7472" y="13465"/>
                  </a:lnTo>
                  <a:lnTo>
                    <a:pt x="7438" y="13480"/>
                  </a:lnTo>
                  <a:lnTo>
                    <a:pt x="7405" y="13471"/>
                  </a:lnTo>
                  <a:lnTo>
                    <a:pt x="7377" y="13465"/>
                  </a:lnTo>
                  <a:lnTo>
                    <a:pt x="7357" y="13495"/>
                  </a:lnTo>
                  <a:lnTo>
                    <a:pt x="7357" y="13486"/>
                  </a:lnTo>
                  <a:lnTo>
                    <a:pt x="7314" y="13509"/>
                  </a:lnTo>
                  <a:lnTo>
                    <a:pt x="7276" y="13538"/>
                  </a:lnTo>
                  <a:lnTo>
                    <a:pt x="7233" y="13576"/>
                  </a:lnTo>
                  <a:lnTo>
                    <a:pt x="7199" y="13619"/>
                  </a:lnTo>
                  <a:lnTo>
                    <a:pt x="7161" y="13662"/>
                  </a:lnTo>
                  <a:lnTo>
                    <a:pt x="7142" y="13709"/>
                  </a:lnTo>
                  <a:lnTo>
                    <a:pt x="7127" y="13734"/>
                  </a:lnTo>
                  <a:lnTo>
                    <a:pt x="7127" y="13762"/>
                  </a:lnTo>
                  <a:lnTo>
                    <a:pt x="7123" y="13786"/>
                  </a:lnTo>
                  <a:lnTo>
                    <a:pt x="7127" y="13814"/>
                  </a:lnTo>
                  <a:lnTo>
                    <a:pt x="7104" y="13829"/>
                  </a:lnTo>
                  <a:lnTo>
                    <a:pt x="7079" y="13824"/>
                  </a:lnTo>
                  <a:lnTo>
                    <a:pt x="7051" y="13810"/>
                  </a:lnTo>
                  <a:lnTo>
                    <a:pt x="7027" y="13801"/>
                  </a:lnTo>
                  <a:lnTo>
                    <a:pt x="6999" y="13776"/>
                  </a:lnTo>
                  <a:lnTo>
                    <a:pt x="6989" y="13753"/>
                  </a:lnTo>
                  <a:lnTo>
                    <a:pt x="6984" y="13729"/>
                  </a:lnTo>
                  <a:lnTo>
                    <a:pt x="6993" y="13705"/>
                  </a:lnTo>
                  <a:lnTo>
                    <a:pt x="6999" y="13677"/>
                  </a:lnTo>
                  <a:lnTo>
                    <a:pt x="7008" y="13652"/>
                  </a:lnTo>
                  <a:lnTo>
                    <a:pt x="7018" y="13629"/>
                  </a:lnTo>
                  <a:lnTo>
                    <a:pt x="7027" y="13604"/>
                  </a:lnTo>
                  <a:lnTo>
                    <a:pt x="7051" y="13571"/>
                  </a:lnTo>
                  <a:lnTo>
                    <a:pt x="7079" y="13547"/>
                  </a:lnTo>
                  <a:lnTo>
                    <a:pt x="7108" y="13524"/>
                  </a:lnTo>
                  <a:lnTo>
                    <a:pt x="7137" y="13509"/>
                  </a:lnTo>
                  <a:lnTo>
                    <a:pt x="7165" y="13490"/>
                  </a:lnTo>
                  <a:lnTo>
                    <a:pt x="7194" y="13475"/>
                  </a:lnTo>
                  <a:lnTo>
                    <a:pt x="7224" y="13456"/>
                  </a:lnTo>
                  <a:lnTo>
                    <a:pt x="7262" y="13442"/>
                  </a:lnTo>
                  <a:lnTo>
                    <a:pt x="7262" y="13408"/>
                  </a:lnTo>
                  <a:lnTo>
                    <a:pt x="7233" y="13404"/>
                  </a:lnTo>
                  <a:lnTo>
                    <a:pt x="7205" y="13404"/>
                  </a:lnTo>
                  <a:lnTo>
                    <a:pt x="7180" y="13404"/>
                  </a:lnTo>
                  <a:lnTo>
                    <a:pt x="7156" y="13408"/>
                  </a:lnTo>
                  <a:lnTo>
                    <a:pt x="7113" y="13418"/>
                  </a:lnTo>
                  <a:lnTo>
                    <a:pt x="7070" y="13442"/>
                  </a:lnTo>
                  <a:lnTo>
                    <a:pt x="7027" y="13465"/>
                  </a:lnTo>
                  <a:lnTo>
                    <a:pt x="6999" y="13499"/>
                  </a:lnTo>
                  <a:lnTo>
                    <a:pt x="6965" y="13538"/>
                  </a:lnTo>
                  <a:lnTo>
                    <a:pt x="6941" y="13585"/>
                  </a:lnTo>
                  <a:lnTo>
                    <a:pt x="6922" y="13614"/>
                  </a:lnTo>
                  <a:lnTo>
                    <a:pt x="6913" y="13652"/>
                  </a:lnTo>
                  <a:lnTo>
                    <a:pt x="6903" y="13690"/>
                  </a:lnTo>
                  <a:lnTo>
                    <a:pt x="6913" y="13729"/>
                  </a:lnTo>
                  <a:lnTo>
                    <a:pt x="6879" y="13719"/>
                  </a:lnTo>
                  <a:lnTo>
                    <a:pt x="6879" y="13700"/>
                  </a:lnTo>
                  <a:lnTo>
                    <a:pt x="6879" y="13667"/>
                  </a:lnTo>
                  <a:lnTo>
                    <a:pt x="6875" y="13648"/>
                  </a:lnTo>
                  <a:lnTo>
                    <a:pt x="6883" y="13619"/>
                  </a:lnTo>
                  <a:lnTo>
                    <a:pt x="6898" y="13591"/>
                  </a:lnTo>
                  <a:lnTo>
                    <a:pt x="6913" y="13562"/>
                  </a:lnTo>
                  <a:lnTo>
                    <a:pt x="6927" y="13543"/>
                  </a:lnTo>
                  <a:lnTo>
                    <a:pt x="6941" y="13514"/>
                  </a:lnTo>
                  <a:lnTo>
                    <a:pt x="6965" y="13495"/>
                  </a:lnTo>
                  <a:lnTo>
                    <a:pt x="6989" y="13480"/>
                  </a:lnTo>
                  <a:lnTo>
                    <a:pt x="7018" y="13465"/>
                  </a:lnTo>
                  <a:lnTo>
                    <a:pt x="7018" y="13446"/>
                  </a:lnTo>
                  <a:lnTo>
                    <a:pt x="7046" y="13427"/>
                  </a:lnTo>
                  <a:lnTo>
                    <a:pt x="7075" y="13413"/>
                  </a:lnTo>
                  <a:lnTo>
                    <a:pt x="7104" y="13399"/>
                  </a:lnTo>
                  <a:lnTo>
                    <a:pt x="7137" y="13385"/>
                  </a:lnTo>
                  <a:lnTo>
                    <a:pt x="7165" y="13366"/>
                  </a:lnTo>
                  <a:lnTo>
                    <a:pt x="7199" y="13347"/>
                  </a:lnTo>
                  <a:lnTo>
                    <a:pt x="7233" y="13327"/>
                  </a:lnTo>
                  <a:lnTo>
                    <a:pt x="7266" y="13313"/>
                  </a:lnTo>
                  <a:lnTo>
                    <a:pt x="7291" y="13289"/>
                  </a:lnTo>
                  <a:lnTo>
                    <a:pt x="7319" y="13265"/>
                  </a:lnTo>
                  <a:lnTo>
                    <a:pt x="7343" y="13241"/>
                  </a:lnTo>
                  <a:lnTo>
                    <a:pt x="7371" y="13217"/>
                  </a:lnTo>
                  <a:lnTo>
                    <a:pt x="7390" y="13188"/>
                  </a:lnTo>
                  <a:lnTo>
                    <a:pt x="7409" y="13160"/>
                  </a:lnTo>
                  <a:lnTo>
                    <a:pt x="7424" y="13127"/>
                  </a:lnTo>
                  <a:lnTo>
                    <a:pt x="7443" y="13097"/>
                  </a:lnTo>
                  <a:lnTo>
                    <a:pt x="7443" y="13069"/>
                  </a:lnTo>
                  <a:lnTo>
                    <a:pt x="7448" y="13045"/>
                  </a:lnTo>
                  <a:lnTo>
                    <a:pt x="7453" y="13017"/>
                  </a:lnTo>
                  <a:lnTo>
                    <a:pt x="7457" y="12992"/>
                  </a:lnTo>
                  <a:lnTo>
                    <a:pt x="7457" y="12964"/>
                  </a:lnTo>
                  <a:lnTo>
                    <a:pt x="7462" y="12940"/>
                  </a:lnTo>
                  <a:lnTo>
                    <a:pt x="7467" y="12911"/>
                  </a:lnTo>
                  <a:lnTo>
                    <a:pt x="7472" y="12887"/>
                  </a:lnTo>
                  <a:lnTo>
                    <a:pt x="7472" y="12858"/>
                  </a:lnTo>
                  <a:lnTo>
                    <a:pt x="7476" y="12835"/>
                  </a:lnTo>
                  <a:lnTo>
                    <a:pt x="7482" y="12805"/>
                  </a:lnTo>
                  <a:lnTo>
                    <a:pt x="7491" y="12782"/>
                  </a:lnTo>
                  <a:lnTo>
                    <a:pt x="7491" y="12753"/>
                  </a:lnTo>
                  <a:lnTo>
                    <a:pt x="7495" y="12729"/>
                  </a:lnTo>
                  <a:lnTo>
                    <a:pt x="7501" y="12700"/>
                  </a:lnTo>
                  <a:lnTo>
                    <a:pt x="7510" y="12677"/>
                  </a:lnTo>
                  <a:lnTo>
                    <a:pt x="7510" y="12648"/>
                  </a:lnTo>
                  <a:lnTo>
                    <a:pt x="7516" y="12620"/>
                  </a:lnTo>
                  <a:lnTo>
                    <a:pt x="7520" y="12591"/>
                  </a:lnTo>
                  <a:lnTo>
                    <a:pt x="7525" y="12567"/>
                  </a:lnTo>
                  <a:lnTo>
                    <a:pt x="7525" y="12538"/>
                  </a:lnTo>
                  <a:lnTo>
                    <a:pt x="7529" y="12509"/>
                  </a:lnTo>
                  <a:lnTo>
                    <a:pt x="7535" y="12481"/>
                  </a:lnTo>
                  <a:lnTo>
                    <a:pt x="7539" y="12456"/>
                  </a:lnTo>
                  <a:lnTo>
                    <a:pt x="7539" y="12429"/>
                  </a:lnTo>
                  <a:lnTo>
                    <a:pt x="7544" y="12399"/>
                  </a:lnTo>
                  <a:lnTo>
                    <a:pt x="7548" y="12370"/>
                  </a:lnTo>
                  <a:lnTo>
                    <a:pt x="7554" y="12347"/>
                  </a:lnTo>
                  <a:lnTo>
                    <a:pt x="7554" y="12318"/>
                  </a:lnTo>
                  <a:lnTo>
                    <a:pt x="7558" y="12290"/>
                  </a:lnTo>
                  <a:lnTo>
                    <a:pt x="7563" y="12261"/>
                  </a:lnTo>
                  <a:lnTo>
                    <a:pt x="7568" y="12237"/>
                  </a:lnTo>
                  <a:lnTo>
                    <a:pt x="7568" y="12208"/>
                  </a:lnTo>
                  <a:lnTo>
                    <a:pt x="7568" y="12179"/>
                  </a:lnTo>
                  <a:lnTo>
                    <a:pt x="7568" y="12151"/>
                  </a:lnTo>
                  <a:lnTo>
                    <a:pt x="7573" y="12122"/>
                  </a:lnTo>
                  <a:lnTo>
                    <a:pt x="7573" y="12093"/>
                  </a:lnTo>
                  <a:lnTo>
                    <a:pt x="7573" y="12065"/>
                  </a:lnTo>
                  <a:lnTo>
                    <a:pt x="7573" y="12036"/>
                  </a:lnTo>
                  <a:lnTo>
                    <a:pt x="7577" y="12012"/>
                  </a:lnTo>
                  <a:lnTo>
                    <a:pt x="7577" y="11983"/>
                  </a:lnTo>
                  <a:lnTo>
                    <a:pt x="7577" y="11954"/>
                  </a:lnTo>
                  <a:lnTo>
                    <a:pt x="7577" y="11926"/>
                  </a:lnTo>
                  <a:lnTo>
                    <a:pt x="7577" y="11902"/>
                  </a:lnTo>
                  <a:lnTo>
                    <a:pt x="7577" y="11874"/>
                  </a:lnTo>
                  <a:lnTo>
                    <a:pt x="7577" y="11849"/>
                  </a:lnTo>
                  <a:lnTo>
                    <a:pt x="7577" y="11821"/>
                  </a:lnTo>
                  <a:lnTo>
                    <a:pt x="7577" y="11797"/>
                  </a:lnTo>
                  <a:lnTo>
                    <a:pt x="7573" y="11769"/>
                  </a:lnTo>
                  <a:lnTo>
                    <a:pt x="7573" y="11739"/>
                  </a:lnTo>
                  <a:lnTo>
                    <a:pt x="7568" y="11710"/>
                  </a:lnTo>
                  <a:lnTo>
                    <a:pt x="7568" y="11687"/>
                  </a:lnTo>
                  <a:lnTo>
                    <a:pt x="7563" y="11658"/>
                  </a:lnTo>
                  <a:lnTo>
                    <a:pt x="7558" y="11634"/>
                  </a:lnTo>
                  <a:lnTo>
                    <a:pt x="7554" y="11605"/>
                  </a:lnTo>
                  <a:lnTo>
                    <a:pt x="7554" y="11582"/>
                  </a:lnTo>
                  <a:lnTo>
                    <a:pt x="7544" y="11529"/>
                  </a:lnTo>
                  <a:lnTo>
                    <a:pt x="7535" y="11481"/>
                  </a:lnTo>
                  <a:lnTo>
                    <a:pt x="7520" y="11429"/>
                  </a:lnTo>
                  <a:lnTo>
                    <a:pt x="7510" y="11380"/>
                  </a:lnTo>
                  <a:lnTo>
                    <a:pt x="7486" y="11338"/>
                  </a:lnTo>
                  <a:lnTo>
                    <a:pt x="7462" y="11294"/>
                  </a:lnTo>
                  <a:lnTo>
                    <a:pt x="7434" y="11252"/>
                  </a:lnTo>
                  <a:lnTo>
                    <a:pt x="7405" y="11209"/>
                  </a:lnTo>
                  <a:lnTo>
                    <a:pt x="7371" y="11166"/>
                  </a:lnTo>
                  <a:lnTo>
                    <a:pt x="7338" y="11123"/>
                  </a:lnTo>
                  <a:lnTo>
                    <a:pt x="7304" y="11084"/>
                  </a:lnTo>
                  <a:lnTo>
                    <a:pt x="7271" y="11050"/>
                  </a:lnTo>
                  <a:lnTo>
                    <a:pt x="7247" y="11027"/>
                  </a:lnTo>
                  <a:lnTo>
                    <a:pt x="7228" y="11008"/>
                  </a:lnTo>
                  <a:lnTo>
                    <a:pt x="7209" y="10989"/>
                  </a:lnTo>
                  <a:lnTo>
                    <a:pt x="7190" y="10974"/>
                  </a:lnTo>
                  <a:lnTo>
                    <a:pt x="7146" y="10941"/>
                  </a:lnTo>
                  <a:lnTo>
                    <a:pt x="7108" y="10912"/>
                  </a:lnTo>
                  <a:lnTo>
                    <a:pt x="7066" y="10879"/>
                  </a:lnTo>
                  <a:lnTo>
                    <a:pt x="7027" y="10855"/>
                  </a:lnTo>
                  <a:lnTo>
                    <a:pt x="6989" y="10827"/>
                  </a:lnTo>
                  <a:lnTo>
                    <a:pt x="6951" y="10812"/>
                  </a:lnTo>
                  <a:lnTo>
                    <a:pt x="6922" y="10788"/>
                  </a:lnTo>
                  <a:lnTo>
                    <a:pt x="6898" y="10774"/>
                  </a:lnTo>
                  <a:lnTo>
                    <a:pt x="6875" y="10750"/>
                  </a:lnTo>
                  <a:lnTo>
                    <a:pt x="6850" y="10735"/>
                  </a:lnTo>
                  <a:lnTo>
                    <a:pt x="6826" y="10712"/>
                  </a:lnTo>
                  <a:lnTo>
                    <a:pt x="6807" y="10693"/>
                  </a:lnTo>
                  <a:lnTo>
                    <a:pt x="6783" y="10674"/>
                  </a:lnTo>
                  <a:lnTo>
                    <a:pt x="6764" y="10654"/>
                  </a:lnTo>
                  <a:lnTo>
                    <a:pt x="6740" y="10630"/>
                  </a:lnTo>
                  <a:lnTo>
                    <a:pt x="6721" y="10611"/>
                  </a:lnTo>
                  <a:lnTo>
                    <a:pt x="6702" y="10587"/>
                  </a:lnTo>
                  <a:lnTo>
                    <a:pt x="6683" y="10568"/>
                  </a:lnTo>
                  <a:lnTo>
                    <a:pt x="6644" y="10525"/>
                  </a:lnTo>
                  <a:lnTo>
                    <a:pt x="6611" y="10487"/>
                  </a:lnTo>
                  <a:lnTo>
                    <a:pt x="6587" y="10458"/>
                  </a:lnTo>
                  <a:lnTo>
                    <a:pt x="6568" y="10439"/>
                  </a:lnTo>
                  <a:lnTo>
                    <a:pt x="6549" y="10411"/>
                  </a:lnTo>
                  <a:lnTo>
                    <a:pt x="6534" y="10391"/>
                  </a:lnTo>
                  <a:lnTo>
                    <a:pt x="6515" y="10367"/>
                  </a:lnTo>
                  <a:lnTo>
                    <a:pt x="6501" y="10344"/>
                  </a:lnTo>
                  <a:lnTo>
                    <a:pt x="6486" y="10319"/>
                  </a:lnTo>
                  <a:lnTo>
                    <a:pt x="6472" y="10300"/>
                  </a:lnTo>
                  <a:lnTo>
                    <a:pt x="6453" y="10272"/>
                  </a:lnTo>
                  <a:lnTo>
                    <a:pt x="6438" y="10247"/>
                  </a:lnTo>
                  <a:lnTo>
                    <a:pt x="6425" y="10224"/>
                  </a:lnTo>
                  <a:lnTo>
                    <a:pt x="6410" y="10205"/>
                  </a:lnTo>
                  <a:lnTo>
                    <a:pt x="6396" y="10176"/>
                  </a:lnTo>
                  <a:lnTo>
                    <a:pt x="6381" y="10152"/>
                  </a:lnTo>
                  <a:lnTo>
                    <a:pt x="6367" y="10128"/>
                  </a:lnTo>
                  <a:lnTo>
                    <a:pt x="6353" y="10109"/>
                  </a:lnTo>
                  <a:lnTo>
                    <a:pt x="6339" y="10081"/>
                  </a:lnTo>
                  <a:lnTo>
                    <a:pt x="6324" y="10056"/>
                  </a:lnTo>
                  <a:lnTo>
                    <a:pt x="6310" y="10028"/>
                  </a:lnTo>
                  <a:lnTo>
                    <a:pt x="6295" y="10003"/>
                  </a:lnTo>
                  <a:lnTo>
                    <a:pt x="6280" y="9976"/>
                  </a:lnTo>
                  <a:lnTo>
                    <a:pt x="6267" y="9951"/>
                  </a:lnTo>
                  <a:lnTo>
                    <a:pt x="6253" y="9927"/>
                  </a:lnTo>
                  <a:lnTo>
                    <a:pt x="6242" y="9903"/>
                  </a:lnTo>
                  <a:lnTo>
                    <a:pt x="6228" y="9875"/>
                  </a:lnTo>
                  <a:lnTo>
                    <a:pt x="6219" y="9846"/>
                  </a:lnTo>
                  <a:lnTo>
                    <a:pt x="6204" y="9822"/>
                  </a:lnTo>
                  <a:lnTo>
                    <a:pt x="6194" y="9798"/>
                  </a:lnTo>
                  <a:lnTo>
                    <a:pt x="6181" y="9770"/>
                  </a:lnTo>
                  <a:lnTo>
                    <a:pt x="6171" y="9741"/>
                  </a:lnTo>
                  <a:lnTo>
                    <a:pt x="6161" y="9717"/>
                  </a:lnTo>
                  <a:lnTo>
                    <a:pt x="6152" y="9693"/>
                  </a:lnTo>
                  <a:lnTo>
                    <a:pt x="6137" y="9665"/>
                  </a:lnTo>
                  <a:lnTo>
                    <a:pt x="6128" y="9635"/>
                  </a:lnTo>
                  <a:lnTo>
                    <a:pt x="6118" y="9612"/>
                  </a:lnTo>
                  <a:lnTo>
                    <a:pt x="6108" y="9587"/>
                  </a:lnTo>
                  <a:lnTo>
                    <a:pt x="6095" y="9559"/>
                  </a:lnTo>
                  <a:lnTo>
                    <a:pt x="6085" y="9530"/>
                  </a:lnTo>
                  <a:lnTo>
                    <a:pt x="6076" y="9507"/>
                  </a:lnTo>
                  <a:lnTo>
                    <a:pt x="6070" y="9482"/>
                  </a:lnTo>
                  <a:lnTo>
                    <a:pt x="6051" y="9430"/>
                  </a:lnTo>
                  <a:lnTo>
                    <a:pt x="6032" y="9382"/>
                  </a:lnTo>
                  <a:lnTo>
                    <a:pt x="6013" y="9329"/>
                  </a:lnTo>
                  <a:lnTo>
                    <a:pt x="5999" y="9282"/>
                  </a:lnTo>
                  <a:lnTo>
                    <a:pt x="5984" y="9248"/>
                  </a:lnTo>
                  <a:lnTo>
                    <a:pt x="5975" y="9215"/>
                  </a:lnTo>
                  <a:lnTo>
                    <a:pt x="5961" y="9181"/>
                  </a:lnTo>
                  <a:lnTo>
                    <a:pt x="5956" y="9152"/>
                  </a:lnTo>
                  <a:lnTo>
                    <a:pt x="5946" y="9119"/>
                  </a:lnTo>
                  <a:lnTo>
                    <a:pt x="5942" y="9085"/>
                  </a:lnTo>
                  <a:lnTo>
                    <a:pt x="5937" y="9052"/>
                  </a:lnTo>
                  <a:lnTo>
                    <a:pt x="5931" y="9024"/>
                  </a:lnTo>
                  <a:lnTo>
                    <a:pt x="5922" y="8990"/>
                  </a:lnTo>
                  <a:lnTo>
                    <a:pt x="5912" y="8957"/>
                  </a:lnTo>
                  <a:lnTo>
                    <a:pt x="5903" y="8923"/>
                  </a:lnTo>
                  <a:lnTo>
                    <a:pt x="5898" y="8894"/>
                  </a:lnTo>
                  <a:lnTo>
                    <a:pt x="5889" y="8866"/>
                  </a:lnTo>
                  <a:lnTo>
                    <a:pt x="5879" y="8837"/>
                  </a:lnTo>
                  <a:lnTo>
                    <a:pt x="5864" y="8808"/>
                  </a:lnTo>
                  <a:lnTo>
                    <a:pt x="5855" y="8784"/>
                  </a:lnTo>
                  <a:lnTo>
                    <a:pt x="5822" y="8789"/>
                  </a:lnTo>
                  <a:lnTo>
                    <a:pt x="5807" y="8813"/>
                  </a:lnTo>
                  <a:lnTo>
                    <a:pt x="5793" y="8837"/>
                  </a:lnTo>
                  <a:lnTo>
                    <a:pt x="5778" y="8860"/>
                  </a:lnTo>
                  <a:lnTo>
                    <a:pt x="5778" y="8885"/>
                  </a:lnTo>
                  <a:lnTo>
                    <a:pt x="5778" y="8908"/>
                  </a:lnTo>
                  <a:lnTo>
                    <a:pt x="5769" y="8933"/>
                  </a:lnTo>
                  <a:lnTo>
                    <a:pt x="5759" y="8957"/>
                  </a:lnTo>
                  <a:lnTo>
                    <a:pt x="5726" y="8995"/>
                  </a:lnTo>
                  <a:lnTo>
                    <a:pt x="5707" y="9043"/>
                  </a:lnTo>
                  <a:lnTo>
                    <a:pt x="5645" y="9463"/>
                  </a:lnTo>
                  <a:lnTo>
                    <a:pt x="5635" y="9430"/>
                  </a:lnTo>
                  <a:lnTo>
                    <a:pt x="5630" y="9402"/>
                  </a:lnTo>
                  <a:lnTo>
                    <a:pt x="5626" y="9373"/>
                  </a:lnTo>
                  <a:lnTo>
                    <a:pt x="5626" y="9344"/>
                  </a:lnTo>
                  <a:lnTo>
                    <a:pt x="5620" y="9310"/>
                  </a:lnTo>
                  <a:lnTo>
                    <a:pt x="5620" y="9282"/>
                  </a:lnTo>
                  <a:lnTo>
                    <a:pt x="5620" y="9248"/>
                  </a:lnTo>
                  <a:lnTo>
                    <a:pt x="5620" y="9219"/>
                  </a:lnTo>
                  <a:lnTo>
                    <a:pt x="5616" y="9181"/>
                  </a:lnTo>
                  <a:lnTo>
                    <a:pt x="5616" y="9152"/>
                  </a:lnTo>
                  <a:lnTo>
                    <a:pt x="5611" y="9114"/>
                  </a:lnTo>
                  <a:lnTo>
                    <a:pt x="5611" y="9085"/>
                  </a:lnTo>
                  <a:lnTo>
                    <a:pt x="5606" y="9052"/>
                  </a:lnTo>
                  <a:lnTo>
                    <a:pt x="5606" y="9019"/>
                  </a:lnTo>
                  <a:lnTo>
                    <a:pt x="5606" y="8990"/>
                  </a:lnTo>
                  <a:lnTo>
                    <a:pt x="5606" y="8961"/>
                  </a:lnTo>
                  <a:lnTo>
                    <a:pt x="5578" y="8942"/>
                  </a:lnTo>
                  <a:lnTo>
                    <a:pt x="5549" y="8942"/>
                  </a:lnTo>
                  <a:lnTo>
                    <a:pt x="5534" y="8971"/>
                  </a:lnTo>
                  <a:lnTo>
                    <a:pt x="5521" y="9005"/>
                  </a:lnTo>
                  <a:lnTo>
                    <a:pt x="5511" y="9038"/>
                  </a:lnTo>
                  <a:lnTo>
                    <a:pt x="5506" y="9076"/>
                  </a:lnTo>
                  <a:lnTo>
                    <a:pt x="5492" y="9110"/>
                  </a:lnTo>
                  <a:lnTo>
                    <a:pt x="5487" y="9148"/>
                  </a:lnTo>
                  <a:lnTo>
                    <a:pt x="5477" y="9181"/>
                  </a:lnTo>
                  <a:lnTo>
                    <a:pt x="5477" y="9219"/>
                  </a:lnTo>
                  <a:lnTo>
                    <a:pt x="5467" y="9253"/>
                  </a:lnTo>
                  <a:lnTo>
                    <a:pt x="5463" y="9286"/>
                  </a:lnTo>
                  <a:lnTo>
                    <a:pt x="5454" y="9320"/>
                  </a:lnTo>
                  <a:lnTo>
                    <a:pt x="5448" y="9358"/>
                  </a:lnTo>
                  <a:lnTo>
                    <a:pt x="5439" y="9392"/>
                  </a:lnTo>
                  <a:lnTo>
                    <a:pt x="5435" y="9430"/>
                  </a:lnTo>
                  <a:lnTo>
                    <a:pt x="5429" y="9463"/>
                  </a:lnTo>
                  <a:lnTo>
                    <a:pt x="5425" y="9501"/>
                  </a:lnTo>
                  <a:lnTo>
                    <a:pt x="5309" y="9789"/>
                  </a:lnTo>
                  <a:lnTo>
                    <a:pt x="5296" y="9751"/>
                  </a:lnTo>
                  <a:lnTo>
                    <a:pt x="5290" y="9712"/>
                  </a:lnTo>
                  <a:lnTo>
                    <a:pt x="5281" y="9674"/>
                  </a:lnTo>
                  <a:lnTo>
                    <a:pt x="5281" y="9640"/>
                  </a:lnTo>
                  <a:lnTo>
                    <a:pt x="5276" y="9602"/>
                  </a:lnTo>
                  <a:lnTo>
                    <a:pt x="5276" y="9564"/>
                  </a:lnTo>
                  <a:lnTo>
                    <a:pt x="5271" y="9526"/>
                  </a:lnTo>
                  <a:lnTo>
                    <a:pt x="5271" y="9492"/>
                  </a:lnTo>
                  <a:lnTo>
                    <a:pt x="5267" y="9449"/>
                  </a:lnTo>
                  <a:lnTo>
                    <a:pt x="5262" y="9415"/>
                  </a:lnTo>
                  <a:lnTo>
                    <a:pt x="5257" y="9373"/>
                  </a:lnTo>
                  <a:lnTo>
                    <a:pt x="5257" y="9339"/>
                  </a:lnTo>
                  <a:lnTo>
                    <a:pt x="5248" y="9301"/>
                  </a:lnTo>
                  <a:lnTo>
                    <a:pt x="5238" y="9267"/>
                  </a:lnTo>
                  <a:lnTo>
                    <a:pt x="5229" y="9234"/>
                  </a:lnTo>
                  <a:lnTo>
                    <a:pt x="5219" y="9205"/>
                  </a:lnTo>
                  <a:lnTo>
                    <a:pt x="5185" y="9210"/>
                  </a:lnTo>
                  <a:lnTo>
                    <a:pt x="5166" y="9234"/>
                  </a:lnTo>
                  <a:lnTo>
                    <a:pt x="5157" y="9263"/>
                  </a:lnTo>
                  <a:lnTo>
                    <a:pt x="5143" y="9291"/>
                  </a:lnTo>
                  <a:lnTo>
                    <a:pt x="5128" y="9320"/>
                  </a:lnTo>
                  <a:lnTo>
                    <a:pt x="5124" y="9358"/>
                  </a:lnTo>
                  <a:lnTo>
                    <a:pt x="5114" y="9387"/>
                  </a:lnTo>
                  <a:lnTo>
                    <a:pt x="5109" y="9425"/>
                  </a:lnTo>
                  <a:lnTo>
                    <a:pt x="5105" y="9459"/>
                  </a:lnTo>
                  <a:lnTo>
                    <a:pt x="5099" y="9492"/>
                  </a:lnTo>
                  <a:lnTo>
                    <a:pt x="5095" y="9526"/>
                  </a:lnTo>
                  <a:lnTo>
                    <a:pt x="5095" y="9564"/>
                  </a:lnTo>
                  <a:lnTo>
                    <a:pt x="5090" y="9593"/>
                  </a:lnTo>
                  <a:lnTo>
                    <a:pt x="5085" y="9631"/>
                  </a:lnTo>
                  <a:lnTo>
                    <a:pt x="5080" y="9659"/>
                  </a:lnTo>
                  <a:lnTo>
                    <a:pt x="5080" y="9698"/>
                  </a:lnTo>
                  <a:lnTo>
                    <a:pt x="5076" y="9732"/>
                  </a:lnTo>
                  <a:lnTo>
                    <a:pt x="5076" y="9764"/>
                  </a:lnTo>
                  <a:lnTo>
                    <a:pt x="5076" y="9798"/>
                  </a:lnTo>
                  <a:lnTo>
                    <a:pt x="5076" y="9837"/>
                  </a:lnTo>
                  <a:lnTo>
                    <a:pt x="5071" y="9865"/>
                  </a:lnTo>
                  <a:lnTo>
                    <a:pt x="5066" y="9898"/>
                  </a:lnTo>
                  <a:lnTo>
                    <a:pt x="5061" y="9932"/>
                  </a:lnTo>
                  <a:lnTo>
                    <a:pt x="5057" y="9965"/>
                  </a:lnTo>
                  <a:lnTo>
                    <a:pt x="5051" y="9995"/>
                  </a:lnTo>
                  <a:lnTo>
                    <a:pt x="5047" y="10033"/>
                  </a:lnTo>
                  <a:lnTo>
                    <a:pt x="5042" y="10062"/>
                  </a:lnTo>
                  <a:lnTo>
                    <a:pt x="5042" y="10100"/>
                  </a:lnTo>
                  <a:lnTo>
                    <a:pt x="5032" y="10128"/>
                  </a:lnTo>
                  <a:lnTo>
                    <a:pt x="5023" y="10161"/>
                  </a:lnTo>
                  <a:lnTo>
                    <a:pt x="5013" y="10190"/>
                  </a:lnTo>
                  <a:lnTo>
                    <a:pt x="5008" y="10224"/>
                  </a:lnTo>
                  <a:lnTo>
                    <a:pt x="4994" y="10253"/>
                  </a:lnTo>
                  <a:lnTo>
                    <a:pt x="4985" y="10285"/>
                  </a:lnTo>
                  <a:lnTo>
                    <a:pt x="4970" y="10319"/>
                  </a:lnTo>
                  <a:lnTo>
                    <a:pt x="4960" y="10352"/>
                  </a:lnTo>
                  <a:lnTo>
                    <a:pt x="4922" y="10510"/>
                  </a:lnTo>
                  <a:lnTo>
                    <a:pt x="4918" y="10468"/>
                  </a:lnTo>
                  <a:lnTo>
                    <a:pt x="4912" y="10430"/>
                  </a:lnTo>
                  <a:lnTo>
                    <a:pt x="4908" y="10386"/>
                  </a:lnTo>
                  <a:lnTo>
                    <a:pt x="4908" y="10348"/>
                  </a:lnTo>
                  <a:lnTo>
                    <a:pt x="4908" y="10305"/>
                  </a:lnTo>
                  <a:lnTo>
                    <a:pt x="4908" y="10266"/>
                  </a:lnTo>
                  <a:lnTo>
                    <a:pt x="4908" y="10228"/>
                  </a:lnTo>
                  <a:lnTo>
                    <a:pt x="4908" y="10190"/>
                  </a:lnTo>
                  <a:lnTo>
                    <a:pt x="4908" y="10147"/>
                  </a:lnTo>
                  <a:lnTo>
                    <a:pt x="4908" y="10109"/>
                  </a:lnTo>
                  <a:lnTo>
                    <a:pt x="4908" y="10071"/>
                  </a:lnTo>
                  <a:lnTo>
                    <a:pt x="4908" y="10033"/>
                  </a:lnTo>
                  <a:lnTo>
                    <a:pt x="4908" y="9989"/>
                  </a:lnTo>
                  <a:lnTo>
                    <a:pt x="4912" y="9951"/>
                  </a:lnTo>
                  <a:lnTo>
                    <a:pt x="4918" y="9913"/>
                  </a:lnTo>
                  <a:lnTo>
                    <a:pt x="4922" y="9879"/>
                  </a:lnTo>
                  <a:lnTo>
                    <a:pt x="4903" y="9856"/>
                  </a:lnTo>
                  <a:lnTo>
                    <a:pt x="4884" y="9850"/>
                  </a:lnTo>
                  <a:lnTo>
                    <a:pt x="4865" y="9850"/>
                  </a:lnTo>
                  <a:lnTo>
                    <a:pt x="4851" y="9865"/>
                  </a:lnTo>
                  <a:lnTo>
                    <a:pt x="4836" y="9898"/>
                  </a:lnTo>
                  <a:lnTo>
                    <a:pt x="4827" y="9936"/>
                  </a:lnTo>
                  <a:lnTo>
                    <a:pt x="4817" y="9976"/>
                  </a:lnTo>
                  <a:lnTo>
                    <a:pt x="4807" y="10014"/>
                  </a:lnTo>
                  <a:lnTo>
                    <a:pt x="4798" y="10047"/>
                  </a:lnTo>
                  <a:lnTo>
                    <a:pt x="4794" y="10090"/>
                  </a:lnTo>
                  <a:lnTo>
                    <a:pt x="4784" y="10123"/>
                  </a:lnTo>
                  <a:lnTo>
                    <a:pt x="4779" y="10167"/>
                  </a:lnTo>
                  <a:lnTo>
                    <a:pt x="4769" y="10199"/>
                  </a:lnTo>
                  <a:lnTo>
                    <a:pt x="4765" y="10243"/>
                  </a:lnTo>
                  <a:lnTo>
                    <a:pt x="4755" y="10276"/>
                  </a:lnTo>
                  <a:lnTo>
                    <a:pt x="4750" y="10319"/>
                  </a:lnTo>
                  <a:lnTo>
                    <a:pt x="4741" y="10358"/>
                  </a:lnTo>
                  <a:lnTo>
                    <a:pt x="4735" y="10396"/>
                  </a:lnTo>
                  <a:lnTo>
                    <a:pt x="4727" y="10434"/>
                  </a:lnTo>
                  <a:lnTo>
                    <a:pt x="4727" y="10477"/>
                  </a:lnTo>
                  <a:lnTo>
                    <a:pt x="4716" y="10510"/>
                  </a:lnTo>
                  <a:lnTo>
                    <a:pt x="4712" y="10554"/>
                  </a:lnTo>
                  <a:lnTo>
                    <a:pt x="4702" y="10587"/>
                  </a:lnTo>
                  <a:lnTo>
                    <a:pt x="4697" y="10630"/>
                  </a:lnTo>
                  <a:lnTo>
                    <a:pt x="4689" y="10668"/>
                  </a:lnTo>
                  <a:lnTo>
                    <a:pt x="4683" y="10707"/>
                  </a:lnTo>
                  <a:lnTo>
                    <a:pt x="4678" y="10745"/>
                  </a:lnTo>
                  <a:lnTo>
                    <a:pt x="4674" y="10788"/>
                  </a:lnTo>
                  <a:lnTo>
                    <a:pt x="4664" y="10821"/>
                  </a:lnTo>
                  <a:lnTo>
                    <a:pt x="4659" y="10865"/>
                  </a:lnTo>
                  <a:lnTo>
                    <a:pt x="4649" y="10898"/>
                  </a:lnTo>
                  <a:lnTo>
                    <a:pt x="4645" y="10941"/>
                  </a:lnTo>
                  <a:lnTo>
                    <a:pt x="4635" y="10979"/>
                  </a:lnTo>
                  <a:lnTo>
                    <a:pt x="4630" y="11018"/>
                  </a:lnTo>
                  <a:lnTo>
                    <a:pt x="4621" y="11056"/>
                  </a:lnTo>
                  <a:lnTo>
                    <a:pt x="4616" y="11099"/>
                  </a:lnTo>
                  <a:lnTo>
                    <a:pt x="4616" y="11061"/>
                  </a:lnTo>
                  <a:lnTo>
                    <a:pt x="4616" y="11027"/>
                  </a:lnTo>
                  <a:lnTo>
                    <a:pt x="4616" y="10989"/>
                  </a:lnTo>
                  <a:lnTo>
                    <a:pt x="4616" y="10955"/>
                  </a:lnTo>
                  <a:lnTo>
                    <a:pt x="4611" y="10917"/>
                  </a:lnTo>
                  <a:lnTo>
                    <a:pt x="4611" y="10879"/>
                  </a:lnTo>
                  <a:lnTo>
                    <a:pt x="4607" y="10840"/>
                  </a:lnTo>
                  <a:lnTo>
                    <a:pt x="4607" y="10802"/>
                  </a:lnTo>
                  <a:lnTo>
                    <a:pt x="4602" y="10760"/>
                  </a:lnTo>
                  <a:lnTo>
                    <a:pt x="4597" y="10716"/>
                  </a:lnTo>
                  <a:lnTo>
                    <a:pt x="4592" y="10678"/>
                  </a:lnTo>
                  <a:lnTo>
                    <a:pt x="4592" y="10640"/>
                  </a:lnTo>
                  <a:lnTo>
                    <a:pt x="4588" y="10602"/>
                  </a:lnTo>
                  <a:lnTo>
                    <a:pt x="4588" y="10568"/>
                  </a:lnTo>
                  <a:lnTo>
                    <a:pt x="4588" y="10539"/>
                  </a:lnTo>
                  <a:lnTo>
                    <a:pt x="4588" y="10510"/>
                  </a:lnTo>
                  <a:lnTo>
                    <a:pt x="4559" y="10487"/>
                  </a:lnTo>
                  <a:lnTo>
                    <a:pt x="4530" y="10491"/>
                  </a:lnTo>
                  <a:lnTo>
                    <a:pt x="4516" y="10529"/>
                  </a:lnTo>
                  <a:lnTo>
                    <a:pt x="4506" y="10577"/>
                  </a:lnTo>
                  <a:lnTo>
                    <a:pt x="4502" y="10625"/>
                  </a:lnTo>
                  <a:lnTo>
                    <a:pt x="4497" y="10674"/>
                  </a:lnTo>
                  <a:lnTo>
                    <a:pt x="4487" y="10701"/>
                  </a:lnTo>
                  <a:lnTo>
                    <a:pt x="4477" y="10735"/>
                  </a:lnTo>
                  <a:lnTo>
                    <a:pt x="4468" y="10769"/>
                  </a:lnTo>
                  <a:lnTo>
                    <a:pt x="4464" y="10802"/>
                  </a:lnTo>
                  <a:lnTo>
                    <a:pt x="4454" y="10831"/>
                  </a:lnTo>
                  <a:lnTo>
                    <a:pt x="4449" y="10869"/>
                  </a:lnTo>
                  <a:lnTo>
                    <a:pt x="4439" y="10898"/>
                  </a:lnTo>
                  <a:lnTo>
                    <a:pt x="4435" y="10936"/>
                  </a:lnTo>
                  <a:lnTo>
                    <a:pt x="4420" y="10965"/>
                  </a:lnTo>
                  <a:lnTo>
                    <a:pt x="4416" y="10998"/>
                  </a:lnTo>
                  <a:lnTo>
                    <a:pt x="4401" y="11031"/>
                  </a:lnTo>
                  <a:lnTo>
                    <a:pt x="4397" y="11071"/>
                  </a:lnTo>
                  <a:lnTo>
                    <a:pt x="4386" y="11099"/>
                  </a:lnTo>
                  <a:lnTo>
                    <a:pt x="4377" y="11132"/>
                  </a:lnTo>
                  <a:lnTo>
                    <a:pt x="4367" y="11166"/>
                  </a:lnTo>
                  <a:lnTo>
                    <a:pt x="4363" y="11204"/>
                  </a:lnTo>
                  <a:lnTo>
                    <a:pt x="4348" y="11233"/>
                  </a:lnTo>
                  <a:lnTo>
                    <a:pt x="4338" y="11266"/>
                  </a:lnTo>
                  <a:lnTo>
                    <a:pt x="4329" y="11300"/>
                  </a:lnTo>
                  <a:lnTo>
                    <a:pt x="4319" y="11333"/>
                  </a:lnTo>
                  <a:lnTo>
                    <a:pt x="4305" y="11361"/>
                  </a:lnTo>
                  <a:lnTo>
                    <a:pt x="4296" y="11395"/>
                  </a:lnTo>
                  <a:lnTo>
                    <a:pt x="4286" y="11429"/>
                  </a:lnTo>
                  <a:lnTo>
                    <a:pt x="4277" y="11462"/>
                  </a:lnTo>
                  <a:lnTo>
                    <a:pt x="4262" y="11491"/>
                  </a:lnTo>
                  <a:lnTo>
                    <a:pt x="4252" y="11525"/>
                  </a:lnTo>
                  <a:lnTo>
                    <a:pt x="4239" y="11558"/>
                  </a:lnTo>
                  <a:lnTo>
                    <a:pt x="4229" y="11592"/>
                  </a:lnTo>
                  <a:lnTo>
                    <a:pt x="4214" y="11620"/>
                  </a:lnTo>
                  <a:lnTo>
                    <a:pt x="4205" y="11653"/>
                  </a:lnTo>
                  <a:lnTo>
                    <a:pt x="4195" y="11687"/>
                  </a:lnTo>
                  <a:lnTo>
                    <a:pt x="4186" y="11720"/>
                  </a:lnTo>
                  <a:lnTo>
                    <a:pt x="4181" y="11691"/>
                  </a:lnTo>
                  <a:lnTo>
                    <a:pt x="4181" y="11663"/>
                  </a:lnTo>
                  <a:lnTo>
                    <a:pt x="4181" y="11634"/>
                  </a:lnTo>
                  <a:lnTo>
                    <a:pt x="4181" y="11611"/>
                  </a:lnTo>
                  <a:lnTo>
                    <a:pt x="4181" y="11577"/>
                  </a:lnTo>
                  <a:lnTo>
                    <a:pt x="4181" y="11548"/>
                  </a:lnTo>
                  <a:lnTo>
                    <a:pt x="4181" y="11519"/>
                  </a:lnTo>
                  <a:lnTo>
                    <a:pt x="4186" y="11491"/>
                  </a:lnTo>
                  <a:lnTo>
                    <a:pt x="4181" y="11458"/>
                  </a:lnTo>
                  <a:lnTo>
                    <a:pt x="4181" y="11424"/>
                  </a:lnTo>
                  <a:lnTo>
                    <a:pt x="4181" y="11395"/>
                  </a:lnTo>
                  <a:lnTo>
                    <a:pt x="4181" y="11367"/>
                  </a:lnTo>
                  <a:lnTo>
                    <a:pt x="4176" y="11333"/>
                  </a:lnTo>
                  <a:lnTo>
                    <a:pt x="4176" y="11304"/>
                  </a:lnTo>
                  <a:lnTo>
                    <a:pt x="4172" y="11275"/>
                  </a:lnTo>
                  <a:lnTo>
                    <a:pt x="4166" y="11252"/>
                  </a:lnTo>
                  <a:lnTo>
                    <a:pt x="4134" y="11262"/>
                  </a:lnTo>
                  <a:lnTo>
                    <a:pt x="4119" y="11290"/>
                  </a:lnTo>
                  <a:lnTo>
                    <a:pt x="4109" y="11338"/>
                  </a:lnTo>
                  <a:lnTo>
                    <a:pt x="4105" y="11386"/>
                  </a:lnTo>
                  <a:lnTo>
                    <a:pt x="4100" y="11433"/>
                  </a:lnTo>
                  <a:lnTo>
                    <a:pt x="4094" y="11486"/>
                  </a:lnTo>
                  <a:lnTo>
                    <a:pt x="4085" y="11534"/>
                  </a:lnTo>
                  <a:lnTo>
                    <a:pt x="4081" y="11582"/>
                  </a:lnTo>
                  <a:lnTo>
                    <a:pt x="4075" y="11630"/>
                  </a:lnTo>
                  <a:lnTo>
                    <a:pt x="4071" y="11682"/>
                  </a:lnTo>
                  <a:lnTo>
                    <a:pt x="4061" y="11725"/>
                  </a:lnTo>
                  <a:lnTo>
                    <a:pt x="4052" y="11778"/>
                  </a:lnTo>
                  <a:lnTo>
                    <a:pt x="4042" y="11821"/>
                  </a:lnTo>
                  <a:lnTo>
                    <a:pt x="4037" y="11874"/>
                  </a:lnTo>
                  <a:lnTo>
                    <a:pt x="4027" y="11922"/>
                  </a:lnTo>
                  <a:lnTo>
                    <a:pt x="4018" y="11974"/>
                  </a:lnTo>
                  <a:lnTo>
                    <a:pt x="4014" y="11998"/>
                  </a:lnTo>
                  <a:lnTo>
                    <a:pt x="4008" y="12027"/>
                  </a:lnTo>
                  <a:lnTo>
                    <a:pt x="4004" y="12055"/>
                  </a:lnTo>
                  <a:lnTo>
                    <a:pt x="4004" y="12084"/>
                  </a:lnTo>
                  <a:lnTo>
                    <a:pt x="3995" y="12036"/>
                  </a:lnTo>
                  <a:lnTo>
                    <a:pt x="3995" y="11993"/>
                  </a:lnTo>
                  <a:lnTo>
                    <a:pt x="3989" y="11945"/>
                  </a:lnTo>
                  <a:lnTo>
                    <a:pt x="3989" y="11902"/>
                  </a:lnTo>
                  <a:lnTo>
                    <a:pt x="3980" y="11859"/>
                  </a:lnTo>
                  <a:lnTo>
                    <a:pt x="3975" y="11816"/>
                  </a:lnTo>
                  <a:lnTo>
                    <a:pt x="3956" y="11773"/>
                  </a:lnTo>
                  <a:lnTo>
                    <a:pt x="3937" y="11731"/>
                  </a:lnTo>
                  <a:lnTo>
                    <a:pt x="3937" y="11706"/>
                  </a:lnTo>
                  <a:lnTo>
                    <a:pt x="3956" y="11682"/>
                  </a:lnTo>
                  <a:lnTo>
                    <a:pt x="3922" y="11668"/>
                  </a:lnTo>
                  <a:lnTo>
                    <a:pt x="3894" y="11672"/>
                  </a:lnTo>
                  <a:lnTo>
                    <a:pt x="3880" y="11697"/>
                  </a:lnTo>
                  <a:lnTo>
                    <a:pt x="3875" y="11720"/>
                  </a:lnTo>
                  <a:lnTo>
                    <a:pt x="3875" y="11750"/>
                  </a:lnTo>
                  <a:lnTo>
                    <a:pt x="3875" y="11778"/>
                  </a:lnTo>
                  <a:lnTo>
                    <a:pt x="3875" y="11807"/>
                  </a:lnTo>
                  <a:lnTo>
                    <a:pt x="3875" y="11836"/>
                  </a:lnTo>
                  <a:lnTo>
                    <a:pt x="3880" y="11864"/>
                  </a:lnTo>
                  <a:lnTo>
                    <a:pt x="3884" y="11893"/>
                  </a:lnTo>
                  <a:lnTo>
                    <a:pt x="3884" y="11922"/>
                  </a:lnTo>
                  <a:lnTo>
                    <a:pt x="3889" y="11950"/>
                  </a:lnTo>
                  <a:lnTo>
                    <a:pt x="3894" y="11979"/>
                  </a:lnTo>
                  <a:lnTo>
                    <a:pt x="3899" y="12012"/>
                  </a:lnTo>
                  <a:lnTo>
                    <a:pt x="3899" y="12040"/>
                  </a:lnTo>
                  <a:lnTo>
                    <a:pt x="3903" y="12074"/>
                  </a:lnTo>
                  <a:lnTo>
                    <a:pt x="3903" y="12103"/>
                  </a:lnTo>
                  <a:lnTo>
                    <a:pt x="3909" y="12137"/>
                  </a:lnTo>
                  <a:lnTo>
                    <a:pt x="3903" y="12179"/>
                  </a:lnTo>
                  <a:lnTo>
                    <a:pt x="3899" y="12232"/>
                  </a:lnTo>
                  <a:lnTo>
                    <a:pt x="3894" y="12275"/>
                  </a:lnTo>
                  <a:lnTo>
                    <a:pt x="3889" y="12328"/>
                  </a:lnTo>
                  <a:lnTo>
                    <a:pt x="3884" y="12376"/>
                  </a:lnTo>
                  <a:lnTo>
                    <a:pt x="3880" y="12429"/>
                  </a:lnTo>
                  <a:lnTo>
                    <a:pt x="3875" y="12476"/>
                  </a:lnTo>
                  <a:lnTo>
                    <a:pt x="3870" y="12528"/>
                  </a:lnTo>
                  <a:lnTo>
                    <a:pt x="3861" y="12572"/>
                  </a:lnTo>
                  <a:lnTo>
                    <a:pt x="3856" y="12624"/>
                  </a:lnTo>
                  <a:lnTo>
                    <a:pt x="3846" y="12667"/>
                  </a:lnTo>
                  <a:lnTo>
                    <a:pt x="3842" y="12719"/>
                  </a:lnTo>
                  <a:lnTo>
                    <a:pt x="3832" y="12767"/>
                  </a:lnTo>
                  <a:lnTo>
                    <a:pt x="3827" y="12820"/>
                  </a:lnTo>
                  <a:lnTo>
                    <a:pt x="3823" y="12868"/>
                  </a:lnTo>
                  <a:lnTo>
                    <a:pt x="3817" y="12921"/>
                  </a:lnTo>
                  <a:lnTo>
                    <a:pt x="3804" y="12964"/>
                  </a:lnTo>
                  <a:lnTo>
                    <a:pt x="3798" y="13017"/>
                  </a:lnTo>
                  <a:lnTo>
                    <a:pt x="3783" y="13059"/>
                  </a:lnTo>
                  <a:lnTo>
                    <a:pt x="3779" y="13112"/>
                  </a:lnTo>
                  <a:lnTo>
                    <a:pt x="3770" y="13160"/>
                  </a:lnTo>
                  <a:lnTo>
                    <a:pt x="3764" y="13213"/>
                  </a:lnTo>
                  <a:lnTo>
                    <a:pt x="3755" y="13261"/>
                  </a:lnTo>
                  <a:lnTo>
                    <a:pt x="3750" y="13313"/>
                  </a:lnTo>
                  <a:lnTo>
                    <a:pt x="3736" y="13356"/>
                  </a:lnTo>
                  <a:lnTo>
                    <a:pt x="3731" y="13408"/>
                  </a:lnTo>
                  <a:lnTo>
                    <a:pt x="3717" y="13452"/>
                  </a:lnTo>
                  <a:lnTo>
                    <a:pt x="3712" y="13505"/>
                  </a:lnTo>
                  <a:lnTo>
                    <a:pt x="3703" y="13552"/>
                  </a:lnTo>
                  <a:lnTo>
                    <a:pt x="3697" y="13604"/>
                  </a:lnTo>
                  <a:lnTo>
                    <a:pt x="3688" y="13652"/>
                  </a:lnTo>
                  <a:lnTo>
                    <a:pt x="3684" y="13705"/>
                  </a:lnTo>
                  <a:lnTo>
                    <a:pt x="3669" y="13748"/>
                  </a:lnTo>
                  <a:lnTo>
                    <a:pt x="3665" y="13801"/>
                  </a:lnTo>
                  <a:lnTo>
                    <a:pt x="3650" y="13843"/>
                  </a:lnTo>
                  <a:lnTo>
                    <a:pt x="3645" y="13896"/>
                  </a:lnTo>
                  <a:lnTo>
                    <a:pt x="3636" y="13944"/>
                  </a:lnTo>
                  <a:lnTo>
                    <a:pt x="3631" y="13992"/>
                  </a:lnTo>
                  <a:lnTo>
                    <a:pt x="3621" y="14039"/>
                  </a:lnTo>
                  <a:lnTo>
                    <a:pt x="3617" y="14092"/>
                  </a:lnTo>
                  <a:lnTo>
                    <a:pt x="3607" y="14135"/>
                  </a:lnTo>
                  <a:lnTo>
                    <a:pt x="3602" y="14188"/>
                  </a:lnTo>
                  <a:lnTo>
                    <a:pt x="3592" y="14231"/>
                  </a:lnTo>
                  <a:lnTo>
                    <a:pt x="3588" y="14283"/>
                  </a:lnTo>
                  <a:lnTo>
                    <a:pt x="3579" y="14331"/>
                  </a:lnTo>
                  <a:lnTo>
                    <a:pt x="3579" y="14379"/>
                  </a:lnTo>
                  <a:lnTo>
                    <a:pt x="3569" y="14427"/>
                  </a:lnTo>
                  <a:lnTo>
                    <a:pt x="3569" y="14480"/>
                  </a:lnTo>
                  <a:lnTo>
                    <a:pt x="3559" y="14522"/>
                  </a:lnTo>
                  <a:lnTo>
                    <a:pt x="3554" y="14575"/>
                  </a:lnTo>
                  <a:lnTo>
                    <a:pt x="3550" y="14619"/>
                  </a:lnTo>
                  <a:lnTo>
                    <a:pt x="3550" y="14671"/>
                  </a:lnTo>
                  <a:lnTo>
                    <a:pt x="3545" y="14718"/>
                  </a:lnTo>
                  <a:lnTo>
                    <a:pt x="3545" y="14766"/>
                  </a:lnTo>
                  <a:lnTo>
                    <a:pt x="3545" y="14814"/>
                  </a:lnTo>
                  <a:lnTo>
                    <a:pt x="3545" y="14867"/>
                  </a:lnTo>
                  <a:lnTo>
                    <a:pt x="3540" y="14909"/>
                  </a:lnTo>
                  <a:lnTo>
                    <a:pt x="3540" y="14963"/>
                  </a:lnTo>
                  <a:lnTo>
                    <a:pt x="3540" y="15006"/>
                  </a:lnTo>
                  <a:lnTo>
                    <a:pt x="3540" y="15058"/>
                  </a:lnTo>
                  <a:lnTo>
                    <a:pt x="3540" y="15106"/>
                  </a:lnTo>
                  <a:lnTo>
                    <a:pt x="3545" y="15154"/>
                  </a:lnTo>
                  <a:lnTo>
                    <a:pt x="3550" y="15201"/>
                  </a:lnTo>
                  <a:lnTo>
                    <a:pt x="3554" y="15254"/>
                  </a:lnTo>
                  <a:lnTo>
                    <a:pt x="3554" y="15283"/>
                  </a:lnTo>
                  <a:lnTo>
                    <a:pt x="3559" y="15317"/>
                  </a:lnTo>
                  <a:lnTo>
                    <a:pt x="3559" y="15346"/>
                  </a:lnTo>
                  <a:lnTo>
                    <a:pt x="3564" y="15378"/>
                  </a:lnTo>
                  <a:lnTo>
                    <a:pt x="3564" y="15407"/>
                  </a:lnTo>
                  <a:lnTo>
                    <a:pt x="3569" y="15441"/>
                  </a:lnTo>
                  <a:lnTo>
                    <a:pt x="3569" y="15474"/>
                  </a:lnTo>
                  <a:lnTo>
                    <a:pt x="3573" y="15508"/>
                  </a:lnTo>
                  <a:lnTo>
                    <a:pt x="3569" y="15537"/>
                  </a:lnTo>
                  <a:lnTo>
                    <a:pt x="3569" y="15565"/>
                  </a:lnTo>
                  <a:lnTo>
                    <a:pt x="3569" y="15594"/>
                  </a:lnTo>
                  <a:lnTo>
                    <a:pt x="3569" y="15628"/>
                  </a:lnTo>
                  <a:lnTo>
                    <a:pt x="3564" y="15656"/>
                  </a:lnTo>
                  <a:lnTo>
                    <a:pt x="3564" y="15689"/>
                  </a:lnTo>
                  <a:lnTo>
                    <a:pt x="3564" y="15718"/>
                  </a:lnTo>
                  <a:lnTo>
                    <a:pt x="3564" y="15752"/>
                  </a:lnTo>
                  <a:lnTo>
                    <a:pt x="3559" y="15781"/>
                  </a:lnTo>
                  <a:lnTo>
                    <a:pt x="3554" y="15809"/>
                  </a:lnTo>
                  <a:lnTo>
                    <a:pt x="3550" y="15838"/>
                  </a:lnTo>
                  <a:lnTo>
                    <a:pt x="3545" y="15871"/>
                  </a:lnTo>
                  <a:lnTo>
                    <a:pt x="3540" y="15899"/>
                  </a:lnTo>
                  <a:lnTo>
                    <a:pt x="3535" y="15933"/>
                  </a:lnTo>
                  <a:lnTo>
                    <a:pt x="3531" y="15962"/>
                  </a:lnTo>
                  <a:lnTo>
                    <a:pt x="3531" y="15996"/>
                  </a:lnTo>
                  <a:lnTo>
                    <a:pt x="3521" y="16025"/>
                  </a:lnTo>
                  <a:lnTo>
                    <a:pt x="3516" y="16053"/>
                  </a:lnTo>
                  <a:lnTo>
                    <a:pt x="3506" y="16086"/>
                  </a:lnTo>
                  <a:lnTo>
                    <a:pt x="3502" y="16120"/>
                  </a:lnTo>
                  <a:lnTo>
                    <a:pt x="3493" y="16149"/>
                  </a:lnTo>
                  <a:lnTo>
                    <a:pt x="3487" y="16182"/>
                  </a:lnTo>
                  <a:lnTo>
                    <a:pt x="3482" y="16216"/>
                  </a:lnTo>
                  <a:lnTo>
                    <a:pt x="3478" y="16250"/>
                  </a:lnTo>
                  <a:lnTo>
                    <a:pt x="3459" y="16273"/>
                  </a:lnTo>
                  <a:lnTo>
                    <a:pt x="3440" y="16302"/>
                  </a:lnTo>
                  <a:lnTo>
                    <a:pt x="3420" y="16326"/>
                  </a:lnTo>
                  <a:lnTo>
                    <a:pt x="3401" y="16355"/>
                  </a:lnTo>
                  <a:lnTo>
                    <a:pt x="3377" y="16374"/>
                  </a:lnTo>
                  <a:lnTo>
                    <a:pt x="3354" y="16393"/>
                  </a:lnTo>
                  <a:lnTo>
                    <a:pt x="3329" y="16412"/>
                  </a:lnTo>
                  <a:lnTo>
                    <a:pt x="3306" y="16431"/>
                  </a:lnTo>
                  <a:lnTo>
                    <a:pt x="3272" y="16441"/>
                  </a:lnTo>
                  <a:lnTo>
                    <a:pt x="3243" y="16454"/>
                  </a:lnTo>
                  <a:lnTo>
                    <a:pt x="3215" y="16464"/>
                  </a:lnTo>
                  <a:lnTo>
                    <a:pt x="3186" y="16473"/>
                  </a:lnTo>
                  <a:lnTo>
                    <a:pt x="3152" y="16479"/>
                  </a:lnTo>
                  <a:lnTo>
                    <a:pt x="3123" y="16488"/>
                  </a:lnTo>
                  <a:lnTo>
                    <a:pt x="3095" y="16493"/>
                  </a:lnTo>
                  <a:lnTo>
                    <a:pt x="3066" y="16502"/>
                  </a:lnTo>
                  <a:lnTo>
                    <a:pt x="3062" y="16479"/>
                  </a:lnTo>
                  <a:lnTo>
                    <a:pt x="3047" y="16473"/>
                  </a:lnTo>
                  <a:lnTo>
                    <a:pt x="3028" y="16469"/>
                  </a:lnTo>
                  <a:lnTo>
                    <a:pt x="3018" y="16464"/>
                  </a:lnTo>
                  <a:lnTo>
                    <a:pt x="3014" y="16435"/>
                  </a:lnTo>
                  <a:lnTo>
                    <a:pt x="3009" y="16407"/>
                  </a:lnTo>
                  <a:lnTo>
                    <a:pt x="3009" y="16374"/>
                  </a:lnTo>
                  <a:lnTo>
                    <a:pt x="3009" y="16345"/>
                  </a:lnTo>
                  <a:lnTo>
                    <a:pt x="3009" y="16311"/>
                  </a:lnTo>
                  <a:lnTo>
                    <a:pt x="3009" y="16277"/>
                  </a:lnTo>
                  <a:lnTo>
                    <a:pt x="3014" y="16250"/>
                  </a:lnTo>
                  <a:lnTo>
                    <a:pt x="3028" y="16220"/>
                  </a:lnTo>
                  <a:lnTo>
                    <a:pt x="3004" y="16201"/>
                  </a:lnTo>
                  <a:lnTo>
                    <a:pt x="2971" y="16201"/>
                  </a:lnTo>
                  <a:lnTo>
                    <a:pt x="2942" y="16225"/>
                  </a:lnTo>
                  <a:lnTo>
                    <a:pt x="2928" y="16263"/>
                  </a:lnTo>
                  <a:lnTo>
                    <a:pt x="2918" y="16302"/>
                  </a:lnTo>
                  <a:lnTo>
                    <a:pt x="2918" y="16345"/>
                  </a:lnTo>
                  <a:lnTo>
                    <a:pt x="2918" y="16383"/>
                  </a:lnTo>
                  <a:lnTo>
                    <a:pt x="2923" y="16426"/>
                  </a:lnTo>
                  <a:lnTo>
                    <a:pt x="2928" y="16464"/>
                  </a:lnTo>
                  <a:lnTo>
                    <a:pt x="2932" y="16502"/>
                  </a:lnTo>
                  <a:lnTo>
                    <a:pt x="2899" y="16526"/>
                  </a:lnTo>
                  <a:lnTo>
                    <a:pt x="2852" y="16521"/>
                  </a:lnTo>
                  <a:lnTo>
                    <a:pt x="2822" y="16512"/>
                  </a:lnTo>
                  <a:lnTo>
                    <a:pt x="2793" y="16502"/>
                  </a:lnTo>
                  <a:lnTo>
                    <a:pt x="2765" y="16493"/>
                  </a:lnTo>
                  <a:lnTo>
                    <a:pt x="2746" y="16493"/>
                  </a:lnTo>
                  <a:lnTo>
                    <a:pt x="2717" y="16460"/>
                  </a:lnTo>
                  <a:lnTo>
                    <a:pt x="2703" y="16426"/>
                  </a:lnTo>
                  <a:lnTo>
                    <a:pt x="2694" y="16383"/>
                  </a:lnTo>
                  <a:lnTo>
                    <a:pt x="2694" y="16345"/>
                  </a:lnTo>
                  <a:lnTo>
                    <a:pt x="2688" y="16302"/>
                  </a:lnTo>
                  <a:lnTo>
                    <a:pt x="2688" y="16263"/>
                  </a:lnTo>
                  <a:lnTo>
                    <a:pt x="2684" y="16220"/>
                  </a:lnTo>
                  <a:lnTo>
                    <a:pt x="2674" y="16182"/>
                  </a:lnTo>
                  <a:lnTo>
                    <a:pt x="2646" y="16177"/>
                  </a:lnTo>
                  <a:lnTo>
                    <a:pt x="2631" y="16191"/>
                  </a:lnTo>
                  <a:lnTo>
                    <a:pt x="2617" y="16206"/>
                  </a:lnTo>
                  <a:lnTo>
                    <a:pt x="2617" y="16229"/>
                  </a:lnTo>
                  <a:lnTo>
                    <a:pt x="2612" y="16269"/>
                  </a:lnTo>
                  <a:lnTo>
                    <a:pt x="2598" y="16307"/>
                  </a:lnTo>
                  <a:lnTo>
                    <a:pt x="2598" y="16407"/>
                  </a:lnTo>
                  <a:lnTo>
                    <a:pt x="2583" y="16378"/>
                  </a:lnTo>
                  <a:lnTo>
                    <a:pt x="2568" y="16355"/>
                  </a:lnTo>
                  <a:lnTo>
                    <a:pt x="2560" y="16330"/>
                  </a:lnTo>
                  <a:lnTo>
                    <a:pt x="2560" y="16307"/>
                  </a:lnTo>
                  <a:lnTo>
                    <a:pt x="2555" y="16254"/>
                  </a:lnTo>
                  <a:lnTo>
                    <a:pt x="2560" y="16206"/>
                  </a:lnTo>
                  <a:lnTo>
                    <a:pt x="2560" y="16177"/>
                  </a:lnTo>
                  <a:lnTo>
                    <a:pt x="2568" y="16149"/>
                  </a:lnTo>
                  <a:lnTo>
                    <a:pt x="2574" y="16124"/>
                  </a:lnTo>
                  <a:lnTo>
                    <a:pt x="2583" y="16101"/>
                  </a:lnTo>
                  <a:lnTo>
                    <a:pt x="2608" y="16058"/>
                  </a:lnTo>
                  <a:lnTo>
                    <a:pt x="2636" y="16019"/>
                  </a:lnTo>
                  <a:lnTo>
                    <a:pt x="2650" y="16015"/>
                  </a:lnTo>
                  <a:lnTo>
                    <a:pt x="2669" y="16006"/>
                  </a:lnTo>
                  <a:lnTo>
                    <a:pt x="2679" y="15981"/>
                  </a:lnTo>
                  <a:lnTo>
                    <a:pt x="2688" y="15962"/>
                  </a:lnTo>
                  <a:lnTo>
                    <a:pt x="2860" y="15852"/>
                  </a:lnTo>
                  <a:lnTo>
                    <a:pt x="2852" y="15886"/>
                  </a:lnTo>
                  <a:lnTo>
                    <a:pt x="2841" y="15928"/>
                  </a:lnTo>
                  <a:lnTo>
                    <a:pt x="2837" y="15967"/>
                  </a:lnTo>
                  <a:lnTo>
                    <a:pt x="2841" y="16010"/>
                  </a:lnTo>
                  <a:lnTo>
                    <a:pt x="2879" y="16048"/>
                  </a:lnTo>
                  <a:lnTo>
                    <a:pt x="2894" y="16006"/>
                  </a:lnTo>
                  <a:lnTo>
                    <a:pt x="2913" y="15962"/>
                  </a:lnTo>
                  <a:lnTo>
                    <a:pt x="2928" y="15914"/>
                  </a:lnTo>
                  <a:lnTo>
                    <a:pt x="2942" y="15871"/>
                  </a:lnTo>
                  <a:lnTo>
                    <a:pt x="2951" y="15823"/>
                  </a:lnTo>
                  <a:lnTo>
                    <a:pt x="2961" y="15775"/>
                  </a:lnTo>
                  <a:lnTo>
                    <a:pt x="2971" y="15728"/>
                  </a:lnTo>
                  <a:lnTo>
                    <a:pt x="2980" y="15685"/>
                  </a:lnTo>
                  <a:lnTo>
                    <a:pt x="2980" y="15656"/>
                  </a:lnTo>
                  <a:lnTo>
                    <a:pt x="2980" y="15632"/>
                  </a:lnTo>
                  <a:lnTo>
                    <a:pt x="2980" y="15603"/>
                  </a:lnTo>
                  <a:lnTo>
                    <a:pt x="2985" y="15580"/>
                  </a:lnTo>
                  <a:lnTo>
                    <a:pt x="2985" y="15527"/>
                  </a:lnTo>
                  <a:lnTo>
                    <a:pt x="2990" y="15479"/>
                  </a:lnTo>
                  <a:lnTo>
                    <a:pt x="2990" y="15426"/>
                  </a:lnTo>
                  <a:lnTo>
                    <a:pt x="2990" y="15384"/>
                  </a:lnTo>
                  <a:lnTo>
                    <a:pt x="2990" y="15336"/>
                  </a:lnTo>
                  <a:lnTo>
                    <a:pt x="2990" y="15293"/>
                  </a:lnTo>
                  <a:lnTo>
                    <a:pt x="2990" y="15250"/>
                  </a:lnTo>
                  <a:lnTo>
                    <a:pt x="2990" y="15211"/>
                  </a:lnTo>
                  <a:lnTo>
                    <a:pt x="2990" y="15173"/>
                  </a:lnTo>
                  <a:lnTo>
                    <a:pt x="2990" y="15134"/>
                  </a:lnTo>
                  <a:lnTo>
                    <a:pt x="2990" y="15096"/>
                  </a:lnTo>
                  <a:lnTo>
                    <a:pt x="2990" y="15058"/>
                  </a:lnTo>
                  <a:lnTo>
                    <a:pt x="2990" y="15020"/>
                  </a:lnTo>
                  <a:lnTo>
                    <a:pt x="2990" y="14987"/>
                  </a:lnTo>
                  <a:lnTo>
                    <a:pt x="2985" y="14943"/>
                  </a:lnTo>
                  <a:lnTo>
                    <a:pt x="2985" y="14909"/>
                  </a:lnTo>
                  <a:lnTo>
                    <a:pt x="2985" y="14867"/>
                  </a:lnTo>
                  <a:lnTo>
                    <a:pt x="2985" y="14833"/>
                  </a:lnTo>
                  <a:lnTo>
                    <a:pt x="2980" y="14795"/>
                  </a:lnTo>
                  <a:lnTo>
                    <a:pt x="2980" y="14757"/>
                  </a:lnTo>
                  <a:lnTo>
                    <a:pt x="2980" y="14718"/>
                  </a:lnTo>
                  <a:lnTo>
                    <a:pt x="2980" y="14686"/>
                  </a:lnTo>
                  <a:lnTo>
                    <a:pt x="2976" y="14642"/>
                  </a:lnTo>
                  <a:lnTo>
                    <a:pt x="2971" y="14609"/>
                  </a:lnTo>
                  <a:lnTo>
                    <a:pt x="2971" y="14571"/>
                  </a:lnTo>
                  <a:lnTo>
                    <a:pt x="2971" y="14537"/>
                  </a:lnTo>
                  <a:lnTo>
                    <a:pt x="2966" y="14495"/>
                  </a:lnTo>
                  <a:lnTo>
                    <a:pt x="2961" y="14461"/>
                  </a:lnTo>
                  <a:lnTo>
                    <a:pt x="2961" y="14422"/>
                  </a:lnTo>
                  <a:lnTo>
                    <a:pt x="2961" y="14389"/>
                  </a:lnTo>
                  <a:lnTo>
                    <a:pt x="2957" y="14350"/>
                  </a:lnTo>
                  <a:lnTo>
                    <a:pt x="2951" y="14312"/>
                  </a:lnTo>
                  <a:lnTo>
                    <a:pt x="2951" y="14274"/>
                  </a:lnTo>
                  <a:lnTo>
                    <a:pt x="2951" y="14241"/>
                  </a:lnTo>
                  <a:lnTo>
                    <a:pt x="2947" y="14203"/>
                  </a:lnTo>
                  <a:lnTo>
                    <a:pt x="2942" y="14169"/>
                  </a:lnTo>
                  <a:lnTo>
                    <a:pt x="2942" y="14131"/>
                  </a:lnTo>
                  <a:lnTo>
                    <a:pt x="2942" y="14097"/>
                  </a:lnTo>
                  <a:lnTo>
                    <a:pt x="2938" y="14054"/>
                  </a:lnTo>
                  <a:lnTo>
                    <a:pt x="2932" y="14020"/>
                  </a:lnTo>
                  <a:lnTo>
                    <a:pt x="2928" y="13982"/>
                  </a:lnTo>
                  <a:lnTo>
                    <a:pt x="2928" y="13949"/>
                  </a:lnTo>
                  <a:lnTo>
                    <a:pt x="2923" y="13911"/>
                  </a:lnTo>
                  <a:lnTo>
                    <a:pt x="2918" y="13877"/>
                  </a:lnTo>
                  <a:lnTo>
                    <a:pt x="2913" y="13839"/>
                  </a:lnTo>
                  <a:lnTo>
                    <a:pt x="2913" y="13805"/>
                  </a:lnTo>
                  <a:lnTo>
                    <a:pt x="2909" y="13767"/>
                  </a:lnTo>
                  <a:lnTo>
                    <a:pt x="2904" y="13734"/>
                  </a:lnTo>
                  <a:lnTo>
                    <a:pt x="2899" y="13696"/>
                  </a:lnTo>
                  <a:lnTo>
                    <a:pt x="2899" y="13662"/>
                  </a:lnTo>
                  <a:lnTo>
                    <a:pt x="2894" y="13623"/>
                  </a:lnTo>
                  <a:lnTo>
                    <a:pt x="2890" y="13591"/>
                  </a:lnTo>
                  <a:lnTo>
                    <a:pt x="2885" y="13552"/>
                  </a:lnTo>
                  <a:lnTo>
                    <a:pt x="2885" y="13518"/>
                  </a:lnTo>
                  <a:lnTo>
                    <a:pt x="2875" y="13480"/>
                  </a:lnTo>
                  <a:lnTo>
                    <a:pt x="2871" y="13446"/>
                  </a:lnTo>
                  <a:lnTo>
                    <a:pt x="2865" y="13408"/>
                  </a:lnTo>
                  <a:lnTo>
                    <a:pt x="2865" y="13375"/>
                  </a:lnTo>
                  <a:lnTo>
                    <a:pt x="2860" y="13337"/>
                  </a:lnTo>
                  <a:lnTo>
                    <a:pt x="2856" y="13303"/>
                  </a:lnTo>
                  <a:lnTo>
                    <a:pt x="2852" y="13265"/>
                  </a:lnTo>
                  <a:lnTo>
                    <a:pt x="2852" y="13232"/>
                  </a:lnTo>
                  <a:lnTo>
                    <a:pt x="2846" y="13194"/>
                  </a:lnTo>
                  <a:lnTo>
                    <a:pt x="2841" y="13160"/>
                  </a:lnTo>
                  <a:lnTo>
                    <a:pt x="2837" y="13122"/>
                  </a:lnTo>
                  <a:lnTo>
                    <a:pt x="2837" y="13088"/>
                  </a:lnTo>
                  <a:lnTo>
                    <a:pt x="2832" y="13049"/>
                  </a:lnTo>
                  <a:lnTo>
                    <a:pt x="2827" y="13017"/>
                  </a:lnTo>
                  <a:lnTo>
                    <a:pt x="2827" y="12978"/>
                  </a:lnTo>
                  <a:lnTo>
                    <a:pt x="2827" y="12950"/>
                  </a:lnTo>
                  <a:lnTo>
                    <a:pt x="2812" y="12911"/>
                  </a:lnTo>
                  <a:lnTo>
                    <a:pt x="2803" y="12873"/>
                  </a:lnTo>
                  <a:lnTo>
                    <a:pt x="2789" y="12835"/>
                  </a:lnTo>
                  <a:lnTo>
                    <a:pt x="2784" y="12801"/>
                  </a:lnTo>
                  <a:lnTo>
                    <a:pt x="2770" y="12767"/>
                  </a:lnTo>
                  <a:lnTo>
                    <a:pt x="2755" y="12734"/>
                  </a:lnTo>
                  <a:lnTo>
                    <a:pt x="2736" y="12706"/>
                  </a:lnTo>
                  <a:lnTo>
                    <a:pt x="2713" y="12687"/>
                  </a:lnTo>
                  <a:lnTo>
                    <a:pt x="2655" y="12710"/>
                  </a:lnTo>
                  <a:lnTo>
                    <a:pt x="2640" y="12681"/>
                  </a:lnTo>
                  <a:lnTo>
                    <a:pt x="2617" y="12667"/>
                  </a:lnTo>
                  <a:lnTo>
                    <a:pt x="2579" y="12658"/>
                  </a:lnTo>
                  <a:lnTo>
                    <a:pt x="2549" y="12667"/>
                  </a:lnTo>
                  <a:lnTo>
                    <a:pt x="2526" y="12691"/>
                  </a:lnTo>
                  <a:lnTo>
                    <a:pt x="2521" y="12729"/>
                  </a:lnTo>
                  <a:lnTo>
                    <a:pt x="2501" y="12696"/>
                  </a:lnTo>
                  <a:lnTo>
                    <a:pt x="2488" y="12662"/>
                  </a:lnTo>
                  <a:lnTo>
                    <a:pt x="2469" y="12629"/>
                  </a:lnTo>
                  <a:lnTo>
                    <a:pt x="2454" y="12601"/>
                  </a:lnTo>
                  <a:lnTo>
                    <a:pt x="2430" y="12567"/>
                  </a:lnTo>
                  <a:lnTo>
                    <a:pt x="2411" y="12534"/>
                  </a:lnTo>
                  <a:lnTo>
                    <a:pt x="2392" y="12505"/>
                  </a:lnTo>
                  <a:lnTo>
                    <a:pt x="2373" y="12476"/>
                  </a:lnTo>
                  <a:lnTo>
                    <a:pt x="2349" y="12448"/>
                  </a:lnTo>
                  <a:lnTo>
                    <a:pt x="2325" y="12418"/>
                  </a:lnTo>
                  <a:lnTo>
                    <a:pt x="2297" y="12389"/>
                  </a:lnTo>
                  <a:lnTo>
                    <a:pt x="2272" y="12366"/>
                  </a:lnTo>
                  <a:lnTo>
                    <a:pt x="2244" y="12342"/>
                  </a:lnTo>
                  <a:lnTo>
                    <a:pt x="2215" y="12323"/>
                  </a:lnTo>
                  <a:lnTo>
                    <a:pt x="2186" y="12299"/>
                  </a:lnTo>
                  <a:lnTo>
                    <a:pt x="2158" y="12284"/>
                  </a:lnTo>
                  <a:lnTo>
                    <a:pt x="2119" y="12309"/>
                  </a:lnTo>
                  <a:lnTo>
                    <a:pt x="2114" y="12351"/>
                  </a:lnTo>
                  <a:lnTo>
                    <a:pt x="2119" y="12389"/>
                  </a:lnTo>
                  <a:lnTo>
                    <a:pt x="2124" y="12433"/>
                  </a:lnTo>
                  <a:lnTo>
                    <a:pt x="2095" y="12399"/>
                  </a:lnTo>
                  <a:lnTo>
                    <a:pt x="2076" y="12370"/>
                  </a:lnTo>
                  <a:lnTo>
                    <a:pt x="2053" y="12337"/>
                  </a:lnTo>
                  <a:lnTo>
                    <a:pt x="2033" y="12309"/>
                  </a:lnTo>
                  <a:lnTo>
                    <a:pt x="2005" y="12275"/>
                  </a:lnTo>
                  <a:lnTo>
                    <a:pt x="1986" y="12246"/>
                  </a:lnTo>
                  <a:lnTo>
                    <a:pt x="1961" y="12213"/>
                  </a:lnTo>
                  <a:lnTo>
                    <a:pt x="1942" y="12185"/>
                  </a:lnTo>
                  <a:lnTo>
                    <a:pt x="1914" y="12151"/>
                  </a:lnTo>
                  <a:lnTo>
                    <a:pt x="1894" y="12118"/>
                  </a:lnTo>
                  <a:lnTo>
                    <a:pt x="1866" y="12084"/>
                  </a:lnTo>
                  <a:lnTo>
                    <a:pt x="1847" y="12055"/>
                  </a:lnTo>
                  <a:lnTo>
                    <a:pt x="1822" y="12021"/>
                  </a:lnTo>
                  <a:lnTo>
                    <a:pt x="1799" y="11988"/>
                  </a:lnTo>
                  <a:lnTo>
                    <a:pt x="1775" y="11954"/>
                  </a:lnTo>
                  <a:lnTo>
                    <a:pt x="1755" y="11926"/>
                  </a:lnTo>
                  <a:lnTo>
                    <a:pt x="1727" y="11888"/>
                  </a:lnTo>
                  <a:lnTo>
                    <a:pt x="1703" y="11859"/>
                  </a:lnTo>
                  <a:lnTo>
                    <a:pt x="1679" y="11821"/>
                  </a:lnTo>
                  <a:lnTo>
                    <a:pt x="1656" y="11792"/>
                  </a:lnTo>
                  <a:lnTo>
                    <a:pt x="1626" y="11759"/>
                  </a:lnTo>
                  <a:lnTo>
                    <a:pt x="1603" y="11725"/>
                  </a:lnTo>
                  <a:lnTo>
                    <a:pt x="1578" y="11697"/>
                  </a:lnTo>
                  <a:lnTo>
                    <a:pt x="1555" y="11668"/>
                  </a:lnTo>
                  <a:lnTo>
                    <a:pt x="1526" y="11634"/>
                  </a:lnTo>
                  <a:lnTo>
                    <a:pt x="1502" y="11601"/>
                  </a:lnTo>
                  <a:lnTo>
                    <a:pt x="1473" y="11567"/>
                  </a:lnTo>
                  <a:lnTo>
                    <a:pt x="1450" y="11539"/>
                  </a:lnTo>
                  <a:lnTo>
                    <a:pt x="1421" y="11510"/>
                  </a:lnTo>
                  <a:lnTo>
                    <a:pt x="1397" y="11481"/>
                  </a:lnTo>
                  <a:lnTo>
                    <a:pt x="1373" y="11453"/>
                  </a:lnTo>
                  <a:lnTo>
                    <a:pt x="1349" y="11424"/>
                  </a:lnTo>
                  <a:lnTo>
                    <a:pt x="1320" y="11462"/>
                  </a:lnTo>
                  <a:lnTo>
                    <a:pt x="1307" y="11506"/>
                  </a:lnTo>
                  <a:lnTo>
                    <a:pt x="1292" y="11553"/>
                  </a:lnTo>
                  <a:lnTo>
                    <a:pt x="1292" y="11605"/>
                  </a:lnTo>
                  <a:lnTo>
                    <a:pt x="1286" y="11653"/>
                  </a:lnTo>
                  <a:lnTo>
                    <a:pt x="1292" y="11701"/>
                  </a:lnTo>
                  <a:lnTo>
                    <a:pt x="1301" y="11750"/>
                  </a:lnTo>
                  <a:lnTo>
                    <a:pt x="1315" y="11802"/>
                  </a:lnTo>
                  <a:lnTo>
                    <a:pt x="1292" y="11773"/>
                  </a:lnTo>
                  <a:lnTo>
                    <a:pt x="1273" y="11744"/>
                  </a:lnTo>
                  <a:lnTo>
                    <a:pt x="1254" y="11716"/>
                  </a:lnTo>
                  <a:lnTo>
                    <a:pt x="1239" y="11691"/>
                  </a:lnTo>
                  <a:lnTo>
                    <a:pt x="1220" y="11663"/>
                  </a:lnTo>
                  <a:lnTo>
                    <a:pt x="1206" y="11634"/>
                  </a:lnTo>
                  <a:lnTo>
                    <a:pt x="1191" y="11605"/>
                  </a:lnTo>
                  <a:lnTo>
                    <a:pt x="1177" y="11582"/>
                  </a:lnTo>
                  <a:lnTo>
                    <a:pt x="1158" y="11553"/>
                  </a:lnTo>
                  <a:lnTo>
                    <a:pt x="1143" y="11525"/>
                  </a:lnTo>
                  <a:lnTo>
                    <a:pt x="1129" y="11496"/>
                  </a:lnTo>
                  <a:lnTo>
                    <a:pt x="1115" y="11472"/>
                  </a:lnTo>
                  <a:lnTo>
                    <a:pt x="1101" y="11443"/>
                  </a:lnTo>
                  <a:lnTo>
                    <a:pt x="1091" y="11414"/>
                  </a:lnTo>
                  <a:lnTo>
                    <a:pt x="1076" y="11386"/>
                  </a:lnTo>
                  <a:lnTo>
                    <a:pt x="1067" y="11361"/>
                  </a:lnTo>
                  <a:lnTo>
                    <a:pt x="1053" y="11333"/>
                  </a:lnTo>
                  <a:lnTo>
                    <a:pt x="1038" y="11304"/>
                  </a:lnTo>
                  <a:lnTo>
                    <a:pt x="1023" y="11275"/>
                  </a:lnTo>
                  <a:lnTo>
                    <a:pt x="1015" y="11247"/>
                  </a:lnTo>
                  <a:lnTo>
                    <a:pt x="1000" y="11218"/>
                  </a:lnTo>
                  <a:lnTo>
                    <a:pt x="990" y="11189"/>
                  </a:lnTo>
                  <a:lnTo>
                    <a:pt x="981" y="11161"/>
                  </a:lnTo>
                  <a:lnTo>
                    <a:pt x="971" y="11132"/>
                  </a:lnTo>
                  <a:lnTo>
                    <a:pt x="956" y="11099"/>
                  </a:lnTo>
                  <a:lnTo>
                    <a:pt x="947" y="11071"/>
                  </a:lnTo>
                  <a:lnTo>
                    <a:pt x="937" y="11042"/>
                  </a:lnTo>
                  <a:lnTo>
                    <a:pt x="928" y="11012"/>
                  </a:lnTo>
                  <a:lnTo>
                    <a:pt x="918" y="10984"/>
                  </a:lnTo>
                  <a:lnTo>
                    <a:pt x="914" y="10955"/>
                  </a:lnTo>
                  <a:lnTo>
                    <a:pt x="904" y="10926"/>
                  </a:lnTo>
                  <a:lnTo>
                    <a:pt x="899" y="10898"/>
                  </a:lnTo>
                  <a:lnTo>
                    <a:pt x="885" y="10874"/>
                  </a:lnTo>
                  <a:lnTo>
                    <a:pt x="870" y="10850"/>
                  </a:lnTo>
                  <a:lnTo>
                    <a:pt x="857" y="10821"/>
                  </a:lnTo>
                  <a:lnTo>
                    <a:pt x="847" y="10807"/>
                  </a:lnTo>
                  <a:lnTo>
                    <a:pt x="809" y="10769"/>
                  </a:lnTo>
                  <a:lnTo>
                    <a:pt x="765" y="10760"/>
                  </a:lnTo>
                  <a:lnTo>
                    <a:pt x="731" y="10793"/>
                  </a:lnTo>
                  <a:lnTo>
                    <a:pt x="712" y="10836"/>
                  </a:lnTo>
                  <a:lnTo>
                    <a:pt x="699" y="10879"/>
                  </a:lnTo>
                  <a:lnTo>
                    <a:pt x="693" y="10922"/>
                  </a:lnTo>
                  <a:lnTo>
                    <a:pt x="689" y="10965"/>
                  </a:lnTo>
                  <a:lnTo>
                    <a:pt x="693" y="11012"/>
                  </a:lnTo>
                  <a:lnTo>
                    <a:pt x="693" y="11061"/>
                  </a:lnTo>
                  <a:lnTo>
                    <a:pt x="699" y="11109"/>
                  </a:lnTo>
                  <a:lnTo>
                    <a:pt x="685" y="11084"/>
                  </a:lnTo>
                  <a:lnTo>
                    <a:pt x="670" y="11061"/>
                  </a:lnTo>
                  <a:lnTo>
                    <a:pt x="655" y="11037"/>
                  </a:lnTo>
                  <a:lnTo>
                    <a:pt x="645" y="11018"/>
                  </a:lnTo>
                  <a:lnTo>
                    <a:pt x="622" y="10970"/>
                  </a:lnTo>
                  <a:lnTo>
                    <a:pt x="607" y="10926"/>
                  </a:lnTo>
                  <a:lnTo>
                    <a:pt x="588" y="10879"/>
                  </a:lnTo>
                  <a:lnTo>
                    <a:pt x="574" y="10831"/>
                  </a:lnTo>
                  <a:lnTo>
                    <a:pt x="560" y="10783"/>
                  </a:lnTo>
                  <a:lnTo>
                    <a:pt x="550" y="10741"/>
                  </a:lnTo>
                  <a:lnTo>
                    <a:pt x="536" y="10688"/>
                  </a:lnTo>
                  <a:lnTo>
                    <a:pt x="527" y="10640"/>
                  </a:lnTo>
                  <a:lnTo>
                    <a:pt x="517" y="10592"/>
                  </a:lnTo>
                  <a:lnTo>
                    <a:pt x="512" y="10544"/>
                  </a:lnTo>
                  <a:lnTo>
                    <a:pt x="502" y="10491"/>
                  </a:lnTo>
                  <a:lnTo>
                    <a:pt x="502" y="10444"/>
                  </a:lnTo>
                  <a:lnTo>
                    <a:pt x="493" y="10396"/>
                  </a:lnTo>
                  <a:lnTo>
                    <a:pt x="493" y="10348"/>
                  </a:lnTo>
                  <a:lnTo>
                    <a:pt x="483" y="10295"/>
                  </a:lnTo>
                  <a:lnTo>
                    <a:pt x="479" y="10247"/>
                  </a:lnTo>
                  <a:lnTo>
                    <a:pt x="474" y="10195"/>
                  </a:lnTo>
                  <a:lnTo>
                    <a:pt x="469" y="10147"/>
                  </a:lnTo>
                  <a:lnTo>
                    <a:pt x="460" y="10094"/>
                  </a:lnTo>
                  <a:lnTo>
                    <a:pt x="460" y="10047"/>
                  </a:lnTo>
                  <a:lnTo>
                    <a:pt x="450" y="9995"/>
                  </a:lnTo>
                  <a:lnTo>
                    <a:pt x="450" y="9946"/>
                  </a:lnTo>
                  <a:lnTo>
                    <a:pt x="441" y="9894"/>
                  </a:lnTo>
                  <a:lnTo>
                    <a:pt x="431" y="9846"/>
                  </a:lnTo>
                  <a:lnTo>
                    <a:pt x="422" y="9793"/>
                  </a:lnTo>
                  <a:lnTo>
                    <a:pt x="412" y="9751"/>
                  </a:lnTo>
                  <a:lnTo>
                    <a:pt x="397" y="9698"/>
                  </a:lnTo>
                  <a:lnTo>
                    <a:pt x="388" y="9650"/>
                  </a:lnTo>
                  <a:lnTo>
                    <a:pt x="373" y="9602"/>
                  </a:lnTo>
                  <a:lnTo>
                    <a:pt x="363" y="9559"/>
                  </a:lnTo>
                  <a:lnTo>
                    <a:pt x="340" y="9535"/>
                  </a:lnTo>
                  <a:lnTo>
                    <a:pt x="315" y="9530"/>
                  </a:lnTo>
                  <a:lnTo>
                    <a:pt x="292" y="9535"/>
                  </a:lnTo>
                  <a:lnTo>
                    <a:pt x="268" y="9549"/>
                  </a:lnTo>
                  <a:lnTo>
                    <a:pt x="230" y="9573"/>
                  </a:lnTo>
                  <a:lnTo>
                    <a:pt x="206" y="9602"/>
                  </a:lnTo>
                  <a:lnTo>
                    <a:pt x="201" y="9564"/>
                  </a:lnTo>
                  <a:lnTo>
                    <a:pt x="201" y="9530"/>
                  </a:lnTo>
                  <a:lnTo>
                    <a:pt x="197" y="9497"/>
                  </a:lnTo>
                  <a:lnTo>
                    <a:pt x="197" y="9463"/>
                  </a:lnTo>
                  <a:lnTo>
                    <a:pt x="191" y="9425"/>
                  </a:lnTo>
                  <a:lnTo>
                    <a:pt x="187" y="9392"/>
                  </a:lnTo>
                  <a:lnTo>
                    <a:pt x="182" y="9358"/>
                  </a:lnTo>
                  <a:lnTo>
                    <a:pt x="182" y="9325"/>
                  </a:lnTo>
                  <a:lnTo>
                    <a:pt x="172" y="9286"/>
                  </a:lnTo>
                  <a:lnTo>
                    <a:pt x="168" y="9253"/>
                  </a:lnTo>
                  <a:lnTo>
                    <a:pt x="158" y="9215"/>
                  </a:lnTo>
                  <a:lnTo>
                    <a:pt x="153" y="9181"/>
                  </a:lnTo>
                  <a:lnTo>
                    <a:pt x="144" y="9148"/>
                  </a:lnTo>
                  <a:lnTo>
                    <a:pt x="139" y="9114"/>
                  </a:lnTo>
                  <a:lnTo>
                    <a:pt x="134" y="9085"/>
                  </a:lnTo>
                  <a:lnTo>
                    <a:pt x="130" y="9057"/>
                  </a:lnTo>
                  <a:lnTo>
                    <a:pt x="111" y="9033"/>
                  </a:lnTo>
                  <a:lnTo>
                    <a:pt x="96" y="9009"/>
                  </a:lnTo>
                  <a:lnTo>
                    <a:pt x="81" y="8986"/>
                  </a:lnTo>
                  <a:lnTo>
                    <a:pt x="67" y="8961"/>
                  </a:lnTo>
                  <a:lnTo>
                    <a:pt x="33" y="8918"/>
                  </a:lnTo>
                  <a:lnTo>
                    <a:pt x="0" y="8889"/>
                  </a:lnTo>
                  <a:lnTo>
                    <a:pt x="29" y="8875"/>
                  </a:lnTo>
                  <a:lnTo>
                    <a:pt x="62" y="8870"/>
                  </a:lnTo>
                  <a:lnTo>
                    <a:pt x="96" y="8866"/>
                  </a:lnTo>
                  <a:lnTo>
                    <a:pt x="130" y="8866"/>
                  </a:lnTo>
                  <a:lnTo>
                    <a:pt x="163" y="8866"/>
                  </a:lnTo>
                  <a:lnTo>
                    <a:pt x="197" y="8866"/>
                  </a:lnTo>
                  <a:lnTo>
                    <a:pt x="230" y="8870"/>
                  </a:lnTo>
                  <a:lnTo>
                    <a:pt x="263" y="8885"/>
                  </a:lnTo>
                  <a:lnTo>
                    <a:pt x="292" y="8889"/>
                  </a:lnTo>
                  <a:lnTo>
                    <a:pt x="321" y="8899"/>
                  </a:lnTo>
                  <a:lnTo>
                    <a:pt x="349" y="8913"/>
                  </a:lnTo>
                  <a:lnTo>
                    <a:pt x="382" y="8927"/>
                  </a:lnTo>
                  <a:lnTo>
                    <a:pt x="412" y="8937"/>
                  </a:lnTo>
                  <a:lnTo>
                    <a:pt x="445" y="8952"/>
                  </a:lnTo>
                  <a:lnTo>
                    <a:pt x="474" y="8965"/>
                  </a:lnTo>
                  <a:lnTo>
                    <a:pt x="507" y="8980"/>
                  </a:lnTo>
                  <a:lnTo>
                    <a:pt x="536" y="8990"/>
                  </a:lnTo>
                  <a:lnTo>
                    <a:pt x="565" y="8999"/>
                  </a:lnTo>
                  <a:lnTo>
                    <a:pt x="593" y="9009"/>
                  </a:lnTo>
                  <a:lnTo>
                    <a:pt x="626" y="9024"/>
                  </a:lnTo>
                  <a:lnTo>
                    <a:pt x="655" y="9028"/>
                  </a:lnTo>
                  <a:lnTo>
                    <a:pt x="685" y="9038"/>
                  </a:lnTo>
                  <a:lnTo>
                    <a:pt x="712" y="9043"/>
                  </a:lnTo>
                  <a:lnTo>
                    <a:pt x="746" y="9052"/>
                  </a:lnTo>
                  <a:lnTo>
                    <a:pt x="775" y="9052"/>
                  </a:lnTo>
                  <a:lnTo>
                    <a:pt x="809" y="9052"/>
                  </a:lnTo>
                  <a:lnTo>
                    <a:pt x="838" y="9047"/>
                  </a:lnTo>
                  <a:lnTo>
                    <a:pt x="870" y="9043"/>
                  </a:lnTo>
                  <a:lnTo>
                    <a:pt x="899" y="9028"/>
                  </a:lnTo>
                  <a:lnTo>
                    <a:pt x="933" y="9019"/>
                  </a:lnTo>
                  <a:lnTo>
                    <a:pt x="966" y="8999"/>
                  </a:lnTo>
                  <a:lnTo>
                    <a:pt x="1004" y="8986"/>
                  </a:lnTo>
                  <a:lnTo>
                    <a:pt x="1029" y="8961"/>
                  </a:lnTo>
                  <a:lnTo>
                    <a:pt x="1053" y="8937"/>
                  </a:lnTo>
                  <a:lnTo>
                    <a:pt x="1076" y="8913"/>
                  </a:lnTo>
                  <a:lnTo>
                    <a:pt x="1101" y="8889"/>
                  </a:lnTo>
                  <a:lnTo>
                    <a:pt x="1120" y="8860"/>
                  </a:lnTo>
                  <a:lnTo>
                    <a:pt x="1139" y="8832"/>
                  </a:lnTo>
                  <a:lnTo>
                    <a:pt x="1158" y="8803"/>
                  </a:lnTo>
                  <a:lnTo>
                    <a:pt x="1181" y="8780"/>
                  </a:lnTo>
                  <a:lnTo>
                    <a:pt x="1196" y="8746"/>
                  </a:lnTo>
                  <a:lnTo>
                    <a:pt x="1215" y="8717"/>
                  </a:lnTo>
                  <a:lnTo>
                    <a:pt x="1234" y="8689"/>
                  </a:lnTo>
                  <a:lnTo>
                    <a:pt x="1254" y="8660"/>
                  </a:lnTo>
                  <a:lnTo>
                    <a:pt x="1267" y="8627"/>
                  </a:lnTo>
                  <a:lnTo>
                    <a:pt x="1286" y="8597"/>
                  </a:lnTo>
                  <a:lnTo>
                    <a:pt x="1301" y="8569"/>
                  </a:lnTo>
                  <a:lnTo>
                    <a:pt x="1320" y="8540"/>
                  </a:lnTo>
                  <a:lnTo>
                    <a:pt x="1334" y="8507"/>
                  </a:lnTo>
                  <a:lnTo>
                    <a:pt x="1349" y="8478"/>
                  </a:lnTo>
                  <a:lnTo>
                    <a:pt x="1368" y="8445"/>
                  </a:lnTo>
                  <a:lnTo>
                    <a:pt x="1387" y="8416"/>
                  </a:lnTo>
                  <a:lnTo>
                    <a:pt x="1402" y="8387"/>
                  </a:lnTo>
                  <a:lnTo>
                    <a:pt x="1421" y="8359"/>
                  </a:lnTo>
                  <a:lnTo>
                    <a:pt x="1440" y="8330"/>
                  </a:lnTo>
                  <a:lnTo>
                    <a:pt x="1464" y="8307"/>
                  </a:lnTo>
                  <a:lnTo>
                    <a:pt x="1483" y="8278"/>
                  </a:lnTo>
                  <a:lnTo>
                    <a:pt x="1507" y="8248"/>
                  </a:lnTo>
                  <a:lnTo>
                    <a:pt x="1526" y="8225"/>
                  </a:lnTo>
                  <a:lnTo>
                    <a:pt x="1555" y="8206"/>
                  </a:lnTo>
                  <a:lnTo>
                    <a:pt x="1578" y="8177"/>
                  </a:lnTo>
                  <a:lnTo>
                    <a:pt x="1607" y="8158"/>
                  </a:lnTo>
                  <a:lnTo>
                    <a:pt x="1637" y="8139"/>
                  </a:lnTo>
                  <a:lnTo>
                    <a:pt x="1670" y="8124"/>
                  </a:lnTo>
                  <a:lnTo>
                    <a:pt x="1694" y="8091"/>
                  </a:lnTo>
                  <a:lnTo>
                    <a:pt x="1723" y="8057"/>
                  </a:lnTo>
                  <a:lnTo>
                    <a:pt x="1751" y="8024"/>
                  </a:lnTo>
                  <a:lnTo>
                    <a:pt x="1780" y="7996"/>
                  </a:lnTo>
                  <a:lnTo>
                    <a:pt x="1809" y="7962"/>
                  </a:lnTo>
                  <a:lnTo>
                    <a:pt x="1837" y="7929"/>
                  </a:lnTo>
                  <a:lnTo>
                    <a:pt x="1866" y="7895"/>
                  </a:lnTo>
                  <a:lnTo>
                    <a:pt x="1894" y="7866"/>
                  </a:lnTo>
                  <a:lnTo>
                    <a:pt x="1918" y="7832"/>
                  </a:lnTo>
                  <a:lnTo>
                    <a:pt x="1948" y="7799"/>
                  </a:lnTo>
                  <a:lnTo>
                    <a:pt x="1976" y="7765"/>
                  </a:lnTo>
                  <a:lnTo>
                    <a:pt x="2005" y="7737"/>
                  </a:lnTo>
                  <a:lnTo>
                    <a:pt x="2033" y="7704"/>
                  </a:lnTo>
                  <a:lnTo>
                    <a:pt x="2062" y="7670"/>
                  </a:lnTo>
                  <a:lnTo>
                    <a:pt x="2091" y="7637"/>
                  </a:lnTo>
                  <a:lnTo>
                    <a:pt x="2119" y="7608"/>
                  </a:lnTo>
                  <a:lnTo>
                    <a:pt x="2139" y="7570"/>
                  </a:lnTo>
                  <a:lnTo>
                    <a:pt x="2162" y="7536"/>
                  </a:lnTo>
                  <a:lnTo>
                    <a:pt x="2186" y="7498"/>
                  </a:lnTo>
                  <a:lnTo>
                    <a:pt x="2210" y="7464"/>
                  </a:lnTo>
                  <a:lnTo>
                    <a:pt x="2229" y="7426"/>
                  </a:lnTo>
                  <a:lnTo>
                    <a:pt x="2249" y="7393"/>
                  </a:lnTo>
                  <a:lnTo>
                    <a:pt x="2268" y="7355"/>
                  </a:lnTo>
                  <a:lnTo>
                    <a:pt x="2287" y="7321"/>
                  </a:lnTo>
                  <a:lnTo>
                    <a:pt x="2301" y="7278"/>
                  </a:lnTo>
                  <a:lnTo>
                    <a:pt x="2316" y="7240"/>
                  </a:lnTo>
                  <a:lnTo>
                    <a:pt x="2325" y="7197"/>
                  </a:lnTo>
                  <a:lnTo>
                    <a:pt x="2339" y="7158"/>
                  </a:lnTo>
                  <a:lnTo>
                    <a:pt x="2344" y="7111"/>
                  </a:lnTo>
                  <a:lnTo>
                    <a:pt x="2354" y="7067"/>
                  </a:lnTo>
                  <a:lnTo>
                    <a:pt x="2358" y="7025"/>
                  </a:lnTo>
                  <a:lnTo>
                    <a:pt x="2368" y="6981"/>
                  </a:lnTo>
                  <a:lnTo>
                    <a:pt x="2387" y="6962"/>
                  </a:lnTo>
                  <a:lnTo>
                    <a:pt x="2416" y="6939"/>
                  </a:lnTo>
                  <a:lnTo>
                    <a:pt x="2435" y="6914"/>
                  </a:lnTo>
                  <a:lnTo>
                    <a:pt x="2463" y="6891"/>
                  </a:lnTo>
                  <a:lnTo>
                    <a:pt x="2492" y="6861"/>
                  </a:lnTo>
                  <a:lnTo>
                    <a:pt x="2521" y="6853"/>
                  </a:lnTo>
                  <a:lnTo>
                    <a:pt x="2549" y="6848"/>
                  </a:lnTo>
                  <a:lnTo>
                    <a:pt x="2587" y="6857"/>
                  </a:lnTo>
                  <a:lnTo>
                    <a:pt x="2627" y="6872"/>
                  </a:lnTo>
                  <a:lnTo>
                    <a:pt x="2665" y="6901"/>
                  </a:lnTo>
                  <a:lnTo>
                    <a:pt x="2694" y="6929"/>
                  </a:lnTo>
                  <a:lnTo>
                    <a:pt x="2726" y="6967"/>
                  </a:lnTo>
                  <a:lnTo>
                    <a:pt x="2751" y="7000"/>
                  </a:lnTo>
                  <a:lnTo>
                    <a:pt x="2779" y="7039"/>
                  </a:lnTo>
                  <a:lnTo>
                    <a:pt x="2808" y="7077"/>
                  </a:lnTo>
                  <a:lnTo>
                    <a:pt x="2841" y="7111"/>
                  </a:lnTo>
                  <a:lnTo>
                    <a:pt x="2856" y="7082"/>
                  </a:lnTo>
                  <a:lnTo>
                    <a:pt x="2871" y="7053"/>
                  </a:lnTo>
                  <a:lnTo>
                    <a:pt x="2875" y="7025"/>
                  </a:lnTo>
                  <a:lnTo>
                    <a:pt x="2885" y="6996"/>
                  </a:lnTo>
                  <a:lnTo>
                    <a:pt x="2885" y="6967"/>
                  </a:lnTo>
                  <a:lnTo>
                    <a:pt x="2890" y="6939"/>
                  </a:lnTo>
                  <a:lnTo>
                    <a:pt x="2890" y="6910"/>
                  </a:lnTo>
                  <a:lnTo>
                    <a:pt x="2890" y="6882"/>
                  </a:lnTo>
                  <a:lnTo>
                    <a:pt x="2879" y="6848"/>
                  </a:lnTo>
                  <a:lnTo>
                    <a:pt x="2875" y="6819"/>
                  </a:lnTo>
                  <a:lnTo>
                    <a:pt x="2865" y="6790"/>
                  </a:lnTo>
                  <a:lnTo>
                    <a:pt x="2860" y="6762"/>
                  </a:lnTo>
                  <a:lnTo>
                    <a:pt x="2852" y="6733"/>
                  </a:lnTo>
                  <a:lnTo>
                    <a:pt x="2841" y="6704"/>
                  </a:lnTo>
                  <a:lnTo>
                    <a:pt x="2832" y="6680"/>
                  </a:lnTo>
                  <a:lnTo>
                    <a:pt x="2822" y="6657"/>
                  </a:lnTo>
                  <a:lnTo>
                    <a:pt x="2852" y="6661"/>
                  </a:lnTo>
                  <a:lnTo>
                    <a:pt x="2879" y="6676"/>
                  </a:lnTo>
                  <a:lnTo>
                    <a:pt x="2904" y="6699"/>
                  </a:lnTo>
                  <a:lnTo>
                    <a:pt x="2932" y="6723"/>
                  </a:lnTo>
                  <a:lnTo>
                    <a:pt x="2957" y="6737"/>
                  </a:lnTo>
                  <a:lnTo>
                    <a:pt x="2985" y="6752"/>
                  </a:lnTo>
                  <a:lnTo>
                    <a:pt x="3014" y="6752"/>
                  </a:lnTo>
                  <a:lnTo>
                    <a:pt x="3047" y="6737"/>
                  </a:lnTo>
                  <a:lnTo>
                    <a:pt x="3028" y="6699"/>
                  </a:lnTo>
                  <a:lnTo>
                    <a:pt x="3014" y="6666"/>
                  </a:lnTo>
                  <a:lnTo>
                    <a:pt x="2999" y="6628"/>
                  </a:lnTo>
                  <a:lnTo>
                    <a:pt x="2985" y="6594"/>
                  </a:lnTo>
                  <a:lnTo>
                    <a:pt x="2961" y="6556"/>
                  </a:lnTo>
                  <a:lnTo>
                    <a:pt x="2942" y="6523"/>
                  </a:lnTo>
                  <a:lnTo>
                    <a:pt x="2918" y="6484"/>
                  </a:lnTo>
                  <a:lnTo>
                    <a:pt x="2899" y="6455"/>
                  </a:lnTo>
                  <a:lnTo>
                    <a:pt x="2871" y="6422"/>
                  </a:lnTo>
                  <a:lnTo>
                    <a:pt x="2846" y="6393"/>
                  </a:lnTo>
                  <a:lnTo>
                    <a:pt x="2818" y="6365"/>
                  </a:lnTo>
                  <a:lnTo>
                    <a:pt x="2789" y="6340"/>
                  </a:lnTo>
                  <a:lnTo>
                    <a:pt x="2755" y="6317"/>
                  </a:lnTo>
                  <a:lnTo>
                    <a:pt x="2722" y="6298"/>
                  </a:lnTo>
                  <a:lnTo>
                    <a:pt x="2688" y="6283"/>
                  </a:lnTo>
                  <a:lnTo>
                    <a:pt x="2655" y="6274"/>
                  </a:lnTo>
                  <a:lnTo>
                    <a:pt x="2669" y="6245"/>
                  </a:lnTo>
                  <a:lnTo>
                    <a:pt x="2688" y="6216"/>
                  </a:lnTo>
                  <a:lnTo>
                    <a:pt x="2707" y="6193"/>
                  </a:lnTo>
                  <a:lnTo>
                    <a:pt x="2732" y="6169"/>
                  </a:lnTo>
                  <a:lnTo>
                    <a:pt x="2746" y="6144"/>
                  </a:lnTo>
                  <a:lnTo>
                    <a:pt x="2765" y="6125"/>
                  </a:lnTo>
                  <a:lnTo>
                    <a:pt x="2784" y="6102"/>
                  </a:lnTo>
                  <a:lnTo>
                    <a:pt x="2808" y="6083"/>
                  </a:lnTo>
                  <a:lnTo>
                    <a:pt x="2822" y="6058"/>
                  </a:lnTo>
                  <a:lnTo>
                    <a:pt x="2846" y="6039"/>
                  </a:lnTo>
                  <a:lnTo>
                    <a:pt x="2860" y="6016"/>
                  </a:lnTo>
                  <a:lnTo>
                    <a:pt x="2885" y="5997"/>
                  </a:lnTo>
                  <a:lnTo>
                    <a:pt x="2904" y="5972"/>
                  </a:lnTo>
                  <a:lnTo>
                    <a:pt x="2923" y="5953"/>
                  </a:lnTo>
                  <a:lnTo>
                    <a:pt x="2942" y="5930"/>
                  </a:lnTo>
                  <a:lnTo>
                    <a:pt x="2966" y="5915"/>
                  </a:lnTo>
                  <a:lnTo>
                    <a:pt x="3004" y="5872"/>
                  </a:lnTo>
                  <a:lnTo>
                    <a:pt x="3043" y="5833"/>
                  </a:lnTo>
                  <a:lnTo>
                    <a:pt x="3062" y="5810"/>
                  </a:lnTo>
                  <a:lnTo>
                    <a:pt x="3085" y="5795"/>
                  </a:lnTo>
                  <a:lnTo>
                    <a:pt x="3104" y="5772"/>
                  </a:lnTo>
                  <a:lnTo>
                    <a:pt x="3129" y="5757"/>
                  </a:lnTo>
                  <a:lnTo>
                    <a:pt x="3148" y="5733"/>
                  </a:lnTo>
                  <a:lnTo>
                    <a:pt x="3171" y="5719"/>
                  </a:lnTo>
                  <a:lnTo>
                    <a:pt x="3190" y="5695"/>
                  </a:lnTo>
                  <a:lnTo>
                    <a:pt x="3215" y="5680"/>
                  </a:lnTo>
                  <a:lnTo>
                    <a:pt x="3234" y="5657"/>
                  </a:lnTo>
                  <a:lnTo>
                    <a:pt x="3258" y="5642"/>
                  </a:lnTo>
                  <a:lnTo>
                    <a:pt x="3281" y="5619"/>
                  </a:lnTo>
                  <a:lnTo>
                    <a:pt x="3310" y="5604"/>
                  </a:lnTo>
                  <a:lnTo>
                    <a:pt x="3310" y="5633"/>
                  </a:lnTo>
                  <a:lnTo>
                    <a:pt x="3334" y="5657"/>
                  </a:lnTo>
                  <a:lnTo>
                    <a:pt x="3373" y="5661"/>
                  </a:lnTo>
                  <a:lnTo>
                    <a:pt x="3411" y="5657"/>
                  </a:lnTo>
                  <a:lnTo>
                    <a:pt x="3449" y="5628"/>
                  </a:lnTo>
                  <a:lnTo>
                    <a:pt x="3487" y="5600"/>
                  </a:lnTo>
                  <a:lnTo>
                    <a:pt x="3526" y="5571"/>
                  </a:lnTo>
                  <a:lnTo>
                    <a:pt x="3569" y="5542"/>
                  </a:lnTo>
                  <a:lnTo>
                    <a:pt x="3607" y="5514"/>
                  </a:lnTo>
                  <a:lnTo>
                    <a:pt x="3650" y="5489"/>
                  </a:lnTo>
                  <a:lnTo>
                    <a:pt x="3693" y="5461"/>
                  </a:lnTo>
                  <a:lnTo>
                    <a:pt x="3736" y="5436"/>
                  </a:lnTo>
                  <a:lnTo>
                    <a:pt x="3774" y="5408"/>
                  </a:lnTo>
                  <a:lnTo>
                    <a:pt x="3817" y="5379"/>
                  </a:lnTo>
                  <a:lnTo>
                    <a:pt x="3856" y="5356"/>
                  </a:lnTo>
                  <a:lnTo>
                    <a:pt x="3899" y="5331"/>
                  </a:lnTo>
                  <a:lnTo>
                    <a:pt x="3942" y="5303"/>
                  </a:lnTo>
                  <a:lnTo>
                    <a:pt x="3985" y="5279"/>
                  </a:lnTo>
                  <a:lnTo>
                    <a:pt x="4027" y="5255"/>
                  </a:lnTo>
                  <a:lnTo>
                    <a:pt x="4071" y="5236"/>
                  </a:lnTo>
                  <a:lnTo>
                    <a:pt x="4109" y="5207"/>
                  </a:lnTo>
                  <a:lnTo>
                    <a:pt x="4153" y="5184"/>
                  </a:lnTo>
                  <a:lnTo>
                    <a:pt x="4195" y="5159"/>
                  </a:lnTo>
                  <a:lnTo>
                    <a:pt x="4239" y="5136"/>
                  </a:lnTo>
                  <a:lnTo>
                    <a:pt x="4281" y="5112"/>
                  </a:lnTo>
                  <a:lnTo>
                    <a:pt x="4325" y="5093"/>
                  </a:lnTo>
                  <a:lnTo>
                    <a:pt x="4367" y="5068"/>
                  </a:lnTo>
                  <a:lnTo>
                    <a:pt x="4411" y="5049"/>
                  </a:lnTo>
                  <a:lnTo>
                    <a:pt x="4454" y="5021"/>
                  </a:lnTo>
                  <a:lnTo>
                    <a:pt x="4497" y="5001"/>
                  </a:lnTo>
                  <a:lnTo>
                    <a:pt x="4540" y="4978"/>
                  </a:lnTo>
                  <a:lnTo>
                    <a:pt x="4582" y="4959"/>
                  </a:lnTo>
                  <a:lnTo>
                    <a:pt x="4626" y="4935"/>
                  </a:lnTo>
                  <a:lnTo>
                    <a:pt x="4674" y="4921"/>
                  </a:lnTo>
                  <a:lnTo>
                    <a:pt x="4716" y="4896"/>
                  </a:lnTo>
                  <a:lnTo>
                    <a:pt x="4765" y="4883"/>
                  </a:lnTo>
                  <a:lnTo>
                    <a:pt x="4727" y="4902"/>
                  </a:lnTo>
                  <a:lnTo>
                    <a:pt x="4693" y="4925"/>
                  </a:lnTo>
                  <a:lnTo>
                    <a:pt x="4659" y="4949"/>
                  </a:lnTo>
                  <a:lnTo>
                    <a:pt x="4645" y="4988"/>
                  </a:lnTo>
                  <a:lnTo>
                    <a:pt x="4668" y="5016"/>
                  </a:lnTo>
                  <a:lnTo>
                    <a:pt x="4708" y="5035"/>
                  </a:lnTo>
                  <a:lnTo>
                    <a:pt x="4750" y="5040"/>
                  </a:lnTo>
                  <a:lnTo>
                    <a:pt x="4798" y="5040"/>
                  </a:lnTo>
                  <a:lnTo>
                    <a:pt x="4841" y="5026"/>
                  </a:lnTo>
                  <a:lnTo>
                    <a:pt x="4889" y="5016"/>
                  </a:lnTo>
                  <a:lnTo>
                    <a:pt x="4932" y="5007"/>
                  </a:lnTo>
                  <a:lnTo>
                    <a:pt x="4979" y="5007"/>
                  </a:lnTo>
                  <a:lnTo>
                    <a:pt x="5008" y="4997"/>
                  </a:lnTo>
                  <a:lnTo>
                    <a:pt x="5042" y="4992"/>
                  </a:lnTo>
                  <a:lnTo>
                    <a:pt x="5076" y="4982"/>
                  </a:lnTo>
                  <a:lnTo>
                    <a:pt x="5109" y="4978"/>
                  </a:lnTo>
                  <a:lnTo>
                    <a:pt x="5143" y="4973"/>
                  </a:lnTo>
                  <a:lnTo>
                    <a:pt x="5176" y="4968"/>
                  </a:lnTo>
                  <a:lnTo>
                    <a:pt x="5210" y="4963"/>
                  </a:lnTo>
                  <a:lnTo>
                    <a:pt x="5248" y="4963"/>
                  </a:lnTo>
                  <a:lnTo>
                    <a:pt x="5276" y="4959"/>
                  </a:lnTo>
                  <a:lnTo>
                    <a:pt x="5315" y="4954"/>
                  </a:lnTo>
                  <a:lnTo>
                    <a:pt x="5349" y="4949"/>
                  </a:lnTo>
                  <a:lnTo>
                    <a:pt x="5387" y="4949"/>
                  </a:lnTo>
                  <a:lnTo>
                    <a:pt x="5415" y="4949"/>
                  </a:lnTo>
                  <a:lnTo>
                    <a:pt x="5454" y="4949"/>
                  </a:lnTo>
                  <a:lnTo>
                    <a:pt x="5487" y="4949"/>
                  </a:lnTo>
                  <a:lnTo>
                    <a:pt x="5525" y="4949"/>
                  </a:lnTo>
                  <a:lnTo>
                    <a:pt x="5553" y="4949"/>
                  </a:lnTo>
                  <a:lnTo>
                    <a:pt x="5592" y="4949"/>
                  </a:lnTo>
                  <a:lnTo>
                    <a:pt x="5620" y="4949"/>
                  </a:lnTo>
                  <a:lnTo>
                    <a:pt x="5660" y="4954"/>
                  </a:lnTo>
                  <a:lnTo>
                    <a:pt x="5692" y="4954"/>
                  </a:lnTo>
                  <a:lnTo>
                    <a:pt x="5726" y="4963"/>
                  </a:lnTo>
                  <a:lnTo>
                    <a:pt x="5759" y="4968"/>
                  </a:lnTo>
                  <a:lnTo>
                    <a:pt x="5798" y="4978"/>
                  </a:lnTo>
                  <a:lnTo>
                    <a:pt x="5826" y="4982"/>
                  </a:lnTo>
                  <a:lnTo>
                    <a:pt x="5860" y="4992"/>
                  </a:lnTo>
                  <a:lnTo>
                    <a:pt x="5889" y="4997"/>
                  </a:lnTo>
                  <a:lnTo>
                    <a:pt x="5922" y="5011"/>
                  </a:lnTo>
                  <a:lnTo>
                    <a:pt x="5950" y="5021"/>
                  </a:lnTo>
                  <a:lnTo>
                    <a:pt x="5984" y="5035"/>
                  </a:lnTo>
                  <a:lnTo>
                    <a:pt x="6013" y="5049"/>
                  </a:lnTo>
                  <a:lnTo>
                    <a:pt x="6047" y="5064"/>
                  </a:lnTo>
                  <a:lnTo>
                    <a:pt x="6022" y="5078"/>
                  </a:lnTo>
                  <a:lnTo>
                    <a:pt x="6018" y="5097"/>
                  </a:lnTo>
                  <a:lnTo>
                    <a:pt x="6018" y="5112"/>
                  </a:lnTo>
                  <a:lnTo>
                    <a:pt x="6032" y="5136"/>
                  </a:lnTo>
                  <a:lnTo>
                    <a:pt x="6042" y="5150"/>
                  </a:lnTo>
                  <a:lnTo>
                    <a:pt x="6061" y="5169"/>
                  </a:lnTo>
                  <a:lnTo>
                    <a:pt x="6080" y="5179"/>
                  </a:lnTo>
                  <a:lnTo>
                    <a:pt x="6104" y="5193"/>
                  </a:lnTo>
                  <a:lnTo>
                    <a:pt x="6142" y="5207"/>
                  </a:lnTo>
                  <a:lnTo>
                    <a:pt x="6185" y="5232"/>
                  </a:lnTo>
                  <a:lnTo>
                    <a:pt x="6223" y="5245"/>
                  </a:lnTo>
                  <a:lnTo>
                    <a:pt x="6267" y="5270"/>
                  </a:lnTo>
                  <a:lnTo>
                    <a:pt x="6305" y="5289"/>
                  </a:lnTo>
                  <a:lnTo>
                    <a:pt x="6348" y="5312"/>
                  </a:lnTo>
                  <a:lnTo>
                    <a:pt x="6391" y="5331"/>
                  </a:lnTo>
                  <a:lnTo>
                    <a:pt x="6434" y="5356"/>
                  </a:lnTo>
                  <a:lnTo>
                    <a:pt x="6472" y="5375"/>
                  </a:lnTo>
                  <a:lnTo>
                    <a:pt x="6511" y="5398"/>
                  </a:lnTo>
                  <a:lnTo>
                    <a:pt x="6549" y="5423"/>
                  </a:lnTo>
                  <a:lnTo>
                    <a:pt x="6591" y="5451"/>
                  </a:lnTo>
                  <a:lnTo>
                    <a:pt x="6631" y="5476"/>
                  </a:lnTo>
                  <a:lnTo>
                    <a:pt x="6669" y="5504"/>
                  </a:lnTo>
                  <a:lnTo>
                    <a:pt x="6707" y="5533"/>
                  </a:lnTo>
                  <a:lnTo>
                    <a:pt x="6749" y="5566"/>
                  </a:lnTo>
                  <a:lnTo>
                    <a:pt x="6721" y="5552"/>
                  </a:lnTo>
                  <a:lnTo>
                    <a:pt x="6692" y="5556"/>
                  </a:lnTo>
                  <a:lnTo>
                    <a:pt x="6669" y="5562"/>
                  </a:lnTo>
                  <a:lnTo>
                    <a:pt x="6654" y="5585"/>
                  </a:lnTo>
                  <a:lnTo>
                    <a:pt x="6673" y="5614"/>
                  </a:lnTo>
                  <a:lnTo>
                    <a:pt x="6697" y="5642"/>
                  </a:lnTo>
                  <a:lnTo>
                    <a:pt x="6716" y="5671"/>
                  </a:lnTo>
                  <a:lnTo>
                    <a:pt x="6740" y="5700"/>
                  </a:lnTo>
                  <a:lnTo>
                    <a:pt x="6759" y="5728"/>
                  </a:lnTo>
                  <a:lnTo>
                    <a:pt x="6788" y="5757"/>
                  </a:lnTo>
                  <a:lnTo>
                    <a:pt x="6807" y="5787"/>
                  </a:lnTo>
                  <a:lnTo>
                    <a:pt x="6835" y="5814"/>
                  </a:lnTo>
                  <a:lnTo>
                    <a:pt x="6854" y="5844"/>
                  </a:lnTo>
                  <a:lnTo>
                    <a:pt x="6879" y="5872"/>
                  </a:lnTo>
                  <a:lnTo>
                    <a:pt x="6903" y="5901"/>
                  </a:lnTo>
                  <a:lnTo>
                    <a:pt x="6927" y="5930"/>
                  </a:lnTo>
                  <a:lnTo>
                    <a:pt x="6946" y="5958"/>
                  </a:lnTo>
                  <a:lnTo>
                    <a:pt x="6965" y="5987"/>
                  </a:lnTo>
                  <a:lnTo>
                    <a:pt x="6984" y="6020"/>
                  </a:lnTo>
                  <a:lnTo>
                    <a:pt x="7008" y="6058"/>
                  </a:lnTo>
                  <a:lnTo>
                    <a:pt x="7022" y="6058"/>
                  </a:lnTo>
                  <a:lnTo>
                    <a:pt x="7046" y="6058"/>
                  </a:lnTo>
                  <a:lnTo>
                    <a:pt x="7060" y="6049"/>
                  </a:lnTo>
                  <a:lnTo>
                    <a:pt x="7075" y="6030"/>
                  </a:lnTo>
                  <a:lnTo>
                    <a:pt x="7075" y="5997"/>
                  </a:lnTo>
                  <a:lnTo>
                    <a:pt x="7075" y="5968"/>
                  </a:lnTo>
                  <a:lnTo>
                    <a:pt x="7075" y="5939"/>
                  </a:lnTo>
                  <a:lnTo>
                    <a:pt x="7075" y="5911"/>
                  </a:lnTo>
                  <a:lnTo>
                    <a:pt x="7075" y="5882"/>
                  </a:lnTo>
                  <a:lnTo>
                    <a:pt x="7075" y="5853"/>
                  </a:lnTo>
                  <a:lnTo>
                    <a:pt x="7075" y="5825"/>
                  </a:lnTo>
                  <a:lnTo>
                    <a:pt x="7079" y="5795"/>
                  </a:lnTo>
                  <a:lnTo>
                    <a:pt x="7079" y="5762"/>
                  </a:lnTo>
                  <a:lnTo>
                    <a:pt x="7079" y="5733"/>
                  </a:lnTo>
                  <a:lnTo>
                    <a:pt x="7079" y="5705"/>
                  </a:lnTo>
                  <a:lnTo>
                    <a:pt x="7079" y="5676"/>
                  </a:lnTo>
                  <a:lnTo>
                    <a:pt x="7079" y="5642"/>
                  </a:lnTo>
                  <a:lnTo>
                    <a:pt x="7079" y="5614"/>
                  </a:lnTo>
                  <a:lnTo>
                    <a:pt x="7079" y="5585"/>
                  </a:lnTo>
                  <a:lnTo>
                    <a:pt x="7085" y="5556"/>
                  </a:lnTo>
                  <a:lnTo>
                    <a:pt x="7079" y="5523"/>
                  </a:lnTo>
                  <a:lnTo>
                    <a:pt x="7079" y="5495"/>
                  </a:lnTo>
                  <a:lnTo>
                    <a:pt x="7079" y="5461"/>
                  </a:lnTo>
                  <a:lnTo>
                    <a:pt x="7079" y="5432"/>
                  </a:lnTo>
                  <a:lnTo>
                    <a:pt x="7079" y="5398"/>
                  </a:lnTo>
                  <a:lnTo>
                    <a:pt x="7079" y="5370"/>
                  </a:lnTo>
                  <a:lnTo>
                    <a:pt x="7079" y="5337"/>
                  </a:lnTo>
                  <a:lnTo>
                    <a:pt x="7079" y="5308"/>
                  </a:lnTo>
                  <a:lnTo>
                    <a:pt x="7079" y="5274"/>
                  </a:lnTo>
                  <a:lnTo>
                    <a:pt x="7079" y="5245"/>
                  </a:lnTo>
                  <a:lnTo>
                    <a:pt x="7079" y="5213"/>
                  </a:lnTo>
                  <a:lnTo>
                    <a:pt x="7079" y="5184"/>
                  </a:lnTo>
                  <a:lnTo>
                    <a:pt x="7079" y="5150"/>
                  </a:lnTo>
                  <a:lnTo>
                    <a:pt x="7079" y="5121"/>
                  </a:lnTo>
                  <a:lnTo>
                    <a:pt x="7079" y="5093"/>
                  </a:lnTo>
                  <a:lnTo>
                    <a:pt x="7079" y="5064"/>
                  </a:lnTo>
                  <a:lnTo>
                    <a:pt x="7079" y="5030"/>
                  </a:lnTo>
                  <a:lnTo>
                    <a:pt x="7079" y="4997"/>
                  </a:lnTo>
                  <a:lnTo>
                    <a:pt x="7079" y="4963"/>
                  </a:lnTo>
                  <a:lnTo>
                    <a:pt x="7079" y="4935"/>
                  </a:lnTo>
                  <a:lnTo>
                    <a:pt x="7079" y="4902"/>
                  </a:lnTo>
                  <a:lnTo>
                    <a:pt x="7079" y="4873"/>
                  </a:lnTo>
                  <a:lnTo>
                    <a:pt x="7079" y="4844"/>
                  </a:lnTo>
                  <a:lnTo>
                    <a:pt x="7079" y="4816"/>
                  </a:lnTo>
                  <a:lnTo>
                    <a:pt x="7079" y="4782"/>
                  </a:lnTo>
                  <a:lnTo>
                    <a:pt x="7079" y="4753"/>
                  </a:lnTo>
                  <a:lnTo>
                    <a:pt x="7079" y="4719"/>
                  </a:lnTo>
                  <a:lnTo>
                    <a:pt x="7085" y="4691"/>
                  </a:lnTo>
                  <a:lnTo>
                    <a:pt x="7085" y="4658"/>
                  </a:lnTo>
                  <a:lnTo>
                    <a:pt x="7089" y="4629"/>
                  </a:lnTo>
                  <a:lnTo>
                    <a:pt x="7094" y="4600"/>
                  </a:lnTo>
                  <a:lnTo>
                    <a:pt x="7099" y="4572"/>
                  </a:lnTo>
                  <a:lnTo>
                    <a:pt x="7099" y="4538"/>
                  </a:lnTo>
                  <a:lnTo>
                    <a:pt x="7099" y="4509"/>
                  </a:lnTo>
                  <a:lnTo>
                    <a:pt x="7104" y="4476"/>
                  </a:lnTo>
                  <a:lnTo>
                    <a:pt x="7108" y="4446"/>
                  </a:lnTo>
                  <a:lnTo>
                    <a:pt x="7108" y="4414"/>
                  </a:lnTo>
                  <a:lnTo>
                    <a:pt x="7113" y="4385"/>
                  </a:lnTo>
                  <a:lnTo>
                    <a:pt x="7118" y="4356"/>
                  </a:lnTo>
                  <a:lnTo>
                    <a:pt x="7127" y="4328"/>
                  </a:lnTo>
                  <a:lnTo>
                    <a:pt x="7127" y="4299"/>
                  </a:lnTo>
                  <a:lnTo>
                    <a:pt x="7132" y="4270"/>
                  </a:lnTo>
                  <a:lnTo>
                    <a:pt x="7137" y="4242"/>
                  </a:lnTo>
                  <a:lnTo>
                    <a:pt x="7146" y="4213"/>
                  </a:lnTo>
                  <a:lnTo>
                    <a:pt x="7152" y="4184"/>
                  </a:lnTo>
                  <a:lnTo>
                    <a:pt x="7161" y="4156"/>
                  </a:lnTo>
                  <a:lnTo>
                    <a:pt x="7165" y="4127"/>
                  </a:lnTo>
                  <a:lnTo>
                    <a:pt x="7175" y="4103"/>
                  </a:lnTo>
                  <a:lnTo>
                    <a:pt x="7171" y="4074"/>
                  </a:lnTo>
                  <a:lnTo>
                    <a:pt x="7171" y="4045"/>
                  </a:lnTo>
                  <a:lnTo>
                    <a:pt x="7171" y="4017"/>
                  </a:lnTo>
                  <a:lnTo>
                    <a:pt x="7171" y="3988"/>
                  </a:lnTo>
                  <a:lnTo>
                    <a:pt x="7171" y="3959"/>
                  </a:lnTo>
                  <a:lnTo>
                    <a:pt x="7175" y="3931"/>
                  </a:lnTo>
                  <a:lnTo>
                    <a:pt x="7180" y="3906"/>
                  </a:lnTo>
                  <a:lnTo>
                    <a:pt x="7184" y="3883"/>
                  </a:lnTo>
                  <a:lnTo>
                    <a:pt x="7184" y="3854"/>
                  </a:lnTo>
                  <a:lnTo>
                    <a:pt x="7194" y="3826"/>
                  </a:lnTo>
                  <a:lnTo>
                    <a:pt x="7199" y="3801"/>
                  </a:lnTo>
                  <a:lnTo>
                    <a:pt x="7209" y="3778"/>
                  </a:lnTo>
                  <a:lnTo>
                    <a:pt x="7224" y="3725"/>
                  </a:lnTo>
                  <a:lnTo>
                    <a:pt x="7243" y="3677"/>
                  </a:lnTo>
                  <a:lnTo>
                    <a:pt x="7247" y="3649"/>
                  </a:lnTo>
                  <a:lnTo>
                    <a:pt x="7257" y="3620"/>
                  </a:lnTo>
                  <a:lnTo>
                    <a:pt x="7262" y="3596"/>
                  </a:lnTo>
                  <a:lnTo>
                    <a:pt x="7271" y="3572"/>
                  </a:lnTo>
                  <a:lnTo>
                    <a:pt x="7291" y="3519"/>
                  </a:lnTo>
                  <a:lnTo>
                    <a:pt x="7310" y="3471"/>
                  </a:lnTo>
                  <a:lnTo>
                    <a:pt x="7323" y="3419"/>
                  </a:lnTo>
                  <a:lnTo>
                    <a:pt x="7343" y="3372"/>
                  </a:lnTo>
                  <a:lnTo>
                    <a:pt x="7357" y="3319"/>
                  </a:lnTo>
                  <a:lnTo>
                    <a:pt x="7377" y="3271"/>
                  </a:lnTo>
                  <a:lnTo>
                    <a:pt x="7390" y="3285"/>
                  </a:lnTo>
                  <a:lnTo>
                    <a:pt x="7409" y="3304"/>
                  </a:lnTo>
                  <a:lnTo>
                    <a:pt x="7429" y="3309"/>
                  </a:lnTo>
                  <a:lnTo>
                    <a:pt x="7453" y="3299"/>
                  </a:lnTo>
                  <a:lnTo>
                    <a:pt x="7462" y="3271"/>
                  </a:lnTo>
                  <a:lnTo>
                    <a:pt x="7476" y="3246"/>
                  </a:lnTo>
                  <a:lnTo>
                    <a:pt x="7486" y="3223"/>
                  </a:lnTo>
                  <a:lnTo>
                    <a:pt x="7501" y="3199"/>
                  </a:lnTo>
                  <a:lnTo>
                    <a:pt x="7510" y="3170"/>
                  </a:lnTo>
                  <a:lnTo>
                    <a:pt x="7525" y="3147"/>
                  </a:lnTo>
                  <a:lnTo>
                    <a:pt x="7539" y="3122"/>
                  </a:lnTo>
                  <a:lnTo>
                    <a:pt x="7554" y="3099"/>
                  </a:lnTo>
                  <a:lnTo>
                    <a:pt x="7563" y="3070"/>
                  </a:lnTo>
                  <a:lnTo>
                    <a:pt x="7577" y="3046"/>
                  </a:lnTo>
                  <a:lnTo>
                    <a:pt x="7592" y="3021"/>
                  </a:lnTo>
                  <a:lnTo>
                    <a:pt x="7606" y="2998"/>
                  </a:lnTo>
                  <a:lnTo>
                    <a:pt x="7615" y="2969"/>
                  </a:lnTo>
                  <a:lnTo>
                    <a:pt x="7630" y="2945"/>
                  </a:lnTo>
                  <a:lnTo>
                    <a:pt x="7644" y="2922"/>
                  </a:lnTo>
                  <a:lnTo>
                    <a:pt x="7659" y="2897"/>
                  </a:lnTo>
                  <a:lnTo>
                    <a:pt x="7668" y="2869"/>
                  </a:lnTo>
                  <a:lnTo>
                    <a:pt x="7682" y="2845"/>
                  </a:lnTo>
                  <a:lnTo>
                    <a:pt x="7692" y="2817"/>
                  </a:lnTo>
                  <a:lnTo>
                    <a:pt x="7707" y="2792"/>
                  </a:lnTo>
                  <a:lnTo>
                    <a:pt x="7716" y="2764"/>
                  </a:lnTo>
                  <a:lnTo>
                    <a:pt x="7730" y="2740"/>
                  </a:lnTo>
                  <a:lnTo>
                    <a:pt x="7745" y="2716"/>
                  </a:lnTo>
                  <a:lnTo>
                    <a:pt x="7759" y="2693"/>
                  </a:lnTo>
                  <a:lnTo>
                    <a:pt x="7768" y="2664"/>
                  </a:lnTo>
                  <a:lnTo>
                    <a:pt x="7783" y="2639"/>
                  </a:lnTo>
                  <a:lnTo>
                    <a:pt x="7793" y="2615"/>
                  </a:lnTo>
                  <a:lnTo>
                    <a:pt x="7806" y="2592"/>
                  </a:lnTo>
                  <a:lnTo>
                    <a:pt x="7817" y="2563"/>
                  </a:lnTo>
                  <a:lnTo>
                    <a:pt x="7831" y="2539"/>
                  </a:lnTo>
                  <a:lnTo>
                    <a:pt x="7846" y="2515"/>
                  </a:lnTo>
                  <a:lnTo>
                    <a:pt x="7859" y="2491"/>
                  </a:lnTo>
                  <a:lnTo>
                    <a:pt x="7869" y="2462"/>
                  </a:lnTo>
                  <a:lnTo>
                    <a:pt x="7884" y="2439"/>
                  </a:lnTo>
                  <a:lnTo>
                    <a:pt x="7893" y="2415"/>
                  </a:lnTo>
                  <a:lnTo>
                    <a:pt x="7907" y="2391"/>
                  </a:lnTo>
                  <a:lnTo>
                    <a:pt x="7917" y="2363"/>
                  </a:lnTo>
                  <a:lnTo>
                    <a:pt x="7932" y="2338"/>
                  </a:lnTo>
                  <a:lnTo>
                    <a:pt x="7945" y="2315"/>
                  </a:lnTo>
                  <a:lnTo>
                    <a:pt x="7960" y="2290"/>
                  </a:lnTo>
                  <a:lnTo>
                    <a:pt x="7974" y="2262"/>
                  </a:lnTo>
                  <a:lnTo>
                    <a:pt x="7989" y="2237"/>
                  </a:lnTo>
                  <a:lnTo>
                    <a:pt x="8003" y="2214"/>
                  </a:lnTo>
                  <a:lnTo>
                    <a:pt x="8017" y="2190"/>
                  </a:lnTo>
                  <a:lnTo>
                    <a:pt x="8031" y="2161"/>
                  </a:lnTo>
                  <a:lnTo>
                    <a:pt x="8046" y="2138"/>
                  </a:lnTo>
                  <a:lnTo>
                    <a:pt x="8060" y="2113"/>
                  </a:lnTo>
                  <a:lnTo>
                    <a:pt x="8079" y="2094"/>
                  </a:lnTo>
                  <a:lnTo>
                    <a:pt x="8094" y="2065"/>
                  </a:lnTo>
                  <a:lnTo>
                    <a:pt x="8109" y="2042"/>
                  </a:lnTo>
                  <a:lnTo>
                    <a:pt x="8123" y="2018"/>
                  </a:lnTo>
                  <a:lnTo>
                    <a:pt x="8136" y="1993"/>
                  </a:lnTo>
                  <a:lnTo>
                    <a:pt x="8151" y="1970"/>
                  </a:lnTo>
                  <a:lnTo>
                    <a:pt x="8166" y="1947"/>
                  </a:lnTo>
                  <a:lnTo>
                    <a:pt x="8180" y="1922"/>
                  </a:lnTo>
                  <a:lnTo>
                    <a:pt x="8199" y="1903"/>
                  </a:lnTo>
                  <a:lnTo>
                    <a:pt x="8214" y="1874"/>
                  </a:lnTo>
                  <a:lnTo>
                    <a:pt x="8228" y="1855"/>
                  </a:lnTo>
                  <a:lnTo>
                    <a:pt x="8247" y="1831"/>
                  </a:lnTo>
                  <a:lnTo>
                    <a:pt x="8266" y="1812"/>
                  </a:lnTo>
                  <a:lnTo>
                    <a:pt x="8281" y="1789"/>
                  </a:lnTo>
                  <a:lnTo>
                    <a:pt x="8300" y="1769"/>
                  </a:lnTo>
                  <a:lnTo>
                    <a:pt x="8319" y="1745"/>
                  </a:lnTo>
                  <a:lnTo>
                    <a:pt x="8342" y="1726"/>
                  </a:lnTo>
                  <a:lnTo>
                    <a:pt x="8472" y="1554"/>
                  </a:lnTo>
                  <a:lnTo>
                    <a:pt x="8500" y="1573"/>
                  </a:lnTo>
                  <a:lnTo>
                    <a:pt x="8534" y="1577"/>
                  </a:lnTo>
                  <a:lnTo>
                    <a:pt x="8567" y="1564"/>
                  </a:lnTo>
                  <a:lnTo>
                    <a:pt x="8601" y="1539"/>
                  </a:lnTo>
                  <a:lnTo>
                    <a:pt x="8630" y="1501"/>
                  </a:lnTo>
                  <a:lnTo>
                    <a:pt x="8663" y="1472"/>
                  </a:lnTo>
                  <a:lnTo>
                    <a:pt x="8691" y="1444"/>
                  </a:lnTo>
                  <a:lnTo>
                    <a:pt x="8720" y="1430"/>
                  </a:lnTo>
                  <a:lnTo>
                    <a:pt x="8735" y="1401"/>
                  </a:lnTo>
                  <a:lnTo>
                    <a:pt x="8754" y="1377"/>
                  </a:lnTo>
                  <a:lnTo>
                    <a:pt x="8773" y="1353"/>
                  </a:lnTo>
                  <a:lnTo>
                    <a:pt x="8797" y="1329"/>
                  </a:lnTo>
                  <a:lnTo>
                    <a:pt x="8817" y="1300"/>
                  </a:lnTo>
                  <a:lnTo>
                    <a:pt x="8840" y="1276"/>
                  </a:lnTo>
                  <a:lnTo>
                    <a:pt x="8859" y="1253"/>
                  </a:lnTo>
                  <a:lnTo>
                    <a:pt x="8883" y="1228"/>
                  </a:lnTo>
                  <a:lnTo>
                    <a:pt x="8902" y="1200"/>
                  </a:lnTo>
                  <a:lnTo>
                    <a:pt x="8926" y="1176"/>
                  </a:lnTo>
                  <a:lnTo>
                    <a:pt x="8945" y="1152"/>
                  </a:lnTo>
                  <a:lnTo>
                    <a:pt x="8969" y="1129"/>
                  </a:lnTo>
                  <a:lnTo>
                    <a:pt x="8993" y="1104"/>
                  </a:lnTo>
                  <a:lnTo>
                    <a:pt x="9017" y="1081"/>
                  </a:lnTo>
                  <a:lnTo>
                    <a:pt x="9040" y="1056"/>
                  </a:lnTo>
                  <a:lnTo>
                    <a:pt x="9070" y="1037"/>
                  </a:lnTo>
                  <a:lnTo>
                    <a:pt x="9089" y="1009"/>
                  </a:lnTo>
                  <a:lnTo>
                    <a:pt x="9113" y="990"/>
                  </a:lnTo>
                  <a:lnTo>
                    <a:pt x="9137" y="966"/>
                  </a:lnTo>
                  <a:lnTo>
                    <a:pt x="9166" y="947"/>
                  </a:lnTo>
                  <a:lnTo>
                    <a:pt x="9189" y="923"/>
                  </a:lnTo>
                  <a:lnTo>
                    <a:pt x="9213" y="904"/>
                  </a:lnTo>
                  <a:lnTo>
                    <a:pt x="9237" y="879"/>
                  </a:lnTo>
                  <a:lnTo>
                    <a:pt x="9265" y="865"/>
                  </a:lnTo>
                  <a:lnTo>
                    <a:pt x="9290" y="841"/>
                  </a:lnTo>
                  <a:lnTo>
                    <a:pt x="9313" y="822"/>
                  </a:lnTo>
                  <a:lnTo>
                    <a:pt x="9342" y="799"/>
                  </a:lnTo>
                  <a:lnTo>
                    <a:pt x="9372" y="784"/>
                  </a:lnTo>
                  <a:lnTo>
                    <a:pt x="9395" y="765"/>
                  </a:lnTo>
                  <a:lnTo>
                    <a:pt x="9419" y="751"/>
                  </a:lnTo>
                  <a:lnTo>
                    <a:pt x="9448" y="736"/>
                  </a:lnTo>
                  <a:lnTo>
                    <a:pt x="9477" y="722"/>
                  </a:lnTo>
                  <a:lnTo>
                    <a:pt x="9490" y="741"/>
                  </a:lnTo>
                  <a:lnTo>
                    <a:pt x="9510" y="765"/>
                  </a:lnTo>
                  <a:lnTo>
                    <a:pt x="9553" y="741"/>
                  </a:lnTo>
                  <a:lnTo>
                    <a:pt x="9595" y="722"/>
                  </a:lnTo>
                  <a:lnTo>
                    <a:pt x="9639" y="698"/>
                  </a:lnTo>
                  <a:lnTo>
                    <a:pt x="9687" y="679"/>
                  </a:lnTo>
                  <a:lnTo>
                    <a:pt x="9730" y="655"/>
                  </a:lnTo>
                  <a:lnTo>
                    <a:pt x="9773" y="636"/>
                  </a:lnTo>
                  <a:lnTo>
                    <a:pt x="9816" y="617"/>
                  </a:lnTo>
                  <a:lnTo>
                    <a:pt x="9864" y="598"/>
                  </a:lnTo>
                  <a:lnTo>
                    <a:pt x="9906" y="574"/>
                  </a:lnTo>
                  <a:lnTo>
                    <a:pt x="9950" y="555"/>
                  </a:lnTo>
                  <a:lnTo>
                    <a:pt x="9992" y="535"/>
                  </a:lnTo>
                  <a:lnTo>
                    <a:pt x="10041" y="516"/>
                  </a:lnTo>
                  <a:lnTo>
                    <a:pt x="10084" y="497"/>
                  </a:lnTo>
                  <a:lnTo>
                    <a:pt x="10137" y="482"/>
                  </a:lnTo>
                  <a:lnTo>
                    <a:pt x="10184" y="469"/>
                  </a:lnTo>
                  <a:lnTo>
                    <a:pt x="10236" y="454"/>
                  </a:lnTo>
                  <a:lnTo>
                    <a:pt x="10251" y="430"/>
                  </a:lnTo>
                  <a:lnTo>
                    <a:pt x="10265" y="416"/>
                  </a:lnTo>
                  <a:lnTo>
                    <a:pt x="10284" y="406"/>
                  </a:lnTo>
                  <a:lnTo>
                    <a:pt x="10309" y="402"/>
                  </a:lnTo>
                  <a:lnTo>
                    <a:pt x="10352" y="392"/>
                  </a:lnTo>
                  <a:lnTo>
                    <a:pt x="10395" y="373"/>
                  </a:lnTo>
                  <a:lnTo>
                    <a:pt x="10428" y="354"/>
                  </a:lnTo>
                  <a:lnTo>
                    <a:pt x="10467" y="339"/>
                  </a:lnTo>
                  <a:lnTo>
                    <a:pt x="10505" y="325"/>
                  </a:lnTo>
                  <a:lnTo>
                    <a:pt x="10547" y="310"/>
                  </a:lnTo>
                  <a:lnTo>
                    <a:pt x="10587" y="291"/>
                  </a:lnTo>
                  <a:lnTo>
                    <a:pt x="10625" y="278"/>
                  </a:lnTo>
                  <a:lnTo>
                    <a:pt x="10663" y="263"/>
                  </a:lnTo>
                  <a:lnTo>
                    <a:pt x="10705" y="249"/>
                  </a:lnTo>
                  <a:lnTo>
                    <a:pt x="10744" y="230"/>
                  </a:lnTo>
                  <a:lnTo>
                    <a:pt x="10782" y="215"/>
                  </a:lnTo>
                  <a:lnTo>
                    <a:pt x="10825" y="200"/>
                  </a:lnTo>
                  <a:lnTo>
                    <a:pt x="10868" y="186"/>
                  </a:lnTo>
                  <a:lnTo>
                    <a:pt x="10907" y="172"/>
                  </a:lnTo>
                  <a:lnTo>
                    <a:pt x="10945" y="158"/>
                  </a:lnTo>
                  <a:lnTo>
                    <a:pt x="10988" y="143"/>
                  </a:lnTo>
                  <a:lnTo>
                    <a:pt x="11031" y="133"/>
                  </a:lnTo>
                  <a:lnTo>
                    <a:pt x="11069" y="119"/>
                  </a:lnTo>
                  <a:lnTo>
                    <a:pt x="11108" y="105"/>
                  </a:lnTo>
                  <a:lnTo>
                    <a:pt x="11146" y="91"/>
                  </a:lnTo>
                  <a:lnTo>
                    <a:pt x="11188" y="76"/>
                  </a:lnTo>
                  <a:lnTo>
                    <a:pt x="11228" y="62"/>
                  </a:lnTo>
                  <a:lnTo>
                    <a:pt x="11270" y="53"/>
                  </a:lnTo>
                  <a:lnTo>
                    <a:pt x="11313" y="43"/>
                  </a:lnTo>
                  <a:lnTo>
                    <a:pt x="11356" y="38"/>
                  </a:lnTo>
                  <a:lnTo>
                    <a:pt x="11394" y="24"/>
                  </a:lnTo>
                  <a:lnTo>
                    <a:pt x="11438" y="19"/>
                  </a:lnTo>
                  <a:lnTo>
                    <a:pt x="11476" y="9"/>
                  </a:lnTo>
                  <a:lnTo>
                    <a:pt x="11518" y="9"/>
                  </a:lnTo>
                  <a:lnTo>
                    <a:pt x="11558" y="0"/>
                  </a:lnTo>
                  <a:lnTo>
                    <a:pt x="11600" y="0"/>
                  </a:lnTo>
                  <a:lnTo>
                    <a:pt x="11644" y="0"/>
                  </a:lnTo>
                  <a:lnTo>
                    <a:pt x="11686" y="0"/>
                  </a:lnTo>
                </a:path>
              </a:pathLst>
            </a:custGeom>
            <a:noFill/>
            <a:ln w="0">
              <a:solidFill>
                <a:srgbClr val="336666"/>
              </a:solidFill>
              <a:round/>
              <a:headEnd/>
              <a:tailEnd/>
            </a:ln>
          </p:spPr>
          <p:txBody>
            <a:bodyPr>
              <a:prstTxWarp prst="textNoShape">
                <a:avLst/>
              </a:prstTxWarp>
            </a:bodyPr>
            <a:lstStyle/>
            <a:p>
              <a:endParaRPr lang="en-US"/>
            </a:p>
          </p:txBody>
        </p:sp>
        <p:grpSp>
          <p:nvGrpSpPr>
            <p:cNvPr id="61451" name="Group 190"/>
            <p:cNvGrpSpPr>
              <a:grpSpLocks noChangeAspect="1"/>
            </p:cNvGrpSpPr>
            <p:nvPr/>
          </p:nvGrpSpPr>
          <p:grpSpPr bwMode="auto">
            <a:xfrm>
              <a:off x="1032" y="2160"/>
              <a:ext cx="1270" cy="1698"/>
              <a:chOff x="1032" y="2160"/>
              <a:chExt cx="1270" cy="1698"/>
            </a:xfrm>
          </p:grpSpPr>
          <p:sp>
            <p:nvSpPr>
              <p:cNvPr id="61452" name="Freeform 191"/>
              <p:cNvSpPr>
                <a:spLocks noChangeAspect="1"/>
              </p:cNvSpPr>
              <p:nvPr/>
            </p:nvSpPr>
            <p:spPr bwMode="auto">
              <a:xfrm>
                <a:off x="1140" y="2160"/>
                <a:ext cx="595" cy="532"/>
              </a:xfrm>
              <a:custGeom>
                <a:avLst/>
                <a:gdLst>
                  <a:gd name="T0" fmla="*/ 3038 w 4162"/>
                  <a:gd name="T1" fmla="*/ 573 h 3724"/>
                  <a:gd name="T2" fmla="*/ 3268 w 4162"/>
                  <a:gd name="T3" fmla="*/ 826 h 3724"/>
                  <a:gd name="T4" fmla="*/ 3454 w 4162"/>
                  <a:gd name="T5" fmla="*/ 1114 h 3724"/>
                  <a:gd name="T6" fmla="*/ 3579 w 4162"/>
                  <a:gd name="T7" fmla="*/ 1429 h 3724"/>
                  <a:gd name="T8" fmla="*/ 3670 w 4162"/>
                  <a:gd name="T9" fmla="*/ 1697 h 3724"/>
                  <a:gd name="T10" fmla="*/ 4162 w 4162"/>
                  <a:gd name="T11" fmla="*/ 1783 h 3724"/>
                  <a:gd name="T12" fmla="*/ 3842 w 4162"/>
                  <a:gd name="T13" fmla="*/ 1931 h 3724"/>
                  <a:gd name="T14" fmla="*/ 3895 w 4162"/>
                  <a:gd name="T15" fmla="*/ 2094 h 3724"/>
                  <a:gd name="T16" fmla="*/ 4057 w 4162"/>
                  <a:gd name="T17" fmla="*/ 2213 h 3724"/>
                  <a:gd name="T18" fmla="*/ 3971 w 4162"/>
                  <a:gd name="T19" fmla="*/ 2276 h 3724"/>
                  <a:gd name="T20" fmla="*/ 3876 w 4162"/>
                  <a:gd name="T21" fmla="*/ 2434 h 3724"/>
                  <a:gd name="T22" fmla="*/ 3636 w 4162"/>
                  <a:gd name="T23" fmla="*/ 2529 h 3724"/>
                  <a:gd name="T24" fmla="*/ 3416 w 4162"/>
                  <a:gd name="T25" fmla="*/ 2658 h 3724"/>
                  <a:gd name="T26" fmla="*/ 3229 w 4162"/>
                  <a:gd name="T27" fmla="*/ 2472 h 3724"/>
                  <a:gd name="T28" fmla="*/ 3000 w 4162"/>
                  <a:gd name="T29" fmla="*/ 2371 h 3724"/>
                  <a:gd name="T30" fmla="*/ 3081 w 4162"/>
                  <a:gd name="T31" fmla="*/ 2314 h 3724"/>
                  <a:gd name="T32" fmla="*/ 3216 w 4162"/>
                  <a:gd name="T33" fmla="*/ 2333 h 3724"/>
                  <a:gd name="T34" fmla="*/ 3086 w 4162"/>
                  <a:gd name="T35" fmla="*/ 2228 h 3724"/>
                  <a:gd name="T36" fmla="*/ 2823 w 4162"/>
                  <a:gd name="T37" fmla="*/ 2318 h 3724"/>
                  <a:gd name="T38" fmla="*/ 2584 w 4162"/>
                  <a:gd name="T39" fmla="*/ 2510 h 3724"/>
                  <a:gd name="T40" fmla="*/ 2388 w 4162"/>
                  <a:gd name="T41" fmla="*/ 2764 h 3724"/>
                  <a:gd name="T42" fmla="*/ 2254 w 4162"/>
                  <a:gd name="T43" fmla="*/ 3041 h 3724"/>
                  <a:gd name="T44" fmla="*/ 2192 w 4162"/>
                  <a:gd name="T45" fmla="*/ 3342 h 3724"/>
                  <a:gd name="T46" fmla="*/ 1986 w 4162"/>
                  <a:gd name="T47" fmla="*/ 3390 h 3724"/>
                  <a:gd name="T48" fmla="*/ 1780 w 4162"/>
                  <a:gd name="T49" fmla="*/ 3471 h 3724"/>
                  <a:gd name="T50" fmla="*/ 1608 w 4162"/>
                  <a:gd name="T51" fmla="*/ 3424 h 3724"/>
                  <a:gd name="T52" fmla="*/ 1436 w 4162"/>
                  <a:gd name="T53" fmla="*/ 3323 h 3724"/>
                  <a:gd name="T54" fmla="*/ 1211 w 4162"/>
                  <a:gd name="T55" fmla="*/ 3251 h 3724"/>
                  <a:gd name="T56" fmla="*/ 938 w 4162"/>
                  <a:gd name="T57" fmla="*/ 3203 h 3724"/>
                  <a:gd name="T58" fmla="*/ 666 w 4162"/>
                  <a:gd name="T59" fmla="*/ 3189 h 3724"/>
                  <a:gd name="T60" fmla="*/ 408 w 4162"/>
                  <a:gd name="T61" fmla="*/ 3237 h 3724"/>
                  <a:gd name="T62" fmla="*/ 177 w 4162"/>
                  <a:gd name="T63" fmla="*/ 3365 h 3724"/>
                  <a:gd name="T64" fmla="*/ 225 w 4162"/>
                  <a:gd name="T65" fmla="*/ 3504 h 3724"/>
                  <a:gd name="T66" fmla="*/ 341 w 4162"/>
                  <a:gd name="T67" fmla="*/ 3356 h 3724"/>
                  <a:gd name="T68" fmla="*/ 465 w 4162"/>
                  <a:gd name="T69" fmla="*/ 3375 h 3724"/>
                  <a:gd name="T70" fmla="*/ 484 w 4162"/>
                  <a:gd name="T71" fmla="*/ 3562 h 3724"/>
                  <a:gd name="T72" fmla="*/ 522 w 4162"/>
                  <a:gd name="T73" fmla="*/ 3710 h 3724"/>
                  <a:gd name="T74" fmla="*/ 316 w 4162"/>
                  <a:gd name="T75" fmla="*/ 3705 h 3724"/>
                  <a:gd name="T76" fmla="*/ 111 w 4162"/>
                  <a:gd name="T77" fmla="*/ 3714 h 3724"/>
                  <a:gd name="T78" fmla="*/ 15 w 4162"/>
                  <a:gd name="T79" fmla="*/ 3542 h 3724"/>
                  <a:gd name="T80" fmla="*/ 10 w 4162"/>
                  <a:gd name="T81" fmla="*/ 3327 h 3724"/>
                  <a:gd name="T82" fmla="*/ 111 w 4162"/>
                  <a:gd name="T83" fmla="*/ 3203 h 3724"/>
                  <a:gd name="T84" fmla="*/ 202 w 4162"/>
                  <a:gd name="T85" fmla="*/ 3065 h 3724"/>
                  <a:gd name="T86" fmla="*/ 355 w 4162"/>
                  <a:gd name="T87" fmla="*/ 2859 h 3724"/>
                  <a:gd name="T88" fmla="*/ 379 w 4162"/>
                  <a:gd name="T89" fmla="*/ 2629 h 3724"/>
                  <a:gd name="T90" fmla="*/ 574 w 4162"/>
                  <a:gd name="T91" fmla="*/ 2428 h 3724"/>
                  <a:gd name="T92" fmla="*/ 656 w 4162"/>
                  <a:gd name="T93" fmla="*/ 2165 h 3724"/>
                  <a:gd name="T94" fmla="*/ 852 w 4162"/>
                  <a:gd name="T95" fmla="*/ 2041 h 3724"/>
                  <a:gd name="T96" fmla="*/ 957 w 4162"/>
                  <a:gd name="T97" fmla="*/ 1841 h 3724"/>
                  <a:gd name="T98" fmla="*/ 1144 w 4162"/>
                  <a:gd name="T99" fmla="*/ 1755 h 3724"/>
                  <a:gd name="T100" fmla="*/ 1345 w 4162"/>
                  <a:gd name="T101" fmla="*/ 1697 h 3724"/>
                  <a:gd name="T102" fmla="*/ 1551 w 4162"/>
                  <a:gd name="T103" fmla="*/ 1658 h 3724"/>
                  <a:gd name="T104" fmla="*/ 1751 w 4162"/>
                  <a:gd name="T105" fmla="*/ 1610 h 3724"/>
                  <a:gd name="T106" fmla="*/ 1948 w 4162"/>
                  <a:gd name="T107" fmla="*/ 1587 h 3724"/>
                  <a:gd name="T108" fmla="*/ 1915 w 4162"/>
                  <a:gd name="T109" fmla="*/ 1333 h 3724"/>
                  <a:gd name="T110" fmla="*/ 1866 w 4162"/>
                  <a:gd name="T111" fmla="*/ 1018 h 3724"/>
                  <a:gd name="T112" fmla="*/ 1828 w 4162"/>
                  <a:gd name="T113" fmla="*/ 707 h 3724"/>
                  <a:gd name="T114" fmla="*/ 1833 w 4162"/>
                  <a:gd name="T115" fmla="*/ 406 h 3724"/>
                  <a:gd name="T116" fmla="*/ 1928 w 4162"/>
                  <a:gd name="T117" fmla="*/ 114 h 3724"/>
                  <a:gd name="T118" fmla="*/ 2211 w 4162"/>
                  <a:gd name="T119" fmla="*/ 0 h 3724"/>
                  <a:gd name="T120" fmla="*/ 2478 w 4162"/>
                  <a:gd name="T121" fmla="*/ 133 h 3724"/>
                  <a:gd name="T122" fmla="*/ 2722 w 4162"/>
                  <a:gd name="T123" fmla="*/ 305 h 3724"/>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4162"/>
                  <a:gd name="T187" fmla="*/ 0 h 3724"/>
                  <a:gd name="T188" fmla="*/ 4162 w 4162"/>
                  <a:gd name="T189" fmla="*/ 3724 h 3724"/>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4162" h="3724">
                    <a:moveTo>
                      <a:pt x="2827" y="382"/>
                    </a:moveTo>
                    <a:lnTo>
                      <a:pt x="2861" y="410"/>
                    </a:lnTo>
                    <a:lnTo>
                      <a:pt x="2895" y="439"/>
                    </a:lnTo>
                    <a:lnTo>
                      <a:pt x="2928" y="473"/>
                    </a:lnTo>
                    <a:lnTo>
                      <a:pt x="2966" y="506"/>
                    </a:lnTo>
                    <a:lnTo>
                      <a:pt x="3000" y="540"/>
                    </a:lnTo>
                    <a:lnTo>
                      <a:pt x="3038" y="573"/>
                    </a:lnTo>
                    <a:lnTo>
                      <a:pt x="3071" y="607"/>
                    </a:lnTo>
                    <a:lnTo>
                      <a:pt x="3111" y="645"/>
                    </a:lnTo>
                    <a:lnTo>
                      <a:pt x="3138" y="679"/>
                    </a:lnTo>
                    <a:lnTo>
                      <a:pt x="3172" y="717"/>
                    </a:lnTo>
                    <a:lnTo>
                      <a:pt x="3206" y="750"/>
                    </a:lnTo>
                    <a:lnTo>
                      <a:pt x="3239" y="788"/>
                    </a:lnTo>
                    <a:lnTo>
                      <a:pt x="3268" y="826"/>
                    </a:lnTo>
                    <a:lnTo>
                      <a:pt x="3296" y="864"/>
                    </a:lnTo>
                    <a:lnTo>
                      <a:pt x="3325" y="908"/>
                    </a:lnTo>
                    <a:lnTo>
                      <a:pt x="3359" y="950"/>
                    </a:lnTo>
                    <a:lnTo>
                      <a:pt x="3382" y="990"/>
                    </a:lnTo>
                    <a:lnTo>
                      <a:pt x="3407" y="1028"/>
                    </a:lnTo>
                    <a:lnTo>
                      <a:pt x="3430" y="1070"/>
                    </a:lnTo>
                    <a:lnTo>
                      <a:pt x="3454" y="1114"/>
                    </a:lnTo>
                    <a:lnTo>
                      <a:pt x="3474" y="1156"/>
                    </a:lnTo>
                    <a:lnTo>
                      <a:pt x="3493" y="1200"/>
                    </a:lnTo>
                    <a:lnTo>
                      <a:pt x="3512" y="1242"/>
                    </a:lnTo>
                    <a:lnTo>
                      <a:pt x="3536" y="1290"/>
                    </a:lnTo>
                    <a:lnTo>
                      <a:pt x="3550" y="1333"/>
                    </a:lnTo>
                    <a:lnTo>
                      <a:pt x="3565" y="1381"/>
                    </a:lnTo>
                    <a:lnTo>
                      <a:pt x="3579" y="1429"/>
                    </a:lnTo>
                    <a:lnTo>
                      <a:pt x="3593" y="1477"/>
                    </a:lnTo>
                    <a:lnTo>
                      <a:pt x="3598" y="1524"/>
                    </a:lnTo>
                    <a:lnTo>
                      <a:pt x="3607" y="1577"/>
                    </a:lnTo>
                    <a:lnTo>
                      <a:pt x="3617" y="1625"/>
                    </a:lnTo>
                    <a:lnTo>
                      <a:pt x="3626" y="1678"/>
                    </a:lnTo>
                    <a:lnTo>
                      <a:pt x="3645" y="1688"/>
                    </a:lnTo>
                    <a:lnTo>
                      <a:pt x="3670" y="1697"/>
                    </a:lnTo>
                    <a:lnTo>
                      <a:pt x="3698" y="1702"/>
                    </a:lnTo>
                    <a:lnTo>
                      <a:pt x="3727" y="1707"/>
                    </a:lnTo>
                    <a:lnTo>
                      <a:pt x="3756" y="1707"/>
                    </a:lnTo>
                    <a:lnTo>
                      <a:pt x="3784" y="1711"/>
                    </a:lnTo>
                    <a:lnTo>
                      <a:pt x="3813" y="1716"/>
                    </a:lnTo>
                    <a:lnTo>
                      <a:pt x="3847" y="1726"/>
                    </a:lnTo>
                    <a:lnTo>
                      <a:pt x="4162" y="1783"/>
                    </a:lnTo>
                    <a:lnTo>
                      <a:pt x="4114" y="1802"/>
                    </a:lnTo>
                    <a:lnTo>
                      <a:pt x="4072" y="1826"/>
                    </a:lnTo>
                    <a:lnTo>
                      <a:pt x="4023" y="1845"/>
                    </a:lnTo>
                    <a:lnTo>
                      <a:pt x="3981" y="1869"/>
                    </a:lnTo>
                    <a:lnTo>
                      <a:pt x="3933" y="1888"/>
                    </a:lnTo>
                    <a:lnTo>
                      <a:pt x="3885" y="1912"/>
                    </a:lnTo>
                    <a:lnTo>
                      <a:pt x="3842" y="1931"/>
                    </a:lnTo>
                    <a:lnTo>
                      <a:pt x="3799" y="1955"/>
                    </a:lnTo>
                    <a:lnTo>
                      <a:pt x="3809" y="1974"/>
                    </a:lnTo>
                    <a:lnTo>
                      <a:pt x="3823" y="2003"/>
                    </a:lnTo>
                    <a:lnTo>
                      <a:pt x="3837" y="2022"/>
                    </a:lnTo>
                    <a:lnTo>
                      <a:pt x="3857" y="2051"/>
                    </a:lnTo>
                    <a:lnTo>
                      <a:pt x="3870" y="2070"/>
                    </a:lnTo>
                    <a:lnTo>
                      <a:pt x="3895" y="2094"/>
                    </a:lnTo>
                    <a:lnTo>
                      <a:pt x="3914" y="2113"/>
                    </a:lnTo>
                    <a:lnTo>
                      <a:pt x="3943" y="2137"/>
                    </a:lnTo>
                    <a:lnTo>
                      <a:pt x="3962" y="2151"/>
                    </a:lnTo>
                    <a:lnTo>
                      <a:pt x="3985" y="2165"/>
                    </a:lnTo>
                    <a:lnTo>
                      <a:pt x="4004" y="2180"/>
                    </a:lnTo>
                    <a:lnTo>
                      <a:pt x="4033" y="2199"/>
                    </a:lnTo>
                    <a:lnTo>
                      <a:pt x="4057" y="2213"/>
                    </a:lnTo>
                    <a:lnTo>
                      <a:pt x="4086" y="2228"/>
                    </a:lnTo>
                    <a:lnTo>
                      <a:pt x="4114" y="2237"/>
                    </a:lnTo>
                    <a:lnTo>
                      <a:pt x="4143" y="2251"/>
                    </a:lnTo>
                    <a:lnTo>
                      <a:pt x="4101" y="2270"/>
                    </a:lnTo>
                    <a:lnTo>
                      <a:pt x="4057" y="2276"/>
                    </a:lnTo>
                    <a:lnTo>
                      <a:pt x="4014" y="2276"/>
                    </a:lnTo>
                    <a:lnTo>
                      <a:pt x="3971" y="2276"/>
                    </a:lnTo>
                    <a:lnTo>
                      <a:pt x="3928" y="2270"/>
                    </a:lnTo>
                    <a:lnTo>
                      <a:pt x="3890" y="2276"/>
                    </a:lnTo>
                    <a:lnTo>
                      <a:pt x="3851" y="2289"/>
                    </a:lnTo>
                    <a:lnTo>
                      <a:pt x="3828" y="2323"/>
                    </a:lnTo>
                    <a:lnTo>
                      <a:pt x="3947" y="2419"/>
                    </a:lnTo>
                    <a:lnTo>
                      <a:pt x="3909" y="2424"/>
                    </a:lnTo>
                    <a:lnTo>
                      <a:pt x="3876" y="2434"/>
                    </a:lnTo>
                    <a:lnTo>
                      <a:pt x="3837" y="2443"/>
                    </a:lnTo>
                    <a:lnTo>
                      <a:pt x="3804" y="2457"/>
                    </a:lnTo>
                    <a:lnTo>
                      <a:pt x="3765" y="2472"/>
                    </a:lnTo>
                    <a:lnTo>
                      <a:pt x="3737" y="2486"/>
                    </a:lnTo>
                    <a:lnTo>
                      <a:pt x="3698" y="2501"/>
                    </a:lnTo>
                    <a:lnTo>
                      <a:pt x="3670" y="2514"/>
                    </a:lnTo>
                    <a:lnTo>
                      <a:pt x="3636" y="2529"/>
                    </a:lnTo>
                    <a:lnTo>
                      <a:pt x="3603" y="2543"/>
                    </a:lnTo>
                    <a:lnTo>
                      <a:pt x="3569" y="2562"/>
                    </a:lnTo>
                    <a:lnTo>
                      <a:pt x="3540" y="2581"/>
                    </a:lnTo>
                    <a:lnTo>
                      <a:pt x="3507" y="2596"/>
                    </a:lnTo>
                    <a:lnTo>
                      <a:pt x="3474" y="2615"/>
                    </a:lnTo>
                    <a:lnTo>
                      <a:pt x="3445" y="2634"/>
                    </a:lnTo>
                    <a:lnTo>
                      <a:pt x="3416" y="2658"/>
                    </a:lnTo>
                    <a:lnTo>
                      <a:pt x="3392" y="2629"/>
                    </a:lnTo>
                    <a:lnTo>
                      <a:pt x="3368" y="2600"/>
                    </a:lnTo>
                    <a:lnTo>
                      <a:pt x="3340" y="2572"/>
                    </a:lnTo>
                    <a:lnTo>
                      <a:pt x="3315" y="2548"/>
                    </a:lnTo>
                    <a:lnTo>
                      <a:pt x="3287" y="2520"/>
                    </a:lnTo>
                    <a:lnTo>
                      <a:pt x="3258" y="2495"/>
                    </a:lnTo>
                    <a:lnTo>
                      <a:pt x="3229" y="2472"/>
                    </a:lnTo>
                    <a:lnTo>
                      <a:pt x="3201" y="2457"/>
                    </a:lnTo>
                    <a:lnTo>
                      <a:pt x="3168" y="2434"/>
                    </a:lnTo>
                    <a:lnTo>
                      <a:pt x="3134" y="2419"/>
                    </a:lnTo>
                    <a:lnTo>
                      <a:pt x="3100" y="2405"/>
                    </a:lnTo>
                    <a:lnTo>
                      <a:pt x="3071" y="2390"/>
                    </a:lnTo>
                    <a:lnTo>
                      <a:pt x="3033" y="2375"/>
                    </a:lnTo>
                    <a:lnTo>
                      <a:pt x="3000" y="2371"/>
                    </a:lnTo>
                    <a:lnTo>
                      <a:pt x="2966" y="2362"/>
                    </a:lnTo>
                    <a:lnTo>
                      <a:pt x="2933" y="2362"/>
                    </a:lnTo>
                    <a:lnTo>
                      <a:pt x="2962" y="2352"/>
                    </a:lnTo>
                    <a:lnTo>
                      <a:pt x="2991" y="2342"/>
                    </a:lnTo>
                    <a:lnTo>
                      <a:pt x="3019" y="2329"/>
                    </a:lnTo>
                    <a:lnTo>
                      <a:pt x="3052" y="2323"/>
                    </a:lnTo>
                    <a:lnTo>
                      <a:pt x="3081" y="2314"/>
                    </a:lnTo>
                    <a:lnTo>
                      <a:pt x="3111" y="2318"/>
                    </a:lnTo>
                    <a:lnTo>
                      <a:pt x="3138" y="2323"/>
                    </a:lnTo>
                    <a:lnTo>
                      <a:pt x="3172" y="2342"/>
                    </a:lnTo>
                    <a:lnTo>
                      <a:pt x="3172" y="2348"/>
                    </a:lnTo>
                    <a:lnTo>
                      <a:pt x="3187" y="2352"/>
                    </a:lnTo>
                    <a:lnTo>
                      <a:pt x="3206" y="2348"/>
                    </a:lnTo>
                    <a:lnTo>
                      <a:pt x="3216" y="2333"/>
                    </a:lnTo>
                    <a:lnTo>
                      <a:pt x="3229" y="2323"/>
                    </a:lnTo>
                    <a:lnTo>
                      <a:pt x="3244" y="2309"/>
                    </a:lnTo>
                    <a:lnTo>
                      <a:pt x="3216" y="2276"/>
                    </a:lnTo>
                    <a:lnTo>
                      <a:pt x="3191" y="2256"/>
                    </a:lnTo>
                    <a:lnTo>
                      <a:pt x="3158" y="2237"/>
                    </a:lnTo>
                    <a:lnTo>
                      <a:pt x="3124" y="2232"/>
                    </a:lnTo>
                    <a:lnTo>
                      <a:pt x="3086" y="2228"/>
                    </a:lnTo>
                    <a:lnTo>
                      <a:pt x="3048" y="2228"/>
                    </a:lnTo>
                    <a:lnTo>
                      <a:pt x="3010" y="2232"/>
                    </a:lnTo>
                    <a:lnTo>
                      <a:pt x="2981" y="2242"/>
                    </a:lnTo>
                    <a:lnTo>
                      <a:pt x="2938" y="2256"/>
                    </a:lnTo>
                    <a:lnTo>
                      <a:pt x="2895" y="2276"/>
                    </a:lnTo>
                    <a:lnTo>
                      <a:pt x="2857" y="2295"/>
                    </a:lnTo>
                    <a:lnTo>
                      <a:pt x="2823" y="2318"/>
                    </a:lnTo>
                    <a:lnTo>
                      <a:pt x="2780" y="2337"/>
                    </a:lnTo>
                    <a:lnTo>
                      <a:pt x="2747" y="2367"/>
                    </a:lnTo>
                    <a:lnTo>
                      <a:pt x="2713" y="2395"/>
                    </a:lnTo>
                    <a:lnTo>
                      <a:pt x="2684" y="2424"/>
                    </a:lnTo>
                    <a:lnTo>
                      <a:pt x="2646" y="2453"/>
                    </a:lnTo>
                    <a:lnTo>
                      <a:pt x="2613" y="2481"/>
                    </a:lnTo>
                    <a:lnTo>
                      <a:pt x="2584" y="2510"/>
                    </a:lnTo>
                    <a:lnTo>
                      <a:pt x="2556" y="2548"/>
                    </a:lnTo>
                    <a:lnTo>
                      <a:pt x="2522" y="2577"/>
                    </a:lnTo>
                    <a:lnTo>
                      <a:pt x="2493" y="2615"/>
                    </a:lnTo>
                    <a:lnTo>
                      <a:pt x="2469" y="2648"/>
                    </a:lnTo>
                    <a:lnTo>
                      <a:pt x="2445" y="2692"/>
                    </a:lnTo>
                    <a:lnTo>
                      <a:pt x="2417" y="2724"/>
                    </a:lnTo>
                    <a:lnTo>
                      <a:pt x="2388" y="2764"/>
                    </a:lnTo>
                    <a:lnTo>
                      <a:pt x="2364" y="2797"/>
                    </a:lnTo>
                    <a:lnTo>
                      <a:pt x="2344" y="2840"/>
                    </a:lnTo>
                    <a:lnTo>
                      <a:pt x="2321" y="2878"/>
                    </a:lnTo>
                    <a:lnTo>
                      <a:pt x="2302" y="2916"/>
                    </a:lnTo>
                    <a:lnTo>
                      <a:pt x="2287" y="2959"/>
                    </a:lnTo>
                    <a:lnTo>
                      <a:pt x="2273" y="3002"/>
                    </a:lnTo>
                    <a:lnTo>
                      <a:pt x="2254" y="3041"/>
                    </a:lnTo>
                    <a:lnTo>
                      <a:pt x="2239" y="3084"/>
                    </a:lnTo>
                    <a:lnTo>
                      <a:pt x="2226" y="3127"/>
                    </a:lnTo>
                    <a:lnTo>
                      <a:pt x="2216" y="3170"/>
                    </a:lnTo>
                    <a:lnTo>
                      <a:pt x="2205" y="3213"/>
                    </a:lnTo>
                    <a:lnTo>
                      <a:pt x="2201" y="3256"/>
                    </a:lnTo>
                    <a:lnTo>
                      <a:pt x="2192" y="3298"/>
                    </a:lnTo>
                    <a:lnTo>
                      <a:pt x="2192" y="3342"/>
                    </a:lnTo>
                    <a:lnTo>
                      <a:pt x="2163" y="3346"/>
                    </a:lnTo>
                    <a:lnTo>
                      <a:pt x="2134" y="3356"/>
                    </a:lnTo>
                    <a:lnTo>
                      <a:pt x="2106" y="3361"/>
                    </a:lnTo>
                    <a:lnTo>
                      <a:pt x="2077" y="3371"/>
                    </a:lnTo>
                    <a:lnTo>
                      <a:pt x="2043" y="3375"/>
                    </a:lnTo>
                    <a:lnTo>
                      <a:pt x="2014" y="3384"/>
                    </a:lnTo>
                    <a:lnTo>
                      <a:pt x="1986" y="3390"/>
                    </a:lnTo>
                    <a:lnTo>
                      <a:pt x="1957" y="3405"/>
                    </a:lnTo>
                    <a:lnTo>
                      <a:pt x="1924" y="3409"/>
                    </a:lnTo>
                    <a:lnTo>
                      <a:pt x="1896" y="3418"/>
                    </a:lnTo>
                    <a:lnTo>
                      <a:pt x="1866" y="3433"/>
                    </a:lnTo>
                    <a:lnTo>
                      <a:pt x="1837" y="3447"/>
                    </a:lnTo>
                    <a:lnTo>
                      <a:pt x="1809" y="3457"/>
                    </a:lnTo>
                    <a:lnTo>
                      <a:pt x="1780" y="3471"/>
                    </a:lnTo>
                    <a:lnTo>
                      <a:pt x="1757" y="3490"/>
                    </a:lnTo>
                    <a:lnTo>
                      <a:pt x="1732" y="3510"/>
                    </a:lnTo>
                    <a:lnTo>
                      <a:pt x="1703" y="3490"/>
                    </a:lnTo>
                    <a:lnTo>
                      <a:pt x="1680" y="3476"/>
                    </a:lnTo>
                    <a:lnTo>
                      <a:pt x="1656" y="3457"/>
                    </a:lnTo>
                    <a:lnTo>
                      <a:pt x="1632" y="3443"/>
                    </a:lnTo>
                    <a:lnTo>
                      <a:pt x="1608" y="3424"/>
                    </a:lnTo>
                    <a:lnTo>
                      <a:pt x="1585" y="3409"/>
                    </a:lnTo>
                    <a:lnTo>
                      <a:pt x="1560" y="3394"/>
                    </a:lnTo>
                    <a:lnTo>
                      <a:pt x="1536" y="3380"/>
                    </a:lnTo>
                    <a:lnTo>
                      <a:pt x="1507" y="3365"/>
                    </a:lnTo>
                    <a:lnTo>
                      <a:pt x="1484" y="3351"/>
                    </a:lnTo>
                    <a:lnTo>
                      <a:pt x="1459" y="3337"/>
                    </a:lnTo>
                    <a:lnTo>
                      <a:pt x="1436" y="3323"/>
                    </a:lnTo>
                    <a:lnTo>
                      <a:pt x="1407" y="3308"/>
                    </a:lnTo>
                    <a:lnTo>
                      <a:pt x="1383" y="3298"/>
                    </a:lnTo>
                    <a:lnTo>
                      <a:pt x="1354" y="3289"/>
                    </a:lnTo>
                    <a:lnTo>
                      <a:pt x="1331" y="3285"/>
                    </a:lnTo>
                    <a:lnTo>
                      <a:pt x="1287" y="3270"/>
                    </a:lnTo>
                    <a:lnTo>
                      <a:pt x="1249" y="3266"/>
                    </a:lnTo>
                    <a:lnTo>
                      <a:pt x="1211" y="3251"/>
                    </a:lnTo>
                    <a:lnTo>
                      <a:pt x="1173" y="3246"/>
                    </a:lnTo>
                    <a:lnTo>
                      <a:pt x="1135" y="3237"/>
                    </a:lnTo>
                    <a:lnTo>
                      <a:pt x="1096" y="3232"/>
                    </a:lnTo>
                    <a:lnTo>
                      <a:pt x="1058" y="3222"/>
                    </a:lnTo>
                    <a:lnTo>
                      <a:pt x="1020" y="3218"/>
                    </a:lnTo>
                    <a:lnTo>
                      <a:pt x="977" y="3208"/>
                    </a:lnTo>
                    <a:lnTo>
                      <a:pt x="938" y="3203"/>
                    </a:lnTo>
                    <a:lnTo>
                      <a:pt x="900" y="3193"/>
                    </a:lnTo>
                    <a:lnTo>
                      <a:pt x="862" y="3193"/>
                    </a:lnTo>
                    <a:lnTo>
                      <a:pt x="818" y="3189"/>
                    </a:lnTo>
                    <a:lnTo>
                      <a:pt x="780" y="3189"/>
                    </a:lnTo>
                    <a:lnTo>
                      <a:pt x="742" y="3189"/>
                    </a:lnTo>
                    <a:lnTo>
                      <a:pt x="709" y="3189"/>
                    </a:lnTo>
                    <a:lnTo>
                      <a:pt x="666" y="3189"/>
                    </a:lnTo>
                    <a:lnTo>
                      <a:pt x="627" y="3189"/>
                    </a:lnTo>
                    <a:lnTo>
                      <a:pt x="589" y="3189"/>
                    </a:lnTo>
                    <a:lnTo>
                      <a:pt x="551" y="3199"/>
                    </a:lnTo>
                    <a:lnTo>
                      <a:pt x="513" y="3203"/>
                    </a:lnTo>
                    <a:lnTo>
                      <a:pt x="479" y="3213"/>
                    </a:lnTo>
                    <a:lnTo>
                      <a:pt x="441" y="3222"/>
                    </a:lnTo>
                    <a:lnTo>
                      <a:pt x="408" y="3237"/>
                    </a:lnTo>
                    <a:lnTo>
                      <a:pt x="370" y="3246"/>
                    </a:lnTo>
                    <a:lnTo>
                      <a:pt x="336" y="3260"/>
                    </a:lnTo>
                    <a:lnTo>
                      <a:pt x="302" y="3275"/>
                    </a:lnTo>
                    <a:lnTo>
                      <a:pt x="269" y="3298"/>
                    </a:lnTo>
                    <a:lnTo>
                      <a:pt x="235" y="3313"/>
                    </a:lnTo>
                    <a:lnTo>
                      <a:pt x="206" y="3337"/>
                    </a:lnTo>
                    <a:lnTo>
                      <a:pt x="177" y="3365"/>
                    </a:lnTo>
                    <a:lnTo>
                      <a:pt x="149" y="3394"/>
                    </a:lnTo>
                    <a:lnTo>
                      <a:pt x="135" y="3418"/>
                    </a:lnTo>
                    <a:lnTo>
                      <a:pt x="139" y="3452"/>
                    </a:lnTo>
                    <a:lnTo>
                      <a:pt x="168" y="3471"/>
                    </a:lnTo>
                    <a:lnTo>
                      <a:pt x="202" y="3500"/>
                    </a:lnTo>
                    <a:lnTo>
                      <a:pt x="211" y="3504"/>
                    </a:lnTo>
                    <a:lnTo>
                      <a:pt x="225" y="3504"/>
                    </a:lnTo>
                    <a:lnTo>
                      <a:pt x="240" y="3495"/>
                    </a:lnTo>
                    <a:lnTo>
                      <a:pt x="254" y="3471"/>
                    </a:lnTo>
                    <a:lnTo>
                      <a:pt x="216" y="3443"/>
                    </a:lnTo>
                    <a:lnTo>
                      <a:pt x="240" y="3409"/>
                    </a:lnTo>
                    <a:lnTo>
                      <a:pt x="269" y="3390"/>
                    </a:lnTo>
                    <a:lnTo>
                      <a:pt x="302" y="3371"/>
                    </a:lnTo>
                    <a:lnTo>
                      <a:pt x="341" y="3356"/>
                    </a:lnTo>
                    <a:lnTo>
                      <a:pt x="379" y="3342"/>
                    </a:lnTo>
                    <a:lnTo>
                      <a:pt x="417" y="3327"/>
                    </a:lnTo>
                    <a:lnTo>
                      <a:pt x="455" y="3313"/>
                    </a:lnTo>
                    <a:lnTo>
                      <a:pt x="498" y="3304"/>
                    </a:lnTo>
                    <a:lnTo>
                      <a:pt x="484" y="3327"/>
                    </a:lnTo>
                    <a:lnTo>
                      <a:pt x="475" y="3351"/>
                    </a:lnTo>
                    <a:lnTo>
                      <a:pt x="465" y="3375"/>
                    </a:lnTo>
                    <a:lnTo>
                      <a:pt x="465" y="3405"/>
                    </a:lnTo>
                    <a:lnTo>
                      <a:pt x="460" y="3428"/>
                    </a:lnTo>
                    <a:lnTo>
                      <a:pt x="460" y="3457"/>
                    </a:lnTo>
                    <a:lnTo>
                      <a:pt x="465" y="3481"/>
                    </a:lnTo>
                    <a:lnTo>
                      <a:pt x="475" y="3510"/>
                    </a:lnTo>
                    <a:lnTo>
                      <a:pt x="475" y="3533"/>
                    </a:lnTo>
                    <a:lnTo>
                      <a:pt x="484" y="3562"/>
                    </a:lnTo>
                    <a:lnTo>
                      <a:pt x="494" y="3586"/>
                    </a:lnTo>
                    <a:lnTo>
                      <a:pt x="508" y="3615"/>
                    </a:lnTo>
                    <a:lnTo>
                      <a:pt x="517" y="3638"/>
                    </a:lnTo>
                    <a:lnTo>
                      <a:pt x="527" y="3662"/>
                    </a:lnTo>
                    <a:lnTo>
                      <a:pt x="541" y="3686"/>
                    </a:lnTo>
                    <a:lnTo>
                      <a:pt x="555" y="3714"/>
                    </a:lnTo>
                    <a:lnTo>
                      <a:pt x="522" y="3710"/>
                    </a:lnTo>
                    <a:lnTo>
                      <a:pt x="494" y="3710"/>
                    </a:lnTo>
                    <a:lnTo>
                      <a:pt x="460" y="3710"/>
                    </a:lnTo>
                    <a:lnTo>
                      <a:pt x="431" y="3710"/>
                    </a:lnTo>
                    <a:lnTo>
                      <a:pt x="402" y="3705"/>
                    </a:lnTo>
                    <a:lnTo>
                      <a:pt x="374" y="3705"/>
                    </a:lnTo>
                    <a:lnTo>
                      <a:pt x="345" y="3705"/>
                    </a:lnTo>
                    <a:lnTo>
                      <a:pt x="316" y="3705"/>
                    </a:lnTo>
                    <a:lnTo>
                      <a:pt x="283" y="3701"/>
                    </a:lnTo>
                    <a:lnTo>
                      <a:pt x="254" y="3701"/>
                    </a:lnTo>
                    <a:lnTo>
                      <a:pt x="225" y="3701"/>
                    </a:lnTo>
                    <a:lnTo>
                      <a:pt x="197" y="3705"/>
                    </a:lnTo>
                    <a:lnTo>
                      <a:pt x="168" y="3705"/>
                    </a:lnTo>
                    <a:lnTo>
                      <a:pt x="139" y="3710"/>
                    </a:lnTo>
                    <a:lnTo>
                      <a:pt x="111" y="3714"/>
                    </a:lnTo>
                    <a:lnTo>
                      <a:pt x="82" y="3724"/>
                    </a:lnTo>
                    <a:lnTo>
                      <a:pt x="68" y="3691"/>
                    </a:lnTo>
                    <a:lnTo>
                      <a:pt x="53" y="3662"/>
                    </a:lnTo>
                    <a:lnTo>
                      <a:pt x="40" y="3634"/>
                    </a:lnTo>
                    <a:lnTo>
                      <a:pt x="29" y="3605"/>
                    </a:lnTo>
                    <a:lnTo>
                      <a:pt x="19" y="3571"/>
                    </a:lnTo>
                    <a:lnTo>
                      <a:pt x="15" y="3542"/>
                    </a:lnTo>
                    <a:lnTo>
                      <a:pt x="6" y="3510"/>
                    </a:lnTo>
                    <a:lnTo>
                      <a:pt x="6" y="3481"/>
                    </a:lnTo>
                    <a:lnTo>
                      <a:pt x="0" y="3447"/>
                    </a:lnTo>
                    <a:lnTo>
                      <a:pt x="0" y="3418"/>
                    </a:lnTo>
                    <a:lnTo>
                      <a:pt x="0" y="3384"/>
                    </a:lnTo>
                    <a:lnTo>
                      <a:pt x="6" y="3356"/>
                    </a:lnTo>
                    <a:lnTo>
                      <a:pt x="10" y="3327"/>
                    </a:lnTo>
                    <a:lnTo>
                      <a:pt x="19" y="3298"/>
                    </a:lnTo>
                    <a:lnTo>
                      <a:pt x="34" y="3270"/>
                    </a:lnTo>
                    <a:lnTo>
                      <a:pt x="53" y="3241"/>
                    </a:lnTo>
                    <a:lnTo>
                      <a:pt x="63" y="3232"/>
                    </a:lnTo>
                    <a:lnTo>
                      <a:pt x="82" y="3227"/>
                    </a:lnTo>
                    <a:lnTo>
                      <a:pt x="97" y="3218"/>
                    </a:lnTo>
                    <a:lnTo>
                      <a:pt x="111" y="3203"/>
                    </a:lnTo>
                    <a:lnTo>
                      <a:pt x="92" y="3180"/>
                    </a:lnTo>
                    <a:lnTo>
                      <a:pt x="92" y="3155"/>
                    </a:lnTo>
                    <a:lnTo>
                      <a:pt x="111" y="3132"/>
                    </a:lnTo>
                    <a:lnTo>
                      <a:pt x="130" y="3113"/>
                    </a:lnTo>
                    <a:lnTo>
                      <a:pt x="154" y="3098"/>
                    </a:lnTo>
                    <a:lnTo>
                      <a:pt x="187" y="3098"/>
                    </a:lnTo>
                    <a:lnTo>
                      <a:pt x="202" y="3065"/>
                    </a:lnTo>
                    <a:lnTo>
                      <a:pt x="225" y="3035"/>
                    </a:lnTo>
                    <a:lnTo>
                      <a:pt x="244" y="3007"/>
                    </a:lnTo>
                    <a:lnTo>
                      <a:pt x="269" y="2978"/>
                    </a:lnTo>
                    <a:lnTo>
                      <a:pt x="288" y="2945"/>
                    </a:lnTo>
                    <a:lnTo>
                      <a:pt x="311" y="2916"/>
                    </a:lnTo>
                    <a:lnTo>
                      <a:pt x="330" y="2888"/>
                    </a:lnTo>
                    <a:lnTo>
                      <a:pt x="355" y="2859"/>
                    </a:lnTo>
                    <a:lnTo>
                      <a:pt x="370" y="2825"/>
                    </a:lnTo>
                    <a:lnTo>
                      <a:pt x="383" y="2792"/>
                    </a:lnTo>
                    <a:lnTo>
                      <a:pt x="389" y="2758"/>
                    </a:lnTo>
                    <a:lnTo>
                      <a:pt x="398" y="2730"/>
                    </a:lnTo>
                    <a:lnTo>
                      <a:pt x="393" y="2697"/>
                    </a:lnTo>
                    <a:lnTo>
                      <a:pt x="393" y="2663"/>
                    </a:lnTo>
                    <a:lnTo>
                      <a:pt x="379" y="2629"/>
                    </a:lnTo>
                    <a:lnTo>
                      <a:pt x="370" y="2600"/>
                    </a:lnTo>
                    <a:lnTo>
                      <a:pt x="398" y="2567"/>
                    </a:lnTo>
                    <a:lnTo>
                      <a:pt x="436" y="2539"/>
                    </a:lnTo>
                    <a:lnTo>
                      <a:pt x="475" y="2510"/>
                    </a:lnTo>
                    <a:lnTo>
                      <a:pt x="513" y="2486"/>
                    </a:lnTo>
                    <a:lnTo>
                      <a:pt x="541" y="2457"/>
                    </a:lnTo>
                    <a:lnTo>
                      <a:pt x="574" y="2428"/>
                    </a:lnTo>
                    <a:lnTo>
                      <a:pt x="599" y="2395"/>
                    </a:lnTo>
                    <a:lnTo>
                      <a:pt x="622" y="2362"/>
                    </a:lnTo>
                    <a:lnTo>
                      <a:pt x="555" y="2251"/>
                    </a:lnTo>
                    <a:lnTo>
                      <a:pt x="580" y="2223"/>
                    </a:lnTo>
                    <a:lnTo>
                      <a:pt x="603" y="2203"/>
                    </a:lnTo>
                    <a:lnTo>
                      <a:pt x="627" y="2184"/>
                    </a:lnTo>
                    <a:lnTo>
                      <a:pt x="656" y="2165"/>
                    </a:lnTo>
                    <a:lnTo>
                      <a:pt x="685" y="2146"/>
                    </a:lnTo>
                    <a:lnTo>
                      <a:pt x="713" y="2132"/>
                    </a:lnTo>
                    <a:lnTo>
                      <a:pt x="742" y="2113"/>
                    </a:lnTo>
                    <a:lnTo>
                      <a:pt x="771" y="2098"/>
                    </a:lnTo>
                    <a:lnTo>
                      <a:pt x="795" y="2079"/>
                    </a:lnTo>
                    <a:lnTo>
                      <a:pt x="824" y="2060"/>
                    </a:lnTo>
                    <a:lnTo>
                      <a:pt x="852" y="2041"/>
                    </a:lnTo>
                    <a:lnTo>
                      <a:pt x="881" y="2026"/>
                    </a:lnTo>
                    <a:lnTo>
                      <a:pt x="904" y="2003"/>
                    </a:lnTo>
                    <a:lnTo>
                      <a:pt x="933" y="1984"/>
                    </a:lnTo>
                    <a:lnTo>
                      <a:pt x="957" y="1965"/>
                    </a:lnTo>
                    <a:lnTo>
                      <a:pt x="986" y="1946"/>
                    </a:lnTo>
                    <a:lnTo>
                      <a:pt x="933" y="1860"/>
                    </a:lnTo>
                    <a:lnTo>
                      <a:pt x="957" y="1841"/>
                    </a:lnTo>
                    <a:lnTo>
                      <a:pt x="982" y="1826"/>
                    </a:lnTo>
                    <a:lnTo>
                      <a:pt x="1005" y="1812"/>
                    </a:lnTo>
                    <a:lnTo>
                      <a:pt x="1034" y="1797"/>
                    </a:lnTo>
                    <a:lnTo>
                      <a:pt x="1058" y="1783"/>
                    </a:lnTo>
                    <a:lnTo>
                      <a:pt x="1087" y="1774"/>
                    </a:lnTo>
                    <a:lnTo>
                      <a:pt x="1116" y="1764"/>
                    </a:lnTo>
                    <a:lnTo>
                      <a:pt x="1144" y="1755"/>
                    </a:lnTo>
                    <a:lnTo>
                      <a:pt x="1173" y="1740"/>
                    </a:lnTo>
                    <a:lnTo>
                      <a:pt x="1202" y="1735"/>
                    </a:lnTo>
                    <a:lnTo>
                      <a:pt x="1230" y="1726"/>
                    </a:lnTo>
                    <a:lnTo>
                      <a:pt x="1259" y="1721"/>
                    </a:lnTo>
                    <a:lnTo>
                      <a:pt x="1287" y="1711"/>
                    </a:lnTo>
                    <a:lnTo>
                      <a:pt x="1316" y="1707"/>
                    </a:lnTo>
                    <a:lnTo>
                      <a:pt x="1345" y="1697"/>
                    </a:lnTo>
                    <a:lnTo>
                      <a:pt x="1379" y="1697"/>
                    </a:lnTo>
                    <a:lnTo>
                      <a:pt x="1407" y="1688"/>
                    </a:lnTo>
                    <a:lnTo>
                      <a:pt x="1436" y="1682"/>
                    </a:lnTo>
                    <a:lnTo>
                      <a:pt x="1465" y="1673"/>
                    </a:lnTo>
                    <a:lnTo>
                      <a:pt x="1493" y="1669"/>
                    </a:lnTo>
                    <a:lnTo>
                      <a:pt x="1522" y="1658"/>
                    </a:lnTo>
                    <a:lnTo>
                      <a:pt x="1551" y="1658"/>
                    </a:lnTo>
                    <a:lnTo>
                      <a:pt x="1579" y="1650"/>
                    </a:lnTo>
                    <a:lnTo>
                      <a:pt x="1608" y="1650"/>
                    </a:lnTo>
                    <a:lnTo>
                      <a:pt x="1637" y="1639"/>
                    </a:lnTo>
                    <a:lnTo>
                      <a:pt x="1665" y="1635"/>
                    </a:lnTo>
                    <a:lnTo>
                      <a:pt x="1694" y="1625"/>
                    </a:lnTo>
                    <a:lnTo>
                      <a:pt x="1723" y="1620"/>
                    </a:lnTo>
                    <a:lnTo>
                      <a:pt x="1751" y="1610"/>
                    </a:lnTo>
                    <a:lnTo>
                      <a:pt x="1780" y="1606"/>
                    </a:lnTo>
                    <a:lnTo>
                      <a:pt x="1809" y="1597"/>
                    </a:lnTo>
                    <a:lnTo>
                      <a:pt x="1842" y="1591"/>
                    </a:lnTo>
                    <a:lnTo>
                      <a:pt x="1871" y="1577"/>
                    </a:lnTo>
                    <a:lnTo>
                      <a:pt x="1909" y="1587"/>
                    </a:lnTo>
                    <a:lnTo>
                      <a:pt x="1928" y="1587"/>
                    </a:lnTo>
                    <a:lnTo>
                      <a:pt x="1948" y="1587"/>
                    </a:lnTo>
                    <a:lnTo>
                      <a:pt x="1962" y="1577"/>
                    </a:lnTo>
                    <a:lnTo>
                      <a:pt x="1981" y="1563"/>
                    </a:lnTo>
                    <a:lnTo>
                      <a:pt x="1934" y="1515"/>
                    </a:lnTo>
                    <a:lnTo>
                      <a:pt x="1928" y="1467"/>
                    </a:lnTo>
                    <a:lnTo>
                      <a:pt x="1924" y="1425"/>
                    </a:lnTo>
                    <a:lnTo>
                      <a:pt x="1919" y="1377"/>
                    </a:lnTo>
                    <a:lnTo>
                      <a:pt x="1915" y="1333"/>
                    </a:lnTo>
                    <a:lnTo>
                      <a:pt x="1905" y="1286"/>
                    </a:lnTo>
                    <a:lnTo>
                      <a:pt x="1900" y="1242"/>
                    </a:lnTo>
                    <a:lnTo>
                      <a:pt x="1896" y="1200"/>
                    </a:lnTo>
                    <a:lnTo>
                      <a:pt x="1890" y="1156"/>
                    </a:lnTo>
                    <a:lnTo>
                      <a:pt x="1881" y="1108"/>
                    </a:lnTo>
                    <a:lnTo>
                      <a:pt x="1875" y="1066"/>
                    </a:lnTo>
                    <a:lnTo>
                      <a:pt x="1866" y="1018"/>
                    </a:lnTo>
                    <a:lnTo>
                      <a:pt x="1862" y="975"/>
                    </a:lnTo>
                    <a:lnTo>
                      <a:pt x="1852" y="927"/>
                    </a:lnTo>
                    <a:lnTo>
                      <a:pt x="1847" y="884"/>
                    </a:lnTo>
                    <a:lnTo>
                      <a:pt x="1842" y="841"/>
                    </a:lnTo>
                    <a:lnTo>
                      <a:pt x="1842" y="798"/>
                    </a:lnTo>
                    <a:lnTo>
                      <a:pt x="1833" y="750"/>
                    </a:lnTo>
                    <a:lnTo>
                      <a:pt x="1828" y="707"/>
                    </a:lnTo>
                    <a:lnTo>
                      <a:pt x="1823" y="664"/>
                    </a:lnTo>
                    <a:lnTo>
                      <a:pt x="1823" y="620"/>
                    </a:lnTo>
                    <a:lnTo>
                      <a:pt x="1823" y="578"/>
                    </a:lnTo>
                    <a:lnTo>
                      <a:pt x="1823" y="534"/>
                    </a:lnTo>
                    <a:lnTo>
                      <a:pt x="1823" y="492"/>
                    </a:lnTo>
                    <a:lnTo>
                      <a:pt x="1833" y="448"/>
                    </a:lnTo>
                    <a:lnTo>
                      <a:pt x="1833" y="406"/>
                    </a:lnTo>
                    <a:lnTo>
                      <a:pt x="1842" y="363"/>
                    </a:lnTo>
                    <a:lnTo>
                      <a:pt x="1847" y="320"/>
                    </a:lnTo>
                    <a:lnTo>
                      <a:pt x="1862" y="277"/>
                    </a:lnTo>
                    <a:lnTo>
                      <a:pt x="1871" y="233"/>
                    </a:lnTo>
                    <a:lnTo>
                      <a:pt x="1885" y="191"/>
                    </a:lnTo>
                    <a:lnTo>
                      <a:pt x="1905" y="152"/>
                    </a:lnTo>
                    <a:lnTo>
                      <a:pt x="1928" y="114"/>
                    </a:lnTo>
                    <a:lnTo>
                      <a:pt x="1953" y="86"/>
                    </a:lnTo>
                    <a:lnTo>
                      <a:pt x="1991" y="57"/>
                    </a:lnTo>
                    <a:lnTo>
                      <a:pt x="2029" y="33"/>
                    </a:lnTo>
                    <a:lnTo>
                      <a:pt x="2072" y="19"/>
                    </a:lnTo>
                    <a:lnTo>
                      <a:pt x="2115" y="4"/>
                    </a:lnTo>
                    <a:lnTo>
                      <a:pt x="2163" y="0"/>
                    </a:lnTo>
                    <a:lnTo>
                      <a:pt x="2211" y="0"/>
                    </a:lnTo>
                    <a:lnTo>
                      <a:pt x="2264" y="19"/>
                    </a:lnTo>
                    <a:lnTo>
                      <a:pt x="2297" y="33"/>
                    </a:lnTo>
                    <a:lnTo>
                      <a:pt x="2335" y="47"/>
                    </a:lnTo>
                    <a:lnTo>
                      <a:pt x="2369" y="66"/>
                    </a:lnTo>
                    <a:lnTo>
                      <a:pt x="2407" y="90"/>
                    </a:lnTo>
                    <a:lnTo>
                      <a:pt x="2440" y="109"/>
                    </a:lnTo>
                    <a:lnTo>
                      <a:pt x="2478" y="133"/>
                    </a:lnTo>
                    <a:lnTo>
                      <a:pt x="2512" y="152"/>
                    </a:lnTo>
                    <a:lnTo>
                      <a:pt x="2550" y="181"/>
                    </a:lnTo>
                    <a:lnTo>
                      <a:pt x="2584" y="204"/>
                    </a:lnTo>
                    <a:lnTo>
                      <a:pt x="2617" y="229"/>
                    </a:lnTo>
                    <a:lnTo>
                      <a:pt x="2651" y="252"/>
                    </a:lnTo>
                    <a:lnTo>
                      <a:pt x="2689" y="282"/>
                    </a:lnTo>
                    <a:lnTo>
                      <a:pt x="2722" y="305"/>
                    </a:lnTo>
                    <a:lnTo>
                      <a:pt x="2756" y="330"/>
                    </a:lnTo>
                    <a:lnTo>
                      <a:pt x="2789" y="353"/>
                    </a:lnTo>
                    <a:lnTo>
                      <a:pt x="2827" y="382"/>
                    </a:lnTo>
                    <a:close/>
                  </a:path>
                </a:pathLst>
              </a:custGeom>
              <a:solidFill>
                <a:srgbClr val="8498A8"/>
              </a:solidFill>
              <a:ln w="9525">
                <a:noFill/>
                <a:round/>
                <a:headEnd/>
                <a:tailEnd/>
              </a:ln>
            </p:spPr>
            <p:txBody>
              <a:bodyPr>
                <a:prstTxWarp prst="textNoShape">
                  <a:avLst/>
                </a:prstTxWarp>
              </a:bodyPr>
              <a:lstStyle/>
              <a:p>
                <a:endParaRPr lang="en-US"/>
              </a:p>
            </p:txBody>
          </p:sp>
          <p:sp>
            <p:nvSpPr>
              <p:cNvPr id="61453" name="Freeform 192"/>
              <p:cNvSpPr>
                <a:spLocks noChangeAspect="1"/>
              </p:cNvSpPr>
              <p:nvPr/>
            </p:nvSpPr>
            <p:spPr bwMode="auto">
              <a:xfrm>
                <a:off x="1140" y="2160"/>
                <a:ext cx="595" cy="532"/>
              </a:xfrm>
              <a:custGeom>
                <a:avLst/>
                <a:gdLst>
                  <a:gd name="T0" fmla="*/ 3038 w 4162"/>
                  <a:gd name="T1" fmla="*/ 573 h 3724"/>
                  <a:gd name="T2" fmla="*/ 3268 w 4162"/>
                  <a:gd name="T3" fmla="*/ 826 h 3724"/>
                  <a:gd name="T4" fmla="*/ 3454 w 4162"/>
                  <a:gd name="T5" fmla="*/ 1114 h 3724"/>
                  <a:gd name="T6" fmla="*/ 3579 w 4162"/>
                  <a:gd name="T7" fmla="*/ 1429 h 3724"/>
                  <a:gd name="T8" fmla="*/ 3670 w 4162"/>
                  <a:gd name="T9" fmla="*/ 1697 h 3724"/>
                  <a:gd name="T10" fmla="*/ 4162 w 4162"/>
                  <a:gd name="T11" fmla="*/ 1783 h 3724"/>
                  <a:gd name="T12" fmla="*/ 3842 w 4162"/>
                  <a:gd name="T13" fmla="*/ 1931 h 3724"/>
                  <a:gd name="T14" fmla="*/ 3895 w 4162"/>
                  <a:gd name="T15" fmla="*/ 2094 h 3724"/>
                  <a:gd name="T16" fmla="*/ 4057 w 4162"/>
                  <a:gd name="T17" fmla="*/ 2213 h 3724"/>
                  <a:gd name="T18" fmla="*/ 3971 w 4162"/>
                  <a:gd name="T19" fmla="*/ 2276 h 3724"/>
                  <a:gd name="T20" fmla="*/ 3876 w 4162"/>
                  <a:gd name="T21" fmla="*/ 2434 h 3724"/>
                  <a:gd name="T22" fmla="*/ 3636 w 4162"/>
                  <a:gd name="T23" fmla="*/ 2529 h 3724"/>
                  <a:gd name="T24" fmla="*/ 3416 w 4162"/>
                  <a:gd name="T25" fmla="*/ 2658 h 3724"/>
                  <a:gd name="T26" fmla="*/ 3229 w 4162"/>
                  <a:gd name="T27" fmla="*/ 2472 h 3724"/>
                  <a:gd name="T28" fmla="*/ 3000 w 4162"/>
                  <a:gd name="T29" fmla="*/ 2371 h 3724"/>
                  <a:gd name="T30" fmla="*/ 3081 w 4162"/>
                  <a:gd name="T31" fmla="*/ 2314 h 3724"/>
                  <a:gd name="T32" fmla="*/ 3216 w 4162"/>
                  <a:gd name="T33" fmla="*/ 2333 h 3724"/>
                  <a:gd name="T34" fmla="*/ 3086 w 4162"/>
                  <a:gd name="T35" fmla="*/ 2228 h 3724"/>
                  <a:gd name="T36" fmla="*/ 2823 w 4162"/>
                  <a:gd name="T37" fmla="*/ 2318 h 3724"/>
                  <a:gd name="T38" fmla="*/ 2584 w 4162"/>
                  <a:gd name="T39" fmla="*/ 2510 h 3724"/>
                  <a:gd name="T40" fmla="*/ 2388 w 4162"/>
                  <a:gd name="T41" fmla="*/ 2764 h 3724"/>
                  <a:gd name="T42" fmla="*/ 2254 w 4162"/>
                  <a:gd name="T43" fmla="*/ 3041 h 3724"/>
                  <a:gd name="T44" fmla="*/ 2192 w 4162"/>
                  <a:gd name="T45" fmla="*/ 3342 h 3724"/>
                  <a:gd name="T46" fmla="*/ 1986 w 4162"/>
                  <a:gd name="T47" fmla="*/ 3390 h 3724"/>
                  <a:gd name="T48" fmla="*/ 1780 w 4162"/>
                  <a:gd name="T49" fmla="*/ 3471 h 3724"/>
                  <a:gd name="T50" fmla="*/ 1608 w 4162"/>
                  <a:gd name="T51" fmla="*/ 3424 h 3724"/>
                  <a:gd name="T52" fmla="*/ 1436 w 4162"/>
                  <a:gd name="T53" fmla="*/ 3323 h 3724"/>
                  <a:gd name="T54" fmla="*/ 1211 w 4162"/>
                  <a:gd name="T55" fmla="*/ 3251 h 3724"/>
                  <a:gd name="T56" fmla="*/ 938 w 4162"/>
                  <a:gd name="T57" fmla="*/ 3203 h 3724"/>
                  <a:gd name="T58" fmla="*/ 666 w 4162"/>
                  <a:gd name="T59" fmla="*/ 3189 h 3724"/>
                  <a:gd name="T60" fmla="*/ 408 w 4162"/>
                  <a:gd name="T61" fmla="*/ 3237 h 3724"/>
                  <a:gd name="T62" fmla="*/ 177 w 4162"/>
                  <a:gd name="T63" fmla="*/ 3365 h 3724"/>
                  <a:gd name="T64" fmla="*/ 225 w 4162"/>
                  <a:gd name="T65" fmla="*/ 3504 h 3724"/>
                  <a:gd name="T66" fmla="*/ 341 w 4162"/>
                  <a:gd name="T67" fmla="*/ 3356 h 3724"/>
                  <a:gd name="T68" fmla="*/ 465 w 4162"/>
                  <a:gd name="T69" fmla="*/ 3375 h 3724"/>
                  <a:gd name="T70" fmla="*/ 484 w 4162"/>
                  <a:gd name="T71" fmla="*/ 3562 h 3724"/>
                  <a:gd name="T72" fmla="*/ 522 w 4162"/>
                  <a:gd name="T73" fmla="*/ 3710 h 3724"/>
                  <a:gd name="T74" fmla="*/ 316 w 4162"/>
                  <a:gd name="T75" fmla="*/ 3705 h 3724"/>
                  <a:gd name="T76" fmla="*/ 111 w 4162"/>
                  <a:gd name="T77" fmla="*/ 3714 h 3724"/>
                  <a:gd name="T78" fmla="*/ 15 w 4162"/>
                  <a:gd name="T79" fmla="*/ 3542 h 3724"/>
                  <a:gd name="T80" fmla="*/ 10 w 4162"/>
                  <a:gd name="T81" fmla="*/ 3327 h 3724"/>
                  <a:gd name="T82" fmla="*/ 111 w 4162"/>
                  <a:gd name="T83" fmla="*/ 3203 h 3724"/>
                  <a:gd name="T84" fmla="*/ 202 w 4162"/>
                  <a:gd name="T85" fmla="*/ 3065 h 3724"/>
                  <a:gd name="T86" fmla="*/ 355 w 4162"/>
                  <a:gd name="T87" fmla="*/ 2859 h 3724"/>
                  <a:gd name="T88" fmla="*/ 379 w 4162"/>
                  <a:gd name="T89" fmla="*/ 2629 h 3724"/>
                  <a:gd name="T90" fmla="*/ 574 w 4162"/>
                  <a:gd name="T91" fmla="*/ 2428 h 3724"/>
                  <a:gd name="T92" fmla="*/ 656 w 4162"/>
                  <a:gd name="T93" fmla="*/ 2165 h 3724"/>
                  <a:gd name="T94" fmla="*/ 852 w 4162"/>
                  <a:gd name="T95" fmla="*/ 2041 h 3724"/>
                  <a:gd name="T96" fmla="*/ 957 w 4162"/>
                  <a:gd name="T97" fmla="*/ 1841 h 3724"/>
                  <a:gd name="T98" fmla="*/ 1144 w 4162"/>
                  <a:gd name="T99" fmla="*/ 1755 h 3724"/>
                  <a:gd name="T100" fmla="*/ 1345 w 4162"/>
                  <a:gd name="T101" fmla="*/ 1697 h 3724"/>
                  <a:gd name="T102" fmla="*/ 1551 w 4162"/>
                  <a:gd name="T103" fmla="*/ 1658 h 3724"/>
                  <a:gd name="T104" fmla="*/ 1751 w 4162"/>
                  <a:gd name="T105" fmla="*/ 1610 h 3724"/>
                  <a:gd name="T106" fmla="*/ 1948 w 4162"/>
                  <a:gd name="T107" fmla="*/ 1587 h 3724"/>
                  <a:gd name="T108" fmla="*/ 1915 w 4162"/>
                  <a:gd name="T109" fmla="*/ 1333 h 3724"/>
                  <a:gd name="T110" fmla="*/ 1866 w 4162"/>
                  <a:gd name="T111" fmla="*/ 1018 h 3724"/>
                  <a:gd name="T112" fmla="*/ 1828 w 4162"/>
                  <a:gd name="T113" fmla="*/ 707 h 3724"/>
                  <a:gd name="T114" fmla="*/ 1833 w 4162"/>
                  <a:gd name="T115" fmla="*/ 406 h 3724"/>
                  <a:gd name="T116" fmla="*/ 1928 w 4162"/>
                  <a:gd name="T117" fmla="*/ 114 h 3724"/>
                  <a:gd name="T118" fmla="*/ 2211 w 4162"/>
                  <a:gd name="T119" fmla="*/ 0 h 3724"/>
                  <a:gd name="T120" fmla="*/ 2478 w 4162"/>
                  <a:gd name="T121" fmla="*/ 133 h 3724"/>
                  <a:gd name="T122" fmla="*/ 2722 w 4162"/>
                  <a:gd name="T123" fmla="*/ 305 h 3724"/>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4162"/>
                  <a:gd name="T187" fmla="*/ 0 h 3724"/>
                  <a:gd name="T188" fmla="*/ 4162 w 4162"/>
                  <a:gd name="T189" fmla="*/ 3724 h 3724"/>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4162" h="3724">
                    <a:moveTo>
                      <a:pt x="2827" y="382"/>
                    </a:moveTo>
                    <a:lnTo>
                      <a:pt x="2861" y="410"/>
                    </a:lnTo>
                    <a:lnTo>
                      <a:pt x="2895" y="439"/>
                    </a:lnTo>
                    <a:lnTo>
                      <a:pt x="2928" y="473"/>
                    </a:lnTo>
                    <a:lnTo>
                      <a:pt x="2966" y="506"/>
                    </a:lnTo>
                    <a:lnTo>
                      <a:pt x="3000" y="540"/>
                    </a:lnTo>
                    <a:lnTo>
                      <a:pt x="3038" y="573"/>
                    </a:lnTo>
                    <a:lnTo>
                      <a:pt x="3071" y="607"/>
                    </a:lnTo>
                    <a:lnTo>
                      <a:pt x="3111" y="645"/>
                    </a:lnTo>
                    <a:lnTo>
                      <a:pt x="3138" y="679"/>
                    </a:lnTo>
                    <a:lnTo>
                      <a:pt x="3172" y="717"/>
                    </a:lnTo>
                    <a:lnTo>
                      <a:pt x="3206" y="750"/>
                    </a:lnTo>
                    <a:lnTo>
                      <a:pt x="3239" y="788"/>
                    </a:lnTo>
                    <a:lnTo>
                      <a:pt x="3268" y="826"/>
                    </a:lnTo>
                    <a:lnTo>
                      <a:pt x="3296" y="864"/>
                    </a:lnTo>
                    <a:lnTo>
                      <a:pt x="3325" y="908"/>
                    </a:lnTo>
                    <a:lnTo>
                      <a:pt x="3359" y="950"/>
                    </a:lnTo>
                    <a:lnTo>
                      <a:pt x="3382" y="990"/>
                    </a:lnTo>
                    <a:lnTo>
                      <a:pt x="3407" y="1028"/>
                    </a:lnTo>
                    <a:lnTo>
                      <a:pt x="3430" y="1070"/>
                    </a:lnTo>
                    <a:lnTo>
                      <a:pt x="3454" y="1114"/>
                    </a:lnTo>
                    <a:lnTo>
                      <a:pt x="3474" y="1156"/>
                    </a:lnTo>
                    <a:lnTo>
                      <a:pt x="3493" y="1200"/>
                    </a:lnTo>
                    <a:lnTo>
                      <a:pt x="3512" y="1242"/>
                    </a:lnTo>
                    <a:lnTo>
                      <a:pt x="3536" y="1290"/>
                    </a:lnTo>
                    <a:lnTo>
                      <a:pt x="3550" y="1333"/>
                    </a:lnTo>
                    <a:lnTo>
                      <a:pt x="3565" y="1381"/>
                    </a:lnTo>
                    <a:lnTo>
                      <a:pt x="3579" y="1429"/>
                    </a:lnTo>
                    <a:lnTo>
                      <a:pt x="3593" y="1477"/>
                    </a:lnTo>
                    <a:lnTo>
                      <a:pt x="3598" y="1524"/>
                    </a:lnTo>
                    <a:lnTo>
                      <a:pt x="3607" y="1577"/>
                    </a:lnTo>
                    <a:lnTo>
                      <a:pt x="3617" y="1625"/>
                    </a:lnTo>
                    <a:lnTo>
                      <a:pt x="3626" y="1678"/>
                    </a:lnTo>
                    <a:lnTo>
                      <a:pt x="3645" y="1688"/>
                    </a:lnTo>
                    <a:lnTo>
                      <a:pt x="3670" y="1697"/>
                    </a:lnTo>
                    <a:lnTo>
                      <a:pt x="3698" y="1702"/>
                    </a:lnTo>
                    <a:lnTo>
                      <a:pt x="3727" y="1707"/>
                    </a:lnTo>
                    <a:lnTo>
                      <a:pt x="3756" y="1707"/>
                    </a:lnTo>
                    <a:lnTo>
                      <a:pt x="3784" y="1711"/>
                    </a:lnTo>
                    <a:lnTo>
                      <a:pt x="3813" y="1716"/>
                    </a:lnTo>
                    <a:lnTo>
                      <a:pt x="3847" y="1726"/>
                    </a:lnTo>
                    <a:lnTo>
                      <a:pt x="4162" y="1783"/>
                    </a:lnTo>
                    <a:lnTo>
                      <a:pt x="4114" y="1802"/>
                    </a:lnTo>
                    <a:lnTo>
                      <a:pt x="4072" y="1826"/>
                    </a:lnTo>
                    <a:lnTo>
                      <a:pt x="4023" y="1845"/>
                    </a:lnTo>
                    <a:lnTo>
                      <a:pt x="3981" y="1869"/>
                    </a:lnTo>
                    <a:lnTo>
                      <a:pt x="3933" y="1888"/>
                    </a:lnTo>
                    <a:lnTo>
                      <a:pt x="3885" y="1912"/>
                    </a:lnTo>
                    <a:lnTo>
                      <a:pt x="3842" y="1931"/>
                    </a:lnTo>
                    <a:lnTo>
                      <a:pt x="3799" y="1955"/>
                    </a:lnTo>
                    <a:lnTo>
                      <a:pt x="3809" y="1974"/>
                    </a:lnTo>
                    <a:lnTo>
                      <a:pt x="3823" y="2003"/>
                    </a:lnTo>
                    <a:lnTo>
                      <a:pt x="3837" y="2022"/>
                    </a:lnTo>
                    <a:lnTo>
                      <a:pt x="3857" y="2051"/>
                    </a:lnTo>
                    <a:lnTo>
                      <a:pt x="3870" y="2070"/>
                    </a:lnTo>
                    <a:lnTo>
                      <a:pt x="3895" y="2094"/>
                    </a:lnTo>
                    <a:lnTo>
                      <a:pt x="3914" y="2113"/>
                    </a:lnTo>
                    <a:lnTo>
                      <a:pt x="3943" y="2137"/>
                    </a:lnTo>
                    <a:lnTo>
                      <a:pt x="3962" y="2151"/>
                    </a:lnTo>
                    <a:lnTo>
                      <a:pt x="3985" y="2165"/>
                    </a:lnTo>
                    <a:lnTo>
                      <a:pt x="4004" y="2180"/>
                    </a:lnTo>
                    <a:lnTo>
                      <a:pt x="4033" y="2199"/>
                    </a:lnTo>
                    <a:lnTo>
                      <a:pt x="4057" y="2213"/>
                    </a:lnTo>
                    <a:lnTo>
                      <a:pt x="4086" y="2228"/>
                    </a:lnTo>
                    <a:lnTo>
                      <a:pt x="4114" y="2237"/>
                    </a:lnTo>
                    <a:lnTo>
                      <a:pt x="4143" y="2251"/>
                    </a:lnTo>
                    <a:lnTo>
                      <a:pt x="4101" y="2270"/>
                    </a:lnTo>
                    <a:lnTo>
                      <a:pt x="4057" y="2276"/>
                    </a:lnTo>
                    <a:lnTo>
                      <a:pt x="4014" y="2276"/>
                    </a:lnTo>
                    <a:lnTo>
                      <a:pt x="3971" y="2276"/>
                    </a:lnTo>
                    <a:lnTo>
                      <a:pt x="3928" y="2270"/>
                    </a:lnTo>
                    <a:lnTo>
                      <a:pt x="3890" y="2276"/>
                    </a:lnTo>
                    <a:lnTo>
                      <a:pt x="3851" y="2289"/>
                    </a:lnTo>
                    <a:lnTo>
                      <a:pt x="3828" y="2323"/>
                    </a:lnTo>
                    <a:lnTo>
                      <a:pt x="3947" y="2419"/>
                    </a:lnTo>
                    <a:lnTo>
                      <a:pt x="3909" y="2424"/>
                    </a:lnTo>
                    <a:lnTo>
                      <a:pt x="3876" y="2434"/>
                    </a:lnTo>
                    <a:lnTo>
                      <a:pt x="3837" y="2443"/>
                    </a:lnTo>
                    <a:lnTo>
                      <a:pt x="3804" y="2457"/>
                    </a:lnTo>
                    <a:lnTo>
                      <a:pt x="3765" y="2472"/>
                    </a:lnTo>
                    <a:lnTo>
                      <a:pt x="3737" y="2486"/>
                    </a:lnTo>
                    <a:lnTo>
                      <a:pt x="3698" y="2501"/>
                    </a:lnTo>
                    <a:lnTo>
                      <a:pt x="3670" y="2514"/>
                    </a:lnTo>
                    <a:lnTo>
                      <a:pt x="3636" y="2529"/>
                    </a:lnTo>
                    <a:lnTo>
                      <a:pt x="3603" y="2543"/>
                    </a:lnTo>
                    <a:lnTo>
                      <a:pt x="3569" y="2562"/>
                    </a:lnTo>
                    <a:lnTo>
                      <a:pt x="3540" y="2581"/>
                    </a:lnTo>
                    <a:lnTo>
                      <a:pt x="3507" y="2596"/>
                    </a:lnTo>
                    <a:lnTo>
                      <a:pt x="3474" y="2615"/>
                    </a:lnTo>
                    <a:lnTo>
                      <a:pt x="3445" y="2634"/>
                    </a:lnTo>
                    <a:lnTo>
                      <a:pt x="3416" y="2658"/>
                    </a:lnTo>
                    <a:lnTo>
                      <a:pt x="3392" y="2629"/>
                    </a:lnTo>
                    <a:lnTo>
                      <a:pt x="3368" y="2600"/>
                    </a:lnTo>
                    <a:lnTo>
                      <a:pt x="3340" y="2572"/>
                    </a:lnTo>
                    <a:lnTo>
                      <a:pt x="3315" y="2548"/>
                    </a:lnTo>
                    <a:lnTo>
                      <a:pt x="3287" y="2520"/>
                    </a:lnTo>
                    <a:lnTo>
                      <a:pt x="3258" y="2495"/>
                    </a:lnTo>
                    <a:lnTo>
                      <a:pt x="3229" y="2472"/>
                    </a:lnTo>
                    <a:lnTo>
                      <a:pt x="3201" y="2457"/>
                    </a:lnTo>
                    <a:lnTo>
                      <a:pt x="3168" y="2434"/>
                    </a:lnTo>
                    <a:lnTo>
                      <a:pt x="3134" y="2419"/>
                    </a:lnTo>
                    <a:lnTo>
                      <a:pt x="3100" y="2405"/>
                    </a:lnTo>
                    <a:lnTo>
                      <a:pt x="3071" y="2390"/>
                    </a:lnTo>
                    <a:lnTo>
                      <a:pt x="3033" y="2375"/>
                    </a:lnTo>
                    <a:lnTo>
                      <a:pt x="3000" y="2371"/>
                    </a:lnTo>
                    <a:lnTo>
                      <a:pt x="2966" y="2362"/>
                    </a:lnTo>
                    <a:lnTo>
                      <a:pt x="2933" y="2362"/>
                    </a:lnTo>
                    <a:lnTo>
                      <a:pt x="2962" y="2352"/>
                    </a:lnTo>
                    <a:lnTo>
                      <a:pt x="2991" y="2342"/>
                    </a:lnTo>
                    <a:lnTo>
                      <a:pt x="3019" y="2329"/>
                    </a:lnTo>
                    <a:lnTo>
                      <a:pt x="3052" y="2323"/>
                    </a:lnTo>
                    <a:lnTo>
                      <a:pt x="3081" y="2314"/>
                    </a:lnTo>
                    <a:lnTo>
                      <a:pt x="3111" y="2318"/>
                    </a:lnTo>
                    <a:lnTo>
                      <a:pt x="3138" y="2323"/>
                    </a:lnTo>
                    <a:lnTo>
                      <a:pt x="3172" y="2342"/>
                    </a:lnTo>
                    <a:lnTo>
                      <a:pt x="3172" y="2348"/>
                    </a:lnTo>
                    <a:lnTo>
                      <a:pt x="3187" y="2352"/>
                    </a:lnTo>
                    <a:lnTo>
                      <a:pt x="3206" y="2348"/>
                    </a:lnTo>
                    <a:lnTo>
                      <a:pt x="3216" y="2333"/>
                    </a:lnTo>
                    <a:lnTo>
                      <a:pt x="3229" y="2323"/>
                    </a:lnTo>
                    <a:lnTo>
                      <a:pt x="3244" y="2309"/>
                    </a:lnTo>
                    <a:lnTo>
                      <a:pt x="3216" y="2276"/>
                    </a:lnTo>
                    <a:lnTo>
                      <a:pt x="3191" y="2256"/>
                    </a:lnTo>
                    <a:lnTo>
                      <a:pt x="3158" y="2237"/>
                    </a:lnTo>
                    <a:lnTo>
                      <a:pt x="3124" y="2232"/>
                    </a:lnTo>
                    <a:lnTo>
                      <a:pt x="3086" y="2228"/>
                    </a:lnTo>
                    <a:lnTo>
                      <a:pt x="3048" y="2228"/>
                    </a:lnTo>
                    <a:lnTo>
                      <a:pt x="3010" y="2232"/>
                    </a:lnTo>
                    <a:lnTo>
                      <a:pt x="2981" y="2242"/>
                    </a:lnTo>
                    <a:lnTo>
                      <a:pt x="2938" y="2256"/>
                    </a:lnTo>
                    <a:lnTo>
                      <a:pt x="2895" y="2276"/>
                    </a:lnTo>
                    <a:lnTo>
                      <a:pt x="2857" y="2295"/>
                    </a:lnTo>
                    <a:lnTo>
                      <a:pt x="2823" y="2318"/>
                    </a:lnTo>
                    <a:lnTo>
                      <a:pt x="2780" y="2337"/>
                    </a:lnTo>
                    <a:lnTo>
                      <a:pt x="2747" y="2367"/>
                    </a:lnTo>
                    <a:lnTo>
                      <a:pt x="2713" y="2395"/>
                    </a:lnTo>
                    <a:lnTo>
                      <a:pt x="2684" y="2424"/>
                    </a:lnTo>
                    <a:lnTo>
                      <a:pt x="2646" y="2453"/>
                    </a:lnTo>
                    <a:lnTo>
                      <a:pt x="2613" y="2481"/>
                    </a:lnTo>
                    <a:lnTo>
                      <a:pt x="2584" y="2510"/>
                    </a:lnTo>
                    <a:lnTo>
                      <a:pt x="2556" y="2548"/>
                    </a:lnTo>
                    <a:lnTo>
                      <a:pt x="2522" y="2577"/>
                    </a:lnTo>
                    <a:lnTo>
                      <a:pt x="2493" y="2615"/>
                    </a:lnTo>
                    <a:lnTo>
                      <a:pt x="2469" y="2648"/>
                    </a:lnTo>
                    <a:lnTo>
                      <a:pt x="2445" y="2692"/>
                    </a:lnTo>
                    <a:lnTo>
                      <a:pt x="2417" y="2724"/>
                    </a:lnTo>
                    <a:lnTo>
                      <a:pt x="2388" y="2764"/>
                    </a:lnTo>
                    <a:lnTo>
                      <a:pt x="2364" y="2797"/>
                    </a:lnTo>
                    <a:lnTo>
                      <a:pt x="2344" y="2840"/>
                    </a:lnTo>
                    <a:lnTo>
                      <a:pt x="2321" y="2878"/>
                    </a:lnTo>
                    <a:lnTo>
                      <a:pt x="2302" y="2916"/>
                    </a:lnTo>
                    <a:lnTo>
                      <a:pt x="2287" y="2959"/>
                    </a:lnTo>
                    <a:lnTo>
                      <a:pt x="2273" y="3002"/>
                    </a:lnTo>
                    <a:lnTo>
                      <a:pt x="2254" y="3041"/>
                    </a:lnTo>
                    <a:lnTo>
                      <a:pt x="2239" y="3084"/>
                    </a:lnTo>
                    <a:lnTo>
                      <a:pt x="2226" y="3127"/>
                    </a:lnTo>
                    <a:lnTo>
                      <a:pt x="2216" y="3170"/>
                    </a:lnTo>
                    <a:lnTo>
                      <a:pt x="2205" y="3213"/>
                    </a:lnTo>
                    <a:lnTo>
                      <a:pt x="2201" y="3256"/>
                    </a:lnTo>
                    <a:lnTo>
                      <a:pt x="2192" y="3298"/>
                    </a:lnTo>
                    <a:lnTo>
                      <a:pt x="2192" y="3342"/>
                    </a:lnTo>
                    <a:lnTo>
                      <a:pt x="2163" y="3346"/>
                    </a:lnTo>
                    <a:lnTo>
                      <a:pt x="2134" y="3356"/>
                    </a:lnTo>
                    <a:lnTo>
                      <a:pt x="2106" y="3361"/>
                    </a:lnTo>
                    <a:lnTo>
                      <a:pt x="2077" y="3371"/>
                    </a:lnTo>
                    <a:lnTo>
                      <a:pt x="2043" y="3375"/>
                    </a:lnTo>
                    <a:lnTo>
                      <a:pt x="2014" y="3384"/>
                    </a:lnTo>
                    <a:lnTo>
                      <a:pt x="1986" y="3390"/>
                    </a:lnTo>
                    <a:lnTo>
                      <a:pt x="1957" y="3405"/>
                    </a:lnTo>
                    <a:lnTo>
                      <a:pt x="1924" y="3409"/>
                    </a:lnTo>
                    <a:lnTo>
                      <a:pt x="1896" y="3418"/>
                    </a:lnTo>
                    <a:lnTo>
                      <a:pt x="1866" y="3433"/>
                    </a:lnTo>
                    <a:lnTo>
                      <a:pt x="1837" y="3447"/>
                    </a:lnTo>
                    <a:lnTo>
                      <a:pt x="1809" y="3457"/>
                    </a:lnTo>
                    <a:lnTo>
                      <a:pt x="1780" y="3471"/>
                    </a:lnTo>
                    <a:lnTo>
                      <a:pt x="1757" y="3490"/>
                    </a:lnTo>
                    <a:lnTo>
                      <a:pt x="1732" y="3510"/>
                    </a:lnTo>
                    <a:lnTo>
                      <a:pt x="1703" y="3490"/>
                    </a:lnTo>
                    <a:lnTo>
                      <a:pt x="1680" y="3476"/>
                    </a:lnTo>
                    <a:lnTo>
                      <a:pt x="1656" y="3457"/>
                    </a:lnTo>
                    <a:lnTo>
                      <a:pt x="1632" y="3443"/>
                    </a:lnTo>
                    <a:lnTo>
                      <a:pt x="1608" y="3424"/>
                    </a:lnTo>
                    <a:lnTo>
                      <a:pt x="1585" y="3409"/>
                    </a:lnTo>
                    <a:lnTo>
                      <a:pt x="1560" y="3394"/>
                    </a:lnTo>
                    <a:lnTo>
                      <a:pt x="1536" y="3380"/>
                    </a:lnTo>
                    <a:lnTo>
                      <a:pt x="1507" y="3365"/>
                    </a:lnTo>
                    <a:lnTo>
                      <a:pt x="1484" y="3351"/>
                    </a:lnTo>
                    <a:lnTo>
                      <a:pt x="1459" y="3337"/>
                    </a:lnTo>
                    <a:lnTo>
                      <a:pt x="1436" y="3323"/>
                    </a:lnTo>
                    <a:lnTo>
                      <a:pt x="1407" y="3308"/>
                    </a:lnTo>
                    <a:lnTo>
                      <a:pt x="1383" y="3298"/>
                    </a:lnTo>
                    <a:lnTo>
                      <a:pt x="1354" y="3289"/>
                    </a:lnTo>
                    <a:lnTo>
                      <a:pt x="1331" y="3285"/>
                    </a:lnTo>
                    <a:lnTo>
                      <a:pt x="1287" y="3270"/>
                    </a:lnTo>
                    <a:lnTo>
                      <a:pt x="1249" y="3266"/>
                    </a:lnTo>
                    <a:lnTo>
                      <a:pt x="1211" y="3251"/>
                    </a:lnTo>
                    <a:lnTo>
                      <a:pt x="1173" y="3246"/>
                    </a:lnTo>
                    <a:lnTo>
                      <a:pt x="1135" y="3237"/>
                    </a:lnTo>
                    <a:lnTo>
                      <a:pt x="1096" y="3232"/>
                    </a:lnTo>
                    <a:lnTo>
                      <a:pt x="1058" y="3222"/>
                    </a:lnTo>
                    <a:lnTo>
                      <a:pt x="1020" y="3218"/>
                    </a:lnTo>
                    <a:lnTo>
                      <a:pt x="977" y="3208"/>
                    </a:lnTo>
                    <a:lnTo>
                      <a:pt x="938" y="3203"/>
                    </a:lnTo>
                    <a:lnTo>
                      <a:pt x="900" y="3193"/>
                    </a:lnTo>
                    <a:lnTo>
                      <a:pt x="862" y="3193"/>
                    </a:lnTo>
                    <a:lnTo>
                      <a:pt x="818" y="3189"/>
                    </a:lnTo>
                    <a:lnTo>
                      <a:pt x="780" y="3189"/>
                    </a:lnTo>
                    <a:lnTo>
                      <a:pt x="742" y="3189"/>
                    </a:lnTo>
                    <a:lnTo>
                      <a:pt x="709" y="3189"/>
                    </a:lnTo>
                    <a:lnTo>
                      <a:pt x="666" y="3189"/>
                    </a:lnTo>
                    <a:lnTo>
                      <a:pt x="627" y="3189"/>
                    </a:lnTo>
                    <a:lnTo>
                      <a:pt x="589" y="3189"/>
                    </a:lnTo>
                    <a:lnTo>
                      <a:pt x="551" y="3199"/>
                    </a:lnTo>
                    <a:lnTo>
                      <a:pt x="513" y="3203"/>
                    </a:lnTo>
                    <a:lnTo>
                      <a:pt x="479" y="3213"/>
                    </a:lnTo>
                    <a:lnTo>
                      <a:pt x="441" y="3222"/>
                    </a:lnTo>
                    <a:lnTo>
                      <a:pt x="408" y="3237"/>
                    </a:lnTo>
                    <a:lnTo>
                      <a:pt x="370" y="3246"/>
                    </a:lnTo>
                    <a:lnTo>
                      <a:pt x="336" y="3260"/>
                    </a:lnTo>
                    <a:lnTo>
                      <a:pt x="302" y="3275"/>
                    </a:lnTo>
                    <a:lnTo>
                      <a:pt x="269" y="3298"/>
                    </a:lnTo>
                    <a:lnTo>
                      <a:pt x="235" y="3313"/>
                    </a:lnTo>
                    <a:lnTo>
                      <a:pt x="206" y="3337"/>
                    </a:lnTo>
                    <a:lnTo>
                      <a:pt x="177" y="3365"/>
                    </a:lnTo>
                    <a:lnTo>
                      <a:pt x="149" y="3394"/>
                    </a:lnTo>
                    <a:lnTo>
                      <a:pt x="135" y="3418"/>
                    </a:lnTo>
                    <a:lnTo>
                      <a:pt x="139" y="3452"/>
                    </a:lnTo>
                    <a:lnTo>
                      <a:pt x="168" y="3471"/>
                    </a:lnTo>
                    <a:lnTo>
                      <a:pt x="202" y="3500"/>
                    </a:lnTo>
                    <a:lnTo>
                      <a:pt x="211" y="3504"/>
                    </a:lnTo>
                    <a:lnTo>
                      <a:pt x="225" y="3504"/>
                    </a:lnTo>
                    <a:lnTo>
                      <a:pt x="240" y="3495"/>
                    </a:lnTo>
                    <a:lnTo>
                      <a:pt x="254" y="3471"/>
                    </a:lnTo>
                    <a:lnTo>
                      <a:pt x="216" y="3443"/>
                    </a:lnTo>
                    <a:lnTo>
                      <a:pt x="240" y="3409"/>
                    </a:lnTo>
                    <a:lnTo>
                      <a:pt x="269" y="3390"/>
                    </a:lnTo>
                    <a:lnTo>
                      <a:pt x="302" y="3371"/>
                    </a:lnTo>
                    <a:lnTo>
                      <a:pt x="341" y="3356"/>
                    </a:lnTo>
                    <a:lnTo>
                      <a:pt x="379" y="3342"/>
                    </a:lnTo>
                    <a:lnTo>
                      <a:pt x="417" y="3327"/>
                    </a:lnTo>
                    <a:lnTo>
                      <a:pt x="455" y="3313"/>
                    </a:lnTo>
                    <a:lnTo>
                      <a:pt x="498" y="3304"/>
                    </a:lnTo>
                    <a:lnTo>
                      <a:pt x="484" y="3327"/>
                    </a:lnTo>
                    <a:lnTo>
                      <a:pt x="475" y="3351"/>
                    </a:lnTo>
                    <a:lnTo>
                      <a:pt x="465" y="3375"/>
                    </a:lnTo>
                    <a:lnTo>
                      <a:pt x="465" y="3405"/>
                    </a:lnTo>
                    <a:lnTo>
                      <a:pt x="460" y="3428"/>
                    </a:lnTo>
                    <a:lnTo>
                      <a:pt x="460" y="3457"/>
                    </a:lnTo>
                    <a:lnTo>
                      <a:pt x="465" y="3481"/>
                    </a:lnTo>
                    <a:lnTo>
                      <a:pt x="475" y="3510"/>
                    </a:lnTo>
                    <a:lnTo>
                      <a:pt x="475" y="3533"/>
                    </a:lnTo>
                    <a:lnTo>
                      <a:pt x="484" y="3562"/>
                    </a:lnTo>
                    <a:lnTo>
                      <a:pt x="494" y="3586"/>
                    </a:lnTo>
                    <a:lnTo>
                      <a:pt x="508" y="3615"/>
                    </a:lnTo>
                    <a:lnTo>
                      <a:pt x="517" y="3638"/>
                    </a:lnTo>
                    <a:lnTo>
                      <a:pt x="527" y="3662"/>
                    </a:lnTo>
                    <a:lnTo>
                      <a:pt x="541" y="3686"/>
                    </a:lnTo>
                    <a:lnTo>
                      <a:pt x="555" y="3714"/>
                    </a:lnTo>
                    <a:lnTo>
                      <a:pt x="522" y="3710"/>
                    </a:lnTo>
                    <a:lnTo>
                      <a:pt x="494" y="3710"/>
                    </a:lnTo>
                    <a:lnTo>
                      <a:pt x="460" y="3710"/>
                    </a:lnTo>
                    <a:lnTo>
                      <a:pt x="431" y="3710"/>
                    </a:lnTo>
                    <a:lnTo>
                      <a:pt x="402" y="3705"/>
                    </a:lnTo>
                    <a:lnTo>
                      <a:pt x="374" y="3705"/>
                    </a:lnTo>
                    <a:lnTo>
                      <a:pt x="345" y="3705"/>
                    </a:lnTo>
                    <a:lnTo>
                      <a:pt x="316" y="3705"/>
                    </a:lnTo>
                    <a:lnTo>
                      <a:pt x="283" y="3701"/>
                    </a:lnTo>
                    <a:lnTo>
                      <a:pt x="254" y="3701"/>
                    </a:lnTo>
                    <a:lnTo>
                      <a:pt x="225" y="3701"/>
                    </a:lnTo>
                    <a:lnTo>
                      <a:pt x="197" y="3705"/>
                    </a:lnTo>
                    <a:lnTo>
                      <a:pt x="168" y="3705"/>
                    </a:lnTo>
                    <a:lnTo>
                      <a:pt x="139" y="3710"/>
                    </a:lnTo>
                    <a:lnTo>
                      <a:pt x="111" y="3714"/>
                    </a:lnTo>
                    <a:lnTo>
                      <a:pt x="82" y="3724"/>
                    </a:lnTo>
                    <a:lnTo>
                      <a:pt x="68" y="3691"/>
                    </a:lnTo>
                    <a:lnTo>
                      <a:pt x="53" y="3662"/>
                    </a:lnTo>
                    <a:lnTo>
                      <a:pt x="40" y="3634"/>
                    </a:lnTo>
                    <a:lnTo>
                      <a:pt x="29" y="3605"/>
                    </a:lnTo>
                    <a:lnTo>
                      <a:pt x="19" y="3571"/>
                    </a:lnTo>
                    <a:lnTo>
                      <a:pt x="15" y="3542"/>
                    </a:lnTo>
                    <a:lnTo>
                      <a:pt x="6" y="3510"/>
                    </a:lnTo>
                    <a:lnTo>
                      <a:pt x="6" y="3481"/>
                    </a:lnTo>
                    <a:lnTo>
                      <a:pt x="0" y="3447"/>
                    </a:lnTo>
                    <a:lnTo>
                      <a:pt x="0" y="3418"/>
                    </a:lnTo>
                    <a:lnTo>
                      <a:pt x="0" y="3384"/>
                    </a:lnTo>
                    <a:lnTo>
                      <a:pt x="6" y="3356"/>
                    </a:lnTo>
                    <a:lnTo>
                      <a:pt x="10" y="3327"/>
                    </a:lnTo>
                    <a:lnTo>
                      <a:pt x="19" y="3298"/>
                    </a:lnTo>
                    <a:lnTo>
                      <a:pt x="34" y="3270"/>
                    </a:lnTo>
                    <a:lnTo>
                      <a:pt x="53" y="3241"/>
                    </a:lnTo>
                    <a:lnTo>
                      <a:pt x="63" y="3232"/>
                    </a:lnTo>
                    <a:lnTo>
                      <a:pt x="82" y="3227"/>
                    </a:lnTo>
                    <a:lnTo>
                      <a:pt x="97" y="3218"/>
                    </a:lnTo>
                    <a:lnTo>
                      <a:pt x="111" y="3203"/>
                    </a:lnTo>
                    <a:lnTo>
                      <a:pt x="92" y="3180"/>
                    </a:lnTo>
                    <a:lnTo>
                      <a:pt x="92" y="3155"/>
                    </a:lnTo>
                    <a:lnTo>
                      <a:pt x="111" y="3132"/>
                    </a:lnTo>
                    <a:lnTo>
                      <a:pt x="130" y="3113"/>
                    </a:lnTo>
                    <a:lnTo>
                      <a:pt x="154" y="3098"/>
                    </a:lnTo>
                    <a:lnTo>
                      <a:pt x="187" y="3098"/>
                    </a:lnTo>
                    <a:lnTo>
                      <a:pt x="202" y="3065"/>
                    </a:lnTo>
                    <a:lnTo>
                      <a:pt x="225" y="3035"/>
                    </a:lnTo>
                    <a:lnTo>
                      <a:pt x="244" y="3007"/>
                    </a:lnTo>
                    <a:lnTo>
                      <a:pt x="269" y="2978"/>
                    </a:lnTo>
                    <a:lnTo>
                      <a:pt x="288" y="2945"/>
                    </a:lnTo>
                    <a:lnTo>
                      <a:pt x="311" y="2916"/>
                    </a:lnTo>
                    <a:lnTo>
                      <a:pt x="330" y="2888"/>
                    </a:lnTo>
                    <a:lnTo>
                      <a:pt x="355" y="2859"/>
                    </a:lnTo>
                    <a:lnTo>
                      <a:pt x="370" y="2825"/>
                    </a:lnTo>
                    <a:lnTo>
                      <a:pt x="383" y="2792"/>
                    </a:lnTo>
                    <a:lnTo>
                      <a:pt x="389" y="2758"/>
                    </a:lnTo>
                    <a:lnTo>
                      <a:pt x="398" y="2730"/>
                    </a:lnTo>
                    <a:lnTo>
                      <a:pt x="393" y="2697"/>
                    </a:lnTo>
                    <a:lnTo>
                      <a:pt x="393" y="2663"/>
                    </a:lnTo>
                    <a:lnTo>
                      <a:pt x="379" y="2629"/>
                    </a:lnTo>
                    <a:lnTo>
                      <a:pt x="370" y="2600"/>
                    </a:lnTo>
                    <a:lnTo>
                      <a:pt x="398" y="2567"/>
                    </a:lnTo>
                    <a:lnTo>
                      <a:pt x="436" y="2539"/>
                    </a:lnTo>
                    <a:lnTo>
                      <a:pt x="475" y="2510"/>
                    </a:lnTo>
                    <a:lnTo>
                      <a:pt x="513" y="2486"/>
                    </a:lnTo>
                    <a:lnTo>
                      <a:pt x="541" y="2457"/>
                    </a:lnTo>
                    <a:lnTo>
                      <a:pt x="574" y="2428"/>
                    </a:lnTo>
                    <a:lnTo>
                      <a:pt x="599" y="2395"/>
                    </a:lnTo>
                    <a:lnTo>
                      <a:pt x="622" y="2362"/>
                    </a:lnTo>
                    <a:lnTo>
                      <a:pt x="555" y="2251"/>
                    </a:lnTo>
                    <a:lnTo>
                      <a:pt x="580" y="2223"/>
                    </a:lnTo>
                    <a:lnTo>
                      <a:pt x="603" y="2203"/>
                    </a:lnTo>
                    <a:lnTo>
                      <a:pt x="627" y="2184"/>
                    </a:lnTo>
                    <a:lnTo>
                      <a:pt x="656" y="2165"/>
                    </a:lnTo>
                    <a:lnTo>
                      <a:pt x="685" y="2146"/>
                    </a:lnTo>
                    <a:lnTo>
                      <a:pt x="713" y="2132"/>
                    </a:lnTo>
                    <a:lnTo>
                      <a:pt x="742" y="2113"/>
                    </a:lnTo>
                    <a:lnTo>
                      <a:pt x="771" y="2098"/>
                    </a:lnTo>
                    <a:lnTo>
                      <a:pt x="795" y="2079"/>
                    </a:lnTo>
                    <a:lnTo>
                      <a:pt x="824" y="2060"/>
                    </a:lnTo>
                    <a:lnTo>
                      <a:pt x="852" y="2041"/>
                    </a:lnTo>
                    <a:lnTo>
                      <a:pt x="881" y="2026"/>
                    </a:lnTo>
                    <a:lnTo>
                      <a:pt x="904" y="2003"/>
                    </a:lnTo>
                    <a:lnTo>
                      <a:pt x="933" y="1984"/>
                    </a:lnTo>
                    <a:lnTo>
                      <a:pt x="957" y="1965"/>
                    </a:lnTo>
                    <a:lnTo>
                      <a:pt x="986" y="1946"/>
                    </a:lnTo>
                    <a:lnTo>
                      <a:pt x="933" y="1860"/>
                    </a:lnTo>
                    <a:lnTo>
                      <a:pt x="957" y="1841"/>
                    </a:lnTo>
                    <a:lnTo>
                      <a:pt x="982" y="1826"/>
                    </a:lnTo>
                    <a:lnTo>
                      <a:pt x="1005" y="1812"/>
                    </a:lnTo>
                    <a:lnTo>
                      <a:pt x="1034" y="1797"/>
                    </a:lnTo>
                    <a:lnTo>
                      <a:pt x="1058" y="1783"/>
                    </a:lnTo>
                    <a:lnTo>
                      <a:pt x="1087" y="1774"/>
                    </a:lnTo>
                    <a:lnTo>
                      <a:pt x="1116" y="1764"/>
                    </a:lnTo>
                    <a:lnTo>
                      <a:pt x="1144" y="1755"/>
                    </a:lnTo>
                    <a:lnTo>
                      <a:pt x="1173" y="1740"/>
                    </a:lnTo>
                    <a:lnTo>
                      <a:pt x="1202" y="1735"/>
                    </a:lnTo>
                    <a:lnTo>
                      <a:pt x="1230" y="1726"/>
                    </a:lnTo>
                    <a:lnTo>
                      <a:pt x="1259" y="1721"/>
                    </a:lnTo>
                    <a:lnTo>
                      <a:pt x="1287" y="1711"/>
                    </a:lnTo>
                    <a:lnTo>
                      <a:pt x="1316" y="1707"/>
                    </a:lnTo>
                    <a:lnTo>
                      <a:pt x="1345" y="1697"/>
                    </a:lnTo>
                    <a:lnTo>
                      <a:pt x="1379" y="1697"/>
                    </a:lnTo>
                    <a:lnTo>
                      <a:pt x="1407" y="1688"/>
                    </a:lnTo>
                    <a:lnTo>
                      <a:pt x="1436" y="1682"/>
                    </a:lnTo>
                    <a:lnTo>
                      <a:pt x="1465" y="1673"/>
                    </a:lnTo>
                    <a:lnTo>
                      <a:pt x="1493" y="1669"/>
                    </a:lnTo>
                    <a:lnTo>
                      <a:pt x="1522" y="1658"/>
                    </a:lnTo>
                    <a:lnTo>
                      <a:pt x="1551" y="1658"/>
                    </a:lnTo>
                    <a:lnTo>
                      <a:pt x="1579" y="1650"/>
                    </a:lnTo>
                    <a:lnTo>
                      <a:pt x="1608" y="1650"/>
                    </a:lnTo>
                    <a:lnTo>
                      <a:pt x="1637" y="1639"/>
                    </a:lnTo>
                    <a:lnTo>
                      <a:pt x="1665" y="1635"/>
                    </a:lnTo>
                    <a:lnTo>
                      <a:pt x="1694" y="1625"/>
                    </a:lnTo>
                    <a:lnTo>
                      <a:pt x="1723" y="1620"/>
                    </a:lnTo>
                    <a:lnTo>
                      <a:pt x="1751" y="1610"/>
                    </a:lnTo>
                    <a:lnTo>
                      <a:pt x="1780" y="1606"/>
                    </a:lnTo>
                    <a:lnTo>
                      <a:pt x="1809" y="1597"/>
                    </a:lnTo>
                    <a:lnTo>
                      <a:pt x="1842" y="1591"/>
                    </a:lnTo>
                    <a:lnTo>
                      <a:pt x="1871" y="1577"/>
                    </a:lnTo>
                    <a:lnTo>
                      <a:pt x="1909" y="1587"/>
                    </a:lnTo>
                    <a:lnTo>
                      <a:pt x="1928" y="1587"/>
                    </a:lnTo>
                    <a:lnTo>
                      <a:pt x="1948" y="1587"/>
                    </a:lnTo>
                    <a:lnTo>
                      <a:pt x="1962" y="1577"/>
                    </a:lnTo>
                    <a:lnTo>
                      <a:pt x="1981" y="1563"/>
                    </a:lnTo>
                    <a:lnTo>
                      <a:pt x="1934" y="1515"/>
                    </a:lnTo>
                    <a:lnTo>
                      <a:pt x="1928" y="1467"/>
                    </a:lnTo>
                    <a:lnTo>
                      <a:pt x="1924" y="1425"/>
                    </a:lnTo>
                    <a:lnTo>
                      <a:pt x="1919" y="1377"/>
                    </a:lnTo>
                    <a:lnTo>
                      <a:pt x="1915" y="1333"/>
                    </a:lnTo>
                    <a:lnTo>
                      <a:pt x="1905" y="1286"/>
                    </a:lnTo>
                    <a:lnTo>
                      <a:pt x="1900" y="1242"/>
                    </a:lnTo>
                    <a:lnTo>
                      <a:pt x="1896" y="1200"/>
                    </a:lnTo>
                    <a:lnTo>
                      <a:pt x="1890" y="1156"/>
                    </a:lnTo>
                    <a:lnTo>
                      <a:pt x="1881" y="1108"/>
                    </a:lnTo>
                    <a:lnTo>
                      <a:pt x="1875" y="1066"/>
                    </a:lnTo>
                    <a:lnTo>
                      <a:pt x="1866" y="1018"/>
                    </a:lnTo>
                    <a:lnTo>
                      <a:pt x="1862" y="975"/>
                    </a:lnTo>
                    <a:lnTo>
                      <a:pt x="1852" y="927"/>
                    </a:lnTo>
                    <a:lnTo>
                      <a:pt x="1847" y="884"/>
                    </a:lnTo>
                    <a:lnTo>
                      <a:pt x="1842" y="841"/>
                    </a:lnTo>
                    <a:lnTo>
                      <a:pt x="1842" y="798"/>
                    </a:lnTo>
                    <a:lnTo>
                      <a:pt x="1833" y="750"/>
                    </a:lnTo>
                    <a:lnTo>
                      <a:pt x="1828" y="707"/>
                    </a:lnTo>
                    <a:lnTo>
                      <a:pt x="1823" y="664"/>
                    </a:lnTo>
                    <a:lnTo>
                      <a:pt x="1823" y="620"/>
                    </a:lnTo>
                    <a:lnTo>
                      <a:pt x="1823" y="578"/>
                    </a:lnTo>
                    <a:lnTo>
                      <a:pt x="1823" y="534"/>
                    </a:lnTo>
                    <a:lnTo>
                      <a:pt x="1823" y="492"/>
                    </a:lnTo>
                    <a:lnTo>
                      <a:pt x="1833" y="448"/>
                    </a:lnTo>
                    <a:lnTo>
                      <a:pt x="1833" y="406"/>
                    </a:lnTo>
                    <a:lnTo>
                      <a:pt x="1842" y="363"/>
                    </a:lnTo>
                    <a:lnTo>
                      <a:pt x="1847" y="320"/>
                    </a:lnTo>
                    <a:lnTo>
                      <a:pt x="1862" y="277"/>
                    </a:lnTo>
                    <a:lnTo>
                      <a:pt x="1871" y="233"/>
                    </a:lnTo>
                    <a:lnTo>
                      <a:pt x="1885" y="191"/>
                    </a:lnTo>
                    <a:lnTo>
                      <a:pt x="1905" y="152"/>
                    </a:lnTo>
                    <a:lnTo>
                      <a:pt x="1928" y="114"/>
                    </a:lnTo>
                    <a:lnTo>
                      <a:pt x="1953" y="86"/>
                    </a:lnTo>
                    <a:lnTo>
                      <a:pt x="1991" y="57"/>
                    </a:lnTo>
                    <a:lnTo>
                      <a:pt x="2029" y="33"/>
                    </a:lnTo>
                    <a:lnTo>
                      <a:pt x="2072" y="19"/>
                    </a:lnTo>
                    <a:lnTo>
                      <a:pt x="2115" y="4"/>
                    </a:lnTo>
                    <a:lnTo>
                      <a:pt x="2163" y="0"/>
                    </a:lnTo>
                    <a:lnTo>
                      <a:pt x="2211" y="0"/>
                    </a:lnTo>
                    <a:lnTo>
                      <a:pt x="2264" y="19"/>
                    </a:lnTo>
                    <a:lnTo>
                      <a:pt x="2297" y="33"/>
                    </a:lnTo>
                    <a:lnTo>
                      <a:pt x="2335" y="47"/>
                    </a:lnTo>
                    <a:lnTo>
                      <a:pt x="2369" y="66"/>
                    </a:lnTo>
                    <a:lnTo>
                      <a:pt x="2407" y="90"/>
                    </a:lnTo>
                    <a:lnTo>
                      <a:pt x="2440" y="109"/>
                    </a:lnTo>
                    <a:lnTo>
                      <a:pt x="2478" y="133"/>
                    </a:lnTo>
                    <a:lnTo>
                      <a:pt x="2512" y="152"/>
                    </a:lnTo>
                    <a:lnTo>
                      <a:pt x="2550" y="181"/>
                    </a:lnTo>
                    <a:lnTo>
                      <a:pt x="2584" y="204"/>
                    </a:lnTo>
                    <a:lnTo>
                      <a:pt x="2617" y="229"/>
                    </a:lnTo>
                    <a:lnTo>
                      <a:pt x="2651" y="252"/>
                    </a:lnTo>
                    <a:lnTo>
                      <a:pt x="2689" y="282"/>
                    </a:lnTo>
                    <a:lnTo>
                      <a:pt x="2722" y="305"/>
                    </a:lnTo>
                    <a:lnTo>
                      <a:pt x="2756" y="330"/>
                    </a:lnTo>
                    <a:lnTo>
                      <a:pt x="2789" y="353"/>
                    </a:lnTo>
                    <a:lnTo>
                      <a:pt x="2827" y="382"/>
                    </a:lnTo>
                  </a:path>
                </a:pathLst>
              </a:custGeom>
              <a:noFill/>
              <a:ln w="0">
                <a:solidFill>
                  <a:srgbClr val="336666"/>
                </a:solidFill>
                <a:round/>
                <a:headEnd/>
                <a:tailEnd/>
              </a:ln>
            </p:spPr>
            <p:txBody>
              <a:bodyPr>
                <a:prstTxWarp prst="textNoShape">
                  <a:avLst/>
                </a:prstTxWarp>
              </a:bodyPr>
              <a:lstStyle/>
              <a:p>
                <a:endParaRPr lang="en-US"/>
              </a:p>
            </p:txBody>
          </p:sp>
          <p:sp>
            <p:nvSpPr>
              <p:cNvPr id="61454" name="Freeform 193"/>
              <p:cNvSpPr>
                <a:spLocks noChangeAspect="1"/>
              </p:cNvSpPr>
              <p:nvPr/>
            </p:nvSpPr>
            <p:spPr bwMode="auto">
              <a:xfrm>
                <a:off x="1430" y="2190"/>
                <a:ext cx="185" cy="218"/>
              </a:xfrm>
              <a:custGeom>
                <a:avLst/>
                <a:gdLst>
                  <a:gd name="T0" fmla="*/ 1134 w 1296"/>
                  <a:gd name="T1" fmla="*/ 837 h 1525"/>
                  <a:gd name="T2" fmla="*/ 1168 w 1296"/>
                  <a:gd name="T3" fmla="*/ 932 h 1525"/>
                  <a:gd name="T4" fmla="*/ 1210 w 1296"/>
                  <a:gd name="T5" fmla="*/ 1032 h 1525"/>
                  <a:gd name="T6" fmla="*/ 1239 w 1296"/>
                  <a:gd name="T7" fmla="*/ 1129 h 1525"/>
                  <a:gd name="T8" fmla="*/ 1273 w 1296"/>
                  <a:gd name="T9" fmla="*/ 1224 h 1525"/>
                  <a:gd name="T10" fmla="*/ 1267 w 1296"/>
                  <a:gd name="T11" fmla="*/ 1310 h 1525"/>
                  <a:gd name="T12" fmla="*/ 1206 w 1296"/>
                  <a:gd name="T13" fmla="*/ 1301 h 1525"/>
                  <a:gd name="T14" fmla="*/ 1124 w 1296"/>
                  <a:gd name="T15" fmla="*/ 1310 h 1525"/>
                  <a:gd name="T16" fmla="*/ 1191 w 1296"/>
                  <a:gd name="T17" fmla="*/ 1387 h 1525"/>
                  <a:gd name="T18" fmla="*/ 1220 w 1296"/>
                  <a:gd name="T19" fmla="*/ 1468 h 1525"/>
                  <a:gd name="T20" fmla="*/ 1158 w 1296"/>
                  <a:gd name="T21" fmla="*/ 1520 h 1525"/>
                  <a:gd name="T22" fmla="*/ 1057 w 1296"/>
                  <a:gd name="T23" fmla="*/ 1516 h 1525"/>
                  <a:gd name="T24" fmla="*/ 962 w 1296"/>
                  <a:gd name="T25" fmla="*/ 1468 h 1525"/>
                  <a:gd name="T26" fmla="*/ 870 w 1296"/>
                  <a:gd name="T27" fmla="*/ 1419 h 1525"/>
                  <a:gd name="T28" fmla="*/ 779 w 1296"/>
                  <a:gd name="T29" fmla="*/ 1468 h 1525"/>
                  <a:gd name="T30" fmla="*/ 679 w 1296"/>
                  <a:gd name="T31" fmla="*/ 1472 h 1525"/>
                  <a:gd name="T32" fmla="*/ 598 w 1296"/>
                  <a:gd name="T33" fmla="*/ 1444 h 1525"/>
                  <a:gd name="T34" fmla="*/ 512 w 1296"/>
                  <a:gd name="T35" fmla="*/ 1429 h 1525"/>
                  <a:gd name="T36" fmla="*/ 420 w 1296"/>
                  <a:gd name="T37" fmla="*/ 1425 h 1525"/>
                  <a:gd name="T38" fmla="*/ 335 w 1296"/>
                  <a:gd name="T39" fmla="*/ 1429 h 1525"/>
                  <a:gd name="T40" fmla="*/ 263 w 1296"/>
                  <a:gd name="T41" fmla="*/ 1459 h 1525"/>
                  <a:gd name="T42" fmla="*/ 191 w 1296"/>
                  <a:gd name="T43" fmla="*/ 1339 h 1525"/>
                  <a:gd name="T44" fmla="*/ 138 w 1296"/>
                  <a:gd name="T45" fmla="*/ 1224 h 1525"/>
                  <a:gd name="T46" fmla="*/ 96 w 1296"/>
                  <a:gd name="T47" fmla="*/ 1104 h 1525"/>
                  <a:gd name="T48" fmla="*/ 62 w 1296"/>
                  <a:gd name="T49" fmla="*/ 975 h 1525"/>
                  <a:gd name="T50" fmla="*/ 33 w 1296"/>
                  <a:gd name="T51" fmla="*/ 846 h 1525"/>
                  <a:gd name="T52" fmla="*/ 14 w 1296"/>
                  <a:gd name="T53" fmla="*/ 717 h 1525"/>
                  <a:gd name="T54" fmla="*/ 0 w 1296"/>
                  <a:gd name="T55" fmla="*/ 588 h 1525"/>
                  <a:gd name="T56" fmla="*/ 0 w 1296"/>
                  <a:gd name="T57" fmla="*/ 459 h 1525"/>
                  <a:gd name="T58" fmla="*/ 0 w 1296"/>
                  <a:gd name="T59" fmla="*/ 324 h 1525"/>
                  <a:gd name="T60" fmla="*/ 5 w 1296"/>
                  <a:gd name="T61" fmla="*/ 196 h 1525"/>
                  <a:gd name="T62" fmla="*/ 33 w 1296"/>
                  <a:gd name="T63" fmla="*/ 72 h 1525"/>
                  <a:gd name="T64" fmla="*/ 138 w 1296"/>
                  <a:gd name="T65" fmla="*/ 0 h 1525"/>
                  <a:gd name="T66" fmla="*/ 249 w 1296"/>
                  <a:gd name="T67" fmla="*/ 14 h 1525"/>
                  <a:gd name="T68" fmla="*/ 359 w 1296"/>
                  <a:gd name="T69" fmla="*/ 53 h 1525"/>
                  <a:gd name="T70" fmla="*/ 464 w 1296"/>
                  <a:gd name="T71" fmla="*/ 101 h 1525"/>
                  <a:gd name="T72" fmla="*/ 569 w 1296"/>
                  <a:gd name="T73" fmla="*/ 167 h 1525"/>
                  <a:gd name="T74" fmla="*/ 665 w 1296"/>
                  <a:gd name="T75" fmla="*/ 244 h 1525"/>
                  <a:gd name="T76" fmla="*/ 756 w 1296"/>
                  <a:gd name="T77" fmla="*/ 324 h 1525"/>
                  <a:gd name="T78" fmla="*/ 837 w 1296"/>
                  <a:gd name="T79" fmla="*/ 410 h 1525"/>
                  <a:gd name="T80" fmla="*/ 923 w 1296"/>
                  <a:gd name="T81" fmla="*/ 507 h 1525"/>
                  <a:gd name="T82" fmla="*/ 995 w 1296"/>
                  <a:gd name="T83" fmla="*/ 602 h 1525"/>
                  <a:gd name="T84" fmla="*/ 1067 w 1296"/>
                  <a:gd name="T85" fmla="*/ 702 h 1525"/>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296"/>
                  <a:gd name="T130" fmla="*/ 0 h 1525"/>
                  <a:gd name="T131" fmla="*/ 1296 w 1296"/>
                  <a:gd name="T132" fmla="*/ 1525 h 1525"/>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296" h="1525">
                    <a:moveTo>
                      <a:pt x="1114" y="774"/>
                    </a:moveTo>
                    <a:lnTo>
                      <a:pt x="1124" y="803"/>
                    </a:lnTo>
                    <a:lnTo>
                      <a:pt x="1134" y="837"/>
                    </a:lnTo>
                    <a:lnTo>
                      <a:pt x="1143" y="870"/>
                    </a:lnTo>
                    <a:lnTo>
                      <a:pt x="1158" y="904"/>
                    </a:lnTo>
                    <a:lnTo>
                      <a:pt x="1168" y="932"/>
                    </a:lnTo>
                    <a:lnTo>
                      <a:pt x="1181" y="965"/>
                    </a:lnTo>
                    <a:lnTo>
                      <a:pt x="1196" y="999"/>
                    </a:lnTo>
                    <a:lnTo>
                      <a:pt x="1210" y="1032"/>
                    </a:lnTo>
                    <a:lnTo>
                      <a:pt x="1220" y="1061"/>
                    </a:lnTo>
                    <a:lnTo>
                      <a:pt x="1229" y="1095"/>
                    </a:lnTo>
                    <a:lnTo>
                      <a:pt x="1239" y="1129"/>
                    </a:lnTo>
                    <a:lnTo>
                      <a:pt x="1253" y="1162"/>
                    </a:lnTo>
                    <a:lnTo>
                      <a:pt x="1263" y="1190"/>
                    </a:lnTo>
                    <a:lnTo>
                      <a:pt x="1273" y="1224"/>
                    </a:lnTo>
                    <a:lnTo>
                      <a:pt x="1282" y="1257"/>
                    </a:lnTo>
                    <a:lnTo>
                      <a:pt x="1296" y="1295"/>
                    </a:lnTo>
                    <a:lnTo>
                      <a:pt x="1267" y="1310"/>
                    </a:lnTo>
                    <a:lnTo>
                      <a:pt x="1248" y="1310"/>
                    </a:lnTo>
                    <a:lnTo>
                      <a:pt x="1225" y="1305"/>
                    </a:lnTo>
                    <a:lnTo>
                      <a:pt x="1206" y="1301"/>
                    </a:lnTo>
                    <a:lnTo>
                      <a:pt x="1158" y="1281"/>
                    </a:lnTo>
                    <a:lnTo>
                      <a:pt x="1114" y="1286"/>
                    </a:lnTo>
                    <a:lnTo>
                      <a:pt x="1124" y="1310"/>
                    </a:lnTo>
                    <a:lnTo>
                      <a:pt x="1143" y="1333"/>
                    </a:lnTo>
                    <a:lnTo>
                      <a:pt x="1168" y="1358"/>
                    </a:lnTo>
                    <a:lnTo>
                      <a:pt x="1191" y="1387"/>
                    </a:lnTo>
                    <a:lnTo>
                      <a:pt x="1200" y="1410"/>
                    </a:lnTo>
                    <a:lnTo>
                      <a:pt x="1215" y="1440"/>
                    </a:lnTo>
                    <a:lnTo>
                      <a:pt x="1220" y="1468"/>
                    </a:lnTo>
                    <a:lnTo>
                      <a:pt x="1215" y="1506"/>
                    </a:lnTo>
                    <a:lnTo>
                      <a:pt x="1187" y="1516"/>
                    </a:lnTo>
                    <a:lnTo>
                      <a:pt x="1158" y="1520"/>
                    </a:lnTo>
                    <a:lnTo>
                      <a:pt x="1134" y="1520"/>
                    </a:lnTo>
                    <a:lnTo>
                      <a:pt x="1109" y="1525"/>
                    </a:lnTo>
                    <a:lnTo>
                      <a:pt x="1057" y="1516"/>
                    </a:lnTo>
                    <a:lnTo>
                      <a:pt x="1014" y="1497"/>
                    </a:lnTo>
                    <a:lnTo>
                      <a:pt x="985" y="1482"/>
                    </a:lnTo>
                    <a:lnTo>
                      <a:pt x="962" y="1468"/>
                    </a:lnTo>
                    <a:lnTo>
                      <a:pt x="937" y="1453"/>
                    </a:lnTo>
                    <a:lnTo>
                      <a:pt x="918" y="1444"/>
                    </a:lnTo>
                    <a:lnTo>
                      <a:pt x="870" y="1419"/>
                    </a:lnTo>
                    <a:lnTo>
                      <a:pt x="828" y="1410"/>
                    </a:lnTo>
                    <a:lnTo>
                      <a:pt x="813" y="1444"/>
                    </a:lnTo>
                    <a:lnTo>
                      <a:pt x="779" y="1468"/>
                    </a:lnTo>
                    <a:lnTo>
                      <a:pt x="741" y="1478"/>
                    </a:lnTo>
                    <a:lnTo>
                      <a:pt x="708" y="1487"/>
                    </a:lnTo>
                    <a:lnTo>
                      <a:pt x="679" y="1472"/>
                    </a:lnTo>
                    <a:lnTo>
                      <a:pt x="651" y="1459"/>
                    </a:lnTo>
                    <a:lnTo>
                      <a:pt x="622" y="1448"/>
                    </a:lnTo>
                    <a:lnTo>
                      <a:pt x="598" y="1444"/>
                    </a:lnTo>
                    <a:lnTo>
                      <a:pt x="569" y="1434"/>
                    </a:lnTo>
                    <a:lnTo>
                      <a:pt x="540" y="1429"/>
                    </a:lnTo>
                    <a:lnTo>
                      <a:pt x="512" y="1429"/>
                    </a:lnTo>
                    <a:lnTo>
                      <a:pt x="483" y="1429"/>
                    </a:lnTo>
                    <a:lnTo>
                      <a:pt x="449" y="1425"/>
                    </a:lnTo>
                    <a:lnTo>
                      <a:pt x="420" y="1425"/>
                    </a:lnTo>
                    <a:lnTo>
                      <a:pt x="392" y="1425"/>
                    </a:lnTo>
                    <a:lnTo>
                      <a:pt x="363" y="1429"/>
                    </a:lnTo>
                    <a:lnTo>
                      <a:pt x="335" y="1429"/>
                    </a:lnTo>
                    <a:lnTo>
                      <a:pt x="306" y="1440"/>
                    </a:lnTo>
                    <a:lnTo>
                      <a:pt x="282" y="1444"/>
                    </a:lnTo>
                    <a:lnTo>
                      <a:pt x="263" y="1459"/>
                    </a:lnTo>
                    <a:lnTo>
                      <a:pt x="235" y="1415"/>
                    </a:lnTo>
                    <a:lnTo>
                      <a:pt x="216" y="1377"/>
                    </a:lnTo>
                    <a:lnTo>
                      <a:pt x="191" y="1339"/>
                    </a:lnTo>
                    <a:lnTo>
                      <a:pt x="176" y="1301"/>
                    </a:lnTo>
                    <a:lnTo>
                      <a:pt x="153" y="1262"/>
                    </a:lnTo>
                    <a:lnTo>
                      <a:pt x="138" y="1224"/>
                    </a:lnTo>
                    <a:lnTo>
                      <a:pt x="124" y="1186"/>
                    </a:lnTo>
                    <a:lnTo>
                      <a:pt x="110" y="1148"/>
                    </a:lnTo>
                    <a:lnTo>
                      <a:pt x="96" y="1104"/>
                    </a:lnTo>
                    <a:lnTo>
                      <a:pt x="81" y="1061"/>
                    </a:lnTo>
                    <a:lnTo>
                      <a:pt x="67" y="1018"/>
                    </a:lnTo>
                    <a:lnTo>
                      <a:pt x="62" y="975"/>
                    </a:lnTo>
                    <a:lnTo>
                      <a:pt x="48" y="932"/>
                    </a:lnTo>
                    <a:lnTo>
                      <a:pt x="43" y="889"/>
                    </a:lnTo>
                    <a:lnTo>
                      <a:pt x="33" y="846"/>
                    </a:lnTo>
                    <a:lnTo>
                      <a:pt x="29" y="808"/>
                    </a:lnTo>
                    <a:lnTo>
                      <a:pt x="19" y="759"/>
                    </a:lnTo>
                    <a:lnTo>
                      <a:pt x="14" y="717"/>
                    </a:lnTo>
                    <a:lnTo>
                      <a:pt x="5" y="674"/>
                    </a:lnTo>
                    <a:lnTo>
                      <a:pt x="5" y="631"/>
                    </a:lnTo>
                    <a:lnTo>
                      <a:pt x="0" y="588"/>
                    </a:lnTo>
                    <a:lnTo>
                      <a:pt x="0" y="545"/>
                    </a:lnTo>
                    <a:lnTo>
                      <a:pt x="0" y="502"/>
                    </a:lnTo>
                    <a:lnTo>
                      <a:pt x="0" y="459"/>
                    </a:lnTo>
                    <a:lnTo>
                      <a:pt x="0" y="410"/>
                    </a:lnTo>
                    <a:lnTo>
                      <a:pt x="0" y="368"/>
                    </a:lnTo>
                    <a:lnTo>
                      <a:pt x="0" y="324"/>
                    </a:lnTo>
                    <a:lnTo>
                      <a:pt x="0" y="282"/>
                    </a:lnTo>
                    <a:lnTo>
                      <a:pt x="0" y="238"/>
                    </a:lnTo>
                    <a:lnTo>
                      <a:pt x="5" y="196"/>
                    </a:lnTo>
                    <a:lnTo>
                      <a:pt x="10" y="153"/>
                    </a:lnTo>
                    <a:lnTo>
                      <a:pt x="19" y="114"/>
                    </a:lnTo>
                    <a:lnTo>
                      <a:pt x="33" y="72"/>
                    </a:lnTo>
                    <a:lnTo>
                      <a:pt x="62" y="42"/>
                    </a:lnTo>
                    <a:lnTo>
                      <a:pt x="96" y="19"/>
                    </a:lnTo>
                    <a:lnTo>
                      <a:pt x="138" y="0"/>
                    </a:lnTo>
                    <a:lnTo>
                      <a:pt x="172" y="0"/>
                    </a:lnTo>
                    <a:lnTo>
                      <a:pt x="210" y="9"/>
                    </a:lnTo>
                    <a:lnTo>
                      <a:pt x="249" y="14"/>
                    </a:lnTo>
                    <a:lnTo>
                      <a:pt x="287" y="28"/>
                    </a:lnTo>
                    <a:lnTo>
                      <a:pt x="321" y="38"/>
                    </a:lnTo>
                    <a:lnTo>
                      <a:pt x="359" y="53"/>
                    </a:lnTo>
                    <a:lnTo>
                      <a:pt x="397" y="67"/>
                    </a:lnTo>
                    <a:lnTo>
                      <a:pt x="435" y="86"/>
                    </a:lnTo>
                    <a:lnTo>
                      <a:pt x="464" y="101"/>
                    </a:lnTo>
                    <a:lnTo>
                      <a:pt x="502" y="120"/>
                    </a:lnTo>
                    <a:lnTo>
                      <a:pt x="531" y="139"/>
                    </a:lnTo>
                    <a:lnTo>
                      <a:pt x="569" y="167"/>
                    </a:lnTo>
                    <a:lnTo>
                      <a:pt x="598" y="186"/>
                    </a:lnTo>
                    <a:lnTo>
                      <a:pt x="632" y="215"/>
                    </a:lnTo>
                    <a:lnTo>
                      <a:pt x="665" y="244"/>
                    </a:lnTo>
                    <a:lnTo>
                      <a:pt x="698" y="272"/>
                    </a:lnTo>
                    <a:lnTo>
                      <a:pt x="727" y="296"/>
                    </a:lnTo>
                    <a:lnTo>
                      <a:pt x="756" y="324"/>
                    </a:lnTo>
                    <a:lnTo>
                      <a:pt x="784" y="353"/>
                    </a:lnTo>
                    <a:lnTo>
                      <a:pt x="813" y="383"/>
                    </a:lnTo>
                    <a:lnTo>
                      <a:pt x="837" y="410"/>
                    </a:lnTo>
                    <a:lnTo>
                      <a:pt x="866" y="444"/>
                    </a:lnTo>
                    <a:lnTo>
                      <a:pt x="895" y="473"/>
                    </a:lnTo>
                    <a:lnTo>
                      <a:pt x="923" y="507"/>
                    </a:lnTo>
                    <a:lnTo>
                      <a:pt x="947" y="536"/>
                    </a:lnTo>
                    <a:lnTo>
                      <a:pt x="971" y="568"/>
                    </a:lnTo>
                    <a:lnTo>
                      <a:pt x="995" y="602"/>
                    </a:lnTo>
                    <a:lnTo>
                      <a:pt x="1019" y="635"/>
                    </a:lnTo>
                    <a:lnTo>
                      <a:pt x="1042" y="669"/>
                    </a:lnTo>
                    <a:lnTo>
                      <a:pt x="1067" y="702"/>
                    </a:lnTo>
                    <a:lnTo>
                      <a:pt x="1090" y="736"/>
                    </a:lnTo>
                    <a:lnTo>
                      <a:pt x="1114" y="774"/>
                    </a:lnTo>
                    <a:close/>
                  </a:path>
                </a:pathLst>
              </a:custGeom>
              <a:solidFill>
                <a:srgbClr val="000000"/>
              </a:solidFill>
              <a:ln w="0">
                <a:solidFill>
                  <a:srgbClr val="000000"/>
                </a:solidFill>
                <a:round/>
                <a:headEnd/>
                <a:tailEnd/>
              </a:ln>
            </p:spPr>
            <p:txBody>
              <a:bodyPr>
                <a:prstTxWarp prst="textNoShape">
                  <a:avLst/>
                </a:prstTxWarp>
              </a:bodyPr>
              <a:lstStyle/>
              <a:p>
                <a:endParaRPr lang="en-US"/>
              </a:p>
            </p:txBody>
          </p:sp>
          <p:sp>
            <p:nvSpPr>
              <p:cNvPr id="61455" name="Freeform 194"/>
              <p:cNvSpPr>
                <a:spLocks noChangeAspect="1"/>
              </p:cNvSpPr>
              <p:nvPr/>
            </p:nvSpPr>
            <p:spPr bwMode="auto">
              <a:xfrm>
                <a:off x="1430" y="2190"/>
                <a:ext cx="185" cy="218"/>
              </a:xfrm>
              <a:custGeom>
                <a:avLst/>
                <a:gdLst>
                  <a:gd name="T0" fmla="*/ 1134 w 1296"/>
                  <a:gd name="T1" fmla="*/ 837 h 1525"/>
                  <a:gd name="T2" fmla="*/ 1168 w 1296"/>
                  <a:gd name="T3" fmla="*/ 932 h 1525"/>
                  <a:gd name="T4" fmla="*/ 1210 w 1296"/>
                  <a:gd name="T5" fmla="*/ 1032 h 1525"/>
                  <a:gd name="T6" fmla="*/ 1239 w 1296"/>
                  <a:gd name="T7" fmla="*/ 1129 h 1525"/>
                  <a:gd name="T8" fmla="*/ 1273 w 1296"/>
                  <a:gd name="T9" fmla="*/ 1224 h 1525"/>
                  <a:gd name="T10" fmla="*/ 1267 w 1296"/>
                  <a:gd name="T11" fmla="*/ 1310 h 1525"/>
                  <a:gd name="T12" fmla="*/ 1206 w 1296"/>
                  <a:gd name="T13" fmla="*/ 1301 h 1525"/>
                  <a:gd name="T14" fmla="*/ 1124 w 1296"/>
                  <a:gd name="T15" fmla="*/ 1310 h 1525"/>
                  <a:gd name="T16" fmla="*/ 1191 w 1296"/>
                  <a:gd name="T17" fmla="*/ 1387 h 1525"/>
                  <a:gd name="T18" fmla="*/ 1220 w 1296"/>
                  <a:gd name="T19" fmla="*/ 1468 h 1525"/>
                  <a:gd name="T20" fmla="*/ 1158 w 1296"/>
                  <a:gd name="T21" fmla="*/ 1520 h 1525"/>
                  <a:gd name="T22" fmla="*/ 1057 w 1296"/>
                  <a:gd name="T23" fmla="*/ 1516 h 1525"/>
                  <a:gd name="T24" fmla="*/ 962 w 1296"/>
                  <a:gd name="T25" fmla="*/ 1468 h 1525"/>
                  <a:gd name="T26" fmla="*/ 870 w 1296"/>
                  <a:gd name="T27" fmla="*/ 1419 h 1525"/>
                  <a:gd name="T28" fmla="*/ 779 w 1296"/>
                  <a:gd name="T29" fmla="*/ 1468 h 1525"/>
                  <a:gd name="T30" fmla="*/ 679 w 1296"/>
                  <a:gd name="T31" fmla="*/ 1472 h 1525"/>
                  <a:gd name="T32" fmla="*/ 598 w 1296"/>
                  <a:gd name="T33" fmla="*/ 1444 h 1525"/>
                  <a:gd name="T34" fmla="*/ 512 w 1296"/>
                  <a:gd name="T35" fmla="*/ 1429 h 1525"/>
                  <a:gd name="T36" fmla="*/ 420 w 1296"/>
                  <a:gd name="T37" fmla="*/ 1425 h 1525"/>
                  <a:gd name="T38" fmla="*/ 335 w 1296"/>
                  <a:gd name="T39" fmla="*/ 1429 h 1525"/>
                  <a:gd name="T40" fmla="*/ 263 w 1296"/>
                  <a:gd name="T41" fmla="*/ 1459 h 1525"/>
                  <a:gd name="T42" fmla="*/ 191 w 1296"/>
                  <a:gd name="T43" fmla="*/ 1339 h 1525"/>
                  <a:gd name="T44" fmla="*/ 138 w 1296"/>
                  <a:gd name="T45" fmla="*/ 1224 h 1525"/>
                  <a:gd name="T46" fmla="*/ 96 w 1296"/>
                  <a:gd name="T47" fmla="*/ 1104 h 1525"/>
                  <a:gd name="T48" fmla="*/ 62 w 1296"/>
                  <a:gd name="T49" fmla="*/ 975 h 1525"/>
                  <a:gd name="T50" fmla="*/ 33 w 1296"/>
                  <a:gd name="T51" fmla="*/ 846 h 1525"/>
                  <a:gd name="T52" fmla="*/ 14 w 1296"/>
                  <a:gd name="T53" fmla="*/ 717 h 1525"/>
                  <a:gd name="T54" fmla="*/ 0 w 1296"/>
                  <a:gd name="T55" fmla="*/ 588 h 1525"/>
                  <a:gd name="T56" fmla="*/ 0 w 1296"/>
                  <a:gd name="T57" fmla="*/ 459 h 1525"/>
                  <a:gd name="T58" fmla="*/ 0 w 1296"/>
                  <a:gd name="T59" fmla="*/ 324 h 1525"/>
                  <a:gd name="T60" fmla="*/ 5 w 1296"/>
                  <a:gd name="T61" fmla="*/ 196 h 1525"/>
                  <a:gd name="T62" fmla="*/ 33 w 1296"/>
                  <a:gd name="T63" fmla="*/ 72 h 1525"/>
                  <a:gd name="T64" fmla="*/ 138 w 1296"/>
                  <a:gd name="T65" fmla="*/ 0 h 1525"/>
                  <a:gd name="T66" fmla="*/ 249 w 1296"/>
                  <a:gd name="T67" fmla="*/ 14 h 1525"/>
                  <a:gd name="T68" fmla="*/ 359 w 1296"/>
                  <a:gd name="T69" fmla="*/ 53 h 1525"/>
                  <a:gd name="T70" fmla="*/ 464 w 1296"/>
                  <a:gd name="T71" fmla="*/ 101 h 1525"/>
                  <a:gd name="T72" fmla="*/ 569 w 1296"/>
                  <a:gd name="T73" fmla="*/ 167 h 1525"/>
                  <a:gd name="T74" fmla="*/ 665 w 1296"/>
                  <a:gd name="T75" fmla="*/ 244 h 1525"/>
                  <a:gd name="T76" fmla="*/ 756 w 1296"/>
                  <a:gd name="T77" fmla="*/ 324 h 1525"/>
                  <a:gd name="T78" fmla="*/ 837 w 1296"/>
                  <a:gd name="T79" fmla="*/ 410 h 1525"/>
                  <a:gd name="T80" fmla="*/ 923 w 1296"/>
                  <a:gd name="T81" fmla="*/ 507 h 1525"/>
                  <a:gd name="T82" fmla="*/ 995 w 1296"/>
                  <a:gd name="T83" fmla="*/ 602 h 1525"/>
                  <a:gd name="T84" fmla="*/ 1067 w 1296"/>
                  <a:gd name="T85" fmla="*/ 702 h 1525"/>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296"/>
                  <a:gd name="T130" fmla="*/ 0 h 1525"/>
                  <a:gd name="T131" fmla="*/ 1296 w 1296"/>
                  <a:gd name="T132" fmla="*/ 1525 h 1525"/>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296" h="1525">
                    <a:moveTo>
                      <a:pt x="1114" y="774"/>
                    </a:moveTo>
                    <a:lnTo>
                      <a:pt x="1124" y="803"/>
                    </a:lnTo>
                    <a:lnTo>
                      <a:pt x="1134" y="837"/>
                    </a:lnTo>
                    <a:lnTo>
                      <a:pt x="1143" y="870"/>
                    </a:lnTo>
                    <a:lnTo>
                      <a:pt x="1158" y="904"/>
                    </a:lnTo>
                    <a:lnTo>
                      <a:pt x="1168" y="932"/>
                    </a:lnTo>
                    <a:lnTo>
                      <a:pt x="1181" y="965"/>
                    </a:lnTo>
                    <a:lnTo>
                      <a:pt x="1196" y="999"/>
                    </a:lnTo>
                    <a:lnTo>
                      <a:pt x="1210" y="1032"/>
                    </a:lnTo>
                    <a:lnTo>
                      <a:pt x="1220" y="1061"/>
                    </a:lnTo>
                    <a:lnTo>
                      <a:pt x="1229" y="1095"/>
                    </a:lnTo>
                    <a:lnTo>
                      <a:pt x="1239" y="1129"/>
                    </a:lnTo>
                    <a:lnTo>
                      <a:pt x="1253" y="1162"/>
                    </a:lnTo>
                    <a:lnTo>
                      <a:pt x="1263" y="1190"/>
                    </a:lnTo>
                    <a:lnTo>
                      <a:pt x="1273" y="1224"/>
                    </a:lnTo>
                    <a:lnTo>
                      <a:pt x="1282" y="1257"/>
                    </a:lnTo>
                    <a:lnTo>
                      <a:pt x="1296" y="1295"/>
                    </a:lnTo>
                    <a:lnTo>
                      <a:pt x="1267" y="1310"/>
                    </a:lnTo>
                    <a:lnTo>
                      <a:pt x="1248" y="1310"/>
                    </a:lnTo>
                    <a:lnTo>
                      <a:pt x="1225" y="1305"/>
                    </a:lnTo>
                    <a:lnTo>
                      <a:pt x="1206" y="1301"/>
                    </a:lnTo>
                    <a:lnTo>
                      <a:pt x="1158" y="1281"/>
                    </a:lnTo>
                    <a:lnTo>
                      <a:pt x="1114" y="1286"/>
                    </a:lnTo>
                    <a:lnTo>
                      <a:pt x="1124" y="1310"/>
                    </a:lnTo>
                    <a:lnTo>
                      <a:pt x="1143" y="1333"/>
                    </a:lnTo>
                    <a:lnTo>
                      <a:pt x="1168" y="1358"/>
                    </a:lnTo>
                    <a:lnTo>
                      <a:pt x="1191" y="1387"/>
                    </a:lnTo>
                    <a:lnTo>
                      <a:pt x="1200" y="1410"/>
                    </a:lnTo>
                    <a:lnTo>
                      <a:pt x="1215" y="1440"/>
                    </a:lnTo>
                    <a:lnTo>
                      <a:pt x="1220" y="1468"/>
                    </a:lnTo>
                    <a:lnTo>
                      <a:pt x="1215" y="1506"/>
                    </a:lnTo>
                    <a:lnTo>
                      <a:pt x="1187" y="1516"/>
                    </a:lnTo>
                    <a:lnTo>
                      <a:pt x="1158" y="1520"/>
                    </a:lnTo>
                    <a:lnTo>
                      <a:pt x="1134" y="1520"/>
                    </a:lnTo>
                    <a:lnTo>
                      <a:pt x="1109" y="1525"/>
                    </a:lnTo>
                    <a:lnTo>
                      <a:pt x="1057" y="1516"/>
                    </a:lnTo>
                    <a:lnTo>
                      <a:pt x="1014" y="1497"/>
                    </a:lnTo>
                    <a:lnTo>
                      <a:pt x="985" y="1482"/>
                    </a:lnTo>
                    <a:lnTo>
                      <a:pt x="962" y="1468"/>
                    </a:lnTo>
                    <a:lnTo>
                      <a:pt x="937" y="1453"/>
                    </a:lnTo>
                    <a:lnTo>
                      <a:pt x="918" y="1444"/>
                    </a:lnTo>
                    <a:lnTo>
                      <a:pt x="870" y="1419"/>
                    </a:lnTo>
                    <a:lnTo>
                      <a:pt x="828" y="1410"/>
                    </a:lnTo>
                    <a:lnTo>
                      <a:pt x="813" y="1444"/>
                    </a:lnTo>
                    <a:lnTo>
                      <a:pt x="779" y="1468"/>
                    </a:lnTo>
                    <a:lnTo>
                      <a:pt x="741" y="1478"/>
                    </a:lnTo>
                    <a:lnTo>
                      <a:pt x="708" y="1487"/>
                    </a:lnTo>
                    <a:lnTo>
                      <a:pt x="679" y="1472"/>
                    </a:lnTo>
                    <a:lnTo>
                      <a:pt x="651" y="1459"/>
                    </a:lnTo>
                    <a:lnTo>
                      <a:pt x="622" y="1448"/>
                    </a:lnTo>
                    <a:lnTo>
                      <a:pt x="598" y="1444"/>
                    </a:lnTo>
                    <a:lnTo>
                      <a:pt x="569" y="1434"/>
                    </a:lnTo>
                    <a:lnTo>
                      <a:pt x="540" y="1429"/>
                    </a:lnTo>
                    <a:lnTo>
                      <a:pt x="512" y="1429"/>
                    </a:lnTo>
                    <a:lnTo>
                      <a:pt x="483" y="1429"/>
                    </a:lnTo>
                    <a:lnTo>
                      <a:pt x="449" y="1425"/>
                    </a:lnTo>
                    <a:lnTo>
                      <a:pt x="420" y="1425"/>
                    </a:lnTo>
                    <a:lnTo>
                      <a:pt x="392" y="1425"/>
                    </a:lnTo>
                    <a:lnTo>
                      <a:pt x="363" y="1429"/>
                    </a:lnTo>
                    <a:lnTo>
                      <a:pt x="335" y="1429"/>
                    </a:lnTo>
                    <a:lnTo>
                      <a:pt x="306" y="1440"/>
                    </a:lnTo>
                    <a:lnTo>
                      <a:pt x="282" y="1444"/>
                    </a:lnTo>
                    <a:lnTo>
                      <a:pt x="263" y="1459"/>
                    </a:lnTo>
                    <a:lnTo>
                      <a:pt x="235" y="1415"/>
                    </a:lnTo>
                    <a:lnTo>
                      <a:pt x="216" y="1377"/>
                    </a:lnTo>
                    <a:lnTo>
                      <a:pt x="191" y="1339"/>
                    </a:lnTo>
                    <a:lnTo>
                      <a:pt x="176" y="1301"/>
                    </a:lnTo>
                    <a:lnTo>
                      <a:pt x="153" y="1262"/>
                    </a:lnTo>
                    <a:lnTo>
                      <a:pt x="138" y="1224"/>
                    </a:lnTo>
                    <a:lnTo>
                      <a:pt x="124" y="1186"/>
                    </a:lnTo>
                    <a:lnTo>
                      <a:pt x="110" y="1148"/>
                    </a:lnTo>
                    <a:lnTo>
                      <a:pt x="96" y="1104"/>
                    </a:lnTo>
                    <a:lnTo>
                      <a:pt x="81" y="1061"/>
                    </a:lnTo>
                    <a:lnTo>
                      <a:pt x="67" y="1018"/>
                    </a:lnTo>
                    <a:lnTo>
                      <a:pt x="62" y="975"/>
                    </a:lnTo>
                    <a:lnTo>
                      <a:pt x="48" y="932"/>
                    </a:lnTo>
                    <a:lnTo>
                      <a:pt x="43" y="889"/>
                    </a:lnTo>
                    <a:lnTo>
                      <a:pt x="33" y="846"/>
                    </a:lnTo>
                    <a:lnTo>
                      <a:pt x="29" y="808"/>
                    </a:lnTo>
                    <a:lnTo>
                      <a:pt x="19" y="759"/>
                    </a:lnTo>
                    <a:lnTo>
                      <a:pt x="14" y="717"/>
                    </a:lnTo>
                    <a:lnTo>
                      <a:pt x="5" y="674"/>
                    </a:lnTo>
                    <a:lnTo>
                      <a:pt x="5" y="631"/>
                    </a:lnTo>
                    <a:lnTo>
                      <a:pt x="0" y="588"/>
                    </a:lnTo>
                    <a:lnTo>
                      <a:pt x="0" y="545"/>
                    </a:lnTo>
                    <a:lnTo>
                      <a:pt x="0" y="502"/>
                    </a:lnTo>
                    <a:lnTo>
                      <a:pt x="0" y="459"/>
                    </a:lnTo>
                    <a:lnTo>
                      <a:pt x="0" y="410"/>
                    </a:lnTo>
                    <a:lnTo>
                      <a:pt x="0" y="368"/>
                    </a:lnTo>
                    <a:lnTo>
                      <a:pt x="0" y="324"/>
                    </a:lnTo>
                    <a:lnTo>
                      <a:pt x="0" y="282"/>
                    </a:lnTo>
                    <a:lnTo>
                      <a:pt x="0" y="238"/>
                    </a:lnTo>
                    <a:lnTo>
                      <a:pt x="5" y="196"/>
                    </a:lnTo>
                    <a:lnTo>
                      <a:pt x="10" y="153"/>
                    </a:lnTo>
                    <a:lnTo>
                      <a:pt x="19" y="114"/>
                    </a:lnTo>
                    <a:lnTo>
                      <a:pt x="33" y="72"/>
                    </a:lnTo>
                    <a:lnTo>
                      <a:pt x="62" y="42"/>
                    </a:lnTo>
                    <a:lnTo>
                      <a:pt x="96" y="19"/>
                    </a:lnTo>
                    <a:lnTo>
                      <a:pt x="138" y="0"/>
                    </a:lnTo>
                    <a:lnTo>
                      <a:pt x="172" y="0"/>
                    </a:lnTo>
                    <a:lnTo>
                      <a:pt x="210" y="9"/>
                    </a:lnTo>
                    <a:lnTo>
                      <a:pt x="249" y="14"/>
                    </a:lnTo>
                    <a:lnTo>
                      <a:pt x="287" y="28"/>
                    </a:lnTo>
                    <a:lnTo>
                      <a:pt x="321" y="38"/>
                    </a:lnTo>
                    <a:lnTo>
                      <a:pt x="359" y="53"/>
                    </a:lnTo>
                    <a:lnTo>
                      <a:pt x="397" y="67"/>
                    </a:lnTo>
                    <a:lnTo>
                      <a:pt x="435" y="86"/>
                    </a:lnTo>
                    <a:lnTo>
                      <a:pt x="464" y="101"/>
                    </a:lnTo>
                    <a:lnTo>
                      <a:pt x="502" y="120"/>
                    </a:lnTo>
                    <a:lnTo>
                      <a:pt x="531" y="139"/>
                    </a:lnTo>
                    <a:lnTo>
                      <a:pt x="569" y="167"/>
                    </a:lnTo>
                    <a:lnTo>
                      <a:pt x="598" y="186"/>
                    </a:lnTo>
                    <a:lnTo>
                      <a:pt x="632" y="215"/>
                    </a:lnTo>
                    <a:lnTo>
                      <a:pt x="665" y="244"/>
                    </a:lnTo>
                    <a:lnTo>
                      <a:pt x="698" y="272"/>
                    </a:lnTo>
                    <a:lnTo>
                      <a:pt x="727" y="296"/>
                    </a:lnTo>
                    <a:lnTo>
                      <a:pt x="756" y="324"/>
                    </a:lnTo>
                    <a:lnTo>
                      <a:pt x="784" y="353"/>
                    </a:lnTo>
                    <a:lnTo>
                      <a:pt x="813" y="383"/>
                    </a:lnTo>
                    <a:lnTo>
                      <a:pt x="837" y="410"/>
                    </a:lnTo>
                    <a:lnTo>
                      <a:pt x="866" y="444"/>
                    </a:lnTo>
                    <a:lnTo>
                      <a:pt x="895" y="473"/>
                    </a:lnTo>
                    <a:lnTo>
                      <a:pt x="923" y="507"/>
                    </a:lnTo>
                    <a:lnTo>
                      <a:pt x="947" y="536"/>
                    </a:lnTo>
                    <a:lnTo>
                      <a:pt x="971" y="568"/>
                    </a:lnTo>
                    <a:lnTo>
                      <a:pt x="995" y="602"/>
                    </a:lnTo>
                    <a:lnTo>
                      <a:pt x="1019" y="635"/>
                    </a:lnTo>
                    <a:lnTo>
                      <a:pt x="1042" y="669"/>
                    </a:lnTo>
                    <a:lnTo>
                      <a:pt x="1067" y="702"/>
                    </a:lnTo>
                    <a:lnTo>
                      <a:pt x="1090" y="736"/>
                    </a:lnTo>
                    <a:lnTo>
                      <a:pt x="1114" y="774"/>
                    </a:lnTo>
                  </a:path>
                </a:pathLst>
              </a:custGeom>
              <a:noFill/>
              <a:ln w="0">
                <a:solidFill>
                  <a:srgbClr val="000000"/>
                </a:solidFill>
                <a:round/>
                <a:headEnd/>
                <a:tailEnd/>
              </a:ln>
            </p:spPr>
            <p:txBody>
              <a:bodyPr>
                <a:prstTxWarp prst="textNoShape">
                  <a:avLst/>
                </a:prstTxWarp>
              </a:bodyPr>
              <a:lstStyle/>
              <a:p>
                <a:endParaRPr lang="en-US"/>
              </a:p>
            </p:txBody>
          </p:sp>
          <p:sp>
            <p:nvSpPr>
              <p:cNvPr id="61456" name="Freeform 195"/>
              <p:cNvSpPr>
                <a:spLocks noChangeAspect="1"/>
              </p:cNvSpPr>
              <p:nvPr/>
            </p:nvSpPr>
            <p:spPr bwMode="auto">
              <a:xfrm>
                <a:off x="1440" y="2201"/>
                <a:ext cx="161" cy="200"/>
              </a:xfrm>
              <a:custGeom>
                <a:avLst/>
                <a:gdLst>
                  <a:gd name="T0" fmla="*/ 881 w 1129"/>
                  <a:gd name="T1" fmla="*/ 588 h 1406"/>
                  <a:gd name="T2" fmla="*/ 919 w 1129"/>
                  <a:gd name="T3" fmla="*/ 659 h 1406"/>
                  <a:gd name="T4" fmla="*/ 952 w 1129"/>
                  <a:gd name="T5" fmla="*/ 731 h 1406"/>
                  <a:gd name="T6" fmla="*/ 990 w 1129"/>
                  <a:gd name="T7" fmla="*/ 803 h 1406"/>
                  <a:gd name="T8" fmla="*/ 1024 w 1129"/>
                  <a:gd name="T9" fmla="*/ 874 h 1406"/>
                  <a:gd name="T10" fmla="*/ 1053 w 1129"/>
                  <a:gd name="T11" fmla="*/ 951 h 1406"/>
                  <a:gd name="T12" fmla="*/ 1082 w 1129"/>
                  <a:gd name="T13" fmla="*/ 1023 h 1406"/>
                  <a:gd name="T14" fmla="*/ 1110 w 1129"/>
                  <a:gd name="T15" fmla="*/ 1099 h 1406"/>
                  <a:gd name="T16" fmla="*/ 1097 w 1129"/>
                  <a:gd name="T17" fmla="*/ 1143 h 1406"/>
                  <a:gd name="T18" fmla="*/ 1034 w 1129"/>
                  <a:gd name="T19" fmla="*/ 1143 h 1406"/>
                  <a:gd name="T20" fmla="*/ 977 w 1129"/>
                  <a:gd name="T21" fmla="*/ 1137 h 1406"/>
                  <a:gd name="T22" fmla="*/ 933 w 1129"/>
                  <a:gd name="T23" fmla="*/ 1171 h 1406"/>
                  <a:gd name="T24" fmla="*/ 952 w 1129"/>
                  <a:gd name="T25" fmla="*/ 1229 h 1406"/>
                  <a:gd name="T26" fmla="*/ 1000 w 1129"/>
                  <a:gd name="T27" fmla="*/ 1271 h 1406"/>
                  <a:gd name="T28" fmla="*/ 1038 w 1129"/>
                  <a:gd name="T29" fmla="*/ 1319 h 1406"/>
                  <a:gd name="T30" fmla="*/ 1063 w 1129"/>
                  <a:gd name="T31" fmla="*/ 1376 h 1406"/>
                  <a:gd name="T32" fmla="*/ 1034 w 1129"/>
                  <a:gd name="T33" fmla="*/ 1396 h 1406"/>
                  <a:gd name="T34" fmla="*/ 981 w 1129"/>
                  <a:gd name="T35" fmla="*/ 1376 h 1406"/>
                  <a:gd name="T36" fmla="*/ 938 w 1129"/>
                  <a:gd name="T37" fmla="*/ 1353 h 1406"/>
                  <a:gd name="T38" fmla="*/ 891 w 1129"/>
                  <a:gd name="T39" fmla="*/ 1328 h 1406"/>
                  <a:gd name="T40" fmla="*/ 847 w 1129"/>
                  <a:gd name="T41" fmla="*/ 1305 h 1406"/>
                  <a:gd name="T42" fmla="*/ 799 w 1129"/>
                  <a:gd name="T43" fmla="*/ 1281 h 1406"/>
                  <a:gd name="T44" fmla="*/ 733 w 1129"/>
                  <a:gd name="T45" fmla="*/ 1257 h 1406"/>
                  <a:gd name="T46" fmla="*/ 689 w 1129"/>
                  <a:gd name="T47" fmla="*/ 1309 h 1406"/>
                  <a:gd name="T48" fmla="*/ 660 w 1129"/>
                  <a:gd name="T49" fmla="*/ 1347 h 1406"/>
                  <a:gd name="T50" fmla="*/ 608 w 1129"/>
                  <a:gd name="T51" fmla="*/ 1343 h 1406"/>
                  <a:gd name="T52" fmla="*/ 561 w 1129"/>
                  <a:gd name="T53" fmla="*/ 1319 h 1406"/>
                  <a:gd name="T54" fmla="*/ 484 w 1129"/>
                  <a:gd name="T55" fmla="*/ 1300 h 1406"/>
                  <a:gd name="T56" fmla="*/ 408 w 1129"/>
                  <a:gd name="T57" fmla="*/ 1295 h 1406"/>
                  <a:gd name="T58" fmla="*/ 355 w 1129"/>
                  <a:gd name="T59" fmla="*/ 1295 h 1406"/>
                  <a:gd name="T60" fmla="*/ 297 w 1129"/>
                  <a:gd name="T61" fmla="*/ 1290 h 1406"/>
                  <a:gd name="T62" fmla="*/ 240 w 1129"/>
                  <a:gd name="T63" fmla="*/ 1290 h 1406"/>
                  <a:gd name="T64" fmla="*/ 192 w 1129"/>
                  <a:gd name="T65" fmla="*/ 1248 h 1406"/>
                  <a:gd name="T66" fmla="*/ 164 w 1129"/>
                  <a:gd name="T67" fmla="*/ 1171 h 1406"/>
                  <a:gd name="T68" fmla="*/ 135 w 1129"/>
                  <a:gd name="T69" fmla="*/ 1095 h 1406"/>
                  <a:gd name="T70" fmla="*/ 105 w 1129"/>
                  <a:gd name="T71" fmla="*/ 1017 h 1406"/>
                  <a:gd name="T72" fmla="*/ 82 w 1129"/>
                  <a:gd name="T73" fmla="*/ 941 h 1406"/>
                  <a:gd name="T74" fmla="*/ 63 w 1129"/>
                  <a:gd name="T75" fmla="*/ 865 h 1406"/>
                  <a:gd name="T76" fmla="*/ 44 w 1129"/>
                  <a:gd name="T77" fmla="*/ 784 h 1406"/>
                  <a:gd name="T78" fmla="*/ 29 w 1129"/>
                  <a:gd name="T79" fmla="*/ 708 h 1406"/>
                  <a:gd name="T80" fmla="*/ 19 w 1129"/>
                  <a:gd name="T81" fmla="*/ 626 h 1406"/>
                  <a:gd name="T82" fmla="*/ 6 w 1129"/>
                  <a:gd name="T83" fmla="*/ 540 h 1406"/>
                  <a:gd name="T84" fmla="*/ 0 w 1129"/>
                  <a:gd name="T85" fmla="*/ 458 h 1406"/>
                  <a:gd name="T86" fmla="*/ 0 w 1129"/>
                  <a:gd name="T87" fmla="*/ 382 h 1406"/>
                  <a:gd name="T88" fmla="*/ 6 w 1129"/>
                  <a:gd name="T89" fmla="*/ 300 h 1406"/>
                  <a:gd name="T90" fmla="*/ 6 w 1129"/>
                  <a:gd name="T91" fmla="*/ 220 h 1406"/>
                  <a:gd name="T92" fmla="*/ 15 w 1129"/>
                  <a:gd name="T93" fmla="*/ 138 h 1406"/>
                  <a:gd name="T94" fmla="*/ 34 w 1129"/>
                  <a:gd name="T95" fmla="*/ 61 h 1406"/>
                  <a:gd name="T96" fmla="*/ 77 w 1129"/>
                  <a:gd name="T97" fmla="*/ 8 h 1406"/>
                  <a:gd name="T98" fmla="*/ 135 w 1129"/>
                  <a:gd name="T99" fmla="*/ 0 h 1406"/>
                  <a:gd name="T100" fmla="*/ 197 w 1129"/>
                  <a:gd name="T101" fmla="*/ 4 h 1406"/>
                  <a:gd name="T102" fmla="*/ 254 w 1129"/>
                  <a:gd name="T103" fmla="*/ 29 h 1406"/>
                  <a:gd name="T104" fmla="*/ 317 w 1129"/>
                  <a:gd name="T105" fmla="*/ 61 h 1406"/>
                  <a:gd name="T106" fmla="*/ 374 w 1129"/>
                  <a:gd name="T107" fmla="*/ 95 h 1406"/>
                  <a:gd name="T108" fmla="*/ 431 w 1129"/>
                  <a:gd name="T109" fmla="*/ 138 h 1406"/>
                  <a:gd name="T110" fmla="*/ 488 w 1129"/>
                  <a:gd name="T111" fmla="*/ 176 h 1406"/>
                  <a:gd name="T112" fmla="*/ 862 w 1129"/>
                  <a:gd name="T113" fmla="*/ 559 h 140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129"/>
                  <a:gd name="T172" fmla="*/ 0 h 1406"/>
                  <a:gd name="T173" fmla="*/ 1129 w 1129"/>
                  <a:gd name="T174" fmla="*/ 1406 h 140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129" h="1406">
                    <a:moveTo>
                      <a:pt x="862" y="559"/>
                    </a:moveTo>
                    <a:lnTo>
                      <a:pt x="881" y="588"/>
                    </a:lnTo>
                    <a:lnTo>
                      <a:pt x="900" y="626"/>
                    </a:lnTo>
                    <a:lnTo>
                      <a:pt x="919" y="659"/>
                    </a:lnTo>
                    <a:lnTo>
                      <a:pt x="938" y="698"/>
                    </a:lnTo>
                    <a:lnTo>
                      <a:pt x="952" y="731"/>
                    </a:lnTo>
                    <a:lnTo>
                      <a:pt x="971" y="769"/>
                    </a:lnTo>
                    <a:lnTo>
                      <a:pt x="990" y="803"/>
                    </a:lnTo>
                    <a:lnTo>
                      <a:pt x="1011" y="841"/>
                    </a:lnTo>
                    <a:lnTo>
                      <a:pt x="1024" y="874"/>
                    </a:lnTo>
                    <a:lnTo>
                      <a:pt x="1038" y="912"/>
                    </a:lnTo>
                    <a:lnTo>
                      <a:pt x="1053" y="951"/>
                    </a:lnTo>
                    <a:lnTo>
                      <a:pt x="1068" y="989"/>
                    </a:lnTo>
                    <a:lnTo>
                      <a:pt x="1082" y="1023"/>
                    </a:lnTo>
                    <a:lnTo>
                      <a:pt x="1097" y="1066"/>
                    </a:lnTo>
                    <a:lnTo>
                      <a:pt x="1110" y="1099"/>
                    </a:lnTo>
                    <a:lnTo>
                      <a:pt x="1129" y="1143"/>
                    </a:lnTo>
                    <a:lnTo>
                      <a:pt x="1097" y="1143"/>
                    </a:lnTo>
                    <a:lnTo>
                      <a:pt x="1068" y="1147"/>
                    </a:lnTo>
                    <a:lnTo>
                      <a:pt x="1034" y="1143"/>
                    </a:lnTo>
                    <a:lnTo>
                      <a:pt x="1005" y="1143"/>
                    </a:lnTo>
                    <a:lnTo>
                      <a:pt x="977" y="1137"/>
                    </a:lnTo>
                    <a:lnTo>
                      <a:pt x="952" y="1152"/>
                    </a:lnTo>
                    <a:lnTo>
                      <a:pt x="933" y="1171"/>
                    </a:lnTo>
                    <a:lnTo>
                      <a:pt x="929" y="1214"/>
                    </a:lnTo>
                    <a:lnTo>
                      <a:pt x="952" y="1229"/>
                    </a:lnTo>
                    <a:lnTo>
                      <a:pt x="977" y="1252"/>
                    </a:lnTo>
                    <a:lnTo>
                      <a:pt x="1000" y="1271"/>
                    </a:lnTo>
                    <a:lnTo>
                      <a:pt x="1024" y="1300"/>
                    </a:lnTo>
                    <a:lnTo>
                      <a:pt x="1038" y="1319"/>
                    </a:lnTo>
                    <a:lnTo>
                      <a:pt x="1053" y="1347"/>
                    </a:lnTo>
                    <a:lnTo>
                      <a:pt x="1063" y="1376"/>
                    </a:lnTo>
                    <a:lnTo>
                      <a:pt x="1072" y="1406"/>
                    </a:lnTo>
                    <a:lnTo>
                      <a:pt x="1034" y="1396"/>
                    </a:lnTo>
                    <a:lnTo>
                      <a:pt x="1011" y="1387"/>
                    </a:lnTo>
                    <a:lnTo>
                      <a:pt x="981" y="1376"/>
                    </a:lnTo>
                    <a:lnTo>
                      <a:pt x="962" y="1368"/>
                    </a:lnTo>
                    <a:lnTo>
                      <a:pt x="938" y="1353"/>
                    </a:lnTo>
                    <a:lnTo>
                      <a:pt x="914" y="1343"/>
                    </a:lnTo>
                    <a:lnTo>
                      <a:pt x="891" y="1328"/>
                    </a:lnTo>
                    <a:lnTo>
                      <a:pt x="872" y="1319"/>
                    </a:lnTo>
                    <a:lnTo>
                      <a:pt x="847" y="1305"/>
                    </a:lnTo>
                    <a:lnTo>
                      <a:pt x="824" y="1295"/>
                    </a:lnTo>
                    <a:lnTo>
                      <a:pt x="799" y="1281"/>
                    </a:lnTo>
                    <a:lnTo>
                      <a:pt x="780" y="1271"/>
                    </a:lnTo>
                    <a:lnTo>
                      <a:pt x="733" y="1257"/>
                    </a:lnTo>
                    <a:lnTo>
                      <a:pt x="694" y="1281"/>
                    </a:lnTo>
                    <a:lnTo>
                      <a:pt x="689" y="1309"/>
                    </a:lnTo>
                    <a:lnTo>
                      <a:pt x="680" y="1334"/>
                    </a:lnTo>
                    <a:lnTo>
                      <a:pt x="660" y="1347"/>
                    </a:lnTo>
                    <a:lnTo>
                      <a:pt x="637" y="1357"/>
                    </a:lnTo>
                    <a:lnTo>
                      <a:pt x="608" y="1343"/>
                    </a:lnTo>
                    <a:lnTo>
                      <a:pt x="584" y="1328"/>
                    </a:lnTo>
                    <a:lnTo>
                      <a:pt x="561" y="1319"/>
                    </a:lnTo>
                    <a:lnTo>
                      <a:pt x="536" y="1315"/>
                    </a:lnTo>
                    <a:lnTo>
                      <a:pt x="484" y="1300"/>
                    </a:lnTo>
                    <a:lnTo>
                      <a:pt x="435" y="1300"/>
                    </a:lnTo>
                    <a:lnTo>
                      <a:pt x="408" y="1295"/>
                    </a:lnTo>
                    <a:lnTo>
                      <a:pt x="383" y="1295"/>
                    </a:lnTo>
                    <a:lnTo>
                      <a:pt x="355" y="1295"/>
                    </a:lnTo>
                    <a:lnTo>
                      <a:pt x="330" y="1295"/>
                    </a:lnTo>
                    <a:lnTo>
                      <a:pt x="297" y="1290"/>
                    </a:lnTo>
                    <a:lnTo>
                      <a:pt x="269" y="1290"/>
                    </a:lnTo>
                    <a:lnTo>
                      <a:pt x="240" y="1290"/>
                    </a:lnTo>
                    <a:lnTo>
                      <a:pt x="211" y="1290"/>
                    </a:lnTo>
                    <a:lnTo>
                      <a:pt x="192" y="1248"/>
                    </a:lnTo>
                    <a:lnTo>
                      <a:pt x="178" y="1214"/>
                    </a:lnTo>
                    <a:lnTo>
                      <a:pt x="164" y="1171"/>
                    </a:lnTo>
                    <a:lnTo>
                      <a:pt x="149" y="1137"/>
                    </a:lnTo>
                    <a:lnTo>
                      <a:pt x="135" y="1095"/>
                    </a:lnTo>
                    <a:lnTo>
                      <a:pt x="120" y="1061"/>
                    </a:lnTo>
                    <a:lnTo>
                      <a:pt x="105" y="1017"/>
                    </a:lnTo>
                    <a:lnTo>
                      <a:pt x="97" y="985"/>
                    </a:lnTo>
                    <a:lnTo>
                      <a:pt x="82" y="941"/>
                    </a:lnTo>
                    <a:lnTo>
                      <a:pt x="73" y="903"/>
                    </a:lnTo>
                    <a:lnTo>
                      <a:pt x="63" y="865"/>
                    </a:lnTo>
                    <a:lnTo>
                      <a:pt x="53" y="826"/>
                    </a:lnTo>
                    <a:lnTo>
                      <a:pt x="44" y="784"/>
                    </a:lnTo>
                    <a:lnTo>
                      <a:pt x="39" y="746"/>
                    </a:lnTo>
                    <a:lnTo>
                      <a:pt x="29" y="708"/>
                    </a:lnTo>
                    <a:lnTo>
                      <a:pt x="29" y="668"/>
                    </a:lnTo>
                    <a:lnTo>
                      <a:pt x="19" y="626"/>
                    </a:lnTo>
                    <a:lnTo>
                      <a:pt x="15" y="582"/>
                    </a:lnTo>
                    <a:lnTo>
                      <a:pt x="6" y="540"/>
                    </a:lnTo>
                    <a:lnTo>
                      <a:pt x="6" y="502"/>
                    </a:lnTo>
                    <a:lnTo>
                      <a:pt x="0" y="458"/>
                    </a:lnTo>
                    <a:lnTo>
                      <a:pt x="0" y="420"/>
                    </a:lnTo>
                    <a:lnTo>
                      <a:pt x="0" y="382"/>
                    </a:lnTo>
                    <a:lnTo>
                      <a:pt x="6" y="344"/>
                    </a:lnTo>
                    <a:lnTo>
                      <a:pt x="6" y="300"/>
                    </a:lnTo>
                    <a:lnTo>
                      <a:pt x="6" y="258"/>
                    </a:lnTo>
                    <a:lnTo>
                      <a:pt x="6" y="220"/>
                    </a:lnTo>
                    <a:lnTo>
                      <a:pt x="15" y="181"/>
                    </a:lnTo>
                    <a:lnTo>
                      <a:pt x="15" y="138"/>
                    </a:lnTo>
                    <a:lnTo>
                      <a:pt x="25" y="100"/>
                    </a:lnTo>
                    <a:lnTo>
                      <a:pt x="34" y="61"/>
                    </a:lnTo>
                    <a:lnTo>
                      <a:pt x="48" y="23"/>
                    </a:lnTo>
                    <a:lnTo>
                      <a:pt x="77" y="8"/>
                    </a:lnTo>
                    <a:lnTo>
                      <a:pt x="105" y="4"/>
                    </a:lnTo>
                    <a:lnTo>
                      <a:pt x="135" y="0"/>
                    </a:lnTo>
                    <a:lnTo>
                      <a:pt x="168" y="4"/>
                    </a:lnTo>
                    <a:lnTo>
                      <a:pt x="197" y="4"/>
                    </a:lnTo>
                    <a:lnTo>
                      <a:pt x="225" y="19"/>
                    </a:lnTo>
                    <a:lnTo>
                      <a:pt x="254" y="29"/>
                    </a:lnTo>
                    <a:lnTo>
                      <a:pt x="288" y="48"/>
                    </a:lnTo>
                    <a:lnTo>
                      <a:pt x="317" y="61"/>
                    </a:lnTo>
                    <a:lnTo>
                      <a:pt x="345" y="81"/>
                    </a:lnTo>
                    <a:lnTo>
                      <a:pt x="374" y="95"/>
                    </a:lnTo>
                    <a:lnTo>
                      <a:pt x="403" y="119"/>
                    </a:lnTo>
                    <a:lnTo>
                      <a:pt x="431" y="138"/>
                    </a:lnTo>
                    <a:lnTo>
                      <a:pt x="460" y="157"/>
                    </a:lnTo>
                    <a:lnTo>
                      <a:pt x="488" y="176"/>
                    </a:lnTo>
                    <a:lnTo>
                      <a:pt x="517" y="195"/>
                    </a:lnTo>
                    <a:lnTo>
                      <a:pt x="862" y="559"/>
                    </a:lnTo>
                    <a:close/>
                  </a:path>
                </a:pathLst>
              </a:custGeom>
              <a:solidFill>
                <a:srgbClr val="516177"/>
              </a:solidFill>
              <a:ln w="9525">
                <a:noFill/>
                <a:round/>
                <a:headEnd/>
                <a:tailEnd/>
              </a:ln>
            </p:spPr>
            <p:txBody>
              <a:bodyPr>
                <a:prstTxWarp prst="textNoShape">
                  <a:avLst/>
                </a:prstTxWarp>
              </a:bodyPr>
              <a:lstStyle/>
              <a:p>
                <a:endParaRPr lang="en-US"/>
              </a:p>
            </p:txBody>
          </p:sp>
          <p:sp>
            <p:nvSpPr>
              <p:cNvPr id="61457" name="Freeform 196"/>
              <p:cNvSpPr>
                <a:spLocks noChangeAspect="1"/>
              </p:cNvSpPr>
              <p:nvPr/>
            </p:nvSpPr>
            <p:spPr bwMode="auto">
              <a:xfrm>
                <a:off x="1440" y="2201"/>
                <a:ext cx="161" cy="200"/>
              </a:xfrm>
              <a:custGeom>
                <a:avLst/>
                <a:gdLst>
                  <a:gd name="T0" fmla="*/ 881 w 1129"/>
                  <a:gd name="T1" fmla="*/ 588 h 1406"/>
                  <a:gd name="T2" fmla="*/ 919 w 1129"/>
                  <a:gd name="T3" fmla="*/ 659 h 1406"/>
                  <a:gd name="T4" fmla="*/ 952 w 1129"/>
                  <a:gd name="T5" fmla="*/ 731 h 1406"/>
                  <a:gd name="T6" fmla="*/ 990 w 1129"/>
                  <a:gd name="T7" fmla="*/ 803 h 1406"/>
                  <a:gd name="T8" fmla="*/ 1024 w 1129"/>
                  <a:gd name="T9" fmla="*/ 874 h 1406"/>
                  <a:gd name="T10" fmla="*/ 1053 w 1129"/>
                  <a:gd name="T11" fmla="*/ 951 h 1406"/>
                  <a:gd name="T12" fmla="*/ 1082 w 1129"/>
                  <a:gd name="T13" fmla="*/ 1023 h 1406"/>
                  <a:gd name="T14" fmla="*/ 1110 w 1129"/>
                  <a:gd name="T15" fmla="*/ 1099 h 1406"/>
                  <a:gd name="T16" fmla="*/ 1097 w 1129"/>
                  <a:gd name="T17" fmla="*/ 1143 h 1406"/>
                  <a:gd name="T18" fmla="*/ 1034 w 1129"/>
                  <a:gd name="T19" fmla="*/ 1143 h 1406"/>
                  <a:gd name="T20" fmla="*/ 977 w 1129"/>
                  <a:gd name="T21" fmla="*/ 1137 h 1406"/>
                  <a:gd name="T22" fmla="*/ 933 w 1129"/>
                  <a:gd name="T23" fmla="*/ 1171 h 1406"/>
                  <a:gd name="T24" fmla="*/ 952 w 1129"/>
                  <a:gd name="T25" fmla="*/ 1229 h 1406"/>
                  <a:gd name="T26" fmla="*/ 1000 w 1129"/>
                  <a:gd name="T27" fmla="*/ 1271 h 1406"/>
                  <a:gd name="T28" fmla="*/ 1038 w 1129"/>
                  <a:gd name="T29" fmla="*/ 1319 h 1406"/>
                  <a:gd name="T30" fmla="*/ 1063 w 1129"/>
                  <a:gd name="T31" fmla="*/ 1376 h 1406"/>
                  <a:gd name="T32" fmla="*/ 1034 w 1129"/>
                  <a:gd name="T33" fmla="*/ 1396 h 1406"/>
                  <a:gd name="T34" fmla="*/ 981 w 1129"/>
                  <a:gd name="T35" fmla="*/ 1376 h 1406"/>
                  <a:gd name="T36" fmla="*/ 938 w 1129"/>
                  <a:gd name="T37" fmla="*/ 1353 h 1406"/>
                  <a:gd name="T38" fmla="*/ 891 w 1129"/>
                  <a:gd name="T39" fmla="*/ 1328 h 1406"/>
                  <a:gd name="T40" fmla="*/ 847 w 1129"/>
                  <a:gd name="T41" fmla="*/ 1305 h 1406"/>
                  <a:gd name="T42" fmla="*/ 799 w 1129"/>
                  <a:gd name="T43" fmla="*/ 1281 h 1406"/>
                  <a:gd name="T44" fmla="*/ 733 w 1129"/>
                  <a:gd name="T45" fmla="*/ 1257 h 1406"/>
                  <a:gd name="T46" fmla="*/ 689 w 1129"/>
                  <a:gd name="T47" fmla="*/ 1309 h 1406"/>
                  <a:gd name="T48" fmla="*/ 660 w 1129"/>
                  <a:gd name="T49" fmla="*/ 1347 h 1406"/>
                  <a:gd name="T50" fmla="*/ 608 w 1129"/>
                  <a:gd name="T51" fmla="*/ 1343 h 1406"/>
                  <a:gd name="T52" fmla="*/ 561 w 1129"/>
                  <a:gd name="T53" fmla="*/ 1319 h 1406"/>
                  <a:gd name="T54" fmla="*/ 484 w 1129"/>
                  <a:gd name="T55" fmla="*/ 1300 h 1406"/>
                  <a:gd name="T56" fmla="*/ 408 w 1129"/>
                  <a:gd name="T57" fmla="*/ 1295 h 1406"/>
                  <a:gd name="T58" fmla="*/ 355 w 1129"/>
                  <a:gd name="T59" fmla="*/ 1295 h 1406"/>
                  <a:gd name="T60" fmla="*/ 297 w 1129"/>
                  <a:gd name="T61" fmla="*/ 1290 h 1406"/>
                  <a:gd name="T62" fmla="*/ 240 w 1129"/>
                  <a:gd name="T63" fmla="*/ 1290 h 1406"/>
                  <a:gd name="T64" fmla="*/ 192 w 1129"/>
                  <a:gd name="T65" fmla="*/ 1248 h 1406"/>
                  <a:gd name="T66" fmla="*/ 164 w 1129"/>
                  <a:gd name="T67" fmla="*/ 1171 h 1406"/>
                  <a:gd name="T68" fmla="*/ 135 w 1129"/>
                  <a:gd name="T69" fmla="*/ 1095 h 1406"/>
                  <a:gd name="T70" fmla="*/ 105 w 1129"/>
                  <a:gd name="T71" fmla="*/ 1017 h 1406"/>
                  <a:gd name="T72" fmla="*/ 82 w 1129"/>
                  <a:gd name="T73" fmla="*/ 941 h 1406"/>
                  <a:gd name="T74" fmla="*/ 63 w 1129"/>
                  <a:gd name="T75" fmla="*/ 865 h 1406"/>
                  <a:gd name="T76" fmla="*/ 44 w 1129"/>
                  <a:gd name="T77" fmla="*/ 784 h 1406"/>
                  <a:gd name="T78" fmla="*/ 29 w 1129"/>
                  <a:gd name="T79" fmla="*/ 708 h 1406"/>
                  <a:gd name="T80" fmla="*/ 19 w 1129"/>
                  <a:gd name="T81" fmla="*/ 626 h 1406"/>
                  <a:gd name="T82" fmla="*/ 6 w 1129"/>
                  <a:gd name="T83" fmla="*/ 540 h 1406"/>
                  <a:gd name="T84" fmla="*/ 0 w 1129"/>
                  <a:gd name="T85" fmla="*/ 458 h 1406"/>
                  <a:gd name="T86" fmla="*/ 0 w 1129"/>
                  <a:gd name="T87" fmla="*/ 382 h 1406"/>
                  <a:gd name="T88" fmla="*/ 6 w 1129"/>
                  <a:gd name="T89" fmla="*/ 300 h 1406"/>
                  <a:gd name="T90" fmla="*/ 6 w 1129"/>
                  <a:gd name="T91" fmla="*/ 220 h 1406"/>
                  <a:gd name="T92" fmla="*/ 15 w 1129"/>
                  <a:gd name="T93" fmla="*/ 138 h 1406"/>
                  <a:gd name="T94" fmla="*/ 34 w 1129"/>
                  <a:gd name="T95" fmla="*/ 61 h 1406"/>
                  <a:gd name="T96" fmla="*/ 77 w 1129"/>
                  <a:gd name="T97" fmla="*/ 8 h 1406"/>
                  <a:gd name="T98" fmla="*/ 135 w 1129"/>
                  <a:gd name="T99" fmla="*/ 0 h 1406"/>
                  <a:gd name="T100" fmla="*/ 197 w 1129"/>
                  <a:gd name="T101" fmla="*/ 4 h 1406"/>
                  <a:gd name="T102" fmla="*/ 254 w 1129"/>
                  <a:gd name="T103" fmla="*/ 29 h 1406"/>
                  <a:gd name="T104" fmla="*/ 317 w 1129"/>
                  <a:gd name="T105" fmla="*/ 61 h 1406"/>
                  <a:gd name="T106" fmla="*/ 374 w 1129"/>
                  <a:gd name="T107" fmla="*/ 95 h 1406"/>
                  <a:gd name="T108" fmla="*/ 431 w 1129"/>
                  <a:gd name="T109" fmla="*/ 138 h 1406"/>
                  <a:gd name="T110" fmla="*/ 488 w 1129"/>
                  <a:gd name="T111" fmla="*/ 176 h 1406"/>
                  <a:gd name="T112" fmla="*/ 862 w 1129"/>
                  <a:gd name="T113" fmla="*/ 559 h 140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129"/>
                  <a:gd name="T172" fmla="*/ 0 h 1406"/>
                  <a:gd name="T173" fmla="*/ 1129 w 1129"/>
                  <a:gd name="T174" fmla="*/ 1406 h 140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129" h="1406">
                    <a:moveTo>
                      <a:pt x="862" y="559"/>
                    </a:moveTo>
                    <a:lnTo>
                      <a:pt x="881" y="588"/>
                    </a:lnTo>
                    <a:lnTo>
                      <a:pt x="900" y="626"/>
                    </a:lnTo>
                    <a:lnTo>
                      <a:pt x="919" y="659"/>
                    </a:lnTo>
                    <a:lnTo>
                      <a:pt x="938" y="698"/>
                    </a:lnTo>
                    <a:lnTo>
                      <a:pt x="952" y="731"/>
                    </a:lnTo>
                    <a:lnTo>
                      <a:pt x="971" y="769"/>
                    </a:lnTo>
                    <a:lnTo>
                      <a:pt x="990" y="803"/>
                    </a:lnTo>
                    <a:lnTo>
                      <a:pt x="1011" y="841"/>
                    </a:lnTo>
                    <a:lnTo>
                      <a:pt x="1024" y="874"/>
                    </a:lnTo>
                    <a:lnTo>
                      <a:pt x="1038" y="912"/>
                    </a:lnTo>
                    <a:lnTo>
                      <a:pt x="1053" y="951"/>
                    </a:lnTo>
                    <a:lnTo>
                      <a:pt x="1068" y="989"/>
                    </a:lnTo>
                    <a:lnTo>
                      <a:pt x="1082" y="1023"/>
                    </a:lnTo>
                    <a:lnTo>
                      <a:pt x="1097" y="1066"/>
                    </a:lnTo>
                    <a:lnTo>
                      <a:pt x="1110" y="1099"/>
                    </a:lnTo>
                    <a:lnTo>
                      <a:pt x="1129" y="1143"/>
                    </a:lnTo>
                    <a:lnTo>
                      <a:pt x="1097" y="1143"/>
                    </a:lnTo>
                    <a:lnTo>
                      <a:pt x="1068" y="1147"/>
                    </a:lnTo>
                    <a:lnTo>
                      <a:pt x="1034" y="1143"/>
                    </a:lnTo>
                    <a:lnTo>
                      <a:pt x="1005" y="1143"/>
                    </a:lnTo>
                    <a:lnTo>
                      <a:pt x="977" y="1137"/>
                    </a:lnTo>
                    <a:lnTo>
                      <a:pt x="952" y="1152"/>
                    </a:lnTo>
                    <a:lnTo>
                      <a:pt x="933" y="1171"/>
                    </a:lnTo>
                    <a:lnTo>
                      <a:pt x="929" y="1214"/>
                    </a:lnTo>
                    <a:lnTo>
                      <a:pt x="952" y="1229"/>
                    </a:lnTo>
                    <a:lnTo>
                      <a:pt x="977" y="1252"/>
                    </a:lnTo>
                    <a:lnTo>
                      <a:pt x="1000" y="1271"/>
                    </a:lnTo>
                    <a:lnTo>
                      <a:pt x="1024" y="1300"/>
                    </a:lnTo>
                    <a:lnTo>
                      <a:pt x="1038" y="1319"/>
                    </a:lnTo>
                    <a:lnTo>
                      <a:pt x="1053" y="1347"/>
                    </a:lnTo>
                    <a:lnTo>
                      <a:pt x="1063" y="1376"/>
                    </a:lnTo>
                    <a:lnTo>
                      <a:pt x="1072" y="1406"/>
                    </a:lnTo>
                    <a:lnTo>
                      <a:pt x="1034" y="1396"/>
                    </a:lnTo>
                    <a:lnTo>
                      <a:pt x="1011" y="1387"/>
                    </a:lnTo>
                    <a:lnTo>
                      <a:pt x="981" y="1376"/>
                    </a:lnTo>
                    <a:lnTo>
                      <a:pt x="962" y="1368"/>
                    </a:lnTo>
                    <a:lnTo>
                      <a:pt x="938" y="1353"/>
                    </a:lnTo>
                    <a:lnTo>
                      <a:pt x="914" y="1343"/>
                    </a:lnTo>
                    <a:lnTo>
                      <a:pt x="891" y="1328"/>
                    </a:lnTo>
                    <a:lnTo>
                      <a:pt x="872" y="1319"/>
                    </a:lnTo>
                    <a:lnTo>
                      <a:pt x="847" y="1305"/>
                    </a:lnTo>
                    <a:lnTo>
                      <a:pt x="824" y="1295"/>
                    </a:lnTo>
                    <a:lnTo>
                      <a:pt x="799" y="1281"/>
                    </a:lnTo>
                    <a:lnTo>
                      <a:pt x="780" y="1271"/>
                    </a:lnTo>
                    <a:lnTo>
                      <a:pt x="733" y="1257"/>
                    </a:lnTo>
                    <a:lnTo>
                      <a:pt x="694" y="1281"/>
                    </a:lnTo>
                    <a:lnTo>
                      <a:pt x="689" y="1309"/>
                    </a:lnTo>
                    <a:lnTo>
                      <a:pt x="680" y="1334"/>
                    </a:lnTo>
                    <a:lnTo>
                      <a:pt x="660" y="1347"/>
                    </a:lnTo>
                    <a:lnTo>
                      <a:pt x="637" y="1357"/>
                    </a:lnTo>
                    <a:lnTo>
                      <a:pt x="608" y="1343"/>
                    </a:lnTo>
                    <a:lnTo>
                      <a:pt x="584" y="1328"/>
                    </a:lnTo>
                    <a:lnTo>
                      <a:pt x="561" y="1319"/>
                    </a:lnTo>
                    <a:lnTo>
                      <a:pt x="536" y="1315"/>
                    </a:lnTo>
                    <a:lnTo>
                      <a:pt x="484" y="1300"/>
                    </a:lnTo>
                    <a:lnTo>
                      <a:pt x="435" y="1300"/>
                    </a:lnTo>
                    <a:lnTo>
                      <a:pt x="408" y="1295"/>
                    </a:lnTo>
                    <a:lnTo>
                      <a:pt x="383" y="1295"/>
                    </a:lnTo>
                    <a:lnTo>
                      <a:pt x="355" y="1295"/>
                    </a:lnTo>
                    <a:lnTo>
                      <a:pt x="330" y="1295"/>
                    </a:lnTo>
                    <a:lnTo>
                      <a:pt x="297" y="1290"/>
                    </a:lnTo>
                    <a:lnTo>
                      <a:pt x="269" y="1290"/>
                    </a:lnTo>
                    <a:lnTo>
                      <a:pt x="240" y="1290"/>
                    </a:lnTo>
                    <a:lnTo>
                      <a:pt x="211" y="1290"/>
                    </a:lnTo>
                    <a:lnTo>
                      <a:pt x="192" y="1248"/>
                    </a:lnTo>
                    <a:lnTo>
                      <a:pt x="178" y="1214"/>
                    </a:lnTo>
                    <a:lnTo>
                      <a:pt x="164" y="1171"/>
                    </a:lnTo>
                    <a:lnTo>
                      <a:pt x="149" y="1137"/>
                    </a:lnTo>
                    <a:lnTo>
                      <a:pt x="135" y="1095"/>
                    </a:lnTo>
                    <a:lnTo>
                      <a:pt x="120" y="1061"/>
                    </a:lnTo>
                    <a:lnTo>
                      <a:pt x="105" y="1017"/>
                    </a:lnTo>
                    <a:lnTo>
                      <a:pt x="97" y="985"/>
                    </a:lnTo>
                    <a:lnTo>
                      <a:pt x="82" y="941"/>
                    </a:lnTo>
                    <a:lnTo>
                      <a:pt x="73" y="903"/>
                    </a:lnTo>
                    <a:lnTo>
                      <a:pt x="63" y="865"/>
                    </a:lnTo>
                    <a:lnTo>
                      <a:pt x="53" y="826"/>
                    </a:lnTo>
                    <a:lnTo>
                      <a:pt x="44" y="784"/>
                    </a:lnTo>
                    <a:lnTo>
                      <a:pt x="39" y="746"/>
                    </a:lnTo>
                    <a:lnTo>
                      <a:pt x="29" y="708"/>
                    </a:lnTo>
                    <a:lnTo>
                      <a:pt x="29" y="668"/>
                    </a:lnTo>
                    <a:lnTo>
                      <a:pt x="19" y="626"/>
                    </a:lnTo>
                    <a:lnTo>
                      <a:pt x="15" y="582"/>
                    </a:lnTo>
                    <a:lnTo>
                      <a:pt x="6" y="540"/>
                    </a:lnTo>
                    <a:lnTo>
                      <a:pt x="6" y="502"/>
                    </a:lnTo>
                    <a:lnTo>
                      <a:pt x="0" y="458"/>
                    </a:lnTo>
                    <a:lnTo>
                      <a:pt x="0" y="420"/>
                    </a:lnTo>
                    <a:lnTo>
                      <a:pt x="0" y="382"/>
                    </a:lnTo>
                    <a:lnTo>
                      <a:pt x="6" y="344"/>
                    </a:lnTo>
                    <a:lnTo>
                      <a:pt x="6" y="300"/>
                    </a:lnTo>
                    <a:lnTo>
                      <a:pt x="6" y="258"/>
                    </a:lnTo>
                    <a:lnTo>
                      <a:pt x="6" y="220"/>
                    </a:lnTo>
                    <a:lnTo>
                      <a:pt x="15" y="181"/>
                    </a:lnTo>
                    <a:lnTo>
                      <a:pt x="15" y="138"/>
                    </a:lnTo>
                    <a:lnTo>
                      <a:pt x="25" y="100"/>
                    </a:lnTo>
                    <a:lnTo>
                      <a:pt x="34" y="61"/>
                    </a:lnTo>
                    <a:lnTo>
                      <a:pt x="48" y="23"/>
                    </a:lnTo>
                    <a:lnTo>
                      <a:pt x="77" y="8"/>
                    </a:lnTo>
                    <a:lnTo>
                      <a:pt x="105" y="4"/>
                    </a:lnTo>
                    <a:lnTo>
                      <a:pt x="135" y="0"/>
                    </a:lnTo>
                    <a:lnTo>
                      <a:pt x="168" y="4"/>
                    </a:lnTo>
                    <a:lnTo>
                      <a:pt x="197" y="4"/>
                    </a:lnTo>
                    <a:lnTo>
                      <a:pt x="225" y="19"/>
                    </a:lnTo>
                    <a:lnTo>
                      <a:pt x="254" y="29"/>
                    </a:lnTo>
                    <a:lnTo>
                      <a:pt x="288" y="48"/>
                    </a:lnTo>
                    <a:lnTo>
                      <a:pt x="317" y="61"/>
                    </a:lnTo>
                    <a:lnTo>
                      <a:pt x="345" y="81"/>
                    </a:lnTo>
                    <a:lnTo>
                      <a:pt x="374" y="95"/>
                    </a:lnTo>
                    <a:lnTo>
                      <a:pt x="403" y="119"/>
                    </a:lnTo>
                    <a:lnTo>
                      <a:pt x="431" y="138"/>
                    </a:lnTo>
                    <a:lnTo>
                      <a:pt x="460" y="157"/>
                    </a:lnTo>
                    <a:lnTo>
                      <a:pt x="488" y="176"/>
                    </a:lnTo>
                    <a:lnTo>
                      <a:pt x="517" y="195"/>
                    </a:lnTo>
                    <a:lnTo>
                      <a:pt x="862" y="559"/>
                    </a:lnTo>
                  </a:path>
                </a:pathLst>
              </a:custGeom>
              <a:noFill/>
              <a:ln w="0">
                <a:solidFill>
                  <a:srgbClr val="003333"/>
                </a:solidFill>
                <a:round/>
                <a:headEnd/>
                <a:tailEnd/>
              </a:ln>
            </p:spPr>
            <p:txBody>
              <a:bodyPr>
                <a:prstTxWarp prst="textNoShape">
                  <a:avLst/>
                </a:prstTxWarp>
              </a:bodyPr>
              <a:lstStyle/>
              <a:p>
                <a:endParaRPr lang="en-US"/>
              </a:p>
            </p:txBody>
          </p:sp>
          <p:sp>
            <p:nvSpPr>
              <p:cNvPr id="61458" name="Freeform 197"/>
              <p:cNvSpPr>
                <a:spLocks noChangeAspect="1"/>
              </p:cNvSpPr>
              <p:nvPr/>
            </p:nvSpPr>
            <p:spPr bwMode="auto">
              <a:xfrm>
                <a:off x="1032" y="2399"/>
                <a:ext cx="197" cy="209"/>
              </a:xfrm>
              <a:custGeom>
                <a:avLst/>
                <a:gdLst>
                  <a:gd name="T0" fmla="*/ 484 w 1377"/>
                  <a:gd name="T1" fmla="*/ 233 h 1467"/>
                  <a:gd name="T2" fmla="*/ 570 w 1377"/>
                  <a:gd name="T3" fmla="*/ 267 h 1467"/>
                  <a:gd name="T4" fmla="*/ 656 w 1377"/>
                  <a:gd name="T5" fmla="*/ 296 h 1467"/>
                  <a:gd name="T6" fmla="*/ 741 w 1377"/>
                  <a:gd name="T7" fmla="*/ 315 h 1467"/>
                  <a:gd name="T8" fmla="*/ 837 w 1377"/>
                  <a:gd name="T9" fmla="*/ 334 h 1467"/>
                  <a:gd name="T10" fmla="*/ 928 w 1377"/>
                  <a:gd name="T11" fmla="*/ 349 h 1467"/>
                  <a:gd name="T12" fmla="*/ 1018 w 1377"/>
                  <a:gd name="T13" fmla="*/ 363 h 1467"/>
                  <a:gd name="T14" fmla="*/ 1104 w 1377"/>
                  <a:gd name="T15" fmla="*/ 372 h 1467"/>
                  <a:gd name="T16" fmla="*/ 1196 w 1377"/>
                  <a:gd name="T17" fmla="*/ 396 h 1467"/>
                  <a:gd name="T18" fmla="*/ 1287 w 1377"/>
                  <a:gd name="T19" fmla="*/ 416 h 1467"/>
                  <a:gd name="T20" fmla="*/ 1377 w 1377"/>
                  <a:gd name="T21" fmla="*/ 449 h 1467"/>
                  <a:gd name="T22" fmla="*/ 1296 w 1377"/>
                  <a:gd name="T23" fmla="*/ 502 h 1467"/>
                  <a:gd name="T24" fmla="*/ 1230 w 1377"/>
                  <a:gd name="T25" fmla="*/ 563 h 1467"/>
                  <a:gd name="T26" fmla="*/ 1301 w 1377"/>
                  <a:gd name="T27" fmla="*/ 679 h 1467"/>
                  <a:gd name="T28" fmla="*/ 1239 w 1377"/>
                  <a:gd name="T29" fmla="*/ 736 h 1467"/>
                  <a:gd name="T30" fmla="*/ 1153 w 1377"/>
                  <a:gd name="T31" fmla="*/ 798 h 1467"/>
                  <a:gd name="T32" fmla="*/ 1071 w 1377"/>
                  <a:gd name="T33" fmla="*/ 855 h 1467"/>
                  <a:gd name="T34" fmla="*/ 1028 w 1377"/>
                  <a:gd name="T35" fmla="*/ 927 h 1467"/>
                  <a:gd name="T36" fmla="*/ 1052 w 1377"/>
                  <a:gd name="T37" fmla="*/ 1013 h 1467"/>
                  <a:gd name="T38" fmla="*/ 1038 w 1377"/>
                  <a:gd name="T39" fmla="*/ 1147 h 1467"/>
                  <a:gd name="T40" fmla="*/ 995 w 1377"/>
                  <a:gd name="T41" fmla="*/ 1219 h 1467"/>
                  <a:gd name="T42" fmla="*/ 913 w 1377"/>
                  <a:gd name="T43" fmla="*/ 1328 h 1467"/>
                  <a:gd name="T44" fmla="*/ 847 w 1377"/>
                  <a:gd name="T45" fmla="*/ 1381 h 1467"/>
                  <a:gd name="T46" fmla="*/ 736 w 1377"/>
                  <a:gd name="T47" fmla="*/ 1438 h 1467"/>
                  <a:gd name="T48" fmla="*/ 646 w 1377"/>
                  <a:gd name="T49" fmla="*/ 1362 h 1467"/>
                  <a:gd name="T50" fmla="*/ 555 w 1377"/>
                  <a:gd name="T51" fmla="*/ 1276 h 1467"/>
                  <a:gd name="T52" fmla="*/ 473 w 1377"/>
                  <a:gd name="T53" fmla="*/ 1181 h 1467"/>
                  <a:gd name="T54" fmla="*/ 402 w 1377"/>
                  <a:gd name="T55" fmla="*/ 1080 h 1467"/>
                  <a:gd name="T56" fmla="*/ 345 w 1377"/>
                  <a:gd name="T57" fmla="*/ 979 h 1467"/>
                  <a:gd name="T58" fmla="*/ 278 w 1377"/>
                  <a:gd name="T59" fmla="*/ 864 h 1467"/>
                  <a:gd name="T60" fmla="*/ 225 w 1377"/>
                  <a:gd name="T61" fmla="*/ 755 h 1467"/>
                  <a:gd name="T62" fmla="*/ 173 w 1377"/>
                  <a:gd name="T63" fmla="*/ 640 h 1467"/>
                  <a:gd name="T64" fmla="*/ 124 w 1377"/>
                  <a:gd name="T65" fmla="*/ 530 h 1467"/>
                  <a:gd name="T66" fmla="*/ 76 w 1377"/>
                  <a:gd name="T67" fmla="*/ 420 h 1467"/>
                  <a:gd name="T68" fmla="*/ 43 w 1377"/>
                  <a:gd name="T69" fmla="*/ 286 h 1467"/>
                  <a:gd name="T70" fmla="*/ 0 w 1377"/>
                  <a:gd name="T71" fmla="*/ 138 h 1467"/>
                  <a:gd name="T72" fmla="*/ 9 w 1377"/>
                  <a:gd name="T73" fmla="*/ 42 h 1467"/>
                  <a:gd name="T74" fmla="*/ 67 w 1377"/>
                  <a:gd name="T75" fmla="*/ 0 h 1467"/>
                  <a:gd name="T76" fmla="*/ 148 w 1377"/>
                  <a:gd name="T77" fmla="*/ 28 h 1467"/>
                  <a:gd name="T78" fmla="*/ 215 w 1377"/>
                  <a:gd name="T79" fmla="*/ 71 h 1467"/>
                  <a:gd name="T80" fmla="*/ 287 w 1377"/>
                  <a:gd name="T81" fmla="*/ 119 h 1467"/>
                  <a:gd name="T82" fmla="*/ 354 w 1377"/>
                  <a:gd name="T83" fmla="*/ 166 h 1467"/>
                  <a:gd name="T84" fmla="*/ 435 w 1377"/>
                  <a:gd name="T85" fmla="*/ 210 h 1467"/>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377"/>
                  <a:gd name="T130" fmla="*/ 0 h 1467"/>
                  <a:gd name="T131" fmla="*/ 1377 w 1377"/>
                  <a:gd name="T132" fmla="*/ 1467 h 1467"/>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377" h="1467">
                    <a:moveTo>
                      <a:pt x="435" y="210"/>
                    </a:moveTo>
                    <a:lnTo>
                      <a:pt x="459" y="219"/>
                    </a:lnTo>
                    <a:lnTo>
                      <a:pt x="484" y="233"/>
                    </a:lnTo>
                    <a:lnTo>
                      <a:pt x="512" y="243"/>
                    </a:lnTo>
                    <a:lnTo>
                      <a:pt x="541" y="257"/>
                    </a:lnTo>
                    <a:lnTo>
                      <a:pt x="570" y="267"/>
                    </a:lnTo>
                    <a:lnTo>
                      <a:pt x="598" y="277"/>
                    </a:lnTo>
                    <a:lnTo>
                      <a:pt x="627" y="286"/>
                    </a:lnTo>
                    <a:lnTo>
                      <a:pt x="656" y="296"/>
                    </a:lnTo>
                    <a:lnTo>
                      <a:pt x="684" y="300"/>
                    </a:lnTo>
                    <a:lnTo>
                      <a:pt x="713" y="311"/>
                    </a:lnTo>
                    <a:lnTo>
                      <a:pt x="741" y="315"/>
                    </a:lnTo>
                    <a:lnTo>
                      <a:pt x="774" y="324"/>
                    </a:lnTo>
                    <a:lnTo>
                      <a:pt x="804" y="330"/>
                    </a:lnTo>
                    <a:lnTo>
                      <a:pt x="837" y="334"/>
                    </a:lnTo>
                    <a:lnTo>
                      <a:pt x="866" y="338"/>
                    </a:lnTo>
                    <a:lnTo>
                      <a:pt x="900" y="349"/>
                    </a:lnTo>
                    <a:lnTo>
                      <a:pt x="928" y="349"/>
                    </a:lnTo>
                    <a:lnTo>
                      <a:pt x="957" y="353"/>
                    </a:lnTo>
                    <a:lnTo>
                      <a:pt x="986" y="357"/>
                    </a:lnTo>
                    <a:lnTo>
                      <a:pt x="1018" y="363"/>
                    </a:lnTo>
                    <a:lnTo>
                      <a:pt x="1047" y="363"/>
                    </a:lnTo>
                    <a:lnTo>
                      <a:pt x="1076" y="368"/>
                    </a:lnTo>
                    <a:lnTo>
                      <a:pt x="1104" y="372"/>
                    </a:lnTo>
                    <a:lnTo>
                      <a:pt x="1138" y="382"/>
                    </a:lnTo>
                    <a:lnTo>
                      <a:pt x="1167" y="387"/>
                    </a:lnTo>
                    <a:lnTo>
                      <a:pt x="1196" y="396"/>
                    </a:lnTo>
                    <a:lnTo>
                      <a:pt x="1224" y="401"/>
                    </a:lnTo>
                    <a:lnTo>
                      <a:pt x="1258" y="410"/>
                    </a:lnTo>
                    <a:lnTo>
                      <a:pt x="1287" y="416"/>
                    </a:lnTo>
                    <a:lnTo>
                      <a:pt x="1316" y="425"/>
                    </a:lnTo>
                    <a:lnTo>
                      <a:pt x="1344" y="435"/>
                    </a:lnTo>
                    <a:lnTo>
                      <a:pt x="1377" y="449"/>
                    </a:lnTo>
                    <a:lnTo>
                      <a:pt x="1348" y="463"/>
                    </a:lnTo>
                    <a:lnTo>
                      <a:pt x="1325" y="482"/>
                    </a:lnTo>
                    <a:lnTo>
                      <a:pt x="1296" y="502"/>
                    </a:lnTo>
                    <a:lnTo>
                      <a:pt x="1272" y="525"/>
                    </a:lnTo>
                    <a:lnTo>
                      <a:pt x="1243" y="540"/>
                    </a:lnTo>
                    <a:lnTo>
                      <a:pt x="1230" y="563"/>
                    </a:lnTo>
                    <a:lnTo>
                      <a:pt x="1220" y="592"/>
                    </a:lnTo>
                    <a:lnTo>
                      <a:pt x="1224" y="620"/>
                    </a:lnTo>
                    <a:lnTo>
                      <a:pt x="1301" y="679"/>
                    </a:lnTo>
                    <a:lnTo>
                      <a:pt x="1282" y="698"/>
                    </a:lnTo>
                    <a:lnTo>
                      <a:pt x="1263" y="717"/>
                    </a:lnTo>
                    <a:lnTo>
                      <a:pt x="1239" y="736"/>
                    </a:lnTo>
                    <a:lnTo>
                      <a:pt x="1215" y="759"/>
                    </a:lnTo>
                    <a:lnTo>
                      <a:pt x="1182" y="778"/>
                    </a:lnTo>
                    <a:lnTo>
                      <a:pt x="1153" y="798"/>
                    </a:lnTo>
                    <a:lnTo>
                      <a:pt x="1125" y="817"/>
                    </a:lnTo>
                    <a:lnTo>
                      <a:pt x="1100" y="841"/>
                    </a:lnTo>
                    <a:lnTo>
                      <a:pt x="1071" y="855"/>
                    </a:lnTo>
                    <a:lnTo>
                      <a:pt x="1047" y="879"/>
                    </a:lnTo>
                    <a:lnTo>
                      <a:pt x="1033" y="898"/>
                    </a:lnTo>
                    <a:lnTo>
                      <a:pt x="1028" y="927"/>
                    </a:lnTo>
                    <a:lnTo>
                      <a:pt x="1024" y="950"/>
                    </a:lnTo>
                    <a:lnTo>
                      <a:pt x="1033" y="979"/>
                    </a:lnTo>
                    <a:lnTo>
                      <a:pt x="1052" y="1013"/>
                    </a:lnTo>
                    <a:lnTo>
                      <a:pt x="1085" y="1051"/>
                    </a:lnTo>
                    <a:lnTo>
                      <a:pt x="1062" y="1099"/>
                    </a:lnTo>
                    <a:lnTo>
                      <a:pt x="1038" y="1147"/>
                    </a:lnTo>
                    <a:lnTo>
                      <a:pt x="1024" y="1171"/>
                    </a:lnTo>
                    <a:lnTo>
                      <a:pt x="1009" y="1194"/>
                    </a:lnTo>
                    <a:lnTo>
                      <a:pt x="995" y="1219"/>
                    </a:lnTo>
                    <a:lnTo>
                      <a:pt x="986" y="1247"/>
                    </a:lnTo>
                    <a:lnTo>
                      <a:pt x="947" y="1286"/>
                    </a:lnTo>
                    <a:lnTo>
                      <a:pt x="913" y="1328"/>
                    </a:lnTo>
                    <a:lnTo>
                      <a:pt x="890" y="1347"/>
                    </a:lnTo>
                    <a:lnTo>
                      <a:pt x="871" y="1366"/>
                    </a:lnTo>
                    <a:lnTo>
                      <a:pt x="847" y="1381"/>
                    </a:lnTo>
                    <a:lnTo>
                      <a:pt x="827" y="1400"/>
                    </a:lnTo>
                    <a:lnTo>
                      <a:pt x="774" y="1467"/>
                    </a:lnTo>
                    <a:lnTo>
                      <a:pt x="736" y="1438"/>
                    </a:lnTo>
                    <a:lnTo>
                      <a:pt x="703" y="1415"/>
                    </a:lnTo>
                    <a:lnTo>
                      <a:pt x="675" y="1385"/>
                    </a:lnTo>
                    <a:lnTo>
                      <a:pt x="646" y="1362"/>
                    </a:lnTo>
                    <a:lnTo>
                      <a:pt x="612" y="1333"/>
                    </a:lnTo>
                    <a:lnTo>
                      <a:pt x="583" y="1305"/>
                    </a:lnTo>
                    <a:lnTo>
                      <a:pt x="555" y="1276"/>
                    </a:lnTo>
                    <a:lnTo>
                      <a:pt x="531" y="1247"/>
                    </a:lnTo>
                    <a:lnTo>
                      <a:pt x="503" y="1214"/>
                    </a:lnTo>
                    <a:lnTo>
                      <a:pt x="473" y="1181"/>
                    </a:lnTo>
                    <a:lnTo>
                      <a:pt x="450" y="1147"/>
                    </a:lnTo>
                    <a:lnTo>
                      <a:pt x="431" y="1118"/>
                    </a:lnTo>
                    <a:lnTo>
                      <a:pt x="402" y="1080"/>
                    </a:lnTo>
                    <a:lnTo>
                      <a:pt x="383" y="1047"/>
                    </a:lnTo>
                    <a:lnTo>
                      <a:pt x="358" y="1013"/>
                    </a:lnTo>
                    <a:lnTo>
                      <a:pt x="345" y="979"/>
                    </a:lnTo>
                    <a:lnTo>
                      <a:pt x="320" y="941"/>
                    </a:lnTo>
                    <a:lnTo>
                      <a:pt x="301" y="903"/>
                    </a:lnTo>
                    <a:lnTo>
                      <a:pt x="278" y="864"/>
                    </a:lnTo>
                    <a:lnTo>
                      <a:pt x="263" y="832"/>
                    </a:lnTo>
                    <a:lnTo>
                      <a:pt x="244" y="793"/>
                    </a:lnTo>
                    <a:lnTo>
                      <a:pt x="225" y="755"/>
                    </a:lnTo>
                    <a:lnTo>
                      <a:pt x="206" y="717"/>
                    </a:lnTo>
                    <a:lnTo>
                      <a:pt x="192" y="683"/>
                    </a:lnTo>
                    <a:lnTo>
                      <a:pt x="173" y="640"/>
                    </a:lnTo>
                    <a:lnTo>
                      <a:pt x="158" y="607"/>
                    </a:lnTo>
                    <a:lnTo>
                      <a:pt x="139" y="563"/>
                    </a:lnTo>
                    <a:lnTo>
                      <a:pt x="124" y="530"/>
                    </a:lnTo>
                    <a:lnTo>
                      <a:pt x="105" y="492"/>
                    </a:lnTo>
                    <a:lnTo>
                      <a:pt x="91" y="458"/>
                    </a:lnTo>
                    <a:lnTo>
                      <a:pt x="76" y="420"/>
                    </a:lnTo>
                    <a:lnTo>
                      <a:pt x="62" y="387"/>
                    </a:lnTo>
                    <a:lnTo>
                      <a:pt x="53" y="334"/>
                    </a:lnTo>
                    <a:lnTo>
                      <a:pt x="43" y="286"/>
                    </a:lnTo>
                    <a:lnTo>
                      <a:pt x="24" y="233"/>
                    </a:lnTo>
                    <a:lnTo>
                      <a:pt x="15" y="191"/>
                    </a:lnTo>
                    <a:lnTo>
                      <a:pt x="0" y="138"/>
                    </a:lnTo>
                    <a:lnTo>
                      <a:pt x="0" y="90"/>
                    </a:lnTo>
                    <a:lnTo>
                      <a:pt x="0" y="66"/>
                    </a:lnTo>
                    <a:lnTo>
                      <a:pt x="9" y="42"/>
                    </a:lnTo>
                    <a:lnTo>
                      <a:pt x="24" y="19"/>
                    </a:lnTo>
                    <a:lnTo>
                      <a:pt x="43" y="0"/>
                    </a:lnTo>
                    <a:lnTo>
                      <a:pt x="67" y="0"/>
                    </a:lnTo>
                    <a:lnTo>
                      <a:pt x="95" y="9"/>
                    </a:lnTo>
                    <a:lnTo>
                      <a:pt x="120" y="13"/>
                    </a:lnTo>
                    <a:lnTo>
                      <a:pt x="148" y="28"/>
                    </a:lnTo>
                    <a:lnTo>
                      <a:pt x="167" y="42"/>
                    </a:lnTo>
                    <a:lnTo>
                      <a:pt x="196" y="57"/>
                    </a:lnTo>
                    <a:lnTo>
                      <a:pt x="215" y="71"/>
                    </a:lnTo>
                    <a:lnTo>
                      <a:pt x="244" y="90"/>
                    </a:lnTo>
                    <a:lnTo>
                      <a:pt x="263" y="105"/>
                    </a:lnTo>
                    <a:lnTo>
                      <a:pt x="287" y="119"/>
                    </a:lnTo>
                    <a:lnTo>
                      <a:pt x="306" y="133"/>
                    </a:lnTo>
                    <a:lnTo>
                      <a:pt x="335" y="152"/>
                    </a:lnTo>
                    <a:lnTo>
                      <a:pt x="354" y="166"/>
                    </a:lnTo>
                    <a:lnTo>
                      <a:pt x="378" y="181"/>
                    </a:lnTo>
                    <a:lnTo>
                      <a:pt x="406" y="195"/>
                    </a:lnTo>
                    <a:lnTo>
                      <a:pt x="435" y="210"/>
                    </a:lnTo>
                    <a:close/>
                  </a:path>
                </a:pathLst>
              </a:custGeom>
              <a:solidFill>
                <a:srgbClr val="336666"/>
              </a:solidFill>
              <a:ln w="0">
                <a:solidFill>
                  <a:srgbClr val="336666"/>
                </a:solidFill>
                <a:round/>
                <a:headEnd/>
                <a:tailEnd/>
              </a:ln>
            </p:spPr>
            <p:txBody>
              <a:bodyPr>
                <a:prstTxWarp prst="textNoShape">
                  <a:avLst/>
                </a:prstTxWarp>
              </a:bodyPr>
              <a:lstStyle/>
              <a:p>
                <a:endParaRPr lang="en-US"/>
              </a:p>
            </p:txBody>
          </p:sp>
          <p:sp>
            <p:nvSpPr>
              <p:cNvPr id="61459" name="Freeform 198"/>
              <p:cNvSpPr>
                <a:spLocks noChangeAspect="1"/>
              </p:cNvSpPr>
              <p:nvPr/>
            </p:nvSpPr>
            <p:spPr bwMode="auto">
              <a:xfrm>
                <a:off x="1032" y="2399"/>
                <a:ext cx="197" cy="209"/>
              </a:xfrm>
              <a:custGeom>
                <a:avLst/>
                <a:gdLst>
                  <a:gd name="T0" fmla="*/ 484 w 1377"/>
                  <a:gd name="T1" fmla="*/ 233 h 1467"/>
                  <a:gd name="T2" fmla="*/ 570 w 1377"/>
                  <a:gd name="T3" fmla="*/ 267 h 1467"/>
                  <a:gd name="T4" fmla="*/ 656 w 1377"/>
                  <a:gd name="T5" fmla="*/ 296 h 1467"/>
                  <a:gd name="T6" fmla="*/ 741 w 1377"/>
                  <a:gd name="T7" fmla="*/ 315 h 1467"/>
                  <a:gd name="T8" fmla="*/ 837 w 1377"/>
                  <a:gd name="T9" fmla="*/ 334 h 1467"/>
                  <a:gd name="T10" fmla="*/ 928 w 1377"/>
                  <a:gd name="T11" fmla="*/ 349 h 1467"/>
                  <a:gd name="T12" fmla="*/ 1018 w 1377"/>
                  <a:gd name="T13" fmla="*/ 363 h 1467"/>
                  <a:gd name="T14" fmla="*/ 1104 w 1377"/>
                  <a:gd name="T15" fmla="*/ 372 h 1467"/>
                  <a:gd name="T16" fmla="*/ 1196 w 1377"/>
                  <a:gd name="T17" fmla="*/ 396 h 1467"/>
                  <a:gd name="T18" fmla="*/ 1287 w 1377"/>
                  <a:gd name="T19" fmla="*/ 416 h 1467"/>
                  <a:gd name="T20" fmla="*/ 1377 w 1377"/>
                  <a:gd name="T21" fmla="*/ 449 h 1467"/>
                  <a:gd name="T22" fmla="*/ 1296 w 1377"/>
                  <a:gd name="T23" fmla="*/ 502 h 1467"/>
                  <a:gd name="T24" fmla="*/ 1230 w 1377"/>
                  <a:gd name="T25" fmla="*/ 563 h 1467"/>
                  <a:gd name="T26" fmla="*/ 1301 w 1377"/>
                  <a:gd name="T27" fmla="*/ 679 h 1467"/>
                  <a:gd name="T28" fmla="*/ 1239 w 1377"/>
                  <a:gd name="T29" fmla="*/ 736 h 1467"/>
                  <a:gd name="T30" fmla="*/ 1153 w 1377"/>
                  <a:gd name="T31" fmla="*/ 798 h 1467"/>
                  <a:gd name="T32" fmla="*/ 1071 w 1377"/>
                  <a:gd name="T33" fmla="*/ 855 h 1467"/>
                  <a:gd name="T34" fmla="*/ 1028 w 1377"/>
                  <a:gd name="T35" fmla="*/ 927 h 1467"/>
                  <a:gd name="T36" fmla="*/ 1052 w 1377"/>
                  <a:gd name="T37" fmla="*/ 1013 h 1467"/>
                  <a:gd name="T38" fmla="*/ 1038 w 1377"/>
                  <a:gd name="T39" fmla="*/ 1147 h 1467"/>
                  <a:gd name="T40" fmla="*/ 995 w 1377"/>
                  <a:gd name="T41" fmla="*/ 1219 h 1467"/>
                  <a:gd name="T42" fmla="*/ 913 w 1377"/>
                  <a:gd name="T43" fmla="*/ 1328 h 1467"/>
                  <a:gd name="T44" fmla="*/ 847 w 1377"/>
                  <a:gd name="T45" fmla="*/ 1381 h 1467"/>
                  <a:gd name="T46" fmla="*/ 736 w 1377"/>
                  <a:gd name="T47" fmla="*/ 1438 h 1467"/>
                  <a:gd name="T48" fmla="*/ 646 w 1377"/>
                  <a:gd name="T49" fmla="*/ 1362 h 1467"/>
                  <a:gd name="T50" fmla="*/ 555 w 1377"/>
                  <a:gd name="T51" fmla="*/ 1276 h 1467"/>
                  <a:gd name="T52" fmla="*/ 473 w 1377"/>
                  <a:gd name="T53" fmla="*/ 1181 h 1467"/>
                  <a:gd name="T54" fmla="*/ 402 w 1377"/>
                  <a:gd name="T55" fmla="*/ 1080 h 1467"/>
                  <a:gd name="T56" fmla="*/ 345 w 1377"/>
                  <a:gd name="T57" fmla="*/ 979 h 1467"/>
                  <a:gd name="T58" fmla="*/ 278 w 1377"/>
                  <a:gd name="T59" fmla="*/ 864 h 1467"/>
                  <a:gd name="T60" fmla="*/ 225 w 1377"/>
                  <a:gd name="T61" fmla="*/ 755 h 1467"/>
                  <a:gd name="T62" fmla="*/ 173 w 1377"/>
                  <a:gd name="T63" fmla="*/ 640 h 1467"/>
                  <a:gd name="T64" fmla="*/ 124 w 1377"/>
                  <a:gd name="T65" fmla="*/ 530 h 1467"/>
                  <a:gd name="T66" fmla="*/ 76 w 1377"/>
                  <a:gd name="T67" fmla="*/ 420 h 1467"/>
                  <a:gd name="T68" fmla="*/ 43 w 1377"/>
                  <a:gd name="T69" fmla="*/ 286 h 1467"/>
                  <a:gd name="T70" fmla="*/ 0 w 1377"/>
                  <a:gd name="T71" fmla="*/ 138 h 1467"/>
                  <a:gd name="T72" fmla="*/ 9 w 1377"/>
                  <a:gd name="T73" fmla="*/ 42 h 1467"/>
                  <a:gd name="T74" fmla="*/ 67 w 1377"/>
                  <a:gd name="T75" fmla="*/ 0 h 1467"/>
                  <a:gd name="T76" fmla="*/ 148 w 1377"/>
                  <a:gd name="T77" fmla="*/ 28 h 1467"/>
                  <a:gd name="T78" fmla="*/ 215 w 1377"/>
                  <a:gd name="T79" fmla="*/ 71 h 1467"/>
                  <a:gd name="T80" fmla="*/ 287 w 1377"/>
                  <a:gd name="T81" fmla="*/ 119 h 1467"/>
                  <a:gd name="T82" fmla="*/ 354 w 1377"/>
                  <a:gd name="T83" fmla="*/ 166 h 1467"/>
                  <a:gd name="T84" fmla="*/ 435 w 1377"/>
                  <a:gd name="T85" fmla="*/ 210 h 1467"/>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377"/>
                  <a:gd name="T130" fmla="*/ 0 h 1467"/>
                  <a:gd name="T131" fmla="*/ 1377 w 1377"/>
                  <a:gd name="T132" fmla="*/ 1467 h 1467"/>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377" h="1467">
                    <a:moveTo>
                      <a:pt x="435" y="210"/>
                    </a:moveTo>
                    <a:lnTo>
                      <a:pt x="459" y="219"/>
                    </a:lnTo>
                    <a:lnTo>
                      <a:pt x="484" y="233"/>
                    </a:lnTo>
                    <a:lnTo>
                      <a:pt x="512" y="243"/>
                    </a:lnTo>
                    <a:lnTo>
                      <a:pt x="541" y="257"/>
                    </a:lnTo>
                    <a:lnTo>
                      <a:pt x="570" y="267"/>
                    </a:lnTo>
                    <a:lnTo>
                      <a:pt x="598" y="277"/>
                    </a:lnTo>
                    <a:lnTo>
                      <a:pt x="627" y="286"/>
                    </a:lnTo>
                    <a:lnTo>
                      <a:pt x="656" y="296"/>
                    </a:lnTo>
                    <a:lnTo>
                      <a:pt x="684" y="300"/>
                    </a:lnTo>
                    <a:lnTo>
                      <a:pt x="713" y="311"/>
                    </a:lnTo>
                    <a:lnTo>
                      <a:pt x="741" y="315"/>
                    </a:lnTo>
                    <a:lnTo>
                      <a:pt x="774" y="324"/>
                    </a:lnTo>
                    <a:lnTo>
                      <a:pt x="804" y="330"/>
                    </a:lnTo>
                    <a:lnTo>
                      <a:pt x="837" y="334"/>
                    </a:lnTo>
                    <a:lnTo>
                      <a:pt x="866" y="338"/>
                    </a:lnTo>
                    <a:lnTo>
                      <a:pt x="900" y="349"/>
                    </a:lnTo>
                    <a:lnTo>
                      <a:pt x="928" y="349"/>
                    </a:lnTo>
                    <a:lnTo>
                      <a:pt x="957" y="353"/>
                    </a:lnTo>
                    <a:lnTo>
                      <a:pt x="986" y="357"/>
                    </a:lnTo>
                    <a:lnTo>
                      <a:pt x="1018" y="363"/>
                    </a:lnTo>
                    <a:lnTo>
                      <a:pt x="1047" y="363"/>
                    </a:lnTo>
                    <a:lnTo>
                      <a:pt x="1076" y="368"/>
                    </a:lnTo>
                    <a:lnTo>
                      <a:pt x="1104" y="372"/>
                    </a:lnTo>
                    <a:lnTo>
                      <a:pt x="1138" y="382"/>
                    </a:lnTo>
                    <a:lnTo>
                      <a:pt x="1167" y="387"/>
                    </a:lnTo>
                    <a:lnTo>
                      <a:pt x="1196" y="396"/>
                    </a:lnTo>
                    <a:lnTo>
                      <a:pt x="1224" y="401"/>
                    </a:lnTo>
                    <a:lnTo>
                      <a:pt x="1258" y="410"/>
                    </a:lnTo>
                    <a:lnTo>
                      <a:pt x="1287" y="416"/>
                    </a:lnTo>
                    <a:lnTo>
                      <a:pt x="1316" y="425"/>
                    </a:lnTo>
                    <a:lnTo>
                      <a:pt x="1344" y="435"/>
                    </a:lnTo>
                    <a:lnTo>
                      <a:pt x="1377" y="449"/>
                    </a:lnTo>
                    <a:lnTo>
                      <a:pt x="1348" y="463"/>
                    </a:lnTo>
                    <a:lnTo>
                      <a:pt x="1325" y="482"/>
                    </a:lnTo>
                    <a:lnTo>
                      <a:pt x="1296" y="502"/>
                    </a:lnTo>
                    <a:lnTo>
                      <a:pt x="1272" y="525"/>
                    </a:lnTo>
                    <a:lnTo>
                      <a:pt x="1243" y="540"/>
                    </a:lnTo>
                    <a:lnTo>
                      <a:pt x="1230" y="563"/>
                    </a:lnTo>
                    <a:lnTo>
                      <a:pt x="1220" y="592"/>
                    </a:lnTo>
                    <a:lnTo>
                      <a:pt x="1224" y="620"/>
                    </a:lnTo>
                    <a:lnTo>
                      <a:pt x="1301" y="679"/>
                    </a:lnTo>
                    <a:lnTo>
                      <a:pt x="1282" y="698"/>
                    </a:lnTo>
                    <a:lnTo>
                      <a:pt x="1263" y="717"/>
                    </a:lnTo>
                    <a:lnTo>
                      <a:pt x="1239" y="736"/>
                    </a:lnTo>
                    <a:lnTo>
                      <a:pt x="1215" y="759"/>
                    </a:lnTo>
                    <a:lnTo>
                      <a:pt x="1182" y="778"/>
                    </a:lnTo>
                    <a:lnTo>
                      <a:pt x="1153" y="798"/>
                    </a:lnTo>
                    <a:lnTo>
                      <a:pt x="1125" y="817"/>
                    </a:lnTo>
                    <a:lnTo>
                      <a:pt x="1100" y="841"/>
                    </a:lnTo>
                    <a:lnTo>
                      <a:pt x="1071" y="855"/>
                    </a:lnTo>
                    <a:lnTo>
                      <a:pt x="1047" y="879"/>
                    </a:lnTo>
                    <a:lnTo>
                      <a:pt x="1033" y="898"/>
                    </a:lnTo>
                    <a:lnTo>
                      <a:pt x="1028" y="927"/>
                    </a:lnTo>
                    <a:lnTo>
                      <a:pt x="1024" y="950"/>
                    </a:lnTo>
                    <a:lnTo>
                      <a:pt x="1033" y="979"/>
                    </a:lnTo>
                    <a:lnTo>
                      <a:pt x="1052" y="1013"/>
                    </a:lnTo>
                    <a:lnTo>
                      <a:pt x="1085" y="1051"/>
                    </a:lnTo>
                    <a:lnTo>
                      <a:pt x="1062" y="1099"/>
                    </a:lnTo>
                    <a:lnTo>
                      <a:pt x="1038" y="1147"/>
                    </a:lnTo>
                    <a:lnTo>
                      <a:pt x="1024" y="1171"/>
                    </a:lnTo>
                    <a:lnTo>
                      <a:pt x="1009" y="1194"/>
                    </a:lnTo>
                    <a:lnTo>
                      <a:pt x="995" y="1219"/>
                    </a:lnTo>
                    <a:lnTo>
                      <a:pt x="986" y="1247"/>
                    </a:lnTo>
                    <a:lnTo>
                      <a:pt x="947" y="1286"/>
                    </a:lnTo>
                    <a:lnTo>
                      <a:pt x="913" y="1328"/>
                    </a:lnTo>
                    <a:lnTo>
                      <a:pt x="890" y="1347"/>
                    </a:lnTo>
                    <a:lnTo>
                      <a:pt x="871" y="1366"/>
                    </a:lnTo>
                    <a:lnTo>
                      <a:pt x="847" y="1381"/>
                    </a:lnTo>
                    <a:lnTo>
                      <a:pt x="827" y="1400"/>
                    </a:lnTo>
                    <a:lnTo>
                      <a:pt x="774" y="1467"/>
                    </a:lnTo>
                    <a:lnTo>
                      <a:pt x="736" y="1438"/>
                    </a:lnTo>
                    <a:lnTo>
                      <a:pt x="703" y="1415"/>
                    </a:lnTo>
                    <a:lnTo>
                      <a:pt x="675" y="1385"/>
                    </a:lnTo>
                    <a:lnTo>
                      <a:pt x="646" y="1362"/>
                    </a:lnTo>
                    <a:lnTo>
                      <a:pt x="612" y="1333"/>
                    </a:lnTo>
                    <a:lnTo>
                      <a:pt x="583" y="1305"/>
                    </a:lnTo>
                    <a:lnTo>
                      <a:pt x="555" y="1276"/>
                    </a:lnTo>
                    <a:lnTo>
                      <a:pt x="531" y="1247"/>
                    </a:lnTo>
                    <a:lnTo>
                      <a:pt x="503" y="1214"/>
                    </a:lnTo>
                    <a:lnTo>
                      <a:pt x="473" y="1181"/>
                    </a:lnTo>
                    <a:lnTo>
                      <a:pt x="450" y="1147"/>
                    </a:lnTo>
                    <a:lnTo>
                      <a:pt x="431" y="1118"/>
                    </a:lnTo>
                    <a:lnTo>
                      <a:pt x="402" y="1080"/>
                    </a:lnTo>
                    <a:lnTo>
                      <a:pt x="383" y="1047"/>
                    </a:lnTo>
                    <a:lnTo>
                      <a:pt x="358" y="1013"/>
                    </a:lnTo>
                    <a:lnTo>
                      <a:pt x="345" y="979"/>
                    </a:lnTo>
                    <a:lnTo>
                      <a:pt x="320" y="941"/>
                    </a:lnTo>
                    <a:lnTo>
                      <a:pt x="301" y="903"/>
                    </a:lnTo>
                    <a:lnTo>
                      <a:pt x="278" y="864"/>
                    </a:lnTo>
                    <a:lnTo>
                      <a:pt x="263" y="832"/>
                    </a:lnTo>
                    <a:lnTo>
                      <a:pt x="244" y="793"/>
                    </a:lnTo>
                    <a:lnTo>
                      <a:pt x="225" y="755"/>
                    </a:lnTo>
                    <a:lnTo>
                      <a:pt x="206" y="717"/>
                    </a:lnTo>
                    <a:lnTo>
                      <a:pt x="192" y="683"/>
                    </a:lnTo>
                    <a:lnTo>
                      <a:pt x="173" y="640"/>
                    </a:lnTo>
                    <a:lnTo>
                      <a:pt x="158" y="607"/>
                    </a:lnTo>
                    <a:lnTo>
                      <a:pt x="139" y="563"/>
                    </a:lnTo>
                    <a:lnTo>
                      <a:pt x="124" y="530"/>
                    </a:lnTo>
                    <a:lnTo>
                      <a:pt x="105" y="492"/>
                    </a:lnTo>
                    <a:lnTo>
                      <a:pt x="91" y="458"/>
                    </a:lnTo>
                    <a:lnTo>
                      <a:pt x="76" y="420"/>
                    </a:lnTo>
                    <a:lnTo>
                      <a:pt x="62" y="387"/>
                    </a:lnTo>
                    <a:lnTo>
                      <a:pt x="53" y="334"/>
                    </a:lnTo>
                    <a:lnTo>
                      <a:pt x="43" y="286"/>
                    </a:lnTo>
                    <a:lnTo>
                      <a:pt x="24" y="233"/>
                    </a:lnTo>
                    <a:lnTo>
                      <a:pt x="15" y="191"/>
                    </a:lnTo>
                    <a:lnTo>
                      <a:pt x="0" y="138"/>
                    </a:lnTo>
                    <a:lnTo>
                      <a:pt x="0" y="90"/>
                    </a:lnTo>
                    <a:lnTo>
                      <a:pt x="0" y="66"/>
                    </a:lnTo>
                    <a:lnTo>
                      <a:pt x="9" y="42"/>
                    </a:lnTo>
                    <a:lnTo>
                      <a:pt x="24" y="19"/>
                    </a:lnTo>
                    <a:lnTo>
                      <a:pt x="43" y="0"/>
                    </a:lnTo>
                    <a:lnTo>
                      <a:pt x="67" y="0"/>
                    </a:lnTo>
                    <a:lnTo>
                      <a:pt x="95" y="9"/>
                    </a:lnTo>
                    <a:lnTo>
                      <a:pt x="120" y="13"/>
                    </a:lnTo>
                    <a:lnTo>
                      <a:pt x="148" y="28"/>
                    </a:lnTo>
                    <a:lnTo>
                      <a:pt x="167" y="42"/>
                    </a:lnTo>
                    <a:lnTo>
                      <a:pt x="196" y="57"/>
                    </a:lnTo>
                    <a:lnTo>
                      <a:pt x="215" y="71"/>
                    </a:lnTo>
                    <a:lnTo>
                      <a:pt x="244" y="90"/>
                    </a:lnTo>
                    <a:lnTo>
                      <a:pt x="263" y="105"/>
                    </a:lnTo>
                    <a:lnTo>
                      <a:pt x="287" y="119"/>
                    </a:lnTo>
                    <a:lnTo>
                      <a:pt x="306" y="133"/>
                    </a:lnTo>
                    <a:lnTo>
                      <a:pt x="335" y="152"/>
                    </a:lnTo>
                    <a:lnTo>
                      <a:pt x="354" y="166"/>
                    </a:lnTo>
                    <a:lnTo>
                      <a:pt x="378" y="181"/>
                    </a:lnTo>
                    <a:lnTo>
                      <a:pt x="406" y="195"/>
                    </a:lnTo>
                    <a:lnTo>
                      <a:pt x="435" y="210"/>
                    </a:lnTo>
                  </a:path>
                </a:pathLst>
              </a:custGeom>
              <a:solidFill>
                <a:srgbClr val="516177"/>
              </a:solidFill>
              <a:ln w="9525">
                <a:noFill/>
                <a:round/>
                <a:headEnd/>
                <a:tailEnd/>
              </a:ln>
            </p:spPr>
            <p:txBody>
              <a:bodyPr>
                <a:prstTxWarp prst="textNoShape">
                  <a:avLst/>
                </a:prstTxWarp>
              </a:bodyPr>
              <a:lstStyle/>
              <a:p>
                <a:endParaRPr lang="en-US"/>
              </a:p>
            </p:txBody>
          </p:sp>
          <p:sp>
            <p:nvSpPr>
              <p:cNvPr id="61460" name="Freeform 199"/>
              <p:cNvSpPr>
                <a:spLocks noChangeAspect="1"/>
              </p:cNvSpPr>
              <p:nvPr/>
            </p:nvSpPr>
            <p:spPr bwMode="auto">
              <a:xfrm>
                <a:off x="1464" y="2507"/>
                <a:ext cx="106" cy="131"/>
              </a:xfrm>
              <a:custGeom>
                <a:avLst/>
                <a:gdLst>
                  <a:gd name="T0" fmla="*/ 612 w 742"/>
                  <a:gd name="T1" fmla="*/ 34 h 918"/>
                  <a:gd name="T2" fmla="*/ 589 w 742"/>
                  <a:gd name="T3" fmla="*/ 86 h 918"/>
                  <a:gd name="T4" fmla="*/ 570 w 742"/>
                  <a:gd name="T5" fmla="*/ 144 h 918"/>
                  <a:gd name="T6" fmla="*/ 551 w 742"/>
                  <a:gd name="T7" fmla="*/ 201 h 918"/>
                  <a:gd name="T8" fmla="*/ 545 w 742"/>
                  <a:gd name="T9" fmla="*/ 264 h 918"/>
                  <a:gd name="T10" fmla="*/ 545 w 742"/>
                  <a:gd name="T11" fmla="*/ 321 h 918"/>
                  <a:gd name="T12" fmla="*/ 555 w 742"/>
                  <a:gd name="T13" fmla="*/ 378 h 918"/>
                  <a:gd name="T14" fmla="*/ 584 w 742"/>
                  <a:gd name="T15" fmla="*/ 435 h 918"/>
                  <a:gd name="T16" fmla="*/ 742 w 742"/>
                  <a:gd name="T17" fmla="*/ 603 h 918"/>
                  <a:gd name="T18" fmla="*/ 684 w 742"/>
                  <a:gd name="T19" fmla="*/ 641 h 918"/>
                  <a:gd name="T20" fmla="*/ 646 w 742"/>
                  <a:gd name="T21" fmla="*/ 699 h 918"/>
                  <a:gd name="T22" fmla="*/ 603 w 742"/>
                  <a:gd name="T23" fmla="*/ 761 h 918"/>
                  <a:gd name="T24" fmla="*/ 565 w 742"/>
                  <a:gd name="T25" fmla="*/ 828 h 918"/>
                  <a:gd name="T26" fmla="*/ 517 w 742"/>
                  <a:gd name="T27" fmla="*/ 876 h 918"/>
                  <a:gd name="T28" fmla="*/ 469 w 742"/>
                  <a:gd name="T29" fmla="*/ 914 h 918"/>
                  <a:gd name="T30" fmla="*/ 406 w 742"/>
                  <a:gd name="T31" fmla="*/ 918 h 918"/>
                  <a:gd name="T32" fmla="*/ 330 w 742"/>
                  <a:gd name="T33" fmla="*/ 895 h 918"/>
                  <a:gd name="T34" fmla="*/ 0 w 742"/>
                  <a:gd name="T35" fmla="*/ 876 h 918"/>
                  <a:gd name="T36" fmla="*/ 10 w 742"/>
                  <a:gd name="T37" fmla="*/ 809 h 918"/>
                  <a:gd name="T38" fmla="*/ 24 w 742"/>
                  <a:gd name="T39" fmla="*/ 746 h 918"/>
                  <a:gd name="T40" fmla="*/ 48 w 742"/>
                  <a:gd name="T41" fmla="*/ 685 h 918"/>
                  <a:gd name="T42" fmla="*/ 72 w 742"/>
                  <a:gd name="T43" fmla="*/ 622 h 918"/>
                  <a:gd name="T44" fmla="*/ 96 w 742"/>
                  <a:gd name="T45" fmla="*/ 560 h 918"/>
                  <a:gd name="T46" fmla="*/ 129 w 742"/>
                  <a:gd name="T47" fmla="*/ 502 h 918"/>
                  <a:gd name="T48" fmla="*/ 162 w 742"/>
                  <a:gd name="T49" fmla="*/ 445 h 918"/>
                  <a:gd name="T50" fmla="*/ 196 w 742"/>
                  <a:gd name="T51" fmla="*/ 388 h 918"/>
                  <a:gd name="T52" fmla="*/ 235 w 742"/>
                  <a:gd name="T53" fmla="*/ 330 h 918"/>
                  <a:gd name="T54" fmla="*/ 273 w 742"/>
                  <a:gd name="T55" fmla="*/ 273 h 918"/>
                  <a:gd name="T56" fmla="*/ 316 w 742"/>
                  <a:gd name="T57" fmla="*/ 225 h 918"/>
                  <a:gd name="T58" fmla="*/ 364 w 742"/>
                  <a:gd name="T59" fmla="*/ 172 h 918"/>
                  <a:gd name="T60" fmla="*/ 412 w 742"/>
                  <a:gd name="T61" fmla="*/ 125 h 918"/>
                  <a:gd name="T62" fmla="*/ 464 w 742"/>
                  <a:gd name="T63" fmla="*/ 82 h 918"/>
                  <a:gd name="T64" fmla="*/ 512 w 742"/>
                  <a:gd name="T65" fmla="*/ 39 h 918"/>
                  <a:gd name="T66" fmla="*/ 559 w 742"/>
                  <a:gd name="T67" fmla="*/ 15 h 918"/>
                  <a:gd name="T68" fmla="*/ 603 w 742"/>
                  <a:gd name="T69" fmla="*/ 0 h 918"/>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742"/>
                  <a:gd name="T106" fmla="*/ 0 h 918"/>
                  <a:gd name="T107" fmla="*/ 742 w 742"/>
                  <a:gd name="T108" fmla="*/ 918 h 918"/>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742" h="918">
                    <a:moveTo>
                      <a:pt x="627" y="10"/>
                    </a:moveTo>
                    <a:lnTo>
                      <a:pt x="612" y="34"/>
                    </a:lnTo>
                    <a:lnTo>
                      <a:pt x="603" y="58"/>
                    </a:lnTo>
                    <a:lnTo>
                      <a:pt x="589" y="86"/>
                    </a:lnTo>
                    <a:lnTo>
                      <a:pt x="579" y="115"/>
                    </a:lnTo>
                    <a:lnTo>
                      <a:pt x="570" y="144"/>
                    </a:lnTo>
                    <a:lnTo>
                      <a:pt x="559" y="172"/>
                    </a:lnTo>
                    <a:lnTo>
                      <a:pt x="551" y="201"/>
                    </a:lnTo>
                    <a:lnTo>
                      <a:pt x="551" y="235"/>
                    </a:lnTo>
                    <a:lnTo>
                      <a:pt x="545" y="264"/>
                    </a:lnTo>
                    <a:lnTo>
                      <a:pt x="545" y="292"/>
                    </a:lnTo>
                    <a:lnTo>
                      <a:pt x="545" y="321"/>
                    </a:lnTo>
                    <a:lnTo>
                      <a:pt x="551" y="349"/>
                    </a:lnTo>
                    <a:lnTo>
                      <a:pt x="555" y="378"/>
                    </a:lnTo>
                    <a:lnTo>
                      <a:pt x="570" y="407"/>
                    </a:lnTo>
                    <a:lnTo>
                      <a:pt x="584" y="435"/>
                    </a:lnTo>
                    <a:lnTo>
                      <a:pt x="608" y="464"/>
                    </a:lnTo>
                    <a:lnTo>
                      <a:pt x="742" y="603"/>
                    </a:lnTo>
                    <a:lnTo>
                      <a:pt x="713" y="618"/>
                    </a:lnTo>
                    <a:lnTo>
                      <a:pt x="684" y="641"/>
                    </a:lnTo>
                    <a:lnTo>
                      <a:pt x="660" y="666"/>
                    </a:lnTo>
                    <a:lnTo>
                      <a:pt x="646" y="699"/>
                    </a:lnTo>
                    <a:lnTo>
                      <a:pt x="622" y="727"/>
                    </a:lnTo>
                    <a:lnTo>
                      <a:pt x="603" y="761"/>
                    </a:lnTo>
                    <a:lnTo>
                      <a:pt x="584" y="794"/>
                    </a:lnTo>
                    <a:lnTo>
                      <a:pt x="565" y="828"/>
                    </a:lnTo>
                    <a:lnTo>
                      <a:pt x="540" y="851"/>
                    </a:lnTo>
                    <a:lnTo>
                      <a:pt x="517" y="876"/>
                    </a:lnTo>
                    <a:lnTo>
                      <a:pt x="492" y="895"/>
                    </a:lnTo>
                    <a:lnTo>
                      <a:pt x="469" y="914"/>
                    </a:lnTo>
                    <a:lnTo>
                      <a:pt x="435" y="918"/>
                    </a:lnTo>
                    <a:lnTo>
                      <a:pt x="406" y="918"/>
                    </a:lnTo>
                    <a:lnTo>
                      <a:pt x="368" y="909"/>
                    </a:lnTo>
                    <a:lnTo>
                      <a:pt x="330" y="895"/>
                    </a:lnTo>
                    <a:lnTo>
                      <a:pt x="0" y="914"/>
                    </a:lnTo>
                    <a:lnTo>
                      <a:pt x="0" y="876"/>
                    </a:lnTo>
                    <a:lnTo>
                      <a:pt x="5" y="842"/>
                    </a:lnTo>
                    <a:lnTo>
                      <a:pt x="10" y="809"/>
                    </a:lnTo>
                    <a:lnTo>
                      <a:pt x="19" y="780"/>
                    </a:lnTo>
                    <a:lnTo>
                      <a:pt x="24" y="746"/>
                    </a:lnTo>
                    <a:lnTo>
                      <a:pt x="34" y="713"/>
                    </a:lnTo>
                    <a:lnTo>
                      <a:pt x="48" y="685"/>
                    </a:lnTo>
                    <a:lnTo>
                      <a:pt x="63" y="656"/>
                    </a:lnTo>
                    <a:lnTo>
                      <a:pt x="72" y="622"/>
                    </a:lnTo>
                    <a:lnTo>
                      <a:pt x="82" y="588"/>
                    </a:lnTo>
                    <a:lnTo>
                      <a:pt x="96" y="560"/>
                    </a:lnTo>
                    <a:lnTo>
                      <a:pt x="115" y="531"/>
                    </a:lnTo>
                    <a:lnTo>
                      <a:pt x="129" y="502"/>
                    </a:lnTo>
                    <a:lnTo>
                      <a:pt x="143" y="474"/>
                    </a:lnTo>
                    <a:lnTo>
                      <a:pt x="162" y="445"/>
                    </a:lnTo>
                    <a:lnTo>
                      <a:pt x="181" y="416"/>
                    </a:lnTo>
                    <a:lnTo>
                      <a:pt x="196" y="388"/>
                    </a:lnTo>
                    <a:lnTo>
                      <a:pt x="215" y="359"/>
                    </a:lnTo>
                    <a:lnTo>
                      <a:pt x="235" y="330"/>
                    </a:lnTo>
                    <a:lnTo>
                      <a:pt x="254" y="302"/>
                    </a:lnTo>
                    <a:lnTo>
                      <a:pt x="273" y="273"/>
                    </a:lnTo>
                    <a:lnTo>
                      <a:pt x="297" y="249"/>
                    </a:lnTo>
                    <a:lnTo>
                      <a:pt x="316" y="225"/>
                    </a:lnTo>
                    <a:lnTo>
                      <a:pt x="345" y="201"/>
                    </a:lnTo>
                    <a:lnTo>
                      <a:pt x="364" y="172"/>
                    </a:lnTo>
                    <a:lnTo>
                      <a:pt x="387" y="153"/>
                    </a:lnTo>
                    <a:lnTo>
                      <a:pt x="412" y="125"/>
                    </a:lnTo>
                    <a:lnTo>
                      <a:pt x="440" y="105"/>
                    </a:lnTo>
                    <a:lnTo>
                      <a:pt x="464" y="82"/>
                    </a:lnTo>
                    <a:lnTo>
                      <a:pt x="488" y="63"/>
                    </a:lnTo>
                    <a:lnTo>
                      <a:pt x="512" y="39"/>
                    </a:lnTo>
                    <a:lnTo>
                      <a:pt x="540" y="19"/>
                    </a:lnTo>
                    <a:lnTo>
                      <a:pt x="559" y="15"/>
                    </a:lnTo>
                    <a:lnTo>
                      <a:pt x="584" y="10"/>
                    </a:lnTo>
                    <a:lnTo>
                      <a:pt x="603" y="0"/>
                    </a:lnTo>
                    <a:lnTo>
                      <a:pt x="627" y="10"/>
                    </a:lnTo>
                    <a:close/>
                  </a:path>
                </a:pathLst>
              </a:custGeom>
              <a:solidFill>
                <a:srgbClr val="FFFF66"/>
              </a:solidFill>
              <a:ln w="0">
                <a:solidFill>
                  <a:srgbClr val="FFFF66"/>
                </a:solidFill>
                <a:round/>
                <a:headEnd/>
                <a:tailEnd/>
              </a:ln>
            </p:spPr>
            <p:txBody>
              <a:bodyPr>
                <a:prstTxWarp prst="textNoShape">
                  <a:avLst/>
                </a:prstTxWarp>
              </a:bodyPr>
              <a:lstStyle/>
              <a:p>
                <a:endParaRPr lang="en-US"/>
              </a:p>
            </p:txBody>
          </p:sp>
          <p:sp>
            <p:nvSpPr>
              <p:cNvPr id="61461" name="Freeform 200"/>
              <p:cNvSpPr>
                <a:spLocks noChangeAspect="1"/>
              </p:cNvSpPr>
              <p:nvPr/>
            </p:nvSpPr>
            <p:spPr bwMode="auto">
              <a:xfrm>
                <a:off x="1464" y="2507"/>
                <a:ext cx="106" cy="131"/>
              </a:xfrm>
              <a:custGeom>
                <a:avLst/>
                <a:gdLst>
                  <a:gd name="T0" fmla="*/ 612 w 742"/>
                  <a:gd name="T1" fmla="*/ 34 h 918"/>
                  <a:gd name="T2" fmla="*/ 589 w 742"/>
                  <a:gd name="T3" fmla="*/ 86 h 918"/>
                  <a:gd name="T4" fmla="*/ 570 w 742"/>
                  <a:gd name="T5" fmla="*/ 144 h 918"/>
                  <a:gd name="T6" fmla="*/ 551 w 742"/>
                  <a:gd name="T7" fmla="*/ 201 h 918"/>
                  <a:gd name="T8" fmla="*/ 545 w 742"/>
                  <a:gd name="T9" fmla="*/ 264 h 918"/>
                  <a:gd name="T10" fmla="*/ 545 w 742"/>
                  <a:gd name="T11" fmla="*/ 321 h 918"/>
                  <a:gd name="T12" fmla="*/ 555 w 742"/>
                  <a:gd name="T13" fmla="*/ 378 h 918"/>
                  <a:gd name="T14" fmla="*/ 584 w 742"/>
                  <a:gd name="T15" fmla="*/ 435 h 918"/>
                  <a:gd name="T16" fmla="*/ 742 w 742"/>
                  <a:gd name="T17" fmla="*/ 603 h 918"/>
                  <a:gd name="T18" fmla="*/ 684 w 742"/>
                  <a:gd name="T19" fmla="*/ 641 h 918"/>
                  <a:gd name="T20" fmla="*/ 646 w 742"/>
                  <a:gd name="T21" fmla="*/ 699 h 918"/>
                  <a:gd name="T22" fmla="*/ 603 w 742"/>
                  <a:gd name="T23" fmla="*/ 761 h 918"/>
                  <a:gd name="T24" fmla="*/ 565 w 742"/>
                  <a:gd name="T25" fmla="*/ 828 h 918"/>
                  <a:gd name="T26" fmla="*/ 517 w 742"/>
                  <a:gd name="T27" fmla="*/ 876 h 918"/>
                  <a:gd name="T28" fmla="*/ 469 w 742"/>
                  <a:gd name="T29" fmla="*/ 914 h 918"/>
                  <a:gd name="T30" fmla="*/ 406 w 742"/>
                  <a:gd name="T31" fmla="*/ 918 h 918"/>
                  <a:gd name="T32" fmla="*/ 330 w 742"/>
                  <a:gd name="T33" fmla="*/ 895 h 918"/>
                  <a:gd name="T34" fmla="*/ 0 w 742"/>
                  <a:gd name="T35" fmla="*/ 876 h 918"/>
                  <a:gd name="T36" fmla="*/ 10 w 742"/>
                  <a:gd name="T37" fmla="*/ 809 h 918"/>
                  <a:gd name="T38" fmla="*/ 24 w 742"/>
                  <a:gd name="T39" fmla="*/ 746 h 918"/>
                  <a:gd name="T40" fmla="*/ 48 w 742"/>
                  <a:gd name="T41" fmla="*/ 685 h 918"/>
                  <a:gd name="T42" fmla="*/ 72 w 742"/>
                  <a:gd name="T43" fmla="*/ 622 h 918"/>
                  <a:gd name="T44" fmla="*/ 96 w 742"/>
                  <a:gd name="T45" fmla="*/ 560 h 918"/>
                  <a:gd name="T46" fmla="*/ 129 w 742"/>
                  <a:gd name="T47" fmla="*/ 502 h 918"/>
                  <a:gd name="T48" fmla="*/ 162 w 742"/>
                  <a:gd name="T49" fmla="*/ 445 h 918"/>
                  <a:gd name="T50" fmla="*/ 196 w 742"/>
                  <a:gd name="T51" fmla="*/ 388 h 918"/>
                  <a:gd name="T52" fmla="*/ 235 w 742"/>
                  <a:gd name="T53" fmla="*/ 330 h 918"/>
                  <a:gd name="T54" fmla="*/ 273 w 742"/>
                  <a:gd name="T55" fmla="*/ 273 h 918"/>
                  <a:gd name="T56" fmla="*/ 316 w 742"/>
                  <a:gd name="T57" fmla="*/ 225 h 918"/>
                  <a:gd name="T58" fmla="*/ 364 w 742"/>
                  <a:gd name="T59" fmla="*/ 172 h 918"/>
                  <a:gd name="T60" fmla="*/ 412 w 742"/>
                  <a:gd name="T61" fmla="*/ 125 h 918"/>
                  <a:gd name="T62" fmla="*/ 464 w 742"/>
                  <a:gd name="T63" fmla="*/ 82 h 918"/>
                  <a:gd name="T64" fmla="*/ 512 w 742"/>
                  <a:gd name="T65" fmla="*/ 39 h 918"/>
                  <a:gd name="T66" fmla="*/ 559 w 742"/>
                  <a:gd name="T67" fmla="*/ 15 h 918"/>
                  <a:gd name="T68" fmla="*/ 603 w 742"/>
                  <a:gd name="T69" fmla="*/ 0 h 918"/>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742"/>
                  <a:gd name="T106" fmla="*/ 0 h 918"/>
                  <a:gd name="T107" fmla="*/ 742 w 742"/>
                  <a:gd name="T108" fmla="*/ 918 h 918"/>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742" h="918">
                    <a:moveTo>
                      <a:pt x="627" y="10"/>
                    </a:moveTo>
                    <a:lnTo>
                      <a:pt x="612" y="34"/>
                    </a:lnTo>
                    <a:lnTo>
                      <a:pt x="603" y="58"/>
                    </a:lnTo>
                    <a:lnTo>
                      <a:pt x="589" y="86"/>
                    </a:lnTo>
                    <a:lnTo>
                      <a:pt x="579" y="115"/>
                    </a:lnTo>
                    <a:lnTo>
                      <a:pt x="570" y="144"/>
                    </a:lnTo>
                    <a:lnTo>
                      <a:pt x="559" y="172"/>
                    </a:lnTo>
                    <a:lnTo>
                      <a:pt x="551" y="201"/>
                    </a:lnTo>
                    <a:lnTo>
                      <a:pt x="551" y="235"/>
                    </a:lnTo>
                    <a:lnTo>
                      <a:pt x="545" y="264"/>
                    </a:lnTo>
                    <a:lnTo>
                      <a:pt x="545" y="292"/>
                    </a:lnTo>
                    <a:lnTo>
                      <a:pt x="545" y="321"/>
                    </a:lnTo>
                    <a:lnTo>
                      <a:pt x="551" y="349"/>
                    </a:lnTo>
                    <a:lnTo>
                      <a:pt x="555" y="378"/>
                    </a:lnTo>
                    <a:lnTo>
                      <a:pt x="570" y="407"/>
                    </a:lnTo>
                    <a:lnTo>
                      <a:pt x="584" y="435"/>
                    </a:lnTo>
                    <a:lnTo>
                      <a:pt x="608" y="464"/>
                    </a:lnTo>
                    <a:lnTo>
                      <a:pt x="742" y="603"/>
                    </a:lnTo>
                    <a:lnTo>
                      <a:pt x="713" y="618"/>
                    </a:lnTo>
                    <a:lnTo>
                      <a:pt x="684" y="641"/>
                    </a:lnTo>
                    <a:lnTo>
                      <a:pt x="660" y="666"/>
                    </a:lnTo>
                    <a:lnTo>
                      <a:pt x="646" y="699"/>
                    </a:lnTo>
                    <a:lnTo>
                      <a:pt x="622" y="727"/>
                    </a:lnTo>
                    <a:lnTo>
                      <a:pt x="603" y="761"/>
                    </a:lnTo>
                    <a:lnTo>
                      <a:pt x="584" y="794"/>
                    </a:lnTo>
                    <a:lnTo>
                      <a:pt x="565" y="828"/>
                    </a:lnTo>
                    <a:lnTo>
                      <a:pt x="540" y="851"/>
                    </a:lnTo>
                    <a:lnTo>
                      <a:pt x="517" y="876"/>
                    </a:lnTo>
                    <a:lnTo>
                      <a:pt x="492" y="895"/>
                    </a:lnTo>
                    <a:lnTo>
                      <a:pt x="469" y="914"/>
                    </a:lnTo>
                    <a:lnTo>
                      <a:pt x="435" y="918"/>
                    </a:lnTo>
                    <a:lnTo>
                      <a:pt x="406" y="918"/>
                    </a:lnTo>
                    <a:lnTo>
                      <a:pt x="368" y="909"/>
                    </a:lnTo>
                    <a:lnTo>
                      <a:pt x="330" y="895"/>
                    </a:lnTo>
                    <a:lnTo>
                      <a:pt x="0" y="914"/>
                    </a:lnTo>
                    <a:lnTo>
                      <a:pt x="0" y="876"/>
                    </a:lnTo>
                    <a:lnTo>
                      <a:pt x="5" y="842"/>
                    </a:lnTo>
                    <a:lnTo>
                      <a:pt x="10" y="809"/>
                    </a:lnTo>
                    <a:lnTo>
                      <a:pt x="19" y="780"/>
                    </a:lnTo>
                    <a:lnTo>
                      <a:pt x="24" y="746"/>
                    </a:lnTo>
                    <a:lnTo>
                      <a:pt x="34" y="713"/>
                    </a:lnTo>
                    <a:lnTo>
                      <a:pt x="48" y="685"/>
                    </a:lnTo>
                    <a:lnTo>
                      <a:pt x="63" y="656"/>
                    </a:lnTo>
                    <a:lnTo>
                      <a:pt x="72" y="622"/>
                    </a:lnTo>
                    <a:lnTo>
                      <a:pt x="82" y="588"/>
                    </a:lnTo>
                    <a:lnTo>
                      <a:pt x="96" y="560"/>
                    </a:lnTo>
                    <a:lnTo>
                      <a:pt x="115" y="531"/>
                    </a:lnTo>
                    <a:lnTo>
                      <a:pt x="129" y="502"/>
                    </a:lnTo>
                    <a:lnTo>
                      <a:pt x="143" y="474"/>
                    </a:lnTo>
                    <a:lnTo>
                      <a:pt x="162" y="445"/>
                    </a:lnTo>
                    <a:lnTo>
                      <a:pt x="181" y="416"/>
                    </a:lnTo>
                    <a:lnTo>
                      <a:pt x="196" y="388"/>
                    </a:lnTo>
                    <a:lnTo>
                      <a:pt x="215" y="359"/>
                    </a:lnTo>
                    <a:lnTo>
                      <a:pt x="235" y="330"/>
                    </a:lnTo>
                    <a:lnTo>
                      <a:pt x="254" y="302"/>
                    </a:lnTo>
                    <a:lnTo>
                      <a:pt x="273" y="273"/>
                    </a:lnTo>
                    <a:lnTo>
                      <a:pt x="297" y="249"/>
                    </a:lnTo>
                    <a:lnTo>
                      <a:pt x="316" y="225"/>
                    </a:lnTo>
                    <a:lnTo>
                      <a:pt x="345" y="201"/>
                    </a:lnTo>
                    <a:lnTo>
                      <a:pt x="364" y="172"/>
                    </a:lnTo>
                    <a:lnTo>
                      <a:pt x="387" y="153"/>
                    </a:lnTo>
                    <a:lnTo>
                      <a:pt x="412" y="125"/>
                    </a:lnTo>
                    <a:lnTo>
                      <a:pt x="440" y="105"/>
                    </a:lnTo>
                    <a:lnTo>
                      <a:pt x="464" y="82"/>
                    </a:lnTo>
                    <a:lnTo>
                      <a:pt x="488" y="63"/>
                    </a:lnTo>
                    <a:lnTo>
                      <a:pt x="512" y="39"/>
                    </a:lnTo>
                    <a:lnTo>
                      <a:pt x="540" y="19"/>
                    </a:lnTo>
                    <a:lnTo>
                      <a:pt x="559" y="15"/>
                    </a:lnTo>
                    <a:lnTo>
                      <a:pt x="584" y="10"/>
                    </a:lnTo>
                    <a:lnTo>
                      <a:pt x="603" y="0"/>
                    </a:lnTo>
                    <a:lnTo>
                      <a:pt x="627" y="10"/>
                    </a:lnTo>
                  </a:path>
                </a:pathLst>
              </a:custGeom>
              <a:noFill/>
              <a:ln w="0">
                <a:solidFill>
                  <a:srgbClr val="FFFF66"/>
                </a:solidFill>
                <a:round/>
                <a:headEnd/>
                <a:tailEnd/>
              </a:ln>
            </p:spPr>
            <p:txBody>
              <a:bodyPr>
                <a:prstTxWarp prst="textNoShape">
                  <a:avLst/>
                </a:prstTxWarp>
              </a:bodyPr>
              <a:lstStyle/>
              <a:p>
                <a:endParaRPr lang="en-US"/>
              </a:p>
            </p:txBody>
          </p:sp>
          <p:sp>
            <p:nvSpPr>
              <p:cNvPr id="61462" name="Freeform 201"/>
              <p:cNvSpPr>
                <a:spLocks noChangeAspect="1"/>
              </p:cNvSpPr>
              <p:nvPr/>
            </p:nvSpPr>
            <p:spPr bwMode="auto">
              <a:xfrm>
                <a:off x="1098" y="2516"/>
                <a:ext cx="715" cy="381"/>
              </a:xfrm>
              <a:custGeom>
                <a:avLst/>
                <a:gdLst>
                  <a:gd name="T0" fmla="*/ 4626 w 5000"/>
                  <a:gd name="T1" fmla="*/ 29 h 2667"/>
                  <a:gd name="T2" fmla="*/ 4832 w 5000"/>
                  <a:gd name="T3" fmla="*/ 115 h 2667"/>
                  <a:gd name="T4" fmla="*/ 5000 w 5000"/>
                  <a:gd name="T5" fmla="*/ 301 h 2667"/>
                  <a:gd name="T6" fmla="*/ 4803 w 5000"/>
                  <a:gd name="T7" fmla="*/ 263 h 2667"/>
                  <a:gd name="T8" fmla="*/ 4885 w 5000"/>
                  <a:gd name="T9" fmla="*/ 477 h 2667"/>
                  <a:gd name="T10" fmla="*/ 4751 w 5000"/>
                  <a:gd name="T11" fmla="*/ 511 h 2667"/>
                  <a:gd name="T12" fmla="*/ 4540 w 5000"/>
                  <a:gd name="T13" fmla="*/ 502 h 2667"/>
                  <a:gd name="T14" fmla="*/ 4445 w 5000"/>
                  <a:gd name="T15" fmla="*/ 445 h 2667"/>
                  <a:gd name="T16" fmla="*/ 4368 w 5000"/>
                  <a:gd name="T17" fmla="*/ 578 h 2667"/>
                  <a:gd name="T18" fmla="*/ 4349 w 5000"/>
                  <a:gd name="T19" fmla="*/ 784 h 2667"/>
                  <a:gd name="T20" fmla="*/ 4296 w 5000"/>
                  <a:gd name="T21" fmla="*/ 975 h 2667"/>
                  <a:gd name="T22" fmla="*/ 4201 w 5000"/>
                  <a:gd name="T23" fmla="*/ 1143 h 2667"/>
                  <a:gd name="T24" fmla="*/ 4091 w 5000"/>
                  <a:gd name="T25" fmla="*/ 1310 h 2667"/>
                  <a:gd name="T26" fmla="*/ 3952 w 5000"/>
                  <a:gd name="T27" fmla="*/ 1463 h 2667"/>
                  <a:gd name="T28" fmla="*/ 3819 w 5000"/>
                  <a:gd name="T29" fmla="*/ 1612 h 2667"/>
                  <a:gd name="T30" fmla="*/ 3670 w 5000"/>
                  <a:gd name="T31" fmla="*/ 1755 h 2667"/>
                  <a:gd name="T32" fmla="*/ 3527 w 5000"/>
                  <a:gd name="T33" fmla="*/ 1908 h 2667"/>
                  <a:gd name="T34" fmla="*/ 3397 w 5000"/>
                  <a:gd name="T35" fmla="*/ 2061 h 2667"/>
                  <a:gd name="T36" fmla="*/ 3302 w 5000"/>
                  <a:gd name="T37" fmla="*/ 2242 h 2667"/>
                  <a:gd name="T38" fmla="*/ 3206 w 5000"/>
                  <a:gd name="T39" fmla="*/ 2434 h 2667"/>
                  <a:gd name="T40" fmla="*/ 3077 w 5000"/>
                  <a:gd name="T41" fmla="*/ 2591 h 2667"/>
                  <a:gd name="T42" fmla="*/ 2895 w 5000"/>
                  <a:gd name="T43" fmla="*/ 2663 h 2667"/>
                  <a:gd name="T44" fmla="*/ 2689 w 5000"/>
                  <a:gd name="T45" fmla="*/ 2639 h 2667"/>
                  <a:gd name="T46" fmla="*/ 2503 w 5000"/>
                  <a:gd name="T47" fmla="*/ 2558 h 2667"/>
                  <a:gd name="T48" fmla="*/ 2211 w 5000"/>
                  <a:gd name="T49" fmla="*/ 2505 h 2667"/>
                  <a:gd name="T50" fmla="*/ 1929 w 5000"/>
                  <a:gd name="T51" fmla="*/ 2486 h 2667"/>
                  <a:gd name="T52" fmla="*/ 1652 w 5000"/>
                  <a:gd name="T53" fmla="*/ 2457 h 2667"/>
                  <a:gd name="T54" fmla="*/ 1369 w 5000"/>
                  <a:gd name="T55" fmla="*/ 2419 h 2667"/>
                  <a:gd name="T56" fmla="*/ 1087 w 5000"/>
                  <a:gd name="T57" fmla="*/ 2371 h 2667"/>
                  <a:gd name="T58" fmla="*/ 900 w 5000"/>
                  <a:gd name="T59" fmla="*/ 2280 h 2667"/>
                  <a:gd name="T60" fmla="*/ 723 w 5000"/>
                  <a:gd name="T61" fmla="*/ 2175 h 2667"/>
                  <a:gd name="T62" fmla="*/ 542 w 5000"/>
                  <a:gd name="T63" fmla="*/ 2037 h 2667"/>
                  <a:gd name="T64" fmla="*/ 336 w 5000"/>
                  <a:gd name="T65" fmla="*/ 1855 h 2667"/>
                  <a:gd name="T66" fmla="*/ 283 w 5000"/>
                  <a:gd name="T67" fmla="*/ 1927 h 2667"/>
                  <a:gd name="T68" fmla="*/ 187 w 5000"/>
                  <a:gd name="T69" fmla="*/ 1984 h 2667"/>
                  <a:gd name="T70" fmla="*/ 21 w 5000"/>
                  <a:gd name="T71" fmla="*/ 1902 h 2667"/>
                  <a:gd name="T72" fmla="*/ 49 w 5000"/>
                  <a:gd name="T73" fmla="*/ 1612 h 2667"/>
                  <a:gd name="T74" fmla="*/ 259 w 5000"/>
                  <a:gd name="T75" fmla="*/ 1391 h 2667"/>
                  <a:gd name="T76" fmla="*/ 513 w 5000"/>
                  <a:gd name="T77" fmla="*/ 1291 h 2667"/>
                  <a:gd name="T78" fmla="*/ 800 w 5000"/>
                  <a:gd name="T79" fmla="*/ 1320 h 2667"/>
                  <a:gd name="T80" fmla="*/ 1049 w 5000"/>
                  <a:gd name="T81" fmla="*/ 1343 h 2667"/>
                  <a:gd name="T82" fmla="*/ 1259 w 5000"/>
                  <a:gd name="T83" fmla="*/ 1396 h 2667"/>
                  <a:gd name="T84" fmla="*/ 1427 w 5000"/>
                  <a:gd name="T85" fmla="*/ 1482 h 2667"/>
                  <a:gd name="T86" fmla="*/ 1421 w 5000"/>
                  <a:gd name="T87" fmla="*/ 1707 h 2667"/>
                  <a:gd name="T88" fmla="*/ 1488 w 5000"/>
                  <a:gd name="T89" fmla="*/ 1572 h 2667"/>
                  <a:gd name="T90" fmla="*/ 1623 w 5000"/>
                  <a:gd name="T91" fmla="*/ 1381 h 2667"/>
                  <a:gd name="T92" fmla="*/ 1877 w 5000"/>
                  <a:gd name="T93" fmla="*/ 1190 h 2667"/>
                  <a:gd name="T94" fmla="*/ 2053 w 5000"/>
                  <a:gd name="T95" fmla="*/ 1324 h 2667"/>
                  <a:gd name="T96" fmla="*/ 2259 w 5000"/>
                  <a:gd name="T97" fmla="*/ 1435 h 2667"/>
                  <a:gd name="T98" fmla="*/ 2478 w 5000"/>
                  <a:gd name="T99" fmla="*/ 1286 h 2667"/>
                  <a:gd name="T100" fmla="*/ 2570 w 5000"/>
                  <a:gd name="T101" fmla="*/ 1004 h 2667"/>
                  <a:gd name="T102" fmla="*/ 2699 w 5000"/>
                  <a:gd name="T103" fmla="*/ 933 h 2667"/>
                  <a:gd name="T104" fmla="*/ 2962 w 5000"/>
                  <a:gd name="T105" fmla="*/ 923 h 2667"/>
                  <a:gd name="T106" fmla="*/ 3225 w 5000"/>
                  <a:gd name="T107" fmla="*/ 994 h 2667"/>
                  <a:gd name="T108" fmla="*/ 3225 w 5000"/>
                  <a:gd name="T109" fmla="*/ 908 h 2667"/>
                  <a:gd name="T110" fmla="*/ 3239 w 5000"/>
                  <a:gd name="T111" fmla="*/ 722 h 2667"/>
                  <a:gd name="T112" fmla="*/ 3455 w 5000"/>
                  <a:gd name="T113" fmla="*/ 487 h 2667"/>
                  <a:gd name="T114" fmla="*/ 3708 w 5000"/>
                  <a:gd name="T115" fmla="*/ 267 h 2667"/>
                  <a:gd name="T116" fmla="*/ 4010 w 5000"/>
                  <a:gd name="T117" fmla="*/ 95 h 2667"/>
                  <a:gd name="T118" fmla="*/ 4330 w 5000"/>
                  <a:gd name="T119" fmla="*/ 4 h 2667"/>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5000"/>
                  <a:gd name="T181" fmla="*/ 0 h 2667"/>
                  <a:gd name="T182" fmla="*/ 5000 w 5000"/>
                  <a:gd name="T183" fmla="*/ 2667 h 2667"/>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5000" h="2667">
                    <a:moveTo>
                      <a:pt x="4435" y="4"/>
                    </a:moveTo>
                    <a:lnTo>
                      <a:pt x="4464" y="0"/>
                    </a:lnTo>
                    <a:lnTo>
                      <a:pt x="4498" y="0"/>
                    </a:lnTo>
                    <a:lnTo>
                      <a:pt x="4526" y="0"/>
                    </a:lnTo>
                    <a:lnTo>
                      <a:pt x="4565" y="10"/>
                    </a:lnTo>
                    <a:lnTo>
                      <a:pt x="4593" y="14"/>
                    </a:lnTo>
                    <a:lnTo>
                      <a:pt x="4626" y="29"/>
                    </a:lnTo>
                    <a:lnTo>
                      <a:pt x="4645" y="42"/>
                    </a:lnTo>
                    <a:lnTo>
                      <a:pt x="4664" y="71"/>
                    </a:lnTo>
                    <a:lnTo>
                      <a:pt x="4713" y="67"/>
                    </a:lnTo>
                    <a:lnTo>
                      <a:pt x="4761" y="81"/>
                    </a:lnTo>
                    <a:lnTo>
                      <a:pt x="4784" y="86"/>
                    </a:lnTo>
                    <a:lnTo>
                      <a:pt x="4809" y="100"/>
                    </a:lnTo>
                    <a:lnTo>
                      <a:pt x="4832" y="115"/>
                    </a:lnTo>
                    <a:lnTo>
                      <a:pt x="4856" y="134"/>
                    </a:lnTo>
                    <a:lnTo>
                      <a:pt x="4895" y="167"/>
                    </a:lnTo>
                    <a:lnTo>
                      <a:pt x="4933" y="210"/>
                    </a:lnTo>
                    <a:lnTo>
                      <a:pt x="4948" y="229"/>
                    </a:lnTo>
                    <a:lnTo>
                      <a:pt x="4967" y="254"/>
                    </a:lnTo>
                    <a:lnTo>
                      <a:pt x="4981" y="273"/>
                    </a:lnTo>
                    <a:lnTo>
                      <a:pt x="5000" y="301"/>
                    </a:lnTo>
                    <a:lnTo>
                      <a:pt x="5000" y="320"/>
                    </a:lnTo>
                    <a:lnTo>
                      <a:pt x="4971" y="306"/>
                    </a:lnTo>
                    <a:lnTo>
                      <a:pt x="4952" y="292"/>
                    </a:lnTo>
                    <a:lnTo>
                      <a:pt x="4923" y="282"/>
                    </a:lnTo>
                    <a:lnTo>
                      <a:pt x="4904" y="277"/>
                    </a:lnTo>
                    <a:lnTo>
                      <a:pt x="4851" y="263"/>
                    </a:lnTo>
                    <a:lnTo>
                      <a:pt x="4803" y="263"/>
                    </a:lnTo>
                    <a:lnTo>
                      <a:pt x="4794" y="292"/>
                    </a:lnTo>
                    <a:lnTo>
                      <a:pt x="4799" y="325"/>
                    </a:lnTo>
                    <a:lnTo>
                      <a:pt x="4813" y="359"/>
                    </a:lnTo>
                    <a:lnTo>
                      <a:pt x="4832" y="392"/>
                    </a:lnTo>
                    <a:lnTo>
                      <a:pt x="4851" y="420"/>
                    </a:lnTo>
                    <a:lnTo>
                      <a:pt x="4870" y="449"/>
                    </a:lnTo>
                    <a:lnTo>
                      <a:pt x="4885" y="477"/>
                    </a:lnTo>
                    <a:lnTo>
                      <a:pt x="4899" y="521"/>
                    </a:lnTo>
                    <a:lnTo>
                      <a:pt x="4904" y="645"/>
                    </a:lnTo>
                    <a:lnTo>
                      <a:pt x="4875" y="612"/>
                    </a:lnTo>
                    <a:lnTo>
                      <a:pt x="4851" y="584"/>
                    </a:lnTo>
                    <a:lnTo>
                      <a:pt x="4818" y="555"/>
                    </a:lnTo>
                    <a:lnTo>
                      <a:pt x="4790" y="535"/>
                    </a:lnTo>
                    <a:lnTo>
                      <a:pt x="4751" y="511"/>
                    </a:lnTo>
                    <a:lnTo>
                      <a:pt x="4717" y="492"/>
                    </a:lnTo>
                    <a:lnTo>
                      <a:pt x="4679" y="473"/>
                    </a:lnTo>
                    <a:lnTo>
                      <a:pt x="4645" y="458"/>
                    </a:lnTo>
                    <a:lnTo>
                      <a:pt x="4617" y="458"/>
                    </a:lnTo>
                    <a:lnTo>
                      <a:pt x="4588" y="473"/>
                    </a:lnTo>
                    <a:lnTo>
                      <a:pt x="4565" y="487"/>
                    </a:lnTo>
                    <a:lnTo>
                      <a:pt x="4540" y="502"/>
                    </a:lnTo>
                    <a:lnTo>
                      <a:pt x="4517" y="516"/>
                    </a:lnTo>
                    <a:lnTo>
                      <a:pt x="4498" y="540"/>
                    </a:lnTo>
                    <a:lnTo>
                      <a:pt x="4473" y="555"/>
                    </a:lnTo>
                    <a:lnTo>
                      <a:pt x="4454" y="578"/>
                    </a:lnTo>
                    <a:lnTo>
                      <a:pt x="4450" y="531"/>
                    </a:lnTo>
                    <a:lnTo>
                      <a:pt x="4454" y="487"/>
                    </a:lnTo>
                    <a:lnTo>
                      <a:pt x="4445" y="445"/>
                    </a:lnTo>
                    <a:lnTo>
                      <a:pt x="4426" y="416"/>
                    </a:lnTo>
                    <a:lnTo>
                      <a:pt x="4387" y="420"/>
                    </a:lnTo>
                    <a:lnTo>
                      <a:pt x="4378" y="449"/>
                    </a:lnTo>
                    <a:lnTo>
                      <a:pt x="4374" y="483"/>
                    </a:lnTo>
                    <a:lnTo>
                      <a:pt x="4368" y="521"/>
                    </a:lnTo>
                    <a:lnTo>
                      <a:pt x="4368" y="550"/>
                    </a:lnTo>
                    <a:lnTo>
                      <a:pt x="4368" y="578"/>
                    </a:lnTo>
                    <a:lnTo>
                      <a:pt x="4368" y="607"/>
                    </a:lnTo>
                    <a:lnTo>
                      <a:pt x="4368" y="641"/>
                    </a:lnTo>
                    <a:lnTo>
                      <a:pt x="4364" y="669"/>
                    </a:lnTo>
                    <a:lnTo>
                      <a:pt x="4364" y="698"/>
                    </a:lnTo>
                    <a:lnTo>
                      <a:pt x="4359" y="727"/>
                    </a:lnTo>
                    <a:lnTo>
                      <a:pt x="4359" y="760"/>
                    </a:lnTo>
                    <a:lnTo>
                      <a:pt x="4349" y="784"/>
                    </a:lnTo>
                    <a:lnTo>
                      <a:pt x="4345" y="813"/>
                    </a:lnTo>
                    <a:lnTo>
                      <a:pt x="4334" y="841"/>
                    </a:lnTo>
                    <a:lnTo>
                      <a:pt x="4330" y="870"/>
                    </a:lnTo>
                    <a:lnTo>
                      <a:pt x="4321" y="893"/>
                    </a:lnTo>
                    <a:lnTo>
                      <a:pt x="4311" y="923"/>
                    </a:lnTo>
                    <a:lnTo>
                      <a:pt x="4301" y="946"/>
                    </a:lnTo>
                    <a:lnTo>
                      <a:pt x="4296" y="975"/>
                    </a:lnTo>
                    <a:lnTo>
                      <a:pt x="4282" y="999"/>
                    </a:lnTo>
                    <a:lnTo>
                      <a:pt x="4267" y="1023"/>
                    </a:lnTo>
                    <a:lnTo>
                      <a:pt x="4254" y="1047"/>
                    </a:lnTo>
                    <a:lnTo>
                      <a:pt x="4244" y="1071"/>
                    </a:lnTo>
                    <a:lnTo>
                      <a:pt x="4229" y="1095"/>
                    </a:lnTo>
                    <a:lnTo>
                      <a:pt x="4215" y="1118"/>
                    </a:lnTo>
                    <a:lnTo>
                      <a:pt x="4201" y="1143"/>
                    </a:lnTo>
                    <a:lnTo>
                      <a:pt x="4191" y="1171"/>
                    </a:lnTo>
                    <a:lnTo>
                      <a:pt x="4172" y="1190"/>
                    </a:lnTo>
                    <a:lnTo>
                      <a:pt x="4158" y="1214"/>
                    </a:lnTo>
                    <a:lnTo>
                      <a:pt x="4139" y="1238"/>
                    </a:lnTo>
                    <a:lnTo>
                      <a:pt x="4124" y="1263"/>
                    </a:lnTo>
                    <a:lnTo>
                      <a:pt x="4105" y="1282"/>
                    </a:lnTo>
                    <a:lnTo>
                      <a:pt x="4091" y="1310"/>
                    </a:lnTo>
                    <a:lnTo>
                      <a:pt x="4072" y="1329"/>
                    </a:lnTo>
                    <a:lnTo>
                      <a:pt x="4057" y="1358"/>
                    </a:lnTo>
                    <a:lnTo>
                      <a:pt x="4034" y="1377"/>
                    </a:lnTo>
                    <a:lnTo>
                      <a:pt x="4014" y="1401"/>
                    </a:lnTo>
                    <a:lnTo>
                      <a:pt x="3995" y="1420"/>
                    </a:lnTo>
                    <a:lnTo>
                      <a:pt x="3976" y="1444"/>
                    </a:lnTo>
                    <a:lnTo>
                      <a:pt x="3952" y="1463"/>
                    </a:lnTo>
                    <a:lnTo>
                      <a:pt x="3937" y="1487"/>
                    </a:lnTo>
                    <a:lnTo>
                      <a:pt x="3914" y="1506"/>
                    </a:lnTo>
                    <a:lnTo>
                      <a:pt x="3899" y="1530"/>
                    </a:lnTo>
                    <a:lnTo>
                      <a:pt x="3876" y="1549"/>
                    </a:lnTo>
                    <a:lnTo>
                      <a:pt x="3857" y="1568"/>
                    </a:lnTo>
                    <a:lnTo>
                      <a:pt x="3832" y="1587"/>
                    </a:lnTo>
                    <a:lnTo>
                      <a:pt x="3819" y="1612"/>
                    </a:lnTo>
                    <a:lnTo>
                      <a:pt x="3794" y="1631"/>
                    </a:lnTo>
                    <a:lnTo>
                      <a:pt x="3775" y="1654"/>
                    </a:lnTo>
                    <a:lnTo>
                      <a:pt x="3752" y="1673"/>
                    </a:lnTo>
                    <a:lnTo>
                      <a:pt x="3737" y="1698"/>
                    </a:lnTo>
                    <a:lnTo>
                      <a:pt x="3712" y="1717"/>
                    </a:lnTo>
                    <a:lnTo>
                      <a:pt x="3693" y="1736"/>
                    </a:lnTo>
                    <a:lnTo>
                      <a:pt x="3670" y="1755"/>
                    </a:lnTo>
                    <a:lnTo>
                      <a:pt x="3651" y="1778"/>
                    </a:lnTo>
                    <a:lnTo>
                      <a:pt x="3627" y="1797"/>
                    </a:lnTo>
                    <a:lnTo>
                      <a:pt x="3607" y="1822"/>
                    </a:lnTo>
                    <a:lnTo>
                      <a:pt x="3584" y="1841"/>
                    </a:lnTo>
                    <a:lnTo>
                      <a:pt x="3569" y="1864"/>
                    </a:lnTo>
                    <a:lnTo>
                      <a:pt x="3546" y="1883"/>
                    </a:lnTo>
                    <a:lnTo>
                      <a:pt x="3527" y="1908"/>
                    </a:lnTo>
                    <a:lnTo>
                      <a:pt x="3502" y="1927"/>
                    </a:lnTo>
                    <a:lnTo>
                      <a:pt x="3489" y="1950"/>
                    </a:lnTo>
                    <a:lnTo>
                      <a:pt x="3469" y="1969"/>
                    </a:lnTo>
                    <a:lnTo>
                      <a:pt x="3450" y="1994"/>
                    </a:lnTo>
                    <a:lnTo>
                      <a:pt x="3430" y="2013"/>
                    </a:lnTo>
                    <a:lnTo>
                      <a:pt x="3416" y="2041"/>
                    </a:lnTo>
                    <a:lnTo>
                      <a:pt x="3397" y="2061"/>
                    </a:lnTo>
                    <a:lnTo>
                      <a:pt x="3382" y="2085"/>
                    </a:lnTo>
                    <a:lnTo>
                      <a:pt x="3369" y="2104"/>
                    </a:lnTo>
                    <a:lnTo>
                      <a:pt x="3354" y="2133"/>
                    </a:lnTo>
                    <a:lnTo>
                      <a:pt x="3340" y="2156"/>
                    </a:lnTo>
                    <a:lnTo>
                      <a:pt x="3325" y="2185"/>
                    </a:lnTo>
                    <a:lnTo>
                      <a:pt x="3311" y="2213"/>
                    </a:lnTo>
                    <a:lnTo>
                      <a:pt x="3302" y="2242"/>
                    </a:lnTo>
                    <a:lnTo>
                      <a:pt x="3287" y="2266"/>
                    </a:lnTo>
                    <a:lnTo>
                      <a:pt x="3273" y="2295"/>
                    </a:lnTo>
                    <a:lnTo>
                      <a:pt x="3258" y="2324"/>
                    </a:lnTo>
                    <a:lnTo>
                      <a:pt x="3249" y="2352"/>
                    </a:lnTo>
                    <a:lnTo>
                      <a:pt x="3235" y="2377"/>
                    </a:lnTo>
                    <a:lnTo>
                      <a:pt x="3220" y="2405"/>
                    </a:lnTo>
                    <a:lnTo>
                      <a:pt x="3206" y="2434"/>
                    </a:lnTo>
                    <a:lnTo>
                      <a:pt x="3191" y="2463"/>
                    </a:lnTo>
                    <a:lnTo>
                      <a:pt x="3172" y="2482"/>
                    </a:lnTo>
                    <a:lnTo>
                      <a:pt x="3153" y="2505"/>
                    </a:lnTo>
                    <a:lnTo>
                      <a:pt x="3134" y="2530"/>
                    </a:lnTo>
                    <a:lnTo>
                      <a:pt x="3119" y="2553"/>
                    </a:lnTo>
                    <a:lnTo>
                      <a:pt x="3096" y="2572"/>
                    </a:lnTo>
                    <a:lnTo>
                      <a:pt x="3077" y="2591"/>
                    </a:lnTo>
                    <a:lnTo>
                      <a:pt x="3052" y="2606"/>
                    </a:lnTo>
                    <a:lnTo>
                      <a:pt x="3033" y="2625"/>
                    </a:lnTo>
                    <a:lnTo>
                      <a:pt x="3005" y="2635"/>
                    </a:lnTo>
                    <a:lnTo>
                      <a:pt x="2981" y="2648"/>
                    </a:lnTo>
                    <a:lnTo>
                      <a:pt x="2953" y="2654"/>
                    </a:lnTo>
                    <a:lnTo>
                      <a:pt x="2928" y="2663"/>
                    </a:lnTo>
                    <a:lnTo>
                      <a:pt x="2895" y="2663"/>
                    </a:lnTo>
                    <a:lnTo>
                      <a:pt x="2867" y="2667"/>
                    </a:lnTo>
                    <a:lnTo>
                      <a:pt x="2833" y="2667"/>
                    </a:lnTo>
                    <a:lnTo>
                      <a:pt x="2804" y="2667"/>
                    </a:lnTo>
                    <a:lnTo>
                      <a:pt x="2770" y="2659"/>
                    </a:lnTo>
                    <a:lnTo>
                      <a:pt x="2741" y="2654"/>
                    </a:lnTo>
                    <a:lnTo>
                      <a:pt x="2713" y="2644"/>
                    </a:lnTo>
                    <a:lnTo>
                      <a:pt x="2689" y="2639"/>
                    </a:lnTo>
                    <a:lnTo>
                      <a:pt x="2661" y="2625"/>
                    </a:lnTo>
                    <a:lnTo>
                      <a:pt x="2632" y="2615"/>
                    </a:lnTo>
                    <a:lnTo>
                      <a:pt x="2608" y="2606"/>
                    </a:lnTo>
                    <a:lnTo>
                      <a:pt x="2584" y="2596"/>
                    </a:lnTo>
                    <a:lnTo>
                      <a:pt x="2556" y="2582"/>
                    </a:lnTo>
                    <a:lnTo>
                      <a:pt x="2531" y="2572"/>
                    </a:lnTo>
                    <a:lnTo>
                      <a:pt x="2503" y="2558"/>
                    </a:lnTo>
                    <a:lnTo>
                      <a:pt x="2478" y="2549"/>
                    </a:lnTo>
                    <a:lnTo>
                      <a:pt x="2426" y="2530"/>
                    </a:lnTo>
                    <a:lnTo>
                      <a:pt x="2379" y="2515"/>
                    </a:lnTo>
                    <a:lnTo>
                      <a:pt x="2335" y="2510"/>
                    </a:lnTo>
                    <a:lnTo>
                      <a:pt x="2293" y="2510"/>
                    </a:lnTo>
                    <a:lnTo>
                      <a:pt x="2249" y="2505"/>
                    </a:lnTo>
                    <a:lnTo>
                      <a:pt x="2211" y="2505"/>
                    </a:lnTo>
                    <a:lnTo>
                      <a:pt x="2167" y="2501"/>
                    </a:lnTo>
                    <a:lnTo>
                      <a:pt x="2129" y="2501"/>
                    </a:lnTo>
                    <a:lnTo>
                      <a:pt x="2091" y="2501"/>
                    </a:lnTo>
                    <a:lnTo>
                      <a:pt x="2053" y="2501"/>
                    </a:lnTo>
                    <a:lnTo>
                      <a:pt x="2010" y="2496"/>
                    </a:lnTo>
                    <a:lnTo>
                      <a:pt x="1967" y="2491"/>
                    </a:lnTo>
                    <a:lnTo>
                      <a:pt x="1929" y="2486"/>
                    </a:lnTo>
                    <a:lnTo>
                      <a:pt x="1890" y="2486"/>
                    </a:lnTo>
                    <a:lnTo>
                      <a:pt x="1847" y="2482"/>
                    </a:lnTo>
                    <a:lnTo>
                      <a:pt x="1809" y="2476"/>
                    </a:lnTo>
                    <a:lnTo>
                      <a:pt x="1771" y="2472"/>
                    </a:lnTo>
                    <a:lnTo>
                      <a:pt x="1732" y="2472"/>
                    </a:lnTo>
                    <a:lnTo>
                      <a:pt x="1690" y="2463"/>
                    </a:lnTo>
                    <a:lnTo>
                      <a:pt x="1652" y="2457"/>
                    </a:lnTo>
                    <a:lnTo>
                      <a:pt x="1608" y="2453"/>
                    </a:lnTo>
                    <a:lnTo>
                      <a:pt x="1570" y="2448"/>
                    </a:lnTo>
                    <a:lnTo>
                      <a:pt x="1526" y="2438"/>
                    </a:lnTo>
                    <a:lnTo>
                      <a:pt x="1488" y="2438"/>
                    </a:lnTo>
                    <a:lnTo>
                      <a:pt x="1450" y="2429"/>
                    </a:lnTo>
                    <a:lnTo>
                      <a:pt x="1412" y="2429"/>
                    </a:lnTo>
                    <a:lnTo>
                      <a:pt x="1369" y="2419"/>
                    </a:lnTo>
                    <a:lnTo>
                      <a:pt x="1326" y="2415"/>
                    </a:lnTo>
                    <a:lnTo>
                      <a:pt x="1288" y="2405"/>
                    </a:lnTo>
                    <a:lnTo>
                      <a:pt x="1249" y="2400"/>
                    </a:lnTo>
                    <a:lnTo>
                      <a:pt x="1206" y="2391"/>
                    </a:lnTo>
                    <a:lnTo>
                      <a:pt x="1163" y="2386"/>
                    </a:lnTo>
                    <a:lnTo>
                      <a:pt x="1125" y="2377"/>
                    </a:lnTo>
                    <a:lnTo>
                      <a:pt x="1087" y="2371"/>
                    </a:lnTo>
                    <a:lnTo>
                      <a:pt x="1058" y="2358"/>
                    </a:lnTo>
                    <a:lnTo>
                      <a:pt x="1030" y="2348"/>
                    </a:lnTo>
                    <a:lnTo>
                      <a:pt x="1005" y="2333"/>
                    </a:lnTo>
                    <a:lnTo>
                      <a:pt x="982" y="2324"/>
                    </a:lnTo>
                    <a:lnTo>
                      <a:pt x="952" y="2310"/>
                    </a:lnTo>
                    <a:lnTo>
                      <a:pt x="924" y="2295"/>
                    </a:lnTo>
                    <a:lnTo>
                      <a:pt x="900" y="2280"/>
                    </a:lnTo>
                    <a:lnTo>
                      <a:pt x="876" y="2271"/>
                    </a:lnTo>
                    <a:lnTo>
                      <a:pt x="847" y="2252"/>
                    </a:lnTo>
                    <a:lnTo>
                      <a:pt x="824" y="2238"/>
                    </a:lnTo>
                    <a:lnTo>
                      <a:pt x="800" y="2223"/>
                    </a:lnTo>
                    <a:lnTo>
                      <a:pt x="776" y="2209"/>
                    </a:lnTo>
                    <a:lnTo>
                      <a:pt x="747" y="2190"/>
                    </a:lnTo>
                    <a:lnTo>
                      <a:pt x="723" y="2175"/>
                    </a:lnTo>
                    <a:lnTo>
                      <a:pt x="700" y="2161"/>
                    </a:lnTo>
                    <a:lnTo>
                      <a:pt x="681" y="2147"/>
                    </a:lnTo>
                    <a:lnTo>
                      <a:pt x="652" y="2127"/>
                    </a:lnTo>
                    <a:lnTo>
                      <a:pt x="633" y="2108"/>
                    </a:lnTo>
                    <a:lnTo>
                      <a:pt x="603" y="2089"/>
                    </a:lnTo>
                    <a:lnTo>
                      <a:pt x="584" y="2075"/>
                    </a:lnTo>
                    <a:lnTo>
                      <a:pt x="542" y="2037"/>
                    </a:lnTo>
                    <a:lnTo>
                      <a:pt x="498" y="2003"/>
                    </a:lnTo>
                    <a:lnTo>
                      <a:pt x="475" y="1980"/>
                    </a:lnTo>
                    <a:lnTo>
                      <a:pt x="456" y="1965"/>
                    </a:lnTo>
                    <a:lnTo>
                      <a:pt x="431" y="1942"/>
                    </a:lnTo>
                    <a:lnTo>
                      <a:pt x="412" y="1927"/>
                    </a:lnTo>
                    <a:lnTo>
                      <a:pt x="370" y="1889"/>
                    </a:lnTo>
                    <a:lnTo>
                      <a:pt x="336" y="1855"/>
                    </a:lnTo>
                    <a:lnTo>
                      <a:pt x="317" y="1836"/>
                    </a:lnTo>
                    <a:lnTo>
                      <a:pt x="298" y="1826"/>
                    </a:lnTo>
                    <a:lnTo>
                      <a:pt x="273" y="1822"/>
                    </a:lnTo>
                    <a:lnTo>
                      <a:pt x="259" y="1836"/>
                    </a:lnTo>
                    <a:lnTo>
                      <a:pt x="245" y="1864"/>
                    </a:lnTo>
                    <a:lnTo>
                      <a:pt x="259" y="1898"/>
                    </a:lnTo>
                    <a:lnTo>
                      <a:pt x="283" y="1927"/>
                    </a:lnTo>
                    <a:lnTo>
                      <a:pt x="311" y="1961"/>
                    </a:lnTo>
                    <a:lnTo>
                      <a:pt x="283" y="1969"/>
                    </a:lnTo>
                    <a:lnTo>
                      <a:pt x="254" y="1988"/>
                    </a:lnTo>
                    <a:lnTo>
                      <a:pt x="231" y="2013"/>
                    </a:lnTo>
                    <a:lnTo>
                      <a:pt x="225" y="2041"/>
                    </a:lnTo>
                    <a:lnTo>
                      <a:pt x="202" y="2013"/>
                    </a:lnTo>
                    <a:lnTo>
                      <a:pt x="187" y="1984"/>
                    </a:lnTo>
                    <a:lnTo>
                      <a:pt x="173" y="1956"/>
                    </a:lnTo>
                    <a:lnTo>
                      <a:pt x="164" y="1931"/>
                    </a:lnTo>
                    <a:lnTo>
                      <a:pt x="145" y="1902"/>
                    </a:lnTo>
                    <a:lnTo>
                      <a:pt x="130" y="1874"/>
                    </a:lnTo>
                    <a:lnTo>
                      <a:pt x="107" y="1850"/>
                    </a:lnTo>
                    <a:lnTo>
                      <a:pt x="87" y="1836"/>
                    </a:lnTo>
                    <a:lnTo>
                      <a:pt x="21" y="1902"/>
                    </a:lnTo>
                    <a:lnTo>
                      <a:pt x="6" y="1855"/>
                    </a:lnTo>
                    <a:lnTo>
                      <a:pt x="0" y="1812"/>
                    </a:lnTo>
                    <a:lnTo>
                      <a:pt x="0" y="1769"/>
                    </a:lnTo>
                    <a:lnTo>
                      <a:pt x="10" y="1726"/>
                    </a:lnTo>
                    <a:lnTo>
                      <a:pt x="15" y="1683"/>
                    </a:lnTo>
                    <a:lnTo>
                      <a:pt x="34" y="1650"/>
                    </a:lnTo>
                    <a:lnTo>
                      <a:pt x="49" y="1612"/>
                    </a:lnTo>
                    <a:lnTo>
                      <a:pt x="78" y="1582"/>
                    </a:lnTo>
                    <a:lnTo>
                      <a:pt x="97" y="1544"/>
                    </a:lnTo>
                    <a:lnTo>
                      <a:pt x="126" y="1511"/>
                    </a:lnTo>
                    <a:lnTo>
                      <a:pt x="154" y="1477"/>
                    </a:lnTo>
                    <a:lnTo>
                      <a:pt x="187" y="1448"/>
                    </a:lnTo>
                    <a:lnTo>
                      <a:pt x="221" y="1420"/>
                    </a:lnTo>
                    <a:lnTo>
                      <a:pt x="259" y="1391"/>
                    </a:lnTo>
                    <a:lnTo>
                      <a:pt x="292" y="1362"/>
                    </a:lnTo>
                    <a:lnTo>
                      <a:pt x="332" y="1339"/>
                    </a:lnTo>
                    <a:lnTo>
                      <a:pt x="360" y="1320"/>
                    </a:lnTo>
                    <a:lnTo>
                      <a:pt x="398" y="1310"/>
                    </a:lnTo>
                    <a:lnTo>
                      <a:pt x="431" y="1296"/>
                    </a:lnTo>
                    <a:lnTo>
                      <a:pt x="475" y="1296"/>
                    </a:lnTo>
                    <a:lnTo>
                      <a:pt x="513" y="1291"/>
                    </a:lnTo>
                    <a:lnTo>
                      <a:pt x="551" y="1291"/>
                    </a:lnTo>
                    <a:lnTo>
                      <a:pt x="594" y="1296"/>
                    </a:lnTo>
                    <a:lnTo>
                      <a:pt x="637" y="1301"/>
                    </a:lnTo>
                    <a:lnTo>
                      <a:pt x="675" y="1301"/>
                    </a:lnTo>
                    <a:lnTo>
                      <a:pt x="719" y="1305"/>
                    </a:lnTo>
                    <a:lnTo>
                      <a:pt x="757" y="1310"/>
                    </a:lnTo>
                    <a:lnTo>
                      <a:pt x="800" y="1320"/>
                    </a:lnTo>
                    <a:lnTo>
                      <a:pt x="838" y="1320"/>
                    </a:lnTo>
                    <a:lnTo>
                      <a:pt x="881" y="1324"/>
                    </a:lnTo>
                    <a:lnTo>
                      <a:pt x="919" y="1324"/>
                    </a:lnTo>
                    <a:lnTo>
                      <a:pt x="963" y="1324"/>
                    </a:lnTo>
                    <a:lnTo>
                      <a:pt x="992" y="1329"/>
                    </a:lnTo>
                    <a:lnTo>
                      <a:pt x="1020" y="1339"/>
                    </a:lnTo>
                    <a:lnTo>
                      <a:pt x="1049" y="1343"/>
                    </a:lnTo>
                    <a:lnTo>
                      <a:pt x="1078" y="1353"/>
                    </a:lnTo>
                    <a:lnTo>
                      <a:pt x="1106" y="1358"/>
                    </a:lnTo>
                    <a:lnTo>
                      <a:pt x="1139" y="1368"/>
                    </a:lnTo>
                    <a:lnTo>
                      <a:pt x="1168" y="1372"/>
                    </a:lnTo>
                    <a:lnTo>
                      <a:pt x="1202" y="1381"/>
                    </a:lnTo>
                    <a:lnTo>
                      <a:pt x="1230" y="1387"/>
                    </a:lnTo>
                    <a:lnTo>
                      <a:pt x="1259" y="1396"/>
                    </a:lnTo>
                    <a:lnTo>
                      <a:pt x="1288" y="1401"/>
                    </a:lnTo>
                    <a:lnTo>
                      <a:pt x="1322" y="1410"/>
                    </a:lnTo>
                    <a:lnTo>
                      <a:pt x="1350" y="1420"/>
                    </a:lnTo>
                    <a:lnTo>
                      <a:pt x="1379" y="1429"/>
                    </a:lnTo>
                    <a:lnTo>
                      <a:pt x="1408" y="1444"/>
                    </a:lnTo>
                    <a:lnTo>
                      <a:pt x="1440" y="1458"/>
                    </a:lnTo>
                    <a:lnTo>
                      <a:pt x="1427" y="1482"/>
                    </a:lnTo>
                    <a:lnTo>
                      <a:pt x="1417" y="1515"/>
                    </a:lnTo>
                    <a:lnTo>
                      <a:pt x="1402" y="1544"/>
                    </a:lnTo>
                    <a:lnTo>
                      <a:pt x="1388" y="1582"/>
                    </a:lnTo>
                    <a:lnTo>
                      <a:pt x="1374" y="1612"/>
                    </a:lnTo>
                    <a:lnTo>
                      <a:pt x="1379" y="1645"/>
                    </a:lnTo>
                    <a:lnTo>
                      <a:pt x="1393" y="1673"/>
                    </a:lnTo>
                    <a:lnTo>
                      <a:pt x="1421" y="1707"/>
                    </a:lnTo>
                    <a:lnTo>
                      <a:pt x="1440" y="1702"/>
                    </a:lnTo>
                    <a:lnTo>
                      <a:pt x="1465" y="1702"/>
                    </a:lnTo>
                    <a:lnTo>
                      <a:pt x="1479" y="1688"/>
                    </a:lnTo>
                    <a:lnTo>
                      <a:pt x="1488" y="1669"/>
                    </a:lnTo>
                    <a:lnTo>
                      <a:pt x="1474" y="1631"/>
                    </a:lnTo>
                    <a:lnTo>
                      <a:pt x="1479" y="1601"/>
                    </a:lnTo>
                    <a:lnTo>
                      <a:pt x="1488" y="1572"/>
                    </a:lnTo>
                    <a:lnTo>
                      <a:pt x="1507" y="1544"/>
                    </a:lnTo>
                    <a:lnTo>
                      <a:pt x="1526" y="1511"/>
                    </a:lnTo>
                    <a:lnTo>
                      <a:pt x="1551" y="1482"/>
                    </a:lnTo>
                    <a:lnTo>
                      <a:pt x="1566" y="1448"/>
                    </a:lnTo>
                    <a:lnTo>
                      <a:pt x="1585" y="1420"/>
                    </a:lnTo>
                    <a:lnTo>
                      <a:pt x="1599" y="1396"/>
                    </a:lnTo>
                    <a:lnTo>
                      <a:pt x="1623" y="1381"/>
                    </a:lnTo>
                    <a:lnTo>
                      <a:pt x="1637" y="1358"/>
                    </a:lnTo>
                    <a:lnTo>
                      <a:pt x="1661" y="1343"/>
                    </a:lnTo>
                    <a:lnTo>
                      <a:pt x="1704" y="1305"/>
                    </a:lnTo>
                    <a:lnTo>
                      <a:pt x="1747" y="1276"/>
                    </a:lnTo>
                    <a:lnTo>
                      <a:pt x="1790" y="1238"/>
                    </a:lnTo>
                    <a:lnTo>
                      <a:pt x="1833" y="1214"/>
                    </a:lnTo>
                    <a:lnTo>
                      <a:pt x="1877" y="1190"/>
                    </a:lnTo>
                    <a:lnTo>
                      <a:pt x="1929" y="1176"/>
                    </a:lnTo>
                    <a:lnTo>
                      <a:pt x="1943" y="1200"/>
                    </a:lnTo>
                    <a:lnTo>
                      <a:pt x="1963" y="1229"/>
                    </a:lnTo>
                    <a:lnTo>
                      <a:pt x="1982" y="1252"/>
                    </a:lnTo>
                    <a:lnTo>
                      <a:pt x="2005" y="1282"/>
                    </a:lnTo>
                    <a:lnTo>
                      <a:pt x="2024" y="1301"/>
                    </a:lnTo>
                    <a:lnTo>
                      <a:pt x="2053" y="1324"/>
                    </a:lnTo>
                    <a:lnTo>
                      <a:pt x="2081" y="1349"/>
                    </a:lnTo>
                    <a:lnTo>
                      <a:pt x="2110" y="1372"/>
                    </a:lnTo>
                    <a:lnTo>
                      <a:pt x="2139" y="1387"/>
                    </a:lnTo>
                    <a:lnTo>
                      <a:pt x="2167" y="1401"/>
                    </a:lnTo>
                    <a:lnTo>
                      <a:pt x="2197" y="1415"/>
                    </a:lnTo>
                    <a:lnTo>
                      <a:pt x="2230" y="1429"/>
                    </a:lnTo>
                    <a:lnTo>
                      <a:pt x="2259" y="1435"/>
                    </a:lnTo>
                    <a:lnTo>
                      <a:pt x="2297" y="1444"/>
                    </a:lnTo>
                    <a:lnTo>
                      <a:pt x="2331" y="1448"/>
                    </a:lnTo>
                    <a:lnTo>
                      <a:pt x="2369" y="1454"/>
                    </a:lnTo>
                    <a:lnTo>
                      <a:pt x="2402" y="1410"/>
                    </a:lnTo>
                    <a:lnTo>
                      <a:pt x="2436" y="1372"/>
                    </a:lnTo>
                    <a:lnTo>
                      <a:pt x="2455" y="1329"/>
                    </a:lnTo>
                    <a:lnTo>
                      <a:pt x="2478" y="1286"/>
                    </a:lnTo>
                    <a:lnTo>
                      <a:pt x="2493" y="1233"/>
                    </a:lnTo>
                    <a:lnTo>
                      <a:pt x="2512" y="1190"/>
                    </a:lnTo>
                    <a:lnTo>
                      <a:pt x="2531" y="1143"/>
                    </a:lnTo>
                    <a:lnTo>
                      <a:pt x="2560" y="1105"/>
                    </a:lnTo>
                    <a:lnTo>
                      <a:pt x="2565" y="1071"/>
                    </a:lnTo>
                    <a:lnTo>
                      <a:pt x="2570" y="1038"/>
                    </a:lnTo>
                    <a:lnTo>
                      <a:pt x="2570" y="1004"/>
                    </a:lnTo>
                    <a:lnTo>
                      <a:pt x="2584" y="975"/>
                    </a:lnTo>
                    <a:lnTo>
                      <a:pt x="2594" y="946"/>
                    </a:lnTo>
                    <a:lnTo>
                      <a:pt x="2617" y="933"/>
                    </a:lnTo>
                    <a:lnTo>
                      <a:pt x="2632" y="923"/>
                    </a:lnTo>
                    <a:lnTo>
                      <a:pt x="2651" y="923"/>
                    </a:lnTo>
                    <a:lnTo>
                      <a:pt x="2670" y="923"/>
                    </a:lnTo>
                    <a:lnTo>
                      <a:pt x="2699" y="933"/>
                    </a:lnTo>
                    <a:lnTo>
                      <a:pt x="2732" y="918"/>
                    </a:lnTo>
                    <a:lnTo>
                      <a:pt x="2775" y="914"/>
                    </a:lnTo>
                    <a:lnTo>
                      <a:pt x="2808" y="914"/>
                    </a:lnTo>
                    <a:lnTo>
                      <a:pt x="2852" y="914"/>
                    </a:lnTo>
                    <a:lnTo>
                      <a:pt x="2886" y="914"/>
                    </a:lnTo>
                    <a:lnTo>
                      <a:pt x="2928" y="918"/>
                    </a:lnTo>
                    <a:lnTo>
                      <a:pt x="2962" y="923"/>
                    </a:lnTo>
                    <a:lnTo>
                      <a:pt x="3005" y="933"/>
                    </a:lnTo>
                    <a:lnTo>
                      <a:pt x="3039" y="937"/>
                    </a:lnTo>
                    <a:lnTo>
                      <a:pt x="3077" y="946"/>
                    </a:lnTo>
                    <a:lnTo>
                      <a:pt x="3115" y="956"/>
                    </a:lnTo>
                    <a:lnTo>
                      <a:pt x="3153" y="971"/>
                    </a:lnTo>
                    <a:lnTo>
                      <a:pt x="3187" y="980"/>
                    </a:lnTo>
                    <a:lnTo>
                      <a:pt x="3225" y="994"/>
                    </a:lnTo>
                    <a:lnTo>
                      <a:pt x="3264" y="1004"/>
                    </a:lnTo>
                    <a:lnTo>
                      <a:pt x="3302" y="1019"/>
                    </a:lnTo>
                    <a:lnTo>
                      <a:pt x="3296" y="985"/>
                    </a:lnTo>
                    <a:lnTo>
                      <a:pt x="3287" y="961"/>
                    </a:lnTo>
                    <a:lnTo>
                      <a:pt x="3268" y="937"/>
                    </a:lnTo>
                    <a:lnTo>
                      <a:pt x="3254" y="923"/>
                    </a:lnTo>
                    <a:lnTo>
                      <a:pt x="3225" y="908"/>
                    </a:lnTo>
                    <a:lnTo>
                      <a:pt x="3201" y="893"/>
                    </a:lnTo>
                    <a:lnTo>
                      <a:pt x="3172" y="880"/>
                    </a:lnTo>
                    <a:lnTo>
                      <a:pt x="3149" y="870"/>
                    </a:lnTo>
                    <a:lnTo>
                      <a:pt x="3163" y="827"/>
                    </a:lnTo>
                    <a:lnTo>
                      <a:pt x="3187" y="794"/>
                    </a:lnTo>
                    <a:lnTo>
                      <a:pt x="3211" y="755"/>
                    </a:lnTo>
                    <a:lnTo>
                      <a:pt x="3239" y="722"/>
                    </a:lnTo>
                    <a:lnTo>
                      <a:pt x="3268" y="689"/>
                    </a:lnTo>
                    <a:lnTo>
                      <a:pt x="3296" y="655"/>
                    </a:lnTo>
                    <a:lnTo>
                      <a:pt x="3325" y="622"/>
                    </a:lnTo>
                    <a:lnTo>
                      <a:pt x="3359" y="593"/>
                    </a:lnTo>
                    <a:lnTo>
                      <a:pt x="3388" y="555"/>
                    </a:lnTo>
                    <a:lnTo>
                      <a:pt x="3422" y="521"/>
                    </a:lnTo>
                    <a:lnTo>
                      <a:pt x="3455" y="487"/>
                    </a:lnTo>
                    <a:lnTo>
                      <a:pt x="3493" y="458"/>
                    </a:lnTo>
                    <a:lnTo>
                      <a:pt x="3521" y="420"/>
                    </a:lnTo>
                    <a:lnTo>
                      <a:pt x="3560" y="387"/>
                    </a:lnTo>
                    <a:lnTo>
                      <a:pt x="3594" y="353"/>
                    </a:lnTo>
                    <a:lnTo>
                      <a:pt x="3632" y="325"/>
                    </a:lnTo>
                    <a:lnTo>
                      <a:pt x="3670" y="296"/>
                    </a:lnTo>
                    <a:lnTo>
                      <a:pt x="3708" y="267"/>
                    </a:lnTo>
                    <a:lnTo>
                      <a:pt x="3752" y="239"/>
                    </a:lnTo>
                    <a:lnTo>
                      <a:pt x="3794" y="214"/>
                    </a:lnTo>
                    <a:lnTo>
                      <a:pt x="3838" y="186"/>
                    </a:lnTo>
                    <a:lnTo>
                      <a:pt x="3880" y="162"/>
                    </a:lnTo>
                    <a:lnTo>
                      <a:pt x="3924" y="138"/>
                    </a:lnTo>
                    <a:lnTo>
                      <a:pt x="3966" y="119"/>
                    </a:lnTo>
                    <a:lnTo>
                      <a:pt x="4010" y="95"/>
                    </a:lnTo>
                    <a:lnTo>
                      <a:pt x="4053" y="76"/>
                    </a:lnTo>
                    <a:lnTo>
                      <a:pt x="4096" y="62"/>
                    </a:lnTo>
                    <a:lnTo>
                      <a:pt x="4143" y="48"/>
                    </a:lnTo>
                    <a:lnTo>
                      <a:pt x="4187" y="33"/>
                    </a:lnTo>
                    <a:lnTo>
                      <a:pt x="4235" y="19"/>
                    </a:lnTo>
                    <a:lnTo>
                      <a:pt x="4282" y="10"/>
                    </a:lnTo>
                    <a:lnTo>
                      <a:pt x="4330" y="4"/>
                    </a:lnTo>
                    <a:lnTo>
                      <a:pt x="4345" y="23"/>
                    </a:lnTo>
                    <a:lnTo>
                      <a:pt x="4378" y="33"/>
                    </a:lnTo>
                    <a:lnTo>
                      <a:pt x="4412" y="23"/>
                    </a:lnTo>
                    <a:lnTo>
                      <a:pt x="4435" y="4"/>
                    </a:lnTo>
                    <a:close/>
                  </a:path>
                </a:pathLst>
              </a:custGeom>
              <a:solidFill>
                <a:srgbClr val="FFFFFF"/>
              </a:solidFill>
              <a:ln w="0">
                <a:solidFill>
                  <a:srgbClr val="FFFFFF"/>
                </a:solidFill>
                <a:round/>
                <a:headEnd/>
                <a:tailEnd/>
              </a:ln>
            </p:spPr>
            <p:txBody>
              <a:bodyPr>
                <a:prstTxWarp prst="textNoShape">
                  <a:avLst/>
                </a:prstTxWarp>
              </a:bodyPr>
              <a:lstStyle/>
              <a:p>
                <a:endParaRPr lang="en-US"/>
              </a:p>
            </p:txBody>
          </p:sp>
          <p:sp>
            <p:nvSpPr>
              <p:cNvPr id="61463" name="Freeform 202"/>
              <p:cNvSpPr>
                <a:spLocks noChangeAspect="1"/>
              </p:cNvSpPr>
              <p:nvPr/>
            </p:nvSpPr>
            <p:spPr bwMode="auto">
              <a:xfrm>
                <a:off x="1098" y="2516"/>
                <a:ext cx="715" cy="381"/>
              </a:xfrm>
              <a:custGeom>
                <a:avLst/>
                <a:gdLst>
                  <a:gd name="T0" fmla="*/ 4626 w 5000"/>
                  <a:gd name="T1" fmla="*/ 29 h 2667"/>
                  <a:gd name="T2" fmla="*/ 4832 w 5000"/>
                  <a:gd name="T3" fmla="*/ 115 h 2667"/>
                  <a:gd name="T4" fmla="*/ 5000 w 5000"/>
                  <a:gd name="T5" fmla="*/ 301 h 2667"/>
                  <a:gd name="T6" fmla="*/ 4803 w 5000"/>
                  <a:gd name="T7" fmla="*/ 263 h 2667"/>
                  <a:gd name="T8" fmla="*/ 4885 w 5000"/>
                  <a:gd name="T9" fmla="*/ 477 h 2667"/>
                  <a:gd name="T10" fmla="*/ 4751 w 5000"/>
                  <a:gd name="T11" fmla="*/ 511 h 2667"/>
                  <a:gd name="T12" fmla="*/ 4540 w 5000"/>
                  <a:gd name="T13" fmla="*/ 502 h 2667"/>
                  <a:gd name="T14" fmla="*/ 4445 w 5000"/>
                  <a:gd name="T15" fmla="*/ 445 h 2667"/>
                  <a:gd name="T16" fmla="*/ 4368 w 5000"/>
                  <a:gd name="T17" fmla="*/ 578 h 2667"/>
                  <a:gd name="T18" fmla="*/ 4349 w 5000"/>
                  <a:gd name="T19" fmla="*/ 784 h 2667"/>
                  <a:gd name="T20" fmla="*/ 4296 w 5000"/>
                  <a:gd name="T21" fmla="*/ 975 h 2667"/>
                  <a:gd name="T22" fmla="*/ 4201 w 5000"/>
                  <a:gd name="T23" fmla="*/ 1143 h 2667"/>
                  <a:gd name="T24" fmla="*/ 4091 w 5000"/>
                  <a:gd name="T25" fmla="*/ 1310 h 2667"/>
                  <a:gd name="T26" fmla="*/ 3952 w 5000"/>
                  <a:gd name="T27" fmla="*/ 1463 h 2667"/>
                  <a:gd name="T28" fmla="*/ 3819 w 5000"/>
                  <a:gd name="T29" fmla="*/ 1612 h 2667"/>
                  <a:gd name="T30" fmla="*/ 3670 w 5000"/>
                  <a:gd name="T31" fmla="*/ 1755 h 2667"/>
                  <a:gd name="T32" fmla="*/ 3527 w 5000"/>
                  <a:gd name="T33" fmla="*/ 1908 h 2667"/>
                  <a:gd name="T34" fmla="*/ 3397 w 5000"/>
                  <a:gd name="T35" fmla="*/ 2061 h 2667"/>
                  <a:gd name="T36" fmla="*/ 3302 w 5000"/>
                  <a:gd name="T37" fmla="*/ 2242 h 2667"/>
                  <a:gd name="T38" fmla="*/ 3206 w 5000"/>
                  <a:gd name="T39" fmla="*/ 2434 h 2667"/>
                  <a:gd name="T40" fmla="*/ 3077 w 5000"/>
                  <a:gd name="T41" fmla="*/ 2591 h 2667"/>
                  <a:gd name="T42" fmla="*/ 2895 w 5000"/>
                  <a:gd name="T43" fmla="*/ 2663 h 2667"/>
                  <a:gd name="T44" fmla="*/ 2689 w 5000"/>
                  <a:gd name="T45" fmla="*/ 2639 h 2667"/>
                  <a:gd name="T46" fmla="*/ 2503 w 5000"/>
                  <a:gd name="T47" fmla="*/ 2558 h 2667"/>
                  <a:gd name="T48" fmla="*/ 2211 w 5000"/>
                  <a:gd name="T49" fmla="*/ 2505 h 2667"/>
                  <a:gd name="T50" fmla="*/ 1929 w 5000"/>
                  <a:gd name="T51" fmla="*/ 2486 h 2667"/>
                  <a:gd name="T52" fmla="*/ 1652 w 5000"/>
                  <a:gd name="T53" fmla="*/ 2457 h 2667"/>
                  <a:gd name="T54" fmla="*/ 1369 w 5000"/>
                  <a:gd name="T55" fmla="*/ 2419 h 2667"/>
                  <a:gd name="T56" fmla="*/ 1087 w 5000"/>
                  <a:gd name="T57" fmla="*/ 2371 h 2667"/>
                  <a:gd name="T58" fmla="*/ 900 w 5000"/>
                  <a:gd name="T59" fmla="*/ 2280 h 2667"/>
                  <a:gd name="T60" fmla="*/ 723 w 5000"/>
                  <a:gd name="T61" fmla="*/ 2175 h 2667"/>
                  <a:gd name="T62" fmla="*/ 542 w 5000"/>
                  <a:gd name="T63" fmla="*/ 2037 h 2667"/>
                  <a:gd name="T64" fmla="*/ 336 w 5000"/>
                  <a:gd name="T65" fmla="*/ 1855 h 2667"/>
                  <a:gd name="T66" fmla="*/ 283 w 5000"/>
                  <a:gd name="T67" fmla="*/ 1927 h 2667"/>
                  <a:gd name="T68" fmla="*/ 187 w 5000"/>
                  <a:gd name="T69" fmla="*/ 1984 h 2667"/>
                  <a:gd name="T70" fmla="*/ 21 w 5000"/>
                  <a:gd name="T71" fmla="*/ 1902 h 2667"/>
                  <a:gd name="T72" fmla="*/ 49 w 5000"/>
                  <a:gd name="T73" fmla="*/ 1612 h 2667"/>
                  <a:gd name="T74" fmla="*/ 259 w 5000"/>
                  <a:gd name="T75" fmla="*/ 1391 h 2667"/>
                  <a:gd name="T76" fmla="*/ 513 w 5000"/>
                  <a:gd name="T77" fmla="*/ 1291 h 2667"/>
                  <a:gd name="T78" fmla="*/ 800 w 5000"/>
                  <a:gd name="T79" fmla="*/ 1320 h 2667"/>
                  <a:gd name="T80" fmla="*/ 1049 w 5000"/>
                  <a:gd name="T81" fmla="*/ 1343 h 2667"/>
                  <a:gd name="T82" fmla="*/ 1259 w 5000"/>
                  <a:gd name="T83" fmla="*/ 1396 h 2667"/>
                  <a:gd name="T84" fmla="*/ 1427 w 5000"/>
                  <a:gd name="T85" fmla="*/ 1482 h 2667"/>
                  <a:gd name="T86" fmla="*/ 1421 w 5000"/>
                  <a:gd name="T87" fmla="*/ 1707 h 2667"/>
                  <a:gd name="T88" fmla="*/ 1488 w 5000"/>
                  <a:gd name="T89" fmla="*/ 1572 h 2667"/>
                  <a:gd name="T90" fmla="*/ 1623 w 5000"/>
                  <a:gd name="T91" fmla="*/ 1381 h 2667"/>
                  <a:gd name="T92" fmla="*/ 1877 w 5000"/>
                  <a:gd name="T93" fmla="*/ 1190 h 2667"/>
                  <a:gd name="T94" fmla="*/ 2053 w 5000"/>
                  <a:gd name="T95" fmla="*/ 1324 h 2667"/>
                  <a:gd name="T96" fmla="*/ 2259 w 5000"/>
                  <a:gd name="T97" fmla="*/ 1435 h 2667"/>
                  <a:gd name="T98" fmla="*/ 2478 w 5000"/>
                  <a:gd name="T99" fmla="*/ 1286 h 2667"/>
                  <a:gd name="T100" fmla="*/ 2570 w 5000"/>
                  <a:gd name="T101" fmla="*/ 1004 h 2667"/>
                  <a:gd name="T102" fmla="*/ 2699 w 5000"/>
                  <a:gd name="T103" fmla="*/ 933 h 2667"/>
                  <a:gd name="T104" fmla="*/ 2962 w 5000"/>
                  <a:gd name="T105" fmla="*/ 923 h 2667"/>
                  <a:gd name="T106" fmla="*/ 3225 w 5000"/>
                  <a:gd name="T107" fmla="*/ 994 h 2667"/>
                  <a:gd name="T108" fmla="*/ 3225 w 5000"/>
                  <a:gd name="T109" fmla="*/ 908 h 2667"/>
                  <a:gd name="T110" fmla="*/ 3239 w 5000"/>
                  <a:gd name="T111" fmla="*/ 722 h 2667"/>
                  <a:gd name="T112" fmla="*/ 3455 w 5000"/>
                  <a:gd name="T113" fmla="*/ 487 h 2667"/>
                  <a:gd name="T114" fmla="*/ 3708 w 5000"/>
                  <a:gd name="T115" fmla="*/ 267 h 2667"/>
                  <a:gd name="T116" fmla="*/ 4010 w 5000"/>
                  <a:gd name="T117" fmla="*/ 95 h 2667"/>
                  <a:gd name="T118" fmla="*/ 4330 w 5000"/>
                  <a:gd name="T119" fmla="*/ 4 h 2667"/>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5000"/>
                  <a:gd name="T181" fmla="*/ 0 h 2667"/>
                  <a:gd name="T182" fmla="*/ 5000 w 5000"/>
                  <a:gd name="T183" fmla="*/ 2667 h 2667"/>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5000" h="2667">
                    <a:moveTo>
                      <a:pt x="4435" y="4"/>
                    </a:moveTo>
                    <a:lnTo>
                      <a:pt x="4464" y="0"/>
                    </a:lnTo>
                    <a:lnTo>
                      <a:pt x="4498" y="0"/>
                    </a:lnTo>
                    <a:lnTo>
                      <a:pt x="4526" y="0"/>
                    </a:lnTo>
                    <a:lnTo>
                      <a:pt x="4565" y="10"/>
                    </a:lnTo>
                    <a:lnTo>
                      <a:pt x="4593" y="14"/>
                    </a:lnTo>
                    <a:lnTo>
                      <a:pt x="4626" y="29"/>
                    </a:lnTo>
                    <a:lnTo>
                      <a:pt x="4645" y="42"/>
                    </a:lnTo>
                    <a:lnTo>
                      <a:pt x="4664" y="71"/>
                    </a:lnTo>
                    <a:lnTo>
                      <a:pt x="4713" y="67"/>
                    </a:lnTo>
                    <a:lnTo>
                      <a:pt x="4761" y="81"/>
                    </a:lnTo>
                    <a:lnTo>
                      <a:pt x="4784" y="86"/>
                    </a:lnTo>
                    <a:lnTo>
                      <a:pt x="4809" y="100"/>
                    </a:lnTo>
                    <a:lnTo>
                      <a:pt x="4832" y="115"/>
                    </a:lnTo>
                    <a:lnTo>
                      <a:pt x="4856" y="134"/>
                    </a:lnTo>
                    <a:lnTo>
                      <a:pt x="4895" y="167"/>
                    </a:lnTo>
                    <a:lnTo>
                      <a:pt x="4933" y="210"/>
                    </a:lnTo>
                    <a:lnTo>
                      <a:pt x="4948" y="229"/>
                    </a:lnTo>
                    <a:lnTo>
                      <a:pt x="4967" y="254"/>
                    </a:lnTo>
                    <a:lnTo>
                      <a:pt x="4981" y="273"/>
                    </a:lnTo>
                    <a:lnTo>
                      <a:pt x="5000" y="301"/>
                    </a:lnTo>
                    <a:lnTo>
                      <a:pt x="5000" y="320"/>
                    </a:lnTo>
                    <a:lnTo>
                      <a:pt x="4971" y="306"/>
                    </a:lnTo>
                    <a:lnTo>
                      <a:pt x="4952" y="292"/>
                    </a:lnTo>
                    <a:lnTo>
                      <a:pt x="4923" y="282"/>
                    </a:lnTo>
                    <a:lnTo>
                      <a:pt x="4904" y="277"/>
                    </a:lnTo>
                    <a:lnTo>
                      <a:pt x="4851" y="263"/>
                    </a:lnTo>
                    <a:lnTo>
                      <a:pt x="4803" y="263"/>
                    </a:lnTo>
                    <a:lnTo>
                      <a:pt x="4794" y="292"/>
                    </a:lnTo>
                    <a:lnTo>
                      <a:pt x="4799" y="325"/>
                    </a:lnTo>
                    <a:lnTo>
                      <a:pt x="4813" y="359"/>
                    </a:lnTo>
                    <a:lnTo>
                      <a:pt x="4832" y="392"/>
                    </a:lnTo>
                    <a:lnTo>
                      <a:pt x="4851" y="420"/>
                    </a:lnTo>
                    <a:lnTo>
                      <a:pt x="4870" y="449"/>
                    </a:lnTo>
                    <a:lnTo>
                      <a:pt x="4885" y="477"/>
                    </a:lnTo>
                    <a:lnTo>
                      <a:pt x="4899" y="521"/>
                    </a:lnTo>
                    <a:lnTo>
                      <a:pt x="4904" y="645"/>
                    </a:lnTo>
                    <a:lnTo>
                      <a:pt x="4875" y="612"/>
                    </a:lnTo>
                    <a:lnTo>
                      <a:pt x="4851" y="584"/>
                    </a:lnTo>
                    <a:lnTo>
                      <a:pt x="4818" y="555"/>
                    </a:lnTo>
                    <a:lnTo>
                      <a:pt x="4790" y="535"/>
                    </a:lnTo>
                    <a:lnTo>
                      <a:pt x="4751" y="511"/>
                    </a:lnTo>
                    <a:lnTo>
                      <a:pt x="4717" y="492"/>
                    </a:lnTo>
                    <a:lnTo>
                      <a:pt x="4679" y="473"/>
                    </a:lnTo>
                    <a:lnTo>
                      <a:pt x="4645" y="458"/>
                    </a:lnTo>
                    <a:lnTo>
                      <a:pt x="4617" y="458"/>
                    </a:lnTo>
                    <a:lnTo>
                      <a:pt x="4588" y="473"/>
                    </a:lnTo>
                    <a:lnTo>
                      <a:pt x="4565" y="487"/>
                    </a:lnTo>
                    <a:lnTo>
                      <a:pt x="4540" y="502"/>
                    </a:lnTo>
                    <a:lnTo>
                      <a:pt x="4517" y="516"/>
                    </a:lnTo>
                    <a:lnTo>
                      <a:pt x="4498" y="540"/>
                    </a:lnTo>
                    <a:lnTo>
                      <a:pt x="4473" y="555"/>
                    </a:lnTo>
                    <a:lnTo>
                      <a:pt x="4454" y="578"/>
                    </a:lnTo>
                    <a:lnTo>
                      <a:pt x="4450" y="531"/>
                    </a:lnTo>
                    <a:lnTo>
                      <a:pt x="4454" y="487"/>
                    </a:lnTo>
                    <a:lnTo>
                      <a:pt x="4445" y="445"/>
                    </a:lnTo>
                    <a:lnTo>
                      <a:pt x="4426" y="416"/>
                    </a:lnTo>
                    <a:lnTo>
                      <a:pt x="4387" y="420"/>
                    </a:lnTo>
                    <a:lnTo>
                      <a:pt x="4378" y="449"/>
                    </a:lnTo>
                    <a:lnTo>
                      <a:pt x="4374" y="483"/>
                    </a:lnTo>
                    <a:lnTo>
                      <a:pt x="4368" y="521"/>
                    </a:lnTo>
                    <a:lnTo>
                      <a:pt x="4368" y="550"/>
                    </a:lnTo>
                    <a:lnTo>
                      <a:pt x="4368" y="578"/>
                    </a:lnTo>
                    <a:lnTo>
                      <a:pt x="4368" y="607"/>
                    </a:lnTo>
                    <a:lnTo>
                      <a:pt x="4368" y="641"/>
                    </a:lnTo>
                    <a:lnTo>
                      <a:pt x="4364" y="669"/>
                    </a:lnTo>
                    <a:lnTo>
                      <a:pt x="4364" y="698"/>
                    </a:lnTo>
                    <a:lnTo>
                      <a:pt x="4359" y="727"/>
                    </a:lnTo>
                    <a:lnTo>
                      <a:pt x="4359" y="760"/>
                    </a:lnTo>
                    <a:lnTo>
                      <a:pt x="4349" y="784"/>
                    </a:lnTo>
                    <a:lnTo>
                      <a:pt x="4345" y="813"/>
                    </a:lnTo>
                    <a:lnTo>
                      <a:pt x="4334" y="841"/>
                    </a:lnTo>
                    <a:lnTo>
                      <a:pt x="4330" y="870"/>
                    </a:lnTo>
                    <a:lnTo>
                      <a:pt x="4321" y="893"/>
                    </a:lnTo>
                    <a:lnTo>
                      <a:pt x="4311" y="923"/>
                    </a:lnTo>
                    <a:lnTo>
                      <a:pt x="4301" y="946"/>
                    </a:lnTo>
                    <a:lnTo>
                      <a:pt x="4296" y="975"/>
                    </a:lnTo>
                    <a:lnTo>
                      <a:pt x="4282" y="999"/>
                    </a:lnTo>
                    <a:lnTo>
                      <a:pt x="4267" y="1023"/>
                    </a:lnTo>
                    <a:lnTo>
                      <a:pt x="4254" y="1047"/>
                    </a:lnTo>
                    <a:lnTo>
                      <a:pt x="4244" y="1071"/>
                    </a:lnTo>
                    <a:lnTo>
                      <a:pt x="4229" y="1095"/>
                    </a:lnTo>
                    <a:lnTo>
                      <a:pt x="4215" y="1118"/>
                    </a:lnTo>
                    <a:lnTo>
                      <a:pt x="4201" y="1143"/>
                    </a:lnTo>
                    <a:lnTo>
                      <a:pt x="4191" y="1171"/>
                    </a:lnTo>
                    <a:lnTo>
                      <a:pt x="4172" y="1190"/>
                    </a:lnTo>
                    <a:lnTo>
                      <a:pt x="4158" y="1214"/>
                    </a:lnTo>
                    <a:lnTo>
                      <a:pt x="4139" y="1238"/>
                    </a:lnTo>
                    <a:lnTo>
                      <a:pt x="4124" y="1263"/>
                    </a:lnTo>
                    <a:lnTo>
                      <a:pt x="4105" y="1282"/>
                    </a:lnTo>
                    <a:lnTo>
                      <a:pt x="4091" y="1310"/>
                    </a:lnTo>
                    <a:lnTo>
                      <a:pt x="4072" y="1329"/>
                    </a:lnTo>
                    <a:lnTo>
                      <a:pt x="4057" y="1358"/>
                    </a:lnTo>
                    <a:lnTo>
                      <a:pt x="4034" y="1377"/>
                    </a:lnTo>
                    <a:lnTo>
                      <a:pt x="4014" y="1401"/>
                    </a:lnTo>
                    <a:lnTo>
                      <a:pt x="3995" y="1420"/>
                    </a:lnTo>
                    <a:lnTo>
                      <a:pt x="3976" y="1444"/>
                    </a:lnTo>
                    <a:lnTo>
                      <a:pt x="3952" y="1463"/>
                    </a:lnTo>
                    <a:lnTo>
                      <a:pt x="3937" y="1487"/>
                    </a:lnTo>
                    <a:lnTo>
                      <a:pt x="3914" y="1506"/>
                    </a:lnTo>
                    <a:lnTo>
                      <a:pt x="3899" y="1530"/>
                    </a:lnTo>
                    <a:lnTo>
                      <a:pt x="3876" y="1549"/>
                    </a:lnTo>
                    <a:lnTo>
                      <a:pt x="3857" y="1568"/>
                    </a:lnTo>
                    <a:lnTo>
                      <a:pt x="3832" y="1587"/>
                    </a:lnTo>
                    <a:lnTo>
                      <a:pt x="3819" y="1612"/>
                    </a:lnTo>
                    <a:lnTo>
                      <a:pt x="3794" y="1631"/>
                    </a:lnTo>
                    <a:lnTo>
                      <a:pt x="3775" y="1654"/>
                    </a:lnTo>
                    <a:lnTo>
                      <a:pt x="3752" y="1673"/>
                    </a:lnTo>
                    <a:lnTo>
                      <a:pt x="3737" y="1698"/>
                    </a:lnTo>
                    <a:lnTo>
                      <a:pt x="3712" y="1717"/>
                    </a:lnTo>
                    <a:lnTo>
                      <a:pt x="3693" y="1736"/>
                    </a:lnTo>
                    <a:lnTo>
                      <a:pt x="3670" y="1755"/>
                    </a:lnTo>
                    <a:lnTo>
                      <a:pt x="3651" y="1778"/>
                    </a:lnTo>
                    <a:lnTo>
                      <a:pt x="3627" y="1797"/>
                    </a:lnTo>
                    <a:lnTo>
                      <a:pt x="3607" y="1822"/>
                    </a:lnTo>
                    <a:lnTo>
                      <a:pt x="3584" y="1841"/>
                    </a:lnTo>
                    <a:lnTo>
                      <a:pt x="3569" y="1864"/>
                    </a:lnTo>
                    <a:lnTo>
                      <a:pt x="3546" y="1883"/>
                    </a:lnTo>
                    <a:lnTo>
                      <a:pt x="3527" y="1908"/>
                    </a:lnTo>
                    <a:lnTo>
                      <a:pt x="3502" y="1927"/>
                    </a:lnTo>
                    <a:lnTo>
                      <a:pt x="3489" y="1950"/>
                    </a:lnTo>
                    <a:lnTo>
                      <a:pt x="3469" y="1969"/>
                    </a:lnTo>
                    <a:lnTo>
                      <a:pt x="3450" y="1994"/>
                    </a:lnTo>
                    <a:lnTo>
                      <a:pt x="3430" y="2013"/>
                    </a:lnTo>
                    <a:lnTo>
                      <a:pt x="3416" y="2041"/>
                    </a:lnTo>
                    <a:lnTo>
                      <a:pt x="3397" y="2061"/>
                    </a:lnTo>
                    <a:lnTo>
                      <a:pt x="3382" y="2085"/>
                    </a:lnTo>
                    <a:lnTo>
                      <a:pt x="3369" y="2104"/>
                    </a:lnTo>
                    <a:lnTo>
                      <a:pt x="3354" y="2133"/>
                    </a:lnTo>
                    <a:lnTo>
                      <a:pt x="3340" y="2156"/>
                    </a:lnTo>
                    <a:lnTo>
                      <a:pt x="3325" y="2185"/>
                    </a:lnTo>
                    <a:lnTo>
                      <a:pt x="3311" y="2213"/>
                    </a:lnTo>
                    <a:lnTo>
                      <a:pt x="3302" y="2242"/>
                    </a:lnTo>
                    <a:lnTo>
                      <a:pt x="3287" y="2266"/>
                    </a:lnTo>
                    <a:lnTo>
                      <a:pt x="3273" y="2295"/>
                    </a:lnTo>
                    <a:lnTo>
                      <a:pt x="3258" y="2324"/>
                    </a:lnTo>
                    <a:lnTo>
                      <a:pt x="3249" y="2352"/>
                    </a:lnTo>
                    <a:lnTo>
                      <a:pt x="3235" y="2377"/>
                    </a:lnTo>
                    <a:lnTo>
                      <a:pt x="3220" y="2405"/>
                    </a:lnTo>
                    <a:lnTo>
                      <a:pt x="3206" y="2434"/>
                    </a:lnTo>
                    <a:lnTo>
                      <a:pt x="3191" y="2463"/>
                    </a:lnTo>
                    <a:lnTo>
                      <a:pt x="3172" y="2482"/>
                    </a:lnTo>
                    <a:lnTo>
                      <a:pt x="3153" y="2505"/>
                    </a:lnTo>
                    <a:lnTo>
                      <a:pt x="3134" y="2530"/>
                    </a:lnTo>
                    <a:lnTo>
                      <a:pt x="3119" y="2553"/>
                    </a:lnTo>
                    <a:lnTo>
                      <a:pt x="3096" y="2572"/>
                    </a:lnTo>
                    <a:lnTo>
                      <a:pt x="3077" y="2591"/>
                    </a:lnTo>
                    <a:lnTo>
                      <a:pt x="3052" y="2606"/>
                    </a:lnTo>
                    <a:lnTo>
                      <a:pt x="3033" y="2625"/>
                    </a:lnTo>
                    <a:lnTo>
                      <a:pt x="3005" y="2635"/>
                    </a:lnTo>
                    <a:lnTo>
                      <a:pt x="2981" y="2648"/>
                    </a:lnTo>
                    <a:lnTo>
                      <a:pt x="2953" y="2654"/>
                    </a:lnTo>
                    <a:lnTo>
                      <a:pt x="2928" y="2663"/>
                    </a:lnTo>
                    <a:lnTo>
                      <a:pt x="2895" y="2663"/>
                    </a:lnTo>
                    <a:lnTo>
                      <a:pt x="2867" y="2667"/>
                    </a:lnTo>
                    <a:lnTo>
                      <a:pt x="2833" y="2667"/>
                    </a:lnTo>
                    <a:lnTo>
                      <a:pt x="2804" y="2667"/>
                    </a:lnTo>
                    <a:lnTo>
                      <a:pt x="2770" y="2659"/>
                    </a:lnTo>
                    <a:lnTo>
                      <a:pt x="2741" y="2654"/>
                    </a:lnTo>
                    <a:lnTo>
                      <a:pt x="2713" y="2644"/>
                    </a:lnTo>
                    <a:lnTo>
                      <a:pt x="2689" y="2639"/>
                    </a:lnTo>
                    <a:lnTo>
                      <a:pt x="2661" y="2625"/>
                    </a:lnTo>
                    <a:lnTo>
                      <a:pt x="2632" y="2615"/>
                    </a:lnTo>
                    <a:lnTo>
                      <a:pt x="2608" y="2606"/>
                    </a:lnTo>
                    <a:lnTo>
                      <a:pt x="2584" y="2596"/>
                    </a:lnTo>
                    <a:lnTo>
                      <a:pt x="2556" y="2582"/>
                    </a:lnTo>
                    <a:lnTo>
                      <a:pt x="2531" y="2572"/>
                    </a:lnTo>
                    <a:lnTo>
                      <a:pt x="2503" y="2558"/>
                    </a:lnTo>
                    <a:lnTo>
                      <a:pt x="2478" y="2549"/>
                    </a:lnTo>
                    <a:lnTo>
                      <a:pt x="2426" y="2530"/>
                    </a:lnTo>
                    <a:lnTo>
                      <a:pt x="2379" y="2515"/>
                    </a:lnTo>
                    <a:lnTo>
                      <a:pt x="2335" y="2510"/>
                    </a:lnTo>
                    <a:lnTo>
                      <a:pt x="2293" y="2510"/>
                    </a:lnTo>
                    <a:lnTo>
                      <a:pt x="2249" y="2505"/>
                    </a:lnTo>
                    <a:lnTo>
                      <a:pt x="2211" y="2505"/>
                    </a:lnTo>
                    <a:lnTo>
                      <a:pt x="2167" y="2501"/>
                    </a:lnTo>
                    <a:lnTo>
                      <a:pt x="2129" y="2501"/>
                    </a:lnTo>
                    <a:lnTo>
                      <a:pt x="2091" y="2501"/>
                    </a:lnTo>
                    <a:lnTo>
                      <a:pt x="2053" y="2501"/>
                    </a:lnTo>
                    <a:lnTo>
                      <a:pt x="2010" y="2496"/>
                    </a:lnTo>
                    <a:lnTo>
                      <a:pt x="1967" y="2491"/>
                    </a:lnTo>
                    <a:lnTo>
                      <a:pt x="1929" y="2486"/>
                    </a:lnTo>
                    <a:lnTo>
                      <a:pt x="1890" y="2486"/>
                    </a:lnTo>
                    <a:lnTo>
                      <a:pt x="1847" y="2482"/>
                    </a:lnTo>
                    <a:lnTo>
                      <a:pt x="1809" y="2476"/>
                    </a:lnTo>
                    <a:lnTo>
                      <a:pt x="1771" y="2472"/>
                    </a:lnTo>
                    <a:lnTo>
                      <a:pt x="1732" y="2472"/>
                    </a:lnTo>
                    <a:lnTo>
                      <a:pt x="1690" y="2463"/>
                    </a:lnTo>
                    <a:lnTo>
                      <a:pt x="1652" y="2457"/>
                    </a:lnTo>
                    <a:lnTo>
                      <a:pt x="1608" y="2453"/>
                    </a:lnTo>
                    <a:lnTo>
                      <a:pt x="1570" y="2448"/>
                    </a:lnTo>
                    <a:lnTo>
                      <a:pt x="1526" y="2438"/>
                    </a:lnTo>
                    <a:lnTo>
                      <a:pt x="1488" y="2438"/>
                    </a:lnTo>
                    <a:lnTo>
                      <a:pt x="1450" y="2429"/>
                    </a:lnTo>
                    <a:lnTo>
                      <a:pt x="1412" y="2429"/>
                    </a:lnTo>
                    <a:lnTo>
                      <a:pt x="1369" y="2419"/>
                    </a:lnTo>
                    <a:lnTo>
                      <a:pt x="1326" y="2415"/>
                    </a:lnTo>
                    <a:lnTo>
                      <a:pt x="1288" y="2405"/>
                    </a:lnTo>
                    <a:lnTo>
                      <a:pt x="1249" y="2400"/>
                    </a:lnTo>
                    <a:lnTo>
                      <a:pt x="1206" y="2391"/>
                    </a:lnTo>
                    <a:lnTo>
                      <a:pt x="1163" y="2386"/>
                    </a:lnTo>
                    <a:lnTo>
                      <a:pt x="1125" y="2377"/>
                    </a:lnTo>
                    <a:lnTo>
                      <a:pt x="1087" y="2371"/>
                    </a:lnTo>
                    <a:lnTo>
                      <a:pt x="1058" y="2358"/>
                    </a:lnTo>
                    <a:lnTo>
                      <a:pt x="1030" y="2348"/>
                    </a:lnTo>
                    <a:lnTo>
                      <a:pt x="1005" y="2333"/>
                    </a:lnTo>
                    <a:lnTo>
                      <a:pt x="982" y="2324"/>
                    </a:lnTo>
                    <a:lnTo>
                      <a:pt x="952" y="2310"/>
                    </a:lnTo>
                    <a:lnTo>
                      <a:pt x="924" y="2295"/>
                    </a:lnTo>
                    <a:lnTo>
                      <a:pt x="900" y="2280"/>
                    </a:lnTo>
                    <a:lnTo>
                      <a:pt x="876" y="2271"/>
                    </a:lnTo>
                    <a:lnTo>
                      <a:pt x="847" y="2252"/>
                    </a:lnTo>
                    <a:lnTo>
                      <a:pt x="824" y="2238"/>
                    </a:lnTo>
                    <a:lnTo>
                      <a:pt x="800" y="2223"/>
                    </a:lnTo>
                    <a:lnTo>
                      <a:pt x="776" y="2209"/>
                    </a:lnTo>
                    <a:lnTo>
                      <a:pt x="747" y="2190"/>
                    </a:lnTo>
                    <a:lnTo>
                      <a:pt x="723" y="2175"/>
                    </a:lnTo>
                    <a:lnTo>
                      <a:pt x="700" y="2161"/>
                    </a:lnTo>
                    <a:lnTo>
                      <a:pt x="681" y="2147"/>
                    </a:lnTo>
                    <a:lnTo>
                      <a:pt x="652" y="2127"/>
                    </a:lnTo>
                    <a:lnTo>
                      <a:pt x="633" y="2108"/>
                    </a:lnTo>
                    <a:lnTo>
                      <a:pt x="603" y="2089"/>
                    </a:lnTo>
                    <a:lnTo>
                      <a:pt x="584" y="2075"/>
                    </a:lnTo>
                    <a:lnTo>
                      <a:pt x="542" y="2037"/>
                    </a:lnTo>
                    <a:lnTo>
                      <a:pt x="498" y="2003"/>
                    </a:lnTo>
                    <a:lnTo>
                      <a:pt x="475" y="1980"/>
                    </a:lnTo>
                    <a:lnTo>
                      <a:pt x="456" y="1965"/>
                    </a:lnTo>
                    <a:lnTo>
                      <a:pt x="431" y="1942"/>
                    </a:lnTo>
                    <a:lnTo>
                      <a:pt x="412" y="1927"/>
                    </a:lnTo>
                    <a:lnTo>
                      <a:pt x="370" y="1889"/>
                    </a:lnTo>
                    <a:lnTo>
                      <a:pt x="336" y="1855"/>
                    </a:lnTo>
                    <a:lnTo>
                      <a:pt x="317" y="1836"/>
                    </a:lnTo>
                    <a:lnTo>
                      <a:pt x="298" y="1826"/>
                    </a:lnTo>
                    <a:lnTo>
                      <a:pt x="273" y="1822"/>
                    </a:lnTo>
                    <a:lnTo>
                      <a:pt x="259" y="1836"/>
                    </a:lnTo>
                    <a:lnTo>
                      <a:pt x="245" y="1864"/>
                    </a:lnTo>
                    <a:lnTo>
                      <a:pt x="259" y="1898"/>
                    </a:lnTo>
                    <a:lnTo>
                      <a:pt x="283" y="1927"/>
                    </a:lnTo>
                    <a:lnTo>
                      <a:pt x="311" y="1961"/>
                    </a:lnTo>
                    <a:lnTo>
                      <a:pt x="283" y="1969"/>
                    </a:lnTo>
                    <a:lnTo>
                      <a:pt x="254" y="1988"/>
                    </a:lnTo>
                    <a:lnTo>
                      <a:pt x="231" y="2013"/>
                    </a:lnTo>
                    <a:lnTo>
                      <a:pt x="225" y="2041"/>
                    </a:lnTo>
                    <a:lnTo>
                      <a:pt x="202" y="2013"/>
                    </a:lnTo>
                    <a:lnTo>
                      <a:pt x="187" y="1984"/>
                    </a:lnTo>
                    <a:lnTo>
                      <a:pt x="173" y="1956"/>
                    </a:lnTo>
                    <a:lnTo>
                      <a:pt x="164" y="1931"/>
                    </a:lnTo>
                    <a:lnTo>
                      <a:pt x="145" y="1902"/>
                    </a:lnTo>
                    <a:lnTo>
                      <a:pt x="130" y="1874"/>
                    </a:lnTo>
                    <a:lnTo>
                      <a:pt x="107" y="1850"/>
                    </a:lnTo>
                    <a:lnTo>
                      <a:pt x="87" y="1836"/>
                    </a:lnTo>
                    <a:lnTo>
                      <a:pt x="21" y="1902"/>
                    </a:lnTo>
                    <a:lnTo>
                      <a:pt x="6" y="1855"/>
                    </a:lnTo>
                    <a:lnTo>
                      <a:pt x="0" y="1812"/>
                    </a:lnTo>
                    <a:lnTo>
                      <a:pt x="0" y="1769"/>
                    </a:lnTo>
                    <a:lnTo>
                      <a:pt x="10" y="1726"/>
                    </a:lnTo>
                    <a:lnTo>
                      <a:pt x="15" y="1683"/>
                    </a:lnTo>
                    <a:lnTo>
                      <a:pt x="34" y="1650"/>
                    </a:lnTo>
                    <a:lnTo>
                      <a:pt x="49" y="1612"/>
                    </a:lnTo>
                    <a:lnTo>
                      <a:pt x="78" y="1582"/>
                    </a:lnTo>
                    <a:lnTo>
                      <a:pt x="97" y="1544"/>
                    </a:lnTo>
                    <a:lnTo>
                      <a:pt x="126" y="1511"/>
                    </a:lnTo>
                    <a:lnTo>
                      <a:pt x="154" y="1477"/>
                    </a:lnTo>
                    <a:lnTo>
                      <a:pt x="187" y="1448"/>
                    </a:lnTo>
                    <a:lnTo>
                      <a:pt x="221" y="1420"/>
                    </a:lnTo>
                    <a:lnTo>
                      <a:pt x="259" y="1391"/>
                    </a:lnTo>
                    <a:lnTo>
                      <a:pt x="292" y="1362"/>
                    </a:lnTo>
                    <a:lnTo>
                      <a:pt x="332" y="1339"/>
                    </a:lnTo>
                    <a:lnTo>
                      <a:pt x="360" y="1320"/>
                    </a:lnTo>
                    <a:lnTo>
                      <a:pt x="398" y="1310"/>
                    </a:lnTo>
                    <a:lnTo>
                      <a:pt x="431" y="1296"/>
                    </a:lnTo>
                    <a:lnTo>
                      <a:pt x="475" y="1296"/>
                    </a:lnTo>
                    <a:lnTo>
                      <a:pt x="513" y="1291"/>
                    </a:lnTo>
                    <a:lnTo>
                      <a:pt x="551" y="1291"/>
                    </a:lnTo>
                    <a:lnTo>
                      <a:pt x="594" y="1296"/>
                    </a:lnTo>
                    <a:lnTo>
                      <a:pt x="637" y="1301"/>
                    </a:lnTo>
                    <a:lnTo>
                      <a:pt x="675" y="1301"/>
                    </a:lnTo>
                    <a:lnTo>
                      <a:pt x="719" y="1305"/>
                    </a:lnTo>
                    <a:lnTo>
                      <a:pt x="757" y="1310"/>
                    </a:lnTo>
                    <a:lnTo>
                      <a:pt x="800" y="1320"/>
                    </a:lnTo>
                    <a:lnTo>
                      <a:pt x="838" y="1320"/>
                    </a:lnTo>
                    <a:lnTo>
                      <a:pt x="881" y="1324"/>
                    </a:lnTo>
                    <a:lnTo>
                      <a:pt x="919" y="1324"/>
                    </a:lnTo>
                    <a:lnTo>
                      <a:pt x="963" y="1324"/>
                    </a:lnTo>
                    <a:lnTo>
                      <a:pt x="992" y="1329"/>
                    </a:lnTo>
                    <a:lnTo>
                      <a:pt x="1020" y="1339"/>
                    </a:lnTo>
                    <a:lnTo>
                      <a:pt x="1049" y="1343"/>
                    </a:lnTo>
                    <a:lnTo>
                      <a:pt x="1078" y="1353"/>
                    </a:lnTo>
                    <a:lnTo>
                      <a:pt x="1106" y="1358"/>
                    </a:lnTo>
                    <a:lnTo>
                      <a:pt x="1139" y="1368"/>
                    </a:lnTo>
                    <a:lnTo>
                      <a:pt x="1168" y="1372"/>
                    </a:lnTo>
                    <a:lnTo>
                      <a:pt x="1202" y="1381"/>
                    </a:lnTo>
                    <a:lnTo>
                      <a:pt x="1230" y="1387"/>
                    </a:lnTo>
                    <a:lnTo>
                      <a:pt x="1259" y="1396"/>
                    </a:lnTo>
                    <a:lnTo>
                      <a:pt x="1288" y="1401"/>
                    </a:lnTo>
                    <a:lnTo>
                      <a:pt x="1322" y="1410"/>
                    </a:lnTo>
                    <a:lnTo>
                      <a:pt x="1350" y="1420"/>
                    </a:lnTo>
                    <a:lnTo>
                      <a:pt x="1379" y="1429"/>
                    </a:lnTo>
                    <a:lnTo>
                      <a:pt x="1408" y="1444"/>
                    </a:lnTo>
                    <a:lnTo>
                      <a:pt x="1440" y="1458"/>
                    </a:lnTo>
                    <a:lnTo>
                      <a:pt x="1427" y="1482"/>
                    </a:lnTo>
                    <a:lnTo>
                      <a:pt x="1417" y="1515"/>
                    </a:lnTo>
                    <a:lnTo>
                      <a:pt x="1402" y="1544"/>
                    </a:lnTo>
                    <a:lnTo>
                      <a:pt x="1388" y="1582"/>
                    </a:lnTo>
                    <a:lnTo>
                      <a:pt x="1374" y="1612"/>
                    </a:lnTo>
                    <a:lnTo>
                      <a:pt x="1379" y="1645"/>
                    </a:lnTo>
                    <a:lnTo>
                      <a:pt x="1393" y="1673"/>
                    </a:lnTo>
                    <a:lnTo>
                      <a:pt x="1421" y="1707"/>
                    </a:lnTo>
                    <a:lnTo>
                      <a:pt x="1440" y="1702"/>
                    </a:lnTo>
                    <a:lnTo>
                      <a:pt x="1465" y="1702"/>
                    </a:lnTo>
                    <a:lnTo>
                      <a:pt x="1479" y="1688"/>
                    </a:lnTo>
                    <a:lnTo>
                      <a:pt x="1488" y="1669"/>
                    </a:lnTo>
                    <a:lnTo>
                      <a:pt x="1474" y="1631"/>
                    </a:lnTo>
                    <a:lnTo>
                      <a:pt x="1479" y="1601"/>
                    </a:lnTo>
                    <a:lnTo>
                      <a:pt x="1488" y="1572"/>
                    </a:lnTo>
                    <a:lnTo>
                      <a:pt x="1507" y="1544"/>
                    </a:lnTo>
                    <a:lnTo>
                      <a:pt x="1526" y="1511"/>
                    </a:lnTo>
                    <a:lnTo>
                      <a:pt x="1551" y="1482"/>
                    </a:lnTo>
                    <a:lnTo>
                      <a:pt x="1566" y="1448"/>
                    </a:lnTo>
                    <a:lnTo>
                      <a:pt x="1585" y="1420"/>
                    </a:lnTo>
                    <a:lnTo>
                      <a:pt x="1599" y="1396"/>
                    </a:lnTo>
                    <a:lnTo>
                      <a:pt x="1623" y="1381"/>
                    </a:lnTo>
                    <a:lnTo>
                      <a:pt x="1637" y="1358"/>
                    </a:lnTo>
                    <a:lnTo>
                      <a:pt x="1661" y="1343"/>
                    </a:lnTo>
                    <a:lnTo>
                      <a:pt x="1704" y="1305"/>
                    </a:lnTo>
                    <a:lnTo>
                      <a:pt x="1747" y="1276"/>
                    </a:lnTo>
                    <a:lnTo>
                      <a:pt x="1790" y="1238"/>
                    </a:lnTo>
                    <a:lnTo>
                      <a:pt x="1833" y="1214"/>
                    </a:lnTo>
                    <a:lnTo>
                      <a:pt x="1877" y="1190"/>
                    </a:lnTo>
                    <a:lnTo>
                      <a:pt x="1929" y="1176"/>
                    </a:lnTo>
                    <a:lnTo>
                      <a:pt x="1943" y="1200"/>
                    </a:lnTo>
                    <a:lnTo>
                      <a:pt x="1963" y="1229"/>
                    </a:lnTo>
                    <a:lnTo>
                      <a:pt x="1982" y="1252"/>
                    </a:lnTo>
                    <a:lnTo>
                      <a:pt x="2005" y="1282"/>
                    </a:lnTo>
                    <a:lnTo>
                      <a:pt x="2024" y="1301"/>
                    </a:lnTo>
                    <a:lnTo>
                      <a:pt x="2053" y="1324"/>
                    </a:lnTo>
                    <a:lnTo>
                      <a:pt x="2081" y="1349"/>
                    </a:lnTo>
                    <a:lnTo>
                      <a:pt x="2110" y="1372"/>
                    </a:lnTo>
                    <a:lnTo>
                      <a:pt x="2139" y="1387"/>
                    </a:lnTo>
                    <a:lnTo>
                      <a:pt x="2167" y="1401"/>
                    </a:lnTo>
                    <a:lnTo>
                      <a:pt x="2197" y="1415"/>
                    </a:lnTo>
                    <a:lnTo>
                      <a:pt x="2230" y="1429"/>
                    </a:lnTo>
                    <a:lnTo>
                      <a:pt x="2259" y="1435"/>
                    </a:lnTo>
                    <a:lnTo>
                      <a:pt x="2297" y="1444"/>
                    </a:lnTo>
                    <a:lnTo>
                      <a:pt x="2331" y="1448"/>
                    </a:lnTo>
                    <a:lnTo>
                      <a:pt x="2369" y="1454"/>
                    </a:lnTo>
                    <a:lnTo>
                      <a:pt x="2402" y="1410"/>
                    </a:lnTo>
                    <a:lnTo>
                      <a:pt x="2436" y="1372"/>
                    </a:lnTo>
                    <a:lnTo>
                      <a:pt x="2455" y="1329"/>
                    </a:lnTo>
                    <a:lnTo>
                      <a:pt x="2478" y="1286"/>
                    </a:lnTo>
                    <a:lnTo>
                      <a:pt x="2493" y="1233"/>
                    </a:lnTo>
                    <a:lnTo>
                      <a:pt x="2512" y="1190"/>
                    </a:lnTo>
                    <a:lnTo>
                      <a:pt x="2531" y="1143"/>
                    </a:lnTo>
                    <a:lnTo>
                      <a:pt x="2560" y="1105"/>
                    </a:lnTo>
                    <a:lnTo>
                      <a:pt x="2565" y="1071"/>
                    </a:lnTo>
                    <a:lnTo>
                      <a:pt x="2570" y="1038"/>
                    </a:lnTo>
                    <a:lnTo>
                      <a:pt x="2570" y="1004"/>
                    </a:lnTo>
                    <a:lnTo>
                      <a:pt x="2584" y="975"/>
                    </a:lnTo>
                    <a:lnTo>
                      <a:pt x="2594" y="946"/>
                    </a:lnTo>
                    <a:lnTo>
                      <a:pt x="2617" y="933"/>
                    </a:lnTo>
                    <a:lnTo>
                      <a:pt x="2632" y="923"/>
                    </a:lnTo>
                    <a:lnTo>
                      <a:pt x="2651" y="923"/>
                    </a:lnTo>
                    <a:lnTo>
                      <a:pt x="2670" y="923"/>
                    </a:lnTo>
                    <a:lnTo>
                      <a:pt x="2699" y="933"/>
                    </a:lnTo>
                    <a:lnTo>
                      <a:pt x="2732" y="918"/>
                    </a:lnTo>
                    <a:lnTo>
                      <a:pt x="2775" y="914"/>
                    </a:lnTo>
                    <a:lnTo>
                      <a:pt x="2808" y="914"/>
                    </a:lnTo>
                    <a:lnTo>
                      <a:pt x="2852" y="914"/>
                    </a:lnTo>
                    <a:lnTo>
                      <a:pt x="2886" y="914"/>
                    </a:lnTo>
                    <a:lnTo>
                      <a:pt x="2928" y="918"/>
                    </a:lnTo>
                    <a:lnTo>
                      <a:pt x="2962" y="923"/>
                    </a:lnTo>
                    <a:lnTo>
                      <a:pt x="3005" y="933"/>
                    </a:lnTo>
                    <a:lnTo>
                      <a:pt x="3039" y="937"/>
                    </a:lnTo>
                    <a:lnTo>
                      <a:pt x="3077" y="946"/>
                    </a:lnTo>
                    <a:lnTo>
                      <a:pt x="3115" y="956"/>
                    </a:lnTo>
                    <a:lnTo>
                      <a:pt x="3153" y="971"/>
                    </a:lnTo>
                    <a:lnTo>
                      <a:pt x="3187" y="980"/>
                    </a:lnTo>
                    <a:lnTo>
                      <a:pt x="3225" y="994"/>
                    </a:lnTo>
                    <a:lnTo>
                      <a:pt x="3264" y="1004"/>
                    </a:lnTo>
                    <a:lnTo>
                      <a:pt x="3302" y="1019"/>
                    </a:lnTo>
                    <a:lnTo>
                      <a:pt x="3296" y="985"/>
                    </a:lnTo>
                    <a:lnTo>
                      <a:pt x="3287" y="961"/>
                    </a:lnTo>
                    <a:lnTo>
                      <a:pt x="3268" y="937"/>
                    </a:lnTo>
                    <a:lnTo>
                      <a:pt x="3254" y="923"/>
                    </a:lnTo>
                    <a:lnTo>
                      <a:pt x="3225" y="908"/>
                    </a:lnTo>
                    <a:lnTo>
                      <a:pt x="3201" y="893"/>
                    </a:lnTo>
                    <a:lnTo>
                      <a:pt x="3172" y="880"/>
                    </a:lnTo>
                    <a:lnTo>
                      <a:pt x="3149" y="870"/>
                    </a:lnTo>
                    <a:lnTo>
                      <a:pt x="3163" y="827"/>
                    </a:lnTo>
                    <a:lnTo>
                      <a:pt x="3187" y="794"/>
                    </a:lnTo>
                    <a:lnTo>
                      <a:pt x="3211" y="755"/>
                    </a:lnTo>
                    <a:lnTo>
                      <a:pt x="3239" y="722"/>
                    </a:lnTo>
                    <a:lnTo>
                      <a:pt x="3268" y="689"/>
                    </a:lnTo>
                    <a:lnTo>
                      <a:pt x="3296" y="655"/>
                    </a:lnTo>
                    <a:lnTo>
                      <a:pt x="3325" y="622"/>
                    </a:lnTo>
                    <a:lnTo>
                      <a:pt x="3359" y="593"/>
                    </a:lnTo>
                    <a:lnTo>
                      <a:pt x="3388" y="555"/>
                    </a:lnTo>
                    <a:lnTo>
                      <a:pt x="3422" y="521"/>
                    </a:lnTo>
                    <a:lnTo>
                      <a:pt x="3455" y="487"/>
                    </a:lnTo>
                    <a:lnTo>
                      <a:pt x="3493" y="458"/>
                    </a:lnTo>
                    <a:lnTo>
                      <a:pt x="3521" y="420"/>
                    </a:lnTo>
                    <a:lnTo>
                      <a:pt x="3560" y="387"/>
                    </a:lnTo>
                    <a:lnTo>
                      <a:pt x="3594" y="353"/>
                    </a:lnTo>
                    <a:lnTo>
                      <a:pt x="3632" y="325"/>
                    </a:lnTo>
                    <a:lnTo>
                      <a:pt x="3670" y="296"/>
                    </a:lnTo>
                    <a:lnTo>
                      <a:pt x="3708" y="267"/>
                    </a:lnTo>
                    <a:lnTo>
                      <a:pt x="3752" y="239"/>
                    </a:lnTo>
                    <a:lnTo>
                      <a:pt x="3794" y="214"/>
                    </a:lnTo>
                    <a:lnTo>
                      <a:pt x="3838" y="186"/>
                    </a:lnTo>
                    <a:lnTo>
                      <a:pt x="3880" y="162"/>
                    </a:lnTo>
                    <a:lnTo>
                      <a:pt x="3924" y="138"/>
                    </a:lnTo>
                    <a:lnTo>
                      <a:pt x="3966" y="119"/>
                    </a:lnTo>
                    <a:lnTo>
                      <a:pt x="4010" y="95"/>
                    </a:lnTo>
                    <a:lnTo>
                      <a:pt x="4053" y="76"/>
                    </a:lnTo>
                    <a:lnTo>
                      <a:pt x="4096" y="62"/>
                    </a:lnTo>
                    <a:lnTo>
                      <a:pt x="4143" y="48"/>
                    </a:lnTo>
                    <a:lnTo>
                      <a:pt x="4187" y="33"/>
                    </a:lnTo>
                    <a:lnTo>
                      <a:pt x="4235" y="19"/>
                    </a:lnTo>
                    <a:lnTo>
                      <a:pt x="4282" y="10"/>
                    </a:lnTo>
                    <a:lnTo>
                      <a:pt x="4330" y="4"/>
                    </a:lnTo>
                    <a:lnTo>
                      <a:pt x="4345" y="23"/>
                    </a:lnTo>
                    <a:lnTo>
                      <a:pt x="4378" y="33"/>
                    </a:lnTo>
                    <a:lnTo>
                      <a:pt x="4412" y="23"/>
                    </a:lnTo>
                    <a:lnTo>
                      <a:pt x="4435" y="4"/>
                    </a:lnTo>
                  </a:path>
                </a:pathLst>
              </a:custGeom>
              <a:noFill/>
              <a:ln w="0">
                <a:solidFill>
                  <a:srgbClr val="FFFFFF"/>
                </a:solidFill>
                <a:round/>
                <a:headEnd/>
                <a:tailEnd/>
              </a:ln>
            </p:spPr>
            <p:txBody>
              <a:bodyPr>
                <a:prstTxWarp prst="textNoShape">
                  <a:avLst/>
                </a:prstTxWarp>
              </a:bodyPr>
              <a:lstStyle/>
              <a:p>
                <a:endParaRPr lang="en-US"/>
              </a:p>
            </p:txBody>
          </p:sp>
          <p:sp>
            <p:nvSpPr>
              <p:cNvPr id="61464" name="Freeform 203"/>
              <p:cNvSpPr>
                <a:spLocks noChangeAspect="1"/>
              </p:cNvSpPr>
              <p:nvPr/>
            </p:nvSpPr>
            <p:spPr bwMode="auto">
              <a:xfrm>
                <a:off x="1219" y="2628"/>
                <a:ext cx="73" cy="75"/>
              </a:xfrm>
              <a:custGeom>
                <a:avLst/>
                <a:gdLst>
                  <a:gd name="T0" fmla="*/ 508 w 508"/>
                  <a:gd name="T1" fmla="*/ 29 h 521"/>
                  <a:gd name="T2" fmla="*/ 488 w 508"/>
                  <a:gd name="T3" fmla="*/ 48 h 521"/>
                  <a:gd name="T4" fmla="*/ 469 w 508"/>
                  <a:gd name="T5" fmla="*/ 71 h 521"/>
                  <a:gd name="T6" fmla="*/ 455 w 508"/>
                  <a:gd name="T7" fmla="*/ 100 h 521"/>
                  <a:gd name="T8" fmla="*/ 441 w 508"/>
                  <a:gd name="T9" fmla="*/ 130 h 521"/>
                  <a:gd name="T10" fmla="*/ 427 w 508"/>
                  <a:gd name="T11" fmla="*/ 158 h 521"/>
                  <a:gd name="T12" fmla="*/ 412 w 508"/>
                  <a:gd name="T13" fmla="*/ 191 h 521"/>
                  <a:gd name="T14" fmla="*/ 402 w 508"/>
                  <a:gd name="T15" fmla="*/ 225 h 521"/>
                  <a:gd name="T16" fmla="*/ 402 w 508"/>
                  <a:gd name="T17" fmla="*/ 263 h 521"/>
                  <a:gd name="T18" fmla="*/ 393 w 508"/>
                  <a:gd name="T19" fmla="*/ 292 h 521"/>
                  <a:gd name="T20" fmla="*/ 393 w 508"/>
                  <a:gd name="T21" fmla="*/ 330 h 521"/>
                  <a:gd name="T22" fmla="*/ 393 w 508"/>
                  <a:gd name="T23" fmla="*/ 359 h 521"/>
                  <a:gd name="T24" fmla="*/ 397 w 508"/>
                  <a:gd name="T25" fmla="*/ 397 h 521"/>
                  <a:gd name="T26" fmla="*/ 402 w 508"/>
                  <a:gd name="T27" fmla="*/ 426 h 521"/>
                  <a:gd name="T28" fmla="*/ 416 w 508"/>
                  <a:gd name="T29" fmla="*/ 460 h 521"/>
                  <a:gd name="T30" fmla="*/ 427 w 508"/>
                  <a:gd name="T31" fmla="*/ 488 h 521"/>
                  <a:gd name="T32" fmla="*/ 450 w 508"/>
                  <a:gd name="T33" fmla="*/ 521 h 521"/>
                  <a:gd name="T34" fmla="*/ 416 w 508"/>
                  <a:gd name="T35" fmla="*/ 502 h 521"/>
                  <a:gd name="T36" fmla="*/ 383 w 508"/>
                  <a:gd name="T37" fmla="*/ 492 h 521"/>
                  <a:gd name="T38" fmla="*/ 345 w 508"/>
                  <a:gd name="T39" fmla="*/ 483 h 521"/>
                  <a:gd name="T40" fmla="*/ 311 w 508"/>
                  <a:gd name="T41" fmla="*/ 483 h 521"/>
                  <a:gd name="T42" fmla="*/ 273 w 508"/>
                  <a:gd name="T43" fmla="*/ 479 h 521"/>
                  <a:gd name="T44" fmla="*/ 235 w 508"/>
                  <a:gd name="T45" fmla="*/ 473 h 521"/>
                  <a:gd name="T46" fmla="*/ 197 w 508"/>
                  <a:gd name="T47" fmla="*/ 468 h 521"/>
                  <a:gd name="T48" fmla="*/ 168 w 508"/>
                  <a:gd name="T49" fmla="*/ 468 h 521"/>
                  <a:gd name="T50" fmla="*/ 130 w 508"/>
                  <a:gd name="T51" fmla="*/ 454 h 521"/>
                  <a:gd name="T52" fmla="*/ 101 w 508"/>
                  <a:gd name="T53" fmla="*/ 445 h 521"/>
                  <a:gd name="T54" fmla="*/ 67 w 508"/>
                  <a:gd name="T55" fmla="*/ 426 h 521"/>
                  <a:gd name="T56" fmla="*/ 48 w 508"/>
                  <a:gd name="T57" fmla="*/ 411 h 521"/>
                  <a:gd name="T58" fmla="*/ 25 w 508"/>
                  <a:gd name="T59" fmla="*/ 378 h 521"/>
                  <a:gd name="T60" fmla="*/ 15 w 508"/>
                  <a:gd name="T61" fmla="*/ 349 h 521"/>
                  <a:gd name="T62" fmla="*/ 6 w 508"/>
                  <a:gd name="T63" fmla="*/ 306 h 521"/>
                  <a:gd name="T64" fmla="*/ 10 w 508"/>
                  <a:gd name="T65" fmla="*/ 263 h 521"/>
                  <a:gd name="T66" fmla="*/ 6 w 508"/>
                  <a:gd name="T67" fmla="*/ 220 h 521"/>
                  <a:gd name="T68" fmla="*/ 0 w 508"/>
                  <a:gd name="T69" fmla="*/ 191 h 521"/>
                  <a:gd name="T70" fmla="*/ 0 w 508"/>
                  <a:gd name="T71" fmla="*/ 162 h 521"/>
                  <a:gd name="T72" fmla="*/ 0 w 508"/>
                  <a:gd name="T73" fmla="*/ 134 h 521"/>
                  <a:gd name="T74" fmla="*/ 0 w 508"/>
                  <a:gd name="T75" fmla="*/ 100 h 521"/>
                  <a:gd name="T76" fmla="*/ 10 w 508"/>
                  <a:gd name="T77" fmla="*/ 71 h 521"/>
                  <a:gd name="T78" fmla="*/ 19 w 508"/>
                  <a:gd name="T79" fmla="*/ 43 h 521"/>
                  <a:gd name="T80" fmla="*/ 38 w 508"/>
                  <a:gd name="T81" fmla="*/ 14 h 521"/>
                  <a:gd name="T82" fmla="*/ 67 w 508"/>
                  <a:gd name="T83" fmla="*/ 10 h 521"/>
                  <a:gd name="T84" fmla="*/ 97 w 508"/>
                  <a:gd name="T85" fmla="*/ 4 h 521"/>
                  <a:gd name="T86" fmla="*/ 124 w 508"/>
                  <a:gd name="T87" fmla="*/ 0 h 521"/>
                  <a:gd name="T88" fmla="*/ 154 w 508"/>
                  <a:gd name="T89" fmla="*/ 0 h 521"/>
                  <a:gd name="T90" fmla="*/ 183 w 508"/>
                  <a:gd name="T91" fmla="*/ 0 h 521"/>
                  <a:gd name="T92" fmla="*/ 211 w 508"/>
                  <a:gd name="T93" fmla="*/ 0 h 521"/>
                  <a:gd name="T94" fmla="*/ 240 w 508"/>
                  <a:gd name="T95" fmla="*/ 0 h 521"/>
                  <a:gd name="T96" fmla="*/ 269 w 508"/>
                  <a:gd name="T97" fmla="*/ 4 h 521"/>
                  <a:gd name="T98" fmla="*/ 297 w 508"/>
                  <a:gd name="T99" fmla="*/ 4 h 521"/>
                  <a:gd name="T100" fmla="*/ 326 w 508"/>
                  <a:gd name="T101" fmla="*/ 4 h 521"/>
                  <a:gd name="T102" fmla="*/ 355 w 508"/>
                  <a:gd name="T103" fmla="*/ 10 h 521"/>
                  <a:gd name="T104" fmla="*/ 383 w 508"/>
                  <a:gd name="T105" fmla="*/ 14 h 521"/>
                  <a:gd name="T106" fmla="*/ 412 w 508"/>
                  <a:gd name="T107" fmla="*/ 14 h 521"/>
                  <a:gd name="T108" fmla="*/ 441 w 508"/>
                  <a:gd name="T109" fmla="*/ 19 h 521"/>
                  <a:gd name="T110" fmla="*/ 475 w 508"/>
                  <a:gd name="T111" fmla="*/ 23 h 521"/>
                  <a:gd name="T112" fmla="*/ 508 w 508"/>
                  <a:gd name="T113" fmla="*/ 29 h 521"/>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508"/>
                  <a:gd name="T172" fmla="*/ 0 h 521"/>
                  <a:gd name="T173" fmla="*/ 508 w 508"/>
                  <a:gd name="T174" fmla="*/ 521 h 521"/>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508" h="521">
                    <a:moveTo>
                      <a:pt x="508" y="29"/>
                    </a:moveTo>
                    <a:lnTo>
                      <a:pt x="488" y="48"/>
                    </a:lnTo>
                    <a:lnTo>
                      <a:pt x="469" y="71"/>
                    </a:lnTo>
                    <a:lnTo>
                      <a:pt x="455" y="100"/>
                    </a:lnTo>
                    <a:lnTo>
                      <a:pt x="441" y="130"/>
                    </a:lnTo>
                    <a:lnTo>
                      <a:pt x="427" y="158"/>
                    </a:lnTo>
                    <a:lnTo>
                      <a:pt x="412" y="191"/>
                    </a:lnTo>
                    <a:lnTo>
                      <a:pt x="402" y="225"/>
                    </a:lnTo>
                    <a:lnTo>
                      <a:pt x="402" y="263"/>
                    </a:lnTo>
                    <a:lnTo>
                      <a:pt x="393" y="292"/>
                    </a:lnTo>
                    <a:lnTo>
                      <a:pt x="393" y="330"/>
                    </a:lnTo>
                    <a:lnTo>
                      <a:pt x="393" y="359"/>
                    </a:lnTo>
                    <a:lnTo>
                      <a:pt x="397" y="397"/>
                    </a:lnTo>
                    <a:lnTo>
                      <a:pt x="402" y="426"/>
                    </a:lnTo>
                    <a:lnTo>
                      <a:pt x="416" y="460"/>
                    </a:lnTo>
                    <a:lnTo>
                      <a:pt x="427" y="488"/>
                    </a:lnTo>
                    <a:lnTo>
                      <a:pt x="450" y="521"/>
                    </a:lnTo>
                    <a:lnTo>
                      <a:pt x="416" y="502"/>
                    </a:lnTo>
                    <a:lnTo>
                      <a:pt x="383" y="492"/>
                    </a:lnTo>
                    <a:lnTo>
                      <a:pt x="345" y="483"/>
                    </a:lnTo>
                    <a:lnTo>
                      <a:pt x="311" y="483"/>
                    </a:lnTo>
                    <a:lnTo>
                      <a:pt x="273" y="479"/>
                    </a:lnTo>
                    <a:lnTo>
                      <a:pt x="235" y="473"/>
                    </a:lnTo>
                    <a:lnTo>
                      <a:pt x="197" y="468"/>
                    </a:lnTo>
                    <a:lnTo>
                      <a:pt x="168" y="468"/>
                    </a:lnTo>
                    <a:lnTo>
                      <a:pt x="130" y="454"/>
                    </a:lnTo>
                    <a:lnTo>
                      <a:pt x="101" y="445"/>
                    </a:lnTo>
                    <a:lnTo>
                      <a:pt x="67" y="426"/>
                    </a:lnTo>
                    <a:lnTo>
                      <a:pt x="48" y="411"/>
                    </a:lnTo>
                    <a:lnTo>
                      <a:pt x="25" y="378"/>
                    </a:lnTo>
                    <a:lnTo>
                      <a:pt x="15" y="349"/>
                    </a:lnTo>
                    <a:lnTo>
                      <a:pt x="6" y="306"/>
                    </a:lnTo>
                    <a:lnTo>
                      <a:pt x="10" y="263"/>
                    </a:lnTo>
                    <a:lnTo>
                      <a:pt x="6" y="220"/>
                    </a:lnTo>
                    <a:lnTo>
                      <a:pt x="0" y="191"/>
                    </a:lnTo>
                    <a:lnTo>
                      <a:pt x="0" y="162"/>
                    </a:lnTo>
                    <a:lnTo>
                      <a:pt x="0" y="134"/>
                    </a:lnTo>
                    <a:lnTo>
                      <a:pt x="0" y="100"/>
                    </a:lnTo>
                    <a:lnTo>
                      <a:pt x="10" y="71"/>
                    </a:lnTo>
                    <a:lnTo>
                      <a:pt x="19" y="43"/>
                    </a:lnTo>
                    <a:lnTo>
                      <a:pt x="38" y="14"/>
                    </a:lnTo>
                    <a:lnTo>
                      <a:pt x="67" y="10"/>
                    </a:lnTo>
                    <a:lnTo>
                      <a:pt x="97" y="4"/>
                    </a:lnTo>
                    <a:lnTo>
                      <a:pt x="124" y="0"/>
                    </a:lnTo>
                    <a:lnTo>
                      <a:pt x="154" y="0"/>
                    </a:lnTo>
                    <a:lnTo>
                      <a:pt x="183" y="0"/>
                    </a:lnTo>
                    <a:lnTo>
                      <a:pt x="211" y="0"/>
                    </a:lnTo>
                    <a:lnTo>
                      <a:pt x="240" y="0"/>
                    </a:lnTo>
                    <a:lnTo>
                      <a:pt x="269" y="4"/>
                    </a:lnTo>
                    <a:lnTo>
                      <a:pt x="297" y="4"/>
                    </a:lnTo>
                    <a:lnTo>
                      <a:pt x="326" y="4"/>
                    </a:lnTo>
                    <a:lnTo>
                      <a:pt x="355" y="10"/>
                    </a:lnTo>
                    <a:lnTo>
                      <a:pt x="383" y="14"/>
                    </a:lnTo>
                    <a:lnTo>
                      <a:pt x="412" y="14"/>
                    </a:lnTo>
                    <a:lnTo>
                      <a:pt x="441" y="19"/>
                    </a:lnTo>
                    <a:lnTo>
                      <a:pt x="475" y="23"/>
                    </a:lnTo>
                    <a:lnTo>
                      <a:pt x="508" y="29"/>
                    </a:lnTo>
                    <a:close/>
                  </a:path>
                </a:pathLst>
              </a:custGeom>
              <a:solidFill>
                <a:srgbClr val="FFFF66"/>
              </a:solidFill>
              <a:ln w="0">
                <a:solidFill>
                  <a:srgbClr val="FFFF66"/>
                </a:solidFill>
                <a:round/>
                <a:headEnd/>
                <a:tailEnd/>
              </a:ln>
            </p:spPr>
            <p:txBody>
              <a:bodyPr>
                <a:prstTxWarp prst="textNoShape">
                  <a:avLst/>
                </a:prstTxWarp>
              </a:bodyPr>
              <a:lstStyle/>
              <a:p>
                <a:endParaRPr lang="en-US"/>
              </a:p>
            </p:txBody>
          </p:sp>
          <p:sp>
            <p:nvSpPr>
              <p:cNvPr id="61465" name="Freeform 204"/>
              <p:cNvSpPr>
                <a:spLocks noChangeAspect="1"/>
              </p:cNvSpPr>
              <p:nvPr/>
            </p:nvSpPr>
            <p:spPr bwMode="auto">
              <a:xfrm>
                <a:off x="1219" y="2628"/>
                <a:ext cx="73" cy="75"/>
              </a:xfrm>
              <a:custGeom>
                <a:avLst/>
                <a:gdLst>
                  <a:gd name="T0" fmla="*/ 508 w 508"/>
                  <a:gd name="T1" fmla="*/ 29 h 521"/>
                  <a:gd name="T2" fmla="*/ 488 w 508"/>
                  <a:gd name="T3" fmla="*/ 48 h 521"/>
                  <a:gd name="T4" fmla="*/ 469 w 508"/>
                  <a:gd name="T5" fmla="*/ 71 h 521"/>
                  <a:gd name="T6" fmla="*/ 455 w 508"/>
                  <a:gd name="T7" fmla="*/ 100 h 521"/>
                  <a:gd name="T8" fmla="*/ 441 w 508"/>
                  <a:gd name="T9" fmla="*/ 130 h 521"/>
                  <a:gd name="T10" fmla="*/ 427 w 508"/>
                  <a:gd name="T11" fmla="*/ 158 h 521"/>
                  <a:gd name="T12" fmla="*/ 412 w 508"/>
                  <a:gd name="T13" fmla="*/ 191 h 521"/>
                  <a:gd name="T14" fmla="*/ 402 w 508"/>
                  <a:gd name="T15" fmla="*/ 225 h 521"/>
                  <a:gd name="T16" fmla="*/ 402 w 508"/>
                  <a:gd name="T17" fmla="*/ 263 h 521"/>
                  <a:gd name="T18" fmla="*/ 393 w 508"/>
                  <a:gd name="T19" fmla="*/ 292 h 521"/>
                  <a:gd name="T20" fmla="*/ 393 w 508"/>
                  <a:gd name="T21" fmla="*/ 330 h 521"/>
                  <a:gd name="T22" fmla="*/ 393 w 508"/>
                  <a:gd name="T23" fmla="*/ 359 h 521"/>
                  <a:gd name="T24" fmla="*/ 397 w 508"/>
                  <a:gd name="T25" fmla="*/ 397 h 521"/>
                  <a:gd name="T26" fmla="*/ 402 w 508"/>
                  <a:gd name="T27" fmla="*/ 426 h 521"/>
                  <a:gd name="T28" fmla="*/ 416 w 508"/>
                  <a:gd name="T29" fmla="*/ 460 h 521"/>
                  <a:gd name="T30" fmla="*/ 427 w 508"/>
                  <a:gd name="T31" fmla="*/ 488 h 521"/>
                  <a:gd name="T32" fmla="*/ 450 w 508"/>
                  <a:gd name="T33" fmla="*/ 521 h 521"/>
                  <a:gd name="T34" fmla="*/ 416 w 508"/>
                  <a:gd name="T35" fmla="*/ 502 h 521"/>
                  <a:gd name="T36" fmla="*/ 383 w 508"/>
                  <a:gd name="T37" fmla="*/ 492 h 521"/>
                  <a:gd name="T38" fmla="*/ 345 w 508"/>
                  <a:gd name="T39" fmla="*/ 483 h 521"/>
                  <a:gd name="T40" fmla="*/ 311 w 508"/>
                  <a:gd name="T41" fmla="*/ 483 h 521"/>
                  <a:gd name="T42" fmla="*/ 273 w 508"/>
                  <a:gd name="T43" fmla="*/ 479 h 521"/>
                  <a:gd name="T44" fmla="*/ 235 w 508"/>
                  <a:gd name="T45" fmla="*/ 473 h 521"/>
                  <a:gd name="T46" fmla="*/ 197 w 508"/>
                  <a:gd name="T47" fmla="*/ 468 h 521"/>
                  <a:gd name="T48" fmla="*/ 168 w 508"/>
                  <a:gd name="T49" fmla="*/ 468 h 521"/>
                  <a:gd name="T50" fmla="*/ 130 w 508"/>
                  <a:gd name="T51" fmla="*/ 454 h 521"/>
                  <a:gd name="T52" fmla="*/ 101 w 508"/>
                  <a:gd name="T53" fmla="*/ 445 h 521"/>
                  <a:gd name="T54" fmla="*/ 67 w 508"/>
                  <a:gd name="T55" fmla="*/ 426 h 521"/>
                  <a:gd name="T56" fmla="*/ 48 w 508"/>
                  <a:gd name="T57" fmla="*/ 411 h 521"/>
                  <a:gd name="T58" fmla="*/ 25 w 508"/>
                  <a:gd name="T59" fmla="*/ 378 h 521"/>
                  <a:gd name="T60" fmla="*/ 15 w 508"/>
                  <a:gd name="T61" fmla="*/ 349 h 521"/>
                  <a:gd name="T62" fmla="*/ 6 w 508"/>
                  <a:gd name="T63" fmla="*/ 306 h 521"/>
                  <a:gd name="T64" fmla="*/ 10 w 508"/>
                  <a:gd name="T65" fmla="*/ 263 h 521"/>
                  <a:gd name="T66" fmla="*/ 6 w 508"/>
                  <a:gd name="T67" fmla="*/ 220 h 521"/>
                  <a:gd name="T68" fmla="*/ 0 w 508"/>
                  <a:gd name="T69" fmla="*/ 191 h 521"/>
                  <a:gd name="T70" fmla="*/ 0 w 508"/>
                  <a:gd name="T71" fmla="*/ 162 h 521"/>
                  <a:gd name="T72" fmla="*/ 0 w 508"/>
                  <a:gd name="T73" fmla="*/ 134 h 521"/>
                  <a:gd name="T74" fmla="*/ 0 w 508"/>
                  <a:gd name="T75" fmla="*/ 100 h 521"/>
                  <a:gd name="T76" fmla="*/ 10 w 508"/>
                  <a:gd name="T77" fmla="*/ 71 h 521"/>
                  <a:gd name="T78" fmla="*/ 19 w 508"/>
                  <a:gd name="T79" fmla="*/ 43 h 521"/>
                  <a:gd name="T80" fmla="*/ 38 w 508"/>
                  <a:gd name="T81" fmla="*/ 14 h 521"/>
                  <a:gd name="T82" fmla="*/ 67 w 508"/>
                  <a:gd name="T83" fmla="*/ 10 h 521"/>
                  <a:gd name="T84" fmla="*/ 97 w 508"/>
                  <a:gd name="T85" fmla="*/ 4 h 521"/>
                  <a:gd name="T86" fmla="*/ 124 w 508"/>
                  <a:gd name="T87" fmla="*/ 0 h 521"/>
                  <a:gd name="T88" fmla="*/ 154 w 508"/>
                  <a:gd name="T89" fmla="*/ 0 h 521"/>
                  <a:gd name="T90" fmla="*/ 183 w 508"/>
                  <a:gd name="T91" fmla="*/ 0 h 521"/>
                  <a:gd name="T92" fmla="*/ 211 w 508"/>
                  <a:gd name="T93" fmla="*/ 0 h 521"/>
                  <a:gd name="T94" fmla="*/ 240 w 508"/>
                  <a:gd name="T95" fmla="*/ 0 h 521"/>
                  <a:gd name="T96" fmla="*/ 269 w 508"/>
                  <a:gd name="T97" fmla="*/ 4 h 521"/>
                  <a:gd name="T98" fmla="*/ 297 w 508"/>
                  <a:gd name="T99" fmla="*/ 4 h 521"/>
                  <a:gd name="T100" fmla="*/ 326 w 508"/>
                  <a:gd name="T101" fmla="*/ 4 h 521"/>
                  <a:gd name="T102" fmla="*/ 355 w 508"/>
                  <a:gd name="T103" fmla="*/ 10 h 521"/>
                  <a:gd name="T104" fmla="*/ 383 w 508"/>
                  <a:gd name="T105" fmla="*/ 14 h 521"/>
                  <a:gd name="T106" fmla="*/ 412 w 508"/>
                  <a:gd name="T107" fmla="*/ 14 h 521"/>
                  <a:gd name="T108" fmla="*/ 441 w 508"/>
                  <a:gd name="T109" fmla="*/ 19 h 521"/>
                  <a:gd name="T110" fmla="*/ 475 w 508"/>
                  <a:gd name="T111" fmla="*/ 23 h 521"/>
                  <a:gd name="T112" fmla="*/ 508 w 508"/>
                  <a:gd name="T113" fmla="*/ 29 h 521"/>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508"/>
                  <a:gd name="T172" fmla="*/ 0 h 521"/>
                  <a:gd name="T173" fmla="*/ 508 w 508"/>
                  <a:gd name="T174" fmla="*/ 521 h 521"/>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508" h="521">
                    <a:moveTo>
                      <a:pt x="508" y="29"/>
                    </a:moveTo>
                    <a:lnTo>
                      <a:pt x="488" y="48"/>
                    </a:lnTo>
                    <a:lnTo>
                      <a:pt x="469" y="71"/>
                    </a:lnTo>
                    <a:lnTo>
                      <a:pt x="455" y="100"/>
                    </a:lnTo>
                    <a:lnTo>
                      <a:pt x="441" y="130"/>
                    </a:lnTo>
                    <a:lnTo>
                      <a:pt x="427" y="158"/>
                    </a:lnTo>
                    <a:lnTo>
                      <a:pt x="412" y="191"/>
                    </a:lnTo>
                    <a:lnTo>
                      <a:pt x="402" y="225"/>
                    </a:lnTo>
                    <a:lnTo>
                      <a:pt x="402" y="263"/>
                    </a:lnTo>
                    <a:lnTo>
                      <a:pt x="393" y="292"/>
                    </a:lnTo>
                    <a:lnTo>
                      <a:pt x="393" y="330"/>
                    </a:lnTo>
                    <a:lnTo>
                      <a:pt x="393" y="359"/>
                    </a:lnTo>
                    <a:lnTo>
                      <a:pt x="397" y="397"/>
                    </a:lnTo>
                    <a:lnTo>
                      <a:pt x="402" y="426"/>
                    </a:lnTo>
                    <a:lnTo>
                      <a:pt x="416" y="460"/>
                    </a:lnTo>
                    <a:lnTo>
                      <a:pt x="427" y="488"/>
                    </a:lnTo>
                    <a:lnTo>
                      <a:pt x="450" y="521"/>
                    </a:lnTo>
                    <a:lnTo>
                      <a:pt x="416" y="502"/>
                    </a:lnTo>
                    <a:lnTo>
                      <a:pt x="383" y="492"/>
                    </a:lnTo>
                    <a:lnTo>
                      <a:pt x="345" y="483"/>
                    </a:lnTo>
                    <a:lnTo>
                      <a:pt x="311" y="483"/>
                    </a:lnTo>
                    <a:lnTo>
                      <a:pt x="273" y="479"/>
                    </a:lnTo>
                    <a:lnTo>
                      <a:pt x="235" y="473"/>
                    </a:lnTo>
                    <a:lnTo>
                      <a:pt x="197" y="468"/>
                    </a:lnTo>
                    <a:lnTo>
                      <a:pt x="168" y="468"/>
                    </a:lnTo>
                    <a:lnTo>
                      <a:pt x="130" y="454"/>
                    </a:lnTo>
                    <a:lnTo>
                      <a:pt x="101" y="445"/>
                    </a:lnTo>
                    <a:lnTo>
                      <a:pt x="67" y="426"/>
                    </a:lnTo>
                    <a:lnTo>
                      <a:pt x="48" y="411"/>
                    </a:lnTo>
                    <a:lnTo>
                      <a:pt x="25" y="378"/>
                    </a:lnTo>
                    <a:lnTo>
                      <a:pt x="15" y="349"/>
                    </a:lnTo>
                    <a:lnTo>
                      <a:pt x="6" y="306"/>
                    </a:lnTo>
                    <a:lnTo>
                      <a:pt x="10" y="263"/>
                    </a:lnTo>
                    <a:lnTo>
                      <a:pt x="6" y="220"/>
                    </a:lnTo>
                    <a:lnTo>
                      <a:pt x="0" y="191"/>
                    </a:lnTo>
                    <a:lnTo>
                      <a:pt x="0" y="162"/>
                    </a:lnTo>
                    <a:lnTo>
                      <a:pt x="0" y="134"/>
                    </a:lnTo>
                    <a:lnTo>
                      <a:pt x="0" y="100"/>
                    </a:lnTo>
                    <a:lnTo>
                      <a:pt x="10" y="71"/>
                    </a:lnTo>
                    <a:lnTo>
                      <a:pt x="19" y="43"/>
                    </a:lnTo>
                    <a:lnTo>
                      <a:pt x="38" y="14"/>
                    </a:lnTo>
                    <a:lnTo>
                      <a:pt x="67" y="10"/>
                    </a:lnTo>
                    <a:lnTo>
                      <a:pt x="97" y="4"/>
                    </a:lnTo>
                    <a:lnTo>
                      <a:pt x="124" y="0"/>
                    </a:lnTo>
                    <a:lnTo>
                      <a:pt x="154" y="0"/>
                    </a:lnTo>
                    <a:lnTo>
                      <a:pt x="183" y="0"/>
                    </a:lnTo>
                    <a:lnTo>
                      <a:pt x="211" y="0"/>
                    </a:lnTo>
                    <a:lnTo>
                      <a:pt x="240" y="0"/>
                    </a:lnTo>
                    <a:lnTo>
                      <a:pt x="269" y="4"/>
                    </a:lnTo>
                    <a:lnTo>
                      <a:pt x="297" y="4"/>
                    </a:lnTo>
                    <a:lnTo>
                      <a:pt x="326" y="4"/>
                    </a:lnTo>
                    <a:lnTo>
                      <a:pt x="355" y="10"/>
                    </a:lnTo>
                    <a:lnTo>
                      <a:pt x="383" y="14"/>
                    </a:lnTo>
                    <a:lnTo>
                      <a:pt x="412" y="14"/>
                    </a:lnTo>
                    <a:lnTo>
                      <a:pt x="441" y="19"/>
                    </a:lnTo>
                    <a:lnTo>
                      <a:pt x="475" y="23"/>
                    </a:lnTo>
                    <a:lnTo>
                      <a:pt x="508" y="29"/>
                    </a:lnTo>
                  </a:path>
                </a:pathLst>
              </a:custGeom>
              <a:noFill/>
              <a:ln w="0">
                <a:solidFill>
                  <a:srgbClr val="FFFF66"/>
                </a:solidFill>
                <a:round/>
                <a:headEnd/>
                <a:tailEnd/>
              </a:ln>
            </p:spPr>
            <p:txBody>
              <a:bodyPr>
                <a:prstTxWarp prst="textNoShape">
                  <a:avLst/>
                </a:prstTxWarp>
              </a:bodyPr>
              <a:lstStyle/>
              <a:p>
                <a:endParaRPr lang="en-US"/>
              </a:p>
            </p:txBody>
          </p:sp>
          <p:sp>
            <p:nvSpPr>
              <p:cNvPr id="61466" name="Freeform 205"/>
              <p:cNvSpPr>
                <a:spLocks noChangeAspect="1"/>
              </p:cNvSpPr>
              <p:nvPr/>
            </p:nvSpPr>
            <p:spPr bwMode="auto">
              <a:xfrm>
                <a:off x="1385" y="2653"/>
                <a:ext cx="70" cy="57"/>
              </a:xfrm>
              <a:custGeom>
                <a:avLst/>
                <a:gdLst>
                  <a:gd name="T0" fmla="*/ 492 w 492"/>
                  <a:gd name="T1" fmla="*/ 5 h 402"/>
                  <a:gd name="T2" fmla="*/ 484 w 492"/>
                  <a:gd name="T3" fmla="*/ 53 h 402"/>
                  <a:gd name="T4" fmla="*/ 473 w 492"/>
                  <a:gd name="T5" fmla="*/ 101 h 402"/>
                  <a:gd name="T6" fmla="*/ 450 w 492"/>
                  <a:gd name="T7" fmla="*/ 149 h 402"/>
                  <a:gd name="T8" fmla="*/ 431 w 492"/>
                  <a:gd name="T9" fmla="*/ 196 h 402"/>
                  <a:gd name="T10" fmla="*/ 406 w 492"/>
                  <a:gd name="T11" fmla="*/ 239 h 402"/>
                  <a:gd name="T12" fmla="*/ 383 w 492"/>
                  <a:gd name="T13" fmla="*/ 282 h 402"/>
                  <a:gd name="T14" fmla="*/ 364 w 492"/>
                  <a:gd name="T15" fmla="*/ 330 h 402"/>
                  <a:gd name="T16" fmla="*/ 354 w 492"/>
                  <a:gd name="T17" fmla="*/ 383 h 402"/>
                  <a:gd name="T18" fmla="*/ 326 w 492"/>
                  <a:gd name="T19" fmla="*/ 393 h 402"/>
                  <a:gd name="T20" fmla="*/ 297 w 492"/>
                  <a:gd name="T21" fmla="*/ 402 h 402"/>
                  <a:gd name="T22" fmla="*/ 268 w 492"/>
                  <a:gd name="T23" fmla="*/ 402 h 402"/>
                  <a:gd name="T24" fmla="*/ 244 w 492"/>
                  <a:gd name="T25" fmla="*/ 402 h 402"/>
                  <a:gd name="T26" fmla="*/ 215 w 492"/>
                  <a:gd name="T27" fmla="*/ 393 h 402"/>
                  <a:gd name="T28" fmla="*/ 187 w 492"/>
                  <a:gd name="T29" fmla="*/ 383 h 402"/>
                  <a:gd name="T30" fmla="*/ 158 w 492"/>
                  <a:gd name="T31" fmla="*/ 368 h 402"/>
                  <a:gd name="T32" fmla="*/ 139 w 492"/>
                  <a:gd name="T33" fmla="*/ 364 h 402"/>
                  <a:gd name="T34" fmla="*/ 115 w 492"/>
                  <a:gd name="T35" fmla="*/ 340 h 402"/>
                  <a:gd name="T36" fmla="*/ 91 w 492"/>
                  <a:gd name="T37" fmla="*/ 320 h 402"/>
                  <a:gd name="T38" fmla="*/ 67 w 492"/>
                  <a:gd name="T39" fmla="*/ 296 h 402"/>
                  <a:gd name="T40" fmla="*/ 53 w 492"/>
                  <a:gd name="T41" fmla="*/ 277 h 402"/>
                  <a:gd name="T42" fmla="*/ 34 w 492"/>
                  <a:gd name="T43" fmla="*/ 254 h 402"/>
                  <a:gd name="T44" fmla="*/ 19 w 492"/>
                  <a:gd name="T45" fmla="*/ 229 h 402"/>
                  <a:gd name="T46" fmla="*/ 5 w 492"/>
                  <a:gd name="T47" fmla="*/ 201 h 402"/>
                  <a:gd name="T48" fmla="*/ 0 w 492"/>
                  <a:gd name="T49" fmla="*/ 177 h 402"/>
                  <a:gd name="T50" fmla="*/ 24 w 492"/>
                  <a:gd name="T51" fmla="*/ 158 h 402"/>
                  <a:gd name="T52" fmla="*/ 53 w 492"/>
                  <a:gd name="T53" fmla="*/ 139 h 402"/>
                  <a:gd name="T54" fmla="*/ 82 w 492"/>
                  <a:gd name="T55" fmla="*/ 124 h 402"/>
                  <a:gd name="T56" fmla="*/ 110 w 492"/>
                  <a:gd name="T57" fmla="*/ 110 h 402"/>
                  <a:gd name="T58" fmla="*/ 139 w 492"/>
                  <a:gd name="T59" fmla="*/ 91 h 402"/>
                  <a:gd name="T60" fmla="*/ 168 w 492"/>
                  <a:gd name="T61" fmla="*/ 76 h 402"/>
                  <a:gd name="T62" fmla="*/ 196 w 492"/>
                  <a:gd name="T63" fmla="*/ 63 h 402"/>
                  <a:gd name="T64" fmla="*/ 225 w 492"/>
                  <a:gd name="T65" fmla="*/ 53 h 402"/>
                  <a:gd name="T66" fmla="*/ 254 w 492"/>
                  <a:gd name="T67" fmla="*/ 38 h 402"/>
                  <a:gd name="T68" fmla="*/ 282 w 492"/>
                  <a:gd name="T69" fmla="*/ 24 h 402"/>
                  <a:gd name="T70" fmla="*/ 316 w 492"/>
                  <a:gd name="T71" fmla="*/ 15 h 402"/>
                  <a:gd name="T72" fmla="*/ 349 w 492"/>
                  <a:gd name="T73" fmla="*/ 10 h 402"/>
                  <a:gd name="T74" fmla="*/ 378 w 492"/>
                  <a:gd name="T75" fmla="*/ 0 h 402"/>
                  <a:gd name="T76" fmla="*/ 416 w 492"/>
                  <a:gd name="T77" fmla="*/ 0 h 402"/>
                  <a:gd name="T78" fmla="*/ 450 w 492"/>
                  <a:gd name="T79" fmla="*/ 0 h 402"/>
                  <a:gd name="T80" fmla="*/ 492 w 492"/>
                  <a:gd name="T81" fmla="*/ 5 h 402"/>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492"/>
                  <a:gd name="T124" fmla="*/ 0 h 402"/>
                  <a:gd name="T125" fmla="*/ 492 w 492"/>
                  <a:gd name="T126" fmla="*/ 402 h 402"/>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492" h="402">
                    <a:moveTo>
                      <a:pt x="492" y="5"/>
                    </a:moveTo>
                    <a:lnTo>
                      <a:pt x="484" y="53"/>
                    </a:lnTo>
                    <a:lnTo>
                      <a:pt x="473" y="101"/>
                    </a:lnTo>
                    <a:lnTo>
                      <a:pt x="450" y="149"/>
                    </a:lnTo>
                    <a:lnTo>
                      <a:pt x="431" y="196"/>
                    </a:lnTo>
                    <a:lnTo>
                      <a:pt x="406" y="239"/>
                    </a:lnTo>
                    <a:lnTo>
                      <a:pt x="383" y="282"/>
                    </a:lnTo>
                    <a:lnTo>
                      <a:pt x="364" y="330"/>
                    </a:lnTo>
                    <a:lnTo>
                      <a:pt x="354" y="383"/>
                    </a:lnTo>
                    <a:lnTo>
                      <a:pt x="326" y="393"/>
                    </a:lnTo>
                    <a:lnTo>
                      <a:pt x="297" y="402"/>
                    </a:lnTo>
                    <a:lnTo>
                      <a:pt x="268" y="402"/>
                    </a:lnTo>
                    <a:lnTo>
                      <a:pt x="244" y="402"/>
                    </a:lnTo>
                    <a:lnTo>
                      <a:pt x="215" y="393"/>
                    </a:lnTo>
                    <a:lnTo>
                      <a:pt x="187" y="383"/>
                    </a:lnTo>
                    <a:lnTo>
                      <a:pt x="158" y="368"/>
                    </a:lnTo>
                    <a:lnTo>
                      <a:pt x="139" y="364"/>
                    </a:lnTo>
                    <a:lnTo>
                      <a:pt x="115" y="340"/>
                    </a:lnTo>
                    <a:lnTo>
                      <a:pt x="91" y="320"/>
                    </a:lnTo>
                    <a:lnTo>
                      <a:pt x="67" y="296"/>
                    </a:lnTo>
                    <a:lnTo>
                      <a:pt x="53" y="277"/>
                    </a:lnTo>
                    <a:lnTo>
                      <a:pt x="34" y="254"/>
                    </a:lnTo>
                    <a:lnTo>
                      <a:pt x="19" y="229"/>
                    </a:lnTo>
                    <a:lnTo>
                      <a:pt x="5" y="201"/>
                    </a:lnTo>
                    <a:lnTo>
                      <a:pt x="0" y="177"/>
                    </a:lnTo>
                    <a:lnTo>
                      <a:pt x="24" y="158"/>
                    </a:lnTo>
                    <a:lnTo>
                      <a:pt x="53" y="139"/>
                    </a:lnTo>
                    <a:lnTo>
                      <a:pt x="82" y="124"/>
                    </a:lnTo>
                    <a:lnTo>
                      <a:pt x="110" y="110"/>
                    </a:lnTo>
                    <a:lnTo>
                      <a:pt x="139" y="91"/>
                    </a:lnTo>
                    <a:lnTo>
                      <a:pt x="168" y="76"/>
                    </a:lnTo>
                    <a:lnTo>
                      <a:pt x="196" y="63"/>
                    </a:lnTo>
                    <a:lnTo>
                      <a:pt x="225" y="53"/>
                    </a:lnTo>
                    <a:lnTo>
                      <a:pt x="254" y="38"/>
                    </a:lnTo>
                    <a:lnTo>
                      <a:pt x="282" y="24"/>
                    </a:lnTo>
                    <a:lnTo>
                      <a:pt x="316" y="15"/>
                    </a:lnTo>
                    <a:lnTo>
                      <a:pt x="349" y="10"/>
                    </a:lnTo>
                    <a:lnTo>
                      <a:pt x="378" y="0"/>
                    </a:lnTo>
                    <a:lnTo>
                      <a:pt x="416" y="0"/>
                    </a:lnTo>
                    <a:lnTo>
                      <a:pt x="450" y="0"/>
                    </a:lnTo>
                    <a:lnTo>
                      <a:pt x="492" y="5"/>
                    </a:lnTo>
                    <a:close/>
                  </a:path>
                </a:pathLst>
              </a:custGeom>
              <a:solidFill>
                <a:srgbClr val="FF9999"/>
              </a:solidFill>
              <a:ln w="0">
                <a:solidFill>
                  <a:srgbClr val="FF9999"/>
                </a:solidFill>
                <a:round/>
                <a:headEnd/>
                <a:tailEnd/>
              </a:ln>
            </p:spPr>
            <p:txBody>
              <a:bodyPr>
                <a:prstTxWarp prst="textNoShape">
                  <a:avLst/>
                </a:prstTxWarp>
              </a:bodyPr>
              <a:lstStyle/>
              <a:p>
                <a:endParaRPr lang="en-US"/>
              </a:p>
            </p:txBody>
          </p:sp>
          <p:sp>
            <p:nvSpPr>
              <p:cNvPr id="61467" name="Freeform 206"/>
              <p:cNvSpPr>
                <a:spLocks noChangeAspect="1"/>
              </p:cNvSpPr>
              <p:nvPr/>
            </p:nvSpPr>
            <p:spPr bwMode="auto">
              <a:xfrm>
                <a:off x="1385" y="2653"/>
                <a:ext cx="70" cy="57"/>
              </a:xfrm>
              <a:custGeom>
                <a:avLst/>
                <a:gdLst>
                  <a:gd name="T0" fmla="*/ 492 w 492"/>
                  <a:gd name="T1" fmla="*/ 5 h 402"/>
                  <a:gd name="T2" fmla="*/ 484 w 492"/>
                  <a:gd name="T3" fmla="*/ 53 h 402"/>
                  <a:gd name="T4" fmla="*/ 473 w 492"/>
                  <a:gd name="T5" fmla="*/ 101 h 402"/>
                  <a:gd name="T6" fmla="*/ 450 w 492"/>
                  <a:gd name="T7" fmla="*/ 149 h 402"/>
                  <a:gd name="T8" fmla="*/ 431 w 492"/>
                  <a:gd name="T9" fmla="*/ 196 h 402"/>
                  <a:gd name="T10" fmla="*/ 406 w 492"/>
                  <a:gd name="T11" fmla="*/ 239 h 402"/>
                  <a:gd name="T12" fmla="*/ 383 w 492"/>
                  <a:gd name="T13" fmla="*/ 282 h 402"/>
                  <a:gd name="T14" fmla="*/ 364 w 492"/>
                  <a:gd name="T15" fmla="*/ 330 h 402"/>
                  <a:gd name="T16" fmla="*/ 354 w 492"/>
                  <a:gd name="T17" fmla="*/ 383 h 402"/>
                  <a:gd name="T18" fmla="*/ 326 w 492"/>
                  <a:gd name="T19" fmla="*/ 393 h 402"/>
                  <a:gd name="T20" fmla="*/ 297 w 492"/>
                  <a:gd name="T21" fmla="*/ 402 h 402"/>
                  <a:gd name="T22" fmla="*/ 268 w 492"/>
                  <a:gd name="T23" fmla="*/ 402 h 402"/>
                  <a:gd name="T24" fmla="*/ 244 w 492"/>
                  <a:gd name="T25" fmla="*/ 402 h 402"/>
                  <a:gd name="T26" fmla="*/ 215 w 492"/>
                  <a:gd name="T27" fmla="*/ 393 h 402"/>
                  <a:gd name="T28" fmla="*/ 187 w 492"/>
                  <a:gd name="T29" fmla="*/ 383 h 402"/>
                  <a:gd name="T30" fmla="*/ 158 w 492"/>
                  <a:gd name="T31" fmla="*/ 368 h 402"/>
                  <a:gd name="T32" fmla="*/ 139 w 492"/>
                  <a:gd name="T33" fmla="*/ 364 h 402"/>
                  <a:gd name="T34" fmla="*/ 115 w 492"/>
                  <a:gd name="T35" fmla="*/ 340 h 402"/>
                  <a:gd name="T36" fmla="*/ 91 w 492"/>
                  <a:gd name="T37" fmla="*/ 320 h 402"/>
                  <a:gd name="T38" fmla="*/ 67 w 492"/>
                  <a:gd name="T39" fmla="*/ 296 h 402"/>
                  <a:gd name="T40" fmla="*/ 53 w 492"/>
                  <a:gd name="T41" fmla="*/ 277 h 402"/>
                  <a:gd name="T42" fmla="*/ 34 w 492"/>
                  <a:gd name="T43" fmla="*/ 254 h 402"/>
                  <a:gd name="T44" fmla="*/ 19 w 492"/>
                  <a:gd name="T45" fmla="*/ 229 h 402"/>
                  <a:gd name="T46" fmla="*/ 5 w 492"/>
                  <a:gd name="T47" fmla="*/ 201 h 402"/>
                  <a:gd name="T48" fmla="*/ 0 w 492"/>
                  <a:gd name="T49" fmla="*/ 177 h 402"/>
                  <a:gd name="T50" fmla="*/ 24 w 492"/>
                  <a:gd name="T51" fmla="*/ 158 h 402"/>
                  <a:gd name="T52" fmla="*/ 53 w 492"/>
                  <a:gd name="T53" fmla="*/ 139 h 402"/>
                  <a:gd name="T54" fmla="*/ 82 w 492"/>
                  <a:gd name="T55" fmla="*/ 124 h 402"/>
                  <a:gd name="T56" fmla="*/ 110 w 492"/>
                  <a:gd name="T57" fmla="*/ 110 h 402"/>
                  <a:gd name="T58" fmla="*/ 139 w 492"/>
                  <a:gd name="T59" fmla="*/ 91 h 402"/>
                  <a:gd name="T60" fmla="*/ 168 w 492"/>
                  <a:gd name="T61" fmla="*/ 76 h 402"/>
                  <a:gd name="T62" fmla="*/ 196 w 492"/>
                  <a:gd name="T63" fmla="*/ 63 h 402"/>
                  <a:gd name="T64" fmla="*/ 225 w 492"/>
                  <a:gd name="T65" fmla="*/ 53 h 402"/>
                  <a:gd name="T66" fmla="*/ 254 w 492"/>
                  <a:gd name="T67" fmla="*/ 38 h 402"/>
                  <a:gd name="T68" fmla="*/ 282 w 492"/>
                  <a:gd name="T69" fmla="*/ 24 h 402"/>
                  <a:gd name="T70" fmla="*/ 316 w 492"/>
                  <a:gd name="T71" fmla="*/ 15 h 402"/>
                  <a:gd name="T72" fmla="*/ 349 w 492"/>
                  <a:gd name="T73" fmla="*/ 10 h 402"/>
                  <a:gd name="T74" fmla="*/ 378 w 492"/>
                  <a:gd name="T75" fmla="*/ 0 h 402"/>
                  <a:gd name="T76" fmla="*/ 416 w 492"/>
                  <a:gd name="T77" fmla="*/ 0 h 402"/>
                  <a:gd name="T78" fmla="*/ 450 w 492"/>
                  <a:gd name="T79" fmla="*/ 0 h 402"/>
                  <a:gd name="T80" fmla="*/ 492 w 492"/>
                  <a:gd name="T81" fmla="*/ 5 h 402"/>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492"/>
                  <a:gd name="T124" fmla="*/ 0 h 402"/>
                  <a:gd name="T125" fmla="*/ 492 w 492"/>
                  <a:gd name="T126" fmla="*/ 402 h 402"/>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492" h="402">
                    <a:moveTo>
                      <a:pt x="492" y="5"/>
                    </a:moveTo>
                    <a:lnTo>
                      <a:pt x="484" y="53"/>
                    </a:lnTo>
                    <a:lnTo>
                      <a:pt x="473" y="101"/>
                    </a:lnTo>
                    <a:lnTo>
                      <a:pt x="450" y="149"/>
                    </a:lnTo>
                    <a:lnTo>
                      <a:pt x="431" y="196"/>
                    </a:lnTo>
                    <a:lnTo>
                      <a:pt x="406" y="239"/>
                    </a:lnTo>
                    <a:lnTo>
                      <a:pt x="383" y="282"/>
                    </a:lnTo>
                    <a:lnTo>
                      <a:pt x="364" y="330"/>
                    </a:lnTo>
                    <a:lnTo>
                      <a:pt x="354" y="383"/>
                    </a:lnTo>
                    <a:lnTo>
                      <a:pt x="326" y="393"/>
                    </a:lnTo>
                    <a:lnTo>
                      <a:pt x="297" y="402"/>
                    </a:lnTo>
                    <a:lnTo>
                      <a:pt x="268" y="402"/>
                    </a:lnTo>
                    <a:lnTo>
                      <a:pt x="244" y="402"/>
                    </a:lnTo>
                    <a:lnTo>
                      <a:pt x="215" y="393"/>
                    </a:lnTo>
                    <a:lnTo>
                      <a:pt x="187" y="383"/>
                    </a:lnTo>
                    <a:lnTo>
                      <a:pt x="158" y="368"/>
                    </a:lnTo>
                    <a:lnTo>
                      <a:pt x="139" y="364"/>
                    </a:lnTo>
                    <a:lnTo>
                      <a:pt x="115" y="340"/>
                    </a:lnTo>
                    <a:lnTo>
                      <a:pt x="91" y="320"/>
                    </a:lnTo>
                    <a:lnTo>
                      <a:pt x="67" y="296"/>
                    </a:lnTo>
                    <a:lnTo>
                      <a:pt x="53" y="277"/>
                    </a:lnTo>
                    <a:lnTo>
                      <a:pt x="34" y="254"/>
                    </a:lnTo>
                    <a:lnTo>
                      <a:pt x="19" y="229"/>
                    </a:lnTo>
                    <a:lnTo>
                      <a:pt x="5" y="201"/>
                    </a:lnTo>
                    <a:lnTo>
                      <a:pt x="0" y="177"/>
                    </a:lnTo>
                    <a:lnTo>
                      <a:pt x="24" y="158"/>
                    </a:lnTo>
                    <a:lnTo>
                      <a:pt x="53" y="139"/>
                    </a:lnTo>
                    <a:lnTo>
                      <a:pt x="82" y="124"/>
                    </a:lnTo>
                    <a:lnTo>
                      <a:pt x="110" y="110"/>
                    </a:lnTo>
                    <a:lnTo>
                      <a:pt x="139" y="91"/>
                    </a:lnTo>
                    <a:lnTo>
                      <a:pt x="168" y="76"/>
                    </a:lnTo>
                    <a:lnTo>
                      <a:pt x="196" y="63"/>
                    </a:lnTo>
                    <a:lnTo>
                      <a:pt x="225" y="53"/>
                    </a:lnTo>
                    <a:lnTo>
                      <a:pt x="254" y="38"/>
                    </a:lnTo>
                    <a:lnTo>
                      <a:pt x="282" y="24"/>
                    </a:lnTo>
                    <a:lnTo>
                      <a:pt x="316" y="15"/>
                    </a:lnTo>
                    <a:lnTo>
                      <a:pt x="349" y="10"/>
                    </a:lnTo>
                    <a:lnTo>
                      <a:pt x="378" y="0"/>
                    </a:lnTo>
                    <a:lnTo>
                      <a:pt x="416" y="0"/>
                    </a:lnTo>
                    <a:lnTo>
                      <a:pt x="450" y="0"/>
                    </a:lnTo>
                    <a:lnTo>
                      <a:pt x="492" y="5"/>
                    </a:lnTo>
                  </a:path>
                </a:pathLst>
              </a:custGeom>
              <a:noFill/>
              <a:ln w="0">
                <a:solidFill>
                  <a:srgbClr val="FF9999"/>
                </a:solidFill>
                <a:round/>
                <a:headEnd/>
                <a:tailEnd/>
              </a:ln>
            </p:spPr>
            <p:txBody>
              <a:bodyPr>
                <a:prstTxWarp prst="textNoShape">
                  <a:avLst/>
                </a:prstTxWarp>
              </a:bodyPr>
              <a:lstStyle/>
              <a:p>
                <a:endParaRPr lang="en-US"/>
              </a:p>
            </p:txBody>
          </p:sp>
          <p:sp>
            <p:nvSpPr>
              <p:cNvPr id="61468" name="Freeform 207"/>
              <p:cNvSpPr>
                <a:spLocks noChangeAspect="1"/>
              </p:cNvSpPr>
              <p:nvPr/>
            </p:nvSpPr>
            <p:spPr bwMode="auto">
              <a:xfrm>
                <a:off x="1547" y="2658"/>
                <a:ext cx="89" cy="61"/>
              </a:xfrm>
              <a:custGeom>
                <a:avLst/>
                <a:gdLst>
                  <a:gd name="T0" fmla="*/ 613 w 627"/>
                  <a:gd name="T1" fmla="*/ 0 h 430"/>
                  <a:gd name="T2" fmla="*/ 613 w 627"/>
                  <a:gd name="T3" fmla="*/ 19 h 430"/>
                  <a:gd name="T4" fmla="*/ 627 w 627"/>
                  <a:gd name="T5" fmla="*/ 38 h 430"/>
                  <a:gd name="T6" fmla="*/ 598 w 627"/>
                  <a:gd name="T7" fmla="*/ 61 h 430"/>
                  <a:gd name="T8" fmla="*/ 560 w 627"/>
                  <a:gd name="T9" fmla="*/ 67 h 430"/>
                  <a:gd name="T10" fmla="*/ 521 w 627"/>
                  <a:gd name="T11" fmla="*/ 61 h 430"/>
                  <a:gd name="T12" fmla="*/ 493 w 627"/>
                  <a:gd name="T13" fmla="*/ 76 h 430"/>
                  <a:gd name="T14" fmla="*/ 449 w 627"/>
                  <a:gd name="T15" fmla="*/ 86 h 430"/>
                  <a:gd name="T16" fmla="*/ 416 w 627"/>
                  <a:gd name="T17" fmla="*/ 100 h 430"/>
                  <a:gd name="T18" fmla="*/ 378 w 627"/>
                  <a:gd name="T19" fmla="*/ 115 h 430"/>
                  <a:gd name="T20" fmla="*/ 350 w 627"/>
                  <a:gd name="T21" fmla="*/ 128 h 430"/>
                  <a:gd name="T22" fmla="*/ 316 w 627"/>
                  <a:gd name="T23" fmla="*/ 143 h 430"/>
                  <a:gd name="T24" fmla="*/ 287 w 627"/>
                  <a:gd name="T25" fmla="*/ 167 h 430"/>
                  <a:gd name="T26" fmla="*/ 258 w 627"/>
                  <a:gd name="T27" fmla="*/ 186 h 430"/>
                  <a:gd name="T28" fmla="*/ 230 w 627"/>
                  <a:gd name="T29" fmla="*/ 214 h 430"/>
                  <a:gd name="T30" fmla="*/ 201 w 627"/>
                  <a:gd name="T31" fmla="*/ 233 h 430"/>
                  <a:gd name="T32" fmla="*/ 172 w 627"/>
                  <a:gd name="T33" fmla="*/ 258 h 430"/>
                  <a:gd name="T34" fmla="*/ 144 w 627"/>
                  <a:gd name="T35" fmla="*/ 286 h 430"/>
                  <a:gd name="T36" fmla="*/ 119 w 627"/>
                  <a:gd name="T37" fmla="*/ 315 h 430"/>
                  <a:gd name="T38" fmla="*/ 91 w 627"/>
                  <a:gd name="T39" fmla="*/ 339 h 430"/>
                  <a:gd name="T40" fmla="*/ 67 w 627"/>
                  <a:gd name="T41" fmla="*/ 368 h 430"/>
                  <a:gd name="T42" fmla="*/ 43 w 627"/>
                  <a:gd name="T43" fmla="*/ 397 h 430"/>
                  <a:gd name="T44" fmla="*/ 19 w 627"/>
                  <a:gd name="T45" fmla="*/ 430 h 430"/>
                  <a:gd name="T46" fmla="*/ 0 w 627"/>
                  <a:gd name="T47" fmla="*/ 425 h 430"/>
                  <a:gd name="T48" fmla="*/ 24 w 627"/>
                  <a:gd name="T49" fmla="*/ 378 h 430"/>
                  <a:gd name="T50" fmla="*/ 52 w 627"/>
                  <a:gd name="T51" fmla="*/ 339 h 430"/>
                  <a:gd name="T52" fmla="*/ 81 w 627"/>
                  <a:gd name="T53" fmla="*/ 301 h 430"/>
                  <a:gd name="T54" fmla="*/ 119 w 627"/>
                  <a:gd name="T55" fmla="*/ 273 h 430"/>
                  <a:gd name="T56" fmla="*/ 148 w 627"/>
                  <a:gd name="T57" fmla="*/ 239 h 430"/>
                  <a:gd name="T58" fmla="*/ 186 w 627"/>
                  <a:gd name="T59" fmla="*/ 210 h 430"/>
                  <a:gd name="T60" fmla="*/ 230 w 627"/>
                  <a:gd name="T61" fmla="*/ 186 h 430"/>
                  <a:gd name="T62" fmla="*/ 272 w 627"/>
                  <a:gd name="T63" fmla="*/ 162 h 430"/>
                  <a:gd name="T64" fmla="*/ 311 w 627"/>
                  <a:gd name="T65" fmla="*/ 134 h 430"/>
                  <a:gd name="T66" fmla="*/ 354 w 627"/>
                  <a:gd name="T67" fmla="*/ 115 h 430"/>
                  <a:gd name="T68" fmla="*/ 397 w 627"/>
                  <a:gd name="T69" fmla="*/ 90 h 430"/>
                  <a:gd name="T70" fmla="*/ 440 w 627"/>
                  <a:gd name="T71" fmla="*/ 76 h 430"/>
                  <a:gd name="T72" fmla="*/ 483 w 627"/>
                  <a:gd name="T73" fmla="*/ 52 h 430"/>
                  <a:gd name="T74" fmla="*/ 526 w 627"/>
                  <a:gd name="T75" fmla="*/ 33 h 430"/>
                  <a:gd name="T76" fmla="*/ 569 w 627"/>
                  <a:gd name="T77" fmla="*/ 14 h 430"/>
                  <a:gd name="T78" fmla="*/ 613 w 627"/>
                  <a:gd name="T79" fmla="*/ 0 h 43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627"/>
                  <a:gd name="T121" fmla="*/ 0 h 430"/>
                  <a:gd name="T122" fmla="*/ 627 w 627"/>
                  <a:gd name="T123" fmla="*/ 430 h 43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627" h="430">
                    <a:moveTo>
                      <a:pt x="613" y="0"/>
                    </a:moveTo>
                    <a:lnTo>
                      <a:pt x="613" y="19"/>
                    </a:lnTo>
                    <a:lnTo>
                      <a:pt x="627" y="38"/>
                    </a:lnTo>
                    <a:lnTo>
                      <a:pt x="598" y="61"/>
                    </a:lnTo>
                    <a:lnTo>
                      <a:pt x="560" y="67"/>
                    </a:lnTo>
                    <a:lnTo>
                      <a:pt x="521" y="61"/>
                    </a:lnTo>
                    <a:lnTo>
                      <a:pt x="493" y="76"/>
                    </a:lnTo>
                    <a:lnTo>
                      <a:pt x="449" y="86"/>
                    </a:lnTo>
                    <a:lnTo>
                      <a:pt x="416" y="100"/>
                    </a:lnTo>
                    <a:lnTo>
                      <a:pt x="378" y="115"/>
                    </a:lnTo>
                    <a:lnTo>
                      <a:pt x="350" y="128"/>
                    </a:lnTo>
                    <a:lnTo>
                      <a:pt x="316" y="143"/>
                    </a:lnTo>
                    <a:lnTo>
                      <a:pt x="287" y="167"/>
                    </a:lnTo>
                    <a:lnTo>
                      <a:pt x="258" y="186"/>
                    </a:lnTo>
                    <a:lnTo>
                      <a:pt x="230" y="214"/>
                    </a:lnTo>
                    <a:lnTo>
                      <a:pt x="201" y="233"/>
                    </a:lnTo>
                    <a:lnTo>
                      <a:pt x="172" y="258"/>
                    </a:lnTo>
                    <a:lnTo>
                      <a:pt x="144" y="286"/>
                    </a:lnTo>
                    <a:lnTo>
                      <a:pt x="119" y="315"/>
                    </a:lnTo>
                    <a:lnTo>
                      <a:pt x="91" y="339"/>
                    </a:lnTo>
                    <a:lnTo>
                      <a:pt x="67" y="368"/>
                    </a:lnTo>
                    <a:lnTo>
                      <a:pt x="43" y="397"/>
                    </a:lnTo>
                    <a:lnTo>
                      <a:pt x="19" y="430"/>
                    </a:lnTo>
                    <a:lnTo>
                      <a:pt x="0" y="425"/>
                    </a:lnTo>
                    <a:lnTo>
                      <a:pt x="24" y="378"/>
                    </a:lnTo>
                    <a:lnTo>
                      <a:pt x="52" y="339"/>
                    </a:lnTo>
                    <a:lnTo>
                      <a:pt x="81" y="301"/>
                    </a:lnTo>
                    <a:lnTo>
                      <a:pt x="119" y="273"/>
                    </a:lnTo>
                    <a:lnTo>
                      <a:pt x="148" y="239"/>
                    </a:lnTo>
                    <a:lnTo>
                      <a:pt x="186" y="210"/>
                    </a:lnTo>
                    <a:lnTo>
                      <a:pt x="230" y="186"/>
                    </a:lnTo>
                    <a:lnTo>
                      <a:pt x="272" y="162"/>
                    </a:lnTo>
                    <a:lnTo>
                      <a:pt x="311" y="134"/>
                    </a:lnTo>
                    <a:lnTo>
                      <a:pt x="354" y="115"/>
                    </a:lnTo>
                    <a:lnTo>
                      <a:pt x="397" y="90"/>
                    </a:lnTo>
                    <a:lnTo>
                      <a:pt x="440" y="76"/>
                    </a:lnTo>
                    <a:lnTo>
                      <a:pt x="483" y="52"/>
                    </a:lnTo>
                    <a:lnTo>
                      <a:pt x="526" y="33"/>
                    </a:lnTo>
                    <a:lnTo>
                      <a:pt x="569" y="14"/>
                    </a:lnTo>
                    <a:lnTo>
                      <a:pt x="613" y="0"/>
                    </a:lnTo>
                    <a:close/>
                  </a:path>
                </a:pathLst>
              </a:custGeom>
              <a:solidFill>
                <a:srgbClr val="000000"/>
              </a:solidFill>
              <a:ln w="0">
                <a:solidFill>
                  <a:srgbClr val="000000"/>
                </a:solidFill>
                <a:round/>
                <a:headEnd/>
                <a:tailEnd/>
              </a:ln>
            </p:spPr>
            <p:txBody>
              <a:bodyPr>
                <a:prstTxWarp prst="textNoShape">
                  <a:avLst/>
                </a:prstTxWarp>
              </a:bodyPr>
              <a:lstStyle/>
              <a:p>
                <a:endParaRPr lang="en-US"/>
              </a:p>
            </p:txBody>
          </p:sp>
          <p:sp>
            <p:nvSpPr>
              <p:cNvPr id="61469" name="Freeform 208"/>
              <p:cNvSpPr>
                <a:spLocks noChangeAspect="1"/>
              </p:cNvSpPr>
              <p:nvPr/>
            </p:nvSpPr>
            <p:spPr bwMode="auto">
              <a:xfrm>
                <a:off x="1547" y="2658"/>
                <a:ext cx="89" cy="61"/>
              </a:xfrm>
              <a:custGeom>
                <a:avLst/>
                <a:gdLst>
                  <a:gd name="T0" fmla="*/ 613 w 627"/>
                  <a:gd name="T1" fmla="*/ 0 h 430"/>
                  <a:gd name="T2" fmla="*/ 613 w 627"/>
                  <a:gd name="T3" fmla="*/ 19 h 430"/>
                  <a:gd name="T4" fmla="*/ 627 w 627"/>
                  <a:gd name="T5" fmla="*/ 38 h 430"/>
                  <a:gd name="T6" fmla="*/ 598 w 627"/>
                  <a:gd name="T7" fmla="*/ 61 h 430"/>
                  <a:gd name="T8" fmla="*/ 560 w 627"/>
                  <a:gd name="T9" fmla="*/ 67 h 430"/>
                  <a:gd name="T10" fmla="*/ 521 w 627"/>
                  <a:gd name="T11" fmla="*/ 61 h 430"/>
                  <a:gd name="T12" fmla="*/ 493 w 627"/>
                  <a:gd name="T13" fmla="*/ 76 h 430"/>
                  <a:gd name="T14" fmla="*/ 449 w 627"/>
                  <a:gd name="T15" fmla="*/ 86 h 430"/>
                  <a:gd name="T16" fmla="*/ 416 w 627"/>
                  <a:gd name="T17" fmla="*/ 100 h 430"/>
                  <a:gd name="T18" fmla="*/ 378 w 627"/>
                  <a:gd name="T19" fmla="*/ 115 h 430"/>
                  <a:gd name="T20" fmla="*/ 350 w 627"/>
                  <a:gd name="T21" fmla="*/ 128 h 430"/>
                  <a:gd name="T22" fmla="*/ 316 w 627"/>
                  <a:gd name="T23" fmla="*/ 143 h 430"/>
                  <a:gd name="T24" fmla="*/ 287 w 627"/>
                  <a:gd name="T25" fmla="*/ 167 h 430"/>
                  <a:gd name="T26" fmla="*/ 258 w 627"/>
                  <a:gd name="T27" fmla="*/ 186 h 430"/>
                  <a:gd name="T28" fmla="*/ 230 w 627"/>
                  <a:gd name="T29" fmla="*/ 214 h 430"/>
                  <a:gd name="T30" fmla="*/ 201 w 627"/>
                  <a:gd name="T31" fmla="*/ 233 h 430"/>
                  <a:gd name="T32" fmla="*/ 172 w 627"/>
                  <a:gd name="T33" fmla="*/ 258 h 430"/>
                  <a:gd name="T34" fmla="*/ 144 w 627"/>
                  <a:gd name="T35" fmla="*/ 286 h 430"/>
                  <a:gd name="T36" fmla="*/ 119 w 627"/>
                  <a:gd name="T37" fmla="*/ 315 h 430"/>
                  <a:gd name="T38" fmla="*/ 91 w 627"/>
                  <a:gd name="T39" fmla="*/ 339 h 430"/>
                  <a:gd name="T40" fmla="*/ 67 w 627"/>
                  <a:gd name="T41" fmla="*/ 368 h 430"/>
                  <a:gd name="T42" fmla="*/ 43 w 627"/>
                  <a:gd name="T43" fmla="*/ 397 h 430"/>
                  <a:gd name="T44" fmla="*/ 19 w 627"/>
                  <a:gd name="T45" fmla="*/ 430 h 430"/>
                  <a:gd name="T46" fmla="*/ 0 w 627"/>
                  <a:gd name="T47" fmla="*/ 425 h 430"/>
                  <a:gd name="T48" fmla="*/ 24 w 627"/>
                  <a:gd name="T49" fmla="*/ 378 h 430"/>
                  <a:gd name="T50" fmla="*/ 52 w 627"/>
                  <a:gd name="T51" fmla="*/ 339 h 430"/>
                  <a:gd name="T52" fmla="*/ 81 w 627"/>
                  <a:gd name="T53" fmla="*/ 301 h 430"/>
                  <a:gd name="T54" fmla="*/ 119 w 627"/>
                  <a:gd name="T55" fmla="*/ 273 h 430"/>
                  <a:gd name="T56" fmla="*/ 148 w 627"/>
                  <a:gd name="T57" fmla="*/ 239 h 430"/>
                  <a:gd name="T58" fmla="*/ 186 w 627"/>
                  <a:gd name="T59" fmla="*/ 210 h 430"/>
                  <a:gd name="T60" fmla="*/ 230 w 627"/>
                  <a:gd name="T61" fmla="*/ 186 h 430"/>
                  <a:gd name="T62" fmla="*/ 272 w 627"/>
                  <a:gd name="T63" fmla="*/ 162 h 430"/>
                  <a:gd name="T64" fmla="*/ 311 w 627"/>
                  <a:gd name="T65" fmla="*/ 134 h 430"/>
                  <a:gd name="T66" fmla="*/ 354 w 627"/>
                  <a:gd name="T67" fmla="*/ 115 h 430"/>
                  <a:gd name="T68" fmla="*/ 397 w 627"/>
                  <a:gd name="T69" fmla="*/ 90 h 430"/>
                  <a:gd name="T70" fmla="*/ 440 w 627"/>
                  <a:gd name="T71" fmla="*/ 76 h 430"/>
                  <a:gd name="T72" fmla="*/ 483 w 627"/>
                  <a:gd name="T73" fmla="*/ 52 h 430"/>
                  <a:gd name="T74" fmla="*/ 526 w 627"/>
                  <a:gd name="T75" fmla="*/ 33 h 430"/>
                  <a:gd name="T76" fmla="*/ 569 w 627"/>
                  <a:gd name="T77" fmla="*/ 14 h 430"/>
                  <a:gd name="T78" fmla="*/ 613 w 627"/>
                  <a:gd name="T79" fmla="*/ 0 h 43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627"/>
                  <a:gd name="T121" fmla="*/ 0 h 430"/>
                  <a:gd name="T122" fmla="*/ 627 w 627"/>
                  <a:gd name="T123" fmla="*/ 430 h 43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627" h="430">
                    <a:moveTo>
                      <a:pt x="613" y="0"/>
                    </a:moveTo>
                    <a:lnTo>
                      <a:pt x="613" y="19"/>
                    </a:lnTo>
                    <a:lnTo>
                      <a:pt x="627" y="38"/>
                    </a:lnTo>
                    <a:lnTo>
                      <a:pt x="598" y="61"/>
                    </a:lnTo>
                    <a:lnTo>
                      <a:pt x="560" y="67"/>
                    </a:lnTo>
                    <a:lnTo>
                      <a:pt x="521" y="61"/>
                    </a:lnTo>
                    <a:lnTo>
                      <a:pt x="493" y="76"/>
                    </a:lnTo>
                    <a:lnTo>
                      <a:pt x="449" y="86"/>
                    </a:lnTo>
                    <a:lnTo>
                      <a:pt x="416" y="100"/>
                    </a:lnTo>
                    <a:lnTo>
                      <a:pt x="378" y="115"/>
                    </a:lnTo>
                    <a:lnTo>
                      <a:pt x="350" y="128"/>
                    </a:lnTo>
                    <a:lnTo>
                      <a:pt x="316" y="143"/>
                    </a:lnTo>
                    <a:lnTo>
                      <a:pt x="287" y="167"/>
                    </a:lnTo>
                    <a:lnTo>
                      <a:pt x="258" y="186"/>
                    </a:lnTo>
                    <a:lnTo>
                      <a:pt x="230" y="214"/>
                    </a:lnTo>
                    <a:lnTo>
                      <a:pt x="201" y="233"/>
                    </a:lnTo>
                    <a:lnTo>
                      <a:pt x="172" y="258"/>
                    </a:lnTo>
                    <a:lnTo>
                      <a:pt x="144" y="286"/>
                    </a:lnTo>
                    <a:lnTo>
                      <a:pt x="119" y="315"/>
                    </a:lnTo>
                    <a:lnTo>
                      <a:pt x="91" y="339"/>
                    </a:lnTo>
                    <a:lnTo>
                      <a:pt x="67" y="368"/>
                    </a:lnTo>
                    <a:lnTo>
                      <a:pt x="43" y="397"/>
                    </a:lnTo>
                    <a:lnTo>
                      <a:pt x="19" y="430"/>
                    </a:lnTo>
                    <a:lnTo>
                      <a:pt x="0" y="425"/>
                    </a:lnTo>
                    <a:lnTo>
                      <a:pt x="24" y="378"/>
                    </a:lnTo>
                    <a:lnTo>
                      <a:pt x="52" y="339"/>
                    </a:lnTo>
                    <a:lnTo>
                      <a:pt x="81" y="301"/>
                    </a:lnTo>
                    <a:lnTo>
                      <a:pt x="119" y="273"/>
                    </a:lnTo>
                    <a:lnTo>
                      <a:pt x="148" y="239"/>
                    </a:lnTo>
                    <a:lnTo>
                      <a:pt x="186" y="210"/>
                    </a:lnTo>
                    <a:lnTo>
                      <a:pt x="230" y="186"/>
                    </a:lnTo>
                    <a:lnTo>
                      <a:pt x="272" y="162"/>
                    </a:lnTo>
                    <a:lnTo>
                      <a:pt x="311" y="134"/>
                    </a:lnTo>
                    <a:lnTo>
                      <a:pt x="354" y="115"/>
                    </a:lnTo>
                    <a:lnTo>
                      <a:pt x="397" y="90"/>
                    </a:lnTo>
                    <a:lnTo>
                      <a:pt x="440" y="76"/>
                    </a:lnTo>
                    <a:lnTo>
                      <a:pt x="483" y="52"/>
                    </a:lnTo>
                    <a:lnTo>
                      <a:pt x="526" y="33"/>
                    </a:lnTo>
                    <a:lnTo>
                      <a:pt x="569" y="14"/>
                    </a:lnTo>
                    <a:lnTo>
                      <a:pt x="613" y="0"/>
                    </a:lnTo>
                  </a:path>
                </a:pathLst>
              </a:custGeom>
              <a:noFill/>
              <a:ln w="0">
                <a:solidFill>
                  <a:srgbClr val="000000"/>
                </a:solidFill>
                <a:round/>
                <a:headEnd/>
                <a:tailEnd/>
              </a:ln>
            </p:spPr>
            <p:txBody>
              <a:bodyPr>
                <a:prstTxWarp prst="textNoShape">
                  <a:avLst/>
                </a:prstTxWarp>
              </a:bodyPr>
              <a:lstStyle/>
              <a:p>
                <a:endParaRPr lang="en-US"/>
              </a:p>
            </p:txBody>
          </p:sp>
          <p:sp>
            <p:nvSpPr>
              <p:cNvPr id="61470" name="Freeform 209"/>
              <p:cNvSpPr>
                <a:spLocks noChangeAspect="1"/>
              </p:cNvSpPr>
              <p:nvPr/>
            </p:nvSpPr>
            <p:spPr bwMode="auto">
              <a:xfrm>
                <a:off x="1569" y="2703"/>
                <a:ext cx="57" cy="30"/>
              </a:xfrm>
              <a:custGeom>
                <a:avLst/>
                <a:gdLst>
                  <a:gd name="T0" fmla="*/ 401 w 401"/>
                  <a:gd name="T1" fmla="*/ 34 h 210"/>
                  <a:gd name="T2" fmla="*/ 397 w 401"/>
                  <a:gd name="T3" fmla="*/ 57 h 210"/>
                  <a:gd name="T4" fmla="*/ 388 w 401"/>
                  <a:gd name="T5" fmla="*/ 72 h 210"/>
                  <a:gd name="T6" fmla="*/ 373 w 401"/>
                  <a:gd name="T7" fmla="*/ 72 h 210"/>
                  <a:gd name="T8" fmla="*/ 359 w 401"/>
                  <a:gd name="T9" fmla="*/ 72 h 210"/>
                  <a:gd name="T10" fmla="*/ 315 w 401"/>
                  <a:gd name="T11" fmla="*/ 63 h 210"/>
                  <a:gd name="T12" fmla="*/ 282 w 401"/>
                  <a:gd name="T13" fmla="*/ 76 h 210"/>
                  <a:gd name="T14" fmla="*/ 235 w 401"/>
                  <a:gd name="T15" fmla="*/ 91 h 210"/>
                  <a:gd name="T16" fmla="*/ 201 w 401"/>
                  <a:gd name="T17" fmla="*/ 110 h 210"/>
                  <a:gd name="T18" fmla="*/ 168 w 401"/>
                  <a:gd name="T19" fmla="*/ 130 h 210"/>
                  <a:gd name="T20" fmla="*/ 138 w 401"/>
                  <a:gd name="T21" fmla="*/ 149 h 210"/>
                  <a:gd name="T22" fmla="*/ 105 w 401"/>
                  <a:gd name="T23" fmla="*/ 162 h 210"/>
                  <a:gd name="T24" fmla="*/ 77 w 401"/>
                  <a:gd name="T25" fmla="*/ 182 h 210"/>
                  <a:gd name="T26" fmla="*/ 38 w 401"/>
                  <a:gd name="T27" fmla="*/ 196 h 210"/>
                  <a:gd name="T28" fmla="*/ 0 w 401"/>
                  <a:gd name="T29" fmla="*/ 210 h 210"/>
                  <a:gd name="T30" fmla="*/ 0 w 401"/>
                  <a:gd name="T31" fmla="*/ 172 h 210"/>
                  <a:gd name="T32" fmla="*/ 43 w 401"/>
                  <a:gd name="T33" fmla="*/ 143 h 210"/>
                  <a:gd name="T34" fmla="*/ 90 w 401"/>
                  <a:gd name="T35" fmla="*/ 120 h 210"/>
                  <a:gd name="T36" fmla="*/ 115 w 401"/>
                  <a:gd name="T37" fmla="*/ 105 h 210"/>
                  <a:gd name="T38" fmla="*/ 138 w 401"/>
                  <a:gd name="T39" fmla="*/ 96 h 210"/>
                  <a:gd name="T40" fmla="*/ 163 w 401"/>
                  <a:gd name="T41" fmla="*/ 82 h 210"/>
                  <a:gd name="T42" fmla="*/ 191 w 401"/>
                  <a:gd name="T43" fmla="*/ 72 h 210"/>
                  <a:gd name="T44" fmla="*/ 235 w 401"/>
                  <a:gd name="T45" fmla="*/ 44 h 210"/>
                  <a:gd name="T46" fmla="*/ 287 w 401"/>
                  <a:gd name="T47" fmla="*/ 29 h 210"/>
                  <a:gd name="T48" fmla="*/ 311 w 401"/>
                  <a:gd name="T49" fmla="*/ 15 h 210"/>
                  <a:gd name="T50" fmla="*/ 340 w 401"/>
                  <a:gd name="T51" fmla="*/ 10 h 210"/>
                  <a:gd name="T52" fmla="*/ 368 w 401"/>
                  <a:gd name="T53" fmla="*/ 0 h 210"/>
                  <a:gd name="T54" fmla="*/ 397 w 401"/>
                  <a:gd name="T55" fmla="*/ 0 h 210"/>
                  <a:gd name="T56" fmla="*/ 401 w 401"/>
                  <a:gd name="T57" fmla="*/ 34 h 210"/>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401"/>
                  <a:gd name="T88" fmla="*/ 0 h 210"/>
                  <a:gd name="T89" fmla="*/ 401 w 401"/>
                  <a:gd name="T90" fmla="*/ 210 h 210"/>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401" h="210">
                    <a:moveTo>
                      <a:pt x="401" y="34"/>
                    </a:moveTo>
                    <a:lnTo>
                      <a:pt x="397" y="57"/>
                    </a:lnTo>
                    <a:lnTo>
                      <a:pt x="388" y="72"/>
                    </a:lnTo>
                    <a:lnTo>
                      <a:pt x="373" y="72"/>
                    </a:lnTo>
                    <a:lnTo>
                      <a:pt x="359" y="72"/>
                    </a:lnTo>
                    <a:lnTo>
                      <a:pt x="315" y="63"/>
                    </a:lnTo>
                    <a:lnTo>
                      <a:pt x="282" y="76"/>
                    </a:lnTo>
                    <a:lnTo>
                      <a:pt x="235" y="91"/>
                    </a:lnTo>
                    <a:lnTo>
                      <a:pt x="201" y="110"/>
                    </a:lnTo>
                    <a:lnTo>
                      <a:pt x="168" y="130"/>
                    </a:lnTo>
                    <a:lnTo>
                      <a:pt x="138" y="149"/>
                    </a:lnTo>
                    <a:lnTo>
                      <a:pt x="105" y="162"/>
                    </a:lnTo>
                    <a:lnTo>
                      <a:pt x="77" y="182"/>
                    </a:lnTo>
                    <a:lnTo>
                      <a:pt x="38" y="196"/>
                    </a:lnTo>
                    <a:lnTo>
                      <a:pt x="0" y="210"/>
                    </a:lnTo>
                    <a:lnTo>
                      <a:pt x="0" y="172"/>
                    </a:lnTo>
                    <a:lnTo>
                      <a:pt x="43" y="143"/>
                    </a:lnTo>
                    <a:lnTo>
                      <a:pt x="90" y="120"/>
                    </a:lnTo>
                    <a:lnTo>
                      <a:pt x="115" y="105"/>
                    </a:lnTo>
                    <a:lnTo>
                      <a:pt x="138" y="96"/>
                    </a:lnTo>
                    <a:lnTo>
                      <a:pt x="163" y="82"/>
                    </a:lnTo>
                    <a:lnTo>
                      <a:pt x="191" y="72"/>
                    </a:lnTo>
                    <a:lnTo>
                      <a:pt x="235" y="44"/>
                    </a:lnTo>
                    <a:lnTo>
                      <a:pt x="287" y="29"/>
                    </a:lnTo>
                    <a:lnTo>
                      <a:pt x="311" y="15"/>
                    </a:lnTo>
                    <a:lnTo>
                      <a:pt x="340" y="10"/>
                    </a:lnTo>
                    <a:lnTo>
                      <a:pt x="368" y="0"/>
                    </a:lnTo>
                    <a:lnTo>
                      <a:pt x="397" y="0"/>
                    </a:lnTo>
                    <a:lnTo>
                      <a:pt x="401" y="34"/>
                    </a:lnTo>
                    <a:close/>
                  </a:path>
                </a:pathLst>
              </a:custGeom>
              <a:solidFill>
                <a:srgbClr val="000000"/>
              </a:solidFill>
              <a:ln w="0">
                <a:solidFill>
                  <a:srgbClr val="000000"/>
                </a:solidFill>
                <a:round/>
                <a:headEnd/>
                <a:tailEnd/>
              </a:ln>
            </p:spPr>
            <p:txBody>
              <a:bodyPr>
                <a:prstTxWarp prst="textNoShape">
                  <a:avLst/>
                </a:prstTxWarp>
              </a:bodyPr>
              <a:lstStyle/>
              <a:p>
                <a:endParaRPr lang="en-US"/>
              </a:p>
            </p:txBody>
          </p:sp>
          <p:sp>
            <p:nvSpPr>
              <p:cNvPr id="61471" name="Freeform 210"/>
              <p:cNvSpPr>
                <a:spLocks noChangeAspect="1"/>
              </p:cNvSpPr>
              <p:nvPr/>
            </p:nvSpPr>
            <p:spPr bwMode="auto">
              <a:xfrm>
                <a:off x="1569" y="2703"/>
                <a:ext cx="57" cy="30"/>
              </a:xfrm>
              <a:custGeom>
                <a:avLst/>
                <a:gdLst>
                  <a:gd name="T0" fmla="*/ 401 w 401"/>
                  <a:gd name="T1" fmla="*/ 34 h 210"/>
                  <a:gd name="T2" fmla="*/ 397 w 401"/>
                  <a:gd name="T3" fmla="*/ 57 h 210"/>
                  <a:gd name="T4" fmla="*/ 388 w 401"/>
                  <a:gd name="T5" fmla="*/ 72 h 210"/>
                  <a:gd name="T6" fmla="*/ 373 w 401"/>
                  <a:gd name="T7" fmla="*/ 72 h 210"/>
                  <a:gd name="T8" fmla="*/ 359 w 401"/>
                  <a:gd name="T9" fmla="*/ 72 h 210"/>
                  <a:gd name="T10" fmla="*/ 315 w 401"/>
                  <a:gd name="T11" fmla="*/ 63 h 210"/>
                  <a:gd name="T12" fmla="*/ 282 w 401"/>
                  <a:gd name="T13" fmla="*/ 76 h 210"/>
                  <a:gd name="T14" fmla="*/ 235 w 401"/>
                  <a:gd name="T15" fmla="*/ 91 h 210"/>
                  <a:gd name="T16" fmla="*/ 201 w 401"/>
                  <a:gd name="T17" fmla="*/ 110 h 210"/>
                  <a:gd name="T18" fmla="*/ 168 w 401"/>
                  <a:gd name="T19" fmla="*/ 130 h 210"/>
                  <a:gd name="T20" fmla="*/ 138 w 401"/>
                  <a:gd name="T21" fmla="*/ 149 h 210"/>
                  <a:gd name="T22" fmla="*/ 105 w 401"/>
                  <a:gd name="T23" fmla="*/ 162 h 210"/>
                  <a:gd name="T24" fmla="*/ 77 w 401"/>
                  <a:gd name="T25" fmla="*/ 182 h 210"/>
                  <a:gd name="T26" fmla="*/ 38 w 401"/>
                  <a:gd name="T27" fmla="*/ 196 h 210"/>
                  <a:gd name="T28" fmla="*/ 0 w 401"/>
                  <a:gd name="T29" fmla="*/ 210 h 210"/>
                  <a:gd name="T30" fmla="*/ 0 w 401"/>
                  <a:gd name="T31" fmla="*/ 172 h 210"/>
                  <a:gd name="T32" fmla="*/ 43 w 401"/>
                  <a:gd name="T33" fmla="*/ 143 h 210"/>
                  <a:gd name="T34" fmla="*/ 90 w 401"/>
                  <a:gd name="T35" fmla="*/ 120 h 210"/>
                  <a:gd name="T36" fmla="*/ 115 w 401"/>
                  <a:gd name="T37" fmla="*/ 105 h 210"/>
                  <a:gd name="T38" fmla="*/ 138 w 401"/>
                  <a:gd name="T39" fmla="*/ 96 h 210"/>
                  <a:gd name="T40" fmla="*/ 163 w 401"/>
                  <a:gd name="T41" fmla="*/ 82 h 210"/>
                  <a:gd name="T42" fmla="*/ 191 w 401"/>
                  <a:gd name="T43" fmla="*/ 72 h 210"/>
                  <a:gd name="T44" fmla="*/ 235 w 401"/>
                  <a:gd name="T45" fmla="*/ 44 h 210"/>
                  <a:gd name="T46" fmla="*/ 287 w 401"/>
                  <a:gd name="T47" fmla="*/ 29 h 210"/>
                  <a:gd name="T48" fmla="*/ 311 w 401"/>
                  <a:gd name="T49" fmla="*/ 15 h 210"/>
                  <a:gd name="T50" fmla="*/ 340 w 401"/>
                  <a:gd name="T51" fmla="*/ 10 h 210"/>
                  <a:gd name="T52" fmla="*/ 368 w 401"/>
                  <a:gd name="T53" fmla="*/ 0 h 210"/>
                  <a:gd name="T54" fmla="*/ 397 w 401"/>
                  <a:gd name="T55" fmla="*/ 0 h 210"/>
                  <a:gd name="T56" fmla="*/ 401 w 401"/>
                  <a:gd name="T57" fmla="*/ 34 h 210"/>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401"/>
                  <a:gd name="T88" fmla="*/ 0 h 210"/>
                  <a:gd name="T89" fmla="*/ 401 w 401"/>
                  <a:gd name="T90" fmla="*/ 210 h 210"/>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401" h="210">
                    <a:moveTo>
                      <a:pt x="401" y="34"/>
                    </a:moveTo>
                    <a:lnTo>
                      <a:pt x="397" y="57"/>
                    </a:lnTo>
                    <a:lnTo>
                      <a:pt x="388" y="72"/>
                    </a:lnTo>
                    <a:lnTo>
                      <a:pt x="373" y="72"/>
                    </a:lnTo>
                    <a:lnTo>
                      <a:pt x="359" y="72"/>
                    </a:lnTo>
                    <a:lnTo>
                      <a:pt x="315" y="63"/>
                    </a:lnTo>
                    <a:lnTo>
                      <a:pt x="282" y="76"/>
                    </a:lnTo>
                    <a:lnTo>
                      <a:pt x="235" y="91"/>
                    </a:lnTo>
                    <a:lnTo>
                      <a:pt x="201" y="110"/>
                    </a:lnTo>
                    <a:lnTo>
                      <a:pt x="168" y="130"/>
                    </a:lnTo>
                    <a:lnTo>
                      <a:pt x="138" y="149"/>
                    </a:lnTo>
                    <a:lnTo>
                      <a:pt x="105" y="162"/>
                    </a:lnTo>
                    <a:lnTo>
                      <a:pt x="77" y="182"/>
                    </a:lnTo>
                    <a:lnTo>
                      <a:pt x="38" y="196"/>
                    </a:lnTo>
                    <a:lnTo>
                      <a:pt x="0" y="210"/>
                    </a:lnTo>
                    <a:lnTo>
                      <a:pt x="0" y="172"/>
                    </a:lnTo>
                    <a:lnTo>
                      <a:pt x="43" y="143"/>
                    </a:lnTo>
                    <a:lnTo>
                      <a:pt x="90" y="120"/>
                    </a:lnTo>
                    <a:lnTo>
                      <a:pt x="115" y="105"/>
                    </a:lnTo>
                    <a:lnTo>
                      <a:pt x="138" y="96"/>
                    </a:lnTo>
                    <a:lnTo>
                      <a:pt x="163" y="82"/>
                    </a:lnTo>
                    <a:lnTo>
                      <a:pt x="191" y="72"/>
                    </a:lnTo>
                    <a:lnTo>
                      <a:pt x="235" y="44"/>
                    </a:lnTo>
                    <a:lnTo>
                      <a:pt x="287" y="29"/>
                    </a:lnTo>
                    <a:lnTo>
                      <a:pt x="311" y="15"/>
                    </a:lnTo>
                    <a:lnTo>
                      <a:pt x="340" y="10"/>
                    </a:lnTo>
                    <a:lnTo>
                      <a:pt x="368" y="0"/>
                    </a:lnTo>
                    <a:lnTo>
                      <a:pt x="397" y="0"/>
                    </a:lnTo>
                    <a:lnTo>
                      <a:pt x="401" y="34"/>
                    </a:lnTo>
                  </a:path>
                </a:pathLst>
              </a:custGeom>
              <a:noFill/>
              <a:ln w="0">
                <a:solidFill>
                  <a:srgbClr val="000000"/>
                </a:solidFill>
                <a:round/>
                <a:headEnd/>
                <a:tailEnd/>
              </a:ln>
            </p:spPr>
            <p:txBody>
              <a:bodyPr>
                <a:prstTxWarp prst="textNoShape">
                  <a:avLst/>
                </a:prstTxWarp>
              </a:bodyPr>
              <a:lstStyle/>
              <a:p>
                <a:endParaRPr lang="en-US"/>
              </a:p>
            </p:txBody>
          </p:sp>
          <p:sp>
            <p:nvSpPr>
              <p:cNvPr id="61472" name="Freeform 211"/>
              <p:cNvSpPr>
                <a:spLocks noChangeAspect="1"/>
              </p:cNvSpPr>
              <p:nvPr/>
            </p:nvSpPr>
            <p:spPr bwMode="auto">
              <a:xfrm>
                <a:off x="1435" y="2740"/>
                <a:ext cx="103" cy="132"/>
              </a:xfrm>
              <a:custGeom>
                <a:avLst/>
                <a:gdLst>
                  <a:gd name="T0" fmla="*/ 656 w 723"/>
                  <a:gd name="T1" fmla="*/ 441 h 923"/>
                  <a:gd name="T2" fmla="*/ 689 w 723"/>
                  <a:gd name="T3" fmla="*/ 521 h 923"/>
                  <a:gd name="T4" fmla="*/ 708 w 723"/>
                  <a:gd name="T5" fmla="*/ 579 h 923"/>
                  <a:gd name="T6" fmla="*/ 718 w 723"/>
                  <a:gd name="T7" fmla="*/ 632 h 923"/>
                  <a:gd name="T8" fmla="*/ 723 w 723"/>
                  <a:gd name="T9" fmla="*/ 689 h 923"/>
                  <a:gd name="T10" fmla="*/ 718 w 723"/>
                  <a:gd name="T11" fmla="*/ 742 h 923"/>
                  <a:gd name="T12" fmla="*/ 704 w 723"/>
                  <a:gd name="T13" fmla="*/ 794 h 923"/>
                  <a:gd name="T14" fmla="*/ 665 w 723"/>
                  <a:gd name="T15" fmla="*/ 837 h 923"/>
                  <a:gd name="T16" fmla="*/ 618 w 723"/>
                  <a:gd name="T17" fmla="*/ 851 h 923"/>
                  <a:gd name="T18" fmla="*/ 565 w 723"/>
                  <a:gd name="T19" fmla="*/ 847 h 923"/>
                  <a:gd name="T20" fmla="*/ 507 w 723"/>
                  <a:gd name="T21" fmla="*/ 832 h 923"/>
                  <a:gd name="T22" fmla="*/ 454 w 723"/>
                  <a:gd name="T23" fmla="*/ 813 h 923"/>
                  <a:gd name="T24" fmla="*/ 402 w 723"/>
                  <a:gd name="T25" fmla="*/ 809 h 923"/>
                  <a:gd name="T26" fmla="*/ 364 w 723"/>
                  <a:gd name="T27" fmla="*/ 818 h 923"/>
                  <a:gd name="T28" fmla="*/ 335 w 723"/>
                  <a:gd name="T29" fmla="*/ 861 h 923"/>
                  <a:gd name="T30" fmla="*/ 302 w 723"/>
                  <a:gd name="T31" fmla="*/ 908 h 923"/>
                  <a:gd name="T32" fmla="*/ 230 w 723"/>
                  <a:gd name="T33" fmla="*/ 923 h 923"/>
                  <a:gd name="T34" fmla="*/ 158 w 723"/>
                  <a:gd name="T35" fmla="*/ 880 h 923"/>
                  <a:gd name="T36" fmla="*/ 96 w 723"/>
                  <a:gd name="T37" fmla="*/ 803 h 923"/>
                  <a:gd name="T38" fmla="*/ 53 w 723"/>
                  <a:gd name="T39" fmla="*/ 712 h 923"/>
                  <a:gd name="T40" fmla="*/ 25 w 723"/>
                  <a:gd name="T41" fmla="*/ 622 h 923"/>
                  <a:gd name="T42" fmla="*/ 10 w 723"/>
                  <a:gd name="T43" fmla="*/ 550 h 923"/>
                  <a:gd name="T44" fmla="*/ 5 w 723"/>
                  <a:gd name="T45" fmla="*/ 498 h 923"/>
                  <a:gd name="T46" fmla="*/ 0 w 723"/>
                  <a:gd name="T47" fmla="*/ 420 h 923"/>
                  <a:gd name="T48" fmla="*/ 5 w 723"/>
                  <a:gd name="T49" fmla="*/ 344 h 923"/>
                  <a:gd name="T50" fmla="*/ 5 w 723"/>
                  <a:gd name="T51" fmla="*/ 292 h 923"/>
                  <a:gd name="T52" fmla="*/ 15 w 723"/>
                  <a:gd name="T53" fmla="*/ 216 h 923"/>
                  <a:gd name="T54" fmla="*/ 44 w 723"/>
                  <a:gd name="T55" fmla="*/ 120 h 923"/>
                  <a:gd name="T56" fmla="*/ 101 w 723"/>
                  <a:gd name="T57" fmla="*/ 44 h 923"/>
                  <a:gd name="T58" fmla="*/ 177 w 723"/>
                  <a:gd name="T59" fmla="*/ 4 h 923"/>
                  <a:gd name="T60" fmla="*/ 244 w 723"/>
                  <a:gd name="T61" fmla="*/ 4 h 923"/>
                  <a:gd name="T62" fmla="*/ 316 w 723"/>
                  <a:gd name="T63" fmla="*/ 33 h 923"/>
                  <a:gd name="T64" fmla="*/ 378 w 723"/>
                  <a:gd name="T65" fmla="*/ 67 h 923"/>
                  <a:gd name="T66" fmla="*/ 446 w 723"/>
                  <a:gd name="T67" fmla="*/ 111 h 923"/>
                  <a:gd name="T68" fmla="*/ 513 w 723"/>
                  <a:gd name="T69" fmla="*/ 177 h 923"/>
                  <a:gd name="T70" fmla="*/ 574 w 723"/>
                  <a:gd name="T71" fmla="*/ 258 h 923"/>
                  <a:gd name="T72" fmla="*/ 612 w 723"/>
                  <a:gd name="T73" fmla="*/ 321 h 923"/>
                  <a:gd name="T74" fmla="*/ 632 w 723"/>
                  <a:gd name="T75" fmla="*/ 374 h 923"/>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723"/>
                  <a:gd name="T115" fmla="*/ 0 h 923"/>
                  <a:gd name="T116" fmla="*/ 723 w 723"/>
                  <a:gd name="T117" fmla="*/ 923 h 923"/>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723" h="923">
                    <a:moveTo>
                      <a:pt x="641" y="401"/>
                    </a:moveTo>
                    <a:lnTo>
                      <a:pt x="656" y="441"/>
                    </a:lnTo>
                    <a:lnTo>
                      <a:pt x="679" y="493"/>
                    </a:lnTo>
                    <a:lnTo>
                      <a:pt x="689" y="521"/>
                    </a:lnTo>
                    <a:lnTo>
                      <a:pt x="698" y="550"/>
                    </a:lnTo>
                    <a:lnTo>
                      <a:pt x="708" y="579"/>
                    </a:lnTo>
                    <a:lnTo>
                      <a:pt x="718" y="607"/>
                    </a:lnTo>
                    <a:lnTo>
                      <a:pt x="718" y="632"/>
                    </a:lnTo>
                    <a:lnTo>
                      <a:pt x="723" y="660"/>
                    </a:lnTo>
                    <a:lnTo>
                      <a:pt x="723" y="689"/>
                    </a:lnTo>
                    <a:lnTo>
                      <a:pt x="723" y="717"/>
                    </a:lnTo>
                    <a:lnTo>
                      <a:pt x="718" y="742"/>
                    </a:lnTo>
                    <a:lnTo>
                      <a:pt x="713" y="771"/>
                    </a:lnTo>
                    <a:lnTo>
                      <a:pt x="704" y="794"/>
                    </a:lnTo>
                    <a:lnTo>
                      <a:pt x="694" y="823"/>
                    </a:lnTo>
                    <a:lnTo>
                      <a:pt x="665" y="837"/>
                    </a:lnTo>
                    <a:lnTo>
                      <a:pt x="641" y="851"/>
                    </a:lnTo>
                    <a:lnTo>
                      <a:pt x="618" y="851"/>
                    </a:lnTo>
                    <a:lnTo>
                      <a:pt x="593" y="856"/>
                    </a:lnTo>
                    <a:lnTo>
                      <a:pt x="565" y="847"/>
                    </a:lnTo>
                    <a:lnTo>
                      <a:pt x="536" y="842"/>
                    </a:lnTo>
                    <a:lnTo>
                      <a:pt x="507" y="832"/>
                    </a:lnTo>
                    <a:lnTo>
                      <a:pt x="484" y="828"/>
                    </a:lnTo>
                    <a:lnTo>
                      <a:pt x="454" y="813"/>
                    </a:lnTo>
                    <a:lnTo>
                      <a:pt x="427" y="809"/>
                    </a:lnTo>
                    <a:lnTo>
                      <a:pt x="402" y="809"/>
                    </a:lnTo>
                    <a:lnTo>
                      <a:pt x="387" y="813"/>
                    </a:lnTo>
                    <a:lnTo>
                      <a:pt x="364" y="818"/>
                    </a:lnTo>
                    <a:lnTo>
                      <a:pt x="349" y="837"/>
                    </a:lnTo>
                    <a:lnTo>
                      <a:pt x="335" y="861"/>
                    </a:lnTo>
                    <a:lnTo>
                      <a:pt x="335" y="899"/>
                    </a:lnTo>
                    <a:lnTo>
                      <a:pt x="302" y="908"/>
                    </a:lnTo>
                    <a:lnTo>
                      <a:pt x="269" y="923"/>
                    </a:lnTo>
                    <a:lnTo>
                      <a:pt x="230" y="923"/>
                    </a:lnTo>
                    <a:lnTo>
                      <a:pt x="202" y="918"/>
                    </a:lnTo>
                    <a:lnTo>
                      <a:pt x="158" y="880"/>
                    </a:lnTo>
                    <a:lnTo>
                      <a:pt x="130" y="847"/>
                    </a:lnTo>
                    <a:lnTo>
                      <a:pt x="96" y="803"/>
                    </a:lnTo>
                    <a:lnTo>
                      <a:pt x="77" y="761"/>
                    </a:lnTo>
                    <a:lnTo>
                      <a:pt x="53" y="712"/>
                    </a:lnTo>
                    <a:lnTo>
                      <a:pt x="38" y="670"/>
                    </a:lnTo>
                    <a:lnTo>
                      <a:pt x="25" y="622"/>
                    </a:lnTo>
                    <a:lnTo>
                      <a:pt x="19" y="579"/>
                    </a:lnTo>
                    <a:lnTo>
                      <a:pt x="10" y="550"/>
                    </a:lnTo>
                    <a:lnTo>
                      <a:pt x="5" y="526"/>
                    </a:lnTo>
                    <a:lnTo>
                      <a:pt x="5" y="498"/>
                    </a:lnTo>
                    <a:lnTo>
                      <a:pt x="5" y="473"/>
                    </a:lnTo>
                    <a:lnTo>
                      <a:pt x="0" y="420"/>
                    </a:lnTo>
                    <a:lnTo>
                      <a:pt x="5" y="374"/>
                    </a:lnTo>
                    <a:lnTo>
                      <a:pt x="5" y="344"/>
                    </a:lnTo>
                    <a:lnTo>
                      <a:pt x="5" y="315"/>
                    </a:lnTo>
                    <a:lnTo>
                      <a:pt x="5" y="292"/>
                    </a:lnTo>
                    <a:lnTo>
                      <a:pt x="10" y="268"/>
                    </a:lnTo>
                    <a:lnTo>
                      <a:pt x="15" y="216"/>
                    </a:lnTo>
                    <a:lnTo>
                      <a:pt x="25" y="172"/>
                    </a:lnTo>
                    <a:lnTo>
                      <a:pt x="44" y="120"/>
                    </a:lnTo>
                    <a:lnTo>
                      <a:pt x="72" y="82"/>
                    </a:lnTo>
                    <a:lnTo>
                      <a:pt x="101" y="44"/>
                    </a:lnTo>
                    <a:lnTo>
                      <a:pt x="149" y="25"/>
                    </a:lnTo>
                    <a:lnTo>
                      <a:pt x="177" y="4"/>
                    </a:lnTo>
                    <a:lnTo>
                      <a:pt x="216" y="0"/>
                    </a:lnTo>
                    <a:lnTo>
                      <a:pt x="244" y="4"/>
                    </a:lnTo>
                    <a:lnTo>
                      <a:pt x="282" y="19"/>
                    </a:lnTo>
                    <a:lnTo>
                      <a:pt x="316" y="33"/>
                    </a:lnTo>
                    <a:lnTo>
                      <a:pt x="349" y="52"/>
                    </a:lnTo>
                    <a:lnTo>
                      <a:pt x="378" y="67"/>
                    </a:lnTo>
                    <a:lnTo>
                      <a:pt x="412" y="82"/>
                    </a:lnTo>
                    <a:lnTo>
                      <a:pt x="446" y="111"/>
                    </a:lnTo>
                    <a:lnTo>
                      <a:pt x="479" y="143"/>
                    </a:lnTo>
                    <a:lnTo>
                      <a:pt x="513" y="177"/>
                    </a:lnTo>
                    <a:lnTo>
                      <a:pt x="551" y="220"/>
                    </a:lnTo>
                    <a:lnTo>
                      <a:pt x="574" y="258"/>
                    </a:lnTo>
                    <a:lnTo>
                      <a:pt x="603" y="302"/>
                    </a:lnTo>
                    <a:lnTo>
                      <a:pt x="612" y="321"/>
                    </a:lnTo>
                    <a:lnTo>
                      <a:pt x="622" y="344"/>
                    </a:lnTo>
                    <a:lnTo>
                      <a:pt x="632" y="374"/>
                    </a:lnTo>
                    <a:lnTo>
                      <a:pt x="641" y="401"/>
                    </a:lnTo>
                    <a:close/>
                  </a:path>
                </a:pathLst>
              </a:custGeom>
              <a:solidFill>
                <a:srgbClr val="000000"/>
              </a:solidFill>
              <a:ln w="0">
                <a:solidFill>
                  <a:srgbClr val="000000"/>
                </a:solidFill>
                <a:round/>
                <a:headEnd/>
                <a:tailEnd/>
              </a:ln>
            </p:spPr>
            <p:txBody>
              <a:bodyPr>
                <a:prstTxWarp prst="textNoShape">
                  <a:avLst/>
                </a:prstTxWarp>
              </a:bodyPr>
              <a:lstStyle/>
              <a:p>
                <a:endParaRPr lang="en-US"/>
              </a:p>
            </p:txBody>
          </p:sp>
          <p:sp>
            <p:nvSpPr>
              <p:cNvPr id="61473" name="Freeform 212"/>
              <p:cNvSpPr>
                <a:spLocks noChangeAspect="1"/>
              </p:cNvSpPr>
              <p:nvPr/>
            </p:nvSpPr>
            <p:spPr bwMode="auto">
              <a:xfrm>
                <a:off x="1435" y="2740"/>
                <a:ext cx="103" cy="132"/>
              </a:xfrm>
              <a:custGeom>
                <a:avLst/>
                <a:gdLst>
                  <a:gd name="T0" fmla="*/ 656 w 723"/>
                  <a:gd name="T1" fmla="*/ 441 h 923"/>
                  <a:gd name="T2" fmla="*/ 689 w 723"/>
                  <a:gd name="T3" fmla="*/ 521 h 923"/>
                  <a:gd name="T4" fmla="*/ 708 w 723"/>
                  <a:gd name="T5" fmla="*/ 579 h 923"/>
                  <a:gd name="T6" fmla="*/ 718 w 723"/>
                  <a:gd name="T7" fmla="*/ 632 h 923"/>
                  <a:gd name="T8" fmla="*/ 723 w 723"/>
                  <a:gd name="T9" fmla="*/ 689 h 923"/>
                  <a:gd name="T10" fmla="*/ 718 w 723"/>
                  <a:gd name="T11" fmla="*/ 742 h 923"/>
                  <a:gd name="T12" fmla="*/ 704 w 723"/>
                  <a:gd name="T13" fmla="*/ 794 h 923"/>
                  <a:gd name="T14" fmla="*/ 665 w 723"/>
                  <a:gd name="T15" fmla="*/ 837 h 923"/>
                  <a:gd name="T16" fmla="*/ 618 w 723"/>
                  <a:gd name="T17" fmla="*/ 851 h 923"/>
                  <a:gd name="T18" fmla="*/ 565 w 723"/>
                  <a:gd name="T19" fmla="*/ 847 h 923"/>
                  <a:gd name="T20" fmla="*/ 507 w 723"/>
                  <a:gd name="T21" fmla="*/ 832 h 923"/>
                  <a:gd name="T22" fmla="*/ 454 w 723"/>
                  <a:gd name="T23" fmla="*/ 813 h 923"/>
                  <a:gd name="T24" fmla="*/ 402 w 723"/>
                  <a:gd name="T25" fmla="*/ 809 h 923"/>
                  <a:gd name="T26" fmla="*/ 364 w 723"/>
                  <a:gd name="T27" fmla="*/ 818 h 923"/>
                  <a:gd name="T28" fmla="*/ 335 w 723"/>
                  <a:gd name="T29" fmla="*/ 861 h 923"/>
                  <a:gd name="T30" fmla="*/ 302 w 723"/>
                  <a:gd name="T31" fmla="*/ 908 h 923"/>
                  <a:gd name="T32" fmla="*/ 230 w 723"/>
                  <a:gd name="T33" fmla="*/ 923 h 923"/>
                  <a:gd name="T34" fmla="*/ 158 w 723"/>
                  <a:gd name="T35" fmla="*/ 880 h 923"/>
                  <a:gd name="T36" fmla="*/ 96 w 723"/>
                  <a:gd name="T37" fmla="*/ 803 h 923"/>
                  <a:gd name="T38" fmla="*/ 53 w 723"/>
                  <a:gd name="T39" fmla="*/ 712 h 923"/>
                  <a:gd name="T40" fmla="*/ 25 w 723"/>
                  <a:gd name="T41" fmla="*/ 622 h 923"/>
                  <a:gd name="T42" fmla="*/ 10 w 723"/>
                  <a:gd name="T43" fmla="*/ 550 h 923"/>
                  <a:gd name="T44" fmla="*/ 5 w 723"/>
                  <a:gd name="T45" fmla="*/ 498 h 923"/>
                  <a:gd name="T46" fmla="*/ 0 w 723"/>
                  <a:gd name="T47" fmla="*/ 420 h 923"/>
                  <a:gd name="T48" fmla="*/ 5 w 723"/>
                  <a:gd name="T49" fmla="*/ 344 h 923"/>
                  <a:gd name="T50" fmla="*/ 5 w 723"/>
                  <a:gd name="T51" fmla="*/ 292 h 923"/>
                  <a:gd name="T52" fmla="*/ 15 w 723"/>
                  <a:gd name="T53" fmla="*/ 216 h 923"/>
                  <a:gd name="T54" fmla="*/ 44 w 723"/>
                  <a:gd name="T55" fmla="*/ 120 h 923"/>
                  <a:gd name="T56" fmla="*/ 101 w 723"/>
                  <a:gd name="T57" fmla="*/ 44 h 923"/>
                  <a:gd name="T58" fmla="*/ 177 w 723"/>
                  <a:gd name="T59" fmla="*/ 4 h 923"/>
                  <a:gd name="T60" fmla="*/ 244 w 723"/>
                  <a:gd name="T61" fmla="*/ 4 h 923"/>
                  <a:gd name="T62" fmla="*/ 316 w 723"/>
                  <a:gd name="T63" fmla="*/ 33 h 923"/>
                  <a:gd name="T64" fmla="*/ 378 w 723"/>
                  <a:gd name="T65" fmla="*/ 67 h 923"/>
                  <a:gd name="T66" fmla="*/ 446 w 723"/>
                  <a:gd name="T67" fmla="*/ 111 h 923"/>
                  <a:gd name="T68" fmla="*/ 513 w 723"/>
                  <a:gd name="T69" fmla="*/ 177 h 923"/>
                  <a:gd name="T70" fmla="*/ 574 w 723"/>
                  <a:gd name="T71" fmla="*/ 258 h 923"/>
                  <a:gd name="T72" fmla="*/ 612 w 723"/>
                  <a:gd name="T73" fmla="*/ 321 h 923"/>
                  <a:gd name="T74" fmla="*/ 632 w 723"/>
                  <a:gd name="T75" fmla="*/ 374 h 923"/>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723"/>
                  <a:gd name="T115" fmla="*/ 0 h 923"/>
                  <a:gd name="T116" fmla="*/ 723 w 723"/>
                  <a:gd name="T117" fmla="*/ 923 h 923"/>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723" h="923">
                    <a:moveTo>
                      <a:pt x="641" y="401"/>
                    </a:moveTo>
                    <a:lnTo>
                      <a:pt x="656" y="441"/>
                    </a:lnTo>
                    <a:lnTo>
                      <a:pt x="679" y="493"/>
                    </a:lnTo>
                    <a:lnTo>
                      <a:pt x="689" y="521"/>
                    </a:lnTo>
                    <a:lnTo>
                      <a:pt x="698" y="550"/>
                    </a:lnTo>
                    <a:lnTo>
                      <a:pt x="708" y="579"/>
                    </a:lnTo>
                    <a:lnTo>
                      <a:pt x="718" y="607"/>
                    </a:lnTo>
                    <a:lnTo>
                      <a:pt x="718" y="632"/>
                    </a:lnTo>
                    <a:lnTo>
                      <a:pt x="723" y="660"/>
                    </a:lnTo>
                    <a:lnTo>
                      <a:pt x="723" y="689"/>
                    </a:lnTo>
                    <a:lnTo>
                      <a:pt x="723" y="717"/>
                    </a:lnTo>
                    <a:lnTo>
                      <a:pt x="718" y="742"/>
                    </a:lnTo>
                    <a:lnTo>
                      <a:pt x="713" y="771"/>
                    </a:lnTo>
                    <a:lnTo>
                      <a:pt x="704" y="794"/>
                    </a:lnTo>
                    <a:lnTo>
                      <a:pt x="694" y="823"/>
                    </a:lnTo>
                    <a:lnTo>
                      <a:pt x="665" y="837"/>
                    </a:lnTo>
                    <a:lnTo>
                      <a:pt x="641" y="851"/>
                    </a:lnTo>
                    <a:lnTo>
                      <a:pt x="618" y="851"/>
                    </a:lnTo>
                    <a:lnTo>
                      <a:pt x="593" y="856"/>
                    </a:lnTo>
                    <a:lnTo>
                      <a:pt x="565" y="847"/>
                    </a:lnTo>
                    <a:lnTo>
                      <a:pt x="536" y="842"/>
                    </a:lnTo>
                    <a:lnTo>
                      <a:pt x="507" y="832"/>
                    </a:lnTo>
                    <a:lnTo>
                      <a:pt x="484" y="828"/>
                    </a:lnTo>
                    <a:lnTo>
                      <a:pt x="454" y="813"/>
                    </a:lnTo>
                    <a:lnTo>
                      <a:pt x="427" y="809"/>
                    </a:lnTo>
                    <a:lnTo>
                      <a:pt x="402" y="809"/>
                    </a:lnTo>
                    <a:lnTo>
                      <a:pt x="387" y="813"/>
                    </a:lnTo>
                    <a:lnTo>
                      <a:pt x="364" y="818"/>
                    </a:lnTo>
                    <a:lnTo>
                      <a:pt x="349" y="837"/>
                    </a:lnTo>
                    <a:lnTo>
                      <a:pt x="335" y="861"/>
                    </a:lnTo>
                    <a:lnTo>
                      <a:pt x="335" y="899"/>
                    </a:lnTo>
                    <a:lnTo>
                      <a:pt x="302" y="908"/>
                    </a:lnTo>
                    <a:lnTo>
                      <a:pt x="269" y="923"/>
                    </a:lnTo>
                    <a:lnTo>
                      <a:pt x="230" y="923"/>
                    </a:lnTo>
                    <a:lnTo>
                      <a:pt x="202" y="918"/>
                    </a:lnTo>
                    <a:lnTo>
                      <a:pt x="158" y="880"/>
                    </a:lnTo>
                    <a:lnTo>
                      <a:pt x="130" y="847"/>
                    </a:lnTo>
                    <a:lnTo>
                      <a:pt x="96" y="803"/>
                    </a:lnTo>
                    <a:lnTo>
                      <a:pt x="77" y="761"/>
                    </a:lnTo>
                    <a:lnTo>
                      <a:pt x="53" y="712"/>
                    </a:lnTo>
                    <a:lnTo>
                      <a:pt x="38" y="670"/>
                    </a:lnTo>
                    <a:lnTo>
                      <a:pt x="25" y="622"/>
                    </a:lnTo>
                    <a:lnTo>
                      <a:pt x="19" y="579"/>
                    </a:lnTo>
                    <a:lnTo>
                      <a:pt x="10" y="550"/>
                    </a:lnTo>
                    <a:lnTo>
                      <a:pt x="5" y="526"/>
                    </a:lnTo>
                    <a:lnTo>
                      <a:pt x="5" y="498"/>
                    </a:lnTo>
                    <a:lnTo>
                      <a:pt x="5" y="473"/>
                    </a:lnTo>
                    <a:lnTo>
                      <a:pt x="0" y="420"/>
                    </a:lnTo>
                    <a:lnTo>
                      <a:pt x="5" y="374"/>
                    </a:lnTo>
                    <a:lnTo>
                      <a:pt x="5" y="344"/>
                    </a:lnTo>
                    <a:lnTo>
                      <a:pt x="5" y="315"/>
                    </a:lnTo>
                    <a:lnTo>
                      <a:pt x="5" y="292"/>
                    </a:lnTo>
                    <a:lnTo>
                      <a:pt x="10" y="268"/>
                    </a:lnTo>
                    <a:lnTo>
                      <a:pt x="15" y="216"/>
                    </a:lnTo>
                    <a:lnTo>
                      <a:pt x="25" y="172"/>
                    </a:lnTo>
                    <a:lnTo>
                      <a:pt x="44" y="120"/>
                    </a:lnTo>
                    <a:lnTo>
                      <a:pt x="72" y="82"/>
                    </a:lnTo>
                    <a:lnTo>
                      <a:pt x="101" y="44"/>
                    </a:lnTo>
                    <a:lnTo>
                      <a:pt x="149" y="25"/>
                    </a:lnTo>
                    <a:lnTo>
                      <a:pt x="177" y="4"/>
                    </a:lnTo>
                    <a:lnTo>
                      <a:pt x="216" y="0"/>
                    </a:lnTo>
                    <a:lnTo>
                      <a:pt x="244" y="4"/>
                    </a:lnTo>
                    <a:lnTo>
                      <a:pt x="282" y="19"/>
                    </a:lnTo>
                    <a:lnTo>
                      <a:pt x="316" y="33"/>
                    </a:lnTo>
                    <a:lnTo>
                      <a:pt x="349" y="52"/>
                    </a:lnTo>
                    <a:lnTo>
                      <a:pt x="378" y="67"/>
                    </a:lnTo>
                    <a:lnTo>
                      <a:pt x="412" y="82"/>
                    </a:lnTo>
                    <a:lnTo>
                      <a:pt x="446" y="111"/>
                    </a:lnTo>
                    <a:lnTo>
                      <a:pt x="479" y="143"/>
                    </a:lnTo>
                    <a:lnTo>
                      <a:pt x="513" y="177"/>
                    </a:lnTo>
                    <a:lnTo>
                      <a:pt x="551" y="220"/>
                    </a:lnTo>
                    <a:lnTo>
                      <a:pt x="574" y="258"/>
                    </a:lnTo>
                    <a:lnTo>
                      <a:pt x="603" y="302"/>
                    </a:lnTo>
                    <a:lnTo>
                      <a:pt x="612" y="321"/>
                    </a:lnTo>
                    <a:lnTo>
                      <a:pt x="622" y="344"/>
                    </a:lnTo>
                    <a:lnTo>
                      <a:pt x="632" y="374"/>
                    </a:lnTo>
                    <a:lnTo>
                      <a:pt x="641" y="401"/>
                    </a:lnTo>
                  </a:path>
                </a:pathLst>
              </a:custGeom>
              <a:noFill/>
              <a:ln w="0">
                <a:solidFill>
                  <a:srgbClr val="000000"/>
                </a:solidFill>
                <a:round/>
                <a:headEnd/>
                <a:tailEnd/>
              </a:ln>
            </p:spPr>
            <p:txBody>
              <a:bodyPr>
                <a:prstTxWarp prst="textNoShape">
                  <a:avLst/>
                </a:prstTxWarp>
              </a:bodyPr>
              <a:lstStyle/>
              <a:p>
                <a:endParaRPr lang="en-US"/>
              </a:p>
            </p:txBody>
          </p:sp>
          <p:sp>
            <p:nvSpPr>
              <p:cNvPr id="61474" name="Freeform 213"/>
              <p:cNvSpPr>
                <a:spLocks noChangeAspect="1"/>
              </p:cNvSpPr>
              <p:nvPr/>
            </p:nvSpPr>
            <p:spPr bwMode="auto">
              <a:xfrm>
                <a:off x="1284" y="2782"/>
                <a:ext cx="90" cy="28"/>
              </a:xfrm>
              <a:custGeom>
                <a:avLst/>
                <a:gdLst>
                  <a:gd name="T0" fmla="*/ 632 w 632"/>
                  <a:gd name="T1" fmla="*/ 48 h 192"/>
                  <a:gd name="T2" fmla="*/ 589 w 632"/>
                  <a:gd name="T3" fmla="*/ 44 h 192"/>
                  <a:gd name="T4" fmla="*/ 550 w 632"/>
                  <a:gd name="T5" fmla="*/ 44 h 192"/>
                  <a:gd name="T6" fmla="*/ 512 w 632"/>
                  <a:gd name="T7" fmla="*/ 44 h 192"/>
                  <a:gd name="T8" fmla="*/ 479 w 632"/>
                  <a:gd name="T9" fmla="*/ 48 h 192"/>
                  <a:gd name="T10" fmla="*/ 435 w 632"/>
                  <a:gd name="T11" fmla="*/ 48 h 192"/>
                  <a:gd name="T12" fmla="*/ 402 w 632"/>
                  <a:gd name="T13" fmla="*/ 59 h 192"/>
                  <a:gd name="T14" fmla="*/ 364 w 632"/>
                  <a:gd name="T15" fmla="*/ 63 h 192"/>
                  <a:gd name="T16" fmla="*/ 330 w 632"/>
                  <a:gd name="T17" fmla="*/ 78 h 192"/>
                  <a:gd name="T18" fmla="*/ 292 w 632"/>
                  <a:gd name="T19" fmla="*/ 82 h 192"/>
                  <a:gd name="T20" fmla="*/ 258 w 632"/>
                  <a:gd name="T21" fmla="*/ 92 h 192"/>
                  <a:gd name="T22" fmla="*/ 220 w 632"/>
                  <a:gd name="T23" fmla="*/ 105 h 192"/>
                  <a:gd name="T24" fmla="*/ 191 w 632"/>
                  <a:gd name="T25" fmla="*/ 120 h 192"/>
                  <a:gd name="T26" fmla="*/ 153 w 632"/>
                  <a:gd name="T27" fmla="*/ 135 h 192"/>
                  <a:gd name="T28" fmla="*/ 124 w 632"/>
                  <a:gd name="T29" fmla="*/ 149 h 192"/>
                  <a:gd name="T30" fmla="*/ 96 w 632"/>
                  <a:gd name="T31" fmla="*/ 168 h 192"/>
                  <a:gd name="T32" fmla="*/ 67 w 632"/>
                  <a:gd name="T33" fmla="*/ 192 h 192"/>
                  <a:gd name="T34" fmla="*/ 29 w 632"/>
                  <a:gd name="T35" fmla="*/ 183 h 192"/>
                  <a:gd name="T36" fmla="*/ 0 w 632"/>
                  <a:gd name="T37" fmla="*/ 173 h 192"/>
                  <a:gd name="T38" fmla="*/ 0 w 632"/>
                  <a:gd name="T39" fmla="*/ 139 h 192"/>
                  <a:gd name="T40" fmla="*/ 34 w 632"/>
                  <a:gd name="T41" fmla="*/ 124 h 192"/>
                  <a:gd name="T42" fmla="*/ 72 w 632"/>
                  <a:gd name="T43" fmla="*/ 116 h 192"/>
                  <a:gd name="T44" fmla="*/ 111 w 632"/>
                  <a:gd name="T45" fmla="*/ 105 h 192"/>
                  <a:gd name="T46" fmla="*/ 153 w 632"/>
                  <a:gd name="T47" fmla="*/ 97 h 192"/>
                  <a:gd name="T48" fmla="*/ 187 w 632"/>
                  <a:gd name="T49" fmla="*/ 82 h 192"/>
                  <a:gd name="T50" fmla="*/ 225 w 632"/>
                  <a:gd name="T51" fmla="*/ 72 h 192"/>
                  <a:gd name="T52" fmla="*/ 263 w 632"/>
                  <a:gd name="T53" fmla="*/ 63 h 192"/>
                  <a:gd name="T54" fmla="*/ 307 w 632"/>
                  <a:gd name="T55" fmla="*/ 53 h 192"/>
                  <a:gd name="T56" fmla="*/ 345 w 632"/>
                  <a:gd name="T57" fmla="*/ 38 h 192"/>
                  <a:gd name="T58" fmla="*/ 383 w 632"/>
                  <a:gd name="T59" fmla="*/ 34 h 192"/>
                  <a:gd name="T60" fmla="*/ 421 w 632"/>
                  <a:gd name="T61" fmla="*/ 25 h 192"/>
                  <a:gd name="T62" fmla="*/ 464 w 632"/>
                  <a:gd name="T63" fmla="*/ 19 h 192"/>
                  <a:gd name="T64" fmla="*/ 502 w 632"/>
                  <a:gd name="T65" fmla="*/ 10 h 192"/>
                  <a:gd name="T66" fmla="*/ 546 w 632"/>
                  <a:gd name="T67" fmla="*/ 6 h 192"/>
                  <a:gd name="T68" fmla="*/ 589 w 632"/>
                  <a:gd name="T69" fmla="*/ 0 h 192"/>
                  <a:gd name="T70" fmla="*/ 632 w 632"/>
                  <a:gd name="T71" fmla="*/ 0 h 192"/>
                  <a:gd name="T72" fmla="*/ 632 w 632"/>
                  <a:gd name="T73" fmla="*/ 48 h 19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632"/>
                  <a:gd name="T112" fmla="*/ 0 h 192"/>
                  <a:gd name="T113" fmla="*/ 632 w 632"/>
                  <a:gd name="T114" fmla="*/ 192 h 19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632" h="192">
                    <a:moveTo>
                      <a:pt x="632" y="48"/>
                    </a:moveTo>
                    <a:lnTo>
                      <a:pt x="589" y="44"/>
                    </a:lnTo>
                    <a:lnTo>
                      <a:pt x="550" y="44"/>
                    </a:lnTo>
                    <a:lnTo>
                      <a:pt x="512" y="44"/>
                    </a:lnTo>
                    <a:lnTo>
                      <a:pt x="479" y="48"/>
                    </a:lnTo>
                    <a:lnTo>
                      <a:pt x="435" y="48"/>
                    </a:lnTo>
                    <a:lnTo>
                      <a:pt x="402" y="59"/>
                    </a:lnTo>
                    <a:lnTo>
                      <a:pt x="364" y="63"/>
                    </a:lnTo>
                    <a:lnTo>
                      <a:pt x="330" y="78"/>
                    </a:lnTo>
                    <a:lnTo>
                      <a:pt x="292" y="82"/>
                    </a:lnTo>
                    <a:lnTo>
                      <a:pt x="258" y="92"/>
                    </a:lnTo>
                    <a:lnTo>
                      <a:pt x="220" y="105"/>
                    </a:lnTo>
                    <a:lnTo>
                      <a:pt x="191" y="120"/>
                    </a:lnTo>
                    <a:lnTo>
                      <a:pt x="153" y="135"/>
                    </a:lnTo>
                    <a:lnTo>
                      <a:pt x="124" y="149"/>
                    </a:lnTo>
                    <a:lnTo>
                      <a:pt x="96" y="168"/>
                    </a:lnTo>
                    <a:lnTo>
                      <a:pt x="67" y="192"/>
                    </a:lnTo>
                    <a:lnTo>
                      <a:pt x="29" y="183"/>
                    </a:lnTo>
                    <a:lnTo>
                      <a:pt x="0" y="173"/>
                    </a:lnTo>
                    <a:lnTo>
                      <a:pt x="0" y="139"/>
                    </a:lnTo>
                    <a:lnTo>
                      <a:pt x="34" y="124"/>
                    </a:lnTo>
                    <a:lnTo>
                      <a:pt x="72" y="116"/>
                    </a:lnTo>
                    <a:lnTo>
                      <a:pt x="111" y="105"/>
                    </a:lnTo>
                    <a:lnTo>
                      <a:pt x="153" y="97"/>
                    </a:lnTo>
                    <a:lnTo>
                      <a:pt x="187" y="82"/>
                    </a:lnTo>
                    <a:lnTo>
                      <a:pt x="225" y="72"/>
                    </a:lnTo>
                    <a:lnTo>
                      <a:pt x="263" y="63"/>
                    </a:lnTo>
                    <a:lnTo>
                      <a:pt x="307" y="53"/>
                    </a:lnTo>
                    <a:lnTo>
                      <a:pt x="345" y="38"/>
                    </a:lnTo>
                    <a:lnTo>
                      <a:pt x="383" y="34"/>
                    </a:lnTo>
                    <a:lnTo>
                      <a:pt x="421" y="25"/>
                    </a:lnTo>
                    <a:lnTo>
                      <a:pt x="464" y="19"/>
                    </a:lnTo>
                    <a:lnTo>
                      <a:pt x="502" y="10"/>
                    </a:lnTo>
                    <a:lnTo>
                      <a:pt x="546" y="6"/>
                    </a:lnTo>
                    <a:lnTo>
                      <a:pt x="589" y="0"/>
                    </a:lnTo>
                    <a:lnTo>
                      <a:pt x="632" y="0"/>
                    </a:lnTo>
                    <a:lnTo>
                      <a:pt x="632" y="48"/>
                    </a:lnTo>
                    <a:close/>
                  </a:path>
                </a:pathLst>
              </a:custGeom>
              <a:solidFill>
                <a:srgbClr val="000000"/>
              </a:solidFill>
              <a:ln w="0">
                <a:solidFill>
                  <a:srgbClr val="000000"/>
                </a:solidFill>
                <a:round/>
                <a:headEnd/>
                <a:tailEnd/>
              </a:ln>
            </p:spPr>
            <p:txBody>
              <a:bodyPr>
                <a:prstTxWarp prst="textNoShape">
                  <a:avLst/>
                </a:prstTxWarp>
              </a:bodyPr>
              <a:lstStyle/>
              <a:p>
                <a:endParaRPr lang="en-US"/>
              </a:p>
            </p:txBody>
          </p:sp>
          <p:sp>
            <p:nvSpPr>
              <p:cNvPr id="61475" name="Freeform 214"/>
              <p:cNvSpPr>
                <a:spLocks noChangeAspect="1"/>
              </p:cNvSpPr>
              <p:nvPr/>
            </p:nvSpPr>
            <p:spPr bwMode="auto">
              <a:xfrm>
                <a:off x="1284" y="2782"/>
                <a:ext cx="90" cy="28"/>
              </a:xfrm>
              <a:custGeom>
                <a:avLst/>
                <a:gdLst>
                  <a:gd name="T0" fmla="*/ 632 w 632"/>
                  <a:gd name="T1" fmla="*/ 48 h 192"/>
                  <a:gd name="T2" fmla="*/ 589 w 632"/>
                  <a:gd name="T3" fmla="*/ 44 h 192"/>
                  <a:gd name="T4" fmla="*/ 550 w 632"/>
                  <a:gd name="T5" fmla="*/ 44 h 192"/>
                  <a:gd name="T6" fmla="*/ 512 w 632"/>
                  <a:gd name="T7" fmla="*/ 44 h 192"/>
                  <a:gd name="T8" fmla="*/ 479 w 632"/>
                  <a:gd name="T9" fmla="*/ 48 h 192"/>
                  <a:gd name="T10" fmla="*/ 435 w 632"/>
                  <a:gd name="T11" fmla="*/ 48 h 192"/>
                  <a:gd name="T12" fmla="*/ 402 w 632"/>
                  <a:gd name="T13" fmla="*/ 59 h 192"/>
                  <a:gd name="T14" fmla="*/ 364 w 632"/>
                  <a:gd name="T15" fmla="*/ 63 h 192"/>
                  <a:gd name="T16" fmla="*/ 330 w 632"/>
                  <a:gd name="T17" fmla="*/ 78 h 192"/>
                  <a:gd name="T18" fmla="*/ 292 w 632"/>
                  <a:gd name="T19" fmla="*/ 82 h 192"/>
                  <a:gd name="T20" fmla="*/ 258 w 632"/>
                  <a:gd name="T21" fmla="*/ 92 h 192"/>
                  <a:gd name="T22" fmla="*/ 220 w 632"/>
                  <a:gd name="T23" fmla="*/ 105 h 192"/>
                  <a:gd name="T24" fmla="*/ 191 w 632"/>
                  <a:gd name="T25" fmla="*/ 120 h 192"/>
                  <a:gd name="T26" fmla="*/ 153 w 632"/>
                  <a:gd name="T27" fmla="*/ 135 h 192"/>
                  <a:gd name="T28" fmla="*/ 124 w 632"/>
                  <a:gd name="T29" fmla="*/ 149 h 192"/>
                  <a:gd name="T30" fmla="*/ 96 w 632"/>
                  <a:gd name="T31" fmla="*/ 168 h 192"/>
                  <a:gd name="T32" fmla="*/ 67 w 632"/>
                  <a:gd name="T33" fmla="*/ 192 h 192"/>
                  <a:gd name="T34" fmla="*/ 29 w 632"/>
                  <a:gd name="T35" fmla="*/ 183 h 192"/>
                  <a:gd name="T36" fmla="*/ 0 w 632"/>
                  <a:gd name="T37" fmla="*/ 173 h 192"/>
                  <a:gd name="T38" fmla="*/ 0 w 632"/>
                  <a:gd name="T39" fmla="*/ 139 h 192"/>
                  <a:gd name="T40" fmla="*/ 34 w 632"/>
                  <a:gd name="T41" fmla="*/ 124 h 192"/>
                  <a:gd name="T42" fmla="*/ 72 w 632"/>
                  <a:gd name="T43" fmla="*/ 116 h 192"/>
                  <a:gd name="T44" fmla="*/ 111 w 632"/>
                  <a:gd name="T45" fmla="*/ 105 h 192"/>
                  <a:gd name="T46" fmla="*/ 153 w 632"/>
                  <a:gd name="T47" fmla="*/ 97 h 192"/>
                  <a:gd name="T48" fmla="*/ 187 w 632"/>
                  <a:gd name="T49" fmla="*/ 82 h 192"/>
                  <a:gd name="T50" fmla="*/ 225 w 632"/>
                  <a:gd name="T51" fmla="*/ 72 h 192"/>
                  <a:gd name="T52" fmla="*/ 263 w 632"/>
                  <a:gd name="T53" fmla="*/ 63 h 192"/>
                  <a:gd name="T54" fmla="*/ 307 w 632"/>
                  <a:gd name="T55" fmla="*/ 53 h 192"/>
                  <a:gd name="T56" fmla="*/ 345 w 632"/>
                  <a:gd name="T57" fmla="*/ 38 h 192"/>
                  <a:gd name="T58" fmla="*/ 383 w 632"/>
                  <a:gd name="T59" fmla="*/ 34 h 192"/>
                  <a:gd name="T60" fmla="*/ 421 w 632"/>
                  <a:gd name="T61" fmla="*/ 25 h 192"/>
                  <a:gd name="T62" fmla="*/ 464 w 632"/>
                  <a:gd name="T63" fmla="*/ 19 h 192"/>
                  <a:gd name="T64" fmla="*/ 502 w 632"/>
                  <a:gd name="T65" fmla="*/ 10 h 192"/>
                  <a:gd name="T66" fmla="*/ 546 w 632"/>
                  <a:gd name="T67" fmla="*/ 6 h 192"/>
                  <a:gd name="T68" fmla="*/ 589 w 632"/>
                  <a:gd name="T69" fmla="*/ 0 h 192"/>
                  <a:gd name="T70" fmla="*/ 632 w 632"/>
                  <a:gd name="T71" fmla="*/ 0 h 192"/>
                  <a:gd name="T72" fmla="*/ 632 w 632"/>
                  <a:gd name="T73" fmla="*/ 48 h 19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632"/>
                  <a:gd name="T112" fmla="*/ 0 h 192"/>
                  <a:gd name="T113" fmla="*/ 632 w 632"/>
                  <a:gd name="T114" fmla="*/ 192 h 19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632" h="192">
                    <a:moveTo>
                      <a:pt x="632" y="48"/>
                    </a:moveTo>
                    <a:lnTo>
                      <a:pt x="589" y="44"/>
                    </a:lnTo>
                    <a:lnTo>
                      <a:pt x="550" y="44"/>
                    </a:lnTo>
                    <a:lnTo>
                      <a:pt x="512" y="44"/>
                    </a:lnTo>
                    <a:lnTo>
                      <a:pt x="479" y="48"/>
                    </a:lnTo>
                    <a:lnTo>
                      <a:pt x="435" y="48"/>
                    </a:lnTo>
                    <a:lnTo>
                      <a:pt x="402" y="59"/>
                    </a:lnTo>
                    <a:lnTo>
                      <a:pt x="364" y="63"/>
                    </a:lnTo>
                    <a:lnTo>
                      <a:pt x="330" y="78"/>
                    </a:lnTo>
                    <a:lnTo>
                      <a:pt x="292" y="82"/>
                    </a:lnTo>
                    <a:lnTo>
                      <a:pt x="258" y="92"/>
                    </a:lnTo>
                    <a:lnTo>
                      <a:pt x="220" y="105"/>
                    </a:lnTo>
                    <a:lnTo>
                      <a:pt x="191" y="120"/>
                    </a:lnTo>
                    <a:lnTo>
                      <a:pt x="153" y="135"/>
                    </a:lnTo>
                    <a:lnTo>
                      <a:pt x="124" y="149"/>
                    </a:lnTo>
                    <a:lnTo>
                      <a:pt x="96" y="168"/>
                    </a:lnTo>
                    <a:lnTo>
                      <a:pt x="67" y="192"/>
                    </a:lnTo>
                    <a:lnTo>
                      <a:pt x="29" y="183"/>
                    </a:lnTo>
                    <a:lnTo>
                      <a:pt x="0" y="173"/>
                    </a:lnTo>
                    <a:lnTo>
                      <a:pt x="0" y="139"/>
                    </a:lnTo>
                    <a:lnTo>
                      <a:pt x="34" y="124"/>
                    </a:lnTo>
                    <a:lnTo>
                      <a:pt x="72" y="116"/>
                    </a:lnTo>
                    <a:lnTo>
                      <a:pt x="111" y="105"/>
                    </a:lnTo>
                    <a:lnTo>
                      <a:pt x="153" y="97"/>
                    </a:lnTo>
                    <a:lnTo>
                      <a:pt x="187" y="82"/>
                    </a:lnTo>
                    <a:lnTo>
                      <a:pt x="225" y="72"/>
                    </a:lnTo>
                    <a:lnTo>
                      <a:pt x="263" y="63"/>
                    </a:lnTo>
                    <a:lnTo>
                      <a:pt x="307" y="53"/>
                    </a:lnTo>
                    <a:lnTo>
                      <a:pt x="345" y="38"/>
                    </a:lnTo>
                    <a:lnTo>
                      <a:pt x="383" y="34"/>
                    </a:lnTo>
                    <a:lnTo>
                      <a:pt x="421" y="25"/>
                    </a:lnTo>
                    <a:lnTo>
                      <a:pt x="464" y="19"/>
                    </a:lnTo>
                    <a:lnTo>
                      <a:pt x="502" y="10"/>
                    </a:lnTo>
                    <a:lnTo>
                      <a:pt x="546" y="6"/>
                    </a:lnTo>
                    <a:lnTo>
                      <a:pt x="589" y="0"/>
                    </a:lnTo>
                    <a:lnTo>
                      <a:pt x="632" y="0"/>
                    </a:lnTo>
                    <a:lnTo>
                      <a:pt x="632" y="48"/>
                    </a:lnTo>
                  </a:path>
                </a:pathLst>
              </a:custGeom>
              <a:noFill/>
              <a:ln w="0">
                <a:solidFill>
                  <a:srgbClr val="000000"/>
                </a:solidFill>
                <a:round/>
                <a:headEnd/>
                <a:tailEnd/>
              </a:ln>
            </p:spPr>
            <p:txBody>
              <a:bodyPr>
                <a:prstTxWarp prst="textNoShape">
                  <a:avLst/>
                </a:prstTxWarp>
              </a:bodyPr>
              <a:lstStyle/>
              <a:p>
                <a:endParaRPr lang="en-US"/>
              </a:p>
            </p:txBody>
          </p:sp>
          <p:sp>
            <p:nvSpPr>
              <p:cNvPr id="61476" name="Freeform 215"/>
              <p:cNvSpPr>
                <a:spLocks noChangeAspect="1"/>
              </p:cNvSpPr>
              <p:nvPr/>
            </p:nvSpPr>
            <p:spPr bwMode="auto">
              <a:xfrm>
                <a:off x="1453" y="2799"/>
                <a:ext cx="74" cy="63"/>
              </a:xfrm>
              <a:custGeom>
                <a:avLst/>
                <a:gdLst>
                  <a:gd name="T0" fmla="*/ 492 w 516"/>
                  <a:gd name="T1" fmla="*/ 382 h 439"/>
                  <a:gd name="T2" fmla="*/ 463 w 516"/>
                  <a:gd name="T3" fmla="*/ 372 h 439"/>
                  <a:gd name="T4" fmla="*/ 435 w 516"/>
                  <a:gd name="T5" fmla="*/ 363 h 439"/>
                  <a:gd name="T6" fmla="*/ 411 w 516"/>
                  <a:gd name="T7" fmla="*/ 353 h 439"/>
                  <a:gd name="T8" fmla="*/ 392 w 516"/>
                  <a:gd name="T9" fmla="*/ 349 h 439"/>
                  <a:gd name="T10" fmla="*/ 349 w 516"/>
                  <a:gd name="T11" fmla="*/ 334 h 439"/>
                  <a:gd name="T12" fmla="*/ 311 w 516"/>
                  <a:gd name="T13" fmla="*/ 330 h 439"/>
                  <a:gd name="T14" fmla="*/ 267 w 516"/>
                  <a:gd name="T15" fmla="*/ 325 h 439"/>
                  <a:gd name="T16" fmla="*/ 234 w 516"/>
                  <a:gd name="T17" fmla="*/ 338 h 439"/>
                  <a:gd name="T18" fmla="*/ 191 w 516"/>
                  <a:gd name="T19" fmla="*/ 359 h 439"/>
                  <a:gd name="T20" fmla="*/ 158 w 516"/>
                  <a:gd name="T21" fmla="*/ 391 h 439"/>
                  <a:gd name="T22" fmla="*/ 152 w 516"/>
                  <a:gd name="T23" fmla="*/ 416 h 439"/>
                  <a:gd name="T24" fmla="*/ 139 w 516"/>
                  <a:gd name="T25" fmla="*/ 439 h 439"/>
                  <a:gd name="T26" fmla="*/ 100 w 516"/>
                  <a:gd name="T27" fmla="*/ 425 h 439"/>
                  <a:gd name="T28" fmla="*/ 76 w 516"/>
                  <a:gd name="T29" fmla="*/ 416 h 439"/>
                  <a:gd name="T30" fmla="*/ 53 w 516"/>
                  <a:gd name="T31" fmla="*/ 391 h 439"/>
                  <a:gd name="T32" fmla="*/ 43 w 516"/>
                  <a:gd name="T33" fmla="*/ 368 h 439"/>
                  <a:gd name="T34" fmla="*/ 28 w 516"/>
                  <a:gd name="T35" fmla="*/ 334 h 439"/>
                  <a:gd name="T36" fmla="*/ 19 w 516"/>
                  <a:gd name="T37" fmla="*/ 305 h 439"/>
                  <a:gd name="T38" fmla="*/ 9 w 516"/>
                  <a:gd name="T39" fmla="*/ 277 h 439"/>
                  <a:gd name="T40" fmla="*/ 0 w 516"/>
                  <a:gd name="T41" fmla="*/ 258 h 439"/>
                  <a:gd name="T42" fmla="*/ 13 w 516"/>
                  <a:gd name="T43" fmla="*/ 233 h 439"/>
                  <a:gd name="T44" fmla="*/ 28 w 516"/>
                  <a:gd name="T45" fmla="*/ 210 h 439"/>
                  <a:gd name="T46" fmla="*/ 43 w 516"/>
                  <a:gd name="T47" fmla="*/ 186 h 439"/>
                  <a:gd name="T48" fmla="*/ 57 w 516"/>
                  <a:gd name="T49" fmla="*/ 162 h 439"/>
                  <a:gd name="T50" fmla="*/ 66 w 516"/>
                  <a:gd name="T51" fmla="*/ 134 h 439"/>
                  <a:gd name="T52" fmla="*/ 81 w 516"/>
                  <a:gd name="T53" fmla="*/ 109 h 439"/>
                  <a:gd name="T54" fmla="*/ 100 w 516"/>
                  <a:gd name="T55" fmla="*/ 90 h 439"/>
                  <a:gd name="T56" fmla="*/ 129 w 516"/>
                  <a:gd name="T57" fmla="*/ 76 h 439"/>
                  <a:gd name="T58" fmla="*/ 158 w 516"/>
                  <a:gd name="T59" fmla="*/ 61 h 439"/>
                  <a:gd name="T60" fmla="*/ 186 w 516"/>
                  <a:gd name="T61" fmla="*/ 86 h 439"/>
                  <a:gd name="T62" fmla="*/ 210 w 516"/>
                  <a:gd name="T63" fmla="*/ 105 h 439"/>
                  <a:gd name="T64" fmla="*/ 244 w 516"/>
                  <a:gd name="T65" fmla="*/ 95 h 439"/>
                  <a:gd name="T66" fmla="*/ 272 w 516"/>
                  <a:gd name="T67" fmla="*/ 114 h 439"/>
                  <a:gd name="T68" fmla="*/ 301 w 516"/>
                  <a:gd name="T69" fmla="*/ 119 h 439"/>
                  <a:gd name="T70" fmla="*/ 320 w 516"/>
                  <a:gd name="T71" fmla="*/ 109 h 439"/>
                  <a:gd name="T72" fmla="*/ 339 w 516"/>
                  <a:gd name="T73" fmla="*/ 90 h 439"/>
                  <a:gd name="T74" fmla="*/ 354 w 516"/>
                  <a:gd name="T75" fmla="*/ 61 h 439"/>
                  <a:gd name="T76" fmla="*/ 368 w 516"/>
                  <a:gd name="T77" fmla="*/ 33 h 439"/>
                  <a:gd name="T78" fmla="*/ 392 w 516"/>
                  <a:gd name="T79" fmla="*/ 8 h 439"/>
                  <a:gd name="T80" fmla="*/ 425 w 516"/>
                  <a:gd name="T81" fmla="*/ 0 h 439"/>
                  <a:gd name="T82" fmla="*/ 450 w 516"/>
                  <a:gd name="T83" fmla="*/ 33 h 439"/>
                  <a:gd name="T84" fmla="*/ 473 w 516"/>
                  <a:gd name="T85" fmla="*/ 81 h 439"/>
                  <a:gd name="T86" fmla="*/ 492 w 516"/>
                  <a:gd name="T87" fmla="*/ 124 h 439"/>
                  <a:gd name="T88" fmla="*/ 511 w 516"/>
                  <a:gd name="T89" fmla="*/ 176 h 439"/>
                  <a:gd name="T90" fmla="*/ 511 w 516"/>
                  <a:gd name="T91" fmla="*/ 200 h 439"/>
                  <a:gd name="T92" fmla="*/ 516 w 516"/>
                  <a:gd name="T93" fmla="*/ 229 h 439"/>
                  <a:gd name="T94" fmla="*/ 516 w 516"/>
                  <a:gd name="T95" fmla="*/ 252 h 439"/>
                  <a:gd name="T96" fmla="*/ 516 w 516"/>
                  <a:gd name="T97" fmla="*/ 281 h 439"/>
                  <a:gd name="T98" fmla="*/ 507 w 516"/>
                  <a:gd name="T99" fmla="*/ 330 h 439"/>
                  <a:gd name="T100" fmla="*/ 492 w 516"/>
                  <a:gd name="T101" fmla="*/ 382 h 439"/>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516"/>
                  <a:gd name="T154" fmla="*/ 0 h 439"/>
                  <a:gd name="T155" fmla="*/ 516 w 516"/>
                  <a:gd name="T156" fmla="*/ 439 h 439"/>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516" h="439">
                    <a:moveTo>
                      <a:pt x="492" y="382"/>
                    </a:moveTo>
                    <a:lnTo>
                      <a:pt x="463" y="372"/>
                    </a:lnTo>
                    <a:lnTo>
                      <a:pt x="435" y="363"/>
                    </a:lnTo>
                    <a:lnTo>
                      <a:pt x="411" y="353"/>
                    </a:lnTo>
                    <a:lnTo>
                      <a:pt x="392" y="349"/>
                    </a:lnTo>
                    <a:lnTo>
                      <a:pt x="349" y="334"/>
                    </a:lnTo>
                    <a:lnTo>
                      <a:pt x="311" y="330"/>
                    </a:lnTo>
                    <a:lnTo>
                      <a:pt x="267" y="325"/>
                    </a:lnTo>
                    <a:lnTo>
                      <a:pt x="234" y="338"/>
                    </a:lnTo>
                    <a:lnTo>
                      <a:pt x="191" y="359"/>
                    </a:lnTo>
                    <a:lnTo>
                      <a:pt x="158" y="391"/>
                    </a:lnTo>
                    <a:lnTo>
                      <a:pt x="152" y="416"/>
                    </a:lnTo>
                    <a:lnTo>
                      <a:pt x="139" y="439"/>
                    </a:lnTo>
                    <a:lnTo>
                      <a:pt x="100" y="425"/>
                    </a:lnTo>
                    <a:lnTo>
                      <a:pt x="76" y="416"/>
                    </a:lnTo>
                    <a:lnTo>
                      <a:pt x="53" y="391"/>
                    </a:lnTo>
                    <a:lnTo>
                      <a:pt x="43" y="368"/>
                    </a:lnTo>
                    <a:lnTo>
                      <a:pt x="28" y="334"/>
                    </a:lnTo>
                    <a:lnTo>
                      <a:pt x="19" y="305"/>
                    </a:lnTo>
                    <a:lnTo>
                      <a:pt x="9" y="277"/>
                    </a:lnTo>
                    <a:lnTo>
                      <a:pt x="0" y="258"/>
                    </a:lnTo>
                    <a:lnTo>
                      <a:pt x="13" y="233"/>
                    </a:lnTo>
                    <a:lnTo>
                      <a:pt x="28" y="210"/>
                    </a:lnTo>
                    <a:lnTo>
                      <a:pt x="43" y="186"/>
                    </a:lnTo>
                    <a:lnTo>
                      <a:pt x="57" y="162"/>
                    </a:lnTo>
                    <a:lnTo>
                      <a:pt x="66" y="134"/>
                    </a:lnTo>
                    <a:lnTo>
                      <a:pt x="81" y="109"/>
                    </a:lnTo>
                    <a:lnTo>
                      <a:pt x="100" y="90"/>
                    </a:lnTo>
                    <a:lnTo>
                      <a:pt x="129" y="76"/>
                    </a:lnTo>
                    <a:lnTo>
                      <a:pt x="158" y="61"/>
                    </a:lnTo>
                    <a:lnTo>
                      <a:pt x="186" y="86"/>
                    </a:lnTo>
                    <a:lnTo>
                      <a:pt x="210" y="105"/>
                    </a:lnTo>
                    <a:lnTo>
                      <a:pt x="244" y="95"/>
                    </a:lnTo>
                    <a:lnTo>
                      <a:pt x="272" y="114"/>
                    </a:lnTo>
                    <a:lnTo>
                      <a:pt x="301" y="119"/>
                    </a:lnTo>
                    <a:lnTo>
                      <a:pt x="320" y="109"/>
                    </a:lnTo>
                    <a:lnTo>
                      <a:pt x="339" y="90"/>
                    </a:lnTo>
                    <a:lnTo>
                      <a:pt x="354" y="61"/>
                    </a:lnTo>
                    <a:lnTo>
                      <a:pt x="368" y="33"/>
                    </a:lnTo>
                    <a:lnTo>
                      <a:pt x="392" y="8"/>
                    </a:lnTo>
                    <a:lnTo>
                      <a:pt x="425" y="0"/>
                    </a:lnTo>
                    <a:lnTo>
                      <a:pt x="450" y="33"/>
                    </a:lnTo>
                    <a:lnTo>
                      <a:pt x="473" y="81"/>
                    </a:lnTo>
                    <a:lnTo>
                      <a:pt x="492" y="124"/>
                    </a:lnTo>
                    <a:lnTo>
                      <a:pt x="511" y="176"/>
                    </a:lnTo>
                    <a:lnTo>
                      <a:pt x="511" y="200"/>
                    </a:lnTo>
                    <a:lnTo>
                      <a:pt x="516" y="229"/>
                    </a:lnTo>
                    <a:lnTo>
                      <a:pt x="516" y="252"/>
                    </a:lnTo>
                    <a:lnTo>
                      <a:pt x="516" y="281"/>
                    </a:lnTo>
                    <a:lnTo>
                      <a:pt x="507" y="330"/>
                    </a:lnTo>
                    <a:lnTo>
                      <a:pt x="492" y="382"/>
                    </a:lnTo>
                    <a:close/>
                  </a:path>
                </a:pathLst>
              </a:custGeom>
              <a:solidFill>
                <a:srgbClr val="FF6666"/>
              </a:solidFill>
              <a:ln w="0">
                <a:solidFill>
                  <a:srgbClr val="FF6666"/>
                </a:solidFill>
                <a:round/>
                <a:headEnd/>
                <a:tailEnd/>
              </a:ln>
            </p:spPr>
            <p:txBody>
              <a:bodyPr>
                <a:prstTxWarp prst="textNoShape">
                  <a:avLst/>
                </a:prstTxWarp>
              </a:bodyPr>
              <a:lstStyle/>
              <a:p>
                <a:endParaRPr lang="en-US"/>
              </a:p>
            </p:txBody>
          </p:sp>
          <p:sp>
            <p:nvSpPr>
              <p:cNvPr id="61477" name="Freeform 216"/>
              <p:cNvSpPr>
                <a:spLocks noChangeAspect="1"/>
              </p:cNvSpPr>
              <p:nvPr/>
            </p:nvSpPr>
            <p:spPr bwMode="auto">
              <a:xfrm>
                <a:off x="1453" y="2799"/>
                <a:ext cx="74" cy="63"/>
              </a:xfrm>
              <a:custGeom>
                <a:avLst/>
                <a:gdLst>
                  <a:gd name="T0" fmla="*/ 492 w 516"/>
                  <a:gd name="T1" fmla="*/ 382 h 439"/>
                  <a:gd name="T2" fmla="*/ 463 w 516"/>
                  <a:gd name="T3" fmla="*/ 372 h 439"/>
                  <a:gd name="T4" fmla="*/ 435 w 516"/>
                  <a:gd name="T5" fmla="*/ 363 h 439"/>
                  <a:gd name="T6" fmla="*/ 411 w 516"/>
                  <a:gd name="T7" fmla="*/ 353 h 439"/>
                  <a:gd name="T8" fmla="*/ 392 w 516"/>
                  <a:gd name="T9" fmla="*/ 349 h 439"/>
                  <a:gd name="T10" fmla="*/ 349 w 516"/>
                  <a:gd name="T11" fmla="*/ 334 h 439"/>
                  <a:gd name="T12" fmla="*/ 311 w 516"/>
                  <a:gd name="T13" fmla="*/ 330 h 439"/>
                  <a:gd name="T14" fmla="*/ 267 w 516"/>
                  <a:gd name="T15" fmla="*/ 325 h 439"/>
                  <a:gd name="T16" fmla="*/ 234 w 516"/>
                  <a:gd name="T17" fmla="*/ 338 h 439"/>
                  <a:gd name="T18" fmla="*/ 191 w 516"/>
                  <a:gd name="T19" fmla="*/ 359 h 439"/>
                  <a:gd name="T20" fmla="*/ 158 w 516"/>
                  <a:gd name="T21" fmla="*/ 391 h 439"/>
                  <a:gd name="T22" fmla="*/ 152 w 516"/>
                  <a:gd name="T23" fmla="*/ 416 h 439"/>
                  <a:gd name="T24" fmla="*/ 139 w 516"/>
                  <a:gd name="T25" fmla="*/ 439 h 439"/>
                  <a:gd name="T26" fmla="*/ 100 w 516"/>
                  <a:gd name="T27" fmla="*/ 425 h 439"/>
                  <a:gd name="T28" fmla="*/ 76 w 516"/>
                  <a:gd name="T29" fmla="*/ 416 h 439"/>
                  <a:gd name="T30" fmla="*/ 53 w 516"/>
                  <a:gd name="T31" fmla="*/ 391 h 439"/>
                  <a:gd name="T32" fmla="*/ 43 w 516"/>
                  <a:gd name="T33" fmla="*/ 368 h 439"/>
                  <a:gd name="T34" fmla="*/ 28 w 516"/>
                  <a:gd name="T35" fmla="*/ 334 h 439"/>
                  <a:gd name="T36" fmla="*/ 19 w 516"/>
                  <a:gd name="T37" fmla="*/ 305 h 439"/>
                  <a:gd name="T38" fmla="*/ 9 w 516"/>
                  <a:gd name="T39" fmla="*/ 277 h 439"/>
                  <a:gd name="T40" fmla="*/ 0 w 516"/>
                  <a:gd name="T41" fmla="*/ 258 h 439"/>
                  <a:gd name="T42" fmla="*/ 13 w 516"/>
                  <a:gd name="T43" fmla="*/ 233 h 439"/>
                  <a:gd name="T44" fmla="*/ 28 w 516"/>
                  <a:gd name="T45" fmla="*/ 210 h 439"/>
                  <a:gd name="T46" fmla="*/ 43 w 516"/>
                  <a:gd name="T47" fmla="*/ 186 h 439"/>
                  <a:gd name="T48" fmla="*/ 57 w 516"/>
                  <a:gd name="T49" fmla="*/ 162 h 439"/>
                  <a:gd name="T50" fmla="*/ 66 w 516"/>
                  <a:gd name="T51" fmla="*/ 134 h 439"/>
                  <a:gd name="T52" fmla="*/ 81 w 516"/>
                  <a:gd name="T53" fmla="*/ 109 h 439"/>
                  <a:gd name="T54" fmla="*/ 100 w 516"/>
                  <a:gd name="T55" fmla="*/ 90 h 439"/>
                  <a:gd name="T56" fmla="*/ 129 w 516"/>
                  <a:gd name="T57" fmla="*/ 76 h 439"/>
                  <a:gd name="T58" fmla="*/ 158 w 516"/>
                  <a:gd name="T59" fmla="*/ 61 h 439"/>
                  <a:gd name="T60" fmla="*/ 186 w 516"/>
                  <a:gd name="T61" fmla="*/ 86 h 439"/>
                  <a:gd name="T62" fmla="*/ 210 w 516"/>
                  <a:gd name="T63" fmla="*/ 105 h 439"/>
                  <a:gd name="T64" fmla="*/ 244 w 516"/>
                  <a:gd name="T65" fmla="*/ 95 h 439"/>
                  <a:gd name="T66" fmla="*/ 272 w 516"/>
                  <a:gd name="T67" fmla="*/ 114 h 439"/>
                  <a:gd name="T68" fmla="*/ 301 w 516"/>
                  <a:gd name="T69" fmla="*/ 119 h 439"/>
                  <a:gd name="T70" fmla="*/ 320 w 516"/>
                  <a:gd name="T71" fmla="*/ 109 h 439"/>
                  <a:gd name="T72" fmla="*/ 339 w 516"/>
                  <a:gd name="T73" fmla="*/ 90 h 439"/>
                  <a:gd name="T74" fmla="*/ 354 w 516"/>
                  <a:gd name="T75" fmla="*/ 61 h 439"/>
                  <a:gd name="T76" fmla="*/ 368 w 516"/>
                  <a:gd name="T77" fmla="*/ 33 h 439"/>
                  <a:gd name="T78" fmla="*/ 392 w 516"/>
                  <a:gd name="T79" fmla="*/ 8 h 439"/>
                  <a:gd name="T80" fmla="*/ 425 w 516"/>
                  <a:gd name="T81" fmla="*/ 0 h 439"/>
                  <a:gd name="T82" fmla="*/ 450 w 516"/>
                  <a:gd name="T83" fmla="*/ 33 h 439"/>
                  <a:gd name="T84" fmla="*/ 473 w 516"/>
                  <a:gd name="T85" fmla="*/ 81 h 439"/>
                  <a:gd name="T86" fmla="*/ 492 w 516"/>
                  <a:gd name="T87" fmla="*/ 124 h 439"/>
                  <a:gd name="T88" fmla="*/ 511 w 516"/>
                  <a:gd name="T89" fmla="*/ 176 h 439"/>
                  <a:gd name="T90" fmla="*/ 511 w 516"/>
                  <a:gd name="T91" fmla="*/ 200 h 439"/>
                  <a:gd name="T92" fmla="*/ 516 w 516"/>
                  <a:gd name="T93" fmla="*/ 229 h 439"/>
                  <a:gd name="T94" fmla="*/ 516 w 516"/>
                  <a:gd name="T95" fmla="*/ 252 h 439"/>
                  <a:gd name="T96" fmla="*/ 516 w 516"/>
                  <a:gd name="T97" fmla="*/ 281 h 439"/>
                  <a:gd name="T98" fmla="*/ 507 w 516"/>
                  <a:gd name="T99" fmla="*/ 330 h 439"/>
                  <a:gd name="T100" fmla="*/ 492 w 516"/>
                  <a:gd name="T101" fmla="*/ 382 h 439"/>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516"/>
                  <a:gd name="T154" fmla="*/ 0 h 439"/>
                  <a:gd name="T155" fmla="*/ 516 w 516"/>
                  <a:gd name="T156" fmla="*/ 439 h 439"/>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516" h="439">
                    <a:moveTo>
                      <a:pt x="492" y="382"/>
                    </a:moveTo>
                    <a:lnTo>
                      <a:pt x="463" y="372"/>
                    </a:lnTo>
                    <a:lnTo>
                      <a:pt x="435" y="363"/>
                    </a:lnTo>
                    <a:lnTo>
                      <a:pt x="411" y="353"/>
                    </a:lnTo>
                    <a:lnTo>
                      <a:pt x="392" y="349"/>
                    </a:lnTo>
                    <a:lnTo>
                      <a:pt x="349" y="334"/>
                    </a:lnTo>
                    <a:lnTo>
                      <a:pt x="311" y="330"/>
                    </a:lnTo>
                    <a:lnTo>
                      <a:pt x="267" y="325"/>
                    </a:lnTo>
                    <a:lnTo>
                      <a:pt x="234" y="338"/>
                    </a:lnTo>
                    <a:lnTo>
                      <a:pt x="191" y="359"/>
                    </a:lnTo>
                    <a:lnTo>
                      <a:pt x="158" y="391"/>
                    </a:lnTo>
                    <a:lnTo>
                      <a:pt x="152" y="416"/>
                    </a:lnTo>
                    <a:lnTo>
                      <a:pt x="139" y="439"/>
                    </a:lnTo>
                    <a:lnTo>
                      <a:pt x="100" y="425"/>
                    </a:lnTo>
                    <a:lnTo>
                      <a:pt x="76" y="416"/>
                    </a:lnTo>
                    <a:lnTo>
                      <a:pt x="53" y="391"/>
                    </a:lnTo>
                    <a:lnTo>
                      <a:pt x="43" y="368"/>
                    </a:lnTo>
                    <a:lnTo>
                      <a:pt x="28" y="334"/>
                    </a:lnTo>
                    <a:lnTo>
                      <a:pt x="19" y="305"/>
                    </a:lnTo>
                    <a:lnTo>
                      <a:pt x="9" y="277"/>
                    </a:lnTo>
                    <a:lnTo>
                      <a:pt x="0" y="258"/>
                    </a:lnTo>
                    <a:lnTo>
                      <a:pt x="13" y="233"/>
                    </a:lnTo>
                    <a:lnTo>
                      <a:pt x="28" y="210"/>
                    </a:lnTo>
                    <a:lnTo>
                      <a:pt x="43" y="186"/>
                    </a:lnTo>
                    <a:lnTo>
                      <a:pt x="57" y="162"/>
                    </a:lnTo>
                    <a:lnTo>
                      <a:pt x="66" y="134"/>
                    </a:lnTo>
                    <a:lnTo>
                      <a:pt x="81" y="109"/>
                    </a:lnTo>
                    <a:lnTo>
                      <a:pt x="100" y="90"/>
                    </a:lnTo>
                    <a:lnTo>
                      <a:pt x="129" y="76"/>
                    </a:lnTo>
                    <a:lnTo>
                      <a:pt x="158" y="61"/>
                    </a:lnTo>
                    <a:lnTo>
                      <a:pt x="186" y="86"/>
                    </a:lnTo>
                    <a:lnTo>
                      <a:pt x="210" y="105"/>
                    </a:lnTo>
                    <a:lnTo>
                      <a:pt x="244" y="95"/>
                    </a:lnTo>
                    <a:lnTo>
                      <a:pt x="272" y="114"/>
                    </a:lnTo>
                    <a:lnTo>
                      <a:pt x="301" y="119"/>
                    </a:lnTo>
                    <a:lnTo>
                      <a:pt x="320" y="109"/>
                    </a:lnTo>
                    <a:lnTo>
                      <a:pt x="339" y="90"/>
                    </a:lnTo>
                    <a:lnTo>
                      <a:pt x="354" y="61"/>
                    </a:lnTo>
                    <a:lnTo>
                      <a:pt x="368" y="33"/>
                    </a:lnTo>
                    <a:lnTo>
                      <a:pt x="392" y="8"/>
                    </a:lnTo>
                    <a:lnTo>
                      <a:pt x="425" y="0"/>
                    </a:lnTo>
                    <a:lnTo>
                      <a:pt x="450" y="33"/>
                    </a:lnTo>
                    <a:lnTo>
                      <a:pt x="473" y="81"/>
                    </a:lnTo>
                    <a:lnTo>
                      <a:pt x="492" y="124"/>
                    </a:lnTo>
                    <a:lnTo>
                      <a:pt x="511" y="176"/>
                    </a:lnTo>
                    <a:lnTo>
                      <a:pt x="511" y="200"/>
                    </a:lnTo>
                    <a:lnTo>
                      <a:pt x="516" y="229"/>
                    </a:lnTo>
                    <a:lnTo>
                      <a:pt x="516" y="252"/>
                    </a:lnTo>
                    <a:lnTo>
                      <a:pt x="516" y="281"/>
                    </a:lnTo>
                    <a:lnTo>
                      <a:pt x="507" y="330"/>
                    </a:lnTo>
                    <a:lnTo>
                      <a:pt x="492" y="382"/>
                    </a:lnTo>
                  </a:path>
                </a:pathLst>
              </a:custGeom>
              <a:noFill/>
              <a:ln w="0">
                <a:solidFill>
                  <a:srgbClr val="FF6666"/>
                </a:solidFill>
                <a:round/>
                <a:headEnd/>
                <a:tailEnd/>
              </a:ln>
            </p:spPr>
            <p:txBody>
              <a:bodyPr>
                <a:prstTxWarp prst="textNoShape">
                  <a:avLst/>
                </a:prstTxWarp>
              </a:bodyPr>
              <a:lstStyle/>
              <a:p>
                <a:endParaRPr lang="en-US"/>
              </a:p>
            </p:txBody>
          </p:sp>
          <p:sp>
            <p:nvSpPr>
              <p:cNvPr id="61478" name="Freeform 217"/>
              <p:cNvSpPr>
                <a:spLocks noChangeAspect="1"/>
              </p:cNvSpPr>
              <p:nvPr/>
            </p:nvSpPr>
            <p:spPr bwMode="auto">
              <a:xfrm>
                <a:off x="1323" y="2810"/>
                <a:ext cx="48" cy="26"/>
              </a:xfrm>
              <a:custGeom>
                <a:avLst/>
                <a:gdLst>
                  <a:gd name="T0" fmla="*/ 336 w 336"/>
                  <a:gd name="T1" fmla="*/ 58 h 182"/>
                  <a:gd name="T2" fmla="*/ 292 w 336"/>
                  <a:gd name="T3" fmla="*/ 52 h 182"/>
                  <a:gd name="T4" fmla="*/ 259 w 336"/>
                  <a:gd name="T5" fmla="*/ 58 h 182"/>
                  <a:gd name="T6" fmla="*/ 221 w 336"/>
                  <a:gd name="T7" fmla="*/ 58 h 182"/>
                  <a:gd name="T8" fmla="*/ 192 w 336"/>
                  <a:gd name="T9" fmla="*/ 71 h 182"/>
                  <a:gd name="T10" fmla="*/ 158 w 336"/>
                  <a:gd name="T11" fmla="*/ 81 h 182"/>
                  <a:gd name="T12" fmla="*/ 130 w 336"/>
                  <a:gd name="T13" fmla="*/ 100 h 182"/>
                  <a:gd name="T14" fmla="*/ 101 w 336"/>
                  <a:gd name="T15" fmla="*/ 124 h 182"/>
                  <a:gd name="T16" fmla="*/ 87 w 336"/>
                  <a:gd name="T17" fmla="*/ 157 h 182"/>
                  <a:gd name="T18" fmla="*/ 44 w 336"/>
                  <a:gd name="T19" fmla="*/ 176 h 182"/>
                  <a:gd name="T20" fmla="*/ 0 w 336"/>
                  <a:gd name="T21" fmla="*/ 182 h 182"/>
                  <a:gd name="T22" fmla="*/ 0 w 336"/>
                  <a:gd name="T23" fmla="*/ 134 h 182"/>
                  <a:gd name="T24" fmla="*/ 39 w 336"/>
                  <a:gd name="T25" fmla="*/ 115 h 182"/>
                  <a:gd name="T26" fmla="*/ 82 w 336"/>
                  <a:gd name="T27" fmla="*/ 96 h 182"/>
                  <a:gd name="T28" fmla="*/ 120 w 336"/>
                  <a:gd name="T29" fmla="*/ 71 h 182"/>
                  <a:gd name="T30" fmla="*/ 164 w 336"/>
                  <a:gd name="T31" fmla="*/ 52 h 182"/>
                  <a:gd name="T32" fmla="*/ 202 w 336"/>
                  <a:gd name="T33" fmla="*/ 29 h 182"/>
                  <a:gd name="T34" fmla="*/ 244 w 336"/>
                  <a:gd name="T35" fmla="*/ 14 h 182"/>
                  <a:gd name="T36" fmla="*/ 288 w 336"/>
                  <a:gd name="T37" fmla="*/ 0 h 182"/>
                  <a:gd name="T38" fmla="*/ 336 w 336"/>
                  <a:gd name="T39" fmla="*/ 0 h 182"/>
                  <a:gd name="T40" fmla="*/ 336 w 336"/>
                  <a:gd name="T41" fmla="*/ 58 h 18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36"/>
                  <a:gd name="T64" fmla="*/ 0 h 182"/>
                  <a:gd name="T65" fmla="*/ 336 w 336"/>
                  <a:gd name="T66" fmla="*/ 182 h 182"/>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36" h="182">
                    <a:moveTo>
                      <a:pt x="336" y="58"/>
                    </a:moveTo>
                    <a:lnTo>
                      <a:pt x="292" y="52"/>
                    </a:lnTo>
                    <a:lnTo>
                      <a:pt x="259" y="58"/>
                    </a:lnTo>
                    <a:lnTo>
                      <a:pt x="221" y="58"/>
                    </a:lnTo>
                    <a:lnTo>
                      <a:pt x="192" y="71"/>
                    </a:lnTo>
                    <a:lnTo>
                      <a:pt x="158" y="81"/>
                    </a:lnTo>
                    <a:lnTo>
                      <a:pt x="130" y="100"/>
                    </a:lnTo>
                    <a:lnTo>
                      <a:pt x="101" y="124"/>
                    </a:lnTo>
                    <a:lnTo>
                      <a:pt x="87" y="157"/>
                    </a:lnTo>
                    <a:lnTo>
                      <a:pt x="44" y="176"/>
                    </a:lnTo>
                    <a:lnTo>
                      <a:pt x="0" y="182"/>
                    </a:lnTo>
                    <a:lnTo>
                      <a:pt x="0" y="134"/>
                    </a:lnTo>
                    <a:lnTo>
                      <a:pt x="39" y="115"/>
                    </a:lnTo>
                    <a:lnTo>
                      <a:pt x="82" y="96"/>
                    </a:lnTo>
                    <a:lnTo>
                      <a:pt x="120" y="71"/>
                    </a:lnTo>
                    <a:lnTo>
                      <a:pt x="164" y="52"/>
                    </a:lnTo>
                    <a:lnTo>
                      <a:pt x="202" y="29"/>
                    </a:lnTo>
                    <a:lnTo>
                      <a:pt x="244" y="14"/>
                    </a:lnTo>
                    <a:lnTo>
                      <a:pt x="288" y="0"/>
                    </a:lnTo>
                    <a:lnTo>
                      <a:pt x="336" y="0"/>
                    </a:lnTo>
                    <a:lnTo>
                      <a:pt x="336" y="58"/>
                    </a:lnTo>
                    <a:close/>
                  </a:path>
                </a:pathLst>
              </a:custGeom>
              <a:solidFill>
                <a:srgbClr val="000000"/>
              </a:solidFill>
              <a:ln w="0">
                <a:solidFill>
                  <a:srgbClr val="000000"/>
                </a:solidFill>
                <a:round/>
                <a:headEnd/>
                <a:tailEnd/>
              </a:ln>
            </p:spPr>
            <p:txBody>
              <a:bodyPr>
                <a:prstTxWarp prst="textNoShape">
                  <a:avLst/>
                </a:prstTxWarp>
              </a:bodyPr>
              <a:lstStyle/>
              <a:p>
                <a:endParaRPr lang="en-US"/>
              </a:p>
            </p:txBody>
          </p:sp>
          <p:sp>
            <p:nvSpPr>
              <p:cNvPr id="61479" name="Freeform 218"/>
              <p:cNvSpPr>
                <a:spLocks noChangeAspect="1"/>
              </p:cNvSpPr>
              <p:nvPr/>
            </p:nvSpPr>
            <p:spPr bwMode="auto">
              <a:xfrm>
                <a:off x="1323" y="2810"/>
                <a:ext cx="48" cy="26"/>
              </a:xfrm>
              <a:custGeom>
                <a:avLst/>
                <a:gdLst>
                  <a:gd name="T0" fmla="*/ 336 w 336"/>
                  <a:gd name="T1" fmla="*/ 58 h 182"/>
                  <a:gd name="T2" fmla="*/ 292 w 336"/>
                  <a:gd name="T3" fmla="*/ 52 h 182"/>
                  <a:gd name="T4" fmla="*/ 259 w 336"/>
                  <a:gd name="T5" fmla="*/ 58 h 182"/>
                  <a:gd name="T6" fmla="*/ 221 w 336"/>
                  <a:gd name="T7" fmla="*/ 58 h 182"/>
                  <a:gd name="T8" fmla="*/ 192 w 336"/>
                  <a:gd name="T9" fmla="*/ 71 h 182"/>
                  <a:gd name="T10" fmla="*/ 158 w 336"/>
                  <a:gd name="T11" fmla="*/ 81 h 182"/>
                  <a:gd name="T12" fmla="*/ 130 w 336"/>
                  <a:gd name="T13" fmla="*/ 100 h 182"/>
                  <a:gd name="T14" fmla="*/ 101 w 336"/>
                  <a:gd name="T15" fmla="*/ 124 h 182"/>
                  <a:gd name="T16" fmla="*/ 87 w 336"/>
                  <a:gd name="T17" fmla="*/ 157 h 182"/>
                  <a:gd name="T18" fmla="*/ 44 w 336"/>
                  <a:gd name="T19" fmla="*/ 176 h 182"/>
                  <a:gd name="T20" fmla="*/ 0 w 336"/>
                  <a:gd name="T21" fmla="*/ 182 h 182"/>
                  <a:gd name="T22" fmla="*/ 0 w 336"/>
                  <a:gd name="T23" fmla="*/ 134 h 182"/>
                  <a:gd name="T24" fmla="*/ 39 w 336"/>
                  <a:gd name="T25" fmla="*/ 115 h 182"/>
                  <a:gd name="T26" fmla="*/ 82 w 336"/>
                  <a:gd name="T27" fmla="*/ 96 h 182"/>
                  <a:gd name="T28" fmla="*/ 120 w 336"/>
                  <a:gd name="T29" fmla="*/ 71 h 182"/>
                  <a:gd name="T30" fmla="*/ 164 w 336"/>
                  <a:gd name="T31" fmla="*/ 52 h 182"/>
                  <a:gd name="T32" fmla="*/ 202 w 336"/>
                  <a:gd name="T33" fmla="*/ 29 h 182"/>
                  <a:gd name="T34" fmla="*/ 244 w 336"/>
                  <a:gd name="T35" fmla="*/ 14 h 182"/>
                  <a:gd name="T36" fmla="*/ 288 w 336"/>
                  <a:gd name="T37" fmla="*/ 0 h 182"/>
                  <a:gd name="T38" fmla="*/ 336 w 336"/>
                  <a:gd name="T39" fmla="*/ 0 h 182"/>
                  <a:gd name="T40" fmla="*/ 336 w 336"/>
                  <a:gd name="T41" fmla="*/ 58 h 18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36"/>
                  <a:gd name="T64" fmla="*/ 0 h 182"/>
                  <a:gd name="T65" fmla="*/ 336 w 336"/>
                  <a:gd name="T66" fmla="*/ 182 h 182"/>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36" h="182">
                    <a:moveTo>
                      <a:pt x="336" y="58"/>
                    </a:moveTo>
                    <a:lnTo>
                      <a:pt x="292" y="52"/>
                    </a:lnTo>
                    <a:lnTo>
                      <a:pt x="259" y="58"/>
                    </a:lnTo>
                    <a:lnTo>
                      <a:pt x="221" y="58"/>
                    </a:lnTo>
                    <a:lnTo>
                      <a:pt x="192" y="71"/>
                    </a:lnTo>
                    <a:lnTo>
                      <a:pt x="158" y="81"/>
                    </a:lnTo>
                    <a:lnTo>
                      <a:pt x="130" y="100"/>
                    </a:lnTo>
                    <a:lnTo>
                      <a:pt x="101" y="124"/>
                    </a:lnTo>
                    <a:lnTo>
                      <a:pt x="87" y="157"/>
                    </a:lnTo>
                    <a:lnTo>
                      <a:pt x="44" y="176"/>
                    </a:lnTo>
                    <a:lnTo>
                      <a:pt x="0" y="182"/>
                    </a:lnTo>
                    <a:lnTo>
                      <a:pt x="0" y="134"/>
                    </a:lnTo>
                    <a:lnTo>
                      <a:pt x="39" y="115"/>
                    </a:lnTo>
                    <a:lnTo>
                      <a:pt x="82" y="96"/>
                    </a:lnTo>
                    <a:lnTo>
                      <a:pt x="120" y="71"/>
                    </a:lnTo>
                    <a:lnTo>
                      <a:pt x="164" y="52"/>
                    </a:lnTo>
                    <a:lnTo>
                      <a:pt x="202" y="29"/>
                    </a:lnTo>
                    <a:lnTo>
                      <a:pt x="244" y="14"/>
                    </a:lnTo>
                    <a:lnTo>
                      <a:pt x="288" y="0"/>
                    </a:lnTo>
                    <a:lnTo>
                      <a:pt x="336" y="0"/>
                    </a:lnTo>
                    <a:lnTo>
                      <a:pt x="336" y="58"/>
                    </a:lnTo>
                  </a:path>
                </a:pathLst>
              </a:custGeom>
              <a:noFill/>
              <a:ln w="0">
                <a:solidFill>
                  <a:srgbClr val="000000"/>
                </a:solidFill>
                <a:round/>
                <a:headEnd/>
                <a:tailEnd/>
              </a:ln>
            </p:spPr>
            <p:txBody>
              <a:bodyPr>
                <a:prstTxWarp prst="textNoShape">
                  <a:avLst/>
                </a:prstTxWarp>
              </a:bodyPr>
              <a:lstStyle/>
              <a:p>
                <a:endParaRPr lang="en-US"/>
              </a:p>
            </p:txBody>
          </p:sp>
          <p:sp>
            <p:nvSpPr>
              <p:cNvPr id="61480" name="Freeform 219"/>
              <p:cNvSpPr>
                <a:spLocks noChangeAspect="1"/>
              </p:cNvSpPr>
              <p:nvPr/>
            </p:nvSpPr>
            <p:spPr bwMode="auto">
              <a:xfrm>
                <a:off x="2119" y="2925"/>
                <a:ext cx="183" cy="625"/>
              </a:xfrm>
              <a:custGeom>
                <a:avLst/>
                <a:gdLst>
                  <a:gd name="T0" fmla="*/ 1019 w 1278"/>
                  <a:gd name="T1" fmla="*/ 1425 h 4376"/>
                  <a:gd name="T2" fmla="*/ 1153 w 1278"/>
                  <a:gd name="T3" fmla="*/ 1674 h 4376"/>
                  <a:gd name="T4" fmla="*/ 1278 w 1278"/>
                  <a:gd name="T5" fmla="*/ 1918 h 4376"/>
                  <a:gd name="T6" fmla="*/ 1249 w 1278"/>
                  <a:gd name="T7" fmla="*/ 2157 h 4376"/>
                  <a:gd name="T8" fmla="*/ 1196 w 1278"/>
                  <a:gd name="T9" fmla="*/ 2396 h 4376"/>
                  <a:gd name="T10" fmla="*/ 1168 w 1278"/>
                  <a:gd name="T11" fmla="*/ 2616 h 4376"/>
                  <a:gd name="T12" fmla="*/ 1158 w 1278"/>
                  <a:gd name="T13" fmla="*/ 2817 h 4376"/>
                  <a:gd name="T14" fmla="*/ 1158 w 1278"/>
                  <a:gd name="T15" fmla="*/ 3027 h 4376"/>
                  <a:gd name="T16" fmla="*/ 1158 w 1278"/>
                  <a:gd name="T17" fmla="*/ 3233 h 4376"/>
                  <a:gd name="T18" fmla="*/ 1153 w 1278"/>
                  <a:gd name="T19" fmla="*/ 3433 h 4376"/>
                  <a:gd name="T20" fmla="*/ 1139 w 1278"/>
                  <a:gd name="T21" fmla="*/ 3639 h 4376"/>
                  <a:gd name="T22" fmla="*/ 1082 w 1278"/>
                  <a:gd name="T23" fmla="*/ 3940 h 4376"/>
                  <a:gd name="T24" fmla="*/ 924 w 1278"/>
                  <a:gd name="T25" fmla="*/ 4198 h 4376"/>
                  <a:gd name="T26" fmla="*/ 766 w 1278"/>
                  <a:gd name="T27" fmla="*/ 4299 h 4376"/>
                  <a:gd name="T28" fmla="*/ 531 w 1278"/>
                  <a:gd name="T29" fmla="*/ 4376 h 4376"/>
                  <a:gd name="T30" fmla="*/ 388 w 1278"/>
                  <a:gd name="T31" fmla="*/ 4284 h 4376"/>
                  <a:gd name="T32" fmla="*/ 397 w 1278"/>
                  <a:gd name="T33" fmla="*/ 4151 h 4376"/>
                  <a:gd name="T34" fmla="*/ 555 w 1278"/>
                  <a:gd name="T35" fmla="*/ 4032 h 4376"/>
                  <a:gd name="T36" fmla="*/ 470 w 1278"/>
                  <a:gd name="T37" fmla="*/ 4003 h 4376"/>
                  <a:gd name="T38" fmla="*/ 307 w 1278"/>
                  <a:gd name="T39" fmla="*/ 4156 h 4376"/>
                  <a:gd name="T40" fmla="*/ 239 w 1278"/>
                  <a:gd name="T41" fmla="*/ 4318 h 4376"/>
                  <a:gd name="T42" fmla="*/ 115 w 1278"/>
                  <a:gd name="T43" fmla="*/ 4179 h 4376"/>
                  <a:gd name="T44" fmla="*/ 172 w 1278"/>
                  <a:gd name="T45" fmla="*/ 3973 h 4376"/>
                  <a:gd name="T46" fmla="*/ 384 w 1278"/>
                  <a:gd name="T47" fmla="*/ 3864 h 4376"/>
                  <a:gd name="T48" fmla="*/ 502 w 1278"/>
                  <a:gd name="T49" fmla="*/ 3859 h 4376"/>
                  <a:gd name="T50" fmla="*/ 613 w 1278"/>
                  <a:gd name="T51" fmla="*/ 3683 h 4376"/>
                  <a:gd name="T52" fmla="*/ 647 w 1278"/>
                  <a:gd name="T53" fmla="*/ 3458 h 4376"/>
                  <a:gd name="T54" fmla="*/ 651 w 1278"/>
                  <a:gd name="T55" fmla="*/ 3242 h 4376"/>
                  <a:gd name="T56" fmla="*/ 622 w 1278"/>
                  <a:gd name="T57" fmla="*/ 3023 h 4376"/>
                  <a:gd name="T58" fmla="*/ 579 w 1278"/>
                  <a:gd name="T59" fmla="*/ 2807 h 4376"/>
                  <a:gd name="T60" fmla="*/ 517 w 1278"/>
                  <a:gd name="T61" fmla="*/ 2597 h 4376"/>
                  <a:gd name="T62" fmla="*/ 441 w 1278"/>
                  <a:gd name="T63" fmla="*/ 2382 h 4376"/>
                  <a:gd name="T64" fmla="*/ 355 w 1278"/>
                  <a:gd name="T65" fmla="*/ 2176 h 4376"/>
                  <a:gd name="T66" fmla="*/ 268 w 1278"/>
                  <a:gd name="T67" fmla="*/ 1966 h 4376"/>
                  <a:gd name="T68" fmla="*/ 182 w 1278"/>
                  <a:gd name="T69" fmla="*/ 1764 h 4376"/>
                  <a:gd name="T70" fmla="*/ 106 w 1278"/>
                  <a:gd name="T71" fmla="*/ 1569 h 4376"/>
                  <a:gd name="T72" fmla="*/ 10 w 1278"/>
                  <a:gd name="T73" fmla="*/ 1335 h 4376"/>
                  <a:gd name="T74" fmla="*/ 10 w 1278"/>
                  <a:gd name="T75" fmla="*/ 1100 h 4376"/>
                  <a:gd name="T76" fmla="*/ 63 w 1278"/>
                  <a:gd name="T77" fmla="*/ 861 h 4376"/>
                  <a:gd name="T78" fmla="*/ 125 w 1278"/>
                  <a:gd name="T79" fmla="*/ 622 h 4376"/>
                  <a:gd name="T80" fmla="*/ 144 w 1278"/>
                  <a:gd name="T81" fmla="*/ 383 h 4376"/>
                  <a:gd name="T82" fmla="*/ 277 w 1278"/>
                  <a:gd name="T83" fmla="*/ 751 h 4376"/>
                  <a:gd name="T84" fmla="*/ 350 w 1278"/>
                  <a:gd name="T85" fmla="*/ 593 h 4376"/>
                  <a:gd name="T86" fmla="*/ 422 w 1278"/>
                  <a:gd name="T87" fmla="*/ 406 h 4376"/>
                  <a:gd name="T88" fmla="*/ 474 w 1278"/>
                  <a:gd name="T89" fmla="*/ 206 h 4376"/>
                  <a:gd name="T90" fmla="*/ 502 w 1278"/>
                  <a:gd name="T91" fmla="*/ 263 h 4376"/>
                  <a:gd name="T92" fmla="*/ 541 w 1278"/>
                  <a:gd name="T93" fmla="*/ 473 h 4376"/>
                  <a:gd name="T94" fmla="*/ 628 w 1278"/>
                  <a:gd name="T95" fmla="*/ 411 h 4376"/>
                  <a:gd name="T96" fmla="*/ 685 w 1278"/>
                  <a:gd name="T97" fmla="*/ 215 h 4376"/>
                  <a:gd name="T98" fmla="*/ 718 w 1278"/>
                  <a:gd name="T99" fmla="*/ 34 h 4376"/>
                  <a:gd name="T100" fmla="*/ 742 w 1278"/>
                  <a:gd name="T101" fmla="*/ 253 h 4376"/>
                  <a:gd name="T102" fmla="*/ 780 w 1278"/>
                  <a:gd name="T103" fmla="*/ 484 h 4376"/>
                  <a:gd name="T104" fmla="*/ 823 w 1278"/>
                  <a:gd name="T105" fmla="*/ 713 h 4376"/>
                  <a:gd name="T106" fmla="*/ 871 w 1278"/>
                  <a:gd name="T107" fmla="*/ 947 h 4376"/>
                  <a:gd name="T108" fmla="*/ 918 w 1278"/>
                  <a:gd name="T109" fmla="*/ 1176 h 437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1278"/>
                  <a:gd name="T166" fmla="*/ 0 h 4376"/>
                  <a:gd name="T167" fmla="*/ 1278 w 1278"/>
                  <a:gd name="T168" fmla="*/ 4376 h 437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1278" h="4376">
                    <a:moveTo>
                      <a:pt x="929" y="1220"/>
                    </a:moveTo>
                    <a:lnTo>
                      <a:pt x="943" y="1258"/>
                    </a:lnTo>
                    <a:lnTo>
                      <a:pt x="962" y="1301"/>
                    </a:lnTo>
                    <a:lnTo>
                      <a:pt x="981" y="1344"/>
                    </a:lnTo>
                    <a:lnTo>
                      <a:pt x="1000" y="1387"/>
                    </a:lnTo>
                    <a:lnTo>
                      <a:pt x="1019" y="1425"/>
                    </a:lnTo>
                    <a:lnTo>
                      <a:pt x="1044" y="1468"/>
                    </a:lnTo>
                    <a:lnTo>
                      <a:pt x="1063" y="1512"/>
                    </a:lnTo>
                    <a:lnTo>
                      <a:pt x="1086" y="1554"/>
                    </a:lnTo>
                    <a:lnTo>
                      <a:pt x="1105" y="1592"/>
                    </a:lnTo>
                    <a:lnTo>
                      <a:pt x="1130" y="1631"/>
                    </a:lnTo>
                    <a:lnTo>
                      <a:pt x="1153" y="1674"/>
                    </a:lnTo>
                    <a:lnTo>
                      <a:pt x="1177" y="1717"/>
                    </a:lnTo>
                    <a:lnTo>
                      <a:pt x="1202" y="1755"/>
                    </a:lnTo>
                    <a:lnTo>
                      <a:pt x="1225" y="1793"/>
                    </a:lnTo>
                    <a:lnTo>
                      <a:pt x="1249" y="1836"/>
                    </a:lnTo>
                    <a:lnTo>
                      <a:pt x="1278" y="1880"/>
                    </a:lnTo>
                    <a:lnTo>
                      <a:pt x="1278" y="1918"/>
                    </a:lnTo>
                    <a:lnTo>
                      <a:pt x="1278" y="1956"/>
                    </a:lnTo>
                    <a:lnTo>
                      <a:pt x="1273" y="1995"/>
                    </a:lnTo>
                    <a:lnTo>
                      <a:pt x="1273" y="2037"/>
                    </a:lnTo>
                    <a:lnTo>
                      <a:pt x="1263" y="2075"/>
                    </a:lnTo>
                    <a:lnTo>
                      <a:pt x="1259" y="2119"/>
                    </a:lnTo>
                    <a:lnTo>
                      <a:pt x="1249" y="2157"/>
                    </a:lnTo>
                    <a:lnTo>
                      <a:pt x="1244" y="2199"/>
                    </a:lnTo>
                    <a:lnTo>
                      <a:pt x="1229" y="2239"/>
                    </a:lnTo>
                    <a:lnTo>
                      <a:pt x="1221" y="2277"/>
                    </a:lnTo>
                    <a:lnTo>
                      <a:pt x="1210" y="2315"/>
                    </a:lnTo>
                    <a:lnTo>
                      <a:pt x="1206" y="2357"/>
                    </a:lnTo>
                    <a:lnTo>
                      <a:pt x="1196" y="2396"/>
                    </a:lnTo>
                    <a:lnTo>
                      <a:pt x="1191" y="2434"/>
                    </a:lnTo>
                    <a:lnTo>
                      <a:pt x="1187" y="2477"/>
                    </a:lnTo>
                    <a:lnTo>
                      <a:pt x="1187" y="2520"/>
                    </a:lnTo>
                    <a:lnTo>
                      <a:pt x="1177" y="2548"/>
                    </a:lnTo>
                    <a:lnTo>
                      <a:pt x="1172" y="2582"/>
                    </a:lnTo>
                    <a:lnTo>
                      <a:pt x="1168" y="2616"/>
                    </a:lnTo>
                    <a:lnTo>
                      <a:pt x="1168" y="2649"/>
                    </a:lnTo>
                    <a:lnTo>
                      <a:pt x="1163" y="2678"/>
                    </a:lnTo>
                    <a:lnTo>
                      <a:pt x="1158" y="2712"/>
                    </a:lnTo>
                    <a:lnTo>
                      <a:pt x="1158" y="2745"/>
                    </a:lnTo>
                    <a:lnTo>
                      <a:pt x="1158" y="2783"/>
                    </a:lnTo>
                    <a:lnTo>
                      <a:pt x="1158" y="2817"/>
                    </a:lnTo>
                    <a:lnTo>
                      <a:pt x="1158" y="2850"/>
                    </a:lnTo>
                    <a:lnTo>
                      <a:pt x="1158" y="2884"/>
                    </a:lnTo>
                    <a:lnTo>
                      <a:pt x="1158" y="2922"/>
                    </a:lnTo>
                    <a:lnTo>
                      <a:pt x="1158" y="2956"/>
                    </a:lnTo>
                    <a:lnTo>
                      <a:pt x="1158" y="2994"/>
                    </a:lnTo>
                    <a:lnTo>
                      <a:pt x="1158" y="3027"/>
                    </a:lnTo>
                    <a:lnTo>
                      <a:pt x="1158" y="3065"/>
                    </a:lnTo>
                    <a:lnTo>
                      <a:pt x="1158" y="3094"/>
                    </a:lnTo>
                    <a:lnTo>
                      <a:pt x="1158" y="3132"/>
                    </a:lnTo>
                    <a:lnTo>
                      <a:pt x="1158" y="3161"/>
                    </a:lnTo>
                    <a:lnTo>
                      <a:pt x="1158" y="3199"/>
                    </a:lnTo>
                    <a:lnTo>
                      <a:pt x="1158" y="3233"/>
                    </a:lnTo>
                    <a:lnTo>
                      <a:pt x="1158" y="3267"/>
                    </a:lnTo>
                    <a:lnTo>
                      <a:pt x="1158" y="3300"/>
                    </a:lnTo>
                    <a:lnTo>
                      <a:pt x="1158" y="3338"/>
                    </a:lnTo>
                    <a:lnTo>
                      <a:pt x="1153" y="3366"/>
                    </a:lnTo>
                    <a:lnTo>
                      <a:pt x="1153" y="3400"/>
                    </a:lnTo>
                    <a:lnTo>
                      <a:pt x="1153" y="3433"/>
                    </a:lnTo>
                    <a:lnTo>
                      <a:pt x="1153" y="3467"/>
                    </a:lnTo>
                    <a:lnTo>
                      <a:pt x="1149" y="3496"/>
                    </a:lnTo>
                    <a:lnTo>
                      <a:pt x="1149" y="3529"/>
                    </a:lnTo>
                    <a:lnTo>
                      <a:pt x="1149" y="3563"/>
                    </a:lnTo>
                    <a:lnTo>
                      <a:pt x="1149" y="3596"/>
                    </a:lnTo>
                    <a:lnTo>
                      <a:pt x="1139" y="3639"/>
                    </a:lnTo>
                    <a:lnTo>
                      <a:pt x="1134" y="3692"/>
                    </a:lnTo>
                    <a:lnTo>
                      <a:pt x="1124" y="3740"/>
                    </a:lnTo>
                    <a:lnTo>
                      <a:pt x="1120" y="3792"/>
                    </a:lnTo>
                    <a:lnTo>
                      <a:pt x="1105" y="3840"/>
                    </a:lnTo>
                    <a:lnTo>
                      <a:pt x="1096" y="3893"/>
                    </a:lnTo>
                    <a:lnTo>
                      <a:pt x="1082" y="3940"/>
                    </a:lnTo>
                    <a:lnTo>
                      <a:pt x="1067" y="3994"/>
                    </a:lnTo>
                    <a:lnTo>
                      <a:pt x="1044" y="4036"/>
                    </a:lnTo>
                    <a:lnTo>
                      <a:pt x="1019" y="4079"/>
                    </a:lnTo>
                    <a:lnTo>
                      <a:pt x="991" y="4122"/>
                    </a:lnTo>
                    <a:lnTo>
                      <a:pt x="962" y="4165"/>
                    </a:lnTo>
                    <a:lnTo>
                      <a:pt x="924" y="4198"/>
                    </a:lnTo>
                    <a:lnTo>
                      <a:pt x="886" y="4232"/>
                    </a:lnTo>
                    <a:lnTo>
                      <a:pt x="861" y="4246"/>
                    </a:lnTo>
                    <a:lnTo>
                      <a:pt x="838" y="4261"/>
                    </a:lnTo>
                    <a:lnTo>
                      <a:pt x="813" y="4275"/>
                    </a:lnTo>
                    <a:lnTo>
                      <a:pt x="794" y="4294"/>
                    </a:lnTo>
                    <a:lnTo>
                      <a:pt x="766" y="4299"/>
                    </a:lnTo>
                    <a:lnTo>
                      <a:pt x="737" y="4309"/>
                    </a:lnTo>
                    <a:lnTo>
                      <a:pt x="708" y="4318"/>
                    </a:lnTo>
                    <a:lnTo>
                      <a:pt x="685" y="4333"/>
                    </a:lnTo>
                    <a:lnTo>
                      <a:pt x="632" y="4352"/>
                    </a:lnTo>
                    <a:lnTo>
                      <a:pt x="584" y="4371"/>
                    </a:lnTo>
                    <a:lnTo>
                      <a:pt x="531" y="4376"/>
                    </a:lnTo>
                    <a:lnTo>
                      <a:pt x="483" y="4371"/>
                    </a:lnTo>
                    <a:lnTo>
                      <a:pt x="455" y="4362"/>
                    </a:lnTo>
                    <a:lnTo>
                      <a:pt x="436" y="4352"/>
                    </a:lnTo>
                    <a:lnTo>
                      <a:pt x="412" y="4333"/>
                    </a:lnTo>
                    <a:lnTo>
                      <a:pt x="393" y="4313"/>
                    </a:lnTo>
                    <a:lnTo>
                      <a:pt x="388" y="4284"/>
                    </a:lnTo>
                    <a:lnTo>
                      <a:pt x="388" y="4261"/>
                    </a:lnTo>
                    <a:lnTo>
                      <a:pt x="388" y="4237"/>
                    </a:lnTo>
                    <a:lnTo>
                      <a:pt x="388" y="4217"/>
                    </a:lnTo>
                    <a:lnTo>
                      <a:pt x="388" y="4194"/>
                    </a:lnTo>
                    <a:lnTo>
                      <a:pt x="393" y="4175"/>
                    </a:lnTo>
                    <a:lnTo>
                      <a:pt x="397" y="4151"/>
                    </a:lnTo>
                    <a:lnTo>
                      <a:pt x="412" y="4127"/>
                    </a:lnTo>
                    <a:lnTo>
                      <a:pt x="436" y="4103"/>
                    </a:lnTo>
                    <a:lnTo>
                      <a:pt x="464" y="4084"/>
                    </a:lnTo>
                    <a:lnTo>
                      <a:pt x="498" y="4070"/>
                    </a:lnTo>
                    <a:lnTo>
                      <a:pt x="531" y="4055"/>
                    </a:lnTo>
                    <a:lnTo>
                      <a:pt x="555" y="4032"/>
                    </a:lnTo>
                    <a:lnTo>
                      <a:pt x="579" y="4013"/>
                    </a:lnTo>
                    <a:lnTo>
                      <a:pt x="584" y="3984"/>
                    </a:lnTo>
                    <a:lnTo>
                      <a:pt x="579" y="3954"/>
                    </a:lnTo>
                    <a:lnTo>
                      <a:pt x="541" y="3969"/>
                    </a:lnTo>
                    <a:lnTo>
                      <a:pt x="508" y="3988"/>
                    </a:lnTo>
                    <a:lnTo>
                      <a:pt x="470" y="4003"/>
                    </a:lnTo>
                    <a:lnTo>
                      <a:pt x="431" y="4022"/>
                    </a:lnTo>
                    <a:lnTo>
                      <a:pt x="393" y="4036"/>
                    </a:lnTo>
                    <a:lnTo>
                      <a:pt x="364" y="4065"/>
                    </a:lnTo>
                    <a:lnTo>
                      <a:pt x="336" y="4093"/>
                    </a:lnTo>
                    <a:lnTo>
                      <a:pt x="317" y="4132"/>
                    </a:lnTo>
                    <a:lnTo>
                      <a:pt x="307" y="4156"/>
                    </a:lnTo>
                    <a:lnTo>
                      <a:pt x="307" y="4194"/>
                    </a:lnTo>
                    <a:lnTo>
                      <a:pt x="302" y="4227"/>
                    </a:lnTo>
                    <a:lnTo>
                      <a:pt x="298" y="4261"/>
                    </a:lnTo>
                    <a:lnTo>
                      <a:pt x="283" y="4284"/>
                    </a:lnTo>
                    <a:lnTo>
                      <a:pt x="268" y="4309"/>
                    </a:lnTo>
                    <a:lnTo>
                      <a:pt x="239" y="4318"/>
                    </a:lnTo>
                    <a:lnTo>
                      <a:pt x="206" y="4313"/>
                    </a:lnTo>
                    <a:lnTo>
                      <a:pt x="182" y="4299"/>
                    </a:lnTo>
                    <a:lnTo>
                      <a:pt x="159" y="4275"/>
                    </a:lnTo>
                    <a:lnTo>
                      <a:pt x="139" y="4246"/>
                    </a:lnTo>
                    <a:lnTo>
                      <a:pt x="130" y="4223"/>
                    </a:lnTo>
                    <a:lnTo>
                      <a:pt x="115" y="4179"/>
                    </a:lnTo>
                    <a:lnTo>
                      <a:pt x="115" y="4141"/>
                    </a:lnTo>
                    <a:lnTo>
                      <a:pt x="115" y="4103"/>
                    </a:lnTo>
                    <a:lnTo>
                      <a:pt x="125" y="4070"/>
                    </a:lnTo>
                    <a:lnTo>
                      <a:pt x="134" y="4032"/>
                    </a:lnTo>
                    <a:lnTo>
                      <a:pt x="153" y="4003"/>
                    </a:lnTo>
                    <a:lnTo>
                      <a:pt x="172" y="3973"/>
                    </a:lnTo>
                    <a:lnTo>
                      <a:pt x="201" y="3954"/>
                    </a:lnTo>
                    <a:lnTo>
                      <a:pt x="235" y="3931"/>
                    </a:lnTo>
                    <a:lnTo>
                      <a:pt x="273" y="3916"/>
                    </a:lnTo>
                    <a:lnTo>
                      <a:pt x="311" y="3897"/>
                    </a:lnTo>
                    <a:lnTo>
                      <a:pt x="350" y="3883"/>
                    </a:lnTo>
                    <a:lnTo>
                      <a:pt x="384" y="3864"/>
                    </a:lnTo>
                    <a:lnTo>
                      <a:pt x="422" y="3845"/>
                    </a:lnTo>
                    <a:lnTo>
                      <a:pt x="455" y="3821"/>
                    </a:lnTo>
                    <a:lnTo>
                      <a:pt x="489" y="3797"/>
                    </a:lnTo>
                    <a:lnTo>
                      <a:pt x="483" y="3816"/>
                    </a:lnTo>
                    <a:lnTo>
                      <a:pt x="493" y="3840"/>
                    </a:lnTo>
                    <a:lnTo>
                      <a:pt x="502" y="3859"/>
                    </a:lnTo>
                    <a:lnTo>
                      <a:pt x="527" y="3864"/>
                    </a:lnTo>
                    <a:lnTo>
                      <a:pt x="575" y="3835"/>
                    </a:lnTo>
                    <a:lnTo>
                      <a:pt x="584" y="3792"/>
                    </a:lnTo>
                    <a:lnTo>
                      <a:pt x="594" y="3759"/>
                    </a:lnTo>
                    <a:lnTo>
                      <a:pt x="603" y="3716"/>
                    </a:lnTo>
                    <a:lnTo>
                      <a:pt x="613" y="3683"/>
                    </a:lnTo>
                    <a:lnTo>
                      <a:pt x="618" y="3643"/>
                    </a:lnTo>
                    <a:lnTo>
                      <a:pt x="628" y="3605"/>
                    </a:lnTo>
                    <a:lnTo>
                      <a:pt x="632" y="3567"/>
                    </a:lnTo>
                    <a:lnTo>
                      <a:pt x="641" y="3534"/>
                    </a:lnTo>
                    <a:lnTo>
                      <a:pt x="641" y="3496"/>
                    </a:lnTo>
                    <a:lnTo>
                      <a:pt x="647" y="3458"/>
                    </a:lnTo>
                    <a:lnTo>
                      <a:pt x="647" y="3420"/>
                    </a:lnTo>
                    <a:lnTo>
                      <a:pt x="651" y="3386"/>
                    </a:lnTo>
                    <a:lnTo>
                      <a:pt x="651" y="3347"/>
                    </a:lnTo>
                    <a:lnTo>
                      <a:pt x="651" y="3314"/>
                    </a:lnTo>
                    <a:lnTo>
                      <a:pt x="651" y="3275"/>
                    </a:lnTo>
                    <a:lnTo>
                      <a:pt x="651" y="3242"/>
                    </a:lnTo>
                    <a:lnTo>
                      <a:pt x="647" y="3199"/>
                    </a:lnTo>
                    <a:lnTo>
                      <a:pt x="641" y="3166"/>
                    </a:lnTo>
                    <a:lnTo>
                      <a:pt x="637" y="3128"/>
                    </a:lnTo>
                    <a:lnTo>
                      <a:pt x="637" y="3094"/>
                    </a:lnTo>
                    <a:lnTo>
                      <a:pt x="628" y="3056"/>
                    </a:lnTo>
                    <a:lnTo>
                      <a:pt x="622" y="3023"/>
                    </a:lnTo>
                    <a:lnTo>
                      <a:pt x="618" y="2984"/>
                    </a:lnTo>
                    <a:lnTo>
                      <a:pt x="613" y="2951"/>
                    </a:lnTo>
                    <a:lnTo>
                      <a:pt x="603" y="2912"/>
                    </a:lnTo>
                    <a:lnTo>
                      <a:pt x="594" y="2878"/>
                    </a:lnTo>
                    <a:lnTo>
                      <a:pt x="584" y="2840"/>
                    </a:lnTo>
                    <a:lnTo>
                      <a:pt x="579" y="2807"/>
                    </a:lnTo>
                    <a:lnTo>
                      <a:pt x="565" y="2769"/>
                    </a:lnTo>
                    <a:lnTo>
                      <a:pt x="560" y="2735"/>
                    </a:lnTo>
                    <a:lnTo>
                      <a:pt x="546" y="2697"/>
                    </a:lnTo>
                    <a:lnTo>
                      <a:pt x="541" y="2668"/>
                    </a:lnTo>
                    <a:lnTo>
                      <a:pt x="527" y="2630"/>
                    </a:lnTo>
                    <a:lnTo>
                      <a:pt x="517" y="2597"/>
                    </a:lnTo>
                    <a:lnTo>
                      <a:pt x="502" y="2558"/>
                    </a:lnTo>
                    <a:lnTo>
                      <a:pt x="493" y="2525"/>
                    </a:lnTo>
                    <a:lnTo>
                      <a:pt x="479" y="2487"/>
                    </a:lnTo>
                    <a:lnTo>
                      <a:pt x="464" y="2453"/>
                    </a:lnTo>
                    <a:lnTo>
                      <a:pt x="450" y="2415"/>
                    </a:lnTo>
                    <a:lnTo>
                      <a:pt x="441" y="2382"/>
                    </a:lnTo>
                    <a:lnTo>
                      <a:pt x="426" y="2344"/>
                    </a:lnTo>
                    <a:lnTo>
                      <a:pt x="412" y="2310"/>
                    </a:lnTo>
                    <a:lnTo>
                      <a:pt x="397" y="2277"/>
                    </a:lnTo>
                    <a:lnTo>
                      <a:pt x="384" y="2243"/>
                    </a:lnTo>
                    <a:lnTo>
                      <a:pt x="369" y="2205"/>
                    </a:lnTo>
                    <a:lnTo>
                      <a:pt x="355" y="2176"/>
                    </a:lnTo>
                    <a:lnTo>
                      <a:pt x="340" y="2138"/>
                    </a:lnTo>
                    <a:lnTo>
                      <a:pt x="331" y="2109"/>
                    </a:lnTo>
                    <a:lnTo>
                      <a:pt x="311" y="2071"/>
                    </a:lnTo>
                    <a:lnTo>
                      <a:pt x="298" y="2037"/>
                    </a:lnTo>
                    <a:lnTo>
                      <a:pt x="283" y="1999"/>
                    </a:lnTo>
                    <a:lnTo>
                      <a:pt x="268" y="1966"/>
                    </a:lnTo>
                    <a:lnTo>
                      <a:pt x="254" y="1928"/>
                    </a:lnTo>
                    <a:lnTo>
                      <a:pt x="239" y="1899"/>
                    </a:lnTo>
                    <a:lnTo>
                      <a:pt x="225" y="1860"/>
                    </a:lnTo>
                    <a:lnTo>
                      <a:pt x="211" y="1831"/>
                    </a:lnTo>
                    <a:lnTo>
                      <a:pt x="197" y="1793"/>
                    </a:lnTo>
                    <a:lnTo>
                      <a:pt x="182" y="1764"/>
                    </a:lnTo>
                    <a:lnTo>
                      <a:pt x="168" y="1726"/>
                    </a:lnTo>
                    <a:lnTo>
                      <a:pt x="153" y="1697"/>
                    </a:lnTo>
                    <a:lnTo>
                      <a:pt x="139" y="1665"/>
                    </a:lnTo>
                    <a:lnTo>
                      <a:pt x="130" y="1631"/>
                    </a:lnTo>
                    <a:lnTo>
                      <a:pt x="115" y="1598"/>
                    </a:lnTo>
                    <a:lnTo>
                      <a:pt x="106" y="1569"/>
                    </a:lnTo>
                    <a:lnTo>
                      <a:pt x="77" y="1526"/>
                    </a:lnTo>
                    <a:lnTo>
                      <a:pt x="58" y="1487"/>
                    </a:lnTo>
                    <a:lnTo>
                      <a:pt x="44" y="1449"/>
                    </a:lnTo>
                    <a:lnTo>
                      <a:pt x="29" y="1411"/>
                    </a:lnTo>
                    <a:lnTo>
                      <a:pt x="15" y="1373"/>
                    </a:lnTo>
                    <a:lnTo>
                      <a:pt x="10" y="1335"/>
                    </a:lnTo>
                    <a:lnTo>
                      <a:pt x="6" y="1296"/>
                    </a:lnTo>
                    <a:lnTo>
                      <a:pt x="6" y="1258"/>
                    </a:lnTo>
                    <a:lnTo>
                      <a:pt x="0" y="1215"/>
                    </a:lnTo>
                    <a:lnTo>
                      <a:pt x="0" y="1176"/>
                    </a:lnTo>
                    <a:lnTo>
                      <a:pt x="6" y="1138"/>
                    </a:lnTo>
                    <a:lnTo>
                      <a:pt x="10" y="1100"/>
                    </a:lnTo>
                    <a:lnTo>
                      <a:pt x="15" y="1057"/>
                    </a:lnTo>
                    <a:lnTo>
                      <a:pt x="25" y="1018"/>
                    </a:lnTo>
                    <a:lnTo>
                      <a:pt x="34" y="980"/>
                    </a:lnTo>
                    <a:lnTo>
                      <a:pt x="48" y="942"/>
                    </a:lnTo>
                    <a:lnTo>
                      <a:pt x="54" y="900"/>
                    </a:lnTo>
                    <a:lnTo>
                      <a:pt x="63" y="861"/>
                    </a:lnTo>
                    <a:lnTo>
                      <a:pt x="73" y="818"/>
                    </a:lnTo>
                    <a:lnTo>
                      <a:pt x="86" y="780"/>
                    </a:lnTo>
                    <a:lnTo>
                      <a:pt x="96" y="736"/>
                    </a:lnTo>
                    <a:lnTo>
                      <a:pt x="106" y="698"/>
                    </a:lnTo>
                    <a:lnTo>
                      <a:pt x="115" y="660"/>
                    </a:lnTo>
                    <a:lnTo>
                      <a:pt x="125" y="622"/>
                    </a:lnTo>
                    <a:lnTo>
                      <a:pt x="130" y="579"/>
                    </a:lnTo>
                    <a:lnTo>
                      <a:pt x="134" y="541"/>
                    </a:lnTo>
                    <a:lnTo>
                      <a:pt x="139" y="503"/>
                    </a:lnTo>
                    <a:lnTo>
                      <a:pt x="149" y="463"/>
                    </a:lnTo>
                    <a:lnTo>
                      <a:pt x="144" y="421"/>
                    </a:lnTo>
                    <a:lnTo>
                      <a:pt x="144" y="383"/>
                    </a:lnTo>
                    <a:lnTo>
                      <a:pt x="144" y="345"/>
                    </a:lnTo>
                    <a:lnTo>
                      <a:pt x="144" y="306"/>
                    </a:lnTo>
                    <a:lnTo>
                      <a:pt x="201" y="755"/>
                    </a:lnTo>
                    <a:lnTo>
                      <a:pt x="225" y="774"/>
                    </a:lnTo>
                    <a:lnTo>
                      <a:pt x="268" y="780"/>
                    </a:lnTo>
                    <a:lnTo>
                      <a:pt x="277" y="751"/>
                    </a:lnTo>
                    <a:lnTo>
                      <a:pt x="292" y="722"/>
                    </a:lnTo>
                    <a:lnTo>
                      <a:pt x="302" y="694"/>
                    </a:lnTo>
                    <a:lnTo>
                      <a:pt x="317" y="669"/>
                    </a:lnTo>
                    <a:lnTo>
                      <a:pt x="326" y="641"/>
                    </a:lnTo>
                    <a:lnTo>
                      <a:pt x="340" y="617"/>
                    </a:lnTo>
                    <a:lnTo>
                      <a:pt x="350" y="593"/>
                    </a:lnTo>
                    <a:lnTo>
                      <a:pt x="364" y="570"/>
                    </a:lnTo>
                    <a:lnTo>
                      <a:pt x="374" y="541"/>
                    </a:lnTo>
                    <a:lnTo>
                      <a:pt x="384" y="512"/>
                    </a:lnTo>
                    <a:lnTo>
                      <a:pt x="393" y="484"/>
                    </a:lnTo>
                    <a:lnTo>
                      <a:pt x="403" y="459"/>
                    </a:lnTo>
                    <a:lnTo>
                      <a:pt x="422" y="406"/>
                    </a:lnTo>
                    <a:lnTo>
                      <a:pt x="441" y="358"/>
                    </a:lnTo>
                    <a:lnTo>
                      <a:pt x="445" y="325"/>
                    </a:lnTo>
                    <a:lnTo>
                      <a:pt x="455" y="297"/>
                    </a:lnTo>
                    <a:lnTo>
                      <a:pt x="460" y="268"/>
                    </a:lnTo>
                    <a:lnTo>
                      <a:pt x="470" y="240"/>
                    </a:lnTo>
                    <a:lnTo>
                      <a:pt x="474" y="206"/>
                    </a:lnTo>
                    <a:lnTo>
                      <a:pt x="483" y="173"/>
                    </a:lnTo>
                    <a:lnTo>
                      <a:pt x="489" y="144"/>
                    </a:lnTo>
                    <a:lnTo>
                      <a:pt x="498" y="120"/>
                    </a:lnTo>
                    <a:lnTo>
                      <a:pt x="498" y="167"/>
                    </a:lnTo>
                    <a:lnTo>
                      <a:pt x="502" y="215"/>
                    </a:lnTo>
                    <a:lnTo>
                      <a:pt x="502" y="263"/>
                    </a:lnTo>
                    <a:lnTo>
                      <a:pt x="508" y="316"/>
                    </a:lnTo>
                    <a:lnTo>
                      <a:pt x="508" y="358"/>
                    </a:lnTo>
                    <a:lnTo>
                      <a:pt x="517" y="406"/>
                    </a:lnTo>
                    <a:lnTo>
                      <a:pt x="522" y="425"/>
                    </a:lnTo>
                    <a:lnTo>
                      <a:pt x="531" y="454"/>
                    </a:lnTo>
                    <a:lnTo>
                      <a:pt x="541" y="473"/>
                    </a:lnTo>
                    <a:lnTo>
                      <a:pt x="555" y="503"/>
                    </a:lnTo>
                    <a:lnTo>
                      <a:pt x="579" y="497"/>
                    </a:lnTo>
                    <a:lnTo>
                      <a:pt x="599" y="484"/>
                    </a:lnTo>
                    <a:lnTo>
                      <a:pt x="609" y="459"/>
                    </a:lnTo>
                    <a:lnTo>
                      <a:pt x="622" y="440"/>
                    </a:lnTo>
                    <a:lnTo>
                      <a:pt x="628" y="411"/>
                    </a:lnTo>
                    <a:lnTo>
                      <a:pt x="632" y="383"/>
                    </a:lnTo>
                    <a:lnTo>
                      <a:pt x="637" y="358"/>
                    </a:lnTo>
                    <a:lnTo>
                      <a:pt x="656" y="345"/>
                    </a:lnTo>
                    <a:lnTo>
                      <a:pt x="666" y="301"/>
                    </a:lnTo>
                    <a:lnTo>
                      <a:pt x="680" y="259"/>
                    </a:lnTo>
                    <a:lnTo>
                      <a:pt x="685" y="215"/>
                    </a:lnTo>
                    <a:lnTo>
                      <a:pt x="694" y="177"/>
                    </a:lnTo>
                    <a:lnTo>
                      <a:pt x="694" y="129"/>
                    </a:lnTo>
                    <a:lnTo>
                      <a:pt x="699" y="86"/>
                    </a:lnTo>
                    <a:lnTo>
                      <a:pt x="704" y="43"/>
                    </a:lnTo>
                    <a:lnTo>
                      <a:pt x="718" y="0"/>
                    </a:lnTo>
                    <a:lnTo>
                      <a:pt x="718" y="34"/>
                    </a:lnTo>
                    <a:lnTo>
                      <a:pt x="718" y="72"/>
                    </a:lnTo>
                    <a:lnTo>
                      <a:pt x="723" y="105"/>
                    </a:lnTo>
                    <a:lnTo>
                      <a:pt x="727" y="144"/>
                    </a:lnTo>
                    <a:lnTo>
                      <a:pt x="733" y="177"/>
                    </a:lnTo>
                    <a:lnTo>
                      <a:pt x="737" y="220"/>
                    </a:lnTo>
                    <a:lnTo>
                      <a:pt x="742" y="253"/>
                    </a:lnTo>
                    <a:lnTo>
                      <a:pt x="752" y="297"/>
                    </a:lnTo>
                    <a:lnTo>
                      <a:pt x="752" y="330"/>
                    </a:lnTo>
                    <a:lnTo>
                      <a:pt x="761" y="368"/>
                    </a:lnTo>
                    <a:lnTo>
                      <a:pt x="766" y="406"/>
                    </a:lnTo>
                    <a:lnTo>
                      <a:pt x="775" y="444"/>
                    </a:lnTo>
                    <a:lnTo>
                      <a:pt x="780" y="484"/>
                    </a:lnTo>
                    <a:lnTo>
                      <a:pt x="790" y="522"/>
                    </a:lnTo>
                    <a:lnTo>
                      <a:pt x="794" y="560"/>
                    </a:lnTo>
                    <a:lnTo>
                      <a:pt x="804" y="602"/>
                    </a:lnTo>
                    <a:lnTo>
                      <a:pt x="809" y="636"/>
                    </a:lnTo>
                    <a:lnTo>
                      <a:pt x="819" y="675"/>
                    </a:lnTo>
                    <a:lnTo>
                      <a:pt x="823" y="713"/>
                    </a:lnTo>
                    <a:lnTo>
                      <a:pt x="832" y="755"/>
                    </a:lnTo>
                    <a:lnTo>
                      <a:pt x="838" y="789"/>
                    </a:lnTo>
                    <a:lnTo>
                      <a:pt x="847" y="827"/>
                    </a:lnTo>
                    <a:lnTo>
                      <a:pt x="852" y="866"/>
                    </a:lnTo>
                    <a:lnTo>
                      <a:pt x="866" y="909"/>
                    </a:lnTo>
                    <a:lnTo>
                      <a:pt x="871" y="947"/>
                    </a:lnTo>
                    <a:lnTo>
                      <a:pt x="880" y="985"/>
                    </a:lnTo>
                    <a:lnTo>
                      <a:pt x="886" y="1024"/>
                    </a:lnTo>
                    <a:lnTo>
                      <a:pt x="895" y="1062"/>
                    </a:lnTo>
                    <a:lnTo>
                      <a:pt x="899" y="1100"/>
                    </a:lnTo>
                    <a:lnTo>
                      <a:pt x="910" y="1138"/>
                    </a:lnTo>
                    <a:lnTo>
                      <a:pt x="918" y="1176"/>
                    </a:lnTo>
                    <a:lnTo>
                      <a:pt x="929" y="1220"/>
                    </a:lnTo>
                    <a:close/>
                  </a:path>
                </a:pathLst>
              </a:custGeom>
              <a:solidFill>
                <a:srgbClr val="516177"/>
              </a:solidFill>
              <a:ln w="9525">
                <a:noFill/>
                <a:round/>
                <a:headEnd/>
                <a:tailEnd/>
              </a:ln>
            </p:spPr>
            <p:txBody>
              <a:bodyPr>
                <a:prstTxWarp prst="textNoShape">
                  <a:avLst/>
                </a:prstTxWarp>
              </a:bodyPr>
              <a:lstStyle/>
              <a:p>
                <a:endParaRPr lang="en-US"/>
              </a:p>
            </p:txBody>
          </p:sp>
          <p:sp>
            <p:nvSpPr>
              <p:cNvPr id="61481" name="Freeform 220"/>
              <p:cNvSpPr>
                <a:spLocks noChangeAspect="1"/>
              </p:cNvSpPr>
              <p:nvPr/>
            </p:nvSpPr>
            <p:spPr bwMode="auto">
              <a:xfrm>
                <a:off x="2119" y="2925"/>
                <a:ext cx="183" cy="625"/>
              </a:xfrm>
              <a:custGeom>
                <a:avLst/>
                <a:gdLst>
                  <a:gd name="T0" fmla="*/ 1019 w 1278"/>
                  <a:gd name="T1" fmla="*/ 1425 h 4376"/>
                  <a:gd name="T2" fmla="*/ 1153 w 1278"/>
                  <a:gd name="T3" fmla="*/ 1674 h 4376"/>
                  <a:gd name="T4" fmla="*/ 1278 w 1278"/>
                  <a:gd name="T5" fmla="*/ 1918 h 4376"/>
                  <a:gd name="T6" fmla="*/ 1249 w 1278"/>
                  <a:gd name="T7" fmla="*/ 2157 h 4376"/>
                  <a:gd name="T8" fmla="*/ 1196 w 1278"/>
                  <a:gd name="T9" fmla="*/ 2396 h 4376"/>
                  <a:gd name="T10" fmla="*/ 1168 w 1278"/>
                  <a:gd name="T11" fmla="*/ 2616 h 4376"/>
                  <a:gd name="T12" fmla="*/ 1158 w 1278"/>
                  <a:gd name="T13" fmla="*/ 2817 h 4376"/>
                  <a:gd name="T14" fmla="*/ 1158 w 1278"/>
                  <a:gd name="T15" fmla="*/ 3027 h 4376"/>
                  <a:gd name="T16" fmla="*/ 1158 w 1278"/>
                  <a:gd name="T17" fmla="*/ 3233 h 4376"/>
                  <a:gd name="T18" fmla="*/ 1153 w 1278"/>
                  <a:gd name="T19" fmla="*/ 3433 h 4376"/>
                  <a:gd name="T20" fmla="*/ 1139 w 1278"/>
                  <a:gd name="T21" fmla="*/ 3639 h 4376"/>
                  <a:gd name="T22" fmla="*/ 1082 w 1278"/>
                  <a:gd name="T23" fmla="*/ 3940 h 4376"/>
                  <a:gd name="T24" fmla="*/ 924 w 1278"/>
                  <a:gd name="T25" fmla="*/ 4198 h 4376"/>
                  <a:gd name="T26" fmla="*/ 766 w 1278"/>
                  <a:gd name="T27" fmla="*/ 4299 h 4376"/>
                  <a:gd name="T28" fmla="*/ 531 w 1278"/>
                  <a:gd name="T29" fmla="*/ 4376 h 4376"/>
                  <a:gd name="T30" fmla="*/ 388 w 1278"/>
                  <a:gd name="T31" fmla="*/ 4284 h 4376"/>
                  <a:gd name="T32" fmla="*/ 397 w 1278"/>
                  <a:gd name="T33" fmla="*/ 4151 h 4376"/>
                  <a:gd name="T34" fmla="*/ 555 w 1278"/>
                  <a:gd name="T35" fmla="*/ 4032 h 4376"/>
                  <a:gd name="T36" fmla="*/ 470 w 1278"/>
                  <a:gd name="T37" fmla="*/ 4003 h 4376"/>
                  <a:gd name="T38" fmla="*/ 307 w 1278"/>
                  <a:gd name="T39" fmla="*/ 4156 h 4376"/>
                  <a:gd name="T40" fmla="*/ 239 w 1278"/>
                  <a:gd name="T41" fmla="*/ 4318 h 4376"/>
                  <a:gd name="T42" fmla="*/ 115 w 1278"/>
                  <a:gd name="T43" fmla="*/ 4179 h 4376"/>
                  <a:gd name="T44" fmla="*/ 172 w 1278"/>
                  <a:gd name="T45" fmla="*/ 3973 h 4376"/>
                  <a:gd name="T46" fmla="*/ 384 w 1278"/>
                  <a:gd name="T47" fmla="*/ 3864 h 4376"/>
                  <a:gd name="T48" fmla="*/ 502 w 1278"/>
                  <a:gd name="T49" fmla="*/ 3859 h 4376"/>
                  <a:gd name="T50" fmla="*/ 613 w 1278"/>
                  <a:gd name="T51" fmla="*/ 3683 h 4376"/>
                  <a:gd name="T52" fmla="*/ 647 w 1278"/>
                  <a:gd name="T53" fmla="*/ 3458 h 4376"/>
                  <a:gd name="T54" fmla="*/ 651 w 1278"/>
                  <a:gd name="T55" fmla="*/ 3242 h 4376"/>
                  <a:gd name="T56" fmla="*/ 622 w 1278"/>
                  <a:gd name="T57" fmla="*/ 3023 h 4376"/>
                  <a:gd name="T58" fmla="*/ 579 w 1278"/>
                  <a:gd name="T59" fmla="*/ 2807 h 4376"/>
                  <a:gd name="T60" fmla="*/ 517 w 1278"/>
                  <a:gd name="T61" fmla="*/ 2597 h 4376"/>
                  <a:gd name="T62" fmla="*/ 441 w 1278"/>
                  <a:gd name="T63" fmla="*/ 2382 h 4376"/>
                  <a:gd name="T64" fmla="*/ 355 w 1278"/>
                  <a:gd name="T65" fmla="*/ 2176 h 4376"/>
                  <a:gd name="T66" fmla="*/ 268 w 1278"/>
                  <a:gd name="T67" fmla="*/ 1966 h 4376"/>
                  <a:gd name="T68" fmla="*/ 182 w 1278"/>
                  <a:gd name="T69" fmla="*/ 1764 h 4376"/>
                  <a:gd name="T70" fmla="*/ 106 w 1278"/>
                  <a:gd name="T71" fmla="*/ 1569 h 4376"/>
                  <a:gd name="T72" fmla="*/ 10 w 1278"/>
                  <a:gd name="T73" fmla="*/ 1335 h 4376"/>
                  <a:gd name="T74" fmla="*/ 10 w 1278"/>
                  <a:gd name="T75" fmla="*/ 1100 h 4376"/>
                  <a:gd name="T76" fmla="*/ 63 w 1278"/>
                  <a:gd name="T77" fmla="*/ 861 h 4376"/>
                  <a:gd name="T78" fmla="*/ 125 w 1278"/>
                  <a:gd name="T79" fmla="*/ 622 h 4376"/>
                  <a:gd name="T80" fmla="*/ 144 w 1278"/>
                  <a:gd name="T81" fmla="*/ 383 h 4376"/>
                  <a:gd name="T82" fmla="*/ 277 w 1278"/>
                  <a:gd name="T83" fmla="*/ 751 h 4376"/>
                  <a:gd name="T84" fmla="*/ 350 w 1278"/>
                  <a:gd name="T85" fmla="*/ 593 h 4376"/>
                  <a:gd name="T86" fmla="*/ 422 w 1278"/>
                  <a:gd name="T87" fmla="*/ 406 h 4376"/>
                  <a:gd name="T88" fmla="*/ 474 w 1278"/>
                  <a:gd name="T89" fmla="*/ 206 h 4376"/>
                  <a:gd name="T90" fmla="*/ 502 w 1278"/>
                  <a:gd name="T91" fmla="*/ 263 h 4376"/>
                  <a:gd name="T92" fmla="*/ 541 w 1278"/>
                  <a:gd name="T93" fmla="*/ 473 h 4376"/>
                  <a:gd name="T94" fmla="*/ 628 w 1278"/>
                  <a:gd name="T95" fmla="*/ 411 h 4376"/>
                  <a:gd name="T96" fmla="*/ 685 w 1278"/>
                  <a:gd name="T97" fmla="*/ 215 h 4376"/>
                  <a:gd name="T98" fmla="*/ 718 w 1278"/>
                  <a:gd name="T99" fmla="*/ 34 h 4376"/>
                  <a:gd name="T100" fmla="*/ 742 w 1278"/>
                  <a:gd name="T101" fmla="*/ 253 h 4376"/>
                  <a:gd name="T102" fmla="*/ 780 w 1278"/>
                  <a:gd name="T103" fmla="*/ 484 h 4376"/>
                  <a:gd name="T104" fmla="*/ 823 w 1278"/>
                  <a:gd name="T105" fmla="*/ 713 h 4376"/>
                  <a:gd name="T106" fmla="*/ 871 w 1278"/>
                  <a:gd name="T107" fmla="*/ 947 h 4376"/>
                  <a:gd name="T108" fmla="*/ 918 w 1278"/>
                  <a:gd name="T109" fmla="*/ 1176 h 437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1278"/>
                  <a:gd name="T166" fmla="*/ 0 h 4376"/>
                  <a:gd name="T167" fmla="*/ 1278 w 1278"/>
                  <a:gd name="T168" fmla="*/ 4376 h 437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1278" h="4376">
                    <a:moveTo>
                      <a:pt x="929" y="1220"/>
                    </a:moveTo>
                    <a:lnTo>
                      <a:pt x="943" y="1258"/>
                    </a:lnTo>
                    <a:lnTo>
                      <a:pt x="962" y="1301"/>
                    </a:lnTo>
                    <a:lnTo>
                      <a:pt x="981" y="1344"/>
                    </a:lnTo>
                    <a:lnTo>
                      <a:pt x="1000" y="1387"/>
                    </a:lnTo>
                    <a:lnTo>
                      <a:pt x="1019" y="1425"/>
                    </a:lnTo>
                    <a:lnTo>
                      <a:pt x="1044" y="1468"/>
                    </a:lnTo>
                    <a:lnTo>
                      <a:pt x="1063" y="1512"/>
                    </a:lnTo>
                    <a:lnTo>
                      <a:pt x="1086" y="1554"/>
                    </a:lnTo>
                    <a:lnTo>
                      <a:pt x="1105" y="1592"/>
                    </a:lnTo>
                    <a:lnTo>
                      <a:pt x="1130" y="1631"/>
                    </a:lnTo>
                    <a:lnTo>
                      <a:pt x="1153" y="1674"/>
                    </a:lnTo>
                    <a:lnTo>
                      <a:pt x="1177" y="1717"/>
                    </a:lnTo>
                    <a:lnTo>
                      <a:pt x="1202" y="1755"/>
                    </a:lnTo>
                    <a:lnTo>
                      <a:pt x="1225" y="1793"/>
                    </a:lnTo>
                    <a:lnTo>
                      <a:pt x="1249" y="1836"/>
                    </a:lnTo>
                    <a:lnTo>
                      <a:pt x="1278" y="1880"/>
                    </a:lnTo>
                    <a:lnTo>
                      <a:pt x="1278" y="1918"/>
                    </a:lnTo>
                    <a:lnTo>
                      <a:pt x="1278" y="1956"/>
                    </a:lnTo>
                    <a:lnTo>
                      <a:pt x="1273" y="1995"/>
                    </a:lnTo>
                    <a:lnTo>
                      <a:pt x="1273" y="2037"/>
                    </a:lnTo>
                    <a:lnTo>
                      <a:pt x="1263" y="2075"/>
                    </a:lnTo>
                    <a:lnTo>
                      <a:pt x="1259" y="2119"/>
                    </a:lnTo>
                    <a:lnTo>
                      <a:pt x="1249" y="2157"/>
                    </a:lnTo>
                    <a:lnTo>
                      <a:pt x="1244" y="2199"/>
                    </a:lnTo>
                    <a:lnTo>
                      <a:pt x="1229" y="2239"/>
                    </a:lnTo>
                    <a:lnTo>
                      <a:pt x="1221" y="2277"/>
                    </a:lnTo>
                    <a:lnTo>
                      <a:pt x="1210" y="2315"/>
                    </a:lnTo>
                    <a:lnTo>
                      <a:pt x="1206" y="2357"/>
                    </a:lnTo>
                    <a:lnTo>
                      <a:pt x="1196" y="2396"/>
                    </a:lnTo>
                    <a:lnTo>
                      <a:pt x="1191" y="2434"/>
                    </a:lnTo>
                    <a:lnTo>
                      <a:pt x="1187" y="2477"/>
                    </a:lnTo>
                    <a:lnTo>
                      <a:pt x="1187" y="2520"/>
                    </a:lnTo>
                    <a:lnTo>
                      <a:pt x="1177" y="2548"/>
                    </a:lnTo>
                    <a:lnTo>
                      <a:pt x="1172" y="2582"/>
                    </a:lnTo>
                    <a:lnTo>
                      <a:pt x="1168" y="2616"/>
                    </a:lnTo>
                    <a:lnTo>
                      <a:pt x="1168" y="2649"/>
                    </a:lnTo>
                    <a:lnTo>
                      <a:pt x="1163" y="2678"/>
                    </a:lnTo>
                    <a:lnTo>
                      <a:pt x="1158" y="2712"/>
                    </a:lnTo>
                    <a:lnTo>
                      <a:pt x="1158" y="2745"/>
                    </a:lnTo>
                    <a:lnTo>
                      <a:pt x="1158" y="2783"/>
                    </a:lnTo>
                    <a:lnTo>
                      <a:pt x="1158" y="2817"/>
                    </a:lnTo>
                    <a:lnTo>
                      <a:pt x="1158" y="2850"/>
                    </a:lnTo>
                    <a:lnTo>
                      <a:pt x="1158" y="2884"/>
                    </a:lnTo>
                    <a:lnTo>
                      <a:pt x="1158" y="2922"/>
                    </a:lnTo>
                    <a:lnTo>
                      <a:pt x="1158" y="2956"/>
                    </a:lnTo>
                    <a:lnTo>
                      <a:pt x="1158" y="2994"/>
                    </a:lnTo>
                    <a:lnTo>
                      <a:pt x="1158" y="3027"/>
                    </a:lnTo>
                    <a:lnTo>
                      <a:pt x="1158" y="3065"/>
                    </a:lnTo>
                    <a:lnTo>
                      <a:pt x="1158" y="3094"/>
                    </a:lnTo>
                    <a:lnTo>
                      <a:pt x="1158" y="3132"/>
                    </a:lnTo>
                    <a:lnTo>
                      <a:pt x="1158" y="3161"/>
                    </a:lnTo>
                    <a:lnTo>
                      <a:pt x="1158" y="3199"/>
                    </a:lnTo>
                    <a:lnTo>
                      <a:pt x="1158" y="3233"/>
                    </a:lnTo>
                    <a:lnTo>
                      <a:pt x="1158" y="3267"/>
                    </a:lnTo>
                    <a:lnTo>
                      <a:pt x="1158" y="3300"/>
                    </a:lnTo>
                    <a:lnTo>
                      <a:pt x="1158" y="3338"/>
                    </a:lnTo>
                    <a:lnTo>
                      <a:pt x="1153" y="3366"/>
                    </a:lnTo>
                    <a:lnTo>
                      <a:pt x="1153" y="3400"/>
                    </a:lnTo>
                    <a:lnTo>
                      <a:pt x="1153" y="3433"/>
                    </a:lnTo>
                    <a:lnTo>
                      <a:pt x="1153" y="3467"/>
                    </a:lnTo>
                    <a:lnTo>
                      <a:pt x="1149" y="3496"/>
                    </a:lnTo>
                    <a:lnTo>
                      <a:pt x="1149" y="3529"/>
                    </a:lnTo>
                    <a:lnTo>
                      <a:pt x="1149" y="3563"/>
                    </a:lnTo>
                    <a:lnTo>
                      <a:pt x="1149" y="3596"/>
                    </a:lnTo>
                    <a:lnTo>
                      <a:pt x="1139" y="3639"/>
                    </a:lnTo>
                    <a:lnTo>
                      <a:pt x="1134" y="3692"/>
                    </a:lnTo>
                    <a:lnTo>
                      <a:pt x="1124" y="3740"/>
                    </a:lnTo>
                    <a:lnTo>
                      <a:pt x="1120" y="3792"/>
                    </a:lnTo>
                    <a:lnTo>
                      <a:pt x="1105" y="3840"/>
                    </a:lnTo>
                    <a:lnTo>
                      <a:pt x="1096" y="3893"/>
                    </a:lnTo>
                    <a:lnTo>
                      <a:pt x="1082" y="3940"/>
                    </a:lnTo>
                    <a:lnTo>
                      <a:pt x="1067" y="3994"/>
                    </a:lnTo>
                    <a:lnTo>
                      <a:pt x="1044" y="4036"/>
                    </a:lnTo>
                    <a:lnTo>
                      <a:pt x="1019" y="4079"/>
                    </a:lnTo>
                    <a:lnTo>
                      <a:pt x="991" y="4122"/>
                    </a:lnTo>
                    <a:lnTo>
                      <a:pt x="962" y="4165"/>
                    </a:lnTo>
                    <a:lnTo>
                      <a:pt x="924" y="4198"/>
                    </a:lnTo>
                    <a:lnTo>
                      <a:pt x="886" y="4232"/>
                    </a:lnTo>
                    <a:lnTo>
                      <a:pt x="861" y="4246"/>
                    </a:lnTo>
                    <a:lnTo>
                      <a:pt x="838" y="4261"/>
                    </a:lnTo>
                    <a:lnTo>
                      <a:pt x="813" y="4275"/>
                    </a:lnTo>
                    <a:lnTo>
                      <a:pt x="794" y="4294"/>
                    </a:lnTo>
                    <a:lnTo>
                      <a:pt x="766" y="4299"/>
                    </a:lnTo>
                    <a:lnTo>
                      <a:pt x="737" y="4309"/>
                    </a:lnTo>
                    <a:lnTo>
                      <a:pt x="708" y="4318"/>
                    </a:lnTo>
                    <a:lnTo>
                      <a:pt x="685" y="4333"/>
                    </a:lnTo>
                    <a:lnTo>
                      <a:pt x="632" y="4352"/>
                    </a:lnTo>
                    <a:lnTo>
                      <a:pt x="584" y="4371"/>
                    </a:lnTo>
                    <a:lnTo>
                      <a:pt x="531" y="4376"/>
                    </a:lnTo>
                    <a:lnTo>
                      <a:pt x="483" y="4371"/>
                    </a:lnTo>
                    <a:lnTo>
                      <a:pt x="455" y="4362"/>
                    </a:lnTo>
                    <a:lnTo>
                      <a:pt x="436" y="4352"/>
                    </a:lnTo>
                    <a:lnTo>
                      <a:pt x="412" y="4333"/>
                    </a:lnTo>
                    <a:lnTo>
                      <a:pt x="393" y="4313"/>
                    </a:lnTo>
                    <a:lnTo>
                      <a:pt x="388" y="4284"/>
                    </a:lnTo>
                    <a:lnTo>
                      <a:pt x="388" y="4261"/>
                    </a:lnTo>
                    <a:lnTo>
                      <a:pt x="388" y="4237"/>
                    </a:lnTo>
                    <a:lnTo>
                      <a:pt x="388" y="4217"/>
                    </a:lnTo>
                    <a:lnTo>
                      <a:pt x="388" y="4194"/>
                    </a:lnTo>
                    <a:lnTo>
                      <a:pt x="393" y="4175"/>
                    </a:lnTo>
                    <a:lnTo>
                      <a:pt x="397" y="4151"/>
                    </a:lnTo>
                    <a:lnTo>
                      <a:pt x="412" y="4127"/>
                    </a:lnTo>
                    <a:lnTo>
                      <a:pt x="436" y="4103"/>
                    </a:lnTo>
                    <a:lnTo>
                      <a:pt x="464" y="4084"/>
                    </a:lnTo>
                    <a:lnTo>
                      <a:pt x="498" y="4070"/>
                    </a:lnTo>
                    <a:lnTo>
                      <a:pt x="531" y="4055"/>
                    </a:lnTo>
                    <a:lnTo>
                      <a:pt x="555" y="4032"/>
                    </a:lnTo>
                    <a:lnTo>
                      <a:pt x="579" y="4013"/>
                    </a:lnTo>
                    <a:lnTo>
                      <a:pt x="584" y="3984"/>
                    </a:lnTo>
                    <a:lnTo>
                      <a:pt x="579" y="3954"/>
                    </a:lnTo>
                    <a:lnTo>
                      <a:pt x="541" y="3969"/>
                    </a:lnTo>
                    <a:lnTo>
                      <a:pt x="508" y="3988"/>
                    </a:lnTo>
                    <a:lnTo>
                      <a:pt x="470" y="4003"/>
                    </a:lnTo>
                    <a:lnTo>
                      <a:pt x="431" y="4022"/>
                    </a:lnTo>
                    <a:lnTo>
                      <a:pt x="393" y="4036"/>
                    </a:lnTo>
                    <a:lnTo>
                      <a:pt x="364" y="4065"/>
                    </a:lnTo>
                    <a:lnTo>
                      <a:pt x="336" y="4093"/>
                    </a:lnTo>
                    <a:lnTo>
                      <a:pt x="317" y="4132"/>
                    </a:lnTo>
                    <a:lnTo>
                      <a:pt x="307" y="4156"/>
                    </a:lnTo>
                    <a:lnTo>
                      <a:pt x="307" y="4194"/>
                    </a:lnTo>
                    <a:lnTo>
                      <a:pt x="302" y="4227"/>
                    </a:lnTo>
                    <a:lnTo>
                      <a:pt x="298" y="4261"/>
                    </a:lnTo>
                    <a:lnTo>
                      <a:pt x="283" y="4284"/>
                    </a:lnTo>
                    <a:lnTo>
                      <a:pt x="268" y="4309"/>
                    </a:lnTo>
                    <a:lnTo>
                      <a:pt x="239" y="4318"/>
                    </a:lnTo>
                    <a:lnTo>
                      <a:pt x="206" y="4313"/>
                    </a:lnTo>
                    <a:lnTo>
                      <a:pt x="182" y="4299"/>
                    </a:lnTo>
                    <a:lnTo>
                      <a:pt x="159" y="4275"/>
                    </a:lnTo>
                    <a:lnTo>
                      <a:pt x="139" y="4246"/>
                    </a:lnTo>
                    <a:lnTo>
                      <a:pt x="130" y="4223"/>
                    </a:lnTo>
                    <a:lnTo>
                      <a:pt x="115" y="4179"/>
                    </a:lnTo>
                    <a:lnTo>
                      <a:pt x="115" y="4141"/>
                    </a:lnTo>
                    <a:lnTo>
                      <a:pt x="115" y="4103"/>
                    </a:lnTo>
                    <a:lnTo>
                      <a:pt x="125" y="4070"/>
                    </a:lnTo>
                    <a:lnTo>
                      <a:pt x="134" y="4032"/>
                    </a:lnTo>
                    <a:lnTo>
                      <a:pt x="153" y="4003"/>
                    </a:lnTo>
                    <a:lnTo>
                      <a:pt x="172" y="3973"/>
                    </a:lnTo>
                    <a:lnTo>
                      <a:pt x="201" y="3954"/>
                    </a:lnTo>
                    <a:lnTo>
                      <a:pt x="235" y="3931"/>
                    </a:lnTo>
                    <a:lnTo>
                      <a:pt x="273" y="3916"/>
                    </a:lnTo>
                    <a:lnTo>
                      <a:pt x="311" y="3897"/>
                    </a:lnTo>
                    <a:lnTo>
                      <a:pt x="350" y="3883"/>
                    </a:lnTo>
                    <a:lnTo>
                      <a:pt x="384" y="3864"/>
                    </a:lnTo>
                    <a:lnTo>
                      <a:pt x="422" y="3845"/>
                    </a:lnTo>
                    <a:lnTo>
                      <a:pt x="455" y="3821"/>
                    </a:lnTo>
                    <a:lnTo>
                      <a:pt x="489" y="3797"/>
                    </a:lnTo>
                    <a:lnTo>
                      <a:pt x="483" y="3816"/>
                    </a:lnTo>
                    <a:lnTo>
                      <a:pt x="493" y="3840"/>
                    </a:lnTo>
                    <a:lnTo>
                      <a:pt x="502" y="3859"/>
                    </a:lnTo>
                    <a:lnTo>
                      <a:pt x="527" y="3864"/>
                    </a:lnTo>
                    <a:lnTo>
                      <a:pt x="575" y="3835"/>
                    </a:lnTo>
                    <a:lnTo>
                      <a:pt x="584" y="3792"/>
                    </a:lnTo>
                    <a:lnTo>
                      <a:pt x="594" y="3759"/>
                    </a:lnTo>
                    <a:lnTo>
                      <a:pt x="603" y="3716"/>
                    </a:lnTo>
                    <a:lnTo>
                      <a:pt x="613" y="3683"/>
                    </a:lnTo>
                    <a:lnTo>
                      <a:pt x="618" y="3643"/>
                    </a:lnTo>
                    <a:lnTo>
                      <a:pt x="628" y="3605"/>
                    </a:lnTo>
                    <a:lnTo>
                      <a:pt x="632" y="3567"/>
                    </a:lnTo>
                    <a:lnTo>
                      <a:pt x="641" y="3534"/>
                    </a:lnTo>
                    <a:lnTo>
                      <a:pt x="641" y="3496"/>
                    </a:lnTo>
                    <a:lnTo>
                      <a:pt x="647" y="3458"/>
                    </a:lnTo>
                    <a:lnTo>
                      <a:pt x="647" y="3420"/>
                    </a:lnTo>
                    <a:lnTo>
                      <a:pt x="651" y="3386"/>
                    </a:lnTo>
                    <a:lnTo>
                      <a:pt x="651" y="3347"/>
                    </a:lnTo>
                    <a:lnTo>
                      <a:pt x="651" y="3314"/>
                    </a:lnTo>
                    <a:lnTo>
                      <a:pt x="651" y="3275"/>
                    </a:lnTo>
                    <a:lnTo>
                      <a:pt x="651" y="3242"/>
                    </a:lnTo>
                    <a:lnTo>
                      <a:pt x="647" y="3199"/>
                    </a:lnTo>
                    <a:lnTo>
                      <a:pt x="641" y="3166"/>
                    </a:lnTo>
                    <a:lnTo>
                      <a:pt x="637" y="3128"/>
                    </a:lnTo>
                    <a:lnTo>
                      <a:pt x="637" y="3094"/>
                    </a:lnTo>
                    <a:lnTo>
                      <a:pt x="628" y="3056"/>
                    </a:lnTo>
                    <a:lnTo>
                      <a:pt x="622" y="3023"/>
                    </a:lnTo>
                    <a:lnTo>
                      <a:pt x="618" y="2984"/>
                    </a:lnTo>
                    <a:lnTo>
                      <a:pt x="613" y="2951"/>
                    </a:lnTo>
                    <a:lnTo>
                      <a:pt x="603" y="2912"/>
                    </a:lnTo>
                    <a:lnTo>
                      <a:pt x="594" y="2878"/>
                    </a:lnTo>
                    <a:lnTo>
                      <a:pt x="584" y="2840"/>
                    </a:lnTo>
                    <a:lnTo>
                      <a:pt x="579" y="2807"/>
                    </a:lnTo>
                    <a:lnTo>
                      <a:pt x="565" y="2769"/>
                    </a:lnTo>
                    <a:lnTo>
                      <a:pt x="560" y="2735"/>
                    </a:lnTo>
                    <a:lnTo>
                      <a:pt x="546" y="2697"/>
                    </a:lnTo>
                    <a:lnTo>
                      <a:pt x="541" y="2668"/>
                    </a:lnTo>
                    <a:lnTo>
                      <a:pt x="527" y="2630"/>
                    </a:lnTo>
                    <a:lnTo>
                      <a:pt x="517" y="2597"/>
                    </a:lnTo>
                    <a:lnTo>
                      <a:pt x="502" y="2558"/>
                    </a:lnTo>
                    <a:lnTo>
                      <a:pt x="493" y="2525"/>
                    </a:lnTo>
                    <a:lnTo>
                      <a:pt x="479" y="2487"/>
                    </a:lnTo>
                    <a:lnTo>
                      <a:pt x="464" y="2453"/>
                    </a:lnTo>
                    <a:lnTo>
                      <a:pt x="450" y="2415"/>
                    </a:lnTo>
                    <a:lnTo>
                      <a:pt x="441" y="2382"/>
                    </a:lnTo>
                    <a:lnTo>
                      <a:pt x="426" y="2344"/>
                    </a:lnTo>
                    <a:lnTo>
                      <a:pt x="412" y="2310"/>
                    </a:lnTo>
                    <a:lnTo>
                      <a:pt x="397" y="2277"/>
                    </a:lnTo>
                    <a:lnTo>
                      <a:pt x="384" y="2243"/>
                    </a:lnTo>
                    <a:lnTo>
                      <a:pt x="369" y="2205"/>
                    </a:lnTo>
                    <a:lnTo>
                      <a:pt x="355" y="2176"/>
                    </a:lnTo>
                    <a:lnTo>
                      <a:pt x="340" y="2138"/>
                    </a:lnTo>
                    <a:lnTo>
                      <a:pt x="331" y="2109"/>
                    </a:lnTo>
                    <a:lnTo>
                      <a:pt x="311" y="2071"/>
                    </a:lnTo>
                    <a:lnTo>
                      <a:pt x="298" y="2037"/>
                    </a:lnTo>
                    <a:lnTo>
                      <a:pt x="283" y="1999"/>
                    </a:lnTo>
                    <a:lnTo>
                      <a:pt x="268" y="1966"/>
                    </a:lnTo>
                    <a:lnTo>
                      <a:pt x="254" y="1928"/>
                    </a:lnTo>
                    <a:lnTo>
                      <a:pt x="239" y="1899"/>
                    </a:lnTo>
                    <a:lnTo>
                      <a:pt x="225" y="1860"/>
                    </a:lnTo>
                    <a:lnTo>
                      <a:pt x="211" y="1831"/>
                    </a:lnTo>
                    <a:lnTo>
                      <a:pt x="197" y="1793"/>
                    </a:lnTo>
                    <a:lnTo>
                      <a:pt x="182" y="1764"/>
                    </a:lnTo>
                    <a:lnTo>
                      <a:pt x="168" y="1726"/>
                    </a:lnTo>
                    <a:lnTo>
                      <a:pt x="153" y="1697"/>
                    </a:lnTo>
                    <a:lnTo>
                      <a:pt x="139" y="1665"/>
                    </a:lnTo>
                    <a:lnTo>
                      <a:pt x="130" y="1631"/>
                    </a:lnTo>
                    <a:lnTo>
                      <a:pt x="115" y="1598"/>
                    </a:lnTo>
                    <a:lnTo>
                      <a:pt x="106" y="1569"/>
                    </a:lnTo>
                    <a:lnTo>
                      <a:pt x="77" y="1526"/>
                    </a:lnTo>
                    <a:lnTo>
                      <a:pt x="58" y="1487"/>
                    </a:lnTo>
                    <a:lnTo>
                      <a:pt x="44" y="1449"/>
                    </a:lnTo>
                    <a:lnTo>
                      <a:pt x="29" y="1411"/>
                    </a:lnTo>
                    <a:lnTo>
                      <a:pt x="15" y="1373"/>
                    </a:lnTo>
                    <a:lnTo>
                      <a:pt x="10" y="1335"/>
                    </a:lnTo>
                    <a:lnTo>
                      <a:pt x="6" y="1296"/>
                    </a:lnTo>
                    <a:lnTo>
                      <a:pt x="6" y="1258"/>
                    </a:lnTo>
                    <a:lnTo>
                      <a:pt x="0" y="1215"/>
                    </a:lnTo>
                    <a:lnTo>
                      <a:pt x="0" y="1176"/>
                    </a:lnTo>
                    <a:lnTo>
                      <a:pt x="6" y="1138"/>
                    </a:lnTo>
                    <a:lnTo>
                      <a:pt x="10" y="1100"/>
                    </a:lnTo>
                    <a:lnTo>
                      <a:pt x="15" y="1057"/>
                    </a:lnTo>
                    <a:lnTo>
                      <a:pt x="25" y="1018"/>
                    </a:lnTo>
                    <a:lnTo>
                      <a:pt x="34" y="980"/>
                    </a:lnTo>
                    <a:lnTo>
                      <a:pt x="48" y="942"/>
                    </a:lnTo>
                    <a:lnTo>
                      <a:pt x="54" y="900"/>
                    </a:lnTo>
                    <a:lnTo>
                      <a:pt x="63" y="861"/>
                    </a:lnTo>
                    <a:lnTo>
                      <a:pt x="73" y="818"/>
                    </a:lnTo>
                    <a:lnTo>
                      <a:pt x="86" y="780"/>
                    </a:lnTo>
                    <a:lnTo>
                      <a:pt x="96" y="736"/>
                    </a:lnTo>
                    <a:lnTo>
                      <a:pt x="106" y="698"/>
                    </a:lnTo>
                    <a:lnTo>
                      <a:pt x="115" y="660"/>
                    </a:lnTo>
                    <a:lnTo>
                      <a:pt x="125" y="622"/>
                    </a:lnTo>
                    <a:lnTo>
                      <a:pt x="130" y="579"/>
                    </a:lnTo>
                    <a:lnTo>
                      <a:pt x="134" y="541"/>
                    </a:lnTo>
                    <a:lnTo>
                      <a:pt x="139" y="503"/>
                    </a:lnTo>
                    <a:lnTo>
                      <a:pt x="149" y="463"/>
                    </a:lnTo>
                    <a:lnTo>
                      <a:pt x="144" y="421"/>
                    </a:lnTo>
                    <a:lnTo>
                      <a:pt x="144" y="383"/>
                    </a:lnTo>
                    <a:lnTo>
                      <a:pt x="144" y="345"/>
                    </a:lnTo>
                    <a:lnTo>
                      <a:pt x="144" y="306"/>
                    </a:lnTo>
                    <a:lnTo>
                      <a:pt x="201" y="755"/>
                    </a:lnTo>
                    <a:lnTo>
                      <a:pt x="225" y="774"/>
                    </a:lnTo>
                    <a:lnTo>
                      <a:pt x="268" y="780"/>
                    </a:lnTo>
                    <a:lnTo>
                      <a:pt x="277" y="751"/>
                    </a:lnTo>
                    <a:lnTo>
                      <a:pt x="292" y="722"/>
                    </a:lnTo>
                    <a:lnTo>
                      <a:pt x="302" y="694"/>
                    </a:lnTo>
                    <a:lnTo>
                      <a:pt x="317" y="669"/>
                    </a:lnTo>
                    <a:lnTo>
                      <a:pt x="326" y="641"/>
                    </a:lnTo>
                    <a:lnTo>
                      <a:pt x="340" y="617"/>
                    </a:lnTo>
                    <a:lnTo>
                      <a:pt x="350" y="593"/>
                    </a:lnTo>
                    <a:lnTo>
                      <a:pt x="364" y="570"/>
                    </a:lnTo>
                    <a:lnTo>
                      <a:pt x="374" y="541"/>
                    </a:lnTo>
                    <a:lnTo>
                      <a:pt x="384" y="512"/>
                    </a:lnTo>
                    <a:lnTo>
                      <a:pt x="393" y="484"/>
                    </a:lnTo>
                    <a:lnTo>
                      <a:pt x="403" y="459"/>
                    </a:lnTo>
                    <a:lnTo>
                      <a:pt x="422" y="406"/>
                    </a:lnTo>
                    <a:lnTo>
                      <a:pt x="441" y="358"/>
                    </a:lnTo>
                    <a:lnTo>
                      <a:pt x="445" y="325"/>
                    </a:lnTo>
                    <a:lnTo>
                      <a:pt x="455" y="297"/>
                    </a:lnTo>
                    <a:lnTo>
                      <a:pt x="460" y="268"/>
                    </a:lnTo>
                    <a:lnTo>
                      <a:pt x="470" y="240"/>
                    </a:lnTo>
                    <a:lnTo>
                      <a:pt x="474" y="206"/>
                    </a:lnTo>
                    <a:lnTo>
                      <a:pt x="483" y="173"/>
                    </a:lnTo>
                    <a:lnTo>
                      <a:pt x="489" y="144"/>
                    </a:lnTo>
                    <a:lnTo>
                      <a:pt x="498" y="120"/>
                    </a:lnTo>
                    <a:lnTo>
                      <a:pt x="498" y="167"/>
                    </a:lnTo>
                    <a:lnTo>
                      <a:pt x="502" y="215"/>
                    </a:lnTo>
                    <a:lnTo>
                      <a:pt x="502" y="263"/>
                    </a:lnTo>
                    <a:lnTo>
                      <a:pt x="508" y="316"/>
                    </a:lnTo>
                    <a:lnTo>
                      <a:pt x="508" y="358"/>
                    </a:lnTo>
                    <a:lnTo>
                      <a:pt x="517" y="406"/>
                    </a:lnTo>
                    <a:lnTo>
                      <a:pt x="522" y="425"/>
                    </a:lnTo>
                    <a:lnTo>
                      <a:pt x="531" y="454"/>
                    </a:lnTo>
                    <a:lnTo>
                      <a:pt x="541" y="473"/>
                    </a:lnTo>
                    <a:lnTo>
                      <a:pt x="555" y="503"/>
                    </a:lnTo>
                    <a:lnTo>
                      <a:pt x="579" y="497"/>
                    </a:lnTo>
                    <a:lnTo>
                      <a:pt x="599" y="484"/>
                    </a:lnTo>
                    <a:lnTo>
                      <a:pt x="609" y="459"/>
                    </a:lnTo>
                    <a:lnTo>
                      <a:pt x="622" y="440"/>
                    </a:lnTo>
                    <a:lnTo>
                      <a:pt x="628" y="411"/>
                    </a:lnTo>
                    <a:lnTo>
                      <a:pt x="632" y="383"/>
                    </a:lnTo>
                    <a:lnTo>
                      <a:pt x="637" y="358"/>
                    </a:lnTo>
                    <a:lnTo>
                      <a:pt x="656" y="345"/>
                    </a:lnTo>
                    <a:lnTo>
                      <a:pt x="666" y="301"/>
                    </a:lnTo>
                    <a:lnTo>
                      <a:pt x="680" y="259"/>
                    </a:lnTo>
                    <a:lnTo>
                      <a:pt x="685" y="215"/>
                    </a:lnTo>
                    <a:lnTo>
                      <a:pt x="694" y="177"/>
                    </a:lnTo>
                    <a:lnTo>
                      <a:pt x="694" y="129"/>
                    </a:lnTo>
                    <a:lnTo>
                      <a:pt x="699" y="86"/>
                    </a:lnTo>
                    <a:lnTo>
                      <a:pt x="704" y="43"/>
                    </a:lnTo>
                    <a:lnTo>
                      <a:pt x="718" y="0"/>
                    </a:lnTo>
                    <a:lnTo>
                      <a:pt x="718" y="34"/>
                    </a:lnTo>
                    <a:lnTo>
                      <a:pt x="718" y="72"/>
                    </a:lnTo>
                    <a:lnTo>
                      <a:pt x="723" y="105"/>
                    </a:lnTo>
                    <a:lnTo>
                      <a:pt x="727" y="144"/>
                    </a:lnTo>
                    <a:lnTo>
                      <a:pt x="733" y="177"/>
                    </a:lnTo>
                    <a:lnTo>
                      <a:pt x="737" y="220"/>
                    </a:lnTo>
                    <a:lnTo>
                      <a:pt x="742" y="253"/>
                    </a:lnTo>
                    <a:lnTo>
                      <a:pt x="752" y="297"/>
                    </a:lnTo>
                    <a:lnTo>
                      <a:pt x="752" y="330"/>
                    </a:lnTo>
                    <a:lnTo>
                      <a:pt x="761" y="368"/>
                    </a:lnTo>
                    <a:lnTo>
                      <a:pt x="766" y="406"/>
                    </a:lnTo>
                    <a:lnTo>
                      <a:pt x="775" y="444"/>
                    </a:lnTo>
                    <a:lnTo>
                      <a:pt x="780" y="484"/>
                    </a:lnTo>
                    <a:lnTo>
                      <a:pt x="790" y="522"/>
                    </a:lnTo>
                    <a:lnTo>
                      <a:pt x="794" y="560"/>
                    </a:lnTo>
                    <a:lnTo>
                      <a:pt x="804" y="602"/>
                    </a:lnTo>
                    <a:lnTo>
                      <a:pt x="809" y="636"/>
                    </a:lnTo>
                    <a:lnTo>
                      <a:pt x="819" y="675"/>
                    </a:lnTo>
                    <a:lnTo>
                      <a:pt x="823" y="713"/>
                    </a:lnTo>
                    <a:lnTo>
                      <a:pt x="832" y="755"/>
                    </a:lnTo>
                    <a:lnTo>
                      <a:pt x="838" y="789"/>
                    </a:lnTo>
                    <a:lnTo>
                      <a:pt x="847" y="827"/>
                    </a:lnTo>
                    <a:lnTo>
                      <a:pt x="852" y="866"/>
                    </a:lnTo>
                    <a:lnTo>
                      <a:pt x="866" y="909"/>
                    </a:lnTo>
                    <a:lnTo>
                      <a:pt x="871" y="947"/>
                    </a:lnTo>
                    <a:lnTo>
                      <a:pt x="880" y="985"/>
                    </a:lnTo>
                    <a:lnTo>
                      <a:pt x="886" y="1024"/>
                    </a:lnTo>
                    <a:lnTo>
                      <a:pt x="895" y="1062"/>
                    </a:lnTo>
                    <a:lnTo>
                      <a:pt x="899" y="1100"/>
                    </a:lnTo>
                    <a:lnTo>
                      <a:pt x="910" y="1138"/>
                    </a:lnTo>
                    <a:lnTo>
                      <a:pt x="918" y="1176"/>
                    </a:lnTo>
                    <a:lnTo>
                      <a:pt x="929" y="1220"/>
                    </a:lnTo>
                  </a:path>
                </a:pathLst>
              </a:custGeom>
              <a:solidFill>
                <a:srgbClr val="8498A8"/>
              </a:solidFill>
              <a:ln w="9525">
                <a:noFill/>
                <a:round/>
                <a:headEnd/>
                <a:tailEnd/>
              </a:ln>
            </p:spPr>
            <p:txBody>
              <a:bodyPr>
                <a:prstTxWarp prst="textNoShape">
                  <a:avLst/>
                </a:prstTxWarp>
              </a:bodyPr>
              <a:lstStyle/>
              <a:p>
                <a:endParaRPr lang="en-US"/>
              </a:p>
            </p:txBody>
          </p:sp>
          <p:sp>
            <p:nvSpPr>
              <p:cNvPr id="61482" name="Freeform 221"/>
              <p:cNvSpPr>
                <a:spLocks noChangeAspect="1"/>
              </p:cNvSpPr>
              <p:nvPr/>
            </p:nvSpPr>
            <p:spPr bwMode="auto">
              <a:xfrm>
                <a:off x="1514" y="3295"/>
                <a:ext cx="211" cy="563"/>
              </a:xfrm>
              <a:custGeom>
                <a:avLst/>
                <a:gdLst>
                  <a:gd name="T0" fmla="*/ 1402 w 1478"/>
                  <a:gd name="T1" fmla="*/ 798 h 3939"/>
                  <a:gd name="T2" fmla="*/ 1478 w 1478"/>
                  <a:gd name="T3" fmla="*/ 769 h 3939"/>
                  <a:gd name="T4" fmla="*/ 1478 w 1478"/>
                  <a:gd name="T5" fmla="*/ 941 h 3939"/>
                  <a:gd name="T6" fmla="*/ 1474 w 1478"/>
                  <a:gd name="T7" fmla="*/ 1118 h 3939"/>
                  <a:gd name="T8" fmla="*/ 1469 w 1478"/>
                  <a:gd name="T9" fmla="*/ 1295 h 3939"/>
                  <a:gd name="T10" fmla="*/ 1455 w 1478"/>
                  <a:gd name="T11" fmla="*/ 1472 h 3939"/>
                  <a:gd name="T12" fmla="*/ 1440 w 1478"/>
                  <a:gd name="T13" fmla="*/ 1649 h 3939"/>
                  <a:gd name="T14" fmla="*/ 1425 w 1478"/>
                  <a:gd name="T15" fmla="*/ 1831 h 3939"/>
                  <a:gd name="T16" fmla="*/ 1402 w 1478"/>
                  <a:gd name="T17" fmla="*/ 2003 h 3939"/>
                  <a:gd name="T18" fmla="*/ 1383 w 1478"/>
                  <a:gd name="T19" fmla="*/ 2184 h 3939"/>
                  <a:gd name="T20" fmla="*/ 1354 w 1478"/>
                  <a:gd name="T21" fmla="*/ 2356 h 3939"/>
                  <a:gd name="T22" fmla="*/ 1330 w 1478"/>
                  <a:gd name="T23" fmla="*/ 2533 h 3939"/>
                  <a:gd name="T24" fmla="*/ 1301 w 1478"/>
                  <a:gd name="T25" fmla="*/ 2711 h 3939"/>
                  <a:gd name="T26" fmla="*/ 1278 w 1478"/>
                  <a:gd name="T27" fmla="*/ 2888 h 3939"/>
                  <a:gd name="T28" fmla="*/ 1211 w 1478"/>
                  <a:gd name="T29" fmla="*/ 3054 h 3939"/>
                  <a:gd name="T30" fmla="*/ 1129 w 1478"/>
                  <a:gd name="T31" fmla="*/ 3241 h 3939"/>
                  <a:gd name="T32" fmla="*/ 1091 w 1478"/>
                  <a:gd name="T33" fmla="*/ 3371 h 3939"/>
                  <a:gd name="T34" fmla="*/ 996 w 1478"/>
                  <a:gd name="T35" fmla="*/ 3481 h 3939"/>
                  <a:gd name="T36" fmla="*/ 885 w 1478"/>
                  <a:gd name="T37" fmla="*/ 3605 h 3939"/>
                  <a:gd name="T38" fmla="*/ 771 w 1478"/>
                  <a:gd name="T39" fmla="*/ 3724 h 3939"/>
                  <a:gd name="T40" fmla="*/ 646 w 1478"/>
                  <a:gd name="T41" fmla="*/ 3830 h 3939"/>
                  <a:gd name="T42" fmla="*/ 513 w 1478"/>
                  <a:gd name="T43" fmla="*/ 3911 h 3939"/>
                  <a:gd name="T44" fmla="*/ 359 w 1478"/>
                  <a:gd name="T45" fmla="*/ 3939 h 3939"/>
                  <a:gd name="T46" fmla="*/ 196 w 1478"/>
                  <a:gd name="T47" fmla="*/ 3916 h 3939"/>
                  <a:gd name="T48" fmla="*/ 86 w 1478"/>
                  <a:gd name="T49" fmla="*/ 3815 h 3939"/>
                  <a:gd name="T50" fmla="*/ 130 w 1478"/>
                  <a:gd name="T51" fmla="*/ 3628 h 3939"/>
                  <a:gd name="T52" fmla="*/ 240 w 1478"/>
                  <a:gd name="T53" fmla="*/ 3489 h 3939"/>
                  <a:gd name="T54" fmla="*/ 86 w 1478"/>
                  <a:gd name="T55" fmla="*/ 3557 h 3939"/>
                  <a:gd name="T56" fmla="*/ 0 w 1478"/>
                  <a:gd name="T57" fmla="*/ 3643 h 3939"/>
                  <a:gd name="T58" fmla="*/ 101 w 1478"/>
                  <a:gd name="T59" fmla="*/ 3442 h 3939"/>
                  <a:gd name="T60" fmla="*/ 302 w 1478"/>
                  <a:gd name="T61" fmla="*/ 3323 h 3939"/>
                  <a:gd name="T62" fmla="*/ 536 w 1478"/>
                  <a:gd name="T63" fmla="*/ 3260 h 3939"/>
                  <a:gd name="T64" fmla="*/ 502 w 1478"/>
                  <a:gd name="T65" fmla="*/ 3375 h 3939"/>
                  <a:gd name="T66" fmla="*/ 608 w 1478"/>
                  <a:gd name="T67" fmla="*/ 3327 h 3939"/>
                  <a:gd name="T68" fmla="*/ 685 w 1478"/>
                  <a:gd name="T69" fmla="*/ 3107 h 3939"/>
                  <a:gd name="T70" fmla="*/ 727 w 1478"/>
                  <a:gd name="T71" fmla="*/ 2873 h 3939"/>
                  <a:gd name="T72" fmla="*/ 761 w 1478"/>
                  <a:gd name="T73" fmla="*/ 2644 h 3939"/>
                  <a:gd name="T74" fmla="*/ 771 w 1478"/>
                  <a:gd name="T75" fmla="*/ 2453 h 3939"/>
                  <a:gd name="T76" fmla="*/ 775 w 1478"/>
                  <a:gd name="T77" fmla="*/ 2256 h 3939"/>
                  <a:gd name="T78" fmla="*/ 784 w 1478"/>
                  <a:gd name="T79" fmla="*/ 2064 h 3939"/>
                  <a:gd name="T80" fmla="*/ 780 w 1478"/>
                  <a:gd name="T81" fmla="*/ 1864 h 3939"/>
                  <a:gd name="T82" fmla="*/ 780 w 1478"/>
                  <a:gd name="T83" fmla="*/ 1673 h 3939"/>
                  <a:gd name="T84" fmla="*/ 780 w 1478"/>
                  <a:gd name="T85" fmla="*/ 1482 h 3939"/>
                  <a:gd name="T86" fmla="*/ 771 w 1478"/>
                  <a:gd name="T87" fmla="*/ 1290 h 3939"/>
                  <a:gd name="T88" fmla="*/ 765 w 1478"/>
                  <a:gd name="T89" fmla="*/ 1089 h 3939"/>
                  <a:gd name="T90" fmla="*/ 761 w 1478"/>
                  <a:gd name="T91" fmla="*/ 893 h 3939"/>
                  <a:gd name="T92" fmla="*/ 751 w 1478"/>
                  <a:gd name="T93" fmla="*/ 693 h 3939"/>
                  <a:gd name="T94" fmla="*/ 746 w 1478"/>
                  <a:gd name="T95" fmla="*/ 496 h 3939"/>
                  <a:gd name="T96" fmla="*/ 742 w 1478"/>
                  <a:gd name="T97" fmla="*/ 290 h 3939"/>
                  <a:gd name="T98" fmla="*/ 727 w 1478"/>
                  <a:gd name="T99" fmla="*/ 23 h 3939"/>
                  <a:gd name="T100" fmla="*/ 833 w 1478"/>
                  <a:gd name="T101" fmla="*/ 162 h 3939"/>
                  <a:gd name="T102" fmla="*/ 933 w 1478"/>
                  <a:gd name="T103" fmla="*/ 305 h 3939"/>
                  <a:gd name="T104" fmla="*/ 1043 w 1478"/>
                  <a:gd name="T105" fmla="*/ 448 h 3939"/>
                  <a:gd name="T106" fmla="*/ 1139 w 1478"/>
                  <a:gd name="T107" fmla="*/ 587 h 3939"/>
                  <a:gd name="T108" fmla="*/ 1240 w 1478"/>
                  <a:gd name="T109" fmla="*/ 731 h 3939"/>
                  <a:gd name="T110" fmla="*/ 1339 w 1478"/>
                  <a:gd name="T111" fmla="*/ 874 h 3939"/>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478"/>
                  <a:gd name="T169" fmla="*/ 0 h 3939"/>
                  <a:gd name="T170" fmla="*/ 1478 w 1478"/>
                  <a:gd name="T171" fmla="*/ 3939 h 3939"/>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478" h="3939">
                    <a:moveTo>
                      <a:pt x="1364" y="903"/>
                    </a:moveTo>
                    <a:lnTo>
                      <a:pt x="1387" y="884"/>
                    </a:lnTo>
                    <a:lnTo>
                      <a:pt x="1402" y="864"/>
                    </a:lnTo>
                    <a:lnTo>
                      <a:pt x="1402" y="832"/>
                    </a:lnTo>
                    <a:lnTo>
                      <a:pt x="1402" y="798"/>
                    </a:lnTo>
                    <a:lnTo>
                      <a:pt x="1392" y="759"/>
                    </a:lnTo>
                    <a:lnTo>
                      <a:pt x="1383" y="721"/>
                    </a:lnTo>
                    <a:lnTo>
                      <a:pt x="1373" y="683"/>
                    </a:lnTo>
                    <a:lnTo>
                      <a:pt x="1383" y="654"/>
                    </a:lnTo>
                    <a:lnTo>
                      <a:pt x="1478" y="769"/>
                    </a:lnTo>
                    <a:lnTo>
                      <a:pt x="1478" y="798"/>
                    </a:lnTo>
                    <a:lnTo>
                      <a:pt x="1478" y="836"/>
                    </a:lnTo>
                    <a:lnTo>
                      <a:pt x="1478" y="870"/>
                    </a:lnTo>
                    <a:lnTo>
                      <a:pt x="1478" y="908"/>
                    </a:lnTo>
                    <a:lnTo>
                      <a:pt x="1478" y="941"/>
                    </a:lnTo>
                    <a:lnTo>
                      <a:pt x="1478" y="979"/>
                    </a:lnTo>
                    <a:lnTo>
                      <a:pt x="1478" y="1013"/>
                    </a:lnTo>
                    <a:lnTo>
                      <a:pt x="1478" y="1051"/>
                    </a:lnTo>
                    <a:lnTo>
                      <a:pt x="1474" y="1080"/>
                    </a:lnTo>
                    <a:lnTo>
                      <a:pt x="1474" y="1118"/>
                    </a:lnTo>
                    <a:lnTo>
                      <a:pt x="1474" y="1152"/>
                    </a:lnTo>
                    <a:lnTo>
                      <a:pt x="1474" y="1190"/>
                    </a:lnTo>
                    <a:lnTo>
                      <a:pt x="1469" y="1223"/>
                    </a:lnTo>
                    <a:lnTo>
                      <a:pt x="1469" y="1261"/>
                    </a:lnTo>
                    <a:lnTo>
                      <a:pt x="1469" y="1295"/>
                    </a:lnTo>
                    <a:lnTo>
                      <a:pt x="1469" y="1333"/>
                    </a:lnTo>
                    <a:lnTo>
                      <a:pt x="1465" y="1366"/>
                    </a:lnTo>
                    <a:lnTo>
                      <a:pt x="1459" y="1400"/>
                    </a:lnTo>
                    <a:lnTo>
                      <a:pt x="1455" y="1434"/>
                    </a:lnTo>
                    <a:lnTo>
                      <a:pt x="1455" y="1472"/>
                    </a:lnTo>
                    <a:lnTo>
                      <a:pt x="1450" y="1505"/>
                    </a:lnTo>
                    <a:lnTo>
                      <a:pt x="1450" y="1544"/>
                    </a:lnTo>
                    <a:lnTo>
                      <a:pt x="1444" y="1577"/>
                    </a:lnTo>
                    <a:lnTo>
                      <a:pt x="1444" y="1616"/>
                    </a:lnTo>
                    <a:lnTo>
                      <a:pt x="1440" y="1649"/>
                    </a:lnTo>
                    <a:lnTo>
                      <a:pt x="1436" y="1687"/>
                    </a:lnTo>
                    <a:lnTo>
                      <a:pt x="1431" y="1721"/>
                    </a:lnTo>
                    <a:lnTo>
                      <a:pt x="1431" y="1759"/>
                    </a:lnTo>
                    <a:lnTo>
                      <a:pt x="1425" y="1793"/>
                    </a:lnTo>
                    <a:lnTo>
                      <a:pt x="1425" y="1831"/>
                    </a:lnTo>
                    <a:lnTo>
                      <a:pt x="1421" y="1864"/>
                    </a:lnTo>
                    <a:lnTo>
                      <a:pt x="1421" y="1902"/>
                    </a:lnTo>
                    <a:lnTo>
                      <a:pt x="1412" y="1931"/>
                    </a:lnTo>
                    <a:lnTo>
                      <a:pt x="1406" y="1969"/>
                    </a:lnTo>
                    <a:lnTo>
                      <a:pt x="1402" y="2003"/>
                    </a:lnTo>
                    <a:lnTo>
                      <a:pt x="1402" y="2041"/>
                    </a:lnTo>
                    <a:lnTo>
                      <a:pt x="1392" y="2074"/>
                    </a:lnTo>
                    <a:lnTo>
                      <a:pt x="1387" y="2113"/>
                    </a:lnTo>
                    <a:lnTo>
                      <a:pt x="1383" y="2146"/>
                    </a:lnTo>
                    <a:lnTo>
                      <a:pt x="1383" y="2184"/>
                    </a:lnTo>
                    <a:lnTo>
                      <a:pt x="1373" y="2213"/>
                    </a:lnTo>
                    <a:lnTo>
                      <a:pt x="1368" y="2251"/>
                    </a:lnTo>
                    <a:lnTo>
                      <a:pt x="1364" y="2285"/>
                    </a:lnTo>
                    <a:lnTo>
                      <a:pt x="1364" y="2323"/>
                    </a:lnTo>
                    <a:lnTo>
                      <a:pt x="1354" y="2356"/>
                    </a:lnTo>
                    <a:lnTo>
                      <a:pt x="1349" y="2394"/>
                    </a:lnTo>
                    <a:lnTo>
                      <a:pt x="1345" y="2428"/>
                    </a:lnTo>
                    <a:lnTo>
                      <a:pt x="1345" y="2467"/>
                    </a:lnTo>
                    <a:lnTo>
                      <a:pt x="1335" y="2495"/>
                    </a:lnTo>
                    <a:lnTo>
                      <a:pt x="1330" y="2533"/>
                    </a:lnTo>
                    <a:lnTo>
                      <a:pt x="1326" y="2567"/>
                    </a:lnTo>
                    <a:lnTo>
                      <a:pt x="1320" y="2606"/>
                    </a:lnTo>
                    <a:lnTo>
                      <a:pt x="1311" y="2639"/>
                    </a:lnTo>
                    <a:lnTo>
                      <a:pt x="1311" y="2677"/>
                    </a:lnTo>
                    <a:lnTo>
                      <a:pt x="1301" y="2711"/>
                    </a:lnTo>
                    <a:lnTo>
                      <a:pt x="1301" y="2749"/>
                    </a:lnTo>
                    <a:lnTo>
                      <a:pt x="1292" y="2777"/>
                    </a:lnTo>
                    <a:lnTo>
                      <a:pt x="1287" y="2816"/>
                    </a:lnTo>
                    <a:lnTo>
                      <a:pt x="1282" y="2850"/>
                    </a:lnTo>
                    <a:lnTo>
                      <a:pt x="1278" y="2888"/>
                    </a:lnTo>
                    <a:lnTo>
                      <a:pt x="1268" y="2921"/>
                    </a:lnTo>
                    <a:lnTo>
                      <a:pt x="1268" y="2959"/>
                    </a:lnTo>
                    <a:lnTo>
                      <a:pt x="1259" y="2993"/>
                    </a:lnTo>
                    <a:lnTo>
                      <a:pt x="1259" y="3031"/>
                    </a:lnTo>
                    <a:lnTo>
                      <a:pt x="1211" y="3054"/>
                    </a:lnTo>
                    <a:lnTo>
                      <a:pt x="1182" y="3093"/>
                    </a:lnTo>
                    <a:lnTo>
                      <a:pt x="1158" y="3136"/>
                    </a:lnTo>
                    <a:lnTo>
                      <a:pt x="1144" y="3189"/>
                    </a:lnTo>
                    <a:lnTo>
                      <a:pt x="1135" y="3213"/>
                    </a:lnTo>
                    <a:lnTo>
                      <a:pt x="1129" y="3241"/>
                    </a:lnTo>
                    <a:lnTo>
                      <a:pt x="1125" y="3266"/>
                    </a:lnTo>
                    <a:lnTo>
                      <a:pt x="1120" y="3294"/>
                    </a:lnTo>
                    <a:lnTo>
                      <a:pt x="1110" y="3318"/>
                    </a:lnTo>
                    <a:lnTo>
                      <a:pt x="1101" y="3346"/>
                    </a:lnTo>
                    <a:lnTo>
                      <a:pt x="1091" y="3371"/>
                    </a:lnTo>
                    <a:lnTo>
                      <a:pt x="1086" y="3394"/>
                    </a:lnTo>
                    <a:lnTo>
                      <a:pt x="1057" y="3409"/>
                    </a:lnTo>
                    <a:lnTo>
                      <a:pt x="1038" y="3432"/>
                    </a:lnTo>
                    <a:lnTo>
                      <a:pt x="1015" y="3451"/>
                    </a:lnTo>
                    <a:lnTo>
                      <a:pt x="996" y="3481"/>
                    </a:lnTo>
                    <a:lnTo>
                      <a:pt x="971" y="3504"/>
                    </a:lnTo>
                    <a:lnTo>
                      <a:pt x="952" y="3529"/>
                    </a:lnTo>
                    <a:lnTo>
                      <a:pt x="929" y="3552"/>
                    </a:lnTo>
                    <a:lnTo>
                      <a:pt x="910" y="3581"/>
                    </a:lnTo>
                    <a:lnTo>
                      <a:pt x="885" y="3605"/>
                    </a:lnTo>
                    <a:lnTo>
                      <a:pt x="862" y="3628"/>
                    </a:lnTo>
                    <a:lnTo>
                      <a:pt x="837" y="3653"/>
                    </a:lnTo>
                    <a:lnTo>
                      <a:pt x="818" y="3676"/>
                    </a:lnTo>
                    <a:lnTo>
                      <a:pt x="794" y="3701"/>
                    </a:lnTo>
                    <a:lnTo>
                      <a:pt x="771" y="3724"/>
                    </a:lnTo>
                    <a:lnTo>
                      <a:pt x="746" y="3748"/>
                    </a:lnTo>
                    <a:lnTo>
                      <a:pt x="727" y="3772"/>
                    </a:lnTo>
                    <a:lnTo>
                      <a:pt x="698" y="3791"/>
                    </a:lnTo>
                    <a:lnTo>
                      <a:pt x="675" y="3810"/>
                    </a:lnTo>
                    <a:lnTo>
                      <a:pt x="646" y="3830"/>
                    </a:lnTo>
                    <a:lnTo>
                      <a:pt x="622" y="3849"/>
                    </a:lnTo>
                    <a:lnTo>
                      <a:pt x="593" y="3863"/>
                    </a:lnTo>
                    <a:lnTo>
                      <a:pt x="565" y="3882"/>
                    </a:lnTo>
                    <a:lnTo>
                      <a:pt x="536" y="3897"/>
                    </a:lnTo>
                    <a:lnTo>
                      <a:pt x="513" y="3911"/>
                    </a:lnTo>
                    <a:lnTo>
                      <a:pt x="479" y="3916"/>
                    </a:lnTo>
                    <a:lnTo>
                      <a:pt x="450" y="3926"/>
                    </a:lnTo>
                    <a:lnTo>
                      <a:pt x="421" y="3930"/>
                    </a:lnTo>
                    <a:lnTo>
                      <a:pt x="393" y="3939"/>
                    </a:lnTo>
                    <a:lnTo>
                      <a:pt x="359" y="3939"/>
                    </a:lnTo>
                    <a:lnTo>
                      <a:pt x="326" y="3939"/>
                    </a:lnTo>
                    <a:lnTo>
                      <a:pt x="292" y="3935"/>
                    </a:lnTo>
                    <a:lnTo>
                      <a:pt x="259" y="3935"/>
                    </a:lnTo>
                    <a:lnTo>
                      <a:pt x="225" y="3926"/>
                    </a:lnTo>
                    <a:lnTo>
                      <a:pt x="196" y="3916"/>
                    </a:lnTo>
                    <a:lnTo>
                      <a:pt x="168" y="3901"/>
                    </a:lnTo>
                    <a:lnTo>
                      <a:pt x="143" y="3887"/>
                    </a:lnTo>
                    <a:lnTo>
                      <a:pt x="115" y="3863"/>
                    </a:lnTo>
                    <a:lnTo>
                      <a:pt x="101" y="3844"/>
                    </a:lnTo>
                    <a:lnTo>
                      <a:pt x="86" y="3815"/>
                    </a:lnTo>
                    <a:lnTo>
                      <a:pt x="86" y="3787"/>
                    </a:lnTo>
                    <a:lnTo>
                      <a:pt x="86" y="3743"/>
                    </a:lnTo>
                    <a:lnTo>
                      <a:pt x="96" y="3705"/>
                    </a:lnTo>
                    <a:lnTo>
                      <a:pt x="105" y="3662"/>
                    </a:lnTo>
                    <a:lnTo>
                      <a:pt x="130" y="3628"/>
                    </a:lnTo>
                    <a:lnTo>
                      <a:pt x="153" y="3590"/>
                    </a:lnTo>
                    <a:lnTo>
                      <a:pt x="183" y="3562"/>
                    </a:lnTo>
                    <a:lnTo>
                      <a:pt x="210" y="3533"/>
                    </a:lnTo>
                    <a:lnTo>
                      <a:pt x="249" y="3514"/>
                    </a:lnTo>
                    <a:lnTo>
                      <a:pt x="240" y="3489"/>
                    </a:lnTo>
                    <a:lnTo>
                      <a:pt x="221" y="3485"/>
                    </a:lnTo>
                    <a:lnTo>
                      <a:pt x="172" y="3485"/>
                    </a:lnTo>
                    <a:lnTo>
                      <a:pt x="139" y="3500"/>
                    </a:lnTo>
                    <a:lnTo>
                      <a:pt x="105" y="3519"/>
                    </a:lnTo>
                    <a:lnTo>
                      <a:pt x="86" y="3557"/>
                    </a:lnTo>
                    <a:lnTo>
                      <a:pt x="63" y="3586"/>
                    </a:lnTo>
                    <a:lnTo>
                      <a:pt x="48" y="3624"/>
                    </a:lnTo>
                    <a:lnTo>
                      <a:pt x="29" y="3657"/>
                    </a:lnTo>
                    <a:lnTo>
                      <a:pt x="10" y="3691"/>
                    </a:lnTo>
                    <a:lnTo>
                      <a:pt x="0" y="3643"/>
                    </a:lnTo>
                    <a:lnTo>
                      <a:pt x="5" y="3600"/>
                    </a:lnTo>
                    <a:lnTo>
                      <a:pt x="15" y="3557"/>
                    </a:lnTo>
                    <a:lnTo>
                      <a:pt x="44" y="3519"/>
                    </a:lnTo>
                    <a:lnTo>
                      <a:pt x="67" y="3476"/>
                    </a:lnTo>
                    <a:lnTo>
                      <a:pt x="101" y="3442"/>
                    </a:lnTo>
                    <a:lnTo>
                      <a:pt x="139" y="3404"/>
                    </a:lnTo>
                    <a:lnTo>
                      <a:pt x="177" y="3375"/>
                    </a:lnTo>
                    <a:lnTo>
                      <a:pt x="210" y="3346"/>
                    </a:lnTo>
                    <a:lnTo>
                      <a:pt x="254" y="3332"/>
                    </a:lnTo>
                    <a:lnTo>
                      <a:pt x="302" y="3323"/>
                    </a:lnTo>
                    <a:lnTo>
                      <a:pt x="349" y="3318"/>
                    </a:lnTo>
                    <a:lnTo>
                      <a:pt x="397" y="3304"/>
                    </a:lnTo>
                    <a:lnTo>
                      <a:pt x="445" y="3294"/>
                    </a:lnTo>
                    <a:lnTo>
                      <a:pt x="488" y="3275"/>
                    </a:lnTo>
                    <a:lnTo>
                      <a:pt x="536" y="3260"/>
                    </a:lnTo>
                    <a:lnTo>
                      <a:pt x="536" y="3275"/>
                    </a:lnTo>
                    <a:lnTo>
                      <a:pt x="532" y="3304"/>
                    </a:lnTo>
                    <a:lnTo>
                      <a:pt x="517" y="3327"/>
                    </a:lnTo>
                    <a:lnTo>
                      <a:pt x="513" y="3356"/>
                    </a:lnTo>
                    <a:lnTo>
                      <a:pt x="502" y="3375"/>
                    </a:lnTo>
                    <a:lnTo>
                      <a:pt x="507" y="3394"/>
                    </a:lnTo>
                    <a:lnTo>
                      <a:pt x="521" y="3404"/>
                    </a:lnTo>
                    <a:lnTo>
                      <a:pt x="555" y="3413"/>
                    </a:lnTo>
                    <a:lnTo>
                      <a:pt x="580" y="3371"/>
                    </a:lnTo>
                    <a:lnTo>
                      <a:pt x="608" y="3327"/>
                    </a:lnTo>
                    <a:lnTo>
                      <a:pt x="627" y="3285"/>
                    </a:lnTo>
                    <a:lnTo>
                      <a:pt x="646" y="3241"/>
                    </a:lnTo>
                    <a:lnTo>
                      <a:pt x="660" y="3193"/>
                    </a:lnTo>
                    <a:lnTo>
                      <a:pt x="675" y="3151"/>
                    </a:lnTo>
                    <a:lnTo>
                      <a:pt x="685" y="3107"/>
                    </a:lnTo>
                    <a:lnTo>
                      <a:pt x="698" y="3064"/>
                    </a:lnTo>
                    <a:lnTo>
                      <a:pt x="704" y="3016"/>
                    </a:lnTo>
                    <a:lnTo>
                      <a:pt x="713" y="2968"/>
                    </a:lnTo>
                    <a:lnTo>
                      <a:pt x="718" y="2921"/>
                    </a:lnTo>
                    <a:lnTo>
                      <a:pt x="727" y="2873"/>
                    </a:lnTo>
                    <a:lnTo>
                      <a:pt x="732" y="2825"/>
                    </a:lnTo>
                    <a:lnTo>
                      <a:pt x="742" y="2777"/>
                    </a:lnTo>
                    <a:lnTo>
                      <a:pt x="746" y="2730"/>
                    </a:lnTo>
                    <a:lnTo>
                      <a:pt x="761" y="2686"/>
                    </a:lnTo>
                    <a:lnTo>
                      <a:pt x="761" y="2644"/>
                    </a:lnTo>
                    <a:lnTo>
                      <a:pt x="761" y="2606"/>
                    </a:lnTo>
                    <a:lnTo>
                      <a:pt x="761" y="2567"/>
                    </a:lnTo>
                    <a:lnTo>
                      <a:pt x="765" y="2529"/>
                    </a:lnTo>
                    <a:lnTo>
                      <a:pt x="765" y="2486"/>
                    </a:lnTo>
                    <a:lnTo>
                      <a:pt x="771" y="2453"/>
                    </a:lnTo>
                    <a:lnTo>
                      <a:pt x="771" y="2409"/>
                    </a:lnTo>
                    <a:lnTo>
                      <a:pt x="775" y="2375"/>
                    </a:lnTo>
                    <a:lnTo>
                      <a:pt x="775" y="2333"/>
                    </a:lnTo>
                    <a:lnTo>
                      <a:pt x="775" y="2295"/>
                    </a:lnTo>
                    <a:lnTo>
                      <a:pt x="775" y="2256"/>
                    </a:lnTo>
                    <a:lnTo>
                      <a:pt x="780" y="2218"/>
                    </a:lnTo>
                    <a:lnTo>
                      <a:pt x="780" y="2175"/>
                    </a:lnTo>
                    <a:lnTo>
                      <a:pt x="780" y="2142"/>
                    </a:lnTo>
                    <a:lnTo>
                      <a:pt x="780" y="2098"/>
                    </a:lnTo>
                    <a:lnTo>
                      <a:pt x="784" y="2064"/>
                    </a:lnTo>
                    <a:lnTo>
                      <a:pt x="780" y="2022"/>
                    </a:lnTo>
                    <a:lnTo>
                      <a:pt x="780" y="1984"/>
                    </a:lnTo>
                    <a:lnTo>
                      <a:pt x="780" y="1946"/>
                    </a:lnTo>
                    <a:lnTo>
                      <a:pt x="780" y="1907"/>
                    </a:lnTo>
                    <a:lnTo>
                      <a:pt x="780" y="1864"/>
                    </a:lnTo>
                    <a:lnTo>
                      <a:pt x="780" y="1831"/>
                    </a:lnTo>
                    <a:lnTo>
                      <a:pt x="780" y="1788"/>
                    </a:lnTo>
                    <a:lnTo>
                      <a:pt x="780" y="1755"/>
                    </a:lnTo>
                    <a:lnTo>
                      <a:pt x="780" y="1711"/>
                    </a:lnTo>
                    <a:lnTo>
                      <a:pt x="780" y="1673"/>
                    </a:lnTo>
                    <a:lnTo>
                      <a:pt x="780" y="1635"/>
                    </a:lnTo>
                    <a:lnTo>
                      <a:pt x="780" y="1601"/>
                    </a:lnTo>
                    <a:lnTo>
                      <a:pt x="780" y="1558"/>
                    </a:lnTo>
                    <a:lnTo>
                      <a:pt x="780" y="1520"/>
                    </a:lnTo>
                    <a:lnTo>
                      <a:pt x="780" y="1482"/>
                    </a:lnTo>
                    <a:lnTo>
                      <a:pt x="780" y="1448"/>
                    </a:lnTo>
                    <a:lnTo>
                      <a:pt x="775" y="1406"/>
                    </a:lnTo>
                    <a:lnTo>
                      <a:pt x="775" y="1366"/>
                    </a:lnTo>
                    <a:lnTo>
                      <a:pt x="771" y="1328"/>
                    </a:lnTo>
                    <a:lnTo>
                      <a:pt x="771" y="1290"/>
                    </a:lnTo>
                    <a:lnTo>
                      <a:pt x="771" y="1247"/>
                    </a:lnTo>
                    <a:lnTo>
                      <a:pt x="771" y="1209"/>
                    </a:lnTo>
                    <a:lnTo>
                      <a:pt x="771" y="1171"/>
                    </a:lnTo>
                    <a:lnTo>
                      <a:pt x="771" y="1133"/>
                    </a:lnTo>
                    <a:lnTo>
                      <a:pt x="765" y="1089"/>
                    </a:lnTo>
                    <a:lnTo>
                      <a:pt x="765" y="1051"/>
                    </a:lnTo>
                    <a:lnTo>
                      <a:pt x="761" y="1013"/>
                    </a:lnTo>
                    <a:lnTo>
                      <a:pt x="761" y="975"/>
                    </a:lnTo>
                    <a:lnTo>
                      <a:pt x="761" y="931"/>
                    </a:lnTo>
                    <a:lnTo>
                      <a:pt x="761" y="893"/>
                    </a:lnTo>
                    <a:lnTo>
                      <a:pt x="761" y="855"/>
                    </a:lnTo>
                    <a:lnTo>
                      <a:pt x="761" y="817"/>
                    </a:lnTo>
                    <a:lnTo>
                      <a:pt x="756" y="774"/>
                    </a:lnTo>
                    <a:lnTo>
                      <a:pt x="756" y="736"/>
                    </a:lnTo>
                    <a:lnTo>
                      <a:pt x="751" y="693"/>
                    </a:lnTo>
                    <a:lnTo>
                      <a:pt x="751" y="654"/>
                    </a:lnTo>
                    <a:lnTo>
                      <a:pt x="746" y="611"/>
                    </a:lnTo>
                    <a:lnTo>
                      <a:pt x="746" y="573"/>
                    </a:lnTo>
                    <a:lnTo>
                      <a:pt x="746" y="534"/>
                    </a:lnTo>
                    <a:lnTo>
                      <a:pt x="746" y="496"/>
                    </a:lnTo>
                    <a:lnTo>
                      <a:pt x="742" y="454"/>
                    </a:lnTo>
                    <a:lnTo>
                      <a:pt x="742" y="416"/>
                    </a:lnTo>
                    <a:lnTo>
                      <a:pt x="742" y="372"/>
                    </a:lnTo>
                    <a:lnTo>
                      <a:pt x="742" y="334"/>
                    </a:lnTo>
                    <a:lnTo>
                      <a:pt x="742" y="290"/>
                    </a:lnTo>
                    <a:lnTo>
                      <a:pt x="742" y="252"/>
                    </a:lnTo>
                    <a:lnTo>
                      <a:pt x="742" y="214"/>
                    </a:lnTo>
                    <a:lnTo>
                      <a:pt x="742" y="176"/>
                    </a:lnTo>
                    <a:lnTo>
                      <a:pt x="708" y="0"/>
                    </a:lnTo>
                    <a:lnTo>
                      <a:pt x="727" y="23"/>
                    </a:lnTo>
                    <a:lnTo>
                      <a:pt x="746" y="52"/>
                    </a:lnTo>
                    <a:lnTo>
                      <a:pt x="765" y="80"/>
                    </a:lnTo>
                    <a:lnTo>
                      <a:pt x="790" y="109"/>
                    </a:lnTo>
                    <a:lnTo>
                      <a:pt x="809" y="133"/>
                    </a:lnTo>
                    <a:lnTo>
                      <a:pt x="833" y="162"/>
                    </a:lnTo>
                    <a:lnTo>
                      <a:pt x="852" y="191"/>
                    </a:lnTo>
                    <a:lnTo>
                      <a:pt x="876" y="219"/>
                    </a:lnTo>
                    <a:lnTo>
                      <a:pt x="895" y="248"/>
                    </a:lnTo>
                    <a:lnTo>
                      <a:pt x="914" y="277"/>
                    </a:lnTo>
                    <a:lnTo>
                      <a:pt x="933" y="305"/>
                    </a:lnTo>
                    <a:lnTo>
                      <a:pt x="957" y="334"/>
                    </a:lnTo>
                    <a:lnTo>
                      <a:pt x="976" y="363"/>
                    </a:lnTo>
                    <a:lnTo>
                      <a:pt x="1000" y="391"/>
                    </a:lnTo>
                    <a:lnTo>
                      <a:pt x="1019" y="420"/>
                    </a:lnTo>
                    <a:lnTo>
                      <a:pt x="1043" y="448"/>
                    </a:lnTo>
                    <a:lnTo>
                      <a:pt x="1057" y="473"/>
                    </a:lnTo>
                    <a:lnTo>
                      <a:pt x="1081" y="502"/>
                    </a:lnTo>
                    <a:lnTo>
                      <a:pt x="1095" y="530"/>
                    </a:lnTo>
                    <a:lnTo>
                      <a:pt x="1120" y="559"/>
                    </a:lnTo>
                    <a:lnTo>
                      <a:pt x="1139" y="587"/>
                    </a:lnTo>
                    <a:lnTo>
                      <a:pt x="1158" y="616"/>
                    </a:lnTo>
                    <a:lnTo>
                      <a:pt x="1177" y="645"/>
                    </a:lnTo>
                    <a:lnTo>
                      <a:pt x="1201" y="673"/>
                    </a:lnTo>
                    <a:lnTo>
                      <a:pt x="1215" y="702"/>
                    </a:lnTo>
                    <a:lnTo>
                      <a:pt x="1240" y="731"/>
                    </a:lnTo>
                    <a:lnTo>
                      <a:pt x="1259" y="759"/>
                    </a:lnTo>
                    <a:lnTo>
                      <a:pt x="1282" y="788"/>
                    </a:lnTo>
                    <a:lnTo>
                      <a:pt x="1297" y="817"/>
                    </a:lnTo>
                    <a:lnTo>
                      <a:pt x="1320" y="845"/>
                    </a:lnTo>
                    <a:lnTo>
                      <a:pt x="1339" y="874"/>
                    </a:lnTo>
                    <a:lnTo>
                      <a:pt x="1364" y="903"/>
                    </a:lnTo>
                    <a:close/>
                  </a:path>
                </a:pathLst>
              </a:custGeom>
              <a:solidFill>
                <a:srgbClr val="336666"/>
              </a:solidFill>
              <a:ln w="0">
                <a:solidFill>
                  <a:srgbClr val="336666"/>
                </a:solidFill>
                <a:round/>
                <a:headEnd/>
                <a:tailEnd/>
              </a:ln>
            </p:spPr>
            <p:txBody>
              <a:bodyPr>
                <a:prstTxWarp prst="textNoShape">
                  <a:avLst/>
                </a:prstTxWarp>
              </a:bodyPr>
              <a:lstStyle/>
              <a:p>
                <a:endParaRPr lang="en-US"/>
              </a:p>
            </p:txBody>
          </p:sp>
          <p:sp>
            <p:nvSpPr>
              <p:cNvPr id="61483" name="Freeform 222"/>
              <p:cNvSpPr>
                <a:spLocks noChangeAspect="1"/>
              </p:cNvSpPr>
              <p:nvPr/>
            </p:nvSpPr>
            <p:spPr bwMode="auto">
              <a:xfrm>
                <a:off x="1514" y="3295"/>
                <a:ext cx="211" cy="563"/>
              </a:xfrm>
              <a:custGeom>
                <a:avLst/>
                <a:gdLst>
                  <a:gd name="T0" fmla="*/ 1402 w 1478"/>
                  <a:gd name="T1" fmla="*/ 798 h 3939"/>
                  <a:gd name="T2" fmla="*/ 1478 w 1478"/>
                  <a:gd name="T3" fmla="*/ 769 h 3939"/>
                  <a:gd name="T4" fmla="*/ 1478 w 1478"/>
                  <a:gd name="T5" fmla="*/ 941 h 3939"/>
                  <a:gd name="T6" fmla="*/ 1474 w 1478"/>
                  <a:gd name="T7" fmla="*/ 1118 h 3939"/>
                  <a:gd name="T8" fmla="*/ 1469 w 1478"/>
                  <a:gd name="T9" fmla="*/ 1295 h 3939"/>
                  <a:gd name="T10" fmla="*/ 1455 w 1478"/>
                  <a:gd name="T11" fmla="*/ 1472 h 3939"/>
                  <a:gd name="T12" fmla="*/ 1440 w 1478"/>
                  <a:gd name="T13" fmla="*/ 1649 h 3939"/>
                  <a:gd name="T14" fmla="*/ 1425 w 1478"/>
                  <a:gd name="T15" fmla="*/ 1831 h 3939"/>
                  <a:gd name="T16" fmla="*/ 1402 w 1478"/>
                  <a:gd name="T17" fmla="*/ 2003 h 3939"/>
                  <a:gd name="T18" fmla="*/ 1383 w 1478"/>
                  <a:gd name="T19" fmla="*/ 2184 h 3939"/>
                  <a:gd name="T20" fmla="*/ 1354 w 1478"/>
                  <a:gd name="T21" fmla="*/ 2356 h 3939"/>
                  <a:gd name="T22" fmla="*/ 1330 w 1478"/>
                  <a:gd name="T23" fmla="*/ 2533 h 3939"/>
                  <a:gd name="T24" fmla="*/ 1301 w 1478"/>
                  <a:gd name="T25" fmla="*/ 2711 h 3939"/>
                  <a:gd name="T26" fmla="*/ 1278 w 1478"/>
                  <a:gd name="T27" fmla="*/ 2888 h 3939"/>
                  <a:gd name="T28" fmla="*/ 1211 w 1478"/>
                  <a:gd name="T29" fmla="*/ 3054 h 3939"/>
                  <a:gd name="T30" fmla="*/ 1129 w 1478"/>
                  <a:gd name="T31" fmla="*/ 3241 h 3939"/>
                  <a:gd name="T32" fmla="*/ 1091 w 1478"/>
                  <a:gd name="T33" fmla="*/ 3371 h 3939"/>
                  <a:gd name="T34" fmla="*/ 996 w 1478"/>
                  <a:gd name="T35" fmla="*/ 3481 h 3939"/>
                  <a:gd name="T36" fmla="*/ 885 w 1478"/>
                  <a:gd name="T37" fmla="*/ 3605 h 3939"/>
                  <a:gd name="T38" fmla="*/ 771 w 1478"/>
                  <a:gd name="T39" fmla="*/ 3724 h 3939"/>
                  <a:gd name="T40" fmla="*/ 646 w 1478"/>
                  <a:gd name="T41" fmla="*/ 3830 h 3939"/>
                  <a:gd name="T42" fmla="*/ 513 w 1478"/>
                  <a:gd name="T43" fmla="*/ 3911 h 3939"/>
                  <a:gd name="T44" fmla="*/ 359 w 1478"/>
                  <a:gd name="T45" fmla="*/ 3939 h 3939"/>
                  <a:gd name="T46" fmla="*/ 196 w 1478"/>
                  <a:gd name="T47" fmla="*/ 3916 h 3939"/>
                  <a:gd name="T48" fmla="*/ 86 w 1478"/>
                  <a:gd name="T49" fmla="*/ 3815 h 3939"/>
                  <a:gd name="T50" fmla="*/ 130 w 1478"/>
                  <a:gd name="T51" fmla="*/ 3628 h 3939"/>
                  <a:gd name="T52" fmla="*/ 240 w 1478"/>
                  <a:gd name="T53" fmla="*/ 3489 h 3939"/>
                  <a:gd name="T54" fmla="*/ 86 w 1478"/>
                  <a:gd name="T55" fmla="*/ 3557 h 3939"/>
                  <a:gd name="T56" fmla="*/ 0 w 1478"/>
                  <a:gd name="T57" fmla="*/ 3643 h 3939"/>
                  <a:gd name="T58" fmla="*/ 101 w 1478"/>
                  <a:gd name="T59" fmla="*/ 3442 h 3939"/>
                  <a:gd name="T60" fmla="*/ 302 w 1478"/>
                  <a:gd name="T61" fmla="*/ 3323 h 3939"/>
                  <a:gd name="T62" fmla="*/ 536 w 1478"/>
                  <a:gd name="T63" fmla="*/ 3260 h 3939"/>
                  <a:gd name="T64" fmla="*/ 502 w 1478"/>
                  <a:gd name="T65" fmla="*/ 3375 h 3939"/>
                  <a:gd name="T66" fmla="*/ 608 w 1478"/>
                  <a:gd name="T67" fmla="*/ 3327 h 3939"/>
                  <a:gd name="T68" fmla="*/ 685 w 1478"/>
                  <a:gd name="T69" fmla="*/ 3107 h 3939"/>
                  <a:gd name="T70" fmla="*/ 727 w 1478"/>
                  <a:gd name="T71" fmla="*/ 2873 h 3939"/>
                  <a:gd name="T72" fmla="*/ 761 w 1478"/>
                  <a:gd name="T73" fmla="*/ 2644 h 3939"/>
                  <a:gd name="T74" fmla="*/ 771 w 1478"/>
                  <a:gd name="T75" fmla="*/ 2453 h 3939"/>
                  <a:gd name="T76" fmla="*/ 775 w 1478"/>
                  <a:gd name="T77" fmla="*/ 2256 h 3939"/>
                  <a:gd name="T78" fmla="*/ 784 w 1478"/>
                  <a:gd name="T79" fmla="*/ 2064 h 3939"/>
                  <a:gd name="T80" fmla="*/ 780 w 1478"/>
                  <a:gd name="T81" fmla="*/ 1864 h 3939"/>
                  <a:gd name="T82" fmla="*/ 780 w 1478"/>
                  <a:gd name="T83" fmla="*/ 1673 h 3939"/>
                  <a:gd name="T84" fmla="*/ 780 w 1478"/>
                  <a:gd name="T85" fmla="*/ 1482 h 3939"/>
                  <a:gd name="T86" fmla="*/ 771 w 1478"/>
                  <a:gd name="T87" fmla="*/ 1290 h 3939"/>
                  <a:gd name="T88" fmla="*/ 765 w 1478"/>
                  <a:gd name="T89" fmla="*/ 1089 h 3939"/>
                  <a:gd name="T90" fmla="*/ 761 w 1478"/>
                  <a:gd name="T91" fmla="*/ 893 h 3939"/>
                  <a:gd name="T92" fmla="*/ 751 w 1478"/>
                  <a:gd name="T93" fmla="*/ 693 h 3939"/>
                  <a:gd name="T94" fmla="*/ 746 w 1478"/>
                  <a:gd name="T95" fmla="*/ 496 h 3939"/>
                  <a:gd name="T96" fmla="*/ 742 w 1478"/>
                  <a:gd name="T97" fmla="*/ 290 h 3939"/>
                  <a:gd name="T98" fmla="*/ 727 w 1478"/>
                  <a:gd name="T99" fmla="*/ 23 h 3939"/>
                  <a:gd name="T100" fmla="*/ 833 w 1478"/>
                  <a:gd name="T101" fmla="*/ 162 h 3939"/>
                  <a:gd name="T102" fmla="*/ 933 w 1478"/>
                  <a:gd name="T103" fmla="*/ 305 h 3939"/>
                  <a:gd name="T104" fmla="*/ 1043 w 1478"/>
                  <a:gd name="T105" fmla="*/ 448 h 3939"/>
                  <a:gd name="T106" fmla="*/ 1139 w 1478"/>
                  <a:gd name="T107" fmla="*/ 587 h 3939"/>
                  <a:gd name="T108" fmla="*/ 1240 w 1478"/>
                  <a:gd name="T109" fmla="*/ 731 h 3939"/>
                  <a:gd name="T110" fmla="*/ 1339 w 1478"/>
                  <a:gd name="T111" fmla="*/ 874 h 3939"/>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478"/>
                  <a:gd name="T169" fmla="*/ 0 h 3939"/>
                  <a:gd name="T170" fmla="*/ 1478 w 1478"/>
                  <a:gd name="T171" fmla="*/ 3939 h 3939"/>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478" h="3939">
                    <a:moveTo>
                      <a:pt x="1364" y="903"/>
                    </a:moveTo>
                    <a:lnTo>
                      <a:pt x="1387" y="884"/>
                    </a:lnTo>
                    <a:lnTo>
                      <a:pt x="1402" y="864"/>
                    </a:lnTo>
                    <a:lnTo>
                      <a:pt x="1402" y="832"/>
                    </a:lnTo>
                    <a:lnTo>
                      <a:pt x="1402" y="798"/>
                    </a:lnTo>
                    <a:lnTo>
                      <a:pt x="1392" y="759"/>
                    </a:lnTo>
                    <a:lnTo>
                      <a:pt x="1383" y="721"/>
                    </a:lnTo>
                    <a:lnTo>
                      <a:pt x="1373" y="683"/>
                    </a:lnTo>
                    <a:lnTo>
                      <a:pt x="1383" y="654"/>
                    </a:lnTo>
                    <a:lnTo>
                      <a:pt x="1478" y="769"/>
                    </a:lnTo>
                    <a:lnTo>
                      <a:pt x="1478" y="798"/>
                    </a:lnTo>
                    <a:lnTo>
                      <a:pt x="1478" y="836"/>
                    </a:lnTo>
                    <a:lnTo>
                      <a:pt x="1478" y="870"/>
                    </a:lnTo>
                    <a:lnTo>
                      <a:pt x="1478" y="908"/>
                    </a:lnTo>
                    <a:lnTo>
                      <a:pt x="1478" y="941"/>
                    </a:lnTo>
                    <a:lnTo>
                      <a:pt x="1478" y="979"/>
                    </a:lnTo>
                    <a:lnTo>
                      <a:pt x="1478" y="1013"/>
                    </a:lnTo>
                    <a:lnTo>
                      <a:pt x="1478" y="1051"/>
                    </a:lnTo>
                    <a:lnTo>
                      <a:pt x="1474" y="1080"/>
                    </a:lnTo>
                    <a:lnTo>
                      <a:pt x="1474" y="1118"/>
                    </a:lnTo>
                    <a:lnTo>
                      <a:pt x="1474" y="1152"/>
                    </a:lnTo>
                    <a:lnTo>
                      <a:pt x="1474" y="1190"/>
                    </a:lnTo>
                    <a:lnTo>
                      <a:pt x="1469" y="1223"/>
                    </a:lnTo>
                    <a:lnTo>
                      <a:pt x="1469" y="1261"/>
                    </a:lnTo>
                    <a:lnTo>
                      <a:pt x="1469" y="1295"/>
                    </a:lnTo>
                    <a:lnTo>
                      <a:pt x="1469" y="1333"/>
                    </a:lnTo>
                    <a:lnTo>
                      <a:pt x="1465" y="1366"/>
                    </a:lnTo>
                    <a:lnTo>
                      <a:pt x="1459" y="1400"/>
                    </a:lnTo>
                    <a:lnTo>
                      <a:pt x="1455" y="1434"/>
                    </a:lnTo>
                    <a:lnTo>
                      <a:pt x="1455" y="1472"/>
                    </a:lnTo>
                    <a:lnTo>
                      <a:pt x="1450" y="1505"/>
                    </a:lnTo>
                    <a:lnTo>
                      <a:pt x="1450" y="1544"/>
                    </a:lnTo>
                    <a:lnTo>
                      <a:pt x="1444" y="1577"/>
                    </a:lnTo>
                    <a:lnTo>
                      <a:pt x="1444" y="1616"/>
                    </a:lnTo>
                    <a:lnTo>
                      <a:pt x="1440" y="1649"/>
                    </a:lnTo>
                    <a:lnTo>
                      <a:pt x="1436" y="1687"/>
                    </a:lnTo>
                    <a:lnTo>
                      <a:pt x="1431" y="1721"/>
                    </a:lnTo>
                    <a:lnTo>
                      <a:pt x="1431" y="1759"/>
                    </a:lnTo>
                    <a:lnTo>
                      <a:pt x="1425" y="1793"/>
                    </a:lnTo>
                    <a:lnTo>
                      <a:pt x="1425" y="1831"/>
                    </a:lnTo>
                    <a:lnTo>
                      <a:pt x="1421" y="1864"/>
                    </a:lnTo>
                    <a:lnTo>
                      <a:pt x="1421" y="1902"/>
                    </a:lnTo>
                    <a:lnTo>
                      <a:pt x="1412" y="1931"/>
                    </a:lnTo>
                    <a:lnTo>
                      <a:pt x="1406" y="1969"/>
                    </a:lnTo>
                    <a:lnTo>
                      <a:pt x="1402" y="2003"/>
                    </a:lnTo>
                    <a:lnTo>
                      <a:pt x="1402" y="2041"/>
                    </a:lnTo>
                    <a:lnTo>
                      <a:pt x="1392" y="2074"/>
                    </a:lnTo>
                    <a:lnTo>
                      <a:pt x="1387" y="2113"/>
                    </a:lnTo>
                    <a:lnTo>
                      <a:pt x="1383" y="2146"/>
                    </a:lnTo>
                    <a:lnTo>
                      <a:pt x="1383" y="2184"/>
                    </a:lnTo>
                    <a:lnTo>
                      <a:pt x="1373" y="2213"/>
                    </a:lnTo>
                    <a:lnTo>
                      <a:pt x="1368" y="2251"/>
                    </a:lnTo>
                    <a:lnTo>
                      <a:pt x="1364" y="2285"/>
                    </a:lnTo>
                    <a:lnTo>
                      <a:pt x="1364" y="2323"/>
                    </a:lnTo>
                    <a:lnTo>
                      <a:pt x="1354" y="2356"/>
                    </a:lnTo>
                    <a:lnTo>
                      <a:pt x="1349" y="2394"/>
                    </a:lnTo>
                    <a:lnTo>
                      <a:pt x="1345" y="2428"/>
                    </a:lnTo>
                    <a:lnTo>
                      <a:pt x="1345" y="2467"/>
                    </a:lnTo>
                    <a:lnTo>
                      <a:pt x="1335" y="2495"/>
                    </a:lnTo>
                    <a:lnTo>
                      <a:pt x="1330" y="2533"/>
                    </a:lnTo>
                    <a:lnTo>
                      <a:pt x="1326" y="2567"/>
                    </a:lnTo>
                    <a:lnTo>
                      <a:pt x="1320" y="2606"/>
                    </a:lnTo>
                    <a:lnTo>
                      <a:pt x="1311" y="2639"/>
                    </a:lnTo>
                    <a:lnTo>
                      <a:pt x="1311" y="2677"/>
                    </a:lnTo>
                    <a:lnTo>
                      <a:pt x="1301" y="2711"/>
                    </a:lnTo>
                    <a:lnTo>
                      <a:pt x="1301" y="2749"/>
                    </a:lnTo>
                    <a:lnTo>
                      <a:pt x="1292" y="2777"/>
                    </a:lnTo>
                    <a:lnTo>
                      <a:pt x="1287" y="2816"/>
                    </a:lnTo>
                    <a:lnTo>
                      <a:pt x="1282" y="2850"/>
                    </a:lnTo>
                    <a:lnTo>
                      <a:pt x="1278" y="2888"/>
                    </a:lnTo>
                    <a:lnTo>
                      <a:pt x="1268" y="2921"/>
                    </a:lnTo>
                    <a:lnTo>
                      <a:pt x="1268" y="2959"/>
                    </a:lnTo>
                    <a:lnTo>
                      <a:pt x="1259" y="2993"/>
                    </a:lnTo>
                    <a:lnTo>
                      <a:pt x="1259" y="3031"/>
                    </a:lnTo>
                    <a:lnTo>
                      <a:pt x="1211" y="3054"/>
                    </a:lnTo>
                    <a:lnTo>
                      <a:pt x="1182" y="3093"/>
                    </a:lnTo>
                    <a:lnTo>
                      <a:pt x="1158" y="3136"/>
                    </a:lnTo>
                    <a:lnTo>
                      <a:pt x="1144" y="3189"/>
                    </a:lnTo>
                    <a:lnTo>
                      <a:pt x="1135" y="3213"/>
                    </a:lnTo>
                    <a:lnTo>
                      <a:pt x="1129" y="3241"/>
                    </a:lnTo>
                    <a:lnTo>
                      <a:pt x="1125" y="3266"/>
                    </a:lnTo>
                    <a:lnTo>
                      <a:pt x="1120" y="3294"/>
                    </a:lnTo>
                    <a:lnTo>
                      <a:pt x="1110" y="3318"/>
                    </a:lnTo>
                    <a:lnTo>
                      <a:pt x="1101" y="3346"/>
                    </a:lnTo>
                    <a:lnTo>
                      <a:pt x="1091" y="3371"/>
                    </a:lnTo>
                    <a:lnTo>
                      <a:pt x="1086" y="3394"/>
                    </a:lnTo>
                    <a:lnTo>
                      <a:pt x="1057" y="3409"/>
                    </a:lnTo>
                    <a:lnTo>
                      <a:pt x="1038" y="3432"/>
                    </a:lnTo>
                    <a:lnTo>
                      <a:pt x="1015" y="3451"/>
                    </a:lnTo>
                    <a:lnTo>
                      <a:pt x="996" y="3481"/>
                    </a:lnTo>
                    <a:lnTo>
                      <a:pt x="971" y="3504"/>
                    </a:lnTo>
                    <a:lnTo>
                      <a:pt x="952" y="3529"/>
                    </a:lnTo>
                    <a:lnTo>
                      <a:pt x="929" y="3552"/>
                    </a:lnTo>
                    <a:lnTo>
                      <a:pt x="910" y="3581"/>
                    </a:lnTo>
                    <a:lnTo>
                      <a:pt x="885" y="3605"/>
                    </a:lnTo>
                    <a:lnTo>
                      <a:pt x="862" y="3628"/>
                    </a:lnTo>
                    <a:lnTo>
                      <a:pt x="837" y="3653"/>
                    </a:lnTo>
                    <a:lnTo>
                      <a:pt x="818" y="3676"/>
                    </a:lnTo>
                    <a:lnTo>
                      <a:pt x="794" y="3701"/>
                    </a:lnTo>
                    <a:lnTo>
                      <a:pt x="771" y="3724"/>
                    </a:lnTo>
                    <a:lnTo>
                      <a:pt x="746" y="3748"/>
                    </a:lnTo>
                    <a:lnTo>
                      <a:pt x="727" y="3772"/>
                    </a:lnTo>
                    <a:lnTo>
                      <a:pt x="698" y="3791"/>
                    </a:lnTo>
                    <a:lnTo>
                      <a:pt x="675" y="3810"/>
                    </a:lnTo>
                    <a:lnTo>
                      <a:pt x="646" y="3830"/>
                    </a:lnTo>
                    <a:lnTo>
                      <a:pt x="622" y="3849"/>
                    </a:lnTo>
                    <a:lnTo>
                      <a:pt x="593" y="3863"/>
                    </a:lnTo>
                    <a:lnTo>
                      <a:pt x="565" y="3882"/>
                    </a:lnTo>
                    <a:lnTo>
                      <a:pt x="536" y="3897"/>
                    </a:lnTo>
                    <a:lnTo>
                      <a:pt x="513" y="3911"/>
                    </a:lnTo>
                    <a:lnTo>
                      <a:pt x="479" y="3916"/>
                    </a:lnTo>
                    <a:lnTo>
                      <a:pt x="450" y="3926"/>
                    </a:lnTo>
                    <a:lnTo>
                      <a:pt x="421" y="3930"/>
                    </a:lnTo>
                    <a:lnTo>
                      <a:pt x="393" y="3939"/>
                    </a:lnTo>
                    <a:lnTo>
                      <a:pt x="359" y="3939"/>
                    </a:lnTo>
                    <a:lnTo>
                      <a:pt x="326" y="3939"/>
                    </a:lnTo>
                    <a:lnTo>
                      <a:pt x="292" y="3935"/>
                    </a:lnTo>
                    <a:lnTo>
                      <a:pt x="259" y="3935"/>
                    </a:lnTo>
                    <a:lnTo>
                      <a:pt x="225" y="3926"/>
                    </a:lnTo>
                    <a:lnTo>
                      <a:pt x="196" y="3916"/>
                    </a:lnTo>
                    <a:lnTo>
                      <a:pt x="168" y="3901"/>
                    </a:lnTo>
                    <a:lnTo>
                      <a:pt x="143" y="3887"/>
                    </a:lnTo>
                    <a:lnTo>
                      <a:pt x="115" y="3863"/>
                    </a:lnTo>
                    <a:lnTo>
                      <a:pt x="101" y="3844"/>
                    </a:lnTo>
                    <a:lnTo>
                      <a:pt x="86" y="3815"/>
                    </a:lnTo>
                    <a:lnTo>
                      <a:pt x="86" y="3787"/>
                    </a:lnTo>
                    <a:lnTo>
                      <a:pt x="86" y="3743"/>
                    </a:lnTo>
                    <a:lnTo>
                      <a:pt x="96" y="3705"/>
                    </a:lnTo>
                    <a:lnTo>
                      <a:pt x="105" y="3662"/>
                    </a:lnTo>
                    <a:lnTo>
                      <a:pt x="130" y="3628"/>
                    </a:lnTo>
                    <a:lnTo>
                      <a:pt x="153" y="3590"/>
                    </a:lnTo>
                    <a:lnTo>
                      <a:pt x="183" y="3562"/>
                    </a:lnTo>
                    <a:lnTo>
                      <a:pt x="210" y="3533"/>
                    </a:lnTo>
                    <a:lnTo>
                      <a:pt x="249" y="3514"/>
                    </a:lnTo>
                    <a:lnTo>
                      <a:pt x="240" y="3489"/>
                    </a:lnTo>
                    <a:lnTo>
                      <a:pt x="221" y="3485"/>
                    </a:lnTo>
                    <a:lnTo>
                      <a:pt x="172" y="3485"/>
                    </a:lnTo>
                    <a:lnTo>
                      <a:pt x="139" y="3500"/>
                    </a:lnTo>
                    <a:lnTo>
                      <a:pt x="105" y="3519"/>
                    </a:lnTo>
                    <a:lnTo>
                      <a:pt x="86" y="3557"/>
                    </a:lnTo>
                    <a:lnTo>
                      <a:pt x="63" y="3586"/>
                    </a:lnTo>
                    <a:lnTo>
                      <a:pt x="48" y="3624"/>
                    </a:lnTo>
                    <a:lnTo>
                      <a:pt x="29" y="3657"/>
                    </a:lnTo>
                    <a:lnTo>
                      <a:pt x="10" y="3691"/>
                    </a:lnTo>
                    <a:lnTo>
                      <a:pt x="0" y="3643"/>
                    </a:lnTo>
                    <a:lnTo>
                      <a:pt x="5" y="3600"/>
                    </a:lnTo>
                    <a:lnTo>
                      <a:pt x="15" y="3557"/>
                    </a:lnTo>
                    <a:lnTo>
                      <a:pt x="44" y="3519"/>
                    </a:lnTo>
                    <a:lnTo>
                      <a:pt x="67" y="3476"/>
                    </a:lnTo>
                    <a:lnTo>
                      <a:pt x="101" y="3442"/>
                    </a:lnTo>
                    <a:lnTo>
                      <a:pt x="139" y="3404"/>
                    </a:lnTo>
                    <a:lnTo>
                      <a:pt x="177" y="3375"/>
                    </a:lnTo>
                    <a:lnTo>
                      <a:pt x="210" y="3346"/>
                    </a:lnTo>
                    <a:lnTo>
                      <a:pt x="254" y="3332"/>
                    </a:lnTo>
                    <a:lnTo>
                      <a:pt x="302" y="3323"/>
                    </a:lnTo>
                    <a:lnTo>
                      <a:pt x="349" y="3318"/>
                    </a:lnTo>
                    <a:lnTo>
                      <a:pt x="397" y="3304"/>
                    </a:lnTo>
                    <a:lnTo>
                      <a:pt x="445" y="3294"/>
                    </a:lnTo>
                    <a:lnTo>
                      <a:pt x="488" y="3275"/>
                    </a:lnTo>
                    <a:lnTo>
                      <a:pt x="536" y="3260"/>
                    </a:lnTo>
                    <a:lnTo>
                      <a:pt x="536" y="3275"/>
                    </a:lnTo>
                    <a:lnTo>
                      <a:pt x="532" y="3304"/>
                    </a:lnTo>
                    <a:lnTo>
                      <a:pt x="517" y="3327"/>
                    </a:lnTo>
                    <a:lnTo>
                      <a:pt x="513" y="3356"/>
                    </a:lnTo>
                    <a:lnTo>
                      <a:pt x="502" y="3375"/>
                    </a:lnTo>
                    <a:lnTo>
                      <a:pt x="507" y="3394"/>
                    </a:lnTo>
                    <a:lnTo>
                      <a:pt x="521" y="3404"/>
                    </a:lnTo>
                    <a:lnTo>
                      <a:pt x="555" y="3413"/>
                    </a:lnTo>
                    <a:lnTo>
                      <a:pt x="580" y="3371"/>
                    </a:lnTo>
                    <a:lnTo>
                      <a:pt x="608" y="3327"/>
                    </a:lnTo>
                    <a:lnTo>
                      <a:pt x="627" y="3285"/>
                    </a:lnTo>
                    <a:lnTo>
                      <a:pt x="646" y="3241"/>
                    </a:lnTo>
                    <a:lnTo>
                      <a:pt x="660" y="3193"/>
                    </a:lnTo>
                    <a:lnTo>
                      <a:pt x="675" y="3151"/>
                    </a:lnTo>
                    <a:lnTo>
                      <a:pt x="685" y="3107"/>
                    </a:lnTo>
                    <a:lnTo>
                      <a:pt x="698" y="3064"/>
                    </a:lnTo>
                    <a:lnTo>
                      <a:pt x="704" y="3016"/>
                    </a:lnTo>
                    <a:lnTo>
                      <a:pt x="713" y="2968"/>
                    </a:lnTo>
                    <a:lnTo>
                      <a:pt x="718" y="2921"/>
                    </a:lnTo>
                    <a:lnTo>
                      <a:pt x="727" y="2873"/>
                    </a:lnTo>
                    <a:lnTo>
                      <a:pt x="732" y="2825"/>
                    </a:lnTo>
                    <a:lnTo>
                      <a:pt x="742" y="2777"/>
                    </a:lnTo>
                    <a:lnTo>
                      <a:pt x="746" y="2730"/>
                    </a:lnTo>
                    <a:lnTo>
                      <a:pt x="761" y="2686"/>
                    </a:lnTo>
                    <a:lnTo>
                      <a:pt x="761" y="2644"/>
                    </a:lnTo>
                    <a:lnTo>
                      <a:pt x="761" y="2606"/>
                    </a:lnTo>
                    <a:lnTo>
                      <a:pt x="761" y="2567"/>
                    </a:lnTo>
                    <a:lnTo>
                      <a:pt x="765" y="2529"/>
                    </a:lnTo>
                    <a:lnTo>
                      <a:pt x="765" y="2486"/>
                    </a:lnTo>
                    <a:lnTo>
                      <a:pt x="771" y="2453"/>
                    </a:lnTo>
                    <a:lnTo>
                      <a:pt x="771" y="2409"/>
                    </a:lnTo>
                    <a:lnTo>
                      <a:pt x="775" y="2375"/>
                    </a:lnTo>
                    <a:lnTo>
                      <a:pt x="775" y="2333"/>
                    </a:lnTo>
                    <a:lnTo>
                      <a:pt x="775" y="2295"/>
                    </a:lnTo>
                    <a:lnTo>
                      <a:pt x="775" y="2256"/>
                    </a:lnTo>
                    <a:lnTo>
                      <a:pt x="780" y="2218"/>
                    </a:lnTo>
                    <a:lnTo>
                      <a:pt x="780" y="2175"/>
                    </a:lnTo>
                    <a:lnTo>
                      <a:pt x="780" y="2142"/>
                    </a:lnTo>
                    <a:lnTo>
                      <a:pt x="780" y="2098"/>
                    </a:lnTo>
                    <a:lnTo>
                      <a:pt x="784" y="2064"/>
                    </a:lnTo>
                    <a:lnTo>
                      <a:pt x="780" y="2022"/>
                    </a:lnTo>
                    <a:lnTo>
                      <a:pt x="780" y="1984"/>
                    </a:lnTo>
                    <a:lnTo>
                      <a:pt x="780" y="1946"/>
                    </a:lnTo>
                    <a:lnTo>
                      <a:pt x="780" y="1907"/>
                    </a:lnTo>
                    <a:lnTo>
                      <a:pt x="780" y="1864"/>
                    </a:lnTo>
                    <a:lnTo>
                      <a:pt x="780" y="1831"/>
                    </a:lnTo>
                    <a:lnTo>
                      <a:pt x="780" y="1788"/>
                    </a:lnTo>
                    <a:lnTo>
                      <a:pt x="780" y="1755"/>
                    </a:lnTo>
                    <a:lnTo>
                      <a:pt x="780" y="1711"/>
                    </a:lnTo>
                    <a:lnTo>
                      <a:pt x="780" y="1673"/>
                    </a:lnTo>
                    <a:lnTo>
                      <a:pt x="780" y="1635"/>
                    </a:lnTo>
                    <a:lnTo>
                      <a:pt x="780" y="1601"/>
                    </a:lnTo>
                    <a:lnTo>
                      <a:pt x="780" y="1558"/>
                    </a:lnTo>
                    <a:lnTo>
                      <a:pt x="780" y="1520"/>
                    </a:lnTo>
                    <a:lnTo>
                      <a:pt x="780" y="1482"/>
                    </a:lnTo>
                    <a:lnTo>
                      <a:pt x="780" y="1448"/>
                    </a:lnTo>
                    <a:lnTo>
                      <a:pt x="775" y="1406"/>
                    </a:lnTo>
                    <a:lnTo>
                      <a:pt x="775" y="1366"/>
                    </a:lnTo>
                    <a:lnTo>
                      <a:pt x="771" y="1328"/>
                    </a:lnTo>
                    <a:lnTo>
                      <a:pt x="771" y="1290"/>
                    </a:lnTo>
                    <a:lnTo>
                      <a:pt x="771" y="1247"/>
                    </a:lnTo>
                    <a:lnTo>
                      <a:pt x="771" y="1209"/>
                    </a:lnTo>
                    <a:lnTo>
                      <a:pt x="771" y="1171"/>
                    </a:lnTo>
                    <a:lnTo>
                      <a:pt x="771" y="1133"/>
                    </a:lnTo>
                    <a:lnTo>
                      <a:pt x="765" y="1089"/>
                    </a:lnTo>
                    <a:lnTo>
                      <a:pt x="765" y="1051"/>
                    </a:lnTo>
                    <a:lnTo>
                      <a:pt x="761" y="1013"/>
                    </a:lnTo>
                    <a:lnTo>
                      <a:pt x="761" y="975"/>
                    </a:lnTo>
                    <a:lnTo>
                      <a:pt x="761" y="931"/>
                    </a:lnTo>
                    <a:lnTo>
                      <a:pt x="761" y="893"/>
                    </a:lnTo>
                    <a:lnTo>
                      <a:pt x="761" y="855"/>
                    </a:lnTo>
                    <a:lnTo>
                      <a:pt x="761" y="817"/>
                    </a:lnTo>
                    <a:lnTo>
                      <a:pt x="756" y="774"/>
                    </a:lnTo>
                    <a:lnTo>
                      <a:pt x="756" y="736"/>
                    </a:lnTo>
                    <a:lnTo>
                      <a:pt x="751" y="693"/>
                    </a:lnTo>
                    <a:lnTo>
                      <a:pt x="751" y="654"/>
                    </a:lnTo>
                    <a:lnTo>
                      <a:pt x="746" y="611"/>
                    </a:lnTo>
                    <a:lnTo>
                      <a:pt x="746" y="573"/>
                    </a:lnTo>
                    <a:lnTo>
                      <a:pt x="746" y="534"/>
                    </a:lnTo>
                    <a:lnTo>
                      <a:pt x="746" y="496"/>
                    </a:lnTo>
                    <a:lnTo>
                      <a:pt x="742" y="454"/>
                    </a:lnTo>
                    <a:lnTo>
                      <a:pt x="742" y="416"/>
                    </a:lnTo>
                    <a:lnTo>
                      <a:pt x="742" y="372"/>
                    </a:lnTo>
                    <a:lnTo>
                      <a:pt x="742" y="334"/>
                    </a:lnTo>
                    <a:lnTo>
                      <a:pt x="742" y="290"/>
                    </a:lnTo>
                    <a:lnTo>
                      <a:pt x="742" y="252"/>
                    </a:lnTo>
                    <a:lnTo>
                      <a:pt x="742" y="214"/>
                    </a:lnTo>
                    <a:lnTo>
                      <a:pt x="742" y="176"/>
                    </a:lnTo>
                    <a:lnTo>
                      <a:pt x="708" y="0"/>
                    </a:lnTo>
                    <a:lnTo>
                      <a:pt x="727" y="23"/>
                    </a:lnTo>
                    <a:lnTo>
                      <a:pt x="746" y="52"/>
                    </a:lnTo>
                    <a:lnTo>
                      <a:pt x="765" y="80"/>
                    </a:lnTo>
                    <a:lnTo>
                      <a:pt x="790" y="109"/>
                    </a:lnTo>
                    <a:lnTo>
                      <a:pt x="809" y="133"/>
                    </a:lnTo>
                    <a:lnTo>
                      <a:pt x="833" y="162"/>
                    </a:lnTo>
                    <a:lnTo>
                      <a:pt x="852" y="191"/>
                    </a:lnTo>
                    <a:lnTo>
                      <a:pt x="876" y="219"/>
                    </a:lnTo>
                    <a:lnTo>
                      <a:pt x="895" y="248"/>
                    </a:lnTo>
                    <a:lnTo>
                      <a:pt x="914" y="277"/>
                    </a:lnTo>
                    <a:lnTo>
                      <a:pt x="933" y="305"/>
                    </a:lnTo>
                    <a:lnTo>
                      <a:pt x="957" y="334"/>
                    </a:lnTo>
                    <a:lnTo>
                      <a:pt x="976" y="363"/>
                    </a:lnTo>
                    <a:lnTo>
                      <a:pt x="1000" y="391"/>
                    </a:lnTo>
                    <a:lnTo>
                      <a:pt x="1019" y="420"/>
                    </a:lnTo>
                    <a:lnTo>
                      <a:pt x="1043" y="448"/>
                    </a:lnTo>
                    <a:lnTo>
                      <a:pt x="1057" y="473"/>
                    </a:lnTo>
                    <a:lnTo>
                      <a:pt x="1081" y="502"/>
                    </a:lnTo>
                    <a:lnTo>
                      <a:pt x="1095" y="530"/>
                    </a:lnTo>
                    <a:lnTo>
                      <a:pt x="1120" y="559"/>
                    </a:lnTo>
                    <a:lnTo>
                      <a:pt x="1139" y="587"/>
                    </a:lnTo>
                    <a:lnTo>
                      <a:pt x="1158" y="616"/>
                    </a:lnTo>
                    <a:lnTo>
                      <a:pt x="1177" y="645"/>
                    </a:lnTo>
                    <a:lnTo>
                      <a:pt x="1201" y="673"/>
                    </a:lnTo>
                    <a:lnTo>
                      <a:pt x="1215" y="702"/>
                    </a:lnTo>
                    <a:lnTo>
                      <a:pt x="1240" y="731"/>
                    </a:lnTo>
                    <a:lnTo>
                      <a:pt x="1259" y="759"/>
                    </a:lnTo>
                    <a:lnTo>
                      <a:pt x="1282" y="788"/>
                    </a:lnTo>
                    <a:lnTo>
                      <a:pt x="1297" y="817"/>
                    </a:lnTo>
                    <a:lnTo>
                      <a:pt x="1320" y="845"/>
                    </a:lnTo>
                    <a:lnTo>
                      <a:pt x="1339" y="874"/>
                    </a:lnTo>
                    <a:lnTo>
                      <a:pt x="1364" y="903"/>
                    </a:lnTo>
                  </a:path>
                </a:pathLst>
              </a:custGeom>
              <a:solidFill>
                <a:srgbClr val="8498A8"/>
              </a:solidFill>
              <a:ln w="9525">
                <a:noFill/>
                <a:round/>
                <a:headEnd/>
                <a:tailEnd/>
              </a:ln>
            </p:spPr>
            <p:txBody>
              <a:bodyPr>
                <a:prstTxWarp prst="textNoShape">
                  <a:avLst/>
                </a:prstTxWarp>
              </a:bodyPr>
              <a:lstStyle/>
              <a:p>
                <a:endParaRPr lang="en-US"/>
              </a:p>
            </p:txBody>
          </p:sp>
        </p:grpSp>
      </p:gr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grpId="0" nodeType="withEffect">
                                  <p:stCondLst>
                                    <p:cond delay="0"/>
                                  </p:stCondLst>
                                  <p:childTnLst>
                                    <p:set>
                                      <p:cBhvr>
                                        <p:cTn id="6" dur="1" fill="hold">
                                          <p:stCondLst>
                                            <p:cond delay="0"/>
                                          </p:stCondLst>
                                        </p:cTn>
                                        <p:tgtEl>
                                          <p:spTgt spid="169986"/>
                                        </p:tgtEl>
                                        <p:attrNameLst>
                                          <p:attrName>style.visibility</p:attrName>
                                        </p:attrNameLst>
                                      </p:cBhvr>
                                      <p:to>
                                        <p:strVal val="visible"/>
                                      </p:to>
                                    </p:set>
                                    <p:animEffect transition="in" filter="blinds(horizontal)">
                                      <p:cBhvr>
                                        <p:cTn id="7" dur="500"/>
                                        <p:tgtEl>
                                          <p:spTgt spid="169986"/>
                                        </p:tgtEl>
                                      </p:cBhvr>
                                    </p:animEffect>
                                  </p:childTnLst>
                                </p:cTn>
                              </p:par>
                            </p:childTnLst>
                          </p:cTn>
                        </p:par>
                        <p:par>
                          <p:cTn id="8" fill="hold">
                            <p:stCondLst>
                              <p:cond delay="500"/>
                            </p:stCondLst>
                            <p:childTnLst>
                              <p:par>
                                <p:cTn id="9" presetID="7" presetClass="entr" presetSubtype="2"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2000" fill="hold"/>
                                        <p:tgtEl>
                                          <p:spTgt spid="5"/>
                                        </p:tgtEl>
                                        <p:attrNameLst>
                                          <p:attrName>ppt_x</p:attrName>
                                        </p:attrNameLst>
                                      </p:cBhvr>
                                      <p:tavLst>
                                        <p:tav tm="0">
                                          <p:val>
                                            <p:strVal val="1+#ppt_w/2"/>
                                          </p:val>
                                        </p:tav>
                                        <p:tav tm="100000">
                                          <p:val>
                                            <p:strVal val="#ppt_x"/>
                                          </p:val>
                                        </p:tav>
                                      </p:tavLst>
                                    </p:anim>
                                    <p:anim calcmode="lin" valueType="num">
                                      <p:cBhvr additive="base">
                                        <p:cTn id="12" dur="2000" fill="hold"/>
                                        <p:tgtEl>
                                          <p:spTgt spid="5"/>
                                        </p:tgtEl>
                                        <p:attrNameLst>
                                          <p:attrName>ppt_y</p:attrName>
                                        </p:attrNameLst>
                                      </p:cBhvr>
                                      <p:tavLst>
                                        <p:tav tm="0">
                                          <p:val>
                                            <p:strVal val="#ppt_y"/>
                                          </p:val>
                                        </p:tav>
                                        <p:tav tm="100000">
                                          <p:val>
                                            <p:strVal val="#ppt_y"/>
                                          </p:val>
                                        </p:tav>
                                      </p:tavLst>
                                    </p:anim>
                                  </p:childTnLst>
                                </p:cTn>
                              </p:par>
                            </p:childTnLst>
                          </p:cTn>
                        </p:par>
                        <p:par>
                          <p:cTn id="13" fill="hold">
                            <p:stCondLst>
                              <p:cond delay="2500"/>
                            </p:stCondLst>
                            <p:childTnLst>
                              <p:par>
                                <p:cTn id="14" presetID="3" presetClass="entr" presetSubtype="10" fill="hold" grpId="0" nodeType="afterEffect">
                                  <p:stCondLst>
                                    <p:cond delay="0"/>
                                  </p:stCondLst>
                                  <p:childTnLst>
                                    <p:set>
                                      <p:cBhvr>
                                        <p:cTn id="15" dur="1" fill="hold">
                                          <p:stCondLst>
                                            <p:cond delay="0"/>
                                          </p:stCondLst>
                                        </p:cTn>
                                        <p:tgtEl>
                                          <p:spTgt spid="170168"/>
                                        </p:tgtEl>
                                        <p:attrNameLst>
                                          <p:attrName>style.visibility</p:attrName>
                                        </p:attrNameLst>
                                      </p:cBhvr>
                                      <p:to>
                                        <p:strVal val="visible"/>
                                      </p:to>
                                    </p:set>
                                    <p:animEffect transition="in" filter="blinds(horizontal)">
                                      <p:cBhvr>
                                        <p:cTn id="16" dur="500"/>
                                        <p:tgtEl>
                                          <p:spTgt spid="170168"/>
                                        </p:tgtEl>
                                      </p:cBhvr>
                                    </p:animEffect>
                                  </p:childTnLst>
                                </p:cTn>
                              </p:par>
                            </p:childTnLst>
                          </p:cTn>
                        </p:par>
                        <p:par>
                          <p:cTn id="17" fill="hold">
                            <p:stCondLst>
                              <p:cond delay="3000"/>
                            </p:stCondLst>
                            <p:childTnLst>
                              <p:par>
                                <p:cTn id="18" presetID="1" presetClass="exit" presetSubtype="0" fill="hold" nodeType="afterEffect">
                                  <p:stCondLst>
                                    <p:cond delay="0"/>
                                  </p:stCondLst>
                                  <p:childTnLst>
                                    <p:set>
                                      <p:cBhvr>
                                        <p:cTn id="19" dur="1" fill="hold">
                                          <p:stCondLst>
                                            <p:cond delay="0"/>
                                          </p:stCondLst>
                                        </p:cTn>
                                        <p:tgtEl>
                                          <p:spTgt spid="2"/>
                                        </p:tgtEl>
                                        <p:attrNameLst>
                                          <p:attrName>style.visibility</p:attrName>
                                        </p:attrNameLst>
                                      </p:cBhvr>
                                      <p:to>
                                        <p:strVal val="hidden"/>
                                      </p:to>
                                    </p:set>
                                  </p:childTnLst>
                                </p:cTn>
                              </p:par>
                              <p:par>
                                <p:cTn id="20" presetID="1" presetClass="entr" presetSubtype="0" fill="hold" nodeType="withEffect">
                                  <p:stCondLst>
                                    <p:cond delay="0"/>
                                  </p:stCondLst>
                                  <p:childTnLst>
                                    <p:set>
                                      <p:cBhvr>
                                        <p:cTn id="21" dur="1" fill="hold">
                                          <p:stCondLst>
                                            <p:cond delay="0"/>
                                          </p:stCondLst>
                                        </p:cTn>
                                        <p:tgtEl>
                                          <p:spTgt spid="10"/>
                                        </p:tgtEl>
                                        <p:attrNameLst>
                                          <p:attrName>style.visibility</p:attrName>
                                        </p:attrNameLst>
                                      </p:cBhvr>
                                      <p:to>
                                        <p:strVal val="visible"/>
                                      </p:to>
                                    </p:set>
                                  </p:childTnLst>
                                </p:cTn>
                              </p:par>
                              <p:par>
                                <p:cTn id="22" presetID="8" presetClass="emph" presetSubtype="0" fill="hold" nodeType="withEffect">
                                  <p:stCondLst>
                                    <p:cond delay="0"/>
                                  </p:stCondLst>
                                  <p:childTnLst>
                                    <p:animRot by="-3300000">
                                      <p:cBhvr>
                                        <p:cTn id="23" dur="2000" fill="hold"/>
                                        <p:tgtEl>
                                          <p:spTgt spid="10"/>
                                        </p:tgtEl>
                                        <p:attrNameLst>
                                          <p:attrName>r</p:attrName>
                                        </p:attrNameLst>
                                      </p:cBhvr>
                                    </p:animRot>
                                  </p:childTnLst>
                                </p:cTn>
                              </p:par>
                              <p:par>
                                <p:cTn id="24" presetID="0" presetClass="path" presetSubtype="0" accel="50000" decel="50000" fill="hold" nodeType="withEffect">
                                  <p:stCondLst>
                                    <p:cond delay="0"/>
                                  </p:stCondLst>
                                  <p:childTnLst>
                                    <p:animMotion origin="layout" path="M 1.73472E-18 2.59259E-6 C 1.73472E-18 -0.05139 1.73472E-18 -0.10255 0.01094 -0.13959 C 0.02188 -0.17662 0.04306 -0.19375 0.06563 -0.22292 C 0.08819 -0.25209 0.11753 -0.28334 0.14688 -0.31459 " pathEditMode="relative" ptsTypes="aaaA">
                                      <p:cBhvr>
                                        <p:cTn id="25" dur="2000" fill="hold"/>
                                        <p:tgtEl>
                                          <p:spTgt spid="10"/>
                                        </p:tgtEl>
                                        <p:attrNameLst>
                                          <p:attrName>ppt_x</p:attrName>
                                          <p:attrName>ppt_y</p:attrName>
                                        </p:attrNameLst>
                                      </p:cBhvr>
                                    </p:animMotion>
                                  </p:childTnLst>
                                </p:cTn>
                              </p:par>
                            </p:childTnLst>
                          </p:cTn>
                        </p:par>
                        <p:par>
                          <p:cTn id="26" fill="hold">
                            <p:stCondLst>
                              <p:cond delay="5000"/>
                            </p:stCondLst>
                            <p:childTnLst>
                              <p:par>
                                <p:cTn id="27" presetID="8" presetClass="emph" presetSubtype="0" fill="hold" nodeType="afterEffect">
                                  <p:stCondLst>
                                    <p:cond delay="500"/>
                                  </p:stCondLst>
                                  <p:childTnLst>
                                    <p:animRot by="3300000">
                                      <p:cBhvr>
                                        <p:cTn id="28" dur="2000" fill="hold"/>
                                        <p:tgtEl>
                                          <p:spTgt spid="10"/>
                                        </p:tgtEl>
                                        <p:attrNameLst>
                                          <p:attrName>r</p:attrName>
                                        </p:attrNameLst>
                                      </p:cBhvr>
                                    </p:animRot>
                                  </p:childTnLst>
                                </p:cTn>
                              </p:par>
                              <p:par>
                                <p:cTn id="29" presetID="2" presetClass="exit" presetSubtype="6" fill="hold" nodeType="withEffect">
                                  <p:stCondLst>
                                    <p:cond delay="500"/>
                                  </p:stCondLst>
                                  <p:childTnLst>
                                    <p:anim calcmode="lin" valueType="num">
                                      <p:cBhvr additive="base">
                                        <p:cTn id="30" dur="500"/>
                                        <p:tgtEl>
                                          <p:spTgt spid="10"/>
                                        </p:tgtEl>
                                        <p:attrNameLst>
                                          <p:attrName>ppt_x</p:attrName>
                                        </p:attrNameLst>
                                      </p:cBhvr>
                                      <p:tavLst>
                                        <p:tav tm="0">
                                          <p:val>
                                            <p:strVal val="ppt_x"/>
                                          </p:val>
                                        </p:tav>
                                        <p:tav tm="100000">
                                          <p:val>
                                            <p:strVal val="1+ppt_w/2"/>
                                          </p:val>
                                        </p:tav>
                                      </p:tavLst>
                                    </p:anim>
                                    <p:anim calcmode="lin" valueType="num">
                                      <p:cBhvr additive="base">
                                        <p:cTn id="31" dur="500"/>
                                        <p:tgtEl>
                                          <p:spTgt spid="10"/>
                                        </p:tgtEl>
                                        <p:attrNameLst>
                                          <p:attrName>ppt_y</p:attrName>
                                        </p:attrNameLst>
                                      </p:cBhvr>
                                      <p:tavLst>
                                        <p:tav tm="0">
                                          <p:val>
                                            <p:strVal val="ppt_y"/>
                                          </p:val>
                                        </p:tav>
                                        <p:tav tm="100000">
                                          <p:val>
                                            <p:strVal val="1+ppt_h/2"/>
                                          </p:val>
                                        </p:tav>
                                      </p:tavLst>
                                    </p:anim>
                                    <p:set>
                                      <p:cBhvr>
                                        <p:cTn id="32"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9986" grpId="0"/>
      <p:bldP spid="170168" grpId="0"/>
    </p:bldLst>
  </p:timing>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grpSp>
        <p:nvGrpSpPr>
          <p:cNvPr id="2" name="Group 2"/>
          <p:cNvGrpSpPr>
            <a:grpSpLocks/>
          </p:cNvGrpSpPr>
          <p:nvPr/>
        </p:nvGrpSpPr>
        <p:grpSpPr bwMode="auto">
          <a:xfrm flipH="1">
            <a:off x="3543300" y="4987925"/>
            <a:ext cx="2378075" cy="1452563"/>
            <a:chOff x="707" y="2719"/>
            <a:chExt cx="2002" cy="1329"/>
          </a:xfrm>
        </p:grpSpPr>
        <p:sp>
          <p:nvSpPr>
            <p:cNvPr id="63819" name="Freeform 3"/>
            <p:cNvSpPr>
              <a:spLocks noEditPoints="1"/>
            </p:cNvSpPr>
            <p:nvPr/>
          </p:nvSpPr>
          <p:spPr bwMode="auto">
            <a:xfrm>
              <a:off x="707" y="2719"/>
              <a:ext cx="2002" cy="1329"/>
            </a:xfrm>
            <a:custGeom>
              <a:avLst/>
              <a:gdLst>
                <a:gd name="T0" fmla="*/ 5577 w 16016"/>
                <a:gd name="T1" fmla="*/ 3141 h 10632"/>
                <a:gd name="T2" fmla="*/ 5867 w 16016"/>
                <a:gd name="T3" fmla="*/ 4542 h 10632"/>
                <a:gd name="T4" fmla="*/ 7907 w 16016"/>
                <a:gd name="T5" fmla="*/ 3509 h 10632"/>
                <a:gd name="T6" fmla="*/ 9289 w 16016"/>
                <a:gd name="T7" fmla="*/ 2406 h 10632"/>
                <a:gd name="T8" fmla="*/ 11473 w 16016"/>
                <a:gd name="T9" fmla="*/ 2406 h 10632"/>
                <a:gd name="T10" fmla="*/ 14759 w 16016"/>
                <a:gd name="T11" fmla="*/ 3045 h 10632"/>
                <a:gd name="T12" fmla="*/ 16016 w 16016"/>
                <a:gd name="T13" fmla="*/ 4639 h 10632"/>
                <a:gd name="T14" fmla="*/ 15745 w 16016"/>
                <a:gd name="T15" fmla="*/ 5133 h 10632"/>
                <a:gd name="T16" fmla="*/ 15427 w 16016"/>
                <a:gd name="T17" fmla="*/ 5152 h 10632"/>
                <a:gd name="T18" fmla="*/ 15184 w 16016"/>
                <a:gd name="T19" fmla="*/ 6824 h 10632"/>
                <a:gd name="T20" fmla="*/ 14933 w 16016"/>
                <a:gd name="T21" fmla="*/ 5945 h 10632"/>
                <a:gd name="T22" fmla="*/ 14712 w 16016"/>
                <a:gd name="T23" fmla="*/ 6311 h 10632"/>
                <a:gd name="T24" fmla="*/ 14441 w 16016"/>
                <a:gd name="T25" fmla="*/ 7046 h 10632"/>
                <a:gd name="T26" fmla="*/ 14517 w 16016"/>
                <a:gd name="T27" fmla="*/ 5306 h 10632"/>
                <a:gd name="T28" fmla="*/ 14103 w 16016"/>
                <a:gd name="T29" fmla="*/ 5423 h 10632"/>
                <a:gd name="T30" fmla="*/ 12305 w 16016"/>
                <a:gd name="T31" fmla="*/ 3121 h 10632"/>
                <a:gd name="T32" fmla="*/ 12575 w 16016"/>
                <a:gd name="T33" fmla="*/ 4620 h 10632"/>
                <a:gd name="T34" fmla="*/ 14218 w 16016"/>
                <a:gd name="T35" fmla="*/ 8128 h 10632"/>
                <a:gd name="T36" fmla="*/ 14199 w 16016"/>
                <a:gd name="T37" fmla="*/ 9105 h 10632"/>
                <a:gd name="T38" fmla="*/ 12972 w 16016"/>
                <a:gd name="T39" fmla="*/ 9134 h 10632"/>
                <a:gd name="T40" fmla="*/ 12749 w 16016"/>
                <a:gd name="T41" fmla="*/ 8226 h 10632"/>
                <a:gd name="T42" fmla="*/ 12768 w 16016"/>
                <a:gd name="T43" fmla="*/ 6699 h 10632"/>
                <a:gd name="T44" fmla="*/ 11057 w 16016"/>
                <a:gd name="T45" fmla="*/ 4881 h 10632"/>
                <a:gd name="T46" fmla="*/ 11250 w 16016"/>
                <a:gd name="T47" fmla="*/ 6331 h 10632"/>
                <a:gd name="T48" fmla="*/ 9454 w 16016"/>
                <a:gd name="T49" fmla="*/ 6950 h 10632"/>
                <a:gd name="T50" fmla="*/ 10294 w 16016"/>
                <a:gd name="T51" fmla="*/ 9627 h 10632"/>
                <a:gd name="T52" fmla="*/ 9675 w 16016"/>
                <a:gd name="T53" fmla="*/ 10632 h 10632"/>
                <a:gd name="T54" fmla="*/ 9018 w 16016"/>
                <a:gd name="T55" fmla="*/ 10535 h 10632"/>
                <a:gd name="T56" fmla="*/ 8013 w 16016"/>
                <a:gd name="T57" fmla="*/ 10119 h 10632"/>
                <a:gd name="T58" fmla="*/ 8603 w 16016"/>
                <a:gd name="T59" fmla="*/ 9134 h 10632"/>
                <a:gd name="T60" fmla="*/ 8700 w 16016"/>
                <a:gd name="T61" fmla="*/ 8419 h 10632"/>
                <a:gd name="T62" fmla="*/ 7442 w 16016"/>
                <a:gd name="T63" fmla="*/ 7732 h 10632"/>
                <a:gd name="T64" fmla="*/ 7713 w 16016"/>
                <a:gd name="T65" fmla="*/ 6428 h 10632"/>
                <a:gd name="T66" fmla="*/ 6293 w 16016"/>
                <a:gd name="T67" fmla="*/ 5867 h 10632"/>
                <a:gd name="T68" fmla="*/ 4621 w 16016"/>
                <a:gd name="T69" fmla="*/ 7829 h 10632"/>
                <a:gd name="T70" fmla="*/ 3808 w 16016"/>
                <a:gd name="T71" fmla="*/ 8399 h 10632"/>
                <a:gd name="T72" fmla="*/ 2630 w 16016"/>
                <a:gd name="T73" fmla="*/ 8081 h 10632"/>
                <a:gd name="T74" fmla="*/ 3026 w 16016"/>
                <a:gd name="T75" fmla="*/ 6553 h 10632"/>
                <a:gd name="T76" fmla="*/ 5162 w 16016"/>
                <a:gd name="T77" fmla="*/ 6699 h 10632"/>
                <a:gd name="T78" fmla="*/ 5896 w 16016"/>
                <a:gd name="T79" fmla="*/ 5374 h 10632"/>
                <a:gd name="T80" fmla="*/ 4766 w 16016"/>
                <a:gd name="T81" fmla="*/ 5084 h 10632"/>
                <a:gd name="T82" fmla="*/ 2387 w 16016"/>
                <a:gd name="T83" fmla="*/ 5751 h 10632"/>
                <a:gd name="T84" fmla="*/ 841 w 16016"/>
                <a:gd name="T85" fmla="*/ 5471 h 10632"/>
                <a:gd name="T86" fmla="*/ 97 w 16016"/>
                <a:gd name="T87" fmla="*/ 3316 h 10632"/>
                <a:gd name="T88" fmla="*/ 938 w 16016"/>
                <a:gd name="T89" fmla="*/ 2185 h 10632"/>
                <a:gd name="T90" fmla="*/ 3490 w 16016"/>
                <a:gd name="T91" fmla="*/ 2978 h 10632"/>
                <a:gd name="T92" fmla="*/ 3345 w 16016"/>
                <a:gd name="T93" fmla="*/ 2378 h 10632"/>
                <a:gd name="T94" fmla="*/ 3345 w 16016"/>
                <a:gd name="T95" fmla="*/ 2040 h 10632"/>
                <a:gd name="T96" fmla="*/ 2610 w 16016"/>
                <a:gd name="T97" fmla="*/ 1373 h 10632"/>
                <a:gd name="T98" fmla="*/ 3315 w 16016"/>
                <a:gd name="T99" fmla="*/ 938 h 10632"/>
                <a:gd name="T100" fmla="*/ 4224 w 16016"/>
                <a:gd name="T101" fmla="*/ 1421 h 10632"/>
                <a:gd name="T102" fmla="*/ 4968 w 16016"/>
                <a:gd name="T103" fmla="*/ 715 h 10632"/>
                <a:gd name="T104" fmla="*/ 9530 w 16016"/>
                <a:gd name="T105" fmla="*/ 6186 h 10632"/>
                <a:gd name="T106" fmla="*/ 8815 w 16016"/>
                <a:gd name="T107" fmla="*/ 5867 h 10632"/>
                <a:gd name="T108" fmla="*/ 9801 w 16016"/>
                <a:gd name="T109" fmla="*/ 5278 h 10632"/>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16016"/>
                <a:gd name="T166" fmla="*/ 0 h 10632"/>
                <a:gd name="T167" fmla="*/ 16016 w 16016"/>
                <a:gd name="T168" fmla="*/ 10632 h 10632"/>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16016" h="10632">
                  <a:moveTo>
                    <a:pt x="5210" y="1160"/>
                  </a:moveTo>
                  <a:lnTo>
                    <a:pt x="5180" y="1644"/>
                  </a:lnTo>
                  <a:lnTo>
                    <a:pt x="5113" y="1865"/>
                  </a:lnTo>
                  <a:lnTo>
                    <a:pt x="5847" y="2581"/>
                  </a:lnTo>
                  <a:lnTo>
                    <a:pt x="5577" y="3141"/>
                  </a:lnTo>
                  <a:lnTo>
                    <a:pt x="5432" y="3586"/>
                  </a:lnTo>
                  <a:lnTo>
                    <a:pt x="5451" y="4002"/>
                  </a:lnTo>
                  <a:lnTo>
                    <a:pt x="5596" y="4369"/>
                  </a:lnTo>
                  <a:lnTo>
                    <a:pt x="5819" y="4542"/>
                  </a:lnTo>
                  <a:lnTo>
                    <a:pt x="5867" y="4542"/>
                  </a:lnTo>
                  <a:lnTo>
                    <a:pt x="6263" y="3779"/>
                  </a:lnTo>
                  <a:lnTo>
                    <a:pt x="6612" y="3461"/>
                  </a:lnTo>
                  <a:lnTo>
                    <a:pt x="6833" y="3364"/>
                  </a:lnTo>
                  <a:lnTo>
                    <a:pt x="7472" y="3335"/>
                  </a:lnTo>
                  <a:lnTo>
                    <a:pt x="7907" y="3509"/>
                  </a:lnTo>
                  <a:lnTo>
                    <a:pt x="8033" y="3586"/>
                  </a:lnTo>
                  <a:lnTo>
                    <a:pt x="8284" y="3586"/>
                  </a:lnTo>
                  <a:lnTo>
                    <a:pt x="8574" y="3266"/>
                  </a:lnTo>
                  <a:lnTo>
                    <a:pt x="8912" y="2707"/>
                  </a:lnTo>
                  <a:lnTo>
                    <a:pt x="9289" y="2406"/>
                  </a:lnTo>
                  <a:lnTo>
                    <a:pt x="9656" y="2358"/>
                  </a:lnTo>
                  <a:lnTo>
                    <a:pt x="10100" y="2378"/>
                  </a:lnTo>
                  <a:lnTo>
                    <a:pt x="10710" y="2649"/>
                  </a:lnTo>
                  <a:lnTo>
                    <a:pt x="10836" y="2755"/>
                  </a:lnTo>
                  <a:lnTo>
                    <a:pt x="11473" y="2406"/>
                  </a:lnTo>
                  <a:lnTo>
                    <a:pt x="12160" y="2165"/>
                  </a:lnTo>
                  <a:lnTo>
                    <a:pt x="12875" y="2107"/>
                  </a:lnTo>
                  <a:lnTo>
                    <a:pt x="13928" y="2378"/>
                  </a:lnTo>
                  <a:lnTo>
                    <a:pt x="14469" y="2725"/>
                  </a:lnTo>
                  <a:lnTo>
                    <a:pt x="14759" y="3045"/>
                  </a:lnTo>
                  <a:lnTo>
                    <a:pt x="15108" y="3606"/>
                  </a:lnTo>
                  <a:lnTo>
                    <a:pt x="15572" y="4224"/>
                  </a:lnTo>
                  <a:lnTo>
                    <a:pt x="15938" y="4524"/>
                  </a:lnTo>
                  <a:lnTo>
                    <a:pt x="15987" y="4620"/>
                  </a:lnTo>
                  <a:lnTo>
                    <a:pt x="16016" y="4639"/>
                  </a:lnTo>
                  <a:lnTo>
                    <a:pt x="15745" y="4717"/>
                  </a:lnTo>
                  <a:lnTo>
                    <a:pt x="15630" y="4687"/>
                  </a:lnTo>
                  <a:lnTo>
                    <a:pt x="15552" y="4687"/>
                  </a:lnTo>
                  <a:lnTo>
                    <a:pt x="15523" y="4717"/>
                  </a:lnTo>
                  <a:lnTo>
                    <a:pt x="15745" y="5133"/>
                  </a:lnTo>
                  <a:lnTo>
                    <a:pt x="15823" y="5751"/>
                  </a:lnTo>
                  <a:lnTo>
                    <a:pt x="15823" y="5800"/>
                  </a:lnTo>
                  <a:lnTo>
                    <a:pt x="15726" y="5848"/>
                  </a:lnTo>
                  <a:lnTo>
                    <a:pt x="15455" y="5181"/>
                  </a:lnTo>
                  <a:lnTo>
                    <a:pt x="15427" y="5152"/>
                  </a:lnTo>
                  <a:lnTo>
                    <a:pt x="15379" y="5258"/>
                  </a:lnTo>
                  <a:lnTo>
                    <a:pt x="15379" y="5751"/>
                  </a:lnTo>
                  <a:lnTo>
                    <a:pt x="15301" y="5993"/>
                  </a:lnTo>
                  <a:lnTo>
                    <a:pt x="15301" y="6283"/>
                  </a:lnTo>
                  <a:lnTo>
                    <a:pt x="15184" y="6824"/>
                  </a:lnTo>
                  <a:lnTo>
                    <a:pt x="15078" y="7046"/>
                  </a:lnTo>
                  <a:lnTo>
                    <a:pt x="15108" y="7075"/>
                  </a:lnTo>
                  <a:lnTo>
                    <a:pt x="15030" y="7143"/>
                  </a:lnTo>
                  <a:lnTo>
                    <a:pt x="14933" y="6775"/>
                  </a:lnTo>
                  <a:lnTo>
                    <a:pt x="14933" y="5945"/>
                  </a:lnTo>
                  <a:lnTo>
                    <a:pt x="14885" y="5819"/>
                  </a:lnTo>
                  <a:lnTo>
                    <a:pt x="14885" y="5800"/>
                  </a:lnTo>
                  <a:lnTo>
                    <a:pt x="14866" y="5770"/>
                  </a:lnTo>
                  <a:lnTo>
                    <a:pt x="14788" y="5848"/>
                  </a:lnTo>
                  <a:lnTo>
                    <a:pt x="14712" y="6311"/>
                  </a:lnTo>
                  <a:lnTo>
                    <a:pt x="14566" y="6582"/>
                  </a:lnTo>
                  <a:lnTo>
                    <a:pt x="14517" y="6824"/>
                  </a:lnTo>
                  <a:lnTo>
                    <a:pt x="14469" y="6998"/>
                  </a:lnTo>
                  <a:lnTo>
                    <a:pt x="14469" y="7046"/>
                  </a:lnTo>
                  <a:lnTo>
                    <a:pt x="14441" y="7046"/>
                  </a:lnTo>
                  <a:lnTo>
                    <a:pt x="14421" y="7026"/>
                  </a:lnTo>
                  <a:lnTo>
                    <a:pt x="14344" y="6775"/>
                  </a:lnTo>
                  <a:lnTo>
                    <a:pt x="14373" y="5867"/>
                  </a:lnTo>
                  <a:lnTo>
                    <a:pt x="14489" y="5499"/>
                  </a:lnTo>
                  <a:lnTo>
                    <a:pt x="14517" y="5306"/>
                  </a:lnTo>
                  <a:lnTo>
                    <a:pt x="14489" y="5278"/>
                  </a:lnTo>
                  <a:lnTo>
                    <a:pt x="14248" y="5529"/>
                  </a:lnTo>
                  <a:lnTo>
                    <a:pt x="14122" y="5693"/>
                  </a:lnTo>
                  <a:lnTo>
                    <a:pt x="14103" y="5722"/>
                  </a:lnTo>
                  <a:lnTo>
                    <a:pt x="14103" y="5423"/>
                  </a:lnTo>
                  <a:lnTo>
                    <a:pt x="14122" y="4910"/>
                  </a:lnTo>
                  <a:lnTo>
                    <a:pt x="13958" y="4349"/>
                  </a:lnTo>
                  <a:lnTo>
                    <a:pt x="13687" y="3924"/>
                  </a:lnTo>
                  <a:lnTo>
                    <a:pt x="12942" y="3364"/>
                  </a:lnTo>
                  <a:lnTo>
                    <a:pt x="12305" y="3121"/>
                  </a:lnTo>
                  <a:lnTo>
                    <a:pt x="11425" y="2996"/>
                  </a:lnTo>
                  <a:lnTo>
                    <a:pt x="11105" y="3045"/>
                  </a:lnTo>
                  <a:lnTo>
                    <a:pt x="11077" y="3073"/>
                  </a:lnTo>
                  <a:lnTo>
                    <a:pt x="12092" y="4002"/>
                  </a:lnTo>
                  <a:lnTo>
                    <a:pt x="12575" y="4620"/>
                  </a:lnTo>
                  <a:lnTo>
                    <a:pt x="12623" y="5229"/>
                  </a:lnTo>
                  <a:lnTo>
                    <a:pt x="12942" y="5848"/>
                  </a:lnTo>
                  <a:lnTo>
                    <a:pt x="13735" y="6805"/>
                  </a:lnTo>
                  <a:lnTo>
                    <a:pt x="14103" y="7539"/>
                  </a:lnTo>
                  <a:lnTo>
                    <a:pt x="14218" y="8128"/>
                  </a:lnTo>
                  <a:lnTo>
                    <a:pt x="14218" y="8176"/>
                  </a:lnTo>
                  <a:lnTo>
                    <a:pt x="14392" y="8371"/>
                  </a:lnTo>
                  <a:lnTo>
                    <a:pt x="14469" y="8641"/>
                  </a:lnTo>
                  <a:lnTo>
                    <a:pt x="14441" y="8912"/>
                  </a:lnTo>
                  <a:lnTo>
                    <a:pt x="14199" y="9105"/>
                  </a:lnTo>
                  <a:lnTo>
                    <a:pt x="13977" y="9134"/>
                  </a:lnTo>
                  <a:lnTo>
                    <a:pt x="13754" y="9105"/>
                  </a:lnTo>
                  <a:lnTo>
                    <a:pt x="13706" y="9066"/>
                  </a:lnTo>
                  <a:lnTo>
                    <a:pt x="13386" y="9134"/>
                  </a:lnTo>
                  <a:lnTo>
                    <a:pt x="12972" y="9134"/>
                  </a:lnTo>
                  <a:lnTo>
                    <a:pt x="12623" y="9066"/>
                  </a:lnTo>
                  <a:lnTo>
                    <a:pt x="12507" y="8941"/>
                  </a:lnTo>
                  <a:lnTo>
                    <a:pt x="12526" y="8544"/>
                  </a:lnTo>
                  <a:lnTo>
                    <a:pt x="12652" y="8302"/>
                  </a:lnTo>
                  <a:lnTo>
                    <a:pt x="12749" y="8226"/>
                  </a:lnTo>
                  <a:lnTo>
                    <a:pt x="13068" y="8226"/>
                  </a:lnTo>
                  <a:lnTo>
                    <a:pt x="13097" y="8245"/>
                  </a:lnTo>
                  <a:lnTo>
                    <a:pt x="13241" y="8051"/>
                  </a:lnTo>
                  <a:lnTo>
                    <a:pt x="13310" y="7442"/>
                  </a:lnTo>
                  <a:lnTo>
                    <a:pt x="12768" y="6699"/>
                  </a:lnTo>
                  <a:lnTo>
                    <a:pt x="12236" y="6205"/>
                  </a:lnTo>
                  <a:lnTo>
                    <a:pt x="11917" y="5964"/>
                  </a:lnTo>
                  <a:lnTo>
                    <a:pt x="11696" y="5403"/>
                  </a:lnTo>
                  <a:lnTo>
                    <a:pt x="11299" y="5036"/>
                  </a:lnTo>
                  <a:lnTo>
                    <a:pt x="11057" y="4881"/>
                  </a:lnTo>
                  <a:lnTo>
                    <a:pt x="10980" y="5152"/>
                  </a:lnTo>
                  <a:lnTo>
                    <a:pt x="11029" y="5451"/>
                  </a:lnTo>
                  <a:lnTo>
                    <a:pt x="11174" y="5848"/>
                  </a:lnTo>
                  <a:lnTo>
                    <a:pt x="11280" y="6311"/>
                  </a:lnTo>
                  <a:lnTo>
                    <a:pt x="11250" y="6331"/>
                  </a:lnTo>
                  <a:lnTo>
                    <a:pt x="11299" y="6476"/>
                  </a:lnTo>
                  <a:lnTo>
                    <a:pt x="11077" y="6601"/>
                  </a:lnTo>
                  <a:lnTo>
                    <a:pt x="10323" y="6727"/>
                  </a:lnTo>
                  <a:lnTo>
                    <a:pt x="9878" y="6747"/>
                  </a:lnTo>
                  <a:lnTo>
                    <a:pt x="9454" y="6950"/>
                  </a:lnTo>
                  <a:lnTo>
                    <a:pt x="9337" y="7240"/>
                  </a:lnTo>
                  <a:lnTo>
                    <a:pt x="9723" y="7907"/>
                  </a:lnTo>
                  <a:lnTo>
                    <a:pt x="10100" y="8718"/>
                  </a:lnTo>
                  <a:lnTo>
                    <a:pt x="10217" y="9105"/>
                  </a:lnTo>
                  <a:lnTo>
                    <a:pt x="10294" y="9627"/>
                  </a:lnTo>
                  <a:lnTo>
                    <a:pt x="10275" y="9965"/>
                  </a:lnTo>
                  <a:lnTo>
                    <a:pt x="10169" y="10216"/>
                  </a:lnTo>
                  <a:lnTo>
                    <a:pt x="10100" y="10313"/>
                  </a:lnTo>
                  <a:lnTo>
                    <a:pt x="10100" y="10439"/>
                  </a:lnTo>
                  <a:lnTo>
                    <a:pt x="9675" y="10632"/>
                  </a:lnTo>
                  <a:lnTo>
                    <a:pt x="9454" y="10584"/>
                  </a:lnTo>
                  <a:lnTo>
                    <a:pt x="9308" y="10506"/>
                  </a:lnTo>
                  <a:lnTo>
                    <a:pt x="9308" y="10487"/>
                  </a:lnTo>
                  <a:lnTo>
                    <a:pt x="9259" y="10439"/>
                  </a:lnTo>
                  <a:lnTo>
                    <a:pt x="9018" y="10535"/>
                  </a:lnTo>
                  <a:lnTo>
                    <a:pt x="8748" y="10487"/>
                  </a:lnTo>
                  <a:lnTo>
                    <a:pt x="8622" y="10361"/>
                  </a:lnTo>
                  <a:lnTo>
                    <a:pt x="8574" y="10439"/>
                  </a:lnTo>
                  <a:lnTo>
                    <a:pt x="8380" y="10390"/>
                  </a:lnTo>
                  <a:lnTo>
                    <a:pt x="8013" y="10119"/>
                  </a:lnTo>
                  <a:lnTo>
                    <a:pt x="7935" y="10013"/>
                  </a:lnTo>
                  <a:lnTo>
                    <a:pt x="7964" y="9791"/>
                  </a:lnTo>
                  <a:lnTo>
                    <a:pt x="8100" y="9385"/>
                  </a:lnTo>
                  <a:lnTo>
                    <a:pt x="8429" y="9183"/>
                  </a:lnTo>
                  <a:lnTo>
                    <a:pt x="8603" y="9134"/>
                  </a:lnTo>
                  <a:lnTo>
                    <a:pt x="8748" y="9163"/>
                  </a:lnTo>
                  <a:lnTo>
                    <a:pt x="8767" y="9163"/>
                  </a:lnTo>
                  <a:lnTo>
                    <a:pt x="8767" y="8767"/>
                  </a:lnTo>
                  <a:lnTo>
                    <a:pt x="8700" y="8447"/>
                  </a:lnTo>
                  <a:lnTo>
                    <a:pt x="8700" y="8419"/>
                  </a:lnTo>
                  <a:lnTo>
                    <a:pt x="8158" y="8419"/>
                  </a:lnTo>
                  <a:lnTo>
                    <a:pt x="7858" y="8245"/>
                  </a:lnTo>
                  <a:lnTo>
                    <a:pt x="7762" y="8226"/>
                  </a:lnTo>
                  <a:lnTo>
                    <a:pt x="7442" y="7907"/>
                  </a:lnTo>
                  <a:lnTo>
                    <a:pt x="7442" y="7732"/>
                  </a:lnTo>
                  <a:lnTo>
                    <a:pt x="7665" y="7442"/>
                  </a:lnTo>
                  <a:lnTo>
                    <a:pt x="7907" y="7268"/>
                  </a:lnTo>
                  <a:lnTo>
                    <a:pt x="8109" y="6998"/>
                  </a:lnTo>
                  <a:lnTo>
                    <a:pt x="8109" y="6920"/>
                  </a:lnTo>
                  <a:lnTo>
                    <a:pt x="7713" y="6428"/>
                  </a:lnTo>
                  <a:lnTo>
                    <a:pt x="7491" y="6311"/>
                  </a:lnTo>
                  <a:lnTo>
                    <a:pt x="6902" y="6283"/>
                  </a:lnTo>
                  <a:lnTo>
                    <a:pt x="6514" y="6060"/>
                  </a:lnTo>
                  <a:lnTo>
                    <a:pt x="6311" y="5867"/>
                  </a:lnTo>
                  <a:lnTo>
                    <a:pt x="6293" y="5867"/>
                  </a:lnTo>
                  <a:lnTo>
                    <a:pt x="6138" y="6504"/>
                  </a:lnTo>
                  <a:lnTo>
                    <a:pt x="6022" y="6872"/>
                  </a:lnTo>
                  <a:lnTo>
                    <a:pt x="6042" y="6998"/>
                  </a:lnTo>
                  <a:lnTo>
                    <a:pt x="5577" y="7442"/>
                  </a:lnTo>
                  <a:lnTo>
                    <a:pt x="4621" y="7829"/>
                  </a:lnTo>
                  <a:lnTo>
                    <a:pt x="4031" y="8003"/>
                  </a:lnTo>
                  <a:lnTo>
                    <a:pt x="3982" y="8128"/>
                  </a:lnTo>
                  <a:lnTo>
                    <a:pt x="4001" y="8196"/>
                  </a:lnTo>
                  <a:lnTo>
                    <a:pt x="3934" y="8321"/>
                  </a:lnTo>
                  <a:lnTo>
                    <a:pt x="3808" y="8399"/>
                  </a:lnTo>
                  <a:lnTo>
                    <a:pt x="3441" y="8371"/>
                  </a:lnTo>
                  <a:lnTo>
                    <a:pt x="3102" y="8351"/>
                  </a:lnTo>
                  <a:lnTo>
                    <a:pt x="2996" y="8302"/>
                  </a:lnTo>
                  <a:lnTo>
                    <a:pt x="2851" y="8081"/>
                  </a:lnTo>
                  <a:lnTo>
                    <a:pt x="2630" y="8081"/>
                  </a:lnTo>
                  <a:lnTo>
                    <a:pt x="2435" y="7907"/>
                  </a:lnTo>
                  <a:lnTo>
                    <a:pt x="2339" y="7810"/>
                  </a:lnTo>
                  <a:lnTo>
                    <a:pt x="2359" y="7607"/>
                  </a:lnTo>
                  <a:lnTo>
                    <a:pt x="2755" y="6824"/>
                  </a:lnTo>
                  <a:lnTo>
                    <a:pt x="3026" y="6553"/>
                  </a:lnTo>
                  <a:lnTo>
                    <a:pt x="3295" y="6504"/>
                  </a:lnTo>
                  <a:lnTo>
                    <a:pt x="3586" y="6582"/>
                  </a:lnTo>
                  <a:lnTo>
                    <a:pt x="3856" y="6775"/>
                  </a:lnTo>
                  <a:lnTo>
                    <a:pt x="4426" y="6727"/>
                  </a:lnTo>
                  <a:lnTo>
                    <a:pt x="5162" y="6699"/>
                  </a:lnTo>
                  <a:lnTo>
                    <a:pt x="5384" y="6679"/>
                  </a:lnTo>
                  <a:lnTo>
                    <a:pt x="5432" y="6679"/>
                  </a:lnTo>
                  <a:lnTo>
                    <a:pt x="5577" y="6331"/>
                  </a:lnTo>
                  <a:lnTo>
                    <a:pt x="5654" y="5993"/>
                  </a:lnTo>
                  <a:lnTo>
                    <a:pt x="5896" y="5374"/>
                  </a:lnTo>
                  <a:lnTo>
                    <a:pt x="5277" y="5374"/>
                  </a:lnTo>
                  <a:lnTo>
                    <a:pt x="5065" y="5103"/>
                  </a:lnTo>
                  <a:lnTo>
                    <a:pt x="5017" y="4988"/>
                  </a:lnTo>
                  <a:lnTo>
                    <a:pt x="4939" y="4988"/>
                  </a:lnTo>
                  <a:lnTo>
                    <a:pt x="4766" y="5084"/>
                  </a:lnTo>
                  <a:lnTo>
                    <a:pt x="4378" y="5036"/>
                  </a:lnTo>
                  <a:lnTo>
                    <a:pt x="4099" y="5036"/>
                  </a:lnTo>
                  <a:lnTo>
                    <a:pt x="3663" y="5181"/>
                  </a:lnTo>
                  <a:lnTo>
                    <a:pt x="2900" y="5693"/>
                  </a:lnTo>
                  <a:lnTo>
                    <a:pt x="2387" y="5751"/>
                  </a:lnTo>
                  <a:lnTo>
                    <a:pt x="1740" y="5693"/>
                  </a:lnTo>
                  <a:lnTo>
                    <a:pt x="1257" y="5800"/>
                  </a:lnTo>
                  <a:lnTo>
                    <a:pt x="938" y="5693"/>
                  </a:lnTo>
                  <a:lnTo>
                    <a:pt x="841" y="5577"/>
                  </a:lnTo>
                  <a:lnTo>
                    <a:pt x="841" y="5471"/>
                  </a:lnTo>
                  <a:lnTo>
                    <a:pt x="512" y="5374"/>
                  </a:lnTo>
                  <a:lnTo>
                    <a:pt x="299" y="5133"/>
                  </a:lnTo>
                  <a:lnTo>
                    <a:pt x="78" y="4668"/>
                  </a:lnTo>
                  <a:lnTo>
                    <a:pt x="0" y="4079"/>
                  </a:lnTo>
                  <a:lnTo>
                    <a:pt x="97" y="3316"/>
                  </a:lnTo>
                  <a:lnTo>
                    <a:pt x="145" y="3218"/>
                  </a:lnTo>
                  <a:lnTo>
                    <a:pt x="174" y="2504"/>
                  </a:lnTo>
                  <a:lnTo>
                    <a:pt x="319" y="2233"/>
                  </a:lnTo>
                  <a:lnTo>
                    <a:pt x="570" y="2136"/>
                  </a:lnTo>
                  <a:lnTo>
                    <a:pt x="938" y="2185"/>
                  </a:lnTo>
                  <a:lnTo>
                    <a:pt x="1131" y="2311"/>
                  </a:lnTo>
                  <a:lnTo>
                    <a:pt x="1276" y="2504"/>
                  </a:lnTo>
                  <a:lnTo>
                    <a:pt x="1276" y="2629"/>
                  </a:lnTo>
                  <a:lnTo>
                    <a:pt x="2435" y="2755"/>
                  </a:lnTo>
                  <a:lnTo>
                    <a:pt x="3490" y="2978"/>
                  </a:lnTo>
                  <a:lnTo>
                    <a:pt x="3538" y="2978"/>
                  </a:lnTo>
                  <a:lnTo>
                    <a:pt x="3538" y="2822"/>
                  </a:lnTo>
                  <a:lnTo>
                    <a:pt x="3412" y="2774"/>
                  </a:lnTo>
                  <a:lnTo>
                    <a:pt x="3345" y="2707"/>
                  </a:lnTo>
                  <a:lnTo>
                    <a:pt x="3345" y="2378"/>
                  </a:lnTo>
                  <a:lnTo>
                    <a:pt x="3490" y="2107"/>
                  </a:lnTo>
                  <a:lnTo>
                    <a:pt x="3635" y="2010"/>
                  </a:lnTo>
                  <a:lnTo>
                    <a:pt x="3586" y="1962"/>
                  </a:lnTo>
                  <a:lnTo>
                    <a:pt x="3345" y="2010"/>
                  </a:lnTo>
                  <a:lnTo>
                    <a:pt x="3345" y="2040"/>
                  </a:lnTo>
                  <a:lnTo>
                    <a:pt x="3267" y="2040"/>
                  </a:lnTo>
                  <a:lnTo>
                    <a:pt x="3267" y="1991"/>
                  </a:lnTo>
                  <a:lnTo>
                    <a:pt x="3345" y="1943"/>
                  </a:lnTo>
                  <a:lnTo>
                    <a:pt x="3044" y="1720"/>
                  </a:lnTo>
                  <a:lnTo>
                    <a:pt x="2610" y="1373"/>
                  </a:lnTo>
                  <a:lnTo>
                    <a:pt x="2407" y="1304"/>
                  </a:lnTo>
                  <a:lnTo>
                    <a:pt x="2387" y="1276"/>
                  </a:lnTo>
                  <a:lnTo>
                    <a:pt x="2387" y="1208"/>
                  </a:lnTo>
                  <a:lnTo>
                    <a:pt x="2823" y="957"/>
                  </a:lnTo>
                  <a:lnTo>
                    <a:pt x="3315" y="938"/>
                  </a:lnTo>
                  <a:lnTo>
                    <a:pt x="3615" y="1053"/>
                  </a:lnTo>
                  <a:lnTo>
                    <a:pt x="3886" y="1353"/>
                  </a:lnTo>
                  <a:lnTo>
                    <a:pt x="4157" y="1449"/>
                  </a:lnTo>
                  <a:lnTo>
                    <a:pt x="4175" y="1479"/>
                  </a:lnTo>
                  <a:lnTo>
                    <a:pt x="4224" y="1421"/>
                  </a:lnTo>
                  <a:lnTo>
                    <a:pt x="4079" y="561"/>
                  </a:lnTo>
                  <a:lnTo>
                    <a:pt x="3905" y="126"/>
                  </a:lnTo>
                  <a:lnTo>
                    <a:pt x="3856" y="78"/>
                  </a:lnTo>
                  <a:lnTo>
                    <a:pt x="3905" y="0"/>
                  </a:lnTo>
                  <a:lnTo>
                    <a:pt x="4968" y="715"/>
                  </a:lnTo>
                  <a:lnTo>
                    <a:pt x="5210" y="1160"/>
                  </a:lnTo>
                  <a:close/>
                  <a:moveTo>
                    <a:pt x="10072" y="5819"/>
                  </a:moveTo>
                  <a:lnTo>
                    <a:pt x="10072" y="6090"/>
                  </a:lnTo>
                  <a:lnTo>
                    <a:pt x="9974" y="6138"/>
                  </a:lnTo>
                  <a:lnTo>
                    <a:pt x="9530" y="6186"/>
                  </a:lnTo>
                  <a:lnTo>
                    <a:pt x="8893" y="6263"/>
                  </a:lnTo>
                  <a:lnTo>
                    <a:pt x="8767" y="6408"/>
                  </a:lnTo>
                  <a:lnTo>
                    <a:pt x="8700" y="6476"/>
                  </a:lnTo>
                  <a:lnTo>
                    <a:pt x="8429" y="6157"/>
                  </a:lnTo>
                  <a:lnTo>
                    <a:pt x="8815" y="5867"/>
                  </a:lnTo>
                  <a:lnTo>
                    <a:pt x="8989" y="5800"/>
                  </a:lnTo>
                  <a:lnTo>
                    <a:pt x="9211" y="5451"/>
                  </a:lnTo>
                  <a:lnTo>
                    <a:pt x="9337" y="5133"/>
                  </a:lnTo>
                  <a:lnTo>
                    <a:pt x="9482" y="4929"/>
                  </a:lnTo>
                  <a:lnTo>
                    <a:pt x="9801" y="5278"/>
                  </a:lnTo>
                  <a:lnTo>
                    <a:pt x="10072" y="5819"/>
                  </a:lnTo>
                  <a:close/>
                </a:path>
              </a:pathLst>
            </a:custGeom>
            <a:solidFill>
              <a:srgbClr val="000000"/>
            </a:solidFill>
            <a:ln w="9525">
              <a:noFill/>
              <a:round/>
              <a:headEnd/>
              <a:tailEnd/>
            </a:ln>
          </p:spPr>
          <p:txBody>
            <a:bodyPr>
              <a:prstTxWarp prst="textNoShape">
                <a:avLst/>
              </a:prstTxWarp>
            </a:bodyPr>
            <a:lstStyle/>
            <a:p>
              <a:endParaRPr lang="en-US"/>
            </a:p>
          </p:txBody>
        </p:sp>
        <p:sp>
          <p:nvSpPr>
            <p:cNvPr id="63820" name="Freeform 4"/>
            <p:cNvSpPr>
              <a:spLocks/>
            </p:cNvSpPr>
            <p:nvPr/>
          </p:nvSpPr>
          <p:spPr bwMode="auto">
            <a:xfrm>
              <a:off x="1239" y="2765"/>
              <a:ext cx="107" cy="209"/>
            </a:xfrm>
            <a:custGeom>
              <a:avLst/>
              <a:gdLst>
                <a:gd name="T0" fmla="*/ 609 w 860"/>
                <a:gd name="T1" fmla="*/ 414 h 1672"/>
                <a:gd name="T2" fmla="*/ 860 w 860"/>
                <a:gd name="T3" fmla="*/ 860 h 1672"/>
                <a:gd name="T4" fmla="*/ 812 w 860"/>
                <a:gd name="T5" fmla="*/ 1469 h 1672"/>
                <a:gd name="T6" fmla="*/ 667 w 860"/>
                <a:gd name="T7" fmla="*/ 1672 h 1672"/>
                <a:gd name="T8" fmla="*/ 396 w 860"/>
                <a:gd name="T9" fmla="*/ 1594 h 1672"/>
                <a:gd name="T10" fmla="*/ 242 w 860"/>
                <a:gd name="T11" fmla="*/ 1421 h 1672"/>
                <a:gd name="T12" fmla="*/ 318 w 860"/>
                <a:gd name="T13" fmla="*/ 1256 h 1672"/>
                <a:gd name="T14" fmla="*/ 290 w 860"/>
                <a:gd name="T15" fmla="*/ 685 h 1672"/>
                <a:gd name="T16" fmla="*/ 125 w 860"/>
                <a:gd name="T17" fmla="*/ 221 h 1672"/>
                <a:gd name="T18" fmla="*/ 0 w 860"/>
                <a:gd name="T19" fmla="*/ 0 h 1672"/>
                <a:gd name="T20" fmla="*/ 368 w 860"/>
                <a:gd name="T21" fmla="*/ 221 h 1672"/>
                <a:gd name="T22" fmla="*/ 609 w 860"/>
                <a:gd name="T23" fmla="*/ 414 h 167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860"/>
                <a:gd name="T37" fmla="*/ 0 h 1672"/>
                <a:gd name="T38" fmla="*/ 860 w 860"/>
                <a:gd name="T39" fmla="*/ 1672 h 167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860" h="1672">
                  <a:moveTo>
                    <a:pt x="609" y="414"/>
                  </a:moveTo>
                  <a:lnTo>
                    <a:pt x="860" y="860"/>
                  </a:lnTo>
                  <a:lnTo>
                    <a:pt x="812" y="1469"/>
                  </a:lnTo>
                  <a:lnTo>
                    <a:pt x="667" y="1672"/>
                  </a:lnTo>
                  <a:lnTo>
                    <a:pt x="396" y="1594"/>
                  </a:lnTo>
                  <a:lnTo>
                    <a:pt x="242" y="1421"/>
                  </a:lnTo>
                  <a:lnTo>
                    <a:pt x="318" y="1256"/>
                  </a:lnTo>
                  <a:lnTo>
                    <a:pt x="290" y="685"/>
                  </a:lnTo>
                  <a:lnTo>
                    <a:pt x="125" y="221"/>
                  </a:lnTo>
                  <a:lnTo>
                    <a:pt x="0" y="0"/>
                  </a:lnTo>
                  <a:lnTo>
                    <a:pt x="368" y="221"/>
                  </a:lnTo>
                  <a:lnTo>
                    <a:pt x="609" y="414"/>
                  </a:lnTo>
                  <a:close/>
                </a:path>
              </a:pathLst>
            </a:custGeom>
            <a:solidFill>
              <a:srgbClr val="E07038"/>
            </a:solidFill>
            <a:ln w="9525">
              <a:noFill/>
              <a:round/>
              <a:headEnd/>
              <a:tailEnd/>
            </a:ln>
          </p:spPr>
          <p:txBody>
            <a:bodyPr>
              <a:prstTxWarp prst="textNoShape">
                <a:avLst/>
              </a:prstTxWarp>
            </a:bodyPr>
            <a:lstStyle/>
            <a:p>
              <a:endParaRPr lang="en-US"/>
            </a:p>
          </p:txBody>
        </p:sp>
        <p:sp>
          <p:nvSpPr>
            <p:cNvPr id="63821" name="Freeform 5"/>
            <p:cNvSpPr>
              <a:spLocks/>
            </p:cNvSpPr>
            <p:nvPr/>
          </p:nvSpPr>
          <p:spPr bwMode="auto">
            <a:xfrm>
              <a:off x="1243" y="2775"/>
              <a:ext cx="98" cy="189"/>
            </a:xfrm>
            <a:custGeom>
              <a:avLst/>
              <a:gdLst>
                <a:gd name="T0" fmla="*/ 580 w 782"/>
                <a:gd name="T1" fmla="*/ 426 h 1518"/>
                <a:gd name="T2" fmla="*/ 637 w 782"/>
                <a:gd name="T3" fmla="*/ 533 h 1518"/>
                <a:gd name="T4" fmla="*/ 695 w 782"/>
                <a:gd name="T5" fmla="*/ 628 h 1518"/>
                <a:gd name="T6" fmla="*/ 753 w 782"/>
                <a:gd name="T7" fmla="*/ 735 h 1518"/>
                <a:gd name="T8" fmla="*/ 773 w 782"/>
                <a:gd name="T9" fmla="*/ 851 h 1518"/>
                <a:gd name="T10" fmla="*/ 763 w 782"/>
                <a:gd name="T11" fmla="*/ 996 h 1518"/>
                <a:gd name="T12" fmla="*/ 753 w 782"/>
                <a:gd name="T13" fmla="*/ 1131 h 1518"/>
                <a:gd name="T14" fmla="*/ 744 w 782"/>
                <a:gd name="T15" fmla="*/ 1267 h 1518"/>
                <a:gd name="T16" fmla="*/ 715 w 782"/>
                <a:gd name="T17" fmla="*/ 1364 h 1518"/>
                <a:gd name="T18" fmla="*/ 686 w 782"/>
                <a:gd name="T19" fmla="*/ 1412 h 1518"/>
                <a:gd name="T20" fmla="*/ 656 w 782"/>
                <a:gd name="T21" fmla="*/ 1451 h 1518"/>
                <a:gd name="T22" fmla="*/ 619 w 782"/>
                <a:gd name="T23" fmla="*/ 1499 h 1518"/>
                <a:gd name="T24" fmla="*/ 570 w 782"/>
                <a:gd name="T25" fmla="*/ 1508 h 1518"/>
                <a:gd name="T26" fmla="*/ 511 w 782"/>
                <a:gd name="T27" fmla="*/ 1499 h 1518"/>
                <a:gd name="T28" fmla="*/ 454 w 782"/>
                <a:gd name="T29" fmla="*/ 1479 h 1518"/>
                <a:gd name="T30" fmla="*/ 386 w 782"/>
                <a:gd name="T31" fmla="*/ 1460 h 1518"/>
                <a:gd name="T32" fmla="*/ 338 w 782"/>
                <a:gd name="T33" fmla="*/ 1431 h 1518"/>
                <a:gd name="T34" fmla="*/ 309 w 782"/>
                <a:gd name="T35" fmla="*/ 1393 h 1518"/>
                <a:gd name="T36" fmla="*/ 270 w 782"/>
                <a:gd name="T37" fmla="*/ 1354 h 1518"/>
                <a:gd name="T38" fmla="*/ 242 w 782"/>
                <a:gd name="T39" fmla="*/ 1315 h 1518"/>
                <a:gd name="T40" fmla="*/ 231 w 782"/>
                <a:gd name="T41" fmla="*/ 1276 h 1518"/>
                <a:gd name="T42" fmla="*/ 242 w 782"/>
                <a:gd name="T43" fmla="*/ 1238 h 1518"/>
                <a:gd name="T44" fmla="*/ 260 w 782"/>
                <a:gd name="T45" fmla="*/ 1200 h 1518"/>
                <a:gd name="T46" fmla="*/ 279 w 782"/>
                <a:gd name="T47" fmla="*/ 1161 h 1518"/>
                <a:gd name="T48" fmla="*/ 279 w 782"/>
                <a:gd name="T49" fmla="*/ 1074 h 1518"/>
                <a:gd name="T50" fmla="*/ 279 w 782"/>
                <a:gd name="T51" fmla="*/ 948 h 1518"/>
                <a:gd name="T52" fmla="*/ 270 w 782"/>
                <a:gd name="T53" fmla="*/ 812 h 1518"/>
                <a:gd name="T54" fmla="*/ 270 w 782"/>
                <a:gd name="T55" fmla="*/ 687 h 1518"/>
                <a:gd name="T56" fmla="*/ 242 w 782"/>
                <a:gd name="T57" fmla="*/ 571 h 1518"/>
                <a:gd name="T58" fmla="*/ 203 w 782"/>
                <a:gd name="T59" fmla="*/ 464 h 1518"/>
                <a:gd name="T60" fmla="*/ 164 w 782"/>
                <a:gd name="T61" fmla="*/ 358 h 1518"/>
                <a:gd name="T62" fmla="*/ 125 w 782"/>
                <a:gd name="T63" fmla="*/ 252 h 1518"/>
                <a:gd name="T64" fmla="*/ 97 w 782"/>
                <a:gd name="T65" fmla="*/ 175 h 1518"/>
                <a:gd name="T66" fmla="*/ 67 w 782"/>
                <a:gd name="T67" fmla="*/ 126 h 1518"/>
                <a:gd name="T68" fmla="*/ 38 w 782"/>
                <a:gd name="T69" fmla="*/ 78 h 1518"/>
                <a:gd name="T70" fmla="*/ 9 w 782"/>
                <a:gd name="T71" fmla="*/ 20 h 1518"/>
                <a:gd name="T72" fmla="*/ 38 w 782"/>
                <a:gd name="T73" fmla="*/ 20 h 1518"/>
                <a:gd name="T74" fmla="*/ 125 w 782"/>
                <a:gd name="T75" fmla="*/ 78 h 1518"/>
                <a:gd name="T76" fmla="*/ 212 w 782"/>
                <a:gd name="T77" fmla="*/ 126 h 1518"/>
                <a:gd name="T78" fmla="*/ 290 w 782"/>
                <a:gd name="T79" fmla="*/ 175 h 1518"/>
                <a:gd name="T80" fmla="*/ 367 w 782"/>
                <a:gd name="T81" fmla="*/ 223 h 1518"/>
                <a:gd name="T82" fmla="*/ 415 w 782"/>
                <a:gd name="T83" fmla="*/ 262 h 1518"/>
                <a:gd name="T84" fmla="*/ 474 w 782"/>
                <a:gd name="T85" fmla="*/ 310 h 1518"/>
                <a:gd name="T86" fmla="*/ 531 w 782"/>
                <a:gd name="T87" fmla="*/ 358 h 1518"/>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782"/>
                <a:gd name="T133" fmla="*/ 0 h 1518"/>
                <a:gd name="T134" fmla="*/ 782 w 782"/>
                <a:gd name="T135" fmla="*/ 1518 h 1518"/>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782" h="1518">
                  <a:moveTo>
                    <a:pt x="550" y="377"/>
                  </a:moveTo>
                  <a:lnTo>
                    <a:pt x="580" y="426"/>
                  </a:lnTo>
                  <a:lnTo>
                    <a:pt x="608" y="474"/>
                  </a:lnTo>
                  <a:lnTo>
                    <a:pt x="637" y="533"/>
                  </a:lnTo>
                  <a:lnTo>
                    <a:pt x="667" y="580"/>
                  </a:lnTo>
                  <a:lnTo>
                    <a:pt x="695" y="628"/>
                  </a:lnTo>
                  <a:lnTo>
                    <a:pt x="725" y="678"/>
                  </a:lnTo>
                  <a:lnTo>
                    <a:pt x="753" y="735"/>
                  </a:lnTo>
                  <a:lnTo>
                    <a:pt x="782" y="784"/>
                  </a:lnTo>
                  <a:lnTo>
                    <a:pt x="773" y="851"/>
                  </a:lnTo>
                  <a:lnTo>
                    <a:pt x="773" y="919"/>
                  </a:lnTo>
                  <a:lnTo>
                    <a:pt x="763" y="996"/>
                  </a:lnTo>
                  <a:lnTo>
                    <a:pt x="753" y="1064"/>
                  </a:lnTo>
                  <a:lnTo>
                    <a:pt x="753" y="1131"/>
                  </a:lnTo>
                  <a:lnTo>
                    <a:pt x="744" y="1200"/>
                  </a:lnTo>
                  <a:lnTo>
                    <a:pt x="744" y="1267"/>
                  </a:lnTo>
                  <a:lnTo>
                    <a:pt x="734" y="1345"/>
                  </a:lnTo>
                  <a:lnTo>
                    <a:pt x="715" y="1364"/>
                  </a:lnTo>
                  <a:lnTo>
                    <a:pt x="706" y="1382"/>
                  </a:lnTo>
                  <a:lnTo>
                    <a:pt x="686" y="1412"/>
                  </a:lnTo>
                  <a:lnTo>
                    <a:pt x="667" y="1431"/>
                  </a:lnTo>
                  <a:lnTo>
                    <a:pt x="656" y="1451"/>
                  </a:lnTo>
                  <a:lnTo>
                    <a:pt x="637" y="1479"/>
                  </a:lnTo>
                  <a:lnTo>
                    <a:pt x="619" y="1499"/>
                  </a:lnTo>
                  <a:lnTo>
                    <a:pt x="599" y="1518"/>
                  </a:lnTo>
                  <a:lnTo>
                    <a:pt x="570" y="1508"/>
                  </a:lnTo>
                  <a:lnTo>
                    <a:pt x="541" y="1508"/>
                  </a:lnTo>
                  <a:lnTo>
                    <a:pt x="511" y="1499"/>
                  </a:lnTo>
                  <a:lnTo>
                    <a:pt x="483" y="1490"/>
                  </a:lnTo>
                  <a:lnTo>
                    <a:pt x="454" y="1479"/>
                  </a:lnTo>
                  <a:lnTo>
                    <a:pt x="415" y="1470"/>
                  </a:lnTo>
                  <a:lnTo>
                    <a:pt x="386" y="1460"/>
                  </a:lnTo>
                  <a:lnTo>
                    <a:pt x="357" y="1451"/>
                  </a:lnTo>
                  <a:lnTo>
                    <a:pt x="338" y="1431"/>
                  </a:lnTo>
                  <a:lnTo>
                    <a:pt x="318" y="1412"/>
                  </a:lnTo>
                  <a:lnTo>
                    <a:pt x="309" y="1393"/>
                  </a:lnTo>
                  <a:lnTo>
                    <a:pt x="290" y="1373"/>
                  </a:lnTo>
                  <a:lnTo>
                    <a:pt x="270" y="1354"/>
                  </a:lnTo>
                  <a:lnTo>
                    <a:pt x="251" y="1334"/>
                  </a:lnTo>
                  <a:lnTo>
                    <a:pt x="242" y="1315"/>
                  </a:lnTo>
                  <a:lnTo>
                    <a:pt x="222" y="1295"/>
                  </a:lnTo>
                  <a:lnTo>
                    <a:pt x="231" y="1276"/>
                  </a:lnTo>
                  <a:lnTo>
                    <a:pt x="242" y="1257"/>
                  </a:lnTo>
                  <a:lnTo>
                    <a:pt x="242" y="1238"/>
                  </a:lnTo>
                  <a:lnTo>
                    <a:pt x="251" y="1219"/>
                  </a:lnTo>
                  <a:lnTo>
                    <a:pt x="260" y="1200"/>
                  </a:lnTo>
                  <a:lnTo>
                    <a:pt x="270" y="1180"/>
                  </a:lnTo>
                  <a:lnTo>
                    <a:pt x="279" y="1161"/>
                  </a:lnTo>
                  <a:lnTo>
                    <a:pt x="290" y="1141"/>
                  </a:lnTo>
                  <a:lnTo>
                    <a:pt x="279" y="1074"/>
                  </a:lnTo>
                  <a:lnTo>
                    <a:pt x="279" y="1005"/>
                  </a:lnTo>
                  <a:lnTo>
                    <a:pt x="279" y="948"/>
                  </a:lnTo>
                  <a:lnTo>
                    <a:pt x="279" y="880"/>
                  </a:lnTo>
                  <a:lnTo>
                    <a:pt x="270" y="812"/>
                  </a:lnTo>
                  <a:lnTo>
                    <a:pt x="270" y="754"/>
                  </a:lnTo>
                  <a:lnTo>
                    <a:pt x="270" y="687"/>
                  </a:lnTo>
                  <a:lnTo>
                    <a:pt x="260" y="628"/>
                  </a:lnTo>
                  <a:lnTo>
                    <a:pt x="242" y="571"/>
                  </a:lnTo>
                  <a:lnTo>
                    <a:pt x="222" y="513"/>
                  </a:lnTo>
                  <a:lnTo>
                    <a:pt x="203" y="464"/>
                  </a:lnTo>
                  <a:lnTo>
                    <a:pt x="183" y="407"/>
                  </a:lnTo>
                  <a:lnTo>
                    <a:pt x="164" y="358"/>
                  </a:lnTo>
                  <a:lnTo>
                    <a:pt x="145" y="301"/>
                  </a:lnTo>
                  <a:lnTo>
                    <a:pt x="125" y="252"/>
                  </a:lnTo>
                  <a:lnTo>
                    <a:pt x="106" y="194"/>
                  </a:lnTo>
                  <a:lnTo>
                    <a:pt x="97" y="175"/>
                  </a:lnTo>
                  <a:lnTo>
                    <a:pt x="86" y="145"/>
                  </a:lnTo>
                  <a:lnTo>
                    <a:pt x="67" y="126"/>
                  </a:lnTo>
                  <a:lnTo>
                    <a:pt x="58" y="97"/>
                  </a:lnTo>
                  <a:lnTo>
                    <a:pt x="38" y="78"/>
                  </a:lnTo>
                  <a:lnTo>
                    <a:pt x="28" y="49"/>
                  </a:lnTo>
                  <a:lnTo>
                    <a:pt x="9" y="20"/>
                  </a:lnTo>
                  <a:lnTo>
                    <a:pt x="0" y="0"/>
                  </a:lnTo>
                  <a:lnTo>
                    <a:pt x="38" y="20"/>
                  </a:lnTo>
                  <a:lnTo>
                    <a:pt x="77" y="49"/>
                  </a:lnTo>
                  <a:lnTo>
                    <a:pt x="125" y="78"/>
                  </a:lnTo>
                  <a:lnTo>
                    <a:pt x="164" y="97"/>
                  </a:lnTo>
                  <a:lnTo>
                    <a:pt x="212" y="126"/>
                  </a:lnTo>
                  <a:lnTo>
                    <a:pt x="251" y="145"/>
                  </a:lnTo>
                  <a:lnTo>
                    <a:pt x="290" y="175"/>
                  </a:lnTo>
                  <a:lnTo>
                    <a:pt x="338" y="194"/>
                  </a:lnTo>
                  <a:lnTo>
                    <a:pt x="367" y="223"/>
                  </a:lnTo>
                  <a:lnTo>
                    <a:pt x="386" y="242"/>
                  </a:lnTo>
                  <a:lnTo>
                    <a:pt x="415" y="262"/>
                  </a:lnTo>
                  <a:lnTo>
                    <a:pt x="444" y="290"/>
                  </a:lnTo>
                  <a:lnTo>
                    <a:pt x="474" y="310"/>
                  </a:lnTo>
                  <a:lnTo>
                    <a:pt x="502" y="329"/>
                  </a:lnTo>
                  <a:lnTo>
                    <a:pt x="531" y="358"/>
                  </a:lnTo>
                  <a:lnTo>
                    <a:pt x="550" y="377"/>
                  </a:lnTo>
                  <a:close/>
                </a:path>
              </a:pathLst>
            </a:custGeom>
            <a:solidFill>
              <a:srgbClr val="E07038"/>
            </a:solidFill>
            <a:ln w="9525">
              <a:noFill/>
              <a:round/>
              <a:headEnd/>
              <a:tailEnd/>
            </a:ln>
          </p:spPr>
          <p:txBody>
            <a:bodyPr>
              <a:prstTxWarp prst="textNoShape">
                <a:avLst/>
              </a:prstTxWarp>
            </a:bodyPr>
            <a:lstStyle/>
            <a:p>
              <a:endParaRPr lang="en-US"/>
            </a:p>
          </p:txBody>
        </p:sp>
        <p:sp>
          <p:nvSpPr>
            <p:cNvPr id="63822" name="Freeform 6"/>
            <p:cNvSpPr>
              <a:spLocks/>
            </p:cNvSpPr>
            <p:nvPr/>
          </p:nvSpPr>
          <p:spPr bwMode="auto">
            <a:xfrm>
              <a:off x="1248" y="2783"/>
              <a:ext cx="89" cy="173"/>
            </a:xfrm>
            <a:custGeom>
              <a:avLst/>
              <a:gdLst>
                <a:gd name="T0" fmla="*/ 522 w 706"/>
                <a:gd name="T1" fmla="*/ 395 h 1382"/>
                <a:gd name="T2" fmla="*/ 581 w 706"/>
                <a:gd name="T3" fmla="*/ 483 h 1382"/>
                <a:gd name="T4" fmla="*/ 629 w 706"/>
                <a:gd name="T5" fmla="*/ 570 h 1382"/>
                <a:gd name="T6" fmla="*/ 677 w 706"/>
                <a:gd name="T7" fmla="*/ 666 h 1382"/>
                <a:gd name="T8" fmla="*/ 696 w 706"/>
                <a:gd name="T9" fmla="*/ 773 h 1382"/>
                <a:gd name="T10" fmla="*/ 687 w 706"/>
                <a:gd name="T11" fmla="*/ 899 h 1382"/>
                <a:gd name="T12" fmla="*/ 677 w 706"/>
                <a:gd name="T13" fmla="*/ 1024 h 1382"/>
                <a:gd name="T14" fmla="*/ 668 w 706"/>
                <a:gd name="T15" fmla="*/ 1150 h 1382"/>
                <a:gd name="T16" fmla="*/ 648 w 706"/>
                <a:gd name="T17" fmla="*/ 1237 h 1382"/>
                <a:gd name="T18" fmla="*/ 618 w 706"/>
                <a:gd name="T19" fmla="*/ 1276 h 1382"/>
                <a:gd name="T20" fmla="*/ 590 w 706"/>
                <a:gd name="T21" fmla="*/ 1313 h 1382"/>
                <a:gd name="T22" fmla="*/ 561 w 706"/>
                <a:gd name="T23" fmla="*/ 1362 h 1382"/>
                <a:gd name="T24" fmla="*/ 512 w 706"/>
                <a:gd name="T25" fmla="*/ 1371 h 1382"/>
                <a:gd name="T26" fmla="*/ 464 w 706"/>
                <a:gd name="T27" fmla="*/ 1352 h 1382"/>
                <a:gd name="T28" fmla="*/ 406 w 706"/>
                <a:gd name="T29" fmla="*/ 1343 h 1382"/>
                <a:gd name="T30" fmla="*/ 348 w 706"/>
                <a:gd name="T31" fmla="*/ 1324 h 1382"/>
                <a:gd name="T32" fmla="*/ 310 w 706"/>
                <a:gd name="T33" fmla="*/ 1304 h 1382"/>
                <a:gd name="T34" fmla="*/ 271 w 706"/>
                <a:gd name="T35" fmla="*/ 1265 h 1382"/>
                <a:gd name="T36" fmla="*/ 241 w 706"/>
                <a:gd name="T37" fmla="*/ 1226 h 1382"/>
                <a:gd name="T38" fmla="*/ 213 w 706"/>
                <a:gd name="T39" fmla="*/ 1198 h 1382"/>
                <a:gd name="T40" fmla="*/ 204 w 706"/>
                <a:gd name="T41" fmla="*/ 1159 h 1382"/>
                <a:gd name="T42" fmla="*/ 222 w 706"/>
                <a:gd name="T43" fmla="*/ 1120 h 1382"/>
                <a:gd name="T44" fmla="*/ 232 w 706"/>
                <a:gd name="T45" fmla="*/ 1092 h 1382"/>
                <a:gd name="T46" fmla="*/ 252 w 706"/>
                <a:gd name="T47" fmla="*/ 1053 h 1382"/>
                <a:gd name="T48" fmla="*/ 252 w 706"/>
                <a:gd name="T49" fmla="*/ 975 h 1382"/>
                <a:gd name="T50" fmla="*/ 252 w 706"/>
                <a:gd name="T51" fmla="*/ 860 h 1382"/>
                <a:gd name="T52" fmla="*/ 241 w 706"/>
                <a:gd name="T53" fmla="*/ 743 h 1382"/>
                <a:gd name="T54" fmla="*/ 241 w 706"/>
                <a:gd name="T55" fmla="*/ 628 h 1382"/>
                <a:gd name="T56" fmla="*/ 222 w 706"/>
                <a:gd name="T57" fmla="*/ 522 h 1382"/>
                <a:gd name="T58" fmla="*/ 184 w 706"/>
                <a:gd name="T59" fmla="*/ 425 h 1382"/>
                <a:gd name="T60" fmla="*/ 155 w 706"/>
                <a:gd name="T61" fmla="*/ 328 h 1382"/>
                <a:gd name="T62" fmla="*/ 116 w 706"/>
                <a:gd name="T63" fmla="*/ 232 h 1382"/>
                <a:gd name="T64" fmla="*/ 87 w 706"/>
                <a:gd name="T65" fmla="*/ 163 h 1382"/>
                <a:gd name="T66" fmla="*/ 59 w 706"/>
                <a:gd name="T67" fmla="*/ 115 h 1382"/>
                <a:gd name="T68" fmla="*/ 39 w 706"/>
                <a:gd name="T69" fmla="*/ 67 h 1382"/>
                <a:gd name="T70" fmla="*/ 10 w 706"/>
                <a:gd name="T71" fmla="*/ 28 h 1382"/>
                <a:gd name="T72" fmla="*/ 39 w 706"/>
                <a:gd name="T73" fmla="*/ 28 h 1382"/>
                <a:gd name="T74" fmla="*/ 107 w 706"/>
                <a:gd name="T75" fmla="*/ 67 h 1382"/>
                <a:gd name="T76" fmla="*/ 184 w 706"/>
                <a:gd name="T77" fmla="*/ 115 h 1382"/>
                <a:gd name="T78" fmla="*/ 261 w 706"/>
                <a:gd name="T79" fmla="*/ 163 h 1382"/>
                <a:gd name="T80" fmla="*/ 329 w 706"/>
                <a:gd name="T81" fmla="*/ 202 h 1382"/>
                <a:gd name="T82" fmla="*/ 377 w 706"/>
                <a:gd name="T83" fmla="*/ 241 h 1382"/>
                <a:gd name="T84" fmla="*/ 425 w 706"/>
                <a:gd name="T85" fmla="*/ 289 h 1382"/>
                <a:gd name="T86" fmla="*/ 473 w 706"/>
                <a:gd name="T87" fmla="*/ 328 h 1382"/>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706"/>
                <a:gd name="T133" fmla="*/ 0 h 1382"/>
                <a:gd name="T134" fmla="*/ 706 w 706"/>
                <a:gd name="T135" fmla="*/ 1382 h 1382"/>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706" h="1382">
                  <a:moveTo>
                    <a:pt x="503" y="347"/>
                  </a:moveTo>
                  <a:lnTo>
                    <a:pt x="522" y="395"/>
                  </a:lnTo>
                  <a:lnTo>
                    <a:pt x="551" y="434"/>
                  </a:lnTo>
                  <a:lnTo>
                    <a:pt x="581" y="483"/>
                  </a:lnTo>
                  <a:lnTo>
                    <a:pt x="599" y="531"/>
                  </a:lnTo>
                  <a:lnTo>
                    <a:pt x="629" y="570"/>
                  </a:lnTo>
                  <a:lnTo>
                    <a:pt x="657" y="618"/>
                  </a:lnTo>
                  <a:lnTo>
                    <a:pt x="677" y="666"/>
                  </a:lnTo>
                  <a:lnTo>
                    <a:pt x="706" y="715"/>
                  </a:lnTo>
                  <a:lnTo>
                    <a:pt x="696" y="773"/>
                  </a:lnTo>
                  <a:lnTo>
                    <a:pt x="696" y="840"/>
                  </a:lnTo>
                  <a:lnTo>
                    <a:pt x="687" y="899"/>
                  </a:lnTo>
                  <a:lnTo>
                    <a:pt x="687" y="966"/>
                  </a:lnTo>
                  <a:lnTo>
                    <a:pt x="677" y="1024"/>
                  </a:lnTo>
                  <a:lnTo>
                    <a:pt x="677" y="1092"/>
                  </a:lnTo>
                  <a:lnTo>
                    <a:pt x="668" y="1150"/>
                  </a:lnTo>
                  <a:lnTo>
                    <a:pt x="668" y="1217"/>
                  </a:lnTo>
                  <a:lnTo>
                    <a:pt x="648" y="1237"/>
                  </a:lnTo>
                  <a:lnTo>
                    <a:pt x="638" y="1256"/>
                  </a:lnTo>
                  <a:lnTo>
                    <a:pt x="618" y="1276"/>
                  </a:lnTo>
                  <a:lnTo>
                    <a:pt x="599" y="1295"/>
                  </a:lnTo>
                  <a:lnTo>
                    <a:pt x="590" y="1313"/>
                  </a:lnTo>
                  <a:lnTo>
                    <a:pt x="570" y="1343"/>
                  </a:lnTo>
                  <a:lnTo>
                    <a:pt x="561" y="1362"/>
                  </a:lnTo>
                  <a:lnTo>
                    <a:pt x="542" y="1382"/>
                  </a:lnTo>
                  <a:lnTo>
                    <a:pt x="512" y="1371"/>
                  </a:lnTo>
                  <a:lnTo>
                    <a:pt x="493" y="1362"/>
                  </a:lnTo>
                  <a:lnTo>
                    <a:pt x="464" y="1352"/>
                  </a:lnTo>
                  <a:lnTo>
                    <a:pt x="436" y="1352"/>
                  </a:lnTo>
                  <a:lnTo>
                    <a:pt x="406" y="1343"/>
                  </a:lnTo>
                  <a:lnTo>
                    <a:pt x="377" y="1333"/>
                  </a:lnTo>
                  <a:lnTo>
                    <a:pt x="348" y="1324"/>
                  </a:lnTo>
                  <a:lnTo>
                    <a:pt x="319" y="1324"/>
                  </a:lnTo>
                  <a:lnTo>
                    <a:pt x="310" y="1304"/>
                  </a:lnTo>
                  <a:lnTo>
                    <a:pt x="291" y="1285"/>
                  </a:lnTo>
                  <a:lnTo>
                    <a:pt x="271" y="1265"/>
                  </a:lnTo>
                  <a:lnTo>
                    <a:pt x="261" y="1246"/>
                  </a:lnTo>
                  <a:lnTo>
                    <a:pt x="241" y="1226"/>
                  </a:lnTo>
                  <a:lnTo>
                    <a:pt x="232" y="1207"/>
                  </a:lnTo>
                  <a:lnTo>
                    <a:pt x="213" y="1198"/>
                  </a:lnTo>
                  <a:lnTo>
                    <a:pt x="204" y="1178"/>
                  </a:lnTo>
                  <a:lnTo>
                    <a:pt x="204" y="1159"/>
                  </a:lnTo>
                  <a:lnTo>
                    <a:pt x="213" y="1140"/>
                  </a:lnTo>
                  <a:lnTo>
                    <a:pt x="222" y="1120"/>
                  </a:lnTo>
                  <a:lnTo>
                    <a:pt x="232" y="1101"/>
                  </a:lnTo>
                  <a:lnTo>
                    <a:pt x="232" y="1092"/>
                  </a:lnTo>
                  <a:lnTo>
                    <a:pt x="241" y="1072"/>
                  </a:lnTo>
                  <a:lnTo>
                    <a:pt x="252" y="1053"/>
                  </a:lnTo>
                  <a:lnTo>
                    <a:pt x="261" y="1033"/>
                  </a:lnTo>
                  <a:lnTo>
                    <a:pt x="252" y="975"/>
                  </a:lnTo>
                  <a:lnTo>
                    <a:pt x="252" y="917"/>
                  </a:lnTo>
                  <a:lnTo>
                    <a:pt x="252" y="860"/>
                  </a:lnTo>
                  <a:lnTo>
                    <a:pt x="252" y="802"/>
                  </a:lnTo>
                  <a:lnTo>
                    <a:pt x="241" y="743"/>
                  </a:lnTo>
                  <a:lnTo>
                    <a:pt x="241" y="685"/>
                  </a:lnTo>
                  <a:lnTo>
                    <a:pt x="241" y="628"/>
                  </a:lnTo>
                  <a:lnTo>
                    <a:pt x="241" y="570"/>
                  </a:lnTo>
                  <a:lnTo>
                    <a:pt x="222" y="522"/>
                  </a:lnTo>
                  <a:lnTo>
                    <a:pt x="204" y="473"/>
                  </a:lnTo>
                  <a:lnTo>
                    <a:pt x="184" y="425"/>
                  </a:lnTo>
                  <a:lnTo>
                    <a:pt x="165" y="377"/>
                  </a:lnTo>
                  <a:lnTo>
                    <a:pt x="155" y="328"/>
                  </a:lnTo>
                  <a:lnTo>
                    <a:pt x="135" y="280"/>
                  </a:lnTo>
                  <a:lnTo>
                    <a:pt x="116" y="232"/>
                  </a:lnTo>
                  <a:lnTo>
                    <a:pt x="96" y="183"/>
                  </a:lnTo>
                  <a:lnTo>
                    <a:pt x="87" y="163"/>
                  </a:lnTo>
                  <a:lnTo>
                    <a:pt x="78" y="135"/>
                  </a:lnTo>
                  <a:lnTo>
                    <a:pt x="59" y="115"/>
                  </a:lnTo>
                  <a:lnTo>
                    <a:pt x="48" y="96"/>
                  </a:lnTo>
                  <a:lnTo>
                    <a:pt x="39" y="67"/>
                  </a:lnTo>
                  <a:lnTo>
                    <a:pt x="20" y="48"/>
                  </a:lnTo>
                  <a:lnTo>
                    <a:pt x="10" y="28"/>
                  </a:lnTo>
                  <a:lnTo>
                    <a:pt x="0" y="0"/>
                  </a:lnTo>
                  <a:lnTo>
                    <a:pt x="39" y="28"/>
                  </a:lnTo>
                  <a:lnTo>
                    <a:pt x="68" y="48"/>
                  </a:lnTo>
                  <a:lnTo>
                    <a:pt x="107" y="67"/>
                  </a:lnTo>
                  <a:lnTo>
                    <a:pt x="145" y="96"/>
                  </a:lnTo>
                  <a:lnTo>
                    <a:pt x="184" y="115"/>
                  </a:lnTo>
                  <a:lnTo>
                    <a:pt x="222" y="135"/>
                  </a:lnTo>
                  <a:lnTo>
                    <a:pt x="261" y="163"/>
                  </a:lnTo>
                  <a:lnTo>
                    <a:pt x="300" y="183"/>
                  </a:lnTo>
                  <a:lnTo>
                    <a:pt x="329" y="202"/>
                  </a:lnTo>
                  <a:lnTo>
                    <a:pt x="348" y="221"/>
                  </a:lnTo>
                  <a:lnTo>
                    <a:pt x="377" y="241"/>
                  </a:lnTo>
                  <a:lnTo>
                    <a:pt x="406" y="260"/>
                  </a:lnTo>
                  <a:lnTo>
                    <a:pt x="425" y="289"/>
                  </a:lnTo>
                  <a:lnTo>
                    <a:pt x="455" y="308"/>
                  </a:lnTo>
                  <a:lnTo>
                    <a:pt x="473" y="328"/>
                  </a:lnTo>
                  <a:lnTo>
                    <a:pt x="503" y="347"/>
                  </a:lnTo>
                  <a:close/>
                </a:path>
              </a:pathLst>
            </a:custGeom>
            <a:solidFill>
              <a:srgbClr val="E07038"/>
            </a:solidFill>
            <a:ln w="9525">
              <a:noFill/>
              <a:round/>
              <a:headEnd/>
              <a:tailEnd/>
            </a:ln>
          </p:spPr>
          <p:txBody>
            <a:bodyPr>
              <a:prstTxWarp prst="textNoShape">
                <a:avLst/>
              </a:prstTxWarp>
            </a:bodyPr>
            <a:lstStyle/>
            <a:p>
              <a:endParaRPr lang="en-US"/>
            </a:p>
          </p:txBody>
        </p:sp>
        <p:sp>
          <p:nvSpPr>
            <p:cNvPr id="63823" name="Freeform 7"/>
            <p:cNvSpPr>
              <a:spLocks/>
            </p:cNvSpPr>
            <p:nvPr/>
          </p:nvSpPr>
          <p:spPr bwMode="auto">
            <a:xfrm>
              <a:off x="1252" y="2793"/>
              <a:ext cx="80" cy="153"/>
            </a:xfrm>
            <a:custGeom>
              <a:avLst/>
              <a:gdLst>
                <a:gd name="T0" fmla="*/ 483 w 639"/>
                <a:gd name="T1" fmla="*/ 349 h 1228"/>
                <a:gd name="T2" fmla="*/ 522 w 639"/>
                <a:gd name="T3" fmla="*/ 426 h 1228"/>
                <a:gd name="T4" fmla="*/ 570 w 639"/>
                <a:gd name="T5" fmla="*/ 513 h 1228"/>
                <a:gd name="T6" fmla="*/ 619 w 639"/>
                <a:gd name="T7" fmla="*/ 590 h 1228"/>
                <a:gd name="T8" fmla="*/ 628 w 639"/>
                <a:gd name="T9" fmla="*/ 687 h 1228"/>
                <a:gd name="T10" fmla="*/ 628 w 639"/>
                <a:gd name="T11" fmla="*/ 803 h 1228"/>
                <a:gd name="T12" fmla="*/ 619 w 639"/>
                <a:gd name="T13" fmla="*/ 919 h 1228"/>
                <a:gd name="T14" fmla="*/ 609 w 639"/>
                <a:gd name="T15" fmla="*/ 1025 h 1228"/>
                <a:gd name="T16" fmla="*/ 589 w 639"/>
                <a:gd name="T17" fmla="*/ 1102 h 1228"/>
                <a:gd name="T18" fmla="*/ 561 w 639"/>
                <a:gd name="T19" fmla="*/ 1141 h 1228"/>
                <a:gd name="T20" fmla="*/ 532 w 639"/>
                <a:gd name="T21" fmla="*/ 1180 h 1228"/>
                <a:gd name="T22" fmla="*/ 513 w 639"/>
                <a:gd name="T23" fmla="*/ 1209 h 1228"/>
                <a:gd name="T24" fmla="*/ 474 w 639"/>
                <a:gd name="T25" fmla="*/ 1228 h 1228"/>
                <a:gd name="T26" fmla="*/ 416 w 639"/>
                <a:gd name="T27" fmla="*/ 1209 h 1228"/>
                <a:gd name="T28" fmla="*/ 368 w 639"/>
                <a:gd name="T29" fmla="*/ 1200 h 1228"/>
                <a:gd name="T30" fmla="*/ 319 w 639"/>
                <a:gd name="T31" fmla="*/ 1180 h 1228"/>
                <a:gd name="T32" fmla="*/ 281 w 639"/>
                <a:gd name="T33" fmla="*/ 1161 h 1228"/>
                <a:gd name="T34" fmla="*/ 251 w 639"/>
                <a:gd name="T35" fmla="*/ 1131 h 1228"/>
                <a:gd name="T36" fmla="*/ 223 w 639"/>
                <a:gd name="T37" fmla="*/ 1093 h 1228"/>
                <a:gd name="T38" fmla="*/ 203 w 639"/>
                <a:gd name="T39" fmla="*/ 1064 h 1228"/>
                <a:gd name="T40" fmla="*/ 193 w 639"/>
                <a:gd name="T41" fmla="*/ 1035 h 1228"/>
                <a:gd name="T42" fmla="*/ 203 w 639"/>
                <a:gd name="T43" fmla="*/ 996 h 1228"/>
                <a:gd name="T44" fmla="*/ 223 w 639"/>
                <a:gd name="T45" fmla="*/ 967 h 1228"/>
                <a:gd name="T46" fmla="*/ 232 w 639"/>
                <a:gd name="T47" fmla="*/ 938 h 1228"/>
                <a:gd name="T48" fmla="*/ 232 w 639"/>
                <a:gd name="T49" fmla="*/ 871 h 1228"/>
                <a:gd name="T50" fmla="*/ 232 w 639"/>
                <a:gd name="T51" fmla="*/ 764 h 1228"/>
                <a:gd name="T52" fmla="*/ 232 w 639"/>
                <a:gd name="T53" fmla="*/ 658 h 1228"/>
                <a:gd name="T54" fmla="*/ 223 w 639"/>
                <a:gd name="T55" fmla="*/ 561 h 1228"/>
                <a:gd name="T56" fmla="*/ 203 w 639"/>
                <a:gd name="T57" fmla="*/ 464 h 1228"/>
                <a:gd name="T58" fmla="*/ 175 w 639"/>
                <a:gd name="T59" fmla="*/ 377 h 1228"/>
                <a:gd name="T60" fmla="*/ 145 w 639"/>
                <a:gd name="T61" fmla="*/ 290 h 1228"/>
                <a:gd name="T62" fmla="*/ 116 w 639"/>
                <a:gd name="T63" fmla="*/ 204 h 1228"/>
                <a:gd name="T64" fmla="*/ 87 w 639"/>
                <a:gd name="T65" fmla="*/ 136 h 1228"/>
                <a:gd name="T66" fmla="*/ 58 w 639"/>
                <a:gd name="T67" fmla="*/ 97 h 1228"/>
                <a:gd name="T68" fmla="*/ 39 w 639"/>
                <a:gd name="T69" fmla="*/ 59 h 1228"/>
                <a:gd name="T70" fmla="*/ 19 w 639"/>
                <a:gd name="T71" fmla="*/ 20 h 1228"/>
                <a:gd name="T72" fmla="*/ 39 w 639"/>
                <a:gd name="T73" fmla="*/ 20 h 1228"/>
                <a:gd name="T74" fmla="*/ 106 w 639"/>
                <a:gd name="T75" fmla="*/ 59 h 1228"/>
                <a:gd name="T76" fmla="*/ 175 w 639"/>
                <a:gd name="T77" fmla="*/ 97 h 1228"/>
                <a:gd name="T78" fmla="*/ 242 w 639"/>
                <a:gd name="T79" fmla="*/ 136 h 1228"/>
                <a:gd name="T80" fmla="*/ 300 w 639"/>
                <a:gd name="T81" fmla="*/ 175 h 1228"/>
                <a:gd name="T82" fmla="*/ 348 w 639"/>
                <a:gd name="T83" fmla="*/ 213 h 1228"/>
                <a:gd name="T84" fmla="*/ 387 w 639"/>
                <a:gd name="T85" fmla="*/ 252 h 1228"/>
                <a:gd name="T86" fmla="*/ 435 w 639"/>
                <a:gd name="T87" fmla="*/ 290 h 1228"/>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639"/>
                <a:gd name="T133" fmla="*/ 0 h 1228"/>
                <a:gd name="T134" fmla="*/ 639 w 639"/>
                <a:gd name="T135" fmla="*/ 1228 h 1228"/>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639" h="1228">
                  <a:moveTo>
                    <a:pt x="455" y="310"/>
                  </a:moveTo>
                  <a:lnTo>
                    <a:pt x="483" y="349"/>
                  </a:lnTo>
                  <a:lnTo>
                    <a:pt x="503" y="388"/>
                  </a:lnTo>
                  <a:lnTo>
                    <a:pt x="522" y="426"/>
                  </a:lnTo>
                  <a:lnTo>
                    <a:pt x="552" y="474"/>
                  </a:lnTo>
                  <a:lnTo>
                    <a:pt x="570" y="513"/>
                  </a:lnTo>
                  <a:lnTo>
                    <a:pt x="589" y="552"/>
                  </a:lnTo>
                  <a:lnTo>
                    <a:pt x="619" y="590"/>
                  </a:lnTo>
                  <a:lnTo>
                    <a:pt x="639" y="629"/>
                  </a:lnTo>
                  <a:lnTo>
                    <a:pt x="628" y="687"/>
                  </a:lnTo>
                  <a:lnTo>
                    <a:pt x="628" y="745"/>
                  </a:lnTo>
                  <a:lnTo>
                    <a:pt x="628" y="803"/>
                  </a:lnTo>
                  <a:lnTo>
                    <a:pt x="619" y="860"/>
                  </a:lnTo>
                  <a:lnTo>
                    <a:pt x="619" y="919"/>
                  </a:lnTo>
                  <a:lnTo>
                    <a:pt x="609" y="967"/>
                  </a:lnTo>
                  <a:lnTo>
                    <a:pt x="609" y="1025"/>
                  </a:lnTo>
                  <a:lnTo>
                    <a:pt x="600" y="1083"/>
                  </a:lnTo>
                  <a:lnTo>
                    <a:pt x="589" y="1102"/>
                  </a:lnTo>
                  <a:lnTo>
                    <a:pt x="570" y="1122"/>
                  </a:lnTo>
                  <a:lnTo>
                    <a:pt x="561" y="1141"/>
                  </a:lnTo>
                  <a:lnTo>
                    <a:pt x="552" y="1161"/>
                  </a:lnTo>
                  <a:lnTo>
                    <a:pt x="532" y="1180"/>
                  </a:lnTo>
                  <a:lnTo>
                    <a:pt x="522" y="1189"/>
                  </a:lnTo>
                  <a:lnTo>
                    <a:pt x="513" y="1209"/>
                  </a:lnTo>
                  <a:lnTo>
                    <a:pt x="493" y="1228"/>
                  </a:lnTo>
                  <a:lnTo>
                    <a:pt x="474" y="1228"/>
                  </a:lnTo>
                  <a:lnTo>
                    <a:pt x="444" y="1219"/>
                  </a:lnTo>
                  <a:lnTo>
                    <a:pt x="416" y="1209"/>
                  </a:lnTo>
                  <a:lnTo>
                    <a:pt x="396" y="1200"/>
                  </a:lnTo>
                  <a:lnTo>
                    <a:pt x="368" y="1200"/>
                  </a:lnTo>
                  <a:lnTo>
                    <a:pt x="348" y="1189"/>
                  </a:lnTo>
                  <a:lnTo>
                    <a:pt x="319" y="1180"/>
                  </a:lnTo>
                  <a:lnTo>
                    <a:pt x="300" y="1180"/>
                  </a:lnTo>
                  <a:lnTo>
                    <a:pt x="281" y="1161"/>
                  </a:lnTo>
                  <a:lnTo>
                    <a:pt x="271" y="1141"/>
                  </a:lnTo>
                  <a:lnTo>
                    <a:pt x="251" y="1131"/>
                  </a:lnTo>
                  <a:lnTo>
                    <a:pt x="242" y="1112"/>
                  </a:lnTo>
                  <a:lnTo>
                    <a:pt x="223" y="1093"/>
                  </a:lnTo>
                  <a:lnTo>
                    <a:pt x="212" y="1083"/>
                  </a:lnTo>
                  <a:lnTo>
                    <a:pt x="203" y="1064"/>
                  </a:lnTo>
                  <a:lnTo>
                    <a:pt x="184" y="1044"/>
                  </a:lnTo>
                  <a:lnTo>
                    <a:pt x="193" y="1035"/>
                  </a:lnTo>
                  <a:lnTo>
                    <a:pt x="203" y="1016"/>
                  </a:lnTo>
                  <a:lnTo>
                    <a:pt x="203" y="996"/>
                  </a:lnTo>
                  <a:lnTo>
                    <a:pt x="212" y="986"/>
                  </a:lnTo>
                  <a:lnTo>
                    <a:pt x="223" y="967"/>
                  </a:lnTo>
                  <a:lnTo>
                    <a:pt x="223" y="957"/>
                  </a:lnTo>
                  <a:lnTo>
                    <a:pt x="232" y="938"/>
                  </a:lnTo>
                  <a:lnTo>
                    <a:pt x="242" y="919"/>
                  </a:lnTo>
                  <a:lnTo>
                    <a:pt x="232" y="871"/>
                  </a:lnTo>
                  <a:lnTo>
                    <a:pt x="232" y="812"/>
                  </a:lnTo>
                  <a:lnTo>
                    <a:pt x="232" y="764"/>
                  </a:lnTo>
                  <a:lnTo>
                    <a:pt x="232" y="715"/>
                  </a:lnTo>
                  <a:lnTo>
                    <a:pt x="232" y="658"/>
                  </a:lnTo>
                  <a:lnTo>
                    <a:pt x="223" y="609"/>
                  </a:lnTo>
                  <a:lnTo>
                    <a:pt x="223" y="561"/>
                  </a:lnTo>
                  <a:lnTo>
                    <a:pt x="223" y="503"/>
                  </a:lnTo>
                  <a:lnTo>
                    <a:pt x="203" y="464"/>
                  </a:lnTo>
                  <a:lnTo>
                    <a:pt x="193" y="416"/>
                  </a:lnTo>
                  <a:lnTo>
                    <a:pt x="175" y="377"/>
                  </a:lnTo>
                  <a:lnTo>
                    <a:pt x="155" y="329"/>
                  </a:lnTo>
                  <a:lnTo>
                    <a:pt x="145" y="290"/>
                  </a:lnTo>
                  <a:lnTo>
                    <a:pt x="126" y="242"/>
                  </a:lnTo>
                  <a:lnTo>
                    <a:pt x="116" y="204"/>
                  </a:lnTo>
                  <a:lnTo>
                    <a:pt x="97" y="165"/>
                  </a:lnTo>
                  <a:lnTo>
                    <a:pt x="87" y="136"/>
                  </a:lnTo>
                  <a:lnTo>
                    <a:pt x="78" y="117"/>
                  </a:lnTo>
                  <a:lnTo>
                    <a:pt x="58" y="97"/>
                  </a:lnTo>
                  <a:lnTo>
                    <a:pt x="49" y="78"/>
                  </a:lnTo>
                  <a:lnTo>
                    <a:pt x="39" y="59"/>
                  </a:lnTo>
                  <a:lnTo>
                    <a:pt x="30" y="39"/>
                  </a:lnTo>
                  <a:lnTo>
                    <a:pt x="19" y="20"/>
                  </a:lnTo>
                  <a:lnTo>
                    <a:pt x="0" y="0"/>
                  </a:lnTo>
                  <a:lnTo>
                    <a:pt x="39" y="20"/>
                  </a:lnTo>
                  <a:lnTo>
                    <a:pt x="78" y="39"/>
                  </a:lnTo>
                  <a:lnTo>
                    <a:pt x="106" y="59"/>
                  </a:lnTo>
                  <a:lnTo>
                    <a:pt x="145" y="78"/>
                  </a:lnTo>
                  <a:lnTo>
                    <a:pt x="175" y="97"/>
                  </a:lnTo>
                  <a:lnTo>
                    <a:pt x="212" y="117"/>
                  </a:lnTo>
                  <a:lnTo>
                    <a:pt x="242" y="136"/>
                  </a:lnTo>
                  <a:lnTo>
                    <a:pt x="281" y="165"/>
                  </a:lnTo>
                  <a:lnTo>
                    <a:pt x="300" y="175"/>
                  </a:lnTo>
                  <a:lnTo>
                    <a:pt x="319" y="193"/>
                  </a:lnTo>
                  <a:lnTo>
                    <a:pt x="348" y="213"/>
                  </a:lnTo>
                  <a:lnTo>
                    <a:pt x="368" y="232"/>
                  </a:lnTo>
                  <a:lnTo>
                    <a:pt x="387" y="252"/>
                  </a:lnTo>
                  <a:lnTo>
                    <a:pt x="416" y="271"/>
                  </a:lnTo>
                  <a:lnTo>
                    <a:pt x="435" y="290"/>
                  </a:lnTo>
                  <a:lnTo>
                    <a:pt x="455" y="310"/>
                  </a:lnTo>
                  <a:close/>
                </a:path>
              </a:pathLst>
            </a:custGeom>
            <a:solidFill>
              <a:srgbClr val="FF6633"/>
            </a:solidFill>
            <a:ln w="9525">
              <a:noFill/>
              <a:round/>
              <a:headEnd/>
              <a:tailEnd/>
            </a:ln>
          </p:spPr>
          <p:txBody>
            <a:bodyPr>
              <a:prstTxWarp prst="textNoShape">
                <a:avLst/>
              </a:prstTxWarp>
            </a:bodyPr>
            <a:lstStyle/>
            <a:p>
              <a:endParaRPr lang="en-US"/>
            </a:p>
          </p:txBody>
        </p:sp>
        <p:sp>
          <p:nvSpPr>
            <p:cNvPr id="63824" name="Freeform 8"/>
            <p:cNvSpPr>
              <a:spLocks/>
            </p:cNvSpPr>
            <p:nvPr/>
          </p:nvSpPr>
          <p:spPr bwMode="auto">
            <a:xfrm>
              <a:off x="1257" y="2802"/>
              <a:ext cx="70" cy="136"/>
            </a:xfrm>
            <a:custGeom>
              <a:avLst/>
              <a:gdLst>
                <a:gd name="T0" fmla="*/ 425 w 561"/>
                <a:gd name="T1" fmla="*/ 299 h 1083"/>
                <a:gd name="T2" fmla="*/ 464 w 561"/>
                <a:gd name="T3" fmla="*/ 377 h 1083"/>
                <a:gd name="T4" fmla="*/ 502 w 561"/>
                <a:gd name="T5" fmla="*/ 444 h 1083"/>
                <a:gd name="T6" fmla="*/ 541 w 561"/>
                <a:gd name="T7" fmla="*/ 512 h 1083"/>
                <a:gd name="T8" fmla="*/ 561 w 561"/>
                <a:gd name="T9" fmla="*/ 600 h 1083"/>
                <a:gd name="T10" fmla="*/ 550 w 561"/>
                <a:gd name="T11" fmla="*/ 706 h 1083"/>
                <a:gd name="T12" fmla="*/ 541 w 561"/>
                <a:gd name="T13" fmla="*/ 802 h 1083"/>
                <a:gd name="T14" fmla="*/ 531 w 561"/>
                <a:gd name="T15" fmla="*/ 899 h 1083"/>
                <a:gd name="T16" fmla="*/ 522 w 561"/>
                <a:gd name="T17" fmla="*/ 966 h 1083"/>
                <a:gd name="T18" fmla="*/ 493 w 561"/>
                <a:gd name="T19" fmla="*/ 996 h 1083"/>
                <a:gd name="T20" fmla="*/ 474 w 561"/>
                <a:gd name="T21" fmla="*/ 1034 h 1083"/>
                <a:gd name="T22" fmla="*/ 444 w 561"/>
                <a:gd name="T23" fmla="*/ 1063 h 1083"/>
                <a:gd name="T24" fmla="*/ 416 w 561"/>
                <a:gd name="T25" fmla="*/ 1072 h 1083"/>
                <a:gd name="T26" fmla="*/ 368 w 561"/>
                <a:gd name="T27" fmla="*/ 1063 h 1083"/>
                <a:gd name="T28" fmla="*/ 329 w 561"/>
                <a:gd name="T29" fmla="*/ 1053 h 1083"/>
                <a:gd name="T30" fmla="*/ 280 w 561"/>
                <a:gd name="T31" fmla="*/ 1034 h 1083"/>
                <a:gd name="T32" fmla="*/ 251 w 561"/>
                <a:gd name="T33" fmla="*/ 1015 h 1083"/>
                <a:gd name="T34" fmla="*/ 223 w 561"/>
                <a:gd name="T35" fmla="*/ 986 h 1083"/>
                <a:gd name="T36" fmla="*/ 203 w 561"/>
                <a:gd name="T37" fmla="*/ 957 h 1083"/>
                <a:gd name="T38" fmla="*/ 173 w 561"/>
                <a:gd name="T39" fmla="*/ 938 h 1083"/>
                <a:gd name="T40" fmla="*/ 164 w 561"/>
                <a:gd name="T41" fmla="*/ 908 h 1083"/>
                <a:gd name="T42" fmla="*/ 184 w 561"/>
                <a:gd name="T43" fmla="*/ 879 h 1083"/>
                <a:gd name="T44" fmla="*/ 193 w 561"/>
                <a:gd name="T45" fmla="*/ 851 h 1083"/>
                <a:gd name="T46" fmla="*/ 203 w 561"/>
                <a:gd name="T47" fmla="*/ 821 h 1083"/>
                <a:gd name="T48" fmla="*/ 212 w 561"/>
                <a:gd name="T49" fmla="*/ 763 h 1083"/>
                <a:gd name="T50" fmla="*/ 203 w 561"/>
                <a:gd name="T51" fmla="*/ 667 h 1083"/>
                <a:gd name="T52" fmla="*/ 203 w 561"/>
                <a:gd name="T53" fmla="*/ 580 h 1083"/>
                <a:gd name="T54" fmla="*/ 193 w 561"/>
                <a:gd name="T55" fmla="*/ 483 h 1083"/>
                <a:gd name="T56" fmla="*/ 184 w 561"/>
                <a:gd name="T57" fmla="*/ 405 h 1083"/>
                <a:gd name="T58" fmla="*/ 154 w 561"/>
                <a:gd name="T59" fmla="*/ 329 h 1083"/>
                <a:gd name="T60" fmla="*/ 125 w 561"/>
                <a:gd name="T61" fmla="*/ 251 h 1083"/>
                <a:gd name="T62" fmla="*/ 97 w 561"/>
                <a:gd name="T63" fmla="*/ 174 h 1083"/>
                <a:gd name="T64" fmla="*/ 77 w 561"/>
                <a:gd name="T65" fmla="*/ 115 h 1083"/>
                <a:gd name="T66" fmla="*/ 58 w 561"/>
                <a:gd name="T67" fmla="*/ 87 h 1083"/>
                <a:gd name="T68" fmla="*/ 28 w 561"/>
                <a:gd name="T69" fmla="*/ 48 h 1083"/>
                <a:gd name="T70" fmla="*/ 10 w 561"/>
                <a:gd name="T71" fmla="*/ 9 h 1083"/>
                <a:gd name="T72" fmla="*/ 28 w 561"/>
                <a:gd name="T73" fmla="*/ 9 h 1083"/>
                <a:gd name="T74" fmla="*/ 97 w 561"/>
                <a:gd name="T75" fmla="*/ 48 h 1083"/>
                <a:gd name="T76" fmla="*/ 154 w 561"/>
                <a:gd name="T77" fmla="*/ 87 h 1083"/>
                <a:gd name="T78" fmla="*/ 212 w 561"/>
                <a:gd name="T79" fmla="*/ 115 h 1083"/>
                <a:gd name="T80" fmla="*/ 261 w 561"/>
                <a:gd name="T81" fmla="*/ 154 h 1083"/>
                <a:gd name="T82" fmla="*/ 299 w 561"/>
                <a:gd name="T83" fmla="*/ 184 h 1083"/>
                <a:gd name="T84" fmla="*/ 338 w 561"/>
                <a:gd name="T85" fmla="*/ 212 h 1083"/>
                <a:gd name="T86" fmla="*/ 377 w 561"/>
                <a:gd name="T87" fmla="*/ 251 h 1083"/>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561"/>
                <a:gd name="T133" fmla="*/ 0 h 1083"/>
                <a:gd name="T134" fmla="*/ 561 w 561"/>
                <a:gd name="T135" fmla="*/ 1083 h 1083"/>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561" h="1083">
                  <a:moveTo>
                    <a:pt x="405" y="260"/>
                  </a:moveTo>
                  <a:lnTo>
                    <a:pt x="425" y="299"/>
                  </a:lnTo>
                  <a:lnTo>
                    <a:pt x="444" y="338"/>
                  </a:lnTo>
                  <a:lnTo>
                    <a:pt x="464" y="377"/>
                  </a:lnTo>
                  <a:lnTo>
                    <a:pt x="483" y="405"/>
                  </a:lnTo>
                  <a:lnTo>
                    <a:pt x="502" y="444"/>
                  </a:lnTo>
                  <a:lnTo>
                    <a:pt x="522" y="483"/>
                  </a:lnTo>
                  <a:lnTo>
                    <a:pt x="541" y="512"/>
                  </a:lnTo>
                  <a:lnTo>
                    <a:pt x="561" y="551"/>
                  </a:lnTo>
                  <a:lnTo>
                    <a:pt x="561" y="600"/>
                  </a:lnTo>
                  <a:lnTo>
                    <a:pt x="550" y="657"/>
                  </a:lnTo>
                  <a:lnTo>
                    <a:pt x="550" y="706"/>
                  </a:lnTo>
                  <a:lnTo>
                    <a:pt x="541" y="754"/>
                  </a:lnTo>
                  <a:lnTo>
                    <a:pt x="541" y="802"/>
                  </a:lnTo>
                  <a:lnTo>
                    <a:pt x="541" y="851"/>
                  </a:lnTo>
                  <a:lnTo>
                    <a:pt x="531" y="899"/>
                  </a:lnTo>
                  <a:lnTo>
                    <a:pt x="531" y="947"/>
                  </a:lnTo>
                  <a:lnTo>
                    <a:pt x="522" y="966"/>
                  </a:lnTo>
                  <a:lnTo>
                    <a:pt x="502" y="986"/>
                  </a:lnTo>
                  <a:lnTo>
                    <a:pt x="493" y="996"/>
                  </a:lnTo>
                  <a:lnTo>
                    <a:pt x="483" y="1015"/>
                  </a:lnTo>
                  <a:lnTo>
                    <a:pt x="474" y="1034"/>
                  </a:lnTo>
                  <a:lnTo>
                    <a:pt x="454" y="1044"/>
                  </a:lnTo>
                  <a:lnTo>
                    <a:pt x="444" y="1063"/>
                  </a:lnTo>
                  <a:lnTo>
                    <a:pt x="435" y="1083"/>
                  </a:lnTo>
                  <a:lnTo>
                    <a:pt x="416" y="1072"/>
                  </a:lnTo>
                  <a:lnTo>
                    <a:pt x="387" y="1063"/>
                  </a:lnTo>
                  <a:lnTo>
                    <a:pt x="368" y="1063"/>
                  </a:lnTo>
                  <a:lnTo>
                    <a:pt x="348" y="1053"/>
                  </a:lnTo>
                  <a:lnTo>
                    <a:pt x="329" y="1053"/>
                  </a:lnTo>
                  <a:lnTo>
                    <a:pt x="299" y="1044"/>
                  </a:lnTo>
                  <a:lnTo>
                    <a:pt x="280" y="1034"/>
                  </a:lnTo>
                  <a:lnTo>
                    <a:pt x="261" y="1034"/>
                  </a:lnTo>
                  <a:lnTo>
                    <a:pt x="251" y="1015"/>
                  </a:lnTo>
                  <a:lnTo>
                    <a:pt x="232" y="1005"/>
                  </a:lnTo>
                  <a:lnTo>
                    <a:pt x="223" y="986"/>
                  </a:lnTo>
                  <a:lnTo>
                    <a:pt x="212" y="977"/>
                  </a:lnTo>
                  <a:lnTo>
                    <a:pt x="203" y="957"/>
                  </a:lnTo>
                  <a:lnTo>
                    <a:pt x="184" y="947"/>
                  </a:lnTo>
                  <a:lnTo>
                    <a:pt x="173" y="938"/>
                  </a:lnTo>
                  <a:lnTo>
                    <a:pt x="164" y="918"/>
                  </a:lnTo>
                  <a:lnTo>
                    <a:pt x="164" y="908"/>
                  </a:lnTo>
                  <a:lnTo>
                    <a:pt x="173" y="889"/>
                  </a:lnTo>
                  <a:lnTo>
                    <a:pt x="184" y="879"/>
                  </a:lnTo>
                  <a:lnTo>
                    <a:pt x="184" y="860"/>
                  </a:lnTo>
                  <a:lnTo>
                    <a:pt x="193" y="851"/>
                  </a:lnTo>
                  <a:lnTo>
                    <a:pt x="203" y="831"/>
                  </a:lnTo>
                  <a:lnTo>
                    <a:pt x="203" y="821"/>
                  </a:lnTo>
                  <a:lnTo>
                    <a:pt x="212" y="802"/>
                  </a:lnTo>
                  <a:lnTo>
                    <a:pt x="212" y="763"/>
                  </a:lnTo>
                  <a:lnTo>
                    <a:pt x="203" y="715"/>
                  </a:lnTo>
                  <a:lnTo>
                    <a:pt x="203" y="667"/>
                  </a:lnTo>
                  <a:lnTo>
                    <a:pt x="203" y="628"/>
                  </a:lnTo>
                  <a:lnTo>
                    <a:pt x="203" y="580"/>
                  </a:lnTo>
                  <a:lnTo>
                    <a:pt x="203" y="531"/>
                  </a:lnTo>
                  <a:lnTo>
                    <a:pt x="193" y="483"/>
                  </a:lnTo>
                  <a:lnTo>
                    <a:pt x="193" y="444"/>
                  </a:lnTo>
                  <a:lnTo>
                    <a:pt x="184" y="405"/>
                  </a:lnTo>
                  <a:lnTo>
                    <a:pt x="164" y="368"/>
                  </a:lnTo>
                  <a:lnTo>
                    <a:pt x="154" y="329"/>
                  </a:lnTo>
                  <a:lnTo>
                    <a:pt x="136" y="290"/>
                  </a:lnTo>
                  <a:lnTo>
                    <a:pt x="125" y="251"/>
                  </a:lnTo>
                  <a:lnTo>
                    <a:pt x="116" y="212"/>
                  </a:lnTo>
                  <a:lnTo>
                    <a:pt x="97" y="174"/>
                  </a:lnTo>
                  <a:lnTo>
                    <a:pt x="87" y="135"/>
                  </a:lnTo>
                  <a:lnTo>
                    <a:pt x="77" y="115"/>
                  </a:lnTo>
                  <a:lnTo>
                    <a:pt x="67" y="97"/>
                  </a:lnTo>
                  <a:lnTo>
                    <a:pt x="58" y="87"/>
                  </a:lnTo>
                  <a:lnTo>
                    <a:pt x="48" y="67"/>
                  </a:lnTo>
                  <a:lnTo>
                    <a:pt x="28" y="48"/>
                  </a:lnTo>
                  <a:lnTo>
                    <a:pt x="19" y="29"/>
                  </a:lnTo>
                  <a:lnTo>
                    <a:pt x="10" y="9"/>
                  </a:lnTo>
                  <a:lnTo>
                    <a:pt x="0" y="0"/>
                  </a:lnTo>
                  <a:lnTo>
                    <a:pt x="28" y="9"/>
                  </a:lnTo>
                  <a:lnTo>
                    <a:pt x="67" y="29"/>
                  </a:lnTo>
                  <a:lnTo>
                    <a:pt x="97" y="48"/>
                  </a:lnTo>
                  <a:lnTo>
                    <a:pt x="125" y="67"/>
                  </a:lnTo>
                  <a:lnTo>
                    <a:pt x="154" y="87"/>
                  </a:lnTo>
                  <a:lnTo>
                    <a:pt x="184" y="97"/>
                  </a:lnTo>
                  <a:lnTo>
                    <a:pt x="212" y="115"/>
                  </a:lnTo>
                  <a:lnTo>
                    <a:pt x="242" y="135"/>
                  </a:lnTo>
                  <a:lnTo>
                    <a:pt x="261" y="154"/>
                  </a:lnTo>
                  <a:lnTo>
                    <a:pt x="280" y="164"/>
                  </a:lnTo>
                  <a:lnTo>
                    <a:pt x="299" y="184"/>
                  </a:lnTo>
                  <a:lnTo>
                    <a:pt x="319" y="203"/>
                  </a:lnTo>
                  <a:lnTo>
                    <a:pt x="338" y="212"/>
                  </a:lnTo>
                  <a:lnTo>
                    <a:pt x="357" y="232"/>
                  </a:lnTo>
                  <a:lnTo>
                    <a:pt x="377" y="251"/>
                  </a:lnTo>
                  <a:lnTo>
                    <a:pt x="405" y="260"/>
                  </a:lnTo>
                  <a:close/>
                </a:path>
              </a:pathLst>
            </a:custGeom>
            <a:solidFill>
              <a:srgbClr val="E07038"/>
            </a:solidFill>
            <a:ln w="9525">
              <a:noFill/>
              <a:round/>
              <a:headEnd/>
              <a:tailEnd/>
            </a:ln>
          </p:spPr>
          <p:txBody>
            <a:bodyPr>
              <a:prstTxWarp prst="textNoShape">
                <a:avLst/>
              </a:prstTxWarp>
            </a:bodyPr>
            <a:lstStyle/>
            <a:p>
              <a:endParaRPr lang="en-US"/>
            </a:p>
          </p:txBody>
        </p:sp>
        <p:sp>
          <p:nvSpPr>
            <p:cNvPr id="63825" name="Freeform 9"/>
            <p:cNvSpPr>
              <a:spLocks/>
            </p:cNvSpPr>
            <p:nvPr/>
          </p:nvSpPr>
          <p:spPr bwMode="auto">
            <a:xfrm>
              <a:off x="1262" y="2811"/>
              <a:ext cx="60" cy="117"/>
            </a:xfrm>
            <a:custGeom>
              <a:avLst/>
              <a:gdLst>
                <a:gd name="T0" fmla="*/ 348 w 483"/>
                <a:gd name="T1" fmla="*/ 232 h 938"/>
                <a:gd name="T2" fmla="*/ 483 w 483"/>
                <a:gd name="T3" fmla="*/ 484 h 938"/>
                <a:gd name="T4" fmla="*/ 454 w 483"/>
                <a:gd name="T5" fmla="*/ 832 h 938"/>
                <a:gd name="T6" fmla="*/ 377 w 483"/>
                <a:gd name="T7" fmla="*/ 938 h 938"/>
                <a:gd name="T8" fmla="*/ 222 w 483"/>
                <a:gd name="T9" fmla="*/ 899 h 938"/>
                <a:gd name="T10" fmla="*/ 145 w 483"/>
                <a:gd name="T11" fmla="*/ 803 h 938"/>
                <a:gd name="T12" fmla="*/ 184 w 483"/>
                <a:gd name="T13" fmla="*/ 706 h 938"/>
                <a:gd name="T14" fmla="*/ 164 w 483"/>
                <a:gd name="T15" fmla="*/ 388 h 938"/>
                <a:gd name="T16" fmla="*/ 67 w 483"/>
                <a:gd name="T17" fmla="*/ 126 h 938"/>
                <a:gd name="T18" fmla="*/ 0 w 483"/>
                <a:gd name="T19" fmla="*/ 0 h 938"/>
                <a:gd name="T20" fmla="*/ 212 w 483"/>
                <a:gd name="T21" fmla="*/ 126 h 938"/>
                <a:gd name="T22" fmla="*/ 348 w 483"/>
                <a:gd name="T23" fmla="*/ 232 h 93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83"/>
                <a:gd name="T37" fmla="*/ 0 h 938"/>
                <a:gd name="T38" fmla="*/ 483 w 483"/>
                <a:gd name="T39" fmla="*/ 938 h 93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83" h="938">
                  <a:moveTo>
                    <a:pt x="348" y="232"/>
                  </a:moveTo>
                  <a:lnTo>
                    <a:pt x="483" y="484"/>
                  </a:lnTo>
                  <a:lnTo>
                    <a:pt x="454" y="832"/>
                  </a:lnTo>
                  <a:lnTo>
                    <a:pt x="377" y="938"/>
                  </a:lnTo>
                  <a:lnTo>
                    <a:pt x="222" y="899"/>
                  </a:lnTo>
                  <a:lnTo>
                    <a:pt x="145" y="803"/>
                  </a:lnTo>
                  <a:lnTo>
                    <a:pt x="184" y="706"/>
                  </a:lnTo>
                  <a:lnTo>
                    <a:pt x="164" y="388"/>
                  </a:lnTo>
                  <a:lnTo>
                    <a:pt x="67" y="126"/>
                  </a:lnTo>
                  <a:lnTo>
                    <a:pt x="0" y="0"/>
                  </a:lnTo>
                  <a:lnTo>
                    <a:pt x="212" y="126"/>
                  </a:lnTo>
                  <a:lnTo>
                    <a:pt x="348" y="232"/>
                  </a:lnTo>
                  <a:close/>
                </a:path>
              </a:pathLst>
            </a:custGeom>
            <a:solidFill>
              <a:srgbClr val="FF6633"/>
            </a:solidFill>
            <a:ln w="9525">
              <a:noFill/>
              <a:round/>
              <a:headEnd/>
              <a:tailEnd/>
            </a:ln>
          </p:spPr>
          <p:txBody>
            <a:bodyPr>
              <a:prstTxWarp prst="textNoShape">
                <a:avLst/>
              </a:prstTxWarp>
            </a:bodyPr>
            <a:lstStyle/>
            <a:p>
              <a:endParaRPr lang="en-US"/>
            </a:p>
          </p:txBody>
        </p:sp>
        <p:sp>
          <p:nvSpPr>
            <p:cNvPr id="63826" name="Freeform 10"/>
            <p:cNvSpPr>
              <a:spLocks/>
            </p:cNvSpPr>
            <p:nvPr/>
          </p:nvSpPr>
          <p:spPr bwMode="auto">
            <a:xfrm>
              <a:off x="717" y="2769"/>
              <a:ext cx="1755" cy="1263"/>
            </a:xfrm>
            <a:custGeom>
              <a:avLst/>
              <a:gdLst>
                <a:gd name="T0" fmla="*/ 4493 w 14044"/>
                <a:gd name="T1" fmla="*/ 1740 h 10110"/>
                <a:gd name="T2" fmla="*/ 5373 w 14044"/>
                <a:gd name="T3" fmla="*/ 2870 h 10110"/>
                <a:gd name="T4" fmla="*/ 5644 w 14044"/>
                <a:gd name="T5" fmla="*/ 4272 h 10110"/>
                <a:gd name="T6" fmla="*/ 6060 w 14044"/>
                <a:gd name="T7" fmla="*/ 4002 h 10110"/>
                <a:gd name="T8" fmla="*/ 6659 w 14044"/>
                <a:gd name="T9" fmla="*/ 3113 h 10110"/>
                <a:gd name="T10" fmla="*/ 8592 w 14044"/>
                <a:gd name="T11" fmla="*/ 2842 h 10110"/>
                <a:gd name="T12" fmla="*/ 10312 w 14044"/>
                <a:gd name="T13" fmla="*/ 2311 h 10110"/>
                <a:gd name="T14" fmla="*/ 12429 w 14044"/>
                <a:gd name="T15" fmla="*/ 4369 h 10110"/>
                <a:gd name="T16" fmla="*/ 14044 w 14044"/>
                <a:gd name="T17" fmla="*/ 7704 h 10110"/>
                <a:gd name="T18" fmla="*/ 13609 w 14044"/>
                <a:gd name="T19" fmla="*/ 7800 h 10110"/>
                <a:gd name="T20" fmla="*/ 13183 w 14044"/>
                <a:gd name="T21" fmla="*/ 7849 h 10110"/>
                <a:gd name="T22" fmla="*/ 12255 w 14044"/>
                <a:gd name="T23" fmla="*/ 5664 h 10110"/>
                <a:gd name="T24" fmla="*/ 10951 w 14044"/>
                <a:gd name="T25" fmla="*/ 4272 h 10110"/>
                <a:gd name="T26" fmla="*/ 9278 w 14044"/>
                <a:gd name="T27" fmla="*/ 4514 h 10110"/>
                <a:gd name="T28" fmla="*/ 8273 w 14044"/>
                <a:gd name="T29" fmla="*/ 5645 h 10110"/>
                <a:gd name="T30" fmla="*/ 8157 w 14044"/>
                <a:gd name="T31" fmla="*/ 5664 h 10110"/>
                <a:gd name="T32" fmla="*/ 9974 w 14044"/>
                <a:gd name="T33" fmla="*/ 8690 h 10110"/>
                <a:gd name="T34" fmla="*/ 9820 w 14044"/>
                <a:gd name="T35" fmla="*/ 8980 h 10110"/>
                <a:gd name="T36" fmla="*/ 9376 w 14044"/>
                <a:gd name="T37" fmla="*/ 10043 h 10110"/>
                <a:gd name="T38" fmla="*/ 9230 w 14044"/>
                <a:gd name="T39" fmla="*/ 9376 h 10110"/>
                <a:gd name="T40" fmla="*/ 8640 w 14044"/>
                <a:gd name="T41" fmla="*/ 9820 h 10110"/>
                <a:gd name="T42" fmla="*/ 9036 w 14044"/>
                <a:gd name="T43" fmla="*/ 9183 h 10110"/>
                <a:gd name="T44" fmla="*/ 8496 w 14044"/>
                <a:gd name="T45" fmla="*/ 9792 h 10110"/>
                <a:gd name="T46" fmla="*/ 8447 w 14044"/>
                <a:gd name="T47" fmla="*/ 8854 h 10110"/>
                <a:gd name="T48" fmla="*/ 8766 w 14044"/>
                <a:gd name="T49" fmla="*/ 8051 h 10110"/>
                <a:gd name="T50" fmla="*/ 7238 w 14044"/>
                <a:gd name="T51" fmla="*/ 5500 h 10110"/>
                <a:gd name="T52" fmla="*/ 7394 w 14044"/>
                <a:gd name="T53" fmla="*/ 5809 h 10110"/>
                <a:gd name="T54" fmla="*/ 6118 w 14044"/>
                <a:gd name="T55" fmla="*/ 4958 h 10110"/>
                <a:gd name="T56" fmla="*/ 6166 w 14044"/>
                <a:gd name="T57" fmla="*/ 4707 h 10110"/>
                <a:gd name="T58" fmla="*/ 5306 w 14044"/>
                <a:gd name="T59" fmla="*/ 4882 h 10110"/>
                <a:gd name="T60" fmla="*/ 4764 w 14044"/>
                <a:gd name="T61" fmla="*/ 4533 h 10110"/>
                <a:gd name="T62" fmla="*/ 2899 w 14044"/>
                <a:gd name="T63" fmla="*/ 5133 h 10110"/>
                <a:gd name="T64" fmla="*/ 830 w 14044"/>
                <a:gd name="T65" fmla="*/ 5133 h 10110"/>
                <a:gd name="T66" fmla="*/ 2377 w 14044"/>
                <a:gd name="T67" fmla="*/ 4833 h 10110"/>
                <a:gd name="T68" fmla="*/ 4688 w 14044"/>
                <a:gd name="T69" fmla="*/ 3606 h 10110"/>
                <a:gd name="T70" fmla="*/ 4668 w 14044"/>
                <a:gd name="T71" fmla="*/ 3412 h 10110"/>
                <a:gd name="T72" fmla="*/ 2773 w 14044"/>
                <a:gd name="T73" fmla="*/ 4243 h 10110"/>
                <a:gd name="T74" fmla="*/ 715 w 14044"/>
                <a:gd name="T75" fmla="*/ 4659 h 10110"/>
                <a:gd name="T76" fmla="*/ 541 w 14044"/>
                <a:gd name="T77" fmla="*/ 4002 h 10110"/>
                <a:gd name="T78" fmla="*/ 589 w 14044"/>
                <a:gd name="T79" fmla="*/ 4910 h 10110"/>
                <a:gd name="T80" fmla="*/ 96 w 14044"/>
                <a:gd name="T81" fmla="*/ 2939 h 10110"/>
                <a:gd name="T82" fmla="*/ 734 w 14044"/>
                <a:gd name="T83" fmla="*/ 2939 h 10110"/>
                <a:gd name="T84" fmla="*/ 1226 w 14044"/>
                <a:gd name="T85" fmla="*/ 2456 h 10110"/>
                <a:gd name="T86" fmla="*/ 3585 w 14044"/>
                <a:gd name="T87" fmla="*/ 2725 h 10110"/>
                <a:gd name="T88" fmla="*/ 4736 w 14044"/>
                <a:gd name="T89" fmla="*/ 2532 h 10110"/>
                <a:gd name="T90" fmla="*/ 4368 w 14044"/>
                <a:gd name="T91" fmla="*/ 2253 h 10110"/>
                <a:gd name="T92" fmla="*/ 4764 w 14044"/>
                <a:gd name="T93" fmla="*/ 1962 h 10110"/>
                <a:gd name="T94" fmla="*/ 3778 w 14044"/>
                <a:gd name="T95" fmla="*/ 1885 h 10110"/>
                <a:gd name="T96" fmla="*/ 3653 w 14044"/>
                <a:gd name="T97" fmla="*/ 2253 h 10110"/>
                <a:gd name="T98" fmla="*/ 3431 w 14044"/>
                <a:gd name="T99" fmla="*/ 1885 h 10110"/>
                <a:gd name="T100" fmla="*/ 3431 w 14044"/>
                <a:gd name="T101" fmla="*/ 1518 h 10110"/>
                <a:gd name="T102" fmla="*/ 3605 w 14044"/>
                <a:gd name="T103" fmla="*/ 1276 h 10110"/>
                <a:gd name="T104" fmla="*/ 4146 w 14044"/>
                <a:gd name="T105" fmla="*/ 1373 h 10110"/>
                <a:gd name="T106" fmla="*/ 4049 w 14044"/>
                <a:gd name="T107" fmla="*/ 1131 h 10110"/>
                <a:gd name="T108" fmla="*/ 4242 w 14044"/>
                <a:gd name="T109" fmla="*/ 1295 h 10110"/>
                <a:gd name="T110" fmla="*/ 4001 w 14044"/>
                <a:gd name="T111" fmla="*/ 0 h 1011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4044"/>
                <a:gd name="T169" fmla="*/ 0 h 10110"/>
                <a:gd name="T170" fmla="*/ 14044 w 14044"/>
                <a:gd name="T171" fmla="*/ 10110 h 1011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4044" h="10110">
                  <a:moveTo>
                    <a:pt x="4348" y="687"/>
                  </a:moveTo>
                  <a:lnTo>
                    <a:pt x="4397" y="1005"/>
                  </a:lnTo>
                  <a:lnTo>
                    <a:pt x="4300" y="1518"/>
                  </a:lnTo>
                  <a:lnTo>
                    <a:pt x="4417" y="1663"/>
                  </a:lnTo>
                  <a:lnTo>
                    <a:pt x="4493" y="1740"/>
                  </a:lnTo>
                  <a:lnTo>
                    <a:pt x="4861" y="1789"/>
                  </a:lnTo>
                  <a:lnTo>
                    <a:pt x="4987" y="1614"/>
                  </a:lnTo>
                  <a:lnTo>
                    <a:pt x="5084" y="1644"/>
                  </a:lnTo>
                  <a:lnTo>
                    <a:pt x="5673" y="2185"/>
                  </a:lnTo>
                  <a:lnTo>
                    <a:pt x="5373" y="2870"/>
                  </a:lnTo>
                  <a:lnTo>
                    <a:pt x="5277" y="3190"/>
                  </a:lnTo>
                  <a:lnTo>
                    <a:pt x="5277" y="3606"/>
                  </a:lnTo>
                  <a:lnTo>
                    <a:pt x="5373" y="4002"/>
                  </a:lnTo>
                  <a:lnTo>
                    <a:pt x="5499" y="4176"/>
                  </a:lnTo>
                  <a:lnTo>
                    <a:pt x="5644" y="4272"/>
                  </a:lnTo>
                  <a:lnTo>
                    <a:pt x="5944" y="4243"/>
                  </a:lnTo>
                  <a:lnTo>
                    <a:pt x="6060" y="4146"/>
                  </a:lnTo>
                  <a:lnTo>
                    <a:pt x="6137" y="4146"/>
                  </a:lnTo>
                  <a:lnTo>
                    <a:pt x="6185" y="4098"/>
                  </a:lnTo>
                  <a:lnTo>
                    <a:pt x="6060" y="4002"/>
                  </a:lnTo>
                  <a:lnTo>
                    <a:pt x="5964" y="4079"/>
                  </a:lnTo>
                  <a:lnTo>
                    <a:pt x="5964" y="3953"/>
                  </a:lnTo>
                  <a:lnTo>
                    <a:pt x="6185" y="3509"/>
                  </a:lnTo>
                  <a:lnTo>
                    <a:pt x="6341" y="3335"/>
                  </a:lnTo>
                  <a:lnTo>
                    <a:pt x="6659" y="3113"/>
                  </a:lnTo>
                  <a:lnTo>
                    <a:pt x="7190" y="3045"/>
                  </a:lnTo>
                  <a:lnTo>
                    <a:pt x="7780" y="3238"/>
                  </a:lnTo>
                  <a:lnTo>
                    <a:pt x="7983" y="3335"/>
                  </a:lnTo>
                  <a:lnTo>
                    <a:pt x="8254" y="3286"/>
                  </a:lnTo>
                  <a:lnTo>
                    <a:pt x="8592" y="2842"/>
                  </a:lnTo>
                  <a:lnTo>
                    <a:pt x="8834" y="2456"/>
                  </a:lnTo>
                  <a:lnTo>
                    <a:pt x="9085" y="2203"/>
                  </a:lnTo>
                  <a:lnTo>
                    <a:pt x="9326" y="2136"/>
                  </a:lnTo>
                  <a:lnTo>
                    <a:pt x="9723" y="2108"/>
                  </a:lnTo>
                  <a:lnTo>
                    <a:pt x="10312" y="2311"/>
                  </a:lnTo>
                  <a:lnTo>
                    <a:pt x="10661" y="2532"/>
                  </a:lnTo>
                  <a:lnTo>
                    <a:pt x="10854" y="2822"/>
                  </a:lnTo>
                  <a:lnTo>
                    <a:pt x="10902" y="2822"/>
                  </a:lnTo>
                  <a:lnTo>
                    <a:pt x="11956" y="3780"/>
                  </a:lnTo>
                  <a:lnTo>
                    <a:pt x="12429" y="4369"/>
                  </a:lnTo>
                  <a:lnTo>
                    <a:pt x="12429" y="4862"/>
                  </a:lnTo>
                  <a:lnTo>
                    <a:pt x="12593" y="5297"/>
                  </a:lnTo>
                  <a:lnTo>
                    <a:pt x="13628" y="6630"/>
                  </a:lnTo>
                  <a:lnTo>
                    <a:pt x="13976" y="7356"/>
                  </a:lnTo>
                  <a:lnTo>
                    <a:pt x="14044" y="7704"/>
                  </a:lnTo>
                  <a:lnTo>
                    <a:pt x="14044" y="7752"/>
                  </a:lnTo>
                  <a:lnTo>
                    <a:pt x="13947" y="7780"/>
                  </a:lnTo>
                  <a:lnTo>
                    <a:pt x="13802" y="7800"/>
                  </a:lnTo>
                  <a:lnTo>
                    <a:pt x="13724" y="7906"/>
                  </a:lnTo>
                  <a:lnTo>
                    <a:pt x="13609" y="7800"/>
                  </a:lnTo>
                  <a:lnTo>
                    <a:pt x="13531" y="7800"/>
                  </a:lnTo>
                  <a:lnTo>
                    <a:pt x="13483" y="7752"/>
                  </a:lnTo>
                  <a:lnTo>
                    <a:pt x="13290" y="7800"/>
                  </a:lnTo>
                  <a:lnTo>
                    <a:pt x="13232" y="7800"/>
                  </a:lnTo>
                  <a:lnTo>
                    <a:pt x="13183" y="7849"/>
                  </a:lnTo>
                  <a:lnTo>
                    <a:pt x="13338" y="7607"/>
                  </a:lnTo>
                  <a:lnTo>
                    <a:pt x="13338" y="7240"/>
                  </a:lnTo>
                  <a:lnTo>
                    <a:pt x="13454" y="7115"/>
                  </a:lnTo>
                  <a:lnTo>
                    <a:pt x="13019" y="6409"/>
                  </a:lnTo>
                  <a:lnTo>
                    <a:pt x="12255" y="5664"/>
                  </a:lnTo>
                  <a:lnTo>
                    <a:pt x="11956" y="5471"/>
                  </a:lnTo>
                  <a:lnTo>
                    <a:pt x="11791" y="4978"/>
                  </a:lnTo>
                  <a:lnTo>
                    <a:pt x="11666" y="4785"/>
                  </a:lnTo>
                  <a:lnTo>
                    <a:pt x="11027" y="4340"/>
                  </a:lnTo>
                  <a:lnTo>
                    <a:pt x="10951" y="4272"/>
                  </a:lnTo>
                  <a:lnTo>
                    <a:pt x="10854" y="4272"/>
                  </a:lnTo>
                  <a:lnTo>
                    <a:pt x="10506" y="4050"/>
                  </a:lnTo>
                  <a:lnTo>
                    <a:pt x="10167" y="3953"/>
                  </a:lnTo>
                  <a:lnTo>
                    <a:pt x="9771" y="4050"/>
                  </a:lnTo>
                  <a:lnTo>
                    <a:pt x="9278" y="4514"/>
                  </a:lnTo>
                  <a:lnTo>
                    <a:pt x="8988" y="5103"/>
                  </a:lnTo>
                  <a:lnTo>
                    <a:pt x="8940" y="5229"/>
                  </a:lnTo>
                  <a:lnTo>
                    <a:pt x="8477" y="5519"/>
                  </a:lnTo>
                  <a:lnTo>
                    <a:pt x="8321" y="5645"/>
                  </a:lnTo>
                  <a:lnTo>
                    <a:pt x="8273" y="5645"/>
                  </a:lnTo>
                  <a:lnTo>
                    <a:pt x="8080" y="5248"/>
                  </a:lnTo>
                  <a:lnTo>
                    <a:pt x="8031" y="5200"/>
                  </a:lnTo>
                  <a:lnTo>
                    <a:pt x="8003" y="5200"/>
                  </a:lnTo>
                  <a:lnTo>
                    <a:pt x="8003" y="5404"/>
                  </a:lnTo>
                  <a:lnTo>
                    <a:pt x="8157" y="5664"/>
                  </a:lnTo>
                  <a:lnTo>
                    <a:pt x="8157" y="5742"/>
                  </a:lnTo>
                  <a:lnTo>
                    <a:pt x="9259" y="7143"/>
                  </a:lnTo>
                  <a:lnTo>
                    <a:pt x="9753" y="7975"/>
                  </a:lnTo>
                  <a:lnTo>
                    <a:pt x="9974" y="8564"/>
                  </a:lnTo>
                  <a:lnTo>
                    <a:pt x="9974" y="8690"/>
                  </a:lnTo>
                  <a:lnTo>
                    <a:pt x="9926" y="8738"/>
                  </a:lnTo>
                  <a:lnTo>
                    <a:pt x="10022" y="9028"/>
                  </a:lnTo>
                  <a:lnTo>
                    <a:pt x="9926" y="8932"/>
                  </a:lnTo>
                  <a:lnTo>
                    <a:pt x="9868" y="8932"/>
                  </a:lnTo>
                  <a:lnTo>
                    <a:pt x="9820" y="8980"/>
                  </a:lnTo>
                  <a:lnTo>
                    <a:pt x="10071" y="9424"/>
                  </a:lnTo>
                  <a:lnTo>
                    <a:pt x="10071" y="9695"/>
                  </a:lnTo>
                  <a:lnTo>
                    <a:pt x="9896" y="10013"/>
                  </a:lnTo>
                  <a:lnTo>
                    <a:pt x="9645" y="10110"/>
                  </a:lnTo>
                  <a:lnTo>
                    <a:pt x="9376" y="10043"/>
                  </a:lnTo>
                  <a:lnTo>
                    <a:pt x="9278" y="9840"/>
                  </a:lnTo>
                  <a:lnTo>
                    <a:pt x="9376" y="9279"/>
                  </a:lnTo>
                  <a:lnTo>
                    <a:pt x="9433" y="9231"/>
                  </a:lnTo>
                  <a:lnTo>
                    <a:pt x="9376" y="9153"/>
                  </a:lnTo>
                  <a:lnTo>
                    <a:pt x="9230" y="9376"/>
                  </a:lnTo>
                  <a:lnTo>
                    <a:pt x="9162" y="9946"/>
                  </a:lnTo>
                  <a:lnTo>
                    <a:pt x="9181" y="9965"/>
                  </a:lnTo>
                  <a:lnTo>
                    <a:pt x="8988" y="9994"/>
                  </a:lnTo>
                  <a:lnTo>
                    <a:pt x="8785" y="9965"/>
                  </a:lnTo>
                  <a:lnTo>
                    <a:pt x="8640" y="9820"/>
                  </a:lnTo>
                  <a:lnTo>
                    <a:pt x="8689" y="9772"/>
                  </a:lnTo>
                  <a:lnTo>
                    <a:pt x="8670" y="9743"/>
                  </a:lnTo>
                  <a:lnTo>
                    <a:pt x="8622" y="9743"/>
                  </a:lnTo>
                  <a:lnTo>
                    <a:pt x="8785" y="9183"/>
                  </a:lnTo>
                  <a:lnTo>
                    <a:pt x="9036" y="9183"/>
                  </a:lnTo>
                  <a:lnTo>
                    <a:pt x="9278" y="9105"/>
                  </a:lnTo>
                  <a:lnTo>
                    <a:pt x="9181" y="9028"/>
                  </a:lnTo>
                  <a:lnTo>
                    <a:pt x="8785" y="9028"/>
                  </a:lnTo>
                  <a:lnTo>
                    <a:pt x="8670" y="9201"/>
                  </a:lnTo>
                  <a:lnTo>
                    <a:pt x="8496" y="9792"/>
                  </a:lnTo>
                  <a:lnTo>
                    <a:pt x="8176" y="9723"/>
                  </a:lnTo>
                  <a:lnTo>
                    <a:pt x="7983" y="9521"/>
                  </a:lnTo>
                  <a:lnTo>
                    <a:pt x="7983" y="9376"/>
                  </a:lnTo>
                  <a:lnTo>
                    <a:pt x="8351" y="8912"/>
                  </a:lnTo>
                  <a:lnTo>
                    <a:pt x="8447" y="8854"/>
                  </a:lnTo>
                  <a:lnTo>
                    <a:pt x="8640" y="8883"/>
                  </a:lnTo>
                  <a:lnTo>
                    <a:pt x="8891" y="8960"/>
                  </a:lnTo>
                  <a:lnTo>
                    <a:pt x="8891" y="8883"/>
                  </a:lnTo>
                  <a:lnTo>
                    <a:pt x="8785" y="8767"/>
                  </a:lnTo>
                  <a:lnTo>
                    <a:pt x="8766" y="8051"/>
                  </a:lnTo>
                  <a:lnTo>
                    <a:pt x="8477" y="7018"/>
                  </a:lnTo>
                  <a:lnTo>
                    <a:pt x="8157" y="6457"/>
                  </a:lnTo>
                  <a:lnTo>
                    <a:pt x="7857" y="6080"/>
                  </a:lnTo>
                  <a:lnTo>
                    <a:pt x="7809" y="6032"/>
                  </a:lnTo>
                  <a:lnTo>
                    <a:pt x="7238" y="5500"/>
                  </a:lnTo>
                  <a:lnTo>
                    <a:pt x="7190" y="5404"/>
                  </a:lnTo>
                  <a:lnTo>
                    <a:pt x="7123" y="5355"/>
                  </a:lnTo>
                  <a:lnTo>
                    <a:pt x="7045" y="5404"/>
                  </a:lnTo>
                  <a:lnTo>
                    <a:pt x="7142" y="5597"/>
                  </a:lnTo>
                  <a:lnTo>
                    <a:pt x="7394" y="5809"/>
                  </a:lnTo>
                  <a:lnTo>
                    <a:pt x="7238" y="5790"/>
                  </a:lnTo>
                  <a:lnTo>
                    <a:pt x="6969" y="5761"/>
                  </a:lnTo>
                  <a:lnTo>
                    <a:pt x="6534" y="5549"/>
                  </a:lnTo>
                  <a:lnTo>
                    <a:pt x="6118" y="5007"/>
                  </a:lnTo>
                  <a:lnTo>
                    <a:pt x="6118" y="4958"/>
                  </a:lnTo>
                  <a:lnTo>
                    <a:pt x="6012" y="4930"/>
                  </a:lnTo>
                  <a:lnTo>
                    <a:pt x="5964" y="4882"/>
                  </a:lnTo>
                  <a:lnTo>
                    <a:pt x="6118" y="4785"/>
                  </a:lnTo>
                  <a:lnTo>
                    <a:pt x="6166" y="4737"/>
                  </a:lnTo>
                  <a:lnTo>
                    <a:pt x="6166" y="4707"/>
                  </a:lnTo>
                  <a:lnTo>
                    <a:pt x="6118" y="4659"/>
                  </a:lnTo>
                  <a:lnTo>
                    <a:pt x="6040" y="4659"/>
                  </a:lnTo>
                  <a:lnTo>
                    <a:pt x="5847" y="4833"/>
                  </a:lnTo>
                  <a:lnTo>
                    <a:pt x="5576" y="4910"/>
                  </a:lnTo>
                  <a:lnTo>
                    <a:pt x="5306" y="4882"/>
                  </a:lnTo>
                  <a:lnTo>
                    <a:pt x="5054" y="4640"/>
                  </a:lnTo>
                  <a:lnTo>
                    <a:pt x="5006" y="4466"/>
                  </a:lnTo>
                  <a:lnTo>
                    <a:pt x="5084" y="4388"/>
                  </a:lnTo>
                  <a:lnTo>
                    <a:pt x="5006" y="4321"/>
                  </a:lnTo>
                  <a:lnTo>
                    <a:pt x="4764" y="4533"/>
                  </a:lnTo>
                  <a:lnTo>
                    <a:pt x="4417" y="4514"/>
                  </a:lnTo>
                  <a:lnTo>
                    <a:pt x="4194" y="4466"/>
                  </a:lnTo>
                  <a:lnTo>
                    <a:pt x="3702" y="4592"/>
                  </a:lnTo>
                  <a:lnTo>
                    <a:pt x="3334" y="4804"/>
                  </a:lnTo>
                  <a:lnTo>
                    <a:pt x="2899" y="5133"/>
                  </a:lnTo>
                  <a:lnTo>
                    <a:pt x="2377" y="5200"/>
                  </a:lnTo>
                  <a:lnTo>
                    <a:pt x="1421" y="5229"/>
                  </a:lnTo>
                  <a:lnTo>
                    <a:pt x="1226" y="5278"/>
                  </a:lnTo>
                  <a:lnTo>
                    <a:pt x="908" y="5200"/>
                  </a:lnTo>
                  <a:lnTo>
                    <a:pt x="830" y="5133"/>
                  </a:lnTo>
                  <a:lnTo>
                    <a:pt x="830" y="5055"/>
                  </a:lnTo>
                  <a:lnTo>
                    <a:pt x="927" y="5055"/>
                  </a:lnTo>
                  <a:lnTo>
                    <a:pt x="1101" y="5103"/>
                  </a:lnTo>
                  <a:lnTo>
                    <a:pt x="2010" y="5055"/>
                  </a:lnTo>
                  <a:lnTo>
                    <a:pt x="2377" y="4833"/>
                  </a:lnTo>
                  <a:lnTo>
                    <a:pt x="2580" y="4640"/>
                  </a:lnTo>
                  <a:lnTo>
                    <a:pt x="2870" y="4533"/>
                  </a:lnTo>
                  <a:lnTo>
                    <a:pt x="4194" y="3751"/>
                  </a:lnTo>
                  <a:lnTo>
                    <a:pt x="4543" y="3587"/>
                  </a:lnTo>
                  <a:lnTo>
                    <a:pt x="4688" y="3606"/>
                  </a:lnTo>
                  <a:lnTo>
                    <a:pt x="4784" y="3732"/>
                  </a:lnTo>
                  <a:lnTo>
                    <a:pt x="4890" y="3702"/>
                  </a:lnTo>
                  <a:lnTo>
                    <a:pt x="4909" y="3683"/>
                  </a:lnTo>
                  <a:lnTo>
                    <a:pt x="4784" y="3461"/>
                  </a:lnTo>
                  <a:lnTo>
                    <a:pt x="4668" y="3412"/>
                  </a:lnTo>
                  <a:lnTo>
                    <a:pt x="4493" y="3190"/>
                  </a:lnTo>
                  <a:lnTo>
                    <a:pt x="4348" y="3093"/>
                  </a:lnTo>
                  <a:lnTo>
                    <a:pt x="4021" y="3113"/>
                  </a:lnTo>
                  <a:lnTo>
                    <a:pt x="3605" y="3383"/>
                  </a:lnTo>
                  <a:lnTo>
                    <a:pt x="2773" y="4243"/>
                  </a:lnTo>
                  <a:lnTo>
                    <a:pt x="2203" y="4785"/>
                  </a:lnTo>
                  <a:lnTo>
                    <a:pt x="1961" y="4882"/>
                  </a:lnTo>
                  <a:lnTo>
                    <a:pt x="1304" y="4958"/>
                  </a:lnTo>
                  <a:lnTo>
                    <a:pt x="879" y="4862"/>
                  </a:lnTo>
                  <a:lnTo>
                    <a:pt x="715" y="4659"/>
                  </a:lnTo>
                  <a:lnTo>
                    <a:pt x="541" y="4224"/>
                  </a:lnTo>
                  <a:lnTo>
                    <a:pt x="589" y="4050"/>
                  </a:lnTo>
                  <a:lnTo>
                    <a:pt x="609" y="4021"/>
                  </a:lnTo>
                  <a:lnTo>
                    <a:pt x="589" y="4002"/>
                  </a:lnTo>
                  <a:lnTo>
                    <a:pt x="541" y="4002"/>
                  </a:lnTo>
                  <a:lnTo>
                    <a:pt x="463" y="4146"/>
                  </a:lnTo>
                  <a:lnTo>
                    <a:pt x="559" y="4514"/>
                  </a:lnTo>
                  <a:lnTo>
                    <a:pt x="656" y="4756"/>
                  </a:lnTo>
                  <a:lnTo>
                    <a:pt x="782" y="4930"/>
                  </a:lnTo>
                  <a:lnTo>
                    <a:pt x="589" y="4910"/>
                  </a:lnTo>
                  <a:lnTo>
                    <a:pt x="366" y="4737"/>
                  </a:lnTo>
                  <a:lnTo>
                    <a:pt x="67" y="4195"/>
                  </a:lnTo>
                  <a:lnTo>
                    <a:pt x="0" y="3509"/>
                  </a:lnTo>
                  <a:lnTo>
                    <a:pt x="67" y="2968"/>
                  </a:lnTo>
                  <a:lnTo>
                    <a:pt x="96" y="2939"/>
                  </a:lnTo>
                  <a:lnTo>
                    <a:pt x="241" y="3316"/>
                  </a:lnTo>
                  <a:lnTo>
                    <a:pt x="386" y="3461"/>
                  </a:lnTo>
                  <a:lnTo>
                    <a:pt x="463" y="3461"/>
                  </a:lnTo>
                  <a:lnTo>
                    <a:pt x="685" y="3113"/>
                  </a:lnTo>
                  <a:lnTo>
                    <a:pt x="734" y="2939"/>
                  </a:lnTo>
                  <a:lnTo>
                    <a:pt x="985" y="2725"/>
                  </a:lnTo>
                  <a:lnTo>
                    <a:pt x="1276" y="2649"/>
                  </a:lnTo>
                  <a:lnTo>
                    <a:pt x="1324" y="2600"/>
                  </a:lnTo>
                  <a:lnTo>
                    <a:pt x="1256" y="2456"/>
                  </a:lnTo>
                  <a:lnTo>
                    <a:pt x="1226" y="2456"/>
                  </a:lnTo>
                  <a:lnTo>
                    <a:pt x="1198" y="2426"/>
                  </a:lnTo>
                  <a:lnTo>
                    <a:pt x="1198" y="2378"/>
                  </a:lnTo>
                  <a:lnTo>
                    <a:pt x="2106" y="2426"/>
                  </a:lnTo>
                  <a:lnTo>
                    <a:pt x="3170" y="2677"/>
                  </a:lnTo>
                  <a:lnTo>
                    <a:pt x="3585" y="2725"/>
                  </a:lnTo>
                  <a:lnTo>
                    <a:pt x="4272" y="2775"/>
                  </a:lnTo>
                  <a:lnTo>
                    <a:pt x="4591" y="2677"/>
                  </a:lnTo>
                  <a:lnTo>
                    <a:pt x="4668" y="2629"/>
                  </a:lnTo>
                  <a:lnTo>
                    <a:pt x="4736" y="2552"/>
                  </a:lnTo>
                  <a:lnTo>
                    <a:pt x="4736" y="2532"/>
                  </a:lnTo>
                  <a:lnTo>
                    <a:pt x="4688" y="2474"/>
                  </a:lnTo>
                  <a:lnTo>
                    <a:pt x="4591" y="2532"/>
                  </a:lnTo>
                  <a:lnTo>
                    <a:pt x="4543" y="2582"/>
                  </a:lnTo>
                  <a:lnTo>
                    <a:pt x="4493" y="2378"/>
                  </a:lnTo>
                  <a:lnTo>
                    <a:pt x="4368" y="2253"/>
                  </a:lnTo>
                  <a:lnTo>
                    <a:pt x="4619" y="2088"/>
                  </a:lnTo>
                  <a:lnTo>
                    <a:pt x="4813" y="2088"/>
                  </a:lnTo>
                  <a:lnTo>
                    <a:pt x="4842" y="2060"/>
                  </a:lnTo>
                  <a:lnTo>
                    <a:pt x="4813" y="2010"/>
                  </a:lnTo>
                  <a:lnTo>
                    <a:pt x="4764" y="1962"/>
                  </a:lnTo>
                  <a:lnTo>
                    <a:pt x="4513" y="2040"/>
                  </a:lnTo>
                  <a:lnTo>
                    <a:pt x="4049" y="2311"/>
                  </a:lnTo>
                  <a:lnTo>
                    <a:pt x="3808" y="2281"/>
                  </a:lnTo>
                  <a:lnTo>
                    <a:pt x="3730" y="2136"/>
                  </a:lnTo>
                  <a:lnTo>
                    <a:pt x="3778" y="1885"/>
                  </a:lnTo>
                  <a:lnTo>
                    <a:pt x="3827" y="1837"/>
                  </a:lnTo>
                  <a:lnTo>
                    <a:pt x="3808" y="1817"/>
                  </a:lnTo>
                  <a:lnTo>
                    <a:pt x="3750" y="1817"/>
                  </a:lnTo>
                  <a:lnTo>
                    <a:pt x="3633" y="2108"/>
                  </a:lnTo>
                  <a:lnTo>
                    <a:pt x="3653" y="2253"/>
                  </a:lnTo>
                  <a:lnTo>
                    <a:pt x="3479" y="2311"/>
                  </a:lnTo>
                  <a:lnTo>
                    <a:pt x="3382" y="2281"/>
                  </a:lnTo>
                  <a:lnTo>
                    <a:pt x="3315" y="2108"/>
                  </a:lnTo>
                  <a:lnTo>
                    <a:pt x="3363" y="1885"/>
                  </a:lnTo>
                  <a:lnTo>
                    <a:pt x="3431" y="1885"/>
                  </a:lnTo>
                  <a:lnTo>
                    <a:pt x="3605" y="1663"/>
                  </a:lnTo>
                  <a:lnTo>
                    <a:pt x="3702" y="1663"/>
                  </a:lnTo>
                  <a:lnTo>
                    <a:pt x="3750" y="1614"/>
                  </a:lnTo>
                  <a:lnTo>
                    <a:pt x="3605" y="1518"/>
                  </a:lnTo>
                  <a:lnTo>
                    <a:pt x="3431" y="1518"/>
                  </a:lnTo>
                  <a:lnTo>
                    <a:pt x="3605" y="1469"/>
                  </a:lnTo>
                  <a:lnTo>
                    <a:pt x="3827" y="1469"/>
                  </a:lnTo>
                  <a:lnTo>
                    <a:pt x="3856" y="1441"/>
                  </a:lnTo>
                  <a:lnTo>
                    <a:pt x="3856" y="1393"/>
                  </a:lnTo>
                  <a:lnTo>
                    <a:pt x="3605" y="1276"/>
                  </a:lnTo>
                  <a:lnTo>
                    <a:pt x="3585" y="1248"/>
                  </a:lnTo>
                  <a:lnTo>
                    <a:pt x="3856" y="1276"/>
                  </a:lnTo>
                  <a:lnTo>
                    <a:pt x="4079" y="1393"/>
                  </a:lnTo>
                  <a:lnTo>
                    <a:pt x="4127" y="1393"/>
                  </a:lnTo>
                  <a:lnTo>
                    <a:pt x="4146" y="1373"/>
                  </a:lnTo>
                  <a:lnTo>
                    <a:pt x="4049" y="1228"/>
                  </a:lnTo>
                  <a:lnTo>
                    <a:pt x="3953" y="1170"/>
                  </a:lnTo>
                  <a:lnTo>
                    <a:pt x="3875" y="1102"/>
                  </a:lnTo>
                  <a:lnTo>
                    <a:pt x="3875" y="1083"/>
                  </a:lnTo>
                  <a:lnTo>
                    <a:pt x="4049" y="1131"/>
                  </a:lnTo>
                  <a:lnTo>
                    <a:pt x="4127" y="1198"/>
                  </a:lnTo>
                  <a:lnTo>
                    <a:pt x="4146" y="1393"/>
                  </a:lnTo>
                  <a:lnTo>
                    <a:pt x="4242" y="1393"/>
                  </a:lnTo>
                  <a:lnTo>
                    <a:pt x="4300" y="1343"/>
                  </a:lnTo>
                  <a:lnTo>
                    <a:pt x="4242" y="1295"/>
                  </a:lnTo>
                  <a:lnTo>
                    <a:pt x="4242" y="1150"/>
                  </a:lnTo>
                  <a:lnTo>
                    <a:pt x="4194" y="1053"/>
                  </a:lnTo>
                  <a:lnTo>
                    <a:pt x="4194" y="783"/>
                  </a:lnTo>
                  <a:lnTo>
                    <a:pt x="4049" y="117"/>
                  </a:lnTo>
                  <a:lnTo>
                    <a:pt x="4001" y="0"/>
                  </a:lnTo>
                  <a:lnTo>
                    <a:pt x="4194" y="290"/>
                  </a:lnTo>
                  <a:lnTo>
                    <a:pt x="4348" y="687"/>
                  </a:lnTo>
                  <a:close/>
                </a:path>
              </a:pathLst>
            </a:custGeom>
            <a:solidFill>
              <a:srgbClr val="CC6633"/>
            </a:solidFill>
            <a:ln w="9525">
              <a:noFill/>
              <a:round/>
              <a:headEnd/>
              <a:tailEnd/>
            </a:ln>
          </p:spPr>
          <p:txBody>
            <a:bodyPr>
              <a:prstTxWarp prst="textNoShape">
                <a:avLst/>
              </a:prstTxWarp>
            </a:bodyPr>
            <a:lstStyle/>
            <a:p>
              <a:endParaRPr lang="en-US"/>
            </a:p>
          </p:txBody>
        </p:sp>
        <p:sp>
          <p:nvSpPr>
            <p:cNvPr id="63827" name="Freeform 11"/>
            <p:cNvSpPr>
              <a:spLocks/>
            </p:cNvSpPr>
            <p:nvPr/>
          </p:nvSpPr>
          <p:spPr bwMode="auto">
            <a:xfrm>
              <a:off x="1030" y="2848"/>
              <a:ext cx="165" cy="104"/>
            </a:xfrm>
            <a:custGeom>
              <a:avLst/>
              <a:gdLst>
                <a:gd name="T0" fmla="*/ 1055 w 1325"/>
                <a:gd name="T1" fmla="*/ 193 h 830"/>
                <a:gd name="T2" fmla="*/ 1151 w 1325"/>
                <a:gd name="T3" fmla="*/ 289 h 830"/>
                <a:gd name="T4" fmla="*/ 1151 w 1325"/>
                <a:gd name="T5" fmla="*/ 338 h 830"/>
                <a:gd name="T6" fmla="*/ 1131 w 1325"/>
                <a:gd name="T7" fmla="*/ 366 h 830"/>
                <a:gd name="T8" fmla="*/ 1325 w 1325"/>
                <a:gd name="T9" fmla="*/ 511 h 830"/>
                <a:gd name="T10" fmla="*/ 1325 w 1325"/>
                <a:gd name="T11" fmla="*/ 531 h 830"/>
                <a:gd name="T12" fmla="*/ 977 w 1325"/>
                <a:gd name="T13" fmla="*/ 511 h 830"/>
                <a:gd name="T14" fmla="*/ 861 w 1325"/>
                <a:gd name="T15" fmla="*/ 609 h 830"/>
                <a:gd name="T16" fmla="*/ 861 w 1325"/>
                <a:gd name="T17" fmla="*/ 637 h 830"/>
                <a:gd name="T18" fmla="*/ 910 w 1325"/>
                <a:gd name="T19" fmla="*/ 685 h 830"/>
                <a:gd name="T20" fmla="*/ 1131 w 1325"/>
                <a:gd name="T21" fmla="*/ 734 h 830"/>
                <a:gd name="T22" fmla="*/ 910 w 1325"/>
                <a:gd name="T23" fmla="*/ 782 h 830"/>
                <a:gd name="T24" fmla="*/ 832 w 1325"/>
                <a:gd name="T25" fmla="*/ 830 h 830"/>
                <a:gd name="T26" fmla="*/ 494 w 1325"/>
                <a:gd name="T27" fmla="*/ 589 h 830"/>
                <a:gd name="T28" fmla="*/ 0 w 1325"/>
                <a:gd name="T29" fmla="*/ 221 h 830"/>
                <a:gd name="T30" fmla="*/ 50 w 1325"/>
                <a:gd name="T31" fmla="*/ 125 h 830"/>
                <a:gd name="T32" fmla="*/ 271 w 1325"/>
                <a:gd name="T33" fmla="*/ 0 h 830"/>
                <a:gd name="T34" fmla="*/ 715 w 1325"/>
                <a:gd name="T35" fmla="*/ 18 h 830"/>
                <a:gd name="T36" fmla="*/ 1055 w 1325"/>
                <a:gd name="T37" fmla="*/ 193 h 830"/>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25"/>
                <a:gd name="T58" fmla="*/ 0 h 830"/>
                <a:gd name="T59" fmla="*/ 1325 w 1325"/>
                <a:gd name="T60" fmla="*/ 830 h 830"/>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25" h="830">
                  <a:moveTo>
                    <a:pt x="1055" y="193"/>
                  </a:moveTo>
                  <a:lnTo>
                    <a:pt x="1151" y="289"/>
                  </a:lnTo>
                  <a:lnTo>
                    <a:pt x="1151" y="338"/>
                  </a:lnTo>
                  <a:lnTo>
                    <a:pt x="1131" y="366"/>
                  </a:lnTo>
                  <a:lnTo>
                    <a:pt x="1325" y="511"/>
                  </a:lnTo>
                  <a:lnTo>
                    <a:pt x="1325" y="531"/>
                  </a:lnTo>
                  <a:lnTo>
                    <a:pt x="977" y="511"/>
                  </a:lnTo>
                  <a:lnTo>
                    <a:pt x="861" y="609"/>
                  </a:lnTo>
                  <a:lnTo>
                    <a:pt x="861" y="637"/>
                  </a:lnTo>
                  <a:lnTo>
                    <a:pt x="910" y="685"/>
                  </a:lnTo>
                  <a:lnTo>
                    <a:pt x="1131" y="734"/>
                  </a:lnTo>
                  <a:lnTo>
                    <a:pt x="910" y="782"/>
                  </a:lnTo>
                  <a:lnTo>
                    <a:pt x="832" y="830"/>
                  </a:lnTo>
                  <a:lnTo>
                    <a:pt x="494" y="589"/>
                  </a:lnTo>
                  <a:lnTo>
                    <a:pt x="0" y="221"/>
                  </a:lnTo>
                  <a:lnTo>
                    <a:pt x="50" y="125"/>
                  </a:lnTo>
                  <a:lnTo>
                    <a:pt x="271" y="0"/>
                  </a:lnTo>
                  <a:lnTo>
                    <a:pt x="715" y="18"/>
                  </a:lnTo>
                  <a:lnTo>
                    <a:pt x="1055" y="193"/>
                  </a:lnTo>
                  <a:close/>
                </a:path>
              </a:pathLst>
            </a:custGeom>
            <a:solidFill>
              <a:srgbClr val="E07038"/>
            </a:solidFill>
            <a:ln w="9525">
              <a:noFill/>
              <a:round/>
              <a:headEnd/>
              <a:tailEnd/>
            </a:ln>
          </p:spPr>
          <p:txBody>
            <a:bodyPr>
              <a:prstTxWarp prst="textNoShape">
                <a:avLst/>
              </a:prstTxWarp>
            </a:bodyPr>
            <a:lstStyle/>
            <a:p>
              <a:endParaRPr lang="en-US"/>
            </a:p>
          </p:txBody>
        </p:sp>
        <p:sp>
          <p:nvSpPr>
            <p:cNvPr id="63828" name="Freeform 12"/>
            <p:cNvSpPr>
              <a:spLocks/>
            </p:cNvSpPr>
            <p:nvPr/>
          </p:nvSpPr>
          <p:spPr bwMode="auto">
            <a:xfrm>
              <a:off x="2070" y="2996"/>
              <a:ext cx="617" cy="582"/>
            </a:xfrm>
            <a:custGeom>
              <a:avLst/>
              <a:gdLst>
                <a:gd name="T0" fmla="*/ 2561 w 4939"/>
                <a:gd name="T1" fmla="*/ 145 h 4659"/>
                <a:gd name="T2" fmla="*/ 2929 w 4939"/>
                <a:gd name="T3" fmla="*/ 223 h 4659"/>
                <a:gd name="T4" fmla="*/ 3489 w 4939"/>
                <a:gd name="T5" fmla="*/ 609 h 4659"/>
                <a:gd name="T6" fmla="*/ 3740 w 4939"/>
                <a:gd name="T7" fmla="*/ 880 h 4659"/>
                <a:gd name="T8" fmla="*/ 4127 w 4939"/>
                <a:gd name="T9" fmla="*/ 1518 h 4659"/>
                <a:gd name="T10" fmla="*/ 4601 w 4939"/>
                <a:gd name="T11" fmla="*/ 2108 h 4659"/>
                <a:gd name="T12" fmla="*/ 4939 w 4939"/>
                <a:gd name="T13" fmla="*/ 2378 h 4659"/>
                <a:gd name="T14" fmla="*/ 4620 w 4939"/>
                <a:gd name="T15" fmla="*/ 2329 h 4659"/>
                <a:gd name="T16" fmla="*/ 4446 w 4939"/>
                <a:gd name="T17" fmla="*/ 2204 h 4659"/>
                <a:gd name="T18" fmla="*/ 4379 w 4939"/>
                <a:gd name="T19" fmla="*/ 2281 h 4659"/>
                <a:gd name="T20" fmla="*/ 4398 w 4939"/>
                <a:gd name="T21" fmla="*/ 2311 h 4659"/>
                <a:gd name="T22" fmla="*/ 4350 w 4939"/>
                <a:gd name="T23" fmla="*/ 2407 h 4659"/>
                <a:gd name="T24" fmla="*/ 4446 w 4939"/>
                <a:gd name="T25" fmla="*/ 2523 h 4659"/>
                <a:gd name="T26" fmla="*/ 4476 w 4939"/>
                <a:gd name="T27" fmla="*/ 2504 h 4659"/>
                <a:gd name="T28" fmla="*/ 4745 w 4939"/>
                <a:gd name="T29" fmla="*/ 2939 h 4659"/>
                <a:gd name="T30" fmla="*/ 4823 w 4939"/>
                <a:gd name="T31" fmla="*/ 3316 h 4659"/>
                <a:gd name="T32" fmla="*/ 4524 w 4939"/>
                <a:gd name="T33" fmla="*/ 2697 h 4659"/>
                <a:gd name="T34" fmla="*/ 4398 w 4939"/>
                <a:gd name="T35" fmla="*/ 2619 h 4659"/>
                <a:gd name="T36" fmla="*/ 4379 w 4939"/>
                <a:gd name="T37" fmla="*/ 2619 h 4659"/>
                <a:gd name="T38" fmla="*/ 4379 w 4939"/>
                <a:gd name="T39" fmla="*/ 2745 h 4659"/>
                <a:gd name="T40" fmla="*/ 4426 w 4939"/>
                <a:gd name="T41" fmla="*/ 2842 h 4659"/>
                <a:gd name="T42" fmla="*/ 4398 w 4939"/>
                <a:gd name="T43" fmla="*/ 3557 h 4659"/>
                <a:gd name="T44" fmla="*/ 4233 w 4939"/>
                <a:gd name="T45" fmla="*/ 4514 h 4659"/>
                <a:gd name="T46" fmla="*/ 4156 w 4939"/>
                <a:gd name="T47" fmla="*/ 4659 h 4659"/>
                <a:gd name="T48" fmla="*/ 4108 w 4939"/>
                <a:gd name="T49" fmla="*/ 3606 h 4659"/>
                <a:gd name="T50" fmla="*/ 4011 w 4939"/>
                <a:gd name="T51" fmla="*/ 3364 h 4659"/>
                <a:gd name="T52" fmla="*/ 3963 w 4939"/>
                <a:gd name="T53" fmla="*/ 3316 h 4659"/>
                <a:gd name="T54" fmla="*/ 3856 w 4939"/>
                <a:gd name="T55" fmla="*/ 3412 h 4659"/>
                <a:gd name="T56" fmla="*/ 3740 w 4939"/>
                <a:gd name="T57" fmla="*/ 4070 h 4659"/>
                <a:gd name="T58" fmla="*/ 3538 w 4939"/>
                <a:gd name="T59" fmla="*/ 4562 h 4659"/>
                <a:gd name="T60" fmla="*/ 3489 w 4939"/>
                <a:gd name="T61" fmla="*/ 4243 h 4659"/>
                <a:gd name="T62" fmla="*/ 3586 w 4939"/>
                <a:gd name="T63" fmla="*/ 3538 h 4659"/>
                <a:gd name="T64" fmla="*/ 3711 w 4939"/>
                <a:gd name="T65" fmla="*/ 3016 h 4659"/>
                <a:gd name="T66" fmla="*/ 3634 w 4939"/>
                <a:gd name="T67" fmla="*/ 2775 h 4659"/>
                <a:gd name="T68" fmla="*/ 3566 w 4939"/>
                <a:gd name="T69" fmla="*/ 2775 h 4659"/>
                <a:gd name="T70" fmla="*/ 3345 w 4939"/>
                <a:gd name="T71" fmla="*/ 3190 h 4659"/>
                <a:gd name="T72" fmla="*/ 3267 w 4939"/>
                <a:gd name="T73" fmla="*/ 3258 h 4659"/>
                <a:gd name="T74" fmla="*/ 3315 w 4939"/>
                <a:gd name="T75" fmla="*/ 2987 h 4659"/>
                <a:gd name="T76" fmla="*/ 3219 w 4939"/>
                <a:gd name="T77" fmla="*/ 2204 h 4659"/>
                <a:gd name="T78" fmla="*/ 3025 w 4939"/>
                <a:gd name="T79" fmla="*/ 1789 h 4659"/>
                <a:gd name="T80" fmla="*/ 2262 w 4939"/>
                <a:gd name="T81" fmla="*/ 1122 h 4659"/>
                <a:gd name="T82" fmla="*/ 1402 w 4939"/>
                <a:gd name="T83" fmla="*/ 783 h 4659"/>
                <a:gd name="T84" fmla="*/ 473 w 4939"/>
                <a:gd name="T85" fmla="*/ 687 h 4659"/>
                <a:gd name="T86" fmla="*/ 96 w 4939"/>
                <a:gd name="T87" fmla="*/ 783 h 4659"/>
                <a:gd name="T88" fmla="*/ 0 w 4939"/>
                <a:gd name="T89" fmla="*/ 590 h 4659"/>
                <a:gd name="T90" fmla="*/ 425 w 4939"/>
                <a:gd name="T91" fmla="*/ 338 h 4659"/>
                <a:gd name="T92" fmla="*/ 1014 w 4939"/>
                <a:gd name="T93" fmla="*/ 98 h 4659"/>
                <a:gd name="T94" fmla="*/ 1623 w 4939"/>
                <a:gd name="T95" fmla="*/ 0 h 4659"/>
                <a:gd name="T96" fmla="*/ 2039 w 4939"/>
                <a:gd name="T97" fmla="*/ 20 h 4659"/>
                <a:gd name="T98" fmla="*/ 2561 w 4939"/>
                <a:gd name="T99" fmla="*/ 145 h 4659"/>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4939"/>
                <a:gd name="T151" fmla="*/ 0 h 4659"/>
                <a:gd name="T152" fmla="*/ 4939 w 4939"/>
                <a:gd name="T153" fmla="*/ 4659 h 4659"/>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4939" h="4659">
                  <a:moveTo>
                    <a:pt x="2561" y="145"/>
                  </a:moveTo>
                  <a:lnTo>
                    <a:pt x="2929" y="223"/>
                  </a:lnTo>
                  <a:lnTo>
                    <a:pt x="3489" y="609"/>
                  </a:lnTo>
                  <a:lnTo>
                    <a:pt x="3740" y="880"/>
                  </a:lnTo>
                  <a:lnTo>
                    <a:pt x="4127" y="1518"/>
                  </a:lnTo>
                  <a:lnTo>
                    <a:pt x="4601" y="2108"/>
                  </a:lnTo>
                  <a:lnTo>
                    <a:pt x="4939" y="2378"/>
                  </a:lnTo>
                  <a:lnTo>
                    <a:pt x="4620" y="2329"/>
                  </a:lnTo>
                  <a:lnTo>
                    <a:pt x="4446" y="2204"/>
                  </a:lnTo>
                  <a:lnTo>
                    <a:pt x="4379" y="2281"/>
                  </a:lnTo>
                  <a:lnTo>
                    <a:pt x="4398" y="2311"/>
                  </a:lnTo>
                  <a:lnTo>
                    <a:pt x="4350" y="2407"/>
                  </a:lnTo>
                  <a:lnTo>
                    <a:pt x="4446" y="2523"/>
                  </a:lnTo>
                  <a:lnTo>
                    <a:pt x="4476" y="2504"/>
                  </a:lnTo>
                  <a:lnTo>
                    <a:pt x="4745" y="2939"/>
                  </a:lnTo>
                  <a:lnTo>
                    <a:pt x="4823" y="3316"/>
                  </a:lnTo>
                  <a:lnTo>
                    <a:pt x="4524" y="2697"/>
                  </a:lnTo>
                  <a:lnTo>
                    <a:pt x="4398" y="2619"/>
                  </a:lnTo>
                  <a:lnTo>
                    <a:pt x="4379" y="2619"/>
                  </a:lnTo>
                  <a:lnTo>
                    <a:pt x="4379" y="2745"/>
                  </a:lnTo>
                  <a:lnTo>
                    <a:pt x="4426" y="2842"/>
                  </a:lnTo>
                  <a:lnTo>
                    <a:pt x="4398" y="3557"/>
                  </a:lnTo>
                  <a:lnTo>
                    <a:pt x="4233" y="4514"/>
                  </a:lnTo>
                  <a:lnTo>
                    <a:pt x="4156" y="4659"/>
                  </a:lnTo>
                  <a:lnTo>
                    <a:pt x="4108" y="3606"/>
                  </a:lnTo>
                  <a:lnTo>
                    <a:pt x="4011" y="3364"/>
                  </a:lnTo>
                  <a:lnTo>
                    <a:pt x="3963" y="3316"/>
                  </a:lnTo>
                  <a:lnTo>
                    <a:pt x="3856" y="3412"/>
                  </a:lnTo>
                  <a:lnTo>
                    <a:pt x="3740" y="4070"/>
                  </a:lnTo>
                  <a:lnTo>
                    <a:pt x="3538" y="4562"/>
                  </a:lnTo>
                  <a:lnTo>
                    <a:pt x="3489" y="4243"/>
                  </a:lnTo>
                  <a:lnTo>
                    <a:pt x="3586" y="3538"/>
                  </a:lnTo>
                  <a:lnTo>
                    <a:pt x="3711" y="3016"/>
                  </a:lnTo>
                  <a:lnTo>
                    <a:pt x="3634" y="2775"/>
                  </a:lnTo>
                  <a:lnTo>
                    <a:pt x="3566" y="2775"/>
                  </a:lnTo>
                  <a:lnTo>
                    <a:pt x="3345" y="3190"/>
                  </a:lnTo>
                  <a:lnTo>
                    <a:pt x="3267" y="3258"/>
                  </a:lnTo>
                  <a:lnTo>
                    <a:pt x="3315" y="2987"/>
                  </a:lnTo>
                  <a:lnTo>
                    <a:pt x="3219" y="2204"/>
                  </a:lnTo>
                  <a:lnTo>
                    <a:pt x="3025" y="1789"/>
                  </a:lnTo>
                  <a:lnTo>
                    <a:pt x="2262" y="1122"/>
                  </a:lnTo>
                  <a:lnTo>
                    <a:pt x="1402" y="783"/>
                  </a:lnTo>
                  <a:lnTo>
                    <a:pt x="473" y="687"/>
                  </a:lnTo>
                  <a:lnTo>
                    <a:pt x="96" y="783"/>
                  </a:lnTo>
                  <a:lnTo>
                    <a:pt x="0" y="590"/>
                  </a:lnTo>
                  <a:lnTo>
                    <a:pt x="425" y="338"/>
                  </a:lnTo>
                  <a:lnTo>
                    <a:pt x="1014" y="98"/>
                  </a:lnTo>
                  <a:lnTo>
                    <a:pt x="1623" y="0"/>
                  </a:lnTo>
                  <a:lnTo>
                    <a:pt x="2039" y="20"/>
                  </a:lnTo>
                  <a:lnTo>
                    <a:pt x="2561" y="145"/>
                  </a:lnTo>
                  <a:close/>
                </a:path>
              </a:pathLst>
            </a:custGeom>
            <a:solidFill>
              <a:srgbClr val="8C4726"/>
            </a:solidFill>
            <a:ln w="9525">
              <a:noFill/>
              <a:round/>
              <a:headEnd/>
              <a:tailEnd/>
            </a:ln>
          </p:spPr>
          <p:txBody>
            <a:bodyPr>
              <a:prstTxWarp prst="textNoShape">
                <a:avLst/>
              </a:prstTxWarp>
            </a:bodyPr>
            <a:lstStyle/>
            <a:p>
              <a:endParaRPr lang="en-US"/>
            </a:p>
          </p:txBody>
        </p:sp>
        <p:sp>
          <p:nvSpPr>
            <p:cNvPr id="63829" name="Freeform 13"/>
            <p:cNvSpPr>
              <a:spLocks/>
            </p:cNvSpPr>
            <p:nvPr/>
          </p:nvSpPr>
          <p:spPr bwMode="auto">
            <a:xfrm>
              <a:off x="731" y="2998"/>
              <a:ext cx="129" cy="181"/>
            </a:xfrm>
            <a:custGeom>
              <a:avLst/>
              <a:gdLst>
                <a:gd name="T0" fmla="*/ 986 w 1035"/>
                <a:gd name="T1" fmla="*/ 318 h 1449"/>
                <a:gd name="T2" fmla="*/ 1016 w 1035"/>
                <a:gd name="T3" fmla="*/ 667 h 1449"/>
                <a:gd name="T4" fmla="*/ 1035 w 1035"/>
                <a:gd name="T5" fmla="*/ 695 h 1449"/>
                <a:gd name="T6" fmla="*/ 696 w 1035"/>
                <a:gd name="T7" fmla="*/ 860 h 1449"/>
                <a:gd name="T8" fmla="*/ 426 w 1035"/>
                <a:gd name="T9" fmla="*/ 1304 h 1449"/>
                <a:gd name="T10" fmla="*/ 377 w 1035"/>
                <a:gd name="T11" fmla="*/ 1401 h 1449"/>
                <a:gd name="T12" fmla="*/ 319 w 1035"/>
                <a:gd name="T13" fmla="*/ 1449 h 1449"/>
                <a:gd name="T14" fmla="*/ 175 w 1035"/>
                <a:gd name="T15" fmla="*/ 1276 h 1449"/>
                <a:gd name="T16" fmla="*/ 49 w 1035"/>
                <a:gd name="T17" fmla="*/ 908 h 1449"/>
                <a:gd name="T18" fmla="*/ 0 w 1035"/>
                <a:gd name="T19" fmla="*/ 541 h 1449"/>
                <a:gd name="T20" fmla="*/ 30 w 1035"/>
                <a:gd name="T21" fmla="*/ 318 h 1449"/>
                <a:gd name="T22" fmla="*/ 155 w 1035"/>
                <a:gd name="T23" fmla="*/ 97 h 1449"/>
                <a:gd name="T24" fmla="*/ 396 w 1035"/>
                <a:gd name="T25" fmla="*/ 0 h 1449"/>
                <a:gd name="T26" fmla="*/ 745 w 1035"/>
                <a:gd name="T27" fmla="*/ 78 h 1449"/>
                <a:gd name="T28" fmla="*/ 986 w 1035"/>
                <a:gd name="T29" fmla="*/ 318 h 144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035"/>
                <a:gd name="T46" fmla="*/ 0 h 1449"/>
                <a:gd name="T47" fmla="*/ 1035 w 1035"/>
                <a:gd name="T48" fmla="*/ 1449 h 1449"/>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035" h="1449">
                  <a:moveTo>
                    <a:pt x="986" y="318"/>
                  </a:moveTo>
                  <a:lnTo>
                    <a:pt x="1016" y="667"/>
                  </a:lnTo>
                  <a:lnTo>
                    <a:pt x="1035" y="695"/>
                  </a:lnTo>
                  <a:lnTo>
                    <a:pt x="696" y="860"/>
                  </a:lnTo>
                  <a:lnTo>
                    <a:pt x="426" y="1304"/>
                  </a:lnTo>
                  <a:lnTo>
                    <a:pt x="377" y="1401"/>
                  </a:lnTo>
                  <a:lnTo>
                    <a:pt x="319" y="1449"/>
                  </a:lnTo>
                  <a:lnTo>
                    <a:pt x="175" y="1276"/>
                  </a:lnTo>
                  <a:lnTo>
                    <a:pt x="49" y="908"/>
                  </a:lnTo>
                  <a:lnTo>
                    <a:pt x="0" y="541"/>
                  </a:lnTo>
                  <a:lnTo>
                    <a:pt x="30" y="318"/>
                  </a:lnTo>
                  <a:lnTo>
                    <a:pt x="155" y="97"/>
                  </a:lnTo>
                  <a:lnTo>
                    <a:pt x="396" y="0"/>
                  </a:lnTo>
                  <a:lnTo>
                    <a:pt x="745" y="78"/>
                  </a:lnTo>
                  <a:lnTo>
                    <a:pt x="986" y="318"/>
                  </a:lnTo>
                  <a:close/>
                </a:path>
              </a:pathLst>
            </a:custGeom>
            <a:solidFill>
              <a:srgbClr val="785028"/>
            </a:solidFill>
            <a:ln w="9525">
              <a:noFill/>
              <a:round/>
              <a:headEnd/>
              <a:tailEnd/>
            </a:ln>
          </p:spPr>
          <p:txBody>
            <a:bodyPr>
              <a:prstTxWarp prst="textNoShape">
                <a:avLst/>
              </a:prstTxWarp>
            </a:bodyPr>
            <a:lstStyle/>
            <a:p>
              <a:endParaRPr lang="en-US"/>
            </a:p>
          </p:txBody>
        </p:sp>
        <p:sp>
          <p:nvSpPr>
            <p:cNvPr id="63830" name="Freeform 14"/>
            <p:cNvSpPr>
              <a:spLocks/>
            </p:cNvSpPr>
            <p:nvPr/>
          </p:nvSpPr>
          <p:spPr bwMode="auto">
            <a:xfrm>
              <a:off x="737" y="3007"/>
              <a:ext cx="117" cy="164"/>
            </a:xfrm>
            <a:custGeom>
              <a:avLst/>
              <a:gdLst>
                <a:gd name="T0" fmla="*/ 898 w 937"/>
                <a:gd name="T1" fmla="*/ 329 h 1315"/>
                <a:gd name="T2" fmla="*/ 908 w 937"/>
                <a:gd name="T3" fmla="*/ 407 h 1315"/>
                <a:gd name="T4" fmla="*/ 908 w 937"/>
                <a:gd name="T5" fmla="*/ 483 h 1315"/>
                <a:gd name="T6" fmla="*/ 917 w 937"/>
                <a:gd name="T7" fmla="*/ 561 h 1315"/>
                <a:gd name="T8" fmla="*/ 928 w 937"/>
                <a:gd name="T9" fmla="*/ 609 h 1315"/>
                <a:gd name="T10" fmla="*/ 937 w 937"/>
                <a:gd name="T11" fmla="*/ 619 h 1315"/>
                <a:gd name="T12" fmla="*/ 898 w 937"/>
                <a:gd name="T13" fmla="*/ 648 h 1315"/>
                <a:gd name="T14" fmla="*/ 821 w 937"/>
                <a:gd name="T15" fmla="*/ 687 h 1315"/>
                <a:gd name="T16" fmla="*/ 744 w 937"/>
                <a:gd name="T17" fmla="*/ 725 h 1315"/>
                <a:gd name="T18" fmla="*/ 666 w 937"/>
                <a:gd name="T19" fmla="*/ 764 h 1315"/>
                <a:gd name="T20" fmla="*/ 599 w 937"/>
                <a:gd name="T21" fmla="*/ 832 h 1315"/>
                <a:gd name="T22" fmla="*/ 540 w 937"/>
                <a:gd name="T23" fmla="*/ 929 h 1315"/>
                <a:gd name="T24" fmla="*/ 473 w 937"/>
                <a:gd name="T25" fmla="*/ 1035 h 1315"/>
                <a:gd name="T26" fmla="*/ 415 w 937"/>
                <a:gd name="T27" fmla="*/ 1131 h 1315"/>
                <a:gd name="T28" fmla="*/ 377 w 937"/>
                <a:gd name="T29" fmla="*/ 1199 h 1315"/>
                <a:gd name="T30" fmla="*/ 367 w 937"/>
                <a:gd name="T31" fmla="*/ 1218 h 1315"/>
                <a:gd name="T32" fmla="*/ 358 w 937"/>
                <a:gd name="T33" fmla="*/ 1237 h 1315"/>
                <a:gd name="T34" fmla="*/ 347 w 937"/>
                <a:gd name="T35" fmla="*/ 1257 h 1315"/>
                <a:gd name="T36" fmla="*/ 328 w 937"/>
                <a:gd name="T37" fmla="*/ 1286 h 1315"/>
                <a:gd name="T38" fmla="*/ 319 w 937"/>
                <a:gd name="T39" fmla="*/ 1295 h 1315"/>
                <a:gd name="T40" fmla="*/ 299 w 937"/>
                <a:gd name="T41" fmla="*/ 1306 h 1315"/>
                <a:gd name="T42" fmla="*/ 289 w 937"/>
                <a:gd name="T43" fmla="*/ 1315 h 1315"/>
                <a:gd name="T44" fmla="*/ 261 w 937"/>
                <a:gd name="T45" fmla="*/ 1276 h 1315"/>
                <a:gd name="T46" fmla="*/ 222 w 937"/>
                <a:gd name="T47" fmla="*/ 1237 h 1315"/>
                <a:gd name="T48" fmla="*/ 193 w 937"/>
                <a:gd name="T49" fmla="*/ 1199 h 1315"/>
                <a:gd name="T50" fmla="*/ 164 w 937"/>
                <a:gd name="T51" fmla="*/ 1161 h 1315"/>
                <a:gd name="T52" fmla="*/ 135 w 937"/>
                <a:gd name="T53" fmla="*/ 1073 h 1315"/>
                <a:gd name="T54" fmla="*/ 106 w 937"/>
                <a:gd name="T55" fmla="*/ 996 h 1315"/>
                <a:gd name="T56" fmla="*/ 77 w 937"/>
                <a:gd name="T57" fmla="*/ 909 h 1315"/>
                <a:gd name="T58" fmla="*/ 48 w 937"/>
                <a:gd name="T59" fmla="*/ 821 h 1315"/>
                <a:gd name="T60" fmla="*/ 38 w 937"/>
                <a:gd name="T61" fmla="*/ 745 h 1315"/>
                <a:gd name="T62" fmla="*/ 29 w 937"/>
                <a:gd name="T63" fmla="*/ 658 h 1315"/>
                <a:gd name="T64" fmla="*/ 9 w 937"/>
                <a:gd name="T65" fmla="*/ 570 h 1315"/>
                <a:gd name="T66" fmla="*/ 0 w 937"/>
                <a:gd name="T67" fmla="*/ 494 h 1315"/>
                <a:gd name="T68" fmla="*/ 9 w 937"/>
                <a:gd name="T69" fmla="*/ 445 h 1315"/>
                <a:gd name="T70" fmla="*/ 9 w 937"/>
                <a:gd name="T71" fmla="*/ 387 h 1315"/>
                <a:gd name="T72" fmla="*/ 18 w 937"/>
                <a:gd name="T73" fmla="*/ 338 h 1315"/>
                <a:gd name="T74" fmla="*/ 29 w 937"/>
                <a:gd name="T75" fmla="*/ 290 h 1315"/>
                <a:gd name="T76" fmla="*/ 48 w 937"/>
                <a:gd name="T77" fmla="*/ 242 h 1315"/>
                <a:gd name="T78" fmla="*/ 77 w 937"/>
                <a:gd name="T79" fmla="*/ 193 h 1315"/>
                <a:gd name="T80" fmla="*/ 106 w 937"/>
                <a:gd name="T81" fmla="*/ 136 h 1315"/>
                <a:gd name="T82" fmla="*/ 135 w 937"/>
                <a:gd name="T83" fmla="*/ 87 h 1315"/>
                <a:gd name="T84" fmla="*/ 193 w 937"/>
                <a:gd name="T85" fmla="*/ 68 h 1315"/>
                <a:gd name="T86" fmla="*/ 251 w 937"/>
                <a:gd name="T87" fmla="*/ 48 h 1315"/>
                <a:gd name="T88" fmla="*/ 309 w 937"/>
                <a:gd name="T89" fmla="*/ 20 h 1315"/>
                <a:gd name="T90" fmla="*/ 358 w 937"/>
                <a:gd name="T91" fmla="*/ 0 h 1315"/>
                <a:gd name="T92" fmla="*/ 434 w 937"/>
                <a:gd name="T93" fmla="*/ 20 h 1315"/>
                <a:gd name="T94" fmla="*/ 521 w 937"/>
                <a:gd name="T95" fmla="*/ 30 h 1315"/>
                <a:gd name="T96" fmla="*/ 599 w 937"/>
                <a:gd name="T97" fmla="*/ 48 h 1315"/>
                <a:gd name="T98" fmla="*/ 676 w 937"/>
                <a:gd name="T99" fmla="*/ 68 h 1315"/>
                <a:gd name="T100" fmla="*/ 724 w 937"/>
                <a:gd name="T101" fmla="*/ 126 h 1315"/>
                <a:gd name="T102" fmla="*/ 783 w 937"/>
                <a:gd name="T103" fmla="*/ 174 h 1315"/>
                <a:gd name="T104" fmla="*/ 841 w 937"/>
                <a:gd name="T105" fmla="*/ 232 h 1315"/>
                <a:gd name="T106" fmla="*/ 898 w 937"/>
                <a:gd name="T107" fmla="*/ 290 h 1315"/>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937"/>
                <a:gd name="T163" fmla="*/ 0 h 1315"/>
                <a:gd name="T164" fmla="*/ 937 w 937"/>
                <a:gd name="T165" fmla="*/ 1315 h 1315"/>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937" h="1315">
                  <a:moveTo>
                    <a:pt x="898" y="290"/>
                  </a:moveTo>
                  <a:lnTo>
                    <a:pt x="898" y="329"/>
                  </a:lnTo>
                  <a:lnTo>
                    <a:pt x="898" y="368"/>
                  </a:lnTo>
                  <a:lnTo>
                    <a:pt x="908" y="407"/>
                  </a:lnTo>
                  <a:lnTo>
                    <a:pt x="908" y="445"/>
                  </a:lnTo>
                  <a:lnTo>
                    <a:pt x="908" y="483"/>
                  </a:lnTo>
                  <a:lnTo>
                    <a:pt x="908" y="522"/>
                  </a:lnTo>
                  <a:lnTo>
                    <a:pt x="917" y="561"/>
                  </a:lnTo>
                  <a:lnTo>
                    <a:pt x="917" y="600"/>
                  </a:lnTo>
                  <a:lnTo>
                    <a:pt x="928" y="609"/>
                  </a:lnTo>
                  <a:lnTo>
                    <a:pt x="928" y="619"/>
                  </a:lnTo>
                  <a:lnTo>
                    <a:pt x="937" y="619"/>
                  </a:lnTo>
                  <a:lnTo>
                    <a:pt x="937" y="628"/>
                  </a:lnTo>
                  <a:lnTo>
                    <a:pt x="898" y="648"/>
                  </a:lnTo>
                  <a:lnTo>
                    <a:pt x="860" y="667"/>
                  </a:lnTo>
                  <a:lnTo>
                    <a:pt x="821" y="687"/>
                  </a:lnTo>
                  <a:lnTo>
                    <a:pt x="783" y="706"/>
                  </a:lnTo>
                  <a:lnTo>
                    <a:pt x="744" y="725"/>
                  </a:lnTo>
                  <a:lnTo>
                    <a:pt x="705" y="745"/>
                  </a:lnTo>
                  <a:lnTo>
                    <a:pt x="666" y="764"/>
                  </a:lnTo>
                  <a:lnTo>
                    <a:pt x="628" y="784"/>
                  </a:lnTo>
                  <a:lnTo>
                    <a:pt x="599" y="832"/>
                  </a:lnTo>
                  <a:lnTo>
                    <a:pt x="570" y="880"/>
                  </a:lnTo>
                  <a:lnTo>
                    <a:pt x="540" y="929"/>
                  </a:lnTo>
                  <a:lnTo>
                    <a:pt x="503" y="986"/>
                  </a:lnTo>
                  <a:lnTo>
                    <a:pt x="473" y="1035"/>
                  </a:lnTo>
                  <a:lnTo>
                    <a:pt x="445" y="1083"/>
                  </a:lnTo>
                  <a:lnTo>
                    <a:pt x="415" y="1131"/>
                  </a:lnTo>
                  <a:lnTo>
                    <a:pt x="386" y="1180"/>
                  </a:lnTo>
                  <a:lnTo>
                    <a:pt x="377" y="1199"/>
                  </a:lnTo>
                  <a:lnTo>
                    <a:pt x="377" y="1209"/>
                  </a:lnTo>
                  <a:lnTo>
                    <a:pt x="367" y="1218"/>
                  </a:lnTo>
                  <a:lnTo>
                    <a:pt x="358" y="1228"/>
                  </a:lnTo>
                  <a:lnTo>
                    <a:pt x="358" y="1237"/>
                  </a:lnTo>
                  <a:lnTo>
                    <a:pt x="347" y="1247"/>
                  </a:lnTo>
                  <a:lnTo>
                    <a:pt x="347" y="1257"/>
                  </a:lnTo>
                  <a:lnTo>
                    <a:pt x="338" y="1276"/>
                  </a:lnTo>
                  <a:lnTo>
                    <a:pt x="328" y="1286"/>
                  </a:lnTo>
                  <a:lnTo>
                    <a:pt x="319" y="1286"/>
                  </a:lnTo>
                  <a:lnTo>
                    <a:pt x="319" y="1295"/>
                  </a:lnTo>
                  <a:lnTo>
                    <a:pt x="309" y="1295"/>
                  </a:lnTo>
                  <a:lnTo>
                    <a:pt x="299" y="1306"/>
                  </a:lnTo>
                  <a:lnTo>
                    <a:pt x="299" y="1315"/>
                  </a:lnTo>
                  <a:lnTo>
                    <a:pt x="289" y="1315"/>
                  </a:lnTo>
                  <a:lnTo>
                    <a:pt x="270" y="1295"/>
                  </a:lnTo>
                  <a:lnTo>
                    <a:pt x="261" y="1276"/>
                  </a:lnTo>
                  <a:lnTo>
                    <a:pt x="241" y="1257"/>
                  </a:lnTo>
                  <a:lnTo>
                    <a:pt x="222" y="1237"/>
                  </a:lnTo>
                  <a:lnTo>
                    <a:pt x="213" y="1218"/>
                  </a:lnTo>
                  <a:lnTo>
                    <a:pt x="193" y="1199"/>
                  </a:lnTo>
                  <a:lnTo>
                    <a:pt x="174" y="1180"/>
                  </a:lnTo>
                  <a:lnTo>
                    <a:pt x="164" y="1161"/>
                  </a:lnTo>
                  <a:lnTo>
                    <a:pt x="144" y="1122"/>
                  </a:lnTo>
                  <a:lnTo>
                    <a:pt x="135" y="1073"/>
                  </a:lnTo>
                  <a:lnTo>
                    <a:pt x="116" y="1035"/>
                  </a:lnTo>
                  <a:lnTo>
                    <a:pt x="106" y="996"/>
                  </a:lnTo>
                  <a:lnTo>
                    <a:pt x="87" y="947"/>
                  </a:lnTo>
                  <a:lnTo>
                    <a:pt x="77" y="909"/>
                  </a:lnTo>
                  <a:lnTo>
                    <a:pt x="57" y="871"/>
                  </a:lnTo>
                  <a:lnTo>
                    <a:pt x="48" y="821"/>
                  </a:lnTo>
                  <a:lnTo>
                    <a:pt x="38" y="784"/>
                  </a:lnTo>
                  <a:lnTo>
                    <a:pt x="38" y="745"/>
                  </a:lnTo>
                  <a:lnTo>
                    <a:pt x="29" y="696"/>
                  </a:lnTo>
                  <a:lnTo>
                    <a:pt x="29" y="658"/>
                  </a:lnTo>
                  <a:lnTo>
                    <a:pt x="18" y="619"/>
                  </a:lnTo>
                  <a:lnTo>
                    <a:pt x="9" y="570"/>
                  </a:lnTo>
                  <a:lnTo>
                    <a:pt x="9" y="532"/>
                  </a:lnTo>
                  <a:lnTo>
                    <a:pt x="0" y="494"/>
                  </a:lnTo>
                  <a:lnTo>
                    <a:pt x="9" y="464"/>
                  </a:lnTo>
                  <a:lnTo>
                    <a:pt x="9" y="445"/>
                  </a:lnTo>
                  <a:lnTo>
                    <a:pt x="9" y="416"/>
                  </a:lnTo>
                  <a:lnTo>
                    <a:pt x="9" y="387"/>
                  </a:lnTo>
                  <a:lnTo>
                    <a:pt x="18" y="368"/>
                  </a:lnTo>
                  <a:lnTo>
                    <a:pt x="18" y="338"/>
                  </a:lnTo>
                  <a:lnTo>
                    <a:pt x="18" y="319"/>
                  </a:lnTo>
                  <a:lnTo>
                    <a:pt x="29" y="290"/>
                  </a:lnTo>
                  <a:lnTo>
                    <a:pt x="38" y="262"/>
                  </a:lnTo>
                  <a:lnTo>
                    <a:pt x="48" y="242"/>
                  </a:lnTo>
                  <a:lnTo>
                    <a:pt x="68" y="213"/>
                  </a:lnTo>
                  <a:lnTo>
                    <a:pt x="77" y="193"/>
                  </a:lnTo>
                  <a:lnTo>
                    <a:pt x="96" y="165"/>
                  </a:lnTo>
                  <a:lnTo>
                    <a:pt x="106" y="136"/>
                  </a:lnTo>
                  <a:lnTo>
                    <a:pt x="126" y="117"/>
                  </a:lnTo>
                  <a:lnTo>
                    <a:pt x="135" y="87"/>
                  </a:lnTo>
                  <a:lnTo>
                    <a:pt x="164" y="78"/>
                  </a:lnTo>
                  <a:lnTo>
                    <a:pt x="193" y="68"/>
                  </a:lnTo>
                  <a:lnTo>
                    <a:pt x="222" y="58"/>
                  </a:lnTo>
                  <a:lnTo>
                    <a:pt x="251" y="48"/>
                  </a:lnTo>
                  <a:lnTo>
                    <a:pt x="280" y="30"/>
                  </a:lnTo>
                  <a:lnTo>
                    <a:pt x="309" y="20"/>
                  </a:lnTo>
                  <a:lnTo>
                    <a:pt x="338" y="11"/>
                  </a:lnTo>
                  <a:lnTo>
                    <a:pt x="358" y="0"/>
                  </a:lnTo>
                  <a:lnTo>
                    <a:pt x="395" y="11"/>
                  </a:lnTo>
                  <a:lnTo>
                    <a:pt x="434" y="20"/>
                  </a:lnTo>
                  <a:lnTo>
                    <a:pt x="473" y="30"/>
                  </a:lnTo>
                  <a:lnTo>
                    <a:pt x="521" y="30"/>
                  </a:lnTo>
                  <a:lnTo>
                    <a:pt x="560" y="39"/>
                  </a:lnTo>
                  <a:lnTo>
                    <a:pt x="599" y="48"/>
                  </a:lnTo>
                  <a:lnTo>
                    <a:pt x="638" y="58"/>
                  </a:lnTo>
                  <a:lnTo>
                    <a:pt x="676" y="68"/>
                  </a:lnTo>
                  <a:lnTo>
                    <a:pt x="705" y="97"/>
                  </a:lnTo>
                  <a:lnTo>
                    <a:pt x="724" y="126"/>
                  </a:lnTo>
                  <a:lnTo>
                    <a:pt x="754" y="145"/>
                  </a:lnTo>
                  <a:lnTo>
                    <a:pt x="783" y="174"/>
                  </a:lnTo>
                  <a:lnTo>
                    <a:pt x="811" y="204"/>
                  </a:lnTo>
                  <a:lnTo>
                    <a:pt x="841" y="232"/>
                  </a:lnTo>
                  <a:lnTo>
                    <a:pt x="869" y="262"/>
                  </a:lnTo>
                  <a:lnTo>
                    <a:pt x="898" y="290"/>
                  </a:lnTo>
                  <a:close/>
                </a:path>
              </a:pathLst>
            </a:custGeom>
            <a:solidFill>
              <a:srgbClr val="7E5832"/>
            </a:solidFill>
            <a:ln w="9525">
              <a:noFill/>
              <a:round/>
              <a:headEnd/>
              <a:tailEnd/>
            </a:ln>
          </p:spPr>
          <p:txBody>
            <a:bodyPr>
              <a:prstTxWarp prst="textNoShape">
                <a:avLst/>
              </a:prstTxWarp>
            </a:bodyPr>
            <a:lstStyle/>
            <a:p>
              <a:endParaRPr lang="en-US"/>
            </a:p>
          </p:txBody>
        </p:sp>
        <p:sp>
          <p:nvSpPr>
            <p:cNvPr id="63831" name="Freeform 15"/>
            <p:cNvSpPr>
              <a:spLocks/>
            </p:cNvSpPr>
            <p:nvPr/>
          </p:nvSpPr>
          <p:spPr bwMode="auto">
            <a:xfrm>
              <a:off x="743" y="3015"/>
              <a:ext cx="107" cy="147"/>
            </a:xfrm>
            <a:custGeom>
              <a:avLst/>
              <a:gdLst>
                <a:gd name="T0" fmla="*/ 812 w 850"/>
                <a:gd name="T1" fmla="*/ 290 h 1179"/>
                <a:gd name="T2" fmla="*/ 812 w 850"/>
                <a:gd name="T3" fmla="*/ 367 h 1179"/>
                <a:gd name="T4" fmla="*/ 821 w 850"/>
                <a:gd name="T5" fmla="*/ 435 h 1179"/>
                <a:gd name="T6" fmla="*/ 821 w 850"/>
                <a:gd name="T7" fmla="*/ 502 h 1179"/>
                <a:gd name="T8" fmla="*/ 832 w 850"/>
                <a:gd name="T9" fmla="*/ 541 h 1179"/>
                <a:gd name="T10" fmla="*/ 841 w 850"/>
                <a:gd name="T11" fmla="*/ 551 h 1179"/>
                <a:gd name="T12" fmla="*/ 850 w 850"/>
                <a:gd name="T13" fmla="*/ 560 h 1179"/>
                <a:gd name="T14" fmla="*/ 773 w 850"/>
                <a:gd name="T15" fmla="*/ 599 h 1179"/>
                <a:gd name="T16" fmla="*/ 706 w 850"/>
                <a:gd name="T17" fmla="*/ 628 h 1179"/>
                <a:gd name="T18" fmla="*/ 638 w 850"/>
                <a:gd name="T19" fmla="*/ 667 h 1179"/>
                <a:gd name="T20" fmla="*/ 561 w 850"/>
                <a:gd name="T21" fmla="*/ 696 h 1179"/>
                <a:gd name="T22" fmla="*/ 512 w 850"/>
                <a:gd name="T23" fmla="*/ 792 h 1179"/>
                <a:gd name="T24" fmla="*/ 455 w 850"/>
                <a:gd name="T25" fmla="*/ 879 h 1179"/>
                <a:gd name="T26" fmla="*/ 397 w 850"/>
                <a:gd name="T27" fmla="*/ 976 h 1179"/>
                <a:gd name="T28" fmla="*/ 347 w 850"/>
                <a:gd name="T29" fmla="*/ 1063 h 1179"/>
                <a:gd name="T30" fmla="*/ 338 w 850"/>
                <a:gd name="T31" fmla="*/ 1082 h 1179"/>
                <a:gd name="T32" fmla="*/ 329 w 850"/>
                <a:gd name="T33" fmla="*/ 1102 h 1179"/>
                <a:gd name="T34" fmla="*/ 319 w 850"/>
                <a:gd name="T35" fmla="*/ 1121 h 1179"/>
                <a:gd name="T36" fmla="*/ 299 w 850"/>
                <a:gd name="T37" fmla="*/ 1141 h 1179"/>
                <a:gd name="T38" fmla="*/ 290 w 850"/>
                <a:gd name="T39" fmla="*/ 1150 h 1179"/>
                <a:gd name="T40" fmla="*/ 280 w 850"/>
                <a:gd name="T41" fmla="*/ 1160 h 1179"/>
                <a:gd name="T42" fmla="*/ 271 w 850"/>
                <a:gd name="T43" fmla="*/ 1169 h 1179"/>
                <a:gd name="T44" fmla="*/ 261 w 850"/>
                <a:gd name="T45" fmla="*/ 1179 h 1179"/>
                <a:gd name="T46" fmla="*/ 232 w 850"/>
                <a:gd name="T47" fmla="*/ 1150 h 1179"/>
                <a:gd name="T48" fmla="*/ 203 w 850"/>
                <a:gd name="T49" fmla="*/ 1112 h 1179"/>
                <a:gd name="T50" fmla="*/ 174 w 850"/>
                <a:gd name="T51" fmla="*/ 1082 h 1179"/>
                <a:gd name="T52" fmla="*/ 145 w 850"/>
                <a:gd name="T53" fmla="*/ 1044 h 1179"/>
                <a:gd name="T54" fmla="*/ 116 w 850"/>
                <a:gd name="T55" fmla="*/ 967 h 1179"/>
                <a:gd name="T56" fmla="*/ 87 w 850"/>
                <a:gd name="T57" fmla="*/ 889 h 1179"/>
                <a:gd name="T58" fmla="*/ 68 w 850"/>
                <a:gd name="T59" fmla="*/ 812 h 1179"/>
                <a:gd name="T60" fmla="*/ 39 w 850"/>
                <a:gd name="T61" fmla="*/ 744 h 1179"/>
                <a:gd name="T62" fmla="*/ 29 w 850"/>
                <a:gd name="T63" fmla="*/ 667 h 1179"/>
                <a:gd name="T64" fmla="*/ 20 w 850"/>
                <a:gd name="T65" fmla="*/ 590 h 1179"/>
                <a:gd name="T66" fmla="*/ 9 w 850"/>
                <a:gd name="T67" fmla="*/ 512 h 1179"/>
                <a:gd name="T68" fmla="*/ 0 w 850"/>
                <a:gd name="T69" fmla="*/ 435 h 1179"/>
                <a:gd name="T70" fmla="*/ 9 w 850"/>
                <a:gd name="T71" fmla="*/ 396 h 1179"/>
                <a:gd name="T72" fmla="*/ 9 w 850"/>
                <a:gd name="T73" fmla="*/ 348 h 1179"/>
                <a:gd name="T74" fmla="*/ 20 w 850"/>
                <a:gd name="T75" fmla="*/ 300 h 1179"/>
                <a:gd name="T76" fmla="*/ 20 w 850"/>
                <a:gd name="T77" fmla="*/ 261 h 1179"/>
                <a:gd name="T78" fmla="*/ 48 w 850"/>
                <a:gd name="T79" fmla="*/ 213 h 1179"/>
                <a:gd name="T80" fmla="*/ 68 w 850"/>
                <a:gd name="T81" fmla="*/ 164 h 1179"/>
                <a:gd name="T82" fmla="*/ 96 w 850"/>
                <a:gd name="T83" fmla="*/ 125 h 1179"/>
                <a:gd name="T84" fmla="*/ 126 w 850"/>
                <a:gd name="T85" fmla="*/ 77 h 1179"/>
                <a:gd name="T86" fmla="*/ 174 w 850"/>
                <a:gd name="T87" fmla="*/ 58 h 1179"/>
                <a:gd name="T88" fmla="*/ 222 w 850"/>
                <a:gd name="T89" fmla="*/ 38 h 1179"/>
                <a:gd name="T90" fmla="*/ 271 w 850"/>
                <a:gd name="T91" fmla="*/ 19 h 1179"/>
                <a:gd name="T92" fmla="*/ 329 w 850"/>
                <a:gd name="T93" fmla="*/ 0 h 1179"/>
                <a:gd name="T94" fmla="*/ 397 w 850"/>
                <a:gd name="T95" fmla="*/ 10 h 1179"/>
                <a:gd name="T96" fmla="*/ 464 w 850"/>
                <a:gd name="T97" fmla="*/ 29 h 1179"/>
                <a:gd name="T98" fmla="*/ 531 w 850"/>
                <a:gd name="T99" fmla="*/ 38 h 1179"/>
                <a:gd name="T100" fmla="*/ 609 w 850"/>
                <a:gd name="T101" fmla="*/ 58 h 1179"/>
                <a:gd name="T102" fmla="*/ 657 w 850"/>
                <a:gd name="T103" fmla="*/ 106 h 1179"/>
                <a:gd name="T104" fmla="*/ 706 w 850"/>
                <a:gd name="T105" fmla="*/ 155 h 1179"/>
                <a:gd name="T106" fmla="*/ 754 w 850"/>
                <a:gd name="T107" fmla="*/ 203 h 1179"/>
                <a:gd name="T108" fmla="*/ 802 w 850"/>
                <a:gd name="T109" fmla="*/ 261 h 1179"/>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850"/>
                <a:gd name="T166" fmla="*/ 0 h 1179"/>
                <a:gd name="T167" fmla="*/ 850 w 850"/>
                <a:gd name="T168" fmla="*/ 1179 h 1179"/>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850" h="1179">
                  <a:moveTo>
                    <a:pt x="802" y="261"/>
                  </a:moveTo>
                  <a:lnTo>
                    <a:pt x="812" y="290"/>
                  </a:lnTo>
                  <a:lnTo>
                    <a:pt x="812" y="329"/>
                  </a:lnTo>
                  <a:lnTo>
                    <a:pt x="812" y="367"/>
                  </a:lnTo>
                  <a:lnTo>
                    <a:pt x="812" y="396"/>
                  </a:lnTo>
                  <a:lnTo>
                    <a:pt x="821" y="435"/>
                  </a:lnTo>
                  <a:lnTo>
                    <a:pt x="821" y="464"/>
                  </a:lnTo>
                  <a:lnTo>
                    <a:pt x="821" y="502"/>
                  </a:lnTo>
                  <a:lnTo>
                    <a:pt x="821" y="541"/>
                  </a:lnTo>
                  <a:lnTo>
                    <a:pt x="832" y="541"/>
                  </a:lnTo>
                  <a:lnTo>
                    <a:pt x="832" y="551"/>
                  </a:lnTo>
                  <a:lnTo>
                    <a:pt x="841" y="551"/>
                  </a:lnTo>
                  <a:lnTo>
                    <a:pt x="841" y="560"/>
                  </a:lnTo>
                  <a:lnTo>
                    <a:pt x="850" y="560"/>
                  </a:lnTo>
                  <a:lnTo>
                    <a:pt x="812" y="580"/>
                  </a:lnTo>
                  <a:lnTo>
                    <a:pt x="773" y="599"/>
                  </a:lnTo>
                  <a:lnTo>
                    <a:pt x="744" y="619"/>
                  </a:lnTo>
                  <a:lnTo>
                    <a:pt x="706" y="628"/>
                  </a:lnTo>
                  <a:lnTo>
                    <a:pt x="667" y="647"/>
                  </a:lnTo>
                  <a:lnTo>
                    <a:pt x="638" y="667"/>
                  </a:lnTo>
                  <a:lnTo>
                    <a:pt x="599" y="686"/>
                  </a:lnTo>
                  <a:lnTo>
                    <a:pt x="561" y="696"/>
                  </a:lnTo>
                  <a:lnTo>
                    <a:pt x="542" y="744"/>
                  </a:lnTo>
                  <a:lnTo>
                    <a:pt x="512" y="792"/>
                  </a:lnTo>
                  <a:lnTo>
                    <a:pt x="483" y="841"/>
                  </a:lnTo>
                  <a:lnTo>
                    <a:pt x="455" y="879"/>
                  </a:lnTo>
                  <a:lnTo>
                    <a:pt x="425" y="928"/>
                  </a:lnTo>
                  <a:lnTo>
                    <a:pt x="397" y="976"/>
                  </a:lnTo>
                  <a:lnTo>
                    <a:pt x="367" y="1015"/>
                  </a:lnTo>
                  <a:lnTo>
                    <a:pt x="347" y="1063"/>
                  </a:lnTo>
                  <a:lnTo>
                    <a:pt x="338" y="1073"/>
                  </a:lnTo>
                  <a:lnTo>
                    <a:pt x="338" y="1082"/>
                  </a:lnTo>
                  <a:lnTo>
                    <a:pt x="329" y="1093"/>
                  </a:lnTo>
                  <a:lnTo>
                    <a:pt x="329" y="1102"/>
                  </a:lnTo>
                  <a:lnTo>
                    <a:pt x="319" y="1112"/>
                  </a:lnTo>
                  <a:lnTo>
                    <a:pt x="319" y="1121"/>
                  </a:lnTo>
                  <a:lnTo>
                    <a:pt x="310" y="1131"/>
                  </a:lnTo>
                  <a:lnTo>
                    <a:pt x="299" y="1141"/>
                  </a:lnTo>
                  <a:lnTo>
                    <a:pt x="299" y="1150"/>
                  </a:lnTo>
                  <a:lnTo>
                    <a:pt x="290" y="1150"/>
                  </a:lnTo>
                  <a:lnTo>
                    <a:pt x="290" y="1160"/>
                  </a:lnTo>
                  <a:lnTo>
                    <a:pt x="280" y="1160"/>
                  </a:lnTo>
                  <a:lnTo>
                    <a:pt x="280" y="1169"/>
                  </a:lnTo>
                  <a:lnTo>
                    <a:pt x="271" y="1169"/>
                  </a:lnTo>
                  <a:lnTo>
                    <a:pt x="271" y="1179"/>
                  </a:lnTo>
                  <a:lnTo>
                    <a:pt x="261" y="1179"/>
                  </a:lnTo>
                  <a:lnTo>
                    <a:pt x="241" y="1169"/>
                  </a:lnTo>
                  <a:lnTo>
                    <a:pt x="232" y="1150"/>
                  </a:lnTo>
                  <a:lnTo>
                    <a:pt x="213" y="1131"/>
                  </a:lnTo>
                  <a:lnTo>
                    <a:pt x="203" y="1112"/>
                  </a:lnTo>
                  <a:lnTo>
                    <a:pt x="184" y="1093"/>
                  </a:lnTo>
                  <a:lnTo>
                    <a:pt x="174" y="1082"/>
                  </a:lnTo>
                  <a:lnTo>
                    <a:pt x="154" y="1063"/>
                  </a:lnTo>
                  <a:lnTo>
                    <a:pt x="145" y="1044"/>
                  </a:lnTo>
                  <a:lnTo>
                    <a:pt x="126" y="1005"/>
                  </a:lnTo>
                  <a:lnTo>
                    <a:pt x="116" y="967"/>
                  </a:lnTo>
                  <a:lnTo>
                    <a:pt x="106" y="928"/>
                  </a:lnTo>
                  <a:lnTo>
                    <a:pt x="87" y="889"/>
                  </a:lnTo>
                  <a:lnTo>
                    <a:pt x="78" y="850"/>
                  </a:lnTo>
                  <a:lnTo>
                    <a:pt x="68" y="812"/>
                  </a:lnTo>
                  <a:lnTo>
                    <a:pt x="48" y="783"/>
                  </a:lnTo>
                  <a:lnTo>
                    <a:pt x="39" y="744"/>
                  </a:lnTo>
                  <a:lnTo>
                    <a:pt x="39" y="705"/>
                  </a:lnTo>
                  <a:lnTo>
                    <a:pt x="29" y="667"/>
                  </a:lnTo>
                  <a:lnTo>
                    <a:pt x="29" y="628"/>
                  </a:lnTo>
                  <a:lnTo>
                    <a:pt x="20" y="590"/>
                  </a:lnTo>
                  <a:lnTo>
                    <a:pt x="20" y="551"/>
                  </a:lnTo>
                  <a:lnTo>
                    <a:pt x="9" y="512"/>
                  </a:lnTo>
                  <a:lnTo>
                    <a:pt x="9" y="474"/>
                  </a:lnTo>
                  <a:lnTo>
                    <a:pt x="0" y="435"/>
                  </a:lnTo>
                  <a:lnTo>
                    <a:pt x="0" y="415"/>
                  </a:lnTo>
                  <a:lnTo>
                    <a:pt x="9" y="396"/>
                  </a:lnTo>
                  <a:lnTo>
                    <a:pt x="9" y="367"/>
                  </a:lnTo>
                  <a:lnTo>
                    <a:pt x="9" y="348"/>
                  </a:lnTo>
                  <a:lnTo>
                    <a:pt x="9" y="329"/>
                  </a:lnTo>
                  <a:lnTo>
                    <a:pt x="20" y="300"/>
                  </a:lnTo>
                  <a:lnTo>
                    <a:pt x="20" y="281"/>
                  </a:lnTo>
                  <a:lnTo>
                    <a:pt x="20" y="261"/>
                  </a:lnTo>
                  <a:lnTo>
                    <a:pt x="29" y="231"/>
                  </a:lnTo>
                  <a:lnTo>
                    <a:pt x="48" y="213"/>
                  </a:lnTo>
                  <a:lnTo>
                    <a:pt x="58" y="194"/>
                  </a:lnTo>
                  <a:lnTo>
                    <a:pt x="68" y="164"/>
                  </a:lnTo>
                  <a:lnTo>
                    <a:pt x="87" y="145"/>
                  </a:lnTo>
                  <a:lnTo>
                    <a:pt x="96" y="125"/>
                  </a:lnTo>
                  <a:lnTo>
                    <a:pt x="106" y="97"/>
                  </a:lnTo>
                  <a:lnTo>
                    <a:pt x="126" y="77"/>
                  </a:lnTo>
                  <a:lnTo>
                    <a:pt x="145" y="68"/>
                  </a:lnTo>
                  <a:lnTo>
                    <a:pt x="174" y="58"/>
                  </a:lnTo>
                  <a:lnTo>
                    <a:pt x="193" y="49"/>
                  </a:lnTo>
                  <a:lnTo>
                    <a:pt x="222" y="38"/>
                  </a:lnTo>
                  <a:lnTo>
                    <a:pt x="251" y="29"/>
                  </a:lnTo>
                  <a:lnTo>
                    <a:pt x="271" y="19"/>
                  </a:lnTo>
                  <a:lnTo>
                    <a:pt x="299" y="10"/>
                  </a:lnTo>
                  <a:lnTo>
                    <a:pt x="329" y="0"/>
                  </a:lnTo>
                  <a:lnTo>
                    <a:pt x="358" y="0"/>
                  </a:lnTo>
                  <a:lnTo>
                    <a:pt x="397" y="10"/>
                  </a:lnTo>
                  <a:lnTo>
                    <a:pt x="425" y="19"/>
                  </a:lnTo>
                  <a:lnTo>
                    <a:pt x="464" y="29"/>
                  </a:lnTo>
                  <a:lnTo>
                    <a:pt x="503" y="38"/>
                  </a:lnTo>
                  <a:lnTo>
                    <a:pt x="531" y="38"/>
                  </a:lnTo>
                  <a:lnTo>
                    <a:pt x="570" y="49"/>
                  </a:lnTo>
                  <a:lnTo>
                    <a:pt x="609" y="58"/>
                  </a:lnTo>
                  <a:lnTo>
                    <a:pt x="628" y="77"/>
                  </a:lnTo>
                  <a:lnTo>
                    <a:pt x="657" y="106"/>
                  </a:lnTo>
                  <a:lnTo>
                    <a:pt x="676" y="136"/>
                  </a:lnTo>
                  <a:lnTo>
                    <a:pt x="706" y="155"/>
                  </a:lnTo>
                  <a:lnTo>
                    <a:pt x="735" y="183"/>
                  </a:lnTo>
                  <a:lnTo>
                    <a:pt x="754" y="203"/>
                  </a:lnTo>
                  <a:lnTo>
                    <a:pt x="783" y="231"/>
                  </a:lnTo>
                  <a:lnTo>
                    <a:pt x="802" y="261"/>
                  </a:lnTo>
                  <a:close/>
                </a:path>
              </a:pathLst>
            </a:custGeom>
            <a:solidFill>
              <a:srgbClr val="84603C"/>
            </a:solidFill>
            <a:ln w="9525">
              <a:noFill/>
              <a:round/>
              <a:headEnd/>
              <a:tailEnd/>
            </a:ln>
          </p:spPr>
          <p:txBody>
            <a:bodyPr>
              <a:prstTxWarp prst="textNoShape">
                <a:avLst/>
              </a:prstTxWarp>
            </a:bodyPr>
            <a:lstStyle/>
            <a:p>
              <a:endParaRPr lang="en-US"/>
            </a:p>
          </p:txBody>
        </p:sp>
        <p:sp>
          <p:nvSpPr>
            <p:cNvPr id="63832" name="Freeform 16"/>
            <p:cNvSpPr>
              <a:spLocks/>
            </p:cNvSpPr>
            <p:nvPr/>
          </p:nvSpPr>
          <p:spPr bwMode="auto">
            <a:xfrm>
              <a:off x="749" y="3022"/>
              <a:ext cx="95" cy="133"/>
            </a:xfrm>
            <a:custGeom>
              <a:avLst/>
              <a:gdLst>
                <a:gd name="T0" fmla="*/ 715 w 754"/>
                <a:gd name="T1" fmla="*/ 271 h 1063"/>
                <a:gd name="T2" fmla="*/ 725 w 754"/>
                <a:gd name="T3" fmla="*/ 329 h 1063"/>
                <a:gd name="T4" fmla="*/ 725 w 754"/>
                <a:gd name="T5" fmla="*/ 396 h 1063"/>
                <a:gd name="T6" fmla="*/ 735 w 754"/>
                <a:gd name="T7" fmla="*/ 454 h 1063"/>
                <a:gd name="T8" fmla="*/ 735 w 754"/>
                <a:gd name="T9" fmla="*/ 493 h 1063"/>
                <a:gd name="T10" fmla="*/ 745 w 754"/>
                <a:gd name="T11" fmla="*/ 502 h 1063"/>
                <a:gd name="T12" fmla="*/ 725 w 754"/>
                <a:gd name="T13" fmla="*/ 522 h 1063"/>
                <a:gd name="T14" fmla="*/ 658 w 754"/>
                <a:gd name="T15" fmla="*/ 552 h 1063"/>
                <a:gd name="T16" fmla="*/ 600 w 754"/>
                <a:gd name="T17" fmla="*/ 580 h 1063"/>
                <a:gd name="T18" fmla="*/ 532 w 754"/>
                <a:gd name="T19" fmla="*/ 619 h 1063"/>
                <a:gd name="T20" fmla="*/ 474 w 754"/>
                <a:gd name="T21" fmla="*/ 667 h 1063"/>
                <a:gd name="T22" fmla="*/ 425 w 754"/>
                <a:gd name="T23" fmla="*/ 754 h 1063"/>
                <a:gd name="T24" fmla="*/ 377 w 754"/>
                <a:gd name="T25" fmla="*/ 831 h 1063"/>
                <a:gd name="T26" fmla="*/ 329 w 754"/>
                <a:gd name="T27" fmla="*/ 918 h 1063"/>
                <a:gd name="T28" fmla="*/ 299 w 754"/>
                <a:gd name="T29" fmla="*/ 966 h 1063"/>
                <a:gd name="T30" fmla="*/ 290 w 754"/>
                <a:gd name="T31" fmla="*/ 976 h 1063"/>
                <a:gd name="T32" fmla="*/ 281 w 754"/>
                <a:gd name="T33" fmla="*/ 996 h 1063"/>
                <a:gd name="T34" fmla="*/ 271 w 754"/>
                <a:gd name="T35" fmla="*/ 1015 h 1063"/>
                <a:gd name="T36" fmla="*/ 262 w 754"/>
                <a:gd name="T37" fmla="*/ 1024 h 1063"/>
                <a:gd name="T38" fmla="*/ 251 w 754"/>
                <a:gd name="T39" fmla="*/ 1035 h 1063"/>
                <a:gd name="T40" fmla="*/ 242 w 754"/>
                <a:gd name="T41" fmla="*/ 1044 h 1063"/>
                <a:gd name="T42" fmla="*/ 232 w 754"/>
                <a:gd name="T43" fmla="*/ 1054 h 1063"/>
                <a:gd name="T44" fmla="*/ 223 w 754"/>
                <a:gd name="T45" fmla="*/ 1044 h 1063"/>
                <a:gd name="T46" fmla="*/ 193 w 754"/>
                <a:gd name="T47" fmla="*/ 1015 h 1063"/>
                <a:gd name="T48" fmla="*/ 165 w 754"/>
                <a:gd name="T49" fmla="*/ 986 h 1063"/>
                <a:gd name="T50" fmla="*/ 136 w 754"/>
                <a:gd name="T51" fmla="*/ 947 h 1063"/>
                <a:gd name="T52" fmla="*/ 117 w 754"/>
                <a:gd name="T53" fmla="*/ 899 h 1063"/>
                <a:gd name="T54" fmla="*/ 87 w 754"/>
                <a:gd name="T55" fmla="*/ 831 h 1063"/>
                <a:gd name="T56" fmla="*/ 68 w 754"/>
                <a:gd name="T57" fmla="*/ 764 h 1063"/>
                <a:gd name="T58" fmla="*/ 48 w 754"/>
                <a:gd name="T59" fmla="*/ 695 h 1063"/>
                <a:gd name="T60" fmla="*/ 30 w 754"/>
                <a:gd name="T61" fmla="*/ 628 h 1063"/>
                <a:gd name="T62" fmla="*/ 20 w 754"/>
                <a:gd name="T63" fmla="*/ 570 h 1063"/>
                <a:gd name="T64" fmla="*/ 10 w 754"/>
                <a:gd name="T65" fmla="*/ 502 h 1063"/>
                <a:gd name="T66" fmla="*/ 0 w 754"/>
                <a:gd name="T67" fmla="*/ 435 h 1063"/>
                <a:gd name="T68" fmla="*/ 0 w 754"/>
                <a:gd name="T69" fmla="*/ 377 h 1063"/>
                <a:gd name="T70" fmla="*/ 10 w 754"/>
                <a:gd name="T71" fmla="*/ 338 h 1063"/>
                <a:gd name="T72" fmla="*/ 10 w 754"/>
                <a:gd name="T73" fmla="*/ 299 h 1063"/>
                <a:gd name="T74" fmla="*/ 10 w 754"/>
                <a:gd name="T75" fmla="*/ 261 h 1063"/>
                <a:gd name="T76" fmla="*/ 30 w 754"/>
                <a:gd name="T77" fmla="*/ 212 h 1063"/>
                <a:gd name="T78" fmla="*/ 48 w 754"/>
                <a:gd name="T79" fmla="*/ 173 h 1063"/>
                <a:gd name="T80" fmla="*/ 78 w 754"/>
                <a:gd name="T81" fmla="*/ 136 h 1063"/>
                <a:gd name="T82" fmla="*/ 97 w 754"/>
                <a:gd name="T83" fmla="*/ 97 h 1063"/>
                <a:gd name="T84" fmla="*/ 126 w 754"/>
                <a:gd name="T85" fmla="*/ 67 h 1063"/>
                <a:gd name="T86" fmla="*/ 174 w 754"/>
                <a:gd name="T87" fmla="*/ 48 h 1063"/>
                <a:gd name="T88" fmla="*/ 223 w 754"/>
                <a:gd name="T89" fmla="*/ 30 h 1063"/>
                <a:gd name="T90" fmla="*/ 262 w 754"/>
                <a:gd name="T91" fmla="*/ 10 h 1063"/>
                <a:gd name="T92" fmla="*/ 319 w 754"/>
                <a:gd name="T93" fmla="*/ 10 h 1063"/>
                <a:gd name="T94" fmla="*/ 377 w 754"/>
                <a:gd name="T95" fmla="*/ 30 h 1063"/>
                <a:gd name="T96" fmla="*/ 444 w 754"/>
                <a:gd name="T97" fmla="*/ 39 h 1063"/>
                <a:gd name="T98" fmla="*/ 503 w 754"/>
                <a:gd name="T99" fmla="*/ 48 h 1063"/>
                <a:gd name="T100" fmla="*/ 561 w 754"/>
                <a:gd name="T101" fmla="*/ 78 h 1063"/>
                <a:gd name="T102" fmla="*/ 600 w 754"/>
                <a:gd name="T103" fmla="*/ 125 h 1063"/>
                <a:gd name="T104" fmla="*/ 648 w 754"/>
                <a:gd name="T105" fmla="*/ 173 h 1063"/>
                <a:gd name="T106" fmla="*/ 696 w 754"/>
                <a:gd name="T107" fmla="*/ 212 h 1063"/>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754"/>
                <a:gd name="T163" fmla="*/ 0 h 1063"/>
                <a:gd name="T164" fmla="*/ 754 w 754"/>
                <a:gd name="T165" fmla="*/ 1063 h 1063"/>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754" h="1063">
                  <a:moveTo>
                    <a:pt x="715" y="232"/>
                  </a:moveTo>
                  <a:lnTo>
                    <a:pt x="715" y="271"/>
                  </a:lnTo>
                  <a:lnTo>
                    <a:pt x="725" y="299"/>
                  </a:lnTo>
                  <a:lnTo>
                    <a:pt x="725" y="329"/>
                  </a:lnTo>
                  <a:lnTo>
                    <a:pt x="725" y="357"/>
                  </a:lnTo>
                  <a:lnTo>
                    <a:pt x="725" y="396"/>
                  </a:lnTo>
                  <a:lnTo>
                    <a:pt x="725" y="426"/>
                  </a:lnTo>
                  <a:lnTo>
                    <a:pt x="735" y="454"/>
                  </a:lnTo>
                  <a:lnTo>
                    <a:pt x="735" y="483"/>
                  </a:lnTo>
                  <a:lnTo>
                    <a:pt x="735" y="493"/>
                  </a:lnTo>
                  <a:lnTo>
                    <a:pt x="745" y="493"/>
                  </a:lnTo>
                  <a:lnTo>
                    <a:pt x="745" y="502"/>
                  </a:lnTo>
                  <a:lnTo>
                    <a:pt x="754" y="502"/>
                  </a:lnTo>
                  <a:lnTo>
                    <a:pt x="725" y="522"/>
                  </a:lnTo>
                  <a:lnTo>
                    <a:pt x="687" y="541"/>
                  </a:lnTo>
                  <a:lnTo>
                    <a:pt x="658" y="552"/>
                  </a:lnTo>
                  <a:lnTo>
                    <a:pt x="628" y="570"/>
                  </a:lnTo>
                  <a:lnTo>
                    <a:pt x="600" y="580"/>
                  </a:lnTo>
                  <a:lnTo>
                    <a:pt x="561" y="599"/>
                  </a:lnTo>
                  <a:lnTo>
                    <a:pt x="532" y="619"/>
                  </a:lnTo>
                  <a:lnTo>
                    <a:pt x="503" y="628"/>
                  </a:lnTo>
                  <a:lnTo>
                    <a:pt x="474" y="667"/>
                  </a:lnTo>
                  <a:lnTo>
                    <a:pt x="455" y="715"/>
                  </a:lnTo>
                  <a:lnTo>
                    <a:pt x="425" y="754"/>
                  </a:lnTo>
                  <a:lnTo>
                    <a:pt x="407" y="792"/>
                  </a:lnTo>
                  <a:lnTo>
                    <a:pt x="377" y="831"/>
                  </a:lnTo>
                  <a:lnTo>
                    <a:pt x="358" y="870"/>
                  </a:lnTo>
                  <a:lnTo>
                    <a:pt x="329" y="918"/>
                  </a:lnTo>
                  <a:lnTo>
                    <a:pt x="299" y="957"/>
                  </a:lnTo>
                  <a:lnTo>
                    <a:pt x="299" y="966"/>
                  </a:lnTo>
                  <a:lnTo>
                    <a:pt x="299" y="976"/>
                  </a:lnTo>
                  <a:lnTo>
                    <a:pt x="290" y="976"/>
                  </a:lnTo>
                  <a:lnTo>
                    <a:pt x="290" y="986"/>
                  </a:lnTo>
                  <a:lnTo>
                    <a:pt x="281" y="996"/>
                  </a:lnTo>
                  <a:lnTo>
                    <a:pt x="281" y="1005"/>
                  </a:lnTo>
                  <a:lnTo>
                    <a:pt x="271" y="1015"/>
                  </a:lnTo>
                  <a:lnTo>
                    <a:pt x="271" y="1024"/>
                  </a:lnTo>
                  <a:lnTo>
                    <a:pt x="262" y="1024"/>
                  </a:lnTo>
                  <a:lnTo>
                    <a:pt x="262" y="1035"/>
                  </a:lnTo>
                  <a:lnTo>
                    <a:pt x="251" y="1035"/>
                  </a:lnTo>
                  <a:lnTo>
                    <a:pt x="251" y="1044"/>
                  </a:lnTo>
                  <a:lnTo>
                    <a:pt x="242" y="1044"/>
                  </a:lnTo>
                  <a:lnTo>
                    <a:pt x="242" y="1054"/>
                  </a:lnTo>
                  <a:lnTo>
                    <a:pt x="232" y="1054"/>
                  </a:lnTo>
                  <a:lnTo>
                    <a:pt x="232" y="1063"/>
                  </a:lnTo>
                  <a:lnTo>
                    <a:pt x="223" y="1044"/>
                  </a:lnTo>
                  <a:lnTo>
                    <a:pt x="203" y="1024"/>
                  </a:lnTo>
                  <a:lnTo>
                    <a:pt x="193" y="1015"/>
                  </a:lnTo>
                  <a:lnTo>
                    <a:pt x="174" y="996"/>
                  </a:lnTo>
                  <a:lnTo>
                    <a:pt x="165" y="986"/>
                  </a:lnTo>
                  <a:lnTo>
                    <a:pt x="155" y="966"/>
                  </a:lnTo>
                  <a:lnTo>
                    <a:pt x="136" y="947"/>
                  </a:lnTo>
                  <a:lnTo>
                    <a:pt x="126" y="938"/>
                  </a:lnTo>
                  <a:lnTo>
                    <a:pt x="117" y="899"/>
                  </a:lnTo>
                  <a:lnTo>
                    <a:pt x="106" y="870"/>
                  </a:lnTo>
                  <a:lnTo>
                    <a:pt x="87" y="831"/>
                  </a:lnTo>
                  <a:lnTo>
                    <a:pt x="78" y="803"/>
                  </a:lnTo>
                  <a:lnTo>
                    <a:pt x="68" y="764"/>
                  </a:lnTo>
                  <a:lnTo>
                    <a:pt x="58" y="734"/>
                  </a:lnTo>
                  <a:lnTo>
                    <a:pt x="48" y="695"/>
                  </a:lnTo>
                  <a:lnTo>
                    <a:pt x="30" y="667"/>
                  </a:lnTo>
                  <a:lnTo>
                    <a:pt x="30" y="628"/>
                  </a:lnTo>
                  <a:lnTo>
                    <a:pt x="30" y="599"/>
                  </a:lnTo>
                  <a:lnTo>
                    <a:pt x="20" y="570"/>
                  </a:lnTo>
                  <a:lnTo>
                    <a:pt x="20" y="532"/>
                  </a:lnTo>
                  <a:lnTo>
                    <a:pt x="10" y="502"/>
                  </a:lnTo>
                  <a:lnTo>
                    <a:pt x="10" y="464"/>
                  </a:lnTo>
                  <a:lnTo>
                    <a:pt x="0" y="435"/>
                  </a:lnTo>
                  <a:lnTo>
                    <a:pt x="0" y="396"/>
                  </a:lnTo>
                  <a:lnTo>
                    <a:pt x="0" y="377"/>
                  </a:lnTo>
                  <a:lnTo>
                    <a:pt x="0" y="357"/>
                  </a:lnTo>
                  <a:lnTo>
                    <a:pt x="10" y="338"/>
                  </a:lnTo>
                  <a:lnTo>
                    <a:pt x="10" y="319"/>
                  </a:lnTo>
                  <a:lnTo>
                    <a:pt x="10" y="299"/>
                  </a:lnTo>
                  <a:lnTo>
                    <a:pt x="10" y="281"/>
                  </a:lnTo>
                  <a:lnTo>
                    <a:pt x="10" y="261"/>
                  </a:lnTo>
                  <a:lnTo>
                    <a:pt x="20" y="232"/>
                  </a:lnTo>
                  <a:lnTo>
                    <a:pt x="30" y="212"/>
                  </a:lnTo>
                  <a:lnTo>
                    <a:pt x="39" y="193"/>
                  </a:lnTo>
                  <a:lnTo>
                    <a:pt x="48" y="173"/>
                  </a:lnTo>
                  <a:lnTo>
                    <a:pt x="58" y="155"/>
                  </a:lnTo>
                  <a:lnTo>
                    <a:pt x="78" y="136"/>
                  </a:lnTo>
                  <a:lnTo>
                    <a:pt x="87" y="116"/>
                  </a:lnTo>
                  <a:lnTo>
                    <a:pt x="97" y="97"/>
                  </a:lnTo>
                  <a:lnTo>
                    <a:pt x="106" y="78"/>
                  </a:lnTo>
                  <a:lnTo>
                    <a:pt x="126" y="67"/>
                  </a:lnTo>
                  <a:lnTo>
                    <a:pt x="155" y="58"/>
                  </a:lnTo>
                  <a:lnTo>
                    <a:pt x="174" y="48"/>
                  </a:lnTo>
                  <a:lnTo>
                    <a:pt x="193" y="39"/>
                  </a:lnTo>
                  <a:lnTo>
                    <a:pt x="223" y="30"/>
                  </a:lnTo>
                  <a:lnTo>
                    <a:pt x="242" y="19"/>
                  </a:lnTo>
                  <a:lnTo>
                    <a:pt x="262" y="10"/>
                  </a:lnTo>
                  <a:lnTo>
                    <a:pt x="290" y="0"/>
                  </a:lnTo>
                  <a:lnTo>
                    <a:pt x="319" y="10"/>
                  </a:lnTo>
                  <a:lnTo>
                    <a:pt x="349" y="19"/>
                  </a:lnTo>
                  <a:lnTo>
                    <a:pt x="377" y="30"/>
                  </a:lnTo>
                  <a:lnTo>
                    <a:pt x="416" y="30"/>
                  </a:lnTo>
                  <a:lnTo>
                    <a:pt x="444" y="39"/>
                  </a:lnTo>
                  <a:lnTo>
                    <a:pt x="474" y="48"/>
                  </a:lnTo>
                  <a:lnTo>
                    <a:pt x="503" y="48"/>
                  </a:lnTo>
                  <a:lnTo>
                    <a:pt x="542" y="58"/>
                  </a:lnTo>
                  <a:lnTo>
                    <a:pt x="561" y="78"/>
                  </a:lnTo>
                  <a:lnTo>
                    <a:pt x="580" y="106"/>
                  </a:lnTo>
                  <a:lnTo>
                    <a:pt x="600" y="125"/>
                  </a:lnTo>
                  <a:lnTo>
                    <a:pt x="628" y="145"/>
                  </a:lnTo>
                  <a:lnTo>
                    <a:pt x="648" y="173"/>
                  </a:lnTo>
                  <a:lnTo>
                    <a:pt x="667" y="193"/>
                  </a:lnTo>
                  <a:lnTo>
                    <a:pt x="696" y="212"/>
                  </a:lnTo>
                  <a:lnTo>
                    <a:pt x="715" y="232"/>
                  </a:lnTo>
                  <a:close/>
                </a:path>
              </a:pathLst>
            </a:custGeom>
            <a:solidFill>
              <a:srgbClr val="8A6745"/>
            </a:solidFill>
            <a:ln w="9525">
              <a:noFill/>
              <a:round/>
              <a:headEnd/>
              <a:tailEnd/>
            </a:ln>
          </p:spPr>
          <p:txBody>
            <a:bodyPr>
              <a:prstTxWarp prst="textNoShape">
                <a:avLst/>
              </a:prstTxWarp>
            </a:bodyPr>
            <a:lstStyle/>
            <a:p>
              <a:endParaRPr lang="en-US"/>
            </a:p>
          </p:txBody>
        </p:sp>
        <p:sp>
          <p:nvSpPr>
            <p:cNvPr id="63833" name="Freeform 17"/>
            <p:cNvSpPr>
              <a:spLocks/>
            </p:cNvSpPr>
            <p:nvPr/>
          </p:nvSpPr>
          <p:spPr bwMode="auto">
            <a:xfrm>
              <a:off x="755" y="3031"/>
              <a:ext cx="83" cy="116"/>
            </a:xfrm>
            <a:custGeom>
              <a:avLst/>
              <a:gdLst>
                <a:gd name="T0" fmla="*/ 628 w 658"/>
                <a:gd name="T1" fmla="*/ 232 h 929"/>
                <a:gd name="T2" fmla="*/ 628 w 658"/>
                <a:gd name="T3" fmla="*/ 290 h 929"/>
                <a:gd name="T4" fmla="*/ 639 w 658"/>
                <a:gd name="T5" fmla="*/ 339 h 929"/>
                <a:gd name="T6" fmla="*/ 639 w 658"/>
                <a:gd name="T7" fmla="*/ 397 h 929"/>
                <a:gd name="T8" fmla="*/ 648 w 658"/>
                <a:gd name="T9" fmla="*/ 426 h 929"/>
                <a:gd name="T10" fmla="*/ 658 w 658"/>
                <a:gd name="T11" fmla="*/ 435 h 929"/>
                <a:gd name="T12" fmla="*/ 628 w 658"/>
                <a:gd name="T13" fmla="*/ 455 h 929"/>
                <a:gd name="T14" fmla="*/ 571 w 658"/>
                <a:gd name="T15" fmla="*/ 485 h 929"/>
                <a:gd name="T16" fmla="*/ 522 w 658"/>
                <a:gd name="T17" fmla="*/ 513 h 929"/>
                <a:gd name="T18" fmla="*/ 465 w 658"/>
                <a:gd name="T19" fmla="*/ 542 h 929"/>
                <a:gd name="T20" fmla="*/ 416 w 658"/>
                <a:gd name="T21" fmla="*/ 591 h 929"/>
                <a:gd name="T22" fmla="*/ 377 w 658"/>
                <a:gd name="T23" fmla="*/ 658 h 929"/>
                <a:gd name="T24" fmla="*/ 329 w 658"/>
                <a:gd name="T25" fmla="*/ 725 h 929"/>
                <a:gd name="T26" fmla="*/ 290 w 658"/>
                <a:gd name="T27" fmla="*/ 803 h 929"/>
                <a:gd name="T28" fmla="*/ 262 w 658"/>
                <a:gd name="T29" fmla="*/ 842 h 929"/>
                <a:gd name="T30" fmla="*/ 251 w 658"/>
                <a:gd name="T31" fmla="*/ 861 h 929"/>
                <a:gd name="T32" fmla="*/ 242 w 658"/>
                <a:gd name="T33" fmla="*/ 871 h 929"/>
                <a:gd name="T34" fmla="*/ 242 w 658"/>
                <a:gd name="T35" fmla="*/ 890 h 929"/>
                <a:gd name="T36" fmla="*/ 223 w 658"/>
                <a:gd name="T37" fmla="*/ 909 h 929"/>
                <a:gd name="T38" fmla="*/ 214 w 658"/>
                <a:gd name="T39" fmla="*/ 919 h 929"/>
                <a:gd name="T40" fmla="*/ 194 w 658"/>
                <a:gd name="T41" fmla="*/ 919 h 929"/>
                <a:gd name="T42" fmla="*/ 165 w 658"/>
                <a:gd name="T43" fmla="*/ 890 h 929"/>
                <a:gd name="T44" fmla="*/ 145 w 658"/>
                <a:gd name="T45" fmla="*/ 861 h 929"/>
                <a:gd name="T46" fmla="*/ 117 w 658"/>
                <a:gd name="T47" fmla="*/ 832 h 929"/>
                <a:gd name="T48" fmla="*/ 97 w 658"/>
                <a:gd name="T49" fmla="*/ 793 h 929"/>
                <a:gd name="T50" fmla="*/ 78 w 658"/>
                <a:gd name="T51" fmla="*/ 736 h 929"/>
                <a:gd name="T52" fmla="*/ 58 w 658"/>
                <a:gd name="T53" fmla="*/ 667 h 929"/>
                <a:gd name="T54" fmla="*/ 39 w 658"/>
                <a:gd name="T55" fmla="*/ 610 h 929"/>
                <a:gd name="T56" fmla="*/ 20 w 658"/>
                <a:gd name="T57" fmla="*/ 552 h 929"/>
                <a:gd name="T58" fmla="*/ 20 w 658"/>
                <a:gd name="T59" fmla="*/ 494 h 929"/>
                <a:gd name="T60" fmla="*/ 10 w 658"/>
                <a:gd name="T61" fmla="*/ 435 h 929"/>
                <a:gd name="T62" fmla="*/ 0 w 658"/>
                <a:gd name="T63" fmla="*/ 377 h 929"/>
                <a:gd name="T64" fmla="*/ 0 w 658"/>
                <a:gd name="T65" fmla="*/ 329 h 929"/>
                <a:gd name="T66" fmla="*/ 0 w 658"/>
                <a:gd name="T67" fmla="*/ 290 h 929"/>
                <a:gd name="T68" fmla="*/ 10 w 658"/>
                <a:gd name="T69" fmla="*/ 262 h 929"/>
                <a:gd name="T70" fmla="*/ 10 w 658"/>
                <a:gd name="T71" fmla="*/ 223 h 929"/>
                <a:gd name="T72" fmla="*/ 20 w 658"/>
                <a:gd name="T73" fmla="*/ 184 h 929"/>
                <a:gd name="T74" fmla="*/ 39 w 658"/>
                <a:gd name="T75" fmla="*/ 156 h 929"/>
                <a:gd name="T76" fmla="*/ 58 w 658"/>
                <a:gd name="T77" fmla="*/ 117 h 929"/>
                <a:gd name="T78" fmla="*/ 78 w 658"/>
                <a:gd name="T79" fmla="*/ 78 h 929"/>
                <a:gd name="T80" fmla="*/ 117 w 658"/>
                <a:gd name="T81" fmla="*/ 58 h 929"/>
                <a:gd name="T82" fmla="*/ 155 w 658"/>
                <a:gd name="T83" fmla="*/ 39 h 929"/>
                <a:gd name="T84" fmla="*/ 194 w 658"/>
                <a:gd name="T85" fmla="*/ 30 h 929"/>
                <a:gd name="T86" fmla="*/ 233 w 658"/>
                <a:gd name="T87" fmla="*/ 11 h 929"/>
                <a:gd name="T88" fmla="*/ 281 w 658"/>
                <a:gd name="T89" fmla="*/ 11 h 929"/>
                <a:gd name="T90" fmla="*/ 329 w 658"/>
                <a:gd name="T91" fmla="*/ 20 h 929"/>
                <a:gd name="T92" fmla="*/ 387 w 658"/>
                <a:gd name="T93" fmla="*/ 30 h 929"/>
                <a:gd name="T94" fmla="*/ 446 w 658"/>
                <a:gd name="T95" fmla="*/ 39 h 929"/>
                <a:gd name="T96" fmla="*/ 484 w 658"/>
                <a:gd name="T97" fmla="*/ 69 h 929"/>
                <a:gd name="T98" fmla="*/ 532 w 658"/>
                <a:gd name="T99" fmla="*/ 106 h 929"/>
                <a:gd name="T100" fmla="*/ 571 w 658"/>
                <a:gd name="T101" fmla="*/ 145 h 929"/>
                <a:gd name="T102" fmla="*/ 610 w 658"/>
                <a:gd name="T103" fmla="*/ 184 h 929"/>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658"/>
                <a:gd name="T157" fmla="*/ 0 h 929"/>
                <a:gd name="T158" fmla="*/ 658 w 658"/>
                <a:gd name="T159" fmla="*/ 929 h 929"/>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658" h="929">
                  <a:moveTo>
                    <a:pt x="628" y="204"/>
                  </a:moveTo>
                  <a:lnTo>
                    <a:pt x="628" y="232"/>
                  </a:lnTo>
                  <a:lnTo>
                    <a:pt x="628" y="262"/>
                  </a:lnTo>
                  <a:lnTo>
                    <a:pt x="628" y="290"/>
                  </a:lnTo>
                  <a:lnTo>
                    <a:pt x="639" y="320"/>
                  </a:lnTo>
                  <a:lnTo>
                    <a:pt x="639" y="339"/>
                  </a:lnTo>
                  <a:lnTo>
                    <a:pt x="639" y="368"/>
                  </a:lnTo>
                  <a:lnTo>
                    <a:pt x="639" y="397"/>
                  </a:lnTo>
                  <a:lnTo>
                    <a:pt x="639" y="426"/>
                  </a:lnTo>
                  <a:lnTo>
                    <a:pt x="648" y="426"/>
                  </a:lnTo>
                  <a:lnTo>
                    <a:pt x="648" y="435"/>
                  </a:lnTo>
                  <a:lnTo>
                    <a:pt x="658" y="435"/>
                  </a:lnTo>
                  <a:lnTo>
                    <a:pt x="658" y="446"/>
                  </a:lnTo>
                  <a:lnTo>
                    <a:pt x="628" y="455"/>
                  </a:lnTo>
                  <a:lnTo>
                    <a:pt x="600" y="474"/>
                  </a:lnTo>
                  <a:lnTo>
                    <a:pt x="571" y="485"/>
                  </a:lnTo>
                  <a:lnTo>
                    <a:pt x="552" y="494"/>
                  </a:lnTo>
                  <a:lnTo>
                    <a:pt x="522" y="513"/>
                  </a:lnTo>
                  <a:lnTo>
                    <a:pt x="494" y="522"/>
                  </a:lnTo>
                  <a:lnTo>
                    <a:pt x="465" y="542"/>
                  </a:lnTo>
                  <a:lnTo>
                    <a:pt x="435" y="552"/>
                  </a:lnTo>
                  <a:lnTo>
                    <a:pt x="416" y="591"/>
                  </a:lnTo>
                  <a:lnTo>
                    <a:pt x="396" y="619"/>
                  </a:lnTo>
                  <a:lnTo>
                    <a:pt x="377" y="658"/>
                  </a:lnTo>
                  <a:lnTo>
                    <a:pt x="348" y="697"/>
                  </a:lnTo>
                  <a:lnTo>
                    <a:pt x="329" y="725"/>
                  </a:lnTo>
                  <a:lnTo>
                    <a:pt x="310" y="764"/>
                  </a:lnTo>
                  <a:lnTo>
                    <a:pt x="290" y="803"/>
                  </a:lnTo>
                  <a:lnTo>
                    <a:pt x="262" y="832"/>
                  </a:lnTo>
                  <a:lnTo>
                    <a:pt x="262" y="842"/>
                  </a:lnTo>
                  <a:lnTo>
                    <a:pt x="262" y="851"/>
                  </a:lnTo>
                  <a:lnTo>
                    <a:pt x="251" y="861"/>
                  </a:lnTo>
                  <a:lnTo>
                    <a:pt x="251" y="871"/>
                  </a:lnTo>
                  <a:lnTo>
                    <a:pt x="242" y="871"/>
                  </a:lnTo>
                  <a:lnTo>
                    <a:pt x="242" y="880"/>
                  </a:lnTo>
                  <a:lnTo>
                    <a:pt x="242" y="890"/>
                  </a:lnTo>
                  <a:lnTo>
                    <a:pt x="233" y="899"/>
                  </a:lnTo>
                  <a:lnTo>
                    <a:pt x="223" y="909"/>
                  </a:lnTo>
                  <a:lnTo>
                    <a:pt x="214" y="909"/>
                  </a:lnTo>
                  <a:lnTo>
                    <a:pt x="214" y="919"/>
                  </a:lnTo>
                  <a:lnTo>
                    <a:pt x="203" y="929"/>
                  </a:lnTo>
                  <a:lnTo>
                    <a:pt x="194" y="919"/>
                  </a:lnTo>
                  <a:lnTo>
                    <a:pt x="175" y="899"/>
                  </a:lnTo>
                  <a:lnTo>
                    <a:pt x="165" y="890"/>
                  </a:lnTo>
                  <a:lnTo>
                    <a:pt x="155" y="871"/>
                  </a:lnTo>
                  <a:lnTo>
                    <a:pt x="145" y="861"/>
                  </a:lnTo>
                  <a:lnTo>
                    <a:pt x="136" y="851"/>
                  </a:lnTo>
                  <a:lnTo>
                    <a:pt x="117" y="832"/>
                  </a:lnTo>
                  <a:lnTo>
                    <a:pt x="107" y="823"/>
                  </a:lnTo>
                  <a:lnTo>
                    <a:pt x="97" y="793"/>
                  </a:lnTo>
                  <a:lnTo>
                    <a:pt x="88" y="764"/>
                  </a:lnTo>
                  <a:lnTo>
                    <a:pt x="78" y="736"/>
                  </a:lnTo>
                  <a:lnTo>
                    <a:pt x="69" y="697"/>
                  </a:lnTo>
                  <a:lnTo>
                    <a:pt x="58" y="667"/>
                  </a:lnTo>
                  <a:lnTo>
                    <a:pt x="49" y="639"/>
                  </a:lnTo>
                  <a:lnTo>
                    <a:pt x="39" y="610"/>
                  </a:lnTo>
                  <a:lnTo>
                    <a:pt x="30" y="580"/>
                  </a:lnTo>
                  <a:lnTo>
                    <a:pt x="20" y="552"/>
                  </a:lnTo>
                  <a:lnTo>
                    <a:pt x="20" y="522"/>
                  </a:lnTo>
                  <a:lnTo>
                    <a:pt x="20" y="494"/>
                  </a:lnTo>
                  <a:lnTo>
                    <a:pt x="10" y="465"/>
                  </a:lnTo>
                  <a:lnTo>
                    <a:pt x="10" y="435"/>
                  </a:lnTo>
                  <a:lnTo>
                    <a:pt x="0" y="407"/>
                  </a:lnTo>
                  <a:lnTo>
                    <a:pt x="0" y="377"/>
                  </a:lnTo>
                  <a:lnTo>
                    <a:pt x="0" y="349"/>
                  </a:lnTo>
                  <a:lnTo>
                    <a:pt x="0" y="329"/>
                  </a:lnTo>
                  <a:lnTo>
                    <a:pt x="0" y="310"/>
                  </a:lnTo>
                  <a:lnTo>
                    <a:pt x="0" y="290"/>
                  </a:lnTo>
                  <a:lnTo>
                    <a:pt x="0" y="281"/>
                  </a:lnTo>
                  <a:lnTo>
                    <a:pt x="10" y="262"/>
                  </a:lnTo>
                  <a:lnTo>
                    <a:pt x="10" y="242"/>
                  </a:lnTo>
                  <a:lnTo>
                    <a:pt x="10" y="223"/>
                  </a:lnTo>
                  <a:lnTo>
                    <a:pt x="10" y="204"/>
                  </a:lnTo>
                  <a:lnTo>
                    <a:pt x="20" y="184"/>
                  </a:lnTo>
                  <a:lnTo>
                    <a:pt x="30" y="175"/>
                  </a:lnTo>
                  <a:lnTo>
                    <a:pt x="39" y="156"/>
                  </a:lnTo>
                  <a:lnTo>
                    <a:pt x="49" y="136"/>
                  </a:lnTo>
                  <a:lnTo>
                    <a:pt x="58" y="117"/>
                  </a:lnTo>
                  <a:lnTo>
                    <a:pt x="69" y="97"/>
                  </a:lnTo>
                  <a:lnTo>
                    <a:pt x="78" y="78"/>
                  </a:lnTo>
                  <a:lnTo>
                    <a:pt x="97" y="69"/>
                  </a:lnTo>
                  <a:lnTo>
                    <a:pt x="117" y="58"/>
                  </a:lnTo>
                  <a:lnTo>
                    <a:pt x="136" y="49"/>
                  </a:lnTo>
                  <a:lnTo>
                    <a:pt x="155" y="39"/>
                  </a:lnTo>
                  <a:lnTo>
                    <a:pt x="175" y="30"/>
                  </a:lnTo>
                  <a:lnTo>
                    <a:pt x="194" y="30"/>
                  </a:lnTo>
                  <a:lnTo>
                    <a:pt x="214" y="20"/>
                  </a:lnTo>
                  <a:lnTo>
                    <a:pt x="233" y="11"/>
                  </a:lnTo>
                  <a:lnTo>
                    <a:pt x="251" y="0"/>
                  </a:lnTo>
                  <a:lnTo>
                    <a:pt x="281" y="11"/>
                  </a:lnTo>
                  <a:lnTo>
                    <a:pt x="301" y="11"/>
                  </a:lnTo>
                  <a:lnTo>
                    <a:pt x="329" y="20"/>
                  </a:lnTo>
                  <a:lnTo>
                    <a:pt x="359" y="30"/>
                  </a:lnTo>
                  <a:lnTo>
                    <a:pt x="387" y="30"/>
                  </a:lnTo>
                  <a:lnTo>
                    <a:pt x="416" y="39"/>
                  </a:lnTo>
                  <a:lnTo>
                    <a:pt x="446" y="39"/>
                  </a:lnTo>
                  <a:lnTo>
                    <a:pt x="465" y="49"/>
                  </a:lnTo>
                  <a:lnTo>
                    <a:pt x="484" y="69"/>
                  </a:lnTo>
                  <a:lnTo>
                    <a:pt x="513" y="88"/>
                  </a:lnTo>
                  <a:lnTo>
                    <a:pt x="532" y="106"/>
                  </a:lnTo>
                  <a:lnTo>
                    <a:pt x="552" y="126"/>
                  </a:lnTo>
                  <a:lnTo>
                    <a:pt x="571" y="145"/>
                  </a:lnTo>
                  <a:lnTo>
                    <a:pt x="591" y="165"/>
                  </a:lnTo>
                  <a:lnTo>
                    <a:pt x="610" y="184"/>
                  </a:lnTo>
                  <a:lnTo>
                    <a:pt x="628" y="204"/>
                  </a:lnTo>
                  <a:close/>
                </a:path>
              </a:pathLst>
            </a:custGeom>
            <a:solidFill>
              <a:srgbClr val="906F4F"/>
            </a:solidFill>
            <a:ln w="9525">
              <a:noFill/>
              <a:round/>
              <a:headEnd/>
              <a:tailEnd/>
            </a:ln>
          </p:spPr>
          <p:txBody>
            <a:bodyPr>
              <a:prstTxWarp prst="textNoShape">
                <a:avLst/>
              </a:prstTxWarp>
            </a:bodyPr>
            <a:lstStyle/>
            <a:p>
              <a:endParaRPr lang="en-US"/>
            </a:p>
          </p:txBody>
        </p:sp>
        <p:sp>
          <p:nvSpPr>
            <p:cNvPr id="63834" name="Freeform 18"/>
            <p:cNvSpPr>
              <a:spLocks/>
            </p:cNvSpPr>
            <p:nvPr/>
          </p:nvSpPr>
          <p:spPr bwMode="auto">
            <a:xfrm>
              <a:off x="760" y="3039"/>
              <a:ext cx="72" cy="99"/>
            </a:xfrm>
            <a:custGeom>
              <a:avLst/>
              <a:gdLst>
                <a:gd name="T0" fmla="*/ 541 w 571"/>
                <a:gd name="T1" fmla="*/ 173 h 792"/>
                <a:gd name="T2" fmla="*/ 561 w 571"/>
                <a:gd name="T3" fmla="*/ 357 h 792"/>
                <a:gd name="T4" fmla="*/ 571 w 571"/>
                <a:gd name="T5" fmla="*/ 377 h 792"/>
                <a:gd name="T6" fmla="*/ 387 w 571"/>
                <a:gd name="T7" fmla="*/ 473 h 792"/>
                <a:gd name="T8" fmla="*/ 232 w 571"/>
                <a:gd name="T9" fmla="*/ 715 h 792"/>
                <a:gd name="T10" fmla="*/ 212 w 571"/>
                <a:gd name="T11" fmla="*/ 763 h 792"/>
                <a:gd name="T12" fmla="*/ 184 w 571"/>
                <a:gd name="T13" fmla="*/ 792 h 792"/>
                <a:gd name="T14" fmla="*/ 97 w 571"/>
                <a:gd name="T15" fmla="*/ 704 h 792"/>
                <a:gd name="T16" fmla="*/ 30 w 571"/>
                <a:gd name="T17" fmla="*/ 492 h 792"/>
                <a:gd name="T18" fmla="*/ 0 w 571"/>
                <a:gd name="T19" fmla="*/ 299 h 792"/>
                <a:gd name="T20" fmla="*/ 19 w 571"/>
                <a:gd name="T21" fmla="*/ 173 h 792"/>
                <a:gd name="T22" fmla="*/ 87 w 571"/>
                <a:gd name="T23" fmla="*/ 48 h 792"/>
                <a:gd name="T24" fmla="*/ 223 w 571"/>
                <a:gd name="T25" fmla="*/ 0 h 792"/>
                <a:gd name="T26" fmla="*/ 407 w 571"/>
                <a:gd name="T27" fmla="*/ 37 h 792"/>
                <a:gd name="T28" fmla="*/ 541 w 571"/>
                <a:gd name="T29" fmla="*/ 173 h 79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71"/>
                <a:gd name="T46" fmla="*/ 0 h 792"/>
                <a:gd name="T47" fmla="*/ 571 w 571"/>
                <a:gd name="T48" fmla="*/ 792 h 79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71" h="792">
                  <a:moveTo>
                    <a:pt x="541" y="173"/>
                  </a:moveTo>
                  <a:lnTo>
                    <a:pt x="561" y="357"/>
                  </a:lnTo>
                  <a:lnTo>
                    <a:pt x="571" y="377"/>
                  </a:lnTo>
                  <a:lnTo>
                    <a:pt x="387" y="473"/>
                  </a:lnTo>
                  <a:lnTo>
                    <a:pt x="232" y="715"/>
                  </a:lnTo>
                  <a:lnTo>
                    <a:pt x="212" y="763"/>
                  </a:lnTo>
                  <a:lnTo>
                    <a:pt x="184" y="792"/>
                  </a:lnTo>
                  <a:lnTo>
                    <a:pt x="97" y="704"/>
                  </a:lnTo>
                  <a:lnTo>
                    <a:pt x="30" y="492"/>
                  </a:lnTo>
                  <a:lnTo>
                    <a:pt x="0" y="299"/>
                  </a:lnTo>
                  <a:lnTo>
                    <a:pt x="19" y="173"/>
                  </a:lnTo>
                  <a:lnTo>
                    <a:pt x="87" y="48"/>
                  </a:lnTo>
                  <a:lnTo>
                    <a:pt x="223" y="0"/>
                  </a:lnTo>
                  <a:lnTo>
                    <a:pt x="407" y="37"/>
                  </a:lnTo>
                  <a:lnTo>
                    <a:pt x="541" y="173"/>
                  </a:lnTo>
                  <a:close/>
                </a:path>
              </a:pathLst>
            </a:custGeom>
            <a:solidFill>
              <a:srgbClr val="957658"/>
            </a:solidFill>
            <a:ln w="9525">
              <a:noFill/>
              <a:round/>
              <a:headEnd/>
              <a:tailEnd/>
            </a:ln>
          </p:spPr>
          <p:txBody>
            <a:bodyPr>
              <a:prstTxWarp prst="textNoShape">
                <a:avLst/>
              </a:prstTxWarp>
            </a:bodyPr>
            <a:lstStyle/>
            <a:p>
              <a:endParaRPr lang="en-US"/>
            </a:p>
          </p:txBody>
        </p:sp>
        <p:sp>
          <p:nvSpPr>
            <p:cNvPr id="63835" name="Freeform 19"/>
            <p:cNvSpPr>
              <a:spLocks/>
            </p:cNvSpPr>
            <p:nvPr/>
          </p:nvSpPr>
          <p:spPr bwMode="auto">
            <a:xfrm>
              <a:off x="1205" y="3060"/>
              <a:ext cx="64" cy="40"/>
            </a:xfrm>
            <a:custGeom>
              <a:avLst/>
              <a:gdLst>
                <a:gd name="T0" fmla="*/ 493 w 513"/>
                <a:gd name="T1" fmla="*/ 300 h 320"/>
                <a:gd name="T2" fmla="*/ 368 w 513"/>
                <a:gd name="T3" fmla="*/ 320 h 320"/>
                <a:gd name="T4" fmla="*/ 271 w 513"/>
                <a:gd name="T5" fmla="*/ 175 h 320"/>
                <a:gd name="T6" fmla="*/ 145 w 513"/>
                <a:gd name="T7" fmla="*/ 127 h 320"/>
                <a:gd name="T8" fmla="*/ 0 w 513"/>
                <a:gd name="T9" fmla="*/ 145 h 320"/>
                <a:gd name="T10" fmla="*/ 338 w 513"/>
                <a:gd name="T11" fmla="*/ 0 h 320"/>
                <a:gd name="T12" fmla="*/ 513 w 513"/>
                <a:gd name="T13" fmla="*/ 175 h 320"/>
                <a:gd name="T14" fmla="*/ 493 w 513"/>
                <a:gd name="T15" fmla="*/ 300 h 320"/>
                <a:gd name="T16" fmla="*/ 0 60000 65536"/>
                <a:gd name="T17" fmla="*/ 0 60000 65536"/>
                <a:gd name="T18" fmla="*/ 0 60000 65536"/>
                <a:gd name="T19" fmla="*/ 0 60000 65536"/>
                <a:gd name="T20" fmla="*/ 0 60000 65536"/>
                <a:gd name="T21" fmla="*/ 0 60000 65536"/>
                <a:gd name="T22" fmla="*/ 0 60000 65536"/>
                <a:gd name="T23" fmla="*/ 0 60000 65536"/>
                <a:gd name="T24" fmla="*/ 0 w 513"/>
                <a:gd name="T25" fmla="*/ 0 h 320"/>
                <a:gd name="T26" fmla="*/ 513 w 513"/>
                <a:gd name="T27" fmla="*/ 320 h 3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13" h="320">
                  <a:moveTo>
                    <a:pt x="493" y="300"/>
                  </a:moveTo>
                  <a:lnTo>
                    <a:pt x="368" y="320"/>
                  </a:lnTo>
                  <a:lnTo>
                    <a:pt x="271" y="175"/>
                  </a:lnTo>
                  <a:lnTo>
                    <a:pt x="145" y="127"/>
                  </a:lnTo>
                  <a:lnTo>
                    <a:pt x="0" y="145"/>
                  </a:lnTo>
                  <a:lnTo>
                    <a:pt x="338" y="0"/>
                  </a:lnTo>
                  <a:lnTo>
                    <a:pt x="513" y="175"/>
                  </a:lnTo>
                  <a:lnTo>
                    <a:pt x="493" y="300"/>
                  </a:lnTo>
                  <a:close/>
                </a:path>
              </a:pathLst>
            </a:custGeom>
            <a:solidFill>
              <a:srgbClr val="FF9999"/>
            </a:solidFill>
            <a:ln w="9525">
              <a:noFill/>
              <a:round/>
              <a:headEnd/>
              <a:tailEnd/>
            </a:ln>
          </p:spPr>
          <p:txBody>
            <a:bodyPr>
              <a:prstTxWarp prst="textNoShape">
                <a:avLst/>
              </a:prstTxWarp>
            </a:bodyPr>
            <a:lstStyle/>
            <a:p>
              <a:endParaRPr lang="en-US"/>
            </a:p>
          </p:txBody>
        </p:sp>
        <p:sp>
          <p:nvSpPr>
            <p:cNvPr id="63836" name="Freeform 20"/>
            <p:cNvSpPr>
              <a:spLocks/>
            </p:cNvSpPr>
            <p:nvPr/>
          </p:nvSpPr>
          <p:spPr bwMode="auto">
            <a:xfrm>
              <a:off x="1161" y="3066"/>
              <a:ext cx="38" cy="27"/>
            </a:xfrm>
            <a:custGeom>
              <a:avLst/>
              <a:gdLst>
                <a:gd name="T0" fmla="*/ 251 w 299"/>
                <a:gd name="T1" fmla="*/ 174 h 222"/>
                <a:gd name="T2" fmla="*/ 299 w 299"/>
                <a:gd name="T3" fmla="*/ 222 h 222"/>
                <a:gd name="T4" fmla="*/ 221 w 299"/>
                <a:gd name="T5" fmla="*/ 222 h 222"/>
                <a:gd name="T6" fmla="*/ 193 w 299"/>
                <a:gd name="T7" fmla="*/ 96 h 222"/>
                <a:gd name="T8" fmla="*/ 125 w 299"/>
                <a:gd name="T9" fmla="*/ 29 h 222"/>
                <a:gd name="T10" fmla="*/ 0 w 299"/>
                <a:gd name="T11" fmla="*/ 48 h 222"/>
                <a:gd name="T12" fmla="*/ 76 w 299"/>
                <a:gd name="T13" fmla="*/ 0 h 222"/>
                <a:gd name="T14" fmla="*/ 221 w 299"/>
                <a:gd name="T15" fmla="*/ 29 h 222"/>
                <a:gd name="T16" fmla="*/ 251 w 299"/>
                <a:gd name="T17" fmla="*/ 174 h 22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99"/>
                <a:gd name="T28" fmla="*/ 0 h 222"/>
                <a:gd name="T29" fmla="*/ 299 w 299"/>
                <a:gd name="T30" fmla="*/ 222 h 22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99" h="222">
                  <a:moveTo>
                    <a:pt x="251" y="174"/>
                  </a:moveTo>
                  <a:lnTo>
                    <a:pt x="299" y="222"/>
                  </a:lnTo>
                  <a:lnTo>
                    <a:pt x="221" y="222"/>
                  </a:lnTo>
                  <a:lnTo>
                    <a:pt x="193" y="96"/>
                  </a:lnTo>
                  <a:lnTo>
                    <a:pt x="125" y="29"/>
                  </a:lnTo>
                  <a:lnTo>
                    <a:pt x="0" y="48"/>
                  </a:lnTo>
                  <a:lnTo>
                    <a:pt x="76" y="0"/>
                  </a:lnTo>
                  <a:lnTo>
                    <a:pt x="221" y="29"/>
                  </a:lnTo>
                  <a:lnTo>
                    <a:pt x="251" y="174"/>
                  </a:lnTo>
                  <a:close/>
                </a:path>
              </a:pathLst>
            </a:custGeom>
            <a:solidFill>
              <a:srgbClr val="FF9999"/>
            </a:solidFill>
            <a:ln w="9525">
              <a:noFill/>
              <a:round/>
              <a:headEnd/>
              <a:tailEnd/>
            </a:ln>
          </p:spPr>
          <p:txBody>
            <a:bodyPr>
              <a:prstTxWarp prst="textNoShape">
                <a:avLst/>
              </a:prstTxWarp>
            </a:bodyPr>
            <a:lstStyle/>
            <a:p>
              <a:endParaRPr lang="en-US"/>
            </a:p>
          </p:txBody>
        </p:sp>
        <p:sp>
          <p:nvSpPr>
            <p:cNvPr id="63837" name="Freeform 21"/>
            <p:cNvSpPr>
              <a:spLocks/>
            </p:cNvSpPr>
            <p:nvPr/>
          </p:nvSpPr>
          <p:spPr bwMode="auto">
            <a:xfrm>
              <a:off x="1167" y="3081"/>
              <a:ext cx="10" cy="10"/>
            </a:xfrm>
            <a:custGeom>
              <a:avLst/>
              <a:gdLst>
                <a:gd name="T0" fmla="*/ 77 w 77"/>
                <a:gd name="T1" fmla="*/ 28 h 78"/>
                <a:gd name="T2" fmla="*/ 77 w 77"/>
                <a:gd name="T3" fmla="*/ 78 h 78"/>
                <a:gd name="T4" fmla="*/ 0 w 77"/>
                <a:gd name="T5" fmla="*/ 28 h 78"/>
                <a:gd name="T6" fmla="*/ 28 w 77"/>
                <a:gd name="T7" fmla="*/ 0 h 78"/>
                <a:gd name="T8" fmla="*/ 48 w 77"/>
                <a:gd name="T9" fmla="*/ 0 h 78"/>
                <a:gd name="T10" fmla="*/ 77 w 77"/>
                <a:gd name="T11" fmla="*/ 28 h 78"/>
                <a:gd name="T12" fmla="*/ 0 60000 65536"/>
                <a:gd name="T13" fmla="*/ 0 60000 65536"/>
                <a:gd name="T14" fmla="*/ 0 60000 65536"/>
                <a:gd name="T15" fmla="*/ 0 60000 65536"/>
                <a:gd name="T16" fmla="*/ 0 60000 65536"/>
                <a:gd name="T17" fmla="*/ 0 60000 65536"/>
                <a:gd name="T18" fmla="*/ 0 w 77"/>
                <a:gd name="T19" fmla="*/ 0 h 78"/>
                <a:gd name="T20" fmla="*/ 77 w 77"/>
                <a:gd name="T21" fmla="*/ 78 h 78"/>
              </a:gdLst>
              <a:ahLst/>
              <a:cxnLst>
                <a:cxn ang="T12">
                  <a:pos x="T0" y="T1"/>
                </a:cxn>
                <a:cxn ang="T13">
                  <a:pos x="T2" y="T3"/>
                </a:cxn>
                <a:cxn ang="T14">
                  <a:pos x="T4" y="T5"/>
                </a:cxn>
                <a:cxn ang="T15">
                  <a:pos x="T6" y="T7"/>
                </a:cxn>
                <a:cxn ang="T16">
                  <a:pos x="T8" y="T9"/>
                </a:cxn>
                <a:cxn ang="T17">
                  <a:pos x="T10" y="T11"/>
                </a:cxn>
              </a:cxnLst>
              <a:rect l="T18" t="T19" r="T20" b="T21"/>
              <a:pathLst>
                <a:path w="77" h="78">
                  <a:moveTo>
                    <a:pt x="77" y="28"/>
                  </a:moveTo>
                  <a:lnTo>
                    <a:pt x="77" y="78"/>
                  </a:lnTo>
                  <a:lnTo>
                    <a:pt x="0" y="28"/>
                  </a:lnTo>
                  <a:lnTo>
                    <a:pt x="28" y="0"/>
                  </a:lnTo>
                  <a:lnTo>
                    <a:pt x="48" y="0"/>
                  </a:lnTo>
                  <a:lnTo>
                    <a:pt x="77" y="28"/>
                  </a:lnTo>
                  <a:close/>
                </a:path>
              </a:pathLst>
            </a:custGeom>
            <a:solidFill>
              <a:srgbClr val="FF6666"/>
            </a:solidFill>
            <a:ln w="9525">
              <a:noFill/>
              <a:round/>
              <a:headEnd/>
              <a:tailEnd/>
            </a:ln>
          </p:spPr>
          <p:txBody>
            <a:bodyPr>
              <a:prstTxWarp prst="textNoShape">
                <a:avLst/>
              </a:prstTxWarp>
            </a:bodyPr>
            <a:lstStyle/>
            <a:p>
              <a:endParaRPr lang="en-US"/>
            </a:p>
          </p:txBody>
        </p:sp>
        <p:sp>
          <p:nvSpPr>
            <p:cNvPr id="63838" name="Freeform 22"/>
            <p:cNvSpPr>
              <a:spLocks/>
            </p:cNvSpPr>
            <p:nvPr/>
          </p:nvSpPr>
          <p:spPr bwMode="auto">
            <a:xfrm>
              <a:off x="1219" y="3087"/>
              <a:ext cx="16" cy="13"/>
            </a:xfrm>
            <a:custGeom>
              <a:avLst/>
              <a:gdLst>
                <a:gd name="T0" fmla="*/ 125 w 125"/>
                <a:gd name="T1" fmla="*/ 48 h 97"/>
                <a:gd name="T2" fmla="*/ 125 w 125"/>
                <a:gd name="T3" fmla="*/ 97 h 97"/>
                <a:gd name="T4" fmla="*/ 0 w 125"/>
                <a:gd name="T5" fmla="*/ 48 h 97"/>
                <a:gd name="T6" fmla="*/ 0 w 125"/>
                <a:gd name="T7" fmla="*/ 0 h 97"/>
                <a:gd name="T8" fmla="*/ 106 w 125"/>
                <a:gd name="T9" fmla="*/ 48 h 97"/>
                <a:gd name="T10" fmla="*/ 125 w 125"/>
                <a:gd name="T11" fmla="*/ 48 h 97"/>
                <a:gd name="T12" fmla="*/ 0 60000 65536"/>
                <a:gd name="T13" fmla="*/ 0 60000 65536"/>
                <a:gd name="T14" fmla="*/ 0 60000 65536"/>
                <a:gd name="T15" fmla="*/ 0 60000 65536"/>
                <a:gd name="T16" fmla="*/ 0 60000 65536"/>
                <a:gd name="T17" fmla="*/ 0 60000 65536"/>
                <a:gd name="T18" fmla="*/ 0 w 125"/>
                <a:gd name="T19" fmla="*/ 0 h 97"/>
                <a:gd name="T20" fmla="*/ 125 w 125"/>
                <a:gd name="T21" fmla="*/ 97 h 97"/>
              </a:gdLst>
              <a:ahLst/>
              <a:cxnLst>
                <a:cxn ang="T12">
                  <a:pos x="T0" y="T1"/>
                </a:cxn>
                <a:cxn ang="T13">
                  <a:pos x="T2" y="T3"/>
                </a:cxn>
                <a:cxn ang="T14">
                  <a:pos x="T4" y="T5"/>
                </a:cxn>
                <a:cxn ang="T15">
                  <a:pos x="T6" y="T7"/>
                </a:cxn>
                <a:cxn ang="T16">
                  <a:pos x="T8" y="T9"/>
                </a:cxn>
                <a:cxn ang="T17">
                  <a:pos x="T10" y="T11"/>
                </a:cxn>
              </a:cxnLst>
              <a:rect l="T18" t="T19" r="T20" b="T21"/>
              <a:pathLst>
                <a:path w="125" h="97">
                  <a:moveTo>
                    <a:pt x="125" y="48"/>
                  </a:moveTo>
                  <a:lnTo>
                    <a:pt x="125" y="97"/>
                  </a:lnTo>
                  <a:lnTo>
                    <a:pt x="0" y="48"/>
                  </a:lnTo>
                  <a:lnTo>
                    <a:pt x="0" y="0"/>
                  </a:lnTo>
                  <a:lnTo>
                    <a:pt x="106" y="48"/>
                  </a:lnTo>
                  <a:lnTo>
                    <a:pt x="125" y="48"/>
                  </a:lnTo>
                  <a:close/>
                </a:path>
              </a:pathLst>
            </a:custGeom>
            <a:solidFill>
              <a:srgbClr val="FF6666"/>
            </a:solidFill>
            <a:ln w="9525">
              <a:noFill/>
              <a:round/>
              <a:headEnd/>
              <a:tailEnd/>
            </a:ln>
          </p:spPr>
          <p:txBody>
            <a:bodyPr>
              <a:prstTxWarp prst="textNoShape">
                <a:avLst/>
              </a:prstTxWarp>
            </a:bodyPr>
            <a:lstStyle/>
            <a:p>
              <a:endParaRPr lang="en-US"/>
            </a:p>
          </p:txBody>
        </p:sp>
        <p:sp>
          <p:nvSpPr>
            <p:cNvPr id="63839" name="Freeform 23"/>
            <p:cNvSpPr>
              <a:spLocks/>
            </p:cNvSpPr>
            <p:nvPr/>
          </p:nvSpPr>
          <p:spPr bwMode="auto">
            <a:xfrm>
              <a:off x="1067" y="3173"/>
              <a:ext cx="214" cy="148"/>
            </a:xfrm>
            <a:custGeom>
              <a:avLst/>
              <a:gdLst>
                <a:gd name="T0" fmla="*/ 1710 w 1710"/>
                <a:gd name="T1" fmla="*/ 223 h 1179"/>
                <a:gd name="T2" fmla="*/ 1120 w 1710"/>
                <a:gd name="T3" fmla="*/ 513 h 1179"/>
                <a:gd name="T4" fmla="*/ 0 w 1710"/>
                <a:gd name="T5" fmla="*/ 1179 h 1179"/>
                <a:gd name="T6" fmla="*/ 754 w 1710"/>
                <a:gd name="T7" fmla="*/ 368 h 1179"/>
                <a:gd name="T8" fmla="*/ 1168 w 1710"/>
                <a:gd name="T9" fmla="*/ 48 h 1179"/>
                <a:gd name="T10" fmla="*/ 1372 w 1710"/>
                <a:gd name="T11" fmla="*/ 0 h 1179"/>
                <a:gd name="T12" fmla="*/ 1614 w 1710"/>
                <a:gd name="T13" fmla="*/ 78 h 1179"/>
                <a:gd name="T14" fmla="*/ 1710 w 1710"/>
                <a:gd name="T15" fmla="*/ 223 h 1179"/>
                <a:gd name="T16" fmla="*/ 0 60000 65536"/>
                <a:gd name="T17" fmla="*/ 0 60000 65536"/>
                <a:gd name="T18" fmla="*/ 0 60000 65536"/>
                <a:gd name="T19" fmla="*/ 0 60000 65536"/>
                <a:gd name="T20" fmla="*/ 0 60000 65536"/>
                <a:gd name="T21" fmla="*/ 0 60000 65536"/>
                <a:gd name="T22" fmla="*/ 0 60000 65536"/>
                <a:gd name="T23" fmla="*/ 0 60000 65536"/>
                <a:gd name="T24" fmla="*/ 0 w 1710"/>
                <a:gd name="T25" fmla="*/ 0 h 1179"/>
                <a:gd name="T26" fmla="*/ 1710 w 1710"/>
                <a:gd name="T27" fmla="*/ 1179 h 117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710" h="1179">
                  <a:moveTo>
                    <a:pt x="1710" y="223"/>
                  </a:moveTo>
                  <a:lnTo>
                    <a:pt x="1120" y="513"/>
                  </a:lnTo>
                  <a:lnTo>
                    <a:pt x="0" y="1179"/>
                  </a:lnTo>
                  <a:lnTo>
                    <a:pt x="754" y="368"/>
                  </a:lnTo>
                  <a:lnTo>
                    <a:pt x="1168" y="48"/>
                  </a:lnTo>
                  <a:lnTo>
                    <a:pt x="1372" y="0"/>
                  </a:lnTo>
                  <a:lnTo>
                    <a:pt x="1614" y="78"/>
                  </a:lnTo>
                  <a:lnTo>
                    <a:pt x="1710" y="223"/>
                  </a:lnTo>
                  <a:close/>
                </a:path>
              </a:pathLst>
            </a:custGeom>
            <a:solidFill>
              <a:srgbClr val="E5E5D6"/>
            </a:solidFill>
            <a:ln w="9525">
              <a:noFill/>
              <a:round/>
              <a:headEnd/>
              <a:tailEnd/>
            </a:ln>
          </p:spPr>
          <p:txBody>
            <a:bodyPr>
              <a:prstTxWarp prst="textNoShape">
                <a:avLst/>
              </a:prstTxWarp>
            </a:bodyPr>
            <a:lstStyle/>
            <a:p>
              <a:endParaRPr lang="en-US"/>
            </a:p>
          </p:txBody>
        </p:sp>
        <p:sp>
          <p:nvSpPr>
            <p:cNvPr id="63840" name="Freeform 24"/>
            <p:cNvSpPr>
              <a:spLocks/>
            </p:cNvSpPr>
            <p:nvPr/>
          </p:nvSpPr>
          <p:spPr bwMode="auto">
            <a:xfrm>
              <a:off x="1806" y="3281"/>
              <a:ext cx="298" cy="337"/>
            </a:xfrm>
            <a:custGeom>
              <a:avLst/>
              <a:gdLst>
                <a:gd name="T0" fmla="*/ 2040 w 2378"/>
                <a:gd name="T1" fmla="*/ 880 h 2697"/>
                <a:gd name="T2" fmla="*/ 2309 w 2378"/>
                <a:gd name="T3" fmla="*/ 1663 h 2697"/>
                <a:gd name="T4" fmla="*/ 2358 w 2378"/>
                <a:gd name="T5" fmla="*/ 1934 h 2697"/>
                <a:gd name="T6" fmla="*/ 2378 w 2378"/>
                <a:gd name="T7" fmla="*/ 1962 h 2697"/>
                <a:gd name="T8" fmla="*/ 1991 w 2378"/>
                <a:gd name="T9" fmla="*/ 2059 h 2697"/>
                <a:gd name="T10" fmla="*/ 1082 w 2378"/>
                <a:gd name="T11" fmla="*/ 2136 h 2697"/>
                <a:gd name="T12" fmla="*/ 764 w 2378"/>
                <a:gd name="T13" fmla="*/ 2253 h 2697"/>
                <a:gd name="T14" fmla="*/ 541 w 2378"/>
                <a:gd name="T15" fmla="*/ 2532 h 2697"/>
                <a:gd name="T16" fmla="*/ 493 w 2378"/>
                <a:gd name="T17" fmla="*/ 2697 h 2697"/>
                <a:gd name="T18" fmla="*/ 0 w 2378"/>
                <a:gd name="T19" fmla="*/ 2059 h 2697"/>
                <a:gd name="T20" fmla="*/ 48 w 2378"/>
                <a:gd name="T21" fmla="*/ 1962 h 2697"/>
                <a:gd name="T22" fmla="*/ 116 w 2378"/>
                <a:gd name="T23" fmla="*/ 1934 h 2697"/>
                <a:gd name="T24" fmla="*/ 193 w 2378"/>
                <a:gd name="T25" fmla="*/ 1865 h 2697"/>
                <a:gd name="T26" fmla="*/ 764 w 2378"/>
                <a:gd name="T27" fmla="*/ 1837 h 2697"/>
                <a:gd name="T28" fmla="*/ 927 w 2378"/>
                <a:gd name="T29" fmla="*/ 1789 h 2697"/>
                <a:gd name="T30" fmla="*/ 1256 w 2378"/>
                <a:gd name="T31" fmla="*/ 1769 h 2697"/>
                <a:gd name="T32" fmla="*/ 1421 w 2378"/>
                <a:gd name="T33" fmla="*/ 1566 h 2697"/>
                <a:gd name="T34" fmla="*/ 1479 w 2378"/>
                <a:gd name="T35" fmla="*/ 1451 h 2697"/>
                <a:gd name="T36" fmla="*/ 1449 w 2378"/>
                <a:gd name="T37" fmla="*/ 1228 h 2697"/>
                <a:gd name="T38" fmla="*/ 1178 w 2378"/>
                <a:gd name="T39" fmla="*/ 735 h 2697"/>
                <a:gd name="T40" fmla="*/ 879 w 2378"/>
                <a:gd name="T41" fmla="*/ 387 h 2697"/>
                <a:gd name="T42" fmla="*/ 812 w 2378"/>
                <a:gd name="T43" fmla="*/ 319 h 2697"/>
                <a:gd name="T44" fmla="*/ 1082 w 2378"/>
                <a:gd name="T45" fmla="*/ 97 h 2697"/>
                <a:gd name="T46" fmla="*/ 1373 w 2378"/>
                <a:gd name="T47" fmla="*/ 0 h 2697"/>
                <a:gd name="T48" fmla="*/ 2136 w 2378"/>
                <a:gd name="T49" fmla="*/ 319 h 2697"/>
                <a:gd name="T50" fmla="*/ 2040 w 2378"/>
                <a:gd name="T51" fmla="*/ 880 h 2697"/>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378"/>
                <a:gd name="T79" fmla="*/ 0 h 2697"/>
                <a:gd name="T80" fmla="*/ 2378 w 2378"/>
                <a:gd name="T81" fmla="*/ 2697 h 2697"/>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378" h="2697">
                  <a:moveTo>
                    <a:pt x="2040" y="880"/>
                  </a:moveTo>
                  <a:lnTo>
                    <a:pt x="2309" y="1663"/>
                  </a:lnTo>
                  <a:lnTo>
                    <a:pt x="2358" y="1934"/>
                  </a:lnTo>
                  <a:lnTo>
                    <a:pt x="2378" y="1962"/>
                  </a:lnTo>
                  <a:lnTo>
                    <a:pt x="1991" y="2059"/>
                  </a:lnTo>
                  <a:lnTo>
                    <a:pt x="1082" y="2136"/>
                  </a:lnTo>
                  <a:lnTo>
                    <a:pt x="764" y="2253"/>
                  </a:lnTo>
                  <a:lnTo>
                    <a:pt x="541" y="2532"/>
                  </a:lnTo>
                  <a:lnTo>
                    <a:pt x="493" y="2697"/>
                  </a:lnTo>
                  <a:lnTo>
                    <a:pt x="0" y="2059"/>
                  </a:lnTo>
                  <a:lnTo>
                    <a:pt x="48" y="1962"/>
                  </a:lnTo>
                  <a:lnTo>
                    <a:pt x="116" y="1934"/>
                  </a:lnTo>
                  <a:lnTo>
                    <a:pt x="193" y="1865"/>
                  </a:lnTo>
                  <a:lnTo>
                    <a:pt x="764" y="1837"/>
                  </a:lnTo>
                  <a:lnTo>
                    <a:pt x="927" y="1789"/>
                  </a:lnTo>
                  <a:lnTo>
                    <a:pt x="1256" y="1769"/>
                  </a:lnTo>
                  <a:lnTo>
                    <a:pt x="1421" y="1566"/>
                  </a:lnTo>
                  <a:lnTo>
                    <a:pt x="1479" y="1451"/>
                  </a:lnTo>
                  <a:lnTo>
                    <a:pt x="1449" y="1228"/>
                  </a:lnTo>
                  <a:lnTo>
                    <a:pt x="1178" y="735"/>
                  </a:lnTo>
                  <a:lnTo>
                    <a:pt x="879" y="387"/>
                  </a:lnTo>
                  <a:lnTo>
                    <a:pt x="812" y="319"/>
                  </a:lnTo>
                  <a:lnTo>
                    <a:pt x="1082" y="97"/>
                  </a:lnTo>
                  <a:lnTo>
                    <a:pt x="1373" y="0"/>
                  </a:lnTo>
                  <a:lnTo>
                    <a:pt x="2136" y="319"/>
                  </a:lnTo>
                  <a:lnTo>
                    <a:pt x="2040" y="880"/>
                  </a:lnTo>
                  <a:close/>
                </a:path>
              </a:pathLst>
            </a:custGeom>
            <a:solidFill>
              <a:srgbClr val="E07038"/>
            </a:solidFill>
            <a:ln w="9525">
              <a:noFill/>
              <a:round/>
              <a:headEnd/>
              <a:tailEnd/>
            </a:ln>
          </p:spPr>
          <p:txBody>
            <a:bodyPr>
              <a:prstTxWarp prst="textNoShape">
                <a:avLst/>
              </a:prstTxWarp>
            </a:bodyPr>
            <a:lstStyle/>
            <a:p>
              <a:endParaRPr lang="en-US"/>
            </a:p>
          </p:txBody>
        </p:sp>
        <p:sp>
          <p:nvSpPr>
            <p:cNvPr id="63841" name="Freeform 25"/>
            <p:cNvSpPr>
              <a:spLocks/>
            </p:cNvSpPr>
            <p:nvPr/>
          </p:nvSpPr>
          <p:spPr bwMode="auto">
            <a:xfrm>
              <a:off x="1014" y="3391"/>
              <a:ext cx="467" cy="362"/>
            </a:xfrm>
            <a:custGeom>
              <a:avLst/>
              <a:gdLst>
                <a:gd name="T0" fmla="*/ 3615 w 3741"/>
                <a:gd name="T1" fmla="*/ 29 h 2900"/>
                <a:gd name="T2" fmla="*/ 3741 w 3741"/>
                <a:gd name="T3" fmla="*/ 377 h 2900"/>
                <a:gd name="T4" fmla="*/ 3712 w 3741"/>
                <a:gd name="T5" fmla="*/ 764 h 2900"/>
                <a:gd name="T6" fmla="*/ 3441 w 3741"/>
                <a:gd name="T7" fmla="*/ 1652 h 2900"/>
                <a:gd name="T8" fmla="*/ 3074 w 3741"/>
                <a:gd name="T9" fmla="*/ 1992 h 2900"/>
                <a:gd name="T10" fmla="*/ 2020 w 3741"/>
                <a:gd name="T11" fmla="*/ 2378 h 2900"/>
                <a:gd name="T12" fmla="*/ 1644 w 3741"/>
                <a:gd name="T13" fmla="*/ 2436 h 2900"/>
                <a:gd name="T14" fmla="*/ 1527 w 3741"/>
                <a:gd name="T15" fmla="*/ 2436 h 2900"/>
                <a:gd name="T16" fmla="*/ 1527 w 3741"/>
                <a:gd name="T17" fmla="*/ 2378 h 2900"/>
                <a:gd name="T18" fmla="*/ 1450 w 3741"/>
                <a:gd name="T19" fmla="*/ 2310 h 2900"/>
                <a:gd name="T20" fmla="*/ 1373 w 3741"/>
                <a:gd name="T21" fmla="*/ 2358 h 2900"/>
                <a:gd name="T22" fmla="*/ 1479 w 3741"/>
                <a:gd name="T23" fmla="*/ 2648 h 2900"/>
                <a:gd name="T24" fmla="*/ 1401 w 3741"/>
                <a:gd name="T25" fmla="*/ 2852 h 2900"/>
                <a:gd name="T26" fmla="*/ 1353 w 3741"/>
                <a:gd name="T27" fmla="*/ 2900 h 2900"/>
                <a:gd name="T28" fmla="*/ 1035 w 3741"/>
                <a:gd name="T29" fmla="*/ 2822 h 2900"/>
                <a:gd name="T30" fmla="*/ 890 w 3741"/>
                <a:gd name="T31" fmla="*/ 2600 h 2900"/>
                <a:gd name="T32" fmla="*/ 860 w 3741"/>
                <a:gd name="T33" fmla="*/ 2455 h 2900"/>
                <a:gd name="T34" fmla="*/ 860 w 3741"/>
                <a:gd name="T35" fmla="*/ 2484 h 2900"/>
                <a:gd name="T36" fmla="*/ 890 w 3741"/>
                <a:gd name="T37" fmla="*/ 2503 h 2900"/>
                <a:gd name="T38" fmla="*/ 909 w 3741"/>
                <a:gd name="T39" fmla="*/ 2503 h 2900"/>
                <a:gd name="T40" fmla="*/ 986 w 3741"/>
                <a:gd name="T41" fmla="*/ 2068 h 2900"/>
                <a:gd name="T42" fmla="*/ 1035 w 3741"/>
                <a:gd name="T43" fmla="*/ 1942 h 2900"/>
                <a:gd name="T44" fmla="*/ 1054 w 3741"/>
                <a:gd name="T45" fmla="*/ 1942 h 2900"/>
                <a:gd name="T46" fmla="*/ 1083 w 3741"/>
                <a:gd name="T47" fmla="*/ 1923 h 2900"/>
                <a:gd name="T48" fmla="*/ 1005 w 3741"/>
                <a:gd name="T49" fmla="*/ 1866 h 2900"/>
                <a:gd name="T50" fmla="*/ 840 w 3741"/>
                <a:gd name="T51" fmla="*/ 2087 h 2900"/>
                <a:gd name="T52" fmla="*/ 764 w 3741"/>
                <a:gd name="T53" fmla="*/ 2600 h 2900"/>
                <a:gd name="T54" fmla="*/ 812 w 3741"/>
                <a:gd name="T55" fmla="*/ 2802 h 2900"/>
                <a:gd name="T56" fmla="*/ 860 w 3741"/>
                <a:gd name="T57" fmla="*/ 2852 h 2900"/>
                <a:gd name="T58" fmla="*/ 697 w 3741"/>
                <a:gd name="T59" fmla="*/ 2852 h 2900"/>
                <a:gd name="T60" fmla="*/ 493 w 3741"/>
                <a:gd name="T61" fmla="*/ 2600 h 2900"/>
                <a:gd name="T62" fmla="*/ 493 w 3741"/>
                <a:gd name="T63" fmla="*/ 2280 h 2900"/>
                <a:gd name="T64" fmla="*/ 715 w 3741"/>
                <a:gd name="T65" fmla="*/ 1846 h 2900"/>
                <a:gd name="T66" fmla="*/ 793 w 3741"/>
                <a:gd name="T67" fmla="*/ 1769 h 2900"/>
                <a:gd name="T68" fmla="*/ 745 w 3741"/>
                <a:gd name="T69" fmla="*/ 1749 h 2900"/>
                <a:gd name="T70" fmla="*/ 667 w 3741"/>
                <a:gd name="T71" fmla="*/ 1749 h 2900"/>
                <a:gd name="T72" fmla="*/ 396 w 3741"/>
                <a:gd name="T73" fmla="*/ 2165 h 2900"/>
                <a:gd name="T74" fmla="*/ 320 w 3741"/>
                <a:gd name="T75" fmla="*/ 2406 h 2900"/>
                <a:gd name="T76" fmla="*/ 320 w 3741"/>
                <a:gd name="T77" fmla="*/ 2551 h 2900"/>
                <a:gd name="T78" fmla="*/ 348 w 3741"/>
                <a:gd name="T79" fmla="*/ 2581 h 2900"/>
                <a:gd name="T80" fmla="*/ 320 w 3741"/>
                <a:gd name="T81" fmla="*/ 2581 h 2900"/>
                <a:gd name="T82" fmla="*/ 155 w 3741"/>
                <a:gd name="T83" fmla="*/ 2533 h 2900"/>
                <a:gd name="T84" fmla="*/ 49 w 3741"/>
                <a:gd name="T85" fmla="*/ 2378 h 2900"/>
                <a:gd name="T86" fmla="*/ 0 w 3741"/>
                <a:gd name="T87" fmla="*/ 2378 h 2900"/>
                <a:gd name="T88" fmla="*/ 125 w 3741"/>
                <a:gd name="T89" fmla="*/ 2068 h 2900"/>
                <a:gd name="T90" fmla="*/ 175 w 3741"/>
                <a:gd name="T91" fmla="*/ 2020 h 2900"/>
                <a:gd name="T92" fmla="*/ 175 w 3741"/>
                <a:gd name="T93" fmla="*/ 1846 h 2900"/>
                <a:gd name="T94" fmla="*/ 426 w 3741"/>
                <a:gd name="T95" fmla="*/ 1401 h 2900"/>
                <a:gd name="T96" fmla="*/ 619 w 3741"/>
                <a:gd name="T97" fmla="*/ 1275 h 2900"/>
                <a:gd name="T98" fmla="*/ 909 w 3741"/>
                <a:gd name="T99" fmla="*/ 1275 h 2900"/>
                <a:gd name="T100" fmla="*/ 1624 w 3741"/>
                <a:gd name="T101" fmla="*/ 1652 h 2900"/>
                <a:gd name="T102" fmla="*/ 1672 w 3741"/>
                <a:gd name="T103" fmla="*/ 1701 h 2900"/>
                <a:gd name="T104" fmla="*/ 1702 w 3741"/>
                <a:gd name="T105" fmla="*/ 1546 h 2900"/>
                <a:gd name="T106" fmla="*/ 1702 w 3741"/>
                <a:gd name="T107" fmla="*/ 1498 h 2900"/>
                <a:gd name="T108" fmla="*/ 3045 w 3741"/>
                <a:gd name="T109" fmla="*/ 1401 h 2900"/>
                <a:gd name="T110" fmla="*/ 3247 w 3741"/>
                <a:gd name="T111" fmla="*/ 831 h 2900"/>
                <a:gd name="T112" fmla="*/ 3344 w 3741"/>
                <a:gd name="T113" fmla="*/ 445 h 2900"/>
                <a:gd name="T114" fmla="*/ 3537 w 3741"/>
                <a:gd name="T115" fmla="*/ 0 h 2900"/>
                <a:gd name="T116" fmla="*/ 3567 w 3741"/>
                <a:gd name="T117" fmla="*/ 29 h 2900"/>
                <a:gd name="T118" fmla="*/ 3615 w 3741"/>
                <a:gd name="T119" fmla="*/ 29 h 2900"/>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3741"/>
                <a:gd name="T181" fmla="*/ 0 h 2900"/>
                <a:gd name="T182" fmla="*/ 3741 w 3741"/>
                <a:gd name="T183" fmla="*/ 2900 h 2900"/>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3741" h="2900">
                  <a:moveTo>
                    <a:pt x="3615" y="29"/>
                  </a:moveTo>
                  <a:lnTo>
                    <a:pt x="3741" y="377"/>
                  </a:lnTo>
                  <a:lnTo>
                    <a:pt x="3712" y="764"/>
                  </a:lnTo>
                  <a:lnTo>
                    <a:pt x="3441" y="1652"/>
                  </a:lnTo>
                  <a:lnTo>
                    <a:pt x="3074" y="1992"/>
                  </a:lnTo>
                  <a:lnTo>
                    <a:pt x="2020" y="2378"/>
                  </a:lnTo>
                  <a:lnTo>
                    <a:pt x="1644" y="2436"/>
                  </a:lnTo>
                  <a:lnTo>
                    <a:pt x="1527" y="2436"/>
                  </a:lnTo>
                  <a:lnTo>
                    <a:pt x="1527" y="2378"/>
                  </a:lnTo>
                  <a:lnTo>
                    <a:pt x="1450" y="2310"/>
                  </a:lnTo>
                  <a:lnTo>
                    <a:pt x="1373" y="2358"/>
                  </a:lnTo>
                  <a:lnTo>
                    <a:pt x="1479" y="2648"/>
                  </a:lnTo>
                  <a:lnTo>
                    <a:pt x="1401" y="2852"/>
                  </a:lnTo>
                  <a:lnTo>
                    <a:pt x="1353" y="2900"/>
                  </a:lnTo>
                  <a:lnTo>
                    <a:pt x="1035" y="2822"/>
                  </a:lnTo>
                  <a:lnTo>
                    <a:pt x="890" y="2600"/>
                  </a:lnTo>
                  <a:lnTo>
                    <a:pt x="860" y="2455"/>
                  </a:lnTo>
                  <a:lnTo>
                    <a:pt x="860" y="2484"/>
                  </a:lnTo>
                  <a:lnTo>
                    <a:pt x="890" y="2503"/>
                  </a:lnTo>
                  <a:lnTo>
                    <a:pt x="909" y="2503"/>
                  </a:lnTo>
                  <a:lnTo>
                    <a:pt x="986" y="2068"/>
                  </a:lnTo>
                  <a:lnTo>
                    <a:pt x="1035" y="1942"/>
                  </a:lnTo>
                  <a:lnTo>
                    <a:pt x="1054" y="1942"/>
                  </a:lnTo>
                  <a:lnTo>
                    <a:pt x="1083" y="1923"/>
                  </a:lnTo>
                  <a:lnTo>
                    <a:pt x="1005" y="1866"/>
                  </a:lnTo>
                  <a:lnTo>
                    <a:pt x="840" y="2087"/>
                  </a:lnTo>
                  <a:lnTo>
                    <a:pt x="764" y="2600"/>
                  </a:lnTo>
                  <a:lnTo>
                    <a:pt x="812" y="2802"/>
                  </a:lnTo>
                  <a:lnTo>
                    <a:pt x="860" y="2852"/>
                  </a:lnTo>
                  <a:lnTo>
                    <a:pt x="697" y="2852"/>
                  </a:lnTo>
                  <a:lnTo>
                    <a:pt x="493" y="2600"/>
                  </a:lnTo>
                  <a:lnTo>
                    <a:pt x="493" y="2280"/>
                  </a:lnTo>
                  <a:lnTo>
                    <a:pt x="715" y="1846"/>
                  </a:lnTo>
                  <a:lnTo>
                    <a:pt x="793" y="1769"/>
                  </a:lnTo>
                  <a:lnTo>
                    <a:pt x="745" y="1749"/>
                  </a:lnTo>
                  <a:lnTo>
                    <a:pt x="667" y="1749"/>
                  </a:lnTo>
                  <a:lnTo>
                    <a:pt x="396" y="2165"/>
                  </a:lnTo>
                  <a:lnTo>
                    <a:pt x="320" y="2406"/>
                  </a:lnTo>
                  <a:lnTo>
                    <a:pt x="320" y="2551"/>
                  </a:lnTo>
                  <a:lnTo>
                    <a:pt x="348" y="2581"/>
                  </a:lnTo>
                  <a:lnTo>
                    <a:pt x="320" y="2581"/>
                  </a:lnTo>
                  <a:lnTo>
                    <a:pt x="155" y="2533"/>
                  </a:lnTo>
                  <a:lnTo>
                    <a:pt x="49" y="2378"/>
                  </a:lnTo>
                  <a:lnTo>
                    <a:pt x="0" y="2378"/>
                  </a:lnTo>
                  <a:lnTo>
                    <a:pt x="125" y="2068"/>
                  </a:lnTo>
                  <a:lnTo>
                    <a:pt x="175" y="2020"/>
                  </a:lnTo>
                  <a:lnTo>
                    <a:pt x="175" y="1846"/>
                  </a:lnTo>
                  <a:lnTo>
                    <a:pt x="426" y="1401"/>
                  </a:lnTo>
                  <a:lnTo>
                    <a:pt x="619" y="1275"/>
                  </a:lnTo>
                  <a:lnTo>
                    <a:pt x="909" y="1275"/>
                  </a:lnTo>
                  <a:lnTo>
                    <a:pt x="1624" y="1652"/>
                  </a:lnTo>
                  <a:lnTo>
                    <a:pt x="1672" y="1701"/>
                  </a:lnTo>
                  <a:lnTo>
                    <a:pt x="1702" y="1546"/>
                  </a:lnTo>
                  <a:lnTo>
                    <a:pt x="1702" y="1498"/>
                  </a:lnTo>
                  <a:lnTo>
                    <a:pt x="3045" y="1401"/>
                  </a:lnTo>
                  <a:lnTo>
                    <a:pt x="3247" y="831"/>
                  </a:lnTo>
                  <a:lnTo>
                    <a:pt x="3344" y="445"/>
                  </a:lnTo>
                  <a:lnTo>
                    <a:pt x="3537" y="0"/>
                  </a:lnTo>
                  <a:lnTo>
                    <a:pt x="3567" y="29"/>
                  </a:lnTo>
                  <a:lnTo>
                    <a:pt x="3615" y="29"/>
                  </a:lnTo>
                  <a:close/>
                </a:path>
              </a:pathLst>
            </a:custGeom>
            <a:solidFill>
              <a:srgbClr val="E07038"/>
            </a:solidFill>
            <a:ln w="9525">
              <a:noFill/>
              <a:round/>
              <a:headEnd/>
              <a:tailEnd/>
            </a:ln>
          </p:spPr>
          <p:txBody>
            <a:bodyPr>
              <a:prstTxWarp prst="textNoShape">
                <a:avLst/>
              </a:prstTxWarp>
            </a:bodyPr>
            <a:lstStyle/>
            <a:p>
              <a:endParaRPr lang="en-US"/>
            </a:p>
          </p:txBody>
        </p:sp>
        <p:sp>
          <p:nvSpPr>
            <p:cNvPr id="63842" name="Freeform 26"/>
            <p:cNvSpPr>
              <a:spLocks/>
            </p:cNvSpPr>
            <p:nvPr/>
          </p:nvSpPr>
          <p:spPr bwMode="auto">
            <a:xfrm>
              <a:off x="1649" y="3600"/>
              <a:ext cx="139" cy="159"/>
            </a:xfrm>
            <a:custGeom>
              <a:avLst/>
              <a:gdLst>
                <a:gd name="T0" fmla="*/ 764 w 1112"/>
                <a:gd name="T1" fmla="*/ 348 h 1275"/>
                <a:gd name="T2" fmla="*/ 860 w 1112"/>
                <a:gd name="T3" fmla="*/ 465 h 1275"/>
                <a:gd name="T4" fmla="*/ 1112 w 1112"/>
                <a:gd name="T5" fmla="*/ 1228 h 1275"/>
                <a:gd name="T6" fmla="*/ 986 w 1112"/>
                <a:gd name="T7" fmla="*/ 1180 h 1275"/>
                <a:gd name="T8" fmla="*/ 909 w 1112"/>
                <a:gd name="T9" fmla="*/ 1102 h 1275"/>
                <a:gd name="T10" fmla="*/ 793 w 1112"/>
                <a:gd name="T11" fmla="*/ 764 h 1275"/>
                <a:gd name="T12" fmla="*/ 793 w 1112"/>
                <a:gd name="T13" fmla="*/ 638 h 1275"/>
                <a:gd name="T14" fmla="*/ 812 w 1112"/>
                <a:gd name="T15" fmla="*/ 638 h 1275"/>
                <a:gd name="T16" fmla="*/ 841 w 1112"/>
                <a:gd name="T17" fmla="*/ 608 h 1275"/>
                <a:gd name="T18" fmla="*/ 764 w 1112"/>
                <a:gd name="T19" fmla="*/ 561 h 1275"/>
                <a:gd name="T20" fmla="*/ 667 w 1112"/>
                <a:gd name="T21" fmla="*/ 686 h 1275"/>
                <a:gd name="T22" fmla="*/ 715 w 1112"/>
                <a:gd name="T23" fmla="*/ 1035 h 1275"/>
                <a:gd name="T24" fmla="*/ 841 w 1112"/>
                <a:gd name="T25" fmla="*/ 1256 h 1275"/>
                <a:gd name="T26" fmla="*/ 860 w 1112"/>
                <a:gd name="T27" fmla="*/ 1275 h 1275"/>
                <a:gd name="T28" fmla="*/ 639 w 1112"/>
                <a:gd name="T29" fmla="*/ 1180 h 1275"/>
                <a:gd name="T30" fmla="*/ 494 w 1112"/>
                <a:gd name="T31" fmla="*/ 879 h 1275"/>
                <a:gd name="T32" fmla="*/ 444 w 1112"/>
                <a:gd name="T33" fmla="*/ 686 h 1275"/>
                <a:gd name="T34" fmla="*/ 474 w 1112"/>
                <a:gd name="T35" fmla="*/ 561 h 1275"/>
                <a:gd name="T36" fmla="*/ 590 w 1112"/>
                <a:gd name="T37" fmla="*/ 465 h 1275"/>
                <a:gd name="T38" fmla="*/ 590 w 1112"/>
                <a:gd name="T39" fmla="*/ 445 h 1275"/>
                <a:gd name="T40" fmla="*/ 542 w 1112"/>
                <a:gd name="T41" fmla="*/ 396 h 1275"/>
                <a:gd name="T42" fmla="*/ 299 w 1112"/>
                <a:gd name="T43" fmla="*/ 686 h 1275"/>
                <a:gd name="T44" fmla="*/ 299 w 1112"/>
                <a:gd name="T45" fmla="*/ 879 h 1275"/>
                <a:gd name="T46" fmla="*/ 368 w 1112"/>
                <a:gd name="T47" fmla="*/ 1082 h 1275"/>
                <a:gd name="T48" fmla="*/ 48 w 1112"/>
                <a:gd name="T49" fmla="*/ 764 h 1275"/>
                <a:gd name="T50" fmla="*/ 48 w 1112"/>
                <a:gd name="T51" fmla="*/ 734 h 1275"/>
                <a:gd name="T52" fmla="*/ 0 w 1112"/>
                <a:gd name="T53" fmla="*/ 686 h 1275"/>
                <a:gd name="T54" fmla="*/ 97 w 1112"/>
                <a:gd name="T55" fmla="*/ 522 h 1275"/>
                <a:gd name="T56" fmla="*/ 444 w 1112"/>
                <a:gd name="T57" fmla="*/ 251 h 1275"/>
                <a:gd name="T58" fmla="*/ 619 w 1112"/>
                <a:gd name="T59" fmla="*/ 0 h 1275"/>
                <a:gd name="T60" fmla="*/ 793 w 1112"/>
                <a:gd name="T61" fmla="*/ 320 h 1275"/>
                <a:gd name="T62" fmla="*/ 764 w 1112"/>
                <a:gd name="T63" fmla="*/ 348 h 127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112"/>
                <a:gd name="T97" fmla="*/ 0 h 1275"/>
                <a:gd name="T98" fmla="*/ 1112 w 1112"/>
                <a:gd name="T99" fmla="*/ 1275 h 1275"/>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112" h="1275">
                  <a:moveTo>
                    <a:pt x="764" y="348"/>
                  </a:moveTo>
                  <a:lnTo>
                    <a:pt x="860" y="465"/>
                  </a:lnTo>
                  <a:lnTo>
                    <a:pt x="1112" y="1228"/>
                  </a:lnTo>
                  <a:lnTo>
                    <a:pt x="986" y="1180"/>
                  </a:lnTo>
                  <a:lnTo>
                    <a:pt x="909" y="1102"/>
                  </a:lnTo>
                  <a:lnTo>
                    <a:pt x="793" y="764"/>
                  </a:lnTo>
                  <a:lnTo>
                    <a:pt x="793" y="638"/>
                  </a:lnTo>
                  <a:lnTo>
                    <a:pt x="812" y="638"/>
                  </a:lnTo>
                  <a:lnTo>
                    <a:pt x="841" y="608"/>
                  </a:lnTo>
                  <a:lnTo>
                    <a:pt x="764" y="561"/>
                  </a:lnTo>
                  <a:lnTo>
                    <a:pt x="667" y="686"/>
                  </a:lnTo>
                  <a:lnTo>
                    <a:pt x="715" y="1035"/>
                  </a:lnTo>
                  <a:lnTo>
                    <a:pt x="841" y="1256"/>
                  </a:lnTo>
                  <a:lnTo>
                    <a:pt x="860" y="1275"/>
                  </a:lnTo>
                  <a:lnTo>
                    <a:pt x="639" y="1180"/>
                  </a:lnTo>
                  <a:lnTo>
                    <a:pt x="494" y="879"/>
                  </a:lnTo>
                  <a:lnTo>
                    <a:pt x="444" y="686"/>
                  </a:lnTo>
                  <a:lnTo>
                    <a:pt x="474" y="561"/>
                  </a:lnTo>
                  <a:lnTo>
                    <a:pt x="590" y="465"/>
                  </a:lnTo>
                  <a:lnTo>
                    <a:pt x="590" y="445"/>
                  </a:lnTo>
                  <a:lnTo>
                    <a:pt x="542" y="396"/>
                  </a:lnTo>
                  <a:lnTo>
                    <a:pt x="299" y="686"/>
                  </a:lnTo>
                  <a:lnTo>
                    <a:pt x="299" y="879"/>
                  </a:lnTo>
                  <a:lnTo>
                    <a:pt x="368" y="1082"/>
                  </a:lnTo>
                  <a:lnTo>
                    <a:pt x="48" y="764"/>
                  </a:lnTo>
                  <a:lnTo>
                    <a:pt x="48" y="734"/>
                  </a:lnTo>
                  <a:lnTo>
                    <a:pt x="0" y="686"/>
                  </a:lnTo>
                  <a:lnTo>
                    <a:pt x="97" y="522"/>
                  </a:lnTo>
                  <a:lnTo>
                    <a:pt x="444" y="251"/>
                  </a:lnTo>
                  <a:lnTo>
                    <a:pt x="619" y="0"/>
                  </a:lnTo>
                  <a:lnTo>
                    <a:pt x="793" y="320"/>
                  </a:lnTo>
                  <a:lnTo>
                    <a:pt x="764" y="348"/>
                  </a:lnTo>
                  <a:close/>
                </a:path>
              </a:pathLst>
            </a:custGeom>
            <a:solidFill>
              <a:srgbClr val="964C26"/>
            </a:solidFill>
            <a:ln w="9525">
              <a:noFill/>
              <a:round/>
              <a:headEnd/>
              <a:tailEnd/>
            </a:ln>
          </p:spPr>
          <p:txBody>
            <a:bodyPr>
              <a:prstTxWarp prst="textNoShape">
                <a:avLst/>
              </a:prstTxWarp>
            </a:bodyPr>
            <a:lstStyle/>
            <a:p>
              <a:endParaRPr lang="en-US"/>
            </a:p>
          </p:txBody>
        </p:sp>
        <p:sp>
          <p:nvSpPr>
            <p:cNvPr id="63843" name="Freeform 27"/>
            <p:cNvSpPr>
              <a:spLocks/>
            </p:cNvSpPr>
            <p:nvPr/>
          </p:nvSpPr>
          <p:spPr bwMode="auto">
            <a:xfrm>
              <a:off x="2371" y="3753"/>
              <a:ext cx="129" cy="96"/>
            </a:xfrm>
            <a:custGeom>
              <a:avLst/>
              <a:gdLst>
                <a:gd name="T0" fmla="*/ 860 w 1034"/>
                <a:gd name="T1" fmla="*/ 77 h 764"/>
                <a:gd name="T2" fmla="*/ 938 w 1034"/>
                <a:gd name="T3" fmla="*/ 97 h 764"/>
                <a:gd name="T4" fmla="*/ 1034 w 1034"/>
                <a:gd name="T5" fmla="*/ 348 h 764"/>
                <a:gd name="T6" fmla="*/ 1034 w 1034"/>
                <a:gd name="T7" fmla="*/ 667 h 764"/>
                <a:gd name="T8" fmla="*/ 841 w 1034"/>
                <a:gd name="T9" fmla="*/ 764 h 764"/>
                <a:gd name="T10" fmla="*/ 618 w 1034"/>
                <a:gd name="T11" fmla="*/ 734 h 764"/>
                <a:gd name="T12" fmla="*/ 473 w 1034"/>
                <a:gd name="T13" fmla="*/ 667 h 764"/>
                <a:gd name="T14" fmla="*/ 425 w 1034"/>
                <a:gd name="T15" fmla="*/ 714 h 764"/>
                <a:gd name="T16" fmla="*/ 154 w 1034"/>
                <a:gd name="T17" fmla="*/ 734 h 764"/>
                <a:gd name="T18" fmla="*/ 76 w 1034"/>
                <a:gd name="T19" fmla="*/ 734 h 764"/>
                <a:gd name="T20" fmla="*/ 0 w 1034"/>
                <a:gd name="T21" fmla="*/ 667 h 764"/>
                <a:gd name="T22" fmla="*/ 28 w 1034"/>
                <a:gd name="T23" fmla="*/ 47 h 764"/>
                <a:gd name="T24" fmla="*/ 299 w 1034"/>
                <a:gd name="T25" fmla="*/ 77 h 764"/>
                <a:gd name="T26" fmla="*/ 444 w 1034"/>
                <a:gd name="T27" fmla="*/ 242 h 764"/>
                <a:gd name="T28" fmla="*/ 444 w 1034"/>
                <a:gd name="T29" fmla="*/ 589 h 764"/>
                <a:gd name="T30" fmla="*/ 570 w 1034"/>
                <a:gd name="T31" fmla="*/ 686 h 764"/>
                <a:gd name="T32" fmla="*/ 598 w 1034"/>
                <a:gd name="T33" fmla="*/ 686 h 764"/>
                <a:gd name="T34" fmla="*/ 648 w 1034"/>
                <a:gd name="T35" fmla="*/ 638 h 764"/>
                <a:gd name="T36" fmla="*/ 570 w 1034"/>
                <a:gd name="T37" fmla="*/ 444 h 764"/>
                <a:gd name="T38" fmla="*/ 598 w 1034"/>
                <a:gd name="T39" fmla="*/ 77 h 764"/>
                <a:gd name="T40" fmla="*/ 696 w 1034"/>
                <a:gd name="T41" fmla="*/ 0 h 764"/>
                <a:gd name="T42" fmla="*/ 812 w 1034"/>
                <a:gd name="T43" fmla="*/ 0 h 764"/>
                <a:gd name="T44" fmla="*/ 860 w 1034"/>
                <a:gd name="T45" fmla="*/ 77 h 76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034"/>
                <a:gd name="T70" fmla="*/ 0 h 764"/>
                <a:gd name="T71" fmla="*/ 1034 w 1034"/>
                <a:gd name="T72" fmla="*/ 764 h 76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034" h="764">
                  <a:moveTo>
                    <a:pt x="860" y="77"/>
                  </a:moveTo>
                  <a:lnTo>
                    <a:pt x="938" y="97"/>
                  </a:lnTo>
                  <a:lnTo>
                    <a:pt x="1034" y="348"/>
                  </a:lnTo>
                  <a:lnTo>
                    <a:pt x="1034" y="667"/>
                  </a:lnTo>
                  <a:lnTo>
                    <a:pt x="841" y="764"/>
                  </a:lnTo>
                  <a:lnTo>
                    <a:pt x="618" y="734"/>
                  </a:lnTo>
                  <a:lnTo>
                    <a:pt x="473" y="667"/>
                  </a:lnTo>
                  <a:lnTo>
                    <a:pt x="425" y="714"/>
                  </a:lnTo>
                  <a:lnTo>
                    <a:pt x="154" y="734"/>
                  </a:lnTo>
                  <a:lnTo>
                    <a:pt x="76" y="734"/>
                  </a:lnTo>
                  <a:lnTo>
                    <a:pt x="0" y="667"/>
                  </a:lnTo>
                  <a:lnTo>
                    <a:pt x="28" y="47"/>
                  </a:lnTo>
                  <a:lnTo>
                    <a:pt x="299" y="77"/>
                  </a:lnTo>
                  <a:lnTo>
                    <a:pt x="444" y="242"/>
                  </a:lnTo>
                  <a:lnTo>
                    <a:pt x="444" y="589"/>
                  </a:lnTo>
                  <a:lnTo>
                    <a:pt x="570" y="686"/>
                  </a:lnTo>
                  <a:lnTo>
                    <a:pt x="598" y="686"/>
                  </a:lnTo>
                  <a:lnTo>
                    <a:pt x="648" y="638"/>
                  </a:lnTo>
                  <a:lnTo>
                    <a:pt x="570" y="444"/>
                  </a:lnTo>
                  <a:lnTo>
                    <a:pt x="598" y="77"/>
                  </a:lnTo>
                  <a:lnTo>
                    <a:pt x="696" y="0"/>
                  </a:lnTo>
                  <a:lnTo>
                    <a:pt x="812" y="0"/>
                  </a:lnTo>
                  <a:lnTo>
                    <a:pt x="860" y="77"/>
                  </a:lnTo>
                  <a:close/>
                </a:path>
              </a:pathLst>
            </a:custGeom>
            <a:solidFill>
              <a:srgbClr val="E07038"/>
            </a:solidFill>
            <a:ln w="9525">
              <a:noFill/>
              <a:round/>
              <a:headEnd/>
              <a:tailEnd/>
            </a:ln>
          </p:spPr>
          <p:txBody>
            <a:bodyPr>
              <a:prstTxWarp prst="textNoShape">
                <a:avLst/>
              </a:prstTxWarp>
            </a:bodyPr>
            <a:lstStyle/>
            <a:p>
              <a:endParaRPr lang="en-US"/>
            </a:p>
          </p:txBody>
        </p:sp>
        <p:sp>
          <p:nvSpPr>
            <p:cNvPr id="63844" name="Freeform 28"/>
            <p:cNvSpPr>
              <a:spLocks/>
            </p:cNvSpPr>
            <p:nvPr/>
          </p:nvSpPr>
          <p:spPr bwMode="auto">
            <a:xfrm>
              <a:off x="2285" y="3759"/>
              <a:ext cx="71" cy="90"/>
            </a:xfrm>
            <a:custGeom>
              <a:avLst/>
              <a:gdLst>
                <a:gd name="T0" fmla="*/ 522 w 570"/>
                <a:gd name="T1" fmla="*/ 146 h 717"/>
                <a:gd name="T2" fmla="*/ 542 w 570"/>
                <a:gd name="T3" fmla="*/ 687 h 717"/>
                <a:gd name="T4" fmla="*/ 570 w 570"/>
                <a:gd name="T5" fmla="*/ 717 h 717"/>
                <a:gd name="T6" fmla="*/ 145 w 570"/>
                <a:gd name="T7" fmla="*/ 639 h 717"/>
                <a:gd name="T8" fmla="*/ 0 w 570"/>
                <a:gd name="T9" fmla="*/ 494 h 717"/>
                <a:gd name="T10" fmla="*/ 0 w 570"/>
                <a:gd name="T11" fmla="*/ 195 h 717"/>
                <a:gd name="T12" fmla="*/ 48 w 570"/>
                <a:gd name="T13" fmla="*/ 98 h 717"/>
                <a:gd name="T14" fmla="*/ 48 w 570"/>
                <a:gd name="T15" fmla="*/ 50 h 717"/>
                <a:gd name="T16" fmla="*/ 145 w 570"/>
                <a:gd name="T17" fmla="*/ 0 h 717"/>
                <a:gd name="T18" fmla="*/ 397 w 570"/>
                <a:gd name="T19" fmla="*/ 30 h 717"/>
                <a:gd name="T20" fmla="*/ 522 w 570"/>
                <a:gd name="T21" fmla="*/ 146 h 71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70"/>
                <a:gd name="T34" fmla="*/ 0 h 717"/>
                <a:gd name="T35" fmla="*/ 570 w 570"/>
                <a:gd name="T36" fmla="*/ 717 h 71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70" h="717">
                  <a:moveTo>
                    <a:pt x="522" y="146"/>
                  </a:moveTo>
                  <a:lnTo>
                    <a:pt x="542" y="687"/>
                  </a:lnTo>
                  <a:lnTo>
                    <a:pt x="570" y="717"/>
                  </a:lnTo>
                  <a:lnTo>
                    <a:pt x="145" y="639"/>
                  </a:lnTo>
                  <a:lnTo>
                    <a:pt x="0" y="494"/>
                  </a:lnTo>
                  <a:lnTo>
                    <a:pt x="0" y="195"/>
                  </a:lnTo>
                  <a:lnTo>
                    <a:pt x="48" y="98"/>
                  </a:lnTo>
                  <a:lnTo>
                    <a:pt x="48" y="50"/>
                  </a:lnTo>
                  <a:lnTo>
                    <a:pt x="145" y="0"/>
                  </a:lnTo>
                  <a:lnTo>
                    <a:pt x="397" y="30"/>
                  </a:lnTo>
                  <a:lnTo>
                    <a:pt x="522" y="146"/>
                  </a:lnTo>
                  <a:close/>
                </a:path>
              </a:pathLst>
            </a:custGeom>
            <a:solidFill>
              <a:srgbClr val="E07038"/>
            </a:solidFill>
            <a:ln w="9525">
              <a:noFill/>
              <a:round/>
              <a:headEnd/>
              <a:tailEnd/>
            </a:ln>
          </p:spPr>
          <p:txBody>
            <a:bodyPr>
              <a:prstTxWarp prst="textNoShape">
                <a:avLst/>
              </a:prstTxWarp>
            </a:bodyPr>
            <a:lstStyle/>
            <a:p>
              <a:endParaRPr lang="en-US"/>
            </a:p>
          </p:txBody>
        </p:sp>
        <p:sp>
          <p:nvSpPr>
            <p:cNvPr id="63845" name="Freeform 29"/>
            <p:cNvSpPr>
              <a:spLocks noEditPoints="1"/>
            </p:cNvSpPr>
            <p:nvPr/>
          </p:nvSpPr>
          <p:spPr bwMode="auto">
            <a:xfrm>
              <a:off x="1067" y="3173"/>
              <a:ext cx="214" cy="148"/>
            </a:xfrm>
            <a:custGeom>
              <a:avLst/>
              <a:gdLst>
                <a:gd name="T0" fmla="*/ 173 w 1710"/>
                <a:gd name="T1" fmla="*/ 1064 h 1179"/>
                <a:gd name="T2" fmla="*/ 173 w 1710"/>
                <a:gd name="T3" fmla="*/ 1044 h 1179"/>
                <a:gd name="T4" fmla="*/ 173 w 1710"/>
                <a:gd name="T5" fmla="*/ 1025 h 1179"/>
                <a:gd name="T6" fmla="*/ 173 w 1710"/>
                <a:gd name="T7" fmla="*/ 996 h 1179"/>
                <a:gd name="T8" fmla="*/ 0 w 1710"/>
                <a:gd name="T9" fmla="*/ 1179 h 1179"/>
                <a:gd name="T10" fmla="*/ 414 w 1710"/>
                <a:gd name="T11" fmla="*/ 735 h 1179"/>
                <a:gd name="T12" fmla="*/ 434 w 1710"/>
                <a:gd name="T13" fmla="*/ 773 h 1179"/>
                <a:gd name="T14" fmla="*/ 444 w 1710"/>
                <a:gd name="T15" fmla="*/ 812 h 1179"/>
                <a:gd name="T16" fmla="*/ 464 w 1710"/>
                <a:gd name="T17" fmla="*/ 851 h 1179"/>
                <a:gd name="T18" fmla="*/ 473 w 1710"/>
                <a:gd name="T19" fmla="*/ 890 h 1179"/>
                <a:gd name="T20" fmla="*/ 414 w 1710"/>
                <a:gd name="T21" fmla="*/ 735 h 1179"/>
                <a:gd name="T22" fmla="*/ 666 w 1710"/>
                <a:gd name="T23" fmla="*/ 513 h 1179"/>
                <a:gd name="T24" fmla="*/ 685 w 1710"/>
                <a:gd name="T25" fmla="*/ 580 h 1179"/>
                <a:gd name="T26" fmla="*/ 705 w 1710"/>
                <a:gd name="T27" fmla="*/ 648 h 1179"/>
                <a:gd name="T28" fmla="*/ 724 w 1710"/>
                <a:gd name="T29" fmla="*/ 715 h 1179"/>
                <a:gd name="T30" fmla="*/ 743 w 1710"/>
                <a:gd name="T31" fmla="*/ 735 h 1179"/>
                <a:gd name="T32" fmla="*/ 743 w 1710"/>
                <a:gd name="T33" fmla="*/ 667 h 1179"/>
                <a:gd name="T34" fmla="*/ 743 w 1710"/>
                <a:gd name="T35" fmla="*/ 561 h 1179"/>
                <a:gd name="T36" fmla="*/ 754 w 1710"/>
                <a:gd name="T37" fmla="*/ 455 h 1179"/>
                <a:gd name="T38" fmla="*/ 754 w 1710"/>
                <a:gd name="T39" fmla="*/ 368 h 1179"/>
                <a:gd name="T40" fmla="*/ 791 w 1710"/>
                <a:gd name="T41" fmla="*/ 338 h 1179"/>
                <a:gd name="T42" fmla="*/ 841 w 1710"/>
                <a:gd name="T43" fmla="*/ 406 h 1179"/>
                <a:gd name="T44" fmla="*/ 879 w 1710"/>
                <a:gd name="T45" fmla="*/ 474 h 1179"/>
                <a:gd name="T46" fmla="*/ 917 w 1710"/>
                <a:gd name="T47" fmla="*/ 542 h 1179"/>
                <a:gd name="T48" fmla="*/ 937 w 1710"/>
                <a:gd name="T49" fmla="*/ 619 h 1179"/>
                <a:gd name="T50" fmla="*/ 966 w 1710"/>
                <a:gd name="T51" fmla="*/ 213 h 1179"/>
                <a:gd name="T52" fmla="*/ 1062 w 1710"/>
                <a:gd name="T53" fmla="*/ 126 h 1179"/>
                <a:gd name="T54" fmla="*/ 1120 w 1710"/>
                <a:gd name="T55" fmla="*/ 193 h 1179"/>
                <a:gd name="T56" fmla="*/ 1159 w 1710"/>
                <a:gd name="T57" fmla="*/ 280 h 1179"/>
                <a:gd name="T58" fmla="*/ 1198 w 1710"/>
                <a:gd name="T59" fmla="*/ 377 h 1179"/>
                <a:gd name="T60" fmla="*/ 1218 w 1710"/>
                <a:gd name="T61" fmla="*/ 464 h 1179"/>
                <a:gd name="T62" fmla="*/ 1266 w 1710"/>
                <a:gd name="T63" fmla="*/ 165 h 1179"/>
                <a:gd name="T64" fmla="*/ 1313 w 1710"/>
                <a:gd name="T65" fmla="*/ 174 h 1179"/>
                <a:gd name="T66" fmla="*/ 1352 w 1710"/>
                <a:gd name="T67" fmla="*/ 223 h 1179"/>
                <a:gd name="T68" fmla="*/ 1401 w 1710"/>
                <a:gd name="T69" fmla="*/ 271 h 1179"/>
                <a:gd name="T70" fmla="*/ 1439 w 1710"/>
                <a:gd name="T71" fmla="*/ 310 h 1179"/>
                <a:gd name="T72" fmla="*/ 1449 w 1710"/>
                <a:gd name="T73" fmla="*/ 329 h 1179"/>
                <a:gd name="T74" fmla="*/ 1459 w 1710"/>
                <a:gd name="T75" fmla="*/ 349 h 1179"/>
                <a:gd name="T76" fmla="*/ 1478 w 1710"/>
                <a:gd name="T77" fmla="*/ 310 h 1179"/>
                <a:gd name="T78" fmla="*/ 1478 w 1710"/>
                <a:gd name="T79" fmla="*/ 251 h 1179"/>
                <a:gd name="T80" fmla="*/ 1478 w 1710"/>
                <a:gd name="T81" fmla="*/ 204 h 1179"/>
                <a:gd name="T82" fmla="*/ 1488 w 1710"/>
                <a:gd name="T83" fmla="*/ 145 h 1179"/>
                <a:gd name="T84" fmla="*/ 1508 w 1710"/>
                <a:gd name="T85" fmla="*/ 145 h 1179"/>
                <a:gd name="T86" fmla="*/ 1545 w 1710"/>
                <a:gd name="T87" fmla="*/ 174 h 1179"/>
                <a:gd name="T88" fmla="*/ 1584 w 1710"/>
                <a:gd name="T89" fmla="*/ 204 h 1179"/>
                <a:gd name="T90" fmla="*/ 1614 w 1710"/>
                <a:gd name="T91" fmla="*/ 242 h 1179"/>
                <a:gd name="T92" fmla="*/ 1710 w 1710"/>
                <a:gd name="T93" fmla="*/ 223 h 1179"/>
                <a:gd name="T94" fmla="*/ 1372 w 1710"/>
                <a:gd name="T95" fmla="*/ 0 h 1179"/>
                <a:gd name="T96" fmla="*/ 1062 w 1710"/>
                <a:gd name="T97" fmla="*/ 126 h 1179"/>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710"/>
                <a:gd name="T148" fmla="*/ 0 h 1179"/>
                <a:gd name="T149" fmla="*/ 1710 w 1710"/>
                <a:gd name="T150" fmla="*/ 1179 h 1179"/>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710" h="1179">
                  <a:moveTo>
                    <a:pt x="173" y="1073"/>
                  </a:moveTo>
                  <a:lnTo>
                    <a:pt x="173" y="1064"/>
                  </a:lnTo>
                  <a:lnTo>
                    <a:pt x="173" y="1053"/>
                  </a:lnTo>
                  <a:lnTo>
                    <a:pt x="173" y="1044"/>
                  </a:lnTo>
                  <a:lnTo>
                    <a:pt x="173" y="1034"/>
                  </a:lnTo>
                  <a:lnTo>
                    <a:pt x="173" y="1025"/>
                  </a:lnTo>
                  <a:lnTo>
                    <a:pt x="173" y="1016"/>
                  </a:lnTo>
                  <a:lnTo>
                    <a:pt x="173" y="996"/>
                  </a:lnTo>
                  <a:lnTo>
                    <a:pt x="173" y="986"/>
                  </a:lnTo>
                  <a:lnTo>
                    <a:pt x="0" y="1179"/>
                  </a:lnTo>
                  <a:lnTo>
                    <a:pt x="173" y="1073"/>
                  </a:lnTo>
                  <a:close/>
                  <a:moveTo>
                    <a:pt x="414" y="735"/>
                  </a:moveTo>
                  <a:lnTo>
                    <a:pt x="425" y="754"/>
                  </a:lnTo>
                  <a:lnTo>
                    <a:pt x="434" y="773"/>
                  </a:lnTo>
                  <a:lnTo>
                    <a:pt x="444" y="793"/>
                  </a:lnTo>
                  <a:lnTo>
                    <a:pt x="444" y="812"/>
                  </a:lnTo>
                  <a:lnTo>
                    <a:pt x="453" y="832"/>
                  </a:lnTo>
                  <a:lnTo>
                    <a:pt x="464" y="851"/>
                  </a:lnTo>
                  <a:lnTo>
                    <a:pt x="464" y="871"/>
                  </a:lnTo>
                  <a:lnTo>
                    <a:pt x="473" y="890"/>
                  </a:lnTo>
                  <a:lnTo>
                    <a:pt x="492" y="657"/>
                  </a:lnTo>
                  <a:lnTo>
                    <a:pt x="414" y="735"/>
                  </a:lnTo>
                  <a:close/>
                  <a:moveTo>
                    <a:pt x="657" y="474"/>
                  </a:moveTo>
                  <a:lnTo>
                    <a:pt x="666" y="513"/>
                  </a:lnTo>
                  <a:lnTo>
                    <a:pt x="676" y="542"/>
                  </a:lnTo>
                  <a:lnTo>
                    <a:pt x="685" y="580"/>
                  </a:lnTo>
                  <a:lnTo>
                    <a:pt x="695" y="619"/>
                  </a:lnTo>
                  <a:lnTo>
                    <a:pt x="705" y="648"/>
                  </a:lnTo>
                  <a:lnTo>
                    <a:pt x="724" y="687"/>
                  </a:lnTo>
                  <a:lnTo>
                    <a:pt x="724" y="715"/>
                  </a:lnTo>
                  <a:lnTo>
                    <a:pt x="734" y="745"/>
                  </a:lnTo>
                  <a:lnTo>
                    <a:pt x="743" y="735"/>
                  </a:lnTo>
                  <a:lnTo>
                    <a:pt x="743" y="706"/>
                  </a:lnTo>
                  <a:lnTo>
                    <a:pt x="743" y="667"/>
                  </a:lnTo>
                  <a:lnTo>
                    <a:pt x="743" y="619"/>
                  </a:lnTo>
                  <a:lnTo>
                    <a:pt x="743" y="561"/>
                  </a:lnTo>
                  <a:lnTo>
                    <a:pt x="754" y="513"/>
                  </a:lnTo>
                  <a:lnTo>
                    <a:pt x="754" y="455"/>
                  </a:lnTo>
                  <a:lnTo>
                    <a:pt x="754" y="406"/>
                  </a:lnTo>
                  <a:lnTo>
                    <a:pt x="754" y="368"/>
                  </a:lnTo>
                  <a:lnTo>
                    <a:pt x="657" y="474"/>
                  </a:lnTo>
                  <a:close/>
                  <a:moveTo>
                    <a:pt x="791" y="338"/>
                  </a:moveTo>
                  <a:lnTo>
                    <a:pt x="821" y="368"/>
                  </a:lnTo>
                  <a:lnTo>
                    <a:pt x="841" y="406"/>
                  </a:lnTo>
                  <a:lnTo>
                    <a:pt x="860" y="435"/>
                  </a:lnTo>
                  <a:lnTo>
                    <a:pt x="879" y="474"/>
                  </a:lnTo>
                  <a:lnTo>
                    <a:pt x="899" y="513"/>
                  </a:lnTo>
                  <a:lnTo>
                    <a:pt x="917" y="542"/>
                  </a:lnTo>
                  <a:lnTo>
                    <a:pt x="927" y="580"/>
                  </a:lnTo>
                  <a:lnTo>
                    <a:pt x="937" y="619"/>
                  </a:lnTo>
                  <a:lnTo>
                    <a:pt x="966" y="609"/>
                  </a:lnTo>
                  <a:lnTo>
                    <a:pt x="966" y="213"/>
                  </a:lnTo>
                  <a:lnTo>
                    <a:pt x="791" y="338"/>
                  </a:lnTo>
                  <a:close/>
                  <a:moveTo>
                    <a:pt x="1062" y="126"/>
                  </a:moveTo>
                  <a:lnTo>
                    <a:pt x="1092" y="165"/>
                  </a:lnTo>
                  <a:lnTo>
                    <a:pt x="1120" y="193"/>
                  </a:lnTo>
                  <a:lnTo>
                    <a:pt x="1140" y="242"/>
                  </a:lnTo>
                  <a:lnTo>
                    <a:pt x="1159" y="280"/>
                  </a:lnTo>
                  <a:lnTo>
                    <a:pt x="1179" y="329"/>
                  </a:lnTo>
                  <a:lnTo>
                    <a:pt x="1198" y="377"/>
                  </a:lnTo>
                  <a:lnTo>
                    <a:pt x="1207" y="425"/>
                  </a:lnTo>
                  <a:lnTo>
                    <a:pt x="1218" y="464"/>
                  </a:lnTo>
                  <a:lnTo>
                    <a:pt x="1246" y="455"/>
                  </a:lnTo>
                  <a:lnTo>
                    <a:pt x="1266" y="165"/>
                  </a:lnTo>
                  <a:lnTo>
                    <a:pt x="1304" y="165"/>
                  </a:lnTo>
                  <a:lnTo>
                    <a:pt x="1313" y="174"/>
                  </a:lnTo>
                  <a:lnTo>
                    <a:pt x="1333" y="193"/>
                  </a:lnTo>
                  <a:lnTo>
                    <a:pt x="1352" y="223"/>
                  </a:lnTo>
                  <a:lnTo>
                    <a:pt x="1382" y="251"/>
                  </a:lnTo>
                  <a:lnTo>
                    <a:pt x="1401" y="271"/>
                  </a:lnTo>
                  <a:lnTo>
                    <a:pt x="1430" y="299"/>
                  </a:lnTo>
                  <a:lnTo>
                    <a:pt x="1439" y="310"/>
                  </a:lnTo>
                  <a:lnTo>
                    <a:pt x="1449" y="319"/>
                  </a:lnTo>
                  <a:lnTo>
                    <a:pt x="1449" y="329"/>
                  </a:lnTo>
                  <a:lnTo>
                    <a:pt x="1449" y="338"/>
                  </a:lnTo>
                  <a:lnTo>
                    <a:pt x="1459" y="349"/>
                  </a:lnTo>
                  <a:lnTo>
                    <a:pt x="1478" y="338"/>
                  </a:lnTo>
                  <a:lnTo>
                    <a:pt x="1478" y="310"/>
                  </a:lnTo>
                  <a:lnTo>
                    <a:pt x="1478" y="280"/>
                  </a:lnTo>
                  <a:lnTo>
                    <a:pt x="1478" y="251"/>
                  </a:lnTo>
                  <a:lnTo>
                    <a:pt x="1478" y="232"/>
                  </a:lnTo>
                  <a:lnTo>
                    <a:pt x="1478" y="204"/>
                  </a:lnTo>
                  <a:lnTo>
                    <a:pt x="1478" y="174"/>
                  </a:lnTo>
                  <a:lnTo>
                    <a:pt x="1488" y="145"/>
                  </a:lnTo>
                  <a:lnTo>
                    <a:pt x="1488" y="126"/>
                  </a:lnTo>
                  <a:lnTo>
                    <a:pt x="1508" y="145"/>
                  </a:lnTo>
                  <a:lnTo>
                    <a:pt x="1527" y="154"/>
                  </a:lnTo>
                  <a:lnTo>
                    <a:pt x="1545" y="174"/>
                  </a:lnTo>
                  <a:lnTo>
                    <a:pt x="1565" y="184"/>
                  </a:lnTo>
                  <a:lnTo>
                    <a:pt x="1584" y="204"/>
                  </a:lnTo>
                  <a:lnTo>
                    <a:pt x="1604" y="223"/>
                  </a:lnTo>
                  <a:lnTo>
                    <a:pt x="1614" y="242"/>
                  </a:lnTo>
                  <a:lnTo>
                    <a:pt x="1633" y="261"/>
                  </a:lnTo>
                  <a:lnTo>
                    <a:pt x="1710" y="223"/>
                  </a:lnTo>
                  <a:lnTo>
                    <a:pt x="1614" y="78"/>
                  </a:lnTo>
                  <a:lnTo>
                    <a:pt x="1372" y="0"/>
                  </a:lnTo>
                  <a:lnTo>
                    <a:pt x="1168" y="48"/>
                  </a:lnTo>
                  <a:lnTo>
                    <a:pt x="1062" y="126"/>
                  </a:lnTo>
                  <a:close/>
                </a:path>
              </a:pathLst>
            </a:custGeom>
            <a:solidFill>
              <a:srgbClr val="C7C7A5"/>
            </a:solidFill>
            <a:ln w="9525">
              <a:noFill/>
              <a:round/>
              <a:headEnd/>
              <a:tailEnd/>
            </a:ln>
          </p:spPr>
          <p:txBody>
            <a:bodyPr>
              <a:prstTxWarp prst="textNoShape">
                <a:avLst/>
              </a:prstTxWarp>
            </a:bodyPr>
            <a:lstStyle/>
            <a:p>
              <a:endParaRPr lang="en-US"/>
            </a:p>
          </p:txBody>
        </p:sp>
        <p:sp>
          <p:nvSpPr>
            <p:cNvPr id="63846" name="Freeform 30"/>
            <p:cNvSpPr>
              <a:spLocks/>
            </p:cNvSpPr>
            <p:nvPr/>
          </p:nvSpPr>
          <p:spPr bwMode="auto">
            <a:xfrm>
              <a:off x="1460" y="3039"/>
              <a:ext cx="642" cy="239"/>
            </a:xfrm>
            <a:custGeom>
              <a:avLst/>
              <a:gdLst>
                <a:gd name="T0" fmla="*/ 38 w 5142"/>
                <a:gd name="T1" fmla="*/ 1711 h 1913"/>
                <a:gd name="T2" fmla="*/ 289 w 5142"/>
                <a:gd name="T3" fmla="*/ 1295 h 1913"/>
                <a:gd name="T4" fmla="*/ 560 w 5142"/>
                <a:gd name="T5" fmla="*/ 1053 h 1913"/>
                <a:gd name="T6" fmla="*/ 908 w 5142"/>
                <a:gd name="T7" fmla="*/ 879 h 1913"/>
                <a:gd name="T8" fmla="*/ 1305 w 5142"/>
                <a:gd name="T9" fmla="*/ 879 h 1913"/>
                <a:gd name="T10" fmla="*/ 1691 w 5142"/>
                <a:gd name="T11" fmla="*/ 1024 h 1913"/>
                <a:gd name="T12" fmla="*/ 2049 w 5142"/>
                <a:gd name="T13" fmla="*/ 1159 h 1913"/>
                <a:gd name="T14" fmla="*/ 2474 w 5142"/>
                <a:gd name="T15" fmla="*/ 956 h 1913"/>
                <a:gd name="T16" fmla="*/ 2745 w 5142"/>
                <a:gd name="T17" fmla="*/ 550 h 1913"/>
                <a:gd name="T18" fmla="*/ 3035 w 5142"/>
                <a:gd name="T19" fmla="*/ 241 h 1913"/>
                <a:gd name="T20" fmla="*/ 3412 w 5142"/>
                <a:gd name="T21" fmla="*/ 19 h 1913"/>
                <a:gd name="T22" fmla="*/ 3818 w 5142"/>
                <a:gd name="T23" fmla="*/ 0 h 1913"/>
                <a:gd name="T24" fmla="*/ 4417 w 5142"/>
                <a:gd name="T25" fmla="*/ 145 h 1913"/>
                <a:gd name="T26" fmla="*/ 4832 w 5142"/>
                <a:gd name="T27" fmla="*/ 522 h 1913"/>
                <a:gd name="T28" fmla="*/ 4987 w 5142"/>
                <a:gd name="T29" fmla="*/ 667 h 1913"/>
                <a:gd name="T30" fmla="*/ 5026 w 5142"/>
                <a:gd name="T31" fmla="*/ 695 h 1913"/>
                <a:gd name="T32" fmla="*/ 5074 w 5142"/>
                <a:gd name="T33" fmla="*/ 724 h 1913"/>
                <a:gd name="T34" fmla="*/ 5132 w 5142"/>
                <a:gd name="T35" fmla="*/ 763 h 1913"/>
                <a:gd name="T36" fmla="*/ 5142 w 5142"/>
                <a:gd name="T37" fmla="*/ 792 h 1913"/>
                <a:gd name="T38" fmla="*/ 5132 w 5142"/>
                <a:gd name="T39" fmla="*/ 811 h 1913"/>
                <a:gd name="T40" fmla="*/ 5065 w 5142"/>
                <a:gd name="T41" fmla="*/ 850 h 1913"/>
                <a:gd name="T42" fmla="*/ 4987 w 5142"/>
                <a:gd name="T43" fmla="*/ 879 h 1913"/>
                <a:gd name="T44" fmla="*/ 4958 w 5142"/>
                <a:gd name="T45" fmla="*/ 888 h 1913"/>
                <a:gd name="T46" fmla="*/ 4524 w 5142"/>
                <a:gd name="T47" fmla="*/ 811 h 1913"/>
                <a:gd name="T48" fmla="*/ 4030 w 5142"/>
                <a:gd name="T49" fmla="*/ 792 h 1913"/>
                <a:gd name="T50" fmla="*/ 3547 w 5142"/>
                <a:gd name="T51" fmla="*/ 966 h 1913"/>
                <a:gd name="T52" fmla="*/ 3005 w 5142"/>
                <a:gd name="T53" fmla="*/ 1362 h 1913"/>
                <a:gd name="T54" fmla="*/ 2639 w 5142"/>
                <a:gd name="T55" fmla="*/ 1865 h 1913"/>
                <a:gd name="T56" fmla="*/ 2193 w 5142"/>
                <a:gd name="T57" fmla="*/ 1662 h 1913"/>
                <a:gd name="T58" fmla="*/ 1816 w 5142"/>
                <a:gd name="T59" fmla="*/ 1555 h 1913"/>
                <a:gd name="T60" fmla="*/ 1411 w 5142"/>
                <a:gd name="T61" fmla="*/ 1623 h 1913"/>
                <a:gd name="T62" fmla="*/ 696 w 5142"/>
                <a:gd name="T63" fmla="*/ 1913 h 191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142"/>
                <a:gd name="T97" fmla="*/ 0 h 1913"/>
                <a:gd name="T98" fmla="*/ 5142 w 5142"/>
                <a:gd name="T99" fmla="*/ 1913 h 1913"/>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142" h="1913">
                  <a:moveTo>
                    <a:pt x="0" y="1865"/>
                  </a:moveTo>
                  <a:lnTo>
                    <a:pt x="38" y="1711"/>
                  </a:lnTo>
                  <a:lnTo>
                    <a:pt x="154" y="1507"/>
                  </a:lnTo>
                  <a:lnTo>
                    <a:pt x="289" y="1295"/>
                  </a:lnTo>
                  <a:lnTo>
                    <a:pt x="425" y="1150"/>
                  </a:lnTo>
                  <a:lnTo>
                    <a:pt x="560" y="1053"/>
                  </a:lnTo>
                  <a:lnTo>
                    <a:pt x="705" y="966"/>
                  </a:lnTo>
                  <a:lnTo>
                    <a:pt x="908" y="879"/>
                  </a:lnTo>
                  <a:lnTo>
                    <a:pt x="1101" y="860"/>
                  </a:lnTo>
                  <a:lnTo>
                    <a:pt x="1305" y="879"/>
                  </a:lnTo>
                  <a:lnTo>
                    <a:pt x="1489" y="947"/>
                  </a:lnTo>
                  <a:lnTo>
                    <a:pt x="1691" y="1024"/>
                  </a:lnTo>
                  <a:lnTo>
                    <a:pt x="1913" y="1130"/>
                  </a:lnTo>
                  <a:lnTo>
                    <a:pt x="2049" y="1159"/>
                  </a:lnTo>
                  <a:lnTo>
                    <a:pt x="2290" y="1101"/>
                  </a:lnTo>
                  <a:lnTo>
                    <a:pt x="2474" y="956"/>
                  </a:lnTo>
                  <a:lnTo>
                    <a:pt x="2600" y="782"/>
                  </a:lnTo>
                  <a:lnTo>
                    <a:pt x="2745" y="550"/>
                  </a:lnTo>
                  <a:lnTo>
                    <a:pt x="2910" y="357"/>
                  </a:lnTo>
                  <a:lnTo>
                    <a:pt x="3035" y="241"/>
                  </a:lnTo>
                  <a:lnTo>
                    <a:pt x="3237" y="106"/>
                  </a:lnTo>
                  <a:lnTo>
                    <a:pt x="3412" y="19"/>
                  </a:lnTo>
                  <a:lnTo>
                    <a:pt x="3625" y="0"/>
                  </a:lnTo>
                  <a:lnTo>
                    <a:pt x="3818" y="0"/>
                  </a:lnTo>
                  <a:lnTo>
                    <a:pt x="4011" y="48"/>
                  </a:lnTo>
                  <a:lnTo>
                    <a:pt x="4417" y="145"/>
                  </a:lnTo>
                  <a:lnTo>
                    <a:pt x="4630" y="338"/>
                  </a:lnTo>
                  <a:lnTo>
                    <a:pt x="4832" y="522"/>
                  </a:lnTo>
                  <a:lnTo>
                    <a:pt x="4968" y="656"/>
                  </a:lnTo>
                  <a:lnTo>
                    <a:pt x="4987" y="667"/>
                  </a:lnTo>
                  <a:lnTo>
                    <a:pt x="5007" y="676"/>
                  </a:lnTo>
                  <a:lnTo>
                    <a:pt x="5026" y="695"/>
                  </a:lnTo>
                  <a:lnTo>
                    <a:pt x="5046" y="704"/>
                  </a:lnTo>
                  <a:lnTo>
                    <a:pt x="5074" y="724"/>
                  </a:lnTo>
                  <a:lnTo>
                    <a:pt x="5103" y="743"/>
                  </a:lnTo>
                  <a:lnTo>
                    <a:pt x="5132" y="763"/>
                  </a:lnTo>
                  <a:lnTo>
                    <a:pt x="5142" y="773"/>
                  </a:lnTo>
                  <a:lnTo>
                    <a:pt x="5142" y="792"/>
                  </a:lnTo>
                  <a:lnTo>
                    <a:pt x="5142" y="802"/>
                  </a:lnTo>
                  <a:lnTo>
                    <a:pt x="5132" y="811"/>
                  </a:lnTo>
                  <a:lnTo>
                    <a:pt x="5103" y="830"/>
                  </a:lnTo>
                  <a:lnTo>
                    <a:pt x="5065" y="850"/>
                  </a:lnTo>
                  <a:lnTo>
                    <a:pt x="5026" y="860"/>
                  </a:lnTo>
                  <a:lnTo>
                    <a:pt x="4987" y="879"/>
                  </a:lnTo>
                  <a:lnTo>
                    <a:pt x="4968" y="888"/>
                  </a:lnTo>
                  <a:lnTo>
                    <a:pt x="4958" y="888"/>
                  </a:lnTo>
                  <a:lnTo>
                    <a:pt x="4755" y="879"/>
                  </a:lnTo>
                  <a:lnTo>
                    <a:pt x="4524" y="811"/>
                  </a:lnTo>
                  <a:lnTo>
                    <a:pt x="4223" y="792"/>
                  </a:lnTo>
                  <a:lnTo>
                    <a:pt x="4030" y="792"/>
                  </a:lnTo>
                  <a:lnTo>
                    <a:pt x="3759" y="821"/>
                  </a:lnTo>
                  <a:lnTo>
                    <a:pt x="3547" y="966"/>
                  </a:lnTo>
                  <a:lnTo>
                    <a:pt x="3199" y="1159"/>
                  </a:lnTo>
                  <a:lnTo>
                    <a:pt x="3005" y="1362"/>
                  </a:lnTo>
                  <a:lnTo>
                    <a:pt x="2841" y="1507"/>
                  </a:lnTo>
                  <a:lnTo>
                    <a:pt x="2639" y="1865"/>
                  </a:lnTo>
                  <a:lnTo>
                    <a:pt x="2455" y="1759"/>
                  </a:lnTo>
                  <a:lnTo>
                    <a:pt x="2193" y="1662"/>
                  </a:lnTo>
                  <a:lnTo>
                    <a:pt x="2000" y="1594"/>
                  </a:lnTo>
                  <a:lnTo>
                    <a:pt x="1816" y="1555"/>
                  </a:lnTo>
                  <a:lnTo>
                    <a:pt x="1653" y="1527"/>
                  </a:lnTo>
                  <a:lnTo>
                    <a:pt x="1411" y="1623"/>
                  </a:lnTo>
                  <a:lnTo>
                    <a:pt x="841" y="1700"/>
                  </a:lnTo>
                  <a:lnTo>
                    <a:pt x="696" y="1913"/>
                  </a:lnTo>
                  <a:lnTo>
                    <a:pt x="0" y="1865"/>
                  </a:lnTo>
                  <a:close/>
                </a:path>
              </a:pathLst>
            </a:custGeom>
            <a:solidFill>
              <a:srgbClr val="E07038"/>
            </a:solidFill>
            <a:ln w="9525">
              <a:noFill/>
              <a:round/>
              <a:headEnd/>
              <a:tailEnd/>
            </a:ln>
          </p:spPr>
          <p:txBody>
            <a:bodyPr>
              <a:prstTxWarp prst="textNoShape">
                <a:avLst/>
              </a:prstTxWarp>
            </a:bodyPr>
            <a:lstStyle/>
            <a:p>
              <a:endParaRPr lang="en-US"/>
            </a:p>
          </p:txBody>
        </p:sp>
        <p:sp>
          <p:nvSpPr>
            <p:cNvPr id="63847" name="Freeform 31"/>
            <p:cNvSpPr>
              <a:spLocks/>
            </p:cNvSpPr>
            <p:nvPr/>
          </p:nvSpPr>
          <p:spPr bwMode="auto">
            <a:xfrm>
              <a:off x="1460" y="3039"/>
              <a:ext cx="640" cy="236"/>
            </a:xfrm>
            <a:custGeom>
              <a:avLst/>
              <a:gdLst>
                <a:gd name="T0" fmla="*/ 29 w 5122"/>
                <a:gd name="T1" fmla="*/ 1748 h 1884"/>
                <a:gd name="T2" fmla="*/ 106 w 5122"/>
                <a:gd name="T3" fmla="*/ 1585 h 1884"/>
                <a:gd name="T4" fmla="*/ 222 w 5122"/>
                <a:gd name="T5" fmla="*/ 1401 h 1884"/>
                <a:gd name="T6" fmla="*/ 338 w 5122"/>
                <a:gd name="T7" fmla="*/ 1237 h 1884"/>
                <a:gd name="T8" fmla="*/ 454 w 5122"/>
                <a:gd name="T9" fmla="*/ 1120 h 1884"/>
                <a:gd name="T10" fmla="*/ 570 w 5122"/>
                <a:gd name="T11" fmla="*/ 1044 h 1884"/>
                <a:gd name="T12" fmla="*/ 705 w 5122"/>
                <a:gd name="T13" fmla="*/ 966 h 1884"/>
                <a:gd name="T14" fmla="*/ 880 w 5122"/>
                <a:gd name="T15" fmla="*/ 888 h 1884"/>
                <a:gd name="T16" fmla="*/ 1053 w 5122"/>
                <a:gd name="T17" fmla="*/ 869 h 1884"/>
                <a:gd name="T18" fmla="*/ 1227 w 5122"/>
                <a:gd name="T19" fmla="*/ 869 h 1884"/>
                <a:gd name="T20" fmla="*/ 1391 w 5122"/>
                <a:gd name="T21" fmla="*/ 908 h 1884"/>
                <a:gd name="T22" fmla="*/ 1565 w 5122"/>
                <a:gd name="T23" fmla="*/ 975 h 1884"/>
                <a:gd name="T24" fmla="*/ 1749 w 5122"/>
                <a:gd name="T25" fmla="*/ 1053 h 1884"/>
                <a:gd name="T26" fmla="*/ 1923 w 5122"/>
                <a:gd name="T27" fmla="*/ 1140 h 1884"/>
                <a:gd name="T28" fmla="*/ 2049 w 5122"/>
                <a:gd name="T29" fmla="*/ 1159 h 1884"/>
                <a:gd name="T30" fmla="*/ 2262 w 5122"/>
                <a:gd name="T31" fmla="*/ 1111 h 1884"/>
                <a:gd name="T32" fmla="*/ 2426 w 5122"/>
                <a:gd name="T33" fmla="*/ 995 h 1884"/>
                <a:gd name="T34" fmla="*/ 2552 w 5122"/>
                <a:gd name="T35" fmla="*/ 850 h 1884"/>
                <a:gd name="T36" fmla="*/ 2678 w 5122"/>
                <a:gd name="T37" fmla="*/ 667 h 1884"/>
                <a:gd name="T38" fmla="*/ 2812 w 5122"/>
                <a:gd name="T39" fmla="*/ 483 h 1884"/>
                <a:gd name="T40" fmla="*/ 2938 w 5122"/>
                <a:gd name="T41" fmla="*/ 328 h 1884"/>
                <a:gd name="T42" fmla="*/ 3055 w 5122"/>
                <a:gd name="T43" fmla="*/ 221 h 1884"/>
                <a:gd name="T44" fmla="*/ 3237 w 5122"/>
                <a:gd name="T45" fmla="*/ 106 h 1884"/>
                <a:gd name="T46" fmla="*/ 3393 w 5122"/>
                <a:gd name="T47" fmla="*/ 28 h 1884"/>
                <a:gd name="T48" fmla="*/ 3575 w 5122"/>
                <a:gd name="T49" fmla="*/ 0 h 1884"/>
                <a:gd name="T50" fmla="*/ 3750 w 5122"/>
                <a:gd name="T51" fmla="*/ 0 h 1884"/>
                <a:gd name="T52" fmla="*/ 3915 w 5122"/>
                <a:gd name="T53" fmla="*/ 19 h 1884"/>
                <a:gd name="T54" fmla="*/ 4156 w 5122"/>
                <a:gd name="T55" fmla="*/ 87 h 1884"/>
                <a:gd name="T56" fmla="*/ 4465 w 5122"/>
                <a:gd name="T57" fmla="*/ 193 h 1884"/>
                <a:gd name="T58" fmla="*/ 4658 w 5122"/>
                <a:gd name="T59" fmla="*/ 357 h 1884"/>
                <a:gd name="T60" fmla="*/ 4832 w 5122"/>
                <a:gd name="T61" fmla="*/ 522 h 1884"/>
                <a:gd name="T62" fmla="*/ 4949 w 5122"/>
                <a:gd name="T63" fmla="*/ 637 h 1884"/>
                <a:gd name="T64" fmla="*/ 5094 w 5122"/>
                <a:gd name="T65" fmla="*/ 743 h 1884"/>
                <a:gd name="T66" fmla="*/ 4977 w 5122"/>
                <a:gd name="T67" fmla="*/ 860 h 1884"/>
                <a:gd name="T68" fmla="*/ 4823 w 5122"/>
                <a:gd name="T69" fmla="*/ 850 h 1884"/>
                <a:gd name="T70" fmla="*/ 4639 w 5122"/>
                <a:gd name="T71" fmla="*/ 792 h 1884"/>
                <a:gd name="T72" fmla="*/ 4398 w 5122"/>
                <a:gd name="T73" fmla="*/ 724 h 1884"/>
                <a:gd name="T74" fmla="*/ 4166 w 5122"/>
                <a:gd name="T75" fmla="*/ 695 h 1884"/>
                <a:gd name="T76" fmla="*/ 3982 w 5122"/>
                <a:gd name="T77" fmla="*/ 676 h 1884"/>
                <a:gd name="T78" fmla="*/ 3750 w 5122"/>
                <a:gd name="T79" fmla="*/ 685 h 1884"/>
                <a:gd name="T80" fmla="*/ 3538 w 5122"/>
                <a:gd name="T81" fmla="*/ 802 h 1884"/>
                <a:gd name="T82" fmla="*/ 3276 w 5122"/>
                <a:gd name="T83" fmla="*/ 966 h 1884"/>
                <a:gd name="T84" fmla="*/ 3092 w 5122"/>
                <a:gd name="T85" fmla="*/ 1150 h 1884"/>
                <a:gd name="T86" fmla="*/ 2938 w 5122"/>
                <a:gd name="T87" fmla="*/ 1314 h 1884"/>
                <a:gd name="T88" fmla="*/ 2784 w 5122"/>
                <a:gd name="T89" fmla="*/ 1517 h 1884"/>
                <a:gd name="T90" fmla="*/ 2609 w 5122"/>
                <a:gd name="T91" fmla="*/ 1700 h 1884"/>
                <a:gd name="T92" fmla="*/ 2416 w 5122"/>
                <a:gd name="T93" fmla="*/ 1662 h 1884"/>
                <a:gd name="T94" fmla="*/ 2175 w 5122"/>
                <a:gd name="T95" fmla="*/ 1575 h 1884"/>
                <a:gd name="T96" fmla="*/ 1991 w 5122"/>
                <a:gd name="T97" fmla="*/ 1536 h 1884"/>
                <a:gd name="T98" fmla="*/ 1816 w 5122"/>
                <a:gd name="T99" fmla="*/ 1507 h 1884"/>
                <a:gd name="T100" fmla="*/ 1634 w 5122"/>
                <a:gd name="T101" fmla="*/ 1469 h 1884"/>
                <a:gd name="T102" fmla="*/ 1411 w 5122"/>
                <a:gd name="T103" fmla="*/ 1507 h 1884"/>
                <a:gd name="T104" fmla="*/ 1082 w 5122"/>
                <a:gd name="T105" fmla="*/ 1603 h 1884"/>
                <a:gd name="T106" fmla="*/ 735 w 5122"/>
                <a:gd name="T107" fmla="*/ 1739 h 1884"/>
                <a:gd name="T108" fmla="*/ 531 w 5122"/>
                <a:gd name="T109" fmla="*/ 1884 h 1884"/>
                <a:gd name="T110" fmla="*/ 0 w 5122"/>
                <a:gd name="T111" fmla="*/ 1865 h 1884"/>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122"/>
                <a:gd name="T169" fmla="*/ 0 h 1884"/>
                <a:gd name="T170" fmla="*/ 5122 w 5122"/>
                <a:gd name="T171" fmla="*/ 1884 h 1884"/>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122" h="1884">
                  <a:moveTo>
                    <a:pt x="0" y="1865"/>
                  </a:moveTo>
                  <a:lnTo>
                    <a:pt x="9" y="1845"/>
                  </a:lnTo>
                  <a:lnTo>
                    <a:pt x="9" y="1826"/>
                  </a:lnTo>
                  <a:lnTo>
                    <a:pt x="20" y="1807"/>
                  </a:lnTo>
                  <a:lnTo>
                    <a:pt x="20" y="1787"/>
                  </a:lnTo>
                  <a:lnTo>
                    <a:pt x="29" y="1768"/>
                  </a:lnTo>
                  <a:lnTo>
                    <a:pt x="29" y="1748"/>
                  </a:lnTo>
                  <a:lnTo>
                    <a:pt x="38" y="1729"/>
                  </a:lnTo>
                  <a:lnTo>
                    <a:pt x="38" y="1711"/>
                  </a:lnTo>
                  <a:lnTo>
                    <a:pt x="57" y="1691"/>
                  </a:lnTo>
                  <a:lnTo>
                    <a:pt x="68" y="1662"/>
                  </a:lnTo>
                  <a:lnTo>
                    <a:pt x="87" y="1633"/>
                  </a:lnTo>
                  <a:lnTo>
                    <a:pt x="96" y="1614"/>
                  </a:lnTo>
                  <a:lnTo>
                    <a:pt x="106" y="1585"/>
                  </a:lnTo>
                  <a:lnTo>
                    <a:pt x="126" y="1566"/>
                  </a:lnTo>
                  <a:lnTo>
                    <a:pt x="135" y="1536"/>
                  </a:lnTo>
                  <a:lnTo>
                    <a:pt x="154" y="1507"/>
                  </a:lnTo>
                  <a:lnTo>
                    <a:pt x="163" y="1488"/>
                  </a:lnTo>
                  <a:lnTo>
                    <a:pt x="183" y="1458"/>
                  </a:lnTo>
                  <a:lnTo>
                    <a:pt x="202" y="1430"/>
                  </a:lnTo>
                  <a:lnTo>
                    <a:pt x="222" y="1401"/>
                  </a:lnTo>
                  <a:lnTo>
                    <a:pt x="232" y="1371"/>
                  </a:lnTo>
                  <a:lnTo>
                    <a:pt x="251" y="1352"/>
                  </a:lnTo>
                  <a:lnTo>
                    <a:pt x="271" y="1323"/>
                  </a:lnTo>
                  <a:lnTo>
                    <a:pt x="289" y="1295"/>
                  </a:lnTo>
                  <a:lnTo>
                    <a:pt x="299" y="1276"/>
                  </a:lnTo>
                  <a:lnTo>
                    <a:pt x="319" y="1256"/>
                  </a:lnTo>
                  <a:lnTo>
                    <a:pt x="338" y="1237"/>
                  </a:lnTo>
                  <a:lnTo>
                    <a:pt x="358" y="1217"/>
                  </a:lnTo>
                  <a:lnTo>
                    <a:pt x="367" y="1198"/>
                  </a:lnTo>
                  <a:lnTo>
                    <a:pt x="386" y="1178"/>
                  </a:lnTo>
                  <a:lnTo>
                    <a:pt x="406" y="1169"/>
                  </a:lnTo>
                  <a:lnTo>
                    <a:pt x="425" y="1150"/>
                  </a:lnTo>
                  <a:lnTo>
                    <a:pt x="434" y="1130"/>
                  </a:lnTo>
                  <a:lnTo>
                    <a:pt x="454" y="1120"/>
                  </a:lnTo>
                  <a:lnTo>
                    <a:pt x="473" y="1111"/>
                  </a:lnTo>
                  <a:lnTo>
                    <a:pt x="492" y="1101"/>
                  </a:lnTo>
                  <a:lnTo>
                    <a:pt x="503" y="1081"/>
                  </a:lnTo>
                  <a:lnTo>
                    <a:pt x="522" y="1072"/>
                  </a:lnTo>
                  <a:lnTo>
                    <a:pt x="540" y="1063"/>
                  </a:lnTo>
                  <a:lnTo>
                    <a:pt x="560" y="1053"/>
                  </a:lnTo>
                  <a:lnTo>
                    <a:pt x="570" y="1044"/>
                  </a:lnTo>
                  <a:lnTo>
                    <a:pt x="590" y="1033"/>
                  </a:lnTo>
                  <a:lnTo>
                    <a:pt x="609" y="1024"/>
                  </a:lnTo>
                  <a:lnTo>
                    <a:pt x="628" y="1014"/>
                  </a:lnTo>
                  <a:lnTo>
                    <a:pt x="648" y="1005"/>
                  </a:lnTo>
                  <a:lnTo>
                    <a:pt x="666" y="985"/>
                  </a:lnTo>
                  <a:lnTo>
                    <a:pt x="686" y="975"/>
                  </a:lnTo>
                  <a:lnTo>
                    <a:pt x="705" y="966"/>
                  </a:lnTo>
                  <a:lnTo>
                    <a:pt x="735" y="956"/>
                  </a:lnTo>
                  <a:lnTo>
                    <a:pt x="754" y="947"/>
                  </a:lnTo>
                  <a:lnTo>
                    <a:pt x="783" y="937"/>
                  </a:lnTo>
                  <a:lnTo>
                    <a:pt x="802" y="918"/>
                  </a:lnTo>
                  <a:lnTo>
                    <a:pt x="831" y="908"/>
                  </a:lnTo>
                  <a:lnTo>
                    <a:pt x="860" y="899"/>
                  </a:lnTo>
                  <a:lnTo>
                    <a:pt x="880" y="888"/>
                  </a:lnTo>
                  <a:lnTo>
                    <a:pt x="908" y="879"/>
                  </a:lnTo>
                  <a:lnTo>
                    <a:pt x="928" y="869"/>
                  </a:lnTo>
                  <a:lnTo>
                    <a:pt x="956" y="869"/>
                  </a:lnTo>
                  <a:lnTo>
                    <a:pt x="976" y="869"/>
                  </a:lnTo>
                  <a:lnTo>
                    <a:pt x="1005" y="869"/>
                  </a:lnTo>
                  <a:lnTo>
                    <a:pt x="1025" y="869"/>
                  </a:lnTo>
                  <a:lnTo>
                    <a:pt x="1053" y="869"/>
                  </a:lnTo>
                  <a:lnTo>
                    <a:pt x="1073" y="860"/>
                  </a:lnTo>
                  <a:lnTo>
                    <a:pt x="1101" y="860"/>
                  </a:lnTo>
                  <a:lnTo>
                    <a:pt x="1121" y="860"/>
                  </a:lnTo>
                  <a:lnTo>
                    <a:pt x="1150" y="869"/>
                  </a:lnTo>
                  <a:lnTo>
                    <a:pt x="1169" y="869"/>
                  </a:lnTo>
                  <a:lnTo>
                    <a:pt x="1198" y="869"/>
                  </a:lnTo>
                  <a:lnTo>
                    <a:pt x="1227" y="869"/>
                  </a:lnTo>
                  <a:lnTo>
                    <a:pt x="1246" y="869"/>
                  </a:lnTo>
                  <a:lnTo>
                    <a:pt x="1276" y="869"/>
                  </a:lnTo>
                  <a:lnTo>
                    <a:pt x="1305" y="879"/>
                  </a:lnTo>
                  <a:lnTo>
                    <a:pt x="1324" y="879"/>
                  </a:lnTo>
                  <a:lnTo>
                    <a:pt x="1343" y="888"/>
                  </a:lnTo>
                  <a:lnTo>
                    <a:pt x="1372" y="899"/>
                  </a:lnTo>
                  <a:lnTo>
                    <a:pt x="1391" y="908"/>
                  </a:lnTo>
                  <a:lnTo>
                    <a:pt x="1420" y="918"/>
                  </a:lnTo>
                  <a:lnTo>
                    <a:pt x="1439" y="927"/>
                  </a:lnTo>
                  <a:lnTo>
                    <a:pt x="1469" y="937"/>
                  </a:lnTo>
                  <a:lnTo>
                    <a:pt x="1489" y="947"/>
                  </a:lnTo>
                  <a:lnTo>
                    <a:pt x="1517" y="956"/>
                  </a:lnTo>
                  <a:lnTo>
                    <a:pt x="1537" y="966"/>
                  </a:lnTo>
                  <a:lnTo>
                    <a:pt x="1565" y="975"/>
                  </a:lnTo>
                  <a:lnTo>
                    <a:pt x="1595" y="985"/>
                  </a:lnTo>
                  <a:lnTo>
                    <a:pt x="1614" y="995"/>
                  </a:lnTo>
                  <a:lnTo>
                    <a:pt x="1643" y="1005"/>
                  </a:lnTo>
                  <a:lnTo>
                    <a:pt x="1671" y="1014"/>
                  </a:lnTo>
                  <a:lnTo>
                    <a:pt x="1691" y="1024"/>
                  </a:lnTo>
                  <a:lnTo>
                    <a:pt x="1720" y="1033"/>
                  </a:lnTo>
                  <a:lnTo>
                    <a:pt x="1749" y="1053"/>
                  </a:lnTo>
                  <a:lnTo>
                    <a:pt x="1779" y="1063"/>
                  </a:lnTo>
                  <a:lnTo>
                    <a:pt x="1797" y="1081"/>
                  </a:lnTo>
                  <a:lnTo>
                    <a:pt x="1827" y="1092"/>
                  </a:lnTo>
                  <a:lnTo>
                    <a:pt x="1855" y="1101"/>
                  </a:lnTo>
                  <a:lnTo>
                    <a:pt x="1885" y="1120"/>
                  </a:lnTo>
                  <a:lnTo>
                    <a:pt x="1913" y="1130"/>
                  </a:lnTo>
                  <a:lnTo>
                    <a:pt x="1923" y="1140"/>
                  </a:lnTo>
                  <a:lnTo>
                    <a:pt x="1942" y="1140"/>
                  </a:lnTo>
                  <a:lnTo>
                    <a:pt x="1961" y="1140"/>
                  </a:lnTo>
                  <a:lnTo>
                    <a:pt x="1981" y="1150"/>
                  </a:lnTo>
                  <a:lnTo>
                    <a:pt x="1991" y="1150"/>
                  </a:lnTo>
                  <a:lnTo>
                    <a:pt x="2011" y="1150"/>
                  </a:lnTo>
                  <a:lnTo>
                    <a:pt x="2030" y="1159"/>
                  </a:lnTo>
                  <a:lnTo>
                    <a:pt x="2049" y="1159"/>
                  </a:lnTo>
                  <a:lnTo>
                    <a:pt x="2078" y="1150"/>
                  </a:lnTo>
                  <a:lnTo>
                    <a:pt x="2107" y="1150"/>
                  </a:lnTo>
                  <a:lnTo>
                    <a:pt x="2136" y="1140"/>
                  </a:lnTo>
                  <a:lnTo>
                    <a:pt x="2165" y="1130"/>
                  </a:lnTo>
                  <a:lnTo>
                    <a:pt x="2193" y="1120"/>
                  </a:lnTo>
                  <a:lnTo>
                    <a:pt x="2223" y="1120"/>
                  </a:lnTo>
                  <a:lnTo>
                    <a:pt x="2262" y="1111"/>
                  </a:lnTo>
                  <a:lnTo>
                    <a:pt x="2290" y="1101"/>
                  </a:lnTo>
                  <a:lnTo>
                    <a:pt x="2310" y="1081"/>
                  </a:lnTo>
                  <a:lnTo>
                    <a:pt x="2338" y="1072"/>
                  </a:lnTo>
                  <a:lnTo>
                    <a:pt x="2358" y="1053"/>
                  </a:lnTo>
                  <a:lnTo>
                    <a:pt x="2388" y="1033"/>
                  </a:lnTo>
                  <a:lnTo>
                    <a:pt x="2407" y="1014"/>
                  </a:lnTo>
                  <a:lnTo>
                    <a:pt x="2426" y="995"/>
                  </a:lnTo>
                  <a:lnTo>
                    <a:pt x="2455" y="975"/>
                  </a:lnTo>
                  <a:lnTo>
                    <a:pt x="2474" y="956"/>
                  </a:lnTo>
                  <a:lnTo>
                    <a:pt x="2494" y="937"/>
                  </a:lnTo>
                  <a:lnTo>
                    <a:pt x="2513" y="908"/>
                  </a:lnTo>
                  <a:lnTo>
                    <a:pt x="2522" y="888"/>
                  </a:lnTo>
                  <a:lnTo>
                    <a:pt x="2542" y="869"/>
                  </a:lnTo>
                  <a:lnTo>
                    <a:pt x="2552" y="850"/>
                  </a:lnTo>
                  <a:lnTo>
                    <a:pt x="2570" y="821"/>
                  </a:lnTo>
                  <a:lnTo>
                    <a:pt x="2581" y="802"/>
                  </a:lnTo>
                  <a:lnTo>
                    <a:pt x="2600" y="782"/>
                  </a:lnTo>
                  <a:lnTo>
                    <a:pt x="2619" y="754"/>
                  </a:lnTo>
                  <a:lnTo>
                    <a:pt x="2639" y="724"/>
                  </a:lnTo>
                  <a:lnTo>
                    <a:pt x="2658" y="695"/>
                  </a:lnTo>
                  <a:lnTo>
                    <a:pt x="2678" y="667"/>
                  </a:lnTo>
                  <a:lnTo>
                    <a:pt x="2696" y="637"/>
                  </a:lnTo>
                  <a:lnTo>
                    <a:pt x="2715" y="609"/>
                  </a:lnTo>
                  <a:lnTo>
                    <a:pt x="2726" y="579"/>
                  </a:lnTo>
                  <a:lnTo>
                    <a:pt x="2745" y="550"/>
                  </a:lnTo>
                  <a:lnTo>
                    <a:pt x="2764" y="531"/>
                  </a:lnTo>
                  <a:lnTo>
                    <a:pt x="2793" y="502"/>
                  </a:lnTo>
                  <a:lnTo>
                    <a:pt x="2812" y="483"/>
                  </a:lnTo>
                  <a:lnTo>
                    <a:pt x="2832" y="453"/>
                  </a:lnTo>
                  <a:lnTo>
                    <a:pt x="2851" y="434"/>
                  </a:lnTo>
                  <a:lnTo>
                    <a:pt x="2871" y="405"/>
                  </a:lnTo>
                  <a:lnTo>
                    <a:pt x="2890" y="386"/>
                  </a:lnTo>
                  <a:lnTo>
                    <a:pt x="2910" y="357"/>
                  </a:lnTo>
                  <a:lnTo>
                    <a:pt x="2929" y="347"/>
                  </a:lnTo>
                  <a:lnTo>
                    <a:pt x="2938" y="328"/>
                  </a:lnTo>
                  <a:lnTo>
                    <a:pt x="2958" y="318"/>
                  </a:lnTo>
                  <a:lnTo>
                    <a:pt x="2977" y="299"/>
                  </a:lnTo>
                  <a:lnTo>
                    <a:pt x="2986" y="290"/>
                  </a:lnTo>
                  <a:lnTo>
                    <a:pt x="3005" y="270"/>
                  </a:lnTo>
                  <a:lnTo>
                    <a:pt x="3016" y="251"/>
                  </a:lnTo>
                  <a:lnTo>
                    <a:pt x="3035" y="241"/>
                  </a:lnTo>
                  <a:lnTo>
                    <a:pt x="3055" y="221"/>
                  </a:lnTo>
                  <a:lnTo>
                    <a:pt x="3083" y="202"/>
                  </a:lnTo>
                  <a:lnTo>
                    <a:pt x="3112" y="193"/>
                  </a:lnTo>
                  <a:lnTo>
                    <a:pt x="3131" y="173"/>
                  </a:lnTo>
                  <a:lnTo>
                    <a:pt x="3161" y="154"/>
                  </a:lnTo>
                  <a:lnTo>
                    <a:pt x="3189" y="135"/>
                  </a:lnTo>
                  <a:lnTo>
                    <a:pt x="3209" y="125"/>
                  </a:lnTo>
                  <a:lnTo>
                    <a:pt x="3237" y="106"/>
                  </a:lnTo>
                  <a:lnTo>
                    <a:pt x="3257" y="96"/>
                  </a:lnTo>
                  <a:lnTo>
                    <a:pt x="3276" y="87"/>
                  </a:lnTo>
                  <a:lnTo>
                    <a:pt x="3306" y="76"/>
                  </a:lnTo>
                  <a:lnTo>
                    <a:pt x="3324" y="67"/>
                  </a:lnTo>
                  <a:lnTo>
                    <a:pt x="3344" y="57"/>
                  </a:lnTo>
                  <a:lnTo>
                    <a:pt x="3363" y="48"/>
                  </a:lnTo>
                  <a:lnTo>
                    <a:pt x="3393" y="28"/>
                  </a:lnTo>
                  <a:lnTo>
                    <a:pt x="3412" y="19"/>
                  </a:lnTo>
                  <a:lnTo>
                    <a:pt x="3441" y="19"/>
                  </a:lnTo>
                  <a:lnTo>
                    <a:pt x="3469" y="19"/>
                  </a:lnTo>
                  <a:lnTo>
                    <a:pt x="3489" y="9"/>
                  </a:lnTo>
                  <a:lnTo>
                    <a:pt x="3518" y="9"/>
                  </a:lnTo>
                  <a:lnTo>
                    <a:pt x="3547" y="9"/>
                  </a:lnTo>
                  <a:lnTo>
                    <a:pt x="3575" y="0"/>
                  </a:lnTo>
                  <a:lnTo>
                    <a:pt x="3605" y="0"/>
                  </a:lnTo>
                  <a:lnTo>
                    <a:pt x="3625" y="0"/>
                  </a:lnTo>
                  <a:lnTo>
                    <a:pt x="3653" y="0"/>
                  </a:lnTo>
                  <a:lnTo>
                    <a:pt x="3673" y="0"/>
                  </a:lnTo>
                  <a:lnTo>
                    <a:pt x="3701" y="0"/>
                  </a:lnTo>
                  <a:lnTo>
                    <a:pt x="3721" y="0"/>
                  </a:lnTo>
                  <a:lnTo>
                    <a:pt x="3750" y="0"/>
                  </a:lnTo>
                  <a:lnTo>
                    <a:pt x="3770" y="0"/>
                  </a:lnTo>
                  <a:lnTo>
                    <a:pt x="3798" y="0"/>
                  </a:lnTo>
                  <a:lnTo>
                    <a:pt x="3818" y="0"/>
                  </a:lnTo>
                  <a:lnTo>
                    <a:pt x="3837" y="0"/>
                  </a:lnTo>
                  <a:lnTo>
                    <a:pt x="3866" y="9"/>
                  </a:lnTo>
                  <a:lnTo>
                    <a:pt x="3885" y="19"/>
                  </a:lnTo>
                  <a:lnTo>
                    <a:pt x="3915" y="19"/>
                  </a:lnTo>
                  <a:lnTo>
                    <a:pt x="3934" y="28"/>
                  </a:lnTo>
                  <a:lnTo>
                    <a:pt x="3963" y="37"/>
                  </a:lnTo>
                  <a:lnTo>
                    <a:pt x="3982" y="48"/>
                  </a:lnTo>
                  <a:lnTo>
                    <a:pt x="4011" y="48"/>
                  </a:lnTo>
                  <a:lnTo>
                    <a:pt x="4060" y="57"/>
                  </a:lnTo>
                  <a:lnTo>
                    <a:pt x="4108" y="76"/>
                  </a:lnTo>
                  <a:lnTo>
                    <a:pt x="4156" y="87"/>
                  </a:lnTo>
                  <a:lnTo>
                    <a:pt x="4214" y="96"/>
                  </a:lnTo>
                  <a:lnTo>
                    <a:pt x="4262" y="106"/>
                  </a:lnTo>
                  <a:lnTo>
                    <a:pt x="4311" y="125"/>
                  </a:lnTo>
                  <a:lnTo>
                    <a:pt x="4359" y="135"/>
                  </a:lnTo>
                  <a:lnTo>
                    <a:pt x="4417" y="145"/>
                  </a:lnTo>
                  <a:lnTo>
                    <a:pt x="4437" y="163"/>
                  </a:lnTo>
                  <a:lnTo>
                    <a:pt x="4465" y="193"/>
                  </a:lnTo>
                  <a:lnTo>
                    <a:pt x="4494" y="212"/>
                  </a:lnTo>
                  <a:lnTo>
                    <a:pt x="4524" y="241"/>
                  </a:lnTo>
                  <a:lnTo>
                    <a:pt x="4552" y="260"/>
                  </a:lnTo>
                  <a:lnTo>
                    <a:pt x="4572" y="290"/>
                  </a:lnTo>
                  <a:lnTo>
                    <a:pt x="4600" y="308"/>
                  </a:lnTo>
                  <a:lnTo>
                    <a:pt x="4630" y="338"/>
                  </a:lnTo>
                  <a:lnTo>
                    <a:pt x="4658" y="357"/>
                  </a:lnTo>
                  <a:lnTo>
                    <a:pt x="4678" y="377"/>
                  </a:lnTo>
                  <a:lnTo>
                    <a:pt x="4706" y="405"/>
                  </a:lnTo>
                  <a:lnTo>
                    <a:pt x="4736" y="425"/>
                  </a:lnTo>
                  <a:lnTo>
                    <a:pt x="4755" y="453"/>
                  </a:lnTo>
                  <a:lnTo>
                    <a:pt x="4784" y="473"/>
                  </a:lnTo>
                  <a:lnTo>
                    <a:pt x="4803" y="502"/>
                  </a:lnTo>
                  <a:lnTo>
                    <a:pt x="4832" y="522"/>
                  </a:lnTo>
                  <a:lnTo>
                    <a:pt x="4851" y="541"/>
                  </a:lnTo>
                  <a:lnTo>
                    <a:pt x="4871" y="559"/>
                  </a:lnTo>
                  <a:lnTo>
                    <a:pt x="4881" y="570"/>
                  </a:lnTo>
                  <a:lnTo>
                    <a:pt x="4901" y="589"/>
                  </a:lnTo>
                  <a:lnTo>
                    <a:pt x="4920" y="609"/>
                  </a:lnTo>
                  <a:lnTo>
                    <a:pt x="4939" y="628"/>
                  </a:lnTo>
                  <a:lnTo>
                    <a:pt x="4949" y="637"/>
                  </a:lnTo>
                  <a:lnTo>
                    <a:pt x="4968" y="656"/>
                  </a:lnTo>
                  <a:lnTo>
                    <a:pt x="4987" y="667"/>
                  </a:lnTo>
                  <a:lnTo>
                    <a:pt x="5007" y="676"/>
                  </a:lnTo>
                  <a:lnTo>
                    <a:pt x="5026" y="695"/>
                  </a:lnTo>
                  <a:lnTo>
                    <a:pt x="5046" y="704"/>
                  </a:lnTo>
                  <a:lnTo>
                    <a:pt x="5074" y="724"/>
                  </a:lnTo>
                  <a:lnTo>
                    <a:pt x="5094" y="743"/>
                  </a:lnTo>
                  <a:lnTo>
                    <a:pt x="5113" y="763"/>
                  </a:lnTo>
                  <a:lnTo>
                    <a:pt x="5122" y="782"/>
                  </a:lnTo>
                  <a:lnTo>
                    <a:pt x="5103" y="802"/>
                  </a:lnTo>
                  <a:lnTo>
                    <a:pt x="5083" y="821"/>
                  </a:lnTo>
                  <a:lnTo>
                    <a:pt x="5046" y="830"/>
                  </a:lnTo>
                  <a:lnTo>
                    <a:pt x="5016" y="850"/>
                  </a:lnTo>
                  <a:lnTo>
                    <a:pt x="4977" y="860"/>
                  </a:lnTo>
                  <a:lnTo>
                    <a:pt x="4958" y="860"/>
                  </a:lnTo>
                  <a:lnTo>
                    <a:pt x="4939" y="860"/>
                  </a:lnTo>
                  <a:lnTo>
                    <a:pt x="4920" y="860"/>
                  </a:lnTo>
                  <a:lnTo>
                    <a:pt x="4890" y="860"/>
                  </a:lnTo>
                  <a:lnTo>
                    <a:pt x="4871" y="860"/>
                  </a:lnTo>
                  <a:lnTo>
                    <a:pt x="4851" y="850"/>
                  </a:lnTo>
                  <a:lnTo>
                    <a:pt x="4823" y="850"/>
                  </a:lnTo>
                  <a:lnTo>
                    <a:pt x="4803" y="850"/>
                  </a:lnTo>
                  <a:lnTo>
                    <a:pt x="4784" y="850"/>
                  </a:lnTo>
                  <a:lnTo>
                    <a:pt x="4755" y="850"/>
                  </a:lnTo>
                  <a:lnTo>
                    <a:pt x="4726" y="830"/>
                  </a:lnTo>
                  <a:lnTo>
                    <a:pt x="4697" y="821"/>
                  </a:lnTo>
                  <a:lnTo>
                    <a:pt x="4669" y="811"/>
                  </a:lnTo>
                  <a:lnTo>
                    <a:pt x="4639" y="792"/>
                  </a:lnTo>
                  <a:lnTo>
                    <a:pt x="4600" y="782"/>
                  </a:lnTo>
                  <a:lnTo>
                    <a:pt x="4572" y="773"/>
                  </a:lnTo>
                  <a:lnTo>
                    <a:pt x="4543" y="763"/>
                  </a:lnTo>
                  <a:lnTo>
                    <a:pt x="4513" y="743"/>
                  </a:lnTo>
                  <a:lnTo>
                    <a:pt x="4474" y="743"/>
                  </a:lnTo>
                  <a:lnTo>
                    <a:pt x="4437" y="734"/>
                  </a:lnTo>
                  <a:lnTo>
                    <a:pt x="4398" y="724"/>
                  </a:lnTo>
                  <a:lnTo>
                    <a:pt x="4359" y="724"/>
                  </a:lnTo>
                  <a:lnTo>
                    <a:pt x="4329" y="715"/>
                  </a:lnTo>
                  <a:lnTo>
                    <a:pt x="4292" y="715"/>
                  </a:lnTo>
                  <a:lnTo>
                    <a:pt x="4253" y="704"/>
                  </a:lnTo>
                  <a:lnTo>
                    <a:pt x="4214" y="695"/>
                  </a:lnTo>
                  <a:lnTo>
                    <a:pt x="4195" y="695"/>
                  </a:lnTo>
                  <a:lnTo>
                    <a:pt x="4166" y="695"/>
                  </a:lnTo>
                  <a:lnTo>
                    <a:pt x="4136" y="685"/>
                  </a:lnTo>
                  <a:lnTo>
                    <a:pt x="4117" y="685"/>
                  </a:lnTo>
                  <a:lnTo>
                    <a:pt x="4088" y="685"/>
                  </a:lnTo>
                  <a:lnTo>
                    <a:pt x="4069" y="676"/>
                  </a:lnTo>
                  <a:lnTo>
                    <a:pt x="4040" y="676"/>
                  </a:lnTo>
                  <a:lnTo>
                    <a:pt x="4011" y="676"/>
                  </a:lnTo>
                  <a:lnTo>
                    <a:pt x="3982" y="676"/>
                  </a:lnTo>
                  <a:lnTo>
                    <a:pt x="3952" y="676"/>
                  </a:lnTo>
                  <a:lnTo>
                    <a:pt x="3915" y="676"/>
                  </a:lnTo>
                  <a:lnTo>
                    <a:pt x="3885" y="676"/>
                  </a:lnTo>
                  <a:lnTo>
                    <a:pt x="3846" y="676"/>
                  </a:lnTo>
                  <a:lnTo>
                    <a:pt x="3818" y="676"/>
                  </a:lnTo>
                  <a:lnTo>
                    <a:pt x="3789" y="685"/>
                  </a:lnTo>
                  <a:lnTo>
                    <a:pt x="3750" y="685"/>
                  </a:lnTo>
                  <a:lnTo>
                    <a:pt x="3721" y="695"/>
                  </a:lnTo>
                  <a:lnTo>
                    <a:pt x="3692" y="715"/>
                  </a:lnTo>
                  <a:lnTo>
                    <a:pt x="3663" y="724"/>
                  </a:lnTo>
                  <a:lnTo>
                    <a:pt x="3634" y="743"/>
                  </a:lnTo>
                  <a:lnTo>
                    <a:pt x="3595" y="763"/>
                  </a:lnTo>
                  <a:lnTo>
                    <a:pt x="3566" y="782"/>
                  </a:lnTo>
                  <a:lnTo>
                    <a:pt x="3538" y="802"/>
                  </a:lnTo>
                  <a:lnTo>
                    <a:pt x="3508" y="821"/>
                  </a:lnTo>
                  <a:lnTo>
                    <a:pt x="3469" y="850"/>
                  </a:lnTo>
                  <a:lnTo>
                    <a:pt x="3432" y="869"/>
                  </a:lnTo>
                  <a:lnTo>
                    <a:pt x="3393" y="888"/>
                  </a:lnTo>
                  <a:lnTo>
                    <a:pt x="3354" y="918"/>
                  </a:lnTo>
                  <a:lnTo>
                    <a:pt x="3315" y="937"/>
                  </a:lnTo>
                  <a:lnTo>
                    <a:pt x="3276" y="966"/>
                  </a:lnTo>
                  <a:lnTo>
                    <a:pt x="3237" y="985"/>
                  </a:lnTo>
                  <a:lnTo>
                    <a:pt x="3199" y="1014"/>
                  </a:lnTo>
                  <a:lnTo>
                    <a:pt x="3180" y="1044"/>
                  </a:lnTo>
                  <a:lnTo>
                    <a:pt x="3161" y="1072"/>
                  </a:lnTo>
                  <a:lnTo>
                    <a:pt x="3131" y="1092"/>
                  </a:lnTo>
                  <a:lnTo>
                    <a:pt x="3112" y="1120"/>
                  </a:lnTo>
                  <a:lnTo>
                    <a:pt x="3092" y="1150"/>
                  </a:lnTo>
                  <a:lnTo>
                    <a:pt x="3073" y="1178"/>
                  </a:lnTo>
                  <a:lnTo>
                    <a:pt x="3044" y="1207"/>
                  </a:lnTo>
                  <a:lnTo>
                    <a:pt x="3025" y="1237"/>
                  </a:lnTo>
                  <a:lnTo>
                    <a:pt x="3005" y="1256"/>
                  </a:lnTo>
                  <a:lnTo>
                    <a:pt x="2986" y="1276"/>
                  </a:lnTo>
                  <a:lnTo>
                    <a:pt x="2967" y="1295"/>
                  </a:lnTo>
                  <a:lnTo>
                    <a:pt x="2938" y="1314"/>
                  </a:lnTo>
                  <a:lnTo>
                    <a:pt x="2919" y="1333"/>
                  </a:lnTo>
                  <a:lnTo>
                    <a:pt x="2899" y="1352"/>
                  </a:lnTo>
                  <a:lnTo>
                    <a:pt x="2880" y="1371"/>
                  </a:lnTo>
                  <a:lnTo>
                    <a:pt x="2860" y="1391"/>
                  </a:lnTo>
                  <a:lnTo>
                    <a:pt x="2832" y="1430"/>
                  </a:lnTo>
                  <a:lnTo>
                    <a:pt x="2812" y="1478"/>
                  </a:lnTo>
                  <a:lnTo>
                    <a:pt x="2784" y="1517"/>
                  </a:lnTo>
                  <a:lnTo>
                    <a:pt x="2754" y="1555"/>
                  </a:lnTo>
                  <a:lnTo>
                    <a:pt x="2735" y="1594"/>
                  </a:lnTo>
                  <a:lnTo>
                    <a:pt x="2706" y="1633"/>
                  </a:lnTo>
                  <a:lnTo>
                    <a:pt x="2678" y="1672"/>
                  </a:lnTo>
                  <a:lnTo>
                    <a:pt x="2658" y="1711"/>
                  </a:lnTo>
                  <a:lnTo>
                    <a:pt x="2629" y="1711"/>
                  </a:lnTo>
                  <a:lnTo>
                    <a:pt x="2609" y="1700"/>
                  </a:lnTo>
                  <a:lnTo>
                    <a:pt x="2581" y="1700"/>
                  </a:lnTo>
                  <a:lnTo>
                    <a:pt x="2552" y="1691"/>
                  </a:lnTo>
                  <a:lnTo>
                    <a:pt x="2533" y="1691"/>
                  </a:lnTo>
                  <a:lnTo>
                    <a:pt x="2503" y="1681"/>
                  </a:lnTo>
                  <a:lnTo>
                    <a:pt x="2474" y="1681"/>
                  </a:lnTo>
                  <a:lnTo>
                    <a:pt x="2455" y="1672"/>
                  </a:lnTo>
                  <a:lnTo>
                    <a:pt x="2416" y="1662"/>
                  </a:lnTo>
                  <a:lnTo>
                    <a:pt x="2388" y="1652"/>
                  </a:lnTo>
                  <a:lnTo>
                    <a:pt x="2349" y="1633"/>
                  </a:lnTo>
                  <a:lnTo>
                    <a:pt x="2310" y="1623"/>
                  </a:lnTo>
                  <a:lnTo>
                    <a:pt x="2281" y="1614"/>
                  </a:lnTo>
                  <a:lnTo>
                    <a:pt x="2242" y="1603"/>
                  </a:lnTo>
                  <a:lnTo>
                    <a:pt x="2213" y="1594"/>
                  </a:lnTo>
                  <a:lnTo>
                    <a:pt x="2175" y="1575"/>
                  </a:lnTo>
                  <a:lnTo>
                    <a:pt x="2156" y="1575"/>
                  </a:lnTo>
                  <a:lnTo>
                    <a:pt x="2126" y="1566"/>
                  </a:lnTo>
                  <a:lnTo>
                    <a:pt x="2097" y="1555"/>
                  </a:lnTo>
                  <a:lnTo>
                    <a:pt x="2068" y="1555"/>
                  </a:lnTo>
                  <a:lnTo>
                    <a:pt x="2049" y="1546"/>
                  </a:lnTo>
                  <a:lnTo>
                    <a:pt x="2020" y="1536"/>
                  </a:lnTo>
                  <a:lnTo>
                    <a:pt x="1991" y="1536"/>
                  </a:lnTo>
                  <a:lnTo>
                    <a:pt x="1972" y="1527"/>
                  </a:lnTo>
                  <a:lnTo>
                    <a:pt x="1942" y="1527"/>
                  </a:lnTo>
                  <a:lnTo>
                    <a:pt x="1913" y="1517"/>
                  </a:lnTo>
                  <a:lnTo>
                    <a:pt x="1894" y="1517"/>
                  </a:lnTo>
                  <a:lnTo>
                    <a:pt x="1865" y="1517"/>
                  </a:lnTo>
                  <a:lnTo>
                    <a:pt x="1836" y="1507"/>
                  </a:lnTo>
                  <a:lnTo>
                    <a:pt x="1816" y="1507"/>
                  </a:lnTo>
                  <a:lnTo>
                    <a:pt x="1788" y="1497"/>
                  </a:lnTo>
                  <a:lnTo>
                    <a:pt x="1759" y="1497"/>
                  </a:lnTo>
                  <a:lnTo>
                    <a:pt x="1740" y="1488"/>
                  </a:lnTo>
                  <a:lnTo>
                    <a:pt x="1710" y="1488"/>
                  </a:lnTo>
                  <a:lnTo>
                    <a:pt x="1691" y="1488"/>
                  </a:lnTo>
                  <a:lnTo>
                    <a:pt x="1662" y="1478"/>
                  </a:lnTo>
                  <a:lnTo>
                    <a:pt x="1634" y="1469"/>
                  </a:lnTo>
                  <a:lnTo>
                    <a:pt x="1614" y="1469"/>
                  </a:lnTo>
                  <a:lnTo>
                    <a:pt x="1584" y="1458"/>
                  </a:lnTo>
                  <a:lnTo>
                    <a:pt x="1556" y="1449"/>
                  </a:lnTo>
                  <a:lnTo>
                    <a:pt x="1527" y="1469"/>
                  </a:lnTo>
                  <a:lnTo>
                    <a:pt x="1489" y="1478"/>
                  </a:lnTo>
                  <a:lnTo>
                    <a:pt x="1450" y="1488"/>
                  </a:lnTo>
                  <a:lnTo>
                    <a:pt x="1411" y="1507"/>
                  </a:lnTo>
                  <a:lnTo>
                    <a:pt x="1382" y="1517"/>
                  </a:lnTo>
                  <a:lnTo>
                    <a:pt x="1343" y="1536"/>
                  </a:lnTo>
                  <a:lnTo>
                    <a:pt x="1305" y="1546"/>
                  </a:lnTo>
                  <a:lnTo>
                    <a:pt x="1266" y="1555"/>
                  </a:lnTo>
                  <a:lnTo>
                    <a:pt x="1208" y="1575"/>
                  </a:lnTo>
                  <a:lnTo>
                    <a:pt x="1150" y="1594"/>
                  </a:lnTo>
                  <a:lnTo>
                    <a:pt x="1082" y="1603"/>
                  </a:lnTo>
                  <a:lnTo>
                    <a:pt x="1025" y="1623"/>
                  </a:lnTo>
                  <a:lnTo>
                    <a:pt x="956" y="1642"/>
                  </a:lnTo>
                  <a:lnTo>
                    <a:pt x="899" y="1652"/>
                  </a:lnTo>
                  <a:lnTo>
                    <a:pt x="841" y="1672"/>
                  </a:lnTo>
                  <a:lnTo>
                    <a:pt x="773" y="1691"/>
                  </a:lnTo>
                  <a:lnTo>
                    <a:pt x="754" y="1711"/>
                  </a:lnTo>
                  <a:lnTo>
                    <a:pt x="735" y="1739"/>
                  </a:lnTo>
                  <a:lnTo>
                    <a:pt x="715" y="1759"/>
                  </a:lnTo>
                  <a:lnTo>
                    <a:pt x="686" y="1787"/>
                  </a:lnTo>
                  <a:lnTo>
                    <a:pt x="666" y="1807"/>
                  </a:lnTo>
                  <a:lnTo>
                    <a:pt x="648" y="1836"/>
                  </a:lnTo>
                  <a:lnTo>
                    <a:pt x="628" y="1855"/>
                  </a:lnTo>
                  <a:lnTo>
                    <a:pt x="609" y="1884"/>
                  </a:lnTo>
                  <a:lnTo>
                    <a:pt x="531" y="1884"/>
                  </a:lnTo>
                  <a:lnTo>
                    <a:pt x="454" y="1874"/>
                  </a:lnTo>
                  <a:lnTo>
                    <a:pt x="377" y="1874"/>
                  </a:lnTo>
                  <a:lnTo>
                    <a:pt x="299" y="1874"/>
                  </a:lnTo>
                  <a:lnTo>
                    <a:pt x="232" y="1874"/>
                  </a:lnTo>
                  <a:lnTo>
                    <a:pt x="154" y="1865"/>
                  </a:lnTo>
                  <a:lnTo>
                    <a:pt x="77" y="1865"/>
                  </a:lnTo>
                  <a:lnTo>
                    <a:pt x="0" y="1865"/>
                  </a:lnTo>
                  <a:close/>
                </a:path>
              </a:pathLst>
            </a:custGeom>
            <a:solidFill>
              <a:srgbClr val="E07038"/>
            </a:solidFill>
            <a:ln w="9525">
              <a:noFill/>
              <a:round/>
              <a:headEnd/>
              <a:tailEnd/>
            </a:ln>
          </p:spPr>
          <p:txBody>
            <a:bodyPr>
              <a:prstTxWarp prst="textNoShape">
                <a:avLst/>
              </a:prstTxWarp>
            </a:bodyPr>
            <a:lstStyle/>
            <a:p>
              <a:endParaRPr lang="en-US"/>
            </a:p>
          </p:txBody>
        </p:sp>
        <p:sp>
          <p:nvSpPr>
            <p:cNvPr id="63848" name="Freeform 32"/>
            <p:cNvSpPr>
              <a:spLocks/>
            </p:cNvSpPr>
            <p:nvPr/>
          </p:nvSpPr>
          <p:spPr bwMode="auto">
            <a:xfrm>
              <a:off x="1460" y="3039"/>
              <a:ext cx="636" cy="233"/>
            </a:xfrm>
            <a:custGeom>
              <a:avLst/>
              <a:gdLst>
                <a:gd name="T0" fmla="*/ 29 w 5094"/>
                <a:gd name="T1" fmla="*/ 1748 h 1865"/>
                <a:gd name="T2" fmla="*/ 106 w 5094"/>
                <a:gd name="T3" fmla="*/ 1585 h 1865"/>
                <a:gd name="T4" fmla="*/ 222 w 5094"/>
                <a:gd name="T5" fmla="*/ 1401 h 1865"/>
                <a:gd name="T6" fmla="*/ 338 w 5094"/>
                <a:gd name="T7" fmla="*/ 1237 h 1865"/>
                <a:gd name="T8" fmla="*/ 454 w 5094"/>
                <a:gd name="T9" fmla="*/ 1120 h 1865"/>
                <a:gd name="T10" fmla="*/ 570 w 5094"/>
                <a:gd name="T11" fmla="*/ 1044 h 1865"/>
                <a:gd name="T12" fmla="*/ 705 w 5094"/>
                <a:gd name="T13" fmla="*/ 966 h 1865"/>
                <a:gd name="T14" fmla="*/ 880 w 5094"/>
                <a:gd name="T15" fmla="*/ 888 h 1865"/>
                <a:gd name="T16" fmla="*/ 1053 w 5094"/>
                <a:gd name="T17" fmla="*/ 869 h 1865"/>
                <a:gd name="T18" fmla="*/ 1227 w 5094"/>
                <a:gd name="T19" fmla="*/ 869 h 1865"/>
                <a:gd name="T20" fmla="*/ 1391 w 5094"/>
                <a:gd name="T21" fmla="*/ 908 h 1865"/>
                <a:gd name="T22" fmla="*/ 1565 w 5094"/>
                <a:gd name="T23" fmla="*/ 975 h 1865"/>
                <a:gd name="T24" fmla="*/ 1749 w 5094"/>
                <a:gd name="T25" fmla="*/ 1053 h 1865"/>
                <a:gd name="T26" fmla="*/ 1923 w 5094"/>
                <a:gd name="T27" fmla="*/ 1140 h 1865"/>
                <a:gd name="T28" fmla="*/ 2049 w 5094"/>
                <a:gd name="T29" fmla="*/ 1159 h 1865"/>
                <a:gd name="T30" fmla="*/ 2262 w 5094"/>
                <a:gd name="T31" fmla="*/ 1111 h 1865"/>
                <a:gd name="T32" fmla="*/ 2426 w 5094"/>
                <a:gd name="T33" fmla="*/ 995 h 1865"/>
                <a:gd name="T34" fmla="*/ 2552 w 5094"/>
                <a:gd name="T35" fmla="*/ 850 h 1865"/>
                <a:gd name="T36" fmla="*/ 2678 w 5094"/>
                <a:gd name="T37" fmla="*/ 667 h 1865"/>
                <a:gd name="T38" fmla="*/ 2812 w 5094"/>
                <a:gd name="T39" fmla="*/ 483 h 1865"/>
                <a:gd name="T40" fmla="*/ 2938 w 5094"/>
                <a:gd name="T41" fmla="*/ 328 h 1865"/>
                <a:gd name="T42" fmla="*/ 3055 w 5094"/>
                <a:gd name="T43" fmla="*/ 221 h 1865"/>
                <a:gd name="T44" fmla="*/ 3237 w 5094"/>
                <a:gd name="T45" fmla="*/ 106 h 1865"/>
                <a:gd name="T46" fmla="*/ 3393 w 5094"/>
                <a:gd name="T47" fmla="*/ 28 h 1865"/>
                <a:gd name="T48" fmla="*/ 3575 w 5094"/>
                <a:gd name="T49" fmla="*/ 0 h 1865"/>
                <a:gd name="T50" fmla="*/ 3750 w 5094"/>
                <a:gd name="T51" fmla="*/ 0 h 1865"/>
                <a:gd name="T52" fmla="*/ 3915 w 5094"/>
                <a:gd name="T53" fmla="*/ 19 h 1865"/>
                <a:gd name="T54" fmla="*/ 4156 w 5094"/>
                <a:gd name="T55" fmla="*/ 87 h 1865"/>
                <a:gd name="T56" fmla="*/ 4465 w 5094"/>
                <a:gd name="T57" fmla="*/ 193 h 1865"/>
                <a:gd name="T58" fmla="*/ 4658 w 5094"/>
                <a:gd name="T59" fmla="*/ 357 h 1865"/>
                <a:gd name="T60" fmla="*/ 4832 w 5094"/>
                <a:gd name="T61" fmla="*/ 522 h 1865"/>
                <a:gd name="T62" fmla="*/ 4949 w 5094"/>
                <a:gd name="T63" fmla="*/ 637 h 1865"/>
                <a:gd name="T64" fmla="*/ 5065 w 5094"/>
                <a:gd name="T65" fmla="*/ 724 h 1865"/>
                <a:gd name="T66" fmla="*/ 4996 w 5094"/>
                <a:gd name="T67" fmla="*/ 830 h 1865"/>
                <a:gd name="T68" fmla="*/ 4842 w 5094"/>
                <a:gd name="T69" fmla="*/ 821 h 1865"/>
                <a:gd name="T70" fmla="*/ 4669 w 5094"/>
                <a:gd name="T71" fmla="*/ 763 h 1865"/>
                <a:gd name="T72" fmla="*/ 4426 w 5094"/>
                <a:gd name="T73" fmla="*/ 667 h 1865"/>
                <a:gd name="T74" fmla="*/ 4185 w 5094"/>
                <a:gd name="T75" fmla="*/ 598 h 1865"/>
                <a:gd name="T76" fmla="*/ 3991 w 5094"/>
                <a:gd name="T77" fmla="*/ 550 h 1865"/>
                <a:gd name="T78" fmla="*/ 3779 w 5094"/>
                <a:gd name="T79" fmla="*/ 541 h 1865"/>
                <a:gd name="T80" fmla="*/ 3538 w 5094"/>
                <a:gd name="T81" fmla="*/ 628 h 1865"/>
                <a:gd name="T82" fmla="*/ 3306 w 5094"/>
                <a:gd name="T83" fmla="*/ 792 h 1865"/>
                <a:gd name="T84" fmla="*/ 3131 w 5094"/>
                <a:gd name="T85" fmla="*/ 985 h 1865"/>
                <a:gd name="T86" fmla="*/ 2986 w 5094"/>
                <a:gd name="T87" fmla="*/ 1178 h 1865"/>
                <a:gd name="T88" fmla="*/ 2822 w 5094"/>
                <a:gd name="T89" fmla="*/ 1352 h 1865"/>
                <a:gd name="T90" fmla="*/ 2648 w 5094"/>
                <a:gd name="T91" fmla="*/ 1566 h 1865"/>
                <a:gd name="T92" fmla="*/ 2455 w 5094"/>
                <a:gd name="T93" fmla="*/ 1594 h 1865"/>
                <a:gd name="T94" fmla="*/ 2193 w 5094"/>
                <a:gd name="T95" fmla="*/ 1507 h 1865"/>
                <a:gd name="T96" fmla="*/ 1991 w 5094"/>
                <a:gd name="T97" fmla="*/ 1469 h 1865"/>
                <a:gd name="T98" fmla="*/ 1788 w 5094"/>
                <a:gd name="T99" fmla="*/ 1449 h 1865"/>
                <a:gd name="T100" fmla="*/ 1595 w 5094"/>
                <a:gd name="T101" fmla="*/ 1421 h 1865"/>
                <a:gd name="T102" fmla="*/ 1343 w 5094"/>
                <a:gd name="T103" fmla="*/ 1421 h 1865"/>
                <a:gd name="T104" fmla="*/ 1025 w 5094"/>
                <a:gd name="T105" fmla="*/ 1546 h 1865"/>
                <a:gd name="T106" fmla="*/ 686 w 5094"/>
                <a:gd name="T107" fmla="*/ 1691 h 1865"/>
                <a:gd name="T108" fmla="*/ 522 w 5094"/>
                <a:gd name="T109" fmla="*/ 1845 h 1865"/>
                <a:gd name="T110" fmla="*/ 68 w 5094"/>
                <a:gd name="T111" fmla="*/ 1865 h 1865"/>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094"/>
                <a:gd name="T169" fmla="*/ 0 h 1865"/>
                <a:gd name="T170" fmla="*/ 5094 w 5094"/>
                <a:gd name="T171" fmla="*/ 1865 h 1865"/>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094" h="1865">
                  <a:moveTo>
                    <a:pt x="0" y="1865"/>
                  </a:moveTo>
                  <a:lnTo>
                    <a:pt x="9" y="1845"/>
                  </a:lnTo>
                  <a:lnTo>
                    <a:pt x="9" y="1826"/>
                  </a:lnTo>
                  <a:lnTo>
                    <a:pt x="20" y="1807"/>
                  </a:lnTo>
                  <a:lnTo>
                    <a:pt x="20" y="1787"/>
                  </a:lnTo>
                  <a:lnTo>
                    <a:pt x="29" y="1768"/>
                  </a:lnTo>
                  <a:lnTo>
                    <a:pt x="29" y="1748"/>
                  </a:lnTo>
                  <a:lnTo>
                    <a:pt x="38" y="1729"/>
                  </a:lnTo>
                  <a:lnTo>
                    <a:pt x="38" y="1711"/>
                  </a:lnTo>
                  <a:lnTo>
                    <a:pt x="57" y="1691"/>
                  </a:lnTo>
                  <a:lnTo>
                    <a:pt x="68" y="1662"/>
                  </a:lnTo>
                  <a:lnTo>
                    <a:pt x="87" y="1633"/>
                  </a:lnTo>
                  <a:lnTo>
                    <a:pt x="96" y="1614"/>
                  </a:lnTo>
                  <a:lnTo>
                    <a:pt x="106" y="1585"/>
                  </a:lnTo>
                  <a:lnTo>
                    <a:pt x="126" y="1566"/>
                  </a:lnTo>
                  <a:lnTo>
                    <a:pt x="135" y="1536"/>
                  </a:lnTo>
                  <a:lnTo>
                    <a:pt x="154" y="1507"/>
                  </a:lnTo>
                  <a:lnTo>
                    <a:pt x="163" y="1488"/>
                  </a:lnTo>
                  <a:lnTo>
                    <a:pt x="183" y="1458"/>
                  </a:lnTo>
                  <a:lnTo>
                    <a:pt x="202" y="1430"/>
                  </a:lnTo>
                  <a:lnTo>
                    <a:pt x="222" y="1401"/>
                  </a:lnTo>
                  <a:lnTo>
                    <a:pt x="232" y="1371"/>
                  </a:lnTo>
                  <a:lnTo>
                    <a:pt x="251" y="1352"/>
                  </a:lnTo>
                  <a:lnTo>
                    <a:pt x="271" y="1323"/>
                  </a:lnTo>
                  <a:lnTo>
                    <a:pt x="289" y="1295"/>
                  </a:lnTo>
                  <a:lnTo>
                    <a:pt x="299" y="1276"/>
                  </a:lnTo>
                  <a:lnTo>
                    <a:pt x="319" y="1256"/>
                  </a:lnTo>
                  <a:lnTo>
                    <a:pt x="338" y="1237"/>
                  </a:lnTo>
                  <a:lnTo>
                    <a:pt x="358" y="1217"/>
                  </a:lnTo>
                  <a:lnTo>
                    <a:pt x="367" y="1198"/>
                  </a:lnTo>
                  <a:lnTo>
                    <a:pt x="386" y="1178"/>
                  </a:lnTo>
                  <a:lnTo>
                    <a:pt x="406" y="1169"/>
                  </a:lnTo>
                  <a:lnTo>
                    <a:pt x="425" y="1150"/>
                  </a:lnTo>
                  <a:lnTo>
                    <a:pt x="434" y="1130"/>
                  </a:lnTo>
                  <a:lnTo>
                    <a:pt x="454" y="1120"/>
                  </a:lnTo>
                  <a:lnTo>
                    <a:pt x="473" y="1111"/>
                  </a:lnTo>
                  <a:lnTo>
                    <a:pt x="492" y="1101"/>
                  </a:lnTo>
                  <a:lnTo>
                    <a:pt x="503" y="1081"/>
                  </a:lnTo>
                  <a:lnTo>
                    <a:pt x="522" y="1072"/>
                  </a:lnTo>
                  <a:lnTo>
                    <a:pt x="540" y="1063"/>
                  </a:lnTo>
                  <a:lnTo>
                    <a:pt x="560" y="1053"/>
                  </a:lnTo>
                  <a:lnTo>
                    <a:pt x="570" y="1044"/>
                  </a:lnTo>
                  <a:lnTo>
                    <a:pt x="590" y="1033"/>
                  </a:lnTo>
                  <a:lnTo>
                    <a:pt x="609" y="1024"/>
                  </a:lnTo>
                  <a:lnTo>
                    <a:pt x="628" y="1014"/>
                  </a:lnTo>
                  <a:lnTo>
                    <a:pt x="648" y="1005"/>
                  </a:lnTo>
                  <a:lnTo>
                    <a:pt x="666" y="985"/>
                  </a:lnTo>
                  <a:lnTo>
                    <a:pt x="686" y="975"/>
                  </a:lnTo>
                  <a:lnTo>
                    <a:pt x="705" y="966"/>
                  </a:lnTo>
                  <a:lnTo>
                    <a:pt x="735" y="956"/>
                  </a:lnTo>
                  <a:lnTo>
                    <a:pt x="754" y="947"/>
                  </a:lnTo>
                  <a:lnTo>
                    <a:pt x="783" y="937"/>
                  </a:lnTo>
                  <a:lnTo>
                    <a:pt x="802" y="918"/>
                  </a:lnTo>
                  <a:lnTo>
                    <a:pt x="831" y="908"/>
                  </a:lnTo>
                  <a:lnTo>
                    <a:pt x="860" y="899"/>
                  </a:lnTo>
                  <a:lnTo>
                    <a:pt x="880" y="888"/>
                  </a:lnTo>
                  <a:lnTo>
                    <a:pt x="908" y="879"/>
                  </a:lnTo>
                  <a:lnTo>
                    <a:pt x="928" y="869"/>
                  </a:lnTo>
                  <a:lnTo>
                    <a:pt x="956" y="869"/>
                  </a:lnTo>
                  <a:lnTo>
                    <a:pt x="976" y="869"/>
                  </a:lnTo>
                  <a:lnTo>
                    <a:pt x="1005" y="869"/>
                  </a:lnTo>
                  <a:lnTo>
                    <a:pt x="1025" y="869"/>
                  </a:lnTo>
                  <a:lnTo>
                    <a:pt x="1053" y="869"/>
                  </a:lnTo>
                  <a:lnTo>
                    <a:pt x="1073" y="860"/>
                  </a:lnTo>
                  <a:lnTo>
                    <a:pt x="1101" y="860"/>
                  </a:lnTo>
                  <a:lnTo>
                    <a:pt x="1121" y="860"/>
                  </a:lnTo>
                  <a:lnTo>
                    <a:pt x="1150" y="869"/>
                  </a:lnTo>
                  <a:lnTo>
                    <a:pt x="1169" y="869"/>
                  </a:lnTo>
                  <a:lnTo>
                    <a:pt x="1198" y="869"/>
                  </a:lnTo>
                  <a:lnTo>
                    <a:pt x="1227" y="869"/>
                  </a:lnTo>
                  <a:lnTo>
                    <a:pt x="1246" y="869"/>
                  </a:lnTo>
                  <a:lnTo>
                    <a:pt x="1276" y="869"/>
                  </a:lnTo>
                  <a:lnTo>
                    <a:pt x="1305" y="879"/>
                  </a:lnTo>
                  <a:lnTo>
                    <a:pt x="1324" y="879"/>
                  </a:lnTo>
                  <a:lnTo>
                    <a:pt x="1343" y="888"/>
                  </a:lnTo>
                  <a:lnTo>
                    <a:pt x="1372" y="899"/>
                  </a:lnTo>
                  <a:lnTo>
                    <a:pt x="1391" y="908"/>
                  </a:lnTo>
                  <a:lnTo>
                    <a:pt x="1420" y="918"/>
                  </a:lnTo>
                  <a:lnTo>
                    <a:pt x="1439" y="927"/>
                  </a:lnTo>
                  <a:lnTo>
                    <a:pt x="1469" y="937"/>
                  </a:lnTo>
                  <a:lnTo>
                    <a:pt x="1489" y="947"/>
                  </a:lnTo>
                  <a:lnTo>
                    <a:pt x="1517" y="956"/>
                  </a:lnTo>
                  <a:lnTo>
                    <a:pt x="1537" y="966"/>
                  </a:lnTo>
                  <a:lnTo>
                    <a:pt x="1565" y="975"/>
                  </a:lnTo>
                  <a:lnTo>
                    <a:pt x="1595" y="985"/>
                  </a:lnTo>
                  <a:lnTo>
                    <a:pt x="1614" y="995"/>
                  </a:lnTo>
                  <a:lnTo>
                    <a:pt x="1643" y="1005"/>
                  </a:lnTo>
                  <a:lnTo>
                    <a:pt x="1671" y="1014"/>
                  </a:lnTo>
                  <a:lnTo>
                    <a:pt x="1691" y="1024"/>
                  </a:lnTo>
                  <a:lnTo>
                    <a:pt x="1720" y="1033"/>
                  </a:lnTo>
                  <a:lnTo>
                    <a:pt x="1749" y="1053"/>
                  </a:lnTo>
                  <a:lnTo>
                    <a:pt x="1779" y="1063"/>
                  </a:lnTo>
                  <a:lnTo>
                    <a:pt x="1797" y="1081"/>
                  </a:lnTo>
                  <a:lnTo>
                    <a:pt x="1827" y="1092"/>
                  </a:lnTo>
                  <a:lnTo>
                    <a:pt x="1855" y="1101"/>
                  </a:lnTo>
                  <a:lnTo>
                    <a:pt x="1885" y="1120"/>
                  </a:lnTo>
                  <a:lnTo>
                    <a:pt x="1913" y="1130"/>
                  </a:lnTo>
                  <a:lnTo>
                    <a:pt x="1923" y="1140"/>
                  </a:lnTo>
                  <a:lnTo>
                    <a:pt x="1942" y="1140"/>
                  </a:lnTo>
                  <a:lnTo>
                    <a:pt x="1961" y="1140"/>
                  </a:lnTo>
                  <a:lnTo>
                    <a:pt x="1981" y="1150"/>
                  </a:lnTo>
                  <a:lnTo>
                    <a:pt x="1991" y="1150"/>
                  </a:lnTo>
                  <a:lnTo>
                    <a:pt x="2011" y="1150"/>
                  </a:lnTo>
                  <a:lnTo>
                    <a:pt x="2030" y="1159"/>
                  </a:lnTo>
                  <a:lnTo>
                    <a:pt x="2049" y="1159"/>
                  </a:lnTo>
                  <a:lnTo>
                    <a:pt x="2078" y="1150"/>
                  </a:lnTo>
                  <a:lnTo>
                    <a:pt x="2107" y="1150"/>
                  </a:lnTo>
                  <a:lnTo>
                    <a:pt x="2136" y="1140"/>
                  </a:lnTo>
                  <a:lnTo>
                    <a:pt x="2165" y="1130"/>
                  </a:lnTo>
                  <a:lnTo>
                    <a:pt x="2193" y="1120"/>
                  </a:lnTo>
                  <a:lnTo>
                    <a:pt x="2223" y="1120"/>
                  </a:lnTo>
                  <a:lnTo>
                    <a:pt x="2262" y="1111"/>
                  </a:lnTo>
                  <a:lnTo>
                    <a:pt x="2290" y="1101"/>
                  </a:lnTo>
                  <a:lnTo>
                    <a:pt x="2310" y="1081"/>
                  </a:lnTo>
                  <a:lnTo>
                    <a:pt x="2338" y="1072"/>
                  </a:lnTo>
                  <a:lnTo>
                    <a:pt x="2358" y="1053"/>
                  </a:lnTo>
                  <a:lnTo>
                    <a:pt x="2388" y="1033"/>
                  </a:lnTo>
                  <a:lnTo>
                    <a:pt x="2407" y="1014"/>
                  </a:lnTo>
                  <a:lnTo>
                    <a:pt x="2426" y="995"/>
                  </a:lnTo>
                  <a:lnTo>
                    <a:pt x="2455" y="975"/>
                  </a:lnTo>
                  <a:lnTo>
                    <a:pt x="2474" y="956"/>
                  </a:lnTo>
                  <a:lnTo>
                    <a:pt x="2494" y="937"/>
                  </a:lnTo>
                  <a:lnTo>
                    <a:pt x="2513" y="908"/>
                  </a:lnTo>
                  <a:lnTo>
                    <a:pt x="2522" y="888"/>
                  </a:lnTo>
                  <a:lnTo>
                    <a:pt x="2542" y="869"/>
                  </a:lnTo>
                  <a:lnTo>
                    <a:pt x="2552" y="850"/>
                  </a:lnTo>
                  <a:lnTo>
                    <a:pt x="2570" y="821"/>
                  </a:lnTo>
                  <a:lnTo>
                    <a:pt x="2581" y="802"/>
                  </a:lnTo>
                  <a:lnTo>
                    <a:pt x="2600" y="782"/>
                  </a:lnTo>
                  <a:lnTo>
                    <a:pt x="2619" y="754"/>
                  </a:lnTo>
                  <a:lnTo>
                    <a:pt x="2639" y="724"/>
                  </a:lnTo>
                  <a:lnTo>
                    <a:pt x="2658" y="695"/>
                  </a:lnTo>
                  <a:lnTo>
                    <a:pt x="2678" y="667"/>
                  </a:lnTo>
                  <a:lnTo>
                    <a:pt x="2696" y="637"/>
                  </a:lnTo>
                  <a:lnTo>
                    <a:pt x="2715" y="609"/>
                  </a:lnTo>
                  <a:lnTo>
                    <a:pt x="2726" y="579"/>
                  </a:lnTo>
                  <a:lnTo>
                    <a:pt x="2745" y="550"/>
                  </a:lnTo>
                  <a:lnTo>
                    <a:pt x="2764" y="531"/>
                  </a:lnTo>
                  <a:lnTo>
                    <a:pt x="2793" y="502"/>
                  </a:lnTo>
                  <a:lnTo>
                    <a:pt x="2812" y="483"/>
                  </a:lnTo>
                  <a:lnTo>
                    <a:pt x="2832" y="453"/>
                  </a:lnTo>
                  <a:lnTo>
                    <a:pt x="2851" y="434"/>
                  </a:lnTo>
                  <a:lnTo>
                    <a:pt x="2871" y="405"/>
                  </a:lnTo>
                  <a:lnTo>
                    <a:pt x="2890" y="386"/>
                  </a:lnTo>
                  <a:lnTo>
                    <a:pt x="2910" y="357"/>
                  </a:lnTo>
                  <a:lnTo>
                    <a:pt x="2929" y="347"/>
                  </a:lnTo>
                  <a:lnTo>
                    <a:pt x="2938" y="328"/>
                  </a:lnTo>
                  <a:lnTo>
                    <a:pt x="2958" y="318"/>
                  </a:lnTo>
                  <a:lnTo>
                    <a:pt x="2977" y="299"/>
                  </a:lnTo>
                  <a:lnTo>
                    <a:pt x="2986" y="290"/>
                  </a:lnTo>
                  <a:lnTo>
                    <a:pt x="3005" y="270"/>
                  </a:lnTo>
                  <a:lnTo>
                    <a:pt x="3016" y="251"/>
                  </a:lnTo>
                  <a:lnTo>
                    <a:pt x="3035" y="241"/>
                  </a:lnTo>
                  <a:lnTo>
                    <a:pt x="3055" y="221"/>
                  </a:lnTo>
                  <a:lnTo>
                    <a:pt x="3083" y="202"/>
                  </a:lnTo>
                  <a:lnTo>
                    <a:pt x="3112" y="193"/>
                  </a:lnTo>
                  <a:lnTo>
                    <a:pt x="3131" y="173"/>
                  </a:lnTo>
                  <a:lnTo>
                    <a:pt x="3161" y="154"/>
                  </a:lnTo>
                  <a:lnTo>
                    <a:pt x="3189" y="135"/>
                  </a:lnTo>
                  <a:lnTo>
                    <a:pt x="3209" y="125"/>
                  </a:lnTo>
                  <a:lnTo>
                    <a:pt x="3237" y="106"/>
                  </a:lnTo>
                  <a:lnTo>
                    <a:pt x="3257" y="96"/>
                  </a:lnTo>
                  <a:lnTo>
                    <a:pt x="3276" y="87"/>
                  </a:lnTo>
                  <a:lnTo>
                    <a:pt x="3306" y="76"/>
                  </a:lnTo>
                  <a:lnTo>
                    <a:pt x="3324" y="67"/>
                  </a:lnTo>
                  <a:lnTo>
                    <a:pt x="3344" y="57"/>
                  </a:lnTo>
                  <a:lnTo>
                    <a:pt x="3363" y="48"/>
                  </a:lnTo>
                  <a:lnTo>
                    <a:pt x="3393" y="28"/>
                  </a:lnTo>
                  <a:lnTo>
                    <a:pt x="3412" y="19"/>
                  </a:lnTo>
                  <a:lnTo>
                    <a:pt x="3441" y="19"/>
                  </a:lnTo>
                  <a:lnTo>
                    <a:pt x="3469" y="19"/>
                  </a:lnTo>
                  <a:lnTo>
                    <a:pt x="3489" y="9"/>
                  </a:lnTo>
                  <a:lnTo>
                    <a:pt x="3518" y="9"/>
                  </a:lnTo>
                  <a:lnTo>
                    <a:pt x="3547" y="9"/>
                  </a:lnTo>
                  <a:lnTo>
                    <a:pt x="3575" y="0"/>
                  </a:lnTo>
                  <a:lnTo>
                    <a:pt x="3605" y="0"/>
                  </a:lnTo>
                  <a:lnTo>
                    <a:pt x="3625" y="0"/>
                  </a:lnTo>
                  <a:lnTo>
                    <a:pt x="3653" y="0"/>
                  </a:lnTo>
                  <a:lnTo>
                    <a:pt x="3673" y="0"/>
                  </a:lnTo>
                  <a:lnTo>
                    <a:pt x="3701" y="0"/>
                  </a:lnTo>
                  <a:lnTo>
                    <a:pt x="3721" y="0"/>
                  </a:lnTo>
                  <a:lnTo>
                    <a:pt x="3750" y="0"/>
                  </a:lnTo>
                  <a:lnTo>
                    <a:pt x="3770" y="0"/>
                  </a:lnTo>
                  <a:lnTo>
                    <a:pt x="3798" y="0"/>
                  </a:lnTo>
                  <a:lnTo>
                    <a:pt x="3818" y="0"/>
                  </a:lnTo>
                  <a:lnTo>
                    <a:pt x="3837" y="0"/>
                  </a:lnTo>
                  <a:lnTo>
                    <a:pt x="3866" y="9"/>
                  </a:lnTo>
                  <a:lnTo>
                    <a:pt x="3885" y="19"/>
                  </a:lnTo>
                  <a:lnTo>
                    <a:pt x="3915" y="19"/>
                  </a:lnTo>
                  <a:lnTo>
                    <a:pt x="3934" y="28"/>
                  </a:lnTo>
                  <a:lnTo>
                    <a:pt x="3963" y="37"/>
                  </a:lnTo>
                  <a:lnTo>
                    <a:pt x="3982" y="48"/>
                  </a:lnTo>
                  <a:lnTo>
                    <a:pt x="4011" y="48"/>
                  </a:lnTo>
                  <a:lnTo>
                    <a:pt x="4060" y="57"/>
                  </a:lnTo>
                  <a:lnTo>
                    <a:pt x="4108" y="76"/>
                  </a:lnTo>
                  <a:lnTo>
                    <a:pt x="4156" y="87"/>
                  </a:lnTo>
                  <a:lnTo>
                    <a:pt x="4214" y="96"/>
                  </a:lnTo>
                  <a:lnTo>
                    <a:pt x="4262" y="106"/>
                  </a:lnTo>
                  <a:lnTo>
                    <a:pt x="4311" y="125"/>
                  </a:lnTo>
                  <a:lnTo>
                    <a:pt x="4359" y="135"/>
                  </a:lnTo>
                  <a:lnTo>
                    <a:pt x="4417" y="145"/>
                  </a:lnTo>
                  <a:lnTo>
                    <a:pt x="4437" y="163"/>
                  </a:lnTo>
                  <a:lnTo>
                    <a:pt x="4465" y="193"/>
                  </a:lnTo>
                  <a:lnTo>
                    <a:pt x="4494" y="212"/>
                  </a:lnTo>
                  <a:lnTo>
                    <a:pt x="4524" y="241"/>
                  </a:lnTo>
                  <a:lnTo>
                    <a:pt x="4552" y="260"/>
                  </a:lnTo>
                  <a:lnTo>
                    <a:pt x="4572" y="290"/>
                  </a:lnTo>
                  <a:lnTo>
                    <a:pt x="4600" y="308"/>
                  </a:lnTo>
                  <a:lnTo>
                    <a:pt x="4630" y="338"/>
                  </a:lnTo>
                  <a:lnTo>
                    <a:pt x="4658" y="357"/>
                  </a:lnTo>
                  <a:lnTo>
                    <a:pt x="4678" y="377"/>
                  </a:lnTo>
                  <a:lnTo>
                    <a:pt x="4706" y="405"/>
                  </a:lnTo>
                  <a:lnTo>
                    <a:pt x="4736" y="425"/>
                  </a:lnTo>
                  <a:lnTo>
                    <a:pt x="4755" y="453"/>
                  </a:lnTo>
                  <a:lnTo>
                    <a:pt x="4784" y="473"/>
                  </a:lnTo>
                  <a:lnTo>
                    <a:pt x="4803" y="502"/>
                  </a:lnTo>
                  <a:lnTo>
                    <a:pt x="4832" y="522"/>
                  </a:lnTo>
                  <a:lnTo>
                    <a:pt x="4851" y="541"/>
                  </a:lnTo>
                  <a:lnTo>
                    <a:pt x="4871" y="559"/>
                  </a:lnTo>
                  <a:lnTo>
                    <a:pt x="4881" y="570"/>
                  </a:lnTo>
                  <a:lnTo>
                    <a:pt x="4901" y="589"/>
                  </a:lnTo>
                  <a:lnTo>
                    <a:pt x="4920" y="609"/>
                  </a:lnTo>
                  <a:lnTo>
                    <a:pt x="4939" y="628"/>
                  </a:lnTo>
                  <a:lnTo>
                    <a:pt x="4949" y="637"/>
                  </a:lnTo>
                  <a:lnTo>
                    <a:pt x="4968" y="656"/>
                  </a:lnTo>
                  <a:lnTo>
                    <a:pt x="4977" y="656"/>
                  </a:lnTo>
                  <a:lnTo>
                    <a:pt x="4987" y="667"/>
                  </a:lnTo>
                  <a:lnTo>
                    <a:pt x="5007" y="676"/>
                  </a:lnTo>
                  <a:lnTo>
                    <a:pt x="5026" y="695"/>
                  </a:lnTo>
                  <a:lnTo>
                    <a:pt x="5046" y="704"/>
                  </a:lnTo>
                  <a:lnTo>
                    <a:pt x="5065" y="724"/>
                  </a:lnTo>
                  <a:lnTo>
                    <a:pt x="5083" y="743"/>
                  </a:lnTo>
                  <a:lnTo>
                    <a:pt x="5094" y="763"/>
                  </a:lnTo>
                  <a:lnTo>
                    <a:pt x="5094" y="782"/>
                  </a:lnTo>
                  <a:lnTo>
                    <a:pt x="5083" y="792"/>
                  </a:lnTo>
                  <a:lnTo>
                    <a:pt x="5055" y="811"/>
                  </a:lnTo>
                  <a:lnTo>
                    <a:pt x="5026" y="821"/>
                  </a:lnTo>
                  <a:lnTo>
                    <a:pt x="4996" y="830"/>
                  </a:lnTo>
                  <a:lnTo>
                    <a:pt x="4968" y="830"/>
                  </a:lnTo>
                  <a:lnTo>
                    <a:pt x="4939" y="840"/>
                  </a:lnTo>
                  <a:lnTo>
                    <a:pt x="4929" y="830"/>
                  </a:lnTo>
                  <a:lnTo>
                    <a:pt x="4910" y="830"/>
                  </a:lnTo>
                  <a:lnTo>
                    <a:pt x="4881" y="830"/>
                  </a:lnTo>
                  <a:lnTo>
                    <a:pt x="4862" y="830"/>
                  </a:lnTo>
                  <a:lnTo>
                    <a:pt x="4842" y="821"/>
                  </a:lnTo>
                  <a:lnTo>
                    <a:pt x="4823" y="821"/>
                  </a:lnTo>
                  <a:lnTo>
                    <a:pt x="4803" y="821"/>
                  </a:lnTo>
                  <a:lnTo>
                    <a:pt x="4784" y="821"/>
                  </a:lnTo>
                  <a:lnTo>
                    <a:pt x="4765" y="811"/>
                  </a:lnTo>
                  <a:lnTo>
                    <a:pt x="4736" y="802"/>
                  </a:lnTo>
                  <a:lnTo>
                    <a:pt x="4697" y="782"/>
                  </a:lnTo>
                  <a:lnTo>
                    <a:pt x="4669" y="763"/>
                  </a:lnTo>
                  <a:lnTo>
                    <a:pt x="4630" y="754"/>
                  </a:lnTo>
                  <a:lnTo>
                    <a:pt x="4600" y="734"/>
                  </a:lnTo>
                  <a:lnTo>
                    <a:pt x="4562" y="715"/>
                  </a:lnTo>
                  <a:lnTo>
                    <a:pt x="4533" y="704"/>
                  </a:lnTo>
                  <a:lnTo>
                    <a:pt x="4504" y="685"/>
                  </a:lnTo>
                  <a:lnTo>
                    <a:pt x="4465" y="676"/>
                  </a:lnTo>
                  <a:lnTo>
                    <a:pt x="4426" y="667"/>
                  </a:lnTo>
                  <a:lnTo>
                    <a:pt x="4388" y="656"/>
                  </a:lnTo>
                  <a:lnTo>
                    <a:pt x="4349" y="647"/>
                  </a:lnTo>
                  <a:lnTo>
                    <a:pt x="4320" y="637"/>
                  </a:lnTo>
                  <a:lnTo>
                    <a:pt x="4281" y="628"/>
                  </a:lnTo>
                  <a:lnTo>
                    <a:pt x="4243" y="618"/>
                  </a:lnTo>
                  <a:lnTo>
                    <a:pt x="4204" y="609"/>
                  </a:lnTo>
                  <a:lnTo>
                    <a:pt x="4185" y="598"/>
                  </a:lnTo>
                  <a:lnTo>
                    <a:pt x="4156" y="589"/>
                  </a:lnTo>
                  <a:lnTo>
                    <a:pt x="4127" y="589"/>
                  </a:lnTo>
                  <a:lnTo>
                    <a:pt x="4098" y="579"/>
                  </a:lnTo>
                  <a:lnTo>
                    <a:pt x="4069" y="570"/>
                  </a:lnTo>
                  <a:lnTo>
                    <a:pt x="4050" y="570"/>
                  </a:lnTo>
                  <a:lnTo>
                    <a:pt x="4021" y="559"/>
                  </a:lnTo>
                  <a:lnTo>
                    <a:pt x="3991" y="550"/>
                  </a:lnTo>
                  <a:lnTo>
                    <a:pt x="3963" y="550"/>
                  </a:lnTo>
                  <a:lnTo>
                    <a:pt x="3934" y="550"/>
                  </a:lnTo>
                  <a:lnTo>
                    <a:pt x="3895" y="550"/>
                  </a:lnTo>
                  <a:lnTo>
                    <a:pt x="3866" y="550"/>
                  </a:lnTo>
                  <a:lnTo>
                    <a:pt x="3837" y="550"/>
                  </a:lnTo>
                  <a:lnTo>
                    <a:pt x="3809" y="541"/>
                  </a:lnTo>
                  <a:lnTo>
                    <a:pt x="3779" y="541"/>
                  </a:lnTo>
                  <a:lnTo>
                    <a:pt x="3740" y="550"/>
                  </a:lnTo>
                  <a:lnTo>
                    <a:pt x="3711" y="550"/>
                  </a:lnTo>
                  <a:lnTo>
                    <a:pt x="3673" y="570"/>
                  </a:lnTo>
                  <a:lnTo>
                    <a:pt x="3634" y="579"/>
                  </a:lnTo>
                  <a:lnTo>
                    <a:pt x="3605" y="598"/>
                  </a:lnTo>
                  <a:lnTo>
                    <a:pt x="3566" y="609"/>
                  </a:lnTo>
                  <a:lnTo>
                    <a:pt x="3538" y="628"/>
                  </a:lnTo>
                  <a:lnTo>
                    <a:pt x="3508" y="656"/>
                  </a:lnTo>
                  <a:lnTo>
                    <a:pt x="3480" y="676"/>
                  </a:lnTo>
                  <a:lnTo>
                    <a:pt x="3441" y="704"/>
                  </a:lnTo>
                  <a:lnTo>
                    <a:pt x="3412" y="724"/>
                  </a:lnTo>
                  <a:lnTo>
                    <a:pt x="3373" y="743"/>
                  </a:lnTo>
                  <a:lnTo>
                    <a:pt x="3344" y="773"/>
                  </a:lnTo>
                  <a:lnTo>
                    <a:pt x="3306" y="792"/>
                  </a:lnTo>
                  <a:lnTo>
                    <a:pt x="3276" y="821"/>
                  </a:lnTo>
                  <a:lnTo>
                    <a:pt x="3237" y="840"/>
                  </a:lnTo>
                  <a:lnTo>
                    <a:pt x="3209" y="869"/>
                  </a:lnTo>
                  <a:lnTo>
                    <a:pt x="3189" y="899"/>
                  </a:lnTo>
                  <a:lnTo>
                    <a:pt x="3170" y="927"/>
                  </a:lnTo>
                  <a:lnTo>
                    <a:pt x="3151" y="956"/>
                  </a:lnTo>
                  <a:lnTo>
                    <a:pt x="3131" y="985"/>
                  </a:lnTo>
                  <a:lnTo>
                    <a:pt x="3112" y="1014"/>
                  </a:lnTo>
                  <a:lnTo>
                    <a:pt x="3092" y="1044"/>
                  </a:lnTo>
                  <a:lnTo>
                    <a:pt x="3064" y="1081"/>
                  </a:lnTo>
                  <a:lnTo>
                    <a:pt x="3044" y="1111"/>
                  </a:lnTo>
                  <a:lnTo>
                    <a:pt x="3025" y="1130"/>
                  </a:lnTo>
                  <a:lnTo>
                    <a:pt x="3005" y="1150"/>
                  </a:lnTo>
                  <a:lnTo>
                    <a:pt x="2986" y="1178"/>
                  </a:lnTo>
                  <a:lnTo>
                    <a:pt x="2958" y="1198"/>
                  </a:lnTo>
                  <a:lnTo>
                    <a:pt x="2938" y="1217"/>
                  </a:lnTo>
                  <a:lnTo>
                    <a:pt x="2919" y="1237"/>
                  </a:lnTo>
                  <a:lnTo>
                    <a:pt x="2899" y="1256"/>
                  </a:lnTo>
                  <a:lnTo>
                    <a:pt x="2871" y="1276"/>
                  </a:lnTo>
                  <a:lnTo>
                    <a:pt x="2851" y="1314"/>
                  </a:lnTo>
                  <a:lnTo>
                    <a:pt x="2822" y="1352"/>
                  </a:lnTo>
                  <a:lnTo>
                    <a:pt x="2803" y="1382"/>
                  </a:lnTo>
                  <a:lnTo>
                    <a:pt x="2774" y="1421"/>
                  </a:lnTo>
                  <a:lnTo>
                    <a:pt x="2745" y="1458"/>
                  </a:lnTo>
                  <a:lnTo>
                    <a:pt x="2726" y="1497"/>
                  </a:lnTo>
                  <a:lnTo>
                    <a:pt x="2696" y="1527"/>
                  </a:lnTo>
                  <a:lnTo>
                    <a:pt x="2678" y="1566"/>
                  </a:lnTo>
                  <a:lnTo>
                    <a:pt x="2648" y="1566"/>
                  </a:lnTo>
                  <a:lnTo>
                    <a:pt x="2619" y="1575"/>
                  </a:lnTo>
                  <a:lnTo>
                    <a:pt x="2590" y="1575"/>
                  </a:lnTo>
                  <a:lnTo>
                    <a:pt x="2561" y="1585"/>
                  </a:lnTo>
                  <a:lnTo>
                    <a:pt x="2542" y="1585"/>
                  </a:lnTo>
                  <a:lnTo>
                    <a:pt x="2513" y="1585"/>
                  </a:lnTo>
                  <a:lnTo>
                    <a:pt x="2483" y="1594"/>
                  </a:lnTo>
                  <a:lnTo>
                    <a:pt x="2455" y="1594"/>
                  </a:lnTo>
                  <a:lnTo>
                    <a:pt x="2416" y="1585"/>
                  </a:lnTo>
                  <a:lnTo>
                    <a:pt x="2377" y="1566"/>
                  </a:lnTo>
                  <a:lnTo>
                    <a:pt x="2338" y="1555"/>
                  </a:lnTo>
                  <a:lnTo>
                    <a:pt x="2301" y="1536"/>
                  </a:lnTo>
                  <a:lnTo>
                    <a:pt x="2271" y="1527"/>
                  </a:lnTo>
                  <a:lnTo>
                    <a:pt x="2232" y="1517"/>
                  </a:lnTo>
                  <a:lnTo>
                    <a:pt x="2193" y="1507"/>
                  </a:lnTo>
                  <a:lnTo>
                    <a:pt x="2165" y="1497"/>
                  </a:lnTo>
                  <a:lnTo>
                    <a:pt x="2136" y="1497"/>
                  </a:lnTo>
                  <a:lnTo>
                    <a:pt x="2107" y="1488"/>
                  </a:lnTo>
                  <a:lnTo>
                    <a:pt x="2078" y="1478"/>
                  </a:lnTo>
                  <a:lnTo>
                    <a:pt x="2049" y="1478"/>
                  </a:lnTo>
                  <a:lnTo>
                    <a:pt x="2020" y="1478"/>
                  </a:lnTo>
                  <a:lnTo>
                    <a:pt x="1991" y="1469"/>
                  </a:lnTo>
                  <a:lnTo>
                    <a:pt x="1961" y="1469"/>
                  </a:lnTo>
                  <a:lnTo>
                    <a:pt x="1933" y="1458"/>
                  </a:lnTo>
                  <a:lnTo>
                    <a:pt x="1904" y="1458"/>
                  </a:lnTo>
                  <a:lnTo>
                    <a:pt x="1875" y="1458"/>
                  </a:lnTo>
                  <a:lnTo>
                    <a:pt x="1846" y="1458"/>
                  </a:lnTo>
                  <a:lnTo>
                    <a:pt x="1816" y="1458"/>
                  </a:lnTo>
                  <a:lnTo>
                    <a:pt x="1788" y="1449"/>
                  </a:lnTo>
                  <a:lnTo>
                    <a:pt x="1759" y="1449"/>
                  </a:lnTo>
                  <a:lnTo>
                    <a:pt x="1730" y="1449"/>
                  </a:lnTo>
                  <a:lnTo>
                    <a:pt x="1701" y="1440"/>
                  </a:lnTo>
                  <a:lnTo>
                    <a:pt x="1682" y="1440"/>
                  </a:lnTo>
                  <a:lnTo>
                    <a:pt x="1653" y="1430"/>
                  </a:lnTo>
                  <a:lnTo>
                    <a:pt x="1623" y="1430"/>
                  </a:lnTo>
                  <a:lnTo>
                    <a:pt x="1595" y="1421"/>
                  </a:lnTo>
                  <a:lnTo>
                    <a:pt x="1565" y="1410"/>
                  </a:lnTo>
                  <a:lnTo>
                    <a:pt x="1527" y="1401"/>
                  </a:lnTo>
                  <a:lnTo>
                    <a:pt x="1498" y="1391"/>
                  </a:lnTo>
                  <a:lnTo>
                    <a:pt x="1469" y="1382"/>
                  </a:lnTo>
                  <a:lnTo>
                    <a:pt x="1430" y="1391"/>
                  </a:lnTo>
                  <a:lnTo>
                    <a:pt x="1382" y="1410"/>
                  </a:lnTo>
                  <a:lnTo>
                    <a:pt x="1343" y="1421"/>
                  </a:lnTo>
                  <a:lnTo>
                    <a:pt x="1305" y="1440"/>
                  </a:lnTo>
                  <a:lnTo>
                    <a:pt x="1257" y="1458"/>
                  </a:lnTo>
                  <a:lnTo>
                    <a:pt x="1218" y="1469"/>
                  </a:lnTo>
                  <a:lnTo>
                    <a:pt x="1179" y="1488"/>
                  </a:lnTo>
                  <a:lnTo>
                    <a:pt x="1131" y="1497"/>
                  </a:lnTo>
                  <a:lnTo>
                    <a:pt x="1082" y="1517"/>
                  </a:lnTo>
                  <a:lnTo>
                    <a:pt x="1025" y="1546"/>
                  </a:lnTo>
                  <a:lnTo>
                    <a:pt x="976" y="1566"/>
                  </a:lnTo>
                  <a:lnTo>
                    <a:pt x="917" y="1585"/>
                  </a:lnTo>
                  <a:lnTo>
                    <a:pt x="869" y="1603"/>
                  </a:lnTo>
                  <a:lnTo>
                    <a:pt x="811" y="1633"/>
                  </a:lnTo>
                  <a:lnTo>
                    <a:pt x="763" y="1652"/>
                  </a:lnTo>
                  <a:lnTo>
                    <a:pt x="715" y="1672"/>
                  </a:lnTo>
                  <a:lnTo>
                    <a:pt x="686" y="1691"/>
                  </a:lnTo>
                  <a:lnTo>
                    <a:pt x="666" y="1720"/>
                  </a:lnTo>
                  <a:lnTo>
                    <a:pt x="638" y="1739"/>
                  </a:lnTo>
                  <a:lnTo>
                    <a:pt x="618" y="1759"/>
                  </a:lnTo>
                  <a:lnTo>
                    <a:pt x="590" y="1787"/>
                  </a:lnTo>
                  <a:lnTo>
                    <a:pt x="570" y="1807"/>
                  </a:lnTo>
                  <a:lnTo>
                    <a:pt x="540" y="1826"/>
                  </a:lnTo>
                  <a:lnTo>
                    <a:pt x="522" y="1845"/>
                  </a:lnTo>
                  <a:lnTo>
                    <a:pt x="454" y="1855"/>
                  </a:lnTo>
                  <a:lnTo>
                    <a:pt x="386" y="1855"/>
                  </a:lnTo>
                  <a:lnTo>
                    <a:pt x="328" y="1855"/>
                  </a:lnTo>
                  <a:lnTo>
                    <a:pt x="261" y="1855"/>
                  </a:lnTo>
                  <a:lnTo>
                    <a:pt x="193" y="1855"/>
                  </a:lnTo>
                  <a:lnTo>
                    <a:pt x="135" y="1855"/>
                  </a:lnTo>
                  <a:lnTo>
                    <a:pt x="68" y="1865"/>
                  </a:lnTo>
                  <a:lnTo>
                    <a:pt x="0" y="1865"/>
                  </a:lnTo>
                  <a:close/>
                </a:path>
              </a:pathLst>
            </a:custGeom>
            <a:solidFill>
              <a:srgbClr val="E07038"/>
            </a:solidFill>
            <a:ln w="9525">
              <a:noFill/>
              <a:round/>
              <a:headEnd/>
              <a:tailEnd/>
            </a:ln>
          </p:spPr>
          <p:txBody>
            <a:bodyPr>
              <a:prstTxWarp prst="textNoShape">
                <a:avLst/>
              </a:prstTxWarp>
            </a:bodyPr>
            <a:lstStyle/>
            <a:p>
              <a:endParaRPr lang="en-US"/>
            </a:p>
          </p:txBody>
        </p:sp>
        <p:sp>
          <p:nvSpPr>
            <p:cNvPr id="63849" name="Freeform 33"/>
            <p:cNvSpPr>
              <a:spLocks/>
            </p:cNvSpPr>
            <p:nvPr/>
          </p:nvSpPr>
          <p:spPr bwMode="auto">
            <a:xfrm>
              <a:off x="1460" y="3039"/>
              <a:ext cx="634" cy="233"/>
            </a:xfrm>
            <a:custGeom>
              <a:avLst/>
              <a:gdLst>
                <a:gd name="T0" fmla="*/ 29 w 5074"/>
                <a:gd name="T1" fmla="*/ 1748 h 1865"/>
                <a:gd name="T2" fmla="*/ 106 w 5074"/>
                <a:gd name="T3" fmla="*/ 1585 h 1865"/>
                <a:gd name="T4" fmla="*/ 222 w 5074"/>
                <a:gd name="T5" fmla="*/ 1401 h 1865"/>
                <a:gd name="T6" fmla="*/ 338 w 5074"/>
                <a:gd name="T7" fmla="*/ 1237 h 1865"/>
                <a:gd name="T8" fmla="*/ 454 w 5074"/>
                <a:gd name="T9" fmla="*/ 1120 h 1865"/>
                <a:gd name="T10" fmla="*/ 570 w 5074"/>
                <a:gd name="T11" fmla="*/ 1044 h 1865"/>
                <a:gd name="T12" fmla="*/ 705 w 5074"/>
                <a:gd name="T13" fmla="*/ 966 h 1865"/>
                <a:gd name="T14" fmla="*/ 880 w 5074"/>
                <a:gd name="T15" fmla="*/ 888 h 1865"/>
                <a:gd name="T16" fmla="*/ 1053 w 5074"/>
                <a:gd name="T17" fmla="*/ 869 h 1865"/>
                <a:gd name="T18" fmla="*/ 1227 w 5074"/>
                <a:gd name="T19" fmla="*/ 869 h 1865"/>
                <a:gd name="T20" fmla="*/ 1391 w 5074"/>
                <a:gd name="T21" fmla="*/ 908 h 1865"/>
                <a:gd name="T22" fmla="*/ 1565 w 5074"/>
                <a:gd name="T23" fmla="*/ 975 h 1865"/>
                <a:gd name="T24" fmla="*/ 1749 w 5074"/>
                <a:gd name="T25" fmla="*/ 1053 h 1865"/>
                <a:gd name="T26" fmla="*/ 1923 w 5074"/>
                <a:gd name="T27" fmla="*/ 1140 h 1865"/>
                <a:gd name="T28" fmla="*/ 2049 w 5074"/>
                <a:gd name="T29" fmla="*/ 1159 h 1865"/>
                <a:gd name="T30" fmla="*/ 2262 w 5074"/>
                <a:gd name="T31" fmla="*/ 1111 h 1865"/>
                <a:gd name="T32" fmla="*/ 2426 w 5074"/>
                <a:gd name="T33" fmla="*/ 995 h 1865"/>
                <a:gd name="T34" fmla="*/ 2552 w 5074"/>
                <a:gd name="T35" fmla="*/ 850 h 1865"/>
                <a:gd name="T36" fmla="*/ 2678 w 5074"/>
                <a:gd name="T37" fmla="*/ 667 h 1865"/>
                <a:gd name="T38" fmla="*/ 2812 w 5074"/>
                <a:gd name="T39" fmla="*/ 483 h 1865"/>
                <a:gd name="T40" fmla="*/ 2938 w 5074"/>
                <a:gd name="T41" fmla="*/ 328 h 1865"/>
                <a:gd name="T42" fmla="*/ 3055 w 5074"/>
                <a:gd name="T43" fmla="*/ 221 h 1865"/>
                <a:gd name="T44" fmla="*/ 3237 w 5074"/>
                <a:gd name="T45" fmla="*/ 106 h 1865"/>
                <a:gd name="T46" fmla="*/ 3393 w 5074"/>
                <a:gd name="T47" fmla="*/ 28 h 1865"/>
                <a:gd name="T48" fmla="*/ 3575 w 5074"/>
                <a:gd name="T49" fmla="*/ 0 h 1865"/>
                <a:gd name="T50" fmla="*/ 3750 w 5074"/>
                <a:gd name="T51" fmla="*/ 0 h 1865"/>
                <a:gd name="T52" fmla="*/ 3915 w 5074"/>
                <a:gd name="T53" fmla="*/ 19 h 1865"/>
                <a:gd name="T54" fmla="*/ 4156 w 5074"/>
                <a:gd name="T55" fmla="*/ 87 h 1865"/>
                <a:gd name="T56" fmla="*/ 4465 w 5074"/>
                <a:gd name="T57" fmla="*/ 193 h 1865"/>
                <a:gd name="T58" fmla="*/ 4658 w 5074"/>
                <a:gd name="T59" fmla="*/ 357 h 1865"/>
                <a:gd name="T60" fmla="*/ 4832 w 5074"/>
                <a:gd name="T61" fmla="*/ 522 h 1865"/>
                <a:gd name="T62" fmla="*/ 4949 w 5074"/>
                <a:gd name="T63" fmla="*/ 637 h 1865"/>
                <a:gd name="T64" fmla="*/ 5055 w 5074"/>
                <a:gd name="T65" fmla="*/ 724 h 1865"/>
                <a:gd name="T66" fmla="*/ 4987 w 5074"/>
                <a:gd name="T67" fmla="*/ 811 h 1865"/>
                <a:gd name="T68" fmla="*/ 4842 w 5074"/>
                <a:gd name="T69" fmla="*/ 792 h 1865"/>
                <a:gd name="T70" fmla="*/ 4669 w 5074"/>
                <a:gd name="T71" fmla="*/ 724 h 1865"/>
                <a:gd name="T72" fmla="*/ 4417 w 5074"/>
                <a:gd name="T73" fmla="*/ 598 h 1865"/>
                <a:gd name="T74" fmla="*/ 4175 w 5074"/>
                <a:gd name="T75" fmla="*/ 502 h 1865"/>
                <a:gd name="T76" fmla="*/ 3972 w 5074"/>
                <a:gd name="T77" fmla="*/ 434 h 1865"/>
                <a:gd name="T78" fmla="*/ 3770 w 5074"/>
                <a:gd name="T79" fmla="*/ 405 h 1865"/>
                <a:gd name="T80" fmla="*/ 3508 w 5074"/>
                <a:gd name="T81" fmla="*/ 483 h 1865"/>
                <a:gd name="T82" fmla="*/ 3296 w 5074"/>
                <a:gd name="T83" fmla="*/ 647 h 1865"/>
                <a:gd name="T84" fmla="*/ 3141 w 5074"/>
                <a:gd name="T85" fmla="*/ 850 h 1865"/>
                <a:gd name="T86" fmla="*/ 3005 w 5074"/>
                <a:gd name="T87" fmla="*/ 1053 h 1865"/>
                <a:gd name="T88" fmla="*/ 2841 w 5074"/>
                <a:gd name="T89" fmla="*/ 1226 h 1865"/>
                <a:gd name="T90" fmla="*/ 2658 w 5074"/>
                <a:gd name="T91" fmla="*/ 1430 h 1865"/>
                <a:gd name="T92" fmla="*/ 2455 w 5074"/>
                <a:gd name="T93" fmla="*/ 1517 h 1865"/>
                <a:gd name="T94" fmla="*/ 2184 w 5074"/>
                <a:gd name="T95" fmla="*/ 1430 h 1865"/>
                <a:gd name="T96" fmla="*/ 1961 w 5074"/>
                <a:gd name="T97" fmla="*/ 1401 h 1865"/>
                <a:gd name="T98" fmla="*/ 1749 w 5074"/>
                <a:gd name="T99" fmla="*/ 1391 h 1865"/>
                <a:gd name="T100" fmla="*/ 1517 w 5074"/>
                <a:gd name="T101" fmla="*/ 1362 h 1865"/>
                <a:gd name="T102" fmla="*/ 1237 w 5074"/>
                <a:gd name="T103" fmla="*/ 1352 h 1865"/>
                <a:gd name="T104" fmla="*/ 908 w 5074"/>
                <a:gd name="T105" fmla="*/ 1497 h 1865"/>
                <a:gd name="T106" fmla="*/ 618 w 5074"/>
                <a:gd name="T107" fmla="*/ 1681 h 1865"/>
                <a:gd name="T108" fmla="*/ 434 w 5074"/>
                <a:gd name="T109" fmla="*/ 1817 h 1865"/>
                <a:gd name="T110" fmla="*/ 57 w 5074"/>
                <a:gd name="T111" fmla="*/ 1855 h 1865"/>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074"/>
                <a:gd name="T169" fmla="*/ 0 h 1865"/>
                <a:gd name="T170" fmla="*/ 5074 w 5074"/>
                <a:gd name="T171" fmla="*/ 1865 h 1865"/>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074" h="1865">
                  <a:moveTo>
                    <a:pt x="0" y="1865"/>
                  </a:moveTo>
                  <a:lnTo>
                    <a:pt x="9" y="1845"/>
                  </a:lnTo>
                  <a:lnTo>
                    <a:pt x="9" y="1826"/>
                  </a:lnTo>
                  <a:lnTo>
                    <a:pt x="20" y="1807"/>
                  </a:lnTo>
                  <a:lnTo>
                    <a:pt x="20" y="1787"/>
                  </a:lnTo>
                  <a:lnTo>
                    <a:pt x="29" y="1768"/>
                  </a:lnTo>
                  <a:lnTo>
                    <a:pt x="29" y="1748"/>
                  </a:lnTo>
                  <a:lnTo>
                    <a:pt x="38" y="1729"/>
                  </a:lnTo>
                  <a:lnTo>
                    <a:pt x="38" y="1711"/>
                  </a:lnTo>
                  <a:lnTo>
                    <a:pt x="57" y="1691"/>
                  </a:lnTo>
                  <a:lnTo>
                    <a:pt x="68" y="1662"/>
                  </a:lnTo>
                  <a:lnTo>
                    <a:pt x="87" y="1633"/>
                  </a:lnTo>
                  <a:lnTo>
                    <a:pt x="96" y="1614"/>
                  </a:lnTo>
                  <a:lnTo>
                    <a:pt x="106" y="1585"/>
                  </a:lnTo>
                  <a:lnTo>
                    <a:pt x="126" y="1566"/>
                  </a:lnTo>
                  <a:lnTo>
                    <a:pt x="135" y="1536"/>
                  </a:lnTo>
                  <a:lnTo>
                    <a:pt x="154" y="1507"/>
                  </a:lnTo>
                  <a:lnTo>
                    <a:pt x="163" y="1488"/>
                  </a:lnTo>
                  <a:lnTo>
                    <a:pt x="183" y="1458"/>
                  </a:lnTo>
                  <a:lnTo>
                    <a:pt x="202" y="1430"/>
                  </a:lnTo>
                  <a:lnTo>
                    <a:pt x="222" y="1401"/>
                  </a:lnTo>
                  <a:lnTo>
                    <a:pt x="232" y="1371"/>
                  </a:lnTo>
                  <a:lnTo>
                    <a:pt x="251" y="1352"/>
                  </a:lnTo>
                  <a:lnTo>
                    <a:pt x="271" y="1323"/>
                  </a:lnTo>
                  <a:lnTo>
                    <a:pt x="289" y="1295"/>
                  </a:lnTo>
                  <a:lnTo>
                    <a:pt x="299" y="1276"/>
                  </a:lnTo>
                  <a:lnTo>
                    <a:pt x="319" y="1256"/>
                  </a:lnTo>
                  <a:lnTo>
                    <a:pt x="338" y="1237"/>
                  </a:lnTo>
                  <a:lnTo>
                    <a:pt x="358" y="1217"/>
                  </a:lnTo>
                  <a:lnTo>
                    <a:pt x="367" y="1198"/>
                  </a:lnTo>
                  <a:lnTo>
                    <a:pt x="386" y="1178"/>
                  </a:lnTo>
                  <a:lnTo>
                    <a:pt x="406" y="1169"/>
                  </a:lnTo>
                  <a:lnTo>
                    <a:pt x="425" y="1150"/>
                  </a:lnTo>
                  <a:lnTo>
                    <a:pt x="434" y="1130"/>
                  </a:lnTo>
                  <a:lnTo>
                    <a:pt x="454" y="1120"/>
                  </a:lnTo>
                  <a:lnTo>
                    <a:pt x="473" y="1111"/>
                  </a:lnTo>
                  <a:lnTo>
                    <a:pt x="492" y="1101"/>
                  </a:lnTo>
                  <a:lnTo>
                    <a:pt x="503" y="1081"/>
                  </a:lnTo>
                  <a:lnTo>
                    <a:pt x="522" y="1072"/>
                  </a:lnTo>
                  <a:lnTo>
                    <a:pt x="540" y="1063"/>
                  </a:lnTo>
                  <a:lnTo>
                    <a:pt x="560" y="1053"/>
                  </a:lnTo>
                  <a:lnTo>
                    <a:pt x="570" y="1044"/>
                  </a:lnTo>
                  <a:lnTo>
                    <a:pt x="590" y="1033"/>
                  </a:lnTo>
                  <a:lnTo>
                    <a:pt x="609" y="1024"/>
                  </a:lnTo>
                  <a:lnTo>
                    <a:pt x="628" y="1014"/>
                  </a:lnTo>
                  <a:lnTo>
                    <a:pt x="648" y="1005"/>
                  </a:lnTo>
                  <a:lnTo>
                    <a:pt x="666" y="985"/>
                  </a:lnTo>
                  <a:lnTo>
                    <a:pt x="686" y="975"/>
                  </a:lnTo>
                  <a:lnTo>
                    <a:pt x="705" y="966"/>
                  </a:lnTo>
                  <a:lnTo>
                    <a:pt x="735" y="956"/>
                  </a:lnTo>
                  <a:lnTo>
                    <a:pt x="754" y="947"/>
                  </a:lnTo>
                  <a:lnTo>
                    <a:pt x="783" y="937"/>
                  </a:lnTo>
                  <a:lnTo>
                    <a:pt x="802" y="918"/>
                  </a:lnTo>
                  <a:lnTo>
                    <a:pt x="831" y="908"/>
                  </a:lnTo>
                  <a:lnTo>
                    <a:pt x="860" y="899"/>
                  </a:lnTo>
                  <a:lnTo>
                    <a:pt x="880" y="888"/>
                  </a:lnTo>
                  <a:lnTo>
                    <a:pt x="908" y="879"/>
                  </a:lnTo>
                  <a:lnTo>
                    <a:pt x="928" y="869"/>
                  </a:lnTo>
                  <a:lnTo>
                    <a:pt x="956" y="869"/>
                  </a:lnTo>
                  <a:lnTo>
                    <a:pt x="976" y="869"/>
                  </a:lnTo>
                  <a:lnTo>
                    <a:pt x="1005" y="869"/>
                  </a:lnTo>
                  <a:lnTo>
                    <a:pt x="1025" y="869"/>
                  </a:lnTo>
                  <a:lnTo>
                    <a:pt x="1053" y="869"/>
                  </a:lnTo>
                  <a:lnTo>
                    <a:pt x="1073" y="860"/>
                  </a:lnTo>
                  <a:lnTo>
                    <a:pt x="1101" y="860"/>
                  </a:lnTo>
                  <a:lnTo>
                    <a:pt x="1121" y="860"/>
                  </a:lnTo>
                  <a:lnTo>
                    <a:pt x="1150" y="869"/>
                  </a:lnTo>
                  <a:lnTo>
                    <a:pt x="1169" y="869"/>
                  </a:lnTo>
                  <a:lnTo>
                    <a:pt x="1198" y="869"/>
                  </a:lnTo>
                  <a:lnTo>
                    <a:pt x="1227" y="869"/>
                  </a:lnTo>
                  <a:lnTo>
                    <a:pt x="1246" y="869"/>
                  </a:lnTo>
                  <a:lnTo>
                    <a:pt x="1276" y="869"/>
                  </a:lnTo>
                  <a:lnTo>
                    <a:pt x="1305" y="879"/>
                  </a:lnTo>
                  <a:lnTo>
                    <a:pt x="1324" y="879"/>
                  </a:lnTo>
                  <a:lnTo>
                    <a:pt x="1343" y="888"/>
                  </a:lnTo>
                  <a:lnTo>
                    <a:pt x="1372" y="899"/>
                  </a:lnTo>
                  <a:lnTo>
                    <a:pt x="1391" y="908"/>
                  </a:lnTo>
                  <a:lnTo>
                    <a:pt x="1420" y="918"/>
                  </a:lnTo>
                  <a:lnTo>
                    <a:pt x="1439" y="927"/>
                  </a:lnTo>
                  <a:lnTo>
                    <a:pt x="1469" y="937"/>
                  </a:lnTo>
                  <a:lnTo>
                    <a:pt x="1489" y="947"/>
                  </a:lnTo>
                  <a:lnTo>
                    <a:pt x="1517" y="956"/>
                  </a:lnTo>
                  <a:lnTo>
                    <a:pt x="1537" y="966"/>
                  </a:lnTo>
                  <a:lnTo>
                    <a:pt x="1565" y="975"/>
                  </a:lnTo>
                  <a:lnTo>
                    <a:pt x="1595" y="985"/>
                  </a:lnTo>
                  <a:lnTo>
                    <a:pt x="1614" y="995"/>
                  </a:lnTo>
                  <a:lnTo>
                    <a:pt x="1643" y="1005"/>
                  </a:lnTo>
                  <a:lnTo>
                    <a:pt x="1671" y="1014"/>
                  </a:lnTo>
                  <a:lnTo>
                    <a:pt x="1691" y="1024"/>
                  </a:lnTo>
                  <a:lnTo>
                    <a:pt x="1720" y="1033"/>
                  </a:lnTo>
                  <a:lnTo>
                    <a:pt x="1749" y="1053"/>
                  </a:lnTo>
                  <a:lnTo>
                    <a:pt x="1779" y="1063"/>
                  </a:lnTo>
                  <a:lnTo>
                    <a:pt x="1797" y="1081"/>
                  </a:lnTo>
                  <a:lnTo>
                    <a:pt x="1827" y="1092"/>
                  </a:lnTo>
                  <a:lnTo>
                    <a:pt x="1855" y="1101"/>
                  </a:lnTo>
                  <a:lnTo>
                    <a:pt x="1885" y="1120"/>
                  </a:lnTo>
                  <a:lnTo>
                    <a:pt x="1913" y="1130"/>
                  </a:lnTo>
                  <a:lnTo>
                    <a:pt x="1923" y="1140"/>
                  </a:lnTo>
                  <a:lnTo>
                    <a:pt x="1942" y="1140"/>
                  </a:lnTo>
                  <a:lnTo>
                    <a:pt x="1961" y="1140"/>
                  </a:lnTo>
                  <a:lnTo>
                    <a:pt x="1981" y="1150"/>
                  </a:lnTo>
                  <a:lnTo>
                    <a:pt x="1991" y="1150"/>
                  </a:lnTo>
                  <a:lnTo>
                    <a:pt x="2011" y="1150"/>
                  </a:lnTo>
                  <a:lnTo>
                    <a:pt x="2030" y="1159"/>
                  </a:lnTo>
                  <a:lnTo>
                    <a:pt x="2049" y="1159"/>
                  </a:lnTo>
                  <a:lnTo>
                    <a:pt x="2078" y="1150"/>
                  </a:lnTo>
                  <a:lnTo>
                    <a:pt x="2107" y="1150"/>
                  </a:lnTo>
                  <a:lnTo>
                    <a:pt x="2136" y="1140"/>
                  </a:lnTo>
                  <a:lnTo>
                    <a:pt x="2165" y="1130"/>
                  </a:lnTo>
                  <a:lnTo>
                    <a:pt x="2193" y="1120"/>
                  </a:lnTo>
                  <a:lnTo>
                    <a:pt x="2223" y="1120"/>
                  </a:lnTo>
                  <a:lnTo>
                    <a:pt x="2262" y="1111"/>
                  </a:lnTo>
                  <a:lnTo>
                    <a:pt x="2290" y="1101"/>
                  </a:lnTo>
                  <a:lnTo>
                    <a:pt x="2310" y="1081"/>
                  </a:lnTo>
                  <a:lnTo>
                    <a:pt x="2338" y="1072"/>
                  </a:lnTo>
                  <a:lnTo>
                    <a:pt x="2358" y="1053"/>
                  </a:lnTo>
                  <a:lnTo>
                    <a:pt x="2388" y="1033"/>
                  </a:lnTo>
                  <a:lnTo>
                    <a:pt x="2407" y="1014"/>
                  </a:lnTo>
                  <a:lnTo>
                    <a:pt x="2426" y="995"/>
                  </a:lnTo>
                  <a:lnTo>
                    <a:pt x="2455" y="975"/>
                  </a:lnTo>
                  <a:lnTo>
                    <a:pt x="2474" y="956"/>
                  </a:lnTo>
                  <a:lnTo>
                    <a:pt x="2494" y="937"/>
                  </a:lnTo>
                  <a:lnTo>
                    <a:pt x="2513" y="908"/>
                  </a:lnTo>
                  <a:lnTo>
                    <a:pt x="2522" y="888"/>
                  </a:lnTo>
                  <a:lnTo>
                    <a:pt x="2542" y="869"/>
                  </a:lnTo>
                  <a:lnTo>
                    <a:pt x="2552" y="850"/>
                  </a:lnTo>
                  <a:lnTo>
                    <a:pt x="2570" y="821"/>
                  </a:lnTo>
                  <a:lnTo>
                    <a:pt x="2581" y="802"/>
                  </a:lnTo>
                  <a:lnTo>
                    <a:pt x="2600" y="782"/>
                  </a:lnTo>
                  <a:lnTo>
                    <a:pt x="2619" y="754"/>
                  </a:lnTo>
                  <a:lnTo>
                    <a:pt x="2639" y="724"/>
                  </a:lnTo>
                  <a:lnTo>
                    <a:pt x="2658" y="695"/>
                  </a:lnTo>
                  <a:lnTo>
                    <a:pt x="2678" y="667"/>
                  </a:lnTo>
                  <a:lnTo>
                    <a:pt x="2696" y="637"/>
                  </a:lnTo>
                  <a:lnTo>
                    <a:pt x="2715" y="609"/>
                  </a:lnTo>
                  <a:lnTo>
                    <a:pt x="2726" y="579"/>
                  </a:lnTo>
                  <a:lnTo>
                    <a:pt x="2745" y="550"/>
                  </a:lnTo>
                  <a:lnTo>
                    <a:pt x="2764" y="531"/>
                  </a:lnTo>
                  <a:lnTo>
                    <a:pt x="2793" y="502"/>
                  </a:lnTo>
                  <a:lnTo>
                    <a:pt x="2812" y="483"/>
                  </a:lnTo>
                  <a:lnTo>
                    <a:pt x="2832" y="453"/>
                  </a:lnTo>
                  <a:lnTo>
                    <a:pt x="2851" y="434"/>
                  </a:lnTo>
                  <a:lnTo>
                    <a:pt x="2871" y="405"/>
                  </a:lnTo>
                  <a:lnTo>
                    <a:pt x="2890" y="386"/>
                  </a:lnTo>
                  <a:lnTo>
                    <a:pt x="2910" y="357"/>
                  </a:lnTo>
                  <a:lnTo>
                    <a:pt x="2929" y="347"/>
                  </a:lnTo>
                  <a:lnTo>
                    <a:pt x="2938" y="328"/>
                  </a:lnTo>
                  <a:lnTo>
                    <a:pt x="2958" y="318"/>
                  </a:lnTo>
                  <a:lnTo>
                    <a:pt x="2977" y="299"/>
                  </a:lnTo>
                  <a:lnTo>
                    <a:pt x="2986" y="290"/>
                  </a:lnTo>
                  <a:lnTo>
                    <a:pt x="3005" y="270"/>
                  </a:lnTo>
                  <a:lnTo>
                    <a:pt x="3016" y="251"/>
                  </a:lnTo>
                  <a:lnTo>
                    <a:pt x="3035" y="241"/>
                  </a:lnTo>
                  <a:lnTo>
                    <a:pt x="3055" y="221"/>
                  </a:lnTo>
                  <a:lnTo>
                    <a:pt x="3083" y="202"/>
                  </a:lnTo>
                  <a:lnTo>
                    <a:pt x="3112" y="193"/>
                  </a:lnTo>
                  <a:lnTo>
                    <a:pt x="3131" y="173"/>
                  </a:lnTo>
                  <a:lnTo>
                    <a:pt x="3161" y="154"/>
                  </a:lnTo>
                  <a:lnTo>
                    <a:pt x="3189" y="135"/>
                  </a:lnTo>
                  <a:lnTo>
                    <a:pt x="3209" y="125"/>
                  </a:lnTo>
                  <a:lnTo>
                    <a:pt x="3237" y="106"/>
                  </a:lnTo>
                  <a:lnTo>
                    <a:pt x="3257" y="96"/>
                  </a:lnTo>
                  <a:lnTo>
                    <a:pt x="3276" y="87"/>
                  </a:lnTo>
                  <a:lnTo>
                    <a:pt x="3306" y="76"/>
                  </a:lnTo>
                  <a:lnTo>
                    <a:pt x="3324" y="67"/>
                  </a:lnTo>
                  <a:lnTo>
                    <a:pt x="3344" y="57"/>
                  </a:lnTo>
                  <a:lnTo>
                    <a:pt x="3363" y="48"/>
                  </a:lnTo>
                  <a:lnTo>
                    <a:pt x="3393" y="28"/>
                  </a:lnTo>
                  <a:lnTo>
                    <a:pt x="3412" y="19"/>
                  </a:lnTo>
                  <a:lnTo>
                    <a:pt x="3441" y="19"/>
                  </a:lnTo>
                  <a:lnTo>
                    <a:pt x="3469" y="19"/>
                  </a:lnTo>
                  <a:lnTo>
                    <a:pt x="3489" y="9"/>
                  </a:lnTo>
                  <a:lnTo>
                    <a:pt x="3518" y="9"/>
                  </a:lnTo>
                  <a:lnTo>
                    <a:pt x="3547" y="9"/>
                  </a:lnTo>
                  <a:lnTo>
                    <a:pt x="3575" y="0"/>
                  </a:lnTo>
                  <a:lnTo>
                    <a:pt x="3605" y="0"/>
                  </a:lnTo>
                  <a:lnTo>
                    <a:pt x="3625" y="0"/>
                  </a:lnTo>
                  <a:lnTo>
                    <a:pt x="3653" y="0"/>
                  </a:lnTo>
                  <a:lnTo>
                    <a:pt x="3673" y="0"/>
                  </a:lnTo>
                  <a:lnTo>
                    <a:pt x="3701" y="0"/>
                  </a:lnTo>
                  <a:lnTo>
                    <a:pt x="3721" y="0"/>
                  </a:lnTo>
                  <a:lnTo>
                    <a:pt x="3750" y="0"/>
                  </a:lnTo>
                  <a:lnTo>
                    <a:pt x="3770" y="0"/>
                  </a:lnTo>
                  <a:lnTo>
                    <a:pt x="3798" y="0"/>
                  </a:lnTo>
                  <a:lnTo>
                    <a:pt x="3818" y="0"/>
                  </a:lnTo>
                  <a:lnTo>
                    <a:pt x="3837" y="0"/>
                  </a:lnTo>
                  <a:lnTo>
                    <a:pt x="3866" y="9"/>
                  </a:lnTo>
                  <a:lnTo>
                    <a:pt x="3885" y="19"/>
                  </a:lnTo>
                  <a:lnTo>
                    <a:pt x="3915" y="19"/>
                  </a:lnTo>
                  <a:lnTo>
                    <a:pt x="3934" y="28"/>
                  </a:lnTo>
                  <a:lnTo>
                    <a:pt x="3963" y="37"/>
                  </a:lnTo>
                  <a:lnTo>
                    <a:pt x="3982" y="48"/>
                  </a:lnTo>
                  <a:lnTo>
                    <a:pt x="4011" y="48"/>
                  </a:lnTo>
                  <a:lnTo>
                    <a:pt x="4060" y="57"/>
                  </a:lnTo>
                  <a:lnTo>
                    <a:pt x="4108" y="76"/>
                  </a:lnTo>
                  <a:lnTo>
                    <a:pt x="4156" y="87"/>
                  </a:lnTo>
                  <a:lnTo>
                    <a:pt x="4214" y="96"/>
                  </a:lnTo>
                  <a:lnTo>
                    <a:pt x="4262" y="106"/>
                  </a:lnTo>
                  <a:lnTo>
                    <a:pt x="4311" y="125"/>
                  </a:lnTo>
                  <a:lnTo>
                    <a:pt x="4359" y="135"/>
                  </a:lnTo>
                  <a:lnTo>
                    <a:pt x="4417" y="145"/>
                  </a:lnTo>
                  <a:lnTo>
                    <a:pt x="4437" y="163"/>
                  </a:lnTo>
                  <a:lnTo>
                    <a:pt x="4465" y="193"/>
                  </a:lnTo>
                  <a:lnTo>
                    <a:pt x="4494" y="212"/>
                  </a:lnTo>
                  <a:lnTo>
                    <a:pt x="4524" y="241"/>
                  </a:lnTo>
                  <a:lnTo>
                    <a:pt x="4552" y="260"/>
                  </a:lnTo>
                  <a:lnTo>
                    <a:pt x="4572" y="290"/>
                  </a:lnTo>
                  <a:lnTo>
                    <a:pt x="4600" y="308"/>
                  </a:lnTo>
                  <a:lnTo>
                    <a:pt x="4630" y="338"/>
                  </a:lnTo>
                  <a:lnTo>
                    <a:pt x="4658" y="357"/>
                  </a:lnTo>
                  <a:lnTo>
                    <a:pt x="4678" y="377"/>
                  </a:lnTo>
                  <a:lnTo>
                    <a:pt x="4706" y="405"/>
                  </a:lnTo>
                  <a:lnTo>
                    <a:pt x="4736" y="425"/>
                  </a:lnTo>
                  <a:lnTo>
                    <a:pt x="4755" y="453"/>
                  </a:lnTo>
                  <a:lnTo>
                    <a:pt x="4784" y="473"/>
                  </a:lnTo>
                  <a:lnTo>
                    <a:pt x="4803" y="502"/>
                  </a:lnTo>
                  <a:lnTo>
                    <a:pt x="4832" y="522"/>
                  </a:lnTo>
                  <a:lnTo>
                    <a:pt x="4851" y="541"/>
                  </a:lnTo>
                  <a:lnTo>
                    <a:pt x="4871" y="559"/>
                  </a:lnTo>
                  <a:lnTo>
                    <a:pt x="4881" y="570"/>
                  </a:lnTo>
                  <a:lnTo>
                    <a:pt x="4901" y="589"/>
                  </a:lnTo>
                  <a:lnTo>
                    <a:pt x="4920" y="609"/>
                  </a:lnTo>
                  <a:lnTo>
                    <a:pt x="4939" y="628"/>
                  </a:lnTo>
                  <a:lnTo>
                    <a:pt x="4949" y="637"/>
                  </a:lnTo>
                  <a:lnTo>
                    <a:pt x="4968" y="656"/>
                  </a:lnTo>
                  <a:lnTo>
                    <a:pt x="4977" y="656"/>
                  </a:lnTo>
                  <a:lnTo>
                    <a:pt x="4987" y="667"/>
                  </a:lnTo>
                  <a:lnTo>
                    <a:pt x="5007" y="676"/>
                  </a:lnTo>
                  <a:lnTo>
                    <a:pt x="5026" y="695"/>
                  </a:lnTo>
                  <a:lnTo>
                    <a:pt x="5046" y="704"/>
                  </a:lnTo>
                  <a:lnTo>
                    <a:pt x="5055" y="724"/>
                  </a:lnTo>
                  <a:lnTo>
                    <a:pt x="5074" y="743"/>
                  </a:lnTo>
                  <a:lnTo>
                    <a:pt x="5074" y="763"/>
                  </a:lnTo>
                  <a:lnTo>
                    <a:pt x="5065" y="773"/>
                  </a:lnTo>
                  <a:lnTo>
                    <a:pt x="5055" y="782"/>
                  </a:lnTo>
                  <a:lnTo>
                    <a:pt x="5035" y="792"/>
                  </a:lnTo>
                  <a:lnTo>
                    <a:pt x="5007" y="802"/>
                  </a:lnTo>
                  <a:lnTo>
                    <a:pt x="4987" y="811"/>
                  </a:lnTo>
                  <a:lnTo>
                    <a:pt x="4958" y="811"/>
                  </a:lnTo>
                  <a:lnTo>
                    <a:pt x="4929" y="811"/>
                  </a:lnTo>
                  <a:lnTo>
                    <a:pt x="4910" y="811"/>
                  </a:lnTo>
                  <a:lnTo>
                    <a:pt x="4890" y="802"/>
                  </a:lnTo>
                  <a:lnTo>
                    <a:pt x="4881" y="802"/>
                  </a:lnTo>
                  <a:lnTo>
                    <a:pt x="4862" y="802"/>
                  </a:lnTo>
                  <a:lnTo>
                    <a:pt x="4842" y="792"/>
                  </a:lnTo>
                  <a:lnTo>
                    <a:pt x="4823" y="792"/>
                  </a:lnTo>
                  <a:lnTo>
                    <a:pt x="4814" y="792"/>
                  </a:lnTo>
                  <a:lnTo>
                    <a:pt x="4794" y="792"/>
                  </a:lnTo>
                  <a:lnTo>
                    <a:pt x="4775" y="782"/>
                  </a:lnTo>
                  <a:lnTo>
                    <a:pt x="4736" y="763"/>
                  </a:lnTo>
                  <a:lnTo>
                    <a:pt x="4706" y="743"/>
                  </a:lnTo>
                  <a:lnTo>
                    <a:pt x="4669" y="724"/>
                  </a:lnTo>
                  <a:lnTo>
                    <a:pt x="4630" y="704"/>
                  </a:lnTo>
                  <a:lnTo>
                    <a:pt x="4591" y="685"/>
                  </a:lnTo>
                  <a:lnTo>
                    <a:pt x="4562" y="667"/>
                  </a:lnTo>
                  <a:lnTo>
                    <a:pt x="4524" y="647"/>
                  </a:lnTo>
                  <a:lnTo>
                    <a:pt x="4494" y="628"/>
                  </a:lnTo>
                  <a:lnTo>
                    <a:pt x="4455" y="609"/>
                  </a:lnTo>
                  <a:lnTo>
                    <a:pt x="4417" y="598"/>
                  </a:lnTo>
                  <a:lnTo>
                    <a:pt x="4379" y="579"/>
                  </a:lnTo>
                  <a:lnTo>
                    <a:pt x="4340" y="570"/>
                  </a:lnTo>
                  <a:lnTo>
                    <a:pt x="4311" y="550"/>
                  </a:lnTo>
                  <a:lnTo>
                    <a:pt x="4272" y="541"/>
                  </a:lnTo>
                  <a:lnTo>
                    <a:pt x="4233" y="522"/>
                  </a:lnTo>
                  <a:lnTo>
                    <a:pt x="4204" y="511"/>
                  </a:lnTo>
                  <a:lnTo>
                    <a:pt x="4175" y="502"/>
                  </a:lnTo>
                  <a:lnTo>
                    <a:pt x="4147" y="492"/>
                  </a:lnTo>
                  <a:lnTo>
                    <a:pt x="4117" y="483"/>
                  </a:lnTo>
                  <a:lnTo>
                    <a:pt x="4088" y="473"/>
                  </a:lnTo>
                  <a:lnTo>
                    <a:pt x="4060" y="463"/>
                  </a:lnTo>
                  <a:lnTo>
                    <a:pt x="4030" y="453"/>
                  </a:lnTo>
                  <a:lnTo>
                    <a:pt x="4002" y="444"/>
                  </a:lnTo>
                  <a:lnTo>
                    <a:pt x="3972" y="434"/>
                  </a:lnTo>
                  <a:lnTo>
                    <a:pt x="3943" y="434"/>
                  </a:lnTo>
                  <a:lnTo>
                    <a:pt x="3915" y="425"/>
                  </a:lnTo>
                  <a:lnTo>
                    <a:pt x="3885" y="425"/>
                  </a:lnTo>
                  <a:lnTo>
                    <a:pt x="3856" y="416"/>
                  </a:lnTo>
                  <a:lnTo>
                    <a:pt x="3827" y="416"/>
                  </a:lnTo>
                  <a:lnTo>
                    <a:pt x="3798" y="416"/>
                  </a:lnTo>
                  <a:lnTo>
                    <a:pt x="3770" y="405"/>
                  </a:lnTo>
                  <a:lnTo>
                    <a:pt x="3740" y="405"/>
                  </a:lnTo>
                  <a:lnTo>
                    <a:pt x="3692" y="416"/>
                  </a:lnTo>
                  <a:lnTo>
                    <a:pt x="3653" y="425"/>
                  </a:lnTo>
                  <a:lnTo>
                    <a:pt x="3614" y="434"/>
                  </a:lnTo>
                  <a:lnTo>
                    <a:pt x="3575" y="444"/>
                  </a:lnTo>
                  <a:lnTo>
                    <a:pt x="3547" y="463"/>
                  </a:lnTo>
                  <a:lnTo>
                    <a:pt x="3508" y="483"/>
                  </a:lnTo>
                  <a:lnTo>
                    <a:pt x="3469" y="502"/>
                  </a:lnTo>
                  <a:lnTo>
                    <a:pt x="3441" y="531"/>
                  </a:lnTo>
                  <a:lnTo>
                    <a:pt x="3412" y="550"/>
                  </a:lnTo>
                  <a:lnTo>
                    <a:pt x="3382" y="579"/>
                  </a:lnTo>
                  <a:lnTo>
                    <a:pt x="3354" y="598"/>
                  </a:lnTo>
                  <a:lnTo>
                    <a:pt x="3324" y="618"/>
                  </a:lnTo>
                  <a:lnTo>
                    <a:pt x="3296" y="647"/>
                  </a:lnTo>
                  <a:lnTo>
                    <a:pt x="3267" y="676"/>
                  </a:lnTo>
                  <a:lnTo>
                    <a:pt x="3237" y="695"/>
                  </a:lnTo>
                  <a:lnTo>
                    <a:pt x="3218" y="724"/>
                  </a:lnTo>
                  <a:lnTo>
                    <a:pt x="3199" y="754"/>
                  </a:lnTo>
                  <a:lnTo>
                    <a:pt x="3180" y="782"/>
                  </a:lnTo>
                  <a:lnTo>
                    <a:pt x="3161" y="821"/>
                  </a:lnTo>
                  <a:lnTo>
                    <a:pt x="3141" y="850"/>
                  </a:lnTo>
                  <a:lnTo>
                    <a:pt x="3122" y="879"/>
                  </a:lnTo>
                  <a:lnTo>
                    <a:pt x="3103" y="918"/>
                  </a:lnTo>
                  <a:lnTo>
                    <a:pt x="3092" y="956"/>
                  </a:lnTo>
                  <a:lnTo>
                    <a:pt x="3073" y="985"/>
                  </a:lnTo>
                  <a:lnTo>
                    <a:pt x="3044" y="1014"/>
                  </a:lnTo>
                  <a:lnTo>
                    <a:pt x="3025" y="1033"/>
                  </a:lnTo>
                  <a:lnTo>
                    <a:pt x="3005" y="1053"/>
                  </a:lnTo>
                  <a:lnTo>
                    <a:pt x="2977" y="1072"/>
                  </a:lnTo>
                  <a:lnTo>
                    <a:pt x="2958" y="1101"/>
                  </a:lnTo>
                  <a:lnTo>
                    <a:pt x="2938" y="1120"/>
                  </a:lnTo>
                  <a:lnTo>
                    <a:pt x="2910" y="1140"/>
                  </a:lnTo>
                  <a:lnTo>
                    <a:pt x="2890" y="1159"/>
                  </a:lnTo>
                  <a:lnTo>
                    <a:pt x="2860" y="1198"/>
                  </a:lnTo>
                  <a:lnTo>
                    <a:pt x="2841" y="1226"/>
                  </a:lnTo>
                  <a:lnTo>
                    <a:pt x="2812" y="1256"/>
                  </a:lnTo>
                  <a:lnTo>
                    <a:pt x="2793" y="1285"/>
                  </a:lnTo>
                  <a:lnTo>
                    <a:pt x="2764" y="1323"/>
                  </a:lnTo>
                  <a:lnTo>
                    <a:pt x="2735" y="1352"/>
                  </a:lnTo>
                  <a:lnTo>
                    <a:pt x="2715" y="1382"/>
                  </a:lnTo>
                  <a:lnTo>
                    <a:pt x="2687" y="1421"/>
                  </a:lnTo>
                  <a:lnTo>
                    <a:pt x="2658" y="1430"/>
                  </a:lnTo>
                  <a:lnTo>
                    <a:pt x="2629" y="1440"/>
                  </a:lnTo>
                  <a:lnTo>
                    <a:pt x="2600" y="1458"/>
                  </a:lnTo>
                  <a:lnTo>
                    <a:pt x="2570" y="1469"/>
                  </a:lnTo>
                  <a:lnTo>
                    <a:pt x="2542" y="1478"/>
                  </a:lnTo>
                  <a:lnTo>
                    <a:pt x="2513" y="1497"/>
                  </a:lnTo>
                  <a:lnTo>
                    <a:pt x="2483" y="1507"/>
                  </a:lnTo>
                  <a:lnTo>
                    <a:pt x="2455" y="1517"/>
                  </a:lnTo>
                  <a:lnTo>
                    <a:pt x="2416" y="1497"/>
                  </a:lnTo>
                  <a:lnTo>
                    <a:pt x="2377" y="1488"/>
                  </a:lnTo>
                  <a:lnTo>
                    <a:pt x="2338" y="1469"/>
                  </a:lnTo>
                  <a:lnTo>
                    <a:pt x="2301" y="1458"/>
                  </a:lnTo>
                  <a:lnTo>
                    <a:pt x="2262" y="1449"/>
                  </a:lnTo>
                  <a:lnTo>
                    <a:pt x="2223" y="1440"/>
                  </a:lnTo>
                  <a:lnTo>
                    <a:pt x="2184" y="1430"/>
                  </a:lnTo>
                  <a:lnTo>
                    <a:pt x="2145" y="1421"/>
                  </a:lnTo>
                  <a:lnTo>
                    <a:pt x="2117" y="1410"/>
                  </a:lnTo>
                  <a:lnTo>
                    <a:pt x="2087" y="1410"/>
                  </a:lnTo>
                  <a:lnTo>
                    <a:pt x="2049" y="1410"/>
                  </a:lnTo>
                  <a:lnTo>
                    <a:pt x="2020" y="1401"/>
                  </a:lnTo>
                  <a:lnTo>
                    <a:pt x="1991" y="1401"/>
                  </a:lnTo>
                  <a:lnTo>
                    <a:pt x="1961" y="1401"/>
                  </a:lnTo>
                  <a:lnTo>
                    <a:pt x="1933" y="1401"/>
                  </a:lnTo>
                  <a:lnTo>
                    <a:pt x="1894" y="1401"/>
                  </a:lnTo>
                  <a:lnTo>
                    <a:pt x="1865" y="1401"/>
                  </a:lnTo>
                  <a:lnTo>
                    <a:pt x="1836" y="1401"/>
                  </a:lnTo>
                  <a:lnTo>
                    <a:pt x="1807" y="1401"/>
                  </a:lnTo>
                  <a:lnTo>
                    <a:pt x="1779" y="1401"/>
                  </a:lnTo>
                  <a:lnTo>
                    <a:pt x="1749" y="1391"/>
                  </a:lnTo>
                  <a:lnTo>
                    <a:pt x="1710" y="1391"/>
                  </a:lnTo>
                  <a:lnTo>
                    <a:pt x="1682" y="1391"/>
                  </a:lnTo>
                  <a:lnTo>
                    <a:pt x="1653" y="1382"/>
                  </a:lnTo>
                  <a:lnTo>
                    <a:pt x="1614" y="1382"/>
                  </a:lnTo>
                  <a:lnTo>
                    <a:pt x="1584" y="1371"/>
                  </a:lnTo>
                  <a:lnTo>
                    <a:pt x="1556" y="1371"/>
                  </a:lnTo>
                  <a:lnTo>
                    <a:pt x="1517" y="1362"/>
                  </a:lnTo>
                  <a:lnTo>
                    <a:pt x="1489" y="1352"/>
                  </a:lnTo>
                  <a:lnTo>
                    <a:pt x="1450" y="1333"/>
                  </a:lnTo>
                  <a:lnTo>
                    <a:pt x="1411" y="1323"/>
                  </a:lnTo>
                  <a:lnTo>
                    <a:pt x="1372" y="1304"/>
                  </a:lnTo>
                  <a:lnTo>
                    <a:pt x="1324" y="1323"/>
                  </a:lnTo>
                  <a:lnTo>
                    <a:pt x="1285" y="1343"/>
                  </a:lnTo>
                  <a:lnTo>
                    <a:pt x="1237" y="1352"/>
                  </a:lnTo>
                  <a:lnTo>
                    <a:pt x="1188" y="1371"/>
                  </a:lnTo>
                  <a:lnTo>
                    <a:pt x="1140" y="1391"/>
                  </a:lnTo>
                  <a:lnTo>
                    <a:pt x="1092" y="1410"/>
                  </a:lnTo>
                  <a:lnTo>
                    <a:pt x="1043" y="1421"/>
                  </a:lnTo>
                  <a:lnTo>
                    <a:pt x="995" y="1440"/>
                  </a:lnTo>
                  <a:lnTo>
                    <a:pt x="947" y="1469"/>
                  </a:lnTo>
                  <a:lnTo>
                    <a:pt x="908" y="1497"/>
                  </a:lnTo>
                  <a:lnTo>
                    <a:pt x="860" y="1527"/>
                  </a:lnTo>
                  <a:lnTo>
                    <a:pt x="821" y="1546"/>
                  </a:lnTo>
                  <a:lnTo>
                    <a:pt x="773" y="1575"/>
                  </a:lnTo>
                  <a:lnTo>
                    <a:pt x="735" y="1603"/>
                  </a:lnTo>
                  <a:lnTo>
                    <a:pt x="686" y="1633"/>
                  </a:lnTo>
                  <a:lnTo>
                    <a:pt x="648" y="1662"/>
                  </a:lnTo>
                  <a:lnTo>
                    <a:pt x="618" y="1681"/>
                  </a:lnTo>
                  <a:lnTo>
                    <a:pt x="590" y="1700"/>
                  </a:lnTo>
                  <a:lnTo>
                    <a:pt x="570" y="1720"/>
                  </a:lnTo>
                  <a:lnTo>
                    <a:pt x="540" y="1739"/>
                  </a:lnTo>
                  <a:lnTo>
                    <a:pt x="512" y="1759"/>
                  </a:lnTo>
                  <a:lnTo>
                    <a:pt x="483" y="1778"/>
                  </a:lnTo>
                  <a:lnTo>
                    <a:pt x="454" y="1797"/>
                  </a:lnTo>
                  <a:lnTo>
                    <a:pt x="434" y="1817"/>
                  </a:lnTo>
                  <a:lnTo>
                    <a:pt x="377" y="1817"/>
                  </a:lnTo>
                  <a:lnTo>
                    <a:pt x="328" y="1826"/>
                  </a:lnTo>
                  <a:lnTo>
                    <a:pt x="271" y="1836"/>
                  </a:lnTo>
                  <a:lnTo>
                    <a:pt x="213" y="1836"/>
                  </a:lnTo>
                  <a:lnTo>
                    <a:pt x="163" y="1845"/>
                  </a:lnTo>
                  <a:lnTo>
                    <a:pt x="106" y="1855"/>
                  </a:lnTo>
                  <a:lnTo>
                    <a:pt x="57" y="1855"/>
                  </a:lnTo>
                  <a:lnTo>
                    <a:pt x="0" y="1865"/>
                  </a:lnTo>
                  <a:close/>
                </a:path>
              </a:pathLst>
            </a:custGeom>
            <a:solidFill>
              <a:srgbClr val="E07038"/>
            </a:solidFill>
            <a:ln w="9525">
              <a:noFill/>
              <a:round/>
              <a:headEnd/>
              <a:tailEnd/>
            </a:ln>
          </p:spPr>
          <p:txBody>
            <a:bodyPr>
              <a:prstTxWarp prst="textNoShape">
                <a:avLst/>
              </a:prstTxWarp>
            </a:bodyPr>
            <a:lstStyle/>
            <a:p>
              <a:endParaRPr lang="en-US"/>
            </a:p>
          </p:txBody>
        </p:sp>
        <p:sp>
          <p:nvSpPr>
            <p:cNvPr id="63850" name="Freeform 34"/>
            <p:cNvSpPr>
              <a:spLocks/>
            </p:cNvSpPr>
            <p:nvPr/>
          </p:nvSpPr>
          <p:spPr bwMode="auto">
            <a:xfrm>
              <a:off x="1460" y="3039"/>
              <a:ext cx="632" cy="233"/>
            </a:xfrm>
            <a:custGeom>
              <a:avLst/>
              <a:gdLst>
                <a:gd name="T0" fmla="*/ 29 w 5055"/>
                <a:gd name="T1" fmla="*/ 1748 h 1865"/>
                <a:gd name="T2" fmla="*/ 106 w 5055"/>
                <a:gd name="T3" fmla="*/ 1585 h 1865"/>
                <a:gd name="T4" fmla="*/ 222 w 5055"/>
                <a:gd name="T5" fmla="*/ 1401 h 1865"/>
                <a:gd name="T6" fmla="*/ 338 w 5055"/>
                <a:gd name="T7" fmla="*/ 1237 h 1865"/>
                <a:gd name="T8" fmla="*/ 454 w 5055"/>
                <a:gd name="T9" fmla="*/ 1120 h 1865"/>
                <a:gd name="T10" fmla="*/ 570 w 5055"/>
                <a:gd name="T11" fmla="*/ 1044 h 1865"/>
                <a:gd name="T12" fmla="*/ 705 w 5055"/>
                <a:gd name="T13" fmla="*/ 966 h 1865"/>
                <a:gd name="T14" fmla="*/ 880 w 5055"/>
                <a:gd name="T15" fmla="*/ 888 h 1865"/>
                <a:gd name="T16" fmla="*/ 1053 w 5055"/>
                <a:gd name="T17" fmla="*/ 869 h 1865"/>
                <a:gd name="T18" fmla="*/ 1227 w 5055"/>
                <a:gd name="T19" fmla="*/ 869 h 1865"/>
                <a:gd name="T20" fmla="*/ 1391 w 5055"/>
                <a:gd name="T21" fmla="*/ 908 h 1865"/>
                <a:gd name="T22" fmla="*/ 1565 w 5055"/>
                <a:gd name="T23" fmla="*/ 975 h 1865"/>
                <a:gd name="T24" fmla="*/ 1749 w 5055"/>
                <a:gd name="T25" fmla="*/ 1053 h 1865"/>
                <a:gd name="T26" fmla="*/ 1923 w 5055"/>
                <a:gd name="T27" fmla="*/ 1140 h 1865"/>
                <a:gd name="T28" fmla="*/ 2049 w 5055"/>
                <a:gd name="T29" fmla="*/ 1159 h 1865"/>
                <a:gd name="T30" fmla="*/ 2262 w 5055"/>
                <a:gd name="T31" fmla="*/ 1111 h 1865"/>
                <a:gd name="T32" fmla="*/ 2426 w 5055"/>
                <a:gd name="T33" fmla="*/ 995 h 1865"/>
                <a:gd name="T34" fmla="*/ 2552 w 5055"/>
                <a:gd name="T35" fmla="*/ 850 h 1865"/>
                <a:gd name="T36" fmla="*/ 2678 w 5055"/>
                <a:gd name="T37" fmla="*/ 667 h 1865"/>
                <a:gd name="T38" fmla="*/ 2812 w 5055"/>
                <a:gd name="T39" fmla="*/ 483 h 1865"/>
                <a:gd name="T40" fmla="*/ 2938 w 5055"/>
                <a:gd name="T41" fmla="*/ 328 h 1865"/>
                <a:gd name="T42" fmla="*/ 3055 w 5055"/>
                <a:gd name="T43" fmla="*/ 221 h 1865"/>
                <a:gd name="T44" fmla="*/ 3237 w 5055"/>
                <a:gd name="T45" fmla="*/ 106 h 1865"/>
                <a:gd name="T46" fmla="*/ 3393 w 5055"/>
                <a:gd name="T47" fmla="*/ 28 h 1865"/>
                <a:gd name="T48" fmla="*/ 3575 w 5055"/>
                <a:gd name="T49" fmla="*/ 0 h 1865"/>
                <a:gd name="T50" fmla="*/ 3750 w 5055"/>
                <a:gd name="T51" fmla="*/ 0 h 1865"/>
                <a:gd name="T52" fmla="*/ 3915 w 5055"/>
                <a:gd name="T53" fmla="*/ 19 h 1865"/>
                <a:gd name="T54" fmla="*/ 4156 w 5055"/>
                <a:gd name="T55" fmla="*/ 87 h 1865"/>
                <a:gd name="T56" fmla="*/ 4465 w 5055"/>
                <a:gd name="T57" fmla="*/ 193 h 1865"/>
                <a:gd name="T58" fmla="*/ 4658 w 5055"/>
                <a:gd name="T59" fmla="*/ 357 h 1865"/>
                <a:gd name="T60" fmla="*/ 4832 w 5055"/>
                <a:gd name="T61" fmla="*/ 522 h 1865"/>
                <a:gd name="T62" fmla="*/ 4949 w 5055"/>
                <a:gd name="T63" fmla="*/ 637 h 1865"/>
                <a:gd name="T64" fmla="*/ 5055 w 5055"/>
                <a:gd name="T65" fmla="*/ 724 h 1865"/>
                <a:gd name="T66" fmla="*/ 4968 w 5055"/>
                <a:gd name="T67" fmla="*/ 792 h 1865"/>
                <a:gd name="T68" fmla="*/ 4842 w 5055"/>
                <a:gd name="T69" fmla="*/ 773 h 1865"/>
                <a:gd name="T70" fmla="*/ 4669 w 5055"/>
                <a:gd name="T71" fmla="*/ 685 h 1865"/>
                <a:gd name="T72" fmla="*/ 4407 w 5055"/>
                <a:gd name="T73" fmla="*/ 522 h 1865"/>
                <a:gd name="T74" fmla="*/ 4166 w 5055"/>
                <a:gd name="T75" fmla="*/ 405 h 1865"/>
                <a:gd name="T76" fmla="*/ 3952 w 5055"/>
                <a:gd name="T77" fmla="*/ 318 h 1865"/>
                <a:gd name="T78" fmla="*/ 3750 w 5055"/>
                <a:gd name="T79" fmla="*/ 270 h 1865"/>
                <a:gd name="T80" fmla="*/ 3480 w 5055"/>
                <a:gd name="T81" fmla="*/ 328 h 1865"/>
                <a:gd name="T82" fmla="*/ 3286 w 5055"/>
                <a:gd name="T83" fmla="*/ 502 h 1865"/>
                <a:gd name="T84" fmla="*/ 3151 w 5055"/>
                <a:gd name="T85" fmla="*/ 715 h 1865"/>
                <a:gd name="T86" fmla="*/ 3025 w 5055"/>
                <a:gd name="T87" fmla="*/ 937 h 1865"/>
                <a:gd name="T88" fmla="*/ 2851 w 5055"/>
                <a:gd name="T89" fmla="*/ 1101 h 1865"/>
                <a:gd name="T90" fmla="*/ 2678 w 5055"/>
                <a:gd name="T91" fmla="*/ 1285 h 1865"/>
                <a:gd name="T92" fmla="*/ 2464 w 5055"/>
                <a:gd name="T93" fmla="*/ 1440 h 1865"/>
                <a:gd name="T94" fmla="*/ 2165 w 5055"/>
                <a:gd name="T95" fmla="*/ 1343 h 1865"/>
                <a:gd name="T96" fmla="*/ 1933 w 5055"/>
                <a:gd name="T97" fmla="*/ 1333 h 1865"/>
                <a:gd name="T98" fmla="*/ 1701 w 5055"/>
                <a:gd name="T99" fmla="*/ 1333 h 1865"/>
                <a:gd name="T100" fmla="*/ 1450 w 5055"/>
                <a:gd name="T101" fmla="*/ 1295 h 1865"/>
                <a:gd name="T102" fmla="*/ 1121 w 5055"/>
                <a:gd name="T103" fmla="*/ 1285 h 1865"/>
                <a:gd name="T104" fmla="*/ 792 w 5055"/>
                <a:gd name="T105" fmla="*/ 1449 h 1865"/>
                <a:gd name="T106" fmla="*/ 551 w 5055"/>
                <a:gd name="T107" fmla="*/ 1662 h 1865"/>
                <a:gd name="T108" fmla="*/ 347 w 5055"/>
                <a:gd name="T109" fmla="*/ 1778 h 1865"/>
                <a:gd name="T110" fmla="*/ 48 w 5055"/>
                <a:gd name="T111" fmla="*/ 1855 h 1865"/>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055"/>
                <a:gd name="T169" fmla="*/ 0 h 1865"/>
                <a:gd name="T170" fmla="*/ 5055 w 5055"/>
                <a:gd name="T171" fmla="*/ 1865 h 1865"/>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055" h="1865">
                  <a:moveTo>
                    <a:pt x="0" y="1865"/>
                  </a:moveTo>
                  <a:lnTo>
                    <a:pt x="9" y="1845"/>
                  </a:lnTo>
                  <a:lnTo>
                    <a:pt x="9" y="1826"/>
                  </a:lnTo>
                  <a:lnTo>
                    <a:pt x="20" y="1807"/>
                  </a:lnTo>
                  <a:lnTo>
                    <a:pt x="20" y="1787"/>
                  </a:lnTo>
                  <a:lnTo>
                    <a:pt x="29" y="1768"/>
                  </a:lnTo>
                  <a:lnTo>
                    <a:pt x="29" y="1748"/>
                  </a:lnTo>
                  <a:lnTo>
                    <a:pt x="38" y="1729"/>
                  </a:lnTo>
                  <a:lnTo>
                    <a:pt x="38" y="1711"/>
                  </a:lnTo>
                  <a:lnTo>
                    <a:pt x="57" y="1691"/>
                  </a:lnTo>
                  <a:lnTo>
                    <a:pt x="68" y="1662"/>
                  </a:lnTo>
                  <a:lnTo>
                    <a:pt x="87" y="1633"/>
                  </a:lnTo>
                  <a:lnTo>
                    <a:pt x="96" y="1614"/>
                  </a:lnTo>
                  <a:lnTo>
                    <a:pt x="106" y="1585"/>
                  </a:lnTo>
                  <a:lnTo>
                    <a:pt x="126" y="1566"/>
                  </a:lnTo>
                  <a:lnTo>
                    <a:pt x="135" y="1536"/>
                  </a:lnTo>
                  <a:lnTo>
                    <a:pt x="154" y="1507"/>
                  </a:lnTo>
                  <a:lnTo>
                    <a:pt x="163" y="1488"/>
                  </a:lnTo>
                  <a:lnTo>
                    <a:pt x="183" y="1458"/>
                  </a:lnTo>
                  <a:lnTo>
                    <a:pt x="202" y="1430"/>
                  </a:lnTo>
                  <a:lnTo>
                    <a:pt x="222" y="1401"/>
                  </a:lnTo>
                  <a:lnTo>
                    <a:pt x="232" y="1371"/>
                  </a:lnTo>
                  <a:lnTo>
                    <a:pt x="251" y="1352"/>
                  </a:lnTo>
                  <a:lnTo>
                    <a:pt x="271" y="1323"/>
                  </a:lnTo>
                  <a:lnTo>
                    <a:pt x="289" y="1295"/>
                  </a:lnTo>
                  <a:lnTo>
                    <a:pt x="299" y="1276"/>
                  </a:lnTo>
                  <a:lnTo>
                    <a:pt x="319" y="1256"/>
                  </a:lnTo>
                  <a:lnTo>
                    <a:pt x="338" y="1237"/>
                  </a:lnTo>
                  <a:lnTo>
                    <a:pt x="358" y="1217"/>
                  </a:lnTo>
                  <a:lnTo>
                    <a:pt x="367" y="1198"/>
                  </a:lnTo>
                  <a:lnTo>
                    <a:pt x="386" y="1178"/>
                  </a:lnTo>
                  <a:lnTo>
                    <a:pt x="406" y="1169"/>
                  </a:lnTo>
                  <a:lnTo>
                    <a:pt x="425" y="1150"/>
                  </a:lnTo>
                  <a:lnTo>
                    <a:pt x="434" y="1130"/>
                  </a:lnTo>
                  <a:lnTo>
                    <a:pt x="454" y="1120"/>
                  </a:lnTo>
                  <a:lnTo>
                    <a:pt x="473" y="1111"/>
                  </a:lnTo>
                  <a:lnTo>
                    <a:pt x="492" y="1101"/>
                  </a:lnTo>
                  <a:lnTo>
                    <a:pt x="503" y="1081"/>
                  </a:lnTo>
                  <a:lnTo>
                    <a:pt x="522" y="1072"/>
                  </a:lnTo>
                  <a:lnTo>
                    <a:pt x="540" y="1063"/>
                  </a:lnTo>
                  <a:lnTo>
                    <a:pt x="560" y="1053"/>
                  </a:lnTo>
                  <a:lnTo>
                    <a:pt x="570" y="1044"/>
                  </a:lnTo>
                  <a:lnTo>
                    <a:pt x="590" y="1033"/>
                  </a:lnTo>
                  <a:lnTo>
                    <a:pt x="609" y="1024"/>
                  </a:lnTo>
                  <a:lnTo>
                    <a:pt x="628" y="1014"/>
                  </a:lnTo>
                  <a:lnTo>
                    <a:pt x="648" y="1005"/>
                  </a:lnTo>
                  <a:lnTo>
                    <a:pt x="666" y="985"/>
                  </a:lnTo>
                  <a:lnTo>
                    <a:pt x="686" y="975"/>
                  </a:lnTo>
                  <a:lnTo>
                    <a:pt x="705" y="966"/>
                  </a:lnTo>
                  <a:lnTo>
                    <a:pt x="735" y="956"/>
                  </a:lnTo>
                  <a:lnTo>
                    <a:pt x="754" y="947"/>
                  </a:lnTo>
                  <a:lnTo>
                    <a:pt x="783" y="937"/>
                  </a:lnTo>
                  <a:lnTo>
                    <a:pt x="802" y="918"/>
                  </a:lnTo>
                  <a:lnTo>
                    <a:pt x="831" y="908"/>
                  </a:lnTo>
                  <a:lnTo>
                    <a:pt x="860" y="899"/>
                  </a:lnTo>
                  <a:lnTo>
                    <a:pt x="880" y="888"/>
                  </a:lnTo>
                  <a:lnTo>
                    <a:pt x="908" y="879"/>
                  </a:lnTo>
                  <a:lnTo>
                    <a:pt x="928" y="869"/>
                  </a:lnTo>
                  <a:lnTo>
                    <a:pt x="956" y="869"/>
                  </a:lnTo>
                  <a:lnTo>
                    <a:pt x="976" y="869"/>
                  </a:lnTo>
                  <a:lnTo>
                    <a:pt x="1005" y="869"/>
                  </a:lnTo>
                  <a:lnTo>
                    <a:pt x="1025" y="869"/>
                  </a:lnTo>
                  <a:lnTo>
                    <a:pt x="1053" y="869"/>
                  </a:lnTo>
                  <a:lnTo>
                    <a:pt x="1073" y="860"/>
                  </a:lnTo>
                  <a:lnTo>
                    <a:pt x="1101" y="860"/>
                  </a:lnTo>
                  <a:lnTo>
                    <a:pt x="1121" y="860"/>
                  </a:lnTo>
                  <a:lnTo>
                    <a:pt x="1150" y="869"/>
                  </a:lnTo>
                  <a:lnTo>
                    <a:pt x="1169" y="869"/>
                  </a:lnTo>
                  <a:lnTo>
                    <a:pt x="1198" y="869"/>
                  </a:lnTo>
                  <a:lnTo>
                    <a:pt x="1227" y="869"/>
                  </a:lnTo>
                  <a:lnTo>
                    <a:pt x="1246" y="869"/>
                  </a:lnTo>
                  <a:lnTo>
                    <a:pt x="1276" y="869"/>
                  </a:lnTo>
                  <a:lnTo>
                    <a:pt x="1305" y="879"/>
                  </a:lnTo>
                  <a:lnTo>
                    <a:pt x="1324" y="879"/>
                  </a:lnTo>
                  <a:lnTo>
                    <a:pt x="1343" y="888"/>
                  </a:lnTo>
                  <a:lnTo>
                    <a:pt x="1372" y="899"/>
                  </a:lnTo>
                  <a:lnTo>
                    <a:pt x="1391" y="908"/>
                  </a:lnTo>
                  <a:lnTo>
                    <a:pt x="1420" y="918"/>
                  </a:lnTo>
                  <a:lnTo>
                    <a:pt x="1439" y="927"/>
                  </a:lnTo>
                  <a:lnTo>
                    <a:pt x="1469" y="937"/>
                  </a:lnTo>
                  <a:lnTo>
                    <a:pt x="1489" y="947"/>
                  </a:lnTo>
                  <a:lnTo>
                    <a:pt x="1517" y="956"/>
                  </a:lnTo>
                  <a:lnTo>
                    <a:pt x="1537" y="966"/>
                  </a:lnTo>
                  <a:lnTo>
                    <a:pt x="1565" y="975"/>
                  </a:lnTo>
                  <a:lnTo>
                    <a:pt x="1595" y="985"/>
                  </a:lnTo>
                  <a:lnTo>
                    <a:pt x="1614" y="995"/>
                  </a:lnTo>
                  <a:lnTo>
                    <a:pt x="1643" y="1005"/>
                  </a:lnTo>
                  <a:lnTo>
                    <a:pt x="1671" y="1014"/>
                  </a:lnTo>
                  <a:lnTo>
                    <a:pt x="1691" y="1024"/>
                  </a:lnTo>
                  <a:lnTo>
                    <a:pt x="1720" y="1033"/>
                  </a:lnTo>
                  <a:lnTo>
                    <a:pt x="1749" y="1053"/>
                  </a:lnTo>
                  <a:lnTo>
                    <a:pt x="1779" y="1063"/>
                  </a:lnTo>
                  <a:lnTo>
                    <a:pt x="1797" y="1081"/>
                  </a:lnTo>
                  <a:lnTo>
                    <a:pt x="1827" y="1092"/>
                  </a:lnTo>
                  <a:lnTo>
                    <a:pt x="1855" y="1101"/>
                  </a:lnTo>
                  <a:lnTo>
                    <a:pt x="1885" y="1120"/>
                  </a:lnTo>
                  <a:lnTo>
                    <a:pt x="1913" y="1130"/>
                  </a:lnTo>
                  <a:lnTo>
                    <a:pt x="1923" y="1140"/>
                  </a:lnTo>
                  <a:lnTo>
                    <a:pt x="1942" y="1140"/>
                  </a:lnTo>
                  <a:lnTo>
                    <a:pt x="1961" y="1140"/>
                  </a:lnTo>
                  <a:lnTo>
                    <a:pt x="1981" y="1150"/>
                  </a:lnTo>
                  <a:lnTo>
                    <a:pt x="1991" y="1150"/>
                  </a:lnTo>
                  <a:lnTo>
                    <a:pt x="2011" y="1150"/>
                  </a:lnTo>
                  <a:lnTo>
                    <a:pt x="2030" y="1159"/>
                  </a:lnTo>
                  <a:lnTo>
                    <a:pt x="2049" y="1159"/>
                  </a:lnTo>
                  <a:lnTo>
                    <a:pt x="2078" y="1150"/>
                  </a:lnTo>
                  <a:lnTo>
                    <a:pt x="2107" y="1150"/>
                  </a:lnTo>
                  <a:lnTo>
                    <a:pt x="2136" y="1140"/>
                  </a:lnTo>
                  <a:lnTo>
                    <a:pt x="2165" y="1130"/>
                  </a:lnTo>
                  <a:lnTo>
                    <a:pt x="2193" y="1120"/>
                  </a:lnTo>
                  <a:lnTo>
                    <a:pt x="2223" y="1120"/>
                  </a:lnTo>
                  <a:lnTo>
                    <a:pt x="2262" y="1111"/>
                  </a:lnTo>
                  <a:lnTo>
                    <a:pt x="2290" y="1101"/>
                  </a:lnTo>
                  <a:lnTo>
                    <a:pt x="2310" y="1081"/>
                  </a:lnTo>
                  <a:lnTo>
                    <a:pt x="2338" y="1072"/>
                  </a:lnTo>
                  <a:lnTo>
                    <a:pt x="2358" y="1053"/>
                  </a:lnTo>
                  <a:lnTo>
                    <a:pt x="2388" y="1033"/>
                  </a:lnTo>
                  <a:lnTo>
                    <a:pt x="2407" y="1014"/>
                  </a:lnTo>
                  <a:lnTo>
                    <a:pt x="2426" y="995"/>
                  </a:lnTo>
                  <a:lnTo>
                    <a:pt x="2455" y="975"/>
                  </a:lnTo>
                  <a:lnTo>
                    <a:pt x="2474" y="956"/>
                  </a:lnTo>
                  <a:lnTo>
                    <a:pt x="2494" y="937"/>
                  </a:lnTo>
                  <a:lnTo>
                    <a:pt x="2513" y="908"/>
                  </a:lnTo>
                  <a:lnTo>
                    <a:pt x="2522" y="888"/>
                  </a:lnTo>
                  <a:lnTo>
                    <a:pt x="2542" y="869"/>
                  </a:lnTo>
                  <a:lnTo>
                    <a:pt x="2552" y="850"/>
                  </a:lnTo>
                  <a:lnTo>
                    <a:pt x="2570" y="821"/>
                  </a:lnTo>
                  <a:lnTo>
                    <a:pt x="2581" y="802"/>
                  </a:lnTo>
                  <a:lnTo>
                    <a:pt x="2600" y="782"/>
                  </a:lnTo>
                  <a:lnTo>
                    <a:pt x="2619" y="754"/>
                  </a:lnTo>
                  <a:lnTo>
                    <a:pt x="2639" y="724"/>
                  </a:lnTo>
                  <a:lnTo>
                    <a:pt x="2658" y="695"/>
                  </a:lnTo>
                  <a:lnTo>
                    <a:pt x="2678" y="667"/>
                  </a:lnTo>
                  <a:lnTo>
                    <a:pt x="2696" y="637"/>
                  </a:lnTo>
                  <a:lnTo>
                    <a:pt x="2715" y="609"/>
                  </a:lnTo>
                  <a:lnTo>
                    <a:pt x="2726" y="579"/>
                  </a:lnTo>
                  <a:lnTo>
                    <a:pt x="2745" y="550"/>
                  </a:lnTo>
                  <a:lnTo>
                    <a:pt x="2764" y="531"/>
                  </a:lnTo>
                  <a:lnTo>
                    <a:pt x="2793" y="502"/>
                  </a:lnTo>
                  <a:lnTo>
                    <a:pt x="2812" y="483"/>
                  </a:lnTo>
                  <a:lnTo>
                    <a:pt x="2832" y="453"/>
                  </a:lnTo>
                  <a:lnTo>
                    <a:pt x="2851" y="434"/>
                  </a:lnTo>
                  <a:lnTo>
                    <a:pt x="2871" y="405"/>
                  </a:lnTo>
                  <a:lnTo>
                    <a:pt x="2890" y="386"/>
                  </a:lnTo>
                  <a:lnTo>
                    <a:pt x="2910" y="357"/>
                  </a:lnTo>
                  <a:lnTo>
                    <a:pt x="2929" y="347"/>
                  </a:lnTo>
                  <a:lnTo>
                    <a:pt x="2938" y="328"/>
                  </a:lnTo>
                  <a:lnTo>
                    <a:pt x="2958" y="318"/>
                  </a:lnTo>
                  <a:lnTo>
                    <a:pt x="2977" y="299"/>
                  </a:lnTo>
                  <a:lnTo>
                    <a:pt x="2986" y="290"/>
                  </a:lnTo>
                  <a:lnTo>
                    <a:pt x="3005" y="270"/>
                  </a:lnTo>
                  <a:lnTo>
                    <a:pt x="3016" y="251"/>
                  </a:lnTo>
                  <a:lnTo>
                    <a:pt x="3035" y="241"/>
                  </a:lnTo>
                  <a:lnTo>
                    <a:pt x="3055" y="221"/>
                  </a:lnTo>
                  <a:lnTo>
                    <a:pt x="3083" y="202"/>
                  </a:lnTo>
                  <a:lnTo>
                    <a:pt x="3112" y="193"/>
                  </a:lnTo>
                  <a:lnTo>
                    <a:pt x="3131" y="173"/>
                  </a:lnTo>
                  <a:lnTo>
                    <a:pt x="3161" y="154"/>
                  </a:lnTo>
                  <a:lnTo>
                    <a:pt x="3189" y="135"/>
                  </a:lnTo>
                  <a:lnTo>
                    <a:pt x="3209" y="125"/>
                  </a:lnTo>
                  <a:lnTo>
                    <a:pt x="3237" y="106"/>
                  </a:lnTo>
                  <a:lnTo>
                    <a:pt x="3257" y="96"/>
                  </a:lnTo>
                  <a:lnTo>
                    <a:pt x="3276" y="87"/>
                  </a:lnTo>
                  <a:lnTo>
                    <a:pt x="3306" y="76"/>
                  </a:lnTo>
                  <a:lnTo>
                    <a:pt x="3324" y="67"/>
                  </a:lnTo>
                  <a:lnTo>
                    <a:pt x="3344" y="57"/>
                  </a:lnTo>
                  <a:lnTo>
                    <a:pt x="3363" y="48"/>
                  </a:lnTo>
                  <a:lnTo>
                    <a:pt x="3393" y="28"/>
                  </a:lnTo>
                  <a:lnTo>
                    <a:pt x="3412" y="19"/>
                  </a:lnTo>
                  <a:lnTo>
                    <a:pt x="3441" y="19"/>
                  </a:lnTo>
                  <a:lnTo>
                    <a:pt x="3469" y="19"/>
                  </a:lnTo>
                  <a:lnTo>
                    <a:pt x="3489" y="9"/>
                  </a:lnTo>
                  <a:lnTo>
                    <a:pt x="3518" y="9"/>
                  </a:lnTo>
                  <a:lnTo>
                    <a:pt x="3547" y="9"/>
                  </a:lnTo>
                  <a:lnTo>
                    <a:pt x="3575" y="0"/>
                  </a:lnTo>
                  <a:lnTo>
                    <a:pt x="3605" y="0"/>
                  </a:lnTo>
                  <a:lnTo>
                    <a:pt x="3625" y="0"/>
                  </a:lnTo>
                  <a:lnTo>
                    <a:pt x="3653" y="0"/>
                  </a:lnTo>
                  <a:lnTo>
                    <a:pt x="3673" y="0"/>
                  </a:lnTo>
                  <a:lnTo>
                    <a:pt x="3701" y="0"/>
                  </a:lnTo>
                  <a:lnTo>
                    <a:pt x="3721" y="0"/>
                  </a:lnTo>
                  <a:lnTo>
                    <a:pt x="3750" y="0"/>
                  </a:lnTo>
                  <a:lnTo>
                    <a:pt x="3770" y="0"/>
                  </a:lnTo>
                  <a:lnTo>
                    <a:pt x="3798" y="0"/>
                  </a:lnTo>
                  <a:lnTo>
                    <a:pt x="3818" y="0"/>
                  </a:lnTo>
                  <a:lnTo>
                    <a:pt x="3837" y="0"/>
                  </a:lnTo>
                  <a:lnTo>
                    <a:pt x="3866" y="9"/>
                  </a:lnTo>
                  <a:lnTo>
                    <a:pt x="3885" y="19"/>
                  </a:lnTo>
                  <a:lnTo>
                    <a:pt x="3915" y="19"/>
                  </a:lnTo>
                  <a:lnTo>
                    <a:pt x="3934" y="28"/>
                  </a:lnTo>
                  <a:lnTo>
                    <a:pt x="3963" y="37"/>
                  </a:lnTo>
                  <a:lnTo>
                    <a:pt x="3982" y="48"/>
                  </a:lnTo>
                  <a:lnTo>
                    <a:pt x="4011" y="48"/>
                  </a:lnTo>
                  <a:lnTo>
                    <a:pt x="4060" y="57"/>
                  </a:lnTo>
                  <a:lnTo>
                    <a:pt x="4108" y="76"/>
                  </a:lnTo>
                  <a:lnTo>
                    <a:pt x="4156" y="87"/>
                  </a:lnTo>
                  <a:lnTo>
                    <a:pt x="4214" y="96"/>
                  </a:lnTo>
                  <a:lnTo>
                    <a:pt x="4262" y="106"/>
                  </a:lnTo>
                  <a:lnTo>
                    <a:pt x="4311" y="125"/>
                  </a:lnTo>
                  <a:lnTo>
                    <a:pt x="4359" y="135"/>
                  </a:lnTo>
                  <a:lnTo>
                    <a:pt x="4417" y="145"/>
                  </a:lnTo>
                  <a:lnTo>
                    <a:pt x="4437" y="163"/>
                  </a:lnTo>
                  <a:lnTo>
                    <a:pt x="4465" y="193"/>
                  </a:lnTo>
                  <a:lnTo>
                    <a:pt x="4494" y="212"/>
                  </a:lnTo>
                  <a:lnTo>
                    <a:pt x="4524" y="241"/>
                  </a:lnTo>
                  <a:lnTo>
                    <a:pt x="4552" y="260"/>
                  </a:lnTo>
                  <a:lnTo>
                    <a:pt x="4572" y="290"/>
                  </a:lnTo>
                  <a:lnTo>
                    <a:pt x="4600" y="308"/>
                  </a:lnTo>
                  <a:lnTo>
                    <a:pt x="4630" y="338"/>
                  </a:lnTo>
                  <a:lnTo>
                    <a:pt x="4658" y="357"/>
                  </a:lnTo>
                  <a:lnTo>
                    <a:pt x="4678" y="377"/>
                  </a:lnTo>
                  <a:lnTo>
                    <a:pt x="4706" y="405"/>
                  </a:lnTo>
                  <a:lnTo>
                    <a:pt x="4736" y="425"/>
                  </a:lnTo>
                  <a:lnTo>
                    <a:pt x="4755" y="453"/>
                  </a:lnTo>
                  <a:lnTo>
                    <a:pt x="4784" y="473"/>
                  </a:lnTo>
                  <a:lnTo>
                    <a:pt x="4803" y="502"/>
                  </a:lnTo>
                  <a:lnTo>
                    <a:pt x="4832" y="522"/>
                  </a:lnTo>
                  <a:lnTo>
                    <a:pt x="4851" y="541"/>
                  </a:lnTo>
                  <a:lnTo>
                    <a:pt x="4871" y="559"/>
                  </a:lnTo>
                  <a:lnTo>
                    <a:pt x="4881" y="570"/>
                  </a:lnTo>
                  <a:lnTo>
                    <a:pt x="4901" y="589"/>
                  </a:lnTo>
                  <a:lnTo>
                    <a:pt x="4920" y="609"/>
                  </a:lnTo>
                  <a:lnTo>
                    <a:pt x="4939" y="628"/>
                  </a:lnTo>
                  <a:lnTo>
                    <a:pt x="4949" y="637"/>
                  </a:lnTo>
                  <a:lnTo>
                    <a:pt x="4968" y="656"/>
                  </a:lnTo>
                  <a:lnTo>
                    <a:pt x="4977" y="656"/>
                  </a:lnTo>
                  <a:lnTo>
                    <a:pt x="4987" y="667"/>
                  </a:lnTo>
                  <a:lnTo>
                    <a:pt x="5007" y="676"/>
                  </a:lnTo>
                  <a:lnTo>
                    <a:pt x="5016" y="695"/>
                  </a:lnTo>
                  <a:lnTo>
                    <a:pt x="5035" y="704"/>
                  </a:lnTo>
                  <a:lnTo>
                    <a:pt x="5055" y="724"/>
                  </a:lnTo>
                  <a:lnTo>
                    <a:pt x="5055" y="743"/>
                  </a:lnTo>
                  <a:lnTo>
                    <a:pt x="5055" y="754"/>
                  </a:lnTo>
                  <a:lnTo>
                    <a:pt x="5046" y="773"/>
                  </a:lnTo>
                  <a:lnTo>
                    <a:pt x="5026" y="782"/>
                  </a:lnTo>
                  <a:lnTo>
                    <a:pt x="5016" y="782"/>
                  </a:lnTo>
                  <a:lnTo>
                    <a:pt x="4996" y="792"/>
                  </a:lnTo>
                  <a:lnTo>
                    <a:pt x="4968" y="792"/>
                  </a:lnTo>
                  <a:lnTo>
                    <a:pt x="4949" y="792"/>
                  </a:lnTo>
                  <a:lnTo>
                    <a:pt x="4920" y="782"/>
                  </a:lnTo>
                  <a:lnTo>
                    <a:pt x="4890" y="782"/>
                  </a:lnTo>
                  <a:lnTo>
                    <a:pt x="4881" y="773"/>
                  </a:lnTo>
                  <a:lnTo>
                    <a:pt x="4871" y="773"/>
                  </a:lnTo>
                  <a:lnTo>
                    <a:pt x="4851" y="773"/>
                  </a:lnTo>
                  <a:lnTo>
                    <a:pt x="4842" y="773"/>
                  </a:lnTo>
                  <a:lnTo>
                    <a:pt x="4823" y="763"/>
                  </a:lnTo>
                  <a:lnTo>
                    <a:pt x="4814" y="763"/>
                  </a:lnTo>
                  <a:lnTo>
                    <a:pt x="4794" y="763"/>
                  </a:lnTo>
                  <a:lnTo>
                    <a:pt x="4784" y="754"/>
                  </a:lnTo>
                  <a:lnTo>
                    <a:pt x="4745" y="734"/>
                  </a:lnTo>
                  <a:lnTo>
                    <a:pt x="4706" y="704"/>
                  </a:lnTo>
                  <a:lnTo>
                    <a:pt x="4669" y="685"/>
                  </a:lnTo>
                  <a:lnTo>
                    <a:pt x="4630" y="656"/>
                  </a:lnTo>
                  <a:lnTo>
                    <a:pt x="4591" y="637"/>
                  </a:lnTo>
                  <a:lnTo>
                    <a:pt x="4552" y="609"/>
                  </a:lnTo>
                  <a:lnTo>
                    <a:pt x="4513" y="589"/>
                  </a:lnTo>
                  <a:lnTo>
                    <a:pt x="4485" y="570"/>
                  </a:lnTo>
                  <a:lnTo>
                    <a:pt x="4446" y="541"/>
                  </a:lnTo>
                  <a:lnTo>
                    <a:pt x="4407" y="522"/>
                  </a:lnTo>
                  <a:lnTo>
                    <a:pt x="4368" y="502"/>
                  </a:lnTo>
                  <a:lnTo>
                    <a:pt x="4329" y="483"/>
                  </a:lnTo>
                  <a:lnTo>
                    <a:pt x="4301" y="473"/>
                  </a:lnTo>
                  <a:lnTo>
                    <a:pt x="4262" y="453"/>
                  </a:lnTo>
                  <a:lnTo>
                    <a:pt x="4223" y="434"/>
                  </a:lnTo>
                  <a:lnTo>
                    <a:pt x="4195" y="416"/>
                  </a:lnTo>
                  <a:lnTo>
                    <a:pt x="4166" y="405"/>
                  </a:lnTo>
                  <a:lnTo>
                    <a:pt x="4127" y="386"/>
                  </a:lnTo>
                  <a:lnTo>
                    <a:pt x="4098" y="377"/>
                  </a:lnTo>
                  <a:lnTo>
                    <a:pt x="4069" y="357"/>
                  </a:lnTo>
                  <a:lnTo>
                    <a:pt x="4040" y="347"/>
                  </a:lnTo>
                  <a:lnTo>
                    <a:pt x="4011" y="338"/>
                  </a:lnTo>
                  <a:lnTo>
                    <a:pt x="3982" y="328"/>
                  </a:lnTo>
                  <a:lnTo>
                    <a:pt x="3952" y="318"/>
                  </a:lnTo>
                  <a:lnTo>
                    <a:pt x="3924" y="308"/>
                  </a:lnTo>
                  <a:lnTo>
                    <a:pt x="3895" y="299"/>
                  </a:lnTo>
                  <a:lnTo>
                    <a:pt x="3866" y="290"/>
                  </a:lnTo>
                  <a:lnTo>
                    <a:pt x="3837" y="290"/>
                  </a:lnTo>
                  <a:lnTo>
                    <a:pt x="3809" y="280"/>
                  </a:lnTo>
                  <a:lnTo>
                    <a:pt x="3779" y="280"/>
                  </a:lnTo>
                  <a:lnTo>
                    <a:pt x="3750" y="270"/>
                  </a:lnTo>
                  <a:lnTo>
                    <a:pt x="3731" y="270"/>
                  </a:lnTo>
                  <a:lnTo>
                    <a:pt x="3683" y="270"/>
                  </a:lnTo>
                  <a:lnTo>
                    <a:pt x="3634" y="270"/>
                  </a:lnTo>
                  <a:lnTo>
                    <a:pt x="3595" y="280"/>
                  </a:lnTo>
                  <a:lnTo>
                    <a:pt x="3557" y="299"/>
                  </a:lnTo>
                  <a:lnTo>
                    <a:pt x="3518" y="308"/>
                  </a:lnTo>
                  <a:lnTo>
                    <a:pt x="3480" y="328"/>
                  </a:lnTo>
                  <a:lnTo>
                    <a:pt x="3441" y="357"/>
                  </a:lnTo>
                  <a:lnTo>
                    <a:pt x="3402" y="386"/>
                  </a:lnTo>
                  <a:lnTo>
                    <a:pt x="3382" y="405"/>
                  </a:lnTo>
                  <a:lnTo>
                    <a:pt x="3354" y="425"/>
                  </a:lnTo>
                  <a:lnTo>
                    <a:pt x="3334" y="453"/>
                  </a:lnTo>
                  <a:lnTo>
                    <a:pt x="3306" y="473"/>
                  </a:lnTo>
                  <a:lnTo>
                    <a:pt x="3286" y="502"/>
                  </a:lnTo>
                  <a:lnTo>
                    <a:pt x="3267" y="522"/>
                  </a:lnTo>
                  <a:lnTo>
                    <a:pt x="3248" y="550"/>
                  </a:lnTo>
                  <a:lnTo>
                    <a:pt x="3218" y="579"/>
                  </a:lnTo>
                  <a:lnTo>
                    <a:pt x="3209" y="609"/>
                  </a:lnTo>
                  <a:lnTo>
                    <a:pt x="3189" y="647"/>
                  </a:lnTo>
                  <a:lnTo>
                    <a:pt x="3170" y="676"/>
                  </a:lnTo>
                  <a:lnTo>
                    <a:pt x="3151" y="715"/>
                  </a:lnTo>
                  <a:lnTo>
                    <a:pt x="3141" y="743"/>
                  </a:lnTo>
                  <a:lnTo>
                    <a:pt x="3122" y="782"/>
                  </a:lnTo>
                  <a:lnTo>
                    <a:pt x="3112" y="821"/>
                  </a:lnTo>
                  <a:lnTo>
                    <a:pt x="3092" y="860"/>
                  </a:lnTo>
                  <a:lnTo>
                    <a:pt x="3073" y="888"/>
                  </a:lnTo>
                  <a:lnTo>
                    <a:pt x="3044" y="908"/>
                  </a:lnTo>
                  <a:lnTo>
                    <a:pt x="3025" y="937"/>
                  </a:lnTo>
                  <a:lnTo>
                    <a:pt x="2996" y="956"/>
                  </a:lnTo>
                  <a:lnTo>
                    <a:pt x="2977" y="975"/>
                  </a:lnTo>
                  <a:lnTo>
                    <a:pt x="2947" y="1005"/>
                  </a:lnTo>
                  <a:lnTo>
                    <a:pt x="2929" y="1024"/>
                  </a:lnTo>
                  <a:lnTo>
                    <a:pt x="2899" y="1044"/>
                  </a:lnTo>
                  <a:lnTo>
                    <a:pt x="2880" y="1072"/>
                  </a:lnTo>
                  <a:lnTo>
                    <a:pt x="2851" y="1101"/>
                  </a:lnTo>
                  <a:lnTo>
                    <a:pt x="2832" y="1130"/>
                  </a:lnTo>
                  <a:lnTo>
                    <a:pt x="2803" y="1159"/>
                  </a:lnTo>
                  <a:lnTo>
                    <a:pt x="2784" y="1189"/>
                  </a:lnTo>
                  <a:lnTo>
                    <a:pt x="2754" y="1207"/>
                  </a:lnTo>
                  <a:lnTo>
                    <a:pt x="2726" y="1237"/>
                  </a:lnTo>
                  <a:lnTo>
                    <a:pt x="2706" y="1265"/>
                  </a:lnTo>
                  <a:lnTo>
                    <a:pt x="2678" y="1285"/>
                  </a:lnTo>
                  <a:lnTo>
                    <a:pt x="2648" y="1314"/>
                  </a:lnTo>
                  <a:lnTo>
                    <a:pt x="2609" y="1333"/>
                  </a:lnTo>
                  <a:lnTo>
                    <a:pt x="2581" y="1352"/>
                  </a:lnTo>
                  <a:lnTo>
                    <a:pt x="2552" y="1371"/>
                  </a:lnTo>
                  <a:lnTo>
                    <a:pt x="2522" y="1401"/>
                  </a:lnTo>
                  <a:lnTo>
                    <a:pt x="2494" y="1421"/>
                  </a:lnTo>
                  <a:lnTo>
                    <a:pt x="2464" y="1440"/>
                  </a:lnTo>
                  <a:lnTo>
                    <a:pt x="2416" y="1421"/>
                  </a:lnTo>
                  <a:lnTo>
                    <a:pt x="2368" y="1401"/>
                  </a:lnTo>
                  <a:lnTo>
                    <a:pt x="2329" y="1382"/>
                  </a:lnTo>
                  <a:lnTo>
                    <a:pt x="2290" y="1371"/>
                  </a:lnTo>
                  <a:lnTo>
                    <a:pt x="2252" y="1362"/>
                  </a:lnTo>
                  <a:lnTo>
                    <a:pt x="2204" y="1352"/>
                  </a:lnTo>
                  <a:lnTo>
                    <a:pt x="2165" y="1343"/>
                  </a:lnTo>
                  <a:lnTo>
                    <a:pt x="2136" y="1343"/>
                  </a:lnTo>
                  <a:lnTo>
                    <a:pt x="2097" y="1333"/>
                  </a:lnTo>
                  <a:lnTo>
                    <a:pt x="2059" y="1333"/>
                  </a:lnTo>
                  <a:lnTo>
                    <a:pt x="2030" y="1333"/>
                  </a:lnTo>
                  <a:lnTo>
                    <a:pt x="1991" y="1333"/>
                  </a:lnTo>
                  <a:lnTo>
                    <a:pt x="1961" y="1333"/>
                  </a:lnTo>
                  <a:lnTo>
                    <a:pt x="1933" y="1333"/>
                  </a:lnTo>
                  <a:lnTo>
                    <a:pt x="1894" y="1333"/>
                  </a:lnTo>
                  <a:lnTo>
                    <a:pt x="1865" y="1333"/>
                  </a:lnTo>
                  <a:lnTo>
                    <a:pt x="1827" y="1333"/>
                  </a:lnTo>
                  <a:lnTo>
                    <a:pt x="1797" y="1333"/>
                  </a:lnTo>
                  <a:lnTo>
                    <a:pt x="1768" y="1333"/>
                  </a:lnTo>
                  <a:lnTo>
                    <a:pt x="1730" y="1333"/>
                  </a:lnTo>
                  <a:lnTo>
                    <a:pt x="1701" y="1333"/>
                  </a:lnTo>
                  <a:lnTo>
                    <a:pt x="1662" y="1333"/>
                  </a:lnTo>
                  <a:lnTo>
                    <a:pt x="1634" y="1333"/>
                  </a:lnTo>
                  <a:lnTo>
                    <a:pt x="1595" y="1333"/>
                  </a:lnTo>
                  <a:lnTo>
                    <a:pt x="1556" y="1323"/>
                  </a:lnTo>
                  <a:lnTo>
                    <a:pt x="1527" y="1314"/>
                  </a:lnTo>
                  <a:lnTo>
                    <a:pt x="1489" y="1314"/>
                  </a:lnTo>
                  <a:lnTo>
                    <a:pt x="1450" y="1295"/>
                  </a:lnTo>
                  <a:lnTo>
                    <a:pt x="1411" y="1285"/>
                  </a:lnTo>
                  <a:lnTo>
                    <a:pt x="1372" y="1276"/>
                  </a:lnTo>
                  <a:lnTo>
                    <a:pt x="1324" y="1256"/>
                  </a:lnTo>
                  <a:lnTo>
                    <a:pt x="1285" y="1237"/>
                  </a:lnTo>
                  <a:lnTo>
                    <a:pt x="1227" y="1246"/>
                  </a:lnTo>
                  <a:lnTo>
                    <a:pt x="1179" y="1265"/>
                  </a:lnTo>
                  <a:lnTo>
                    <a:pt x="1121" y="1285"/>
                  </a:lnTo>
                  <a:lnTo>
                    <a:pt x="1073" y="1304"/>
                  </a:lnTo>
                  <a:lnTo>
                    <a:pt x="1014" y="1323"/>
                  </a:lnTo>
                  <a:lnTo>
                    <a:pt x="967" y="1343"/>
                  </a:lnTo>
                  <a:lnTo>
                    <a:pt x="908" y="1362"/>
                  </a:lnTo>
                  <a:lnTo>
                    <a:pt x="860" y="1382"/>
                  </a:lnTo>
                  <a:lnTo>
                    <a:pt x="821" y="1410"/>
                  </a:lnTo>
                  <a:lnTo>
                    <a:pt x="792" y="1449"/>
                  </a:lnTo>
                  <a:lnTo>
                    <a:pt x="754" y="1478"/>
                  </a:lnTo>
                  <a:lnTo>
                    <a:pt x="715" y="1517"/>
                  </a:lnTo>
                  <a:lnTo>
                    <a:pt x="686" y="1546"/>
                  </a:lnTo>
                  <a:lnTo>
                    <a:pt x="648" y="1585"/>
                  </a:lnTo>
                  <a:lnTo>
                    <a:pt x="618" y="1614"/>
                  </a:lnTo>
                  <a:lnTo>
                    <a:pt x="579" y="1642"/>
                  </a:lnTo>
                  <a:lnTo>
                    <a:pt x="551" y="1662"/>
                  </a:lnTo>
                  <a:lnTo>
                    <a:pt x="522" y="1681"/>
                  </a:lnTo>
                  <a:lnTo>
                    <a:pt x="492" y="1700"/>
                  </a:lnTo>
                  <a:lnTo>
                    <a:pt x="464" y="1711"/>
                  </a:lnTo>
                  <a:lnTo>
                    <a:pt x="434" y="1729"/>
                  </a:lnTo>
                  <a:lnTo>
                    <a:pt x="406" y="1748"/>
                  </a:lnTo>
                  <a:lnTo>
                    <a:pt x="377" y="1768"/>
                  </a:lnTo>
                  <a:lnTo>
                    <a:pt x="347" y="1778"/>
                  </a:lnTo>
                  <a:lnTo>
                    <a:pt x="299" y="1787"/>
                  </a:lnTo>
                  <a:lnTo>
                    <a:pt x="261" y="1797"/>
                  </a:lnTo>
                  <a:lnTo>
                    <a:pt x="213" y="1817"/>
                  </a:lnTo>
                  <a:lnTo>
                    <a:pt x="174" y="1826"/>
                  </a:lnTo>
                  <a:lnTo>
                    <a:pt x="126" y="1836"/>
                  </a:lnTo>
                  <a:lnTo>
                    <a:pt x="87" y="1845"/>
                  </a:lnTo>
                  <a:lnTo>
                    <a:pt x="48" y="1855"/>
                  </a:lnTo>
                  <a:lnTo>
                    <a:pt x="0" y="1865"/>
                  </a:lnTo>
                  <a:close/>
                </a:path>
              </a:pathLst>
            </a:custGeom>
            <a:solidFill>
              <a:srgbClr val="E07038"/>
            </a:solidFill>
            <a:ln w="9525">
              <a:noFill/>
              <a:round/>
              <a:headEnd/>
              <a:tailEnd/>
            </a:ln>
          </p:spPr>
          <p:txBody>
            <a:bodyPr>
              <a:prstTxWarp prst="textNoShape">
                <a:avLst/>
              </a:prstTxWarp>
            </a:bodyPr>
            <a:lstStyle/>
            <a:p>
              <a:endParaRPr lang="en-US"/>
            </a:p>
          </p:txBody>
        </p:sp>
        <p:sp>
          <p:nvSpPr>
            <p:cNvPr id="63851" name="Freeform 35"/>
            <p:cNvSpPr>
              <a:spLocks/>
            </p:cNvSpPr>
            <p:nvPr/>
          </p:nvSpPr>
          <p:spPr bwMode="auto">
            <a:xfrm>
              <a:off x="1460" y="3039"/>
              <a:ext cx="630" cy="233"/>
            </a:xfrm>
            <a:custGeom>
              <a:avLst/>
              <a:gdLst>
                <a:gd name="T0" fmla="*/ 38 w 5046"/>
                <a:gd name="T1" fmla="*/ 1711 h 1865"/>
                <a:gd name="T2" fmla="*/ 289 w 5046"/>
                <a:gd name="T3" fmla="*/ 1295 h 1865"/>
                <a:gd name="T4" fmla="*/ 560 w 5046"/>
                <a:gd name="T5" fmla="*/ 1053 h 1865"/>
                <a:gd name="T6" fmla="*/ 908 w 5046"/>
                <a:gd name="T7" fmla="*/ 879 h 1865"/>
                <a:gd name="T8" fmla="*/ 1305 w 5046"/>
                <a:gd name="T9" fmla="*/ 879 h 1865"/>
                <a:gd name="T10" fmla="*/ 1691 w 5046"/>
                <a:gd name="T11" fmla="*/ 1024 h 1865"/>
                <a:gd name="T12" fmla="*/ 2049 w 5046"/>
                <a:gd name="T13" fmla="*/ 1159 h 1865"/>
                <a:gd name="T14" fmla="*/ 2474 w 5046"/>
                <a:gd name="T15" fmla="*/ 956 h 1865"/>
                <a:gd name="T16" fmla="*/ 2745 w 5046"/>
                <a:gd name="T17" fmla="*/ 550 h 1865"/>
                <a:gd name="T18" fmla="*/ 3035 w 5046"/>
                <a:gd name="T19" fmla="*/ 241 h 1865"/>
                <a:gd name="T20" fmla="*/ 3412 w 5046"/>
                <a:gd name="T21" fmla="*/ 19 h 1865"/>
                <a:gd name="T22" fmla="*/ 3818 w 5046"/>
                <a:gd name="T23" fmla="*/ 0 h 1865"/>
                <a:gd name="T24" fmla="*/ 4417 w 5046"/>
                <a:gd name="T25" fmla="*/ 145 h 1865"/>
                <a:gd name="T26" fmla="*/ 4832 w 5046"/>
                <a:gd name="T27" fmla="*/ 522 h 1865"/>
                <a:gd name="T28" fmla="*/ 4977 w 5046"/>
                <a:gd name="T29" fmla="*/ 656 h 1865"/>
                <a:gd name="T30" fmla="*/ 5007 w 5046"/>
                <a:gd name="T31" fmla="*/ 676 h 1865"/>
                <a:gd name="T32" fmla="*/ 5035 w 5046"/>
                <a:gd name="T33" fmla="*/ 704 h 1865"/>
                <a:gd name="T34" fmla="*/ 5046 w 5046"/>
                <a:gd name="T35" fmla="*/ 743 h 1865"/>
                <a:gd name="T36" fmla="*/ 5016 w 5046"/>
                <a:gd name="T37" fmla="*/ 763 h 1865"/>
                <a:gd name="T38" fmla="*/ 4987 w 5046"/>
                <a:gd name="T39" fmla="*/ 773 h 1865"/>
                <a:gd name="T40" fmla="*/ 4958 w 5046"/>
                <a:gd name="T41" fmla="*/ 773 h 1865"/>
                <a:gd name="T42" fmla="*/ 4910 w 5046"/>
                <a:gd name="T43" fmla="*/ 763 h 1865"/>
                <a:gd name="T44" fmla="*/ 4794 w 5046"/>
                <a:gd name="T45" fmla="*/ 724 h 1865"/>
                <a:gd name="T46" fmla="*/ 4185 w 5046"/>
                <a:gd name="T47" fmla="*/ 328 h 1865"/>
                <a:gd name="T48" fmla="*/ 3934 w 5046"/>
                <a:gd name="T49" fmla="*/ 193 h 1865"/>
                <a:gd name="T50" fmla="*/ 3721 w 5046"/>
                <a:gd name="T51" fmla="*/ 135 h 1865"/>
                <a:gd name="T52" fmla="*/ 3614 w 5046"/>
                <a:gd name="T53" fmla="*/ 125 h 1865"/>
                <a:gd name="T54" fmla="*/ 3528 w 5046"/>
                <a:gd name="T55" fmla="*/ 145 h 1865"/>
                <a:gd name="T56" fmla="*/ 3441 w 5046"/>
                <a:gd name="T57" fmla="*/ 183 h 1865"/>
                <a:gd name="T58" fmla="*/ 3363 w 5046"/>
                <a:gd name="T59" fmla="*/ 241 h 1865"/>
                <a:gd name="T60" fmla="*/ 3228 w 5046"/>
                <a:gd name="T61" fmla="*/ 434 h 1865"/>
                <a:gd name="T62" fmla="*/ 3112 w 5046"/>
                <a:gd name="T63" fmla="*/ 743 h 1865"/>
                <a:gd name="T64" fmla="*/ 2464 w 5046"/>
                <a:gd name="T65" fmla="*/ 1362 h 1865"/>
                <a:gd name="T66" fmla="*/ 2281 w 5046"/>
                <a:gd name="T67" fmla="*/ 1285 h 1865"/>
                <a:gd name="T68" fmla="*/ 2117 w 5046"/>
                <a:gd name="T69" fmla="*/ 1256 h 1865"/>
                <a:gd name="T70" fmla="*/ 1827 w 5046"/>
                <a:gd name="T71" fmla="*/ 1265 h 1865"/>
                <a:gd name="T72" fmla="*/ 1537 w 5046"/>
                <a:gd name="T73" fmla="*/ 1276 h 1865"/>
                <a:gd name="T74" fmla="*/ 1382 w 5046"/>
                <a:gd name="T75" fmla="*/ 1237 h 1865"/>
                <a:gd name="T76" fmla="*/ 1188 w 5046"/>
                <a:gd name="T77" fmla="*/ 1159 h 1865"/>
                <a:gd name="T78" fmla="*/ 512 w 5046"/>
                <a:gd name="T79" fmla="*/ 1633 h 1865"/>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5046"/>
                <a:gd name="T121" fmla="*/ 0 h 1865"/>
                <a:gd name="T122" fmla="*/ 5046 w 5046"/>
                <a:gd name="T123" fmla="*/ 1865 h 1865"/>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5046" h="1865">
                  <a:moveTo>
                    <a:pt x="0" y="1865"/>
                  </a:moveTo>
                  <a:lnTo>
                    <a:pt x="38" y="1711"/>
                  </a:lnTo>
                  <a:lnTo>
                    <a:pt x="154" y="1507"/>
                  </a:lnTo>
                  <a:lnTo>
                    <a:pt x="289" y="1295"/>
                  </a:lnTo>
                  <a:lnTo>
                    <a:pt x="425" y="1150"/>
                  </a:lnTo>
                  <a:lnTo>
                    <a:pt x="560" y="1053"/>
                  </a:lnTo>
                  <a:lnTo>
                    <a:pt x="705" y="966"/>
                  </a:lnTo>
                  <a:lnTo>
                    <a:pt x="908" y="879"/>
                  </a:lnTo>
                  <a:lnTo>
                    <a:pt x="1101" y="860"/>
                  </a:lnTo>
                  <a:lnTo>
                    <a:pt x="1305" y="879"/>
                  </a:lnTo>
                  <a:lnTo>
                    <a:pt x="1489" y="947"/>
                  </a:lnTo>
                  <a:lnTo>
                    <a:pt x="1691" y="1024"/>
                  </a:lnTo>
                  <a:lnTo>
                    <a:pt x="1913" y="1130"/>
                  </a:lnTo>
                  <a:lnTo>
                    <a:pt x="2049" y="1159"/>
                  </a:lnTo>
                  <a:lnTo>
                    <a:pt x="2290" y="1101"/>
                  </a:lnTo>
                  <a:lnTo>
                    <a:pt x="2474" y="956"/>
                  </a:lnTo>
                  <a:lnTo>
                    <a:pt x="2600" y="782"/>
                  </a:lnTo>
                  <a:lnTo>
                    <a:pt x="2745" y="550"/>
                  </a:lnTo>
                  <a:lnTo>
                    <a:pt x="2910" y="357"/>
                  </a:lnTo>
                  <a:lnTo>
                    <a:pt x="3035" y="241"/>
                  </a:lnTo>
                  <a:lnTo>
                    <a:pt x="3237" y="106"/>
                  </a:lnTo>
                  <a:lnTo>
                    <a:pt x="3412" y="19"/>
                  </a:lnTo>
                  <a:lnTo>
                    <a:pt x="3625" y="0"/>
                  </a:lnTo>
                  <a:lnTo>
                    <a:pt x="3818" y="0"/>
                  </a:lnTo>
                  <a:lnTo>
                    <a:pt x="4011" y="48"/>
                  </a:lnTo>
                  <a:lnTo>
                    <a:pt x="4417" y="145"/>
                  </a:lnTo>
                  <a:lnTo>
                    <a:pt x="4630" y="338"/>
                  </a:lnTo>
                  <a:lnTo>
                    <a:pt x="4832" y="522"/>
                  </a:lnTo>
                  <a:lnTo>
                    <a:pt x="4968" y="656"/>
                  </a:lnTo>
                  <a:lnTo>
                    <a:pt x="4977" y="656"/>
                  </a:lnTo>
                  <a:lnTo>
                    <a:pt x="4987" y="667"/>
                  </a:lnTo>
                  <a:lnTo>
                    <a:pt x="5007" y="676"/>
                  </a:lnTo>
                  <a:lnTo>
                    <a:pt x="5016" y="695"/>
                  </a:lnTo>
                  <a:lnTo>
                    <a:pt x="5035" y="704"/>
                  </a:lnTo>
                  <a:lnTo>
                    <a:pt x="5046" y="724"/>
                  </a:lnTo>
                  <a:lnTo>
                    <a:pt x="5046" y="743"/>
                  </a:lnTo>
                  <a:lnTo>
                    <a:pt x="5035" y="754"/>
                  </a:lnTo>
                  <a:lnTo>
                    <a:pt x="5016" y="763"/>
                  </a:lnTo>
                  <a:lnTo>
                    <a:pt x="5007" y="773"/>
                  </a:lnTo>
                  <a:lnTo>
                    <a:pt x="4987" y="773"/>
                  </a:lnTo>
                  <a:lnTo>
                    <a:pt x="4977" y="773"/>
                  </a:lnTo>
                  <a:lnTo>
                    <a:pt x="4958" y="773"/>
                  </a:lnTo>
                  <a:lnTo>
                    <a:pt x="4939" y="773"/>
                  </a:lnTo>
                  <a:lnTo>
                    <a:pt x="4910" y="763"/>
                  </a:lnTo>
                  <a:lnTo>
                    <a:pt x="4881" y="754"/>
                  </a:lnTo>
                  <a:lnTo>
                    <a:pt x="4794" y="724"/>
                  </a:lnTo>
                  <a:lnTo>
                    <a:pt x="4474" y="502"/>
                  </a:lnTo>
                  <a:lnTo>
                    <a:pt x="4185" y="328"/>
                  </a:lnTo>
                  <a:lnTo>
                    <a:pt x="4060" y="251"/>
                  </a:lnTo>
                  <a:lnTo>
                    <a:pt x="3934" y="193"/>
                  </a:lnTo>
                  <a:lnTo>
                    <a:pt x="3818" y="154"/>
                  </a:lnTo>
                  <a:lnTo>
                    <a:pt x="3721" y="135"/>
                  </a:lnTo>
                  <a:lnTo>
                    <a:pt x="3663" y="125"/>
                  </a:lnTo>
                  <a:lnTo>
                    <a:pt x="3614" y="125"/>
                  </a:lnTo>
                  <a:lnTo>
                    <a:pt x="3575" y="135"/>
                  </a:lnTo>
                  <a:lnTo>
                    <a:pt x="3528" y="145"/>
                  </a:lnTo>
                  <a:lnTo>
                    <a:pt x="3489" y="163"/>
                  </a:lnTo>
                  <a:lnTo>
                    <a:pt x="3441" y="183"/>
                  </a:lnTo>
                  <a:lnTo>
                    <a:pt x="3402" y="212"/>
                  </a:lnTo>
                  <a:lnTo>
                    <a:pt x="3363" y="241"/>
                  </a:lnTo>
                  <a:lnTo>
                    <a:pt x="3296" y="328"/>
                  </a:lnTo>
                  <a:lnTo>
                    <a:pt x="3228" y="434"/>
                  </a:lnTo>
                  <a:lnTo>
                    <a:pt x="3170" y="570"/>
                  </a:lnTo>
                  <a:lnTo>
                    <a:pt x="3112" y="743"/>
                  </a:lnTo>
                  <a:lnTo>
                    <a:pt x="2726" y="1120"/>
                  </a:lnTo>
                  <a:lnTo>
                    <a:pt x="2464" y="1362"/>
                  </a:lnTo>
                  <a:lnTo>
                    <a:pt x="2368" y="1323"/>
                  </a:lnTo>
                  <a:lnTo>
                    <a:pt x="2281" y="1285"/>
                  </a:lnTo>
                  <a:lnTo>
                    <a:pt x="2193" y="1265"/>
                  </a:lnTo>
                  <a:lnTo>
                    <a:pt x="2117" y="1256"/>
                  </a:lnTo>
                  <a:lnTo>
                    <a:pt x="1972" y="1256"/>
                  </a:lnTo>
                  <a:lnTo>
                    <a:pt x="1827" y="1265"/>
                  </a:lnTo>
                  <a:lnTo>
                    <a:pt x="1691" y="1276"/>
                  </a:lnTo>
                  <a:lnTo>
                    <a:pt x="1537" y="1276"/>
                  </a:lnTo>
                  <a:lnTo>
                    <a:pt x="1459" y="1265"/>
                  </a:lnTo>
                  <a:lnTo>
                    <a:pt x="1382" y="1237"/>
                  </a:lnTo>
                  <a:lnTo>
                    <a:pt x="1285" y="1207"/>
                  </a:lnTo>
                  <a:lnTo>
                    <a:pt x="1188" y="1159"/>
                  </a:lnTo>
                  <a:lnTo>
                    <a:pt x="715" y="1323"/>
                  </a:lnTo>
                  <a:lnTo>
                    <a:pt x="512" y="1633"/>
                  </a:lnTo>
                  <a:lnTo>
                    <a:pt x="0" y="1865"/>
                  </a:lnTo>
                  <a:close/>
                </a:path>
              </a:pathLst>
            </a:custGeom>
            <a:solidFill>
              <a:srgbClr val="E07038"/>
            </a:solidFill>
            <a:ln w="9525">
              <a:noFill/>
              <a:round/>
              <a:headEnd/>
              <a:tailEnd/>
            </a:ln>
          </p:spPr>
          <p:txBody>
            <a:bodyPr>
              <a:prstTxWarp prst="textNoShape">
                <a:avLst/>
              </a:prstTxWarp>
            </a:bodyPr>
            <a:lstStyle/>
            <a:p>
              <a:endParaRPr lang="en-US"/>
            </a:p>
          </p:txBody>
        </p:sp>
        <p:sp>
          <p:nvSpPr>
            <p:cNvPr id="63852" name="Freeform 36"/>
            <p:cNvSpPr>
              <a:spLocks/>
            </p:cNvSpPr>
            <p:nvPr/>
          </p:nvSpPr>
          <p:spPr bwMode="auto">
            <a:xfrm>
              <a:off x="1624" y="3286"/>
              <a:ext cx="162" cy="179"/>
            </a:xfrm>
            <a:custGeom>
              <a:avLst/>
              <a:gdLst>
                <a:gd name="T0" fmla="*/ 58 w 1295"/>
                <a:gd name="T1" fmla="*/ 193 h 1431"/>
                <a:gd name="T2" fmla="*/ 0 w 1295"/>
                <a:gd name="T3" fmla="*/ 464 h 1431"/>
                <a:gd name="T4" fmla="*/ 49 w 1295"/>
                <a:gd name="T5" fmla="*/ 503 h 1431"/>
                <a:gd name="T6" fmla="*/ 106 w 1295"/>
                <a:gd name="T7" fmla="*/ 531 h 1431"/>
                <a:gd name="T8" fmla="*/ 164 w 1295"/>
                <a:gd name="T9" fmla="*/ 570 h 1431"/>
                <a:gd name="T10" fmla="*/ 213 w 1295"/>
                <a:gd name="T11" fmla="*/ 600 h 1431"/>
                <a:gd name="T12" fmla="*/ 261 w 1295"/>
                <a:gd name="T13" fmla="*/ 619 h 1431"/>
                <a:gd name="T14" fmla="*/ 290 w 1295"/>
                <a:gd name="T15" fmla="*/ 639 h 1431"/>
                <a:gd name="T16" fmla="*/ 320 w 1295"/>
                <a:gd name="T17" fmla="*/ 648 h 1431"/>
                <a:gd name="T18" fmla="*/ 329 w 1295"/>
                <a:gd name="T19" fmla="*/ 648 h 1431"/>
                <a:gd name="T20" fmla="*/ 677 w 1295"/>
                <a:gd name="T21" fmla="*/ 841 h 1431"/>
                <a:gd name="T22" fmla="*/ 948 w 1295"/>
                <a:gd name="T23" fmla="*/ 1141 h 1431"/>
                <a:gd name="T24" fmla="*/ 1024 w 1295"/>
                <a:gd name="T25" fmla="*/ 1431 h 1431"/>
                <a:gd name="T26" fmla="*/ 1219 w 1295"/>
                <a:gd name="T27" fmla="*/ 1353 h 1431"/>
                <a:gd name="T28" fmla="*/ 1295 w 1295"/>
                <a:gd name="T29" fmla="*/ 947 h 1431"/>
                <a:gd name="T30" fmla="*/ 1247 w 1295"/>
                <a:gd name="T31" fmla="*/ 570 h 1431"/>
                <a:gd name="T32" fmla="*/ 1024 w 1295"/>
                <a:gd name="T33" fmla="*/ 213 h 1431"/>
                <a:gd name="T34" fmla="*/ 599 w 1295"/>
                <a:gd name="T35" fmla="*/ 0 h 1431"/>
                <a:gd name="T36" fmla="*/ 194 w 1295"/>
                <a:gd name="T37" fmla="*/ 29 h 1431"/>
                <a:gd name="T38" fmla="*/ 58 w 1295"/>
                <a:gd name="T39" fmla="*/ 193 h 143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295"/>
                <a:gd name="T61" fmla="*/ 0 h 1431"/>
                <a:gd name="T62" fmla="*/ 1295 w 1295"/>
                <a:gd name="T63" fmla="*/ 1431 h 143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295" h="1431">
                  <a:moveTo>
                    <a:pt x="58" y="193"/>
                  </a:moveTo>
                  <a:lnTo>
                    <a:pt x="0" y="464"/>
                  </a:lnTo>
                  <a:lnTo>
                    <a:pt x="49" y="503"/>
                  </a:lnTo>
                  <a:lnTo>
                    <a:pt x="106" y="531"/>
                  </a:lnTo>
                  <a:lnTo>
                    <a:pt x="164" y="570"/>
                  </a:lnTo>
                  <a:lnTo>
                    <a:pt x="213" y="600"/>
                  </a:lnTo>
                  <a:lnTo>
                    <a:pt x="261" y="619"/>
                  </a:lnTo>
                  <a:lnTo>
                    <a:pt x="290" y="639"/>
                  </a:lnTo>
                  <a:lnTo>
                    <a:pt x="320" y="648"/>
                  </a:lnTo>
                  <a:lnTo>
                    <a:pt x="329" y="648"/>
                  </a:lnTo>
                  <a:lnTo>
                    <a:pt x="677" y="841"/>
                  </a:lnTo>
                  <a:lnTo>
                    <a:pt x="948" y="1141"/>
                  </a:lnTo>
                  <a:lnTo>
                    <a:pt x="1024" y="1431"/>
                  </a:lnTo>
                  <a:lnTo>
                    <a:pt x="1219" y="1353"/>
                  </a:lnTo>
                  <a:lnTo>
                    <a:pt x="1295" y="947"/>
                  </a:lnTo>
                  <a:lnTo>
                    <a:pt x="1247" y="570"/>
                  </a:lnTo>
                  <a:lnTo>
                    <a:pt x="1024" y="213"/>
                  </a:lnTo>
                  <a:lnTo>
                    <a:pt x="599" y="0"/>
                  </a:lnTo>
                  <a:lnTo>
                    <a:pt x="194" y="29"/>
                  </a:lnTo>
                  <a:lnTo>
                    <a:pt x="58" y="193"/>
                  </a:lnTo>
                  <a:close/>
                </a:path>
              </a:pathLst>
            </a:custGeom>
            <a:solidFill>
              <a:srgbClr val="E07038"/>
            </a:solidFill>
            <a:ln w="9525">
              <a:noFill/>
              <a:round/>
              <a:headEnd/>
              <a:tailEnd/>
            </a:ln>
          </p:spPr>
          <p:txBody>
            <a:bodyPr>
              <a:prstTxWarp prst="textNoShape">
                <a:avLst/>
              </a:prstTxWarp>
            </a:bodyPr>
            <a:lstStyle/>
            <a:p>
              <a:endParaRPr lang="en-US"/>
            </a:p>
          </p:txBody>
        </p:sp>
        <p:sp>
          <p:nvSpPr>
            <p:cNvPr id="63853" name="Freeform 37"/>
            <p:cNvSpPr>
              <a:spLocks/>
            </p:cNvSpPr>
            <p:nvPr/>
          </p:nvSpPr>
          <p:spPr bwMode="auto">
            <a:xfrm>
              <a:off x="1634" y="3292"/>
              <a:ext cx="146" cy="160"/>
            </a:xfrm>
            <a:custGeom>
              <a:avLst/>
              <a:gdLst>
                <a:gd name="T0" fmla="*/ 39 w 1170"/>
                <a:gd name="T1" fmla="*/ 194 h 1286"/>
                <a:gd name="T2" fmla="*/ 29 w 1170"/>
                <a:gd name="T3" fmla="*/ 262 h 1286"/>
                <a:gd name="T4" fmla="*/ 20 w 1170"/>
                <a:gd name="T5" fmla="*/ 320 h 1286"/>
                <a:gd name="T6" fmla="*/ 0 w 1170"/>
                <a:gd name="T7" fmla="*/ 377 h 1286"/>
                <a:gd name="T8" fmla="*/ 48 w 1170"/>
                <a:gd name="T9" fmla="*/ 445 h 1286"/>
                <a:gd name="T10" fmla="*/ 146 w 1170"/>
                <a:gd name="T11" fmla="*/ 503 h 1286"/>
                <a:gd name="T12" fmla="*/ 232 w 1170"/>
                <a:gd name="T13" fmla="*/ 552 h 1286"/>
                <a:gd name="T14" fmla="*/ 280 w 1170"/>
                <a:gd name="T15" fmla="*/ 580 h 1286"/>
                <a:gd name="T16" fmla="*/ 329 w 1170"/>
                <a:gd name="T17" fmla="*/ 600 h 1286"/>
                <a:gd name="T18" fmla="*/ 406 w 1170"/>
                <a:gd name="T19" fmla="*/ 648 h 1286"/>
                <a:gd name="T20" fmla="*/ 494 w 1170"/>
                <a:gd name="T21" fmla="*/ 686 h 1286"/>
                <a:gd name="T22" fmla="*/ 570 w 1170"/>
                <a:gd name="T23" fmla="*/ 725 h 1286"/>
                <a:gd name="T24" fmla="*/ 639 w 1170"/>
                <a:gd name="T25" fmla="*/ 784 h 1286"/>
                <a:gd name="T26" fmla="*/ 696 w 1170"/>
                <a:gd name="T27" fmla="*/ 851 h 1286"/>
                <a:gd name="T28" fmla="*/ 765 w 1170"/>
                <a:gd name="T29" fmla="*/ 918 h 1286"/>
                <a:gd name="T30" fmla="*/ 822 w 1170"/>
                <a:gd name="T31" fmla="*/ 987 h 1286"/>
                <a:gd name="T32" fmla="*/ 861 w 1170"/>
                <a:gd name="T33" fmla="*/ 1054 h 1286"/>
                <a:gd name="T34" fmla="*/ 880 w 1170"/>
                <a:gd name="T35" fmla="*/ 1122 h 1286"/>
                <a:gd name="T36" fmla="*/ 899 w 1170"/>
                <a:gd name="T37" fmla="*/ 1189 h 1286"/>
                <a:gd name="T38" fmla="*/ 919 w 1170"/>
                <a:gd name="T39" fmla="*/ 1256 h 1286"/>
                <a:gd name="T40" fmla="*/ 947 w 1170"/>
                <a:gd name="T41" fmla="*/ 1276 h 1286"/>
                <a:gd name="T42" fmla="*/ 986 w 1170"/>
                <a:gd name="T43" fmla="*/ 1256 h 1286"/>
                <a:gd name="T44" fmla="*/ 1035 w 1170"/>
                <a:gd name="T45" fmla="*/ 1238 h 1286"/>
                <a:gd name="T46" fmla="*/ 1073 w 1170"/>
                <a:gd name="T47" fmla="*/ 1228 h 1286"/>
                <a:gd name="T48" fmla="*/ 1103 w 1170"/>
                <a:gd name="T49" fmla="*/ 1170 h 1286"/>
                <a:gd name="T50" fmla="*/ 1122 w 1170"/>
                <a:gd name="T51" fmla="*/ 1074 h 1286"/>
                <a:gd name="T52" fmla="*/ 1142 w 1170"/>
                <a:gd name="T53" fmla="*/ 987 h 1286"/>
                <a:gd name="T54" fmla="*/ 1161 w 1170"/>
                <a:gd name="T55" fmla="*/ 890 h 1286"/>
                <a:gd name="T56" fmla="*/ 1161 w 1170"/>
                <a:gd name="T57" fmla="*/ 803 h 1286"/>
                <a:gd name="T58" fmla="*/ 1151 w 1170"/>
                <a:gd name="T59" fmla="*/ 725 h 1286"/>
                <a:gd name="T60" fmla="*/ 1142 w 1170"/>
                <a:gd name="T61" fmla="*/ 638 h 1286"/>
                <a:gd name="T62" fmla="*/ 1122 w 1170"/>
                <a:gd name="T63" fmla="*/ 552 h 1286"/>
                <a:gd name="T64" fmla="*/ 1092 w 1170"/>
                <a:gd name="T65" fmla="*/ 465 h 1286"/>
                <a:gd name="T66" fmla="*/ 1044 w 1170"/>
                <a:gd name="T67" fmla="*/ 387 h 1286"/>
                <a:gd name="T68" fmla="*/ 997 w 1170"/>
                <a:gd name="T69" fmla="*/ 310 h 1286"/>
                <a:gd name="T70" fmla="*/ 947 w 1170"/>
                <a:gd name="T71" fmla="*/ 232 h 1286"/>
                <a:gd name="T72" fmla="*/ 880 w 1170"/>
                <a:gd name="T73" fmla="*/ 165 h 1286"/>
                <a:gd name="T74" fmla="*/ 774 w 1170"/>
                <a:gd name="T75" fmla="*/ 117 h 1286"/>
                <a:gd name="T76" fmla="*/ 677 w 1170"/>
                <a:gd name="T77" fmla="*/ 69 h 1286"/>
                <a:gd name="T78" fmla="*/ 581 w 1170"/>
                <a:gd name="T79" fmla="*/ 19 h 1286"/>
                <a:gd name="T80" fmla="*/ 494 w 1170"/>
                <a:gd name="T81" fmla="*/ 0 h 1286"/>
                <a:gd name="T82" fmla="*/ 397 w 1170"/>
                <a:gd name="T83" fmla="*/ 0 h 1286"/>
                <a:gd name="T84" fmla="*/ 310 w 1170"/>
                <a:gd name="T85" fmla="*/ 10 h 1286"/>
                <a:gd name="T86" fmla="*/ 213 w 1170"/>
                <a:gd name="T87" fmla="*/ 19 h 1286"/>
                <a:gd name="T88" fmla="*/ 155 w 1170"/>
                <a:gd name="T89" fmla="*/ 39 h 1286"/>
                <a:gd name="T90" fmla="*/ 126 w 1170"/>
                <a:gd name="T91" fmla="*/ 78 h 1286"/>
                <a:gd name="T92" fmla="*/ 98 w 1170"/>
                <a:gd name="T93" fmla="*/ 117 h 1286"/>
                <a:gd name="T94" fmla="*/ 59 w 1170"/>
                <a:gd name="T95" fmla="*/ 145 h 128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170"/>
                <a:gd name="T145" fmla="*/ 0 h 1286"/>
                <a:gd name="T146" fmla="*/ 1170 w 1170"/>
                <a:gd name="T147" fmla="*/ 1286 h 128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170" h="1286">
                  <a:moveTo>
                    <a:pt x="48" y="165"/>
                  </a:moveTo>
                  <a:lnTo>
                    <a:pt x="39" y="194"/>
                  </a:lnTo>
                  <a:lnTo>
                    <a:pt x="39" y="223"/>
                  </a:lnTo>
                  <a:lnTo>
                    <a:pt x="29" y="262"/>
                  </a:lnTo>
                  <a:lnTo>
                    <a:pt x="20" y="290"/>
                  </a:lnTo>
                  <a:lnTo>
                    <a:pt x="20" y="320"/>
                  </a:lnTo>
                  <a:lnTo>
                    <a:pt x="11" y="348"/>
                  </a:lnTo>
                  <a:lnTo>
                    <a:pt x="0" y="377"/>
                  </a:lnTo>
                  <a:lnTo>
                    <a:pt x="0" y="407"/>
                  </a:lnTo>
                  <a:lnTo>
                    <a:pt x="48" y="445"/>
                  </a:lnTo>
                  <a:lnTo>
                    <a:pt x="98" y="474"/>
                  </a:lnTo>
                  <a:lnTo>
                    <a:pt x="146" y="503"/>
                  </a:lnTo>
                  <a:lnTo>
                    <a:pt x="193" y="532"/>
                  </a:lnTo>
                  <a:lnTo>
                    <a:pt x="232" y="552"/>
                  </a:lnTo>
                  <a:lnTo>
                    <a:pt x="262" y="571"/>
                  </a:lnTo>
                  <a:lnTo>
                    <a:pt x="280" y="580"/>
                  </a:lnTo>
                  <a:lnTo>
                    <a:pt x="291" y="580"/>
                  </a:lnTo>
                  <a:lnTo>
                    <a:pt x="329" y="600"/>
                  </a:lnTo>
                  <a:lnTo>
                    <a:pt x="368" y="619"/>
                  </a:lnTo>
                  <a:lnTo>
                    <a:pt x="406" y="648"/>
                  </a:lnTo>
                  <a:lnTo>
                    <a:pt x="445" y="667"/>
                  </a:lnTo>
                  <a:lnTo>
                    <a:pt x="494" y="686"/>
                  </a:lnTo>
                  <a:lnTo>
                    <a:pt x="532" y="706"/>
                  </a:lnTo>
                  <a:lnTo>
                    <a:pt x="570" y="725"/>
                  </a:lnTo>
                  <a:lnTo>
                    <a:pt x="609" y="754"/>
                  </a:lnTo>
                  <a:lnTo>
                    <a:pt x="639" y="784"/>
                  </a:lnTo>
                  <a:lnTo>
                    <a:pt x="668" y="822"/>
                  </a:lnTo>
                  <a:lnTo>
                    <a:pt x="696" y="851"/>
                  </a:lnTo>
                  <a:lnTo>
                    <a:pt x="726" y="890"/>
                  </a:lnTo>
                  <a:lnTo>
                    <a:pt x="765" y="918"/>
                  </a:lnTo>
                  <a:lnTo>
                    <a:pt x="793" y="948"/>
                  </a:lnTo>
                  <a:lnTo>
                    <a:pt x="822" y="987"/>
                  </a:lnTo>
                  <a:lnTo>
                    <a:pt x="851" y="1015"/>
                  </a:lnTo>
                  <a:lnTo>
                    <a:pt x="861" y="1054"/>
                  </a:lnTo>
                  <a:lnTo>
                    <a:pt x="871" y="1083"/>
                  </a:lnTo>
                  <a:lnTo>
                    <a:pt x="880" y="1122"/>
                  </a:lnTo>
                  <a:lnTo>
                    <a:pt x="890" y="1150"/>
                  </a:lnTo>
                  <a:lnTo>
                    <a:pt x="899" y="1189"/>
                  </a:lnTo>
                  <a:lnTo>
                    <a:pt x="910" y="1219"/>
                  </a:lnTo>
                  <a:lnTo>
                    <a:pt x="919" y="1256"/>
                  </a:lnTo>
                  <a:lnTo>
                    <a:pt x="928" y="1286"/>
                  </a:lnTo>
                  <a:lnTo>
                    <a:pt x="947" y="1276"/>
                  </a:lnTo>
                  <a:lnTo>
                    <a:pt x="967" y="1267"/>
                  </a:lnTo>
                  <a:lnTo>
                    <a:pt x="986" y="1256"/>
                  </a:lnTo>
                  <a:lnTo>
                    <a:pt x="1006" y="1247"/>
                  </a:lnTo>
                  <a:lnTo>
                    <a:pt x="1035" y="1238"/>
                  </a:lnTo>
                  <a:lnTo>
                    <a:pt x="1054" y="1228"/>
                  </a:lnTo>
                  <a:lnTo>
                    <a:pt x="1073" y="1228"/>
                  </a:lnTo>
                  <a:lnTo>
                    <a:pt x="1092" y="1219"/>
                  </a:lnTo>
                  <a:lnTo>
                    <a:pt x="1103" y="1170"/>
                  </a:lnTo>
                  <a:lnTo>
                    <a:pt x="1112" y="1122"/>
                  </a:lnTo>
                  <a:lnTo>
                    <a:pt x="1122" y="1074"/>
                  </a:lnTo>
                  <a:lnTo>
                    <a:pt x="1131" y="1035"/>
                  </a:lnTo>
                  <a:lnTo>
                    <a:pt x="1142" y="987"/>
                  </a:lnTo>
                  <a:lnTo>
                    <a:pt x="1151" y="938"/>
                  </a:lnTo>
                  <a:lnTo>
                    <a:pt x="1161" y="890"/>
                  </a:lnTo>
                  <a:lnTo>
                    <a:pt x="1170" y="851"/>
                  </a:lnTo>
                  <a:lnTo>
                    <a:pt x="1161" y="803"/>
                  </a:lnTo>
                  <a:lnTo>
                    <a:pt x="1161" y="764"/>
                  </a:lnTo>
                  <a:lnTo>
                    <a:pt x="1151" y="725"/>
                  </a:lnTo>
                  <a:lnTo>
                    <a:pt x="1142" y="677"/>
                  </a:lnTo>
                  <a:lnTo>
                    <a:pt x="1142" y="638"/>
                  </a:lnTo>
                  <a:lnTo>
                    <a:pt x="1131" y="591"/>
                  </a:lnTo>
                  <a:lnTo>
                    <a:pt x="1122" y="552"/>
                  </a:lnTo>
                  <a:lnTo>
                    <a:pt x="1122" y="503"/>
                  </a:lnTo>
                  <a:lnTo>
                    <a:pt x="1092" y="465"/>
                  </a:lnTo>
                  <a:lnTo>
                    <a:pt x="1073" y="426"/>
                  </a:lnTo>
                  <a:lnTo>
                    <a:pt x="1044" y="387"/>
                  </a:lnTo>
                  <a:lnTo>
                    <a:pt x="1025" y="348"/>
                  </a:lnTo>
                  <a:lnTo>
                    <a:pt x="997" y="310"/>
                  </a:lnTo>
                  <a:lnTo>
                    <a:pt x="977" y="271"/>
                  </a:lnTo>
                  <a:lnTo>
                    <a:pt x="947" y="232"/>
                  </a:lnTo>
                  <a:lnTo>
                    <a:pt x="928" y="194"/>
                  </a:lnTo>
                  <a:lnTo>
                    <a:pt x="880" y="165"/>
                  </a:lnTo>
                  <a:lnTo>
                    <a:pt x="832" y="145"/>
                  </a:lnTo>
                  <a:lnTo>
                    <a:pt x="774" y="117"/>
                  </a:lnTo>
                  <a:lnTo>
                    <a:pt x="726" y="97"/>
                  </a:lnTo>
                  <a:lnTo>
                    <a:pt x="677" y="69"/>
                  </a:lnTo>
                  <a:lnTo>
                    <a:pt x="629" y="49"/>
                  </a:lnTo>
                  <a:lnTo>
                    <a:pt x="581" y="19"/>
                  </a:lnTo>
                  <a:lnTo>
                    <a:pt x="532" y="0"/>
                  </a:lnTo>
                  <a:lnTo>
                    <a:pt x="494" y="0"/>
                  </a:lnTo>
                  <a:lnTo>
                    <a:pt x="445" y="0"/>
                  </a:lnTo>
                  <a:lnTo>
                    <a:pt x="397" y="0"/>
                  </a:lnTo>
                  <a:lnTo>
                    <a:pt x="349" y="10"/>
                  </a:lnTo>
                  <a:lnTo>
                    <a:pt x="310" y="10"/>
                  </a:lnTo>
                  <a:lnTo>
                    <a:pt x="262" y="10"/>
                  </a:lnTo>
                  <a:lnTo>
                    <a:pt x="213" y="19"/>
                  </a:lnTo>
                  <a:lnTo>
                    <a:pt x="165" y="19"/>
                  </a:lnTo>
                  <a:lnTo>
                    <a:pt x="155" y="39"/>
                  </a:lnTo>
                  <a:lnTo>
                    <a:pt x="136" y="58"/>
                  </a:lnTo>
                  <a:lnTo>
                    <a:pt x="126" y="78"/>
                  </a:lnTo>
                  <a:lnTo>
                    <a:pt x="107" y="97"/>
                  </a:lnTo>
                  <a:lnTo>
                    <a:pt x="98" y="117"/>
                  </a:lnTo>
                  <a:lnTo>
                    <a:pt x="78" y="126"/>
                  </a:lnTo>
                  <a:lnTo>
                    <a:pt x="59" y="145"/>
                  </a:lnTo>
                  <a:lnTo>
                    <a:pt x="48" y="165"/>
                  </a:lnTo>
                  <a:close/>
                </a:path>
              </a:pathLst>
            </a:custGeom>
            <a:solidFill>
              <a:srgbClr val="E07038"/>
            </a:solidFill>
            <a:ln w="9525">
              <a:noFill/>
              <a:round/>
              <a:headEnd/>
              <a:tailEnd/>
            </a:ln>
          </p:spPr>
          <p:txBody>
            <a:bodyPr>
              <a:prstTxWarp prst="textNoShape">
                <a:avLst/>
              </a:prstTxWarp>
            </a:bodyPr>
            <a:lstStyle/>
            <a:p>
              <a:endParaRPr lang="en-US"/>
            </a:p>
          </p:txBody>
        </p:sp>
        <p:sp>
          <p:nvSpPr>
            <p:cNvPr id="63854" name="Freeform 38"/>
            <p:cNvSpPr>
              <a:spLocks/>
            </p:cNvSpPr>
            <p:nvPr/>
          </p:nvSpPr>
          <p:spPr bwMode="auto">
            <a:xfrm>
              <a:off x="1643" y="3296"/>
              <a:ext cx="130" cy="144"/>
            </a:xfrm>
            <a:custGeom>
              <a:avLst/>
              <a:gdLst>
                <a:gd name="T0" fmla="*/ 39 w 1034"/>
                <a:gd name="T1" fmla="*/ 184 h 1150"/>
                <a:gd name="T2" fmla="*/ 20 w 1034"/>
                <a:gd name="T3" fmla="*/ 232 h 1150"/>
                <a:gd name="T4" fmla="*/ 9 w 1034"/>
                <a:gd name="T5" fmla="*/ 290 h 1150"/>
                <a:gd name="T6" fmla="*/ 0 w 1034"/>
                <a:gd name="T7" fmla="*/ 338 h 1150"/>
                <a:gd name="T8" fmla="*/ 39 w 1034"/>
                <a:gd name="T9" fmla="*/ 396 h 1150"/>
                <a:gd name="T10" fmla="*/ 126 w 1034"/>
                <a:gd name="T11" fmla="*/ 454 h 1150"/>
                <a:gd name="T12" fmla="*/ 202 w 1034"/>
                <a:gd name="T13" fmla="*/ 493 h 1150"/>
                <a:gd name="T14" fmla="*/ 251 w 1034"/>
                <a:gd name="T15" fmla="*/ 522 h 1150"/>
                <a:gd name="T16" fmla="*/ 290 w 1034"/>
                <a:gd name="T17" fmla="*/ 541 h 1150"/>
                <a:gd name="T18" fmla="*/ 358 w 1034"/>
                <a:gd name="T19" fmla="*/ 580 h 1150"/>
                <a:gd name="T20" fmla="*/ 435 w 1034"/>
                <a:gd name="T21" fmla="*/ 619 h 1150"/>
                <a:gd name="T22" fmla="*/ 503 w 1034"/>
                <a:gd name="T23" fmla="*/ 658 h 1150"/>
                <a:gd name="T24" fmla="*/ 561 w 1034"/>
                <a:gd name="T25" fmla="*/ 706 h 1150"/>
                <a:gd name="T26" fmla="*/ 618 w 1034"/>
                <a:gd name="T27" fmla="*/ 764 h 1150"/>
                <a:gd name="T28" fmla="*/ 676 w 1034"/>
                <a:gd name="T29" fmla="*/ 822 h 1150"/>
                <a:gd name="T30" fmla="*/ 724 w 1034"/>
                <a:gd name="T31" fmla="*/ 879 h 1150"/>
                <a:gd name="T32" fmla="*/ 763 w 1034"/>
                <a:gd name="T33" fmla="*/ 938 h 1150"/>
                <a:gd name="T34" fmla="*/ 783 w 1034"/>
                <a:gd name="T35" fmla="*/ 1005 h 1150"/>
                <a:gd name="T36" fmla="*/ 793 w 1034"/>
                <a:gd name="T37" fmla="*/ 1063 h 1150"/>
                <a:gd name="T38" fmla="*/ 812 w 1034"/>
                <a:gd name="T39" fmla="*/ 1121 h 1150"/>
                <a:gd name="T40" fmla="*/ 841 w 1034"/>
                <a:gd name="T41" fmla="*/ 1141 h 1150"/>
                <a:gd name="T42" fmla="*/ 880 w 1034"/>
                <a:gd name="T43" fmla="*/ 1121 h 1150"/>
                <a:gd name="T44" fmla="*/ 919 w 1034"/>
                <a:gd name="T45" fmla="*/ 1111 h 1150"/>
                <a:gd name="T46" fmla="*/ 957 w 1034"/>
                <a:gd name="T47" fmla="*/ 1092 h 1150"/>
                <a:gd name="T48" fmla="*/ 976 w 1034"/>
                <a:gd name="T49" fmla="*/ 1044 h 1150"/>
                <a:gd name="T50" fmla="*/ 995 w 1034"/>
                <a:gd name="T51" fmla="*/ 966 h 1150"/>
                <a:gd name="T52" fmla="*/ 1014 w 1034"/>
                <a:gd name="T53" fmla="*/ 879 h 1150"/>
                <a:gd name="T54" fmla="*/ 1025 w 1034"/>
                <a:gd name="T55" fmla="*/ 803 h 1150"/>
                <a:gd name="T56" fmla="*/ 1034 w 1034"/>
                <a:gd name="T57" fmla="*/ 725 h 1150"/>
                <a:gd name="T58" fmla="*/ 1025 w 1034"/>
                <a:gd name="T59" fmla="*/ 647 h 1150"/>
                <a:gd name="T60" fmla="*/ 1005 w 1034"/>
                <a:gd name="T61" fmla="*/ 570 h 1150"/>
                <a:gd name="T62" fmla="*/ 995 w 1034"/>
                <a:gd name="T63" fmla="*/ 493 h 1150"/>
                <a:gd name="T64" fmla="*/ 966 w 1034"/>
                <a:gd name="T65" fmla="*/ 426 h 1150"/>
                <a:gd name="T66" fmla="*/ 928 w 1034"/>
                <a:gd name="T67" fmla="*/ 348 h 1150"/>
                <a:gd name="T68" fmla="*/ 889 w 1034"/>
                <a:gd name="T69" fmla="*/ 281 h 1150"/>
                <a:gd name="T70" fmla="*/ 841 w 1034"/>
                <a:gd name="T71" fmla="*/ 212 h 1150"/>
                <a:gd name="T72" fmla="*/ 773 w 1034"/>
                <a:gd name="T73" fmla="*/ 155 h 1150"/>
                <a:gd name="T74" fmla="*/ 687 w 1034"/>
                <a:gd name="T75" fmla="*/ 106 h 1150"/>
                <a:gd name="T76" fmla="*/ 599 w 1034"/>
                <a:gd name="T77" fmla="*/ 67 h 1150"/>
                <a:gd name="T78" fmla="*/ 512 w 1034"/>
                <a:gd name="T79" fmla="*/ 19 h 1150"/>
                <a:gd name="T80" fmla="*/ 435 w 1034"/>
                <a:gd name="T81" fmla="*/ 0 h 1150"/>
                <a:gd name="T82" fmla="*/ 347 w 1034"/>
                <a:gd name="T83" fmla="*/ 10 h 1150"/>
                <a:gd name="T84" fmla="*/ 271 w 1034"/>
                <a:gd name="T85" fmla="*/ 19 h 1150"/>
                <a:gd name="T86" fmla="*/ 193 w 1034"/>
                <a:gd name="T87" fmla="*/ 19 h 1150"/>
                <a:gd name="T88" fmla="*/ 135 w 1034"/>
                <a:gd name="T89" fmla="*/ 39 h 1150"/>
                <a:gd name="T90" fmla="*/ 106 w 1034"/>
                <a:gd name="T91" fmla="*/ 67 h 1150"/>
                <a:gd name="T92" fmla="*/ 77 w 1034"/>
                <a:gd name="T93" fmla="*/ 106 h 1150"/>
                <a:gd name="T94" fmla="*/ 58 w 1034"/>
                <a:gd name="T95" fmla="*/ 136 h 1150"/>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034"/>
                <a:gd name="T145" fmla="*/ 0 h 1150"/>
                <a:gd name="T146" fmla="*/ 1034 w 1034"/>
                <a:gd name="T147" fmla="*/ 1150 h 1150"/>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034" h="1150">
                  <a:moveTo>
                    <a:pt x="39" y="155"/>
                  </a:moveTo>
                  <a:lnTo>
                    <a:pt x="39" y="184"/>
                  </a:lnTo>
                  <a:lnTo>
                    <a:pt x="29" y="203"/>
                  </a:lnTo>
                  <a:lnTo>
                    <a:pt x="20" y="232"/>
                  </a:lnTo>
                  <a:lnTo>
                    <a:pt x="20" y="261"/>
                  </a:lnTo>
                  <a:lnTo>
                    <a:pt x="9" y="290"/>
                  </a:lnTo>
                  <a:lnTo>
                    <a:pt x="9" y="319"/>
                  </a:lnTo>
                  <a:lnTo>
                    <a:pt x="0" y="338"/>
                  </a:lnTo>
                  <a:lnTo>
                    <a:pt x="0" y="368"/>
                  </a:lnTo>
                  <a:lnTo>
                    <a:pt x="39" y="396"/>
                  </a:lnTo>
                  <a:lnTo>
                    <a:pt x="87" y="426"/>
                  </a:lnTo>
                  <a:lnTo>
                    <a:pt x="126" y="454"/>
                  </a:lnTo>
                  <a:lnTo>
                    <a:pt x="165" y="474"/>
                  </a:lnTo>
                  <a:lnTo>
                    <a:pt x="202" y="493"/>
                  </a:lnTo>
                  <a:lnTo>
                    <a:pt x="232" y="513"/>
                  </a:lnTo>
                  <a:lnTo>
                    <a:pt x="251" y="522"/>
                  </a:lnTo>
                  <a:lnTo>
                    <a:pt x="261" y="522"/>
                  </a:lnTo>
                  <a:lnTo>
                    <a:pt x="290" y="541"/>
                  </a:lnTo>
                  <a:lnTo>
                    <a:pt x="328" y="561"/>
                  </a:lnTo>
                  <a:lnTo>
                    <a:pt x="358" y="580"/>
                  </a:lnTo>
                  <a:lnTo>
                    <a:pt x="396" y="599"/>
                  </a:lnTo>
                  <a:lnTo>
                    <a:pt x="435" y="619"/>
                  </a:lnTo>
                  <a:lnTo>
                    <a:pt x="464" y="638"/>
                  </a:lnTo>
                  <a:lnTo>
                    <a:pt x="503" y="658"/>
                  </a:lnTo>
                  <a:lnTo>
                    <a:pt x="542" y="677"/>
                  </a:lnTo>
                  <a:lnTo>
                    <a:pt x="561" y="706"/>
                  </a:lnTo>
                  <a:lnTo>
                    <a:pt x="590" y="734"/>
                  </a:lnTo>
                  <a:lnTo>
                    <a:pt x="618" y="764"/>
                  </a:lnTo>
                  <a:lnTo>
                    <a:pt x="648" y="793"/>
                  </a:lnTo>
                  <a:lnTo>
                    <a:pt x="676" y="822"/>
                  </a:lnTo>
                  <a:lnTo>
                    <a:pt x="696" y="851"/>
                  </a:lnTo>
                  <a:lnTo>
                    <a:pt x="724" y="879"/>
                  </a:lnTo>
                  <a:lnTo>
                    <a:pt x="754" y="909"/>
                  </a:lnTo>
                  <a:lnTo>
                    <a:pt x="763" y="938"/>
                  </a:lnTo>
                  <a:lnTo>
                    <a:pt x="773" y="966"/>
                  </a:lnTo>
                  <a:lnTo>
                    <a:pt x="783" y="1005"/>
                  </a:lnTo>
                  <a:lnTo>
                    <a:pt x="783" y="1035"/>
                  </a:lnTo>
                  <a:lnTo>
                    <a:pt x="793" y="1063"/>
                  </a:lnTo>
                  <a:lnTo>
                    <a:pt x="802" y="1092"/>
                  </a:lnTo>
                  <a:lnTo>
                    <a:pt x="812" y="1121"/>
                  </a:lnTo>
                  <a:lnTo>
                    <a:pt x="821" y="1150"/>
                  </a:lnTo>
                  <a:lnTo>
                    <a:pt x="841" y="1141"/>
                  </a:lnTo>
                  <a:lnTo>
                    <a:pt x="860" y="1131"/>
                  </a:lnTo>
                  <a:lnTo>
                    <a:pt x="880" y="1121"/>
                  </a:lnTo>
                  <a:lnTo>
                    <a:pt x="899" y="1121"/>
                  </a:lnTo>
                  <a:lnTo>
                    <a:pt x="919" y="1111"/>
                  </a:lnTo>
                  <a:lnTo>
                    <a:pt x="938" y="1102"/>
                  </a:lnTo>
                  <a:lnTo>
                    <a:pt x="957" y="1092"/>
                  </a:lnTo>
                  <a:lnTo>
                    <a:pt x="966" y="1083"/>
                  </a:lnTo>
                  <a:lnTo>
                    <a:pt x="976" y="1044"/>
                  </a:lnTo>
                  <a:lnTo>
                    <a:pt x="986" y="1005"/>
                  </a:lnTo>
                  <a:lnTo>
                    <a:pt x="995" y="966"/>
                  </a:lnTo>
                  <a:lnTo>
                    <a:pt x="1005" y="918"/>
                  </a:lnTo>
                  <a:lnTo>
                    <a:pt x="1014" y="879"/>
                  </a:lnTo>
                  <a:lnTo>
                    <a:pt x="1025" y="840"/>
                  </a:lnTo>
                  <a:lnTo>
                    <a:pt x="1025" y="803"/>
                  </a:lnTo>
                  <a:lnTo>
                    <a:pt x="1034" y="764"/>
                  </a:lnTo>
                  <a:lnTo>
                    <a:pt x="1034" y="725"/>
                  </a:lnTo>
                  <a:lnTo>
                    <a:pt x="1025" y="686"/>
                  </a:lnTo>
                  <a:lnTo>
                    <a:pt x="1025" y="647"/>
                  </a:lnTo>
                  <a:lnTo>
                    <a:pt x="1014" y="609"/>
                  </a:lnTo>
                  <a:lnTo>
                    <a:pt x="1005" y="570"/>
                  </a:lnTo>
                  <a:lnTo>
                    <a:pt x="1005" y="532"/>
                  </a:lnTo>
                  <a:lnTo>
                    <a:pt x="995" y="493"/>
                  </a:lnTo>
                  <a:lnTo>
                    <a:pt x="995" y="454"/>
                  </a:lnTo>
                  <a:lnTo>
                    <a:pt x="966" y="426"/>
                  </a:lnTo>
                  <a:lnTo>
                    <a:pt x="947" y="387"/>
                  </a:lnTo>
                  <a:lnTo>
                    <a:pt x="928" y="348"/>
                  </a:lnTo>
                  <a:lnTo>
                    <a:pt x="908" y="319"/>
                  </a:lnTo>
                  <a:lnTo>
                    <a:pt x="889" y="281"/>
                  </a:lnTo>
                  <a:lnTo>
                    <a:pt x="860" y="242"/>
                  </a:lnTo>
                  <a:lnTo>
                    <a:pt x="841" y="212"/>
                  </a:lnTo>
                  <a:lnTo>
                    <a:pt x="821" y="175"/>
                  </a:lnTo>
                  <a:lnTo>
                    <a:pt x="773" y="155"/>
                  </a:lnTo>
                  <a:lnTo>
                    <a:pt x="735" y="136"/>
                  </a:lnTo>
                  <a:lnTo>
                    <a:pt x="687" y="106"/>
                  </a:lnTo>
                  <a:lnTo>
                    <a:pt x="648" y="87"/>
                  </a:lnTo>
                  <a:lnTo>
                    <a:pt x="599" y="67"/>
                  </a:lnTo>
                  <a:lnTo>
                    <a:pt x="561" y="48"/>
                  </a:lnTo>
                  <a:lnTo>
                    <a:pt x="512" y="19"/>
                  </a:lnTo>
                  <a:lnTo>
                    <a:pt x="473" y="0"/>
                  </a:lnTo>
                  <a:lnTo>
                    <a:pt x="435" y="0"/>
                  </a:lnTo>
                  <a:lnTo>
                    <a:pt x="396" y="10"/>
                  </a:lnTo>
                  <a:lnTo>
                    <a:pt x="347" y="10"/>
                  </a:lnTo>
                  <a:lnTo>
                    <a:pt x="310" y="10"/>
                  </a:lnTo>
                  <a:lnTo>
                    <a:pt x="271" y="19"/>
                  </a:lnTo>
                  <a:lnTo>
                    <a:pt x="232" y="19"/>
                  </a:lnTo>
                  <a:lnTo>
                    <a:pt x="193" y="19"/>
                  </a:lnTo>
                  <a:lnTo>
                    <a:pt x="145" y="19"/>
                  </a:lnTo>
                  <a:lnTo>
                    <a:pt x="135" y="39"/>
                  </a:lnTo>
                  <a:lnTo>
                    <a:pt x="126" y="58"/>
                  </a:lnTo>
                  <a:lnTo>
                    <a:pt x="106" y="67"/>
                  </a:lnTo>
                  <a:lnTo>
                    <a:pt x="96" y="87"/>
                  </a:lnTo>
                  <a:lnTo>
                    <a:pt x="77" y="106"/>
                  </a:lnTo>
                  <a:lnTo>
                    <a:pt x="68" y="116"/>
                  </a:lnTo>
                  <a:lnTo>
                    <a:pt x="58" y="136"/>
                  </a:lnTo>
                  <a:lnTo>
                    <a:pt x="39" y="155"/>
                  </a:lnTo>
                  <a:close/>
                </a:path>
              </a:pathLst>
            </a:custGeom>
            <a:solidFill>
              <a:srgbClr val="E07038"/>
            </a:solidFill>
            <a:ln w="9525">
              <a:noFill/>
              <a:round/>
              <a:headEnd/>
              <a:tailEnd/>
            </a:ln>
          </p:spPr>
          <p:txBody>
            <a:bodyPr>
              <a:prstTxWarp prst="textNoShape">
                <a:avLst/>
              </a:prstTxWarp>
            </a:bodyPr>
            <a:lstStyle/>
            <a:p>
              <a:endParaRPr lang="en-US"/>
            </a:p>
          </p:txBody>
        </p:sp>
        <p:sp>
          <p:nvSpPr>
            <p:cNvPr id="63855" name="Freeform 39"/>
            <p:cNvSpPr>
              <a:spLocks/>
            </p:cNvSpPr>
            <p:nvPr/>
          </p:nvSpPr>
          <p:spPr bwMode="auto">
            <a:xfrm>
              <a:off x="1652" y="3302"/>
              <a:ext cx="115" cy="126"/>
            </a:xfrm>
            <a:custGeom>
              <a:avLst/>
              <a:gdLst>
                <a:gd name="T0" fmla="*/ 38 w 918"/>
                <a:gd name="T1" fmla="*/ 155 h 1006"/>
                <a:gd name="T2" fmla="*/ 28 w 918"/>
                <a:gd name="T3" fmla="*/ 203 h 1006"/>
                <a:gd name="T4" fmla="*/ 19 w 918"/>
                <a:gd name="T5" fmla="*/ 252 h 1006"/>
                <a:gd name="T6" fmla="*/ 9 w 918"/>
                <a:gd name="T7" fmla="*/ 300 h 1006"/>
                <a:gd name="T8" fmla="*/ 38 w 918"/>
                <a:gd name="T9" fmla="*/ 348 h 1006"/>
                <a:gd name="T10" fmla="*/ 116 w 918"/>
                <a:gd name="T11" fmla="*/ 396 h 1006"/>
                <a:gd name="T12" fmla="*/ 183 w 918"/>
                <a:gd name="T13" fmla="*/ 435 h 1006"/>
                <a:gd name="T14" fmla="*/ 222 w 918"/>
                <a:gd name="T15" fmla="*/ 454 h 1006"/>
                <a:gd name="T16" fmla="*/ 260 w 918"/>
                <a:gd name="T17" fmla="*/ 474 h 1006"/>
                <a:gd name="T18" fmla="*/ 328 w 918"/>
                <a:gd name="T19" fmla="*/ 504 h 1006"/>
                <a:gd name="T20" fmla="*/ 386 w 918"/>
                <a:gd name="T21" fmla="*/ 532 h 1006"/>
                <a:gd name="T22" fmla="*/ 444 w 918"/>
                <a:gd name="T23" fmla="*/ 571 h 1006"/>
                <a:gd name="T24" fmla="*/ 502 w 918"/>
                <a:gd name="T25" fmla="*/ 610 h 1006"/>
                <a:gd name="T26" fmla="*/ 550 w 918"/>
                <a:gd name="T27" fmla="*/ 667 h 1006"/>
                <a:gd name="T28" fmla="*/ 599 w 918"/>
                <a:gd name="T29" fmla="*/ 716 h 1006"/>
                <a:gd name="T30" fmla="*/ 647 w 918"/>
                <a:gd name="T31" fmla="*/ 764 h 1006"/>
                <a:gd name="T32" fmla="*/ 676 w 918"/>
                <a:gd name="T33" fmla="*/ 822 h 1006"/>
                <a:gd name="T34" fmla="*/ 686 w 918"/>
                <a:gd name="T35" fmla="*/ 870 h 1006"/>
                <a:gd name="T36" fmla="*/ 705 w 918"/>
                <a:gd name="T37" fmla="*/ 928 h 1006"/>
                <a:gd name="T38" fmla="*/ 715 w 918"/>
                <a:gd name="T39" fmla="*/ 976 h 1006"/>
                <a:gd name="T40" fmla="*/ 744 w 918"/>
                <a:gd name="T41" fmla="*/ 996 h 1006"/>
                <a:gd name="T42" fmla="*/ 773 w 918"/>
                <a:gd name="T43" fmla="*/ 976 h 1006"/>
                <a:gd name="T44" fmla="*/ 812 w 918"/>
                <a:gd name="T45" fmla="*/ 967 h 1006"/>
                <a:gd name="T46" fmla="*/ 840 w 918"/>
                <a:gd name="T47" fmla="*/ 957 h 1006"/>
                <a:gd name="T48" fmla="*/ 860 w 918"/>
                <a:gd name="T49" fmla="*/ 909 h 1006"/>
                <a:gd name="T50" fmla="*/ 879 w 918"/>
                <a:gd name="T51" fmla="*/ 842 h 1006"/>
                <a:gd name="T52" fmla="*/ 889 w 918"/>
                <a:gd name="T53" fmla="*/ 764 h 1006"/>
                <a:gd name="T54" fmla="*/ 908 w 918"/>
                <a:gd name="T55" fmla="*/ 697 h 1006"/>
                <a:gd name="T56" fmla="*/ 908 w 918"/>
                <a:gd name="T57" fmla="*/ 629 h 1006"/>
                <a:gd name="T58" fmla="*/ 898 w 918"/>
                <a:gd name="T59" fmla="*/ 561 h 1006"/>
                <a:gd name="T60" fmla="*/ 889 w 918"/>
                <a:gd name="T61" fmla="*/ 493 h 1006"/>
                <a:gd name="T62" fmla="*/ 879 w 918"/>
                <a:gd name="T63" fmla="*/ 426 h 1006"/>
                <a:gd name="T64" fmla="*/ 860 w 918"/>
                <a:gd name="T65" fmla="*/ 368 h 1006"/>
                <a:gd name="T66" fmla="*/ 821 w 918"/>
                <a:gd name="T67" fmla="*/ 300 h 1006"/>
                <a:gd name="T68" fmla="*/ 782 w 918"/>
                <a:gd name="T69" fmla="*/ 242 h 1006"/>
                <a:gd name="T70" fmla="*/ 744 w 918"/>
                <a:gd name="T71" fmla="*/ 184 h 1006"/>
                <a:gd name="T72" fmla="*/ 686 w 918"/>
                <a:gd name="T73" fmla="*/ 136 h 1006"/>
                <a:gd name="T74" fmla="*/ 608 w 918"/>
                <a:gd name="T75" fmla="*/ 97 h 1006"/>
                <a:gd name="T76" fmla="*/ 531 w 918"/>
                <a:gd name="T77" fmla="*/ 58 h 1006"/>
                <a:gd name="T78" fmla="*/ 463 w 918"/>
                <a:gd name="T79" fmla="*/ 19 h 1006"/>
                <a:gd name="T80" fmla="*/ 386 w 918"/>
                <a:gd name="T81" fmla="*/ 0 h 1006"/>
                <a:gd name="T82" fmla="*/ 318 w 918"/>
                <a:gd name="T83" fmla="*/ 10 h 1006"/>
                <a:gd name="T84" fmla="*/ 242 w 918"/>
                <a:gd name="T85" fmla="*/ 10 h 1006"/>
                <a:gd name="T86" fmla="*/ 173 w 918"/>
                <a:gd name="T87" fmla="*/ 19 h 1006"/>
                <a:gd name="T88" fmla="*/ 125 w 918"/>
                <a:gd name="T89" fmla="*/ 30 h 1006"/>
                <a:gd name="T90" fmla="*/ 106 w 918"/>
                <a:gd name="T91" fmla="*/ 58 h 1006"/>
                <a:gd name="T92" fmla="*/ 77 w 918"/>
                <a:gd name="T93" fmla="*/ 88 h 1006"/>
                <a:gd name="T94" fmla="*/ 58 w 918"/>
                <a:gd name="T95" fmla="*/ 116 h 100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918"/>
                <a:gd name="T145" fmla="*/ 0 h 1006"/>
                <a:gd name="T146" fmla="*/ 918 w 918"/>
                <a:gd name="T147" fmla="*/ 1006 h 100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918" h="1006">
                  <a:moveTo>
                    <a:pt x="38" y="136"/>
                  </a:moveTo>
                  <a:lnTo>
                    <a:pt x="38" y="155"/>
                  </a:lnTo>
                  <a:lnTo>
                    <a:pt x="28" y="175"/>
                  </a:lnTo>
                  <a:lnTo>
                    <a:pt x="28" y="203"/>
                  </a:lnTo>
                  <a:lnTo>
                    <a:pt x="19" y="223"/>
                  </a:lnTo>
                  <a:lnTo>
                    <a:pt x="19" y="252"/>
                  </a:lnTo>
                  <a:lnTo>
                    <a:pt x="9" y="271"/>
                  </a:lnTo>
                  <a:lnTo>
                    <a:pt x="9" y="300"/>
                  </a:lnTo>
                  <a:lnTo>
                    <a:pt x="0" y="320"/>
                  </a:lnTo>
                  <a:lnTo>
                    <a:pt x="38" y="348"/>
                  </a:lnTo>
                  <a:lnTo>
                    <a:pt x="77" y="378"/>
                  </a:lnTo>
                  <a:lnTo>
                    <a:pt x="116" y="396"/>
                  </a:lnTo>
                  <a:lnTo>
                    <a:pt x="154" y="416"/>
                  </a:lnTo>
                  <a:lnTo>
                    <a:pt x="183" y="435"/>
                  </a:lnTo>
                  <a:lnTo>
                    <a:pt x="212" y="445"/>
                  </a:lnTo>
                  <a:lnTo>
                    <a:pt x="222" y="454"/>
                  </a:lnTo>
                  <a:lnTo>
                    <a:pt x="231" y="454"/>
                  </a:lnTo>
                  <a:lnTo>
                    <a:pt x="260" y="474"/>
                  </a:lnTo>
                  <a:lnTo>
                    <a:pt x="290" y="484"/>
                  </a:lnTo>
                  <a:lnTo>
                    <a:pt x="328" y="504"/>
                  </a:lnTo>
                  <a:lnTo>
                    <a:pt x="357" y="522"/>
                  </a:lnTo>
                  <a:lnTo>
                    <a:pt x="386" y="532"/>
                  </a:lnTo>
                  <a:lnTo>
                    <a:pt x="415" y="551"/>
                  </a:lnTo>
                  <a:lnTo>
                    <a:pt x="444" y="571"/>
                  </a:lnTo>
                  <a:lnTo>
                    <a:pt x="474" y="590"/>
                  </a:lnTo>
                  <a:lnTo>
                    <a:pt x="502" y="610"/>
                  </a:lnTo>
                  <a:lnTo>
                    <a:pt x="522" y="638"/>
                  </a:lnTo>
                  <a:lnTo>
                    <a:pt x="550" y="667"/>
                  </a:lnTo>
                  <a:lnTo>
                    <a:pt x="570" y="686"/>
                  </a:lnTo>
                  <a:lnTo>
                    <a:pt x="599" y="716"/>
                  </a:lnTo>
                  <a:lnTo>
                    <a:pt x="619" y="745"/>
                  </a:lnTo>
                  <a:lnTo>
                    <a:pt x="647" y="764"/>
                  </a:lnTo>
                  <a:lnTo>
                    <a:pt x="667" y="792"/>
                  </a:lnTo>
                  <a:lnTo>
                    <a:pt x="676" y="822"/>
                  </a:lnTo>
                  <a:lnTo>
                    <a:pt x="686" y="851"/>
                  </a:lnTo>
                  <a:lnTo>
                    <a:pt x="686" y="870"/>
                  </a:lnTo>
                  <a:lnTo>
                    <a:pt x="695" y="900"/>
                  </a:lnTo>
                  <a:lnTo>
                    <a:pt x="705" y="928"/>
                  </a:lnTo>
                  <a:lnTo>
                    <a:pt x="715" y="948"/>
                  </a:lnTo>
                  <a:lnTo>
                    <a:pt x="715" y="976"/>
                  </a:lnTo>
                  <a:lnTo>
                    <a:pt x="725" y="1006"/>
                  </a:lnTo>
                  <a:lnTo>
                    <a:pt x="744" y="996"/>
                  </a:lnTo>
                  <a:lnTo>
                    <a:pt x="753" y="987"/>
                  </a:lnTo>
                  <a:lnTo>
                    <a:pt x="773" y="976"/>
                  </a:lnTo>
                  <a:lnTo>
                    <a:pt x="792" y="976"/>
                  </a:lnTo>
                  <a:lnTo>
                    <a:pt x="812" y="967"/>
                  </a:lnTo>
                  <a:lnTo>
                    <a:pt x="821" y="957"/>
                  </a:lnTo>
                  <a:lnTo>
                    <a:pt x="840" y="957"/>
                  </a:lnTo>
                  <a:lnTo>
                    <a:pt x="860" y="948"/>
                  </a:lnTo>
                  <a:lnTo>
                    <a:pt x="860" y="909"/>
                  </a:lnTo>
                  <a:lnTo>
                    <a:pt x="870" y="870"/>
                  </a:lnTo>
                  <a:lnTo>
                    <a:pt x="879" y="842"/>
                  </a:lnTo>
                  <a:lnTo>
                    <a:pt x="889" y="803"/>
                  </a:lnTo>
                  <a:lnTo>
                    <a:pt x="889" y="764"/>
                  </a:lnTo>
                  <a:lnTo>
                    <a:pt x="898" y="735"/>
                  </a:lnTo>
                  <a:lnTo>
                    <a:pt x="908" y="697"/>
                  </a:lnTo>
                  <a:lnTo>
                    <a:pt x="918" y="658"/>
                  </a:lnTo>
                  <a:lnTo>
                    <a:pt x="908" y="629"/>
                  </a:lnTo>
                  <a:lnTo>
                    <a:pt x="908" y="599"/>
                  </a:lnTo>
                  <a:lnTo>
                    <a:pt x="898" y="561"/>
                  </a:lnTo>
                  <a:lnTo>
                    <a:pt x="898" y="532"/>
                  </a:lnTo>
                  <a:lnTo>
                    <a:pt x="889" y="493"/>
                  </a:lnTo>
                  <a:lnTo>
                    <a:pt x="889" y="465"/>
                  </a:lnTo>
                  <a:lnTo>
                    <a:pt x="879" y="426"/>
                  </a:lnTo>
                  <a:lnTo>
                    <a:pt x="879" y="396"/>
                  </a:lnTo>
                  <a:lnTo>
                    <a:pt x="860" y="368"/>
                  </a:lnTo>
                  <a:lnTo>
                    <a:pt x="840" y="339"/>
                  </a:lnTo>
                  <a:lnTo>
                    <a:pt x="821" y="300"/>
                  </a:lnTo>
                  <a:lnTo>
                    <a:pt x="801" y="271"/>
                  </a:lnTo>
                  <a:lnTo>
                    <a:pt x="782" y="242"/>
                  </a:lnTo>
                  <a:lnTo>
                    <a:pt x="764" y="213"/>
                  </a:lnTo>
                  <a:lnTo>
                    <a:pt x="744" y="184"/>
                  </a:lnTo>
                  <a:lnTo>
                    <a:pt x="725" y="145"/>
                  </a:lnTo>
                  <a:lnTo>
                    <a:pt x="686" y="136"/>
                  </a:lnTo>
                  <a:lnTo>
                    <a:pt x="647" y="116"/>
                  </a:lnTo>
                  <a:lnTo>
                    <a:pt x="608" y="97"/>
                  </a:lnTo>
                  <a:lnTo>
                    <a:pt x="570" y="78"/>
                  </a:lnTo>
                  <a:lnTo>
                    <a:pt x="531" y="58"/>
                  </a:lnTo>
                  <a:lnTo>
                    <a:pt x="493" y="39"/>
                  </a:lnTo>
                  <a:lnTo>
                    <a:pt x="463" y="19"/>
                  </a:lnTo>
                  <a:lnTo>
                    <a:pt x="424" y="0"/>
                  </a:lnTo>
                  <a:lnTo>
                    <a:pt x="386" y="0"/>
                  </a:lnTo>
                  <a:lnTo>
                    <a:pt x="348" y="0"/>
                  </a:lnTo>
                  <a:lnTo>
                    <a:pt x="318" y="10"/>
                  </a:lnTo>
                  <a:lnTo>
                    <a:pt x="279" y="10"/>
                  </a:lnTo>
                  <a:lnTo>
                    <a:pt x="242" y="10"/>
                  </a:lnTo>
                  <a:lnTo>
                    <a:pt x="212" y="10"/>
                  </a:lnTo>
                  <a:lnTo>
                    <a:pt x="173" y="19"/>
                  </a:lnTo>
                  <a:lnTo>
                    <a:pt x="134" y="19"/>
                  </a:lnTo>
                  <a:lnTo>
                    <a:pt x="125" y="30"/>
                  </a:lnTo>
                  <a:lnTo>
                    <a:pt x="116" y="49"/>
                  </a:lnTo>
                  <a:lnTo>
                    <a:pt x="106" y="58"/>
                  </a:lnTo>
                  <a:lnTo>
                    <a:pt x="86" y="78"/>
                  </a:lnTo>
                  <a:lnTo>
                    <a:pt x="77" y="88"/>
                  </a:lnTo>
                  <a:lnTo>
                    <a:pt x="67" y="107"/>
                  </a:lnTo>
                  <a:lnTo>
                    <a:pt x="58" y="116"/>
                  </a:lnTo>
                  <a:lnTo>
                    <a:pt x="38" y="136"/>
                  </a:lnTo>
                  <a:close/>
                </a:path>
              </a:pathLst>
            </a:custGeom>
            <a:solidFill>
              <a:srgbClr val="E07038"/>
            </a:solidFill>
            <a:ln w="9525">
              <a:noFill/>
              <a:round/>
              <a:headEnd/>
              <a:tailEnd/>
            </a:ln>
          </p:spPr>
          <p:txBody>
            <a:bodyPr>
              <a:prstTxWarp prst="textNoShape">
                <a:avLst/>
              </a:prstTxWarp>
            </a:bodyPr>
            <a:lstStyle/>
            <a:p>
              <a:endParaRPr lang="en-US"/>
            </a:p>
          </p:txBody>
        </p:sp>
        <p:sp>
          <p:nvSpPr>
            <p:cNvPr id="63856" name="Freeform 40"/>
            <p:cNvSpPr>
              <a:spLocks/>
            </p:cNvSpPr>
            <p:nvPr/>
          </p:nvSpPr>
          <p:spPr bwMode="auto">
            <a:xfrm>
              <a:off x="1662" y="3307"/>
              <a:ext cx="97" cy="108"/>
            </a:xfrm>
            <a:custGeom>
              <a:avLst/>
              <a:gdLst>
                <a:gd name="T0" fmla="*/ 29 w 783"/>
                <a:gd name="T1" fmla="*/ 136 h 861"/>
                <a:gd name="T2" fmla="*/ 20 w 783"/>
                <a:gd name="T3" fmla="*/ 174 h 861"/>
                <a:gd name="T4" fmla="*/ 20 w 783"/>
                <a:gd name="T5" fmla="*/ 222 h 861"/>
                <a:gd name="T6" fmla="*/ 9 w 783"/>
                <a:gd name="T7" fmla="*/ 261 h 861"/>
                <a:gd name="T8" fmla="*/ 39 w 783"/>
                <a:gd name="T9" fmla="*/ 300 h 861"/>
                <a:gd name="T10" fmla="*/ 96 w 783"/>
                <a:gd name="T11" fmla="*/ 348 h 861"/>
                <a:gd name="T12" fmla="*/ 154 w 783"/>
                <a:gd name="T13" fmla="*/ 377 h 861"/>
                <a:gd name="T14" fmla="*/ 193 w 783"/>
                <a:gd name="T15" fmla="*/ 396 h 861"/>
                <a:gd name="T16" fmla="*/ 251 w 783"/>
                <a:gd name="T17" fmla="*/ 426 h 861"/>
                <a:gd name="T18" fmla="*/ 299 w 783"/>
                <a:gd name="T19" fmla="*/ 454 h 861"/>
                <a:gd name="T20" fmla="*/ 358 w 783"/>
                <a:gd name="T21" fmla="*/ 483 h 861"/>
                <a:gd name="T22" fmla="*/ 406 w 783"/>
                <a:gd name="T23" fmla="*/ 502 h 861"/>
                <a:gd name="T24" fmla="*/ 454 w 783"/>
                <a:gd name="T25" fmla="*/ 551 h 861"/>
                <a:gd name="T26" fmla="*/ 493 w 783"/>
                <a:gd name="T27" fmla="*/ 599 h 861"/>
                <a:gd name="T28" fmla="*/ 531 w 783"/>
                <a:gd name="T29" fmla="*/ 638 h 861"/>
                <a:gd name="T30" fmla="*/ 570 w 783"/>
                <a:gd name="T31" fmla="*/ 686 h 861"/>
                <a:gd name="T32" fmla="*/ 579 w 783"/>
                <a:gd name="T33" fmla="*/ 735 h 861"/>
                <a:gd name="T34" fmla="*/ 599 w 783"/>
                <a:gd name="T35" fmla="*/ 773 h 861"/>
                <a:gd name="T36" fmla="*/ 609 w 783"/>
                <a:gd name="T37" fmla="*/ 822 h 861"/>
                <a:gd name="T38" fmla="*/ 618 w 783"/>
                <a:gd name="T39" fmla="*/ 861 h 861"/>
                <a:gd name="T40" fmla="*/ 648 w 783"/>
                <a:gd name="T41" fmla="*/ 851 h 861"/>
                <a:gd name="T42" fmla="*/ 676 w 783"/>
                <a:gd name="T43" fmla="*/ 841 h 861"/>
                <a:gd name="T44" fmla="*/ 705 w 783"/>
                <a:gd name="T45" fmla="*/ 831 h 861"/>
                <a:gd name="T46" fmla="*/ 735 w 783"/>
                <a:gd name="T47" fmla="*/ 812 h 861"/>
                <a:gd name="T48" fmla="*/ 744 w 783"/>
                <a:gd name="T49" fmla="*/ 753 h 861"/>
                <a:gd name="T50" fmla="*/ 754 w 783"/>
                <a:gd name="T51" fmla="*/ 696 h 861"/>
                <a:gd name="T52" fmla="*/ 774 w 783"/>
                <a:gd name="T53" fmla="*/ 638 h 861"/>
                <a:gd name="T54" fmla="*/ 783 w 783"/>
                <a:gd name="T55" fmla="*/ 571 h 861"/>
                <a:gd name="T56" fmla="*/ 774 w 783"/>
                <a:gd name="T57" fmla="*/ 512 h 861"/>
                <a:gd name="T58" fmla="*/ 763 w 783"/>
                <a:gd name="T59" fmla="*/ 454 h 861"/>
                <a:gd name="T60" fmla="*/ 754 w 783"/>
                <a:gd name="T61" fmla="*/ 406 h 861"/>
                <a:gd name="T62" fmla="*/ 754 w 783"/>
                <a:gd name="T63" fmla="*/ 348 h 861"/>
                <a:gd name="T64" fmla="*/ 715 w 783"/>
                <a:gd name="T65" fmla="*/ 290 h 861"/>
                <a:gd name="T66" fmla="*/ 687 w 783"/>
                <a:gd name="T67" fmla="*/ 242 h 861"/>
                <a:gd name="T68" fmla="*/ 657 w 783"/>
                <a:gd name="T69" fmla="*/ 184 h 861"/>
                <a:gd name="T70" fmla="*/ 618 w 783"/>
                <a:gd name="T71" fmla="*/ 136 h 861"/>
                <a:gd name="T72" fmla="*/ 551 w 783"/>
                <a:gd name="T73" fmla="*/ 97 h 861"/>
                <a:gd name="T74" fmla="*/ 493 w 783"/>
                <a:gd name="T75" fmla="*/ 68 h 861"/>
                <a:gd name="T76" fmla="*/ 425 w 783"/>
                <a:gd name="T77" fmla="*/ 39 h 861"/>
                <a:gd name="T78" fmla="*/ 358 w 783"/>
                <a:gd name="T79" fmla="*/ 0 h 861"/>
                <a:gd name="T80" fmla="*/ 299 w 783"/>
                <a:gd name="T81" fmla="*/ 10 h 861"/>
                <a:gd name="T82" fmla="*/ 241 w 783"/>
                <a:gd name="T83" fmla="*/ 10 h 861"/>
                <a:gd name="T84" fmla="*/ 174 w 783"/>
                <a:gd name="T85" fmla="*/ 19 h 861"/>
                <a:gd name="T86" fmla="*/ 116 w 783"/>
                <a:gd name="T87" fmla="*/ 19 h 861"/>
                <a:gd name="T88" fmla="*/ 96 w 783"/>
                <a:gd name="T89" fmla="*/ 49 h 861"/>
                <a:gd name="T90" fmla="*/ 77 w 783"/>
                <a:gd name="T91" fmla="*/ 68 h 861"/>
                <a:gd name="T92" fmla="*/ 57 w 783"/>
                <a:gd name="T93" fmla="*/ 97 h 861"/>
                <a:gd name="T94" fmla="*/ 39 w 783"/>
                <a:gd name="T95" fmla="*/ 116 h 861"/>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783"/>
                <a:gd name="T145" fmla="*/ 0 h 861"/>
                <a:gd name="T146" fmla="*/ 783 w 783"/>
                <a:gd name="T147" fmla="*/ 861 h 861"/>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783" h="861">
                  <a:moveTo>
                    <a:pt x="39" y="116"/>
                  </a:moveTo>
                  <a:lnTo>
                    <a:pt x="29" y="136"/>
                  </a:lnTo>
                  <a:lnTo>
                    <a:pt x="29" y="155"/>
                  </a:lnTo>
                  <a:lnTo>
                    <a:pt x="20" y="174"/>
                  </a:lnTo>
                  <a:lnTo>
                    <a:pt x="20" y="203"/>
                  </a:lnTo>
                  <a:lnTo>
                    <a:pt x="20" y="222"/>
                  </a:lnTo>
                  <a:lnTo>
                    <a:pt x="9" y="242"/>
                  </a:lnTo>
                  <a:lnTo>
                    <a:pt x="9" y="261"/>
                  </a:lnTo>
                  <a:lnTo>
                    <a:pt x="0" y="281"/>
                  </a:lnTo>
                  <a:lnTo>
                    <a:pt x="39" y="300"/>
                  </a:lnTo>
                  <a:lnTo>
                    <a:pt x="68" y="329"/>
                  </a:lnTo>
                  <a:lnTo>
                    <a:pt x="96" y="348"/>
                  </a:lnTo>
                  <a:lnTo>
                    <a:pt x="135" y="357"/>
                  </a:lnTo>
                  <a:lnTo>
                    <a:pt x="154" y="377"/>
                  </a:lnTo>
                  <a:lnTo>
                    <a:pt x="183" y="387"/>
                  </a:lnTo>
                  <a:lnTo>
                    <a:pt x="193" y="396"/>
                  </a:lnTo>
                  <a:lnTo>
                    <a:pt x="222" y="406"/>
                  </a:lnTo>
                  <a:lnTo>
                    <a:pt x="251" y="426"/>
                  </a:lnTo>
                  <a:lnTo>
                    <a:pt x="280" y="435"/>
                  </a:lnTo>
                  <a:lnTo>
                    <a:pt x="299" y="454"/>
                  </a:lnTo>
                  <a:lnTo>
                    <a:pt x="328" y="465"/>
                  </a:lnTo>
                  <a:lnTo>
                    <a:pt x="358" y="483"/>
                  </a:lnTo>
                  <a:lnTo>
                    <a:pt x="386" y="493"/>
                  </a:lnTo>
                  <a:lnTo>
                    <a:pt x="406" y="502"/>
                  </a:lnTo>
                  <a:lnTo>
                    <a:pt x="425" y="532"/>
                  </a:lnTo>
                  <a:lnTo>
                    <a:pt x="454" y="551"/>
                  </a:lnTo>
                  <a:lnTo>
                    <a:pt x="473" y="571"/>
                  </a:lnTo>
                  <a:lnTo>
                    <a:pt x="493" y="599"/>
                  </a:lnTo>
                  <a:lnTo>
                    <a:pt x="512" y="619"/>
                  </a:lnTo>
                  <a:lnTo>
                    <a:pt x="531" y="638"/>
                  </a:lnTo>
                  <a:lnTo>
                    <a:pt x="551" y="667"/>
                  </a:lnTo>
                  <a:lnTo>
                    <a:pt x="570" y="686"/>
                  </a:lnTo>
                  <a:lnTo>
                    <a:pt x="579" y="706"/>
                  </a:lnTo>
                  <a:lnTo>
                    <a:pt x="579" y="735"/>
                  </a:lnTo>
                  <a:lnTo>
                    <a:pt x="590" y="753"/>
                  </a:lnTo>
                  <a:lnTo>
                    <a:pt x="599" y="773"/>
                  </a:lnTo>
                  <a:lnTo>
                    <a:pt x="599" y="803"/>
                  </a:lnTo>
                  <a:lnTo>
                    <a:pt x="609" y="822"/>
                  </a:lnTo>
                  <a:lnTo>
                    <a:pt x="618" y="841"/>
                  </a:lnTo>
                  <a:lnTo>
                    <a:pt x="618" y="861"/>
                  </a:lnTo>
                  <a:lnTo>
                    <a:pt x="638" y="861"/>
                  </a:lnTo>
                  <a:lnTo>
                    <a:pt x="648" y="851"/>
                  </a:lnTo>
                  <a:lnTo>
                    <a:pt x="667" y="851"/>
                  </a:lnTo>
                  <a:lnTo>
                    <a:pt x="676" y="841"/>
                  </a:lnTo>
                  <a:lnTo>
                    <a:pt x="696" y="831"/>
                  </a:lnTo>
                  <a:lnTo>
                    <a:pt x="705" y="831"/>
                  </a:lnTo>
                  <a:lnTo>
                    <a:pt x="715" y="822"/>
                  </a:lnTo>
                  <a:lnTo>
                    <a:pt x="735" y="812"/>
                  </a:lnTo>
                  <a:lnTo>
                    <a:pt x="744" y="783"/>
                  </a:lnTo>
                  <a:lnTo>
                    <a:pt x="744" y="753"/>
                  </a:lnTo>
                  <a:lnTo>
                    <a:pt x="754" y="725"/>
                  </a:lnTo>
                  <a:lnTo>
                    <a:pt x="754" y="696"/>
                  </a:lnTo>
                  <a:lnTo>
                    <a:pt x="763" y="667"/>
                  </a:lnTo>
                  <a:lnTo>
                    <a:pt x="774" y="638"/>
                  </a:lnTo>
                  <a:lnTo>
                    <a:pt x="774" y="599"/>
                  </a:lnTo>
                  <a:lnTo>
                    <a:pt x="783" y="571"/>
                  </a:lnTo>
                  <a:lnTo>
                    <a:pt x="783" y="541"/>
                  </a:lnTo>
                  <a:lnTo>
                    <a:pt x="774" y="512"/>
                  </a:lnTo>
                  <a:lnTo>
                    <a:pt x="774" y="483"/>
                  </a:lnTo>
                  <a:lnTo>
                    <a:pt x="763" y="454"/>
                  </a:lnTo>
                  <a:lnTo>
                    <a:pt x="763" y="435"/>
                  </a:lnTo>
                  <a:lnTo>
                    <a:pt x="754" y="406"/>
                  </a:lnTo>
                  <a:lnTo>
                    <a:pt x="754" y="377"/>
                  </a:lnTo>
                  <a:lnTo>
                    <a:pt x="754" y="348"/>
                  </a:lnTo>
                  <a:lnTo>
                    <a:pt x="735" y="319"/>
                  </a:lnTo>
                  <a:lnTo>
                    <a:pt x="715" y="290"/>
                  </a:lnTo>
                  <a:lnTo>
                    <a:pt x="705" y="270"/>
                  </a:lnTo>
                  <a:lnTo>
                    <a:pt x="687" y="242"/>
                  </a:lnTo>
                  <a:lnTo>
                    <a:pt x="667" y="213"/>
                  </a:lnTo>
                  <a:lnTo>
                    <a:pt x="657" y="184"/>
                  </a:lnTo>
                  <a:lnTo>
                    <a:pt x="638" y="164"/>
                  </a:lnTo>
                  <a:lnTo>
                    <a:pt x="618" y="136"/>
                  </a:lnTo>
                  <a:lnTo>
                    <a:pt x="590" y="116"/>
                  </a:lnTo>
                  <a:lnTo>
                    <a:pt x="551" y="97"/>
                  </a:lnTo>
                  <a:lnTo>
                    <a:pt x="522" y="88"/>
                  </a:lnTo>
                  <a:lnTo>
                    <a:pt x="493" y="68"/>
                  </a:lnTo>
                  <a:lnTo>
                    <a:pt x="454" y="49"/>
                  </a:lnTo>
                  <a:lnTo>
                    <a:pt x="425" y="39"/>
                  </a:lnTo>
                  <a:lnTo>
                    <a:pt x="397" y="19"/>
                  </a:lnTo>
                  <a:lnTo>
                    <a:pt x="358" y="0"/>
                  </a:lnTo>
                  <a:lnTo>
                    <a:pt x="328" y="10"/>
                  </a:lnTo>
                  <a:lnTo>
                    <a:pt x="299" y="10"/>
                  </a:lnTo>
                  <a:lnTo>
                    <a:pt x="271" y="10"/>
                  </a:lnTo>
                  <a:lnTo>
                    <a:pt x="241" y="10"/>
                  </a:lnTo>
                  <a:lnTo>
                    <a:pt x="213" y="10"/>
                  </a:lnTo>
                  <a:lnTo>
                    <a:pt x="174" y="19"/>
                  </a:lnTo>
                  <a:lnTo>
                    <a:pt x="145" y="19"/>
                  </a:lnTo>
                  <a:lnTo>
                    <a:pt x="116" y="19"/>
                  </a:lnTo>
                  <a:lnTo>
                    <a:pt x="106" y="29"/>
                  </a:lnTo>
                  <a:lnTo>
                    <a:pt x="96" y="49"/>
                  </a:lnTo>
                  <a:lnTo>
                    <a:pt x="87" y="58"/>
                  </a:lnTo>
                  <a:lnTo>
                    <a:pt x="77" y="68"/>
                  </a:lnTo>
                  <a:lnTo>
                    <a:pt x="68" y="77"/>
                  </a:lnTo>
                  <a:lnTo>
                    <a:pt x="57" y="97"/>
                  </a:lnTo>
                  <a:lnTo>
                    <a:pt x="48" y="106"/>
                  </a:lnTo>
                  <a:lnTo>
                    <a:pt x="39" y="116"/>
                  </a:lnTo>
                  <a:close/>
                </a:path>
              </a:pathLst>
            </a:custGeom>
            <a:solidFill>
              <a:srgbClr val="E07038"/>
            </a:solidFill>
            <a:ln w="9525">
              <a:noFill/>
              <a:round/>
              <a:headEnd/>
              <a:tailEnd/>
            </a:ln>
          </p:spPr>
          <p:txBody>
            <a:bodyPr>
              <a:prstTxWarp prst="textNoShape">
                <a:avLst/>
              </a:prstTxWarp>
            </a:bodyPr>
            <a:lstStyle/>
            <a:p>
              <a:endParaRPr lang="en-US"/>
            </a:p>
          </p:txBody>
        </p:sp>
        <p:sp>
          <p:nvSpPr>
            <p:cNvPr id="63857" name="Freeform 41"/>
            <p:cNvSpPr>
              <a:spLocks/>
            </p:cNvSpPr>
            <p:nvPr/>
          </p:nvSpPr>
          <p:spPr bwMode="auto">
            <a:xfrm>
              <a:off x="1671" y="3313"/>
              <a:ext cx="81" cy="90"/>
            </a:xfrm>
            <a:custGeom>
              <a:avLst/>
              <a:gdLst>
                <a:gd name="T0" fmla="*/ 29 w 647"/>
                <a:gd name="T1" fmla="*/ 96 h 715"/>
                <a:gd name="T2" fmla="*/ 0 w 647"/>
                <a:gd name="T3" fmla="*/ 232 h 715"/>
                <a:gd name="T4" fmla="*/ 29 w 647"/>
                <a:gd name="T5" fmla="*/ 251 h 715"/>
                <a:gd name="T6" fmla="*/ 58 w 647"/>
                <a:gd name="T7" fmla="*/ 270 h 715"/>
                <a:gd name="T8" fmla="*/ 88 w 647"/>
                <a:gd name="T9" fmla="*/ 280 h 715"/>
                <a:gd name="T10" fmla="*/ 106 w 647"/>
                <a:gd name="T11" fmla="*/ 299 h 715"/>
                <a:gd name="T12" fmla="*/ 125 w 647"/>
                <a:gd name="T13" fmla="*/ 308 h 715"/>
                <a:gd name="T14" fmla="*/ 145 w 647"/>
                <a:gd name="T15" fmla="*/ 318 h 715"/>
                <a:gd name="T16" fmla="*/ 164 w 647"/>
                <a:gd name="T17" fmla="*/ 318 h 715"/>
                <a:gd name="T18" fmla="*/ 164 w 647"/>
                <a:gd name="T19" fmla="*/ 328 h 715"/>
                <a:gd name="T20" fmla="*/ 339 w 647"/>
                <a:gd name="T21" fmla="*/ 416 h 715"/>
                <a:gd name="T22" fmla="*/ 474 w 647"/>
                <a:gd name="T23" fmla="*/ 570 h 715"/>
                <a:gd name="T24" fmla="*/ 513 w 647"/>
                <a:gd name="T25" fmla="*/ 715 h 715"/>
                <a:gd name="T26" fmla="*/ 610 w 647"/>
                <a:gd name="T27" fmla="*/ 676 h 715"/>
                <a:gd name="T28" fmla="*/ 647 w 647"/>
                <a:gd name="T29" fmla="*/ 473 h 715"/>
                <a:gd name="T30" fmla="*/ 628 w 647"/>
                <a:gd name="T31" fmla="*/ 280 h 715"/>
                <a:gd name="T32" fmla="*/ 513 w 647"/>
                <a:gd name="T33" fmla="*/ 106 h 715"/>
                <a:gd name="T34" fmla="*/ 300 w 647"/>
                <a:gd name="T35" fmla="*/ 0 h 715"/>
                <a:gd name="T36" fmla="*/ 97 w 647"/>
                <a:gd name="T37" fmla="*/ 9 h 715"/>
                <a:gd name="T38" fmla="*/ 29 w 647"/>
                <a:gd name="T39" fmla="*/ 96 h 71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647"/>
                <a:gd name="T61" fmla="*/ 0 h 715"/>
                <a:gd name="T62" fmla="*/ 647 w 647"/>
                <a:gd name="T63" fmla="*/ 715 h 715"/>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647" h="715">
                  <a:moveTo>
                    <a:pt x="29" y="96"/>
                  </a:moveTo>
                  <a:lnTo>
                    <a:pt x="0" y="232"/>
                  </a:lnTo>
                  <a:lnTo>
                    <a:pt x="29" y="251"/>
                  </a:lnTo>
                  <a:lnTo>
                    <a:pt x="58" y="270"/>
                  </a:lnTo>
                  <a:lnTo>
                    <a:pt x="88" y="280"/>
                  </a:lnTo>
                  <a:lnTo>
                    <a:pt x="106" y="299"/>
                  </a:lnTo>
                  <a:lnTo>
                    <a:pt x="125" y="308"/>
                  </a:lnTo>
                  <a:lnTo>
                    <a:pt x="145" y="318"/>
                  </a:lnTo>
                  <a:lnTo>
                    <a:pt x="164" y="318"/>
                  </a:lnTo>
                  <a:lnTo>
                    <a:pt x="164" y="328"/>
                  </a:lnTo>
                  <a:lnTo>
                    <a:pt x="339" y="416"/>
                  </a:lnTo>
                  <a:lnTo>
                    <a:pt x="474" y="570"/>
                  </a:lnTo>
                  <a:lnTo>
                    <a:pt x="513" y="715"/>
                  </a:lnTo>
                  <a:lnTo>
                    <a:pt x="610" y="676"/>
                  </a:lnTo>
                  <a:lnTo>
                    <a:pt x="647" y="473"/>
                  </a:lnTo>
                  <a:lnTo>
                    <a:pt x="628" y="280"/>
                  </a:lnTo>
                  <a:lnTo>
                    <a:pt x="513" y="106"/>
                  </a:lnTo>
                  <a:lnTo>
                    <a:pt x="300" y="0"/>
                  </a:lnTo>
                  <a:lnTo>
                    <a:pt x="97" y="9"/>
                  </a:lnTo>
                  <a:lnTo>
                    <a:pt x="29" y="96"/>
                  </a:lnTo>
                  <a:close/>
                </a:path>
              </a:pathLst>
            </a:custGeom>
            <a:solidFill>
              <a:srgbClr val="E07038"/>
            </a:solidFill>
            <a:ln w="9525">
              <a:noFill/>
              <a:round/>
              <a:headEnd/>
              <a:tailEnd/>
            </a:ln>
          </p:spPr>
          <p:txBody>
            <a:bodyPr>
              <a:prstTxWarp prst="textNoShape">
                <a:avLst/>
              </a:prstTxWarp>
            </a:bodyPr>
            <a:lstStyle/>
            <a:p>
              <a:endParaRPr lang="en-US"/>
            </a:p>
          </p:txBody>
        </p:sp>
        <p:sp>
          <p:nvSpPr>
            <p:cNvPr id="63858" name="Freeform 42"/>
            <p:cNvSpPr>
              <a:spLocks/>
            </p:cNvSpPr>
            <p:nvPr/>
          </p:nvSpPr>
          <p:spPr bwMode="auto">
            <a:xfrm>
              <a:off x="1877" y="3921"/>
              <a:ext cx="79" cy="111"/>
            </a:xfrm>
            <a:custGeom>
              <a:avLst/>
              <a:gdLst>
                <a:gd name="T0" fmla="*/ 561 w 638"/>
                <a:gd name="T1" fmla="*/ 831 h 889"/>
                <a:gd name="T2" fmla="*/ 638 w 638"/>
                <a:gd name="T3" fmla="*/ 696 h 889"/>
                <a:gd name="T4" fmla="*/ 618 w 638"/>
                <a:gd name="T5" fmla="*/ 667 h 889"/>
                <a:gd name="T6" fmla="*/ 590 w 638"/>
                <a:gd name="T7" fmla="*/ 638 h 889"/>
                <a:gd name="T8" fmla="*/ 570 w 638"/>
                <a:gd name="T9" fmla="*/ 610 h 889"/>
                <a:gd name="T10" fmla="*/ 551 w 638"/>
                <a:gd name="T11" fmla="*/ 590 h 889"/>
                <a:gd name="T12" fmla="*/ 532 w 638"/>
                <a:gd name="T13" fmla="*/ 571 h 889"/>
                <a:gd name="T14" fmla="*/ 512 w 638"/>
                <a:gd name="T15" fmla="*/ 551 h 889"/>
                <a:gd name="T16" fmla="*/ 503 w 638"/>
                <a:gd name="T17" fmla="*/ 541 h 889"/>
                <a:gd name="T18" fmla="*/ 349 w 638"/>
                <a:gd name="T19" fmla="*/ 377 h 889"/>
                <a:gd name="T20" fmla="*/ 261 w 638"/>
                <a:gd name="T21" fmla="*/ 174 h 889"/>
                <a:gd name="T22" fmla="*/ 271 w 638"/>
                <a:gd name="T23" fmla="*/ 0 h 889"/>
                <a:gd name="T24" fmla="*/ 155 w 638"/>
                <a:gd name="T25" fmla="*/ 10 h 889"/>
                <a:gd name="T26" fmla="*/ 39 w 638"/>
                <a:gd name="T27" fmla="*/ 213 h 889"/>
                <a:gd name="T28" fmla="*/ 0 w 638"/>
                <a:gd name="T29" fmla="*/ 415 h 889"/>
                <a:gd name="T30" fmla="*/ 48 w 638"/>
                <a:gd name="T31" fmla="*/ 638 h 889"/>
                <a:gd name="T32" fmla="*/ 241 w 638"/>
                <a:gd name="T33" fmla="*/ 831 h 889"/>
                <a:gd name="T34" fmla="*/ 464 w 638"/>
                <a:gd name="T35" fmla="*/ 889 h 889"/>
                <a:gd name="T36" fmla="*/ 561 w 638"/>
                <a:gd name="T37" fmla="*/ 831 h 88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38"/>
                <a:gd name="T58" fmla="*/ 0 h 889"/>
                <a:gd name="T59" fmla="*/ 638 w 638"/>
                <a:gd name="T60" fmla="*/ 889 h 88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38" h="889">
                  <a:moveTo>
                    <a:pt x="561" y="831"/>
                  </a:moveTo>
                  <a:lnTo>
                    <a:pt x="638" y="696"/>
                  </a:lnTo>
                  <a:lnTo>
                    <a:pt x="618" y="667"/>
                  </a:lnTo>
                  <a:lnTo>
                    <a:pt x="590" y="638"/>
                  </a:lnTo>
                  <a:lnTo>
                    <a:pt x="570" y="610"/>
                  </a:lnTo>
                  <a:lnTo>
                    <a:pt x="551" y="590"/>
                  </a:lnTo>
                  <a:lnTo>
                    <a:pt x="532" y="571"/>
                  </a:lnTo>
                  <a:lnTo>
                    <a:pt x="512" y="551"/>
                  </a:lnTo>
                  <a:lnTo>
                    <a:pt x="503" y="541"/>
                  </a:lnTo>
                  <a:lnTo>
                    <a:pt x="349" y="377"/>
                  </a:lnTo>
                  <a:lnTo>
                    <a:pt x="261" y="174"/>
                  </a:lnTo>
                  <a:lnTo>
                    <a:pt x="271" y="0"/>
                  </a:lnTo>
                  <a:lnTo>
                    <a:pt x="155" y="10"/>
                  </a:lnTo>
                  <a:lnTo>
                    <a:pt x="39" y="213"/>
                  </a:lnTo>
                  <a:lnTo>
                    <a:pt x="0" y="415"/>
                  </a:lnTo>
                  <a:lnTo>
                    <a:pt x="48" y="638"/>
                  </a:lnTo>
                  <a:lnTo>
                    <a:pt x="241" y="831"/>
                  </a:lnTo>
                  <a:lnTo>
                    <a:pt x="464" y="889"/>
                  </a:lnTo>
                  <a:lnTo>
                    <a:pt x="561" y="831"/>
                  </a:lnTo>
                  <a:close/>
                </a:path>
              </a:pathLst>
            </a:custGeom>
            <a:solidFill>
              <a:srgbClr val="A5ACAC"/>
            </a:solidFill>
            <a:ln w="9525">
              <a:noFill/>
              <a:round/>
              <a:headEnd/>
              <a:tailEnd/>
            </a:ln>
          </p:spPr>
          <p:txBody>
            <a:bodyPr>
              <a:prstTxWarp prst="textNoShape">
                <a:avLst/>
              </a:prstTxWarp>
            </a:bodyPr>
            <a:lstStyle/>
            <a:p>
              <a:endParaRPr lang="en-US"/>
            </a:p>
          </p:txBody>
        </p:sp>
        <p:sp>
          <p:nvSpPr>
            <p:cNvPr id="63859" name="Freeform 43"/>
            <p:cNvSpPr>
              <a:spLocks/>
            </p:cNvSpPr>
            <p:nvPr/>
          </p:nvSpPr>
          <p:spPr bwMode="auto">
            <a:xfrm>
              <a:off x="1877" y="3921"/>
              <a:ext cx="79" cy="111"/>
            </a:xfrm>
            <a:custGeom>
              <a:avLst/>
              <a:gdLst>
                <a:gd name="T0" fmla="*/ 561 w 638"/>
                <a:gd name="T1" fmla="*/ 831 h 889"/>
                <a:gd name="T2" fmla="*/ 638 w 638"/>
                <a:gd name="T3" fmla="*/ 696 h 889"/>
                <a:gd name="T4" fmla="*/ 618 w 638"/>
                <a:gd name="T5" fmla="*/ 667 h 889"/>
                <a:gd name="T6" fmla="*/ 590 w 638"/>
                <a:gd name="T7" fmla="*/ 638 h 889"/>
                <a:gd name="T8" fmla="*/ 570 w 638"/>
                <a:gd name="T9" fmla="*/ 610 h 889"/>
                <a:gd name="T10" fmla="*/ 551 w 638"/>
                <a:gd name="T11" fmla="*/ 590 h 889"/>
                <a:gd name="T12" fmla="*/ 532 w 638"/>
                <a:gd name="T13" fmla="*/ 571 h 889"/>
                <a:gd name="T14" fmla="*/ 512 w 638"/>
                <a:gd name="T15" fmla="*/ 551 h 889"/>
                <a:gd name="T16" fmla="*/ 503 w 638"/>
                <a:gd name="T17" fmla="*/ 541 h 889"/>
                <a:gd name="T18" fmla="*/ 349 w 638"/>
                <a:gd name="T19" fmla="*/ 377 h 889"/>
                <a:gd name="T20" fmla="*/ 261 w 638"/>
                <a:gd name="T21" fmla="*/ 174 h 889"/>
                <a:gd name="T22" fmla="*/ 271 w 638"/>
                <a:gd name="T23" fmla="*/ 0 h 889"/>
                <a:gd name="T24" fmla="*/ 155 w 638"/>
                <a:gd name="T25" fmla="*/ 10 h 889"/>
                <a:gd name="T26" fmla="*/ 39 w 638"/>
                <a:gd name="T27" fmla="*/ 213 h 889"/>
                <a:gd name="T28" fmla="*/ 0 w 638"/>
                <a:gd name="T29" fmla="*/ 415 h 889"/>
                <a:gd name="T30" fmla="*/ 48 w 638"/>
                <a:gd name="T31" fmla="*/ 638 h 889"/>
                <a:gd name="T32" fmla="*/ 241 w 638"/>
                <a:gd name="T33" fmla="*/ 831 h 889"/>
                <a:gd name="T34" fmla="*/ 464 w 638"/>
                <a:gd name="T35" fmla="*/ 889 h 889"/>
                <a:gd name="T36" fmla="*/ 561 w 638"/>
                <a:gd name="T37" fmla="*/ 831 h 88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38"/>
                <a:gd name="T58" fmla="*/ 0 h 889"/>
                <a:gd name="T59" fmla="*/ 638 w 638"/>
                <a:gd name="T60" fmla="*/ 889 h 88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38" h="889">
                  <a:moveTo>
                    <a:pt x="561" y="831"/>
                  </a:moveTo>
                  <a:lnTo>
                    <a:pt x="638" y="696"/>
                  </a:lnTo>
                  <a:lnTo>
                    <a:pt x="618" y="667"/>
                  </a:lnTo>
                  <a:lnTo>
                    <a:pt x="590" y="638"/>
                  </a:lnTo>
                  <a:lnTo>
                    <a:pt x="570" y="610"/>
                  </a:lnTo>
                  <a:lnTo>
                    <a:pt x="551" y="590"/>
                  </a:lnTo>
                  <a:lnTo>
                    <a:pt x="532" y="571"/>
                  </a:lnTo>
                  <a:lnTo>
                    <a:pt x="512" y="551"/>
                  </a:lnTo>
                  <a:lnTo>
                    <a:pt x="503" y="541"/>
                  </a:lnTo>
                  <a:lnTo>
                    <a:pt x="349" y="377"/>
                  </a:lnTo>
                  <a:lnTo>
                    <a:pt x="261" y="174"/>
                  </a:lnTo>
                  <a:lnTo>
                    <a:pt x="271" y="0"/>
                  </a:lnTo>
                  <a:lnTo>
                    <a:pt x="155" y="10"/>
                  </a:lnTo>
                  <a:lnTo>
                    <a:pt x="39" y="213"/>
                  </a:lnTo>
                  <a:lnTo>
                    <a:pt x="0" y="415"/>
                  </a:lnTo>
                  <a:lnTo>
                    <a:pt x="48" y="638"/>
                  </a:lnTo>
                  <a:lnTo>
                    <a:pt x="241" y="831"/>
                  </a:lnTo>
                  <a:lnTo>
                    <a:pt x="464" y="889"/>
                  </a:lnTo>
                  <a:lnTo>
                    <a:pt x="561" y="831"/>
                  </a:lnTo>
                  <a:close/>
                </a:path>
              </a:pathLst>
            </a:custGeom>
            <a:solidFill>
              <a:srgbClr val="E07038"/>
            </a:solidFill>
            <a:ln w="9525">
              <a:noFill/>
              <a:round/>
              <a:headEnd/>
              <a:tailEnd/>
            </a:ln>
          </p:spPr>
          <p:txBody>
            <a:bodyPr>
              <a:prstTxWarp prst="textNoShape">
                <a:avLst/>
              </a:prstTxWarp>
            </a:bodyPr>
            <a:lstStyle/>
            <a:p>
              <a:endParaRPr lang="en-US"/>
            </a:p>
          </p:txBody>
        </p:sp>
        <p:sp>
          <p:nvSpPr>
            <p:cNvPr id="63860" name="Freeform 44"/>
            <p:cNvSpPr>
              <a:spLocks/>
            </p:cNvSpPr>
            <p:nvPr/>
          </p:nvSpPr>
          <p:spPr bwMode="auto">
            <a:xfrm>
              <a:off x="1880" y="3931"/>
              <a:ext cx="69" cy="98"/>
            </a:xfrm>
            <a:custGeom>
              <a:avLst/>
              <a:gdLst>
                <a:gd name="T0" fmla="*/ 493 w 552"/>
                <a:gd name="T1" fmla="*/ 715 h 784"/>
                <a:gd name="T2" fmla="*/ 513 w 552"/>
                <a:gd name="T3" fmla="*/ 687 h 784"/>
                <a:gd name="T4" fmla="*/ 532 w 552"/>
                <a:gd name="T5" fmla="*/ 658 h 784"/>
                <a:gd name="T6" fmla="*/ 541 w 552"/>
                <a:gd name="T7" fmla="*/ 628 h 784"/>
                <a:gd name="T8" fmla="*/ 532 w 552"/>
                <a:gd name="T9" fmla="*/ 590 h 784"/>
                <a:gd name="T10" fmla="*/ 493 w 552"/>
                <a:gd name="T11" fmla="*/ 542 h 784"/>
                <a:gd name="T12" fmla="*/ 464 w 552"/>
                <a:gd name="T13" fmla="*/ 503 h 784"/>
                <a:gd name="T14" fmla="*/ 435 w 552"/>
                <a:gd name="T15" fmla="*/ 474 h 784"/>
                <a:gd name="T16" fmla="*/ 396 w 552"/>
                <a:gd name="T17" fmla="*/ 435 h 784"/>
                <a:gd name="T18" fmla="*/ 368 w 552"/>
                <a:gd name="T19" fmla="*/ 407 h 784"/>
                <a:gd name="T20" fmla="*/ 338 w 552"/>
                <a:gd name="T21" fmla="*/ 368 h 784"/>
                <a:gd name="T22" fmla="*/ 300 w 552"/>
                <a:gd name="T23" fmla="*/ 329 h 784"/>
                <a:gd name="T24" fmla="*/ 281 w 552"/>
                <a:gd name="T25" fmla="*/ 290 h 784"/>
                <a:gd name="T26" fmla="*/ 262 w 552"/>
                <a:gd name="T27" fmla="*/ 242 h 784"/>
                <a:gd name="T28" fmla="*/ 242 w 552"/>
                <a:gd name="T29" fmla="*/ 193 h 784"/>
                <a:gd name="T30" fmla="*/ 223 w 552"/>
                <a:gd name="T31" fmla="*/ 156 h 784"/>
                <a:gd name="T32" fmla="*/ 223 w 552"/>
                <a:gd name="T33" fmla="*/ 117 h 784"/>
                <a:gd name="T34" fmla="*/ 223 w 552"/>
                <a:gd name="T35" fmla="*/ 78 h 784"/>
                <a:gd name="T36" fmla="*/ 232 w 552"/>
                <a:gd name="T37" fmla="*/ 39 h 784"/>
                <a:gd name="T38" fmla="*/ 232 w 552"/>
                <a:gd name="T39" fmla="*/ 0 h 784"/>
                <a:gd name="T40" fmla="*/ 203 w 552"/>
                <a:gd name="T41" fmla="*/ 0 h 784"/>
                <a:gd name="T42" fmla="*/ 184 w 552"/>
                <a:gd name="T43" fmla="*/ 0 h 784"/>
                <a:gd name="T44" fmla="*/ 155 w 552"/>
                <a:gd name="T45" fmla="*/ 11 h 784"/>
                <a:gd name="T46" fmla="*/ 136 w 552"/>
                <a:gd name="T47" fmla="*/ 11 h 784"/>
                <a:gd name="T48" fmla="*/ 106 w 552"/>
                <a:gd name="T49" fmla="*/ 48 h 784"/>
                <a:gd name="T50" fmla="*/ 78 w 552"/>
                <a:gd name="T51" fmla="*/ 97 h 784"/>
                <a:gd name="T52" fmla="*/ 58 w 552"/>
                <a:gd name="T53" fmla="*/ 136 h 784"/>
                <a:gd name="T54" fmla="*/ 30 w 552"/>
                <a:gd name="T55" fmla="*/ 184 h 784"/>
                <a:gd name="T56" fmla="*/ 19 w 552"/>
                <a:gd name="T57" fmla="*/ 232 h 784"/>
                <a:gd name="T58" fmla="*/ 10 w 552"/>
                <a:gd name="T59" fmla="*/ 271 h 784"/>
                <a:gd name="T60" fmla="*/ 0 w 552"/>
                <a:gd name="T61" fmla="*/ 319 h 784"/>
                <a:gd name="T62" fmla="*/ 0 w 552"/>
                <a:gd name="T63" fmla="*/ 368 h 784"/>
                <a:gd name="T64" fmla="*/ 10 w 552"/>
                <a:gd name="T65" fmla="*/ 416 h 784"/>
                <a:gd name="T66" fmla="*/ 19 w 552"/>
                <a:gd name="T67" fmla="*/ 464 h 784"/>
                <a:gd name="T68" fmla="*/ 30 w 552"/>
                <a:gd name="T69" fmla="*/ 513 h 784"/>
                <a:gd name="T70" fmla="*/ 39 w 552"/>
                <a:gd name="T71" fmla="*/ 561 h 784"/>
                <a:gd name="T72" fmla="*/ 78 w 552"/>
                <a:gd name="T73" fmla="*/ 609 h 784"/>
                <a:gd name="T74" fmla="*/ 126 w 552"/>
                <a:gd name="T75" fmla="*/ 648 h 784"/>
                <a:gd name="T76" fmla="*/ 165 w 552"/>
                <a:gd name="T77" fmla="*/ 687 h 784"/>
                <a:gd name="T78" fmla="*/ 203 w 552"/>
                <a:gd name="T79" fmla="*/ 735 h 784"/>
                <a:gd name="T80" fmla="*/ 251 w 552"/>
                <a:gd name="T81" fmla="*/ 745 h 784"/>
                <a:gd name="T82" fmla="*/ 300 w 552"/>
                <a:gd name="T83" fmla="*/ 754 h 784"/>
                <a:gd name="T84" fmla="*/ 348 w 552"/>
                <a:gd name="T85" fmla="*/ 774 h 784"/>
                <a:gd name="T86" fmla="*/ 396 w 552"/>
                <a:gd name="T87" fmla="*/ 784 h 784"/>
                <a:gd name="T88" fmla="*/ 426 w 552"/>
                <a:gd name="T89" fmla="*/ 774 h 784"/>
                <a:gd name="T90" fmla="*/ 446 w 552"/>
                <a:gd name="T91" fmla="*/ 754 h 784"/>
                <a:gd name="T92" fmla="*/ 464 w 552"/>
                <a:gd name="T93" fmla="*/ 745 h 784"/>
                <a:gd name="T94" fmla="*/ 483 w 552"/>
                <a:gd name="T95" fmla="*/ 726 h 78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552"/>
                <a:gd name="T145" fmla="*/ 0 h 784"/>
                <a:gd name="T146" fmla="*/ 552 w 552"/>
                <a:gd name="T147" fmla="*/ 784 h 78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552" h="784">
                  <a:moveTo>
                    <a:pt x="483" y="726"/>
                  </a:moveTo>
                  <a:lnTo>
                    <a:pt x="493" y="715"/>
                  </a:lnTo>
                  <a:lnTo>
                    <a:pt x="503" y="696"/>
                  </a:lnTo>
                  <a:lnTo>
                    <a:pt x="513" y="687"/>
                  </a:lnTo>
                  <a:lnTo>
                    <a:pt x="522" y="667"/>
                  </a:lnTo>
                  <a:lnTo>
                    <a:pt x="532" y="658"/>
                  </a:lnTo>
                  <a:lnTo>
                    <a:pt x="541" y="639"/>
                  </a:lnTo>
                  <a:lnTo>
                    <a:pt x="541" y="628"/>
                  </a:lnTo>
                  <a:lnTo>
                    <a:pt x="552" y="609"/>
                  </a:lnTo>
                  <a:lnTo>
                    <a:pt x="532" y="590"/>
                  </a:lnTo>
                  <a:lnTo>
                    <a:pt x="513" y="561"/>
                  </a:lnTo>
                  <a:lnTo>
                    <a:pt x="493" y="542"/>
                  </a:lnTo>
                  <a:lnTo>
                    <a:pt x="474" y="513"/>
                  </a:lnTo>
                  <a:lnTo>
                    <a:pt x="464" y="503"/>
                  </a:lnTo>
                  <a:lnTo>
                    <a:pt x="446" y="483"/>
                  </a:lnTo>
                  <a:lnTo>
                    <a:pt x="435" y="474"/>
                  </a:lnTo>
                  <a:lnTo>
                    <a:pt x="416" y="455"/>
                  </a:lnTo>
                  <a:lnTo>
                    <a:pt x="396" y="435"/>
                  </a:lnTo>
                  <a:lnTo>
                    <a:pt x="387" y="416"/>
                  </a:lnTo>
                  <a:lnTo>
                    <a:pt x="368" y="407"/>
                  </a:lnTo>
                  <a:lnTo>
                    <a:pt x="348" y="387"/>
                  </a:lnTo>
                  <a:lnTo>
                    <a:pt x="338" y="368"/>
                  </a:lnTo>
                  <a:lnTo>
                    <a:pt x="320" y="349"/>
                  </a:lnTo>
                  <a:lnTo>
                    <a:pt x="300" y="329"/>
                  </a:lnTo>
                  <a:lnTo>
                    <a:pt x="290" y="310"/>
                  </a:lnTo>
                  <a:lnTo>
                    <a:pt x="281" y="290"/>
                  </a:lnTo>
                  <a:lnTo>
                    <a:pt x="271" y="262"/>
                  </a:lnTo>
                  <a:lnTo>
                    <a:pt x="262" y="242"/>
                  </a:lnTo>
                  <a:lnTo>
                    <a:pt x="251" y="223"/>
                  </a:lnTo>
                  <a:lnTo>
                    <a:pt x="242" y="193"/>
                  </a:lnTo>
                  <a:lnTo>
                    <a:pt x="232" y="174"/>
                  </a:lnTo>
                  <a:lnTo>
                    <a:pt x="223" y="156"/>
                  </a:lnTo>
                  <a:lnTo>
                    <a:pt x="223" y="136"/>
                  </a:lnTo>
                  <a:lnTo>
                    <a:pt x="223" y="117"/>
                  </a:lnTo>
                  <a:lnTo>
                    <a:pt x="223" y="97"/>
                  </a:lnTo>
                  <a:lnTo>
                    <a:pt x="223" y="78"/>
                  </a:lnTo>
                  <a:lnTo>
                    <a:pt x="232" y="59"/>
                  </a:lnTo>
                  <a:lnTo>
                    <a:pt x="232" y="39"/>
                  </a:lnTo>
                  <a:lnTo>
                    <a:pt x="232" y="20"/>
                  </a:lnTo>
                  <a:lnTo>
                    <a:pt x="232" y="0"/>
                  </a:lnTo>
                  <a:lnTo>
                    <a:pt x="223" y="0"/>
                  </a:lnTo>
                  <a:lnTo>
                    <a:pt x="203" y="0"/>
                  </a:lnTo>
                  <a:lnTo>
                    <a:pt x="194" y="0"/>
                  </a:lnTo>
                  <a:lnTo>
                    <a:pt x="184" y="0"/>
                  </a:lnTo>
                  <a:lnTo>
                    <a:pt x="165" y="11"/>
                  </a:lnTo>
                  <a:lnTo>
                    <a:pt x="155" y="11"/>
                  </a:lnTo>
                  <a:lnTo>
                    <a:pt x="145" y="11"/>
                  </a:lnTo>
                  <a:lnTo>
                    <a:pt x="136" y="11"/>
                  </a:lnTo>
                  <a:lnTo>
                    <a:pt x="117" y="30"/>
                  </a:lnTo>
                  <a:lnTo>
                    <a:pt x="106" y="48"/>
                  </a:lnTo>
                  <a:lnTo>
                    <a:pt x="97" y="78"/>
                  </a:lnTo>
                  <a:lnTo>
                    <a:pt x="78" y="97"/>
                  </a:lnTo>
                  <a:lnTo>
                    <a:pt x="69" y="117"/>
                  </a:lnTo>
                  <a:lnTo>
                    <a:pt x="58" y="136"/>
                  </a:lnTo>
                  <a:lnTo>
                    <a:pt x="39" y="165"/>
                  </a:lnTo>
                  <a:lnTo>
                    <a:pt x="30" y="184"/>
                  </a:lnTo>
                  <a:lnTo>
                    <a:pt x="30" y="204"/>
                  </a:lnTo>
                  <a:lnTo>
                    <a:pt x="19" y="232"/>
                  </a:lnTo>
                  <a:lnTo>
                    <a:pt x="19" y="252"/>
                  </a:lnTo>
                  <a:lnTo>
                    <a:pt x="10" y="271"/>
                  </a:lnTo>
                  <a:lnTo>
                    <a:pt x="10" y="300"/>
                  </a:lnTo>
                  <a:lnTo>
                    <a:pt x="0" y="319"/>
                  </a:lnTo>
                  <a:lnTo>
                    <a:pt x="0" y="349"/>
                  </a:lnTo>
                  <a:lnTo>
                    <a:pt x="0" y="368"/>
                  </a:lnTo>
                  <a:lnTo>
                    <a:pt x="0" y="397"/>
                  </a:lnTo>
                  <a:lnTo>
                    <a:pt x="10" y="416"/>
                  </a:lnTo>
                  <a:lnTo>
                    <a:pt x="10" y="445"/>
                  </a:lnTo>
                  <a:lnTo>
                    <a:pt x="19" y="464"/>
                  </a:lnTo>
                  <a:lnTo>
                    <a:pt x="19" y="494"/>
                  </a:lnTo>
                  <a:lnTo>
                    <a:pt x="30" y="513"/>
                  </a:lnTo>
                  <a:lnTo>
                    <a:pt x="39" y="542"/>
                  </a:lnTo>
                  <a:lnTo>
                    <a:pt x="39" y="561"/>
                  </a:lnTo>
                  <a:lnTo>
                    <a:pt x="58" y="581"/>
                  </a:lnTo>
                  <a:lnTo>
                    <a:pt x="78" y="609"/>
                  </a:lnTo>
                  <a:lnTo>
                    <a:pt x="106" y="628"/>
                  </a:lnTo>
                  <a:lnTo>
                    <a:pt x="126" y="648"/>
                  </a:lnTo>
                  <a:lnTo>
                    <a:pt x="145" y="667"/>
                  </a:lnTo>
                  <a:lnTo>
                    <a:pt x="165" y="687"/>
                  </a:lnTo>
                  <a:lnTo>
                    <a:pt x="184" y="706"/>
                  </a:lnTo>
                  <a:lnTo>
                    <a:pt x="203" y="735"/>
                  </a:lnTo>
                  <a:lnTo>
                    <a:pt x="232" y="735"/>
                  </a:lnTo>
                  <a:lnTo>
                    <a:pt x="251" y="745"/>
                  </a:lnTo>
                  <a:lnTo>
                    <a:pt x="281" y="754"/>
                  </a:lnTo>
                  <a:lnTo>
                    <a:pt x="300" y="754"/>
                  </a:lnTo>
                  <a:lnTo>
                    <a:pt x="329" y="764"/>
                  </a:lnTo>
                  <a:lnTo>
                    <a:pt x="348" y="774"/>
                  </a:lnTo>
                  <a:lnTo>
                    <a:pt x="377" y="774"/>
                  </a:lnTo>
                  <a:lnTo>
                    <a:pt x="396" y="784"/>
                  </a:lnTo>
                  <a:lnTo>
                    <a:pt x="407" y="774"/>
                  </a:lnTo>
                  <a:lnTo>
                    <a:pt x="426" y="774"/>
                  </a:lnTo>
                  <a:lnTo>
                    <a:pt x="435" y="764"/>
                  </a:lnTo>
                  <a:lnTo>
                    <a:pt x="446" y="754"/>
                  </a:lnTo>
                  <a:lnTo>
                    <a:pt x="455" y="745"/>
                  </a:lnTo>
                  <a:lnTo>
                    <a:pt x="464" y="745"/>
                  </a:lnTo>
                  <a:lnTo>
                    <a:pt x="474" y="735"/>
                  </a:lnTo>
                  <a:lnTo>
                    <a:pt x="483" y="726"/>
                  </a:lnTo>
                  <a:close/>
                </a:path>
              </a:pathLst>
            </a:custGeom>
            <a:solidFill>
              <a:srgbClr val="E07038"/>
            </a:solidFill>
            <a:ln w="9525">
              <a:noFill/>
              <a:round/>
              <a:headEnd/>
              <a:tailEnd/>
            </a:ln>
          </p:spPr>
          <p:txBody>
            <a:bodyPr>
              <a:prstTxWarp prst="textNoShape">
                <a:avLst/>
              </a:prstTxWarp>
            </a:bodyPr>
            <a:lstStyle/>
            <a:p>
              <a:endParaRPr lang="en-US"/>
            </a:p>
          </p:txBody>
        </p:sp>
        <p:sp>
          <p:nvSpPr>
            <p:cNvPr id="63861" name="Freeform 45"/>
            <p:cNvSpPr>
              <a:spLocks/>
            </p:cNvSpPr>
            <p:nvPr/>
          </p:nvSpPr>
          <p:spPr bwMode="auto">
            <a:xfrm>
              <a:off x="1883" y="3940"/>
              <a:ext cx="60" cy="85"/>
            </a:xfrm>
            <a:custGeom>
              <a:avLst/>
              <a:gdLst>
                <a:gd name="T0" fmla="*/ 427 w 484"/>
                <a:gd name="T1" fmla="*/ 618 h 676"/>
                <a:gd name="T2" fmla="*/ 445 w 484"/>
                <a:gd name="T3" fmla="*/ 589 h 676"/>
                <a:gd name="T4" fmla="*/ 455 w 484"/>
                <a:gd name="T5" fmla="*/ 561 h 676"/>
                <a:gd name="T6" fmla="*/ 474 w 484"/>
                <a:gd name="T7" fmla="*/ 541 h 676"/>
                <a:gd name="T8" fmla="*/ 464 w 484"/>
                <a:gd name="T9" fmla="*/ 503 h 676"/>
                <a:gd name="T10" fmla="*/ 427 w 484"/>
                <a:gd name="T11" fmla="*/ 464 h 676"/>
                <a:gd name="T12" fmla="*/ 397 w 484"/>
                <a:gd name="T13" fmla="*/ 425 h 676"/>
                <a:gd name="T14" fmla="*/ 377 w 484"/>
                <a:gd name="T15" fmla="*/ 405 h 676"/>
                <a:gd name="T16" fmla="*/ 349 w 484"/>
                <a:gd name="T17" fmla="*/ 377 h 676"/>
                <a:gd name="T18" fmla="*/ 319 w 484"/>
                <a:gd name="T19" fmla="*/ 347 h 676"/>
                <a:gd name="T20" fmla="*/ 291 w 484"/>
                <a:gd name="T21" fmla="*/ 319 h 676"/>
                <a:gd name="T22" fmla="*/ 262 w 484"/>
                <a:gd name="T23" fmla="*/ 280 h 676"/>
                <a:gd name="T24" fmla="*/ 243 w 484"/>
                <a:gd name="T25" fmla="*/ 241 h 676"/>
                <a:gd name="T26" fmla="*/ 232 w 484"/>
                <a:gd name="T27" fmla="*/ 203 h 676"/>
                <a:gd name="T28" fmla="*/ 213 w 484"/>
                <a:gd name="T29" fmla="*/ 164 h 676"/>
                <a:gd name="T30" fmla="*/ 193 w 484"/>
                <a:gd name="T31" fmla="*/ 126 h 676"/>
                <a:gd name="T32" fmla="*/ 193 w 484"/>
                <a:gd name="T33" fmla="*/ 96 h 676"/>
                <a:gd name="T34" fmla="*/ 204 w 484"/>
                <a:gd name="T35" fmla="*/ 67 h 676"/>
                <a:gd name="T36" fmla="*/ 204 w 484"/>
                <a:gd name="T37" fmla="*/ 29 h 676"/>
                <a:gd name="T38" fmla="*/ 204 w 484"/>
                <a:gd name="T39" fmla="*/ 0 h 676"/>
                <a:gd name="T40" fmla="*/ 184 w 484"/>
                <a:gd name="T41" fmla="*/ 0 h 676"/>
                <a:gd name="T42" fmla="*/ 156 w 484"/>
                <a:gd name="T43" fmla="*/ 0 h 676"/>
                <a:gd name="T44" fmla="*/ 136 w 484"/>
                <a:gd name="T45" fmla="*/ 9 h 676"/>
                <a:gd name="T46" fmla="*/ 117 w 484"/>
                <a:gd name="T47" fmla="*/ 9 h 676"/>
                <a:gd name="T48" fmla="*/ 98 w 484"/>
                <a:gd name="T49" fmla="*/ 48 h 676"/>
                <a:gd name="T50" fmla="*/ 78 w 484"/>
                <a:gd name="T51" fmla="*/ 87 h 676"/>
                <a:gd name="T52" fmla="*/ 50 w 484"/>
                <a:gd name="T53" fmla="*/ 115 h 676"/>
                <a:gd name="T54" fmla="*/ 30 w 484"/>
                <a:gd name="T55" fmla="*/ 154 h 676"/>
                <a:gd name="T56" fmla="*/ 20 w 484"/>
                <a:gd name="T57" fmla="*/ 193 h 676"/>
                <a:gd name="T58" fmla="*/ 20 w 484"/>
                <a:gd name="T59" fmla="*/ 232 h 676"/>
                <a:gd name="T60" fmla="*/ 11 w 484"/>
                <a:gd name="T61" fmla="*/ 280 h 676"/>
                <a:gd name="T62" fmla="*/ 0 w 484"/>
                <a:gd name="T63" fmla="*/ 319 h 676"/>
                <a:gd name="T64" fmla="*/ 11 w 484"/>
                <a:gd name="T65" fmla="*/ 357 h 676"/>
                <a:gd name="T66" fmla="*/ 20 w 484"/>
                <a:gd name="T67" fmla="*/ 396 h 676"/>
                <a:gd name="T68" fmla="*/ 30 w 484"/>
                <a:gd name="T69" fmla="*/ 444 h 676"/>
                <a:gd name="T70" fmla="*/ 39 w 484"/>
                <a:gd name="T71" fmla="*/ 483 h 676"/>
                <a:gd name="T72" fmla="*/ 78 w 484"/>
                <a:gd name="T73" fmla="*/ 522 h 676"/>
                <a:gd name="T74" fmla="*/ 107 w 484"/>
                <a:gd name="T75" fmla="*/ 561 h 676"/>
                <a:gd name="T76" fmla="*/ 146 w 484"/>
                <a:gd name="T77" fmla="*/ 589 h 676"/>
                <a:gd name="T78" fmla="*/ 184 w 484"/>
                <a:gd name="T79" fmla="*/ 628 h 676"/>
                <a:gd name="T80" fmla="*/ 223 w 484"/>
                <a:gd name="T81" fmla="*/ 637 h 676"/>
                <a:gd name="T82" fmla="*/ 262 w 484"/>
                <a:gd name="T83" fmla="*/ 648 h 676"/>
                <a:gd name="T84" fmla="*/ 310 w 484"/>
                <a:gd name="T85" fmla="*/ 657 h 676"/>
                <a:gd name="T86" fmla="*/ 349 w 484"/>
                <a:gd name="T87" fmla="*/ 676 h 676"/>
                <a:gd name="T88" fmla="*/ 368 w 484"/>
                <a:gd name="T89" fmla="*/ 657 h 676"/>
                <a:gd name="T90" fmla="*/ 388 w 484"/>
                <a:gd name="T91" fmla="*/ 648 h 676"/>
                <a:gd name="T92" fmla="*/ 407 w 484"/>
                <a:gd name="T93" fmla="*/ 637 h 676"/>
                <a:gd name="T94" fmla="*/ 427 w 484"/>
                <a:gd name="T95" fmla="*/ 628 h 67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84"/>
                <a:gd name="T145" fmla="*/ 0 h 676"/>
                <a:gd name="T146" fmla="*/ 484 w 484"/>
                <a:gd name="T147" fmla="*/ 676 h 67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84" h="676">
                  <a:moveTo>
                    <a:pt x="427" y="628"/>
                  </a:moveTo>
                  <a:lnTo>
                    <a:pt x="427" y="618"/>
                  </a:lnTo>
                  <a:lnTo>
                    <a:pt x="436" y="600"/>
                  </a:lnTo>
                  <a:lnTo>
                    <a:pt x="445" y="589"/>
                  </a:lnTo>
                  <a:lnTo>
                    <a:pt x="455" y="580"/>
                  </a:lnTo>
                  <a:lnTo>
                    <a:pt x="455" y="561"/>
                  </a:lnTo>
                  <a:lnTo>
                    <a:pt x="464" y="550"/>
                  </a:lnTo>
                  <a:lnTo>
                    <a:pt x="474" y="541"/>
                  </a:lnTo>
                  <a:lnTo>
                    <a:pt x="484" y="522"/>
                  </a:lnTo>
                  <a:lnTo>
                    <a:pt x="464" y="503"/>
                  </a:lnTo>
                  <a:lnTo>
                    <a:pt x="445" y="483"/>
                  </a:lnTo>
                  <a:lnTo>
                    <a:pt x="427" y="464"/>
                  </a:lnTo>
                  <a:lnTo>
                    <a:pt x="416" y="444"/>
                  </a:lnTo>
                  <a:lnTo>
                    <a:pt x="397" y="425"/>
                  </a:lnTo>
                  <a:lnTo>
                    <a:pt x="388" y="416"/>
                  </a:lnTo>
                  <a:lnTo>
                    <a:pt x="377" y="405"/>
                  </a:lnTo>
                  <a:lnTo>
                    <a:pt x="358" y="396"/>
                  </a:lnTo>
                  <a:lnTo>
                    <a:pt x="349" y="377"/>
                  </a:lnTo>
                  <a:lnTo>
                    <a:pt x="339" y="357"/>
                  </a:lnTo>
                  <a:lnTo>
                    <a:pt x="319" y="347"/>
                  </a:lnTo>
                  <a:lnTo>
                    <a:pt x="310" y="329"/>
                  </a:lnTo>
                  <a:lnTo>
                    <a:pt x="291" y="319"/>
                  </a:lnTo>
                  <a:lnTo>
                    <a:pt x="281" y="299"/>
                  </a:lnTo>
                  <a:lnTo>
                    <a:pt x="262" y="280"/>
                  </a:lnTo>
                  <a:lnTo>
                    <a:pt x="252" y="260"/>
                  </a:lnTo>
                  <a:lnTo>
                    <a:pt x="243" y="241"/>
                  </a:lnTo>
                  <a:lnTo>
                    <a:pt x="243" y="222"/>
                  </a:lnTo>
                  <a:lnTo>
                    <a:pt x="232" y="203"/>
                  </a:lnTo>
                  <a:lnTo>
                    <a:pt x="223" y="184"/>
                  </a:lnTo>
                  <a:lnTo>
                    <a:pt x="213" y="164"/>
                  </a:lnTo>
                  <a:lnTo>
                    <a:pt x="204" y="145"/>
                  </a:lnTo>
                  <a:lnTo>
                    <a:pt x="193" y="126"/>
                  </a:lnTo>
                  <a:lnTo>
                    <a:pt x="193" y="115"/>
                  </a:lnTo>
                  <a:lnTo>
                    <a:pt x="193" y="96"/>
                  </a:lnTo>
                  <a:lnTo>
                    <a:pt x="193" y="78"/>
                  </a:lnTo>
                  <a:lnTo>
                    <a:pt x="204" y="67"/>
                  </a:lnTo>
                  <a:lnTo>
                    <a:pt x="204" y="48"/>
                  </a:lnTo>
                  <a:lnTo>
                    <a:pt x="204" y="29"/>
                  </a:lnTo>
                  <a:lnTo>
                    <a:pt x="204" y="19"/>
                  </a:lnTo>
                  <a:lnTo>
                    <a:pt x="204" y="0"/>
                  </a:lnTo>
                  <a:lnTo>
                    <a:pt x="193" y="0"/>
                  </a:lnTo>
                  <a:lnTo>
                    <a:pt x="184" y="0"/>
                  </a:lnTo>
                  <a:lnTo>
                    <a:pt x="175" y="0"/>
                  </a:lnTo>
                  <a:lnTo>
                    <a:pt x="156" y="0"/>
                  </a:lnTo>
                  <a:lnTo>
                    <a:pt x="146" y="0"/>
                  </a:lnTo>
                  <a:lnTo>
                    <a:pt x="136" y="9"/>
                  </a:lnTo>
                  <a:lnTo>
                    <a:pt x="126" y="9"/>
                  </a:lnTo>
                  <a:lnTo>
                    <a:pt x="117" y="9"/>
                  </a:lnTo>
                  <a:lnTo>
                    <a:pt x="107" y="29"/>
                  </a:lnTo>
                  <a:lnTo>
                    <a:pt x="98" y="48"/>
                  </a:lnTo>
                  <a:lnTo>
                    <a:pt x="87" y="67"/>
                  </a:lnTo>
                  <a:lnTo>
                    <a:pt x="78" y="87"/>
                  </a:lnTo>
                  <a:lnTo>
                    <a:pt x="59" y="96"/>
                  </a:lnTo>
                  <a:lnTo>
                    <a:pt x="50" y="115"/>
                  </a:lnTo>
                  <a:lnTo>
                    <a:pt x="39" y="135"/>
                  </a:lnTo>
                  <a:lnTo>
                    <a:pt x="30" y="154"/>
                  </a:lnTo>
                  <a:lnTo>
                    <a:pt x="30" y="174"/>
                  </a:lnTo>
                  <a:lnTo>
                    <a:pt x="20" y="193"/>
                  </a:lnTo>
                  <a:lnTo>
                    <a:pt x="20" y="212"/>
                  </a:lnTo>
                  <a:lnTo>
                    <a:pt x="20" y="232"/>
                  </a:lnTo>
                  <a:lnTo>
                    <a:pt x="11" y="260"/>
                  </a:lnTo>
                  <a:lnTo>
                    <a:pt x="11" y="280"/>
                  </a:lnTo>
                  <a:lnTo>
                    <a:pt x="0" y="299"/>
                  </a:lnTo>
                  <a:lnTo>
                    <a:pt x="0" y="319"/>
                  </a:lnTo>
                  <a:lnTo>
                    <a:pt x="0" y="338"/>
                  </a:lnTo>
                  <a:lnTo>
                    <a:pt x="11" y="357"/>
                  </a:lnTo>
                  <a:lnTo>
                    <a:pt x="11" y="377"/>
                  </a:lnTo>
                  <a:lnTo>
                    <a:pt x="20" y="396"/>
                  </a:lnTo>
                  <a:lnTo>
                    <a:pt x="20" y="425"/>
                  </a:lnTo>
                  <a:lnTo>
                    <a:pt x="30" y="444"/>
                  </a:lnTo>
                  <a:lnTo>
                    <a:pt x="30" y="464"/>
                  </a:lnTo>
                  <a:lnTo>
                    <a:pt x="39" y="483"/>
                  </a:lnTo>
                  <a:lnTo>
                    <a:pt x="59" y="503"/>
                  </a:lnTo>
                  <a:lnTo>
                    <a:pt x="78" y="522"/>
                  </a:lnTo>
                  <a:lnTo>
                    <a:pt x="98" y="541"/>
                  </a:lnTo>
                  <a:lnTo>
                    <a:pt x="107" y="561"/>
                  </a:lnTo>
                  <a:lnTo>
                    <a:pt x="126" y="570"/>
                  </a:lnTo>
                  <a:lnTo>
                    <a:pt x="146" y="589"/>
                  </a:lnTo>
                  <a:lnTo>
                    <a:pt x="165" y="609"/>
                  </a:lnTo>
                  <a:lnTo>
                    <a:pt x="184" y="628"/>
                  </a:lnTo>
                  <a:lnTo>
                    <a:pt x="204" y="637"/>
                  </a:lnTo>
                  <a:lnTo>
                    <a:pt x="223" y="637"/>
                  </a:lnTo>
                  <a:lnTo>
                    <a:pt x="243" y="648"/>
                  </a:lnTo>
                  <a:lnTo>
                    <a:pt x="262" y="648"/>
                  </a:lnTo>
                  <a:lnTo>
                    <a:pt x="281" y="657"/>
                  </a:lnTo>
                  <a:lnTo>
                    <a:pt x="310" y="657"/>
                  </a:lnTo>
                  <a:lnTo>
                    <a:pt x="329" y="667"/>
                  </a:lnTo>
                  <a:lnTo>
                    <a:pt x="349" y="676"/>
                  </a:lnTo>
                  <a:lnTo>
                    <a:pt x="358" y="667"/>
                  </a:lnTo>
                  <a:lnTo>
                    <a:pt x="368" y="657"/>
                  </a:lnTo>
                  <a:lnTo>
                    <a:pt x="377" y="657"/>
                  </a:lnTo>
                  <a:lnTo>
                    <a:pt x="388" y="648"/>
                  </a:lnTo>
                  <a:lnTo>
                    <a:pt x="397" y="648"/>
                  </a:lnTo>
                  <a:lnTo>
                    <a:pt x="407" y="637"/>
                  </a:lnTo>
                  <a:lnTo>
                    <a:pt x="416" y="628"/>
                  </a:lnTo>
                  <a:lnTo>
                    <a:pt x="427" y="628"/>
                  </a:lnTo>
                  <a:close/>
                </a:path>
              </a:pathLst>
            </a:custGeom>
            <a:solidFill>
              <a:srgbClr val="E07038"/>
            </a:solidFill>
            <a:ln w="9525">
              <a:noFill/>
              <a:round/>
              <a:headEnd/>
              <a:tailEnd/>
            </a:ln>
          </p:spPr>
          <p:txBody>
            <a:bodyPr>
              <a:prstTxWarp prst="textNoShape">
                <a:avLst/>
              </a:prstTxWarp>
            </a:bodyPr>
            <a:lstStyle/>
            <a:p>
              <a:endParaRPr lang="en-US"/>
            </a:p>
          </p:txBody>
        </p:sp>
        <p:sp>
          <p:nvSpPr>
            <p:cNvPr id="63862" name="Freeform 46"/>
            <p:cNvSpPr>
              <a:spLocks/>
            </p:cNvSpPr>
            <p:nvPr/>
          </p:nvSpPr>
          <p:spPr bwMode="auto">
            <a:xfrm>
              <a:off x="1885" y="3950"/>
              <a:ext cx="51" cy="70"/>
            </a:xfrm>
            <a:custGeom>
              <a:avLst/>
              <a:gdLst>
                <a:gd name="T0" fmla="*/ 368 w 407"/>
                <a:gd name="T1" fmla="*/ 511 h 559"/>
                <a:gd name="T2" fmla="*/ 377 w 407"/>
                <a:gd name="T3" fmla="*/ 492 h 559"/>
                <a:gd name="T4" fmla="*/ 387 w 407"/>
                <a:gd name="T5" fmla="*/ 472 h 559"/>
                <a:gd name="T6" fmla="*/ 396 w 407"/>
                <a:gd name="T7" fmla="*/ 453 h 559"/>
                <a:gd name="T8" fmla="*/ 396 w 407"/>
                <a:gd name="T9" fmla="*/ 425 h 559"/>
                <a:gd name="T10" fmla="*/ 368 w 407"/>
                <a:gd name="T11" fmla="*/ 386 h 559"/>
                <a:gd name="T12" fmla="*/ 338 w 407"/>
                <a:gd name="T13" fmla="*/ 357 h 559"/>
                <a:gd name="T14" fmla="*/ 319 w 407"/>
                <a:gd name="T15" fmla="*/ 338 h 559"/>
                <a:gd name="T16" fmla="*/ 299 w 407"/>
                <a:gd name="T17" fmla="*/ 318 h 559"/>
                <a:gd name="T18" fmla="*/ 271 w 407"/>
                <a:gd name="T19" fmla="*/ 289 h 559"/>
                <a:gd name="T20" fmla="*/ 251 w 407"/>
                <a:gd name="T21" fmla="*/ 260 h 559"/>
                <a:gd name="T22" fmla="*/ 223 w 407"/>
                <a:gd name="T23" fmla="*/ 241 h 559"/>
                <a:gd name="T24" fmla="*/ 212 w 407"/>
                <a:gd name="T25" fmla="*/ 202 h 559"/>
                <a:gd name="T26" fmla="*/ 193 w 407"/>
                <a:gd name="T27" fmla="*/ 173 h 559"/>
                <a:gd name="T28" fmla="*/ 184 w 407"/>
                <a:gd name="T29" fmla="*/ 144 h 559"/>
                <a:gd name="T30" fmla="*/ 164 w 407"/>
                <a:gd name="T31" fmla="*/ 106 h 559"/>
                <a:gd name="T32" fmla="*/ 164 w 407"/>
                <a:gd name="T33" fmla="*/ 76 h 559"/>
                <a:gd name="T34" fmla="*/ 173 w 407"/>
                <a:gd name="T35" fmla="*/ 57 h 559"/>
                <a:gd name="T36" fmla="*/ 173 w 407"/>
                <a:gd name="T37" fmla="*/ 28 h 559"/>
                <a:gd name="T38" fmla="*/ 173 w 407"/>
                <a:gd name="T39" fmla="*/ 0 h 559"/>
                <a:gd name="T40" fmla="*/ 155 w 407"/>
                <a:gd name="T41" fmla="*/ 0 h 559"/>
                <a:gd name="T42" fmla="*/ 136 w 407"/>
                <a:gd name="T43" fmla="*/ 0 h 559"/>
                <a:gd name="T44" fmla="*/ 116 w 407"/>
                <a:gd name="T45" fmla="*/ 0 h 559"/>
                <a:gd name="T46" fmla="*/ 97 w 407"/>
                <a:gd name="T47" fmla="*/ 18 h 559"/>
                <a:gd name="T48" fmla="*/ 78 w 407"/>
                <a:gd name="T49" fmla="*/ 57 h 559"/>
                <a:gd name="T50" fmla="*/ 58 w 407"/>
                <a:gd name="T51" fmla="*/ 86 h 559"/>
                <a:gd name="T52" fmla="*/ 39 w 407"/>
                <a:gd name="T53" fmla="*/ 115 h 559"/>
                <a:gd name="T54" fmla="*/ 30 w 407"/>
                <a:gd name="T55" fmla="*/ 144 h 559"/>
                <a:gd name="T56" fmla="*/ 19 w 407"/>
                <a:gd name="T57" fmla="*/ 182 h 559"/>
                <a:gd name="T58" fmla="*/ 10 w 407"/>
                <a:gd name="T59" fmla="*/ 212 h 559"/>
                <a:gd name="T60" fmla="*/ 10 w 407"/>
                <a:gd name="T61" fmla="*/ 251 h 559"/>
                <a:gd name="T62" fmla="*/ 10 w 407"/>
                <a:gd name="T63" fmla="*/ 279 h 559"/>
                <a:gd name="T64" fmla="*/ 19 w 407"/>
                <a:gd name="T65" fmla="*/ 318 h 559"/>
                <a:gd name="T66" fmla="*/ 30 w 407"/>
                <a:gd name="T67" fmla="*/ 347 h 559"/>
                <a:gd name="T68" fmla="*/ 30 w 407"/>
                <a:gd name="T69" fmla="*/ 386 h 559"/>
                <a:gd name="T70" fmla="*/ 48 w 407"/>
                <a:gd name="T71" fmla="*/ 425 h 559"/>
                <a:gd name="T72" fmla="*/ 78 w 407"/>
                <a:gd name="T73" fmla="*/ 453 h 559"/>
                <a:gd name="T74" fmla="*/ 106 w 407"/>
                <a:gd name="T75" fmla="*/ 483 h 559"/>
                <a:gd name="T76" fmla="*/ 145 w 407"/>
                <a:gd name="T77" fmla="*/ 511 h 559"/>
                <a:gd name="T78" fmla="*/ 173 w 407"/>
                <a:gd name="T79" fmla="*/ 531 h 559"/>
                <a:gd name="T80" fmla="*/ 212 w 407"/>
                <a:gd name="T81" fmla="*/ 540 h 559"/>
                <a:gd name="T82" fmla="*/ 242 w 407"/>
                <a:gd name="T83" fmla="*/ 550 h 559"/>
                <a:gd name="T84" fmla="*/ 281 w 407"/>
                <a:gd name="T85" fmla="*/ 559 h 559"/>
                <a:gd name="T86" fmla="*/ 299 w 407"/>
                <a:gd name="T87" fmla="*/ 559 h 559"/>
                <a:gd name="T88" fmla="*/ 319 w 407"/>
                <a:gd name="T89" fmla="*/ 550 h 559"/>
                <a:gd name="T90" fmla="*/ 338 w 407"/>
                <a:gd name="T91" fmla="*/ 540 h 559"/>
                <a:gd name="T92" fmla="*/ 348 w 407"/>
                <a:gd name="T93" fmla="*/ 531 h 559"/>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407"/>
                <a:gd name="T142" fmla="*/ 0 h 559"/>
                <a:gd name="T143" fmla="*/ 407 w 407"/>
                <a:gd name="T144" fmla="*/ 559 h 559"/>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407" h="559">
                  <a:moveTo>
                    <a:pt x="357" y="522"/>
                  </a:moveTo>
                  <a:lnTo>
                    <a:pt x="368" y="511"/>
                  </a:lnTo>
                  <a:lnTo>
                    <a:pt x="368" y="502"/>
                  </a:lnTo>
                  <a:lnTo>
                    <a:pt x="377" y="492"/>
                  </a:lnTo>
                  <a:lnTo>
                    <a:pt x="387" y="483"/>
                  </a:lnTo>
                  <a:lnTo>
                    <a:pt x="387" y="472"/>
                  </a:lnTo>
                  <a:lnTo>
                    <a:pt x="396" y="463"/>
                  </a:lnTo>
                  <a:lnTo>
                    <a:pt x="396" y="453"/>
                  </a:lnTo>
                  <a:lnTo>
                    <a:pt x="407" y="444"/>
                  </a:lnTo>
                  <a:lnTo>
                    <a:pt x="396" y="425"/>
                  </a:lnTo>
                  <a:lnTo>
                    <a:pt x="377" y="405"/>
                  </a:lnTo>
                  <a:lnTo>
                    <a:pt x="368" y="386"/>
                  </a:lnTo>
                  <a:lnTo>
                    <a:pt x="348" y="366"/>
                  </a:lnTo>
                  <a:lnTo>
                    <a:pt x="338" y="357"/>
                  </a:lnTo>
                  <a:lnTo>
                    <a:pt x="329" y="347"/>
                  </a:lnTo>
                  <a:lnTo>
                    <a:pt x="319" y="338"/>
                  </a:lnTo>
                  <a:lnTo>
                    <a:pt x="309" y="327"/>
                  </a:lnTo>
                  <a:lnTo>
                    <a:pt x="299" y="318"/>
                  </a:lnTo>
                  <a:lnTo>
                    <a:pt x="281" y="299"/>
                  </a:lnTo>
                  <a:lnTo>
                    <a:pt x="271" y="289"/>
                  </a:lnTo>
                  <a:lnTo>
                    <a:pt x="261" y="279"/>
                  </a:lnTo>
                  <a:lnTo>
                    <a:pt x="251" y="260"/>
                  </a:lnTo>
                  <a:lnTo>
                    <a:pt x="232" y="251"/>
                  </a:lnTo>
                  <a:lnTo>
                    <a:pt x="223" y="241"/>
                  </a:lnTo>
                  <a:lnTo>
                    <a:pt x="212" y="221"/>
                  </a:lnTo>
                  <a:lnTo>
                    <a:pt x="212" y="202"/>
                  </a:lnTo>
                  <a:lnTo>
                    <a:pt x="203" y="193"/>
                  </a:lnTo>
                  <a:lnTo>
                    <a:pt x="193" y="173"/>
                  </a:lnTo>
                  <a:lnTo>
                    <a:pt x="184" y="154"/>
                  </a:lnTo>
                  <a:lnTo>
                    <a:pt x="184" y="144"/>
                  </a:lnTo>
                  <a:lnTo>
                    <a:pt x="173" y="125"/>
                  </a:lnTo>
                  <a:lnTo>
                    <a:pt x="164" y="106"/>
                  </a:lnTo>
                  <a:lnTo>
                    <a:pt x="164" y="96"/>
                  </a:lnTo>
                  <a:lnTo>
                    <a:pt x="164" y="76"/>
                  </a:lnTo>
                  <a:lnTo>
                    <a:pt x="173" y="67"/>
                  </a:lnTo>
                  <a:lnTo>
                    <a:pt x="173" y="57"/>
                  </a:lnTo>
                  <a:lnTo>
                    <a:pt x="173" y="37"/>
                  </a:lnTo>
                  <a:lnTo>
                    <a:pt x="173" y="28"/>
                  </a:lnTo>
                  <a:lnTo>
                    <a:pt x="173" y="9"/>
                  </a:lnTo>
                  <a:lnTo>
                    <a:pt x="173" y="0"/>
                  </a:lnTo>
                  <a:lnTo>
                    <a:pt x="164" y="0"/>
                  </a:lnTo>
                  <a:lnTo>
                    <a:pt x="155" y="0"/>
                  </a:lnTo>
                  <a:lnTo>
                    <a:pt x="145" y="0"/>
                  </a:lnTo>
                  <a:lnTo>
                    <a:pt x="136" y="0"/>
                  </a:lnTo>
                  <a:lnTo>
                    <a:pt x="126" y="0"/>
                  </a:lnTo>
                  <a:lnTo>
                    <a:pt x="116" y="0"/>
                  </a:lnTo>
                  <a:lnTo>
                    <a:pt x="106" y="9"/>
                  </a:lnTo>
                  <a:lnTo>
                    <a:pt x="97" y="18"/>
                  </a:lnTo>
                  <a:lnTo>
                    <a:pt x="87" y="37"/>
                  </a:lnTo>
                  <a:lnTo>
                    <a:pt x="78" y="57"/>
                  </a:lnTo>
                  <a:lnTo>
                    <a:pt x="67" y="67"/>
                  </a:lnTo>
                  <a:lnTo>
                    <a:pt x="58" y="86"/>
                  </a:lnTo>
                  <a:lnTo>
                    <a:pt x="48" y="96"/>
                  </a:lnTo>
                  <a:lnTo>
                    <a:pt x="39" y="115"/>
                  </a:lnTo>
                  <a:lnTo>
                    <a:pt x="30" y="134"/>
                  </a:lnTo>
                  <a:lnTo>
                    <a:pt x="30" y="144"/>
                  </a:lnTo>
                  <a:lnTo>
                    <a:pt x="19" y="163"/>
                  </a:lnTo>
                  <a:lnTo>
                    <a:pt x="19" y="182"/>
                  </a:lnTo>
                  <a:lnTo>
                    <a:pt x="19" y="193"/>
                  </a:lnTo>
                  <a:lnTo>
                    <a:pt x="10" y="212"/>
                  </a:lnTo>
                  <a:lnTo>
                    <a:pt x="10" y="231"/>
                  </a:lnTo>
                  <a:lnTo>
                    <a:pt x="10" y="251"/>
                  </a:lnTo>
                  <a:lnTo>
                    <a:pt x="0" y="260"/>
                  </a:lnTo>
                  <a:lnTo>
                    <a:pt x="10" y="279"/>
                  </a:lnTo>
                  <a:lnTo>
                    <a:pt x="10" y="299"/>
                  </a:lnTo>
                  <a:lnTo>
                    <a:pt x="19" y="318"/>
                  </a:lnTo>
                  <a:lnTo>
                    <a:pt x="19" y="338"/>
                  </a:lnTo>
                  <a:lnTo>
                    <a:pt x="30" y="347"/>
                  </a:lnTo>
                  <a:lnTo>
                    <a:pt x="30" y="366"/>
                  </a:lnTo>
                  <a:lnTo>
                    <a:pt x="30" y="386"/>
                  </a:lnTo>
                  <a:lnTo>
                    <a:pt x="39" y="405"/>
                  </a:lnTo>
                  <a:lnTo>
                    <a:pt x="48" y="425"/>
                  </a:lnTo>
                  <a:lnTo>
                    <a:pt x="67" y="434"/>
                  </a:lnTo>
                  <a:lnTo>
                    <a:pt x="78" y="453"/>
                  </a:lnTo>
                  <a:lnTo>
                    <a:pt x="97" y="463"/>
                  </a:lnTo>
                  <a:lnTo>
                    <a:pt x="106" y="483"/>
                  </a:lnTo>
                  <a:lnTo>
                    <a:pt x="126" y="492"/>
                  </a:lnTo>
                  <a:lnTo>
                    <a:pt x="145" y="511"/>
                  </a:lnTo>
                  <a:lnTo>
                    <a:pt x="155" y="522"/>
                  </a:lnTo>
                  <a:lnTo>
                    <a:pt x="173" y="531"/>
                  </a:lnTo>
                  <a:lnTo>
                    <a:pt x="193" y="531"/>
                  </a:lnTo>
                  <a:lnTo>
                    <a:pt x="212" y="540"/>
                  </a:lnTo>
                  <a:lnTo>
                    <a:pt x="223" y="540"/>
                  </a:lnTo>
                  <a:lnTo>
                    <a:pt x="242" y="550"/>
                  </a:lnTo>
                  <a:lnTo>
                    <a:pt x="261" y="550"/>
                  </a:lnTo>
                  <a:lnTo>
                    <a:pt x="281" y="559"/>
                  </a:lnTo>
                  <a:lnTo>
                    <a:pt x="290" y="559"/>
                  </a:lnTo>
                  <a:lnTo>
                    <a:pt x="299" y="559"/>
                  </a:lnTo>
                  <a:lnTo>
                    <a:pt x="309" y="550"/>
                  </a:lnTo>
                  <a:lnTo>
                    <a:pt x="319" y="550"/>
                  </a:lnTo>
                  <a:lnTo>
                    <a:pt x="329" y="540"/>
                  </a:lnTo>
                  <a:lnTo>
                    <a:pt x="338" y="540"/>
                  </a:lnTo>
                  <a:lnTo>
                    <a:pt x="338" y="531"/>
                  </a:lnTo>
                  <a:lnTo>
                    <a:pt x="348" y="531"/>
                  </a:lnTo>
                  <a:lnTo>
                    <a:pt x="357" y="522"/>
                  </a:lnTo>
                  <a:close/>
                </a:path>
              </a:pathLst>
            </a:custGeom>
            <a:solidFill>
              <a:srgbClr val="E07038"/>
            </a:solidFill>
            <a:ln w="9525">
              <a:noFill/>
              <a:round/>
              <a:headEnd/>
              <a:tailEnd/>
            </a:ln>
          </p:spPr>
          <p:txBody>
            <a:bodyPr>
              <a:prstTxWarp prst="textNoShape">
                <a:avLst/>
              </a:prstTxWarp>
            </a:bodyPr>
            <a:lstStyle/>
            <a:p>
              <a:endParaRPr lang="en-US"/>
            </a:p>
          </p:txBody>
        </p:sp>
        <p:sp>
          <p:nvSpPr>
            <p:cNvPr id="63863" name="Freeform 47"/>
            <p:cNvSpPr>
              <a:spLocks/>
            </p:cNvSpPr>
            <p:nvPr/>
          </p:nvSpPr>
          <p:spPr bwMode="auto">
            <a:xfrm>
              <a:off x="1889" y="3960"/>
              <a:ext cx="40" cy="57"/>
            </a:xfrm>
            <a:custGeom>
              <a:avLst/>
              <a:gdLst>
                <a:gd name="T0" fmla="*/ 289 w 318"/>
                <a:gd name="T1" fmla="*/ 416 h 455"/>
                <a:gd name="T2" fmla="*/ 299 w 318"/>
                <a:gd name="T3" fmla="*/ 396 h 455"/>
                <a:gd name="T4" fmla="*/ 308 w 318"/>
                <a:gd name="T5" fmla="*/ 377 h 455"/>
                <a:gd name="T6" fmla="*/ 318 w 318"/>
                <a:gd name="T7" fmla="*/ 368 h 455"/>
                <a:gd name="T8" fmla="*/ 308 w 318"/>
                <a:gd name="T9" fmla="*/ 338 h 455"/>
                <a:gd name="T10" fmla="*/ 289 w 318"/>
                <a:gd name="T11" fmla="*/ 310 h 455"/>
                <a:gd name="T12" fmla="*/ 269 w 318"/>
                <a:gd name="T13" fmla="*/ 290 h 455"/>
                <a:gd name="T14" fmla="*/ 251 w 318"/>
                <a:gd name="T15" fmla="*/ 281 h 455"/>
                <a:gd name="T16" fmla="*/ 241 w 318"/>
                <a:gd name="T17" fmla="*/ 262 h 455"/>
                <a:gd name="T18" fmla="*/ 221 w 318"/>
                <a:gd name="T19" fmla="*/ 242 h 455"/>
                <a:gd name="T20" fmla="*/ 202 w 318"/>
                <a:gd name="T21" fmla="*/ 223 h 455"/>
                <a:gd name="T22" fmla="*/ 182 w 318"/>
                <a:gd name="T23" fmla="*/ 203 h 455"/>
                <a:gd name="T24" fmla="*/ 173 w 318"/>
                <a:gd name="T25" fmla="*/ 175 h 455"/>
                <a:gd name="T26" fmla="*/ 154 w 318"/>
                <a:gd name="T27" fmla="*/ 155 h 455"/>
                <a:gd name="T28" fmla="*/ 143 w 318"/>
                <a:gd name="T29" fmla="*/ 126 h 455"/>
                <a:gd name="T30" fmla="*/ 134 w 318"/>
                <a:gd name="T31" fmla="*/ 97 h 455"/>
                <a:gd name="T32" fmla="*/ 134 w 318"/>
                <a:gd name="T33" fmla="*/ 78 h 455"/>
                <a:gd name="T34" fmla="*/ 134 w 318"/>
                <a:gd name="T35" fmla="*/ 58 h 455"/>
                <a:gd name="T36" fmla="*/ 134 w 318"/>
                <a:gd name="T37" fmla="*/ 30 h 455"/>
                <a:gd name="T38" fmla="*/ 134 w 318"/>
                <a:gd name="T39" fmla="*/ 10 h 455"/>
                <a:gd name="T40" fmla="*/ 125 w 318"/>
                <a:gd name="T41" fmla="*/ 0 h 455"/>
                <a:gd name="T42" fmla="*/ 106 w 318"/>
                <a:gd name="T43" fmla="*/ 0 h 455"/>
                <a:gd name="T44" fmla="*/ 86 w 318"/>
                <a:gd name="T45" fmla="*/ 0 h 455"/>
                <a:gd name="T46" fmla="*/ 67 w 318"/>
                <a:gd name="T47" fmla="*/ 20 h 455"/>
                <a:gd name="T48" fmla="*/ 57 w 318"/>
                <a:gd name="T49" fmla="*/ 39 h 455"/>
                <a:gd name="T50" fmla="*/ 37 w 318"/>
                <a:gd name="T51" fmla="*/ 68 h 455"/>
                <a:gd name="T52" fmla="*/ 28 w 318"/>
                <a:gd name="T53" fmla="*/ 97 h 455"/>
                <a:gd name="T54" fmla="*/ 18 w 318"/>
                <a:gd name="T55" fmla="*/ 117 h 455"/>
                <a:gd name="T56" fmla="*/ 9 w 318"/>
                <a:gd name="T57" fmla="*/ 145 h 455"/>
                <a:gd name="T58" fmla="*/ 9 w 318"/>
                <a:gd name="T59" fmla="*/ 175 h 455"/>
                <a:gd name="T60" fmla="*/ 0 w 318"/>
                <a:gd name="T61" fmla="*/ 203 h 455"/>
                <a:gd name="T62" fmla="*/ 0 w 318"/>
                <a:gd name="T63" fmla="*/ 223 h 455"/>
                <a:gd name="T64" fmla="*/ 9 w 318"/>
                <a:gd name="T65" fmla="*/ 251 h 455"/>
                <a:gd name="T66" fmla="*/ 18 w 318"/>
                <a:gd name="T67" fmla="*/ 281 h 455"/>
                <a:gd name="T68" fmla="*/ 18 w 318"/>
                <a:gd name="T69" fmla="*/ 310 h 455"/>
                <a:gd name="T70" fmla="*/ 37 w 318"/>
                <a:gd name="T71" fmla="*/ 338 h 455"/>
                <a:gd name="T72" fmla="*/ 57 w 318"/>
                <a:gd name="T73" fmla="*/ 368 h 455"/>
                <a:gd name="T74" fmla="*/ 86 w 318"/>
                <a:gd name="T75" fmla="*/ 387 h 455"/>
                <a:gd name="T76" fmla="*/ 106 w 318"/>
                <a:gd name="T77" fmla="*/ 416 h 455"/>
                <a:gd name="T78" fmla="*/ 134 w 318"/>
                <a:gd name="T79" fmla="*/ 426 h 455"/>
                <a:gd name="T80" fmla="*/ 163 w 318"/>
                <a:gd name="T81" fmla="*/ 435 h 455"/>
                <a:gd name="T82" fmla="*/ 193 w 318"/>
                <a:gd name="T83" fmla="*/ 446 h 455"/>
                <a:gd name="T84" fmla="*/ 221 w 318"/>
                <a:gd name="T85" fmla="*/ 455 h 455"/>
                <a:gd name="T86" fmla="*/ 241 w 318"/>
                <a:gd name="T87" fmla="*/ 455 h 455"/>
                <a:gd name="T88" fmla="*/ 251 w 318"/>
                <a:gd name="T89" fmla="*/ 446 h 455"/>
                <a:gd name="T90" fmla="*/ 269 w 318"/>
                <a:gd name="T91" fmla="*/ 435 h 455"/>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318"/>
                <a:gd name="T139" fmla="*/ 0 h 455"/>
                <a:gd name="T140" fmla="*/ 318 w 318"/>
                <a:gd name="T141" fmla="*/ 455 h 455"/>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318" h="455">
                  <a:moveTo>
                    <a:pt x="279" y="426"/>
                  </a:moveTo>
                  <a:lnTo>
                    <a:pt x="289" y="416"/>
                  </a:lnTo>
                  <a:lnTo>
                    <a:pt x="289" y="407"/>
                  </a:lnTo>
                  <a:lnTo>
                    <a:pt x="299" y="396"/>
                  </a:lnTo>
                  <a:lnTo>
                    <a:pt x="299" y="387"/>
                  </a:lnTo>
                  <a:lnTo>
                    <a:pt x="308" y="377"/>
                  </a:lnTo>
                  <a:lnTo>
                    <a:pt x="308" y="368"/>
                  </a:lnTo>
                  <a:lnTo>
                    <a:pt x="318" y="368"/>
                  </a:lnTo>
                  <a:lnTo>
                    <a:pt x="318" y="358"/>
                  </a:lnTo>
                  <a:lnTo>
                    <a:pt x="308" y="338"/>
                  </a:lnTo>
                  <a:lnTo>
                    <a:pt x="299" y="329"/>
                  </a:lnTo>
                  <a:lnTo>
                    <a:pt x="289" y="310"/>
                  </a:lnTo>
                  <a:lnTo>
                    <a:pt x="279" y="301"/>
                  </a:lnTo>
                  <a:lnTo>
                    <a:pt x="269" y="290"/>
                  </a:lnTo>
                  <a:lnTo>
                    <a:pt x="260" y="281"/>
                  </a:lnTo>
                  <a:lnTo>
                    <a:pt x="251" y="281"/>
                  </a:lnTo>
                  <a:lnTo>
                    <a:pt x="251" y="271"/>
                  </a:lnTo>
                  <a:lnTo>
                    <a:pt x="241" y="262"/>
                  </a:lnTo>
                  <a:lnTo>
                    <a:pt x="231" y="251"/>
                  </a:lnTo>
                  <a:lnTo>
                    <a:pt x="221" y="242"/>
                  </a:lnTo>
                  <a:lnTo>
                    <a:pt x="212" y="232"/>
                  </a:lnTo>
                  <a:lnTo>
                    <a:pt x="202" y="223"/>
                  </a:lnTo>
                  <a:lnTo>
                    <a:pt x="193" y="213"/>
                  </a:lnTo>
                  <a:lnTo>
                    <a:pt x="182" y="203"/>
                  </a:lnTo>
                  <a:lnTo>
                    <a:pt x="173" y="193"/>
                  </a:lnTo>
                  <a:lnTo>
                    <a:pt x="173" y="175"/>
                  </a:lnTo>
                  <a:lnTo>
                    <a:pt x="163" y="165"/>
                  </a:lnTo>
                  <a:lnTo>
                    <a:pt x="154" y="155"/>
                  </a:lnTo>
                  <a:lnTo>
                    <a:pt x="154" y="136"/>
                  </a:lnTo>
                  <a:lnTo>
                    <a:pt x="143" y="126"/>
                  </a:lnTo>
                  <a:lnTo>
                    <a:pt x="143" y="117"/>
                  </a:lnTo>
                  <a:lnTo>
                    <a:pt x="134" y="97"/>
                  </a:lnTo>
                  <a:lnTo>
                    <a:pt x="125" y="87"/>
                  </a:lnTo>
                  <a:lnTo>
                    <a:pt x="134" y="78"/>
                  </a:lnTo>
                  <a:lnTo>
                    <a:pt x="134" y="68"/>
                  </a:lnTo>
                  <a:lnTo>
                    <a:pt x="134" y="58"/>
                  </a:lnTo>
                  <a:lnTo>
                    <a:pt x="134" y="49"/>
                  </a:lnTo>
                  <a:lnTo>
                    <a:pt x="134" y="30"/>
                  </a:lnTo>
                  <a:lnTo>
                    <a:pt x="134" y="20"/>
                  </a:lnTo>
                  <a:lnTo>
                    <a:pt x="134" y="10"/>
                  </a:lnTo>
                  <a:lnTo>
                    <a:pt x="134" y="0"/>
                  </a:lnTo>
                  <a:lnTo>
                    <a:pt x="125" y="0"/>
                  </a:lnTo>
                  <a:lnTo>
                    <a:pt x="115" y="0"/>
                  </a:lnTo>
                  <a:lnTo>
                    <a:pt x="106" y="0"/>
                  </a:lnTo>
                  <a:lnTo>
                    <a:pt x="96" y="0"/>
                  </a:lnTo>
                  <a:lnTo>
                    <a:pt x="86" y="0"/>
                  </a:lnTo>
                  <a:lnTo>
                    <a:pt x="76" y="0"/>
                  </a:lnTo>
                  <a:lnTo>
                    <a:pt x="67" y="20"/>
                  </a:lnTo>
                  <a:lnTo>
                    <a:pt x="57" y="30"/>
                  </a:lnTo>
                  <a:lnTo>
                    <a:pt x="57" y="39"/>
                  </a:lnTo>
                  <a:lnTo>
                    <a:pt x="48" y="58"/>
                  </a:lnTo>
                  <a:lnTo>
                    <a:pt x="37" y="68"/>
                  </a:lnTo>
                  <a:lnTo>
                    <a:pt x="28" y="78"/>
                  </a:lnTo>
                  <a:lnTo>
                    <a:pt x="28" y="97"/>
                  </a:lnTo>
                  <a:lnTo>
                    <a:pt x="18" y="106"/>
                  </a:lnTo>
                  <a:lnTo>
                    <a:pt x="18" y="117"/>
                  </a:lnTo>
                  <a:lnTo>
                    <a:pt x="9" y="136"/>
                  </a:lnTo>
                  <a:lnTo>
                    <a:pt x="9" y="145"/>
                  </a:lnTo>
                  <a:lnTo>
                    <a:pt x="9" y="155"/>
                  </a:lnTo>
                  <a:lnTo>
                    <a:pt x="9" y="175"/>
                  </a:lnTo>
                  <a:lnTo>
                    <a:pt x="0" y="184"/>
                  </a:lnTo>
                  <a:lnTo>
                    <a:pt x="0" y="203"/>
                  </a:lnTo>
                  <a:lnTo>
                    <a:pt x="0" y="213"/>
                  </a:lnTo>
                  <a:lnTo>
                    <a:pt x="0" y="223"/>
                  </a:lnTo>
                  <a:lnTo>
                    <a:pt x="9" y="242"/>
                  </a:lnTo>
                  <a:lnTo>
                    <a:pt x="9" y="251"/>
                  </a:lnTo>
                  <a:lnTo>
                    <a:pt x="9" y="271"/>
                  </a:lnTo>
                  <a:lnTo>
                    <a:pt x="18" y="281"/>
                  </a:lnTo>
                  <a:lnTo>
                    <a:pt x="18" y="301"/>
                  </a:lnTo>
                  <a:lnTo>
                    <a:pt x="18" y="310"/>
                  </a:lnTo>
                  <a:lnTo>
                    <a:pt x="28" y="329"/>
                  </a:lnTo>
                  <a:lnTo>
                    <a:pt x="37" y="338"/>
                  </a:lnTo>
                  <a:lnTo>
                    <a:pt x="48" y="349"/>
                  </a:lnTo>
                  <a:lnTo>
                    <a:pt x="57" y="368"/>
                  </a:lnTo>
                  <a:lnTo>
                    <a:pt x="76" y="377"/>
                  </a:lnTo>
                  <a:lnTo>
                    <a:pt x="86" y="387"/>
                  </a:lnTo>
                  <a:lnTo>
                    <a:pt x="96" y="396"/>
                  </a:lnTo>
                  <a:lnTo>
                    <a:pt x="106" y="416"/>
                  </a:lnTo>
                  <a:lnTo>
                    <a:pt x="125" y="426"/>
                  </a:lnTo>
                  <a:lnTo>
                    <a:pt x="134" y="426"/>
                  </a:lnTo>
                  <a:lnTo>
                    <a:pt x="143" y="435"/>
                  </a:lnTo>
                  <a:lnTo>
                    <a:pt x="163" y="435"/>
                  </a:lnTo>
                  <a:lnTo>
                    <a:pt x="173" y="435"/>
                  </a:lnTo>
                  <a:lnTo>
                    <a:pt x="193" y="446"/>
                  </a:lnTo>
                  <a:lnTo>
                    <a:pt x="202" y="446"/>
                  </a:lnTo>
                  <a:lnTo>
                    <a:pt x="221" y="455"/>
                  </a:lnTo>
                  <a:lnTo>
                    <a:pt x="231" y="455"/>
                  </a:lnTo>
                  <a:lnTo>
                    <a:pt x="241" y="455"/>
                  </a:lnTo>
                  <a:lnTo>
                    <a:pt x="241" y="446"/>
                  </a:lnTo>
                  <a:lnTo>
                    <a:pt x="251" y="446"/>
                  </a:lnTo>
                  <a:lnTo>
                    <a:pt x="260" y="435"/>
                  </a:lnTo>
                  <a:lnTo>
                    <a:pt x="269" y="435"/>
                  </a:lnTo>
                  <a:lnTo>
                    <a:pt x="279" y="426"/>
                  </a:lnTo>
                  <a:close/>
                </a:path>
              </a:pathLst>
            </a:custGeom>
            <a:solidFill>
              <a:srgbClr val="E07038"/>
            </a:solidFill>
            <a:ln w="9525">
              <a:noFill/>
              <a:round/>
              <a:headEnd/>
              <a:tailEnd/>
            </a:ln>
          </p:spPr>
          <p:txBody>
            <a:bodyPr>
              <a:prstTxWarp prst="textNoShape">
                <a:avLst/>
              </a:prstTxWarp>
            </a:bodyPr>
            <a:lstStyle/>
            <a:p>
              <a:endParaRPr lang="en-US"/>
            </a:p>
          </p:txBody>
        </p:sp>
        <p:sp>
          <p:nvSpPr>
            <p:cNvPr id="63864" name="Freeform 48"/>
            <p:cNvSpPr>
              <a:spLocks/>
            </p:cNvSpPr>
            <p:nvPr/>
          </p:nvSpPr>
          <p:spPr bwMode="auto">
            <a:xfrm>
              <a:off x="1891" y="3969"/>
              <a:ext cx="31" cy="44"/>
            </a:xfrm>
            <a:custGeom>
              <a:avLst/>
              <a:gdLst>
                <a:gd name="T0" fmla="*/ 223 w 251"/>
                <a:gd name="T1" fmla="*/ 318 h 348"/>
                <a:gd name="T2" fmla="*/ 251 w 251"/>
                <a:gd name="T3" fmla="*/ 271 h 348"/>
                <a:gd name="T4" fmla="*/ 242 w 251"/>
                <a:gd name="T5" fmla="*/ 260 h 348"/>
                <a:gd name="T6" fmla="*/ 233 w 251"/>
                <a:gd name="T7" fmla="*/ 241 h 348"/>
                <a:gd name="T8" fmla="*/ 223 w 251"/>
                <a:gd name="T9" fmla="*/ 232 h 348"/>
                <a:gd name="T10" fmla="*/ 213 w 251"/>
                <a:gd name="T11" fmla="*/ 223 h 348"/>
                <a:gd name="T12" fmla="*/ 203 w 251"/>
                <a:gd name="T13" fmla="*/ 223 h 348"/>
                <a:gd name="T14" fmla="*/ 203 w 251"/>
                <a:gd name="T15" fmla="*/ 212 h 348"/>
                <a:gd name="T16" fmla="*/ 194 w 251"/>
                <a:gd name="T17" fmla="*/ 212 h 348"/>
                <a:gd name="T18" fmla="*/ 136 w 251"/>
                <a:gd name="T19" fmla="*/ 145 h 348"/>
                <a:gd name="T20" fmla="*/ 107 w 251"/>
                <a:gd name="T21" fmla="*/ 67 h 348"/>
                <a:gd name="T22" fmla="*/ 107 w 251"/>
                <a:gd name="T23" fmla="*/ 0 h 348"/>
                <a:gd name="T24" fmla="*/ 58 w 251"/>
                <a:gd name="T25" fmla="*/ 0 h 348"/>
                <a:gd name="T26" fmla="*/ 19 w 251"/>
                <a:gd name="T27" fmla="*/ 77 h 348"/>
                <a:gd name="T28" fmla="*/ 0 w 251"/>
                <a:gd name="T29" fmla="*/ 164 h 348"/>
                <a:gd name="T30" fmla="*/ 19 w 251"/>
                <a:gd name="T31" fmla="*/ 251 h 348"/>
                <a:gd name="T32" fmla="*/ 97 w 251"/>
                <a:gd name="T33" fmla="*/ 318 h 348"/>
                <a:gd name="T34" fmla="*/ 184 w 251"/>
                <a:gd name="T35" fmla="*/ 348 h 348"/>
                <a:gd name="T36" fmla="*/ 223 w 251"/>
                <a:gd name="T37" fmla="*/ 318 h 34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51"/>
                <a:gd name="T58" fmla="*/ 0 h 348"/>
                <a:gd name="T59" fmla="*/ 251 w 251"/>
                <a:gd name="T60" fmla="*/ 348 h 34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51" h="348">
                  <a:moveTo>
                    <a:pt x="223" y="318"/>
                  </a:moveTo>
                  <a:lnTo>
                    <a:pt x="251" y="271"/>
                  </a:lnTo>
                  <a:lnTo>
                    <a:pt x="242" y="260"/>
                  </a:lnTo>
                  <a:lnTo>
                    <a:pt x="233" y="241"/>
                  </a:lnTo>
                  <a:lnTo>
                    <a:pt x="223" y="232"/>
                  </a:lnTo>
                  <a:lnTo>
                    <a:pt x="213" y="223"/>
                  </a:lnTo>
                  <a:lnTo>
                    <a:pt x="203" y="223"/>
                  </a:lnTo>
                  <a:lnTo>
                    <a:pt x="203" y="212"/>
                  </a:lnTo>
                  <a:lnTo>
                    <a:pt x="194" y="212"/>
                  </a:lnTo>
                  <a:lnTo>
                    <a:pt x="136" y="145"/>
                  </a:lnTo>
                  <a:lnTo>
                    <a:pt x="107" y="67"/>
                  </a:lnTo>
                  <a:lnTo>
                    <a:pt x="107" y="0"/>
                  </a:lnTo>
                  <a:lnTo>
                    <a:pt x="58" y="0"/>
                  </a:lnTo>
                  <a:lnTo>
                    <a:pt x="19" y="77"/>
                  </a:lnTo>
                  <a:lnTo>
                    <a:pt x="0" y="164"/>
                  </a:lnTo>
                  <a:lnTo>
                    <a:pt x="19" y="251"/>
                  </a:lnTo>
                  <a:lnTo>
                    <a:pt x="97" y="318"/>
                  </a:lnTo>
                  <a:lnTo>
                    <a:pt x="184" y="348"/>
                  </a:lnTo>
                  <a:lnTo>
                    <a:pt x="223" y="318"/>
                  </a:lnTo>
                  <a:close/>
                </a:path>
              </a:pathLst>
            </a:custGeom>
            <a:solidFill>
              <a:srgbClr val="964C26"/>
            </a:solidFill>
            <a:ln w="9525">
              <a:noFill/>
              <a:round/>
              <a:headEnd/>
              <a:tailEnd/>
            </a:ln>
          </p:spPr>
          <p:txBody>
            <a:bodyPr>
              <a:prstTxWarp prst="textNoShape">
                <a:avLst/>
              </a:prstTxWarp>
            </a:bodyPr>
            <a:lstStyle/>
            <a:p>
              <a:endParaRPr lang="en-US"/>
            </a:p>
          </p:txBody>
        </p:sp>
        <p:sp>
          <p:nvSpPr>
            <p:cNvPr id="63865" name="Freeform 49"/>
            <p:cNvSpPr>
              <a:spLocks/>
            </p:cNvSpPr>
            <p:nvPr/>
          </p:nvSpPr>
          <p:spPr bwMode="auto">
            <a:xfrm>
              <a:off x="2279" y="3768"/>
              <a:ext cx="75" cy="78"/>
            </a:xfrm>
            <a:custGeom>
              <a:avLst/>
              <a:gdLst>
                <a:gd name="T0" fmla="*/ 522 w 599"/>
                <a:gd name="T1" fmla="*/ 579 h 628"/>
                <a:gd name="T2" fmla="*/ 599 w 599"/>
                <a:gd name="T3" fmla="*/ 483 h 628"/>
                <a:gd name="T4" fmla="*/ 580 w 599"/>
                <a:gd name="T5" fmla="*/ 464 h 628"/>
                <a:gd name="T6" fmla="*/ 560 w 599"/>
                <a:gd name="T7" fmla="*/ 444 h 628"/>
                <a:gd name="T8" fmla="*/ 532 w 599"/>
                <a:gd name="T9" fmla="*/ 425 h 628"/>
                <a:gd name="T10" fmla="*/ 512 w 599"/>
                <a:gd name="T11" fmla="*/ 405 h 628"/>
                <a:gd name="T12" fmla="*/ 493 w 599"/>
                <a:gd name="T13" fmla="*/ 396 h 628"/>
                <a:gd name="T14" fmla="*/ 484 w 599"/>
                <a:gd name="T15" fmla="*/ 386 h 628"/>
                <a:gd name="T16" fmla="*/ 473 w 599"/>
                <a:gd name="T17" fmla="*/ 377 h 628"/>
                <a:gd name="T18" fmla="*/ 328 w 599"/>
                <a:gd name="T19" fmla="*/ 260 h 628"/>
                <a:gd name="T20" fmla="*/ 241 w 599"/>
                <a:gd name="T21" fmla="*/ 115 h 628"/>
                <a:gd name="T22" fmla="*/ 252 w 599"/>
                <a:gd name="T23" fmla="*/ 0 h 628"/>
                <a:gd name="T24" fmla="*/ 146 w 599"/>
                <a:gd name="T25" fmla="*/ 0 h 628"/>
                <a:gd name="T26" fmla="*/ 38 w 599"/>
                <a:gd name="T27" fmla="*/ 145 h 628"/>
                <a:gd name="T28" fmla="*/ 0 w 599"/>
                <a:gd name="T29" fmla="*/ 290 h 628"/>
                <a:gd name="T30" fmla="*/ 48 w 599"/>
                <a:gd name="T31" fmla="*/ 444 h 628"/>
                <a:gd name="T32" fmla="*/ 232 w 599"/>
                <a:gd name="T33" fmla="*/ 579 h 628"/>
                <a:gd name="T34" fmla="*/ 435 w 599"/>
                <a:gd name="T35" fmla="*/ 628 h 628"/>
                <a:gd name="T36" fmla="*/ 522 w 599"/>
                <a:gd name="T37" fmla="*/ 579 h 62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99"/>
                <a:gd name="T58" fmla="*/ 0 h 628"/>
                <a:gd name="T59" fmla="*/ 599 w 599"/>
                <a:gd name="T60" fmla="*/ 628 h 62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99" h="628">
                  <a:moveTo>
                    <a:pt x="522" y="579"/>
                  </a:moveTo>
                  <a:lnTo>
                    <a:pt x="599" y="483"/>
                  </a:lnTo>
                  <a:lnTo>
                    <a:pt x="580" y="464"/>
                  </a:lnTo>
                  <a:lnTo>
                    <a:pt x="560" y="444"/>
                  </a:lnTo>
                  <a:lnTo>
                    <a:pt x="532" y="425"/>
                  </a:lnTo>
                  <a:lnTo>
                    <a:pt x="512" y="405"/>
                  </a:lnTo>
                  <a:lnTo>
                    <a:pt x="493" y="396"/>
                  </a:lnTo>
                  <a:lnTo>
                    <a:pt x="484" y="386"/>
                  </a:lnTo>
                  <a:lnTo>
                    <a:pt x="473" y="377"/>
                  </a:lnTo>
                  <a:lnTo>
                    <a:pt x="328" y="260"/>
                  </a:lnTo>
                  <a:lnTo>
                    <a:pt x="241" y="115"/>
                  </a:lnTo>
                  <a:lnTo>
                    <a:pt x="252" y="0"/>
                  </a:lnTo>
                  <a:lnTo>
                    <a:pt x="146" y="0"/>
                  </a:lnTo>
                  <a:lnTo>
                    <a:pt x="38" y="145"/>
                  </a:lnTo>
                  <a:lnTo>
                    <a:pt x="0" y="290"/>
                  </a:lnTo>
                  <a:lnTo>
                    <a:pt x="48" y="444"/>
                  </a:lnTo>
                  <a:lnTo>
                    <a:pt x="232" y="579"/>
                  </a:lnTo>
                  <a:lnTo>
                    <a:pt x="435" y="628"/>
                  </a:lnTo>
                  <a:lnTo>
                    <a:pt x="522" y="579"/>
                  </a:lnTo>
                  <a:close/>
                </a:path>
              </a:pathLst>
            </a:custGeom>
            <a:solidFill>
              <a:srgbClr val="E07038"/>
            </a:solidFill>
            <a:ln w="9525">
              <a:noFill/>
              <a:round/>
              <a:headEnd/>
              <a:tailEnd/>
            </a:ln>
          </p:spPr>
          <p:txBody>
            <a:bodyPr>
              <a:prstTxWarp prst="textNoShape">
                <a:avLst/>
              </a:prstTxWarp>
            </a:bodyPr>
            <a:lstStyle/>
            <a:p>
              <a:endParaRPr lang="en-US"/>
            </a:p>
          </p:txBody>
        </p:sp>
        <p:sp>
          <p:nvSpPr>
            <p:cNvPr id="63866" name="Freeform 50"/>
            <p:cNvSpPr>
              <a:spLocks/>
            </p:cNvSpPr>
            <p:nvPr/>
          </p:nvSpPr>
          <p:spPr bwMode="auto">
            <a:xfrm>
              <a:off x="2282" y="3774"/>
              <a:ext cx="64" cy="69"/>
            </a:xfrm>
            <a:custGeom>
              <a:avLst/>
              <a:gdLst>
                <a:gd name="T0" fmla="*/ 464 w 512"/>
                <a:gd name="T1" fmla="*/ 503 h 550"/>
                <a:gd name="T2" fmla="*/ 474 w 512"/>
                <a:gd name="T3" fmla="*/ 483 h 550"/>
                <a:gd name="T4" fmla="*/ 493 w 512"/>
                <a:gd name="T5" fmla="*/ 464 h 550"/>
                <a:gd name="T6" fmla="*/ 512 w 512"/>
                <a:gd name="T7" fmla="*/ 444 h 550"/>
                <a:gd name="T8" fmla="*/ 503 w 512"/>
                <a:gd name="T9" fmla="*/ 416 h 550"/>
                <a:gd name="T10" fmla="*/ 464 w 512"/>
                <a:gd name="T11" fmla="*/ 377 h 550"/>
                <a:gd name="T12" fmla="*/ 425 w 512"/>
                <a:gd name="T13" fmla="*/ 357 h 550"/>
                <a:gd name="T14" fmla="*/ 406 w 512"/>
                <a:gd name="T15" fmla="*/ 338 h 550"/>
                <a:gd name="T16" fmla="*/ 377 w 512"/>
                <a:gd name="T17" fmla="*/ 310 h 550"/>
                <a:gd name="T18" fmla="*/ 338 w 512"/>
                <a:gd name="T19" fmla="*/ 280 h 550"/>
                <a:gd name="T20" fmla="*/ 310 w 512"/>
                <a:gd name="T21" fmla="*/ 260 h 550"/>
                <a:gd name="T22" fmla="*/ 280 w 512"/>
                <a:gd name="T23" fmla="*/ 232 h 550"/>
                <a:gd name="T24" fmla="*/ 260 w 512"/>
                <a:gd name="T25" fmla="*/ 203 h 550"/>
                <a:gd name="T26" fmla="*/ 242 w 512"/>
                <a:gd name="T27" fmla="*/ 174 h 550"/>
                <a:gd name="T28" fmla="*/ 223 w 512"/>
                <a:gd name="T29" fmla="*/ 135 h 550"/>
                <a:gd name="T30" fmla="*/ 203 w 512"/>
                <a:gd name="T31" fmla="*/ 106 h 550"/>
                <a:gd name="T32" fmla="*/ 212 w 512"/>
                <a:gd name="T33" fmla="*/ 78 h 550"/>
                <a:gd name="T34" fmla="*/ 212 w 512"/>
                <a:gd name="T35" fmla="*/ 58 h 550"/>
                <a:gd name="T36" fmla="*/ 212 w 512"/>
                <a:gd name="T37" fmla="*/ 29 h 550"/>
                <a:gd name="T38" fmla="*/ 212 w 512"/>
                <a:gd name="T39" fmla="*/ 0 h 550"/>
                <a:gd name="T40" fmla="*/ 193 w 512"/>
                <a:gd name="T41" fmla="*/ 0 h 550"/>
                <a:gd name="T42" fmla="*/ 174 w 512"/>
                <a:gd name="T43" fmla="*/ 0 h 550"/>
                <a:gd name="T44" fmla="*/ 145 w 512"/>
                <a:gd name="T45" fmla="*/ 9 h 550"/>
                <a:gd name="T46" fmla="*/ 126 w 512"/>
                <a:gd name="T47" fmla="*/ 9 h 550"/>
                <a:gd name="T48" fmla="*/ 97 w 512"/>
                <a:gd name="T49" fmla="*/ 39 h 550"/>
                <a:gd name="T50" fmla="*/ 78 w 512"/>
                <a:gd name="T51" fmla="*/ 67 h 550"/>
                <a:gd name="T52" fmla="*/ 48 w 512"/>
                <a:gd name="T53" fmla="*/ 97 h 550"/>
                <a:gd name="T54" fmla="*/ 29 w 512"/>
                <a:gd name="T55" fmla="*/ 135 h 550"/>
                <a:gd name="T56" fmla="*/ 19 w 512"/>
                <a:gd name="T57" fmla="*/ 164 h 550"/>
                <a:gd name="T58" fmla="*/ 9 w 512"/>
                <a:gd name="T59" fmla="*/ 193 h 550"/>
                <a:gd name="T60" fmla="*/ 0 w 512"/>
                <a:gd name="T61" fmla="*/ 232 h 550"/>
                <a:gd name="T62" fmla="*/ 0 w 512"/>
                <a:gd name="T63" fmla="*/ 260 h 550"/>
                <a:gd name="T64" fmla="*/ 9 w 512"/>
                <a:gd name="T65" fmla="*/ 299 h 550"/>
                <a:gd name="T66" fmla="*/ 19 w 512"/>
                <a:gd name="T67" fmla="*/ 329 h 550"/>
                <a:gd name="T68" fmla="*/ 29 w 512"/>
                <a:gd name="T69" fmla="*/ 368 h 550"/>
                <a:gd name="T70" fmla="*/ 39 w 512"/>
                <a:gd name="T71" fmla="*/ 396 h 550"/>
                <a:gd name="T72" fmla="*/ 78 w 512"/>
                <a:gd name="T73" fmla="*/ 425 h 550"/>
                <a:gd name="T74" fmla="*/ 117 w 512"/>
                <a:gd name="T75" fmla="*/ 455 h 550"/>
                <a:gd name="T76" fmla="*/ 154 w 512"/>
                <a:gd name="T77" fmla="*/ 483 h 550"/>
                <a:gd name="T78" fmla="*/ 193 w 512"/>
                <a:gd name="T79" fmla="*/ 522 h 550"/>
                <a:gd name="T80" fmla="*/ 242 w 512"/>
                <a:gd name="T81" fmla="*/ 522 h 550"/>
                <a:gd name="T82" fmla="*/ 280 w 512"/>
                <a:gd name="T83" fmla="*/ 531 h 550"/>
                <a:gd name="T84" fmla="*/ 329 w 512"/>
                <a:gd name="T85" fmla="*/ 541 h 550"/>
                <a:gd name="T86" fmla="*/ 377 w 512"/>
                <a:gd name="T87" fmla="*/ 550 h 550"/>
                <a:gd name="T88" fmla="*/ 396 w 512"/>
                <a:gd name="T89" fmla="*/ 541 h 550"/>
                <a:gd name="T90" fmla="*/ 416 w 512"/>
                <a:gd name="T91" fmla="*/ 531 h 550"/>
                <a:gd name="T92" fmla="*/ 435 w 512"/>
                <a:gd name="T93" fmla="*/ 522 h 550"/>
                <a:gd name="T94" fmla="*/ 455 w 512"/>
                <a:gd name="T95" fmla="*/ 512 h 550"/>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512"/>
                <a:gd name="T145" fmla="*/ 0 h 550"/>
                <a:gd name="T146" fmla="*/ 512 w 512"/>
                <a:gd name="T147" fmla="*/ 550 h 550"/>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512" h="550">
                  <a:moveTo>
                    <a:pt x="455" y="512"/>
                  </a:moveTo>
                  <a:lnTo>
                    <a:pt x="464" y="503"/>
                  </a:lnTo>
                  <a:lnTo>
                    <a:pt x="474" y="493"/>
                  </a:lnTo>
                  <a:lnTo>
                    <a:pt x="474" y="483"/>
                  </a:lnTo>
                  <a:lnTo>
                    <a:pt x="483" y="474"/>
                  </a:lnTo>
                  <a:lnTo>
                    <a:pt x="493" y="464"/>
                  </a:lnTo>
                  <a:lnTo>
                    <a:pt x="503" y="455"/>
                  </a:lnTo>
                  <a:lnTo>
                    <a:pt x="512" y="444"/>
                  </a:lnTo>
                  <a:lnTo>
                    <a:pt x="512" y="435"/>
                  </a:lnTo>
                  <a:lnTo>
                    <a:pt x="503" y="416"/>
                  </a:lnTo>
                  <a:lnTo>
                    <a:pt x="483" y="396"/>
                  </a:lnTo>
                  <a:lnTo>
                    <a:pt x="464" y="377"/>
                  </a:lnTo>
                  <a:lnTo>
                    <a:pt x="444" y="368"/>
                  </a:lnTo>
                  <a:lnTo>
                    <a:pt x="425" y="357"/>
                  </a:lnTo>
                  <a:lnTo>
                    <a:pt x="416" y="348"/>
                  </a:lnTo>
                  <a:lnTo>
                    <a:pt x="406" y="338"/>
                  </a:lnTo>
                  <a:lnTo>
                    <a:pt x="386" y="319"/>
                  </a:lnTo>
                  <a:lnTo>
                    <a:pt x="377" y="310"/>
                  </a:lnTo>
                  <a:lnTo>
                    <a:pt x="358" y="299"/>
                  </a:lnTo>
                  <a:lnTo>
                    <a:pt x="338" y="280"/>
                  </a:lnTo>
                  <a:lnTo>
                    <a:pt x="329" y="271"/>
                  </a:lnTo>
                  <a:lnTo>
                    <a:pt x="310" y="260"/>
                  </a:lnTo>
                  <a:lnTo>
                    <a:pt x="299" y="251"/>
                  </a:lnTo>
                  <a:lnTo>
                    <a:pt x="280" y="232"/>
                  </a:lnTo>
                  <a:lnTo>
                    <a:pt x="271" y="223"/>
                  </a:lnTo>
                  <a:lnTo>
                    <a:pt x="260" y="203"/>
                  </a:lnTo>
                  <a:lnTo>
                    <a:pt x="251" y="184"/>
                  </a:lnTo>
                  <a:lnTo>
                    <a:pt x="242" y="174"/>
                  </a:lnTo>
                  <a:lnTo>
                    <a:pt x="232" y="154"/>
                  </a:lnTo>
                  <a:lnTo>
                    <a:pt x="223" y="135"/>
                  </a:lnTo>
                  <a:lnTo>
                    <a:pt x="212" y="126"/>
                  </a:lnTo>
                  <a:lnTo>
                    <a:pt x="203" y="106"/>
                  </a:lnTo>
                  <a:lnTo>
                    <a:pt x="212" y="97"/>
                  </a:lnTo>
                  <a:lnTo>
                    <a:pt x="212" y="78"/>
                  </a:lnTo>
                  <a:lnTo>
                    <a:pt x="212" y="67"/>
                  </a:lnTo>
                  <a:lnTo>
                    <a:pt x="212" y="58"/>
                  </a:lnTo>
                  <a:lnTo>
                    <a:pt x="212" y="39"/>
                  </a:lnTo>
                  <a:lnTo>
                    <a:pt x="212" y="29"/>
                  </a:lnTo>
                  <a:lnTo>
                    <a:pt x="212" y="19"/>
                  </a:lnTo>
                  <a:lnTo>
                    <a:pt x="212" y="0"/>
                  </a:lnTo>
                  <a:lnTo>
                    <a:pt x="203" y="0"/>
                  </a:lnTo>
                  <a:lnTo>
                    <a:pt x="193" y="0"/>
                  </a:lnTo>
                  <a:lnTo>
                    <a:pt x="184" y="0"/>
                  </a:lnTo>
                  <a:lnTo>
                    <a:pt x="174" y="0"/>
                  </a:lnTo>
                  <a:lnTo>
                    <a:pt x="154" y="9"/>
                  </a:lnTo>
                  <a:lnTo>
                    <a:pt x="145" y="9"/>
                  </a:lnTo>
                  <a:lnTo>
                    <a:pt x="135" y="9"/>
                  </a:lnTo>
                  <a:lnTo>
                    <a:pt x="126" y="9"/>
                  </a:lnTo>
                  <a:lnTo>
                    <a:pt x="106" y="19"/>
                  </a:lnTo>
                  <a:lnTo>
                    <a:pt x="97" y="39"/>
                  </a:lnTo>
                  <a:lnTo>
                    <a:pt x="87" y="58"/>
                  </a:lnTo>
                  <a:lnTo>
                    <a:pt x="78" y="67"/>
                  </a:lnTo>
                  <a:lnTo>
                    <a:pt x="67" y="87"/>
                  </a:lnTo>
                  <a:lnTo>
                    <a:pt x="48" y="97"/>
                  </a:lnTo>
                  <a:lnTo>
                    <a:pt x="39" y="116"/>
                  </a:lnTo>
                  <a:lnTo>
                    <a:pt x="29" y="135"/>
                  </a:lnTo>
                  <a:lnTo>
                    <a:pt x="29" y="145"/>
                  </a:lnTo>
                  <a:lnTo>
                    <a:pt x="19" y="164"/>
                  </a:lnTo>
                  <a:lnTo>
                    <a:pt x="19" y="184"/>
                  </a:lnTo>
                  <a:lnTo>
                    <a:pt x="9" y="193"/>
                  </a:lnTo>
                  <a:lnTo>
                    <a:pt x="9" y="212"/>
                  </a:lnTo>
                  <a:lnTo>
                    <a:pt x="0" y="232"/>
                  </a:lnTo>
                  <a:lnTo>
                    <a:pt x="0" y="242"/>
                  </a:lnTo>
                  <a:lnTo>
                    <a:pt x="0" y="260"/>
                  </a:lnTo>
                  <a:lnTo>
                    <a:pt x="0" y="280"/>
                  </a:lnTo>
                  <a:lnTo>
                    <a:pt x="9" y="299"/>
                  </a:lnTo>
                  <a:lnTo>
                    <a:pt x="9" y="310"/>
                  </a:lnTo>
                  <a:lnTo>
                    <a:pt x="19" y="329"/>
                  </a:lnTo>
                  <a:lnTo>
                    <a:pt x="19" y="348"/>
                  </a:lnTo>
                  <a:lnTo>
                    <a:pt x="29" y="368"/>
                  </a:lnTo>
                  <a:lnTo>
                    <a:pt x="29" y="377"/>
                  </a:lnTo>
                  <a:lnTo>
                    <a:pt x="39" y="396"/>
                  </a:lnTo>
                  <a:lnTo>
                    <a:pt x="58" y="416"/>
                  </a:lnTo>
                  <a:lnTo>
                    <a:pt x="78" y="425"/>
                  </a:lnTo>
                  <a:lnTo>
                    <a:pt x="97" y="444"/>
                  </a:lnTo>
                  <a:lnTo>
                    <a:pt x="117" y="455"/>
                  </a:lnTo>
                  <a:lnTo>
                    <a:pt x="135" y="474"/>
                  </a:lnTo>
                  <a:lnTo>
                    <a:pt x="154" y="483"/>
                  </a:lnTo>
                  <a:lnTo>
                    <a:pt x="174" y="503"/>
                  </a:lnTo>
                  <a:lnTo>
                    <a:pt x="193" y="522"/>
                  </a:lnTo>
                  <a:lnTo>
                    <a:pt x="212" y="522"/>
                  </a:lnTo>
                  <a:lnTo>
                    <a:pt x="242" y="522"/>
                  </a:lnTo>
                  <a:lnTo>
                    <a:pt x="260" y="531"/>
                  </a:lnTo>
                  <a:lnTo>
                    <a:pt x="280" y="531"/>
                  </a:lnTo>
                  <a:lnTo>
                    <a:pt x="310" y="541"/>
                  </a:lnTo>
                  <a:lnTo>
                    <a:pt x="329" y="541"/>
                  </a:lnTo>
                  <a:lnTo>
                    <a:pt x="348" y="550"/>
                  </a:lnTo>
                  <a:lnTo>
                    <a:pt x="377" y="550"/>
                  </a:lnTo>
                  <a:lnTo>
                    <a:pt x="386" y="550"/>
                  </a:lnTo>
                  <a:lnTo>
                    <a:pt x="396" y="541"/>
                  </a:lnTo>
                  <a:lnTo>
                    <a:pt x="406" y="541"/>
                  </a:lnTo>
                  <a:lnTo>
                    <a:pt x="416" y="531"/>
                  </a:lnTo>
                  <a:lnTo>
                    <a:pt x="425" y="531"/>
                  </a:lnTo>
                  <a:lnTo>
                    <a:pt x="435" y="522"/>
                  </a:lnTo>
                  <a:lnTo>
                    <a:pt x="444" y="522"/>
                  </a:lnTo>
                  <a:lnTo>
                    <a:pt x="455" y="512"/>
                  </a:lnTo>
                  <a:close/>
                </a:path>
              </a:pathLst>
            </a:custGeom>
            <a:solidFill>
              <a:srgbClr val="E07038"/>
            </a:solidFill>
            <a:ln w="9525">
              <a:noFill/>
              <a:round/>
              <a:headEnd/>
              <a:tailEnd/>
            </a:ln>
          </p:spPr>
          <p:txBody>
            <a:bodyPr>
              <a:prstTxWarp prst="textNoShape">
                <a:avLst/>
              </a:prstTxWarp>
            </a:bodyPr>
            <a:lstStyle/>
            <a:p>
              <a:endParaRPr lang="en-US"/>
            </a:p>
          </p:txBody>
        </p:sp>
        <p:sp>
          <p:nvSpPr>
            <p:cNvPr id="63867" name="Freeform 51"/>
            <p:cNvSpPr>
              <a:spLocks/>
            </p:cNvSpPr>
            <p:nvPr/>
          </p:nvSpPr>
          <p:spPr bwMode="auto">
            <a:xfrm>
              <a:off x="2285" y="3781"/>
              <a:ext cx="55" cy="59"/>
            </a:xfrm>
            <a:custGeom>
              <a:avLst/>
              <a:gdLst>
                <a:gd name="T0" fmla="*/ 397 w 445"/>
                <a:gd name="T1" fmla="*/ 435 h 473"/>
                <a:gd name="T2" fmla="*/ 416 w 445"/>
                <a:gd name="T3" fmla="*/ 416 h 473"/>
                <a:gd name="T4" fmla="*/ 425 w 445"/>
                <a:gd name="T5" fmla="*/ 397 h 473"/>
                <a:gd name="T6" fmla="*/ 445 w 445"/>
                <a:gd name="T7" fmla="*/ 377 h 473"/>
                <a:gd name="T8" fmla="*/ 436 w 445"/>
                <a:gd name="T9" fmla="*/ 358 h 473"/>
                <a:gd name="T10" fmla="*/ 397 w 445"/>
                <a:gd name="T11" fmla="*/ 319 h 473"/>
                <a:gd name="T12" fmla="*/ 367 w 445"/>
                <a:gd name="T13" fmla="*/ 299 h 473"/>
                <a:gd name="T14" fmla="*/ 349 w 445"/>
                <a:gd name="T15" fmla="*/ 290 h 473"/>
                <a:gd name="T16" fmla="*/ 319 w 445"/>
                <a:gd name="T17" fmla="*/ 261 h 473"/>
                <a:gd name="T18" fmla="*/ 300 w 445"/>
                <a:gd name="T19" fmla="*/ 241 h 473"/>
                <a:gd name="T20" fmla="*/ 271 w 445"/>
                <a:gd name="T21" fmla="*/ 222 h 473"/>
                <a:gd name="T22" fmla="*/ 241 w 445"/>
                <a:gd name="T23" fmla="*/ 202 h 473"/>
                <a:gd name="T24" fmla="*/ 232 w 445"/>
                <a:gd name="T25" fmla="*/ 174 h 473"/>
                <a:gd name="T26" fmla="*/ 213 w 445"/>
                <a:gd name="T27" fmla="*/ 145 h 473"/>
                <a:gd name="T28" fmla="*/ 193 w 445"/>
                <a:gd name="T29" fmla="*/ 116 h 473"/>
                <a:gd name="T30" fmla="*/ 184 w 445"/>
                <a:gd name="T31" fmla="*/ 87 h 473"/>
                <a:gd name="T32" fmla="*/ 184 w 445"/>
                <a:gd name="T33" fmla="*/ 68 h 473"/>
                <a:gd name="T34" fmla="*/ 184 w 445"/>
                <a:gd name="T35" fmla="*/ 48 h 473"/>
                <a:gd name="T36" fmla="*/ 184 w 445"/>
                <a:gd name="T37" fmla="*/ 20 h 473"/>
                <a:gd name="T38" fmla="*/ 184 w 445"/>
                <a:gd name="T39" fmla="*/ 0 h 473"/>
                <a:gd name="T40" fmla="*/ 165 w 445"/>
                <a:gd name="T41" fmla="*/ 0 h 473"/>
                <a:gd name="T42" fmla="*/ 145 w 445"/>
                <a:gd name="T43" fmla="*/ 0 h 473"/>
                <a:gd name="T44" fmla="*/ 126 w 445"/>
                <a:gd name="T45" fmla="*/ 0 h 473"/>
                <a:gd name="T46" fmla="*/ 107 w 445"/>
                <a:gd name="T47" fmla="*/ 0 h 473"/>
                <a:gd name="T48" fmla="*/ 87 w 445"/>
                <a:gd name="T49" fmla="*/ 29 h 473"/>
                <a:gd name="T50" fmla="*/ 68 w 445"/>
                <a:gd name="T51" fmla="*/ 58 h 473"/>
                <a:gd name="T52" fmla="*/ 48 w 445"/>
                <a:gd name="T53" fmla="*/ 87 h 473"/>
                <a:gd name="T54" fmla="*/ 29 w 445"/>
                <a:gd name="T55" fmla="*/ 106 h 473"/>
                <a:gd name="T56" fmla="*/ 20 w 445"/>
                <a:gd name="T57" fmla="*/ 135 h 473"/>
                <a:gd name="T58" fmla="*/ 10 w 445"/>
                <a:gd name="T59" fmla="*/ 165 h 473"/>
                <a:gd name="T60" fmla="*/ 10 w 445"/>
                <a:gd name="T61" fmla="*/ 193 h 473"/>
                <a:gd name="T62" fmla="*/ 0 w 445"/>
                <a:gd name="T63" fmla="*/ 222 h 473"/>
                <a:gd name="T64" fmla="*/ 10 w 445"/>
                <a:gd name="T65" fmla="*/ 252 h 473"/>
                <a:gd name="T66" fmla="*/ 20 w 445"/>
                <a:gd name="T67" fmla="*/ 280 h 473"/>
                <a:gd name="T68" fmla="*/ 29 w 445"/>
                <a:gd name="T69" fmla="*/ 310 h 473"/>
                <a:gd name="T70" fmla="*/ 39 w 445"/>
                <a:gd name="T71" fmla="*/ 338 h 473"/>
                <a:gd name="T72" fmla="*/ 68 w 445"/>
                <a:gd name="T73" fmla="*/ 367 h 473"/>
                <a:gd name="T74" fmla="*/ 107 w 445"/>
                <a:gd name="T75" fmla="*/ 386 h 473"/>
                <a:gd name="T76" fmla="*/ 135 w 445"/>
                <a:gd name="T77" fmla="*/ 416 h 473"/>
                <a:gd name="T78" fmla="*/ 165 w 445"/>
                <a:gd name="T79" fmla="*/ 445 h 473"/>
                <a:gd name="T80" fmla="*/ 204 w 445"/>
                <a:gd name="T81" fmla="*/ 445 h 473"/>
                <a:gd name="T82" fmla="*/ 241 w 445"/>
                <a:gd name="T83" fmla="*/ 454 h 473"/>
                <a:gd name="T84" fmla="*/ 280 w 445"/>
                <a:gd name="T85" fmla="*/ 464 h 473"/>
                <a:gd name="T86" fmla="*/ 319 w 445"/>
                <a:gd name="T87" fmla="*/ 473 h 473"/>
                <a:gd name="T88" fmla="*/ 339 w 445"/>
                <a:gd name="T89" fmla="*/ 464 h 473"/>
                <a:gd name="T90" fmla="*/ 358 w 445"/>
                <a:gd name="T91" fmla="*/ 454 h 473"/>
                <a:gd name="T92" fmla="*/ 377 w 445"/>
                <a:gd name="T93" fmla="*/ 445 h 473"/>
                <a:gd name="T94" fmla="*/ 397 w 445"/>
                <a:gd name="T95" fmla="*/ 445 h 473"/>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45"/>
                <a:gd name="T145" fmla="*/ 0 h 473"/>
                <a:gd name="T146" fmla="*/ 445 w 445"/>
                <a:gd name="T147" fmla="*/ 473 h 473"/>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45" h="473">
                  <a:moveTo>
                    <a:pt x="397" y="445"/>
                  </a:moveTo>
                  <a:lnTo>
                    <a:pt x="397" y="435"/>
                  </a:lnTo>
                  <a:lnTo>
                    <a:pt x="406" y="425"/>
                  </a:lnTo>
                  <a:lnTo>
                    <a:pt x="416" y="416"/>
                  </a:lnTo>
                  <a:lnTo>
                    <a:pt x="416" y="406"/>
                  </a:lnTo>
                  <a:lnTo>
                    <a:pt x="425" y="397"/>
                  </a:lnTo>
                  <a:lnTo>
                    <a:pt x="436" y="386"/>
                  </a:lnTo>
                  <a:lnTo>
                    <a:pt x="445" y="377"/>
                  </a:lnTo>
                  <a:lnTo>
                    <a:pt x="445" y="367"/>
                  </a:lnTo>
                  <a:lnTo>
                    <a:pt x="436" y="358"/>
                  </a:lnTo>
                  <a:lnTo>
                    <a:pt x="416" y="338"/>
                  </a:lnTo>
                  <a:lnTo>
                    <a:pt x="397" y="319"/>
                  </a:lnTo>
                  <a:lnTo>
                    <a:pt x="387" y="310"/>
                  </a:lnTo>
                  <a:lnTo>
                    <a:pt x="367" y="299"/>
                  </a:lnTo>
                  <a:lnTo>
                    <a:pt x="358" y="290"/>
                  </a:lnTo>
                  <a:lnTo>
                    <a:pt x="349" y="290"/>
                  </a:lnTo>
                  <a:lnTo>
                    <a:pt x="339" y="271"/>
                  </a:lnTo>
                  <a:lnTo>
                    <a:pt x="319" y="261"/>
                  </a:lnTo>
                  <a:lnTo>
                    <a:pt x="310" y="252"/>
                  </a:lnTo>
                  <a:lnTo>
                    <a:pt x="300" y="241"/>
                  </a:lnTo>
                  <a:lnTo>
                    <a:pt x="280" y="232"/>
                  </a:lnTo>
                  <a:lnTo>
                    <a:pt x="271" y="222"/>
                  </a:lnTo>
                  <a:lnTo>
                    <a:pt x="261" y="213"/>
                  </a:lnTo>
                  <a:lnTo>
                    <a:pt x="241" y="202"/>
                  </a:lnTo>
                  <a:lnTo>
                    <a:pt x="232" y="184"/>
                  </a:lnTo>
                  <a:lnTo>
                    <a:pt x="232" y="174"/>
                  </a:lnTo>
                  <a:lnTo>
                    <a:pt x="223" y="154"/>
                  </a:lnTo>
                  <a:lnTo>
                    <a:pt x="213" y="145"/>
                  </a:lnTo>
                  <a:lnTo>
                    <a:pt x="204" y="126"/>
                  </a:lnTo>
                  <a:lnTo>
                    <a:pt x="193" y="116"/>
                  </a:lnTo>
                  <a:lnTo>
                    <a:pt x="193" y="106"/>
                  </a:lnTo>
                  <a:lnTo>
                    <a:pt x="184" y="87"/>
                  </a:lnTo>
                  <a:lnTo>
                    <a:pt x="184" y="77"/>
                  </a:lnTo>
                  <a:lnTo>
                    <a:pt x="184" y="68"/>
                  </a:lnTo>
                  <a:lnTo>
                    <a:pt x="184" y="58"/>
                  </a:lnTo>
                  <a:lnTo>
                    <a:pt x="184" y="48"/>
                  </a:lnTo>
                  <a:lnTo>
                    <a:pt x="184" y="29"/>
                  </a:lnTo>
                  <a:lnTo>
                    <a:pt x="184" y="20"/>
                  </a:lnTo>
                  <a:lnTo>
                    <a:pt x="184" y="9"/>
                  </a:lnTo>
                  <a:lnTo>
                    <a:pt x="184" y="0"/>
                  </a:lnTo>
                  <a:lnTo>
                    <a:pt x="174" y="0"/>
                  </a:lnTo>
                  <a:lnTo>
                    <a:pt x="165" y="0"/>
                  </a:lnTo>
                  <a:lnTo>
                    <a:pt x="155" y="0"/>
                  </a:lnTo>
                  <a:lnTo>
                    <a:pt x="145" y="0"/>
                  </a:lnTo>
                  <a:lnTo>
                    <a:pt x="135" y="0"/>
                  </a:lnTo>
                  <a:lnTo>
                    <a:pt x="126" y="0"/>
                  </a:lnTo>
                  <a:lnTo>
                    <a:pt x="116" y="0"/>
                  </a:lnTo>
                  <a:lnTo>
                    <a:pt x="107" y="0"/>
                  </a:lnTo>
                  <a:lnTo>
                    <a:pt x="98" y="20"/>
                  </a:lnTo>
                  <a:lnTo>
                    <a:pt x="87" y="29"/>
                  </a:lnTo>
                  <a:lnTo>
                    <a:pt x="78" y="39"/>
                  </a:lnTo>
                  <a:lnTo>
                    <a:pt x="68" y="58"/>
                  </a:lnTo>
                  <a:lnTo>
                    <a:pt x="59" y="68"/>
                  </a:lnTo>
                  <a:lnTo>
                    <a:pt x="48" y="87"/>
                  </a:lnTo>
                  <a:lnTo>
                    <a:pt x="39" y="96"/>
                  </a:lnTo>
                  <a:lnTo>
                    <a:pt x="29" y="106"/>
                  </a:lnTo>
                  <a:lnTo>
                    <a:pt x="20" y="126"/>
                  </a:lnTo>
                  <a:lnTo>
                    <a:pt x="20" y="135"/>
                  </a:lnTo>
                  <a:lnTo>
                    <a:pt x="20" y="154"/>
                  </a:lnTo>
                  <a:lnTo>
                    <a:pt x="10" y="165"/>
                  </a:lnTo>
                  <a:lnTo>
                    <a:pt x="10" y="174"/>
                  </a:lnTo>
                  <a:lnTo>
                    <a:pt x="10" y="193"/>
                  </a:lnTo>
                  <a:lnTo>
                    <a:pt x="0" y="202"/>
                  </a:lnTo>
                  <a:lnTo>
                    <a:pt x="0" y="222"/>
                  </a:lnTo>
                  <a:lnTo>
                    <a:pt x="0" y="232"/>
                  </a:lnTo>
                  <a:lnTo>
                    <a:pt x="10" y="252"/>
                  </a:lnTo>
                  <a:lnTo>
                    <a:pt x="10" y="261"/>
                  </a:lnTo>
                  <a:lnTo>
                    <a:pt x="20" y="280"/>
                  </a:lnTo>
                  <a:lnTo>
                    <a:pt x="20" y="299"/>
                  </a:lnTo>
                  <a:lnTo>
                    <a:pt x="29" y="310"/>
                  </a:lnTo>
                  <a:lnTo>
                    <a:pt x="29" y="328"/>
                  </a:lnTo>
                  <a:lnTo>
                    <a:pt x="39" y="338"/>
                  </a:lnTo>
                  <a:lnTo>
                    <a:pt x="48" y="347"/>
                  </a:lnTo>
                  <a:lnTo>
                    <a:pt x="68" y="367"/>
                  </a:lnTo>
                  <a:lnTo>
                    <a:pt x="87" y="377"/>
                  </a:lnTo>
                  <a:lnTo>
                    <a:pt x="107" y="386"/>
                  </a:lnTo>
                  <a:lnTo>
                    <a:pt x="116" y="406"/>
                  </a:lnTo>
                  <a:lnTo>
                    <a:pt x="135" y="416"/>
                  </a:lnTo>
                  <a:lnTo>
                    <a:pt x="155" y="425"/>
                  </a:lnTo>
                  <a:lnTo>
                    <a:pt x="165" y="445"/>
                  </a:lnTo>
                  <a:lnTo>
                    <a:pt x="184" y="445"/>
                  </a:lnTo>
                  <a:lnTo>
                    <a:pt x="204" y="445"/>
                  </a:lnTo>
                  <a:lnTo>
                    <a:pt x="223" y="454"/>
                  </a:lnTo>
                  <a:lnTo>
                    <a:pt x="241" y="454"/>
                  </a:lnTo>
                  <a:lnTo>
                    <a:pt x="261" y="464"/>
                  </a:lnTo>
                  <a:lnTo>
                    <a:pt x="280" y="464"/>
                  </a:lnTo>
                  <a:lnTo>
                    <a:pt x="300" y="464"/>
                  </a:lnTo>
                  <a:lnTo>
                    <a:pt x="319" y="473"/>
                  </a:lnTo>
                  <a:lnTo>
                    <a:pt x="329" y="464"/>
                  </a:lnTo>
                  <a:lnTo>
                    <a:pt x="339" y="464"/>
                  </a:lnTo>
                  <a:lnTo>
                    <a:pt x="349" y="464"/>
                  </a:lnTo>
                  <a:lnTo>
                    <a:pt x="358" y="454"/>
                  </a:lnTo>
                  <a:lnTo>
                    <a:pt x="367" y="454"/>
                  </a:lnTo>
                  <a:lnTo>
                    <a:pt x="377" y="445"/>
                  </a:lnTo>
                  <a:lnTo>
                    <a:pt x="387" y="445"/>
                  </a:lnTo>
                  <a:lnTo>
                    <a:pt x="397" y="445"/>
                  </a:lnTo>
                  <a:close/>
                </a:path>
              </a:pathLst>
            </a:custGeom>
            <a:solidFill>
              <a:srgbClr val="E07038"/>
            </a:solidFill>
            <a:ln w="9525">
              <a:noFill/>
              <a:round/>
              <a:headEnd/>
              <a:tailEnd/>
            </a:ln>
          </p:spPr>
          <p:txBody>
            <a:bodyPr>
              <a:prstTxWarp prst="textNoShape">
                <a:avLst/>
              </a:prstTxWarp>
            </a:bodyPr>
            <a:lstStyle/>
            <a:p>
              <a:endParaRPr lang="en-US"/>
            </a:p>
          </p:txBody>
        </p:sp>
        <p:sp>
          <p:nvSpPr>
            <p:cNvPr id="63868" name="Freeform 52"/>
            <p:cNvSpPr>
              <a:spLocks/>
            </p:cNvSpPr>
            <p:nvPr/>
          </p:nvSpPr>
          <p:spPr bwMode="auto">
            <a:xfrm>
              <a:off x="2287" y="3787"/>
              <a:ext cx="47" cy="51"/>
            </a:xfrm>
            <a:custGeom>
              <a:avLst/>
              <a:gdLst>
                <a:gd name="T0" fmla="*/ 338 w 377"/>
                <a:gd name="T1" fmla="*/ 368 h 406"/>
                <a:gd name="T2" fmla="*/ 347 w 377"/>
                <a:gd name="T3" fmla="*/ 349 h 406"/>
                <a:gd name="T4" fmla="*/ 357 w 377"/>
                <a:gd name="T5" fmla="*/ 338 h 406"/>
                <a:gd name="T6" fmla="*/ 367 w 377"/>
                <a:gd name="T7" fmla="*/ 319 h 406"/>
                <a:gd name="T8" fmla="*/ 367 w 377"/>
                <a:gd name="T9" fmla="*/ 299 h 406"/>
                <a:gd name="T10" fmla="*/ 338 w 377"/>
                <a:gd name="T11" fmla="*/ 280 h 406"/>
                <a:gd name="T12" fmla="*/ 309 w 377"/>
                <a:gd name="T13" fmla="*/ 262 h 406"/>
                <a:gd name="T14" fmla="*/ 299 w 377"/>
                <a:gd name="T15" fmla="*/ 242 h 406"/>
                <a:gd name="T16" fmla="*/ 271 w 377"/>
                <a:gd name="T17" fmla="*/ 223 h 406"/>
                <a:gd name="T18" fmla="*/ 251 w 377"/>
                <a:gd name="T19" fmla="*/ 213 h 406"/>
                <a:gd name="T20" fmla="*/ 232 w 377"/>
                <a:gd name="T21" fmla="*/ 193 h 406"/>
                <a:gd name="T22" fmla="*/ 203 w 377"/>
                <a:gd name="T23" fmla="*/ 174 h 406"/>
                <a:gd name="T24" fmla="*/ 193 w 377"/>
                <a:gd name="T25" fmla="*/ 145 h 406"/>
                <a:gd name="T26" fmla="*/ 184 w 377"/>
                <a:gd name="T27" fmla="*/ 126 h 406"/>
                <a:gd name="T28" fmla="*/ 164 w 377"/>
                <a:gd name="T29" fmla="*/ 106 h 406"/>
                <a:gd name="T30" fmla="*/ 154 w 377"/>
                <a:gd name="T31" fmla="*/ 78 h 406"/>
                <a:gd name="T32" fmla="*/ 154 w 377"/>
                <a:gd name="T33" fmla="*/ 58 h 406"/>
                <a:gd name="T34" fmla="*/ 154 w 377"/>
                <a:gd name="T35" fmla="*/ 39 h 406"/>
                <a:gd name="T36" fmla="*/ 154 w 377"/>
                <a:gd name="T37" fmla="*/ 20 h 406"/>
                <a:gd name="T38" fmla="*/ 164 w 377"/>
                <a:gd name="T39" fmla="*/ 0 h 406"/>
                <a:gd name="T40" fmla="*/ 145 w 377"/>
                <a:gd name="T41" fmla="*/ 10 h 406"/>
                <a:gd name="T42" fmla="*/ 125 w 377"/>
                <a:gd name="T43" fmla="*/ 10 h 406"/>
                <a:gd name="T44" fmla="*/ 106 w 377"/>
                <a:gd name="T45" fmla="*/ 10 h 406"/>
                <a:gd name="T46" fmla="*/ 87 w 377"/>
                <a:gd name="T47" fmla="*/ 20 h 406"/>
                <a:gd name="T48" fmla="*/ 67 w 377"/>
                <a:gd name="T49" fmla="*/ 39 h 406"/>
                <a:gd name="T50" fmla="*/ 48 w 377"/>
                <a:gd name="T51" fmla="*/ 68 h 406"/>
                <a:gd name="T52" fmla="*/ 28 w 377"/>
                <a:gd name="T53" fmla="*/ 87 h 406"/>
                <a:gd name="T54" fmla="*/ 19 w 377"/>
                <a:gd name="T55" fmla="*/ 106 h 406"/>
                <a:gd name="T56" fmla="*/ 19 w 377"/>
                <a:gd name="T57" fmla="*/ 136 h 406"/>
                <a:gd name="T58" fmla="*/ 9 w 377"/>
                <a:gd name="T59" fmla="*/ 154 h 406"/>
                <a:gd name="T60" fmla="*/ 0 w 377"/>
                <a:gd name="T61" fmla="*/ 174 h 406"/>
                <a:gd name="T62" fmla="*/ 9 w 377"/>
                <a:gd name="T63" fmla="*/ 204 h 406"/>
                <a:gd name="T64" fmla="*/ 9 w 377"/>
                <a:gd name="T65" fmla="*/ 232 h 406"/>
                <a:gd name="T66" fmla="*/ 19 w 377"/>
                <a:gd name="T67" fmla="*/ 251 h 406"/>
                <a:gd name="T68" fmla="*/ 28 w 377"/>
                <a:gd name="T69" fmla="*/ 280 h 406"/>
                <a:gd name="T70" fmla="*/ 48 w 377"/>
                <a:gd name="T71" fmla="*/ 299 h 406"/>
                <a:gd name="T72" fmla="*/ 78 w 377"/>
                <a:gd name="T73" fmla="*/ 319 h 406"/>
                <a:gd name="T74" fmla="*/ 106 w 377"/>
                <a:gd name="T75" fmla="*/ 349 h 406"/>
                <a:gd name="T76" fmla="*/ 125 w 377"/>
                <a:gd name="T77" fmla="*/ 368 h 406"/>
                <a:gd name="T78" fmla="*/ 154 w 377"/>
                <a:gd name="T79" fmla="*/ 377 h 406"/>
                <a:gd name="T80" fmla="*/ 193 w 377"/>
                <a:gd name="T81" fmla="*/ 387 h 406"/>
                <a:gd name="T82" fmla="*/ 221 w 377"/>
                <a:gd name="T83" fmla="*/ 397 h 406"/>
                <a:gd name="T84" fmla="*/ 251 w 377"/>
                <a:gd name="T85" fmla="*/ 397 h 406"/>
                <a:gd name="T86" fmla="*/ 280 w 377"/>
                <a:gd name="T87" fmla="*/ 397 h 406"/>
                <a:gd name="T88" fmla="*/ 290 w 377"/>
                <a:gd name="T89" fmla="*/ 387 h 406"/>
                <a:gd name="T90" fmla="*/ 309 w 377"/>
                <a:gd name="T91" fmla="*/ 387 h 406"/>
                <a:gd name="T92" fmla="*/ 329 w 377"/>
                <a:gd name="T93" fmla="*/ 377 h 40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77"/>
                <a:gd name="T142" fmla="*/ 0 h 406"/>
                <a:gd name="T143" fmla="*/ 377 w 377"/>
                <a:gd name="T144" fmla="*/ 406 h 40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77" h="406">
                  <a:moveTo>
                    <a:pt x="329" y="377"/>
                  </a:moveTo>
                  <a:lnTo>
                    <a:pt x="338" y="368"/>
                  </a:lnTo>
                  <a:lnTo>
                    <a:pt x="338" y="358"/>
                  </a:lnTo>
                  <a:lnTo>
                    <a:pt x="347" y="349"/>
                  </a:lnTo>
                  <a:lnTo>
                    <a:pt x="357" y="349"/>
                  </a:lnTo>
                  <a:lnTo>
                    <a:pt x="357" y="338"/>
                  </a:lnTo>
                  <a:lnTo>
                    <a:pt x="367" y="329"/>
                  </a:lnTo>
                  <a:lnTo>
                    <a:pt x="367" y="319"/>
                  </a:lnTo>
                  <a:lnTo>
                    <a:pt x="377" y="319"/>
                  </a:lnTo>
                  <a:lnTo>
                    <a:pt x="367" y="299"/>
                  </a:lnTo>
                  <a:lnTo>
                    <a:pt x="347" y="290"/>
                  </a:lnTo>
                  <a:lnTo>
                    <a:pt x="338" y="280"/>
                  </a:lnTo>
                  <a:lnTo>
                    <a:pt x="329" y="271"/>
                  </a:lnTo>
                  <a:lnTo>
                    <a:pt x="309" y="262"/>
                  </a:lnTo>
                  <a:lnTo>
                    <a:pt x="299" y="251"/>
                  </a:lnTo>
                  <a:lnTo>
                    <a:pt x="299" y="242"/>
                  </a:lnTo>
                  <a:lnTo>
                    <a:pt x="280" y="232"/>
                  </a:lnTo>
                  <a:lnTo>
                    <a:pt x="271" y="223"/>
                  </a:lnTo>
                  <a:lnTo>
                    <a:pt x="260" y="213"/>
                  </a:lnTo>
                  <a:lnTo>
                    <a:pt x="251" y="213"/>
                  </a:lnTo>
                  <a:lnTo>
                    <a:pt x="241" y="204"/>
                  </a:lnTo>
                  <a:lnTo>
                    <a:pt x="232" y="193"/>
                  </a:lnTo>
                  <a:lnTo>
                    <a:pt x="221" y="184"/>
                  </a:lnTo>
                  <a:lnTo>
                    <a:pt x="203" y="174"/>
                  </a:lnTo>
                  <a:lnTo>
                    <a:pt x="203" y="165"/>
                  </a:lnTo>
                  <a:lnTo>
                    <a:pt x="193" y="145"/>
                  </a:lnTo>
                  <a:lnTo>
                    <a:pt x="184" y="136"/>
                  </a:lnTo>
                  <a:lnTo>
                    <a:pt x="184" y="126"/>
                  </a:lnTo>
                  <a:lnTo>
                    <a:pt x="173" y="117"/>
                  </a:lnTo>
                  <a:lnTo>
                    <a:pt x="164" y="106"/>
                  </a:lnTo>
                  <a:lnTo>
                    <a:pt x="164" y="97"/>
                  </a:lnTo>
                  <a:lnTo>
                    <a:pt x="154" y="78"/>
                  </a:lnTo>
                  <a:lnTo>
                    <a:pt x="154" y="68"/>
                  </a:lnTo>
                  <a:lnTo>
                    <a:pt x="154" y="58"/>
                  </a:lnTo>
                  <a:lnTo>
                    <a:pt x="154" y="48"/>
                  </a:lnTo>
                  <a:lnTo>
                    <a:pt x="154" y="39"/>
                  </a:lnTo>
                  <a:lnTo>
                    <a:pt x="154" y="29"/>
                  </a:lnTo>
                  <a:lnTo>
                    <a:pt x="154" y="20"/>
                  </a:lnTo>
                  <a:lnTo>
                    <a:pt x="154" y="10"/>
                  </a:lnTo>
                  <a:lnTo>
                    <a:pt x="164" y="0"/>
                  </a:lnTo>
                  <a:lnTo>
                    <a:pt x="154" y="10"/>
                  </a:lnTo>
                  <a:lnTo>
                    <a:pt x="145" y="10"/>
                  </a:lnTo>
                  <a:lnTo>
                    <a:pt x="135" y="10"/>
                  </a:lnTo>
                  <a:lnTo>
                    <a:pt x="125" y="10"/>
                  </a:lnTo>
                  <a:lnTo>
                    <a:pt x="115" y="10"/>
                  </a:lnTo>
                  <a:lnTo>
                    <a:pt x="106" y="10"/>
                  </a:lnTo>
                  <a:lnTo>
                    <a:pt x="96" y="10"/>
                  </a:lnTo>
                  <a:lnTo>
                    <a:pt x="87" y="20"/>
                  </a:lnTo>
                  <a:lnTo>
                    <a:pt x="78" y="29"/>
                  </a:lnTo>
                  <a:lnTo>
                    <a:pt x="67" y="39"/>
                  </a:lnTo>
                  <a:lnTo>
                    <a:pt x="58" y="48"/>
                  </a:lnTo>
                  <a:lnTo>
                    <a:pt x="48" y="68"/>
                  </a:lnTo>
                  <a:lnTo>
                    <a:pt x="39" y="78"/>
                  </a:lnTo>
                  <a:lnTo>
                    <a:pt x="28" y="87"/>
                  </a:lnTo>
                  <a:lnTo>
                    <a:pt x="28" y="97"/>
                  </a:lnTo>
                  <a:lnTo>
                    <a:pt x="19" y="106"/>
                  </a:lnTo>
                  <a:lnTo>
                    <a:pt x="19" y="117"/>
                  </a:lnTo>
                  <a:lnTo>
                    <a:pt x="19" y="136"/>
                  </a:lnTo>
                  <a:lnTo>
                    <a:pt x="9" y="145"/>
                  </a:lnTo>
                  <a:lnTo>
                    <a:pt x="9" y="154"/>
                  </a:lnTo>
                  <a:lnTo>
                    <a:pt x="9" y="165"/>
                  </a:lnTo>
                  <a:lnTo>
                    <a:pt x="0" y="174"/>
                  </a:lnTo>
                  <a:lnTo>
                    <a:pt x="0" y="193"/>
                  </a:lnTo>
                  <a:lnTo>
                    <a:pt x="9" y="204"/>
                  </a:lnTo>
                  <a:lnTo>
                    <a:pt x="9" y="213"/>
                  </a:lnTo>
                  <a:lnTo>
                    <a:pt x="9" y="232"/>
                  </a:lnTo>
                  <a:lnTo>
                    <a:pt x="19" y="242"/>
                  </a:lnTo>
                  <a:lnTo>
                    <a:pt x="19" y="251"/>
                  </a:lnTo>
                  <a:lnTo>
                    <a:pt x="28" y="262"/>
                  </a:lnTo>
                  <a:lnTo>
                    <a:pt x="28" y="280"/>
                  </a:lnTo>
                  <a:lnTo>
                    <a:pt x="28" y="290"/>
                  </a:lnTo>
                  <a:lnTo>
                    <a:pt x="48" y="299"/>
                  </a:lnTo>
                  <a:lnTo>
                    <a:pt x="58" y="310"/>
                  </a:lnTo>
                  <a:lnTo>
                    <a:pt x="78" y="319"/>
                  </a:lnTo>
                  <a:lnTo>
                    <a:pt x="87" y="329"/>
                  </a:lnTo>
                  <a:lnTo>
                    <a:pt x="106" y="349"/>
                  </a:lnTo>
                  <a:lnTo>
                    <a:pt x="115" y="358"/>
                  </a:lnTo>
                  <a:lnTo>
                    <a:pt x="125" y="368"/>
                  </a:lnTo>
                  <a:lnTo>
                    <a:pt x="145" y="377"/>
                  </a:lnTo>
                  <a:lnTo>
                    <a:pt x="154" y="377"/>
                  </a:lnTo>
                  <a:lnTo>
                    <a:pt x="173" y="387"/>
                  </a:lnTo>
                  <a:lnTo>
                    <a:pt x="193" y="387"/>
                  </a:lnTo>
                  <a:lnTo>
                    <a:pt x="203" y="387"/>
                  </a:lnTo>
                  <a:lnTo>
                    <a:pt x="221" y="397"/>
                  </a:lnTo>
                  <a:lnTo>
                    <a:pt x="241" y="397"/>
                  </a:lnTo>
                  <a:lnTo>
                    <a:pt x="251" y="397"/>
                  </a:lnTo>
                  <a:lnTo>
                    <a:pt x="271" y="406"/>
                  </a:lnTo>
                  <a:lnTo>
                    <a:pt x="280" y="397"/>
                  </a:lnTo>
                  <a:lnTo>
                    <a:pt x="290" y="397"/>
                  </a:lnTo>
                  <a:lnTo>
                    <a:pt x="290" y="387"/>
                  </a:lnTo>
                  <a:lnTo>
                    <a:pt x="299" y="387"/>
                  </a:lnTo>
                  <a:lnTo>
                    <a:pt x="309" y="387"/>
                  </a:lnTo>
                  <a:lnTo>
                    <a:pt x="319" y="377"/>
                  </a:lnTo>
                  <a:lnTo>
                    <a:pt x="329" y="377"/>
                  </a:lnTo>
                  <a:close/>
                </a:path>
              </a:pathLst>
            </a:custGeom>
            <a:solidFill>
              <a:srgbClr val="E07038"/>
            </a:solidFill>
            <a:ln w="9525">
              <a:noFill/>
              <a:round/>
              <a:headEnd/>
              <a:tailEnd/>
            </a:ln>
          </p:spPr>
          <p:txBody>
            <a:bodyPr>
              <a:prstTxWarp prst="textNoShape">
                <a:avLst/>
              </a:prstTxWarp>
            </a:bodyPr>
            <a:lstStyle/>
            <a:p>
              <a:endParaRPr lang="en-US"/>
            </a:p>
          </p:txBody>
        </p:sp>
        <p:sp>
          <p:nvSpPr>
            <p:cNvPr id="63869" name="Freeform 53"/>
            <p:cNvSpPr>
              <a:spLocks/>
            </p:cNvSpPr>
            <p:nvPr/>
          </p:nvSpPr>
          <p:spPr bwMode="auto">
            <a:xfrm>
              <a:off x="2290" y="3794"/>
              <a:ext cx="38" cy="40"/>
            </a:xfrm>
            <a:custGeom>
              <a:avLst/>
              <a:gdLst>
                <a:gd name="T0" fmla="*/ 271 w 310"/>
                <a:gd name="T1" fmla="*/ 291 h 319"/>
                <a:gd name="T2" fmla="*/ 280 w 310"/>
                <a:gd name="T3" fmla="*/ 280 h 319"/>
                <a:gd name="T4" fmla="*/ 300 w 310"/>
                <a:gd name="T5" fmla="*/ 261 h 319"/>
                <a:gd name="T6" fmla="*/ 300 w 310"/>
                <a:gd name="T7" fmla="*/ 241 h 319"/>
                <a:gd name="T8" fmla="*/ 271 w 310"/>
                <a:gd name="T9" fmla="*/ 222 h 319"/>
                <a:gd name="T10" fmla="*/ 252 w 310"/>
                <a:gd name="T11" fmla="*/ 204 h 319"/>
                <a:gd name="T12" fmla="*/ 232 w 310"/>
                <a:gd name="T13" fmla="*/ 184 h 319"/>
                <a:gd name="T14" fmla="*/ 213 w 310"/>
                <a:gd name="T15" fmla="*/ 174 h 319"/>
                <a:gd name="T16" fmla="*/ 193 w 310"/>
                <a:gd name="T17" fmla="*/ 155 h 319"/>
                <a:gd name="T18" fmla="*/ 174 w 310"/>
                <a:gd name="T19" fmla="*/ 146 h 319"/>
                <a:gd name="T20" fmla="*/ 165 w 310"/>
                <a:gd name="T21" fmla="*/ 126 h 319"/>
                <a:gd name="T22" fmla="*/ 154 w 310"/>
                <a:gd name="T23" fmla="*/ 107 h 319"/>
                <a:gd name="T24" fmla="*/ 145 w 310"/>
                <a:gd name="T25" fmla="*/ 87 h 319"/>
                <a:gd name="T26" fmla="*/ 135 w 310"/>
                <a:gd name="T27" fmla="*/ 68 h 319"/>
                <a:gd name="T28" fmla="*/ 126 w 310"/>
                <a:gd name="T29" fmla="*/ 48 h 319"/>
                <a:gd name="T30" fmla="*/ 126 w 310"/>
                <a:gd name="T31" fmla="*/ 29 h 319"/>
                <a:gd name="T32" fmla="*/ 135 w 310"/>
                <a:gd name="T33" fmla="*/ 10 h 319"/>
                <a:gd name="T34" fmla="*/ 126 w 310"/>
                <a:gd name="T35" fmla="*/ 0 h 319"/>
                <a:gd name="T36" fmla="*/ 106 w 310"/>
                <a:gd name="T37" fmla="*/ 0 h 319"/>
                <a:gd name="T38" fmla="*/ 87 w 310"/>
                <a:gd name="T39" fmla="*/ 0 h 319"/>
                <a:gd name="T40" fmla="*/ 68 w 310"/>
                <a:gd name="T41" fmla="*/ 10 h 319"/>
                <a:gd name="T42" fmla="*/ 59 w 310"/>
                <a:gd name="T43" fmla="*/ 29 h 319"/>
                <a:gd name="T44" fmla="*/ 39 w 310"/>
                <a:gd name="T45" fmla="*/ 48 h 319"/>
                <a:gd name="T46" fmla="*/ 29 w 310"/>
                <a:gd name="T47" fmla="*/ 68 h 319"/>
                <a:gd name="T48" fmla="*/ 20 w 310"/>
                <a:gd name="T49" fmla="*/ 87 h 319"/>
                <a:gd name="T50" fmla="*/ 20 w 310"/>
                <a:gd name="T51" fmla="*/ 107 h 319"/>
                <a:gd name="T52" fmla="*/ 9 w 310"/>
                <a:gd name="T53" fmla="*/ 126 h 319"/>
                <a:gd name="T54" fmla="*/ 9 w 310"/>
                <a:gd name="T55" fmla="*/ 146 h 319"/>
                <a:gd name="T56" fmla="*/ 9 w 310"/>
                <a:gd name="T57" fmla="*/ 165 h 319"/>
                <a:gd name="T58" fmla="*/ 9 w 310"/>
                <a:gd name="T59" fmla="*/ 184 h 319"/>
                <a:gd name="T60" fmla="*/ 20 w 310"/>
                <a:gd name="T61" fmla="*/ 204 h 319"/>
                <a:gd name="T62" fmla="*/ 29 w 310"/>
                <a:gd name="T63" fmla="*/ 222 h 319"/>
                <a:gd name="T64" fmla="*/ 39 w 310"/>
                <a:gd name="T65" fmla="*/ 241 h 319"/>
                <a:gd name="T66" fmla="*/ 59 w 310"/>
                <a:gd name="T67" fmla="*/ 261 h 319"/>
                <a:gd name="T68" fmla="*/ 87 w 310"/>
                <a:gd name="T69" fmla="*/ 271 h 319"/>
                <a:gd name="T70" fmla="*/ 106 w 310"/>
                <a:gd name="T71" fmla="*/ 291 h 319"/>
                <a:gd name="T72" fmla="*/ 135 w 310"/>
                <a:gd name="T73" fmla="*/ 300 h 319"/>
                <a:gd name="T74" fmla="*/ 154 w 310"/>
                <a:gd name="T75" fmla="*/ 310 h 319"/>
                <a:gd name="T76" fmla="*/ 184 w 310"/>
                <a:gd name="T77" fmla="*/ 310 h 319"/>
                <a:gd name="T78" fmla="*/ 213 w 310"/>
                <a:gd name="T79" fmla="*/ 319 h 319"/>
                <a:gd name="T80" fmla="*/ 232 w 310"/>
                <a:gd name="T81" fmla="*/ 319 h 319"/>
                <a:gd name="T82" fmla="*/ 252 w 310"/>
                <a:gd name="T83" fmla="*/ 310 h 319"/>
                <a:gd name="T84" fmla="*/ 271 w 310"/>
                <a:gd name="T85" fmla="*/ 300 h 31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310"/>
                <a:gd name="T130" fmla="*/ 0 h 319"/>
                <a:gd name="T131" fmla="*/ 310 w 310"/>
                <a:gd name="T132" fmla="*/ 319 h 319"/>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310" h="319">
                  <a:moveTo>
                    <a:pt x="271" y="300"/>
                  </a:moveTo>
                  <a:lnTo>
                    <a:pt x="271" y="291"/>
                  </a:lnTo>
                  <a:lnTo>
                    <a:pt x="280" y="291"/>
                  </a:lnTo>
                  <a:lnTo>
                    <a:pt x="280" y="280"/>
                  </a:lnTo>
                  <a:lnTo>
                    <a:pt x="290" y="271"/>
                  </a:lnTo>
                  <a:lnTo>
                    <a:pt x="300" y="261"/>
                  </a:lnTo>
                  <a:lnTo>
                    <a:pt x="310" y="252"/>
                  </a:lnTo>
                  <a:lnTo>
                    <a:pt x="300" y="241"/>
                  </a:lnTo>
                  <a:lnTo>
                    <a:pt x="290" y="232"/>
                  </a:lnTo>
                  <a:lnTo>
                    <a:pt x="271" y="222"/>
                  </a:lnTo>
                  <a:lnTo>
                    <a:pt x="261" y="213"/>
                  </a:lnTo>
                  <a:lnTo>
                    <a:pt x="252" y="204"/>
                  </a:lnTo>
                  <a:lnTo>
                    <a:pt x="241" y="193"/>
                  </a:lnTo>
                  <a:lnTo>
                    <a:pt x="232" y="184"/>
                  </a:lnTo>
                  <a:lnTo>
                    <a:pt x="222" y="184"/>
                  </a:lnTo>
                  <a:lnTo>
                    <a:pt x="213" y="174"/>
                  </a:lnTo>
                  <a:lnTo>
                    <a:pt x="202" y="165"/>
                  </a:lnTo>
                  <a:lnTo>
                    <a:pt x="193" y="155"/>
                  </a:lnTo>
                  <a:lnTo>
                    <a:pt x="184" y="155"/>
                  </a:lnTo>
                  <a:lnTo>
                    <a:pt x="174" y="146"/>
                  </a:lnTo>
                  <a:lnTo>
                    <a:pt x="174" y="135"/>
                  </a:lnTo>
                  <a:lnTo>
                    <a:pt x="165" y="126"/>
                  </a:lnTo>
                  <a:lnTo>
                    <a:pt x="154" y="116"/>
                  </a:lnTo>
                  <a:lnTo>
                    <a:pt x="154" y="107"/>
                  </a:lnTo>
                  <a:lnTo>
                    <a:pt x="145" y="96"/>
                  </a:lnTo>
                  <a:lnTo>
                    <a:pt x="145" y="87"/>
                  </a:lnTo>
                  <a:lnTo>
                    <a:pt x="135" y="78"/>
                  </a:lnTo>
                  <a:lnTo>
                    <a:pt x="135" y="68"/>
                  </a:lnTo>
                  <a:lnTo>
                    <a:pt x="126" y="59"/>
                  </a:lnTo>
                  <a:lnTo>
                    <a:pt x="126" y="48"/>
                  </a:lnTo>
                  <a:lnTo>
                    <a:pt x="126" y="39"/>
                  </a:lnTo>
                  <a:lnTo>
                    <a:pt x="126" y="29"/>
                  </a:lnTo>
                  <a:lnTo>
                    <a:pt x="126" y="20"/>
                  </a:lnTo>
                  <a:lnTo>
                    <a:pt x="135" y="10"/>
                  </a:lnTo>
                  <a:lnTo>
                    <a:pt x="135" y="0"/>
                  </a:lnTo>
                  <a:lnTo>
                    <a:pt x="126" y="0"/>
                  </a:lnTo>
                  <a:lnTo>
                    <a:pt x="116" y="0"/>
                  </a:lnTo>
                  <a:lnTo>
                    <a:pt x="106" y="0"/>
                  </a:lnTo>
                  <a:lnTo>
                    <a:pt x="96" y="0"/>
                  </a:lnTo>
                  <a:lnTo>
                    <a:pt x="87" y="0"/>
                  </a:lnTo>
                  <a:lnTo>
                    <a:pt x="77" y="0"/>
                  </a:lnTo>
                  <a:lnTo>
                    <a:pt x="68" y="10"/>
                  </a:lnTo>
                  <a:lnTo>
                    <a:pt x="68" y="20"/>
                  </a:lnTo>
                  <a:lnTo>
                    <a:pt x="59" y="29"/>
                  </a:lnTo>
                  <a:lnTo>
                    <a:pt x="48" y="39"/>
                  </a:lnTo>
                  <a:lnTo>
                    <a:pt x="39" y="48"/>
                  </a:lnTo>
                  <a:lnTo>
                    <a:pt x="39" y="59"/>
                  </a:lnTo>
                  <a:lnTo>
                    <a:pt x="29" y="68"/>
                  </a:lnTo>
                  <a:lnTo>
                    <a:pt x="20" y="78"/>
                  </a:lnTo>
                  <a:lnTo>
                    <a:pt x="20" y="87"/>
                  </a:lnTo>
                  <a:lnTo>
                    <a:pt x="20" y="96"/>
                  </a:lnTo>
                  <a:lnTo>
                    <a:pt x="20" y="107"/>
                  </a:lnTo>
                  <a:lnTo>
                    <a:pt x="9" y="116"/>
                  </a:lnTo>
                  <a:lnTo>
                    <a:pt x="9" y="126"/>
                  </a:lnTo>
                  <a:lnTo>
                    <a:pt x="9" y="135"/>
                  </a:lnTo>
                  <a:lnTo>
                    <a:pt x="9" y="146"/>
                  </a:lnTo>
                  <a:lnTo>
                    <a:pt x="0" y="155"/>
                  </a:lnTo>
                  <a:lnTo>
                    <a:pt x="9" y="165"/>
                  </a:lnTo>
                  <a:lnTo>
                    <a:pt x="9" y="174"/>
                  </a:lnTo>
                  <a:lnTo>
                    <a:pt x="9" y="184"/>
                  </a:lnTo>
                  <a:lnTo>
                    <a:pt x="20" y="193"/>
                  </a:lnTo>
                  <a:lnTo>
                    <a:pt x="20" y="204"/>
                  </a:lnTo>
                  <a:lnTo>
                    <a:pt x="20" y="213"/>
                  </a:lnTo>
                  <a:lnTo>
                    <a:pt x="29" y="222"/>
                  </a:lnTo>
                  <a:lnTo>
                    <a:pt x="29" y="232"/>
                  </a:lnTo>
                  <a:lnTo>
                    <a:pt x="39" y="241"/>
                  </a:lnTo>
                  <a:lnTo>
                    <a:pt x="48" y="252"/>
                  </a:lnTo>
                  <a:lnTo>
                    <a:pt x="59" y="261"/>
                  </a:lnTo>
                  <a:lnTo>
                    <a:pt x="77" y="261"/>
                  </a:lnTo>
                  <a:lnTo>
                    <a:pt x="87" y="271"/>
                  </a:lnTo>
                  <a:lnTo>
                    <a:pt x="96" y="280"/>
                  </a:lnTo>
                  <a:lnTo>
                    <a:pt x="106" y="291"/>
                  </a:lnTo>
                  <a:lnTo>
                    <a:pt x="116" y="300"/>
                  </a:lnTo>
                  <a:lnTo>
                    <a:pt x="135" y="300"/>
                  </a:lnTo>
                  <a:lnTo>
                    <a:pt x="145" y="310"/>
                  </a:lnTo>
                  <a:lnTo>
                    <a:pt x="154" y="310"/>
                  </a:lnTo>
                  <a:lnTo>
                    <a:pt x="174" y="310"/>
                  </a:lnTo>
                  <a:lnTo>
                    <a:pt x="184" y="310"/>
                  </a:lnTo>
                  <a:lnTo>
                    <a:pt x="193" y="319"/>
                  </a:lnTo>
                  <a:lnTo>
                    <a:pt x="213" y="319"/>
                  </a:lnTo>
                  <a:lnTo>
                    <a:pt x="222" y="319"/>
                  </a:lnTo>
                  <a:lnTo>
                    <a:pt x="232" y="319"/>
                  </a:lnTo>
                  <a:lnTo>
                    <a:pt x="241" y="310"/>
                  </a:lnTo>
                  <a:lnTo>
                    <a:pt x="252" y="310"/>
                  </a:lnTo>
                  <a:lnTo>
                    <a:pt x="261" y="300"/>
                  </a:lnTo>
                  <a:lnTo>
                    <a:pt x="271" y="300"/>
                  </a:lnTo>
                  <a:close/>
                </a:path>
              </a:pathLst>
            </a:custGeom>
            <a:solidFill>
              <a:srgbClr val="E07038"/>
            </a:solidFill>
            <a:ln w="9525">
              <a:noFill/>
              <a:round/>
              <a:headEnd/>
              <a:tailEnd/>
            </a:ln>
          </p:spPr>
          <p:txBody>
            <a:bodyPr>
              <a:prstTxWarp prst="textNoShape">
                <a:avLst/>
              </a:prstTxWarp>
            </a:bodyPr>
            <a:lstStyle/>
            <a:p>
              <a:endParaRPr lang="en-US"/>
            </a:p>
          </p:txBody>
        </p:sp>
        <p:sp>
          <p:nvSpPr>
            <p:cNvPr id="63870" name="Freeform 54"/>
            <p:cNvSpPr>
              <a:spLocks/>
            </p:cNvSpPr>
            <p:nvPr/>
          </p:nvSpPr>
          <p:spPr bwMode="auto">
            <a:xfrm>
              <a:off x="2293" y="3802"/>
              <a:ext cx="28" cy="30"/>
            </a:xfrm>
            <a:custGeom>
              <a:avLst/>
              <a:gdLst>
                <a:gd name="T0" fmla="*/ 203 w 223"/>
                <a:gd name="T1" fmla="*/ 221 h 241"/>
                <a:gd name="T2" fmla="*/ 223 w 223"/>
                <a:gd name="T3" fmla="*/ 182 h 241"/>
                <a:gd name="T4" fmla="*/ 212 w 223"/>
                <a:gd name="T5" fmla="*/ 173 h 241"/>
                <a:gd name="T6" fmla="*/ 203 w 223"/>
                <a:gd name="T7" fmla="*/ 163 h 241"/>
                <a:gd name="T8" fmla="*/ 193 w 223"/>
                <a:gd name="T9" fmla="*/ 154 h 241"/>
                <a:gd name="T10" fmla="*/ 184 w 223"/>
                <a:gd name="T11" fmla="*/ 154 h 241"/>
                <a:gd name="T12" fmla="*/ 184 w 223"/>
                <a:gd name="T13" fmla="*/ 145 h 241"/>
                <a:gd name="T14" fmla="*/ 173 w 223"/>
                <a:gd name="T15" fmla="*/ 145 h 241"/>
                <a:gd name="T16" fmla="*/ 125 w 223"/>
                <a:gd name="T17" fmla="*/ 96 h 241"/>
                <a:gd name="T18" fmla="*/ 87 w 223"/>
                <a:gd name="T19" fmla="*/ 48 h 241"/>
                <a:gd name="T20" fmla="*/ 97 w 223"/>
                <a:gd name="T21" fmla="*/ 0 h 241"/>
                <a:gd name="T22" fmla="*/ 48 w 223"/>
                <a:gd name="T23" fmla="*/ 0 h 241"/>
                <a:gd name="T24" fmla="*/ 10 w 223"/>
                <a:gd name="T25" fmla="*/ 57 h 241"/>
                <a:gd name="T26" fmla="*/ 0 w 223"/>
                <a:gd name="T27" fmla="*/ 106 h 241"/>
                <a:gd name="T28" fmla="*/ 19 w 223"/>
                <a:gd name="T29" fmla="*/ 173 h 241"/>
                <a:gd name="T30" fmla="*/ 87 w 223"/>
                <a:gd name="T31" fmla="*/ 221 h 241"/>
                <a:gd name="T32" fmla="*/ 164 w 223"/>
                <a:gd name="T33" fmla="*/ 241 h 241"/>
                <a:gd name="T34" fmla="*/ 203 w 223"/>
                <a:gd name="T35" fmla="*/ 221 h 24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23"/>
                <a:gd name="T55" fmla="*/ 0 h 241"/>
                <a:gd name="T56" fmla="*/ 223 w 223"/>
                <a:gd name="T57" fmla="*/ 241 h 241"/>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23" h="241">
                  <a:moveTo>
                    <a:pt x="203" y="221"/>
                  </a:moveTo>
                  <a:lnTo>
                    <a:pt x="223" y="182"/>
                  </a:lnTo>
                  <a:lnTo>
                    <a:pt x="212" y="173"/>
                  </a:lnTo>
                  <a:lnTo>
                    <a:pt x="203" y="163"/>
                  </a:lnTo>
                  <a:lnTo>
                    <a:pt x="193" y="154"/>
                  </a:lnTo>
                  <a:lnTo>
                    <a:pt x="184" y="154"/>
                  </a:lnTo>
                  <a:lnTo>
                    <a:pt x="184" y="145"/>
                  </a:lnTo>
                  <a:lnTo>
                    <a:pt x="173" y="145"/>
                  </a:lnTo>
                  <a:lnTo>
                    <a:pt x="125" y="96"/>
                  </a:lnTo>
                  <a:lnTo>
                    <a:pt x="87" y="48"/>
                  </a:lnTo>
                  <a:lnTo>
                    <a:pt x="97" y="0"/>
                  </a:lnTo>
                  <a:lnTo>
                    <a:pt x="48" y="0"/>
                  </a:lnTo>
                  <a:lnTo>
                    <a:pt x="10" y="57"/>
                  </a:lnTo>
                  <a:lnTo>
                    <a:pt x="0" y="106"/>
                  </a:lnTo>
                  <a:lnTo>
                    <a:pt x="19" y="173"/>
                  </a:lnTo>
                  <a:lnTo>
                    <a:pt x="87" y="221"/>
                  </a:lnTo>
                  <a:lnTo>
                    <a:pt x="164" y="241"/>
                  </a:lnTo>
                  <a:lnTo>
                    <a:pt x="203" y="221"/>
                  </a:lnTo>
                  <a:close/>
                </a:path>
              </a:pathLst>
            </a:custGeom>
            <a:solidFill>
              <a:srgbClr val="964C26"/>
            </a:solidFill>
            <a:ln w="9525">
              <a:noFill/>
              <a:round/>
              <a:headEnd/>
              <a:tailEnd/>
            </a:ln>
          </p:spPr>
          <p:txBody>
            <a:bodyPr>
              <a:prstTxWarp prst="textNoShape">
                <a:avLst/>
              </a:prstTxWarp>
            </a:bodyPr>
            <a:lstStyle/>
            <a:p>
              <a:endParaRPr lang="en-US"/>
            </a:p>
          </p:txBody>
        </p:sp>
        <p:sp>
          <p:nvSpPr>
            <p:cNvPr id="63871" name="Freeform 55"/>
            <p:cNvSpPr>
              <a:spLocks/>
            </p:cNvSpPr>
            <p:nvPr/>
          </p:nvSpPr>
          <p:spPr bwMode="auto">
            <a:xfrm>
              <a:off x="2366" y="3765"/>
              <a:ext cx="65" cy="79"/>
            </a:xfrm>
            <a:custGeom>
              <a:avLst/>
              <a:gdLst>
                <a:gd name="T0" fmla="*/ 464 w 522"/>
                <a:gd name="T1" fmla="*/ 589 h 628"/>
                <a:gd name="T2" fmla="*/ 522 w 522"/>
                <a:gd name="T3" fmla="*/ 492 h 628"/>
                <a:gd name="T4" fmla="*/ 503 w 522"/>
                <a:gd name="T5" fmla="*/ 472 h 628"/>
                <a:gd name="T6" fmla="*/ 483 w 522"/>
                <a:gd name="T7" fmla="*/ 453 h 628"/>
                <a:gd name="T8" fmla="*/ 464 w 522"/>
                <a:gd name="T9" fmla="*/ 435 h 628"/>
                <a:gd name="T10" fmla="*/ 455 w 522"/>
                <a:gd name="T11" fmla="*/ 415 h 628"/>
                <a:gd name="T12" fmla="*/ 435 w 522"/>
                <a:gd name="T13" fmla="*/ 405 h 628"/>
                <a:gd name="T14" fmla="*/ 425 w 522"/>
                <a:gd name="T15" fmla="*/ 386 h 628"/>
                <a:gd name="T16" fmla="*/ 416 w 522"/>
                <a:gd name="T17" fmla="*/ 386 h 628"/>
                <a:gd name="T18" fmla="*/ 406 w 522"/>
                <a:gd name="T19" fmla="*/ 386 h 628"/>
                <a:gd name="T20" fmla="*/ 280 w 522"/>
                <a:gd name="T21" fmla="*/ 270 h 628"/>
                <a:gd name="T22" fmla="*/ 213 w 522"/>
                <a:gd name="T23" fmla="*/ 125 h 628"/>
                <a:gd name="T24" fmla="*/ 223 w 522"/>
                <a:gd name="T25" fmla="*/ 0 h 628"/>
                <a:gd name="T26" fmla="*/ 126 w 522"/>
                <a:gd name="T27" fmla="*/ 9 h 628"/>
                <a:gd name="T28" fmla="*/ 29 w 522"/>
                <a:gd name="T29" fmla="*/ 145 h 628"/>
                <a:gd name="T30" fmla="*/ 0 w 522"/>
                <a:gd name="T31" fmla="*/ 299 h 628"/>
                <a:gd name="T32" fmla="*/ 39 w 522"/>
                <a:gd name="T33" fmla="*/ 453 h 628"/>
                <a:gd name="T34" fmla="*/ 193 w 522"/>
                <a:gd name="T35" fmla="*/ 589 h 628"/>
                <a:gd name="T36" fmla="*/ 377 w 522"/>
                <a:gd name="T37" fmla="*/ 628 h 628"/>
                <a:gd name="T38" fmla="*/ 464 w 522"/>
                <a:gd name="T39" fmla="*/ 589 h 62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522"/>
                <a:gd name="T61" fmla="*/ 0 h 628"/>
                <a:gd name="T62" fmla="*/ 522 w 522"/>
                <a:gd name="T63" fmla="*/ 628 h 62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522" h="628">
                  <a:moveTo>
                    <a:pt x="464" y="589"/>
                  </a:moveTo>
                  <a:lnTo>
                    <a:pt x="522" y="492"/>
                  </a:lnTo>
                  <a:lnTo>
                    <a:pt x="503" y="472"/>
                  </a:lnTo>
                  <a:lnTo>
                    <a:pt x="483" y="453"/>
                  </a:lnTo>
                  <a:lnTo>
                    <a:pt x="464" y="435"/>
                  </a:lnTo>
                  <a:lnTo>
                    <a:pt x="455" y="415"/>
                  </a:lnTo>
                  <a:lnTo>
                    <a:pt x="435" y="405"/>
                  </a:lnTo>
                  <a:lnTo>
                    <a:pt x="425" y="386"/>
                  </a:lnTo>
                  <a:lnTo>
                    <a:pt x="416" y="386"/>
                  </a:lnTo>
                  <a:lnTo>
                    <a:pt x="406" y="386"/>
                  </a:lnTo>
                  <a:lnTo>
                    <a:pt x="280" y="270"/>
                  </a:lnTo>
                  <a:lnTo>
                    <a:pt x="213" y="125"/>
                  </a:lnTo>
                  <a:lnTo>
                    <a:pt x="223" y="0"/>
                  </a:lnTo>
                  <a:lnTo>
                    <a:pt x="126" y="9"/>
                  </a:lnTo>
                  <a:lnTo>
                    <a:pt x="29" y="145"/>
                  </a:lnTo>
                  <a:lnTo>
                    <a:pt x="0" y="299"/>
                  </a:lnTo>
                  <a:lnTo>
                    <a:pt x="39" y="453"/>
                  </a:lnTo>
                  <a:lnTo>
                    <a:pt x="193" y="589"/>
                  </a:lnTo>
                  <a:lnTo>
                    <a:pt x="377" y="628"/>
                  </a:lnTo>
                  <a:lnTo>
                    <a:pt x="464" y="589"/>
                  </a:lnTo>
                  <a:close/>
                </a:path>
              </a:pathLst>
            </a:custGeom>
            <a:solidFill>
              <a:srgbClr val="E07038"/>
            </a:solidFill>
            <a:ln w="9525">
              <a:noFill/>
              <a:round/>
              <a:headEnd/>
              <a:tailEnd/>
            </a:ln>
          </p:spPr>
          <p:txBody>
            <a:bodyPr>
              <a:prstTxWarp prst="textNoShape">
                <a:avLst/>
              </a:prstTxWarp>
            </a:bodyPr>
            <a:lstStyle/>
            <a:p>
              <a:endParaRPr lang="en-US"/>
            </a:p>
          </p:txBody>
        </p:sp>
        <p:sp>
          <p:nvSpPr>
            <p:cNvPr id="63872" name="Freeform 56"/>
            <p:cNvSpPr>
              <a:spLocks/>
            </p:cNvSpPr>
            <p:nvPr/>
          </p:nvSpPr>
          <p:spPr bwMode="auto">
            <a:xfrm>
              <a:off x="2368" y="3772"/>
              <a:ext cx="57" cy="69"/>
            </a:xfrm>
            <a:custGeom>
              <a:avLst/>
              <a:gdLst>
                <a:gd name="T0" fmla="*/ 405 w 454"/>
                <a:gd name="T1" fmla="*/ 503 h 551"/>
                <a:gd name="T2" fmla="*/ 424 w 454"/>
                <a:gd name="T3" fmla="*/ 484 h 551"/>
                <a:gd name="T4" fmla="*/ 435 w 454"/>
                <a:gd name="T5" fmla="*/ 465 h 551"/>
                <a:gd name="T6" fmla="*/ 454 w 454"/>
                <a:gd name="T7" fmla="*/ 435 h 551"/>
                <a:gd name="T8" fmla="*/ 444 w 454"/>
                <a:gd name="T9" fmla="*/ 406 h 551"/>
                <a:gd name="T10" fmla="*/ 405 w 454"/>
                <a:gd name="T11" fmla="*/ 378 h 551"/>
                <a:gd name="T12" fmla="*/ 376 w 454"/>
                <a:gd name="T13" fmla="*/ 348 h 551"/>
                <a:gd name="T14" fmla="*/ 357 w 454"/>
                <a:gd name="T15" fmla="*/ 339 h 551"/>
                <a:gd name="T16" fmla="*/ 347 w 454"/>
                <a:gd name="T17" fmla="*/ 320 h 551"/>
                <a:gd name="T18" fmla="*/ 318 w 454"/>
                <a:gd name="T19" fmla="*/ 290 h 551"/>
                <a:gd name="T20" fmla="*/ 290 w 454"/>
                <a:gd name="T21" fmla="*/ 270 h 551"/>
                <a:gd name="T22" fmla="*/ 260 w 454"/>
                <a:gd name="T23" fmla="*/ 242 h 551"/>
                <a:gd name="T24" fmla="*/ 241 w 454"/>
                <a:gd name="T25" fmla="*/ 213 h 551"/>
                <a:gd name="T26" fmla="*/ 221 w 454"/>
                <a:gd name="T27" fmla="*/ 184 h 551"/>
                <a:gd name="T28" fmla="*/ 212 w 454"/>
                <a:gd name="T29" fmla="*/ 155 h 551"/>
                <a:gd name="T30" fmla="*/ 193 w 454"/>
                <a:gd name="T31" fmla="*/ 116 h 551"/>
                <a:gd name="T32" fmla="*/ 183 w 454"/>
                <a:gd name="T33" fmla="*/ 88 h 551"/>
                <a:gd name="T34" fmla="*/ 183 w 454"/>
                <a:gd name="T35" fmla="*/ 68 h 551"/>
                <a:gd name="T36" fmla="*/ 193 w 454"/>
                <a:gd name="T37" fmla="*/ 39 h 551"/>
                <a:gd name="T38" fmla="*/ 193 w 454"/>
                <a:gd name="T39" fmla="*/ 10 h 551"/>
                <a:gd name="T40" fmla="*/ 183 w 454"/>
                <a:gd name="T41" fmla="*/ 0 h 551"/>
                <a:gd name="T42" fmla="*/ 164 w 454"/>
                <a:gd name="T43" fmla="*/ 0 h 551"/>
                <a:gd name="T44" fmla="*/ 145 w 454"/>
                <a:gd name="T45" fmla="*/ 0 h 551"/>
                <a:gd name="T46" fmla="*/ 115 w 454"/>
                <a:gd name="T47" fmla="*/ 0 h 551"/>
                <a:gd name="T48" fmla="*/ 95 w 454"/>
                <a:gd name="T49" fmla="*/ 19 h 551"/>
                <a:gd name="T50" fmla="*/ 77 w 454"/>
                <a:gd name="T51" fmla="*/ 49 h 551"/>
                <a:gd name="T52" fmla="*/ 58 w 454"/>
                <a:gd name="T53" fmla="*/ 77 h 551"/>
                <a:gd name="T54" fmla="*/ 38 w 454"/>
                <a:gd name="T55" fmla="*/ 116 h 551"/>
                <a:gd name="T56" fmla="*/ 19 w 454"/>
                <a:gd name="T57" fmla="*/ 145 h 551"/>
                <a:gd name="T58" fmla="*/ 19 w 454"/>
                <a:gd name="T59" fmla="*/ 174 h 551"/>
                <a:gd name="T60" fmla="*/ 9 w 454"/>
                <a:gd name="T61" fmla="*/ 203 h 551"/>
                <a:gd name="T62" fmla="*/ 0 w 454"/>
                <a:gd name="T63" fmla="*/ 242 h 551"/>
                <a:gd name="T64" fmla="*/ 0 w 454"/>
                <a:gd name="T65" fmla="*/ 270 h 551"/>
                <a:gd name="T66" fmla="*/ 9 w 454"/>
                <a:gd name="T67" fmla="*/ 309 h 551"/>
                <a:gd name="T68" fmla="*/ 19 w 454"/>
                <a:gd name="T69" fmla="*/ 339 h 551"/>
                <a:gd name="T70" fmla="*/ 28 w 454"/>
                <a:gd name="T71" fmla="*/ 378 h 551"/>
                <a:gd name="T72" fmla="*/ 47 w 454"/>
                <a:gd name="T73" fmla="*/ 406 h 551"/>
                <a:gd name="T74" fmla="*/ 86 w 454"/>
                <a:gd name="T75" fmla="*/ 435 h 551"/>
                <a:gd name="T76" fmla="*/ 115 w 454"/>
                <a:gd name="T77" fmla="*/ 474 h 551"/>
                <a:gd name="T78" fmla="*/ 154 w 454"/>
                <a:gd name="T79" fmla="*/ 503 h 551"/>
                <a:gd name="T80" fmla="*/ 193 w 454"/>
                <a:gd name="T81" fmla="*/ 522 h 551"/>
                <a:gd name="T82" fmla="*/ 231 w 454"/>
                <a:gd name="T83" fmla="*/ 532 h 551"/>
                <a:gd name="T84" fmla="*/ 270 w 454"/>
                <a:gd name="T85" fmla="*/ 532 h 551"/>
                <a:gd name="T86" fmla="*/ 309 w 454"/>
                <a:gd name="T87" fmla="*/ 541 h 551"/>
                <a:gd name="T88" fmla="*/ 338 w 454"/>
                <a:gd name="T89" fmla="*/ 541 h 551"/>
                <a:gd name="T90" fmla="*/ 357 w 454"/>
                <a:gd name="T91" fmla="*/ 532 h 551"/>
                <a:gd name="T92" fmla="*/ 376 w 454"/>
                <a:gd name="T93" fmla="*/ 522 h 551"/>
                <a:gd name="T94" fmla="*/ 396 w 454"/>
                <a:gd name="T95" fmla="*/ 513 h 551"/>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54"/>
                <a:gd name="T145" fmla="*/ 0 h 551"/>
                <a:gd name="T146" fmla="*/ 454 w 454"/>
                <a:gd name="T147" fmla="*/ 551 h 551"/>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54" h="551">
                  <a:moveTo>
                    <a:pt x="405" y="513"/>
                  </a:moveTo>
                  <a:lnTo>
                    <a:pt x="405" y="503"/>
                  </a:lnTo>
                  <a:lnTo>
                    <a:pt x="415" y="493"/>
                  </a:lnTo>
                  <a:lnTo>
                    <a:pt x="424" y="484"/>
                  </a:lnTo>
                  <a:lnTo>
                    <a:pt x="435" y="474"/>
                  </a:lnTo>
                  <a:lnTo>
                    <a:pt x="435" y="465"/>
                  </a:lnTo>
                  <a:lnTo>
                    <a:pt x="444" y="454"/>
                  </a:lnTo>
                  <a:lnTo>
                    <a:pt x="454" y="435"/>
                  </a:lnTo>
                  <a:lnTo>
                    <a:pt x="454" y="426"/>
                  </a:lnTo>
                  <a:lnTo>
                    <a:pt x="444" y="406"/>
                  </a:lnTo>
                  <a:lnTo>
                    <a:pt x="424" y="396"/>
                  </a:lnTo>
                  <a:lnTo>
                    <a:pt x="405" y="378"/>
                  </a:lnTo>
                  <a:lnTo>
                    <a:pt x="396" y="358"/>
                  </a:lnTo>
                  <a:lnTo>
                    <a:pt x="376" y="348"/>
                  </a:lnTo>
                  <a:lnTo>
                    <a:pt x="366" y="339"/>
                  </a:lnTo>
                  <a:lnTo>
                    <a:pt x="357" y="339"/>
                  </a:lnTo>
                  <a:lnTo>
                    <a:pt x="357" y="329"/>
                  </a:lnTo>
                  <a:lnTo>
                    <a:pt x="347" y="320"/>
                  </a:lnTo>
                  <a:lnTo>
                    <a:pt x="328" y="309"/>
                  </a:lnTo>
                  <a:lnTo>
                    <a:pt x="318" y="290"/>
                  </a:lnTo>
                  <a:lnTo>
                    <a:pt x="299" y="281"/>
                  </a:lnTo>
                  <a:lnTo>
                    <a:pt x="290" y="270"/>
                  </a:lnTo>
                  <a:lnTo>
                    <a:pt x="279" y="252"/>
                  </a:lnTo>
                  <a:lnTo>
                    <a:pt x="260" y="242"/>
                  </a:lnTo>
                  <a:lnTo>
                    <a:pt x="251" y="233"/>
                  </a:lnTo>
                  <a:lnTo>
                    <a:pt x="241" y="213"/>
                  </a:lnTo>
                  <a:lnTo>
                    <a:pt x="231" y="203"/>
                  </a:lnTo>
                  <a:lnTo>
                    <a:pt x="221" y="184"/>
                  </a:lnTo>
                  <a:lnTo>
                    <a:pt x="212" y="164"/>
                  </a:lnTo>
                  <a:lnTo>
                    <a:pt x="212" y="155"/>
                  </a:lnTo>
                  <a:lnTo>
                    <a:pt x="203" y="136"/>
                  </a:lnTo>
                  <a:lnTo>
                    <a:pt x="193" y="116"/>
                  </a:lnTo>
                  <a:lnTo>
                    <a:pt x="183" y="107"/>
                  </a:lnTo>
                  <a:lnTo>
                    <a:pt x="183" y="88"/>
                  </a:lnTo>
                  <a:lnTo>
                    <a:pt x="183" y="77"/>
                  </a:lnTo>
                  <a:lnTo>
                    <a:pt x="183" y="68"/>
                  </a:lnTo>
                  <a:lnTo>
                    <a:pt x="183" y="49"/>
                  </a:lnTo>
                  <a:lnTo>
                    <a:pt x="193" y="39"/>
                  </a:lnTo>
                  <a:lnTo>
                    <a:pt x="193" y="29"/>
                  </a:lnTo>
                  <a:lnTo>
                    <a:pt x="193" y="10"/>
                  </a:lnTo>
                  <a:lnTo>
                    <a:pt x="193" y="0"/>
                  </a:lnTo>
                  <a:lnTo>
                    <a:pt x="183" y="0"/>
                  </a:lnTo>
                  <a:lnTo>
                    <a:pt x="173" y="0"/>
                  </a:lnTo>
                  <a:lnTo>
                    <a:pt x="164" y="0"/>
                  </a:lnTo>
                  <a:lnTo>
                    <a:pt x="154" y="0"/>
                  </a:lnTo>
                  <a:lnTo>
                    <a:pt x="145" y="0"/>
                  </a:lnTo>
                  <a:lnTo>
                    <a:pt x="125" y="0"/>
                  </a:lnTo>
                  <a:lnTo>
                    <a:pt x="115" y="0"/>
                  </a:lnTo>
                  <a:lnTo>
                    <a:pt x="106" y="0"/>
                  </a:lnTo>
                  <a:lnTo>
                    <a:pt x="95" y="19"/>
                  </a:lnTo>
                  <a:lnTo>
                    <a:pt x="86" y="39"/>
                  </a:lnTo>
                  <a:lnTo>
                    <a:pt x="77" y="49"/>
                  </a:lnTo>
                  <a:lnTo>
                    <a:pt x="67" y="68"/>
                  </a:lnTo>
                  <a:lnTo>
                    <a:pt x="58" y="77"/>
                  </a:lnTo>
                  <a:lnTo>
                    <a:pt x="47" y="97"/>
                  </a:lnTo>
                  <a:lnTo>
                    <a:pt x="38" y="116"/>
                  </a:lnTo>
                  <a:lnTo>
                    <a:pt x="28" y="126"/>
                  </a:lnTo>
                  <a:lnTo>
                    <a:pt x="19" y="145"/>
                  </a:lnTo>
                  <a:lnTo>
                    <a:pt x="19" y="155"/>
                  </a:lnTo>
                  <a:lnTo>
                    <a:pt x="19" y="174"/>
                  </a:lnTo>
                  <a:lnTo>
                    <a:pt x="9" y="194"/>
                  </a:lnTo>
                  <a:lnTo>
                    <a:pt x="9" y="203"/>
                  </a:lnTo>
                  <a:lnTo>
                    <a:pt x="0" y="222"/>
                  </a:lnTo>
                  <a:lnTo>
                    <a:pt x="0" y="242"/>
                  </a:lnTo>
                  <a:lnTo>
                    <a:pt x="0" y="261"/>
                  </a:lnTo>
                  <a:lnTo>
                    <a:pt x="0" y="270"/>
                  </a:lnTo>
                  <a:lnTo>
                    <a:pt x="9" y="290"/>
                  </a:lnTo>
                  <a:lnTo>
                    <a:pt x="9" y="309"/>
                  </a:lnTo>
                  <a:lnTo>
                    <a:pt x="19" y="329"/>
                  </a:lnTo>
                  <a:lnTo>
                    <a:pt x="19" y="339"/>
                  </a:lnTo>
                  <a:lnTo>
                    <a:pt x="28" y="358"/>
                  </a:lnTo>
                  <a:lnTo>
                    <a:pt x="28" y="378"/>
                  </a:lnTo>
                  <a:lnTo>
                    <a:pt x="38" y="396"/>
                  </a:lnTo>
                  <a:lnTo>
                    <a:pt x="47" y="406"/>
                  </a:lnTo>
                  <a:lnTo>
                    <a:pt x="67" y="426"/>
                  </a:lnTo>
                  <a:lnTo>
                    <a:pt x="86" y="435"/>
                  </a:lnTo>
                  <a:lnTo>
                    <a:pt x="106" y="454"/>
                  </a:lnTo>
                  <a:lnTo>
                    <a:pt x="115" y="474"/>
                  </a:lnTo>
                  <a:lnTo>
                    <a:pt x="134" y="484"/>
                  </a:lnTo>
                  <a:lnTo>
                    <a:pt x="154" y="503"/>
                  </a:lnTo>
                  <a:lnTo>
                    <a:pt x="173" y="513"/>
                  </a:lnTo>
                  <a:lnTo>
                    <a:pt x="193" y="522"/>
                  </a:lnTo>
                  <a:lnTo>
                    <a:pt x="212" y="522"/>
                  </a:lnTo>
                  <a:lnTo>
                    <a:pt x="231" y="532"/>
                  </a:lnTo>
                  <a:lnTo>
                    <a:pt x="251" y="532"/>
                  </a:lnTo>
                  <a:lnTo>
                    <a:pt x="270" y="532"/>
                  </a:lnTo>
                  <a:lnTo>
                    <a:pt x="290" y="541"/>
                  </a:lnTo>
                  <a:lnTo>
                    <a:pt x="309" y="541"/>
                  </a:lnTo>
                  <a:lnTo>
                    <a:pt x="328" y="551"/>
                  </a:lnTo>
                  <a:lnTo>
                    <a:pt x="338" y="541"/>
                  </a:lnTo>
                  <a:lnTo>
                    <a:pt x="347" y="541"/>
                  </a:lnTo>
                  <a:lnTo>
                    <a:pt x="357" y="532"/>
                  </a:lnTo>
                  <a:lnTo>
                    <a:pt x="366" y="532"/>
                  </a:lnTo>
                  <a:lnTo>
                    <a:pt x="376" y="522"/>
                  </a:lnTo>
                  <a:lnTo>
                    <a:pt x="386" y="522"/>
                  </a:lnTo>
                  <a:lnTo>
                    <a:pt x="396" y="513"/>
                  </a:lnTo>
                  <a:lnTo>
                    <a:pt x="405" y="513"/>
                  </a:lnTo>
                  <a:close/>
                </a:path>
              </a:pathLst>
            </a:custGeom>
            <a:solidFill>
              <a:srgbClr val="E07038"/>
            </a:solidFill>
            <a:ln w="9525">
              <a:noFill/>
              <a:round/>
              <a:headEnd/>
              <a:tailEnd/>
            </a:ln>
          </p:spPr>
          <p:txBody>
            <a:bodyPr>
              <a:prstTxWarp prst="textNoShape">
                <a:avLst/>
              </a:prstTxWarp>
            </a:bodyPr>
            <a:lstStyle/>
            <a:p>
              <a:endParaRPr lang="en-US"/>
            </a:p>
          </p:txBody>
        </p:sp>
        <p:sp>
          <p:nvSpPr>
            <p:cNvPr id="63873" name="Freeform 57"/>
            <p:cNvSpPr>
              <a:spLocks/>
            </p:cNvSpPr>
            <p:nvPr/>
          </p:nvSpPr>
          <p:spPr bwMode="auto">
            <a:xfrm>
              <a:off x="2371" y="3779"/>
              <a:ext cx="49" cy="59"/>
            </a:xfrm>
            <a:custGeom>
              <a:avLst/>
              <a:gdLst>
                <a:gd name="T0" fmla="*/ 347 w 396"/>
                <a:gd name="T1" fmla="*/ 435 h 473"/>
                <a:gd name="T2" fmla="*/ 367 w 396"/>
                <a:gd name="T3" fmla="*/ 416 h 473"/>
                <a:gd name="T4" fmla="*/ 377 w 396"/>
                <a:gd name="T5" fmla="*/ 405 h 473"/>
                <a:gd name="T6" fmla="*/ 386 w 396"/>
                <a:gd name="T7" fmla="*/ 386 h 473"/>
                <a:gd name="T8" fmla="*/ 377 w 396"/>
                <a:gd name="T9" fmla="*/ 357 h 473"/>
                <a:gd name="T10" fmla="*/ 347 w 396"/>
                <a:gd name="T11" fmla="*/ 329 h 473"/>
                <a:gd name="T12" fmla="*/ 328 w 396"/>
                <a:gd name="T13" fmla="*/ 309 h 473"/>
                <a:gd name="T14" fmla="*/ 309 w 396"/>
                <a:gd name="T15" fmla="*/ 290 h 473"/>
                <a:gd name="T16" fmla="*/ 280 w 396"/>
                <a:gd name="T17" fmla="*/ 271 h 473"/>
                <a:gd name="T18" fmla="*/ 260 w 396"/>
                <a:gd name="T19" fmla="*/ 251 h 473"/>
                <a:gd name="T20" fmla="*/ 241 w 396"/>
                <a:gd name="T21" fmla="*/ 221 h 473"/>
                <a:gd name="T22" fmla="*/ 212 w 396"/>
                <a:gd name="T23" fmla="*/ 203 h 473"/>
                <a:gd name="T24" fmla="*/ 202 w 396"/>
                <a:gd name="T25" fmla="*/ 173 h 473"/>
                <a:gd name="T26" fmla="*/ 184 w 396"/>
                <a:gd name="T27" fmla="*/ 154 h 473"/>
                <a:gd name="T28" fmla="*/ 174 w 396"/>
                <a:gd name="T29" fmla="*/ 125 h 473"/>
                <a:gd name="T30" fmla="*/ 154 w 396"/>
                <a:gd name="T31" fmla="*/ 96 h 473"/>
                <a:gd name="T32" fmla="*/ 164 w 396"/>
                <a:gd name="T33" fmla="*/ 67 h 473"/>
                <a:gd name="T34" fmla="*/ 164 w 396"/>
                <a:gd name="T35" fmla="*/ 48 h 473"/>
                <a:gd name="T36" fmla="*/ 164 w 396"/>
                <a:gd name="T37" fmla="*/ 28 h 473"/>
                <a:gd name="T38" fmla="*/ 164 w 396"/>
                <a:gd name="T39" fmla="*/ 0 h 473"/>
                <a:gd name="T40" fmla="*/ 145 w 396"/>
                <a:gd name="T41" fmla="*/ 9 h 473"/>
                <a:gd name="T42" fmla="*/ 126 w 396"/>
                <a:gd name="T43" fmla="*/ 9 h 473"/>
                <a:gd name="T44" fmla="*/ 106 w 396"/>
                <a:gd name="T45" fmla="*/ 9 h 473"/>
                <a:gd name="T46" fmla="*/ 87 w 396"/>
                <a:gd name="T47" fmla="*/ 19 h 473"/>
                <a:gd name="T48" fmla="*/ 67 w 396"/>
                <a:gd name="T49" fmla="*/ 48 h 473"/>
                <a:gd name="T50" fmla="*/ 48 w 396"/>
                <a:gd name="T51" fmla="*/ 77 h 473"/>
                <a:gd name="T52" fmla="*/ 28 w 396"/>
                <a:gd name="T53" fmla="*/ 106 h 473"/>
                <a:gd name="T54" fmla="*/ 19 w 396"/>
                <a:gd name="T55" fmla="*/ 125 h 473"/>
                <a:gd name="T56" fmla="*/ 9 w 396"/>
                <a:gd name="T57" fmla="*/ 154 h 473"/>
                <a:gd name="T58" fmla="*/ 9 w 396"/>
                <a:gd name="T59" fmla="*/ 184 h 473"/>
                <a:gd name="T60" fmla="*/ 0 w 396"/>
                <a:gd name="T61" fmla="*/ 212 h 473"/>
                <a:gd name="T62" fmla="*/ 0 w 396"/>
                <a:gd name="T63" fmla="*/ 241 h 473"/>
                <a:gd name="T64" fmla="*/ 9 w 396"/>
                <a:gd name="T65" fmla="*/ 271 h 473"/>
                <a:gd name="T66" fmla="*/ 19 w 396"/>
                <a:gd name="T67" fmla="*/ 299 h 473"/>
                <a:gd name="T68" fmla="*/ 28 w 396"/>
                <a:gd name="T69" fmla="*/ 329 h 473"/>
                <a:gd name="T70" fmla="*/ 48 w 396"/>
                <a:gd name="T71" fmla="*/ 357 h 473"/>
                <a:gd name="T72" fmla="*/ 76 w 396"/>
                <a:gd name="T73" fmla="*/ 386 h 473"/>
                <a:gd name="T74" fmla="*/ 106 w 396"/>
                <a:gd name="T75" fmla="*/ 405 h 473"/>
                <a:gd name="T76" fmla="*/ 135 w 396"/>
                <a:gd name="T77" fmla="*/ 435 h 473"/>
                <a:gd name="T78" fmla="*/ 164 w 396"/>
                <a:gd name="T79" fmla="*/ 454 h 473"/>
                <a:gd name="T80" fmla="*/ 202 w 396"/>
                <a:gd name="T81" fmla="*/ 454 h 473"/>
                <a:gd name="T82" fmla="*/ 232 w 396"/>
                <a:gd name="T83" fmla="*/ 464 h 473"/>
                <a:gd name="T84" fmla="*/ 271 w 396"/>
                <a:gd name="T85" fmla="*/ 473 h 473"/>
                <a:gd name="T86" fmla="*/ 290 w 396"/>
                <a:gd name="T87" fmla="*/ 473 h 473"/>
                <a:gd name="T88" fmla="*/ 309 w 396"/>
                <a:gd name="T89" fmla="*/ 464 h 473"/>
                <a:gd name="T90" fmla="*/ 319 w 396"/>
                <a:gd name="T91" fmla="*/ 454 h 473"/>
                <a:gd name="T92" fmla="*/ 338 w 396"/>
                <a:gd name="T93" fmla="*/ 454 h 473"/>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96"/>
                <a:gd name="T142" fmla="*/ 0 h 473"/>
                <a:gd name="T143" fmla="*/ 396 w 396"/>
                <a:gd name="T144" fmla="*/ 473 h 473"/>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96" h="473">
                  <a:moveTo>
                    <a:pt x="347" y="444"/>
                  </a:moveTo>
                  <a:lnTo>
                    <a:pt x="347" y="435"/>
                  </a:lnTo>
                  <a:lnTo>
                    <a:pt x="357" y="425"/>
                  </a:lnTo>
                  <a:lnTo>
                    <a:pt x="367" y="416"/>
                  </a:lnTo>
                  <a:lnTo>
                    <a:pt x="367" y="405"/>
                  </a:lnTo>
                  <a:lnTo>
                    <a:pt x="377" y="405"/>
                  </a:lnTo>
                  <a:lnTo>
                    <a:pt x="386" y="396"/>
                  </a:lnTo>
                  <a:lnTo>
                    <a:pt x="386" y="386"/>
                  </a:lnTo>
                  <a:lnTo>
                    <a:pt x="396" y="377"/>
                  </a:lnTo>
                  <a:lnTo>
                    <a:pt x="377" y="357"/>
                  </a:lnTo>
                  <a:lnTo>
                    <a:pt x="367" y="347"/>
                  </a:lnTo>
                  <a:lnTo>
                    <a:pt x="347" y="329"/>
                  </a:lnTo>
                  <a:lnTo>
                    <a:pt x="338" y="318"/>
                  </a:lnTo>
                  <a:lnTo>
                    <a:pt x="328" y="309"/>
                  </a:lnTo>
                  <a:lnTo>
                    <a:pt x="319" y="299"/>
                  </a:lnTo>
                  <a:lnTo>
                    <a:pt x="309" y="290"/>
                  </a:lnTo>
                  <a:lnTo>
                    <a:pt x="299" y="280"/>
                  </a:lnTo>
                  <a:lnTo>
                    <a:pt x="280" y="271"/>
                  </a:lnTo>
                  <a:lnTo>
                    <a:pt x="271" y="260"/>
                  </a:lnTo>
                  <a:lnTo>
                    <a:pt x="260" y="251"/>
                  </a:lnTo>
                  <a:lnTo>
                    <a:pt x="251" y="241"/>
                  </a:lnTo>
                  <a:lnTo>
                    <a:pt x="241" y="221"/>
                  </a:lnTo>
                  <a:lnTo>
                    <a:pt x="222" y="212"/>
                  </a:lnTo>
                  <a:lnTo>
                    <a:pt x="212" y="203"/>
                  </a:lnTo>
                  <a:lnTo>
                    <a:pt x="202" y="193"/>
                  </a:lnTo>
                  <a:lnTo>
                    <a:pt x="202" y="173"/>
                  </a:lnTo>
                  <a:lnTo>
                    <a:pt x="193" y="164"/>
                  </a:lnTo>
                  <a:lnTo>
                    <a:pt x="184" y="154"/>
                  </a:lnTo>
                  <a:lnTo>
                    <a:pt x="184" y="135"/>
                  </a:lnTo>
                  <a:lnTo>
                    <a:pt x="174" y="125"/>
                  </a:lnTo>
                  <a:lnTo>
                    <a:pt x="164" y="106"/>
                  </a:lnTo>
                  <a:lnTo>
                    <a:pt x="154" y="96"/>
                  </a:lnTo>
                  <a:lnTo>
                    <a:pt x="154" y="87"/>
                  </a:lnTo>
                  <a:lnTo>
                    <a:pt x="164" y="67"/>
                  </a:lnTo>
                  <a:lnTo>
                    <a:pt x="164" y="58"/>
                  </a:lnTo>
                  <a:lnTo>
                    <a:pt x="164" y="48"/>
                  </a:lnTo>
                  <a:lnTo>
                    <a:pt x="164" y="39"/>
                  </a:lnTo>
                  <a:lnTo>
                    <a:pt x="164" y="28"/>
                  </a:lnTo>
                  <a:lnTo>
                    <a:pt x="164" y="19"/>
                  </a:lnTo>
                  <a:lnTo>
                    <a:pt x="164" y="0"/>
                  </a:lnTo>
                  <a:lnTo>
                    <a:pt x="154" y="0"/>
                  </a:lnTo>
                  <a:lnTo>
                    <a:pt x="145" y="9"/>
                  </a:lnTo>
                  <a:lnTo>
                    <a:pt x="135" y="9"/>
                  </a:lnTo>
                  <a:lnTo>
                    <a:pt x="126" y="9"/>
                  </a:lnTo>
                  <a:lnTo>
                    <a:pt x="115" y="9"/>
                  </a:lnTo>
                  <a:lnTo>
                    <a:pt x="106" y="9"/>
                  </a:lnTo>
                  <a:lnTo>
                    <a:pt x="96" y="9"/>
                  </a:lnTo>
                  <a:lnTo>
                    <a:pt x="87" y="19"/>
                  </a:lnTo>
                  <a:lnTo>
                    <a:pt x="76" y="39"/>
                  </a:lnTo>
                  <a:lnTo>
                    <a:pt x="67" y="48"/>
                  </a:lnTo>
                  <a:lnTo>
                    <a:pt x="58" y="58"/>
                  </a:lnTo>
                  <a:lnTo>
                    <a:pt x="48" y="77"/>
                  </a:lnTo>
                  <a:lnTo>
                    <a:pt x="39" y="87"/>
                  </a:lnTo>
                  <a:lnTo>
                    <a:pt x="28" y="106"/>
                  </a:lnTo>
                  <a:lnTo>
                    <a:pt x="19" y="115"/>
                  </a:lnTo>
                  <a:lnTo>
                    <a:pt x="19" y="125"/>
                  </a:lnTo>
                  <a:lnTo>
                    <a:pt x="19" y="145"/>
                  </a:lnTo>
                  <a:lnTo>
                    <a:pt x="9" y="154"/>
                  </a:lnTo>
                  <a:lnTo>
                    <a:pt x="9" y="173"/>
                  </a:lnTo>
                  <a:lnTo>
                    <a:pt x="9" y="184"/>
                  </a:lnTo>
                  <a:lnTo>
                    <a:pt x="0" y="203"/>
                  </a:lnTo>
                  <a:lnTo>
                    <a:pt x="0" y="212"/>
                  </a:lnTo>
                  <a:lnTo>
                    <a:pt x="0" y="221"/>
                  </a:lnTo>
                  <a:lnTo>
                    <a:pt x="0" y="241"/>
                  </a:lnTo>
                  <a:lnTo>
                    <a:pt x="9" y="251"/>
                  </a:lnTo>
                  <a:lnTo>
                    <a:pt x="9" y="271"/>
                  </a:lnTo>
                  <a:lnTo>
                    <a:pt x="9" y="290"/>
                  </a:lnTo>
                  <a:lnTo>
                    <a:pt x="19" y="299"/>
                  </a:lnTo>
                  <a:lnTo>
                    <a:pt x="19" y="318"/>
                  </a:lnTo>
                  <a:lnTo>
                    <a:pt x="28" y="329"/>
                  </a:lnTo>
                  <a:lnTo>
                    <a:pt x="28" y="347"/>
                  </a:lnTo>
                  <a:lnTo>
                    <a:pt x="48" y="357"/>
                  </a:lnTo>
                  <a:lnTo>
                    <a:pt x="58" y="366"/>
                  </a:lnTo>
                  <a:lnTo>
                    <a:pt x="76" y="386"/>
                  </a:lnTo>
                  <a:lnTo>
                    <a:pt x="87" y="396"/>
                  </a:lnTo>
                  <a:lnTo>
                    <a:pt x="106" y="405"/>
                  </a:lnTo>
                  <a:lnTo>
                    <a:pt x="115" y="425"/>
                  </a:lnTo>
                  <a:lnTo>
                    <a:pt x="135" y="435"/>
                  </a:lnTo>
                  <a:lnTo>
                    <a:pt x="145" y="444"/>
                  </a:lnTo>
                  <a:lnTo>
                    <a:pt x="164" y="454"/>
                  </a:lnTo>
                  <a:lnTo>
                    <a:pt x="184" y="454"/>
                  </a:lnTo>
                  <a:lnTo>
                    <a:pt x="202" y="454"/>
                  </a:lnTo>
                  <a:lnTo>
                    <a:pt x="212" y="464"/>
                  </a:lnTo>
                  <a:lnTo>
                    <a:pt x="232" y="464"/>
                  </a:lnTo>
                  <a:lnTo>
                    <a:pt x="251" y="473"/>
                  </a:lnTo>
                  <a:lnTo>
                    <a:pt x="271" y="473"/>
                  </a:lnTo>
                  <a:lnTo>
                    <a:pt x="280" y="473"/>
                  </a:lnTo>
                  <a:lnTo>
                    <a:pt x="290" y="473"/>
                  </a:lnTo>
                  <a:lnTo>
                    <a:pt x="299" y="473"/>
                  </a:lnTo>
                  <a:lnTo>
                    <a:pt x="309" y="464"/>
                  </a:lnTo>
                  <a:lnTo>
                    <a:pt x="319" y="464"/>
                  </a:lnTo>
                  <a:lnTo>
                    <a:pt x="319" y="454"/>
                  </a:lnTo>
                  <a:lnTo>
                    <a:pt x="328" y="454"/>
                  </a:lnTo>
                  <a:lnTo>
                    <a:pt x="338" y="454"/>
                  </a:lnTo>
                  <a:lnTo>
                    <a:pt x="347" y="444"/>
                  </a:lnTo>
                  <a:close/>
                </a:path>
              </a:pathLst>
            </a:custGeom>
            <a:solidFill>
              <a:srgbClr val="E07038"/>
            </a:solidFill>
            <a:ln w="9525">
              <a:noFill/>
              <a:round/>
              <a:headEnd/>
              <a:tailEnd/>
            </a:ln>
          </p:spPr>
          <p:txBody>
            <a:bodyPr>
              <a:prstTxWarp prst="textNoShape">
                <a:avLst/>
              </a:prstTxWarp>
            </a:bodyPr>
            <a:lstStyle/>
            <a:p>
              <a:endParaRPr lang="en-US"/>
            </a:p>
          </p:txBody>
        </p:sp>
        <p:sp>
          <p:nvSpPr>
            <p:cNvPr id="63874" name="Freeform 58"/>
            <p:cNvSpPr>
              <a:spLocks/>
            </p:cNvSpPr>
            <p:nvPr/>
          </p:nvSpPr>
          <p:spPr bwMode="auto">
            <a:xfrm>
              <a:off x="2373" y="3786"/>
              <a:ext cx="41" cy="49"/>
            </a:xfrm>
            <a:custGeom>
              <a:avLst/>
              <a:gdLst>
                <a:gd name="T0" fmla="*/ 300 w 328"/>
                <a:gd name="T1" fmla="*/ 358 h 396"/>
                <a:gd name="T2" fmla="*/ 309 w 328"/>
                <a:gd name="T3" fmla="*/ 338 h 396"/>
                <a:gd name="T4" fmla="*/ 328 w 328"/>
                <a:gd name="T5" fmla="*/ 319 h 396"/>
                <a:gd name="T6" fmla="*/ 319 w 328"/>
                <a:gd name="T7" fmla="*/ 299 h 396"/>
                <a:gd name="T8" fmla="*/ 300 w 328"/>
                <a:gd name="T9" fmla="*/ 271 h 396"/>
                <a:gd name="T10" fmla="*/ 271 w 328"/>
                <a:gd name="T11" fmla="*/ 251 h 396"/>
                <a:gd name="T12" fmla="*/ 261 w 328"/>
                <a:gd name="T13" fmla="*/ 241 h 396"/>
                <a:gd name="T14" fmla="*/ 241 w 328"/>
                <a:gd name="T15" fmla="*/ 222 h 396"/>
                <a:gd name="T16" fmla="*/ 222 w 328"/>
                <a:gd name="T17" fmla="*/ 202 h 396"/>
                <a:gd name="T18" fmla="*/ 203 w 328"/>
                <a:gd name="T19" fmla="*/ 183 h 396"/>
                <a:gd name="T20" fmla="*/ 183 w 328"/>
                <a:gd name="T21" fmla="*/ 163 h 396"/>
                <a:gd name="T22" fmla="*/ 165 w 328"/>
                <a:gd name="T23" fmla="*/ 145 h 396"/>
                <a:gd name="T24" fmla="*/ 155 w 328"/>
                <a:gd name="T25" fmla="*/ 126 h 396"/>
                <a:gd name="T26" fmla="*/ 145 w 328"/>
                <a:gd name="T27" fmla="*/ 96 h 396"/>
                <a:gd name="T28" fmla="*/ 135 w 328"/>
                <a:gd name="T29" fmla="*/ 77 h 396"/>
                <a:gd name="T30" fmla="*/ 135 w 328"/>
                <a:gd name="T31" fmla="*/ 57 h 396"/>
                <a:gd name="T32" fmla="*/ 135 w 328"/>
                <a:gd name="T33" fmla="*/ 38 h 396"/>
                <a:gd name="T34" fmla="*/ 135 w 328"/>
                <a:gd name="T35" fmla="*/ 19 h 396"/>
                <a:gd name="T36" fmla="*/ 135 w 328"/>
                <a:gd name="T37" fmla="*/ 0 h 396"/>
                <a:gd name="T38" fmla="*/ 116 w 328"/>
                <a:gd name="T39" fmla="*/ 0 h 396"/>
                <a:gd name="T40" fmla="*/ 96 w 328"/>
                <a:gd name="T41" fmla="*/ 0 h 396"/>
                <a:gd name="T42" fmla="*/ 77 w 328"/>
                <a:gd name="T43" fmla="*/ 0 h 396"/>
                <a:gd name="T44" fmla="*/ 68 w 328"/>
                <a:gd name="T45" fmla="*/ 29 h 396"/>
                <a:gd name="T46" fmla="*/ 48 w 328"/>
                <a:gd name="T47" fmla="*/ 48 h 396"/>
                <a:gd name="T48" fmla="*/ 29 w 328"/>
                <a:gd name="T49" fmla="*/ 67 h 396"/>
                <a:gd name="T50" fmla="*/ 20 w 328"/>
                <a:gd name="T51" fmla="*/ 96 h 396"/>
                <a:gd name="T52" fmla="*/ 9 w 328"/>
                <a:gd name="T53" fmla="*/ 115 h 396"/>
                <a:gd name="T54" fmla="*/ 9 w 328"/>
                <a:gd name="T55" fmla="*/ 135 h 396"/>
                <a:gd name="T56" fmla="*/ 0 w 328"/>
                <a:gd name="T57" fmla="*/ 163 h 396"/>
                <a:gd name="T58" fmla="*/ 0 w 328"/>
                <a:gd name="T59" fmla="*/ 183 h 396"/>
                <a:gd name="T60" fmla="*/ 0 w 328"/>
                <a:gd name="T61" fmla="*/ 213 h 396"/>
                <a:gd name="T62" fmla="*/ 9 w 328"/>
                <a:gd name="T63" fmla="*/ 232 h 396"/>
                <a:gd name="T64" fmla="*/ 20 w 328"/>
                <a:gd name="T65" fmla="*/ 260 h 396"/>
                <a:gd name="T66" fmla="*/ 29 w 328"/>
                <a:gd name="T67" fmla="*/ 289 h 396"/>
                <a:gd name="T68" fmla="*/ 48 w 328"/>
                <a:gd name="T69" fmla="*/ 308 h 396"/>
                <a:gd name="T70" fmla="*/ 77 w 328"/>
                <a:gd name="T71" fmla="*/ 328 h 396"/>
                <a:gd name="T72" fmla="*/ 96 w 328"/>
                <a:gd name="T73" fmla="*/ 347 h 396"/>
                <a:gd name="T74" fmla="*/ 126 w 328"/>
                <a:gd name="T75" fmla="*/ 367 h 396"/>
                <a:gd name="T76" fmla="*/ 155 w 328"/>
                <a:gd name="T77" fmla="*/ 377 h 396"/>
                <a:gd name="T78" fmla="*/ 183 w 328"/>
                <a:gd name="T79" fmla="*/ 386 h 396"/>
                <a:gd name="T80" fmla="*/ 213 w 328"/>
                <a:gd name="T81" fmla="*/ 386 h 396"/>
                <a:gd name="T82" fmla="*/ 241 w 328"/>
                <a:gd name="T83" fmla="*/ 396 h 396"/>
                <a:gd name="T84" fmla="*/ 261 w 328"/>
                <a:gd name="T85" fmla="*/ 386 h 396"/>
                <a:gd name="T86" fmla="*/ 280 w 328"/>
                <a:gd name="T87" fmla="*/ 377 h 39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28"/>
                <a:gd name="T133" fmla="*/ 0 h 396"/>
                <a:gd name="T134" fmla="*/ 328 w 328"/>
                <a:gd name="T135" fmla="*/ 396 h 39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28" h="396">
                  <a:moveTo>
                    <a:pt x="290" y="367"/>
                  </a:moveTo>
                  <a:lnTo>
                    <a:pt x="300" y="358"/>
                  </a:lnTo>
                  <a:lnTo>
                    <a:pt x="309" y="347"/>
                  </a:lnTo>
                  <a:lnTo>
                    <a:pt x="309" y="338"/>
                  </a:lnTo>
                  <a:lnTo>
                    <a:pt x="319" y="328"/>
                  </a:lnTo>
                  <a:lnTo>
                    <a:pt x="328" y="319"/>
                  </a:lnTo>
                  <a:lnTo>
                    <a:pt x="328" y="308"/>
                  </a:lnTo>
                  <a:lnTo>
                    <a:pt x="319" y="299"/>
                  </a:lnTo>
                  <a:lnTo>
                    <a:pt x="309" y="280"/>
                  </a:lnTo>
                  <a:lnTo>
                    <a:pt x="300" y="271"/>
                  </a:lnTo>
                  <a:lnTo>
                    <a:pt x="280" y="260"/>
                  </a:lnTo>
                  <a:lnTo>
                    <a:pt x="271" y="251"/>
                  </a:lnTo>
                  <a:lnTo>
                    <a:pt x="261" y="251"/>
                  </a:lnTo>
                  <a:lnTo>
                    <a:pt x="261" y="241"/>
                  </a:lnTo>
                  <a:lnTo>
                    <a:pt x="252" y="232"/>
                  </a:lnTo>
                  <a:lnTo>
                    <a:pt x="241" y="222"/>
                  </a:lnTo>
                  <a:lnTo>
                    <a:pt x="232" y="213"/>
                  </a:lnTo>
                  <a:lnTo>
                    <a:pt x="222" y="202"/>
                  </a:lnTo>
                  <a:lnTo>
                    <a:pt x="213" y="193"/>
                  </a:lnTo>
                  <a:lnTo>
                    <a:pt x="203" y="183"/>
                  </a:lnTo>
                  <a:lnTo>
                    <a:pt x="193" y="174"/>
                  </a:lnTo>
                  <a:lnTo>
                    <a:pt x="183" y="163"/>
                  </a:lnTo>
                  <a:lnTo>
                    <a:pt x="174" y="154"/>
                  </a:lnTo>
                  <a:lnTo>
                    <a:pt x="165" y="145"/>
                  </a:lnTo>
                  <a:lnTo>
                    <a:pt x="165" y="135"/>
                  </a:lnTo>
                  <a:lnTo>
                    <a:pt x="155" y="126"/>
                  </a:lnTo>
                  <a:lnTo>
                    <a:pt x="145" y="106"/>
                  </a:lnTo>
                  <a:lnTo>
                    <a:pt x="145" y="96"/>
                  </a:lnTo>
                  <a:lnTo>
                    <a:pt x="135" y="87"/>
                  </a:lnTo>
                  <a:lnTo>
                    <a:pt x="135" y="77"/>
                  </a:lnTo>
                  <a:lnTo>
                    <a:pt x="135" y="67"/>
                  </a:lnTo>
                  <a:lnTo>
                    <a:pt x="135" y="57"/>
                  </a:lnTo>
                  <a:lnTo>
                    <a:pt x="135" y="48"/>
                  </a:lnTo>
                  <a:lnTo>
                    <a:pt x="135" y="38"/>
                  </a:lnTo>
                  <a:lnTo>
                    <a:pt x="135" y="29"/>
                  </a:lnTo>
                  <a:lnTo>
                    <a:pt x="135" y="19"/>
                  </a:lnTo>
                  <a:lnTo>
                    <a:pt x="135" y="9"/>
                  </a:lnTo>
                  <a:lnTo>
                    <a:pt x="135" y="0"/>
                  </a:lnTo>
                  <a:lnTo>
                    <a:pt x="126" y="0"/>
                  </a:lnTo>
                  <a:lnTo>
                    <a:pt x="116" y="0"/>
                  </a:lnTo>
                  <a:lnTo>
                    <a:pt x="107" y="0"/>
                  </a:lnTo>
                  <a:lnTo>
                    <a:pt x="96" y="0"/>
                  </a:lnTo>
                  <a:lnTo>
                    <a:pt x="87" y="0"/>
                  </a:lnTo>
                  <a:lnTo>
                    <a:pt x="77" y="0"/>
                  </a:lnTo>
                  <a:lnTo>
                    <a:pt x="68" y="19"/>
                  </a:lnTo>
                  <a:lnTo>
                    <a:pt x="68" y="29"/>
                  </a:lnTo>
                  <a:lnTo>
                    <a:pt x="57" y="38"/>
                  </a:lnTo>
                  <a:lnTo>
                    <a:pt x="48" y="48"/>
                  </a:lnTo>
                  <a:lnTo>
                    <a:pt x="39" y="57"/>
                  </a:lnTo>
                  <a:lnTo>
                    <a:pt x="29" y="67"/>
                  </a:lnTo>
                  <a:lnTo>
                    <a:pt x="29" y="87"/>
                  </a:lnTo>
                  <a:lnTo>
                    <a:pt x="20" y="96"/>
                  </a:lnTo>
                  <a:lnTo>
                    <a:pt x="20" y="106"/>
                  </a:lnTo>
                  <a:lnTo>
                    <a:pt x="9" y="115"/>
                  </a:lnTo>
                  <a:lnTo>
                    <a:pt x="9" y="126"/>
                  </a:lnTo>
                  <a:lnTo>
                    <a:pt x="9" y="135"/>
                  </a:lnTo>
                  <a:lnTo>
                    <a:pt x="9" y="154"/>
                  </a:lnTo>
                  <a:lnTo>
                    <a:pt x="0" y="163"/>
                  </a:lnTo>
                  <a:lnTo>
                    <a:pt x="0" y="174"/>
                  </a:lnTo>
                  <a:lnTo>
                    <a:pt x="0" y="183"/>
                  </a:lnTo>
                  <a:lnTo>
                    <a:pt x="0" y="202"/>
                  </a:lnTo>
                  <a:lnTo>
                    <a:pt x="0" y="213"/>
                  </a:lnTo>
                  <a:lnTo>
                    <a:pt x="9" y="222"/>
                  </a:lnTo>
                  <a:lnTo>
                    <a:pt x="9" y="232"/>
                  </a:lnTo>
                  <a:lnTo>
                    <a:pt x="9" y="251"/>
                  </a:lnTo>
                  <a:lnTo>
                    <a:pt x="20" y="260"/>
                  </a:lnTo>
                  <a:lnTo>
                    <a:pt x="20" y="271"/>
                  </a:lnTo>
                  <a:lnTo>
                    <a:pt x="29" y="289"/>
                  </a:lnTo>
                  <a:lnTo>
                    <a:pt x="39" y="299"/>
                  </a:lnTo>
                  <a:lnTo>
                    <a:pt x="48" y="308"/>
                  </a:lnTo>
                  <a:lnTo>
                    <a:pt x="57" y="319"/>
                  </a:lnTo>
                  <a:lnTo>
                    <a:pt x="77" y="328"/>
                  </a:lnTo>
                  <a:lnTo>
                    <a:pt x="87" y="338"/>
                  </a:lnTo>
                  <a:lnTo>
                    <a:pt x="96" y="347"/>
                  </a:lnTo>
                  <a:lnTo>
                    <a:pt x="107" y="358"/>
                  </a:lnTo>
                  <a:lnTo>
                    <a:pt x="126" y="367"/>
                  </a:lnTo>
                  <a:lnTo>
                    <a:pt x="135" y="377"/>
                  </a:lnTo>
                  <a:lnTo>
                    <a:pt x="155" y="377"/>
                  </a:lnTo>
                  <a:lnTo>
                    <a:pt x="165" y="377"/>
                  </a:lnTo>
                  <a:lnTo>
                    <a:pt x="183" y="386"/>
                  </a:lnTo>
                  <a:lnTo>
                    <a:pt x="193" y="386"/>
                  </a:lnTo>
                  <a:lnTo>
                    <a:pt x="213" y="386"/>
                  </a:lnTo>
                  <a:lnTo>
                    <a:pt x="222" y="396"/>
                  </a:lnTo>
                  <a:lnTo>
                    <a:pt x="241" y="396"/>
                  </a:lnTo>
                  <a:lnTo>
                    <a:pt x="252" y="386"/>
                  </a:lnTo>
                  <a:lnTo>
                    <a:pt x="261" y="386"/>
                  </a:lnTo>
                  <a:lnTo>
                    <a:pt x="271" y="377"/>
                  </a:lnTo>
                  <a:lnTo>
                    <a:pt x="280" y="377"/>
                  </a:lnTo>
                  <a:lnTo>
                    <a:pt x="290" y="367"/>
                  </a:lnTo>
                  <a:close/>
                </a:path>
              </a:pathLst>
            </a:custGeom>
            <a:solidFill>
              <a:srgbClr val="E07038"/>
            </a:solidFill>
            <a:ln w="9525">
              <a:noFill/>
              <a:round/>
              <a:headEnd/>
              <a:tailEnd/>
            </a:ln>
          </p:spPr>
          <p:txBody>
            <a:bodyPr>
              <a:prstTxWarp prst="textNoShape">
                <a:avLst/>
              </a:prstTxWarp>
            </a:bodyPr>
            <a:lstStyle/>
            <a:p>
              <a:endParaRPr lang="en-US"/>
            </a:p>
          </p:txBody>
        </p:sp>
        <p:sp>
          <p:nvSpPr>
            <p:cNvPr id="63875" name="Freeform 59"/>
            <p:cNvSpPr>
              <a:spLocks/>
            </p:cNvSpPr>
            <p:nvPr/>
          </p:nvSpPr>
          <p:spPr bwMode="auto">
            <a:xfrm>
              <a:off x="2376" y="3793"/>
              <a:ext cx="32" cy="40"/>
            </a:xfrm>
            <a:custGeom>
              <a:avLst/>
              <a:gdLst>
                <a:gd name="T0" fmla="*/ 241 w 260"/>
                <a:gd name="T1" fmla="*/ 290 h 320"/>
                <a:gd name="T2" fmla="*/ 251 w 260"/>
                <a:gd name="T3" fmla="*/ 271 h 320"/>
                <a:gd name="T4" fmla="*/ 260 w 260"/>
                <a:gd name="T5" fmla="*/ 262 h 320"/>
                <a:gd name="T6" fmla="*/ 260 w 260"/>
                <a:gd name="T7" fmla="*/ 232 h 320"/>
                <a:gd name="T8" fmla="*/ 241 w 260"/>
                <a:gd name="T9" fmla="*/ 214 h 320"/>
                <a:gd name="T10" fmla="*/ 221 w 260"/>
                <a:gd name="T11" fmla="*/ 203 h 320"/>
                <a:gd name="T12" fmla="*/ 202 w 260"/>
                <a:gd name="T13" fmla="*/ 194 h 320"/>
                <a:gd name="T14" fmla="*/ 193 w 260"/>
                <a:gd name="T15" fmla="*/ 175 h 320"/>
                <a:gd name="T16" fmla="*/ 173 w 260"/>
                <a:gd name="T17" fmla="*/ 165 h 320"/>
                <a:gd name="T18" fmla="*/ 163 w 260"/>
                <a:gd name="T19" fmla="*/ 145 h 320"/>
                <a:gd name="T20" fmla="*/ 145 w 260"/>
                <a:gd name="T21" fmla="*/ 136 h 320"/>
                <a:gd name="T22" fmla="*/ 135 w 260"/>
                <a:gd name="T23" fmla="*/ 117 h 320"/>
                <a:gd name="T24" fmla="*/ 125 w 260"/>
                <a:gd name="T25" fmla="*/ 97 h 320"/>
                <a:gd name="T26" fmla="*/ 115 w 260"/>
                <a:gd name="T27" fmla="*/ 78 h 320"/>
                <a:gd name="T28" fmla="*/ 106 w 260"/>
                <a:gd name="T29" fmla="*/ 58 h 320"/>
                <a:gd name="T30" fmla="*/ 106 w 260"/>
                <a:gd name="T31" fmla="*/ 39 h 320"/>
                <a:gd name="T32" fmla="*/ 106 w 260"/>
                <a:gd name="T33" fmla="*/ 20 h 320"/>
                <a:gd name="T34" fmla="*/ 106 w 260"/>
                <a:gd name="T35" fmla="*/ 0 h 320"/>
                <a:gd name="T36" fmla="*/ 87 w 260"/>
                <a:gd name="T37" fmla="*/ 0 h 320"/>
                <a:gd name="T38" fmla="*/ 67 w 260"/>
                <a:gd name="T39" fmla="*/ 0 h 320"/>
                <a:gd name="T40" fmla="*/ 57 w 260"/>
                <a:gd name="T41" fmla="*/ 10 h 320"/>
                <a:gd name="T42" fmla="*/ 48 w 260"/>
                <a:gd name="T43" fmla="*/ 30 h 320"/>
                <a:gd name="T44" fmla="*/ 28 w 260"/>
                <a:gd name="T45" fmla="*/ 49 h 320"/>
                <a:gd name="T46" fmla="*/ 19 w 260"/>
                <a:gd name="T47" fmla="*/ 58 h 320"/>
                <a:gd name="T48" fmla="*/ 9 w 260"/>
                <a:gd name="T49" fmla="*/ 78 h 320"/>
                <a:gd name="T50" fmla="*/ 9 w 260"/>
                <a:gd name="T51" fmla="*/ 97 h 320"/>
                <a:gd name="T52" fmla="*/ 0 w 260"/>
                <a:gd name="T53" fmla="*/ 117 h 320"/>
                <a:gd name="T54" fmla="*/ 0 w 260"/>
                <a:gd name="T55" fmla="*/ 136 h 320"/>
                <a:gd name="T56" fmla="*/ 0 w 260"/>
                <a:gd name="T57" fmla="*/ 156 h 320"/>
                <a:gd name="T58" fmla="*/ 9 w 260"/>
                <a:gd name="T59" fmla="*/ 175 h 320"/>
                <a:gd name="T60" fmla="*/ 9 w 260"/>
                <a:gd name="T61" fmla="*/ 194 h 320"/>
                <a:gd name="T62" fmla="*/ 19 w 260"/>
                <a:gd name="T63" fmla="*/ 214 h 320"/>
                <a:gd name="T64" fmla="*/ 28 w 260"/>
                <a:gd name="T65" fmla="*/ 232 h 320"/>
                <a:gd name="T66" fmla="*/ 48 w 260"/>
                <a:gd name="T67" fmla="*/ 251 h 320"/>
                <a:gd name="T68" fmla="*/ 67 w 260"/>
                <a:gd name="T69" fmla="*/ 271 h 320"/>
                <a:gd name="T70" fmla="*/ 87 w 260"/>
                <a:gd name="T71" fmla="*/ 290 h 320"/>
                <a:gd name="T72" fmla="*/ 106 w 260"/>
                <a:gd name="T73" fmla="*/ 301 h 320"/>
                <a:gd name="T74" fmla="*/ 135 w 260"/>
                <a:gd name="T75" fmla="*/ 301 h 320"/>
                <a:gd name="T76" fmla="*/ 154 w 260"/>
                <a:gd name="T77" fmla="*/ 310 h 320"/>
                <a:gd name="T78" fmla="*/ 183 w 260"/>
                <a:gd name="T79" fmla="*/ 320 h 320"/>
                <a:gd name="T80" fmla="*/ 202 w 260"/>
                <a:gd name="T81" fmla="*/ 310 h 320"/>
                <a:gd name="T82" fmla="*/ 212 w 260"/>
                <a:gd name="T83" fmla="*/ 301 h 320"/>
                <a:gd name="T84" fmla="*/ 232 w 260"/>
                <a:gd name="T85" fmla="*/ 301 h 320"/>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260"/>
                <a:gd name="T130" fmla="*/ 0 h 320"/>
                <a:gd name="T131" fmla="*/ 260 w 260"/>
                <a:gd name="T132" fmla="*/ 320 h 320"/>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260" h="320">
                  <a:moveTo>
                    <a:pt x="232" y="301"/>
                  </a:moveTo>
                  <a:lnTo>
                    <a:pt x="241" y="290"/>
                  </a:lnTo>
                  <a:lnTo>
                    <a:pt x="241" y="281"/>
                  </a:lnTo>
                  <a:lnTo>
                    <a:pt x="251" y="271"/>
                  </a:lnTo>
                  <a:lnTo>
                    <a:pt x="251" y="262"/>
                  </a:lnTo>
                  <a:lnTo>
                    <a:pt x="260" y="262"/>
                  </a:lnTo>
                  <a:lnTo>
                    <a:pt x="260" y="251"/>
                  </a:lnTo>
                  <a:lnTo>
                    <a:pt x="260" y="232"/>
                  </a:lnTo>
                  <a:lnTo>
                    <a:pt x="251" y="223"/>
                  </a:lnTo>
                  <a:lnTo>
                    <a:pt x="241" y="214"/>
                  </a:lnTo>
                  <a:lnTo>
                    <a:pt x="232" y="214"/>
                  </a:lnTo>
                  <a:lnTo>
                    <a:pt x="221" y="203"/>
                  </a:lnTo>
                  <a:lnTo>
                    <a:pt x="212" y="194"/>
                  </a:lnTo>
                  <a:lnTo>
                    <a:pt x="202" y="194"/>
                  </a:lnTo>
                  <a:lnTo>
                    <a:pt x="202" y="184"/>
                  </a:lnTo>
                  <a:lnTo>
                    <a:pt x="193" y="175"/>
                  </a:lnTo>
                  <a:lnTo>
                    <a:pt x="183" y="165"/>
                  </a:lnTo>
                  <a:lnTo>
                    <a:pt x="173" y="165"/>
                  </a:lnTo>
                  <a:lnTo>
                    <a:pt x="163" y="156"/>
                  </a:lnTo>
                  <a:lnTo>
                    <a:pt x="163" y="145"/>
                  </a:lnTo>
                  <a:lnTo>
                    <a:pt x="154" y="136"/>
                  </a:lnTo>
                  <a:lnTo>
                    <a:pt x="145" y="136"/>
                  </a:lnTo>
                  <a:lnTo>
                    <a:pt x="135" y="126"/>
                  </a:lnTo>
                  <a:lnTo>
                    <a:pt x="135" y="117"/>
                  </a:lnTo>
                  <a:lnTo>
                    <a:pt x="125" y="106"/>
                  </a:lnTo>
                  <a:lnTo>
                    <a:pt x="125" y="97"/>
                  </a:lnTo>
                  <a:lnTo>
                    <a:pt x="115" y="88"/>
                  </a:lnTo>
                  <a:lnTo>
                    <a:pt x="115" y="78"/>
                  </a:lnTo>
                  <a:lnTo>
                    <a:pt x="106" y="69"/>
                  </a:lnTo>
                  <a:lnTo>
                    <a:pt x="106" y="58"/>
                  </a:lnTo>
                  <a:lnTo>
                    <a:pt x="106" y="49"/>
                  </a:lnTo>
                  <a:lnTo>
                    <a:pt x="106" y="39"/>
                  </a:lnTo>
                  <a:lnTo>
                    <a:pt x="106" y="30"/>
                  </a:lnTo>
                  <a:lnTo>
                    <a:pt x="106" y="20"/>
                  </a:lnTo>
                  <a:lnTo>
                    <a:pt x="106" y="10"/>
                  </a:lnTo>
                  <a:lnTo>
                    <a:pt x="106" y="0"/>
                  </a:lnTo>
                  <a:lnTo>
                    <a:pt x="96" y="0"/>
                  </a:lnTo>
                  <a:lnTo>
                    <a:pt x="87" y="0"/>
                  </a:lnTo>
                  <a:lnTo>
                    <a:pt x="76" y="0"/>
                  </a:lnTo>
                  <a:lnTo>
                    <a:pt x="67" y="0"/>
                  </a:lnTo>
                  <a:lnTo>
                    <a:pt x="57" y="0"/>
                  </a:lnTo>
                  <a:lnTo>
                    <a:pt x="57" y="10"/>
                  </a:lnTo>
                  <a:lnTo>
                    <a:pt x="48" y="20"/>
                  </a:lnTo>
                  <a:lnTo>
                    <a:pt x="48" y="30"/>
                  </a:lnTo>
                  <a:lnTo>
                    <a:pt x="37" y="39"/>
                  </a:lnTo>
                  <a:lnTo>
                    <a:pt x="28" y="49"/>
                  </a:lnTo>
                  <a:lnTo>
                    <a:pt x="28" y="58"/>
                  </a:lnTo>
                  <a:lnTo>
                    <a:pt x="19" y="58"/>
                  </a:lnTo>
                  <a:lnTo>
                    <a:pt x="9" y="69"/>
                  </a:lnTo>
                  <a:lnTo>
                    <a:pt x="9" y="78"/>
                  </a:lnTo>
                  <a:lnTo>
                    <a:pt x="9" y="88"/>
                  </a:lnTo>
                  <a:lnTo>
                    <a:pt x="9" y="97"/>
                  </a:lnTo>
                  <a:lnTo>
                    <a:pt x="9" y="106"/>
                  </a:lnTo>
                  <a:lnTo>
                    <a:pt x="0" y="117"/>
                  </a:lnTo>
                  <a:lnTo>
                    <a:pt x="0" y="126"/>
                  </a:lnTo>
                  <a:lnTo>
                    <a:pt x="0" y="136"/>
                  </a:lnTo>
                  <a:lnTo>
                    <a:pt x="0" y="145"/>
                  </a:lnTo>
                  <a:lnTo>
                    <a:pt x="0" y="156"/>
                  </a:lnTo>
                  <a:lnTo>
                    <a:pt x="0" y="165"/>
                  </a:lnTo>
                  <a:lnTo>
                    <a:pt x="9" y="175"/>
                  </a:lnTo>
                  <a:lnTo>
                    <a:pt x="9" y="184"/>
                  </a:lnTo>
                  <a:lnTo>
                    <a:pt x="9" y="194"/>
                  </a:lnTo>
                  <a:lnTo>
                    <a:pt x="9" y="203"/>
                  </a:lnTo>
                  <a:lnTo>
                    <a:pt x="19" y="214"/>
                  </a:lnTo>
                  <a:lnTo>
                    <a:pt x="19" y="232"/>
                  </a:lnTo>
                  <a:lnTo>
                    <a:pt x="28" y="232"/>
                  </a:lnTo>
                  <a:lnTo>
                    <a:pt x="37" y="242"/>
                  </a:lnTo>
                  <a:lnTo>
                    <a:pt x="48" y="251"/>
                  </a:lnTo>
                  <a:lnTo>
                    <a:pt x="57" y="262"/>
                  </a:lnTo>
                  <a:lnTo>
                    <a:pt x="67" y="271"/>
                  </a:lnTo>
                  <a:lnTo>
                    <a:pt x="76" y="281"/>
                  </a:lnTo>
                  <a:lnTo>
                    <a:pt x="87" y="290"/>
                  </a:lnTo>
                  <a:lnTo>
                    <a:pt x="96" y="301"/>
                  </a:lnTo>
                  <a:lnTo>
                    <a:pt x="106" y="301"/>
                  </a:lnTo>
                  <a:lnTo>
                    <a:pt x="125" y="301"/>
                  </a:lnTo>
                  <a:lnTo>
                    <a:pt x="135" y="301"/>
                  </a:lnTo>
                  <a:lnTo>
                    <a:pt x="145" y="310"/>
                  </a:lnTo>
                  <a:lnTo>
                    <a:pt x="154" y="310"/>
                  </a:lnTo>
                  <a:lnTo>
                    <a:pt x="163" y="310"/>
                  </a:lnTo>
                  <a:lnTo>
                    <a:pt x="183" y="320"/>
                  </a:lnTo>
                  <a:lnTo>
                    <a:pt x="193" y="320"/>
                  </a:lnTo>
                  <a:lnTo>
                    <a:pt x="202" y="310"/>
                  </a:lnTo>
                  <a:lnTo>
                    <a:pt x="212" y="310"/>
                  </a:lnTo>
                  <a:lnTo>
                    <a:pt x="212" y="301"/>
                  </a:lnTo>
                  <a:lnTo>
                    <a:pt x="221" y="301"/>
                  </a:lnTo>
                  <a:lnTo>
                    <a:pt x="232" y="301"/>
                  </a:lnTo>
                  <a:close/>
                </a:path>
              </a:pathLst>
            </a:custGeom>
            <a:solidFill>
              <a:srgbClr val="E07038"/>
            </a:solidFill>
            <a:ln w="9525">
              <a:noFill/>
              <a:round/>
              <a:headEnd/>
              <a:tailEnd/>
            </a:ln>
          </p:spPr>
          <p:txBody>
            <a:bodyPr>
              <a:prstTxWarp prst="textNoShape">
                <a:avLst/>
              </a:prstTxWarp>
            </a:bodyPr>
            <a:lstStyle/>
            <a:p>
              <a:endParaRPr lang="en-US"/>
            </a:p>
          </p:txBody>
        </p:sp>
        <p:sp>
          <p:nvSpPr>
            <p:cNvPr id="63876" name="Freeform 60"/>
            <p:cNvSpPr>
              <a:spLocks/>
            </p:cNvSpPr>
            <p:nvPr/>
          </p:nvSpPr>
          <p:spPr bwMode="auto">
            <a:xfrm>
              <a:off x="2378" y="3799"/>
              <a:ext cx="25" cy="30"/>
            </a:xfrm>
            <a:custGeom>
              <a:avLst/>
              <a:gdLst>
                <a:gd name="T0" fmla="*/ 174 w 202"/>
                <a:gd name="T1" fmla="*/ 232 h 241"/>
                <a:gd name="T2" fmla="*/ 202 w 202"/>
                <a:gd name="T3" fmla="*/ 193 h 241"/>
                <a:gd name="T4" fmla="*/ 193 w 202"/>
                <a:gd name="T5" fmla="*/ 183 h 241"/>
                <a:gd name="T6" fmla="*/ 183 w 202"/>
                <a:gd name="T7" fmla="*/ 174 h 241"/>
                <a:gd name="T8" fmla="*/ 174 w 202"/>
                <a:gd name="T9" fmla="*/ 165 h 241"/>
                <a:gd name="T10" fmla="*/ 164 w 202"/>
                <a:gd name="T11" fmla="*/ 154 h 241"/>
                <a:gd name="T12" fmla="*/ 154 w 202"/>
                <a:gd name="T13" fmla="*/ 154 h 241"/>
                <a:gd name="T14" fmla="*/ 106 w 202"/>
                <a:gd name="T15" fmla="*/ 107 h 241"/>
                <a:gd name="T16" fmla="*/ 77 w 202"/>
                <a:gd name="T17" fmla="*/ 48 h 241"/>
                <a:gd name="T18" fmla="*/ 87 w 202"/>
                <a:gd name="T19" fmla="*/ 0 h 241"/>
                <a:gd name="T20" fmla="*/ 48 w 202"/>
                <a:gd name="T21" fmla="*/ 9 h 241"/>
                <a:gd name="T22" fmla="*/ 9 w 202"/>
                <a:gd name="T23" fmla="*/ 57 h 241"/>
                <a:gd name="T24" fmla="*/ 0 w 202"/>
                <a:gd name="T25" fmla="*/ 116 h 241"/>
                <a:gd name="T26" fmla="*/ 9 w 202"/>
                <a:gd name="T27" fmla="*/ 174 h 241"/>
                <a:gd name="T28" fmla="*/ 77 w 202"/>
                <a:gd name="T29" fmla="*/ 232 h 241"/>
                <a:gd name="T30" fmla="*/ 144 w 202"/>
                <a:gd name="T31" fmla="*/ 241 h 241"/>
                <a:gd name="T32" fmla="*/ 174 w 202"/>
                <a:gd name="T33" fmla="*/ 232 h 2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02"/>
                <a:gd name="T52" fmla="*/ 0 h 241"/>
                <a:gd name="T53" fmla="*/ 202 w 202"/>
                <a:gd name="T54" fmla="*/ 241 h 2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02" h="241">
                  <a:moveTo>
                    <a:pt x="174" y="232"/>
                  </a:moveTo>
                  <a:lnTo>
                    <a:pt x="202" y="193"/>
                  </a:lnTo>
                  <a:lnTo>
                    <a:pt x="193" y="183"/>
                  </a:lnTo>
                  <a:lnTo>
                    <a:pt x="183" y="174"/>
                  </a:lnTo>
                  <a:lnTo>
                    <a:pt x="174" y="165"/>
                  </a:lnTo>
                  <a:lnTo>
                    <a:pt x="164" y="154"/>
                  </a:lnTo>
                  <a:lnTo>
                    <a:pt x="154" y="154"/>
                  </a:lnTo>
                  <a:lnTo>
                    <a:pt x="106" y="107"/>
                  </a:lnTo>
                  <a:lnTo>
                    <a:pt x="77" y="48"/>
                  </a:lnTo>
                  <a:lnTo>
                    <a:pt x="87" y="0"/>
                  </a:lnTo>
                  <a:lnTo>
                    <a:pt x="48" y="9"/>
                  </a:lnTo>
                  <a:lnTo>
                    <a:pt x="9" y="57"/>
                  </a:lnTo>
                  <a:lnTo>
                    <a:pt x="0" y="116"/>
                  </a:lnTo>
                  <a:lnTo>
                    <a:pt x="9" y="174"/>
                  </a:lnTo>
                  <a:lnTo>
                    <a:pt x="77" y="232"/>
                  </a:lnTo>
                  <a:lnTo>
                    <a:pt x="144" y="241"/>
                  </a:lnTo>
                  <a:lnTo>
                    <a:pt x="174" y="232"/>
                  </a:lnTo>
                  <a:close/>
                </a:path>
              </a:pathLst>
            </a:custGeom>
            <a:solidFill>
              <a:srgbClr val="964C26"/>
            </a:solidFill>
            <a:ln w="9525">
              <a:noFill/>
              <a:round/>
              <a:headEnd/>
              <a:tailEnd/>
            </a:ln>
          </p:spPr>
          <p:txBody>
            <a:bodyPr>
              <a:prstTxWarp prst="textNoShape">
                <a:avLst/>
              </a:prstTxWarp>
            </a:bodyPr>
            <a:lstStyle/>
            <a:p>
              <a:endParaRPr lang="en-US"/>
            </a:p>
          </p:txBody>
        </p:sp>
        <p:sp>
          <p:nvSpPr>
            <p:cNvPr id="63877" name="Freeform 61"/>
            <p:cNvSpPr>
              <a:spLocks/>
            </p:cNvSpPr>
            <p:nvPr/>
          </p:nvSpPr>
          <p:spPr bwMode="auto">
            <a:xfrm>
              <a:off x="2438" y="3759"/>
              <a:ext cx="66" cy="79"/>
            </a:xfrm>
            <a:custGeom>
              <a:avLst/>
              <a:gdLst>
                <a:gd name="T0" fmla="*/ 464 w 522"/>
                <a:gd name="T1" fmla="*/ 591 h 629"/>
                <a:gd name="T2" fmla="*/ 522 w 522"/>
                <a:gd name="T3" fmla="*/ 494 h 629"/>
                <a:gd name="T4" fmla="*/ 503 w 522"/>
                <a:gd name="T5" fmla="*/ 474 h 629"/>
                <a:gd name="T6" fmla="*/ 493 w 522"/>
                <a:gd name="T7" fmla="*/ 455 h 629"/>
                <a:gd name="T8" fmla="*/ 473 w 522"/>
                <a:gd name="T9" fmla="*/ 436 h 629"/>
                <a:gd name="T10" fmla="*/ 454 w 522"/>
                <a:gd name="T11" fmla="*/ 416 h 629"/>
                <a:gd name="T12" fmla="*/ 434 w 522"/>
                <a:gd name="T13" fmla="*/ 407 h 629"/>
                <a:gd name="T14" fmla="*/ 425 w 522"/>
                <a:gd name="T15" fmla="*/ 397 h 629"/>
                <a:gd name="T16" fmla="*/ 415 w 522"/>
                <a:gd name="T17" fmla="*/ 388 h 629"/>
                <a:gd name="T18" fmla="*/ 289 w 522"/>
                <a:gd name="T19" fmla="*/ 271 h 629"/>
                <a:gd name="T20" fmla="*/ 213 w 522"/>
                <a:gd name="T21" fmla="*/ 126 h 629"/>
                <a:gd name="T22" fmla="*/ 222 w 522"/>
                <a:gd name="T23" fmla="*/ 0 h 629"/>
                <a:gd name="T24" fmla="*/ 126 w 522"/>
                <a:gd name="T25" fmla="*/ 11 h 629"/>
                <a:gd name="T26" fmla="*/ 29 w 522"/>
                <a:gd name="T27" fmla="*/ 146 h 629"/>
                <a:gd name="T28" fmla="*/ 0 w 522"/>
                <a:gd name="T29" fmla="*/ 301 h 629"/>
                <a:gd name="T30" fmla="*/ 38 w 522"/>
                <a:gd name="T31" fmla="*/ 455 h 629"/>
                <a:gd name="T32" fmla="*/ 193 w 522"/>
                <a:gd name="T33" fmla="*/ 591 h 629"/>
                <a:gd name="T34" fmla="*/ 377 w 522"/>
                <a:gd name="T35" fmla="*/ 629 h 629"/>
                <a:gd name="T36" fmla="*/ 464 w 522"/>
                <a:gd name="T37" fmla="*/ 591 h 62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22"/>
                <a:gd name="T58" fmla="*/ 0 h 629"/>
                <a:gd name="T59" fmla="*/ 522 w 522"/>
                <a:gd name="T60" fmla="*/ 629 h 62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22" h="629">
                  <a:moveTo>
                    <a:pt x="464" y="591"/>
                  </a:moveTo>
                  <a:lnTo>
                    <a:pt x="522" y="494"/>
                  </a:lnTo>
                  <a:lnTo>
                    <a:pt x="503" y="474"/>
                  </a:lnTo>
                  <a:lnTo>
                    <a:pt x="493" y="455"/>
                  </a:lnTo>
                  <a:lnTo>
                    <a:pt x="473" y="436"/>
                  </a:lnTo>
                  <a:lnTo>
                    <a:pt x="454" y="416"/>
                  </a:lnTo>
                  <a:lnTo>
                    <a:pt x="434" y="407"/>
                  </a:lnTo>
                  <a:lnTo>
                    <a:pt x="425" y="397"/>
                  </a:lnTo>
                  <a:lnTo>
                    <a:pt x="415" y="388"/>
                  </a:lnTo>
                  <a:lnTo>
                    <a:pt x="289" y="271"/>
                  </a:lnTo>
                  <a:lnTo>
                    <a:pt x="213" y="126"/>
                  </a:lnTo>
                  <a:lnTo>
                    <a:pt x="222" y="0"/>
                  </a:lnTo>
                  <a:lnTo>
                    <a:pt x="126" y="11"/>
                  </a:lnTo>
                  <a:lnTo>
                    <a:pt x="29" y="146"/>
                  </a:lnTo>
                  <a:lnTo>
                    <a:pt x="0" y="301"/>
                  </a:lnTo>
                  <a:lnTo>
                    <a:pt x="38" y="455"/>
                  </a:lnTo>
                  <a:lnTo>
                    <a:pt x="193" y="591"/>
                  </a:lnTo>
                  <a:lnTo>
                    <a:pt x="377" y="629"/>
                  </a:lnTo>
                  <a:lnTo>
                    <a:pt x="464" y="591"/>
                  </a:lnTo>
                  <a:close/>
                </a:path>
              </a:pathLst>
            </a:custGeom>
            <a:solidFill>
              <a:srgbClr val="E07038"/>
            </a:solidFill>
            <a:ln w="9525">
              <a:noFill/>
              <a:round/>
              <a:headEnd/>
              <a:tailEnd/>
            </a:ln>
          </p:spPr>
          <p:txBody>
            <a:bodyPr>
              <a:prstTxWarp prst="textNoShape">
                <a:avLst/>
              </a:prstTxWarp>
            </a:bodyPr>
            <a:lstStyle/>
            <a:p>
              <a:endParaRPr lang="en-US"/>
            </a:p>
          </p:txBody>
        </p:sp>
        <p:sp>
          <p:nvSpPr>
            <p:cNvPr id="63878" name="Freeform 62"/>
            <p:cNvSpPr>
              <a:spLocks/>
            </p:cNvSpPr>
            <p:nvPr/>
          </p:nvSpPr>
          <p:spPr bwMode="auto">
            <a:xfrm>
              <a:off x="2441" y="3766"/>
              <a:ext cx="58" cy="69"/>
            </a:xfrm>
            <a:custGeom>
              <a:avLst/>
              <a:gdLst>
                <a:gd name="T0" fmla="*/ 414 w 464"/>
                <a:gd name="T1" fmla="*/ 502 h 551"/>
                <a:gd name="T2" fmla="*/ 425 w 464"/>
                <a:gd name="T3" fmla="*/ 483 h 551"/>
                <a:gd name="T4" fmla="*/ 434 w 464"/>
                <a:gd name="T5" fmla="*/ 463 h 551"/>
                <a:gd name="T6" fmla="*/ 453 w 464"/>
                <a:gd name="T7" fmla="*/ 444 h 551"/>
                <a:gd name="T8" fmla="*/ 444 w 464"/>
                <a:gd name="T9" fmla="*/ 415 h 551"/>
                <a:gd name="T10" fmla="*/ 414 w 464"/>
                <a:gd name="T11" fmla="*/ 377 h 551"/>
                <a:gd name="T12" fmla="*/ 386 w 464"/>
                <a:gd name="T13" fmla="*/ 348 h 551"/>
                <a:gd name="T14" fmla="*/ 357 w 464"/>
                <a:gd name="T15" fmla="*/ 329 h 551"/>
                <a:gd name="T16" fmla="*/ 328 w 464"/>
                <a:gd name="T17" fmla="*/ 309 h 551"/>
                <a:gd name="T18" fmla="*/ 308 w 464"/>
                <a:gd name="T19" fmla="*/ 281 h 551"/>
                <a:gd name="T20" fmla="*/ 280 w 464"/>
                <a:gd name="T21" fmla="*/ 261 h 551"/>
                <a:gd name="T22" fmla="*/ 251 w 464"/>
                <a:gd name="T23" fmla="*/ 232 h 551"/>
                <a:gd name="T24" fmla="*/ 232 w 464"/>
                <a:gd name="T25" fmla="*/ 203 h 551"/>
                <a:gd name="T26" fmla="*/ 221 w 464"/>
                <a:gd name="T27" fmla="*/ 164 h 551"/>
                <a:gd name="T28" fmla="*/ 202 w 464"/>
                <a:gd name="T29" fmla="*/ 136 h 551"/>
                <a:gd name="T30" fmla="*/ 183 w 464"/>
                <a:gd name="T31" fmla="*/ 106 h 551"/>
                <a:gd name="T32" fmla="*/ 183 w 464"/>
                <a:gd name="T33" fmla="*/ 77 h 551"/>
                <a:gd name="T34" fmla="*/ 193 w 464"/>
                <a:gd name="T35" fmla="*/ 48 h 551"/>
                <a:gd name="T36" fmla="*/ 193 w 464"/>
                <a:gd name="T37" fmla="*/ 29 h 551"/>
                <a:gd name="T38" fmla="*/ 193 w 464"/>
                <a:gd name="T39" fmla="*/ 0 h 551"/>
                <a:gd name="T40" fmla="*/ 173 w 464"/>
                <a:gd name="T41" fmla="*/ 0 h 551"/>
                <a:gd name="T42" fmla="*/ 154 w 464"/>
                <a:gd name="T43" fmla="*/ 0 h 551"/>
                <a:gd name="T44" fmla="*/ 135 w 464"/>
                <a:gd name="T45" fmla="*/ 0 h 551"/>
                <a:gd name="T46" fmla="*/ 106 w 464"/>
                <a:gd name="T47" fmla="*/ 0 h 551"/>
                <a:gd name="T48" fmla="*/ 87 w 464"/>
                <a:gd name="T49" fmla="*/ 39 h 551"/>
                <a:gd name="T50" fmla="*/ 67 w 464"/>
                <a:gd name="T51" fmla="*/ 67 h 551"/>
                <a:gd name="T52" fmla="*/ 48 w 464"/>
                <a:gd name="T53" fmla="*/ 97 h 551"/>
                <a:gd name="T54" fmla="*/ 28 w 464"/>
                <a:gd name="T55" fmla="*/ 125 h 551"/>
                <a:gd name="T56" fmla="*/ 18 w 464"/>
                <a:gd name="T57" fmla="*/ 164 h 551"/>
                <a:gd name="T58" fmla="*/ 9 w 464"/>
                <a:gd name="T59" fmla="*/ 193 h 551"/>
                <a:gd name="T60" fmla="*/ 9 w 464"/>
                <a:gd name="T61" fmla="*/ 222 h 551"/>
                <a:gd name="T62" fmla="*/ 0 w 464"/>
                <a:gd name="T63" fmla="*/ 261 h 551"/>
                <a:gd name="T64" fmla="*/ 9 w 464"/>
                <a:gd name="T65" fmla="*/ 290 h 551"/>
                <a:gd name="T66" fmla="*/ 18 w 464"/>
                <a:gd name="T67" fmla="*/ 329 h 551"/>
                <a:gd name="T68" fmla="*/ 28 w 464"/>
                <a:gd name="T69" fmla="*/ 357 h 551"/>
                <a:gd name="T70" fmla="*/ 37 w 464"/>
                <a:gd name="T71" fmla="*/ 396 h 551"/>
                <a:gd name="T72" fmla="*/ 67 w 464"/>
                <a:gd name="T73" fmla="*/ 426 h 551"/>
                <a:gd name="T74" fmla="*/ 106 w 464"/>
                <a:gd name="T75" fmla="*/ 454 h 551"/>
                <a:gd name="T76" fmla="*/ 135 w 464"/>
                <a:gd name="T77" fmla="*/ 483 h 551"/>
                <a:gd name="T78" fmla="*/ 173 w 464"/>
                <a:gd name="T79" fmla="*/ 513 h 551"/>
                <a:gd name="T80" fmla="*/ 212 w 464"/>
                <a:gd name="T81" fmla="*/ 522 h 551"/>
                <a:gd name="T82" fmla="*/ 251 w 464"/>
                <a:gd name="T83" fmla="*/ 532 h 551"/>
                <a:gd name="T84" fmla="*/ 289 w 464"/>
                <a:gd name="T85" fmla="*/ 541 h 551"/>
                <a:gd name="T86" fmla="*/ 328 w 464"/>
                <a:gd name="T87" fmla="*/ 551 h 551"/>
                <a:gd name="T88" fmla="*/ 347 w 464"/>
                <a:gd name="T89" fmla="*/ 541 h 551"/>
                <a:gd name="T90" fmla="*/ 366 w 464"/>
                <a:gd name="T91" fmla="*/ 532 h 551"/>
                <a:gd name="T92" fmla="*/ 386 w 464"/>
                <a:gd name="T93" fmla="*/ 522 h 551"/>
                <a:gd name="T94" fmla="*/ 405 w 464"/>
                <a:gd name="T95" fmla="*/ 513 h 551"/>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64"/>
                <a:gd name="T145" fmla="*/ 0 h 551"/>
                <a:gd name="T146" fmla="*/ 464 w 464"/>
                <a:gd name="T147" fmla="*/ 551 h 551"/>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64" h="551">
                  <a:moveTo>
                    <a:pt x="405" y="513"/>
                  </a:moveTo>
                  <a:lnTo>
                    <a:pt x="414" y="502"/>
                  </a:lnTo>
                  <a:lnTo>
                    <a:pt x="414" y="493"/>
                  </a:lnTo>
                  <a:lnTo>
                    <a:pt x="425" y="483"/>
                  </a:lnTo>
                  <a:lnTo>
                    <a:pt x="434" y="474"/>
                  </a:lnTo>
                  <a:lnTo>
                    <a:pt x="434" y="463"/>
                  </a:lnTo>
                  <a:lnTo>
                    <a:pt x="444" y="454"/>
                  </a:lnTo>
                  <a:lnTo>
                    <a:pt x="453" y="444"/>
                  </a:lnTo>
                  <a:lnTo>
                    <a:pt x="464" y="435"/>
                  </a:lnTo>
                  <a:lnTo>
                    <a:pt x="444" y="415"/>
                  </a:lnTo>
                  <a:lnTo>
                    <a:pt x="425" y="396"/>
                  </a:lnTo>
                  <a:lnTo>
                    <a:pt x="414" y="377"/>
                  </a:lnTo>
                  <a:lnTo>
                    <a:pt x="395" y="368"/>
                  </a:lnTo>
                  <a:lnTo>
                    <a:pt x="386" y="348"/>
                  </a:lnTo>
                  <a:lnTo>
                    <a:pt x="366" y="338"/>
                  </a:lnTo>
                  <a:lnTo>
                    <a:pt x="357" y="329"/>
                  </a:lnTo>
                  <a:lnTo>
                    <a:pt x="347" y="318"/>
                  </a:lnTo>
                  <a:lnTo>
                    <a:pt x="328" y="309"/>
                  </a:lnTo>
                  <a:lnTo>
                    <a:pt x="318" y="300"/>
                  </a:lnTo>
                  <a:lnTo>
                    <a:pt x="308" y="281"/>
                  </a:lnTo>
                  <a:lnTo>
                    <a:pt x="289" y="270"/>
                  </a:lnTo>
                  <a:lnTo>
                    <a:pt x="280" y="261"/>
                  </a:lnTo>
                  <a:lnTo>
                    <a:pt x="260" y="242"/>
                  </a:lnTo>
                  <a:lnTo>
                    <a:pt x="251" y="232"/>
                  </a:lnTo>
                  <a:lnTo>
                    <a:pt x="241" y="212"/>
                  </a:lnTo>
                  <a:lnTo>
                    <a:pt x="232" y="203"/>
                  </a:lnTo>
                  <a:lnTo>
                    <a:pt x="221" y="184"/>
                  </a:lnTo>
                  <a:lnTo>
                    <a:pt x="221" y="164"/>
                  </a:lnTo>
                  <a:lnTo>
                    <a:pt x="212" y="155"/>
                  </a:lnTo>
                  <a:lnTo>
                    <a:pt x="202" y="136"/>
                  </a:lnTo>
                  <a:lnTo>
                    <a:pt x="193" y="125"/>
                  </a:lnTo>
                  <a:lnTo>
                    <a:pt x="183" y="106"/>
                  </a:lnTo>
                  <a:lnTo>
                    <a:pt x="183" y="87"/>
                  </a:lnTo>
                  <a:lnTo>
                    <a:pt x="183" y="77"/>
                  </a:lnTo>
                  <a:lnTo>
                    <a:pt x="193" y="67"/>
                  </a:lnTo>
                  <a:lnTo>
                    <a:pt x="193" y="48"/>
                  </a:lnTo>
                  <a:lnTo>
                    <a:pt x="193" y="39"/>
                  </a:lnTo>
                  <a:lnTo>
                    <a:pt x="193" y="29"/>
                  </a:lnTo>
                  <a:lnTo>
                    <a:pt x="193" y="10"/>
                  </a:lnTo>
                  <a:lnTo>
                    <a:pt x="193" y="0"/>
                  </a:lnTo>
                  <a:lnTo>
                    <a:pt x="183" y="0"/>
                  </a:lnTo>
                  <a:lnTo>
                    <a:pt x="173" y="0"/>
                  </a:lnTo>
                  <a:lnTo>
                    <a:pt x="163" y="0"/>
                  </a:lnTo>
                  <a:lnTo>
                    <a:pt x="154" y="0"/>
                  </a:lnTo>
                  <a:lnTo>
                    <a:pt x="144" y="0"/>
                  </a:lnTo>
                  <a:lnTo>
                    <a:pt x="135" y="0"/>
                  </a:lnTo>
                  <a:lnTo>
                    <a:pt x="125" y="0"/>
                  </a:lnTo>
                  <a:lnTo>
                    <a:pt x="106" y="0"/>
                  </a:lnTo>
                  <a:lnTo>
                    <a:pt x="96" y="19"/>
                  </a:lnTo>
                  <a:lnTo>
                    <a:pt x="87" y="39"/>
                  </a:lnTo>
                  <a:lnTo>
                    <a:pt x="76" y="48"/>
                  </a:lnTo>
                  <a:lnTo>
                    <a:pt x="67" y="67"/>
                  </a:lnTo>
                  <a:lnTo>
                    <a:pt x="57" y="77"/>
                  </a:lnTo>
                  <a:lnTo>
                    <a:pt x="48" y="97"/>
                  </a:lnTo>
                  <a:lnTo>
                    <a:pt x="37" y="116"/>
                  </a:lnTo>
                  <a:lnTo>
                    <a:pt x="28" y="125"/>
                  </a:lnTo>
                  <a:lnTo>
                    <a:pt x="18" y="145"/>
                  </a:lnTo>
                  <a:lnTo>
                    <a:pt x="18" y="164"/>
                  </a:lnTo>
                  <a:lnTo>
                    <a:pt x="18" y="174"/>
                  </a:lnTo>
                  <a:lnTo>
                    <a:pt x="9" y="193"/>
                  </a:lnTo>
                  <a:lnTo>
                    <a:pt x="9" y="212"/>
                  </a:lnTo>
                  <a:lnTo>
                    <a:pt x="9" y="222"/>
                  </a:lnTo>
                  <a:lnTo>
                    <a:pt x="0" y="242"/>
                  </a:lnTo>
                  <a:lnTo>
                    <a:pt x="0" y="261"/>
                  </a:lnTo>
                  <a:lnTo>
                    <a:pt x="0" y="270"/>
                  </a:lnTo>
                  <a:lnTo>
                    <a:pt x="9" y="290"/>
                  </a:lnTo>
                  <a:lnTo>
                    <a:pt x="9" y="309"/>
                  </a:lnTo>
                  <a:lnTo>
                    <a:pt x="18" y="329"/>
                  </a:lnTo>
                  <a:lnTo>
                    <a:pt x="18" y="348"/>
                  </a:lnTo>
                  <a:lnTo>
                    <a:pt x="28" y="357"/>
                  </a:lnTo>
                  <a:lnTo>
                    <a:pt x="28" y="377"/>
                  </a:lnTo>
                  <a:lnTo>
                    <a:pt x="37" y="396"/>
                  </a:lnTo>
                  <a:lnTo>
                    <a:pt x="57" y="415"/>
                  </a:lnTo>
                  <a:lnTo>
                    <a:pt x="67" y="426"/>
                  </a:lnTo>
                  <a:lnTo>
                    <a:pt x="87" y="444"/>
                  </a:lnTo>
                  <a:lnTo>
                    <a:pt x="106" y="454"/>
                  </a:lnTo>
                  <a:lnTo>
                    <a:pt x="125" y="474"/>
                  </a:lnTo>
                  <a:lnTo>
                    <a:pt x="135" y="483"/>
                  </a:lnTo>
                  <a:lnTo>
                    <a:pt x="154" y="502"/>
                  </a:lnTo>
                  <a:lnTo>
                    <a:pt x="173" y="513"/>
                  </a:lnTo>
                  <a:lnTo>
                    <a:pt x="193" y="522"/>
                  </a:lnTo>
                  <a:lnTo>
                    <a:pt x="212" y="522"/>
                  </a:lnTo>
                  <a:lnTo>
                    <a:pt x="232" y="532"/>
                  </a:lnTo>
                  <a:lnTo>
                    <a:pt x="251" y="532"/>
                  </a:lnTo>
                  <a:lnTo>
                    <a:pt x="269" y="541"/>
                  </a:lnTo>
                  <a:lnTo>
                    <a:pt x="289" y="541"/>
                  </a:lnTo>
                  <a:lnTo>
                    <a:pt x="308" y="541"/>
                  </a:lnTo>
                  <a:lnTo>
                    <a:pt x="328" y="551"/>
                  </a:lnTo>
                  <a:lnTo>
                    <a:pt x="338" y="541"/>
                  </a:lnTo>
                  <a:lnTo>
                    <a:pt x="347" y="541"/>
                  </a:lnTo>
                  <a:lnTo>
                    <a:pt x="357" y="532"/>
                  </a:lnTo>
                  <a:lnTo>
                    <a:pt x="366" y="532"/>
                  </a:lnTo>
                  <a:lnTo>
                    <a:pt x="377" y="522"/>
                  </a:lnTo>
                  <a:lnTo>
                    <a:pt x="386" y="522"/>
                  </a:lnTo>
                  <a:lnTo>
                    <a:pt x="395" y="522"/>
                  </a:lnTo>
                  <a:lnTo>
                    <a:pt x="405" y="513"/>
                  </a:lnTo>
                  <a:close/>
                </a:path>
              </a:pathLst>
            </a:custGeom>
            <a:solidFill>
              <a:srgbClr val="E07038"/>
            </a:solidFill>
            <a:ln w="9525">
              <a:noFill/>
              <a:round/>
              <a:headEnd/>
              <a:tailEnd/>
            </a:ln>
          </p:spPr>
          <p:txBody>
            <a:bodyPr>
              <a:prstTxWarp prst="textNoShape">
                <a:avLst/>
              </a:prstTxWarp>
            </a:bodyPr>
            <a:lstStyle/>
            <a:p>
              <a:endParaRPr lang="en-US"/>
            </a:p>
          </p:txBody>
        </p:sp>
        <p:sp>
          <p:nvSpPr>
            <p:cNvPr id="63879" name="Freeform 63"/>
            <p:cNvSpPr>
              <a:spLocks/>
            </p:cNvSpPr>
            <p:nvPr/>
          </p:nvSpPr>
          <p:spPr bwMode="auto">
            <a:xfrm>
              <a:off x="2443" y="3774"/>
              <a:ext cx="50" cy="59"/>
            </a:xfrm>
            <a:custGeom>
              <a:avLst/>
              <a:gdLst>
                <a:gd name="T0" fmla="*/ 359 w 396"/>
                <a:gd name="T1" fmla="*/ 425 h 474"/>
                <a:gd name="T2" fmla="*/ 368 w 396"/>
                <a:gd name="T3" fmla="*/ 405 h 474"/>
                <a:gd name="T4" fmla="*/ 387 w 396"/>
                <a:gd name="T5" fmla="*/ 386 h 474"/>
                <a:gd name="T6" fmla="*/ 396 w 396"/>
                <a:gd name="T7" fmla="*/ 368 h 474"/>
                <a:gd name="T8" fmla="*/ 368 w 396"/>
                <a:gd name="T9" fmla="*/ 338 h 474"/>
                <a:gd name="T10" fmla="*/ 339 w 396"/>
                <a:gd name="T11" fmla="*/ 310 h 474"/>
                <a:gd name="T12" fmla="*/ 320 w 396"/>
                <a:gd name="T13" fmla="*/ 290 h 474"/>
                <a:gd name="T14" fmla="*/ 300 w 396"/>
                <a:gd name="T15" fmla="*/ 271 h 474"/>
                <a:gd name="T16" fmla="*/ 271 w 396"/>
                <a:gd name="T17" fmla="*/ 251 h 474"/>
                <a:gd name="T18" fmla="*/ 251 w 396"/>
                <a:gd name="T19" fmla="*/ 232 h 474"/>
                <a:gd name="T20" fmla="*/ 233 w 396"/>
                <a:gd name="T21" fmla="*/ 203 h 474"/>
                <a:gd name="T22" fmla="*/ 214 w 396"/>
                <a:gd name="T23" fmla="*/ 184 h 474"/>
                <a:gd name="T24" fmla="*/ 194 w 396"/>
                <a:gd name="T25" fmla="*/ 154 h 474"/>
                <a:gd name="T26" fmla="*/ 184 w 396"/>
                <a:gd name="T27" fmla="*/ 126 h 474"/>
                <a:gd name="T28" fmla="*/ 165 w 396"/>
                <a:gd name="T29" fmla="*/ 97 h 474"/>
                <a:gd name="T30" fmla="*/ 165 w 396"/>
                <a:gd name="T31" fmla="*/ 78 h 474"/>
                <a:gd name="T32" fmla="*/ 165 w 396"/>
                <a:gd name="T33" fmla="*/ 48 h 474"/>
                <a:gd name="T34" fmla="*/ 165 w 396"/>
                <a:gd name="T35" fmla="*/ 29 h 474"/>
                <a:gd name="T36" fmla="*/ 165 w 396"/>
                <a:gd name="T37" fmla="*/ 9 h 474"/>
                <a:gd name="T38" fmla="*/ 155 w 396"/>
                <a:gd name="T39" fmla="*/ 0 h 474"/>
                <a:gd name="T40" fmla="*/ 136 w 396"/>
                <a:gd name="T41" fmla="*/ 0 h 474"/>
                <a:gd name="T42" fmla="*/ 117 w 396"/>
                <a:gd name="T43" fmla="*/ 0 h 474"/>
                <a:gd name="T44" fmla="*/ 97 w 396"/>
                <a:gd name="T45" fmla="*/ 0 h 474"/>
                <a:gd name="T46" fmla="*/ 78 w 396"/>
                <a:gd name="T47" fmla="*/ 29 h 474"/>
                <a:gd name="T48" fmla="*/ 58 w 396"/>
                <a:gd name="T49" fmla="*/ 58 h 474"/>
                <a:gd name="T50" fmla="*/ 39 w 396"/>
                <a:gd name="T51" fmla="*/ 78 h 474"/>
                <a:gd name="T52" fmla="*/ 19 w 396"/>
                <a:gd name="T53" fmla="*/ 106 h 474"/>
                <a:gd name="T54" fmla="*/ 19 w 396"/>
                <a:gd name="T55" fmla="*/ 135 h 474"/>
                <a:gd name="T56" fmla="*/ 10 w 396"/>
                <a:gd name="T57" fmla="*/ 164 h 474"/>
                <a:gd name="T58" fmla="*/ 10 w 396"/>
                <a:gd name="T59" fmla="*/ 193 h 474"/>
                <a:gd name="T60" fmla="*/ 0 w 396"/>
                <a:gd name="T61" fmla="*/ 223 h 474"/>
                <a:gd name="T62" fmla="*/ 10 w 396"/>
                <a:gd name="T63" fmla="*/ 251 h 474"/>
                <a:gd name="T64" fmla="*/ 19 w 396"/>
                <a:gd name="T65" fmla="*/ 280 h 474"/>
                <a:gd name="T66" fmla="*/ 19 w 396"/>
                <a:gd name="T67" fmla="*/ 310 h 474"/>
                <a:gd name="T68" fmla="*/ 30 w 396"/>
                <a:gd name="T69" fmla="*/ 338 h 474"/>
                <a:gd name="T70" fmla="*/ 58 w 396"/>
                <a:gd name="T71" fmla="*/ 357 h 474"/>
                <a:gd name="T72" fmla="*/ 88 w 396"/>
                <a:gd name="T73" fmla="*/ 386 h 474"/>
                <a:gd name="T74" fmla="*/ 117 w 396"/>
                <a:gd name="T75" fmla="*/ 416 h 474"/>
                <a:gd name="T76" fmla="*/ 145 w 396"/>
                <a:gd name="T77" fmla="*/ 435 h 474"/>
                <a:gd name="T78" fmla="*/ 184 w 396"/>
                <a:gd name="T79" fmla="*/ 444 h 474"/>
                <a:gd name="T80" fmla="*/ 214 w 396"/>
                <a:gd name="T81" fmla="*/ 455 h 474"/>
                <a:gd name="T82" fmla="*/ 251 w 396"/>
                <a:gd name="T83" fmla="*/ 464 h 474"/>
                <a:gd name="T84" fmla="*/ 290 w 396"/>
                <a:gd name="T85" fmla="*/ 474 h 474"/>
                <a:gd name="T86" fmla="*/ 300 w 396"/>
                <a:gd name="T87" fmla="*/ 464 h 474"/>
                <a:gd name="T88" fmla="*/ 320 w 396"/>
                <a:gd name="T89" fmla="*/ 455 h 474"/>
                <a:gd name="T90" fmla="*/ 339 w 396"/>
                <a:gd name="T91" fmla="*/ 444 h 474"/>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396"/>
                <a:gd name="T139" fmla="*/ 0 h 474"/>
                <a:gd name="T140" fmla="*/ 396 w 396"/>
                <a:gd name="T141" fmla="*/ 474 h 474"/>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396" h="474">
                  <a:moveTo>
                    <a:pt x="348" y="435"/>
                  </a:moveTo>
                  <a:lnTo>
                    <a:pt x="359" y="425"/>
                  </a:lnTo>
                  <a:lnTo>
                    <a:pt x="359" y="416"/>
                  </a:lnTo>
                  <a:lnTo>
                    <a:pt x="368" y="405"/>
                  </a:lnTo>
                  <a:lnTo>
                    <a:pt x="377" y="396"/>
                  </a:lnTo>
                  <a:lnTo>
                    <a:pt x="387" y="386"/>
                  </a:lnTo>
                  <a:lnTo>
                    <a:pt x="387" y="377"/>
                  </a:lnTo>
                  <a:lnTo>
                    <a:pt x="396" y="368"/>
                  </a:lnTo>
                  <a:lnTo>
                    <a:pt x="387" y="348"/>
                  </a:lnTo>
                  <a:lnTo>
                    <a:pt x="368" y="338"/>
                  </a:lnTo>
                  <a:lnTo>
                    <a:pt x="359" y="319"/>
                  </a:lnTo>
                  <a:lnTo>
                    <a:pt x="339" y="310"/>
                  </a:lnTo>
                  <a:lnTo>
                    <a:pt x="329" y="299"/>
                  </a:lnTo>
                  <a:lnTo>
                    <a:pt x="320" y="290"/>
                  </a:lnTo>
                  <a:lnTo>
                    <a:pt x="310" y="280"/>
                  </a:lnTo>
                  <a:lnTo>
                    <a:pt x="300" y="271"/>
                  </a:lnTo>
                  <a:lnTo>
                    <a:pt x="290" y="260"/>
                  </a:lnTo>
                  <a:lnTo>
                    <a:pt x="271" y="251"/>
                  </a:lnTo>
                  <a:lnTo>
                    <a:pt x="262" y="242"/>
                  </a:lnTo>
                  <a:lnTo>
                    <a:pt x="251" y="232"/>
                  </a:lnTo>
                  <a:lnTo>
                    <a:pt x="242" y="212"/>
                  </a:lnTo>
                  <a:lnTo>
                    <a:pt x="233" y="203"/>
                  </a:lnTo>
                  <a:lnTo>
                    <a:pt x="214" y="193"/>
                  </a:lnTo>
                  <a:lnTo>
                    <a:pt x="214" y="184"/>
                  </a:lnTo>
                  <a:lnTo>
                    <a:pt x="203" y="164"/>
                  </a:lnTo>
                  <a:lnTo>
                    <a:pt x="194" y="154"/>
                  </a:lnTo>
                  <a:lnTo>
                    <a:pt x="184" y="145"/>
                  </a:lnTo>
                  <a:lnTo>
                    <a:pt x="184" y="126"/>
                  </a:lnTo>
                  <a:lnTo>
                    <a:pt x="175" y="116"/>
                  </a:lnTo>
                  <a:lnTo>
                    <a:pt x="165" y="97"/>
                  </a:lnTo>
                  <a:lnTo>
                    <a:pt x="165" y="87"/>
                  </a:lnTo>
                  <a:lnTo>
                    <a:pt x="165" y="78"/>
                  </a:lnTo>
                  <a:lnTo>
                    <a:pt x="165" y="67"/>
                  </a:lnTo>
                  <a:lnTo>
                    <a:pt x="165" y="48"/>
                  </a:lnTo>
                  <a:lnTo>
                    <a:pt x="165" y="39"/>
                  </a:lnTo>
                  <a:lnTo>
                    <a:pt x="165" y="29"/>
                  </a:lnTo>
                  <a:lnTo>
                    <a:pt x="165" y="19"/>
                  </a:lnTo>
                  <a:lnTo>
                    <a:pt x="165" y="9"/>
                  </a:lnTo>
                  <a:lnTo>
                    <a:pt x="165" y="0"/>
                  </a:lnTo>
                  <a:lnTo>
                    <a:pt x="155" y="0"/>
                  </a:lnTo>
                  <a:lnTo>
                    <a:pt x="145" y="0"/>
                  </a:lnTo>
                  <a:lnTo>
                    <a:pt x="136" y="0"/>
                  </a:lnTo>
                  <a:lnTo>
                    <a:pt x="126" y="0"/>
                  </a:lnTo>
                  <a:lnTo>
                    <a:pt x="117" y="0"/>
                  </a:lnTo>
                  <a:lnTo>
                    <a:pt x="107" y="0"/>
                  </a:lnTo>
                  <a:lnTo>
                    <a:pt x="97" y="0"/>
                  </a:lnTo>
                  <a:lnTo>
                    <a:pt x="88" y="9"/>
                  </a:lnTo>
                  <a:lnTo>
                    <a:pt x="78" y="29"/>
                  </a:lnTo>
                  <a:lnTo>
                    <a:pt x="69" y="39"/>
                  </a:lnTo>
                  <a:lnTo>
                    <a:pt x="58" y="58"/>
                  </a:lnTo>
                  <a:lnTo>
                    <a:pt x="49" y="67"/>
                  </a:lnTo>
                  <a:lnTo>
                    <a:pt x="39" y="78"/>
                  </a:lnTo>
                  <a:lnTo>
                    <a:pt x="30" y="97"/>
                  </a:lnTo>
                  <a:lnTo>
                    <a:pt x="19" y="106"/>
                  </a:lnTo>
                  <a:lnTo>
                    <a:pt x="19" y="116"/>
                  </a:lnTo>
                  <a:lnTo>
                    <a:pt x="19" y="135"/>
                  </a:lnTo>
                  <a:lnTo>
                    <a:pt x="10" y="145"/>
                  </a:lnTo>
                  <a:lnTo>
                    <a:pt x="10" y="164"/>
                  </a:lnTo>
                  <a:lnTo>
                    <a:pt x="10" y="174"/>
                  </a:lnTo>
                  <a:lnTo>
                    <a:pt x="10" y="193"/>
                  </a:lnTo>
                  <a:lnTo>
                    <a:pt x="0" y="203"/>
                  </a:lnTo>
                  <a:lnTo>
                    <a:pt x="0" y="223"/>
                  </a:lnTo>
                  <a:lnTo>
                    <a:pt x="0" y="232"/>
                  </a:lnTo>
                  <a:lnTo>
                    <a:pt x="10" y="251"/>
                  </a:lnTo>
                  <a:lnTo>
                    <a:pt x="10" y="260"/>
                  </a:lnTo>
                  <a:lnTo>
                    <a:pt x="19" y="280"/>
                  </a:lnTo>
                  <a:lnTo>
                    <a:pt x="19" y="290"/>
                  </a:lnTo>
                  <a:lnTo>
                    <a:pt x="19" y="310"/>
                  </a:lnTo>
                  <a:lnTo>
                    <a:pt x="30" y="319"/>
                  </a:lnTo>
                  <a:lnTo>
                    <a:pt x="30" y="338"/>
                  </a:lnTo>
                  <a:lnTo>
                    <a:pt x="49" y="348"/>
                  </a:lnTo>
                  <a:lnTo>
                    <a:pt x="58" y="357"/>
                  </a:lnTo>
                  <a:lnTo>
                    <a:pt x="78" y="377"/>
                  </a:lnTo>
                  <a:lnTo>
                    <a:pt x="88" y="386"/>
                  </a:lnTo>
                  <a:lnTo>
                    <a:pt x="107" y="396"/>
                  </a:lnTo>
                  <a:lnTo>
                    <a:pt x="117" y="416"/>
                  </a:lnTo>
                  <a:lnTo>
                    <a:pt x="136" y="425"/>
                  </a:lnTo>
                  <a:lnTo>
                    <a:pt x="145" y="435"/>
                  </a:lnTo>
                  <a:lnTo>
                    <a:pt x="165" y="444"/>
                  </a:lnTo>
                  <a:lnTo>
                    <a:pt x="184" y="444"/>
                  </a:lnTo>
                  <a:lnTo>
                    <a:pt x="203" y="455"/>
                  </a:lnTo>
                  <a:lnTo>
                    <a:pt x="214" y="455"/>
                  </a:lnTo>
                  <a:lnTo>
                    <a:pt x="233" y="455"/>
                  </a:lnTo>
                  <a:lnTo>
                    <a:pt x="251" y="464"/>
                  </a:lnTo>
                  <a:lnTo>
                    <a:pt x="271" y="464"/>
                  </a:lnTo>
                  <a:lnTo>
                    <a:pt x="290" y="474"/>
                  </a:lnTo>
                  <a:lnTo>
                    <a:pt x="290" y="464"/>
                  </a:lnTo>
                  <a:lnTo>
                    <a:pt x="300" y="464"/>
                  </a:lnTo>
                  <a:lnTo>
                    <a:pt x="310" y="455"/>
                  </a:lnTo>
                  <a:lnTo>
                    <a:pt x="320" y="455"/>
                  </a:lnTo>
                  <a:lnTo>
                    <a:pt x="329" y="444"/>
                  </a:lnTo>
                  <a:lnTo>
                    <a:pt x="339" y="444"/>
                  </a:lnTo>
                  <a:lnTo>
                    <a:pt x="348" y="435"/>
                  </a:lnTo>
                  <a:close/>
                </a:path>
              </a:pathLst>
            </a:custGeom>
            <a:solidFill>
              <a:srgbClr val="E07038"/>
            </a:solidFill>
            <a:ln w="9525">
              <a:noFill/>
              <a:round/>
              <a:headEnd/>
              <a:tailEnd/>
            </a:ln>
          </p:spPr>
          <p:txBody>
            <a:bodyPr>
              <a:prstTxWarp prst="textNoShape">
                <a:avLst/>
              </a:prstTxWarp>
            </a:bodyPr>
            <a:lstStyle/>
            <a:p>
              <a:endParaRPr lang="en-US"/>
            </a:p>
          </p:txBody>
        </p:sp>
        <p:sp>
          <p:nvSpPr>
            <p:cNvPr id="63880" name="Freeform 64"/>
            <p:cNvSpPr>
              <a:spLocks/>
            </p:cNvSpPr>
            <p:nvPr/>
          </p:nvSpPr>
          <p:spPr bwMode="auto">
            <a:xfrm>
              <a:off x="2446" y="3780"/>
              <a:ext cx="41" cy="49"/>
            </a:xfrm>
            <a:custGeom>
              <a:avLst/>
              <a:gdLst>
                <a:gd name="T0" fmla="*/ 301 w 329"/>
                <a:gd name="T1" fmla="*/ 368 h 396"/>
                <a:gd name="T2" fmla="*/ 310 w 329"/>
                <a:gd name="T3" fmla="*/ 348 h 396"/>
                <a:gd name="T4" fmla="*/ 320 w 329"/>
                <a:gd name="T5" fmla="*/ 338 h 396"/>
                <a:gd name="T6" fmla="*/ 329 w 329"/>
                <a:gd name="T7" fmla="*/ 320 h 396"/>
                <a:gd name="T8" fmla="*/ 320 w 329"/>
                <a:gd name="T9" fmla="*/ 300 h 396"/>
                <a:gd name="T10" fmla="*/ 301 w 329"/>
                <a:gd name="T11" fmla="*/ 271 h 396"/>
                <a:gd name="T12" fmla="*/ 271 w 329"/>
                <a:gd name="T13" fmla="*/ 251 h 396"/>
                <a:gd name="T14" fmla="*/ 252 w 329"/>
                <a:gd name="T15" fmla="*/ 232 h 396"/>
                <a:gd name="T16" fmla="*/ 232 w 329"/>
                <a:gd name="T17" fmla="*/ 212 h 396"/>
                <a:gd name="T18" fmla="*/ 214 w 329"/>
                <a:gd name="T19" fmla="*/ 194 h 396"/>
                <a:gd name="T20" fmla="*/ 195 w 329"/>
                <a:gd name="T21" fmla="*/ 175 h 396"/>
                <a:gd name="T22" fmla="*/ 175 w 329"/>
                <a:gd name="T23" fmla="*/ 155 h 396"/>
                <a:gd name="T24" fmla="*/ 165 w 329"/>
                <a:gd name="T25" fmla="*/ 136 h 396"/>
                <a:gd name="T26" fmla="*/ 156 w 329"/>
                <a:gd name="T27" fmla="*/ 116 h 396"/>
                <a:gd name="T28" fmla="*/ 136 w 329"/>
                <a:gd name="T29" fmla="*/ 87 h 396"/>
                <a:gd name="T30" fmla="*/ 136 w 329"/>
                <a:gd name="T31" fmla="*/ 68 h 396"/>
                <a:gd name="T32" fmla="*/ 136 w 329"/>
                <a:gd name="T33" fmla="*/ 49 h 396"/>
                <a:gd name="T34" fmla="*/ 136 w 329"/>
                <a:gd name="T35" fmla="*/ 30 h 396"/>
                <a:gd name="T36" fmla="*/ 136 w 329"/>
                <a:gd name="T37" fmla="*/ 10 h 396"/>
                <a:gd name="T38" fmla="*/ 126 w 329"/>
                <a:gd name="T39" fmla="*/ 0 h 396"/>
                <a:gd name="T40" fmla="*/ 107 w 329"/>
                <a:gd name="T41" fmla="*/ 0 h 396"/>
                <a:gd name="T42" fmla="*/ 88 w 329"/>
                <a:gd name="T43" fmla="*/ 10 h 396"/>
                <a:gd name="T44" fmla="*/ 69 w 329"/>
                <a:gd name="T45" fmla="*/ 19 h 396"/>
                <a:gd name="T46" fmla="*/ 59 w 329"/>
                <a:gd name="T47" fmla="*/ 39 h 396"/>
                <a:gd name="T48" fmla="*/ 39 w 329"/>
                <a:gd name="T49" fmla="*/ 58 h 396"/>
                <a:gd name="T50" fmla="*/ 30 w 329"/>
                <a:gd name="T51" fmla="*/ 87 h 396"/>
                <a:gd name="T52" fmla="*/ 20 w 329"/>
                <a:gd name="T53" fmla="*/ 106 h 396"/>
                <a:gd name="T54" fmla="*/ 11 w 329"/>
                <a:gd name="T55" fmla="*/ 126 h 396"/>
                <a:gd name="T56" fmla="*/ 11 w 329"/>
                <a:gd name="T57" fmla="*/ 155 h 396"/>
                <a:gd name="T58" fmla="*/ 0 w 329"/>
                <a:gd name="T59" fmla="*/ 175 h 396"/>
                <a:gd name="T60" fmla="*/ 0 w 329"/>
                <a:gd name="T61" fmla="*/ 203 h 396"/>
                <a:gd name="T62" fmla="*/ 11 w 329"/>
                <a:gd name="T63" fmla="*/ 223 h 396"/>
                <a:gd name="T64" fmla="*/ 20 w 329"/>
                <a:gd name="T65" fmla="*/ 251 h 396"/>
                <a:gd name="T66" fmla="*/ 20 w 329"/>
                <a:gd name="T67" fmla="*/ 271 h 396"/>
                <a:gd name="T68" fmla="*/ 39 w 329"/>
                <a:gd name="T69" fmla="*/ 300 h 396"/>
                <a:gd name="T70" fmla="*/ 69 w 329"/>
                <a:gd name="T71" fmla="*/ 320 h 396"/>
                <a:gd name="T72" fmla="*/ 88 w 329"/>
                <a:gd name="T73" fmla="*/ 338 h 396"/>
                <a:gd name="T74" fmla="*/ 117 w 329"/>
                <a:gd name="T75" fmla="*/ 357 h 396"/>
                <a:gd name="T76" fmla="*/ 136 w 329"/>
                <a:gd name="T77" fmla="*/ 377 h 396"/>
                <a:gd name="T78" fmla="*/ 165 w 329"/>
                <a:gd name="T79" fmla="*/ 387 h 396"/>
                <a:gd name="T80" fmla="*/ 195 w 329"/>
                <a:gd name="T81" fmla="*/ 387 h 396"/>
                <a:gd name="T82" fmla="*/ 223 w 329"/>
                <a:gd name="T83" fmla="*/ 396 h 396"/>
                <a:gd name="T84" fmla="*/ 252 w 329"/>
                <a:gd name="T85" fmla="*/ 396 h 396"/>
                <a:gd name="T86" fmla="*/ 271 w 329"/>
                <a:gd name="T87" fmla="*/ 377 h 396"/>
                <a:gd name="T88" fmla="*/ 291 w 329"/>
                <a:gd name="T89" fmla="*/ 368 h 39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29"/>
                <a:gd name="T136" fmla="*/ 0 h 396"/>
                <a:gd name="T137" fmla="*/ 329 w 329"/>
                <a:gd name="T138" fmla="*/ 396 h 39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29" h="396">
                  <a:moveTo>
                    <a:pt x="291" y="368"/>
                  </a:moveTo>
                  <a:lnTo>
                    <a:pt x="301" y="368"/>
                  </a:lnTo>
                  <a:lnTo>
                    <a:pt x="301" y="357"/>
                  </a:lnTo>
                  <a:lnTo>
                    <a:pt x="310" y="348"/>
                  </a:lnTo>
                  <a:lnTo>
                    <a:pt x="310" y="338"/>
                  </a:lnTo>
                  <a:lnTo>
                    <a:pt x="320" y="338"/>
                  </a:lnTo>
                  <a:lnTo>
                    <a:pt x="320" y="329"/>
                  </a:lnTo>
                  <a:lnTo>
                    <a:pt x="329" y="320"/>
                  </a:lnTo>
                  <a:lnTo>
                    <a:pt x="329" y="309"/>
                  </a:lnTo>
                  <a:lnTo>
                    <a:pt x="320" y="300"/>
                  </a:lnTo>
                  <a:lnTo>
                    <a:pt x="310" y="290"/>
                  </a:lnTo>
                  <a:lnTo>
                    <a:pt x="301" y="271"/>
                  </a:lnTo>
                  <a:lnTo>
                    <a:pt x="291" y="262"/>
                  </a:lnTo>
                  <a:lnTo>
                    <a:pt x="271" y="251"/>
                  </a:lnTo>
                  <a:lnTo>
                    <a:pt x="262" y="242"/>
                  </a:lnTo>
                  <a:lnTo>
                    <a:pt x="252" y="232"/>
                  </a:lnTo>
                  <a:lnTo>
                    <a:pt x="243" y="223"/>
                  </a:lnTo>
                  <a:lnTo>
                    <a:pt x="232" y="212"/>
                  </a:lnTo>
                  <a:lnTo>
                    <a:pt x="223" y="203"/>
                  </a:lnTo>
                  <a:lnTo>
                    <a:pt x="214" y="194"/>
                  </a:lnTo>
                  <a:lnTo>
                    <a:pt x="204" y="184"/>
                  </a:lnTo>
                  <a:lnTo>
                    <a:pt x="195" y="175"/>
                  </a:lnTo>
                  <a:lnTo>
                    <a:pt x="184" y="175"/>
                  </a:lnTo>
                  <a:lnTo>
                    <a:pt x="175" y="155"/>
                  </a:lnTo>
                  <a:lnTo>
                    <a:pt x="165" y="145"/>
                  </a:lnTo>
                  <a:lnTo>
                    <a:pt x="165" y="136"/>
                  </a:lnTo>
                  <a:lnTo>
                    <a:pt x="156" y="126"/>
                  </a:lnTo>
                  <a:lnTo>
                    <a:pt x="156" y="116"/>
                  </a:lnTo>
                  <a:lnTo>
                    <a:pt x="146" y="97"/>
                  </a:lnTo>
                  <a:lnTo>
                    <a:pt x="136" y="87"/>
                  </a:lnTo>
                  <a:lnTo>
                    <a:pt x="136" y="78"/>
                  </a:lnTo>
                  <a:lnTo>
                    <a:pt x="136" y="68"/>
                  </a:lnTo>
                  <a:lnTo>
                    <a:pt x="136" y="58"/>
                  </a:lnTo>
                  <a:lnTo>
                    <a:pt x="136" y="49"/>
                  </a:lnTo>
                  <a:lnTo>
                    <a:pt x="136" y="39"/>
                  </a:lnTo>
                  <a:lnTo>
                    <a:pt x="136" y="30"/>
                  </a:lnTo>
                  <a:lnTo>
                    <a:pt x="136" y="19"/>
                  </a:lnTo>
                  <a:lnTo>
                    <a:pt x="136" y="10"/>
                  </a:lnTo>
                  <a:lnTo>
                    <a:pt x="136" y="0"/>
                  </a:lnTo>
                  <a:lnTo>
                    <a:pt x="126" y="0"/>
                  </a:lnTo>
                  <a:lnTo>
                    <a:pt x="117" y="0"/>
                  </a:lnTo>
                  <a:lnTo>
                    <a:pt x="107" y="0"/>
                  </a:lnTo>
                  <a:lnTo>
                    <a:pt x="98" y="0"/>
                  </a:lnTo>
                  <a:lnTo>
                    <a:pt x="88" y="10"/>
                  </a:lnTo>
                  <a:lnTo>
                    <a:pt x="78" y="10"/>
                  </a:lnTo>
                  <a:lnTo>
                    <a:pt x="69" y="19"/>
                  </a:lnTo>
                  <a:lnTo>
                    <a:pt x="69" y="30"/>
                  </a:lnTo>
                  <a:lnTo>
                    <a:pt x="59" y="39"/>
                  </a:lnTo>
                  <a:lnTo>
                    <a:pt x="50" y="49"/>
                  </a:lnTo>
                  <a:lnTo>
                    <a:pt x="39" y="58"/>
                  </a:lnTo>
                  <a:lnTo>
                    <a:pt x="39" y="68"/>
                  </a:lnTo>
                  <a:lnTo>
                    <a:pt x="30" y="87"/>
                  </a:lnTo>
                  <a:lnTo>
                    <a:pt x="20" y="97"/>
                  </a:lnTo>
                  <a:lnTo>
                    <a:pt x="20" y="106"/>
                  </a:lnTo>
                  <a:lnTo>
                    <a:pt x="11" y="116"/>
                  </a:lnTo>
                  <a:lnTo>
                    <a:pt x="11" y="126"/>
                  </a:lnTo>
                  <a:lnTo>
                    <a:pt x="11" y="145"/>
                  </a:lnTo>
                  <a:lnTo>
                    <a:pt x="11" y="155"/>
                  </a:lnTo>
                  <a:lnTo>
                    <a:pt x="0" y="164"/>
                  </a:lnTo>
                  <a:lnTo>
                    <a:pt x="0" y="175"/>
                  </a:lnTo>
                  <a:lnTo>
                    <a:pt x="0" y="184"/>
                  </a:lnTo>
                  <a:lnTo>
                    <a:pt x="0" y="203"/>
                  </a:lnTo>
                  <a:lnTo>
                    <a:pt x="11" y="212"/>
                  </a:lnTo>
                  <a:lnTo>
                    <a:pt x="11" y="223"/>
                  </a:lnTo>
                  <a:lnTo>
                    <a:pt x="11" y="242"/>
                  </a:lnTo>
                  <a:lnTo>
                    <a:pt x="20" y="251"/>
                  </a:lnTo>
                  <a:lnTo>
                    <a:pt x="20" y="262"/>
                  </a:lnTo>
                  <a:lnTo>
                    <a:pt x="20" y="271"/>
                  </a:lnTo>
                  <a:lnTo>
                    <a:pt x="30" y="290"/>
                  </a:lnTo>
                  <a:lnTo>
                    <a:pt x="39" y="300"/>
                  </a:lnTo>
                  <a:lnTo>
                    <a:pt x="50" y="309"/>
                  </a:lnTo>
                  <a:lnTo>
                    <a:pt x="69" y="320"/>
                  </a:lnTo>
                  <a:lnTo>
                    <a:pt x="78" y="329"/>
                  </a:lnTo>
                  <a:lnTo>
                    <a:pt x="88" y="338"/>
                  </a:lnTo>
                  <a:lnTo>
                    <a:pt x="98" y="348"/>
                  </a:lnTo>
                  <a:lnTo>
                    <a:pt x="117" y="357"/>
                  </a:lnTo>
                  <a:lnTo>
                    <a:pt x="126" y="377"/>
                  </a:lnTo>
                  <a:lnTo>
                    <a:pt x="136" y="377"/>
                  </a:lnTo>
                  <a:lnTo>
                    <a:pt x="156" y="377"/>
                  </a:lnTo>
                  <a:lnTo>
                    <a:pt x="165" y="387"/>
                  </a:lnTo>
                  <a:lnTo>
                    <a:pt x="184" y="387"/>
                  </a:lnTo>
                  <a:lnTo>
                    <a:pt x="195" y="387"/>
                  </a:lnTo>
                  <a:lnTo>
                    <a:pt x="214" y="396"/>
                  </a:lnTo>
                  <a:lnTo>
                    <a:pt x="223" y="396"/>
                  </a:lnTo>
                  <a:lnTo>
                    <a:pt x="243" y="396"/>
                  </a:lnTo>
                  <a:lnTo>
                    <a:pt x="252" y="396"/>
                  </a:lnTo>
                  <a:lnTo>
                    <a:pt x="262" y="387"/>
                  </a:lnTo>
                  <a:lnTo>
                    <a:pt x="271" y="377"/>
                  </a:lnTo>
                  <a:lnTo>
                    <a:pt x="281" y="377"/>
                  </a:lnTo>
                  <a:lnTo>
                    <a:pt x="291" y="368"/>
                  </a:lnTo>
                  <a:close/>
                </a:path>
              </a:pathLst>
            </a:custGeom>
            <a:solidFill>
              <a:srgbClr val="E07038"/>
            </a:solidFill>
            <a:ln w="9525">
              <a:noFill/>
              <a:round/>
              <a:headEnd/>
              <a:tailEnd/>
            </a:ln>
          </p:spPr>
          <p:txBody>
            <a:bodyPr>
              <a:prstTxWarp prst="textNoShape">
                <a:avLst/>
              </a:prstTxWarp>
            </a:bodyPr>
            <a:lstStyle/>
            <a:p>
              <a:endParaRPr lang="en-US"/>
            </a:p>
          </p:txBody>
        </p:sp>
        <p:sp>
          <p:nvSpPr>
            <p:cNvPr id="63881" name="Freeform 65"/>
            <p:cNvSpPr>
              <a:spLocks/>
            </p:cNvSpPr>
            <p:nvPr/>
          </p:nvSpPr>
          <p:spPr bwMode="auto">
            <a:xfrm>
              <a:off x="2448" y="3787"/>
              <a:ext cx="34" cy="40"/>
            </a:xfrm>
            <a:custGeom>
              <a:avLst/>
              <a:gdLst>
                <a:gd name="T0" fmla="*/ 242 w 271"/>
                <a:gd name="T1" fmla="*/ 290 h 319"/>
                <a:gd name="T2" fmla="*/ 251 w 271"/>
                <a:gd name="T3" fmla="*/ 280 h 319"/>
                <a:gd name="T4" fmla="*/ 261 w 271"/>
                <a:gd name="T5" fmla="*/ 262 h 319"/>
                <a:gd name="T6" fmla="*/ 271 w 271"/>
                <a:gd name="T7" fmla="*/ 251 h 319"/>
                <a:gd name="T8" fmla="*/ 251 w 271"/>
                <a:gd name="T9" fmla="*/ 223 h 319"/>
                <a:gd name="T10" fmla="*/ 232 w 271"/>
                <a:gd name="T11" fmla="*/ 213 h 319"/>
                <a:gd name="T12" fmla="*/ 212 w 271"/>
                <a:gd name="T13" fmla="*/ 193 h 319"/>
                <a:gd name="T14" fmla="*/ 194 w 271"/>
                <a:gd name="T15" fmla="*/ 174 h 319"/>
                <a:gd name="T16" fmla="*/ 175 w 271"/>
                <a:gd name="T17" fmla="*/ 165 h 319"/>
                <a:gd name="T18" fmla="*/ 164 w 271"/>
                <a:gd name="T19" fmla="*/ 145 h 319"/>
                <a:gd name="T20" fmla="*/ 145 w 271"/>
                <a:gd name="T21" fmla="*/ 136 h 319"/>
                <a:gd name="T22" fmla="*/ 136 w 271"/>
                <a:gd name="T23" fmla="*/ 117 h 319"/>
                <a:gd name="T24" fmla="*/ 126 w 271"/>
                <a:gd name="T25" fmla="*/ 97 h 319"/>
                <a:gd name="T26" fmla="*/ 116 w 271"/>
                <a:gd name="T27" fmla="*/ 78 h 319"/>
                <a:gd name="T28" fmla="*/ 106 w 271"/>
                <a:gd name="T29" fmla="*/ 58 h 319"/>
                <a:gd name="T30" fmla="*/ 106 w 271"/>
                <a:gd name="T31" fmla="*/ 39 h 319"/>
                <a:gd name="T32" fmla="*/ 106 w 271"/>
                <a:gd name="T33" fmla="*/ 20 h 319"/>
                <a:gd name="T34" fmla="*/ 116 w 271"/>
                <a:gd name="T35" fmla="*/ 10 h 319"/>
                <a:gd name="T36" fmla="*/ 106 w 271"/>
                <a:gd name="T37" fmla="*/ 0 h 319"/>
                <a:gd name="T38" fmla="*/ 87 w 271"/>
                <a:gd name="T39" fmla="*/ 0 h 319"/>
                <a:gd name="T40" fmla="*/ 68 w 271"/>
                <a:gd name="T41" fmla="*/ 0 h 319"/>
                <a:gd name="T42" fmla="*/ 49 w 271"/>
                <a:gd name="T43" fmla="*/ 20 h 319"/>
                <a:gd name="T44" fmla="*/ 39 w 271"/>
                <a:gd name="T45" fmla="*/ 39 h 319"/>
                <a:gd name="T46" fmla="*/ 30 w 271"/>
                <a:gd name="T47" fmla="*/ 58 h 319"/>
                <a:gd name="T48" fmla="*/ 19 w 271"/>
                <a:gd name="T49" fmla="*/ 78 h 319"/>
                <a:gd name="T50" fmla="*/ 10 w 271"/>
                <a:gd name="T51" fmla="*/ 97 h 319"/>
                <a:gd name="T52" fmla="*/ 10 w 271"/>
                <a:gd name="T53" fmla="*/ 117 h 319"/>
                <a:gd name="T54" fmla="*/ 0 w 271"/>
                <a:gd name="T55" fmla="*/ 136 h 319"/>
                <a:gd name="T56" fmla="*/ 0 w 271"/>
                <a:gd name="T57" fmla="*/ 154 h 319"/>
                <a:gd name="T58" fmla="*/ 10 w 271"/>
                <a:gd name="T59" fmla="*/ 174 h 319"/>
                <a:gd name="T60" fmla="*/ 10 w 271"/>
                <a:gd name="T61" fmla="*/ 204 h 319"/>
                <a:gd name="T62" fmla="*/ 19 w 271"/>
                <a:gd name="T63" fmla="*/ 223 h 319"/>
                <a:gd name="T64" fmla="*/ 30 w 271"/>
                <a:gd name="T65" fmla="*/ 242 h 319"/>
                <a:gd name="T66" fmla="*/ 49 w 271"/>
                <a:gd name="T67" fmla="*/ 251 h 319"/>
                <a:gd name="T68" fmla="*/ 68 w 271"/>
                <a:gd name="T69" fmla="*/ 271 h 319"/>
                <a:gd name="T70" fmla="*/ 87 w 271"/>
                <a:gd name="T71" fmla="*/ 290 h 319"/>
                <a:gd name="T72" fmla="*/ 116 w 271"/>
                <a:gd name="T73" fmla="*/ 299 h 319"/>
                <a:gd name="T74" fmla="*/ 136 w 271"/>
                <a:gd name="T75" fmla="*/ 310 h 319"/>
                <a:gd name="T76" fmla="*/ 155 w 271"/>
                <a:gd name="T77" fmla="*/ 310 h 319"/>
                <a:gd name="T78" fmla="*/ 184 w 271"/>
                <a:gd name="T79" fmla="*/ 319 h 319"/>
                <a:gd name="T80" fmla="*/ 203 w 271"/>
                <a:gd name="T81" fmla="*/ 310 h 319"/>
                <a:gd name="T82" fmla="*/ 223 w 271"/>
                <a:gd name="T83" fmla="*/ 299 h 319"/>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71"/>
                <a:gd name="T127" fmla="*/ 0 h 319"/>
                <a:gd name="T128" fmla="*/ 271 w 271"/>
                <a:gd name="T129" fmla="*/ 319 h 319"/>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71" h="319">
                  <a:moveTo>
                    <a:pt x="232" y="299"/>
                  </a:moveTo>
                  <a:lnTo>
                    <a:pt x="242" y="290"/>
                  </a:lnTo>
                  <a:lnTo>
                    <a:pt x="242" y="280"/>
                  </a:lnTo>
                  <a:lnTo>
                    <a:pt x="251" y="280"/>
                  </a:lnTo>
                  <a:lnTo>
                    <a:pt x="251" y="271"/>
                  </a:lnTo>
                  <a:lnTo>
                    <a:pt x="261" y="262"/>
                  </a:lnTo>
                  <a:lnTo>
                    <a:pt x="261" y="251"/>
                  </a:lnTo>
                  <a:lnTo>
                    <a:pt x="271" y="251"/>
                  </a:lnTo>
                  <a:lnTo>
                    <a:pt x="261" y="242"/>
                  </a:lnTo>
                  <a:lnTo>
                    <a:pt x="251" y="223"/>
                  </a:lnTo>
                  <a:lnTo>
                    <a:pt x="242" y="213"/>
                  </a:lnTo>
                  <a:lnTo>
                    <a:pt x="232" y="213"/>
                  </a:lnTo>
                  <a:lnTo>
                    <a:pt x="223" y="204"/>
                  </a:lnTo>
                  <a:lnTo>
                    <a:pt x="212" y="193"/>
                  </a:lnTo>
                  <a:lnTo>
                    <a:pt x="203" y="184"/>
                  </a:lnTo>
                  <a:lnTo>
                    <a:pt x="194" y="174"/>
                  </a:lnTo>
                  <a:lnTo>
                    <a:pt x="184" y="174"/>
                  </a:lnTo>
                  <a:lnTo>
                    <a:pt x="175" y="165"/>
                  </a:lnTo>
                  <a:lnTo>
                    <a:pt x="175" y="154"/>
                  </a:lnTo>
                  <a:lnTo>
                    <a:pt x="164" y="145"/>
                  </a:lnTo>
                  <a:lnTo>
                    <a:pt x="155" y="145"/>
                  </a:lnTo>
                  <a:lnTo>
                    <a:pt x="145" y="136"/>
                  </a:lnTo>
                  <a:lnTo>
                    <a:pt x="145" y="126"/>
                  </a:lnTo>
                  <a:lnTo>
                    <a:pt x="136" y="117"/>
                  </a:lnTo>
                  <a:lnTo>
                    <a:pt x="136" y="106"/>
                  </a:lnTo>
                  <a:lnTo>
                    <a:pt x="126" y="97"/>
                  </a:lnTo>
                  <a:lnTo>
                    <a:pt x="126" y="87"/>
                  </a:lnTo>
                  <a:lnTo>
                    <a:pt x="116" y="78"/>
                  </a:lnTo>
                  <a:lnTo>
                    <a:pt x="116" y="68"/>
                  </a:lnTo>
                  <a:lnTo>
                    <a:pt x="106" y="58"/>
                  </a:lnTo>
                  <a:lnTo>
                    <a:pt x="106" y="48"/>
                  </a:lnTo>
                  <a:lnTo>
                    <a:pt x="106" y="39"/>
                  </a:lnTo>
                  <a:lnTo>
                    <a:pt x="106" y="29"/>
                  </a:lnTo>
                  <a:lnTo>
                    <a:pt x="106" y="20"/>
                  </a:lnTo>
                  <a:lnTo>
                    <a:pt x="106" y="10"/>
                  </a:lnTo>
                  <a:lnTo>
                    <a:pt x="116" y="10"/>
                  </a:lnTo>
                  <a:lnTo>
                    <a:pt x="116" y="0"/>
                  </a:lnTo>
                  <a:lnTo>
                    <a:pt x="106" y="0"/>
                  </a:lnTo>
                  <a:lnTo>
                    <a:pt x="97" y="0"/>
                  </a:lnTo>
                  <a:lnTo>
                    <a:pt x="87" y="0"/>
                  </a:lnTo>
                  <a:lnTo>
                    <a:pt x="78" y="0"/>
                  </a:lnTo>
                  <a:lnTo>
                    <a:pt x="68" y="0"/>
                  </a:lnTo>
                  <a:lnTo>
                    <a:pt x="58" y="10"/>
                  </a:lnTo>
                  <a:lnTo>
                    <a:pt x="49" y="20"/>
                  </a:lnTo>
                  <a:lnTo>
                    <a:pt x="49" y="29"/>
                  </a:lnTo>
                  <a:lnTo>
                    <a:pt x="39" y="39"/>
                  </a:lnTo>
                  <a:lnTo>
                    <a:pt x="30" y="48"/>
                  </a:lnTo>
                  <a:lnTo>
                    <a:pt x="30" y="58"/>
                  </a:lnTo>
                  <a:lnTo>
                    <a:pt x="19" y="68"/>
                  </a:lnTo>
                  <a:lnTo>
                    <a:pt x="19" y="78"/>
                  </a:lnTo>
                  <a:lnTo>
                    <a:pt x="10" y="87"/>
                  </a:lnTo>
                  <a:lnTo>
                    <a:pt x="10" y="97"/>
                  </a:lnTo>
                  <a:lnTo>
                    <a:pt x="10" y="106"/>
                  </a:lnTo>
                  <a:lnTo>
                    <a:pt x="10" y="117"/>
                  </a:lnTo>
                  <a:lnTo>
                    <a:pt x="0" y="126"/>
                  </a:lnTo>
                  <a:lnTo>
                    <a:pt x="0" y="136"/>
                  </a:lnTo>
                  <a:lnTo>
                    <a:pt x="0" y="145"/>
                  </a:lnTo>
                  <a:lnTo>
                    <a:pt x="0" y="154"/>
                  </a:lnTo>
                  <a:lnTo>
                    <a:pt x="0" y="165"/>
                  </a:lnTo>
                  <a:lnTo>
                    <a:pt x="10" y="174"/>
                  </a:lnTo>
                  <a:lnTo>
                    <a:pt x="10" y="184"/>
                  </a:lnTo>
                  <a:lnTo>
                    <a:pt x="10" y="204"/>
                  </a:lnTo>
                  <a:lnTo>
                    <a:pt x="19" y="213"/>
                  </a:lnTo>
                  <a:lnTo>
                    <a:pt x="19" y="223"/>
                  </a:lnTo>
                  <a:lnTo>
                    <a:pt x="19" y="232"/>
                  </a:lnTo>
                  <a:lnTo>
                    <a:pt x="30" y="242"/>
                  </a:lnTo>
                  <a:lnTo>
                    <a:pt x="39" y="242"/>
                  </a:lnTo>
                  <a:lnTo>
                    <a:pt x="49" y="251"/>
                  </a:lnTo>
                  <a:lnTo>
                    <a:pt x="58" y="262"/>
                  </a:lnTo>
                  <a:lnTo>
                    <a:pt x="68" y="271"/>
                  </a:lnTo>
                  <a:lnTo>
                    <a:pt x="78" y="280"/>
                  </a:lnTo>
                  <a:lnTo>
                    <a:pt x="87" y="290"/>
                  </a:lnTo>
                  <a:lnTo>
                    <a:pt x="97" y="299"/>
                  </a:lnTo>
                  <a:lnTo>
                    <a:pt x="116" y="299"/>
                  </a:lnTo>
                  <a:lnTo>
                    <a:pt x="126" y="299"/>
                  </a:lnTo>
                  <a:lnTo>
                    <a:pt x="136" y="310"/>
                  </a:lnTo>
                  <a:lnTo>
                    <a:pt x="145" y="310"/>
                  </a:lnTo>
                  <a:lnTo>
                    <a:pt x="155" y="310"/>
                  </a:lnTo>
                  <a:lnTo>
                    <a:pt x="175" y="310"/>
                  </a:lnTo>
                  <a:lnTo>
                    <a:pt x="184" y="319"/>
                  </a:lnTo>
                  <a:lnTo>
                    <a:pt x="194" y="319"/>
                  </a:lnTo>
                  <a:lnTo>
                    <a:pt x="203" y="310"/>
                  </a:lnTo>
                  <a:lnTo>
                    <a:pt x="212" y="310"/>
                  </a:lnTo>
                  <a:lnTo>
                    <a:pt x="223" y="299"/>
                  </a:lnTo>
                  <a:lnTo>
                    <a:pt x="232" y="299"/>
                  </a:lnTo>
                  <a:close/>
                </a:path>
              </a:pathLst>
            </a:custGeom>
            <a:solidFill>
              <a:srgbClr val="E07038"/>
            </a:solidFill>
            <a:ln w="9525">
              <a:noFill/>
              <a:round/>
              <a:headEnd/>
              <a:tailEnd/>
            </a:ln>
          </p:spPr>
          <p:txBody>
            <a:bodyPr>
              <a:prstTxWarp prst="textNoShape">
                <a:avLst/>
              </a:prstTxWarp>
            </a:bodyPr>
            <a:lstStyle/>
            <a:p>
              <a:endParaRPr lang="en-US"/>
            </a:p>
          </p:txBody>
        </p:sp>
        <p:sp>
          <p:nvSpPr>
            <p:cNvPr id="63882" name="Freeform 66"/>
            <p:cNvSpPr>
              <a:spLocks/>
            </p:cNvSpPr>
            <p:nvPr/>
          </p:nvSpPr>
          <p:spPr bwMode="auto">
            <a:xfrm>
              <a:off x="2450" y="3793"/>
              <a:ext cx="26" cy="31"/>
            </a:xfrm>
            <a:custGeom>
              <a:avLst/>
              <a:gdLst>
                <a:gd name="T0" fmla="*/ 175 w 204"/>
                <a:gd name="T1" fmla="*/ 232 h 251"/>
                <a:gd name="T2" fmla="*/ 204 w 204"/>
                <a:gd name="T3" fmla="*/ 194 h 251"/>
                <a:gd name="T4" fmla="*/ 193 w 204"/>
                <a:gd name="T5" fmla="*/ 184 h 251"/>
                <a:gd name="T6" fmla="*/ 184 w 204"/>
                <a:gd name="T7" fmla="*/ 175 h 251"/>
                <a:gd name="T8" fmla="*/ 175 w 204"/>
                <a:gd name="T9" fmla="*/ 165 h 251"/>
                <a:gd name="T10" fmla="*/ 165 w 204"/>
                <a:gd name="T11" fmla="*/ 156 h 251"/>
                <a:gd name="T12" fmla="*/ 156 w 204"/>
                <a:gd name="T13" fmla="*/ 156 h 251"/>
                <a:gd name="T14" fmla="*/ 107 w 204"/>
                <a:gd name="T15" fmla="*/ 106 h 251"/>
                <a:gd name="T16" fmla="*/ 78 w 204"/>
                <a:gd name="T17" fmla="*/ 49 h 251"/>
                <a:gd name="T18" fmla="*/ 87 w 204"/>
                <a:gd name="T19" fmla="*/ 0 h 251"/>
                <a:gd name="T20" fmla="*/ 49 w 204"/>
                <a:gd name="T21" fmla="*/ 10 h 251"/>
                <a:gd name="T22" fmla="*/ 11 w 204"/>
                <a:gd name="T23" fmla="*/ 58 h 251"/>
                <a:gd name="T24" fmla="*/ 0 w 204"/>
                <a:gd name="T25" fmla="*/ 117 h 251"/>
                <a:gd name="T26" fmla="*/ 20 w 204"/>
                <a:gd name="T27" fmla="*/ 184 h 251"/>
                <a:gd name="T28" fmla="*/ 78 w 204"/>
                <a:gd name="T29" fmla="*/ 232 h 251"/>
                <a:gd name="T30" fmla="*/ 145 w 204"/>
                <a:gd name="T31" fmla="*/ 251 h 251"/>
                <a:gd name="T32" fmla="*/ 175 w 204"/>
                <a:gd name="T33" fmla="*/ 232 h 25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04"/>
                <a:gd name="T52" fmla="*/ 0 h 251"/>
                <a:gd name="T53" fmla="*/ 204 w 204"/>
                <a:gd name="T54" fmla="*/ 251 h 25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04" h="251">
                  <a:moveTo>
                    <a:pt x="175" y="232"/>
                  </a:moveTo>
                  <a:lnTo>
                    <a:pt x="204" y="194"/>
                  </a:lnTo>
                  <a:lnTo>
                    <a:pt x="193" y="184"/>
                  </a:lnTo>
                  <a:lnTo>
                    <a:pt x="184" y="175"/>
                  </a:lnTo>
                  <a:lnTo>
                    <a:pt x="175" y="165"/>
                  </a:lnTo>
                  <a:lnTo>
                    <a:pt x="165" y="156"/>
                  </a:lnTo>
                  <a:lnTo>
                    <a:pt x="156" y="156"/>
                  </a:lnTo>
                  <a:lnTo>
                    <a:pt x="107" y="106"/>
                  </a:lnTo>
                  <a:lnTo>
                    <a:pt x="78" y="49"/>
                  </a:lnTo>
                  <a:lnTo>
                    <a:pt x="87" y="0"/>
                  </a:lnTo>
                  <a:lnTo>
                    <a:pt x="49" y="10"/>
                  </a:lnTo>
                  <a:lnTo>
                    <a:pt x="11" y="58"/>
                  </a:lnTo>
                  <a:lnTo>
                    <a:pt x="0" y="117"/>
                  </a:lnTo>
                  <a:lnTo>
                    <a:pt x="20" y="184"/>
                  </a:lnTo>
                  <a:lnTo>
                    <a:pt x="78" y="232"/>
                  </a:lnTo>
                  <a:lnTo>
                    <a:pt x="145" y="251"/>
                  </a:lnTo>
                  <a:lnTo>
                    <a:pt x="175" y="232"/>
                  </a:lnTo>
                  <a:close/>
                </a:path>
              </a:pathLst>
            </a:custGeom>
            <a:solidFill>
              <a:srgbClr val="964C26"/>
            </a:solidFill>
            <a:ln w="9525">
              <a:noFill/>
              <a:round/>
              <a:headEnd/>
              <a:tailEnd/>
            </a:ln>
          </p:spPr>
          <p:txBody>
            <a:bodyPr>
              <a:prstTxWarp prst="textNoShape">
                <a:avLst/>
              </a:prstTxWarp>
            </a:bodyPr>
            <a:lstStyle/>
            <a:p>
              <a:endParaRPr lang="en-US"/>
            </a:p>
          </p:txBody>
        </p:sp>
        <p:sp>
          <p:nvSpPr>
            <p:cNvPr id="63883" name="Freeform 67"/>
            <p:cNvSpPr>
              <a:spLocks/>
            </p:cNvSpPr>
            <p:nvPr/>
          </p:nvSpPr>
          <p:spPr bwMode="auto">
            <a:xfrm>
              <a:off x="1119" y="3637"/>
              <a:ext cx="80" cy="111"/>
            </a:xfrm>
            <a:custGeom>
              <a:avLst/>
              <a:gdLst>
                <a:gd name="T0" fmla="*/ 561 w 639"/>
                <a:gd name="T1" fmla="*/ 830 h 889"/>
                <a:gd name="T2" fmla="*/ 639 w 639"/>
                <a:gd name="T3" fmla="*/ 696 h 889"/>
                <a:gd name="T4" fmla="*/ 620 w 639"/>
                <a:gd name="T5" fmla="*/ 667 h 889"/>
                <a:gd name="T6" fmla="*/ 600 w 639"/>
                <a:gd name="T7" fmla="*/ 637 h 889"/>
                <a:gd name="T8" fmla="*/ 572 w 639"/>
                <a:gd name="T9" fmla="*/ 609 h 889"/>
                <a:gd name="T10" fmla="*/ 552 w 639"/>
                <a:gd name="T11" fmla="*/ 589 h 889"/>
                <a:gd name="T12" fmla="*/ 533 w 639"/>
                <a:gd name="T13" fmla="*/ 570 h 889"/>
                <a:gd name="T14" fmla="*/ 513 w 639"/>
                <a:gd name="T15" fmla="*/ 551 h 889"/>
                <a:gd name="T16" fmla="*/ 503 w 639"/>
                <a:gd name="T17" fmla="*/ 541 h 889"/>
                <a:gd name="T18" fmla="*/ 349 w 639"/>
                <a:gd name="T19" fmla="*/ 377 h 889"/>
                <a:gd name="T20" fmla="*/ 262 w 639"/>
                <a:gd name="T21" fmla="*/ 174 h 889"/>
                <a:gd name="T22" fmla="*/ 271 w 639"/>
                <a:gd name="T23" fmla="*/ 0 h 889"/>
                <a:gd name="T24" fmla="*/ 156 w 639"/>
                <a:gd name="T25" fmla="*/ 9 h 889"/>
                <a:gd name="T26" fmla="*/ 39 w 639"/>
                <a:gd name="T27" fmla="*/ 213 h 889"/>
                <a:gd name="T28" fmla="*/ 0 w 639"/>
                <a:gd name="T29" fmla="*/ 416 h 889"/>
                <a:gd name="T30" fmla="*/ 59 w 639"/>
                <a:gd name="T31" fmla="*/ 637 h 889"/>
                <a:gd name="T32" fmla="*/ 243 w 639"/>
                <a:gd name="T33" fmla="*/ 830 h 889"/>
                <a:gd name="T34" fmla="*/ 465 w 639"/>
                <a:gd name="T35" fmla="*/ 889 h 889"/>
                <a:gd name="T36" fmla="*/ 561 w 639"/>
                <a:gd name="T37" fmla="*/ 830 h 88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39"/>
                <a:gd name="T58" fmla="*/ 0 h 889"/>
                <a:gd name="T59" fmla="*/ 639 w 639"/>
                <a:gd name="T60" fmla="*/ 889 h 88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39" h="889">
                  <a:moveTo>
                    <a:pt x="561" y="830"/>
                  </a:moveTo>
                  <a:lnTo>
                    <a:pt x="639" y="696"/>
                  </a:lnTo>
                  <a:lnTo>
                    <a:pt x="620" y="667"/>
                  </a:lnTo>
                  <a:lnTo>
                    <a:pt x="600" y="637"/>
                  </a:lnTo>
                  <a:lnTo>
                    <a:pt x="572" y="609"/>
                  </a:lnTo>
                  <a:lnTo>
                    <a:pt x="552" y="589"/>
                  </a:lnTo>
                  <a:lnTo>
                    <a:pt x="533" y="570"/>
                  </a:lnTo>
                  <a:lnTo>
                    <a:pt x="513" y="551"/>
                  </a:lnTo>
                  <a:lnTo>
                    <a:pt x="503" y="541"/>
                  </a:lnTo>
                  <a:lnTo>
                    <a:pt x="349" y="377"/>
                  </a:lnTo>
                  <a:lnTo>
                    <a:pt x="262" y="174"/>
                  </a:lnTo>
                  <a:lnTo>
                    <a:pt x="271" y="0"/>
                  </a:lnTo>
                  <a:lnTo>
                    <a:pt x="156" y="9"/>
                  </a:lnTo>
                  <a:lnTo>
                    <a:pt x="39" y="213"/>
                  </a:lnTo>
                  <a:lnTo>
                    <a:pt x="0" y="416"/>
                  </a:lnTo>
                  <a:lnTo>
                    <a:pt x="59" y="637"/>
                  </a:lnTo>
                  <a:lnTo>
                    <a:pt x="243" y="830"/>
                  </a:lnTo>
                  <a:lnTo>
                    <a:pt x="465" y="889"/>
                  </a:lnTo>
                  <a:lnTo>
                    <a:pt x="561" y="830"/>
                  </a:lnTo>
                  <a:close/>
                </a:path>
              </a:pathLst>
            </a:custGeom>
            <a:solidFill>
              <a:srgbClr val="E07038"/>
            </a:solidFill>
            <a:ln w="9525">
              <a:noFill/>
              <a:round/>
              <a:headEnd/>
              <a:tailEnd/>
            </a:ln>
          </p:spPr>
          <p:txBody>
            <a:bodyPr>
              <a:prstTxWarp prst="textNoShape">
                <a:avLst/>
              </a:prstTxWarp>
            </a:bodyPr>
            <a:lstStyle/>
            <a:p>
              <a:endParaRPr lang="en-US"/>
            </a:p>
          </p:txBody>
        </p:sp>
        <p:sp>
          <p:nvSpPr>
            <p:cNvPr id="63884" name="Freeform 68"/>
            <p:cNvSpPr>
              <a:spLocks/>
            </p:cNvSpPr>
            <p:nvPr/>
          </p:nvSpPr>
          <p:spPr bwMode="auto">
            <a:xfrm>
              <a:off x="1123" y="3647"/>
              <a:ext cx="68" cy="98"/>
            </a:xfrm>
            <a:custGeom>
              <a:avLst/>
              <a:gdLst>
                <a:gd name="T0" fmla="*/ 493 w 551"/>
                <a:gd name="T1" fmla="*/ 716 h 783"/>
                <a:gd name="T2" fmla="*/ 512 w 551"/>
                <a:gd name="T3" fmla="*/ 686 h 783"/>
                <a:gd name="T4" fmla="*/ 531 w 551"/>
                <a:gd name="T5" fmla="*/ 658 h 783"/>
                <a:gd name="T6" fmla="*/ 551 w 551"/>
                <a:gd name="T7" fmla="*/ 628 h 783"/>
                <a:gd name="T8" fmla="*/ 542 w 551"/>
                <a:gd name="T9" fmla="*/ 580 h 783"/>
                <a:gd name="T10" fmla="*/ 493 w 551"/>
                <a:gd name="T11" fmla="*/ 532 h 783"/>
                <a:gd name="T12" fmla="*/ 464 w 551"/>
                <a:gd name="T13" fmla="*/ 493 h 783"/>
                <a:gd name="T14" fmla="*/ 435 w 551"/>
                <a:gd name="T15" fmla="*/ 474 h 783"/>
                <a:gd name="T16" fmla="*/ 406 w 551"/>
                <a:gd name="T17" fmla="*/ 435 h 783"/>
                <a:gd name="T18" fmla="*/ 367 w 551"/>
                <a:gd name="T19" fmla="*/ 406 h 783"/>
                <a:gd name="T20" fmla="*/ 338 w 551"/>
                <a:gd name="T21" fmla="*/ 367 h 783"/>
                <a:gd name="T22" fmla="*/ 299 w 551"/>
                <a:gd name="T23" fmla="*/ 329 h 783"/>
                <a:gd name="T24" fmla="*/ 280 w 551"/>
                <a:gd name="T25" fmla="*/ 281 h 783"/>
                <a:gd name="T26" fmla="*/ 261 w 551"/>
                <a:gd name="T27" fmla="*/ 242 h 783"/>
                <a:gd name="T28" fmla="*/ 241 w 551"/>
                <a:gd name="T29" fmla="*/ 194 h 783"/>
                <a:gd name="T30" fmla="*/ 222 w 551"/>
                <a:gd name="T31" fmla="*/ 155 h 783"/>
                <a:gd name="T32" fmla="*/ 222 w 551"/>
                <a:gd name="T33" fmla="*/ 116 h 783"/>
                <a:gd name="T34" fmla="*/ 232 w 551"/>
                <a:gd name="T35" fmla="*/ 77 h 783"/>
                <a:gd name="T36" fmla="*/ 232 w 551"/>
                <a:gd name="T37" fmla="*/ 38 h 783"/>
                <a:gd name="T38" fmla="*/ 232 w 551"/>
                <a:gd name="T39" fmla="*/ 0 h 783"/>
                <a:gd name="T40" fmla="*/ 204 w 551"/>
                <a:gd name="T41" fmla="*/ 0 h 783"/>
                <a:gd name="T42" fmla="*/ 184 w 551"/>
                <a:gd name="T43" fmla="*/ 0 h 783"/>
                <a:gd name="T44" fmla="*/ 154 w 551"/>
                <a:gd name="T45" fmla="*/ 10 h 783"/>
                <a:gd name="T46" fmla="*/ 135 w 551"/>
                <a:gd name="T47" fmla="*/ 10 h 783"/>
                <a:gd name="T48" fmla="*/ 106 w 551"/>
                <a:gd name="T49" fmla="*/ 49 h 783"/>
                <a:gd name="T50" fmla="*/ 78 w 551"/>
                <a:gd name="T51" fmla="*/ 97 h 783"/>
                <a:gd name="T52" fmla="*/ 58 w 551"/>
                <a:gd name="T53" fmla="*/ 136 h 783"/>
                <a:gd name="T54" fmla="*/ 29 w 551"/>
                <a:gd name="T55" fmla="*/ 184 h 783"/>
                <a:gd name="T56" fmla="*/ 20 w 551"/>
                <a:gd name="T57" fmla="*/ 231 h 783"/>
                <a:gd name="T58" fmla="*/ 9 w 551"/>
                <a:gd name="T59" fmla="*/ 270 h 783"/>
                <a:gd name="T60" fmla="*/ 9 w 551"/>
                <a:gd name="T61" fmla="*/ 319 h 783"/>
                <a:gd name="T62" fmla="*/ 0 w 551"/>
                <a:gd name="T63" fmla="*/ 367 h 783"/>
                <a:gd name="T64" fmla="*/ 9 w 551"/>
                <a:gd name="T65" fmla="*/ 415 h 783"/>
                <a:gd name="T66" fmla="*/ 20 w 551"/>
                <a:gd name="T67" fmla="*/ 464 h 783"/>
                <a:gd name="T68" fmla="*/ 29 w 551"/>
                <a:gd name="T69" fmla="*/ 512 h 783"/>
                <a:gd name="T70" fmla="*/ 39 w 551"/>
                <a:gd name="T71" fmla="*/ 560 h 783"/>
                <a:gd name="T72" fmla="*/ 87 w 551"/>
                <a:gd name="T73" fmla="*/ 610 h 783"/>
                <a:gd name="T74" fmla="*/ 126 w 551"/>
                <a:gd name="T75" fmla="*/ 647 h 783"/>
                <a:gd name="T76" fmla="*/ 165 w 551"/>
                <a:gd name="T77" fmla="*/ 686 h 783"/>
                <a:gd name="T78" fmla="*/ 213 w 551"/>
                <a:gd name="T79" fmla="*/ 735 h 783"/>
                <a:gd name="T80" fmla="*/ 251 w 551"/>
                <a:gd name="T81" fmla="*/ 744 h 783"/>
                <a:gd name="T82" fmla="*/ 299 w 551"/>
                <a:gd name="T83" fmla="*/ 753 h 783"/>
                <a:gd name="T84" fmla="*/ 347 w 551"/>
                <a:gd name="T85" fmla="*/ 773 h 783"/>
                <a:gd name="T86" fmla="*/ 397 w 551"/>
                <a:gd name="T87" fmla="*/ 783 h 783"/>
                <a:gd name="T88" fmla="*/ 425 w 551"/>
                <a:gd name="T89" fmla="*/ 764 h 783"/>
                <a:gd name="T90" fmla="*/ 445 w 551"/>
                <a:gd name="T91" fmla="*/ 753 h 783"/>
                <a:gd name="T92" fmla="*/ 464 w 551"/>
                <a:gd name="T93" fmla="*/ 744 h 783"/>
                <a:gd name="T94" fmla="*/ 483 w 551"/>
                <a:gd name="T95" fmla="*/ 725 h 783"/>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551"/>
                <a:gd name="T145" fmla="*/ 0 h 783"/>
                <a:gd name="T146" fmla="*/ 551 w 551"/>
                <a:gd name="T147" fmla="*/ 783 h 783"/>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551" h="783">
                  <a:moveTo>
                    <a:pt x="483" y="725"/>
                  </a:moveTo>
                  <a:lnTo>
                    <a:pt x="493" y="716"/>
                  </a:lnTo>
                  <a:lnTo>
                    <a:pt x="503" y="696"/>
                  </a:lnTo>
                  <a:lnTo>
                    <a:pt x="512" y="686"/>
                  </a:lnTo>
                  <a:lnTo>
                    <a:pt x="522" y="667"/>
                  </a:lnTo>
                  <a:lnTo>
                    <a:pt x="531" y="658"/>
                  </a:lnTo>
                  <a:lnTo>
                    <a:pt x="542" y="638"/>
                  </a:lnTo>
                  <a:lnTo>
                    <a:pt x="551" y="628"/>
                  </a:lnTo>
                  <a:lnTo>
                    <a:pt x="551" y="610"/>
                  </a:lnTo>
                  <a:lnTo>
                    <a:pt x="542" y="580"/>
                  </a:lnTo>
                  <a:lnTo>
                    <a:pt x="522" y="560"/>
                  </a:lnTo>
                  <a:lnTo>
                    <a:pt x="493" y="532"/>
                  </a:lnTo>
                  <a:lnTo>
                    <a:pt x="473" y="512"/>
                  </a:lnTo>
                  <a:lnTo>
                    <a:pt x="464" y="493"/>
                  </a:lnTo>
                  <a:lnTo>
                    <a:pt x="445" y="484"/>
                  </a:lnTo>
                  <a:lnTo>
                    <a:pt x="435" y="474"/>
                  </a:lnTo>
                  <a:lnTo>
                    <a:pt x="416" y="454"/>
                  </a:lnTo>
                  <a:lnTo>
                    <a:pt x="406" y="435"/>
                  </a:lnTo>
                  <a:lnTo>
                    <a:pt x="386" y="415"/>
                  </a:lnTo>
                  <a:lnTo>
                    <a:pt x="367" y="406"/>
                  </a:lnTo>
                  <a:lnTo>
                    <a:pt x="347" y="387"/>
                  </a:lnTo>
                  <a:lnTo>
                    <a:pt x="338" y="367"/>
                  </a:lnTo>
                  <a:lnTo>
                    <a:pt x="319" y="348"/>
                  </a:lnTo>
                  <a:lnTo>
                    <a:pt x="299" y="329"/>
                  </a:lnTo>
                  <a:lnTo>
                    <a:pt x="290" y="309"/>
                  </a:lnTo>
                  <a:lnTo>
                    <a:pt x="280" y="281"/>
                  </a:lnTo>
                  <a:lnTo>
                    <a:pt x="271" y="261"/>
                  </a:lnTo>
                  <a:lnTo>
                    <a:pt x="261" y="242"/>
                  </a:lnTo>
                  <a:lnTo>
                    <a:pt x="251" y="222"/>
                  </a:lnTo>
                  <a:lnTo>
                    <a:pt x="241" y="194"/>
                  </a:lnTo>
                  <a:lnTo>
                    <a:pt x="232" y="174"/>
                  </a:lnTo>
                  <a:lnTo>
                    <a:pt x="222" y="155"/>
                  </a:lnTo>
                  <a:lnTo>
                    <a:pt x="222" y="136"/>
                  </a:lnTo>
                  <a:lnTo>
                    <a:pt x="222" y="116"/>
                  </a:lnTo>
                  <a:lnTo>
                    <a:pt x="222" y="97"/>
                  </a:lnTo>
                  <a:lnTo>
                    <a:pt x="232" y="77"/>
                  </a:lnTo>
                  <a:lnTo>
                    <a:pt x="232" y="58"/>
                  </a:lnTo>
                  <a:lnTo>
                    <a:pt x="232" y="38"/>
                  </a:lnTo>
                  <a:lnTo>
                    <a:pt x="232" y="19"/>
                  </a:lnTo>
                  <a:lnTo>
                    <a:pt x="232" y="0"/>
                  </a:lnTo>
                  <a:lnTo>
                    <a:pt x="222" y="0"/>
                  </a:lnTo>
                  <a:lnTo>
                    <a:pt x="204" y="0"/>
                  </a:lnTo>
                  <a:lnTo>
                    <a:pt x="193" y="0"/>
                  </a:lnTo>
                  <a:lnTo>
                    <a:pt x="184" y="0"/>
                  </a:lnTo>
                  <a:lnTo>
                    <a:pt x="174" y="0"/>
                  </a:lnTo>
                  <a:lnTo>
                    <a:pt x="154" y="10"/>
                  </a:lnTo>
                  <a:lnTo>
                    <a:pt x="145" y="10"/>
                  </a:lnTo>
                  <a:lnTo>
                    <a:pt x="135" y="10"/>
                  </a:lnTo>
                  <a:lnTo>
                    <a:pt x="116" y="29"/>
                  </a:lnTo>
                  <a:lnTo>
                    <a:pt x="106" y="49"/>
                  </a:lnTo>
                  <a:lnTo>
                    <a:pt x="96" y="77"/>
                  </a:lnTo>
                  <a:lnTo>
                    <a:pt x="78" y="97"/>
                  </a:lnTo>
                  <a:lnTo>
                    <a:pt x="68" y="116"/>
                  </a:lnTo>
                  <a:lnTo>
                    <a:pt x="58" y="136"/>
                  </a:lnTo>
                  <a:lnTo>
                    <a:pt x="48" y="164"/>
                  </a:lnTo>
                  <a:lnTo>
                    <a:pt x="29" y="184"/>
                  </a:lnTo>
                  <a:lnTo>
                    <a:pt x="29" y="203"/>
                  </a:lnTo>
                  <a:lnTo>
                    <a:pt x="20" y="231"/>
                  </a:lnTo>
                  <a:lnTo>
                    <a:pt x="20" y="251"/>
                  </a:lnTo>
                  <a:lnTo>
                    <a:pt x="9" y="270"/>
                  </a:lnTo>
                  <a:lnTo>
                    <a:pt x="9" y="300"/>
                  </a:lnTo>
                  <a:lnTo>
                    <a:pt x="9" y="319"/>
                  </a:lnTo>
                  <a:lnTo>
                    <a:pt x="0" y="348"/>
                  </a:lnTo>
                  <a:lnTo>
                    <a:pt x="0" y="367"/>
                  </a:lnTo>
                  <a:lnTo>
                    <a:pt x="0" y="387"/>
                  </a:lnTo>
                  <a:lnTo>
                    <a:pt x="9" y="415"/>
                  </a:lnTo>
                  <a:lnTo>
                    <a:pt x="9" y="435"/>
                  </a:lnTo>
                  <a:lnTo>
                    <a:pt x="20" y="464"/>
                  </a:lnTo>
                  <a:lnTo>
                    <a:pt x="29" y="493"/>
                  </a:lnTo>
                  <a:lnTo>
                    <a:pt x="29" y="512"/>
                  </a:lnTo>
                  <a:lnTo>
                    <a:pt x="39" y="541"/>
                  </a:lnTo>
                  <a:lnTo>
                    <a:pt x="39" y="560"/>
                  </a:lnTo>
                  <a:lnTo>
                    <a:pt x="58" y="580"/>
                  </a:lnTo>
                  <a:lnTo>
                    <a:pt x="87" y="610"/>
                  </a:lnTo>
                  <a:lnTo>
                    <a:pt x="106" y="628"/>
                  </a:lnTo>
                  <a:lnTo>
                    <a:pt x="126" y="647"/>
                  </a:lnTo>
                  <a:lnTo>
                    <a:pt x="145" y="667"/>
                  </a:lnTo>
                  <a:lnTo>
                    <a:pt x="165" y="686"/>
                  </a:lnTo>
                  <a:lnTo>
                    <a:pt x="184" y="705"/>
                  </a:lnTo>
                  <a:lnTo>
                    <a:pt x="213" y="735"/>
                  </a:lnTo>
                  <a:lnTo>
                    <a:pt x="232" y="735"/>
                  </a:lnTo>
                  <a:lnTo>
                    <a:pt x="251" y="744"/>
                  </a:lnTo>
                  <a:lnTo>
                    <a:pt x="280" y="753"/>
                  </a:lnTo>
                  <a:lnTo>
                    <a:pt x="299" y="753"/>
                  </a:lnTo>
                  <a:lnTo>
                    <a:pt x="329" y="764"/>
                  </a:lnTo>
                  <a:lnTo>
                    <a:pt x="347" y="773"/>
                  </a:lnTo>
                  <a:lnTo>
                    <a:pt x="377" y="773"/>
                  </a:lnTo>
                  <a:lnTo>
                    <a:pt x="397" y="783"/>
                  </a:lnTo>
                  <a:lnTo>
                    <a:pt x="416" y="773"/>
                  </a:lnTo>
                  <a:lnTo>
                    <a:pt x="425" y="764"/>
                  </a:lnTo>
                  <a:lnTo>
                    <a:pt x="435" y="764"/>
                  </a:lnTo>
                  <a:lnTo>
                    <a:pt x="445" y="753"/>
                  </a:lnTo>
                  <a:lnTo>
                    <a:pt x="455" y="744"/>
                  </a:lnTo>
                  <a:lnTo>
                    <a:pt x="464" y="744"/>
                  </a:lnTo>
                  <a:lnTo>
                    <a:pt x="473" y="735"/>
                  </a:lnTo>
                  <a:lnTo>
                    <a:pt x="483" y="725"/>
                  </a:lnTo>
                  <a:close/>
                </a:path>
              </a:pathLst>
            </a:custGeom>
            <a:solidFill>
              <a:srgbClr val="E07038"/>
            </a:solidFill>
            <a:ln w="9525">
              <a:noFill/>
              <a:round/>
              <a:headEnd/>
              <a:tailEnd/>
            </a:ln>
          </p:spPr>
          <p:txBody>
            <a:bodyPr>
              <a:prstTxWarp prst="textNoShape">
                <a:avLst/>
              </a:prstTxWarp>
            </a:bodyPr>
            <a:lstStyle/>
            <a:p>
              <a:endParaRPr lang="en-US"/>
            </a:p>
          </p:txBody>
        </p:sp>
        <p:sp>
          <p:nvSpPr>
            <p:cNvPr id="63885" name="Freeform 69"/>
            <p:cNvSpPr>
              <a:spLocks/>
            </p:cNvSpPr>
            <p:nvPr/>
          </p:nvSpPr>
          <p:spPr bwMode="auto">
            <a:xfrm>
              <a:off x="1125" y="3657"/>
              <a:ext cx="60" cy="84"/>
            </a:xfrm>
            <a:custGeom>
              <a:avLst/>
              <a:gdLst>
                <a:gd name="T0" fmla="*/ 435 w 483"/>
                <a:gd name="T1" fmla="*/ 609 h 676"/>
                <a:gd name="T2" fmla="*/ 444 w 483"/>
                <a:gd name="T3" fmla="*/ 590 h 676"/>
                <a:gd name="T4" fmla="*/ 463 w 483"/>
                <a:gd name="T5" fmla="*/ 561 h 676"/>
                <a:gd name="T6" fmla="*/ 473 w 483"/>
                <a:gd name="T7" fmla="*/ 542 h 676"/>
                <a:gd name="T8" fmla="*/ 463 w 483"/>
                <a:gd name="T9" fmla="*/ 503 h 676"/>
                <a:gd name="T10" fmla="*/ 435 w 483"/>
                <a:gd name="T11" fmla="*/ 464 h 676"/>
                <a:gd name="T12" fmla="*/ 396 w 483"/>
                <a:gd name="T13" fmla="*/ 425 h 676"/>
                <a:gd name="T14" fmla="*/ 377 w 483"/>
                <a:gd name="T15" fmla="*/ 407 h 676"/>
                <a:gd name="T16" fmla="*/ 347 w 483"/>
                <a:gd name="T17" fmla="*/ 377 h 676"/>
                <a:gd name="T18" fmla="*/ 318 w 483"/>
                <a:gd name="T19" fmla="*/ 349 h 676"/>
                <a:gd name="T20" fmla="*/ 290 w 483"/>
                <a:gd name="T21" fmla="*/ 319 h 676"/>
                <a:gd name="T22" fmla="*/ 260 w 483"/>
                <a:gd name="T23" fmla="*/ 280 h 676"/>
                <a:gd name="T24" fmla="*/ 241 w 483"/>
                <a:gd name="T25" fmla="*/ 242 h 676"/>
                <a:gd name="T26" fmla="*/ 231 w 483"/>
                <a:gd name="T27" fmla="*/ 204 h 676"/>
                <a:gd name="T28" fmla="*/ 212 w 483"/>
                <a:gd name="T29" fmla="*/ 165 h 676"/>
                <a:gd name="T30" fmla="*/ 193 w 483"/>
                <a:gd name="T31" fmla="*/ 126 h 676"/>
                <a:gd name="T32" fmla="*/ 193 w 483"/>
                <a:gd name="T33" fmla="*/ 97 h 676"/>
                <a:gd name="T34" fmla="*/ 202 w 483"/>
                <a:gd name="T35" fmla="*/ 68 h 676"/>
                <a:gd name="T36" fmla="*/ 202 w 483"/>
                <a:gd name="T37" fmla="*/ 29 h 676"/>
                <a:gd name="T38" fmla="*/ 202 w 483"/>
                <a:gd name="T39" fmla="*/ 0 h 676"/>
                <a:gd name="T40" fmla="*/ 184 w 483"/>
                <a:gd name="T41" fmla="*/ 0 h 676"/>
                <a:gd name="T42" fmla="*/ 164 w 483"/>
                <a:gd name="T43" fmla="*/ 0 h 676"/>
                <a:gd name="T44" fmla="*/ 134 w 483"/>
                <a:gd name="T45" fmla="*/ 0 h 676"/>
                <a:gd name="T46" fmla="*/ 115 w 483"/>
                <a:gd name="T47" fmla="*/ 11 h 676"/>
                <a:gd name="T48" fmla="*/ 96 w 483"/>
                <a:gd name="T49" fmla="*/ 48 h 676"/>
                <a:gd name="T50" fmla="*/ 76 w 483"/>
                <a:gd name="T51" fmla="*/ 78 h 676"/>
                <a:gd name="T52" fmla="*/ 48 w 483"/>
                <a:gd name="T53" fmla="*/ 117 h 676"/>
                <a:gd name="T54" fmla="*/ 28 w 483"/>
                <a:gd name="T55" fmla="*/ 154 h 676"/>
                <a:gd name="T56" fmla="*/ 19 w 483"/>
                <a:gd name="T57" fmla="*/ 193 h 676"/>
                <a:gd name="T58" fmla="*/ 19 w 483"/>
                <a:gd name="T59" fmla="*/ 232 h 676"/>
                <a:gd name="T60" fmla="*/ 9 w 483"/>
                <a:gd name="T61" fmla="*/ 271 h 676"/>
                <a:gd name="T62" fmla="*/ 0 w 483"/>
                <a:gd name="T63" fmla="*/ 319 h 676"/>
                <a:gd name="T64" fmla="*/ 9 w 483"/>
                <a:gd name="T65" fmla="*/ 358 h 676"/>
                <a:gd name="T66" fmla="*/ 19 w 483"/>
                <a:gd name="T67" fmla="*/ 397 h 676"/>
                <a:gd name="T68" fmla="*/ 28 w 483"/>
                <a:gd name="T69" fmla="*/ 445 h 676"/>
                <a:gd name="T70" fmla="*/ 38 w 483"/>
                <a:gd name="T71" fmla="*/ 483 h 676"/>
                <a:gd name="T72" fmla="*/ 76 w 483"/>
                <a:gd name="T73" fmla="*/ 522 h 676"/>
                <a:gd name="T74" fmla="*/ 106 w 483"/>
                <a:gd name="T75" fmla="*/ 551 h 676"/>
                <a:gd name="T76" fmla="*/ 145 w 483"/>
                <a:gd name="T77" fmla="*/ 590 h 676"/>
                <a:gd name="T78" fmla="*/ 184 w 483"/>
                <a:gd name="T79" fmla="*/ 628 h 676"/>
                <a:gd name="T80" fmla="*/ 221 w 483"/>
                <a:gd name="T81" fmla="*/ 639 h 676"/>
                <a:gd name="T82" fmla="*/ 260 w 483"/>
                <a:gd name="T83" fmla="*/ 648 h 676"/>
                <a:gd name="T84" fmla="*/ 309 w 483"/>
                <a:gd name="T85" fmla="*/ 658 h 676"/>
                <a:gd name="T86" fmla="*/ 347 w 483"/>
                <a:gd name="T87" fmla="*/ 676 h 676"/>
                <a:gd name="T88" fmla="*/ 366 w 483"/>
                <a:gd name="T89" fmla="*/ 658 h 676"/>
                <a:gd name="T90" fmla="*/ 386 w 483"/>
                <a:gd name="T91" fmla="*/ 648 h 676"/>
                <a:gd name="T92" fmla="*/ 405 w 483"/>
                <a:gd name="T93" fmla="*/ 639 h 676"/>
                <a:gd name="T94" fmla="*/ 425 w 483"/>
                <a:gd name="T95" fmla="*/ 628 h 67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83"/>
                <a:gd name="T145" fmla="*/ 0 h 676"/>
                <a:gd name="T146" fmla="*/ 483 w 483"/>
                <a:gd name="T147" fmla="*/ 676 h 67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83" h="676">
                  <a:moveTo>
                    <a:pt x="425" y="628"/>
                  </a:moveTo>
                  <a:lnTo>
                    <a:pt x="435" y="609"/>
                  </a:lnTo>
                  <a:lnTo>
                    <a:pt x="435" y="600"/>
                  </a:lnTo>
                  <a:lnTo>
                    <a:pt x="444" y="590"/>
                  </a:lnTo>
                  <a:lnTo>
                    <a:pt x="453" y="581"/>
                  </a:lnTo>
                  <a:lnTo>
                    <a:pt x="463" y="561"/>
                  </a:lnTo>
                  <a:lnTo>
                    <a:pt x="463" y="551"/>
                  </a:lnTo>
                  <a:lnTo>
                    <a:pt x="473" y="542"/>
                  </a:lnTo>
                  <a:lnTo>
                    <a:pt x="483" y="522"/>
                  </a:lnTo>
                  <a:lnTo>
                    <a:pt x="463" y="503"/>
                  </a:lnTo>
                  <a:lnTo>
                    <a:pt x="444" y="483"/>
                  </a:lnTo>
                  <a:lnTo>
                    <a:pt x="435" y="464"/>
                  </a:lnTo>
                  <a:lnTo>
                    <a:pt x="415" y="445"/>
                  </a:lnTo>
                  <a:lnTo>
                    <a:pt x="396" y="425"/>
                  </a:lnTo>
                  <a:lnTo>
                    <a:pt x="386" y="416"/>
                  </a:lnTo>
                  <a:lnTo>
                    <a:pt x="377" y="407"/>
                  </a:lnTo>
                  <a:lnTo>
                    <a:pt x="366" y="387"/>
                  </a:lnTo>
                  <a:lnTo>
                    <a:pt x="347" y="377"/>
                  </a:lnTo>
                  <a:lnTo>
                    <a:pt x="338" y="358"/>
                  </a:lnTo>
                  <a:lnTo>
                    <a:pt x="318" y="349"/>
                  </a:lnTo>
                  <a:lnTo>
                    <a:pt x="309" y="329"/>
                  </a:lnTo>
                  <a:lnTo>
                    <a:pt x="290" y="319"/>
                  </a:lnTo>
                  <a:lnTo>
                    <a:pt x="279" y="300"/>
                  </a:lnTo>
                  <a:lnTo>
                    <a:pt x="260" y="280"/>
                  </a:lnTo>
                  <a:lnTo>
                    <a:pt x="251" y="262"/>
                  </a:lnTo>
                  <a:lnTo>
                    <a:pt x="241" y="242"/>
                  </a:lnTo>
                  <a:lnTo>
                    <a:pt x="241" y="223"/>
                  </a:lnTo>
                  <a:lnTo>
                    <a:pt x="231" y="204"/>
                  </a:lnTo>
                  <a:lnTo>
                    <a:pt x="221" y="184"/>
                  </a:lnTo>
                  <a:lnTo>
                    <a:pt x="212" y="165"/>
                  </a:lnTo>
                  <a:lnTo>
                    <a:pt x="202" y="145"/>
                  </a:lnTo>
                  <a:lnTo>
                    <a:pt x="193" y="126"/>
                  </a:lnTo>
                  <a:lnTo>
                    <a:pt x="193" y="117"/>
                  </a:lnTo>
                  <a:lnTo>
                    <a:pt x="193" y="97"/>
                  </a:lnTo>
                  <a:lnTo>
                    <a:pt x="202" y="78"/>
                  </a:lnTo>
                  <a:lnTo>
                    <a:pt x="202" y="68"/>
                  </a:lnTo>
                  <a:lnTo>
                    <a:pt x="202" y="48"/>
                  </a:lnTo>
                  <a:lnTo>
                    <a:pt x="202" y="29"/>
                  </a:lnTo>
                  <a:lnTo>
                    <a:pt x="202" y="20"/>
                  </a:lnTo>
                  <a:lnTo>
                    <a:pt x="202" y="0"/>
                  </a:lnTo>
                  <a:lnTo>
                    <a:pt x="193" y="0"/>
                  </a:lnTo>
                  <a:lnTo>
                    <a:pt x="184" y="0"/>
                  </a:lnTo>
                  <a:lnTo>
                    <a:pt x="173" y="0"/>
                  </a:lnTo>
                  <a:lnTo>
                    <a:pt x="164" y="0"/>
                  </a:lnTo>
                  <a:lnTo>
                    <a:pt x="145" y="0"/>
                  </a:lnTo>
                  <a:lnTo>
                    <a:pt x="134" y="0"/>
                  </a:lnTo>
                  <a:lnTo>
                    <a:pt x="125" y="11"/>
                  </a:lnTo>
                  <a:lnTo>
                    <a:pt x="115" y="11"/>
                  </a:lnTo>
                  <a:lnTo>
                    <a:pt x="106" y="29"/>
                  </a:lnTo>
                  <a:lnTo>
                    <a:pt x="96" y="48"/>
                  </a:lnTo>
                  <a:lnTo>
                    <a:pt x="86" y="68"/>
                  </a:lnTo>
                  <a:lnTo>
                    <a:pt x="76" y="78"/>
                  </a:lnTo>
                  <a:lnTo>
                    <a:pt x="67" y="97"/>
                  </a:lnTo>
                  <a:lnTo>
                    <a:pt x="48" y="117"/>
                  </a:lnTo>
                  <a:lnTo>
                    <a:pt x="38" y="136"/>
                  </a:lnTo>
                  <a:lnTo>
                    <a:pt x="28" y="154"/>
                  </a:lnTo>
                  <a:lnTo>
                    <a:pt x="28" y="174"/>
                  </a:lnTo>
                  <a:lnTo>
                    <a:pt x="19" y="193"/>
                  </a:lnTo>
                  <a:lnTo>
                    <a:pt x="19" y="213"/>
                  </a:lnTo>
                  <a:lnTo>
                    <a:pt x="19" y="232"/>
                  </a:lnTo>
                  <a:lnTo>
                    <a:pt x="9" y="252"/>
                  </a:lnTo>
                  <a:lnTo>
                    <a:pt x="9" y="271"/>
                  </a:lnTo>
                  <a:lnTo>
                    <a:pt x="0" y="300"/>
                  </a:lnTo>
                  <a:lnTo>
                    <a:pt x="0" y="319"/>
                  </a:lnTo>
                  <a:lnTo>
                    <a:pt x="9" y="338"/>
                  </a:lnTo>
                  <a:lnTo>
                    <a:pt x="9" y="358"/>
                  </a:lnTo>
                  <a:lnTo>
                    <a:pt x="19" y="377"/>
                  </a:lnTo>
                  <a:lnTo>
                    <a:pt x="19" y="397"/>
                  </a:lnTo>
                  <a:lnTo>
                    <a:pt x="28" y="416"/>
                  </a:lnTo>
                  <a:lnTo>
                    <a:pt x="28" y="445"/>
                  </a:lnTo>
                  <a:lnTo>
                    <a:pt x="38" y="464"/>
                  </a:lnTo>
                  <a:lnTo>
                    <a:pt x="38" y="483"/>
                  </a:lnTo>
                  <a:lnTo>
                    <a:pt x="58" y="503"/>
                  </a:lnTo>
                  <a:lnTo>
                    <a:pt x="76" y="522"/>
                  </a:lnTo>
                  <a:lnTo>
                    <a:pt x="96" y="542"/>
                  </a:lnTo>
                  <a:lnTo>
                    <a:pt x="106" y="551"/>
                  </a:lnTo>
                  <a:lnTo>
                    <a:pt x="125" y="570"/>
                  </a:lnTo>
                  <a:lnTo>
                    <a:pt x="145" y="590"/>
                  </a:lnTo>
                  <a:lnTo>
                    <a:pt x="164" y="609"/>
                  </a:lnTo>
                  <a:lnTo>
                    <a:pt x="184" y="628"/>
                  </a:lnTo>
                  <a:lnTo>
                    <a:pt x="202" y="639"/>
                  </a:lnTo>
                  <a:lnTo>
                    <a:pt x="221" y="639"/>
                  </a:lnTo>
                  <a:lnTo>
                    <a:pt x="241" y="648"/>
                  </a:lnTo>
                  <a:lnTo>
                    <a:pt x="260" y="648"/>
                  </a:lnTo>
                  <a:lnTo>
                    <a:pt x="290" y="658"/>
                  </a:lnTo>
                  <a:lnTo>
                    <a:pt x="309" y="658"/>
                  </a:lnTo>
                  <a:lnTo>
                    <a:pt x="327" y="667"/>
                  </a:lnTo>
                  <a:lnTo>
                    <a:pt x="347" y="676"/>
                  </a:lnTo>
                  <a:lnTo>
                    <a:pt x="357" y="667"/>
                  </a:lnTo>
                  <a:lnTo>
                    <a:pt x="366" y="658"/>
                  </a:lnTo>
                  <a:lnTo>
                    <a:pt x="377" y="658"/>
                  </a:lnTo>
                  <a:lnTo>
                    <a:pt x="386" y="648"/>
                  </a:lnTo>
                  <a:lnTo>
                    <a:pt x="396" y="648"/>
                  </a:lnTo>
                  <a:lnTo>
                    <a:pt x="405" y="639"/>
                  </a:lnTo>
                  <a:lnTo>
                    <a:pt x="415" y="628"/>
                  </a:lnTo>
                  <a:lnTo>
                    <a:pt x="425" y="628"/>
                  </a:lnTo>
                  <a:close/>
                </a:path>
              </a:pathLst>
            </a:custGeom>
            <a:solidFill>
              <a:srgbClr val="E07038"/>
            </a:solidFill>
            <a:ln w="9525">
              <a:noFill/>
              <a:round/>
              <a:headEnd/>
              <a:tailEnd/>
            </a:ln>
          </p:spPr>
          <p:txBody>
            <a:bodyPr>
              <a:prstTxWarp prst="textNoShape">
                <a:avLst/>
              </a:prstTxWarp>
            </a:bodyPr>
            <a:lstStyle/>
            <a:p>
              <a:endParaRPr lang="en-US"/>
            </a:p>
          </p:txBody>
        </p:sp>
        <p:sp>
          <p:nvSpPr>
            <p:cNvPr id="63886" name="Freeform 70"/>
            <p:cNvSpPr>
              <a:spLocks/>
            </p:cNvSpPr>
            <p:nvPr/>
          </p:nvSpPr>
          <p:spPr bwMode="auto">
            <a:xfrm>
              <a:off x="1129" y="3666"/>
              <a:ext cx="49" cy="70"/>
            </a:xfrm>
            <a:custGeom>
              <a:avLst/>
              <a:gdLst>
                <a:gd name="T0" fmla="*/ 358 w 397"/>
                <a:gd name="T1" fmla="*/ 512 h 561"/>
                <a:gd name="T2" fmla="*/ 368 w 397"/>
                <a:gd name="T3" fmla="*/ 492 h 561"/>
                <a:gd name="T4" fmla="*/ 377 w 397"/>
                <a:gd name="T5" fmla="*/ 473 h 561"/>
                <a:gd name="T6" fmla="*/ 397 w 397"/>
                <a:gd name="T7" fmla="*/ 455 h 561"/>
                <a:gd name="T8" fmla="*/ 387 w 397"/>
                <a:gd name="T9" fmla="*/ 425 h 561"/>
                <a:gd name="T10" fmla="*/ 358 w 397"/>
                <a:gd name="T11" fmla="*/ 386 h 561"/>
                <a:gd name="T12" fmla="*/ 329 w 397"/>
                <a:gd name="T13" fmla="*/ 357 h 561"/>
                <a:gd name="T14" fmla="*/ 310 w 397"/>
                <a:gd name="T15" fmla="*/ 338 h 561"/>
                <a:gd name="T16" fmla="*/ 290 w 397"/>
                <a:gd name="T17" fmla="*/ 319 h 561"/>
                <a:gd name="T18" fmla="*/ 262 w 397"/>
                <a:gd name="T19" fmla="*/ 290 h 561"/>
                <a:gd name="T20" fmla="*/ 242 w 397"/>
                <a:gd name="T21" fmla="*/ 260 h 561"/>
                <a:gd name="T22" fmla="*/ 213 w 397"/>
                <a:gd name="T23" fmla="*/ 241 h 561"/>
                <a:gd name="T24" fmla="*/ 203 w 397"/>
                <a:gd name="T25" fmla="*/ 202 h 561"/>
                <a:gd name="T26" fmla="*/ 184 w 397"/>
                <a:gd name="T27" fmla="*/ 174 h 561"/>
                <a:gd name="T28" fmla="*/ 174 w 397"/>
                <a:gd name="T29" fmla="*/ 135 h 561"/>
                <a:gd name="T30" fmla="*/ 156 w 397"/>
                <a:gd name="T31" fmla="*/ 106 h 561"/>
                <a:gd name="T32" fmla="*/ 165 w 397"/>
                <a:gd name="T33" fmla="*/ 76 h 561"/>
                <a:gd name="T34" fmla="*/ 165 w 397"/>
                <a:gd name="T35" fmla="*/ 58 h 561"/>
                <a:gd name="T36" fmla="*/ 165 w 397"/>
                <a:gd name="T37" fmla="*/ 29 h 561"/>
                <a:gd name="T38" fmla="*/ 165 w 397"/>
                <a:gd name="T39" fmla="*/ 0 h 561"/>
                <a:gd name="T40" fmla="*/ 145 w 397"/>
                <a:gd name="T41" fmla="*/ 0 h 561"/>
                <a:gd name="T42" fmla="*/ 126 w 397"/>
                <a:gd name="T43" fmla="*/ 0 h 561"/>
                <a:gd name="T44" fmla="*/ 106 w 397"/>
                <a:gd name="T45" fmla="*/ 0 h 561"/>
                <a:gd name="T46" fmla="*/ 87 w 397"/>
                <a:gd name="T47" fmla="*/ 19 h 561"/>
                <a:gd name="T48" fmla="*/ 68 w 397"/>
                <a:gd name="T49" fmla="*/ 48 h 561"/>
                <a:gd name="T50" fmla="*/ 48 w 397"/>
                <a:gd name="T51" fmla="*/ 87 h 561"/>
                <a:gd name="T52" fmla="*/ 30 w 397"/>
                <a:gd name="T53" fmla="*/ 115 h 561"/>
                <a:gd name="T54" fmla="*/ 20 w 397"/>
                <a:gd name="T55" fmla="*/ 145 h 561"/>
                <a:gd name="T56" fmla="*/ 10 w 397"/>
                <a:gd name="T57" fmla="*/ 184 h 561"/>
                <a:gd name="T58" fmla="*/ 0 w 397"/>
                <a:gd name="T59" fmla="*/ 212 h 561"/>
                <a:gd name="T60" fmla="*/ 0 w 397"/>
                <a:gd name="T61" fmla="*/ 251 h 561"/>
                <a:gd name="T62" fmla="*/ 0 w 397"/>
                <a:gd name="T63" fmla="*/ 280 h 561"/>
                <a:gd name="T64" fmla="*/ 10 w 397"/>
                <a:gd name="T65" fmla="*/ 319 h 561"/>
                <a:gd name="T66" fmla="*/ 20 w 397"/>
                <a:gd name="T67" fmla="*/ 347 h 561"/>
                <a:gd name="T68" fmla="*/ 20 w 397"/>
                <a:gd name="T69" fmla="*/ 386 h 561"/>
                <a:gd name="T70" fmla="*/ 39 w 397"/>
                <a:gd name="T71" fmla="*/ 416 h 561"/>
                <a:gd name="T72" fmla="*/ 78 w 397"/>
                <a:gd name="T73" fmla="*/ 455 h 561"/>
                <a:gd name="T74" fmla="*/ 106 w 397"/>
                <a:gd name="T75" fmla="*/ 483 h 561"/>
                <a:gd name="T76" fmla="*/ 136 w 397"/>
                <a:gd name="T77" fmla="*/ 512 h 561"/>
                <a:gd name="T78" fmla="*/ 165 w 397"/>
                <a:gd name="T79" fmla="*/ 531 h 561"/>
                <a:gd name="T80" fmla="*/ 203 w 397"/>
                <a:gd name="T81" fmla="*/ 541 h 561"/>
                <a:gd name="T82" fmla="*/ 232 w 397"/>
                <a:gd name="T83" fmla="*/ 550 h 561"/>
                <a:gd name="T84" fmla="*/ 271 w 397"/>
                <a:gd name="T85" fmla="*/ 561 h 561"/>
                <a:gd name="T86" fmla="*/ 299 w 397"/>
                <a:gd name="T87" fmla="*/ 550 h 561"/>
                <a:gd name="T88" fmla="*/ 319 w 397"/>
                <a:gd name="T89" fmla="*/ 541 h 561"/>
                <a:gd name="T90" fmla="*/ 329 w 397"/>
                <a:gd name="T91" fmla="*/ 531 h 561"/>
                <a:gd name="T92" fmla="*/ 349 w 397"/>
                <a:gd name="T93" fmla="*/ 522 h 561"/>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97"/>
                <a:gd name="T142" fmla="*/ 0 h 561"/>
                <a:gd name="T143" fmla="*/ 397 w 397"/>
                <a:gd name="T144" fmla="*/ 561 h 561"/>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97" h="561">
                  <a:moveTo>
                    <a:pt x="349" y="522"/>
                  </a:moveTo>
                  <a:lnTo>
                    <a:pt x="358" y="512"/>
                  </a:lnTo>
                  <a:lnTo>
                    <a:pt x="358" y="503"/>
                  </a:lnTo>
                  <a:lnTo>
                    <a:pt x="368" y="492"/>
                  </a:lnTo>
                  <a:lnTo>
                    <a:pt x="377" y="483"/>
                  </a:lnTo>
                  <a:lnTo>
                    <a:pt x="377" y="473"/>
                  </a:lnTo>
                  <a:lnTo>
                    <a:pt x="387" y="464"/>
                  </a:lnTo>
                  <a:lnTo>
                    <a:pt x="397" y="455"/>
                  </a:lnTo>
                  <a:lnTo>
                    <a:pt x="397" y="435"/>
                  </a:lnTo>
                  <a:lnTo>
                    <a:pt x="387" y="425"/>
                  </a:lnTo>
                  <a:lnTo>
                    <a:pt x="368" y="405"/>
                  </a:lnTo>
                  <a:lnTo>
                    <a:pt x="358" y="386"/>
                  </a:lnTo>
                  <a:lnTo>
                    <a:pt x="338" y="367"/>
                  </a:lnTo>
                  <a:lnTo>
                    <a:pt x="329" y="357"/>
                  </a:lnTo>
                  <a:lnTo>
                    <a:pt x="319" y="347"/>
                  </a:lnTo>
                  <a:lnTo>
                    <a:pt x="310" y="338"/>
                  </a:lnTo>
                  <a:lnTo>
                    <a:pt x="299" y="329"/>
                  </a:lnTo>
                  <a:lnTo>
                    <a:pt x="290" y="319"/>
                  </a:lnTo>
                  <a:lnTo>
                    <a:pt x="271" y="299"/>
                  </a:lnTo>
                  <a:lnTo>
                    <a:pt x="262" y="290"/>
                  </a:lnTo>
                  <a:lnTo>
                    <a:pt x="251" y="280"/>
                  </a:lnTo>
                  <a:lnTo>
                    <a:pt x="242" y="260"/>
                  </a:lnTo>
                  <a:lnTo>
                    <a:pt x="223" y="251"/>
                  </a:lnTo>
                  <a:lnTo>
                    <a:pt x="213" y="241"/>
                  </a:lnTo>
                  <a:lnTo>
                    <a:pt x="213" y="222"/>
                  </a:lnTo>
                  <a:lnTo>
                    <a:pt x="203" y="202"/>
                  </a:lnTo>
                  <a:lnTo>
                    <a:pt x="193" y="193"/>
                  </a:lnTo>
                  <a:lnTo>
                    <a:pt x="184" y="174"/>
                  </a:lnTo>
                  <a:lnTo>
                    <a:pt x="184" y="154"/>
                  </a:lnTo>
                  <a:lnTo>
                    <a:pt x="174" y="135"/>
                  </a:lnTo>
                  <a:lnTo>
                    <a:pt x="165" y="126"/>
                  </a:lnTo>
                  <a:lnTo>
                    <a:pt x="156" y="106"/>
                  </a:lnTo>
                  <a:lnTo>
                    <a:pt x="156" y="96"/>
                  </a:lnTo>
                  <a:lnTo>
                    <a:pt x="165" y="76"/>
                  </a:lnTo>
                  <a:lnTo>
                    <a:pt x="165" y="67"/>
                  </a:lnTo>
                  <a:lnTo>
                    <a:pt x="165" y="58"/>
                  </a:lnTo>
                  <a:lnTo>
                    <a:pt x="165" y="39"/>
                  </a:lnTo>
                  <a:lnTo>
                    <a:pt x="165" y="29"/>
                  </a:lnTo>
                  <a:lnTo>
                    <a:pt x="165" y="9"/>
                  </a:lnTo>
                  <a:lnTo>
                    <a:pt x="165" y="0"/>
                  </a:lnTo>
                  <a:lnTo>
                    <a:pt x="156" y="0"/>
                  </a:lnTo>
                  <a:lnTo>
                    <a:pt x="145" y="0"/>
                  </a:lnTo>
                  <a:lnTo>
                    <a:pt x="136" y="0"/>
                  </a:lnTo>
                  <a:lnTo>
                    <a:pt x="126" y="0"/>
                  </a:lnTo>
                  <a:lnTo>
                    <a:pt x="117" y="0"/>
                  </a:lnTo>
                  <a:lnTo>
                    <a:pt x="106" y="0"/>
                  </a:lnTo>
                  <a:lnTo>
                    <a:pt x="97" y="9"/>
                  </a:lnTo>
                  <a:lnTo>
                    <a:pt x="87" y="19"/>
                  </a:lnTo>
                  <a:lnTo>
                    <a:pt x="78" y="39"/>
                  </a:lnTo>
                  <a:lnTo>
                    <a:pt x="68" y="48"/>
                  </a:lnTo>
                  <a:lnTo>
                    <a:pt x="58" y="67"/>
                  </a:lnTo>
                  <a:lnTo>
                    <a:pt x="48" y="87"/>
                  </a:lnTo>
                  <a:lnTo>
                    <a:pt x="39" y="96"/>
                  </a:lnTo>
                  <a:lnTo>
                    <a:pt x="30" y="115"/>
                  </a:lnTo>
                  <a:lnTo>
                    <a:pt x="20" y="135"/>
                  </a:lnTo>
                  <a:lnTo>
                    <a:pt x="20" y="145"/>
                  </a:lnTo>
                  <a:lnTo>
                    <a:pt x="10" y="164"/>
                  </a:lnTo>
                  <a:lnTo>
                    <a:pt x="10" y="184"/>
                  </a:lnTo>
                  <a:lnTo>
                    <a:pt x="10" y="193"/>
                  </a:lnTo>
                  <a:lnTo>
                    <a:pt x="0" y="212"/>
                  </a:lnTo>
                  <a:lnTo>
                    <a:pt x="0" y="232"/>
                  </a:lnTo>
                  <a:lnTo>
                    <a:pt x="0" y="251"/>
                  </a:lnTo>
                  <a:lnTo>
                    <a:pt x="0" y="260"/>
                  </a:lnTo>
                  <a:lnTo>
                    <a:pt x="0" y="280"/>
                  </a:lnTo>
                  <a:lnTo>
                    <a:pt x="0" y="299"/>
                  </a:lnTo>
                  <a:lnTo>
                    <a:pt x="10" y="319"/>
                  </a:lnTo>
                  <a:lnTo>
                    <a:pt x="10" y="338"/>
                  </a:lnTo>
                  <a:lnTo>
                    <a:pt x="20" y="347"/>
                  </a:lnTo>
                  <a:lnTo>
                    <a:pt x="20" y="367"/>
                  </a:lnTo>
                  <a:lnTo>
                    <a:pt x="20" y="386"/>
                  </a:lnTo>
                  <a:lnTo>
                    <a:pt x="30" y="405"/>
                  </a:lnTo>
                  <a:lnTo>
                    <a:pt x="39" y="416"/>
                  </a:lnTo>
                  <a:lnTo>
                    <a:pt x="58" y="435"/>
                  </a:lnTo>
                  <a:lnTo>
                    <a:pt x="78" y="455"/>
                  </a:lnTo>
                  <a:lnTo>
                    <a:pt x="87" y="464"/>
                  </a:lnTo>
                  <a:lnTo>
                    <a:pt x="106" y="483"/>
                  </a:lnTo>
                  <a:lnTo>
                    <a:pt x="117" y="492"/>
                  </a:lnTo>
                  <a:lnTo>
                    <a:pt x="136" y="512"/>
                  </a:lnTo>
                  <a:lnTo>
                    <a:pt x="145" y="522"/>
                  </a:lnTo>
                  <a:lnTo>
                    <a:pt x="165" y="531"/>
                  </a:lnTo>
                  <a:lnTo>
                    <a:pt x="184" y="531"/>
                  </a:lnTo>
                  <a:lnTo>
                    <a:pt x="203" y="541"/>
                  </a:lnTo>
                  <a:lnTo>
                    <a:pt x="213" y="541"/>
                  </a:lnTo>
                  <a:lnTo>
                    <a:pt x="232" y="550"/>
                  </a:lnTo>
                  <a:lnTo>
                    <a:pt x="251" y="550"/>
                  </a:lnTo>
                  <a:lnTo>
                    <a:pt x="271" y="561"/>
                  </a:lnTo>
                  <a:lnTo>
                    <a:pt x="290" y="561"/>
                  </a:lnTo>
                  <a:lnTo>
                    <a:pt x="299" y="550"/>
                  </a:lnTo>
                  <a:lnTo>
                    <a:pt x="310" y="550"/>
                  </a:lnTo>
                  <a:lnTo>
                    <a:pt x="319" y="541"/>
                  </a:lnTo>
                  <a:lnTo>
                    <a:pt x="329" y="541"/>
                  </a:lnTo>
                  <a:lnTo>
                    <a:pt x="329" y="531"/>
                  </a:lnTo>
                  <a:lnTo>
                    <a:pt x="338" y="531"/>
                  </a:lnTo>
                  <a:lnTo>
                    <a:pt x="349" y="522"/>
                  </a:lnTo>
                  <a:close/>
                </a:path>
              </a:pathLst>
            </a:custGeom>
            <a:solidFill>
              <a:srgbClr val="E07038"/>
            </a:solidFill>
            <a:ln w="9525">
              <a:noFill/>
              <a:round/>
              <a:headEnd/>
              <a:tailEnd/>
            </a:ln>
          </p:spPr>
          <p:txBody>
            <a:bodyPr>
              <a:prstTxWarp prst="textNoShape">
                <a:avLst/>
              </a:prstTxWarp>
            </a:bodyPr>
            <a:lstStyle/>
            <a:p>
              <a:endParaRPr lang="en-US"/>
            </a:p>
          </p:txBody>
        </p:sp>
        <p:sp>
          <p:nvSpPr>
            <p:cNvPr id="63887" name="Freeform 71"/>
            <p:cNvSpPr>
              <a:spLocks/>
            </p:cNvSpPr>
            <p:nvPr/>
          </p:nvSpPr>
          <p:spPr bwMode="auto">
            <a:xfrm>
              <a:off x="1131" y="3676"/>
              <a:ext cx="40" cy="57"/>
            </a:xfrm>
            <a:custGeom>
              <a:avLst/>
              <a:gdLst>
                <a:gd name="T0" fmla="*/ 290 w 318"/>
                <a:gd name="T1" fmla="*/ 416 h 455"/>
                <a:gd name="T2" fmla="*/ 299 w 318"/>
                <a:gd name="T3" fmla="*/ 397 h 455"/>
                <a:gd name="T4" fmla="*/ 309 w 318"/>
                <a:gd name="T5" fmla="*/ 379 h 455"/>
                <a:gd name="T6" fmla="*/ 318 w 318"/>
                <a:gd name="T7" fmla="*/ 359 h 455"/>
                <a:gd name="T8" fmla="*/ 299 w 318"/>
                <a:gd name="T9" fmla="*/ 329 h 455"/>
                <a:gd name="T10" fmla="*/ 279 w 318"/>
                <a:gd name="T11" fmla="*/ 301 h 455"/>
                <a:gd name="T12" fmla="*/ 261 w 318"/>
                <a:gd name="T13" fmla="*/ 281 h 455"/>
                <a:gd name="T14" fmla="*/ 242 w 318"/>
                <a:gd name="T15" fmla="*/ 262 h 455"/>
                <a:gd name="T16" fmla="*/ 222 w 318"/>
                <a:gd name="T17" fmla="*/ 243 h 455"/>
                <a:gd name="T18" fmla="*/ 203 w 318"/>
                <a:gd name="T19" fmla="*/ 223 h 455"/>
                <a:gd name="T20" fmla="*/ 183 w 318"/>
                <a:gd name="T21" fmla="*/ 204 h 455"/>
                <a:gd name="T22" fmla="*/ 173 w 318"/>
                <a:gd name="T23" fmla="*/ 175 h 455"/>
                <a:gd name="T24" fmla="*/ 164 w 318"/>
                <a:gd name="T25" fmla="*/ 156 h 455"/>
                <a:gd name="T26" fmla="*/ 145 w 318"/>
                <a:gd name="T27" fmla="*/ 126 h 455"/>
                <a:gd name="T28" fmla="*/ 136 w 318"/>
                <a:gd name="T29" fmla="*/ 98 h 455"/>
                <a:gd name="T30" fmla="*/ 136 w 318"/>
                <a:gd name="T31" fmla="*/ 78 h 455"/>
                <a:gd name="T32" fmla="*/ 136 w 318"/>
                <a:gd name="T33" fmla="*/ 59 h 455"/>
                <a:gd name="T34" fmla="*/ 136 w 318"/>
                <a:gd name="T35" fmla="*/ 30 h 455"/>
                <a:gd name="T36" fmla="*/ 136 w 318"/>
                <a:gd name="T37" fmla="*/ 11 h 455"/>
                <a:gd name="T38" fmla="*/ 125 w 318"/>
                <a:gd name="T39" fmla="*/ 0 h 455"/>
                <a:gd name="T40" fmla="*/ 106 w 318"/>
                <a:gd name="T41" fmla="*/ 0 h 455"/>
                <a:gd name="T42" fmla="*/ 86 w 318"/>
                <a:gd name="T43" fmla="*/ 0 h 455"/>
                <a:gd name="T44" fmla="*/ 67 w 318"/>
                <a:gd name="T45" fmla="*/ 20 h 455"/>
                <a:gd name="T46" fmla="*/ 58 w 318"/>
                <a:gd name="T47" fmla="*/ 39 h 455"/>
                <a:gd name="T48" fmla="*/ 38 w 318"/>
                <a:gd name="T49" fmla="*/ 69 h 455"/>
                <a:gd name="T50" fmla="*/ 28 w 318"/>
                <a:gd name="T51" fmla="*/ 98 h 455"/>
                <a:gd name="T52" fmla="*/ 19 w 318"/>
                <a:gd name="T53" fmla="*/ 117 h 455"/>
                <a:gd name="T54" fmla="*/ 10 w 318"/>
                <a:gd name="T55" fmla="*/ 146 h 455"/>
                <a:gd name="T56" fmla="*/ 10 w 318"/>
                <a:gd name="T57" fmla="*/ 175 h 455"/>
                <a:gd name="T58" fmla="*/ 0 w 318"/>
                <a:gd name="T59" fmla="*/ 204 h 455"/>
                <a:gd name="T60" fmla="*/ 0 w 318"/>
                <a:gd name="T61" fmla="*/ 223 h 455"/>
                <a:gd name="T62" fmla="*/ 10 w 318"/>
                <a:gd name="T63" fmla="*/ 253 h 455"/>
                <a:gd name="T64" fmla="*/ 19 w 318"/>
                <a:gd name="T65" fmla="*/ 281 h 455"/>
                <a:gd name="T66" fmla="*/ 19 w 318"/>
                <a:gd name="T67" fmla="*/ 310 h 455"/>
                <a:gd name="T68" fmla="*/ 38 w 318"/>
                <a:gd name="T69" fmla="*/ 340 h 455"/>
                <a:gd name="T70" fmla="*/ 58 w 318"/>
                <a:gd name="T71" fmla="*/ 359 h 455"/>
                <a:gd name="T72" fmla="*/ 86 w 318"/>
                <a:gd name="T73" fmla="*/ 388 h 455"/>
                <a:gd name="T74" fmla="*/ 106 w 318"/>
                <a:gd name="T75" fmla="*/ 416 h 455"/>
                <a:gd name="T76" fmla="*/ 136 w 318"/>
                <a:gd name="T77" fmla="*/ 427 h 455"/>
                <a:gd name="T78" fmla="*/ 164 w 318"/>
                <a:gd name="T79" fmla="*/ 436 h 455"/>
                <a:gd name="T80" fmla="*/ 193 w 318"/>
                <a:gd name="T81" fmla="*/ 446 h 455"/>
                <a:gd name="T82" fmla="*/ 222 w 318"/>
                <a:gd name="T83" fmla="*/ 446 h 455"/>
                <a:gd name="T84" fmla="*/ 242 w 318"/>
                <a:gd name="T85" fmla="*/ 446 h 455"/>
                <a:gd name="T86" fmla="*/ 261 w 318"/>
                <a:gd name="T87" fmla="*/ 436 h 455"/>
                <a:gd name="T88" fmla="*/ 279 w 318"/>
                <a:gd name="T89" fmla="*/ 427 h 455"/>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8"/>
                <a:gd name="T136" fmla="*/ 0 h 455"/>
                <a:gd name="T137" fmla="*/ 318 w 318"/>
                <a:gd name="T138" fmla="*/ 455 h 455"/>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8" h="455">
                  <a:moveTo>
                    <a:pt x="279" y="427"/>
                  </a:moveTo>
                  <a:lnTo>
                    <a:pt x="290" y="416"/>
                  </a:lnTo>
                  <a:lnTo>
                    <a:pt x="290" y="407"/>
                  </a:lnTo>
                  <a:lnTo>
                    <a:pt x="299" y="397"/>
                  </a:lnTo>
                  <a:lnTo>
                    <a:pt x="299" y="388"/>
                  </a:lnTo>
                  <a:lnTo>
                    <a:pt x="309" y="379"/>
                  </a:lnTo>
                  <a:lnTo>
                    <a:pt x="309" y="368"/>
                  </a:lnTo>
                  <a:lnTo>
                    <a:pt x="318" y="359"/>
                  </a:lnTo>
                  <a:lnTo>
                    <a:pt x="309" y="340"/>
                  </a:lnTo>
                  <a:lnTo>
                    <a:pt x="299" y="329"/>
                  </a:lnTo>
                  <a:lnTo>
                    <a:pt x="290" y="310"/>
                  </a:lnTo>
                  <a:lnTo>
                    <a:pt x="279" y="301"/>
                  </a:lnTo>
                  <a:lnTo>
                    <a:pt x="270" y="291"/>
                  </a:lnTo>
                  <a:lnTo>
                    <a:pt x="261" y="281"/>
                  </a:lnTo>
                  <a:lnTo>
                    <a:pt x="251" y="271"/>
                  </a:lnTo>
                  <a:lnTo>
                    <a:pt x="242" y="262"/>
                  </a:lnTo>
                  <a:lnTo>
                    <a:pt x="231" y="253"/>
                  </a:lnTo>
                  <a:lnTo>
                    <a:pt x="222" y="243"/>
                  </a:lnTo>
                  <a:lnTo>
                    <a:pt x="212" y="233"/>
                  </a:lnTo>
                  <a:lnTo>
                    <a:pt x="203" y="223"/>
                  </a:lnTo>
                  <a:lnTo>
                    <a:pt x="193" y="214"/>
                  </a:lnTo>
                  <a:lnTo>
                    <a:pt x="183" y="204"/>
                  </a:lnTo>
                  <a:lnTo>
                    <a:pt x="173" y="195"/>
                  </a:lnTo>
                  <a:lnTo>
                    <a:pt x="173" y="175"/>
                  </a:lnTo>
                  <a:lnTo>
                    <a:pt x="164" y="165"/>
                  </a:lnTo>
                  <a:lnTo>
                    <a:pt x="164" y="156"/>
                  </a:lnTo>
                  <a:lnTo>
                    <a:pt x="154" y="136"/>
                  </a:lnTo>
                  <a:lnTo>
                    <a:pt x="145" y="126"/>
                  </a:lnTo>
                  <a:lnTo>
                    <a:pt x="145" y="117"/>
                  </a:lnTo>
                  <a:lnTo>
                    <a:pt x="136" y="98"/>
                  </a:lnTo>
                  <a:lnTo>
                    <a:pt x="136" y="88"/>
                  </a:lnTo>
                  <a:lnTo>
                    <a:pt x="136" y="78"/>
                  </a:lnTo>
                  <a:lnTo>
                    <a:pt x="136" y="69"/>
                  </a:lnTo>
                  <a:lnTo>
                    <a:pt x="136" y="59"/>
                  </a:lnTo>
                  <a:lnTo>
                    <a:pt x="136" y="39"/>
                  </a:lnTo>
                  <a:lnTo>
                    <a:pt x="136" y="30"/>
                  </a:lnTo>
                  <a:lnTo>
                    <a:pt x="136" y="20"/>
                  </a:lnTo>
                  <a:lnTo>
                    <a:pt x="136" y="11"/>
                  </a:lnTo>
                  <a:lnTo>
                    <a:pt x="136" y="0"/>
                  </a:lnTo>
                  <a:lnTo>
                    <a:pt x="125" y="0"/>
                  </a:lnTo>
                  <a:lnTo>
                    <a:pt x="116" y="0"/>
                  </a:lnTo>
                  <a:lnTo>
                    <a:pt x="106" y="0"/>
                  </a:lnTo>
                  <a:lnTo>
                    <a:pt x="97" y="0"/>
                  </a:lnTo>
                  <a:lnTo>
                    <a:pt x="86" y="0"/>
                  </a:lnTo>
                  <a:lnTo>
                    <a:pt x="77" y="0"/>
                  </a:lnTo>
                  <a:lnTo>
                    <a:pt x="67" y="20"/>
                  </a:lnTo>
                  <a:lnTo>
                    <a:pt x="67" y="30"/>
                  </a:lnTo>
                  <a:lnTo>
                    <a:pt x="58" y="39"/>
                  </a:lnTo>
                  <a:lnTo>
                    <a:pt x="48" y="59"/>
                  </a:lnTo>
                  <a:lnTo>
                    <a:pt x="38" y="69"/>
                  </a:lnTo>
                  <a:lnTo>
                    <a:pt x="38" y="78"/>
                  </a:lnTo>
                  <a:lnTo>
                    <a:pt x="28" y="98"/>
                  </a:lnTo>
                  <a:lnTo>
                    <a:pt x="19" y="108"/>
                  </a:lnTo>
                  <a:lnTo>
                    <a:pt x="19" y="117"/>
                  </a:lnTo>
                  <a:lnTo>
                    <a:pt x="19" y="136"/>
                  </a:lnTo>
                  <a:lnTo>
                    <a:pt x="10" y="146"/>
                  </a:lnTo>
                  <a:lnTo>
                    <a:pt x="10" y="156"/>
                  </a:lnTo>
                  <a:lnTo>
                    <a:pt x="10" y="175"/>
                  </a:lnTo>
                  <a:lnTo>
                    <a:pt x="0" y="184"/>
                  </a:lnTo>
                  <a:lnTo>
                    <a:pt x="0" y="204"/>
                  </a:lnTo>
                  <a:lnTo>
                    <a:pt x="0" y="214"/>
                  </a:lnTo>
                  <a:lnTo>
                    <a:pt x="0" y="223"/>
                  </a:lnTo>
                  <a:lnTo>
                    <a:pt x="10" y="243"/>
                  </a:lnTo>
                  <a:lnTo>
                    <a:pt x="10" y="253"/>
                  </a:lnTo>
                  <a:lnTo>
                    <a:pt x="10" y="271"/>
                  </a:lnTo>
                  <a:lnTo>
                    <a:pt x="19" y="281"/>
                  </a:lnTo>
                  <a:lnTo>
                    <a:pt x="19" y="301"/>
                  </a:lnTo>
                  <a:lnTo>
                    <a:pt x="19" y="310"/>
                  </a:lnTo>
                  <a:lnTo>
                    <a:pt x="28" y="329"/>
                  </a:lnTo>
                  <a:lnTo>
                    <a:pt x="38" y="340"/>
                  </a:lnTo>
                  <a:lnTo>
                    <a:pt x="48" y="349"/>
                  </a:lnTo>
                  <a:lnTo>
                    <a:pt x="58" y="359"/>
                  </a:lnTo>
                  <a:lnTo>
                    <a:pt x="77" y="379"/>
                  </a:lnTo>
                  <a:lnTo>
                    <a:pt x="86" y="388"/>
                  </a:lnTo>
                  <a:lnTo>
                    <a:pt x="97" y="397"/>
                  </a:lnTo>
                  <a:lnTo>
                    <a:pt x="106" y="416"/>
                  </a:lnTo>
                  <a:lnTo>
                    <a:pt x="125" y="427"/>
                  </a:lnTo>
                  <a:lnTo>
                    <a:pt x="136" y="427"/>
                  </a:lnTo>
                  <a:lnTo>
                    <a:pt x="154" y="436"/>
                  </a:lnTo>
                  <a:lnTo>
                    <a:pt x="164" y="436"/>
                  </a:lnTo>
                  <a:lnTo>
                    <a:pt x="173" y="436"/>
                  </a:lnTo>
                  <a:lnTo>
                    <a:pt x="193" y="446"/>
                  </a:lnTo>
                  <a:lnTo>
                    <a:pt x="203" y="446"/>
                  </a:lnTo>
                  <a:lnTo>
                    <a:pt x="222" y="446"/>
                  </a:lnTo>
                  <a:lnTo>
                    <a:pt x="231" y="455"/>
                  </a:lnTo>
                  <a:lnTo>
                    <a:pt x="242" y="446"/>
                  </a:lnTo>
                  <a:lnTo>
                    <a:pt x="251" y="446"/>
                  </a:lnTo>
                  <a:lnTo>
                    <a:pt x="261" y="436"/>
                  </a:lnTo>
                  <a:lnTo>
                    <a:pt x="270" y="427"/>
                  </a:lnTo>
                  <a:lnTo>
                    <a:pt x="279" y="427"/>
                  </a:lnTo>
                  <a:close/>
                </a:path>
              </a:pathLst>
            </a:custGeom>
            <a:solidFill>
              <a:srgbClr val="E07038"/>
            </a:solidFill>
            <a:ln w="9525">
              <a:noFill/>
              <a:round/>
              <a:headEnd/>
              <a:tailEnd/>
            </a:ln>
          </p:spPr>
          <p:txBody>
            <a:bodyPr>
              <a:prstTxWarp prst="textNoShape">
                <a:avLst/>
              </a:prstTxWarp>
            </a:bodyPr>
            <a:lstStyle/>
            <a:p>
              <a:endParaRPr lang="en-US"/>
            </a:p>
          </p:txBody>
        </p:sp>
        <p:sp>
          <p:nvSpPr>
            <p:cNvPr id="63888" name="Freeform 72"/>
            <p:cNvSpPr>
              <a:spLocks/>
            </p:cNvSpPr>
            <p:nvPr/>
          </p:nvSpPr>
          <p:spPr bwMode="auto">
            <a:xfrm>
              <a:off x="1134" y="3686"/>
              <a:ext cx="31" cy="43"/>
            </a:xfrm>
            <a:custGeom>
              <a:avLst/>
              <a:gdLst>
                <a:gd name="T0" fmla="*/ 223 w 251"/>
                <a:gd name="T1" fmla="*/ 319 h 349"/>
                <a:gd name="T2" fmla="*/ 251 w 251"/>
                <a:gd name="T3" fmla="*/ 271 h 349"/>
                <a:gd name="T4" fmla="*/ 242 w 251"/>
                <a:gd name="T5" fmla="*/ 262 h 349"/>
                <a:gd name="T6" fmla="*/ 232 w 251"/>
                <a:gd name="T7" fmla="*/ 242 h 349"/>
                <a:gd name="T8" fmla="*/ 223 w 251"/>
                <a:gd name="T9" fmla="*/ 232 h 349"/>
                <a:gd name="T10" fmla="*/ 212 w 251"/>
                <a:gd name="T11" fmla="*/ 223 h 349"/>
                <a:gd name="T12" fmla="*/ 203 w 251"/>
                <a:gd name="T13" fmla="*/ 213 h 349"/>
                <a:gd name="T14" fmla="*/ 193 w 251"/>
                <a:gd name="T15" fmla="*/ 213 h 349"/>
                <a:gd name="T16" fmla="*/ 193 w 251"/>
                <a:gd name="T17" fmla="*/ 203 h 349"/>
                <a:gd name="T18" fmla="*/ 135 w 251"/>
                <a:gd name="T19" fmla="*/ 145 h 349"/>
                <a:gd name="T20" fmla="*/ 106 w 251"/>
                <a:gd name="T21" fmla="*/ 68 h 349"/>
                <a:gd name="T22" fmla="*/ 106 w 251"/>
                <a:gd name="T23" fmla="*/ 0 h 349"/>
                <a:gd name="T24" fmla="*/ 67 w 251"/>
                <a:gd name="T25" fmla="*/ 0 h 349"/>
                <a:gd name="T26" fmla="*/ 19 w 251"/>
                <a:gd name="T27" fmla="*/ 78 h 349"/>
                <a:gd name="T28" fmla="*/ 0 w 251"/>
                <a:gd name="T29" fmla="*/ 165 h 349"/>
                <a:gd name="T30" fmla="*/ 19 w 251"/>
                <a:gd name="T31" fmla="*/ 251 h 349"/>
                <a:gd name="T32" fmla="*/ 97 w 251"/>
                <a:gd name="T33" fmla="*/ 319 h 349"/>
                <a:gd name="T34" fmla="*/ 184 w 251"/>
                <a:gd name="T35" fmla="*/ 349 h 349"/>
                <a:gd name="T36" fmla="*/ 223 w 251"/>
                <a:gd name="T37" fmla="*/ 319 h 34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51"/>
                <a:gd name="T58" fmla="*/ 0 h 349"/>
                <a:gd name="T59" fmla="*/ 251 w 251"/>
                <a:gd name="T60" fmla="*/ 349 h 34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51" h="349">
                  <a:moveTo>
                    <a:pt x="223" y="319"/>
                  </a:moveTo>
                  <a:lnTo>
                    <a:pt x="251" y="271"/>
                  </a:lnTo>
                  <a:lnTo>
                    <a:pt x="242" y="262"/>
                  </a:lnTo>
                  <a:lnTo>
                    <a:pt x="232" y="242"/>
                  </a:lnTo>
                  <a:lnTo>
                    <a:pt x="223" y="232"/>
                  </a:lnTo>
                  <a:lnTo>
                    <a:pt x="212" y="223"/>
                  </a:lnTo>
                  <a:lnTo>
                    <a:pt x="203" y="213"/>
                  </a:lnTo>
                  <a:lnTo>
                    <a:pt x="193" y="213"/>
                  </a:lnTo>
                  <a:lnTo>
                    <a:pt x="193" y="203"/>
                  </a:lnTo>
                  <a:lnTo>
                    <a:pt x="135" y="145"/>
                  </a:lnTo>
                  <a:lnTo>
                    <a:pt x="106" y="68"/>
                  </a:lnTo>
                  <a:lnTo>
                    <a:pt x="106" y="0"/>
                  </a:lnTo>
                  <a:lnTo>
                    <a:pt x="67" y="0"/>
                  </a:lnTo>
                  <a:lnTo>
                    <a:pt x="19" y="78"/>
                  </a:lnTo>
                  <a:lnTo>
                    <a:pt x="0" y="165"/>
                  </a:lnTo>
                  <a:lnTo>
                    <a:pt x="19" y="251"/>
                  </a:lnTo>
                  <a:lnTo>
                    <a:pt x="97" y="319"/>
                  </a:lnTo>
                  <a:lnTo>
                    <a:pt x="184" y="349"/>
                  </a:lnTo>
                  <a:lnTo>
                    <a:pt x="223" y="319"/>
                  </a:lnTo>
                  <a:close/>
                </a:path>
              </a:pathLst>
            </a:custGeom>
            <a:solidFill>
              <a:srgbClr val="E07038"/>
            </a:solidFill>
            <a:ln w="9525">
              <a:noFill/>
              <a:round/>
              <a:headEnd/>
              <a:tailEnd/>
            </a:ln>
          </p:spPr>
          <p:txBody>
            <a:bodyPr>
              <a:prstTxWarp prst="textNoShape">
                <a:avLst/>
              </a:prstTxWarp>
            </a:bodyPr>
            <a:lstStyle/>
            <a:p>
              <a:endParaRPr lang="en-US"/>
            </a:p>
          </p:txBody>
        </p:sp>
        <p:sp>
          <p:nvSpPr>
            <p:cNvPr id="63889" name="Freeform 73"/>
            <p:cNvSpPr>
              <a:spLocks/>
            </p:cNvSpPr>
            <p:nvPr/>
          </p:nvSpPr>
          <p:spPr bwMode="auto">
            <a:xfrm>
              <a:off x="1184" y="2981"/>
              <a:ext cx="94" cy="68"/>
            </a:xfrm>
            <a:custGeom>
              <a:avLst/>
              <a:gdLst>
                <a:gd name="T0" fmla="*/ 677 w 753"/>
                <a:gd name="T1" fmla="*/ 0 h 541"/>
                <a:gd name="T2" fmla="*/ 590 w 753"/>
                <a:gd name="T3" fmla="*/ 10 h 541"/>
                <a:gd name="T4" fmla="*/ 560 w 753"/>
                <a:gd name="T5" fmla="*/ 30 h 541"/>
                <a:gd name="T6" fmla="*/ 532 w 753"/>
                <a:gd name="T7" fmla="*/ 39 h 541"/>
                <a:gd name="T8" fmla="*/ 502 w 753"/>
                <a:gd name="T9" fmla="*/ 39 h 541"/>
                <a:gd name="T10" fmla="*/ 474 w 753"/>
                <a:gd name="T11" fmla="*/ 39 h 541"/>
                <a:gd name="T12" fmla="*/ 445 w 753"/>
                <a:gd name="T13" fmla="*/ 39 h 541"/>
                <a:gd name="T14" fmla="*/ 415 w 753"/>
                <a:gd name="T15" fmla="*/ 30 h 541"/>
                <a:gd name="T16" fmla="*/ 406 w 753"/>
                <a:gd name="T17" fmla="*/ 30 h 541"/>
                <a:gd name="T18" fmla="*/ 396 w 753"/>
                <a:gd name="T19" fmla="*/ 30 h 541"/>
                <a:gd name="T20" fmla="*/ 242 w 753"/>
                <a:gd name="T21" fmla="*/ 107 h 541"/>
                <a:gd name="T22" fmla="*/ 106 w 753"/>
                <a:gd name="T23" fmla="*/ 339 h 541"/>
                <a:gd name="T24" fmla="*/ 0 w 753"/>
                <a:gd name="T25" fmla="*/ 454 h 541"/>
                <a:gd name="T26" fmla="*/ 29 w 753"/>
                <a:gd name="T27" fmla="*/ 532 h 541"/>
                <a:gd name="T28" fmla="*/ 242 w 753"/>
                <a:gd name="T29" fmla="*/ 541 h 541"/>
                <a:gd name="T30" fmla="*/ 435 w 753"/>
                <a:gd name="T31" fmla="*/ 502 h 541"/>
                <a:gd name="T32" fmla="*/ 628 w 753"/>
                <a:gd name="T33" fmla="*/ 396 h 541"/>
                <a:gd name="T34" fmla="*/ 753 w 753"/>
                <a:gd name="T35" fmla="*/ 214 h 541"/>
                <a:gd name="T36" fmla="*/ 753 w 753"/>
                <a:gd name="T37" fmla="*/ 49 h 541"/>
                <a:gd name="T38" fmla="*/ 677 w 753"/>
                <a:gd name="T39" fmla="*/ 0 h 54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753"/>
                <a:gd name="T61" fmla="*/ 0 h 541"/>
                <a:gd name="T62" fmla="*/ 753 w 753"/>
                <a:gd name="T63" fmla="*/ 541 h 54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753" h="541">
                  <a:moveTo>
                    <a:pt x="677" y="0"/>
                  </a:moveTo>
                  <a:lnTo>
                    <a:pt x="590" y="10"/>
                  </a:lnTo>
                  <a:lnTo>
                    <a:pt x="560" y="30"/>
                  </a:lnTo>
                  <a:lnTo>
                    <a:pt x="532" y="39"/>
                  </a:lnTo>
                  <a:lnTo>
                    <a:pt x="502" y="39"/>
                  </a:lnTo>
                  <a:lnTo>
                    <a:pt x="474" y="39"/>
                  </a:lnTo>
                  <a:lnTo>
                    <a:pt x="445" y="39"/>
                  </a:lnTo>
                  <a:lnTo>
                    <a:pt x="415" y="30"/>
                  </a:lnTo>
                  <a:lnTo>
                    <a:pt x="406" y="30"/>
                  </a:lnTo>
                  <a:lnTo>
                    <a:pt x="396" y="30"/>
                  </a:lnTo>
                  <a:lnTo>
                    <a:pt x="242" y="107"/>
                  </a:lnTo>
                  <a:lnTo>
                    <a:pt x="106" y="339"/>
                  </a:lnTo>
                  <a:lnTo>
                    <a:pt x="0" y="454"/>
                  </a:lnTo>
                  <a:lnTo>
                    <a:pt x="29" y="532"/>
                  </a:lnTo>
                  <a:lnTo>
                    <a:pt x="242" y="541"/>
                  </a:lnTo>
                  <a:lnTo>
                    <a:pt x="435" y="502"/>
                  </a:lnTo>
                  <a:lnTo>
                    <a:pt x="628" y="396"/>
                  </a:lnTo>
                  <a:lnTo>
                    <a:pt x="753" y="214"/>
                  </a:lnTo>
                  <a:lnTo>
                    <a:pt x="753" y="49"/>
                  </a:lnTo>
                  <a:lnTo>
                    <a:pt x="677" y="0"/>
                  </a:lnTo>
                  <a:close/>
                </a:path>
              </a:pathLst>
            </a:custGeom>
            <a:solidFill>
              <a:srgbClr val="FF6633"/>
            </a:solidFill>
            <a:ln w="9525">
              <a:noFill/>
              <a:round/>
              <a:headEnd/>
              <a:tailEnd/>
            </a:ln>
          </p:spPr>
          <p:txBody>
            <a:bodyPr>
              <a:prstTxWarp prst="textNoShape">
                <a:avLst/>
              </a:prstTxWarp>
            </a:bodyPr>
            <a:lstStyle/>
            <a:p>
              <a:endParaRPr lang="en-US"/>
            </a:p>
          </p:txBody>
        </p:sp>
        <p:sp>
          <p:nvSpPr>
            <p:cNvPr id="63890" name="Freeform 74"/>
            <p:cNvSpPr>
              <a:spLocks/>
            </p:cNvSpPr>
            <p:nvPr/>
          </p:nvSpPr>
          <p:spPr bwMode="auto">
            <a:xfrm>
              <a:off x="1015" y="3597"/>
              <a:ext cx="65" cy="106"/>
            </a:xfrm>
            <a:custGeom>
              <a:avLst/>
              <a:gdLst>
                <a:gd name="T0" fmla="*/ 193 w 522"/>
                <a:gd name="T1" fmla="*/ 842 h 842"/>
                <a:gd name="T2" fmla="*/ 260 w 522"/>
                <a:gd name="T3" fmla="*/ 774 h 842"/>
                <a:gd name="T4" fmla="*/ 271 w 522"/>
                <a:gd name="T5" fmla="*/ 745 h 842"/>
                <a:gd name="T6" fmla="*/ 280 w 522"/>
                <a:gd name="T7" fmla="*/ 706 h 842"/>
                <a:gd name="T8" fmla="*/ 290 w 522"/>
                <a:gd name="T9" fmla="*/ 678 h 842"/>
                <a:gd name="T10" fmla="*/ 310 w 522"/>
                <a:gd name="T11" fmla="*/ 648 h 842"/>
                <a:gd name="T12" fmla="*/ 319 w 522"/>
                <a:gd name="T13" fmla="*/ 619 h 842"/>
                <a:gd name="T14" fmla="*/ 328 w 522"/>
                <a:gd name="T15" fmla="*/ 600 h 842"/>
                <a:gd name="T16" fmla="*/ 328 w 522"/>
                <a:gd name="T17" fmla="*/ 581 h 842"/>
                <a:gd name="T18" fmla="*/ 338 w 522"/>
                <a:gd name="T19" fmla="*/ 581 h 842"/>
                <a:gd name="T20" fmla="*/ 338 w 522"/>
                <a:gd name="T21" fmla="*/ 377 h 842"/>
                <a:gd name="T22" fmla="*/ 416 w 522"/>
                <a:gd name="T23" fmla="*/ 175 h 842"/>
                <a:gd name="T24" fmla="*/ 522 w 522"/>
                <a:gd name="T25" fmla="*/ 49 h 842"/>
                <a:gd name="T26" fmla="*/ 444 w 522"/>
                <a:gd name="T27" fmla="*/ 0 h 842"/>
                <a:gd name="T28" fmla="*/ 260 w 522"/>
                <a:gd name="T29" fmla="*/ 107 h 842"/>
                <a:gd name="T30" fmla="*/ 106 w 522"/>
                <a:gd name="T31" fmla="*/ 262 h 842"/>
                <a:gd name="T32" fmla="*/ 9 w 522"/>
                <a:gd name="T33" fmla="*/ 455 h 842"/>
                <a:gd name="T34" fmla="*/ 0 w 522"/>
                <a:gd name="T35" fmla="*/ 697 h 842"/>
                <a:gd name="T36" fmla="*/ 96 w 522"/>
                <a:gd name="T37" fmla="*/ 842 h 842"/>
                <a:gd name="T38" fmla="*/ 193 w 522"/>
                <a:gd name="T39" fmla="*/ 842 h 842"/>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522"/>
                <a:gd name="T61" fmla="*/ 0 h 842"/>
                <a:gd name="T62" fmla="*/ 522 w 522"/>
                <a:gd name="T63" fmla="*/ 842 h 842"/>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522" h="842">
                  <a:moveTo>
                    <a:pt x="193" y="842"/>
                  </a:moveTo>
                  <a:lnTo>
                    <a:pt x="260" y="774"/>
                  </a:lnTo>
                  <a:lnTo>
                    <a:pt x="271" y="745"/>
                  </a:lnTo>
                  <a:lnTo>
                    <a:pt x="280" y="706"/>
                  </a:lnTo>
                  <a:lnTo>
                    <a:pt x="290" y="678"/>
                  </a:lnTo>
                  <a:lnTo>
                    <a:pt x="310" y="648"/>
                  </a:lnTo>
                  <a:lnTo>
                    <a:pt x="319" y="619"/>
                  </a:lnTo>
                  <a:lnTo>
                    <a:pt x="328" y="600"/>
                  </a:lnTo>
                  <a:lnTo>
                    <a:pt x="328" y="581"/>
                  </a:lnTo>
                  <a:lnTo>
                    <a:pt x="338" y="581"/>
                  </a:lnTo>
                  <a:lnTo>
                    <a:pt x="338" y="377"/>
                  </a:lnTo>
                  <a:lnTo>
                    <a:pt x="416" y="175"/>
                  </a:lnTo>
                  <a:lnTo>
                    <a:pt x="522" y="49"/>
                  </a:lnTo>
                  <a:lnTo>
                    <a:pt x="444" y="0"/>
                  </a:lnTo>
                  <a:lnTo>
                    <a:pt x="260" y="107"/>
                  </a:lnTo>
                  <a:lnTo>
                    <a:pt x="106" y="262"/>
                  </a:lnTo>
                  <a:lnTo>
                    <a:pt x="9" y="455"/>
                  </a:lnTo>
                  <a:lnTo>
                    <a:pt x="0" y="697"/>
                  </a:lnTo>
                  <a:lnTo>
                    <a:pt x="96" y="842"/>
                  </a:lnTo>
                  <a:lnTo>
                    <a:pt x="193" y="842"/>
                  </a:lnTo>
                  <a:close/>
                </a:path>
              </a:pathLst>
            </a:custGeom>
            <a:solidFill>
              <a:srgbClr val="E07038"/>
            </a:solidFill>
            <a:ln w="9525">
              <a:noFill/>
              <a:round/>
              <a:headEnd/>
              <a:tailEnd/>
            </a:ln>
          </p:spPr>
          <p:txBody>
            <a:bodyPr>
              <a:prstTxWarp prst="textNoShape">
                <a:avLst/>
              </a:prstTxWarp>
            </a:bodyPr>
            <a:lstStyle/>
            <a:p>
              <a:endParaRPr lang="en-US"/>
            </a:p>
          </p:txBody>
        </p:sp>
        <p:sp>
          <p:nvSpPr>
            <p:cNvPr id="63891" name="Freeform 75"/>
            <p:cNvSpPr>
              <a:spLocks/>
            </p:cNvSpPr>
            <p:nvPr/>
          </p:nvSpPr>
          <p:spPr bwMode="auto">
            <a:xfrm>
              <a:off x="1067" y="3634"/>
              <a:ext cx="46" cy="113"/>
            </a:xfrm>
            <a:custGeom>
              <a:avLst/>
              <a:gdLst>
                <a:gd name="T0" fmla="*/ 328 w 367"/>
                <a:gd name="T1" fmla="*/ 871 h 910"/>
                <a:gd name="T2" fmla="*/ 367 w 367"/>
                <a:gd name="T3" fmla="*/ 784 h 910"/>
                <a:gd name="T4" fmla="*/ 357 w 367"/>
                <a:gd name="T5" fmla="*/ 754 h 910"/>
                <a:gd name="T6" fmla="*/ 357 w 367"/>
                <a:gd name="T7" fmla="*/ 717 h 910"/>
                <a:gd name="T8" fmla="*/ 347 w 367"/>
                <a:gd name="T9" fmla="*/ 678 h 910"/>
                <a:gd name="T10" fmla="*/ 347 w 367"/>
                <a:gd name="T11" fmla="*/ 648 h 910"/>
                <a:gd name="T12" fmla="*/ 347 w 367"/>
                <a:gd name="T13" fmla="*/ 619 h 910"/>
                <a:gd name="T14" fmla="*/ 347 w 367"/>
                <a:gd name="T15" fmla="*/ 600 h 910"/>
                <a:gd name="T16" fmla="*/ 347 w 367"/>
                <a:gd name="T17" fmla="*/ 581 h 910"/>
                <a:gd name="T18" fmla="*/ 271 w 367"/>
                <a:gd name="T19" fmla="*/ 397 h 910"/>
                <a:gd name="T20" fmla="*/ 251 w 367"/>
                <a:gd name="T21" fmla="*/ 175 h 910"/>
                <a:gd name="T22" fmla="*/ 299 w 367"/>
                <a:gd name="T23" fmla="*/ 11 h 910"/>
                <a:gd name="T24" fmla="*/ 212 w 367"/>
                <a:gd name="T25" fmla="*/ 0 h 910"/>
                <a:gd name="T26" fmla="*/ 87 w 367"/>
                <a:gd name="T27" fmla="*/ 175 h 910"/>
                <a:gd name="T28" fmla="*/ 9 w 367"/>
                <a:gd name="T29" fmla="*/ 377 h 910"/>
                <a:gd name="T30" fmla="*/ 0 w 367"/>
                <a:gd name="T31" fmla="*/ 600 h 910"/>
                <a:gd name="T32" fmla="*/ 96 w 367"/>
                <a:gd name="T33" fmla="*/ 823 h 910"/>
                <a:gd name="T34" fmla="*/ 241 w 367"/>
                <a:gd name="T35" fmla="*/ 910 h 910"/>
                <a:gd name="T36" fmla="*/ 328 w 367"/>
                <a:gd name="T37" fmla="*/ 871 h 910"/>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367"/>
                <a:gd name="T58" fmla="*/ 0 h 910"/>
                <a:gd name="T59" fmla="*/ 367 w 367"/>
                <a:gd name="T60" fmla="*/ 910 h 910"/>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367" h="910">
                  <a:moveTo>
                    <a:pt x="328" y="871"/>
                  </a:moveTo>
                  <a:lnTo>
                    <a:pt x="367" y="784"/>
                  </a:lnTo>
                  <a:lnTo>
                    <a:pt x="357" y="754"/>
                  </a:lnTo>
                  <a:lnTo>
                    <a:pt x="357" y="717"/>
                  </a:lnTo>
                  <a:lnTo>
                    <a:pt x="347" y="678"/>
                  </a:lnTo>
                  <a:lnTo>
                    <a:pt x="347" y="648"/>
                  </a:lnTo>
                  <a:lnTo>
                    <a:pt x="347" y="619"/>
                  </a:lnTo>
                  <a:lnTo>
                    <a:pt x="347" y="600"/>
                  </a:lnTo>
                  <a:lnTo>
                    <a:pt x="347" y="581"/>
                  </a:lnTo>
                  <a:lnTo>
                    <a:pt x="271" y="397"/>
                  </a:lnTo>
                  <a:lnTo>
                    <a:pt x="251" y="175"/>
                  </a:lnTo>
                  <a:lnTo>
                    <a:pt x="299" y="11"/>
                  </a:lnTo>
                  <a:lnTo>
                    <a:pt x="212" y="0"/>
                  </a:lnTo>
                  <a:lnTo>
                    <a:pt x="87" y="175"/>
                  </a:lnTo>
                  <a:lnTo>
                    <a:pt x="9" y="377"/>
                  </a:lnTo>
                  <a:lnTo>
                    <a:pt x="0" y="600"/>
                  </a:lnTo>
                  <a:lnTo>
                    <a:pt x="96" y="823"/>
                  </a:lnTo>
                  <a:lnTo>
                    <a:pt x="241" y="910"/>
                  </a:lnTo>
                  <a:lnTo>
                    <a:pt x="328" y="871"/>
                  </a:lnTo>
                  <a:close/>
                </a:path>
              </a:pathLst>
            </a:custGeom>
            <a:solidFill>
              <a:srgbClr val="E07038"/>
            </a:solidFill>
            <a:ln w="9525">
              <a:noFill/>
              <a:round/>
              <a:headEnd/>
              <a:tailEnd/>
            </a:ln>
          </p:spPr>
          <p:txBody>
            <a:bodyPr>
              <a:prstTxWarp prst="textNoShape">
                <a:avLst/>
              </a:prstTxWarp>
            </a:bodyPr>
            <a:lstStyle/>
            <a:p>
              <a:endParaRPr lang="en-US"/>
            </a:p>
          </p:txBody>
        </p:sp>
        <p:sp>
          <p:nvSpPr>
            <p:cNvPr id="63892" name="Freeform 76"/>
            <p:cNvSpPr>
              <a:spLocks/>
            </p:cNvSpPr>
            <p:nvPr/>
          </p:nvSpPr>
          <p:spPr bwMode="auto">
            <a:xfrm>
              <a:off x="1193" y="2986"/>
              <a:ext cx="83" cy="59"/>
            </a:xfrm>
            <a:custGeom>
              <a:avLst/>
              <a:gdLst>
                <a:gd name="T0" fmla="*/ 579 w 666"/>
                <a:gd name="T1" fmla="*/ 0 h 474"/>
                <a:gd name="T2" fmla="*/ 560 w 666"/>
                <a:gd name="T3" fmla="*/ 0 h 474"/>
                <a:gd name="T4" fmla="*/ 540 w 666"/>
                <a:gd name="T5" fmla="*/ 0 h 474"/>
                <a:gd name="T6" fmla="*/ 522 w 666"/>
                <a:gd name="T7" fmla="*/ 0 h 474"/>
                <a:gd name="T8" fmla="*/ 492 w 666"/>
                <a:gd name="T9" fmla="*/ 19 h 474"/>
                <a:gd name="T10" fmla="*/ 444 w 666"/>
                <a:gd name="T11" fmla="*/ 39 h 474"/>
                <a:gd name="T12" fmla="*/ 396 w 666"/>
                <a:gd name="T13" fmla="*/ 39 h 474"/>
                <a:gd name="T14" fmla="*/ 358 w 666"/>
                <a:gd name="T15" fmla="*/ 29 h 474"/>
                <a:gd name="T16" fmla="*/ 319 w 666"/>
                <a:gd name="T17" fmla="*/ 49 h 474"/>
                <a:gd name="T18" fmla="*/ 289 w 666"/>
                <a:gd name="T19" fmla="*/ 68 h 474"/>
                <a:gd name="T20" fmla="*/ 251 w 666"/>
                <a:gd name="T21" fmla="*/ 77 h 474"/>
                <a:gd name="T22" fmla="*/ 213 w 666"/>
                <a:gd name="T23" fmla="*/ 97 h 474"/>
                <a:gd name="T24" fmla="*/ 183 w 666"/>
                <a:gd name="T25" fmla="*/ 145 h 474"/>
                <a:gd name="T26" fmla="*/ 154 w 666"/>
                <a:gd name="T27" fmla="*/ 194 h 474"/>
                <a:gd name="T28" fmla="*/ 126 w 666"/>
                <a:gd name="T29" fmla="*/ 242 h 474"/>
                <a:gd name="T30" fmla="*/ 96 w 666"/>
                <a:gd name="T31" fmla="*/ 290 h 474"/>
                <a:gd name="T32" fmla="*/ 67 w 666"/>
                <a:gd name="T33" fmla="*/ 320 h 474"/>
                <a:gd name="T34" fmla="*/ 48 w 666"/>
                <a:gd name="T35" fmla="*/ 348 h 474"/>
                <a:gd name="T36" fmla="*/ 19 w 666"/>
                <a:gd name="T37" fmla="*/ 368 h 474"/>
                <a:gd name="T38" fmla="*/ 0 w 666"/>
                <a:gd name="T39" fmla="*/ 396 h 474"/>
                <a:gd name="T40" fmla="*/ 9 w 666"/>
                <a:gd name="T41" fmla="*/ 415 h 474"/>
                <a:gd name="T42" fmla="*/ 19 w 666"/>
                <a:gd name="T43" fmla="*/ 435 h 474"/>
                <a:gd name="T44" fmla="*/ 29 w 666"/>
                <a:gd name="T45" fmla="*/ 454 h 474"/>
                <a:gd name="T46" fmla="*/ 57 w 666"/>
                <a:gd name="T47" fmla="*/ 463 h 474"/>
                <a:gd name="T48" fmla="*/ 96 w 666"/>
                <a:gd name="T49" fmla="*/ 463 h 474"/>
                <a:gd name="T50" fmla="*/ 145 w 666"/>
                <a:gd name="T51" fmla="*/ 474 h 474"/>
                <a:gd name="T52" fmla="*/ 193 w 666"/>
                <a:gd name="T53" fmla="*/ 474 h 474"/>
                <a:gd name="T54" fmla="*/ 232 w 666"/>
                <a:gd name="T55" fmla="*/ 474 h 474"/>
                <a:gd name="T56" fmla="*/ 280 w 666"/>
                <a:gd name="T57" fmla="*/ 463 h 474"/>
                <a:gd name="T58" fmla="*/ 319 w 666"/>
                <a:gd name="T59" fmla="*/ 454 h 474"/>
                <a:gd name="T60" fmla="*/ 367 w 666"/>
                <a:gd name="T61" fmla="*/ 445 h 474"/>
                <a:gd name="T62" fmla="*/ 406 w 666"/>
                <a:gd name="T63" fmla="*/ 426 h 474"/>
                <a:gd name="T64" fmla="*/ 444 w 666"/>
                <a:gd name="T65" fmla="*/ 406 h 474"/>
                <a:gd name="T66" fmla="*/ 492 w 666"/>
                <a:gd name="T67" fmla="*/ 387 h 474"/>
                <a:gd name="T68" fmla="*/ 531 w 666"/>
                <a:gd name="T69" fmla="*/ 357 h 474"/>
                <a:gd name="T70" fmla="*/ 570 w 666"/>
                <a:gd name="T71" fmla="*/ 329 h 474"/>
                <a:gd name="T72" fmla="*/ 589 w 666"/>
                <a:gd name="T73" fmla="*/ 290 h 474"/>
                <a:gd name="T74" fmla="*/ 618 w 666"/>
                <a:gd name="T75" fmla="*/ 242 h 474"/>
                <a:gd name="T76" fmla="*/ 648 w 666"/>
                <a:gd name="T77" fmla="*/ 203 h 474"/>
                <a:gd name="T78" fmla="*/ 666 w 666"/>
                <a:gd name="T79" fmla="*/ 164 h 474"/>
                <a:gd name="T80" fmla="*/ 666 w 666"/>
                <a:gd name="T81" fmla="*/ 125 h 474"/>
                <a:gd name="T82" fmla="*/ 666 w 666"/>
                <a:gd name="T83" fmla="*/ 97 h 474"/>
                <a:gd name="T84" fmla="*/ 666 w 666"/>
                <a:gd name="T85" fmla="*/ 58 h 474"/>
                <a:gd name="T86" fmla="*/ 657 w 666"/>
                <a:gd name="T87" fmla="*/ 29 h 474"/>
                <a:gd name="T88" fmla="*/ 637 w 666"/>
                <a:gd name="T89" fmla="*/ 19 h 474"/>
                <a:gd name="T90" fmla="*/ 618 w 666"/>
                <a:gd name="T91" fmla="*/ 10 h 474"/>
                <a:gd name="T92" fmla="*/ 599 w 666"/>
                <a:gd name="T93" fmla="*/ 0 h 474"/>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666"/>
                <a:gd name="T142" fmla="*/ 0 h 474"/>
                <a:gd name="T143" fmla="*/ 666 w 666"/>
                <a:gd name="T144" fmla="*/ 474 h 474"/>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666" h="474">
                  <a:moveTo>
                    <a:pt x="599" y="0"/>
                  </a:moveTo>
                  <a:lnTo>
                    <a:pt x="579" y="0"/>
                  </a:lnTo>
                  <a:lnTo>
                    <a:pt x="570" y="0"/>
                  </a:lnTo>
                  <a:lnTo>
                    <a:pt x="560" y="0"/>
                  </a:lnTo>
                  <a:lnTo>
                    <a:pt x="551" y="0"/>
                  </a:lnTo>
                  <a:lnTo>
                    <a:pt x="540" y="0"/>
                  </a:lnTo>
                  <a:lnTo>
                    <a:pt x="531" y="0"/>
                  </a:lnTo>
                  <a:lnTo>
                    <a:pt x="522" y="0"/>
                  </a:lnTo>
                  <a:lnTo>
                    <a:pt x="512" y="0"/>
                  </a:lnTo>
                  <a:lnTo>
                    <a:pt x="492" y="19"/>
                  </a:lnTo>
                  <a:lnTo>
                    <a:pt x="464" y="29"/>
                  </a:lnTo>
                  <a:lnTo>
                    <a:pt x="444" y="39"/>
                  </a:lnTo>
                  <a:lnTo>
                    <a:pt x="415" y="39"/>
                  </a:lnTo>
                  <a:lnTo>
                    <a:pt x="396" y="39"/>
                  </a:lnTo>
                  <a:lnTo>
                    <a:pt x="377" y="29"/>
                  </a:lnTo>
                  <a:lnTo>
                    <a:pt x="358" y="29"/>
                  </a:lnTo>
                  <a:lnTo>
                    <a:pt x="338" y="39"/>
                  </a:lnTo>
                  <a:lnTo>
                    <a:pt x="319" y="49"/>
                  </a:lnTo>
                  <a:lnTo>
                    <a:pt x="299" y="58"/>
                  </a:lnTo>
                  <a:lnTo>
                    <a:pt x="289" y="68"/>
                  </a:lnTo>
                  <a:lnTo>
                    <a:pt x="271" y="68"/>
                  </a:lnTo>
                  <a:lnTo>
                    <a:pt x="251" y="77"/>
                  </a:lnTo>
                  <a:lnTo>
                    <a:pt x="232" y="87"/>
                  </a:lnTo>
                  <a:lnTo>
                    <a:pt x="213" y="97"/>
                  </a:lnTo>
                  <a:lnTo>
                    <a:pt x="202" y="125"/>
                  </a:lnTo>
                  <a:lnTo>
                    <a:pt x="183" y="145"/>
                  </a:lnTo>
                  <a:lnTo>
                    <a:pt x="174" y="175"/>
                  </a:lnTo>
                  <a:lnTo>
                    <a:pt x="154" y="194"/>
                  </a:lnTo>
                  <a:lnTo>
                    <a:pt x="135" y="212"/>
                  </a:lnTo>
                  <a:lnTo>
                    <a:pt x="126" y="242"/>
                  </a:lnTo>
                  <a:lnTo>
                    <a:pt x="106" y="261"/>
                  </a:lnTo>
                  <a:lnTo>
                    <a:pt x="96" y="290"/>
                  </a:lnTo>
                  <a:lnTo>
                    <a:pt x="77" y="300"/>
                  </a:lnTo>
                  <a:lnTo>
                    <a:pt x="67" y="320"/>
                  </a:lnTo>
                  <a:lnTo>
                    <a:pt x="57" y="329"/>
                  </a:lnTo>
                  <a:lnTo>
                    <a:pt x="48" y="348"/>
                  </a:lnTo>
                  <a:lnTo>
                    <a:pt x="38" y="357"/>
                  </a:lnTo>
                  <a:lnTo>
                    <a:pt x="19" y="368"/>
                  </a:lnTo>
                  <a:lnTo>
                    <a:pt x="9" y="387"/>
                  </a:lnTo>
                  <a:lnTo>
                    <a:pt x="0" y="396"/>
                  </a:lnTo>
                  <a:lnTo>
                    <a:pt x="0" y="406"/>
                  </a:lnTo>
                  <a:lnTo>
                    <a:pt x="9" y="415"/>
                  </a:lnTo>
                  <a:lnTo>
                    <a:pt x="9" y="426"/>
                  </a:lnTo>
                  <a:lnTo>
                    <a:pt x="19" y="435"/>
                  </a:lnTo>
                  <a:lnTo>
                    <a:pt x="19" y="445"/>
                  </a:lnTo>
                  <a:lnTo>
                    <a:pt x="29" y="454"/>
                  </a:lnTo>
                  <a:lnTo>
                    <a:pt x="29" y="463"/>
                  </a:lnTo>
                  <a:lnTo>
                    <a:pt x="57" y="463"/>
                  </a:lnTo>
                  <a:lnTo>
                    <a:pt x="77" y="463"/>
                  </a:lnTo>
                  <a:lnTo>
                    <a:pt x="96" y="463"/>
                  </a:lnTo>
                  <a:lnTo>
                    <a:pt x="126" y="474"/>
                  </a:lnTo>
                  <a:lnTo>
                    <a:pt x="145" y="474"/>
                  </a:lnTo>
                  <a:lnTo>
                    <a:pt x="163" y="474"/>
                  </a:lnTo>
                  <a:lnTo>
                    <a:pt x="193" y="474"/>
                  </a:lnTo>
                  <a:lnTo>
                    <a:pt x="213" y="474"/>
                  </a:lnTo>
                  <a:lnTo>
                    <a:pt x="232" y="474"/>
                  </a:lnTo>
                  <a:lnTo>
                    <a:pt x="251" y="463"/>
                  </a:lnTo>
                  <a:lnTo>
                    <a:pt x="280" y="463"/>
                  </a:lnTo>
                  <a:lnTo>
                    <a:pt x="299" y="454"/>
                  </a:lnTo>
                  <a:lnTo>
                    <a:pt x="319" y="454"/>
                  </a:lnTo>
                  <a:lnTo>
                    <a:pt x="338" y="445"/>
                  </a:lnTo>
                  <a:lnTo>
                    <a:pt x="367" y="445"/>
                  </a:lnTo>
                  <a:lnTo>
                    <a:pt x="386" y="445"/>
                  </a:lnTo>
                  <a:lnTo>
                    <a:pt x="406" y="426"/>
                  </a:lnTo>
                  <a:lnTo>
                    <a:pt x="425" y="415"/>
                  </a:lnTo>
                  <a:lnTo>
                    <a:pt x="444" y="406"/>
                  </a:lnTo>
                  <a:lnTo>
                    <a:pt x="473" y="396"/>
                  </a:lnTo>
                  <a:lnTo>
                    <a:pt x="492" y="387"/>
                  </a:lnTo>
                  <a:lnTo>
                    <a:pt x="512" y="368"/>
                  </a:lnTo>
                  <a:lnTo>
                    <a:pt x="531" y="357"/>
                  </a:lnTo>
                  <a:lnTo>
                    <a:pt x="551" y="348"/>
                  </a:lnTo>
                  <a:lnTo>
                    <a:pt x="570" y="329"/>
                  </a:lnTo>
                  <a:lnTo>
                    <a:pt x="579" y="309"/>
                  </a:lnTo>
                  <a:lnTo>
                    <a:pt x="589" y="290"/>
                  </a:lnTo>
                  <a:lnTo>
                    <a:pt x="609" y="261"/>
                  </a:lnTo>
                  <a:lnTo>
                    <a:pt x="618" y="242"/>
                  </a:lnTo>
                  <a:lnTo>
                    <a:pt x="637" y="222"/>
                  </a:lnTo>
                  <a:lnTo>
                    <a:pt x="648" y="203"/>
                  </a:lnTo>
                  <a:lnTo>
                    <a:pt x="666" y="184"/>
                  </a:lnTo>
                  <a:lnTo>
                    <a:pt x="666" y="164"/>
                  </a:lnTo>
                  <a:lnTo>
                    <a:pt x="666" y="145"/>
                  </a:lnTo>
                  <a:lnTo>
                    <a:pt x="666" y="125"/>
                  </a:lnTo>
                  <a:lnTo>
                    <a:pt x="666" y="106"/>
                  </a:lnTo>
                  <a:lnTo>
                    <a:pt x="666" y="97"/>
                  </a:lnTo>
                  <a:lnTo>
                    <a:pt x="666" y="77"/>
                  </a:lnTo>
                  <a:lnTo>
                    <a:pt x="666" y="58"/>
                  </a:lnTo>
                  <a:lnTo>
                    <a:pt x="666" y="39"/>
                  </a:lnTo>
                  <a:lnTo>
                    <a:pt x="657" y="29"/>
                  </a:lnTo>
                  <a:lnTo>
                    <a:pt x="648" y="29"/>
                  </a:lnTo>
                  <a:lnTo>
                    <a:pt x="637" y="19"/>
                  </a:lnTo>
                  <a:lnTo>
                    <a:pt x="628" y="19"/>
                  </a:lnTo>
                  <a:lnTo>
                    <a:pt x="618" y="10"/>
                  </a:lnTo>
                  <a:lnTo>
                    <a:pt x="609" y="10"/>
                  </a:lnTo>
                  <a:lnTo>
                    <a:pt x="599" y="0"/>
                  </a:lnTo>
                  <a:close/>
                </a:path>
              </a:pathLst>
            </a:custGeom>
            <a:solidFill>
              <a:srgbClr val="E07038"/>
            </a:solidFill>
            <a:ln w="9525">
              <a:noFill/>
              <a:round/>
              <a:headEnd/>
              <a:tailEnd/>
            </a:ln>
          </p:spPr>
          <p:txBody>
            <a:bodyPr>
              <a:prstTxWarp prst="textNoShape">
                <a:avLst/>
              </a:prstTxWarp>
            </a:bodyPr>
            <a:lstStyle/>
            <a:p>
              <a:endParaRPr lang="en-US"/>
            </a:p>
          </p:txBody>
        </p:sp>
        <p:sp>
          <p:nvSpPr>
            <p:cNvPr id="63893" name="Freeform 77"/>
            <p:cNvSpPr>
              <a:spLocks/>
            </p:cNvSpPr>
            <p:nvPr/>
          </p:nvSpPr>
          <p:spPr bwMode="auto">
            <a:xfrm>
              <a:off x="1201" y="2991"/>
              <a:ext cx="71" cy="51"/>
            </a:xfrm>
            <a:custGeom>
              <a:avLst/>
              <a:gdLst>
                <a:gd name="T0" fmla="*/ 503 w 570"/>
                <a:gd name="T1" fmla="*/ 0 h 406"/>
                <a:gd name="T2" fmla="*/ 484 w 570"/>
                <a:gd name="T3" fmla="*/ 0 h 406"/>
                <a:gd name="T4" fmla="*/ 464 w 570"/>
                <a:gd name="T5" fmla="*/ 0 h 406"/>
                <a:gd name="T6" fmla="*/ 445 w 570"/>
                <a:gd name="T7" fmla="*/ 0 h 406"/>
                <a:gd name="T8" fmla="*/ 406 w 570"/>
                <a:gd name="T9" fmla="*/ 29 h 406"/>
                <a:gd name="T10" fmla="*/ 358 w 570"/>
                <a:gd name="T11" fmla="*/ 38 h 406"/>
                <a:gd name="T12" fmla="*/ 329 w 570"/>
                <a:gd name="T13" fmla="*/ 38 h 406"/>
                <a:gd name="T14" fmla="*/ 310 w 570"/>
                <a:gd name="T15" fmla="*/ 29 h 406"/>
                <a:gd name="T16" fmla="*/ 280 w 570"/>
                <a:gd name="T17" fmla="*/ 48 h 406"/>
                <a:gd name="T18" fmla="*/ 252 w 570"/>
                <a:gd name="T19" fmla="*/ 58 h 406"/>
                <a:gd name="T20" fmla="*/ 222 w 570"/>
                <a:gd name="T21" fmla="*/ 67 h 406"/>
                <a:gd name="T22" fmla="*/ 194 w 570"/>
                <a:gd name="T23" fmla="*/ 86 h 406"/>
                <a:gd name="T24" fmla="*/ 165 w 570"/>
                <a:gd name="T25" fmla="*/ 125 h 406"/>
                <a:gd name="T26" fmla="*/ 135 w 570"/>
                <a:gd name="T27" fmla="*/ 164 h 406"/>
                <a:gd name="T28" fmla="*/ 116 w 570"/>
                <a:gd name="T29" fmla="*/ 203 h 406"/>
                <a:gd name="T30" fmla="*/ 87 w 570"/>
                <a:gd name="T31" fmla="*/ 242 h 406"/>
                <a:gd name="T32" fmla="*/ 68 w 570"/>
                <a:gd name="T33" fmla="*/ 270 h 406"/>
                <a:gd name="T34" fmla="*/ 48 w 570"/>
                <a:gd name="T35" fmla="*/ 290 h 406"/>
                <a:gd name="T36" fmla="*/ 29 w 570"/>
                <a:gd name="T37" fmla="*/ 318 h 406"/>
                <a:gd name="T38" fmla="*/ 0 w 570"/>
                <a:gd name="T39" fmla="*/ 338 h 406"/>
                <a:gd name="T40" fmla="*/ 10 w 570"/>
                <a:gd name="T41" fmla="*/ 357 h 406"/>
                <a:gd name="T42" fmla="*/ 20 w 570"/>
                <a:gd name="T43" fmla="*/ 367 h 406"/>
                <a:gd name="T44" fmla="*/ 29 w 570"/>
                <a:gd name="T45" fmla="*/ 387 h 406"/>
                <a:gd name="T46" fmla="*/ 48 w 570"/>
                <a:gd name="T47" fmla="*/ 396 h 406"/>
                <a:gd name="T48" fmla="*/ 87 w 570"/>
                <a:gd name="T49" fmla="*/ 406 h 406"/>
                <a:gd name="T50" fmla="*/ 126 w 570"/>
                <a:gd name="T51" fmla="*/ 406 h 406"/>
                <a:gd name="T52" fmla="*/ 165 w 570"/>
                <a:gd name="T53" fmla="*/ 406 h 406"/>
                <a:gd name="T54" fmla="*/ 204 w 570"/>
                <a:gd name="T55" fmla="*/ 406 h 406"/>
                <a:gd name="T56" fmla="*/ 241 w 570"/>
                <a:gd name="T57" fmla="*/ 396 h 406"/>
                <a:gd name="T58" fmla="*/ 280 w 570"/>
                <a:gd name="T59" fmla="*/ 387 h 406"/>
                <a:gd name="T60" fmla="*/ 319 w 570"/>
                <a:gd name="T61" fmla="*/ 376 h 406"/>
                <a:gd name="T62" fmla="*/ 358 w 570"/>
                <a:gd name="T63" fmla="*/ 367 h 406"/>
                <a:gd name="T64" fmla="*/ 387 w 570"/>
                <a:gd name="T65" fmla="*/ 348 h 406"/>
                <a:gd name="T66" fmla="*/ 425 w 570"/>
                <a:gd name="T67" fmla="*/ 329 h 406"/>
                <a:gd name="T68" fmla="*/ 464 w 570"/>
                <a:gd name="T69" fmla="*/ 309 h 406"/>
                <a:gd name="T70" fmla="*/ 493 w 570"/>
                <a:gd name="T71" fmla="*/ 281 h 406"/>
                <a:gd name="T72" fmla="*/ 512 w 570"/>
                <a:gd name="T73" fmla="*/ 242 h 406"/>
                <a:gd name="T74" fmla="*/ 542 w 570"/>
                <a:gd name="T75" fmla="*/ 212 h 406"/>
                <a:gd name="T76" fmla="*/ 561 w 570"/>
                <a:gd name="T77" fmla="*/ 173 h 406"/>
                <a:gd name="T78" fmla="*/ 570 w 570"/>
                <a:gd name="T79" fmla="*/ 145 h 406"/>
                <a:gd name="T80" fmla="*/ 570 w 570"/>
                <a:gd name="T81" fmla="*/ 106 h 406"/>
                <a:gd name="T82" fmla="*/ 570 w 570"/>
                <a:gd name="T83" fmla="*/ 77 h 406"/>
                <a:gd name="T84" fmla="*/ 570 w 570"/>
                <a:gd name="T85" fmla="*/ 48 h 406"/>
                <a:gd name="T86" fmla="*/ 561 w 570"/>
                <a:gd name="T87" fmla="*/ 19 h 406"/>
                <a:gd name="T88" fmla="*/ 542 w 570"/>
                <a:gd name="T89" fmla="*/ 10 h 406"/>
                <a:gd name="T90" fmla="*/ 522 w 570"/>
                <a:gd name="T91" fmla="*/ 0 h 40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570"/>
                <a:gd name="T139" fmla="*/ 0 h 406"/>
                <a:gd name="T140" fmla="*/ 570 w 570"/>
                <a:gd name="T141" fmla="*/ 406 h 40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570" h="406">
                  <a:moveTo>
                    <a:pt x="512" y="0"/>
                  </a:moveTo>
                  <a:lnTo>
                    <a:pt x="503" y="0"/>
                  </a:lnTo>
                  <a:lnTo>
                    <a:pt x="493" y="0"/>
                  </a:lnTo>
                  <a:lnTo>
                    <a:pt x="484" y="0"/>
                  </a:lnTo>
                  <a:lnTo>
                    <a:pt x="473" y="0"/>
                  </a:lnTo>
                  <a:lnTo>
                    <a:pt x="464" y="0"/>
                  </a:lnTo>
                  <a:lnTo>
                    <a:pt x="455" y="0"/>
                  </a:lnTo>
                  <a:lnTo>
                    <a:pt x="445" y="0"/>
                  </a:lnTo>
                  <a:lnTo>
                    <a:pt x="425" y="19"/>
                  </a:lnTo>
                  <a:lnTo>
                    <a:pt x="406" y="29"/>
                  </a:lnTo>
                  <a:lnTo>
                    <a:pt x="377" y="29"/>
                  </a:lnTo>
                  <a:lnTo>
                    <a:pt x="358" y="38"/>
                  </a:lnTo>
                  <a:lnTo>
                    <a:pt x="339" y="38"/>
                  </a:lnTo>
                  <a:lnTo>
                    <a:pt x="329" y="38"/>
                  </a:lnTo>
                  <a:lnTo>
                    <a:pt x="319" y="29"/>
                  </a:lnTo>
                  <a:lnTo>
                    <a:pt x="310" y="29"/>
                  </a:lnTo>
                  <a:lnTo>
                    <a:pt x="300" y="38"/>
                  </a:lnTo>
                  <a:lnTo>
                    <a:pt x="280" y="48"/>
                  </a:lnTo>
                  <a:lnTo>
                    <a:pt x="271" y="48"/>
                  </a:lnTo>
                  <a:lnTo>
                    <a:pt x="252" y="58"/>
                  </a:lnTo>
                  <a:lnTo>
                    <a:pt x="241" y="67"/>
                  </a:lnTo>
                  <a:lnTo>
                    <a:pt x="222" y="67"/>
                  </a:lnTo>
                  <a:lnTo>
                    <a:pt x="204" y="77"/>
                  </a:lnTo>
                  <a:lnTo>
                    <a:pt x="194" y="86"/>
                  </a:lnTo>
                  <a:lnTo>
                    <a:pt x="184" y="106"/>
                  </a:lnTo>
                  <a:lnTo>
                    <a:pt x="165" y="125"/>
                  </a:lnTo>
                  <a:lnTo>
                    <a:pt x="155" y="145"/>
                  </a:lnTo>
                  <a:lnTo>
                    <a:pt x="135" y="164"/>
                  </a:lnTo>
                  <a:lnTo>
                    <a:pt x="126" y="183"/>
                  </a:lnTo>
                  <a:lnTo>
                    <a:pt x="116" y="203"/>
                  </a:lnTo>
                  <a:lnTo>
                    <a:pt x="96" y="222"/>
                  </a:lnTo>
                  <a:lnTo>
                    <a:pt x="87" y="242"/>
                  </a:lnTo>
                  <a:lnTo>
                    <a:pt x="78" y="261"/>
                  </a:lnTo>
                  <a:lnTo>
                    <a:pt x="68" y="270"/>
                  </a:lnTo>
                  <a:lnTo>
                    <a:pt x="59" y="281"/>
                  </a:lnTo>
                  <a:lnTo>
                    <a:pt x="48" y="290"/>
                  </a:lnTo>
                  <a:lnTo>
                    <a:pt x="39" y="309"/>
                  </a:lnTo>
                  <a:lnTo>
                    <a:pt x="29" y="318"/>
                  </a:lnTo>
                  <a:lnTo>
                    <a:pt x="10" y="329"/>
                  </a:lnTo>
                  <a:lnTo>
                    <a:pt x="0" y="338"/>
                  </a:lnTo>
                  <a:lnTo>
                    <a:pt x="10" y="348"/>
                  </a:lnTo>
                  <a:lnTo>
                    <a:pt x="10" y="357"/>
                  </a:lnTo>
                  <a:lnTo>
                    <a:pt x="10" y="367"/>
                  </a:lnTo>
                  <a:lnTo>
                    <a:pt x="20" y="367"/>
                  </a:lnTo>
                  <a:lnTo>
                    <a:pt x="20" y="376"/>
                  </a:lnTo>
                  <a:lnTo>
                    <a:pt x="29" y="387"/>
                  </a:lnTo>
                  <a:lnTo>
                    <a:pt x="29" y="396"/>
                  </a:lnTo>
                  <a:lnTo>
                    <a:pt x="48" y="396"/>
                  </a:lnTo>
                  <a:lnTo>
                    <a:pt x="68" y="396"/>
                  </a:lnTo>
                  <a:lnTo>
                    <a:pt x="87" y="406"/>
                  </a:lnTo>
                  <a:lnTo>
                    <a:pt x="107" y="406"/>
                  </a:lnTo>
                  <a:lnTo>
                    <a:pt x="126" y="406"/>
                  </a:lnTo>
                  <a:lnTo>
                    <a:pt x="146" y="406"/>
                  </a:lnTo>
                  <a:lnTo>
                    <a:pt x="165" y="406"/>
                  </a:lnTo>
                  <a:lnTo>
                    <a:pt x="184" y="406"/>
                  </a:lnTo>
                  <a:lnTo>
                    <a:pt x="204" y="406"/>
                  </a:lnTo>
                  <a:lnTo>
                    <a:pt x="222" y="396"/>
                  </a:lnTo>
                  <a:lnTo>
                    <a:pt x="241" y="396"/>
                  </a:lnTo>
                  <a:lnTo>
                    <a:pt x="261" y="396"/>
                  </a:lnTo>
                  <a:lnTo>
                    <a:pt x="280" y="387"/>
                  </a:lnTo>
                  <a:lnTo>
                    <a:pt x="300" y="387"/>
                  </a:lnTo>
                  <a:lnTo>
                    <a:pt x="319" y="376"/>
                  </a:lnTo>
                  <a:lnTo>
                    <a:pt x="339" y="376"/>
                  </a:lnTo>
                  <a:lnTo>
                    <a:pt x="358" y="367"/>
                  </a:lnTo>
                  <a:lnTo>
                    <a:pt x="367" y="357"/>
                  </a:lnTo>
                  <a:lnTo>
                    <a:pt x="387" y="348"/>
                  </a:lnTo>
                  <a:lnTo>
                    <a:pt x="406" y="338"/>
                  </a:lnTo>
                  <a:lnTo>
                    <a:pt x="425" y="329"/>
                  </a:lnTo>
                  <a:lnTo>
                    <a:pt x="445" y="318"/>
                  </a:lnTo>
                  <a:lnTo>
                    <a:pt x="464" y="309"/>
                  </a:lnTo>
                  <a:lnTo>
                    <a:pt x="484" y="299"/>
                  </a:lnTo>
                  <a:lnTo>
                    <a:pt x="493" y="281"/>
                  </a:lnTo>
                  <a:lnTo>
                    <a:pt x="503" y="261"/>
                  </a:lnTo>
                  <a:lnTo>
                    <a:pt x="512" y="242"/>
                  </a:lnTo>
                  <a:lnTo>
                    <a:pt x="532" y="222"/>
                  </a:lnTo>
                  <a:lnTo>
                    <a:pt x="542" y="212"/>
                  </a:lnTo>
                  <a:lnTo>
                    <a:pt x="551" y="193"/>
                  </a:lnTo>
                  <a:lnTo>
                    <a:pt x="561" y="173"/>
                  </a:lnTo>
                  <a:lnTo>
                    <a:pt x="570" y="155"/>
                  </a:lnTo>
                  <a:lnTo>
                    <a:pt x="570" y="145"/>
                  </a:lnTo>
                  <a:lnTo>
                    <a:pt x="570" y="125"/>
                  </a:lnTo>
                  <a:lnTo>
                    <a:pt x="570" y="106"/>
                  </a:lnTo>
                  <a:lnTo>
                    <a:pt x="570" y="97"/>
                  </a:lnTo>
                  <a:lnTo>
                    <a:pt x="570" y="77"/>
                  </a:lnTo>
                  <a:lnTo>
                    <a:pt x="570" y="58"/>
                  </a:lnTo>
                  <a:lnTo>
                    <a:pt x="570" y="48"/>
                  </a:lnTo>
                  <a:lnTo>
                    <a:pt x="570" y="29"/>
                  </a:lnTo>
                  <a:lnTo>
                    <a:pt x="561" y="19"/>
                  </a:lnTo>
                  <a:lnTo>
                    <a:pt x="551" y="19"/>
                  </a:lnTo>
                  <a:lnTo>
                    <a:pt x="542" y="10"/>
                  </a:lnTo>
                  <a:lnTo>
                    <a:pt x="532" y="0"/>
                  </a:lnTo>
                  <a:lnTo>
                    <a:pt x="522" y="0"/>
                  </a:lnTo>
                  <a:lnTo>
                    <a:pt x="512" y="0"/>
                  </a:lnTo>
                  <a:close/>
                </a:path>
              </a:pathLst>
            </a:custGeom>
            <a:solidFill>
              <a:srgbClr val="E07038"/>
            </a:solidFill>
            <a:ln w="9525">
              <a:noFill/>
              <a:round/>
              <a:headEnd/>
              <a:tailEnd/>
            </a:ln>
          </p:spPr>
          <p:txBody>
            <a:bodyPr>
              <a:prstTxWarp prst="textNoShape">
                <a:avLst/>
              </a:prstTxWarp>
            </a:bodyPr>
            <a:lstStyle/>
            <a:p>
              <a:endParaRPr lang="en-US"/>
            </a:p>
          </p:txBody>
        </p:sp>
        <p:sp>
          <p:nvSpPr>
            <p:cNvPr id="63894" name="Freeform 78"/>
            <p:cNvSpPr>
              <a:spLocks/>
            </p:cNvSpPr>
            <p:nvPr/>
          </p:nvSpPr>
          <p:spPr bwMode="auto">
            <a:xfrm>
              <a:off x="1211" y="2995"/>
              <a:ext cx="59" cy="43"/>
            </a:xfrm>
            <a:custGeom>
              <a:avLst/>
              <a:gdLst>
                <a:gd name="T0" fmla="*/ 415 w 473"/>
                <a:gd name="T1" fmla="*/ 0 h 347"/>
                <a:gd name="T2" fmla="*/ 395 w 473"/>
                <a:gd name="T3" fmla="*/ 9 h 347"/>
                <a:gd name="T4" fmla="*/ 377 w 473"/>
                <a:gd name="T5" fmla="*/ 9 h 347"/>
                <a:gd name="T6" fmla="*/ 358 w 473"/>
                <a:gd name="T7" fmla="*/ 9 h 347"/>
                <a:gd name="T8" fmla="*/ 328 w 473"/>
                <a:gd name="T9" fmla="*/ 29 h 347"/>
                <a:gd name="T10" fmla="*/ 299 w 473"/>
                <a:gd name="T11" fmla="*/ 38 h 347"/>
                <a:gd name="T12" fmla="*/ 270 w 473"/>
                <a:gd name="T13" fmla="*/ 48 h 347"/>
                <a:gd name="T14" fmla="*/ 251 w 473"/>
                <a:gd name="T15" fmla="*/ 48 h 347"/>
                <a:gd name="T16" fmla="*/ 222 w 473"/>
                <a:gd name="T17" fmla="*/ 57 h 347"/>
                <a:gd name="T18" fmla="*/ 193 w 473"/>
                <a:gd name="T19" fmla="*/ 68 h 347"/>
                <a:gd name="T20" fmla="*/ 174 w 473"/>
                <a:gd name="T21" fmla="*/ 77 h 347"/>
                <a:gd name="T22" fmla="*/ 144 w 473"/>
                <a:gd name="T23" fmla="*/ 96 h 347"/>
                <a:gd name="T24" fmla="*/ 126 w 473"/>
                <a:gd name="T25" fmla="*/ 126 h 347"/>
                <a:gd name="T26" fmla="*/ 106 w 473"/>
                <a:gd name="T27" fmla="*/ 164 h 347"/>
                <a:gd name="T28" fmla="*/ 77 w 473"/>
                <a:gd name="T29" fmla="*/ 193 h 347"/>
                <a:gd name="T30" fmla="*/ 57 w 473"/>
                <a:gd name="T31" fmla="*/ 222 h 347"/>
                <a:gd name="T32" fmla="*/ 38 w 473"/>
                <a:gd name="T33" fmla="*/ 241 h 347"/>
                <a:gd name="T34" fmla="*/ 29 w 473"/>
                <a:gd name="T35" fmla="*/ 261 h 347"/>
                <a:gd name="T36" fmla="*/ 9 w 473"/>
                <a:gd name="T37" fmla="*/ 280 h 347"/>
                <a:gd name="T38" fmla="*/ 0 w 473"/>
                <a:gd name="T39" fmla="*/ 309 h 347"/>
                <a:gd name="T40" fmla="*/ 9 w 473"/>
                <a:gd name="T41" fmla="*/ 319 h 347"/>
                <a:gd name="T42" fmla="*/ 18 w 473"/>
                <a:gd name="T43" fmla="*/ 328 h 347"/>
                <a:gd name="T44" fmla="*/ 38 w 473"/>
                <a:gd name="T45" fmla="*/ 338 h 347"/>
                <a:gd name="T46" fmla="*/ 68 w 473"/>
                <a:gd name="T47" fmla="*/ 347 h 347"/>
                <a:gd name="T48" fmla="*/ 106 w 473"/>
                <a:gd name="T49" fmla="*/ 347 h 347"/>
                <a:gd name="T50" fmla="*/ 135 w 473"/>
                <a:gd name="T51" fmla="*/ 347 h 347"/>
                <a:gd name="T52" fmla="*/ 163 w 473"/>
                <a:gd name="T53" fmla="*/ 347 h 347"/>
                <a:gd name="T54" fmla="*/ 202 w 473"/>
                <a:gd name="T55" fmla="*/ 338 h 347"/>
                <a:gd name="T56" fmla="*/ 232 w 473"/>
                <a:gd name="T57" fmla="*/ 338 h 347"/>
                <a:gd name="T58" fmla="*/ 261 w 473"/>
                <a:gd name="T59" fmla="*/ 328 h 347"/>
                <a:gd name="T60" fmla="*/ 289 w 473"/>
                <a:gd name="T61" fmla="*/ 319 h 347"/>
                <a:gd name="T62" fmla="*/ 319 w 473"/>
                <a:gd name="T63" fmla="*/ 300 h 347"/>
                <a:gd name="T64" fmla="*/ 347 w 473"/>
                <a:gd name="T65" fmla="*/ 280 h 347"/>
                <a:gd name="T66" fmla="*/ 377 w 473"/>
                <a:gd name="T67" fmla="*/ 270 h 347"/>
                <a:gd name="T68" fmla="*/ 406 w 473"/>
                <a:gd name="T69" fmla="*/ 241 h 347"/>
                <a:gd name="T70" fmla="*/ 425 w 473"/>
                <a:gd name="T71" fmla="*/ 213 h 347"/>
                <a:gd name="T72" fmla="*/ 444 w 473"/>
                <a:gd name="T73" fmla="*/ 183 h 347"/>
                <a:gd name="T74" fmla="*/ 464 w 473"/>
                <a:gd name="T75" fmla="*/ 154 h 347"/>
                <a:gd name="T76" fmla="*/ 473 w 473"/>
                <a:gd name="T77" fmla="*/ 126 h 347"/>
                <a:gd name="T78" fmla="*/ 473 w 473"/>
                <a:gd name="T79" fmla="*/ 96 h 347"/>
                <a:gd name="T80" fmla="*/ 473 w 473"/>
                <a:gd name="T81" fmla="*/ 77 h 347"/>
                <a:gd name="T82" fmla="*/ 473 w 473"/>
                <a:gd name="T83" fmla="*/ 48 h 347"/>
                <a:gd name="T84" fmla="*/ 473 w 473"/>
                <a:gd name="T85" fmla="*/ 29 h 347"/>
                <a:gd name="T86" fmla="*/ 454 w 473"/>
                <a:gd name="T87" fmla="*/ 19 h 347"/>
                <a:gd name="T88" fmla="*/ 434 w 473"/>
                <a:gd name="T89" fmla="*/ 9 h 347"/>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473"/>
                <a:gd name="T136" fmla="*/ 0 h 347"/>
                <a:gd name="T137" fmla="*/ 473 w 473"/>
                <a:gd name="T138" fmla="*/ 347 h 347"/>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473" h="347">
                  <a:moveTo>
                    <a:pt x="425" y="0"/>
                  </a:moveTo>
                  <a:lnTo>
                    <a:pt x="415" y="0"/>
                  </a:lnTo>
                  <a:lnTo>
                    <a:pt x="406" y="9"/>
                  </a:lnTo>
                  <a:lnTo>
                    <a:pt x="395" y="9"/>
                  </a:lnTo>
                  <a:lnTo>
                    <a:pt x="386" y="9"/>
                  </a:lnTo>
                  <a:lnTo>
                    <a:pt x="377" y="9"/>
                  </a:lnTo>
                  <a:lnTo>
                    <a:pt x="367" y="9"/>
                  </a:lnTo>
                  <a:lnTo>
                    <a:pt x="358" y="9"/>
                  </a:lnTo>
                  <a:lnTo>
                    <a:pt x="347" y="19"/>
                  </a:lnTo>
                  <a:lnTo>
                    <a:pt x="328" y="29"/>
                  </a:lnTo>
                  <a:lnTo>
                    <a:pt x="309" y="38"/>
                  </a:lnTo>
                  <a:lnTo>
                    <a:pt x="299" y="38"/>
                  </a:lnTo>
                  <a:lnTo>
                    <a:pt x="280" y="48"/>
                  </a:lnTo>
                  <a:lnTo>
                    <a:pt x="270" y="48"/>
                  </a:lnTo>
                  <a:lnTo>
                    <a:pt x="261" y="48"/>
                  </a:lnTo>
                  <a:lnTo>
                    <a:pt x="251" y="48"/>
                  </a:lnTo>
                  <a:lnTo>
                    <a:pt x="232" y="57"/>
                  </a:lnTo>
                  <a:lnTo>
                    <a:pt x="222" y="57"/>
                  </a:lnTo>
                  <a:lnTo>
                    <a:pt x="213" y="68"/>
                  </a:lnTo>
                  <a:lnTo>
                    <a:pt x="193" y="68"/>
                  </a:lnTo>
                  <a:lnTo>
                    <a:pt x="183" y="77"/>
                  </a:lnTo>
                  <a:lnTo>
                    <a:pt x="174" y="77"/>
                  </a:lnTo>
                  <a:lnTo>
                    <a:pt x="163" y="87"/>
                  </a:lnTo>
                  <a:lnTo>
                    <a:pt x="144" y="96"/>
                  </a:lnTo>
                  <a:lnTo>
                    <a:pt x="135" y="116"/>
                  </a:lnTo>
                  <a:lnTo>
                    <a:pt x="126" y="126"/>
                  </a:lnTo>
                  <a:lnTo>
                    <a:pt x="116" y="144"/>
                  </a:lnTo>
                  <a:lnTo>
                    <a:pt x="106" y="164"/>
                  </a:lnTo>
                  <a:lnTo>
                    <a:pt x="87" y="174"/>
                  </a:lnTo>
                  <a:lnTo>
                    <a:pt x="77" y="193"/>
                  </a:lnTo>
                  <a:lnTo>
                    <a:pt x="68" y="213"/>
                  </a:lnTo>
                  <a:lnTo>
                    <a:pt x="57" y="222"/>
                  </a:lnTo>
                  <a:lnTo>
                    <a:pt x="48" y="232"/>
                  </a:lnTo>
                  <a:lnTo>
                    <a:pt x="38" y="241"/>
                  </a:lnTo>
                  <a:lnTo>
                    <a:pt x="29" y="252"/>
                  </a:lnTo>
                  <a:lnTo>
                    <a:pt x="29" y="261"/>
                  </a:lnTo>
                  <a:lnTo>
                    <a:pt x="18" y="270"/>
                  </a:lnTo>
                  <a:lnTo>
                    <a:pt x="9" y="280"/>
                  </a:lnTo>
                  <a:lnTo>
                    <a:pt x="0" y="300"/>
                  </a:lnTo>
                  <a:lnTo>
                    <a:pt x="0" y="309"/>
                  </a:lnTo>
                  <a:lnTo>
                    <a:pt x="9" y="309"/>
                  </a:lnTo>
                  <a:lnTo>
                    <a:pt x="9" y="319"/>
                  </a:lnTo>
                  <a:lnTo>
                    <a:pt x="9" y="328"/>
                  </a:lnTo>
                  <a:lnTo>
                    <a:pt x="18" y="328"/>
                  </a:lnTo>
                  <a:lnTo>
                    <a:pt x="18" y="338"/>
                  </a:lnTo>
                  <a:lnTo>
                    <a:pt x="38" y="338"/>
                  </a:lnTo>
                  <a:lnTo>
                    <a:pt x="57" y="347"/>
                  </a:lnTo>
                  <a:lnTo>
                    <a:pt x="68" y="347"/>
                  </a:lnTo>
                  <a:lnTo>
                    <a:pt x="87" y="347"/>
                  </a:lnTo>
                  <a:lnTo>
                    <a:pt x="106" y="347"/>
                  </a:lnTo>
                  <a:lnTo>
                    <a:pt x="116" y="347"/>
                  </a:lnTo>
                  <a:lnTo>
                    <a:pt x="135" y="347"/>
                  </a:lnTo>
                  <a:lnTo>
                    <a:pt x="154" y="347"/>
                  </a:lnTo>
                  <a:lnTo>
                    <a:pt x="163" y="347"/>
                  </a:lnTo>
                  <a:lnTo>
                    <a:pt x="183" y="347"/>
                  </a:lnTo>
                  <a:lnTo>
                    <a:pt x="202" y="338"/>
                  </a:lnTo>
                  <a:lnTo>
                    <a:pt x="213" y="338"/>
                  </a:lnTo>
                  <a:lnTo>
                    <a:pt x="232" y="338"/>
                  </a:lnTo>
                  <a:lnTo>
                    <a:pt x="241" y="328"/>
                  </a:lnTo>
                  <a:lnTo>
                    <a:pt x="261" y="328"/>
                  </a:lnTo>
                  <a:lnTo>
                    <a:pt x="280" y="328"/>
                  </a:lnTo>
                  <a:lnTo>
                    <a:pt x="289" y="319"/>
                  </a:lnTo>
                  <a:lnTo>
                    <a:pt x="309" y="309"/>
                  </a:lnTo>
                  <a:lnTo>
                    <a:pt x="319" y="300"/>
                  </a:lnTo>
                  <a:lnTo>
                    <a:pt x="338" y="289"/>
                  </a:lnTo>
                  <a:lnTo>
                    <a:pt x="347" y="280"/>
                  </a:lnTo>
                  <a:lnTo>
                    <a:pt x="367" y="270"/>
                  </a:lnTo>
                  <a:lnTo>
                    <a:pt x="377" y="270"/>
                  </a:lnTo>
                  <a:lnTo>
                    <a:pt x="395" y="261"/>
                  </a:lnTo>
                  <a:lnTo>
                    <a:pt x="406" y="241"/>
                  </a:lnTo>
                  <a:lnTo>
                    <a:pt x="415" y="232"/>
                  </a:lnTo>
                  <a:lnTo>
                    <a:pt x="425" y="213"/>
                  </a:lnTo>
                  <a:lnTo>
                    <a:pt x="434" y="202"/>
                  </a:lnTo>
                  <a:lnTo>
                    <a:pt x="444" y="183"/>
                  </a:lnTo>
                  <a:lnTo>
                    <a:pt x="454" y="164"/>
                  </a:lnTo>
                  <a:lnTo>
                    <a:pt x="464" y="154"/>
                  </a:lnTo>
                  <a:lnTo>
                    <a:pt x="473" y="135"/>
                  </a:lnTo>
                  <a:lnTo>
                    <a:pt x="473" y="126"/>
                  </a:lnTo>
                  <a:lnTo>
                    <a:pt x="473" y="116"/>
                  </a:lnTo>
                  <a:lnTo>
                    <a:pt x="473" y="96"/>
                  </a:lnTo>
                  <a:lnTo>
                    <a:pt x="473" y="87"/>
                  </a:lnTo>
                  <a:lnTo>
                    <a:pt x="473" y="77"/>
                  </a:lnTo>
                  <a:lnTo>
                    <a:pt x="473" y="57"/>
                  </a:lnTo>
                  <a:lnTo>
                    <a:pt x="473" y="48"/>
                  </a:lnTo>
                  <a:lnTo>
                    <a:pt x="473" y="38"/>
                  </a:lnTo>
                  <a:lnTo>
                    <a:pt x="473" y="29"/>
                  </a:lnTo>
                  <a:lnTo>
                    <a:pt x="464" y="29"/>
                  </a:lnTo>
                  <a:lnTo>
                    <a:pt x="454" y="19"/>
                  </a:lnTo>
                  <a:lnTo>
                    <a:pt x="444" y="19"/>
                  </a:lnTo>
                  <a:lnTo>
                    <a:pt x="434" y="9"/>
                  </a:lnTo>
                  <a:lnTo>
                    <a:pt x="425" y="0"/>
                  </a:lnTo>
                  <a:close/>
                </a:path>
              </a:pathLst>
            </a:custGeom>
            <a:solidFill>
              <a:srgbClr val="FF6633"/>
            </a:solidFill>
            <a:ln w="9525">
              <a:noFill/>
              <a:round/>
              <a:headEnd/>
              <a:tailEnd/>
            </a:ln>
          </p:spPr>
          <p:txBody>
            <a:bodyPr>
              <a:prstTxWarp prst="textNoShape">
                <a:avLst/>
              </a:prstTxWarp>
            </a:bodyPr>
            <a:lstStyle/>
            <a:p>
              <a:endParaRPr lang="en-US"/>
            </a:p>
          </p:txBody>
        </p:sp>
        <p:sp>
          <p:nvSpPr>
            <p:cNvPr id="63895" name="Freeform 79"/>
            <p:cNvSpPr>
              <a:spLocks/>
            </p:cNvSpPr>
            <p:nvPr/>
          </p:nvSpPr>
          <p:spPr bwMode="auto">
            <a:xfrm>
              <a:off x="1219" y="2999"/>
              <a:ext cx="49" cy="35"/>
            </a:xfrm>
            <a:custGeom>
              <a:avLst/>
              <a:gdLst>
                <a:gd name="T0" fmla="*/ 338 w 386"/>
                <a:gd name="T1" fmla="*/ 0 h 281"/>
                <a:gd name="T2" fmla="*/ 318 w 386"/>
                <a:gd name="T3" fmla="*/ 0 h 281"/>
                <a:gd name="T4" fmla="*/ 299 w 386"/>
                <a:gd name="T5" fmla="*/ 0 h 281"/>
                <a:gd name="T6" fmla="*/ 279 w 386"/>
                <a:gd name="T7" fmla="*/ 10 h 281"/>
                <a:gd name="T8" fmla="*/ 251 w 386"/>
                <a:gd name="T9" fmla="*/ 30 h 281"/>
                <a:gd name="T10" fmla="*/ 231 w 386"/>
                <a:gd name="T11" fmla="*/ 49 h 281"/>
                <a:gd name="T12" fmla="*/ 212 w 386"/>
                <a:gd name="T13" fmla="*/ 49 h 281"/>
                <a:gd name="T14" fmla="*/ 193 w 386"/>
                <a:gd name="T15" fmla="*/ 58 h 281"/>
                <a:gd name="T16" fmla="*/ 173 w 386"/>
                <a:gd name="T17" fmla="*/ 58 h 281"/>
                <a:gd name="T18" fmla="*/ 154 w 386"/>
                <a:gd name="T19" fmla="*/ 69 h 281"/>
                <a:gd name="T20" fmla="*/ 134 w 386"/>
                <a:gd name="T21" fmla="*/ 69 h 281"/>
                <a:gd name="T22" fmla="*/ 115 w 386"/>
                <a:gd name="T23" fmla="*/ 97 h 281"/>
                <a:gd name="T24" fmla="*/ 95 w 386"/>
                <a:gd name="T25" fmla="*/ 116 h 281"/>
                <a:gd name="T26" fmla="*/ 76 w 386"/>
                <a:gd name="T27" fmla="*/ 145 h 281"/>
                <a:gd name="T28" fmla="*/ 58 w 386"/>
                <a:gd name="T29" fmla="*/ 164 h 281"/>
                <a:gd name="T30" fmla="*/ 48 w 386"/>
                <a:gd name="T31" fmla="*/ 184 h 281"/>
                <a:gd name="T32" fmla="*/ 28 w 386"/>
                <a:gd name="T33" fmla="*/ 203 h 281"/>
                <a:gd name="T34" fmla="*/ 19 w 386"/>
                <a:gd name="T35" fmla="*/ 223 h 281"/>
                <a:gd name="T36" fmla="*/ 0 w 386"/>
                <a:gd name="T37" fmla="*/ 242 h 281"/>
                <a:gd name="T38" fmla="*/ 9 w 386"/>
                <a:gd name="T39" fmla="*/ 251 h 281"/>
                <a:gd name="T40" fmla="*/ 19 w 386"/>
                <a:gd name="T41" fmla="*/ 271 h 281"/>
                <a:gd name="T42" fmla="*/ 28 w 386"/>
                <a:gd name="T43" fmla="*/ 281 h 281"/>
                <a:gd name="T44" fmla="*/ 58 w 386"/>
                <a:gd name="T45" fmla="*/ 281 h 281"/>
                <a:gd name="T46" fmla="*/ 86 w 386"/>
                <a:gd name="T47" fmla="*/ 281 h 281"/>
                <a:gd name="T48" fmla="*/ 115 w 386"/>
                <a:gd name="T49" fmla="*/ 281 h 281"/>
                <a:gd name="T50" fmla="*/ 134 w 386"/>
                <a:gd name="T51" fmla="*/ 281 h 281"/>
                <a:gd name="T52" fmla="*/ 164 w 386"/>
                <a:gd name="T53" fmla="*/ 271 h 281"/>
                <a:gd name="T54" fmla="*/ 193 w 386"/>
                <a:gd name="T55" fmla="*/ 271 h 281"/>
                <a:gd name="T56" fmla="*/ 212 w 386"/>
                <a:gd name="T57" fmla="*/ 262 h 281"/>
                <a:gd name="T58" fmla="*/ 241 w 386"/>
                <a:gd name="T59" fmla="*/ 251 h 281"/>
                <a:gd name="T60" fmla="*/ 260 w 386"/>
                <a:gd name="T61" fmla="*/ 242 h 281"/>
                <a:gd name="T62" fmla="*/ 290 w 386"/>
                <a:gd name="T63" fmla="*/ 232 h 281"/>
                <a:gd name="T64" fmla="*/ 309 w 386"/>
                <a:gd name="T65" fmla="*/ 214 h 281"/>
                <a:gd name="T66" fmla="*/ 327 w 386"/>
                <a:gd name="T67" fmla="*/ 194 h 281"/>
                <a:gd name="T68" fmla="*/ 347 w 386"/>
                <a:gd name="T69" fmla="*/ 175 h 281"/>
                <a:gd name="T70" fmla="*/ 366 w 386"/>
                <a:gd name="T71" fmla="*/ 145 h 281"/>
                <a:gd name="T72" fmla="*/ 376 w 386"/>
                <a:gd name="T73" fmla="*/ 126 h 281"/>
                <a:gd name="T74" fmla="*/ 386 w 386"/>
                <a:gd name="T75" fmla="*/ 106 h 281"/>
                <a:gd name="T76" fmla="*/ 386 w 386"/>
                <a:gd name="T77" fmla="*/ 78 h 281"/>
                <a:gd name="T78" fmla="*/ 386 w 386"/>
                <a:gd name="T79" fmla="*/ 58 h 281"/>
                <a:gd name="T80" fmla="*/ 386 w 386"/>
                <a:gd name="T81" fmla="*/ 39 h 281"/>
                <a:gd name="T82" fmla="*/ 376 w 386"/>
                <a:gd name="T83" fmla="*/ 19 h 281"/>
                <a:gd name="T84" fmla="*/ 366 w 386"/>
                <a:gd name="T85" fmla="*/ 10 h 281"/>
                <a:gd name="T86" fmla="*/ 347 w 386"/>
                <a:gd name="T87" fmla="*/ 10 h 281"/>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86"/>
                <a:gd name="T133" fmla="*/ 0 h 281"/>
                <a:gd name="T134" fmla="*/ 386 w 386"/>
                <a:gd name="T135" fmla="*/ 281 h 281"/>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86" h="281">
                  <a:moveTo>
                    <a:pt x="347" y="0"/>
                  </a:moveTo>
                  <a:lnTo>
                    <a:pt x="338" y="0"/>
                  </a:lnTo>
                  <a:lnTo>
                    <a:pt x="327" y="0"/>
                  </a:lnTo>
                  <a:lnTo>
                    <a:pt x="318" y="0"/>
                  </a:lnTo>
                  <a:lnTo>
                    <a:pt x="309" y="0"/>
                  </a:lnTo>
                  <a:lnTo>
                    <a:pt x="299" y="0"/>
                  </a:lnTo>
                  <a:lnTo>
                    <a:pt x="290" y="0"/>
                  </a:lnTo>
                  <a:lnTo>
                    <a:pt x="279" y="10"/>
                  </a:lnTo>
                  <a:lnTo>
                    <a:pt x="260" y="19"/>
                  </a:lnTo>
                  <a:lnTo>
                    <a:pt x="251" y="30"/>
                  </a:lnTo>
                  <a:lnTo>
                    <a:pt x="241" y="39"/>
                  </a:lnTo>
                  <a:lnTo>
                    <a:pt x="231" y="49"/>
                  </a:lnTo>
                  <a:lnTo>
                    <a:pt x="221" y="49"/>
                  </a:lnTo>
                  <a:lnTo>
                    <a:pt x="212" y="49"/>
                  </a:lnTo>
                  <a:lnTo>
                    <a:pt x="202" y="58"/>
                  </a:lnTo>
                  <a:lnTo>
                    <a:pt x="193" y="58"/>
                  </a:lnTo>
                  <a:lnTo>
                    <a:pt x="183" y="58"/>
                  </a:lnTo>
                  <a:lnTo>
                    <a:pt x="173" y="58"/>
                  </a:lnTo>
                  <a:lnTo>
                    <a:pt x="164" y="58"/>
                  </a:lnTo>
                  <a:lnTo>
                    <a:pt x="154" y="69"/>
                  </a:lnTo>
                  <a:lnTo>
                    <a:pt x="145" y="69"/>
                  </a:lnTo>
                  <a:lnTo>
                    <a:pt x="134" y="69"/>
                  </a:lnTo>
                  <a:lnTo>
                    <a:pt x="125" y="78"/>
                  </a:lnTo>
                  <a:lnTo>
                    <a:pt x="115" y="97"/>
                  </a:lnTo>
                  <a:lnTo>
                    <a:pt x="106" y="106"/>
                  </a:lnTo>
                  <a:lnTo>
                    <a:pt x="95" y="116"/>
                  </a:lnTo>
                  <a:lnTo>
                    <a:pt x="86" y="126"/>
                  </a:lnTo>
                  <a:lnTo>
                    <a:pt x="76" y="145"/>
                  </a:lnTo>
                  <a:lnTo>
                    <a:pt x="67" y="155"/>
                  </a:lnTo>
                  <a:lnTo>
                    <a:pt x="58" y="164"/>
                  </a:lnTo>
                  <a:lnTo>
                    <a:pt x="48" y="175"/>
                  </a:lnTo>
                  <a:lnTo>
                    <a:pt x="48" y="184"/>
                  </a:lnTo>
                  <a:lnTo>
                    <a:pt x="38" y="194"/>
                  </a:lnTo>
                  <a:lnTo>
                    <a:pt x="28" y="203"/>
                  </a:lnTo>
                  <a:lnTo>
                    <a:pt x="19" y="214"/>
                  </a:lnTo>
                  <a:lnTo>
                    <a:pt x="19" y="223"/>
                  </a:lnTo>
                  <a:lnTo>
                    <a:pt x="9" y="232"/>
                  </a:lnTo>
                  <a:lnTo>
                    <a:pt x="0" y="242"/>
                  </a:lnTo>
                  <a:lnTo>
                    <a:pt x="9" y="242"/>
                  </a:lnTo>
                  <a:lnTo>
                    <a:pt x="9" y="251"/>
                  </a:lnTo>
                  <a:lnTo>
                    <a:pt x="9" y="262"/>
                  </a:lnTo>
                  <a:lnTo>
                    <a:pt x="19" y="271"/>
                  </a:lnTo>
                  <a:lnTo>
                    <a:pt x="19" y="281"/>
                  </a:lnTo>
                  <a:lnTo>
                    <a:pt x="28" y="281"/>
                  </a:lnTo>
                  <a:lnTo>
                    <a:pt x="48" y="281"/>
                  </a:lnTo>
                  <a:lnTo>
                    <a:pt x="58" y="281"/>
                  </a:lnTo>
                  <a:lnTo>
                    <a:pt x="76" y="281"/>
                  </a:lnTo>
                  <a:lnTo>
                    <a:pt x="86" y="281"/>
                  </a:lnTo>
                  <a:lnTo>
                    <a:pt x="95" y="281"/>
                  </a:lnTo>
                  <a:lnTo>
                    <a:pt x="115" y="281"/>
                  </a:lnTo>
                  <a:lnTo>
                    <a:pt x="125" y="281"/>
                  </a:lnTo>
                  <a:lnTo>
                    <a:pt x="134" y="281"/>
                  </a:lnTo>
                  <a:lnTo>
                    <a:pt x="154" y="281"/>
                  </a:lnTo>
                  <a:lnTo>
                    <a:pt x="164" y="271"/>
                  </a:lnTo>
                  <a:lnTo>
                    <a:pt x="173" y="271"/>
                  </a:lnTo>
                  <a:lnTo>
                    <a:pt x="193" y="271"/>
                  </a:lnTo>
                  <a:lnTo>
                    <a:pt x="202" y="271"/>
                  </a:lnTo>
                  <a:lnTo>
                    <a:pt x="212" y="262"/>
                  </a:lnTo>
                  <a:lnTo>
                    <a:pt x="221" y="262"/>
                  </a:lnTo>
                  <a:lnTo>
                    <a:pt x="241" y="251"/>
                  </a:lnTo>
                  <a:lnTo>
                    <a:pt x="251" y="251"/>
                  </a:lnTo>
                  <a:lnTo>
                    <a:pt x="260" y="242"/>
                  </a:lnTo>
                  <a:lnTo>
                    <a:pt x="270" y="232"/>
                  </a:lnTo>
                  <a:lnTo>
                    <a:pt x="290" y="232"/>
                  </a:lnTo>
                  <a:lnTo>
                    <a:pt x="299" y="223"/>
                  </a:lnTo>
                  <a:lnTo>
                    <a:pt x="309" y="214"/>
                  </a:lnTo>
                  <a:lnTo>
                    <a:pt x="318" y="214"/>
                  </a:lnTo>
                  <a:lnTo>
                    <a:pt x="327" y="194"/>
                  </a:lnTo>
                  <a:lnTo>
                    <a:pt x="338" y="184"/>
                  </a:lnTo>
                  <a:lnTo>
                    <a:pt x="347" y="175"/>
                  </a:lnTo>
                  <a:lnTo>
                    <a:pt x="357" y="164"/>
                  </a:lnTo>
                  <a:lnTo>
                    <a:pt x="366" y="145"/>
                  </a:lnTo>
                  <a:lnTo>
                    <a:pt x="366" y="136"/>
                  </a:lnTo>
                  <a:lnTo>
                    <a:pt x="376" y="126"/>
                  </a:lnTo>
                  <a:lnTo>
                    <a:pt x="386" y="116"/>
                  </a:lnTo>
                  <a:lnTo>
                    <a:pt x="386" y="106"/>
                  </a:lnTo>
                  <a:lnTo>
                    <a:pt x="386" y="88"/>
                  </a:lnTo>
                  <a:lnTo>
                    <a:pt x="386" y="78"/>
                  </a:lnTo>
                  <a:lnTo>
                    <a:pt x="386" y="69"/>
                  </a:lnTo>
                  <a:lnTo>
                    <a:pt x="386" y="58"/>
                  </a:lnTo>
                  <a:lnTo>
                    <a:pt x="386" y="49"/>
                  </a:lnTo>
                  <a:lnTo>
                    <a:pt x="386" y="39"/>
                  </a:lnTo>
                  <a:lnTo>
                    <a:pt x="386" y="30"/>
                  </a:lnTo>
                  <a:lnTo>
                    <a:pt x="376" y="19"/>
                  </a:lnTo>
                  <a:lnTo>
                    <a:pt x="366" y="19"/>
                  </a:lnTo>
                  <a:lnTo>
                    <a:pt x="366" y="10"/>
                  </a:lnTo>
                  <a:lnTo>
                    <a:pt x="357" y="10"/>
                  </a:lnTo>
                  <a:lnTo>
                    <a:pt x="347" y="10"/>
                  </a:lnTo>
                  <a:lnTo>
                    <a:pt x="347" y="0"/>
                  </a:lnTo>
                  <a:close/>
                </a:path>
              </a:pathLst>
            </a:custGeom>
            <a:solidFill>
              <a:srgbClr val="E07038"/>
            </a:solidFill>
            <a:ln w="9525">
              <a:noFill/>
              <a:round/>
              <a:headEnd/>
              <a:tailEnd/>
            </a:ln>
          </p:spPr>
          <p:txBody>
            <a:bodyPr>
              <a:prstTxWarp prst="textNoShape">
                <a:avLst/>
              </a:prstTxWarp>
            </a:bodyPr>
            <a:lstStyle/>
            <a:p>
              <a:endParaRPr lang="en-US"/>
            </a:p>
          </p:txBody>
        </p:sp>
        <p:sp>
          <p:nvSpPr>
            <p:cNvPr id="63896" name="Freeform 80"/>
            <p:cNvSpPr>
              <a:spLocks/>
            </p:cNvSpPr>
            <p:nvPr/>
          </p:nvSpPr>
          <p:spPr bwMode="auto">
            <a:xfrm>
              <a:off x="1229" y="3004"/>
              <a:ext cx="36" cy="27"/>
            </a:xfrm>
            <a:custGeom>
              <a:avLst/>
              <a:gdLst>
                <a:gd name="T0" fmla="*/ 262 w 290"/>
                <a:gd name="T1" fmla="*/ 0 h 212"/>
                <a:gd name="T2" fmla="*/ 203 w 290"/>
                <a:gd name="T3" fmla="*/ 0 h 212"/>
                <a:gd name="T4" fmla="*/ 194 w 290"/>
                <a:gd name="T5" fmla="*/ 10 h 212"/>
                <a:gd name="T6" fmla="*/ 194 w 290"/>
                <a:gd name="T7" fmla="*/ 19 h 212"/>
                <a:gd name="T8" fmla="*/ 184 w 290"/>
                <a:gd name="T9" fmla="*/ 30 h 212"/>
                <a:gd name="T10" fmla="*/ 175 w 290"/>
                <a:gd name="T11" fmla="*/ 39 h 212"/>
                <a:gd name="T12" fmla="*/ 175 w 290"/>
                <a:gd name="T13" fmla="*/ 49 h 212"/>
                <a:gd name="T14" fmla="*/ 165 w 290"/>
                <a:gd name="T15" fmla="*/ 49 h 212"/>
                <a:gd name="T16" fmla="*/ 165 w 290"/>
                <a:gd name="T17" fmla="*/ 58 h 212"/>
                <a:gd name="T18" fmla="*/ 107 w 290"/>
                <a:gd name="T19" fmla="*/ 58 h 212"/>
                <a:gd name="T20" fmla="*/ 39 w 290"/>
                <a:gd name="T21" fmla="*/ 116 h 212"/>
                <a:gd name="T22" fmla="*/ 0 w 290"/>
                <a:gd name="T23" fmla="*/ 184 h 212"/>
                <a:gd name="T24" fmla="*/ 10 w 290"/>
                <a:gd name="T25" fmla="*/ 212 h 212"/>
                <a:gd name="T26" fmla="*/ 88 w 290"/>
                <a:gd name="T27" fmla="*/ 212 h 212"/>
                <a:gd name="T28" fmla="*/ 165 w 290"/>
                <a:gd name="T29" fmla="*/ 203 h 212"/>
                <a:gd name="T30" fmla="*/ 242 w 290"/>
                <a:gd name="T31" fmla="*/ 155 h 212"/>
                <a:gd name="T32" fmla="*/ 290 w 290"/>
                <a:gd name="T33" fmla="*/ 87 h 212"/>
                <a:gd name="T34" fmla="*/ 290 w 290"/>
                <a:gd name="T35" fmla="*/ 19 h 212"/>
                <a:gd name="T36" fmla="*/ 262 w 290"/>
                <a:gd name="T37" fmla="*/ 0 h 21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90"/>
                <a:gd name="T58" fmla="*/ 0 h 212"/>
                <a:gd name="T59" fmla="*/ 290 w 290"/>
                <a:gd name="T60" fmla="*/ 212 h 212"/>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90" h="212">
                  <a:moveTo>
                    <a:pt x="262" y="0"/>
                  </a:moveTo>
                  <a:lnTo>
                    <a:pt x="203" y="0"/>
                  </a:lnTo>
                  <a:lnTo>
                    <a:pt x="194" y="10"/>
                  </a:lnTo>
                  <a:lnTo>
                    <a:pt x="194" y="19"/>
                  </a:lnTo>
                  <a:lnTo>
                    <a:pt x="184" y="30"/>
                  </a:lnTo>
                  <a:lnTo>
                    <a:pt x="175" y="39"/>
                  </a:lnTo>
                  <a:lnTo>
                    <a:pt x="175" y="49"/>
                  </a:lnTo>
                  <a:lnTo>
                    <a:pt x="165" y="49"/>
                  </a:lnTo>
                  <a:lnTo>
                    <a:pt x="165" y="58"/>
                  </a:lnTo>
                  <a:lnTo>
                    <a:pt x="107" y="58"/>
                  </a:lnTo>
                  <a:lnTo>
                    <a:pt x="39" y="116"/>
                  </a:lnTo>
                  <a:lnTo>
                    <a:pt x="0" y="184"/>
                  </a:lnTo>
                  <a:lnTo>
                    <a:pt x="10" y="212"/>
                  </a:lnTo>
                  <a:lnTo>
                    <a:pt x="88" y="212"/>
                  </a:lnTo>
                  <a:lnTo>
                    <a:pt x="165" y="203"/>
                  </a:lnTo>
                  <a:lnTo>
                    <a:pt x="242" y="155"/>
                  </a:lnTo>
                  <a:lnTo>
                    <a:pt x="290" y="87"/>
                  </a:lnTo>
                  <a:lnTo>
                    <a:pt x="290" y="19"/>
                  </a:lnTo>
                  <a:lnTo>
                    <a:pt x="262" y="0"/>
                  </a:lnTo>
                  <a:close/>
                </a:path>
              </a:pathLst>
            </a:custGeom>
            <a:solidFill>
              <a:srgbClr val="964C26"/>
            </a:solidFill>
            <a:ln w="9525">
              <a:noFill/>
              <a:round/>
              <a:headEnd/>
              <a:tailEnd/>
            </a:ln>
          </p:spPr>
          <p:txBody>
            <a:bodyPr>
              <a:prstTxWarp prst="textNoShape">
                <a:avLst/>
              </a:prstTxWarp>
            </a:bodyPr>
            <a:lstStyle/>
            <a:p>
              <a:endParaRPr lang="en-US"/>
            </a:p>
          </p:txBody>
        </p:sp>
        <p:sp>
          <p:nvSpPr>
            <p:cNvPr id="63897" name="Freeform 81"/>
            <p:cNvSpPr>
              <a:spLocks/>
            </p:cNvSpPr>
            <p:nvPr/>
          </p:nvSpPr>
          <p:spPr bwMode="auto">
            <a:xfrm>
              <a:off x="1718" y="3881"/>
              <a:ext cx="62" cy="107"/>
            </a:xfrm>
            <a:custGeom>
              <a:avLst/>
              <a:gdLst>
                <a:gd name="T0" fmla="*/ 367 w 493"/>
                <a:gd name="T1" fmla="*/ 851 h 851"/>
                <a:gd name="T2" fmla="*/ 493 w 493"/>
                <a:gd name="T3" fmla="*/ 783 h 851"/>
                <a:gd name="T4" fmla="*/ 484 w 493"/>
                <a:gd name="T5" fmla="*/ 745 h 851"/>
                <a:gd name="T6" fmla="*/ 474 w 493"/>
                <a:gd name="T7" fmla="*/ 715 h 851"/>
                <a:gd name="T8" fmla="*/ 474 w 493"/>
                <a:gd name="T9" fmla="*/ 686 h 851"/>
                <a:gd name="T10" fmla="*/ 465 w 493"/>
                <a:gd name="T11" fmla="*/ 658 h 851"/>
                <a:gd name="T12" fmla="*/ 454 w 493"/>
                <a:gd name="T13" fmla="*/ 628 h 851"/>
                <a:gd name="T14" fmla="*/ 445 w 493"/>
                <a:gd name="T15" fmla="*/ 609 h 851"/>
                <a:gd name="T16" fmla="*/ 445 w 493"/>
                <a:gd name="T17" fmla="*/ 600 h 851"/>
                <a:gd name="T18" fmla="*/ 435 w 493"/>
                <a:gd name="T19" fmla="*/ 589 h 851"/>
                <a:gd name="T20" fmla="*/ 377 w 493"/>
                <a:gd name="T21" fmla="*/ 387 h 851"/>
                <a:gd name="T22" fmla="*/ 387 w 493"/>
                <a:gd name="T23" fmla="*/ 184 h 851"/>
                <a:gd name="T24" fmla="*/ 474 w 493"/>
                <a:gd name="T25" fmla="*/ 48 h 851"/>
                <a:gd name="T26" fmla="*/ 367 w 493"/>
                <a:gd name="T27" fmla="*/ 0 h 851"/>
                <a:gd name="T28" fmla="*/ 184 w 493"/>
                <a:gd name="T29" fmla="*/ 106 h 851"/>
                <a:gd name="T30" fmla="*/ 58 w 493"/>
                <a:gd name="T31" fmla="*/ 251 h 851"/>
                <a:gd name="T32" fmla="*/ 0 w 493"/>
                <a:gd name="T33" fmla="*/ 455 h 851"/>
                <a:gd name="T34" fmla="*/ 88 w 493"/>
                <a:gd name="T35" fmla="*/ 696 h 851"/>
                <a:gd name="T36" fmla="*/ 251 w 493"/>
                <a:gd name="T37" fmla="*/ 851 h 851"/>
                <a:gd name="T38" fmla="*/ 367 w 493"/>
                <a:gd name="T39" fmla="*/ 851 h 85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93"/>
                <a:gd name="T61" fmla="*/ 0 h 851"/>
                <a:gd name="T62" fmla="*/ 493 w 493"/>
                <a:gd name="T63" fmla="*/ 851 h 85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93" h="851">
                  <a:moveTo>
                    <a:pt x="367" y="851"/>
                  </a:moveTo>
                  <a:lnTo>
                    <a:pt x="493" y="783"/>
                  </a:lnTo>
                  <a:lnTo>
                    <a:pt x="484" y="745"/>
                  </a:lnTo>
                  <a:lnTo>
                    <a:pt x="474" y="715"/>
                  </a:lnTo>
                  <a:lnTo>
                    <a:pt x="474" y="686"/>
                  </a:lnTo>
                  <a:lnTo>
                    <a:pt x="465" y="658"/>
                  </a:lnTo>
                  <a:lnTo>
                    <a:pt x="454" y="628"/>
                  </a:lnTo>
                  <a:lnTo>
                    <a:pt x="445" y="609"/>
                  </a:lnTo>
                  <a:lnTo>
                    <a:pt x="445" y="600"/>
                  </a:lnTo>
                  <a:lnTo>
                    <a:pt x="435" y="589"/>
                  </a:lnTo>
                  <a:lnTo>
                    <a:pt x="377" y="387"/>
                  </a:lnTo>
                  <a:lnTo>
                    <a:pt x="387" y="184"/>
                  </a:lnTo>
                  <a:lnTo>
                    <a:pt x="474" y="48"/>
                  </a:lnTo>
                  <a:lnTo>
                    <a:pt x="367" y="0"/>
                  </a:lnTo>
                  <a:lnTo>
                    <a:pt x="184" y="106"/>
                  </a:lnTo>
                  <a:lnTo>
                    <a:pt x="58" y="251"/>
                  </a:lnTo>
                  <a:lnTo>
                    <a:pt x="0" y="455"/>
                  </a:lnTo>
                  <a:lnTo>
                    <a:pt x="88" y="696"/>
                  </a:lnTo>
                  <a:lnTo>
                    <a:pt x="251" y="851"/>
                  </a:lnTo>
                  <a:lnTo>
                    <a:pt x="367" y="851"/>
                  </a:lnTo>
                  <a:close/>
                </a:path>
              </a:pathLst>
            </a:custGeom>
            <a:solidFill>
              <a:srgbClr val="E07038"/>
            </a:solidFill>
            <a:ln w="9525">
              <a:noFill/>
              <a:round/>
              <a:headEnd/>
              <a:tailEnd/>
            </a:ln>
          </p:spPr>
          <p:txBody>
            <a:bodyPr>
              <a:prstTxWarp prst="textNoShape">
                <a:avLst/>
              </a:prstTxWarp>
            </a:bodyPr>
            <a:lstStyle/>
            <a:p>
              <a:endParaRPr lang="en-US"/>
            </a:p>
          </p:txBody>
        </p:sp>
        <p:sp>
          <p:nvSpPr>
            <p:cNvPr id="63898" name="Freeform 82"/>
            <p:cNvSpPr>
              <a:spLocks/>
            </p:cNvSpPr>
            <p:nvPr/>
          </p:nvSpPr>
          <p:spPr bwMode="auto">
            <a:xfrm>
              <a:off x="1719" y="3891"/>
              <a:ext cx="55" cy="93"/>
            </a:xfrm>
            <a:custGeom>
              <a:avLst/>
              <a:gdLst>
                <a:gd name="T0" fmla="*/ 338 w 435"/>
                <a:gd name="T1" fmla="*/ 734 h 743"/>
                <a:gd name="T2" fmla="*/ 367 w 435"/>
                <a:gd name="T3" fmla="*/ 725 h 743"/>
                <a:gd name="T4" fmla="*/ 386 w 435"/>
                <a:gd name="T5" fmla="*/ 705 h 743"/>
                <a:gd name="T6" fmla="*/ 416 w 435"/>
                <a:gd name="T7" fmla="*/ 695 h 743"/>
                <a:gd name="T8" fmla="*/ 425 w 435"/>
                <a:gd name="T9" fmla="*/ 656 h 743"/>
                <a:gd name="T10" fmla="*/ 416 w 435"/>
                <a:gd name="T11" fmla="*/ 599 h 743"/>
                <a:gd name="T12" fmla="*/ 396 w 435"/>
                <a:gd name="T13" fmla="*/ 550 h 743"/>
                <a:gd name="T14" fmla="*/ 386 w 435"/>
                <a:gd name="T15" fmla="*/ 522 h 743"/>
                <a:gd name="T16" fmla="*/ 377 w 435"/>
                <a:gd name="T17" fmla="*/ 492 h 743"/>
                <a:gd name="T18" fmla="*/ 367 w 435"/>
                <a:gd name="T19" fmla="*/ 454 h 743"/>
                <a:gd name="T20" fmla="*/ 348 w 435"/>
                <a:gd name="T21" fmla="*/ 405 h 743"/>
                <a:gd name="T22" fmla="*/ 338 w 435"/>
                <a:gd name="T23" fmla="*/ 357 h 743"/>
                <a:gd name="T24" fmla="*/ 329 w 435"/>
                <a:gd name="T25" fmla="*/ 318 h 743"/>
                <a:gd name="T26" fmla="*/ 338 w 435"/>
                <a:gd name="T27" fmla="*/ 270 h 743"/>
                <a:gd name="T28" fmla="*/ 338 w 435"/>
                <a:gd name="T29" fmla="*/ 221 h 743"/>
                <a:gd name="T30" fmla="*/ 338 w 435"/>
                <a:gd name="T31" fmla="*/ 184 h 743"/>
                <a:gd name="T32" fmla="*/ 348 w 435"/>
                <a:gd name="T33" fmla="*/ 145 h 743"/>
                <a:gd name="T34" fmla="*/ 367 w 435"/>
                <a:gd name="T35" fmla="*/ 115 h 743"/>
                <a:gd name="T36" fmla="*/ 386 w 435"/>
                <a:gd name="T37" fmla="*/ 86 h 743"/>
                <a:gd name="T38" fmla="*/ 405 w 435"/>
                <a:gd name="T39" fmla="*/ 58 h 743"/>
                <a:gd name="T40" fmla="*/ 405 w 435"/>
                <a:gd name="T41" fmla="*/ 38 h 743"/>
                <a:gd name="T42" fmla="*/ 377 w 435"/>
                <a:gd name="T43" fmla="*/ 28 h 743"/>
                <a:gd name="T44" fmla="*/ 357 w 435"/>
                <a:gd name="T45" fmla="*/ 19 h 743"/>
                <a:gd name="T46" fmla="*/ 338 w 435"/>
                <a:gd name="T47" fmla="*/ 9 h 743"/>
                <a:gd name="T48" fmla="*/ 299 w 435"/>
                <a:gd name="T49" fmla="*/ 9 h 743"/>
                <a:gd name="T50" fmla="*/ 260 w 435"/>
                <a:gd name="T51" fmla="*/ 38 h 743"/>
                <a:gd name="T52" fmla="*/ 223 w 435"/>
                <a:gd name="T53" fmla="*/ 58 h 743"/>
                <a:gd name="T54" fmla="*/ 184 w 435"/>
                <a:gd name="T55" fmla="*/ 77 h 743"/>
                <a:gd name="T56" fmla="*/ 145 w 435"/>
                <a:gd name="T57" fmla="*/ 106 h 743"/>
                <a:gd name="T58" fmla="*/ 115 w 435"/>
                <a:gd name="T59" fmla="*/ 134 h 743"/>
                <a:gd name="T60" fmla="*/ 87 w 435"/>
                <a:gd name="T61" fmla="*/ 173 h 743"/>
                <a:gd name="T62" fmla="*/ 58 w 435"/>
                <a:gd name="T63" fmla="*/ 203 h 743"/>
                <a:gd name="T64" fmla="*/ 39 w 435"/>
                <a:gd name="T65" fmla="*/ 241 h 743"/>
                <a:gd name="T66" fmla="*/ 29 w 435"/>
                <a:gd name="T67" fmla="*/ 290 h 743"/>
                <a:gd name="T68" fmla="*/ 19 w 435"/>
                <a:gd name="T69" fmla="*/ 329 h 743"/>
                <a:gd name="T70" fmla="*/ 9 w 435"/>
                <a:gd name="T71" fmla="*/ 377 h 743"/>
                <a:gd name="T72" fmla="*/ 9 w 435"/>
                <a:gd name="T73" fmla="*/ 425 h 743"/>
                <a:gd name="T74" fmla="*/ 29 w 435"/>
                <a:gd name="T75" fmla="*/ 474 h 743"/>
                <a:gd name="T76" fmla="*/ 48 w 435"/>
                <a:gd name="T77" fmla="*/ 531 h 743"/>
                <a:gd name="T78" fmla="*/ 67 w 435"/>
                <a:gd name="T79" fmla="*/ 580 h 743"/>
                <a:gd name="T80" fmla="*/ 97 w 435"/>
                <a:gd name="T81" fmla="*/ 628 h 743"/>
                <a:gd name="T82" fmla="*/ 126 w 435"/>
                <a:gd name="T83" fmla="*/ 656 h 743"/>
                <a:gd name="T84" fmla="*/ 164 w 435"/>
                <a:gd name="T85" fmla="*/ 695 h 743"/>
                <a:gd name="T86" fmla="*/ 203 w 435"/>
                <a:gd name="T87" fmla="*/ 725 h 743"/>
                <a:gd name="T88" fmla="*/ 232 w 435"/>
                <a:gd name="T89" fmla="*/ 743 h 743"/>
                <a:gd name="T90" fmla="*/ 260 w 435"/>
                <a:gd name="T91" fmla="*/ 743 h 743"/>
                <a:gd name="T92" fmla="*/ 280 w 435"/>
                <a:gd name="T93" fmla="*/ 743 h 743"/>
                <a:gd name="T94" fmla="*/ 310 w 435"/>
                <a:gd name="T95" fmla="*/ 743 h 743"/>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35"/>
                <a:gd name="T145" fmla="*/ 0 h 743"/>
                <a:gd name="T146" fmla="*/ 435 w 435"/>
                <a:gd name="T147" fmla="*/ 743 h 743"/>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35" h="743">
                  <a:moveTo>
                    <a:pt x="319" y="743"/>
                  </a:moveTo>
                  <a:lnTo>
                    <a:pt x="338" y="734"/>
                  </a:lnTo>
                  <a:lnTo>
                    <a:pt x="348" y="725"/>
                  </a:lnTo>
                  <a:lnTo>
                    <a:pt x="367" y="725"/>
                  </a:lnTo>
                  <a:lnTo>
                    <a:pt x="377" y="715"/>
                  </a:lnTo>
                  <a:lnTo>
                    <a:pt x="386" y="705"/>
                  </a:lnTo>
                  <a:lnTo>
                    <a:pt x="405" y="695"/>
                  </a:lnTo>
                  <a:lnTo>
                    <a:pt x="416" y="695"/>
                  </a:lnTo>
                  <a:lnTo>
                    <a:pt x="435" y="686"/>
                  </a:lnTo>
                  <a:lnTo>
                    <a:pt x="425" y="656"/>
                  </a:lnTo>
                  <a:lnTo>
                    <a:pt x="425" y="628"/>
                  </a:lnTo>
                  <a:lnTo>
                    <a:pt x="416" y="599"/>
                  </a:lnTo>
                  <a:lnTo>
                    <a:pt x="405" y="570"/>
                  </a:lnTo>
                  <a:lnTo>
                    <a:pt x="396" y="550"/>
                  </a:lnTo>
                  <a:lnTo>
                    <a:pt x="396" y="531"/>
                  </a:lnTo>
                  <a:lnTo>
                    <a:pt x="386" y="522"/>
                  </a:lnTo>
                  <a:lnTo>
                    <a:pt x="386" y="511"/>
                  </a:lnTo>
                  <a:lnTo>
                    <a:pt x="377" y="492"/>
                  </a:lnTo>
                  <a:lnTo>
                    <a:pt x="377" y="474"/>
                  </a:lnTo>
                  <a:lnTo>
                    <a:pt x="367" y="454"/>
                  </a:lnTo>
                  <a:lnTo>
                    <a:pt x="357" y="425"/>
                  </a:lnTo>
                  <a:lnTo>
                    <a:pt x="348" y="405"/>
                  </a:lnTo>
                  <a:lnTo>
                    <a:pt x="348" y="386"/>
                  </a:lnTo>
                  <a:lnTo>
                    <a:pt x="338" y="357"/>
                  </a:lnTo>
                  <a:lnTo>
                    <a:pt x="329" y="338"/>
                  </a:lnTo>
                  <a:lnTo>
                    <a:pt x="329" y="318"/>
                  </a:lnTo>
                  <a:lnTo>
                    <a:pt x="338" y="290"/>
                  </a:lnTo>
                  <a:lnTo>
                    <a:pt x="338" y="270"/>
                  </a:lnTo>
                  <a:lnTo>
                    <a:pt x="338" y="251"/>
                  </a:lnTo>
                  <a:lnTo>
                    <a:pt x="338" y="221"/>
                  </a:lnTo>
                  <a:lnTo>
                    <a:pt x="338" y="203"/>
                  </a:lnTo>
                  <a:lnTo>
                    <a:pt x="338" y="184"/>
                  </a:lnTo>
                  <a:lnTo>
                    <a:pt x="338" y="154"/>
                  </a:lnTo>
                  <a:lnTo>
                    <a:pt x="348" y="145"/>
                  </a:lnTo>
                  <a:lnTo>
                    <a:pt x="357" y="125"/>
                  </a:lnTo>
                  <a:lnTo>
                    <a:pt x="367" y="115"/>
                  </a:lnTo>
                  <a:lnTo>
                    <a:pt x="377" y="96"/>
                  </a:lnTo>
                  <a:lnTo>
                    <a:pt x="386" y="86"/>
                  </a:lnTo>
                  <a:lnTo>
                    <a:pt x="396" y="77"/>
                  </a:lnTo>
                  <a:lnTo>
                    <a:pt x="405" y="58"/>
                  </a:lnTo>
                  <a:lnTo>
                    <a:pt x="416" y="48"/>
                  </a:lnTo>
                  <a:lnTo>
                    <a:pt x="405" y="38"/>
                  </a:lnTo>
                  <a:lnTo>
                    <a:pt x="396" y="28"/>
                  </a:lnTo>
                  <a:lnTo>
                    <a:pt x="377" y="28"/>
                  </a:lnTo>
                  <a:lnTo>
                    <a:pt x="367" y="19"/>
                  </a:lnTo>
                  <a:lnTo>
                    <a:pt x="357" y="19"/>
                  </a:lnTo>
                  <a:lnTo>
                    <a:pt x="348" y="9"/>
                  </a:lnTo>
                  <a:lnTo>
                    <a:pt x="338" y="9"/>
                  </a:lnTo>
                  <a:lnTo>
                    <a:pt x="319" y="0"/>
                  </a:lnTo>
                  <a:lnTo>
                    <a:pt x="299" y="9"/>
                  </a:lnTo>
                  <a:lnTo>
                    <a:pt x="280" y="28"/>
                  </a:lnTo>
                  <a:lnTo>
                    <a:pt x="260" y="38"/>
                  </a:lnTo>
                  <a:lnTo>
                    <a:pt x="241" y="48"/>
                  </a:lnTo>
                  <a:lnTo>
                    <a:pt x="223" y="58"/>
                  </a:lnTo>
                  <a:lnTo>
                    <a:pt x="203" y="67"/>
                  </a:lnTo>
                  <a:lnTo>
                    <a:pt x="184" y="77"/>
                  </a:lnTo>
                  <a:lnTo>
                    <a:pt x="154" y="86"/>
                  </a:lnTo>
                  <a:lnTo>
                    <a:pt x="145" y="106"/>
                  </a:lnTo>
                  <a:lnTo>
                    <a:pt x="135" y="125"/>
                  </a:lnTo>
                  <a:lnTo>
                    <a:pt x="115" y="134"/>
                  </a:lnTo>
                  <a:lnTo>
                    <a:pt x="106" y="154"/>
                  </a:lnTo>
                  <a:lnTo>
                    <a:pt x="87" y="173"/>
                  </a:lnTo>
                  <a:lnTo>
                    <a:pt x="78" y="184"/>
                  </a:lnTo>
                  <a:lnTo>
                    <a:pt x="58" y="203"/>
                  </a:lnTo>
                  <a:lnTo>
                    <a:pt x="48" y="221"/>
                  </a:lnTo>
                  <a:lnTo>
                    <a:pt x="39" y="241"/>
                  </a:lnTo>
                  <a:lnTo>
                    <a:pt x="39" y="260"/>
                  </a:lnTo>
                  <a:lnTo>
                    <a:pt x="29" y="290"/>
                  </a:lnTo>
                  <a:lnTo>
                    <a:pt x="29" y="309"/>
                  </a:lnTo>
                  <a:lnTo>
                    <a:pt x="19" y="329"/>
                  </a:lnTo>
                  <a:lnTo>
                    <a:pt x="9" y="357"/>
                  </a:lnTo>
                  <a:lnTo>
                    <a:pt x="9" y="377"/>
                  </a:lnTo>
                  <a:lnTo>
                    <a:pt x="0" y="396"/>
                  </a:lnTo>
                  <a:lnTo>
                    <a:pt x="9" y="425"/>
                  </a:lnTo>
                  <a:lnTo>
                    <a:pt x="19" y="454"/>
                  </a:lnTo>
                  <a:lnTo>
                    <a:pt x="29" y="474"/>
                  </a:lnTo>
                  <a:lnTo>
                    <a:pt x="39" y="502"/>
                  </a:lnTo>
                  <a:lnTo>
                    <a:pt x="48" y="531"/>
                  </a:lnTo>
                  <a:lnTo>
                    <a:pt x="58" y="560"/>
                  </a:lnTo>
                  <a:lnTo>
                    <a:pt x="67" y="580"/>
                  </a:lnTo>
                  <a:lnTo>
                    <a:pt x="78" y="608"/>
                  </a:lnTo>
                  <a:lnTo>
                    <a:pt x="97" y="628"/>
                  </a:lnTo>
                  <a:lnTo>
                    <a:pt x="115" y="647"/>
                  </a:lnTo>
                  <a:lnTo>
                    <a:pt x="126" y="656"/>
                  </a:lnTo>
                  <a:lnTo>
                    <a:pt x="145" y="676"/>
                  </a:lnTo>
                  <a:lnTo>
                    <a:pt x="164" y="695"/>
                  </a:lnTo>
                  <a:lnTo>
                    <a:pt x="184" y="715"/>
                  </a:lnTo>
                  <a:lnTo>
                    <a:pt x="203" y="725"/>
                  </a:lnTo>
                  <a:lnTo>
                    <a:pt x="223" y="743"/>
                  </a:lnTo>
                  <a:lnTo>
                    <a:pt x="232" y="743"/>
                  </a:lnTo>
                  <a:lnTo>
                    <a:pt x="241" y="743"/>
                  </a:lnTo>
                  <a:lnTo>
                    <a:pt x="260" y="743"/>
                  </a:lnTo>
                  <a:lnTo>
                    <a:pt x="271" y="743"/>
                  </a:lnTo>
                  <a:lnTo>
                    <a:pt x="280" y="743"/>
                  </a:lnTo>
                  <a:lnTo>
                    <a:pt x="299" y="743"/>
                  </a:lnTo>
                  <a:lnTo>
                    <a:pt x="310" y="743"/>
                  </a:lnTo>
                  <a:lnTo>
                    <a:pt x="319" y="743"/>
                  </a:lnTo>
                  <a:close/>
                </a:path>
              </a:pathLst>
            </a:custGeom>
            <a:solidFill>
              <a:srgbClr val="E07038"/>
            </a:solidFill>
            <a:ln w="9525">
              <a:noFill/>
              <a:round/>
              <a:headEnd/>
              <a:tailEnd/>
            </a:ln>
          </p:spPr>
          <p:txBody>
            <a:bodyPr>
              <a:prstTxWarp prst="textNoShape">
                <a:avLst/>
              </a:prstTxWarp>
            </a:bodyPr>
            <a:lstStyle/>
            <a:p>
              <a:endParaRPr lang="en-US"/>
            </a:p>
          </p:txBody>
        </p:sp>
        <p:sp>
          <p:nvSpPr>
            <p:cNvPr id="63899" name="Freeform 83"/>
            <p:cNvSpPr>
              <a:spLocks/>
            </p:cNvSpPr>
            <p:nvPr/>
          </p:nvSpPr>
          <p:spPr bwMode="auto">
            <a:xfrm>
              <a:off x="1721" y="3901"/>
              <a:ext cx="46" cy="79"/>
            </a:xfrm>
            <a:custGeom>
              <a:avLst/>
              <a:gdLst>
                <a:gd name="T0" fmla="*/ 290 w 368"/>
                <a:gd name="T1" fmla="*/ 628 h 638"/>
                <a:gd name="T2" fmla="*/ 310 w 368"/>
                <a:gd name="T3" fmla="*/ 618 h 638"/>
                <a:gd name="T4" fmla="*/ 339 w 368"/>
                <a:gd name="T5" fmla="*/ 609 h 638"/>
                <a:gd name="T6" fmla="*/ 358 w 368"/>
                <a:gd name="T7" fmla="*/ 590 h 638"/>
                <a:gd name="T8" fmla="*/ 368 w 368"/>
                <a:gd name="T9" fmla="*/ 560 h 638"/>
                <a:gd name="T10" fmla="*/ 358 w 368"/>
                <a:gd name="T11" fmla="*/ 512 h 638"/>
                <a:gd name="T12" fmla="*/ 348 w 368"/>
                <a:gd name="T13" fmla="*/ 473 h 638"/>
                <a:gd name="T14" fmla="*/ 339 w 368"/>
                <a:gd name="T15" fmla="*/ 445 h 638"/>
                <a:gd name="T16" fmla="*/ 329 w 368"/>
                <a:gd name="T17" fmla="*/ 425 h 638"/>
                <a:gd name="T18" fmla="*/ 320 w 368"/>
                <a:gd name="T19" fmla="*/ 386 h 638"/>
                <a:gd name="T20" fmla="*/ 301 w 368"/>
                <a:gd name="T21" fmla="*/ 348 h 638"/>
                <a:gd name="T22" fmla="*/ 290 w 368"/>
                <a:gd name="T23" fmla="*/ 309 h 638"/>
                <a:gd name="T24" fmla="*/ 290 w 368"/>
                <a:gd name="T25" fmla="*/ 271 h 638"/>
                <a:gd name="T26" fmla="*/ 290 w 368"/>
                <a:gd name="T27" fmla="*/ 232 h 638"/>
                <a:gd name="T28" fmla="*/ 290 w 368"/>
                <a:gd name="T29" fmla="*/ 193 h 638"/>
                <a:gd name="T30" fmla="*/ 290 w 368"/>
                <a:gd name="T31" fmla="*/ 155 h 638"/>
                <a:gd name="T32" fmla="*/ 301 w 368"/>
                <a:gd name="T33" fmla="*/ 126 h 638"/>
                <a:gd name="T34" fmla="*/ 320 w 368"/>
                <a:gd name="T35" fmla="*/ 96 h 638"/>
                <a:gd name="T36" fmla="*/ 339 w 368"/>
                <a:gd name="T37" fmla="*/ 68 h 638"/>
                <a:gd name="T38" fmla="*/ 348 w 368"/>
                <a:gd name="T39" fmla="*/ 48 h 638"/>
                <a:gd name="T40" fmla="*/ 348 w 368"/>
                <a:gd name="T41" fmla="*/ 29 h 638"/>
                <a:gd name="T42" fmla="*/ 329 w 368"/>
                <a:gd name="T43" fmla="*/ 19 h 638"/>
                <a:gd name="T44" fmla="*/ 310 w 368"/>
                <a:gd name="T45" fmla="*/ 9 h 638"/>
                <a:gd name="T46" fmla="*/ 290 w 368"/>
                <a:gd name="T47" fmla="*/ 0 h 638"/>
                <a:gd name="T48" fmla="*/ 262 w 368"/>
                <a:gd name="T49" fmla="*/ 9 h 638"/>
                <a:gd name="T50" fmla="*/ 223 w 368"/>
                <a:gd name="T51" fmla="*/ 29 h 638"/>
                <a:gd name="T52" fmla="*/ 194 w 368"/>
                <a:gd name="T53" fmla="*/ 48 h 638"/>
                <a:gd name="T54" fmla="*/ 155 w 368"/>
                <a:gd name="T55" fmla="*/ 68 h 638"/>
                <a:gd name="T56" fmla="*/ 126 w 368"/>
                <a:gd name="T57" fmla="*/ 87 h 638"/>
                <a:gd name="T58" fmla="*/ 106 w 368"/>
                <a:gd name="T59" fmla="*/ 116 h 638"/>
                <a:gd name="T60" fmla="*/ 78 w 368"/>
                <a:gd name="T61" fmla="*/ 144 h 638"/>
                <a:gd name="T62" fmla="*/ 58 w 368"/>
                <a:gd name="T63" fmla="*/ 174 h 638"/>
                <a:gd name="T64" fmla="*/ 39 w 368"/>
                <a:gd name="T65" fmla="*/ 202 h 638"/>
                <a:gd name="T66" fmla="*/ 30 w 368"/>
                <a:gd name="T67" fmla="*/ 241 h 638"/>
                <a:gd name="T68" fmla="*/ 20 w 368"/>
                <a:gd name="T69" fmla="*/ 280 h 638"/>
                <a:gd name="T70" fmla="*/ 10 w 368"/>
                <a:gd name="T71" fmla="*/ 319 h 638"/>
                <a:gd name="T72" fmla="*/ 10 w 368"/>
                <a:gd name="T73" fmla="*/ 367 h 638"/>
                <a:gd name="T74" fmla="*/ 30 w 368"/>
                <a:gd name="T75" fmla="*/ 406 h 638"/>
                <a:gd name="T76" fmla="*/ 39 w 368"/>
                <a:gd name="T77" fmla="*/ 454 h 638"/>
                <a:gd name="T78" fmla="*/ 58 w 368"/>
                <a:gd name="T79" fmla="*/ 503 h 638"/>
                <a:gd name="T80" fmla="*/ 78 w 368"/>
                <a:gd name="T81" fmla="*/ 541 h 638"/>
                <a:gd name="T82" fmla="*/ 117 w 368"/>
                <a:gd name="T83" fmla="*/ 570 h 638"/>
                <a:gd name="T84" fmla="*/ 145 w 368"/>
                <a:gd name="T85" fmla="*/ 599 h 638"/>
                <a:gd name="T86" fmla="*/ 175 w 368"/>
                <a:gd name="T87" fmla="*/ 618 h 638"/>
                <a:gd name="T88" fmla="*/ 203 w 368"/>
                <a:gd name="T89" fmla="*/ 638 h 638"/>
                <a:gd name="T90" fmla="*/ 223 w 368"/>
                <a:gd name="T91" fmla="*/ 638 h 638"/>
                <a:gd name="T92" fmla="*/ 242 w 368"/>
                <a:gd name="T93" fmla="*/ 638 h 638"/>
                <a:gd name="T94" fmla="*/ 271 w 368"/>
                <a:gd name="T95" fmla="*/ 638 h 63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368"/>
                <a:gd name="T145" fmla="*/ 0 h 638"/>
                <a:gd name="T146" fmla="*/ 368 w 368"/>
                <a:gd name="T147" fmla="*/ 638 h 638"/>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368" h="638">
                  <a:moveTo>
                    <a:pt x="281" y="638"/>
                  </a:moveTo>
                  <a:lnTo>
                    <a:pt x="290" y="628"/>
                  </a:lnTo>
                  <a:lnTo>
                    <a:pt x="301" y="628"/>
                  </a:lnTo>
                  <a:lnTo>
                    <a:pt x="310" y="618"/>
                  </a:lnTo>
                  <a:lnTo>
                    <a:pt x="329" y="609"/>
                  </a:lnTo>
                  <a:lnTo>
                    <a:pt x="339" y="609"/>
                  </a:lnTo>
                  <a:lnTo>
                    <a:pt x="348" y="599"/>
                  </a:lnTo>
                  <a:lnTo>
                    <a:pt x="358" y="590"/>
                  </a:lnTo>
                  <a:lnTo>
                    <a:pt x="368" y="590"/>
                  </a:lnTo>
                  <a:lnTo>
                    <a:pt x="368" y="560"/>
                  </a:lnTo>
                  <a:lnTo>
                    <a:pt x="368" y="531"/>
                  </a:lnTo>
                  <a:lnTo>
                    <a:pt x="358" y="512"/>
                  </a:lnTo>
                  <a:lnTo>
                    <a:pt x="348" y="493"/>
                  </a:lnTo>
                  <a:lnTo>
                    <a:pt x="348" y="473"/>
                  </a:lnTo>
                  <a:lnTo>
                    <a:pt x="339" y="454"/>
                  </a:lnTo>
                  <a:lnTo>
                    <a:pt x="339" y="445"/>
                  </a:lnTo>
                  <a:lnTo>
                    <a:pt x="329" y="445"/>
                  </a:lnTo>
                  <a:lnTo>
                    <a:pt x="329" y="425"/>
                  </a:lnTo>
                  <a:lnTo>
                    <a:pt x="320" y="406"/>
                  </a:lnTo>
                  <a:lnTo>
                    <a:pt x="320" y="386"/>
                  </a:lnTo>
                  <a:lnTo>
                    <a:pt x="310" y="367"/>
                  </a:lnTo>
                  <a:lnTo>
                    <a:pt x="301" y="348"/>
                  </a:lnTo>
                  <a:lnTo>
                    <a:pt x="301" y="328"/>
                  </a:lnTo>
                  <a:lnTo>
                    <a:pt x="290" y="309"/>
                  </a:lnTo>
                  <a:lnTo>
                    <a:pt x="290" y="289"/>
                  </a:lnTo>
                  <a:lnTo>
                    <a:pt x="290" y="271"/>
                  </a:lnTo>
                  <a:lnTo>
                    <a:pt x="290" y="252"/>
                  </a:lnTo>
                  <a:lnTo>
                    <a:pt x="290" y="232"/>
                  </a:lnTo>
                  <a:lnTo>
                    <a:pt x="290" y="213"/>
                  </a:lnTo>
                  <a:lnTo>
                    <a:pt x="290" y="193"/>
                  </a:lnTo>
                  <a:lnTo>
                    <a:pt x="290" y="174"/>
                  </a:lnTo>
                  <a:lnTo>
                    <a:pt x="290" y="155"/>
                  </a:lnTo>
                  <a:lnTo>
                    <a:pt x="290" y="135"/>
                  </a:lnTo>
                  <a:lnTo>
                    <a:pt x="301" y="126"/>
                  </a:lnTo>
                  <a:lnTo>
                    <a:pt x="310" y="107"/>
                  </a:lnTo>
                  <a:lnTo>
                    <a:pt x="320" y="96"/>
                  </a:lnTo>
                  <a:lnTo>
                    <a:pt x="329" y="87"/>
                  </a:lnTo>
                  <a:lnTo>
                    <a:pt x="339" y="68"/>
                  </a:lnTo>
                  <a:lnTo>
                    <a:pt x="339" y="57"/>
                  </a:lnTo>
                  <a:lnTo>
                    <a:pt x="348" y="48"/>
                  </a:lnTo>
                  <a:lnTo>
                    <a:pt x="358" y="38"/>
                  </a:lnTo>
                  <a:lnTo>
                    <a:pt x="348" y="29"/>
                  </a:lnTo>
                  <a:lnTo>
                    <a:pt x="339" y="29"/>
                  </a:lnTo>
                  <a:lnTo>
                    <a:pt x="329" y="19"/>
                  </a:lnTo>
                  <a:lnTo>
                    <a:pt x="320" y="19"/>
                  </a:lnTo>
                  <a:lnTo>
                    <a:pt x="310" y="9"/>
                  </a:lnTo>
                  <a:lnTo>
                    <a:pt x="301" y="9"/>
                  </a:lnTo>
                  <a:lnTo>
                    <a:pt x="290" y="0"/>
                  </a:lnTo>
                  <a:lnTo>
                    <a:pt x="281" y="0"/>
                  </a:lnTo>
                  <a:lnTo>
                    <a:pt x="262" y="9"/>
                  </a:lnTo>
                  <a:lnTo>
                    <a:pt x="242" y="19"/>
                  </a:lnTo>
                  <a:lnTo>
                    <a:pt x="223" y="29"/>
                  </a:lnTo>
                  <a:lnTo>
                    <a:pt x="214" y="38"/>
                  </a:lnTo>
                  <a:lnTo>
                    <a:pt x="194" y="48"/>
                  </a:lnTo>
                  <a:lnTo>
                    <a:pt x="175" y="57"/>
                  </a:lnTo>
                  <a:lnTo>
                    <a:pt x="155" y="68"/>
                  </a:lnTo>
                  <a:lnTo>
                    <a:pt x="136" y="77"/>
                  </a:lnTo>
                  <a:lnTo>
                    <a:pt x="126" y="87"/>
                  </a:lnTo>
                  <a:lnTo>
                    <a:pt x="117" y="107"/>
                  </a:lnTo>
                  <a:lnTo>
                    <a:pt x="106" y="116"/>
                  </a:lnTo>
                  <a:lnTo>
                    <a:pt x="88" y="135"/>
                  </a:lnTo>
                  <a:lnTo>
                    <a:pt x="78" y="144"/>
                  </a:lnTo>
                  <a:lnTo>
                    <a:pt x="69" y="164"/>
                  </a:lnTo>
                  <a:lnTo>
                    <a:pt x="58" y="174"/>
                  </a:lnTo>
                  <a:lnTo>
                    <a:pt x="39" y="183"/>
                  </a:lnTo>
                  <a:lnTo>
                    <a:pt x="39" y="202"/>
                  </a:lnTo>
                  <a:lnTo>
                    <a:pt x="30" y="222"/>
                  </a:lnTo>
                  <a:lnTo>
                    <a:pt x="30" y="241"/>
                  </a:lnTo>
                  <a:lnTo>
                    <a:pt x="20" y="261"/>
                  </a:lnTo>
                  <a:lnTo>
                    <a:pt x="20" y="280"/>
                  </a:lnTo>
                  <a:lnTo>
                    <a:pt x="10" y="300"/>
                  </a:lnTo>
                  <a:lnTo>
                    <a:pt x="10" y="319"/>
                  </a:lnTo>
                  <a:lnTo>
                    <a:pt x="0" y="338"/>
                  </a:lnTo>
                  <a:lnTo>
                    <a:pt x="10" y="367"/>
                  </a:lnTo>
                  <a:lnTo>
                    <a:pt x="20" y="386"/>
                  </a:lnTo>
                  <a:lnTo>
                    <a:pt x="30" y="406"/>
                  </a:lnTo>
                  <a:lnTo>
                    <a:pt x="39" y="434"/>
                  </a:lnTo>
                  <a:lnTo>
                    <a:pt x="39" y="454"/>
                  </a:lnTo>
                  <a:lnTo>
                    <a:pt x="49" y="473"/>
                  </a:lnTo>
                  <a:lnTo>
                    <a:pt x="58" y="503"/>
                  </a:lnTo>
                  <a:lnTo>
                    <a:pt x="69" y="522"/>
                  </a:lnTo>
                  <a:lnTo>
                    <a:pt x="78" y="541"/>
                  </a:lnTo>
                  <a:lnTo>
                    <a:pt x="97" y="551"/>
                  </a:lnTo>
                  <a:lnTo>
                    <a:pt x="117" y="570"/>
                  </a:lnTo>
                  <a:lnTo>
                    <a:pt x="126" y="579"/>
                  </a:lnTo>
                  <a:lnTo>
                    <a:pt x="145" y="599"/>
                  </a:lnTo>
                  <a:lnTo>
                    <a:pt x="165" y="609"/>
                  </a:lnTo>
                  <a:lnTo>
                    <a:pt x="175" y="618"/>
                  </a:lnTo>
                  <a:lnTo>
                    <a:pt x="194" y="638"/>
                  </a:lnTo>
                  <a:lnTo>
                    <a:pt x="203" y="638"/>
                  </a:lnTo>
                  <a:lnTo>
                    <a:pt x="214" y="638"/>
                  </a:lnTo>
                  <a:lnTo>
                    <a:pt x="223" y="638"/>
                  </a:lnTo>
                  <a:lnTo>
                    <a:pt x="232" y="638"/>
                  </a:lnTo>
                  <a:lnTo>
                    <a:pt x="242" y="638"/>
                  </a:lnTo>
                  <a:lnTo>
                    <a:pt x="251" y="638"/>
                  </a:lnTo>
                  <a:lnTo>
                    <a:pt x="271" y="638"/>
                  </a:lnTo>
                  <a:lnTo>
                    <a:pt x="281" y="638"/>
                  </a:lnTo>
                  <a:close/>
                </a:path>
              </a:pathLst>
            </a:custGeom>
            <a:solidFill>
              <a:srgbClr val="E07038"/>
            </a:solidFill>
            <a:ln w="9525">
              <a:noFill/>
              <a:round/>
              <a:headEnd/>
              <a:tailEnd/>
            </a:ln>
          </p:spPr>
          <p:txBody>
            <a:bodyPr>
              <a:prstTxWarp prst="textNoShape">
                <a:avLst/>
              </a:prstTxWarp>
            </a:bodyPr>
            <a:lstStyle/>
            <a:p>
              <a:endParaRPr lang="en-US"/>
            </a:p>
          </p:txBody>
        </p:sp>
        <p:sp>
          <p:nvSpPr>
            <p:cNvPr id="63900" name="Freeform 84"/>
            <p:cNvSpPr>
              <a:spLocks/>
            </p:cNvSpPr>
            <p:nvPr/>
          </p:nvSpPr>
          <p:spPr bwMode="auto">
            <a:xfrm>
              <a:off x="1722" y="3910"/>
              <a:ext cx="39" cy="67"/>
            </a:xfrm>
            <a:custGeom>
              <a:avLst/>
              <a:gdLst>
                <a:gd name="T0" fmla="*/ 241 w 310"/>
                <a:gd name="T1" fmla="*/ 522 h 532"/>
                <a:gd name="T2" fmla="*/ 261 w 310"/>
                <a:gd name="T3" fmla="*/ 513 h 532"/>
                <a:gd name="T4" fmla="*/ 280 w 310"/>
                <a:gd name="T5" fmla="*/ 502 h 532"/>
                <a:gd name="T6" fmla="*/ 300 w 310"/>
                <a:gd name="T7" fmla="*/ 493 h 532"/>
                <a:gd name="T8" fmla="*/ 310 w 310"/>
                <a:gd name="T9" fmla="*/ 464 h 532"/>
                <a:gd name="T10" fmla="*/ 300 w 310"/>
                <a:gd name="T11" fmla="*/ 426 h 532"/>
                <a:gd name="T12" fmla="*/ 291 w 310"/>
                <a:gd name="T13" fmla="*/ 387 h 532"/>
                <a:gd name="T14" fmla="*/ 280 w 310"/>
                <a:gd name="T15" fmla="*/ 368 h 532"/>
                <a:gd name="T16" fmla="*/ 271 w 310"/>
                <a:gd name="T17" fmla="*/ 338 h 532"/>
                <a:gd name="T18" fmla="*/ 261 w 310"/>
                <a:gd name="T19" fmla="*/ 300 h 532"/>
                <a:gd name="T20" fmla="*/ 252 w 310"/>
                <a:gd name="T21" fmla="*/ 271 h 532"/>
                <a:gd name="T22" fmla="*/ 241 w 310"/>
                <a:gd name="T23" fmla="*/ 242 h 532"/>
                <a:gd name="T24" fmla="*/ 241 w 310"/>
                <a:gd name="T25" fmla="*/ 203 h 532"/>
                <a:gd name="T26" fmla="*/ 241 w 310"/>
                <a:gd name="T27" fmla="*/ 175 h 532"/>
                <a:gd name="T28" fmla="*/ 241 w 310"/>
                <a:gd name="T29" fmla="*/ 145 h 532"/>
                <a:gd name="T30" fmla="*/ 252 w 310"/>
                <a:gd name="T31" fmla="*/ 106 h 532"/>
                <a:gd name="T32" fmla="*/ 261 w 310"/>
                <a:gd name="T33" fmla="*/ 87 h 532"/>
                <a:gd name="T34" fmla="*/ 271 w 310"/>
                <a:gd name="T35" fmla="*/ 67 h 532"/>
                <a:gd name="T36" fmla="*/ 291 w 310"/>
                <a:gd name="T37" fmla="*/ 49 h 532"/>
                <a:gd name="T38" fmla="*/ 300 w 310"/>
                <a:gd name="T39" fmla="*/ 30 h 532"/>
                <a:gd name="T40" fmla="*/ 280 w 310"/>
                <a:gd name="T41" fmla="*/ 19 h 532"/>
                <a:gd name="T42" fmla="*/ 261 w 310"/>
                <a:gd name="T43" fmla="*/ 10 h 532"/>
                <a:gd name="T44" fmla="*/ 241 w 310"/>
                <a:gd name="T45" fmla="*/ 0 h 532"/>
                <a:gd name="T46" fmla="*/ 222 w 310"/>
                <a:gd name="T47" fmla="*/ 0 h 532"/>
                <a:gd name="T48" fmla="*/ 193 w 310"/>
                <a:gd name="T49" fmla="*/ 19 h 532"/>
                <a:gd name="T50" fmla="*/ 165 w 310"/>
                <a:gd name="T51" fmla="*/ 39 h 532"/>
                <a:gd name="T52" fmla="*/ 135 w 310"/>
                <a:gd name="T53" fmla="*/ 49 h 532"/>
                <a:gd name="T54" fmla="*/ 107 w 310"/>
                <a:gd name="T55" fmla="*/ 78 h 532"/>
                <a:gd name="T56" fmla="*/ 87 w 310"/>
                <a:gd name="T57" fmla="*/ 97 h 532"/>
                <a:gd name="T58" fmla="*/ 68 w 310"/>
                <a:gd name="T59" fmla="*/ 116 h 532"/>
                <a:gd name="T60" fmla="*/ 48 w 310"/>
                <a:gd name="T61" fmla="*/ 145 h 532"/>
                <a:gd name="T62" fmla="*/ 29 w 310"/>
                <a:gd name="T63" fmla="*/ 175 h 532"/>
                <a:gd name="T64" fmla="*/ 29 w 310"/>
                <a:gd name="T65" fmla="*/ 203 h 532"/>
                <a:gd name="T66" fmla="*/ 20 w 310"/>
                <a:gd name="T67" fmla="*/ 232 h 532"/>
                <a:gd name="T68" fmla="*/ 10 w 310"/>
                <a:gd name="T69" fmla="*/ 261 h 532"/>
                <a:gd name="T70" fmla="*/ 10 w 310"/>
                <a:gd name="T71" fmla="*/ 300 h 532"/>
                <a:gd name="T72" fmla="*/ 20 w 310"/>
                <a:gd name="T73" fmla="*/ 338 h 532"/>
                <a:gd name="T74" fmla="*/ 39 w 310"/>
                <a:gd name="T75" fmla="*/ 377 h 532"/>
                <a:gd name="T76" fmla="*/ 48 w 310"/>
                <a:gd name="T77" fmla="*/ 416 h 532"/>
                <a:gd name="T78" fmla="*/ 68 w 310"/>
                <a:gd name="T79" fmla="*/ 445 h 532"/>
                <a:gd name="T80" fmla="*/ 96 w 310"/>
                <a:gd name="T81" fmla="*/ 474 h 532"/>
                <a:gd name="T82" fmla="*/ 126 w 310"/>
                <a:gd name="T83" fmla="*/ 493 h 532"/>
                <a:gd name="T84" fmla="*/ 145 w 310"/>
                <a:gd name="T85" fmla="*/ 522 h 532"/>
                <a:gd name="T86" fmla="*/ 174 w 310"/>
                <a:gd name="T87" fmla="*/ 532 h 532"/>
                <a:gd name="T88" fmla="*/ 193 w 310"/>
                <a:gd name="T89" fmla="*/ 532 h 532"/>
                <a:gd name="T90" fmla="*/ 213 w 310"/>
                <a:gd name="T91" fmla="*/ 532 h 532"/>
                <a:gd name="T92" fmla="*/ 232 w 310"/>
                <a:gd name="T93" fmla="*/ 532 h 532"/>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10"/>
                <a:gd name="T142" fmla="*/ 0 h 532"/>
                <a:gd name="T143" fmla="*/ 310 w 310"/>
                <a:gd name="T144" fmla="*/ 532 h 532"/>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10" h="532">
                  <a:moveTo>
                    <a:pt x="232" y="532"/>
                  </a:moveTo>
                  <a:lnTo>
                    <a:pt x="241" y="522"/>
                  </a:lnTo>
                  <a:lnTo>
                    <a:pt x="252" y="522"/>
                  </a:lnTo>
                  <a:lnTo>
                    <a:pt x="261" y="513"/>
                  </a:lnTo>
                  <a:lnTo>
                    <a:pt x="271" y="513"/>
                  </a:lnTo>
                  <a:lnTo>
                    <a:pt x="280" y="502"/>
                  </a:lnTo>
                  <a:lnTo>
                    <a:pt x="291" y="502"/>
                  </a:lnTo>
                  <a:lnTo>
                    <a:pt x="300" y="493"/>
                  </a:lnTo>
                  <a:lnTo>
                    <a:pt x="310" y="483"/>
                  </a:lnTo>
                  <a:lnTo>
                    <a:pt x="310" y="464"/>
                  </a:lnTo>
                  <a:lnTo>
                    <a:pt x="310" y="445"/>
                  </a:lnTo>
                  <a:lnTo>
                    <a:pt x="300" y="426"/>
                  </a:lnTo>
                  <a:lnTo>
                    <a:pt x="291" y="406"/>
                  </a:lnTo>
                  <a:lnTo>
                    <a:pt x="291" y="387"/>
                  </a:lnTo>
                  <a:lnTo>
                    <a:pt x="280" y="377"/>
                  </a:lnTo>
                  <a:lnTo>
                    <a:pt x="280" y="368"/>
                  </a:lnTo>
                  <a:lnTo>
                    <a:pt x="271" y="348"/>
                  </a:lnTo>
                  <a:lnTo>
                    <a:pt x="271" y="338"/>
                  </a:lnTo>
                  <a:lnTo>
                    <a:pt x="261" y="320"/>
                  </a:lnTo>
                  <a:lnTo>
                    <a:pt x="261" y="300"/>
                  </a:lnTo>
                  <a:lnTo>
                    <a:pt x="252" y="290"/>
                  </a:lnTo>
                  <a:lnTo>
                    <a:pt x="252" y="271"/>
                  </a:lnTo>
                  <a:lnTo>
                    <a:pt x="241" y="251"/>
                  </a:lnTo>
                  <a:lnTo>
                    <a:pt x="241" y="242"/>
                  </a:lnTo>
                  <a:lnTo>
                    <a:pt x="241" y="223"/>
                  </a:lnTo>
                  <a:lnTo>
                    <a:pt x="241" y="203"/>
                  </a:lnTo>
                  <a:lnTo>
                    <a:pt x="241" y="194"/>
                  </a:lnTo>
                  <a:lnTo>
                    <a:pt x="241" y="175"/>
                  </a:lnTo>
                  <a:lnTo>
                    <a:pt x="241" y="155"/>
                  </a:lnTo>
                  <a:lnTo>
                    <a:pt x="241" y="145"/>
                  </a:lnTo>
                  <a:lnTo>
                    <a:pt x="252" y="125"/>
                  </a:lnTo>
                  <a:lnTo>
                    <a:pt x="252" y="106"/>
                  </a:lnTo>
                  <a:lnTo>
                    <a:pt x="252" y="97"/>
                  </a:lnTo>
                  <a:lnTo>
                    <a:pt x="261" y="87"/>
                  </a:lnTo>
                  <a:lnTo>
                    <a:pt x="271" y="78"/>
                  </a:lnTo>
                  <a:lnTo>
                    <a:pt x="271" y="67"/>
                  </a:lnTo>
                  <a:lnTo>
                    <a:pt x="280" y="58"/>
                  </a:lnTo>
                  <a:lnTo>
                    <a:pt x="291" y="49"/>
                  </a:lnTo>
                  <a:lnTo>
                    <a:pt x="291" y="39"/>
                  </a:lnTo>
                  <a:lnTo>
                    <a:pt x="300" y="30"/>
                  </a:lnTo>
                  <a:lnTo>
                    <a:pt x="291" y="19"/>
                  </a:lnTo>
                  <a:lnTo>
                    <a:pt x="280" y="19"/>
                  </a:lnTo>
                  <a:lnTo>
                    <a:pt x="271" y="10"/>
                  </a:lnTo>
                  <a:lnTo>
                    <a:pt x="261" y="10"/>
                  </a:lnTo>
                  <a:lnTo>
                    <a:pt x="252" y="0"/>
                  </a:lnTo>
                  <a:lnTo>
                    <a:pt x="241" y="0"/>
                  </a:lnTo>
                  <a:lnTo>
                    <a:pt x="232" y="0"/>
                  </a:lnTo>
                  <a:lnTo>
                    <a:pt x="222" y="0"/>
                  </a:lnTo>
                  <a:lnTo>
                    <a:pt x="204" y="10"/>
                  </a:lnTo>
                  <a:lnTo>
                    <a:pt x="193" y="19"/>
                  </a:lnTo>
                  <a:lnTo>
                    <a:pt x="174" y="30"/>
                  </a:lnTo>
                  <a:lnTo>
                    <a:pt x="165" y="39"/>
                  </a:lnTo>
                  <a:lnTo>
                    <a:pt x="145" y="49"/>
                  </a:lnTo>
                  <a:lnTo>
                    <a:pt x="135" y="49"/>
                  </a:lnTo>
                  <a:lnTo>
                    <a:pt x="116" y="58"/>
                  </a:lnTo>
                  <a:lnTo>
                    <a:pt x="107" y="78"/>
                  </a:lnTo>
                  <a:lnTo>
                    <a:pt x="96" y="87"/>
                  </a:lnTo>
                  <a:lnTo>
                    <a:pt x="87" y="97"/>
                  </a:lnTo>
                  <a:lnTo>
                    <a:pt x="78" y="106"/>
                  </a:lnTo>
                  <a:lnTo>
                    <a:pt x="68" y="116"/>
                  </a:lnTo>
                  <a:lnTo>
                    <a:pt x="59" y="136"/>
                  </a:lnTo>
                  <a:lnTo>
                    <a:pt x="48" y="145"/>
                  </a:lnTo>
                  <a:lnTo>
                    <a:pt x="39" y="155"/>
                  </a:lnTo>
                  <a:lnTo>
                    <a:pt x="29" y="175"/>
                  </a:lnTo>
                  <a:lnTo>
                    <a:pt x="29" y="184"/>
                  </a:lnTo>
                  <a:lnTo>
                    <a:pt x="29" y="203"/>
                  </a:lnTo>
                  <a:lnTo>
                    <a:pt x="20" y="223"/>
                  </a:lnTo>
                  <a:lnTo>
                    <a:pt x="20" y="232"/>
                  </a:lnTo>
                  <a:lnTo>
                    <a:pt x="10" y="251"/>
                  </a:lnTo>
                  <a:lnTo>
                    <a:pt x="10" y="261"/>
                  </a:lnTo>
                  <a:lnTo>
                    <a:pt x="0" y="281"/>
                  </a:lnTo>
                  <a:lnTo>
                    <a:pt x="10" y="300"/>
                  </a:lnTo>
                  <a:lnTo>
                    <a:pt x="20" y="320"/>
                  </a:lnTo>
                  <a:lnTo>
                    <a:pt x="20" y="338"/>
                  </a:lnTo>
                  <a:lnTo>
                    <a:pt x="29" y="357"/>
                  </a:lnTo>
                  <a:lnTo>
                    <a:pt x="39" y="377"/>
                  </a:lnTo>
                  <a:lnTo>
                    <a:pt x="39" y="396"/>
                  </a:lnTo>
                  <a:lnTo>
                    <a:pt x="48" y="416"/>
                  </a:lnTo>
                  <a:lnTo>
                    <a:pt x="59" y="435"/>
                  </a:lnTo>
                  <a:lnTo>
                    <a:pt x="68" y="445"/>
                  </a:lnTo>
                  <a:lnTo>
                    <a:pt x="87" y="454"/>
                  </a:lnTo>
                  <a:lnTo>
                    <a:pt x="96" y="474"/>
                  </a:lnTo>
                  <a:lnTo>
                    <a:pt x="107" y="483"/>
                  </a:lnTo>
                  <a:lnTo>
                    <a:pt x="126" y="493"/>
                  </a:lnTo>
                  <a:lnTo>
                    <a:pt x="135" y="502"/>
                  </a:lnTo>
                  <a:lnTo>
                    <a:pt x="145" y="522"/>
                  </a:lnTo>
                  <a:lnTo>
                    <a:pt x="165" y="532"/>
                  </a:lnTo>
                  <a:lnTo>
                    <a:pt x="174" y="532"/>
                  </a:lnTo>
                  <a:lnTo>
                    <a:pt x="184" y="532"/>
                  </a:lnTo>
                  <a:lnTo>
                    <a:pt x="193" y="532"/>
                  </a:lnTo>
                  <a:lnTo>
                    <a:pt x="204" y="532"/>
                  </a:lnTo>
                  <a:lnTo>
                    <a:pt x="213" y="532"/>
                  </a:lnTo>
                  <a:lnTo>
                    <a:pt x="222" y="532"/>
                  </a:lnTo>
                  <a:lnTo>
                    <a:pt x="232" y="532"/>
                  </a:lnTo>
                  <a:close/>
                </a:path>
              </a:pathLst>
            </a:custGeom>
            <a:solidFill>
              <a:srgbClr val="E07038"/>
            </a:solidFill>
            <a:ln w="9525">
              <a:noFill/>
              <a:round/>
              <a:headEnd/>
              <a:tailEnd/>
            </a:ln>
          </p:spPr>
          <p:txBody>
            <a:bodyPr>
              <a:prstTxWarp prst="textNoShape">
                <a:avLst/>
              </a:prstTxWarp>
            </a:bodyPr>
            <a:lstStyle/>
            <a:p>
              <a:endParaRPr lang="en-US"/>
            </a:p>
          </p:txBody>
        </p:sp>
        <p:sp>
          <p:nvSpPr>
            <p:cNvPr id="63901" name="Freeform 85"/>
            <p:cNvSpPr>
              <a:spLocks/>
            </p:cNvSpPr>
            <p:nvPr/>
          </p:nvSpPr>
          <p:spPr bwMode="auto">
            <a:xfrm>
              <a:off x="1723" y="3919"/>
              <a:ext cx="31" cy="54"/>
            </a:xfrm>
            <a:custGeom>
              <a:avLst/>
              <a:gdLst>
                <a:gd name="T0" fmla="*/ 194 w 251"/>
                <a:gd name="T1" fmla="*/ 426 h 435"/>
                <a:gd name="T2" fmla="*/ 212 w 251"/>
                <a:gd name="T3" fmla="*/ 426 h 435"/>
                <a:gd name="T4" fmla="*/ 231 w 251"/>
                <a:gd name="T5" fmla="*/ 416 h 435"/>
                <a:gd name="T6" fmla="*/ 251 w 251"/>
                <a:gd name="T7" fmla="*/ 397 h 435"/>
                <a:gd name="T8" fmla="*/ 251 w 251"/>
                <a:gd name="T9" fmla="*/ 368 h 435"/>
                <a:gd name="T10" fmla="*/ 242 w 251"/>
                <a:gd name="T11" fmla="*/ 329 h 435"/>
                <a:gd name="T12" fmla="*/ 231 w 251"/>
                <a:gd name="T13" fmla="*/ 310 h 435"/>
                <a:gd name="T14" fmla="*/ 222 w 251"/>
                <a:gd name="T15" fmla="*/ 290 h 435"/>
                <a:gd name="T16" fmla="*/ 212 w 251"/>
                <a:gd name="T17" fmla="*/ 262 h 435"/>
                <a:gd name="T18" fmla="*/ 203 w 251"/>
                <a:gd name="T19" fmla="*/ 242 h 435"/>
                <a:gd name="T20" fmla="*/ 203 w 251"/>
                <a:gd name="T21" fmla="*/ 214 h 435"/>
                <a:gd name="T22" fmla="*/ 194 w 251"/>
                <a:gd name="T23" fmla="*/ 184 h 435"/>
                <a:gd name="T24" fmla="*/ 194 w 251"/>
                <a:gd name="T25" fmla="*/ 165 h 435"/>
                <a:gd name="T26" fmla="*/ 203 w 251"/>
                <a:gd name="T27" fmla="*/ 136 h 435"/>
                <a:gd name="T28" fmla="*/ 203 w 251"/>
                <a:gd name="T29" fmla="*/ 108 h 435"/>
                <a:gd name="T30" fmla="*/ 203 w 251"/>
                <a:gd name="T31" fmla="*/ 88 h 435"/>
                <a:gd name="T32" fmla="*/ 212 w 251"/>
                <a:gd name="T33" fmla="*/ 69 h 435"/>
                <a:gd name="T34" fmla="*/ 231 w 251"/>
                <a:gd name="T35" fmla="*/ 49 h 435"/>
                <a:gd name="T36" fmla="*/ 242 w 251"/>
                <a:gd name="T37" fmla="*/ 30 h 435"/>
                <a:gd name="T38" fmla="*/ 222 w 251"/>
                <a:gd name="T39" fmla="*/ 20 h 435"/>
                <a:gd name="T40" fmla="*/ 212 w 251"/>
                <a:gd name="T41" fmla="*/ 11 h 435"/>
                <a:gd name="T42" fmla="*/ 194 w 251"/>
                <a:gd name="T43" fmla="*/ 11 h 435"/>
                <a:gd name="T44" fmla="*/ 183 w 251"/>
                <a:gd name="T45" fmla="*/ 11 h 435"/>
                <a:gd name="T46" fmla="*/ 155 w 251"/>
                <a:gd name="T47" fmla="*/ 20 h 435"/>
                <a:gd name="T48" fmla="*/ 135 w 251"/>
                <a:gd name="T49" fmla="*/ 39 h 435"/>
                <a:gd name="T50" fmla="*/ 106 w 251"/>
                <a:gd name="T51" fmla="*/ 49 h 435"/>
                <a:gd name="T52" fmla="*/ 86 w 251"/>
                <a:gd name="T53" fmla="*/ 69 h 435"/>
                <a:gd name="T54" fmla="*/ 68 w 251"/>
                <a:gd name="T55" fmla="*/ 88 h 435"/>
                <a:gd name="T56" fmla="*/ 58 w 251"/>
                <a:gd name="T57" fmla="*/ 108 h 435"/>
                <a:gd name="T58" fmla="*/ 38 w 251"/>
                <a:gd name="T59" fmla="*/ 127 h 435"/>
                <a:gd name="T60" fmla="*/ 29 w 251"/>
                <a:gd name="T61" fmla="*/ 145 h 435"/>
                <a:gd name="T62" fmla="*/ 19 w 251"/>
                <a:gd name="T63" fmla="*/ 165 h 435"/>
                <a:gd name="T64" fmla="*/ 19 w 251"/>
                <a:gd name="T65" fmla="*/ 194 h 435"/>
                <a:gd name="T66" fmla="*/ 10 w 251"/>
                <a:gd name="T67" fmla="*/ 223 h 435"/>
                <a:gd name="T68" fmla="*/ 10 w 251"/>
                <a:gd name="T69" fmla="*/ 253 h 435"/>
                <a:gd name="T70" fmla="*/ 19 w 251"/>
                <a:gd name="T71" fmla="*/ 281 h 435"/>
                <a:gd name="T72" fmla="*/ 29 w 251"/>
                <a:gd name="T73" fmla="*/ 310 h 435"/>
                <a:gd name="T74" fmla="*/ 38 w 251"/>
                <a:gd name="T75" fmla="*/ 339 h 435"/>
                <a:gd name="T76" fmla="*/ 58 w 251"/>
                <a:gd name="T77" fmla="*/ 368 h 435"/>
                <a:gd name="T78" fmla="*/ 77 w 251"/>
                <a:gd name="T79" fmla="*/ 387 h 435"/>
                <a:gd name="T80" fmla="*/ 97 w 251"/>
                <a:gd name="T81" fmla="*/ 407 h 435"/>
                <a:gd name="T82" fmla="*/ 116 w 251"/>
                <a:gd name="T83" fmla="*/ 426 h 435"/>
                <a:gd name="T84" fmla="*/ 145 w 251"/>
                <a:gd name="T85" fmla="*/ 435 h 435"/>
                <a:gd name="T86" fmla="*/ 164 w 251"/>
                <a:gd name="T87" fmla="*/ 435 h 435"/>
                <a:gd name="T88" fmla="*/ 183 w 251"/>
                <a:gd name="T89" fmla="*/ 435 h 435"/>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251"/>
                <a:gd name="T136" fmla="*/ 0 h 435"/>
                <a:gd name="T137" fmla="*/ 251 w 251"/>
                <a:gd name="T138" fmla="*/ 435 h 435"/>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251" h="435">
                  <a:moveTo>
                    <a:pt x="194" y="435"/>
                  </a:moveTo>
                  <a:lnTo>
                    <a:pt x="194" y="426"/>
                  </a:lnTo>
                  <a:lnTo>
                    <a:pt x="203" y="426"/>
                  </a:lnTo>
                  <a:lnTo>
                    <a:pt x="212" y="426"/>
                  </a:lnTo>
                  <a:lnTo>
                    <a:pt x="222" y="416"/>
                  </a:lnTo>
                  <a:lnTo>
                    <a:pt x="231" y="416"/>
                  </a:lnTo>
                  <a:lnTo>
                    <a:pt x="242" y="407"/>
                  </a:lnTo>
                  <a:lnTo>
                    <a:pt x="251" y="397"/>
                  </a:lnTo>
                  <a:lnTo>
                    <a:pt x="251" y="378"/>
                  </a:lnTo>
                  <a:lnTo>
                    <a:pt x="251" y="368"/>
                  </a:lnTo>
                  <a:lnTo>
                    <a:pt x="242" y="349"/>
                  </a:lnTo>
                  <a:lnTo>
                    <a:pt x="242" y="329"/>
                  </a:lnTo>
                  <a:lnTo>
                    <a:pt x="231" y="320"/>
                  </a:lnTo>
                  <a:lnTo>
                    <a:pt x="231" y="310"/>
                  </a:lnTo>
                  <a:lnTo>
                    <a:pt x="231" y="301"/>
                  </a:lnTo>
                  <a:lnTo>
                    <a:pt x="222" y="290"/>
                  </a:lnTo>
                  <a:lnTo>
                    <a:pt x="222" y="281"/>
                  </a:lnTo>
                  <a:lnTo>
                    <a:pt x="212" y="262"/>
                  </a:lnTo>
                  <a:lnTo>
                    <a:pt x="212" y="253"/>
                  </a:lnTo>
                  <a:lnTo>
                    <a:pt x="203" y="242"/>
                  </a:lnTo>
                  <a:lnTo>
                    <a:pt x="203" y="223"/>
                  </a:lnTo>
                  <a:lnTo>
                    <a:pt x="203" y="214"/>
                  </a:lnTo>
                  <a:lnTo>
                    <a:pt x="194" y="204"/>
                  </a:lnTo>
                  <a:lnTo>
                    <a:pt x="194" y="184"/>
                  </a:lnTo>
                  <a:lnTo>
                    <a:pt x="194" y="175"/>
                  </a:lnTo>
                  <a:lnTo>
                    <a:pt x="194" y="165"/>
                  </a:lnTo>
                  <a:lnTo>
                    <a:pt x="203" y="145"/>
                  </a:lnTo>
                  <a:lnTo>
                    <a:pt x="203" y="136"/>
                  </a:lnTo>
                  <a:lnTo>
                    <a:pt x="203" y="117"/>
                  </a:lnTo>
                  <a:lnTo>
                    <a:pt x="203" y="108"/>
                  </a:lnTo>
                  <a:lnTo>
                    <a:pt x="203" y="97"/>
                  </a:lnTo>
                  <a:lnTo>
                    <a:pt x="203" y="88"/>
                  </a:lnTo>
                  <a:lnTo>
                    <a:pt x="212" y="78"/>
                  </a:lnTo>
                  <a:lnTo>
                    <a:pt x="212" y="69"/>
                  </a:lnTo>
                  <a:lnTo>
                    <a:pt x="222" y="58"/>
                  </a:lnTo>
                  <a:lnTo>
                    <a:pt x="231" y="49"/>
                  </a:lnTo>
                  <a:lnTo>
                    <a:pt x="242" y="39"/>
                  </a:lnTo>
                  <a:lnTo>
                    <a:pt x="242" y="30"/>
                  </a:lnTo>
                  <a:lnTo>
                    <a:pt x="231" y="20"/>
                  </a:lnTo>
                  <a:lnTo>
                    <a:pt x="222" y="20"/>
                  </a:lnTo>
                  <a:lnTo>
                    <a:pt x="212" y="20"/>
                  </a:lnTo>
                  <a:lnTo>
                    <a:pt x="212" y="11"/>
                  </a:lnTo>
                  <a:lnTo>
                    <a:pt x="203" y="11"/>
                  </a:lnTo>
                  <a:lnTo>
                    <a:pt x="194" y="11"/>
                  </a:lnTo>
                  <a:lnTo>
                    <a:pt x="194" y="0"/>
                  </a:lnTo>
                  <a:lnTo>
                    <a:pt x="183" y="11"/>
                  </a:lnTo>
                  <a:lnTo>
                    <a:pt x="164" y="20"/>
                  </a:lnTo>
                  <a:lnTo>
                    <a:pt x="155" y="20"/>
                  </a:lnTo>
                  <a:lnTo>
                    <a:pt x="145" y="30"/>
                  </a:lnTo>
                  <a:lnTo>
                    <a:pt x="135" y="39"/>
                  </a:lnTo>
                  <a:lnTo>
                    <a:pt x="116" y="39"/>
                  </a:lnTo>
                  <a:lnTo>
                    <a:pt x="106" y="49"/>
                  </a:lnTo>
                  <a:lnTo>
                    <a:pt x="97" y="58"/>
                  </a:lnTo>
                  <a:lnTo>
                    <a:pt x="86" y="69"/>
                  </a:lnTo>
                  <a:lnTo>
                    <a:pt x="77" y="78"/>
                  </a:lnTo>
                  <a:lnTo>
                    <a:pt x="68" y="88"/>
                  </a:lnTo>
                  <a:lnTo>
                    <a:pt x="68" y="97"/>
                  </a:lnTo>
                  <a:lnTo>
                    <a:pt x="58" y="108"/>
                  </a:lnTo>
                  <a:lnTo>
                    <a:pt x="49" y="117"/>
                  </a:lnTo>
                  <a:lnTo>
                    <a:pt x="38" y="127"/>
                  </a:lnTo>
                  <a:lnTo>
                    <a:pt x="29" y="127"/>
                  </a:lnTo>
                  <a:lnTo>
                    <a:pt x="29" y="145"/>
                  </a:lnTo>
                  <a:lnTo>
                    <a:pt x="29" y="156"/>
                  </a:lnTo>
                  <a:lnTo>
                    <a:pt x="19" y="165"/>
                  </a:lnTo>
                  <a:lnTo>
                    <a:pt x="19" y="184"/>
                  </a:lnTo>
                  <a:lnTo>
                    <a:pt x="19" y="194"/>
                  </a:lnTo>
                  <a:lnTo>
                    <a:pt x="10" y="204"/>
                  </a:lnTo>
                  <a:lnTo>
                    <a:pt x="10" y="223"/>
                  </a:lnTo>
                  <a:lnTo>
                    <a:pt x="0" y="233"/>
                  </a:lnTo>
                  <a:lnTo>
                    <a:pt x="10" y="253"/>
                  </a:lnTo>
                  <a:lnTo>
                    <a:pt x="19" y="262"/>
                  </a:lnTo>
                  <a:lnTo>
                    <a:pt x="19" y="281"/>
                  </a:lnTo>
                  <a:lnTo>
                    <a:pt x="29" y="301"/>
                  </a:lnTo>
                  <a:lnTo>
                    <a:pt x="29" y="310"/>
                  </a:lnTo>
                  <a:lnTo>
                    <a:pt x="38" y="329"/>
                  </a:lnTo>
                  <a:lnTo>
                    <a:pt x="38" y="339"/>
                  </a:lnTo>
                  <a:lnTo>
                    <a:pt x="49" y="359"/>
                  </a:lnTo>
                  <a:lnTo>
                    <a:pt x="58" y="368"/>
                  </a:lnTo>
                  <a:lnTo>
                    <a:pt x="68" y="378"/>
                  </a:lnTo>
                  <a:lnTo>
                    <a:pt x="77" y="387"/>
                  </a:lnTo>
                  <a:lnTo>
                    <a:pt x="86" y="397"/>
                  </a:lnTo>
                  <a:lnTo>
                    <a:pt x="97" y="407"/>
                  </a:lnTo>
                  <a:lnTo>
                    <a:pt x="106" y="416"/>
                  </a:lnTo>
                  <a:lnTo>
                    <a:pt x="116" y="426"/>
                  </a:lnTo>
                  <a:lnTo>
                    <a:pt x="135" y="435"/>
                  </a:lnTo>
                  <a:lnTo>
                    <a:pt x="145" y="435"/>
                  </a:lnTo>
                  <a:lnTo>
                    <a:pt x="155" y="435"/>
                  </a:lnTo>
                  <a:lnTo>
                    <a:pt x="164" y="435"/>
                  </a:lnTo>
                  <a:lnTo>
                    <a:pt x="174" y="435"/>
                  </a:lnTo>
                  <a:lnTo>
                    <a:pt x="183" y="435"/>
                  </a:lnTo>
                  <a:lnTo>
                    <a:pt x="194" y="435"/>
                  </a:lnTo>
                  <a:close/>
                </a:path>
              </a:pathLst>
            </a:custGeom>
            <a:solidFill>
              <a:srgbClr val="E07038"/>
            </a:solidFill>
            <a:ln w="9525">
              <a:noFill/>
              <a:round/>
              <a:headEnd/>
              <a:tailEnd/>
            </a:ln>
          </p:spPr>
          <p:txBody>
            <a:bodyPr>
              <a:prstTxWarp prst="textNoShape">
                <a:avLst/>
              </a:prstTxWarp>
            </a:bodyPr>
            <a:lstStyle/>
            <a:p>
              <a:endParaRPr lang="en-US"/>
            </a:p>
          </p:txBody>
        </p:sp>
        <p:sp>
          <p:nvSpPr>
            <p:cNvPr id="63902" name="Freeform 86"/>
            <p:cNvSpPr>
              <a:spLocks/>
            </p:cNvSpPr>
            <p:nvPr/>
          </p:nvSpPr>
          <p:spPr bwMode="auto">
            <a:xfrm>
              <a:off x="1725" y="3928"/>
              <a:ext cx="23" cy="41"/>
            </a:xfrm>
            <a:custGeom>
              <a:avLst/>
              <a:gdLst>
                <a:gd name="T0" fmla="*/ 136 w 184"/>
                <a:gd name="T1" fmla="*/ 329 h 329"/>
                <a:gd name="T2" fmla="*/ 184 w 184"/>
                <a:gd name="T3" fmla="*/ 300 h 329"/>
                <a:gd name="T4" fmla="*/ 184 w 184"/>
                <a:gd name="T5" fmla="*/ 290 h 329"/>
                <a:gd name="T6" fmla="*/ 184 w 184"/>
                <a:gd name="T7" fmla="*/ 271 h 329"/>
                <a:gd name="T8" fmla="*/ 175 w 184"/>
                <a:gd name="T9" fmla="*/ 261 h 329"/>
                <a:gd name="T10" fmla="*/ 175 w 184"/>
                <a:gd name="T11" fmla="*/ 251 h 329"/>
                <a:gd name="T12" fmla="*/ 175 w 184"/>
                <a:gd name="T13" fmla="*/ 242 h 329"/>
                <a:gd name="T14" fmla="*/ 164 w 184"/>
                <a:gd name="T15" fmla="*/ 232 h 329"/>
                <a:gd name="T16" fmla="*/ 164 w 184"/>
                <a:gd name="T17" fmla="*/ 223 h 329"/>
                <a:gd name="T18" fmla="*/ 145 w 184"/>
                <a:gd name="T19" fmla="*/ 145 h 329"/>
                <a:gd name="T20" fmla="*/ 145 w 184"/>
                <a:gd name="T21" fmla="*/ 67 h 329"/>
                <a:gd name="T22" fmla="*/ 175 w 184"/>
                <a:gd name="T23" fmla="*/ 19 h 329"/>
                <a:gd name="T24" fmla="*/ 136 w 184"/>
                <a:gd name="T25" fmla="*/ 0 h 329"/>
                <a:gd name="T26" fmla="*/ 67 w 184"/>
                <a:gd name="T27" fmla="*/ 39 h 329"/>
                <a:gd name="T28" fmla="*/ 19 w 184"/>
                <a:gd name="T29" fmla="*/ 97 h 329"/>
                <a:gd name="T30" fmla="*/ 0 w 184"/>
                <a:gd name="T31" fmla="*/ 175 h 329"/>
                <a:gd name="T32" fmla="*/ 30 w 184"/>
                <a:gd name="T33" fmla="*/ 271 h 329"/>
                <a:gd name="T34" fmla="*/ 87 w 184"/>
                <a:gd name="T35" fmla="*/ 329 h 329"/>
                <a:gd name="T36" fmla="*/ 136 w 184"/>
                <a:gd name="T37" fmla="*/ 329 h 32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84"/>
                <a:gd name="T58" fmla="*/ 0 h 329"/>
                <a:gd name="T59" fmla="*/ 184 w 184"/>
                <a:gd name="T60" fmla="*/ 329 h 32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84" h="329">
                  <a:moveTo>
                    <a:pt x="136" y="329"/>
                  </a:moveTo>
                  <a:lnTo>
                    <a:pt x="184" y="300"/>
                  </a:lnTo>
                  <a:lnTo>
                    <a:pt x="184" y="290"/>
                  </a:lnTo>
                  <a:lnTo>
                    <a:pt x="184" y="271"/>
                  </a:lnTo>
                  <a:lnTo>
                    <a:pt x="175" y="261"/>
                  </a:lnTo>
                  <a:lnTo>
                    <a:pt x="175" y="251"/>
                  </a:lnTo>
                  <a:lnTo>
                    <a:pt x="175" y="242"/>
                  </a:lnTo>
                  <a:lnTo>
                    <a:pt x="164" y="232"/>
                  </a:lnTo>
                  <a:lnTo>
                    <a:pt x="164" y="223"/>
                  </a:lnTo>
                  <a:lnTo>
                    <a:pt x="145" y="145"/>
                  </a:lnTo>
                  <a:lnTo>
                    <a:pt x="145" y="67"/>
                  </a:lnTo>
                  <a:lnTo>
                    <a:pt x="175" y="19"/>
                  </a:lnTo>
                  <a:lnTo>
                    <a:pt x="136" y="0"/>
                  </a:lnTo>
                  <a:lnTo>
                    <a:pt x="67" y="39"/>
                  </a:lnTo>
                  <a:lnTo>
                    <a:pt x="19" y="97"/>
                  </a:lnTo>
                  <a:lnTo>
                    <a:pt x="0" y="175"/>
                  </a:lnTo>
                  <a:lnTo>
                    <a:pt x="30" y="271"/>
                  </a:lnTo>
                  <a:lnTo>
                    <a:pt x="87" y="329"/>
                  </a:lnTo>
                  <a:lnTo>
                    <a:pt x="136" y="329"/>
                  </a:lnTo>
                  <a:close/>
                </a:path>
              </a:pathLst>
            </a:custGeom>
            <a:solidFill>
              <a:srgbClr val="964C26"/>
            </a:solidFill>
            <a:ln w="9525">
              <a:noFill/>
              <a:round/>
              <a:headEnd/>
              <a:tailEnd/>
            </a:ln>
          </p:spPr>
          <p:txBody>
            <a:bodyPr>
              <a:prstTxWarp prst="textNoShape">
                <a:avLst/>
              </a:prstTxWarp>
            </a:bodyPr>
            <a:lstStyle/>
            <a:p>
              <a:endParaRPr lang="en-US"/>
            </a:p>
          </p:txBody>
        </p:sp>
        <p:sp>
          <p:nvSpPr>
            <p:cNvPr id="63903" name="Freeform 87"/>
            <p:cNvSpPr>
              <a:spLocks/>
            </p:cNvSpPr>
            <p:nvPr/>
          </p:nvSpPr>
          <p:spPr bwMode="auto">
            <a:xfrm>
              <a:off x="1792" y="3913"/>
              <a:ext cx="65" cy="107"/>
            </a:xfrm>
            <a:custGeom>
              <a:avLst/>
              <a:gdLst>
                <a:gd name="T0" fmla="*/ 406 w 522"/>
                <a:gd name="T1" fmla="*/ 841 h 860"/>
                <a:gd name="T2" fmla="*/ 522 w 522"/>
                <a:gd name="T3" fmla="*/ 754 h 860"/>
                <a:gd name="T4" fmla="*/ 512 w 522"/>
                <a:gd name="T5" fmla="*/ 715 h 860"/>
                <a:gd name="T6" fmla="*/ 503 w 522"/>
                <a:gd name="T7" fmla="*/ 687 h 860"/>
                <a:gd name="T8" fmla="*/ 493 w 522"/>
                <a:gd name="T9" fmla="*/ 658 h 860"/>
                <a:gd name="T10" fmla="*/ 483 w 522"/>
                <a:gd name="T11" fmla="*/ 628 h 860"/>
                <a:gd name="T12" fmla="*/ 473 w 522"/>
                <a:gd name="T13" fmla="*/ 609 h 860"/>
                <a:gd name="T14" fmla="*/ 464 w 522"/>
                <a:gd name="T15" fmla="*/ 590 h 860"/>
                <a:gd name="T16" fmla="*/ 454 w 522"/>
                <a:gd name="T17" fmla="*/ 570 h 860"/>
                <a:gd name="T18" fmla="*/ 377 w 522"/>
                <a:gd name="T19" fmla="*/ 377 h 860"/>
                <a:gd name="T20" fmla="*/ 367 w 522"/>
                <a:gd name="T21" fmla="*/ 175 h 860"/>
                <a:gd name="T22" fmla="*/ 434 w 522"/>
                <a:gd name="T23" fmla="*/ 30 h 860"/>
                <a:gd name="T24" fmla="*/ 328 w 522"/>
                <a:gd name="T25" fmla="*/ 0 h 860"/>
                <a:gd name="T26" fmla="*/ 145 w 522"/>
                <a:gd name="T27" fmla="*/ 126 h 860"/>
                <a:gd name="T28" fmla="*/ 38 w 522"/>
                <a:gd name="T29" fmla="*/ 301 h 860"/>
                <a:gd name="T30" fmla="*/ 0 w 522"/>
                <a:gd name="T31" fmla="*/ 503 h 860"/>
                <a:gd name="T32" fmla="*/ 106 w 522"/>
                <a:gd name="T33" fmla="*/ 735 h 860"/>
                <a:gd name="T34" fmla="*/ 289 w 522"/>
                <a:gd name="T35" fmla="*/ 860 h 860"/>
                <a:gd name="T36" fmla="*/ 406 w 522"/>
                <a:gd name="T37" fmla="*/ 841 h 860"/>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22"/>
                <a:gd name="T58" fmla="*/ 0 h 860"/>
                <a:gd name="T59" fmla="*/ 522 w 522"/>
                <a:gd name="T60" fmla="*/ 860 h 860"/>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22" h="860">
                  <a:moveTo>
                    <a:pt x="406" y="841"/>
                  </a:moveTo>
                  <a:lnTo>
                    <a:pt x="522" y="754"/>
                  </a:lnTo>
                  <a:lnTo>
                    <a:pt x="512" y="715"/>
                  </a:lnTo>
                  <a:lnTo>
                    <a:pt x="503" y="687"/>
                  </a:lnTo>
                  <a:lnTo>
                    <a:pt x="493" y="658"/>
                  </a:lnTo>
                  <a:lnTo>
                    <a:pt x="483" y="628"/>
                  </a:lnTo>
                  <a:lnTo>
                    <a:pt x="473" y="609"/>
                  </a:lnTo>
                  <a:lnTo>
                    <a:pt x="464" y="590"/>
                  </a:lnTo>
                  <a:lnTo>
                    <a:pt x="454" y="570"/>
                  </a:lnTo>
                  <a:lnTo>
                    <a:pt x="377" y="377"/>
                  </a:lnTo>
                  <a:lnTo>
                    <a:pt x="367" y="175"/>
                  </a:lnTo>
                  <a:lnTo>
                    <a:pt x="434" y="30"/>
                  </a:lnTo>
                  <a:lnTo>
                    <a:pt x="328" y="0"/>
                  </a:lnTo>
                  <a:lnTo>
                    <a:pt x="145" y="126"/>
                  </a:lnTo>
                  <a:lnTo>
                    <a:pt x="38" y="301"/>
                  </a:lnTo>
                  <a:lnTo>
                    <a:pt x="0" y="503"/>
                  </a:lnTo>
                  <a:lnTo>
                    <a:pt x="106" y="735"/>
                  </a:lnTo>
                  <a:lnTo>
                    <a:pt x="289" y="860"/>
                  </a:lnTo>
                  <a:lnTo>
                    <a:pt x="406" y="841"/>
                  </a:lnTo>
                  <a:close/>
                </a:path>
              </a:pathLst>
            </a:custGeom>
            <a:solidFill>
              <a:srgbClr val="E07038"/>
            </a:solidFill>
            <a:ln w="9525">
              <a:noFill/>
              <a:round/>
              <a:headEnd/>
              <a:tailEnd/>
            </a:ln>
          </p:spPr>
          <p:txBody>
            <a:bodyPr>
              <a:prstTxWarp prst="textNoShape">
                <a:avLst/>
              </a:prstTxWarp>
            </a:bodyPr>
            <a:lstStyle/>
            <a:p>
              <a:endParaRPr lang="en-US"/>
            </a:p>
          </p:txBody>
        </p:sp>
        <p:sp>
          <p:nvSpPr>
            <p:cNvPr id="63904" name="Freeform 88"/>
            <p:cNvSpPr>
              <a:spLocks/>
            </p:cNvSpPr>
            <p:nvPr/>
          </p:nvSpPr>
          <p:spPr bwMode="auto">
            <a:xfrm>
              <a:off x="1794" y="3921"/>
              <a:ext cx="57" cy="94"/>
            </a:xfrm>
            <a:custGeom>
              <a:avLst/>
              <a:gdLst>
                <a:gd name="T0" fmla="*/ 366 w 453"/>
                <a:gd name="T1" fmla="*/ 725 h 755"/>
                <a:gd name="T2" fmla="*/ 386 w 453"/>
                <a:gd name="T3" fmla="*/ 705 h 755"/>
                <a:gd name="T4" fmla="*/ 414 w 453"/>
                <a:gd name="T5" fmla="*/ 686 h 755"/>
                <a:gd name="T6" fmla="*/ 444 w 453"/>
                <a:gd name="T7" fmla="*/ 667 h 755"/>
                <a:gd name="T8" fmla="*/ 453 w 453"/>
                <a:gd name="T9" fmla="*/ 628 h 755"/>
                <a:gd name="T10" fmla="*/ 434 w 453"/>
                <a:gd name="T11" fmla="*/ 571 h 755"/>
                <a:gd name="T12" fmla="*/ 405 w 453"/>
                <a:gd name="T13" fmla="*/ 532 h 755"/>
                <a:gd name="T14" fmla="*/ 395 w 453"/>
                <a:gd name="T15" fmla="*/ 502 h 755"/>
                <a:gd name="T16" fmla="*/ 377 w 453"/>
                <a:gd name="T17" fmla="*/ 454 h 755"/>
                <a:gd name="T18" fmla="*/ 357 w 453"/>
                <a:gd name="T19" fmla="*/ 415 h 755"/>
                <a:gd name="T20" fmla="*/ 338 w 453"/>
                <a:gd name="T21" fmla="*/ 377 h 755"/>
                <a:gd name="T22" fmla="*/ 327 w 453"/>
                <a:gd name="T23" fmla="*/ 329 h 755"/>
                <a:gd name="T24" fmla="*/ 318 w 453"/>
                <a:gd name="T25" fmla="*/ 290 h 755"/>
                <a:gd name="T26" fmla="*/ 318 w 453"/>
                <a:gd name="T27" fmla="*/ 242 h 755"/>
                <a:gd name="T28" fmla="*/ 318 w 453"/>
                <a:gd name="T29" fmla="*/ 194 h 755"/>
                <a:gd name="T30" fmla="*/ 318 w 453"/>
                <a:gd name="T31" fmla="*/ 155 h 755"/>
                <a:gd name="T32" fmla="*/ 327 w 453"/>
                <a:gd name="T33" fmla="*/ 116 h 755"/>
                <a:gd name="T34" fmla="*/ 347 w 453"/>
                <a:gd name="T35" fmla="*/ 88 h 755"/>
                <a:gd name="T36" fmla="*/ 366 w 453"/>
                <a:gd name="T37" fmla="*/ 58 h 755"/>
                <a:gd name="T38" fmla="*/ 377 w 453"/>
                <a:gd name="T39" fmla="*/ 29 h 755"/>
                <a:gd name="T40" fmla="*/ 357 w 453"/>
                <a:gd name="T41" fmla="*/ 19 h 755"/>
                <a:gd name="T42" fmla="*/ 327 w 453"/>
                <a:gd name="T43" fmla="*/ 10 h 755"/>
                <a:gd name="T44" fmla="*/ 308 w 453"/>
                <a:gd name="T45" fmla="*/ 0 h 755"/>
                <a:gd name="T46" fmla="*/ 280 w 453"/>
                <a:gd name="T47" fmla="*/ 0 h 755"/>
                <a:gd name="T48" fmla="*/ 241 w 453"/>
                <a:gd name="T49" fmla="*/ 29 h 755"/>
                <a:gd name="T50" fmla="*/ 202 w 453"/>
                <a:gd name="T51" fmla="*/ 58 h 755"/>
                <a:gd name="T52" fmla="*/ 163 w 453"/>
                <a:gd name="T53" fmla="*/ 88 h 755"/>
                <a:gd name="T54" fmla="*/ 125 w 453"/>
                <a:gd name="T55" fmla="*/ 116 h 755"/>
                <a:gd name="T56" fmla="*/ 96 w 453"/>
                <a:gd name="T57" fmla="*/ 155 h 755"/>
                <a:gd name="T58" fmla="*/ 76 w 453"/>
                <a:gd name="T59" fmla="*/ 184 h 755"/>
                <a:gd name="T60" fmla="*/ 48 w 453"/>
                <a:gd name="T61" fmla="*/ 222 h 755"/>
                <a:gd name="T62" fmla="*/ 28 w 453"/>
                <a:gd name="T63" fmla="*/ 261 h 755"/>
                <a:gd name="T64" fmla="*/ 18 w 453"/>
                <a:gd name="T65" fmla="*/ 309 h 755"/>
                <a:gd name="T66" fmla="*/ 9 w 453"/>
                <a:gd name="T67" fmla="*/ 348 h 755"/>
                <a:gd name="T68" fmla="*/ 0 w 453"/>
                <a:gd name="T69" fmla="*/ 396 h 755"/>
                <a:gd name="T70" fmla="*/ 0 w 453"/>
                <a:gd name="T71" fmla="*/ 445 h 755"/>
                <a:gd name="T72" fmla="*/ 18 w 453"/>
                <a:gd name="T73" fmla="*/ 493 h 755"/>
                <a:gd name="T74" fmla="*/ 37 w 453"/>
                <a:gd name="T75" fmla="*/ 541 h 755"/>
                <a:gd name="T76" fmla="*/ 67 w 453"/>
                <a:gd name="T77" fmla="*/ 590 h 755"/>
                <a:gd name="T78" fmla="*/ 86 w 453"/>
                <a:gd name="T79" fmla="*/ 647 h 755"/>
                <a:gd name="T80" fmla="*/ 125 w 453"/>
                <a:gd name="T81" fmla="*/ 667 h 755"/>
                <a:gd name="T82" fmla="*/ 173 w 453"/>
                <a:gd name="T83" fmla="*/ 696 h 755"/>
                <a:gd name="T84" fmla="*/ 212 w 453"/>
                <a:gd name="T85" fmla="*/ 725 h 755"/>
                <a:gd name="T86" fmla="*/ 251 w 453"/>
                <a:gd name="T87" fmla="*/ 755 h 755"/>
                <a:gd name="T88" fmla="*/ 269 w 453"/>
                <a:gd name="T89" fmla="*/ 744 h 755"/>
                <a:gd name="T90" fmla="*/ 299 w 453"/>
                <a:gd name="T91" fmla="*/ 744 h 755"/>
                <a:gd name="T92" fmla="*/ 327 w 453"/>
                <a:gd name="T93" fmla="*/ 744 h 755"/>
                <a:gd name="T94" fmla="*/ 347 w 453"/>
                <a:gd name="T95" fmla="*/ 735 h 755"/>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53"/>
                <a:gd name="T145" fmla="*/ 0 h 755"/>
                <a:gd name="T146" fmla="*/ 453 w 453"/>
                <a:gd name="T147" fmla="*/ 755 h 755"/>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53" h="755">
                  <a:moveTo>
                    <a:pt x="347" y="735"/>
                  </a:moveTo>
                  <a:lnTo>
                    <a:pt x="366" y="725"/>
                  </a:lnTo>
                  <a:lnTo>
                    <a:pt x="377" y="716"/>
                  </a:lnTo>
                  <a:lnTo>
                    <a:pt x="386" y="705"/>
                  </a:lnTo>
                  <a:lnTo>
                    <a:pt x="405" y="696"/>
                  </a:lnTo>
                  <a:lnTo>
                    <a:pt x="414" y="686"/>
                  </a:lnTo>
                  <a:lnTo>
                    <a:pt x="434" y="677"/>
                  </a:lnTo>
                  <a:lnTo>
                    <a:pt x="444" y="667"/>
                  </a:lnTo>
                  <a:lnTo>
                    <a:pt x="453" y="658"/>
                  </a:lnTo>
                  <a:lnTo>
                    <a:pt x="453" y="628"/>
                  </a:lnTo>
                  <a:lnTo>
                    <a:pt x="444" y="599"/>
                  </a:lnTo>
                  <a:lnTo>
                    <a:pt x="434" y="571"/>
                  </a:lnTo>
                  <a:lnTo>
                    <a:pt x="414" y="551"/>
                  </a:lnTo>
                  <a:lnTo>
                    <a:pt x="405" y="532"/>
                  </a:lnTo>
                  <a:lnTo>
                    <a:pt x="405" y="512"/>
                  </a:lnTo>
                  <a:lnTo>
                    <a:pt x="395" y="502"/>
                  </a:lnTo>
                  <a:lnTo>
                    <a:pt x="386" y="474"/>
                  </a:lnTo>
                  <a:lnTo>
                    <a:pt x="377" y="454"/>
                  </a:lnTo>
                  <a:lnTo>
                    <a:pt x="366" y="435"/>
                  </a:lnTo>
                  <a:lnTo>
                    <a:pt x="357" y="415"/>
                  </a:lnTo>
                  <a:lnTo>
                    <a:pt x="347" y="396"/>
                  </a:lnTo>
                  <a:lnTo>
                    <a:pt x="338" y="377"/>
                  </a:lnTo>
                  <a:lnTo>
                    <a:pt x="327" y="348"/>
                  </a:lnTo>
                  <a:lnTo>
                    <a:pt x="327" y="329"/>
                  </a:lnTo>
                  <a:lnTo>
                    <a:pt x="318" y="309"/>
                  </a:lnTo>
                  <a:lnTo>
                    <a:pt x="318" y="290"/>
                  </a:lnTo>
                  <a:lnTo>
                    <a:pt x="318" y="261"/>
                  </a:lnTo>
                  <a:lnTo>
                    <a:pt x="318" y="242"/>
                  </a:lnTo>
                  <a:lnTo>
                    <a:pt x="318" y="222"/>
                  </a:lnTo>
                  <a:lnTo>
                    <a:pt x="318" y="194"/>
                  </a:lnTo>
                  <a:lnTo>
                    <a:pt x="318" y="174"/>
                  </a:lnTo>
                  <a:lnTo>
                    <a:pt x="318" y="155"/>
                  </a:lnTo>
                  <a:lnTo>
                    <a:pt x="327" y="136"/>
                  </a:lnTo>
                  <a:lnTo>
                    <a:pt x="327" y="116"/>
                  </a:lnTo>
                  <a:lnTo>
                    <a:pt x="338" y="107"/>
                  </a:lnTo>
                  <a:lnTo>
                    <a:pt x="347" y="88"/>
                  </a:lnTo>
                  <a:lnTo>
                    <a:pt x="357" y="68"/>
                  </a:lnTo>
                  <a:lnTo>
                    <a:pt x="366" y="58"/>
                  </a:lnTo>
                  <a:lnTo>
                    <a:pt x="377" y="38"/>
                  </a:lnTo>
                  <a:lnTo>
                    <a:pt x="377" y="29"/>
                  </a:lnTo>
                  <a:lnTo>
                    <a:pt x="366" y="19"/>
                  </a:lnTo>
                  <a:lnTo>
                    <a:pt x="357" y="19"/>
                  </a:lnTo>
                  <a:lnTo>
                    <a:pt x="347" y="10"/>
                  </a:lnTo>
                  <a:lnTo>
                    <a:pt x="327" y="10"/>
                  </a:lnTo>
                  <a:lnTo>
                    <a:pt x="318" y="10"/>
                  </a:lnTo>
                  <a:lnTo>
                    <a:pt x="308" y="0"/>
                  </a:lnTo>
                  <a:lnTo>
                    <a:pt x="299" y="0"/>
                  </a:lnTo>
                  <a:lnTo>
                    <a:pt x="280" y="0"/>
                  </a:lnTo>
                  <a:lnTo>
                    <a:pt x="260" y="10"/>
                  </a:lnTo>
                  <a:lnTo>
                    <a:pt x="241" y="29"/>
                  </a:lnTo>
                  <a:lnTo>
                    <a:pt x="221" y="38"/>
                  </a:lnTo>
                  <a:lnTo>
                    <a:pt x="202" y="58"/>
                  </a:lnTo>
                  <a:lnTo>
                    <a:pt x="182" y="68"/>
                  </a:lnTo>
                  <a:lnTo>
                    <a:pt x="163" y="88"/>
                  </a:lnTo>
                  <a:lnTo>
                    <a:pt x="144" y="97"/>
                  </a:lnTo>
                  <a:lnTo>
                    <a:pt x="125" y="116"/>
                  </a:lnTo>
                  <a:lnTo>
                    <a:pt x="115" y="136"/>
                  </a:lnTo>
                  <a:lnTo>
                    <a:pt x="96" y="155"/>
                  </a:lnTo>
                  <a:lnTo>
                    <a:pt x="86" y="164"/>
                  </a:lnTo>
                  <a:lnTo>
                    <a:pt x="76" y="184"/>
                  </a:lnTo>
                  <a:lnTo>
                    <a:pt x="67" y="203"/>
                  </a:lnTo>
                  <a:lnTo>
                    <a:pt x="48" y="222"/>
                  </a:lnTo>
                  <a:lnTo>
                    <a:pt x="37" y="242"/>
                  </a:lnTo>
                  <a:lnTo>
                    <a:pt x="28" y="261"/>
                  </a:lnTo>
                  <a:lnTo>
                    <a:pt x="18" y="281"/>
                  </a:lnTo>
                  <a:lnTo>
                    <a:pt x="18" y="309"/>
                  </a:lnTo>
                  <a:lnTo>
                    <a:pt x="18" y="329"/>
                  </a:lnTo>
                  <a:lnTo>
                    <a:pt x="9" y="348"/>
                  </a:lnTo>
                  <a:lnTo>
                    <a:pt x="9" y="377"/>
                  </a:lnTo>
                  <a:lnTo>
                    <a:pt x="0" y="396"/>
                  </a:lnTo>
                  <a:lnTo>
                    <a:pt x="0" y="415"/>
                  </a:lnTo>
                  <a:lnTo>
                    <a:pt x="0" y="445"/>
                  </a:lnTo>
                  <a:lnTo>
                    <a:pt x="9" y="464"/>
                  </a:lnTo>
                  <a:lnTo>
                    <a:pt x="18" y="493"/>
                  </a:lnTo>
                  <a:lnTo>
                    <a:pt x="28" y="522"/>
                  </a:lnTo>
                  <a:lnTo>
                    <a:pt x="37" y="541"/>
                  </a:lnTo>
                  <a:lnTo>
                    <a:pt x="57" y="571"/>
                  </a:lnTo>
                  <a:lnTo>
                    <a:pt x="67" y="590"/>
                  </a:lnTo>
                  <a:lnTo>
                    <a:pt x="76" y="619"/>
                  </a:lnTo>
                  <a:lnTo>
                    <a:pt x="86" y="647"/>
                  </a:lnTo>
                  <a:lnTo>
                    <a:pt x="106" y="658"/>
                  </a:lnTo>
                  <a:lnTo>
                    <a:pt x="125" y="667"/>
                  </a:lnTo>
                  <a:lnTo>
                    <a:pt x="154" y="686"/>
                  </a:lnTo>
                  <a:lnTo>
                    <a:pt x="173" y="696"/>
                  </a:lnTo>
                  <a:lnTo>
                    <a:pt x="193" y="716"/>
                  </a:lnTo>
                  <a:lnTo>
                    <a:pt x="212" y="725"/>
                  </a:lnTo>
                  <a:lnTo>
                    <a:pt x="232" y="735"/>
                  </a:lnTo>
                  <a:lnTo>
                    <a:pt x="251" y="755"/>
                  </a:lnTo>
                  <a:lnTo>
                    <a:pt x="260" y="755"/>
                  </a:lnTo>
                  <a:lnTo>
                    <a:pt x="269" y="744"/>
                  </a:lnTo>
                  <a:lnTo>
                    <a:pt x="289" y="744"/>
                  </a:lnTo>
                  <a:lnTo>
                    <a:pt x="299" y="744"/>
                  </a:lnTo>
                  <a:lnTo>
                    <a:pt x="308" y="744"/>
                  </a:lnTo>
                  <a:lnTo>
                    <a:pt x="327" y="744"/>
                  </a:lnTo>
                  <a:lnTo>
                    <a:pt x="338" y="735"/>
                  </a:lnTo>
                  <a:lnTo>
                    <a:pt x="347" y="735"/>
                  </a:lnTo>
                  <a:close/>
                </a:path>
              </a:pathLst>
            </a:custGeom>
            <a:solidFill>
              <a:srgbClr val="E07038"/>
            </a:solidFill>
            <a:ln w="9525">
              <a:noFill/>
              <a:round/>
              <a:headEnd/>
              <a:tailEnd/>
            </a:ln>
          </p:spPr>
          <p:txBody>
            <a:bodyPr>
              <a:prstTxWarp prst="textNoShape">
                <a:avLst/>
              </a:prstTxWarp>
            </a:bodyPr>
            <a:lstStyle/>
            <a:p>
              <a:endParaRPr lang="en-US"/>
            </a:p>
          </p:txBody>
        </p:sp>
        <p:sp>
          <p:nvSpPr>
            <p:cNvPr id="63905" name="Freeform 89"/>
            <p:cNvSpPr>
              <a:spLocks/>
            </p:cNvSpPr>
            <p:nvPr/>
          </p:nvSpPr>
          <p:spPr bwMode="auto">
            <a:xfrm>
              <a:off x="1796" y="3930"/>
              <a:ext cx="49" cy="81"/>
            </a:xfrm>
            <a:custGeom>
              <a:avLst/>
              <a:gdLst>
                <a:gd name="T0" fmla="*/ 318 w 396"/>
                <a:gd name="T1" fmla="*/ 618 h 648"/>
                <a:gd name="T2" fmla="*/ 338 w 396"/>
                <a:gd name="T3" fmla="*/ 609 h 648"/>
                <a:gd name="T4" fmla="*/ 368 w 396"/>
                <a:gd name="T5" fmla="*/ 590 h 648"/>
                <a:gd name="T6" fmla="*/ 386 w 396"/>
                <a:gd name="T7" fmla="*/ 570 h 648"/>
                <a:gd name="T8" fmla="*/ 396 w 396"/>
                <a:gd name="T9" fmla="*/ 542 h 648"/>
                <a:gd name="T10" fmla="*/ 377 w 396"/>
                <a:gd name="T11" fmla="*/ 492 h 648"/>
                <a:gd name="T12" fmla="*/ 357 w 396"/>
                <a:gd name="T13" fmla="*/ 454 h 648"/>
                <a:gd name="T14" fmla="*/ 348 w 396"/>
                <a:gd name="T15" fmla="*/ 434 h 648"/>
                <a:gd name="T16" fmla="*/ 338 w 396"/>
                <a:gd name="T17" fmla="*/ 406 h 648"/>
                <a:gd name="T18" fmla="*/ 318 w 396"/>
                <a:gd name="T19" fmla="*/ 377 h 648"/>
                <a:gd name="T20" fmla="*/ 309 w 396"/>
                <a:gd name="T21" fmla="*/ 338 h 648"/>
                <a:gd name="T22" fmla="*/ 290 w 396"/>
                <a:gd name="T23" fmla="*/ 299 h 648"/>
                <a:gd name="T24" fmla="*/ 280 w 396"/>
                <a:gd name="T25" fmla="*/ 261 h 648"/>
                <a:gd name="T26" fmla="*/ 280 w 396"/>
                <a:gd name="T27" fmla="*/ 222 h 648"/>
                <a:gd name="T28" fmla="*/ 280 w 396"/>
                <a:gd name="T29" fmla="*/ 183 h 648"/>
                <a:gd name="T30" fmla="*/ 280 w 396"/>
                <a:gd name="T31" fmla="*/ 145 h 648"/>
                <a:gd name="T32" fmla="*/ 290 w 396"/>
                <a:gd name="T33" fmla="*/ 116 h 648"/>
                <a:gd name="T34" fmla="*/ 299 w 396"/>
                <a:gd name="T35" fmla="*/ 87 h 648"/>
                <a:gd name="T36" fmla="*/ 309 w 396"/>
                <a:gd name="T37" fmla="*/ 57 h 648"/>
                <a:gd name="T38" fmla="*/ 329 w 396"/>
                <a:gd name="T39" fmla="*/ 29 h 648"/>
                <a:gd name="T40" fmla="*/ 318 w 396"/>
                <a:gd name="T41" fmla="*/ 20 h 648"/>
                <a:gd name="T42" fmla="*/ 299 w 396"/>
                <a:gd name="T43" fmla="*/ 9 h 648"/>
                <a:gd name="T44" fmla="*/ 280 w 396"/>
                <a:gd name="T45" fmla="*/ 9 h 648"/>
                <a:gd name="T46" fmla="*/ 260 w 396"/>
                <a:gd name="T47" fmla="*/ 0 h 648"/>
                <a:gd name="T48" fmla="*/ 232 w 396"/>
                <a:gd name="T49" fmla="*/ 9 h 648"/>
                <a:gd name="T50" fmla="*/ 203 w 396"/>
                <a:gd name="T51" fmla="*/ 39 h 648"/>
                <a:gd name="T52" fmla="*/ 164 w 396"/>
                <a:gd name="T53" fmla="*/ 57 h 648"/>
                <a:gd name="T54" fmla="*/ 135 w 396"/>
                <a:gd name="T55" fmla="*/ 87 h 648"/>
                <a:gd name="T56" fmla="*/ 106 w 396"/>
                <a:gd name="T57" fmla="*/ 116 h 648"/>
                <a:gd name="T58" fmla="*/ 87 w 396"/>
                <a:gd name="T59" fmla="*/ 145 h 648"/>
                <a:gd name="T60" fmla="*/ 58 w 396"/>
                <a:gd name="T61" fmla="*/ 174 h 648"/>
                <a:gd name="T62" fmla="*/ 39 w 396"/>
                <a:gd name="T63" fmla="*/ 202 h 648"/>
                <a:gd name="T64" fmla="*/ 28 w 396"/>
                <a:gd name="T65" fmla="*/ 241 h 648"/>
                <a:gd name="T66" fmla="*/ 19 w 396"/>
                <a:gd name="T67" fmla="*/ 280 h 648"/>
                <a:gd name="T68" fmla="*/ 9 w 396"/>
                <a:gd name="T69" fmla="*/ 319 h 648"/>
                <a:gd name="T70" fmla="*/ 9 w 396"/>
                <a:gd name="T71" fmla="*/ 358 h 648"/>
                <a:gd name="T72" fmla="*/ 9 w 396"/>
                <a:gd name="T73" fmla="*/ 406 h 648"/>
                <a:gd name="T74" fmla="*/ 39 w 396"/>
                <a:gd name="T75" fmla="*/ 444 h 648"/>
                <a:gd name="T76" fmla="*/ 58 w 396"/>
                <a:gd name="T77" fmla="*/ 483 h 648"/>
                <a:gd name="T78" fmla="*/ 77 w 396"/>
                <a:gd name="T79" fmla="*/ 531 h 648"/>
                <a:gd name="T80" fmla="*/ 97 w 396"/>
                <a:gd name="T81" fmla="*/ 560 h 648"/>
                <a:gd name="T82" fmla="*/ 135 w 396"/>
                <a:gd name="T83" fmla="*/ 590 h 648"/>
                <a:gd name="T84" fmla="*/ 173 w 396"/>
                <a:gd name="T85" fmla="*/ 609 h 648"/>
                <a:gd name="T86" fmla="*/ 203 w 396"/>
                <a:gd name="T87" fmla="*/ 637 h 648"/>
                <a:gd name="T88" fmla="*/ 232 w 396"/>
                <a:gd name="T89" fmla="*/ 648 h 648"/>
                <a:gd name="T90" fmla="*/ 251 w 396"/>
                <a:gd name="T91" fmla="*/ 637 h 648"/>
                <a:gd name="T92" fmla="*/ 280 w 396"/>
                <a:gd name="T93" fmla="*/ 637 h 648"/>
                <a:gd name="T94" fmla="*/ 299 w 396"/>
                <a:gd name="T95" fmla="*/ 637 h 64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396"/>
                <a:gd name="T145" fmla="*/ 0 h 648"/>
                <a:gd name="T146" fmla="*/ 396 w 396"/>
                <a:gd name="T147" fmla="*/ 648 h 648"/>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396" h="648">
                  <a:moveTo>
                    <a:pt x="309" y="628"/>
                  </a:moveTo>
                  <a:lnTo>
                    <a:pt x="318" y="618"/>
                  </a:lnTo>
                  <a:lnTo>
                    <a:pt x="329" y="618"/>
                  </a:lnTo>
                  <a:lnTo>
                    <a:pt x="338" y="609"/>
                  </a:lnTo>
                  <a:lnTo>
                    <a:pt x="357" y="599"/>
                  </a:lnTo>
                  <a:lnTo>
                    <a:pt x="368" y="590"/>
                  </a:lnTo>
                  <a:lnTo>
                    <a:pt x="377" y="579"/>
                  </a:lnTo>
                  <a:lnTo>
                    <a:pt x="386" y="570"/>
                  </a:lnTo>
                  <a:lnTo>
                    <a:pt x="396" y="560"/>
                  </a:lnTo>
                  <a:lnTo>
                    <a:pt x="396" y="542"/>
                  </a:lnTo>
                  <a:lnTo>
                    <a:pt x="386" y="512"/>
                  </a:lnTo>
                  <a:lnTo>
                    <a:pt x="377" y="492"/>
                  </a:lnTo>
                  <a:lnTo>
                    <a:pt x="368" y="473"/>
                  </a:lnTo>
                  <a:lnTo>
                    <a:pt x="357" y="454"/>
                  </a:lnTo>
                  <a:lnTo>
                    <a:pt x="357" y="444"/>
                  </a:lnTo>
                  <a:lnTo>
                    <a:pt x="348" y="434"/>
                  </a:lnTo>
                  <a:lnTo>
                    <a:pt x="348" y="425"/>
                  </a:lnTo>
                  <a:lnTo>
                    <a:pt x="338" y="406"/>
                  </a:lnTo>
                  <a:lnTo>
                    <a:pt x="329" y="396"/>
                  </a:lnTo>
                  <a:lnTo>
                    <a:pt x="318" y="377"/>
                  </a:lnTo>
                  <a:lnTo>
                    <a:pt x="318" y="358"/>
                  </a:lnTo>
                  <a:lnTo>
                    <a:pt x="309" y="338"/>
                  </a:lnTo>
                  <a:lnTo>
                    <a:pt x="299" y="319"/>
                  </a:lnTo>
                  <a:lnTo>
                    <a:pt x="290" y="299"/>
                  </a:lnTo>
                  <a:lnTo>
                    <a:pt x="290" y="280"/>
                  </a:lnTo>
                  <a:lnTo>
                    <a:pt x="280" y="261"/>
                  </a:lnTo>
                  <a:lnTo>
                    <a:pt x="280" y="241"/>
                  </a:lnTo>
                  <a:lnTo>
                    <a:pt x="280" y="222"/>
                  </a:lnTo>
                  <a:lnTo>
                    <a:pt x="280" y="202"/>
                  </a:lnTo>
                  <a:lnTo>
                    <a:pt x="280" y="183"/>
                  </a:lnTo>
                  <a:lnTo>
                    <a:pt x="280" y="165"/>
                  </a:lnTo>
                  <a:lnTo>
                    <a:pt x="280" y="145"/>
                  </a:lnTo>
                  <a:lnTo>
                    <a:pt x="280" y="126"/>
                  </a:lnTo>
                  <a:lnTo>
                    <a:pt x="290" y="116"/>
                  </a:lnTo>
                  <a:lnTo>
                    <a:pt x="290" y="96"/>
                  </a:lnTo>
                  <a:lnTo>
                    <a:pt x="299" y="87"/>
                  </a:lnTo>
                  <a:lnTo>
                    <a:pt x="309" y="77"/>
                  </a:lnTo>
                  <a:lnTo>
                    <a:pt x="309" y="57"/>
                  </a:lnTo>
                  <a:lnTo>
                    <a:pt x="318" y="48"/>
                  </a:lnTo>
                  <a:lnTo>
                    <a:pt x="329" y="29"/>
                  </a:lnTo>
                  <a:lnTo>
                    <a:pt x="338" y="20"/>
                  </a:lnTo>
                  <a:lnTo>
                    <a:pt x="318" y="20"/>
                  </a:lnTo>
                  <a:lnTo>
                    <a:pt x="309" y="9"/>
                  </a:lnTo>
                  <a:lnTo>
                    <a:pt x="299" y="9"/>
                  </a:lnTo>
                  <a:lnTo>
                    <a:pt x="290" y="9"/>
                  </a:lnTo>
                  <a:lnTo>
                    <a:pt x="280" y="9"/>
                  </a:lnTo>
                  <a:lnTo>
                    <a:pt x="271" y="0"/>
                  </a:lnTo>
                  <a:lnTo>
                    <a:pt x="260" y="0"/>
                  </a:lnTo>
                  <a:lnTo>
                    <a:pt x="251" y="0"/>
                  </a:lnTo>
                  <a:lnTo>
                    <a:pt x="232" y="9"/>
                  </a:lnTo>
                  <a:lnTo>
                    <a:pt x="212" y="20"/>
                  </a:lnTo>
                  <a:lnTo>
                    <a:pt x="203" y="39"/>
                  </a:lnTo>
                  <a:lnTo>
                    <a:pt x="184" y="48"/>
                  </a:lnTo>
                  <a:lnTo>
                    <a:pt x="164" y="57"/>
                  </a:lnTo>
                  <a:lnTo>
                    <a:pt x="145" y="68"/>
                  </a:lnTo>
                  <a:lnTo>
                    <a:pt x="135" y="87"/>
                  </a:lnTo>
                  <a:lnTo>
                    <a:pt x="116" y="96"/>
                  </a:lnTo>
                  <a:lnTo>
                    <a:pt x="106" y="116"/>
                  </a:lnTo>
                  <a:lnTo>
                    <a:pt x="97" y="126"/>
                  </a:lnTo>
                  <a:lnTo>
                    <a:pt x="87" y="145"/>
                  </a:lnTo>
                  <a:lnTo>
                    <a:pt x="67" y="154"/>
                  </a:lnTo>
                  <a:lnTo>
                    <a:pt x="58" y="174"/>
                  </a:lnTo>
                  <a:lnTo>
                    <a:pt x="48" y="193"/>
                  </a:lnTo>
                  <a:lnTo>
                    <a:pt x="39" y="202"/>
                  </a:lnTo>
                  <a:lnTo>
                    <a:pt x="28" y="222"/>
                  </a:lnTo>
                  <a:lnTo>
                    <a:pt x="28" y="241"/>
                  </a:lnTo>
                  <a:lnTo>
                    <a:pt x="19" y="261"/>
                  </a:lnTo>
                  <a:lnTo>
                    <a:pt x="19" y="280"/>
                  </a:lnTo>
                  <a:lnTo>
                    <a:pt x="19" y="299"/>
                  </a:lnTo>
                  <a:lnTo>
                    <a:pt x="9" y="319"/>
                  </a:lnTo>
                  <a:lnTo>
                    <a:pt x="9" y="338"/>
                  </a:lnTo>
                  <a:lnTo>
                    <a:pt x="9" y="358"/>
                  </a:lnTo>
                  <a:lnTo>
                    <a:pt x="0" y="377"/>
                  </a:lnTo>
                  <a:lnTo>
                    <a:pt x="9" y="406"/>
                  </a:lnTo>
                  <a:lnTo>
                    <a:pt x="19" y="425"/>
                  </a:lnTo>
                  <a:lnTo>
                    <a:pt x="39" y="444"/>
                  </a:lnTo>
                  <a:lnTo>
                    <a:pt x="48" y="464"/>
                  </a:lnTo>
                  <a:lnTo>
                    <a:pt x="58" y="483"/>
                  </a:lnTo>
                  <a:lnTo>
                    <a:pt x="67" y="512"/>
                  </a:lnTo>
                  <a:lnTo>
                    <a:pt x="77" y="531"/>
                  </a:lnTo>
                  <a:lnTo>
                    <a:pt x="87" y="551"/>
                  </a:lnTo>
                  <a:lnTo>
                    <a:pt x="97" y="560"/>
                  </a:lnTo>
                  <a:lnTo>
                    <a:pt x="116" y="579"/>
                  </a:lnTo>
                  <a:lnTo>
                    <a:pt x="135" y="590"/>
                  </a:lnTo>
                  <a:lnTo>
                    <a:pt x="154" y="599"/>
                  </a:lnTo>
                  <a:lnTo>
                    <a:pt x="173" y="609"/>
                  </a:lnTo>
                  <a:lnTo>
                    <a:pt x="184" y="618"/>
                  </a:lnTo>
                  <a:lnTo>
                    <a:pt x="203" y="637"/>
                  </a:lnTo>
                  <a:lnTo>
                    <a:pt x="223" y="648"/>
                  </a:lnTo>
                  <a:lnTo>
                    <a:pt x="232" y="648"/>
                  </a:lnTo>
                  <a:lnTo>
                    <a:pt x="242" y="637"/>
                  </a:lnTo>
                  <a:lnTo>
                    <a:pt x="251" y="637"/>
                  </a:lnTo>
                  <a:lnTo>
                    <a:pt x="260" y="637"/>
                  </a:lnTo>
                  <a:lnTo>
                    <a:pt x="280" y="637"/>
                  </a:lnTo>
                  <a:lnTo>
                    <a:pt x="290" y="637"/>
                  </a:lnTo>
                  <a:lnTo>
                    <a:pt x="299" y="637"/>
                  </a:lnTo>
                  <a:lnTo>
                    <a:pt x="309" y="628"/>
                  </a:lnTo>
                  <a:close/>
                </a:path>
              </a:pathLst>
            </a:custGeom>
            <a:solidFill>
              <a:srgbClr val="E07038"/>
            </a:solidFill>
            <a:ln w="9525">
              <a:noFill/>
              <a:round/>
              <a:headEnd/>
              <a:tailEnd/>
            </a:ln>
          </p:spPr>
          <p:txBody>
            <a:bodyPr>
              <a:prstTxWarp prst="textNoShape">
                <a:avLst/>
              </a:prstTxWarp>
            </a:bodyPr>
            <a:lstStyle/>
            <a:p>
              <a:endParaRPr lang="en-US"/>
            </a:p>
          </p:txBody>
        </p:sp>
        <p:sp>
          <p:nvSpPr>
            <p:cNvPr id="63906" name="Freeform 90"/>
            <p:cNvSpPr>
              <a:spLocks/>
            </p:cNvSpPr>
            <p:nvPr/>
          </p:nvSpPr>
          <p:spPr bwMode="auto">
            <a:xfrm>
              <a:off x="1798" y="3938"/>
              <a:ext cx="41" cy="68"/>
            </a:xfrm>
            <a:custGeom>
              <a:avLst/>
              <a:gdLst>
                <a:gd name="T0" fmla="*/ 271 w 329"/>
                <a:gd name="T1" fmla="*/ 522 h 541"/>
                <a:gd name="T2" fmla="*/ 280 w 329"/>
                <a:gd name="T3" fmla="*/ 502 h 541"/>
                <a:gd name="T4" fmla="*/ 299 w 329"/>
                <a:gd name="T5" fmla="*/ 492 h 541"/>
                <a:gd name="T6" fmla="*/ 319 w 329"/>
                <a:gd name="T7" fmla="*/ 483 h 541"/>
                <a:gd name="T8" fmla="*/ 329 w 329"/>
                <a:gd name="T9" fmla="*/ 454 h 541"/>
                <a:gd name="T10" fmla="*/ 310 w 329"/>
                <a:gd name="T11" fmla="*/ 415 h 541"/>
                <a:gd name="T12" fmla="*/ 299 w 329"/>
                <a:gd name="T13" fmla="*/ 376 h 541"/>
                <a:gd name="T14" fmla="*/ 290 w 329"/>
                <a:gd name="T15" fmla="*/ 357 h 541"/>
                <a:gd name="T16" fmla="*/ 271 w 329"/>
                <a:gd name="T17" fmla="*/ 328 h 541"/>
                <a:gd name="T18" fmla="*/ 261 w 329"/>
                <a:gd name="T19" fmla="*/ 299 h 541"/>
                <a:gd name="T20" fmla="*/ 252 w 329"/>
                <a:gd name="T21" fmla="*/ 270 h 541"/>
                <a:gd name="T22" fmla="*/ 232 w 329"/>
                <a:gd name="T23" fmla="*/ 231 h 541"/>
                <a:gd name="T24" fmla="*/ 232 w 329"/>
                <a:gd name="T25" fmla="*/ 203 h 541"/>
                <a:gd name="T26" fmla="*/ 232 w 329"/>
                <a:gd name="T27" fmla="*/ 173 h 541"/>
                <a:gd name="T28" fmla="*/ 232 w 329"/>
                <a:gd name="T29" fmla="*/ 134 h 541"/>
                <a:gd name="T30" fmla="*/ 232 w 329"/>
                <a:gd name="T31" fmla="*/ 106 h 541"/>
                <a:gd name="T32" fmla="*/ 241 w 329"/>
                <a:gd name="T33" fmla="*/ 86 h 541"/>
                <a:gd name="T34" fmla="*/ 252 w 329"/>
                <a:gd name="T35" fmla="*/ 58 h 541"/>
                <a:gd name="T36" fmla="*/ 271 w 329"/>
                <a:gd name="T37" fmla="*/ 38 h 541"/>
                <a:gd name="T38" fmla="*/ 280 w 329"/>
                <a:gd name="T39" fmla="*/ 19 h 541"/>
                <a:gd name="T40" fmla="*/ 261 w 329"/>
                <a:gd name="T41" fmla="*/ 9 h 541"/>
                <a:gd name="T42" fmla="*/ 241 w 329"/>
                <a:gd name="T43" fmla="*/ 9 h 541"/>
                <a:gd name="T44" fmla="*/ 223 w 329"/>
                <a:gd name="T45" fmla="*/ 0 h 541"/>
                <a:gd name="T46" fmla="*/ 193 w 329"/>
                <a:gd name="T47" fmla="*/ 9 h 541"/>
                <a:gd name="T48" fmla="*/ 165 w 329"/>
                <a:gd name="T49" fmla="*/ 28 h 541"/>
                <a:gd name="T50" fmla="*/ 135 w 329"/>
                <a:gd name="T51" fmla="*/ 48 h 541"/>
                <a:gd name="T52" fmla="*/ 106 w 329"/>
                <a:gd name="T53" fmla="*/ 67 h 541"/>
                <a:gd name="T54" fmla="*/ 87 w 329"/>
                <a:gd name="T55" fmla="*/ 97 h 541"/>
                <a:gd name="T56" fmla="*/ 68 w 329"/>
                <a:gd name="T57" fmla="*/ 115 h 541"/>
                <a:gd name="T58" fmla="*/ 48 w 329"/>
                <a:gd name="T59" fmla="*/ 145 h 541"/>
                <a:gd name="T60" fmla="*/ 29 w 329"/>
                <a:gd name="T61" fmla="*/ 173 h 541"/>
                <a:gd name="T62" fmla="*/ 20 w 329"/>
                <a:gd name="T63" fmla="*/ 203 h 541"/>
                <a:gd name="T64" fmla="*/ 20 w 329"/>
                <a:gd name="T65" fmla="*/ 231 h 541"/>
                <a:gd name="T66" fmla="*/ 9 w 329"/>
                <a:gd name="T67" fmla="*/ 270 h 541"/>
                <a:gd name="T68" fmla="*/ 0 w 329"/>
                <a:gd name="T69" fmla="*/ 299 h 541"/>
                <a:gd name="T70" fmla="*/ 9 w 329"/>
                <a:gd name="T71" fmla="*/ 338 h 541"/>
                <a:gd name="T72" fmla="*/ 29 w 329"/>
                <a:gd name="T73" fmla="*/ 366 h 541"/>
                <a:gd name="T74" fmla="*/ 39 w 329"/>
                <a:gd name="T75" fmla="*/ 405 h 541"/>
                <a:gd name="T76" fmla="*/ 58 w 329"/>
                <a:gd name="T77" fmla="*/ 444 h 541"/>
                <a:gd name="T78" fmla="*/ 87 w 329"/>
                <a:gd name="T79" fmla="*/ 474 h 541"/>
                <a:gd name="T80" fmla="*/ 116 w 329"/>
                <a:gd name="T81" fmla="*/ 492 h 541"/>
                <a:gd name="T82" fmla="*/ 135 w 329"/>
                <a:gd name="T83" fmla="*/ 511 h 541"/>
                <a:gd name="T84" fmla="*/ 165 w 329"/>
                <a:gd name="T85" fmla="*/ 531 h 541"/>
                <a:gd name="T86" fmla="*/ 193 w 329"/>
                <a:gd name="T87" fmla="*/ 541 h 541"/>
                <a:gd name="T88" fmla="*/ 213 w 329"/>
                <a:gd name="T89" fmla="*/ 531 h 541"/>
                <a:gd name="T90" fmla="*/ 232 w 329"/>
                <a:gd name="T91" fmla="*/ 531 h 541"/>
                <a:gd name="T92" fmla="*/ 252 w 329"/>
                <a:gd name="T93" fmla="*/ 531 h 541"/>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29"/>
                <a:gd name="T142" fmla="*/ 0 h 541"/>
                <a:gd name="T143" fmla="*/ 329 w 329"/>
                <a:gd name="T144" fmla="*/ 541 h 541"/>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29" h="541">
                  <a:moveTo>
                    <a:pt x="261" y="531"/>
                  </a:moveTo>
                  <a:lnTo>
                    <a:pt x="271" y="522"/>
                  </a:lnTo>
                  <a:lnTo>
                    <a:pt x="271" y="511"/>
                  </a:lnTo>
                  <a:lnTo>
                    <a:pt x="280" y="502"/>
                  </a:lnTo>
                  <a:lnTo>
                    <a:pt x="290" y="502"/>
                  </a:lnTo>
                  <a:lnTo>
                    <a:pt x="299" y="492"/>
                  </a:lnTo>
                  <a:lnTo>
                    <a:pt x="310" y="483"/>
                  </a:lnTo>
                  <a:lnTo>
                    <a:pt x="319" y="483"/>
                  </a:lnTo>
                  <a:lnTo>
                    <a:pt x="329" y="474"/>
                  </a:lnTo>
                  <a:lnTo>
                    <a:pt x="329" y="454"/>
                  </a:lnTo>
                  <a:lnTo>
                    <a:pt x="319" y="435"/>
                  </a:lnTo>
                  <a:lnTo>
                    <a:pt x="310" y="415"/>
                  </a:lnTo>
                  <a:lnTo>
                    <a:pt x="310" y="396"/>
                  </a:lnTo>
                  <a:lnTo>
                    <a:pt x="299" y="376"/>
                  </a:lnTo>
                  <a:lnTo>
                    <a:pt x="290" y="366"/>
                  </a:lnTo>
                  <a:lnTo>
                    <a:pt x="290" y="357"/>
                  </a:lnTo>
                  <a:lnTo>
                    <a:pt x="280" y="338"/>
                  </a:lnTo>
                  <a:lnTo>
                    <a:pt x="271" y="328"/>
                  </a:lnTo>
                  <a:lnTo>
                    <a:pt x="271" y="309"/>
                  </a:lnTo>
                  <a:lnTo>
                    <a:pt x="261" y="299"/>
                  </a:lnTo>
                  <a:lnTo>
                    <a:pt x="252" y="279"/>
                  </a:lnTo>
                  <a:lnTo>
                    <a:pt x="252" y="270"/>
                  </a:lnTo>
                  <a:lnTo>
                    <a:pt x="241" y="251"/>
                  </a:lnTo>
                  <a:lnTo>
                    <a:pt x="232" y="231"/>
                  </a:lnTo>
                  <a:lnTo>
                    <a:pt x="232" y="222"/>
                  </a:lnTo>
                  <a:lnTo>
                    <a:pt x="232" y="203"/>
                  </a:lnTo>
                  <a:lnTo>
                    <a:pt x="232" y="183"/>
                  </a:lnTo>
                  <a:lnTo>
                    <a:pt x="232" y="173"/>
                  </a:lnTo>
                  <a:lnTo>
                    <a:pt x="232" y="154"/>
                  </a:lnTo>
                  <a:lnTo>
                    <a:pt x="232" y="134"/>
                  </a:lnTo>
                  <a:lnTo>
                    <a:pt x="232" y="125"/>
                  </a:lnTo>
                  <a:lnTo>
                    <a:pt x="232" y="106"/>
                  </a:lnTo>
                  <a:lnTo>
                    <a:pt x="241" y="97"/>
                  </a:lnTo>
                  <a:lnTo>
                    <a:pt x="241" y="86"/>
                  </a:lnTo>
                  <a:lnTo>
                    <a:pt x="252" y="67"/>
                  </a:lnTo>
                  <a:lnTo>
                    <a:pt x="252" y="58"/>
                  </a:lnTo>
                  <a:lnTo>
                    <a:pt x="261" y="48"/>
                  </a:lnTo>
                  <a:lnTo>
                    <a:pt x="271" y="38"/>
                  </a:lnTo>
                  <a:lnTo>
                    <a:pt x="271" y="28"/>
                  </a:lnTo>
                  <a:lnTo>
                    <a:pt x="280" y="19"/>
                  </a:lnTo>
                  <a:lnTo>
                    <a:pt x="271" y="9"/>
                  </a:lnTo>
                  <a:lnTo>
                    <a:pt x="261" y="9"/>
                  </a:lnTo>
                  <a:lnTo>
                    <a:pt x="252" y="9"/>
                  </a:lnTo>
                  <a:lnTo>
                    <a:pt x="241" y="9"/>
                  </a:lnTo>
                  <a:lnTo>
                    <a:pt x="232" y="0"/>
                  </a:lnTo>
                  <a:lnTo>
                    <a:pt x="223" y="0"/>
                  </a:lnTo>
                  <a:lnTo>
                    <a:pt x="213" y="0"/>
                  </a:lnTo>
                  <a:lnTo>
                    <a:pt x="193" y="9"/>
                  </a:lnTo>
                  <a:lnTo>
                    <a:pt x="184" y="19"/>
                  </a:lnTo>
                  <a:lnTo>
                    <a:pt x="165" y="28"/>
                  </a:lnTo>
                  <a:lnTo>
                    <a:pt x="154" y="38"/>
                  </a:lnTo>
                  <a:lnTo>
                    <a:pt x="135" y="48"/>
                  </a:lnTo>
                  <a:lnTo>
                    <a:pt x="126" y="58"/>
                  </a:lnTo>
                  <a:lnTo>
                    <a:pt x="106" y="67"/>
                  </a:lnTo>
                  <a:lnTo>
                    <a:pt x="97" y="77"/>
                  </a:lnTo>
                  <a:lnTo>
                    <a:pt x="87" y="97"/>
                  </a:lnTo>
                  <a:lnTo>
                    <a:pt x="78" y="106"/>
                  </a:lnTo>
                  <a:lnTo>
                    <a:pt x="68" y="115"/>
                  </a:lnTo>
                  <a:lnTo>
                    <a:pt x="58" y="134"/>
                  </a:lnTo>
                  <a:lnTo>
                    <a:pt x="48" y="145"/>
                  </a:lnTo>
                  <a:lnTo>
                    <a:pt x="39" y="154"/>
                  </a:lnTo>
                  <a:lnTo>
                    <a:pt x="29" y="173"/>
                  </a:lnTo>
                  <a:lnTo>
                    <a:pt x="20" y="183"/>
                  </a:lnTo>
                  <a:lnTo>
                    <a:pt x="20" y="203"/>
                  </a:lnTo>
                  <a:lnTo>
                    <a:pt x="20" y="222"/>
                  </a:lnTo>
                  <a:lnTo>
                    <a:pt x="20" y="231"/>
                  </a:lnTo>
                  <a:lnTo>
                    <a:pt x="9" y="251"/>
                  </a:lnTo>
                  <a:lnTo>
                    <a:pt x="9" y="270"/>
                  </a:lnTo>
                  <a:lnTo>
                    <a:pt x="9" y="279"/>
                  </a:lnTo>
                  <a:lnTo>
                    <a:pt x="0" y="299"/>
                  </a:lnTo>
                  <a:lnTo>
                    <a:pt x="0" y="318"/>
                  </a:lnTo>
                  <a:lnTo>
                    <a:pt x="9" y="338"/>
                  </a:lnTo>
                  <a:lnTo>
                    <a:pt x="20" y="357"/>
                  </a:lnTo>
                  <a:lnTo>
                    <a:pt x="29" y="366"/>
                  </a:lnTo>
                  <a:lnTo>
                    <a:pt x="39" y="386"/>
                  </a:lnTo>
                  <a:lnTo>
                    <a:pt x="39" y="405"/>
                  </a:lnTo>
                  <a:lnTo>
                    <a:pt x="48" y="424"/>
                  </a:lnTo>
                  <a:lnTo>
                    <a:pt x="58" y="444"/>
                  </a:lnTo>
                  <a:lnTo>
                    <a:pt x="68" y="463"/>
                  </a:lnTo>
                  <a:lnTo>
                    <a:pt x="87" y="474"/>
                  </a:lnTo>
                  <a:lnTo>
                    <a:pt x="97" y="483"/>
                  </a:lnTo>
                  <a:lnTo>
                    <a:pt x="116" y="492"/>
                  </a:lnTo>
                  <a:lnTo>
                    <a:pt x="126" y="502"/>
                  </a:lnTo>
                  <a:lnTo>
                    <a:pt x="135" y="511"/>
                  </a:lnTo>
                  <a:lnTo>
                    <a:pt x="154" y="522"/>
                  </a:lnTo>
                  <a:lnTo>
                    <a:pt x="165" y="531"/>
                  </a:lnTo>
                  <a:lnTo>
                    <a:pt x="184" y="541"/>
                  </a:lnTo>
                  <a:lnTo>
                    <a:pt x="193" y="541"/>
                  </a:lnTo>
                  <a:lnTo>
                    <a:pt x="204" y="531"/>
                  </a:lnTo>
                  <a:lnTo>
                    <a:pt x="213" y="531"/>
                  </a:lnTo>
                  <a:lnTo>
                    <a:pt x="223" y="531"/>
                  </a:lnTo>
                  <a:lnTo>
                    <a:pt x="232" y="531"/>
                  </a:lnTo>
                  <a:lnTo>
                    <a:pt x="241" y="531"/>
                  </a:lnTo>
                  <a:lnTo>
                    <a:pt x="252" y="531"/>
                  </a:lnTo>
                  <a:lnTo>
                    <a:pt x="261" y="531"/>
                  </a:lnTo>
                  <a:close/>
                </a:path>
              </a:pathLst>
            </a:custGeom>
            <a:solidFill>
              <a:srgbClr val="E07038"/>
            </a:solidFill>
            <a:ln w="9525">
              <a:noFill/>
              <a:round/>
              <a:headEnd/>
              <a:tailEnd/>
            </a:ln>
          </p:spPr>
          <p:txBody>
            <a:bodyPr>
              <a:prstTxWarp prst="textNoShape">
                <a:avLst/>
              </a:prstTxWarp>
            </a:bodyPr>
            <a:lstStyle/>
            <a:p>
              <a:endParaRPr lang="en-US"/>
            </a:p>
          </p:txBody>
        </p:sp>
        <p:sp>
          <p:nvSpPr>
            <p:cNvPr id="63907" name="Freeform 91"/>
            <p:cNvSpPr>
              <a:spLocks/>
            </p:cNvSpPr>
            <p:nvPr/>
          </p:nvSpPr>
          <p:spPr bwMode="auto">
            <a:xfrm>
              <a:off x="1800" y="3945"/>
              <a:ext cx="33" cy="56"/>
            </a:xfrm>
            <a:custGeom>
              <a:avLst/>
              <a:gdLst>
                <a:gd name="T0" fmla="*/ 212 w 260"/>
                <a:gd name="T1" fmla="*/ 425 h 444"/>
                <a:gd name="T2" fmla="*/ 221 w 260"/>
                <a:gd name="T3" fmla="*/ 416 h 444"/>
                <a:gd name="T4" fmla="*/ 241 w 260"/>
                <a:gd name="T5" fmla="*/ 405 h 444"/>
                <a:gd name="T6" fmla="*/ 260 w 260"/>
                <a:gd name="T7" fmla="*/ 396 h 444"/>
                <a:gd name="T8" fmla="*/ 260 w 260"/>
                <a:gd name="T9" fmla="*/ 366 h 444"/>
                <a:gd name="T10" fmla="*/ 251 w 260"/>
                <a:gd name="T11" fmla="*/ 338 h 444"/>
                <a:gd name="T12" fmla="*/ 241 w 260"/>
                <a:gd name="T13" fmla="*/ 308 h 444"/>
                <a:gd name="T14" fmla="*/ 221 w 260"/>
                <a:gd name="T15" fmla="*/ 280 h 444"/>
                <a:gd name="T16" fmla="*/ 212 w 260"/>
                <a:gd name="T17" fmla="*/ 260 h 444"/>
                <a:gd name="T18" fmla="*/ 203 w 260"/>
                <a:gd name="T19" fmla="*/ 232 h 444"/>
                <a:gd name="T20" fmla="*/ 193 w 260"/>
                <a:gd name="T21" fmla="*/ 212 h 444"/>
                <a:gd name="T22" fmla="*/ 184 w 260"/>
                <a:gd name="T23" fmla="*/ 183 h 444"/>
                <a:gd name="T24" fmla="*/ 184 w 260"/>
                <a:gd name="T25" fmla="*/ 154 h 444"/>
                <a:gd name="T26" fmla="*/ 184 w 260"/>
                <a:gd name="T27" fmla="*/ 135 h 444"/>
                <a:gd name="T28" fmla="*/ 184 w 260"/>
                <a:gd name="T29" fmla="*/ 106 h 444"/>
                <a:gd name="T30" fmla="*/ 193 w 260"/>
                <a:gd name="T31" fmla="*/ 87 h 444"/>
                <a:gd name="T32" fmla="*/ 193 w 260"/>
                <a:gd name="T33" fmla="*/ 67 h 444"/>
                <a:gd name="T34" fmla="*/ 203 w 260"/>
                <a:gd name="T35" fmla="*/ 48 h 444"/>
                <a:gd name="T36" fmla="*/ 212 w 260"/>
                <a:gd name="T37" fmla="*/ 28 h 444"/>
                <a:gd name="T38" fmla="*/ 212 w 260"/>
                <a:gd name="T39" fmla="*/ 19 h 444"/>
                <a:gd name="T40" fmla="*/ 203 w 260"/>
                <a:gd name="T41" fmla="*/ 9 h 444"/>
                <a:gd name="T42" fmla="*/ 184 w 260"/>
                <a:gd name="T43" fmla="*/ 9 h 444"/>
                <a:gd name="T44" fmla="*/ 164 w 260"/>
                <a:gd name="T45" fmla="*/ 0 h 444"/>
                <a:gd name="T46" fmla="*/ 145 w 260"/>
                <a:gd name="T47" fmla="*/ 19 h 444"/>
                <a:gd name="T48" fmla="*/ 115 w 260"/>
                <a:gd name="T49" fmla="*/ 39 h 444"/>
                <a:gd name="T50" fmla="*/ 96 w 260"/>
                <a:gd name="T51" fmla="*/ 57 h 444"/>
                <a:gd name="T52" fmla="*/ 77 w 260"/>
                <a:gd name="T53" fmla="*/ 67 h 444"/>
                <a:gd name="T54" fmla="*/ 58 w 260"/>
                <a:gd name="T55" fmla="*/ 96 h 444"/>
                <a:gd name="T56" fmla="*/ 48 w 260"/>
                <a:gd name="T57" fmla="*/ 115 h 444"/>
                <a:gd name="T58" fmla="*/ 28 w 260"/>
                <a:gd name="T59" fmla="*/ 135 h 444"/>
                <a:gd name="T60" fmla="*/ 19 w 260"/>
                <a:gd name="T61" fmla="*/ 154 h 444"/>
                <a:gd name="T62" fmla="*/ 9 w 260"/>
                <a:gd name="T63" fmla="*/ 183 h 444"/>
                <a:gd name="T64" fmla="*/ 9 w 260"/>
                <a:gd name="T65" fmla="*/ 212 h 444"/>
                <a:gd name="T66" fmla="*/ 0 w 260"/>
                <a:gd name="T67" fmla="*/ 232 h 444"/>
                <a:gd name="T68" fmla="*/ 0 w 260"/>
                <a:gd name="T69" fmla="*/ 260 h 444"/>
                <a:gd name="T70" fmla="*/ 9 w 260"/>
                <a:gd name="T71" fmla="*/ 290 h 444"/>
                <a:gd name="T72" fmla="*/ 28 w 260"/>
                <a:gd name="T73" fmla="*/ 318 h 444"/>
                <a:gd name="T74" fmla="*/ 38 w 260"/>
                <a:gd name="T75" fmla="*/ 347 h 444"/>
                <a:gd name="T76" fmla="*/ 48 w 260"/>
                <a:gd name="T77" fmla="*/ 377 h 444"/>
                <a:gd name="T78" fmla="*/ 77 w 260"/>
                <a:gd name="T79" fmla="*/ 396 h 444"/>
                <a:gd name="T80" fmla="*/ 96 w 260"/>
                <a:gd name="T81" fmla="*/ 416 h 444"/>
                <a:gd name="T82" fmla="*/ 125 w 260"/>
                <a:gd name="T83" fmla="*/ 425 h 444"/>
                <a:gd name="T84" fmla="*/ 145 w 260"/>
                <a:gd name="T85" fmla="*/ 444 h 444"/>
                <a:gd name="T86" fmla="*/ 164 w 260"/>
                <a:gd name="T87" fmla="*/ 444 h 444"/>
                <a:gd name="T88" fmla="*/ 173 w 260"/>
                <a:gd name="T89" fmla="*/ 434 h 444"/>
                <a:gd name="T90" fmla="*/ 193 w 260"/>
                <a:gd name="T91" fmla="*/ 434 h 444"/>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260"/>
                <a:gd name="T139" fmla="*/ 0 h 444"/>
                <a:gd name="T140" fmla="*/ 260 w 260"/>
                <a:gd name="T141" fmla="*/ 444 h 444"/>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260" h="444">
                  <a:moveTo>
                    <a:pt x="203" y="434"/>
                  </a:moveTo>
                  <a:lnTo>
                    <a:pt x="212" y="425"/>
                  </a:lnTo>
                  <a:lnTo>
                    <a:pt x="221" y="425"/>
                  </a:lnTo>
                  <a:lnTo>
                    <a:pt x="221" y="416"/>
                  </a:lnTo>
                  <a:lnTo>
                    <a:pt x="232" y="405"/>
                  </a:lnTo>
                  <a:lnTo>
                    <a:pt x="241" y="405"/>
                  </a:lnTo>
                  <a:lnTo>
                    <a:pt x="251" y="396"/>
                  </a:lnTo>
                  <a:lnTo>
                    <a:pt x="260" y="396"/>
                  </a:lnTo>
                  <a:lnTo>
                    <a:pt x="260" y="386"/>
                  </a:lnTo>
                  <a:lnTo>
                    <a:pt x="260" y="366"/>
                  </a:lnTo>
                  <a:lnTo>
                    <a:pt x="251" y="357"/>
                  </a:lnTo>
                  <a:lnTo>
                    <a:pt x="251" y="338"/>
                  </a:lnTo>
                  <a:lnTo>
                    <a:pt x="241" y="328"/>
                  </a:lnTo>
                  <a:lnTo>
                    <a:pt x="241" y="308"/>
                  </a:lnTo>
                  <a:lnTo>
                    <a:pt x="232" y="299"/>
                  </a:lnTo>
                  <a:lnTo>
                    <a:pt x="221" y="280"/>
                  </a:lnTo>
                  <a:lnTo>
                    <a:pt x="221" y="270"/>
                  </a:lnTo>
                  <a:lnTo>
                    <a:pt x="212" y="260"/>
                  </a:lnTo>
                  <a:lnTo>
                    <a:pt x="212" y="251"/>
                  </a:lnTo>
                  <a:lnTo>
                    <a:pt x="203" y="232"/>
                  </a:lnTo>
                  <a:lnTo>
                    <a:pt x="203" y="221"/>
                  </a:lnTo>
                  <a:lnTo>
                    <a:pt x="193" y="212"/>
                  </a:lnTo>
                  <a:lnTo>
                    <a:pt x="184" y="202"/>
                  </a:lnTo>
                  <a:lnTo>
                    <a:pt x="184" y="183"/>
                  </a:lnTo>
                  <a:lnTo>
                    <a:pt x="184" y="173"/>
                  </a:lnTo>
                  <a:lnTo>
                    <a:pt x="184" y="154"/>
                  </a:lnTo>
                  <a:lnTo>
                    <a:pt x="184" y="145"/>
                  </a:lnTo>
                  <a:lnTo>
                    <a:pt x="184" y="135"/>
                  </a:lnTo>
                  <a:lnTo>
                    <a:pt x="184" y="115"/>
                  </a:lnTo>
                  <a:lnTo>
                    <a:pt x="184" y="106"/>
                  </a:lnTo>
                  <a:lnTo>
                    <a:pt x="184" y="96"/>
                  </a:lnTo>
                  <a:lnTo>
                    <a:pt x="193" y="87"/>
                  </a:lnTo>
                  <a:lnTo>
                    <a:pt x="193" y="76"/>
                  </a:lnTo>
                  <a:lnTo>
                    <a:pt x="193" y="67"/>
                  </a:lnTo>
                  <a:lnTo>
                    <a:pt x="203" y="57"/>
                  </a:lnTo>
                  <a:lnTo>
                    <a:pt x="203" y="48"/>
                  </a:lnTo>
                  <a:lnTo>
                    <a:pt x="212" y="39"/>
                  </a:lnTo>
                  <a:lnTo>
                    <a:pt x="212" y="28"/>
                  </a:lnTo>
                  <a:lnTo>
                    <a:pt x="221" y="19"/>
                  </a:lnTo>
                  <a:lnTo>
                    <a:pt x="212" y="19"/>
                  </a:lnTo>
                  <a:lnTo>
                    <a:pt x="203" y="19"/>
                  </a:lnTo>
                  <a:lnTo>
                    <a:pt x="203" y="9"/>
                  </a:lnTo>
                  <a:lnTo>
                    <a:pt x="193" y="9"/>
                  </a:lnTo>
                  <a:lnTo>
                    <a:pt x="184" y="9"/>
                  </a:lnTo>
                  <a:lnTo>
                    <a:pt x="173" y="9"/>
                  </a:lnTo>
                  <a:lnTo>
                    <a:pt x="164" y="0"/>
                  </a:lnTo>
                  <a:lnTo>
                    <a:pt x="154" y="9"/>
                  </a:lnTo>
                  <a:lnTo>
                    <a:pt x="145" y="19"/>
                  </a:lnTo>
                  <a:lnTo>
                    <a:pt x="134" y="28"/>
                  </a:lnTo>
                  <a:lnTo>
                    <a:pt x="115" y="39"/>
                  </a:lnTo>
                  <a:lnTo>
                    <a:pt x="106" y="48"/>
                  </a:lnTo>
                  <a:lnTo>
                    <a:pt x="96" y="57"/>
                  </a:lnTo>
                  <a:lnTo>
                    <a:pt x="86" y="67"/>
                  </a:lnTo>
                  <a:lnTo>
                    <a:pt x="77" y="67"/>
                  </a:lnTo>
                  <a:lnTo>
                    <a:pt x="67" y="87"/>
                  </a:lnTo>
                  <a:lnTo>
                    <a:pt x="58" y="96"/>
                  </a:lnTo>
                  <a:lnTo>
                    <a:pt x="48" y="106"/>
                  </a:lnTo>
                  <a:lnTo>
                    <a:pt x="48" y="115"/>
                  </a:lnTo>
                  <a:lnTo>
                    <a:pt x="38" y="125"/>
                  </a:lnTo>
                  <a:lnTo>
                    <a:pt x="28" y="135"/>
                  </a:lnTo>
                  <a:lnTo>
                    <a:pt x="19" y="145"/>
                  </a:lnTo>
                  <a:lnTo>
                    <a:pt x="19" y="154"/>
                  </a:lnTo>
                  <a:lnTo>
                    <a:pt x="9" y="173"/>
                  </a:lnTo>
                  <a:lnTo>
                    <a:pt x="9" y="183"/>
                  </a:lnTo>
                  <a:lnTo>
                    <a:pt x="9" y="193"/>
                  </a:lnTo>
                  <a:lnTo>
                    <a:pt x="9" y="212"/>
                  </a:lnTo>
                  <a:lnTo>
                    <a:pt x="9" y="221"/>
                  </a:lnTo>
                  <a:lnTo>
                    <a:pt x="0" y="232"/>
                  </a:lnTo>
                  <a:lnTo>
                    <a:pt x="0" y="251"/>
                  </a:lnTo>
                  <a:lnTo>
                    <a:pt x="0" y="260"/>
                  </a:lnTo>
                  <a:lnTo>
                    <a:pt x="9" y="280"/>
                  </a:lnTo>
                  <a:lnTo>
                    <a:pt x="9" y="290"/>
                  </a:lnTo>
                  <a:lnTo>
                    <a:pt x="19" y="308"/>
                  </a:lnTo>
                  <a:lnTo>
                    <a:pt x="28" y="318"/>
                  </a:lnTo>
                  <a:lnTo>
                    <a:pt x="28" y="338"/>
                  </a:lnTo>
                  <a:lnTo>
                    <a:pt x="38" y="347"/>
                  </a:lnTo>
                  <a:lnTo>
                    <a:pt x="48" y="366"/>
                  </a:lnTo>
                  <a:lnTo>
                    <a:pt x="48" y="377"/>
                  </a:lnTo>
                  <a:lnTo>
                    <a:pt x="67" y="386"/>
                  </a:lnTo>
                  <a:lnTo>
                    <a:pt x="77" y="396"/>
                  </a:lnTo>
                  <a:lnTo>
                    <a:pt x="86" y="405"/>
                  </a:lnTo>
                  <a:lnTo>
                    <a:pt x="96" y="416"/>
                  </a:lnTo>
                  <a:lnTo>
                    <a:pt x="106" y="416"/>
                  </a:lnTo>
                  <a:lnTo>
                    <a:pt x="125" y="425"/>
                  </a:lnTo>
                  <a:lnTo>
                    <a:pt x="134" y="434"/>
                  </a:lnTo>
                  <a:lnTo>
                    <a:pt x="145" y="444"/>
                  </a:lnTo>
                  <a:lnTo>
                    <a:pt x="154" y="444"/>
                  </a:lnTo>
                  <a:lnTo>
                    <a:pt x="164" y="444"/>
                  </a:lnTo>
                  <a:lnTo>
                    <a:pt x="164" y="434"/>
                  </a:lnTo>
                  <a:lnTo>
                    <a:pt x="173" y="434"/>
                  </a:lnTo>
                  <a:lnTo>
                    <a:pt x="184" y="434"/>
                  </a:lnTo>
                  <a:lnTo>
                    <a:pt x="193" y="434"/>
                  </a:lnTo>
                  <a:lnTo>
                    <a:pt x="203" y="434"/>
                  </a:lnTo>
                  <a:close/>
                </a:path>
              </a:pathLst>
            </a:custGeom>
            <a:solidFill>
              <a:srgbClr val="E07038"/>
            </a:solidFill>
            <a:ln w="9525">
              <a:noFill/>
              <a:round/>
              <a:headEnd/>
              <a:tailEnd/>
            </a:ln>
          </p:spPr>
          <p:txBody>
            <a:bodyPr>
              <a:prstTxWarp prst="textNoShape">
                <a:avLst/>
              </a:prstTxWarp>
            </a:bodyPr>
            <a:lstStyle/>
            <a:p>
              <a:endParaRPr lang="en-US"/>
            </a:p>
          </p:txBody>
        </p:sp>
        <p:sp>
          <p:nvSpPr>
            <p:cNvPr id="63908" name="Freeform 92"/>
            <p:cNvSpPr>
              <a:spLocks/>
            </p:cNvSpPr>
            <p:nvPr/>
          </p:nvSpPr>
          <p:spPr bwMode="auto">
            <a:xfrm>
              <a:off x="1803" y="3954"/>
              <a:ext cx="24" cy="42"/>
            </a:xfrm>
            <a:custGeom>
              <a:avLst/>
              <a:gdLst>
                <a:gd name="T0" fmla="*/ 154 w 193"/>
                <a:gd name="T1" fmla="*/ 329 h 338"/>
                <a:gd name="T2" fmla="*/ 193 w 193"/>
                <a:gd name="T3" fmla="*/ 290 h 338"/>
                <a:gd name="T4" fmla="*/ 193 w 193"/>
                <a:gd name="T5" fmla="*/ 280 h 338"/>
                <a:gd name="T6" fmla="*/ 193 w 193"/>
                <a:gd name="T7" fmla="*/ 271 h 338"/>
                <a:gd name="T8" fmla="*/ 184 w 193"/>
                <a:gd name="T9" fmla="*/ 261 h 338"/>
                <a:gd name="T10" fmla="*/ 184 w 193"/>
                <a:gd name="T11" fmla="*/ 251 h 338"/>
                <a:gd name="T12" fmla="*/ 174 w 193"/>
                <a:gd name="T13" fmla="*/ 241 h 338"/>
                <a:gd name="T14" fmla="*/ 174 w 193"/>
                <a:gd name="T15" fmla="*/ 232 h 338"/>
                <a:gd name="T16" fmla="*/ 174 w 193"/>
                <a:gd name="T17" fmla="*/ 223 h 338"/>
                <a:gd name="T18" fmla="*/ 135 w 193"/>
                <a:gd name="T19" fmla="*/ 154 h 338"/>
                <a:gd name="T20" fmla="*/ 135 w 193"/>
                <a:gd name="T21" fmla="*/ 68 h 338"/>
                <a:gd name="T22" fmla="*/ 165 w 193"/>
                <a:gd name="T23" fmla="*/ 20 h 338"/>
                <a:gd name="T24" fmla="*/ 126 w 193"/>
                <a:gd name="T25" fmla="*/ 0 h 338"/>
                <a:gd name="T26" fmla="*/ 48 w 193"/>
                <a:gd name="T27" fmla="*/ 58 h 338"/>
                <a:gd name="T28" fmla="*/ 9 w 193"/>
                <a:gd name="T29" fmla="*/ 116 h 338"/>
                <a:gd name="T30" fmla="*/ 0 w 193"/>
                <a:gd name="T31" fmla="*/ 203 h 338"/>
                <a:gd name="T32" fmla="*/ 39 w 193"/>
                <a:gd name="T33" fmla="*/ 290 h 338"/>
                <a:gd name="T34" fmla="*/ 106 w 193"/>
                <a:gd name="T35" fmla="*/ 338 h 338"/>
                <a:gd name="T36" fmla="*/ 154 w 193"/>
                <a:gd name="T37" fmla="*/ 329 h 33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93"/>
                <a:gd name="T58" fmla="*/ 0 h 338"/>
                <a:gd name="T59" fmla="*/ 193 w 193"/>
                <a:gd name="T60" fmla="*/ 338 h 33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93" h="338">
                  <a:moveTo>
                    <a:pt x="154" y="329"/>
                  </a:moveTo>
                  <a:lnTo>
                    <a:pt x="193" y="290"/>
                  </a:lnTo>
                  <a:lnTo>
                    <a:pt x="193" y="280"/>
                  </a:lnTo>
                  <a:lnTo>
                    <a:pt x="193" y="271"/>
                  </a:lnTo>
                  <a:lnTo>
                    <a:pt x="184" y="261"/>
                  </a:lnTo>
                  <a:lnTo>
                    <a:pt x="184" y="251"/>
                  </a:lnTo>
                  <a:lnTo>
                    <a:pt x="174" y="241"/>
                  </a:lnTo>
                  <a:lnTo>
                    <a:pt x="174" y="232"/>
                  </a:lnTo>
                  <a:lnTo>
                    <a:pt x="174" y="223"/>
                  </a:lnTo>
                  <a:lnTo>
                    <a:pt x="135" y="154"/>
                  </a:lnTo>
                  <a:lnTo>
                    <a:pt x="135" y="68"/>
                  </a:lnTo>
                  <a:lnTo>
                    <a:pt x="165" y="20"/>
                  </a:lnTo>
                  <a:lnTo>
                    <a:pt x="126" y="0"/>
                  </a:lnTo>
                  <a:lnTo>
                    <a:pt x="48" y="58"/>
                  </a:lnTo>
                  <a:lnTo>
                    <a:pt x="9" y="116"/>
                  </a:lnTo>
                  <a:lnTo>
                    <a:pt x="0" y="203"/>
                  </a:lnTo>
                  <a:lnTo>
                    <a:pt x="39" y="290"/>
                  </a:lnTo>
                  <a:lnTo>
                    <a:pt x="106" y="338"/>
                  </a:lnTo>
                  <a:lnTo>
                    <a:pt x="154" y="329"/>
                  </a:lnTo>
                  <a:close/>
                </a:path>
              </a:pathLst>
            </a:custGeom>
            <a:solidFill>
              <a:srgbClr val="964C26"/>
            </a:solidFill>
            <a:ln w="9525">
              <a:noFill/>
              <a:round/>
              <a:headEnd/>
              <a:tailEnd/>
            </a:ln>
          </p:spPr>
          <p:txBody>
            <a:bodyPr>
              <a:prstTxWarp prst="textNoShape">
                <a:avLst/>
              </a:prstTxWarp>
            </a:bodyPr>
            <a:lstStyle/>
            <a:p>
              <a:endParaRPr lang="en-US"/>
            </a:p>
          </p:txBody>
        </p:sp>
        <p:sp>
          <p:nvSpPr>
            <p:cNvPr id="63909" name="Freeform 93"/>
            <p:cNvSpPr>
              <a:spLocks noEditPoints="1"/>
            </p:cNvSpPr>
            <p:nvPr/>
          </p:nvSpPr>
          <p:spPr bwMode="auto">
            <a:xfrm>
              <a:off x="1831" y="3281"/>
              <a:ext cx="252" cy="337"/>
            </a:xfrm>
            <a:custGeom>
              <a:avLst/>
              <a:gdLst>
                <a:gd name="T0" fmla="*/ 0 w 2020"/>
                <a:gd name="T1" fmla="*/ 2300 h 2697"/>
                <a:gd name="T2" fmla="*/ 0 w 2020"/>
                <a:gd name="T3" fmla="*/ 2281 h 2697"/>
                <a:gd name="T4" fmla="*/ 19 w 2020"/>
                <a:gd name="T5" fmla="*/ 2205 h 2697"/>
                <a:gd name="T6" fmla="*/ 77 w 2020"/>
                <a:gd name="T7" fmla="*/ 2127 h 2697"/>
                <a:gd name="T8" fmla="*/ 251 w 2020"/>
                <a:gd name="T9" fmla="*/ 2021 h 2697"/>
                <a:gd name="T10" fmla="*/ 454 w 2020"/>
                <a:gd name="T11" fmla="*/ 1973 h 2697"/>
                <a:gd name="T12" fmla="*/ 619 w 2020"/>
                <a:gd name="T13" fmla="*/ 1991 h 2697"/>
                <a:gd name="T14" fmla="*/ 677 w 2020"/>
                <a:gd name="T15" fmla="*/ 2010 h 2697"/>
                <a:gd name="T16" fmla="*/ 734 w 2020"/>
                <a:gd name="T17" fmla="*/ 2049 h 2697"/>
                <a:gd name="T18" fmla="*/ 783 w 2020"/>
                <a:gd name="T19" fmla="*/ 2098 h 2697"/>
                <a:gd name="T20" fmla="*/ 831 w 2020"/>
                <a:gd name="T21" fmla="*/ 2155 h 2697"/>
                <a:gd name="T22" fmla="*/ 348 w 2020"/>
                <a:gd name="T23" fmla="*/ 2532 h 2697"/>
                <a:gd name="T24" fmla="*/ 0 w 2020"/>
                <a:gd name="T25" fmla="*/ 2311 h 2697"/>
                <a:gd name="T26" fmla="*/ 1962 w 2020"/>
                <a:gd name="T27" fmla="*/ 1392 h 2697"/>
                <a:gd name="T28" fmla="*/ 1836 w 2020"/>
                <a:gd name="T29" fmla="*/ 1382 h 2697"/>
                <a:gd name="T30" fmla="*/ 1711 w 2020"/>
                <a:gd name="T31" fmla="*/ 1373 h 2697"/>
                <a:gd name="T32" fmla="*/ 1595 w 2020"/>
                <a:gd name="T33" fmla="*/ 1363 h 2697"/>
                <a:gd name="T34" fmla="*/ 1537 w 2020"/>
                <a:gd name="T35" fmla="*/ 1325 h 2697"/>
                <a:gd name="T36" fmla="*/ 1537 w 2020"/>
                <a:gd name="T37" fmla="*/ 1247 h 2697"/>
                <a:gd name="T38" fmla="*/ 1527 w 2020"/>
                <a:gd name="T39" fmla="*/ 1170 h 2697"/>
                <a:gd name="T40" fmla="*/ 1518 w 2020"/>
                <a:gd name="T41" fmla="*/ 1102 h 2697"/>
                <a:gd name="T42" fmla="*/ 1527 w 2020"/>
                <a:gd name="T43" fmla="*/ 1054 h 2697"/>
                <a:gd name="T44" fmla="*/ 1546 w 2020"/>
                <a:gd name="T45" fmla="*/ 1025 h 2697"/>
                <a:gd name="T46" fmla="*/ 1566 w 2020"/>
                <a:gd name="T47" fmla="*/ 986 h 2697"/>
                <a:gd name="T48" fmla="*/ 1585 w 2020"/>
                <a:gd name="T49" fmla="*/ 966 h 2697"/>
                <a:gd name="T50" fmla="*/ 1595 w 2020"/>
                <a:gd name="T51" fmla="*/ 938 h 2697"/>
                <a:gd name="T52" fmla="*/ 1605 w 2020"/>
                <a:gd name="T53" fmla="*/ 880 h 2697"/>
                <a:gd name="T54" fmla="*/ 1614 w 2020"/>
                <a:gd name="T55" fmla="*/ 812 h 2697"/>
                <a:gd name="T56" fmla="*/ 1624 w 2020"/>
                <a:gd name="T57" fmla="*/ 745 h 2697"/>
                <a:gd name="T58" fmla="*/ 1585 w 2020"/>
                <a:gd name="T59" fmla="*/ 678 h 2697"/>
                <a:gd name="T60" fmla="*/ 1488 w 2020"/>
                <a:gd name="T61" fmla="*/ 619 h 2697"/>
                <a:gd name="T62" fmla="*/ 1401 w 2020"/>
                <a:gd name="T63" fmla="*/ 580 h 2697"/>
                <a:gd name="T64" fmla="*/ 1314 w 2020"/>
                <a:gd name="T65" fmla="*/ 542 h 2697"/>
                <a:gd name="T66" fmla="*/ 1276 w 2020"/>
                <a:gd name="T67" fmla="*/ 503 h 2697"/>
                <a:gd name="T68" fmla="*/ 1189 w 2020"/>
                <a:gd name="T69" fmla="*/ 474 h 2697"/>
                <a:gd name="T70" fmla="*/ 1102 w 2020"/>
                <a:gd name="T71" fmla="*/ 503 h 2697"/>
                <a:gd name="T72" fmla="*/ 1005 w 2020"/>
                <a:gd name="T73" fmla="*/ 552 h 2697"/>
                <a:gd name="T74" fmla="*/ 899 w 2020"/>
                <a:gd name="T75" fmla="*/ 639 h 2697"/>
                <a:gd name="T76" fmla="*/ 619 w 2020"/>
                <a:gd name="T77" fmla="*/ 319 h 2697"/>
                <a:gd name="T78" fmla="*/ 1180 w 2020"/>
                <a:gd name="T79" fmla="*/ 0 h 2697"/>
                <a:gd name="T80" fmla="*/ 1847 w 2020"/>
                <a:gd name="T81" fmla="*/ 880 h 2697"/>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020"/>
                <a:gd name="T124" fmla="*/ 0 h 2697"/>
                <a:gd name="T125" fmla="*/ 2020 w 2020"/>
                <a:gd name="T126" fmla="*/ 2697 h 2697"/>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020" h="2697">
                  <a:moveTo>
                    <a:pt x="0" y="2311"/>
                  </a:moveTo>
                  <a:lnTo>
                    <a:pt x="0" y="2300"/>
                  </a:lnTo>
                  <a:lnTo>
                    <a:pt x="0" y="2291"/>
                  </a:lnTo>
                  <a:lnTo>
                    <a:pt x="0" y="2281"/>
                  </a:lnTo>
                  <a:lnTo>
                    <a:pt x="0" y="2243"/>
                  </a:lnTo>
                  <a:lnTo>
                    <a:pt x="19" y="2205"/>
                  </a:lnTo>
                  <a:lnTo>
                    <a:pt x="38" y="2166"/>
                  </a:lnTo>
                  <a:lnTo>
                    <a:pt x="77" y="2127"/>
                  </a:lnTo>
                  <a:lnTo>
                    <a:pt x="155" y="2069"/>
                  </a:lnTo>
                  <a:lnTo>
                    <a:pt x="251" y="2021"/>
                  </a:lnTo>
                  <a:lnTo>
                    <a:pt x="348" y="1991"/>
                  </a:lnTo>
                  <a:lnTo>
                    <a:pt x="454" y="1973"/>
                  </a:lnTo>
                  <a:lnTo>
                    <a:pt x="551" y="1973"/>
                  </a:lnTo>
                  <a:lnTo>
                    <a:pt x="619" y="1991"/>
                  </a:lnTo>
                  <a:lnTo>
                    <a:pt x="647" y="2001"/>
                  </a:lnTo>
                  <a:lnTo>
                    <a:pt x="677" y="2010"/>
                  </a:lnTo>
                  <a:lnTo>
                    <a:pt x="706" y="2030"/>
                  </a:lnTo>
                  <a:lnTo>
                    <a:pt x="734" y="2049"/>
                  </a:lnTo>
                  <a:lnTo>
                    <a:pt x="754" y="2079"/>
                  </a:lnTo>
                  <a:lnTo>
                    <a:pt x="783" y="2098"/>
                  </a:lnTo>
                  <a:lnTo>
                    <a:pt x="812" y="2127"/>
                  </a:lnTo>
                  <a:lnTo>
                    <a:pt x="831" y="2155"/>
                  </a:lnTo>
                  <a:lnTo>
                    <a:pt x="571" y="2253"/>
                  </a:lnTo>
                  <a:lnTo>
                    <a:pt x="348" y="2532"/>
                  </a:lnTo>
                  <a:lnTo>
                    <a:pt x="300" y="2697"/>
                  </a:lnTo>
                  <a:lnTo>
                    <a:pt x="0" y="2311"/>
                  </a:lnTo>
                  <a:close/>
                  <a:moveTo>
                    <a:pt x="2020" y="1392"/>
                  </a:moveTo>
                  <a:lnTo>
                    <a:pt x="1962" y="1392"/>
                  </a:lnTo>
                  <a:lnTo>
                    <a:pt x="1895" y="1382"/>
                  </a:lnTo>
                  <a:lnTo>
                    <a:pt x="1836" y="1382"/>
                  </a:lnTo>
                  <a:lnTo>
                    <a:pt x="1769" y="1373"/>
                  </a:lnTo>
                  <a:lnTo>
                    <a:pt x="1711" y="1373"/>
                  </a:lnTo>
                  <a:lnTo>
                    <a:pt x="1653" y="1363"/>
                  </a:lnTo>
                  <a:lnTo>
                    <a:pt x="1595" y="1363"/>
                  </a:lnTo>
                  <a:lnTo>
                    <a:pt x="1546" y="1363"/>
                  </a:lnTo>
                  <a:lnTo>
                    <a:pt x="1537" y="1325"/>
                  </a:lnTo>
                  <a:lnTo>
                    <a:pt x="1537" y="1286"/>
                  </a:lnTo>
                  <a:lnTo>
                    <a:pt x="1537" y="1247"/>
                  </a:lnTo>
                  <a:lnTo>
                    <a:pt x="1527" y="1209"/>
                  </a:lnTo>
                  <a:lnTo>
                    <a:pt x="1527" y="1170"/>
                  </a:lnTo>
                  <a:lnTo>
                    <a:pt x="1518" y="1131"/>
                  </a:lnTo>
                  <a:lnTo>
                    <a:pt x="1518" y="1102"/>
                  </a:lnTo>
                  <a:lnTo>
                    <a:pt x="1518" y="1064"/>
                  </a:lnTo>
                  <a:lnTo>
                    <a:pt x="1527" y="1054"/>
                  </a:lnTo>
                  <a:lnTo>
                    <a:pt x="1537" y="1035"/>
                  </a:lnTo>
                  <a:lnTo>
                    <a:pt x="1546" y="1025"/>
                  </a:lnTo>
                  <a:lnTo>
                    <a:pt x="1557" y="1005"/>
                  </a:lnTo>
                  <a:lnTo>
                    <a:pt x="1566" y="986"/>
                  </a:lnTo>
                  <a:lnTo>
                    <a:pt x="1576" y="966"/>
                  </a:lnTo>
                  <a:lnTo>
                    <a:pt x="1585" y="966"/>
                  </a:lnTo>
                  <a:lnTo>
                    <a:pt x="1595" y="957"/>
                  </a:lnTo>
                  <a:lnTo>
                    <a:pt x="1595" y="938"/>
                  </a:lnTo>
                  <a:lnTo>
                    <a:pt x="1605" y="909"/>
                  </a:lnTo>
                  <a:lnTo>
                    <a:pt x="1605" y="880"/>
                  </a:lnTo>
                  <a:lnTo>
                    <a:pt x="1614" y="851"/>
                  </a:lnTo>
                  <a:lnTo>
                    <a:pt x="1614" y="812"/>
                  </a:lnTo>
                  <a:lnTo>
                    <a:pt x="1614" y="784"/>
                  </a:lnTo>
                  <a:lnTo>
                    <a:pt x="1624" y="745"/>
                  </a:lnTo>
                  <a:lnTo>
                    <a:pt x="1624" y="715"/>
                  </a:lnTo>
                  <a:lnTo>
                    <a:pt x="1585" y="678"/>
                  </a:lnTo>
                  <a:lnTo>
                    <a:pt x="1537" y="648"/>
                  </a:lnTo>
                  <a:lnTo>
                    <a:pt x="1488" y="619"/>
                  </a:lnTo>
                  <a:lnTo>
                    <a:pt x="1450" y="600"/>
                  </a:lnTo>
                  <a:lnTo>
                    <a:pt x="1401" y="580"/>
                  </a:lnTo>
                  <a:lnTo>
                    <a:pt x="1353" y="561"/>
                  </a:lnTo>
                  <a:lnTo>
                    <a:pt x="1314" y="542"/>
                  </a:lnTo>
                  <a:lnTo>
                    <a:pt x="1276" y="522"/>
                  </a:lnTo>
                  <a:lnTo>
                    <a:pt x="1276" y="503"/>
                  </a:lnTo>
                  <a:lnTo>
                    <a:pt x="1237" y="483"/>
                  </a:lnTo>
                  <a:lnTo>
                    <a:pt x="1189" y="474"/>
                  </a:lnTo>
                  <a:lnTo>
                    <a:pt x="1150" y="483"/>
                  </a:lnTo>
                  <a:lnTo>
                    <a:pt x="1102" y="503"/>
                  </a:lnTo>
                  <a:lnTo>
                    <a:pt x="1054" y="522"/>
                  </a:lnTo>
                  <a:lnTo>
                    <a:pt x="1005" y="552"/>
                  </a:lnTo>
                  <a:lnTo>
                    <a:pt x="948" y="590"/>
                  </a:lnTo>
                  <a:lnTo>
                    <a:pt x="899" y="639"/>
                  </a:lnTo>
                  <a:lnTo>
                    <a:pt x="686" y="387"/>
                  </a:lnTo>
                  <a:lnTo>
                    <a:pt x="619" y="319"/>
                  </a:lnTo>
                  <a:lnTo>
                    <a:pt x="889" y="97"/>
                  </a:lnTo>
                  <a:lnTo>
                    <a:pt x="1180" y="0"/>
                  </a:lnTo>
                  <a:lnTo>
                    <a:pt x="1943" y="319"/>
                  </a:lnTo>
                  <a:lnTo>
                    <a:pt x="1847" y="880"/>
                  </a:lnTo>
                  <a:lnTo>
                    <a:pt x="2020" y="1392"/>
                  </a:lnTo>
                  <a:close/>
                </a:path>
              </a:pathLst>
            </a:custGeom>
            <a:solidFill>
              <a:srgbClr val="964C26"/>
            </a:solidFill>
            <a:ln w="9525">
              <a:noFill/>
              <a:round/>
              <a:headEnd/>
              <a:tailEnd/>
            </a:ln>
          </p:spPr>
          <p:txBody>
            <a:bodyPr>
              <a:prstTxWarp prst="textNoShape">
                <a:avLst/>
              </a:prstTxWarp>
            </a:bodyPr>
            <a:lstStyle/>
            <a:p>
              <a:endParaRPr lang="en-US"/>
            </a:p>
          </p:txBody>
        </p:sp>
        <p:sp>
          <p:nvSpPr>
            <p:cNvPr id="63910" name="Freeform 94"/>
            <p:cNvSpPr>
              <a:spLocks/>
            </p:cNvSpPr>
            <p:nvPr/>
          </p:nvSpPr>
          <p:spPr bwMode="auto">
            <a:xfrm>
              <a:off x="2093" y="3014"/>
              <a:ext cx="463" cy="388"/>
            </a:xfrm>
            <a:custGeom>
              <a:avLst/>
              <a:gdLst>
                <a:gd name="T0" fmla="*/ 1923 w 3701"/>
                <a:gd name="T1" fmla="*/ 116 h 3102"/>
                <a:gd name="T2" fmla="*/ 2193 w 3701"/>
                <a:gd name="T3" fmla="*/ 165 h 3102"/>
                <a:gd name="T4" fmla="*/ 2619 w 3701"/>
                <a:gd name="T5" fmla="*/ 464 h 3102"/>
                <a:gd name="T6" fmla="*/ 2802 w 3701"/>
                <a:gd name="T7" fmla="*/ 667 h 3102"/>
                <a:gd name="T8" fmla="*/ 3102 w 3701"/>
                <a:gd name="T9" fmla="*/ 1141 h 3102"/>
                <a:gd name="T10" fmla="*/ 3450 w 3701"/>
                <a:gd name="T11" fmla="*/ 1586 h 3102"/>
                <a:gd name="T12" fmla="*/ 3701 w 3701"/>
                <a:gd name="T13" fmla="*/ 1789 h 3102"/>
                <a:gd name="T14" fmla="*/ 3469 w 3701"/>
                <a:gd name="T15" fmla="*/ 1750 h 3102"/>
                <a:gd name="T16" fmla="*/ 3334 w 3701"/>
                <a:gd name="T17" fmla="*/ 1662 h 3102"/>
                <a:gd name="T18" fmla="*/ 3286 w 3701"/>
                <a:gd name="T19" fmla="*/ 1711 h 3102"/>
                <a:gd name="T20" fmla="*/ 3305 w 3701"/>
                <a:gd name="T21" fmla="*/ 1731 h 3102"/>
                <a:gd name="T22" fmla="*/ 3267 w 3701"/>
                <a:gd name="T23" fmla="*/ 1807 h 3102"/>
                <a:gd name="T24" fmla="*/ 3334 w 3701"/>
                <a:gd name="T25" fmla="*/ 1904 h 3102"/>
                <a:gd name="T26" fmla="*/ 3354 w 3701"/>
                <a:gd name="T27" fmla="*/ 1885 h 3102"/>
                <a:gd name="T28" fmla="*/ 3556 w 3701"/>
                <a:gd name="T29" fmla="*/ 2214 h 3102"/>
                <a:gd name="T30" fmla="*/ 3614 w 3701"/>
                <a:gd name="T31" fmla="*/ 2485 h 3102"/>
                <a:gd name="T32" fmla="*/ 3393 w 3701"/>
                <a:gd name="T33" fmla="*/ 2030 h 3102"/>
                <a:gd name="T34" fmla="*/ 3305 w 3701"/>
                <a:gd name="T35" fmla="*/ 1972 h 3102"/>
                <a:gd name="T36" fmla="*/ 3286 w 3701"/>
                <a:gd name="T37" fmla="*/ 1972 h 3102"/>
                <a:gd name="T38" fmla="*/ 3286 w 3701"/>
                <a:gd name="T39" fmla="*/ 2059 h 3102"/>
                <a:gd name="T40" fmla="*/ 3315 w 3701"/>
                <a:gd name="T41" fmla="*/ 2136 h 3102"/>
                <a:gd name="T42" fmla="*/ 3305 w 3701"/>
                <a:gd name="T43" fmla="*/ 2678 h 3102"/>
                <a:gd name="T44" fmla="*/ 3276 w 3701"/>
                <a:gd name="T45" fmla="*/ 2832 h 3102"/>
                <a:gd name="T46" fmla="*/ 3161 w 3701"/>
                <a:gd name="T47" fmla="*/ 3045 h 3102"/>
                <a:gd name="T48" fmla="*/ 3102 w 3701"/>
                <a:gd name="T49" fmla="*/ 3102 h 3102"/>
                <a:gd name="T50" fmla="*/ 3092 w 3701"/>
                <a:gd name="T51" fmla="*/ 3065 h 3102"/>
                <a:gd name="T52" fmla="*/ 3131 w 3701"/>
                <a:gd name="T53" fmla="*/ 2842 h 3102"/>
                <a:gd name="T54" fmla="*/ 3035 w 3701"/>
                <a:gd name="T55" fmla="*/ 2059 h 3102"/>
                <a:gd name="T56" fmla="*/ 2841 w 3701"/>
                <a:gd name="T57" fmla="*/ 1644 h 3102"/>
                <a:gd name="T58" fmla="*/ 2078 w 3701"/>
                <a:gd name="T59" fmla="*/ 977 h 3102"/>
                <a:gd name="T60" fmla="*/ 1218 w 3701"/>
                <a:gd name="T61" fmla="*/ 638 h 3102"/>
                <a:gd name="T62" fmla="*/ 1149 w 3701"/>
                <a:gd name="T63" fmla="*/ 629 h 3102"/>
                <a:gd name="T64" fmla="*/ 1053 w 3701"/>
                <a:gd name="T65" fmla="*/ 590 h 3102"/>
                <a:gd name="T66" fmla="*/ 358 w 3701"/>
                <a:gd name="T67" fmla="*/ 512 h 3102"/>
                <a:gd name="T68" fmla="*/ 77 w 3701"/>
                <a:gd name="T69" fmla="*/ 590 h 3102"/>
                <a:gd name="T70" fmla="*/ 0 w 3701"/>
                <a:gd name="T71" fmla="*/ 445 h 3102"/>
                <a:gd name="T72" fmla="*/ 319 w 3701"/>
                <a:gd name="T73" fmla="*/ 261 h 3102"/>
                <a:gd name="T74" fmla="*/ 763 w 3701"/>
                <a:gd name="T75" fmla="*/ 78 h 3102"/>
                <a:gd name="T76" fmla="*/ 1218 w 3701"/>
                <a:gd name="T77" fmla="*/ 0 h 3102"/>
                <a:gd name="T78" fmla="*/ 1536 w 3701"/>
                <a:gd name="T79" fmla="*/ 20 h 3102"/>
                <a:gd name="T80" fmla="*/ 1923 w 3701"/>
                <a:gd name="T81" fmla="*/ 116 h 3102"/>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3701"/>
                <a:gd name="T124" fmla="*/ 0 h 3102"/>
                <a:gd name="T125" fmla="*/ 3701 w 3701"/>
                <a:gd name="T126" fmla="*/ 3102 h 3102"/>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3701" h="3102">
                  <a:moveTo>
                    <a:pt x="1923" y="116"/>
                  </a:moveTo>
                  <a:lnTo>
                    <a:pt x="2193" y="165"/>
                  </a:lnTo>
                  <a:lnTo>
                    <a:pt x="2619" y="464"/>
                  </a:lnTo>
                  <a:lnTo>
                    <a:pt x="2802" y="667"/>
                  </a:lnTo>
                  <a:lnTo>
                    <a:pt x="3102" y="1141"/>
                  </a:lnTo>
                  <a:lnTo>
                    <a:pt x="3450" y="1586"/>
                  </a:lnTo>
                  <a:lnTo>
                    <a:pt x="3701" y="1789"/>
                  </a:lnTo>
                  <a:lnTo>
                    <a:pt x="3469" y="1750"/>
                  </a:lnTo>
                  <a:lnTo>
                    <a:pt x="3334" y="1662"/>
                  </a:lnTo>
                  <a:lnTo>
                    <a:pt x="3286" y="1711"/>
                  </a:lnTo>
                  <a:lnTo>
                    <a:pt x="3305" y="1731"/>
                  </a:lnTo>
                  <a:lnTo>
                    <a:pt x="3267" y="1807"/>
                  </a:lnTo>
                  <a:lnTo>
                    <a:pt x="3334" y="1904"/>
                  </a:lnTo>
                  <a:lnTo>
                    <a:pt x="3354" y="1885"/>
                  </a:lnTo>
                  <a:lnTo>
                    <a:pt x="3556" y="2214"/>
                  </a:lnTo>
                  <a:lnTo>
                    <a:pt x="3614" y="2485"/>
                  </a:lnTo>
                  <a:lnTo>
                    <a:pt x="3393" y="2030"/>
                  </a:lnTo>
                  <a:lnTo>
                    <a:pt x="3305" y="1972"/>
                  </a:lnTo>
                  <a:lnTo>
                    <a:pt x="3286" y="1972"/>
                  </a:lnTo>
                  <a:lnTo>
                    <a:pt x="3286" y="2059"/>
                  </a:lnTo>
                  <a:lnTo>
                    <a:pt x="3315" y="2136"/>
                  </a:lnTo>
                  <a:lnTo>
                    <a:pt x="3305" y="2678"/>
                  </a:lnTo>
                  <a:lnTo>
                    <a:pt x="3276" y="2832"/>
                  </a:lnTo>
                  <a:lnTo>
                    <a:pt x="3161" y="3045"/>
                  </a:lnTo>
                  <a:lnTo>
                    <a:pt x="3102" y="3102"/>
                  </a:lnTo>
                  <a:lnTo>
                    <a:pt x="3092" y="3065"/>
                  </a:lnTo>
                  <a:lnTo>
                    <a:pt x="3131" y="2842"/>
                  </a:lnTo>
                  <a:lnTo>
                    <a:pt x="3035" y="2059"/>
                  </a:lnTo>
                  <a:lnTo>
                    <a:pt x="2841" y="1644"/>
                  </a:lnTo>
                  <a:lnTo>
                    <a:pt x="2078" y="977"/>
                  </a:lnTo>
                  <a:lnTo>
                    <a:pt x="1218" y="638"/>
                  </a:lnTo>
                  <a:lnTo>
                    <a:pt x="1149" y="629"/>
                  </a:lnTo>
                  <a:lnTo>
                    <a:pt x="1053" y="590"/>
                  </a:lnTo>
                  <a:lnTo>
                    <a:pt x="358" y="512"/>
                  </a:lnTo>
                  <a:lnTo>
                    <a:pt x="77" y="590"/>
                  </a:lnTo>
                  <a:lnTo>
                    <a:pt x="0" y="445"/>
                  </a:lnTo>
                  <a:lnTo>
                    <a:pt x="319" y="261"/>
                  </a:lnTo>
                  <a:lnTo>
                    <a:pt x="763" y="78"/>
                  </a:lnTo>
                  <a:lnTo>
                    <a:pt x="1218" y="0"/>
                  </a:lnTo>
                  <a:lnTo>
                    <a:pt x="1536" y="20"/>
                  </a:lnTo>
                  <a:lnTo>
                    <a:pt x="1923" y="116"/>
                  </a:lnTo>
                  <a:close/>
                </a:path>
              </a:pathLst>
            </a:custGeom>
            <a:solidFill>
              <a:srgbClr val="CC3300"/>
            </a:solidFill>
            <a:ln w="9525">
              <a:noFill/>
              <a:round/>
              <a:headEnd/>
              <a:tailEnd/>
            </a:ln>
          </p:spPr>
          <p:txBody>
            <a:bodyPr>
              <a:prstTxWarp prst="textNoShape">
                <a:avLst/>
              </a:prstTxWarp>
            </a:bodyPr>
            <a:lstStyle/>
            <a:p>
              <a:endParaRPr lang="en-US"/>
            </a:p>
          </p:txBody>
        </p:sp>
        <p:sp>
          <p:nvSpPr>
            <p:cNvPr id="63911" name="Freeform 95"/>
            <p:cNvSpPr>
              <a:spLocks noEditPoints="1"/>
            </p:cNvSpPr>
            <p:nvPr/>
          </p:nvSpPr>
          <p:spPr bwMode="auto">
            <a:xfrm>
              <a:off x="1109" y="3248"/>
              <a:ext cx="826" cy="664"/>
            </a:xfrm>
            <a:custGeom>
              <a:avLst/>
              <a:gdLst>
                <a:gd name="T0" fmla="*/ 5577 w 6601"/>
                <a:gd name="T1" fmla="*/ 5142 h 5306"/>
                <a:gd name="T2" fmla="*/ 6127 w 6601"/>
                <a:gd name="T3" fmla="*/ 5180 h 5306"/>
                <a:gd name="T4" fmla="*/ 6157 w 6601"/>
                <a:gd name="T5" fmla="*/ 5228 h 5306"/>
                <a:gd name="T6" fmla="*/ 6235 w 6601"/>
                <a:gd name="T7" fmla="*/ 5276 h 5306"/>
                <a:gd name="T8" fmla="*/ 6378 w 6601"/>
                <a:gd name="T9" fmla="*/ 5306 h 5306"/>
                <a:gd name="T10" fmla="*/ 6514 w 6601"/>
                <a:gd name="T11" fmla="*/ 5306 h 5306"/>
                <a:gd name="T12" fmla="*/ 6582 w 6601"/>
                <a:gd name="T13" fmla="*/ 5248 h 5306"/>
                <a:gd name="T14" fmla="*/ 6601 w 6601"/>
                <a:gd name="T15" fmla="*/ 5122 h 5306"/>
                <a:gd name="T16" fmla="*/ 6573 w 6601"/>
                <a:gd name="T17" fmla="*/ 4910 h 5306"/>
                <a:gd name="T18" fmla="*/ 6476 w 6601"/>
                <a:gd name="T19" fmla="*/ 4609 h 5306"/>
                <a:gd name="T20" fmla="*/ 6341 w 6601"/>
                <a:gd name="T21" fmla="*/ 4349 h 5306"/>
                <a:gd name="T22" fmla="*/ 6205 w 6601"/>
                <a:gd name="T23" fmla="*/ 4126 h 5306"/>
                <a:gd name="T24" fmla="*/ 6002 w 6601"/>
                <a:gd name="T25" fmla="*/ 3875 h 5306"/>
                <a:gd name="T26" fmla="*/ 5761 w 6601"/>
                <a:gd name="T27" fmla="*/ 3595 h 5306"/>
                <a:gd name="T28" fmla="*/ 5481 w 6601"/>
                <a:gd name="T29" fmla="*/ 3314 h 5306"/>
                <a:gd name="T30" fmla="*/ 5625 w 6601"/>
                <a:gd name="T31" fmla="*/ 4213 h 5306"/>
                <a:gd name="T32" fmla="*/ 5750 w 6601"/>
                <a:gd name="T33" fmla="*/ 5045 h 5306"/>
                <a:gd name="T34" fmla="*/ 5499 w 6601"/>
                <a:gd name="T35" fmla="*/ 5045 h 5306"/>
                <a:gd name="T36" fmla="*/ 3005 w 6601"/>
                <a:gd name="T37" fmla="*/ 1208 h 5306"/>
                <a:gd name="T38" fmla="*/ 3016 w 6601"/>
                <a:gd name="T39" fmla="*/ 1044 h 5306"/>
                <a:gd name="T40" fmla="*/ 3025 w 6601"/>
                <a:gd name="T41" fmla="*/ 985 h 5306"/>
                <a:gd name="T42" fmla="*/ 3035 w 6601"/>
                <a:gd name="T43" fmla="*/ 899 h 5306"/>
                <a:gd name="T44" fmla="*/ 3035 w 6601"/>
                <a:gd name="T45" fmla="*/ 830 h 5306"/>
                <a:gd name="T46" fmla="*/ 2957 w 6601"/>
                <a:gd name="T47" fmla="*/ 812 h 5306"/>
                <a:gd name="T48" fmla="*/ 2812 w 6601"/>
                <a:gd name="T49" fmla="*/ 792 h 5306"/>
                <a:gd name="T50" fmla="*/ 2639 w 6601"/>
                <a:gd name="T51" fmla="*/ 734 h 5306"/>
                <a:gd name="T52" fmla="*/ 2446 w 6601"/>
                <a:gd name="T53" fmla="*/ 598 h 5306"/>
                <a:gd name="T54" fmla="*/ 2262 w 6601"/>
                <a:gd name="T55" fmla="*/ 425 h 5306"/>
                <a:gd name="T56" fmla="*/ 2165 w 6601"/>
                <a:gd name="T57" fmla="*/ 299 h 5306"/>
                <a:gd name="T58" fmla="*/ 2136 w 6601"/>
                <a:gd name="T59" fmla="*/ 202 h 5306"/>
                <a:gd name="T60" fmla="*/ 2097 w 6601"/>
                <a:gd name="T61" fmla="*/ 106 h 5306"/>
                <a:gd name="T62" fmla="*/ 2049 w 6601"/>
                <a:gd name="T63" fmla="*/ 19 h 5306"/>
                <a:gd name="T64" fmla="*/ 2030 w 6601"/>
                <a:gd name="T65" fmla="*/ 9 h 5306"/>
                <a:gd name="T66" fmla="*/ 2010 w 6601"/>
                <a:gd name="T67" fmla="*/ 28 h 5306"/>
                <a:gd name="T68" fmla="*/ 1991 w 6601"/>
                <a:gd name="T69" fmla="*/ 48 h 5306"/>
                <a:gd name="T70" fmla="*/ 1981 w 6601"/>
                <a:gd name="T71" fmla="*/ 67 h 5306"/>
                <a:gd name="T72" fmla="*/ 1952 w 6601"/>
                <a:gd name="T73" fmla="*/ 87 h 5306"/>
                <a:gd name="T74" fmla="*/ 1913 w 6601"/>
                <a:gd name="T75" fmla="*/ 125 h 5306"/>
                <a:gd name="T76" fmla="*/ 1865 w 6601"/>
                <a:gd name="T77" fmla="*/ 193 h 5306"/>
                <a:gd name="T78" fmla="*/ 1768 w 6601"/>
                <a:gd name="T79" fmla="*/ 280 h 5306"/>
                <a:gd name="T80" fmla="*/ 1614 w 6601"/>
                <a:gd name="T81" fmla="*/ 338 h 5306"/>
                <a:gd name="T82" fmla="*/ 1488 w 6601"/>
                <a:gd name="T83" fmla="*/ 328 h 5306"/>
                <a:gd name="T84" fmla="*/ 1411 w 6601"/>
                <a:gd name="T85" fmla="*/ 299 h 5306"/>
                <a:gd name="T86" fmla="*/ 1304 w 6601"/>
                <a:gd name="T87" fmla="*/ 280 h 5306"/>
                <a:gd name="T88" fmla="*/ 1150 w 6601"/>
                <a:gd name="T89" fmla="*/ 318 h 5306"/>
                <a:gd name="T90" fmla="*/ 880 w 6601"/>
                <a:gd name="T91" fmla="*/ 444 h 5306"/>
                <a:gd name="T92" fmla="*/ 512 w 6601"/>
                <a:gd name="T93" fmla="*/ 667 h 5306"/>
                <a:gd name="T94" fmla="*/ 174 w 6601"/>
                <a:gd name="T95" fmla="*/ 869 h 5306"/>
                <a:gd name="T96" fmla="*/ 29 w 6601"/>
                <a:gd name="T97" fmla="*/ 966 h 5306"/>
                <a:gd name="T98" fmla="*/ 19 w 6601"/>
                <a:gd name="T99" fmla="*/ 1014 h 5306"/>
                <a:gd name="T100" fmla="*/ 9 w 6601"/>
                <a:gd name="T101" fmla="*/ 1053 h 5306"/>
                <a:gd name="T102" fmla="*/ 0 w 6601"/>
                <a:gd name="T103" fmla="*/ 1092 h 5306"/>
                <a:gd name="T104" fmla="*/ 193 w 6601"/>
                <a:gd name="T105" fmla="*/ 966 h 5306"/>
                <a:gd name="T106" fmla="*/ 1053 w 6601"/>
                <a:gd name="T107" fmla="*/ 628 h 5306"/>
                <a:gd name="T108" fmla="*/ 1623 w 6601"/>
                <a:gd name="T109" fmla="*/ 695 h 5306"/>
                <a:gd name="T110" fmla="*/ 1943 w 6601"/>
                <a:gd name="T111" fmla="*/ 550 h 5306"/>
                <a:gd name="T112" fmla="*/ 1913 w 6601"/>
                <a:gd name="T113" fmla="*/ 802 h 5306"/>
                <a:gd name="T114" fmla="*/ 2435 w 6601"/>
                <a:gd name="T115" fmla="*/ 1072 h 5306"/>
                <a:gd name="T116" fmla="*/ 2899 w 6601"/>
                <a:gd name="T117" fmla="*/ 821 h 5306"/>
                <a:gd name="T118" fmla="*/ 3025 w 6601"/>
                <a:gd name="T119" fmla="*/ 869 h 5306"/>
                <a:gd name="T120" fmla="*/ 2977 w 6601"/>
                <a:gd name="T121" fmla="*/ 947 h 5306"/>
                <a:gd name="T122" fmla="*/ 2871 w 6601"/>
                <a:gd name="T123" fmla="*/ 1092 h 5306"/>
                <a:gd name="T124" fmla="*/ 2977 w 6601"/>
                <a:gd name="T125" fmla="*/ 1169 h 530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6601"/>
                <a:gd name="T190" fmla="*/ 0 h 5306"/>
                <a:gd name="T191" fmla="*/ 6601 w 6601"/>
                <a:gd name="T192" fmla="*/ 5306 h 530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6601" h="5306">
                  <a:moveTo>
                    <a:pt x="5412" y="5035"/>
                  </a:moveTo>
                  <a:lnTo>
                    <a:pt x="5577" y="5142"/>
                  </a:lnTo>
                  <a:lnTo>
                    <a:pt x="6118" y="5142"/>
                  </a:lnTo>
                  <a:lnTo>
                    <a:pt x="6127" y="5180"/>
                  </a:lnTo>
                  <a:lnTo>
                    <a:pt x="6137" y="5209"/>
                  </a:lnTo>
                  <a:lnTo>
                    <a:pt x="6157" y="5228"/>
                  </a:lnTo>
                  <a:lnTo>
                    <a:pt x="6176" y="5248"/>
                  </a:lnTo>
                  <a:lnTo>
                    <a:pt x="6235" y="5276"/>
                  </a:lnTo>
                  <a:lnTo>
                    <a:pt x="6311" y="5296"/>
                  </a:lnTo>
                  <a:lnTo>
                    <a:pt x="6378" y="5306"/>
                  </a:lnTo>
                  <a:lnTo>
                    <a:pt x="6456" y="5306"/>
                  </a:lnTo>
                  <a:lnTo>
                    <a:pt x="6514" y="5306"/>
                  </a:lnTo>
                  <a:lnTo>
                    <a:pt x="6553" y="5306"/>
                  </a:lnTo>
                  <a:lnTo>
                    <a:pt x="6582" y="5248"/>
                  </a:lnTo>
                  <a:lnTo>
                    <a:pt x="6592" y="5190"/>
                  </a:lnTo>
                  <a:lnTo>
                    <a:pt x="6601" y="5122"/>
                  </a:lnTo>
                  <a:lnTo>
                    <a:pt x="6601" y="5055"/>
                  </a:lnTo>
                  <a:lnTo>
                    <a:pt x="6573" y="4910"/>
                  </a:lnTo>
                  <a:lnTo>
                    <a:pt x="6534" y="4754"/>
                  </a:lnTo>
                  <a:lnTo>
                    <a:pt x="6476" y="4609"/>
                  </a:lnTo>
                  <a:lnTo>
                    <a:pt x="6408" y="4464"/>
                  </a:lnTo>
                  <a:lnTo>
                    <a:pt x="6341" y="4349"/>
                  </a:lnTo>
                  <a:lnTo>
                    <a:pt x="6283" y="4252"/>
                  </a:lnTo>
                  <a:lnTo>
                    <a:pt x="6205" y="4126"/>
                  </a:lnTo>
                  <a:lnTo>
                    <a:pt x="6109" y="4001"/>
                  </a:lnTo>
                  <a:lnTo>
                    <a:pt x="6002" y="3875"/>
                  </a:lnTo>
                  <a:lnTo>
                    <a:pt x="5886" y="3740"/>
                  </a:lnTo>
                  <a:lnTo>
                    <a:pt x="5761" y="3595"/>
                  </a:lnTo>
                  <a:lnTo>
                    <a:pt x="5625" y="3459"/>
                  </a:lnTo>
                  <a:lnTo>
                    <a:pt x="5481" y="3314"/>
                  </a:lnTo>
                  <a:lnTo>
                    <a:pt x="5336" y="3180"/>
                  </a:lnTo>
                  <a:lnTo>
                    <a:pt x="5625" y="4213"/>
                  </a:lnTo>
                  <a:lnTo>
                    <a:pt x="5644" y="4929"/>
                  </a:lnTo>
                  <a:lnTo>
                    <a:pt x="5750" y="5045"/>
                  </a:lnTo>
                  <a:lnTo>
                    <a:pt x="5750" y="5122"/>
                  </a:lnTo>
                  <a:lnTo>
                    <a:pt x="5499" y="5045"/>
                  </a:lnTo>
                  <a:lnTo>
                    <a:pt x="5412" y="5035"/>
                  </a:lnTo>
                  <a:close/>
                  <a:moveTo>
                    <a:pt x="3005" y="1208"/>
                  </a:moveTo>
                  <a:lnTo>
                    <a:pt x="3005" y="1053"/>
                  </a:lnTo>
                  <a:lnTo>
                    <a:pt x="3016" y="1044"/>
                  </a:lnTo>
                  <a:lnTo>
                    <a:pt x="3025" y="1024"/>
                  </a:lnTo>
                  <a:lnTo>
                    <a:pt x="3025" y="985"/>
                  </a:lnTo>
                  <a:lnTo>
                    <a:pt x="3035" y="947"/>
                  </a:lnTo>
                  <a:lnTo>
                    <a:pt x="3035" y="899"/>
                  </a:lnTo>
                  <a:lnTo>
                    <a:pt x="3035" y="860"/>
                  </a:lnTo>
                  <a:lnTo>
                    <a:pt x="3035" y="830"/>
                  </a:lnTo>
                  <a:lnTo>
                    <a:pt x="3035" y="812"/>
                  </a:lnTo>
                  <a:lnTo>
                    <a:pt x="2957" y="812"/>
                  </a:lnTo>
                  <a:lnTo>
                    <a:pt x="2880" y="802"/>
                  </a:lnTo>
                  <a:lnTo>
                    <a:pt x="2812" y="792"/>
                  </a:lnTo>
                  <a:lnTo>
                    <a:pt x="2754" y="773"/>
                  </a:lnTo>
                  <a:lnTo>
                    <a:pt x="2639" y="734"/>
                  </a:lnTo>
                  <a:lnTo>
                    <a:pt x="2542" y="667"/>
                  </a:lnTo>
                  <a:lnTo>
                    <a:pt x="2446" y="598"/>
                  </a:lnTo>
                  <a:lnTo>
                    <a:pt x="2358" y="512"/>
                  </a:lnTo>
                  <a:lnTo>
                    <a:pt x="2262" y="425"/>
                  </a:lnTo>
                  <a:lnTo>
                    <a:pt x="2165" y="328"/>
                  </a:lnTo>
                  <a:lnTo>
                    <a:pt x="2165" y="299"/>
                  </a:lnTo>
                  <a:lnTo>
                    <a:pt x="2155" y="260"/>
                  </a:lnTo>
                  <a:lnTo>
                    <a:pt x="2136" y="202"/>
                  </a:lnTo>
                  <a:lnTo>
                    <a:pt x="2117" y="154"/>
                  </a:lnTo>
                  <a:lnTo>
                    <a:pt x="2097" y="106"/>
                  </a:lnTo>
                  <a:lnTo>
                    <a:pt x="2078" y="57"/>
                  </a:lnTo>
                  <a:lnTo>
                    <a:pt x="2049" y="19"/>
                  </a:lnTo>
                  <a:lnTo>
                    <a:pt x="2030" y="0"/>
                  </a:lnTo>
                  <a:lnTo>
                    <a:pt x="2030" y="9"/>
                  </a:lnTo>
                  <a:lnTo>
                    <a:pt x="2020" y="19"/>
                  </a:lnTo>
                  <a:lnTo>
                    <a:pt x="2010" y="28"/>
                  </a:lnTo>
                  <a:lnTo>
                    <a:pt x="2000" y="39"/>
                  </a:lnTo>
                  <a:lnTo>
                    <a:pt x="1991" y="48"/>
                  </a:lnTo>
                  <a:lnTo>
                    <a:pt x="1981" y="57"/>
                  </a:lnTo>
                  <a:lnTo>
                    <a:pt x="1981" y="67"/>
                  </a:lnTo>
                  <a:lnTo>
                    <a:pt x="1981" y="87"/>
                  </a:lnTo>
                  <a:lnTo>
                    <a:pt x="1952" y="87"/>
                  </a:lnTo>
                  <a:lnTo>
                    <a:pt x="1924" y="87"/>
                  </a:lnTo>
                  <a:lnTo>
                    <a:pt x="1913" y="125"/>
                  </a:lnTo>
                  <a:lnTo>
                    <a:pt x="1894" y="154"/>
                  </a:lnTo>
                  <a:lnTo>
                    <a:pt x="1865" y="193"/>
                  </a:lnTo>
                  <a:lnTo>
                    <a:pt x="1836" y="221"/>
                  </a:lnTo>
                  <a:lnTo>
                    <a:pt x="1768" y="280"/>
                  </a:lnTo>
                  <a:lnTo>
                    <a:pt x="1692" y="318"/>
                  </a:lnTo>
                  <a:lnTo>
                    <a:pt x="1614" y="338"/>
                  </a:lnTo>
                  <a:lnTo>
                    <a:pt x="1527" y="338"/>
                  </a:lnTo>
                  <a:lnTo>
                    <a:pt x="1488" y="328"/>
                  </a:lnTo>
                  <a:lnTo>
                    <a:pt x="1450" y="318"/>
                  </a:lnTo>
                  <a:lnTo>
                    <a:pt x="1411" y="299"/>
                  </a:lnTo>
                  <a:lnTo>
                    <a:pt x="1382" y="271"/>
                  </a:lnTo>
                  <a:lnTo>
                    <a:pt x="1304" y="280"/>
                  </a:lnTo>
                  <a:lnTo>
                    <a:pt x="1227" y="290"/>
                  </a:lnTo>
                  <a:lnTo>
                    <a:pt x="1150" y="318"/>
                  </a:lnTo>
                  <a:lnTo>
                    <a:pt x="1063" y="357"/>
                  </a:lnTo>
                  <a:lnTo>
                    <a:pt x="880" y="444"/>
                  </a:lnTo>
                  <a:lnTo>
                    <a:pt x="696" y="550"/>
                  </a:lnTo>
                  <a:lnTo>
                    <a:pt x="512" y="667"/>
                  </a:lnTo>
                  <a:lnTo>
                    <a:pt x="338" y="773"/>
                  </a:lnTo>
                  <a:lnTo>
                    <a:pt x="174" y="869"/>
                  </a:lnTo>
                  <a:lnTo>
                    <a:pt x="29" y="947"/>
                  </a:lnTo>
                  <a:lnTo>
                    <a:pt x="29" y="966"/>
                  </a:lnTo>
                  <a:lnTo>
                    <a:pt x="19" y="985"/>
                  </a:lnTo>
                  <a:lnTo>
                    <a:pt x="19" y="1014"/>
                  </a:lnTo>
                  <a:lnTo>
                    <a:pt x="9" y="1033"/>
                  </a:lnTo>
                  <a:lnTo>
                    <a:pt x="9" y="1053"/>
                  </a:lnTo>
                  <a:lnTo>
                    <a:pt x="9" y="1072"/>
                  </a:lnTo>
                  <a:lnTo>
                    <a:pt x="0" y="1092"/>
                  </a:lnTo>
                  <a:lnTo>
                    <a:pt x="0" y="1111"/>
                  </a:lnTo>
                  <a:lnTo>
                    <a:pt x="193" y="966"/>
                  </a:lnTo>
                  <a:lnTo>
                    <a:pt x="561" y="754"/>
                  </a:lnTo>
                  <a:lnTo>
                    <a:pt x="1053" y="628"/>
                  </a:lnTo>
                  <a:lnTo>
                    <a:pt x="1276" y="676"/>
                  </a:lnTo>
                  <a:lnTo>
                    <a:pt x="1623" y="695"/>
                  </a:lnTo>
                  <a:lnTo>
                    <a:pt x="1865" y="483"/>
                  </a:lnTo>
                  <a:lnTo>
                    <a:pt x="1943" y="550"/>
                  </a:lnTo>
                  <a:lnTo>
                    <a:pt x="1865" y="628"/>
                  </a:lnTo>
                  <a:lnTo>
                    <a:pt x="1913" y="802"/>
                  </a:lnTo>
                  <a:lnTo>
                    <a:pt x="2165" y="1044"/>
                  </a:lnTo>
                  <a:lnTo>
                    <a:pt x="2435" y="1072"/>
                  </a:lnTo>
                  <a:lnTo>
                    <a:pt x="2706" y="995"/>
                  </a:lnTo>
                  <a:lnTo>
                    <a:pt x="2899" y="821"/>
                  </a:lnTo>
                  <a:lnTo>
                    <a:pt x="2977" y="821"/>
                  </a:lnTo>
                  <a:lnTo>
                    <a:pt x="3025" y="869"/>
                  </a:lnTo>
                  <a:lnTo>
                    <a:pt x="3025" y="899"/>
                  </a:lnTo>
                  <a:lnTo>
                    <a:pt x="2977" y="947"/>
                  </a:lnTo>
                  <a:lnTo>
                    <a:pt x="2823" y="1044"/>
                  </a:lnTo>
                  <a:lnTo>
                    <a:pt x="2871" y="1092"/>
                  </a:lnTo>
                  <a:lnTo>
                    <a:pt x="2977" y="1120"/>
                  </a:lnTo>
                  <a:lnTo>
                    <a:pt x="2977" y="1169"/>
                  </a:lnTo>
                  <a:lnTo>
                    <a:pt x="3005" y="1208"/>
                  </a:lnTo>
                  <a:close/>
                </a:path>
              </a:pathLst>
            </a:custGeom>
            <a:solidFill>
              <a:srgbClr val="E07038"/>
            </a:solidFill>
            <a:ln w="9525">
              <a:noFill/>
              <a:round/>
              <a:headEnd/>
              <a:tailEnd/>
            </a:ln>
          </p:spPr>
          <p:txBody>
            <a:bodyPr>
              <a:prstTxWarp prst="textNoShape">
                <a:avLst/>
              </a:prstTxWarp>
            </a:bodyPr>
            <a:lstStyle/>
            <a:p>
              <a:endParaRPr lang="en-US"/>
            </a:p>
          </p:txBody>
        </p:sp>
        <p:sp>
          <p:nvSpPr>
            <p:cNvPr id="63912" name="Freeform 96"/>
            <p:cNvSpPr>
              <a:spLocks/>
            </p:cNvSpPr>
            <p:nvPr/>
          </p:nvSpPr>
          <p:spPr bwMode="auto">
            <a:xfrm>
              <a:off x="1301" y="3391"/>
              <a:ext cx="180" cy="284"/>
            </a:xfrm>
            <a:custGeom>
              <a:avLst/>
              <a:gdLst>
                <a:gd name="T0" fmla="*/ 0 w 1441"/>
                <a:gd name="T1" fmla="*/ 2271 h 2271"/>
                <a:gd name="T2" fmla="*/ 59 w 1441"/>
                <a:gd name="T3" fmla="*/ 2174 h 2271"/>
                <a:gd name="T4" fmla="*/ 126 w 1441"/>
                <a:gd name="T5" fmla="*/ 2068 h 2271"/>
                <a:gd name="T6" fmla="*/ 193 w 1441"/>
                <a:gd name="T7" fmla="*/ 1962 h 2271"/>
                <a:gd name="T8" fmla="*/ 252 w 1441"/>
                <a:gd name="T9" fmla="*/ 1866 h 2271"/>
                <a:gd name="T10" fmla="*/ 319 w 1441"/>
                <a:gd name="T11" fmla="*/ 1749 h 2271"/>
                <a:gd name="T12" fmla="*/ 377 w 1441"/>
                <a:gd name="T13" fmla="*/ 1643 h 2271"/>
                <a:gd name="T14" fmla="*/ 425 w 1441"/>
                <a:gd name="T15" fmla="*/ 1537 h 2271"/>
                <a:gd name="T16" fmla="*/ 455 w 1441"/>
                <a:gd name="T17" fmla="*/ 1420 h 2271"/>
                <a:gd name="T18" fmla="*/ 745 w 1441"/>
                <a:gd name="T19" fmla="*/ 1401 h 2271"/>
                <a:gd name="T20" fmla="*/ 947 w 1441"/>
                <a:gd name="T21" fmla="*/ 831 h 2271"/>
                <a:gd name="T22" fmla="*/ 1044 w 1441"/>
                <a:gd name="T23" fmla="*/ 445 h 2271"/>
                <a:gd name="T24" fmla="*/ 1237 w 1441"/>
                <a:gd name="T25" fmla="*/ 0 h 2271"/>
                <a:gd name="T26" fmla="*/ 1267 w 1441"/>
                <a:gd name="T27" fmla="*/ 29 h 2271"/>
                <a:gd name="T28" fmla="*/ 1315 w 1441"/>
                <a:gd name="T29" fmla="*/ 29 h 2271"/>
                <a:gd name="T30" fmla="*/ 1441 w 1441"/>
                <a:gd name="T31" fmla="*/ 377 h 2271"/>
                <a:gd name="T32" fmla="*/ 1412 w 1441"/>
                <a:gd name="T33" fmla="*/ 764 h 2271"/>
                <a:gd name="T34" fmla="*/ 1141 w 1441"/>
                <a:gd name="T35" fmla="*/ 1652 h 2271"/>
                <a:gd name="T36" fmla="*/ 774 w 1441"/>
                <a:gd name="T37" fmla="*/ 1992 h 2271"/>
                <a:gd name="T38" fmla="*/ 0 w 1441"/>
                <a:gd name="T39" fmla="*/ 2271 h 227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441"/>
                <a:gd name="T61" fmla="*/ 0 h 2271"/>
                <a:gd name="T62" fmla="*/ 1441 w 1441"/>
                <a:gd name="T63" fmla="*/ 2271 h 227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441" h="2271">
                  <a:moveTo>
                    <a:pt x="0" y="2271"/>
                  </a:moveTo>
                  <a:lnTo>
                    <a:pt x="59" y="2174"/>
                  </a:lnTo>
                  <a:lnTo>
                    <a:pt x="126" y="2068"/>
                  </a:lnTo>
                  <a:lnTo>
                    <a:pt x="193" y="1962"/>
                  </a:lnTo>
                  <a:lnTo>
                    <a:pt x="252" y="1866"/>
                  </a:lnTo>
                  <a:lnTo>
                    <a:pt x="319" y="1749"/>
                  </a:lnTo>
                  <a:lnTo>
                    <a:pt x="377" y="1643"/>
                  </a:lnTo>
                  <a:lnTo>
                    <a:pt x="425" y="1537"/>
                  </a:lnTo>
                  <a:lnTo>
                    <a:pt x="455" y="1420"/>
                  </a:lnTo>
                  <a:lnTo>
                    <a:pt x="745" y="1401"/>
                  </a:lnTo>
                  <a:lnTo>
                    <a:pt x="947" y="831"/>
                  </a:lnTo>
                  <a:lnTo>
                    <a:pt x="1044" y="445"/>
                  </a:lnTo>
                  <a:lnTo>
                    <a:pt x="1237" y="0"/>
                  </a:lnTo>
                  <a:lnTo>
                    <a:pt x="1267" y="29"/>
                  </a:lnTo>
                  <a:lnTo>
                    <a:pt x="1315" y="29"/>
                  </a:lnTo>
                  <a:lnTo>
                    <a:pt x="1441" y="377"/>
                  </a:lnTo>
                  <a:lnTo>
                    <a:pt x="1412" y="764"/>
                  </a:lnTo>
                  <a:lnTo>
                    <a:pt x="1141" y="1652"/>
                  </a:lnTo>
                  <a:lnTo>
                    <a:pt x="774" y="1992"/>
                  </a:lnTo>
                  <a:lnTo>
                    <a:pt x="0" y="2271"/>
                  </a:lnTo>
                  <a:close/>
                </a:path>
              </a:pathLst>
            </a:custGeom>
            <a:solidFill>
              <a:srgbClr val="964C26"/>
            </a:solidFill>
            <a:ln w="9525">
              <a:noFill/>
              <a:round/>
              <a:headEnd/>
              <a:tailEnd/>
            </a:ln>
          </p:spPr>
          <p:txBody>
            <a:bodyPr>
              <a:prstTxWarp prst="textNoShape">
                <a:avLst/>
              </a:prstTxWarp>
            </a:bodyPr>
            <a:lstStyle/>
            <a:p>
              <a:endParaRPr lang="en-US"/>
            </a:p>
          </p:txBody>
        </p:sp>
        <p:sp>
          <p:nvSpPr>
            <p:cNvPr id="63913" name="Freeform 97"/>
            <p:cNvSpPr>
              <a:spLocks/>
            </p:cNvSpPr>
            <p:nvPr/>
          </p:nvSpPr>
          <p:spPr bwMode="auto">
            <a:xfrm>
              <a:off x="807" y="3064"/>
              <a:ext cx="478" cy="171"/>
            </a:xfrm>
            <a:custGeom>
              <a:avLst/>
              <a:gdLst>
                <a:gd name="T0" fmla="*/ 78 w 3819"/>
                <a:gd name="T1" fmla="*/ 513 h 1364"/>
                <a:gd name="T2" fmla="*/ 175 w 3819"/>
                <a:gd name="T3" fmla="*/ 407 h 1364"/>
                <a:gd name="T4" fmla="*/ 290 w 3819"/>
                <a:gd name="T5" fmla="*/ 320 h 1364"/>
                <a:gd name="T6" fmla="*/ 513 w 3819"/>
                <a:gd name="T7" fmla="*/ 290 h 1364"/>
                <a:gd name="T8" fmla="*/ 455 w 3819"/>
                <a:gd name="T9" fmla="*/ 0 h 1364"/>
                <a:gd name="T10" fmla="*/ 628 w 3819"/>
                <a:gd name="T11" fmla="*/ 19 h 1364"/>
                <a:gd name="T12" fmla="*/ 948 w 3819"/>
                <a:gd name="T13" fmla="*/ 19 h 1364"/>
                <a:gd name="T14" fmla="*/ 1199 w 3819"/>
                <a:gd name="T15" fmla="*/ 49 h 1364"/>
                <a:gd name="T16" fmla="*/ 1469 w 3819"/>
                <a:gd name="T17" fmla="*/ 116 h 1364"/>
                <a:gd name="T18" fmla="*/ 1711 w 3819"/>
                <a:gd name="T19" fmla="*/ 145 h 1364"/>
                <a:gd name="T20" fmla="*/ 1914 w 3819"/>
                <a:gd name="T21" fmla="*/ 203 h 1364"/>
                <a:gd name="T22" fmla="*/ 2185 w 3819"/>
                <a:gd name="T23" fmla="*/ 251 h 1364"/>
                <a:gd name="T24" fmla="*/ 2475 w 3819"/>
                <a:gd name="T25" fmla="*/ 339 h 1364"/>
                <a:gd name="T26" fmla="*/ 2707 w 3819"/>
                <a:gd name="T27" fmla="*/ 348 h 1364"/>
                <a:gd name="T28" fmla="*/ 3026 w 3819"/>
                <a:gd name="T29" fmla="*/ 348 h 1364"/>
                <a:gd name="T30" fmla="*/ 3383 w 3819"/>
                <a:gd name="T31" fmla="*/ 377 h 1364"/>
                <a:gd name="T32" fmla="*/ 3615 w 3819"/>
                <a:gd name="T33" fmla="*/ 357 h 1364"/>
                <a:gd name="T34" fmla="*/ 3819 w 3819"/>
                <a:gd name="T35" fmla="*/ 320 h 1364"/>
                <a:gd name="T36" fmla="*/ 3663 w 3819"/>
                <a:gd name="T37" fmla="*/ 445 h 1364"/>
                <a:gd name="T38" fmla="*/ 3499 w 3819"/>
                <a:gd name="T39" fmla="*/ 552 h 1364"/>
                <a:gd name="T40" fmla="*/ 3093 w 3819"/>
                <a:gd name="T41" fmla="*/ 648 h 1364"/>
                <a:gd name="T42" fmla="*/ 2881 w 3819"/>
                <a:gd name="T43" fmla="*/ 658 h 1364"/>
                <a:gd name="T44" fmla="*/ 2281 w 3819"/>
                <a:gd name="T45" fmla="*/ 1024 h 1364"/>
                <a:gd name="T46" fmla="*/ 1527 w 3819"/>
                <a:gd name="T47" fmla="*/ 1353 h 1364"/>
                <a:gd name="T48" fmla="*/ 890 w 3819"/>
                <a:gd name="T49" fmla="*/ 1364 h 1364"/>
                <a:gd name="T50" fmla="*/ 155 w 3819"/>
                <a:gd name="T51" fmla="*/ 1054 h 1364"/>
                <a:gd name="T52" fmla="*/ 0 w 3819"/>
                <a:gd name="T53" fmla="*/ 686 h 1364"/>
                <a:gd name="T54" fmla="*/ 78 w 3819"/>
                <a:gd name="T55" fmla="*/ 513 h 136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3819"/>
                <a:gd name="T85" fmla="*/ 0 h 1364"/>
                <a:gd name="T86" fmla="*/ 3819 w 3819"/>
                <a:gd name="T87" fmla="*/ 1364 h 136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3819" h="1364">
                  <a:moveTo>
                    <a:pt x="78" y="513"/>
                  </a:moveTo>
                  <a:lnTo>
                    <a:pt x="175" y="407"/>
                  </a:lnTo>
                  <a:lnTo>
                    <a:pt x="290" y="320"/>
                  </a:lnTo>
                  <a:lnTo>
                    <a:pt x="513" y="290"/>
                  </a:lnTo>
                  <a:lnTo>
                    <a:pt x="455" y="0"/>
                  </a:lnTo>
                  <a:lnTo>
                    <a:pt x="628" y="19"/>
                  </a:lnTo>
                  <a:lnTo>
                    <a:pt x="948" y="19"/>
                  </a:lnTo>
                  <a:lnTo>
                    <a:pt x="1199" y="49"/>
                  </a:lnTo>
                  <a:lnTo>
                    <a:pt x="1469" y="116"/>
                  </a:lnTo>
                  <a:lnTo>
                    <a:pt x="1711" y="145"/>
                  </a:lnTo>
                  <a:lnTo>
                    <a:pt x="1914" y="203"/>
                  </a:lnTo>
                  <a:lnTo>
                    <a:pt x="2185" y="251"/>
                  </a:lnTo>
                  <a:lnTo>
                    <a:pt x="2475" y="339"/>
                  </a:lnTo>
                  <a:lnTo>
                    <a:pt x="2707" y="348"/>
                  </a:lnTo>
                  <a:lnTo>
                    <a:pt x="3026" y="348"/>
                  </a:lnTo>
                  <a:lnTo>
                    <a:pt x="3383" y="377"/>
                  </a:lnTo>
                  <a:lnTo>
                    <a:pt x="3615" y="357"/>
                  </a:lnTo>
                  <a:lnTo>
                    <a:pt x="3819" y="320"/>
                  </a:lnTo>
                  <a:lnTo>
                    <a:pt x="3663" y="445"/>
                  </a:lnTo>
                  <a:lnTo>
                    <a:pt x="3499" y="552"/>
                  </a:lnTo>
                  <a:lnTo>
                    <a:pt x="3093" y="648"/>
                  </a:lnTo>
                  <a:lnTo>
                    <a:pt x="2881" y="658"/>
                  </a:lnTo>
                  <a:lnTo>
                    <a:pt x="2281" y="1024"/>
                  </a:lnTo>
                  <a:lnTo>
                    <a:pt x="1527" y="1353"/>
                  </a:lnTo>
                  <a:lnTo>
                    <a:pt x="890" y="1364"/>
                  </a:lnTo>
                  <a:lnTo>
                    <a:pt x="155" y="1054"/>
                  </a:lnTo>
                  <a:lnTo>
                    <a:pt x="0" y="686"/>
                  </a:lnTo>
                  <a:lnTo>
                    <a:pt x="78" y="513"/>
                  </a:lnTo>
                  <a:close/>
                </a:path>
              </a:pathLst>
            </a:custGeom>
            <a:solidFill>
              <a:srgbClr val="F0AE6B"/>
            </a:solidFill>
            <a:ln w="9525">
              <a:noFill/>
              <a:round/>
              <a:headEnd/>
              <a:tailEnd/>
            </a:ln>
          </p:spPr>
          <p:txBody>
            <a:bodyPr>
              <a:prstTxWarp prst="textNoShape">
                <a:avLst/>
              </a:prstTxWarp>
            </a:bodyPr>
            <a:lstStyle/>
            <a:p>
              <a:endParaRPr lang="en-US"/>
            </a:p>
          </p:txBody>
        </p:sp>
        <p:sp>
          <p:nvSpPr>
            <p:cNvPr id="63914" name="Freeform 98"/>
            <p:cNvSpPr>
              <a:spLocks/>
            </p:cNvSpPr>
            <p:nvPr/>
          </p:nvSpPr>
          <p:spPr bwMode="auto">
            <a:xfrm>
              <a:off x="812" y="3064"/>
              <a:ext cx="470" cy="147"/>
            </a:xfrm>
            <a:custGeom>
              <a:avLst/>
              <a:gdLst>
                <a:gd name="T0" fmla="*/ 77 w 3760"/>
                <a:gd name="T1" fmla="*/ 474 h 1169"/>
                <a:gd name="T2" fmla="*/ 125 w 3760"/>
                <a:gd name="T3" fmla="*/ 416 h 1169"/>
                <a:gd name="T4" fmla="*/ 184 w 3760"/>
                <a:gd name="T5" fmla="*/ 368 h 1169"/>
                <a:gd name="T6" fmla="*/ 242 w 3760"/>
                <a:gd name="T7" fmla="*/ 329 h 1169"/>
                <a:gd name="T8" fmla="*/ 338 w 3760"/>
                <a:gd name="T9" fmla="*/ 309 h 1169"/>
                <a:gd name="T10" fmla="*/ 444 w 3760"/>
                <a:gd name="T11" fmla="*/ 300 h 1169"/>
                <a:gd name="T12" fmla="*/ 454 w 3760"/>
                <a:gd name="T13" fmla="*/ 184 h 1169"/>
                <a:gd name="T14" fmla="*/ 425 w 3760"/>
                <a:gd name="T15" fmla="*/ 30 h 1169"/>
                <a:gd name="T16" fmla="*/ 483 w 3760"/>
                <a:gd name="T17" fmla="*/ 10 h 1169"/>
                <a:gd name="T18" fmla="*/ 570 w 3760"/>
                <a:gd name="T19" fmla="*/ 19 h 1169"/>
                <a:gd name="T20" fmla="*/ 715 w 3760"/>
                <a:gd name="T21" fmla="*/ 19 h 1169"/>
                <a:gd name="T22" fmla="*/ 870 w 3760"/>
                <a:gd name="T23" fmla="*/ 19 h 1169"/>
                <a:gd name="T24" fmla="*/ 1005 w 3760"/>
                <a:gd name="T25" fmla="*/ 30 h 1169"/>
                <a:gd name="T26" fmla="*/ 1131 w 3760"/>
                <a:gd name="T27" fmla="*/ 49 h 1169"/>
                <a:gd name="T28" fmla="*/ 1267 w 3760"/>
                <a:gd name="T29" fmla="*/ 68 h 1169"/>
                <a:gd name="T30" fmla="*/ 1401 w 3760"/>
                <a:gd name="T31" fmla="*/ 97 h 1169"/>
                <a:gd name="T32" fmla="*/ 1527 w 3760"/>
                <a:gd name="T33" fmla="*/ 126 h 1169"/>
                <a:gd name="T34" fmla="*/ 1643 w 3760"/>
                <a:gd name="T35" fmla="*/ 145 h 1169"/>
                <a:gd name="T36" fmla="*/ 1750 w 3760"/>
                <a:gd name="T37" fmla="*/ 164 h 1169"/>
                <a:gd name="T38" fmla="*/ 1856 w 3760"/>
                <a:gd name="T39" fmla="*/ 194 h 1169"/>
                <a:gd name="T40" fmla="*/ 1982 w 3760"/>
                <a:gd name="T41" fmla="*/ 223 h 1169"/>
                <a:gd name="T42" fmla="*/ 2116 w 3760"/>
                <a:gd name="T43" fmla="*/ 242 h 1169"/>
                <a:gd name="T44" fmla="*/ 2261 w 3760"/>
                <a:gd name="T45" fmla="*/ 281 h 1169"/>
                <a:gd name="T46" fmla="*/ 2397 w 3760"/>
                <a:gd name="T47" fmla="*/ 329 h 1169"/>
                <a:gd name="T48" fmla="*/ 2523 w 3760"/>
                <a:gd name="T49" fmla="*/ 339 h 1169"/>
                <a:gd name="T50" fmla="*/ 2638 w 3760"/>
                <a:gd name="T51" fmla="*/ 348 h 1169"/>
                <a:gd name="T52" fmla="*/ 2783 w 3760"/>
                <a:gd name="T53" fmla="*/ 348 h 1169"/>
                <a:gd name="T54" fmla="*/ 2948 w 3760"/>
                <a:gd name="T55" fmla="*/ 348 h 1169"/>
                <a:gd name="T56" fmla="*/ 3122 w 3760"/>
                <a:gd name="T57" fmla="*/ 357 h 1169"/>
                <a:gd name="T58" fmla="*/ 3296 w 3760"/>
                <a:gd name="T59" fmla="*/ 368 h 1169"/>
                <a:gd name="T60" fmla="*/ 3431 w 3760"/>
                <a:gd name="T61" fmla="*/ 368 h 1169"/>
                <a:gd name="T62" fmla="*/ 3548 w 3760"/>
                <a:gd name="T63" fmla="*/ 368 h 1169"/>
                <a:gd name="T64" fmla="*/ 3644 w 3760"/>
                <a:gd name="T65" fmla="*/ 348 h 1169"/>
                <a:gd name="T66" fmla="*/ 3741 w 3760"/>
                <a:gd name="T67" fmla="*/ 329 h 1169"/>
                <a:gd name="T68" fmla="*/ 3711 w 3760"/>
                <a:gd name="T69" fmla="*/ 368 h 1169"/>
                <a:gd name="T70" fmla="*/ 3644 w 3760"/>
                <a:gd name="T71" fmla="*/ 426 h 1169"/>
                <a:gd name="T72" fmla="*/ 3557 w 3760"/>
                <a:gd name="T73" fmla="*/ 474 h 1169"/>
                <a:gd name="T74" fmla="*/ 3479 w 3760"/>
                <a:gd name="T75" fmla="*/ 522 h 1169"/>
                <a:gd name="T76" fmla="*/ 3306 w 3760"/>
                <a:gd name="T77" fmla="*/ 561 h 1169"/>
                <a:gd name="T78" fmla="*/ 3112 w 3760"/>
                <a:gd name="T79" fmla="*/ 600 h 1169"/>
                <a:gd name="T80" fmla="*/ 2987 w 3760"/>
                <a:gd name="T81" fmla="*/ 609 h 1169"/>
                <a:gd name="T82" fmla="*/ 2870 w 3760"/>
                <a:gd name="T83" fmla="*/ 619 h 1169"/>
                <a:gd name="T84" fmla="*/ 2629 w 3760"/>
                <a:gd name="T85" fmla="*/ 725 h 1169"/>
                <a:gd name="T86" fmla="*/ 2339 w 3760"/>
                <a:gd name="T87" fmla="*/ 879 h 1169"/>
                <a:gd name="T88" fmla="*/ 1991 w 3760"/>
                <a:gd name="T89" fmla="*/ 1005 h 1169"/>
                <a:gd name="T90" fmla="*/ 1633 w 3760"/>
                <a:gd name="T91" fmla="*/ 1121 h 1169"/>
                <a:gd name="T92" fmla="*/ 1304 w 3760"/>
                <a:gd name="T93" fmla="*/ 1160 h 1169"/>
                <a:gd name="T94" fmla="*/ 1005 w 3760"/>
                <a:gd name="T95" fmla="*/ 1169 h 1169"/>
                <a:gd name="T96" fmla="*/ 667 w 3760"/>
                <a:gd name="T97" fmla="*/ 1083 h 1169"/>
                <a:gd name="T98" fmla="*/ 318 w 3760"/>
                <a:gd name="T99" fmla="*/ 976 h 1169"/>
                <a:gd name="T100" fmla="*/ 145 w 3760"/>
                <a:gd name="T101" fmla="*/ 851 h 1169"/>
                <a:gd name="T102" fmla="*/ 29 w 3760"/>
                <a:gd name="T103" fmla="*/ 725 h 1169"/>
                <a:gd name="T104" fmla="*/ 19 w 3760"/>
                <a:gd name="T105" fmla="*/ 628 h 1169"/>
                <a:gd name="T106" fmla="*/ 48 w 3760"/>
                <a:gd name="T107" fmla="*/ 532 h 1169"/>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3760"/>
                <a:gd name="T163" fmla="*/ 0 h 1169"/>
                <a:gd name="T164" fmla="*/ 3760 w 3760"/>
                <a:gd name="T165" fmla="*/ 1169 h 1169"/>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3760" h="1169">
                  <a:moveTo>
                    <a:pt x="48" y="513"/>
                  </a:moveTo>
                  <a:lnTo>
                    <a:pt x="58" y="502"/>
                  </a:lnTo>
                  <a:lnTo>
                    <a:pt x="67" y="483"/>
                  </a:lnTo>
                  <a:lnTo>
                    <a:pt x="77" y="474"/>
                  </a:lnTo>
                  <a:lnTo>
                    <a:pt x="97" y="454"/>
                  </a:lnTo>
                  <a:lnTo>
                    <a:pt x="106" y="445"/>
                  </a:lnTo>
                  <a:lnTo>
                    <a:pt x="116" y="426"/>
                  </a:lnTo>
                  <a:lnTo>
                    <a:pt x="125" y="416"/>
                  </a:lnTo>
                  <a:lnTo>
                    <a:pt x="136" y="407"/>
                  </a:lnTo>
                  <a:lnTo>
                    <a:pt x="145" y="396"/>
                  </a:lnTo>
                  <a:lnTo>
                    <a:pt x="164" y="377"/>
                  </a:lnTo>
                  <a:lnTo>
                    <a:pt x="184" y="368"/>
                  </a:lnTo>
                  <a:lnTo>
                    <a:pt x="193" y="357"/>
                  </a:lnTo>
                  <a:lnTo>
                    <a:pt x="212" y="348"/>
                  </a:lnTo>
                  <a:lnTo>
                    <a:pt x="222" y="339"/>
                  </a:lnTo>
                  <a:lnTo>
                    <a:pt x="242" y="329"/>
                  </a:lnTo>
                  <a:lnTo>
                    <a:pt x="251" y="320"/>
                  </a:lnTo>
                  <a:lnTo>
                    <a:pt x="281" y="320"/>
                  </a:lnTo>
                  <a:lnTo>
                    <a:pt x="309" y="309"/>
                  </a:lnTo>
                  <a:lnTo>
                    <a:pt x="338" y="309"/>
                  </a:lnTo>
                  <a:lnTo>
                    <a:pt x="368" y="309"/>
                  </a:lnTo>
                  <a:lnTo>
                    <a:pt x="387" y="300"/>
                  </a:lnTo>
                  <a:lnTo>
                    <a:pt x="416" y="300"/>
                  </a:lnTo>
                  <a:lnTo>
                    <a:pt x="444" y="300"/>
                  </a:lnTo>
                  <a:lnTo>
                    <a:pt x="474" y="290"/>
                  </a:lnTo>
                  <a:lnTo>
                    <a:pt x="463" y="261"/>
                  </a:lnTo>
                  <a:lnTo>
                    <a:pt x="454" y="223"/>
                  </a:lnTo>
                  <a:lnTo>
                    <a:pt x="454" y="184"/>
                  </a:lnTo>
                  <a:lnTo>
                    <a:pt x="444" y="145"/>
                  </a:lnTo>
                  <a:lnTo>
                    <a:pt x="435" y="106"/>
                  </a:lnTo>
                  <a:lnTo>
                    <a:pt x="435" y="68"/>
                  </a:lnTo>
                  <a:lnTo>
                    <a:pt x="425" y="30"/>
                  </a:lnTo>
                  <a:lnTo>
                    <a:pt x="416" y="0"/>
                  </a:lnTo>
                  <a:lnTo>
                    <a:pt x="444" y="0"/>
                  </a:lnTo>
                  <a:lnTo>
                    <a:pt x="463" y="0"/>
                  </a:lnTo>
                  <a:lnTo>
                    <a:pt x="483" y="10"/>
                  </a:lnTo>
                  <a:lnTo>
                    <a:pt x="502" y="10"/>
                  </a:lnTo>
                  <a:lnTo>
                    <a:pt x="532" y="10"/>
                  </a:lnTo>
                  <a:lnTo>
                    <a:pt x="550" y="19"/>
                  </a:lnTo>
                  <a:lnTo>
                    <a:pt x="570" y="19"/>
                  </a:lnTo>
                  <a:lnTo>
                    <a:pt x="589" y="19"/>
                  </a:lnTo>
                  <a:lnTo>
                    <a:pt x="628" y="19"/>
                  </a:lnTo>
                  <a:lnTo>
                    <a:pt x="676" y="19"/>
                  </a:lnTo>
                  <a:lnTo>
                    <a:pt x="715" y="19"/>
                  </a:lnTo>
                  <a:lnTo>
                    <a:pt x="754" y="19"/>
                  </a:lnTo>
                  <a:lnTo>
                    <a:pt x="792" y="19"/>
                  </a:lnTo>
                  <a:lnTo>
                    <a:pt x="831" y="19"/>
                  </a:lnTo>
                  <a:lnTo>
                    <a:pt x="870" y="19"/>
                  </a:lnTo>
                  <a:lnTo>
                    <a:pt x="909" y="19"/>
                  </a:lnTo>
                  <a:lnTo>
                    <a:pt x="938" y="30"/>
                  </a:lnTo>
                  <a:lnTo>
                    <a:pt x="966" y="30"/>
                  </a:lnTo>
                  <a:lnTo>
                    <a:pt x="1005" y="30"/>
                  </a:lnTo>
                  <a:lnTo>
                    <a:pt x="1035" y="39"/>
                  </a:lnTo>
                  <a:lnTo>
                    <a:pt x="1063" y="39"/>
                  </a:lnTo>
                  <a:lnTo>
                    <a:pt x="1102" y="49"/>
                  </a:lnTo>
                  <a:lnTo>
                    <a:pt x="1131" y="49"/>
                  </a:lnTo>
                  <a:lnTo>
                    <a:pt x="1160" y="49"/>
                  </a:lnTo>
                  <a:lnTo>
                    <a:pt x="1198" y="58"/>
                  </a:lnTo>
                  <a:lnTo>
                    <a:pt x="1228" y="68"/>
                  </a:lnTo>
                  <a:lnTo>
                    <a:pt x="1267" y="68"/>
                  </a:lnTo>
                  <a:lnTo>
                    <a:pt x="1295" y="78"/>
                  </a:lnTo>
                  <a:lnTo>
                    <a:pt x="1334" y="88"/>
                  </a:lnTo>
                  <a:lnTo>
                    <a:pt x="1362" y="97"/>
                  </a:lnTo>
                  <a:lnTo>
                    <a:pt x="1401" y="97"/>
                  </a:lnTo>
                  <a:lnTo>
                    <a:pt x="1430" y="106"/>
                  </a:lnTo>
                  <a:lnTo>
                    <a:pt x="1460" y="116"/>
                  </a:lnTo>
                  <a:lnTo>
                    <a:pt x="1498" y="116"/>
                  </a:lnTo>
                  <a:lnTo>
                    <a:pt x="1527" y="126"/>
                  </a:lnTo>
                  <a:lnTo>
                    <a:pt x="1556" y="126"/>
                  </a:lnTo>
                  <a:lnTo>
                    <a:pt x="1585" y="136"/>
                  </a:lnTo>
                  <a:lnTo>
                    <a:pt x="1614" y="136"/>
                  </a:lnTo>
                  <a:lnTo>
                    <a:pt x="1643" y="145"/>
                  </a:lnTo>
                  <a:lnTo>
                    <a:pt x="1672" y="145"/>
                  </a:lnTo>
                  <a:lnTo>
                    <a:pt x="1701" y="155"/>
                  </a:lnTo>
                  <a:lnTo>
                    <a:pt x="1730" y="155"/>
                  </a:lnTo>
                  <a:lnTo>
                    <a:pt x="1750" y="164"/>
                  </a:lnTo>
                  <a:lnTo>
                    <a:pt x="1778" y="175"/>
                  </a:lnTo>
                  <a:lnTo>
                    <a:pt x="1807" y="175"/>
                  </a:lnTo>
                  <a:lnTo>
                    <a:pt x="1826" y="184"/>
                  </a:lnTo>
                  <a:lnTo>
                    <a:pt x="1856" y="194"/>
                  </a:lnTo>
                  <a:lnTo>
                    <a:pt x="1875" y="203"/>
                  </a:lnTo>
                  <a:lnTo>
                    <a:pt x="1914" y="203"/>
                  </a:lnTo>
                  <a:lnTo>
                    <a:pt x="1943" y="214"/>
                  </a:lnTo>
                  <a:lnTo>
                    <a:pt x="1982" y="223"/>
                  </a:lnTo>
                  <a:lnTo>
                    <a:pt x="2010" y="223"/>
                  </a:lnTo>
                  <a:lnTo>
                    <a:pt x="2049" y="232"/>
                  </a:lnTo>
                  <a:lnTo>
                    <a:pt x="2078" y="242"/>
                  </a:lnTo>
                  <a:lnTo>
                    <a:pt x="2116" y="242"/>
                  </a:lnTo>
                  <a:lnTo>
                    <a:pt x="2146" y="251"/>
                  </a:lnTo>
                  <a:lnTo>
                    <a:pt x="2185" y="261"/>
                  </a:lnTo>
                  <a:lnTo>
                    <a:pt x="2223" y="271"/>
                  </a:lnTo>
                  <a:lnTo>
                    <a:pt x="2261" y="281"/>
                  </a:lnTo>
                  <a:lnTo>
                    <a:pt x="2291" y="290"/>
                  </a:lnTo>
                  <a:lnTo>
                    <a:pt x="2329" y="300"/>
                  </a:lnTo>
                  <a:lnTo>
                    <a:pt x="2368" y="309"/>
                  </a:lnTo>
                  <a:lnTo>
                    <a:pt x="2397" y="329"/>
                  </a:lnTo>
                  <a:lnTo>
                    <a:pt x="2436" y="339"/>
                  </a:lnTo>
                  <a:lnTo>
                    <a:pt x="2465" y="339"/>
                  </a:lnTo>
                  <a:lnTo>
                    <a:pt x="2493" y="339"/>
                  </a:lnTo>
                  <a:lnTo>
                    <a:pt x="2523" y="339"/>
                  </a:lnTo>
                  <a:lnTo>
                    <a:pt x="2552" y="339"/>
                  </a:lnTo>
                  <a:lnTo>
                    <a:pt x="2580" y="339"/>
                  </a:lnTo>
                  <a:lnTo>
                    <a:pt x="2610" y="348"/>
                  </a:lnTo>
                  <a:lnTo>
                    <a:pt x="2638" y="348"/>
                  </a:lnTo>
                  <a:lnTo>
                    <a:pt x="2668" y="348"/>
                  </a:lnTo>
                  <a:lnTo>
                    <a:pt x="2706" y="348"/>
                  </a:lnTo>
                  <a:lnTo>
                    <a:pt x="2745" y="348"/>
                  </a:lnTo>
                  <a:lnTo>
                    <a:pt x="2783" y="348"/>
                  </a:lnTo>
                  <a:lnTo>
                    <a:pt x="2831" y="348"/>
                  </a:lnTo>
                  <a:lnTo>
                    <a:pt x="2870" y="348"/>
                  </a:lnTo>
                  <a:lnTo>
                    <a:pt x="2909" y="348"/>
                  </a:lnTo>
                  <a:lnTo>
                    <a:pt x="2948" y="348"/>
                  </a:lnTo>
                  <a:lnTo>
                    <a:pt x="2987" y="348"/>
                  </a:lnTo>
                  <a:lnTo>
                    <a:pt x="3035" y="348"/>
                  </a:lnTo>
                  <a:lnTo>
                    <a:pt x="3074" y="357"/>
                  </a:lnTo>
                  <a:lnTo>
                    <a:pt x="3122" y="357"/>
                  </a:lnTo>
                  <a:lnTo>
                    <a:pt x="3171" y="357"/>
                  </a:lnTo>
                  <a:lnTo>
                    <a:pt x="3208" y="368"/>
                  </a:lnTo>
                  <a:lnTo>
                    <a:pt x="3258" y="368"/>
                  </a:lnTo>
                  <a:lnTo>
                    <a:pt x="3296" y="368"/>
                  </a:lnTo>
                  <a:lnTo>
                    <a:pt x="3344" y="377"/>
                  </a:lnTo>
                  <a:lnTo>
                    <a:pt x="3373" y="377"/>
                  </a:lnTo>
                  <a:lnTo>
                    <a:pt x="3403" y="368"/>
                  </a:lnTo>
                  <a:lnTo>
                    <a:pt x="3431" y="368"/>
                  </a:lnTo>
                  <a:lnTo>
                    <a:pt x="3460" y="368"/>
                  </a:lnTo>
                  <a:lnTo>
                    <a:pt x="3489" y="368"/>
                  </a:lnTo>
                  <a:lnTo>
                    <a:pt x="3518" y="368"/>
                  </a:lnTo>
                  <a:lnTo>
                    <a:pt x="3548" y="368"/>
                  </a:lnTo>
                  <a:lnTo>
                    <a:pt x="3576" y="357"/>
                  </a:lnTo>
                  <a:lnTo>
                    <a:pt x="3596" y="357"/>
                  </a:lnTo>
                  <a:lnTo>
                    <a:pt x="3615" y="348"/>
                  </a:lnTo>
                  <a:lnTo>
                    <a:pt x="3644" y="348"/>
                  </a:lnTo>
                  <a:lnTo>
                    <a:pt x="3663" y="339"/>
                  </a:lnTo>
                  <a:lnTo>
                    <a:pt x="3693" y="339"/>
                  </a:lnTo>
                  <a:lnTo>
                    <a:pt x="3711" y="329"/>
                  </a:lnTo>
                  <a:lnTo>
                    <a:pt x="3741" y="329"/>
                  </a:lnTo>
                  <a:lnTo>
                    <a:pt x="3760" y="320"/>
                  </a:lnTo>
                  <a:lnTo>
                    <a:pt x="3750" y="339"/>
                  </a:lnTo>
                  <a:lnTo>
                    <a:pt x="3730" y="348"/>
                  </a:lnTo>
                  <a:lnTo>
                    <a:pt x="3711" y="368"/>
                  </a:lnTo>
                  <a:lnTo>
                    <a:pt x="3693" y="377"/>
                  </a:lnTo>
                  <a:lnTo>
                    <a:pt x="3673" y="396"/>
                  </a:lnTo>
                  <a:lnTo>
                    <a:pt x="3654" y="407"/>
                  </a:lnTo>
                  <a:lnTo>
                    <a:pt x="3644" y="426"/>
                  </a:lnTo>
                  <a:lnTo>
                    <a:pt x="3624" y="435"/>
                  </a:lnTo>
                  <a:lnTo>
                    <a:pt x="3605" y="445"/>
                  </a:lnTo>
                  <a:lnTo>
                    <a:pt x="3585" y="454"/>
                  </a:lnTo>
                  <a:lnTo>
                    <a:pt x="3557" y="474"/>
                  </a:lnTo>
                  <a:lnTo>
                    <a:pt x="3537" y="483"/>
                  </a:lnTo>
                  <a:lnTo>
                    <a:pt x="3518" y="493"/>
                  </a:lnTo>
                  <a:lnTo>
                    <a:pt x="3499" y="513"/>
                  </a:lnTo>
                  <a:lnTo>
                    <a:pt x="3479" y="522"/>
                  </a:lnTo>
                  <a:lnTo>
                    <a:pt x="3451" y="532"/>
                  </a:lnTo>
                  <a:lnTo>
                    <a:pt x="3403" y="541"/>
                  </a:lnTo>
                  <a:lnTo>
                    <a:pt x="3353" y="552"/>
                  </a:lnTo>
                  <a:lnTo>
                    <a:pt x="3306" y="561"/>
                  </a:lnTo>
                  <a:lnTo>
                    <a:pt x="3258" y="571"/>
                  </a:lnTo>
                  <a:lnTo>
                    <a:pt x="3208" y="580"/>
                  </a:lnTo>
                  <a:lnTo>
                    <a:pt x="3160" y="590"/>
                  </a:lnTo>
                  <a:lnTo>
                    <a:pt x="3112" y="600"/>
                  </a:lnTo>
                  <a:lnTo>
                    <a:pt x="3064" y="609"/>
                  </a:lnTo>
                  <a:lnTo>
                    <a:pt x="3035" y="609"/>
                  </a:lnTo>
                  <a:lnTo>
                    <a:pt x="3006" y="609"/>
                  </a:lnTo>
                  <a:lnTo>
                    <a:pt x="2987" y="609"/>
                  </a:lnTo>
                  <a:lnTo>
                    <a:pt x="2957" y="609"/>
                  </a:lnTo>
                  <a:lnTo>
                    <a:pt x="2929" y="609"/>
                  </a:lnTo>
                  <a:lnTo>
                    <a:pt x="2900" y="609"/>
                  </a:lnTo>
                  <a:lnTo>
                    <a:pt x="2870" y="619"/>
                  </a:lnTo>
                  <a:lnTo>
                    <a:pt x="2842" y="619"/>
                  </a:lnTo>
                  <a:lnTo>
                    <a:pt x="2774" y="658"/>
                  </a:lnTo>
                  <a:lnTo>
                    <a:pt x="2697" y="686"/>
                  </a:lnTo>
                  <a:lnTo>
                    <a:pt x="2629" y="725"/>
                  </a:lnTo>
                  <a:lnTo>
                    <a:pt x="2552" y="764"/>
                  </a:lnTo>
                  <a:lnTo>
                    <a:pt x="2484" y="803"/>
                  </a:lnTo>
                  <a:lnTo>
                    <a:pt x="2407" y="842"/>
                  </a:lnTo>
                  <a:lnTo>
                    <a:pt x="2339" y="879"/>
                  </a:lnTo>
                  <a:lnTo>
                    <a:pt x="2261" y="918"/>
                  </a:lnTo>
                  <a:lnTo>
                    <a:pt x="2175" y="948"/>
                  </a:lnTo>
                  <a:lnTo>
                    <a:pt x="2078" y="976"/>
                  </a:lnTo>
                  <a:lnTo>
                    <a:pt x="1991" y="1005"/>
                  </a:lnTo>
                  <a:lnTo>
                    <a:pt x="1904" y="1035"/>
                  </a:lnTo>
                  <a:lnTo>
                    <a:pt x="1807" y="1063"/>
                  </a:lnTo>
                  <a:lnTo>
                    <a:pt x="1720" y="1093"/>
                  </a:lnTo>
                  <a:lnTo>
                    <a:pt x="1633" y="1121"/>
                  </a:lnTo>
                  <a:lnTo>
                    <a:pt x="1537" y="1150"/>
                  </a:lnTo>
                  <a:lnTo>
                    <a:pt x="1460" y="1160"/>
                  </a:lnTo>
                  <a:lnTo>
                    <a:pt x="1382" y="1160"/>
                  </a:lnTo>
                  <a:lnTo>
                    <a:pt x="1304" y="1160"/>
                  </a:lnTo>
                  <a:lnTo>
                    <a:pt x="1228" y="1160"/>
                  </a:lnTo>
                  <a:lnTo>
                    <a:pt x="1150" y="1160"/>
                  </a:lnTo>
                  <a:lnTo>
                    <a:pt x="1083" y="1160"/>
                  </a:lnTo>
                  <a:lnTo>
                    <a:pt x="1005" y="1169"/>
                  </a:lnTo>
                  <a:lnTo>
                    <a:pt x="927" y="1169"/>
                  </a:lnTo>
                  <a:lnTo>
                    <a:pt x="840" y="1141"/>
                  </a:lnTo>
                  <a:lnTo>
                    <a:pt x="754" y="1112"/>
                  </a:lnTo>
                  <a:lnTo>
                    <a:pt x="667" y="1083"/>
                  </a:lnTo>
                  <a:lnTo>
                    <a:pt x="580" y="1063"/>
                  </a:lnTo>
                  <a:lnTo>
                    <a:pt x="493" y="1035"/>
                  </a:lnTo>
                  <a:lnTo>
                    <a:pt x="406" y="1005"/>
                  </a:lnTo>
                  <a:lnTo>
                    <a:pt x="318" y="976"/>
                  </a:lnTo>
                  <a:lnTo>
                    <a:pt x="232" y="948"/>
                  </a:lnTo>
                  <a:lnTo>
                    <a:pt x="203" y="918"/>
                  </a:lnTo>
                  <a:lnTo>
                    <a:pt x="173" y="890"/>
                  </a:lnTo>
                  <a:lnTo>
                    <a:pt x="145" y="851"/>
                  </a:lnTo>
                  <a:lnTo>
                    <a:pt x="116" y="822"/>
                  </a:lnTo>
                  <a:lnTo>
                    <a:pt x="87" y="793"/>
                  </a:lnTo>
                  <a:lnTo>
                    <a:pt x="58" y="754"/>
                  </a:lnTo>
                  <a:lnTo>
                    <a:pt x="29" y="725"/>
                  </a:lnTo>
                  <a:lnTo>
                    <a:pt x="0" y="697"/>
                  </a:lnTo>
                  <a:lnTo>
                    <a:pt x="10" y="667"/>
                  </a:lnTo>
                  <a:lnTo>
                    <a:pt x="10" y="648"/>
                  </a:lnTo>
                  <a:lnTo>
                    <a:pt x="19" y="628"/>
                  </a:lnTo>
                  <a:lnTo>
                    <a:pt x="29" y="600"/>
                  </a:lnTo>
                  <a:lnTo>
                    <a:pt x="29" y="580"/>
                  </a:lnTo>
                  <a:lnTo>
                    <a:pt x="39" y="561"/>
                  </a:lnTo>
                  <a:lnTo>
                    <a:pt x="48" y="532"/>
                  </a:lnTo>
                  <a:lnTo>
                    <a:pt x="48" y="513"/>
                  </a:lnTo>
                  <a:close/>
                </a:path>
              </a:pathLst>
            </a:custGeom>
            <a:solidFill>
              <a:srgbClr val="F0AE6B"/>
            </a:solidFill>
            <a:ln w="9525">
              <a:noFill/>
              <a:round/>
              <a:headEnd/>
              <a:tailEnd/>
            </a:ln>
          </p:spPr>
          <p:txBody>
            <a:bodyPr>
              <a:prstTxWarp prst="textNoShape">
                <a:avLst/>
              </a:prstTxWarp>
            </a:bodyPr>
            <a:lstStyle/>
            <a:p>
              <a:endParaRPr lang="en-US"/>
            </a:p>
          </p:txBody>
        </p:sp>
        <p:sp>
          <p:nvSpPr>
            <p:cNvPr id="63915" name="Freeform 99"/>
            <p:cNvSpPr>
              <a:spLocks/>
            </p:cNvSpPr>
            <p:nvPr/>
          </p:nvSpPr>
          <p:spPr bwMode="auto">
            <a:xfrm>
              <a:off x="817" y="3064"/>
              <a:ext cx="464" cy="123"/>
            </a:xfrm>
            <a:custGeom>
              <a:avLst/>
              <a:gdLst>
                <a:gd name="T0" fmla="*/ 48 w 3711"/>
                <a:gd name="T1" fmla="*/ 474 h 976"/>
                <a:gd name="T2" fmla="*/ 86 w 3711"/>
                <a:gd name="T3" fmla="*/ 416 h 976"/>
                <a:gd name="T4" fmla="*/ 145 w 3711"/>
                <a:gd name="T5" fmla="*/ 368 h 976"/>
                <a:gd name="T6" fmla="*/ 203 w 3711"/>
                <a:gd name="T7" fmla="*/ 329 h 976"/>
                <a:gd name="T8" fmla="*/ 299 w 3711"/>
                <a:gd name="T9" fmla="*/ 309 h 976"/>
                <a:gd name="T10" fmla="*/ 405 w 3711"/>
                <a:gd name="T11" fmla="*/ 300 h 976"/>
                <a:gd name="T12" fmla="*/ 415 w 3711"/>
                <a:gd name="T13" fmla="*/ 184 h 976"/>
                <a:gd name="T14" fmla="*/ 386 w 3711"/>
                <a:gd name="T15" fmla="*/ 30 h 976"/>
                <a:gd name="T16" fmla="*/ 444 w 3711"/>
                <a:gd name="T17" fmla="*/ 10 h 976"/>
                <a:gd name="T18" fmla="*/ 531 w 3711"/>
                <a:gd name="T19" fmla="*/ 19 h 976"/>
                <a:gd name="T20" fmla="*/ 676 w 3711"/>
                <a:gd name="T21" fmla="*/ 19 h 976"/>
                <a:gd name="T22" fmla="*/ 831 w 3711"/>
                <a:gd name="T23" fmla="*/ 19 h 976"/>
                <a:gd name="T24" fmla="*/ 966 w 3711"/>
                <a:gd name="T25" fmla="*/ 30 h 976"/>
                <a:gd name="T26" fmla="*/ 1092 w 3711"/>
                <a:gd name="T27" fmla="*/ 49 h 976"/>
                <a:gd name="T28" fmla="*/ 1228 w 3711"/>
                <a:gd name="T29" fmla="*/ 68 h 976"/>
                <a:gd name="T30" fmla="*/ 1362 w 3711"/>
                <a:gd name="T31" fmla="*/ 88 h 976"/>
                <a:gd name="T32" fmla="*/ 1488 w 3711"/>
                <a:gd name="T33" fmla="*/ 116 h 976"/>
                <a:gd name="T34" fmla="*/ 1604 w 3711"/>
                <a:gd name="T35" fmla="*/ 136 h 976"/>
                <a:gd name="T36" fmla="*/ 1711 w 3711"/>
                <a:gd name="T37" fmla="*/ 164 h 976"/>
                <a:gd name="T38" fmla="*/ 1817 w 3711"/>
                <a:gd name="T39" fmla="*/ 194 h 976"/>
                <a:gd name="T40" fmla="*/ 1943 w 3711"/>
                <a:gd name="T41" fmla="*/ 223 h 976"/>
                <a:gd name="T42" fmla="*/ 2077 w 3711"/>
                <a:gd name="T43" fmla="*/ 242 h 976"/>
                <a:gd name="T44" fmla="*/ 2222 w 3711"/>
                <a:gd name="T45" fmla="*/ 281 h 976"/>
                <a:gd name="T46" fmla="*/ 2358 w 3711"/>
                <a:gd name="T47" fmla="*/ 329 h 976"/>
                <a:gd name="T48" fmla="*/ 2484 w 3711"/>
                <a:gd name="T49" fmla="*/ 339 h 976"/>
                <a:gd name="T50" fmla="*/ 2599 w 3711"/>
                <a:gd name="T51" fmla="*/ 348 h 976"/>
                <a:gd name="T52" fmla="*/ 2744 w 3711"/>
                <a:gd name="T53" fmla="*/ 348 h 976"/>
                <a:gd name="T54" fmla="*/ 2909 w 3711"/>
                <a:gd name="T55" fmla="*/ 348 h 976"/>
                <a:gd name="T56" fmla="*/ 3083 w 3711"/>
                <a:gd name="T57" fmla="*/ 357 h 976"/>
                <a:gd name="T58" fmla="*/ 3257 w 3711"/>
                <a:gd name="T59" fmla="*/ 368 h 976"/>
                <a:gd name="T60" fmla="*/ 3392 w 3711"/>
                <a:gd name="T61" fmla="*/ 368 h 976"/>
                <a:gd name="T62" fmla="*/ 3509 w 3711"/>
                <a:gd name="T63" fmla="*/ 368 h 976"/>
                <a:gd name="T64" fmla="*/ 3605 w 3711"/>
                <a:gd name="T65" fmla="*/ 348 h 976"/>
                <a:gd name="T66" fmla="*/ 3691 w 3711"/>
                <a:gd name="T67" fmla="*/ 329 h 976"/>
                <a:gd name="T68" fmla="*/ 3663 w 3711"/>
                <a:gd name="T69" fmla="*/ 368 h 976"/>
                <a:gd name="T70" fmla="*/ 3595 w 3711"/>
                <a:gd name="T71" fmla="*/ 416 h 976"/>
                <a:gd name="T72" fmla="*/ 3518 w 3711"/>
                <a:gd name="T73" fmla="*/ 454 h 976"/>
                <a:gd name="T74" fmla="*/ 3431 w 3711"/>
                <a:gd name="T75" fmla="*/ 502 h 976"/>
                <a:gd name="T76" fmla="*/ 3267 w 3711"/>
                <a:gd name="T77" fmla="*/ 532 h 976"/>
                <a:gd name="T78" fmla="*/ 3083 w 3711"/>
                <a:gd name="T79" fmla="*/ 561 h 976"/>
                <a:gd name="T80" fmla="*/ 2948 w 3711"/>
                <a:gd name="T81" fmla="*/ 571 h 976"/>
                <a:gd name="T82" fmla="*/ 2842 w 3711"/>
                <a:gd name="T83" fmla="*/ 571 h 976"/>
                <a:gd name="T84" fmla="*/ 2599 w 3711"/>
                <a:gd name="T85" fmla="*/ 658 h 976"/>
                <a:gd name="T86" fmla="*/ 2320 w 3711"/>
                <a:gd name="T87" fmla="*/ 783 h 976"/>
                <a:gd name="T88" fmla="*/ 1981 w 3711"/>
                <a:gd name="T89" fmla="*/ 861 h 976"/>
                <a:gd name="T90" fmla="*/ 1633 w 3711"/>
                <a:gd name="T91" fmla="*/ 938 h 976"/>
                <a:gd name="T92" fmla="*/ 1334 w 3711"/>
                <a:gd name="T93" fmla="*/ 967 h 976"/>
                <a:gd name="T94" fmla="*/ 1033 w 3711"/>
                <a:gd name="T95" fmla="*/ 967 h 976"/>
                <a:gd name="T96" fmla="*/ 715 w 3711"/>
                <a:gd name="T97" fmla="*/ 928 h 976"/>
                <a:gd name="T98" fmla="*/ 386 w 3711"/>
                <a:gd name="T99" fmla="*/ 870 h 976"/>
                <a:gd name="T100" fmla="*/ 193 w 3711"/>
                <a:gd name="T101" fmla="*/ 793 h 976"/>
                <a:gd name="T102" fmla="*/ 38 w 3711"/>
                <a:gd name="T103" fmla="*/ 716 h 976"/>
                <a:gd name="T104" fmla="*/ 9 w 3711"/>
                <a:gd name="T105" fmla="*/ 628 h 976"/>
                <a:gd name="T106" fmla="*/ 19 w 3711"/>
                <a:gd name="T107" fmla="*/ 541 h 97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3711"/>
                <a:gd name="T163" fmla="*/ 0 h 976"/>
                <a:gd name="T164" fmla="*/ 3711 w 3711"/>
                <a:gd name="T165" fmla="*/ 976 h 97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3711" h="976">
                  <a:moveTo>
                    <a:pt x="19" y="513"/>
                  </a:moveTo>
                  <a:lnTo>
                    <a:pt x="28" y="502"/>
                  </a:lnTo>
                  <a:lnTo>
                    <a:pt x="38" y="483"/>
                  </a:lnTo>
                  <a:lnTo>
                    <a:pt x="48" y="474"/>
                  </a:lnTo>
                  <a:lnTo>
                    <a:pt x="58" y="454"/>
                  </a:lnTo>
                  <a:lnTo>
                    <a:pt x="67" y="445"/>
                  </a:lnTo>
                  <a:lnTo>
                    <a:pt x="77" y="435"/>
                  </a:lnTo>
                  <a:lnTo>
                    <a:pt x="86" y="416"/>
                  </a:lnTo>
                  <a:lnTo>
                    <a:pt x="97" y="407"/>
                  </a:lnTo>
                  <a:lnTo>
                    <a:pt x="106" y="396"/>
                  </a:lnTo>
                  <a:lnTo>
                    <a:pt x="125" y="377"/>
                  </a:lnTo>
                  <a:lnTo>
                    <a:pt x="145" y="368"/>
                  </a:lnTo>
                  <a:lnTo>
                    <a:pt x="154" y="357"/>
                  </a:lnTo>
                  <a:lnTo>
                    <a:pt x="173" y="348"/>
                  </a:lnTo>
                  <a:lnTo>
                    <a:pt x="183" y="339"/>
                  </a:lnTo>
                  <a:lnTo>
                    <a:pt x="203" y="329"/>
                  </a:lnTo>
                  <a:lnTo>
                    <a:pt x="212" y="320"/>
                  </a:lnTo>
                  <a:lnTo>
                    <a:pt x="242" y="320"/>
                  </a:lnTo>
                  <a:lnTo>
                    <a:pt x="270" y="309"/>
                  </a:lnTo>
                  <a:lnTo>
                    <a:pt x="299" y="309"/>
                  </a:lnTo>
                  <a:lnTo>
                    <a:pt x="329" y="309"/>
                  </a:lnTo>
                  <a:lnTo>
                    <a:pt x="348" y="300"/>
                  </a:lnTo>
                  <a:lnTo>
                    <a:pt x="377" y="300"/>
                  </a:lnTo>
                  <a:lnTo>
                    <a:pt x="405" y="300"/>
                  </a:lnTo>
                  <a:lnTo>
                    <a:pt x="435" y="290"/>
                  </a:lnTo>
                  <a:lnTo>
                    <a:pt x="424" y="261"/>
                  </a:lnTo>
                  <a:lnTo>
                    <a:pt x="415" y="223"/>
                  </a:lnTo>
                  <a:lnTo>
                    <a:pt x="415" y="184"/>
                  </a:lnTo>
                  <a:lnTo>
                    <a:pt x="405" y="145"/>
                  </a:lnTo>
                  <a:lnTo>
                    <a:pt x="396" y="106"/>
                  </a:lnTo>
                  <a:lnTo>
                    <a:pt x="396" y="68"/>
                  </a:lnTo>
                  <a:lnTo>
                    <a:pt x="386" y="30"/>
                  </a:lnTo>
                  <a:lnTo>
                    <a:pt x="377" y="0"/>
                  </a:lnTo>
                  <a:lnTo>
                    <a:pt x="405" y="0"/>
                  </a:lnTo>
                  <a:lnTo>
                    <a:pt x="424" y="0"/>
                  </a:lnTo>
                  <a:lnTo>
                    <a:pt x="444" y="10"/>
                  </a:lnTo>
                  <a:lnTo>
                    <a:pt x="463" y="10"/>
                  </a:lnTo>
                  <a:lnTo>
                    <a:pt x="493" y="10"/>
                  </a:lnTo>
                  <a:lnTo>
                    <a:pt x="511" y="19"/>
                  </a:lnTo>
                  <a:lnTo>
                    <a:pt x="531" y="19"/>
                  </a:lnTo>
                  <a:lnTo>
                    <a:pt x="550" y="19"/>
                  </a:lnTo>
                  <a:lnTo>
                    <a:pt x="589" y="19"/>
                  </a:lnTo>
                  <a:lnTo>
                    <a:pt x="637" y="19"/>
                  </a:lnTo>
                  <a:lnTo>
                    <a:pt x="676" y="19"/>
                  </a:lnTo>
                  <a:lnTo>
                    <a:pt x="715" y="19"/>
                  </a:lnTo>
                  <a:lnTo>
                    <a:pt x="753" y="19"/>
                  </a:lnTo>
                  <a:lnTo>
                    <a:pt x="792" y="19"/>
                  </a:lnTo>
                  <a:lnTo>
                    <a:pt x="831" y="19"/>
                  </a:lnTo>
                  <a:lnTo>
                    <a:pt x="870" y="19"/>
                  </a:lnTo>
                  <a:lnTo>
                    <a:pt x="899" y="30"/>
                  </a:lnTo>
                  <a:lnTo>
                    <a:pt x="927" y="30"/>
                  </a:lnTo>
                  <a:lnTo>
                    <a:pt x="966" y="30"/>
                  </a:lnTo>
                  <a:lnTo>
                    <a:pt x="996" y="39"/>
                  </a:lnTo>
                  <a:lnTo>
                    <a:pt x="1024" y="39"/>
                  </a:lnTo>
                  <a:lnTo>
                    <a:pt x="1063" y="49"/>
                  </a:lnTo>
                  <a:lnTo>
                    <a:pt x="1092" y="49"/>
                  </a:lnTo>
                  <a:lnTo>
                    <a:pt x="1121" y="49"/>
                  </a:lnTo>
                  <a:lnTo>
                    <a:pt x="1159" y="58"/>
                  </a:lnTo>
                  <a:lnTo>
                    <a:pt x="1189" y="58"/>
                  </a:lnTo>
                  <a:lnTo>
                    <a:pt x="1228" y="68"/>
                  </a:lnTo>
                  <a:lnTo>
                    <a:pt x="1256" y="78"/>
                  </a:lnTo>
                  <a:lnTo>
                    <a:pt x="1295" y="78"/>
                  </a:lnTo>
                  <a:lnTo>
                    <a:pt x="1323" y="88"/>
                  </a:lnTo>
                  <a:lnTo>
                    <a:pt x="1362" y="88"/>
                  </a:lnTo>
                  <a:lnTo>
                    <a:pt x="1391" y="97"/>
                  </a:lnTo>
                  <a:lnTo>
                    <a:pt x="1421" y="106"/>
                  </a:lnTo>
                  <a:lnTo>
                    <a:pt x="1459" y="106"/>
                  </a:lnTo>
                  <a:lnTo>
                    <a:pt x="1488" y="116"/>
                  </a:lnTo>
                  <a:lnTo>
                    <a:pt x="1517" y="116"/>
                  </a:lnTo>
                  <a:lnTo>
                    <a:pt x="1546" y="126"/>
                  </a:lnTo>
                  <a:lnTo>
                    <a:pt x="1575" y="136"/>
                  </a:lnTo>
                  <a:lnTo>
                    <a:pt x="1604" y="136"/>
                  </a:lnTo>
                  <a:lnTo>
                    <a:pt x="1633" y="145"/>
                  </a:lnTo>
                  <a:lnTo>
                    <a:pt x="1662" y="155"/>
                  </a:lnTo>
                  <a:lnTo>
                    <a:pt x="1691" y="155"/>
                  </a:lnTo>
                  <a:lnTo>
                    <a:pt x="1711" y="164"/>
                  </a:lnTo>
                  <a:lnTo>
                    <a:pt x="1739" y="175"/>
                  </a:lnTo>
                  <a:lnTo>
                    <a:pt x="1768" y="175"/>
                  </a:lnTo>
                  <a:lnTo>
                    <a:pt x="1787" y="184"/>
                  </a:lnTo>
                  <a:lnTo>
                    <a:pt x="1817" y="194"/>
                  </a:lnTo>
                  <a:lnTo>
                    <a:pt x="1836" y="203"/>
                  </a:lnTo>
                  <a:lnTo>
                    <a:pt x="1875" y="203"/>
                  </a:lnTo>
                  <a:lnTo>
                    <a:pt x="1904" y="214"/>
                  </a:lnTo>
                  <a:lnTo>
                    <a:pt x="1943" y="223"/>
                  </a:lnTo>
                  <a:lnTo>
                    <a:pt x="1971" y="223"/>
                  </a:lnTo>
                  <a:lnTo>
                    <a:pt x="2010" y="232"/>
                  </a:lnTo>
                  <a:lnTo>
                    <a:pt x="2039" y="242"/>
                  </a:lnTo>
                  <a:lnTo>
                    <a:pt x="2077" y="242"/>
                  </a:lnTo>
                  <a:lnTo>
                    <a:pt x="2107" y="251"/>
                  </a:lnTo>
                  <a:lnTo>
                    <a:pt x="2146" y="261"/>
                  </a:lnTo>
                  <a:lnTo>
                    <a:pt x="2184" y="271"/>
                  </a:lnTo>
                  <a:lnTo>
                    <a:pt x="2222" y="281"/>
                  </a:lnTo>
                  <a:lnTo>
                    <a:pt x="2252" y="290"/>
                  </a:lnTo>
                  <a:lnTo>
                    <a:pt x="2290" y="300"/>
                  </a:lnTo>
                  <a:lnTo>
                    <a:pt x="2329" y="309"/>
                  </a:lnTo>
                  <a:lnTo>
                    <a:pt x="2358" y="329"/>
                  </a:lnTo>
                  <a:lnTo>
                    <a:pt x="2397" y="339"/>
                  </a:lnTo>
                  <a:lnTo>
                    <a:pt x="2426" y="339"/>
                  </a:lnTo>
                  <a:lnTo>
                    <a:pt x="2454" y="339"/>
                  </a:lnTo>
                  <a:lnTo>
                    <a:pt x="2484" y="339"/>
                  </a:lnTo>
                  <a:lnTo>
                    <a:pt x="2513" y="339"/>
                  </a:lnTo>
                  <a:lnTo>
                    <a:pt x="2541" y="339"/>
                  </a:lnTo>
                  <a:lnTo>
                    <a:pt x="2571" y="348"/>
                  </a:lnTo>
                  <a:lnTo>
                    <a:pt x="2599" y="348"/>
                  </a:lnTo>
                  <a:lnTo>
                    <a:pt x="2629" y="348"/>
                  </a:lnTo>
                  <a:lnTo>
                    <a:pt x="2667" y="348"/>
                  </a:lnTo>
                  <a:lnTo>
                    <a:pt x="2706" y="348"/>
                  </a:lnTo>
                  <a:lnTo>
                    <a:pt x="2744" y="348"/>
                  </a:lnTo>
                  <a:lnTo>
                    <a:pt x="2792" y="348"/>
                  </a:lnTo>
                  <a:lnTo>
                    <a:pt x="2831" y="348"/>
                  </a:lnTo>
                  <a:lnTo>
                    <a:pt x="2870" y="348"/>
                  </a:lnTo>
                  <a:lnTo>
                    <a:pt x="2909" y="348"/>
                  </a:lnTo>
                  <a:lnTo>
                    <a:pt x="2948" y="348"/>
                  </a:lnTo>
                  <a:lnTo>
                    <a:pt x="2996" y="348"/>
                  </a:lnTo>
                  <a:lnTo>
                    <a:pt x="3035" y="357"/>
                  </a:lnTo>
                  <a:lnTo>
                    <a:pt x="3083" y="357"/>
                  </a:lnTo>
                  <a:lnTo>
                    <a:pt x="3132" y="357"/>
                  </a:lnTo>
                  <a:lnTo>
                    <a:pt x="3169" y="368"/>
                  </a:lnTo>
                  <a:lnTo>
                    <a:pt x="3219" y="368"/>
                  </a:lnTo>
                  <a:lnTo>
                    <a:pt x="3257" y="368"/>
                  </a:lnTo>
                  <a:lnTo>
                    <a:pt x="3305" y="377"/>
                  </a:lnTo>
                  <a:lnTo>
                    <a:pt x="3334" y="377"/>
                  </a:lnTo>
                  <a:lnTo>
                    <a:pt x="3364" y="368"/>
                  </a:lnTo>
                  <a:lnTo>
                    <a:pt x="3392" y="368"/>
                  </a:lnTo>
                  <a:lnTo>
                    <a:pt x="3421" y="368"/>
                  </a:lnTo>
                  <a:lnTo>
                    <a:pt x="3450" y="368"/>
                  </a:lnTo>
                  <a:lnTo>
                    <a:pt x="3479" y="368"/>
                  </a:lnTo>
                  <a:lnTo>
                    <a:pt x="3509" y="368"/>
                  </a:lnTo>
                  <a:lnTo>
                    <a:pt x="3537" y="357"/>
                  </a:lnTo>
                  <a:lnTo>
                    <a:pt x="3557" y="357"/>
                  </a:lnTo>
                  <a:lnTo>
                    <a:pt x="3576" y="348"/>
                  </a:lnTo>
                  <a:lnTo>
                    <a:pt x="3605" y="348"/>
                  </a:lnTo>
                  <a:lnTo>
                    <a:pt x="3624" y="348"/>
                  </a:lnTo>
                  <a:lnTo>
                    <a:pt x="3643" y="339"/>
                  </a:lnTo>
                  <a:lnTo>
                    <a:pt x="3672" y="339"/>
                  </a:lnTo>
                  <a:lnTo>
                    <a:pt x="3691" y="329"/>
                  </a:lnTo>
                  <a:lnTo>
                    <a:pt x="3711" y="329"/>
                  </a:lnTo>
                  <a:lnTo>
                    <a:pt x="3702" y="339"/>
                  </a:lnTo>
                  <a:lnTo>
                    <a:pt x="3682" y="348"/>
                  </a:lnTo>
                  <a:lnTo>
                    <a:pt x="3663" y="368"/>
                  </a:lnTo>
                  <a:lnTo>
                    <a:pt x="3643" y="377"/>
                  </a:lnTo>
                  <a:lnTo>
                    <a:pt x="3634" y="387"/>
                  </a:lnTo>
                  <a:lnTo>
                    <a:pt x="3615" y="407"/>
                  </a:lnTo>
                  <a:lnTo>
                    <a:pt x="3595" y="416"/>
                  </a:lnTo>
                  <a:lnTo>
                    <a:pt x="3585" y="426"/>
                  </a:lnTo>
                  <a:lnTo>
                    <a:pt x="3557" y="435"/>
                  </a:lnTo>
                  <a:lnTo>
                    <a:pt x="3537" y="445"/>
                  </a:lnTo>
                  <a:lnTo>
                    <a:pt x="3518" y="454"/>
                  </a:lnTo>
                  <a:lnTo>
                    <a:pt x="3498" y="474"/>
                  </a:lnTo>
                  <a:lnTo>
                    <a:pt x="3470" y="483"/>
                  </a:lnTo>
                  <a:lnTo>
                    <a:pt x="3450" y="493"/>
                  </a:lnTo>
                  <a:lnTo>
                    <a:pt x="3431" y="502"/>
                  </a:lnTo>
                  <a:lnTo>
                    <a:pt x="3412" y="513"/>
                  </a:lnTo>
                  <a:lnTo>
                    <a:pt x="3364" y="522"/>
                  </a:lnTo>
                  <a:lnTo>
                    <a:pt x="3314" y="522"/>
                  </a:lnTo>
                  <a:lnTo>
                    <a:pt x="3267" y="532"/>
                  </a:lnTo>
                  <a:lnTo>
                    <a:pt x="3219" y="541"/>
                  </a:lnTo>
                  <a:lnTo>
                    <a:pt x="3169" y="541"/>
                  </a:lnTo>
                  <a:lnTo>
                    <a:pt x="3132" y="552"/>
                  </a:lnTo>
                  <a:lnTo>
                    <a:pt x="3083" y="561"/>
                  </a:lnTo>
                  <a:lnTo>
                    <a:pt x="3035" y="561"/>
                  </a:lnTo>
                  <a:lnTo>
                    <a:pt x="3006" y="561"/>
                  </a:lnTo>
                  <a:lnTo>
                    <a:pt x="2976" y="571"/>
                  </a:lnTo>
                  <a:lnTo>
                    <a:pt x="2948" y="571"/>
                  </a:lnTo>
                  <a:lnTo>
                    <a:pt x="2928" y="571"/>
                  </a:lnTo>
                  <a:lnTo>
                    <a:pt x="2900" y="571"/>
                  </a:lnTo>
                  <a:lnTo>
                    <a:pt x="2870" y="571"/>
                  </a:lnTo>
                  <a:lnTo>
                    <a:pt x="2842" y="571"/>
                  </a:lnTo>
                  <a:lnTo>
                    <a:pt x="2812" y="571"/>
                  </a:lnTo>
                  <a:lnTo>
                    <a:pt x="2744" y="600"/>
                  </a:lnTo>
                  <a:lnTo>
                    <a:pt x="2667" y="628"/>
                  </a:lnTo>
                  <a:lnTo>
                    <a:pt x="2599" y="658"/>
                  </a:lnTo>
                  <a:lnTo>
                    <a:pt x="2532" y="686"/>
                  </a:lnTo>
                  <a:lnTo>
                    <a:pt x="2454" y="716"/>
                  </a:lnTo>
                  <a:lnTo>
                    <a:pt x="2387" y="745"/>
                  </a:lnTo>
                  <a:lnTo>
                    <a:pt x="2320" y="783"/>
                  </a:lnTo>
                  <a:lnTo>
                    <a:pt x="2242" y="812"/>
                  </a:lnTo>
                  <a:lnTo>
                    <a:pt x="2155" y="831"/>
                  </a:lnTo>
                  <a:lnTo>
                    <a:pt x="2068" y="842"/>
                  </a:lnTo>
                  <a:lnTo>
                    <a:pt x="1981" y="861"/>
                  </a:lnTo>
                  <a:lnTo>
                    <a:pt x="1895" y="879"/>
                  </a:lnTo>
                  <a:lnTo>
                    <a:pt x="1807" y="899"/>
                  </a:lnTo>
                  <a:lnTo>
                    <a:pt x="1720" y="918"/>
                  </a:lnTo>
                  <a:lnTo>
                    <a:pt x="1633" y="938"/>
                  </a:lnTo>
                  <a:lnTo>
                    <a:pt x="1555" y="957"/>
                  </a:lnTo>
                  <a:lnTo>
                    <a:pt x="1479" y="957"/>
                  </a:lnTo>
                  <a:lnTo>
                    <a:pt x="1401" y="967"/>
                  </a:lnTo>
                  <a:lnTo>
                    <a:pt x="1334" y="967"/>
                  </a:lnTo>
                  <a:lnTo>
                    <a:pt x="1256" y="967"/>
                  </a:lnTo>
                  <a:lnTo>
                    <a:pt x="1178" y="967"/>
                  </a:lnTo>
                  <a:lnTo>
                    <a:pt x="1111" y="967"/>
                  </a:lnTo>
                  <a:lnTo>
                    <a:pt x="1033" y="967"/>
                  </a:lnTo>
                  <a:lnTo>
                    <a:pt x="957" y="976"/>
                  </a:lnTo>
                  <a:lnTo>
                    <a:pt x="879" y="957"/>
                  </a:lnTo>
                  <a:lnTo>
                    <a:pt x="792" y="948"/>
                  </a:lnTo>
                  <a:lnTo>
                    <a:pt x="715" y="928"/>
                  </a:lnTo>
                  <a:lnTo>
                    <a:pt x="637" y="909"/>
                  </a:lnTo>
                  <a:lnTo>
                    <a:pt x="550" y="899"/>
                  </a:lnTo>
                  <a:lnTo>
                    <a:pt x="474" y="879"/>
                  </a:lnTo>
                  <a:lnTo>
                    <a:pt x="386" y="870"/>
                  </a:lnTo>
                  <a:lnTo>
                    <a:pt x="309" y="851"/>
                  </a:lnTo>
                  <a:lnTo>
                    <a:pt x="270" y="831"/>
                  </a:lnTo>
                  <a:lnTo>
                    <a:pt x="231" y="812"/>
                  </a:lnTo>
                  <a:lnTo>
                    <a:pt x="193" y="793"/>
                  </a:lnTo>
                  <a:lnTo>
                    <a:pt x="154" y="773"/>
                  </a:lnTo>
                  <a:lnTo>
                    <a:pt x="116" y="754"/>
                  </a:lnTo>
                  <a:lnTo>
                    <a:pt x="77" y="735"/>
                  </a:lnTo>
                  <a:lnTo>
                    <a:pt x="38" y="716"/>
                  </a:lnTo>
                  <a:lnTo>
                    <a:pt x="0" y="697"/>
                  </a:lnTo>
                  <a:lnTo>
                    <a:pt x="0" y="677"/>
                  </a:lnTo>
                  <a:lnTo>
                    <a:pt x="9" y="648"/>
                  </a:lnTo>
                  <a:lnTo>
                    <a:pt x="9" y="628"/>
                  </a:lnTo>
                  <a:lnTo>
                    <a:pt x="9" y="609"/>
                  </a:lnTo>
                  <a:lnTo>
                    <a:pt x="9" y="580"/>
                  </a:lnTo>
                  <a:lnTo>
                    <a:pt x="19" y="561"/>
                  </a:lnTo>
                  <a:lnTo>
                    <a:pt x="19" y="541"/>
                  </a:lnTo>
                  <a:lnTo>
                    <a:pt x="19" y="513"/>
                  </a:lnTo>
                  <a:close/>
                </a:path>
              </a:pathLst>
            </a:custGeom>
            <a:solidFill>
              <a:srgbClr val="F0AE6B"/>
            </a:solidFill>
            <a:ln w="9525">
              <a:noFill/>
              <a:round/>
              <a:headEnd/>
              <a:tailEnd/>
            </a:ln>
          </p:spPr>
          <p:txBody>
            <a:bodyPr>
              <a:prstTxWarp prst="textNoShape">
                <a:avLst/>
              </a:prstTxWarp>
            </a:bodyPr>
            <a:lstStyle/>
            <a:p>
              <a:endParaRPr lang="en-US"/>
            </a:p>
          </p:txBody>
        </p:sp>
        <p:sp>
          <p:nvSpPr>
            <p:cNvPr id="63916" name="Freeform 100"/>
            <p:cNvSpPr>
              <a:spLocks/>
            </p:cNvSpPr>
            <p:nvPr/>
          </p:nvSpPr>
          <p:spPr bwMode="auto">
            <a:xfrm>
              <a:off x="821" y="3064"/>
              <a:ext cx="459" cy="98"/>
            </a:xfrm>
            <a:custGeom>
              <a:avLst/>
              <a:gdLst>
                <a:gd name="T0" fmla="*/ 30 w 3674"/>
                <a:gd name="T1" fmla="*/ 474 h 783"/>
                <a:gd name="T2" fmla="*/ 58 w 3674"/>
                <a:gd name="T3" fmla="*/ 416 h 783"/>
                <a:gd name="T4" fmla="*/ 117 w 3674"/>
                <a:gd name="T5" fmla="*/ 368 h 783"/>
                <a:gd name="T6" fmla="*/ 175 w 3674"/>
                <a:gd name="T7" fmla="*/ 329 h 783"/>
                <a:gd name="T8" fmla="*/ 271 w 3674"/>
                <a:gd name="T9" fmla="*/ 309 h 783"/>
                <a:gd name="T10" fmla="*/ 377 w 3674"/>
                <a:gd name="T11" fmla="*/ 300 h 783"/>
                <a:gd name="T12" fmla="*/ 387 w 3674"/>
                <a:gd name="T13" fmla="*/ 184 h 783"/>
                <a:gd name="T14" fmla="*/ 358 w 3674"/>
                <a:gd name="T15" fmla="*/ 30 h 783"/>
                <a:gd name="T16" fmla="*/ 416 w 3674"/>
                <a:gd name="T17" fmla="*/ 10 h 783"/>
                <a:gd name="T18" fmla="*/ 503 w 3674"/>
                <a:gd name="T19" fmla="*/ 19 h 783"/>
                <a:gd name="T20" fmla="*/ 648 w 3674"/>
                <a:gd name="T21" fmla="*/ 19 h 783"/>
                <a:gd name="T22" fmla="*/ 803 w 3674"/>
                <a:gd name="T23" fmla="*/ 19 h 783"/>
                <a:gd name="T24" fmla="*/ 938 w 3674"/>
                <a:gd name="T25" fmla="*/ 30 h 783"/>
                <a:gd name="T26" fmla="*/ 1064 w 3674"/>
                <a:gd name="T27" fmla="*/ 49 h 783"/>
                <a:gd name="T28" fmla="*/ 1200 w 3674"/>
                <a:gd name="T29" fmla="*/ 68 h 783"/>
                <a:gd name="T30" fmla="*/ 1334 w 3674"/>
                <a:gd name="T31" fmla="*/ 78 h 783"/>
                <a:gd name="T32" fmla="*/ 1460 w 3674"/>
                <a:gd name="T33" fmla="*/ 106 h 783"/>
                <a:gd name="T34" fmla="*/ 1576 w 3674"/>
                <a:gd name="T35" fmla="*/ 136 h 783"/>
                <a:gd name="T36" fmla="*/ 1683 w 3674"/>
                <a:gd name="T37" fmla="*/ 164 h 783"/>
                <a:gd name="T38" fmla="*/ 1789 w 3674"/>
                <a:gd name="T39" fmla="*/ 194 h 783"/>
                <a:gd name="T40" fmla="*/ 1915 w 3674"/>
                <a:gd name="T41" fmla="*/ 223 h 783"/>
                <a:gd name="T42" fmla="*/ 2049 w 3674"/>
                <a:gd name="T43" fmla="*/ 242 h 783"/>
                <a:gd name="T44" fmla="*/ 2194 w 3674"/>
                <a:gd name="T45" fmla="*/ 281 h 783"/>
                <a:gd name="T46" fmla="*/ 2330 w 3674"/>
                <a:gd name="T47" fmla="*/ 329 h 783"/>
                <a:gd name="T48" fmla="*/ 2456 w 3674"/>
                <a:gd name="T49" fmla="*/ 339 h 783"/>
                <a:gd name="T50" fmla="*/ 2571 w 3674"/>
                <a:gd name="T51" fmla="*/ 348 h 783"/>
                <a:gd name="T52" fmla="*/ 2716 w 3674"/>
                <a:gd name="T53" fmla="*/ 348 h 783"/>
                <a:gd name="T54" fmla="*/ 2881 w 3674"/>
                <a:gd name="T55" fmla="*/ 348 h 783"/>
                <a:gd name="T56" fmla="*/ 3055 w 3674"/>
                <a:gd name="T57" fmla="*/ 357 h 783"/>
                <a:gd name="T58" fmla="*/ 3229 w 3674"/>
                <a:gd name="T59" fmla="*/ 368 h 783"/>
                <a:gd name="T60" fmla="*/ 3364 w 3674"/>
                <a:gd name="T61" fmla="*/ 368 h 783"/>
                <a:gd name="T62" fmla="*/ 3481 w 3674"/>
                <a:gd name="T63" fmla="*/ 368 h 783"/>
                <a:gd name="T64" fmla="*/ 3567 w 3674"/>
                <a:gd name="T65" fmla="*/ 348 h 783"/>
                <a:gd name="T66" fmla="*/ 3654 w 3674"/>
                <a:gd name="T67" fmla="*/ 329 h 783"/>
                <a:gd name="T68" fmla="*/ 3626 w 3674"/>
                <a:gd name="T69" fmla="*/ 357 h 783"/>
                <a:gd name="T70" fmla="*/ 3567 w 3674"/>
                <a:gd name="T71" fmla="*/ 407 h 783"/>
                <a:gd name="T72" fmla="*/ 3481 w 3674"/>
                <a:gd name="T73" fmla="*/ 445 h 783"/>
                <a:gd name="T74" fmla="*/ 3393 w 3674"/>
                <a:gd name="T75" fmla="*/ 483 h 783"/>
                <a:gd name="T76" fmla="*/ 3239 w 3674"/>
                <a:gd name="T77" fmla="*/ 502 h 783"/>
                <a:gd name="T78" fmla="*/ 3055 w 3674"/>
                <a:gd name="T79" fmla="*/ 522 h 783"/>
                <a:gd name="T80" fmla="*/ 2929 w 3674"/>
                <a:gd name="T81" fmla="*/ 522 h 783"/>
                <a:gd name="T82" fmla="*/ 2814 w 3674"/>
                <a:gd name="T83" fmla="*/ 532 h 783"/>
                <a:gd name="T84" fmla="*/ 2582 w 3674"/>
                <a:gd name="T85" fmla="*/ 590 h 783"/>
                <a:gd name="T86" fmla="*/ 2301 w 3674"/>
                <a:gd name="T87" fmla="*/ 677 h 783"/>
                <a:gd name="T88" fmla="*/ 1992 w 3674"/>
                <a:gd name="T89" fmla="*/ 725 h 783"/>
                <a:gd name="T90" fmla="*/ 1653 w 3674"/>
                <a:gd name="T91" fmla="*/ 754 h 783"/>
                <a:gd name="T92" fmla="*/ 1363 w 3674"/>
                <a:gd name="T93" fmla="*/ 773 h 783"/>
                <a:gd name="T94" fmla="*/ 1074 w 3674"/>
                <a:gd name="T95" fmla="*/ 773 h 783"/>
                <a:gd name="T96" fmla="*/ 773 w 3674"/>
                <a:gd name="T97" fmla="*/ 764 h 783"/>
                <a:gd name="T98" fmla="*/ 474 w 3674"/>
                <a:gd name="T99" fmla="*/ 754 h 783"/>
                <a:gd name="T100" fmla="*/ 251 w 3674"/>
                <a:gd name="T101" fmla="*/ 735 h 783"/>
                <a:gd name="T102" fmla="*/ 58 w 3674"/>
                <a:gd name="T103" fmla="*/ 706 h 783"/>
                <a:gd name="T104" fmla="*/ 10 w 3674"/>
                <a:gd name="T105" fmla="*/ 638 h 783"/>
                <a:gd name="T106" fmla="*/ 10 w 3674"/>
                <a:gd name="T107" fmla="*/ 541 h 783"/>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3674"/>
                <a:gd name="T163" fmla="*/ 0 h 783"/>
                <a:gd name="T164" fmla="*/ 3674 w 3674"/>
                <a:gd name="T165" fmla="*/ 783 h 783"/>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3674" h="783">
                  <a:moveTo>
                    <a:pt x="0" y="522"/>
                  </a:moveTo>
                  <a:lnTo>
                    <a:pt x="10" y="502"/>
                  </a:lnTo>
                  <a:lnTo>
                    <a:pt x="20" y="493"/>
                  </a:lnTo>
                  <a:lnTo>
                    <a:pt x="30" y="474"/>
                  </a:lnTo>
                  <a:lnTo>
                    <a:pt x="39" y="465"/>
                  </a:lnTo>
                  <a:lnTo>
                    <a:pt x="39" y="445"/>
                  </a:lnTo>
                  <a:lnTo>
                    <a:pt x="49" y="435"/>
                  </a:lnTo>
                  <a:lnTo>
                    <a:pt x="58" y="416"/>
                  </a:lnTo>
                  <a:lnTo>
                    <a:pt x="69" y="407"/>
                  </a:lnTo>
                  <a:lnTo>
                    <a:pt x="78" y="396"/>
                  </a:lnTo>
                  <a:lnTo>
                    <a:pt x="97" y="377"/>
                  </a:lnTo>
                  <a:lnTo>
                    <a:pt x="117" y="368"/>
                  </a:lnTo>
                  <a:lnTo>
                    <a:pt x="126" y="357"/>
                  </a:lnTo>
                  <a:lnTo>
                    <a:pt x="145" y="348"/>
                  </a:lnTo>
                  <a:lnTo>
                    <a:pt x="155" y="339"/>
                  </a:lnTo>
                  <a:lnTo>
                    <a:pt x="175" y="329"/>
                  </a:lnTo>
                  <a:lnTo>
                    <a:pt x="184" y="320"/>
                  </a:lnTo>
                  <a:lnTo>
                    <a:pt x="214" y="320"/>
                  </a:lnTo>
                  <a:lnTo>
                    <a:pt x="242" y="309"/>
                  </a:lnTo>
                  <a:lnTo>
                    <a:pt x="271" y="309"/>
                  </a:lnTo>
                  <a:lnTo>
                    <a:pt x="301" y="309"/>
                  </a:lnTo>
                  <a:lnTo>
                    <a:pt x="320" y="300"/>
                  </a:lnTo>
                  <a:lnTo>
                    <a:pt x="349" y="300"/>
                  </a:lnTo>
                  <a:lnTo>
                    <a:pt x="377" y="300"/>
                  </a:lnTo>
                  <a:lnTo>
                    <a:pt x="407" y="290"/>
                  </a:lnTo>
                  <a:lnTo>
                    <a:pt x="396" y="261"/>
                  </a:lnTo>
                  <a:lnTo>
                    <a:pt x="387" y="223"/>
                  </a:lnTo>
                  <a:lnTo>
                    <a:pt x="387" y="184"/>
                  </a:lnTo>
                  <a:lnTo>
                    <a:pt x="377" y="145"/>
                  </a:lnTo>
                  <a:lnTo>
                    <a:pt x="368" y="106"/>
                  </a:lnTo>
                  <a:lnTo>
                    <a:pt x="368" y="68"/>
                  </a:lnTo>
                  <a:lnTo>
                    <a:pt x="358" y="30"/>
                  </a:lnTo>
                  <a:lnTo>
                    <a:pt x="349" y="0"/>
                  </a:lnTo>
                  <a:lnTo>
                    <a:pt x="377" y="0"/>
                  </a:lnTo>
                  <a:lnTo>
                    <a:pt x="396" y="0"/>
                  </a:lnTo>
                  <a:lnTo>
                    <a:pt x="416" y="10"/>
                  </a:lnTo>
                  <a:lnTo>
                    <a:pt x="435" y="10"/>
                  </a:lnTo>
                  <a:lnTo>
                    <a:pt x="465" y="10"/>
                  </a:lnTo>
                  <a:lnTo>
                    <a:pt x="483" y="19"/>
                  </a:lnTo>
                  <a:lnTo>
                    <a:pt x="503" y="19"/>
                  </a:lnTo>
                  <a:lnTo>
                    <a:pt x="522" y="19"/>
                  </a:lnTo>
                  <a:lnTo>
                    <a:pt x="561" y="19"/>
                  </a:lnTo>
                  <a:lnTo>
                    <a:pt x="609" y="19"/>
                  </a:lnTo>
                  <a:lnTo>
                    <a:pt x="648" y="19"/>
                  </a:lnTo>
                  <a:lnTo>
                    <a:pt x="687" y="19"/>
                  </a:lnTo>
                  <a:lnTo>
                    <a:pt x="725" y="19"/>
                  </a:lnTo>
                  <a:lnTo>
                    <a:pt x="764" y="19"/>
                  </a:lnTo>
                  <a:lnTo>
                    <a:pt x="803" y="19"/>
                  </a:lnTo>
                  <a:lnTo>
                    <a:pt x="842" y="19"/>
                  </a:lnTo>
                  <a:lnTo>
                    <a:pt x="871" y="30"/>
                  </a:lnTo>
                  <a:lnTo>
                    <a:pt x="899" y="30"/>
                  </a:lnTo>
                  <a:lnTo>
                    <a:pt x="938" y="30"/>
                  </a:lnTo>
                  <a:lnTo>
                    <a:pt x="968" y="39"/>
                  </a:lnTo>
                  <a:lnTo>
                    <a:pt x="996" y="39"/>
                  </a:lnTo>
                  <a:lnTo>
                    <a:pt x="1035" y="49"/>
                  </a:lnTo>
                  <a:lnTo>
                    <a:pt x="1064" y="49"/>
                  </a:lnTo>
                  <a:lnTo>
                    <a:pt x="1093" y="49"/>
                  </a:lnTo>
                  <a:lnTo>
                    <a:pt x="1131" y="58"/>
                  </a:lnTo>
                  <a:lnTo>
                    <a:pt x="1161" y="58"/>
                  </a:lnTo>
                  <a:lnTo>
                    <a:pt x="1200" y="68"/>
                  </a:lnTo>
                  <a:lnTo>
                    <a:pt x="1228" y="68"/>
                  </a:lnTo>
                  <a:lnTo>
                    <a:pt x="1267" y="68"/>
                  </a:lnTo>
                  <a:lnTo>
                    <a:pt x="1295" y="78"/>
                  </a:lnTo>
                  <a:lnTo>
                    <a:pt x="1334" y="78"/>
                  </a:lnTo>
                  <a:lnTo>
                    <a:pt x="1363" y="88"/>
                  </a:lnTo>
                  <a:lnTo>
                    <a:pt x="1393" y="97"/>
                  </a:lnTo>
                  <a:lnTo>
                    <a:pt x="1431" y="97"/>
                  </a:lnTo>
                  <a:lnTo>
                    <a:pt x="1460" y="106"/>
                  </a:lnTo>
                  <a:lnTo>
                    <a:pt x="1489" y="116"/>
                  </a:lnTo>
                  <a:lnTo>
                    <a:pt x="1518" y="126"/>
                  </a:lnTo>
                  <a:lnTo>
                    <a:pt x="1547" y="126"/>
                  </a:lnTo>
                  <a:lnTo>
                    <a:pt x="1576" y="136"/>
                  </a:lnTo>
                  <a:lnTo>
                    <a:pt x="1605" y="145"/>
                  </a:lnTo>
                  <a:lnTo>
                    <a:pt x="1634" y="155"/>
                  </a:lnTo>
                  <a:lnTo>
                    <a:pt x="1663" y="155"/>
                  </a:lnTo>
                  <a:lnTo>
                    <a:pt x="1683" y="164"/>
                  </a:lnTo>
                  <a:lnTo>
                    <a:pt x="1711" y="175"/>
                  </a:lnTo>
                  <a:lnTo>
                    <a:pt x="1740" y="175"/>
                  </a:lnTo>
                  <a:lnTo>
                    <a:pt x="1759" y="184"/>
                  </a:lnTo>
                  <a:lnTo>
                    <a:pt x="1789" y="194"/>
                  </a:lnTo>
                  <a:lnTo>
                    <a:pt x="1808" y="203"/>
                  </a:lnTo>
                  <a:lnTo>
                    <a:pt x="1847" y="203"/>
                  </a:lnTo>
                  <a:lnTo>
                    <a:pt x="1876" y="214"/>
                  </a:lnTo>
                  <a:lnTo>
                    <a:pt x="1915" y="223"/>
                  </a:lnTo>
                  <a:lnTo>
                    <a:pt x="1943" y="223"/>
                  </a:lnTo>
                  <a:lnTo>
                    <a:pt x="1982" y="232"/>
                  </a:lnTo>
                  <a:lnTo>
                    <a:pt x="2011" y="242"/>
                  </a:lnTo>
                  <a:lnTo>
                    <a:pt x="2049" y="242"/>
                  </a:lnTo>
                  <a:lnTo>
                    <a:pt x="2079" y="251"/>
                  </a:lnTo>
                  <a:lnTo>
                    <a:pt x="2118" y="261"/>
                  </a:lnTo>
                  <a:lnTo>
                    <a:pt x="2156" y="271"/>
                  </a:lnTo>
                  <a:lnTo>
                    <a:pt x="2194" y="281"/>
                  </a:lnTo>
                  <a:lnTo>
                    <a:pt x="2224" y="290"/>
                  </a:lnTo>
                  <a:lnTo>
                    <a:pt x="2262" y="300"/>
                  </a:lnTo>
                  <a:lnTo>
                    <a:pt x="2301" y="309"/>
                  </a:lnTo>
                  <a:lnTo>
                    <a:pt x="2330" y="329"/>
                  </a:lnTo>
                  <a:lnTo>
                    <a:pt x="2369" y="339"/>
                  </a:lnTo>
                  <a:lnTo>
                    <a:pt x="2398" y="339"/>
                  </a:lnTo>
                  <a:lnTo>
                    <a:pt x="2426" y="339"/>
                  </a:lnTo>
                  <a:lnTo>
                    <a:pt x="2456" y="339"/>
                  </a:lnTo>
                  <a:lnTo>
                    <a:pt x="2485" y="339"/>
                  </a:lnTo>
                  <a:lnTo>
                    <a:pt x="2513" y="339"/>
                  </a:lnTo>
                  <a:lnTo>
                    <a:pt x="2543" y="348"/>
                  </a:lnTo>
                  <a:lnTo>
                    <a:pt x="2571" y="348"/>
                  </a:lnTo>
                  <a:lnTo>
                    <a:pt x="2601" y="348"/>
                  </a:lnTo>
                  <a:lnTo>
                    <a:pt x="2639" y="348"/>
                  </a:lnTo>
                  <a:lnTo>
                    <a:pt x="2678" y="348"/>
                  </a:lnTo>
                  <a:lnTo>
                    <a:pt x="2716" y="348"/>
                  </a:lnTo>
                  <a:lnTo>
                    <a:pt x="2764" y="348"/>
                  </a:lnTo>
                  <a:lnTo>
                    <a:pt x="2803" y="348"/>
                  </a:lnTo>
                  <a:lnTo>
                    <a:pt x="2842" y="348"/>
                  </a:lnTo>
                  <a:lnTo>
                    <a:pt x="2881" y="348"/>
                  </a:lnTo>
                  <a:lnTo>
                    <a:pt x="2920" y="348"/>
                  </a:lnTo>
                  <a:lnTo>
                    <a:pt x="2968" y="348"/>
                  </a:lnTo>
                  <a:lnTo>
                    <a:pt x="3007" y="357"/>
                  </a:lnTo>
                  <a:lnTo>
                    <a:pt x="3055" y="357"/>
                  </a:lnTo>
                  <a:lnTo>
                    <a:pt x="3104" y="357"/>
                  </a:lnTo>
                  <a:lnTo>
                    <a:pt x="3141" y="368"/>
                  </a:lnTo>
                  <a:lnTo>
                    <a:pt x="3191" y="368"/>
                  </a:lnTo>
                  <a:lnTo>
                    <a:pt x="3229" y="368"/>
                  </a:lnTo>
                  <a:lnTo>
                    <a:pt x="3277" y="377"/>
                  </a:lnTo>
                  <a:lnTo>
                    <a:pt x="3306" y="377"/>
                  </a:lnTo>
                  <a:lnTo>
                    <a:pt x="3336" y="368"/>
                  </a:lnTo>
                  <a:lnTo>
                    <a:pt x="3364" y="368"/>
                  </a:lnTo>
                  <a:lnTo>
                    <a:pt x="3393" y="368"/>
                  </a:lnTo>
                  <a:lnTo>
                    <a:pt x="3422" y="368"/>
                  </a:lnTo>
                  <a:lnTo>
                    <a:pt x="3451" y="368"/>
                  </a:lnTo>
                  <a:lnTo>
                    <a:pt x="3481" y="368"/>
                  </a:lnTo>
                  <a:lnTo>
                    <a:pt x="3509" y="357"/>
                  </a:lnTo>
                  <a:lnTo>
                    <a:pt x="3529" y="357"/>
                  </a:lnTo>
                  <a:lnTo>
                    <a:pt x="3548" y="357"/>
                  </a:lnTo>
                  <a:lnTo>
                    <a:pt x="3567" y="348"/>
                  </a:lnTo>
                  <a:lnTo>
                    <a:pt x="3587" y="348"/>
                  </a:lnTo>
                  <a:lnTo>
                    <a:pt x="3615" y="339"/>
                  </a:lnTo>
                  <a:lnTo>
                    <a:pt x="3635" y="339"/>
                  </a:lnTo>
                  <a:lnTo>
                    <a:pt x="3654" y="329"/>
                  </a:lnTo>
                  <a:lnTo>
                    <a:pt x="3674" y="329"/>
                  </a:lnTo>
                  <a:lnTo>
                    <a:pt x="3663" y="339"/>
                  </a:lnTo>
                  <a:lnTo>
                    <a:pt x="3644" y="348"/>
                  </a:lnTo>
                  <a:lnTo>
                    <a:pt x="3626" y="357"/>
                  </a:lnTo>
                  <a:lnTo>
                    <a:pt x="3615" y="377"/>
                  </a:lnTo>
                  <a:lnTo>
                    <a:pt x="3596" y="387"/>
                  </a:lnTo>
                  <a:lnTo>
                    <a:pt x="3587" y="396"/>
                  </a:lnTo>
                  <a:lnTo>
                    <a:pt x="3567" y="407"/>
                  </a:lnTo>
                  <a:lnTo>
                    <a:pt x="3548" y="416"/>
                  </a:lnTo>
                  <a:lnTo>
                    <a:pt x="3529" y="426"/>
                  </a:lnTo>
                  <a:lnTo>
                    <a:pt x="3509" y="435"/>
                  </a:lnTo>
                  <a:lnTo>
                    <a:pt x="3481" y="445"/>
                  </a:lnTo>
                  <a:lnTo>
                    <a:pt x="3461" y="454"/>
                  </a:lnTo>
                  <a:lnTo>
                    <a:pt x="3442" y="465"/>
                  </a:lnTo>
                  <a:lnTo>
                    <a:pt x="3412" y="474"/>
                  </a:lnTo>
                  <a:lnTo>
                    <a:pt x="3393" y="483"/>
                  </a:lnTo>
                  <a:lnTo>
                    <a:pt x="3374" y="493"/>
                  </a:lnTo>
                  <a:lnTo>
                    <a:pt x="3325" y="493"/>
                  </a:lnTo>
                  <a:lnTo>
                    <a:pt x="3286" y="502"/>
                  </a:lnTo>
                  <a:lnTo>
                    <a:pt x="3239" y="502"/>
                  </a:lnTo>
                  <a:lnTo>
                    <a:pt x="3191" y="513"/>
                  </a:lnTo>
                  <a:lnTo>
                    <a:pt x="3152" y="513"/>
                  </a:lnTo>
                  <a:lnTo>
                    <a:pt x="3104" y="513"/>
                  </a:lnTo>
                  <a:lnTo>
                    <a:pt x="3055" y="522"/>
                  </a:lnTo>
                  <a:lnTo>
                    <a:pt x="3016" y="522"/>
                  </a:lnTo>
                  <a:lnTo>
                    <a:pt x="2987" y="522"/>
                  </a:lnTo>
                  <a:lnTo>
                    <a:pt x="2959" y="522"/>
                  </a:lnTo>
                  <a:lnTo>
                    <a:pt x="2929" y="522"/>
                  </a:lnTo>
                  <a:lnTo>
                    <a:pt x="2900" y="522"/>
                  </a:lnTo>
                  <a:lnTo>
                    <a:pt x="2872" y="532"/>
                  </a:lnTo>
                  <a:lnTo>
                    <a:pt x="2842" y="532"/>
                  </a:lnTo>
                  <a:lnTo>
                    <a:pt x="2814" y="532"/>
                  </a:lnTo>
                  <a:lnTo>
                    <a:pt x="2794" y="532"/>
                  </a:lnTo>
                  <a:lnTo>
                    <a:pt x="2716" y="552"/>
                  </a:lnTo>
                  <a:lnTo>
                    <a:pt x="2649" y="571"/>
                  </a:lnTo>
                  <a:lnTo>
                    <a:pt x="2582" y="590"/>
                  </a:lnTo>
                  <a:lnTo>
                    <a:pt x="2513" y="619"/>
                  </a:lnTo>
                  <a:lnTo>
                    <a:pt x="2446" y="638"/>
                  </a:lnTo>
                  <a:lnTo>
                    <a:pt x="2378" y="658"/>
                  </a:lnTo>
                  <a:lnTo>
                    <a:pt x="2301" y="677"/>
                  </a:lnTo>
                  <a:lnTo>
                    <a:pt x="2233" y="697"/>
                  </a:lnTo>
                  <a:lnTo>
                    <a:pt x="2156" y="706"/>
                  </a:lnTo>
                  <a:lnTo>
                    <a:pt x="2069" y="716"/>
                  </a:lnTo>
                  <a:lnTo>
                    <a:pt x="1992" y="725"/>
                  </a:lnTo>
                  <a:lnTo>
                    <a:pt x="1904" y="735"/>
                  </a:lnTo>
                  <a:lnTo>
                    <a:pt x="1817" y="745"/>
                  </a:lnTo>
                  <a:lnTo>
                    <a:pt x="1740" y="745"/>
                  </a:lnTo>
                  <a:lnTo>
                    <a:pt x="1653" y="754"/>
                  </a:lnTo>
                  <a:lnTo>
                    <a:pt x="1576" y="764"/>
                  </a:lnTo>
                  <a:lnTo>
                    <a:pt x="1499" y="764"/>
                  </a:lnTo>
                  <a:lnTo>
                    <a:pt x="1431" y="764"/>
                  </a:lnTo>
                  <a:lnTo>
                    <a:pt x="1363" y="773"/>
                  </a:lnTo>
                  <a:lnTo>
                    <a:pt x="1286" y="773"/>
                  </a:lnTo>
                  <a:lnTo>
                    <a:pt x="1219" y="773"/>
                  </a:lnTo>
                  <a:lnTo>
                    <a:pt x="1150" y="773"/>
                  </a:lnTo>
                  <a:lnTo>
                    <a:pt x="1074" y="773"/>
                  </a:lnTo>
                  <a:lnTo>
                    <a:pt x="1005" y="783"/>
                  </a:lnTo>
                  <a:lnTo>
                    <a:pt x="929" y="773"/>
                  </a:lnTo>
                  <a:lnTo>
                    <a:pt x="851" y="773"/>
                  </a:lnTo>
                  <a:lnTo>
                    <a:pt x="773" y="764"/>
                  </a:lnTo>
                  <a:lnTo>
                    <a:pt x="697" y="764"/>
                  </a:lnTo>
                  <a:lnTo>
                    <a:pt x="619" y="764"/>
                  </a:lnTo>
                  <a:lnTo>
                    <a:pt x="542" y="754"/>
                  </a:lnTo>
                  <a:lnTo>
                    <a:pt x="474" y="754"/>
                  </a:lnTo>
                  <a:lnTo>
                    <a:pt x="396" y="754"/>
                  </a:lnTo>
                  <a:lnTo>
                    <a:pt x="349" y="745"/>
                  </a:lnTo>
                  <a:lnTo>
                    <a:pt x="301" y="735"/>
                  </a:lnTo>
                  <a:lnTo>
                    <a:pt x="251" y="735"/>
                  </a:lnTo>
                  <a:lnTo>
                    <a:pt x="203" y="725"/>
                  </a:lnTo>
                  <a:lnTo>
                    <a:pt x="155" y="725"/>
                  </a:lnTo>
                  <a:lnTo>
                    <a:pt x="106" y="716"/>
                  </a:lnTo>
                  <a:lnTo>
                    <a:pt x="58" y="706"/>
                  </a:lnTo>
                  <a:lnTo>
                    <a:pt x="10" y="706"/>
                  </a:lnTo>
                  <a:lnTo>
                    <a:pt x="10" y="677"/>
                  </a:lnTo>
                  <a:lnTo>
                    <a:pt x="10" y="658"/>
                  </a:lnTo>
                  <a:lnTo>
                    <a:pt x="10" y="638"/>
                  </a:lnTo>
                  <a:lnTo>
                    <a:pt x="10" y="609"/>
                  </a:lnTo>
                  <a:lnTo>
                    <a:pt x="10" y="590"/>
                  </a:lnTo>
                  <a:lnTo>
                    <a:pt x="10" y="561"/>
                  </a:lnTo>
                  <a:lnTo>
                    <a:pt x="10" y="541"/>
                  </a:lnTo>
                  <a:lnTo>
                    <a:pt x="0" y="522"/>
                  </a:lnTo>
                  <a:close/>
                </a:path>
              </a:pathLst>
            </a:custGeom>
            <a:solidFill>
              <a:srgbClr val="F0AE6B"/>
            </a:solidFill>
            <a:ln w="9525">
              <a:noFill/>
              <a:round/>
              <a:headEnd/>
              <a:tailEnd/>
            </a:ln>
          </p:spPr>
          <p:txBody>
            <a:bodyPr>
              <a:prstTxWarp prst="textNoShape">
                <a:avLst/>
              </a:prstTxWarp>
            </a:bodyPr>
            <a:lstStyle/>
            <a:p>
              <a:endParaRPr lang="en-US"/>
            </a:p>
          </p:txBody>
        </p:sp>
        <p:sp>
          <p:nvSpPr>
            <p:cNvPr id="63917" name="Freeform 101"/>
            <p:cNvSpPr>
              <a:spLocks/>
            </p:cNvSpPr>
            <p:nvPr/>
          </p:nvSpPr>
          <p:spPr bwMode="auto">
            <a:xfrm>
              <a:off x="823" y="3064"/>
              <a:ext cx="455" cy="89"/>
            </a:xfrm>
            <a:custGeom>
              <a:avLst/>
              <a:gdLst>
                <a:gd name="T0" fmla="*/ 19 w 3643"/>
                <a:gd name="T1" fmla="*/ 474 h 706"/>
                <a:gd name="T2" fmla="*/ 38 w 3643"/>
                <a:gd name="T3" fmla="*/ 416 h 706"/>
                <a:gd name="T4" fmla="*/ 97 w 3643"/>
                <a:gd name="T5" fmla="*/ 368 h 706"/>
                <a:gd name="T6" fmla="*/ 155 w 3643"/>
                <a:gd name="T7" fmla="*/ 329 h 706"/>
                <a:gd name="T8" fmla="*/ 251 w 3643"/>
                <a:gd name="T9" fmla="*/ 309 h 706"/>
                <a:gd name="T10" fmla="*/ 357 w 3643"/>
                <a:gd name="T11" fmla="*/ 300 h 706"/>
                <a:gd name="T12" fmla="*/ 367 w 3643"/>
                <a:gd name="T13" fmla="*/ 184 h 706"/>
                <a:gd name="T14" fmla="*/ 338 w 3643"/>
                <a:gd name="T15" fmla="*/ 30 h 706"/>
                <a:gd name="T16" fmla="*/ 396 w 3643"/>
                <a:gd name="T17" fmla="*/ 10 h 706"/>
                <a:gd name="T18" fmla="*/ 483 w 3643"/>
                <a:gd name="T19" fmla="*/ 19 h 706"/>
                <a:gd name="T20" fmla="*/ 628 w 3643"/>
                <a:gd name="T21" fmla="*/ 19 h 706"/>
                <a:gd name="T22" fmla="*/ 783 w 3643"/>
                <a:gd name="T23" fmla="*/ 19 h 706"/>
                <a:gd name="T24" fmla="*/ 918 w 3643"/>
                <a:gd name="T25" fmla="*/ 30 h 706"/>
                <a:gd name="T26" fmla="*/ 1044 w 3643"/>
                <a:gd name="T27" fmla="*/ 49 h 706"/>
                <a:gd name="T28" fmla="*/ 1180 w 3643"/>
                <a:gd name="T29" fmla="*/ 58 h 706"/>
                <a:gd name="T30" fmla="*/ 1314 w 3643"/>
                <a:gd name="T31" fmla="*/ 68 h 706"/>
                <a:gd name="T32" fmla="*/ 1440 w 3643"/>
                <a:gd name="T33" fmla="*/ 97 h 706"/>
                <a:gd name="T34" fmla="*/ 1556 w 3643"/>
                <a:gd name="T35" fmla="*/ 136 h 706"/>
                <a:gd name="T36" fmla="*/ 1663 w 3643"/>
                <a:gd name="T37" fmla="*/ 164 h 706"/>
                <a:gd name="T38" fmla="*/ 1769 w 3643"/>
                <a:gd name="T39" fmla="*/ 194 h 706"/>
                <a:gd name="T40" fmla="*/ 1895 w 3643"/>
                <a:gd name="T41" fmla="*/ 223 h 706"/>
                <a:gd name="T42" fmla="*/ 2029 w 3643"/>
                <a:gd name="T43" fmla="*/ 242 h 706"/>
                <a:gd name="T44" fmla="*/ 2174 w 3643"/>
                <a:gd name="T45" fmla="*/ 281 h 706"/>
                <a:gd name="T46" fmla="*/ 2310 w 3643"/>
                <a:gd name="T47" fmla="*/ 329 h 706"/>
                <a:gd name="T48" fmla="*/ 2436 w 3643"/>
                <a:gd name="T49" fmla="*/ 339 h 706"/>
                <a:gd name="T50" fmla="*/ 2551 w 3643"/>
                <a:gd name="T51" fmla="*/ 348 h 706"/>
                <a:gd name="T52" fmla="*/ 2696 w 3643"/>
                <a:gd name="T53" fmla="*/ 348 h 706"/>
                <a:gd name="T54" fmla="*/ 2861 w 3643"/>
                <a:gd name="T55" fmla="*/ 348 h 706"/>
                <a:gd name="T56" fmla="*/ 3035 w 3643"/>
                <a:gd name="T57" fmla="*/ 357 h 706"/>
                <a:gd name="T58" fmla="*/ 3209 w 3643"/>
                <a:gd name="T59" fmla="*/ 368 h 706"/>
                <a:gd name="T60" fmla="*/ 3344 w 3643"/>
                <a:gd name="T61" fmla="*/ 368 h 706"/>
                <a:gd name="T62" fmla="*/ 3461 w 3643"/>
                <a:gd name="T63" fmla="*/ 368 h 706"/>
                <a:gd name="T64" fmla="*/ 3547 w 3643"/>
                <a:gd name="T65" fmla="*/ 348 h 706"/>
                <a:gd name="T66" fmla="*/ 3624 w 3643"/>
                <a:gd name="T67" fmla="*/ 339 h 706"/>
                <a:gd name="T68" fmla="*/ 3606 w 3643"/>
                <a:gd name="T69" fmla="*/ 357 h 706"/>
                <a:gd name="T70" fmla="*/ 3547 w 3643"/>
                <a:gd name="T71" fmla="*/ 396 h 706"/>
                <a:gd name="T72" fmla="*/ 3461 w 3643"/>
                <a:gd name="T73" fmla="*/ 435 h 706"/>
                <a:gd name="T74" fmla="*/ 3364 w 3643"/>
                <a:gd name="T75" fmla="*/ 465 h 706"/>
                <a:gd name="T76" fmla="*/ 3219 w 3643"/>
                <a:gd name="T77" fmla="*/ 474 h 706"/>
                <a:gd name="T78" fmla="*/ 3045 w 3643"/>
                <a:gd name="T79" fmla="*/ 483 h 706"/>
                <a:gd name="T80" fmla="*/ 2919 w 3643"/>
                <a:gd name="T81" fmla="*/ 483 h 706"/>
                <a:gd name="T82" fmla="*/ 2803 w 3643"/>
                <a:gd name="T83" fmla="*/ 483 h 706"/>
                <a:gd name="T84" fmla="*/ 2571 w 3643"/>
                <a:gd name="T85" fmla="*/ 522 h 706"/>
                <a:gd name="T86" fmla="*/ 2300 w 3643"/>
                <a:gd name="T87" fmla="*/ 580 h 706"/>
                <a:gd name="T88" fmla="*/ 2001 w 3643"/>
                <a:gd name="T89" fmla="*/ 580 h 706"/>
                <a:gd name="T90" fmla="*/ 1682 w 3643"/>
                <a:gd name="T91" fmla="*/ 571 h 706"/>
                <a:gd name="T92" fmla="*/ 1401 w 3643"/>
                <a:gd name="T93" fmla="*/ 571 h 706"/>
                <a:gd name="T94" fmla="*/ 1121 w 3643"/>
                <a:gd name="T95" fmla="*/ 580 h 706"/>
                <a:gd name="T96" fmla="*/ 840 w 3643"/>
                <a:gd name="T97" fmla="*/ 609 h 706"/>
                <a:gd name="T98" fmla="*/ 560 w 3643"/>
                <a:gd name="T99" fmla="*/ 638 h 706"/>
                <a:gd name="T100" fmla="*/ 319 w 3643"/>
                <a:gd name="T101" fmla="*/ 677 h 706"/>
                <a:gd name="T102" fmla="*/ 86 w 3643"/>
                <a:gd name="T103" fmla="*/ 697 h 706"/>
                <a:gd name="T104" fmla="*/ 19 w 3643"/>
                <a:gd name="T105" fmla="*/ 638 h 706"/>
                <a:gd name="T106" fmla="*/ 0 w 3643"/>
                <a:gd name="T107" fmla="*/ 541 h 70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3643"/>
                <a:gd name="T163" fmla="*/ 0 h 706"/>
                <a:gd name="T164" fmla="*/ 3643 w 3643"/>
                <a:gd name="T165" fmla="*/ 706 h 70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3643" h="706">
                  <a:moveTo>
                    <a:pt x="0" y="522"/>
                  </a:moveTo>
                  <a:lnTo>
                    <a:pt x="0" y="502"/>
                  </a:lnTo>
                  <a:lnTo>
                    <a:pt x="10" y="493"/>
                  </a:lnTo>
                  <a:lnTo>
                    <a:pt x="19" y="474"/>
                  </a:lnTo>
                  <a:lnTo>
                    <a:pt x="19" y="465"/>
                  </a:lnTo>
                  <a:lnTo>
                    <a:pt x="29" y="445"/>
                  </a:lnTo>
                  <a:lnTo>
                    <a:pt x="38" y="435"/>
                  </a:lnTo>
                  <a:lnTo>
                    <a:pt x="38" y="416"/>
                  </a:lnTo>
                  <a:lnTo>
                    <a:pt x="49" y="407"/>
                  </a:lnTo>
                  <a:lnTo>
                    <a:pt x="58" y="396"/>
                  </a:lnTo>
                  <a:lnTo>
                    <a:pt x="77" y="377"/>
                  </a:lnTo>
                  <a:lnTo>
                    <a:pt x="97" y="368"/>
                  </a:lnTo>
                  <a:lnTo>
                    <a:pt x="106" y="357"/>
                  </a:lnTo>
                  <a:lnTo>
                    <a:pt x="125" y="348"/>
                  </a:lnTo>
                  <a:lnTo>
                    <a:pt x="135" y="339"/>
                  </a:lnTo>
                  <a:lnTo>
                    <a:pt x="155" y="329"/>
                  </a:lnTo>
                  <a:lnTo>
                    <a:pt x="164" y="320"/>
                  </a:lnTo>
                  <a:lnTo>
                    <a:pt x="194" y="320"/>
                  </a:lnTo>
                  <a:lnTo>
                    <a:pt x="222" y="309"/>
                  </a:lnTo>
                  <a:lnTo>
                    <a:pt x="251" y="309"/>
                  </a:lnTo>
                  <a:lnTo>
                    <a:pt x="281" y="309"/>
                  </a:lnTo>
                  <a:lnTo>
                    <a:pt x="300" y="300"/>
                  </a:lnTo>
                  <a:lnTo>
                    <a:pt x="329" y="300"/>
                  </a:lnTo>
                  <a:lnTo>
                    <a:pt x="357" y="300"/>
                  </a:lnTo>
                  <a:lnTo>
                    <a:pt x="387" y="290"/>
                  </a:lnTo>
                  <a:lnTo>
                    <a:pt x="376" y="261"/>
                  </a:lnTo>
                  <a:lnTo>
                    <a:pt x="367" y="223"/>
                  </a:lnTo>
                  <a:lnTo>
                    <a:pt x="367" y="184"/>
                  </a:lnTo>
                  <a:lnTo>
                    <a:pt x="357" y="145"/>
                  </a:lnTo>
                  <a:lnTo>
                    <a:pt x="348" y="106"/>
                  </a:lnTo>
                  <a:lnTo>
                    <a:pt x="348" y="68"/>
                  </a:lnTo>
                  <a:lnTo>
                    <a:pt x="338" y="30"/>
                  </a:lnTo>
                  <a:lnTo>
                    <a:pt x="329" y="0"/>
                  </a:lnTo>
                  <a:lnTo>
                    <a:pt x="357" y="0"/>
                  </a:lnTo>
                  <a:lnTo>
                    <a:pt x="376" y="0"/>
                  </a:lnTo>
                  <a:lnTo>
                    <a:pt x="396" y="10"/>
                  </a:lnTo>
                  <a:lnTo>
                    <a:pt x="415" y="10"/>
                  </a:lnTo>
                  <a:lnTo>
                    <a:pt x="445" y="10"/>
                  </a:lnTo>
                  <a:lnTo>
                    <a:pt x="463" y="19"/>
                  </a:lnTo>
                  <a:lnTo>
                    <a:pt x="483" y="19"/>
                  </a:lnTo>
                  <a:lnTo>
                    <a:pt x="502" y="19"/>
                  </a:lnTo>
                  <a:lnTo>
                    <a:pt x="541" y="19"/>
                  </a:lnTo>
                  <a:lnTo>
                    <a:pt x="589" y="19"/>
                  </a:lnTo>
                  <a:lnTo>
                    <a:pt x="628" y="19"/>
                  </a:lnTo>
                  <a:lnTo>
                    <a:pt x="667" y="19"/>
                  </a:lnTo>
                  <a:lnTo>
                    <a:pt x="705" y="19"/>
                  </a:lnTo>
                  <a:lnTo>
                    <a:pt x="744" y="19"/>
                  </a:lnTo>
                  <a:lnTo>
                    <a:pt x="783" y="19"/>
                  </a:lnTo>
                  <a:lnTo>
                    <a:pt x="822" y="19"/>
                  </a:lnTo>
                  <a:lnTo>
                    <a:pt x="851" y="30"/>
                  </a:lnTo>
                  <a:lnTo>
                    <a:pt x="879" y="30"/>
                  </a:lnTo>
                  <a:lnTo>
                    <a:pt x="918" y="30"/>
                  </a:lnTo>
                  <a:lnTo>
                    <a:pt x="948" y="39"/>
                  </a:lnTo>
                  <a:lnTo>
                    <a:pt x="976" y="39"/>
                  </a:lnTo>
                  <a:lnTo>
                    <a:pt x="1015" y="49"/>
                  </a:lnTo>
                  <a:lnTo>
                    <a:pt x="1044" y="49"/>
                  </a:lnTo>
                  <a:lnTo>
                    <a:pt x="1073" y="49"/>
                  </a:lnTo>
                  <a:lnTo>
                    <a:pt x="1111" y="58"/>
                  </a:lnTo>
                  <a:lnTo>
                    <a:pt x="1141" y="58"/>
                  </a:lnTo>
                  <a:lnTo>
                    <a:pt x="1180" y="58"/>
                  </a:lnTo>
                  <a:lnTo>
                    <a:pt x="1208" y="58"/>
                  </a:lnTo>
                  <a:lnTo>
                    <a:pt x="1247" y="68"/>
                  </a:lnTo>
                  <a:lnTo>
                    <a:pt x="1275" y="68"/>
                  </a:lnTo>
                  <a:lnTo>
                    <a:pt x="1314" y="68"/>
                  </a:lnTo>
                  <a:lnTo>
                    <a:pt x="1343" y="78"/>
                  </a:lnTo>
                  <a:lnTo>
                    <a:pt x="1373" y="88"/>
                  </a:lnTo>
                  <a:lnTo>
                    <a:pt x="1411" y="97"/>
                  </a:lnTo>
                  <a:lnTo>
                    <a:pt x="1440" y="97"/>
                  </a:lnTo>
                  <a:lnTo>
                    <a:pt x="1469" y="106"/>
                  </a:lnTo>
                  <a:lnTo>
                    <a:pt x="1498" y="116"/>
                  </a:lnTo>
                  <a:lnTo>
                    <a:pt x="1527" y="126"/>
                  </a:lnTo>
                  <a:lnTo>
                    <a:pt x="1556" y="136"/>
                  </a:lnTo>
                  <a:lnTo>
                    <a:pt x="1585" y="145"/>
                  </a:lnTo>
                  <a:lnTo>
                    <a:pt x="1614" y="155"/>
                  </a:lnTo>
                  <a:lnTo>
                    <a:pt x="1643" y="155"/>
                  </a:lnTo>
                  <a:lnTo>
                    <a:pt x="1663" y="164"/>
                  </a:lnTo>
                  <a:lnTo>
                    <a:pt x="1691" y="175"/>
                  </a:lnTo>
                  <a:lnTo>
                    <a:pt x="1720" y="175"/>
                  </a:lnTo>
                  <a:lnTo>
                    <a:pt x="1739" y="184"/>
                  </a:lnTo>
                  <a:lnTo>
                    <a:pt x="1769" y="194"/>
                  </a:lnTo>
                  <a:lnTo>
                    <a:pt x="1788" y="203"/>
                  </a:lnTo>
                  <a:lnTo>
                    <a:pt x="1827" y="203"/>
                  </a:lnTo>
                  <a:lnTo>
                    <a:pt x="1856" y="214"/>
                  </a:lnTo>
                  <a:lnTo>
                    <a:pt x="1895" y="223"/>
                  </a:lnTo>
                  <a:lnTo>
                    <a:pt x="1923" y="223"/>
                  </a:lnTo>
                  <a:lnTo>
                    <a:pt x="1962" y="232"/>
                  </a:lnTo>
                  <a:lnTo>
                    <a:pt x="1991" y="242"/>
                  </a:lnTo>
                  <a:lnTo>
                    <a:pt x="2029" y="242"/>
                  </a:lnTo>
                  <a:lnTo>
                    <a:pt x="2059" y="251"/>
                  </a:lnTo>
                  <a:lnTo>
                    <a:pt x="2098" y="261"/>
                  </a:lnTo>
                  <a:lnTo>
                    <a:pt x="2136" y="271"/>
                  </a:lnTo>
                  <a:lnTo>
                    <a:pt x="2174" y="281"/>
                  </a:lnTo>
                  <a:lnTo>
                    <a:pt x="2204" y="290"/>
                  </a:lnTo>
                  <a:lnTo>
                    <a:pt x="2242" y="300"/>
                  </a:lnTo>
                  <a:lnTo>
                    <a:pt x="2281" y="309"/>
                  </a:lnTo>
                  <a:lnTo>
                    <a:pt x="2310" y="329"/>
                  </a:lnTo>
                  <a:lnTo>
                    <a:pt x="2349" y="339"/>
                  </a:lnTo>
                  <a:lnTo>
                    <a:pt x="2378" y="339"/>
                  </a:lnTo>
                  <a:lnTo>
                    <a:pt x="2406" y="339"/>
                  </a:lnTo>
                  <a:lnTo>
                    <a:pt x="2436" y="339"/>
                  </a:lnTo>
                  <a:lnTo>
                    <a:pt x="2465" y="339"/>
                  </a:lnTo>
                  <a:lnTo>
                    <a:pt x="2493" y="339"/>
                  </a:lnTo>
                  <a:lnTo>
                    <a:pt x="2523" y="348"/>
                  </a:lnTo>
                  <a:lnTo>
                    <a:pt x="2551" y="348"/>
                  </a:lnTo>
                  <a:lnTo>
                    <a:pt x="2581" y="348"/>
                  </a:lnTo>
                  <a:lnTo>
                    <a:pt x="2619" y="348"/>
                  </a:lnTo>
                  <a:lnTo>
                    <a:pt x="2658" y="348"/>
                  </a:lnTo>
                  <a:lnTo>
                    <a:pt x="2696" y="348"/>
                  </a:lnTo>
                  <a:lnTo>
                    <a:pt x="2744" y="348"/>
                  </a:lnTo>
                  <a:lnTo>
                    <a:pt x="2783" y="348"/>
                  </a:lnTo>
                  <a:lnTo>
                    <a:pt x="2822" y="348"/>
                  </a:lnTo>
                  <a:lnTo>
                    <a:pt x="2861" y="348"/>
                  </a:lnTo>
                  <a:lnTo>
                    <a:pt x="2900" y="348"/>
                  </a:lnTo>
                  <a:lnTo>
                    <a:pt x="2948" y="348"/>
                  </a:lnTo>
                  <a:lnTo>
                    <a:pt x="2987" y="357"/>
                  </a:lnTo>
                  <a:lnTo>
                    <a:pt x="3035" y="357"/>
                  </a:lnTo>
                  <a:lnTo>
                    <a:pt x="3084" y="357"/>
                  </a:lnTo>
                  <a:lnTo>
                    <a:pt x="3121" y="368"/>
                  </a:lnTo>
                  <a:lnTo>
                    <a:pt x="3171" y="368"/>
                  </a:lnTo>
                  <a:lnTo>
                    <a:pt x="3209" y="368"/>
                  </a:lnTo>
                  <a:lnTo>
                    <a:pt x="3257" y="377"/>
                  </a:lnTo>
                  <a:lnTo>
                    <a:pt x="3286" y="377"/>
                  </a:lnTo>
                  <a:lnTo>
                    <a:pt x="3316" y="368"/>
                  </a:lnTo>
                  <a:lnTo>
                    <a:pt x="3344" y="368"/>
                  </a:lnTo>
                  <a:lnTo>
                    <a:pt x="3373" y="368"/>
                  </a:lnTo>
                  <a:lnTo>
                    <a:pt x="3402" y="368"/>
                  </a:lnTo>
                  <a:lnTo>
                    <a:pt x="3431" y="368"/>
                  </a:lnTo>
                  <a:lnTo>
                    <a:pt x="3461" y="368"/>
                  </a:lnTo>
                  <a:lnTo>
                    <a:pt x="3489" y="357"/>
                  </a:lnTo>
                  <a:lnTo>
                    <a:pt x="3509" y="357"/>
                  </a:lnTo>
                  <a:lnTo>
                    <a:pt x="3528" y="357"/>
                  </a:lnTo>
                  <a:lnTo>
                    <a:pt x="3547" y="348"/>
                  </a:lnTo>
                  <a:lnTo>
                    <a:pt x="3567" y="348"/>
                  </a:lnTo>
                  <a:lnTo>
                    <a:pt x="3586" y="339"/>
                  </a:lnTo>
                  <a:lnTo>
                    <a:pt x="3606" y="339"/>
                  </a:lnTo>
                  <a:lnTo>
                    <a:pt x="3624" y="339"/>
                  </a:lnTo>
                  <a:lnTo>
                    <a:pt x="3643" y="329"/>
                  </a:lnTo>
                  <a:lnTo>
                    <a:pt x="3634" y="339"/>
                  </a:lnTo>
                  <a:lnTo>
                    <a:pt x="3615" y="348"/>
                  </a:lnTo>
                  <a:lnTo>
                    <a:pt x="3606" y="357"/>
                  </a:lnTo>
                  <a:lnTo>
                    <a:pt x="3586" y="368"/>
                  </a:lnTo>
                  <a:lnTo>
                    <a:pt x="3576" y="377"/>
                  </a:lnTo>
                  <a:lnTo>
                    <a:pt x="3557" y="387"/>
                  </a:lnTo>
                  <a:lnTo>
                    <a:pt x="3547" y="396"/>
                  </a:lnTo>
                  <a:lnTo>
                    <a:pt x="3528" y="407"/>
                  </a:lnTo>
                  <a:lnTo>
                    <a:pt x="3509" y="416"/>
                  </a:lnTo>
                  <a:lnTo>
                    <a:pt x="3480" y="426"/>
                  </a:lnTo>
                  <a:lnTo>
                    <a:pt x="3461" y="435"/>
                  </a:lnTo>
                  <a:lnTo>
                    <a:pt x="3431" y="445"/>
                  </a:lnTo>
                  <a:lnTo>
                    <a:pt x="3412" y="454"/>
                  </a:lnTo>
                  <a:lnTo>
                    <a:pt x="3392" y="454"/>
                  </a:lnTo>
                  <a:lnTo>
                    <a:pt x="3364" y="465"/>
                  </a:lnTo>
                  <a:lnTo>
                    <a:pt x="3344" y="474"/>
                  </a:lnTo>
                  <a:lnTo>
                    <a:pt x="3305" y="474"/>
                  </a:lnTo>
                  <a:lnTo>
                    <a:pt x="3257" y="474"/>
                  </a:lnTo>
                  <a:lnTo>
                    <a:pt x="3219" y="474"/>
                  </a:lnTo>
                  <a:lnTo>
                    <a:pt x="3171" y="483"/>
                  </a:lnTo>
                  <a:lnTo>
                    <a:pt x="3132" y="483"/>
                  </a:lnTo>
                  <a:lnTo>
                    <a:pt x="3084" y="483"/>
                  </a:lnTo>
                  <a:lnTo>
                    <a:pt x="3045" y="483"/>
                  </a:lnTo>
                  <a:lnTo>
                    <a:pt x="3006" y="483"/>
                  </a:lnTo>
                  <a:lnTo>
                    <a:pt x="2977" y="483"/>
                  </a:lnTo>
                  <a:lnTo>
                    <a:pt x="2948" y="483"/>
                  </a:lnTo>
                  <a:lnTo>
                    <a:pt x="2919" y="483"/>
                  </a:lnTo>
                  <a:lnTo>
                    <a:pt x="2890" y="483"/>
                  </a:lnTo>
                  <a:lnTo>
                    <a:pt x="2861" y="483"/>
                  </a:lnTo>
                  <a:lnTo>
                    <a:pt x="2832" y="483"/>
                  </a:lnTo>
                  <a:lnTo>
                    <a:pt x="2803" y="483"/>
                  </a:lnTo>
                  <a:lnTo>
                    <a:pt x="2774" y="483"/>
                  </a:lnTo>
                  <a:lnTo>
                    <a:pt x="2707" y="502"/>
                  </a:lnTo>
                  <a:lnTo>
                    <a:pt x="2638" y="513"/>
                  </a:lnTo>
                  <a:lnTo>
                    <a:pt x="2571" y="522"/>
                  </a:lnTo>
                  <a:lnTo>
                    <a:pt x="2503" y="541"/>
                  </a:lnTo>
                  <a:lnTo>
                    <a:pt x="2436" y="552"/>
                  </a:lnTo>
                  <a:lnTo>
                    <a:pt x="2367" y="561"/>
                  </a:lnTo>
                  <a:lnTo>
                    <a:pt x="2300" y="580"/>
                  </a:lnTo>
                  <a:lnTo>
                    <a:pt x="2233" y="590"/>
                  </a:lnTo>
                  <a:lnTo>
                    <a:pt x="2155" y="590"/>
                  </a:lnTo>
                  <a:lnTo>
                    <a:pt x="2078" y="590"/>
                  </a:lnTo>
                  <a:lnTo>
                    <a:pt x="2001" y="580"/>
                  </a:lnTo>
                  <a:lnTo>
                    <a:pt x="1923" y="580"/>
                  </a:lnTo>
                  <a:lnTo>
                    <a:pt x="1847" y="580"/>
                  </a:lnTo>
                  <a:lnTo>
                    <a:pt x="1759" y="580"/>
                  </a:lnTo>
                  <a:lnTo>
                    <a:pt x="1682" y="571"/>
                  </a:lnTo>
                  <a:lnTo>
                    <a:pt x="1604" y="571"/>
                  </a:lnTo>
                  <a:lnTo>
                    <a:pt x="1537" y="571"/>
                  </a:lnTo>
                  <a:lnTo>
                    <a:pt x="1469" y="571"/>
                  </a:lnTo>
                  <a:lnTo>
                    <a:pt x="1401" y="571"/>
                  </a:lnTo>
                  <a:lnTo>
                    <a:pt x="1334" y="580"/>
                  </a:lnTo>
                  <a:lnTo>
                    <a:pt x="1266" y="580"/>
                  </a:lnTo>
                  <a:lnTo>
                    <a:pt x="1199" y="580"/>
                  </a:lnTo>
                  <a:lnTo>
                    <a:pt x="1121" y="580"/>
                  </a:lnTo>
                  <a:lnTo>
                    <a:pt x="1054" y="580"/>
                  </a:lnTo>
                  <a:lnTo>
                    <a:pt x="985" y="590"/>
                  </a:lnTo>
                  <a:lnTo>
                    <a:pt x="918" y="600"/>
                  </a:lnTo>
                  <a:lnTo>
                    <a:pt x="840" y="609"/>
                  </a:lnTo>
                  <a:lnTo>
                    <a:pt x="773" y="619"/>
                  </a:lnTo>
                  <a:lnTo>
                    <a:pt x="705" y="628"/>
                  </a:lnTo>
                  <a:lnTo>
                    <a:pt x="628" y="638"/>
                  </a:lnTo>
                  <a:lnTo>
                    <a:pt x="560" y="638"/>
                  </a:lnTo>
                  <a:lnTo>
                    <a:pt x="493" y="648"/>
                  </a:lnTo>
                  <a:lnTo>
                    <a:pt x="435" y="658"/>
                  </a:lnTo>
                  <a:lnTo>
                    <a:pt x="376" y="667"/>
                  </a:lnTo>
                  <a:lnTo>
                    <a:pt x="319" y="677"/>
                  </a:lnTo>
                  <a:lnTo>
                    <a:pt x="261" y="677"/>
                  </a:lnTo>
                  <a:lnTo>
                    <a:pt x="203" y="686"/>
                  </a:lnTo>
                  <a:lnTo>
                    <a:pt x="145" y="697"/>
                  </a:lnTo>
                  <a:lnTo>
                    <a:pt x="86" y="697"/>
                  </a:lnTo>
                  <a:lnTo>
                    <a:pt x="29" y="706"/>
                  </a:lnTo>
                  <a:lnTo>
                    <a:pt x="29" y="686"/>
                  </a:lnTo>
                  <a:lnTo>
                    <a:pt x="19" y="658"/>
                  </a:lnTo>
                  <a:lnTo>
                    <a:pt x="19" y="638"/>
                  </a:lnTo>
                  <a:lnTo>
                    <a:pt x="19" y="619"/>
                  </a:lnTo>
                  <a:lnTo>
                    <a:pt x="10" y="590"/>
                  </a:lnTo>
                  <a:lnTo>
                    <a:pt x="10" y="571"/>
                  </a:lnTo>
                  <a:lnTo>
                    <a:pt x="0" y="541"/>
                  </a:lnTo>
                  <a:lnTo>
                    <a:pt x="0" y="522"/>
                  </a:lnTo>
                  <a:close/>
                </a:path>
              </a:pathLst>
            </a:custGeom>
            <a:solidFill>
              <a:srgbClr val="F0AE6B"/>
            </a:solidFill>
            <a:ln w="9525">
              <a:noFill/>
              <a:round/>
              <a:headEnd/>
              <a:tailEnd/>
            </a:ln>
          </p:spPr>
          <p:txBody>
            <a:bodyPr>
              <a:prstTxWarp prst="textNoShape">
                <a:avLst/>
              </a:prstTxWarp>
            </a:bodyPr>
            <a:lstStyle/>
            <a:p>
              <a:endParaRPr lang="en-US"/>
            </a:p>
          </p:txBody>
        </p:sp>
        <p:sp>
          <p:nvSpPr>
            <p:cNvPr id="63918" name="Freeform 102"/>
            <p:cNvSpPr>
              <a:spLocks/>
            </p:cNvSpPr>
            <p:nvPr/>
          </p:nvSpPr>
          <p:spPr bwMode="auto">
            <a:xfrm>
              <a:off x="824" y="3064"/>
              <a:ext cx="453" cy="90"/>
            </a:xfrm>
            <a:custGeom>
              <a:avLst/>
              <a:gdLst>
                <a:gd name="T0" fmla="*/ 0 w 3624"/>
                <a:gd name="T1" fmla="*/ 522 h 716"/>
                <a:gd name="T2" fmla="*/ 39 w 3624"/>
                <a:gd name="T3" fmla="*/ 407 h 716"/>
                <a:gd name="T4" fmla="*/ 154 w 3624"/>
                <a:gd name="T5" fmla="*/ 320 h 716"/>
                <a:gd name="T6" fmla="*/ 377 w 3624"/>
                <a:gd name="T7" fmla="*/ 290 h 716"/>
                <a:gd name="T8" fmla="*/ 319 w 3624"/>
                <a:gd name="T9" fmla="*/ 0 h 716"/>
                <a:gd name="T10" fmla="*/ 492 w 3624"/>
                <a:gd name="T11" fmla="*/ 19 h 716"/>
                <a:gd name="T12" fmla="*/ 812 w 3624"/>
                <a:gd name="T13" fmla="*/ 19 h 716"/>
                <a:gd name="T14" fmla="*/ 1063 w 3624"/>
                <a:gd name="T15" fmla="*/ 49 h 716"/>
                <a:gd name="T16" fmla="*/ 1333 w 3624"/>
                <a:gd name="T17" fmla="*/ 68 h 716"/>
                <a:gd name="T18" fmla="*/ 1575 w 3624"/>
                <a:gd name="T19" fmla="*/ 145 h 716"/>
                <a:gd name="T20" fmla="*/ 1778 w 3624"/>
                <a:gd name="T21" fmla="*/ 203 h 716"/>
                <a:gd name="T22" fmla="*/ 2049 w 3624"/>
                <a:gd name="T23" fmla="*/ 251 h 716"/>
                <a:gd name="T24" fmla="*/ 2339 w 3624"/>
                <a:gd name="T25" fmla="*/ 339 h 716"/>
                <a:gd name="T26" fmla="*/ 2571 w 3624"/>
                <a:gd name="T27" fmla="*/ 348 h 716"/>
                <a:gd name="T28" fmla="*/ 2890 w 3624"/>
                <a:gd name="T29" fmla="*/ 348 h 716"/>
                <a:gd name="T30" fmla="*/ 3247 w 3624"/>
                <a:gd name="T31" fmla="*/ 377 h 716"/>
                <a:gd name="T32" fmla="*/ 3479 w 3624"/>
                <a:gd name="T33" fmla="*/ 357 h 716"/>
                <a:gd name="T34" fmla="*/ 3624 w 3624"/>
                <a:gd name="T35" fmla="*/ 339 h 716"/>
                <a:gd name="T36" fmla="*/ 3518 w 3624"/>
                <a:gd name="T37" fmla="*/ 407 h 716"/>
                <a:gd name="T38" fmla="*/ 3325 w 3624"/>
                <a:gd name="T39" fmla="*/ 454 h 716"/>
                <a:gd name="T40" fmla="*/ 3005 w 3624"/>
                <a:gd name="T41" fmla="*/ 445 h 716"/>
                <a:gd name="T42" fmla="*/ 2773 w 3624"/>
                <a:gd name="T43" fmla="*/ 445 h 716"/>
                <a:gd name="T44" fmla="*/ 2242 w 3624"/>
                <a:gd name="T45" fmla="*/ 483 h 716"/>
                <a:gd name="T46" fmla="*/ 1642 w 3624"/>
                <a:gd name="T47" fmla="*/ 377 h 716"/>
                <a:gd name="T48" fmla="*/ 1120 w 3624"/>
                <a:gd name="T49" fmla="*/ 387 h 716"/>
                <a:gd name="T50" fmla="*/ 589 w 3624"/>
                <a:gd name="T51" fmla="*/ 552 h 716"/>
                <a:gd name="T52" fmla="*/ 67 w 3624"/>
                <a:gd name="T53" fmla="*/ 716 h 716"/>
                <a:gd name="T54" fmla="*/ 0 w 3624"/>
                <a:gd name="T55" fmla="*/ 522 h 71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3624"/>
                <a:gd name="T85" fmla="*/ 0 h 716"/>
                <a:gd name="T86" fmla="*/ 3624 w 3624"/>
                <a:gd name="T87" fmla="*/ 716 h 716"/>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3624" h="716">
                  <a:moveTo>
                    <a:pt x="0" y="522"/>
                  </a:moveTo>
                  <a:lnTo>
                    <a:pt x="39" y="407"/>
                  </a:lnTo>
                  <a:lnTo>
                    <a:pt x="154" y="320"/>
                  </a:lnTo>
                  <a:lnTo>
                    <a:pt x="377" y="290"/>
                  </a:lnTo>
                  <a:lnTo>
                    <a:pt x="319" y="0"/>
                  </a:lnTo>
                  <a:lnTo>
                    <a:pt x="492" y="19"/>
                  </a:lnTo>
                  <a:lnTo>
                    <a:pt x="812" y="19"/>
                  </a:lnTo>
                  <a:lnTo>
                    <a:pt x="1063" y="49"/>
                  </a:lnTo>
                  <a:lnTo>
                    <a:pt x="1333" y="68"/>
                  </a:lnTo>
                  <a:lnTo>
                    <a:pt x="1575" y="145"/>
                  </a:lnTo>
                  <a:lnTo>
                    <a:pt x="1778" y="203"/>
                  </a:lnTo>
                  <a:lnTo>
                    <a:pt x="2049" y="251"/>
                  </a:lnTo>
                  <a:lnTo>
                    <a:pt x="2339" y="339"/>
                  </a:lnTo>
                  <a:lnTo>
                    <a:pt x="2571" y="348"/>
                  </a:lnTo>
                  <a:lnTo>
                    <a:pt x="2890" y="348"/>
                  </a:lnTo>
                  <a:lnTo>
                    <a:pt x="3247" y="377"/>
                  </a:lnTo>
                  <a:lnTo>
                    <a:pt x="3479" y="357"/>
                  </a:lnTo>
                  <a:lnTo>
                    <a:pt x="3624" y="339"/>
                  </a:lnTo>
                  <a:lnTo>
                    <a:pt x="3518" y="407"/>
                  </a:lnTo>
                  <a:lnTo>
                    <a:pt x="3325" y="454"/>
                  </a:lnTo>
                  <a:lnTo>
                    <a:pt x="3005" y="445"/>
                  </a:lnTo>
                  <a:lnTo>
                    <a:pt x="2773" y="445"/>
                  </a:lnTo>
                  <a:lnTo>
                    <a:pt x="2242" y="483"/>
                  </a:lnTo>
                  <a:lnTo>
                    <a:pt x="1642" y="377"/>
                  </a:lnTo>
                  <a:lnTo>
                    <a:pt x="1120" y="387"/>
                  </a:lnTo>
                  <a:lnTo>
                    <a:pt x="589" y="552"/>
                  </a:lnTo>
                  <a:lnTo>
                    <a:pt x="67" y="716"/>
                  </a:lnTo>
                  <a:lnTo>
                    <a:pt x="0" y="522"/>
                  </a:lnTo>
                  <a:close/>
                </a:path>
              </a:pathLst>
            </a:custGeom>
            <a:solidFill>
              <a:srgbClr val="964C26"/>
            </a:solidFill>
            <a:ln w="9525">
              <a:noFill/>
              <a:round/>
              <a:headEnd/>
              <a:tailEnd/>
            </a:ln>
          </p:spPr>
          <p:txBody>
            <a:bodyPr>
              <a:prstTxWarp prst="textNoShape">
                <a:avLst/>
              </a:prstTxWarp>
            </a:bodyPr>
            <a:lstStyle/>
            <a:p>
              <a:endParaRPr lang="en-US"/>
            </a:p>
          </p:txBody>
        </p:sp>
        <p:sp>
          <p:nvSpPr>
            <p:cNvPr id="63919" name="Freeform 103"/>
            <p:cNvSpPr>
              <a:spLocks/>
            </p:cNvSpPr>
            <p:nvPr/>
          </p:nvSpPr>
          <p:spPr bwMode="auto">
            <a:xfrm>
              <a:off x="1131" y="2992"/>
              <a:ext cx="45" cy="66"/>
            </a:xfrm>
            <a:custGeom>
              <a:avLst/>
              <a:gdLst>
                <a:gd name="T0" fmla="*/ 173 w 357"/>
                <a:gd name="T1" fmla="*/ 0 h 531"/>
                <a:gd name="T2" fmla="*/ 48 w 357"/>
                <a:gd name="T3" fmla="*/ 76 h 531"/>
                <a:gd name="T4" fmla="*/ 28 w 357"/>
                <a:gd name="T5" fmla="*/ 212 h 531"/>
                <a:gd name="T6" fmla="*/ 0 w 357"/>
                <a:gd name="T7" fmla="*/ 308 h 531"/>
                <a:gd name="T8" fmla="*/ 19 w 357"/>
                <a:gd name="T9" fmla="*/ 405 h 531"/>
                <a:gd name="T10" fmla="*/ 67 w 357"/>
                <a:gd name="T11" fmla="*/ 502 h 531"/>
                <a:gd name="T12" fmla="*/ 77 w 357"/>
                <a:gd name="T13" fmla="*/ 512 h 531"/>
                <a:gd name="T14" fmla="*/ 86 w 357"/>
                <a:gd name="T15" fmla="*/ 512 h 531"/>
                <a:gd name="T16" fmla="*/ 97 w 357"/>
                <a:gd name="T17" fmla="*/ 512 h 531"/>
                <a:gd name="T18" fmla="*/ 106 w 357"/>
                <a:gd name="T19" fmla="*/ 522 h 531"/>
                <a:gd name="T20" fmla="*/ 116 w 357"/>
                <a:gd name="T21" fmla="*/ 522 h 531"/>
                <a:gd name="T22" fmla="*/ 125 w 357"/>
                <a:gd name="T23" fmla="*/ 522 h 531"/>
                <a:gd name="T24" fmla="*/ 136 w 357"/>
                <a:gd name="T25" fmla="*/ 531 h 531"/>
                <a:gd name="T26" fmla="*/ 145 w 357"/>
                <a:gd name="T27" fmla="*/ 531 h 531"/>
                <a:gd name="T28" fmla="*/ 164 w 357"/>
                <a:gd name="T29" fmla="*/ 522 h 531"/>
                <a:gd name="T30" fmla="*/ 183 w 357"/>
                <a:gd name="T31" fmla="*/ 522 h 531"/>
                <a:gd name="T32" fmla="*/ 203 w 357"/>
                <a:gd name="T33" fmla="*/ 522 h 531"/>
                <a:gd name="T34" fmla="*/ 222 w 357"/>
                <a:gd name="T35" fmla="*/ 522 h 531"/>
                <a:gd name="T36" fmla="*/ 242 w 357"/>
                <a:gd name="T37" fmla="*/ 522 h 531"/>
                <a:gd name="T38" fmla="*/ 251 w 357"/>
                <a:gd name="T39" fmla="*/ 522 h 531"/>
                <a:gd name="T40" fmla="*/ 270 w 357"/>
                <a:gd name="T41" fmla="*/ 522 h 531"/>
                <a:gd name="T42" fmla="*/ 279 w 357"/>
                <a:gd name="T43" fmla="*/ 512 h 531"/>
                <a:gd name="T44" fmla="*/ 290 w 357"/>
                <a:gd name="T45" fmla="*/ 512 h 531"/>
                <a:gd name="T46" fmla="*/ 309 w 357"/>
                <a:gd name="T47" fmla="*/ 502 h 531"/>
                <a:gd name="T48" fmla="*/ 318 w 357"/>
                <a:gd name="T49" fmla="*/ 502 h 531"/>
                <a:gd name="T50" fmla="*/ 338 w 357"/>
                <a:gd name="T51" fmla="*/ 492 h 531"/>
                <a:gd name="T52" fmla="*/ 348 w 357"/>
                <a:gd name="T53" fmla="*/ 492 h 531"/>
                <a:gd name="T54" fmla="*/ 357 w 357"/>
                <a:gd name="T55" fmla="*/ 483 h 531"/>
                <a:gd name="T56" fmla="*/ 318 w 357"/>
                <a:gd name="T57" fmla="*/ 366 h 531"/>
                <a:gd name="T58" fmla="*/ 338 w 357"/>
                <a:gd name="T59" fmla="*/ 221 h 531"/>
                <a:gd name="T60" fmla="*/ 318 w 357"/>
                <a:gd name="T61" fmla="*/ 135 h 531"/>
                <a:gd name="T62" fmla="*/ 173 w 357"/>
                <a:gd name="T63" fmla="*/ 0 h 53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57"/>
                <a:gd name="T97" fmla="*/ 0 h 531"/>
                <a:gd name="T98" fmla="*/ 357 w 357"/>
                <a:gd name="T99" fmla="*/ 531 h 53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57" h="531">
                  <a:moveTo>
                    <a:pt x="173" y="0"/>
                  </a:moveTo>
                  <a:lnTo>
                    <a:pt x="48" y="76"/>
                  </a:lnTo>
                  <a:lnTo>
                    <a:pt x="28" y="212"/>
                  </a:lnTo>
                  <a:lnTo>
                    <a:pt x="0" y="308"/>
                  </a:lnTo>
                  <a:lnTo>
                    <a:pt x="19" y="405"/>
                  </a:lnTo>
                  <a:lnTo>
                    <a:pt x="67" y="502"/>
                  </a:lnTo>
                  <a:lnTo>
                    <a:pt x="77" y="512"/>
                  </a:lnTo>
                  <a:lnTo>
                    <a:pt x="86" y="512"/>
                  </a:lnTo>
                  <a:lnTo>
                    <a:pt x="97" y="512"/>
                  </a:lnTo>
                  <a:lnTo>
                    <a:pt x="106" y="522"/>
                  </a:lnTo>
                  <a:lnTo>
                    <a:pt x="116" y="522"/>
                  </a:lnTo>
                  <a:lnTo>
                    <a:pt x="125" y="522"/>
                  </a:lnTo>
                  <a:lnTo>
                    <a:pt x="136" y="531"/>
                  </a:lnTo>
                  <a:lnTo>
                    <a:pt x="145" y="531"/>
                  </a:lnTo>
                  <a:lnTo>
                    <a:pt x="164" y="522"/>
                  </a:lnTo>
                  <a:lnTo>
                    <a:pt x="183" y="522"/>
                  </a:lnTo>
                  <a:lnTo>
                    <a:pt x="203" y="522"/>
                  </a:lnTo>
                  <a:lnTo>
                    <a:pt x="222" y="522"/>
                  </a:lnTo>
                  <a:lnTo>
                    <a:pt x="242" y="522"/>
                  </a:lnTo>
                  <a:lnTo>
                    <a:pt x="251" y="522"/>
                  </a:lnTo>
                  <a:lnTo>
                    <a:pt x="270" y="522"/>
                  </a:lnTo>
                  <a:lnTo>
                    <a:pt x="279" y="512"/>
                  </a:lnTo>
                  <a:lnTo>
                    <a:pt x="290" y="512"/>
                  </a:lnTo>
                  <a:lnTo>
                    <a:pt x="309" y="502"/>
                  </a:lnTo>
                  <a:lnTo>
                    <a:pt x="318" y="502"/>
                  </a:lnTo>
                  <a:lnTo>
                    <a:pt x="338" y="492"/>
                  </a:lnTo>
                  <a:lnTo>
                    <a:pt x="348" y="492"/>
                  </a:lnTo>
                  <a:lnTo>
                    <a:pt x="357" y="483"/>
                  </a:lnTo>
                  <a:lnTo>
                    <a:pt x="318" y="366"/>
                  </a:lnTo>
                  <a:lnTo>
                    <a:pt x="338" y="221"/>
                  </a:lnTo>
                  <a:lnTo>
                    <a:pt x="318" y="135"/>
                  </a:lnTo>
                  <a:lnTo>
                    <a:pt x="173" y="0"/>
                  </a:lnTo>
                  <a:close/>
                </a:path>
              </a:pathLst>
            </a:custGeom>
            <a:solidFill>
              <a:srgbClr val="E07038"/>
            </a:solidFill>
            <a:ln w="9525">
              <a:noFill/>
              <a:round/>
              <a:headEnd/>
              <a:tailEnd/>
            </a:ln>
          </p:spPr>
          <p:txBody>
            <a:bodyPr>
              <a:prstTxWarp prst="textNoShape">
                <a:avLst/>
              </a:prstTxWarp>
            </a:bodyPr>
            <a:lstStyle/>
            <a:p>
              <a:endParaRPr lang="en-US"/>
            </a:p>
          </p:txBody>
        </p:sp>
        <p:sp>
          <p:nvSpPr>
            <p:cNvPr id="63920" name="Freeform 104"/>
            <p:cNvSpPr>
              <a:spLocks/>
            </p:cNvSpPr>
            <p:nvPr/>
          </p:nvSpPr>
          <p:spPr bwMode="auto">
            <a:xfrm>
              <a:off x="1135" y="2997"/>
              <a:ext cx="38" cy="55"/>
            </a:xfrm>
            <a:custGeom>
              <a:avLst/>
              <a:gdLst>
                <a:gd name="T0" fmla="*/ 136 w 310"/>
                <a:gd name="T1" fmla="*/ 10 h 445"/>
                <a:gd name="T2" fmla="*/ 108 w 310"/>
                <a:gd name="T3" fmla="*/ 29 h 445"/>
                <a:gd name="T4" fmla="*/ 78 w 310"/>
                <a:gd name="T5" fmla="*/ 38 h 445"/>
                <a:gd name="T6" fmla="*/ 58 w 310"/>
                <a:gd name="T7" fmla="*/ 58 h 445"/>
                <a:gd name="T8" fmla="*/ 39 w 310"/>
                <a:gd name="T9" fmla="*/ 88 h 445"/>
                <a:gd name="T10" fmla="*/ 39 w 310"/>
                <a:gd name="T11" fmla="*/ 107 h 445"/>
                <a:gd name="T12" fmla="*/ 30 w 310"/>
                <a:gd name="T13" fmla="*/ 135 h 445"/>
                <a:gd name="T14" fmla="*/ 30 w 310"/>
                <a:gd name="T15" fmla="*/ 164 h 445"/>
                <a:gd name="T16" fmla="*/ 20 w 310"/>
                <a:gd name="T17" fmla="*/ 194 h 445"/>
                <a:gd name="T18" fmla="*/ 20 w 310"/>
                <a:gd name="T19" fmla="*/ 213 h 445"/>
                <a:gd name="T20" fmla="*/ 10 w 310"/>
                <a:gd name="T21" fmla="*/ 233 h 445"/>
                <a:gd name="T22" fmla="*/ 0 w 310"/>
                <a:gd name="T23" fmla="*/ 251 h 445"/>
                <a:gd name="T24" fmla="*/ 0 w 310"/>
                <a:gd name="T25" fmla="*/ 270 h 445"/>
                <a:gd name="T26" fmla="*/ 10 w 310"/>
                <a:gd name="T27" fmla="*/ 290 h 445"/>
                <a:gd name="T28" fmla="*/ 10 w 310"/>
                <a:gd name="T29" fmla="*/ 309 h 445"/>
                <a:gd name="T30" fmla="*/ 20 w 310"/>
                <a:gd name="T31" fmla="*/ 328 h 445"/>
                <a:gd name="T32" fmla="*/ 20 w 310"/>
                <a:gd name="T33" fmla="*/ 358 h 445"/>
                <a:gd name="T34" fmla="*/ 30 w 310"/>
                <a:gd name="T35" fmla="*/ 376 h 445"/>
                <a:gd name="T36" fmla="*/ 39 w 310"/>
                <a:gd name="T37" fmla="*/ 396 h 445"/>
                <a:gd name="T38" fmla="*/ 49 w 310"/>
                <a:gd name="T39" fmla="*/ 415 h 445"/>
                <a:gd name="T40" fmla="*/ 58 w 310"/>
                <a:gd name="T41" fmla="*/ 435 h 445"/>
                <a:gd name="T42" fmla="*/ 78 w 310"/>
                <a:gd name="T43" fmla="*/ 435 h 445"/>
                <a:gd name="T44" fmla="*/ 97 w 310"/>
                <a:gd name="T45" fmla="*/ 445 h 445"/>
                <a:gd name="T46" fmla="*/ 117 w 310"/>
                <a:gd name="T47" fmla="*/ 445 h 445"/>
                <a:gd name="T48" fmla="*/ 136 w 310"/>
                <a:gd name="T49" fmla="*/ 445 h 445"/>
                <a:gd name="T50" fmla="*/ 165 w 310"/>
                <a:gd name="T51" fmla="*/ 445 h 445"/>
                <a:gd name="T52" fmla="*/ 203 w 310"/>
                <a:gd name="T53" fmla="*/ 445 h 445"/>
                <a:gd name="T54" fmla="*/ 223 w 310"/>
                <a:gd name="T55" fmla="*/ 445 h 445"/>
                <a:gd name="T56" fmla="*/ 242 w 310"/>
                <a:gd name="T57" fmla="*/ 435 h 445"/>
                <a:gd name="T58" fmla="*/ 271 w 310"/>
                <a:gd name="T59" fmla="*/ 426 h 445"/>
                <a:gd name="T60" fmla="*/ 290 w 310"/>
                <a:gd name="T61" fmla="*/ 415 h 445"/>
                <a:gd name="T62" fmla="*/ 310 w 310"/>
                <a:gd name="T63" fmla="*/ 415 h 445"/>
                <a:gd name="T64" fmla="*/ 301 w 310"/>
                <a:gd name="T65" fmla="*/ 387 h 445"/>
                <a:gd name="T66" fmla="*/ 290 w 310"/>
                <a:gd name="T67" fmla="*/ 367 h 445"/>
                <a:gd name="T68" fmla="*/ 281 w 310"/>
                <a:gd name="T69" fmla="*/ 339 h 445"/>
                <a:gd name="T70" fmla="*/ 271 w 310"/>
                <a:gd name="T71" fmla="*/ 319 h 445"/>
                <a:gd name="T72" fmla="*/ 281 w 310"/>
                <a:gd name="T73" fmla="*/ 290 h 445"/>
                <a:gd name="T74" fmla="*/ 281 w 310"/>
                <a:gd name="T75" fmla="*/ 251 h 445"/>
                <a:gd name="T76" fmla="*/ 281 w 310"/>
                <a:gd name="T77" fmla="*/ 222 h 445"/>
                <a:gd name="T78" fmla="*/ 290 w 310"/>
                <a:gd name="T79" fmla="*/ 194 h 445"/>
                <a:gd name="T80" fmla="*/ 281 w 310"/>
                <a:gd name="T81" fmla="*/ 174 h 445"/>
                <a:gd name="T82" fmla="*/ 281 w 310"/>
                <a:gd name="T83" fmla="*/ 155 h 445"/>
                <a:gd name="T84" fmla="*/ 271 w 310"/>
                <a:gd name="T85" fmla="*/ 135 h 445"/>
                <a:gd name="T86" fmla="*/ 271 w 310"/>
                <a:gd name="T87" fmla="*/ 116 h 445"/>
                <a:gd name="T88" fmla="*/ 242 w 310"/>
                <a:gd name="T89" fmla="*/ 88 h 445"/>
                <a:gd name="T90" fmla="*/ 203 w 310"/>
                <a:gd name="T91" fmla="*/ 58 h 445"/>
                <a:gd name="T92" fmla="*/ 175 w 310"/>
                <a:gd name="T93" fmla="*/ 29 h 445"/>
                <a:gd name="T94" fmla="*/ 145 w 310"/>
                <a:gd name="T95" fmla="*/ 0 h 445"/>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310"/>
                <a:gd name="T145" fmla="*/ 0 h 445"/>
                <a:gd name="T146" fmla="*/ 310 w 310"/>
                <a:gd name="T147" fmla="*/ 445 h 445"/>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310" h="445">
                  <a:moveTo>
                    <a:pt x="145" y="0"/>
                  </a:moveTo>
                  <a:lnTo>
                    <a:pt x="136" y="10"/>
                  </a:lnTo>
                  <a:lnTo>
                    <a:pt x="117" y="19"/>
                  </a:lnTo>
                  <a:lnTo>
                    <a:pt x="108" y="29"/>
                  </a:lnTo>
                  <a:lnTo>
                    <a:pt x="97" y="38"/>
                  </a:lnTo>
                  <a:lnTo>
                    <a:pt x="78" y="38"/>
                  </a:lnTo>
                  <a:lnTo>
                    <a:pt x="69" y="49"/>
                  </a:lnTo>
                  <a:lnTo>
                    <a:pt x="58" y="58"/>
                  </a:lnTo>
                  <a:lnTo>
                    <a:pt x="39" y="68"/>
                  </a:lnTo>
                  <a:lnTo>
                    <a:pt x="39" y="88"/>
                  </a:lnTo>
                  <a:lnTo>
                    <a:pt x="39" y="97"/>
                  </a:lnTo>
                  <a:lnTo>
                    <a:pt x="39" y="107"/>
                  </a:lnTo>
                  <a:lnTo>
                    <a:pt x="30" y="125"/>
                  </a:lnTo>
                  <a:lnTo>
                    <a:pt x="30" y="135"/>
                  </a:lnTo>
                  <a:lnTo>
                    <a:pt x="30" y="155"/>
                  </a:lnTo>
                  <a:lnTo>
                    <a:pt x="30" y="164"/>
                  </a:lnTo>
                  <a:lnTo>
                    <a:pt x="20" y="183"/>
                  </a:lnTo>
                  <a:lnTo>
                    <a:pt x="20" y="194"/>
                  </a:lnTo>
                  <a:lnTo>
                    <a:pt x="20" y="203"/>
                  </a:lnTo>
                  <a:lnTo>
                    <a:pt x="20" y="213"/>
                  </a:lnTo>
                  <a:lnTo>
                    <a:pt x="10" y="222"/>
                  </a:lnTo>
                  <a:lnTo>
                    <a:pt x="10" y="233"/>
                  </a:lnTo>
                  <a:lnTo>
                    <a:pt x="10" y="242"/>
                  </a:lnTo>
                  <a:lnTo>
                    <a:pt x="0" y="251"/>
                  </a:lnTo>
                  <a:lnTo>
                    <a:pt x="0" y="261"/>
                  </a:lnTo>
                  <a:lnTo>
                    <a:pt x="0" y="270"/>
                  </a:lnTo>
                  <a:lnTo>
                    <a:pt x="0" y="281"/>
                  </a:lnTo>
                  <a:lnTo>
                    <a:pt x="10" y="290"/>
                  </a:lnTo>
                  <a:lnTo>
                    <a:pt x="10" y="300"/>
                  </a:lnTo>
                  <a:lnTo>
                    <a:pt x="10" y="309"/>
                  </a:lnTo>
                  <a:lnTo>
                    <a:pt x="10" y="319"/>
                  </a:lnTo>
                  <a:lnTo>
                    <a:pt x="20" y="328"/>
                  </a:lnTo>
                  <a:lnTo>
                    <a:pt x="20" y="339"/>
                  </a:lnTo>
                  <a:lnTo>
                    <a:pt x="20" y="358"/>
                  </a:lnTo>
                  <a:lnTo>
                    <a:pt x="30" y="367"/>
                  </a:lnTo>
                  <a:lnTo>
                    <a:pt x="30" y="376"/>
                  </a:lnTo>
                  <a:lnTo>
                    <a:pt x="39" y="387"/>
                  </a:lnTo>
                  <a:lnTo>
                    <a:pt x="39" y="396"/>
                  </a:lnTo>
                  <a:lnTo>
                    <a:pt x="49" y="406"/>
                  </a:lnTo>
                  <a:lnTo>
                    <a:pt x="49" y="415"/>
                  </a:lnTo>
                  <a:lnTo>
                    <a:pt x="58" y="426"/>
                  </a:lnTo>
                  <a:lnTo>
                    <a:pt x="58" y="435"/>
                  </a:lnTo>
                  <a:lnTo>
                    <a:pt x="69" y="435"/>
                  </a:lnTo>
                  <a:lnTo>
                    <a:pt x="78" y="435"/>
                  </a:lnTo>
                  <a:lnTo>
                    <a:pt x="88" y="445"/>
                  </a:lnTo>
                  <a:lnTo>
                    <a:pt x="97" y="445"/>
                  </a:lnTo>
                  <a:lnTo>
                    <a:pt x="108" y="445"/>
                  </a:lnTo>
                  <a:lnTo>
                    <a:pt x="117" y="445"/>
                  </a:lnTo>
                  <a:lnTo>
                    <a:pt x="126" y="445"/>
                  </a:lnTo>
                  <a:lnTo>
                    <a:pt x="136" y="445"/>
                  </a:lnTo>
                  <a:lnTo>
                    <a:pt x="155" y="445"/>
                  </a:lnTo>
                  <a:lnTo>
                    <a:pt x="165" y="445"/>
                  </a:lnTo>
                  <a:lnTo>
                    <a:pt x="184" y="445"/>
                  </a:lnTo>
                  <a:lnTo>
                    <a:pt x="203" y="445"/>
                  </a:lnTo>
                  <a:lnTo>
                    <a:pt x="214" y="445"/>
                  </a:lnTo>
                  <a:lnTo>
                    <a:pt x="223" y="445"/>
                  </a:lnTo>
                  <a:lnTo>
                    <a:pt x="233" y="435"/>
                  </a:lnTo>
                  <a:lnTo>
                    <a:pt x="242" y="435"/>
                  </a:lnTo>
                  <a:lnTo>
                    <a:pt x="262" y="426"/>
                  </a:lnTo>
                  <a:lnTo>
                    <a:pt x="271" y="426"/>
                  </a:lnTo>
                  <a:lnTo>
                    <a:pt x="281" y="415"/>
                  </a:lnTo>
                  <a:lnTo>
                    <a:pt x="290" y="415"/>
                  </a:lnTo>
                  <a:lnTo>
                    <a:pt x="301" y="415"/>
                  </a:lnTo>
                  <a:lnTo>
                    <a:pt x="310" y="415"/>
                  </a:lnTo>
                  <a:lnTo>
                    <a:pt x="301" y="396"/>
                  </a:lnTo>
                  <a:lnTo>
                    <a:pt x="301" y="387"/>
                  </a:lnTo>
                  <a:lnTo>
                    <a:pt x="290" y="376"/>
                  </a:lnTo>
                  <a:lnTo>
                    <a:pt x="290" y="367"/>
                  </a:lnTo>
                  <a:lnTo>
                    <a:pt x="281" y="348"/>
                  </a:lnTo>
                  <a:lnTo>
                    <a:pt x="281" y="339"/>
                  </a:lnTo>
                  <a:lnTo>
                    <a:pt x="281" y="328"/>
                  </a:lnTo>
                  <a:lnTo>
                    <a:pt x="271" y="319"/>
                  </a:lnTo>
                  <a:lnTo>
                    <a:pt x="271" y="300"/>
                  </a:lnTo>
                  <a:lnTo>
                    <a:pt x="281" y="290"/>
                  </a:lnTo>
                  <a:lnTo>
                    <a:pt x="281" y="270"/>
                  </a:lnTo>
                  <a:lnTo>
                    <a:pt x="281" y="251"/>
                  </a:lnTo>
                  <a:lnTo>
                    <a:pt x="281" y="242"/>
                  </a:lnTo>
                  <a:lnTo>
                    <a:pt x="281" y="222"/>
                  </a:lnTo>
                  <a:lnTo>
                    <a:pt x="290" y="203"/>
                  </a:lnTo>
                  <a:lnTo>
                    <a:pt x="290" y="194"/>
                  </a:lnTo>
                  <a:lnTo>
                    <a:pt x="290" y="183"/>
                  </a:lnTo>
                  <a:lnTo>
                    <a:pt x="281" y="174"/>
                  </a:lnTo>
                  <a:lnTo>
                    <a:pt x="281" y="164"/>
                  </a:lnTo>
                  <a:lnTo>
                    <a:pt x="281" y="155"/>
                  </a:lnTo>
                  <a:lnTo>
                    <a:pt x="281" y="145"/>
                  </a:lnTo>
                  <a:lnTo>
                    <a:pt x="271" y="135"/>
                  </a:lnTo>
                  <a:lnTo>
                    <a:pt x="271" y="125"/>
                  </a:lnTo>
                  <a:lnTo>
                    <a:pt x="271" y="116"/>
                  </a:lnTo>
                  <a:lnTo>
                    <a:pt x="251" y="97"/>
                  </a:lnTo>
                  <a:lnTo>
                    <a:pt x="242" y="88"/>
                  </a:lnTo>
                  <a:lnTo>
                    <a:pt x="223" y="68"/>
                  </a:lnTo>
                  <a:lnTo>
                    <a:pt x="203" y="58"/>
                  </a:lnTo>
                  <a:lnTo>
                    <a:pt x="194" y="38"/>
                  </a:lnTo>
                  <a:lnTo>
                    <a:pt x="175" y="29"/>
                  </a:lnTo>
                  <a:lnTo>
                    <a:pt x="165" y="10"/>
                  </a:lnTo>
                  <a:lnTo>
                    <a:pt x="145" y="0"/>
                  </a:lnTo>
                  <a:close/>
                </a:path>
              </a:pathLst>
            </a:custGeom>
            <a:solidFill>
              <a:srgbClr val="E07038"/>
            </a:solidFill>
            <a:ln w="9525">
              <a:noFill/>
              <a:round/>
              <a:headEnd/>
              <a:tailEnd/>
            </a:ln>
          </p:spPr>
          <p:txBody>
            <a:bodyPr>
              <a:prstTxWarp prst="textNoShape">
                <a:avLst/>
              </a:prstTxWarp>
            </a:bodyPr>
            <a:lstStyle/>
            <a:p>
              <a:endParaRPr lang="en-US"/>
            </a:p>
          </p:txBody>
        </p:sp>
        <p:sp>
          <p:nvSpPr>
            <p:cNvPr id="63921" name="Freeform 105"/>
            <p:cNvSpPr>
              <a:spLocks/>
            </p:cNvSpPr>
            <p:nvPr/>
          </p:nvSpPr>
          <p:spPr bwMode="auto">
            <a:xfrm>
              <a:off x="1138" y="3002"/>
              <a:ext cx="32" cy="46"/>
            </a:xfrm>
            <a:custGeom>
              <a:avLst/>
              <a:gdLst>
                <a:gd name="T0" fmla="*/ 106 w 251"/>
                <a:gd name="T1" fmla="*/ 11 h 368"/>
                <a:gd name="T2" fmla="*/ 87 w 251"/>
                <a:gd name="T3" fmla="*/ 20 h 368"/>
                <a:gd name="T4" fmla="*/ 67 w 251"/>
                <a:gd name="T5" fmla="*/ 39 h 368"/>
                <a:gd name="T6" fmla="*/ 48 w 251"/>
                <a:gd name="T7" fmla="*/ 50 h 368"/>
                <a:gd name="T8" fmla="*/ 28 w 251"/>
                <a:gd name="T9" fmla="*/ 69 h 368"/>
                <a:gd name="T10" fmla="*/ 28 w 251"/>
                <a:gd name="T11" fmla="*/ 97 h 368"/>
                <a:gd name="T12" fmla="*/ 19 w 251"/>
                <a:gd name="T13" fmla="*/ 117 h 368"/>
                <a:gd name="T14" fmla="*/ 19 w 251"/>
                <a:gd name="T15" fmla="*/ 136 h 368"/>
                <a:gd name="T16" fmla="*/ 19 w 251"/>
                <a:gd name="T17" fmla="*/ 156 h 368"/>
                <a:gd name="T18" fmla="*/ 9 w 251"/>
                <a:gd name="T19" fmla="*/ 175 h 368"/>
                <a:gd name="T20" fmla="*/ 9 w 251"/>
                <a:gd name="T21" fmla="*/ 195 h 368"/>
                <a:gd name="T22" fmla="*/ 0 w 251"/>
                <a:gd name="T23" fmla="*/ 213 h 368"/>
                <a:gd name="T24" fmla="*/ 0 w 251"/>
                <a:gd name="T25" fmla="*/ 232 h 368"/>
                <a:gd name="T26" fmla="*/ 9 w 251"/>
                <a:gd name="T27" fmla="*/ 252 h 368"/>
                <a:gd name="T28" fmla="*/ 9 w 251"/>
                <a:gd name="T29" fmla="*/ 271 h 368"/>
                <a:gd name="T30" fmla="*/ 19 w 251"/>
                <a:gd name="T31" fmla="*/ 290 h 368"/>
                <a:gd name="T32" fmla="*/ 19 w 251"/>
                <a:gd name="T33" fmla="*/ 310 h 368"/>
                <a:gd name="T34" fmla="*/ 28 w 251"/>
                <a:gd name="T35" fmla="*/ 329 h 368"/>
                <a:gd name="T36" fmla="*/ 39 w 251"/>
                <a:gd name="T37" fmla="*/ 349 h 368"/>
                <a:gd name="T38" fmla="*/ 48 w 251"/>
                <a:gd name="T39" fmla="*/ 358 h 368"/>
                <a:gd name="T40" fmla="*/ 67 w 251"/>
                <a:gd name="T41" fmla="*/ 358 h 368"/>
                <a:gd name="T42" fmla="*/ 78 w 251"/>
                <a:gd name="T43" fmla="*/ 368 h 368"/>
                <a:gd name="T44" fmla="*/ 96 w 251"/>
                <a:gd name="T45" fmla="*/ 368 h 368"/>
                <a:gd name="T46" fmla="*/ 125 w 251"/>
                <a:gd name="T47" fmla="*/ 368 h 368"/>
                <a:gd name="T48" fmla="*/ 154 w 251"/>
                <a:gd name="T49" fmla="*/ 368 h 368"/>
                <a:gd name="T50" fmla="*/ 173 w 251"/>
                <a:gd name="T51" fmla="*/ 368 h 368"/>
                <a:gd name="T52" fmla="*/ 193 w 251"/>
                <a:gd name="T53" fmla="*/ 358 h 368"/>
                <a:gd name="T54" fmla="*/ 212 w 251"/>
                <a:gd name="T55" fmla="*/ 358 h 368"/>
                <a:gd name="T56" fmla="*/ 232 w 251"/>
                <a:gd name="T57" fmla="*/ 349 h 368"/>
                <a:gd name="T58" fmla="*/ 251 w 251"/>
                <a:gd name="T59" fmla="*/ 338 h 368"/>
                <a:gd name="T60" fmla="*/ 241 w 251"/>
                <a:gd name="T61" fmla="*/ 320 h 368"/>
                <a:gd name="T62" fmla="*/ 232 w 251"/>
                <a:gd name="T63" fmla="*/ 301 h 368"/>
                <a:gd name="T64" fmla="*/ 232 w 251"/>
                <a:gd name="T65" fmla="*/ 281 h 368"/>
                <a:gd name="T66" fmla="*/ 221 w 251"/>
                <a:gd name="T67" fmla="*/ 262 h 368"/>
                <a:gd name="T68" fmla="*/ 221 w 251"/>
                <a:gd name="T69" fmla="*/ 232 h 368"/>
                <a:gd name="T70" fmla="*/ 232 w 251"/>
                <a:gd name="T71" fmla="*/ 213 h 368"/>
                <a:gd name="T72" fmla="*/ 232 w 251"/>
                <a:gd name="T73" fmla="*/ 184 h 368"/>
                <a:gd name="T74" fmla="*/ 232 w 251"/>
                <a:gd name="T75" fmla="*/ 156 h 368"/>
                <a:gd name="T76" fmla="*/ 232 w 251"/>
                <a:gd name="T77" fmla="*/ 136 h 368"/>
                <a:gd name="T78" fmla="*/ 221 w 251"/>
                <a:gd name="T79" fmla="*/ 117 h 368"/>
                <a:gd name="T80" fmla="*/ 221 w 251"/>
                <a:gd name="T81" fmla="*/ 97 h 368"/>
                <a:gd name="T82" fmla="*/ 193 w 251"/>
                <a:gd name="T83" fmla="*/ 69 h 368"/>
                <a:gd name="T84" fmla="*/ 164 w 251"/>
                <a:gd name="T85" fmla="*/ 50 h 368"/>
                <a:gd name="T86" fmla="*/ 145 w 251"/>
                <a:gd name="T87" fmla="*/ 20 h 368"/>
                <a:gd name="T88" fmla="*/ 115 w 251"/>
                <a:gd name="T89" fmla="*/ 0 h 368"/>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251"/>
                <a:gd name="T136" fmla="*/ 0 h 368"/>
                <a:gd name="T137" fmla="*/ 251 w 251"/>
                <a:gd name="T138" fmla="*/ 368 h 368"/>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251" h="368">
                  <a:moveTo>
                    <a:pt x="115" y="0"/>
                  </a:moveTo>
                  <a:lnTo>
                    <a:pt x="106" y="11"/>
                  </a:lnTo>
                  <a:lnTo>
                    <a:pt x="96" y="11"/>
                  </a:lnTo>
                  <a:lnTo>
                    <a:pt x="87" y="20"/>
                  </a:lnTo>
                  <a:lnTo>
                    <a:pt x="78" y="30"/>
                  </a:lnTo>
                  <a:lnTo>
                    <a:pt x="67" y="39"/>
                  </a:lnTo>
                  <a:lnTo>
                    <a:pt x="58" y="50"/>
                  </a:lnTo>
                  <a:lnTo>
                    <a:pt x="48" y="50"/>
                  </a:lnTo>
                  <a:lnTo>
                    <a:pt x="28" y="59"/>
                  </a:lnTo>
                  <a:lnTo>
                    <a:pt x="28" y="69"/>
                  </a:lnTo>
                  <a:lnTo>
                    <a:pt x="28" y="78"/>
                  </a:lnTo>
                  <a:lnTo>
                    <a:pt x="28" y="97"/>
                  </a:lnTo>
                  <a:lnTo>
                    <a:pt x="28" y="107"/>
                  </a:lnTo>
                  <a:lnTo>
                    <a:pt x="19" y="117"/>
                  </a:lnTo>
                  <a:lnTo>
                    <a:pt x="19" y="126"/>
                  </a:lnTo>
                  <a:lnTo>
                    <a:pt x="19" y="136"/>
                  </a:lnTo>
                  <a:lnTo>
                    <a:pt x="19" y="145"/>
                  </a:lnTo>
                  <a:lnTo>
                    <a:pt x="19" y="156"/>
                  </a:lnTo>
                  <a:lnTo>
                    <a:pt x="9" y="165"/>
                  </a:lnTo>
                  <a:lnTo>
                    <a:pt x="9" y="175"/>
                  </a:lnTo>
                  <a:lnTo>
                    <a:pt x="9" y="184"/>
                  </a:lnTo>
                  <a:lnTo>
                    <a:pt x="9" y="195"/>
                  </a:lnTo>
                  <a:lnTo>
                    <a:pt x="0" y="204"/>
                  </a:lnTo>
                  <a:lnTo>
                    <a:pt x="0" y="213"/>
                  </a:lnTo>
                  <a:lnTo>
                    <a:pt x="0" y="223"/>
                  </a:lnTo>
                  <a:lnTo>
                    <a:pt x="0" y="232"/>
                  </a:lnTo>
                  <a:lnTo>
                    <a:pt x="0" y="243"/>
                  </a:lnTo>
                  <a:lnTo>
                    <a:pt x="9" y="252"/>
                  </a:lnTo>
                  <a:lnTo>
                    <a:pt x="9" y="262"/>
                  </a:lnTo>
                  <a:lnTo>
                    <a:pt x="9" y="271"/>
                  </a:lnTo>
                  <a:lnTo>
                    <a:pt x="9" y="281"/>
                  </a:lnTo>
                  <a:lnTo>
                    <a:pt x="19" y="290"/>
                  </a:lnTo>
                  <a:lnTo>
                    <a:pt x="19" y="301"/>
                  </a:lnTo>
                  <a:lnTo>
                    <a:pt x="19" y="310"/>
                  </a:lnTo>
                  <a:lnTo>
                    <a:pt x="28" y="320"/>
                  </a:lnTo>
                  <a:lnTo>
                    <a:pt x="28" y="329"/>
                  </a:lnTo>
                  <a:lnTo>
                    <a:pt x="39" y="338"/>
                  </a:lnTo>
                  <a:lnTo>
                    <a:pt x="39" y="349"/>
                  </a:lnTo>
                  <a:lnTo>
                    <a:pt x="39" y="358"/>
                  </a:lnTo>
                  <a:lnTo>
                    <a:pt x="48" y="358"/>
                  </a:lnTo>
                  <a:lnTo>
                    <a:pt x="58" y="358"/>
                  </a:lnTo>
                  <a:lnTo>
                    <a:pt x="67" y="358"/>
                  </a:lnTo>
                  <a:lnTo>
                    <a:pt x="67" y="368"/>
                  </a:lnTo>
                  <a:lnTo>
                    <a:pt x="78" y="368"/>
                  </a:lnTo>
                  <a:lnTo>
                    <a:pt x="87" y="368"/>
                  </a:lnTo>
                  <a:lnTo>
                    <a:pt x="96" y="368"/>
                  </a:lnTo>
                  <a:lnTo>
                    <a:pt x="106" y="368"/>
                  </a:lnTo>
                  <a:lnTo>
                    <a:pt x="125" y="368"/>
                  </a:lnTo>
                  <a:lnTo>
                    <a:pt x="135" y="368"/>
                  </a:lnTo>
                  <a:lnTo>
                    <a:pt x="154" y="368"/>
                  </a:lnTo>
                  <a:lnTo>
                    <a:pt x="164" y="368"/>
                  </a:lnTo>
                  <a:lnTo>
                    <a:pt x="173" y="368"/>
                  </a:lnTo>
                  <a:lnTo>
                    <a:pt x="184" y="368"/>
                  </a:lnTo>
                  <a:lnTo>
                    <a:pt x="193" y="358"/>
                  </a:lnTo>
                  <a:lnTo>
                    <a:pt x="203" y="358"/>
                  </a:lnTo>
                  <a:lnTo>
                    <a:pt x="212" y="358"/>
                  </a:lnTo>
                  <a:lnTo>
                    <a:pt x="221" y="349"/>
                  </a:lnTo>
                  <a:lnTo>
                    <a:pt x="232" y="349"/>
                  </a:lnTo>
                  <a:lnTo>
                    <a:pt x="241" y="349"/>
                  </a:lnTo>
                  <a:lnTo>
                    <a:pt x="251" y="338"/>
                  </a:lnTo>
                  <a:lnTo>
                    <a:pt x="241" y="329"/>
                  </a:lnTo>
                  <a:lnTo>
                    <a:pt x="241" y="320"/>
                  </a:lnTo>
                  <a:lnTo>
                    <a:pt x="241" y="310"/>
                  </a:lnTo>
                  <a:lnTo>
                    <a:pt x="232" y="301"/>
                  </a:lnTo>
                  <a:lnTo>
                    <a:pt x="232" y="290"/>
                  </a:lnTo>
                  <a:lnTo>
                    <a:pt x="232" y="281"/>
                  </a:lnTo>
                  <a:lnTo>
                    <a:pt x="221" y="271"/>
                  </a:lnTo>
                  <a:lnTo>
                    <a:pt x="221" y="262"/>
                  </a:lnTo>
                  <a:lnTo>
                    <a:pt x="221" y="252"/>
                  </a:lnTo>
                  <a:lnTo>
                    <a:pt x="221" y="232"/>
                  </a:lnTo>
                  <a:lnTo>
                    <a:pt x="232" y="223"/>
                  </a:lnTo>
                  <a:lnTo>
                    <a:pt x="232" y="213"/>
                  </a:lnTo>
                  <a:lnTo>
                    <a:pt x="232" y="195"/>
                  </a:lnTo>
                  <a:lnTo>
                    <a:pt x="232" y="184"/>
                  </a:lnTo>
                  <a:lnTo>
                    <a:pt x="232" y="175"/>
                  </a:lnTo>
                  <a:lnTo>
                    <a:pt x="232" y="156"/>
                  </a:lnTo>
                  <a:lnTo>
                    <a:pt x="232" y="145"/>
                  </a:lnTo>
                  <a:lnTo>
                    <a:pt x="232" y="136"/>
                  </a:lnTo>
                  <a:lnTo>
                    <a:pt x="232" y="126"/>
                  </a:lnTo>
                  <a:lnTo>
                    <a:pt x="221" y="117"/>
                  </a:lnTo>
                  <a:lnTo>
                    <a:pt x="221" y="107"/>
                  </a:lnTo>
                  <a:lnTo>
                    <a:pt x="221" y="97"/>
                  </a:lnTo>
                  <a:lnTo>
                    <a:pt x="203" y="78"/>
                  </a:lnTo>
                  <a:lnTo>
                    <a:pt x="193" y="69"/>
                  </a:lnTo>
                  <a:lnTo>
                    <a:pt x="184" y="59"/>
                  </a:lnTo>
                  <a:lnTo>
                    <a:pt x="164" y="50"/>
                  </a:lnTo>
                  <a:lnTo>
                    <a:pt x="154" y="39"/>
                  </a:lnTo>
                  <a:lnTo>
                    <a:pt x="145" y="20"/>
                  </a:lnTo>
                  <a:lnTo>
                    <a:pt x="125" y="11"/>
                  </a:lnTo>
                  <a:lnTo>
                    <a:pt x="115" y="0"/>
                  </a:lnTo>
                  <a:close/>
                </a:path>
              </a:pathLst>
            </a:custGeom>
            <a:solidFill>
              <a:srgbClr val="FF6633"/>
            </a:solidFill>
            <a:ln w="9525">
              <a:noFill/>
              <a:round/>
              <a:headEnd/>
              <a:tailEnd/>
            </a:ln>
          </p:spPr>
          <p:txBody>
            <a:bodyPr>
              <a:prstTxWarp prst="textNoShape">
                <a:avLst/>
              </a:prstTxWarp>
            </a:bodyPr>
            <a:lstStyle/>
            <a:p>
              <a:endParaRPr lang="en-US"/>
            </a:p>
          </p:txBody>
        </p:sp>
        <p:sp>
          <p:nvSpPr>
            <p:cNvPr id="63922" name="Freeform 106"/>
            <p:cNvSpPr>
              <a:spLocks/>
            </p:cNvSpPr>
            <p:nvPr/>
          </p:nvSpPr>
          <p:spPr bwMode="auto">
            <a:xfrm>
              <a:off x="1142" y="3007"/>
              <a:ext cx="24" cy="36"/>
            </a:xfrm>
            <a:custGeom>
              <a:avLst/>
              <a:gdLst>
                <a:gd name="T0" fmla="*/ 78 w 193"/>
                <a:gd name="T1" fmla="*/ 11 h 290"/>
                <a:gd name="T2" fmla="*/ 59 w 193"/>
                <a:gd name="T3" fmla="*/ 20 h 290"/>
                <a:gd name="T4" fmla="*/ 39 w 193"/>
                <a:gd name="T5" fmla="*/ 39 h 290"/>
                <a:gd name="T6" fmla="*/ 20 w 193"/>
                <a:gd name="T7" fmla="*/ 48 h 290"/>
                <a:gd name="T8" fmla="*/ 20 w 193"/>
                <a:gd name="T9" fmla="*/ 68 h 290"/>
                <a:gd name="T10" fmla="*/ 20 w 193"/>
                <a:gd name="T11" fmla="*/ 87 h 290"/>
                <a:gd name="T12" fmla="*/ 11 w 193"/>
                <a:gd name="T13" fmla="*/ 106 h 290"/>
                <a:gd name="T14" fmla="*/ 11 w 193"/>
                <a:gd name="T15" fmla="*/ 126 h 290"/>
                <a:gd name="T16" fmla="*/ 0 w 193"/>
                <a:gd name="T17" fmla="*/ 145 h 290"/>
                <a:gd name="T18" fmla="*/ 0 w 193"/>
                <a:gd name="T19" fmla="*/ 165 h 290"/>
                <a:gd name="T20" fmla="*/ 0 w 193"/>
                <a:gd name="T21" fmla="*/ 184 h 290"/>
                <a:gd name="T22" fmla="*/ 0 w 193"/>
                <a:gd name="T23" fmla="*/ 204 h 290"/>
                <a:gd name="T24" fmla="*/ 11 w 193"/>
                <a:gd name="T25" fmla="*/ 213 h 290"/>
                <a:gd name="T26" fmla="*/ 11 w 193"/>
                <a:gd name="T27" fmla="*/ 232 h 290"/>
                <a:gd name="T28" fmla="*/ 20 w 193"/>
                <a:gd name="T29" fmla="*/ 242 h 290"/>
                <a:gd name="T30" fmla="*/ 20 w 193"/>
                <a:gd name="T31" fmla="*/ 262 h 290"/>
                <a:gd name="T32" fmla="*/ 30 w 193"/>
                <a:gd name="T33" fmla="*/ 271 h 290"/>
                <a:gd name="T34" fmla="*/ 39 w 193"/>
                <a:gd name="T35" fmla="*/ 281 h 290"/>
                <a:gd name="T36" fmla="*/ 59 w 193"/>
                <a:gd name="T37" fmla="*/ 290 h 290"/>
                <a:gd name="T38" fmla="*/ 78 w 193"/>
                <a:gd name="T39" fmla="*/ 290 h 290"/>
                <a:gd name="T40" fmla="*/ 97 w 193"/>
                <a:gd name="T41" fmla="*/ 290 h 290"/>
                <a:gd name="T42" fmla="*/ 117 w 193"/>
                <a:gd name="T43" fmla="*/ 290 h 290"/>
                <a:gd name="T44" fmla="*/ 136 w 193"/>
                <a:gd name="T45" fmla="*/ 290 h 290"/>
                <a:gd name="T46" fmla="*/ 156 w 193"/>
                <a:gd name="T47" fmla="*/ 281 h 290"/>
                <a:gd name="T48" fmla="*/ 175 w 193"/>
                <a:gd name="T49" fmla="*/ 281 h 290"/>
                <a:gd name="T50" fmla="*/ 193 w 193"/>
                <a:gd name="T51" fmla="*/ 271 h 290"/>
                <a:gd name="T52" fmla="*/ 184 w 193"/>
                <a:gd name="T53" fmla="*/ 251 h 290"/>
                <a:gd name="T54" fmla="*/ 184 w 193"/>
                <a:gd name="T55" fmla="*/ 232 h 290"/>
                <a:gd name="T56" fmla="*/ 175 w 193"/>
                <a:gd name="T57" fmla="*/ 213 h 290"/>
                <a:gd name="T58" fmla="*/ 175 w 193"/>
                <a:gd name="T59" fmla="*/ 193 h 290"/>
                <a:gd name="T60" fmla="*/ 175 w 193"/>
                <a:gd name="T61" fmla="*/ 174 h 290"/>
                <a:gd name="T62" fmla="*/ 175 w 193"/>
                <a:gd name="T63" fmla="*/ 156 h 290"/>
                <a:gd name="T64" fmla="*/ 184 w 193"/>
                <a:gd name="T65" fmla="*/ 136 h 290"/>
                <a:gd name="T66" fmla="*/ 184 w 193"/>
                <a:gd name="T67" fmla="*/ 117 h 290"/>
                <a:gd name="T68" fmla="*/ 175 w 193"/>
                <a:gd name="T69" fmla="*/ 97 h 290"/>
                <a:gd name="T70" fmla="*/ 175 w 193"/>
                <a:gd name="T71" fmla="*/ 78 h 290"/>
                <a:gd name="T72" fmla="*/ 156 w 193"/>
                <a:gd name="T73" fmla="*/ 58 h 290"/>
                <a:gd name="T74" fmla="*/ 126 w 193"/>
                <a:gd name="T75" fmla="*/ 39 h 290"/>
                <a:gd name="T76" fmla="*/ 107 w 193"/>
                <a:gd name="T77" fmla="*/ 20 h 290"/>
                <a:gd name="T78" fmla="*/ 87 w 193"/>
                <a:gd name="T79" fmla="*/ 0 h 29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93"/>
                <a:gd name="T121" fmla="*/ 0 h 290"/>
                <a:gd name="T122" fmla="*/ 193 w 193"/>
                <a:gd name="T123" fmla="*/ 290 h 29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93" h="290">
                  <a:moveTo>
                    <a:pt x="87" y="0"/>
                  </a:moveTo>
                  <a:lnTo>
                    <a:pt x="78" y="11"/>
                  </a:lnTo>
                  <a:lnTo>
                    <a:pt x="68" y="20"/>
                  </a:lnTo>
                  <a:lnTo>
                    <a:pt x="59" y="20"/>
                  </a:lnTo>
                  <a:lnTo>
                    <a:pt x="50" y="30"/>
                  </a:lnTo>
                  <a:lnTo>
                    <a:pt x="39" y="39"/>
                  </a:lnTo>
                  <a:lnTo>
                    <a:pt x="30" y="39"/>
                  </a:lnTo>
                  <a:lnTo>
                    <a:pt x="20" y="48"/>
                  </a:lnTo>
                  <a:lnTo>
                    <a:pt x="20" y="58"/>
                  </a:lnTo>
                  <a:lnTo>
                    <a:pt x="20" y="68"/>
                  </a:lnTo>
                  <a:lnTo>
                    <a:pt x="20" y="78"/>
                  </a:lnTo>
                  <a:lnTo>
                    <a:pt x="20" y="87"/>
                  </a:lnTo>
                  <a:lnTo>
                    <a:pt x="11" y="97"/>
                  </a:lnTo>
                  <a:lnTo>
                    <a:pt x="11" y="106"/>
                  </a:lnTo>
                  <a:lnTo>
                    <a:pt x="11" y="117"/>
                  </a:lnTo>
                  <a:lnTo>
                    <a:pt x="11" y="126"/>
                  </a:lnTo>
                  <a:lnTo>
                    <a:pt x="11" y="136"/>
                  </a:lnTo>
                  <a:lnTo>
                    <a:pt x="0" y="145"/>
                  </a:lnTo>
                  <a:lnTo>
                    <a:pt x="0" y="156"/>
                  </a:lnTo>
                  <a:lnTo>
                    <a:pt x="0" y="165"/>
                  </a:lnTo>
                  <a:lnTo>
                    <a:pt x="0" y="174"/>
                  </a:lnTo>
                  <a:lnTo>
                    <a:pt x="0" y="184"/>
                  </a:lnTo>
                  <a:lnTo>
                    <a:pt x="0" y="193"/>
                  </a:lnTo>
                  <a:lnTo>
                    <a:pt x="0" y="204"/>
                  </a:lnTo>
                  <a:lnTo>
                    <a:pt x="0" y="213"/>
                  </a:lnTo>
                  <a:lnTo>
                    <a:pt x="11" y="213"/>
                  </a:lnTo>
                  <a:lnTo>
                    <a:pt x="11" y="223"/>
                  </a:lnTo>
                  <a:lnTo>
                    <a:pt x="11" y="232"/>
                  </a:lnTo>
                  <a:lnTo>
                    <a:pt x="11" y="242"/>
                  </a:lnTo>
                  <a:lnTo>
                    <a:pt x="20" y="242"/>
                  </a:lnTo>
                  <a:lnTo>
                    <a:pt x="20" y="251"/>
                  </a:lnTo>
                  <a:lnTo>
                    <a:pt x="20" y="262"/>
                  </a:lnTo>
                  <a:lnTo>
                    <a:pt x="30" y="262"/>
                  </a:lnTo>
                  <a:lnTo>
                    <a:pt x="30" y="271"/>
                  </a:lnTo>
                  <a:lnTo>
                    <a:pt x="30" y="281"/>
                  </a:lnTo>
                  <a:lnTo>
                    <a:pt x="39" y="281"/>
                  </a:lnTo>
                  <a:lnTo>
                    <a:pt x="50" y="290"/>
                  </a:lnTo>
                  <a:lnTo>
                    <a:pt x="59" y="290"/>
                  </a:lnTo>
                  <a:lnTo>
                    <a:pt x="68" y="290"/>
                  </a:lnTo>
                  <a:lnTo>
                    <a:pt x="78" y="290"/>
                  </a:lnTo>
                  <a:lnTo>
                    <a:pt x="87" y="290"/>
                  </a:lnTo>
                  <a:lnTo>
                    <a:pt x="97" y="290"/>
                  </a:lnTo>
                  <a:lnTo>
                    <a:pt x="107" y="290"/>
                  </a:lnTo>
                  <a:lnTo>
                    <a:pt x="117" y="290"/>
                  </a:lnTo>
                  <a:lnTo>
                    <a:pt x="126" y="290"/>
                  </a:lnTo>
                  <a:lnTo>
                    <a:pt x="136" y="290"/>
                  </a:lnTo>
                  <a:lnTo>
                    <a:pt x="145" y="290"/>
                  </a:lnTo>
                  <a:lnTo>
                    <a:pt x="156" y="281"/>
                  </a:lnTo>
                  <a:lnTo>
                    <a:pt x="165" y="281"/>
                  </a:lnTo>
                  <a:lnTo>
                    <a:pt x="175" y="281"/>
                  </a:lnTo>
                  <a:lnTo>
                    <a:pt x="184" y="271"/>
                  </a:lnTo>
                  <a:lnTo>
                    <a:pt x="193" y="271"/>
                  </a:lnTo>
                  <a:lnTo>
                    <a:pt x="193" y="262"/>
                  </a:lnTo>
                  <a:lnTo>
                    <a:pt x="184" y="251"/>
                  </a:lnTo>
                  <a:lnTo>
                    <a:pt x="184" y="242"/>
                  </a:lnTo>
                  <a:lnTo>
                    <a:pt x="184" y="232"/>
                  </a:lnTo>
                  <a:lnTo>
                    <a:pt x="175" y="223"/>
                  </a:lnTo>
                  <a:lnTo>
                    <a:pt x="175" y="213"/>
                  </a:lnTo>
                  <a:lnTo>
                    <a:pt x="175" y="204"/>
                  </a:lnTo>
                  <a:lnTo>
                    <a:pt x="175" y="193"/>
                  </a:lnTo>
                  <a:lnTo>
                    <a:pt x="175" y="184"/>
                  </a:lnTo>
                  <a:lnTo>
                    <a:pt x="175" y="174"/>
                  </a:lnTo>
                  <a:lnTo>
                    <a:pt x="175" y="165"/>
                  </a:lnTo>
                  <a:lnTo>
                    <a:pt x="175" y="156"/>
                  </a:lnTo>
                  <a:lnTo>
                    <a:pt x="184" y="145"/>
                  </a:lnTo>
                  <a:lnTo>
                    <a:pt x="184" y="136"/>
                  </a:lnTo>
                  <a:lnTo>
                    <a:pt x="184" y="126"/>
                  </a:lnTo>
                  <a:lnTo>
                    <a:pt x="184" y="117"/>
                  </a:lnTo>
                  <a:lnTo>
                    <a:pt x="175" y="106"/>
                  </a:lnTo>
                  <a:lnTo>
                    <a:pt x="175" y="97"/>
                  </a:lnTo>
                  <a:lnTo>
                    <a:pt x="175" y="87"/>
                  </a:lnTo>
                  <a:lnTo>
                    <a:pt x="175" y="78"/>
                  </a:lnTo>
                  <a:lnTo>
                    <a:pt x="165" y="68"/>
                  </a:lnTo>
                  <a:lnTo>
                    <a:pt x="156" y="58"/>
                  </a:lnTo>
                  <a:lnTo>
                    <a:pt x="136" y="48"/>
                  </a:lnTo>
                  <a:lnTo>
                    <a:pt x="126" y="39"/>
                  </a:lnTo>
                  <a:lnTo>
                    <a:pt x="117" y="30"/>
                  </a:lnTo>
                  <a:lnTo>
                    <a:pt x="107" y="20"/>
                  </a:lnTo>
                  <a:lnTo>
                    <a:pt x="97" y="11"/>
                  </a:lnTo>
                  <a:lnTo>
                    <a:pt x="87" y="0"/>
                  </a:lnTo>
                  <a:close/>
                </a:path>
              </a:pathLst>
            </a:custGeom>
            <a:solidFill>
              <a:srgbClr val="E07038"/>
            </a:solidFill>
            <a:ln w="9525">
              <a:noFill/>
              <a:round/>
              <a:headEnd/>
              <a:tailEnd/>
            </a:ln>
          </p:spPr>
          <p:txBody>
            <a:bodyPr>
              <a:prstTxWarp prst="textNoShape">
                <a:avLst/>
              </a:prstTxWarp>
            </a:bodyPr>
            <a:lstStyle/>
            <a:p>
              <a:endParaRPr lang="en-US"/>
            </a:p>
          </p:txBody>
        </p:sp>
        <p:sp>
          <p:nvSpPr>
            <p:cNvPr id="63923" name="Freeform 107"/>
            <p:cNvSpPr>
              <a:spLocks/>
            </p:cNvSpPr>
            <p:nvPr/>
          </p:nvSpPr>
          <p:spPr bwMode="auto">
            <a:xfrm>
              <a:off x="1144" y="3011"/>
              <a:ext cx="18" cy="27"/>
            </a:xfrm>
            <a:custGeom>
              <a:avLst/>
              <a:gdLst>
                <a:gd name="T0" fmla="*/ 67 w 145"/>
                <a:gd name="T1" fmla="*/ 0 h 212"/>
                <a:gd name="T2" fmla="*/ 67 w 145"/>
                <a:gd name="T3" fmla="*/ 9 h 212"/>
                <a:gd name="T4" fmla="*/ 58 w 145"/>
                <a:gd name="T5" fmla="*/ 9 h 212"/>
                <a:gd name="T6" fmla="*/ 48 w 145"/>
                <a:gd name="T7" fmla="*/ 19 h 212"/>
                <a:gd name="T8" fmla="*/ 39 w 145"/>
                <a:gd name="T9" fmla="*/ 19 h 212"/>
                <a:gd name="T10" fmla="*/ 39 w 145"/>
                <a:gd name="T11" fmla="*/ 29 h 212"/>
                <a:gd name="T12" fmla="*/ 30 w 145"/>
                <a:gd name="T13" fmla="*/ 29 h 212"/>
                <a:gd name="T14" fmla="*/ 19 w 145"/>
                <a:gd name="T15" fmla="*/ 39 h 212"/>
                <a:gd name="T16" fmla="*/ 19 w 145"/>
                <a:gd name="T17" fmla="*/ 48 h 212"/>
                <a:gd name="T18" fmla="*/ 19 w 145"/>
                <a:gd name="T19" fmla="*/ 58 h 212"/>
                <a:gd name="T20" fmla="*/ 19 w 145"/>
                <a:gd name="T21" fmla="*/ 67 h 212"/>
                <a:gd name="T22" fmla="*/ 19 w 145"/>
                <a:gd name="T23" fmla="*/ 78 h 212"/>
                <a:gd name="T24" fmla="*/ 10 w 145"/>
                <a:gd name="T25" fmla="*/ 87 h 212"/>
                <a:gd name="T26" fmla="*/ 10 w 145"/>
                <a:gd name="T27" fmla="*/ 97 h 212"/>
                <a:gd name="T28" fmla="*/ 10 w 145"/>
                <a:gd name="T29" fmla="*/ 106 h 212"/>
                <a:gd name="T30" fmla="*/ 10 w 145"/>
                <a:gd name="T31" fmla="*/ 117 h 212"/>
                <a:gd name="T32" fmla="*/ 0 w 145"/>
                <a:gd name="T33" fmla="*/ 126 h 212"/>
                <a:gd name="T34" fmla="*/ 0 w 145"/>
                <a:gd name="T35" fmla="*/ 135 h 212"/>
                <a:gd name="T36" fmla="*/ 10 w 145"/>
                <a:gd name="T37" fmla="*/ 135 h 212"/>
                <a:gd name="T38" fmla="*/ 10 w 145"/>
                <a:gd name="T39" fmla="*/ 145 h 212"/>
                <a:gd name="T40" fmla="*/ 10 w 145"/>
                <a:gd name="T41" fmla="*/ 154 h 212"/>
                <a:gd name="T42" fmla="*/ 10 w 145"/>
                <a:gd name="T43" fmla="*/ 165 h 212"/>
                <a:gd name="T44" fmla="*/ 19 w 145"/>
                <a:gd name="T45" fmla="*/ 174 h 212"/>
                <a:gd name="T46" fmla="*/ 19 w 145"/>
                <a:gd name="T47" fmla="*/ 184 h 212"/>
                <a:gd name="T48" fmla="*/ 19 w 145"/>
                <a:gd name="T49" fmla="*/ 193 h 212"/>
                <a:gd name="T50" fmla="*/ 30 w 145"/>
                <a:gd name="T51" fmla="*/ 193 h 212"/>
                <a:gd name="T52" fmla="*/ 30 w 145"/>
                <a:gd name="T53" fmla="*/ 203 h 212"/>
                <a:gd name="T54" fmla="*/ 39 w 145"/>
                <a:gd name="T55" fmla="*/ 203 h 212"/>
                <a:gd name="T56" fmla="*/ 39 w 145"/>
                <a:gd name="T57" fmla="*/ 212 h 212"/>
                <a:gd name="T58" fmla="*/ 48 w 145"/>
                <a:gd name="T59" fmla="*/ 212 h 212"/>
                <a:gd name="T60" fmla="*/ 58 w 145"/>
                <a:gd name="T61" fmla="*/ 212 h 212"/>
                <a:gd name="T62" fmla="*/ 67 w 145"/>
                <a:gd name="T63" fmla="*/ 212 h 212"/>
                <a:gd name="T64" fmla="*/ 77 w 145"/>
                <a:gd name="T65" fmla="*/ 212 h 212"/>
                <a:gd name="T66" fmla="*/ 87 w 145"/>
                <a:gd name="T67" fmla="*/ 212 h 212"/>
                <a:gd name="T68" fmla="*/ 97 w 145"/>
                <a:gd name="T69" fmla="*/ 212 h 212"/>
                <a:gd name="T70" fmla="*/ 106 w 145"/>
                <a:gd name="T71" fmla="*/ 212 h 212"/>
                <a:gd name="T72" fmla="*/ 116 w 145"/>
                <a:gd name="T73" fmla="*/ 212 h 212"/>
                <a:gd name="T74" fmla="*/ 116 w 145"/>
                <a:gd name="T75" fmla="*/ 203 h 212"/>
                <a:gd name="T76" fmla="*/ 125 w 145"/>
                <a:gd name="T77" fmla="*/ 203 h 212"/>
                <a:gd name="T78" fmla="*/ 136 w 145"/>
                <a:gd name="T79" fmla="*/ 203 h 212"/>
                <a:gd name="T80" fmla="*/ 145 w 145"/>
                <a:gd name="T81" fmla="*/ 193 h 212"/>
                <a:gd name="T82" fmla="*/ 145 w 145"/>
                <a:gd name="T83" fmla="*/ 184 h 212"/>
                <a:gd name="T84" fmla="*/ 136 w 145"/>
                <a:gd name="T85" fmla="*/ 174 h 212"/>
                <a:gd name="T86" fmla="*/ 136 w 145"/>
                <a:gd name="T87" fmla="*/ 165 h 212"/>
                <a:gd name="T88" fmla="*/ 136 w 145"/>
                <a:gd name="T89" fmla="*/ 154 h 212"/>
                <a:gd name="T90" fmla="*/ 136 w 145"/>
                <a:gd name="T91" fmla="*/ 145 h 212"/>
                <a:gd name="T92" fmla="*/ 136 w 145"/>
                <a:gd name="T93" fmla="*/ 135 h 212"/>
                <a:gd name="T94" fmla="*/ 136 w 145"/>
                <a:gd name="T95" fmla="*/ 126 h 212"/>
                <a:gd name="T96" fmla="*/ 136 w 145"/>
                <a:gd name="T97" fmla="*/ 117 h 212"/>
                <a:gd name="T98" fmla="*/ 136 w 145"/>
                <a:gd name="T99" fmla="*/ 106 h 212"/>
                <a:gd name="T100" fmla="*/ 136 w 145"/>
                <a:gd name="T101" fmla="*/ 97 h 212"/>
                <a:gd name="T102" fmla="*/ 136 w 145"/>
                <a:gd name="T103" fmla="*/ 87 h 212"/>
                <a:gd name="T104" fmla="*/ 136 w 145"/>
                <a:gd name="T105" fmla="*/ 78 h 212"/>
                <a:gd name="T106" fmla="*/ 136 w 145"/>
                <a:gd name="T107" fmla="*/ 67 h 212"/>
                <a:gd name="T108" fmla="*/ 136 w 145"/>
                <a:gd name="T109" fmla="*/ 58 h 212"/>
                <a:gd name="T110" fmla="*/ 125 w 145"/>
                <a:gd name="T111" fmla="*/ 48 h 212"/>
                <a:gd name="T112" fmla="*/ 116 w 145"/>
                <a:gd name="T113" fmla="*/ 39 h 212"/>
                <a:gd name="T114" fmla="*/ 106 w 145"/>
                <a:gd name="T115" fmla="*/ 39 h 212"/>
                <a:gd name="T116" fmla="*/ 97 w 145"/>
                <a:gd name="T117" fmla="*/ 29 h 212"/>
                <a:gd name="T118" fmla="*/ 97 w 145"/>
                <a:gd name="T119" fmla="*/ 19 h 212"/>
                <a:gd name="T120" fmla="*/ 87 w 145"/>
                <a:gd name="T121" fmla="*/ 19 h 212"/>
                <a:gd name="T122" fmla="*/ 77 w 145"/>
                <a:gd name="T123" fmla="*/ 9 h 212"/>
                <a:gd name="T124" fmla="*/ 67 w 145"/>
                <a:gd name="T125" fmla="*/ 0 h 212"/>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45"/>
                <a:gd name="T190" fmla="*/ 0 h 212"/>
                <a:gd name="T191" fmla="*/ 145 w 145"/>
                <a:gd name="T192" fmla="*/ 212 h 212"/>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45" h="212">
                  <a:moveTo>
                    <a:pt x="67" y="0"/>
                  </a:moveTo>
                  <a:lnTo>
                    <a:pt x="67" y="9"/>
                  </a:lnTo>
                  <a:lnTo>
                    <a:pt x="58" y="9"/>
                  </a:lnTo>
                  <a:lnTo>
                    <a:pt x="48" y="19"/>
                  </a:lnTo>
                  <a:lnTo>
                    <a:pt x="39" y="19"/>
                  </a:lnTo>
                  <a:lnTo>
                    <a:pt x="39" y="29"/>
                  </a:lnTo>
                  <a:lnTo>
                    <a:pt x="30" y="29"/>
                  </a:lnTo>
                  <a:lnTo>
                    <a:pt x="19" y="39"/>
                  </a:lnTo>
                  <a:lnTo>
                    <a:pt x="19" y="48"/>
                  </a:lnTo>
                  <a:lnTo>
                    <a:pt x="19" y="58"/>
                  </a:lnTo>
                  <a:lnTo>
                    <a:pt x="19" y="67"/>
                  </a:lnTo>
                  <a:lnTo>
                    <a:pt x="19" y="78"/>
                  </a:lnTo>
                  <a:lnTo>
                    <a:pt x="10" y="87"/>
                  </a:lnTo>
                  <a:lnTo>
                    <a:pt x="10" y="97"/>
                  </a:lnTo>
                  <a:lnTo>
                    <a:pt x="10" y="106"/>
                  </a:lnTo>
                  <a:lnTo>
                    <a:pt x="10" y="117"/>
                  </a:lnTo>
                  <a:lnTo>
                    <a:pt x="0" y="126"/>
                  </a:lnTo>
                  <a:lnTo>
                    <a:pt x="0" y="135"/>
                  </a:lnTo>
                  <a:lnTo>
                    <a:pt x="10" y="135"/>
                  </a:lnTo>
                  <a:lnTo>
                    <a:pt x="10" y="145"/>
                  </a:lnTo>
                  <a:lnTo>
                    <a:pt x="10" y="154"/>
                  </a:lnTo>
                  <a:lnTo>
                    <a:pt x="10" y="165"/>
                  </a:lnTo>
                  <a:lnTo>
                    <a:pt x="19" y="174"/>
                  </a:lnTo>
                  <a:lnTo>
                    <a:pt x="19" y="184"/>
                  </a:lnTo>
                  <a:lnTo>
                    <a:pt x="19" y="193"/>
                  </a:lnTo>
                  <a:lnTo>
                    <a:pt x="30" y="193"/>
                  </a:lnTo>
                  <a:lnTo>
                    <a:pt x="30" y="203"/>
                  </a:lnTo>
                  <a:lnTo>
                    <a:pt x="39" y="203"/>
                  </a:lnTo>
                  <a:lnTo>
                    <a:pt x="39" y="212"/>
                  </a:lnTo>
                  <a:lnTo>
                    <a:pt x="48" y="212"/>
                  </a:lnTo>
                  <a:lnTo>
                    <a:pt x="58" y="212"/>
                  </a:lnTo>
                  <a:lnTo>
                    <a:pt x="67" y="212"/>
                  </a:lnTo>
                  <a:lnTo>
                    <a:pt x="77" y="212"/>
                  </a:lnTo>
                  <a:lnTo>
                    <a:pt x="87" y="212"/>
                  </a:lnTo>
                  <a:lnTo>
                    <a:pt x="97" y="212"/>
                  </a:lnTo>
                  <a:lnTo>
                    <a:pt x="106" y="212"/>
                  </a:lnTo>
                  <a:lnTo>
                    <a:pt x="116" y="212"/>
                  </a:lnTo>
                  <a:lnTo>
                    <a:pt x="116" y="203"/>
                  </a:lnTo>
                  <a:lnTo>
                    <a:pt x="125" y="203"/>
                  </a:lnTo>
                  <a:lnTo>
                    <a:pt x="136" y="203"/>
                  </a:lnTo>
                  <a:lnTo>
                    <a:pt x="145" y="193"/>
                  </a:lnTo>
                  <a:lnTo>
                    <a:pt x="145" y="184"/>
                  </a:lnTo>
                  <a:lnTo>
                    <a:pt x="136" y="174"/>
                  </a:lnTo>
                  <a:lnTo>
                    <a:pt x="136" y="165"/>
                  </a:lnTo>
                  <a:lnTo>
                    <a:pt x="136" y="154"/>
                  </a:lnTo>
                  <a:lnTo>
                    <a:pt x="136" y="145"/>
                  </a:lnTo>
                  <a:lnTo>
                    <a:pt x="136" y="135"/>
                  </a:lnTo>
                  <a:lnTo>
                    <a:pt x="136" y="126"/>
                  </a:lnTo>
                  <a:lnTo>
                    <a:pt x="136" y="117"/>
                  </a:lnTo>
                  <a:lnTo>
                    <a:pt x="136" y="106"/>
                  </a:lnTo>
                  <a:lnTo>
                    <a:pt x="136" y="97"/>
                  </a:lnTo>
                  <a:lnTo>
                    <a:pt x="136" y="87"/>
                  </a:lnTo>
                  <a:lnTo>
                    <a:pt x="136" y="78"/>
                  </a:lnTo>
                  <a:lnTo>
                    <a:pt x="136" y="67"/>
                  </a:lnTo>
                  <a:lnTo>
                    <a:pt x="136" y="58"/>
                  </a:lnTo>
                  <a:lnTo>
                    <a:pt x="125" y="48"/>
                  </a:lnTo>
                  <a:lnTo>
                    <a:pt x="116" y="39"/>
                  </a:lnTo>
                  <a:lnTo>
                    <a:pt x="106" y="39"/>
                  </a:lnTo>
                  <a:lnTo>
                    <a:pt x="97" y="29"/>
                  </a:lnTo>
                  <a:lnTo>
                    <a:pt x="97" y="19"/>
                  </a:lnTo>
                  <a:lnTo>
                    <a:pt x="87" y="19"/>
                  </a:lnTo>
                  <a:lnTo>
                    <a:pt x="77" y="9"/>
                  </a:lnTo>
                  <a:lnTo>
                    <a:pt x="67" y="0"/>
                  </a:lnTo>
                  <a:close/>
                </a:path>
              </a:pathLst>
            </a:custGeom>
            <a:solidFill>
              <a:srgbClr val="FF6633"/>
            </a:solidFill>
            <a:ln w="9525">
              <a:noFill/>
              <a:round/>
              <a:headEnd/>
              <a:tailEnd/>
            </a:ln>
          </p:spPr>
          <p:txBody>
            <a:bodyPr>
              <a:prstTxWarp prst="textNoShape">
                <a:avLst/>
              </a:prstTxWarp>
            </a:bodyPr>
            <a:lstStyle/>
            <a:p>
              <a:endParaRPr lang="en-US"/>
            </a:p>
          </p:txBody>
        </p:sp>
        <p:sp>
          <p:nvSpPr>
            <p:cNvPr id="63924" name="Freeform 108"/>
            <p:cNvSpPr>
              <a:spLocks/>
            </p:cNvSpPr>
            <p:nvPr/>
          </p:nvSpPr>
          <p:spPr bwMode="auto">
            <a:xfrm>
              <a:off x="1148" y="3016"/>
              <a:ext cx="11" cy="17"/>
            </a:xfrm>
            <a:custGeom>
              <a:avLst/>
              <a:gdLst>
                <a:gd name="T0" fmla="*/ 47 w 86"/>
                <a:gd name="T1" fmla="*/ 0 h 135"/>
                <a:gd name="T2" fmla="*/ 9 w 86"/>
                <a:gd name="T3" fmla="*/ 19 h 135"/>
                <a:gd name="T4" fmla="*/ 9 w 86"/>
                <a:gd name="T5" fmla="*/ 58 h 135"/>
                <a:gd name="T6" fmla="*/ 0 w 86"/>
                <a:gd name="T7" fmla="*/ 78 h 135"/>
                <a:gd name="T8" fmla="*/ 9 w 86"/>
                <a:gd name="T9" fmla="*/ 106 h 135"/>
                <a:gd name="T10" fmla="*/ 18 w 86"/>
                <a:gd name="T11" fmla="*/ 126 h 135"/>
                <a:gd name="T12" fmla="*/ 18 w 86"/>
                <a:gd name="T13" fmla="*/ 135 h 135"/>
                <a:gd name="T14" fmla="*/ 28 w 86"/>
                <a:gd name="T15" fmla="*/ 135 h 135"/>
                <a:gd name="T16" fmla="*/ 37 w 86"/>
                <a:gd name="T17" fmla="*/ 135 h 135"/>
                <a:gd name="T18" fmla="*/ 47 w 86"/>
                <a:gd name="T19" fmla="*/ 135 h 135"/>
                <a:gd name="T20" fmla="*/ 57 w 86"/>
                <a:gd name="T21" fmla="*/ 135 h 135"/>
                <a:gd name="T22" fmla="*/ 67 w 86"/>
                <a:gd name="T23" fmla="*/ 135 h 135"/>
                <a:gd name="T24" fmla="*/ 76 w 86"/>
                <a:gd name="T25" fmla="*/ 135 h 135"/>
                <a:gd name="T26" fmla="*/ 76 w 86"/>
                <a:gd name="T27" fmla="*/ 126 h 135"/>
                <a:gd name="T28" fmla="*/ 86 w 86"/>
                <a:gd name="T29" fmla="*/ 126 h 135"/>
                <a:gd name="T30" fmla="*/ 76 w 86"/>
                <a:gd name="T31" fmla="*/ 96 h 135"/>
                <a:gd name="T32" fmla="*/ 86 w 86"/>
                <a:gd name="T33" fmla="*/ 58 h 135"/>
                <a:gd name="T34" fmla="*/ 76 w 86"/>
                <a:gd name="T35" fmla="*/ 39 h 135"/>
                <a:gd name="T36" fmla="*/ 47 w 86"/>
                <a:gd name="T37" fmla="*/ 0 h 13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86"/>
                <a:gd name="T58" fmla="*/ 0 h 135"/>
                <a:gd name="T59" fmla="*/ 86 w 86"/>
                <a:gd name="T60" fmla="*/ 135 h 13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86" h="135">
                  <a:moveTo>
                    <a:pt x="47" y="0"/>
                  </a:moveTo>
                  <a:lnTo>
                    <a:pt x="9" y="19"/>
                  </a:lnTo>
                  <a:lnTo>
                    <a:pt x="9" y="58"/>
                  </a:lnTo>
                  <a:lnTo>
                    <a:pt x="0" y="78"/>
                  </a:lnTo>
                  <a:lnTo>
                    <a:pt x="9" y="106"/>
                  </a:lnTo>
                  <a:lnTo>
                    <a:pt x="18" y="126"/>
                  </a:lnTo>
                  <a:lnTo>
                    <a:pt x="18" y="135"/>
                  </a:lnTo>
                  <a:lnTo>
                    <a:pt x="28" y="135"/>
                  </a:lnTo>
                  <a:lnTo>
                    <a:pt x="37" y="135"/>
                  </a:lnTo>
                  <a:lnTo>
                    <a:pt x="47" y="135"/>
                  </a:lnTo>
                  <a:lnTo>
                    <a:pt x="57" y="135"/>
                  </a:lnTo>
                  <a:lnTo>
                    <a:pt x="67" y="135"/>
                  </a:lnTo>
                  <a:lnTo>
                    <a:pt x="76" y="135"/>
                  </a:lnTo>
                  <a:lnTo>
                    <a:pt x="76" y="126"/>
                  </a:lnTo>
                  <a:lnTo>
                    <a:pt x="86" y="126"/>
                  </a:lnTo>
                  <a:lnTo>
                    <a:pt x="76" y="96"/>
                  </a:lnTo>
                  <a:lnTo>
                    <a:pt x="86" y="58"/>
                  </a:lnTo>
                  <a:lnTo>
                    <a:pt x="76" y="39"/>
                  </a:lnTo>
                  <a:lnTo>
                    <a:pt x="47" y="0"/>
                  </a:lnTo>
                  <a:close/>
                </a:path>
              </a:pathLst>
            </a:custGeom>
            <a:solidFill>
              <a:srgbClr val="E07038"/>
            </a:solidFill>
            <a:ln w="9525">
              <a:noFill/>
              <a:round/>
              <a:headEnd/>
              <a:tailEnd/>
            </a:ln>
          </p:spPr>
          <p:txBody>
            <a:bodyPr>
              <a:prstTxWarp prst="textNoShape">
                <a:avLst/>
              </a:prstTxWarp>
            </a:bodyPr>
            <a:lstStyle/>
            <a:p>
              <a:endParaRPr lang="en-US"/>
            </a:p>
          </p:txBody>
        </p:sp>
        <p:sp>
          <p:nvSpPr>
            <p:cNvPr id="63925" name="Freeform 109"/>
            <p:cNvSpPr>
              <a:spLocks/>
            </p:cNvSpPr>
            <p:nvPr/>
          </p:nvSpPr>
          <p:spPr bwMode="auto">
            <a:xfrm>
              <a:off x="787" y="3210"/>
              <a:ext cx="243" cy="149"/>
            </a:xfrm>
            <a:custGeom>
              <a:avLst/>
              <a:gdLst>
                <a:gd name="T0" fmla="*/ 291 w 1943"/>
                <a:gd name="T1" fmla="*/ 0 h 1198"/>
                <a:gd name="T2" fmla="*/ 0 w 1943"/>
                <a:gd name="T3" fmla="*/ 241 h 1198"/>
                <a:gd name="T4" fmla="*/ 126 w 1943"/>
                <a:gd name="T5" fmla="*/ 822 h 1198"/>
                <a:gd name="T6" fmla="*/ 485 w 1943"/>
                <a:gd name="T7" fmla="*/ 1150 h 1198"/>
                <a:gd name="T8" fmla="*/ 1209 w 1943"/>
                <a:gd name="T9" fmla="*/ 1198 h 1198"/>
                <a:gd name="T10" fmla="*/ 1731 w 1943"/>
                <a:gd name="T11" fmla="*/ 986 h 1198"/>
                <a:gd name="T12" fmla="*/ 1943 w 1943"/>
                <a:gd name="T13" fmla="*/ 667 h 1198"/>
                <a:gd name="T14" fmla="*/ 1566 w 1943"/>
                <a:gd name="T15" fmla="*/ 397 h 1198"/>
                <a:gd name="T16" fmla="*/ 1006 w 1943"/>
                <a:gd name="T17" fmla="*/ 271 h 1198"/>
                <a:gd name="T18" fmla="*/ 291 w 1943"/>
                <a:gd name="T19" fmla="*/ 0 h 119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43"/>
                <a:gd name="T31" fmla="*/ 0 h 1198"/>
                <a:gd name="T32" fmla="*/ 1943 w 1943"/>
                <a:gd name="T33" fmla="*/ 1198 h 119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43" h="1198">
                  <a:moveTo>
                    <a:pt x="291" y="0"/>
                  </a:moveTo>
                  <a:lnTo>
                    <a:pt x="0" y="241"/>
                  </a:lnTo>
                  <a:lnTo>
                    <a:pt x="126" y="822"/>
                  </a:lnTo>
                  <a:lnTo>
                    <a:pt x="485" y="1150"/>
                  </a:lnTo>
                  <a:lnTo>
                    <a:pt x="1209" y="1198"/>
                  </a:lnTo>
                  <a:lnTo>
                    <a:pt x="1731" y="986"/>
                  </a:lnTo>
                  <a:lnTo>
                    <a:pt x="1943" y="667"/>
                  </a:lnTo>
                  <a:lnTo>
                    <a:pt x="1566" y="397"/>
                  </a:lnTo>
                  <a:lnTo>
                    <a:pt x="1006" y="271"/>
                  </a:lnTo>
                  <a:lnTo>
                    <a:pt x="291" y="0"/>
                  </a:lnTo>
                  <a:close/>
                </a:path>
              </a:pathLst>
            </a:custGeom>
            <a:solidFill>
              <a:srgbClr val="F0AE6B"/>
            </a:solidFill>
            <a:ln w="9525">
              <a:noFill/>
              <a:round/>
              <a:headEnd/>
              <a:tailEnd/>
            </a:ln>
          </p:spPr>
          <p:txBody>
            <a:bodyPr>
              <a:prstTxWarp prst="textNoShape">
                <a:avLst/>
              </a:prstTxWarp>
            </a:bodyPr>
            <a:lstStyle/>
            <a:p>
              <a:endParaRPr lang="en-US"/>
            </a:p>
          </p:txBody>
        </p:sp>
        <p:sp>
          <p:nvSpPr>
            <p:cNvPr id="63926" name="Freeform 110"/>
            <p:cNvSpPr>
              <a:spLocks/>
            </p:cNvSpPr>
            <p:nvPr/>
          </p:nvSpPr>
          <p:spPr bwMode="auto">
            <a:xfrm>
              <a:off x="802" y="3224"/>
              <a:ext cx="207" cy="127"/>
            </a:xfrm>
            <a:custGeom>
              <a:avLst/>
              <a:gdLst>
                <a:gd name="T0" fmla="*/ 214 w 1653"/>
                <a:gd name="T1" fmla="*/ 19 h 1015"/>
                <a:gd name="T2" fmla="*/ 155 w 1653"/>
                <a:gd name="T3" fmla="*/ 68 h 1015"/>
                <a:gd name="T4" fmla="*/ 97 w 1653"/>
                <a:gd name="T5" fmla="*/ 125 h 1015"/>
                <a:gd name="T6" fmla="*/ 30 w 1653"/>
                <a:gd name="T7" fmla="*/ 174 h 1015"/>
                <a:gd name="T8" fmla="*/ 19 w 1653"/>
                <a:gd name="T9" fmla="*/ 261 h 1015"/>
                <a:gd name="T10" fmla="*/ 39 w 1653"/>
                <a:gd name="T11" fmla="*/ 387 h 1015"/>
                <a:gd name="T12" fmla="*/ 69 w 1653"/>
                <a:gd name="T13" fmla="*/ 512 h 1015"/>
                <a:gd name="T14" fmla="*/ 97 w 1653"/>
                <a:gd name="T15" fmla="*/ 628 h 1015"/>
                <a:gd name="T16" fmla="*/ 145 w 1653"/>
                <a:gd name="T17" fmla="*/ 725 h 1015"/>
                <a:gd name="T18" fmla="*/ 223 w 1653"/>
                <a:gd name="T19" fmla="*/ 803 h 1015"/>
                <a:gd name="T20" fmla="*/ 300 w 1653"/>
                <a:gd name="T21" fmla="*/ 870 h 1015"/>
                <a:gd name="T22" fmla="*/ 377 w 1653"/>
                <a:gd name="T23" fmla="*/ 937 h 1015"/>
                <a:gd name="T24" fmla="*/ 494 w 1653"/>
                <a:gd name="T25" fmla="*/ 976 h 1015"/>
                <a:gd name="T26" fmla="*/ 639 w 1653"/>
                <a:gd name="T27" fmla="*/ 986 h 1015"/>
                <a:gd name="T28" fmla="*/ 793 w 1653"/>
                <a:gd name="T29" fmla="*/ 1006 h 1015"/>
                <a:gd name="T30" fmla="*/ 948 w 1653"/>
                <a:gd name="T31" fmla="*/ 1015 h 1015"/>
                <a:gd name="T32" fmla="*/ 1083 w 1653"/>
                <a:gd name="T33" fmla="*/ 996 h 1015"/>
                <a:gd name="T34" fmla="*/ 1189 w 1653"/>
                <a:gd name="T35" fmla="*/ 948 h 1015"/>
                <a:gd name="T36" fmla="*/ 1306 w 1653"/>
                <a:gd name="T37" fmla="*/ 909 h 1015"/>
                <a:gd name="T38" fmla="*/ 1421 w 1653"/>
                <a:gd name="T39" fmla="*/ 861 h 1015"/>
                <a:gd name="T40" fmla="*/ 1499 w 1653"/>
                <a:gd name="T41" fmla="*/ 803 h 1015"/>
                <a:gd name="T42" fmla="*/ 1538 w 1653"/>
                <a:gd name="T43" fmla="*/ 735 h 1015"/>
                <a:gd name="T44" fmla="*/ 1586 w 1653"/>
                <a:gd name="T45" fmla="*/ 667 h 1015"/>
                <a:gd name="T46" fmla="*/ 1634 w 1653"/>
                <a:gd name="T47" fmla="*/ 599 h 1015"/>
                <a:gd name="T48" fmla="*/ 1615 w 1653"/>
                <a:gd name="T49" fmla="*/ 532 h 1015"/>
                <a:gd name="T50" fmla="*/ 1527 w 1653"/>
                <a:gd name="T51" fmla="*/ 474 h 1015"/>
                <a:gd name="T52" fmla="*/ 1451 w 1653"/>
                <a:gd name="T53" fmla="*/ 415 h 1015"/>
                <a:gd name="T54" fmla="*/ 1373 w 1653"/>
                <a:gd name="T55" fmla="*/ 358 h 1015"/>
                <a:gd name="T56" fmla="*/ 1267 w 1653"/>
                <a:gd name="T57" fmla="*/ 319 h 1015"/>
                <a:gd name="T58" fmla="*/ 1150 w 1653"/>
                <a:gd name="T59" fmla="*/ 290 h 1015"/>
                <a:gd name="T60" fmla="*/ 1035 w 1653"/>
                <a:gd name="T61" fmla="*/ 261 h 1015"/>
                <a:gd name="T62" fmla="*/ 918 w 1653"/>
                <a:gd name="T63" fmla="*/ 242 h 1015"/>
                <a:gd name="T64" fmla="*/ 784 w 1653"/>
                <a:gd name="T65" fmla="*/ 194 h 1015"/>
                <a:gd name="T66" fmla="*/ 628 w 1653"/>
                <a:gd name="T67" fmla="*/ 136 h 1015"/>
                <a:gd name="T68" fmla="*/ 474 w 1653"/>
                <a:gd name="T69" fmla="*/ 77 h 1015"/>
                <a:gd name="T70" fmla="*/ 320 w 1653"/>
                <a:gd name="T71" fmla="*/ 19 h 1015"/>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653"/>
                <a:gd name="T109" fmla="*/ 0 h 1015"/>
                <a:gd name="T110" fmla="*/ 1653 w 1653"/>
                <a:gd name="T111" fmla="*/ 1015 h 1015"/>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653" h="1015">
                  <a:moveTo>
                    <a:pt x="242" y="0"/>
                  </a:moveTo>
                  <a:lnTo>
                    <a:pt x="214" y="19"/>
                  </a:lnTo>
                  <a:lnTo>
                    <a:pt x="184" y="49"/>
                  </a:lnTo>
                  <a:lnTo>
                    <a:pt x="155" y="68"/>
                  </a:lnTo>
                  <a:lnTo>
                    <a:pt x="126" y="97"/>
                  </a:lnTo>
                  <a:lnTo>
                    <a:pt x="97" y="125"/>
                  </a:lnTo>
                  <a:lnTo>
                    <a:pt x="58" y="145"/>
                  </a:lnTo>
                  <a:lnTo>
                    <a:pt x="30" y="174"/>
                  </a:lnTo>
                  <a:lnTo>
                    <a:pt x="0" y="203"/>
                  </a:lnTo>
                  <a:lnTo>
                    <a:pt x="19" y="261"/>
                  </a:lnTo>
                  <a:lnTo>
                    <a:pt x="30" y="319"/>
                  </a:lnTo>
                  <a:lnTo>
                    <a:pt x="39" y="387"/>
                  </a:lnTo>
                  <a:lnTo>
                    <a:pt x="58" y="445"/>
                  </a:lnTo>
                  <a:lnTo>
                    <a:pt x="69" y="512"/>
                  </a:lnTo>
                  <a:lnTo>
                    <a:pt x="88" y="571"/>
                  </a:lnTo>
                  <a:lnTo>
                    <a:pt x="97" y="628"/>
                  </a:lnTo>
                  <a:lnTo>
                    <a:pt x="107" y="696"/>
                  </a:lnTo>
                  <a:lnTo>
                    <a:pt x="145" y="725"/>
                  </a:lnTo>
                  <a:lnTo>
                    <a:pt x="184" y="764"/>
                  </a:lnTo>
                  <a:lnTo>
                    <a:pt x="223" y="803"/>
                  </a:lnTo>
                  <a:lnTo>
                    <a:pt x="262" y="831"/>
                  </a:lnTo>
                  <a:lnTo>
                    <a:pt x="300" y="870"/>
                  </a:lnTo>
                  <a:lnTo>
                    <a:pt x="339" y="899"/>
                  </a:lnTo>
                  <a:lnTo>
                    <a:pt x="377" y="937"/>
                  </a:lnTo>
                  <a:lnTo>
                    <a:pt x="416" y="967"/>
                  </a:lnTo>
                  <a:lnTo>
                    <a:pt x="494" y="976"/>
                  </a:lnTo>
                  <a:lnTo>
                    <a:pt x="561" y="986"/>
                  </a:lnTo>
                  <a:lnTo>
                    <a:pt x="639" y="986"/>
                  </a:lnTo>
                  <a:lnTo>
                    <a:pt x="716" y="996"/>
                  </a:lnTo>
                  <a:lnTo>
                    <a:pt x="793" y="1006"/>
                  </a:lnTo>
                  <a:lnTo>
                    <a:pt x="870" y="1006"/>
                  </a:lnTo>
                  <a:lnTo>
                    <a:pt x="948" y="1015"/>
                  </a:lnTo>
                  <a:lnTo>
                    <a:pt x="1025" y="1015"/>
                  </a:lnTo>
                  <a:lnTo>
                    <a:pt x="1083" y="996"/>
                  </a:lnTo>
                  <a:lnTo>
                    <a:pt x="1141" y="976"/>
                  </a:lnTo>
                  <a:lnTo>
                    <a:pt x="1189" y="948"/>
                  </a:lnTo>
                  <a:lnTo>
                    <a:pt x="1247" y="928"/>
                  </a:lnTo>
                  <a:lnTo>
                    <a:pt x="1306" y="909"/>
                  </a:lnTo>
                  <a:lnTo>
                    <a:pt x="1364" y="880"/>
                  </a:lnTo>
                  <a:lnTo>
                    <a:pt x="1421" y="861"/>
                  </a:lnTo>
                  <a:lnTo>
                    <a:pt x="1470" y="841"/>
                  </a:lnTo>
                  <a:lnTo>
                    <a:pt x="1499" y="803"/>
                  </a:lnTo>
                  <a:lnTo>
                    <a:pt x="1518" y="773"/>
                  </a:lnTo>
                  <a:lnTo>
                    <a:pt x="1538" y="735"/>
                  </a:lnTo>
                  <a:lnTo>
                    <a:pt x="1566" y="696"/>
                  </a:lnTo>
                  <a:lnTo>
                    <a:pt x="1586" y="667"/>
                  </a:lnTo>
                  <a:lnTo>
                    <a:pt x="1605" y="628"/>
                  </a:lnTo>
                  <a:lnTo>
                    <a:pt x="1634" y="599"/>
                  </a:lnTo>
                  <a:lnTo>
                    <a:pt x="1653" y="560"/>
                  </a:lnTo>
                  <a:lnTo>
                    <a:pt x="1615" y="532"/>
                  </a:lnTo>
                  <a:lnTo>
                    <a:pt x="1576" y="502"/>
                  </a:lnTo>
                  <a:lnTo>
                    <a:pt x="1527" y="474"/>
                  </a:lnTo>
                  <a:lnTo>
                    <a:pt x="1490" y="445"/>
                  </a:lnTo>
                  <a:lnTo>
                    <a:pt x="1451" y="415"/>
                  </a:lnTo>
                  <a:lnTo>
                    <a:pt x="1412" y="387"/>
                  </a:lnTo>
                  <a:lnTo>
                    <a:pt x="1373" y="358"/>
                  </a:lnTo>
                  <a:lnTo>
                    <a:pt x="1325" y="329"/>
                  </a:lnTo>
                  <a:lnTo>
                    <a:pt x="1267" y="319"/>
                  </a:lnTo>
                  <a:lnTo>
                    <a:pt x="1209" y="309"/>
                  </a:lnTo>
                  <a:lnTo>
                    <a:pt x="1150" y="290"/>
                  </a:lnTo>
                  <a:lnTo>
                    <a:pt x="1093" y="281"/>
                  </a:lnTo>
                  <a:lnTo>
                    <a:pt x="1035" y="261"/>
                  </a:lnTo>
                  <a:lnTo>
                    <a:pt x="977" y="251"/>
                  </a:lnTo>
                  <a:lnTo>
                    <a:pt x="918" y="242"/>
                  </a:lnTo>
                  <a:lnTo>
                    <a:pt x="861" y="222"/>
                  </a:lnTo>
                  <a:lnTo>
                    <a:pt x="784" y="194"/>
                  </a:lnTo>
                  <a:lnTo>
                    <a:pt x="706" y="164"/>
                  </a:lnTo>
                  <a:lnTo>
                    <a:pt x="628" y="136"/>
                  </a:lnTo>
                  <a:lnTo>
                    <a:pt x="552" y="107"/>
                  </a:lnTo>
                  <a:lnTo>
                    <a:pt x="474" y="77"/>
                  </a:lnTo>
                  <a:lnTo>
                    <a:pt x="396" y="49"/>
                  </a:lnTo>
                  <a:lnTo>
                    <a:pt x="320" y="19"/>
                  </a:lnTo>
                  <a:lnTo>
                    <a:pt x="242" y="0"/>
                  </a:lnTo>
                  <a:close/>
                </a:path>
              </a:pathLst>
            </a:custGeom>
            <a:solidFill>
              <a:srgbClr val="F0AE6B"/>
            </a:solidFill>
            <a:ln w="9525">
              <a:noFill/>
              <a:round/>
              <a:headEnd/>
              <a:tailEnd/>
            </a:ln>
          </p:spPr>
          <p:txBody>
            <a:bodyPr>
              <a:prstTxWarp prst="textNoShape">
                <a:avLst/>
              </a:prstTxWarp>
            </a:bodyPr>
            <a:lstStyle/>
            <a:p>
              <a:endParaRPr lang="en-US"/>
            </a:p>
          </p:txBody>
        </p:sp>
        <p:sp>
          <p:nvSpPr>
            <p:cNvPr id="63927" name="Freeform 111"/>
            <p:cNvSpPr>
              <a:spLocks/>
            </p:cNvSpPr>
            <p:nvPr/>
          </p:nvSpPr>
          <p:spPr bwMode="auto">
            <a:xfrm>
              <a:off x="818" y="3237"/>
              <a:ext cx="171" cy="105"/>
            </a:xfrm>
            <a:custGeom>
              <a:avLst/>
              <a:gdLst>
                <a:gd name="T0" fmla="*/ 174 w 1364"/>
                <a:gd name="T1" fmla="*/ 18 h 841"/>
                <a:gd name="T2" fmla="*/ 125 w 1364"/>
                <a:gd name="T3" fmla="*/ 67 h 841"/>
                <a:gd name="T4" fmla="*/ 77 w 1364"/>
                <a:gd name="T5" fmla="*/ 106 h 841"/>
                <a:gd name="T6" fmla="*/ 29 w 1364"/>
                <a:gd name="T7" fmla="*/ 144 h 841"/>
                <a:gd name="T8" fmla="*/ 10 w 1364"/>
                <a:gd name="T9" fmla="*/ 222 h 841"/>
                <a:gd name="T10" fmla="*/ 39 w 1364"/>
                <a:gd name="T11" fmla="*/ 319 h 841"/>
                <a:gd name="T12" fmla="*/ 58 w 1364"/>
                <a:gd name="T13" fmla="*/ 425 h 841"/>
                <a:gd name="T14" fmla="*/ 77 w 1364"/>
                <a:gd name="T15" fmla="*/ 521 h 841"/>
                <a:gd name="T16" fmla="*/ 125 w 1364"/>
                <a:gd name="T17" fmla="*/ 609 h 841"/>
                <a:gd name="T18" fmla="*/ 184 w 1364"/>
                <a:gd name="T19" fmla="*/ 666 h 841"/>
                <a:gd name="T20" fmla="*/ 251 w 1364"/>
                <a:gd name="T21" fmla="*/ 715 h 841"/>
                <a:gd name="T22" fmla="*/ 309 w 1364"/>
                <a:gd name="T23" fmla="*/ 773 h 841"/>
                <a:gd name="T24" fmla="*/ 406 w 1364"/>
                <a:gd name="T25" fmla="*/ 811 h 841"/>
                <a:gd name="T26" fmla="*/ 532 w 1364"/>
                <a:gd name="T27" fmla="*/ 821 h 841"/>
                <a:gd name="T28" fmla="*/ 658 w 1364"/>
                <a:gd name="T29" fmla="*/ 830 h 841"/>
                <a:gd name="T30" fmla="*/ 783 w 1364"/>
                <a:gd name="T31" fmla="*/ 841 h 841"/>
                <a:gd name="T32" fmla="*/ 890 w 1364"/>
                <a:gd name="T33" fmla="*/ 821 h 841"/>
                <a:gd name="T34" fmla="*/ 987 w 1364"/>
                <a:gd name="T35" fmla="*/ 792 h 841"/>
                <a:gd name="T36" fmla="*/ 1073 w 1364"/>
                <a:gd name="T37" fmla="*/ 754 h 841"/>
                <a:gd name="T38" fmla="*/ 1169 w 1364"/>
                <a:gd name="T39" fmla="*/ 715 h 841"/>
                <a:gd name="T40" fmla="*/ 1228 w 1364"/>
                <a:gd name="T41" fmla="*/ 666 h 841"/>
                <a:gd name="T42" fmla="*/ 1266 w 1364"/>
                <a:gd name="T43" fmla="*/ 609 h 841"/>
                <a:gd name="T44" fmla="*/ 1305 w 1364"/>
                <a:gd name="T45" fmla="*/ 551 h 841"/>
                <a:gd name="T46" fmla="*/ 1344 w 1364"/>
                <a:gd name="T47" fmla="*/ 492 h 841"/>
                <a:gd name="T48" fmla="*/ 1325 w 1364"/>
                <a:gd name="T49" fmla="*/ 444 h 841"/>
                <a:gd name="T50" fmla="*/ 1256 w 1364"/>
                <a:gd name="T51" fmla="*/ 395 h 841"/>
                <a:gd name="T52" fmla="*/ 1199 w 1364"/>
                <a:gd name="T53" fmla="*/ 347 h 841"/>
                <a:gd name="T54" fmla="*/ 1131 w 1364"/>
                <a:gd name="T55" fmla="*/ 299 h 841"/>
                <a:gd name="T56" fmla="*/ 1044 w 1364"/>
                <a:gd name="T57" fmla="*/ 270 h 841"/>
                <a:gd name="T58" fmla="*/ 948 w 1364"/>
                <a:gd name="T59" fmla="*/ 241 h 841"/>
                <a:gd name="T60" fmla="*/ 851 w 1364"/>
                <a:gd name="T61" fmla="*/ 222 h 841"/>
                <a:gd name="T62" fmla="*/ 754 w 1364"/>
                <a:gd name="T63" fmla="*/ 202 h 841"/>
                <a:gd name="T64" fmla="*/ 647 w 1364"/>
                <a:gd name="T65" fmla="*/ 163 h 841"/>
                <a:gd name="T66" fmla="*/ 513 w 1364"/>
                <a:gd name="T67" fmla="*/ 115 h 841"/>
                <a:gd name="T68" fmla="*/ 387 w 1364"/>
                <a:gd name="T69" fmla="*/ 77 h 841"/>
                <a:gd name="T70" fmla="*/ 261 w 1364"/>
                <a:gd name="T71" fmla="*/ 29 h 84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364"/>
                <a:gd name="T109" fmla="*/ 0 h 841"/>
                <a:gd name="T110" fmla="*/ 1364 w 1364"/>
                <a:gd name="T111" fmla="*/ 841 h 841"/>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364" h="841">
                  <a:moveTo>
                    <a:pt x="203" y="0"/>
                  </a:moveTo>
                  <a:lnTo>
                    <a:pt x="174" y="18"/>
                  </a:lnTo>
                  <a:lnTo>
                    <a:pt x="155" y="48"/>
                  </a:lnTo>
                  <a:lnTo>
                    <a:pt x="125" y="67"/>
                  </a:lnTo>
                  <a:lnTo>
                    <a:pt x="97" y="87"/>
                  </a:lnTo>
                  <a:lnTo>
                    <a:pt x="77" y="106"/>
                  </a:lnTo>
                  <a:lnTo>
                    <a:pt x="49" y="126"/>
                  </a:lnTo>
                  <a:lnTo>
                    <a:pt x="29" y="144"/>
                  </a:lnTo>
                  <a:lnTo>
                    <a:pt x="0" y="174"/>
                  </a:lnTo>
                  <a:lnTo>
                    <a:pt x="10" y="222"/>
                  </a:lnTo>
                  <a:lnTo>
                    <a:pt x="29" y="270"/>
                  </a:lnTo>
                  <a:lnTo>
                    <a:pt x="39" y="319"/>
                  </a:lnTo>
                  <a:lnTo>
                    <a:pt x="49" y="377"/>
                  </a:lnTo>
                  <a:lnTo>
                    <a:pt x="58" y="425"/>
                  </a:lnTo>
                  <a:lnTo>
                    <a:pt x="68" y="473"/>
                  </a:lnTo>
                  <a:lnTo>
                    <a:pt x="77" y="521"/>
                  </a:lnTo>
                  <a:lnTo>
                    <a:pt x="88" y="579"/>
                  </a:lnTo>
                  <a:lnTo>
                    <a:pt x="125" y="609"/>
                  </a:lnTo>
                  <a:lnTo>
                    <a:pt x="155" y="637"/>
                  </a:lnTo>
                  <a:lnTo>
                    <a:pt x="184" y="666"/>
                  </a:lnTo>
                  <a:lnTo>
                    <a:pt x="213" y="696"/>
                  </a:lnTo>
                  <a:lnTo>
                    <a:pt x="251" y="715"/>
                  </a:lnTo>
                  <a:lnTo>
                    <a:pt x="281" y="744"/>
                  </a:lnTo>
                  <a:lnTo>
                    <a:pt x="309" y="773"/>
                  </a:lnTo>
                  <a:lnTo>
                    <a:pt x="339" y="802"/>
                  </a:lnTo>
                  <a:lnTo>
                    <a:pt x="406" y="811"/>
                  </a:lnTo>
                  <a:lnTo>
                    <a:pt x="465" y="811"/>
                  </a:lnTo>
                  <a:lnTo>
                    <a:pt x="532" y="821"/>
                  </a:lnTo>
                  <a:lnTo>
                    <a:pt x="590" y="821"/>
                  </a:lnTo>
                  <a:lnTo>
                    <a:pt x="658" y="830"/>
                  </a:lnTo>
                  <a:lnTo>
                    <a:pt x="716" y="830"/>
                  </a:lnTo>
                  <a:lnTo>
                    <a:pt x="783" y="841"/>
                  </a:lnTo>
                  <a:lnTo>
                    <a:pt x="842" y="841"/>
                  </a:lnTo>
                  <a:lnTo>
                    <a:pt x="890" y="821"/>
                  </a:lnTo>
                  <a:lnTo>
                    <a:pt x="938" y="811"/>
                  </a:lnTo>
                  <a:lnTo>
                    <a:pt x="987" y="792"/>
                  </a:lnTo>
                  <a:lnTo>
                    <a:pt x="1024" y="773"/>
                  </a:lnTo>
                  <a:lnTo>
                    <a:pt x="1073" y="754"/>
                  </a:lnTo>
                  <a:lnTo>
                    <a:pt x="1121" y="734"/>
                  </a:lnTo>
                  <a:lnTo>
                    <a:pt x="1169" y="715"/>
                  </a:lnTo>
                  <a:lnTo>
                    <a:pt x="1208" y="696"/>
                  </a:lnTo>
                  <a:lnTo>
                    <a:pt x="1228" y="666"/>
                  </a:lnTo>
                  <a:lnTo>
                    <a:pt x="1247" y="637"/>
                  </a:lnTo>
                  <a:lnTo>
                    <a:pt x="1266" y="609"/>
                  </a:lnTo>
                  <a:lnTo>
                    <a:pt x="1286" y="579"/>
                  </a:lnTo>
                  <a:lnTo>
                    <a:pt x="1305" y="551"/>
                  </a:lnTo>
                  <a:lnTo>
                    <a:pt x="1325" y="521"/>
                  </a:lnTo>
                  <a:lnTo>
                    <a:pt x="1344" y="492"/>
                  </a:lnTo>
                  <a:lnTo>
                    <a:pt x="1364" y="464"/>
                  </a:lnTo>
                  <a:lnTo>
                    <a:pt x="1325" y="444"/>
                  </a:lnTo>
                  <a:lnTo>
                    <a:pt x="1295" y="425"/>
                  </a:lnTo>
                  <a:lnTo>
                    <a:pt x="1256" y="395"/>
                  </a:lnTo>
                  <a:lnTo>
                    <a:pt x="1228" y="377"/>
                  </a:lnTo>
                  <a:lnTo>
                    <a:pt x="1199" y="347"/>
                  </a:lnTo>
                  <a:lnTo>
                    <a:pt x="1160" y="328"/>
                  </a:lnTo>
                  <a:lnTo>
                    <a:pt x="1131" y="299"/>
                  </a:lnTo>
                  <a:lnTo>
                    <a:pt x="1093" y="280"/>
                  </a:lnTo>
                  <a:lnTo>
                    <a:pt x="1044" y="270"/>
                  </a:lnTo>
                  <a:lnTo>
                    <a:pt x="996" y="260"/>
                  </a:lnTo>
                  <a:lnTo>
                    <a:pt x="948" y="241"/>
                  </a:lnTo>
                  <a:lnTo>
                    <a:pt x="899" y="232"/>
                  </a:lnTo>
                  <a:lnTo>
                    <a:pt x="851" y="222"/>
                  </a:lnTo>
                  <a:lnTo>
                    <a:pt x="803" y="212"/>
                  </a:lnTo>
                  <a:lnTo>
                    <a:pt x="754" y="202"/>
                  </a:lnTo>
                  <a:lnTo>
                    <a:pt x="706" y="193"/>
                  </a:lnTo>
                  <a:lnTo>
                    <a:pt x="647" y="163"/>
                  </a:lnTo>
                  <a:lnTo>
                    <a:pt x="580" y="144"/>
                  </a:lnTo>
                  <a:lnTo>
                    <a:pt x="513" y="115"/>
                  </a:lnTo>
                  <a:lnTo>
                    <a:pt x="454" y="96"/>
                  </a:lnTo>
                  <a:lnTo>
                    <a:pt x="387" y="77"/>
                  </a:lnTo>
                  <a:lnTo>
                    <a:pt x="329" y="48"/>
                  </a:lnTo>
                  <a:lnTo>
                    <a:pt x="261" y="29"/>
                  </a:lnTo>
                  <a:lnTo>
                    <a:pt x="203" y="0"/>
                  </a:lnTo>
                  <a:close/>
                </a:path>
              </a:pathLst>
            </a:custGeom>
            <a:solidFill>
              <a:srgbClr val="F0AE6B"/>
            </a:solidFill>
            <a:ln w="9525">
              <a:noFill/>
              <a:round/>
              <a:headEnd/>
              <a:tailEnd/>
            </a:ln>
          </p:spPr>
          <p:txBody>
            <a:bodyPr>
              <a:prstTxWarp prst="textNoShape">
                <a:avLst/>
              </a:prstTxWarp>
            </a:bodyPr>
            <a:lstStyle/>
            <a:p>
              <a:endParaRPr lang="en-US"/>
            </a:p>
          </p:txBody>
        </p:sp>
        <p:sp>
          <p:nvSpPr>
            <p:cNvPr id="63928" name="Freeform 112"/>
            <p:cNvSpPr>
              <a:spLocks/>
            </p:cNvSpPr>
            <p:nvPr/>
          </p:nvSpPr>
          <p:spPr bwMode="auto">
            <a:xfrm>
              <a:off x="834" y="3252"/>
              <a:ext cx="134" cy="82"/>
            </a:xfrm>
            <a:custGeom>
              <a:avLst/>
              <a:gdLst>
                <a:gd name="T0" fmla="*/ 136 w 1074"/>
                <a:gd name="T1" fmla="*/ 20 h 658"/>
                <a:gd name="T2" fmla="*/ 97 w 1074"/>
                <a:gd name="T3" fmla="*/ 48 h 658"/>
                <a:gd name="T4" fmla="*/ 59 w 1074"/>
                <a:gd name="T5" fmla="*/ 78 h 658"/>
                <a:gd name="T6" fmla="*/ 20 w 1074"/>
                <a:gd name="T7" fmla="*/ 117 h 658"/>
                <a:gd name="T8" fmla="*/ 11 w 1074"/>
                <a:gd name="T9" fmla="*/ 174 h 658"/>
                <a:gd name="T10" fmla="*/ 30 w 1074"/>
                <a:gd name="T11" fmla="*/ 252 h 658"/>
                <a:gd name="T12" fmla="*/ 49 w 1074"/>
                <a:gd name="T13" fmla="*/ 329 h 658"/>
                <a:gd name="T14" fmla="*/ 69 w 1074"/>
                <a:gd name="T15" fmla="*/ 416 h 658"/>
                <a:gd name="T16" fmla="*/ 97 w 1074"/>
                <a:gd name="T17" fmla="*/ 474 h 658"/>
                <a:gd name="T18" fmla="*/ 145 w 1074"/>
                <a:gd name="T19" fmla="*/ 522 h 658"/>
                <a:gd name="T20" fmla="*/ 195 w 1074"/>
                <a:gd name="T21" fmla="*/ 561 h 658"/>
                <a:gd name="T22" fmla="*/ 243 w 1074"/>
                <a:gd name="T23" fmla="*/ 609 h 658"/>
                <a:gd name="T24" fmla="*/ 320 w 1074"/>
                <a:gd name="T25" fmla="*/ 639 h 658"/>
                <a:gd name="T26" fmla="*/ 416 w 1074"/>
                <a:gd name="T27" fmla="*/ 639 h 658"/>
                <a:gd name="T28" fmla="*/ 513 w 1074"/>
                <a:gd name="T29" fmla="*/ 648 h 658"/>
                <a:gd name="T30" fmla="*/ 619 w 1074"/>
                <a:gd name="T31" fmla="*/ 658 h 658"/>
                <a:gd name="T32" fmla="*/ 706 w 1074"/>
                <a:gd name="T33" fmla="*/ 648 h 658"/>
                <a:gd name="T34" fmla="*/ 774 w 1074"/>
                <a:gd name="T35" fmla="*/ 619 h 658"/>
                <a:gd name="T36" fmla="*/ 842 w 1074"/>
                <a:gd name="T37" fmla="*/ 590 h 658"/>
                <a:gd name="T38" fmla="*/ 919 w 1074"/>
                <a:gd name="T39" fmla="*/ 561 h 658"/>
                <a:gd name="T40" fmla="*/ 968 w 1074"/>
                <a:gd name="T41" fmla="*/ 522 h 658"/>
                <a:gd name="T42" fmla="*/ 996 w 1074"/>
                <a:gd name="T43" fmla="*/ 474 h 658"/>
                <a:gd name="T44" fmla="*/ 1025 w 1074"/>
                <a:gd name="T45" fmla="*/ 436 h 658"/>
                <a:gd name="T46" fmla="*/ 1055 w 1074"/>
                <a:gd name="T47" fmla="*/ 388 h 658"/>
                <a:gd name="T48" fmla="*/ 1044 w 1074"/>
                <a:gd name="T49" fmla="*/ 349 h 658"/>
                <a:gd name="T50" fmla="*/ 996 w 1074"/>
                <a:gd name="T51" fmla="*/ 310 h 658"/>
                <a:gd name="T52" fmla="*/ 938 w 1074"/>
                <a:gd name="T53" fmla="*/ 271 h 658"/>
                <a:gd name="T54" fmla="*/ 890 w 1074"/>
                <a:gd name="T55" fmla="*/ 232 h 658"/>
                <a:gd name="T56" fmla="*/ 823 w 1074"/>
                <a:gd name="T57" fmla="*/ 213 h 658"/>
                <a:gd name="T58" fmla="*/ 745 w 1074"/>
                <a:gd name="T59" fmla="*/ 193 h 658"/>
                <a:gd name="T60" fmla="*/ 667 w 1074"/>
                <a:gd name="T61" fmla="*/ 174 h 658"/>
                <a:gd name="T62" fmla="*/ 591 w 1074"/>
                <a:gd name="T63" fmla="*/ 155 h 658"/>
                <a:gd name="T64" fmla="*/ 503 w 1074"/>
                <a:gd name="T65" fmla="*/ 126 h 658"/>
                <a:gd name="T66" fmla="*/ 407 w 1074"/>
                <a:gd name="T67" fmla="*/ 87 h 658"/>
                <a:gd name="T68" fmla="*/ 310 w 1074"/>
                <a:gd name="T69" fmla="*/ 59 h 658"/>
                <a:gd name="T70" fmla="*/ 214 w 1074"/>
                <a:gd name="T71" fmla="*/ 20 h 65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074"/>
                <a:gd name="T109" fmla="*/ 0 h 658"/>
                <a:gd name="T110" fmla="*/ 1074 w 1074"/>
                <a:gd name="T111" fmla="*/ 658 h 65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074" h="658">
                  <a:moveTo>
                    <a:pt x="156" y="0"/>
                  </a:moveTo>
                  <a:lnTo>
                    <a:pt x="136" y="20"/>
                  </a:lnTo>
                  <a:lnTo>
                    <a:pt x="117" y="29"/>
                  </a:lnTo>
                  <a:lnTo>
                    <a:pt x="97" y="48"/>
                  </a:lnTo>
                  <a:lnTo>
                    <a:pt x="78" y="68"/>
                  </a:lnTo>
                  <a:lnTo>
                    <a:pt x="59" y="78"/>
                  </a:lnTo>
                  <a:lnTo>
                    <a:pt x="39" y="97"/>
                  </a:lnTo>
                  <a:lnTo>
                    <a:pt x="20" y="117"/>
                  </a:lnTo>
                  <a:lnTo>
                    <a:pt x="0" y="136"/>
                  </a:lnTo>
                  <a:lnTo>
                    <a:pt x="11" y="174"/>
                  </a:lnTo>
                  <a:lnTo>
                    <a:pt x="20" y="213"/>
                  </a:lnTo>
                  <a:lnTo>
                    <a:pt x="30" y="252"/>
                  </a:lnTo>
                  <a:lnTo>
                    <a:pt x="39" y="290"/>
                  </a:lnTo>
                  <a:lnTo>
                    <a:pt x="49" y="329"/>
                  </a:lnTo>
                  <a:lnTo>
                    <a:pt x="59" y="368"/>
                  </a:lnTo>
                  <a:lnTo>
                    <a:pt x="69" y="416"/>
                  </a:lnTo>
                  <a:lnTo>
                    <a:pt x="78" y="455"/>
                  </a:lnTo>
                  <a:lnTo>
                    <a:pt x="97" y="474"/>
                  </a:lnTo>
                  <a:lnTo>
                    <a:pt x="126" y="494"/>
                  </a:lnTo>
                  <a:lnTo>
                    <a:pt x="145" y="522"/>
                  </a:lnTo>
                  <a:lnTo>
                    <a:pt x="175" y="542"/>
                  </a:lnTo>
                  <a:lnTo>
                    <a:pt x="195" y="561"/>
                  </a:lnTo>
                  <a:lnTo>
                    <a:pt x="223" y="590"/>
                  </a:lnTo>
                  <a:lnTo>
                    <a:pt x="243" y="609"/>
                  </a:lnTo>
                  <a:lnTo>
                    <a:pt x="271" y="629"/>
                  </a:lnTo>
                  <a:lnTo>
                    <a:pt x="320" y="639"/>
                  </a:lnTo>
                  <a:lnTo>
                    <a:pt x="368" y="639"/>
                  </a:lnTo>
                  <a:lnTo>
                    <a:pt x="416" y="639"/>
                  </a:lnTo>
                  <a:lnTo>
                    <a:pt x="465" y="648"/>
                  </a:lnTo>
                  <a:lnTo>
                    <a:pt x="513" y="648"/>
                  </a:lnTo>
                  <a:lnTo>
                    <a:pt x="571" y="658"/>
                  </a:lnTo>
                  <a:lnTo>
                    <a:pt x="619" y="658"/>
                  </a:lnTo>
                  <a:lnTo>
                    <a:pt x="667" y="658"/>
                  </a:lnTo>
                  <a:lnTo>
                    <a:pt x="706" y="648"/>
                  </a:lnTo>
                  <a:lnTo>
                    <a:pt x="736" y="629"/>
                  </a:lnTo>
                  <a:lnTo>
                    <a:pt x="774" y="619"/>
                  </a:lnTo>
                  <a:lnTo>
                    <a:pt x="813" y="600"/>
                  </a:lnTo>
                  <a:lnTo>
                    <a:pt x="842" y="590"/>
                  </a:lnTo>
                  <a:lnTo>
                    <a:pt x="880" y="570"/>
                  </a:lnTo>
                  <a:lnTo>
                    <a:pt x="919" y="561"/>
                  </a:lnTo>
                  <a:lnTo>
                    <a:pt x="958" y="542"/>
                  </a:lnTo>
                  <a:lnTo>
                    <a:pt x="968" y="522"/>
                  </a:lnTo>
                  <a:lnTo>
                    <a:pt x="987" y="503"/>
                  </a:lnTo>
                  <a:lnTo>
                    <a:pt x="996" y="474"/>
                  </a:lnTo>
                  <a:lnTo>
                    <a:pt x="1016" y="455"/>
                  </a:lnTo>
                  <a:lnTo>
                    <a:pt x="1025" y="436"/>
                  </a:lnTo>
                  <a:lnTo>
                    <a:pt x="1044" y="406"/>
                  </a:lnTo>
                  <a:lnTo>
                    <a:pt x="1055" y="388"/>
                  </a:lnTo>
                  <a:lnTo>
                    <a:pt x="1074" y="368"/>
                  </a:lnTo>
                  <a:lnTo>
                    <a:pt x="1044" y="349"/>
                  </a:lnTo>
                  <a:lnTo>
                    <a:pt x="1016" y="329"/>
                  </a:lnTo>
                  <a:lnTo>
                    <a:pt x="996" y="310"/>
                  </a:lnTo>
                  <a:lnTo>
                    <a:pt x="968" y="290"/>
                  </a:lnTo>
                  <a:lnTo>
                    <a:pt x="938" y="271"/>
                  </a:lnTo>
                  <a:lnTo>
                    <a:pt x="910" y="252"/>
                  </a:lnTo>
                  <a:lnTo>
                    <a:pt x="890" y="232"/>
                  </a:lnTo>
                  <a:lnTo>
                    <a:pt x="862" y="213"/>
                  </a:lnTo>
                  <a:lnTo>
                    <a:pt x="823" y="213"/>
                  </a:lnTo>
                  <a:lnTo>
                    <a:pt x="784" y="204"/>
                  </a:lnTo>
                  <a:lnTo>
                    <a:pt x="745" y="193"/>
                  </a:lnTo>
                  <a:lnTo>
                    <a:pt x="706" y="184"/>
                  </a:lnTo>
                  <a:lnTo>
                    <a:pt x="667" y="174"/>
                  </a:lnTo>
                  <a:lnTo>
                    <a:pt x="629" y="165"/>
                  </a:lnTo>
                  <a:lnTo>
                    <a:pt x="591" y="155"/>
                  </a:lnTo>
                  <a:lnTo>
                    <a:pt x="561" y="145"/>
                  </a:lnTo>
                  <a:lnTo>
                    <a:pt x="503" y="126"/>
                  </a:lnTo>
                  <a:lnTo>
                    <a:pt x="455" y="107"/>
                  </a:lnTo>
                  <a:lnTo>
                    <a:pt x="407" y="87"/>
                  </a:lnTo>
                  <a:lnTo>
                    <a:pt x="359" y="78"/>
                  </a:lnTo>
                  <a:lnTo>
                    <a:pt x="310" y="59"/>
                  </a:lnTo>
                  <a:lnTo>
                    <a:pt x="262" y="39"/>
                  </a:lnTo>
                  <a:lnTo>
                    <a:pt x="214" y="20"/>
                  </a:lnTo>
                  <a:lnTo>
                    <a:pt x="156" y="0"/>
                  </a:lnTo>
                  <a:close/>
                </a:path>
              </a:pathLst>
            </a:custGeom>
            <a:solidFill>
              <a:srgbClr val="F0AE6B"/>
            </a:solidFill>
            <a:ln w="9525">
              <a:noFill/>
              <a:round/>
              <a:headEnd/>
              <a:tailEnd/>
            </a:ln>
          </p:spPr>
          <p:txBody>
            <a:bodyPr>
              <a:prstTxWarp prst="textNoShape">
                <a:avLst/>
              </a:prstTxWarp>
            </a:bodyPr>
            <a:lstStyle/>
            <a:p>
              <a:endParaRPr lang="en-US"/>
            </a:p>
          </p:txBody>
        </p:sp>
        <p:sp>
          <p:nvSpPr>
            <p:cNvPr id="63929" name="Freeform 113"/>
            <p:cNvSpPr>
              <a:spLocks/>
            </p:cNvSpPr>
            <p:nvPr/>
          </p:nvSpPr>
          <p:spPr bwMode="auto">
            <a:xfrm>
              <a:off x="850" y="3266"/>
              <a:ext cx="97" cy="59"/>
            </a:xfrm>
            <a:custGeom>
              <a:avLst/>
              <a:gdLst>
                <a:gd name="T0" fmla="*/ 107 w 784"/>
                <a:gd name="T1" fmla="*/ 9 h 473"/>
                <a:gd name="T2" fmla="*/ 78 w 784"/>
                <a:gd name="T3" fmla="*/ 28 h 473"/>
                <a:gd name="T4" fmla="*/ 49 w 784"/>
                <a:gd name="T5" fmla="*/ 57 h 473"/>
                <a:gd name="T6" fmla="*/ 19 w 784"/>
                <a:gd name="T7" fmla="*/ 76 h 473"/>
                <a:gd name="T8" fmla="*/ 10 w 784"/>
                <a:gd name="T9" fmla="*/ 126 h 473"/>
                <a:gd name="T10" fmla="*/ 19 w 784"/>
                <a:gd name="T11" fmla="*/ 183 h 473"/>
                <a:gd name="T12" fmla="*/ 39 w 784"/>
                <a:gd name="T13" fmla="*/ 241 h 473"/>
                <a:gd name="T14" fmla="*/ 49 w 784"/>
                <a:gd name="T15" fmla="*/ 299 h 473"/>
                <a:gd name="T16" fmla="*/ 69 w 784"/>
                <a:gd name="T17" fmla="*/ 338 h 473"/>
                <a:gd name="T18" fmla="*/ 107 w 784"/>
                <a:gd name="T19" fmla="*/ 377 h 473"/>
                <a:gd name="T20" fmla="*/ 145 w 784"/>
                <a:gd name="T21" fmla="*/ 405 h 473"/>
                <a:gd name="T22" fmla="*/ 175 w 784"/>
                <a:gd name="T23" fmla="*/ 434 h 473"/>
                <a:gd name="T24" fmla="*/ 233 w 784"/>
                <a:gd name="T25" fmla="*/ 453 h 473"/>
                <a:gd name="T26" fmla="*/ 300 w 784"/>
                <a:gd name="T27" fmla="*/ 464 h 473"/>
                <a:gd name="T28" fmla="*/ 377 w 784"/>
                <a:gd name="T29" fmla="*/ 473 h 473"/>
                <a:gd name="T30" fmla="*/ 445 w 784"/>
                <a:gd name="T31" fmla="*/ 473 h 473"/>
                <a:gd name="T32" fmla="*/ 513 w 784"/>
                <a:gd name="T33" fmla="*/ 464 h 473"/>
                <a:gd name="T34" fmla="*/ 561 w 784"/>
                <a:gd name="T35" fmla="*/ 444 h 473"/>
                <a:gd name="T36" fmla="*/ 619 w 784"/>
                <a:gd name="T37" fmla="*/ 425 h 473"/>
                <a:gd name="T38" fmla="*/ 667 w 784"/>
                <a:gd name="T39" fmla="*/ 405 h 473"/>
                <a:gd name="T40" fmla="*/ 706 w 784"/>
                <a:gd name="T41" fmla="*/ 377 h 473"/>
                <a:gd name="T42" fmla="*/ 725 w 784"/>
                <a:gd name="T43" fmla="*/ 347 h 473"/>
                <a:gd name="T44" fmla="*/ 745 w 784"/>
                <a:gd name="T45" fmla="*/ 308 h 473"/>
                <a:gd name="T46" fmla="*/ 773 w 784"/>
                <a:gd name="T47" fmla="*/ 280 h 473"/>
                <a:gd name="T48" fmla="*/ 764 w 784"/>
                <a:gd name="T49" fmla="*/ 251 h 473"/>
                <a:gd name="T50" fmla="*/ 725 w 784"/>
                <a:gd name="T51" fmla="*/ 221 h 473"/>
                <a:gd name="T52" fmla="*/ 687 w 784"/>
                <a:gd name="T53" fmla="*/ 193 h 473"/>
                <a:gd name="T54" fmla="*/ 648 w 784"/>
                <a:gd name="T55" fmla="*/ 163 h 473"/>
                <a:gd name="T56" fmla="*/ 600 w 784"/>
                <a:gd name="T57" fmla="*/ 145 h 473"/>
                <a:gd name="T58" fmla="*/ 541 w 784"/>
                <a:gd name="T59" fmla="*/ 135 h 473"/>
                <a:gd name="T60" fmla="*/ 484 w 784"/>
                <a:gd name="T61" fmla="*/ 126 h 473"/>
                <a:gd name="T62" fmla="*/ 435 w 784"/>
                <a:gd name="T63" fmla="*/ 106 h 473"/>
                <a:gd name="T64" fmla="*/ 368 w 784"/>
                <a:gd name="T65" fmla="*/ 87 h 473"/>
                <a:gd name="T66" fmla="*/ 300 w 784"/>
                <a:gd name="T67" fmla="*/ 67 h 473"/>
                <a:gd name="T68" fmla="*/ 223 w 784"/>
                <a:gd name="T69" fmla="*/ 38 h 473"/>
                <a:gd name="T70" fmla="*/ 155 w 784"/>
                <a:gd name="T71" fmla="*/ 9 h 473"/>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784"/>
                <a:gd name="T109" fmla="*/ 0 h 473"/>
                <a:gd name="T110" fmla="*/ 784 w 784"/>
                <a:gd name="T111" fmla="*/ 473 h 473"/>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784" h="473">
                  <a:moveTo>
                    <a:pt x="117" y="0"/>
                  </a:moveTo>
                  <a:lnTo>
                    <a:pt x="107" y="9"/>
                  </a:lnTo>
                  <a:lnTo>
                    <a:pt x="88" y="19"/>
                  </a:lnTo>
                  <a:lnTo>
                    <a:pt x="78" y="28"/>
                  </a:lnTo>
                  <a:lnTo>
                    <a:pt x="58" y="48"/>
                  </a:lnTo>
                  <a:lnTo>
                    <a:pt x="49" y="57"/>
                  </a:lnTo>
                  <a:lnTo>
                    <a:pt x="30" y="67"/>
                  </a:lnTo>
                  <a:lnTo>
                    <a:pt x="19" y="76"/>
                  </a:lnTo>
                  <a:lnTo>
                    <a:pt x="0" y="96"/>
                  </a:lnTo>
                  <a:lnTo>
                    <a:pt x="10" y="126"/>
                  </a:lnTo>
                  <a:lnTo>
                    <a:pt x="19" y="154"/>
                  </a:lnTo>
                  <a:lnTo>
                    <a:pt x="19" y="183"/>
                  </a:lnTo>
                  <a:lnTo>
                    <a:pt x="30" y="212"/>
                  </a:lnTo>
                  <a:lnTo>
                    <a:pt x="39" y="241"/>
                  </a:lnTo>
                  <a:lnTo>
                    <a:pt x="39" y="271"/>
                  </a:lnTo>
                  <a:lnTo>
                    <a:pt x="49" y="299"/>
                  </a:lnTo>
                  <a:lnTo>
                    <a:pt x="58" y="328"/>
                  </a:lnTo>
                  <a:lnTo>
                    <a:pt x="69" y="338"/>
                  </a:lnTo>
                  <a:lnTo>
                    <a:pt x="88" y="357"/>
                  </a:lnTo>
                  <a:lnTo>
                    <a:pt x="107" y="377"/>
                  </a:lnTo>
                  <a:lnTo>
                    <a:pt x="126" y="386"/>
                  </a:lnTo>
                  <a:lnTo>
                    <a:pt x="145" y="405"/>
                  </a:lnTo>
                  <a:lnTo>
                    <a:pt x="164" y="425"/>
                  </a:lnTo>
                  <a:lnTo>
                    <a:pt x="175" y="434"/>
                  </a:lnTo>
                  <a:lnTo>
                    <a:pt x="194" y="453"/>
                  </a:lnTo>
                  <a:lnTo>
                    <a:pt x="233" y="453"/>
                  </a:lnTo>
                  <a:lnTo>
                    <a:pt x="271" y="464"/>
                  </a:lnTo>
                  <a:lnTo>
                    <a:pt x="300" y="464"/>
                  </a:lnTo>
                  <a:lnTo>
                    <a:pt x="339" y="464"/>
                  </a:lnTo>
                  <a:lnTo>
                    <a:pt x="377" y="473"/>
                  </a:lnTo>
                  <a:lnTo>
                    <a:pt x="416" y="473"/>
                  </a:lnTo>
                  <a:lnTo>
                    <a:pt x="445" y="473"/>
                  </a:lnTo>
                  <a:lnTo>
                    <a:pt x="484" y="473"/>
                  </a:lnTo>
                  <a:lnTo>
                    <a:pt x="513" y="464"/>
                  </a:lnTo>
                  <a:lnTo>
                    <a:pt x="541" y="453"/>
                  </a:lnTo>
                  <a:lnTo>
                    <a:pt x="561" y="444"/>
                  </a:lnTo>
                  <a:lnTo>
                    <a:pt x="591" y="434"/>
                  </a:lnTo>
                  <a:lnTo>
                    <a:pt x="619" y="425"/>
                  </a:lnTo>
                  <a:lnTo>
                    <a:pt x="639" y="416"/>
                  </a:lnTo>
                  <a:lnTo>
                    <a:pt x="667" y="405"/>
                  </a:lnTo>
                  <a:lnTo>
                    <a:pt x="697" y="396"/>
                  </a:lnTo>
                  <a:lnTo>
                    <a:pt x="706" y="377"/>
                  </a:lnTo>
                  <a:lnTo>
                    <a:pt x="716" y="357"/>
                  </a:lnTo>
                  <a:lnTo>
                    <a:pt x="725" y="347"/>
                  </a:lnTo>
                  <a:lnTo>
                    <a:pt x="736" y="328"/>
                  </a:lnTo>
                  <a:lnTo>
                    <a:pt x="745" y="308"/>
                  </a:lnTo>
                  <a:lnTo>
                    <a:pt x="754" y="299"/>
                  </a:lnTo>
                  <a:lnTo>
                    <a:pt x="773" y="280"/>
                  </a:lnTo>
                  <a:lnTo>
                    <a:pt x="784" y="260"/>
                  </a:lnTo>
                  <a:lnTo>
                    <a:pt x="764" y="251"/>
                  </a:lnTo>
                  <a:lnTo>
                    <a:pt x="745" y="232"/>
                  </a:lnTo>
                  <a:lnTo>
                    <a:pt x="725" y="221"/>
                  </a:lnTo>
                  <a:lnTo>
                    <a:pt x="706" y="212"/>
                  </a:lnTo>
                  <a:lnTo>
                    <a:pt x="687" y="193"/>
                  </a:lnTo>
                  <a:lnTo>
                    <a:pt x="667" y="183"/>
                  </a:lnTo>
                  <a:lnTo>
                    <a:pt x="648" y="163"/>
                  </a:lnTo>
                  <a:lnTo>
                    <a:pt x="628" y="154"/>
                  </a:lnTo>
                  <a:lnTo>
                    <a:pt x="600" y="145"/>
                  </a:lnTo>
                  <a:lnTo>
                    <a:pt x="571" y="145"/>
                  </a:lnTo>
                  <a:lnTo>
                    <a:pt x="541" y="135"/>
                  </a:lnTo>
                  <a:lnTo>
                    <a:pt x="513" y="126"/>
                  </a:lnTo>
                  <a:lnTo>
                    <a:pt x="484" y="126"/>
                  </a:lnTo>
                  <a:lnTo>
                    <a:pt x="465" y="115"/>
                  </a:lnTo>
                  <a:lnTo>
                    <a:pt x="435" y="106"/>
                  </a:lnTo>
                  <a:lnTo>
                    <a:pt x="407" y="106"/>
                  </a:lnTo>
                  <a:lnTo>
                    <a:pt x="368" y="87"/>
                  </a:lnTo>
                  <a:lnTo>
                    <a:pt x="329" y="76"/>
                  </a:lnTo>
                  <a:lnTo>
                    <a:pt x="300" y="67"/>
                  </a:lnTo>
                  <a:lnTo>
                    <a:pt x="262" y="48"/>
                  </a:lnTo>
                  <a:lnTo>
                    <a:pt x="223" y="38"/>
                  </a:lnTo>
                  <a:lnTo>
                    <a:pt x="184" y="19"/>
                  </a:lnTo>
                  <a:lnTo>
                    <a:pt x="155" y="9"/>
                  </a:lnTo>
                  <a:lnTo>
                    <a:pt x="117" y="0"/>
                  </a:lnTo>
                  <a:close/>
                </a:path>
              </a:pathLst>
            </a:custGeom>
            <a:solidFill>
              <a:srgbClr val="F0AE6B"/>
            </a:solidFill>
            <a:ln w="9525">
              <a:noFill/>
              <a:round/>
              <a:headEnd/>
              <a:tailEnd/>
            </a:ln>
          </p:spPr>
          <p:txBody>
            <a:bodyPr>
              <a:prstTxWarp prst="textNoShape">
                <a:avLst/>
              </a:prstTxWarp>
            </a:bodyPr>
            <a:lstStyle/>
            <a:p>
              <a:endParaRPr lang="en-US"/>
            </a:p>
          </p:txBody>
        </p:sp>
        <p:sp>
          <p:nvSpPr>
            <p:cNvPr id="63930" name="Freeform 114"/>
            <p:cNvSpPr>
              <a:spLocks/>
            </p:cNvSpPr>
            <p:nvPr/>
          </p:nvSpPr>
          <p:spPr bwMode="auto">
            <a:xfrm>
              <a:off x="865" y="3280"/>
              <a:ext cx="61" cy="37"/>
            </a:xfrm>
            <a:custGeom>
              <a:avLst/>
              <a:gdLst>
                <a:gd name="T0" fmla="*/ 77 w 484"/>
                <a:gd name="T1" fmla="*/ 0 h 299"/>
                <a:gd name="T2" fmla="*/ 0 w 484"/>
                <a:gd name="T3" fmla="*/ 57 h 299"/>
                <a:gd name="T4" fmla="*/ 38 w 484"/>
                <a:gd name="T5" fmla="*/ 213 h 299"/>
                <a:gd name="T6" fmla="*/ 125 w 484"/>
                <a:gd name="T7" fmla="*/ 290 h 299"/>
                <a:gd name="T8" fmla="*/ 300 w 484"/>
                <a:gd name="T9" fmla="*/ 299 h 299"/>
                <a:gd name="T10" fmla="*/ 435 w 484"/>
                <a:gd name="T11" fmla="*/ 251 h 299"/>
                <a:gd name="T12" fmla="*/ 484 w 484"/>
                <a:gd name="T13" fmla="*/ 165 h 299"/>
                <a:gd name="T14" fmla="*/ 396 w 484"/>
                <a:gd name="T15" fmla="*/ 106 h 299"/>
                <a:gd name="T16" fmla="*/ 251 w 484"/>
                <a:gd name="T17" fmla="*/ 67 h 299"/>
                <a:gd name="T18" fmla="*/ 77 w 484"/>
                <a:gd name="T19" fmla="*/ 0 h 29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84"/>
                <a:gd name="T31" fmla="*/ 0 h 299"/>
                <a:gd name="T32" fmla="*/ 484 w 484"/>
                <a:gd name="T33" fmla="*/ 299 h 29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84" h="299">
                  <a:moveTo>
                    <a:pt x="77" y="0"/>
                  </a:moveTo>
                  <a:lnTo>
                    <a:pt x="0" y="57"/>
                  </a:lnTo>
                  <a:lnTo>
                    <a:pt x="38" y="213"/>
                  </a:lnTo>
                  <a:lnTo>
                    <a:pt x="125" y="290"/>
                  </a:lnTo>
                  <a:lnTo>
                    <a:pt x="300" y="299"/>
                  </a:lnTo>
                  <a:lnTo>
                    <a:pt x="435" y="251"/>
                  </a:lnTo>
                  <a:lnTo>
                    <a:pt x="484" y="165"/>
                  </a:lnTo>
                  <a:lnTo>
                    <a:pt x="396" y="106"/>
                  </a:lnTo>
                  <a:lnTo>
                    <a:pt x="251" y="67"/>
                  </a:lnTo>
                  <a:lnTo>
                    <a:pt x="77" y="0"/>
                  </a:lnTo>
                  <a:close/>
                </a:path>
              </a:pathLst>
            </a:custGeom>
            <a:solidFill>
              <a:srgbClr val="F0AE6B"/>
            </a:solidFill>
            <a:ln w="9525">
              <a:noFill/>
              <a:round/>
              <a:headEnd/>
              <a:tailEnd/>
            </a:ln>
          </p:spPr>
          <p:txBody>
            <a:bodyPr>
              <a:prstTxWarp prst="textNoShape">
                <a:avLst/>
              </a:prstTxWarp>
            </a:bodyPr>
            <a:lstStyle/>
            <a:p>
              <a:endParaRPr lang="en-US"/>
            </a:p>
          </p:txBody>
        </p:sp>
        <p:sp>
          <p:nvSpPr>
            <p:cNvPr id="63931" name="Freeform 115"/>
            <p:cNvSpPr>
              <a:spLocks/>
            </p:cNvSpPr>
            <p:nvPr/>
          </p:nvSpPr>
          <p:spPr bwMode="auto">
            <a:xfrm>
              <a:off x="732" y="3208"/>
              <a:ext cx="43" cy="132"/>
            </a:xfrm>
            <a:custGeom>
              <a:avLst/>
              <a:gdLst>
                <a:gd name="T0" fmla="*/ 107 w 338"/>
                <a:gd name="T1" fmla="*/ 78 h 1054"/>
                <a:gd name="T2" fmla="*/ 0 w 338"/>
                <a:gd name="T3" fmla="*/ 0 h 1054"/>
                <a:gd name="T4" fmla="*/ 9 w 338"/>
                <a:gd name="T5" fmla="*/ 532 h 1054"/>
                <a:gd name="T6" fmla="*/ 193 w 338"/>
                <a:gd name="T7" fmla="*/ 899 h 1054"/>
                <a:gd name="T8" fmla="*/ 338 w 338"/>
                <a:gd name="T9" fmla="*/ 1054 h 1054"/>
                <a:gd name="T10" fmla="*/ 290 w 338"/>
                <a:gd name="T11" fmla="*/ 716 h 1054"/>
                <a:gd name="T12" fmla="*/ 280 w 338"/>
                <a:gd name="T13" fmla="*/ 262 h 1054"/>
                <a:gd name="T14" fmla="*/ 107 w 338"/>
                <a:gd name="T15" fmla="*/ 78 h 1054"/>
                <a:gd name="T16" fmla="*/ 0 60000 65536"/>
                <a:gd name="T17" fmla="*/ 0 60000 65536"/>
                <a:gd name="T18" fmla="*/ 0 60000 65536"/>
                <a:gd name="T19" fmla="*/ 0 60000 65536"/>
                <a:gd name="T20" fmla="*/ 0 60000 65536"/>
                <a:gd name="T21" fmla="*/ 0 60000 65536"/>
                <a:gd name="T22" fmla="*/ 0 60000 65536"/>
                <a:gd name="T23" fmla="*/ 0 60000 65536"/>
                <a:gd name="T24" fmla="*/ 0 w 338"/>
                <a:gd name="T25" fmla="*/ 0 h 1054"/>
                <a:gd name="T26" fmla="*/ 338 w 338"/>
                <a:gd name="T27" fmla="*/ 1054 h 105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38" h="1054">
                  <a:moveTo>
                    <a:pt x="107" y="78"/>
                  </a:moveTo>
                  <a:lnTo>
                    <a:pt x="0" y="0"/>
                  </a:lnTo>
                  <a:lnTo>
                    <a:pt x="9" y="532"/>
                  </a:lnTo>
                  <a:lnTo>
                    <a:pt x="193" y="899"/>
                  </a:lnTo>
                  <a:lnTo>
                    <a:pt x="338" y="1054"/>
                  </a:lnTo>
                  <a:lnTo>
                    <a:pt x="290" y="716"/>
                  </a:lnTo>
                  <a:lnTo>
                    <a:pt x="280" y="262"/>
                  </a:lnTo>
                  <a:lnTo>
                    <a:pt x="107" y="78"/>
                  </a:lnTo>
                  <a:close/>
                </a:path>
              </a:pathLst>
            </a:custGeom>
            <a:solidFill>
              <a:srgbClr val="E07038"/>
            </a:solidFill>
            <a:ln w="9525">
              <a:noFill/>
              <a:round/>
              <a:headEnd/>
              <a:tailEnd/>
            </a:ln>
          </p:spPr>
          <p:txBody>
            <a:bodyPr>
              <a:prstTxWarp prst="textNoShape">
                <a:avLst/>
              </a:prstTxWarp>
            </a:bodyPr>
            <a:lstStyle/>
            <a:p>
              <a:endParaRPr lang="en-US"/>
            </a:p>
          </p:txBody>
        </p:sp>
        <p:sp>
          <p:nvSpPr>
            <p:cNvPr id="63932" name="Freeform 116"/>
            <p:cNvSpPr>
              <a:spLocks/>
            </p:cNvSpPr>
            <p:nvPr/>
          </p:nvSpPr>
          <p:spPr bwMode="auto">
            <a:xfrm>
              <a:off x="735" y="3218"/>
              <a:ext cx="36" cy="112"/>
            </a:xfrm>
            <a:custGeom>
              <a:avLst/>
              <a:gdLst>
                <a:gd name="T0" fmla="*/ 96 w 289"/>
                <a:gd name="T1" fmla="*/ 67 h 899"/>
                <a:gd name="T2" fmla="*/ 87 w 289"/>
                <a:gd name="T3" fmla="*/ 58 h 899"/>
                <a:gd name="T4" fmla="*/ 67 w 289"/>
                <a:gd name="T5" fmla="*/ 48 h 899"/>
                <a:gd name="T6" fmla="*/ 57 w 289"/>
                <a:gd name="T7" fmla="*/ 39 h 899"/>
                <a:gd name="T8" fmla="*/ 48 w 289"/>
                <a:gd name="T9" fmla="*/ 39 h 899"/>
                <a:gd name="T10" fmla="*/ 37 w 289"/>
                <a:gd name="T11" fmla="*/ 28 h 899"/>
                <a:gd name="T12" fmla="*/ 28 w 289"/>
                <a:gd name="T13" fmla="*/ 19 h 899"/>
                <a:gd name="T14" fmla="*/ 9 w 289"/>
                <a:gd name="T15" fmla="*/ 10 h 899"/>
                <a:gd name="T16" fmla="*/ 0 w 289"/>
                <a:gd name="T17" fmla="*/ 0 h 899"/>
                <a:gd name="T18" fmla="*/ 0 w 289"/>
                <a:gd name="T19" fmla="*/ 58 h 899"/>
                <a:gd name="T20" fmla="*/ 9 w 289"/>
                <a:gd name="T21" fmla="*/ 116 h 899"/>
                <a:gd name="T22" fmla="*/ 9 w 289"/>
                <a:gd name="T23" fmla="*/ 164 h 899"/>
                <a:gd name="T24" fmla="*/ 9 w 289"/>
                <a:gd name="T25" fmla="*/ 222 h 899"/>
                <a:gd name="T26" fmla="*/ 9 w 289"/>
                <a:gd name="T27" fmla="*/ 281 h 899"/>
                <a:gd name="T28" fmla="*/ 9 w 289"/>
                <a:gd name="T29" fmla="*/ 338 h 899"/>
                <a:gd name="T30" fmla="*/ 9 w 289"/>
                <a:gd name="T31" fmla="*/ 396 h 899"/>
                <a:gd name="T32" fmla="*/ 9 w 289"/>
                <a:gd name="T33" fmla="*/ 454 h 899"/>
                <a:gd name="T34" fmla="*/ 28 w 289"/>
                <a:gd name="T35" fmla="*/ 493 h 899"/>
                <a:gd name="T36" fmla="*/ 48 w 289"/>
                <a:gd name="T37" fmla="*/ 532 h 899"/>
                <a:gd name="T38" fmla="*/ 67 w 289"/>
                <a:gd name="T39" fmla="*/ 570 h 899"/>
                <a:gd name="T40" fmla="*/ 87 w 289"/>
                <a:gd name="T41" fmla="*/ 608 h 899"/>
                <a:gd name="T42" fmla="*/ 106 w 289"/>
                <a:gd name="T43" fmla="*/ 647 h 899"/>
                <a:gd name="T44" fmla="*/ 125 w 289"/>
                <a:gd name="T45" fmla="*/ 686 h 899"/>
                <a:gd name="T46" fmla="*/ 145 w 289"/>
                <a:gd name="T47" fmla="*/ 725 h 899"/>
                <a:gd name="T48" fmla="*/ 163 w 289"/>
                <a:gd name="T49" fmla="*/ 764 h 899"/>
                <a:gd name="T50" fmla="*/ 183 w 289"/>
                <a:gd name="T51" fmla="*/ 783 h 899"/>
                <a:gd name="T52" fmla="*/ 202 w 289"/>
                <a:gd name="T53" fmla="*/ 803 h 899"/>
                <a:gd name="T54" fmla="*/ 212 w 289"/>
                <a:gd name="T55" fmla="*/ 812 h 899"/>
                <a:gd name="T56" fmla="*/ 232 w 289"/>
                <a:gd name="T57" fmla="*/ 831 h 899"/>
                <a:gd name="T58" fmla="*/ 241 w 289"/>
                <a:gd name="T59" fmla="*/ 851 h 899"/>
                <a:gd name="T60" fmla="*/ 260 w 289"/>
                <a:gd name="T61" fmla="*/ 870 h 899"/>
                <a:gd name="T62" fmla="*/ 280 w 289"/>
                <a:gd name="T63" fmla="*/ 879 h 899"/>
                <a:gd name="T64" fmla="*/ 289 w 289"/>
                <a:gd name="T65" fmla="*/ 899 h 899"/>
                <a:gd name="T66" fmla="*/ 289 w 289"/>
                <a:gd name="T67" fmla="*/ 860 h 899"/>
                <a:gd name="T68" fmla="*/ 280 w 289"/>
                <a:gd name="T69" fmla="*/ 831 h 899"/>
                <a:gd name="T70" fmla="*/ 280 w 289"/>
                <a:gd name="T71" fmla="*/ 792 h 899"/>
                <a:gd name="T72" fmla="*/ 270 w 289"/>
                <a:gd name="T73" fmla="*/ 754 h 899"/>
                <a:gd name="T74" fmla="*/ 270 w 289"/>
                <a:gd name="T75" fmla="*/ 715 h 899"/>
                <a:gd name="T76" fmla="*/ 260 w 289"/>
                <a:gd name="T77" fmla="*/ 686 h 899"/>
                <a:gd name="T78" fmla="*/ 260 w 289"/>
                <a:gd name="T79" fmla="*/ 647 h 899"/>
                <a:gd name="T80" fmla="*/ 251 w 289"/>
                <a:gd name="T81" fmla="*/ 608 h 899"/>
                <a:gd name="T82" fmla="*/ 251 w 289"/>
                <a:gd name="T83" fmla="*/ 560 h 899"/>
                <a:gd name="T84" fmla="*/ 251 w 289"/>
                <a:gd name="T85" fmla="*/ 513 h 899"/>
                <a:gd name="T86" fmla="*/ 251 w 289"/>
                <a:gd name="T87" fmla="*/ 463 h 899"/>
                <a:gd name="T88" fmla="*/ 241 w 289"/>
                <a:gd name="T89" fmla="*/ 415 h 899"/>
                <a:gd name="T90" fmla="*/ 241 w 289"/>
                <a:gd name="T91" fmla="*/ 367 h 899"/>
                <a:gd name="T92" fmla="*/ 241 w 289"/>
                <a:gd name="T93" fmla="*/ 318 h 899"/>
                <a:gd name="T94" fmla="*/ 241 w 289"/>
                <a:gd name="T95" fmla="*/ 270 h 899"/>
                <a:gd name="T96" fmla="*/ 241 w 289"/>
                <a:gd name="T97" fmla="*/ 222 h 899"/>
                <a:gd name="T98" fmla="*/ 221 w 289"/>
                <a:gd name="T99" fmla="*/ 203 h 899"/>
                <a:gd name="T100" fmla="*/ 202 w 289"/>
                <a:gd name="T101" fmla="*/ 184 h 899"/>
                <a:gd name="T102" fmla="*/ 183 w 289"/>
                <a:gd name="T103" fmla="*/ 164 h 899"/>
                <a:gd name="T104" fmla="*/ 163 w 289"/>
                <a:gd name="T105" fmla="*/ 145 h 899"/>
                <a:gd name="T106" fmla="*/ 154 w 289"/>
                <a:gd name="T107" fmla="*/ 125 h 899"/>
                <a:gd name="T108" fmla="*/ 135 w 289"/>
                <a:gd name="T109" fmla="*/ 106 h 899"/>
                <a:gd name="T110" fmla="*/ 115 w 289"/>
                <a:gd name="T111" fmla="*/ 87 h 899"/>
                <a:gd name="T112" fmla="*/ 96 w 289"/>
                <a:gd name="T113" fmla="*/ 67 h 899"/>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289"/>
                <a:gd name="T172" fmla="*/ 0 h 899"/>
                <a:gd name="T173" fmla="*/ 289 w 289"/>
                <a:gd name="T174" fmla="*/ 899 h 899"/>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289" h="899">
                  <a:moveTo>
                    <a:pt x="96" y="67"/>
                  </a:moveTo>
                  <a:lnTo>
                    <a:pt x="87" y="58"/>
                  </a:lnTo>
                  <a:lnTo>
                    <a:pt x="67" y="48"/>
                  </a:lnTo>
                  <a:lnTo>
                    <a:pt x="57" y="39"/>
                  </a:lnTo>
                  <a:lnTo>
                    <a:pt x="48" y="39"/>
                  </a:lnTo>
                  <a:lnTo>
                    <a:pt x="37" y="28"/>
                  </a:lnTo>
                  <a:lnTo>
                    <a:pt x="28" y="19"/>
                  </a:lnTo>
                  <a:lnTo>
                    <a:pt x="9" y="10"/>
                  </a:lnTo>
                  <a:lnTo>
                    <a:pt x="0" y="0"/>
                  </a:lnTo>
                  <a:lnTo>
                    <a:pt x="0" y="58"/>
                  </a:lnTo>
                  <a:lnTo>
                    <a:pt x="9" y="116"/>
                  </a:lnTo>
                  <a:lnTo>
                    <a:pt x="9" y="164"/>
                  </a:lnTo>
                  <a:lnTo>
                    <a:pt x="9" y="222"/>
                  </a:lnTo>
                  <a:lnTo>
                    <a:pt x="9" y="281"/>
                  </a:lnTo>
                  <a:lnTo>
                    <a:pt x="9" y="338"/>
                  </a:lnTo>
                  <a:lnTo>
                    <a:pt x="9" y="396"/>
                  </a:lnTo>
                  <a:lnTo>
                    <a:pt x="9" y="454"/>
                  </a:lnTo>
                  <a:lnTo>
                    <a:pt x="28" y="493"/>
                  </a:lnTo>
                  <a:lnTo>
                    <a:pt x="48" y="532"/>
                  </a:lnTo>
                  <a:lnTo>
                    <a:pt x="67" y="570"/>
                  </a:lnTo>
                  <a:lnTo>
                    <a:pt x="87" y="608"/>
                  </a:lnTo>
                  <a:lnTo>
                    <a:pt x="106" y="647"/>
                  </a:lnTo>
                  <a:lnTo>
                    <a:pt x="125" y="686"/>
                  </a:lnTo>
                  <a:lnTo>
                    <a:pt x="145" y="725"/>
                  </a:lnTo>
                  <a:lnTo>
                    <a:pt x="163" y="764"/>
                  </a:lnTo>
                  <a:lnTo>
                    <a:pt x="183" y="783"/>
                  </a:lnTo>
                  <a:lnTo>
                    <a:pt x="202" y="803"/>
                  </a:lnTo>
                  <a:lnTo>
                    <a:pt x="212" y="812"/>
                  </a:lnTo>
                  <a:lnTo>
                    <a:pt x="232" y="831"/>
                  </a:lnTo>
                  <a:lnTo>
                    <a:pt x="241" y="851"/>
                  </a:lnTo>
                  <a:lnTo>
                    <a:pt x="260" y="870"/>
                  </a:lnTo>
                  <a:lnTo>
                    <a:pt x="280" y="879"/>
                  </a:lnTo>
                  <a:lnTo>
                    <a:pt x="289" y="899"/>
                  </a:lnTo>
                  <a:lnTo>
                    <a:pt x="289" y="860"/>
                  </a:lnTo>
                  <a:lnTo>
                    <a:pt x="280" y="831"/>
                  </a:lnTo>
                  <a:lnTo>
                    <a:pt x="280" y="792"/>
                  </a:lnTo>
                  <a:lnTo>
                    <a:pt x="270" y="754"/>
                  </a:lnTo>
                  <a:lnTo>
                    <a:pt x="270" y="715"/>
                  </a:lnTo>
                  <a:lnTo>
                    <a:pt x="260" y="686"/>
                  </a:lnTo>
                  <a:lnTo>
                    <a:pt x="260" y="647"/>
                  </a:lnTo>
                  <a:lnTo>
                    <a:pt x="251" y="608"/>
                  </a:lnTo>
                  <a:lnTo>
                    <a:pt x="251" y="560"/>
                  </a:lnTo>
                  <a:lnTo>
                    <a:pt x="251" y="513"/>
                  </a:lnTo>
                  <a:lnTo>
                    <a:pt x="251" y="463"/>
                  </a:lnTo>
                  <a:lnTo>
                    <a:pt x="241" y="415"/>
                  </a:lnTo>
                  <a:lnTo>
                    <a:pt x="241" y="367"/>
                  </a:lnTo>
                  <a:lnTo>
                    <a:pt x="241" y="318"/>
                  </a:lnTo>
                  <a:lnTo>
                    <a:pt x="241" y="270"/>
                  </a:lnTo>
                  <a:lnTo>
                    <a:pt x="241" y="222"/>
                  </a:lnTo>
                  <a:lnTo>
                    <a:pt x="221" y="203"/>
                  </a:lnTo>
                  <a:lnTo>
                    <a:pt x="202" y="184"/>
                  </a:lnTo>
                  <a:lnTo>
                    <a:pt x="183" y="164"/>
                  </a:lnTo>
                  <a:lnTo>
                    <a:pt x="163" y="145"/>
                  </a:lnTo>
                  <a:lnTo>
                    <a:pt x="154" y="125"/>
                  </a:lnTo>
                  <a:lnTo>
                    <a:pt x="135" y="106"/>
                  </a:lnTo>
                  <a:lnTo>
                    <a:pt x="115" y="87"/>
                  </a:lnTo>
                  <a:lnTo>
                    <a:pt x="96" y="67"/>
                  </a:lnTo>
                  <a:close/>
                </a:path>
              </a:pathLst>
            </a:custGeom>
            <a:solidFill>
              <a:srgbClr val="E07038"/>
            </a:solidFill>
            <a:ln w="9525">
              <a:noFill/>
              <a:round/>
              <a:headEnd/>
              <a:tailEnd/>
            </a:ln>
          </p:spPr>
          <p:txBody>
            <a:bodyPr>
              <a:prstTxWarp prst="textNoShape">
                <a:avLst/>
              </a:prstTxWarp>
            </a:bodyPr>
            <a:lstStyle/>
            <a:p>
              <a:endParaRPr lang="en-US"/>
            </a:p>
          </p:txBody>
        </p:sp>
        <p:sp>
          <p:nvSpPr>
            <p:cNvPr id="63933" name="Freeform 117"/>
            <p:cNvSpPr>
              <a:spLocks/>
            </p:cNvSpPr>
            <p:nvPr/>
          </p:nvSpPr>
          <p:spPr bwMode="auto">
            <a:xfrm>
              <a:off x="738" y="3228"/>
              <a:ext cx="31" cy="93"/>
            </a:xfrm>
            <a:custGeom>
              <a:avLst/>
              <a:gdLst>
                <a:gd name="T0" fmla="*/ 78 w 242"/>
                <a:gd name="T1" fmla="*/ 59 h 744"/>
                <a:gd name="T2" fmla="*/ 68 w 242"/>
                <a:gd name="T3" fmla="*/ 48 h 744"/>
                <a:gd name="T4" fmla="*/ 59 w 242"/>
                <a:gd name="T5" fmla="*/ 48 h 744"/>
                <a:gd name="T6" fmla="*/ 48 w 242"/>
                <a:gd name="T7" fmla="*/ 39 h 744"/>
                <a:gd name="T8" fmla="*/ 39 w 242"/>
                <a:gd name="T9" fmla="*/ 29 h 744"/>
                <a:gd name="T10" fmla="*/ 29 w 242"/>
                <a:gd name="T11" fmla="*/ 20 h 744"/>
                <a:gd name="T12" fmla="*/ 20 w 242"/>
                <a:gd name="T13" fmla="*/ 20 h 744"/>
                <a:gd name="T14" fmla="*/ 9 w 242"/>
                <a:gd name="T15" fmla="*/ 10 h 744"/>
                <a:gd name="T16" fmla="*/ 0 w 242"/>
                <a:gd name="T17" fmla="*/ 0 h 744"/>
                <a:gd name="T18" fmla="*/ 0 w 242"/>
                <a:gd name="T19" fmla="*/ 48 h 744"/>
                <a:gd name="T20" fmla="*/ 0 w 242"/>
                <a:gd name="T21" fmla="*/ 96 h 744"/>
                <a:gd name="T22" fmla="*/ 0 w 242"/>
                <a:gd name="T23" fmla="*/ 145 h 744"/>
                <a:gd name="T24" fmla="*/ 0 w 242"/>
                <a:gd name="T25" fmla="*/ 184 h 744"/>
                <a:gd name="T26" fmla="*/ 0 w 242"/>
                <a:gd name="T27" fmla="*/ 232 h 744"/>
                <a:gd name="T28" fmla="*/ 9 w 242"/>
                <a:gd name="T29" fmla="*/ 280 h 744"/>
                <a:gd name="T30" fmla="*/ 9 w 242"/>
                <a:gd name="T31" fmla="*/ 329 h 744"/>
                <a:gd name="T32" fmla="*/ 9 w 242"/>
                <a:gd name="T33" fmla="*/ 377 h 744"/>
                <a:gd name="T34" fmla="*/ 20 w 242"/>
                <a:gd name="T35" fmla="*/ 406 h 744"/>
                <a:gd name="T36" fmla="*/ 39 w 242"/>
                <a:gd name="T37" fmla="*/ 436 h 744"/>
                <a:gd name="T38" fmla="*/ 59 w 242"/>
                <a:gd name="T39" fmla="*/ 473 h 744"/>
                <a:gd name="T40" fmla="*/ 68 w 242"/>
                <a:gd name="T41" fmla="*/ 503 h 744"/>
                <a:gd name="T42" fmla="*/ 87 w 242"/>
                <a:gd name="T43" fmla="*/ 531 h 744"/>
                <a:gd name="T44" fmla="*/ 107 w 242"/>
                <a:gd name="T45" fmla="*/ 570 h 744"/>
                <a:gd name="T46" fmla="*/ 117 w 242"/>
                <a:gd name="T47" fmla="*/ 599 h 744"/>
                <a:gd name="T48" fmla="*/ 135 w 242"/>
                <a:gd name="T49" fmla="*/ 629 h 744"/>
                <a:gd name="T50" fmla="*/ 145 w 242"/>
                <a:gd name="T51" fmla="*/ 648 h 744"/>
                <a:gd name="T52" fmla="*/ 165 w 242"/>
                <a:gd name="T53" fmla="*/ 657 h 744"/>
                <a:gd name="T54" fmla="*/ 174 w 242"/>
                <a:gd name="T55" fmla="*/ 677 h 744"/>
                <a:gd name="T56" fmla="*/ 184 w 242"/>
                <a:gd name="T57" fmla="*/ 687 h 744"/>
                <a:gd name="T58" fmla="*/ 204 w 242"/>
                <a:gd name="T59" fmla="*/ 706 h 744"/>
                <a:gd name="T60" fmla="*/ 213 w 242"/>
                <a:gd name="T61" fmla="*/ 715 h 744"/>
                <a:gd name="T62" fmla="*/ 223 w 242"/>
                <a:gd name="T63" fmla="*/ 726 h 744"/>
                <a:gd name="T64" fmla="*/ 242 w 242"/>
                <a:gd name="T65" fmla="*/ 744 h 744"/>
                <a:gd name="T66" fmla="*/ 232 w 242"/>
                <a:gd name="T67" fmla="*/ 715 h 744"/>
                <a:gd name="T68" fmla="*/ 232 w 242"/>
                <a:gd name="T69" fmla="*/ 687 h 744"/>
                <a:gd name="T70" fmla="*/ 223 w 242"/>
                <a:gd name="T71" fmla="*/ 657 h 744"/>
                <a:gd name="T72" fmla="*/ 223 w 242"/>
                <a:gd name="T73" fmla="*/ 618 h 744"/>
                <a:gd name="T74" fmla="*/ 213 w 242"/>
                <a:gd name="T75" fmla="*/ 590 h 744"/>
                <a:gd name="T76" fmla="*/ 213 w 242"/>
                <a:gd name="T77" fmla="*/ 561 h 744"/>
                <a:gd name="T78" fmla="*/ 213 w 242"/>
                <a:gd name="T79" fmla="*/ 531 h 744"/>
                <a:gd name="T80" fmla="*/ 204 w 242"/>
                <a:gd name="T81" fmla="*/ 503 h 744"/>
                <a:gd name="T82" fmla="*/ 204 w 242"/>
                <a:gd name="T83" fmla="*/ 464 h 744"/>
                <a:gd name="T84" fmla="*/ 204 w 242"/>
                <a:gd name="T85" fmla="*/ 425 h 744"/>
                <a:gd name="T86" fmla="*/ 204 w 242"/>
                <a:gd name="T87" fmla="*/ 386 h 744"/>
                <a:gd name="T88" fmla="*/ 204 w 242"/>
                <a:gd name="T89" fmla="*/ 348 h 744"/>
                <a:gd name="T90" fmla="*/ 204 w 242"/>
                <a:gd name="T91" fmla="*/ 310 h 744"/>
                <a:gd name="T92" fmla="*/ 193 w 242"/>
                <a:gd name="T93" fmla="*/ 271 h 744"/>
                <a:gd name="T94" fmla="*/ 193 w 242"/>
                <a:gd name="T95" fmla="*/ 222 h 744"/>
                <a:gd name="T96" fmla="*/ 193 w 242"/>
                <a:gd name="T97" fmla="*/ 184 h 744"/>
                <a:gd name="T98" fmla="*/ 184 w 242"/>
                <a:gd name="T99" fmla="*/ 174 h 744"/>
                <a:gd name="T100" fmla="*/ 165 w 242"/>
                <a:gd name="T101" fmla="*/ 155 h 744"/>
                <a:gd name="T102" fmla="*/ 155 w 242"/>
                <a:gd name="T103" fmla="*/ 135 h 744"/>
                <a:gd name="T104" fmla="*/ 135 w 242"/>
                <a:gd name="T105" fmla="*/ 126 h 744"/>
                <a:gd name="T106" fmla="*/ 117 w 242"/>
                <a:gd name="T107" fmla="*/ 107 h 744"/>
                <a:gd name="T108" fmla="*/ 107 w 242"/>
                <a:gd name="T109" fmla="*/ 87 h 744"/>
                <a:gd name="T110" fmla="*/ 87 w 242"/>
                <a:gd name="T111" fmla="*/ 78 h 744"/>
                <a:gd name="T112" fmla="*/ 78 w 242"/>
                <a:gd name="T113" fmla="*/ 59 h 744"/>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242"/>
                <a:gd name="T172" fmla="*/ 0 h 744"/>
                <a:gd name="T173" fmla="*/ 242 w 242"/>
                <a:gd name="T174" fmla="*/ 744 h 744"/>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242" h="744">
                  <a:moveTo>
                    <a:pt x="78" y="59"/>
                  </a:moveTo>
                  <a:lnTo>
                    <a:pt x="68" y="48"/>
                  </a:lnTo>
                  <a:lnTo>
                    <a:pt x="59" y="48"/>
                  </a:lnTo>
                  <a:lnTo>
                    <a:pt x="48" y="39"/>
                  </a:lnTo>
                  <a:lnTo>
                    <a:pt x="39" y="29"/>
                  </a:lnTo>
                  <a:lnTo>
                    <a:pt x="29" y="20"/>
                  </a:lnTo>
                  <a:lnTo>
                    <a:pt x="20" y="20"/>
                  </a:lnTo>
                  <a:lnTo>
                    <a:pt x="9" y="10"/>
                  </a:lnTo>
                  <a:lnTo>
                    <a:pt x="0" y="0"/>
                  </a:lnTo>
                  <a:lnTo>
                    <a:pt x="0" y="48"/>
                  </a:lnTo>
                  <a:lnTo>
                    <a:pt x="0" y="96"/>
                  </a:lnTo>
                  <a:lnTo>
                    <a:pt x="0" y="145"/>
                  </a:lnTo>
                  <a:lnTo>
                    <a:pt x="0" y="184"/>
                  </a:lnTo>
                  <a:lnTo>
                    <a:pt x="0" y="232"/>
                  </a:lnTo>
                  <a:lnTo>
                    <a:pt x="9" y="280"/>
                  </a:lnTo>
                  <a:lnTo>
                    <a:pt x="9" y="329"/>
                  </a:lnTo>
                  <a:lnTo>
                    <a:pt x="9" y="377"/>
                  </a:lnTo>
                  <a:lnTo>
                    <a:pt x="20" y="406"/>
                  </a:lnTo>
                  <a:lnTo>
                    <a:pt x="39" y="436"/>
                  </a:lnTo>
                  <a:lnTo>
                    <a:pt x="59" y="473"/>
                  </a:lnTo>
                  <a:lnTo>
                    <a:pt x="68" y="503"/>
                  </a:lnTo>
                  <a:lnTo>
                    <a:pt x="87" y="531"/>
                  </a:lnTo>
                  <a:lnTo>
                    <a:pt x="107" y="570"/>
                  </a:lnTo>
                  <a:lnTo>
                    <a:pt x="117" y="599"/>
                  </a:lnTo>
                  <a:lnTo>
                    <a:pt x="135" y="629"/>
                  </a:lnTo>
                  <a:lnTo>
                    <a:pt x="145" y="648"/>
                  </a:lnTo>
                  <a:lnTo>
                    <a:pt x="165" y="657"/>
                  </a:lnTo>
                  <a:lnTo>
                    <a:pt x="174" y="677"/>
                  </a:lnTo>
                  <a:lnTo>
                    <a:pt x="184" y="687"/>
                  </a:lnTo>
                  <a:lnTo>
                    <a:pt x="204" y="706"/>
                  </a:lnTo>
                  <a:lnTo>
                    <a:pt x="213" y="715"/>
                  </a:lnTo>
                  <a:lnTo>
                    <a:pt x="223" y="726"/>
                  </a:lnTo>
                  <a:lnTo>
                    <a:pt x="242" y="744"/>
                  </a:lnTo>
                  <a:lnTo>
                    <a:pt x="232" y="715"/>
                  </a:lnTo>
                  <a:lnTo>
                    <a:pt x="232" y="687"/>
                  </a:lnTo>
                  <a:lnTo>
                    <a:pt x="223" y="657"/>
                  </a:lnTo>
                  <a:lnTo>
                    <a:pt x="223" y="618"/>
                  </a:lnTo>
                  <a:lnTo>
                    <a:pt x="213" y="590"/>
                  </a:lnTo>
                  <a:lnTo>
                    <a:pt x="213" y="561"/>
                  </a:lnTo>
                  <a:lnTo>
                    <a:pt x="213" y="531"/>
                  </a:lnTo>
                  <a:lnTo>
                    <a:pt x="204" y="503"/>
                  </a:lnTo>
                  <a:lnTo>
                    <a:pt x="204" y="464"/>
                  </a:lnTo>
                  <a:lnTo>
                    <a:pt x="204" y="425"/>
                  </a:lnTo>
                  <a:lnTo>
                    <a:pt x="204" y="386"/>
                  </a:lnTo>
                  <a:lnTo>
                    <a:pt x="204" y="348"/>
                  </a:lnTo>
                  <a:lnTo>
                    <a:pt x="204" y="310"/>
                  </a:lnTo>
                  <a:lnTo>
                    <a:pt x="193" y="271"/>
                  </a:lnTo>
                  <a:lnTo>
                    <a:pt x="193" y="222"/>
                  </a:lnTo>
                  <a:lnTo>
                    <a:pt x="193" y="184"/>
                  </a:lnTo>
                  <a:lnTo>
                    <a:pt x="184" y="174"/>
                  </a:lnTo>
                  <a:lnTo>
                    <a:pt x="165" y="155"/>
                  </a:lnTo>
                  <a:lnTo>
                    <a:pt x="155" y="135"/>
                  </a:lnTo>
                  <a:lnTo>
                    <a:pt x="135" y="126"/>
                  </a:lnTo>
                  <a:lnTo>
                    <a:pt x="117" y="107"/>
                  </a:lnTo>
                  <a:lnTo>
                    <a:pt x="107" y="87"/>
                  </a:lnTo>
                  <a:lnTo>
                    <a:pt x="87" y="78"/>
                  </a:lnTo>
                  <a:lnTo>
                    <a:pt x="78" y="59"/>
                  </a:lnTo>
                  <a:close/>
                </a:path>
              </a:pathLst>
            </a:custGeom>
            <a:solidFill>
              <a:srgbClr val="F0AE6B"/>
            </a:solidFill>
            <a:ln w="9525">
              <a:noFill/>
              <a:round/>
              <a:headEnd/>
              <a:tailEnd/>
            </a:ln>
          </p:spPr>
          <p:txBody>
            <a:bodyPr>
              <a:prstTxWarp prst="textNoShape">
                <a:avLst/>
              </a:prstTxWarp>
            </a:bodyPr>
            <a:lstStyle/>
            <a:p>
              <a:endParaRPr lang="en-US"/>
            </a:p>
          </p:txBody>
        </p:sp>
        <p:sp>
          <p:nvSpPr>
            <p:cNvPr id="63934" name="Freeform 118"/>
            <p:cNvSpPr>
              <a:spLocks/>
            </p:cNvSpPr>
            <p:nvPr/>
          </p:nvSpPr>
          <p:spPr bwMode="auto">
            <a:xfrm>
              <a:off x="742" y="3237"/>
              <a:ext cx="23" cy="74"/>
            </a:xfrm>
            <a:custGeom>
              <a:avLst/>
              <a:gdLst>
                <a:gd name="T0" fmla="*/ 58 w 184"/>
                <a:gd name="T1" fmla="*/ 48 h 589"/>
                <a:gd name="T2" fmla="*/ 49 w 184"/>
                <a:gd name="T3" fmla="*/ 38 h 589"/>
                <a:gd name="T4" fmla="*/ 39 w 184"/>
                <a:gd name="T5" fmla="*/ 38 h 589"/>
                <a:gd name="T6" fmla="*/ 30 w 184"/>
                <a:gd name="T7" fmla="*/ 29 h 589"/>
                <a:gd name="T8" fmla="*/ 19 w 184"/>
                <a:gd name="T9" fmla="*/ 18 h 589"/>
                <a:gd name="T10" fmla="*/ 10 w 184"/>
                <a:gd name="T11" fmla="*/ 9 h 589"/>
                <a:gd name="T12" fmla="*/ 0 w 184"/>
                <a:gd name="T13" fmla="*/ 9 h 589"/>
                <a:gd name="T14" fmla="*/ 0 w 184"/>
                <a:gd name="T15" fmla="*/ 0 h 589"/>
                <a:gd name="T16" fmla="*/ 0 w 184"/>
                <a:gd name="T17" fmla="*/ 38 h 589"/>
                <a:gd name="T18" fmla="*/ 0 w 184"/>
                <a:gd name="T19" fmla="*/ 77 h 589"/>
                <a:gd name="T20" fmla="*/ 0 w 184"/>
                <a:gd name="T21" fmla="*/ 115 h 589"/>
                <a:gd name="T22" fmla="*/ 0 w 184"/>
                <a:gd name="T23" fmla="*/ 144 h 589"/>
                <a:gd name="T24" fmla="*/ 0 w 184"/>
                <a:gd name="T25" fmla="*/ 183 h 589"/>
                <a:gd name="T26" fmla="*/ 0 w 184"/>
                <a:gd name="T27" fmla="*/ 222 h 589"/>
                <a:gd name="T28" fmla="*/ 0 w 184"/>
                <a:gd name="T29" fmla="*/ 260 h 589"/>
                <a:gd name="T30" fmla="*/ 0 w 184"/>
                <a:gd name="T31" fmla="*/ 299 h 589"/>
                <a:gd name="T32" fmla="*/ 19 w 184"/>
                <a:gd name="T33" fmla="*/ 319 h 589"/>
                <a:gd name="T34" fmla="*/ 30 w 184"/>
                <a:gd name="T35" fmla="*/ 347 h 589"/>
                <a:gd name="T36" fmla="*/ 39 w 184"/>
                <a:gd name="T37" fmla="*/ 377 h 589"/>
                <a:gd name="T38" fmla="*/ 49 w 184"/>
                <a:gd name="T39" fmla="*/ 395 h 589"/>
                <a:gd name="T40" fmla="*/ 68 w 184"/>
                <a:gd name="T41" fmla="*/ 425 h 589"/>
                <a:gd name="T42" fmla="*/ 78 w 184"/>
                <a:gd name="T43" fmla="*/ 444 h 589"/>
                <a:gd name="T44" fmla="*/ 88 w 184"/>
                <a:gd name="T45" fmla="*/ 473 h 589"/>
                <a:gd name="T46" fmla="*/ 106 w 184"/>
                <a:gd name="T47" fmla="*/ 503 h 589"/>
                <a:gd name="T48" fmla="*/ 116 w 184"/>
                <a:gd name="T49" fmla="*/ 512 h 589"/>
                <a:gd name="T50" fmla="*/ 126 w 184"/>
                <a:gd name="T51" fmla="*/ 521 h 589"/>
                <a:gd name="T52" fmla="*/ 136 w 184"/>
                <a:gd name="T53" fmla="*/ 531 h 589"/>
                <a:gd name="T54" fmla="*/ 145 w 184"/>
                <a:gd name="T55" fmla="*/ 540 h 589"/>
                <a:gd name="T56" fmla="*/ 155 w 184"/>
                <a:gd name="T57" fmla="*/ 551 h 589"/>
                <a:gd name="T58" fmla="*/ 164 w 184"/>
                <a:gd name="T59" fmla="*/ 560 h 589"/>
                <a:gd name="T60" fmla="*/ 175 w 184"/>
                <a:gd name="T61" fmla="*/ 570 h 589"/>
                <a:gd name="T62" fmla="*/ 184 w 184"/>
                <a:gd name="T63" fmla="*/ 589 h 589"/>
                <a:gd name="T64" fmla="*/ 184 w 184"/>
                <a:gd name="T65" fmla="*/ 560 h 589"/>
                <a:gd name="T66" fmla="*/ 175 w 184"/>
                <a:gd name="T67" fmla="*/ 540 h 589"/>
                <a:gd name="T68" fmla="*/ 175 w 184"/>
                <a:gd name="T69" fmla="*/ 512 h 589"/>
                <a:gd name="T70" fmla="*/ 175 w 184"/>
                <a:gd name="T71" fmla="*/ 492 h 589"/>
                <a:gd name="T72" fmla="*/ 164 w 184"/>
                <a:gd name="T73" fmla="*/ 464 h 589"/>
                <a:gd name="T74" fmla="*/ 164 w 184"/>
                <a:gd name="T75" fmla="*/ 444 h 589"/>
                <a:gd name="T76" fmla="*/ 164 w 184"/>
                <a:gd name="T77" fmla="*/ 425 h 589"/>
                <a:gd name="T78" fmla="*/ 155 w 184"/>
                <a:gd name="T79" fmla="*/ 395 h 589"/>
                <a:gd name="T80" fmla="*/ 155 w 184"/>
                <a:gd name="T81" fmla="*/ 367 h 589"/>
                <a:gd name="T82" fmla="*/ 155 w 184"/>
                <a:gd name="T83" fmla="*/ 338 h 589"/>
                <a:gd name="T84" fmla="*/ 155 w 184"/>
                <a:gd name="T85" fmla="*/ 308 h 589"/>
                <a:gd name="T86" fmla="*/ 155 w 184"/>
                <a:gd name="T87" fmla="*/ 270 h 589"/>
                <a:gd name="T88" fmla="*/ 155 w 184"/>
                <a:gd name="T89" fmla="*/ 241 h 589"/>
                <a:gd name="T90" fmla="*/ 155 w 184"/>
                <a:gd name="T91" fmla="*/ 212 h 589"/>
                <a:gd name="T92" fmla="*/ 155 w 184"/>
                <a:gd name="T93" fmla="*/ 183 h 589"/>
                <a:gd name="T94" fmla="*/ 155 w 184"/>
                <a:gd name="T95" fmla="*/ 144 h 589"/>
                <a:gd name="T96" fmla="*/ 136 w 184"/>
                <a:gd name="T97" fmla="*/ 135 h 589"/>
                <a:gd name="T98" fmla="*/ 126 w 184"/>
                <a:gd name="T99" fmla="*/ 126 h 589"/>
                <a:gd name="T100" fmla="*/ 116 w 184"/>
                <a:gd name="T101" fmla="*/ 115 h 589"/>
                <a:gd name="T102" fmla="*/ 106 w 184"/>
                <a:gd name="T103" fmla="*/ 96 h 589"/>
                <a:gd name="T104" fmla="*/ 88 w 184"/>
                <a:gd name="T105" fmla="*/ 87 h 589"/>
                <a:gd name="T106" fmla="*/ 78 w 184"/>
                <a:gd name="T107" fmla="*/ 77 h 589"/>
                <a:gd name="T108" fmla="*/ 68 w 184"/>
                <a:gd name="T109" fmla="*/ 57 h 589"/>
                <a:gd name="T110" fmla="*/ 58 w 184"/>
                <a:gd name="T111" fmla="*/ 48 h 589"/>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84"/>
                <a:gd name="T169" fmla="*/ 0 h 589"/>
                <a:gd name="T170" fmla="*/ 184 w 184"/>
                <a:gd name="T171" fmla="*/ 589 h 589"/>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84" h="589">
                  <a:moveTo>
                    <a:pt x="58" y="48"/>
                  </a:moveTo>
                  <a:lnTo>
                    <a:pt x="49" y="38"/>
                  </a:lnTo>
                  <a:lnTo>
                    <a:pt x="39" y="38"/>
                  </a:lnTo>
                  <a:lnTo>
                    <a:pt x="30" y="29"/>
                  </a:lnTo>
                  <a:lnTo>
                    <a:pt x="19" y="18"/>
                  </a:lnTo>
                  <a:lnTo>
                    <a:pt x="10" y="9"/>
                  </a:lnTo>
                  <a:lnTo>
                    <a:pt x="0" y="9"/>
                  </a:lnTo>
                  <a:lnTo>
                    <a:pt x="0" y="0"/>
                  </a:lnTo>
                  <a:lnTo>
                    <a:pt x="0" y="38"/>
                  </a:lnTo>
                  <a:lnTo>
                    <a:pt x="0" y="77"/>
                  </a:lnTo>
                  <a:lnTo>
                    <a:pt x="0" y="115"/>
                  </a:lnTo>
                  <a:lnTo>
                    <a:pt x="0" y="144"/>
                  </a:lnTo>
                  <a:lnTo>
                    <a:pt x="0" y="183"/>
                  </a:lnTo>
                  <a:lnTo>
                    <a:pt x="0" y="222"/>
                  </a:lnTo>
                  <a:lnTo>
                    <a:pt x="0" y="260"/>
                  </a:lnTo>
                  <a:lnTo>
                    <a:pt x="0" y="299"/>
                  </a:lnTo>
                  <a:lnTo>
                    <a:pt x="19" y="319"/>
                  </a:lnTo>
                  <a:lnTo>
                    <a:pt x="30" y="347"/>
                  </a:lnTo>
                  <a:lnTo>
                    <a:pt x="39" y="377"/>
                  </a:lnTo>
                  <a:lnTo>
                    <a:pt x="49" y="395"/>
                  </a:lnTo>
                  <a:lnTo>
                    <a:pt x="68" y="425"/>
                  </a:lnTo>
                  <a:lnTo>
                    <a:pt x="78" y="444"/>
                  </a:lnTo>
                  <a:lnTo>
                    <a:pt x="88" y="473"/>
                  </a:lnTo>
                  <a:lnTo>
                    <a:pt x="106" y="503"/>
                  </a:lnTo>
                  <a:lnTo>
                    <a:pt x="116" y="512"/>
                  </a:lnTo>
                  <a:lnTo>
                    <a:pt x="126" y="521"/>
                  </a:lnTo>
                  <a:lnTo>
                    <a:pt x="136" y="531"/>
                  </a:lnTo>
                  <a:lnTo>
                    <a:pt x="145" y="540"/>
                  </a:lnTo>
                  <a:lnTo>
                    <a:pt x="155" y="551"/>
                  </a:lnTo>
                  <a:lnTo>
                    <a:pt x="164" y="560"/>
                  </a:lnTo>
                  <a:lnTo>
                    <a:pt x="175" y="570"/>
                  </a:lnTo>
                  <a:lnTo>
                    <a:pt x="184" y="589"/>
                  </a:lnTo>
                  <a:lnTo>
                    <a:pt x="184" y="560"/>
                  </a:lnTo>
                  <a:lnTo>
                    <a:pt x="175" y="540"/>
                  </a:lnTo>
                  <a:lnTo>
                    <a:pt x="175" y="512"/>
                  </a:lnTo>
                  <a:lnTo>
                    <a:pt x="175" y="492"/>
                  </a:lnTo>
                  <a:lnTo>
                    <a:pt x="164" y="464"/>
                  </a:lnTo>
                  <a:lnTo>
                    <a:pt x="164" y="444"/>
                  </a:lnTo>
                  <a:lnTo>
                    <a:pt x="164" y="425"/>
                  </a:lnTo>
                  <a:lnTo>
                    <a:pt x="155" y="395"/>
                  </a:lnTo>
                  <a:lnTo>
                    <a:pt x="155" y="367"/>
                  </a:lnTo>
                  <a:lnTo>
                    <a:pt x="155" y="338"/>
                  </a:lnTo>
                  <a:lnTo>
                    <a:pt x="155" y="308"/>
                  </a:lnTo>
                  <a:lnTo>
                    <a:pt x="155" y="270"/>
                  </a:lnTo>
                  <a:lnTo>
                    <a:pt x="155" y="241"/>
                  </a:lnTo>
                  <a:lnTo>
                    <a:pt x="155" y="212"/>
                  </a:lnTo>
                  <a:lnTo>
                    <a:pt x="155" y="183"/>
                  </a:lnTo>
                  <a:lnTo>
                    <a:pt x="155" y="144"/>
                  </a:lnTo>
                  <a:lnTo>
                    <a:pt x="136" y="135"/>
                  </a:lnTo>
                  <a:lnTo>
                    <a:pt x="126" y="126"/>
                  </a:lnTo>
                  <a:lnTo>
                    <a:pt x="116" y="115"/>
                  </a:lnTo>
                  <a:lnTo>
                    <a:pt x="106" y="96"/>
                  </a:lnTo>
                  <a:lnTo>
                    <a:pt x="88" y="87"/>
                  </a:lnTo>
                  <a:lnTo>
                    <a:pt x="78" y="77"/>
                  </a:lnTo>
                  <a:lnTo>
                    <a:pt x="68" y="57"/>
                  </a:lnTo>
                  <a:lnTo>
                    <a:pt x="58" y="48"/>
                  </a:lnTo>
                  <a:close/>
                </a:path>
              </a:pathLst>
            </a:custGeom>
            <a:solidFill>
              <a:srgbClr val="F0AE6B"/>
            </a:solidFill>
            <a:ln w="9525">
              <a:noFill/>
              <a:round/>
              <a:headEnd/>
              <a:tailEnd/>
            </a:ln>
          </p:spPr>
          <p:txBody>
            <a:bodyPr>
              <a:prstTxWarp prst="textNoShape">
                <a:avLst/>
              </a:prstTxWarp>
            </a:bodyPr>
            <a:lstStyle/>
            <a:p>
              <a:endParaRPr lang="en-US"/>
            </a:p>
          </p:txBody>
        </p:sp>
        <p:sp>
          <p:nvSpPr>
            <p:cNvPr id="63935" name="Freeform 119"/>
            <p:cNvSpPr>
              <a:spLocks/>
            </p:cNvSpPr>
            <p:nvPr/>
          </p:nvSpPr>
          <p:spPr bwMode="auto">
            <a:xfrm>
              <a:off x="744" y="3247"/>
              <a:ext cx="17" cy="53"/>
            </a:xfrm>
            <a:custGeom>
              <a:avLst/>
              <a:gdLst>
                <a:gd name="T0" fmla="*/ 49 w 136"/>
                <a:gd name="T1" fmla="*/ 38 h 426"/>
                <a:gd name="T2" fmla="*/ 39 w 136"/>
                <a:gd name="T3" fmla="*/ 38 h 426"/>
                <a:gd name="T4" fmla="*/ 39 w 136"/>
                <a:gd name="T5" fmla="*/ 29 h 426"/>
                <a:gd name="T6" fmla="*/ 30 w 136"/>
                <a:gd name="T7" fmla="*/ 29 h 426"/>
                <a:gd name="T8" fmla="*/ 20 w 136"/>
                <a:gd name="T9" fmla="*/ 19 h 426"/>
                <a:gd name="T10" fmla="*/ 11 w 136"/>
                <a:gd name="T11" fmla="*/ 10 h 426"/>
                <a:gd name="T12" fmla="*/ 0 w 136"/>
                <a:gd name="T13" fmla="*/ 0 h 426"/>
                <a:gd name="T14" fmla="*/ 0 w 136"/>
                <a:gd name="T15" fmla="*/ 29 h 426"/>
                <a:gd name="T16" fmla="*/ 0 w 136"/>
                <a:gd name="T17" fmla="*/ 58 h 426"/>
                <a:gd name="T18" fmla="*/ 0 w 136"/>
                <a:gd name="T19" fmla="*/ 86 h 426"/>
                <a:gd name="T20" fmla="*/ 0 w 136"/>
                <a:gd name="T21" fmla="*/ 116 h 426"/>
                <a:gd name="T22" fmla="*/ 11 w 136"/>
                <a:gd name="T23" fmla="*/ 135 h 426"/>
                <a:gd name="T24" fmla="*/ 11 w 136"/>
                <a:gd name="T25" fmla="*/ 164 h 426"/>
                <a:gd name="T26" fmla="*/ 11 w 136"/>
                <a:gd name="T27" fmla="*/ 193 h 426"/>
                <a:gd name="T28" fmla="*/ 11 w 136"/>
                <a:gd name="T29" fmla="*/ 222 h 426"/>
                <a:gd name="T30" fmla="*/ 20 w 136"/>
                <a:gd name="T31" fmla="*/ 242 h 426"/>
                <a:gd name="T32" fmla="*/ 30 w 136"/>
                <a:gd name="T33" fmla="*/ 251 h 426"/>
                <a:gd name="T34" fmla="*/ 39 w 136"/>
                <a:gd name="T35" fmla="*/ 270 h 426"/>
                <a:gd name="T36" fmla="*/ 39 w 136"/>
                <a:gd name="T37" fmla="*/ 290 h 426"/>
                <a:gd name="T38" fmla="*/ 49 w 136"/>
                <a:gd name="T39" fmla="*/ 309 h 426"/>
                <a:gd name="T40" fmla="*/ 59 w 136"/>
                <a:gd name="T41" fmla="*/ 328 h 426"/>
                <a:gd name="T42" fmla="*/ 69 w 136"/>
                <a:gd name="T43" fmla="*/ 348 h 426"/>
                <a:gd name="T44" fmla="*/ 78 w 136"/>
                <a:gd name="T45" fmla="*/ 367 h 426"/>
                <a:gd name="T46" fmla="*/ 87 w 136"/>
                <a:gd name="T47" fmla="*/ 376 h 426"/>
                <a:gd name="T48" fmla="*/ 97 w 136"/>
                <a:gd name="T49" fmla="*/ 376 h 426"/>
                <a:gd name="T50" fmla="*/ 107 w 136"/>
                <a:gd name="T51" fmla="*/ 387 h 426"/>
                <a:gd name="T52" fmla="*/ 107 w 136"/>
                <a:gd name="T53" fmla="*/ 396 h 426"/>
                <a:gd name="T54" fmla="*/ 117 w 136"/>
                <a:gd name="T55" fmla="*/ 406 h 426"/>
                <a:gd name="T56" fmla="*/ 126 w 136"/>
                <a:gd name="T57" fmla="*/ 415 h 426"/>
                <a:gd name="T58" fmla="*/ 136 w 136"/>
                <a:gd name="T59" fmla="*/ 426 h 426"/>
                <a:gd name="T60" fmla="*/ 136 w 136"/>
                <a:gd name="T61" fmla="*/ 415 h 426"/>
                <a:gd name="T62" fmla="*/ 136 w 136"/>
                <a:gd name="T63" fmla="*/ 396 h 426"/>
                <a:gd name="T64" fmla="*/ 136 w 136"/>
                <a:gd name="T65" fmla="*/ 376 h 426"/>
                <a:gd name="T66" fmla="*/ 126 w 136"/>
                <a:gd name="T67" fmla="*/ 357 h 426"/>
                <a:gd name="T68" fmla="*/ 126 w 136"/>
                <a:gd name="T69" fmla="*/ 348 h 426"/>
                <a:gd name="T70" fmla="*/ 126 w 136"/>
                <a:gd name="T71" fmla="*/ 328 h 426"/>
                <a:gd name="T72" fmla="*/ 126 w 136"/>
                <a:gd name="T73" fmla="*/ 309 h 426"/>
                <a:gd name="T74" fmla="*/ 117 w 136"/>
                <a:gd name="T75" fmla="*/ 290 h 426"/>
                <a:gd name="T76" fmla="*/ 117 w 136"/>
                <a:gd name="T77" fmla="*/ 270 h 426"/>
                <a:gd name="T78" fmla="*/ 117 w 136"/>
                <a:gd name="T79" fmla="*/ 251 h 426"/>
                <a:gd name="T80" fmla="*/ 117 w 136"/>
                <a:gd name="T81" fmla="*/ 222 h 426"/>
                <a:gd name="T82" fmla="*/ 117 w 136"/>
                <a:gd name="T83" fmla="*/ 203 h 426"/>
                <a:gd name="T84" fmla="*/ 117 w 136"/>
                <a:gd name="T85" fmla="*/ 183 h 426"/>
                <a:gd name="T86" fmla="*/ 117 w 136"/>
                <a:gd name="T87" fmla="*/ 155 h 426"/>
                <a:gd name="T88" fmla="*/ 117 w 136"/>
                <a:gd name="T89" fmla="*/ 135 h 426"/>
                <a:gd name="T90" fmla="*/ 117 w 136"/>
                <a:gd name="T91" fmla="*/ 116 h 426"/>
                <a:gd name="T92" fmla="*/ 107 w 136"/>
                <a:gd name="T93" fmla="*/ 106 h 426"/>
                <a:gd name="T94" fmla="*/ 97 w 136"/>
                <a:gd name="T95" fmla="*/ 97 h 426"/>
                <a:gd name="T96" fmla="*/ 87 w 136"/>
                <a:gd name="T97" fmla="*/ 86 h 426"/>
                <a:gd name="T98" fmla="*/ 78 w 136"/>
                <a:gd name="T99" fmla="*/ 77 h 426"/>
                <a:gd name="T100" fmla="*/ 69 w 136"/>
                <a:gd name="T101" fmla="*/ 67 h 426"/>
                <a:gd name="T102" fmla="*/ 69 w 136"/>
                <a:gd name="T103" fmla="*/ 58 h 426"/>
                <a:gd name="T104" fmla="*/ 59 w 136"/>
                <a:gd name="T105" fmla="*/ 49 h 426"/>
                <a:gd name="T106" fmla="*/ 49 w 136"/>
                <a:gd name="T107" fmla="*/ 38 h 42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136"/>
                <a:gd name="T163" fmla="*/ 0 h 426"/>
                <a:gd name="T164" fmla="*/ 136 w 136"/>
                <a:gd name="T165" fmla="*/ 426 h 42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136" h="426">
                  <a:moveTo>
                    <a:pt x="49" y="38"/>
                  </a:moveTo>
                  <a:lnTo>
                    <a:pt x="39" y="38"/>
                  </a:lnTo>
                  <a:lnTo>
                    <a:pt x="39" y="29"/>
                  </a:lnTo>
                  <a:lnTo>
                    <a:pt x="30" y="29"/>
                  </a:lnTo>
                  <a:lnTo>
                    <a:pt x="20" y="19"/>
                  </a:lnTo>
                  <a:lnTo>
                    <a:pt x="11" y="10"/>
                  </a:lnTo>
                  <a:lnTo>
                    <a:pt x="0" y="0"/>
                  </a:lnTo>
                  <a:lnTo>
                    <a:pt x="0" y="29"/>
                  </a:lnTo>
                  <a:lnTo>
                    <a:pt x="0" y="58"/>
                  </a:lnTo>
                  <a:lnTo>
                    <a:pt x="0" y="86"/>
                  </a:lnTo>
                  <a:lnTo>
                    <a:pt x="0" y="116"/>
                  </a:lnTo>
                  <a:lnTo>
                    <a:pt x="11" y="135"/>
                  </a:lnTo>
                  <a:lnTo>
                    <a:pt x="11" y="164"/>
                  </a:lnTo>
                  <a:lnTo>
                    <a:pt x="11" y="193"/>
                  </a:lnTo>
                  <a:lnTo>
                    <a:pt x="11" y="222"/>
                  </a:lnTo>
                  <a:lnTo>
                    <a:pt x="20" y="242"/>
                  </a:lnTo>
                  <a:lnTo>
                    <a:pt x="30" y="251"/>
                  </a:lnTo>
                  <a:lnTo>
                    <a:pt x="39" y="270"/>
                  </a:lnTo>
                  <a:lnTo>
                    <a:pt x="39" y="290"/>
                  </a:lnTo>
                  <a:lnTo>
                    <a:pt x="49" y="309"/>
                  </a:lnTo>
                  <a:lnTo>
                    <a:pt x="59" y="328"/>
                  </a:lnTo>
                  <a:lnTo>
                    <a:pt x="69" y="348"/>
                  </a:lnTo>
                  <a:lnTo>
                    <a:pt x="78" y="367"/>
                  </a:lnTo>
                  <a:lnTo>
                    <a:pt x="87" y="376"/>
                  </a:lnTo>
                  <a:lnTo>
                    <a:pt x="97" y="376"/>
                  </a:lnTo>
                  <a:lnTo>
                    <a:pt x="107" y="387"/>
                  </a:lnTo>
                  <a:lnTo>
                    <a:pt x="107" y="396"/>
                  </a:lnTo>
                  <a:lnTo>
                    <a:pt x="117" y="406"/>
                  </a:lnTo>
                  <a:lnTo>
                    <a:pt x="126" y="415"/>
                  </a:lnTo>
                  <a:lnTo>
                    <a:pt x="136" y="426"/>
                  </a:lnTo>
                  <a:lnTo>
                    <a:pt x="136" y="415"/>
                  </a:lnTo>
                  <a:lnTo>
                    <a:pt x="136" y="396"/>
                  </a:lnTo>
                  <a:lnTo>
                    <a:pt x="136" y="376"/>
                  </a:lnTo>
                  <a:lnTo>
                    <a:pt x="126" y="357"/>
                  </a:lnTo>
                  <a:lnTo>
                    <a:pt x="126" y="348"/>
                  </a:lnTo>
                  <a:lnTo>
                    <a:pt x="126" y="328"/>
                  </a:lnTo>
                  <a:lnTo>
                    <a:pt x="126" y="309"/>
                  </a:lnTo>
                  <a:lnTo>
                    <a:pt x="117" y="290"/>
                  </a:lnTo>
                  <a:lnTo>
                    <a:pt x="117" y="270"/>
                  </a:lnTo>
                  <a:lnTo>
                    <a:pt x="117" y="251"/>
                  </a:lnTo>
                  <a:lnTo>
                    <a:pt x="117" y="222"/>
                  </a:lnTo>
                  <a:lnTo>
                    <a:pt x="117" y="203"/>
                  </a:lnTo>
                  <a:lnTo>
                    <a:pt x="117" y="183"/>
                  </a:lnTo>
                  <a:lnTo>
                    <a:pt x="117" y="155"/>
                  </a:lnTo>
                  <a:lnTo>
                    <a:pt x="117" y="135"/>
                  </a:lnTo>
                  <a:lnTo>
                    <a:pt x="117" y="116"/>
                  </a:lnTo>
                  <a:lnTo>
                    <a:pt x="107" y="106"/>
                  </a:lnTo>
                  <a:lnTo>
                    <a:pt x="97" y="97"/>
                  </a:lnTo>
                  <a:lnTo>
                    <a:pt x="87" y="86"/>
                  </a:lnTo>
                  <a:lnTo>
                    <a:pt x="78" y="77"/>
                  </a:lnTo>
                  <a:lnTo>
                    <a:pt x="69" y="67"/>
                  </a:lnTo>
                  <a:lnTo>
                    <a:pt x="69" y="58"/>
                  </a:lnTo>
                  <a:lnTo>
                    <a:pt x="59" y="49"/>
                  </a:lnTo>
                  <a:lnTo>
                    <a:pt x="49" y="38"/>
                  </a:lnTo>
                  <a:close/>
                </a:path>
              </a:pathLst>
            </a:custGeom>
            <a:solidFill>
              <a:srgbClr val="F0AE6B"/>
            </a:solidFill>
            <a:ln w="9525">
              <a:noFill/>
              <a:round/>
              <a:headEnd/>
              <a:tailEnd/>
            </a:ln>
          </p:spPr>
          <p:txBody>
            <a:bodyPr>
              <a:prstTxWarp prst="textNoShape">
                <a:avLst/>
              </a:prstTxWarp>
            </a:bodyPr>
            <a:lstStyle/>
            <a:p>
              <a:endParaRPr lang="en-US"/>
            </a:p>
          </p:txBody>
        </p:sp>
        <p:sp>
          <p:nvSpPr>
            <p:cNvPr id="63936" name="Freeform 120"/>
            <p:cNvSpPr>
              <a:spLocks/>
            </p:cNvSpPr>
            <p:nvPr/>
          </p:nvSpPr>
          <p:spPr bwMode="auto">
            <a:xfrm>
              <a:off x="748" y="3258"/>
              <a:ext cx="11" cy="32"/>
            </a:xfrm>
            <a:custGeom>
              <a:avLst/>
              <a:gdLst>
                <a:gd name="T0" fmla="*/ 29 w 87"/>
                <a:gd name="T1" fmla="*/ 20 h 262"/>
                <a:gd name="T2" fmla="*/ 0 w 87"/>
                <a:gd name="T3" fmla="*/ 0 h 262"/>
                <a:gd name="T4" fmla="*/ 0 w 87"/>
                <a:gd name="T5" fmla="*/ 136 h 262"/>
                <a:gd name="T6" fmla="*/ 48 w 87"/>
                <a:gd name="T7" fmla="*/ 223 h 262"/>
                <a:gd name="T8" fmla="*/ 87 w 87"/>
                <a:gd name="T9" fmla="*/ 262 h 262"/>
                <a:gd name="T10" fmla="*/ 67 w 87"/>
                <a:gd name="T11" fmla="*/ 175 h 262"/>
                <a:gd name="T12" fmla="*/ 67 w 87"/>
                <a:gd name="T13" fmla="*/ 69 h 262"/>
                <a:gd name="T14" fmla="*/ 29 w 87"/>
                <a:gd name="T15" fmla="*/ 20 h 262"/>
                <a:gd name="T16" fmla="*/ 0 60000 65536"/>
                <a:gd name="T17" fmla="*/ 0 60000 65536"/>
                <a:gd name="T18" fmla="*/ 0 60000 65536"/>
                <a:gd name="T19" fmla="*/ 0 60000 65536"/>
                <a:gd name="T20" fmla="*/ 0 60000 65536"/>
                <a:gd name="T21" fmla="*/ 0 60000 65536"/>
                <a:gd name="T22" fmla="*/ 0 60000 65536"/>
                <a:gd name="T23" fmla="*/ 0 60000 65536"/>
                <a:gd name="T24" fmla="*/ 0 w 87"/>
                <a:gd name="T25" fmla="*/ 0 h 262"/>
                <a:gd name="T26" fmla="*/ 87 w 87"/>
                <a:gd name="T27" fmla="*/ 262 h 26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87" h="262">
                  <a:moveTo>
                    <a:pt x="29" y="20"/>
                  </a:moveTo>
                  <a:lnTo>
                    <a:pt x="0" y="0"/>
                  </a:lnTo>
                  <a:lnTo>
                    <a:pt x="0" y="136"/>
                  </a:lnTo>
                  <a:lnTo>
                    <a:pt x="48" y="223"/>
                  </a:lnTo>
                  <a:lnTo>
                    <a:pt x="87" y="262"/>
                  </a:lnTo>
                  <a:lnTo>
                    <a:pt x="67" y="175"/>
                  </a:lnTo>
                  <a:lnTo>
                    <a:pt x="67" y="69"/>
                  </a:lnTo>
                  <a:lnTo>
                    <a:pt x="29" y="20"/>
                  </a:lnTo>
                  <a:close/>
                </a:path>
              </a:pathLst>
            </a:custGeom>
            <a:solidFill>
              <a:srgbClr val="F0AE6B"/>
            </a:solidFill>
            <a:ln w="9525">
              <a:noFill/>
              <a:round/>
              <a:headEnd/>
              <a:tailEnd/>
            </a:ln>
          </p:spPr>
          <p:txBody>
            <a:bodyPr>
              <a:prstTxWarp prst="textNoShape">
                <a:avLst/>
              </a:prstTxWarp>
            </a:bodyPr>
            <a:lstStyle/>
            <a:p>
              <a:endParaRPr lang="en-US"/>
            </a:p>
          </p:txBody>
        </p:sp>
      </p:grpSp>
      <p:sp>
        <p:nvSpPr>
          <p:cNvPr id="172153" name="Text Box 121"/>
          <p:cNvSpPr txBox="1">
            <a:spLocks noChangeArrowheads="1"/>
          </p:cNvSpPr>
          <p:nvPr/>
        </p:nvSpPr>
        <p:spPr bwMode="auto">
          <a:xfrm>
            <a:off x="295275" y="171450"/>
            <a:ext cx="8551863" cy="519113"/>
          </a:xfrm>
          <a:prstGeom prst="rect">
            <a:avLst/>
          </a:prstGeom>
          <a:noFill/>
          <a:ln w="9525">
            <a:noFill/>
            <a:miter lim="800000"/>
            <a:headEnd/>
            <a:tailEnd/>
          </a:ln>
        </p:spPr>
        <p:txBody>
          <a:bodyPr>
            <a:prstTxWarp prst="textNoShape">
              <a:avLst/>
            </a:prstTxWarp>
            <a:spAutoFit/>
          </a:bodyPr>
          <a:lstStyle/>
          <a:p>
            <a:r>
              <a:rPr lang="de-DE">
                <a:solidFill>
                  <a:srgbClr val="663300"/>
                </a:solidFill>
              </a:rPr>
              <a:t>Der Räuber hatte Angst und ist weggerannt, </a:t>
            </a:r>
            <a:endParaRPr lang="en-US">
              <a:solidFill>
                <a:srgbClr val="663300"/>
              </a:solidFill>
            </a:endParaRPr>
          </a:p>
        </p:txBody>
      </p:sp>
      <p:grpSp>
        <p:nvGrpSpPr>
          <p:cNvPr id="3" name="Group 122"/>
          <p:cNvGrpSpPr>
            <a:grpSpLocks/>
          </p:cNvGrpSpPr>
          <p:nvPr/>
        </p:nvGrpSpPr>
        <p:grpSpPr bwMode="auto">
          <a:xfrm flipH="1">
            <a:off x="1193800" y="4318000"/>
            <a:ext cx="3125788" cy="2020888"/>
            <a:chOff x="336" y="2619"/>
            <a:chExt cx="1969" cy="1273"/>
          </a:xfrm>
        </p:grpSpPr>
        <p:sp>
          <p:nvSpPr>
            <p:cNvPr id="63787" name="AutoShape 123"/>
            <p:cNvSpPr>
              <a:spLocks noChangeAspect="1" noChangeArrowheads="1" noTextEdit="1"/>
            </p:cNvSpPr>
            <p:nvPr/>
          </p:nvSpPr>
          <p:spPr bwMode="auto">
            <a:xfrm>
              <a:off x="398" y="2619"/>
              <a:ext cx="1906" cy="1238"/>
            </a:xfrm>
            <a:prstGeom prst="rect">
              <a:avLst/>
            </a:prstGeom>
            <a:noFill/>
            <a:ln w="9525">
              <a:noFill/>
              <a:miter lim="800000"/>
              <a:headEnd/>
              <a:tailEnd/>
            </a:ln>
          </p:spPr>
          <p:txBody>
            <a:bodyPr>
              <a:prstTxWarp prst="textNoShape">
                <a:avLst/>
              </a:prstTxWarp>
            </a:bodyPr>
            <a:lstStyle/>
            <a:p>
              <a:endParaRPr lang="en-US"/>
            </a:p>
          </p:txBody>
        </p:sp>
        <p:sp>
          <p:nvSpPr>
            <p:cNvPr id="63788" name="Freeform 124"/>
            <p:cNvSpPr>
              <a:spLocks/>
            </p:cNvSpPr>
            <p:nvPr/>
          </p:nvSpPr>
          <p:spPr bwMode="auto">
            <a:xfrm>
              <a:off x="398" y="2619"/>
              <a:ext cx="1906" cy="1238"/>
            </a:xfrm>
            <a:custGeom>
              <a:avLst/>
              <a:gdLst>
                <a:gd name="T0" fmla="*/ 2882 w 17154"/>
                <a:gd name="T1" fmla="*/ 10764 h 11142"/>
                <a:gd name="T2" fmla="*/ 2385 w 17154"/>
                <a:gd name="T3" fmla="*/ 10374 h 11142"/>
                <a:gd name="T4" fmla="*/ 3063 w 17154"/>
                <a:gd name="T5" fmla="*/ 10063 h 11142"/>
                <a:gd name="T6" fmla="*/ 6001 w 17154"/>
                <a:gd name="T7" fmla="*/ 9582 h 11142"/>
                <a:gd name="T8" fmla="*/ 6202 w 17154"/>
                <a:gd name="T9" fmla="*/ 9078 h 11142"/>
                <a:gd name="T10" fmla="*/ 5861 w 17154"/>
                <a:gd name="T11" fmla="*/ 7569 h 11142"/>
                <a:gd name="T12" fmla="*/ 5486 w 17154"/>
                <a:gd name="T13" fmla="*/ 6458 h 11142"/>
                <a:gd name="T14" fmla="*/ 4922 w 17154"/>
                <a:gd name="T15" fmla="*/ 5060 h 11142"/>
                <a:gd name="T16" fmla="*/ 4218 w 17154"/>
                <a:gd name="T17" fmla="*/ 4543 h 11142"/>
                <a:gd name="T18" fmla="*/ 3799 w 17154"/>
                <a:gd name="T19" fmla="*/ 4998 h 11142"/>
                <a:gd name="T20" fmla="*/ 4064 w 17154"/>
                <a:gd name="T21" fmla="*/ 6229 h 11142"/>
                <a:gd name="T22" fmla="*/ 4457 w 17154"/>
                <a:gd name="T23" fmla="*/ 6627 h 11142"/>
                <a:gd name="T24" fmla="*/ 4487 w 17154"/>
                <a:gd name="T25" fmla="*/ 7254 h 11142"/>
                <a:gd name="T26" fmla="*/ 4267 w 17154"/>
                <a:gd name="T27" fmla="*/ 7663 h 11142"/>
                <a:gd name="T28" fmla="*/ 3747 w 17154"/>
                <a:gd name="T29" fmla="*/ 7892 h 11142"/>
                <a:gd name="T30" fmla="*/ 3051 w 17154"/>
                <a:gd name="T31" fmla="*/ 7429 h 11142"/>
                <a:gd name="T32" fmla="*/ 1769 w 17154"/>
                <a:gd name="T33" fmla="*/ 6049 h 11142"/>
                <a:gd name="T34" fmla="*/ 1108 w 17154"/>
                <a:gd name="T35" fmla="*/ 5376 h 11142"/>
                <a:gd name="T36" fmla="*/ 509 w 17154"/>
                <a:gd name="T37" fmla="*/ 3897 h 11142"/>
                <a:gd name="T38" fmla="*/ 4 w 17154"/>
                <a:gd name="T39" fmla="*/ 3339 h 11142"/>
                <a:gd name="T40" fmla="*/ 771 w 17154"/>
                <a:gd name="T41" fmla="*/ 2811 h 11142"/>
                <a:gd name="T42" fmla="*/ 960 w 17154"/>
                <a:gd name="T43" fmla="*/ 2613 h 11142"/>
                <a:gd name="T44" fmla="*/ 964 w 17154"/>
                <a:gd name="T45" fmla="*/ 1634 h 11142"/>
                <a:gd name="T46" fmla="*/ 1698 w 17154"/>
                <a:gd name="T47" fmla="*/ 2587 h 11142"/>
                <a:gd name="T48" fmla="*/ 1784 w 17154"/>
                <a:gd name="T49" fmla="*/ 2030 h 11142"/>
                <a:gd name="T50" fmla="*/ 2012 w 17154"/>
                <a:gd name="T51" fmla="*/ 1573 h 11142"/>
                <a:gd name="T52" fmla="*/ 2035 w 17154"/>
                <a:gd name="T53" fmla="*/ 2172 h 11142"/>
                <a:gd name="T54" fmla="*/ 2548 w 17154"/>
                <a:gd name="T55" fmla="*/ 1246 h 11142"/>
                <a:gd name="T56" fmla="*/ 3064 w 17154"/>
                <a:gd name="T57" fmla="*/ 871 h 11142"/>
                <a:gd name="T58" fmla="*/ 3291 w 17154"/>
                <a:gd name="T59" fmla="*/ 842 h 11142"/>
                <a:gd name="T60" fmla="*/ 3960 w 17154"/>
                <a:gd name="T61" fmla="*/ 439 h 11142"/>
                <a:gd name="T62" fmla="*/ 4327 w 17154"/>
                <a:gd name="T63" fmla="*/ 341 h 11142"/>
                <a:gd name="T64" fmla="*/ 4395 w 17154"/>
                <a:gd name="T65" fmla="*/ 382 h 11142"/>
                <a:gd name="T66" fmla="*/ 5473 w 17154"/>
                <a:gd name="T67" fmla="*/ 117 h 11142"/>
                <a:gd name="T68" fmla="*/ 7004 w 17154"/>
                <a:gd name="T69" fmla="*/ 17 h 11142"/>
                <a:gd name="T70" fmla="*/ 7614 w 17154"/>
                <a:gd name="T71" fmla="*/ 216 h 11142"/>
                <a:gd name="T72" fmla="*/ 9099 w 17154"/>
                <a:gd name="T73" fmla="*/ 777 h 11142"/>
                <a:gd name="T74" fmla="*/ 11322 w 17154"/>
                <a:gd name="T75" fmla="*/ 554 h 11142"/>
                <a:gd name="T76" fmla="*/ 13177 w 17154"/>
                <a:gd name="T77" fmla="*/ 332 h 11142"/>
                <a:gd name="T78" fmla="*/ 14712 w 17154"/>
                <a:gd name="T79" fmla="*/ 1489 h 11142"/>
                <a:gd name="T80" fmla="*/ 15367 w 17154"/>
                <a:gd name="T81" fmla="*/ 2006 h 11142"/>
                <a:gd name="T82" fmla="*/ 16204 w 17154"/>
                <a:gd name="T83" fmla="*/ 2743 h 11142"/>
                <a:gd name="T84" fmla="*/ 16949 w 17154"/>
                <a:gd name="T85" fmla="*/ 3943 h 11142"/>
                <a:gd name="T86" fmla="*/ 16990 w 17154"/>
                <a:gd name="T87" fmla="*/ 5727 h 11142"/>
                <a:gd name="T88" fmla="*/ 17148 w 17154"/>
                <a:gd name="T89" fmla="*/ 7023 h 11142"/>
                <a:gd name="T90" fmla="*/ 16902 w 17154"/>
                <a:gd name="T91" fmla="*/ 8340 h 11142"/>
                <a:gd name="T92" fmla="*/ 16719 w 17154"/>
                <a:gd name="T93" fmla="*/ 7163 h 11142"/>
                <a:gd name="T94" fmla="*/ 16494 w 17154"/>
                <a:gd name="T95" fmla="*/ 6353 h 11142"/>
                <a:gd name="T96" fmla="*/ 16638 w 17154"/>
                <a:gd name="T97" fmla="*/ 4590 h 11142"/>
                <a:gd name="T98" fmla="*/ 16181 w 17154"/>
                <a:gd name="T99" fmla="*/ 3444 h 11142"/>
                <a:gd name="T100" fmla="*/ 15510 w 17154"/>
                <a:gd name="T101" fmla="*/ 3623 h 11142"/>
                <a:gd name="T102" fmla="*/ 14779 w 17154"/>
                <a:gd name="T103" fmla="*/ 5015 h 11142"/>
                <a:gd name="T104" fmla="*/ 14245 w 17154"/>
                <a:gd name="T105" fmla="*/ 5940 h 11142"/>
                <a:gd name="T106" fmla="*/ 14702 w 17154"/>
                <a:gd name="T107" fmla="*/ 6023 h 11142"/>
                <a:gd name="T108" fmla="*/ 14906 w 17154"/>
                <a:gd name="T109" fmla="*/ 6859 h 11142"/>
                <a:gd name="T110" fmla="*/ 13731 w 17154"/>
                <a:gd name="T111" fmla="*/ 8412 h 11142"/>
                <a:gd name="T112" fmla="*/ 13775 w 17154"/>
                <a:gd name="T113" fmla="*/ 8973 h 11142"/>
                <a:gd name="T114" fmla="*/ 13857 w 17154"/>
                <a:gd name="T115" fmla="*/ 9755 h 11142"/>
                <a:gd name="T116" fmla="*/ 15382 w 17154"/>
                <a:gd name="T117" fmla="*/ 9879 h 11142"/>
                <a:gd name="T118" fmla="*/ 16419 w 17154"/>
                <a:gd name="T119" fmla="*/ 10141 h 11142"/>
                <a:gd name="T120" fmla="*/ 16231 w 17154"/>
                <a:gd name="T121" fmla="*/ 10491 h 11142"/>
                <a:gd name="T122" fmla="*/ 11581 w 17154"/>
                <a:gd name="T123" fmla="*/ 11048 h 11142"/>
                <a:gd name="T124" fmla="*/ 8592 w 17154"/>
                <a:gd name="T125" fmla="*/ 11080 h 11142"/>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7154"/>
                <a:gd name="T190" fmla="*/ 0 h 11142"/>
                <a:gd name="T191" fmla="*/ 17154 w 17154"/>
                <a:gd name="T192" fmla="*/ 11142 h 11142"/>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7154" h="11142">
                  <a:moveTo>
                    <a:pt x="6943" y="11142"/>
                  </a:moveTo>
                  <a:lnTo>
                    <a:pt x="6710" y="11136"/>
                  </a:lnTo>
                  <a:lnTo>
                    <a:pt x="6478" y="11128"/>
                  </a:lnTo>
                  <a:lnTo>
                    <a:pt x="6244" y="11117"/>
                  </a:lnTo>
                  <a:lnTo>
                    <a:pt x="6011" y="11106"/>
                  </a:lnTo>
                  <a:lnTo>
                    <a:pt x="5779" y="11093"/>
                  </a:lnTo>
                  <a:lnTo>
                    <a:pt x="5546" y="11079"/>
                  </a:lnTo>
                  <a:lnTo>
                    <a:pt x="5313" y="11063"/>
                  </a:lnTo>
                  <a:lnTo>
                    <a:pt x="5082" y="11047"/>
                  </a:lnTo>
                  <a:lnTo>
                    <a:pt x="4849" y="11029"/>
                  </a:lnTo>
                  <a:lnTo>
                    <a:pt x="4618" y="11011"/>
                  </a:lnTo>
                  <a:lnTo>
                    <a:pt x="4386" y="10993"/>
                  </a:lnTo>
                  <a:lnTo>
                    <a:pt x="4156" y="10974"/>
                  </a:lnTo>
                  <a:lnTo>
                    <a:pt x="3925" y="10954"/>
                  </a:lnTo>
                  <a:lnTo>
                    <a:pt x="3695" y="10934"/>
                  </a:lnTo>
                  <a:lnTo>
                    <a:pt x="3465" y="10915"/>
                  </a:lnTo>
                  <a:lnTo>
                    <a:pt x="3236" y="10895"/>
                  </a:lnTo>
                  <a:lnTo>
                    <a:pt x="3146" y="10862"/>
                  </a:lnTo>
                  <a:lnTo>
                    <a:pt x="3066" y="10833"/>
                  </a:lnTo>
                  <a:lnTo>
                    <a:pt x="2997" y="10808"/>
                  </a:lnTo>
                  <a:lnTo>
                    <a:pt x="2935" y="10784"/>
                  </a:lnTo>
                  <a:lnTo>
                    <a:pt x="2882" y="10764"/>
                  </a:lnTo>
                  <a:lnTo>
                    <a:pt x="2836" y="10747"/>
                  </a:lnTo>
                  <a:lnTo>
                    <a:pt x="2794" y="10730"/>
                  </a:lnTo>
                  <a:lnTo>
                    <a:pt x="2758" y="10715"/>
                  </a:lnTo>
                  <a:lnTo>
                    <a:pt x="2723" y="10702"/>
                  </a:lnTo>
                  <a:lnTo>
                    <a:pt x="2692" y="10688"/>
                  </a:lnTo>
                  <a:lnTo>
                    <a:pt x="2661" y="10674"/>
                  </a:lnTo>
                  <a:lnTo>
                    <a:pt x="2631" y="10660"/>
                  </a:lnTo>
                  <a:lnTo>
                    <a:pt x="2600" y="10645"/>
                  </a:lnTo>
                  <a:lnTo>
                    <a:pt x="2566" y="10629"/>
                  </a:lnTo>
                  <a:lnTo>
                    <a:pt x="2528" y="10610"/>
                  </a:lnTo>
                  <a:lnTo>
                    <a:pt x="2486" y="10590"/>
                  </a:lnTo>
                  <a:lnTo>
                    <a:pt x="2467" y="10565"/>
                  </a:lnTo>
                  <a:lnTo>
                    <a:pt x="2450" y="10541"/>
                  </a:lnTo>
                  <a:lnTo>
                    <a:pt x="2435" y="10518"/>
                  </a:lnTo>
                  <a:lnTo>
                    <a:pt x="2422" y="10497"/>
                  </a:lnTo>
                  <a:lnTo>
                    <a:pt x="2410" y="10476"/>
                  </a:lnTo>
                  <a:lnTo>
                    <a:pt x="2402" y="10457"/>
                  </a:lnTo>
                  <a:lnTo>
                    <a:pt x="2395" y="10439"/>
                  </a:lnTo>
                  <a:lnTo>
                    <a:pt x="2390" y="10422"/>
                  </a:lnTo>
                  <a:lnTo>
                    <a:pt x="2387" y="10405"/>
                  </a:lnTo>
                  <a:lnTo>
                    <a:pt x="2385" y="10389"/>
                  </a:lnTo>
                  <a:lnTo>
                    <a:pt x="2385" y="10374"/>
                  </a:lnTo>
                  <a:lnTo>
                    <a:pt x="2388" y="10360"/>
                  </a:lnTo>
                  <a:lnTo>
                    <a:pt x="2391" y="10346"/>
                  </a:lnTo>
                  <a:lnTo>
                    <a:pt x="2395" y="10333"/>
                  </a:lnTo>
                  <a:lnTo>
                    <a:pt x="2402" y="10321"/>
                  </a:lnTo>
                  <a:lnTo>
                    <a:pt x="2410" y="10308"/>
                  </a:lnTo>
                  <a:lnTo>
                    <a:pt x="2419" y="10297"/>
                  </a:lnTo>
                  <a:lnTo>
                    <a:pt x="2429" y="10286"/>
                  </a:lnTo>
                  <a:lnTo>
                    <a:pt x="2441" y="10275"/>
                  </a:lnTo>
                  <a:lnTo>
                    <a:pt x="2454" y="10265"/>
                  </a:lnTo>
                  <a:lnTo>
                    <a:pt x="2468" y="10255"/>
                  </a:lnTo>
                  <a:lnTo>
                    <a:pt x="2482" y="10245"/>
                  </a:lnTo>
                  <a:lnTo>
                    <a:pt x="2498" y="10235"/>
                  </a:lnTo>
                  <a:lnTo>
                    <a:pt x="2515" y="10225"/>
                  </a:lnTo>
                  <a:lnTo>
                    <a:pt x="2589" y="10186"/>
                  </a:lnTo>
                  <a:lnTo>
                    <a:pt x="2673" y="10143"/>
                  </a:lnTo>
                  <a:lnTo>
                    <a:pt x="2729" y="10131"/>
                  </a:lnTo>
                  <a:lnTo>
                    <a:pt x="2784" y="10120"/>
                  </a:lnTo>
                  <a:lnTo>
                    <a:pt x="2839" y="10108"/>
                  </a:lnTo>
                  <a:lnTo>
                    <a:pt x="2895" y="10096"/>
                  </a:lnTo>
                  <a:lnTo>
                    <a:pt x="2950" y="10085"/>
                  </a:lnTo>
                  <a:lnTo>
                    <a:pt x="3007" y="10073"/>
                  </a:lnTo>
                  <a:lnTo>
                    <a:pt x="3063" y="10063"/>
                  </a:lnTo>
                  <a:lnTo>
                    <a:pt x="3120" y="10052"/>
                  </a:lnTo>
                  <a:lnTo>
                    <a:pt x="3385" y="10018"/>
                  </a:lnTo>
                  <a:lnTo>
                    <a:pt x="3641" y="9985"/>
                  </a:lnTo>
                  <a:lnTo>
                    <a:pt x="3889" y="9953"/>
                  </a:lnTo>
                  <a:lnTo>
                    <a:pt x="4127" y="9923"/>
                  </a:lnTo>
                  <a:lnTo>
                    <a:pt x="4353" y="9896"/>
                  </a:lnTo>
                  <a:lnTo>
                    <a:pt x="4568" y="9870"/>
                  </a:lnTo>
                  <a:lnTo>
                    <a:pt x="4770" y="9845"/>
                  </a:lnTo>
                  <a:lnTo>
                    <a:pt x="4959" y="9822"/>
                  </a:lnTo>
                  <a:lnTo>
                    <a:pt x="5132" y="9801"/>
                  </a:lnTo>
                  <a:lnTo>
                    <a:pt x="5291" y="9782"/>
                  </a:lnTo>
                  <a:lnTo>
                    <a:pt x="5432" y="9764"/>
                  </a:lnTo>
                  <a:lnTo>
                    <a:pt x="5558" y="9748"/>
                  </a:lnTo>
                  <a:lnTo>
                    <a:pt x="5664" y="9734"/>
                  </a:lnTo>
                  <a:lnTo>
                    <a:pt x="5751" y="9721"/>
                  </a:lnTo>
                  <a:lnTo>
                    <a:pt x="5786" y="9715"/>
                  </a:lnTo>
                  <a:lnTo>
                    <a:pt x="5817" y="9710"/>
                  </a:lnTo>
                  <a:lnTo>
                    <a:pt x="5843" y="9705"/>
                  </a:lnTo>
                  <a:lnTo>
                    <a:pt x="5863" y="9700"/>
                  </a:lnTo>
                  <a:lnTo>
                    <a:pt x="5923" y="9650"/>
                  </a:lnTo>
                  <a:lnTo>
                    <a:pt x="5977" y="9603"/>
                  </a:lnTo>
                  <a:lnTo>
                    <a:pt x="6001" y="9582"/>
                  </a:lnTo>
                  <a:lnTo>
                    <a:pt x="6023" y="9560"/>
                  </a:lnTo>
                  <a:lnTo>
                    <a:pt x="6045" y="9539"/>
                  </a:lnTo>
                  <a:lnTo>
                    <a:pt x="6065" y="9518"/>
                  </a:lnTo>
                  <a:lnTo>
                    <a:pt x="6083" y="9499"/>
                  </a:lnTo>
                  <a:lnTo>
                    <a:pt x="6100" y="9479"/>
                  </a:lnTo>
                  <a:lnTo>
                    <a:pt x="6115" y="9459"/>
                  </a:lnTo>
                  <a:lnTo>
                    <a:pt x="6129" y="9439"/>
                  </a:lnTo>
                  <a:lnTo>
                    <a:pt x="6142" y="9420"/>
                  </a:lnTo>
                  <a:lnTo>
                    <a:pt x="6154" y="9400"/>
                  </a:lnTo>
                  <a:lnTo>
                    <a:pt x="6165" y="9380"/>
                  </a:lnTo>
                  <a:lnTo>
                    <a:pt x="6173" y="9360"/>
                  </a:lnTo>
                  <a:lnTo>
                    <a:pt x="6181" y="9338"/>
                  </a:lnTo>
                  <a:lnTo>
                    <a:pt x="6188" y="9317"/>
                  </a:lnTo>
                  <a:lnTo>
                    <a:pt x="6194" y="9294"/>
                  </a:lnTo>
                  <a:lnTo>
                    <a:pt x="6198" y="9271"/>
                  </a:lnTo>
                  <a:lnTo>
                    <a:pt x="6201" y="9247"/>
                  </a:lnTo>
                  <a:lnTo>
                    <a:pt x="6204" y="9222"/>
                  </a:lnTo>
                  <a:lnTo>
                    <a:pt x="6205" y="9196"/>
                  </a:lnTo>
                  <a:lnTo>
                    <a:pt x="6207" y="9168"/>
                  </a:lnTo>
                  <a:lnTo>
                    <a:pt x="6205" y="9140"/>
                  </a:lnTo>
                  <a:lnTo>
                    <a:pt x="6204" y="9109"/>
                  </a:lnTo>
                  <a:lnTo>
                    <a:pt x="6202" y="9078"/>
                  </a:lnTo>
                  <a:lnTo>
                    <a:pt x="6199" y="9043"/>
                  </a:lnTo>
                  <a:lnTo>
                    <a:pt x="6192" y="8972"/>
                  </a:lnTo>
                  <a:lnTo>
                    <a:pt x="6180" y="8891"/>
                  </a:lnTo>
                  <a:lnTo>
                    <a:pt x="6149" y="8844"/>
                  </a:lnTo>
                  <a:lnTo>
                    <a:pt x="6123" y="8804"/>
                  </a:lnTo>
                  <a:lnTo>
                    <a:pt x="6111" y="8785"/>
                  </a:lnTo>
                  <a:lnTo>
                    <a:pt x="6099" y="8766"/>
                  </a:lnTo>
                  <a:lnTo>
                    <a:pt x="6088" y="8744"/>
                  </a:lnTo>
                  <a:lnTo>
                    <a:pt x="6076" y="8722"/>
                  </a:lnTo>
                  <a:lnTo>
                    <a:pt x="6050" y="8666"/>
                  </a:lnTo>
                  <a:lnTo>
                    <a:pt x="6017" y="8594"/>
                  </a:lnTo>
                  <a:lnTo>
                    <a:pt x="5974" y="8499"/>
                  </a:lnTo>
                  <a:lnTo>
                    <a:pt x="5919" y="8375"/>
                  </a:lnTo>
                  <a:lnTo>
                    <a:pt x="5916" y="8291"/>
                  </a:lnTo>
                  <a:lnTo>
                    <a:pt x="5912" y="8188"/>
                  </a:lnTo>
                  <a:lnTo>
                    <a:pt x="5904" y="8069"/>
                  </a:lnTo>
                  <a:lnTo>
                    <a:pt x="5896" y="7936"/>
                  </a:lnTo>
                  <a:lnTo>
                    <a:pt x="5890" y="7867"/>
                  </a:lnTo>
                  <a:lnTo>
                    <a:pt x="5884" y="7794"/>
                  </a:lnTo>
                  <a:lnTo>
                    <a:pt x="5877" y="7720"/>
                  </a:lnTo>
                  <a:lnTo>
                    <a:pt x="5870" y="7645"/>
                  </a:lnTo>
                  <a:lnTo>
                    <a:pt x="5861" y="7569"/>
                  </a:lnTo>
                  <a:lnTo>
                    <a:pt x="5853" y="7493"/>
                  </a:lnTo>
                  <a:lnTo>
                    <a:pt x="5842" y="7417"/>
                  </a:lnTo>
                  <a:lnTo>
                    <a:pt x="5831" y="7340"/>
                  </a:lnTo>
                  <a:lnTo>
                    <a:pt x="5821" y="7264"/>
                  </a:lnTo>
                  <a:lnTo>
                    <a:pt x="5808" y="7190"/>
                  </a:lnTo>
                  <a:lnTo>
                    <a:pt x="5794" y="7118"/>
                  </a:lnTo>
                  <a:lnTo>
                    <a:pt x="5779" y="7047"/>
                  </a:lnTo>
                  <a:lnTo>
                    <a:pt x="5764" y="6979"/>
                  </a:lnTo>
                  <a:lnTo>
                    <a:pt x="5747" y="6914"/>
                  </a:lnTo>
                  <a:lnTo>
                    <a:pt x="5729" y="6851"/>
                  </a:lnTo>
                  <a:lnTo>
                    <a:pt x="5710" y="6793"/>
                  </a:lnTo>
                  <a:lnTo>
                    <a:pt x="5690" y="6738"/>
                  </a:lnTo>
                  <a:lnTo>
                    <a:pt x="5668" y="6688"/>
                  </a:lnTo>
                  <a:lnTo>
                    <a:pt x="5646" y="6642"/>
                  </a:lnTo>
                  <a:lnTo>
                    <a:pt x="5621" y="6602"/>
                  </a:lnTo>
                  <a:lnTo>
                    <a:pt x="5596" y="6567"/>
                  </a:lnTo>
                  <a:lnTo>
                    <a:pt x="5570" y="6538"/>
                  </a:lnTo>
                  <a:lnTo>
                    <a:pt x="5541" y="6516"/>
                  </a:lnTo>
                  <a:lnTo>
                    <a:pt x="5512" y="6500"/>
                  </a:lnTo>
                  <a:lnTo>
                    <a:pt x="5505" y="6488"/>
                  </a:lnTo>
                  <a:lnTo>
                    <a:pt x="5497" y="6474"/>
                  </a:lnTo>
                  <a:lnTo>
                    <a:pt x="5486" y="6458"/>
                  </a:lnTo>
                  <a:lnTo>
                    <a:pt x="5473" y="6441"/>
                  </a:lnTo>
                  <a:lnTo>
                    <a:pt x="5442" y="6401"/>
                  </a:lnTo>
                  <a:lnTo>
                    <a:pt x="5404" y="6353"/>
                  </a:lnTo>
                  <a:lnTo>
                    <a:pt x="5361" y="6300"/>
                  </a:lnTo>
                  <a:lnTo>
                    <a:pt x="5313" y="6240"/>
                  </a:lnTo>
                  <a:lnTo>
                    <a:pt x="5290" y="6208"/>
                  </a:lnTo>
                  <a:lnTo>
                    <a:pt x="5265" y="6174"/>
                  </a:lnTo>
                  <a:lnTo>
                    <a:pt x="5241" y="6139"/>
                  </a:lnTo>
                  <a:lnTo>
                    <a:pt x="5216" y="6104"/>
                  </a:lnTo>
                  <a:lnTo>
                    <a:pt x="5192" y="6035"/>
                  </a:lnTo>
                  <a:lnTo>
                    <a:pt x="5169" y="5966"/>
                  </a:lnTo>
                  <a:lnTo>
                    <a:pt x="5145" y="5899"/>
                  </a:lnTo>
                  <a:lnTo>
                    <a:pt x="5122" y="5831"/>
                  </a:lnTo>
                  <a:lnTo>
                    <a:pt x="5098" y="5764"/>
                  </a:lnTo>
                  <a:lnTo>
                    <a:pt x="5075" y="5696"/>
                  </a:lnTo>
                  <a:lnTo>
                    <a:pt x="5052" y="5629"/>
                  </a:lnTo>
                  <a:lnTo>
                    <a:pt x="5029" y="5561"/>
                  </a:lnTo>
                  <a:lnTo>
                    <a:pt x="5004" y="5435"/>
                  </a:lnTo>
                  <a:lnTo>
                    <a:pt x="4980" y="5317"/>
                  </a:lnTo>
                  <a:lnTo>
                    <a:pt x="4958" y="5208"/>
                  </a:lnTo>
                  <a:lnTo>
                    <a:pt x="4934" y="5107"/>
                  </a:lnTo>
                  <a:lnTo>
                    <a:pt x="4922" y="5060"/>
                  </a:lnTo>
                  <a:lnTo>
                    <a:pt x="4910" y="5015"/>
                  </a:lnTo>
                  <a:lnTo>
                    <a:pt x="4896" y="4972"/>
                  </a:lnTo>
                  <a:lnTo>
                    <a:pt x="4882" y="4931"/>
                  </a:lnTo>
                  <a:lnTo>
                    <a:pt x="4867" y="4893"/>
                  </a:lnTo>
                  <a:lnTo>
                    <a:pt x="4850" y="4856"/>
                  </a:lnTo>
                  <a:lnTo>
                    <a:pt x="4832" y="4822"/>
                  </a:lnTo>
                  <a:lnTo>
                    <a:pt x="4813" y="4790"/>
                  </a:lnTo>
                  <a:lnTo>
                    <a:pt x="4791" y="4759"/>
                  </a:lnTo>
                  <a:lnTo>
                    <a:pt x="4769" y="4731"/>
                  </a:lnTo>
                  <a:lnTo>
                    <a:pt x="4743" y="4704"/>
                  </a:lnTo>
                  <a:lnTo>
                    <a:pt x="4716" y="4680"/>
                  </a:lnTo>
                  <a:lnTo>
                    <a:pt x="4686" y="4658"/>
                  </a:lnTo>
                  <a:lnTo>
                    <a:pt x="4653" y="4637"/>
                  </a:lnTo>
                  <a:lnTo>
                    <a:pt x="4619" y="4619"/>
                  </a:lnTo>
                  <a:lnTo>
                    <a:pt x="4580" y="4603"/>
                  </a:lnTo>
                  <a:lnTo>
                    <a:pt x="4539" y="4588"/>
                  </a:lnTo>
                  <a:lnTo>
                    <a:pt x="4494" y="4576"/>
                  </a:lnTo>
                  <a:lnTo>
                    <a:pt x="4447" y="4566"/>
                  </a:lnTo>
                  <a:lnTo>
                    <a:pt x="4396" y="4557"/>
                  </a:lnTo>
                  <a:lnTo>
                    <a:pt x="4340" y="4551"/>
                  </a:lnTo>
                  <a:lnTo>
                    <a:pt x="4281" y="4545"/>
                  </a:lnTo>
                  <a:lnTo>
                    <a:pt x="4218" y="4543"/>
                  </a:lnTo>
                  <a:lnTo>
                    <a:pt x="4150" y="4542"/>
                  </a:lnTo>
                  <a:lnTo>
                    <a:pt x="4104" y="4551"/>
                  </a:lnTo>
                  <a:lnTo>
                    <a:pt x="4060" y="4559"/>
                  </a:lnTo>
                  <a:lnTo>
                    <a:pt x="4020" y="4568"/>
                  </a:lnTo>
                  <a:lnTo>
                    <a:pt x="3982" y="4576"/>
                  </a:lnTo>
                  <a:lnTo>
                    <a:pt x="3914" y="4592"/>
                  </a:lnTo>
                  <a:lnTo>
                    <a:pt x="3855" y="4607"/>
                  </a:lnTo>
                  <a:lnTo>
                    <a:pt x="3805" y="4621"/>
                  </a:lnTo>
                  <a:lnTo>
                    <a:pt x="3760" y="4633"/>
                  </a:lnTo>
                  <a:lnTo>
                    <a:pt x="3740" y="4637"/>
                  </a:lnTo>
                  <a:lnTo>
                    <a:pt x="3719" y="4642"/>
                  </a:lnTo>
                  <a:lnTo>
                    <a:pt x="3701" y="4645"/>
                  </a:lnTo>
                  <a:lnTo>
                    <a:pt x="3683" y="4647"/>
                  </a:lnTo>
                  <a:lnTo>
                    <a:pt x="3687" y="4671"/>
                  </a:lnTo>
                  <a:lnTo>
                    <a:pt x="3692" y="4693"/>
                  </a:lnTo>
                  <a:lnTo>
                    <a:pt x="3699" y="4718"/>
                  </a:lnTo>
                  <a:lnTo>
                    <a:pt x="3705" y="4741"/>
                  </a:lnTo>
                  <a:lnTo>
                    <a:pt x="3720" y="4791"/>
                  </a:lnTo>
                  <a:lnTo>
                    <a:pt x="3737" y="4841"/>
                  </a:lnTo>
                  <a:lnTo>
                    <a:pt x="3757" y="4893"/>
                  </a:lnTo>
                  <a:lnTo>
                    <a:pt x="3777" y="4945"/>
                  </a:lnTo>
                  <a:lnTo>
                    <a:pt x="3799" y="4998"/>
                  </a:lnTo>
                  <a:lnTo>
                    <a:pt x="3821" y="5051"/>
                  </a:lnTo>
                  <a:lnTo>
                    <a:pt x="3845" y="5105"/>
                  </a:lnTo>
                  <a:lnTo>
                    <a:pt x="3868" y="5158"/>
                  </a:lnTo>
                  <a:lnTo>
                    <a:pt x="3892" y="5212"/>
                  </a:lnTo>
                  <a:lnTo>
                    <a:pt x="3914" y="5264"/>
                  </a:lnTo>
                  <a:lnTo>
                    <a:pt x="3937" y="5317"/>
                  </a:lnTo>
                  <a:lnTo>
                    <a:pt x="3959" y="5370"/>
                  </a:lnTo>
                  <a:lnTo>
                    <a:pt x="3980" y="5420"/>
                  </a:lnTo>
                  <a:lnTo>
                    <a:pt x="3999" y="5470"/>
                  </a:lnTo>
                  <a:lnTo>
                    <a:pt x="4003" y="5528"/>
                  </a:lnTo>
                  <a:lnTo>
                    <a:pt x="4009" y="5586"/>
                  </a:lnTo>
                  <a:lnTo>
                    <a:pt x="4013" y="5645"/>
                  </a:lnTo>
                  <a:lnTo>
                    <a:pt x="4018" y="5703"/>
                  </a:lnTo>
                  <a:lnTo>
                    <a:pt x="4024" y="5762"/>
                  </a:lnTo>
                  <a:lnTo>
                    <a:pt x="4028" y="5820"/>
                  </a:lnTo>
                  <a:lnTo>
                    <a:pt x="4033" y="5879"/>
                  </a:lnTo>
                  <a:lnTo>
                    <a:pt x="4039" y="5936"/>
                  </a:lnTo>
                  <a:lnTo>
                    <a:pt x="4043" y="5995"/>
                  </a:lnTo>
                  <a:lnTo>
                    <a:pt x="4048" y="6053"/>
                  </a:lnTo>
                  <a:lnTo>
                    <a:pt x="4054" y="6112"/>
                  </a:lnTo>
                  <a:lnTo>
                    <a:pt x="4059" y="6171"/>
                  </a:lnTo>
                  <a:lnTo>
                    <a:pt x="4064" y="6229"/>
                  </a:lnTo>
                  <a:lnTo>
                    <a:pt x="4070" y="6288"/>
                  </a:lnTo>
                  <a:lnTo>
                    <a:pt x="4075" y="6347"/>
                  </a:lnTo>
                  <a:lnTo>
                    <a:pt x="4081" y="6406"/>
                  </a:lnTo>
                  <a:lnTo>
                    <a:pt x="4106" y="6412"/>
                  </a:lnTo>
                  <a:lnTo>
                    <a:pt x="4132" y="6420"/>
                  </a:lnTo>
                  <a:lnTo>
                    <a:pt x="4158" y="6427"/>
                  </a:lnTo>
                  <a:lnTo>
                    <a:pt x="4181" y="6436"/>
                  </a:lnTo>
                  <a:lnTo>
                    <a:pt x="4205" y="6444"/>
                  </a:lnTo>
                  <a:lnTo>
                    <a:pt x="4226" y="6453"/>
                  </a:lnTo>
                  <a:lnTo>
                    <a:pt x="4249" y="6463"/>
                  </a:lnTo>
                  <a:lnTo>
                    <a:pt x="4269" y="6473"/>
                  </a:lnTo>
                  <a:lnTo>
                    <a:pt x="4290" y="6484"/>
                  </a:lnTo>
                  <a:lnTo>
                    <a:pt x="4309" y="6496"/>
                  </a:lnTo>
                  <a:lnTo>
                    <a:pt x="4328" y="6508"/>
                  </a:lnTo>
                  <a:lnTo>
                    <a:pt x="4346" y="6521"/>
                  </a:lnTo>
                  <a:lnTo>
                    <a:pt x="4364" y="6533"/>
                  </a:lnTo>
                  <a:lnTo>
                    <a:pt x="4381" y="6547"/>
                  </a:lnTo>
                  <a:lnTo>
                    <a:pt x="4397" y="6561"/>
                  </a:lnTo>
                  <a:lnTo>
                    <a:pt x="4413" y="6577"/>
                  </a:lnTo>
                  <a:lnTo>
                    <a:pt x="4428" y="6592"/>
                  </a:lnTo>
                  <a:lnTo>
                    <a:pt x="4443" y="6610"/>
                  </a:lnTo>
                  <a:lnTo>
                    <a:pt x="4457" y="6627"/>
                  </a:lnTo>
                  <a:lnTo>
                    <a:pt x="4471" y="6645"/>
                  </a:lnTo>
                  <a:lnTo>
                    <a:pt x="4484" y="6663"/>
                  </a:lnTo>
                  <a:lnTo>
                    <a:pt x="4496" y="6682"/>
                  </a:lnTo>
                  <a:lnTo>
                    <a:pt x="4509" y="6703"/>
                  </a:lnTo>
                  <a:lnTo>
                    <a:pt x="4521" y="6724"/>
                  </a:lnTo>
                  <a:lnTo>
                    <a:pt x="4533" y="6746"/>
                  </a:lnTo>
                  <a:lnTo>
                    <a:pt x="4545" y="6768"/>
                  </a:lnTo>
                  <a:lnTo>
                    <a:pt x="4555" y="6792"/>
                  </a:lnTo>
                  <a:lnTo>
                    <a:pt x="4566" y="6816"/>
                  </a:lnTo>
                  <a:lnTo>
                    <a:pt x="4588" y="6868"/>
                  </a:lnTo>
                  <a:lnTo>
                    <a:pt x="4608" y="6922"/>
                  </a:lnTo>
                  <a:lnTo>
                    <a:pt x="4603" y="6954"/>
                  </a:lnTo>
                  <a:lnTo>
                    <a:pt x="4595" y="6986"/>
                  </a:lnTo>
                  <a:lnTo>
                    <a:pt x="4587" y="7021"/>
                  </a:lnTo>
                  <a:lnTo>
                    <a:pt x="4576" y="7056"/>
                  </a:lnTo>
                  <a:lnTo>
                    <a:pt x="4563" y="7093"/>
                  </a:lnTo>
                  <a:lnTo>
                    <a:pt x="4549" y="7129"/>
                  </a:lnTo>
                  <a:lnTo>
                    <a:pt x="4533" y="7166"/>
                  </a:lnTo>
                  <a:lnTo>
                    <a:pt x="4516" y="7201"/>
                  </a:lnTo>
                  <a:lnTo>
                    <a:pt x="4506" y="7219"/>
                  </a:lnTo>
                  <a:lnTo>
                    <a:pt x="4496" y="7237"/>
                  </a:lnTo>
                  <a:lnTo>
                    <a:pt x="4487" y="7254"/>
                  </a:lnTo>
                  <a:lnTo>
                    <a:pt x="4476" y="7270"/>
                  </a:lnTo>
                  <a:lnTo>
                    <a:pt x="4464" y="7286"/>
                  </a:lnTo>
                  <a:lnTo>
                    <a:pt x="4454" y="7301"/>
                  </a:lnTo>
                  <a:lnTo>
                    <a:pt x="4442" y="7316"/>
                  </a:lnTo>
                  <a:lnTo>
                    <a:pt x="4429" y="7331"/>
                  </a:lnTo>
                  <a:lnTo>
                    <a:pt x="4416" y="7344"/>
                  </a:lnTo>
                  <a:lnTo>
                    <a:pt x="4403" y="7357"/>
                  </a:lnTo>
                  <a:lnTo>
                    <a:pt x="4389" y="7368"/>
                  </a:lnTo>
                  <a:lnTo>
                    <a:pt x="4375" y="7380"/>
                  </a:lnTo>
                  <a:lnTo>
                    <a:pt x="4361" y="7390"/>
                  </a:lnTo>
                  <a:lnTo>
                    <a:pt x="4346" y="7399"/>
                  </a:lnTo>
                  <a:lnTo>
                    <a:pt x="4331" y="7408"/>
                  </a:lnTo>
                  <a:lnTo>
                    <a:pt x="4315" y="7414"/>
                  </a:lnTo>
                  <a:lnTo>
                    <a:pt x="4317" y="7448"/>
                  </a:lnTo>
                  <a:lnTo>
                    <a:pt x="4317" y="7479"/>
                  </a:lnTo>
                  <a:lnTo>
                    <a:pt x="4315" y="7510"/>
                  </a:lnTo>
                  <a:lnTo>
                    <a:pt x="4311" y="7539"/>
                  </a:lnTo>
                  <a:lnTo>
                    <a:pt x="4306" y="7566"/>
                  </a:lnTo>
                  <a:lnTo>
                    <a:pt x="4298" y="7592"/>
                  </a:lnTo>
                  <a:lnTo>
                    <a:pt x="4290" y="7617"/>
                  </a:lnTo>
                  <a:lnTo>
                    <a:pt x="4279" y="7641"/>
                  </a:lnTo>
                  <a:lnTo>
                    <a:pt x="4267" y="7663"/>
                  </a:lnTo>
                  <a:lnTo>
                    <a:pt x="4253" y="7685"/>
                  </a:lnTo>
                  <a:lnTo>
                    <a:pt x="4238" y="7705"/>
                  </a:lnTo>
                  <a:lnTo>
                    <a:pt x="4222" y="7724"/>
                  </a:lnTo>
                  <a:lnTo>
                    <a:pt x="4205" y="7741"/>
                  </a:lnTo>
                  <a:lnTo>
                    <a:pt x="4187" y="7758"/>
                  </a:lnTo>
                  <a:lnTo>
                    <a:pt x="4166" y="7773"/>
                  </a:lnTo>
                  <a:lnTo>
                    <a:pt x="4146" y="7788"/>
                  </a:lnTo>
                  <a:lnTo>
                    <a:pt x="4124" y="7801"/>
                  </a:lnTo>
                  <a:lnTo>
                    <a:pt x="4102" y="7814"/>
                  </a:lnTo>
                  <a:lnTo>
                    <a:pt x="4078" y="7826"/>
                  </a:lnTo>
                  <a:lnTo>
                    <a:pt x="4054" y="7837"/>
                  </a:lnTo>
                  <a:lnTo>
                    <a:pt x="4028" y="7845"/>
                  </a:lnTo>
                  <a:lnTo>
                    <a:pt x="4002" y="7854"/>
                  </a:lnTo>
                  <a:lnTo>
                    <a:pt x="3975" y="7862"/>
                  </a:lnTo>
                  <a:lnTo>
                    <a:pt x="3949" y="7869"/>
                  </a:lnTo>
                  <a:lnTo>
                    <a:pt x="3921" y="7874"/>
                  </a:lnTo>
                  <a:lnTo>
                    <a:pt x="3893" y="7880"/>
                  </a:lnTo>
                  <a:lnTo>
                    <a:pt x="3864" y="7884"/>
                  </a:lnTo>
                  <a:lnTo>
                    <a:pt x="3836" y="7887"/>
                  </a:lnTo>
                  <a:lnTo>
                    <a:pt x="3806" y="7889"/>
                  </a:lnTo>
                  <a:lnTo>
                    <a:pt x="3777" y="7891"/>
                  </a:lnTo>
                  <a:lnTo>
                    <a:pt x="3747" y="7892"/>
                  </a:lnTo>
                  <a:lnTo>
                    <a:pt x="3718" y="7892"/>
                  </a:lnTo>
                  <a:lnTo>
                    <a:pt x="3684" y="7882"/>
                  </a:lnTo>
                  <a:lnTo>
                    <a:pt x="3650" y="7872"/>
                  </a:lnTo>
                  <a:lnTo>
                    <a:pt x="3614" y="7862"/>
                  </a:lnTo>
                  <a:lnTo>
                    <a:pt x="3579" y="7854"/>
                  </a:lnTo>
                  <a:lnTo>
                    <a:pt x="3508" y="7838"/>
                  </a:lnTo>
                  <a:lnTo>
                    <a:pt x="3439" y="7822"/>
                  </a:lnTo>
                  <a:lnTo>
                    <a:pt x="3405" y="7814"/>
                  </a:lnTo>
                  <a:lnTo>
                    <a:pt x="3373" y="7806"/>
                  </a:lnTo>
                  <a:lnTo>
                    <a:pt x="3342" y="7797"/>
                  </a:lnTo>
                  <a:lnTo>
                    <a:pt x="3311" y="7788"/>
                  </a:lnTo>
                  <a:lnTo>
                    <a:pt x="3283" y="7779"/>
                  </a:lnTo>
                  <a:lnTo>
                    <a:pt x="3256" y="7768"/>
                  </a:lnTo>
                  <a:lnTo>
                    <a:pt x="3230" y="7757"/>
                  </a:lnTo>
                  <a:lnTo>
                    <a:pt x="3208" y="7746"/>
                  </a:lnTo>
                  <a:lnTo>
                    <a:pt x="3187" y="7701"/>
                  </a:lnTo>
                  <a:lnTo>
                    <a:pt x="3167" y="7656"/>
                  </a:lnTo>
                  <a:lnTo>
                    <a:pt x="3146" y="7611"/>
                  </a:lnTo>
                  <a:lnTo>
                    <a:pt x="3123" y="7564"/>
                  </a:lnTo>
                  <a:lnTo>
                    <a:pt x="3100" y="7519"/>
                  </a:lnTo>
                  <a:lnTo>
                    <a:pt x="3076" y="7474"/>
                  </a:lnTo>
                  <a:lnTo>
                    <a:pt x="3051" y="7429"/>
                  </a:lnTo>
                  <a:lnTo>
                    <a:pt x="3027" y="7384"/>
                  </a:lnTo>
                  <a:lnTo>
                    <a:pt x="2974" y="7293"/>
                  </a:lnTo>
                  <a:lnTo>
                    <a:pt x="2919" y="7204"/>
                  </a:lnTo>
                  <a:lnTo>
                    <a:pt x="2864" y="7115"/>
                  </a:lnTo>
                  <a:lnTo>
                    <a:pt x="2806" y="7028"/>
                  </a:lnTo>
                  <a:lnTo>
                    <a:pt x="2747" y="6942"/>
                  </a:lnTo>
                  <a:lnTo>
                    <a:pt x="2687" y="6857"/>
                  </a:lnTo>
                  <a:lnTo>
                    <a:pt x="2626" y="6774"/>
                  </a:lnTo>
                  <a:lnTo>
                    <a:pt x="2565" y="6693"/>
                  </a:lnTo>
                  <a:lnTo>
                    <a:pt x="2503" y="6615"/>
                  </a:lnTo>
                  <a:lnTo>
                    <a:pt x="2442" y="6539"/>
                  </a:lnTo>
                  <a:lnTo>
                    <a:pt x="2381" y="6465"/>
                  </a:lnTo>
                  <a:lnTo>
                    <a:pt x="2321" y="6395"/>
                  </a:lnTo>
                  <a:lnTo>
                    <a:pt x="2276" y="6363"/>
                  </a:lnTo>
                  <a:lnTo>
                    <a:pt x="2224" y="6330"/>
                  </a:lnTo>
                  <a:lnTo>
                    <a:pt x="2166" y="6293"/>
                  </a:lnTo>
                  <a:lnTo>
                    <a:pt x="2104" y="6255"/>
                  </a:lnTo>
                  <a:lnTo>
                    <a:pt x="2038" y="6216"/>
                  </a:lnTo>
                  <a:lnTo>
                    <a:pt x="1971" y="6175"/>
                  </a:lnTo>
                  <a:lnTo>
                    <a:pt x="1902" y="6134"/>
                  </a:lnTo>
                  <a:lnTo>
                    <a:pt x="1834" y="6092"/>
                  </a:lnTo>
                  <a:lnTo>
                    <a:pt x="1769" y="6049"/>
                  </a:lnTo>
                  <a:lnTo>
                    <a:pt x="1706" y="6007"/>
                  </a:lnTo>
                  <a:lnTo>
                    <a:pt x="1676" y="5986"/>
                  </a:lnTo>
                  <a:lnTo>
                    <a:pt x="1647" y="5965"/>
                  </a:lnTo>
                  <a:lnTo>
                    <a:pt x="1619" y="5945"/>
                  </a:lnTo>
                  <a:lnTo>
                    <a:pt x="1593" y="5925"/>
                  </a:lnTo>
                  <a:lnTo>
                    <a:pt x="1569" y="5904"/>
                  </a:lnTo>
                  <a:lnTo>
                    <a:pt x="1546" y="5884"/>
                  </a:lnTo>
                  <a:lnTo>
                    <a:pt x="1525" y="5865"/>
                  </a:lnTo>
                  <a:lnTo>
                    <a:pt x="1506" y="5845"/>
                  </a:lnTo>
                  <a:lnTo>
                    <a:pt x="1490" y="5826"/>
                  </a:lnTo>
                  <a:lnTo>
                    <a:pt x="1476" y="5808"/>
                  </a:lnTo>
                  <a:lnTo>
                    <a:pt x="1465" y="5790"/>
                  </a:lnTo>
                  <a:lnTo>
                    <a:pt x="1456" y="5772"/>
                  </a:lnTo>
                  <a:lnTo>
                    <a:pt x="1411" y="5742"/>
                  </a:lnTo>
                  <a:lnTo>
                    <a:pt x="1367" y="5709"/>
                  </a:lnTo>
                  <a:lnTo>
                    <a:pt x="1325" y="5671"/>
                  </a:lnTo>
                  <a:lnTo>
                    <a:pt x="1284" y="5630"/>
                  </a:lnTo>
                  <a:lnTo>
                    <a:pt x="1246" y="5585"/>
                  </a:lnTo>
                  <a:lnTo>
                    <a:pt x="1209" y="5537"/>
                  </a:lnTo>
                  <a:lnTo>
                    <a:pt x="1174" y="5486"/>
                  </a:lnTo>
                  <a:lnTo>
                    <a:pt x="1140" y="5433"/>
                  </a:lnTo>
                  <a:lnTo>
                    <a:pt x="1108" y="5376"/>
                  </a:lnTo>
                  <a:lnTo>
                    <a:pt x="1076" y="5318"/>
                  </a:lnTo>
                  <a:lnTo>
                    <a:pt x="1046" y="5258"/>
                  </a:lnTo>
                  <a:lnTo>
                    <a:pt x="1019" y="5197"/>
                  </a:lnTo>
                  <a:lnTo>
                    <a:pt x="992" y="5134"/>
                  </a:lnTo>
                  <a:lnTo>
                    <a:pt x="966" y="5069"/>
                  </a:lnTo>
                  <a:lnTo>
                    <a:pt x="941" y="5004"/>
                  </a:lnTo>
                  <a:lnTo>
                    <a:pt x="919" y="4939"/>
                  </a:lnTo>
                  <a:lnTo>
                    <a:pt x="896" y="4872"/>
                  </a:lnTo>
                  <a:lnTo>
                    <a:pt x="875" y="4806"/>
                  </a:lnTo>
                  <a:lnTo>
                    <a:pt x="856" y="4739"/>
                  </a:lnTo>
                  <a:lnTo>
                    <a:pt x="836" y="4673"/>
                  </a:lnTo>
                  <a:lnTo>
                    <a:pt x="818" y="4607"/>
                  </a:lnTo>
                  <a:lnTo>
                    <a:pt x="801" y="4543"/>
                  </a:lnTo>
                  <a:lnTo>
                    <a:pt x="785" y="4479"/>
                  </a:lnTo>
                  <a:lnTo>
                    <a:pt x="769" y="4417"/>
                  </a:lnTo>
                  <a:lnTo>
                    <a:pt x="740" y="4297"/>
                  </a:lnTo>
                  <a:lnTo>
                    <a:pt x="714" y="4185"/>
                  </a:lnTo>
                  <a:lnTo>
                    <a:pt x="690" y="4083"/>
                  </a:lnTo>
                  <a:lnTo>
                    <a:pt x="668" y="3993"/>
                  </a:lnTo>
                  <a:lnTo>
                    <a:pt x="616" y="3963"/>
                  </a:lnTo>
                  <a:lnTo>
                    <a:pt x="563" y="3930"/>
                  </a:lnTo>
                  <a:lnTo>
                    <a:pt x="509" y="3897"/>
                  </a:lnTo>
                  <a:lnTo>
                    <a:pt x="455" y="3862"/>
                  </a:lnTo>
                  <a:lnTo>
                    <a:pt x="400" y="3824"/>
                  </a:lnTo>
                  <a:lnTo>
                    <a:pt x="346" y="3785"/>
                  </a:lnTo>
                  <a:lnTo>
                    <a:pt x="319" y="3765"/>
                  </a:lnTo>
                  <a:lnTo>
                    <a:pt x="294" y="3745"/>
                  </a:lnTo>
                  <a:lnTo>
                    <a:pt x="269" y="3723"/>
                  </a:lnTo>
                  <a:lnTo>
                    <a:pt x="244" y="3703"/>
                  </a:lnTo>
                  <a:lnTo>
                    <a:pt x="221" y="3680"/>
                  </a:lnTo>
                  <a:lnTo>
                    <a:pt x="197" y="3659"/>
                  </a:lnTo>
                  <a:lnTo>
                    <a:pt x="175" y="3636"/>
                  </a:lnTo>
                  <a:lnTo>
                    <a:pt x="154" y="3614"/>
                  </a:lnTo>
                  <a:lnTo>
                    <a:pt x="134" y="3590"/>
                  </a:lnTo>
                  <a:lnTo>
                    <a:pt x="115" y="3567"/>
                  </a:lnTo>
                  <a:lnTo>
                    <a:pt x="96" y="3543"/>
                  </a:lnTo>
                  <a:lnTo>
                    <a:pt x="79" y="3519"/>
                  </a:lnTo>
                  <a:lnTo>
                    <a:pt x="64" y="3494"/>
                  </a:lnTo>
                  <a:lnTo>
                    <a:pt x="50" y="3469"/>
                  </a:lnTo>
                  <a:lnTo>
                    <a:pt x="38" y="3444"/>
                  </a:lnTo>
                  <a:lnTo>
                    <a:pt x="27" y="3418"/>
                  </a:lnTo>
                  <a:lnTo>
                    <a:pt x="17" y="3392"/>
                  </a:lnTo>
                  <a:lnTo>
                    <a:pt x="10" y="3365"/>
                  </a:lnTo>
                  <a:lnTo>
                    <a:pt x="4" y="3339"/>
                  </a:lnTo>
                  <a:lnTo>
                    <a:pt x="0" y="3312"/>
                  </a:lnTo>
                  <a:lnTo>
                    <a:pt x="43" y="3303"/>
                  </a:lnTo>
                  <a:lnTo>
                    <a:pt x="85" y="3297"/>
                  </a:lnTo>
                  <a:lnTo>
                    <a:pt x="127" y="3291"/>
                  </a:lnTo>
                  <a:lnTo>
                    <a:pt x="167" y="3287"/>
                  </a:lnTo>
                  <a:lnTo>
                    <a:pt x="209" y="3285"/>
                  </a:lnTo>
                  <a:lnTo>
                    <a:pt x="250" y="3283"/>
                  </a:lnTo>
                  <a:lnTo>
                    <a:pt x="291" y="3282"/>
                  </a:lnTo>
                  <a:lnTo>
                    <a:pt x="332" y="3282"/>
                  </a:lnTo>
                  <a:lnTo>
                    <a:pt x="373" y="3284"/>
                  </a:lnTo>
                  <a:lnTo>
                    <a:pt x="415" y="3285"/>
                  </a:lnTo>
                  <a:lnTo>
                    <a:pt x="458" y="3288"/>
                  </a:lnTo>
                  <a:lnTo>
                    <a:pt x="501" y="3291"/>
                  </a:lnTo>
                  <a:lnTo>
                    <a:pt x="590" y="3300"/>
                  </a:lnTo>
                  <a:lnTo>
                    <a:pt x="682" y="3312"/>
                  </a:lnTo>
                  <a:lnTo>
                    <a:pt x="693" y="3217"/>
                  </a:lnTo>
                  <a:lnTo>
                    <a:pt x="702" y="3143"/>
                  </a:lnTo>
                  <a:lnTo>
                    <a:pt x="711" y="3081"/>
                  </a:lnTo>
                  <a:lnTo>
                    <a:pt x="720" y="3025"/>
                  </a:lnTo>
                  <a:lnTo>
                    <a:pt x="733" y="2964"/>
                  </a:lnTo>
                  <a:lnTo>
                    <a:pt x="749" y="2896"/>
                  </a:lnTo>
                  <a:lnTo>
                    <a:pt x="771" y="2811"/>
                  </a:lnTo>
                  <a:lnTo>
                    <a:pt x="799" y="2703"/>
                  </a:lnTo>
                  <a:lnTo>
                    <a:pt x="815" y="2703"/>
                  </a:lnTo>
                  <a:lnTo>
                    <a:pt x="832" y="2703"/>
                  </a:lnTo>
                  <a:lnTo>
                    <a:pt x="850" y="2703"/>
                  </a:lnTo>
                  <a:lnTo>
                    <a:pt x="868" y="2703"/>
                  </a:lnTo>
                  <a:lnTo>
                    <a:pt x="874" y="2727"/>
                  </a:lnTo>
                  <a:lnTo>
                    <a:pt x="879" y="2751"/>
                  </a:lnTo>
                  <a:lnTo>
                    <a:pt x="885" y="2776"/>
                  </a:lnTo>
                  <a:lnTo>
                    <a:pt x="890" y="2801"/>
                  </a:lnTo>
                  <a:lnTo>
                    <a:pt x="896" y="2825"/>
                  </a:lnTo>
                  <a:lnTo>
                    <a:pt x="902" y="2850"/>
                  </a:lnTo>
                  <a:lnTo>
                    <a:pt x="908" y="2874"/>
                  </a:lnTo>
                  <a:lnTo>
                    <a:pt x="915" y="2900"/>
                  </a:lnTo>
                  <a:lnTo>
                    <a:pt x="928" y="2884"/>
                  </a:lnTo>
                  <a:lnTo>
                    <a:pt x="943" y="2870"/>
                  </a:lnTo>
                  <a:lnTo>
                    <a:pt x="958" y="2857"/>
                  </a:lnTo>
                  <a:lnTo>
                    <a:pt x="975" y="2843"/>
                  </a:lnTo>
                  <a:lnTo>
                    <a:pt x="973" y="2805"/>
                  </a:lnTo>
                  <a:lnTo>
                    <a:pt x="972" y="2765"/>
                  </a:lnTo>
                  <a:lnTo>
                    <a:pt x="970" y="2727"/>
                  </a:lnTo>
                  <a:lnTo>
                    <a:pt x="967" y="2689"/>
                  </a:lnTo>
                  <a:lnTo>
                    <a:pt x="960" y="2613"/>
                  </a:lnTo>
                  <a:lnTo>
                    <a:pt x="950" y="2537"/>
                  </a:lnTo>
                  <a:lnTo>
                    <a:pt x="938" y="2462"/>
                  </a:lnTo>
                  <a:lnTo>
                    <a:pt x="926" y="2388"/>
                  </a:lnTo>
                  <a:lnTo>
                    <a:pt x="915" y="2314"/>
                  </a:lnTo>
                  <a:lnTo>
                    <a:pt x="903" y="2240"/>
                  </a:lnTo>
                  <a:lnTo>
                    <a:pt x="892" y="2166"/>
                  </a:lnTo>
                  <a:lnTo>
                    <a:pt x="883" y="2092"/>
                  </a:lnTo>
                  <a:lnTo>
                    <a:pt x="880" y="2055"/>
                  </a:lnTo>
                  <a:lnTo>
                    <a:pt x="878" y="2018"/>
                  </a:lnTo>
                  <a:lnTo>
                    <a:pt x="876" y="1981"/>
                  </a:lnTo>
                  <a:lnTo>
                    <a:pt x="875" y="1943"/>
                  </a:lnTo>
                  <a:lnTo>
                    <a:pt x="875" y="1907"/>
                  </a:lnTo>
                  <a:lnTo>
                    <a:pt x="876" y="1869"/>
                  </a:lnTo>
                  <a:lnTo>
                    <a:pt x="878" y="1832"/>
                  </a:lnTo>
                  <a:lnTo>
                    <a:pt x="881" y="1794"/>
                  </a:lnTo>
                  <a:lnTo>
                    <a:pt x="886" y="1756"/>
                  </a:lnTo>
                  <a:lnTo>
                    <a:pt x="891" y="1718"/>
                  </a:lnTo>
                  <a:lnTo>
                    <a:pt x="898" y="1679"/>
                  </a:lnTo>
                  <a:lnTo>
                    <a:pt x="907" y="1641"/>
                  </a:lnTo>
                  <a:lnTo>
                    <a:pt x="926" y="1639"/>
                  </a:lnTo>
                  <a:lnTo>
                    <a:pt x="945" y="1637"/>
                  </a:lnTo>
                  <a:lnTo>
                    <a:pt x="964" y="1634"/>
                  </a:lnTo>
                  <a:lnTo>
                    <a:pt x="985" y="1634"/>
                  </a:lnTo>
                  <a:lnTo>
                    <a:pt x="1012" y="1658"/>
                  </a:lnTo>
                  <a:lnTo>
                    <a:pt x="1039" y="1682"/>
                  </a:lnTo>
                  <a:lnTo>
                    <a:pt x="1066" y="1706"/>
                  </a:lnTo>
                  <a:lnTo>
                    <a:pt x="1091" y="1732"/>
                  </a:lnTo>
                  <a:lnTo>
                    <a:pt x="1117" y="1757"/>
                  </a:lnTo>
                  <a:lnTo>
                    <a:pt x="1143" y="1783"/>
                  </a:lnTo>
                  <a:lnTo>
                    <a:pt x="1168" y="1809"/>
                  </a:lnTo>
                  <a:lnTo>
                    <a:pt x="1192" y="1836"/>
                  </a:lnTo>
                  <a:lnTo>
                    <a:pt x="1242" y="1892"/>
                  </a:lnTo>
                  <a:lnTo>
                    <a:pt x="1289" y="1948"/>
                  </a:lnTo>
                  <a:lnTo>
                    <a:pt x="1334" y="2006"/>
                  </a:lnTo>
                  <a:lnTo>
                    <a:pt x="1379" y="2067"/>
                  </a:lnTo>
                  <a:lnTo>
                    <a:pt x="1422" y="2129"/>
                  </a:lnTo>
                  <a:lnTo>
                    <a:pt x="1463" y="2192"/>
                  </a:lnTo>
                  <a:lnTo>
                    <a:pt x="1504" y="2256"/>
                  </a:lnTo>
                  <a:lnTo>
                    <a:pt x="1544" y="2321"/>
                  </a:lnTo>
                  <a:lnTo>
                    <a:pt x="1581" y="2389"/>
                  </a:lnTo>
                  <a:lnTo>
                    <a:pt x="1619" y="2458"/>
                  </a:lnTo>
                  <a:lnTo>
                    <a:pt x="1654" y="2527"/>
                  </a:lnTo>
                  <a:lnTo>
                    <a:pt x="1689" y="2598"/>
                  </a:lnTo>
                  <a:lnTo>
                    <a:pt x="1698" y="2587"/>
                  </a:lnTo>
                  <a:lnTo>
                    <a:pt x="1707" y="2577"/>
                  </a:lnTo>
                  <a:lnTo>
                    <a:pt x="1714" y="2566"/>
                  </a:lnTo>
                  <a:lnTo>
                    <a:pt x="1721" y="2554"/>
                  </a:lnTo>
                  <a:lnTo>
                    <a:pt x="1727" y="2541"/>
                  </a:lnTo>
                  <a:lnTo>
                    <a:pt x="1733" y="2529"/>
                  </a:lnTo>
                  <a:lnTo>
                    <a:pt x="1738" y="2516"/>
                  </a:lnTo>
                  <a:lnTo>
                    <a:pt x="1742" y="2503"/>
                  </a:lnTo>
                  <a:lnTo>
                    <a:pt x="1745" y="2489"/>
                  </a:lnTo>
                  <a:lnTo>
                    <a:pt x="1749" y="2475"/>
                  </a:lnTo>
                  <a:lnTo>
                    <a:pt x="1752" y="2461"/>
                  </a:lnTo>
                  <a:lnTo>
                    <a:pt x="1754" y="2447"/>
                  </a:lnTo>
                  <a:lnTo>
                    <a:pt x="1756" y="2418"/>
                  </a:lnTo>
                  <a:lnTo>
                    <a:pt x="1758" y="2388"/>
                  </a:lnTo>
                  <a:lnTo>
                    <a:pt x="1758" y="2358"/>
                  </a:lnTo>
                  <a:lnTo>
                    <a:pt x="1757" y="2328"/>
                  </a:lnTo>
                  <a:lnTo>
                    <a:pt x="1755" y="2299"/>
                  </a:lnTo>
                  <a:lnTo>
                    <a:pt x="1754" y="2270"/>
                  </a:lnTo>
                  <a:lnTo>
                    <a:pt x="1750" y="2214"/>
                  </a:lnTo>
                  <a:lnTo>
                    <a:pt x="1749" y="2165"/>
                  </a:lnTo>
                  <a:lnTo>
                    <a:pt x="1760" y="2120"/>
                  </a:lnTo>
                  <a:lnTo>
                    <a:pt x="1772" y="2075"/>
                  </a:lnTo>
                  <a:lnTo>
                    <a:pt x="1784" y="2030"/>
                  </a:lnTo>
                  <a:lnTo>
                    <a:pt x="1796" y="1986"/>
                  </a:lnTo>
                  <a:lnTo>
                    <a:pt x="1809" y="1941"/>
                  </a:lnTo>
                  <a:lnTo>
                    <a:pt x="1820" y="1896"/>
                  </a:lnTo>
                  <a:lnTo>
                    <a:pt x="1833" y="1851"/>
                  </a:lnTo>
                  <a:lnTo>
                    <a:pt x="1846" y="1806"/>
                  </a:lnTo>
                  <a:lnTo>
                    <a:pt x="1864" y="1804"/>
                  </a:lnTo>
                  <a:lnTo>
                    <a:pt x="1877" y="1803"/>
                  </a:lnTo>
                  <a:lnTo>
                    <a:pt x="1888" y="1803"/>
                  </a:lnTo>
                  <a:lnTo>
                    <a:pt x="1897" y="1804"/>
                  </a:lnTo>
                  <a:lnTo>
                    <a:pt x="1903" y="1807"/>
                  </a:lnTo>
                  <a:lnTo>
                    <a:pt x="1911" y="1811"/>
                  </a:lnTo>
                  <a:lnTo>
                    <a:pt x="1918" y="1818"/>
                  </a:lnTo>
                  <a:lnTo>
                    <a:pt x="1928" y="1827"/>
                  </a:lnTo>
                  <a:lnTo>
                    <a:pt x="1936" y="1795"/>
                  </a:lnTo>
                  <a:lnTo>
                    <a:pt x="1946" y="1764"/>
                  </a:lnTo>
                  <a:lnTo>
                    <a:pt x="1956" y="1733"/>
                  </a:lnTo>
                  <a:lnTo>
                    <a:pt x="1965" y="1701"/>
                  </a:lnTo>
                  <a:lnTo>
                    <a:pt x="1975" y="1670"/>
                  </a:lnTo>
                  <a:lnTo>
                    <a:pt x="1985" y="1639"/>
                  </a:lnTo>
                  <a:lnTo>
                    <a:pt x="1994" y="1609"/>
                  </a:lnTo>
                  <a:lnTo>
                    <a:pt x="2005" y="1578"/>
                  </a:lnTo>
                  <a:lnTo>
                    <a:pt x="2012" y="1573"/>
                  </a:lnTo>
                  <a:lnTo>
                    <a:pt x="2021" y="1569"/>
                  </a:lnTo>
                  <a:lnTo>
                    <a:pt x="2031" y="1566"/>
                  </a:lnTo>
                  <a:lnTo>
                    <a:pt x="2040" y="1564"/>
                  </a:lnTo>
                  <a:lnTo>
                    <a:pt x="2048" y="1572"/>
                  </a:lnTo>
                  <a:lnTo>
                    <a:pt x="2056" y="1582"/>
                  </a:lnTo>
                  <a:lnTo>
                    <a:pt x="2065" y="1592"/>
                  </a:lnTo>
                  <a:lnTo>
                    <a:pt x="2076" y="1602"/>
                  </a:lnTo>
                  <a:lnTo>
                    <a:pt x="2063" y="1675"/>
                  </a:lnTo>
                  <a:lnTo>
                    <a:pt x="2049" y="1750"/>
                  </a:lnTo>
                  <a:lnTo>
                    <a:pt x="2042" y="1788"/>
                  </a:lnTo>
                  <a:lnTo>
                    <a:pt x="2036" y="1826"/>
                  </a:lnTo>
                  <a:lnTo>
                    <a:pt x="2031" y="1866"/>
                  </a:lnTo>
                  <a:lnTo>
                    <a:pt x="2026" y="1906"/>
                  </a:lnTo>
                  <a:lnTo>
                    <a:pt x="2023" y="1945"/>
                  </a:lnTo>
                  <a:lnTo>
                    <a:pt x="2021" y="1986"/>
                  </a:lnTo>
                  <a:lnTo>
                    <a:pt x="2020" y="2027"/>
                  </a:lnTo>
                  <a:lnTo>
                    <a:pt x="2022" y="2068"/>
                  </a:lnTo>
                  <a:lnTo>
                    <a:pt x="2023" y="2089"/>
                  </a:lnTo>
                  <a:lnTo>
                    <a:pt x="2025" y="2109"/>
                  </a:lnTo>
                  <a:lnTo>
                    <a:pt x="2028" y="2131"/>
                  </a:lnTo>
                  <a:lnTo>
                    <a:pt x="2032" y="2151"/>
                  </a:lnTo>
                  <a:lnTo>
                    <a:pt x="2035" y="2172"/>
                  </a:lnTo>
                  <a:lnTo>
                    <a:pt x="2039" y="2193"/>
                  </a:lnTo>
                  <a:lnTo>
                    <a:pt x="2045" y="2214"/>
                  </a:lnTo>
                  <a:lnTo>
                    <a:pt x="2051" y="2236"/>
                  </a:lnTo>
                  <a:lnTo>
                    <a:pt x="2069" y="2169"/>
                  </a:lnTo>
                  <a:lnTo>
                    <a:pt x="2087" y="2105"/>
                  </a:lnTo>
                  <a:lnTo>
                    <a:pt x="2107" y="2043"/>
                  </a:lnTo>
                  <a:lnTo>
                    <a:pt x="2126" y="1982"/>
                  </a:lnTo>
                  <a:lnTo>
                    <a:pt x="2146" y="1923"/>
                  </a:lnTo>
                  <a:lnTo>
                    <a:pt x="2168" y="1865"/>
                  </a:lnTo>
                  <a:lnTo>
                    <a:pt x="2190" y="1808"/>
                  </a:lnTo>
                  <a:lnTo>
                    <a:pt x="2214" y="1751"/>
                  </a:lnTo>
                  <a:lnTo>
                    <a:pt x="2240" y="1697"/>
                  </a:lnTo>
                  <a:lnTo>
                    <a:pt x="2266" y="1642"/>
                  </a:lnTo>
                  <a:lnTo>
                    <a:pt x="2294" y="1588"/>
                  </a:lnTo>
                  <a:lnTo>
                    <a:pt x="2325" y="1535"/>
                  </a:lnTo>
                  <a:lnTo>
                    <a:pt x="2359" y="1482"/>
                  </a:lnTo>
                  <a:lnTo>
                    <a:pt x="2394" y="1429"/>
                  </a:lnTo>
                  <a:lnTo>
                    <a:pt x="2432" y="1375"/>
                  </a:lnTo>
                  <a:lnTo>
                    <a:pt x="2472" y="1321"/>
                  </a:lnTo>
                  <a:lnTo>
                    <a:pt x="2497" y="1299"/>
                  </a:lnTo>
                  <a:lnTo>
                    <a:pt x="2522" y="1273"/>
                  </a:lnTo>
                  <a:lnTo>
                    <a:pt x="2548" y="1246"/>
                  </a:lnTo>
                  <a:lnTo>
                    <a:pt x="2575" y="1218"/>
                  </a:lnTo>
                  <a:lnTo>
                    <a:pt x="2633" y="1159"/>
                  </a:lnTo>
                  <a:lnTo>
                    <a:pt x="2692" y="1099"/>
                  </a:lnTo>
                  <a:lnTo>
                    <a:pt x="2723" y="1071"/>
                  </a:lnTo>
                  <a:lnTo>
                    <a:pt x="2753" y="1044"/>
                  </a:lnTo>
                  <a:lnTo>
                    <a:pt x="2784" y="1019"/>
                  </a:lnTo>
                  <a:lnTo>
                    <a:pt x="2815" y="997"/>
                  </a:lnTo>
                  <a:lnTo>
                    <a:pt x="2830" y="987"/>
                  </a:lnTo>
                  <a:lnTo>
                    <a:pt x="2845" y="977"/>
                  </a:lnTo>
                  <a:lnTo>
                    <a:pt x="2860" y="970"/>
                  </a:lnTo>
                  <a:lnTo>
                    <a:pt x="2875" y="962"/>
                  </a:lnTo>
                  <a:lnTo>
                    <a:pt x="2890" y="956"/>
                  </a:lnTo>
                  <a:lnTo>
                    <a:pt x="2904" y="952"/>
                  </a:lnTo>
                  <a:lnTo>
                    <a:pt x="2919" y="947"/>
                  </a:lnTo>
                  <a:lnTo>
                    <a:pt x="2933" y="945"/>
                  </a:lnTo>
                  <a:lnTo>
                    <a:pt x="2939" y="953"/>
                  </a:lnTo>
                  <a:lnTo>
                    <a:pt x="2944" y="961"/>
                  </a:lnTo>
                  <a:lnTo>
                    <a:pt x="2949" y="970"/>
                  </a:lnTo>
                  <a:lnTo>
                    <a:pt x="2955" y="980"/>
                  </a:lnTo>
                  <a:lnTo>
                    <a:pt x="2999" y="936"/>
                  </a:lnTo>
                  <a:lnTo>
                    <a:pt x="3042" y="892"/>
                  </a:lnTo>
                  <a:lnTo>
                    <a:pt x="3064" y="871"/>
                  </a:lnTo>
                  <a:lnTo>
                    <a:pt x="3086" y="851"/>
                  </a:lnTo>
                  <a:lnTo>
                    <a:pt x="3108" y="831"/>
                  </a:lnTo>
                  <a:lnTo>
                    <a:pt x="3132" y="812"/>
                  </a:lnTo>
                  <a:lnTo>
                    <a:pt x="3155" y="794"/>
                  </a:lnTo>
                  <a:lnTo>
                    <a:pt x="3181" y="777"/>
                  </a:lnTo>
                  <a:lnTo>
                    <a:pt x="3207" y="761"/>
                  </a:lnTo>
                  <a:lnTo>
                    <a:pt x="3234" y="747"/>
                  </a:lnTo>
                  <a:lnTo>
                    <a:pt x="3262" y="733"/>
                  </a:lnTo>
                  <a:lnTo>
                    <a:pt x="3294" y="721"/>
                  </a:lnTo>
                  <a:lnTo>
                    <a:pt x="3325" y="711"/>
                  </a:lnTo>
                  <a:lnTo>
                    <a:pt x="3359" y="702"/>
                  </a:lnTo>
                  <a:lnTo>
                    <a:pt x="3358" y="717"/>
                  </a:lnTo>
                  <a:lnTo>
                    <a:pt x="3355" y="732"/>
                  </a:lnTo>
                  <a:lnTo>
                    <a:pt x="3350" y="746"/>
                  </a:lnTo>
                  <a:lnTo>
                    <a:pt x="3345" y="759"/>
                  </a:lnTo>
                  <a:lnTo>
                    <a:pt x="3338" y="772"/>
                  </a:lnTo>
                  <a:lnTo>
                    <a:pt x="3330" y="783"/>
                  </a:lnTo>
                  <a:lnTo>
                    <a:pt x="3323" y="795"/>
                  </a:lnTo>
                  <a:lnTo>
                    <a:pt x="3314" y="807"/>
                  </a:lnTo>
                  <a:lnTo>
                    <a:pt x="3306" y="819"/>
                  </a:lnTo>
                  <a:lnTo>
                    <a:pt x="3298" y="831"/>
                  </a:lnTo>
                  <a:lnTo>
                    <a:pt x="3291" y="842"/>
                  </a:lnTo>
                  <a:lnTo>
                    <a:pt x="3285" y="855"/>
                  </a:lnTo>
                  <a:lnTo>
                    <a:pt x="3280" y="868"/>
                  </a:lnTo>
                  <a:lnTo>
                    <a:pt x="3276" y="881"/>
                  </a:lnTo>
                  <a:lnTo>
                    <a:pt x="3274" y="895"/>
                  </a:lnTo>
                  <a:lnTo>
                    <a:pt x="3274" y="910"/>
                  </a:lnTo>
                  <a:lnTo>
                    <a:pt x="3363" y="832"/>
                  </a:lnTo>
                  <a:lnTo>
                    <a:pt x="3433" y="771"/>
                  </a:lnTo>
                  <a:lnTo>
                    <a:pt x="3490" y="721"/>
                  </a:lnTo>
                  <a:lnTo>
                    <a:pt x="3540" y="681"/>
                  </a:lnTo>
                  <a:lnTo>
                    <a:pt x="3591" y="641"/>
                  </a:lnTo>
                  <a:lnTo>
                    <a:pt x="3646" y="599"/>
                  </a:lnTo>
                  <a:lnTo>
                    <a:pt x="3714" y="550"/>
                  </a:lnTo>
                  <a:lnTo>
                    <a:pt x="3799" y="488"/>
                  </a:lnTo>
                  <a:lnTo>
                    <a:pt x="3818" y="487"/>
                  </a:lnTo>
                  <a:lnTo>
                    <a:pt x="3836" y="484"/>
                  </a:lnTo>
                  <a:lnTo>
                    <a:pt x="3854" y="481"/>
                  </a:lnTo>
                  <a:lnTo>
                    <a:pt x="3873" y="477"/>
                  </a:lnTo>
                  <a:lnTo>
                    <a:pt x="3891" y="472"/>
                  </a:lnTo>
                  <a:lnTo>
                    <a:pt x="3908" y="465"/>
                  </a:lnTo>
                  <a:lnTo>
                    <a:pt x="3926" y="458"/>
                  </a:lnTo>
                  <a:lnTo>
                    <a:pt x="3943" y="449"/>
                  </a:lnTo>
                  <a:lnTo>
                    <a:pt x="3960" y="439"/>
                  </a:lnTo>
                  <a:lnTo>
                    <a:pt x="3978" y="430"/>
                  </a:lnTo>
                  <a:lnTo>
                    <a:pt x="3994" y="419"/>
                  </a:lnTo>
                  <a:lnTo>
                    <a:pt x="4011" y="408"/>
                  </a:lnTo>
                  <a:lnTo>
                    <a:pt x="4045" y="386"/>
                  </a:lnTo>
                  <a:lnTo>
                    <a:pt x="4079" y="361"/>
                  </a:lnTo>
                  <a:lnTo>
                    <a:pt x="4114" y="338"/>
                  </a:lnTo>
                  <a:lnTo>
                    <a:pt x="4149" y="313"/>
                  </a:lnTo>
                  <a:lnTo>
                    <a:pt x="4185" y="290"/>
                  </a:lnTo>
                  <a:lnTo>
                    <a:pt x="4222" y="270"/>
                  </a:lnTo>
                  <a:lnTo>
                    <a:pt x="4241" y="260"/>
                  </a:lnTo>
                  <a:lnTo>
                    <a:pt x="4261" y="251"/>
                  </a:lnTo>
                  <a:lnTo>
                    <a:pt x="4280" y="243"/>
                  </a:lnTo>
                  <a:lnTo>
                    <a:pt x="4300" y="236"/>
                  </a:lnTo>
                  <a:lnTo>
                    <a:pt x="4321" y="229"/>
                  </a:lnTo>
                  <a:lnTo>
                    <a:pt x="4342" y="224"/>
                  </a:lnTo>
                  <a:lnTo>
                    <a:pt x="4364" y="220"/>
                  </a:lnTo>
                  <a:lnTo>
                    <a:pt x="4386" y="216"/>
                  </a:lnTo>
                  <a:lnTo>
                    <a:pt x="4376" y="247"/>
                  </a:lnTo>
                  <a:lnTo>
                    <a:pt x="4366" y="273"/>
                  </a:lnTo>
                  <a:lnTo>
                    <a:pt x="4354" y="298"/>
                  </a:lnTo>
                  <a:lnTo>
                    <a:pt x="4341" y="320"/>
                  </a:lnTo>
                  <a:lnTo>
                    <a:pt x="4327" y="341"/>
                  </a:lnTo>
                  <a:lnTo>
                    <a:pt x="4312" y="360"/>
                  </a:lnTo>
                  <a:lnTo>
                    <a:pt x="4296" y="378"/>
                  </a:lnTo>
                  <a:lnTo>
                    <a:pt x="4279" y="397"/>
                  </a:lnTo>
                  <a:lnTo>
                    <a:pt x="4241" y="431"/>
                  </a:lnTo>
                  <a:lnTo>
                    <a:pt x="4200" y="467"/>
                  </a:lnTo>
                  <a:lnTo>
                    <a:pt x="4177" y="487"/>
                  </a:lnTo>
                  <a:lnTo>
                    <a:pt x="4154" y="507"/>
                  </a:lnTo>
                  <a:lnTo>
                    <a:pt x="4130" y="529"/>
                  </a:lnTo>
                  <a:lnTo>
                    <a:pt x="4105" y="554"/>
                  </a:lnTo>
                  <a:lnTo>
                    <a:pt x="4119" y="554"/>
                  </a:lnTo>
                  <a:lnTo>
                    <a:pt x="4134" y="551"/>
                  </a:lnTo>
                  <a:lnTo>
                    <a:pt x="4149" y="548"/>
                  </a:lnTo>
                  <a:lnTo>
                    <a:pt x="4164" y="542"/>
                  </a:lnTo>
                  <a:lnTo>
                    <a:pt x="4179" y="536"/>
                  </a:lnTo>
                  <a:lnTo>
                    <a:pt x="4195" y="528"/>
                  </a:lnTo>
                  <a:lnTo>
                    <a:pt x="4210" y="520"/>
                  </a:lnTo>
                  <a:lnTo>
                    <a:pt x="4226" y="510"/>
                  </a:lnTo>
                  <a:lnTo>
                    <a:pt x="4258" y="489"/>
                  </a:lnTo>
                  <a:lnTo>
                    <a:pt x="4292" y="464"/>
                  </a:lnTo>
                  <a:lnTo>
                    <a:pt x="4325" y="437"/>
                  </a:lnTo>
                  <a:lnTo>
                    <a:pt x="4359" y="409"/>
                  </a:lnTo>
                  <a:lnTo>
                    <a:pt x="4395" y="382"/>
                  </a:lnTo>
                  <a:lnTo>
                    <a:pt x="4431" y="355"/>
                  </a:lnTo>
                  <a:lnTo>
                    <a:pt x="4469" y="328"/>
                  </a:lnTo>
                  <a:lnTo>
                    <a:pt x="4506" y="303"/>
                  </a:lnTo>
                  <a:lnTo>
                    <a:pt x="4525" y="293"/>
                  </a:lnTo>
                  <a:lnTo>
                    <a:pt x="4545" y="282"/>
                  </a:lnTo>
                  <a:lnTo>
                    <a:pt x="4565" y="272"/>
                  </a:lnTo>
                  <a:lnTo>
                    <a:pt x="4585" y="264"/>
                  </a:lnTo>
                  <a:lnTo>
                    <a:pt x="4605" y="256"/>
                  </a:lnTo>
                  <a:lnTo>
                    <a:pt x="4626" y="250"/>
                  </a:lnTo>
                  <a:lnTo>
                    <a:pt x="4647" y="245"/>
                  </a:lnTo>
                  <a:lnTo>
                    <a:pt x="4667" y="241"/>
                  </a:lnTo>
                  <a:lnTo>
                    <a:pt x="4663" y="273"/>
                  </a:lnTo>
                  <a:lnTo>
                    <a:pt x="4657" y="307"/>
                  </a:lnTo>
                  <a:lnTo>
                    <a:pt x="4653" y="341"/>
                  </a:lnTo>
                  <a:lnTo>
                    <a:pt x="4650" y="375"/>
                  </a:lnTo>
                  <a:lnTo>
                    <a:pt x="4822" y="320"/>
                  </a:lnTo>
                  <a:lnTo>
                    <a:pt x="4974" y="273"/>
                  </a:lnTo>
                  <a:lnTo>
                    <a:pt x="5104" y="231"/>
                  </a:lnTo>
                  <a:lnTo>
                    <a:pt x="5219" y="195"/>
                  </a:lnTo>
                  <a:lnTo>
                    <a:pt x="5317" y="165"/>
                  </a:lnTo>
                  <a:lnTo>
                    <a:pt x="5401" y="138"/>
                  </a:lnTo>
                  <a:lnTo>
                    <a:pt x="5473" y="117"/>
                  </a:lnTo>
                  <a:lnTo>
                    <a:pt x="5535" y="99"/>
                  </a:lnTo>
                  <a:lnTo>
                    <a:pt x="5588" y="83"/>
                  </a:lnTo>
                  <a:lnTo>
                    <a:pt x="5634" y="70"/>
                  </a:lnTo>
                  <a:lnTo>
                    <a:pt x="5675" y="59"/>
                  </a:lnTo>
                  <a:lnTo>
                    <a:pt x="5712" y="49"/>
                  </a:lnTo>
                  <a:lnTo>
                    <a:pt x="5748" y="42"/>
                  </a:lnTo>
                  <a:lnTo>
                    <a:pt x="5784" y="33"/>
                  </a:lnTo>
                  <a:lnTo>
                    <a:pt x="5822" y="26"/>
                  </a:lnTo>
                  <a:lnTo>
                    <a:pt x="5863" y="16"/>
                  </a:lnTo>
                  <a:lnTo>
                    <a:pt x="5979" y="13"/>
                  </a:lnTo>
                  <a:lnTo>
                    <a:pt x="6096" y="9"/>
                  </a:lnTo>
                  <a:lnTo>
                    <a:pt x="6215" y="4"/>
                  </a:lnTo>
                  <a:lnTo>
                    <a:pt x="6334" y="2"/>
                  </a:lnTo>
                  <a:lnTo>
                    <a:pt x="6455" y="0"/>
                  </a:lnTo>
                  <a:lnTo>
                    <a:pt x="6576" y="0"/>
                  </a:lnTo>
                  <a:lnTo>
                    <a:pt x="6638" y="1"/>
                  </a:lnTo>
                  <a:lnTo>
                    <a:pt x="6699" y="2"/>
                  </a:lnTo>
                  <a:lnTo>
                    <a:pt x="6760" y="3"/>
                  </a:lnTo>
                  <a:lnTo>
                    <a:pt x="6821" y="6"/>
                  </a:lnTo>
                  <a:lnTo>
                    <a:pt x="6882" y="9"/>
                  </a:lnTo>
                  <a:lnTo>
                    <a:pt x="6943" y="13"/>
                  </a:lnTo>
                  <a:lnTo>
                    <a:pt x="7004" y="17"/>
                  </a:lnTo>
                  <a:lnTo>
                    <a:pt x="7064" y="23"/>
                  </a:lnTo>
                  <a:lnTo>
                    <a:pt x="7125" y="28"/>
                  </a:lnTo>
                  <a:lnTo>
                    <a:pt x="7186" y="35"/>
                  </a:lnTo>
                  <a:lnTo>
                    <a:pt x="7246" y="43"/>
                  </a:lnTo>
                  <a:lnTo>
                    <a:pt x="7308" y="53"/>
                  </a:lnTo>
                  <a:lnTo>
                    <a:pt x="7368" y="62"/>
                  </a:lnTo>
                  <a:lnTo>
                    <a:pt x="7428" y="73"/>
                  </a:lnTo>
                  <a:lnTo>
                    <a:pt x="7487" y="85"/>
                  </a:lnTo>
                  <a:lnTo>
                    <a:pt x="7547" y="99"/>
                  </a:lnTo>
                  <a:lnTo>
                    <a:pt x="7606" y="113"/>
                  </a:lnTo>
                  <a:lnTo>
                    <a:pt x="7664" y="129"/>
                  </a:lnTo>
                  <a:lnTo>
                    <a:pt x="7723" y="146"/>
                  </a:lnTo>
                  <a:lnTo>
                    <a:pt x="7780" y="164"/>
                  </a:lnTo>
                  <a:lnTo>
                    <a:pt x="7775" y="177"/>
                  </a:lnTo>
                  <a:lnTo>
                    <a:pt x="7770" y="191"/>
                  </a:lnTo>
                  <a:lnTo>
                    <a:pt x="7766" y="204"/>
                  </a:lnTo>
                  <a:lnTo>
                    <a:pt x="7763" y="216"/>
                  </a:lnTo>
                  <a:lnTo>
                    <a:pt x="7732" y="216"/>
                  </a:lnTo>
                  <a:lnTo>
                    <a:pt x="7702" y="216"/>
                  </a:lnTo>
                  <a:lnTo>
                    <a:pt x="7673" y="216"/>
                  </a:lnTo>
                  <a:lnTo>
                    <a:pt x="7643" y="216"/>
                  </a:lnTo>
                  <a:lnTo>
                    <a:pt x="7614" y="216"/>
                  </a:lnTo>
                  <a:lnTo>
                    <a:pt x="7585" y="216"/>
                  </a:lnTo>
                  <a:lnTo>
                    <a:pt x="7556" y="216"/>
                  </a:lnTo>
                  <a:lnTo>
                    <a:pt x="7527" y="216"/>
                  </a:lnTo>
                  <a:lnTo>
                    <a:pt x="7527" y="228"/>
                  </a:lnTo>
                  <a:lnTo>
                    <a:pt x="7527" y="241"/>
                  </a:lnTo>
                  <a:lnTo>
                    <a:pt x="7545" y="243"/>
                  </a:lnTo>
                  <a:lnTo>
                    <a:pt x="7561" y="247"/>
                  </a:lnTo>
                  <a:lnTo>
                    <a:pt x="7580" y="250"/>
                  </a:lnTo>
                  <a:lnTo>
                    <a:pt x="7604" y="256"/>
                  </a:lnTo>
                  <a:lnTo>
                    <a:pt x="7635" y="265"/>
                  </a:lnTo>
                  <a:lnTo>
                    <a:pt x="7673" y="277"/>
                  </a:lnTo>
                  <a:lnTo>
                    <a:pt x="7723" y="294"/>
                  </a:lnTo>
                  <a:lnTo>
                    <a:pt x="7786" y="315"/>
                  </a:lnTo>
                  <a:lnTo>
                    <a:pt x="7864" y="343"/>
                  </a:lnTo>
                  <a:lnTo>
                    <a:pt x="7961" y="377"/>
                  </a:lnTo>
                  <a:lnTo>
                    <a:pt x="8076" y="420"/>
                  </a:lnTo>
                  <a:lnTo>
                    <a:pt x="8215" y="469"/>
                  </a:lnTo>
                  <a:lnTo>
                    <a:pt x="8377" y="529"/>
                  </a:lnTo>
                  <a:lnTo>
                    <a:pt x="8564" y="598"/>
                  </a:lnTo>
                  <a:lnTo>
                    <a:pt x="8782" y="678"/>
                  </a:lnTo>
                  <a:lnTo>
                    <a:pt x="9029" y="768"/>
                  </a:lnTo>
                  <a:lnTo>
                    <a:pt x="9099" y="777"/>
                  </a:lnTo>
                  <a:lnTo>
                    <a:pt x="9170" y="782"/>
                  </a:lnTo>
                  <a:lnTo>
                    <a:pt x="9243" y="787"/>
                  </a:lnTo>
                  <a:lnTo>
                    <a:pt x="9316" y="789"/>
                  </a:lnTo>
                  <a:lnTo>
                    <a:pt x="9390" y="790"/>
                  </a:lnTo>
                  <a:lnTo>
                    <a:pt x="9464" y="790"/>
                  </a:lnTo>
                  <a:lnTo>
                    <a:pt x="9540" y="788"/>
                  </a:lnTo>
                  <a:lnTo>
                    <a:pt x="9616" y="785"/>
                  </a:lnTo>
                  <a:lnTo>
                    <a:pt x="9692" y="781"/>
                  </a:lnTo>
                  <a:lnTo>
                    <a:pt x="9769" y="775"/>
                  </a:lnTo>
                  <a:lnTo>
                    <a:pt x="9847" y="768"/>
                  </a:lnTo>
                  <a:lnTo>
                    <a:pt x="9925" y="762"/>
                  </a:lnTo>
                  <a:lnTo>
                    <a:pt x="10003" y="753"/>
                  </a:lnTo>
                  <a:lnTo>
                    <a:pt x="10082" y="744"/>
                  </a:lnTo>
                  <a:lnTo>
                    <a:pt x="10161" y="734"/>
                  </a:lnTo>
                  <a:lnTo>
                    <a:pt x="10240" y="723"/>
                  </a:lnTo>
                  <a:lnTo>
                    <a:pt x="10397" y="701"/>
                  </a:lnTo>
                  <a:lnTo>
                    <a:pt x="10555" y="677"/>
                  </a:lnTo>
                  <a:lnTo>
                    <a:pt x="10713" y="652"/>
                  </a:lnTo>
                  <a:lnTo>
                    <a:pt x="10868" y="626"/>
                  </a:lnTo>
                  <a:lnTo>
                    <a:pt x="11021" y="601"/>
                  </a:lnTo>
                  <a:lnTo>
                    <a:pt x="11173" y="577"/>
                  </a:lnTo>
                  <a:lnTo>
                    <a:pt x="11322" y="554"/>
                  </a:lnTo>
                  <a:lnTo>
                    <a:pt x="11466" y="534"/>
                  </a:lnTo>
                  <a:lnTo>
                    <a:pt x="11597" y="501"/>
                  </a:lnTo>
                  <a:lnTo>
                    <a:pt x="11730" y="466"/>
                  </a:lnTo>
                  <a:lnTo>
                    <a:pt x="11865" y="432"/>
                  </a:lnTo>
                  <a:lnTo>
                    <a:pt x="12001" y="399"/>
                  </a:lnTo>
                  <a:lnTo>
                    <a:pt x="12070" y="384"/>
                  </a:lnTo>
                  <a:lnTo>
                    <a:pt x="12140" y="369"/>
                  </a:lnTo>
                  <a:lnTo>
                    <a:pt x="12208" y="355"/>
                  </a:lnTo>
                  <a:lnTo>
                    <a:pt x="12278" y="342"/>
                  </a:lnTo>
                  <a:lnTo>
                    <a:pt x="12348" y="330"/>
                  </a:lnTo>
                  <a:lnTo>
                    <a:pt x="12417" y="319"/>
                  </a:lnTo>
                  <a:lnTo>
                    <a:pt x="12487" y="311"/>
                  </a:lnTo>
                  <a:lnTo>
                    <a:pt x="12557" y="303"/>
                  </a:lnTo>
                  <a:lnTo>
                    <a:pt x="12626" y="298"/>
                  </a:lnTo>
                  <a:lnTo>
                    <a:pt x="12696" y="294"/>
                  </a:lnTo>
                  <a:lnTo>
                    <a:pt x="12766" y="293"/>
                  </a:lnTo>
                  <a:lnTo>
                    <a:pt x="12835" y="293"/>
                  </a:lnTo>
                  <a:lnTo>
                    <a:pt x="12904" y="296"/>
                  </a:lnTo>
                  <a:lnTo>
                    <a:pt x="12973" y="301"/>
                  </a:lnTo>
                  <a:lnTo>
                    <a:pt x="13041" y="309"/>
                  </a:lnTo>
                  <a:lnTo>
                    <a:pt x="13110" y="319"/>
                  </a:lnTo>
                  <a:lnTo>
                    <a:pt x="13177" y="332"/>
                  </a:lnTo>
                  <a:lnTo>
                    <a:pt x="13245" y="349"/>
                  </a:lnTo>
                  <a:lnTo>
                    <a:pt x="13312" y="369"/>
                  </a:lnTo>
                  <a:lnTo>
                    <a:pt x="13378" y="391"/>
                  </a:lnTo>
                  <a:lnTo>
                    <a:pt x="13443" y="418"/>
                  </a:lnTo>
                  <a:lnTo>
                    <a:pt x="13509" y="448"/>
                  </a:lnTo>
                  <a:lnTo>
                    <a:pt x="13573" y="481"/>
                  </a:lnTo>
                  <a:lnTo>
                    <a:pt x="13636" y="520"/>
                  </a:lnTo>
                  <a:lnTo>
                    <a:pt x="13708" y="584"/>
                  </a:lnTo>
                  <a:lnTo>
                    <a:pt x="13779" y="648"/>
                  </a:lnTo>
                  <a:lnTo>
                    <a:pt x="13851" y="713"/>
                  </a:lnTo>
                  <a:lnTo>
                    <a:pt x="13923" y="778"/>
                  </a:lnTo>
                  <a:lnTo>
                    <a:pt x="13993" y="842"/>
                  </a:lnTo>
                  <a:lnTo>
                    <a:pt x="14065" y="907"/>
                  </a:lnTo>
                  <a:lnTo>
                    <a:pt x="14137" y="972"/>
                  </a:lnTo>
                  <a:lnTo>
                    <a:pt x="14209" y="1036"/>
                  </a:lnTo>
                  <a:lnTo>
                    <a:pt x="14281" y="1101"/>
                  </a:lnTo>
                  <a:lnTo>
                    <a:pt x="14353" y="1165"/>
                  </a:lnTo>
                  <a:lnTo>
                    <a:pt x="14424" y="1230"/>
                  </a:lnTo>
                  <a:lnTo>
                    <a:pt x="14496" y="1295"/>
                  </a:lnTo>
                  <a:lnTo>
                    <a:pt x="14568" y="1359"/>
                  </a:lnTo>
                  <a:lnTo>
                    <a:pt x="14640" y="1424"/>
                  </a:lnTo>
                  <a:lnTo>
                    <a:pt x="14712" y="1489"/>
                  </a:lnTo>
                  <a:lnTo>
                    <a:pt x="14784" y="1553"/>
                  </a:lnTo>
                  <a:lnTo>
                    <a:pt x="14927" y="1666"/>
                  </a:lnTo>
                  <a:lnTo>
                    <a:pt x="15037" y="1750"/>
                  </a:lnTo>
                  <a:lnTo>
                    <a:pt x="15116" y="1811"/>
                  </a:lnTo>
                  <a:lnTo>
                    <a:pt x="15171" y="1853"/>
                  </a:lnTo>
                  <a:lnTo>
                    <a:pt x="15191" y="1867"/>
                  </a:lnTo>
                  <a:lnTo>
                    <a:pt x="15208" y="1879"/>
                  </a:lnTo>
                  <a:lnTo>
                    <a:pt x="15221" y="1887"/>
                  </a:lnTo>
                  <a:lnTo>
                    <a:pt x="15232" y="1894"/>
                  </a:lnTo>
                  <a:lnTo>
                    <a:pt x="15241" y="1898"/>
                  </a:lnTo>
                  <a:lnTo>
                    <a:pt x="15249" y="1900"/>
                  </a:lnTo>
                  <a:lnTo>
                    <a:pt x="15257" y="1902"/>
                  </a:lnTo>
                  <a:lnTo>
                    <a:pt x="15265" y="1905"/>
                  </a:lnTo>
                  <a:lnTo>
                    <a:pt x="15265" y="1916"/>
                  </a:lnTo>
                  <a:lnTo>
                    <a:pt x="15265" y="1928"/>
                  </a:lnTo>
                  <a:lnTo>
                    <a:pt x="15265" y="1941"/>
                  </a:lnTo>
                  <a:lnTo>
                    <a:pt x="15265" y="1954"/>
                  </a:lnTo>
                  <a:lnTo>
                    <a:pt x="15278" y="1959"/>
                  </a:lnTo>
                  <a:lnTo>
                    <a:pt x="15296" y="1967"/>
                  </a:lnTo>
                  <a:lnTo>
                    <a:pt x="15316" y="1977"/>
                  </a:lnTo>
                  <a:lnTo>
                    <a:pt x="15341" y="1990"/>
                  </a:lnTo>
                  <a:lnTo>
                    <a:pt x="15367" y="2006"/>
                  </a:lnTo>
                  <a:lnTo>
                    <a:pt x="15396" y="2023"/>
                  </a:lnTo>
                  <a:lnTo>
                    <a:pt x="15425" y="2042"/>
                  </a:lnTo>
                  <a:lnTo>
                    <a:pt x="15455" y="2062"/>
                  </a:lnTo>
                  <a:lnTo>
                    <a:pt x="15485" y="2083"/>
                  </a:lnTo>
                  <a:lnTo>
                    <a:pt x="15514" y="2105"/>
                  </a:lnTo>
                  <a:lnTo>
                    <a:pt x="15542" y="2127"/>
                  </a:lnTo>
                  <a:lnTo>
                    <a:pt x="15567" y="2151"/>
                  </a:lnTo>
                  <a:lnTo>
                    <a:pt x="15579" y="2162"/>
                  </a:lnTo>
                  <a:lnTo>
                    <a:pt x="15590" y="2174"/>
                  </a:lnTo>
                  <a:lnTo>
                    <a:pt x="15599" y="2185"/>
                  </a:lnTo>
                  <a:lnTo>
                    <a:pt x="15609" y="2196"/>
                  </a:lnTo>
                  <a:lnTo>
                    <a:pt x="15617" y="2207"/>
                  </a:lnTo>
                  <a:lnTo>
                    <a:pt x="15624" y="2217"/>
                  </a:lnTo>
                  <a:lnTo>
                    <a:pt x="15629" y="2228"/>
                  </a:lnTo>
                  <a:lnTo>
                    <a:pt x="15635" y="2239"/>
                  </a:lnTo>
                  <a:lnTo>
                    <a:pt x="15731" y="2321"/>
                  </a:lnTo>
                  <a:lnTo>
                    <a:pt x="15825" y="2402"/>
                  </a:lnTo>
                  <a:lnTo>
                    <a:pt x="15915" y="2479"/>
                  </a:lnTo>
                  <a:lnTo>
                    <a:pt x="16000" y="2554"/>
                  </a:lnTo>
                  <a:lnTo>
                    <a:pt x="16084" y="2629"/>
                  </a:lnTo>
                  <a:lnTo>
                    <a:pt x="16164" y="2704"/>
                  </a:lnTo>
                  <a:lnTo>
                    <a:pt x="16204" y="2743"/>
                  </a:lnTo>
                  <a:lnTo>
                    <a:pt x="16243" y="2780"/>
                  </a:lnTo>
                  <a:lnTo>
                    <a:pt x="16280" y="2819"/>
                  </a:lnTo>
                  <a:lnTo>
                    <a:pt x="16318" y="2858"/>
                  </a:lnTo>
                  <a:lnTo>
                    <a:pt x="16355" y="2899"/>
                  </a:lnTo>
                  <a:lnTo>
                    <a:pt x="16392" y="2940"/>
                  </a:lnTo>
                  <a:lnTo>
                    <a:pt x="16428" y="2982"/>
                  </a:lnTo>
                  <a:lnTo>
                    <a:pt x="16464" y="3025"/>
                  </a:lnTo>
                  <a:lnTo>
                    <a:pt x="16499" y="3068"/>
                  </a:lnTo>
                  <a:lnTo>
                    <a:pt x="16534" y="3113"/>
                  </a:lnTo>
                  <a:lnTo>
                    <a:pt x="16569" y="3161"/>
                  </a:lnTo>
                  <a:lnTo>
                    <a:pt x="16604" y="3209"/>
                  </a:lnTo>
                  <a:lnTo>
                    <a:pt x="16637" y="3259"/>
                  </a:lnTo>
                  <a:lnTo>
                    <a:pt x="16672" y="3311"/>
                  </a:lnTo>
                  <a:lnTo>
                    <a:pt x="16706" y="3364"/>
                  </a:lnTo>
                  <a:lnTo>
                    <a:pt x="16739" y="3419"/>
                  </a:lnTo>
                  <a:lnTo>
                    <a:pt x="16772" y="3477"/>
                  </a:lnTo>
                  <a:lnTo>
                    <a:pt x="16806" y="3537"/>
                  </a:lnTo>
                  <a:lnTo>
                    <a:pt x="16839" y="3599"/>
                  </a:lnTo>
                  <a:lnTo>
                    <a:pt x="16873" y="3663"/>
                  </a:lnTo>
                  <a:lnTo>
                    <a:pt x="16901" y="3758"/>
                  </a:lnTo>
                  <a:lnTo>
                    <a:pt x="16926" y="3851"/>
                  </a:lnTo>
                  <a:lnTo>
                    <a:pt x="16949" y="3943"/>
                  </a:lnTo>
                  <a:lnTo>
                    <a:pt x="16971" y="4036"/>
                  </a:lnTo>
                  <a:lnTo>
                    <a:pt x="16990" y="4127"/>
                  </a:lnTo>
                  <a:lnTo>
                    <a:pt x="17007" y="4220"/>
                  </a:lnTo>
                  <a:lnTo>
                    <a:pt x="17023" y="4312"/>
                  </a:lnTo>
                  <a:lnTo>
                    <a:pt x="17036" y="4405"/>
                  </a:lnTo>
                  <a:lnTo>
                    <a:pt x="17048" y="4498"/>
                  </a:lnTo>
                  <a:lnTo>
                    <a:pt x="17058" y="4592"/>
                  </a:lnTo>
                  <a:lnTo>
                    <a:pt x="17066" y="4688"/>
                  </a:lnTo>
                  <a:lnTo>
                    <a:pt x="17073" y="4784"/>
                  </a:lnTo>
                  <a:lnTo>
                    <a:pt x="17078" y="4883"/>
                  </a:lnTo>
                  <a:lnTo>
                    <a:pt x="17081" y="4983"/>
                  </a:lnTo>
                  <a:lnTo>
                    <a:pt x="17083" y="5084"/>
                  </a:lnTo>
                  <a:lnTo>
                    <a:pt x="17083" y="5189"/>
                  </a:lnTo>
                  <a:lnTo>
                    <a:pt x="17070" y="5252"/>
                  </a:lnTo>
                  <a:lnTo>
                    <a:pt x="17059" y="5313"/>
                  </a:lnTo>
                  <a:lnTo>
                    <a:pt x="17047" y="5373"/>
                  </a:lnTo>
                  <a:lnTo>
                    <a:pt x="17035" y="5433"/>
                  </a:lnTo>
                  <a:lnTo>
                    <a:pt x="17024" y="5492"/>
                  </a:lnTo>
                  <a:lnTo>
                    <a:pt x="17015" y="5551"/>
                  </a:lnTo>
                  <a:lnTo>
                    <a:pt x="17006" y="5610"/>
                  </a:lnTo>
                  <a:lnTo>
                    <a:pt x="16997" y="5669"/>
                  </a:lnTo>
                  <a:lnTo>
                    <a:pt x="16990" y="5727"/>
                  </a:lnTo>
                  <a:lnTo>
                    <a:pt x="16984" y="5787"/>
                  </a:lnTo>
                  <a:lnTo>
                    <a:pt x="16977" y="5848"/>
                  </a:lnTo>
                  <a:lnTo>
                    <a:pt x="16973" y="5910"/>
                  </a:lnTo>
                  <a:lnTo>
                    <a:pt x="16969" y="5973"/>
                  </a:lnTo>
                  <a:lnTo>
                    <a:pt x="16966" y="6038"/>
                  </a:lnTo>
                  <a:lnTo>
                    <a:pt x="16964" y="6105"/>
                  </a:lnTo>
                  <a:lnTo>
                    <a:pt x="16964" y="6173"/>
                  </a:lnTo>
                  <a:lnTo>
                    <a:pt x="16986" y="6229"/>
                  </a:lnTo>
                  <a:lnTo>
                    <a:pt x="17005" y="6284"/>
                  </a:lnTo>
                  <a:lnTo>
                    <a:pt x="17023" y="6337"/>
                  </a:lnTo>
                  <a:lnTo>
                    <a:pt x="17039" y="6392"/>
                  </a:lnTo>
                  <a:lnTo>
                    <a:pt x="17054" y="6447"/>
                  </a:lnTo>
                  <a:lnTo>
                    <a:pt x="17067" y="6501"/>
                  </a:lnTo>
                  <a:lnTo>
                    <a:pt x="17080" y="6556"/>
                  </a:lnTo>
                  <a:lnTo>
                    <a:pt x="17091" y="6611"/>
                  </a:lnTo>
                  <a:lnTo>
                    <a:pt x="17100" y="6666"/>
                  </a:lnTo>
                  <a:lnTo>
                    <a:pt x="17110" y="6723"/>
                  </a:lnTo>
                  <a:lnTo>
                    <a:pt x="17119" y="6781"/>
                  </a:lnTo>
                  <a:lnTo>
                    <a:pt x="17126" y="6840"/>
                  </a:lnTo>
                  <a:lnTo>
                    <a:pt x="17134" y="6899"/>
                  </a:lnTo>
                  <a:lnTo>
                    <a:pt x="17141" y="6961"/>
                  </a:lnTo>
                  <a:lnTo>
                    <a:pt x="17148" y="7023"/>
                  </a:lnTo>
                  <a:lnTo>
                    <a:pt x="17154" y="7088"/>
                  </a:lnTo>
                  <a:lnTo>
                    <a:pt x="17129" y="7170"/>
                  </a:lnTo>
                  <a:lnTo>
                    <a:pt x="17106" y="7250"/>
                  </a:lnTo>
                  <a:lnTo>
                    <a:pt x="17085" y="7330"/>
                  </a:lnTo>
                  <a:lnTo>
                    <a:pt x="17066" y="7408"/>
                  </a:lnTo>
                  <a:lnTo>
                    <a:pt x="17048" y="7485"/>
                  </a:lnTo>
                  <a:lnTo>
                    <a:pt x="17032" y="7561"/>
                  </a:lnTo>
                  <a:lnTo>
                    <a:pt x="17018" y="7638"/>
                  </a:lnTo>
                  <a:lnTo>
                    <a:pt x="17005" y="7716"/>
                  </a:lnTo>
                  <a:lnTo>
                    <a:pt x="16993" y="7793"/>
                  </a:lnTo>
                  <a:lnTo>
                    <a:pt x="16984" y="7871"/>
                  </a:lnTo>
                  <a:lnTo>
                    <a:pt x="16975" y="7950"/>
                  </a:lnTo>
                  <a:lnTo>
                    <a:pt x="16969" y="8031"/>
                  </a:lnTo>
                  <a:lnTo>
                    <a:pt x="16963" y="8113"/>
                  </a:lnTo>
                  <a:lnTo>
                    <a:pt x="16959" y="8198"/>
                  </a:lnTo>
                  <a:lnTo>
                    <a:pt x="16956" y="8285"/>
                  </a:lnTo>
                  <a:lnTo>
                    <a:pt x="16954" y="8375"/>
                  </a:lnTo>
                  <a:lnTo>
                    <a:pt x="16941" y="8375"/>
                  </a:lnTo>
                  <a:lnTo>
                    <a:pt x="16929" y="8375"/>
                  </a:lnTo>
                  <a:lnTo>
                    <a:pt x="16918" y="8375"/>
                  </a:lnTo>
                  <a:lnTo>
                    <a:pt x="16907" y="8375"/>
                  </a:lnTo>
                  <a:lnTo>
                    <a:pt x="16902" y="8340"/>
                  </a:lnTo>
                  <a:lnTo>
                    <a:pt x="16898" y="8306"/>
                  </a:lnTo>
                  <a:lnTo>
                    <a:pt x="16893" y="8272"/>
                  </a:lnTo>
                  <a:lnTo>
                    <a:pt x="16889" y="8238"/>
                  </a:lnTo>
                  <a:lnTo>
                    <a:pt x="16884" y="8171"/>
                  </a:lnTo>
                  <a:lnTo>
                    <a:pt x="16880" y="8105"/>
                  </a:lnTo>
                  <a:lnTo>
                    <a:pt x="16876" y="8038"/>
                  </a:lnTo>
                  <a:lnTo>
                    <a:pt x="16874" y="7974"/>
                  </a:lnTo>
                  <a:lnTo>
                    <a:pt x="16873" y="7910"/>
                  </a:lnTo>
                  <a:lnTo>
                    <a:pt x="16872" y="7845"/>
                  </a:lnTo>
                  <a:lnTo>
                    <a:pt x="16871" y="7781"/>
                  </a:lnTo>
                  <a:lnTo>
                    <a:pt x="16869" y="7719"/>
                  </a:lnTo>
                  <a:lnTo>
                    <a:pt x="16866" y="7656"/>
                  </a:lnTo>
                  <a:lnTo>
                    <a:pt x="16861" y="7593"/>
                  </a:lnTo>
                  <a:lnTo>
                    <a:pt x="16856" y="7530"/>
                  </a:lnTo>
                  <a:lnTo>
                    <a:pt x="16847" y="7468"/>
                  </a:lnTo>
                  <a:lnTo>
                    <a:pt x="16843" y="7437"/>
                  </a:lnTo>
                  <a:lnTo>
                    <a:pt x="16837" y="7407"/>
                  </a:lnTo>
                  <a:lnTo>
                    <a:pt x="16830" y="7376"/>
                  </a:lnTo>
                  <a:lnTo>
                    <a:pt x="16824" y="7345"/>
                  </a:lnTo>
                  <a:lnTo>
                    <a:pt x="16787" y="7280"/>
                  </a:lnTo>
                  <a:lnTo>
                    <a:pt x="16753" y="7220"/>
                  </a:lnTo>
                  <a:lnTo>
                    <a:pt x="16719" y="7163"/>
                  </a:lnTo>
                  <a:lnTo>
                    <a:pt x="16687" y="7106"/>
                  </a:lnTo>
                  <a:lnTo>
                    <a:pt x="16657" y="7052"/>
                  </a:lnTo>
                  <a:lnTo>
                    <a:pt x="16628" y="6999"/>
                  </a:lnTo>
                  <a:lnTo>
                    <a:pt x="16600" y="6946"/>
                  </a:lnTo>
                  <a:lnTo>
                    <a:pt x="16575" y="6894"/>
                  </a:lnTo>
                  <a:lnTo>
                    <a:pt x="16563" y="6868"/>
                  </a:lnTo>
                  <a:lnTo>
                    <a:pt x="16553" y="6841"/>
                  </a:lnTo>
                  <a:lnTo>
                    <a:pt x="16542" y="6815"/>
                  </a:lnTo>
                  <a:lnTo>
                    <a:pt x="16532" y="6789"/>
                  </a:lnTo>
                  <a:lnTo>
                    <a:pt x="16523" y="6762"/>
                  </a:lnTo>
                  <a:lnTo>
                    <a:pt x="16514" y="6734"/>
                  </a:lnTo>
                  <a:lnTo>
                    <a:pt x="16506" y="6706"/>
                  </a:lnTo>
                  <a:lnTo>
                    <a:pt x="16499" y="6678"/>
                  </a:lnTo>
                  <a:lnTo>
                    <a:pt x="16492" y="6650"/>
                  </a:lnTo>
                  <a:lnTo>
                    <a:pt x="16487" y="6620"/>
                  </a:lnTo>
                  <a:lnTo>
                    <a:pt x="16483" y="6590"/>
                  </a:lnTo>
                  <a:lnTo>
                    <a:pt x="16479" y="6560"/>
                  </a:lnTo>
                  <a:lnTo>
                    <a:pt x="16475" y="6529"/>
                  </a:lnTo>
                  <a:lnTo>
                    <a:pt x="16473" y="6497"/>
                  </a:lnTo>
                  <a:lnTo>
                    <a:pt x="16472" y="6464"/>
                  </a:lnTo>
                  <a:lnTo>
                    <a:pt x="16472" y="6431"/>
                  </a:lnTo>
                  <a:lnTo>
                    <a:pt x="16494" y="6353"/>
                  </a:lnTo>
                  <a:lnTo>
                    <a:pt x="16514" y="6276"/>
                  </a:lnTo>
                  <a:lnTo>
                    <a:pt x="16533" y="6199"/>
                  </a:lnTo>
                  <a:lnTo>
                    <a:pt x="16551" y="6121"/>
                  </a:lnTo>
                  <a:lnTo>
                    <a:pt x="16568" y="6042"/>
                  </a:lnTo>
                  <a:lnTo>
                    <a:pt x="16584" y="5962"/>
                  </a:lnTo>
                  <a:lnTo>
                    <a:pt x="16598" y="5883"/>
                  </a:lnTo>
                  <a:lnTo>
                    <a:pt x="16610" y="5802"/>
                  </a:lnTo>
                  <a:lnTo>
                    <a:pt x="16622" y="5722"/>
                  </a:lnTo>
                  <a:lnTo>
                    <a:pt x="16632" y="5641"/>
                  </a:lnTo>
                  <a:lnTo>
                    <a:pt x="16642" y="5560"/>
                  </a:lnTo>
                  <a:lnTo>
                    <a:pt x="16649" y="5479"/>
                  </a:lnTo>
                  <a:lnTo>
                    <a:pt x="16654" y="5397"/>
                  </a:lnTo>
                  <a:lnTo>
                    <a:pt x="16660" y="5316"/>
                  </a:lnTo>
                  <a:lnTo>
                    <a:pt x="16663" y="5236"/>
                  </a:lnTo>
                  <a:lnTo>
                    <a:pt x="16665" y="5154"/>
                  </a:lnTo>
                  <a:lnTo>
                    <a:pt x="16665" y="5073"/>
                  </a:lnTo>
                  <a:lnTo>
                    <a:pt x="16664" y="4991"/>
                  </a:lnTo>
                  <a:lnTo>
                    <a:pt x="16662" y="4911"/>
                  </a:lnTo>
                  <a:lnTo>
                    <a:pt x="16659" y="4830"/>
                  </a:lnTo>
                  <a:lnTo>
                    <a:pt x="16653" y="4750"/>
                  </a:lnTo>
                  <a:lnTo>
                    <a:pt x="16646" y="4670"/>
                  </a:lnTo>
                  <a:lnTo>
                    <a:pt x="16638" y="4590"/>
                  </a:lnTo>
                  <a:lnTo>
                    <a:pt x="16629" y="4511"/>
                  </a:lnTo>
                  <a:lnTo>
                    <a:pt x="16617" y="4432"/>
                  </a:lnTo>
                  <a:lnTo>
                    <a:pt x="16605" y="4353"/>
                  </a:lnTo>
                  <a:lnTo>
                    <a:pt x="16590" y="4276"/>
                  </a:lnTo>
                  <a:lnTo>
                    <a:pt x="16575" y="4199"/>
                  </a:lnTo>
                  <a:lnTo>
                    <a:pt x="16558" y="4123"/>
                  </a:lnTo>
                  <a:lnTo>
                    <a:pt x="16539" y="4047"/>
                  </a:lnTo>
                  <a:lnTo>
                    <a:pt x="16518" y="3972"/>
                  </a:lnTo>
                  <a:lnTo>
                    <a:pt x="16497" y="3898"/>
                  </a:lnTo>
                  <a:lnTo>
                    <a:pt x="16473" y="3855"/>
                  </a:lnTo>
                  <a:lnTo>
                    <a:pt x="16450" y="3813"/>
                  </a:lnTo>
                  <a:lnTo>
                    <a:pt x="16426" y="3774"/>
                  </a:lnTo>
                  <a:lnTo>
                    <a:pt x="16402" y="3735"/>
                  </a:lnTo>
                  <a:lnTo>
                    <a:pt x="16379" y="3698"/>
                  </a:lnTo>
                  <a:lnTo>
                    <a:pt x="16354" y="3662"/>
                  </a:lnTo>
                  <a:lnTo>
                    <a:pt x="16331" y="3628"/>
                  </a:lnTo>
                  <a:lnTo>
                    <a:pt x="16306" y="3594"/>
                  </a:lnTo>
                  <a:lnTo>
                    <a:pt x="16281" y="3561"/>
                  </a:lnTo>
                  <a:lnTo>
                    <a:pt x="16257" y="3530"/>
                  </a:lnTo>
                  <a:lnTo>
                    <a:pt x="16231" y="3500"/>
                  </a:lnTo>
                  <a:lnTo>
                    <a:pt x="16206" y="3471"/>
                  </a:lnTo>
                  <a:lnTo>
                    <a:pt x="16181" y="3444"/>
                  </a:lnTo>
                  <a:lnTo>
                    <a:pt x="16154" y="3416"/>
                  </a:lnTo>
                  <a:lnTo>
                    <a:pt x="16128" y="3389"/>
                  </a:lnTo>
                  <a:lnTo>
                    <a:pt x="16100" y="3362"/>
                  </a:lnTo>
                  <a:lnTo>
                    <a:pt x="16073" y="3336"/>
                  </a:lnTo>
                  <a:lnTo>
                    <a:pt x="16045" y="3311"/>
                  </a:lnTo>
                  <a:lnTo>
                    <a:pt x="16016" y="3286"/>
                  </a:lnTo>
                  <a:lnTo>
                    <a:pt x="15988" y="3261"/>
                  </a:lnTo>
                  <a:lnTo>
                    <a:pt x="15929" y="3213"/>
                  </a:lnTo>
                  <a:lnTo>
                    <a:pt x="15866" y="3165"/>
                  </a:lnTo>
                  <a:lnTo>
                    <a:pt x="15801" y="3117"/>
                  </a:lnTo>
                  <a:lnTo>
                    <a:pt x="15733" y="3066"/>
                  </a:lnTo>
                  <a:lnTo>
                    <a:pt x="15663" y="3016"/>
                  </a:lnTo>
                  <a:lnTo>
                    <a:pt x="15589" y="2963"/>
                  </a:lnTo>
                  <a:lnTo>
                    <a:pt x="15582" y="3035"/>
                  </a:lnTo>
                  <a:lnTo>
                    <a:pt x="15576" y="3108"/>
                  </a:lnTo>
                  <a:lnTo>
                    <a:pt x="15569" y="3181"/>
                  </a:lnTo>
                  <a:lnTo>
                    <a:pt x="15562" y="3254"/>
                  </a:lnTo>
                  <a:lnTo>
                    <a:pt x="15555" y="3327"/>
                  </a:lnTo>
                  <a:lnTo>
                    <a:pt x="15549" y="3400"/>
                  </a:lnTo>
                  <a:lnTo>
                    <a:pt x="15543" y="3474"/>
                  </a:lnTo>
                  <a:lnTo>
                    <a:pt x="15536" y="3546"/>
                  </a:lnTo>
                  <a:lnTo>
                    <a:pt x="15510" y="3623"/>
                  </a:lnTo>
                  <a:lnTo>
                    <a:pt x="15485" y="3698"/>
                  </a:lnTo>
                  <a:lnTo>
                    <a:pt x="15458" y="3769"/>
                  </a:lnTo>
                  <a:lnTo>
                    <a:pt x="15431" y="3841"/>
                  </a:lnTo>
                  <a:lnTo>
                    <a:pt x="15404" y="3911"/>
                  </a:lnTo>
                  <a:lnTo>
                    <a:pt x="15375" y="3979"/>
                  </a:lnTo>
                  <a:lnTo>
                    <a:pt x="15346" y="4046"/>
                  </a:lnTo>
                  <a:lnTo>
                    <a:pt x="15317" y="4112"/>
                  </a:lnTo>
                  <a:lnTo>
                    <a:pt x="15287" y="4177"/>
                  </a:lnTo>
                  <a:lnTo>
                    <a:pt x="15256" y="4241"/>
                  </a:lnTo>
                  <a:lnTo>
                    <a:pt x="15224" y="4304"/>
                  </a:lnTo>
                  <a:lnTo>
                    <a:pt x="15192" y="4366"/>
                  </a:lnTo>
                  <a:lnTo>
                    <a:pt x="15159" y="4427"/>
                  </a:lnTo>
                  <a:lnTo>
                    <a:pt x="15124" y="4487"/>
                  </a:lnTo>
                  <a:lnTo>
                    <a:pt x="15090" y="4547"/>
                  </a:lnTo>
                  <a:lnTo>
                    <a:pt x="15054" y="4607"/>
                  </a:lnTo>
                  <a:lnTo>
                    <a:pt x="15017" y="4666"/>
                  </a:lnTo>
                  <a:lnTo>
                    <a:pt x="14980" y="4724"/>
                  </a:lnTo>
                  <a:lnTo>
                    <a:pt x="14942" y="4783"/>
                  </a:lnTo>
                  <a:lnTo>
                    <a:pt x="14903" y="4841"/>
                  </a:lnTo>
                  <a:lnTo>
                    <a:pt x="14862" y="4899"/>
                  </a:lnTo>
                  <a:lnTo>
                    <a:pt x="14821" y="4957"/>
                  </a:lnTo>
                  <a:lnTo>
                    <a:pt x="14779" y="5015"/>
                  </a:lnTo>
                  <a:lnTo>
                    <a:pt x="14735" y="5073"/>
                  </a:lnTo>
                  <a:lnTo>
                    <a:pt x="14691" y="5132"/>
                  </a:lnTo>
                  <a:lnTo>
                    <a:pt x="14646" y="5189"/>
                  </a:lnTo>
                  <a:lnTo>
                    <a:pt x="14600" y="5248"/>
                  </a:lnTo>
                  <a:lnTo>
                    <a:pt x="14552" y="5307"/>
                  </a:lnTo>
                  <a:lnTo>
                    <a:pt x="14453" y="5428"/>
                  </a:lnTo>
                  <a:lnTo>
                    <a:pt x="14350" y="5551"/>
                  </a:lnTo>
                  <a:lnTo>
                    <a:pt x="14332" y="5591"/>
                  </a:lnTo>
                  <a:lnTo>
                    <a:pt x="14313" y="5633"/>
                  </a:lnTo>
                  <a:lnTo>
                    <a:pt x="14294" y="5676"/>
                  </a:lnTo>
                  <a:lnTo>
                    <a:pt x="14276" y="5719"/>
                  </a:lnTo>
                  <a:lnTo>
                    <a:pt x="14269" y="5740"/>
                  </a:lnTo>
                  <a:lnTo>
                    <a:pt x="14261" y="5762"/>
                  </a:lnTo>
                  <a:lnTo>
                    <a:pt x="14255" y="5783"/>
                  </a:lnTo>
                  <a:lnTo>
                    <a:pt x="14250" y="5805"/>
                  </a:lnTo>
                  <a:lnTo>
                    <a:pt x="14245" y="5826"/>
                  </a:lnTo>
                  <a:lnTo>
                    <a:pt x="14242" y="5846"/>
                  </a:lnTo>
                  <a:lnTo>
                    <a:pt x="14240" y="5866"/>
                  </a:lnTo>
                  <a:lnTo>
                    <a:pt x="14239" y="5886"/>
                  </a:lnTo>
                  <a:lnTo>
                    <a:pt x="14240" y="5904"/>
                  </a:lnTo>
                  <a:lnTo>
                    <a:pt x="14242" y="5923"/>
                  </a:lnTo>
                  <a:lnTo>
                    <a:pt x="14245" y="5940"/>
                  </a:lnTo>
                  <a:lnTo>
                    <a:pt x="14251" y="5957"/>
                  </a:lnTo>
                  <a:lnTo>
                    <a:pt x="14258" y="5973"/>
                  </a:lnTo>
                  <a:lnTo>
                    <a:pt x="14268" y="5987"/>
                  </a:lnTo>
                  <a:lnTo>
                    <a:pt x="14279" y="6001"/>
                  </a:lnTo>
                  <a:lnTo>
                    <a:pt x="14292" y="6014"/>
                  </a:lnTo>
                  <a:lnTo>
                    <a:pt x="14309" y="6024"/>
                  </a:lnTo>
                  <a:lnTo>
                    <a:pt x="14327" y="6035"/>
                  </a:lnTo>
                  <a:lnTo>
                    <a:pt x="14347" y="6044"/>
                  </a:lnTo>
                  <a:lnTo>
                    <a:pt x="14370" y="6051"/>
                  </a:lnTo>
                  <a:lnTo>
                    <a:pt x="14396" y="6057"/>
                  </a:lnTo>
                  <a:lnTo>
                    <a:pt x="14425" y="6061"/>
                  </a:lnTo>
                  <a:lnTo>
                    <a:pt x="14457" y="6064"/>
                  </a:lnTo>
                  <a:lnTo>
                    <a:pt x="14492" y="6064"/>
                  </a:lnTo>
                  <a:lnTo>
                    <a:pt x="14521" y="6053"/>
                  </a:lnTo>
                  <a:lnTo>
                    <a:pt x="14549" y="6045"/>
                  </a:lnTo>
                  <a:lnTo>
                    <a:pt x="14574" y="6037"/>
                  </a:lnTo>
                  <a:lnTo>
                    <a:pt x="14599" y="6031"/>
                  </a:lnTo>
                  <a:lnTo>
                    <a:pt x="14623" y="6026"/>
                  </a:lnTo>
                  <a:lnTo>
                    <a:pt x="14644" y="6023"/>
                  </a:lnTo>
                  <a:lnTo>
                    <a:pt x="14665" y="6022"/>
                  </a:lnTo>
                  <a:lnTo>
                    <a:pt x="14684" y="6021"/>
                  </a:lnTo>
                  <a:lnTo>
                    <a:pt x="14702" y="6023"/>
                  </a:lnTo>
                  <a:lnTo>
                    <a:pt x="14719" y="6025"/>
                  </a:lnTo>
                  <a:lnTo>
                    <a:pt x="14736" y="6030"/>
                  </a:lnTo>
                  <a:lnTo>
                    <a:pt x="14751" y="6035"/>
                  </a:lnTo>
                  <a:lnTo>
                    <a:pt x="14766" y="6042"/>
                  </a:lnTo>
                  <a:lnTo>
                    <a:pt x="14780" y="6049"/>
                  </a:lnTo>
                  <a:lnTo>
                    <a:pt x="14793" y="6059"/>
                  </a:lnTo>
                  <a:lnTo>
                    <a:pt x="14807" y="6069"/>
                  </a:lnTo>
                  <a:lnTo>
                    <a:pt x="14819" y="6080"/>
                  </a:lnTo>
                  <a:lnTo>
                    <a:pt x="14832" y="6093"/>
                  </a:lnTo>
                  <a:lnTo>
                    <a:pt x="14844" y="6107"/>
                  </a:lnTo>
                  <a:lnTo>
                    <a:pt x="14855" y="6123"/>
                  </a:lnTo>
                  <a:lnTo>
                    <a:pt x="14879" y="6156"/>
                  </a:lnTo>
                  <a:lnTo>
                    <a:pt x="14904" y="6194"/>
                  </a:lnTo>
                  <a:lnTo>
                    <a:pt x="14956" y="6282"/>
                  </a:lnTo>
                  <a:lnTo>
                    <a:pt x="15019" y="6384"/>
                  </a:lnTo>
                  <a:lnTo>
                    <a:pt x="15016" y="6452"/>
                  </a:lnTo>
                  <a:lnTo>
                    <a:pt x="15009" y="6520"/>
                  </a:lnTo>
                  <a:lnTo>
                    <a:pt x="14997" y="6587"/>
                  </a:lnTo>
                  <a:lnTo>
                    <a:pt x="14980" y="6655"/>
                  </a:lnTo>
                  <a:lnTo>
                    <a:pt x="14959" y="6723"/>
                  </a:lnTo>
                  <a:lnTo>
                    <a:pt x="14935" y="6791"/>
                  </a:lnTo>
                  <a:lnTo>
                    <a:pt x="14906" y="6859"/>
                  </a:lnTo>
                  <a:lnTo>
                    <a:pt x="14875" y="6928"/>
                  </a:lnTo>
                  <a:lnTo>
                    <a:pt x="14839" y="6996"/>
                  </a:lnTo>
                  <a:lnTo>
                    <a:pt x="14801" y="7064"/>
                  </a:lnTo>
                  <a:lnTo>
                    <a:pt x="14760" y="7131"/>
                  </a:lnTo>
                  <a:lnTo>
                    <a:pt x="14717" y="7199"/>
                  </a:lnTo>
                  <a:lnTo>
                    <a:pt x="14672" y="7267"/>
                  </a:lnTo>
                  <a:lnTo>
                    <a:pt x="14625" y="7333"/>
                  </a:lnTo>
                  <a:lnTo>
                    <a:pt x="14576" y="7399"/>
                  </a:lnTo>
                  <a:lnTo>
                    <a:pt x="14525" y="7466"/>
                  </a:lnTo>
                  <a:lnTo>
                    <a:pt x="14474" y="7531"/>
                  </a:lnTo>
                  <a:lnTo>
                    <a:pt x="14421" y="7596"/>
                  </a:lnTo>
                  <a:lnTo>
                    <a:pt x="14368" y="7660"/>
                  </a:lnTo>
                  <a:lnTo>
                    <a:pt x="14314" y="7723"/>
                  </a:lnTo>
                  <a:lnTo>
                    <a:pt x="14207" y="7846"/>
                  </a:lnTo>
                  <a:lnTo>
                    <a:pt x="14101" y="7966"/>
                  </a:lnTo>
                  <a:lnTo>
                    <a:pt x="13998" y="8082"/>
                  </a:lnTo>
                  <a:lnTo>
                    <a:pt x="13900" y="8194"/>
                  </a:lnTo>
                  <a:lnTo>
                    <a:pt x="13853" y="8247"/>
                  </a:lnTo>
                  <a:lnTo>
                    <a:pt x="13809" y="8300"/>
                  </a:lnTo>
                  <a:lnTo>
                    <a:pt x="13767" y="8350"/>
                  </a:lnTo>
                  <a:lnTo>
                    <a:pt x="13729" y="8399"/>
                  </a:lnTo>
                  <a:lnTo>
                    <a:pt x="13731" y="8412"/>
                  </a:lnTo>
                  <a:lnTo>
                    <a:pt x="13734" y="8426"/>
                  </a:lnTo>
                  <a:lnTo>
                    <a:pt x="13737" y="8440"/>
                  </a:lnTo>
                  <a:lnTo>
                    <a:pt x="13741" y="8455"/>
                  </a:lnTo>
                  <a:lnTo>
                    <a:pt x="13752" y="8485"/>
                  </a:lnTo>
                  <a:lnTo>
                    <a:pt x="13765" y="8515"/>
                  </a:lnTo>
                  <a:lnTo>
                    <a:pt x="13793" y="8579"/>
                  </a:lnTo>
                  <a:lnTo>
                    <a:pt x="13823" y="8645"/>
                  </a:lnTo>
                  <a:lnTo>
                    <a:pt x="13838" y="8678"/>
                  </a:lnTo>
                  <a:lnTo>
                    <a:pt x="13851" y="8710"/>
                  </a:lnTo>
                  <a:lnTo>
                    <a:pt x="13864" y="8743"/>
                  </a:lnTo>
                  <a:lnTo>
                    <a:pt x="13873" y="8776"/>
                  </a:lnTo>
                  <a:lnTo>
                    <a:pt x="13878" y="8791"/>
                  </a:lnTo>
                  <a:lnTo>
                    <a:pt x="13882" y="8807"/>
                  </a:lnTo>
                  <a:lnTo>
                    <a:pt x="13884" y="8822"/>
                  </a:lnTo>
                  <a:lnTo>
                    <a:pt x="13886" y="8837"/>
                  </a:lnTo>
                  <a:lnTo>
                    <a:pt x="13888" y="8852"/>
                  </a:lnTo>
                  <a:lnTo>
                    <a:pt x="13888" y="8867"/>
                  </a:lnTo>
                  <a:lnTo>
                    <a:pt x="13888" y="8881"/>
                  </a:lnTo>
                  <a:lnTo>
                    <a:pt x="13886" y="8896"/>
                  </a:lnTo>
                  <a:lnTo>
                    <a:pt x="13839" y="8929"/>
                  </a:lnTo>
                  <a:lnTo>
                    <a:pt x="13803" y="8955"/>
                  </a:lnTo>
                  <a:lnTo>
                    <a:pt x="13775" y="8973"/>
                  </a:lnTo>
                  <a:lnTo>
                    <a:pt x="13754" y="8986"/>
                  </a:lnTo>
                  <a:lnTo>
                    <a:pt x="13738" y="8994"/>
                  </a:lnTo>
                  <a:lnTo>
                    <a:pt x="13725" y="9000"/>
                  </a:lnTo>
                  <a:lnTo>
                    <a:pt x="13711" y="9004"/>
                  </a:lnTo>
                  <a:lnTo>
                    <a:pt x="13696" y="9008"/>
                  </a:lnTo>
                  <a:lnTo>
                    <a:pt x="13703" y="9056"/>
                  </a:lnTo>
                  <a:lnTo>
                    <a:pt x="13712" y="9104"/>
                  </a:lnTo>
                  <a:lnTo>
                    <a:pt x="13722" y="9152"/>
                  </a:lnTo>
                  <a:lnTo>
                    <a:pt x="13734" y="9198"/>
                  </a:lnTo>
                  <a:lnTo>
                    <a:pt x="13746" y="9245"/>
                  </a:lnTo>
                  <a:lnTo>
                    <a:pt x="13759" y="9292"/>
                  </a:lnTo>
                  <a:lnTo>
                    <a:pt x="13773" y="9338"/>
                  </a:lnTo>
                  <a:lnTo>
                    <a:pt x="13785" y="9385"/>
                  </a:lnTo>
                  <a:lnTo>
                    <a:pt x="13798" y="9433"/>
                  </a:lnTo>
                  <a:lnTo>
                    <a:pt x="13811" y="9480"/>
                  </a:lnTo>
                  <a:lnTo>
                    <a:pt x="13823" y="9528"/>
                  </a:lnTo>
                  <a:lnTo>
                    <a:pt x="13833" y="9577"/>
                  </a:lnTo>
                  <a:lnTo>
                    <a:pt x="13842" y="9627"/>
                  </a:lnTo>
                  <a:lnTo>
                    <a:pt x="13850" y="9677"/>
                  </a:lnTo>
                  <a:lnTo>
                    <a:pt x="13853" y="9703"/>
                  </a:lnTo>
                  <a:lnTo>
                    <a:pt x="13855" y="9728"/>
                  </a:lnTo>
                  <a:lnTo>
                    <a:pt x="13857" y="9755"/>
                  </a:lnTo>
                  <a:lnTo>
                    <a:pt x="13858" y="9781"/>
                  </a:lnTo>
                  <a:lnTo>
                    <a:pt x="13845" y="9786"/>
                  </a:lnTo>
                  <a:lnTo>
                    <a:pt x="13836" y="9789"/>
                  </a:lnTo>
                  <a:lnTo>
                    <a:pt x="13829" y="9793"/>
                  </a:lnTo>
                  <a:lnTo>
                    <a:pt x="13826" y="9795"/>
                  </a:lnTo>
                  <a:lnTo>
                    <a:pt x="13825" y="9797"/>
                  </a:lnTo>
                  <a:lnTo>
                    <a:pt x="13825" y="9798"/>
                  </a:lnTo>
                  <a:lnTo>
                    <a:pt x="13825" y="9799"/>
                  </a:lnTo>
                  <a:lnTo>
                    <a:pt x="13826" y="9801"/>
                  </a:lnTo>
                  <a:lnTo>
                    <a:pt x="13829" y="9804"/>
                  </a:lnTo>
                  <a:lnTo>
                    <a:pt x="13834" y="9810"/>
                  </a:lnTo>
                  <a:lnTo>
                    <a:pt x="13983" y="9815"/>
                  </a:lnTo>
                  <a:lnTo>
                    <a:pt x="14131" y="9819"/>
                  </a:lnTo>
                  <a:lnTo>
                    <a:pt x="14279" y="9825"/>
                  </a:lnTo>
                  <a:lnTo>
                    <a:pt x="14425" y="9829"/>
                  </a:lnTo>
                  <a:lnTo>
                    <a:pt x="14572" y="9833"/>
                  </a:lnTo>
                  <a:lnTo>
                    <a:pt x="14720" y="9840"/>
                  </a:lnTo>
                  <a:lnTo>
                    <a:pt x="14867" y="9846"/>
                  </a:lnTo>
                  <a:lnTo>
                    <a:pt x="15014" y="9854"/>
                  </a:lnTo>
                  <a:lnTo>
                    <a:pt x="15161" y="9862"/>
                  </a:lnTo>
                  <a:lnTo>
                    <a:pt x="15308" y="9873"/>
                  </a:lnTo>
                  <a:lnTo>
                    <a:pt x="15382" y="9879"/>
                  </a:lnTo>
                  <a:lnTo>
                    <a:pt x="15456" y="9886"/>
                  </a:lnTo>
                  <a:lnTo>
                    <a:pt x="15530" y="9893"/>
                  </a:lnTo>
                  <a:lnTo>
                    <a:pt x="15605" y="9901"/>
                  </a:lnTo>
                  <a:lnTo>
                    <a:pt x="15679" y="9909"/>
                  </a:lnTo>
                  <a:lnTo>
                    <a:pt x="15753" y="9919"/>
                  </a:lnTo>
                  <a:lnTo>
                    <a:pt x="15828" y="9930"/>
                  </a:lnTo>
                  <a:lnTo>
                    <a:pt x="15903" y="9941"/>
                  </a:lnTo>
                  <a:lnTo>
                    <a:pt x="15978" y="9952"/>
                  </a:lnTo>
                  <a:lnTo>
                    <a:pt x="16053" y="9964"/>
                  </a:lnTo>
                  <a:lnTo>
                    <a:pt x="16129" y="9978"/>
                  </a:lnTo>
                  <a:lnTo>
                    <a:pt x="16204" y="9992"/>
                  </a:lnTo>
                  <a:lnTo>
                    <a:pt x="16204" y="10004"/>
                  </a:lnTo>
                  <a:lnTo>
                    <a:pt x="16204" y="10016"/>
                  </a:lnTo>
                  <a:lnTo>
                    <a:pt x="16204" y="10028"/>
                  </a:lnTo>
                  <a:lnTo>
                    <a:pt x="16204" y="10041"/>
                  </a:lnTo>
                  <a:lnTo>
                    <a:pt x="16272" y="10066"/>
                  </a:lnTo>
                  <a:lnTo>
                    <a:pt x="16333" y="10091"/>
                  </a:lnTo>
                  <a:lnTo>
                    <a:pt x="16361" y="10103"/>
                  </a:lnTo>
                  <a:lnTo>
                    <a:pt x="16386" y="10117"/>
                  </a:lnTo>
                  <a:lnTo>
                    <a:pt x="16397" y="10125"/>
                  </a:lnTo>
                  <a:lnTo>
                    <a:pt x="16408" y="10132"/>
                  </a:lnTo>
                  <a:lnTo>
                    <a:pt x="16419" y="10141"/>
                  </a:lnTo>
                  <a:lnTo>
                    <a:pt x="16428" y="10150"/>
                  </a:lnTo>
                  <a:lnTo>
                    <a:pt x="16436" y="10159"/>
                  </a:lnTo>
                  <a:lnTo>
                    <a:pt x="16444" y="10170"/>
                  </a:lnTo>
                  <a:lnTo>
                    <a:pt x="16451" y="10181"/>
                  </a:lnTo>
                  <a:lnTo>
                    <a:pt x="16456" y="10192"/>
                  </a:lnTo>
                  <a:lnTo>
                    <a:pt x="16461" y="10205"/>
                  </a:lnTo>
                  <a:lnTo>
                    <a:pt x="16465" y="10219"/>
                  </a:lnTo>
                  <a:lnTo>
                    <a:pt x="16468" y="10233"/>
                  </a:lnTo>
                  <a:lnTo>
                    <a:pt x="16469" y="10248"/>
                  </a:lnTo>
                  <a:lnTo>
                    <a:pt x="16470" y="10265"/>
                  </a:lnTo>
                  <a:lnTo>
                    <a:pt x="16470" y="10282"/>
                  </a:lnTo>
                  <a:lnTo>
                    <a:pt x="16468" y="10302"/>
                  </a:lnTo>
                  <a:lnTo>
                    <a:pt x="16465" y="10321"/>
                  </a:lnTo>
                  <a:lnTo>
                    <a:pt x="16460" y="10342"/>
                  </a:lnTo>
                  <a:lnTo>
                    <a:pt x="16455" y="10365"/>
                  </a:lnTo>
                  <a:lnTo>
                    <a:pt x="16449" y="10389"/>
                  </a:lnTo>
                  <a:lnTo>
                    <a:pt x="16440" y="10414"/>
                  </a:lnTo>
                  <a:lnTo>
                    <a:pt x="16398" y="10431"/>
                  </a:lnTo>
                  <a:lnTo>
                    <a:pt x="16356" y="10448"/>
                  </a:lnTo>
                  <a:lnTo>
                    <a:pt x="16315" y="10463"/>
                  </a:lnTo>
                  <a:lnTo>
                    <a:pt x="16273" y="10478"/>
                  </a:lnTo>
                  <a:lnTo>
                    <a:pt x="16231" y="10491"/>
                  </a:lnTo>
                  <a:lnTo>
                    <a:pt x="16188" y="10504"/>
                  </a:lnTo>
                  <a:lnTo>
                    <a:pt x="16146" y="10518"/>
                  </a:lnTo>
                  <a:lnTo>
                    <a:pt x="16104" y="10530"/>
                  </a:lnTo>
                  <a:lnTo>
                    <a:pt x="16020" y="10554"/>
                  </a:lnTo>
                  <a:lnTo>
                    <a:pt x="15935" y="10575"/>
                  </a:lnTo>
                  <a:lnTo>
                    <a:pt x="15851" y="10595"/>
                  </a:lnTo>
                  <a:lnTo>
                    <a:pt x="15768" y="10615"/>
                  </a:lnTo>
                  <a:lnTo>
                    <a:pt x="15374" y="10661"/>
                  </a:lnTo>
                  <a:lnTo>
                    <a:pt x="14979" y="10709"/>
                  </a:lnTo>
                  <a:lnTo>
                    <a:pt x="14581" y="10756"/>
                  </a:lnTo>
                  <a:lnTo>
                    <a:pt x="14182" y="10803"/>
                  </a:lnTo>
                  <a:lnTo>
                    <a:pt x="13783" y="10848"/>
                  </a:lnTo>
                  <a:lnTo>
                    <a:pt x="13382" y="10892"/>
                  </a:lnTo>
                  <a:lnTo>
                    <a:pt x="13183" y="10913"/>
                  </a:lnTo>
                  <a:lnTo>
                    <a:pt x="12982" y="10933"/>
                  </a:lnTo>
                  <a:lnTo>
                    <a:pt x="12782" y="10952"/>
                  </a:lnTo>
                  <a:lnTo>
                    <a:pt x="12581" y="10971"/>
                  </a:lnTo>
                  <a:lnTo>
                    <a:pt x="12381" y="10989"/>
                  </a:lnTo>
                  <a:lnTo>
                    <a:pt x="12180" y="11005"/>
                  </a:lnTo>
                  <a:lnTo>
                    <a:pt x="11981" y="11021"/>
                  </a:lnTo>
                  <a:lnTo>
                    <a:pt x="11781" y="11035"/>
                  </a:lnTo>
                  <a:lnTo>
                    <a:pt x="11581" y="11048"/>
                  </a:lnTo>
                  <a:lnTo>
                    <a:pt x="11382" y="11059"/>
                  </a:lnTo>
                  <a:lnTo>
                    <a:pt x="11182" y="11069"/>
                  </a:lnTo>
                  <a:lnTo>
                    <a:pt x="10983" y="11078"/>
                  </a:lnTo>
                  <a:lnTo>
                    <a:pt x="10785" y="11085"/>
                  </a:lnTo>
                  <a:lnTo>
                    <a:pt x="10586" y="11091"/>
                  </a:lnTo>
                  <a:lnTo>
                    <a:pt x="10388" y="11094"/>
                  </a:lnTo>
                  <a:lnTo>
                    <a:pt x="10191" y="11096"/>
                  </a:lnTo>
                  <a:lnTo>
                    <a:pt x="9993" y="11095"/>
                  </a:lnTo>
                  <a:lnTo>
                    <a:pt x="9797" y="11093"/>
                  </a:lnTo>
                  <a:lnTo>
                    <a:pt x="9601" y="11088"/>
                  </a:lnTo>
                  <a:lnTo>
                    <a:pt x="9406" y="11082"/>
                  </a:lnTo>
                  <a:lnTo>
                    <a:pt x="9390" y="11095"/>
                  </a:lnTo>
                  <a:lnTo>
                    <a:pt x="9374" y="11110"/>
                  </a:lnTo>
                  <a:lnTo>
                    <a:pt x="9368" y="11100"/>
                  </a:lnTo>
                  <a:lnTo>
                    <a:pt x="9364" y="11089"/>
                  </a:lnTo>
                  <a:lnTo>
                    <a:pt x="9360" y="11080"/>
                  </a:lnTo>
                  <a:lnTo>
                    <a:pt x="9356" y="11071"/>
                  </a:lnTo>
                  <a:lnTo>
                    <a:pt x="9203" y="11072"/>
                  </a:lnTo>
                  <a:lnTo>
                    <a:pt x="9050" y="11073"/>
                  </a:lnTo>
                  <a:lnTo>
                    <a:pt x="8896" y="11076"/>
                  </a:lnTo>
                  <a:lnTo>
                    <a:pt x="8744" y="11078"/>
                  </a:lnTo>
                  <a:lnTo>
                    <a:pt x="8592" y="11080"/>
                  </a:lnTo>
                  <a:lnTo>
                    <a:pt x="8440" y="11083"/>
                  </a:lnTo>
                  <a:lnTo>
                    <a:pt x="8289" y="11087"/>
                  </a:lnTo>
                  <a:lnTo>
                    <a:pt x="8137" y="11091"/>
                  </a:lnTo>
                  <a:lnTo>
                    <a:pt x="7987" y="11096"/>
                  </a:lnTo>
                  <a:lnTo>
                    <a:pt x="7837" y="11100"/>
                  </a:lnTo>
                  <a:lnTo>
                    <a:pt x="7687" y="11107"/>
                  </a:lnTo>
                  <a:lnTo>
                    <a:pt x="7537" y="11112"/>
                  </a:lnTo>
                  <a:lnTo>
                    <a:pt x="7388" y="11118"/>
                  </a:lnTo>
                  <a:lnTo>
                    <a:pt x="7239" y="11126"/>
                  </a:lnTo>
                  <a:lnTo>
                    <a:pt x="7091" y="11133"/>
                  </a:lnTo>
                  <a:lnTo>
                    <a:pt x="6943" y="11142"/>
                  </a:lnTo>
                  <a:close/>
                </a:path>
              </a:pathLst>
            </a:custGeom>
            <a:solidFill>
              <a:srgbClr val="131516"/>
            </a:solidFill>
            <a:ln w="9525">
              <a:noFill/>
              <a:round/>
              <a:headEnd/>
              <a:tailEnd/>
            </a:ln>
          </p:spPr>
          <p:txBody>
            <a:bodyPr>
              <a:prstTxWarp prst="textNoShape">
                <a:avLst/>
              </a:prstTxWarp>
            </a:bodyPr>
            <a:lstStyle/>
            <a:p>
              <a:endParaRPr lang="en-US"/>
            </a:p>
          </p:txBody>
        </p:sp>
        <p:sp>
          <p:nvSpPr>
            <p:cNvPr id="63789" name="Freeform 125" descr="1332252"/>
            <p:cNvSpPr>
              <a:spLocks/>
            </p:cNvSpPr>
            <p:nvPr/>
          </p:nvSpPr>
          <p:spPr bwMode="auto">
            <a:xfrm>
              <a:off x="582" y="3646"/>
              <a:ext cx="1723" cy="246"/>
            </a:xfrm>
            <a:custGeom>
              <a:avLst/>
              <a:gdLst>
                <a:gd name="T0" fmla="*/ 3697 w 13827"/>
                <a:gd name="T1" fmla="*/ 1314 h 1366"/>
                <a:gd name="T2" fmla="*/ 2354 w 13827"/>
                <a:gd name="T3" fmla="*/ 1256 h 1366"/>
                <a:gd name="T4" fmla="*/ 1511 w 13827"/>
                <a:gd name="T5" fmla="*/ 1188 h 1366"/>
                <a:gd name="T6" fmla="*/ 691 w 13827"/>
                <a:gd name="T7" fmla="*/ 1053 h 1366"/>
                <a:gd name="T8" fmla="*/ 249 w 13827"/>
                <a:gd name="T9" fmla="*/ 893 h 1366"/>
                <a:gd name="T10" fmla="*/ 89 w 13827"/>
                <a:gd name="T11" fmla="*/ 795 h 1366"/>
                <a:gd name="T12" fmla="*/ 0 w 13827"/>
                <a:gd name="T13" fmla="*/ 699 h 1366"/>
                <a:gd name="T14" fmla="*/ 75 w 13827"/>
                <a:gd name="T15" fmla="*/ 604 h 1366"/>
                <a:gd name="T16" fmla="*/ 411 w 13827"/>
                <a:gd name="T17" fmla="*/ 495 h 1366"/>
                <a:gd name="T18" fmla="*/ 1157 w 13827"/>
                <a:gd name="T19" fmla="*/ 364 h 1366"/>
                <a:gd name="T20" fmla="*/ 2484 w 13827"/>
                <a:gd name="T21" fmla="*/ 199 h 1366"/>
                <a:gd name="T22" fmla="*/ 3251 w 13827"/>
                <a:gd name="T23" fmla="*/ 212 h 1366"/>
                <a:gd name="T24" fmla="*/ 3432 w 13827"/>
                <a:gd name="T25" fmla="*/ 327 h 1366"/>
                <a:gd name="T26" fmla="*/ 3565 w 13827"/>
                <a:gd name="T27" fmla="*/ 442 h 1366"/>
                <a:gd name="T28" fmla="*/ 3613 w 13827"/>
                <a:gd name="T29" fmla="*/ 452 h 1366"/>
                <a:gd name="T30" fmla="*/ 3571 w 13827"/>
                <a:gd name="T31" fmla="*/ 605 h 1366"/>
                <a:gd name="T32" fmla="*/ 3459 w 13827"/>
                <a:gd name="T33" fmla="*/ 804 h 1366"/>
                <a:gd name="T34" fmla="*/ 3458 w 13827"/>
                <a:gd name="T35" fmla="*/ 843 h 1366"/>
                <a:gd name="T36" fmla="*/ 3570 w 13827"/>
                <a:gd name="T37" fmla="*/ 910 h 1366"/>
                <a:gd name="T38" fmla="*/ 3698 w 13827"/>
                <a:gd name="T39" fmla="*/ 1014 h 1366"/>
                <a:gd name="T40" fmla="*/ 3731 w 13827"/>
                <a:gd name="T41" fmla="*/ 1145 h 1366"/>
                <a:gd name="T42" fmla="*/ 3854 w 13827"/>
                <a:gd name="T43" fmla="*/ 1167 h 1366"/>
                <a:gd name="T44" fmla="*/ 4099 w 13827"/>
                <a:gd name="T45" fmla="*/ 1134 h 1366"/>
                <a:gd name="T46" fmla="*/ 4354 w 13827"/>
                <a:gd name="T47" fmla="*/ 1022 h 1366"/>
                <a:gd name="T48" fmla="*/ 4421 w 13827"/>
                <a:gd name="T49" fmla="*/ 709 h 1366"/>
                <a:gd name="T50" fmla="*/ 4563 w 13827"/>
                <a:gd name="T51" fmla="*/ 699 h 1366"/>
                <a:gd name="T52" fmla="*/ 4681 w 13827"/>
                <a:gd name="T53" fmla="*/ 597 h 1366"/>
                <a:gd name="T54" fmla="*/ 4638 w 13827"/>
                <a:gd name="T55" fmla="*/ 365 h 1366"/>
                <a:gd name="T56" fmla="*/ 4584 w 13827"/>
                <a:gd name="T57" fmla="*/ 136 h 1366"/>
                <a:gd name="T58" fmla="*/ 4678 w 13827"/>
                <a:gd name="T59" fmla="*/ 40 h 1366"/>
                <a:gd name="T60" fmla="*/ 4897 w 13827"/>
                <a:gd name="T61" fmla="*/ 6 h 1366"/>
                <a:gd name="T62" fmla="*/ 5282 w 13827"/>
                <a:gd name="T63" fmla="*/ 7 h 1366"/>
                <a:gd name="T64" fmla="*/ 6019 w 13827"/>
                <a:gd name="T65" fmla="*/ 59 h 1366"/>
                <a:gd name="T66" fmla="*/ 7422 w 13827"/>
                <a:gd name="T67" fmla="*/ 119 h 1366"/>
                <a:gd name="T68" fmla="*/ 8829 w 13827"/>
                <a:gd name="T69" fmla="*/ 182 h 1366"/>
                <a:gd name="T70" fmla="*/ 9339 w 13827"/>
                <a:gd name="T71" fmla="*/ 166 h 1366"/>
                <a:gd name="T72" fmla="*/ 9628 w 13827"/>
                <a:gd name="T73" fmla="*/ 191 h 1366"/>
                <a:gd name="T74" fmla="*/ 9874 w 13827"/>
                <a:gd name="T75" fmla="*/ 267 h 1366"/>
                <a:gd name="T76" fmla="*/ 10126 w 13827"/>
                <a:gd name="T77" fmla="*/ 350 h 1366"/>
                <a:gd name="T78" fmla="*/ 10203 w 13827"/>
                <a:gd name="T79" fmla="*/ 394 h 1366"/>
                <a:gd name="T80" fmla="*/ 10217 w 13827"/>
                <a:gd name="T81" fmla="*/ 470 h 1366"/>
                <a:gd name="T82" fmla="*/ 10206 w 13827"/>
                <a:gd name="T83" fmla="*/ 706 h 1366"/>
                <a:gd name="T84" fmla="*/ 10325 w 13827"/>
                <a:gd name="T85" fmla="*/ 782 h 1366"/>
                <a:gd name="T86" fmla="*/ 10505 w 13827"/>
                <a:gd name="T87" fmla="*/ 809 h 1366"/>
                <a:gd name="T88" fmla="*/ 10703 w 13827"/>
                <a:gd name="T89" fmla="*/ 807 h 1366"/>
                <a:gd name="T90" fmla="*/ 10890 w 13827"/>
                <a:gd name="T91" fmla="*/ 774 h 1366"/>
                <a:gd name="T92" fmla="*/ 11016 w 13827"/>
                <a:gd name="T93" fmla="*/ 704 h 1366"/>
                <a:gd name="T94" fmla="*/ 11088 w 13827"/>
                <a:gd name="T95" fmla="*/ 512 h 1366"/>
                <a:gd name="T96" fmla="*/ 11110 w 13827"/>
                <a:gd name="T97" fmla="*/ 275 h 1366"/>
                <a:gd name="T98" fmla="*/ 11956 w 13827"/>
                <a:gd name="T99" fmla="*/ 213 h 1366"/>
                <a:gd name="T100" fmla="*/ 12651 w 13827"/>
                <a:gd name="T101" fmla="*/ 239 h 1366"/>
                <a:gd name="T102" fmla="*/ 13250 w 13827"/>
                <a:gd name="T103" fmla="*/ 328 h 1366"/>
                <a:gd name="T104" fmla="*/ 13827 w 13827"/>
                <a:gd name="T105" fmla="*/ 515 h 1366"/>
                <a:gd name="T106" fmla="*/ 13753 w 13827"/>
                <a:gd name="T107" fmla="*/ 680 h 1366"/>
                <a:gd name="T108" fmla="*/ 12765 w 13827"/>
                <a:gd name="T109" fmla="*/ 897 h 1366"/>
                <a:gd name="T110" fmla="*/ 11605 w 13827"/>
                <a:gd name="T111" fmla="*/ 1060 h 1366"/>
                <a:gd name="T112" fmla="*/ 10432 w 13827"/>
                <a:gd name="T113" fmla="*/ 1168 h 1366"/>
                <a:gd name="T114" fmla="*/ 8779 w 13827"/>
                <a:gd name="T115" fmla="*/ 1267 h 1366"/>
                <a:gd name="T116" fmla="*/ 6937 w 13827"/>
                <a:gd name="T117" fmla="*/ 1289 h 1366"/>
                <a:gd name="T118" fmla="*/ 5170 w 13827"/>
                <a:gd name="T119" fmla="*/ 1330 h 136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3827"/>
                <a:gd name="T181" fmla="*/ 0 h 1366"/>
                <a:gd name="T182" fmla="*/ 13827 w 13827"/>
                <a:gd name="T183" fmla="*/ 1366 h 136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3827" h="1366">
                  <a:moveTo>
                    <a:pt x="4421" y="1366"/>
                  </a:moveTo>
                  <a:lnTo>
                    <a:pt x="4301" y="1356"/>
                  </a:lnTo>
                  <a:lnTo>
                    <a:pt x="4181" y="1345"/>
                  </a:lnTo>
                  <a:lnTo>
                    <a:pt x="4060" y="1336"/>
                  </a:lnTo>
                  <a:lnTo>
                    <a:pt x="3940" y="1328"/>
                  </a:lnTo>
                  <a:lnTo>
                    <a:pt x="3818" y="1321"/>
                  </a:lnTo>
                  <a:lnTo>
                    <a:pt x="3697" y="1314"/>
                  </a:lnTo>
                  <a:lnTo>
                    <a:pt x="3574" y="1308"/>
                  </a:lnTo>
                  <a:lnTo>
                    <a:pt x="3453" y="1303"/>
                  </a:lnTo>
                  <a:lnTo>
                    <a:pt x="3209" y="1292"/>
                  </a:lnTo>
                  <a:lnTo>
                    <a:pt x="2964" y="1283"/>
                  </a:lnTo>
                  <a:lnTo>
                    <a:pt x="2720" y="1273"/>
                  </a:lnTo>
                  <a:lnTo>
                    <a:pt x="2476" y="1262"/>
                  </a:lnTo>
                  <a:lnTo>
                    <a:pt x="2354" y="1256"/>
                  </a:lnTo>
                  <a:lnTo>
                    <a:pt x="2232" y="1249"/>
                  </a:lnTo>
                  <a:lnTo>
                    <a:pt x="2111" y="1242"/>
                  </a:lnTo>
                  <a:lnTo>
                    <a:pt x="1990" y="1233"/>
                  </a:lnTo>
                  <a:lnTo>
                    <a:pt x="1870" y="1224"/>
                  </a:lnTo>
                  <a:lnTo>
                    <a:pt x="1750" y="1213"/>
                  </a:lnTo>
                  <a:lnTo>
                    <a:pt x="1630" y="1201"/>
                  </a:lnTo>
                  <a:lnTo>
                    <a:pt x="1511" y="1188"/>
                  </a:lnTo>
                  <a:lnTo>
                    <a:pt x="1392" y="1174"/>
                  </a:lnTo>
                  <a:lnTo>
                    <a:pt x="1273" y="1158"/>
                  </a:lnTo>
                  <a:lnTo>
                    <a:pt x="1156" y="1141"/>
                  </a:lnTo>
                  <a:lnTo>
                    <a:pt x="1039" y="1122"/>
                  </a:lnTo>
                  <a:lnTo>
                    <a:pt x="922" y="1100"/>
                  </a:lnTo>
                  <a:lnTo>
                    <a:pt x="806" y="1078"/>
                  </a:lnTo>
                  <a:lnTo>
                    <a:pt x="691" y="1053"/>
                  </a:lnTo>
                  <a:lnTo>
                    <a:pt x="577" y="1025"/>
                  </a:lnTo>
                  <a:lnTo>
                    <a:pt x="497" y="994"/>
                  </a:lnTo>
                  <a:lnTo>
                    <a:pt x="414" y="962"/>
                  </a:lnTo>
                  <a:lnTo>
                    <a:pt x="372" y="946"/>
                  </a:lnTo>
                  <a:lnTo>
                    <a:pt x="330" y="929"/>
                  </a:lnTo>
                  <a:lnTo>
                    <a:pt x="289" y="911"/>
                  </a:lnTo>
                  <a:lnTo>
                    <a:pt x="249" y="893"/>
                  </a:lnTo>
                  <a:lnTo>
                    <a:pt x="210" y="873"/>
                  </a:lnTo>
                  <a:lnTo>
                    <a:pt x="173" y="853"/>
                  </a:lnTo>
                  <a:lnTo>
                    <a:pt x="155" y="842"/>
                  </a:lnTo>
                  <a:lnTo>
                    <a:pt x="137" y="830"/>
                  </a:lnTo>
                  <a:lnTo>
                    <a:pt x="120" y="820"/>
                  </a:lnTo>
                  <a:lnTo>
                    <a:pt x="104" y="808"/>
                  </a:lnTo>
                  <a:lnTo>
                    <a:pt x="89" y="795"/>
                  </a:lnTo>
                  <a:lnTo>
                    <a:pt x="74" y="783"/>
                  </a:lnTo>
                  <a:lnTo>
                    <a:pt x="59" y="770"/>
                  </a:lnTo>
                  <a:lnTo>
                    <a:pt x="46" y="756"/>
                  </a:lnTo>
                  <a:lnTo>
                    <a:pt x="33" y="743"/>
                  </a:lnTo>
                  <a:lnTo>
                    <a:pt x="21" y="729"/>
                  </a:lnTo>
                  <a:lnTo>
                    <a:pt x="11" y="714"/>
                  </a:lnTo>
                  <a:lnTo>
                    <a:pt x="0" y="699"/>
                  </a:lnTo>
                  <a:lnTo>
                    <a:pt x="7" y="680"/>
                  </a:lnTo>
                  <a:lnTo>
                    <a:pt x="16" y="663"/>
                  </a:lnTo>
                  <a:lnTo>
                    <a:pt x="26" y="648"/>
                  </a:lnTo>
                  <a:lnTo>
                    <a:pt x="36" y="635"/>
                  </a:lnTo>
                  <a:lnTo>
                    <a:pt x="48" y="625"/>
                  </a:lnTo>
                  <a:lnTo>
                    <a:pt x="61" y="614"/>
                  </a:lnTo>
                  <a:lnTo>
                    <a:pt x="75" y="604"/>
                  </a:lnTo>
                  <a:lnTo>
                    <a:pt x="89" y="596"/>
                  </a:lnTo>
                  <a:lnTo>
                    <a:pt x="120" y="581"/>
                  </a:lnTo>
                  <a:lnTo>
                    <a:pt x="153" y="567"/>
                  </a:lnTo>
                  <a:lnTo>
                    <a:pt x="189" y="552"/>
                  </a:lnTo>
                  <a:lnTo>
                    <a:pt x="225" y="534"/>
                  </a:lnTo>
                  <a:lnTo>
                    <a:pt x="317" y="514"/>
                  </a:lnTo>
                  <a:lnTo>
                    <a:pt x="411" y="495"/>
                  </a:lnTo>
                  <a:lnTo>
                    <a:pt x="503" y="477"/>
                  </a:lnTo>
                  <a:lnTo>
                    <a:pt x="596" y="460"/>
                  </a:lnTo>
                  <a:lnTo>
                    <a:pt x="689" y="442"/>
                  </a:lnTo>
                  <a:lnTo>
                    <a:pt x="783" y="425"/>
                  </a:lnTo>
                  <a:lnTo>
                    <a:pt x="876" y="409"/>
                  </a:lnTo>
                  <a:lnTo>
                    <a:pt x="969" y="394"/>
                  </a:lnTo>
                  <a:lnTo>
                    <a:pt x="1157" y="364"/>
                  </a:lnTo>
                  <a:lnTo>
                    <a:pt x="1345" y="336"/>
                  </a:lnTo>
                  <a:lnTo>
                    <a:pt x="1534" y="311"/>
                  </a:lnTo>
                  <a:lnTo>
                    <a:pt x="1723" y="286"/>
                  </a:lnTo>
                  <a:lnTo>
                    <a:pt x="1913" y="262"/>
                  </a:lnTo>
                  <a:lnTo>
                    <a:pt x="2103" y="241"/>
                  </a:lnTo>
                  <a:lnTo>
                    <a:pt x="2293" y="219"/>
                  </a:lnTo>
                  <a:lnTo>
                    <a:pt x="2484" y="199"/>
                  </a:lnTo>
                  <a:lnTo>
                    <a:pt x="2675" y="180"/>
                  </a:lnTo>
                  <a:lnTo>
                    <a:pt x="2867" y="162"/>
                  </a:lnTo>
                  <a:lnTo>
                    <a:pt x="3059" y="143"/>
                  </a:lnTo>
                  <a:lnTo>
                    <a:pt x="3251" y="125"/>
                  </a:lnTo>
                  <a:lnTo>
                    <a:pt x="3251" y="154"/>
                  </a:lnTo>
                  <a:lnTo>
                    <a:pt x="3251" y="183"/>
                  </a:lnTo>
                  <a:lnTo>
                    <a:pt x="3251" y="212"/>
                  </a:lnTo>
                  <a:lnTo>
                    <a:pt x="3251" y="242"/>
                  </a:lnTo>
                  <a:lnTo>
                    <a:pt x="3294" y="258"/>
                  </a:lnTo>
                  <a:lnTo>
                    <a:pt x="3339" y="277"/>
                  </a:lnTo>
                  <a:lnTo>
                    <a:pt x="3362" y="289"/>
                  </a:lnTo>
                  <a:lnTo>
                    <a:pt x="3386" y="300"/>
                  </a:lnTo>
                  <a:lnTo>
                    <a:pt x="3409" y="313"/>
                  </a:lnTo>
                  <a:lnTo>
                    <a:pt x="3432" y="327"/>
                  </a:lnTo>
                  <a:lnTo>
                    <a:pt x="3455" y="341"/>
                  </a:lnTo>
                  <a:lnTo>
                    <a:pt x="3477" y="357"/>
                  </a:lnTo>
                  <a:lnTo>
                    <a:pt x="3499" y="374"/>
                  </a:lnTo>
                  <a:lnTo>
                    <a:pt x="3520" y="391"/>
                  </a:lnTo>
                  <a:lnTo>
                    <a:pt x="3539" y="410"/>
                  </a:lnTo>
                  <a:lnTo>
                    <a:pt x="3556" y="432"/>
                  </a:lnTo>
                  <a:lnTo>
                    <a:pt x="3565" y="442"/>
                  </a:lnTo>
                  <a:lnTo>
                    <a:pt x="3573" y="453"/>
                  </a:lnTo>
                  <a:lnTo>
                    <a:pt x="3581" y="465"/>
                  </a:lnTo>
                  <a:lnTo>
                    <a:pt x="3588" y="477"/>
                  </a:lnTo>
                  <a:lnTo>
                    <a:pt x="3594" y="470"/>
                  </a:lnTo>
                  <a:lnTo>
                    <a:pt x="3599" y="464"/>
                  </a:lnTo>
                  <a:lnTo>
                    <a:pt x="3606" y="457"/>
                  </a:lnTo>
                  <a:lnTo>
                    <a:pt x="3613" y="452"/>
                  </a:lnTo>
                  <a:lnTo>
                    <a:pt x="3609" y="475"/>
                  </a:lnTo>
                  <a:lnTo>
                    <a:pt x="3604" y="497"/>
                  </a:lnTo>
                  <a:lnTo>
                    <a:pt x="3599" y="519"/>
                  </a:lnTo>
                  <a:lnTo>
                    <a:pt x="3594" y="541"/>
                  </a:lnTo>
                  <a:lnTo>
                    <a:pt x="3586" y="562"/>
                  </a:lnTo>
                  <a:lnTo>
                    <a:pt x="3580" y="584"/>
                  </a:lnTo>
                  <a:lnTo>
                    <a:pt x="3571" y="605"/>
                  </a:lnTo>
                  <a:lnTo>
                    <a:pt x="3564" y="627"/>
                  </a:lnTo>
                  <a:lnTo>
                    <a:pt x="3545" y="671"/>
                  </a:lnTo>
                  <a:lnTo>
                    <a:pt x="3525" y="714"/>
                  </a:lnTo>
                  <a:lnTo>
                    <a:pt x="3505" y="759"/>
                  </a:lnTo>
                  <a:lnTo>
                    <a:pt x="3482" y="804"/>
                  </a:lnTo>
                  <a:lnTo>
                    <a:pt x="3469" y="804"/>
                  </a:lnTo>
                  <a:lnTo>
                    <a:pt x="3459" y="804"/>
                  </a:lnTo>
                  <a:lnTo>
                    <a:pt x="3447" y="804"/>
                  </a:lnTo>
                  <a:lnTo>
                    <a:pt x="3437" y="804"/>
                  </a:lnTo>
                  <a:lnTo>
                    <a:pt x="3438" y="811"/>
                  </a:lnTo>
                  <a:lnTo>
                    <a:pt x="3442" y="819"/>
                  </a:lnTo>
                  <a:lnTo>
                    <a:pt x="3445" y="825"/>
                  </a:lnTo>
                  <a:lnTo>
                    <a:pt x="3448" y="831"/>
                  </a:lnTo>
                  <a:lnTo>
                    <a:pt x="3458" y="843"/>
                  </a:lnTo>
                  <a:lnTo>
                    <a:pt x="3469" y="855"/>
                  </a:lnTo>
                  <a:lnTo>
                    <a:pt x="3483" y="866"/>
                  </a:lnTo>
                  <a:lnTo>
                    <a:pt x="3498" y="876"/>
                  </a:lnTo>
                  <a:lnTo>
                    <a:pt x="3514" y="885"/>
                  </a:lnTo>
                  <a:lnTo>
                    <a:pt x="3533" y="895"/>
                  </a:lnTo>
                  <a:lnTo>
                    <a:pt x="3551" y="902"/>
                  </a:lnTo>
                  <a:lnTo>
                    <a:pt x="3570" y="910"/>
                  </a:lnTo>
                  <a:lnTo>
                    <a:pt x="3591" y="917"/>
                  </a:lnTo>
                  <a:lnTo>
                    <a:pt x="3611" y="924"/>
                  </a:lnTo>
                  <a:lnTo>
                    <a:pt x="3653" y="934"/>
                  </a:lnTo>
                  <a:lnTo>
                    <a:pt x="3693" y="945"/>
                  </a:lnTo>
                  <a:lnTo>
                    <a:pt x="3695" y="968"/>
                  </a:lnTo>
                  <a:lnTo>
                    <a:pt x="3696" y="990"/>
                  </a:lnTo>
                  <a:lnTo>
                    <a:pt x="3698" y="1014"/>
                  </a:lnTo>
                  <a:lnTo>
                    <a:pt x="3699" y="1036"/>
                  </a:lnTo>
                  <a:lnTo>
                    <a:pt x="3700" y="1060"/>
                  </a:lnTo>
                  <a:lnTo>
                    <a:pt x="3701" y="1083"/>
                  </a:lnTo>
                  <a:lnTo>
                    <a:pt x="3703" y="1107"/>
                  </a:lnTo>
                  <a:lnTo>
                    <a:pt x="3704" y="1132"/>
                  </a:lnTo>
                  <a:lnTo>
                    <a:pt x="3717" y="1139"/>
                  </a:lnTo>
                  <a:lnTo>
                    <a:pt x="3731" y="1145"/>
                  </a:lnTo>
                  <a:lnTo>
                    <a:pt x="3746" y="1151"/>
                  </a:lnTo>
                  <a:lnTo>
                    <a:pt x="3762" y="1156"/>
                  </a:lnTo>
                  <a:lnTo>
                    <a:pt x="3779" y="1159"/>
                  </a:lnTo>
                  <a:lnTo>
                    <a:pt x="3796" y="1163"/>
                  </a:lnTo>
                  <a:lnTo>
                    <a:pt x="3816" y="1165"/>
                  </a:lnTo>
                  <a:lnTo>
                    <a:pt x="3835" y="1166"/>
                  </a:lnTo>
                  <a:lnTo>
                    <a:pt x="3854" y="1167"/>
                  </a:lnTo>
                  <a:lnTo>
                    <a:pt x="3876" y="1167"/>
                  </a:lnTo>
                  <a:lnTo>
                    <a:pt x="3896" y="1166"/>
                  </a:lnTo>
                  <a:lnTo>
                    <a:pt x="3918" y="1164"/>
                  </a:lnTo>
                  <a:lnTo>
                    <a:pt x="3963" y="1159"/>
                  </a:lnTo>
                  <a:lnTo>
                    <a:pt x="4008" y="1153"/>
                  </a:lnTo>
                  <a:lnTo>
                    <a:pt x="4053" y="1144"/>
                  </a:lnTo>
                  <a:lnTo>
                    <a:pt x="4099" y="1134"/>
                  </a:lnTo>
                  <a:lnTo>
                    <a:pt x="4144" y="1123"/>
                  </a:lnTo>
                  <a:lnTo>
                    <a:pt x="4187" y="1111"/>
                  </a:lnTo>
                  <a:lnTo>
                    <a:pt x="4228" y="1098"/>
                  </a:lnTo>
                  <a:lnTo>
                    <a:pt x="4268" y="1085"/>
                  </a:lnTo>
                  <a:lnTo>
                    <a:pt x="4305" y="1073"/>
                  </a:lnTo>
                  <a:lnTo>
                    <a:pt x="4337" y="1061"/>
                  </a:lnTo>
                  <a:lnTo>
                    <a:pt x="4354" y="1022"/>
                  </a:lnTo>
                  <a:lnTo>
                    <a:pt x="4366" y="990"/>
                  </a:lnTo>
                  <a:lnTo>
                    <a:pt x="4376" y="961"/>
                  </a:lnTo>
                  <a:lnTo>
                    <a:pt x="4385" y="930"/>
                  </a:lnTo>
                  <a:lnTo>
                    <a:pt x="4392" y="894"/>
                  </a:lnTo>
                  <a:lnTo>
                    <a:pt x="4400" y="848"/>
                  </a:lnTo>
                  <a:lnTo>
                    <a:pt x="4410" y="788"/>
                  </a:lnTo>
                  <a:lnTo>
                    <a:pt x="4421" y="709"/>
                  </a:lnTo>
                  <a:lnTo>
                    <a:pt x="4459" y="711"/>
                  </a:lnTo>
                  <a:lnTo>
                    <a:pt x="4491" y="710"/>
                  </a:lnTo>
                  <a:lnTo>
                    <a:pt x="4506" y="709"/>
                  </a:lnTo>
                  <a:lnTo>
                    <a:pt x="4521" y="708"/>
                  </a:lnTo>
                  <a:lnTo>
                    <a:pt x="4535" y="705"/>
                  </a:lnTo>
                  <a:lnTo>
                    <a:pt x="4549" y="702"/>
                  </a:lnTo>
                  <a:lnTo>
                    <a:pt x="4563" y="699"/>
                  </a:lnTo>
                  <a:lnTo>
                    <a:pt x="4578" y="693"/>
                  </a:lnTo>
                  <a:lnTo>
                    <a:pt x="4593" y="688"/>
                  </a:lnTo>
                  <a:lnTo>
                    <a:pt x="4609" y="680"/>
                  </a:lnTo>
                  <a:lnTo>
                    <a:pt x="4642" y="663"/>
                  </a:lnTo>
                  <a:lnTo>
                    <a:pt x="4682" y="643"/>
                  </a:lnTo>
                  <a:lnTo>
                    <a:pt x="4682" y="619"/>
                  </a:lnTo>
                  <a:lnTo>
                    <a:pt x="4681" y="597"/>
                  </a:lnTo>
                  <a:lnTo>
                    <a:pt x="4679" y="574"/>
                  </a:lnTo>
                  <a:lnTo>
                    <a:pt x="4678" y="553"/>
                  </a:lnTo>
                  <a:lnTo>
                    <a:pt x="4672" y="512"/>
                  </a:lnTo>
                  <a:lnTo>
                    <a:pt x="4665" y="472"/>
                  </a:lnTo>
                  <a:lnTo>
                    <a:pt x="4657" y="435"/>
                  </a:lnTo>
                  <a:lnTo>
                    <a:pt x="4648" y="400"/>
                  </a:lnTo>
                  <a:lnTo>
                    <a:pt x="4638" y="365"/>
                  </a:lnTo>
                  <a:lnTo>
                    <a:pt x="4628" y="332"/>
                  </a:lnTo>
                  <a:lnTo>
                    <a:pt x="4619" y="299"/>
                  </a:lnTo>
                  <a:lnTo>
                    <a:pt x="4610" y="267"/>
                  </a:lnTo>
                  <a:lnTo>
                    <a:pt x="4602" y="234"/>
                  </a:lnTo>
                  <a:lnTo>
                    <a:pt x="4594" y="201"/>
                  </a:lnTo>
                  <a:lnTo>
                    <a:pt x="4589" y="169"/>
                  </a:lnTo>
                  <a:lnTo>
                    <a:pt x="4584" y="136"/>
                  </a:lnTo>
                  <a:lnTo>
                    <a:pt x="4583" y="119"/>
                  </a:lnTo>
                  <a:lnTo>
                    <a:pt x="4582" y="102"/>
                  </a:lnTo>
                  <a:lnTo>
                    <a:pt x="4582" y="83"/>
                  </a:lnTo>
                  <a:lnTo>
                    <a:pt x="4583" y="65"/>
                  </a:lnTo>
                  <a:lnTo>
                    <a:pt x="4614" y="57"/>
                  </a:lnTo>
                  <a:lnTo>
                    <a:pt x="4645" y="48"/>
                  </a:lnTo>
                  <a:lnTo>
                    <a:pt x="4678" y="40"/>
                  </a:lnTo>
                  <a:lnTo>
                    <a:pt x="4709" y="34"/>
                  </a:lnTo>
                  <a:lnTo>
                    <a:pt x="4740" y="28"/>
                  </a:lnTo>
                  <a:lnTo>
                    <a:pt x="4772" y="22"/>
                  </a:lnTo>
                  <a:lnTo>
                    <a:pt x="4803" y="17"/>
                  </a:lnTo>
                  <a:lnTo>
                    <a:pt x="4834" y="13"/>
                  </a:lnTo>
                  <a:lnTo>
                    <a:pt x="4866" y="9"/>
                  </a:lnTo>
                  <a:lnTo>
                    <a:pt x="4897" y="6"/>
                  </a:lnTo>
                  <a:lnTo>
                    <a:pt x="4930" y="4"/>
                  </a:lnTo>
                  <a:lnTo>
                    <a:pt x="4961" y="2"/>
                  </a:lnTo>
                  <a:lnTo>
                    <a:pt x="5025" y="0"/>
                  </a:lnTo>
                  <a:lnTo>
                    <a:pt x="5088" y="0"/>
                  </a:lnTo>
                  <a:lnTo>
                    <a:pt x="5153" y="1"/>
                  </a:lnTo>
                  <a:lnTo>
                    <a:pt x="5218" y="3"/>
                  </a:lnTo>
                  <a:lnTo>
                    <a:pt x="5282" y="7"/>
                  </a:lnTo>
                  <a:lnTo>
                    <a:pt x="5349" y="13"/>
                  </a:lnTo>
                  <a:lnTo>
                    <a:pt x="5415" y="19"/>
                  </a:lnTo>
                  <a:lnTo>
                    <a:pt x="5482" y="25"/>
                  </a:lnTo>
                  <a:lnTo>
                    <a:pt x="5549" y="33"/>
                  </a:lnTo>
                  <a:lnTo>
                    <a:pt x="5618" y="40"/>
                  </a:lnTo>
                  <a:lnTo>
                    <a:pt x="5818" y="50"/>
                  </a:lnTo>
                  <a:lnTo>
                    <a:pt x="6019" y="59"/>
                  </a:lnTo>
                  <a:lnTo>
                    <a:pt x="6219" y="67"/>
                  </a:lnTo>
                  <a:lnTo>
                    <a:pt x="6420" y="76"/>
                  </a:lnTo>
                  <a:lnTo>
                    <a:pt x="6620" y="84"/>
                  </a:lnTo>
                  <a:lnTo>
                    <a:pt x="6821" y="93"/>
                  </a:lnTo>
                  <a:lnTo>
                    <a:pt x="7021" y="102"/>
                  </a:lnTo>
                  <a:lnTo>
                    <a:pt x="7222" y="110"/>
                  </a:lnTo>
                  <a:lnTo>
                    <a:pt x="7422" y="119"/>
                  </a:lnTo>
                  <a:lnTo>
                    <a:pt x="7623" y="127"/>
                  </a:lnTo>
                  <a:lnTo>
                    <a:pt x="7824" y="137"/>
                  </a:lnTo>
                  <a:lnTo>
                    <a:pt x="8025" y="146"/>
                  </a:lnTo>
                  <a:lnTo>
                    <a:pt x="8225" y="154"/>
                  </a:lnTo>
                  <a:lnTo>
                    <a:pt x="8427" y="164"/>
                  </a:lnTo>
                  <a:lnTo>
                    <a:pt x="8627" y="172"/>
                  </a:lnTo>
                  <a:lnTo>
                    <a:pt x="8829" y="182"/>
                  </a:lnTo>
                  <a:lnTo>
                    <a:pt x="8902" y="181"/>
                  </a:lnTo>
                  <a:lnTo>
                    <a:pt x="8975" y="179"/>
                  </a:lnTo>
                  <a:lnTo>
                    <a:pt x="9049" y="176"/>
                  </a:lnTo>
                  <a:lnTo>
                    <a:pt x="9122" y="172"/>
                  </a:lnTo>
                  <a:lnTo>
                    <a:pt x="9195" y="169"/>
                  </a:lnTo>
                  <a:lnTo>
                    <a:pt x="9266" y="167"/>
                  </a:lnTo>
                  <a:lnTo>
                    <a:pt x="9339" y="166"/>
                  </a:lnTo>
                  <a:lnTo>
                    <a:pt x="9412" y="168"/>
                  </a:lnTo>
                  <a:lnTo>
                    <a:pt x="9448" y="169"/>
                  </a:lnTo>
                  <a:lnTo>
                    <a:pt x="9484" y="171"/>
                  </a:lnTo>
                  <a:lnTo>
                    <a:pt x="9519" y="174"/>
                  </a:lnTo>
                  <a:lnTo>
                    <a:pt x="9556" y="179"/>
                  </a:lnTo>
                  <a:lnTo>
                    <a:pt x="9591" y="184"/>
                  </a:lnTo>
                  <a:lnTo>
                    <a:pt x="9628" y="191"/>
                  </a:lnTo>
                  <a:lnTo>
                    <a:pt x="9663" y="197"/>
                  </a:lnTo>
                  <a:lnTo>
                    <a:pt x="9698" y="206"/>
                  </a:lnTo>
                  <a:lnTo>
                    <a:pt x="9734" y="215"/>
                  </a:lnTo>
                  <a:lnTo>
                    <a:pt x="9769" y="226"/>
                  </a:lnTo>
                  <a:lnTo>
                    <a:pt x="9805" y="238"/>
                  </a:lnTo>
                  <a:lnTo>
                    <a:pt x="9840" y="252"/>
                  </a:lnTo>
                  <a:lnTo>
                    <a:pt x="9874" y="267"/>
                  </a:lnTo>
                  <a:lnTo>
                    <a:pt x="9910" y="284"/>
                  </a:lnTo>
                  <a:lnTo>
                    <a:pt x="9944" y="302"/>
                  </a:lnTo>
                  <a:lnTo>
                    <a:pt x="9979" y="322"/>
                  </a:lnTo>
                  <a:lnTo>
                    <a:pt x="10038" y="331"/>
                  </a:lnTo>
                  <a:lnTo>
                    <a:pt x="10087" y="341"/>
                  </a:lnTo>
                  <a:lnTo>
                    <a:pt x="10108" y="345"/>
                  </a:lnTo>
                  <a:lnTo>
                    <a:pt x="10126" y="350"/>
                  </a:lnTo>
                  <a:lnTo>
                    <a:pt x="10142" y="356"/>
                  </a:lnTo>
                  <a:lnTo>
                    <a:pt x="10157" y="361"/>
                  </a:lnTo>
                  <a:lnTo>
                    <a:pt x="10170" y="366"/>
                  </a:lnTo>
                  <a:lnTo>
                    <a:pt x="10181" y="373"/>
                  </a:lnTo>
                  <a:lnTo>
                    <a:pt x="10189" y="379"/>
                  </a:lnTo>
                  <a:lnTo>
                    <a:pt x="10197" y="387"/>
                  </a:lnTo>
                  <a:lnTo>
                    <a:pt x="10203" y="394"/>
                  </a:lnTo>
                  <a:lnTo>
                    <a:pt x="10209" y="403"/>
                  </a:lnTo>
                  <a:lnTo>
                    <a:pt x="10212" y="411"/>
                  </a:lnTo>
                  <a:lnTo>
                    <a:pt x="10214" y="422"/>
                  </a:lnTo>
                  <a:lnTo>
                    <a:pt x="10216" y="433"/>
                  </a:lnTo>
                  <a:lnTo>
                    <a:pt x="10217" y="445"/>
                  </a:lnTo>
                  <a:lnTo>
                    <a:pt x="10217" y="457"/>
                  </a:lnTo>
                  <a:lnTo>
                    <a:pt x="10217" y="470"/>
                  </a:lnTo>
                  <a:lnTo>
                    <a:pt x="10214" y="501"/>
                  </a:lnTo>
                  <a:lnTo>
                    <a:pt x="10211" y="537"/>
                  </a:lnTo>
                  <a:lnTo>
                    <a:pt x="10208" y="577"/>
                  </a:lnTo>
                  <a:lnTo>
                    <a:pt x="10206" y="625"/>
                  </a:lnTo>
                  <a:lnTo>
                    <a:pt x="10206" y="650"/>
                  </a:lnTo>
                  <a:lnTo>
                    <a:pt x="10206" y="677"/>
                  </a:lnTo>
                  <a:lnTo>
                    <a:pt x="10206" y="706"/>
                  </a:lnTo>
                  <a:lnTo>
                    <a:pt x="10208" y="737"/>
                  </a:lnTo>
                  <a:lnTo>
                    <a:pt x="10224" y="746"/>
                  </a:lnTo>
                  <a:lnTo>
                    <a:pt x="10242" y="754"/>
                  </a:lnTo>
                  <a:lnTo>
                    <a:pt x="10260" y="763"/>
                  </a:lnTo>
                  <a:lnTo>
                    <a:pt x="10281" y="769"/>
                  </a:lnTo>
                  <a:lnTo>
                    <a:pt x="10302" y="777"/>
                  </a:lnTo>
                  <a:lnTo>
                    <a:pt x="10325" y="782"/>
                  </a:lnTo>
                  <a:lnTo>
                    <a:pt x="10348" y="789"/>
                  </a:lnTo>
                  <a:lnTo>
                    <a:pt x="10373" y="793"/>
                  </a:lnTo>
                  <a:lnTo>
                    <a:pt x="10397" y="797"/>
                  </a:lnTo>
                  <a:lnTo>
                    <a:pt x="10423" y="801"/>
                  </a:lnTo>
                  <a:lnTo>
                    <a:pt x="10450" y="805"/>
                  </a:lnTo>
                  <a:lnTo>
                    <a:pt x="10477" y="807"/>
                  </a:lnTo>
                  <a:lnTo>
                    <a:pt x="10505" y="809"/>
                  </a:lnTo>
                  <a:lnTo>
                    <a:pt x="10533" y="810"/>
                  </a:lnTo>
                  <a:lnTo>
                    <a:pt x="10560" y="811"/>
                  </a:lnTo>
                  <a:lnTo>
                    <a:pt x="10588" y="811"/>
                  </a:lnTo>
                  <a:lnTo>
                    <a:pt x="10617" y="811"/>
                  </a:lnTo>
                  <a:lnTo>
                    <a:pt x="10646" y="810"/>
                  </a:lnTo>
                  <a:lnTo>
                    <a:pt x="10674" y="809"/>
                  </a:lnTo>
                  <a:lnTo>
                    <a:pt x="10703" y="807"/>
                  </a:lnTo>
                  <a:lnTo>
                    <a:pt x="10731" y="804"/>
                  </a:lnTo>
                  <a:lnTo>
                    <a:pt x="10759" y="800"/>
                  </a:lnTo>
                  <a:lnTo>
                    <a:pt x="10786" y="796"/>
                  </a:lnTo>
                  <a:lnTo>
                    <a:pt x="10812" y="791"/>
                  </a:lnTo>
                  <a:lnTo>
                    <a:pt x="10839" y="785"/>
                  </a:lnTo>
                  <a:lnTo>
                    <a:pt x="10864" y="780"/>
                  </a:lnTo>
                  <a:lnTo>
                    <a:pt x="10890" y="774"/>
                  </a:lnTo>
                  <a:lnTo>
                    <a:pt x="10913" y="766"/>
                  </a:lnTo>
                  <a:lnTo>
                    <a:pt x="10937" y="758"/>
                  </a:lnTo>
                  <a:lnTo>
                    <a:pt x="10958" y="749"/>
                  </a:lnTo>
                  <a:lnTo>
                    <a:pt x="10980" y="740"/>
                  </a:lnTo>
                  <a:lnTo>
                    <a:pt x="10999" y="731"/>
                  </a:lnTo>
                  <a:lnTo>
                    <a:pt x="11007" y="717"/>
                  </a:lnTo>
                  <a:lnTo>
                    <a:pt x="11016" y="704"/>
                  </a:lnTo>
                  <a:lnTo>
                    <a:pt x="11024" y="689"/>
                  </a:lnTo>
                  <a:lnTo>
                    <a:pt x="11032" y="675"/>
                  </a:lnTo>
                  <a:lnTo>
                    <a:pt x="11046" y="645"/>
                  </a:lnTo>
                  <a:lnTo>
                    <a:pt x="11059" y="613"/>
                  </a:lnTo>
                  <a:lnTo>
                    <a:pt x="11070" y="581"/>
                  </a:lnTo>
                  <a:lnTo>
                    <a:pt x="11079" y="546"/>
                  </a:lnTo>
                  <a:lnTo>
                    <a:pt x="11088" y="512"/>
                  </a:lnTo>
                  <a:lnTo>
                    <a:pt x="11095" y="478"/>
                  </a:lnTo>
                  <a:lnTo>
                    <a:pt x="11101" y="442"/>
                  </a:lnTo>
                  <a:lnTo>
                    <a:pt x="11105" y="408"/>
                  </a:lnTo>
                  <a:lnTo>
                    <a:pt x="11108" y="374"/>
                  </a:lnTo>
                  <a:lnTo>
                    <a:pt x="11110" y="341"/>
                  </a:lnTo>
                  <a:lnTo>
                    <a:pt x="11110" y="307"/>
                  </a:lnTo>
                  <a:lnTo>
                    <a:pt x="11110" y="275"/>
                  </a:lnTo>
                  <a:lnTo>
                    <a:pt x="11108" y="245"/>
                  </a:lnTo>
                  <a:lnTo>
                    <a:pt x="11104" y="217"/>
                  </a:lnTo>
                  <a:lnTo>
                    <a:pt x="11271" y="217"/>
                  </a:lnTo>
                  <a:lnTo>
                    <a:pt x="11441" y="216"/>
                  </a:lnTo>
                  <a:lnTo>
                    <a:pt x="11611" y="214"/>
                  </a:lnTo>
                  <a:lnTo>
                    <a:pt x="11784" y="213"/>
                  </a:lnTo>
                  <a:lnTo>
                    <a:pt x="11956" y="213"/>
                  </a:lnTo>
                  <a:lnTo>
                    <a:pt x="12130" y="214"/>
                  </a:lnTo>
                  <a:lnTo>
                    <a:pt x="12217" y="216"/>
                  </a:lnTo>
                  <a:lnTo>
                    <a:pt x="12304" y="218"/>
                  </a:lnTo>
                  <a:lnTo>
                    <a:pt x="12391" y="222"/>
                  </a:lnTo>
                  <a:lnTo>
                    <a:pt x="12477" y="227"/>
                  </a:lnTo>
                  <a:lnTo>
                    <a:pt x="12564" y="232"/>
                  </a:lnTo>
                  <a:lnTo>
                    <a:pt x="12651" y="239"/>
                  </a:lnTo>
                  <a:lnTo>
                    <a:pt x="12738" y="246"/>
                  </a:lnTo>
                  <a:lnTo>
                    <a:pt x="12824" y="256"/>
                  </a:lnTo>
                  <a:lnTo>
                    <a:pt x="12909" y="267"/>
                  </a:lnTo>
                  <a:lnTo>
                    <a:pt x="12995" y="280"/>
                  </a:lnTo>
                  <a:lnTo>
                    <a:pt x="13081" y="293"/>
                  </a:lnTo>
                  <a:lnTo>
                    <a:pt x="13166" y="310"/>
                  </a:lnTo>
                  <a:lnTo>
                    <a:pt x="13250" y="328"/>
                  </a:lnTo>
                  <a:lnTo>
                    <a:pt x="13334" y="348"/>
                  </a:lnTo>
                  <a:lnTo>
                    <a:pt x="13418" y="370"/>
                  </a:lnTo>
                  <a:lnTo>
                    <a:pt x="13501" y="394"/>
                  </a:lnTo>
                  <a:lnTo>
                    <a:pt x="13584" y="421"/>
                  </a:lnTo>
                  <a:lnTo>
                    <a:pt x="13665" y="450"/>
                  </a:lnTo>
                  <a:lnTo>
                    <a:pt x="13747" y="481"/>
                  </a:lnTo>
                  <a:lnTo>
                    <a:pt x="13827" y="515"/>
                  </a:lnTo>
                  <a:lnTo>
                    <a:pt x="13825" y="543"/>
                  </a:lnTo>
                  <a:lnTo>
                    <a:pt x="13824" y="571"/>
                  </a:lnTo>
                  <a:lnTo>
                    <a:pt x="13824" y="599"/>
                  </a:lnTo>
                  <a:lnTo>
                    <a:pt x="13823" y="628"/>
                  </a:lnTo>
                  <a:lnTo>
                    <a:pt x="13799" y="645"/>
                  </a:lnTo>
                  <a:lnTo>
                    <a:pt x="13777" y="662"/>
                  </a:lnTo>
                  <a:lnTo>
                    <a:pt x="13753" y="680"/>
                  </a:lnTo>
                  <a:lnTo>
                    <a:pt x="13732" y="699"/>
                  </a:lnTo>
                  <a:lnTo>
                    <a:pt x="13573" y="736"/>
                  </a:lnTo>
                  <a:lnTo>
                    <a:pt x="13413" y="771"/>
                  </a:lnTo>
                  <a:lnTo>
                    <a:pt x="13253" y="806"/>
                  </a:lnTo>
                  <a:lnTo>
                    <a:pt x="13091" y="837"/>
                  </a:lnTo>
                  <a:lnTo>
                    <a:pt x="12928" y="868"/>
                  </a:lnTo>
                  <a:lnTo>
                    <a:pt x="12765" y="897"/>
                  </a:lnTo>
                  <a:lnTo>
                    <a:pt x="12601" y="924"/>
                  </a:lnTo>
                  <a:lnTo>
                    <a:pt x="12436" y="950"/>
                  </a:lnTo>
                  <a:lnTo>
                    <a:pt x="12270" y="975"/>
                  </a:lnTo>
                  <a:lnTo>
                    <a:pt x="12104" y="998"/>
                  </a:lnTo>
                  <a:lnTo>
                    <a:pt x="11938" y="1020"/>
                  </a:lnTo>
                  <a:lnTo>
                    <a:pt x="11771" y="1040"/>
                  </a:lnTo>
                  <a:lnTo>
                    <a:pt x="11605" y="1060"/>
                  </a:lnTo>
                  <a:lnTo>
                    <a:pt x="11437" y="1078"/>
                  </a:lnTo>
                  <a:lnTo>
                    <a:pt x="11269" y="1095"/>
                  </a:lnTo>
                  <a:lnTo>
                    <a:pt x="11102" y="1112"/>
                  </a:lnTo>
                  <a:lnTo>
                    <a:pt x="10935" y="1127"/>
                  </a:lnTo>
                  <a:lnTo>
                    <a:pt x="10766" y="1141"/>
                  </a:lnTo>
                  <a:lnTo>
                    <a:pt x="10599" y="1155"/>
                  </a:lnTo>
                  <a:lnTo>
                    <a:pt x="10432" y="1168"/>
                  </a:lnTo>
                  <a:lnTo>
                    <a:pt x="10265" y="1180"/>
                  </a:lnTo>
                  <a:lnTo>
                    <a:pt x="10097" y="1192"/>
                  </a:lnTo>
                  <a:lnTo>
                    <a:pt x="9930" y="1202"/>
                  </a:lnTo>
                  <a:lnTo>
                    <a:pt x="9764" y="1213"/>
                  </a:lnTo>
                  <a:lnTo>
                    <a:pt x="9433" y="1232"/>
                  </a:lnTo>
                  <a:lnTo>
                    <a:pt x="9104" y="1249"/>
                  </a:lnTo>
                  <a:lnTo>
                    <a:pt x="8779" y="1267"/>
                  </a:lnTo>
                  <a:lnTo>
                    <a:pt x="8456" y="1283"/>
                  </a:lnTo>
                  <a:lnTo>
                    <a:pt x="8203" y="1283"/>
                  </a:lnTo>
                  <a:lnTo>
                    <a:pt x="7950" y="1283"/>
                  </a:lnTo>
                  <a:lnTo>
                    <a:pt x="7697" y="1284"/>
                  </a:lnTo>
                  <a:lnTo>
                    <a:pt x="7444" y="1285"/>
                  </a:lnTo>
                  <a:lnTo>
                    <a:pt x="7190" y="1286"/>
                  </a:lnTo>
                  <a:lnTo>
                    <a:pt x="6937" y="1289"/>
                  </a:lnTo>
                  <a:lnTo>
                    <a:pt x="6683" y="1291"/>
                  </a:lnTo>
                  <a:lnTo>
                    <a:pt x="6430" y="1296"/>
                  </a:lnTo>
                  <a:lnTo>
                    <a:pt x="6176" y="1300"/>
                  </a:lnTo>
                  <a:lnTo>
                    <a:pt x="5925" y="1306"/>
                  </a:lnTo>
                  <a:lnTo>
                    <a:pt x="5672" y="1313"/>
                  </a:lnTo>
                  <a:lnTo>
                    <a:pt x="5421" y="1321"/>
                  </a:lnTo>
                  <a:lnTo>
                    <a:pt x="5170" y="1330"/>
                  </a:lnTo>
                  <a:lnTo>
                    <a:pt x="4919" y="1341"/>
                  </a:lnTo>
                  <a:lnTo>
                    <a:pt x="4670" y="1353"/>
                  </a:lnTo>
                  <a:lnTo>
                    <a:pt x="4421" y="1366"/>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63790" name="Freeform 126"/>
            <p:cNvSpPr>
              <a:spLocks/>
            </p:cNvSpPr>
            <p:nvPr/>
          </p:nvSpPr>
          <p:spPr bwMode="auto">
            <a:xfrm>
              <a:off x="1099" y="3726"/>
              <a:ext cx="84" cy="89"/>
            </a:xfrm>
            <a:custGeom>
              <a:avLst/>
              <a:gdLst>
                <a:gd name="T0" fmla="*/ 5 w 753"/>
                <a:gd name="T1" fmla="*/ 765 h 803"/>
                <a:gd name="T2" fmla="*/ 20 w 753"/>
                <a:gd name="T3" fmla="*/ 686 h 803"/>
                <a:gd name="T4" fmla="*/ 51 w 753"/>
                <a:gd name="T5" fmla="*/ 563 h 803"/>
                <a:gd name="T6" fmla="*/ 83 w 753"/>
                <a:gd name="T7" fmla="*/ 439 h 803"/>
                <a:gd name="T8" fmla="*/ 101 w 753"/>
                <a:gd name="T9" fmla="*/ 361 h 803"/>
                <a:gd name="T10" fmla="*/ 113 w 753"/>
                <a:gd name="T11" fmla="*/ 288 h 803"/>
                <a:gd name="T12" fmla="*/ 116 w 753"/>
                <a:gd name="T13" fmla="*/ 239 h 803"/>
                <a:gd name="T14" fmla="*/ 116 w 753"/>
                <a:gd name="T15" fmla="*/ 209 h 803"/>
                <a:gd name="T16" fmla="*/ 102 w 753"/>
                <a:gd name="T17" fmla="*/ 194 h 803"/>
                <a:gd name="T18" fmla="*/ 80 w 753"/>
                <a:gd name="T19" fmla="*/ 194 h 803"/>
                <a:gd name="T20" fmla="*/ 65 w 753"/>
                <a:gd name="T21" fmla="*/ 168 h 803"/>
                <a:gd name="T22" fmla="*/ 58 w 753"/>
                <a:gd name="T23" fmla="*/ 116 h 803"/>
                <a:gd name="T24" fmla="*/ 68 w 753"/>
                <a:gd name="T25" fmla="*/ 71 h 803"/>
                <a:gd name="T26" fmla="*/ 95 w 753"/>
                <a:gd name="T27" fmla="*/ 38 h 803"/>
                <a:gd name="T28" fmla="*/ 140 w 753"/>
                <a:gd name="T29" fmla="*/ 23 h 803"/>
                <a:gd name="T30" fmla="*/ 204 w 753"/>
                <a:gd name="T31" fmla="*/ 20 h 803"/>
                <a:gd name="T32" fmla="*/ 303 w 753"/>
                <a:gd name="T33" fmla="*/ 14 h 803"/>
                <a:gd name="T34" fmla="*/ 438 w 753"/>
                <a:gd name="T35" fmla="*/ 3 h 803"/>
                <a:gd name="T36" fmla="*/ 540 w 753"/>
                <a:gd name="T37" fmla="*/ 0 h 803"/>
                <a:gd name="T38" fmla="*/ 608 w 753"/>
                <a:gd name="T39" fmla="*/ 2 h 803"/>
                <a:gd name="T40" fmla="*/ 672 w 753"/>
                <a:gd name="T41" fmla="*/ 44 h 803"/>
                <a:gd name="T42" fmla="*/ 707 w 753"/>
                <a:gd name="T43" fmla="*/ 94 h 803"/>
                <a:gd name="T44" fmla="*/ 725 w 753"/>
                <a:gd name="T45" fmla="*/ 127 h 803"/>
                <a:gd name="T46" fmla="*/ 739 w 753"/>
                <a:gd name="T47" fmla="*/ 162 h 803"/>
                <a:gd name="T48" fmla="*/ 748 w 753"/>
                <a:gd name="T49" fmla="*/ 202 h 803"/>
                <a:gd name="T50" fmla="*/ 753 w 753"/>
                <a:gd name="T51" fmla="*/ 249 h 803"/>
                <a:gd name="T52" fmla="*/ 753 w 753"/>
                <a:gd name="T53" fmla="*/ 306 h 803"/>
                <a:gd name="T54" fmla="*/ 738 w 753"/>
                <a:gd name="T55" fmla="*/ 340 h 803"/>
                <a:gd name="T56" fmla="*/ 711 w 753"/>
                <a:gd name="T57" fmla="*/ 339 h 803"/>
                <a:gd name="T58" fmla="*/ 673 w 753"/>
                <a:gd name="T59" fmla="*/ 332 h 803"/>
                <a:gd name="T60" fmla="*/ 624 w 753"/>
                <a:gd name="T61" fmla="*/ 322 h 803"/>
                <a:gd name="T62" fmla="*/ 586 w 753"/>
                <a:gd name="T63" fmla="*/ 314 h 803"/>
                <a:gd name="T64" fmla="*/ 561 w 753"/>
                <a:gd name="T65" fmla="*/ 311 h 803"/>
                <a:gd name="T66" fmla="*/ 539 w 753"/>
                <a:gd name="T67" fmla="*/ 363 h 803"/>
                <a:gd name="T68" fmla="*/ 518 w 753"/>
                <a:gd name="T69" fmla="*/ 469 h 803"/>
                <a:gd name="T70" fmla="*/ 499 w 753"/>
                <a:gd name="T71" fmla="*/ 550 h 803"/>
                <a:gd name="T72" fmla="*/ 483 w 753"/>
                <a:gd name="T73" fmla="*/ 603 h 803"/>
                <a:gd name="T74" fmla="*/ 463 w 753"/>
                <a:gd name="T75" fmla="*/ 657 h 803"/>
                <a:gd name="T76" fmla="*/ 438 w 753"/>
                <a:gd name="T77" fmla="*/ 710 h 803"/>
                <a:gd name="T78" fmla="*/ 370 w 753"/>
                <a:gd name="T79" fmla="*/ 744 h 803"/>
                <a:gd name="T80" fmla="*/ 263 w 753"/>
                <a:gd name="T81" fmla="*/ 760 h 803"/>
                <a:gd name="T82" fmla="*/ 157 w 753"/>
                <a:gd name="T83" fmla="*/ 776 h 803"/>
                <a:gd name="T84" fmla="*/ 52 w 753"/>
                <a:gd name="T85" fmla="*/ 794 h 803"/>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753"/>
                <a:gd name="T130" fmla="*/ 0 h 803"/>
                <a:gd name="T131" fmla="*/ 753 w 753"/>
                <a:gd name="T132" fmla="*/ 803 h 803"/>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753" h="803">
                  <a:moveTo>
                    <a:pt x="0" y="803"/>
                  </a:moveTo>
                  <a:lnTo>
                    <a:pt x="5" y="765"/>
                  </a:lnTo>
                  <a:lnTo>
                    <a:pt x="11" y="726"/>
                  </a:lnTo>
                  <a:lnTo>
                    <a:pt x="20" y="686"/>
                  </a:lnTo>
                  <a:lnTo>
                    <a:pt x="30" y="645"/>
                  </a:lnTo>
                  <a:lnTo>
                    <a:pt x="51" y="563"/>
                  </a:lnTo>
                  <a:lnTo>
                    <a:pt x="72" y="480"/>
                  </a:lnTo>
                  <a:lnTo>
                    <a:pt x="83" y="439"/>
                  </a:lnTo>
                  <a:lnTo>
                    <a:pt x="93" y="400"/>
                  </a:lnTo>
                  <a:lnTo>
                    <a:pt x="101" y="361"/>
                  </a:lnTo>
                  <a:lnTo>
                    <a:pt x="108" y="324"/>
                  </a:lnTo>
                  <a:lnTo>
                    <a:pt x="113" y="288"/>
                  </a:lnTo>
                  <a:lnTo>
                    <a:pt x="116" y="255"/>
                  </a:lnTo>
                  <a:lnTo>
                    <a:pt x="116" y="239"/>
                  </a:lnTo>
                  <a:lnTo>
                    <a:pt x="117" y="223"/>
                  </a:lnTo>
                  <a:lnTo>
                    <a:pt x="116" y="209"/>
                  </a:lnTo>
                  <a:lnTo>
                    <a:pt x="115" y="194"/>
                  </a:lnTo>
                  <a:lnTo>
                    <a:pt x="102" y="194"/>
                  </a:lnTo>
                  <a:lnTo>
                    <a:pt x="91" y="194"/>
                  </a:lnTo>
                  <a:lnTo>
                    <a:pt x="80" y="194"/>
                  </a:lnTo>
                  <a:lnTo>
                    <a:pt x="69" y="194"/>
                  </a:lnTo>
                  <a:lnTo>
                    <a:pt x="65" y="168"/>
                  </a:lnTo>
                  <a:lnTo>
                    <a:pt x="61" y="142"/>
                  </a:lnTo>
                  <a:lnTo>
                    <a:pt x="58" y="116"/>
                  </a:lnTo>
                  <a:lnTo>
                    <a:pt x="55" y="89"/>
                  </a:lnTo>
                  <a:lnTo>
                    <a:pt x="68" y="71"/>
                  </a:lnTo>
                  <a:lnTo>
                    <a:pt x="82" y="55"/>
                  </a:lnTo>
                  <a:lnTo>
                    <a:pt x="95" y="38"/>
                  </a:lnTo>
                  <a:lnTo>
                    <a:pt x="108" y="23"/>
                  </a:lnTo>
                  <a:lnTo>
                    <a:pt x="140" y="23"/>
                  </a:lnTo>
                  <a:lnTo>
                    <a:pt x="172" y="22"/>
                  </a:lnTo>
                  <a:lnTo>
                    <a:pt x="204" y="20"/>
                  </a:lnTo>
                  <a:lnTo>
                    <a:pt x="238" y="18"/>
                  </a:lnTo>
                  <a:lnTo>
                    <a:pt x="303" y="14"/>
                  </a:lnTo>
                  <a:lnTo>
                    <a:pt x="370" y="8"/>
                  </a:lnTo>
                  <a:lnTo>
                    <a:pt x="438" y="3"/>
                  </a:lnTo>
                  <a:lnTo>
                    <a:pt x="506" y="0"/>
                  </a:lnTo>
                  <a:lnTo>
                    <a:pt x="540" y="0"/>
                  </a:lnTo>
                  <a:lnTo>
                    <a:pt x="574" y="0"/>
                  </a:lnTo>
                  <a:lnTo>
                    <a:pt x="608" y="2"/>
                  </a:lnTo>
                  <a:lnTo>
                    <a:pt x="643" y="4"/>
                  </a:lnTo>
                  <a:lnTo>
                    <a:pt x="672" y="44"/>
                  </a:lnTo>
                  <a:lnTo>
                    <a:pt x="696" y="78"/>
                  </a:lnTo>
                  <a:lnTo>
                    <a:pt x="707" y="94"/>
                  </a:lnTo>
                  <a:lnTo>
                    <a:pt x="717" y="110"/>
                  </a:lnTo>
                  <a:lnTo>
                    <a:pt x="725" y="127"/>
                  </a:lnTo>
                  <a:lnTo>
                    <a:pt x="733" y="144"/>
                  </a:lnTo>
                  <a:lnTo>
                    <a:pt x="739" y="162"/>
                  </a:lnTo>
                  <a:lnTo>
                    <a:pt x="745" y="181"/>
                  </a:lnTo>
                  <a:lnTo>
                    <a:pt x="748" y="202"/>
                  </a:lnTo>
                  <a:lnTo>
                    <a:pt x="751" y="224"/>
                  </a:lnTo>
                  <a:lnTo>
                    <a:pt x="753" y="249"/>
                  </a:lnTo>
                  <a:lnTo>
                    <a:pt x="753" y="276"/>
                  </a:lnTo>
                  <a:lnTo>
                    <a:pt x="753" y="306"/>
                  </a:lnTo>
                  <a:lnTo>
                    <a:pt x="752" y="339"/>
                  </a:lnTo>
                  <a:lnTo>
                    <a:pt x="738" y="340"/>
                  </a:lnTo>
                  <a:lnTo>
                    <a:pt x="724" y="340"/>
                  </a:lnTo>
                  <a:lnTo>
                    <a:pt x="711" y="339"/>
                  </a:lnTo>
                  <a:lnTo>
                    <a:pt x="699" y="338"/>
                  </a:lnTo>
                  <a:lnTo>
                    <a:pt x="673" y="332"/>
                  </a:lnTo>
                  <a:lnTo>
                    <a:pt x="648" y="327"/>
                  </a:lnTo>
                  <a:lnTo>
                    <a:pt x="624" y="322"/>
                  </a:lnTo>
                  <a:lnTo>
                    <a:pt x="599" y="316"/>
                  </a:lnTo>
                  <a:lnTo>
                    <a:pt x="586" y="314"/>
                  </a:lnTo>
                  <a:lnTo>
                    <a:pt x="574" y="312"/>
                  </a:lnTo>
                  <a:lnTo>
                    <a:pt x="561" y="311"/>
                  </a:lnTo>
                  <a:lnTo>
                    <a:pt x="547" y="311"/>
                  </a:lnTo>
                  <a:lnTo>
                    <a:pt x="539" y="363"/>
                  </a:lnTo>
                  <a:lnTo>
                    <a:pt x="529" y="417"/>
                  </a:lnTo>
                  <a:lnTo>
                    <a:pt x="518" y="469"/>
                  </a:lnTo>
                  <a:lnTo>
                    <a:pt x="506" y="523"/>
                  </a:lnTo>
                  <a:lnTo>
                    <a:pt x="499" y="550"/>
                  </a:lnTo>
                  <a:lnTo>
                    <a:pt x="492" y="577"/>
                  </a:lnTo>
                  <a:lnTo>
                    <a:pt x="483" y="603"/>
                  </a:lnTo>
                  <a:lnTo>
                    <a:pt x="473" y="630"/>
                  </a:lnTo>
                  <a:lnTo>
                    <a:pt x="463" y="657"/>
                  </a:lnTo>
                  <a:lnTo>
                    <a:pt x="451" y="683"/>
                  </a:lnTo>
                  <a:lnTo>
                    <a:pt x="438" y="710"/>
                  </a:lnTo>
                  <a:lnTo>
                    <a:pt x="425" y="736"/>
                  </a:lnTo>
                  <a:lnTo>
                    <a:pt x="370" y="744"/>
                  </a:lnTo>
                  <a:lnTo>
                    <a:pt x="317" y="751"/>
                  </a:lnTo>
                  <a:lnTo>
                    <a:pt x="263" y="760"/>
                  </a:lnTo>
                  <a:lnTo>
                    <a:pt x="211" y="769"/>
                  </a:lnTo>
                  <a:lnTo>
                    <a:pt x="157" y="776"/>
                  </a:lnTo>
                  <a:lnTo>
                    <a:pt x="105" y="785"/>
                  </a:lnTo>
                  <a:lnTo>
                    <a:pt x="52" y="794"/>
                  </a:lnTo>
                  <a:lnTo>
                    <a:pt x="0" y="803"/>
                  </a:lnTo>
                  <a:close/>
                </a:path>
              </a:pathLst>
            </a:custGeom>
            <a:solidFill>
              <a:srgbClr val="362A2A"/>
            </a:solidFill>
            <a:ln w="9525">
              <a:noFill/>
              <a:round/>
              <a:headEnd/>
              <a:tailEnd/>
            </a:ln>
          </p:spPr>
          <p:txBody>
            <a:bodyPr>
              <a:prstTxWarp prst="textNoShape">
                <a:avLst/>
              </a:prstTxWarp>
            </a:bodyPr>
            <a:lstStyle/>
            <a:p>
              <a:endParaRPr lang="en-US"/>
            </a:p>
          </p:txBody>
        </p:sp>
        <p:sp>
          <p:nvSpPr>
            <p:cNvPr id="63791" name="Freeform 127"/>
            <p:cNvSpPr>
              <a:spLocks/>
            </p:cNvSpPr>
            <p:nvPr/>
          </p:nvSpPr>
          <p:spPr bwMode="auto">
            <a:xfrm>
              <a:off x="1076" y="3748"/>
              <a:ext cx="28" cy="41"/>
            </a:xfrm>
            <a:custGeom>
              <a:avLst/>
              <a:gdLst>
                <a:gd name="T0" fmla="*/ 45 w 257"/>
                <a:gd name="T1" fmla="*/ 376 h 376"/>
                <a:gd name="T2" fmla="*/ 34 w 257"/>
                <a:gd name="T3" fmla="*/ 370 h 376"/>
                <a:gd name="T4" fmla="*/ 22 w 257"/>
                <a:gd name="T5" fmla="*/ 363 h 376"/>
                <a:gd name="T6" fmla="*/ 11 w 257"/>
                <a:gd name="T7" fmla="*/ 357 h 376"/>
                <a:gd name="T8" fmla="*/ 0 w 257"/>
                <a:gd name="T9" fmla="*/ 352 h 376"/>
                <a:gd name="T10" fmla="*/ 20 w 257"/>
                <a:gd name="T11" fmla="*/ 308 h 376"/>
                <a:gd name="T12" fmla="*/ 40 w 257"/>
                <a:gd name="T13" fmla="*/ 263 h 376"/>
                <a:gd name="T14" fmla="*/ 59 w 257"/>
                <a:gd name="T15" fmla="*/ 219 h 376"/>
                <a:gd name="T16" fmla="*/ 80 w 257"/>
                <a:gd name="T17" fmla="*/ 175 h 376"/>
                <a:gd name="T18" fmla="*/ 100 w 257"/>
                <a:gd name="T19" fmla="*/ 131 h 376"/>
                <a:gd name="T20" fmla="*/ 120 w 257"/>
                <a:gd name="T21" fmla="*/ 88 h 376"/>
                <a:gd name="T22" fmla="*/ 141 w 257"/>
                <a:gd name="T23" fmla="*/ 44 h 376"/>
                <a:gd name="T24" fmla="*/ 162 w 257"/>
                <a:gd name="T25" fmla="*/ 0 h 376"/>
                <a:gd name="T26" fmla="*/ 186 w 257"/>
                <a:gd name="T27" fmla="*/ 0 h 376"/>
                <a:gd name="T28" fmla="*/ 209 w 257"/>
                <a:gd name="T29" fmla="*/ 0 h 376"/>
                <a:gd name="T30" fmla="*/ 233 w 257"/>
                <a:gd name="T31" fmla="*/ 0 h 376"/>
                <a:gd name="T32" fmla="*/ 257 w 257"/>
                <a:gd name="T33" fmla="*/ 0 h 376"/>
                <a:gd name="T34" fmla="*/ 239 w 257"/>
                <a:gd name="T35" fmla="*/ 45 h 376"/>
                <a:gd name="T36" fmla="*/ 222 w 257"/>
                <a:gd name="T37" fmla="*/ 90 h 376"/>
                <a:gd name="T38" fmla="*/ 205 w 257"/>
                <a:gd name="T39" fmla="*/ 135 h 376"/>
                <a:gd name="T40" fmla="*/ 189 w 257"/>
                <a:gd name="T41" fmla="*/ 180 h 376"/>
                <a:gd name="T42" fmla="*/ 172 w 257"/>
                <a:gd name="T43" fmla="*/ 225 h 376"/>
                <a:gd name="T44" fmla="*/ 156 w 257"/>
                <a:gd name="T45" fmla="*/ 269 h 376"/>
                <a:gd name="T46" fmla="*/ 139 w 257"/>
                <a:gd name="T47" fmla="*/ 314 h 376"/>
                <a:gd name="T48" fmla="*/ 124 w 257"/>
                <a:gd name="T49" fmla="*/ 359 h 376"/>
                <a:gd name="T50" fmla="*/ 102 w 257"/>
                <a:gd name="T51" fmla="*/ 362 h 376"/>
                <a:gd name="T52" fmla="*/ 83 w 257"/>
                <a:gd name="T53" fmla="*/ 367 h 376"/>
                <a:gd name="T54" fmla="*/ 65 w 257"/>
                <a:gd name="T55" fmla="*/ 372 h 376"/>
                <a:gd name="T56" fmla="*/ 45 w 257"/>
                <a:gd name="T57" fmla="*/ 376 h 37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257"/>
                <a:gd name="T88" fmla="*/ 0 h 376"/>
                <a:gd name="T89" fmla="*/ 257 w 257"/>
                <a:gd name="T90" fmla="*/ 376 h 37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257" h="376">
                  <a:moveTo>
                    <a:pt x="45" y="376"/>
                  </a:moveTo>
                  <a:lnTo>
                    <a:pt x="34" y="370"/>
                  </a:lnTo>
                  <a:lnTo>
                    <a:pt x="22" y="363"/>
                  </a:lnTo>
                  <a:lnTo>
                    <a:pt x="11" y="357"/>
                  </a:lnTo>
                  <a:lnTo>
                    <a:pt x="0" y="352"/>
                  </a:lnTo>
                  <a:lnTo>
                    <a:pt x="20" y="308"/>
                  </a:lnTo>
                  <a:lnTo>
                    <a:pt x="40" y="263"/>
                  </a:lnTo>
                  <a:lnTo>
                    <a:pt x="59" y="219"/>
                  </a:lnTo>
                  <a:lnTo>
                    <a:pt x="80" y="175"/>
                  </a:lnTo>
                  <a:lnTo>
                    <a:pt x="100" y="131"/>
                  </a:lnTo>
                  <a:lnTo>
                    <a:pt x="120" y="88"/>
                  </a:lnTo>
                  <a:lnTo>
                    <a:pt x="141" y="44"/>
                  </a:lnTo>
                  <a:lnTo>
                    <a:pt x="162" y="0"/>
                  </a:lnTo>
                  <a:lnTo>
                    <a:pt x="186" y="0"/>
                  </a:lnTo>
                  <a:lnTo>
                    <a:pt x="209" y="0"/>
                  </a:lnTo>
                  <a:lnTo>
                    <a:pt x="233" y="0"/>
                  </a:lnTo>
                  <a:lnTo>
                    <a:pt x="257" y="0"/>
                  </a:lnTo>
                  <a:lnTo>
                    <a:pt x="239" y="45"/>
                  </a:lnTo>
                  <a:lnTo>
                    <a:pt x="222" y="90"/>
                  </a:lnTo>
                  <a:lnTo>
                    <a:pt x="205" y="135"/>
                  </a:lnTo>
                  <a:lnTo>
                    <a:pt x="189" y="180"/>
                  </a:lnTo>
                  <a:lnTo>
                    <a:pt x="172" y="225"/>
                  </a:lnTo>
                  <a:lnTo>
                    <a:pt x="156" y="269"/>
                  </a:lnTo>
                  <a:lnTo>
                    <a:pt x="139" y="314"/>
                  </a:lnTo>
                  <a:lnTo>
                    <a:pt x="124" y="359"/>
                  </a:lnTo>
                  <a:lnTo>
                    <a:pt x="102" y="362"/>
                  </a:lnTo>
                  <a:lnTo>
                    <a:pt x="83" y="367"/>
                  </a:lnTo>
                  <a:lnTo>
                    <a:pt x="65" y="372"/>
                  </a:lnTo>
                  <a:lnTo>
                    <a:pt x="45" y="376"/>
                  </a:lnTo>
                  <a:close/>
                </a:path>
              </a:pathLst>
            </a:custGeom>
            <a:solidFill>
              <a:srgbClr val="362A2A"/>
            </a:solidFill>
            <a:ln w="9525">
              <a:noFill/>
              <a:round/>
              <a:headEnd/>
              <a:tailEnd/>
            </a:ln>
          </p:spPr>
          <p:txBody>
            <a:bodyPr>
              <a:prstTxWarp prst="textNoShape">
                <a:avLst/>
              </a:prstTxWarp>
            </a:bodyPr>
            <a:lstStyle/>
            <a:p>
              <a:endParaRPr lang="en-US"/>
            </a:p>
          </p:txBody>
        </p:sp>
        <p:sp>
          <p:nvSpPr>
            <p:cNvPr id="63792" name="Freeform 128"/>
            <p:cNvSpPr>
              <a:spLocks/>
            </p:cNvSpPr>
            <p:nvPr/>
          </p:nvSpPr>
          <p:spPr bwMode="auto">
            <a:xfrm>
              <a:off x="1854" y="3662"/>
              <a:ext cx="71" cy="114"/>
            </a:xfrm>
            <a:custGeom>
              <a:avLst/>
              <a:gdLst>
                <a:gd name="T0" fmla="*/ 5 w 640"/>
                <a:gd name="T1" fmla="*/ 973 h 1030"/>
                <a:gd name="T2" fmla="*/ 0 w 640"/>
                <a:gd name="T3" fmla="*/ 806 h 1030"/>
                <a:gd name="T4" fmla="*/ 2 w 640"/>
                <a:gd name="T5" fmla="*/ 663 h 1030"/>
                <a:gd name="T6" fmla="*/ 5 w 640"/>
                <a:gd name="T7" fmla="*/ 574 h 1030"/>
                <a:gd name="T8" fmla="*/ 11 w 640"/>
                <a:gd name="T9" fmla="*/ 500 h 1030"/>
                <a:gd name="T10" fmla="*/ 19 w 640"/>
                <a:gd name="T11" fmla="*/ 458 h 1030"/>
                <a:gd name="T12" fmla="*/ 25 w 640"/>
                <a:gd name="T13" fmla="*/ 439 h 1030"/>
                <a:gd name="T14" fmla="*/ 71 w 640"/>
                <a:gd name="T15" fmla="*/ 420 h 1030"/>
                <a:gd name="T16" fmla="*/ 133 w 640"/>
                <a:gd name="T17" fmla="*/ 399 h 1030"/>
                <a:gd name="T18" fmla="*/ 174 w 640"/>
                <a:gd name="T19" fmla="*/ 382 h 1030"/>
                <a:gd name="T20" fmla="*/ 213 w 640"/>
                <a:gd name="T21" fmla="*/ 364 h 1030"/>
                <a:gd name="T22" fmla="*/ 250 w 640"/>
                <a:gd name="T23" fmla="*/ 342 h 1030"/>
                <a:gd name="T24" fmla="*/ 287 w 640"/>
                <a:gd name="T25" fmla="*/ 320 h 1030"/>
                <a:gd name="T26" fmla="*/ 322 w 640"/>
                <a:gd name="T27" fmla="*/ 295 h 1030"/>
                <a:gd name="T28" fmla="*/ 355 w 640"/>
                <a:gd name="T29" fmla="*/ 268 h 1030"/>
                <a:gd name="T30" fmla="*/ 386 w 640"/>
                <a:gd name="T31" fmla="*/ 239 h 1030"/>
                <a:gd name="T32" fmla="*/ 416 w 640"/>
                <a:gd name="T33" fmla="*/ 209 h 1030"/>
                <a:gd name="T34" fmla="*/ 445 w 640"/>
                <a:gd name="T35" fmla="*/ 176 h 1030"/>
                <a:gd name="T36" fmla="*/ 471 w 640"/>
                <a:gd name="T37" fmla="*/ 141 h 1030"/>
                <a:gd name="T38" fmla="*/ 496 w 640"/>
                <a:gd name="T39" fmla="*/ 103 h 1030"/>
                <a:gd name="T40" fmla="*/ 518 w 640"/>
                <a:gd name="T41" fmla="*/ 64 h 1030"/>
                <a:gd name="T42" fmla="*/ 540 w 640"/>
                <a:gd name="T43" fmla="*/ 22 h 1030"/>
                <a:gd name="T44" fmla="*/ 567 w 640"/>
                <a:gd name="T45" fmla="*/ 38 h 1030"/>
                <a:gd name="T46" fmla="*/ 591 w 640"/>
                <a:gd name="T47" fmla="*/ 96 h 1030"/>
                <a:gd name="T48" fmla="*/ 608 w 640"/>
                <a:gd name="T49" fmla="*/ 159 h 1030"/>
                <a:gd name="T50" fmla="*/ 628 w 640"/>
                <a:gd name="T51" fmla="*/ 255 h 1030"/>
                <a:gd name="T52" fmla="*/ 602 w 640"/>
                <a:gd name="T53" fmla="*/ 320 h 1030"/>
                <a:gd name="T54" fmla="*/ 535 w 640"/>
                <a:gd name="T55" fmla="*/ 308 h 1030"/>
                <a:gd name="T56" fmla="*/ 489 w 640"/>
                <a:gd name="T57" fmla="*/ 303 h 1030"/>
                <a:gd name="T58" fmla="*/ 460 w 640"/>
                <a:gd name="T59" fmla="*/ 300 h 1030"/>
                <a:gd name="T60" fmla="*/ 431 w 640"/>
                <a:gd name="T61" fmla="*/ 301 h 1030"/>
                <a:gd name="T62" fmla="*/ 401 w 640"/>
                <a:gd name="T63" fmla="*/ 306 h 1030"/>
                <a:gd name="T64" fmla="*/ 387 w 640"/>
                <a:gd name="T65" fmla="*/ 349 h 1030"/>
                <a:gd name="T66" fmla="*/ 393 w 640"/>
                <a:gd name="T67" fmla="*/ 435 h 1030"/>
                <a:gd name="T68" fmla="*/ 398 w 640"/>
                <a:gd name="T69" fmla="*/ 533 h 1030"/>
                <a:gd name="T70" fmla="*/ 400 w 640"/>
                <a:gd name="T71" fmla="*/ 634 h 1030"/>
                <a:gd name="T72" fmla="*/ 398 w 640"/>
                <a:gd name="T73" fmla="*/ 710 h 1030"/>
                <a:gd name="T74" fmla="*/ 394 w 640"/>
                <a:gd name="T75" fmla="*/ 760 h 1030"/>
                <a:gd name="T76" fmla="*/ 386 w 640"/>
                <a:gd name="T77" fmla="*/ 808 h 1030"/>
                <a:gd name="T78" fmla="*/ 375 w 640"/>
                <a:gd name="T79" fmla="*/ 853 h 1030"/>
                <a:gd name="T80" fmla="*/ 360 w 640"/>
                <a:gd name="T81" fmla="*/ 896 h 1030"/>
                <a:gd name="T82" fmla="*/ 339 w 640"/>
                <a:gd name="T83" fmla="*/ 936 h 1030"/>
                <a:gd name="T84" fmla="*/ 315 w 640"/>
                <a:gd name="T85" fmla="*/ 971 h 1030"/>
                <a:gd name="T86" fmla="*/ 285 w 640"/>
                <a:gd name="T87" fmla="*/ 1002 h 1030"/>
                <a:gd name="T88" fmla="*/ 234 w 640"/>
                <a:gd name="T89" fmla="*/ 1017 h 1030"/>
                <a:gd name="T90" fmla="*/ 169 w 640"/>
                <a:gd name="T91" fmla="*/ 1021 h 1030"/>
                <a:gd name="T92" fmla="*/ 103 w 640"/>
                <a:gd name="T93" fmla="*/ 1024 h 1030"/>
                <a:gd name="T94" fmla="*/ 39 w 640"/>
                <a:gd name="T95" fmla="*/ 1028 h 1030"/>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640"/>
                <a:gd name="T145" fmla="*/ 0 h 1030"/>
                <a:gd name="T146" fmla="*/ 640 w 640"/>
                <a:gd name="T147" fmla="*/ 1030 h 1030"/>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640" h="1030">
                  <a:moveTo>
                    <a:pt x="7" y="1030"/>
                  </a:moveTo>
                  <a:lnTo>
                    <a:pt x="5" y="973"/>
                  </a:lnTo>
                  <a:lnTo>
                    <a:pt x="2" y="896"/>
                  </a:lnTo>
                  <a:lnTo>
                    <a:pt x="0" y="806"/>
                  </a:lnTo>
                  <a:lnTo>
                    <a:pt x="0" y="710"/>
                  </a:lnTo>
                  <a:lnTo>
                    <a:pt x="2" y="663"/>
                  </a:lnTo>
                  <a:lnTo>
                    <a:pt x="3" y="618"/>
                  </a:lnTo>
                  <a:lnTo>
                    <a:pt x="5" y="574"/>
                  </a:lnTo>
                  <a:lnTo>
                    <a:pt x="8" y="535"/>
                  </a:lnTo>
                  <a:lnTo>
                    <a:pt x="11" y="500"/>
                  </a:lnTo>
                  <a:lnTo>
                    <a:pt x="15" y="471"/>
                  </a:lnTo>
                  <a:lnTo>
                    <a:pt x="19" y="458"/>
                  </a:lnTo>
                  <a:lnTo>
                    <a:pt x="22" y="447"/>
                  </a:lnTo>
                  <a:lnTo>
                    <a:pt x="25" y="439"/>
                  </a:lnTo>
                  <a:lnTo>
                    <a:pt x="28" y="432"/>
                  </a:lnTo>
                  <a:lnTo>
                    <a:pt x="71" y="420"/>
                  </a:lnTo>
                  <a:lnTo>
                    <a:pt x="113" y="407"/>
                  </a:lnTo>
                  <a:lnTo>
                    <a:pt x="133" y="399"/>
                  </a:lnTo>
                  <a:lnTo>
                    <a:pt x="154" y="390"/>
                  </a:lnTo>
                  <a:lnTo>
                    <a:pt x="174" y="382"/>
                  </a:lnTo>
                  <a:lnTo>
                    <a:pt x="193" y="372"/>
                  </a:lnTo>
                  <a:lnTo>
                    <a:pt x="213" y="364"/>
                  </a:lnTo>
                  <a:lnTo>
                    <a:pt x="232" y="353"/>
                  </a:lnTo>
                  <a:lnTo>
                    <a:pt x="250" y="342"/>
                  </a:lnTo>
                  <a:lnTo>
                    <a:pt x="268" y="331"/>
                  </a:lnTo>
                  <a:lnTo>
                    <a:pt x="287" y="320"/>
                  </a:lnTo>
                  <a:lnTo>
                    <a:pt x="305" y="308"/>
                  </a:lnTo>
                  <a:lnTo>
                    <a:pt x="322" y="295"/>
                  </a:lnTo>
                  <a:lnTo>
                    <a:pt x="338" y="282"/>
                  </a:lnTo>
                  <a:lnTo>
                    <a:pt x="355" y="268"/>
                  </a:lnTo>
                  <a:lnTo>
                    <a:pt x="371" y="254"/>
                  </a:lnTo>
                  <a:lnTo>
                    <a:pt x="386" y="239"/>
                  </a:lnTo>
                  <a:lnTo>
                    <a:pt x="401" y="224"/>
                  </a:lnTo>
                  <a:lnTo>
                    <a:pt x="416" y="209"/>
                  </a:lnTo>
                  <a:lnTo>
                    <a:pt x="431" y="192"/>
                  </a:lnTo>
                  <a:lnTo>
                    <a:pt x="445" y="176"/>
                  </a:lnTo>
                  <a:lnTo>
                    <a:pt x="458" y="159"/>
                  </a:lnTo>
                  <a:lnTo>
                    <a:pt x="471" y="141"/>
                  </a:lnTo>
                  <a:lnTo>
                    <a:pt x="484" y="122"/>
                  </a:lnTo>
                  <a:lnTo>
                    <a:pt x="496" y="103"/>
                  </a:lnTo>
                  <a:lnTo>
                    <a:pt x="508" y="84"/>
                  </a:lnTo>
                  <a:lnTo>
                    <a:pt x="518" y="64"/>
                  </a:lnTo>
                  <a:lnTo>
                    <a:pt x="529" y="43"/>
                  </a:lnTo>
                  <a:lnTo>
                    <a:pt x="540" y="22"/>
                  </a:lnTo>
                  <a:lnTo>
                    <a:pt x="548" y="0"/>
                  </a:lnTo>
                  <a:lnTo>
                    <a:pt x="567" y="38"/>
                  </a:lnTo>
                  <a:lnTo>
                    <a:pt x="579" y="68"/>
                  </a:lnTo>
                  <a:lnTo>
                    <a:pt x="591" y="96"/>
                  </a:lnTo>
                  <a:lnTo>
                    <a:pt x="600" y="125"/>
                  </a:lnTo>
                  <a:lnTo>
                    <a:pt x="608" y="159"/>
                  </a:lnTo>
                  <a:lnTo>
                    <a:pt x="617" y="201"/>
                  </a:lnTo>
                  <a:lnTo>
                    <a:pt x="628" y="255"/>
                  </a:lnTo>
                  <a:lnTo>
                    <a:pt x="640" y="327"/>
                  </a:lnTo>
                  <a:lnTo>
                    <a:pt x="602" y="320"/>
                  </a:lnTo>
                  <a:lnTo>
                    <a:pt x="568" y="313"/>
                  </a:lnTo>
                  <a:lnTo>
                    <a:pt x="535" y="308"/>
                  </a:lnTo>
                  <a:lnTo>
                    <a:pt x="504" y="304"/>
                  </a:lnTo>
                  <a:lnTo>
                    <a:pt x="489" y="303"/>
                  </a:lnTo>
                  <a:lnTo>
                    <a:pt x="474" y="301"/>
                  </a:lnTo>
                  <a:lnTo>
                    <a:pt x="460" y="300"/>
                  </a:lnTo>
                  <a:lnTo>
                    <a:pt x="445" y="300"/>
                  </a:lnTo>
                  <a:lnTo>
                    <a:pt x="431" y="301"/>
                  </a:lnTo>
                  <a:lnTo>
                    <a:pt x="416" y="304"/>
                  </a:lnTo>
                  <a:lnTo>
                    <a:pt x="401" y="306"/>
                  </a:lnTo>
                  <a:lnTo>
                    <a:pt x="387" y="309"/>
                  </a:lnTo>
                  <a:lnTo>
                    <a:pt x="387" y="349"/>
                  </a:lnTo>
                  <a:lnTo>
                    <a:pt x="390" y="390"/>
                  </a:lnTo>
                  <a:lnTo>
                    <a:pt x="393" y="435"/>
                  </a:lnTo>
                  <a:lnTo>
                    <a:pt x="395" y="484"/>
                  </a:lnTo>
                  <a:lnTo>
                    <a:pt x="398" y="533"/>
                  </a:lnTo>
                  <a:lnTo>
                    <a:pt x="400" y="583"/>
                  </a:lnTo>
                  <a:lnTo>
                    <a:pt x="400" y="634"/>
                  </a:lnTo>
                  <a:lnTo>
                    <a:pt x="399" y="685"/>
                  </a:lnTo>
                  <a:lnTo>
                    <a:pt x="398" y="710"/>
                  </a:lnTo>
                  <a:lnTo>
                    <a:pt x="396" y="736"/>
                  </a:lnTo>
                  <a:lnTo>
                    <a:pt x="394" y="760"/>
                  </a:lnTo>
                  <a:lnTo>
                    <a:pt x="391" y="784"/>
                  </a:lnTo>
                  <a:lnTo>
                    <a:pt x="386" y="808"/>
                  </a:lnTo>
                  <a:lnTo>
                    <a:pt x="381" y="831"/>
                  </a:lnTo>
                  <a:lnTo>
                    <a:pt x="375" y="853"/>
                  </a:lnTo>
                  <a:lnTo>
                    <a:pt x="367" y="876"/>
                  </a:lnTo>
                  <a:lnTo>
                    <a:pt x="360" y="896"/>
                  </a:lnTo>
                  <a:lnTo>
                    <a:pt x="350" y="917"/>
                  </a:lnTo>
                  <a:lnTo>
                    <a:pt x="339" y="936"/>
                  </a:lnTo>
                  <a:lnTo>
                    <a:pt x="329" y="954"/>
                  </a:lnTo>
                  <a:lnTo>
                    <a:pt x="315" y="971"/>
                  </a:lnTo>
                  <a:lnTo>
                    <a:pt x="301" y="987"/>
                  </a:lnTo>
                  <a:lnTo>
                    <a:pt x="285" y="1002"/>
                  </a:lnTo>
                  <a:lnTo>
                    <a:pt x="267" y="1016"/>
                  </a:lnTo>
                  <a:lnTo>
                    <a:pt x="234" y="1017"/>
                  </a:lnTo>
                  <a:lnTo>
                    <a:pt x="201" y="1018"/>
                  </a:lnTo>
                  <a:lnTo>
                    <a:pt x="169" y="1021"/>
                  </a:lnTo>
                  <a:lnTo>
                    <a:pt x="136" y="1022"/>
                  </a:lnTo>
                  <a:lnTo>
                    <a:pt x="103" y="1024"/>
                  </a:lnTo>
                  <a:lnTo>
                    <a:pt x="71" y="1026"/>
                  </a:lnTo>
                  <a:lnTo>
                    <a:pt x="39" y="1028"/>
                  </a:lnTo>
                  <a:lnTo>
                    <a:pt x="7" y="1030"/>
                  </a:lnTo>
                  <a:close/>
                </a:path>
              </a:pathLst>
            </a:custGeom>
            <a:solidFill>
              <a:srgbClr val="362A2A"/>
            </a:solidFill>
            <a:ln w="9525">
              <a:noFill/>
              <a:round/>
              <a:headEnd/>
              <a:tailEnd/>
            </a:ln>
          </p:spPr>
          <p:txBody>
            <a:bodyPr>
              <a:prstTxWarp prst="textNoShape">
                <a:avLst/>
              </a:prstTxWarp>
            </a:bodyPr>
            <a:lstStyle/>
            <a:p>
              <a:endParaRPr lang="en-US"/>
            </a:p>
          </p:txBody>
        </p:sp>
        <p:sp>
          <p:nvSpPr>
            <p:cNvPr id="63793" name="Freeform 129"/>
            <p:cNvSpPr>
              <a:spLocks/>
            </p:cNvSpPr>
            <p:nvPr/>
          </p:nvSpPr>
          <p:spPr bwMode="auto">
            <a:xfrm>
              <a:off x="1818" y="3682"/>
              <a:ext cx="33" cy="89"/>
            </a:xfrm>
            <a:custGeom>
              <a:avLst/>
              <a:gdLst>
                <a:gd name="T0" fmla="*/ 34 w 292"/>
                <a:gd name="T1" fmla="*/ 766 h 798"/>
                <a:gd name="T2" fmla="*/ 49 w 292"/>
                <a:gd name="T3" fmla="*/ 717 h 798"/>
                <a:gd name="T4" fmla="*/ 59 w 292"/>
                <a:gd name="T5" fmla="*/ 672 h 798"/>
                <a:gd name="T6" fmla="*/ 66 w 292"/>
                <a:gd name="T7" fmla="*/ 608 h 798"/>
                <a:gd name="T8" fmla="*/ 80 w 292"/>
                <a:gd name="T9" fmla="*/ 558 h 798"/>
                <a:gd name="T10" fmla="*/ 100 w 292"/>
                <a:gd name="T11" fmla="*/ 552 h 798"/>
                <a:gd name="T12" fmla="*/ 94 w 292"/>
                <a:gd name="T13" fmla="*/ 538 h 798"/>
                <a:gd name="T14" fmla="*/ 62 w 292"/>
                <a:gd name="T15" fmla="*/ 518 h 798"/>
                <a:gd name="T16" fmla="*/ 56 w 292"/>
                <a:gd name="T17" fmla="*/ 502 h 798"/>
                <a:gd name="T18" fmla="*/ 75 w 292"/>
                <a:gd name="T19" fmla="*/ 491 h 798"/>
                <a:gd name="T20" fmla="*/ 83 w 292"/>
                <a:gd name="T21" fmla="*/ 469 h 798"/>
                <a:gd name="T22" fmla="*/ 77 w 292"/>
                <a:gd name="T23" fmla="*/ 436 h 798"/>
                <a:gd name="T24" fmla="*/ 64 w 292"/>
                <a:gd name="T25" fmla="*/ 389 h 798"/>
                <a:gd name="T26" fmla="*/ 33 w 292"/>
                <a:gd name="T27" fmla="*/ 297 h 798"/>
                <a:gd name="T28" fmla="*/ 9 w 292"/>
                <a:gd name="T29" fmla="*/ 223 h 798"/>
                <a:gd name="T30" fmla="*/ 3 w 292"/>
                <a:gd name="T31" fmla="*/ 194 h 798"/>
                <a:gd name="T32" fmla="*/ 0 w 292"/>
                <a:gd name="T33" fmla="*/ 165 h 798"/>
                <a:gd name="T34" fmla="*/ 0 w 292"/>
                <a:gd name="T35" fmla="*/ 135 h 798"/>
                <a:gd name="T36" fmla="*/ 4 w 292"/>
                <a:gd name="T37" fmla="*/ 106 h 798"/>
                <a:gd name="T38" fmla="*/ 13 w 292"/>
                <a:gd name="T39" fmla="*/ 76 h 798"/>
                <a:gd name="T40" fmla="*/ 26 w 292"/>
                <a:gd name="T41" fmla="*/ 46 h 798"/>
                <a:gd name="T42" fmla="*/ 45 w 292"/>
                <a:gd name="T43" fmla="*/ 16 h 798"/>
                <a:gd name="T44" fmla="*/ 68 w 292"/>
                <a:gd name="T45" fmla="*/ 31 h 798"/>
                <a:gd name="T46" fmla="*/ 91 w 292"/>
                <a:gd name="T47" fmla="*/ 80 h 798"/>
                <a:gd name="T48" fmla="*/ 113 w 292"/>
                <a:gd name="T49" fmla="*/ 114 h 798"/>
                <a:gd name="T50" fmla="*/ 137 w 292"/>
                <a:gd name="T51" fmla="*/ 139 h 798"/>
                <a:gd name="T52" fmla="*/ 178 w 292"/>
                <a:gd name="T53" fmla="*/ 168 h 798"/>
                <a:gd name="T54" fmla="*/ 228 w 292"/>
                <a:gd name="T55" fmla="*/ 201 h 798"/>
                <a:gd name="T56" fmla="*/ 270 w 292"/>
                <a:gd name="T57" fmla="*/ 232 h 798"/>
                <a:gd name="T58" fmla="*/ 284 w 292"/>
                <a:gd name="T59" fmla="*/ 263 h 798"/>
                <a:gd name="T60" fmla="*/ 268 w 292"/>
                <a:gd name="T61" fmla="*/ 286 h 798"/>
                <a:gd name="T62" fmla="*/ 254 w 292"/>
                <a:gd name="T63" fmla="*/ 312 h 798"/>
                <a:gd name="T64" fmla="*/ 241 w 292"/>
                <a:gd name="T65" fmla="*/ 342 h 798"/>
                <a:gd name="T66" fmla="*/ 226 w 292"/>
                <a:gd name="T67" fmla="*/ 391 h 798"/>
                <a:gd name="T68" fmla="*/ 211 w 292"/>
                <a:gd name="T69" fmla="*/ 464 h 798"/>
                <a:gd name="T70" fmla="*/ 201 w 292"/>
                <a:gd name="T71" fmla="*/ 541 h 798"/>
                <a:gd name="T72" fmla="*/ 195 w 292"/>
                <a:gd name="T73" fmla="*/ 620 h 798"/>
                <a:gd name="T74" fmla="*/ 190 w 292"/>
                <a:gd name="T75" fmla="*/ 733 h 798"/>
                <a:gd name="T76" fmla="*/ 166 w 292"/>
                <a:gd name="T77" fmla="*/ 798 h 798"/>
                <a:gd name="T78" fmla="*/ 124 w 292"/>
                <a:gd name="T79" fmla="*/ 798 h 798"/>
                <a:gd name="T80" fmla="*/ 82 w 292"/>
                <a:gd name="T81" fmla="*/ 798 h 798"/>
                <a:gd name="T82" fmla="*/ 42 w 292"/>
                <a:gd name="T83" fmla="*/ 798 h 798"/>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92"/>
                <a:gd name="T127" fmla="*/ 0 h 798"/>
                <a:gd name="T128" fmla="*/ 292 w 292"/>
                <a:gd name="T129" fmla="*/ 798 h 798"/>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92" h="798">
                  <a:moveTo>
                    <a:pt x="22" y="798"/>
                  </a:moveTo>
                  <a:lnTo>
                    <a:pt x="34" y="766"/>
                  </a:lnTo>
                  <a:lnTo>
                    <a:pt x="43" y="739"/>
                  </a:lnTo>
                  <a:lnTo>
                    <a:pt x="49" y="717"/>
                  </a:lnTo>
                  <a:lnTo>
                    <a:pt x="54" y="695"/>
                  </a:lnTo>
                  <a:lnTo>
                    <a:pt x="59" y="672"/>
                  </a:lnTo>
                  <a:lnTo>
                    <a:pt x="63" y="644"/>
                  </a:lnTo>
                  <a:lnTo>
                    <a:pt x="66" y="608"/>
                  </a:lnTo>
                  <a:lnTo>
                    <a:pt x="72" y="562"/>
                  </a:lnTo>
                  <a:lnTo>
                    <a:pt x="80" y="558"/>
                  </a:lnTo>
                  <a:lnTo>
                    <a:pt x="90" y="555"/>
                  </a:lnTo>
                  <a:lnTo>
                    <a:pt x="100" y="552"/>
                  </a:lnTo>
                  <a:lnTo>
                    <a:pt x="110" y="548"/>
                  </a:lnTo>
                  <a:lnTo>
                    <a:pt x="94" y="538"/>
                  </a:lnTo>
                  <a:lnTo>
                    <a:pt x="78" y="528"/>
                  </a:lnTo>
                  <a:lnTo>
                    <a:pt x="62" y="518"/>
                  </a:lnTo>
                  <a:lnTo>
                    <a:pt x="47" y="510"/>
                  </a:lnTo>
                  <a:lnTo>
                    <a:pt x="56" y="502"/>
                  </a:lnTo>
                  <a:lnTo>
                    <a:pt x="65" y="496"/>
                  </a:lnTo>
                  <a:lnTo>
                    <a:pt x="75" y="491"/>
                  </a:lnTo>
                  <a:lnTo>
                    <a:pt x="86" y="485"/>
                  </a:lnTo>
                  <a:lnTo>
                    <a:pt x="83" y="469"/>
                  </a:lnTo>
                  <a:lnTo>
                    <a:pt x="80" y="452"/>
                  </a:lnTo>
                  <a:lnTo>
                    <a:pt x="77" y="436"/>
                  </a:lnTo>
                  <a:lnTo>
                    <a:pt x="74" y="420"/>
                  </a:lnTo>
                  <a:lnTo>
                    <a:pt x="64" y="389"/>
                  </a:lnTo>
                  <a:lnTo>
                    <a:pt x="54" y="358"/>
                  </a:lnTo>
                  <a:lnTo>
                    <a:pt x="33" y="297"/>
                  </a:lnTo>
                  <a:lnTo>
                    <a:pt x="14" y="238"/>
                  </a:lnTo>
                  <a:lnTo>
                    <a:pt x="9" y="223"/>
                  </a:lnTo>
                  <a:lnTo>
                    <a:pt x="6" y="209"/>
                  </a:lnTo>
                  <a:lnTo>
                    <a:pt x="3" y="194"/>
                  </a:lnTo>
                  <a:lnTo>
                    <a:pt x="1" y="179"/>
                  </a:lnTo>
                  <a:lnTo>
                    <a:pt x="0" y="165"/>
                  </a:lnTo>
                  <a:lnTo>
                    <a:pt x="0" y="150"/>
                  </a:lnTo>
                  <a:lnTo>
                    <a:pt x="0" y="135"/>
                  </a:lnTo>
                  <a:lnTo>
                    <a:pt x="1" y="121"/>
                  </a:lnTo>
                  <a:lnTo>
                    <a:pt x="4" y="106"/>
                  </a:lnTo>
                  <a:lnTo>
                    <a:pt x="7" y="91"/>
                  </a:lnTo>
                  <a:lnTo>
                    <a:pt x="13" y="76"/>
                  </a:lnTo>
                  <a:lnTo>
                    <a:pt x="18" y="61"/>
                  </a:lnTo>
                  <a:lnTo>
                    <a:pt x="26" y="46"/>
                  </a:lnTo>
                  <a:lnTo>
                    <a:pt x="35" y="31"/>
                  </a:lnTo>
                  <a:lnTo>
                    <a:pt x="45" y="16"/>
                  </a:lnTo>
                  <a:lnTo>
                    <a:pt x="58" y="0"/>
                  </a:lnTo>
                  <a:lnTo>
                    <a:pt x="68" y="31"/>
                  </a:lnTo>
                  <a:lnTo>
                    <a:pt x="80" y="58"/>
                  </a:lnTo>
                  <a:lnTo>
                    <a:pt x="91" y="80"/>
                  </a:lnTo>
                  <a:lnTo>
                    <a:pt x="103" y="98"/>
                  </a:lnTo>
                  <a:lnTo>
                    <a:pt x="113" y="114"/>
                  </a:lnTo>
                  <a:lnTo>
                    <a:pt x="125" y="127"/>
                  </a:lnTo>
                  <a:lnTo>
                    <a:pt x="137" y="139"/>
                  </a:lnTo>
                  <a:lnTo>
                    <a:pt x="150" y="149"/>
                  </a:lnTo>
                  <a:lnTo>
                    <a:pt x="178" y="168"/>
                  </a:lnTo>
                  <a:lnTo>
                    <a:pt x="210" y="188"/>
                  </a:lnTo>
                  <a:lnTo>
                    <a:pt x="228" y="201"/>
                  </a:lnTo>
                  <a:lnTo>
                    <a:pt x="247" y="215"/>
                  </a:lnTo>
                  <a:lnTo>
                    <a:pt x="270" y="232"/>
                  </a:lnTo>
                  <a:lnTo>
                    <a:pt x="292" y="254"/>
                  </a:lnTo>
                  <a:lnTo>
                    <a:pt x="284" y="263"/>
                  </a:lnTo>
                  <a:lnTo>
                    <a:pt x="275" y="274"/>
                  </a:lnTo>
                  <a:lnTo>
                    <a:pt x="268" y="286"/>
                  </a:lnTo>
                  <a:lnTo>
                    <a:pt x="260" y="299"/>
                  </a:lnTo>
                  <a:lnTo>
                    <a:pt x="254" y="312"/>
                  </a:lnTo>
                  <a:lnTo>
                    <a:pt x="247" y="327"/>
                  </a:lnTo>
                  <a:lnTo>
                    <a:pt x="241" y="342"/>
                  </a:lnTo>
                  <a:lnTo>
                    <a:pt x="236" y="358"/>
                  </a:lnTo>
                  <a:lnTo>
                    <a:pt x="226" y="391"/>
                  </a:lnTo>
                  <a:lnTo>
                    <a:pt x="219" y="426"/>
                  </a:lnTo>
                  <a:lnTo>
                    <a:pt x="211" y="464"/>
                  </a:lnTo>
                  <a:lnTo>
                    <a:pt x="206" y="502"/>
                  </a:lnTo>
                  <a:lnTo>
                    <a:pt x="201" y="541"/>
                  </a:lnTo>
                  <a:lnTo>
                    <a:pt x="198" y="581"/>
                  </a:lnTo>
                  <a:lnTo>
                    <a:pt x="195" y="620"/>
                  </a:lnTo>
                  <a:lnTo>
                    <a:pt x="193" y="659"/>
                  </a:lnTo>
                  <a:lnTo>
                    <a:pt x="190" y="733"/>
                  </a:lnTo>
                  <a:lnTo>
                    <a:pt x="187" y="798"/>
                  </a:lnTo>
                  <a:lnTo>
                    <a:pt x="166" y="798"/>
                  </a:lnTo>
                  <a:lnTo>
                    <a:pt x="146" y="798"/>
                  </a:lnTo>
                  <a:lnTo>
                    <a:pt x="124" y="798"/>
                  </a:lnTo>
                  <a:lnTo>
                    <a:pt x="104" y="798"/>
                  </a:lnTo>
                  <a:lnTo>
                    <a:pt x="82" y="798"/>
                  </a:lnTo>
                  <a:lnTo>
                    <a:pt x="62" y="798"/>
                  </a:lnTo>
                  <a:lnTo>
                    <a:pt x="42" y="798"/>
                  </a:lnTo>
                  <a:lnTo>
                    <a:pt x="22" y="798"/>
                  </a:lnTo>
                  <a:close/>
                </a:path>
              </a:pathLst>
            </a:custGeom>
            <a:solidFill>
              <a:srgbClr val="362A2A"/>
            </a:solidFill>
            <a:ln w="9525">
              <a:noFill/>
              <a:round/>
              <a:headEnd/>
              <a:tailEnd/>
            </a:ln>
          </p:spPr>
          <p:txBody>
            <a:bodyPr>
              <a:prstTxWarp prst="textNoShape">
                <a:avLst/>
              </a:prstTxWarp>
            </a:bodyPr>
            <a:lstStyle/>
            <a:p>
              <a:endParaRPr lang="en-US"/>
            </a:p>
          </p:txBody>
        </p:sp>
        <p:sp>
          <p:nvSpPr>
            <p:cNvPr id="63794" name="Freeform 130"/>
            <p:cNvSpPr>
              <a:spLocks/>
            </p:cNvSpPr>
            <p:nvPr/>
          </p:nvSpPr>
          <p:spPr bwMode="auto">
            <a:xfrm>
              <a:off x="1051" y="3621"/>
              <a:ext cx="59" cy="114"/>
            </a:xfrm>
            <a:custGeom>
              <a:avLst/>
              <a:gdLst>
                <a:gd name="T0" fmla="*/ 324 w 532"/>
                <a:gd name="T1" fmla="*/ 987 h 1026"/>
                <a:gd name="T2" fmla="*/ 365 w 532"/>
                <a:gd name="T3" fmla="*/ 933 h 1026"/>
                <a:gd name="T4" fmla="*/ 388 w 532"/>
                <a:gd name="T5" fmla="*/ 900 h 1026"/>
                <a:gd name="T6" fmla="*/ 408 w 532"/>
                <a:gd name="T7" fmla="*/ 867 h 1026"/>
                <a:gd name="T8" fmla="*/ 424 w 532"/>
                <a:gd name="T9" fmla="*/ 830 h 1026"/>
                <a:gd name="T10" fmla="*/ 437 w 532"/>
                <a:gd name="T11" fmla="*/ 792 h 1026"/>
                <a:gd name="T12" fmla="*/ 444 w 532"/>
                <a:gd name="T13" fmla="*/ 749 h 1026"/>
                <a:gd name="T14" fmla="*/ 427 w 532"/>
                <a:gd name="T15" fmla="*/ 728 h 1026"/>
                <a:gd name="T16" fmla="*/ 387 w 532"/>
                <a:gd name="T17" fmla="*/ 743 h 1026"/>
                <a:gd name="T18" fmla="*/ 348 w 532"/>
                <a:gd name="T19" fmla="*/ 765 h 1026"/>
                <a:gd name="T20" fmla="*/ 311 w 532"/>
                <a:gd name="T21" fmla="*/ 793 h 1026"/>
                <a:gd name="T22" fmla="*/ 277 w 532"/>
                <a:gd name="T23" fmla="*/ 825 h 1026"/>
                <a:gd name="T24" fmla="*/ 247 w 532"/>
                <a:gd name="T25" fmla="*/ 860 h 1026"/>
                <a:gd name="T26" fmla="*/ 222 w 532"/>
                <a:gd name="T27" fmla="*/ 899 h 1026"/>
                <a:gd name="T28" fmla="*/ 204 w 532"/>
                <a:gd name="T29" fmla="*/ 937 h 1026"/>
                <a:gd name="T30" fmla="*/ 162 w 532"/>
                <a:gd name="T31" fmla="*/ 942 h 1026"/>
                <a:gd name="T32" fmla="*/ 113 w 532"/>
                <a:gd name="T33" fmla="*/ 920 h 1026"/>
                <a:gd name="T34" fmla="*/ 75 w 532"/>
                <a:gd name="T35" fmla="*/ 899 h 1026"/>
                <a:gd name="T36" fmla="*/ 30 w 532"/>
                <a:gd name="T37" fmla="*/ 867 h 1026"/>
                <a:gd name="T38" fmla="*/ 0 w 532"/>
                <a:gd name="T39" fmla="*/ 833 h 1026"/>
                <a:gd name="T40" fmla="*/ 0 w 532"/>
                <a:gd name="T41" fmla="*/ 813 h 1026"/>
                <a:gd name="T42" fmla="*/ 41 w 532"/>
                <a:gd name="T43" fmla="*/ 764 h 1026"/>
                <a:gd name="T44" fmla="*/ 104 w 532"/>
                <a:gd name="T45" fmla="*/ 705 h 1026"/>
                <a:gd name="T46" fmla="*/ 168 w 532"/>
                <a:gd name="T47" fmla="*/ 655 h 1026"/>
                <a:gd name="T48" fmla="*/ 262 w 532"/>
                <a:gd name="T49" fmla="*/ 592 h 1026"/>
                <a:gd name="T50" fmla="*/ 346 w 532"/>
                <a:gd name="T51" fmla="*/ 511 h 1026"/>
                <a:gd name="T52" fmla="*/ 372 w 532"/>
                <a:gd name="T53" fmla="*/ 440 h 1026"/>
                <a:gd name="T54" fmla="*/ 393 w 532"/>
                <a:gd name="T55" fmla="*/ 371 h 1026"/>
                <a:gd name="T56" fmla="*/ 409 w 532"/>
                <a:gd name="T57" fmla="*/ 304 h 1026"/>
                <a:gd name="T58" fmla="*/ 422 w 532"/>
                <a:gd name="T59" fmla="*/ 239 h 1026"/>
                <a:gd name="T60" fmla="*/ 432 w 532"/>
                <a:gd name="T61" fmla="*/ 172 h 1026"/>
                <a:gd name="T62" fmla="*/ 444 w 532"/>
                <a:gd name="T63" fmla="*/ 70 h 1026"/>
                <a:gd name="T64" fmla="*/ 465 w 532"/>
                <a:gd name="T65" fmla="*/ 7 h 1026"/>
                <a:gd name="T66" fmla="*/ 495 w 532"/>
                <a:gd name="T67" fmla="*/ 23 h 1026"/>
                <a:gd name="T68" fmla="*/ 512 w 532"/>
                <a:gd name="T69" fmla="*/ 78 h 1026"/>
                <a:gd name="T70" fmla="*/ 519 w 532"/>
                <a:gd name="T71" fmla="*/ 195 h 1026"/>
                <a:gd name="T72" fmla="*/ 529 w 532"/>
                <a:gd name="T73" fmla="*/ 337 h 1026"/>
                <a:gd name="T74" fmla="*/ 532 w 532"/>
                <a:gd name="T75" fmla="*/ 453 h 1026"/>
                <a:gd name="T76" fmla="*/ 531 w 532"/>
                <a:gd name="T77" fmla="*/ 532 h 1026"/>
                <a:gd name="T78" fmla="*/ 527 w 532"/>
                <a:gd name="T79" fmla="*/ 610 h 1026"/>
                <a:gd name="T80" fmla="*/ 517 w 532"/>
                <a:gd name="T81" fmla="*/ 685 h 1026"/>
                <a:gd name="T82" fmla="*/ 503 w 532"/>
                <a:gd name="T83" fmla="*/ 758 h 1026"/>
                <a:gd name="T84" fmla="*/ 483 w 532"/>
                <a:gd name="T85" fmla="*/ 826 h 1026"/>
                <a:gd name="T86" fmla="*/ 456 w 532"/>
                <a:gd name="T87" fmla="*/ 887 h 1026"/>
                <a:gd name="T88" fmla="*/ 421 w 532"/>
                <a:gd name="T89" fmla="*/ 939 h 1026"/>
                <a:gd name="T90" fmla="*/ 377 w 532"/>
                <a:gd name="T91" fmla="*/ 982 h 1026"/>
                <a:gd name="T92" fmla="*/ 323 w 532"/>
                <a:gd name="T93" fmla="*/ 1015 h 102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532"/>
                <a:gd name="T142" fmla="*/ 0 h 1026"/>
                <a:gd name="T143" fmla="*/ 532 w 532"/>
                <a:gd name="T144" fmla="*/ 1026 h 102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532" h="1026">
                  <a:moveTo>
                    <a:pt x="292" y="1026"/>
                  </a:moveTo>
                  <a:lnTo>
                    <a:pt x="324" y="987"/>
                  </a:lnTo>
                  <a:lnTo>
                    <a:pt x="352" y="950"/>
                  </a:lnTo>
                  <a:lnTo>
                    <a:pt x="365" y="933"/>
                  </a:lnTo>
                  <a:lnTo>
                    <a:pt x="377" y="917"/>
                  </a:lnTo>
                  <a:lnTo>
                    <a:pt x="388" y="900"/>
                  </a:lnTo>
                  <a:lnTo>
                    <a:pt x="399" y="883"/>
                  </a:lnTo>
                  <a:lnTo>
                    <a:pt x="408" y="867"/>
                  </a:lnTo>
                  <a:lnTo>
                    <a:pt x="416" y="848"/>
                  </a:lnTo>
                  <a:lnTo>
                    <a:pt x="424" y="830"/>
                  </a:lnTo>
                  <a:lnTo>
                    <a:pt x="431" y="812"/>
                  </a:lnTo>
                  <a:lnTo>
                    <a:pt x="437" y="792"/>
                  </a:lnTo>
                  <a:lnTo>
                    <a:pt x="441" y="771"/>
                  </a:lnTo>
                  <a:lnTo>
                    <a:pt x="444" y="749"/>
                  </a:lnTo>
                  <a:lnTo>
                    <a:pt x="447" y="724"/>
                  </a:lnTo>
                  <a:lnTo>
                    <a:pt x="427" y="728"/>
                  </a:lnTo>
                  <a:lnTo>
                    <a:pt x="407" y="735"/>
                  </a:lnTo>
                  <a:lnTo>
                    <a:pt x="387" y="743"/>
                  </a:lnTo>
                  <a:lnTo>
                    <a:pt x="367" y="753"/>
                  </a:lnTo>
                  <a:lnTo>
                    <a:pt x="348" y="765"/>
                  </a:lnTo>
                  <a:lnTo>
                    <a:pt x="330" y="779"/>
                  </a:lnTo>
                  <a:lnTo>
                    <a:pt x="311" y="793"/>
                  </a:lnTo>
                  <a:lnTo>
                    <a:pt x="293" y="809"/>
                  </a:lnTo>
                  <a:lnTo>
                    <a:pt x="277" y="825"/>
                  </a:lnTo>
                  <a:lnTo>
                    <a:pt x="261" y="842"/>
                  </a:lnTo>
                  <a:lnTo>
                    <a:pt x="247" y="860"/>
                  </a:lnTo>
                  <a:lnTo>
                    <a:pt x="233" y="879"/>
                  </a:lnTo>
                  <a:lnTo>
                    <a:pt x="222" y="899"/>
                  </a:lnTo>
                  <a:lnTo>
                    <a:pt x="212" y="918"/>
                  </a:lnTo>
                  <a:lnTo>
                    <a:pt x="204" y="937"/>
                  </a:lnTo>
                  <a:lnTo>
                    <a:pt x="198" y="956"/>
                  </a:lnTo>
                  <a:lnTo>
                    <a:pt x="162" y="942"/>
                  </a:lnTo>
                  <a:lnTo>
                    <a:pt x="135" y="931"/>
                  </a:lnTo>
                  <a:lnTo>
                    <a:pt x="113" y="920"/>
                  </a:lnTo>
                  <a:lnTo>
                    <a:pt x="94" y="911"/>
                  </a:lnTo>
                  <a:lnTo>
                    <a:pt x="75" y="899"/>
                  </a:lnTo>
                  <a:lnTo>
                    <a:pt x="55" y="885"/>
                  </a:lnTo>
                  <a:lnTo>
                    <a:pt x="30" y="867"/>
                  </a:lnTo>
                  <a:lnTo>
                    <a:pt x="0" y="843"/>
                  </a:lnTo>
                  <a:lnTo>
                    <a:pt x="0" y="833"/>
                  </a:lnTo>
                  <a:lnTo>
                    <a:pt x="0" y="823"/>
                  </a:lnTo>
                  <a:lnTo>
                    <a:pt x="0" y="813"/>
                  </a:lnTo>
                  <a:lnTo>
                    <a:pt x="0" y="804"/>
                  </a:lnTo>
                  <a:lnTo>
                    <a:pt x="41" y="764"/>
                  </a:lnTo>
                  <a:lnTo>
                    <a:pt x="74" y="732"/>
                  </a:lnTo>
                  <a:lnTo>
                    <a:pt x="104" y="705"/>
                  </a:lnTo>
                  <a:lnTo>
                    <a:pt x="134" y="680"/>
                  </a:lnTo>
                  <a:lnTo>
                    <a:pt x="168" y="655"/>
                  </a:lnTo>
                  <a:lnTo>
                    <a:pt x="209" y="628"/>
                  </a:lnTo>
                  <a:lnTo>
                    <a:pt x="262" y="592"/>
                  </a:lnTo>
                  <a:lnTo>
                    <a:pt x="331" y="548"/>
                  </a:lnTo>
                  <a:lnTo>
                    <a:pt x="346" y="511"/>
                  </a:lnTo>
                  <a:lnTo>
                    <a:pt x="360" y="475"/>
                  </a:lnTo>
                  <a:lnTo>
                    <a:pt x="372" y="440"/>
                  </a:lnTo>
                  <a:lnTo>
                    <a:pt x="383" y="405"/>
                  </a:lnTo>
                  <a:lnTo>
                    <a:pt x="393" y="371"/>
                  </a:lnTo>
                  <a:lnTo>
                    <a:pt x="401" y="337"/>
                  </a:lnTo>
                  <a:lnTo>
                    <a:pt x="409" y="304"/>
                  </a:lnTo>
                  <a:lnTo>
                    <a:pt x="416" y="272"/>
                  </a:lnTo>
                  <a:lnTo>
                    <a:pt x="422" y="239"/>
                  </a:lnTo>
                  <a:lnTo>
                    <a:pt x="427" y="205"/>
                  </a:lnTo>
                  <a:lnTo>
                    <a:pt x="432" y="172"/>
                  </a:lnTo>
                  <a:lnTo>
                    <a:pt x="437" y="139"/>
                  </a:lnTo>
                  <a:lnTo>
                    <a:pt x="444" y="70"/>
                  </a:lnTo>
                  <a:lnTo>
                    <a:pt x="451" y="0"/>
                  </a:lnTo>
                  <a:lnTo>
                    <a:pt x="465" y="7"/>
                  </a:lnTo>
                  <a:lnTo>
                    <a:pt x="480" y="16"/>
                  </a:lnTo>
                  <a:lnTo>
                    <a:pt x="495" y="23"/>
                  </a:lnTo>
                  <a:lnTo>
                    <a:pt x="511" y="32"/>
                  </a:lnTo>
                  <a:lnTo>
                    <a:pt x="512" y="78"/>
                  </a:lnTo>
                  <a:lnTo>
                    <a:pt x="515" y="132"/>
                  </a:lnTo>
                  <a:lnTo>
                    <a:pt x="519" y="195"/>
                  </a:lnTo>
                  <a:lnTo>
                    <a:pt x="525" y="264"/>
                  </a:lnTo>
                  <a:lnTo>
                    <a:pt x="529" y="337"/>
                  </a:lnTo>
                  <a:lnTo>
                    <a:pt x="531" y="414"/>
                  </a:lnTo>
                  <a:lnTo>
                    <a:pt x="532" y="453"/>
                  </a:lnTo>
                  <a:lnTo>
                    <a:pt x="532" y="493"/>
                  </a:lnTo>
                  <a:lnTo>
                    <a:pt x="531" y="532"/>
                  </a:lnTo>
                  <a:lnTo>
                    <a:pt x="529" y="571"/>
                  </a:lnTo>
                  <a:lnTo>
                    <a:pt x="527" y="610"/>
                  </a:lnTo>
                  <a:lnTo>
                    <a:pt x="523" y="648"/>
                  </a:lnTo>
                  <a:lnTo>
                    <a:pt x="517" y="685"/>
                  </a:lnTo>
                  <a:lnTo>
                    <a:pt x="512" y="723"/>
                  </a:lnTo>
                  <a:lnTo>
                    <a:pt x="503" y="758"/>
                  </a:lnTo>
                  <a:lnTo>
                    <a:pt x="495" y="793"/>
                  </a:lnTo>
                  <a:lnTo>
                    <a:pt x="483" y="826"/>
                  </a:lnTo>
                  <a:lnTo>
                    <a:pt x="470" y="857"/>
                  </a:lnTo>
                  <a:lnTo>
                    <a:pt x="456" y="887"/>
                  </a:lnTo>
                  <a:lnTo>
                    <a:pt x="439" y="914"/>
                  </a:lnTo>
                  <a:lnTo>
                    <a:pt x="421" y="939"/>
                  </a:lnTo>
                  <a:lnTo>
                    <a:pt x="399" y="962"/>
                  </a:lnTo>
                  <a:lnTo>
                    <a:pt x="377" y="982"/>
                  </a:lnTo>
                  <a:lnTo>
                    <a:pt x="351" y="1001"/>
                  </a:lnTo>
                  <a:lnTo>
                    <a:pt x="323" y="1015"/>
                  </a:lnTo>
                  <a:lnTo>
                    <a:pt x="292" y="1026"/>
                  </a:lnTo>
                  <a:close/>
                </a:path>
              </a:pathLst>
            </a:custGeom>
            <a:solidFill>
              <a:srgbClr val="362A2A"/>
            </a:solidFill>
            <a:ln w="9525">
              <a:noFill/>
              <a:round/>
              <a:headEnd/>
              <a:tailEnd/>
            </a:ln>
          </p:spPr>
          <p:txBody>
            <a:bodyPr>
              <a:prstTxWarp prst="textNoShape">
                <a:avLst/>
              </a:prstTxWarp>
            </a:bodyPr>
            <a:lstStyle/>
            <a:p>
              <a:endParaRPr lang="en-US"/>
            </a:p>
          </p:txBody>
        </p:sp>
        <p:sp>
          <p:nvSpPr>
            <p:cNvPr id="63795" name="Freeform 131"/>
            <p:cNvSpPr>
              <a:spLocks/>
            </p:cNvSpPr>
            <p:nvPr/>
          </p:nvSpPr>
          <p:spPr bwMode="auto">
            <a:xfrm>
              <a:off x="1766" y="3626"/>
              <a:ext cx="76" cy="98"/>
            </a:xfrm>
            <a:custGeom>
              <a:avLst/>
              <a:gdLst>
                <a:gd name="T0" fmla="*/ 275 w 687"/>
                <a:gd name="T1" fmla="*/ 871 h 882"/>
                <a:gd name="T2" fmla="*/ 218 w 687"/>
                <a:gd name="T3" fmla="*/ 850 h 882"/>
                <a:gd name="T4" fmla="*/ 194 w 687"/>
                <a:gd name="T5" fmla="*/ 809 h 882"/>
                <a:gd name="T6" fmla="*/ 206 w 687"/>
                <a:gd name="T7" fmla="*/ 754 h 882"/>
                <a:gd name="T8" fmla="*/ 223 w 687"/>
                <a:gd name="T9" fmla="*/ 706 h 882"/>
                <a:gd name="T10" fmla="*/ 244 w 687"/>
                <a:gd name="T11" fmla="*/ 662 h 882"/>
                <a:gd name="T12" fmla="*/ 278 w 687"/>
                <a:gd name="T13" fmla="*/ 602 h 882"/>
                <a:gd name="T14" fmla="*/ 310 w 687"/>
                <a:gd name="T15" fmla="*/ 541 h 882"/>
                <a:gd name="T16" fmla="*/ 328 w 687"/>
                <a:gd name="T17" fmla="*/ 497 h 882"/>
                <a:gd name="T18" fmla="*/ 325 w 687"/>
                <a:gd name="T19" fmla="*/ 458 h 882"/>
                <a:gd name="T20" fmla="*/ 288 w 687"/>
                <a:gd name="T21" fmla="*/ 453 h 882"/>
                <a:gd name="T22" fmla="*/ 242 w 687"/>
                <a:gd name="T23" fmla="*/ 478 h 882"/>
                <a:gd name="T24" fmla="*/ 205 w 687"/>
                <a:gd name="T25" fmla="*/ 506 h 882"/>
                <a:gd name="T26" fmla="*/ 175 w 687"/>
                <a:gd name="T27" fmla="*/ 538 h 882"/>
                <a:gd name="T28" fmla="*/ 150 w 687"/>
                <a:gd name="T29" fmla="*/ 574 h 882"/>
                <a:gd name="T30" fmla="*/ 127 w 687"/>
                <a:gd name="T31" fmla="*/ 616 h 882"/>
                <a:gd name="T32" fmla="*/ 94 w 687"/>
                <a:gd name="T33" fmla="*/ 687 h 882"/>
                <a:gd name="T34" fmla="*/ 55 w 687"/>
                <a:gd name="T35" fmla="*/ 741 h 882"/>
                <a:gd name="T36" fmla="*/ 33 w 687"/>
                <a:gd name="T37" fmla="*/ 741 h 882"/>
                <a:gd name="T38" fmla="*/ 12 w 687"/>
                <a:gd name="T39" fmla="*/ 712 h 882"/>
                <a:gd name="T40" fmla="*/ 1 w 687"/>
                <a:gd name="T41" fmla="*/ 650 h 882"/>
                <a:gd name="T42" fmla="*/ 4 w 687"/>
                <a:gd name="T43" fmla="*/ 588 h 882"/>
                <a:gd name="T44" fmla="*/ 16 w 687"/>
                <a:gd name="T45" fmla="*/ 523 h 882"/>
                <a:gd name="T46" fmla="*/ 40 w 687"/>
                <a:gd name="T47" fmla="*/ 459 h 882"/>
                <a:gd name="T48" fmla="*/ 73 w 687"/>
                <a:gd name="T49" fmla="*/ 394 h 882"/>
                <a:gd name="T50" fmla="*/ 114 w 687"/>
                <a:gd name="T51" fmla="*/ 331 h 882"/>
                <a:gd name="T52" fmla="*/ 162 w 687"/>
                <a:gd name="T53" fmla="*/ 271 h 882"/>
                <a:gd name="T54" fmla="*/ 216 w 687"/>
                <a:gd name="T55" fmla="*/ 214 h 882"/>
                <a:gd name="T56" fmla="*/ 274 w 687"/>
                <a:gd name="T57" fmla="*/ 163 h 882"/>
                <a:gd name="T58" fmla="*/ 336 w 687"/>
                <a:gd name="T59" fmla="*/ 116 h 882"/>
                <a:gd name="T60" fmla="*/ 400 w 687"/>
                <a:gd name="T61" fmla="*/ 76 h 882"/>
                <a:gd name="T62" fmla="*/ 466 w 687"/>
                <a:gd name="T63" fmla="*/ 43 h 882"/>
                <a:gd name="T64" fmla="*/ 531 w 687"/>
                <a:gd name="T65" fmla="*/ 19 h 882"/>
                <a:gd name="T66" fmla="*/ 595 w 687"/>
                <a:gd name="T67" fmla="*/ 4 h 882"/>
                <a:gd name="T68" fmla="*/ 658 w 687"/>
                <a:gd name="T69" fmla="*/ 0 h 882"/>
                <a:gd name="T70" fmla="*/ 687 w 687"/>
                <a:gd name="T71" fmla="*/ 22 h 882"/>
                <a:gd name="T72" fmla="*/ 681 w 687"/>
                <a:gd name="T73" fmla="*/ 61 h 882"/>
                <a:gd name="T74" fmla="*/ 672 w 687"/>
                <a:gd name="T75" fmla="*/ 99 h 882"/>
                <a:gd name="T76" fmla="*/ 658 w 687"/>
                <a:gd name="T77" fmla="*/ 136 h 882"/>
                <a:gd name="T78" fmla="*/ 640 w 687"/>
                <a:gd name="T79" fmla="*/ 172 h 882"/>
                <a:gd name="T80" fmla="*/ 620 w 687"/>
                <a:gd name="T81" fmla="*/ 209 h 882"/>
                <a:gd name="T82" fmla="*/ 585 w 687"/>
                <a:gd name="T83" fmla="*/ 263 h 882"/>
                <a:gd name="T84" fmla="*/ 505 w 687"/>
                <a:gd name="T85" fmla="*/ 368 h 882"/>
                <a:gd name="T86" fmla="*/ 425 w 687"/>
                <a:gd name="T87" fmla="*/ 473 h 882"/>
                <a:gd name="T88" fmla="*/ 390 w 687"/>
                <a:gd name="T89" fmla="*/ 525 h 882"/>
                <a:gd name="T90" fmla="*/ 369 w 687"/>
                <a:gd name="T91" fmla="*/ 562 h 882"/>
                <a:gd name="T92" fmla="*/ 358 w 687"/>
                <a:gd name="T93" fmla="*/ 616 h 882"/>
                <a:gd name="T94" fmla="*/ 356 w 687"/>
                <a:gd name="T95" fmla="*/ 691 h 882"/>
                <a:gd name="T96" fmla="*/ 353 w 687"/>
                <a:gd name="T97" fmla="*/ 767 h 882"/>
                <a:gd name="T98" fmla="*/ 351 w 687"/>
                <a:gd name="T99" fmla="*/ 843 h 882"/>
                <a:gd name="T100" fmla="*/ 337 w 687"/>
                <a:gd name="T101" fmla="*/ 882 h 882"/>
                <a:gd name="T102" fmla="*/ 314 w 687"/>
                <a:gd name="T103" fmla="*/ 882 h 882"/>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687"/>
                <a:gd name="T157" fmla="*/ 0 h 882"/>
                <a:gd name="T158" fmla="*/ 687 w 687"/>
                <a:gd name="T159" fmla="*/ 882 h 882"/>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687" h="882">
                  <a:moveTo>
                    <a:pt x="304" y="882"/>
                  </a:moveTo>
                  <a:lnTo>
                    <a:pt x="275" y="871"/>
                  </a:lnTo>
                  <a:lnTo>
                    <a:pt x="246" y="861"/>
                  </a:lnTo>
                  <a:lnTo>
                    <a:pt x="218" y="850"/>
                  </a:lnTo>
                  <a:lnTo>
                    <a:pt x="191" y="839"/>
                  </a:lnTo>
                  <a:lnTo>
                    <a:pt x="194" y="809"/>
                  </a:lnTo>
                  <a:lnTo>
                    <a:pt x="200" y="780"/>
                  </a:lnTo>
                  <a:lnTo>
                    <a:pt x="206" y="754"/>
                  </a:lnTo>
                  <a:lnTo>
                    <a:pt x="215" y="729"/>
                  </a:lnTo>
                  <a:lnTo>
                    <a:pt x="223" y="706"/>
                  </a:lnTo>
                  <a:lnTo>
                    <a:pt x="234" y="684"/>
                  </a:lnTo>
                  <a:lnTo>
                    <a:pt x="244" y="662"/>
                  </a:lnTo>
                  <a:lnTo>
                    <a:pt x="256" y="642"/>
                  </a:lnTo>
                  <a:lnTo>
                    <a:pt x="278" y="602"/>
                  </a:lnTo>
                  <a:lnTo>
                    <a:pt x="299" y="562"/>
                  </a:lnTo>
                  <a:lnTo>
                    <a:pt x="310" y="541"/>
                  </a:lnTo>
                  <a:lnTo>
                    <a:pt x="320" y="520"/>
                  </a:lnTo>
                  <a:lnTo>
                    <a:pt x="328" y="497"/>
                  </a:lnTo>
                  <a:lnTo>
                    <a:pt x="335" y="474"/>
                  </a:lnTo>
                  <a:lnTo>
                    <a:pt x="325" y="458"/>
                  </a:lnTo>
                  <a:lnTo>
                    <a:pt x="314" y="441"/>
                  </a:lnTo>
                  <a:lnTo>
                    <a:pt x="288" y="453"/>
                  </a:lnTo>
                  <a:lnTo>
                    <a:pt x="263" y="465"/>
                  </a:lnTo>
                  <a:lnTo>
                    <a:pt x="242" y="478"/>
                  </a:lnTo>
                  <a:lnTo>
                    <a:pt x="222" y="491"/>
                  </a:lnTo>
                  <a:lnTo>
                    <a:pt x="205" y="506"/>
                  </a:lnTo>
                  <a:lnTo>
                    <a:pt x="189" y="522"/>
                  </a:lnTo>
                  <a:lnTo>
                    <a:pt x="175" y="538"/>
                  </a:lnTo>
                  <a:lnTo>
                    <a:pt x="162" y="556"/>
                  </a:lnTo>
                  <a:lnTo>
                    <a:pt x="150" y="574"/>
                  </a:lnTo>
                  <a:lnTo>
                    <a:pt x="139" y="595"/>
                  </a:lnTo>
                  <a:lnTo>
                    <a:pt x="127" y="616"/>
                  </a:lnTo>
                  <a:lnTo>
                    <a:pt x="116" y="639"/>
                  </a:lnTo>
                  <a:lnTo>
                    <a:pt x="94" y="687"/>
                  </a:lnTo>
                  <a:lnTo>
                    <a:pt x="68" y="741"/>
                  </a:lnTo>
                  <a:lnTo>
                    <a:pt x="55" y="741"/>
                  </a:lnTo>
                  <a:lnTo>
                    <a:pt x="44" y="741"/>
                  </a:lnTo>
                  <a:lnTo>
                    <a:pt x="33" y="741"/>
                  </a:lnTo>
                  <a:lnTo>
                    <a:pt x="22" y="741"/>
                  </a:lnTo>
                  <a:lnTo>
                    <a:pt x="12" y="712"/>
                  </a:lnTo>
                  <a:lnTo>
                    <a:pt x="5" y="682"/>
                  </a:lnTo>
                  <a:lnTo>
                    <a:pt x="1" y="650"/>
                  </a:lnTo>
                  <a:lnTo>
                    <a:pt x="0" y="619"/>
                  </a:lnTo>
                  <a:lnTo>
                    <a:pt x="4" y="588"/>
                  </a:lnTo>
                  <a:lnTo>
                    <a:pt x="9" y="556"/>
                  </a:lnTo>
                  <a:lnTo>
                    <a:pt x="16" y="523"/>
                  </a:lnTo>
                  <a:lnTo>
                    <a:pt x="27" y="491"/>
                  </a:lnTo>
                  <a:lnTo>
                    <a:pt x="40" y="459"/>
                  </a:lnTo>
                  <a:lnTo>
                    <a:pt x="56" y="426"/>
                  </a:lnTo>
                  <a:lnTo>
                    <a:pt x="73" y="394"/>
                  </a:lnTo>
                  <a:lnTo>
                    <a:pt x="93" y="362"/>
                  </a:lnTo>
                  <a:lnTo>
                    <a:pt x="114" y="331"/>
                  </a:lnTo>
                  <a:lnTo>
                    <a:pt x="138" y="301"/>
                  </a:lnTo>
                  <a:lnTo>
                    <a:pt x="162" y="271"/>
                  </a:lnTo>
                  <a:lnTo>
                    <a:pt x="188" y="242"/>
                  </a:lnTo>
                  <a:lnTo>
                    <a:pt x="216" y="214"/>
                  </a:lnTo>
                  <a:lnTo>
                    <a:pt x="245" y="187"/>
                  </a:lnTo>
                  <a:lnTo>
                    <a:pt x="274" y="163"/>
                  </a:lnTo>
                  <a:lnTo>
                    <a:pt x="305" y="138"/>
                  </a:lnTo>
                  <a:lnTo>
                    <a:pt x="336" y="116"/>
                  </a:lnTo>
                  <a:lnTo>
                    <a:pt x="368" y="95"/>
                  </a:lnTo>
                  <a:lnTo>
                    <a:pt x="400" y="76"/>
                  </a:lnTo>
                  <a:lnTo>
                    <a:pt x="432" y="59"/>
                  </a:lnTo>
                  <a:lnTo>
                    <a:pt x="466" y="43"/>
                  </a:lnTo>
                  <a:lnTo>
                    <a:pt x="498" y="30"/>
                  </a:lnTo>
                  <a:lnTo>
                    <a:pt x="531" y="19"/>
                  </a:lnTo>
                  <a:lnTo>
                    <a:pt x="563" y="11"/>
                  </a:lnTo>
                  <a:lnTo>
                    <a:pt x="595" y="4"/>
                  </a:lnTo>
                  <a:lnTo>
                    <a:pt x="626" y="1"/>
                  </a:lnTo>
                  <a:lnTo>
                    <a:pt x="658" y="0"/>
                  </a:lnTo>
                  <a:lnTo>
                    <a:pt x="687" y="2"/>
                  </a:lnTo>
                  <a:lnTo>
                    <a:pt x="687" y="22"/>
                  </a:lnTo>
                  <a:lnTo>
                    <a:pt x="684" y="42"/>
                  </a:lnTo>
                  <a:lnTo>
                    <a:pt x="681" y="61"/>
                  </a:lnTo>
                  <a:lnTo>
                    <a:pt x="677" y="80"/>
                  </a:lnTo>
                  <a:lnTo>
                    <a:pt x="672" y="99"/>
                  </a:lnTo>
                  <a:lnTo>
                    <a:pt x="665" y="118"/>
                  </a:lnTo>
                  <a:lnTo>
                    <a:pt x="658" y="136"/>
                  </a:lnTo>
                  <a:lnTo>
                    <a:pt x="649" y="154"/>
                  </a:lnTo>
                  <a:lnTo>
                    <a:pt x="640" y="172"/>
                  </a:lnTo>
                  <a:lnTo>
                    <a:pt x="631" y="191"/>
                  </a:lnTo>
                  <a:lnTo>
                    <a:pt x="620" y="209"/>
                  </a:lnTo>
                  <a:lnTo>
                    <a:pt x="608" y="226"/>
                  </a:lnTo>
                  <a:lnTo>
                    <a:pt x="585" y="263"/>
                  </a:lnTo>
                  <a:lnTo>
                    <a:pt x="559" y="297"/>
                  </a:lnTo>
                  <a:lnTo>
                    <a:pt x="505" y="368"/>
                  </a:lnTo>
                  <a:lnTo>
                    <a:pt x="451" y="437"/>
                  </a:lnTo>
                  <a:lnTo>
                    <a:pt x="425" y="473"/>
                  </a:lnTo>
                  <a:lnTo>
                    <a:pt x="401" y="508"/>
                  </a:lnTo>
                  <a:lnTo>
                    <a:pt x="390" y="525"/>
                  </a:lnTo>
                  <a:lnTo>
                    <a:pt x="379" y="543"/>
                  </a:lnTo>
                  <a:lnTo>
                    <a:pt x="369" y="562"/>
                  </a:lnTo>
                  <a:lnTo>
                    <a:pt x="360" y="579"/>
                  </a:lnTo>
                  <a:lnTo>
                    <a:pt x="358" y="616"/>
                  </a:lnTo>
                  <a:lnTo>
                    <a:pt x="357" y="654"/>
                  </a:lnTo>
                  <a:lnTo>
                    <a:pt x="356" y="691"/>
                  </a:lnTo>
                  <a:lnTo>
                    <a:pt x="354" y="729"/>
                  </a:lnTo>
                  <a:lnTo>
                    <a:pt x="353" y="767"/>
                  </a:lnTo>
                  <a:lnTo>
                    <a:pt x="352" y="805"/>
                  </a:lnTo>
                  <a:lnTo>
                    <a:pt x="351" y="843"/>
                  </a:lnTo>
                  <a:lnTo>
                    <a:pt x="350" y="882"/>
                  </a:lnTo>
                  <a:lnTo>
                    <a:pt x="337" y="882"/>
                  </a:lnTo>
                  <a:lnTo>
                    <a:pt x="325" y="882"/>
                  </a:lnTo>
                  <a:lnTo>
                    <a:pt x="314" y="882"/>
                  </a:lnTo>
                  <a:lnTo>
                    <a:pt x="304" y="882"/>
                  </a:lnTo>
                  <a:close/>
                </a:path>
              </a:pathLst>
            </a:custGeom>
            <a:solidFill>
              <a:srgbClr val="362A2A"/>
            </a:solidFill>
            <a:ln w="9525">
              <a:noFill/>
              <a:round/>
              <a:headEnd/>
              <a:tailEnd/>
            </a:ln>
          </p:spPr>
          <p:txBody>
            <a:bodyPr>
              <a:prstTxWarp prst="textNoShape">
                <a:avLst/>
              </a:prstTxWarp>
            </a:bodyPr>
            <a:lstStyle/>
            <a:p>
              <a:endParaRPr lang="en-US"/>
            </a:p>
          </p:txBody>
        </p:sp>
        <p:sp>
          <p:nvSpPr>
            <p:cNvPr id="63796" name="Freeform 132"/>
            <p:cNvSpPr>
              <a:spLocks/>
            </p:cNvSpPr>
            <p:nvPr/>
          </p:nvSpPr>
          <p:spPr bwMode="auto">
            <a:xfrm>
              <a:off x="490" y="2628"/>
              <a:ext cx="1796" cy="1091"/>
            </a:xfrm>
            <a:custGeom>
              <a:avLst/>
              <a:gdLst>
                <a:gd name="T0" fmla="*/ 5496 w 16162"/>
                <a:gd name="T1" fmla="*/ 8702 h 9817"/>
                <a:gd name="T2" fmla="*/ 5569 w 16162"/>
                <a:gd name="T3" fmla="*/ 6336 h 9817"/>
                <a:gd name="T4" fmla="*/ 5177 w 16162"/>
                <a:gd name="T5" fmla="*/ 6134 h 9817"/>
                <a:gd name="T6" fmla="*/ 4076 w 16162"/>
                <a:gd name="T7" fmla="*/ 4499 h 9817"/>
                <a:gd name="T8" fmla="*/ 4106 w 16162"/>
                <a:gd name="T9" fmla="*/ 3850 h 9817"/>
                <a:gd name="T10" fmla="*/ 3855 w 16162"/>
                <a:gd name="T11" fmla="*/ 3965 h 9817"/>
                <a:gd name="T12" fmla="*/ 3450 w 16162"/>
                <a:gd name="T13" fmla="*/ 4244 h 9817"/>
                <a:gd name="T14" fmla="*/ 2628 w 16162"/>
                <a:gd name="T15" fmla="*/ 3737 h 9817"/>
                <a:gd name="T16" fmla="*/ 2430 w 16162"/>
                <a:gd name="T17" fmla="*/ 4199 h 9817"/>
                <a:gd name="T18" fmla="*/ 2907 w 16162"/>
                <a:gd name="T19" fmla="*/ 4985 h 9817"/>
                <a:gd name="T20" fmla="*/ 3537 w 16162"/>
                <a:gd name="T21" fmla="*/ 6610 h 9817"/>
                <a:gd name="T22" fmla="*/ 3264 w 16162"/>
                <a:gd name="T23" fmla="*/ 6922 h 9817"/>
                <a:gd name="T24" fmla="*/ 3352 w 16162"/>
                <a:gd name="T25" fmla="*/ 7508 h 9817"/>
                <a:gd name="T26" fmla="*/ 2633 w 16162"/>
                <a:gd name="T27" fmla="*/ 7595 h 9817"/>
                <a:gd name="T28" fmla="*/ 1565 w 16162"/>
                <a:gd name="T29" fmla="*/ 6240 h 9817"/>
                <a:gd name="T30" fmla="*/ 420 w 16162"/>
                <a:gd name="T31" fmla="*/ 5264 h 9817"/>
                <a:gd name="T32" fmla="*/ 144 w 16162"/>
                <a:gd name="T33" fmla="*/ 3025 h 9817"/>
                <a:gd name="T34" fmla="*/ 418 w 16162"/>
                <a:gd name="T35" fmla="*/ 2922 h 9817"/>
                <a:gd name="T36" fmla="*/ 226 w 16162"/>
                <a:gd name="T37" fmla="*/ 2021 h 9817"/>
                <a:gd name="T38" fmla="*/ 521 w 16162"/>
                <a:gd name="T39" fmla="*/ 2805 h 9817"/>
                <a:gd name="T40" fmla="*/ 516 w 16162"/>
                <a:gd name="T41" fmla="*/ 2061 h 9817"/>
                <a:gd name="T42" fmla="*/ 953 w 16162"/>
                <a:gd name="T43" fmla="*/ 2546 h 9817"/>
                <a:gd name="T44" fmla="*/ 1482 w 16162"/>
                <a:gd name="T45" fmla="*/ 1729 h 9817"/>
                <a:gd name="T46" fmla="*/ 1832 w 16162"/>
                <a:gd name="T47" fmla="*/ 1270 h 9817"/>
                <a:gd name="T48" fmla="*/ 2171 w 16162"/>
                <a:gd name="T49" fmla="*/ 934 h 9817"/>
                <a:gd name="T50" fmla="*/ 2104 w 16162"/>
                <a:gd name="T51" fmla="*/ 1386 h 9817"/>
                <a:gd name="T52" fmla="*/ 2544 w 16162"/>
                <a:gd name="T53" fmla="*/ 1024 h 9817"/>
                <a:gd name="T54" fmla="*/ 3020 w 16162"/>
                <a:gd name="T55" fmla="*/ 631 h 9817"/>
                <a:gd name="T56" fmla="*/ 3457 w 16162"/>
                <a:gd name="T57" fmla="*/ 443 h 9817"/>
                <a:gd name="T58" fmla="*/ 3691 w 16162"/>
                <a:gd name="T59" fmla="*/ 478 h 9817"/>
                <a:gd name="T60" fmla="*/ 6234 w 16162"/>
                <a:gd name="T61" fmla="*/ 34 h 9817"/>
                <a:gd name="T62" fmla="*/ 7216 w 16162"/>
                <a:gd name="T63" fmla="*/ 417 h 9817"/>
                <a:gd name="T64" fmla="*/ 10837 w 16162"/>
                <a:gd name="T65" fmla="*/ 487 h 9817"/>
                <a:gd name="T66" fmla="*/ 13838 w 16162"/>
                <a:gd name="T67" fmla="*/ 1482 h 9817"/>
                <a:gd name="T68" fmla="*/ 14908 w 16162"/>
                <a:gd name="T69" fmla="*/ 2357 h 9817"/>
                <a:gd name="T70" fmla="*/ 16010 w 16162"/>
                <a:gd name="T71" fmla="*/ 3831 h 9817"/>
                <a:gd name="T72" fmla="*/ 16047 w 16162"/>
                <a:gd name="T73" fmla="*/ 5690 h 9817"/>
                <a:gd name="T74" fmla="*/ 15739 w 16162"/>
                <a:gd name="T75" fmla="*/ 3739 h 9817"/>
                <a:gd name="T76" fmla="*/ 14375 w 16162"/>
                <a:gd name="T77" fmla="*/ 2314 h 9817"/>
                <a:gd name="T78" fmla="*/ 13963 w 16162"/>
                <a:gd name="T79" fmla="*/ 2017 h 9817"/>
                <a:gd name="T80" fmla="*/ 14382 w 16162"/>
                <a:gd name="T81" fmla="*/ 4056 h 9817"/>
                <a:gd name="T82" fmla="*/ 13299 w 16162"/>
                <a:gd name="T83" fmla="*/ 5813 h 9817"/>
                <a:gd name="T84" fmla="*/ 13851 w 16162"/>
                <a:gd name="T85" fmla="*/ 6052 h 9817"/>
                <a:gd name="T86" fmla="*/ 13434 w 16162"/>
                <a:gd name="T87" fmla="*/ 7552 h 9817"/>
                <a:gd name="T88" fmla="*/ 12788 w 16162"/>
                <a:gd name="T89" fmla="*/ 8829 h 9817"/>
                <a:gd name="T90" fmla="*/ 12554 w 16162"/>
                <a:gd name="T91" fmla="*/ 9496 h 9817"/>
                <a:gd name="T92" fmla="*/ 12288 w 16162"/>
                <a:gd name="T93" fmla="*/ 9041 h 9817"/>
                <a:gd name="T94" fmla="*/ 12197 w 16162"/>
                <a:gd name="T95" fmla="*/ 8128 h 9817"/>
                <a:gd name="T96" fmla="*/ 12939 w 16162"/>
                <a:gd name="T97" fmla="*/ 7163 h 9817"/>
                <a:gd name="T98" fmla="*/ 12867 w 16162"/>
                <a:gd name="T99" fmla="*/ 6765 h 9817"/>
                <a:gd name="T100" fmla="*/ 12852 w 16162"/>
                <a:gd name="T101" fmla="*/ 6589 h 9817"/>
                <a:gd name="T102" fmla="*/ 11067 w 16162"/>
                <a:gd name="T103" fmla="*/ 5939 h 9817"/>
                <a:gd name="T104" fmla="*/ 11268 w 16162"/>
                <a:gd name="T105" fmla="*/ 4094 h 9817"/>
                <a:gd name="T106" fmla="*/ 10991 w 16162"/>
                <a:gd name="T107" fmla="*/ 3930 h 9817"/>
                <a:gd name="T108" fmla="*/ 10989 w 16162"/>
                <a:gd name="T109" fmla="*/ 4833 h 9817"/>
                <a:gd name="T110" fmla="*/ 10642 w 16162"/>
                <a:gd name="T111" fmla="*/ 5289 h 9817"/>
                <a:gd name="T112" fmla="*/ 6809 w 16162"/>
                <a:gd name="T113" fmla="*/ 5369 h 9817"/>
                <a:gd name="T114" fmla="*/ 6518 w 16162"/>
                <a:gd name="T115" fmla="*/ 4892 h 9817"/>
                <a:gd name="T116" fmla="*/ 6329 w 16162"/>
                <a:gd name="T117" fmla="*/ 4584 h 9817"/>
                <a:gd name="T118" fmla="*/ 6428 w 16162"/>
                <a:gd name="T119" fmla="*/ 6026 h 9817"/>
                <a:gd name="T120" fmla="*/ 5995 w 16162"/>
                <a:gd name="T121" fmla="*/ 8877 h 9817"/>
                <a:gd name="T122" fmla="*/ 6015 w 16162"/>
                <a:gd name="T123" fmla="*/ 9758 h 9817"/>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6162"/>
                <a:gd name="T187" fmla="*/ 0 h 9817"/>
                <a:gd name="T188" fmla="*/ 16162 w 16162"/>
                <a:gd name="T189" fmla="*/ 9817 h 9817"/>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6162" h="9817">
                  <a:moveTo>
                    <a:pt x="5786" y="9817"/>
                  </a:moveTo>
                  <a:lnTo>
                    <a:pt x="5759" y="9801"/>
                  </a:lnTo>
                  <a:lnTo>
                    <a:pt x="5733" y="9785"/>
                  </a:lnTo>
                  <a:lnTo>
                    <a:pt x="5708" y="9770"/>
                  </a:lnTo>
                  <a:lnTo>
                    <a:pt x="5684" y="9754"/>
                  </a:lnTo>
                  <a:lnTo>
                    <a:pt x="5684" y="9666"/>
                  </a:lnTo>
                  <a:lnTo>
                    <a:pt x="5684" y="9578"/>
                  </a:lnTo>
                  <a:lnTo>
                    <a:pt x="5684" y="9490"/>
                  </a:lnTo>
                  <a:lnTo>
                    <a:pt x="5684" y="9402"/>
                  </a:lnTo>
                  <a:lnTo>
                    <a:pt x="5684" y="9315"/>
                  </a:lnTo>
                  <a:lnTo>
                    <a:pt x="5684" y="9227"/>
                  </a:lnTo>
                  <a:lnTo>
                    <a:pt x="5684" y="9141"/>
                  </a:lnTo>
                  <a:lnTo>
                    <a:pt x="5684" y="9054"/>
                  </a:lnTo>
                  <a:lnTo>
                    <a:pt x="5701" y="9044"/>
                  </a:lnTo>
                  <a:lnTo>
                    <a:pt x="5714" y="9037"/>
                  </a:lnTo>
                  <a:lnTo>
                    <a:pt x="5725" y="9030"/>
                  </a:lnTo>
                  <a:lnTo>
                    <a:pt x="5732" y="9024"/>
                  </a:lnTo>
                  <a:lnTo>
                    <a:pt x="5738" y="9016"/>
                  </a:lnTo>
                  <a:lnTo>
                    <a:pt x="5743" y="9008"/>
                  </a:lnTo>
                  <a:lnTo>
                    <a:pt x="5748" y="8997"/>
                  </a:lnTo>
                  <a:lnTo>
                    <a:pt x="5754" y="8983"/>
                  </a:lnTo>
                  <a:lnTo>
                    <a:pt x="5697" y="8934"/>
                  </a:lnTo>
                  <a:lnTo>
                    <a:pt x="5651" y="8892"/>
                  </a:lnTo>
                  <a:lnTo>
                    <a:pt x="5630" y="8873"/>
                  </a:lnTo>
                  <a:lnTo>
                    <a:pt x="5611" y="8856"/>
                  </a:lnTo>
                  <a:lnTo>
                    <a:pt x="5594" y="8838"/>
                  </a:lnTo>
                  <a:lnTo>
                    <a:pt x="5579" y="8821"/>
                  </a:lnTo>
                  <a:lnTo>
                    <a:pt x="5564" y="8804"/>
                  </a:lnTo>
                  <a:lnTo>
                    <a:pt x="5550" y="8786"/>
                  </a:lnTo>
                  <a:lnTo>
                    <a:pt x="5536" y="8768"/>
                  </a:lnTo>
                  <a:lnTo>
                    <a:pt x="5523" y="8747"/>
                  </a:lnTo>
                  <a:lnTo>
                    <a:pt x="5510" y="8726"/>
                  </a:lnTo>
                  <a:lnTo>
                    <a:pt x="5496" y="8702"/>
                  </a:lnTo>
                  <a:lnTo>
                    <a:pt x="5484" y="8675"/>
                  </a:lnTo>
                  <a:lnTo>
                    <a:pt x="5469" y="8645"/>
                  </a:lnTo>
                  <a:lnTo>
                    <a:pt x="5469" y="8496"/>
                  </a:lnTo>
                  <a:lnTo>
                    <a:pt x="5465" y="8348"/>
                  </a:lnTo>
                  <a:lnTo>
                    <a:pt x="5460" y="8201"/>
                  </a:lnTo>
                  <a:lnTo>
                    <a:pt x="5454" y="8055"/>
                  </a:lnTo>
                  <a:lnTo>
                    <a:pt x="5445" y="7910"/>
                  </a:lnTo>
                  <a:lnTo>
                    <a:pt x="5435" y="7767"/>
                  </a:lnTo>
                  <a:lnTo>
                    <a:pt x="5423" y="7623"/>
                  </a:lnTo>
                  <a:lnTo>
                    <a:pt x="5410" y="7480"/>
                  </a:lnTo>
                  <a:lnTo>
                    <a:pt x="5395" y="7338"/>
                  </a:lnTo>
                  <a:lnTo>
                    <a:pt x="5377" y="7196"/>
                  </a:lnTo>
                  <a:lnTo>
                    <a:pt x="5359" y="7055"/>
                  </a:lnTo>
                  <a:lnTo>
                    <a:pt x="5340" y="6914"/>
                  </a:lnTo>
                  <a:lnTo>
                    <a:pt x="5318" y="6772"/>
                  </a:lnTo>
                  <a:lnTo>
                    <a:pt x="5296" y="6631"/>
                  </a:lnTo>
                  <a:lnTo>
                    <a:pt x="5272" y="6488"/>
                  </a:lnTo>
                  <a:lnTo>
                    <a:pt x="5248" y="6347"/>
                  </a:lnTo>
                  <a:lnTo>
                    <a:pt x="5294" y="6354"/>
                  </a:lnTo>
                  <a:lnTo>
                    <a:pt x="5336" y="6359"/>
                  </a:lnTo>
                  <a:lnTo>
                    <a:pt x="5374" y="6364"/>
                  </a:lnTo>
                  <a:lnTo>
                    <a:pt x="5410" y="6366"/>
                  </a:lnTo>
                  <a:lnTo>
                    <a:pt x="5426" y="6366"/>
                  </a:lnTo>
                  <a:lnTo>
                    <a:pt x="5442" y="6366"/>
                  </a:lnTo>
                  <a:lnTo>
                    <a:pt x="5458" y="6365"/>
                  </a:lnTo>
                  <a:lnTo>
                    <a:pt x="5473" y="6364"/>
                  </a:lnTo>
                  <a:lnTo>
                    <a:pt x="5487" y="6362"/>
                  </a:lnTo>
                  <a:lnTo>
                    <a:pt x="5501" y="6359"/>
                  </a:lnTo>
                  <a:lnTo>
                    <a:pt x="5515" y="6356"/>
                  </a:lnTo>
                  <a:lnTo>
                    <a:pt x="5529" y="6352"/>
                  </a:lnTo>
                  <a:lnTo>
                    <a:pt x="5542" y="6348"/>
                  </a:lnTo>
                  <a:lnTo>
                    <a:pt x="5556" y="6342"/>
                  </a:lnTo>
                  <a:lnTo>
                    <a:pt x="5569" y="6336"/>
                  </a:lnTo>
                  <a:lnTo>
                    <a:pt x="5583" y="6329"/>
                  </a:lnTo>
                  <a:lnTo>
                    <a:pt x="5611" y="6314"/>
                  </a:lnTo>
                  <a:lnTo>
                    <a:pt x="5640" y="6296"/>
                  </a:lnTo>
                  <a:lnTo>
                    <a:pt x="5671" y="6275"/>
                  </a:lnTo>
                  <a:lnTo>
                    <a:pt x="5703" y="6250"/>
                  </a:lnTo>
                  <a:lnTo>
                    <a:pt x="5740" y="6222"/>
                  </a:lnTo>
                  <a:lnTo>
                    <a:pt x="5778" y="6191"/>
                  </a:lnTo>
                  <a:lnTo>
                    <a:pt x="5761" y="6192"/>
                  </a:lnTo>
                  <a:lnTo>
                    <a:pt x="5744" y="6193"/>
                  </a:lnTo>
                  <a:lnTo>
                    <a:pt x="5727" y="6194"/>
                  </a:lnTo>
                  <a:lnTo>
                    <a:pt x="5710" y="6197"/>
                  </a:lnTo>
                  <a:lnTo>
                    <a:pt x="5678" y="6202"/>
                  </a:lnTo>
                  <a:lnTo>
                    <a:pt x="5646" y="6209"/>
                  </a:lnTo>
                  <a:lnTo>
                    <a:pt x="5586" y="6227"/>
                  </a:lnTo>
                  <a:lnTo>
                    <a:pt x="5527" y="6244"/>
                  </a:lnTo>
                  <a:lnTo>
                    <a:pt x="5499" y="6251"/>
                  </a:lnTo>
                  <a:lnTo>
                    <a:pt x="5470" y="6257"/>
                  </a:lnTo>
                  <a:lnTo>
                    <a:pt x="5456" y="6259"/>
                  </a:lnTo>
                  <a:lnTo>
                    <a:pt x="5441" y="6261"/>
                  </a:lnTo>
                  <a:lnTo>
                    <a:pt x="5426" y="6262"/>
                  </a:lnTo>
                  <a:lnTo>
                    <a:pt x="5411" y="6263"/>
                  </a:lnTo>
                  <a:lnTo>
                    <a:pt x="5396" y="6263"/>
                  </a:lnTo>
                  <a:lnTo>
                    <a:pt x="5380" y="6262"/>
                  </a:lnTo>
                  <a:lnTo>
                    <a:pt x="5365" y="6260"/>
                  </a:lnTo>
                  <a:lnTo>
                    <a:pt x="5348" y="6258"/>
                  </a:lnTo>
                  <a:lnTo>
                    <a:pt x="5332" y="6254"/>
                  </a:lnTo>
                  <a:lnTo>
                    <a:pt x="5316" y="6249"/>
                  </a:lnTo>
                  <a:lnTo>
                    <a:pt x="5299" y="6244"/>
                  </a:lnTo>
                  <a:lnTo>
                    <a:pt x="5283" y="6237"/>
                  </a:lnTo>
                  <a:lnTo>
                    <a:pt x="5262" y="6215"/>
                  </a:lnTo>
                  <a:lnTo>
                    <a:pt x="5237" y="6190"/>
                  </a:lnTo>
                  <a:lnTo>
                    <a:pt x="5209" y="6163"/>
                  </a:lnTo>
                  <a:lnTo>
                    <a:pt x="5177" y="6134"/>
                  </a:lnTo>
                  <a:lnTo>
                    <a:pt x="5107" y="6071"/>
                  </a:lnTo>
                  <a:lnTo>
                    <a:pt x="5028" y="6001"/>
                  </a:lnTo>
                  <a:lnTo>
                    <a:pt x="4942" y="5926"/>
                  </a:lnTo>
                  <a:lnTo>
                    <a:pt x="4852" y="5847"/>
                  </a:lnTo>
                  <a:lnTo>
                    <a:pt x="4760" y="5766"/>
                  </a:lnTo>
                  <a:lnTo>
                    <a:pt x="4670" y="5681"/>
                  </a:lnTo>
                  <a:lnTo>
                    <a:pt x="4625" y="5638"/>
                  </a:lnTo>
                  <a:lnTo>
                    <a:pt x="4581" y="5596"/>
                  </a:lnTo>
                  <a:lnTo>
                    <a:pt x="4539" y="5553"/>
                  </a:lnTo>
                  <a:lnTo>
                    <a:pt x="4498" y="5511"/>
                  </a:lnTo>
                  <a:lnTo>
                    <a:pt x="4460" y="5469"/>
                  </a:lnTo>
                  <a:lnTo>
                    <a:pt x="4424" y="5427"/>
                  </a:lnTo>
                  <a:lnTo>
                    <a:pt x="4390" y="5385"/>
                  </a:lnTo>
                  <a:lnTo>
                    <a:pt x="4359" y="5344"/>
                  </a:lnTo>
                  <a:lnTo>
                    <a:pt x="4331" y="5305"/>
                  </a:lnTo>
                  <a:lnTo>
                    <a:pt x="4306" y="5266"/>
                  </a:lnTo>
                  <a:lnTo>
                    <a:pt x="4286" y="5228"/>
                  </a:lnTo>
                  <a:lnTo>
                    <a:pt x="4270" y="5191"/>
                  </a:lnTo>
                  <a:lnTo>
                    <a:pt x="4257" y="5156"/>
                  </a:lnTo>
                  <a:lnTo>
                    <a:pt x="4250" y="5123"/>
                  </a:lnTo>
                  <a:lnTo>
                    <a:pt x="4246" y="5089"/>
                  </a:lnTo>
                  <a:lnTo>
                    <a:pt x="4248" y="5059"/>
                  </a:lnTo>
                  <a:lnTo>
                    <a:pt x="4209" y="4946"/>
                  </a:lnTo>
                  <a:lnTo>
                    <a:pt x="4174" y="4848"/>
                  </a:lnTo>
                  <a:lnTo>
                    <a:pt x="4144" y="4766"/>
                  </a:lnTo>
                  <a:lnTo>
                    <a:pt x="4120" y="4693"/>
                  </a:lnTo>
                  <a:lnTo>
                    <a:pt x="4109" y="4661"/>
                  </a:lnTo>
                  <a:lnTo>
                    <a:pt x="4100" y="4631"/>
                  </a:lnTo>
                  <a:lnTo>
                    <a:pt x="4093" y="4602"/>
                  </a:lnTo>
                  <a:lnTo>
                    <a:pt x="4087" y="4574"/>
                  </a:lnTo>
                  <a:lnTo>
                    <a:pt x="4081" y="4548"/>
                  </a:lnTo>
                  <a:lnTo>
                    <a:pt x="4078" y="4523"/>
                  </a:lnTo>
                  <a:lnTo>
                    <a:pt x="4076" y="4499"/>
                  </a:lnTo>
                  <a:lnTo>
                    <a:pt x="4075" y="4474"/>
                  </a:lnTo>
                  <a:lnTo>
                    <a:pt x="4075" y="4451"/>
                  </a:lnTo>
                  <a:lnTo>
                    <a:pt x="4077" y="4426"/>
                  </a:lnTo>
                  <a:lnTo>
                    <a:pt x="4079" y="4401"/>
                  </a:lnTo>
                  <a:lnTo>
                    <a:pt x="4084" y="4376"/>
                  </a:lnTo>
                  <a:lnTo>
                    <a:pt x="4090" y="4349"/>
                  </a:lnTo>
                  <a:lnTo>
                    <a:pt x="4097" y="4321"/>
                  </a:lnTo>
                  <a:lnTo>
                    <a:pt x="4106" y="4292"/>
                  </a:lnTo>
                  <a:lnTo>
                    <a:pt x="4115" y="4260"/>
                  </a:lnTo>
                  <a:lnTo>
                    <a:pt x="4140" y="4190"/>
                  </a:lnTo>
                  <a:lnTo>
                    <a:pt x="4170" y="4110"/>
                  </a:lnTo>
                  <a:lnTo>
                    <a:pt x="4207" y="4015"/>
                  </a:lnTo>
                  <a:lnTo>
                    <a:pt x="4248" y="3906"/>
                  </a:lnTo>
                  <a:lnTo>
                    <a:pt x="4263" y="3842"/>
                  </a:lnTo>
                  <a:lnTo>
                    <a:pt x="4278" y="3778"/>
                  </a:lnTo>
                  <a:lnTo>
                    <a:pt x="4293" y="3713"/>
                  </a:lnTo>
                  <a:lnTo>
                    <a:pt x="4308" y="3650"/>
                  </a:lnTo>
                  <a:lnTo>
                    <a:pt x="4325" y="3586"/>
                  </a:lnTo>
                  <a:lnTo>
                    <a:pt x="4340" y="3522"/>
                  </a:lnTo>
                  <a:lnTo>
                    <a:pt x="4356" y="3459"/>
                  </a:lnTo>
                  <a:lnTo>
                    <a:pt x="4372" y="3396"/>
                  </a:lnTo>
                  <a:lnTo>
                    <a:pt x="4350" y="3396"/>
                  </a:lnTo>
                  <a:lnTo>
                    <a:pt x="4330" y="3396"/>
                  </a:lnTo>
                  <a:lnTo>
                    <a:pt x="4310" y="3396"/>
                  </a:lnTo>
                  <a:lnTo>
                    <a:pt x="4290" y="3396"/>
                  </a:lnTo>
                  <a:lnTo>
                    <a:pt x="4268" y="3453"/>
                  </a:lnTo>
                  <a:lnTo>
                    <a:pt x="4244" y="3510"/>
                  </a:lnTo>
                  <a:lnTo>
                    <a:pt x="4222" y="3566"/>
                  </a:lnTo>
                  <a:lnTo>
                    <a:pt x="4198" y="3623"/>
                  </a:lnTo>
                  <a:lnTo>
                    <a:pt x="4176" y="3680"/>
                  </a:lnTo>
                  <a:lnTo>
                    <a:pt x="4152" y="3737"/>
                  </a:lnTo>
                  <a:lnTo>
                    <a:pt x="4129" y="3794"/>
                  </a:lnTo>
                  <a:lnTo>
                    <a:pt x="4106" y="3850"/>
                  </a:lnTo>
                  <a:lnTo>
                    <a:pt x="4083" y="3907"/>
                  </a:lnTo>
                  <a:lnTo>
                    <a:pt x="4060" y="3964"/>
                  </a:lnTo>
                  <a:lnTo>
                    <a:pt x="4037" y="4021"/>
                  </a:lnTo>
                  <a:lnTo>
                    <a:pt x="4014" y="4078"/>
                  </a:lnTo>
                  <a:lnTo>
                    <a:pt x="3991" y="4136"/>
                  </a:lnTo>
                  <a:lnTo>
                    <a:pt x="3968" y="4192"/>
                  </a:lnTo>
                  <a:lnTo>
                    <a:pt x="3944" y="4249"/>
                  </a:lnTo>
                  <a:lnTo>
                    <a:pt x="3921" y="4307"/>
                  </a:lnTo>
                  <a:lnTo>
                    <a:pt x="3921" y="4278"/>
                  </a:lnTo>
                  <a:lnTo>
                    <a:pt x="3924" y="4248"/>
                  </a:lnTo>
                  <a:lnTo>
                    <a:pt x="3926" y="4216"/>
                  </a:lnTo>
                  <a:lnTo>
                    <a:pt x="3929" y="4182"/>
                  </a:lnTo>
                  <a:lnTo>
                    <a:pt x="3935" y="4111"/>
                  </a:lnTo>
                  <a:lnTo>
                    <a:pt x="3944" y="4038"/>
                  </a:lnTo>
                  <a:lnTo>
                    <a:pt x="3951" y="3966"/>
                  </a:lnTo>
                  <a:lnTo>
                    <a:pt x="3959" y="3900"/>
                  </a:lnTo>
                  <a:lnTo>
                    <a:pt x="3961" y="3869"/>
                  </a:lnTo>
                  <a:lnTo>
                    <a:pt x="3963" y="3840"/>
                  </a:lnTo>
                  <a:lnTo>
                    <a:pt x="3963" y="3813"/>
                  </a:lnTo>
                  <a:lnTo>
                    <a:pt x="3963" y="3789"/>
                  </a:lnTo>
                  <a:lnTo>
                    <a:pt x="3953" y="3788"/>
                  </a:lnTo>
                  <a:lnTo>
                    <a:pt x="3942" y="3788"/>
                  </a:lnTo>
                  <a:lnTo>
                    <a:pt x="3932" y="3793"/>
                  </a:lnTo>
                  <a:lnTo>
                    <a:pt x="3923" y="3799"/>
                  </a:lnTo>
                  <a:lnTo>
                    <a:pt x="3913" y="3808"/>
                  </a:lnTo>
                  <a:lnTo>
                    <a:pt x="3905" y="3818"/>
                  </a:lnTo>
                  <a:lnTo>
                    <a:pt x="3897" y="3831"/>
                  </a:lnTo>
                  <a:lnTo>
                    <a:pt x="3889" y="3846"/>
                  </a:lnTo>
                  <a:lnTo>
                    <a:pt x="3883" y="3862"/>
                  </a:lnTo>
                  <a:lnTo>
                    <a:pt x="3876" y="3880"/>
                  </a:lnTo>
                  <a:lnTo>
                    <a:pt x="3870" y="3900"/>
                  </a:lnTo>
                  <a:lnTo>
                    <a:pt x="3865" y="3921"/>
                  </a:lnTo>
                  <a:lnTo>
                    <a:pt x="3855" y="3965"/>
                  </a:lnTo>
                  <a:lnTo>
                    <a:pt x="3846" y="4011"/>
                  </a:lnTo>
                  <a:lnTo>
                    <a:pt x="3839" y="4059"/>
                  </a:lnTo>
                  <a:lnTo>
                    <a:pt x="3834" y="4107"/>
                  </a:lnTo>
                  <a:lnTo>
                    <a:pt x="3828" y="4153"/>
                  </a:lnTo>
                  <a:lnTo>
                    <a:pt x="3825" y="4196"/>
                  </a:lnTo>
                  <a:lnTo>
                    <a:pt x="3820" y="4266"/>
                  </a:lnTo>
                  <a:lnTo>
                    <a:pt x="3816" y="4307"/>
                  </a:lnTo>
                  <a:lnTo>
                    <a:pt x="3758" y="4301"/>
                  </a:lnTo>
                  <a:lnTo>
                    <a:pt x="3709" y="4295"/>
                  </a:lnTo>
                  <a:lnTo>
                    <a:pt x="3667" y="4289"/>
                  </a:lnTo>
                  <a:lnTo>
                    <a:pt x="3632" y="4283"/>
                  </a:lnTo>
                  <a:lnTo>
                    <a:pt x="3602" y="4280"/>
                  </a:lnTo>
                  <a:lnTo>
                    <a:pt x="3576" y="4278"/>
                  </a:lnTo>
                  <a:lnTo>
                    <a:pt x="3564" y="4278"/>
                  </a:lnTo>
                  <a:lnTo>
                    <a:pt x="3554" y="4278"/>
                  </a:lnTo>
                  <a:lnTo>
                    <a:pt x="3544" y="4280"/>
                  </a:lnTo>
                  <a:lnTo>
                    <a:pt x="3534" y="4282"/>
                  </a:lnTo>
                  <a:lnTo>
                    <a:pt x="3532" y="4261"/>
                  </a:lnTo>
                  <a:lnTo>
                    <a:pt x="3530" y="4239"/>
                  </a:lnTo>
                  <a:lnTo>
                    <a:pt x="3528" y="4219"/>
                  </a:lnTo>
                  <a:lnTo>
                    <a:pt x="3526" y="4198"/>
                  </a:lnTo>
                  <a:lnTo>
                    <a:pt x="3525" y="4177"/>
                  </a:lnTo>
                  <a:lnTo>
                    <a:pt x="3523" y="4157"/>
                  </a:lnTo>
                  <a:lnTo>
                    <a:pt x="3522" y="4137"/>
                  </a:lnTo>
                  <a:lnTo>
                    <a:pt x="3520" y="4117"/>
                  </a:lnTo>
                  <a:lnTo>
                    <a:pt x="3508" y="4117"/>
                  </a:lnTo>
                  <a:lnTo>
                    <a:pt x="3496" y="4117"/>
                  </a:lnTo>
                  <a:lnTo>
                    <a:pt x="3485" y="4118"/>
                  </a:lnTo>
                  <a:lnTo>
                    <a:pt x="3474" y="4121"/>
                  </a:lnTo>
                  <a:lnTo>
                    <a:pt x="3467" y="4151"/>
                  </a:lnTo>
                  <a:lnTo>
                    <a:pt x="3462" y="4181"/>
                  </a:lnTo>
                  <a:lnTo>
                    <a:pt x="3455" y="4212"/>
                  </a:lnTo>
                  <a:lnTo>
                    <a:pt x="3450" y="4244"/>
                  </a:lnTo>
                  <a:lnTo>
                    <a:pt x="3400" y="4253"/>
                  </a:lnTo>
                  <a:lnTo>
                    <a:pt x="3352" y="4265"/>
                  </a:lnTo>
                  <a:lnTo>
                    <a:pt x="3305" y="4278"/>
                  </a:lnTo>
                  <a:lnTo>
                    <a:pt x="3258" y="4291"/>
                  </a:lnTo>
                  <a:lnTo>
                    <a:pt x="3167" y="4318"/>
                  </a:lnTo>
                  <a:lnTo>
                    <a:pt x="3079" y="4347"/>
                  </a:lnTo>
                  <a:lnTo>
                    <a:pt x="2993" y="4376"/>
                  </a:lnTo>
                  <a:lnTo>
                    <a:pt x="2908" y="4402"/>
                  </a:lnTo>
                  <a:lnTo>
                    <a:pt x="2865" y="4415"/>
                  </a:lnTo>
                  <a:lnTo>
                    <a:pt x="2824" y="4427"/>
                  </a:lnTo>
                  <a:lnTo>
                    <a:pt x="2782" y="4438"/>
                  </a:lnTo>
                  <a:lnTo>
                    <a:pt x="2740" y="4447"/>
                  </a:lnTo>
                  <a:lnTo>
                    <a:pt x="2728" y="4422"/>
                  </a:lnTo>
                  <a:lnTo>
                    <a:pt x="2717" y="4395"/>
                  </a:lnTo>
                  <a:lnTo>
                    <a:pt x="2709" y="4368"/>
                  </a:lnTo>
                  <a:lnTo>
                    <a:pt x="2702" y="4340"/>
                  </a:lnTo>
                  <a:lnTo>
                    <a:pt x="2696" y="4312"/>
                  </a:lnTo>
                  <a:lnTo>
                    <a:pt x="2691" y="4283"/>
                  </a:lnTo>
                  <a:lnTo>
                    <a:pt x="2686" y="4254"/>
                  </a:lnTo>
                  <a:lnTo>
                    <a:pt x="2683" y="4226"/>
                  </a:lnTo>
                  <a:lnTo>
                    <a:pt x="2679" y="4167"/>
                  </a:lnTo>
                  <a:lnTo>
                    <a:pt x="2677" y="4107"/>
                  </a:lnTo>
                  <a:lnTo>
                    <a:pt x="2675" y="4047"/>
                  </a:lnTo>
                  <a:lnTo>
                    <a:pt x="2671" y="3988"/>
                  </a:lnTo>
                  <a:lnTo>
                    <a:pt x="2670" y="3958"/>
                  </a:lnTo>
                  <a:lnTo>
                    <a:pt x="2668" y="3929"/>
                  </a:lnTo>
                  <a:lnTo>
                    <a:pt x="2665" y="3900"/>
                  </a:lnTo>
                  <a:lnTo>
                    <a:pt x="2662" y="3871"/>
                  </a:lnTo>
                  <a:lnTo>
                    <a:pt x="2657" y="3843"/>
                  </a:lnTo>
                  <a:lnTo>
                    <a:pt x="2652" y="3816"/>
                  </a:lnTo>
                  <a:lnTo>
                    <a:pt x="2646" y="3789"/>
                  </a:lnTo>
                  <a:lnTo>
                    <a:pt x="2638" y="3763"/>
                  </a:lnTo>
                  <a:lnTo>
                    <a:pt x="2628" y="3737"/>
                  </a:lnTo>
                  <a:lnTo>
                    <a:pt x="2618" y="3712"/>
                  </a:lnTo>
                  <a:lnTo>
                    <a:pt x="2606" y="3689"/>
                  </a:lnTo>
                  <a:lnTo>
                    <a:pt x="2591" y="3665"/>
                  </a:lnTo>
                  <a:lnTo>
                    <a:pt x="2575" y="3643"/>
                  </a:lnTo>
                  <a:lnTo>
                    <a:pt x="2558" y="3621"/>
                  </a:lnTo>
                  <a:lnTo>
                    <a:pt x="2537" y="3602"/>
                  </a:lnTo>
                  <a:lnTo>
                    <a:pt x="2515" y="3582"/>
                  </a:lnTo>
                  <a:lnTo>
                    <a:pt x="2515" y="3603"/>
                  </a:lnTo>
                  <a:lnTo>
                    <a:pt x="2516" y="3623"/>
                  </a:lnTo>
                  <a:lnTo>
                    <a:pt x="2518" y="3644"/>
                  </a:lnTo>
                  <a:lnTo>
                    <a:pt x="2520" y="3664"/>
                  </a:lnTo>
                  <a:lnTo>
                    <a:pt x="2527" y="3706"/>
                  </a:lnTo>
                  <a:lnTo>
                    <a:pt x="2534" y="3746"/>
                  </a:lnTo>
                  <a:lnTo>
                    <a:pt x="2551" y="3830"/>
                  </a:lnTo>
                  <a:lnTo>
                    <a:pt x="2569" y="3915"/>
                  </a:lnTo>
                  <a:lnTo>
                    <a:pt x="2576" y="3958"/>
                  </a:lnTo>
                  <a:lnTo>
                    <a:pt x="2581" y="4002"/>
                  </a:lnTo>
                  <a:lnTo>
                    <a:pt x="2583" y="4023"/>
                  </a:lnTo>
                  <a:lnTo>
                    <a:pt x="2586" y="4045"/>
                  </a:lnTo>
                  <a:lnTo>
                    <a:pt x="2586" y="4067"/>
                  </a:lnTo>
                  <a:lnTo>
                    <a:pt x="2586" y="4089"/>
                  </a:lnTo>
                  <a:lnTo>
                    <a:pt x="2585" y="4112"/>
                  </a:lnTo>
                  <a:lnTo>
                    <a:pt x="2583" y="4134"/>
                  </a:lnTo>
                  <a:lnTo>
                    <a:pt x="2580" y="4157"/>
                  </a:lnTo>
                  <a:lnTo>
                    <a:pt x="2576" y="4179"/>
                  </a:lnTo>
                  <a:lnTo>
                    <a:pt x="2572" y="4202"/>
                  </a:lnTo>
                  <a:lnTo>
                    <a:pt x="2565" y="4226"/>
                  </a:lnTo>
                  <a:lnTo>
                    <a:pt x="2558" y="4248"/>
                  </a:lnTo>
                  <a:lnTo>
                    <a:pt x="2549" y="4272"/>
                  </a:lnTo>
                  <a:lnTo>
                    <a:pt x="2515" y="4249"/>
                  </a:lnTo>
                  <a:lnTo>
                    <a:pt x="2484" y="4230"/>
                  </a:lnTo>
                  <a:lnTo>
                    <a:pt x="2456" y="4213"/>
                  </a:lnTo>
                  <a:lnTo>
                    <a:pt x="2430" y="4199"/>
                  </a:lnTo>
                  <a:lnTo>
                    <a:pt x="2408" y="4188"/>
                  </a:lnTo>
                  <a:lnTo>
                    <a:pt x="2386" y="4178"/>
                  </a:lnTo>
                  <a:lnTo>
                    <a:pt x="2366" y="4171"/>
                  </a:lnTo>
                  <a:lnTo>
                    <a:pt x="2346" y="4166"/>
                  </a:lnTo>
                  <a:lnTo>
                    <a:pt x="2327" y="4161"/>
                  </a:lnTo>
                  <a:lnTo>
                    <a:pt x="2307" y="4158"/>
                  </a:lnTo>
                  <a:lnTo>
                    <a:pt x="2286" y="4156"/>
                  </a:lnTo>
                  <a:lnTo>
                    <a:pt x="2265" y="4154"/>
                  </a:lnTo>
                  <a:lnTo>
                    <a:pt x="2216" y="4152"/>
                  </a:lnTo>
                  <a:lnTo>
                    <a:pt x="2156" y="4148"/>
                  </a:lnTo>
                  <a:lnTo>
                    <a:pt x="2156" y="4168"/>
                  </a:lnTo>
                  <a:lnTo>
                    <a:pt x="2156" y="4188"/>
                  </a:lnTo>
                  <a:lnTo>
                    <a:pt x="2156" y="4208"/>
                  </a:lnTo>
                  <a:lnTo>
                    <a:pt x="2156" y="4230"/>
                  </a:lnTo>
                  <a:lnTo>
                    <a:pt x="2206" y="4242"/>
                  </a:lnTo>
                  <a:lnTo>
                    <a:pt x="2255" y="4258"/>
                  </a:lnTo>
                  <a:lnTo>
                    <a:pt x="2304" y="4279"/>
                  </a:lnTo>
                  <a:lnTo>
                    <a:pt x="2351" y="4303"/>
                  </a:lnTo>
                  <a:lnTo>
                    <a:pt x="2397" y="4331"/>
                  </a:lnTo>
                  <a:lnTo>
                    <a:pt x="2442" y="4362"/>
                  </a:lnTo>
                  <a:lnTo>
                    <a:pt x="2486" y="4396"/>
                  </a:lnTo>
                  <a:lnTo>
                    <a:pt x="2528" y="4432"/>
                  </a:lnTo>
                  <a:lnTo>
                    <a:pt x="2569" y="4473"/>
                  </a:lnTo>
                  <a:lnTo>
                    <a:pt x="2609" y="4516"/>
                  </a:lnTo>
                  <a:lnTo>
                    <a:pt x="2648" y="4561"/>
                  </a:lnTo>
                  <a:lnTo>
                    <a:pt x="2684" y="4608"/>
                  </a:lnTo>
                  <a:lnTo>
                    <a:pt x="2721" y="4657"/>
                  </a:lnTo>
                  <a:lnTo>
                    <a:pt x="2755" y="4709"/>
                  </a:lnTo>
                  <a:lnTo>
                    <a:pt x="2788" y="4761"/>
                  </a:lnTo>
                  <a:lnTo>
                    <a:pt x="2820" y="4816"/>
                  </a:lnTo>
                  <a:lnTo>
                    <a:pt x="2850" y="4872"/>
                  </a:lnTo>
                  <a:lnTo>
                    <a:pt x="2879" y="4929"/>
                  </a:lnTo>
                  <a:lnTo>
                    <a:pt x="2907" y="4985"/>
                  </a:lnTo>
                  <a:lnTo>
                    <a:pt x="2933" y="5044"/>
                  </a:lnTo>
                  <a:lnTo>
                    <a:pt x="2958" y="5103"/>
                  </a:lnTo>
                  <a:lnTo>
                    <a:pt x="2980" y="5162"/>
                  </a:lnTo>
                  <a:lnTo>
                    <a:pt x="3002" y="5222"/>
                  </a:lnTo>
                  <a:lnTo>
                    <a:pt x="3022" y="5281"/>
                  </a:lnTo>
                  <a:lnTo>
                    <a:pt x="3040" y="5341"/>
                  </a:lnTo>
                  <a:lnTo>
                    <a:pt x="3057" y="5400"/>
                  </a:lnTo>
                  <a:lnTo>
                    <a:pt x="3072" y="5458"/>
                  </a:lnTo>
                  <a:lnTo>
                    <a:pt x="3085" y="5516"/>
                  </a:lnTo>
                  <a:lnTo>
                    <a:pt x="3097" y="5573"/>
                  </a:lnTo>
                  <a:lnTo>
                    <a:pt x="3108" y="5627"/>
                  </a:lnTo>
                  <a:lnTo>
                    <a:pt x="3116" y="5682"/>
                  </a:lnTo>
                  <a:lnTo>
                    <a:pt x="3123" y="5735"/>
                  </a:lnTo>
                  <a:lnTo>
                    <a:pt x="3123" y="5897"/>
                  </a:lnTo>
                  <a:lnTo>
                    <a:pt x="3123" y="6022"/>
                  </a:lnTo>
                  <a:lnTo>
                    <a:pt x="3124" y="6115"/>
                  </a:lnTo>
                  <a:lnTo>
                    <a:pt x="3125" y="6185"/>
                  </a:lnTo>
                  <a:lnTo>
                    <a:pt x="3127" y="6239"/>
                  </a:lnTo>
                  <a:lnTo>
                    <a:pt x="3130" y="6285"/>
                  </a:lnTo>
                  <a:lnTo>
                    <a:pt x="3135" y="6332"/>
                  </a:lnTo>
                  <a:lnTo>
                    <a:pt x="3141" y="6385"/>
                  </a:lnTo>
                  <a:lnTo>
                    <a:pt x="3177" y="6398"/>
                  </a:lnTo>
                  <a:lnTo>
                    <a:pt x="3214" y="6412"/>
                  </a:lnTo>
                  <a:lnTo>
                    <a:pt x="3250" y="6427"/>
                  </a:lnTo>
                  <a:lnTo>
                    <a:pt x="3287" y="6443"/>
                  </a:lnTo>
                  <a:lnTo>
                    <a:pt x="3322" y="6460"/>
                  </a:lnTo>
                  <a:lnTo>
                    <a:pt x="3356" y="6479"/>
                  </a:lnTo>
                  <a:lnTo>
                    <a:pt x="3390" y="6499"/>
                  </a:lnTo>
                  <a:lnTo>
                    <a:pt x="3422" y="6519"/>
                  </a:lnTo>
                  <a:lnTo>
                    <a:pt x="3453" y="6541"/>
                  </a:lnTo>
                  <a:lnTo>
                    <a:pt x="3482" y="6563"/>
                  </a:lnTo>
                  <a:lnTo>
                    <a:pt x="3510" y="6586"/>
                  </a:lnTo>
                  <a:lnTo>
                    <a:pt x="3537" y="6610"/>
                  </a:lnTo>
                  <a:lnTo>
                    <a:pt x="3560" y="6635"/>
                  </a:lnTo>
                  <a:lnTo>
                    <a:pt x="3583" y="6661"/>
                  </a:lnTo>
                  <a:lnTo>
                    <a:pt x="3603" y="6687"/>
                  </a:lnTo>
                  <a:lnTo>
                    <a:pt x="3620" y="6714"/>
                  </a:lnTo>
                  <a:lnTo>
                    <a:pt x="3635" y="6742"/>
                  </a:lnTo>
                  <a:lnTo>
                    <a:pt x="3647" y="6770"/>
                  </a:lnTo>
                  <a:lnTo>
                    <a:pt x="3657" y="6799"/>
                  </a:lnTo>
                  <a:lnTo>
                    <a:pt x="3663" y="6829"/>
                  </a:lnTo>
                  <a:lnTo>
                    <a:pt x="3666" y="6859"/>
                  </a:lnTo>
                  <a:lnTo>
                    <a:pt x="3665" y="6890"/>
                  </a:lnTo>
                  <a:lnTo>
                    <a:pt x="3662" y="6921"/>
                  </a:lnTo>
                  <a:lnTo>
                    <a:pt x="3654" y="6952"/>
                  </a:lnTo>
                  <a:lnTo>
                    <a:pt x="3643" y="6984"/>
                  </a:lnTo>
                  <a:lnTo>
                    <a:pt x="3628" y="7016"/>
                  </a:lnTo>
                  <a:lnTo>
                    <a:pt x="3608" y="7049"/>
                  </a:lnTo>
                  <a:lnTo>
                    <a:pt x="3585" y="7082"/>
                  </a:lnTo>
                  <a:lnTo>
                    <a:pt x="3556" y="7115"/>
                  </a:lnTo>
                  <a:lnTo>
                    <a:pt x="3524" y="7148"/>
                  </a:lnTo>
                  <a:lnTo>
                    <a:pt x="3486" y="7181"/>
                  </a:lnTo>
                  <a:lnTo>
                    <a:pt x="3443" y="7215"/>
                  </a:lnTo>
                  <a:lnTo>
                    <a:pt x="3415" y="7158"/>
                  </a:lnTo>
                  <a:lnTo>
                    <a:pt x="3389" y="7103"/>
                  </a:lnTo>
                  <a:lnTo>
                    <a:pt x="3376" y="7076"/>
                  </a:lnTo>
                  <a:lnTo>
                    <a:pt x="3363" y="7052"/>
                  </a:lnTo>
                  <a:lnTo>
                    <a:pt x="3350" y="7027"/>
                  </a:lnTo>
                  <a:lnTo>
                    <a:pt x="3336" y="7005"/>
                  </a:lnTo>
                  <a:lnTo>
                    <a:pt x="3322" y="6983"/>
                  </a:lnTo>
                  <a:lnTo>
                    <a:pt x="3307" y="6963"/>
                  </a:lnTo>
                  <a:lnTo>
                    <a:pt x="3299" y="6954"/>
                  </a:lnTo>
                  <a:lnTo>
                    <a:pt x="3291" y="6946"/>
                  </a:lnTo>
                  <a:lnTo>
                    <a:pt x="3282" y="6937"/>
                  </a:lnTo>
                  <a:lnTo>
                    <a:pt x="3274" y="6930"/>
                  </a:lnTo>
                  <a:lnTo>
                    <a:pt x="3264" y="6922"/>
                  </a:lnTo>
                  <a:lnTo>
                    <a:pt x="3255" y="6916"/>
                  </a:lnTo>
                  <a:lnTo>
                    <a:pt x="3245" y="6910"/>
                  </a:lnTo>
                  <a:lnTo>
                    <a:pt x="3235" y="6905"/>
                  </a:lnTo>
                  <a:lnTo>
                    <a:pt x="3225" y="6901"/>
                  </a:lnTo>
                  <a:lnTo>
                    <a:pt x="3213" y="6896"/>
                  </a:lnTo>
                  <a:lnTo>
                    <a:pt x="3202" y="6893"/>
                  </a:lnTo>
                  <a:lnTo>
                    <a:pt x="3190" y="6891"/>
                  </a:lnTo>
                  <a:lnTo>
                    <a:pt x="3190" y="6905"/>
                  </a:lnTo>
                  <a:lnTo>
                    <a:pt x="3191" y="6918"/>
                  </a:lnTo>
                  <a:lnTo>
                    <a:pt x="3192" y="6931"/>
                  </a:lnTo>
                  <a:lnTo>
                    <a:pt x="3195" y="6941"/>
                  </a:lnTo>
                  <a:lnTo>
                    <a:pt x="3197" y="6953"/>
                  </a:lnTo>
                  <a:lnTo>
                    <a:pt x="3200" y="6963"/>
                  </a:lnTo>
                  <a:lnTo>
                    <a:pt x="3204" y="6974"/>
                  </a:lnTo>
                  <a:lnTo>
                    <a:pt x="3210" y="6984"/>
                  </a:lnTo>
                  <a:lnTo>
                    <a:pt x="3215" y="6995"/>
                  </a:lnTo>
                  <a:lnTo>
                    <a:pt x="3222" y="7006"/>
                  </a:lnTo>
                  <a:lnTo>
                    <a:pt x="3230" y="7016"/>
                  </a:lnTo>
                  <a:lnTo>
                    <a:pt x="3238" y="7028"/>
                  </a:lnTo>
                  <a:lnTo>
                    <a:pt x="3260" y="7054"/>
                  </a:lnTo>
                  <a:lnTo>
                    <a:pt x="3285" y="7085"/>
                  </a:lnTo>
                  <a:lnTo>
                    <a:pt x="3304" y="7134"/>
                  </a:lnTo>
                  <a:lnTo>
                    <a:pt x="3320" y="7181"/>
                  </a:lnTo>
                  <a:lnTo>
                    <a:pt x="3334" y="7226"/>
                  </a:lnTo>
                  <a:lnTo>
                    <a:pt x="3346" y="7267"/>
                  </a:lnTo>
                  <a:lnTo>
                    <a:pt x="3354" y="7306"/>
                  </a:lnTo>
                  <a:lnTo>
                    <a:pt x="3361" y="7342"/>
                  </a:lnTo>
                  <a:lnTo>
                    <a:pt x="3366" y="7375"/>
                  </a:lnTo>
                  <a:lnTo>
                    <a:pt x="3367" y="7407"/>
                  </a:lnTo>
                  <a:lnTo>
                    <a:pt x="3367" y="7435"/>
                  </a:lnTo>
                  <a:lnTo>
                    <a:pt x="3365" y="7461"/>
                  </a:lnTo>
                  <a:lnTo>
                    <a:pt x="3360" y="7486"/>
                  </a:lnTo>
                  <a:lnTo>
                    <a:pt x="3352" y="7508"/>
                  </a:lnTo>
                  <a:lnTo>
                    <a:pt x="3342" y="7529"/>
                  </a:lnTo>
                  <a:lnTo>
                    <a:pt x="3331" y="7548"/>
                  </a:lnTo>
                  <a:lnTo>
                    <a:pt x="3317" y="7565"/>
                  </a:lnTo>
                  <a:lnTo>
                    <a:pt x="3301" y="7580"/>
                  </a:lnTo>
                  <a:lnTo>
                    <a:pt x="3282" y="7594"/>
                  </a:lnTo>
                  <a:lnTo>
                    <a:pt x="3262" y="7607"/>
                  </a:lnTo>
                  <a:lnTo>
                    <a:pt x="3240" y="7619"/>
                  </a:lnTo>
                  <a:lnTo>
                    <a:pt x="3215" y="7629"/>
                  </a:lnTo>
                  <a:lnTo>
                    <a:pt x="3188" y="7639"/>
                  </a:lnTo>
                  <a:lnTo>
                    <a:pt x="3159" y="7648"/>
                  </a:lnTo>
                  <a:lnTo>
                    <a:pt x="3128" y="7655"/>
                  </a:lnTo>
                  <a:lnTo>
                    <a:pt x="3095" y="7663"/>
                  </a:lnTo>
                  <a:lnTo>
                    <a:pt x="3061" y="7669"/>
                  </a:lnTo>
                  <a:lnTo>
                    <a:pt x="3023" y="7674"/>
                  </a:lnTo>
                  <a:lnTo>
                    <a:pt x="2984" y="7680"/>
                  </a:lnTo>
                  <a:lnTo>
                    <a:pt x="2944" y="7686"/>
                  </a:lnTo>
                  <a:lnTo>
                    <a:pt x="2856" y="7696"/>
                  </a:lnTo>
                  <a:lnTo>
                    <a:pt x="2760" y="7707"/>
                  </a:lnTo>
                  <a:lnTo>
                    <a:pt x="2756" y="7691"/>
                  </a:lnTo>
                  <a:lnTo>
                    <a:pt x="2750" y="7677"/>
                  </a:lnTo>
                  <a:lnTo>
                    <a:pt x="2744" y="7664"/>
                  </a:lnTo>
                  <a:lnTo>
                    <a:pt x="2737" y="7652"/>
                  </a:lnTo>
                  <a:lnTo>
                    <a:pt x="2729" y="7642"/>
                  </a:lnTo>
                  <a:lnTo>
                    <a:pt x="2722" y="7633"/>
                  </a:lnTo>
                  <a:lnTo>
                    <a:pt x="2713" y="7625"/>
                  </a:lnTo>
                  <a:lnTo>
                    <a:pt x="2705" y="7619"/>
                  </a:lnTo>
                  <a:lnTo>
                    <a:pt x="2695" y="7612"/>
                  </a:lnTo>
                  <a:lnTo>
                    <a:pt x="2685" y="7608"/>
                  </a:lnTo>
                  <a:lnTo>
                    <a:pt x="2676" y="7604"/>
                  </a:lnTo>
                  <a:lnTo>
                    <a:pt x="2665" y="7601"/>
                  </a:lnTo>
                  <a:lnTo>
                    <a:pt x="2654" y="7598"/>
                  </a:lnTo>
                  <a:lnTo>
                    <a:pt x="2643" y="7596"/>
                  </a:lnTo>
                  <a:lnTo>
                    <a:pt x="2633" y="7595"/>
                  </a:lnTo>
                  <a:lnTo>
                    <a:pt x="2621" y="7594"/>
                  </a:lnTo>
                  <a:lnTo>
                    <a:pt x="2576" y="7593"/>
                  </a:lnTo>
                  <a:lnTo>
                    <a:pt x="2530" y="7593"/>
                  </a:lnTo>
                  <a:lnTo>
                    <a:pt x="2507" y="7591"/>
                  </a:lnTo>
                  <a:lnTo>
                    <a:pt x="2486" y="7588"/>
                  </a:lnTo>
                  <a:lnTo>
                    <a:pt x="2476" y="7586"/>
                  </a:lnTo>
                  <a:lnTo>
                    <a:pt x="2467" y="7582"/>
                  </a:lnTo>
                  <a:lnTo>
                    <a:pt x="2457" y="7578"/>
                  </a:lnTo>
                  <a:lnTo>
                    <a:pt x="2447" y="7574"/>
                  </a:lnTo>
                  <a:lnTo>
                    <a:pt x="2433" y="7530"/>
                  </a:lnTo>
                  <a:lnTo>
                    <a:pt x="2417" y="7487"/>
                  </a:lnTo>
                  <a:lnTo>
                    <a:pt x="2400" y="7443"/>
                  </a:lnTo>
                  <a:lnTo>
                    <a:pt x="2380" y="7400"/>
                  </a:lnTo>
                  <a:lnTo>
                    <a:pt x="2359" y="7356"/>
                  </a:lnTo>
                  <a:lnTo>
                    <a:pt x="2337" y="7312"/>
                  </a:lnTo>
                  <a:lnTo>
                    <a:pt x="2312" y="7268"/>
                  </a:lnTo>
                  <a:lnTo>
                    <a:pt x="2288" y="7224"/>
                  </a:lnTo>
                  <a:lnTo>
                    <a:pt x="2261" y="7181"/>
                  </a:lnTo>
                  <a:lnTo>
                    <a:pt x="2234" y="7138"/>
                  </a:lnTo>
                  <a:lnTo>
                    <a:pt x="2205" y="7094"/>
                  </a:lnTo>
                  <a:lnTo>
                    <a:pt x="2176" y="7051"/>
                  </a:lnTo>
                  <a:lnTo>
                    <a:pt x="2146" y="7007"/>
                  </a:lnTo>
                  <a:lnTo>
                    <a:pt x="2115" y="6964"/>
                  </a:lnTo>
                  <a:lnTo>
                    <a:pt x="2084" y="6921"/>
                  </a:lnTo>
                  <a:lnTo>
                    <a:pt x="2053" y="6878"/>
                  </a:lnTo>
                  <a:lnTo>
                    <a:pt x="1988" y="6793"/>
                  </a:lnTo>
                  <a:lnTo>
                    <a:pt x="1923" y="6710"/>
                  </a:lnTo>
                  <a:lnTo>
                    <a:pt x="1858" y="6627"/>
                  </a:lnTo>
                  <a:lnTo>
                    <a:pt x="1794" y="6546"/>
                  </a:lnTo>
                  <a:lnTo>
                    <a:pt x="1732" y="6467"/>
                  </a:lnTo>
                  <a:lnTo>
                    <a:pt x="1673" y="6389"/>
                  </a:lnTo>
                  <a:lnTo>
                    <a:pt x="1616" y="6313"/>
                  </a:lnTo>
                  <a:lnTo>
                    <a:pt x="1565" y="6240"/>
                  </a:lnTo>
                  <a:lnTo>
                    <a:pt x="1472" y="6179"/>
                  </a:lnTo>
                  <a:lnTo>
                    <a:pt x="1381" y="6118"/>
                  </a:lnTo>
                  <a:lnTo>
                    <a:pt x="1292" y="6058"/>
                  </a:lnTo>
                  <a:lnTo>
                    <a:pt x="1203" y="5999"/>
                  </a:lnTo>
                  <a:lnTo>
                    <a:pt x="1159" y="5971"/>
                  </a:lnTo>
                  <a:lnTo>
                    <a:pt x="1114" y="5945"/>
                  </a:lnTo>
                  <a:lnTo>
                    <a:pt x="1070" y="5918"/>
                  </a:lnTo>
                  <a:lnTo>
                    <a:pt x="1025" y="5893"/>
                  </a:lnTo>
                  <a:lnTo>
                    <a:pt x="980" y="5870"/>
                  </a:lnTo>
                  <a:lnTo>
                    <a:pt x="933" y="5847"/>
                  </a:lnTo>
                  <a:lnTo>
                    <a:pt x="887" y="5827"/>
                  </a:lnTo>
                  <a:lnTo>
                    <a:pt x="840" y="5809"/>
                  </a:lnTo>
                  <a:lnTo>
                    <a:pt x="838" y="5798"/>
                  </a:lnTo>
                  <a:lnTo>
                    <a:pt x="836" y="5787"/>
                  </a:lnTo>
                  <a:lnTo>
                    <a:pt x="834" y="5776"/>
                  </a:lnTo>
                  <a:lnTo>
                    <a:pt x="833" y="5766"/>
                  </a:lnTo>
                  <a:lnTo>
                    <a:pt x="823" y="5764"/>
                  </a:lnTo>
                  <a:lnTo>
                    <a:pt x="812" y="5761"/>
                  </a:lnTo>
                  <a:lnTo>
                    <a:pt x="802" y="5759"/>
                  </a:lnTo>
                  <a:lnTo>
                    <a:pt x="791" y="5759"/>
                  </a:lnTo>
                  <a:lnTo>
                    <a:pt x="785" y="5742"/>
                  </a:lnTo>
                  <a:lnTo>
                    <a:pt x="779" y="5726"/>
                  </a:lnTo>
                  <a:lnTo>
                    <a:pt x="774" y="5717"/>
                  </a:lnTo>
                  <a:lnTo>
                    <a:pt x="767" y="5708"/>
                  </a:lnTo>
                  <a:lnTo>
                    <a:pt x="759" y="5696"/>
                  </a:lnTo>
                  <a:lnTo>
                    <a:pt x="748" y="5683"/>
                  </a:lnTo>
                  <a:lnTo>
                    <a:pt x="718" y="5648"/>
                  </a:lnTo>
                  <a:lnTo>
                    <a:pt x="673" y="5600"/>
                  </a:lnTo>
                  <a:lnTo>
                    <a:pt x="612" y="5533"/>
                  </a:lnTo>
                  <a:lnTo>
                    <a:pt x="530" y="5446"/>
                  </a:lnTo>
                  <a:lnTo>
                    <a:pt x="494" y="5385"/>
                  </a:lnTo>
                  <a:lnTo>
                    <a:pt x="456" y="5325"/>
                  </a:lnTo>
                  <a:lnTo>
                    <a:pt x="420" y="5264"/>
                  </a:lnTo>
                  <a:lnTo>
                    <a:pt x="383" y="5204"/>
                  </a:lnTo>
                  <a:lnTo>
                    <a:pt x="347" y="5144"/>
                  </a:lnTo>
                  <a:lnTo>
                    <a:pt x="311" y="5084"/>
                  </a:lnTo>
                  <a:lnTo>
                    <a:pt x="274" y="5024"/>
                  </a:lnTo>
                  <a:lnTo>
                    <a:pt x="239" y="4964"/>
                  </a:lnTo>
                  <a:lnTo>
                    <a:pt x="200" y="4831"/>
                  </a:lnTo>
                  <a:lnTo>
                    <a:pt x="161" y="4698"/>
                  </a:lnTo>
                  <a:lnTo>
                    <a:pt x="143" y="4632"/>
                  </a:lnTo>
                  <a:lnTo>
                    <a:pt x="126" y="4565"/>
                  </a:lnTo>
                  <a:lnTo>
                    <a:pt x="109" y="4500"/>
                  </a:lnTo>
                  <a:lnTo>
                    <a:pt x="93" y="4435"/>
                  </a:lnTo>
                  <a:lnTo>
                    <a:pt x="78" y="4368"/>
                  </a:lnTo>
                  <a:lnTo>
                    <a:pt x="64" y="4303"/>
                  </a:lnTo>
                  <a:lnTo>
                    <a:pt x="51" y="4238"/>
                  </a:lnTo>
                  <a:lnTo>
                    <a:pt x="39" y="4173"/>
                  </a:lnTo>
                  <a:lnTo>
                    <a:pt x="29" y="4108"/>
                  </a:lnTo>
                  <a:lnTo>
                    <a:pt x="20" y="4043"/>
                  </a:lnTo>
                  <a:lnTo>
                    <a:pt x="12" y="3978"/>
                  </a:lnTo>
                  <a:lnTo>
                    <a:pt x="7" y="3914"/>
                  </a:lnTo>
                  <a:lnTo>
                    <a:pt x="3" y="3849"/>
                  </a:lnTo>
                  <a:lnTo>
                    <a:pt x="0" y="3785"/>
                  </a:lnTo>
                  <a:lnTo>
                    <a:pt x="0" y="3721"/>
                  </a:lnTo>
                  <a:lnTo>
                    <a:pt x="1" y="3658"/>
                  </a:lnTo>
                  <a:lnTo>
                    <a:pt x="4" y="3593"/>
                  </a:lnTo>
                  <a:lnTo>
                    <a:pt x="10" y="3530"/>
                  </a:lnTo>
                  <a:lnTo>
                    <a:pt x="18" y="3466"/>
                  </a:lnTo>
                  <a:lnTo>
                    <a:pt x="29" y="3402"/>
                  </a:lnTo>
                  <a:lnTo>
                    <a:pt x="40" y="3339"/>
                  </a:lnTo>
                  <a:lnTo>
                    <a:pt x="56" y="3276"/>
                  </a:lnTo>
                  <a:lnTo>
                    <a:pt x="74" y="3214"/>
                  </a:lnTo>
                  <a:lnTo>
                    <a:pt x="95" y="3151"/>
                  </a:lnTo>
                  <a:lnTo>
                    <a:pt x="119" y="3087"/>
                  </a:lnTo>
                  <a:lnTo>
                    <a:pt x="144" y="3025"/>
                  </a:lnTo>
                  <a:lnTo>
                    <a:pt x="174" y="2963"/>
                  </a:lnTo>
                  <a:lnTo>
                    <a:pt x="208" y="2900"/>
                  </a:lnTo>
                  <a:lnTo>
                    <a:pt x="217" y="2904"/>
                  </a:lnTo>
                  <a:lnTo>
                    <a:pt x="230" y="2910"/>
                  </a:lnTo>
                  <a:lnTo>
                    <a:pt x="244" y="2919"/>
                  </a:lnTo>
                  <a:lnTo>
                    <a:pt x="259" y="2929"/>
                  </a:lnTo>
                  <a:lnTo>
                    <a:pt x="293" y="2954"/>
                  </a:lnTo>
                  <a:lnTo>
                    <a:pt x="333" y="2984"/>
                  </a:lnTo>
                  <a:lnTo>
                    <a:pt x="377" y="3019"/>
                  </a:lnTo>
                  <a:lnTo>
                    <a:pt x="425" y="3053"/>
                  </a:lnTo>
                  <a:lnTo>
                    <a:pt x="451" y="3071"/>
                  </a:lnTo>
                  <a:lnTo>
                    <a:pt x="477" y="3088"/>
                  </a:lnTo>
                  <a:lnTo>
                    <a:pt x="504" y="3106"/>
                  </a:lnTo>
                  <a:lnTo>
                    <a:pt x="530" y="3122"/>
                  </a:lnTo>
                  <a:lnTo>
                    <a:pt x="555" y="3122"/>
                  </a:lnTo>
                  <a:lnTo>
                    <a:pt x="574" y="3123"/>
                  </a:lnTo>
                  <a:lnTo>
                    <a:pt x="590" y="3124"/>
                  </a:lnTo>
                  <a:lnTo>
                    <a:pt x="605" y="3126"/>
                  </a:lnTo>
                  <a:lnTo>
                    <a:pt x="619" y="3129"/>
                  </a:lnTo>
                  <a:lnTo>
                    <a:pt x="636" y="3136"/>
                  </a:lnTo>
                  <a:lnTo>
                    <a:pt x="656" y="3143"/>
                  </a:lnTo>
                  <a:lnTo>
                    <a:pt x="681" y="3154"/>
                  </a:lnTo>
                  <a:lnTo>
                    <a:pt x="681" y="3136"/>
                  </a:lnTo>
                  <a:lnTo>
                    <a:pt x="681" y="3118"/>
                  </a:lnTo>
                  <a:lnTo>
                    <a:pt x="681" y="3102"/>
                  </a:lnTo>
                  <a:lnTo>
                    <a:pt x="681" y="3086"/>
                  </a:lnTo>
                  <a:lnTo>
                    <a:pt x="640" y="3079"/>
                  </a:lnTo>
                  <a:lnTo>
                    <a:pt x="599" y="3066"/>
                  </a:lnTo>
                  <a:lnTo>
                    <a:pt x="559" y="3047"/>
                  </a:lnTo>
                  <a:lnTo>
                    <a:pt x="522" y="3023"/>
                  </a:lnTo>
                  <a:lnTo>
                    <a:pt x="485" y="2993"/>
                  </a:lnTo>
                  <a:lnTo>
                    <a:pt x="451" y="2960"/>
                  </a:lnTo>
                  <a:lnTo>
                    <a:pt x="418" y="2922"/>
                  </a:lnTo>
                  <a:lnTo>
                    <a:pt x="387" y="2880"/>
                  </a:lnTo>
                  <a:lnTo>
                    <a:pt x="357" y="2835"/>
                  </a:lnTo>
                  <a:lnTo>
                    <a:pt x="328" y="2787"/>
                  </a:lnTo>
                  <a:lnTo>
                    <a:pt x="301" y="2736"/>
                  </a:lnTo>
                  <a:lnTo>
                    <a:pt x="276" y="2683"/>
                  </a:lnTo>
                  <a:lnTo>
                    <a:pt x="253" y="2628"/>
                  </a:lnTo>
                  <a:lnTo>
                    <a:pt x="231" y="2571"/>
                  </a:lnTo>
                  <a:lnTo>
                    <a:pt x="212" y="2513"/>
                  </a:lnTo>
                  <a:lnTo>
                    <a:pt x="194" y="2454"/>
                  </a:lnTo>
                  <a:lnTo>
                    <a:pt x="178" y="2395"/>
                  </a:lnTo>
                  <a:lnTo>
                    <a:pt x="164" y="2335"/>
                  </a:lnTo>
                  <a:lnTo>
                    <a:pt x="152" y="2276"/>
                  </a:lnTo>
                  <a:lnTo>
                    <a:pt x="141" y="2217"/>
                  </a:lnTo>
                  <a:lnTo>
                    <a:pt x="133" y="2159"/>
                  </a:lnTo>
                  <a:lnTo>
                    <a:pt x="126" y="2102"/>
                  </a:lnTo>
                  <a:lnTo>
                    <a:pt x="122" y="2048"/>
                  </a:lnTo>
                  <a:lnTo>
                    <a:pt x="119" y="1994"/>
                  </a:lnTo>
                  <a:lnTo>
                    <a:pt x="119" y="1944"/>
                  </a:lnTo>
                  <a:lnTo>
                    <a:pt x="121" y="1896"/>
                  </a:lnTo>
                  <a:lnTo>
                    <a:pt x="124" y="1852"/>
                  </a:lnTo>
                  <a:lnTo>
                    <a:pt x="130" y="1810"/>
                  </a:lnTo>
                  <a:lnTo>
                    <a:pt x="138" y="1772"/>
                  </a:lnTo>
                  <a:lnTo>
                    <a:pt x="149" y="1739"/>
                  </a:lnTo>
                  <a:lnTo>
                    <a:pt x="160" y="1711"/>
                  </a:lnTo>
                  <a:lnTo>
                    <a:pt x="175" y="1688"/>
                  </a:lnTo>
                  <a:lnTo>
                    <a:pt x="184" y="1695"/>
                  </a:lnTo>
                  <a:lnTo>
                    <a:pt x="194" y="1703"/>
                  </a:lnTo>
                  <a:lnTo>
                    <a:pt x="203" y="1711"/>
                  </a:lnTo>
                  <a:lnTo>
                    <a:pt x="214" y="1719"/>
                  </a:lnTo>
                  <a:lnTo>
                    <a:pt x="215" y="1776"/>
                  </a:lnTo>
                  <a:lnTo>
                    <a:pt x="216" y="1847"/>
                  </a:lnTo>
                  <a:lnTo>
                    <a:pt x="220" y="1930"/>
                  </a:lnTo>
                  <a:lnTo>
                    <a:pt x="226" y="2021"/>
                  </a:lnTo>
                  <a:lnTo>
                    <a:pt x="230" y="2070"/>
                  </a:lnTo>
                  <a:lnTo>
                    <a:pt x="235" y="2120"/>
                  </a:lnTo>
                  <a:lnTo>
                    <a:pt x="241" y="2171"/>
                  </a:lnTo>
                  <a:lnTo>
                    <a:pt x="247" y="2223"/>
                  </a:lnTo>
                  <a:lnTo>
                    <a:pt x="255" y="2276"/>
                  </a:lnTo>
                  <a:lnTo>
                    <a:pt x="263" y="2330"/>
                  </a:lnTo>
                  <a:lnTo>
                    <a:pt x="273" y="2382"/>
                  </a:lnTo>
                  <a:lnTo>
                    <a:pt x="284" y="2436"/>
                  </a:lnTo>
                  <a:lnTo>
                    <a:pt x="297" y="2487"/>
                  </a:lnTo>
                  <a:lnTo>
                    <a:pt x="309" y="2539"/>
                  </a:lnTo>
                  <a:lnTo>
                    <a:pt x="324" y="2589"/>
                  </a:lnTo>
                  <a:lnTo>
                    <a:pt x="341" y="2638"/>
                  </a:lnTo>
                  <a:lnTo>
                    <a:pt x="358" y="2685"/>
                  </a:lnTo>
                  <a:lnTo>
                    <a:pt x="377" y="2730"/>
                  </a:lnTo>
                  <a:lnTo>
                    <a:pt x="397" y="2773"/>
                  </a:lnTo>
                  <a:lnTo>
                    <a:pt x="420" y="2814"/>
                  </a:lnTo>
                  <a:lnTo>
                    <a:pt x="445" y="2850"/>
                  </a:lnTo>
                  <a:lnTo>
                    <a:pt x="470" y="2886"/>
                  </a:lnTo>
                  <a:lnTo>
                    <a:pt x="498" y="2916"/>
                  </a:lnTo>
                  <a:lnTo>
                    <a:pt x="528" y="2944"/>
                  </a:lnTo>
                  <a:lnTo>
                    <a:pt x="560" y="2966"/>
                  </a:lnTo>
                  <a:lnTo>
                    <a:pt x="594" y="2986"/>
                  </a:lnTo>
                  <a:lnTo>
                    <a:pt x="630" y="2999"/>
                  </a:lnTo>
                  <a:lnTo>
                    <a:pt x="668" y="3009"/>
                  </a:lnTo>
                  <a:lnTo>
                    <a:pt x="662" y="2989"/>
                  </a:lnTo>
                  <a:lnTo>
                    <a:pt x="657" y="2969"/>
                  </a:lnTo>
                  <a:lnTo>
                    <a:pt x="653" y="2950"/>
                  </a:lnTo>
                  <a:lnTo>
                    <a:pt x="647" y="2932"/>
                  </a:lnTo>
                  <a:lnTo>
                    <a:pt x="618" y="2909"/>
                  </a:lnTo>
                  <a:lnTo>
                    <a:pt x="591" y="2885"/>
                  </a:lnTo>
                  <a:lnTo>
                    <a:pt x="566" y="2859"/>
                  </a:lnTo>
                  <a:lnTo>
                    <a:pt x="542" y="2832"/>
                  </a:lnTo>
                  <a:lnTo>
                    <a:pt x="521" y="2805"/>
                  </a:lnTo>
                  <a:lnTo>
                    <a:pt x="500" y="2777"/>
                  </a:lnTo>
                  <a:lnTo>
                    <a:pt x="481" y="2747"/>
                  </a:lnTo>
                  <a:lnTo>
                    <a:pt x="464" y="2715"/>
                  </a:lnTo>
                  <a:lnTo>
                    <a:pt x="448" y="2683"/>
                  </a:lnTo>
                  <a:lnTo>
                    <a:pt x="433" y="2651"/>
                  </a:lnTo>
                  <a:lnTo>
                    <a:pt x="420" y="2618"/>
                  </a:lnTo>
                  <a:lnTo>
                    <a:pt x="407" y="2584"/>
                  </a:lnTo>
                  <a:lnTo>
                    <a:pt x="396" y="2549"/>
                  </a:lnTo>
                  <a:lnTo>
                    <a:pt x="386" y="2515"/>
                  </a:lnTo>
                  <a:lnTo>
                    <a:pt x="377" y="2480"/>
                  </a:lnTo>
                  <a:lnTo>
                    <a:pt x="368" y="2444"/>
                  </a:lnTo>
                  <a:lnTo>
                    <a:pt x="361" y="2408"/>
                  </a:lnTo>
                  <a:lnTo>
                    <a:pt x="354" y="2372"/>
                  </a:lnTo>
                  <a:lnTo>
                    <a:pt x="348" y="2336"/>
                  </a:lnTo>
                  <a:lnTo>
                    <a:pt x="344" y="2300"/>
                  </a:lnTo>
                  <a:lnTo>
                    <a:pt x="334" y="2227"/>
                  </a:lnTo>
                  <a:lnTo>
                    <a:pt x="328" y="2156"/>
                  </a:lnTo>
                  <a:lnTo>
                    <a:pt x="322" y="2085"/>
                  </a:lnTo>
                  <a:lnTo>
                    <a:pt x="318" y="2017"/>
                  </a:lnTo>
                  <a:lnTo>
                    <a:pt x="314" y="1950"/>
                  </a:lnTo>
                  <a:lnTo>
                    <a:pt x="309" y="1888"/>
                  </a:lnTo>
                  <a:lnTo>
                    <a:pt x="317" y="1877"/>
                  </a:lnTo>
                  <a:lnTo>
                    <a:pt x="324" y="1869"/>
                  </a:lnTo>
                  <a:lnTo>
                    <a:pt x="333" y="1860"/>
                  </a:lnTo>
                  <a:lnTo>
                    <a:pt x="341" y="1853"/>
                  </a:lnTo>
                  <a:lnTo>
                    <a:pt x="366" y="1878"/>
                  </a:lnTo>
                  <a:lnTo>
                    <a:pt x="390" y="1904"/>
                  </a:lnTo>
                  <a:lnTo>
                    <a:pt x="413" y="1930"/>
                  </a:lnTo>
                  <a:lnTo>
                    <a:pt x="436" y="1956"/>
                  </a:lnTo>
                  <a:lnTo>
                    <a:pt x="457" y="1982"/>
                  </a:lnTo>
                  <a:lnTo>
                    <a:pt x="478" y="2008"/>
                  </a:lnTo>
                  <a:lnTo>
                    <a:pt x="497" y="2035"/>
                  </a:lnTo>
                  <a:lnTo>
                    <a:pt x="516" y="2061"/>
                  </a:lnTo>
                  <a:lnTo>
                    <a:pt x="535" y="2087"/>
                  </a:lnTo>
                  <a:lnTo>
                    <a:pt x="552" y="2114"/>
                  </a:lnTo>
                  <a:lnTo>
                    <a:pt x="569" y="2142"/>
                  </a:lnTo>
                  <a:lnTo>
                    <a:pt x="585" y="2169"/>
                  </a:lnTo>
                  <a:lnTo>
                    <a:pt x="600" y="2197"/>
                  </a:lnTo>
                  <a:lnTo>
                    <a:pt x="615" y="2225"/>
                  </a:lnTo>
                  <a:lnTo>
                    <a:pt x="629" y="2254"/>
                  </a:lnTo>
                  <a:lnTo>
                    <a:pt x="643" y="2281"/>
                  </a:lnTo>
                  <a:lnTo>
                    <a:pt x="657" y="2310"/>
                  </a:lnTo>
                  <a:lnTo>
                    <a:pt x="670" y="2340"/>
                  </a:lnTo>
                  <a:lnTo>
                    <a:pt x="681" y="2369"/>
                  </a:lnTo>
                  <a:lnTo>
                    <a:pt x="693" y="2399"/>
                  </a:lnTo>
                  <a:lnTo>
                    <a:pt x="717" y="2461"/>
                  </a:lnTo>
                  <a:lnTo>
                    <a:pt x="738" y="2525"/>
                  </a:lnTo>
                  <a:lnTo>
                    <a:pt x="760" y="2590"/>
                  </a:lnTo>
                  <a:lnTo>
                    <a:pt x="779" y="2656"/>
                  </a:lnTo>
                  <a:lnTo>
                    <a:pt x="799" y="2726"/>
                  </a:lnTo>
                  <a:lnTo>
                    <a:pt x="819" y="2798"/>
                  </a:lnTo>
                  <a:lnTo>
                    <a:pt x="833" y="2798"/>
                  </a:lnTo>
                  <a:lnTo>
                    <a:pt x="848" y="2798"/>
                  </a:lnTo>
                  <a:lnTo>
                    <a:pt x="863" y="2798"/>
                  </a:lnTo>
                  <a:lnTo>
                    <a:pt x="879" y="2798"/>
                  </a:lnTo>
                  <a:lnTo>
                    <a:pt x="882" y="2771"/>
                  </a:lnTo>
                  <a:lnTo>
                    <a:pt x="886" y="2744"/>
                  </a:lnTo>
                  <a:lnTo>
                    <a:pt x="891" y="2719"/>
                  </a:lnTo>
                  <a:lnTo>
                    <a:pt x="896" y="2694"/>
                  </a:lnTo>
                  <a:lnTo>
                    <a:pt x="902" y="2670"/>
                  </a:lnTo>
                  <a:lnTo>
                    <a:pt x="909" y="2648"/>
                  </a:lnTo>
                  <a:lnTo>
                    <a:pt x="916" y="2626"/>
                  </a:lnTo>
                  <a:lnTo>
                    <a:pt x="925" y="2605"/>
                  </a:lnTo>
                  <a:lnTo>
                    <a:pt x="933" y="2585"/>
                  </a:lnTo>
                  <a:lnTo>
                    <a:pt x="943" y="2565"/>
                  </a:lnTo>
                  <a:lnTo>
                    <a:pt x="953" y="2546"/>
                  </a:lnTo>
                  <a:lnTo>
                    <a:pt x="963" y="2528"/>
                  </a:lnTo>
                  <a:lnTo>
                    <a:pt x="974" y="2510"/>
                  </a:lnTo>
                  <a:lnTo>
                    <a:pt x="986" y="2493"/>
                  </a:lnTo>
                  <a:lnTo>
                    <a:pt x="999" y="2476"/>
                  </a:lnTo>
                  <a:lnTo>
                    <a:pt x="1012" y="2460"/>
                  </a:lnTo>
                  <a:lnTo>
                    <a:pt x="1026" y="2444"/>
                  </a:lnTo>
                  <a:lnTo>
                    <a:pt x="1041" y="2429"/>
                  </a:lnTo>
                  <a:lnTo>
                    <a:pt x="1056" y="2414"/>
                  </a:lnTo>
                  <a:lnTo>
                    <a:pt x="1071" y="2399"/>
                  </a:lnTo>
                  <a:lnTo>
                    <a:pt x="1104" y="2371"/>
                  </a:lnTo>
                  <a:lnTo>
                    <a:pt x="1138" y="2344"/>
                  </a:lnTo>
                  <a:lnTo>
                    <a:pt x="1176" y="2317"/>
                  </a:lnTo>
                  <a:lnTo>
                    <a:pt x="1215" y="2290"/>
                  </a:lnTo>
                  <a:lnTo>
                    <a:pt x="1257" y="2263"/>
                  </a:lnTo>
                  <a:lnTo>
                    <a:pt x="1301" y="2235"/>
                  </a:lnTo>
                  <a:lnTo>
                    <a:pt x="1307" y="2189"/>
                  </a:lnTo>
                  <a:lnTo>
                    <a:pt x="1314" y="2144"/>
                  </a:lnTo>
                  <a:lnTo>
                    <a:pt x="1323" y="2099"/>
                  </a:lnTo>
                  <a:lnTo>
                    <a:pt x="1332" y="2055"/>
                  </a:lnTo>
                  <a:lnTo>
                    <a:pt x="1343" y="2012"/>
                  </a:lnTo>
                  <a:lnTo>
                    <a:pt x="1355" y="1969"/>
                  </a:lnTo>
                  <a:lnTo>
                    <a:pt x="1367" y="1928"/>
                  </a:lnTo>
                  <a:lnTo>
                    <a:pt x="1379" y="1887"/>
                  </a:lnTo>
                  <a:lnTo>
                    <a:pt x="1407" y="1806"/>
                  </a:lnTo>
                  <a:lnTo>
                    <a:pt x="1437" y="1724"/>
                  </a:lnTo>
                  <a:lnTo>
                    <a:pt x="1467" y="1645"/>
                  </a:lnTo>
                  <a:lnTo>
                    <a:pt x="1498" y="1564"/>
                  </a:lnTo>
                  <a:lnTo>
                    <a:pt x="1501" y="1588"/>
                  </a:lnTo>
                  <a:lnTo>
                    <a:pt x="1502" y="1608"/>
                  </a:lnTo>
                  <a:lnTo>
                    <a:pt x="1501" y="1630"/>
                  </a:lnTo>
                  <a:lnTo>
                    <a:pt x="1497" y="1654"/>
                  </a:lnTo>
                  <a:lnTo>
                    <a:pt x="1492" y="1687"/>
                  </a:lnTo>
                  <a:lnTo>
                    <a:pt x="1482" y="1729"/>
                  </a:lnTo>
                  <a:lnTo>
                    <a:pt x="1469" y="1787"/>
                  </a:lnTo>
                  <a:lnTo>
                    <a:pt x="1452" y="1863"/>
                  </a:lnTo>
                  <a:lnTo>
                    <a:pt x="1471" y="1858"/>
                  </a:lnTo>
                  <a:lnTo>
                    <a:pt x="1490" y="1853"/>
                  </a:lnTo>
                  <a:lnTo>
                    <a:pt x="1509" y="1847"/>
                  </a:lnTo>
                  <a:lnTo>
                    <a:pt x="1530" y="1842"/>
                  </a:lnTo>
                  <a:lnTo>
                    <a:pt x="1537" y="1817"/>
                  </a:lnTo>
                  <a:lnTo>
                    <a:pt x="1549" y="1781"/>
                  </a:lnTo>
                  <a:lnTo>
                    <a:pt x="1564" y="1735"/>
                  </a:lnTo>
                  <a:lnTo>
                    <a:pt x="1581" y="1680"/>
                  </a:lnTo>
                  <a:lnTo>
                    <a:pt x="1602" y="1621"/>
                  </a:lnTo>
                  <a:lnTo>
                    <a:pt x="1626" y="1557"/>
                  </a:lnTo>
                  <a:lnTo>
                    <a:pt x="1651" y="1491"/>
                  </a:lnTo>
                  <a:lnTo>
                    <a:pt x="1679" y="1425"/>
                  </a:lnTo>
                  <a:lnTo>
                    <a:pt x="1692" y="1393"/>
                  </a:lnTo>
                  <a:lnTo>
                    <a:pt x="1706" y="1361"/>
                  </a:lnTo>
                  <a:lnTo>
                    <a:pt x="1720" y="1330"/>
                  </a:lnTo>
                  <a:lnTo>
                    <a:pt x="1735" y="1300"/>
                  </a:lnTo>
                  <a:lnTo>
                    <a:pt x="1750" y="1271"/>
                  </a:lnTo>
                  <a:lnTo>
                    <a:pt x="1765" y="1244"/>
                  </a:lnTo>
                  <a:lnTo>
                    <a:pt x="1780" y="1219"/>
                  </a:lnTo>
                  <a:lnTo>
                    <a:pt x="1794" y="1196"/>
                  </a:lnTo>
                  <a:lnTo>
                    <a:pt x="1809" y="1175"/>
                  </a:lnTo>
                  <a:lnTo>
                    <a:pt x="1824" y="1157"/>
                  </a:lnTo>
                  <a:lnTo>
                    <a:pt x="1838" y="1142"/>
                  </a:lnTo>
                  <a:lnTo>
                    <a:pt x="1852" y="1129"/>
                  </a:lnTo>
                  <a:lnTo>
                    <a:pt x="1866" y="1120"/>
                  </a:lnTo>
                  <a:lnTo>
                    <a:pt x="1880" y="1114"/>
                  </a:lnTo>
                  <a:lnTo>
                    <a:pt x="1893" y="1112"/>
                  </a:lnTo>
                  <a:lnTo>
                    <a:pt x="1906" y="1114"/>
                  </a:lnTo>
                  <a:lnTo>
                    <a:pt x="1875" y="1179"/>
                  </a:lnTo>
                  <a:lnTo>
                    <a:pt x="1850" y="1229"/>
                  </a:lnTo>
                  <a:lnTo>
                    <a:pt x="1832" y="1270"/>
                  </a:lnTo>
                  <a:lnTo>
                    <a:pt x="1817" y="1305"/>
                  </a:lnTo>
                  <a:lnTo>
                    <a:pt x="1804" y="1339"/>
                  </a:lnTo>
                  <a:lnTo>
                    <a:pt x="1792" y="1377"/>
                  </a:lnTo>
                  <a:lnTo>
                    <a:pt x="1778" y="1423"/>
                  </a:lnTo>
                  <a:lnTo>
                    <a:pt x="1762" y="1480"/>
                  </a:lnTo>
                  <a:lnTo>
                    <a:pt x="1768" y="1490"/>
                  </a:lnTo>
                  <a:lnTo>
                    <a:pt x="1774" y="1501"/>
                  </a:lnTo>
                  <a:lnTo>
                    <a:pt x="1781" y="1513"/>
                  </a:lnTo>
                  <a:lnTo>
                    <a:pt x="1790" y="1526"/>
                  </a:lnTo>
                  <a:lnTo>
                    <a:pt x="1799" y="1523"/>
                  </a:lnTo>
                  <a:lnTo>
                    <a:pt x="1808" y="1517"/>
                  </a:lnTo>
                  <a:lnTo>
                    <a:pt x="1818" y="1510"/>
                  </a:lnTo>
                  <a:lnTo>
                    <a:pt x="1828" y="1500"/>
                  </a:lnTo>
                  <a:lnTo>
                    <a:pt x="1838" y="1488"/>
                  </a:lnTo>
                  <a:lnTo>
                    <a:pt x="1849" y="1475"/>
                  </a:lnTo>
                  <a:lnTo>
                    <a:pt x="1860" y="1460"/>
                  </a:lnTo>
                  <a:lnTo>
                    <a:pt x="1872" y="1444"/>
                  </a:lnTo>
                  <a:lnTo>
                    <a:pt x="1894" y="1408"/>
                  </a:lnTo>
                  <a:lnTo>
                    <a:pt x="1919" y="1367"/>
                  </a:lnTo>
                  <a:lnTo>
                    <a:pt x="1942" y="1323"/>
                  </a:lnTo>
                  <a:lnTo>
                    <a:pt x="1967" y="1277"/>
                  </a:lnTo>
                  <a:lnTo>
                    <a:pt x="2014" y="1183"/>
                  </a:lnTo>
                  <a:lnTo>
                    <a:pt x="2058" y="1092"/>
                  </a:lnTo>
                  <a:lnTo>
                    <a:pt x="2078" y="1051"/>
                  </a:lnTo>
                  <a:lnTo>
                    <a:pt x="2097" y="1013"/>
                  </a:lnTo>
                  <a:lnTo>
                    <a:pt x="2113" y="981"/>
                  </a:lnTo>
                  <a:lnTo>
                    <a:pt x="2128" y="956"/>
                  </a:lnTo>
                  <a:lnTo>
                    <a:pt x="2138" y="953"/>
                  </a:lnTo>
                  <a:lnTo>
                    <a:pt x="2148" y="951"/>
                  </a:lnTo>
                  <a:lnTo>
                    <a:pt x="2159" y="949"/>
                  </a:lnTo>
                  <a:lnTo>
                    <a:pt x="2170" y="949"/>
                  </a:lnTo>
                  <a:lnTo>
                    <a:pt x="2170" y="942"/>
                  </a:lnTo>
                  <a:lnTo>
                    <a:pt x="2171" y="934"/>
                  </a:lnTo>
                  <a:lnTo>
                    <a:pt x="2173" y="928"/>
                  </a:lnTo>
                  <a:lnTo>
                    <a:pt x="2175" y="921"/>
                  </a:lnTo>
                  <a:lnTo>
                    <a:pt x="2181" y="908"/>
                  </a:lnTo>
                  <a:lnTo>
                    <a:pt x="2190" y="897"/>
                  </a:lnTo>
                  <a:lnTo>
                    <a:pt x="2200" y="885"/>
                  </a:lnTo>
                  <a:lnTo>
                    <a:pt x="2211" y="873"/>
                  </a:lnTo>
                  <a:lnTo>
                    <a:pt x="2225" y="863"/>
                  </a:lnTo>
                  <a:lnTo>
                    <a:pt x="2239" y="853"/>
                  </a:lnTo>
                  <a:lnTo>
                    <a:pt x="2268" y="833"/>
                  </a:lnTo>
                  <a:lnTo>
                    <a:pt x="2299" y="816"/>
                  </a:lnTo>
                  <a:lnTo>
                    <a:pt x="2327" y="799"/>
                  </a:lnTo>
                  <a:lnTo>
                    <a:pt x="2353" y="783"/>
                  </a:lnTo>
                  <a:lnTo>
                    <a:pt x="2304" y="860"/>
                  </a:lnTo>
                  <a:lnTo>
                    <a:pt x="2258" y="930"/>
                  </a:lnTo>
                  <a:lnTo>
                    <a:pt x="2236" y="964"/>
                  </a:lnTo>
                  <a:lnTo>
                    <a:pt x="2215" y="997"/>
                  </a:lnTo>
                  <a:lnTo>
                    <a:pt x="2195" y="1032"/>
                  </a:lnTo>
                  <a:lnTo>
                    <a:pt x="2177" y="1065"/>
                  </a:lnTo>
                  <a:lnTo>
                    <a:pt x="2160" y="1099"/>
                  </a:lnTo>
                  <a:lnTo>
                    <a:pt x="2144" y="1136"/>
                  </a:lnTo>
                  <a:lnTo>
                    <a:pt x="2136" y="1154"/>
                  </a:lnTo>
                  <a:lnTo>
                    <a:pt x="2130" y="1172"/>
                  </a:lnTo>
                  <a:lnTo>
                    <a:pt x="2123" y="1191"/>
                  </a:lnTo>
                  <a:lnTo>
                    <a:pt x="2117" y="1211"/>
                  </a:lnTo>
                  <a:lnTo>
                    <a:pt x="2112" y="1231"/>
                  </a:lnTo>
                  <a:lnTo>
                    <a:pt x="2106" y="1252"/>
                  </a:lnTo>
                  <a:lnTo>
                    <a:pt x="2102" y="1274"/>
                  </a:lnTo>
                  <a:lnTo>
                    <a:pt x="2098" y="1295"/>
                  </a:lnTo>
                  <a:lnTo>
                    <a:pt x="2093" y="1319"/>
                  </a:lnTo>
                  <a:lnTo>
                    <a:pt x="2090" y="1343"/>
                  </a:lnTo>
                  <a:lnTo>
                    <a:pt x="2088" y="1366"/>
                  </a:lnTo>
                  <a:lnTo>
                    <a:pt x="2085" y="1392"/>
                  </a:lnTo>
                  <a:lnTo>
                    <a:pt x="2104" y="1386"/>
                  </a:lnTo>
                  <a:lnTo>
                    <a:pt x="2122" y="1381"/>
                  </a:lnTo>
                  <a:lnTo>
                    <a:pt x="2142" y="1378"/>
                  </a:lnTo>
                  <a:lnTo>
                    <a:pt x="2163" y="1375"/>
                  </a:lnTo>
                  <a:lnTo>
                    <a:pt x="2177" y="1343"/>
                  </a:lnTo>
                  <a:lnTo>
                    <a:pt x="2192" y="1311"/>
                  </a:lnTo>
                  <a:lnTo>
                    <a:pt x="2207" y="1281"/>
                  </a:lnTo>
                  <a:lnTo>
                    <a:pt x="2222" y="1252"/>
                  </a:lnTo>
                  <a:lnTo>
                    <a:pt x="2237" y="1225"/>
                  </a:lnTo>
                  <a:lnTo>
                    <a:pt x="2253" y="1198"/>
                  </a:lnTo>
                  <a:lnTo>
                    <a:pt x="2268" y="1171"/>
                  </a:lnTo>
                  <a:lnTo>
                    <a:pt x="2284" y="1146"/>
                  </a:lnTo>
                  <a:lnTo>
                    <a:pt x="2300" y="1122"/>
                  </a:lnTo>
                  <a:lnTo>
                    <a:pt x="2318" y="1097"/>
                  </a:lnTo>
                  <a:lnTo>
                    <a:pt x="2334" y="1075"/>
                  </a:lnTo>
                  <a:lnTo>
                    <a:pt x="2351" y="1051"/>
                  </a:lnTo>
                  <a:lnTo>
                    <a:pt x="2386" y="1007"/>
                  </a:lnTo>
                  <a:lnTo>
                    <a:pt x="2423" y="965"/>
                  </a:lnTo>
                  <a:lnTo>
                    <a:pt x="2460" y="923"/>
                  </a:lnTo>
                  <a:lnTo>
                    <a:pt x="2499" y="884"/>
                  </a:lnTo>
                  <a:lnTo>
                    <a:pt x="2539" y="843"/>
                  </a:lnTo>
                  <a:lnTo>
                    <a:pt x="2582" y="803"/>
                  </a:lnTo>
                  <a:lnTo>
                    <a:pt x="2672" y="721"/>
                  </a:lnTo>
                  <a:lnTo>
                    <a:pt x="2771" y="632"/>
                  </a:lnTo>
                  <a:lnTo>
                    <a:pt x="2735" y="688"/>
                  </a:lnTo>
                  <a:lnTo>
                    <a:pt x="2696" y="742"/>
                  </a:lnTo>
                  <a:lnTo>
                    <a:pt x="2658" y="796"/>
                  </a:lnTo>
                  <a:lnTo>
                    <a:pt x="2623" y="851"/>
                  </a:lnTo>
                  <a:lnTo>
                    <a:pt x="2606" y="877"/>
                  </a:lnTo>
                  <a:lnTo>
                    <a:pt x="2590" y="905"/>
                  </a:lnTo>
                  <a:lnTo>
                    <a:pt x="2576" y="934"/>
                  </a:lnTo>
                  <a:lnTo>
                    <a:pt x="2563" y="963"/>
                  </a:lnTo>
                  <a:lnTo>
                    <a:pt x="2552" y="993"/>
                  </a:lnTo>
                  <a:lnTo>
                    <a:pt x="2544" y="1024"/>
                  </a:lnTo>
                  <a:lnTo>
                    <a:pt x="2539" y="1040"/>
                  </a:lnTo>
                  <a:lnTo>
                    <a:pt x="2536" y="1056"/>
                  </a:lnTo>
                  <a:lnTo>
                    <a:pt x="2534" y="1072"/>
                  </a:lnTo>
                  <a:lnTo>
                    <a:pt x="2532" y="1090"/>
                  </a:lnTo>
                  <a:lnTo>
                    <a:pt x="2551" y="1090"/>
                  </a:lnTo>
                  <a:lnTo>
                    <a:pt x="2572" y="1090"/>
                  </a:lnTo>
                  <a:lnTo>
                    <a:pt x="2592" y="1090"/>
                  </a:lnTo>
                  <a:lnTo>
                    <a:pt x="2613" y="1090"/>
                  </a:lnTo>
                  <a:lnTo>
                    <a:pt x="2646" y="1030"/>
                  </a:lnTo>
                  <a:lnTo>
                    <a:pt x="2680" y="973"/>
                  </a:lnTo>
                  <a:lnTo>
                    <a:pt x="2714" y="919"/>
                  </a:lnTo>
                  <a:lnTo>
                    <a:pt x="2749" y="868"/>
                  </a:lnTo>
                  <a:lnTo>
                    <a:pt x="2784" y="819"/>
                  </a:lnTo>
                  <a:lnTo>
                    <a:pt x="2821" y="772"/>
                  </a:lnTo>
                  <a:lnTo>
                    <a:pt x="2859" y="727"/>
                  </a:lnTo>
                  <a:lnTo>
                    <a:pt x="2898" y="684"/>
                  </a:lnTo>
                  <a:lnTo>
                    <a:pt x="2937" y="643"/>
                  </a:lnTo>
                  <a:lnTo>
                    <a:pt x="2979" y="601"/>
                  </a:lnTo>
                  <a:lnTo>
                    <a:pt x="3022" y="560"/>
                  </a:lnTo>
                  <a:lnTo>
                    <a:pt x="3067" y="519"/>
                  </a:lnTo>
                  <a:lnTo>
                    <a:pt x="3113" y="479"/>
                  </a:lnTo>
                  <a:lnTo>
                    <a:pt x="3161" y="437"/>
                  </a:lnTo>
                  <a:lnTo>
                    <a:pt x="3212" y="394"/>
                  </a:lnTo>
                  <a:lnTo>
                    <a:pt x="3263" y="351"/>
                  </a:lnTo>
                  <a:lnTo>
                    <a:pt x="3233" y="388"/>
                  </a:lnTo>
                  <a:lnTo>
                    <a:pt x="3202" y="423"/>
                  </a:lnTo>
                  <a:lnTo>
                    <a:pt x="3171" y="456"/>
                  </a:lnTo>
                  <a:lnTo>
                    <a:pt x="3141" y="488"/>
                  </a:lnTo>
                  <a:lnTo>
                    <a:pt x="3112" y="520"/>
                  </a:lnTo>
                  <a:lnTo>
                    <a:pt x="3084" y="552"/>
                  </a:lnTo>
                  <a:lnTo>
                    <a:pt x="3057" y="584"/>
                  </a:lnTo>
                  <a:lnTo>
                    <a:pt x="3032" y="615"/>
                  </a:lnTo>
                  <a:lnTo>
                    <a:pt x="3020" y="631"/>
                  </a:lnTo>
                  <a:lnTo>
                    <a:pt x="3008" y="648"/>
                  </a:lnTo>
                  <a:lnTo>
                    <a:pt x="2997" y="664"/>
                  </a:lnTo>
                  <a:lnTo>
                    <a:pt x="2987" y="681"/>
                  </a:lnTo>
                  <a:lnTo>
                    <a:pt x="2977" y="698"/>
                  </a:lnTo>
                  <a:lnTo>
                    <a:pt x="2967" y="717"/>
                  </a:lnTo>
                  <a:lnTo>
                    <a:pt x="2958" y="735"/>
                  </a:lnTo>
                  <a:lnTo>
                    <a:pt x="2949" y="753"/>
                  </a:lnTo>
                  <a:lnTo>
                    <a:pt x="2942" y="772"/>
                  </a:lnTo>
                  <a:lnTo>
                    <a:pt x="2935" y="792"/>
                  </a:lnTo>
                  <a:lnTo>
                    <a:pt x="2929" y="812"/>
                  </a:lnTo>
                  <a:lnTo>
                    <a:pt x="2923" y="833"/>
                  </a:lnTo>
                  <a:lnTo>
                    <a:pt x="2918" y="855"/>
                  </a:lnTo>
                  <a:lnTo>
                    <a:pt x="2914" y="877"/>
                  </a:lnTo>
                  <a:lnTo>
                    <a:pt x="2910" y="900"/>
                  </a:lnTo>
                  <a:lnTo>
                    <a:pt x="2908" y="925"/>
                  </a:lnTo>
                  <a:lnTo>
                    <a:pt x="2919" y="928"/>
                  </a:lnTo>
                  <a:lnTo>
                    <a:pt x="2932" y="932"/>
                  </a:lnTo>
                  <a:lnTo>
                    <a:pt x="2945" y="936"/>
                  </a:lnTo>
                  <a:lnTo>
                    <a:pt x="2958" y="942"/>
                  </a:lnTo>
                  <a:lnTo>
                    <a:pt x="2980" y="915"/>
                  </a:lnTo>
                  <a:lnTo>
                    <a:pt x="3008" y="882"/>
                  </a:lnTo>
                  <a:lnTo>
                    <a:pt x="3042" y="842"/>
                  </a:lnTo>
                  <a:lnTo>
                    <a:pt x="3081" y="799"/>
                  </a:lnTo>
                  <a:lnTo>
                    <a:pt x="3124" y="753"/>
                  </a:lnTo>
                  <a:lnTo>
                    <a:pt x="3170" y="705"/>
                  </a:lnTo>
                  <a:lnTo>
                    <a:pt x="3218" y="656"/>
                  </a:lnTo>
                  <a:lnTo>
                    <a:pt x="3266" y="607"/>
                  </a:lnTo>
                  <a:lnTo>
                    <a:pt x="3316" y="560"/>
                  </a:lnTo>
                  <a:lnTo>
                    <a:pt x="3365" y="517"/>
                  </a:lnTo>
                  <a:lnTo>
                    <a:pt x="3389" y="497"/>
                  </a:lnTo>
                  <a:lnTo>
                    <a:pt x="3412" y="478"/>
                  </a:lnTo>
                  <a:lnTo>
                    <a:pt x="3435" y="460"/>
                  </a:lnTo>
                  <a:lnTo>
                    <a:pt x="3457" y="443"/>
                  </a:lnTo>
                  <a:lnTo>
                    <a:pt x="3478" y="429"/>
                  </a:lnTo>
                  <a:lnTo>
                    <a:pt x="3498" y="417"/>
                  </a:lnTo>
                  <a:lnTo>
                    <a:pt x="3517" y="406"/>
                  </a:lnTo>
                  <a:lnTo>
                    <a:pt x="3535" y="397"/>
                  </a:lnTo>
                  <a:lnTo>
                    <a:pt x="3553" y="391"/>
                  </a:lnTo>
                  <a:lnTo>
                    <a:pt x="3568" y="387"/>
                  </a:lnTo>
                  <a:lnTo>
                    <a:pt x="3582" y="384"/>
                  </a:lnTo>
                  <a:lnTo>
                    <a:pt x="3594" y="387"/>
                  </a:lnTo>
                  <a:lnTo>
                    <a:pt x="3587" y="402"/>
                  </a:lnTo>
                  <a:lnTo>
                    <a:pt x="3578" y="415"/>
                  </a:lnTo>
                  <a:lnTo>
                    <a:pt x="3570" y="429"/>
                  </a:lnTo>
                  <a:lnTo>
                    <a:pt x="3560" y="441"/>
                  </a:lnTo>
                  <a:lnTo>
                    <a:pt x="3541" y="464"/>
                  </a:lnTo>
                  <a:lnTo>
                    <a:pt x="3520" y="485"/>
                  </a:lnTo>
                  <a:lnTo>
                    <a:pt x="3511" y="497"/>
                  </a:lnTo>
                  <a:lnTo>
                    <a:pt x="3501" y="509"/>
                  </a:lnTo>
                  <a:lnTo>
                    <a:pt x="3492" y="523"/>
                  </a:lnTo>
                  <a:lnTo>
                    <a:pt x="3482" y="537"/>
                  </a:lnTo>
                  <a:lnTo>
                    <a:pt x="3473" y="553"/>
                  </a:lnTo>
                  <a:lnTo>
                    <a:pt x="3465" y="570"/>
                  </a:lnTo>
                  <a:lnTo>
                    <a:pt x="3457" y="589"/>
                  </a:lnTo>
                  <a:lnTo>
                    <a:pt x="3450" y="612"/>
                  </a:lnTo>
                  <a:lnTo>
                    <a:pt x="3462" y="617"/>
                  </a:lnTo>
                  <a:lnTo>
                    <a:pt x="3473" y="623"/>
                  </a:lnTo>
                  <a:lnTo>
                    <a:pt x="3486" y="632"/>
                  </a:lnTo>
                  <a:lnTo>
                    <a:pt x="3499" y="639"/>
                  </a:lnTo>
                  <a:lnTo>
                    <a:pt x="3531" y="616"/>
                  </a:lnTo>
                  <a:lnTo>
                    <a:pt x="3559" y="593"/>
                  </a:lnTo>
                  <a:lnTo>
                    <a:pt x="3585" y="570"/>
                  </a:lnTo>
                  <a:lnTo>
                    <a:pt x="3611" y="545"/>
                  </a:lnTo>
                  <a:lnTo>
                    <a:pt x="3639" y="520"/>
                  </a:lnTo>
                  <a:lnTo>
                    <a:pt x="3673" y="493"/>
                  </a:lnTo>
                  <a:lnTo>
                    <a:pt x="3691" y="478"/>
                  </a:lnTo>
                  <a:lnTo>
                    <a:pt x="3711" y="462"/>
                  </a:lnTo>
                  <a:lnTo>
                    <a:pt x="3735" y="445"/>
                  </a:lnTo>
                  <a:lnTo>
                    <a:pt x="3760" y="428"/>
                  </a:lnTo>
                  <a:lnTo>
                    <a:pt x="3829" y="400"/>
                  </a:lnTo>
                  <a:lnTo>
                    <a:pt x="3898" y="374"/>
                  </a:lnTo>
                  <a:lnTo>
                    <a:pt x="3966" y="348"/>
                  </a:lnTo>
                  <a:lnTo>
                    <a:pt x="4035" y="322"/>
                  </a:lnTo>
                  <a:lnTo>
                    <a:pt x="4105" y="298"/>
                  </a:lnTo>
                  <a:lnTo>
                    <a:pt x="4173" y="273"/>
                  </a:lnTo>
                  <a:lnTo>
                    <a:pt x="4243" y="249"/>
                  </a:lnTo>
                  <a:lnTo>
                    <a:pt x="4313" y="225"/>
                  </a:lnTo>
                  <a:lnTo>
                    <a:pt x="4382" y="202"/>
                  </a:lnTo>
                  <a:lnTo>
                    <a:pt x="4453" y="180"/>
                  </a:lnTo>
                  <a:lnTo>
                    <a:pt x="4525" y="157"/>
                  </a:lnTo>
                  <a:lnTo>
                    <a:pt x="4597" y="135"/>
                  </a:lnTo>
                  <a:lnTo>
                    <a:pt x="4669" y="113"/>
                  </a:lnTo>
                  <a:lnTo>
                    <a:pt x="4743" y="91"/>
                  </a:lnTo>
                  <a:lnTo>
                    <a:pt x="4817" y="69"/>
                  </a:lnTo>
                  <a:lnTo>
                    <a:pt x="4892" y="49"/>
                  </a:lnTo>
                  <a:lnTo>
                    <a:pt x="4987" y="37"/>
                  </a:lnTo>
                  <a:lnTo>
                    <a:pt x="5081" y="26"/>
                  </a:lnTo>
                  <a:lnTo>
                    <a:pt x="5177" y="18"/>
                  </a:lnTo>
                  <a:lnTo>
                    <a:pt x="5271" y="11"/>
                  </a:lnTo>
                  <a:lnTo>
                    <a:pt x="5367" y="6"/>
                  </a:lnTo>
                  <a:lnTo>
                    <a:pt x="5461" y="2"/>
                  </a:lnTo>
                  <a:lnTo>
                    <a:pt x="5556" y="0"/>
                  </a:lnTo>
                  <a:lnTo>
                    <a:pt x="5652" y="0"/>
                  </a:lnTo>
                  <a:lnTo>
                    <a:pt x="5747" y="1"/>
                  </a:lnTo>
                  <a:lnTo>
                    <a:pt x="5844" y="4"/>
                  </a:lnTo>
                  <a:lnTo>
                    <a:pt x="5940" y="9"/>
                  </a:lnTo>
                  <a:lnTo>
                    <a:pt x="6038" y="16"/>
                  </a:lnTo>
                  <a:lnTo>
                    <a:pt x="6135" y="23"/>
                  </a:lnTo>
                  <a:lnTo>
                    <a:pt x="6234" y="34"/>
                  </a:lnTo>
                  <a:lnTo>
                    <a:pt x="6333" y="46"/>
                  </a:lnTo>
                  <a:lnTo>
                    <a:pt x="6432" y="59"/>
                  </a:lnTo>
                  <a:lnTo>
                    <a:pt x="6406" y="70"/>
                  </a:lnTo>
                  <a:lnTo>
                    <a:pt x="6379" y="80"/>
                  </a:lnTo>
                  <a:lnTo>
                    <a:pt x="6353" y="89"/>
                  </a:lnTo>
                  <a:lnTo>
                    <a:pt x="6329" y="98"/>
                  </a:lnTo>
                  <a:lnTo>
                    <a:pt x="6318" y="105"/>
                  </a:lnTo>
                  <a:lnTo>
                    <a:pt x="6307" y="110"/>
                  </a:lnTo>
                  <a:lnTo>
                    <a:pt x="6297" y="116"/>
                  </a:lnTo>
                  <a:lnTo>
                    <a:pt x="6288" y="124"/>
                  </a:lnTo>
                  <a:lnTo>
                    <a:pt x="6279" y="132"/>
                  </a:lnTo>
                  <a:lnTo>
                    <a:pt x="6270" y="142"/>
                  </a:lnTo>
                  <a:lnTo>
                    <a:pt x="6263" y="153"/>
                  </a:lnTo>
                  <a:lnTo>
                    <a:pt x="6257" y="165"/>
                  </a:lnTo>
                  <a:lnTo>
                    <a:pt x="6269" y="169"/>
                  </a:lnTo>
                  <a:lnTo>
                    <a:pt x="6289" y="175"/>
                  </a:lnTo>
                  <a:lnTo>
                    <a:pt x="6314" y="181"/>
                  </a:lnTo>
                  <a:lnTo>
                    <a:pt x="6348" y="188"/>
                  </a:lnTo>
                  <a:lnTo>
                    <a:pt x="6385" y="196"/>
                  </a:lnTo>
                  <a:lnTo>
                    <a:pt x="6428" y="203"/>
                  </a:lnTo>
                  <a:lnTo>
                    <a:pt x="6475" y="213"/>
                  </a:lnTo>
                  <a:lnTo>
                    <a:pt x="6526" y="223"/>
                  </a:lnTo>
                  <a:lnTo>
                    <a:pt x="6580" y="232"/>
                  </a:lnTo>
                  <a:lnTo>
                    <a:pt x="6637" y="244"/>
                  </a:lnTo>
                  <a:lnTo>
                    <a:pt x="6696" y="256"/>
                  </a:lnTo>
                  <a:lnTo>
                    <a:pt x="6757" y="269"/>
                  </a:lnTo>
                  <a:lnTo>
                    <a:pt x="6819" y="283"/>
                  </a:lnTo>
                  <a:lnTo>
                    <a:pt x="6882" y="298"/>
                  </a:lnTo>
                  <a:lnTo>
                    <a:pt x="6944" y="314"/>
                  </a:lnTo>
                  <a:lnTo>
                    <a:pt x="7006" y="330"/>
                  </a:lnTo>
                  <a:lnTo>
                    <a:pt x="7076" y="359"/>
                  </a:lnTo>
                  <a:lnTo>
                    <a:pt x="7146" y="388"/>
                  </a:lnTo>
                  <a:lnTo>
                    <a:pt x="7216" y="417"/>
                  </a:lnTo>
                  <a:lnTo>
                    <a:pt x="7286" y="445"/>
                  </a:lnTo>
                  <a:lnTo>
                    <a:pt x="7355" y="475"/>
                  </a:lnTo>
                  <a:lnTo>
                    <a:pt x="7426" y="504"/>
                  </a:lnTo>
                  <a:lnTo>
                    <a:pt x="7496" y="533"/>
                  </a:lnTo>
                  <a:lnTo>
                    <a:pt x="7566" y="562"/>
                  </a:lnTo>
                  <a:lnTo>
                    <a:pt x="7636" y="591"/>
                  </a:lnTo>
                  <a:lnTo>
                    <a:pt x="7706" y="621"/>
                  </a:lnTo>
                  <a:lnTo>
                    <a:pt x="7776" y="650"/>
                  </a:lnTo>
                  <a:lnTo>
                    <a:pt x="7846" y="679"/>
                  </a:lnTo>
                  <a:lnTo>
                    <a:pt x="7917" y="709"/>
                  </a:lnTo>
                  <a:lnTo>
                    <a:pt x="7987" y="738"/>
                  </a:lnTo>
                  <a:lnTo>
                    <a:pt x="8058" y="768"/>
                  </a:lnTo>
                  <a:lnTo>
                    <a:pt x="8128" y="797"/>
                  </a:lnTo>
                  <a:lnTo>
                    <a:pt x="8241" y="797"/>
                  </a:lnTo>
                  <a:lnTo>
                    <a:pt x="8355" y="795"/>
                  </a:lnTo>
                  <a:lnTo>
                    <a:pt x="8468" y="791"/>
                  </a:lnTo>
                  <a:lnTo>
                    <a:pt x="8581" y="785"/>
                  </a:lnTo>
                  <a:lnTo>
                    <a:pt x="8695" y="779"/>
                  </a:lnTo>
                  <a:lnTo>
                    <a:pt x="8807" y="771"/>
                  </a:lnTo>
                  <a:lnTo>
                    <a:pt x="8920" y="763"/>
                  </a:lnTo>
                  <a:lnTo>
                    <a:pt x="9033" y="753"/>
                  </a:lnTo>
                  <a:lnTo>
                    <a:pt x="9146" y="741"/>
                  </a:lnTo>
                  <a:lnTo>
                    <a:pt x="9258" y="729"/>
                  </a:lnTo>
                  <a:lnTo>
                    <a:pt x="9371" y="717"/>
                  </a:lnTo>
                  <a:lnTo>
                    <a:pt x="9484" y="703"/>
                  </a:lnTo>
                  <a:lnTo>
                    <a:pt x="9596" y="688"/>
                  </a:lnTo>
                  <a:lnTo>
                    <a:pt x="9709" y="672"/>
                  </a:lnTo>
                  <a:lnTo>
                    <a:pt x="9822" y="656"/>
                  </a:lnTo>
                  <a:lnTo>
                    <a:pt x="9935" y="638"/>
                  </a:lnTo>
                  <a:lnTo>
                    <a:pt x="10160" y="603"/>
                  </a:lnTo>
                  <a:lnTo>
                    <a:pt x="10385" y="565"/>
                  </a:lnTo>
                  <a:lnTo>
                    <a:pt x="10612" y="527"/>
                  </a:lnTo>
                  <a:lnTo>
                    <a:pt x="10837" y="487"/>
                  </a:lnTo>
                  <a:lnTo>
                    <a:pt x="11063" y="448"/>
                  </a:lnTo>
                  <a:lnTo>
                    <a:pt x="11290" y="408"/>
                  </a:lnTo>
                  <a:lnTo>
                    <a:pt x="11516" y="368"/>
                  </a:lnTo>
                  <a:lnTo>
                    <a:pt x="11744" y="330"/>
                  </a:lnTo>
                  <a:lnTo>
                    <a:pt x="11797" y="330"/>
                  </a:lnTo>
                  <a:lnTo>
                    <a:pt x="11850" y="330"/>
                  </a:lnTo>
                  <a:lnTo>
                    <a:pt x="11903" y="330"/>
                  </a:lnTo>
                  <a:lnTo>
                    <a:pt x="11957" y="330"/>
                  </a:lnTo>
                  <a:lnTo>
                    <a:pt x="12011" y="330"/>
                  </a:lnTo>
                  <a:lnTo>
                    <a:pt x="12065" y="330"/>
                  </a:lnTo>
                  <a:lnTo>
                    <a:pt x="12119" y="330"/>
                  </a:lnTo>
                  <a:lnTo>
                    <a:pt x="12173" y="330"/>
                  </a:lnTo>
                  <a:lnTo>
                    <a:pt x="12253" y="349"/>
                  </a:lnTo>
                  <a:lnTo>
                    <a:pt x="12330" y="371"/>
                  </a:lnTo>
                  <a:lnTo>
                    <a:pt x="12406" y="398"/>
                  </a:lnTo>
                  <a:lnTo>
                    <a:pt x="12480" y="427"/>
                  </a:lnTo>
                  <a:lnTo>
                    <a:pt x="12553" y="460"/>
                  </a:lnTo>
                  <a:lnTo>
                    <a:pt x="12624" y="496"/>
                  </a:lnTo>
                  <a:lnTo>
                    <a:pt x="12694" y="534"/>
                  </a:lnTo>
                  <a:lnTo>
                    <a:pt x="12762" y="576"/>
                  </a:lnTo>
                  <a:lnTo>
                    <a:pt x="12830" y="619"/>
                  </a:lnTo>
                  <a:lnTo>
                    <a:pt x="12896" y="665"/>
                  </a:lnTo>
                  <a:lnTo>
                    <a:pt x="12962" y="712"/>
                  </a:lnTo>
                  <a:lnTo>
                    <a:pt x="13026" y="762"/>
                  </a:lnTo>
                  <a:lnTo>
                    <a:pt x="13090" y="813"/>
                  </a:lnTo>
                  <a:lnTo>
                    <a:pt x="13154" y="866"/>
                  </a:lnTo>
                  <a:lnTo>
                    <a:pt x="13216" y="919"/>
                  </a:lnTo>
                  <a:lnTo>
                    <a:pt x="13278" y="974"/>
                  </a:lnTo>
                  <a:lnTo>
                    <a:pt x="13402" y="1086"/>
                  </a:lnTo>
                  <a:lnTo>
                    <a:pt x="13526" y="1200"/>
                  </a:lnTo>
                  <a:lnTo>
                    <a:pt x="13650" y="1314"/>
                  </a:lnTo>
                  <a:lnTo>
                    <a:pt x="13774" y="1426"/>
                  </a:lnTo>
                  <a:lnTo>
                    <a:pt x="13838" y="1482"/>
                  </a:lnTo>
                  <a:lnTo>
                    <a:pt x="13902" y="1536"/>
                  </a:lnTo>
                  <a:lnTo>
                    <a:pt x="13966" y="1590"/>
                  </a:lnTo>
                  <a:lnTo>
                    <a:pt x="14032" y="1643"/>
                  </a:lnTo>
                  <a:lnTo>
                    <a:pt x="14098" y="1693"/>
                  </a:lnTo>
                  <a:lnTo>
                    <a:pt x="14166" y="1742"/>
                  </a:lnTo>
                  <a:lnTo>
                    <a:pt x="14234" y="1789"/>
                  </a:lnTo>
                  <a:lnTo>
                    <a:pt x="14305" y="1834"/>
                  </a:lnTo>
                  <a:lnTo>
                    <a:pt x="14344" y="1874"/>
                  </a:lnTo>
                  <a:lnTo>
                    <a:pt x="14388" y="1917"/>
                  </a:lnTo>
                  <a:lnTo>
                    <a:pt x="14411" y="1938"/>
                  </a:lnTo>
                  <a:lnTo>
                    <a:pt x="14436" y="1960"/>
                  </a:lnTo>
                  <a:lnTo>
                    <a:pt x="14460" y="1982"/>
                  </a:lnTo>
                  <a:lnTo>
                    <a:pt x="14487" y="2004"/>
                  </a:lnTo>
                  <a:lnTo>
                    <a:pt x="14514" y="2025"/>
                  </a:lnTo>
                  <a:lnTo>
                    <a:pt x="14542" y="2046"/>
                  </a:lnTo>
                  <a:lnTo>
                    <a:pt x="14570" y="2066"/>
                  </a:lnTo>
                  <a:lnTo>
                    <a:pt x="14599" y="2085"/>
                  </a:lnTo>
                  <a:lnTo>
                    <a:pt x="14629" y="2103"/>
                  </a:lnTo>
                  <a:lnTo>
                    <a:pt x="14659" y="2121"/>
                  </a:lnTo>
                  <a:lnTo>
                    <a:pt x="14689" y="2137"/>
                  </a:lnTo>
                  <a:lnTo>
                    <a:pt x="14720" y="2152"/>
                  </a:lnTo>
                  <a:lnTo>
                    <a:pt x="14730" y="2168"/>
                  </a:lnTo>
                  <a:lnTo>
                    <a:pt x="14740" y="2184"/>
                  </a:lnTo>
                  <a:lnTo>
                    <a:pt x="14752" y="2202"/>
                  </a:lnTo>
                  <a:lnTo>
                    <a:pt x="14766" y="2219"/>
                  </a:lnTo>
                  <a:lnTo>
                    <a:pt x="14780" y="2237"/>
                  </a:lnTo>
                  <a:lnTo>
                    <a:pt x="14795" y="2256"/>
                  </a:lnTo>
                  <a:lnTo>
                    <a:pt x="14811" y="2274"/>
                  </a:lnTo>
                  <a:lnTo>
                    <a:pt x="14828" y="2291"/>
                  </a:lnTo>
                  <a:lnTo>
                    <a:pt x="14846" y="2309"/>
                  </a:lnTo>
                  <a:lnTo>
                    <a:pt x="14866" y="2325"/>
                  </a:lnTo>
                  <a:lnTo>
                    <a:pt x="14886" y="2342"/>
                  </a:lnTo>
                  <a:lnTo>
                    <a:pt x="14908" y="2357"/>
                  </a:lnTo>
                  <a:lnTo>
                    <a:pt x="14930" y="2371"/>
                  </a:lnTo>
                  <a:lnTo>
                    <a:pt x="14953" y="2385"/>
                  </a:lnTo>
                  <a:lnTo>
                    <a:pt x="14976" y="2397"/>
                  </a:lnTo>
                  <a:lnTo>
                    <a:pt x="15001" y="2408"/>
                  </a:lnTo>
                  <a:lnTo>
                    <a:pt x="15002" y="2416"/>
                  </a:lnTo>
                  <a:lnTo>
                    <a:pt x="15003" y="2426"/>
                  </a:lnTo>
                  <a:lnTo>
                    <a:pt x="15005" y="2436"/>
                  </a:lnTo>
                  <a:lnTo>
                    <a:pt x="15008" y="2446"/>
                  </a:lnTo>
                  <a:lnTo>
                    <a:pt x="15073" y="2500"/>
                  </a:lnTo>
                  <a:lnTo>
                    <a:pt x="15135" y="2554"/>
                  </a:lnTo>
                  <a:lnTo>
                    <a:pt x="15193" y="2607"/>
                  </a:lnTo>
                  <a:lnTo>
                    <a:pt x="15248" y="2661"/>
                  </a:lnTo>
                  <a:lnTo>
                    <a:pt x="15302" y="2714"/>
                  </a:lnTo>
                  <a:lnTo>
                    <a:pt x="15355" y="2769"/>
                  </a:lnTo>
                  <a:lnTo>
                    <a:pt x="15405" y="2825"/>
                  </a:lnTo>
                  <a:lnTo>
                    <a:pt x="15454" y="2882"/>
                  </a:lnTo>
                  <a:lnTo>
                    <a:pt x="15503" y="2939"/>
                  </a:lnTo>
                  <a:lnTo>
                    <a:pt x="15551" y="2999"/>
                  </a:lnTo>
                  <a:lnTo>
                    <a:pt x="15599" y="3062"/>
                  </a:lnTo>
                  <a:lnTo>
                    <a:pt x="15647" y="3125"/>
                  </a:lnTo>
                  <a:lnTo>
                    <a:pt x="15697" y="3191"/>
                  </a:lnTo>
                  <a:lnTo>
                    <a:pt x="15747" y="3260"/>
                  </a:lnTo>
                  <a:lnTo>
                    <a:pt x="15798" y="3332"/>
                  </a:lnTo>
                  <a:lnTo>
                    <a:pt x="15852" y="3407"/>
                  </a:lnTo>
                  <a:lnTo>
                    <a:pt x="15872" y="3454"/>
                  </a:lnTo>
                  <a:lnTo>
                    <a:pt x="15893" y="3501"/>
                  </a:lnTo>
                  <a:lnTo>
                    <a:pt x="15912" y="3548"/>
                  </a:lnTo>
                  <a:lnTo>
                    <a:pt x="15930" y="3595"/>
                  </a:lnTo>
                  <a:lnTo>
                    <a:pt x="15947" y="3641"/>
                  </a:lnTo>
                  <a:lnTo>
                    <a:pt x="15965" y="3689"/>
                  </a:lnTo>
                  <a:lnTo>
                    <a:pt x="15981" y="3736"/>
                  </a:lnTo>
                  <a:lnTo>
                    <a:pt x="15996" y="3783"/>
                  </a:lnTo>
                  <a:lnTo>
                    <a:pt x="16010" y="3831"/>
                  </a:lnTo>
                  <a:lnTo>
                    <a:pt x="16024" y="3878"/>
                  </a:lnTo>
                  <a:lnTo>
                    <a:pt x="16036" y="3925"/>
                  </a:lnTo>
                  <a:lnTo>
                    <a:pt x="16049" y="3974"/>
                  </a:lnTo>
                  <a:lnTo>
                    <a:pt x="16061" y="4021"/>
                  </a:lnTo>
                  <a:lnTo>
                    <a:pt x="16072" y="4069"/>
                  </a:lnTo>
                  <a:lnTo>
                    <a:pt x="16081" y="4117"/>
                  </a:lnTo>
                  <a:lnTo>
                    <a:pt x="16091" y="4167"/>
                  </a:lnTo>
                  <a:lnTo>
                    <a:pt x="16100" y="4215"/>
                  </a:lnTo>
                  <a:lnTo>
                    <a:pt x="16108" y="4264"/>
                  </a:lnTo>
                  <a:lnTo>
                    <a:pt x="16116" y="4313"/>
                  </a:lnTo>
                  <a:lnTo>
                    <a:pt x="16123" y="4363"/>
                  </a:lnTo>
                  <a:lnTo>
                    <a:pt x="16130" y="4413"/>
                  </a:lnTo>
                  <a:lnTo>
                    <a:pt x="16135" y="4463"/>
                  </a:lnTo>
                  <a:lnTo>
                    <a:pt x="16140" y="4514"/>
                  </a:lnTo>
                  <a:lnTo>
                    <a:pt x="16145" y="4564"/>
                  </a:lnTo>
                  <a:lnTo>
                    <a:pt x="16149" y="4616"/>
                  </a:lnTo>
                  <a:lnTo>
                    <a:pt x="16152" y="4668"/>
                  </a:lnTo>
                  <a:lnTo>
                    <a:pt x="16155" y="4721"/>
                  </a:lnTo>
                  <a:lnTo>
                    <a:pt x="16158" y="4773"/>
                  </a:lnTo>
                  <a:lnTo>
                    <a:pt x="16161" y="4880"/>
                  </a:lnTo>
                  <a:lnTo>
                    <a:pt x="16162" y="4989"/>
                  </a:lnTo>
                  <a:lnTo>
                    <a:pt x="16152" y="5047"/>
                  </a:lnTo>
                  <a:lnTo>
                    <a:pt x="16142" y="5105"/>
                  </a:lnTo>
                  <a:lnTo>
                    <a:pt x="16132" y="5163"/>
                  </a:lnTo>
                  <a:lnTo>
                    <a:pt x="16122" y="5221"/>
                  </a:lnTo>
                  <a:lnTo>
                    <a:pt x="16114" y="5280"/>
                  </a:lnTo>
                  <a:lnTo>
                    <a:pt x="16104" y="5338"/>
                  </a:lnTo>
                  <a:lnTo>
                    <a:pt x="16094" y="5397"/>
                  </a:lnTo>
                  <a:lnTo>
                    <a:pt x="16085" y="5455"/>
                  </a:lnTo>
                  <a:lnTo>
                    <a:pt x="16075" y="5514"/>
                  </a:lnTo>
                  <a:lnTo>
                    <a:pt x="16066" y="5573"/>
                  </a:lnTo>
                  <a:lnTo>
                    <a:pt x="16057" y="5631"/>
                  </a:lnTo>
                  <a:lnTo>
                    <a:pt x="16047" y="5690"/>
                  </a:lnTo>
                  <a:lnTo>
                    <a:pt x="16039" y="5749"/>
                  </a:lnTo>
                  <a:lnTo>
                    <a:pt x="16029" y="5806"/>
                  </a:lnTo>
                  <a:lnTo>
                    <a:pt x="16019" y="5865"/>
                  </a:lnTo>
                  <a:lnTo>
                    <a:pt x="16011" y="5924"/>
                  </a:lnTo>
                  <a:lnTo>
                    <a:pt x="15982" y="5917"/>
                  </a:lnTo>
                  <a:lnTo>
                    <a:pt x="15953" y="5910"/>
                  </a:lnTo>
                  <a:lnTo>
                    <a:pt x="15924" y="5905"/>
                  </a:lnTo>
                  <a:lnTo>
                    <a:pt x="15894" y="5900"/>
                  </a:lnTo>
                  <a:lnTo>
                    <a:pt x="15899" y="5758"/>
                  </a:lnTo>
                  <a:lnTo>
                    <a:pt x="15905" y="5616"/>
                  </a:lnTo>
                  <a:lnTo>
                    <a:pt x="15910" y="5473"/>
                  </a:lnTo>
                  <a:lnTo>
                    <a:pt x="15915" y="5329"/>
                  </a:lnTo>
                  <a:lnTo>
                    <a:pt x="15919" y="5187"/>
                  </a:lnTo>
                  <a:lnTo>
                    <a:pt x="15920" y="5044"/>
                  </a:lnTo>
                  <a:lnTo>
                    <a:pt x="15920" y="4974"/>
                  </a:lnTo>
                  <a:lnTo>
                    <a:pt x="15920" y="4903"/>
                  </a:lnTo>
                  <a:lnTo>
                    <a:pt x="15917" y="4832"/>
                  </a:lnTo>
                  <a:lnTo>
                    <a:pt x="15915" y="4761"/>
                  </a:lnTo>
                  <a:lnTo>
                    <a:pt x="15912" y="4692"/>
                  </a:lnTo>
                  <a:lnTo>
                    <a:pt x="15909" y="4621"/>
                  </a:lnTo>
                  <a:lnTo>
                    <a:pt x="15904" y="4551"/>
                  </a:lnTo>
                  <a:lnTo>
                    <a:pt x="15897" y="4482"/>
                  </a:lnTo>
                  <a:lnTo>
                    <a:pt x="15890" y="4412"/>
                  </a:lnTo>
                  <a:lnTo>
                    <a:pt x="15881" y="4343"/>
                  </a:lnTo>
                  <a:lnTo>
                    <a:pt x="15871" y="4275"/>
                  </a:lnTo>
                  <a:lnTo>
                    <a:pt x="15861" y="4206"/>
                  </a:lnTo>
                  <a:lnTo>
                    <a:pt x="15848" y="4138"/>
                  </a:lnTo>
                  <a:lnTo>
                    <a:pt x="15834" y="4070"/>
                  </a:lnTo>
                  <a:lnTo>
                    <a:pt x="15819" y="4003"/>
                  </a:lnTo>
                  <a:lnTo>
                    <a:pt x="15802" y="3936"/>
                  </a:lnTo>
                  <a:lnTo>
                    <a:pt x="15782" y="3870"/>
                  </a:lnTo>
                  <a:lnTo>
                    <a:pt x="15762" y="3804"/>
                  </a:lnTo>
                  <a:lnTo>
                    <a:pt x="15739" y="3739"/>
                  </a:lnTo>
                  <a:lnTo>
                    <a:pt x="15715" y="3674"/>
                  </a:lnTo>
                  <a:lnTo>
                    <a:pt x="15691" y="3636"/>
                  </a:lnTo>
                  <a:lnTo>
                    <a:pt x="15668" y="3597"/>
                  </a:lnTo>
                  <a:lnTo>
                    <a:pt x="15644" y="3559"/>
                  </a:lnTo>
                  <a:lnTo>
                    <a:pt x="15620" y="3520"/>
                  </a:lnTo>
                  <a:lnTo>
                    <a:pt x="15596" y="3483"/>
                  </a:lnTo>
                  <a:lnTo>
                    <a:pt x="15572" y="3444"/>
                  </a:lnTo>
                  <a:lnTo>
                    <a:pt x="15549" y="3406"/>
                  </a:lnTo>
                  <a:lnTo>
                    <a:pt x="15525" y="3368"/>
                  </a:lnTo>
                  <a:lnTo>
                    <a:pt x="15490" y="3331"/>
                  </a:lnTo>
                  <a:lnTo>
                    <a:pt x="15454" y="3294"/>
                  </a:lnTo>
                  <a:lnTo>
                    <a:pt x="15419" y="3258"/>
                  </a:lnTo>
                  <a:lnTo>
                    <a:pt x="15382" y="3222"/>
                  </a:lnTo>
                  <a:lnTo>
                    <a:pt x="15346" y="3188"/>
                  </a:lnTo>
                  <a:lnTo>
                    <a:pt x="15310" y="3154"/>
                  </a:lnTo>
                  <a:lnTo>
                    <a:pt x="15272" y="3119"/>
                  </a:lnTo>
                  <a:lnTo>
                    <a:pt x="15235" y="3087"/>
                  </a:lnTo>
                  <a:lnTo>
                    <a:pt x="15159" y="3022"/>
                  </a:lnTo>
                  <a:lnTo>
                    <a:pt x="15084" y="2959"/>
                  </a:lnTo>
                  <a:lnTo>
                    <a:pt x="15008" y="2895"/>
                  </a:lnTo>
                  <a:lnTo>
                    <a:pt x="14933" y="2833"/>
                  </a:lnTo>
                  <a:lnTo>
                    <a:pt x="14858" y="2772"/>
                  </a:lnTo>
                  <a:lnTo>
                    <a:pt x="14783" y="2710"/>
                  </a:lnTo>
                  <a:lnTo>
                    <a:pt x="14710" y="2648"/>
                  </a:lnTo>
                  <a:lnTo>
                    <a:pt x="14639" y="2585"/>
                  </a:lnTo>
                  <a:lnTo>
                    <a:pt x="14604" y="2551"/>
                  </a:lnTo>
                  <a:lnTo>
                    <a:pt x="14570" y="2519"/>
                  </a:lnTo>
                  <a:lnTo>
                    <a:pt x="14535" y="2486"/>
                  </a:lnTo>
                  <a:lnTo>
                    <a:pt x="14502" y="2453"/>
                  </a:lnTo>
                  <a:lnTo>
                    <a:pt x="14469" y="2419"/>
                  </a:lnTo>
                  <a:lnTo>
                    <a:pt x="14437" y="2384"/>
                  </a:lnTo>
                  <a:lnTo>
                    <a:pt x="14406" y="2349"/>
                  </a:lnTo>
                  <a:lnTo>
                    <a:pt x="14375" y="2314"/>
                  </a:lnTo>
                  <a:lnTo>
                    <a:pt x="14358" y="2306"/>
                  </a:lnTo>
                  <a:lnTo>
                    <a:pt x="14340" y="2297"/>
                  </a:lnTo>
                  <a:lnTo>
                    <a:pt x="14324" y="2288"/>
                  </a:lnTo>
                  <a:lnTo>
                    <a:pt x="14308" y="2278"/>
                  </a:lnTo>
                  <a:lnTo>
                    <a:pt x="14292" y="2266"/>
                  </a:lnTo>
                  <a:lnTo>
                    <a:pt x="14277" y="2255"/>
                  </a:lnTo>
                  <a:lnTo>
                    <a:pt x="14262" y="2241"/>
                  </a:lnTo>
                  <a:lnTo>
                    <a:pt x="14247" y="2227"/>
                  </a:lnTo>
                  <a:lnTo>
                    <a:pt x="14233" y="2213"/>
                  </a:lnTo>
                  <a:lnTo>
                    <a:pt x="14219" y="2198"/>
                  </a:lnTo>
                  <a:lnTo>
                    <a:pt x="14205" y="2183"/>
                  </a:lnTo>
                  <a:lnTo>
                    <a:pt x="14191" y="2167"/>
                  </a:lnTo>
                  <a:lnTo>
                    <a:pt x="14166" y="2133"/>
                  </a:lnTo>
                  <a:lnTo>
                    <a:pt x="14140" y="2099"/>
                  </a:lnTo>
                  <a:lnTo>
                    <a:pt x="14092" y="2030"/>
                  </a:lnTo>
                  <a:lnTo>
                    <a:pt x="14044" y="1963"/>
                  </a:lnTo>
                  <a:lnTo>
                    <a:pt x="14022" y="1933"/>
                  </a:lnTo>
                  <a:lnTo>
                    <a:pt x="13998" y="1904"/>
                  </a:lnTo>
                  <a:lnTo>
                    <a:pt x="13988" y="1890"/>
                  </a:lnTo>
                  <a:lnTo>
                    <a:pt x="13976" y="1878"/>
                  </a:lnTo>
                  <a:lnTo>
                    <a:pt x="13964" y="1867"/>
                  </a:lnTo>
                  <a:lnTo>
                    <a:pt x="13953" y="1856"/>
                  </a:lnTo>
                  <a:lnTo>
                    <a:pt x="13939" y="1859"/>
                  </a:lnTo>
                  <a:lnTo>
                    <a:pt x="13927" y="1863"/>
                  </a:lnTo>
                  <a:lnTo>
                    <a:pt x="13915" y="1869"/>
                  </a:lnTo>
                  <a:lnTo>
                    <a:pt x="13904" y="1873"/>
                  </a:lnTo>
                  <a:lnTo>
                    <a:pt x="13906" y="1885"/>
                  </a:lnTo>
                  <a:lnTo>
                    <a:pt x="13909" y="1898"/>
                  </a:lnTo>
                  <a:lnTo>
                    <a:pt x="13913" y="1911"/>
                  </a:lnTo>
                  <a:lnTo>
                    <a:pt x="13918" y="1923"/>
                  </a:lnTo>
                  <a:lnTo>
                    <a:pt x="13930" y="1952"/>
                  </a:lnTo>
                  <a:lnTo>
                    <a:pt x="13945" y="1983"/>
                  </a:lnTo>
                  <a:lnTo>
                    <a:pt x="13963" y="2017"/>
                  </a:lnTo>
                  <a:lnTo>
                    <a:pt x="13982" y="2051"/>
                  </a:lnTo>
                  <a:lnTo>
                    <a:pt x="14003" y="2086"/>
                  </a:lnTo>
                  <a:lnTo>
                    <a:pt x="14024" y="2123"/>
                  </a:lnTo>
                  <a:lnTo>
                    <a:pt x="14069" y="2199"/>
                  </a:lnTo>
                  <a:lnTo>
                    <a:pt x="14114" y="2276"/>
                  </a:lnTo>
                  <a:lnTo>
                    <a:pt x="14135" y="2315"/>
                  </a:lnTo>
                  <a:lnTo>
                    <a:pt x="14154" y="2352"/>
                  </a:lnTo>
                  <a:lnTo>
                    <a:pt x="14170" y="2390"/>
                  </a:lnTo>
                  <a:lnTo>
                    <a:pt x="14185" y="2425"/>
                  </a:lnTo>
                  <a:lnTo>
                    <a:pt x="14263" y="2458"/>
                  </a:lnTo>
                  <a:lnTo>
                    <a:pt x="14334" y="2497"/>
                  </a:lnTo>
                  <a:lnTo>
                    <a:pt x="14395" y="2540"/>
                  </a:lnTo>
                  <a:lnTo>
                    <a:pt x="14449" y="2588"/>
                  </a:lnTo>
                  <a:lnTo>
                    <a:pt x="14495" y="2640"/>
                  </a:lnTo>
                  <a:lnTo>
                    <a:pt x="14534" y="2697"/>
                  </a:lnTo>
                  <a:lnTo>
                    <a:pt x="14567" y="2757"/>
                  </a:lnTo>
                  <a:lnTo>
                    <a:pt x="14591" y="2820"/>
                  </a:lnTo>
                  <a:lnTo>
                    <a:pt x="14611" y="2888"/>
                  </a:lnTo>
                  <a:lnTo>
                    <a:pt x="14623" y="2958"/>
                  </a:lnTo>
                  <a:lnTo>
                    <a:pt x="14632" y="3031"/>
                  </a:lnTo>
                  <a:lnTo>
                    <a:pt x="14634" y="3104"/>
                  </a:lnTo>
                  <a:lnTo>
                    <a:pt x="14632" y="3182"/>
                  </a:lnTo>
                  <a:lnTo>
                    <a:pt x="14624" y="3260"/>
                  </a:lnTo>
                  <a:lnTo>
                    <a:pt x="14614" y="3339"/>
                  </a:lnTo>
                  <a:lnTo>
                    <a:pt x="14599" y="3419"/>
                  </a:lnTo>
                  <a:lnTo>
                    <a:pt x="14581" y="3500"/>
                  </a:lnTo>
                  <a:lnTo>
                    <a:pt x="14559" y="3581"/>
                  </a:lnTo>
                  <a:lnTo>
                    <a:pt x="14534" y="3662"/>
                  </a:lnTo>
                  <a:lnTo>
                    <a:pt x="14508" y="3743"/>
                  </a:lnTo>
                  <a:lnTo>
                    <a:pt x="14479" y="3823"/>
                  </a:lnTo>
                  <a:lnTo>
                    <a:pt x="14448" y="3902"/>
                  </a:lnTo>
                  <a:lnTo>
                    <a:pt x="14415" y="3980"/>
                  </a:lnTo>
                  <a:lnTo>
                    <a:pt x="14382" y="4056"/>
                  </a:lnTo>
                  <a:lnTo>
                    <a:pt x="14348" y="4130"/>
                  </a:lnTo>
                  <a:lnTo>
                    <a:pt x="14314" y="4203"/>
                  </a:lnTo>
                  <a:lnTo>
                    <a:pt x="14279" y="4273"/>
                  </a:lnTo>
                  <a:lnTo>
                    <a:pt x="14245" y="4339"/>
                  </a:lnTo>
                  <a:lnTo>
                    <a:pt x="14212" y="4402"/>
                  </a:lnTo>
                  <a:lnTo>
                    <a:pt x="14180" y="4462"/>
                  </a:lnTo>
                  <a:lnTo>
                    <a:pt x="14147" y="4518"/>
                  </a:lnTo>
                  <a:lnTo>
                    <a:pt x="14118" y="4571"/>
                  </a:lnTo>
                  <a:lnTo>
                    <a:pt x="14004" y="4713"/>
                  </a:lnTo>
                  <a:lnTo>
                    <a:pt x="13903" y="4839"/>
                  </a:lnTo>
                  <a:lnTo>
                    <a:pt x="13815" y="4949"/>
                  </a:lnTo>
                  <a:lnTo>
                    <a:pt x="13740" y="5043"/>
                  </a:lnTo>
                  <a:lnTo>
                    <a:pt x="13675" y="5126"/>
                  </a:lnTo>
                  <a:lnTo>
                    <a:pt x="13619" y="5195"/>
                  </a:lnTo>
                  <a:lnTo>
                    <a:pt x="13572" y="5257"/>
                  </a:lnTo>
                  <a:lnTo>
                    <a:pt x="13531" y="5308"/>
                  </a:lnTo>
                  <a:lnTo>
                    <a:pt x="13497" y="5353"/>
                  </a:lnTo>
                  <a:lnTo>
                    <a:pt x="13467" y="5393"/>
                  </a:lnTo>
                  <a:lnTo>
                    <a:pt x="13441" y="5428"/>
                  </a:lnTo>
                  <a:lnTo>
                    <a:pt x="13417" y="5460"/>
                  </a:lnTo>
                  <a:lnTo>
                    <a:pt x="13395" y="5492"/>
                  </a:lnTo>
                  <a:lnTo>
                    <a:pt x="13372" y="5525"/>
                  </a:lnTo>
                  <a:lnTo>
                    <a:pt x="13349" y="5559"/>
                  </a:lnTo>
                  <a:lnTo>
                    <a:pt x="13323" y="5597"/>
                  </a:lnTo>
                  <a:lnTo>
                    <a:pt x="13316" y="5623"/>
                  </a:lnTo>
                  <a:lnTo>
                    <a:pt x="13311" y="5648"/>
                  </a:lnTo>
                  <a:lnTo>
                    <a:pt x="13307" y="5672"/>
                  </a:lnTo>
                  <a:lnTo>
                    <a:pt x="13304" y="5697"/>
                  </a:lnTo>
                  <a:lnTo>
                    <a:pt x="13300" y="5722"/>
                  </a:lnTo>
                  <a:lnTo>
                    <a:pt x="13299" y="5745"/>
                  </a:lnTo>
                  <a:lnTo>
                    <a:pt x="13298" y="5768"/>
                  </a:lnTo>
                  <a:lnTo>
                    <a:pt x="13298" y="5791"/>
                  </a:lnTo>
                  <a:lnTo>
                    <a:pt x="13299" y="5813"/>
                  </a:lnTo>
                  <a:lnTo>
                    <a:pt x="13301" y="5834"/>
                  </a:lnTo>
                  <a:lnTo>
                    <a:pt x="13305" y="5856"/>
                  </a:lnTo>
                  <a:lnTo>
                    <a:pt x="13309" y="5876"/>
                  </a:lnTo>
                  <a:lnTo>
                    <a:pt x="13314" y="5895"/>
                  </a:lnTo>
                  <a:lnTo>
                    <a:pt x="13322" y="5915"/>
                  </a:lnTo>
                  <a:lnTo>
                    <a:pt x="13329" y="5933"/>
                  </a:lnTo>
                  <a:lnTo>
                    <a:pt x="13338" y="5950"/>
                  </a:lnTo>
                  <a:lnTo>
                    <a:pt x="13349" y="5966"/>
                  </a:lnTo>
                  <a:lnTo>
                    <a:pt x="13359" y="5982"/>
                  </a:lnTo>
                  <a:lnTo>
                    <a:pt x="13372" y="5997"/>
                  </a:lnTo>
                  <a:lnTo>
                    <a:pt x="13386" y="6011"/>
                  </a:lnTo>
                  <a:lnTo>
                    <a:pt x="13401" y="6024"/>
                  </a:lnTo>
                  <a:lnTo>
                    <a:pt x="13418" y="6036"/>
                  </a:lnTo>
                  <a:lnTo>
                    <a:pt x="13437" y="6048"/>
                  </a:lnTo>
                  <a:lnTo>
                    <a:pt x="13456" y="6057"/>
                  </a:lnTo>
                  <a:lnTo>
                    <a:pt x="13476" y="6066"/>
                  </a:lnTo>
                  <a:lnTo>
                    <a:pt x="13499" y="6074"/>
                  </a:lnTo>
                  <a:lnTo>
                    <a:pt x="13522" y="6081"/>
                  </a:lnTo>
                  <a:lnTo>
                    <a:pt x="13548" y="6086"/>
                  </a:lnTo>
                  <a:lnTo>
                    <a:pt x="13575" y="6090"/>
                  </a:lnTo>
                  <a:lnTo>
                    <a:pt x="13603" y="6094"/>
                  </a:lnTo>
                  <a:lnTo>
                    <a:pt x="13633" y="6096"/>
                  </a:lnTo>
                  <a:lnTo>
                    <a:pt x="13665" y="6097"/>
                  </a:lnTo>
                  <a:lnTo>
                    <a:pt x="13689" y="6085"/>
                  </a:lnTo>
                  <a:lnTo>
                    <a:pt x="13711" y="6075"/>
                  </a:lnTo>
                  <a:lnTo>
                    <a:pt x="13731" y="6067"/>
                  </a:lnTo>
                  <a:lnTo>
                    <a:pt x="13752" y="6060"/>
                  </a:lnTo>
                  <a:lnTo>
                    <a:pt x="13771" y="6055"/>
                  </a:lnTo>
                  <a:lnTo>
                    <a:pt x="13789" y="6052"/>
                  </a:lnTo>
                  <a:lnTo>
                    <a:pt x="13805" y="6050"/>
                  </a:lnTo>
                  <a:lnTo>
                    <a:pt x="13823" y="6049"/>
                  </a:lnTo>
                  <a:lnTo>
                    <a:pt x="13838" y="6050"/>
                  </a:lnTo>
                  <a:lnTo>
                    <a:pt x="13851" y="6052"/>
                  </a:lnTo>
                  <a:lnTo>
                    <a:pt x="13865" y="6055"/>
                  </a:lnTo>
                  <a:lnTo>
                    <a:pt x="13878" y="6059"/>
                  </a:lnTo>
                  <a:lnTo>
                    <a:pt x="13891" y="6065"/>
                  </a:lnTo>
                  <a:lnTo>
                    <a:pt x="13903" y="6072"/>
                  </a:lnTo>
                  <a:lnTo>
                    <a:pt x="13915" y="6080"/>
                  </a:lnTo>
                  <a:lnTo>
                    <a:pt x="13925" y="6089"/>
                  </a:lnTo>
                  <a:lnTo>
                    <a:pt x="13936" y="6100"/>
                  </a:lnTo>
                  <a:lnTo>
                    <a:pt x="13947" y="6112"/>
                  </a:lnTo>
                  <a:lnTo>
                    <a:pt x="13957" y="6124"/>
                  </a:lnTo>
                  <a:lnTo>
                    <a:pt x="13967" y="6138"/>
                  </a:lnTo>
                  <a:lnTo>
                    <a:pt x="13987" y="6168"/>
                  </a:lnTo>
                  <a:lnTo>
                    <a:pt x="14007" y="6202"/>
                  </a:lnTo>
                  <a:lnTo>
                    <a:pt x="14049" y="6279"/>
                  </a:lnTo>
                  <a:lnTo>
                    <a:pt x="14097" y="6367"/>
                  </a:lnTo>
                  <a:lnTo>
                    <a:pt x="14095" y="6423"/>
                  </a:lnTo>
                  <a:lnTo>
                    <a:pt x="14086" y="6478"/>
                  </a:lnTo>
                  <a:lnTo>
                    <a:pt x="14073" y="6537"/>
                  </a:lnTo>
                  <a:lnTo>
                    <a:pt x="14056" y="6596"/>
                  </a:lnTo>
                  <a:lnTo>
                    <a:pt x="14035" y="6657"/>
                  </a:lnTo>
                  <a:lnTo>
                    <a:pt x="14009" y="6718"/>
                  </a:lnTo>
                  <a:lnTo>
                    <a:pt x="13980" y="6782"/>
                  </a:lnTo>
                  <a:lnTo>
                    <a:pt x="13947" y="6845"/>
                  </a:lnTo>
                  <a:lnTo>
                    <a:pt x="13912" y="6909"/>
                  </a:lnTo>
                  <a:lnTo>
                    <a:pt x="13872" y="6974"/>
                  </a:lnTo>
                  <a:lnTo>
                    <a:pt x="13830" y="7038"/>
                  </a:lnTo>
                  <a:lnTo>
                    <a:pt x="13786" y="7103"/>
                  </a:lnTo>
                  <a:lnTo>
                    <a:pt x="13740" y="7169"/>
                  </a:lnTo>
                  <a:lnTo>
                    <a:pt x="13692" y="7234"/>
                  </a:lnTo>
                  <a:lnTo>
                    <a:pt x="13642" y="7298"/>
                  </a:lnTo>
                  <a:lnTo>
                    <a:pt x="13592" y="7363"/>
                  </a:lnTo>
                  <a:lnTo>
                    <a:pt x="13539" y="7427"/>
                  </a:lnTo>
                  <a:lnTo>
                    <a:pt x="13488" y="7490"/>
                  </a:lnTo>
                  <a:lnTo>
                    <a:pt x="13434" y="7552"/>
                  </a:lnTo>
                  <a:lnTo>
                    <a:pt x="13382" y="7613"/>
                  </a:lnTo>
                  <a:lnTo>
                    <a:pt x="13276" y="7733"/>
                  </a:lnTo>
                  <a:lnTo>
                    <a:pt x="13173" y="7847"/>
                  </a:lnTo>
                  <a:lnTo>
                    <a:pt x="13074" y="7954"/>
                  </a:lnTo>
                  <a:lnTo>
                    <a:pt x="12983" y="8054"/>
                  </a:lnTo>
                  <a:lnTo>
                    <a:pt x="12902" y="8144"/>
                  </a:lnTo>
                  <a:lnTo>
                    <a:pt x="12831" y="8224"/>
                  </a:lnTo>
                  <a:lnTo>
                    <a:pt x="12819" y="8262"/>
                  </a:lnTo>
                  <a:lnTo>
                    <a:pt x="12809" y="8297"/>
                  </a:lnTo>
                  <a:lnTo>
                    <a:pt x="12803" y="8328"/>
                  </a:lnTo>
                  <a:lnTo>
                    <a:pt x="12799" y="8357"/>
                  </a:lnTo>
                  <a:lnTo>
                    <a:pt x="12796" y="8371"/>
                  </a:lnTo>
                  <a:lnTo>
                    <a:pt x="12796" y="8384"/>
                  </a:lnTo>
                  <a:lnTo>
                    <a:pt x="12796" y="8397"/>
                  </a:lnTo>
                  <a:lnTo>
                    <a:pt x="12796" y="8410"/>
                  </a:lnTo>
                  <a:lnTo>
                    <a:pt x="12798" y="8421"/>
                  </a:lnTo>
                  <a:lnTo>
                    <a:pt x="12800" y="8434"/>
                  </a:lnTo>
                  <a:lnTo>
                    <a:pt x="12802" y="8446"/>
                  </a:lnTo>
                  <a:lnTo>
                    <a:pt x="12804" y="8459"/>
                  </a:lnTo>
                  <a:lnTo>
                    <a:pt x="12812" y="8484"/>
                  </a:lnTo>
                  <a:lnTo>
                    <a:pt x="12821" y="8508"/>
                  </a:lnTo>
                  <a:lnTo>
                    <a:pt x="12833" y="8535"/>
                  </a:lnTo>
                  <a:lnTo>
                    <a:pt x="12848" y="8564"/>
                  </a:lnTo>
                  <a:lnTo>
                    <a:pt x="12882" y="8629"/>
                  </a:lnTo>
                  <a:lnTo>
                    <a:pt x="12926" y="8709"/>
                  </a:lnTo>
                  <a:lnTo>
                    <a:pt x="12924" y="8723"/>
                  </a:lnTo>
                  <a:lnTo>
                    <a:pt x="12923" y="8738"/>
                  </a:lnTo>
                  <a:lnTo>
                    <a:pt x="12922" y="8753"/>
                  </a:lnTo>
                  <a:lnTo>
                    <a:pt x="12922" y="8769"/>
                  </a:lnTo>
                  <a:lnTo>
                    <a:pt x="12879" y="8786"/>
                  </a:lnTo>
                  <a:lnTo>
                    <a:pt x="12843" y="8802"/>
                  </a:lnTo>
                  <a:lnTo>
                    <a:pt x="12813" y="8816"/>
                  </a:lnTo>
                  <a:lnTo>
                    <a:pt x="12788" y="8829"/>
                  </a:lnTo>
                  <a:lnTo>
                    <a:pt x="12778" y="8835"/>
                  </a:lnTo>
                  <a:lnTo>
                    <a:pt x="12769" y="8843"/>
                  </a:lnTo>
                  <a:lnTo>
                    <a:pt x="12761" y="8849"/>
                  </a:lnTo>
                  <a:lnTo>
                    <a:pt x="12755" y="8857"/>
                  </a:lnTo>
                  <a:lnTo>
                    <a:pt x="12749" y="8864"/>
                  </a:lnTo>
                  <a:lnTo>
                    <a:pt x="12745" y="8872"/>
                  </a:lnTo>
                  <a:lnTo>
                    <a:pt x="12741" y="8880"/>
                  </a:lnTo>
                  <a:lnTo>
                    <a:pt x="12739" y="8890"/>
                  </a:lnTo>
                  <a:lnTo>
                    <a:pt x="12736" y="8899"/>
                  </a:lnTo>
                  <a:lnTo>
                    <a:pt x="12735" y="8909"/>
                  </a:lnTo>
                  <a:lnTo>
                    <a:pt x="12734" y="8921"/>
                  </a:lnTo>
                  <a:lnTo>
                    <a:pt x="12735" y="8934"/>
                  </a:lnTo>
                  <a:lnTo>
                    <a:pt x="12736" y="8961"/>
                  </a:lnTo>
                  <a:lnTo>
                    <a:pt x="12740" y="8994"/>
                  </a:lnTo>
                  <a:lnTo>
                    <a:pt x="12745" y="9031"/>
                  </a:lnTo>
                  <a:lnTo>
                    <a:pt x="12750" y="9075"/>
                  </a:lnTo>
                  <a:lnTo>
                    <a:pt x="12756" y="9126"/>
                  </a:lnTo>
                  <a:lnTo>
                    <a:pt x="12760" y="9183"/>
                  </a:lnTo>
                  <a:lnTo>
                    <a:pt x="12746" y="9226"/>
                  </a:lnTo>
                  <a:lnTo>
                    <a:pt x="12731" y="9265"/>
                  </a:lnTo>
                  <a:lnTo>
                    <a:pt x="12715" y="9300"/>
                  </a:lnTo>
                  <a:lnTo>
                    <a:pt x="12699" y="9332"/>
                  </a:lnTo>
                  <a:lnTo>
                    <a:pt x="12691" y="9347"/>
                  </a:lnTo>
                  <a:lnTo>
                    <a:pt x="12683" y="9361"/>
                  </a:lnTo>
                  <a:lnTo>
                    <a:pt x="12673" y="9375"/>
                  </a:lnTo>
                  <a:lnTo>
                    <a:pt x="12665" y="9388"/>
                  </a:lnTo>
                  <a:lnTo>
                    <a:pt x="12655" y="9401"/>
                  </a:lnTo>
                  <a:lnTo>
                    <a:pt x="12645" y="9413"/>
                  </a:lnTo>
                  <a:lnTo>
                    <a:pt x="12636" y="9425"/>
                  </a:lnTo>
                  <a:lnTo>
                    <a:pt x="12625" y="9435"/>
                  </a:lnTo>
                  <a:lnTo>
                    <a:pt x="12604" y="9457"/>
                  </a:lnTo>
                  <a:lnTo>
                    <a:pt x="12580" y="9477"/>
                  </a:lnTo>
                  <a:lnTo>
                    <a:pt x="12554" y="9496"/>
                  </a:lnTo>
                  <a:lnTo>
                    <a:pt x="12527" y="9516"/>
                  </a:lnTo>
                  <a:lnTo>
                    <a:pt x="12497" y="9535"/>
                  </a:lnTo>
                  <a:lnTo>
                    <a:pt x="12465" y="9554"/>
                  </a:lnTo>
                  <a:lnTo>
                    <a:pt x="12432" y="9574"/>
                  </a:lnTo>
                  <a:lnTo>
                    <a:pt x="12394" y="9595"/>
                  </a:lnTo>
                  <a:lnTo>
                    <a:pt x="12347" y="9594"/>
                  </a:lnTo>
                  <a:lnTo>
                    <a:pt x="12304" y="9591"/>
                  </a:lnTo>
                  <a:lnTo>
                    <a:pt x="12268" y="9585"/>
                  </a:lnTo>
                  <a:lnTo>
                    <a:pt x="12236" y="9579"/>
                  </a:lnTo>
                  <a:lnTo>
                    <a:pt x="12208" y="9569"/>
                  </a:lnTo>
                  <a:lnTo>
                    <a:pt x="12185" y="9559"/>
                  </a:lnTo>
                  <a:lnTo>
                    <a:pt x="12166" y="9547"/>
                  </a:lnTo>
                  <a:lnTo>
                    <a:pt x="12152" y="9533"/>
                  </a:lnTo>
                  <a:lnTo>
                    <a:pt x="12140" y="9518"/>
                  </a:lnTo>
                  <a:lnTo>
                    <a:pt x="12133" y="9501"/>
                  </a:lnTo>
                  <a:lnTo>
                    <a:pt x="12127" y="9484"/>
                  </a:lnTo>
                  <a:lnTo>
                    <a:pt x="12125" y="9464"/>
                  </a:lnTo>
                  <a:lnTo>
                    <a:pt x="12126" y="9445"/>
                  </a:lnTo>
                  <a:lnTo>
                    <a:pt x="12130" y="9424"/>
                  </a:lnTo>
                  <a:lnTo>
                    <a:pt x="12135" y="9402"/>
                  </a:lnTo>
                  <a:lnTo>
                    <a:pt x="12141" y="9380"/>
                  </a:lnTo>
                  <a:lnTo>
                    <a:pt x="12150" y="9356"/>
                  </a:lnTo>
                  <a:lnTo>
                    <a:pt x="12161" y="9332"/>
                  </a:lnTo>
                  <a:lnTo>
                    <a:pt x="12171" y="9309"/>
                  </a:lnTo>
                  <a:lnTo>
                    <a:pt x="12183" y="9284"/>
                  </a:lnTo>
                  <a:lnTo>
                    <a:pt x="12208" y="9234"/>
                  </a:lnTo>
                  <a:lnTo>
                    <a:pt x="12233" y="9185"/>
                  </a:lnTo>
                  <a:lnTo>
                    <a:pt x="12244" y="9160"/>
                  </a:lnTo>
                  <a:lnTo>
                    <a:pt x="12256" y="9135"/>
                  </a:lnTo>
                  <a:lnTo>
                    <a:pt x="12266" y="9111"/>
                  </a:lnTo>
                  <a:lnTo>
                    <a:pt x="12275" y="9087"/>
                  </a:lnTo>
                  <a:lnTo>
                    <a:pt x="12282" y="9063"/>
                  </a:lnTo>
                  <a:lnTo>
                    <a:pt x="12288" y="9041"/>
                  </a:lnTo>
                  <a:lnTo>
                    <a:pt x="12292" y="9018"/>
                  </a:lnTo>
                  <a:lnTo>
                    <a:pt x="12293" y="8997"/>
                  </a:lnTo>
                  <a:lnTo>
                    <a:pt x="12255" y="8936"/>
                  </a:lnTo>
                  <a:lnTo>
                    <a:pt x="12222" y="8878"/>
                  </a:lnTo>
                  <a:lnTo>
                    <a:pt x="12207" y="8849"/>
                  </a:lnTo>
                  <a:lnTo>
                    <a:pt x="12193" y="8821"/>
                  </a:lnTo>
                  <a:lnTo>
                    <a:pt x="12180" y="8794"/>
                  </a:lnTo>
                  <a:lnTo>
                    <a:pt x="12167" y="8768"/>
                  </a:lnTo>
                  <a:lnTo>
                    <a:pt x="12156" y="8741"/>
                  </a:lnTo>
                  <a:lnTo>
                    <a:pt x="12146" y="8714"/>
                  </a:lnTo>
                  <a:lnTo>
                    <a:pt x="12136" y="8688"/>
                  </a:lnTo>
                  <a:lnTo>
                    <a:pt x="12129" y="8663"/>
                  </a:lnTo>
                  <a:lnTo>
                    <a:pt x="12121" y="8638"/>
                  </a:lnTo>
                  <a:lnTo>
                    <a:pt x="12115" y="8612"/>
                  </a:lnTo>
                  <a:lnTo>
                    <a:pt x="12109" y="8587"/>
                  </a:lnTo>
                  <a:lnTo>
                    <a:pt x="12105" y="8562"/>
                  </a:lnTo>
                  <a:lnTo>
                    <a:pt x="12102" y="8537"/>
                  </a:lnTo>
                  <a:lnTo>
                    <a:pt x="12101" y="8512"/>
                  </a:lnTo>
                  <a:lnTo>
                    <a:pt x="12100" y="8487"/>
                  </a:lnTo>
                  <a:lnTo>
                    <a:pt x="12100" y="8461"/>
                  </a:lnTo>
                  <a:lnTo>
                    <a:pt x="12101" y="8435"/>
                  </a:lnTo>
                  <a:lnTo>
                    <a:pt x="12103" y="8410"/>
                  </a:lnTo>
                  <a:lnTo>
                    <a:pt x="12106" y="8384"/>
                  </a:lnTo>
                  <a:lnTo>
                    <a:pt x="12110" y="8357"/>
                  </a:lnTo>
                  <a:lnTo>
                    <a:pt x="12116" y="8330"/>
                  </a:lnTo>
                  <a:lnTo>
                    <a:pt x="12123" y="8304"/>
                  </a:lnTo>
                  <a:lnTo>
                    <a:pt x="12131" y="8276"/>
                  </a:lnTo>
                  <a:lnTo>
                    <a:pt x="12139" y="8248"/>
                  </a:lnTo>
                  <a:lnTo>
                    <a:pt x="12150" y="8219"/>
                  </a:lnTo>
                  <a:lnTo>
                    <a:pt x="12161" y="8190"/>
                  </a:lnTo>
                  <a:lnTo>
                    <a:pt x="12174" y="8160"/>
                  </a:lnTo>
                  <a:lnTo>
                    <a:pt x="12188" y="8129"/>
                  </a:lnTo>
                  <a:lnTo>
                    <a:pt x="12197" y="8128"/>
                  </a:lnTo>
                  <a:lnTo>
                    <a:pt x="12209" y="8124"/>
                  </a:lnTo>
                  <a:lnTo>
                    <a:pt x="12222" y="8118"/>
                  </a:lnTo>
                  <a:lnTo>
                    <a:pt x="12237" y="8111"/>
                  </a:lnTo>
                  <a:lnTo>
                    <a:pt x="12271" y="8091"/>
                  </a:lnTo>
                  <a:lnTo>
                    <a:pt x="12310" y="8069"/>
                  </a:lnTo>
                  <a:lnTo>
                    <a:pt x="12352" y="8044"/>
                  </a:lnTo>
                  <a:lnTo>
                    <a:pt x="12393" y="8021"/>
                  </a:lnTo>
                  <a:lnTo>
                    <a:pt x="12415" y="8010"/>
                  </a:lnTo>
                  <a:lnTo>
                    <a:pt x="12435" y="8000"/>
                  </a:lnTo>
                  <a:lnTo>
                    <a:pt x="12456" y="7992"/>
                  </a:lnTo>
                  <a:lnTo>
                    <a:pt x="12476" y="7985"/>
                  </a:lnTo>
                  <a:lnTo>
                    <a:pt x="12473" y="7964"/>
                  </a:lnTo>
                  <a:lnTo>
                    <a:pt x="12471" y="7943"/>
                  </a:lnTo>
                  <a:lnTo>
                    <a:pt x="12467" y="7923"/>
                  </a:lnTo>
                  <a:lnTo>
                    <a:pt x="12465" y="7904"/>
                  </a:lnTo>
                  <a:lnTo>
                    <a:pt x="12444" y="7894"/>
                  </a:lnTo>
                  <a:lnTo>
                    <a:pt x="12423" y="7885"/>
                  </a:lnTo>
                  <a:lnTo>
                    <a:pt x="12403" y="7877"/>
                  </a:lnTo>
                  <a:lnTo>
                    <a:pt x="12384" y="7868"/>
                  </a:lnTo>
                  <a:lnTo>
                    <a:pt x="12430" y="7811"/>
                  </a:lnTo>
                  <a:lnTo>
                    <a:pt x="12477" y="7748"/>
                  </a:lnTo>
                  <a:lnTo>
                    <a:pt x="12524" y="7685"/>
                  </a:lnTo>
                  <a:lnTo>
                    <a:pt x="12572" y="7619"/>
                  </a:lnTo>
                  <a:lnTo>
                    <a:pt x="12622" y="7552"/>
                  </a:lnTo>
                  <a:lnTo>
                    <a:pt x="12672" y="7485"/>
                  </a:lnTo>
                  <a:lnTo>
                    <a:pt x="12724" y="7418"/>
                  </a:lnTo>
                  <a:lnTo>
                    <a:pt x="12775" y="7352"/>
                  </a:lnTo>
                  <a:lnTo>
                    <a:pt x="12802" y="7319"/>
                  </a:lnTo>
                  <a:lnTo>
                    <a:pt x="12829" y="7286"/>
                  </a:lnTo>
                  <a:lnTo>
                    <a:pt x="12855" y="7254"/>
                  </a:lnTo>
                  <a:lnTo>
                    <a:pt x="12883" y="7223"/>
                  </a:lnTo>
                  <a:lnTo>
                    <a:pt x="12911" y="7193"/>
                  </a:lnTo>
                  <a:lnTo>
                    <a:pt x="12939" y="7163"/>
                  </a:lnTo>
                  <a:lnTo>
                    <a:pt x="12967" y="7134"/>
                  </a:lnTo>
                  <a:lnTo>
                    <a:pt x="12996" y="7106"/>
                  </a:lnTo>
                  <a:lnTo>
                    <a:pt x="13024" y="7080"/>
                  </a:lnTo>
                  <a:lnTo>
                    <a:pt x="13054" y="7054"/>
                  </a:lnTo>
                  <a:lnTo>
                    <a:pt x="13083" y="7029"/>
                  </a:lnTo>
                  <a:lnTo>
                    <a:pt x="13113" y="7006"/>
                  </a:lnTo>
                  <a:lnTo>
                    <a:pt x="13143" y="6984"/>
                  </a:lnTo>
                  <a:lnTo>
                    <a:pt x="13173" y="6963"/>
                  </a:lnTo>
                  <a:lnTo>
                    <a:pt x="13204" y="6944"/>
                  </a:lnTo>
                  <a:lnTo>
                    <a:pt x="13235" y="6926"/>
                  </a:lnTo>
                  <a:lnTo>
                    <a:pt x="13240" y="6900"/>
                  </a:lnTo>
                  <a:lnTo>
                    <a:pt x="13247" y="6874"/>
                  </a:lnTo>
                  <a:lnTo>
                    <a:pt x="13252" y="6847"/>
                  </a:lnTo>
                  <a:lnTo>
                    <a:pt x="13260" y="6821"/>
                  </a:lnTo>
                  <a:lnTo>
                    <a:pt x="13247" y="6822"/>
                  </a:lnTo>
                  <a:lnTo>
                    <a:pt x="13232" y="6826"/>
                  </a:lnTo>
                  <a:lnTo>
                    <a:pt x="13215" y="6831"/>
                  </a:lnTo>
                  <a:lnTo>
                    <a:pt x="13196" y="6838"/>
                  </a:lnTo>
                  <a:lnTo>
                    <a:pt x="13154" y="6855"/>
                  </a:lnTo>
                  <a:lnTo>
                    <a:pt x="13107" y="6874"/>
                  </a:lnTo>
                  <a:lnTo>
                    <a:pt x="13057" y="6894"/>
                  </a:lnTo>
                  <a:lnTo>
                    <a:pt x="13007" y="6914"/>
                  </a:lnTo>
                  <a:lnTo>
                    <a:pt x="12980" y="6922"/>
                  </a:lnTo>
                  <a:lnTo>
                    <a:pt x="12955" y="6930"/>
                  </a:lnTo>
                  <a:lnTo>
                    <a:pt x="12929" y="6936"/>
                  </a:lnTo>
                  <a:lnTo>
                    <a:pt x="12905" y="6940"/>
                  </a:lnTo>
                  <a:lnTo>
                    <a:pt x="12890" y="6911"/>
                  </a:lnTo>
                  <a:lnTo>
                    <a:pt x="12878" y="6884"/>
                  </a:lnTo>
                  <a:lnTo>
                    <a:pt x="12869" y="6857"/>
                  </a:lnTo>
                  <a:lnTo>
                    <a:pt x="12865" y="6832"/>
                  </a:lnTo>
                  <a:lnTo>
                    <a:pt x="12863" y="6808"/>
                  </a:lnTo>
                  <a:lnTo>
                    <a:pt x="12864" y="6786"/>
                  </a:lnTo>
                  <a:lnTo>
                    <a:pt x="12867" y="6765"/>
                  </a:lnTo>
                  <a:lnTo>
                    <a:pt x="12874" y="6744"/>
                  </a:lnTo>
                  <a:lnTo>
                    <a:pt x="12881" y="6725"/>
                  </a:lnTo>
                  <a:lnTo>
                    <a:pt x="12891" y="6707"/>
                  </a:lnTo>
                  <a:lnTo>
                    <a:pt x="12903" y="6690"/>
                  </a:lnTo>
                  <a:lnTo>
                    <a:pt x="12915" y="6672"/>
                  </a:lnTo>
                  <a:lnTo>
                    <a:pt x="12931" y="6657"/>
                  </a:lnTo>
                  <a:lnTo>
                    <a:pt x="12946" y="6642"/>
                  </a:lnTo>
                  <a:lnTo>
                    <a:pt x="12962" y="6627"/>
                  </a:lnTo>
                  <a:lnTo>
                    <a:pt x="12979" y="6613"/>
                  </a:lnTo>
                  <a:lnTo>
                    <a:pt x="13047" y="6564"/>
                  </a:lnTo>
                  <a:lnTo>
                    <a:pt x="13107" y="6519"/>
                  </a:lnTo>
                  <a:lnTo>
                    <a:pt x="13119" y="6507"/>
                  </a:lnTo>
                  <a:lnTo>
                    <a:pt x="13130" y="6497"/>
                  </a:lnTo>
                  <a:lnTo>
                    <a:pt x="13139" y="6486"/>
                  </a:lnTo>
                  <a:lnTo>
                    <a:pt x="13146" y="6474"/>
                  </a:lnTo>
                  <a:lnTo>
                    <a:pt x="13150" y="6463"/>
                  </a:lnTo>
                  <a:lnTo>
                    <a:pt x="13151" y="6452"/>
                  </a:lnTo>
                  <a:lnTo>
                    <a:pt x="13151" y="6440"/>
                  </a:lnTo>
                  <a:lnTo>
                    <a:pt x="13147" y="6427"/>
                  </a:lnTo>
                  <a:lnTo>
                    <a:pt x="13135" y="6427"/>
                  </a:lnTo>
                  <a:lnTo>
                    <a:pt x="13123" y="6428"/>
                  </a:lnTo>
                  <a:lnTo>
                    <a:pt x="13112" y="6429"/>
                  </a:lnTo>
                  <a:lnTo>
                    <a:pt x="13101" y="6431"/>
                  </a:lnTo>
                  <a:lnTo>
                    <a:pt x="13080" y="6437"/>
                  </a:lnTo>
                  <a:lnTo>
                    <a:pt x="13059" y="6443"/>
                  </a:lnTo>
                  <a:lnTo>
                    <a:pt x="13040" y="6452"/>
                  </a:lnTo>
                  <a:lnTo>
                    <a:pt x="13021" y="6461"/>
                  </a:lnTo>
                  <a:lnTo>
                    <a:pt x="13002" y="6472"/>
                  </a:lnTo>
                  <a:lnTo>
                    <a:pt x="12985" y="6484"/>
                  </a:lnTo>
                  <a:lnTo>
                    <a:pt x="12951" y="6509"/>
                  </a:lnTo>
                  <a:lnTo>
                    <a:pt x="12919" y="6537"/>
                  </a:lnTo>
                  <a:lnTo>
                    <a:pt x="12885" y="6564"/>
                  </a:lnTo>
                  <a:lnTo>
                    <a:pt x="12852" y="6589"/>
                  </a:lnTo>
                  <a:lnTo>
                    <a:pt x="12777" y="6595"/>
                  </a:lnTo>
                  <a:lnTo>
                    <a:pt x="12704" y="6601"/>
                  </a:lnTo>
                  <a:lnTo>
                    <a:pt x="12635" y="6606"/>
                  </a:lnTo>
                  <a:lnTo>
                    <a:pt x="12566" y="6609"/>
                  </a:lnTo>
                  <a:lnTo>
                    <a:pt x="12500" y="6611"/>
                  </a:lnTo>
                  <a:lnTo>
                    <a:pt x="12434" y="6613"/>
                  </a:lnTo>
                  <a:lnTo>
                    <a:pt x="12372" y="6613"/>
                  </a:lnTo>
                  <a:lnTo>
                    <a:pt x="12310" y="6612"/>
                  </a:lnTo>
                  <a:lnTo>
                    <a:pt x="12251" y="6610"/>
                  </a:lnTo>
                  <a:lnTo>
                    <a:pt x="12192" y="6606"/>
                  </a:lnTo>
                  <a:lnTo>
                    <a:pt x="12135" y="6601"/>
                  </a:lnTo>
                  <a:lnTo>
                    <a:pt x="12079" y="6593"/>
                  </a:lnTo>
                  <a:lnTo>
                    <a:pt x="12025" y="6584"/>
                  </a:lnTo>
                  <a:lnTo>
                    <a:pt x="11972" y="6575"/>
                  </a:lnTo>
                  <a:lnTo>
                    <a:pt x="11919" y="6563"/>
                  </a:lnTo>
                  <a:lnTo>
                    <a:pt x="11868" y="6549"/>
                  </a:lnTo>
                  <a:lnTo>
                    <a:pt x="11818" y="6533"/>
                  </a:lnTo>
                  <a:lnTo>
                    <a:pt x="11767" y="6516"/>
                  </a:lnTo>
                  <a:lnTo>
                    <a:pt x="11718" y="6496"/>
                  </a:lnTo>
                  <a:lnTo>
                    <a:pt x="11670" y="6474"/>
                  </a:lnTo>
                  <a:lnTo>
                    <a:pt x="11621" y="6451"/>
                  </a:lnTo>
                  <a:lnTo>
                    <a:pt x="11574" y="6424"/>
                  </a:lnTo>
                  <a:lnTo>
                    <a:pt x="11527" y="6396"/>
                  </a:lnTo>
                  <a:lnTo>
                    <a:pt x="11480" y="6365"/>
                  </a:lnTo>
                  <a:lnTo>
                    <a:pt x="11433" y="6332"/>
                  </a:lnTo>
                  <a:lnTo>
                    <a:pt x="11386" y="6296"/>
                  </a:lnTo>
                  <a:lnTo>
                    <a:pt x="11338" y="6258"/>
                  </a:lnTo>
                  <a:lnTo>
                    <a:pt x="11292" y="6217"/>
                  </a:lnTo>
                  <a:lnTo>
                    <a:pt x="11244" y="6173"/>
                  </a:lnTo>
                  <a:lnTo>
                    <a:pt x="11197" y="6127"/>
                  </a:lnTo>
                  <a:lnTo>
                    <a:pt x="11149" y="6079"/>
                  </a:lnTo>
                  <a:lnTo>
                    <a:pt x="11100" y="6026"/>
                  </a:lnTo>
                  <a:lnTo>
                    <a:pt x="11067" y="5939"/>
                  </a:lnTo>
                  <a:lnTo>
                    <a:pt x="11042" y="5872"/>
                  </a:lnTo>
                  <a:lnTo>
                    <a:pt x="11024" y="5820"/>
                  </a:lnTo>
                  <a:lnTo>
                    <a:pt x="11011" y="5781"/>
                  </a:lnTo>
                  <a:lnTo>
                    <a:pt x="11001" y="5747"/>
                  </a:lnTo>
                  <a:lnTo>
                    <a:pt x="10993" y="5716"/>
                  </a:lnTo>
                  <a:lnTo>
                    <a:pt x="10986" y="5683"/>
                  </a:lnTo>
                  <a:lnTo>
                    <a:pt x="10977" y="5642"/>
                  </a:lnTo>
                  <a:lnTo>
                    <a:pt x="10978" y="5583"/>
                  </a:lnTo>
                  <a:lnTo>
                    <a:pt x="10981" y="5526"/>
                  </a:lnTo>
                  <a:lnTo>
                    <a:pt x="10987" y="5468"/>
                  </a:lnTo>
                  <a:lnTo>
                    <a:pt x="10993" y="5410"/>
                  </a:lnTo>
                  <a:lnTo>
                    <a:pt x="11002" y="5353"/>
                  </a:lnTo>
                  <a:lnTo>
                    <a:pt x="11012" y="5296"/>
                  </a:lnTo>
                  <a:lnTo>
                    <a:pt x="11023" y="5240"/>
                  </a:lnTo>
                  <a:lnTo>
                    <a:pt x="11036" y="5185"/>
                  </a:lnTo>
                  <a:lnTo>
                    <a:pt x="11049" y="5129"/>
                  </a:lnTo>
                  <a:lnTo>
                    <a:pt x="11063" y="5074"/>
                  </a:lnTo>
                  <a:lnTo>
                    <a:pt x="11078" y="5019"/>
                  </a:lnTo>
                  <a:lnTo>
                    <a:pt x="11093" y="4964"/>
                  </a:lnTo>
                  <a:lnTo>
                    <a:pt x="11124" y="4856"/>
                  </a:lnTo>
                  <a:lnTo>
                    <a:pt x="11156" y="4747"/>
                  </a:lnTo>
                  <a:lnTo>
                    <a:pt x="11171" y="4693"/>
                  </a:lnTo>
                  <a:lnTo>
                    <a:pt x="11185" y="4639"/>
                  </a:lnTo>
                  <a:lnTo>
                    <a:pt x="11199" y="4585"/>
                  </a:lnTo>
                  <a:lnTo>
                    <a:pt x="11212" y="4531"/>
                  </a:lnTo>
                  <a:lnTo>
                    <a:pt x="11225" y="4477"/>
                  </a:lnTo>
                  <a:lnTo>
                    <a:pt x="11235" y="4423"/>
                  </a:lnTo>
                  <a:lnTo>
                    <a:pt x="11245" y="4368"/>
                  </a:lnTo>
                  <a:lnTo>
                    <a:pt x="11253" y="4313"/>
                  </a:lnTo>
                  <a:lnTo>
                    <a:pt x="11259" y="4259"/>
                  </a:lnTo>
                  <a:lnTo>
                    <a:pt x="11264" y="4204"/>
                  </a:lnTo>
                  <a:lnTo>
                    <a:pt x="11267" y="4148"/>
                  </a:lnTo>
                  <a:lnTo>
                    <a:pt x="11268" y="4094"/>
                  </a:lnTo>
                  <a:lnTo>
                    <a:pt x="11265" y="4037"/>
                  </a:lnTo>
                  <a:lnTo>
                    <a:pt x="11261" y="3981"/>
                  </a:lnTo>
                  <a:lnTo>
                    <a:pt x="11254" y="3924"/>
                  </a:lnTo>
                  <a:lnTo>
                    <a:pt x="11244" y="3868"/>
                  </a:lnTo>
                  <a:lnTo>
                    <a:pt x="11214" y="3870"/>
                  </a:lnTo>
                  <a:lnTo>
                    <a:pt x="11192" y="3872"/>
                  </a:lnTo>
                  <a:lnTo>
                    <a:pt x="11173" y="3874"/>
                  </a:lnTo>
                  <a:lnTo>
                    <a:pt x="11160" y="3877"/>
                  </a:lnTo>
                  <a:lnTo>
                    <a:pt x="11150" y="3882"/>
                  </a:lnTo>
                  <a:lnTo>
                    <a:pt x="11141" y="3888"/>
                  </a:lnTo>
                  <a:lnTo>
                    <a:pt x="11131" y="3895"/>
                  </a:lnTo>
                  <a:lnTo>
                    <a:pt x="11122" y="3906"/>
                  </a:lnTo>
                  <a:lnTo>
                    <a:pt x="11124" y="3930"/>
                  </a:lnTo>
                  <a:lnTo>
                    <a:pt x="11126" y="3953"/>
                  </a:lnTo>
                  <a:lnTo>
                    <a:pt x="11129" y="3977"/>
                  </a:lnTo>
                  <a:lnTo>
                    <a:pt x="11131" y="4000"/>
                  </a:lnTo>
                  <a:lnTo>
                    <a:pt x="11135" y="4024"/>
                  </a:lnTo>
                  <a:lnTo>
                    <a:pt x="11137" y="4049"/>
                  </a:lnTo>
                  <a:lnTo>
                    <a:pt x="11140" y="4072"/>
                  </a:lnTo>
                  <a:lnTo>
                    <a:pt x="11142" y="4096"/>
                  </a:lnTo>
                  <a:lnTo>
                    <a:pt x="11120" y="4058"/>
                  </a:lnTo>
                  <a:lnTo>
                    <a:pt x="11097" y="4023"/>
                  </a:lnTo>
                  <a:lnTo>
                    <a:pt x="11086" y="4007"/>
                  </a:lnTo>
                  <a:lnTo>
                    <a:pt x="11075" y="3992"/>
                  </a:lnTo>
                  <a:lnTo>
                    <a:pt x="11063" y="3977"/>
                  </a:lnTo>
                  <a:lnTo>
                    <a:pt x="11051" y="3965"/>
                  </a:lnTo>
                  <a:lnTo>
                    <a:pt x="11039" y="3953"/>
                  </a:lnTo>
                  <a:lnTo>
                    <a:pt x="11026" y="3945"/>
                  </a:lnTo>
                  <a:lnTo>
                    <a:pt x="11020" y="3940"/>
                  </a:lnTo>
                  <a:lnTo>
                    <a:pt x="11012" y="3937"/>
                  </a:lnTo>
                  <a:lnTo>
                    <a:pt x="11006" y="3934"/>
                  </a:lnTo>
                  <a:lnTo>
                    <a:pt x="10999" y="3932"/>
                  </a:lnTo>
                  <a:lnTo>
                    <a:pt x="10991" y="3930"/>
                  </a:lnTo>
                  <a:lnTo>
                    <a:pt x="10984" y="3929"/>
                  </a:lnTo>
                  <a:lnTo>
                    <a:pt x="10975" y="3928"/>
                  </a:lnTo>
                  <a:lnTo>
                    <a:pt x="10967" y="3928"/>
                  </a:lnTo>
                  <a:lnTo>
                    <a:pt x="10959" y="3929"/>
                  </a:lnTo>
                  <a:lnTo>
                    <a:pt x="10950" y="3930"/>
                  </a:lnTo>
                  <a:lnTo>
                    <a:pt x="10941" y="3932"/>
                  </a:lnTo>
                  <a:lnTo>
                    <a:pt x="10931" y="3934"/>
                  </a:lnTo>
                  <a:lnTo>
                    <a:pt x="10931" y="3950"/>
                  </a:lnTo>
                  <a:lnTo>
                    <a:pt x="10932" y="3966"/>
                  </a:lnTo>
                  <a:lnTo>
                    <a:pt x="10933" y="3983"/>
                  </a:lnTo>
                  <a:lnTo>
                    <a:pt x="10935" y="4000"/>
                  </a:lnTo>
                  <a:lnTo>
                    <a:pt x="10966" y="4035"/>
                  </a:lnTo>
                  <a:lnTo>
                    <a:pt x="10994" y="4069"/>
                  </a:lnTo>
                  <a:lnTo>
                    <a:pt x="11019" y="4104"/>
                  </a:lnTo>
                  <a:lnTo>
                    <a:pt x="11040" y="4140"/>
                  </a:lnTo>
                  <a:lnTo>
                    <a:pt x="11058" y="4176"/>
                  </a:lnTo>
                  <a:lnTo>
                    <a:pt x="11073" y="4213"/>
                  </a:lnTo>
                  <a:lnTo>
                    <a:pt x="11084" y="4249"/>
                  </a:lnTo>
                  <a:lnTo>
                    <a:pt x="11093" y="4287"/>
                  </a:lnTo>
                  <a:lnTo>
                    <a:pt x="11098" y="4324"/>
                  </a:lnTo>
                  <a:lnTo>
                    <a:pt x="11101" y="4363"/>
                  </a:lnTo>
                  <a:lnTo>
                    <a:pt x="11103" y="4401"/>
                  </a:lnTo>
                  <a:lnTo>
                    <a:pt x="11101" y="4440"/>
                  </a:lnTo>
                  <a:lnTo>
                    <a:pt x="11097" y="4478"/>
                  </a:lnTo>
                  <a:lnTo>
                    <a:pt x="11092" y="4517"/>
                  </a:lnTo>
                  <a:lnTo>
                    <a:pt x="11084" y="4557"/>
                  </a:lnTo>
                  <a:lnTo>
                    <a:pt x="11075" y="4596"/>
                  </a:lnTo>
                  <a:lnTo>
                    <a:pt x="11064" y="4635"/>
                  </a:lnTo>
                  <a:lnTo>
                    <a:pt x="11051" y="4675"/>
                  </a:lnTo>
                  <a:lnTo>
                    <a:pt x="11037" y="4714"/>
                  </a:lnTo>
                  <a:lnTo>
                    <a:pt x="11022" y="4754"/>
                  </a:lnTo>
                  <a:lnTo>
                    <a:pt x="11006" y="4794"/>
                  </a:lnTo>
                  <a:lnTo>
                    <a:pt x="10989" y="4833"/>
                  </a:lnTo>
                  <a:lnTo>
                    <a:pt x="10972" y="4873"/>
                  </a:lnTo>
                  <a:lnTo>
                    <a:pt x="10952" y="4911"/>
                  </a:lnTo>
                  <a:lnTo>
                    <a:pt x="10914" y="4990"/>
                  </a:lnTo>
                  <a:lnTo>
                    <a:pt x="10875" y="5067"/>
                  </a:lnTo>
                  <a:lnTo>
                    <a:pt x="10836" y="5143"/>
                  </a:lnTo>
                  <a:lnTo>
                    <a:pt x="10798" y="5217"/>
                  </a:lnTo>
                  <a:lnTo>
                    <a:pt x="10797" y="5206"/>
                  </a:lnTo>
                  <a:lnTo>
                    <a:pt x="10797" y="5192"/>
                  </a:lnTo>
                  <a:lnTo>
                    <a:pt x="10799" y="5173"/>
                  </a:lnTo>
                  <a:lnTo>
                    <a:pt x="10801" y="5150"/>
                  </a:lnTo>
                  <a:lnTo>
                    <a:pt x="10808" y="5097"/>
                  </a:lnTo>
                  <a:lnTo>
                    <a:pt x="10815" y="5032"/>
                  </a:lnTo>
                  <a:lnTo>
                    <a:pt x="10824" y="4959"/>
                  </a:lnTo>
                  <a:lnTo>
                    <a:pt x="10832" y="4878"/>
                  </a:lnTo>
                  <a:lnTo>
                    <a:pt x="10836" y="4838"/>
                  </a:lnTo>
                  <a:lnTo>
                    <a:pt x="10839" y="4796"/>
                  </a:lnTo>
                  <a:lnTo>
                    <a:pt x="10842" y="4753"/>
                  </a:lnTo>
                  <a:lnTo>
                    <a:pt x="10843" y="4711"/>
                  </a:lnTo>
                  <a:lnTo>
                    <a:pt x="10823" y="4714"/>
                  </a:lnTo>
                  <a:lnTo>
                    <a:pt x="10803" y="4719"/>
                  </a:lnTo>
                  <a:lnTo>
                    <a:pt x="10784" y="4724"/>
                  </a:lnTo>
                  <a:lnTo>
                    <a:pt x="10766" y="4728"/>
                  </a:lnTo>
                  <a:lnTo>
                    <a:pt x="10754" y="4799"/>
                  </a:lnTo>
                  <a:lnTo>
                    <a:pt x="10743" y="4874"/>
                  </a:lnTo>
                  <a:lnTo>
                    <a:pt x="10731" y="4950"/>
                  </a:lnTo>
                  <a:lnTo>
                    <a:pt x="10717" y="5027"/>
                  </a:lnTo>
                  <a:lnTo>
                    <a:pt x="10709" y="5066"/>
                  </a:lnTo>
                  <a:lnTo>
                    <a:pt x="10700" y="5104"/>
                  </a:lnTo>
                  <a:lnTo>
                    <a:pt x="10691" y="5143"/>
                  </a:lnTo>
                  <a:lnTo>
                    <a:pt x="10680" y="5180"/>
                  </a:lnTo>
                  <a:lnTo>
                    <a:pt x="10668" y="5217"/>
                  </a:lnTo>
                  <a:lnTo>
                    <a:pt x="10655" y="5253"/>
                  </a:lnTo>
                  <a:lnTo>
                    <a:pt x="10642" y="5289"/>
                  </a:lnTo>
                  <a:lnTo>
                    <a:pt x="10625" y="5323"/>
                  </a:lnTo>
                  <a:lnTo>
                    <a:pt x="10527" y="5369"/>
                  </a:lnTo>
                  <a:lnTo>
                    <a:pt x="10424" y="5412"/>
                  </a:lnTo>
                  <a:lnTo>
                    <a:pt x="10317" y="5452"/>
                  </a:lnTo>
                  <a:lnTo>
                    <a:pt x="10205" y="5488"/>
                  </a:lnTo>
                  <a:lnTo>
                    <a:pt x="10092" y="5521"/>
                  </a:lnTo>
                  <a:lnTo>
                    <a:pt x="9974" y="5551"/>
                  </a:lnTo>
                  <a:lnTo>
                    <a:pt x="9854" y="5579"/>
                  </a:lnTo>
                  <a:lnTo>
                    <a:pt x="9731" y="5604"/>
                  </a:lnTo>
                  <a:lnTo>
                    <a:pt x="9607" y="5625"/>
                  </a:lnTo>
                  <a:lnTo>
                    <a:pt x="9479" y="5643"/>
                  </a:lnTo>
                  <a:lnTo>
                    <a:pt x="9352" y="5660"/>
                  </a:lnTo>
                  <a:lnTo>
                    <a:pt x="9222" y="5672"/>
                  </a:lnTo>
                  <a:lnTo>
                    <a:pt x="9091" y="5682"/>
                  </a:lnTo>
                  <a:lnTo>
                    <a:pt x="8959" y="5690"/>
                  </a:lnTo>
                  <a:lnTo>
                    <a:pt x="8829" y="5694"/>
                  </a:lnTo>
                  <a:lnTo>
                    <a:pt x="8697" y="5695"/>
                  </a:lnTo>
                  <a:lnTo>
                    <a:pt x="8565" y="5694"/>
                  </a:lnTo>
                  <a:lnTo>
                    <a:pt x="8433" y="5691"/>
                  </a:lnTo>
                  <a:lnTo>
                    <a:pt x="8302" y="5684"/>
                  </a:lnTo>
                  <a:lnTo>
                    <a:pt x="8173" y="5675"/>
                  </a:lnTo>
                  <a:lnTo>
                    <a:pt x="8045" y="5663"/>
                  </a:lnTo>
                  <a:lnTo>
                    <a:pt x="7918" y="5649"/>
                  </a:lnTo>
                  <a:lnTo>
                    <a:pt x="7794" y="5632"/>
                  </a:lnTo>
                  <a:lnTo>
                    <a:pt x="7672" y="5612"/>
                  </a:lnTo>
                  <a:lnTo>
                    <a:pt x="7552" y="5590"/>
                  </a:lnTo>
                  <a:lnTo>
                    <a:pt x="7435" y="5566"/>
                  </a:lnTo>
                  <a:lnTo>
                    <a:pt x="7321" y="5538"/>
                  </a:lnTo>
                  <a:lnTo>
                    <a:pt x="7211" y="5510"/>
                  </a:lnTo>
                  <a:lnTo>
                    <a:pt x="7104" y="5478"/>
                  </a:lnTo>
                  <a:lnTo>
                    <a:pt x="7002" y="5444"/>
                  </a:lnTo>
                  <a:lnTo>
                    <a:pt x="6903" y="5408"/>
                  </a:lnTo>
                  <a:lnTo>
                    <a:pt x="6809" y="5369"/>
                  </a:lnTo>
                  <a:lnTo>
                    <a:pt x="6798" y="5316"/>
                  </a:lnTo>
                  <a:lnTo>
                    <a:pt x="6788" y="5263"/>
                  </a:lnTo>
                  <a:lnTo>
                    <a:pt x="6779" y="5214"/>
                  </a:lnTo>
                  <a:lnTo>
                    <a:pt x="6771" y="5165"/>
                  </a:lnTo>
                  <a:lnTo>
                    <a:pt x="6765" y="5118"/>
                  </a:lnTo>
                  <a:lnTo>
                    <a:pt x="6759" y="5072"/>
                  </a:lnTo>
                  <a:lnTo>
                    <a:pt x="6755" y="5026"/>
                  </a:lnTo>
                  <a:lnTo>
                    <a:pt x="6752" y="4982"/>
                  </a:lnTo>
                  <a:lnTo>
                    <a:pt x="6750" y="4937"/>
                  </a:lnTo>
                  <a:lnTo>
                    <a:pt x="6749" y="4893"/>
                  </a:lnTo>
                  <a:lnTo>
                    <a:pt x="6749" y="4849"/>
                  </a:lnTo>
                  <a:lnTo>
                    <a:pt x="6750" y="4804"/>
                  </a:lnTo>
                  <a:lnTo>
                    <a:pt x="6752" y="4758"/>
                  </a:lnTo>
                  <a:lnTo>
                    <a:pt x="6755" y="4712"/>
                  </a:lnTo>
                  <a:lnTo>
                    <a:pt x="6758" y="4665"/>
                  </a:lnTo>
                  <a:lnTo>
                    <a:pt x="6764" y="4616"/>
                  </a:lnTo>
                  <a:lnTo>
                    <a:pt x="6743" y="4621"/>
                  </a:lnTo>
                  <a:lnTo>
                    <a:pt x="6723" y="4626"/>
                  </a:lnTo>
                  <a:lnTo>
                    <a:pt x="6705" y="4632"/>
                  </a:lnTo>
                  <a:lnTo>
                    <a:pt x="6686" y="4637"/>
                  </a:lnTo>
                  <a:lnTo>
                    <a:pt x="6677" y="4666"/>
                  </a:lnTo>
                  <a:lnTo>
                    <a:pt x="6668" y="4694"/>
                  </a:lnTo>
                  <a:lnTo>
                    <a:pt x="6660" y="4722"/>
                  </a:lnTo>
                  <a:lnTo>
                    <a:pt x="6652" y="4749"/>
                  </a:lnTo>
                  <a:lnTo>
                    <a:pt x="6639" y="4802"/>
                  </a:lnTo>
                  <a:lnTo>
                    <a:pt x="6629" y="4857"/>
                  </a:lnTo>
                  <a:lnTo>
                    <a:pt x="6619" y="4913"/>
                  </a:lnTo>
                  <a:lnTo>
                    <a:pt x="6610" y="4973"/>
                  </a:lnTo>
                  <a:lnTo>
                    <a:pt x="6603" y="5036"/>
                  </a:lnTo>
                  <a:lnTo>
                    <a:pt x="6594" y="5105"/>
                  </a:lnTo>
                  <a:lnTo>
                    <a:pt x="6563" y="5020"/>
                  </a:lnTo>
                  <a:lnTo>
                    <a:pt x="6538" y="4951"/>
                  </a:lnTo>
                  <a:lnTo>
                    <a:pt x="6518" y="4892"/>
                  </a:lnTo>
                  <a:lnTo>
                    <a:pt x="6500" y="4836"/>
                  </a:lnTo>
                  <a:lnTo>
                    <a:pt x="6482" y="4776"/>
                  </a:lnTo>
                  <a:lnTo>
                    <a:pt x="6461" y="4704"/>
                  </a:lnTo>
                  <a:lnTo>
                    <a:pt x="6437" y="4614"/>
                  </a:lnTo>
                  <a:lnTo>
                    <a:pt x="6404" y="4497"/>
                  </a:lnTo>
                  <a:lnTo>
                    <a:pt x="6389" y="4311"/>
                  </a:lnTo>
                  <a:lnTo>
                    <a:pt x="6378" y="4171"/>
                  </a:lnTo>
                  <a:lnTo>
                    <a:pt x="6369" y="4069"/>
                  </a:lnTo>
                  <a:lnTo>
                    <a:pt x="6362" y="3999"/>
                  </a:lnTo>
                  <a:lnTo>
                    <a:pt x="6358" y="3975"/>
                  </a:lnTo>
                  <a:lnTo>
                    <a:pt x="6355" y="3954"/>
                  </a:lnTo>
                  <a:lnTo>
                    <a:pt x="6352" y="3938"/>
                  </a:lnTo>
                  <a:lnTo>
                    <a:pt x="6349" y="3927"/>
                  </a:lnTo>
                  <a:lnTo>
                    <a:pt x="6346" y="3917"/>
                  </a:lnTo>
                  <a:lnTo>
                    <a:pt x="6342" y="3909"/>
                  </a:lnTo>
                  <a:lnTo>
                    <a:pt x="6339" y="3902"/>
                  </a:lnTo>
                  <a:lnTo>
                    <a:pt x="6335" y="3895"/>
                  </a:lnTo>
                  <a:lnTo>
                    <a:pt x="6314" y="3914"/>
                  </a:lnTo>
                  <a:lnTo>
                    <a:pt x="6298" y="3937"/>
                  </a:lnTo>
                  <a:lnTo>
                    <a:pt x="6284" y="3965"/>
                  </a:lnTo>
                  <a:lnTo>
                    <a:pt x="6274" y="3996"/>
                  </a:lnTo>
                  <a:lnTo>
                    <a:pt x="6266" y="4032"/>
                  </a:lnTo>
                  <a:lnTo>
                    <a:pt x="6262" y="4070"/>
                  </a:lnTo>
                  <a:lnTo>
                    <a:pt x="6260" y="4112"/>
                  </a:lnTo>
                  <a:lnTo>
                    <a:pt x="6260" y="4157"/>
                  </a:lnTo>
                  <a:lnTo>
                    <a:pt x="6262" y="4204"/>
                  </a:lnTo>
                  <a:lnTo>
                    <a:pt x="6266" y="4254"/>
                  </a:lnTo>
                  <a:lnTo>
                    <a:pt x="6273" y="4306"/>
                  </a:lnTo>
                  <a:lnTo>
                    <a:pt x="6281" y="4358"/>
                  </a:lnTo>
                  <a:lnTo>
                    <a:pt x="6291" y="4414"/>
                  </a:lnTo>
                  <a:lnTo>
                    <a:pt x="6303" y="4470"/>
                  </a:lnTo>
                  <a:lnTo>
                    <a:pt x="6315" y="4526"/>
                  </a:lnTo>
                  <a:lnTo>
                    <a:pt x="6329" y="4584"/>
                  </a:lnTo>
                  <a:lnTo>
                    <a:pt x="6346" y="4640"/>
                  </a:lnTo>
                  <a:lnTo>
                    <a:pt x="6362" y="4698"/>
                  </a:lnTo>
                  <a:lnTo>
                    <a:pt x="6379" y="4755"/>
                  </a:lnTo>
                  <a:lnTo>
                    <a:pt x="6397" y="4811"/>
                  </a:lnTo>
                  <a:lnTo>
                    <a:pt x="6415" y="4866"/>
                  </a:lnTo>
                  <a:lnTo>
                    <a:pt x="6435" y="4920"/>
                  </a:lnTo>
                  <a:lnTo>
                    <a:pt x="6454" y="4973"/>
                  </a:lnTo>
                  <a:lnTo>
                    <a:pt x="6473" y="5023"/>
                  </a:lnTo>
                  <a:lnTo>
                    <a:pt x="6492" y="5072"/>
                  </a:lnTo>
                  <a:lnTo>
                    <a:pt x="6512" y="5117"/>
                  </a:lnTo>
                  <a:lnTo>
                    <a:pt x="6530" y="5161"/>
                  </a:lnTo>
                  <a:lnTo>
                    <a:pt x="6549" y="5201"/>
                  </a:lnTo>
                  <a:lnTo>
                    <a:pt x="6566" y="5238"/>
                  </a:lnTo>
                  <a:lnTo>
                    <a:pt x="6584" y="5272"/>
                  </a:lnTo>
                  <a:lnTo>
                    <a:pt x="6601" y="5302"/>
                  </a:lnTo>
                  <a:lnTo>
                    <a:pt x="6616" y="5326"/>
                  </a:lnTo>
                  <a:lnTo>
                    <a:pt x="6616" y="5353"/>
                  </a:lnTo>
                  <a:lnTo>
                    <a:pt x="6615" y="5380"/>
                  </a:lnTo>
                  <a:lnTo>
                    <a:pt x="6612" y="5406"/>
                  </a:lnTo>
                  <a:lnTo>
                    <a:pt x="6609" y="5432"/>
                  </a:lnTo>
                  <a:lnTo>
                    <a:pt x="6606" y="5459"/>
                  </a:lnTo>
                  <a:lnTo>
                    <a:pt x="6603" y="5486"/>
                  </a:lnTo>
                  <a:lnTo>
                    <a:pt x="6597" y="5513"/>
                  </a:lnTo>
                  <a:lnTo>
                    <a:pt x="6593" y="5541"/>
                  </a:lnTo>
                  <a:lnTo>
                    <a:pt x="6581" y="5594"/>
                  </a:lnTo>
                  <a:lnTo>
                    <a:pt x="6566" y="5649"/>
                  </a:lnTo>
                  <a:lnTo>
                    <a:pt x="6551" y="5702"/>
                  </a:lnTo>
                  <a:lnTo>
                    <a:pt x="6533" y="5757"/>
                  </a:lnTo>
                  <a:lnTo>
                    <a:pt x="6515" y="5811"/>
                  </a:lnTo>
                  <a:lnTo>
                    <a:pt x="6495" y="5865"/>
                  </a:lnTo>
                  <a:lnTo>
                    <a:pt x="6473" y="5919"/>
                  </a:lnTo>
                  <a:lnTo>
                    <a:pt x="6451" y="5973"/>
                  </a:lnTo>
                  <a:lnTo>
                    <a:pt x="6428" y="6026"/>
                  </a:lnTo>
                  <a:lnTo>
                    <a:pt x="6406" y="6080"/>
                  </a:lnTo>
                  <a:lnTo>
                    <a:pt x="6382" y="6132"/>
                  </a:lnTo>
                  <a:lnTo>
                    <a:pt x="6358" y="6185"/>
                  </a:lnTo>
                  <a:lnTo>
                    <a:pt x="6343" y="6337"/>
                  </a:lnTo>
                  <a:lnTo>
                    <a:pt x="6329" y="6490"/>
                  </a:lnTo>
                  <a:lnTo>
                    <a:pt x="6318" y="6642"/>
                  </a:lnTo>
                  <a:lnTo>
                    <a:pt x="6307" y="6797"/>
                  </a:lnTo>
                  <a:lnTo>
                    <a:pt x="6297" y="6950"/>
                  </a:lnTo>
                  <a:lnTo>
                    <a:pt x="6288" y="7104"/>
                  </a:lnTo>
                  <a:lnTo>
                    <a:pt x="6279" y="7259"/>
                  </a:lnTo>
                  <a:lnTo>
                    <a:pt x="6270" y="7414"/>
                  </a:lnTo>
                  <a:lnTo>
                    <a:pt x="6262" y="7569"/>
                  </a:lnTo>
                  <a:lnTo>
                    <a:pt x="6253" y="7725"/>
                  </a:lnTo>
                  <a:lnTo>
                    <a:pt x="6244" y="7881"/>
                  </a:lnTo>
                  <a:lnTo>
                    <a:pt x="6232" y="8037"/>
                  </a:lnTo>
                  <a:lnTo>
                    <a:pt x="6220" y="8194"/>
                  </a:lnTo>
                  <a:lnTo>
                    <a:pt x="6206" y="8352"/>
                  </a:lnTo>
                  <a:lnTo>
                    <a:pt x="6190" y="8509"/>
                  </a:lnTo>
                  <a:lnTo>
                    <a:pt x="6173" y="8667"/>
                  </a:lnTo>
                  <a:lnTo>
                    <a:pt x="6164" y="8675"/>
                  </a:lnTo>
                  <a:lnTo>
                    <a:pt x="6154" y="8687"/>
                  </a:lnTo>
                  <a:lnTo>
                    <a:pt x="6141" y="8699"/>
                  </a:lnTo>
                  <a:lnTo>
                    <a:pt x="6126" y="8714"/>
                  </a:lnTo>
                  <a:lnTo>
                    <a:pt x="6091" y="8746"/>
                  </a:lnTo>
                  <a:lnTo>
                    <a:pt x="6057" y="8782"/>
                  </a:lnTo>
                  <a:lnTo>
                    <a:pt x="6040" y="8801"/>
                  </a:lnTo>
                  <a:lnTo>
                    <a:pt x="6025" y="8820"/>
                  </a:lnTo>
                  <a:lnTo>
                    <a:pt x="6019" y="8830"/>
                  </a:lnTo>
                  <a:lnTo>
                    <a:pt x="6012" y="8839"/>
                  </a:lnTo>
                  <a:lnTo>
                    <a:pt x="6007" y="8849"/>
                  </a:lnTo>
                  <a:lnTo>
                    <a:pt x="6001" y="8859"/>
                  </a:lnTo>
                  <a:lnTo>
                    <a:pt x="5998" y="8867"/>
                  </a:lnTo>
                  <a:lnTo>
                    <a:pt x="5995" y="8877"/>
                  </a:lnTo>
                  <a:lnTo>
                    <a:pt x="5992" y="8887"/>
                  </a:lnTo>
                  <a:lnTo>
                    <a:pt x="5991" y="8896"/>
                  </a:lnTo>
                  <a:lnTo>
                    <a:pt x="5991" y="8905"/>
                  </a:lnTo>
                  <a:lnTo>
                    <a:pt x="5992" y="8913"/>
                  </a:lnTo>
                  <a:lnTo>
                    <a:pt x="5993" y="8922"/>
                  </a:lnTo>
                  <a:lnTo>
                    <a:pt x="5997" y="8931"/>
                  </a:lnTo>
                  <a:lnTo>
                    <a:pt x="6015" y="8931"/>
                  </a:lnTo>
                  <a:lnTo>
                    <a:pt x="6032" y="8929"/>
                  </a:lnTo>
                  <a:lnTo>
                    <a:pt x="6047" y="8927"/>
                  </a:lnTo>
                  <a:lnTo>
                    <a:pt x="6064" y="8923"/>
                  </a:lnTo>
                  <a:lnTo>
                    <a:pt x="6080" y="8917"/>
                  </a:lnTo>
                  <a:lnTo>
                    <a:pt x="6098" y="8907"/>
                  </a:lnTo>
                  <a:lnTo>
                    <a:pt x="6117" y="8894"/>
                  </a:lnTo>
                  <a:lnTo>
                    <a:pt x="6141" y="8878"/>
                  </a:lnTo>
                  <a:lnTo>
                    <a:pt x="6142" y="8907"/>
                  </a:lnTo>
                  <a:lnTo>
                    <a:pt x="6143" y="8934"/>
                  </a:lnTo>
                  <a:lnTo>
                    <a:pt x="6144" y="8959"/>
                  </a:lnTo>
                  <a:lnTo>
                    <a:pt x="6144" y="8984"/>
                  </a:lnTo>
                  <a:lnTo>
                    <a:pt x="6143" y="9011"/>
                  </a:lnTo>
                  <a:lnTo>
                    <a:pt x="6142" y="9039"/>
                  </a:lnTo>
                  <a:lnTo>
                    <a:pt x="6141" y="9071"/>
                  </a:lnTo>
                  <a:lnTo>
                    <a:pt x="6138" y="9108"/>
                  </a:lnTo>
                  <a:lnTo>
                    <a:pt x="6134" y="9151"/>
                  </a:lnTo>
                  <a:lnTo>
                    <a:pt x="6129" y="9202"/>
                  </a:lnTo>
                  <a:lnTo>
                    <a:pt x="6124" y="9261"/>
                  </a:lnTo>
                  <a:lnTo>
                    <a:pt x="6116" y="9330"/>
                  </a:lnTo>
                  <a:lnTo>
                    <a:pt x="6109" y="9410"/>
                  </a:lnTo>
                  <a:lnTo>
                    <a:pt x="6098" y="9502"/>
                  </a:lnTo>
                  <a:lnTo>
                    <a:pt x="6087" y="9608"/>
                  </a:lnTo>
                  <a:lnTo>
                    <a:pt x="6074" y="9729"/>
                  </a:lnTo>
                  <a:lnTo>
                    <a:pt x="6054" y="9740"/>
                  </a:lnTo>
                  <a:lnTo>
                    <a:pt x="6035" y="9749"/>
                  </a:lnTo>
                  <a:lnTo>
                    <a:pt x="6015" y="9758"/>
                  </a:lnTo>
                  <a:lnTo>
                    <a:pt x="5997" y="9765"/>
                  </a:lnTo>
                  <a:lnTo>
                    <a:pt x="5979" y="9772"/>
                  </a:lnTo>
                  <a:lnTo>
                    <a:pt x="5962" y="9778"/>
                  </a:lnTo>
                  <a:lnTo>
                    <a:pt x="5945" y="9784"/>
                  </a:lnTo>
                  <a:lnTo>
                    <a:pt x="5927" y="9789"/>
                  </a:lnTo>
                  <a:lnTo>
                    <a:pt x="5893" y="9797"/>
                  </a:lnTo>
                  <a:lnTo>
                    <a:pt x="5859" y="9804"/>
                  </a:lnTo>
                  <a:lnTo>
                    <a:pt x="5822" y="9810"/>
                  </a:lnTo>
                  <a:lnTo>
                    <a:pt x="5786" y="9817"/>
                  </a:lnTo>
                  <a:close/>
                </a:path>
              </a:pathLst>
            </a:custGeom>
            <a:solidFill>
              <a:srgbClr val="B09187"/>
            </a:solidFill>
            <a:ln w="9525">
              <a:noFill/>
              <a:round/>
              <a:headEnd/>
              <a:tailEnd/>
            </a:ln>
          </p:spPr>
          <p:txBody>
            <a:bodyPr>
              <a:prstTxWarp prst="textNoShape">
                <a:avLst/>
              </a:prstTxWarp>
            </a:bodyPr>
            <a:lstStyle/>
            <a:p>
              <a:endParaRPr lang="en-US"/>
            </a:p>
          </p:txBody>
        </p:sp>
        <p:sp>
          <p:nvSpPr>
            <p:cNvPr id="63797" name="Freeform 133" descr="1332252"/>
            <p:cNvSpPr>
              <a:spLocks/>
            </p:cNvSpPr>
            <p:nvPr/>
          </p:nvSpPr>
          <p:spPr bwMode="auto">
            <a:xfrm>
              <a:off x="1183" y="3237"/>
              <a:ext cx="654" cy="472"/>
            </a:xfrm>
            <a:custGeom>
              <a:avLst/>
              <a:gdLst>
                <a:gd name="T0" fmla="*/ 3114 w 5891"/>
                <a:gd name="T1" fmla="*/ 4179 h 4245"/>
                <a:gd name="T2" fmla="*/ 1822 w 5891"/>
                <a:gd name="T3" fmla="*/ 4113 h 4245"/>
                <a:gd name="T4" fmla="*/ 539 w 5891"/>
                <a:gd name="T5" fmla="*/ 4068 h 4245"/>
                <a:gd name="T6" fmla="*/ 31 w 5891"/>
                <a:gd name="T7" fmla="*/ 3976 h 4245"/>
                <a:gd name="T8" fmla="*/ 31 w 5891"/>
                <a:gd name="T9" fmla="*/ 3848 h 4245"/>
                <a:gd name="T10" fmla="*/ 31 w 5891"/>
                <a:gd name="T11" fmla="*/ 3802 h 4245"/>
                <a:gd name="T12" fmla="*/ 64 w 5891"/>
                <a:gd name="T13" fmla="*/ 3165 h 4245"/>
                <a:gd name="T14" fmla="*/ 110 w 5891"/>
                <a:gd name="T15" fmla="*/ 2374 h 4245"/>
                <a:gd name="T16" fmla="*/ 144 w 5891"/>
                <a:gd name="T17" fmla="*/ 1583 h 4245"/>
                <a:gd name="T18" fmla="*/ 173 w 5891"/>
                <a:gd name="T19" fmla="*/ 1046 h 4245"/>
                <a:gd name="T20" fmla="*/ 218 w 5891"/>
                <a:gd name="T21" fmla="*/ 683 h 4245"/>
                <a:gd name="T22" fmla="*/ 416 w 5891"/>
                <a:gd name="T23" fmla="*/ 270 h 4245"/>
                <a:gd name="T24" fmla="*/ 752 w 5891"/>
                <a:gd name="T25" fmla="*/ 83 h 4245"/>
                <a:gd name="T26" fmla="*/ 1099 w 5891"/>
                <a:gd name="T27" fmla="*/ 174 h 4245"/>
                <a:gd name="T28" fmla="*/ 1301 w 5891"/>
                <a:gd name="T29" fmla="*/ 218 h 4245"/>
                <a:gd name="T30" fmla="*/ 1598 w 5891"/>
                <a:gd name="T31" fmla="*/ 253 h 4245"/>
                <a:gd name="T32" fmla="*/ 2212 w 5891"/>
                <a:gd name="T33" fmla="*/ 277 h 4245"/>
                <a:gd name="T34" fmla="*/ 2832 w 5891"/>
                <a:gd name="T35" fmla="*/ 272 h 4245"/>
                <a:gd name="T36" fmla="*/ 3467 w 5891"/>
                <a:gd name="T37" fmla="*/ 222 h 4245"/>
                <a:gd name="T38" fmla="*/ 3739 w 5891"/>
                <a:gd name="T39" fmla="*/ 153 h 4245"/>
                <a:gd name="T40" fmla="*/ 4009 w 5891"/>
                <a:gd name="T41" fmla="*/ 84 h 4245"/>
                <a:gd name="T42" fmla="*/ 4279 w 5891"/>
                <a:gd name="T43" fmla="*/ 14 h 4245"/>
                <a:gd name="T44" fmla="*/ 4342 w 5891"/>
                <a:gd name="T45" fmla="*/ 52 h 4245"/>
                <a:gd name="T46" fmla="*/ 4367 w 5891"/>
                <a:gd name="T47" fmla="*/ 80 h 4245"/>
                <a:gd name="T48" fmla="*/ 4428 w 5891"/>
                <a:gd name="T49" fmla="*/ 71 h 4245"/>
                <a:gd name="T50" fmla="*/ 4510 w 5891"/>
                <a:gd name="T51" fmla="*/ 255 h 4245"/>
                <a:gd name="T52" fmla="*/ 4586 w 5891"/>
                <a:gd name="T53" fmla="*/ 528 h 4245"/>
                <a:gd name="T54" fmla="*/ 4659 w 5891"/>
                <a:gd name="T55" fmla="*/ 797 h 4245"/>
                <a:gd name="T56" fmla="*/ 4736 w 5891"/>
                <a:gd name="T57" fmla="*/ 979 h 4245"/>
                <a:gd name="T58" fmla="*/ 4850 w 5891"/>
                <a:gd name="T59" fmla="*/ 1144 h 4245"/>
                <a:gd name="T60" fmla="*/ 5081 w 5891"/>
                <a:gd name="T61" fmla="*/ 1288 h 4245"/>
                <a:gd name="T62" fmla="*/ 5332 w 5891"/>
                <a:gd name="T63" fmla="*/ 1401 h 4245"/>
                <a:gd name="T64" fmla="*/ 5447 w 5891"/>
                <a:gd name="T65" fmla="*/ 1477 h 4245"/>
                <a:gd name="T66" fmla="*/ 5551 w 5891"/>
                <a:gd name="T67" fmla="*/ 1577 h 4245"/>
                <a:gd name="T68" fmla="*/ 5650 w 5891"/>
                <a:gd name="T69" fmla="*/ 1712 h 4245"/>
                <a:gd name="T70" fmla="*/ 5762 w 5891"/>
                <a:gd name="T71" fmla="*/ 1976 h 4245"/>
                <a:gd name="T72" fmla="*/ 5870 w 5891"/>
                <a:gd name="T73" fmla="*/ 2368 h 4245"/>
                <a:gd name="T74" fmla="*/ 5854 w 5891"/>
                <a:gd name="T75" fmla="*/ 2564 h 4245"/>
                <a:gd name="T76" fmla="*/ 5774 w 5891"/>
                <a:gd name="T77" fmla="*/ 2752 h 4245"/>
                <a:gd name="T78" fmla="*/ 5740 w 5891"/>
                <a:gd name="T79" fmla="*/ 2877 h 4245"/>
                <a:gd name="T80" fmla="*/ 5736 w 5891"/>
                <a:gd name="T81" fmla="*/ 2994 h 4245"/>
                <a:gd name="T82" fmla="*/ 5757 w 5891"/>
                <a:gd name="T83" fmla="*/ 3119 h 4245"/>
                <a:gd name="T84" fmla="*/ 5859 w 5891"/>
                <a:gd name="T85" fmla="*/ 3426 h 4245"/>
                <a:gd name="T86" fmla="*/ 5664 w 5891"/>
                <a:gd name="T87" fmla="*/ 3499 h 4245"/>
                <a:gd name="T88" fmla="*/ 5524 w 5891"/>
                <a:gd name="T89" fmla="*/ 3568 h 4245"/>
                <a:gd name="T90" fmla="*/ 5420 w 5891"/>
                <a:gd name="T91" fmla="*/ 3644 h 4245"/>
                <a:gd name="T92" fmla="*/ 5336 w 5891"/>
                <a:gd name="T93" fmla="*/ 3737 h 4245"/>
                <a:gd name="T94" fmla="*/ 5202 w 5891"/>
                <a:gd name="T95" fmla="*/ 3941 h 4245"/>
                <a:gd name="T96" fmla="*/ 5122 w 5891"/>
                <a:gd name="T97" fmla="*/ 4150 h 4245"/>
                <a:gd name="T98" fmla="*/ 5086 w 5891"/>
                <a:gd name="T99" fmla="*/ 4225 h 4245"/>
                <a:gd name="T100" fmla="*/ 4773 w 5891"/>
                <a:gd name="T101" fmla="*/ 4232 h 4245"/>
                <a:gd name="T102" fmla="*/ 4460 w 5891"/>
                <a:gd name="T103" fmla="*/ 4238 h 4245"/>
                <a:gd name="T104" fmla="*/ 4147 w 5891"/>
                <a:gd name="T105" fmla="*/ 4245 h 4245"/>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5891"/>
                <a:gd name="T160" fmla="*/ 0 h 4245"/>
                <a:gd name="T161" fmla="*/ 5891 w 5891"/>
                <a:gd name="T162" fmla="*/ 4245 h 4245"/>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5891" h="4245">
                  <a:moveTo>
                    <a:pt x="4147" y="4245"/>
                  </a:moveTo>
                  <a:lnTo>
                    <a:pt x="3889" y="4227"/>
                  </a:lnTo>
                  <a:lnTo>
                    <a:pt x="3630" y="4210"/>
                  </a:lnTo>
                  <a:lnTo>
                    <a:pt x="3372" y="4194"/>
                  </a:lnTo>
                  <a:lnTo>
                    <a:pt x="3114" y="4179"/>
                  </a:lnTo>
                  <a:lnTo>
                    <a:pt x="2855" y="4164"/>
                  </a:lnTo>
                  <a:lnTo>
                    <a:pt x="2597" y="4150"/>
                  </a:lnTo>
                  <a:lnTo>
                    <a:pt x="2338" y="4137"/>
                  </a:lnTo>
                  <a:lnTo>
                    <a:pt x="2080" y="4124"/>
                  </a:lnTo>
                  <a:lnTo>
                    <a:pt x="1822" y="4113"/>
                  </a:lnTo>
                  <a:lnTo>
                    <a:pt x="1564" y="4102"/>
                  </a:lnTo>
                  <a:lnTo>
                    <a:pt x="1307" y="4092"/>
                  </a:lnTo>
                  <a:lnTo>
                    <a:pt x="1051" y="4083"/>
                  </a:lnTo>
                  <a:lnTo>
                    <a:pt x="795" y="4075"/>
                  </a:lnTo>
                  <a:lnTo>
                    <a:pt x="539" y="4068"/>
                  </a:lnTo>
                  <a:lnTo>
                    <a:pt x="285" y="4060"/>
                  </a:lnTo>
                  <a:lnTo>
                    <a:pt x="31" y="4055"/>
                  </a:lnTo>
                  <a:lnTo>
                    <a:pt x="31" y="4029"/>
                  </a:lnTo>
                  <a:lnTo>
                    <a:pt x="31" y="4002"/>
                  </a:lnTo>
                  <a:lnTo>
                    <a:pt x="31" y="3976"/>
                  </a:lnTo>
                  <a:lnTo>
                    <a:pt x="31" y="3950"/>
                  </a:lnTo>
                  <a:lnTo>
                    <a:pt x="31" y="3924"/>
                  </a:lnTo>
                  <a:lnTo>
                    <a:pt x="31" y="3898"/>
                  </a:lnTo>
                  <a:lnTo>
                    <a:pt x="31" y="3873"/>
                  </a:lnTo>
                  <a:lnTo>
                    <a:pt x="31" y="3848"/>
                  </a:lnTo>
                  <a:lnTo>
                    <a:pt x="15" y="3832"/>
                  </a:lnTo>
                  <a:lnTo>
                    <a:pt x="0" y="3816"/>
                  </a:lnTo>
                  <a:lnTo>
                    <a:pt x="10" y="3810"/>
                  </a:lnTo>
                  <a:lnTo>
                    <a:pt x="21" y="3806"/>
                  </a:lnTo>
                  <a:lnTo>
                    <a:pt x="31" y="3802"/>
                  </a:lnTo>
                  <a:lnTo>
                    <a:pt x="42" y="3799"/>
                  </a:lnTo>
                  <a:lnTo>
                    <a:pt x="45" y="3640"/>
                  </a:lnTo>
                  <a:lnTo>
                    <a:pt x="51" y="3481"/>
                  </a:lnTo>
                  <a:lnTo>
                    <a:pt x="57" y="3324"/>
                  </a:lnTo>
                  <a:lnTo>
                    <a:pt x="64" y="3165"/>
                  </a:lnTo>
                  <a:lnTo>
                    <a:pt x="73" y="3007"/>
                  </a:lnTo>
                  <a:lnTo>
                    <a:pt x="82" y="2849"/>
                  </a:lnTo>
                  <a:lnTo>
                    <a:pt x="90" y="2690"/>
                  </a:lnTo>
                  <a:lnTo>
                    <a:pt x="100" y="2532"/>
                  </a:lnTo>
                  <a:lnTo>
                    <a:pt x="110" y="2374"/>
                  </a:lnTo>
                  <a:lnTo>
                    <a:pt x="118" y="2216"/>
                  </a:lnTo>
                  <a:lnTo>
                    <a:pt x="126" y="2058"/>
                  </a:lnTo>
                  <a:lnTo>
                    <a:pt x="133" y="1900"/>
                  </a:lnTo>
                  <a:lnTo>
                    <a:pt x="138" y="1741"/>
                  </a:lnTo>
                  <a:lnTo>
                    <a:pt x="144" y="1583"/>
                  </a:lnTo>
                  <a:lnTo>
                    <a:pt x="146" y="1425"/>
                  </a:lnTo>
                  <a:lnTo>
                    <a:pt x="147" y="1266"/>
                  </a:lnTo>
                  <a:lnTo>
                    <a:pt x="156" y="1193"/>
                  </a:lnTo>
                  <a:lnTo>
                    <a:pt x="164" y="1119"/>
                  </a:lnTo>
                  <a:lnTo>
                    <a:pt x="173" y="1046"/>
                  </a:lnTo>
                  <a:lnTo>
                    <a:pt x="181" y="974"/>
                  </a:lnTo>
                  <a:lnTo>
                    <a:pt x="190" y="901"/>
                  </a:lnTo>
                  <a:lnTo>
                    <a:pt x="200" y="828"/>
                  </a:lnTo>
                  <a:lnTo>
                    <a:pt x="208" y="755"/>
                  </a:lnTo>
                  <a:lnTo>
                    <a:pt x="218" y="683"/>
                  </a:lnTo>
                  <a:lnTo>
                    <a:pt x="257" y="599"/>
                  </a:lnTo>
                  <a:lnTo>
                    <a:pt x="297" y="517"/>
                  </a:lnTo>
                  <a:lnTo>
                    <a:pt x="337" y="434"/>
                  </a:lnTo>
                  <a:lnTo>
                    <a:pt x="376" y="353"/>
                  </a:lnTo>
                  <a:lnTo>
                    <a:pt x="416" y="270"/>
                  </a:lnTo>
                  <a:lnTo>
                    <a:pt x="456" y="189"/>
                  </a:lnTo>
                  <a:lnTo>
                    <a:pt x="494" y="108"/>
                  </a:lnTo>
                  <a:lnTo>
                    <a:pt x="534" y="25"/>
                  </a:lnTo>
                  <a:lnTo>
                    <a:pt x="650" y="56"/>
                  </a:lnTo>
                  <a:lnTo>
                    <a:pt x="752" y="83"/>
                  </a:lnTo>
                  <a:lnTo>
                    <a:pt x="841" y="108"/>
                  </a:lnTo>
                  <a:lnTo>
                    <a:pt x="919" y="128"/>
                  </a:lnTo>
                  <a:lnTo>
                    <a:pt x="987" y="145"/>
                  </a:lnTo>
                  <a:lnTo>
                    <a:pt x="1047" y="161"/>
                  </a:lnTo>
                  <a:lnTo>
                    <a:pt x="1099" y="174"/>
                  </a:lnTo>
                  <a:lnTo>
                    <a:pt x="1145" y="185"/>
                  </a:lnTo>
                  <a:lnTo>
                    <a:pt x="1187" y="194"/>
                  </a:lnTo>
                  <a:lnTo>
                    <a:pt x="1227" y="203"/>
                  </a:lnTo>
                  <a:lnTo>
                    <a:pt x="1263" y="210"/>
                  </a:lnTo>
                  <a:lnTo>
                    <a:pt x="1301" y="218"/>
                  </a:lnTo>
                  <a:lnTo>
                    <a:pt x="1339" y="224"/>
                  </a:lnTo>
                  <a:lnTo>
                    <a:pt x="1379" y="232"/>
                  </a:lnTo>
                  <a:lnTo>
                    <a:pt x="1424" y="238"/>
                  </a:lnTo>
                  <a:lnTo>
                    <a:pt x="1473" y="247"/>
                  </a:lnTo>
                  <a:lnTo>
                    <a:pt x="1598" y="253"/>
                  </a:lnTo>
                  <a:lnTo>
                    <a:pt x="1721" y="260"/>
                  </a:lnTo>
                  <a:lnTo>
                    <a:pt x="1844" y="266"/>
                  </a:lnTo>
                  <a:lnTo>
                    <a:pt x="1966" y="270"/>
                  </a:lnTo>
                  <a:lnTo>
                    <a:pt x="2090" y="275"/>
                  </a:lnTo>
                  <a:lnTo>
                    <a:pt x="2212" y="277"/>
                  </a:lnTo>
                  <a:lnTo>
                    <a:pt x="2335" y="279"/>
                  </a:lnTo>
                  <a:lnTo>
                    <a:pt x="2459" y="279"/>
                  </a:lnTo>
                  <a:lnTo>
                    <a:pt x="2583" y="278"/>
                  </a:lnTo>
                  <a:lnTo>
                    <a:pt x="2706" y="276"/>
                  </a:lnTo>
                  <a:lnTo>
                    <a:pt x="2832" y="272"/>
                  </a:lnTo>
                  <a:lnTo>
                    <a:pt x="2957" y="265"/>
                  </a:lnTo>
                  <a:lnTo>
                    <a:pt x="3084" y="258"/>
                  </a:lnTo>
                  <a:lnTo>
                    <a:pt x="3210" y="248"/>
                  </a:lnTo>
                  <a:lnTo>
                    <a:pt x="3339" y="236"/>
                  </a:lnTo>
                  <a:lnTo>
                    <a:pt x="3467" y="222"/>
                  </a:lnTo>
                  <a:lnTo>
                    <a:pt x="3522" y="208"/>
                  </a:lnTo>
                  <a:lnTo>
                    <a:pt x="3576" y="194"/>
                  </a:lnTo>
                  <a:lnTo>
                    <a:pt x="3630" y="180"/>
                  </a:lnTo>
                  <a:lnTo>
                    <a:pt x="3684" y="166"/>
                  </a:lnTo>
                  <a:lnTo>
                    <a:pt x="3739" y="153"/>
                  </a:lnTo>
                  <a:lnTo>
                    <a:pt x="3792" y="139"/>
                  </a:lnTo>
                  <a:lnTo>
                    <a:pt x="3847" y="126"/>
                  </a:lnTo>
                  <a:lnTo>
                    <a:pt x="3901" y="112"/>
                  </a:lnTo>
                  <a:lnTo>
                    <a:pt x="3954" y="98"/>
                  </a:lnTo>
                  <a:lnTo>
                    <a:pt x="4009" y="84"/>
                  </a:lnTo>
                  <a:lnTo>
                    <a:pt x="4062" y="70"/>
                  </a:lnTo>
                  <a:lnTo>
                    <a:pt x="4117" y="56"/>
                  </a:lnTo>
                  <a:lnTo>
                    <a:pt x="4171" y="42"/>
                  </a:lnTo>
                  <a:lnTo>
                    <a:pt x="4225" y="28"/>
                  </a:lnTo>
                  <a:lnTo>
                    <a:pt x="4279" y="14"/>
                  </a:lnTo>
                  <a:lnTo>
                    <a:pt x="4333" y="0"/>
                  </a:lnTo>
                  <a:lnTo>
                    <a:pt x="4336" y="19"/>
                  </a:lnTo>
                  <a:lnTo>
                    <a:pt x="4338" y="36"/>
                  </a:lnTo>
                  <a:lnTo>
                    <a:pt x="4340" y="44"/>
                  </a:lnTo>
                  <a:lnTo>
                    <a:pt x="4342" y="52"/>
                  </a:lnTo>
                  <a:lnTo>
                    <a:pt x="4345" y="59"/>
                  </a:lnTo>
                  <a:lnTo>
                    <a:pt x="4349" y="66"/>
                  </a:lnTo>
                  <a:lnTo>
                    <a:pt x="4354" y="72"/>
                  </a:lnTo>
                  <a:lnTo>
                    <a:pt x="4359" y="76"/>
                  </a:lnTo>
                  <a:lnTo>
                    <a:pt x="4367" y="80"/>
                  </a:lnTo>
                  <a:lnTo>
                    <a:pt x="4376" y="81"/>
                  </a:lnTo>
                  <a:lnTo>
                    <a:pt x="4386" y="82"/>
                  </a:lnTo>
                  <a:lnTo>
                    <a:pt x="4398" y="80"/>
                  </a:lnTo>
                  <a:lnTo>
                    <a:pt x="4412" y="76"/>
                  </a:lnTo>
                  <a:lnTo>
                    <a:pt x="4428" y="71"/>
                  </a:lnTo>
                  <a:lnTo>
                    <a:pt x="4447" y="106"/>
                  </a:lnTo>
                  <a:lnTo>
                    <a:pt x="4464" y="143"/>
                  </a:lnTo>
                  <a:lnTo>
                    <a:pt x="4481" y="180"/>
                  </a:lnTo>
                  <a:lnTo>
                    <a:pt x="4496" y="218"/>
                  </a:lnTo>
                  <a:lnTo>
                    <a:pt x="4510" y="255"/>
                  </a:lnTo>
                  <a:lnTo>
                    <a:pt x="4522" y="294"/>
                  </a:lnTo>
                  <a:lnTo>
                    <a:pt x="4534" y="333"/>
                  </a:lnTo>
                  <a:lnTo>
                    <a:pt x="4545" y="371"/>
                  </a:lnTo>
                  <a:lnTo>
                    <a:pt x="4565" y="449"/>
                  </a:lnTo>
                  <a:lnTo>
                    <a:pt x="4586" y="528"/>
                  </a:lnTo>
                  <a:lnTo>
                    <a:pt x="4605" y="605"/>
                  </a:lnTo>
                  <a:lnTo>
                    <a:pt x="4624" y="683"/>
                  </a:lnTo>
                  <a:lnTo>
                    <a:pt x="4635" y="722"/>
                  </a:lnTo>
                  <a:lnTo>
                    <a:pt x="4647" y="759"/>
                  </a:lnTo>
                  <a:lnTo>
                    <a:pt x="4659" y="797"/>
                  </a:lnTo>
                  <a:lnTo>
                    <a:pt x="4671" y="834"/>
                  </a:lnTo>
                  <a:lnTo>
                    <a:pt x="4685" y="872"/>
                  </a:lnTo>
                  <a:lnTo>
                    <a:pt x="4701" y="908"/>
                  </a:lnTo>
                  <a:lnTo>
                    <a:pt x="4718" y="944"/>
                  </a:lnTo>
                  <a:lnTo>
                    <a:pt x="4736" y="979"/>
                  </a:lnTo>
                  <a:lnTo>
                    <a:pt x="4755" y="1013"/>
                  </a:lnTo>
                  <a:lnTo>
                    <a:pt x="4775" y="1047"/>
                  </a:lnTo>
                  <a:lnTo>
                    <a:pt x="4799" y="1080"/>
                  </a:lnTo>
                  <a:lnTo>
                    <a:pt x="4824" y="1112"/>
                  </a:lnTo>
                  <a:lnTo>
                    <a:pt x="4850" y="1144"/>
                  </a:lnTo>
                  <a:lnTo>
                    <a:pt x="4879" y="1174"/>
                  </a:lnTo>
                  <a:lnTo>
                    <a:pt x="4912" y="1203"/>
                  </a:lnTo>
                  <a:lnTo>
                    <a:pt x="4945" y="1232"/>
                  </a:lnTo>
                  <a:lnTo>
                    <a:pt x="5016" y="1261"/>
                  </a:lnTo>
                  <a:lnTo>
                    <a:pt x="5081" y="1288"/>
                  </a:lnTo>
                  <a:lnTo>
                    <a:pt x="5143" y="1313"/>
                  </a:lnTo>
                  <a:lnTo>
                    <a:pt x="5201" y="1338"/>
                  </a:lnTo>
                  <a:lnTo>
                    <a:pt x="5256" y="1363"/>
                  </a:lnTo>
                  <a:lnTo>
                    <a:pt x="5307" y="1388"/>
                  </a:lnTo>
                  <a:lnTo>
                    <a:pt x="5332" y="1401"/>
                  </a:lnTo>
                  <a:lnTo>
                    <a:pt x="5355" y="1415"/>
                  </a:lnTo>
                  <a:lnTo>
                    <a:pt x="5379" y="1430"/>
                  </a:lnTo>
                  <a:lnTo>
                    <a:pt x="5402" y="1445"/>
                  </a:lnTo>
                  <a:lnTo>
                    <a:pt x="5424" y="1461"/>
                  </a:lnTo>
                  <a:lnTo>
                    <a:pt x="5447" y="1477"/>
                  </a:lnTo>
                  <a:lnTo>
                    <a:pt x="5468" y="1495"/>
                  </a:lnTo>
                  <a:lnTo>
                    <a:pt x="5489" y="1514"/>
                  </a:lnTo>
                  <a:lnTo>
                    <a:pt x="5510" y="1534"/>
                  </a:lnTo>
                  <a:lnTo>
                    <a:pt x="5530" y="1555"/>
                  </a:lnTo>
                  <a:lnTo>
                    <a:pt x="5551" y="1577"/>
                  </a:lnTo>
                  <a:lnTo>
                    <a:pt x="5571" y="1602"/>
                  </a:lnTo>
                  <a:lnTo>
                    <a:pt x="5591" y="1626"/>
                  </a:lnTo>
                  <a:lnTo>
                    <a:pt x="5611" y="1653"/>
                  </a:lnTo>
                  <a:lnTo>
                    <a:pt x="5630" y="1682"/>
                  </a:lnTo>
                  <a:lnTo>
                    <a:pt x="5650" y="1712"/>
                  </a:lnTo>
                  <a:lnTo>
                    <a:pt x="5670" y="1745"/>
                  </a:lnTo>
                  <a:lnTo>
                    <a:pt x="5690" y="1779"/>
                  </a:lnTo>
                  <a:lnTo>
                    <a:pt x="5709" y="1815"/>
                  </a:lnTo>
                  <a:lnTo>
                    <a:pt x="5730" y="1853"/>
                  </a:lnTo>
                  <a:lnTo>
                    <a:pt x="5762" y="1976"/>
                  </a:lnTo>
                  <a:lnTo>
                    <a:pt x="5791" y="2077"/>
                  </a:lnTo>
                  <a:lnTo>
                    <a:pt x="5815" y="2165"/>
                  </a:lnTo>
                  <a:lnTo>
                    <a:pt x="5837" y="2240"/>
                  </a:lnTo>
                  <a:lnTo>
                    <a:pt x="5855" y="2307"/>
                  </a:lnTo>
                  <a:lnTo>
                    <a:pt x="5870" y="2368"/>
                  </a:lnTo>
                  <a:lnTo>
                    <a:pt x="5876" y="2397"/>
                  </a:lnTo>
                  <a:lnTo>
                    <a:pt x="5882" y="2427"/>
                  </a:lnTo>
                  <a:lnTo>
                    <a:pt x="5887" y="2456"/>
                  </a:lnTo>
                  <a:lnTo>
                    <a:pt x="5891" y="2487"/>
                  </a:lnTo>
                  <a:lnTo>
                    <a:pt x="5854" y="2564"/>
                  </a:lnTo>
                  <a:lnTo>
                    <a:pt x="5823" y="2633"/>
                  </a:lnTo>
                  <a:lnTo>
                    <a:pt x="5809" y="2665"/>
                  </a:lnTo>
                  <a:lnTo>
                    <a:pt x="5796" y="2695"/>
                  </a:lnTo>
                  <a:lnTo>
                    <a:pt x="5784" y="2724"/>
                  </a:lnTo>
                  <a:lnTo>
                    <a:pt x="5774" y="2752"/>
                  </a:lnTo>
                  <a:lnTo>
                    <a:pt x="5765" y="2778"/>
                  </a:lnTo>
                  <a:lnTo>
                    <a:pt x="5757" y="2804"/>
                  </a:lnTo>
                  <a:lnTo>
                    <a:pt x="5750" y="2829"/>
                  </a:lnTo>
                  <a:lnTo>
                    <a:pt x="5745" y="2853"/>
                  </a:lnTo>
                  <a:lnTo>
                    <a:pt x="5740" y="2877"/>
                  </a:lnTo>
                  <a:lnTo>
                    <a:pt x="5737" y="2901"/>
                  </a:lnTo>
                  <a:lnTo>
                    <a:pt x="5735" y="2924"/>
                  </a:lnTo>
                  <a:lnTo>
                    <a:pt x="5734" y="2947"/>
                  </a:lnTo>
                  <a:lnTo>
                    <a:pt x="5735" y="2970"/>
                  </a:lnTo>
                  <a:lnTo>
                    <a:pt x="5736" y="2994"/>
                  </a:lnTo>
                  <a:lnTo>
                    <a:pt x="5738" y="3017"/>
                  </a:lnTo>
                  <a:lnTo>
                    <a:pt x="5741" y="3042"/>
                  </a:lnTo>
                  <a:lnTo>
                    <a:pt x="5746" y="3067"/>
                  </a:lnTo>
                  <a:lnTo>
                    <a:pt x="5751" y="3092"/>
                  </a:lnTo>
                  <a:lnTo>
                    <a:pt x="5757" y="3119"/>
                  </a:lnTo>
                  <a:lnTo>
                    <a:pt x="5765" y="3147"/>
                  </a:lnTo>
                  <a:lnTo>
                    <a:pt x="5783" y="3206"/>
                  </a:lnTo>
                  <a:lnTo>
                    <a:pt x="5805" y="3271"/>
                  </a:lnTo>
                  <a:lnTo>
                    <a:pt x="5830" y="3344"/>
                  </a:lnTo>
                  <a:lnTo>
                    <a:pt x="5859" y="3426"/>
                  </a:lnTo>
                  <a:lnTo>
                    <a:pt x="5815" y="3441"/>
                  </a:lnTo>
                  <a:lnTo>
                    <a:pt x="5775" y="3456"/>
                  </a:lnTo>
                  <a:lnTo>
                    <a:pt x="5735" y="3470"/>
                  </a:lnTo>
                  <a:lnTo>
                    <a:pt x="5699" y="3485"/>
                  </a:lnTo>
                  <a:lnTo>
                    <a:pt x="5664" y="3499"/>
                  </a:lnTo>
                  <a:lnTo>
                    <a:pt x="5633" y="3513"/>
                  </a:lnTo>
                  <a:lnTo>
                    <a:pt x="5603" y="3526"/>
                  </a:lnTo>
                  <a:lnTo>
                    <a:pt x="5574" y="3540"/>
                  </a:lnTo>
                  <a:lnTo>
                    <a:pt x="5548" y="3554"/>
                  </a:lnTo>
                  <a:lnTo>
                    <a:pt x="5524" y="3568"/>
                  </a:lnTo>
                  <a:lnTo>
                    <a:pt x="5500" y="3583"/>
                  </a:lnTo>
                  <a:lnTo>
                    <a:pt x="5479" y="3597"/>
                  </a:lnTo>
                  <a:lnTo>
                    <a:pt x="5457" y="3613"/>
                  </a:lnTo>
                  <a:lnTo>
                    <a:pt x="5438" y="3628"/>
                  </a:lnTo>
                  <a:lnTo>
                    <a:pt x="5420" y="3644"/>
                  </a:lnTo>
                  <a:lnTo>
                    <a:pt x="5402" y="3661"/>
                  </a:lnTo>
                  <a:lnTo>
                    <a:pt x="5384" y="3679"/>
                  </a:lnTo>
                  <a:lnTo>
                    <a:pt x="5367" y="3698"/>
                  </a:lnTo>
                  <a:lnTo>
                    <a:pt x="5351" y="3717"/>
                  </a:lnTo>
                  <a:lnTo>
                    <a:pt x="5336" y="3737"/>
                  </a:lnTo>
                  <a:lnTo>
                    <a:pt x="5320" y="3758"/>
                  </a:lnTo>
                  <a:lnTo>
                    <a:pt x="5304" y="3780"/>
                  </a:lnTo>
                  <a:lnTo>
                    <a:pt x="5288" y="3804"/>
                  </a:lnTo>
                  <a:lnTo>
                    <a:pt x="5272" y="3829"/>
                  </a:lnTo>
                  <a:lnTo>
                    <a:pt x="5202" y="3941"/>
                  </a:lnTo>
                  <a:lnTo>
                    <a:pt x="5117" y="4079"/>
                  </a:lnTo>
                  <a:lnTo>
                    <a:pt x="5117" y="4103"/>
                  </a:lnTo>
                  <a:lnTo>
                    <a:pt x="5118" y="4121"/>
                  </a:lnTo>
                  <a:lnTo>
                    <a:pt x="5120" y="4136"/>
                  </a:lnTo>
                  <a:lnTo>
                    <a:pt x="5122" y="4150"/>
                  </a:lnTo>
                  <a:lnTo>
                    <a:pt x="5125" y="4164"/>
                  </a:lnTo>
                  <a:lnTo>
                    <a:pt x="5131" y="4180"/>
                  </a:lnTo>
                  <a:lnTo>
                    <a:pt x="5139" y="4200"/>
                  </a:lnTo>
                  <a:lnTo>
                    <a:pt x="5150" y="4224"/>
                  </a:lnTo>
                  <a:lnTo>
                    <a:pt x="5086" y="4225"/>
                  </a:lnTo>
                  <a:lnTo>
                    <a:pt x="5024" y="4226"/>
                  </a:lnTo>
                  <a:lnTo>
                    <a:pt x="4961" y="4227"/>
                  </a:lnTo>
                  <a:lnTo>
                    <a:pt x="4899" y="4230"/>
                  </a:lnTo>
                  <a:lnTo>
                    <a:pt x="4835" y="4231"/>
                  </a:lnTo>
                  <a:lnTo>
                    <a:pt x="4773" y="4232"/>
                  </a:lnTo>
                  <a:lnTo>
                    <a:pt x="4711" y="4233"/>
                  </a:lnTo>
                  <a:lnTo>
                    <a:pt x="4648" y="4234"/>
                  </a:lnTo>
                  <a:lnTo>
                    <a:pt x="4586" y="4236"/>
                  </a:lnTo>
                  <a:lnTo>
                    <a:pt x="4522" y="4237"/>
                  </a:lnTo>
                  <a:lnTo>
                    <a:pt x="4460" y="4238"/>
                  </a:lnTo>
                  <a:lnTo>
                    <a:pt x="4397" y="4239"/>
                  </a:lnTo>
                  <a:lnTo>
                    <a:pt x="4335" y="4241"/>
                  </a:lnTo>
                  <a:lnTo>
                    <a:pt x="4272" y="4242"/>
                  </a:lnTo>
                  <a:lnTo>
                    <a:pt x="4209" y="4243"/>
                  </a:lnTo>
                  <a:lnTo>
                    <a:pt x="4147" y="4245"/>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63798" name="Freeform 134"/>
            <p:cNvSpPr>
              <a:spLocks/>
            </p:cNvSpPr>
            <p:nvPr/>
          </p:nvSpPr>
          <p:spPr bwMode="auto">
            <a:xfrm>
              <a:off x="1105" y="3532"/>
              <a:ext cx="71" cy="70"/>
            </a:xfrm>
            <a:custGeom>
              <a:avLst/>
              <a:gdLst>
                <a:gd name="T0" fmla="*/ 190 w 633"/>
                <a:gd name="T1" fmla="*/ 594 h 626"/>
                <a:gd name="T2" fmla="*/ 132 w 633"/>
                <a:gd name="T3" fmla="*/ 532 h 626"/>
                <a:gd name="T4" fmla="*/ 97 w 633"/>
                <a:gd name="T5" fmla="*/ 486 h 626"/>
                <a:gd name="T6" fmla="*/ 76 w 633"/>
                <a:gd name="T7" fmla="*/ 456 h 626"/>
                <a:gd name="T8" fmla="*/ 58 w 633"/>
                <a:gd name="T9" fmla="*/ 426 h 626"/>
                <a:gd name="T10" fmla="*/ 43 w 633"/>
                <a:gd name="T11" fmla="*/ 395 h 626"/>
                <a:gd name="T12" fmla="*/ 31 w 633"/>
                <a:gd name="T13" fmla="*/ 364 h 626"/>
                <a:gd name="T14" fmla="*/ 21 w 633"/>
                <a:gd name="T15" fmla="*/ 332 h 626"/>
                <a:gd name="T16" fmla="*/ 13 w 633"/>
                <a:gd name="T17" fmla="*/ 299 h 626"/>
                <a:gd name="T18" fmla="*/ 7 w 633"/>
                <a:gd name="T19" fmla="*/ 266 h 626"/>
                <a:gd name="T20" fmla="*/ 1 w 633"/>
                <a:gd name="T21" fmla="*/ 214 h 626"/>
                <a:gd name="T22" fmla="*/ 1 w 633"/>
                <a:gd name="T23" fmla="*/ 139 h 626"/>
                <a:gd name="T24" fmla="*/ 27 w 633"/>
                <a:gd name="T25" fmla="*/ 94 h 626"/>
                <a:gd name="T26" fmla="*/ 79 w 633"/>
                <a:gd name="T27" fmla="*/ 87 h 626"/>
                <a:gd name="T28" fmla="*/ 108 w 633"/>
                <a:gd name="T29" fmla="*/ 133 h 626"/>
                <a:gd name="T30" fmla="*/ 113 w 633"/>
                <a:gd name="T31" fmla="*/ 206 h 626"/>
                <a:gd name="T32" fmla="*/ 119 w 633"/>
                <a:gd name="T33" fmla="*/ 253 h 626"/>
                <a:gd name="T34" fmla="*/ 129 w 633"/>
                <a:gd name="T35" fmla="*/ 302 h 626"/>
                <a:gd name="T36" fmla="*/ 145 w 633"/>
                <a:gd name="T37" fmla="*/ 351 h 626"/>
                <a:gd name="T38" fmla="*/ 167 w 633"/>
                <a:gd name="T39" fmla="*/ 401 h 626"/>
                <a:gd name="T40" fmla="*/ 195 w 633"/>
                <a:gd name="T41" fmla="*/ 455 h 626"/>
                <a:gd name="T42" fmla="*/ 237 w 633"/>
                <a:gd name="T43" fmla="*/ 484 h 626"/>
                <a:gd name="T44" fmla="*/ 280 w 633"/>
                <a:gd name="T45" fmla="*/ 481 h 626"/>
                <a:gd name="T46" fmla="*/ 319 w 633"/>
                <a:gd name="T47" fmla="*/ 470 h 626"/>
                <a:gd name="T48" fmla="*/ 353 w 633"/>
                <a:gd name="T49" fmla="*/ 454 h 626"/>
                <a:gd name="T50" fmla="*/ 384 w 633"/>
                <a:gd name="T51" fmla="*/ 430 h 626"/>
                <a:gd name="T52" fmla="*/ 411 w 633"/>
                <a:gd name="T53" fmla="*/ 402 h 626"/>
                <a:gd name="T54" fmla="*/ 436 w 633"/>
                <a:gd name="T55" fmla="*/ 370 h 626"/>
                <a:gd name="T56" fmla="*/ 458 w 633"/>
                <a:gd name="T57" fmla="*/ 335 h 626"/>
                <a:gd name="T58" fmla="*/ 488 w 633"/>
                <a:gd name="T59" fmla="*/ 277 h 626"/>
                <a:gd name="T60" fmla="*/ 524 w 633"/>
                <a:gd name="T61" fmla="*/ 193 h 626"/>
                <a:gd name="T62" fmla="*/ 558 w 633"/>
                <a:gd name="T63" fmla="*/ 111 h 626"/>
                <a:gd name="T64" fmla="*/ 585 w 633"/>
                <a:gd name="T65" fmla="*/ 53 h 626"/>
                <a:gd name="T66" fmla="*/ 605 w 633"/>
                <a:gd name="T67" fmla="*/ 16 h 626"/>
                <a:gd name="T68" fmla="*/ 622 w 633"/>
                <a:gd name="T69" fmla="*/ 14 h 626"/>
                <a:gd name="T70" fmla="*/ 632 w 633"/>
                <a:gd name="T71" fmla="*/ 48 h 626"/>
                <a:gd name="T72" fmla="*/ 633 w 633"/>
                <a:gd name="T73" fmla="*/ 87 h 626"/>
                <a:gd name="T74" fmla="*/ 626 w 633"/>
                <a:gd name="T75" fmla="*/ 130 h 626"/>
                <a:gd name="T76" fmla="*/ 614 w 633"/>
                <a:gd name="T77" fmla="*/ 177 h 626"/>
                <a:gd name="T78" fmla="*/ 595 w 633"/>
                <a:gd name="T79" fmla="*/ 227 h 626"/>
                <a:gd name="T80" fmla="*/ 572 w 633"/>
                <a:gd name="T81" fmla="*/ 277 h 626"/>
                <a:gd name="T82" fmla="*/ 543 w 633"/>
                <a:gd name="T83" fmla="*/ 327 h 626"/>
                <a:gd name="T84" fmla="*/ 512 w 633"/>
                <a:gd name="T85" fmla="*/ 378 h 626"/>
                <a:gd name="T86" fmla="*/ 476 w 633"/>
                <a:gd name="T87" fmla="*/ 426 h 626"/>
                <a:gd name="T88" fmla="*/ 439 w 633"/>
                <a:gd name="T89" fmla="*/ 471 h 626"/>
                <a:gd name="T90" fmla="*/ 400 w 633"/>
                <a:gd name="T91" fmla="*/ 513 h 626"/>
                <a:gd name="T92" fmla="*/ 361 w 633"/>
                <a:gd name="T93" fmla="*/ 550 h 626"/>
                <a:gd name="T94" fmla="*/ 321 w 633"/>
                <a:gd name="T95" fmla="*/ 581 h 626"/>
                <a:gd name="T96" fmla="*/ 281 w 633"/>
                <a:gd name="T97" fmla="*/ 605 h 626"/>
                <a:gd name="T98" fmla="*/ 243 w 633"/>
                <a:gd name="T99" fmla="*/ 621 h 62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633"/>
                <a:gd name="T151" fmla="*/ 0 h 626"/>
                <a:gd name="T152" fmla="*/ 633 w 633"/>
                <a:gd name="T153" fmla="*/ 626 h 62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633" h="626">
                  <a:moveTo>
                    <a:pt x="224" y="626"/>
                  </a:moveTo>
                  <a:lnTo>
                    <a:pt x="190" y="594"/>
                  </a:lnTo>
                  <a:lnTo>
                    <a:pt x="160" y="563"/>
                  </a:lnTo>
                  <a:lnTo>
                    <a:pt x="132" y="532"/>
                  </a:lnTo>
                  <a:lnTo>
                    <a:pt x="108" y="501"/>
                  </a:lnTo>
                  <a:lnTo>
                    <a:pt x="97" y="486"/>
                  </a:lnTo>
                  <a:lnTo>
                    <a:pt x="86" y="471"/>
                  </a:lnTo>
                  <a:lnTo>
                    <a:pt x="76" y="456"/>
                  </a:lnTo>
                  <a:lnTo>
                    <a:pt x="67" y="441"/>
                  </a:lnTo>
                  <a:lnTo>
                    <a:pt x="58" y="426"/>
                  </a:lnTo>
                  <a:lnTo>
                    <a:pt x="51" y="410"/>
                  </a:lnTo>
                  <a:lnTo>
                    <a:pt x="43" y="395"/>
                  </a:lnTo>
                  <a:lnTo>
                    <a:pt x="37" y="380"/>
                  </a:lnTo>
                  <a:lnTo>
                    <a:pt x="31" y="364"/>
                  </a:lnTo>
                  <a:lnTo>
                    <a:pt x="26" y="348"/>
                  </a:lnTo>
                  <a:lnTo>
                    <a:pt x="21" y="332"/>
                  </a:lnTo>
                  <a:lnTo>
                    <a:pt x="16" y="315"/>
                  </a:lnTo>
                  <a:lnTo>
                    <a:pt x="13" y="299"/>
                  </a:lnTo>
                  <a:lnTo>
                    <a:pt x="10" y="282"/>
                  </a:lnTo>
                  <a:lnTo>
                    <a:pt x="7" y="266"/>
                  </a:lnTo>
                  <a:lnTo>
                    <a:pt x="5" y="249"/>
                  </a:lnTo>
                  <a:lnTo>
                    <a:pt x="1" y="214"/>
                  </a:lnTo>
                  <a:lnTo>
                    <a:pt x="0" y="176"/>
                  </a:lnTo>
                  <a:lnTo>
                    <a:pt x="1" y="139"/>
                  </a:lnTo>
                  <a:lnTo>
                    <a:pt x="2" y="98"/>
                  </a:lnTo>
                  <a:lnTo>
                    <a:pt x="27" y="94"/>
                  </a:lnTo>
                  <a:lnTo>
                    <a:pt x="53" y="90"/>
                  </a:lnTo>
                  <a:lnTo>
                    <a:pt x="79" y="87"/>
                  </a:lnTo>
                  <a:lnTo>
                    <a:pt x="104" y="84"/>
                  </a:lnTo>
                  <a:lnTo>
                    <a:pt x="108" y="133"/>
                  </a:lnTo>
                  <a:lnTo>
                    <a:pt x="111" y="182"/>
                  </a:lnTo>
                  <a:lnTo>
                    <a:pt x="113" y="206"/>
                  </a:lnTo>
                  <a:lnTo>
                    <a:pt x="115" y="230"/>
                  </a:lnTo>
                  <a:lnTo>
                    <a:pt x="119" y="253"/>
                  </a:lnTo>
                  <a:lnTo>
                    <a:pt x="124" y="278"/>
                  </a:lnTo>
                  <a:lnTo>
                    <a:pt x="129" y="302"/>
                  </a:lnTo>
                  <a:lnTo>
                    <a:pt x="137" y="326"/>
                  </a:lnTo>
                  <a:lnTo>
                    <a:pt x="145" y="351"/>
                  </a:lnTo>
                  <a:lnTo>
                    <a:pt x="155" y="377"/>
                  </a:lnTo>
                  <a:lnTo>
                    <a:pt x="167" y="401"/>
                  </a:lnTo>
                  <a:lnTo>
                    <a:pt x="180" y="428"/>
                  </a:lnTo>
                  <a:lnTo>
                    <a:pt x="195" y="455"/>
                  </a:lnTo>
                  <a:lnTo>
                    <a:pt x="214" y="482"/>
                  </a:lnTo>
                  <a:lnTo>
                    <a:pt x="237" y="484"/>
                  </a:lnTo>
                  <a:lnTo>
                    <a:pt x="260" y="483"/>
                  </a:lnTo>
                  <a:lnTo>
                    <a:pt x="280" y="481"/>
                  </a:lnTo>
                  <a:lnTo>
                    <a:pt x="301" y="476"/>
                  </a:lnTo>
                  <a:lnTo>
                    <a:pt x="319" y="470"/>
                  </a:lnTo>
                  <a:lnTo>
                    <a:pt x="337" y="462"/>
                  </a:lnTo>
                  <a:lnTo>
                    <a:pt x="353" y="454"/>
                  </a:lnTo>
                  <a:lnTo>
                    <a:pt x="369" y="443"/>
                  </a:lnTo>
                  <a:lnTo>
                    <a:pt x="384" y="430"/>
                  </a:lnTo>
                  <a:lnTo>
                    <a:pt x="398" y="417"/>
                  </a:lnTo>
                  <a:lnTo>
                    <a:pt x="411" y="402"/>
                  </a:lnTo>
                  <a:lnTo>
                    <a:pt x="424" y="387"/>
                  </a:lnTo>
                  <a:lnTo>
                    <a:pt x="436" y="370"/>
                  </a:lnTo>
                  <a:lnTo>
                    <a:pt x="447" y="353"/>
                  </a:lnTo>
                  <a:lnTo>
                    <a:pt x="458" y="335"/>
                  </a:lnTo>
                  <a:lnTo>
                    <a:pt x="469" y="315"/>
                  </a:lnTo>
                  <a:lnTo>
                    <a:pt x="488" y="277"/>
                  </a:lnTo>
                  <a:lnTo>
                    <a:pt x="506" y="235"/>
                  </a:lnTo>
                  <a:lnTo>
                    <a:pt x="524" y="193"/>
                  </a:lnTo>
                  <a:lnTo>
                    <a:pt x="541" y="152"/>
                  </a:lnTo>
                  <a:lnTo>
                    <a:pt x="558" y="111"/>
                  </a:lnTo>
                  <a:lnTo>
                    <a:pt x="576" y="71"/>
                  </a:lnTo>
                  <a:lnTo>
                    <a:pt x="585" y="53"/>
                  </a:lnTo>
                  <a:lnTo>
                    <a:pt x="594" y="34"/>
                  </a:lnTo>
                  <a:lnTo>
                    <a:pt x="605" y="16"/>
                  </a:lnTo>
                  <a:lnTo>
                    <a:pt x="615" y="0"/>
                  </a:lnTo>
                  <a:lnTo>
                    <a:pt x="622" y="14"/>
                  </a:lnTo>
                  <a:lnTo>
                    <a:pt x="629" y="30"/>
                  </a:lnTo>
                  <a:lnTo>
                    <a:pt x="632" y="48"/>
                  </a:lnTo>
                  <a:lnTo>
                    <a:pt x="633" y="67"/>
                  </a:lnTo>
                  <a:lnTo>
                    <a:pt x="633" y="87"/>
                  </a:lnTo>
                  <a:lnTo>
                    <a:pt x="631" y="108"/>
                  </a:lnTo>
                  <a:lnTo>
                    <a:pt x="626" y="130"/>
                  </a:lnTo>
                  <a:lnTo>
                    <a:pt x="621" y="154"/>
                  </a:lnTo>
                  <a:lnTo>
                    <a:pt x="614" y="177"/>
                  </a:lnTo>
                  <a:lnTo>
                    <a:pt x="605" y="201"/>
                  </a:lnTo>
                  <a:lnTo>
                    <a:pt x="595" y="227"/>
                  </a:lnTo>
                  <a:lnTo>
                    <a:pt x="584" y="251"/>
                  </a:lnTo>
                  <a:lnTo>
                    <a:pt x="572" y="277"/>
                  </a:lnTo>
                  <a:lnTo>
                    <a:pt x="558" y="302"/>
                  </a:lnTo>
                  <a:lnTo>
                    <a:pt x="543" y="327"/>
                  </a:lnTo>
                  <a:lnTo>
                    <a:pt x="528" y="353"/>
                  </a:lnTo>
                  <a:lnTo>
                    <a:pt x="512" y="378"/>
                  </a:lnTo>
                  <a:lnTo>
                    <a:pt x="495" y="402"/>
                  </a:lnTo>
                  <a:lnTo>
                    <a:pt x="476" y="426"/>
                  </a:lnTo>
                  <a:lnTo>
                    <a:pt x="458" y="448"/>
                  </a:lnTo>
                  <a:lnTo>
                    <a:pt x="439" y="471"/>
                  </a:lnTo>
                  <a:lnTo>
                    <a:pt x="420" y="492"/>
                  </a:lnTo>
                  <a:lnTo>
                    <a:pt x="400" y="513"/>
                  </a:lnTo>
                  <a:lnTo>
                    <a:pt x="381" y="532"/>
                  </a:lnTo>
                  <a:lnTo>
                    <a:pt x="361" y="550"/>
                  </a:lnTo>
                  <a:lnTo>
                    <a:pt x="340" y="566"/>
                  </a:lnTo>
                  <a:lnTo>
                    <a:pt x="321" y="581"/>
                  </a:lnTo>
                  <a:lnTo>
                    <a:pt x="301" y="594"/>
                  </a:lnTo>
                  <a:lnTo>
                    <a:pt x="281" y="605"/>
                  </a:lnTo>
                  <a:lnTo>
                    <a:pt x="262" y="615"/>
                  </a:lnTo>
                  <a:lnTo>
                    <a:pt x="243" y="621"/>
                  </a:lnTo>
                  <a:lnTo>
                    <a:pt x="224" y="626"/>
                  </a:lnTo>
                  <a:close/>
                </a:path>
              </a:pathLst>
            </a:custGeom>
            <a:solidFill>
              <a:srgbClr val="131516"/>
            </a:solidFill>
            <a:ln w="9525">
              <a:noFill/>
              <a:round/>
              <a:headEnd/>
              <a:tailEnd/>
            </a:ln>
          </p:spPr>
          <p:txBody>
            <a:bodyPr>
              <a:prstTxWarp prst="textNoShape">
                <a:avLst/>
              </a:prstTxWarp>
            </a:bodyPr>
            <a:lstStyle/>
            <a:p>
              <a:endParaRPr lang="en-US"/>
            </a:p>
          </p:txBody>
        </p:sp>
        <p:sp>
          <p:nvSpPr>
            <p:cNvPr id="63799" name="Freeform 135"/>
            <p:cNvSpPr>
              <a:spLocks/>
            </p:cNvSpPr>
            <p:nvPr/>
          </p:nvSpPr>
          <p:spPr bwMode="auto">
            <a:xfrm>
              <a:off x="969" y="3239"/>
              <a:ext cx="115" cy="342"/>
            </a:xfrm>
            <a:custGeom>
              <a:avLst/>
              <a:gdLst>
                <a:gd name="T0" fmla="*/ 999 w 1031"/>
                <a:gd name="T1" fmla="*/ 3031 h 3076"/>
                <a:gd name="T2" fmla="*/ 961 w 1031"/>
                <a:gd name="T3" fmla="*/ 2965 h 3076"/>
                <a:gd name="T4" fmla="*/ 936 w 1031"/>
                <a:gd name="T5" fmla="*/ 2912 h 3076"/>
                <a:gd name="T6" fmla="*/ 910 w 1031"/>
                <a:gd name="T7" fmla="*/ 2845 h 3076"/>
                <a:gd name="T8" fmla="*/ 885 w 1031"/>
                <a:gd name="T9" fmla="*/ 2678 h 3076"/>
                <a:gd name="T10" fmla="*/ 866 w 1031"/>
                <a:gd name="T11" fmla="*/ 2436 h 3076"/>
                <a:gd name="T12" fmla="*/ 845 w 1031"/>
                <a:gd name="T13" fmla="*/ 2191 h 3076"/>
                <a:gd name="T14" fmla="*/ 823 w 1031"/>
                <a:gd name="T15" fmla="*/ 2009 h 3076"/>
                <a:gd name="T16" fmla="*/ 807 w 1031"/>
                <a:gd name="T17" fmla="*/ 1888 h 3076"/>
                <a:gd name="T18" fmla="*/ 789 w 1031"/>
                <a:gd name="T19" fmla="*/ 1767 h 3076"/>
                <a:gd name="T20" fmla="*/ 768 w 1031"/>
                <a:gd name="T21" fmla="*/ 1648 h 3076"/>
                <a:gd name="T22" fmla="*/ 743 w 1031"/>
                <a:gd name="T23" fmla="*/ 1530 h 3076"/>
                <a:gd name="T24" fmla="*/ 715 w 1031"/>
                <a:gd name="T25" fmla="*/ 1413 h 3076"/>
                <a:gd name="T26" fmla="*/ 684 w 1031"/>
                <a:gd name="T27" fmla="*/ 1299 h 3076"/>
                <a:gd name="T28" fmla="*/ 650 w 1031"/>
                <a:gd name="T29" fmla="*/ 1186 h 3076"/>
                <a:gd name="T30" fmla="*/ 610 w 1031"/>
                <a:gd name="T31" fmla="*/ 1077 h 3076"/>
                <a:gd name="T32" fmla="*/ 566 w 1031"/>
                <a:gd name="T33" fmla="*/ 970 h 3076"/>
                <a:gd name="T34" fmla="*/ 520 w 1031"/>
                <a:gd name="T35" fmla="*/ 897 h 3076"/>
                <a:gd name="T36" fmla="*/ 489 w 1031"/>
                <a:gd name="T37" fmla="*/ 868 h 3076"/>
                <a:gd name="T38" fmla="*/ 468 w 1031"/>
                <a:gd name="T39" fmla="*/ 842 h 3076"/>
                <a:gd name="T40" fmla="*/ 447 w 1031"/>
                <a:gd name="T41" fmla="*/ 808 h 3076"/>
                <a:gd name="T42" fmla="*/ 415 w 1031"/>
                <a:gd name="T43" fmla="*/ 781 h 3076"/>
                <a:gd name="T44" fmla="*/ 378 w 1031"/>
                <a:gd name="T45" fmla="*/ 766 h 3076"/>
                <a:gd name="T46" fmla="*/ 342 w 1031"/>
                <a:gd name="T47" fmla="*/ 738 h 3076"/>
                <a:gd name="T48" fmla="*/ 305 w 1031"/>
                <a:gd name="T49" fmla="*/ 698 h 3076"/>
                <a:gd name="T50" fmla="*/ 270 w 1031"/>
                <a:gd name="T51" fmla="*/ 648 h 3076"/>
                <a:gd name="T52" fmla="*/ 236 w 1031"/>
                <a:gd name="T53" fmla="*/ 591 h 3076"/>
                <a:gd name="T54" fmla="*/ 201 w 1031"/>
                <a:gd name="T55" fmla="*/ 528 h 3076"/>
                <a:gd name="T56" fmla="*/ 170 w 1031"/>
                <a:gd name="T57" fmla="*/ 462 h 3076"/>
                <a:gd name="T58" fmla="*/ 125 w 1031"/>
                <a:gd name="T59" fmla="*/ 358 h 3076"/>
                <a:gd name="T60" fmla="*/ 74 w 1031"/>
                <a:gd name="T61" fmla="*/ 224 h 3076"/>
                <a:gd name="T62" fmla="*/ 34 w 1031"/>
                <a:gd name="T63" fmla="*/ 107 h 3076"/>
                <a:gd name="T64" fmla="*/ 7 w 1031"/>
                <a:gd name="T65" fmla="*/ 24 h 3076"/>
                <a:gd name="T66" fmla="*/ 4 w 1031"/>
                <a:gd name="T67" fmla="*/ 0 h 3076"/>
                <a:gd name="T68" fmla="*/ 15 w 1031"/>
                <a:gd name="T69" fmla="*/ 4 h 3076"/>
                <a:gd name="T70" fmla="*/ 35 w 1031"/>
                <a:gd name="T71" fmla="*/ 18 h 3076"/>
                <a:gd name="T72" fmla="*/ 88 w 1031"/>
                <a:gd name="T73" fmla="*/ 68 h 3076"/>
                <a:gd name="T74" fmla="*/ 153 w 1031"/>
                <a:gd name="T75" fmla="*/ 135 h 3076"/>
                <a:gd name="T76" fmla="*/ 201 w 1031"/>
                <a:gd name="T77" fmla="*/ 180 h 3076"/>
                <a:gd name="T78" fmla="*/ 251 w 1031"/>
                <a:gd name="T79" fmla="*/ 220 h 3076"/>
                <a:gd name="T80" fmla="*/ 287 w 1031"/>
                <a:gd name="T81" fmla="*/ 245 h 3076"/>
                <a:gd name="T82" fmla="*/ 312 w 1031"/>
                <a:gd name="T83" fmla="*/ 258 h 3076"/>
                <a:gd name="T84" fmla="*/ 327 w 1031"/>
                <a:gd name="T85" fmla="*/ 272 h 3076"/>
                <a:gd name="T86" fmla="*/ 335 w 1031"/>
                <a:gd name="T87" fmla="*/ 290 h 3076"/>
                <a:gd name="T88" fmla="*/ 356 w 1031"/>
                <a:gd name="T89" fmla="*/ 319 h 3076"/>
                <a:gd name="T90" fmla="*/ 396 w 1031"/>
                <a:gd name="T91" fmla="*/ 363 h 3076"/>
                <a:gd name="T92" fmla="*/ 445 w 1031"/>
                <a:gd name="T93" fmla="*/ 409 h 3076"/>
                <a:gd name="T94" fmla="*/ 528 w 1031"/>
                <a:gd name="T95" fmla="*/ 479 h 3076"/>
                <a:gd name="T96" fmla="*/ 638 w 1031"/>
                <a:gd name="T97" fmla="*/ 567 h 3076"/>
                <a:gd name="T98" fmla="*/ 718 w 1031"/>
                <a:gd name="T99" fmla="*/ 664 h 3076"/>
                <a:gd name="T100" fmla="*/ 780 w 1031"/>
                <a:gd name="T101" fmla="*/ 793 h 3076"/>
                <a:gd name="T102" fmla="*/ 835 w 1031"/>
                <a:gd name="T103" fmla="*/ 930 h 3076"/>
                <a:gd name="T104" fmla="*/ 881 w 1031"/>
                <a:gd name="T105" fmla="*/ 1075 h 3076"/>
                <a:gd name="T106" fmla="*/ 919 w 1031"/>
                <a:gd name="T107" fmla="*/ 1226 h 3076"/>
                <a:gd name="T108" fmla="*/ 950 w 1031"/>
                <a:gd name="T109" fmla="*/ 1382 h 3076"/>
                <a:gd name="T110" fmla="*/ 976 w 1031"/>
                <a:gd name="T111" fmla="*/ 1544 h 3076"/>
                <a:gd name="T112" fmla="*/ 995 w 1031"/>
                <a:gd name="T113" fmla="*/ 1708 h 3076"/>
                <a:gd name="T114" fmla="*/ 1010 w 1031"/>
                <a:gd name="T115" fmla="*/ 1875 h 3076"/>
                <a:gd name="T116" fmla="*/ 1020 w 1031"/>
                <a:gd name="T117" fmla="*/ 2042 h 3076"/>
                <a:gd name="T118" fmla="*/ 1026 w 1031"/>
                <a:gd name="T119" fmla="*/ 2210 h 3076"/>
                <a:gd name="T120" fmla="*/ 1030 w 1031"/>
                <a:gd name="T121" fmla="*/ 2376 h 3076"/>
                <a:gd name="T122" fmla="*/ 1031 w 1031"/>
                <a:gd name="T123" fmla="*/ 2620 h 3076"/>
                <a:gd name="T124" fmla="*/ 1029 w 1031"/>
                <a:gd name="T125" fmla="*/ 2930 h 307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031"/>
                <a:gd name="T190" fmla="*/ 0 h 3076"/>
                <a:gd name="T191" fmla="*/ 1031 w 1031"/>
                <a:gd name="T192" fmla="*/ 3076 h 307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031" h="3076">
                  <a:moveTo>
                    <a:pt x="1027" y="3076"/>
                  </a:moveTo>
                  <a:lnTo>
                    <a:pt x="999" y="3031"/>
                  </a:lnTo>
                  <a:lnTo>
                    <a:pt x="978" y="2994"/>
                  </a:lnTo>
                  <a:lnTo>
                    <a:pt x="961" y="2965"/>
                  </a:lnTo>
                  <a:lnTo>
                    <a:pt x="948" y="2938"/>
                  </a:lnTo>
                  <a:lnTo>
                    <a:pt x="936" y="2912"/>
                  </a:lnTo>
                  <a:lnTo>
                    <a:pt x="923" y="2882"/>
                  </a:lnTo>
                  <a:lnTo>
                    <a:pt x="910" y="2845"/>
                  </a:lnTo>
                  <a:lnTo>
                    <a:pt x="894" y="2798"/>
                  </a:lnTo>
                  <a:lnTo>
                    <a:pt x="885" y="2678"/>
                  </a:lnTo>
                  <a:lnTo>
                    <a:pt x="876" y="2558"/>
                  </a:lnTo>
                  <a:lnTo>
                    <a:pt x="866" y="2436"/>
                  </a:lnTo>
                  <a:lnTo>
                    <a:pt x="857" y="2314"/>
                  </a:lnTo>
                  <a:lnTo>
                    <a:pt x="845" y="2191"/>
                  </a:lnTo>
                  <a:lnTo>
                    <a:pt x="831" y="2070"/>
                  </a:lnTo>
                  <a:lnTo>
                    <a:pt x="823" y="2009"/>
                  </a:lnTo>
                  <a:lnTo>
                    <a:pt x="816" y="1948"/>
                  </a:lnTo>
                  <a:lnTo>
                    <a:pt x="807" y="1888"/>
                  </a:lnTo>
                  <a:lnTo>
                    <a:pt x="799" y="1827"/>
                  </a:lnTo>
                  <a:lnTo>
                    <a:pt x="789" y="1767"/>
                  </a:lnTo>
                  <a:lnTo>
                    <a:pt x="778" y="1707"/>
                  </a:lnTo>
                  <a:lnTo>
                    <a:pt x="768" y="1648"/>
                  </a:lnTo>
                  <a:lnTo>
                    <a:pt x="756" y="1589"/>
                  </a:lnTo>
                  <a:lnTo>
                    <a:pt x="743" y="1530"/>
                  </a:lnTo>
                  <a:lnTo>
                    <a:pt x="730" y="1471"/>
                  </a:lnTo>
                  <a:lnTo>
                    <a:pt x="715" y="1413"/>
                  </a:lnTo>
                  <a:lnTo>
                    <a:pt x="700" y="1355"/>
                  </a:lnTo>
                  <a:lnTo>
                    <a:pt x="684" y="1299"/>
                  </a:lnTo>
                  <a:lnTo>
                    <a:pt x="667" y="1243"/>
                  </a:lnTo>
                  <a:lnTo>
                    <a:pt x="650" y="1186"/>
                  </a:lnTo>
                  <a:lnTo>
                    <a:pt x="630" y="1131"/>
                  </a:lnTo>
                  <a:lnTo>
                    <a:pt x="610" y="1077"/>
                  </a:lnTo>
                  <a:lnTo>
                    <a:pt x="589" y="1023"/>
                  </a:lnTo>
                  <a:lnTo>
                    <a:pt x="566" y="970"/>
                  </a:lnTo>
                  <a:lnTo>
                    <a:pt x="542" y="917"/>
                  </a:lnTo>
                  <a:lnTo>
                    <a:pt x="520" y="897"/>
                  </a:lnTo>
                  <a:lnTo>
                    <a:pt x="503" y="882"/>
                  </a:lnTo>
                  <a:lnTo>
                    <a:pt x="489" y="868"/>
                  </a:lnTo>
                  <a:lnTo>
                    <a:pt x="478" y="856"/>
                  </a:lnTo>
                  <a:lnTo>
                    <a:pt x="468" y="842"/>
                  </a:lnTo>
                  <a:lnTo>
                    <a:pt x="459" y="827"/>
                  </a:lnTo>
                  <a:lnTo>
                    <a:pt x="447" y="808"/>
                  </a:lnTo>
                  <a:lnTo>
                    <a:pt x="433" y="783"/>
                  </a:lnTo>
                  <a:lnTo>
                    <a:pt x="415" y="781"/>
                  </a:lnTo>
                  <a:lnTo>
                    <a:pt x="397" y="776"/>
                  </a:lnTo>
                  <a:lnTo>
                    <a:pt x="378" y="766"/>
                  </a:lnTo>
                  <a:lnTo>
                    <a:pt x="360" y="754"/>
                  </a:lnTo>
                  <a:lnTo>
                    <a:pt x="342" y="738"/>
                  </a:lnTo>
                  <a:lnTo>
                    <a:pt x="324" y="719"/>
                  </a:lnTo>
                  <a:lnTo>
                    <a:pt x="305" y="698"/>
                  </a:lnTo>
                  <a:lnTo>
                    <a:pt x="287" y="674"/>
                  </a:lnTo>
                  <a:lnTo>
                    <a:pt x="270" y="648"/>
                  </a:lnTo>
                  <a:lnTo>
                    <a:pt x="253" y="620"/>
                  </a:lnTo>
                  <a:lnTo>
                    <a:pt x="236" y="591"/>
                  </a:lnTo>
                  <a:lnTo>
                    <a:pt x="219" y="560"/>
                  </a:lnTo>
                  <a:lnTo>
                    <a:pt x="201" y="528"/>
                  </a:lnTo>
                  <a:lnTo>
                    <a:pt x="185" y="495"/>
                  </a:lnTo>
                  <a:lnTo>
                    <a:pt x="170" y="462"/>
                  </a:lnTo>
                  <a:lnTo>
                    <a:pt x="154" y="427"/>
                  </a:lnTo>
                  <a:lnTo>
                    <a:pt x="125" y="358"/>
                  </a:lnTo>
                  <a:lnTo>
                    <a:pt x="99" y="289"/>
                  </a:lnTo>
                  <a:lnTo>
                    <a:pt x="74" y="224"/>
                  </a:lnTo>
                  <a:lnTo>
                    <a:pt x="52" y="161"/>
                  </a:lnTo>
                  <a:lnTo>
                    <a:pt x="34" y="107"/>
                  </a:lnTo>
                  <a:lnTo>
                    <a:pt x="19" y="61"/>
                  </a:lnTo>
                  <a:lnTo>
                    <a:pt x="7" y="24"/>
                  </a:lnTo>
                  <a:lnTo>
                    <a:pt x="0" y="0"/>
                  </a:lnTo>
                  <a:lnTo>
                    <a:pt x="4" y="0"/>
                  </a:lnTo>
                  <a:lnTo>
                    <a:pt x="10" y="1"/>
                  </a:lnTo>
                  <a:lnTo>
                    <a:pt x="15" y="4"/>
                  </a:lnTo>
                  <a:lnTo>
                    <a:pt x="21" y="7"/>
                  </a:lnTo>
                  <a:lnTo>
                    <a:pt x="35" y="18"/>
                  </a:lnTo>
                  <a:lnTo>
                    <a:pt x="51" y="32"/>
                  </a:lnTo>
                  <a:lnTo>
                    <a:pt x="88" y="68"/>
                  </a:lnTo>
                  <a:lnTo>
                    <a:pt x="131" y="111"/>
                  </a:lnTo>
                  <a:lnTo>
                    <a:pt x="153" y="135"/>
                  </a:lnTo>
                  <a:lnTo>
                    <a:pt x="177" y="157"/>
                  </a:lnTo>
                  <a:lnTo>
                    <a:pt x="201" y="180"/>
                  </a:lnTo>
                  <a:lnTo>
                    <a:pt x="226" y="200"/>
                  </a:lnTo>
                  <a:lnTo>
                    <a:pt x="251" y="220"/>
                  </a:lnTo>
                  <a:lnTo>
                    <a:pt x="275" y="238"/>
                  </a:lnTo>
                  <a:lnTo>
                    <a:pt x="287" y="245"/>
                  </a:lnTo>
                  <a:lnTo>
                    <a:pt x="300" y="251"/>
                  </a:lnTo>
                  <a:lnTo>
                    <a:pt x="312" y="258"/>
                  </a:lnTo>
                  <a:lnTo>
                    <a:pt x="324" y="263"/>
                  </a:lnTo>
                  <a:lnTo>
                    <a:pt x="327" y="272"/>
                  </a:lnTo>
                  <a:lnTo>
                    <a:pt x="330" y="280"/>
                  </a:lnTo>
                  <a:lnTo>
                    <a:pt x="335" y="290"/>
                  </a:lnTo>
                  <a:lnTo>
                    <a:pt x="341" y="299"/>
                  </a:lnTo>
                  <a:lnTo>
                    <a:pt x="356" y="319"/>
                  </a:lnTo>
                  <a:lnTo>
                    <a:pt x="374" y="340"/>
                  </a:lnTo>
                  <a:lnTo>
                    <a:pt x="396" y="363"/>
                  </a:lnTo>
                  <a:lnTo>
                    <a:pt x="419" y="385"/>
                  </a:lnTo>
                  <a:lnTo>
                    <a:pt x="445" y="409"/>
                  </a:lnTo>
                  <a:lnTo>
                    <a:pt x="472" y="433"/>
                  </a:lnTo>
                  <a:lnTo>
                    <a:pt x="528" y="479"/>
                  </a:lnTo>
                  <a:lnTo>
                    <a:pt x="585" y="525"/>
                  </a:lnTo>
                  <a:lnTo>
                    <a:pt x="638" y="567"/>
                  </a:lnTo>
                  <a:lnTo>
                    <a:pt x="683" y="604"/>
                  </a:lnTo>
                  <a:lnTo>
                    <a:pt x="718" y="664"/>
                  </a:lnTo>
                  <a:lnTo>
                    <a:pt x="750" y="727"/>
                  </a:lnTo>
                  <a:lnTo>
                    <a:pt x="780" y="793"/>
                  </a:lnTo>
                  <a:lnTo>
                    <a:pt x="809" y="860"/>
                  </a:lnTo>
                  <a:lnTo>
                    <a:pt x="835" y="930"/>
                  </a:lnTo>
                  <a:lnTo>
                    <a:pt x="859" y="1001"/>
                  </a:lnTo>
                  <a:lnTo>
                    <a:pt x="881" y="1075"/>
                  </a:lnTo>
                  <a:lnTo>
                    <a:pt x="900" y="1148"/>
                  </a:lnTo>
                  <a:lnTo>
                    <a:pt x="919" y="1226"/>
                  </a:lnTo>
                  <a:lnTo>
                    <a:pt x="936" y="1303"/>
                  </a:lnTo>
                  <a:lnTo>
                    <a:pt x="950" y="1382"/>
                  </a:lnTo>
                  <a:lnTo>
                    <a:pt x="964" y="1463"/>
                  </a:lnTo>
                  <a:lnTo>
                    <a:pt x="976" y="1544"/>
                  </a:lnTo>
                  <a:lnTo>
                    <a:pt x="986" y="1625"/>
                  </a:lnTo>
                  <a:lnTo>
                    <a:pt x="995" y="1708"/>
                  </a:lnTo>
                  <a:lnTo>
                    <a:pt x="1002" y="1792"/>
                  </a:lnTo>
                  <a:lnTo>
                    <a:pt x="1010" y="1875"/>
                  </a:lnTo>
                  <a:lnTo>
                    <a:pt x="1015" y="1959"/>
                  </a:lnTo>
                  <a:lnTo>
                    <a:pt x="1020" y="2042"/>
                  </a:lnTo>
                  <a:lnTo>
                    <a:pt x="1024" y="2126"/>
                  </a:lnTo>
                  <a:lnTo>
                    <a:pt x="1026" y="2210"/>
                  </a:lnTo>
                  <a:lnTo>
                    <a:pt x="1028" y="2293"/>
                  </a:lnTo>
                  <a:lnTo>
                    <a:pt x="1030" y="2376"/>
                  </a:lnTo>
                  <a:lnTo>
                    <a:pt x="1031" y="2458"/>
                  </a:lnTo>
                  <a:lnTo>
                    <a:pt x="1031" y="2620"/>
                  </a:lnTo>
                  <a:lnTo>
                    <a:pt x="1030" y="2778"/>
                  </a:lnTo>
                  <a:lnTo>
                    <a:pt x="1029" y="2930"/>
                  </a:lnTo>
                  <a:lnTo>
                    <a:pt x="1027" y="3076"/>
                  </a:lnTo>
                  <a:close/>
                </a:path>
              </a:pathLst>
            </a:custGeom>
            <a:solidFill>
              <a:srgbClr val="AB815B"/>
            </a:solidFill>
            <a:ln w="9525">
              <a:noFill/>
              <a:round/>
              <a:headEnd/>
              <a:tailEnd/>
            </a:ln>
          </p:spPr>
          <p:txBody>
            <a:bodyPr>
              <a:prstTxWarp prst="textNoShape">
                <a:avLst/>
              </a:prstTxWarp>
            </a:bodyPr>
            <a:lstStyle/>
            <a:p>
              <a:endParaRPr lang="en-US"/>
            </a:p>
          </p:txBody>
        </p:sp>
        <p:sp>
          <p:nvSpPr>
            <p:cNvPr id="63800" name="Freeform 136"/>
            <p:cNvSpPr>
              <a:spLocks/>
            </p:cNvSpPr>
            <p:nvPr/>
          </p:nvSpPr>
          <p:spPr bwMode="auto">
            <a:xfrm>
              <a:off x="802" y="3565"/>
              <a:ext cx="27" cy="6"/>
            </a:xfrm>
            <a:custGeom>
              <a:avLst/>
              <a:gdLst>
                <a:gd name="T0" fmla="*/ 0 w 239"/>
                <a:gd name="T1" fmla="*/ 47 h 47"/>
                <a:gd name="T2" fmla="*/ 3 w 239"/>
                <a:gd name="T3" fmla="*/ 44 h 47"/>
                <a:gd name="T4" fmla="*/ 10 w 239"/>
                <a:gd name="T5" fmla="*/ 41 h 47"/>
                <a:gd name="T6" fmla="*/ 21 w 239"/>
                <a:gd name="T7" fmla="*/ 37 h 47"/>
                <a:gd name="T8" fmla="*/ 36 w 239"/>
                <a:gd name="T9" fmla="*/ 32 h 47"/>
                <a:gd name="T10" fmla="*/ 74 w 239"/>
                <a:gd name="T11" fmla="*/ 23 h 47"/>
                <a:gd name="T12" fmla="*/ 117 w 239"/>
                <a:gd name="T13" fmla="*/ 13 h 47"/>
                <a:gd name="T14" fmla="*/ 160 w 239"/>
                <a:gd name="T15" fmla="*/ 6 h 47"/>
                <a:gd name="T16" fmla="*/ 199 w 239"/>
                <a:gd name="T17" fmla="*/ 1 h 47"/>
                <a:gd name="T18" fmla="*/ 214 w 239"/>
                <a:gd name="T19" fmla="*/ 0 h 47"/>
                <a:gd name="T20" fmla="*/ 227 w 239"/>
                <a:gd name="T21" fmla="*/ 0 h 47"/>
                <a:gd name="T22" fmla="*/ 231 w 239"/>
                <a:gd name="T23" fmla="*/ 1 h 47"/>
                <a:gd name="T24" fmla="*/ 236 w 239"/>
                <a:gd name="T25" fmla="*/ 2 h 47"/>
                <a:gd name="T26" fmla="*/ 238 w 239"/>
                <a:gd name="T27" fmla="*/ 3 h 47"/>
                <a:gd name="T28" fmla="*/ 239 w 239"/>
                <a:gd name="T29" fmla="*/ 6 h 47"/>
                <a:gd name="T30" fmla="*/ 214 w 239"/>
                <a:gd name="T31" fmla="*/ 14 h 47"/>
                <a:gd name="T32" fmla="*/ 194 w 239"/>
                <a:gd name="T33" fmla="*/ 22 h 47"/>
                <a:gd name="T34" fmla="*/ 174 w 239"/>
                <a:gd name="T35" fmla="*/ 27 h 47"/>
                <a:gd name="T36" fmla="*/ 154 w 239"/>
                <a:gd name="T37" fmla="*/ 31 h 47"/>
                <a:gd name="T38" fmla="*/ 128 w 239"/>
                <a:gd name="T39" fmla="*/ 36 h 47"/>
                <a:gd name="T40" fmla="*/ 96 w 239"/>
                <a:gd name="T41" fmla="*/ 39 h 47"/>
                <a:gd name="T42" fmla="*/ 54 w 239"/>
                <a:gd name="T43" fmla="*/ 43 h 47"/>
                <a:gd name="T44" fmla="*/ 0 w 239"/>
                <a:gd name="T45" fmla="*/ 47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39"/>
                <a:gd name="T70" fmla="*/ 0 h 47"/>
                <a:gd name="T71" fmla="*/ 239 w 239"/>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39" h="47">
                  <a:moveTo>
                    <a:pt x="0" y="47"/>
                  </a:moveTo>
                  <a:lnTo>
                    <a:pt x="3" y="44"/>
                  </a:lnTo>
                  <a:lnTo>
                    <a:pt x="10" y="41"/>
                  </a:lnTo>
                  <a:lnTo>
                    <a:pt x="21" y="37"/>
                  </a:lnTo>
                  <a:lnTo>
                    <a:pt x="36" y="32"/>
                  </a:lnTo>
                  <a:lnTo>
                    <a:pt x="74" y="23"/>
                  </a:lnTo>
                  <a:lnTo>
                    <a:pt x="117" y="13"/>
                  </a:lnTo>
                  <a:lnTo>
                    <a:pt x="160" y="6"/>
                  </a:lnTo>
                  <a:lnTo>
                    <a:pt x="199" y="1"/>
                  </a:lnTo>
                  <a:lnTo>
                    <a:pt x="214" y="0"/>
                  </a:lnTo>
                  <a:lnTo>
                    <a:pt x="227" y="0"/>
                  </a:lnTo>
                  <a:lnTo>
                    <a:pt x="231" y="1"/>
                  </a:lnTo>
                  <a:lnTo>
                    <a:pt x="236" y="2"/>
                  </a:lnTo>
                  <a:lnTo>
                    <a:pt x="238" y="3"/>
                  </a:lnTo>
                  <a:lnTo>
                    <a:pt x="239" y="6"/>
                  </a:lnTo>
                  <a:lnTo>
                    <a:pt x="214" y="14"/>
                  </a:lnTo>
                  <a:lnTo>
                    <a:pt x="194" y="22"/>
                  </a:lnTo>
                  <a:lnTo>
                    <a:pt x="174" y="27"/>
                  </a:lnTo>
                  <a:lnTo>
                    <a:pt x="154" y="31"/>
                  </a:lnTo>
                  <a:lnTo>
                    <a:pt x="128" y="36"/>
                  </a:lnTo>
                  <a:lnTo>
                    <a:pt x="96" y="39"/>
                  </a:lnTo>
                  <a:lnTo>
                    <a:pt x="54" y="43"/>
                  </a:lnTo>
                  <a:lnTo>
                    <a:pt x="0" y="47"/>
                  </a:lnTo>
                  <a:close/>
                </a:path>
              </a:pathLst>
            </a:custGeom>
            <a:solidFill>
              <a:srgbClr val="131516"/>
            </a:solidFill>
            <a:ln w="9525">
              <a:noFill/>
              <a:round/>
              <a:headEnd/>
              <a:tailEnd/>
            </a:ln>
          </p:spPr>
          <p:txBody>
            <a:bodyPr>
              <a:prstTxWarp prst="textNoShape">
                <a:avLst/>
              </a:prstTxWarp>
            </a:bodyPr>
            <a:lstStyle/>
            <a:p>
              <a:endParaRPr lang="en-US"/>
            </a:p>
          </p:txBody>
        </p:sp>
        <p:sp>
          <p:nvSpPr>
            <p:cNvPr id="63801" name="Freeform 137"/>
            <p:cNvSpPr>
              <a:spLocks/>
            </p:cNvSpPr>
            <p:nvPr/>
          </p:nvSpPr>
          <p:spPr bwMode="auto">
            <a:xfrm>
              <a:off x="1707" y="3296"/>
              <a:ext cx="207" cy="199"/>
            </a:xfrm>
            <a:custGeom>
              <a:avLst/>
              <a:gdLst>
                <a:gd name="T0" fmla="*/ 1228 w 1868"/>
                <a:gd name="T1" fmla="*/ 1631 h 1787"/>
                <a:gd name="T2" fmla="*/ 1200 w 1868"/>
                <a:gd name="T3" fmla="*/ 1521 h 1787"/>
                <a:gd name="T4" fmla="*/ 1168 w 1868"/>
                <a:gd name="T5" fmla="*/ 1415 h 1787"/>
                <a:gd name="T6" fmla="*/ 1130 w 1868"/>
                <a:gd name="T7" fmla="*/ 1313 h 1787"/>
                <a:gd name="T8" fmla="*/ 1087 w 1868"/>
                <a:gd name="T9" fmla="*/ 1217 h 1787"/>
                <a:gd name="T10" fmla="*/ 1036 w 1868"/>
                <a:gd name="T11" fmla="*/ 1124 h 1787"/>
                <a:gd name="T12" fmla="*/ 979 w 1868"/>
                <a:gd name="T13" fmla="*/ 1039 h 1787"/>
                <a:gd name="T14" fmla="*/ 913 w 1868"/>
                <a:gd name="T15" fmla="*/ 957 h 1787"/>
                <a:gd name="T16" fmla="*/ 838 w 1868"/>
                <a:gd name="T17" fmla="*/ 882 h 1787"/>
                <a:gd name="T18" fmla="*/ 752 w 1868"/>
                <a:gd name="T19" fmla="*/ 813 h 1787"/>
                <a:gd name="T20" fmla="*/ 533 w 1868"/>
                <a:gd name="T21" fmla="*/ 714 h 1787"/>
                <a:gd name="T22" fmla="*/ 420 w 1868"/>
                <a:gd name="T23" fmla="*/ 663 h 1787"/>
                <a:gd name="T24" fmla="*/ 326 w 1868"/>
                <a:gd name="T25" fmla="*/ 614 h 1787"/>
                <a:gd name="T26" fmla="*/ 252 w 1868"/>
                <a:gd name="T27" fmla="*/ 565 h 1787"/>
                <a:gd name="T28" fmla="*/ 192 w 1868"/>
                <a:gd name="T29" fmla="*/ 510 h 1787"/>
                <a:gd name="T30" fmla="*/ 144 w 1868"/>
                <a:gd name="T31" fmla="*/ 448 h 1787"/>
                <a:gd name="T32" fmla="*/ 106 w 1868"/>
                <a:gd name="T33" fmla="*/ 374 h 1787"/>
                <a:gd name="T34" fmla="*/ 72 w 1868"/>
                <a:gd name="T35" fmla="*/ 285 h 1787"/>
                <a:gd name="T36" fmla="*/ 41 w 1868"/>
                <a:gd name="T37" fmla="*/ 178 h 1787"/>
                <a:gd name="T38" fmla="*/ 3 w 1868"/>
                <a:gd name="T39" fmla="*/ 0 h 1787"/>
                <a:gd name="T40" fmla="*/ 13 w 1868"/>
                <a:gd name="T41" fmla="*/ 7 h 1787"/>
                <a:gd name="T42" fmla="*/ 57 w 1868"/>
                <a:gd name="T43" fmla="*/ 59 h 1787"/>
                <a:gd name="T44" fmla="*/ 161 w 1868"/>
                <a:gd name="T45" fmla="*/ 195 h 1787"/>
                <a:gd name="T46" fmla="*/ 227 w 1868"/>
                <a:gd name="T47" fmla="*/ 271 h 1787"/>
                <a:gd name="T48" fmla="*/ 337 w 1868"/>
                <a:gd name="T49" fmla="*/ 357 h 1787"/>
                <a:gd name="T50" fmla="*/ 467 w 1868"/>
                <a:gd name="T51" fmla="*/ 440 h 1787"/>
                <a:gd name="T52" fmla="*/ 600 w 1868"/>
                <a:gd name="T53" fmla="*/ 514 h 1787"/>
                <a:gd name="T54" fmla="*/ 741 w 1868"/>
                <a:gd name="T55" fmla="*/ 582 h 1787"/>
                <a:gd name="T56" fmla="*/ 894 w 1868"/>
                <a:gd name="T57" fmla="*/ 650 h 1787"/>
                <a:gd name="T58" fmla="*/ 1036 w 1868"/>
                <a:gd name="T59" fmla="*/ 700 h 1787"/>
                <a:gd name="T60" fmla="*/ 1120 w 1868"/>
                <a:gd name="T61" fmla="*/ 709 h 1787"/>
                <a:gd name="T62" fmla="*/ 1206 w 1868"/>
                <a:gd name="T63" fmla="*/ 713 h 1787"/>
                <a:gd name="T64" fmla="*/ 1323 w 1868"/>
                <a:gd name="T65" fmla="*/ 715 h 1787"/>
                <a:gd name="T66" fmla="*/ 1504 w 1868"/>
                <a:gd name="T67" fmla="*/ 714 h 1787"/>
                <a:gd name="T68" fmla="*/ 1777 w 1868"/>
                <a:gd name="T69" fmla="*/ 711 h 1787"/>
                <a:gd name="T70" fmla="*/ 1773 w 1868"/>
                <a:gd name="T71" fmla="*/ 798 h 1787"/>
                <a:gd name="T72" fmla="*/ 1768 w 1868"/>
                <a:gd name="T73" fmla="*/ 884 h 1787"/>
                <a:gd name="T74" fmla="*/ 1784 w 1868"/>
                <a:gd name="T75" fmla="*/ 962 h 1787"/>
                <a:gd name="T76" fmla="*/ 1821 w 1868"/>
                <a:gd name="T77" fmla="*/ 994 h 1787"/>
                <a:gd name="T78" fmla="*/ 1853 w 1868"/>
                <a:gd name="T79" fmla="*/ 1008 h 1787"/>
                <a:gd name="T80" fmla="*/ 1861 w 1868"/>
                <a:gd name="T81" fmla="*/ 1038 h 1787"/>
                <a:gd name="T82" fmla="*/ 1842 w 1868"/>
                <a:gd name="T83" fmla="*/ 1072 h 1787"/>
                <a:gd name="T84" fmla="*/ 1818 w 1868"/>
                <a:gd name="T85" fmla="*/ 1103 h 1787"/>
                <a:gd name="T86" fmla="*/ 1761 w 1868"/>
                <a:gd name="T87" fmla="*/ 1158 h 1787"/>
                <a:gd name="T88" fmla="*/ 1649 w 1868"/>
                <a:gd name="T89" fmla="*/ 1318 h 1787"/>
                <a:gd name="T90" fmla="*/ 1556 w 1868"/>
                <a:gd name="T91" fmla="*/ 1461 h 1787"/>
                <a:gd name="T92" fmla="*/ 1452 w 1868"/>
                <a:gd name="T93" fmla="*/ 1604 h 1787"/>
                <a:gd name="T94" fmla="*/ 1366 w 1868"/>
                <a:gd name="T95" fmla="*/ 1704 h 1787"/>
                <a:gd name="T96" fmla="*/ 1318 w 1868"/>
                <a:gd name="T97" fmla="*/ 1749 h 1787"/>
                <a:gd name="T98" fmla="*/ 1273 w 1868"/>
                <a:gd name="T99" fmla="*/ 1780 h 1787"/>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868"/>
                <a:gd name="T151" fmla="*/ 0 h 1787"/>
                <a:gd name="T152" fmla="*/ 1868 w 1868"/>
                <a:gd name="T153" fmla="*/ 1787 h 1787"/>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868" h="1787">
                  <a:moveTo>
                    <a:pt x="1260" y="1787"/>
                  </a:moveTo>
                  <a:lnTo>
                    <a:pt x="1244" y="1709"/>
                  </a:lnTo>
                  <a:lnTo>
                    <a:pt x="1228" y="1631"/>
                  </a:lnTo>
                  <a:lnTo>
                    <a:pt x="1219" y="1595"/>
                  </a:lnTo>
                  <a:lnTo>
                    <a:pt x="1210" y="1557"/>
                  </a:lnTo>
                  <a:lnTo>
                    <a:pt x="1200" y="1521"/>
                  </a:lnTo>
                  <a:lnTo>
                    <a:pt x="1190" y="1485"/>
                  </a:lnTo>
                  <a:lnTo>
                    <a:pt x="1179" y="1449"/>
                  </a:lnTo>
                  <a:lnTo>
                    <a:pt x="1168" y="1415"/>
                  </a:lnTo>
                  <a:lnTo>
                    <a:pt x="1156" y="1381"/>
                  </a:lnTo>
                  <a:lnTo>
                    <a:pt x="1143" y="1346"/>
                  </a:lnTo>
                  <a:lnTo>
                    <a:pt x="1130" y="1313"/>
                  </a:lnTo>
                  <a:lnTo>
                    <a:pt x="1117" y="1280"/>
                  </a:lnTo>
                  <a:lnTo>
                    <a:pt x="1103" y="1248"/>
                  </a:lnTo>
                  <a:lnTo>
                    <a:pt x="1087" y="1217"/>
                  </a:lnTo>
                  <a:lnTo>
                    <a:pt x="1070" y="1186"/>
                  </a:lnTo>
                  <a:lnTo>
                    <a:pt x="1054" y="1154"/>
                  </a:lnTo>
                  <a:lnTo>
                    <a:pt x="1036" y="1124"/>
                  </a:lnTo>
                  <a:lnTo>
                    <a:pt x="1018" y="1095"/>
                  </a:lnTo>
                  <a:lnTo>
                    <a:pt x="999" y="1067"/>
                  </a:lnTo>
                  <a:lnTo>
                    <a:pt x="979" y="1039"/>
                  </a:lnTo>
                  <a:lnTo>
                    <a:pt x="958" y="1011"/>
                  </a:lnTo>
                  <a:lnTo>
                    <a:pt x="935" y="984"/>
                  </a:lnTo>
                  <a:lnTo>
                    <a:pt x="913" y="957"/>
                  </a:lnTo>
                  <a:lnTo>
                    <a:pt x="888" y="932"/>
                  </a:lnTo>
                  <a:lnTo>
                    <a:pt x="863" y="907"/>
                  </a:lnTo>
                  <a:lnTo>
                    <a:pt x="838" y="882"/>
                  </a:lnTo>
                  <a:lnTo>
                    <a:pt x="810" y="859"/>
                  </a:lnTo>
                  <a:lnTo>
                    <a:pt x="782" y="835"/>
                  </a:lnTo>
                  <a:lnTo>
                    <a:pt x="752" y="813"/>
                  </a:lnTo>
                  <a:lnTo>
                    <a:pt x="722" y="791"/>
                  </a:lnTo>
                  <a:lnTo>
                    <a:pt x="621" y="750"/>
                  </a:lnTo>
                  <a:lnTo>
                    <a:pt x="533" y="714"/>
                  </a:lnTo>
                  <a:lnTo>
                    <a:pt x="493" y="696"/>
                  </a:lnTo>
                  <a:lnTo>
                    <a:pt x="455" y="680"/>
                  </a:lnTo>
                  <a:lnTo>
                    <a:pt x="420" y="663"/>
                  </a:lnTo>
                  <a:lnTo>
                    <a:pt x="386" y="646"/>
                  </a:lnTo>
                  <a:lnTo>
                    <a:pt x="355" y="630"/>
                  </a:lnTo>
                  <a:lnTo>
                    <a:pt x="326" y="614"/>
                  </a:lnTo>
                  <a:lnTo>
                    <a:pt x="300" y="598"/>
                  </a:lnTo>
                  <a:lnTo>
                    <a:pt x="275" y="581"/>
                  </a:lnTo>
                  <a:lnTo>
                    <a:pt x="252" y="565"/>
                  </a:lnTo>
                  <a:lnTo>
                    <a:pt x="231" y="547"/>
                  </a:lnTo>
                  <a:lnTo>
                    <a:pt x="211" y="530"/>
                  </a:lnTo>
                  <a:lnTo>
                    <a:pt x="192" y="510"/>
                  </a:lnTo>
                  <a:lnTo>
                    <a:pt x="175" y="491"/>
                  </a:lnTo>
                  <a:lnTo>
                    <a:pt x="159" y="470"/>
                  </a:lnTo>
                  <a:lnTo>
                    <a:pt x="144" y="448"/>
                  </a:lnTo>
                  <a:lnTo>
                    <a:pt x="130" y="425"/>
                  </a:lnTo>
                  <a:lnTo>
                    <a:pt x="117" y="401"/>
                  </a:lnTo>
                  <a:lnTo>
                    <a:pt x="106" y="374"/>
                  </a:lnTo>
                  <a:lnTo>
                    <a:pt x="94" y="346"/>
                  </a:lnTo>
                  <a:lnTo>
                    <a:pt x="83" y="317"/>
                  </a:lnTo>
                  <a:lnTo>
                    <a:pt x="72" y="285"/>
                  </a:lnTo>
                  <a:lnTo>
                    <a:pt x="62" y="252"/>
                  </a:lnTo>
                  <a:lnTo>
                    <a:pt x="52" y="217"/>
                  </a:lnTo>
                  <a:lnTo>
                    <a:pt x="41" y="178"/>
                  </a:lnTo>
                  <a:lnTo>
                    <a:pt x="22" y="94"/>
                  </a:lnTo>
                  <a:lnTo>
                    <a:pt x="0" y="0"/>
                  </a:lnTo>
                  <a:lnTo>
                    <a:pt x="3" y="0"/>
                  </a:lnTo>
                  <a:lnTo>
                    <a:pt x="6" y="1"/>
                  </a:lnTo>
                  <a:lnTo>
                    <a:pt x="9" y="3"/>
                  </a:lnTo>
                  <a:lnTo>
                    <a:pt x="13" y="7"/>
                  </a:lnTo>
                  <a:lnTo>
                    <a:pt x="22" y="15"/>
                  </a:lnTo>
                  <a:lnTo>
                    <a:pt x="33" y="27"/>
                  </a:lnTo>
                  <a:lnTo>
                    <a:pt x="57" y="59"/>
                  </a:lnTo>
                  <a:lnTo>
                    <a:pt x="87" y="99"/>
                  </a:lnTo>
                  <a:lnTo>
                    <a:pt x="122" y="146"/>
                  </a:lnTo>
                  <a:lnTo>
                    <a:pt x="161" y="195"/>
                  </a:lnTo>
                  <a:lnTo>
                    <a:pt x="183" y="221"/>
                  </a:lnTo>
                  <a:lnTo>
                    <a:pt x="204" y="247"/>
                  </a:lnTo>
                  <a:lnTo>
                    <a:pt x="227" y="271"/>
                  </a:lnTo>
                  <a:lnTo>
                    <a:pt x="250" y="296"/>
                  </a:lnTo>
                  <a:lnTo>
                    <a:pt x="293" y="327"/>
                  </a:lnTo>
                  <a:lnTo>
                    <a:pt x="337" y="357"/>
                  </a:lnTo>
                  <a:lnTo>
                    <a:pt x="380" y="386"/>
                  </a:lnTo>
                  <a:lnTo>
                    <a:pt x="423" y="413"/>
                  </a:lnTo>
                  <a:lnTo>
                    <a:pt x="467" y="440"/>
                  </a:lnTo>
                  <a:lnTo>
                    <a:pt x="511" y="464"/>
                  </a:lnTo>
                  <a:lnTo>
                    <a:pt x="555" y="489"/>
                  </a:lnTo>
                  <a:lnTo>
                    <a:pt x="600" y="514"/>
                  </a:lnTo>
                  <a:lnTo>
                    <a:pt x="646" y="536"/>
                  </a:lnTo>
                  <a:lnTo>
                    <a:pt x="693" y="560"/>
                  </a:lnTo>
                  <a:lnTo>
                    <a:pt x="741" y="582"/>
                  </a:lnTo>
                  <a:lnTo>
                    <a:pt x="791" y="605"/>
                  </a:lnTo>
                  <a:lnTo>
                    <a:pt x="841" y="627"/>
                  </a:lnTo>
                  <a:lnTo>
                    <a:pt x="894" y="650"/>
                  </a:lnTo>
                  <a:lnTo>
                    <a:pt x="947" y="673"/>
                  </a:lnTo>
                  <a:lnTo>
                    <a:pt x="1003" y="697"/>
                  </a:lnTo>
                  <a:lnTo>
                    <a:pt x="1036" y="700"/>
                  </a:lnTo>
                  <a:lnTo>
                    <a:pt x="1066" y="703"/>
                  </a:lnTo>
                  <a:lnTo>
                    <a:pt x="1093" y="706"/>
                  </a:lnTo>
                  <a:lnTo>
                    <a:pt x="1120" y="709"/>
                  </a:lnTo>
                  <a:lnTo>
                    <a:pt x="1147" y="711"/>
                  </a:lnTo>
                  <a:lnTo>
                    <a:pt x="1174" y="712"/>
                  </a:lnTo>
                  <a:lnTo>
                    <a:pt x="1206" y="713"/>
                  </a:lnTo>
                  <a:lnTo>
                    <a:pt x="1240" y="714"/>
                  </a:lnTo>
                  <a:lnTo>
                    <a:pt x="1278" y="714"/>
                  </a:lnTo>
                  <a:lnTo>
                    <a:pt x="1323" y="715"/>
                  </a:lnTo>
                  <a:lnTo>
                    <a:pt x="1375" y="715"/>
                  </a:lnTo>
                  <a:lnTo>
                    <a:pt x="1434" y="714"/>
                  </a:lnTo>
                  <a:lnTo>
                    <a:pt x="1504" y="714"/>
                  </a:lnTo>
                  <a:lnTo>
                    <a:pt x="1583" y="713"/>
                  </a:lnTo>
                  <a:lnTo>
                    <a:pt x="1673" y="712"/>
                  </a:lnTo>
                  <a:lnTo>
                    <a:pt x="1777" y="711"/>
                  </a:lnTo>
                  <a:lnTo>
                    <a:pt x="1776" y="740"/>
                  </a:lnTo>
                  <a:lnTo>
                    <a:pt x="1774" y="769"/>
                  </a:lnTo>
                  <a:lnTo>
                    <a:pt x="1773" y="798"/>
                  </a:lnTo>
                  <a:lnTo>
                    <a:pt x="1772" y="826"/>
                  </a:lnTo>
                  <a:lnTo>
                    <a:pt x="1771" y="855"/>
                  </a:lnTo>
                  <a:lnTo>
                    <a:pt x="1768" y="884"/>
                  </a:lnTo>
                  <a:lnTo>
                    <a:pt x="1767" y="913"/>
                  </a:lnTo>
                  <a:lnTo>
                    <a:pt x="1766" y="942"/>
                  </a:lnTo>
                  <a:lnTo>
                    <a:pt x="1784" y="962"/>
                  </a:lnTo>
                  <a:lnTo>
                    <a:pt x="1799" y="975"/>
                  </a:lnTo>
                  <a:lnTo>
                    <a:pt x="1811" y="986"/>
                  </a:lnTo>
                  <a:lnTo>
                    <a:pt x="1821" y="994"/>
                  </a:lnTo>
                  <a:lnTo>
                    <a:pt x="1831" y="999"/>
                  </a:lnTo>
                  <a:lnTo>
                    <a:pt x="1841" y="1003"/>
                  </a:lnTo>
                  <a:lnTo>
                    <a:pt x="1853" y="1008"/>
                  </a:lnTo>
                  <a:lnTo>
                    <a:pt x="1868" y="1013"/>
                  </a:lnTo>
                  <a:lnTo>
                    <a:pt x="1865" y="1026"/>
                  </a:lnTo>
                  <a:lnTo>
                    <a:pt x="1861" y="1038"/>
                  </a:lnTo>
                  <a:lnTo>
                    <a:pt x="1855" y="1050"/>
                  </a:lnTo>
                  <a:lnTo>
                    <a:pt x="1850" y="1061"/>
                  </a:lnTo>
                  <a:lnTo>
                    <a:pt x="1842" y="1072"/>
                  </a:lnTo>
                  <a:lnTo>
                    <a:pt x="1835" y="1083"/>
                  </a:lnTo>
                  <a:lnTo>
                    <a:pt x="1826" y="1093"/>
                  </a:lnTo>
                  <a:lnTo>
                    <a:pt x="1818" y="1103"/>
                  </a:lnTo>
                  <a:lnTo>
                    <a:pt x="1799" y="1122"/>
                  </a:lnTo>
                  <a:lnTo>
                    <a:pt x="1780" y="1139"/>
                  </a:lnTo>
                  <a:lnTo>
                    <a:pt x="1761" y="1158"/>
                  </a:lnTo>
                  <a:lnTo>
                    <a:pt x="1742" y="1175"/>
                  </a:lnTo>
                  <a:lnTo>
                    <a:pt x="1702" y="1237"/>
                  </a:lnTo>
                  <a:lnTo>
                    <a:pt x="1649" y="1318"/>
                  </a:lnTo>
                  <a:lnTo>
                    <a:pt x="1620" y="1365"/>
                  </a:lnTo>
                  <a:lnTo>
                    <a:pt x="1588" y="1412"/>
                  </a:lnTo>
                  <a:lnTo>
                    <a:pt x="1556" y="1461"/>
                  </a:lnTo>
                  <a:lnTo>
                    <a:pt x="1522" y="1509"/>
                  </a:lnTo>
                  <a:lnTo>
                    <a:pt x="1487" y="1557"/>
                  </a:lnTo>
                  <a:lnTo>
                    <a:pt x="1452" y="1604"/>
                  </a:lnTo>
                  <a:lnTo>
                    <a:pt x="1418" y="1646"/>
                  </a:lnTo>
                  <a:lnTo>
                    <a:pt x="1383" y="1686"/>
                  </a:lnTo>
                  <a:lnTo>
                    <a:pt x="1366" y="1704"/>
                  </a:lnTo>
                  <a:lnTo>
                    <a:pt x="1350" y="1720"/>
                  </a:lnTo>
                  <a:lnTo>
                    <a:pt x="1334" y="1735"/>
                  </a:lnTo>
                  <a:lnTo>
                    <a:pt x="1318" y="1749"/>
                  </a:lnTo>
                  <a:lnTo>
                    <a:pt x="1303" y="1761"/>
                  </a:lnTo>
                  <a:lnTo>
                    <a:pt x="1288" y="1772"/>
                  </a:lnTo>
                  <a:lnTo>
                    <a:pt x="1273" y="1780"/>
                  </a:lnTo>
                  <a:lnTo>
                    <a:pt x="1260" y="1787"/>
                  </a:lnTo>
                  <a:close/>
                </a:path>
              </a:pathLst>
            </a:custGeom>
            <a:solidFill>
              <a:srgbClr val="AB815B"/>
            </a:solidFill>
            <a:ln w="9525">
              <a:noFill/>
              <a:round/>
              <a:headEnd/>
              <a:tailEnd/>
            </a:ln>
          </p:spPr>
          <p:txBody>
            <a:bodyPr>
              <a:prstTxWarp prst="textNoShape">
                <a:avLst/>
              </a:prstTxWarp>
            </a:bodyPr>
            <a:lstStyle/>
            <a:p>
              <a:endParaRPr lang="en-US"/>
            </a:p>
          </p:txBody>
        </p:sp>
        <p:sp>
          <p:nvSpPr>
            <p:cNvPr id="63802" name="Freeform 138"/>
            <p:cNvSpPr>
              <a:spLocks/>
            </p:cNvSpPr>
            <p:nvPr/>
          </p:nvSpPr>
          <p:spPr bwMode="auto">
            <a:xfrm>
              <a:off x="798" y="3425"/>
              <a:ext cx="35" cy="52"/>
            </a:xfrm>
            <a:custGeom>
              <a:avLst/>
              <a:gdLst>
                <a:gd name="T0" fmla="*/ 154 w 319"/>
                <a:gd name="T1" fmla="*/ 464 h 464"/>
                <a:gd name="T2" fmla="*/ 125 w 319"/>
                <a:gd name="T3" fmla="*/ 438 h 464"/>
                <a:gd name="T4" fmla="*/ 99 w 319"/>
                <a:gd name="T5" fmla="*/ 413 h 464"/>
                <a:gd name="T6" fmla="*/ 76 w 319"/>
                <a:gd name="T7" fmla="*/ 386 h 464"/>
                <a:gd name="T8" fmla="*/ 57 w 319"/>
                <a:gd name="T9" fmla="*/ 359 h 464"/>
                <a:gd name="T10" fmla="*/ 41 w 319"/>
                <a:gd name="T11" fmla="*/ 331 h 464"/>
                <a:gd name="T12" fmla="*/ 28 w 319"/>
                <a:gd name="T13" fmla="*/ 304 h 464"/>
                <a:gd name="T14" fmla="*/ 17 w 319"/>
                <a:gd name="T15" fmla="*/ 276 h 464"/>
                <a:gd name="T16" fmla="*/ 10 w 319"/>
                <a:gd name="T17" fmla="*/ 250 h 464"/>
                <a:gd name="T18" fmla="*/ 4 w 319"/>
                <a:gd name="T19" fmla="*/ 223 h 464"/>
                <a:gd name="T20" fmla="*/ 1 w 319"/>
                <a:gd name="T21" fmla="*/ 197 h 464"/>
                <a:gd name="T22" fmla="*/ 0 w 319"/>
                <a:gd name="T23" fmla="*/ 172 h 464"/>
                <a:gd name="T24" fmla="*/ 2 w 319"/>
                <a:gd name="T25" fmla="*/ 148 h 464"/>
                <a:gd name="T26" fmla="*/ 6 w 319"/>
                <a:gd name="T27" fmla="*/ 125 h 464"/>
                <a:gd name="T28" fmla="*/ 12 w 319"/>
                <a:gd name="T29" fmla="*/ 104 h 464"/>
                <a:gd name="T30" fmla="*/ 19 w 319"/>
                <a:gd name="T31" fmla="*/ 83 h 464"/>
                <a:gd name="T32" fmla="*/ 28 w 319"/>
                <a:gd name="T33" fmla="*/ 65 h 464"/>
                <a:gd name="T34" fmla="*/ 39 w 319"/>
                <a:gd name="T35" fmla="*/ 48 h 464"/>
                <a:gd name="T36" fmla="*/ 51 w 319"/>
                <a:gd name="T37" fmla="*/ 34 h 464"/>
                <a:gd name="T38" fmla="*/ 65 w 319"/>
                <a:gd name="T39" fmla="*/ 22 h 464"/>
                <a:gd name="T40" fmla="*/ 78 w 319"/>
                <a:gd name="T41" fmla="*/ 13 h 464"/>
                <a:gd name="T42" fmla="*/ 95 w 319"/>
                <a:gd name="T43" fmla="*/ 5 h 464"/>
                <a:gd name="T44" fmla="*/ 112 w 319"/>
                <a:gd name="T45" fmla="*/ 2 h 464"/>
                <a:gd name="T46" fmla="*/ 129 w 319"/>
                <a:gd name="T47" fmla="*/ 0 h 464"/>
                <a:gd name="T48" fmla="*/ 147 w 319"/>
                <a:gd name="T49" fmla="*/ 2 h 464"/>
                <a:gd name="T50" fmla="*/ 166 w 319"/>
                <a:gd name="T51" fmla="*/ 7 h 464"/>
                <a:gd name="T52" fmla="*/ 186 w 319"/>
                <a:gd name="T53" fmla="*/ 17 h 464"/>
                <a:gd name="T54" fmla="*/ 205 w 319"/>
                <a:gd name="T55" fmla="*/ 29 h 464"/>
                <a:gd name="T56" fmla="*/ 224 w 319"/>
                <a:gd name="T57" fmla="*/ 46 h 464"/>
                <a:gd name="T58" fmla="*/ 245 w 319"/>
                <a:gd name="T59" fmla="*/ 66 h 464"/>
                <a:gd name="T60" fmla="*/ 265 w 319"/>
                <a:gd name="T61" fmla="*/ 91 h 464"/>
                <a:gd name="T62" fmla="*/ 284 w 319"/>
                <a:gd name="T63" fmla="*/ 120 h 464"/>
                <a:gd name="T64" fmla="*/ 305 w 319"/>
                <a:gd name="T65" fmla="*/ 154 h 464"/>
                <a:gd name="T66" fmla="*/ 305 w 319"/>
                <a:gd name="T67" fmla="*/ 184 h 464"/>
                <a:gd name="T68" fmla="*/ 305 w 319"/>
                <a:gd name="T69" fmla="*/ 215 h 464"/>
                <a:gd name="T70" fmla="*/ 305 w 319"/>
                <a:gd name="T71" fmla="*/ 245 h 464"/>
                <a:gd name="T72" fmla="*/ 303 w 319"/>
                <a:gd name="T73" fmla="*/ 276 h 464"/>
                <a:gd name="T74" fmla="*/ 299 w 319"/>
                <a:gd name="T75" fmla="*/ 291 h 464"/>
                <a:gd name="T76" fmla="*/ 297 w 319"/>
                <a:gd name="T77" fmla="*/ 306 h 464"/>
                <a:gd name="T78" fmla="*/ 293 w 319"/>
                <a:gd name="T79" fmla="*/ 322 h 464"/>
                <a:gd name="T80" fmla="*/ 288 w 319"/>
                <a:gd name="T81" fmla="*/ 337 h 464"/>
                <a:gd name="T82" fmla="*/ 282 w 319"/>
                <a:gd name="T83" fmla="*/ 354 h 464"/>
                <a:gd name="T84" fmla="*/ 275 w 319"/>
                <a:gd name="T85" fmla="*/ 369 h 464"/>
                <a:gd name="T86" fmla="*/ 265 w 319"/>
                <a:gd name="T87" fmla="*/ 385 h 464"/>
                <a:gd name="T88" fmla="*/ 255 w 319"/>
                <a:gd name="T89" fmla="*/ 401 h 464"/>
                <a:gd name="T90" fmla="*/ 270 w 319"/>
                <a:gd name="T91" fmla="*/ 411 h 464"/>
                <a:gd name="T92" fmla="*/ 286 w 319"/>
                <a:gd name="T93" fmla="*/ 423 h 464"/>
                <a:gd name="T94" fmla="*/ 303 w 319"/>
                <a:gd name="T95" fmla="*/ 436 h 464"/>
                <a:gd name="T96" fmla="*/ 319 w 319"/>
                <a:gd name="T97" fmla="*/ 450 h 464"/>
                <a:gd name="T98" fmla="*/ 297 w 319"/>
                <a:gd name="T99" fmla="*/ 451 h 464"/>
                <a:gd name="T100" fmla="*/ 276 w 319"/>
                <a:gd name="T101" fmla="*/ 452 h 464"/>
                <a:gd name="T102" fmla="*/ 255 w 319"/>
                <a:gd name="T103" fmla="*/ 453 h 464"/>
                <a:gd name="T104" fmla="*/ 234 w 319"/>
                <a:gd name="T105" fmla="*/ 455 h 464"/>
                <a:gd name="T106" fmla="*/ 214 w 319"/>
                <a:gd name="T107" fmla="*/ 458 h 464"/>
                <a:gd name="T108" fmla="*/ 193 w 319"/>
                <a:gd name="T109" fmla="*/ 459 h 464"/>
                <a:gd name="T110" fmla="*/ 173 w 319"/>
                <a:gd name="T111" fmla="*/ 461 h 464"/>
                <a:gd name="T112" fmla="*/ 154 w 319"/>
                <a:gd name="T113" fmla="*/ 464 h 464"/>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319"/>
                <a:gd name="T172" fmla="*/ 0 h 464"/>
                <a:gd name="T173" fmla="*/ 319 w 319"/>
                <a:gd name="T174" fmla="*/ 464 h 464"/>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319" h="464">
                  <a:moveTo>
                    <a:pt x="154" y="464"/>
                  </a:moveTo>
                  <a:lnTo>
                    <a:pt x="125" y="438"/>
                  </a:lnTo>
                  <a:lnTo>
                    <a:pt x="99" y="413"/>
                  </a:lnTo>
                  <a:lnTo>
                    <a:pt x="76" y="386"/>
                  </a:lnTo>
                  <a:lnTo>
                    <a:pt x="57" y="359"/>
                  </a:lnTo>
                  <a:lnTo>
                    <a:pt x="41" y="331"/>
                  </a:lnTo>
                  <a:lnTo>
                    <a:pt x="28" y="304"/>
                  </a:lnTo>
                  <a:lnTo>
                    <a:pt x="17" y="276"/>
                  </a:lnTo>
                  <a:lnTo>
                    <a:pt x="10" y="250"/>
                  </a:lnTo>
                  <a:lnTo>
                    <a:pt x="4" y="223"/>
                  </a:lnTo>
                  <a:lnTo>
                    <a:pt x="1" y="197"/>
                  </a:lnTo>
                  <a:lnTo>
                    <a:pt x="0" y="172"/>
                  </a:lnTo>
                  <a:lnTo>
                    <a:pt x="2" y="148"/>
                  </a:lnTo>
                  <a:lnTo>
                    <a:pt x="6" y="125"/>
                  </a:lnTo>
                  <a:lnTo>
                    <a:pt x="12" y="104"/>
                  </a:lnTo>
                  <a:lnTo>
                    <a:pt x="19" y="83"/>
                  </a:lnTo>
                  <a:lnTo>
                    <a:pt x="28" y="65"/>
                  </a:lnTo>
                  <a:lnTo>
                    <a:pt x="39" y="48"/>
                  </a:lnTo>
                  <a:lnTo>
                    <a:pt x="51" y="34"/>
                  </a:lnTo>
                  <a:lnTo>
                    <a:pt x="65" y="22"/>
                  </a:lnTo>
                  <a:lnTo>
                    <a:pt x="78" y="13"/>
                  </a:lnTo>
                  <a:lnTo>
                    <a:pt x="95" y="5"/>
                  </a:lnTo>
                  <a:lnTo>
                    <a:pt x="112" y="2"/>
                  </a:lnTo>
                  <a:lnTo>
                    <a:pt x="129" y="0"/>
                  </a:lnTo>
                  <a:lnTo>
                    <a:pt x="147" y="2"/>
                  </a:lnTo>
                  <a:lnTo>
                    <a:pt x="166" y="7"/>
                  </a:lnTo>
                  <a:lnTo>
                    <a:pt x="186" y="17"/>
                  </a:lnTo>
                  <a:lnTo>
                    <a:pt x="205" y="29"/>
                  </a:lnTo>
                  <a:lnTo>
                    <a:pt x="224" y="46"/>
                  </a:lnTo>
                  <a:lnTo>
                    <a:pt x="245" y="66"/>
                  </a:lnTo>
                  <a:lnTo>
                    <a:pt x="265" y="91"/>
                  </a:lnTo>
                  <a:lnTo>
                    <a:pt x="284" y="120"/>
                  </a:lnTo>
                  <a:lnTo>
                    <a:pt x="305" y="154"/>
                  </a:lnTo>
                  <a:lnTo>
                    <a:pt x="305" y="184"/>
                  </a:lnTo>
                  <a:lnTo>
                    <a:pt x="305" y="215"/>
                  </a:lnTo>
                  <a:lnTo>
                    <a:pt x="305" y="245"/>
                  </a:lnTo>
                  <a:lnTo>
                    <a:pt x="303" y="276"/>
                  </a:lnTo>
                  <a:lnTo>
                    <a:pt x="299" y="291"/>
                  </a:lnTo>
                  <a:lnTo>
                    <a:pt x="297" y="306"/>
                  </a:lnTo>
                  <a:lnTo>
                    <a:pt x="293" y="322"/>
                  </a:lnTo>
                  <a:lnTo>
                    <a:pt x="288" y="337"/>
                  </a:lnTo>
                  <a:lnTo>
                    <a:pt x="282" y="354"/>
                  </a:lnTo>
                  <a:lnTo>
                    <a:pt x="275" y="369"/>
                  </a:lnTo>
                  <a:lnTo>
                    <a:pt x="265" y="385"/>
                  </a:lnTo>
                  <a:lnTo>
                    <a:pt x="255" y="401"/>
                  </a:lnTo>
                  <a:lnTo>
                    <a:pt x="270" y="411"/>
                  </a:lnTo>
                  <a:lnTo>
                    <a:pt x="286" y="423"/>
                  </a:lnTo>
                  <a:lnTo>
                    <a:pt x="303" y="436"/>
                  </a:lnTo>
                  <a:lnTo>
                    <a:pt x="319" y="450"/>
                  </a:lnTo>
                  <a:lnTo>
                    <a:pt x="297" y="451"/>
                  </a:lnTo>
                  <a:lnTo>
                    <a:pt x="276" y="452"/>
                  </a:lnTo>
                  <a:lnTo>
                    <a:pt x="255" y="453"/>
                  </a:lnTo>
                  <a:lnTo>
                    <a:pt x="234" y="455"/>
                  </a:lnTo>
                  <a:lnTo>
                    <a:pt x="214" y="458"/>
                  </a:lnTo>
                  <a:lnTo>
                    <a:pt x="193" y="459"/>
                  </a:lnTo>
                  <a:lnTo>
                    <a:pt x="173" y="461"/>
                  </a:lnTo>
                  <a:lnTo>
                    <a:pt x="154" y="464"/>
                  </a:lnTo>
                  <a:close/>
                </a:path>
              </a:pathLst>
            </a:custGeom>
            <a:solidFill>
              <a:srgbClr val="131516"/>
            </a:solidFill>
            <a:ln w="9525">
              <a:noFill/>
              <a:round/>
              <a:headEnd/>
              <a:tailEnd/>
            </a:ln>
          </p:spPr>
          <p:txBody>
            <a:bodyPr>
              <a:prstTxWarp prst="textNoShape">
                <a:avLst/>
              </a:prstTxWarp>
            </a:bodyPr>
            <a:lstStyle/>
            <a:p>
              <a:endParaRPr lang="en-US"/>
            </a:p>
          </p:txBody>
        </p:sp>
        <p:sp>
          <p:nvSpPr>
            <p:cNvPr id="63803" name="Freeform 139"/>
            <p:cNvSpPr>
              <a:spLocks/>
            </p:cNvSpPr>
            <p:nvPr/>
          </p:nvSpPr>
          <p:spPr bwMode="auto">
            <a:xfrm>
              <a:off x="836" y="3470"/>
              <a:ext cx="8" cy="7"/>
            </a:xfrm>
            <a:custGeom>
              <a:avLst/>
              <a:gdLst>
                <a:gd name="T0" fmla="*/ 0 w 78"/>
                <a:gd name="T1" fmla="*/ 59 h 59"/>
                <a:gd name="T2" fmla="*/ 0 w 78"/>
                <a:gd name="T3" fmla="*/ 45 h 59"/>
                <a:gd name="T4" fmla="*/ 0 w 78"/>
                <a:gd name="T5" fmla="*/ 33 h 59"/>
                <a:gd name="T6" fmla="*/ 0 w 78"/>
                <a:gd name="T7" fmla="*/ 20 h 59"/>
                <a:gd name="T8" fmla="*/ 0 w 78"/>
                <a:gd name="T9" fmla="*/ 10 h 59"/>
                <a:gd name="T10" fmla="*/ 24 w 78"/>
                <a:gd name="T11" fmla="*/ 5 h 59"/>
                <a:gd name="T12" fmla="*/ 41 w 78"/>
                <a:gd name="T13" fmla="*/ 2 h 59"/>
                <a:gd name="T14" fmla="*/ 54 w 78"/>
                <a:gd name="T15" fmla="*/ 0 h 59"/>
                <a:gd name="T16" fmla="*/ 63 w 78"/>
                <a:gd name="T17" fmla="*/ 0 h 59"/>
                <a:gd name="T18" fmla="*/ 66 w 78"/>
                <a:gd name="T19" fmla="*/ 0 h 59"/>
                <a:gd name="T20" fmla="*/ 69 w 78"/>
                <a:gd name="T21" fmla="*/ 1 h 59"/>
                <a:gd name="T22" fmla="*/ 71 w 78"/>
                <a:gd name="T23" fmla="*/ 3 h 59"/>
                <a:gd name="T24" fmla="*/ 73 w 78"/>
                <a:gd name="T25" fmla="*/ 4 h 59"/>
                <a:gd name="T26" fmla="*/ 75 w 78"/>
                <a:gd name="T27" fmla="*/ 10 h 59"/>
                <a:gd name="T28" fmla="*/ 78 w 78"/>
                <a:gd name="T29" fmla="*/ 16 h 59"/>
                <a:gd name="T30" fmla="*/ 57 w 78"/>
                <a:gd name="T31" fmla="*/ 27 h 59"/>
                <a:gd name="T32" fmla="*/ 38 w 78"/>
                <a:gd name="T33" fmla="*/ 38 h 59"/>
                <a:gd name="T34" fmla="*/ 19 w 78"/>
                <a:gd name="T35" fmla="*/ 48 h 59"/>
                <a:gd name="T36" fmla="*/ 0 w 78"/>
                <a:gd name="T37" fmla="*/ 59 h 5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8"/>
                <a:gd name="T58" fmla="*/ 0 h 59"/>
                <a:gd name="T59" fmla="*/ 78 w 78"/>
                <a:gd name="T60" fmla="*/ 59 h 5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8" h="59">
                  <a:moveTo>
                    <a:pt x="0" y="59"/>
                  </a:moveTo>
                  <a:lnTo>
                    <a:pt x="0" y="45"/>
                  </a:lnTo>
                  <a:lnTo>
                    <a:pt x="0" y="33"/>
                  </a:lnTo>
                  <a:lnTo>
                    <a:pt x="0" y="20"/>
                  </a:lnTo>
                  <a:lnTo>
                    <a:pt x="0" y="10"/>
                  </a:lnTo>
                  <a:lnTo>
                    <a:pt x="24" y="5"/>
                  </a:lnTo>
                  <a:lnTo>
                    <a:pt x="41" y="2"/>
                  </a:lnTo>
                  <a:lnTo>
                    <a:pt x="54" y="0"/>
                  </a:lnTo>
                  <a:lnTo>
                    <a:pt x="63" y="0"/>
                  </a:lnTo>
                  <a:lnTo>
                    <a:pt x="66" y="0"/>
                  </a:lnTo>
                  <a:lnTo>
                    <a:pt x="69" y="1"/>
                  </a:lnTo>
                  <a:lnTo>
                    <a:pt x="71" y="3"/>
                  </a:lnTo>
                  <a:lnTo>
                    <a:pt x="73" y="4"/>
                  </a:lnTo>
                  <a:lnTo>
                    <a:pt x="75" y="10"/>
                  </a:lnTo>
                  <a:lnTo>
                    <a:pt x="78" y="16"/>
                  </a:lnTo>
                  <a:lnTo>
                    <a:pt x="57" y="27"/>
                  </a:lnTo>
                  <a:lnTo>
                    <a:pt x="38" y="38"/>
                  </a:lnTo>
                  <a:lnTo>
                    <a:pt x="19" y="48"/>
                  </a:lnTo>
                  <a:lnTo>
                    <a:pt x="0" y="59"/>
                  </a:lnTo>
                  <a:close/>
                </a:path>
              </a:pathLst>
            </a:custGeom>
            <a:solidFill>
              <a:srgbClr val="131516"/>
            </a:solidFill>
            <a:ln w="9525">
              <a:noFill/>
              <a:round/>
              <a:headEnd/>
              <a:tailEnd/>
            </a:ln>
          </p:spPr>
          <p:txBody>
            <a:bodyPr>
              <a:prstTxWarp prst="textNoShape">
                <a:avLst/>
              </a:prstTxWarp>
            </a:bodyPr>
            <a:lstStyle/>
            <a:p>
              <a:endParaRPr lang="en-US"/>
            </a:p>
          </p:txBody>
        </p:sp>
        <p:sp>
          <p:nvSpPr>
            <p:cNvPr id="63804" name="Freeform 140"/>
            <p:cNvSpPr>
              <a:spLocks/>
            </p:cNvSpPr>
            <p:nvPr/>
          </p:nvSpPr>
          <p:spPr bwMode="auto">
            <a:xfrm>
              <a:off x="811" y="3441"/>
              <a:ext cx="12" cy="18"/>
            </a:xfrm>
            <a:custGeom>
              <a:avLst/>
              <a:gdLst>
                <a:gd name="T0" fmla="*/ 11 w 105"/>
                <a:gd name="T1" fmla="*/ 156 h 156"/>
                <a:gd name="T2" fmla="*/ 8 w 105"/>
                <a:gd name="T3" fmla="*/ 124 h 156"/>
                <a:gd name="T4" fmla="*/ 5 w 105"/>
                <a:gd name="T5" fmla="*/ 92 h 156"/>
                <a:gd name="T6" fmla="*/ 2 w 105"/>
                <a:gd name="T7" fmla="*/ 61 h 156"/>
                <a:gd name="T8" fmla="*/ 0 w 105"/>
                <a:gd name="T9" fmla="*/ 28 h 156"/>
                <a:gd name="T10" fmla="*/ 24 w 105"/>
                <a:gd name="T11" fmla="*/ 12 h 156"/>
                <a:gd name="T12" fmla="*/ 42 w 105"/>
                <a:gd name="T13" fmla="*/ 2 h 156"/>
                <a:gd name="T14" fmla="*/ 47 w 105"/>
                <a:gd name="T15" fmla="*/ 0 h 156"/>
                <a:gd name="T16" fmla="*/ 53 w 105"/>
                <a:gd name="T17" fmla="*/ 0 h 156"/>
                <a:gd name="T18" fmla="*/ 58 w 105"/>
                <a:gd name="T19" fmla="*/ 0 h 156"/>
                <a:gd name="T20" fmla="*/ 66 w 105"/>
                <a:gd name="T21" fmla="*/ 2 h 156"/>
                <a:gd name="T22" fmla="*/ 83 w 105"/>
                <a:gd name="T23" fmla="*/ 6 h 156"/>
                <a:gd name="T24" fmla="*/ 105 w 105"/>
                <a:gd name="T25" fmla="*/ 14 h 156"/>
                <a:gd name="T26" fmla="*/ 100 w 105"/>
                <a:gd name="T27" fmla="*/ 44 h 156"/>
                <a:gd name="T28" fmla="*/ 96 w 105"/>
                <a:gd name="T29" fmla="*/ 74 h 156"/>
                <a:gd name="T30" fmla="*/ 91 w 105"/>
                <a:gd name="T31" fmla="*/ 107 h 156"/>
                <a:gd name="T32" fmla="*/ 88 w 105"/>
                <a:gd name="T33" fmla="*/ 138 h 156"/>
                <a:gd name="T34" fmla="*/ 68 w 105"/>
                <a:gd name="T35" fmla="*/ 141 h 156"/>
                <a:gd name="T36" fmla="*/ 47 w 105"/>
                <a:gd name="T37" fmla="*/ 145 h 156"/>
                <a:gd name="T38" fmla="*/ 29 w 105"/>
                <a:gd name="T39" fmla="*/ 151 h 156"/>
                <a:gd name="T40" fmla="*/ 11 w 105"/>
                <a:gd name="T41" fmla="*/ 156 h 15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05"/>
                <a:gd name="T64" fmla="*/ 0 h 156"/>
                <a:gd name="T65" fmla="*/ 105 w 105"/>
                <a:gd name="T66" fmla="*/ 156 h 15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05" h="156">
                  <a:moveTo>
                    <a:pt x="11" y="156"/>
                  </a:moveTo>
                  <a:lnTo>
                    <a:pt x="8" y="124"/>
                  </a:lnTo>
                  <a:lnTo>
                    <a:pt x="5" y="92"/>
                  </a:lnTo>
                  <a:lnTo>
                    <a:pt x="2" y="61"/>
                  </a:lnTo>
                  <a:lnTo>
                    <a:pt x="0" y="28"/>
                  </a:lnTo>
                  <a:lnTo>
                    <a:pt x="24" y="12"/>
                  </a:lnTo>
                  <a:lnTo>
                    <a:pt x="42" y="2"/>
                  </a:lnTo>
                  <a:lnTo>
                    <a:pt x="47" y="0"/>
                  </a:lnTo>
                  <a:lnTo>
                    <a:pt x="53" y="0"/>
                  </a:lnTo>
                  <a:lnTo>
                    <a:pt x="58" y="0"/>
                  </a:lnTo>
                  <a:lnTo>
                    <a:pt x="66" y="2"/>
                  </a:lnTo>
                  <a:lnTo>
                    <a:pt x="83" y="6"/>
                  </a:lnTo>
                  <a:lnTo>
                    <a:pt x="105" y="14"/>
                  </a:lnTo>
                  <a:lnTo>
                    <a:pt x="100" y="44"/>
                  </a:lnTo>
                  <a:lnTo>
                    <a:pt x="96" y="74"/>
                  </a:lnTo>
                  <a:lnTo>
                    <a:pt x="91" y="107"/>
                  </a:lnTo>
                  <a:lnTo>
                    <a:pt x="88" y="138"/>
                  </a:lnTo>
                  <a:lnTo>
                    <a:pt x="68" y="141"/>
                  </a:lnTo>
                  <a:lnTo>
                    <a:pt x="47" y="145"/>
                  </a:lnTo>
                  <a:lnTo>
                    <a:pt x="29" y="151"/>
                  </a:lnTo>
                  <a:lnTo>
                    <a:pt x="11" y="156"/>
                  </a:lnTo>
                  <a:close/>
                </a:path>
              </a:pathLst>
            </a:custGeom>
            <a:solidFill>
              <a:srgbClr val="362A2A"/>
            </a:solidFill>
            <a:ln w="9525">
              <a:noFill/>
              <a:round/>
              <a:headEnd/>
              <a:tailEnd/>
            </a:ln>
          </p:spPr>
          <p:txBody>
            <a:bodyPr>
              <a:prstTxWarp prst="textNoShape">
                <a:avLst/>
              </a:prstTxWarp>
            </a:bodyPr>
            <a:lstStyle/>
            <a:p>
              <a:endParaRPr lang="en-US"/>
            </a:p>
          </p:txBody>
        </p:sp>
        <p:sp>
          <p:nvSpPr>
            <p:cNvPr id="63805" name="Freeform 141"/>
            <p:cNvSpPr>
              <a:spLocks/>
            </p:cNvSpPr>
            <p:nvPr/>
          </p:nvSpPr>
          <p:spPr bwMode="auto">
            <a:xfrm>
              <a:off x="2242" y="3298"/>
              <a:ext cx="44" cy="132"/>
            </a:xfrm>
            <a:custGeom>
              <a:avLst/>
              <a:gdLst>
                <a:gd name="T0" fmla="*/ 269 w 397"/>
                <a:gd name="T1" fmla="*/ 1092 h 1186"/>
                <a:gd name="T2" fmla="*/ 188 w 397"/>
                <a:gd name="T3" fmla="*/ 926 h 1186"/>
                <a:gd name="T4" fmla="*/ 116 w 397"/>
                <a:gd name="T5" fmla="*/ 783 h 1186"/>
                <a:gd name="T6" fmla="*/ 72 w 397"/>
                <a:gd name="T7" fmla="*/ 684 h 1186"/>
                <a:gd name="T8" fmla="*/ 49 w 397"/>
                <a:gd name="T9" fmla="*/ 621 h 1186"/>
                <a:gd name="T10" fmla="*/ 28 w 397"/>
                <a:gd name="T11" fmla="*/ 558 h 1186"/>
                <a:gd name="T12" fmla="*/ 13 w 397"/>
                <a:gd name="T13" fmla="*/ 494 h 1186"/>
                <a:gd name="T14" fmla="*/ 5 w 397"/>
                <a:gd name="T15" fmla="*/ 430 h 1186"/>
                <a:gd name="T16" fmla="*/ 0 w 397"/>
                <a:gd name="T17" fmla="*/ 363 h 1186"/>
                <a:gd name="T18" fmla="*/ 4 w 397"/>
                <a:gd name="T19" fmla="*/ 292 h 1186"/>
                <a:gd name="T20" fmla="*/ 12 w 397"/>
                <a:gd name="T21" fmla="*/ 217 h 1186"/>
                <a:gd name="T22" fmla="*/ 29 w 397"/>
                <a:gd name="T23" fmla="*/ 135 h 1186"/>
                <a:gd name="T24" fmla="*/ 53 w 397"/>
                <a:gd name="T25" fmla="*/ 47 h 1186"/>
                <a:gd name="T26" fmla="*/ 95 w 397"/>
                <a:gd name="T27" fmla="*/ 0 h 1186"/>
                <a:gd name="T28" fmla="*/ 152 w 397"/>
                <a:gd name="T29" fmla="*/ 0 h 1186"/>
                <a:gd name="T30" fmla="*/ 201 w 397"/>
                <a:gd name="T31" fmla="*/ 37 h 1186"/>
                <a:gd name="T32" fmla="*/ 237 w 397"/>
                <a:gd name="T33" fmla="*/ 106 h 1186"/>
                <a:gd name="T34" fmla="*/ 272 w 397"/>
                <a:gd name="T35" fmla="*/ 176 h 1186"/>
                <a:gd name="T36" fmla="*/ 301 w 397"/>
                <a:gd name="T37" fmla="*/ 245 h 1186"/>
                <a:gd name="T38" fmla="*/ 326 w 397"/>
                <a:gd name="T39" fmla="*/ 312 h 1186"/>
                <a:gd name="T40" fmla="*/ 348 w 397"/>
                <a:gd name="T41" fmla="*/ 381 h 1186"/>
                <a:gd name="T42" fmla="*/ 365 w 397"/>
                <a:gd name="T43" fmla="*/ 448 h 1186"/>
                <a:gd name="T44" fmla="*/ 379 w 397"/>
                <a:gd name="T45" fmla="*/ 517 h 1186"/>
                <a:gd name="T46" fmla="*/ 388 w 397"/>
                <a:gd name="T47" fmla="*/ 587 h 1186"/>
                <a:gd name="T48" fmla="*/ 395 w 397"/>
                <a:gd name="T49" fmla="*/ 657 h 1186"/>
                <a:gd name="T50" fmla="*/ 397 w 397"/>
                <a:gd name="T51" fmla="*/ 729 h 1186"/>
                <a:gd name="T52" fmla="*/ 396 w 397"/>
                <a:gd name="T53" fmla="*/ 803 h 1186"/>
                <a:gd name="T54" fmla="*/ 391 w 397"/>
                <a:gd name="T55" fmla="*/ 879 h 1186"/>
                <a:gd name="T56" fmla="*/ 382 w 397"/>
                <a:gd name="T57" fmla="*/ 958 h 1186"/>
                <a:gd name="T58" fmla="*/ 370 w 397"/>
                <a:gd name="T59" fmla="*/ 1040 h 1186"/>
                <a:gd name="T60" fmla="*/ 354 w 397"/>
                <a:gd name="T61" fmla="*/ 1125 h 1186"/>
                <a:gd name="T62" fmla="*/ 337 w 397"/>
                <a:gd name="T63" fmla="*/ 1172 h 1186"/>
                <a:gd name="T64" fmla="*/ 322 w 397"/>
                <a:gd name="T65" fmla="*/ 1180 h 118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97"/>
                <a:gd name="T100" fmla="*/ 0 h 1186"/>
                <a:gd name="T101" fmla="*/ 397 w 397"/>
                <a:gd name="T102" fmla="*/ 1186 h 118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97" h="1186">
                  <a:moveTo>
                    <a:pt x="313" y="1186"/>
                  </a:moveTo>
                  <a:lnTo>
                    <a:pt x="269" y="1092"/>
                  </a:lnTo>
                  <a:lnTo>
                    <a:pt x="228" y="1007"/>
                  </a:lnTo>
                  <a:lnTo>
                    <a:pt x="188" y="926"/>
                  </a:lnTo>
                  <a:lnTo>
                    <a:pt x="150" y="852"/>
                  </a:lnTo>
                  <a:lnTo>
                    <a:pt x="116" y="783"/>
                  </a:lnTo>
                  <a:lnTo>
                    <a:pt x="86" y="716"/>
                  </a:lnTo>
                  <a:lnTo>
                    <a:pt x="72" y="684"/>
                  </a:lnTo>
                  <a:lnTo>
                    <a:pt x="59" y="652"/>
                  </a:lnTo>
                  <a:lnTo>
                    <a:pt x="49" y="621"/>
                  </a:lnTo>
                  <a:lnTo>
                    <a:pt x="38" y="590"/>
                  </a:lnTo>
                  <a:lnTo>
                    <a:pt x="28" y="558"/>
                  </a:lnTo>
                  <a:lnTo>
                    <a:pt x="21" y="527"/>
                  </a:lnTo>
                  <a:lnTo>
                    <a:pt x="13" y="494"/>
                  </a:lnTo>
                  <a:lnTo>
                    <a:pt x="8" y="462"/>
                  </a:lnTo>
                  <a:lnTo>
                    <a:pt x="5" y="430"/>
                  </a:lnTo>
                  <a:lnTo>
                    <a:pt x="1" y="397"/>
                  </a:lnTo>
                  <a:lnTo>
                    <a:pt x="0" y="363"/>
                  </a:lnTo>
                  <a:lnTo>
                    <a:pt x="1" y="328"/>
                  </a:lnTo>
                  <a:lnTo>
                    <a:pt x="4" y="292"/>
                  </a:lnTo>
                  <a:lnTo>
                    <a:pt x="7" y="254"/>
                  </a:lnTo>
                  <a:lnTo>
                    <a:pt x="12" y="217"/>
                  </a:lnTo>
                  <a:lnTo>
                    <a:pt x="20" y="177"/>
                  </a:lnTo>
                  <a:lnTo>
                    <a:pt x="29" y="135"/>
                  </a:lnTo>
                  <a:lnTo>
                    <a:pt x="40" y="92"/>
                  </a:lnTo>
                  <a:lnTo>
                    <a:pt x="53" y="47"/>
                  </a:lnTo>
                  <a:lnTo>
                    <a:pt x="68" y="0"/>
                  </a:lnTo>
                  <a:lnTo>
                    <a:pt x="95" y="0"/>
                  </a:lnTo>
                  <a:lnTo>
                    <a:pt x="123" y="0"/>
                  </a:lnTo>
                  <a:lnTo>
                    <a:pt x="152" y="0"/>
                  </a:lnTo>
                  <a:lnTo>
                    <a:pt x="180" y="0"/>
                  </a:lnTo>
                  <a:lnTo>
                    <a:pt x="201" y="37"/>
                  </a:lnTo>
                  <a:lnTo>
                    <a:pt x="220" y="72"/>
                  </a:lnTo>
                  <a:lnTo>
                    <a:pt x="237" y="106"/>
                  </a:lnTo>
                  <a:lnTo>
                    <a:pt x="256" y="142"/>
                  </a:lnTo>
                  <a:lnTo>
                    <a:pt x="272" y="176"/>
                  </a:lnTo>
                  <a:lnTo>
                    <a:pt x="287" y="210"/>
                  </a:lnTo>
                  <a:lnTo>
                    <a:pt x="301" y="245"/>
                  </a:lnTo>
                  <a:lnTo>
                    <a:pt x="313" y="279"/>
                  </a:lnTo>
                  <a:lnTo>
                    <a:pt x="326" y="312"/>
                  </a:lnTo>
                  <a:lnTo>
                    <a:pt x="337" y="346"/>
                  </a:lnTo>
                  <a:lnTo>
                    <a:pt x="348" y="381"/>
                  </a:lnTo>
                  <a:lnTo>
                    <a:pt x="356" y="414"/>
                  </a:lnTo>
                  <a:lnTo>
                    <a:pt x="365" y="448"/>
                  </a:lnTo>
                  <a:lnTo>
                    <a:pt x="372" y="483"/>
                  </a:lnTo>
                  <a:lnTo>
                    <a:pt x="379" y="517"/>
                  </a:lnTo>
                  <a:lnTo>
                    <a:pt x="384" y="551"/>
                  </a:lnTo>
                  <a:lnTo>
                    <a:pt x="388" y="587"/>
                  </a:lnTo>
                  <a:lnTo>
                    <a:pt x="392" y="622"/>
                  </a:lnTo>
                  <a:lnTo>
                    <a:pt x="395" y="657"/>
                  </a:lnTo>
                  <a:lnTo>
                    <a:pt x="396" y="693"/>
                  </a:lnTo>
                  <a:lnTo>
                    <a:pt x="397" y="729"/>
                  </a:lnTo>
                  <a:lnTo>
                    <a:pt x="397" y="766"/>
                  </a:lnTo>
                  <a:lnTo>
                    <a:pt x="396" y="803"/>
                  </a:lnTo>
                  <a:lnTo>
                    <a:pt x="394" y="841"/>
                  </a:lnTo>
                  <a:lnTo>
                    <a:pt x="391" y="879"/>
                  </a:lnTo>
                  <a:lnTo>
                    <a:pt x="387" y="919"/>
                  </a:lnTo>
                  <a:lnTo>
                    <a:pt x="382" y="958"/>
                  </a:lnTo>
                  <a:lnTo>
                    <a:pt x="377" y="998"/>
                  </a:lnTo>
                  <a:lnTo>
                    <a:pt x="370" y="1040"/>
                  </a:lnTo>
                  <a:lnTo>
                    <a:pt x="363" y="1082"/>
                  </a:lnTo>
                  <a:lnTo>
                    <a:pt x="354" y="1125"/>
                  </a:lnTo>
                  <a:lnTo>
                    <a:pt x="346" y="1169"/>
                  </a:lnTo>
                  <a:lnTo>
                    <a:pt x="337" y="1172"/>
                  </a:lnTo>
                  <a:lnTo>
                    <a:pt x="329" y="1176"/>
                  </a:lnTo>
                  <a:lnTo>
                    <a:pt x="322" y="1180"/>
                  </a:lnTo>
                  <a:lnTo>
                    <a:pt x="313" y="1186"/>
                  </a:lnTo>
                  <a:close/>
                </a:path>
              </a:pathLst>
            </a:custGeom>
            <a:solidFill>
              <a:srgbClr val="362A2A"/>
            </a:solidFill>
            <a:ln w="9525">
              <a:noFill/>
              <a:round/>
              <a:headEnd/>
              <a:tailEnd/>
            </a:ln>
          </p:spPr>
          <p:txBody>
            <a:bodyPr>
              <a:prstTxWarp prst="textNoShape">
                <a:avLst/>
              </a:prstTxWarp>
            </a:bodyPr>
            <a:lstStyle/>
            <a:p>
              <a:endParaRPr lang="en-US"/>
            </a:p>
          </p:txBody>
        </p:sp>
        <p:sp>
          <p:nvSpPr>
            <p:cNvPr id="63806" name="Freeform 142"/>
            <p:cNvSpPr>
              <a:spLocks/>
            </p:cNvSpPr>
            <p:nvPr/>
          </p:nvSpPr>
          <p:spPr bwMode="auto">
            <a:xfrm>
              <a:off x="1098" y="3387"/>
              <a:ext cx="35" cy="12"/>
            </a:xfrm>
            <a:custGeom>
              <a:avLst/>
              <a:gdLst>
                <a:gd name="T0" fmla="*/ 11 w 313"/>
                <a:gd name="T1" fmla="*/ 106 h 106"/>
                <a:gd name="T2" fmla="*/ 7 w 313"/>
                <a:gd name="T3" fmla="*/ 79 h 106"/>
                <a:gd name="T4" fmla="*/ 5 w 313"/>
                <a:gd name="T5" fmla="*/ 52 h 106"/>
                <a:gd name="T6" fmla="*/ 2 w 313"/>
                <a:gd name="T7" fmla="*/ 27 h 106"/>
                <a:gd name="T8" fmla="*/ 0 w 313"/>
                <a:gd name="T9" fmla="*/ 0 h 106"/>
                <a:gd name="T10" fmla="*/ 61 w 313"/>
                <a:gd name="T11" fmla="*/ 7 h 106"/>
                <a:gd name="T12" fmla="*/ 109 w 313"/>
                <a:gd name="T13" fmla="*/ 12 h 106"/>
                <a:gd name="T14" fmla="*/ 147 w 313"/>
                <a:gd name="T15" fmla="*/ 16 h 106"/>
                <a:gd name="T16" fmla="*/ 179 w 313"/>
                <a:gd name="T17" fmla="*/ 17 h 106"/>
                <a:gd name="T18" fmla="*/ 207 w 313"/>
                <a:gd name="T19" fmla="*/ 17 h 106"/>
                <a:gd name="T20" fmla="*/ 237 w 313"/>
                <a:gd name="T21" fmla="*/ 16 h 106"/>
                <a:gd name="T22" fmla="*/ 270 w 313"/>
                <a:gd name="T23" fmla="*/ 14 h 106"/>
                <a:gd name="T24" fmla="*/ 313 w 313"/>
                <a:gd name="T25" fmla="*/ 10 h 106"/>
                <a:gd name="T26" fmla="*/ 313 w 313"/>
                <a:gd name="T27" fmla="*/ 21 h 106"/>
                <a:gd name="T28" fmla="*/ 313 w 313"/>
                <a:gd name="T29" fmla="*/ 32 h 106"/>
                <a:gd name="T30" fmla="*/ 313 w 313"/>
                <a:gd name="T31" fmla="*/ 44 h 106"/>
                <a:gd name="T32" fmla="*/ 313 w 313"/>
                <a:gd name="T33" fmla="*/ 57 h 106"/>
                <a:gd name="T34" fmla="*/ 282 w 313"/>
                <a:gd name="T35" fmla="*/ 67 h 106"/>
                <a:gd name="T36" fmla="*/ 256 w 313"/>
                <a:gd name="T37" fmla="*/ 77 h 106"/>
                <a:gd name="T38" fmla="*/ 232 w 313"/>
                <a:gd name="T39" fmla="*/ 83 h 106"/>
                <a:gd name="T40" fmla="*/ 206 w 313"/>
                <a:gd name="T41" fmla="*/ 89 h 106"/>
                <a:gd name="T42" fmla="*/ 175 w 313"/>
                <a:gd name="T43" fmla="*/ 93 h 106"/>
                <a:gd name="T44" fmla="*/ 134 w 313"/>
                <a:gd name="T45" fmla="*/ 96 h 106"/>
                <a:gd name="T46" fmla="*/ 80 w 313"/>
                <a:gd name="T47" fmla="*/ 101 h 106"/>
                <a:gd name="T48" fmla="*/ 11 w 313"/>
                <a:gd name="T49" fmla="*/ 106 h 10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13"/>
                <a:gd name="T76" fmla="*/ 0 h 106"/>
                <a:gd name="T77" fmla="*/ 313 w 313"/>
                <a:gd name="T78" fmla="*/ 106 h 10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313" h="106">
                  <a:moveTo>
                    <a:pt x="11" y="106"/>
                  </a:moveTo>
                  <a:lnTo>
                    <a:pt x="7" y="79"/>
                  </a:lnTo>
                  <a:lnTo>
                    <a:pt x="5" y="52"/>
                  </a:lnTo>
                  <a:lnTo>
                    <a:pt x="2" y="27"/>
                  </a:lnTo>
                  <a:lnTo>
                    <a:pt x="0" y="0"/>
                  </a:lnTo>
                  <a:lnTo>
                    <a:pt x="61" y="7"/>
                  </a:lnTo>
                  <a:lnTo>
                    <a:pt x="109" y="12"/>
                  </a:lnTo>
                  <a:lnTo>
                    <a:pt x="147" y="16"/>
                  </a:lnTo>
                  <a:lnTo>
                    <a:pt x="179" y="17"/>
                  </a:lnTo>
                  <a:lnTo>
                    <a:pt x="207" y="17"/>
                  </a:lnTo>
                  <a:lnTo>
                    <a:pt x="237" y="16"/>
                  </a:lnTo>
                  <a:lnTo>
                    <a:pt x="270" y="14"/>
                  </a:lnTo>
                  <a:lnTo>
                    <a:pt x="313" y="10"/>
                  </a:lnTo>
                  <a:lnTo>
                    <a:pt x="313" y="21"/>
                  </a:lnTo>
                  <a:lnTo>
                    <a:pt x="313" y="32"/>
                  </a:lnTo>
                  <a:lnTo>
                    <a:pt x="313" y="44"/>
                  </a:lnTo>
                  <a:lnTo>
                    <a:pt x="313" y="57"/>
                  </a:lnTo>
                  <a:lnTo>
                    <a:pt x="282" y="67"/>
                  </a:lnTo>
                  <a:lnTo>
                    <a:pt x="256" y="77"/>
                  </a:lnTo>
                  <a:lnTo>
                    <a:pt x="232" y="83"/>
                  </a:lnTo>
                  <a:lnTo>
                    <a:pt x="206" y="89"/>
                  </a:lnTo>
                  <a:lnTo>
                    <a:pt x="175" y="93"/>
                  </a:lnTo>
                  <a:lnTo>
                    <a:pt x="134" y="96"/>
                  </a:lnTo>
                  <a:lnTo>
                    <a:pt x="80" y="101"/>
                  </a:lnTo>
                  <a:lnTo>
                    <a:pt x="11" y="106"/>
                  </a:lnTo>
                  <a:close/>
                </a:path>
              </a:pathLst>
            </a:custGeom>
            <a:solidFill>
              <a:srgbClr val="131516"/>
            </a:solidFill>
            <a:ln w="9525">
              <a:noFill/>
              <a:round/>
              <a:headEnd/>
              <a:tailEnd/>
            </a:ln>
          </p:spPr>
          <p:txBody>
            <a:bodyPr>
              <a:prstTxWarp prst="textNoShape">
                <a:avLst/>
              </a:prstTxWarp>
            </a:bodyPr>
            <a:lstStyle/>
            <a:p>
              <a:endParaRPr lang="en-US"/>
            </a:p>
          </p:txBody>
        </p:sp>
        <p:sp>
          <p:nvSpPr>
            <p:cNvPr id="63807" name="Freeform 143"/>
            <p:cNvSpPr>
              <a:spLocks/>
            </p:cNvSpPr>
            <p:nvPr/>
          </p:nvSpPr>
          <p:spPr bwMode="auto">
            <a:xfrm>
              <a:off x="807" y="3307"/>
              <a:ext cx="45" cy="81"/>
            </a:xfrm>
            <a:custGeom>
              <a:avLst/>
              <a:gdLst>
                <a:gd name="T0" fmla="*/ 358 w 401"/>
                <a:gd name="T1" fmla="*/ 676 h 727"/>
                <a:gd name="T2" fmla="*/ 301 w 401"/>
                <a:gd name="T3" fmla="*/ 606 h 727"/>
                <a:gd name="T4" fmla="*/ 265 w 401"/>
                <a:gd name="T5" fmla="*/ 568 h 727"/>
                <a:gd name="T6" fmla="*/ 226 w 401"/>
                <a:gd name="T7" fmla="*/ 535 h 727"/>
                <a:gd name="T8" fmla="*/ 186 w 401"/>
                <a:gd name="T9" fmla="*/ 508 h 727"/>
                <a:gd name="T10" fmla="*/ 143 w 401"/>
                <a:gd name="T11" fmla="*/ 487 h 727"/>
                <a:gd name="T12" fmla="*/ 95 w 401"/>
                <a:gd name="T13" fmla="*/ 475 h 727"/>
                <a:gd name="T14" fmla="*/ 58 w 401"/>
                <a:gd name="T15" fmla="*/ 424 h 727"/>
                <a:gd name="T16" fmla="*/ 39 w 401"/>
                <a:gd name="T17" fmla="*/ 347 h 727"/>
                <a:gd name="T18" fmla="*/ 25 w 401"/>
                <a:gd name="T19" fmla="*/ 257 h 727"/>
                <a:gd name="T20" fmla="*/ 10 w 401"/>
                <a:gd name="T21" fmla="*/ 109 h 727"/>
                <a:gd name="T22" fmla="*/ 10 w 401"/>
                <a:gd name="T23" fmla="*/ 0 h 727"/>
                <a:gd name="T24" fmla="*/ 33 w 401"/>
                <a:gd name="T25" fmla="*/ 0 h 727"/>
                <a:gd name="T26" fmla="*/ 54 w 401"/>
                <a:gd name="T27" fmla="*/ 39 h 727"/>
                <a:gd name="T28" fmla="*/ 74 w 401"/>
                <a:gd name="T29" fmla="*/ 120 h 727"/>
                <a:gd name="T30" fmla="*/ 92 w 401"/>
                <a:gd name="T31" fmla="*/ 200 h 727"/>
                <a:gd name="T32" fmla="*/ 112 w 401"/>
                <a:gd name="T33" fmla="*/ 283 h 727"/>
                <a:gd name="T34" fmla="*/ 134 w 401"/>
                <a:gd name="T35" fmla="*/ 323 h 727"/>
                <a:gd name="T36" fmla="*/ 154 w 401"/>
                <a:gd name="T37" fmla="*/ 328 h 727"/>
                <a:gd name="T38" fmla="*/ 165 w 401"/>
                <a:gd name="T39" fmla="*/ 338 h 727"/>
                <a:gd name="T40" fmla="*/ 166 w 401"/>
                <a:gd name="T41" fmla="*/ 359 h 727"/>
                <a:gd name="T42" fmla="*/ 186 w 401"/>
                <a:gd name="T43" fmla="*/ 377 h 727"/>
                <a:gd name="T44" fmla="*/ 226 w 401"/>
                <a:gd name="T45" fmla="*/ 402 h 727"/>
                <a:gd name="T46" fmla="*/ 269 w 401"/>
                <a:gd name="T47" fmla="*/ 436 h 727"/>
                <a:gd name="T48" fmla="*/ 310 w 401"/>
                <a:gd name="T49" fmla="*/ 478 h 727"/>
                <a:gd name="T50" fmla="*/ 339 w 401"/>
                <a:gd name="T51" fmla="*/ 513 h 727"/>
                <a:gd name="T52" fmla="*/ 355 w 401"/>
                <a:gd name="T53" fmla="*/ 539 h 727"/>
                <a:gd name="T54" fmla="*/ 370 w 401"/>
                <a:gd name="T55" fmla="*/ 565 h 727"/>
                <a:gd name="T56" fmla="*/ 382 w 401"/>
                <a:gd name="T57" fmla="*/ 592 h 727"/>
                <a:gd name="T58" fmla="*/ 392 w 401"/>
                <a:gd name="T59" fmla="*/ 621 h 727"/>
                <a:gd name="T60" fmla="*/ 399 w 401"/>
                <a:gd name="T61" fmla="*/ 651 h 727"/>
                <a:gd name="T62" fmla="*/ 401 w 401"/>
                <a:gd name="T63" fmla="*/ 681 h 727"/>
                <a:gd name="T64" fmla="*/ 400 w 401"/>
                <a:gd name="T65" fmla="*/ 712 h 72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401"/>
                <a:gd name="T100" fmla="*/ 0 h 727"/>
                <a:gd name="T101" fmla="*/ 401 w 401"/>
                <a:gd name="T102" fmla="*/ 727 h 727"/>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401" h="727">
                  <a:moveTo>
                    <a:pt x="398" y="727"/>
                  </a:moveTo>
                  <a:lnTo>
                    <a:pt x="358" y="676"/>
                  </a:lnTo>
                  <a:lnTo>
                    <a:pt x="319" y="629"/>
                  </a:lnTo>
                  <a:lnTo>
                    <a:pt x="301" y="606"/>
                  </a:lnTo>
                  <a:lnTo>
                    <a:pt x="283" y="587"/>
                  </a:lnTo>
                  <a:lnTo>
                    <a:pt x="265" y="568"/>
                  </a:lnTo>
                  <a:lnTo>
                    <a:pt x="245" y="551"/>
                  </a:lnTo>
                  <a:lnTo>
                    <a:pt x="226" y="535"/>
                  </a:lnTo>
                  <a:lnTo>
                    <a:pt x="207" y="521"/>
                  </a:lnTo>
                  <a:lnTo>
                    <a:pt x="186" y="508"/>
                  </a:lnTo>
                  <a:lnTo>
                    <a:pt x="165" y="497"/>
                  </a:lnTo>
                  <a:lnTo>
                    <a:pt x="143" y="487"/>
                  </a:lnTo>
                  <a:lnTo>
                    <a:pt x="120" y="480"/>
                  </a:lnTo>
                  <a:lnTo>
                    <a:pt x="95" y="475"/>
                  </a:lnTo>
                  <a:lnTo>
                    <a:pt x="71" y="470"/>
                  </a:lnTo>
                  <a:lnTo>
                    <a:pt x="58" y="424"/>
                  </a:lnTo>
                  <a:lnTo>
                    <a:pt x="47" y="385"/>
                  </a:lnTo>
                  <a:lnTo>
                    <a:pt x="39" y="347"/>
                  </a:lnTo>
                  <a:lnTo>
                    <a:pt x="32" y="306"/>
                  </a:lnTo>
                  <a:lnTo>
                    <a:pt x="25" y="257"/>
                  </a:lnTo>
                  <a:lnTo>
                    <a:pt x="19" y="193"/>
                  </a:lnTo>
                  <a:lnTo>
                    <a:pt x="10" y="109"/>
                  </a:lnTo>
                  <a:lnTo>
                    <a:pt x="0" y="0"/>
                  </a:lnTo>
                  <a:lnTo>
                    <a:pt x="10" y="0"/>
                  </a:lnTo>
                  <a:lnTo>
                    <a:pt x="21" y="0"/>
                  </a:lnTo>
                  <a:lnTo>
                    <a:pt x="33" y="0"/>
                  </a:lnTo>
                  <a:lnTo>
                    <a:pt x="46" y="0"/>
                  </a:lnTo>
                  <a:lnTo>
                    <a:pt x="54" y="39"/>
                  </a:lnTo>
                  <a:lnTo>
                    <a:pt x="64" y="79"/>
                  </a:lnTo>
                  <a:lnTo>
                    <a:pt x="74" y="120"/>
                  </a:lnTo>
                  <a:lnTo>
                    <a:pt x="82" y="161"/>
                  </a:lnTo>
                  <a:lnTo>
                    <a:pt x="92" y="200"/>
                  </a:lnTo>
                  <a:lnTo>
                    <a:pt x="103" y="241"/>
                  </a:lnTo>
                  <a:lnTo>
                    <a:pt x="112" y="283"/>
                  </a:lnTo>
                  <a:lnTo>
                    <a:pt x="123" y="323"/>
                  </a:lnTo>
                  <a:lnTo>
                    <a:pt x="134" y="323"/>
                  </a:lnTo>
                  <a:lnTo>
                    <a:pt x="143" y="326"/>
                  </a:lnTo>
                  <a:lnTo>
                    <a:pt x="154" y="328"/>
                  </a:lnTo>
                  <a:lnTo>
                    <a:pt x="165" y="330"/>
                  </a:lnTo>
                  <a:lnTo>
                    <a:pt x="165" y="338"/>
                  </a:lnTo>
                  <a:lnTo>
                    <a:pt x="165" y="348"/>
                  </a:lnTo>
                  <a:lnTo>
                    <a:pt x="166" y="359"/>
                  </a:lnTo>
                  <a:lnTo>
                    <a:pt x="168" y="368"/>
                  </a:lnTo>
                  <a:lnTo>
                    <a:pt x="186" y="377"/>
                  </a:lnTo>
                  <a:lnTo>
                    <a:pt x="206" y="389"/>
                  </a:lnTo>
                  <a:lnTo>
                    <a:pt x="226" y="402"/>
                  </a:lnTo>
                  <a:lnTo>
                    <a:pt x="247" y="418"/>
                  </a:lnTo>
                  <a:lnTo>
                    <a:pt x="269" y="436"/>
                  </a:lnTo>
                  <a:lnTo>
                    <a:pt x="289" y="455"/>
                  </a:lnTo>
                  <a:lnTo>
                    <a:pt x="310" y="478"/>
                  </a:lnTo>
                  <a:lnTo>
                    <a:pt x="329" y="500"/>
                  </a:lnTo>
                  <a:lnTo>
                    <a:pt x="339" y="513"/>
                  </a:lnTo>
                  <a:lnTo>
                    <a:pt x="347" y="526"/>
                  </a:lnTo>
                  <a:lnTo>
                    <a:pt x="355" y="539"/>
                  </a:lnTo>
                  <a:lnTo>
                    <a:pt x="363" y="552"/>
                  </a:lnTo>
                  <a:lnTo>
                    <a:pt x="370" y="565"/>
                  </a:lnTo>
                  <a:lnTo>
                    <a:pt x="376" y="579"/>
                  </a:lnTo>
                  <a:lnTo>
                    <a:pt x="382" y="592"/>
                  </a:lnTo>
                  <a:lnTo>
                    <a:pt x="388" y="607"/>
                  </a:lnTo>
                  <a:lnTo>
                    <a:pt x="392" y="621"/>
                  </a:lnTo>
                  <a:lnTo>
                    <a:pt x="395" y="636"/>
                  </a:lnTo>
                  <a:lnTo>
                    <a:pt x="399" y="651"/>
                  </a:lnTo>
                  <a:lnTo>
                    <a:pt x="400" y="666"/>
                  </a:lnTo>
                  <a:lnTo>
                    <a:pt x="401" y="681"/>
                  </a:lnTo>
                  <a:lnTo>
                    <a:pt x="401" y="696"/>
                  </a:lnTo>
                  <a:lnTo>
                    <a:pt x="400" y="712"/>
                  </a:lnTo>
                  <a:lnTo>
                    <a:pt x="398" y="727"/>
                  </a:lnTo>
                  <a:close/>
                </a:path>
              </a:pathLst>
            </a:custGeom>
            <a:solidFill>
              <a:srgbClr val="131516"/>
            </a:solidFill>
            <a:ln w="9525">
              <a:noFill/>
              <a:round/>
              <a:headEnd/>
              <a:tailEnd/>
            </a:ln>
          </p:spPr>
          <p:txBody>
            <a:bodyPr>
              <a:prstTxWarp prst="textNoShape">
                <a:avLst/>
              </a:prstTxWarp>
            </a:bodyPr>
            <a:lstStyle/>
            <a:p>
              <a:endParaRPr lang="en-US"/>
            </a:p>
          </p:txBody>
        </p:sp>
        <p:sp>
          <p:nvSpPr>
            <p:cNvPr id="63808" name="Freeform 144"/>
            <p:cNvSpPr>
              <a:spLocks/>
            </p:cNvSpPr>
            <p:nvPr/>
          </p:nvSpPr>
          <p:spPr bwMode="auto">
            <a:xfrm>
              <a:off x="2014" y="3315"/>
              <a:ext cx="33" cy="60"/>
            </a:xfrm>
            <a:custGeom>
              <a:avLst/>
              <a:gdLst>
                <a:gd name="T0" fmla="*/ 112 w 304"/>
                <a:gd name="T1" fmla="*/ 460 h 543"/>
                <a:gd name="T2" fmla="*/ 136 w 304"/>
                <a:gd name="T3" fmla="*/ 351 h 543"/>
                <a:gd name="T4" fmla="*/ 145 w 304"/>
                <a:gd name="T5" fmla="*/ 304 h 543"/>
                <a:gd name="T6" fmla="*/ 147 w 304"/>
                <a:gd name="T7" fmla="*/ 282 h 543"/>
                <a:gd name="T8" fmla="*/ 145 w 304"/>
                <a:gd name="T9" fmla="*/ 256 h 543"/>
                <a:gd name="T10" fmla="*/ 105 w 304"/>
                <a:gd name="T11" fmla="*/ 242 h 543"/>
                <a:gd name="T12" fmla="*/ 34 w 304"/>
                <a:gd name="T13" fmla="*/ 253 h 543"/>
                <a:gd name="T14" fmla="*/ 0 w 304"/>
                <a:gd name="T15" fmla="*/ 248 h 543"/>
                <a:gd name="T16" fmla="*/ 0 w 304"/>
                <a:gd name="T17" fmla="*/ 223 h 543"/>
                <a:gd name="T18" fmla="*/ 12 w 304"/>
                <a:gd name="T19" fmla="*/ 206 h 543"/>
                <a:gd name="T20" fmla="*/ 37 w 304"/>
                <a:gd name="T21" fmla="*/ 198 h 543"/>
                <a:gd name="T22" fmla="*/ 37 w 304"/>
                <a:gd name="T23" fmla="*/ 146 h 543"/>
                <a:gd name="T24" fmla="*/ 22 w 304"/>
                <a:gd name="T25" fmla="*/ 83 h 543"/>
                <a:gd name="T26" fmla="*/ 16 w 304"/>
                <a:gd name="T27" fmla="*/ 45 h 543"/>
                <a:gd name="T28" fmla="*/ 18 w 304"/>
                <a:gd name="T29" fmla="*/ 18 h 543"/>
                <a:gd name="T30" fmla="*/ 48 w 304"/>
                <a:gd name="T31" fmla="*/ 5 h 543"/>
                <a:gd name="T32" fmla="*/ 95 w 304"/>
                <a:gd name="T33" fmla="*/ 11 h 543"/>
                <a:gd name="T34" fmla="*/ 128 w 304"/>
                <a:gd name="T35" fmla="*/ 22 h 543"/>
                <a:gd name="T36" fmla="*/ 151 w 304"/>
                <a:gd name="T37" fmla="*/ 33 h 543"/>
                <a:gd name="T38" fmla="*/ 177 w 304"/>
                <a:gd name="T39" fmla="*/ 48 h 543"/>
                <a:gd name="T40" fmla="*/ 206 w 304"/>
                <a:gd name="T41" fmla="*/ 69 h 543"/>
                <a:gd name="T42" fmla="*/ 241 w 304"/>
                <a:gd name="T43" fmla="*/ 79 h 543"/>
                <a:gd name="T44" fmla="*/ 282 w 304"/>
                <a:gd name="T45" fmla="*/ 74 h 543"/>
                <a:gd name="T46" fmla="*/ 296 w 304"/>
                <a:gd name="T47" fmla="*/ 137 h 543"/>
                <a:gd name="T48" fmla="*/ 283 w 304"/>
                <a:gd name="T49" fmla="*/ 238 h 543"/>
                <a:gd name="T50" fmla="*/ 269 w 304"/>
                <a:gd name="T51" fmla="*/ 306 h 543"/>
                <a:gd name="T52" fmla="*/ 254 w 304"/>
                <a:gd name="T53" fmla="*/ 354 h 543"/>
                <a:gd name="T54" fmla="*/ 241 w 304"/>
                <a:gd name="T55" fmla="*/ 385 h 543"/>
                <a:gd name="T56" fmla="*/ 226 w 304"/>
                <a:gd name="T57" fmla="*/ 415 h 543"/>
                <a:gd name="T58" fmla="*/ 209 w 304"/>
                <a:gd name="T59" fmla="*/ 443 h 543"/>
                <a:gd name="T60" fmla="*/ 189 w 304"/>
                <a:gd name="T61" fmla="*/ 470 h 543"/>
                <a:gd name="T62" fmla="*/ 166 w 304"/>
                <a:gd name="T63" fmla="*/ 493 h 543"/>
                <a:gd name="T64" fmla="*/ 140 w 304"/>
                <a:gd name="T65" fmla="*/ 515 h 543"/>
                <a:gd name="T66" fmla="*/ 108 w 304"/>
                <a:gd name="T67" fmla="*/ 534 h 54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304"/>
                <a:gd name="T103" fmla="*/ 0 h 543"/>
                <a:gd name="T104" fmla="*/ 304 w 304"/>
                <a:gd name="T105" fmla="*/ 543 h 543"/>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304" h="543">
                  <a:moveTo>
                    <a:pt x="92" y="543"/>
                  </a:moveTo>
                  <a:lnTo>
                    <a:pt x="112" y="460"/>
                  </a:lnTo>
                  <a:lnTo>
                    <a:pt x="127" y="397"/>
                  </a:lnTo>
                  <a:lnTo>
                    <a:pt x="136" y="351"/>
                  </a:lnTo>
                  <a:lnTo>
                    <a:pt x="143" y="317"/>
                  </a:lnTo>
                  <a:lnTo>
                    <a:pt x="145" y="304"/>
                  </a:lnTo>
                  <a:lnTo>
                    <a:pt x="146" y="292"/>
                  </a:lnTo>
                  <a:lnTo>
                    <a:pt x="147" y="282"/>
                  </a:lnTo>
                  <a:lnTo>
                    <a:pt x="146" y="273"/>
                  </a:lnTo>
                  <a:lnTo>
                    <a:pt x="145" y="256"/>
                  </a:lnTo>
                  <a:lnTo>
                    <a:pt x="142" y="236"/>
                  </a:lnTo>
                  <a:lnTo>
                    <a:pt x="105" y="242"/>
                  </a:lnTo>
                  <a:lnTo>
                    <a:pt x="70" y="248"/>
                  </a:lnTo>
                  <a:lnTo>
                    <a:pt x="34" y="253"/>
                  </a:lnTo>
                  <a:lnTo>
                    <a:pt x="0" y="261"/>
                  </a:lnTo>
                  <a:lnTo>
                    <a:pt x="0" y="248"/>
                  </a:lnTo>
                  <a:lnTo>
                    <a:pt x="0" y="235"/>
                  </a:lnTo>
                  <a:lnTo>
                    <a:pt x="0" y="223"/>
                  </a:lnTo>
                  <a:lnTo>
                    <a:pt x="0" y="212"/>
                  </a:lnTo>
                  <a:lnTo>
                    <a:pt x="12" y="206"/>
                  </a:lnTo>
                  <a:lnTo>
                    <a:pt x="24" y="202"/>
                  </a:lnTo>
                  <a:lnTo>
                    <a:pt x="37" y="198"/>
                  </a:lnTo>
                  <a:lnTo>
                    <a:pt x="49" y="194"/>
                  </a:lnTo>
                  <a:lnTo>
                    <a:pt x="37" y="146"/>
                  </a:lnTo>
                  <a:lnTo>
                    <a:pt x="28" y="110"/>
                  </a:lnTo>
                  <a:lnTo>
                    <a:pt x="22" y="83"/>
                  </a:lnTo>
                  <a:lnTo>
                    <a:pt x="17" y="62"/>
                  </a:lnTo>
                  <a:lnTo>
                    <a:pt x="16" y="45"/>
                  </a:lnTo>
                  <a:lnTo>
                    <a:pt x="16" y="32"/>
                  </a:lnTo>
                  <a:lnTo>
                    <a:pt x="18" y="18"/>
                  </a:lnTo>
                  <a:lnTo>
                    <a:pt x="22" y="0"/>
                  </a:lnTo>
                  <a:lnTo>
                    <a:pt x="48" y="5"/>
                  </a:lnTo>
                  <a:lnTo>
                    <a:pt x="72" y="8"/>
                  </a:lnTo>
                  <a:lnTo>
                    <a:pt x="95" y="11"/>
                  </a:lnTo>
                  <a:lnTo>
                    <a:pt x="117" y="18"/>
                  </a:lnTo>
                  <a:lnTo>
                    <a:pt x="128" y="22"/>
                  </a:lnTo>
                  <a:lnTo>
                    <a:pt x="140" y="26"/>
                  </a:lnTo>
                  <a:lnTo>
                    <a:pt x="151" y="33"/>
                  </a:lnTo>
                  <a:lnTo>
                    <a:pt x="164" y="39"/>
                  </a:lnTo>
                  <a:lnTo>
                    <a:pt x="177" y="48"/>
                  </a:lnTo>
                  <a:lnTo>
                    <a:pt x="191" y="57"/>
                  </a:lnTo>
                  <a:lnTo>
                    <a:pt x="206" y="69"/>
                  </a:lnTo>
                  <a:lnTo>
                    <a:pt x="222" y="82"/>
                  </a:lnTo>
                  <a:lnTo>
                    <a:pt x="241" y="79"/>
                  </a:lnTo>
                  <a:lnTo>
                    <a:pt x="262" y="77"/>
                  </a:lnTo>
                  <a:lnTo>
                    <a:pt x="282" y="74"/>
                  </a:lnTo>
                  <a:lnTo>
                    <a:pt x="304" y="71"/>
                  </a:lnTo>
                  <a:lnTo>
                    <a:pt x="296" y="137"/>
                  </a:lnTo>
                  <a:lnTo>
                    <a:pt x="289" y="204"/>
                  </a:lnTo>
                  <a:lnTo>
                    <a:pt x="283" y="238"/>
                  </a:lnTo>
                  <a:lnTo>
                    <a:pt x="277" y="273"/>
                  </a:lnTo>
                  <a:lnTo>
                    <a:pt x="269" y="306"/>
                  </a:lnTo>
                  <a:lnTo>
                    <a:pt x="260" y="338"/>
                  </a:lnTo>
                  <a:lnTo>
                    <a:pt x="254" y="354"/>
                  </a:lnTo>
                  <a:lnTo>
                    <a:pt x="248" y="370"/>
                  </a:lnTo>
                  <a:lnTo>
                    <a:pt x="241" y="385"/>
                  </a:lnTo>
                  <a:lnTo>
                    <a:pt x="235" y="401"/>
                  </a:lnTo>
                  <a:lnTo>
                    <a:pt x="226" y="415"/>
                  </a:lnTo>
                  <a:lnTo>
                    <a:pt x="219" y="430"/>
                  </a:lnTo>
                  <a:lnTo>
                    <a:pt x="209" y="443"/>
                  </a:lnTo>
                  <a:lnTo>
                    <a:pt x="200" y="457"/>
                  </a:lnTo>
                  <a:lnTo>
                    <a:pt x="189" y="470"/>
                  </a:lnTo>
                  <a:lnTo>
                    <a:pt x="178" y="482"/>
                  </a:lnTo>
                  <a:lnTo>
                    <a:pt x="166" y="493"/>
                  </a:lnTo>
                  <a:lnTo>
                    <a:pt x="152" y="505"/>
                  </a:lnTo>
                  <a:lnTo>
                    <a:pt x="140" y="515"/>
                  </a:lnTo>
                  <a:lnTo>
                    <a:pt x="125" y="526"/>
                  </a:lnTo>
                  <a:lnTo>
                    <a:pt x="108" y="534"/>
                  </a:lnTo>
                  <a:lnTo>
                    <a:pt x="92" y="543"/>
                  </a:lnTo>
                  <a:close/>
                </a:path>
              </a:pathLst>
            </a:custGeom>
            <a:solidFill>
              <a:srgbClr val="131516"/>
            </a:solidFill>
            <a:ln w="9525">
              <a:noFill/>
              <a:round/>
              <a:headEnd/>
              <a:tailEnd/>
            </a:ln>
          </p:spPr>
          <p:txBody>
            <a:bodyPr>
              <a:prstTxWarp prst="textNoShape">
                <a:avLst/>
              </a:prstTxWarp>
            </a:bodyPr>
            <a:lstStyle/>
            <a:p>
              <a:endParaRPr lang="en-US"/>
            </a:p>
          </p:txBody>
        </p:sp>
        <p:sp>
          <p:nvSpPr>
            <p:cNvPr id="63809" name="Freeform 145"/>
            <p:cNvSpPr>
              <a:spLocks/>
            </p:cNvSpPr>
            <p:nvPr/>
          </p:nvSpPr>
          <p:spPr bwMode="auto">
            <a:xfrm>
              <a:off x="1724" y="3220"/>
              <a:ext cx="97" cy="124"/>
            </a:xfrm>
            <a:custGeom>
              <a:avLst/>
              <a:gdLst>
                <a:gd name="T0" fmla="*/ 703 w 865"/>
                <a:gd name="T1" fmla="*/ 1103 h 1118"/>
                <a:gd name="T2" fmla="*/ 614 w 865"/>
                <a:gd name="T3" fmla="*/ 1067 h 1118"/>
                <a:gd name="T4" fmla="*/ 529 w 865"/>
                <a:gd name="T5" fmla="*/ 1028 h 1118"/>
                <a:gd name="T6" fmla="*/ 445 w 865"/>
                <a:gd name="T7" fmla="*/ 984 h 1118"/>
                <a:gd name="T8" fmla="*/ 367 w 865"/>
                <a:gd name="T9" fmla="*/ 936 h 1118"/>
                <a:gd name="T10" fmla="*/ 294 w 865"/>
                <a:gd name="T11" fmla="*/ 883 h 1118"/>
                <a:gd name="T12" fmla="*/ 227 w 865"/>
                <a:gd name="T13" fmla="*/ 825 h 1118"/>
                <a:gd name="T14" fmla="*/ 167 w 865"/>
                <a:gd name="T15" fmla="*/ 764 h 1118"/>
                <a:gd name="T16" fmla="*/ 116 w 865"/>
                <a:gd name="T17" fmla="*/ 699 h 1118"/>
                <a:gd name="T18" fmla="*/ 72 w 865"/>
                <a:gd name="T19" fmla="*/ 628 h 1118"/>
                <a:gd name="T20" fmla="*/ 39 w 865"/>
                <a:gd name="T21" fmla="*/ 554 h 1118"/>
                <a:gd name="T22" fmla="*/ 15 w 865"/>
                <a:gd name="T23" fmla="*/ 476 h 1118"/>
                <a:gd name="T24" fmla="*/ 2 w 865"/>
                <a:gd name="T25" fmla="*/ 393 h 1118"/>
                <a:gd name="T26" fmla="*/ 2 w 865"/>
                <a:gd name="T27" fmla="*/ 308 h 1118"/>
                <a:gd name="T28" fmla="*/ 15 w 865"/>
                <a:gd name="T29" fmla="*/ 217 h 1118"/>
                <a:gd name="T30" fmla="*/ 41 w 865"/>
                <a:gd name="T31" fmla="*/ 122 h 1118"/>
                <a:gd name="T32" fmla="*/ 78 w 865"/>
                <a:gd name="T33" fmla="*/ 56 h 1118"/>
                <a:gd name="T34" fmla="*/ 119 w 865"/>
                <a:gd name="T35" fmla="*/ 18 h 1118"/>
                <a:gd name="T36" fmla="*/ 143 w 865"/>
                <a:gd name="T37" fmla="*/ 13 h 1118"/>
                <a:gd name="T38" fmla="*/ 144 w 865"/>
                <a:gd name="T39" fmla="*/ 35 h 1118"/>
                <a:gd name="T40" fmla="*/ 136 w 865"/>
                <a:gd name="T41" fmla="*/ 65 h 1118"/>
                <a:gd name="T42" fmla="*/ 117 w 865"/>
                <a:gd name="T43" fmla="*/ 119 h 1118"/>
                <a:gd name="T44" fmla="*/ 106 w 865"/>
                <a:gd name="T45" fmla="*/ 208 h 1118"/>
                <a:gd name="T46" fmla="*/ 117 w 865"/>
                <a:gd name="T47" fmla="*/ 301 h 1118"/>
                <a:gd name="T48" fmla="*/ 133 w 865"/>
                <a:gd name="T49" fmla="*/ 387 h 1118"/>
                <a:gd name="T50" fmla="*/ 153 w 865"/>
                <a:gd name="T51" fmla="*/ 465 h 1118"/>
                <a:gd name="T52" fmla="*/ 178 w 865"/>
                <a:gd name="T53" fmla="*/ 537 h 1118"/>
                <a:gd name="T54" fmla="*/ 208 w 865"/>
                <a:gd name="T55" fmla="*/ 602 h 1118"/>
                <a:gd name="T56" fmla="*/ 243 w 865"/>
                <a:gd name="T57" fmla="*/ 662 h 1118"/>
                <a:gd name="T58" fmla="*/ 283 w 865"/>
                <a:gd name="T59" fmla="*/ 718 h 1118"/>
                <a:gd name="T60" fmla="*/ 329 w 865"/>
                <a:gd name="T61" fmla="*/ 770 h 1118"/>
                <a:gd name="T62" fmla="*/ 381 w 865"/>
                <a:gd name="T63" fmla="*/ 817 h 1118"/>
                <a:gd name="T64" fmla="*/ 438 w 865"/>
                <a:gd name="T65" fmla="*/ 862 h 1118"/>
                <a:gd name="T66" fmla="*/ 501 w 865"/>
                <a:gd name="T67" fmla="*/ 904 h 1118"/>
                <a:gd name="T68" fmla="*/ 570 w 865"/>
                <a:gd name="T69" fmla="*/ 944 h 1118"/>
                <a:gd name="T70" fmla="*/ 646 w 865"/>
                <a:gd name="T71" fmla="*/ 983 h 1118"/>
                <a:gd name="T72" fmla="*/ 728 w 865"/>
                <a:gd name="T73" fmla="*/ 1021 h 1118"/>
                <a:gd name="T74" fmla="*/ 818 w 865"/>
                <a:gd name="T75" fmla="*/ 1060 h 1118"/>
                <a:gd name="T76" fmla="*/ 836 w 865"/>
                <a:gd name="T77" fmla="*/ 1088 h 1118"/>
                <a:gd name="T78" fmla="*/ 778 w 865"/>
                <a:gd name="T79" fmla="*/ 1107 h 1118"/>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865"/>
                <a:gd name="T121" fmla="*/ 0 h 1118"/>
                <a:gd name="T122" fmla="*/ 865 w 865"/>
                <a:gd name="T123" fmla="*/ 1118 h 1118"/>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865" h="1118">
                  <a:moveTo>
                    <a:pt x="750" y="1118"/>
                  </a:moveTo>
                  <a:lnTo>
                    <a:pt x="703" y="1103"/>
                  </a:lnTo>
                  <a:lnTo>
                    <a:pt x="658" y="1086"/>
                  </a:lnTo>
                  <a:lnTo>
                    <a:pt x="614" y="1067"/>
                  </a:lnTo>
                  <a:lnTo>
                    <a:pt x="572" y="1048"/>
                  </a:lnTo>
                  <a:lnTo>
                    <a:pt x="529" y="1028"/>
                  </a:lnTo>
                  <a:lnTo>
                    <a:pt x="487" y="1006"/>
                  </a:lnTo>
                  <a:lnTo>
                    <a:pt x="445" y="984"/>
                  </a:lnTo>
                  <a:lnTo>
                    <a:pt x="405" y="960"/>
                  </a:lnTo>
                  <a:lnTo>
                    <a:pt x="367" y="936"/>
                  </a:lnTo>
                  <a:lnTo>
                    <a:pt x="330" y="910"/>
                  </a:lnTo>
                  <a:lnTo>
                    <a:pt x="294" y="883"/>
                  </a:lnTo>
                  <a:lnTo>
                    <a:pt x="260" y="855"/>
                  </a:lnTo>
                  <a:lnTo>
                    <a:pt x="227" y="825"/>
                  </a:lnTo>
                  <a:lnTo>
                    <a:pt x="196" y="795"/>
                  </a:lnTo>
                  <a:lnTo>
                    <a:pt x="167" y="764"/>
                  </a:lnTo>
                  <a:lnTo>
                    <a:pt x="141" y="732"/>
                  </a:lnTo>
                  <a:lnTo>
                    <a:pt x="116" y="699"/>
                  </a:lnTo>
                  <a:lnTo>
                    <a:pt x="92" y="663"/>
                  </a:lnTo>
                  <a:lnTo>
                    <a:pt x="72" y="628"/>
                  </a:lnTo>
                  <a:lnTo>
                    <a:pt x="54" y="592"/>
                  </a:lnTo>
                  <a:lnTo>
                    <a:pt x="39" y="554"/>
                  </a:lnTo>
                  <a:lnTo>
                    <a:pt x="25" y="516"/>
                  </a:lnTo>
                  <a:lnTo>
                    <a:pt x="15" y="476"/>
                  </a:lnTo>
                  <a:lnTo>
                    <a:pt x="7" y="435"/>
                  </a:lnTo>
                  <a:lnTo>
                    <a:pt x="2" y="393"/>
                  </a:lnTo>
                  <a:lnTo>
                    <a:pt x="0" y="350"/>
                  </a:lnTo>
                  <a:lnTo>
                    <a:pt x="2" y="308"/>
                  </a:lnTo>
                  <a:lnTo>
                    <a:pt x="7" y="263"/>
                  </a:lnTo>
                  <a:lnTo>
                    <a:pt x="15" y="217"/>
                  </a:lnTo>
                  <a:lnTo>
                    <a:pt x="26" y="170"/>
                  </a:lnTo>
                  <a:lnTo>
                    <a:pt x="41" y="122"/>
                  </a:lnTo>
                  <a:lnTo>
                    <a:pt x="59" y="74"/>
                  </a:lnTo>
                  <a:lnTo>
                    <a:pt x="78" y="56"/>
                  </a:lnTo>
                  <a:lnTo>
                    <a:pt x="99" y="36"/>
                  </a:lnTo>
                  <a:lnTo>
                    <a:pt x="119" y="18"/>
                  </a:lnTo>
                  <a:lnTo>
                    <a:pt x="141" y="0"/>
                  </a:lnTo>
                  <a:lnTo>
                    <a:pt x="143" y="13"/>
                  </a:lnTo>
                  <a:lnTo>
                    <a:pt x="144" y="25"/>
                  </a:lnTo>
                  <a:lnTo>
                    <a:pt x="144" y="35"/>
                  </a:lnTo>
                  <a:lnTo>
                    <a:pt x="141" y="48"/>
                  </a:lnTo>
                  <a:lnTo>
                    <a:pt x="136" y="65"/>
                  </a:lnTo>
                  <a:lnTo>
                    <a:pt x="128" y="89"/>
                  </a:lnTo>
                  <a:lnTo>
                    <a:pt x="117" y="119"/>
                  </a:lnTo>
                  <a:lnTo>
                    <a:pt x="102" y="159"/>
                  </a:lnTo>
                  <a:lnTo>
                    <a:pt x="106" y="208"/>
                  </a:lnTo>
                  <a:lnTo>
                    <a:pt x="112" y="255"/>
                  </a:lnTo>
                  <a:lnTo>
                    <a:pt x="117" y="301"/>
                  </a:lnTo>
                  <a:lnTo>
                    <a:pt x="124" y="345"/>
                  </a:lnTo>
                  <a:lnTo>
                    <a:pt x="133" y="387"/>
                  </a:lnTo>
                  <a:lnTo>
                    <a:pt x="143" y="427"/>
                  </a:lnTo>
                  <a:lnTo>
                    <a:pt x="153" y="465"/>
                  </a:lnTo>
                  <a:lnTo>
                    <a:pt x="165" y="502"/>
                  </a:lnTo>
                  <a:lnTo>
                    <a:pt x="178" y="537"/>
                  </a:lnTo>
                  <a:lnTo>
                    <a:pt x="192" y="570"/>
                  </a:lnTo>
                  <a:lnTo>
                    <a:pt x="208" y="602"/>
                  </a:lnTo>
                  <a:lnTo>
                    <a:pt x="225" y="633"/>
                  </a:lnTo>
                  <a:lnTo>
                    <a:pt x="243" y="662"/>
                  </a:lnTo>
                  <a:lnTo>
                    <a:pt x="263" y="691"/>
                  </a:lnTo>
                  <a:lnTo>
                    <a:pt x="283" y="718"/>
                  </a:lnTo>
                  <a:lnTo>
                    <a:pt x="306" y="744"/>
                  </a:lnTo>
                  <a:lnTo>
                    <a:pt x="329" y="770"/>
                  </a:lnTo>
                  <a:lnTo>
                    <a:pt x="354" y="793"/>
                  </a:lnTo>
                  <a:lnTo>
                    <a:pt x="381" y="817"/>
                  </a:lnTo>
                  <a:lnTo>
                    <a:pt x="409" y="839"/>
                  </a:lnTo>
                  <a:lnTo>
                    <a:pt x="438" y="862"/>
                  </a:lnTo>
                  <a:lnTo>
                    <a:pt x="469" y="883"/>
                  </a:lnTo>
                  <a:lnTo>
                    <a:pt x="501" y="904"/>
                  </a:lnTo>
                  <a:lnTo>
                    <a:pt x="535" y="924"/>
                  </a:lnTo>
                  <a:lnTo>
                    <a:pt x="570" y="944"/>
                  </a:lnTo>
                  <a:lnTo>
                    <a:pt x="607" y="964"/>
                  </a:lnTo>
                  <a:lnTo>
                    <a:pt x="646" y="983"/>
                  </a:lnTo>
                  <a:lnTo>
                    <a:pt x="686" y="1002"/>
                  </a:lnTo>
                  <a:lnTo>
                    <a:pt x="728" y="1021"/>
                  </a:lnTo>
                  <a:lnTo>
                    <a:pt x="772" y="1041"/>
                  </a:lnTo>
                  <a:lnTo>
                    <a:pt x="818" y="1060"/>
                  </a:lnTo>
                  <a:lnTo>
                    <a:pt x="865" y="1079"/>
                  </a:lnTo>
                  <a:lnTo>
                    <a:pt x="836" y="1088"/>
                  </a:lnTo>
                  <a:lnTo>
                    <a:pt x="807" y="1098"/>
                  </a:lnTo>
                  <a:lnTo>
                    <a:pt x="778" y="1107"/>
                  </a:lnTo>
                  <a:lnTo>
                    <a:pt x="750" y="1118"/>
                  </a:lnTo>
                  <a:close/>
                </a:path>
              </a:pathLst>
            </a:custGeom>
            <a:solidFill>
              <a:srgbClr val="131516"/>
            </a:solidFill>
            <a:ln w="9525">
              <a:noFill/>
              <a:round/>
              <a:headEnd/>
              <a:tailEnd/>
            </a:ln>
          </p:spPr>
          <p:txBody>
            <a:bodyPr>
              <a:prstTxWarp prst="textNoShape">
                <a:avLst/>
              </a:prstTxWarp>
            </a:bodyPr>
            <a:lstStyle/>
            <a:p>
              <a:endParaRPr lang="en-US"/>
            </a:p>
          </p:txBody>
        </p:sp>
        <p:sp>
          <p:nvSpPr>
            <p:cNvPr id="63810" name="Freeform 146"/>
            <p:cNvSpPr>
              <a:spLocks/>
            </p:cNvSpPr>
            <p:nvPr/>
          </p:nvSpPr>
          <p:spPr bwMode="auto">
            <a:xfrm>
              <a:off x="607" y="3272"/>
              <a:ext cx="23" cy="20"/>
            </a:xfrm>
            <a:custGeom>
              <a:avLst/>
              <a:gdLst>
                <a:gd name="T0" fmla="*/ 180 w 205"/>
                <a:gd name="T1" fmla="*/ 180 h 180"/>
                <a:gd name="T2" fmla="*/ 157 w 205"/>
                <a:gd name="T3" fmla="*/ 163 h 180"/>
                <a:gd name="T4" fmla="*/ 135 w 205"/>
                <a:gd name="T5" fmla="*/ 146 h 180"/>
                <a:gd name="T6" fmla="*/ 112 w 205"/>
                <a:gd name="T7" fmla="*/ 129 h 180"/>
                <a:gd name="T8" fmla="*/ 90 w 205"/>
                <a:gd name="T9" fmla="*/ 112 h 180"/>
                <a:gd name="T10" fmla="*/ 67 w 205"/>
                <a:gd name="T11" fmla="*/ 95 h 180"/>
                <a:gd name="T12" fmla="*/ 45 w 205"/>
                <a:gd name="T13" fmla="*/ 77 h 180"/>
                <a:gd name="T14" fmla="*/ 22 w 205"/>
                <a:gd name="T15" fmla="*/ 60 h 180"/>
                <a:gd name="T16" fmla="*/ 0 w 205"/>
                <a:gd name="T17" fmla="*/ 43 h 180"/>
                <a:gd name="T18" fmla="*/ 3 w 205"/>
                <a:gd name="T19" fmla="*/ 32 h 180"/>
                <a:gd name="T20" fmla="*/ 5 w 205"/>
                <a:gd name="T21" fmla="*/ 22 h 180"/>
                <a:gd name="T22" fmla="*/ 8 w 205"/>
                <a:gd name="T23" fmla="*/ 11 h 180"/>
                <a:gd name="T24" fmla="*/ 11 w 205"/>
                <a:gd name="T25" fmla="*/ 0 h 180"/>
                <a:gd name="T26" fmla="*/ 34 w 205"/>
                <a:gd name="T27" fmla="*/ 14 h 180"/>
                <a:gd name="T28" fmla="*/ 59 w 205"/>
                <a:gd name="T29" fmla="*/ 27 h 180"/>
                <a:gd name="T30" fmla="*/ 82 w 205"/>
                <a:gd name="T31" fmla="*/ 40 h 180"/>
                <a:gd name="T32" fmla="*/ 106 w 205"/>
                <a:gd name="T33" fmla="*/ 54 h 180"/>
                <a:gd name="T34" fmla="*/ 131 w 205"/>
                <a:gd name="T35" fmla="*/ 68 h 180"/>
                <a:gd name="T36" fmla="*/ 155 w 205"/>
                <a:gd name="T37" fmla="*/ 81 h 180"/>
                <a:gd name="T38" fmla="*/ 179 w 205"/>
                <a:gd name="T39" fmla="*/ 96 h 180"/>
                <a:gd name="T40" fmla="*/ 205 w 205"/>
                <a:gd name="T41" fmla="*/ 110 h 180"/>
                <a:gd name="T42" fmla="*/ 197 w 205"/>
                <a:gd name="T43" fmla="*/ 126 h 180"/>
                <a:gd name="T44" fmla="*/ 191 w 205"/>
                <a:gd name="T45" fmla="*/ 144 h 180"/>
                <a:gd name="T46" fmla="*/ 185 w 205"/>
                <a:gd name="T47" fmla="*/ 161 h 180"/>
                <a:gd name="T48" fmla="*/ 180 w 205"/>
                <a:gd name="T49" fmla="*/ 180 h 180"/>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05"/>
                <a:gd name="T76" fmla="*/ 0 h 180"/>
                <a:gd name="T77" fmla="*/ 205 w 205"/>
                <a:gd name="T78" fmla="*/ 180 h 180"/>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05" h="180">
                  <a:moveTo>
                    <a:pt x="180" y="180"/>
                  </a:moveTo>
                  <a:lnTo>
                    <a:pt x="157" y="163"/>
                  </a:lnTo>
                  <a:lnTo>
                    <a:pt x="135" y="146"/>
                  </a:lnTo>
                  <a:lnTo>
                    <a:pt x="112" y="129"/>
                  </a:lnTo>
                  <a:lnTo>
                    <a:pt x="90" y="112"/>
                  </a:lnTo>
                  <a:lnTo>
                    <a:pt x="67" y="95"/>
                  </a:lnTo>
                  <a:lnTo>
                    <a:pt x="45" y="77"/>
                  </a:lnTo>
                  <a:lnTo>
                    <a:pt x="22" y="60"/>
                  </a:lnTo>
                  <a:lnTo>
                    <a:pt x="0" y="43"/>
                  </a:lnTo>
                  <a:lnTo>
                    <a:pt x="3" y="32"/>
                  </a:lnTo>
                  <a:lnTo>
                    <a:pt x="5" y="22"/>
                  </a:lnTo>
                  <a:lnTo>
                    <a:pt x="8" y="11"/>
                  </a:lnTo>
                  <a:lnTo>
                    <a:pt x="11" y="0"/>
                  </a:lnTo>
                  <a:lnTo>
                    <a:pt x="34" y="14"/>
                  </a:lnTo>
                  <a:lnTo>
                    <a:pt x="59" y="27"/>
                  </a:lnTo>
                  <a:lnTo>
                    <a:pt x="82" y="40"/>
                  </a:lnTo>
                  <a:lnTo>
                    <a:pt x="106" y="54"/>
                  </a:lnTo>
                  <a:lnTo>
                    <a:pt x="131" y="68"/>
                  </a:lnTo>
                  <a:lnTo>
                    <a:pt x="155" y="81"/>
                  </a:lnTo>
                  <a:lnTo>
                    <a:pt x="179" y="96"/>
                  </a:lnTo>
                  <a:lnTo>
                    <a:pt x="205" y="110"/>
                  </a:lnTo>
                  <a:lnTo>
                    <a:pt x="197" y="126"/>
                  </a:lnTo>
                  <a:lnTo>
                    <a:pt x="191" y="144"/>
                  </a:lnTo>
                  <a:lnTo>
                    <a:pt x="185" y="161"/>
                  </a:lnTo>
                  <a:lnTo>
                    <a:pt x="180" y="180"/>
                  </a:lnTo>
                  <a:close/>
                </a:path>
              </a:pathLst>
            </a:custGeom>
            <a:solidFill>
              <a:srgbClr val="131516"/>
            </a:solidFill>
            <a:ln w="9525">
              <a:noFill/>
              <a:round/>
              <a:headEnd/>
              <a:tailEnd/>
            </a:ln>
          </p:spPr>
          <p:txBody>
            <a:bodyPr>
              <a:prstTxWarp prst="textNoShape">
                <a:avLst/>
              </a:prstTxWarp>
            </a:bodyPr>
            <a:lstStyle/>
            <a:p>
              <a:endParaRPr lang="en-US"/>
            </a:p>
          </p:txBody>
        </p:sp>
        <p:sp>
          <p:nvSpPr>
            <p:cNvPr id="63811" name="Freeform 147"/>
            <p:cNvSpPr>
              <a:spLocks/>
            </p:cNvSpPr>
            <p:nvPr/>
          </p:nvSpPr>
          <p:spPr bwMode="auto">
            <a:xfrm>
              <a:off x="584" y="3115"/>
              <a:ext cx="54" cy="109"/>
            </a:xfrm>
            <a:custGeom>
              <a:avLst/>
              <a:gdLst>
                <a:gd name="T0" fmla="*/ 390 w 483"/>
                <a:gd name="T1" fmla="*/ 928 h 985"/>
                <a:gd name="T2" fmla="*/ 293 w 483"/>
                <a:gd name="T3" fmla="*/ 816 h 985"/>
                <a:gd name="T4" fmla="*/ 224 w 483"/>
                <a:gd name="T5" fmla="*/ 734 h 985"/>
                <a:gd name="T6" fmla="*/ 181 w 483"/>
                <a:gd name="T7" fmla="*/ 679 h 985"/>
                <a:gd name="T8" fmla="*/ 140 w 483"/>
                <a:gd name="T9" fmla="*/ 624 h 985"/>
                <a:gd name="T10" fmla="*/ 102 w 483"/>
                <a:gd name="T11" fmla="*/ 569 h 985"/>
                <a:gd name="T12" fmla="*/ 70 w 483"/>
                <a:gd name="T13" fmla="*/ 511 h 985"/>
                <a:gd name="T14" fmla="*/ 43 w 483"/>
                <a:gd name="T15" fmla="*/ 452 h 985"/>
                <a:gd name="T16" fmla="*/ 22 w 483"/>
                <a:gd name="T17" fmla="*/ 391 h 985"/>
                <a:gd name="T18" fmla="*/ 7 w 483"/>
                <a:gd name="T19" fmla="*/ 328 h 985"/>
                <a:gd name="T20" fmla="*/ 0 w 483"/>
                <a:gd name="T21" fmla="*/ 261 h 985"/>
                <a:gd name="T22" fmla="*/ 1 w 483"/>
                <a:gd name="T23" fmla="*/ 192 h 985"/>
                <a:gd name="T24" fmla="*/ 10 w 483"/>
                <a:gd name="T25" fmla="*/ 118 h 985"/>
                <a:gd name="T26" fmla="*/ 30 w 483"/>
                <a:gd name="T27" fmla="*/ 40 h 985"/>
                <a:gd name="T28" fmla="*/ 46 w 483"/>
                <a:gd name="T29" fmla="*/ 35 h 985"/>
                <a:gd name="T30" fmla="*/ 52 w 483"/>
                <a:gd name="T31" fmla="*/ 105 h 985"/>
                <a:gd name="T32" fmla="*/ 62 w 483"/>
                <a:gd name="T33" fmla="*/ 171 h 985"/>
                <a:gd name="T34" fmla="*/ 72 w 483"/>
                <a:gd name="T35" fmla="*/ 235 h 985"/>
                <a:gd name="T36" fmla="*/ 86 w 483"/>
                <a:gd name="T37" fmla="*/ 299 h 985"/>
                <a:gd name="T38" fmla="*/ 102 w 483"/>
                <a:gd name="T39" fmla="*/ 360 h 985"/>
                <a:gd name="T40" fmla="*/ 122 w 483"/>
                <a:gd name="T41" fmla="*/ 420 h 985"/>
                <a:gd name="T42" fmla="*/ 144 w 483"/>
                <a:gd name="T43" fmla="*/ 479 h 985"/>
                <a:gd name="T44" fmla="*/ 170 w 483"/>
                <a:gd name="T45" fmla="*/ 537 h 985"/>
                <a:gd name="T46" fmla="*/ 199 w 483"/>
                <a:gd name="T47" fmla="*/ 594 h 985"/>
                <a:gd name="T48" fmla="*/ 231 w 483"/>
                <a:gd name="T49" fmla="*/ 651 h 985"/>
                <a:gd name="T50" fmla="*/ 268 w 483"/>
                <a:gd name="T51" fmla="*/ 708 h 985"/>
                <a:gd name="T52" fmla="*/ 308 w 483"/>
                <a:gd name="T53" fmla="*/ 764 h 985"/>
                <a:gd name="T54" fmla="*/ 352 w 483"/>
                <a:gd name="T55" fmla="*/ 821 h 985"/>
                <a:gd name="T56" fmla="*/ 402 w 483"/>
                <a:gd name="T57" fmla="*/ 877 h 985"/>
                <a:gd name="T58" fmla="*/ 455 w 483"/>
                <a:gd name="T59" fmla="*/ 934 h 985"/>
                <a:gd name="T60" fmla="*/ 470 w 483"/>
                <a:gd name="T61" fmla="*/ 969 h 985"/>
                <a:gd name="T62" fmla="*/ 448 w 483"/>
                <a:gd name="T63" fmla="*/ 979 h 98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83"/>
                <a:gd name="T97" fmla="*/ 0 h 985"/>
                <a:gd name="T98" fmla="*/ 483 w 483"/>
                <a:gd name="T99" fmla="*/ 985 h 985"/>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83" h="985">
                  <a:moveTo>
                    <a:pt x="437" y="985"/>
                  </a:moveTo>
                  <a:lnTo>
                    <a:pt x="390" y="928"/>
                  </a:lnTo>
                  <a:lnTo>
                    <a:pt x="342" y="871"/>
                  </a:lnTo>
                  <a:lnTo>
                    <a:pt x="293" y="816"/>
                  </a:lnTo>
                  <a:lnTo>
                    <a:pt x="247" y="762"/>
                  </a:lnTo>
                  <a:lnTo>
                    <a:pt x="224" y="734"/>
                  </a:lnTo>
                  <a:lnTo>
                    <a:pt x="202" y="707"/>
                  </a:lnTo>
                  <a:lnTo>
                    <a:pt x="181" y="679"/>
                  </a:lnTo>
                  <a:lnTo>
                    <a:pt x="159" y="652"/>
                  </a:lnTo>
                  <a:lnTo>
                    <a:pt x="140" y="624"/>
                  </a:lnTo>
                  <a:lnTo>
                    <a:pt x="121" y="597"/>
                  </a:lnTo>
                  <a:lnTo>
                    <a:pt x="102" y="569"/>
                  </a:lnTo>
                  <a:lnTo>
                    <a:pt x="86" y="540"/>
                  </a:lnTo>
                  <a:lnTo>
                    <a:pt x="70" y="511"/>
                  </a:lnTo>
                  <a:lnTo>
                    <a:pt x="56" y="482"/>
                  </a:lnTo>
                  <a:lnTo>
                    <a:pt x="43" y="452"/>
                  </a:lnTo>
                  <a:lnTo>
                    <a:pt x="32" y="422"/>
                  </a:lnTo>
                  <a:lnTo>
                    <a:pt x="22" y="391"/>
                  </a:lnTo>
                  <a:lnTo>
                    <a:pt x="13" y="360"/>
                  </a:lnTo>
                  <a:lnTo>
                    <a:pt x="7" y="328"/>
                  </a:lnTo>
                  <a:lnTo>
                    <a:pt x="3" y="294"/>
                  </a:lnTo>
                  <a:lnTo>
                    <a:pt x="0" y="261"/>
                  </a:lnTo>
                  <a:lnTo>
                    <a:pt x="0" y="226"/>
                  </a:lnTo>
                  <a:lnTo>
                    <a:pt x="1" y="192"/>
                  </a:lnTo>
                  <a:lnTo>
                    <a:pt x="5" y="155"/>
                  </a:lnTo>
                  <a:lnTo>
                    <a:pt x="10" y="118"/>
                  </a:lnTo>
                  <a:lnTo>
                    <a:pt x="19" y="80"/>
                  </a:lnTo>
                  <a:lnTo>
                    <a:pt x="30" y="40"/>
                  </a:lnTo>
                  <a:lnTo>
                    <a:pt x="43" y="0"/>
                  </a:lnTo>
                  <a:lnTo>
                    <a:pt x="46" y="35"/>
                  </a:lnTo>
                  <a:lnTo>
                    <a:pt x="49" y="70"/>
                  </a:lnTo>
                  <a:lnTo>
                    <a:pt x="52" y="105"/>
                  </a:lnTo>
                  <a:lnTo>
                    <a:pt x="56" y="138"/>
                  </a:lnTo>
                  <a:lnTo>
                    <a:pt x="62" y="171"/>
                  </a:lnTo>
                  <a:lnTo>
                    <a:pt x="67" y="203"/>
                  </a:lnTo>
                  <a:lnTo>
                    <a:pt x="72" y="235"/>
                  </a:lnTo>
                  <a:lnTo>
                    <a:pt x="79" y="268"/>
                  </a:lnTo>
                  <a:lnTo>
                    <a:pt x="86" y="299"/>
                  </a:lnTo>
                  <a:lnTo>
                    <a:pt x="94" y="330"/>
                  </a:lnTo>
                  <a:lnTo>
                    <a:pt x="102" y="360"/>
                  </a:lnTo>
                  <a:lnTo>
                    <a:pt x="112" y="390"/>
                  </a:lnTo>
                  <a:lnTo>
                    <a:pt x="122" y="420"/>
                  </a:lnTo>
                  <a:lnTo>
                    <a:pt x="132" y="450"/>
                  </a:lnTo>
                  <a:lnTo>
                    <a:pt x="144" y="479"/>
                  </a:lnTo>
                  <a:lnTo>
                    <a:pt x="156" y="508"/>
                  </a:lnTo>
                  <a:lnTo>
                    <a:pt x="170" y="537"/>
                  </a:lnTo>
                  <a:lnTo>
                    <a:pt x="184" y="566"/>
                  </a:lnTo>
                  <a:lnTo>
                    <a:pt x="199" y="594"/>
                  </a:lnTo>
                  <a:lnTo>
                    <a:pt x="214" y="622"/>
                  </a:lnTo>
                  <a:lnTo>
                    <a:pt x="231" y="651"/>
                  </a:lnTo>
                  <a:lnTo>
                    <a:pt x="249" y="679"/>
                  </a:lnTo>
                  <a:lnTo>
                    <a:pt x="268" y="708"/>
                  </a:lnTo>
                  <a:lnTo>
                    <a:pt x="287" y="736"/>
                  </a:lnTo>
                  <a:lnTo>
                    <a:pt x="308" y="764"/>
                  </a:lnTo>
                  <a:lnTo>
                    <a:pt x="330" y="793"/>
                  </a:lnTo>
                  <a:lnTo>
                    <a:pt x="352" y="821"/>
                  </a:lnTo>
                  <a:lnTo>
                    <a:pt x="376" y="848"/>
                  </a:lnTo>
                  <a:lnTo>
                    <a:pt x="402" y="877"/>
                  </a:lnTo>
                  <a:lnTo>
                    <a:pt x="427" y="906"/>
                  </a:lnTo>
                  <a:lnTo>
                    <a:pt x="455" y="934"/>
                  </a:lnTo>
                  <a:lnTo>
                    <a:pt x="483" y="963"/>
                  </a:lnTo>
                  <a:lnTo>
                    <a:pt x="470" y="969"/>
                  </a:lnTo>
                  <a:lnTo>
                    <a:pt x="459" y="974"/>
                  </a:lnTo>
                  <a:lnTo>
                    <a:pt x="448" y="979"/>
                  </a:lnTo>
                  <a:lnTo>
                    <a:pt x="437" y="985"/>
                  </a:lnTo>
                  <a:close/>
                </a:path>
              </a:pathLst>
            </a:custGeom>
            <a:solidFill>
              <a:srgbClr val="131516"/>
            </a:solidFill>
            <a:ln w="9525">
              <a:noFill/>
              <a:round/>
              <a:headEnd/>
              <a:tailEnd/>
            </a:ln>
          </p:spPr>
          <p:txBody>
            <a:bodyPr>
              <a:prstTxWarp prst="textNoShape">
                <a:avLst/>
              </a:prstTxWarp>
            </a:bodyPr>
            <a:lstStyle/>
            <a:p>
              <a:endParaRPr lang="en-US"/>
            </a:p>
          </p:txBody>
        </p:sp>
        <p:sp>
          <p:nvSpPr>
            <p:cNvPr id="63812" name="Freeform 148"/>
            <p:cNvSpPr>
              <a:spLocks/>
            </p:cNvSpPr>
            <p:nvPr/>
          </p:nvSpPr>
          <p:spPr bwMode="auto">
            <a:xfrm>
              <a:off x="606" y="3102"/>
              <a:ext cx="46" cy="83"/>
            </a:xfrm>
            <a:custGeom>
              <a:avLst/>
              <a:gdLst>
                <a:gd name="T0" fmla="*/ 318 w 419"/>
                <a:gd name="T1" fmla="*/ 704 h 749"/>
                <a:gd name="T2" fmla="*/ 268 w 419"/>
                <a:gd name="T3" fmla="*/ 654 h 749"/>
                <a:gd name="T4" fmla="*/ 249 w 419"/>
                <a:gd name="T5" fmla="*/ 639 h 749"/>
                <a:gd name="T6" fmla="*/ 229 w 419"/>
                <a:gd name="T7" fmla="*/ 629 h 749"/>
                <a:gd name="T8" fmla="*/ 212 w 419"/>
                <a:gd name="T9" fmla="*/ 625 h 749"/>
                <a:gd name="T10" fmla="*/ 177 w 419"/>
                <a:gd name="T11" fmla="*/ 600 h 749"/>
                <a:gd name="T12" fmla="*/ 127 w 419"/>
                <a:gd name="T13" fmla="*/ 552 h 749"/>
                <a:gd name="T14" fmla="*/ 87 w 419"/>
                <a:gd name="T15" fmla="*/ 508 h 749"/>
                <a:gd name="T16" fmla="*/ 55 w 419"/>
                <a:gd name="T17" fmla="*/ 468 h 749"/>
                <a:gd name="T18" fmla="*/ 31 w 419"/>
                <a:gd name="T19" fmla="*/ 431 h 749"/>
                <a:gd name="T20" fmla="*/ 14 w 419"/>
                <a:gd name="T21" fmla="*/ 395 h 749"/>
                <a:gd name="T22" fmla="*/ 3 w 419"/>
                <a:gd name="T23" fmla="*/ 362 h 749"/>
                <a:gd name="T24" fmla="*/ 0 w 419"/>
                <a:gd name="T25" fmla="*/ 330 h 749"/>
                <a:gd name="T26" fmla="*/ 3 w 419"/>
                <a:gd name="T27" fmla="*/ 299 h 749"/>
                <a:gd name="T28" fmla="*/ 12 w 419"/>
                <a:gd name="T29" fmla="*/ 267 h 749"/>
                <a:gd name="T30" fmla="*/ 27 w 419"/>
                <a:gd name="T31" fmla="*/ 234 h 749"/>
                <a:gd name="T32" fmla="*/ 46 w 419"/>
                <a:gd name="T33" fmla="*/ 199 h 749"/>
                <a:gd name="T34" fmla="*/ 82 w 419"/>
                <a:gd name="T35" fmla="*/ 144 h 749"/>
                <a:gd name="T36" fmla="*/ 147 w 419"/>
                <a:gd name="T37" fmla="*/ 59 h 749"/>
                <a:gd name="T38" fmla="*/ 202 w 419"/>
                <a:gd name="T39" fmla="*/ 7 h 749"/>
                <a:gd name="T40" fmla="*/ 243 w 419"/>
                <a:gd name="T41" fmla="*/ 3 h 749"/>
                <a:gd name="T42" fmla="*/ 252 w 419"/>
                <a:gd name="T43" fmla="*/ 26 h 749"/>
                <a:gd name="T44" fmla="*/ 229 w 419"/>
                <a:gd name="T45" fmla="*/ 75 h 749"/>
                <a:gd name="T46" fmla="*/ 208 w 419"/>
                <a:gd name="T47" fmla="*/ 126 h 749"/>
                <a:gd name="T48" fmla="*/ 186 w 419"/>
                <a:gd name="T49" fmla="*/ 178 h 749"/>
                <a:gd name="T50" fmla="*/ 193 w 419"/>
                <a:gd name="T51" fmla="*/ 217 h 749"/>
                <a:gd name="T52" fmla="*/ 226 w 419"/>
                <a:gd name="T53" fmla="*/ 246 h 749"/>
                <a:gd name="T54" fmla="*/ 257 w 419"/>
                <a:gd name="T55" fmla="*/ 276 h 749"/>
                <a:gd name="T56" fmla="*/ 283 w 419"/>
                <a:gd name="T57" fmla="*/ 311 h 749"/>
                <a:gd name="T58" fmla="*/ 299 w 419"/>
                <a:gd name="T59" fmla="*/ 338 h 749"/>
                <a:gd name="T60" fmla="*/ 306 w 419"/>
                <a:gd name="T61" fmla="*/ 358 h 749"/>
                <a:gd name="T62" fmla="*/ 312 w 419"/>
                <a:gd name="T63" fmla="*/ 378 h 749"/>
                <a:gd name="T64" fmla="*/ 316 w 419"/>
                <a:gd name="T65" fmla="*/ 402 h 749"/>
                <a:gd name="T66" fmla="*/ 316 w 419"/>
                <a:gd name="T67" fmla="*/ 425 h 749"/>
                <a:gd name="T68" fmla="*/ 315 w 419"/>
                <a:gd name="T69" fmla="*/ 451 h 749"/>
                <a:gd name="T70" fmla="*/ 310 w 419"/>
                <a:gd name="T71" fmla="*/ 479 h 749"/>
                <a:gd name="T72" fmla="*/ 301 w 419"/>
                <a:gd name="T73" fmla="*/ 508 h 749"/>
                <a:gd name="T74" fmla="*/ 311 w 419"/>
                <a:gd name="T75" fmla="*/ 547 h 749"/>
                <a:gd name="T76" fmla="*/ 341 w 419"/>
                <a:gd name="T77" fmla="*/ 592 h 749"/>
                <a:gd name="T78" fmla="*/ 372 w 419"/>
                <a:gd name="T79" fmla="*/ 637 h 749"/>
                <a:gd name="T80" fmla="*/ 403 w 419"/>
                <a:gd name="T81" fmla="*/ 680 h 749"/>
                <a:gd name="T82" fmla="*/ 414 w 419"/>
                <a:gd name="T83" fmla="*/ 714 h 749"/>
                <a:gd name="T84" fmla="*/ 406 w 419"/>
                <a:gd name="T85" fmla="*/ 728 h 749"/>
                <a:gd name="T86" fmla="*/ 394 w 419"/>
                <a:gd name="T87" fmla="*/ 736 h 749"/>
                <a:gd name="T88" fmla="*/ 374 w 419"/>
                <a:gd name="T89" fmla="*/ 745 h 749"/>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419"/>
                <a:gd name="T136" fmla="*/ 0 h 749"/>
                <a:gd name="T137" fmla="*/ 419 w 419"/>
                <a:gd name="T138" fmla="*/ 749 h 749"/>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419" h="749">
                  <a:moveTo>
                    <a:pt x="359" y="749"/>
                  </a:moveTo>
                  <a:lnTo>
                    <a:pt x="318" y="704"/>
                  </a:lnTo>
                  <a:lnTo>
                    <a:pt x="278" y="662"/>
                  </a:lnTo>
                  <a:lnTo>
                    <a:pt x="268" y="654"/>
                  </a:lnTo>
                  <a:lnTo>
                    <a:pt x="258" y="645"/>
                  </a:lnTo>
                  <a:lnTo>
                    <a:pt x="249" y="639"/>
                  </a:lnTo>
                  <a:lnTo>
                    <a:pt x="239" y="633"/>
                  </a:lnTo>
                  <a:lnTo>
                    <a:pt x="229" y="629"/>
                  </a:lnTo>
                  <a:lnTo>
                    <a:pt x="221" y="626"/>
                  </a:lnTo>
                  <a:lnTo>
                    <a:pt x="212" y="625"/>
                  </a:lnTo>
                  <a:lnTo>
                    <a:pt x="205" y="626"/>
                  </a:lnTo>
                  <a:lnTo>
                    <a:pt x="177" y="600"/>
                  </a:lnTo>
                  <a:lnTo>
                    <a:pt x="151" y="575"/>
                  </a:lnTo>
                  <a:lnTo>
                    <a:pt x="127" y="552"/>
                  </a:lnTo>
                  <a:lnTo>
                    <a:pt x="106" y="529"/>
                  </a:lnTo>
                  <a:lnTo>
                    <a:pt x="87" y="508"/>
                  </a:lnTo>
                  <a:lnTo>
                    <a:pt x="70" y="488"/>
                  </a:lnTo>
                  <a:lnTo>
                    <a:pt x="55" y="468"/>
                  </a:lnTo>
                  <a:lnTo>
                    <a:pt x="42" y="449"/>
                  </a:lnTo>
                  <a:lnTo>
                    <a:pt x="31" y="431"/>
                  </a:lnTo>
                  <a:lnTo>
                    <a:pt x="21" y="414"/>
                  </a:lnTo>
                  <a:lnTo>
                    <a:pt x="14" y="395"/>
                  </a:lnTo>
                  <a:lnTo>
                    <a:pt x="7" y="379"/>
                  </a:lnTo>
                  <a:lnTo>
                    <a:pt x="3" y="362"/>
                  </a:lnTo>
                  <a:lnTo>
                    <a:pt x="1" y="346"/>
                  </a:lnTo>
                  <a:lnTo>
                    <a:pt x="0" y="330"/>
                  </a:lnTo>
                  <a:lnTo>
                    <a:pt x="1" y="314"/>
                  </a:lnTo>
                  <a:lnTo>
                    <a:pt x="3" y="299"/>
                  </a:lnTo>
                  <a:lnTo>
                    <a:pt x="7" y="283"/>
                  </a:lnTo>
                  <a:lnTo>
                    <a:pt x="12" y="267"/>
                  </a:lnTo>
                  <a:lnTo>
                    <a:pt x="18" y="250"/>
                  </a:lnTo>
                  <a:lnTo>
                    <a:pt x="27" y="234"/>
                  </a:lnTo>
                  <a:lnTo>
                    <a:pt x="35" y="216"/>
                  </a:lnTo>
                  <a:lnTo>
                    <a:pt x="46" y="199"/>
                  </a:lnTo>
                  <a:lnTo>
                    <a:pt x="57" y="181"/>
                  </a:lnTo>
                  <a:lnTo>
                    <a:pt x="82" y="144"/>
                  </a:lnTo>
                  <a:lnTo>
                    <a:pt x="112" y="103"/>
                  </a:lnTo>
                  <a:lnTo>
                    <a:pt x="147" y="59"/>
                  </a:lnTo>
                  <a:lnTo>
                    <a:pt x="183" y="11"/>
                  </a:lnTo>
                  <a:lnTo>
                    <a:pt x="202" y="7"/>
                  </a:lnTo>
                  <a:lnTo>
                    <a:pt x="222" y="5"/>
                  </a:lnTo>
                  <a:lnTo>
                    <a:pt x="243" y="3"/>
                  </a:lnTo>
                  <a:lnTo>
                    <a:pt x="264" y="0"/>
                  </a:lnTo>
                  <a:lnTo>
                    <a:pt x="252" y="26"/>
                  </a:lnTo>
                  <a:lnTo>
                    <a:pt x="241" y="50"/>
                  </a:lnTo>
                  <a:lnTo>
                    <a:pt x="229" y="75"/>
                  </a:lnTo>
                  <a:lnTo>
                    <a:pt x="219" y="101"/>
                  </a:lnTo>
                  <a:lnTo>
                    <a:pt x="208" y="126"/>
                  </a:lnTo>
                  <a:lnTo>
                    <a:pt x="197" y="152"/>
                  </a:lnTo>
                  <a:lnTo>
                    <a:pt x="186" y="178"/>
                  </a:lnTo>
                  <a:lnTo>
                    <a:pt x="176" y="204"/>
                  </a:lnTo>
                  <a:lnTo>
                    <a:pt x="193" y="217"/>
                  </a:lnTo>
                  <a:lnTo>
                    <a:pt x="210" y="232"/>
                  </a:lnTo>
                  <a:lnTo>
                    <a:pt x="226" y="246"/>
                  </a:lnTo>
                  <a:lnTo>
                    <a:pt x="242" y="261"/>
                  </a:lnTo>
                  <a:lnTo>
                    <a:pt x="257" y="276"/>
                  </a:lnTo>
                  <a:lnTo>
                    <a:pt x="271" y="294"/>
                  </a:lnTo>
                  <a:lnTo>
                    <a:pt x="283" y="311"/>
                  </a:lnTo>
                  <a:lnTo>
                    <a:pt x="294" y="328"/>
                  </a:lnTo>
                  <a:lnTo>
                    <a:pt x="299" y="338"/>
                  </a:lnTo>
                  <a:lnTo>
                    <a:pt x="303" y="347"/>
                  </a:lnTo>
                  <a:lnTo>
                    <a:pt x="306" y="358"/>
                  </a:lnTo>
                  <a:lnTo>
                    <a:pt x="310" y="368"/>
                  </a:lnTo>
                  <a:lnTo>
                    <a:pt x="312" y="378"/>
                  </a:lnTo>
                  <a:lnTo>
                    <a:pt x="314" y="390"/>
                  </a:lnTo>
                  <a:lnTo>
                    <a:pt x="316" y="402"/>
                  </a:lnTo>
                  <a:lnTo>
                    <a:pt x="316" y="414"/>
                  </a:lnTo>
                  <a:lnTo>
                    <a:pt x="316" y="425"/>
                  </a:lnTo>
                  <a:lnTo>
                    <a:pt x="316" y="438"/>
                  </a:lnTo>
                  <a:lnTo>
                    <a:pt x="315" y="451"/>
                  </a:lnTo>
                  <a:lnTo>
                    <a:pt x="313" y="465"/>
                  </a:lnTo>
                  <a:lnTo>
                    <a:pt x="310" y="479"/>
                  </a:lnTo>
                  <a:lnTo>
                    <a:pt x="305" y="493"/>
                  </a:lnTo>
                  <a:lnTo>
                    <a:pt x="301" y="508"/>
                  </a:lnTo>
                  <a:lnTo>
                    <a:pt x="296" y="524"/>
                  </a:lnTo>
                  <a:lnTo>
                    <a:pt x="311" y="547"/>
                  </a:lnTo>
                  <a:lnTo>
                    <a:pt x="326" y="569"/>
                  </a:lnTo>
                  <a:lnTo>
                    <a:pt x="341" y="592"/>
                  </a:lnTo>
                  <a:lnTo>
                    <a:pt x="356" y="614"/>
                  </a:lnTo>
                  <a:lnTo>
                    <a:pt x="372" y="637"/>
                  </a:lnTo>
                  <a:lnTo>
                    <a:pt x="387" y="658"/>
                  </a:lnTo>
                  <a:lnTo>
                    <a:pt x="403" y="680"/>
                  </a:lnTo>
                  <a:lnTo>
                    <a:pt x="419" y="703"/>
                  </a:lnTo>
                  <a:lnTo>
                    <a:pt x="414" y="714"/>
                  </a:lnTo>
                  <a:lnTo>
                    <a:pt x="409" y="722"/>
                  </a:lnTo>
                  <a:lnTo>
                    <a:pt x="406" y="728"/>
                  </a:lnTo>
                  <a:lnTo>
                    <a:pt x="401" y="733"/>
                  </a:lnTo>
                  <a:lnTo>
                    <a:pt x="394" y="736"/>
                  </a:lnTo>
                  <a:lnTo>
                    <a:pt x="386" y="740"/>
                  </a:lnTo>
                  <a:lnTo>
                    <a:pt x="374" y="745"/>
                  </a:lnTo>
                  <a:lnTo>
                    <a:pt x="359" y="749"/>
                  </a:lnTo>
                  <a:close/>
                </a:path>
              </a:pathLst>
            </a:custGeom>
            <a:solidFill>
              <a:srgbClr val="131516"/>
            </a:solidFill>
            <a:ln w="9525">
              <a:noFill/>
              <a:round/>
              <a:headEnd/>
              <a:tailEnd/>
            </a:ln>
          </p:spPr>
          <p:txBody>
            <a:bodyPr>
              <a:prstTxWarp prst="textNoShape">
                <a:avLst/>
              </a:prstTxWarp>
            </a:bodyPr>
            <a:lstStyle/>
            <a:p>
              <a:endParaRPr lang="en-US"/>
            </a:p>
          </p:txBody>
        </p:sp>
        <p:sp>
          <p:nvSpPr>
            <p:cNvPr id="63813" name="Freeform 149"/>
            <p:cNvSpPr>
              <a:spLocks/>
            </p:cNvSpPr>
            <p:nvPr/>
          </p:nvSpPr>
          <p:spPr bwMode="auto">
            <a:xfrm>
              <a:off x="618" y="3140"/>
              <a:ext cx="12" cy="11"/>
            </a:xfrm>
            <a:custGeom>
              <a:avLst/>
              <a:gdLst>
                <a:gd name="T0" fmla="*/ 42 w 113"/>
                <a:gd name="T1" fmla="*/ 102 h 102"/>
                <a:gd name="T2" fmla="*/ 31 w 113"/>
                <a:gd name="T3" fmla="*/ 76 h 102"/>
                <a:gd name="T4" fmla="*/ 20 w 113"/>
                <a:gd name="T5" fmla="*/ 51 h 102"/>
                <a:gd name="T6" fmla="*/ 11 w 113"/>
                <a:gd name="T7" fmla="*/ 28 h 102"/>
                <a:gd name="T8" fmla="*/ 0 w 113"/>
                <a:gd name="T9" fmla="*/ 4 h 102"/>
                <a:gd name="T10" fmla="*/ 24 w 113"/>
                <a:gd name="T11" fmla="*/ 2 h 102"/>
                <a:gd name="T12" fmla="*/ 47 w 113"/>
                <a:gd name="T13" fmla="*/ 1 h 102"/>
                <a:gd name="T14" fmla="*/ 71 w 113"/>
                <a:gd name="T15" fmla="*/ 0 h 102"/>
                <a:gd name="T16" fmla="*/ 94 w 113"/>
                <a:gd name="T17" fmla="*/ 0 h 102"/>
                <a:gd name="T18" fmla="*/ 98 w 113"/>
                <a:gd name="T19" fmla="*/ 24 h 102"/>
                <a:gd name="T20" fmla="*/ 102 w 113"/>
                <a:gd name="T21" fmla="*/ 50 h 102"/>
                <a:gd name="T22" fmla="*/ 107 w 113"/>
                <a:gd name="T23" fmla="*/ 76 h 102"/>
                <a:gd name="T24" fmla="*/ 113 w 113"/>
                <a:gd name="T25" fmla="*/ 102 h 102"/>
                <a:gd name="T26" fmla="*/ 94 w 113"/>
                <a:gd name="T27" fmla="*/ 102 h 102"/>
                <a:gd name="T28" fmla="*/ 76 w 113"/>
                <a:gd name="T29" fmla="*/ 102 h 102"/>
                <a:gd name="T30" fmla="*/ 58 w 113"/>
                <a:gd name="T31" fmla="*/ 102 h 102"/>
                <a:gd name="T32" fmla="*/ 42 w 113"/>
                <a:gd name="T33" fmla="*/ 102 h 10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13"/>
                <a:gd name="T52" fmla="*/ 0 h 102"/>
                <a:gd name="T53" fmla="*/ 113 w 113"/>
                <a:gd name="T54" fmla="*/ 102 h 10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13" h="102">
                  <a:moveTo>
                    <a:pt x="42" y="102"/>
                  </a:moveTo>
                  <a:lnTo>
                    <a:pt x="31" y="76"/>
                  </a:lnTo>
                  <a:lnTo>
                    <a:pt x="20" y="51"/>
                  </a:lnTo>
                  <a:lnTo>
                    <a:pt x="11" y="28"/>
                  </a:lnTo>
                  <a:lnTo>
                    <a:pt x="0" y="4"/>
                  </a:lnTo>
                  <a:lnTo>
                    <a:pt x="24" y="2"/>
                  </a:lnTo>
                  <a:lnTo>
                    <a:pt x="47" y="1"/>
                  </a:lnTo>
                  <a:lnTo>
                    <a:pt x="71" y="0"/>
                  </a:lnTo>
                  <a:lnTo>
                    <a:pt x="94" y="0"/>
                  </a:lnTo>
                  <a:lnTo>
                    <a:pt x="98" y="24"/>
                  </a:lnTo>
                  <a:lnTo>
                    <a:pt x="102" y="50"/>
                  </a:lnTo>
                  <a:lnTo>
                    <a:pt x="107" y="76"/>
                  </a:lnTo>
                  <a:lnTo>
                    <a:pt x="113" y="102"/>
                  </a:lnTo>
                  <a:lnTo>
                    <a:pt x="94" y="102"/>
                  </a:lnTo>
                  <a:lnTo>
                    <a:pt x="76" y="102"/>
                  </a:lnTo>
                  <a:lnTo>
                    <a:pt x="58" y="102"/>
                  </a:lnTo>
                  <a:lnTo>
                    <a:pt x="42" y="102"/>
                  </a:lnTo>
                  <a:close/>
                </a:path>
              </a:pathLst>
            </a:custGeom>
            <a:solidFill>
              <a:srgbClr val="FFFFFF"/>
            </a:solidFill>
            <a:ln w="9525">
              <a:noFill/>
              <a:round/>
              <a:headEnd/>
              <a:tailEnd/>
            </a:ln>
          </p:spPr>
          <p:txBody>
            <a:bodyPr>
              <a:prstTxWarp prst="textNoShape">
                <a:avLst/>
              </a:prstTxWarp>
            </a:bodyPr>
            <a:lstStyle/>
            <a:p>
              <a:endParaRPr lang="en-US"/>
            </a:p>
          </p:txBody>
        </p:sp>
        <p:sp>
          <p:nvSpPr>
            <p:cNvPr id="63814" name="Freeform 150"/>
            <p:cNvSpPr>
              <a:spLocks/>
            </p:cNvSpPr>
            <p:nvPr/>
          </p:nvSpPr>
          <p:spPr bwMode="auto">
            <a:xfrm>
              <a:off x="411" y="2994"/>
              <a:ext cx="60" cy="53"/>
            </a:xfrm>
            <a:custGeom>
              <a:avLst/>
              <a:gdLst>
                <a:gd name="T0" fmla="*/ 492 w 537"/>
                <a:gd name="T1" fmla="*/ 478 h 478"/>
                <a:gd name="T2" fmla="*/ 474 w 537"/>
                <a:gd name="T3" fmla="*/ 470 h 478"/>
                <a:gd name="T4" fmla="*/ 456 w 537"/>
                <a:gd name="T5" fmla="*/ 464 h 478"/>
                <a:gd name="T6" fmla="*/ 439 w 537"/>
                <a:gd name="T7" fmla="*/ 459 h 478"/>
                <a:gd name="T8" fmla="*/ 421 w 537"/>
                <a:gd name="T9" fmla="*/ 453 h 478"/>
                <a:gd name="T10" fmla="*/ 421 w 537"/>
                <a:gd name="T11" fmla="*/ 440 h 478"/>
                <a:gd name="T12" fmla="*/ 421 w 537"/>
                <a:gd name="T13" fmla="*/ 429 h 478"/>
                <a:gd name="T14" fmla="*/ 421 w 537"/>
                <a:gd name="T15" fmla="*/ 418 h 478"/>
                <a:gd name="T16" fmla="*/ 421 w 537"/>
                <a:gd name="T17" fmla="*/ 407 h 478"/>
                <a:gd name="T18" fmla="*/ 383 w 537"/>
                <a:gd name="T19" fmla="*/ 387 h 478"/>
                <a:gd name="T20" fmla="*/ 346 w 537"/>
                <a:gd name="T21" fmla="*/ 367 h 478"/>
                <a:gd name="T22" fmla="*/ 311 w 537"/>
                <a:gd name="T23" fmla="*/ 346 h 478"/>
                <a:gd name="T24" fmla="*/ 277 w 537"/>
                <a:gd name="T25" fmla="*/ 325 h 478"/>
                <a:gd name="T26" fmla="*/ 246 w 537"/>
                <a:gd name="T27" fmla="*/ 303 h 478"/>
                <a:gd name="T28" fmla="*/ 215 w 537"/>
                <a:gd name="T29" fmla="*/ 282 h 478"/>
                <a:gd name="T30" fmla="*/ 187 w 537"/>
                <a:gd name="T31" fmla="*/ 259 h 478"/>
                <a:gd name="T32" fmla="*/ 159 w 537"/>
                <a:gd name="T33" fmla="*/ 236 h 478"/>
                <a:gd name="T34" fmla="*/ 134 w 537"/>
                <a:gd name="T35" fmla="*/ 212 h 478"/>
                <a:gd name="T36" fmla="*/ 109 w 537"/>
                <a:gd name="T37" fmla="*/ 186 h 478"/>
                <a:gd name="T38" fmla="*/ 88 w 537"/>
                <a:gd name="T39" fmla="*/ 160 h 478"/>
                <a:gd name="T40" fmla="*/ 67 w 537"/>
                <a:gd name="T41" fmla="*/ 133 h 478"/>
                <a:gd name="T42" fmla="*/ 57 w 537"/>
                <a:gd name="T43" fmla="*/ 118 h 478"/>
                <a:gd name="T44" fmla="*/ 48 w 537"/>
                <a:gd name="T45" fmla="*/ 104 h 478"/>
                <a:gd name="T46" fmla="*/ 39 w 537"/>
                <a:gd name="T47" fmla="*/ 88 h 478"/>
                <a:gd name="T48" fmla="*/ 30 w 537"/>
                <a:gd name="T49" fmla="*/ 73 h 478"/>
                <a:gd name="T50" fmla="*/ 14 w 537"/>
                <a:gd name="T51" fmla="*/ 41 h 478"/>
                <a:gd name="T52" fmla="*/ 0 w 537"/>
                <a:gd name="T53" fmla="*/ 6 h 478"/>
                <a:gd name="T54" fmla="*/ 68 w 537"/>
                <a:gd name="T55" fmla="*/ 3 h 478"/>
                <a:gd name="T56" fmla="*/ 131 w 537"/>
                <a:gd name="T57" fmla="*/ 0 h 478"/>
                <a:gd name="T58" fmla="*/ 163 w 537"/>
                <a:gd name="T59" fmla="*/ 0 h 478"/>
                <a:gd name="T60" fmla="*/ 193 w 537"/>
                <a:gd name="T61" fmla="*/ 0 h 478"/>
                <a:gd name="T62" fmla="*/ 224 w 537"/>
                <a:gd name="T63" fmla="*/ 0 h 478"/>
                <a:gd name="T64" fmla="*/ 254 w 537"/>
                <a:gd name="T65" fmla="*/ 2 h 478"/>
                <a:gd name="T66" fmla="*/ 285 w 537"/>
                <a:gd name="T67" fmla="*/ 5 h 478"/>
                <a:gd name="T68" fmla="*/ 316 w 537"/>
                <a:gd name="T69" fmla="*/ 10 h 478"/>
                <a:gd name="T70" fmla="*/ 349 w 537"/>
                <a:gd name="T71" fmla="*/ 15 h 478"/>
                <a:gd name="T72" fmla="*/ 381 w 537"/>
                <a:gd name="T73" fmla="*/ 21 h 478"/>
                <a:gd name="T74" fmla="*/ 414 w 537"/>
                <a:gd name="T75" fmla="*/ 30 h 478"/>
                <a:gd name="T76" fmla="*/ 448 w 537"/>
                <a:gd name="T77" fmla="*/ 40 h 478"/>
                <a:gd name="T78" fmla="*/ 484 w 537"/>
                <a:gd name="T79" fmla="*/ 52 h 478"/>
                <a:gd name="T80" fmla="*/ 520 w 537"/>
                <a:gd name="T81" fmla="*/ 66 h 478"/>
                <a:gd name="T82" fmla="*/ 521 w 537"/>
                <a:gd name="T83" fmla="*/ 118 h 478"/>
                <a:gd name="T84" fmla="*/ 523 w 537"/>
                <a:gd name="T85" fmla="*/ 169 h 478"/>
                <a:gd name="T86" fmla="*/ 525 w 537"/>
                <a:gd name="T87" fmla="*/ 221 h 478"/>
                <a:gd name="T88" fmla="*/ 528 w 537"/>
                <a:gd name="T89" fmla="*/ 272 h 478"/>
                <a:gd name="T90" fmla="*/ 530 w 537"/>
                <a:gd name="T91" fmla="*/ 324 h 478"/>
                <a:gd name="T92" fmla="*/ 533 w 537"/>
                <a:gd name="T93" fmla="*/ 375 h 478"/>
                <a:gd name="T94" fmla="*/ 535 w 537"/>
                <a:gd name="T95" fmla="*/ 427 h 478"/>
                <a:gd name="T96" fmla="*/ 537 w 537"/>
                <a:gd name="T97" fmla="*/ 478 h 478"/>
                <a:gd name="T98" fmla="*/ 525 w 537"/>
                <a:gd name="T99" fmla="*/ 478 h 478"/>
                <a:gd name="T100" fmla="*/ 514 w 537"/>
                <a:gd name="T101" fmla="*/ 478 h 478"/>
                <a:gd name="T102" fmla="*/ 503 w 537"/>
                <a:gd name="T103" fmla="*/ 478 h 478"/>
                <a:gd name="T104" fmla="*/ 492 w 537"/>
                <a:gd name="T105" fmla="*/ 478 h 478"/>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537"/>
                <a:gd name="T160" fmla="*/ 0 h 478"/>
                <a:gd name="T161" fmla="*/ 537 w 537"/>
                <a:gd name="T162" fmla="*/ 478 h 478"/>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537" h="478">
                  <a:moveTo>
                    <a:pt x="492" y="478"/>
                  </a:moveTo>
                  <a:lnTo>
                    <a:pt x="474" y="470"/>
                  </a:lnTo>
                  <a:lnTo>
                    <a:pt x="456" y="464"/>
                  </a:lnTo>
                  <a:lnTo>
                    <a:pt x="439" y="459"/>
                  </a:lnTo>
                  <a:lnTo>
                    <a:pt x="421" y="453"/>
                  </a:lnTo>
                  <a:lnTo>
                    <a:pt x="421" y="440"/>
                  </a:lnTo>
                  <a:lnTo>
                    <a:pt x="421" y="429"/>
                  </a:lnTo>
                  <a:lnTo>
                    <a:pt x="421" y="418"/>
                  </a:lnTo>
                  <a:lnTo>
                    <a:pt x="421" y="407"/>
                  </a:lnTo>
                  <a:lnTo>
                    <a:pt x="383" y="387"/>
                  </a:lnTo>
                  <a:lnTo>
                    <a:pt x="346" y="367"/>
                  </a:lnTo>
                  <a:lnTo>
                    <a:pt x="311" y="346"/>
                  </a:lnTo>
                  <a:lnTo>
                    <a:pt x="277" y="325"/>
                  </a:lnTo>
                  <a:lnTo>
                    <a:pt x="246" y="303"/>
                  </a:lnTo>
                  <a:lnTo>
                    <a:pt x="215" y="282"/>
                  </a:lnTo>
                  <a:lnTo>
                    <a:pt x="187" y="259"/>
                  </a:lnTo>
                  <a:lnTo>
                    <a:pt x="159" y="236"/>
                  </a:lnTo>
                  <a:lnTo>
                    <a:pt x="134" y="212"/>
                  </a:lnTo>
                  <a:lnTo>
                    <a:pt x="109" y="186"/>
                  </a:lnTo>
                  <a:lnTo>
                    <a:pt x="88" y="160"/>
                  </a:lnTo>
                  <a:lnTo>
                    <a:pt x="67" y="133"/>
                  </a:lnTo>
                  <a:lnTo>
                    <a:pt x="57" y="118"/>
                  </a:lnTo>
                  <a:lnTo>
                    <a:pt x="48" y="104"/>
                  </a:lnTo>
                  <a:lnTo>
                    <a:pt x="39" y="88"/>
                  </a:lnTo>
                  <a:lnTo>
                    <a:pt x="30" y="73"/>
                  </a:lnTo>
                  <a:lnTo>
                    <a:pt x="14" y="41"/>
                  </a:lnTo>
                  <a:lnTo>
                    <a:pt x="0" y="6"/>
                  </a:lnTo>
                  <a:lnTo>
                    <a:pt x="68" y="3"/>
                  </a:lnTo>
                  <a:lnTo>
                    <a:pt x="131" y="0"/>
                  </a:lnTo>
                  <a:lnTo>
                    <a:pt x="163" y="0"/>
                  </a:lnTo>
                  <a:lnTo>
                    <a:pt x="193" y="0"/>
                  </a:lnTo>
                  <a:lnTo>
                    <a:pt x="224" y="0"/>
                  </a:lnTo>
                  <a:lnTo>
                    <a:pt x="254" y="2"/>
                  </a:lnTo>
                  <a:lnTo>
                    <a:pt x="285" y="5"/>
                  </a:lnTo>
                  <a:lnTo>
                    <a:pt x="316" y="10"/>
                  </a:lnTo>
                  <a:lnTo>
                    <a:pt x="349" y="15"/>
                  </a:lnTo>
                  <a:lnTo>
                    <a:pt x="381" y="21"/>
                  </a:lnTo>
                  <a:lnTo>
                    <a:pt x="414" y="30"/>
                  </a:lnTo>
                  <a:lnTo>
                    <a:pt x="448" y="40"/>
                  </a:lnTo>
                  <a:lnTo>
                    <a:pt x="484" y="52"/>
                  </a:lnTo>
                  <a:lnTo>
                    <a:pt x="520" y="66"/>
                  </a:lnTo>
                  <a:lnTo>
                    <a:pt x="521" y="118"/>
                  </a:lnTo>
                  <a:lnTo>
                    <a:pt x="523" y="169"/>
                  </a:lnTo>
                  <a:lnTo>
                    <a:pt x="525" y="221"/>
                  </a:lnTo>
                  <a:lnTo>
                    <a:pt x="528" y="272"/>
                  </a:lnTo>
                  <a:lnTo>
                    <a:pt x="530" y="324"/>
                  </a:lnTo>
                  <a:lnTo>
                    <a:pt x="533" y="375"/>
                  </a:lnTo>
                  <a:lnTo>
                    <a:pt x="535" y="427"/>
                  </a:lnTo>
                  <a:lnTo>
                    <a:pt x="537" y="478"/>
                  </a:lnTo>
                  <a:lnTo>
                    <a:pt x="525" y="478"/>
                  </a:lnTo>
                  <a:lnTo>
                    <a:pt x="514" y="478"/>
                  </a:lnTo>
                  <a:lnTo>
                    <a:pt x="503" y="478"/>
                  </a:lnTo>
                  <a:lnTo>
                    <a:pt x="492" y="478"/>
                  </a:lnTo>
                  <a:close/>
                </a:path>
              </a:pathLst>
            </a:custGeom>
            <a:solidFill>
              <a:srgbClr val="AB815B"/>
            </a:solidFill>
            <a:ln w="9525">
              <a:noFill/>
              <a:round/>
              <a:headEnd/>
              <a:tailEnd/>
            </a:ln>
          </p:spPr>
          <p:txBody>
            <a:bodyPr>
              <a:prstTxWarp prst="textNoShape">
                <a:avLst/>
              </a:prstTxWarp>
            </a:bodyPr>
            <a:lstStyle/>
            <a:p>
              <a:endParaRPr lang="en-US"/>
            </a:p>
          </p:txBody>
        </p:sp>
        <p:sp>
          <p:nvSpPr>
            <p:cNvPr id="63815" name="Freeform 151"/>
            <p:cNvSpPr>
              <a:spLocks/>
            </p:cNvSpPr>
            <p:nvPr/>
          </p:nvSpPr>
          <p:spPr bwMode="auto">
            <a:xfrm>
              <a:off x="607" y="2826"/>
              <a:ext cx="3" cy="26"/>
            </a:xfrm>
            <a:custGeom>
              <a:avLst/>
              <a:gdLst>
                <a:gd name="T0" fmla="*/ 0 w 31"/>
                <a:gd name="T1" fmla="*/ 234 h 234"/>
                <a:gd name="T2" fmla="*/ 5 w 31"/>
                <a:gd name="T3" fmla="*/ 204 h 234"/>
                <a:gd name="T4" fmla="*/ 8 w 31"/>
                <a:gd name="T5" fmla="*/ 174 h 234"/>
                <a:gd name="T6" fmla="*/ 12 w 31"/>
                <a:gd name="T7" fmla="*/ 145 h 234"/>
                <a:gd name="T8" fmla="*/ 16 w 31"/>
                <a:gd name="T9" fmla="*/ 115 h 234"/>
                <a:gd name="T10" fmla="*/ 20 w 31"/>
                <a:gd name="T11" fmla="*/ 86 h 234"/>
                <a:gd name="T12" fmla="*/ 24 w 31"/>
                <a:gd name="T13" fmla="*/ 57 h 234"/>
                <a:gd name="T14" fmla="*/ 28 w 31"/>
                <a:gd name="T15" fmla="*/ 28 h 234"/>
                <a:gd name="T16" fmla="*/ 31 w 31"/>
                <a:gd name="T17" fmla="*/ 0 h 234"/>
                <a:gd name="T18" fmla="*/ 28 w 31"/>
                <a:gd name="T19" fmla="*/ 28 h 234"/>
                <a:gd name="T20" fmla="*/ 24 w 31"/>
                <a:gd name="T21" fmla="*/ 57 h 234"/>
                <a:gd name="T22" fmla="*/ 20 w 31"/>
                <a:gd name="T23" fmla="*/ 86 h 234"/>
                <a:gd name="T24" fmla="*/ 16 w 31"/>
                <a:gd name="T25" fmla="*/ 115 h 234"/>
                <a:gd name="T26" fmla="*/ 12 w 31"/>
                <a:gd name="T27" fmla="*/ 145 h 234"/>
                <a:gd name="T28" fmla="*/ 8 w 31"/>
                <a:gd name="T29" fmla="*/ 174 h 234"/>
                <a:gd name="T30" fmla="*/ 5 w 31"/>
                <a:gd name="T31" fmla="*/ 204 h 234"/>
                <a:gd name="T32" fmla="*/ 0 w 31"/>
                <a:gd name="T33" fmla="*/ 234 h 23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1"/>
                <a:gd name="T52" fmla="*/ 0 h 234"/>
                <a:gd name="T53" fmla="*/ 31 w 31"/>
                <a:gd name="T54" fmla="*/ 234 h 23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1" h="234">
                  <a:moveTo>
                    <a:pt x="0" y="234"/>
                  </a:moveTo>
                  <a:lnTo>
                    <a:pt x="5" y="204"/>
                  </a:lnTo>
                  <a:lnTo>
                    <a:pt x="8" y="174"/>
                  </a:lnTo>
                  <a:lnTo>
                    <a:pt x="12" y="145"/>
                  </a:lnTo>
                  <a:lnTo>
                    <a:pt x="16" y="115"/>
                  </a:lnTo>
                  <a:lnTo>
                    <a:pt x="20" y="86"/>
                  </a:lnTo>
                  <a:lnTo>
                    <a:pt x="24" y="57"/>
                  </a:lnTo>
                  <a:lnTo>
                    <a:pt x="28" y="28"/>
                  </a:lnTo>
                  <a:lnTo>
                    <a:pt x="31" y="0"/>
                  </a:lnTo>
                  <a:lnTo>
                    <a:pt x="28" y="28"/>
                  </a:lnTo>
                  <a:lnTo>
                    <a:pt x="24" y="57"/>
                  </a:lnTo>
                  <a:lnTo>
                    <a:pt x="20" y="86"/>
                  </a:lnTo>
                  <a:lnTo>
                    <a:pt x="16" y="115"/>
                  </a:lnTo>
                  <a:lnTo>
                    <a:pt x="12" y="145"/>
                  </a:lnTo>
                  <a:lnTo>
                    <a:pt x="8" y="174"/>
                  </a:lnTo>
                  <a:lnTo>
                    <a:pt x="5" y="204"/>
                  </a:lnTo>
                  <a:lnTo>
                    <a:pt x="0" y="234"/>
                  </a:lnTo>
                  <a:close/>
                </a:path>
              </a:pathLst>
            </a:custGeom>
            <a:solidFill>
              <a:srgbClr val="FFFFFF"/>
            </a:solidFill>
            <a:ln w="9525">
              <a:noFill/>
              <a:round/>
              <a:headEnd/>
              <a:tailEnd/>
            </a:ln>
          </p:spPr>
          <p:txBody>
            <a:bodyPr>
              <a:prstTxWarp prst="textNoShape">
                <a:avLst/>
              </a:prstTxWarp>
            </a:bodyPr>
            <a:lstStyle/>
            <a:p>
              <a:endParaRPr lang="en-US"/>
            </a:p>
          </p:txBody>
        </p:sp>
        <p:sp>
          <p:nvSpPr>
            <p:cNvPr id="63816" name="Freeform 152"/>
            <p:cNvSpPr>
              <a:spLocks/>
            </p:cNvSpPr>
            <p:nvPr/>
          </p:nvSpPr>
          <p:spPr bwMode="auto">
            <a:xfrm>
              <a:off x="750" y="2723"/>
              <a:ext cx="8" cy="9"/>
            </a:xfrm>
            <a:custGeom>
              <a:avLst/>
              <a:gdLst>
                <a:gd name="T0" fmla="*/ 0 w 77"/>
                <a:gd name="T1" fmla="*/ 77 h 77"/>
                <a:gd name="T2" fmla="*/ 25 w 77"/>
                <a:gd name="T3" fmla="*/ 48 h 77"/>
                <a:gd name="T4" fmla="*/ 44 w 77"/>
                <a:gd name="T5" fmla="*/ 27 h 77"/>
                <a:gd name="T6" fmla="*/ 58 w 77"/>
                <a:gd name="T7" fmla="*/ 12 h 77"/>
                <a:gd name="T8" fmla="*/ 68 w 77"/>
                <a:gd name="T9" fmla="*/ 3 h 77"/>
                <a:gd name="T10" fmla="*/ 71 w 77"/>
                <a:gd name="T11" fmla="*/ 1 h 77"/>
                <a:gd name="T12" fmla="*/ 73 w 77"/>
                <a:gd name="T13" fmla="*/ 0 h 77"/>
                <a:gd name="T14" fmla="*/ 75 w 77"/>
                <a:gd name="T15" fmla="*/ 0 h 77"/>
                <a:gd name="T16" fmla="*/ 76 w 77"/>
                <a:gd name="T17" fmla="*/ 1 h 77"/>
                <a:gd name="T18" fmla="*/ 77 w 77"/>
                <a:gd name="T19" fmla="*/ 6 h 77"/>
                <a:gd name="T20" fmla="*/ 77 w 77"/>
                <a:gd name="T21" fmla="*/ 14 h 77"/>
                <a:gd name="T22" fmla="*/ 57 w 77"/>
                <a:gd name="T23" fmla="*/ 30 h 77"/>
                <a:gd name="T24" fmla="*/ 36 w 77"/>
                <a:gd name="T25" fmla="*/ 46 h 77"/>
                <a:gd name="T26" fmla="*/ 18 w 77"/>
                <a:gd name="T27" fmla="*/ 61 h 77"/>
                <a:gd name="T28" fmla="*/ 0 w 77"/>
                <a:gd name="T29" fmla="*/ 77 h 7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77"/>
                <a:gd name="T46" fmla="*/ 0 h 77"/>
                <a:gd name="T47" fmla="*/ 77 w 77"/>
                <a:gd name="T48" fmla="*/ 77 h 7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77" h="77">
                  <a:moveTo>
                    <a:pt x="0" y="77"/>
                  </a:moveTo>
                  <a:lnTo>
                    <a:pt x="25" y="48"/>
                  </a:lnTo>
                  <a:lnTo>
                    <a:pt x="44" y="27"/>
                  </a:lnTo>
                  <a:lnTo>
                    <a:pt x="58" y="12"/>
                  </a:lnTo>
                  <a:lnTo>
                    <a:pt x="68" y="3"/>
                  </a:lnTo>
                  <a:lnTo>
                    <a:pt x="71" y="1"/>
                  </a:lnTo>
                  <a:lnTo>
                    <a:pt x="73" y="0"/>
                  </a:lnTo>
                  <a:lnTo>
                    <a:pt x="75" y="0"/>
                  </a:lnTo>
                  <a:lnTo>
                    <a:pt x="76" y="1"/>
                  </a:lnTo>
                  <a:lnTo>
                    <a:pt x="77" y="6"/>
                  </a:lnTo>
                  <a:lnTo>
                    <a:pt x="77" y="14"/>
                  </a:lnTo>
                  <a:lnTo>
                    <a:pt x="57" y="30"/>
                  </a:lnTo>
                  <a:lnTo>
                    <a:pt x="36" y="46"/>
                  </a:lnTo>
                  <a:lnTo>
                    <a:pt x="18" y="61"/>
                  </a:lnTo>
                  <a:lnTo>
                    <a:pt x="0" y="77"/>
                  </a:lnTo>
                  <a:close/>
                </a:path>
              </a:pathLst>
            </a:custGeom>
            <a:solidFill>
              <a:srgbClr val="AB815B"/>
            </a:solidFill>
            <a:ln w="9525">
              <a:noFill/>
              <a:round/>
              <a:headEnd/>
              <a:tailEnd/>
            </a:ln>
          </p:spPr>
          <p:txBody>
            <a:bodyPr>
              <a:prstTxWarp prst="textNoShape">
                <a:avLst/>
              </a:prstTxWarp>
            </a:bodyPr>
            <a:lstStyle/>
            <a:p>
              <a:endParaRPr lang="en-US"/>
            </a:p>
          </p:txBody>
        </p:sp>
        <p:sp>
          <p:nvSpPr>
            <p:cNvPr id="63817" name="Freeform 153"/>
            <p:cNvSpPr>
              <a:spLocks/>
            </p:cNvSpPr>
            <p:nvPr/>
          </p:nvSpPr>
          <p:spPr bwMode="auto">
            <a:xfrm>
              <a:off x="480" y="2663"/>
              <a:ext cx="112" cy="308"/>
            </a:xfrm>
            <a:custGeom>
              <a:avLst/>
              <a:gdLst>
                <a:gd name="T0" fmla="*/ 51 w 112"/>
                <a:gd name="T1" fmla="*/ 289 h 308"/>
                <a:gd name="T2" fmla="*/ 12 w 112"/>
                <a:gd name="T3" fmla="*/ 217 h 308"/>
                <a:gd name="T4" fmla="*/ 3 w 112"/>
                <a:gd name="T5" fmla="*/ 136 h 308"/>
                <a:gd name="T6" fmla="*/ 3 w 112"/>
                <a:gd name="T7" fmla="*/ 55 h 308"/>
                <a:gd name="T8" fmla="*/ 18 w 112"/>
                <a:gd name="T9" fmla="*/ 4 h 308"/>
                <a:gd name="T10" fmla="*/ 51 w 112"/>
                <a:gd name="T11" fmla="*/ 79 h 308"/>
                <a:gd name="T12" fmla="*/ 75 w 112"/>
                <a:gd name="T13" fmla="*/ 148 h 308"/>
                <a:gd name="T14" fmla="*/ 90 w 112"/>
                <a:gd name="T15" fmla="*/ 202 h 308"/>
                <a:gd name="T16" fmla="*/ 111 w 112"/>
                <a:gd name="T17" fmla="*/ 262 h 308"/>
                <a:gd name="T18" fmla="*/ 84 w 112"/>
                <a:gd name="T19" fmla="*/ 304 h 308"/>
                <a:gd name="T20" fmla="*/ 51 w 112"/>
                <a:gd name="T21" fmla="*/ 289 h 30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2"/>
                <a:gd name="T34" fmla="*/ 0 h 308"/>
                <a:gd name="T35" fmla="*/ 112 w 112"/>
                <a:gd name="T36" fmla="*/ 308 h 30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2" h="308">
                  <a:moveTo>
                    <a:pt x="51" y="289"/>
                  </a:moveTo>
                  <a:cubicBezTo>
                    <a:pt x="39" y="275"/>
                    <a:pt x="20" y="242"/>
                    <a:pt x="12" y="217"/>
                  </a:cubicBezTo>
                  <a:cubicBezTo>
                    <a:pt x="4" y="192"/>
                    <a:pt x="4" y="163"/>
                    <a:pt x="3" y="136"/>
                  </a:cubicBezTo>
                  <a:cubicBezTo>
                    <a:pt x="2" y="109"/>
                    <a:pt x="0" y="77"/>
                    <a:pt x="3" y="55"/>
                  </a:cubicBezTo>
                  <a:cubicBezTo>
                    <a:pt x="6" y="33"/>
                    <a:pt x="10" y="0"/>
                    <a:pt x="18" y="4"/>
                  </a:cubicBezTo>
                  <a:cubicBezTo>
                    <a:pt x="26" y="8"/>
                    <a:pt x="42" y="55"/>
                    <a:pt x="51" y="79"/>
                  </a:cubicBezTo>
                  <a:cubicBezTo>
                    <a:pt x="60" y="103"/>
                    <a:pt x="69" y="128"/>
                    <a:pt x="75" y="148"/>
                  </a:cubicBezTo>
                  <a:cubicBezTo>
                    <a:pt x="81" y="168"/>
                    <a:pt x="84" y="183"/>
                    <a:pt x="90" y="202"/>
                  </a:cubicBezTo>
                  <a:cubicBezTo>
                    <a:pt x="96" y="221"/>
                    <a:pt x="112" y="245"/>
                    <a:pt x="111" y="262"/>
                  </a:cubicBezTo>
                  <a:cubicBezTo>
                    <a:pt x="110" y="279"/>
                    <a:pt x="92" y="300"/>
                    <a:pt x="84" y="304"/>
                  </a:cubicBezTo>
                  <a:cubicBezTo>
                    <a:pt x="76" y="308"/>
                    <a:pt x="63" y="303"/>
                    <a:pt x="51" y="289"/>
                  </a:cubicBezTo>
                  <a:close/>
                </a:path>
              </a:pathLst>
            </a:custGeom>
            <a:solidFill>
              <a:srgbClr val="B09187"/>
            </a:solidFill>
            <a:ln w="9525">
              <a:solidFill>
                <a:schemeClr val="tx1"/>
              </a:solidFill>
              <a:round/>
              <a:headEnd/>
              <a:tailEnd/>
            </a:ln>
          </p:spPr>
          <p:txBody>
            <a:bodyPr>
              <a:prstTxWarp prst="textNoShape">
                <a:avLst/>
              </a:prstTxWarp>
            </a:bodyPr>
            <a:lstStyle/>
            <a:p>
              <a:endParaRPr lang="en-US"/>
            </a:p>
          </p:txBody>
        </p:sp>
        <p:sp>
          <p:nvSpPr>
            <p:cNvPr id="63818" name="Freeform 154"/>
            <p:cNvSpPr>
              <a:spLocks/>
            </p:cNvSpPr>
            <p:nvPr/>
          </p:nvSpPr>
          <p:spPr bwMode="auto">
            <a:xfrm rot="-1464800">
              <a:off x="336" y="2753"/>
              <a:ext cx="112" cy="308"/>
            </a:xfrm>
            <a:custGeom>
              <a:avLst/>
              <a:gdLst>
                <a:gd name="T0" fmla="*/ 51 w 112"/>
                <a:gd name="T1" fmla="*/ 289 h 308"/>
                <a:gd name="T2" fmla="*/ 12 w 112"/>
                <a:gd name="T3" fmla="*/ 217 h 308"/>
                <a:gd name="T4" fmla="*/ 3 w 112"/>
                <a:gd name="T5" fmla="*/ 136 h 308"/>
                <a:gd name="T6" fmla="*/ 3 w 112"/>
                <a:gd name="T7" fmla="*/ 55 h 308"/>
                <a:gd name="T8" fmla="*/ 18 w 112"/>
                <a:gd name="T9" fmla="*/ 4 h 308"/>
                <a:gd name="T10" fmla="*/ 51 w 112"/>
                <a:gd name="T11" fmla="*/ 79 h 308"/>
                <a:gd name="T12" fmla="*/ 75 w 112"/>
                <a:gd name="T13" fmla="*/ 148 h 308"/>
                <a:gd name="T14" fmla="*/ 90 w 112"/>
                <a:gd name="T15" fmla="*/ 202 h 308"/>
                <a:gd name="T16" fmla="*/ 111 w 112"/>
                <a:gd name="T17" fmla="*/ 262 h 308"/>
                <a:gd name="T18" fmla="*/ 84 w 112"/>
                <a:gd name="T19" fmla="*/ 304 h 308"/>
                <a:gd name="T20" fmla="*/ 51 w 112"/>
                <a:gd name="T21" fmla="*/ 289 h 30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2"/>
                <a:gd name="T34" fmla="*/ 0 h 308"/>
                <a:gd name="T35" fmla="*/ 112 w 112"/>
                <a:gd name="T36" fmla="*/ 308 h 30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2" h="308">
                  <a:moveTo>
                    <a:pt x="51" y="289"/>
                  </a:moveTo>
                  <a:cubicBezTo>
                    <a:pt x="39" y="275"/>
                    <a:pt x="20" y="242"/>
                    <a:pt x="12" y="217"/>
                  </a:cubicBezTo>
                  <a:cubicBezTo>
                    <a:pt x="4" y="192"/>
                    <a:pt x="4" y="163"/>
                    <a:pt x="3" y="136"/>
                  </a:cubicBezTo>
                  <a:cubicBezTo>
                    <a:pt x="2" y="109"/>
                    <a:pt x="0" y="77"/>
                    <a:pt x="3" y="55"/>
                  </a:cubicBezTo>
                  <a:cubicBezTo>
                    <a:pt x="6" y="33"/>
                    <a:pt x="10" y="0"/>
                    <a:pt x="18" y="4"/>
                  </a:cubicBezTo>
                  <a:cubicBezTo>
                    <a:pt x="26" y="8"/>
                    <a:pt x="42" y="55"/>
                    <a:pt x="51" y="79"/>
                  </a:cubicBezTo>
                  <a:cubicBezTo>
                    <a:pt x="60" y="103"/>
                    <a:pt x="69" y="128"/>
                    <a:pt x="75" y="148"/>
                  </a:cubicBezTo>
                  <a:cubicBezTo>
                    <a:pt x="81" y="168"/>
                    <a:pt x="84" y="183"/>
                    <a:pt x="90" y="202"/>
                  </a:cubicBezTo>
                  <a:cubicBezTo>
                    <a:pt x="96" y="221"/>
                    <a:pt x="112" y="245"/>
                    <a:pt x="111" y="262"/>
                  </a:cubicBezTo>
                  <a:cubicBezTo>
                    <a:pt x="110" y="279"/>
                    <a:pt x="92" y="300"/>
                    <a:pt x="84" y="304"/>
                  </a:cubicBezTo>
                  <a:cubicBezTo>
                    <a:pt x="76" y="308"/>
                    <a:pt x="63" y="303"/>
                    <a:pt x="51" y="289"/>
                  </a:cubicBezTo>
                  <a:close/>
                </a:path>
              </a:pathLst>
            </a:custGeom>
            <a:solidFill>
              <a:srgbClr val="B09187"/>
            </a:solidFill>
            <a:ln w="9525">
              <a:solidFill>
                <a:schemeClr val="tx1"/>
              </a:solidFill>
              <a:round/>
              <a:headEnd/>
              <a:tailEnd/>
            </a:ln>
          </p:spPr>
          <p:txBody>
            <a:bodyPr>
              <a:prstTxWarp prst="textNoShape">
                <a:avLst/>
              </a:prstTxWarp>
            </a:bodyPr>
            <a:lstStyle/>
            <a:p>
              <a:endParaRPr lang="en-US"/>
            </a:p>
          </p:txBody>
        </p:sp>
      </p:grpSp>
      <p:grpSp>
        <p:nvGrpSpPr>
          <p:cNvPr id="4" name="Group 155"/>
          <p:cNvGrpSpPr>
            <a:grpSpLocks/>
          </p:cNvGrpSpPr>
          <p:nvPr/>
        </p:nvGrpSpPr>
        <p:grpSpPr bwMode="auto">
          <a:xfrm>
            <a:off x="6484938" y="2697163"/>
            <a:ext cx="2411412" cy="3813175"/>
            <a:chOff x="3671" y="1645"/>
            <a:chExt cx="1519" cy="2402"/>
          </a:xfrm>
        </p:grpSpPr>
        <p:grpSp>
          <p:nvGrpSpPr>
            <p:cNvPr id="63615" name="Group 156"/>
            <p:cNvGrpSpPr>
              <a:grpSpLocks/>
            </p:cNvGrpSpPr>
            <p:nvPr/>
          </p:nvGrpSpPr>
          <p:grpSpPr bwMode="auto">
            <a:xfrm>
              <a:off x="3671" y="1645"/>
              <a:ext cx="526" cy="614"/>
              <a:chOff x="2527" y="1845"/>
              <a:chExt cx="526" cy="614"/>
            </a:xfrm>
          </p:grpSpPr>
          <p:pic>
            <p:nvPicPr>
              <p:cNvPr id="63770" name="Picture 157" descr="starburst"/>
              <p:cNvPicPr>
                <a:picLocks noChangeAspect="1" noChangeArrowheads="1"/>
              </p:cNvPicPr>
              <p:nvPr/>
            </p:nvPicPr>
            <mc:AlternateContent>
              <mc:Choice xmlns:ma="http://schemas.microsoft.com/office/mac/drawingml/2008/main" Requires="ma">
                <p:blipFill>
                  <a:blip r:embed="rId4"/>
                  <a:srcRect/>
                  <a:stretch>
                    <a:fillRect/>
                  </a:stretch>
                </p:blipFill>
              </mc:Choice>
              <mc:Fallback>
                <p:blipFill>
                  <a:blip r:embed="rId5"/>
                  <a:srcRect/>
                  <a:stretch>
                    <a:fillRect/>
                  </a:stretch>
                </p:blipFill>
              </mc:Fallback>
            </mc:AlternateContent>
            <p:spPr bwMode="auto">
              <a:xfrm>
                <a:off x="2527" y="1845"/>
                <a:ext cx="526" cy="558"/>
              </a:xfrm>
              <a:prstGeom prst="rect">
                <a:avLst/>
              </a:prstGeom>
              <a:noFill/>
              <a:ln w="9525">
                <a:noFill/>
                <a:miter lim="800000"/>
                <a:headEnd/>
                <a:tailEnd/>
              </a:ln>
            </p:spPr>
          </p:pic>
          <p:grpSp>
            <p:nvGrpSpPr>
              <p:cNvPr id="63771" name="Group 158"/>
              <p:cNvGrpSpPr>
                <a:grpSpLocks noChangeAspect="1"/>
              </p:cNvGrpSpPr>
              <p:nvPr/>
            </p:nvGrpSpPr>
            <p:grpSpPr bwMode="auto">
              <a:xfrm rot="590109">
                <a:off x="2719" y="2052"/>
                <a:ext cx="207" cy="407"/>
                <a:chOff x="3872" y="1174"/>
                <a:chExt cx="418" cy="821"/>
              </a:xfrm>
            </p:grpSpPr>
            <p:sp>
              <p:nvSpPr>
                <p:cNvPr id="63772" name="AutoShape 159"/>
                <p:cNvSpPr>
                  <a:spLocks noChangeAspect="1" noChangeArrowheads="1"/>
                </p:cNvSpPr>
                <p:nvPr/>
              </p:nvSpPr>
              <p:spPr bwMode="auto">
                <a:xfrm rot="8625864">
                  <a:off x="4089" y="1424"/>
                  <a:ext cx="60" cy="571"/>
                </a:xfrm>
                <a:custGeom>
                  <a:avLst/>
                  <a:gdLst>
                    <a:gd name="T0" fmla="*/ 53 w 21600"/>
                    <a:gd name="T1" fmla="*/ 286 h 21600"/>
                    <a:gd name="T2" fmla="*/ 30 w 21600"/>
                    <a:gd name="T3" fmla="*/ 571 h 21600"/>
                    <a:gd name="T4" fmla="*/ 8 w 21600"/>
                    <a:gd name="T5" fmla="*/ 286 h 21600"/>
                    <a:gd name="T6" fmla="*/ 30 w 21600"/>
                    <a:gd name="T7" fmla="*/ 0 h 21600"/>
                    <a:gd name="T8" fmla="*/ 0 60000 65536"/>
                    <a:gd name="T9" fmla="*/ 0 60000 65536"/>
                    <a:gd name="T10" fmla="*/ 0 60000 65536"/>
                    <a:gd name="T11" fmla="*/ 0 60000 65536"/>
                    <a:gd name="T12" fmla="*/ 4680 w 21600"/>
                    <a:gd name="T13" fmla="*/ 4502 h 21600"/>
                    <a:gd name="T14" fmla="*/ 17280 w 21600"/>
                    <a:gd name="T15" fmla="*/ 17098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chemeClr val="tx1"/>
                </a:solidFill>
                <a:ln w="9525">
                  <a:solidFill>
                    <a:schemeClr val="tx1"/>
                  </a:solidFill>
                  <a:miter lim="800000"/>
                  <a:headEnd/>
                  <a:tailEnd/>
                </a:ln>
              </p:spPr>
              <p:txBody>
                <a:bodyPr wrap="none" anchor="ctr">
                  <a:prstTxWarp prst="textNoShape">
                    <a:avLst/>
                  </a:prstTxWarp>
                </a:bodyPr>
                <a:lstStyle/>
                <a:p>
                  <a:endParaRPr lang="en-US"/>
                </a:p>
              </p:txBody>
            </p:sp>
            <p:sp>
              <p:nvSpPr>
                <p:cNvPr id="63773" name="Freeform 160"/>
                <p:cNvSpPr>
                  <a:spLocks noChangeAspect="1"/>
                </p:cNvSpPr>
                <p:nvPr/>
              </p:nvSpPr>
              <p:spPr bwMode="auto">
                <a:xfrm>
                  <a:off x="4266" y="1901"/>
                  <a:ext cx="24" cy="42"/>
                </a:xfrm>
                <a:custGeom>
                  <a:avLst/>
                  <a:gdLst>
                    <a:gd name="T0" fmla="*/ 35 w 73"/>
                    <a:gd name="T1" fmla="*/ 120 h 125"/>
                    <a:gd name="T2" fmla="*/ 1 w 73"/>
                    <a:gd name="T3" fmla="*/ 125 h 125"/>
                    <a:gd name="T4" fmla="*/ 1 w 73"/>
                    <a:gd name="T5" fmla="*/ 105 h 125"/>
                    <a:gd name="T6" fmla="*/ 0 w 73"/>
                    <a:gd name="T7" fmla="*/ 87 h 125"/>
                    <a:gd name="T8" fmla="*/ 0 w 73"/>
                    <a:gd name="T9" fmla="*/ 74 h 125"/>
                    <a:gd name="T10" fmla="*/ 1 w 73"/>
                    <a:gd name="T11" fmla="*/ 62 h 125"/>
                    <a:gd name="T12" fmla="*/ 1 w 73"/>
                    <a:gd name="T13" fmla="*/ 57 h 125"/>
                    <a:gd name="T14" fmla="*/ 2 w 73"/>
                    <a:gd name="T15" fmla="*/ 51 h 125"/>
                    <a:gd name="T16" fmla="*/ 3 w 73"/>
                    <a:gd name="T17" fmla="*/ 46 h 125"/>
                    <a:gd name="T18" fmla="*/ 5 w 73"/>
                    <a:gd name="T19" fmla="*/ 39 h 125"/>
                    <a:gd name="T20" fmla="*/ 9 w 73"/>
                    <a:gd name="T21" fmla="*/ 33 h 125"/>
                    <a:gd name="T22" fmla="*/ 12 w 73"/>
                    <a:gd name="T23" fmla="*/ 25 h 125"/>
                    <a:gd name="T24" fmla="*/ 15 w 73"/>
                    <a:gd name="T25" fmla="*/ 17 h 125"/>
                    <a:gd name="T26" fmla="*/ 21 w 73"/>
                    <a:gd name="T27" fmla="*/ 9 h 125"/>
                    <a:gd name="T28" fmla="*/ 24 w 73"/>
                    <a:gd name="T29" fmla="*/ 9 h 125"/>
                    <a:gd name="T30" fmla="*/ 27 w 73"/>
                    <a:gd name="T31" fmla="*/ 8 h 125"/>
                    <a:gd name="T32" fmla="*/ 30 w 73"/>
                    <a:gd name="T33" fmla="*/ 8 h 125"/>
                    <a:gd name="T34" fmla="*/ 35 w 73"/>
                    <a:gd name="T35" fmla="*/ 6 h 125"/>
                    <a:gd name="T36" fmla="*/ 41 w 73"/>
                    <a:gd name="T37" fmla="*/ 3 h 125"/>
                    <a:gd name="T38" fmla="*/ 49 w 73"/>
                    <a:gd name="T39" fmla="*/ 0 h 125"/>
                    <a:gd name="T40" fmla="*/ 52 w 73"/>
                    <a:gd name="T41" fmla="*/ 0 h 125"/>
                    <a:gd name="T42" fmla="*/ 57 w 73"/>
                    <a:gd name="T43" fmla="*/ 0 h 125"/>
                    <a:gd name="T44" fmla="*/ 59 w 73"/>
                    <a:gd name="T45" fmla="*/ 0 h 125"/>
                    <a:gd name="T46" fmla="*/ 63 w 73"/>
                    <a:gd name="T47" fmla="*/ 1 h 125"/>
                    <a:gd name="T48" fmla="*/ 64 w 73"/>
                    <a:gd name="T49" fmla="*/ 2 h 125"/>
                    <a:gd name="T50" fmla="*/ 65 w 73"/>
                    <a:gd name="T51" fmla="*/ 3 h 125"/>
                    <a:gd name="T52" fmla="*/ 66 w 73"/>
                    <a:gd name="T53" fmla="*/ 4 h 125"/>
                    <a:gd name="T54" fmla="*/ 69 w 73"/>
                    <a:gd name="T55" fmla="*/ 6 h 125"/>
                    <a:gd name="T56" fmla="*/ 71 w 73"/>
                    <a:gd name="T57" fmla="*/ 10 h 125"/>
                    <a:gd name="T58" fmla="*/ 73 w 73"/>
                    <a:gd name="T59" fmla="*/ 14 h 125"/>
                    <a:gd name="T60" fmla="*/ 69 w 73"/>
                    <a:gd name="T61" fmla="*/ 27 h 125"/>
                    <a:gd name="T62" fmla="*/ 65 w 73"/>
                    <a:gd name="T63" fmla="*/ 41 h 125"/>
                    <a:gd name="T64" fmla="*/ 62 w 73"/>
                    <a:gd name="T65" fmla="*/ 56 h 125"/>
                    <a:gd name="T66" fmla="*/ 58 w 73"/>
                    <a:gd name="T67" fmla="*/ 71 h 125"/>
                    <a:gd name="T68" fmla="*/ 55 w 73"/>
                    <a:gd name="T69" fmla="*/ 77 h 125"/>
                    <a:gd name="T70" fmla="*/ 53 w 73"/>
                    <a:gd name="T71" fmla="*/ 84 h 125"/>
                    <a:gd name="T72" fmla="*/ 51 w 73"/>
                    <a:gd name="T73" fmla="*/ 92 h 125"/>
                    <a:gd name="T74" fmla="*/ 48 w 73"/>
                    <a:gd name="T75" fmla="*/ 97 h 125"/>
                    <a:gd name="T76" fmla="*/ 45 w 73"/>
                    <a:gd name="T77" fmla="*/ 104 h 125"/>
                    <a:gd name="T78" fmla="*/ 42 w 73"/>
                    <a:gd name="T79" fmla="*/ 109 h 125"/>
                    <a:gd name="T80" fmla="*/ 38 w 73"/>
                    <a:gd name="T81" fmla="*/ 114 h 125"/>
                    <a:gd name="T82" fmla="*/ 35 w 73"/>
                    <a:gd name="T83" fmla="*/ 120 h 12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73"/>
                    <a:gd name="T127" fmla="*/ 0 h 125"/>
                    <a:gd name="T128" fmla="*/ 73 w 73"/>
                    <a:gd name="T129" fmla="*/ 125 h 12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73" h="125">
                      <a:moveTo>
                        <a:pt x="35" y="120"/>
                      </a:moveTo>
                      <a:lnTo>
                        <a:pt x="1" y="125"/>
                      </a:lnTo>
                      <a:lnTo>
                        <a:pt x="1" y="105"/>
                      </a:lnTo>
                      <a:lnTo>
                        <a:pt x="0" y="87"/>
                      </a:lnTo>
                      <a:lnTo>
                        <a:pt x="0" y="74"/>
                      </a:lnTo>
                      <a:lnTo>
                        <a:pt x="1" y="62"/>
                      </a:lnTo>
                      <a:lnTo>
                        <a:pt x="1" y="57"/>
                      </a:lnTo>
                      <a:lnTo>
                        <a:pt x="2" y="51"/>
                      </a:lnTo>
                      <a:lnTo>
                        <a:pt x="3" y="46"/>
                      </a:lnTo>
                      <a:lnTo>
                        <a:pt x="5" y="39"/>
                      </a:lnTo>
                      <a:lnTo>
                        <a:pt x="9" y="33"/>
                      </a:lnTo>
                      <a:lnTo>
                        <a:pt x="12" y="25"/>
                      </a:lnTo>
                      <a:lnTo>
                        <a:pt x="15" y="17"/>
                      </a:lnTo>
                      <a:lnTo>
                        <a:pt x="21" y="9"/>
                      </a:lnTo>
                      <a:lnTo>
                        <a:pt x="24" y="9"/>
                      </a:lnTo>
                      <a:lnTo>
                        <a:pt x="27" y="8"/>
                      </a:lnTo>
                      <a:lnTo>
                        <a:pt x="30" y="8"/>
                      </a:lnTo>
                      <a:lnTo>
                        <a:pt x="35" y="6"/>
                      </a:lnTo>
                      <a:lnTo>
                        <a:pt x="41" y="3"/>
                      </a:lnTo>
                      <a:lnTo>
                        <a:pt x="49" y="0"/>
                      </a:lnTo>
                      <a:lnTo>
                        <a:pt x="52" y="0"/>
                      </a:lnTo>
                      <a:lnTo>
                        <a:pt x="57" y="0"/>
                      </a:lnTo>
                      <a:lnTo>
                        <a:pt x="59" y="0"/>
                      </a:lnTo>
                      <a:lnTo>
                        <a:pt x="63" y="1"/>
                      </a:lnTo>
                      <a:lnTo>
                        <a:pt x="64" y="2"/>
                      </a:lnTo>
                      <a:lnTo>
                        <a:pt x="65" y="3"/>
                      </a:lnTo>
                      <a:lnTo>
                        <a:pt x="66" y="4"/>
                      </a:lnTo>
                      <a:lnTo>
                        <a:pt x="69" y="6"/>
                      </a:lnTo>
                      <a:lnTo>
                        <a:pt x="71" y="10"/>
                      </a:lnTo>
                      <a:lnTo>
                        <a:pt x="73" y="14"/>
                      </a:lnTo>
                      <a:lnTo>
                        <a:pt x="69" y="27"/>
                      </a:lnTo>
                      <a:lnTo>
                        <a:pt x="65" y="41"/>
                      </a:lnTo>
                      <a:lnTo>
                        <a:pt x="62" y="56"/>
                      </a:lnTo>
                      <a:lnTo>
                        <a:pt x="58" y="71"/>
                      </a:lnTo>
                      <a:lnTo>
                        <a:pt x="55" y="77"/>
                      </a:lnTo>
                      <a:lnTo>
                        <a:pt x="53" y="84"/>
                      </a:lnTo>
                      <a:lnTo>
                        <a:pt x="51" y="92"/>
                      </a:lnTo>
                      <a:lnTo>
                        <a:pt x="48" y="97"/>
                      </a:lnTo>
                      <a:lnTo>
                        <a:pt x="45" y="104"/>
                      </a:lnTo>
                      <a:lnTo>
                        <a:pt x="42" y="109"/>
                      </a:lnTo>
                      <a:lnTo>
                        <a:pt x="38" y="114"/>
                      </a:lnTo>
                      <a:lnTo>
                        <a:pt x="35" y="120"/>
                      </a:lnTo>
                      <a:close/>
                    </a:path>
                  </a:pathLst>
                </a:custGeom>
                <a:solidFill>
                  <a:srgbClr val="C87437"/>
                </a:solidFill>
                <a:ln w="9525">
                  <a:noFill/>
                  <a:round/>
                  <a:headEnd/>
                  <a:tailEnd/>
                </a:ln>
              </p:spPr>
              <p:txBody>
                <a:bodyPr>
                  <a:prstTxWarp prst="textNoShape">
                    <a:avLst/>
                  </a:prstTxWarp>
                </a:bodyPr>
                <a:lstStyle/>
                <a:p>
                  <a:endParaRPr lang="en-US"/>
                </a:p>
              </p:txBody>
            </p:sp>
            <p:sp>
              <p:nvSpPr>
                <p:cNvPr id="63774" name="Freeform 161"/>
                <p:cNvSpPr>
                  <a:spLocks noChangeAspect="1"/>
                </p:cNvSpPr>
                <p:nvPr/>
              </p:nvSpPr>
              <p:spPr bwMode="auto">
                <a:xfrm>
                  <a:off x="3986" y="1505"/>
                  <a:ext cx="297" cy="384"/>
                </a:xfrm>
                <a:custGeom>
                  <a:avLst/>
                  <a:gdLst>
                    <a:gd name="T0" fmla="*/ 0 w 889"/>
                    <a:gd name="T1" fmla="*/ 0 h 1154"/>
                    <a:gd name="T2" fmla="*/ 29 w 889"/>
                    <a:gd name="T3" fmla="*/ 34 h 1154"/>
                    <a:gd name="T4" fmla="*/ 57 w 889"/>
                    <a:gd name="T5" fmla="*/ 69 h 1154"/>
                    <a:gd name="T6" fmla="*/ 86 w 889"/>
                    <a:gd name="T7" fmla="*/ 104 h 1154"/>
                    <a:gd name="T8" fmla="*/ 114 w 889"/>
                    <a:gd name="T9" fmla="*/ 138 h 1154"/>
                    <a:gd name="T10" fmla="*/ 171 w 889"/>
                    <a:gd name="T11" fmla="*/ 209 h 1154"/>
                    <a:gd name="T12" fmla="*/ 226 w 889"/>
                    <a:gd name="T13" fmla="*/ 281 h 1154"/>
                    <a:gd name="T14" fmla="*/ 281 w 889"/>
                    <a:gd name="T15" fmla="*/ 353 h 1154"/>
                    <a:gd name="T16" fmla="*/ 336 w 889"/>
                    <a:gd name="T17" fmla="*/ 426 h 1154"/>
                    <a:gd name="T18" fmla="*/ 391 w 889"/>
                    <a:gd name="T19" fmla="*/ 499 h 1154"/>
                    <a:gd name="T20" fmla="*/ 445 w 889"/>
                    <a:gd name="T21" fmla="*/ 572 h 1154"/>
                    <a:gd name="T22" fmla="*/ 500 w 889"/>
                    <a:gd name="T23" fmla="*/ 646 h 1154"/>
                    <a:gd name="T24" fmla="*/ 556 w 889"/>
                    <a:gd name="T25" fmla="*/ 719 h 1154"/>
                    <a:gd name="T26" fmla="*/ 610 w 889"/>
                    <a:gd name="T27" fmla="*/ 793 h 1154"/>
                    <a:gd name="T28" fmla="*/ 665 w 889"/>
                    <a:gd name="T29" fmla="*/ 866 h 1154"/>
                    <a:gd name="T30" fmla="*/ 720 w 889"/>
                    <a:gd name="T31" fmla="*/ 938 h 1154"/>
                    <a:gd name="T32" fmla="*/ 776 w 889"/>
                    <a:gd name="T33" fmla="*/ 1011 h 1154"/>
                    <a:gd name="T34" fmla="*/ 804 w 889"/>
                    <a:gd name="T35" fmla="*/ 1047 h 1154"/>
                    <a:gd name="T36" fmla="*/ 832 w 889"/>
                    <a:gd name="T37" fmla="*/ 1083 h 1154"/>
                    <a:gd name="T38" fmla="*/ 861 w 889"/>
                    <a:gd name="T39" fmla="*/ 1118 h 1154"/>
                    <a:gd name="T40" fmla="*/ 889 w 889"/>
                    <a:gd name="T41" fmla="*/ 1154 h 1154"/>
                    <a:gd name="T42" fmla="*/ 855 w 889"/>
                    <a:gd name="T43" fmla="*/ 1126 h 1154"/>
                    <a:gd name="T44" fmla="*/ 824 w 889"/>
                    <a:gd name="T45" fmla="*/ 1095 h 1154"/>
                    <a:gd name="T46" fmla="*/ 791 w 889"/>
                    <a:gd name="T47" fmla="*/ 1065 h 1154"/>
                    <a:gd name="T48" fmla="*/ 761 w 889"/>
                    <a:gd name="T49" fmla="*/ 1033 h 1154"/>
                    <a:gd name="T50" fmla="*/ 730 w 889"/>
                    <a:gd name="T51" fmla="*/ 1002 h 1154"/>
                    <a:gd name="T52" fmla="*/ 699 w 889"/>
                    <a:gd name="T53" fmla="*/ 969 h 1154"/>
                    <a:gd name="T54" fmla="*/ 670 w 889"/>
                    <a:gd name="T55" fmla="*/ 935 h 1154"/>
                    <a:gd name="T56" fmla="*/ 641 w 889"/>
                    <a:gd name="T57" fmla="*/ 900 h 1154"/>
                    <a:gd name="T58" fmla="*/ 612 w 889"/>
                    <a:gd name="T59" fmla="*/ 865 h 1154"/>
                    <a:gd name="T60" fmla="*/ 584 w 889"/>
                    <a:gd name="T61" fmla="*/ 829 h 1154"/>
                    <a:gd name="T62" fmla="*/ 557 w 889"/>
                    <a:gd name="T63" fmla="*/ 795 h 1154"/>
                    <a:gd name="T64" fmla="*/ 529 w 889"/>
                    <a:gd name="T65" fmla="*/ 757 h 1154"/>
                    <a:gd name="T66" fmla="*/ 502 w 889"/>
                    <a:gd name="T67" fmla="*/ 720 h 1154"/>
                    <a:gd name="T68" fmla="*/ 475 w 889"/>
                    <a:gd name="T69" fmla="*/ 683 h 1154"/>
                    <a:gd name="T70" fmla="*/ 449 w 889"/>
                    <a:gd name="T71" fmla="*/ 645 h 1154"/>
                    <a:gd name="T72" fmla="*/ 422 w 889"/>
                    <a:gd name="T73" fmla="*/ 608 h 1154"/>
                    <a:gd name="T74" fmla="*/ 369 w 889"/>
                    <a:gd name="T75" fmla="*/ 532 h 1154"/>
                    <a:gd name="T76" fmla="*/ 317 w 889"/>
                    <a:gd name="T77" fmla="*/ 454 h 1154"/>
                    <a:gd name="T78" fmla="*/ 266 w 889"/>
                    <a:gd name="T79" fmla="*/ 377 h 1154"/>
                    <a:gd name="T80" fmla="*/ 214 w 889"/>
                    <a:gd name="T81" fmla="*/ 300 h 1154"/>
                    <a:gd name="T82" fmla="*/ 188 w 889"/>
                    <a:gd name="T83" fmla="*/ 262 h 1154"/>
                    <a:gd name="T84" fmla="*/ 162 w 889"/>
                    <a:gd name="T85" fmla="*/ 223 h 1154"/>
                    <a:gd name="T86" fmla="*/ 135 w 889"/>
                    <a:gd name="T87" fmla="*/ 185 h 1154"/>
                    <a:gd name="T88" fmla="*/ 109 w 889"/>
                    <a:gd name="T89" fmla="*/ 147 h 1154"/>
                    <a:gd name="T90" fmla="*/ 83 w 889"/>
                    <a:gd name="T91" fmla="*/ 110 h 1154"/>
                    <a:gd name="T92" fmla="*/ 55 w 889"/>
                    <a:gd name="T93" fmla="*/ 73 h 1154"/>
                    <a:gd name="T94" fmla="*/ 28 w 889"/>
                    <a:gd name="T95" fmla="*/ 36 h 1154"/>
                    <a:gd name="T96" fmla="*/ 0 w 889"/>
                    <a:gd name="T97" fmla="*/ 0 h 1154"/>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889"/>
                    <a:gd name="T148" fmla="*/ 0 h 1154"/>
                    <a:gd name="T149" fmla="*/ 889 w 889"/>
                    <a:gd name="T150" fmla="*/ 1154 h 1154"/>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889" h="1154">
                      <a:moveTo>
                        <a:pt x="0" y="0"/>
                      </a:moveTo>
                      <a:lnTo>
                        <a:pt x="29" y="34"/>
                      </a:lnTo>
                      <a:lnTo>
                        <a:pt x="57" y="69"/>
                      </a:lnTo>
                      <a:lnTo>
                        <a:pt x="86" y="104"/>
                      </a:lnTo>
                      <a:lnTo>
                        <a:pt x="114" y="138"/>
                      </a:lnTo>
                      <a:lnTo>
                        <a:pt x="171" y="209"/>
                      </a:lnTo>
                      <a:lnTo>
                        <a:pt x="226" y="281"/>
                      </a:lnTo>
                      <a:lnTo>
                        <a:pt x="281" y="353"/>
                      </a:lnTo>
                      <a:lnTo>
                        <a:pt x="336" y="426"/>
                      </a:lnTo>
                      <a:lnTo>
                        <a:pt x="391" y="499"/>
                      </a:lnTo>
                      <a:lnTo>
                        <a:pt x="445" y="572"/>
                      </a:lnTo>
                      <a:lnTo>
                        <a:pt x="500" y="646"/>
                      </a:lnTo>
                      <a:lnTo>
                        <a:pt x="556" y="719"/>
                      </a:lnTo>
                      <a:lnTo>
                        <a:pt x="610" y="793"/>
                      </a:lnTo>
                      <a:lnTo>
                        <a:pt x="665" y="866"/>
                      </a:lnTo>
                      <a:lnTo>
                        <a:pt x="720" y="938"/>
                      </a:lnTo>
                      <a:lnTo>
                        <a:pt x="776" y="1011"/>
                      </a:lnTo>
                      <a:lnTo>
                        <a:pt x="804" y="1047"/>
                      </a:lnTo>
                      <a:lnTo>
                        <a:pt x="832" y="1083"/>
                      </a:lnTo>
                      <a:lnTo>
                        <a:pt x="861" y="1118"/>
                      </a:lnTo>
                      <a:lnTo>
                        <a:pt x="889" y="1154"/>
                      </a:lnTo>
                      <a:lnTo>
                        <a:pt x="855" y="1126"/>
                      </a:lnTo>
                      <a:lnTo>
                        <a:pt x="824" y="1095"/>
                      </a:lnTo>
                      <a:lnTo>
                        <a:pt x="791" y="1065"/>
                      </a:lnTo>
                      <a:lnTo>
                        <a:pt x="761" y="1033"/>
                      </a:lnTo>
                      <a:lnTo>
                        <a:pt x="730" y="1002"/>
                      </a:lnTo>
                      <a:lnTo>
                        <a:pt x="699" y="969"/>
                      </a:lnTo>
                      <a:lnTo>
                        <a:pt x="670" y="935"/>
                      </a:lnTo>
                      <a:lnTo>
                        <a:pt x="641" y="900"/>
                      </a:lnTo>
                      <a:lnTo>
                        <a:pt x="612" y="865"/>
                      </a:lnTo>
                      <a:lnTo>
                        <a:pt x="584" y="829"/>
                      </a:lnTo>
                      <a:lnTo>
                        <a:pt x="557" y="795"/>
                      </a:lnTo>
                      <a:lnTo>
                        <a:pt x="529" y="757"/>
                      </a:lnTo>
                      <a:lnTo>
                        <a:pt x="502" y="720"/>
                      </a:lnTo>
                      <a:lnTo>
                        <a:pt x="475" y="683"/>
                      </a:lnTo>
                      <a:lnTo>
                        <a:pt x="449" y="645"/>
                      </a:lnTo>
                      <a:lnTo>
                        <a:pt x="422" y="608"/>
                      </a:lnTo>
                      <a:lnTo>
                        <a:pt x="369" y="532"/>
                      </a:lnTo>
                      <a:lnTo>
                        <a:pt x="317" y="454"/>
                      </a:lnTo>
                      <a:lnTo>
                        <a:pt x="266" y="377"/>
                      </a:lnTo>
                      <a:lnTo>
                        <a:pt x="214" y="300"/>
                      </a:lnTo>
                      <a:lnTo>
                        <a:pt x="188" y="262"/>
                      </a:lnTo>
                      <a:lnTo>
                        <a:pt x="162" y="223"/>
                      </a:lnTo>
                      <a:lnTo>
                        <a:pt x="135" y="185"/>
                      </a:lnTo>
                      <a:lnTo>
                        <a:pt x="109" y="147"/>
                      </a:lnTo>
                      <a:lnTo>
                        <a:pt x="83" y="110"/>
                      </a:lnTo>
                      <a:lnTo>
                        <a:pt x="55" y="73"/>
                      </a:lnTo>
                      <a:lnTo>
                        <a:pt x="28" y="36"/>
                      </a:lnTo>
                      <a:lnTo>
                        <a:pt x="0" y="0"/>
                      </a:lnTo>
                      <a:close/>
                    </a:path>
                  </a:pathLst>
                </a:custGeom>
                <a:solidFill>
                  <a:srgbClr val="C87437"/>
                </a:solidFill>
                <a:ln w="9525">
                  <a:noFill/>
                  <a:round/>
                  <a:headEnd/>
                  <a:tailEnd/>
                </a:ln>
              </p:spPr>
              <p:txBody>
                <a:bodyPr>
                  <a:prstTxWarp prst="textNoShape">
                    <a:avLst/>
                  </a:prstTxWarp>
                </a:bodyPr>
                <a:lstStyle/>
                <a:p>
                  <a:endParaRPr lang="en-US"/>
                </a:p>
              </p:txBody>
            </p:sp>
            <p:sp>
              <p:nvSpPr>
                <p:cNvPr id="63775" name="Freeform 162"/>
                <p:cNvSpPr>
                  <a:spLocks noChangeAspect="1"/>
                </p:cNvSpPr>
                <p:nvPr/>
              </p:nvSpPr>
              <p:spPr bwMode="auto">
                <a:xfrm>
                  <a:off x="3979" y="1528"/>
                  <a:ext cx="278" cy="408"/>
                </a:xfrm>
                <a:custGeom>
                  <a:avLst/>
                  <a:gdLst>
                    <a:gd name="T0" fmla="*/ 790 w 833"/>
                    <a:gd name="T1" fmla="*/ 1189 h 1226"/>
                    <a:gd name="T2" fmla="*/ 738 w 833"/>
                    <a:gd name="T3" fmla="*/ 1112 h 1226"/>
                    <a:gd name="T4" fmla="*/ 659 w 833"/>
                    <a:gd name="T5" fmla="*/ 998 h 1226"/>
                    <a:gd name="T6" fmla="*/ 558 w 833"/>
                    <a:gd name="T7" fmla="*/ 844 h 1226"/>
                    <a:gd name="T8" fmla="*/ 457 w 833"/>
                    <a:gd name="T9" fmla="*/ 690 h 1226"/>
                    <a:gd name="T10" fmla="*/ 356 w 833"/>
                    <a:gd name="T11" fmla="*/ 535 h 1226"/>
                    <a:gd name="T12" fmla="*/ 256 w 833"/>
                    <a:gd name="T13" fmla="*/ 380 h 1226"/>
                    <a:gd name="T14" fmla="*/ 155 w 833"/>
                    <a:gd name="T15" fmla="*/ 226 h 1226"/>
                    <a:gd name="T16" fmla="*/ 52 w 833"/>
                    <a:gd name="T17" fmla="*/ 75 h 1226"/>
                    <a:gd name="T18" fmla="*/ 28 w 833"/>
                    <a:gd name="T19" fmla="*/ 33 h 1226"/>
                    <a:gd name="T20" fmla="*/ 83 w 833"/>
                    <a:gd name="T21" fmla="*/ 101 h 1226"/>
                    <a:gd name="T22" fmla="*/ 136 w 833"/>
                    <a:gd name="T23" fmla="*/ 170 h 1226"/>
                    <a:gd name="T24" fmla="*/ 188 w 833"/>
                    <a:gd name="T25" fmla="*/ 239 h 1226"/>
                    <a:gd name="T26" fmla="*/ 266 w 833"/>
                    <a:gd name="T27" fmla="*/ 345 h 1226"/>
                    <a:gd name="T28" fmla="*/ 366 w 833"/>
                    <a:gd name="T29" fmla="*/ 487 h 1226"/>
                    <a:gd name="T30" fmla="*/ 466 w 833"/>
                    <a:gd name="T31" fmla="*/ 630 h 1226"/>
                    <a:gd name="T32" fmla="*/ 567 w 833"/>
                    <a:gd name="T33" fmla="*/ 771 h 1226"/>
                    <a:gd name="T34" fmla="*/ 644 w 833"/>
                    <a:gd name="T35" fmla="*/ 877 h 1226"/>
                    <a:gd name="T36" fmla="*/ 696 w 833"/>
                    <a:gd name="T37" fmla="*/ 946 h 1226"/>
                    <a:gd name="T38" fmla="*/ 749 w 833"/>
                    <a:gd name="T39" fmla="*/ 1014 h 1226"/>
                    <a:gd name="T40" fmla="*/ 803 w 833"/>
                    <a:gd name="T41" fmla="*/ 1082 h 1226"/>
                    <a:gd name="T42" fmla="*/ 832 w 833"/>
                    <a:gd name="T43" fmla="*/ 1120 h 1226"/>
                    <a:gd name="T44" fmla="*/ 833 w 833"/>
                    <a:gd name="T45" fmla="*/ 1129 h 1226"/>
                    <a:gd name="T46" fmla="*/ 833 w 833"/>
                    <a:gd name="T47" fmla="*/ 1137 h 1226"/>
                    <a:gd name="T48" fmla="*/ 830 w 833"/>
                    <a:gd name="T49" fmla="*/ 1145 h 1226"/>
                    <a:gd name="T50" fmla="*/ 827 w 833"/>
                    <a:gd name="T51" fmla="*/ 1155 h 1226"/>
                    <a:gd name="T52" fmla="*/ 820 w 833"/>
                    <a:gd name="T53" fmla="*/ 1167 h 1226"/>
                    <a:gd name="T54" fmla="*/ 813 w 833"/>
                    <a:gd name="T55" fmla="*/ 1179 h 1226"/>
                    <a:gd name="T56" fmla="*/ 809 w 833"/>
                    <a:gd name="T57" fmla="*/ 1188 h 1226"/>
                    <a:gd name="T58" fmla="*/ 808 w 833"/>
                    <a:gd name="T59" fmla="*/ 1193 h 1226"/>
                    <a:gd name="T60" fmla="*/ 806 w 833"/>
                    <a:gd name="T61" fmla="*/ 1200 h 1226"/>
                    <a:gd name="T62" fmla="*/ 808 w 833"/>
                    <a:gd name="T63" fmla="*/ 1206 h 1226"/>
                    <a:gd name="T64" fmla="*/ 810 w 833"/>
                    <a:gd name="T65" fmla="*/ 1214 h 1226"/>
                    <a:gd name="T66" fmla="*/ 814 w 833"/>
                    <a:gd name="T67" fmla="*/ 1221 h 122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833"/>
                    <a:gd name="T103" fmla="*/ 0 h 1226"/>
                    <a:gd name="T104" fmla="*/ 833 w 833"/>
                    <a:gd name="T105" fmla="*/ 1226 h 122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833" h="1226">
                      <a:moveTo>
                        <a:pt x="817" y="1226"/>
                      </a:moveTo>
                      <a:lnTo>
                        <a:pt x="790" y="1189"/>
                      </a:lnTo>
                      <a:lnTo>
                        <a:pt x="764" y="1151"/>
                      </a:lnTo>
                      <a:lnTo>
                        <a:pt x="738" y="1112"/>
                      </a:lnTo>
                      <a:lnTo>
                        <a:pt x="712" y="1074"/>
                      </a:lnTo>
                      <a:lnTo>
                        <a:pt x="659" y="998"/>
                      </a:lnTo>
                      <a:lnTo>
                        <a:pt x="608" y="922"/>
                      </a:lnTo>
                      <a:lnTo>
                        <a:pt x="558" y="844"/>
                      </a:lnTo>
                      <a:lnTo>
                        <a:pt x="507" y="767"/>
                      </a:lnTo>
                      <a:lnTo>
                        <a:pt x="457" y="690"/>
                      </a:lnTo>
                      <a:lnTo>
                        <a:pt x="406" y="612"/>
                      </a:lnTo>
                      <a:lnTo>
                        <a:pt x="356" y="535"/>
                      </a:lnTo>
                      <a:lnTo>
                        <a:pt x="306" y="457"/>
                      </a:lnTo>
                      <a:lnTo>
                        <a:pt x="256" y="380"/>
                      </a:lnTo>
                      <a:lnTo>
                        <a:pt x="206" y="303"/>
                      </a:lnTo>
                      <a:lnTo>
                        <a:pt x="155" y="226"/>
                      </a:lnTo>
                      <a:lnTo>
                        <a:pt x="103" y="150"/>
                      </a:lnTo>
                      <a:lnTo>
                        <a:pt x="52" y="75"/>
                      </a:lnTo>
                      <a:lnTo>
                        <a:pt x="0" y="0"/>
                      </a:lnTo>
                      <a:lnTo>
                        <a:pt x="28" y="33"/>
                      </a:lnTo>
                      <a:lnTo>
                        <a:pt x="55" y="67"/>
                      </a:lnTo>
                      <a:lnTo>
                        <a:pt x="83" y="101"/>
                      </a:lnTo>
                      <a:lnTo>
                        <a:pt x="109" y="136"/>
                      </a:lnTo>
                      <a:lnTo>
                        <a:pt x="136" y="170"/>
                      </a:lnTo>
                      <a:lnTo>
                        <a:pt x="162" y="206"/>
                      </a:lnTo>
                      <a:lnTo>
                        <a:pt x="188" y="239"/>
                      </a:lnTo>
                      <a:lnTo>
                        <a:pt x="215" y="274"/>
                      </a:lnTo>
                      <a:lnTo>
                        <a:pt x="266" y="345"/>
                      </a:lnTo>
                      <a:lnTo>
                        <a:pt x="316" y="416"/>
                      </a:lnTo>
                      <a:lnTo>
                        <a:pt x="366" y="487"/>
                      </a:lnTo>
                      <a:lnTo>
                        <a:pt x="416" y="559"/>
                      </a:lnTo>
                      <a:lnTo>
                        <a:pt x="466" y="630"/>
                      </a:lnTo>
                      <a:lnTo>
                        <a:pt x="517" y="700"/>
                      </a:lnTo>
                      <a:lnTo>
                        <a:pt x="567" y="771"/>
                      </a:lnTo>
                      <a:lnTo>
                        <a:pt x="618" y="842"/>
                      </a:lnTo>
                      <a:lnTo>
                        <a:pt x="644" y="877"/>
                      </a:lnTo>
                      <a:lnTo>
                        <a:pt x="669" y="912"/>
                      </a:lnTo>
                      <a:lnTo>
                        <a:pt x="696" y="946"/>
                      </a:lnTo>
                      <a:lnTo>
                        <a:pt x="723" y="981"/>
                      </a:lnTo>
                      <a:lnTo>
                        <a:pt x="749" y="1014"/>
                      </a:lnTo>
                      <a:lnTo>
                        <a:pt x="776" y="1048"/>
                      </a:lnTo>
                      <a:lnTo>
                        <a:pt x="803" y="1082"/>
                      </a:lnTo>
                      <a:lnTo>
                        <a:pt x="830" y="1116"/>
                      </a:lnTo>
                      <a:lnTo>
                        <a:pt x="832" y="1120"/>
                      </a:lnTo>
                      <a:lnTo>
                        <a:pt x="833" y="1124"/>
                      </a:lnTo>
                      <a:lnTo>
                        <a:pt x="833" y="1129"/>
                      </a:lnTo>
                      <a:lnTo>
                        <a:pt x="833" y="1133"/>
                      </a:lnTo>
                      <a:lnTo>
                        <a:pt x="833" y="1137"/>
                      </a:lnTo>
                      <a:lnTo>
                        <a:pt x="832" y="1141"/>
                      </a:lnTo>
                      <a:lnTo>
                        <a:pt x="830" y="1145"/>
                      </a:lnTo>
                      <a:lnTo>
                        <a:pt x="829" y="1148"/>
                      </a:lnTo>
                      <a:lnTo>
                        <a:pt x="827" y="1155"/>
                      </a:lnTo>
                      <a:lnTo>
                        <a:pt x="824" y="1161"/>
                      </a:lnTo>
                      <a:lnTo>
                        <a:pt x="820" y="1167"/>
                      </a:lnTo>
                      <a:lnTo>
                        <a:pt x="816" y="1172"/>
                      </a:lnTo>
                      <a:lnTo>
                        <a:pt x="813" y="1179"/>
                      </a:lnTo>
                      <a:lnTo>
                        <a:pt x="810" y="1184"/>
                      </a:lnTo>
                      <a:lnTo>
                        <a:pt x="809" y="1188"/>
                      </a:lnTo>
                      <a:lnTo>
                        <a:pt x="808" y="1190"/>
                      </a:lnTo>
                      <a:lnTo>
                        <a:pt x="808" y="1193"/>
                      </a:lnTo>
                      <a:lnTo>
                        <a:pt x="806" y="1196"/>
                      </a:lnTo>
                      <a:lnTo>
                        <a:pt x="806" y="1200"/>
                      </a:lnTo>
                      <a:lnTo>
                        <a:pt x="808" y="1203"/>
                      </a:lnTo>
                      <a:lnTo>
                        <a:pt x="808" y="1206"/>
                      </a:lnTo>
                      <a:lnTo>
                        <a:pt x="809" y="1209"/>
                      </a:lnTo>
                      <a:lnTo>
                        <a:pt x="810" y="1214"/>
                      </a:lnTo>
                      <a:lnTo>
                        <a:pt x="812" y="1217"/>
                      </a:lnTo>
                      <a:lnTo>
                        <a:pt x="814" y="1221"/>
                      </a:lnTo>
                      <a:lnTo>
                        <a:pt x="817" y="1226"/>
                      </a:lnTo>
                      <a:close/>
                    </a:path>
                  </a:pathLst>
                </a:custGeom>
                <a:solidFill>
                  <a:srgbClr val="EF9F67"/>
                </a:solidFill>
                <a:ln w="9525">
                  <a:noFill/>
                  <a:round/>
                  <a:headEnd/>
                  <a:tailEnd/>
                </a:ln>
              </p:spPr>
              <p:txBody>
                <a:bodyPr>
                  <a:prstTxWarp prst="textNoShape">
                    <a:avLst/>
                  </a:prstTxWarp>
                </a:bodyPr>
                <a:lstStyle/>
                <a:p>
                  <a:endParaRPr lang="en-US"/>
                </a:p>
              </p:txBody>
            </p:sp>
            <p:sp>
              <p:nvSpPr>
                <p:cNvPr id="63776" name="Freeform 163"/>
                <p:cNvSpPr>
                  <a:spLocks noChangeAspect="1"/>
                </p:cNvSpPr>
                <p:nvPr/>
              </p:nvSpPr>
              <p:spPr bwMode="auto">
                <a:xfrm>
                  <a:off x="3907" y="1433"/>
                  <a:ext cx="85" cy="93"/>
                </a:xfrm>
                <a:custGeom>
                  <a:avLst/>
                  <a:gdLst>
                    <a:gd name="T0" fmla="*/ 196 w 254"/>
                    <a:gd name="T1" fmla="*/ 226 h 279"/>
                    <a:gd name="T2" fmla="*/ 190 w 254"/>
                    <a:gd name="T3" fmla="*/ 230 h 279"/>
                    <a:gd name="T4" fmla="*/ 184 w 254"/>
                    <a:gd name="T5" fmla="*/ 236 h 279"/>
                    <a:gd name="T6" fmla="*/ 180 w 254"/>
                    <a:gd name="T7" fmla="*/ 242 h 279"/>
                    <a:gd name="T8" fmla="*/ 177 w 254"/>
                    <a:gd name="T9" fmla="*/ 250 h 279"/>
                    <a:gd name="T10" fmla="*/ 174 w 254"/>
                    <a:gd name="T11" fmla="*/ 259 h 279"/>
                    <a:gd name="T12" fmla="*/ 172 w 254"/>
                    <a:gd name="T13" fmla="*/ 271 h 279"/>
                    <a:gd name="T14" fmla="*/ 160 w 254"/>
                    <a:gd name="T15" fmla="*/ 266 h 279"/>
                    <a:gd name="T16" fmla="*/ 136 w 254"/>
                    <a:gd name="T17" fmla="*/ 240 h 279"/>
                    <a:gd name="T18" fmla="*/ 98 w 254"/>
                    <a:gd name="T19" fmla="*/ 203 h 279"/>
                    <a:gd name="T20" fmla="*/ 62 w 254"/>
                    <a:gd name="T21" fmla="*/ 165 h 279"/>
                    <a:gd name="T22" fmla="*/ 46 w 254"/>
                    <a:gd name="T23" fmla="*/ 145 h 279"/>
                    <a:gd name="T24" fmla="*/ 35 w 254"/>
                    <a:gd name="T25" fmla="*/ 131 h 279"/>
                    <a:gd name="T26" fmla="*/ 25 w 254"/>
                    <a:gd name="T27" fmla="*/ 116 h 279"/>
                    <a:gd name="T28" fmla="*/ 17 w 254"/>
                    <a:gd name="T29" fmla="*/ 100 h 279"/>
                    <a:gd name="T30" fmla="*/ 10 w 254"/>
                    <a:gd name="T31" fmla="*/ 84 h 279"/>
                    <a:gd name="T32" fmla="*/ 3 w 254"/>
                    <a:gd name="T33" fmla="*/ 67 h 279"/>
                    <a:gd name="T34" fmla="*/ 8 w 254"/>
                    <a:gd name="T35" fmla="*/ 51 h 279"/>
                    <a:gd name="T36" fmla="*/ 24 w 254"/>
                    <a:gd name="T37" fmla="*/ 41 h 279"/>
                    <a:gd name="T38" fmla="*/ 40 w 254"/>
                    <a:gd name="T39" fmla="*/ 31 h 279"/>
                    <a:gd name="T40" fmla="*/ 57 w 254"/>
                    <a:gd name="T41" fmla="*/ 22 h 279"/>
                    <a:gd name="T42" fmla="*/ 73 w 254"/>
                    <a:gd name="T43" fmla="*/ 14 h 279"/>
                    <a:gd name="T44" fmla="*/ 91 w 254"/>
                    <a:gd name="T45" fmla="*/ 9 h 279"/>
                    <a:gd name="T46" fmla="*/ 109 w 254"/>
                    <a:gd name="T47" fmla="*/ 5 h 279"/>
                    <a:gd name="T48" fmla="*/ 126 w 254"/>
                    <a:gd name="T49" fmla="*/ 1 h 279"/>
                    <a:gd name="T50" fmla="*/ 141 w 254"/>
                    <a:gd name="T51" fmla="*/ 1 h 279"/>
                    <a:gd name="T52" fmla="*/ 149 w 254"/>
                    <a:gd name="T53" fmla="*/ 5 h 279"/>
                    <a:gd name="T54" fmla="*/ 157 w 254"/>
                    <a:gd name="T55" fmla="*/ 8 h 279"/>
                    <a:gd name="T56" fmla="*/ 164 w 254"/>
                    <a:gd name="T57" fmla="*/ 12 h 279"/>
                    <a:gd name="T58" fmla="*/ 171 w 254"/>
                    <a:gd name="T59" fmla="*/ 21 h 279"/>
                    <a:gd name="T60" fmla="*/ 180 w 254"/>
                    <a:gd name="T61" fmla="*/ 34 h 279"/>
                    <a:gd name="T62" fmla="*/ 189 w 254"/>
                    <a:gd name="T63" fmla="*/ 47 h 279"/>
                    <a:gd name="T64" fmla="*/ 197 w 254"/>
                    <a:gd name="T65" fmla="*/ 60 h 279"/>
                    <a:gd name="T66" fmla="*/ 204 w 254"/>
                    <a:gd name="T67" fmla="*/ 68 h 279"/>
                    <a:gd name="T68" fmla="*/ 209 w 254"/>
                    <a:gd name="T69" fmla="*/ 73 h 279"/>
                    <a:gd name="T70" fmla="*/ 216 w 254"/>
                    <a:gd name="T71" fmla="*/ 78 h 279"/>
                    <a:gd name="T72" fmla="*/ 223 w 254"/>
                    <a:gd name="T73" fmla="*/ 82 h 279"/>
                    <a:gd name="T74" fmla="*/ 234 w 254"/>
                    <a:gd name="T75" fmla="*/ 88 h 279"/>
                    <a:gd name="T76" fmla="*/ 244 w 254"/>
                    <a:gd name="T77" fmla="*/ 99 h 279"/>
                    <a:gd name="T78" fmla="*/ 251 w 254"/>
                    <a:gd name="T79" fmla="*/ 109 h 279"/>
                    <a:gd name="T80" fmla="*/ 254 w 254"/>
                    <a:gd name="T81" fmla="*/ 118 h 279"/>
                    <a:gd name="T82" fmla="*/ 254 w 254"/>
                    <a:gd name="T83" fmla="*/ 128 h 279"/>
                    <a:gd name="T84" fmla="*/ 252 w 254"/>
                    <a:gd name="T85" fmla="*/ 135 h 279"/>
                    <a:gd name="T86" fmla="*/ 247 w 254"/>
                    <a:gd name="T87" fmla="*/ 143 h 279"/>
                    <a:gd name="T88" fmla="*/ 242 w 254"/>
                    <a:gd name="T89" fmla="*/ 152 h 279"/>
                    <a:gd name="T90" fmla="*/ 223 w 254"/>
                    <a:gd name="T91" fmla="*/ 171 h 279"/>
                    <a:gd name="T92" fmla="*/ 207 w 254"/>
                    <a:gd name="T93" fmla="*/ 191 h 279"/>
                    <a:gd name="T94" fmla="*/ 202 w 254"/>
                    <a:gd name="T95" fmla="*/ 200 h 279"/>
                    <a:gd name="T96" fmla="*/ 200 w 254"/>
                    <a:gd name="T97" fmla="*/ 209 h 279"/>
                    <a:gd name="T98" fmla="*/ 198 w 254"/>
                    <a:gd name="T99" fmla="*/ 218 h 279"/>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254"/>
                    <a:gd name="T151" fmla="*/ 0 h 279"/>
                    <a:gd name="T152" fmla="*/ 254 w 254"/>
                    <a:gd name="T153" fmla="*/ 279 h 279"/>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254" h="279">
                      <a:moveTo>
                        <a:pt x="200" y="224"/>
                      </a:moveTo>
                      <a:lnTo>
                        <a:pt x="196" y="226"/>
                      </a:lnTo>
                      <a:lnTo>
                        <a:pt x="193" y="228"/>
                      </a:lnTo>
                      <a:lnTo>
                        <a:pt x="190" y="230"/>
                      </a:lnTo>
                      <a:lnTo>
                        <a:pt x="186" y="232"/>
                      </a:lnTo>
                      <a:lnTo>
                        <a:pt x="184" y="236"/>
                      </a:lnTo>
                      <a:lnTo>
                        <a:pt x="182" y="239"/>
                      </a:lnTo>
                      <a:lnTo>
                        <a:pt x="180" y="242"/>
                      </a:lnTo>
                      <a:lnTo>
                        <a:pt x="179" y="247"/>
                      </a:lnTo>
                      <a:lnTo>
                        <a:pt x="177" y="250"/>
                      </a:lnTo>
                      <a:lnTo>
                        <a:pt x="176" y="254"/>
                      </a:lnTo>
                      <a:lnTo>
                        <a:pt x="174" y="259"/>
                      </a:lnTo>
                      <a:lnTo>
                        <a:pt x="173" y="262"/>
                      </a:lnTo>
                      <a:lnTo>
                        <a:pt x="172" y="271"/>
                      </a:lnTo>
                      <a:lnTo>
                        <a:pt x="172" y="279"/>
                      </a:lnTo>
                      <a:lnTo>
                        <a:pt x="160" y="266"/>
                      </a:lnTo>
                      <a:lnTo>
                        <a:pt x="148" y="253"/>
                      </a:lnTo>
                      <a:lnTo>
                        <a:pt x="136" y="240"/>
                      </a:lnTo>
                      <a:lnTo>
                        <a:pt x="123" y="228"/>
                      </a:lnTo>
                      <a:lnTo>
                        <a:pt x="98" y="203"/>
                      </a:lnTo>
                      <a:lnTo>
                        <a:pt x="73" y="178"/>
                      </a:lnTo>
                      <a:lnTo>
                        <a:pt x="62" y="165"/>
                      </a:lnTo>
                      <a:lnTo>
                        <a:pt x="50" y="152"/>
                      </a:lnTo>
                      <a:lnTo>
                        <a:pt x="46" y="145"/>
                      </a:lnTo>
                      <a:lnTo>
                        <a:pt x="40" y="138"/>
                      </a:lnTo>
                      <a:lnTo>
                        <a:pt x="35" y="131"/>
                      </a:lnTo>
                      <a:lnTo>
                        <a:pt x="31" y="123"/>
                      </a:lnTo>
                      <a:lnTo>
                        <a:pt x="25" y="116"/>
                      </a:lnTo>
                      <a:lnTo>
                        <a:pt x="21" y="108"/>
                      </a:lnTo>
                      <a:lnTo>
                        <a:pt x="17" y="100"/>
                      </a:lnTo>
                      <a:lnTo>
                        <a:pt x="13" y="92"/>
                      </a:lnTo>
                      <a:lnTo>
                        <a:pt x="10" y="84"/>
                      </a:lnTo>
                      <a:lnTo>
                        <a:pt x="5" y="75"/>
                      </a:lnTo>
                      <a:lnTo>
                        <a:pt x="3" y="67"/>
                      </a:lnTo>
                      <a:lnTo>
                        <a:pt x="0" y="58"/>
                      </a:lnTo>
                      <a:lnTo>
                        <a:pt x="8" y="51"/>
                      </a:lnTo>
                      <a:lnTo>
                        <a:pt x="15" y="46"/>
                      </a:lnTo>
                      <a:lnTo>
                        <a:pt x="24" y="41"/>
                      </a:lnTo>
                      <a:lnTo>
                        <a:pt x="32" y="36"/>
                      </a:lnTo>
                      <a:lnTo>
                        <a:pt x="40" y="31"/>
                      </a:lnTo>
                      <a:lnTo>
                        <a:pt x="48" y="26"/>
                      </a:lnTo>
                      <a:lnTo>
                        <a:pt x="57" y="22"/>
                      </a:lnTo>
                      <a:lnTo>
                        <a:pt x="65" y="18"/>
                      </a:lnTo>
                      <a:lnTo>
                        <a:pt x="73" y="14"/>
                      </a:lnTo>
                      <a:lnTo>
                        <a:pt x="82" y="12"/>
                      </a:lnTo>
                      <a:lnTo>
                        <a:pt x="91" y="9"/>
                      </a:lnTo>
                      <a:lnTo>
                        <a:pt x="99" y="7"/>
                      </a:lnTo>
                      <a:lnTo>
                        <a:pt x="109" y="5"/>
                      </a:lnTo>
                      <a:lnTo>
                        <a:pt x="118" y="2"/>
                      </a:lnTo>
                      <a:lnTo>
                        <a:pt x="126" y="1"/>
                      </a:lnTo>
                      <a:lnTo>
                        <a:pt x="136" y="0"/>
                      </a:lnTo>
                      <a:lnTo>
                        <a:pt x="141" y="1"/>
                      </a:lnTo>
                      <a:lnTo>
                        <a:pt x="145" y="2"/>
                      </a:lnTo>
                      <a:lnTo>
                        <a:pt x="149" y="5"/>
                      </a:lnTo>
                      <a:lnTo>
                        <a:pt x="153" y="6"/>
                      </a:lnTo>
                      <a:lnTo>
                        <a:pt x="157" y="8"/>
                      </a:lnTo>
                      <a:lnTo>
                        <a:pt x="160" y="10"/>
                      </a:lnTo>
                      <a:lnTo>
                        <a:pt x="164" y="12"/>
                      </a:lnTo>
                      <a:lnTo>
                        <a:pt x="166" y="15"/>
                      </a:lnTo>
                      <a:lnTo>
                        <a:pt x="171" y="21"/>
                      </a:lnTo>
                      <a:lnTo>
                        <a:pt x="177" y="27"/>
                      </a:lnTo>
                      <a:lnTo>
                        <a:pt x="180" y="34"/>
                      </a:lnTo>
                      <a:lnTo>
                        <a:pt x="184" y="41"/>
                      </a:lnTo>
                      <a:lnTo>
                        <a:pt x="189" y="47"/>
                      </a:lnTo>
                      <a:lnTo>
                        <a:pt x="193" y="54"/>
                      </a:lnTo>
                      <a:lnTo>
                        <a:pt x="197" y="60"/>
                      </a:lnTo>
                      <a:lnTo>
                        <a:pt x="202" y="66"/>
                      </a:lnTo>
                      <a:lnTo>
                        <a:pt x="204" y="68"/>
                      </a:lnTo>
                      <a:lnTo>
                        <a:pt x="207" y="71"/>
                      </a:lnTo>
                      <a:lnTo>
                        <a:pt x="209" y="73"/>
                      </a:lnTo>
                      <a:lnTo>
                        <a:pt x="213" y="75"/>
                      </a:lnTo>
                      <a:lnTo>
                        <a:pt x="216" y="78"/>
                      </a:lnTo>
                      <a:lnTo>
                        <a:pt x="219" y="80"/>
                      </a:lnTo>
                      <a:lnTo>
                        <a:pt x="223" y="82"/>
                      </a:lnTo>
                      <a:lnTo>
                        <a:pt x="227" y="83"/>
                      </a:lnTo>
                      <a:lnTo>
                        <a:pt x="234" y="88"/>
                      </a:lnTo>
                      <a:lnTo>
                        <a:pt x="240" y="94"/>
                      </a:lnTo>
                      <a:lnTo>
                        <a:pt x="244" y="99"/>
                      </a:lnTo>
                      <a:lnTo>
                        <a:pt x="247" y="104"/>
                      </a:lnTo>
                      <a:lnTo>
                        <a:pt x="251" y="109"/>
                      </a:lnTo>
                      <a:lnTo>
                        <a:pt x="253" y="114"/>
                      </a:lnTo>
                      <a:lnTo>
                        <a:pt x="254" y="118"/>
                      </a:lnTo>
                      <a:lnTo>
                        <a:pt x="254" y="122"/>
                      </a:lnTo>
                      <a:lnTo>
                        <a:pt x="254" y="128"/>
                      </a:lnTo>
                      <a:lnTo>
                        <a:pt x="253" y="131"/>
                      </a:lnTo>
                      <a:lnTo>
                        <a:pt x="252" y="135"/>
                      </a:lnTo>
                      <a:lnTo>
                        <a:pt x="250" y="140"/>
                      </a:lnTo>
                      <a:lnTo>
                        <a:pt x="247" y="143"/>
                      </a:lnTo>
                      <a:lnTo>
                        <a:pt x="244" y="147"/>
                      </a:lnTo>
                      <a:lnTo>
                        <a:pt x="242" y="152"/>
                      </a:lnTo>
                      <a:lnTo>
                        <a:pt x="238" y="155"/>
                      </a:lnTo>
                      <a:lnTo>
                        <a:pt x="223" y="171"/>
                      </a:lnTo>
                      <a:lnTo>
                        <a:pt x="210" y="187"/>
                      </a:lnTo>
                      <a:lnTo>
                        <a:pt x="207" y="191"/>
                      </a:lnTo>
                      <a:lnTo>
                        <a:pt x="205" y="195"/>
                      </a:lnTo>
                      <a:lnTo>
                        <a:pt x="202" y="200"/>
                      </a:lnTo>
                      <a:lnTo>
                        <a:pt x="201" y="205"/>
                      </a:lnTo>
                      <a:lnTo>
                        <a:pt x="200" y="209"/>
                      </a:lnTo>
                      <a:lnTo>
                        <a:pt x="198" y="214"/>
                      </a:lnTo>
                      <a:lnTo>
                        <a:pt x="198" y="218"/>
                      </a:lnTo>
                      <a:lnTo>
                        <a:pt x="200" y="224"/>
                      </a:lnTo>
                      <a:close/>
                    </a:path>
                  </a:pathLst>
                </a:custGeom>
                <a:solidFill>
                  <a:srgbClr val="D0915B"/>
                </a:solidFill>
                <a:ln w="9525">
                  <a:noFill/>
                  <a:round/>
                  <a:headEnd/>
                  <a:tailEnd/>
                </a:ln>
              </p:spPr>
              <p:txBody>
                <a:bodyPr>
                  <a:prstTxWarp prst="textNoShape">
                    <a:avLst/>
                  </a:prstTxWarp>
                </a:bodyPr>
                <a:lstStyle/>
                <a:p>
                  <a:endParaRPr lang="en-US"/>
                </a:p>
              </p:txBody>
            </p:sp>
            <p:sp>
              <p:nvSpPr>
                <p:cNvPr id="63777" name="Freeform 164"/>
                <p:cNvSpPr>
                  <a:spLocks noChangeAspect="1"/>
                </p:cNvSpPr>
                <p:nvPr/>
              </p:nvSpPr>
              <p:spPr bwMode="auto">
                <a:xfrm>
                  <a:off x="3872" y="1174"/>
                  <a:ext cx="153" cy="297"/>
                </a:xfrm>
                <a:custGeom>
                  <a:avLst/>
                  <a:gdLst>
                    <a:gd name="T0" fmla="*/ 66 w 458"/>
                    <a:gd name="T1" fmla="*/ 832 h 892"/>
                    <a:gd name="T2" fmla="*/ 31 w 458"/>
                    <a:gd name="T3" fmla="*/ 774 h 892"/>
                    <a:gd name="T4" fmla="*/ 10 w 458"/>
                    <a:gd name="T5" fmla="*/ 721 h 892"/>
                    <a:gd name="T6" fmla="*/ 1 w 458"/>
                    <a:gd name="T7" fmla="*/ 669 h 892"/>
                    <a:gd name="T8" fmla="*/ 3 w 458"/>
                    <a:gd name="T9" fmla="*/ 621 h 892"/>
                    <a:gd name="T10" fmla="*/ 11 w 458"/>
                    <a:gd name="T11" fmla="*/ 576 h 892"/>
                    <a:gd name="T12" fmla="*/ 25 w 458"/>
                    <a:gd name="T13" fmla="*/ 530 h 892"/>
                    <a:gd name="T14" fmla="*/ 45 w 458"/>
                    <a:gd name="T15" fmla="*/ 484 h 892"/>
                    <a:gd name="T16" fmla="*/ 65 w 458"/>
                    <a:gd name="T17" fmla="*/ 438 h 892"/>
                    <a:gd name="T18" fmla="*/ 85 w 458"/>
                    <a:gd name="T19" fmla="*/ 390 h 892"/>
                    <a:gd name="T20" fmla="*/ 103 w 458"/>
                    <a:gd name="T21" fmla="*/ 341 h 892"/>
                    <a:gd name="T22" fmla="*/ 117 w 458"/>
                    <a:gd name="T23" fmla="*/ 289 h 892"/>
                    <a:gd name="T24" fmla="*/ 125 w 458"/>
                    <a:gd name="T25" fmla="*/ 233 h 892"/>
                    <a:gd name="T26" fmla="*/ 125 w 458"/>
                    <a:gd name="T27" fmla="*/ 174 h 892"/>
                    <a:gd name="T28" fmla="*/ 114 w 458"/>
                    <a:gd name="T29" fmla="*/ 109 h 892"/>
                    <a:gd name="T30" fmla="*/ 91 w 458"/>
                    <a:gd name="T31" fmla="*/ 38 h 892"/>
                    <a:gd name="T32" fmla="*/ 103 w 458"/>
                    <a:gd name="T33" fmla="*/ 15 h 892"/>
                    <a:gd name="T34" fmla="*/ 157 w 458"/>
                    <a:gd name="T35" fmla="*/ 47 h 892"/>
                    <a:gd name="T36" fmla="*/ 207 w 458"/>
                    <a:gd name="T37" fmla="*/ 81 h 892"/>
                    <a:gd name="T38" fmla="*/ 254 w 458"/>
                    <a:gd name="T39" fmla="*/ 117 h 892"/>
                    <a:gd name="T40" fmla="*/ 297 w 458"/>
                    <a:gd name="T41" fmla="*/ 156 h 892"/>
                    <a:gd name="T42" fmla="*/ 334 w 458"/>
                    <a:gd name="T43" fmla="*/ 198 h 892"/>
                    <a:gd name="T44" fmla="*/ 368 w 458"/>
                    <a:gd name="T45" fmla="*/ 241 h 892"/>
                    <a:gd name="T46" fmla="*/ 396 w 458"/>
                    <a:gd name="T47" fmla="*/ 287 h 892"/>
                    <a:gd name="T48" fmla="*/ 419 w 458"/>
                    <a:gd name="T49" fmla="*/ 336 h 892"/>
                    <a:gd name="T50" fmla="*/ 437 w 458"/>
                    <a:gd name="T51" fmla="*/ 387 h 892"/>
                    <a:gd name="T52" fmla="*/ 449 w 458"/>
                    <a:gd name="T53" fmla="*/ 441 h 892"/>
                    <a:gd name="T54" fmla="*/ 457 w 458"/>
                    <a:gd name="T55" fmla="*/ 496 h 892"/>
                    <a:gd name="T56" fmla="*/ 457 w 458"/>
                    <a:gd name="T57" fmla="*/ 556 h 892"/>
                    <a:gd name="T58" fmla="*/ 452 w 458"/>
                    <a:gd name="T59" fmla="*/ 617 h 892"/>
                    <a:gd name="T60" fmla="*/ 440 w 458"/>
                    <a:gd name="T61" fmla="*/ 680 h 892"/>
                    <a:gd name="T62" fmla="*/ 421 w 458"/>
                    <a:gd name="T63" fmla="*/ 747 h 892"/>
                    <a:gd name="T64" fmla="*/ 405 w 458"/>
                    <a:gd name="T65" fmla="*/ 793 h 892"/>
                    <a:gd name="T66" fmla="*/ 395 w 458"/>
                    <a:gd name="T67" fmla="*/ 812 h 892"/>
                    <a:gd name="T68" fmla="*/ 384 w 458"/>
                    <a:gd name="T69" fmla="*/ 829 h 892"/>
                    <a:gd name="T70" fmla="*/ 372 w 458"/>
                    <a:gd name="T71" fmla="*/ 839 h 892"/>
                    <a:gd name="T72" fmla="*/ 358 w 458"/>
                    <a:gd name="T73" fmla="*/ 849 h 892"/>
                    <a:gd name="T74" fmla="*/ 344 w 458"/>
                    <a:gd name="T75" fmla="*/ 856 h 892"/>
                    <a:gd name="T76" fmla="*/ 327 w 458"/>
                    <a:gd name="T77" fmla="*/ 859 h 892"/>
                    <a:gd name="T78" fmla="*/ 310 w 458"/>
                    <a:gd name="T79" fmla="*/ 861 h 892"/>
                    <a:gd name="T80" fmla="*/ 262 w 458"/>
                    <a:gd name="T81" fmla="*/ 864 h 892"/>
                    <a:gd name="T82" fmla="*/ 206 w 458"/>
                    <a:gd name="T83" fmla="*/ 869 h 892"/>
                    <a:gd name="T84" fmla="*/ 182 w 458"/>
                    <a:gd name="T85" fmla="*/ 872 h 892"/>
                    <a:gd name="T86" fmla="*/ 156 w 458"/>
                    <a:gd name="T87" fmla="*/ 879 h 892"/>
                    <a:gd name="T88" fmla="*/ 130 w 458"/>
                    <a:gd name="T89" fmla="*/ 886 h 892"/>
                    <a:gd name="T90" fmla="*/ 89 w 458"/>
                    <a:gd name="T91" fmla="*/ 861 h 892"/>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458"/>
                    <a:gd name="T139" fmla="*/ 0 h 892"/>
                    <a:gd name="T140" fmla="*/ 458 w 458"/>
                    <a:gd name="T141" fmla="*/ 892 h 892"/>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458" h="892">
                      <a:moveTo>
                        <a:pt x="89" y="861"/>
                      </a:moveTo>
                      <a:lnTo>
                        <a:pt x="66" y="832"/>
                      </a:lnTo>
                      <a:lnTo>
                        <a:pt x="46" y="802"/>
                      </a:lnTo>
                      <a:lnTo>
                        <a:pt x="31" y="774"/>
                      </a:lnTo>
                      <a:lnTo>
                        <a:pt x="19" y="747"/>
                      </a:lnTo>
                      <a:lnTo>
                        <a:pt x="10" y="721"/>
                      </a:lnTo>
                      <a:lnTo>
                        <a:pt x="5" y="694"/>
                      </a:lnTo>
                      <a:lnTo>
                        <a:pt x="1" y="669"/>
                      </a:lnTo>
                      <a:lnTo>
                        <a:pt x="0" y="645"/>
                      </a:lnTo>
                      <a:lnTo>
                        <a:pt x="3" y="621"/>
                      </a:lnTo>
                      <a:lnTo>
                        <a:pt x="6" y="599"/>
                      </a:lnTo>
                      <a:lnTo>
                        <a:pt x="11" y="576"/>
                      </a:lnTo>
                      <a:lnTo>
                        <a:pt x="18" y="552"/>
                      </a:lnTo>
                      <a:lnTo>
                        <a:pt x="25" y="530"/>
                      </a:lnTo>
                      <a:lnTo>
                        <a:pt x="35" y="507"/>
                      </a:lnTo>
                      <a:lnTo>
                        <a:pt x="45" y="484"/>
                      </a:lnTo>
                      <a:lnTo>
                        <a:pt x="55" y="461"/>
                      </a:lnTo>
                      <a:lnTo>
                        <a:pt x="65" y="438"/>
                      </a:lnTo>
                      <a:lnTo>
                        <a:pt x="75" y="414"/>
                      </a:lnTo>
                      <a:lnTo>
                        <a:pt x="85" y="390"/>
                      </a:lnTo>
                      <a:lnTo>
                        <a:pt x="95" y="366"/>
                      </a:lnTo>
                      <a:lnTo>
                        <a:pt x="103" y="341"/>
                      </a:lnTo>
                      <a:lnTo>
                        <a:pt x="110" y="315"/>
                      </a:lnTo>
                      <a:lnTo>
                        <a:pt x="117" y="289"/>
                      </a:lnTo>
                      <a:lnTo>
                        <a:pt x="122" y="262"/>
                      </a:lnTo>
                      <a:lnTo>
                        <a:pt x="125" y="233"/>
                      </a:lnTo>
                      <a:lnTo>
                        <a:pt x="126" y="204"/>
                      </a:lnTo>
                      <a:lnTo>
                        <a:pt x="125" y="174"/>
                      </a:lnTo>
                      <a:lnTo>
                        <a:pt x="120" y="142"/>
                      </a:lnTo>
                      <a:lnTo>
                        <a:pt x="114" y="109"/>
                      </a:lnTo>
                      <a:lnTo>
                        <a:pt x="104" y="74"/>
                      </a:lnTo>
                      <a:lnTo>
                        <a:pt x="91" y="38"/>
                      </a:lnTo>
                      <a:lnTo>
                        <a:pt x="75" y="0"/>
                      </a:lnTo>
                      <a:lnTo>
                        <a:pt x="103" y="15"/>
                      </a:lnTo>
                      <a:lnTo>
                        <a:pt x="130" y="31"/>
                      </a:lnTo>
                      <a:lnTo>
                        <a:pt x="157" y="47"/>
                      </a:lnTo>
                      <a:lnTo>
                        <a:pt x="182" y="63"/>
                      </a:lnTo>
                      <a:lnTo>
                        <a:pt x="207" y="81"/>
                      </a:lnTo>
                      <a:lnTo>
                        <a:pt x="231" y="98"/>
                      </a:lnTo>
                      <a:lnTo>
                        <a:pt x="254" y="117"/>
                      </a:lnTo>
                      <a:lnTo>
                        <a:pt x="276" y="136"/>
                      </a:lnTo>
                      <a:lnTo>
                        <a:pt x="297" y="156"/>
                      </a:lnTo>
                      <a:lnTo>
                        <a:pt x="315" y="177"/>
                      </a:lnTo>
                      <a:lnTo>
                        <a:pt x="334" y="198"/>
                      </a:lnTo>
                      <a:lnTo>
                        <a:pt x="351" y="219"/>
                      </a:lnTo>
                      <a:lnTo>
                        <a:pt x="368" y="241"/>
                      </a:lnTo>
                      <a:lnTo>
                        <a:pt x="383" y="264"/>
                      </a:lnTo>
                      <a:lnTo>
                        <a:pt x="396" y="287"/>
                      </a:lnTo>
                      <a:lnTo>
                        <a:pt x="408" y="311"/>
                      </a:lnTo>
                      <a:lnTo>
                        <a:pt x="419" y="336"/>
                      </a:lnTo>
                      <a:lnTo>
                        <a:pt x="429" y="361"/>
                      </a:lnTo>
                      <a:lnTo>
                        <a:pt x="437" y="387"/>
                      </a:lnTo>
                      <a:lnTo>
                        <a:pt x="444" y="413"/>
                      </a:lnTo>
                      <a:lnTo>
                        <a:pt x="449" y="441"/>
                      </a:lnTo>
                      <a:lnTo>
                        <a:pt x="454" y="469"/>
                      </a:lnTo>
                      <a:lnTo>
                        <a:pt x="457" y="496"/>
                      </a:lnTo>
                      <a:lnTo>
                        <a:pt x="458" y="526"/>
                      </a:lnTo>
                      <a:lnTo>
                        <a:pt x="457" y="556"/>
                      </a:lnTo>
                      <a:lnTo>
                        <a:pt x="456" y="585"/>
                      </a:lnTo>
                      <a:lnTo>
                        <a:pt x="452" y="617"/>
                      </a:lnTo>
                      <a:lnTo>
                        <a:pt x="447" y="649"/>
                      </a:lnTo>
                      <a:lnTo>
                        <a:pt x="440" y="680"/>
                      </a:lnTo>
                      <a:lnTo>
                        <a:pt x="432" y="713"/>
                      </a:lnTo>
                      <a:lnTo>
                        <a:pt x="421" y="747"/>
                      </a:lnTo>
                      <a:lnTo>
                        <a:pt x="410" y="782"/>
                      </a:lnTo>
                      <a:lnTo>
                        <a:pt x="405" y="793"/>
                      </a:lnTo>
                      <a:lnTo>
                        <a:pt x="400" y="803"/>
                      </a:lnTo>
                      <a:lnTo>
                        <a:pt x="395" y="812"/>
                      </a:lnTo>
                      <a:lnTo>
                        <a:pt x="390" y="821"/>
                      </a:lnTo>
                      <a:lnTo>
                        <a:pt x="384" y="829"/>
                      </a:lnTo>
                      <a:lnTo>
                        <a:pt x="378" y="834"/>
                      </a:lnTo>
                      <a:lnTo>
                        <a:pt x="372" y="839"/>
                      </a:lnTo>
                      <a:lnTo>
                        <a:pt x="364" y="845"/>
                      </a:lnTo>
                      <a:lnTo>
                        <a:pt x="358" y="849"/>
                      </a:lnTo>
                      <a:lnTo>
                        <a:pt x="350" y="853"/>
                      </a:lnTo>
                      <a:lnTo>
                        <a:pt x="344" y="856"/>
                      </a:lnTo>
                      <a:lnTo>
                        <a:pt x="335" y="858"/>
                      </a:lnTo>
                      <a:lnTo>
                        <a:pt x="327" y="859"/>
                      </a:lnTo>
                      <a:lnTo>
                        <a:pt x="319" y="860"/>
                      </a:lnTo>
                      <a:lnTo>
                        <a:pt x="310" y="861"/>
                      </a:lnTo>
                      <a:lnTo>
                        <a:pt x="301" y="862"/>
                      </a:lnTo>
                      <a:lnTo>
                        <a:pt x="262" y="864"/>
                      </a:lnTo>
                      <a:lnTo>
                        <a:pt x="218" y="868"/>
                      </a:lnTo>
                      <a:lnTo>
                        <a:pt x="206" y="869"/>
                      </a:lnTo>
                      <a:lnTo>
                        <a:pt x="194" y="870"/>
                      </a:lnTo>
                      <a:lnTo>
                        <a:pt x="182" y="872"/>
                      </a:lnTo>
                      <a:lnTo>
                        <a:pt x="170" y="875"/>
                      </a:lnTo>
                      <a:lnTo>
                        <a:pt x="156" y="879"/>
                      </a:lnTo>
                      <a:lnTo>
                        <a:pt x="144" y="882"/>
                      </a:lnTo>
                      <a:lnTo>
                        <a:pt x="130" y="886"/>
                      </a:lnTo>
                      <a:lnTo>
                        <a:pt x="116" y="892"/>
                      </a:lnTo>
                      <a:lnTo>
                        <a:pt x="89" y="861"/>
                      </a:lnTo>
                      <a:close/>
                    </a:path>
                  </a:pathLst>
                </a:custGeom>
                <a:solidFill>
                  <a:srgbClr val="DA251D"/>
                </a:solidFill>
                <a:ln w="9525">
                  <a:noFill/>
                  <a:round/>
                  <a:headEnd/>
                  <a:tailEnd/>
                </a:ln>
              </p:spPr>
              <p:txBody>
                <a:bodyPr>
                  <a:prstTxWarp prst="textNoShape">
                    <a:avLst/>
                  </a:prstTxWarp>
                </a:bodyPr>
                <a:lstStyle/>
                <a:p>
                  <a:endParaRPr lang="en-US"/>
                </a:p>
              </p:txBody>
            </p:sp>
            <p:sp>
              <p:nvSpPr>
                <p:cNvPr id="63778" name="Freeform 165"/>
                <p:cNvSpPr>
                  <a:spLocks noChangeAspect="1"/>
                </p:cNvSpPr>
                <p:nvPr/>
              </p:nvSpPr>
              <p:spPr bwMode="auto">
                <a:xfrm>
                  <a:off x="3877" y="1194"/>
                  <a:ext cx="143" cy="277"/>
                </a:xfrm>
                <a:custGeom>
                  <a:avLst/>
                  <a:gdLst>
                    <a:gd name="T0" fmla="*/ 114 w 428"/>
                    <a:gd name="T1" fmla="*/ 828 h 833"/>
                    <a:gd name="T2" fmla="*/ 139 w 428"/>
                    <a:gd name="T3" fmla="*/ 820 h 833"/>
                    <a:gd name="T4" fmla="*/ 164 w 428"/>
                    <a:gd name="T5" fmla="*/ 814 h 833"/>
                    <a:gd name="T6" fmla="*/ 187 w 428"/>
                    <a:gd name="T7" fmla="*/ 810 h 833"/>
                    <a:gd name="T8" fmla="*/ 241 w 428"/>
                    <a:gd name="T9" fmla="*/ 805 h 833"/>
                    <a:gd name="T10" fmla="*/ 287 w 428"/>
                    <a:gd name="T11" fmla="*/ 802 h 833"/>
                    <a:gd name="T12" fmla="*/ 303 w 428"/>
                    <a:gd name="T13" fmla="*/ 801 h 833"/>
                    <a:gd name="T14" fmla="*/ 319 w 428"/>
                    <a:gd name="T15" fmla="*/ 797 h 833"/>
                    <a:gd name="T16" fmla="*/ 333 w 428"/>
                    <a:gd name="T17" fmla="*/ 791 h 833"/>
                    <a:gd name="T18" fmla="*/ 346 w 428"/>
                    <a:gd name="T19" fmla="*/ 783 h 833"/>
                    <a:gd name="T20" fmla="*/ 358 w 428"/>
                    <a:gd name="T21" fmla="*/ 773 h 833"/>
                    <a:gd name="T22" fmla="*/ 370 w 428"/>
                    <a:gd name="T23" fmla="*/ 759 h 833"/>
                    <a:gd name="T24" fmla="*/ 380 w 428"/>
                    <a:gd name="T25" fmla="*/ 741 h 833"/>
                    <a:gd name="T26" fmla="*/ 390 w 428"/>
                    <a:gd name="T27" fmla="*/ 718 h 833"/>
                    <a:gd name="T28" fmla="*/ 398 w 428"/>
                    <a:gd name="T29" fmla="*/ 694 h 833"/>
                    <a:gd name="T30" fmla="*/ 406 w 428"/>
                    <a:gd name="T31" fmla="*/ 671 h 833"/>
                    <a:gd name="T32" fmla="*/ 411 w 428"/>
                    <a:gd name="T33" fmla="*/ 650 h 833"/>
                    <a:gd name="T34" fmla="*/ 418 w 428"/>
                    <a:gd name="T35" fmla="*/ 613 h 833"/>
                    <a:gd name="T36" fmla="*/ 426 w 428"/>
                    <a:gd name="T37" fmla="*/ 559 h 833"/>
                    <a:gd name="T38" fmla="*/ 428 w 428"/>
                    <a:gd name="T39" fmla="*/ 508 h 833"/>
                    <a:gd name="T40" fmla="*/ 426 w 428"/>
                    <a:gd name="T41" fmla="*/ 459 h 833"/>
                    <a:gd name="T42" fmla="*/ 420 w 428"/>
                    <a:gd name="T43" fmla="*/ 412 h 833"/>
                    <a:gd name="T44" fmla="*/ 411 w 428"/>
                    <a:gd name="T45" fmla="*/ 366 h 833"/>
                    <a:gd name="T46" fmla="*/ 395 w 428"/>
                    <a:gd name="T47" fmla="*/ 322 h 833"/>
                    <a:gd name="T48" fmla="*/ 377 w 428"/>
                    <a:gd name="T49" fmla="*/ 279 h 833"/>
                    <a:gd name="T50" fmla="*/ 355 w 428"/>
                    <a:gd name="T51" fmla="*/ 239 h 833"/>
                    <a:gd name="T52" fmla="*/ 330 w 428"/>
                    <a:gd name="T53" fmla="*/ 202 h 833"/>
                    <a:gd name="T54" fmla="*/ 301 w 428"/>
                    <a:gd name="T55" fmla="*/ 165 h 833"/>
                    <a:gd name="T56" fmla="*/ 268 w 428"/>
                    <a:gd name="T57" fmla="*/ 130 h 833"/>
                    <a:gd name="T58" fmla="*/ 232 w 428"/>
                    <a:gd name="T59" fmla="*/ 98 h 833"/>
                    <a:gd name="T60" fmla="*/ 194 w 428"/>
                    <a:gd name="T61" fmla="*/ 68 h 833"/>
                    <a:gd name="T62" fmla="*/ 151 w 428"/>
                    <a:gd name="T63" fmla="*/ 39 h 833"/>
                    <a:gd name="T64" fmla="*/ 106 w 428"/>
                    <a:gd name="T65" fmla="*/ 12 h 833"/>
                    <a:gd name="T66" fmla="*/ 97 w 428"/>
                    <a:gd name="T67" fmla="*/ 31 h 833"/>
                    <a:gd name="T68" fmla="*/ 115 w 428"/>
                    <a:gd name="T69" fmla="*/ 88 h 833"/>
                    <a:gd name="T70" fmla="*/ 125 w 428"/>
                    <a:gd name="T71" fmla="*/ 143 h 833"/>
                    <a:gd name="T72" fmla="*/ 125 w 428"/>
                    <a:gd name="T73" fmla="*/ 194 h 833"/>
                    <a:gd name="T74" fmla="*/ 118 w 428"/>
                    <a:gd name="T75" fmla="*/ 242 h 833"/>
                    <a:gd name="T76" fmla="*/ 108 w 428"/>
                    <a:gd name="T77" fmla="*/ 289 h 833"/>
                    <a:gd name="T78" fmla="*/ 92 w 428"/>
                    <a:gd name="T79" fmla="*/ 332 h 833"/>
                    <a:gd name="T80" fmla="*/ 75 w 428"/>
                    <a:gd name="T81" fmla="*/ 375 h 833"/>
                    <a:gd name="T82" fmla="*/ 55 w 428"/>
                    <a:gd name="T83" fmla="*/ 416 h 833"/>
                    <a:gd name="T84" fmla="*/ 38 w 428"/>
                    <a:gd name="T85" fmla="*/ 458 h 833"/>
                    <a:gd name="T86" fmla="*/ 21 w 428"/>
                    <a:gd name="T87" fmla="*/ 499 h 833"/>
                    <a:gd name="T88" fmla="*/ 8 w 428"/>
                    <a:gd name="T89" fmla="*/ 541 h 833"/>
                    <a:gd name="T90" fmla="*/ 1 w 428"/>
                    <a:gd name="T91" fmla="*/ 583 h 833"/>
                    <a:gd name="T92" fmla="*/ 0 w 428"/>
                    <a:gd name="T93" fmla="*/ 627 h 833"/>
                    <a:gd name="T94" fmla="*/ 6 w 428"/>
                    <a:gd name="T95" fmla="*/ 671 h 833"/>
                    <a:gd name="T96" fmla="*/ 21 w 428"/>
                    <a:gd name="T97" fmla="*/ 719 h 833"/>
                    <a:gd name="T98" fmla="*/ 43 w 428"/>
                    <a:gd name="T99" fmla="*/ 759 h 833"/>
                    <a:gd name="T100" fmla="*/ 62 w 428"/>
                    <a:gd name="T101" fmla="*/ 788 h 833"/>
                    <a:gd name="T102" fmla="*/ 100 w 428"/>
                    <a:gd name="T103" fmla="*/ 833 h 833"/>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428"/>
                    <a:gd name="T157" fmla="*/ 0 h 833"/>
                    <a:gd name="T158" fmla="*/ 428 w 428"/>
                    <a:gd name="T159" fmla="*/ 833 h 833"/>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428" h="833">
                      <a:moveTo>
                        <a:pt x="100" y="833"/>
                      </a:moveTo>
                      <a:lnTo>
                        <a:pt x="114" y="828"/>
                      </a:lnTo>
                      <a:lnTo>
                        <a:pt x="126" y="824"/>
                      </a:lnTo>
                      <a:lnTo>
                        <a:pt x="139" y="820"/>
                      </a:lnTo>
                      <a:lnTo>
                        <a:pt x="152" y="816"/>
                      </a:lnTo>
                      <a:lnTo>
                        <a:pt x="164" y="814"/>
                      </a:lnTo>
                      <a:lnTo>
                        <a:pt x="176" y="812"/>
                      </a:lnTo>
                      <a:lnTo>
                        <a:pt x="187" y="810"/>
                      </a:lnTo>
                      <a:lnTo>
                        <a:pt x="198" y="809"/>
                      </a:lnTo>
                      <a:lnTo>
                        <a:pt x="241" y="805"/>
                      </a:lnTo>
                      <a:lnTo>
                        <a:pt x="278" y="803"/>
                      </a:lnTo>
                      <a:lnTo>
                        <a:pt x="287" y="802"/>
                      </a:lnTo>
                      <a:lnTo>
                        <a:pt x="295" y="802"/>
                      </a:lnTo>
                      <a:lnTo>
                        <a:pt x="303" y="801"/>
                      </a:lnTo>
                      <a:lnTo>
                        <a:pt x="311" y="799"/>
                      </a:lnTo>
                      <a:lnTo>
                        <a:pt x="319" y="797"/>
                      </a:lnTo>
                      <a:lnTo>
                        <a:pt x="327" y="795"/>
                      </a:lnTo>
                      <a:lnTo>
                        <a:pt x="333" y="791"/>
                      </a:lnTo>
                      <a:lnTo>
                        <a:pt x="340" y="787"/>
                      </a:lnTo>
                      <a:lnTo>
                        <a:pt x="346" y="783"/>
                      </a:lnTo>
                      <a:lnTo>
                        <a:pt x="353" y="778"/>
                      </a:lnTo>
                      <a:lnTo>
                        <a:pt x="358" y="773"/>
                      </a:lnTo>
                      <a:lnTo>
                        <a:pt x="365" y="766"/>
                      </a:lnTo>
                      <a:lnTo>
                        <a:pt x="370" y="759"/>
                      </a:lnTo>
                      <a:lnTo>
                        <a:pt x="376" y="750"/>
                      </a:lnTo>
                      <a:lnTo>
                        <a:pt x="380" y="741"/>
                      </a:lnTo>
                      <a:lnTo>
                        <a:pt x="386" y="730"/>
                      </a:lnTo>
                      <a:lnTo>
                        <a:pt x="390" y="718"/>
                      </a:lnTo>
                      <a:lnTo>
                        <a:pt x="394" y="706"/>
                      </a:lnTo>
                      <a:lnTo>
                        <a:pt x="398" y="694"/>
                      </a:lnTo>
                      <a:lnTo>
                        <a:pt x="402" y="683"/>
                      </a:lnTo>
                      <a:lnTo>
                        <a:pt x="406" y="671"/>
                      </a:lnTo>
                      <a:lnTo>
                        <a:pt x="408" y="661"/>
                      </a:lnTo>
                      <a:lnTo>
                        <a:pt x="411" y="650"/>
                      </a:lnTo>
                      <a:lnTo>
                        <a:pt x="413" y="639"/>
                      </a:lnTo>
                      <a:lnTo>
                        <a:pt x="418" y="613"/>
                      </a:lnTo>
                      <a:lnTo>
                        <a:pt x="423" y="585"/>
                      </a:lnTo>
                      <a:lnTo>
                        <a:pt x="426" y="559"/>
                      </a:lnTo>
                      <a:lnTo>
                        <a:pt x="428" y="534"/>
                      </a:lnTo>
                      <a:lnTo>
                        <a:pt x="428" y="508"/>
                      </a:lnTo>
                      <a:lnTo>
                        <a:pt x="428" y="483"/>
                      </a:lnTo>
                      <a:lnTo>
                        <a:pt x="426" y="459"/>
                      </a:lnTo>
                      <a:lnTo>
                        <a:pt x="424" y="435"/>
                      </a:lnTo>
                      <a:lnTo>
                        <a:pt x="420" y="412"/>
                      </a:lnTo>
                      <a:lnTo>
                        <a:pt x="416" y="388"/>
                      </a:lnTo>
                      <a:lnTo>
                        <a:pt x="411" y="366"/>
                      </a:lnTo>
                      <a:lnTo>
                        <a:pt x="403" y="343"/>
                      </a:lnTo>
                      <a:lnTo>
                        <a:pt x="395" y="322"/>
                      </a:lnTo>
                      <a:lnTo>
                        <a:pt x="387" y="301"/>
                      </a:lnTo>
                      <a:lnTo>
                        <a:pt x="377" y="279"/>
                      </a:lnTo>
                      <a:lnTo>
                        <a:pt x="367" y="259"/>
                      </a:lnTo>
                      <a:lnTo>
                        <a:pt x="355" y="239"/>
                      </a:lnTo>
                      <a:lnTo>
                        <a:pt x="343" y="220"/>
                      </a:lnTo>
                      <a:lnTo>
                        <a:pt x="330" y="202"/>
                      </a:lnTo>
                      <a:lnTo>
                        <a:pt x="316" y="183"/>
                      </a:lnTo>
                      <a:lnTo>
                        <a:pt x="301" y="165"/>
                      </a:lnTo>
                      <a:lnTo>
                        <a:pt x="284" y="147"/>
                      </a:lnTo>
                      <a:lnTo>
                        <a:pt x="268" y="130"/>
                      </a:lnTo>
                      <a:lnTo>
                        <a:pt x="250" y="113"/>
                      </a:lnTo>
                      <a:lnTo>
                        <a:pt x="232" y="98"/>
                      </a:lnTo>
                      <a:lnTo>
                        <a:pt x="213" y="83"/>
                      </a:lnTo>
                      <a:lnTo>
                        <a:pt x="194" y="68"/>
                      </a:lnTo>
                      <a:lnTo>
                        <a:pt x="173" y="52"/>
                      </a:lnTo>
                      <a:lnTo>
                        <a:pt x="151" y="39"/>
                      </a:lnTo>
                      <a:lnTo>
                        <a:pt x="129" y="25"/>
                      </a:lnTo>
                      <a:lnTo>
                        <a:pt x="106" y="12"/>
                      </a:lnTo>
                      <a:lnTo>
                        <a:pt x="84" y="0"/>
                      </a:lnTo>
                      <a:lnTo>
                        <a:pt x="97" y="31"/>
                      </a:lnTo>
                      <a:lnTo>
                        <a:pt x="108" y="60"/>
                      </a:lnTo>
                      <a:lnTo>
                        <a:pt x="115" y="88"/>
                      </a:lnTo>
                      <a:lnTo>
                        <a:pt x="121" y="117"/>
                      </a:lnTo>
                      <a:lnTo>
                        <a:pt x="125" y="143"/>
                      </a:lnTo>
                      <a:lnTo>
                        <a:pt x="126" y="169"/>
                      </a:lnTo>
                      <a:lnTo>
                        <a:pt x="125" y="194"/>
                      </a:lnTo>
                      <a:lnTo>
                        <a:pt x="123" y="218"/>
                      </a:lnTo>
                      <a:lnTo>
                        <a:pt x="118" y="242"/>
                      </a:lnTo>
                      <a:lnTo>
                        <a:pt x="114" y="266"/>
                      </a:lnTo>
                      <a:lnTo>
                        <a:pt x="108" y="289"/>
                      </a:lnTo>
                      <a:lnTo>
                        <a:pt x="100" y="311"/>
                      </a:lnTo>
                      <a:lnTo>
                        <a:pt x="92" y="332"/>
                      </a:lnTo>
                      <a:lnTo>
                        <a:pt x="84" y="354"/>
                      </a:lnTo>
                      <a:lnTo>
                        <a:pt x="75" y="375"/>
                      </a:lnTo>
                      <a:lnTo>
                        <a:pt x="65" y="396"/>
                      </a:lnTo>
                      <a:lnTo>
                        <a:pt x="55" y="416"/>
                      </a:lnTo>
                      <a:lnTo>
                        <a:pt x="47" y="437"/>
                      </a:lnTo>
                      <a:lnTo>
                        <a:pt x="38" y="458"/>
                      </a:lnTo>
                      <a:lnTo>
                        <a:pt x="29" y="479"/>
                      </a:lnTo>
                      <a:lnTo>
                        <a:pt x="21" y="499"/>
                      </a:lnTo>
                      <a:lnTo>
                        <a:pt x="15" y="520"/>
                      </a:lnTo>
                      <a:lnTo>
                        <a:pt x="8" y="541"/>
                      </a:lnTo>
                      <a:lnTo>
                        <a:pt x="4" y="561"/>
                      </a:lnTo>
                      <a:lnTo>
                        <a:pt x="1" y="583"/>
                      </a:lnTo>
                      <a:lnTo>
                        <a:pt x="0" y="604"/>
                      </a:lnTo>
                      <a:lnTo>
                        <a:pt x="0" y="627"/>
                      </a:lnTo>
                      <a:lnTo>
                        <a:pt x="2" y="649"/>
                      </a:lnTo>
                      <a:lnTo>
                        <a:pt x="6" y="671"/>
                      </a:lnTo>
                      <a:lnTo>
                        <a:pt x="13" y="695"/>
                      </a:lnTo>
                      <a:lnTo>
                        <a:pt x="21" y="719"/>
                      </a:lnTo>
                      <a:lnTo>
                        <a:pt x="33" y="744"/>
                      </a:lnTo>
                      <a:lnTo>
                        <a:pt x="43" y="759"/>
                      </a:lnTo>
                      <a:lnTo>
                        <a:pt x="52" y="773"/>
                      </a:lnTo>
                      <a:lnTo>
                        <a:pt x="62" y="788"/>
                      </a:lnTo>
                      <a:lnTo>
                        <a:pt x="73" y="802"/>
                      </a:lnTo>
                      <a:lnTo>
                        <a:pt x="100" y="833"/>
                      </a:lnTo>
                      <a:close/>
                    </a:path>
                  </a:pathLst>
                </a:custGeom>
                <a:solidFill>
                  <a:srgbClr val="DE432D"/>
                </a:solidFill>
                <a:ln w="9525">
                  <a:noFill/>
                  <a:round/>
                  <a:headEnd/>
                  <a:tailEnd/>
                </a:ln>
              </p:spPr>
              <p:txBody>
                <a:bodyPr>
                  <a:prstTxWarp prst="textNoShape">
                    <a:avLst/>
                  </a:prstTxWarp>
                </a:bodyPr>
                <a:lstStyle/>
                <a:p>
                  <a:endParaRPr lang="en-US"/>
                </a:p>
              </p:txBody>
            </p:sp>
            <p:sp>
              <p:nvSpPr>
                <p:cNvPr id="63779" name="Freeform 166"/>
                <p:cNvSpPr>
                  <a:spLocks noChangeAspect="1"/>
                </p:cNvSpPr>
                <p:nvPr/>
              </p:nvSpPr>
              <p:spPr bwMode="auto">
                <a:xfrm>
                  <a:off x="3882" y="1214"/>
                  <a:ext cx="134" cy="257"/>
                </a:xfrm>
                <a:custGeom>
                  <a:avLst/>
                  <a:gdLst>
                    <a:gd name="T0" fmla="*/ 98 w 400"/>
                    <a:gd name="T1" fmla="*/ 767 h 772"/>
                    <a:gd name="T2" fmla="*/ 122 w 400"/>
                    <a:gd name="T3" fmla="*/ 760 h 772"/>
                    <a:gd name="T4" fmla="*/ 146 w 400"/>
                    <a:gd name="T5" fmla="*/ 753 h 772"/>
                    <a:gd name="T6" fmla="*/ 168 w 400"/>
                    <a:gd name="T7" fmla="*/ 750 h 772"/>
                    <a:gd name="T8" fmla="*/ 219 w 400"/>
                    <a:gd name="T9" fmla="*/ 744 h 772"/>
                    <a:gd name="T10" fmla="*/ 265 w 400"/>
                    <a:gd name="T11" fmla="*/ 741 h 772"/>
                    <a:gd name="T12" fmla="*/ 280 w 400"/>
                    <a:gd name="T13" fmla="*/ 740 h 772"/>
                    <a:gd name="T14" fmla="*/ 296 w 400"/>
                    <a:gd name="T15" fmla="*/ 736 h 772"/>
                    <a:gd name="T16" fmla="*/ 309 w 400"/>
                    <a:gd name="T17" fmla="*/ 731 h 772"/>
                    <a:gd name="T18" fmla="*/ 324 w 400"/>
                    <a:gd name="T19" fmla="*/ 724 h 772"/>
                    <a:gd name="T20" fmla="*/ 336 w 400"/>
                    <a:gd name="T21" fmla="*/ 715 h 772"/>
                    <a:gd name="T22" fmla="*/ 348 w 400"/>
                    <a:gd name="T23" fmla="*/ 702 h 772"/>
                    <a:gd name="T24" fmla="*/ 357 w 400"/>
                    <a:gd name="T25" fmla="*/ 687 h 772"/>
                    <a:gd name="T26" fmla="*/ 366 w 400"/>
                    <a:gd name="T27" fmla="*/ 667 h 772"/>
                    <a:gd name="T28" fmla="*/ 375 w 400"/>
                    <a:gd name="T29" fmla="*/ 645 h 772"/>
                    <a:gd name="T30" fmla="*/ 381 w 400"/>
                    <a:gd name="T31" fmla="*/ 625 h 772"/>
                    <a:gd name="T32" fmla="*/ 386 w 400"/>
                    <a:gd name="T33" fmla="*/ 610 h 772"/>
                    <a:gd name="T34" fmla="*/ 387 w 400"/>
                    <a:gd name="T35" fmla="*/ 600 h 772"/>
                    <a:gd name="T36" fmla="*/ 391 w 400"/>
                    <a:gd name="T37" fmla="*/ 570 h 772"/>
                    <a:gd name="T38" fmla="*/ 398 w 400"/>
                    <a:gd name="T39" fmla="*/ 522 h 772"/>
                    <a:gd name="T40" fmla="*/ 400 w 400"/>
                    <a:gd name="T41" fmla="*/ 475 h 772"/>
                    <a:gd name="T42" fmla="*/ 399 w 400"/>
                    <a:gd name="T43" fmla="*/ 431 h 772"/>
                    <a:gd name="T44" fmla="*/ 393 w 400"/>
                    <a:gd name="T45" fmla="*/ 386 h 772"/>
                    <a:gd name="T46" fmla="*/ 384 w 400"/>
                    <a:gd name="T47" fmla="*/ 343 h 772"/>
                    <a:gd name="T48" fmla="*/ 371 w 400"/>
                    <a:gd name="T49" fmla="*/ 302 h 772"/>
                    <a:gd name="T50" fmla="*/ 354 w 400"/>
                    <a:gd name="T51" fmla="*/ 263 h 772"/>
                    <a:gd name="T52" fmla="*/ 335 w 400"/>
                    <a:gd name="T53" fmla="*/ 225 h 772"/>
                    <a:gd name="T54" fmla="*/ 312 w 400"/>
                    <a:gd name="T55" fmla="*/ 189 h 772"/>
                    <a:gd name="T56" fmla="*/ 287 w 400"/>
                    <a:gd name="T57" fmla="*/ 154 h 772"/>
                    <a:gd name="T58" fmla="*/ 257 w 400"/>
                    <a:gd name="T59" fmla="*/ 121 h 772"/>
                    <a:gd name="T60" fmla="*/ 226 w 400"/>
                    <a:gd name="T61" fmla="*/ 91 h 772"/>
                    <a:gd name="T62" fmla="*/ 191 w 400"/>
                    <a:gd name="T63" fmla="*/ 62 h 772"/>
                    <a:gd name="T64" fmla="*/ 154 w 400"/>
                    <a:gd name="T65" fmla="*/ 35 h 772"/>
                    <a:gd name="T66" fmla="*/ 114 w 400"/>
                    <a:gd name="T67" fmla="*/ 11 h 772"/>
                    <a:gd name="T68" fmla="*/ 105 w 400"/>
                    <a:gd name="T69" fmla="*/ 25 h 772"/>
                    <a:gd name="T70" fmla="*/ 120 w 400"/>
                    <a:gd name="T71" fmla="*/ 75 h 772"/>
                    <a:gd name="T72" fmla="*/ 125 w 400"/>
                    <a:gd name="T73" fmla="*/ 122 h 772"/>
                    <a:gd name="T74" fmla="*/ 124 w 400"/>
                    <a:gd name="T75" fmla="*/ 167 h 772"/>
                    <a:gd name="T76" fmla="*/ 118 w 400"/>
                    <a:gd name="T77" fmla="*/ 210 h 772"/>
                    <a:gd name="T78" fmla="*/ 106 w 400"/>
                    <a:gd name="T79" fmla="*/ 252 h 772"/>
                    <a:gd name="T80" fmla="*/ 90 w 400"/>
                    <a:gd name="T81" fmla="*/ 293 h 772"/>
                    <a:gd name="T82" fmla="*/ 74 w 400"/>
                    <a:gd name="T83" fmla="*/ 333 h 772"/>
                    <a:gd name="T84" fmla="*/ 56 w 400"/>
                    <a:gd name="T85" fmla="*/ 372 h 772"/>
                    <a:gd name="T86" fmla="*/ 38 w 400"/>
                    <a:gd name="T87" fmla="*/ 411 h 772"/>
                    <a:gd name="T88" fmla="*/ 23 w 400"/>
                    <a:gd name="T89" fmla="*/ 450 h 772"/>
                    <a:gd name="T90" fmla="*/ 11 w 400"/>
                    <a:gd name="T91" fmla="*/ 491 h 772"/>
                    <a:gd name="T92" fmla="*/ 2 w 400"/>
                    <a:gd name="T93" fmla="*/ 531 h 772"/>
                    <a:gd name="T94" fmla="*/ 0 w 400"/>
                    <a:gd name="T95" fmla="*/ 573 h 772"/>
                    <a:gd name="T96" fmla="*/ 4 w 400"/>
                    <a:gd name="T97" fmla="*/ 617 h 772"/>
                    <a:gd name="T98" fmla="*/ 17 w 400"/>
                    <a:gd name="T99" fmla="*/ 663 h 772"/>
                    <a:gd name="T100" fmla="*/ 30 w 400"/>
                    <a:gd name="T101" fmla="*/ 693 h 772"/>
                    <a:gd name="T102" fmla="*/ 38 w 400"/>
                    <a:gd name="T103" fmla="*/ 707 h 772"/>
                    <a:gd name="T104" fmla="*/ 46 w 400"/>
                    <a:gd name="T105" fmla="*/ 723 h 772"/>
                    <a:gd name="T106" fmla="*/ 56 w 400"/>
                    <a:gd name="T107" fmla="*/ 737 h 772"/>
                    <a:gd name="T108" fmla="*/ 85 w 400"/>
                    <a:gd name="T109" fmla="*/ 772 h 772"/>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400"/>
                    <a:gd name="T166" fmla="*/ 0 h 772"/>
                    <a:gd name="T167" fmla="*/ 400 w 400"/>
                    <a:gd name="T168" fmla="*/ 772 h 772"/>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400" h="772">
                      <a:moveTo>
                        <a:pt x="85" y="772"/>
                      </a:moveTo>
                      <a:lnTo>
                        <a:pt x="98" y="767"/>
                      </a:lnTo>
                      <a:lnTo>
                        <a:pt x="110" y="763"/>
                      </a:lnTo>
                      <a:lnTo>
                        <a:pt x="122" y="760"/>
                      </a:lnTo>
                      <a:lnTo>
                        <a:pt x="134" y="756"/>
                      </a:lnTo>
                      <a:lnTo>
                        <a:pt x="146" y="753"/>
                      </a:lnTo>
                      <a:lnTo>
                        <a:pt x="157" y="751"/>
                      </a:lnTo>
                      <a:lnTo>
                        <a:pt x="168" y="750"/>
                      </a:lnTo>
                      <a:lnTo>
                        <a:pt x="179" y="748"/>
                      </a:lnTo>
                      <a:lnTo>
                        <a:pt x="219" y="744"/>
                      </a:lnTo>
                      <a:lnTo>
                        <a:pt x="256" y="742"/>
                      </a:lnTo>
                      <a:lnTo>
                        <a:pt x="265" y="741"/>
                      </a:lnTo>
                      <a:lnTo>
                        <a:pt x="272" y="741"/>
                      </a:lnTo>
                      <a:lnTo>
                        <a:pt x="280" y="740"/>
                      </a:lnTo>
                      <a:lnTo>
                        <a:pt x="288" y="738"/>
                      </a:lnTo>
                      <a:lnTo>
                        <a:pt x="296" y="736"/>
                      </a:lnTo>
                      <a:lnTo>
                        <a:pt x="303" y="734"/>
                      </a:lnTo>
                      <a:lnTo>
                        <a:pt x="309" y="731"/>
                      </a:lnTo>
                      <a:lnTo>
                        <a:pt x="317" y="728"/>
                      </a:lnTo>
                      <a:lnTo>
                        <a:pt x="324" y="724"/>
                      </a:lnTo>
                      <a:lnTo>
                        <a:pt x="330" y="719"/>
                      </a:lnTo>
                      <a:lnTo>
                        <a:pt x="336" y="715"/>
                      </a:lnTo>
                      <a:lnTo>
                        <a:pt x="341" y="710"/>
                      </a:lnTo>
                      <a:lnTo>
                        <a:pt x="348" y="702"/>
                      </a:lnTo>
                      <a:lnTo>
                        <a:pt x="352" y="695"/>
                      </a:lnTo>
                      <a:lnTo>
                        <a:pt x="357" y="687"/>
                      </a:lnTo>
                      <a:lnTo>
                        <a:pt x="362" y="678"/>
                      </a:lnTo>
                      <a:lnTo>
                        <a:pt x="366" y="667"/>
                      </a:lnTo>
                      <a:lnTo>
                        <a:pt x="371" y="656"/>
                      </a:lnTo>
                      <a:lnTo>
                        <a:pt x="375" y="645"/>
                      </a:lnTo>
                      <a:lnTo>
                        <a:pt x="379" y="633"/>
                      </a:lnTo>
                      <a:lnTo>
                        <a:pt x="381" y="625"/>
                      </a:lnTo>
                      <a:lnTo>
                        <a:pt x="384" y="615"/>
                      </a:lnTo>
                      <a:lnTo>
                        <a:pt x="386" y="610"/>
                      </a:lnTo>
                      <a:lnTo>
                        <a:pt x="386" y="605"/>
                      </a:lnTo>
                      <a:lnTo>
                        <a:pt x="387" y="600"/>
                      </a:lnTo>
                      <a:lnTo>
                        <a:pt x="387" y="595"/>
                      </a:lnTo>
                      <a:lnTo>
                        <a:pt x="391" y="570"/>
                      </a:lnTo>
                      <a:lnTo>
                        <a:pt x="396" y="546"/>
                      </a:lnTo>
                      <a:lnTo>
                        <a:pt x="398" y="522"/>
                      </a:lnTo>
                      <a:lnTo>
                        <a:pt x="399" y="498"/>
                      </a:lnTo>
                      <a:lnTo>
                        <a:pt x="400" y="475"/>
                      </a:lnTo>
                      <a:lnTo>
                        <a:pt x="400" y="452"/>
                      </a:lnTo>
                      <a:lnTo>
                        <a:pt x="399" y="431"/>
                      </a:lnTo>
                      <a:lnTo>
                        <a:pt x="396" y="408"/>
                      </a:lnTo>
                      <a:lnTo>
                        <a:pt x="393" y="386"/>
                      </a:lnTo>
                      <a:lnTo>
                        <a:pt x="389" y="364"/>
                      </a:lnTo>
                      <a:lnTo>
                        <a:pt x="384" y="343"/>
                      </a:lnTo>
                      <a:lnTo>
                        <a:pt x="377" y="323"/>
                      </a:lnTo>
                      <a:lnTo>
                        <a:pt x="371" y="302"/>
                      </a:lnTo>
                      <a:lnTo>
                        <a:pt x="363" y="282"/>
                      </a:lnTo>
                      <a:lnTo>
                        <a:pt x="354" y="263"/>
                      </a:lnTo>
                      <a:lnTo>
                        <a:pt x="345" y="243"/>
                      </a:lnTo>
                      <a:lnTo>
                        <a:pt x="335" y="225"/>
                      </a:lnTo>
                      <a:lnTo>
                        <a:pt x="324" y="206"/>
                      </a:lnTo>
                      <a:lnTo>
                        <a:pt x="312" y="189"/>
                      </a:lnTo>
                      <a:lnTo>
                        <a:pt x="300" y="171"/>
                      </a:lnTo>
                      <a:lnTo>
                        <a:pt x="287" y="154"/>
                      </a:lnTo>
                      <a:lnTo>
                        <a:pt x="272" y="137"/>
                      </a:lnTo>
                      <a:lnTo>
                        <a:pt x="257" y="121"/>
                      </a:lnTo>
                      <a:lnTo>
                        <a:pt x="242" y="106"/>
                      </a:lnTo>
                      <a:lnTo>
                        <a:pt x="226" y="91"/>
                      </a:lnTo>
                      <a:lnTo>
                        <a:pt x="209" y="76"/>
                      </a:lnTo>
                      <a:lnTo>
                        <a:pt x="191" y="62"/>
                      </a:lnTo>
                      <a:lnTo>
                        <a:pt x="173" y="49"/>
                      </a:lnTo>
                      <a:lnTo>
                        <a:pt x="154" y="35"/>
                      </a:lnTo>
                      <a:lnTo>
                        <a:pt x="134" y="23"/>
                      </a:lnTo>
                      <a:lnTo>
                        <a:pt x="114" y="11"/>
                      </a:lnTo>
                      <a:lnTo>
                        <a:pt x="94" y="0"/>
                      </a:lnTo>
                      <a:lnTo>
                        <a:pt x="105" y="25"/>
                      </a:lnTo>
                      <a:lnTo>
                        <a:pt x="113" y="51"/>
                      </a:lnTo>
                      <a:lnTo>
                        <a:pt x="120" y="75"/>
                      </a:lnTo>
                      <a:lnTo>
                        <a:pt x="123" y="99"/>
                      </a:lnTo>
                      <a:lnTo>
                        <a:pt x="125" y="122"/>
                      </a:lnTo>
                      <a:lnTo>
                        <a:pt x="125" y="145"/>
                      </a:lnTo>
                      <a:lnTo>
                        <a:pt x="124" y="167"/>
                      </a:lnTo>
                      <a:lnTo>
                        <a:pt x="121" y="189"/>
                      </a:lnTo>
                      <a:lnTo>
                        <a:pt x="118" y="210"/>
                      </a:lnTo>
                      <a:lnTo>
                        <a:pt x="112" y="231"/>
                      </a:lnTo>
                      <a:lnTo>
                        <a:pt x="106" y="252"/>
                      </a:lnTo>
                      <a:lnTo>
                        <a:pt x="98" y="273"/>
                      </a:lnTo>
                      <a:lnTo>
                        <a:pt x="90" y="293"/>
                      </a:lnTo>
                      <a:lnTo>
                        <a:pt x="82" y="313"/>
                      </a:lnTo>
                      <a:lnTo>
                        <a:pt x="74" y="333"/>
                      </a:lnTo>
                      <a:lnTo>
                        <a:pt x="64" y="352"/>
                      </a:lnTo>
                      <a:lnTo>
                        <a:pt x="56" y="372"/>
                      </a:lnTo>
                      <a:lnTo>
                        <a:pt x="47" y="391"/>
                      </a:lnTo>
                      <a:lnTo>
                        <a:pt x="38" y="411"/>
                      </a:lnTo>
                      <a:lnTo>
                        <a:pt x="30" y="431"/>
                      </a:lnTo>
                      <a:lnTo>
                        <a:pt x="23" y="450"/>
                      </a:lnTo>
                      <a:lnTo>
                        <a:pt x="16" y="470"/>
                      </a:lnTo>
                      <a:lnTo>
                        <a:pt x="11" y="491"/>
                      </a:lnTo>
                      <a:lnTo>
                        <a:pt x="5" y="511"/>
                      </a:lnTo>
                      <a:lnTo>
                        <a:pt x="2" y="531"/>
                      </a:lnTo>
                      <a:lnTo>
                        <a:pt x="0" y="553"/>
                      </a:lnTo>
                      <a:lnTo>
                        <a:pt x="0" y="573"/>
                      </a:lnTo>
                      <a:lnTo>
                        <a:pt x="1" y="595"/>
                      </a:lnTo>
                      <a:lnTo>
                        <a:pt x="4" y="617"/>
                      </a:lnTo>
                      <a:lnTo>
                        <a:pt x="10" y="640"/>
                      </a:lnTo>
                      <a:lnTo>
                        <a:pt x="17" y="663"/>
                      </a:lnTo>
                      <a:lnTo>
                        <a:pt x="27" y="686"/>
                      </a:lnTo>
                      <a:lnTo>
                        <a:pt x="30" y="693"/>
                      </a:lnTo>
                      <a:lnTo>
                        <a:pt x="34" y="701"/>
                      </a:lnTo>
                      <a:lnTo>
                        <a:pt x="38" y="707"/>
                      </a:lnTo>
                      <a:lnTo>
                        <a:pt x="41" y="715"/>
                      </a:lnTo>
                      <a:lnTo>
                        <a:pt x="46" y="723"/>
                      </a:lnTo>
                      <a:lnTo>
                        <a:pt x="50" y="729"/>
                      </a:lnTo>
                      <a:lnTo>
                        <a:pt x="56" y="737"/>
                      </a:lnTo>
                      <a:lnTo>
                        <a:pt x="60" y="744"/>
                      </a:lnTo>
                      <a:lnTo>
                        <a:pt x="85" y="772"/>
                      </a:lnTo>
                      <a:close/>
                    </a:path>
                  </a:pathLst>
                </a:custGeom>
                <a:solidFill>
                  <a:srgbClr val="E1583D"/>
                </a:solidFill>
                <a:ln w="9525">
                  <a:noFill/>
                  <a:round/>
                  <a:headEnd/>
                  <a:tailEnd/>
                </a:ln>
              </p:spPr>
              <p:txBody>
                <a:bodyPr>
                  <a:prstTxWarp prst="textNoShape">
                    <a:avLst/>
                  </a:prstTxWarp>
                </a:bodyPr>
                <a:lstStyle/>
                <a:p>
                  <a:endParaRPr lang="en-US"/>
                </a:p>
              </p:txBody>
            </p:sp>
            <p:sp>
              <p:nvSpPr>
                <p:cNvPr id="63780" name="Freeform 167"/>
                <p:cNvSpPr>
                  <a:spLocks noChangeAspect="1"/>
                </p:cNvSpPr>
                <p:nvPr/>
              </p:nvSpPr>
              <p:spPr bwMode="auto">
                <a:xfrm>
                  <a:off x="3887" y="1233"/>
                  <a:ext cx="125" cy="238"/>
                </a:xfrm>
                <a:custGeom>
                  <a:avLst/>
                  <a:gdLst>
                    <a:gd name="T0" fmla="*/ 85 w 375"/>
                    <a:gd name="T1" fmla="*/ 709 h 714"/>
                    <a:gd name="T2" fmla="*/ 108 w 375"/>
                    <a:gd name="T3" fmla="*/ 702 h 714"/>
                    <a:gd name="T4" fmla="*/ 130 w 375"/>
                    <a:gd name="T5" fmla="*/ 696 h 714"/>
                    <a:gd name="T6" fmla="*/ 152 w 375"/>
                    <a:gd name="T7" fmla="*/ 693 h 714"/>
                    <a:gd name="T8" fmla="*/ 182 w 375"/>
                    <a:gd name="T9" fmla="*/ 690 h 714"/>
                    <a:gd name="T10" fmla="*/ 219 w 375"/>
                    <a:gd name="T11" fmla="*/ 686 h 714"/>
                    <a:gd name="T12" fmla="*/ 245 w 375"/>
                    <a:gd name="T13" fmla="*/ 685 h 714"/>
                    <a:gd name="T14" fmla="*/ 261 w 375"/>
                    <a:gd name="T15" fmla="*/ 683 h 714"/>
                    <a:gd name="T16" fmla="*/ 276 w 375"/>
                    <a:gd name="T17" fmla="*/ 680 h 714"/>
                    <a:gd name="T18" fmla="*/ 289 w 375"/>
                    <a:gd name="T19" fmla="*/ 676 h 714"/>
                    <a:gd name="T20" fmla="*/ 303 w 375"/>
                    <a:gd name="T21" fmla="*/ 669 h 714"/>
                    <a:gd name="T22" fmla="*/ 315 w 375"/>
                    <a:gd name="T23" fmla="*/ 661 h 714"/>
                    <a:gd name="T24" fmla="*/ 326 w 375"/>
                    <a:gd name="T25" fmla="*/ 649 h 714"/>
                    <a:gd name="T26" fmla="*/ 336 w 375"/>
                    <a:gd name="T27" fmla="*/ 636 h 714"/>
                    <a:gd name="T28" fmla="*/ 344 w 375"/>
                    <a:gd name="T29" fmla="*/ 618 h 714"/>
                    <a:gd name="T30" fmla="*/ 353 w 375"/>
                    <a:gd name="T31" fmla="*/ 599 h 714"/>
                    <a:gd name="T32" fmla="*/ 360 w 375"/>
                    <a:gd name="T33" fmla="*/ 581 h 714"/>
                    <a:gd name="T34" fmla="*/ 364 w 375"/>
                    <a:gd name="T35" fmla="*/ 563 h 714"/>
                    <a:gd name="T36" fmla="*/ 370 w 375"/>
                    <a:gd name="T37" fmla="*/ 532 h 714"/>
                    <a:gd name="T38" fmla="*/ 374 w 375"/>
                    <a:gd name="T39" fmla="*/ 488 h 714"/>
                    <a:gd name="T40" fmla="*/ 375 w 375"/>
                    <a:gd name="T41" fmla="*/ 446 h 714"/>
                    <a:gd name="T42" fmla="*/ 373 w 375"/>
                    <a:gd name="T43" fmla="*/ 404 h 714"/>
                    <a:gd name="T44" fmla="*/ 367 w 375"/>
                    <a:gd name="T45" fmla="*/ 363 h 714"/>
                    <a:gd name="T46" fmla="*/ 360 w 375"/>
                    <a:gd name="T47" fmla="*/ 324 h 714"/>
                    <a:gd name="T48" fmla="*/ 349 w 375"/>
                    <a:gd name="T49" fmla="*/ 285 h 714"/>
                    <a:gd name="T50" fmla="*/ 335 w 375"/>
                    <a:gd name="T51" fmla="*/ 248 h 714"/>
                    <a:gd name="T52" fmla="*/ 317 w 375"/>
                    <a:gd name="T53" fmla="*/ 212 h 714"/>
                    <a:gd name="T54" fmla="*/ 298 w 375"/>
                    <a:gd name="T55" fmla="*/ 178 h 714"/>
                    <a:gd name="T56" fmla="*/ 275 w 375"/>
                    <a:gd name="T57" fmla="*/ 146 h 714"/>
                    <a:gd name="T58" fmla="*/ 250 w 375"/>
                    <a:gd name="T59" fmla="*/ 114 h 714"/>
                    <a:gd name="T60" fmla="*/ 221 w 375"/>
                    <a:gd name="T61" fmla="*/ 86 h 714"/>
                    <a:gd name="T62" fmla="*/ 192 w 375"/>
                    <a:gd name="T63" fmla="*/ 59 h 714"/>
                    <a:gd name="T64" fmla="*/ 159 w 375"/>
                    <a:gd name="T65" fmla="*/ 34 h 714"/>
                    <a:gd name="T66" fmla="*/ 124 w 375"/>
                    <a:gd name="T67" fmla="*/ 11 h 714"/>
                    <a:gd name="T68" fmla="*/ 114 w 375"/>
                    <a:gd name="T69" fmla="*/ 21 h 714"/>
                    <a:gd name="T70" fmla="*/ 124 w 375"/>
                    <a:gd name="T71" fmla="*/ 63 h 714"/>
                    <a:gd name="T72" fmla="*/ 129 w 375"/>
                    <a:gd name="T73" fmla="*/ 103 h 714"/>
                    <a:gd name="T74" fmla="*/ 125 w 375"/>
                    <a:gd name="T75" fmla="*/ 143 h 714"/>
                    <a:gd name="T76" fmla="*/ 118 w 375"/>
                    <a:gd name="T77" fmla="*/ 181 h 714"/>
                    <a:gd name="T78" fmla="*/ 106 w 375"/>
                    <a:gd name="T79" fmla="*/ 219 h 714"/>
                    <a:gd name="T80" fmla="*/ 90 w 375"/>
                    <a:gd name="T81" fmla="*/ 257 h 714"/>
                    <a:gd name="T82" fmla="*/ 74 w 375"/>
                    <a:gd name="T83" fmla="*/ 294 h 714"/>
                    <a:gd name="T84" fmla="*/ 57 w 375"/>
                    <a:gd name="T85" fmla="*/ 331 h 714"/>
                    <a:gd name="T86" fmla="*/ 40 w 375"/>
                    <a:gd name="T87" fmla="*/ 369 h 714"/>
                    <a:gd name="T88" fmla="*/ 25 w 375"/>
                    <a:gd name="T89" fmla="*/ 407 h 714"/>
                    <a:gd name="T90" fmla="*/ 13 w 375"/>
                    <a:gd name="T91" fmla="*/ 446 h 714"/>
                    <a:gd name="T92" fmla="*/ 4 w 375"/>
                    <a:gd name="T93" fmla="*/ 485 h 714"/>
                    <a:gd name="T94" fmla="*/ 0 w 375"/>
                    <a:gd name="T95" fmla="*/ 526 h 714"/>
                    <a:gd name="T96" fmla="*/ 2 w 375"/>
                    <a:gd name="T97" fmla="*/ 568 h 714"/>
                    <a:gd name="T98" fmla="*/ 12 w 375"/>
                    <a:gd name="T99" fmla="*/ 611 h 714"/>
                    <a:gd name="T100" fmla="*/ 26 w 375"/>
                    <a:gd name="T101" fmla="*/ 646 h 714"/>
                    <a:gd name="T102" fmla="*/ 36 w 375"/>
                    <a:gd name="T103" fmla="*/ 667 h 714"/>
                    <a:gd name="T104" fmla="*/ 44 w 375"/>
                    <a:gd name="T105" fmla="*/ 680 h 714"/>
                    <a:gd name="T106" fmla="*/ 72 w 375"/>
                    <a:gd name="T107" fmla="*/ 714 h 714"/>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375"/>
                    <a:gd name="T163" fmla="*/ 0 h 714"/>
                    <a:gd name="T164" fmla="*/ 375 w 375"/>
                    <a:gd name="T165" fmla="*/ 714 h 714"/>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375" h="714">
                      <a:moveTo>
                        <a:pt x="72" y="714"/>
                      </a:moveTo>
                      <a:lnTo>
                        <a:pt x="85" y="709"/>
                      </a:lnTo>
                      <a:lnTo>
                        <a:pt x="96" y="705"/>
                      </a:lnTo>
                      <a:lnTo>
                        <a:pt x="108" y="702"/>
                      </a:lnTo>
                      <a:lnTo>
                        <a:pt x="119" y="700"/>
                      </a:lnTo>
                      <a:lnTo>
                        <a:pt x="130" y="696"/>
                      </a:lnTo>
                      <a:lnTo>
                        <a:pt x="141" y="694"/>
                      </a:lnTo>
                      <a:lnTo>
                        <a:pt x="152" y="693"/>
                      </a:lnTo>
                      <a:lnTo>
                        <a:pt x="162" y="692"/>
                      </a:lnTo>
                      <a:lnTo>
                        <a:pt x="182" y="690"/>
                      </a:lnTo>
                      <a:lnTo>
                        <a:pt x="202" y="688"/>
                      </a:lnTo>
                      <a:lnTo>
                        <a:pt x="219" y="686"/>
                      </a:lnTo>
                      <a:lnTo>
                        <a:pt x="237" y="685"/>
                      </a:lnTo>
                      <a:lnTo>
                        <a:pt x="245" y="685"/>
                      </a:lnTo>
                      <a:lnTo>
                        <a:pt x="253" y="684"/>
                      </a:lnTo>
                      <a:lnTo>
                        <a:pt x="261" y="683"/>
                      </a:lnTo>
                      <a:lnTo>
                        <a:pt x="268" y="682"/>
                      </a:lnTo>
                      <a:lnTo>
                        <a:pt x="276" y="680"/>
                      </a:lnTo>
                      <a:lnTo>
                        <a:pt x="282" y="678"/>
                      </a:lnTo>
                      <a:lnTo>
                        <a:pt x="289" y="676"/>
                      </a:lnTo>
                      <a:lnTo>
                        <a:pt x="296" y="672"/>
                      </a:lnTo>
                      <a:lnTo>
                        <a:pt x="303" y="669"/>
                      </a:lnTo>
                      <a:lnTo>
                        <a:pt x="308" y="666"/>
                      </a:lnTo>
                      <a:lnTo>
                        <a:pt x="315" y="661"/>
                      </a:lnTo>
                      <a:lnTo>
                        <a:pt x="320" y="656"/>
                      </a:lnTo>
                      <a:lnTo>
                        <a:pt x="326" y="649"/>
                      </a:lnTo>
                      <a:lnTo>
                        <a:pt x="331" y="644"/>
                      </a:lnTo>
                      <a:lnTo>
                        <a:pt x="336" y="636"/>
                      </a:lnTo>
                      <a:lnTo>
                        <a:pt x="340" y="628"/>
                      </a:lnTo>
                      <a:lnTo>
                        <a:pt x="344" y="618"/>
                      </a:lnTo>
                      <a:lnTo>
                        <a:pt x="349" y="609"/>
                      </a:lnTo>
                      <a:lnTo>
                        <a:pt x="353" y="599"/>
                      </a:lnTo>
                      <a:lnTo>
                        <a:pt x="358" y="590"/>
                      </a:lnTo>
                      <a:lnTo>
                        <a:pt x="360" y="581"/>
                      </a:lnTo>
                      <a:lnTo>
                        <a:pt x="362" y="572"/>
                      </a:lnTo>
                      <a:lnTo>
                        <a:pt x="364" y="563"/>
                      </a:lnTo>
                      <a:lnTo>
                        <a:pt x="366" y="554"/>
                      </a:lnTo>
                      <a:lnTo>
                        <a:pt x="370" y="532"/>
                      </a:lnTo>
                      <a:lnTo>
                        <a:pt x="372" y="510"/>
                      </a:lnTo>
                      <a:lnTo>
                        <a:pt x="374" y="488"/>
                      </a:lnTo>
                      <a:lnTo>
                        <a:pt x="375" y="466"/>
                      </a:lnTo>
                      <a:lnTo>
                        <a:pt x="375" y="446"/>
                      </a:lnTo>
                      <a:lnTo>
                        <a:pt x="374" y="425"/>
                      </a:lnTo>
                      <a:lnTo>
                        <a:pt x="373" y="404"/>
                      </a:lnTo>
                      <a:lnTo>
                        <a:pt x="371" y="384"/>
                      </a:lnTo>
                      <a:lnTo>
                        <a:pt x="367" y="363"/>
                      </a:lnTo>
                      <a:lnTo>
                        <a:pt x="364" y="343"/>
                      </a:lnTo>
                      <a:lnTo>
                        <a:pt x="360" y="324"/>
                      </a:lnTo>
                      <a:lnTo>
                        <a:pt x="354" y="304"/>
                      </a:lnTo>
                      <a:lnTo>
                        <a:pt x="349" y="285"/>
                      </a:lnTo>
                      <a:lnTo>
                        <a:pt x="341" y="267"/>
                      </a:lnTo>
                      <a:lnTo>
                        <a:pt x="335" y="248"/>
                      </a:lnTo>
                      <a:lnTo>
                        <a:pt x="326" y="230"/>
                      </a:lnTo>
                      <a:lnTo>
                        <a:pt x="317" y="212"/>
                      </a:lnTo>
                      <a:lnTo>
                        <a:pt x="307" y="195"/>
                      </a:lnTo>
                      <a:lnTo>
                        <a:pt x="298" y="178"/>
                      </a:lnTo>
                      <a:lnTo>
                        <a:pt x="287" y="162"/>
                      </a:lnTo>
                      <a:lnTo>
                        <a:pt x="275" y="146"/>
                      </a:lnTo>
                      <a:lnTo>
                        <a:pt x="263" y="131"/>
                      </a:lnTo>
                      <a:lnTo>
                        <a:pt x="250" y="114"/>
                      </a:lnTo>
                      <a:lnTo>
                        <a:pt x="237" y="100"/>
                      </a:lnTo>
                      <a:lnTo>
                        <a:pt x="221" y="86"/>
                      </a:lnTo>
                      <a:lnTo>
                        <a:pt x="207" y="72"/>
                      </a:lnTo>
                      <a:lnTo>
                        <a:pt x="192" y="59"/>
                      </a:lnTo>
                      <a:lnTo>
                        <a:pt x="175" y="46"/>
                      </a:lnTo>
                      <a:lnTo>
                        <a:pt x="159" y="34"/>
                      </a:lnTo>
                      <a:lnTo>
                        <a:pt x="142" y="22"/>
                      </a:lnTo>
                      <a:lnTo>
                        <a:pt x="124" y="11"/>
                      </a:lnTo>
                      <a:lnTo>
                        <a:pt x="106" y="0"/>
                      </a:lnTo>
                      <a:lnTo>
                        <a:pt x="114" y="21"/>
                      </a:lnTo>
                      <a:lnTo>
                        <a:pt x="120" y="42"/>
                      </a:lnTo>
                      <a:lnTo>
                        <a:pt x="124" y="63"/>
                      </a:lnTo>
                      <a:lnTo>
                        <a:pt x="128" y="83"/>
                      </a:lnTo>
                      <a:lnTo>
                        <a:pt x="129" y="103"/>
                      </a:lnTo>
                      <a:lnTo>
                        <a:pt x="128" y="123"/>
                      </a:lnTo>
                      <a:lnTo>
                        <a:pt x="125" y="143"/>
                      </a:lnTo>
                      <a:lnTo>
                        <a:pt x="122" y="162"/>
                      </a:lnTo>
                      <a:lnTo>
                        <a:pt x="118" y="181"/>
                      </a:lnTo>
                      <a:lnTo>
                        <a:pt x="112" y="200"/>
                      </a:lnTo>
                      <a:lnTo>
                        <a:pt x="106" y="219"/>
                      </a:lnTo>
                      <a:lnTo>
                        <a:pt x="98" y="237"/>
                      </a:lnTo>
                      <a:lnTo>
                        <a:pt x="90" y="257"/>
                      </a:lnTo>
                      <a:lnTo>
                        <a:pt x="83" y="276"/>
                      </a:lnTo>
                      <a:lnTo>
                        <a:pt x="74" y="294"/>
                      </a:lnTo>
                      <a:lnTo>
                        <a:pt x="65" y="313"/>
                      </a:lnTo>
                      <a:lnTo>
                        <a:pt x="57" y="331"/>
                      </a:lnTo>
                      <a:lnTo>
                        <a:pt x="49" y="351"/>
                      </a:lnTo>
                      <a:lnTo>
                        <a:pt x="40" y="369"/>
                      </a:lnTo>
                      <a:lnTo>
                        <a:pt x="33" y="388"/>
                      </a:lnTo>
                      <a:lnTo>
                        <a:pt x="25" y="407"/>
                      </a:lnTo>
                      <a:lnTo>
                        <a:pt x="19" y="426"/>
                      </a:lnTo>
                      <a:lnTo>
                        <a:pt x="13" y="446"/>
                      </a:lnTo>
                      <a:lnTo>
                        <a:pt x="8" y="465"/>
                      </a:lnTo>
                      <a:lnTo>
                        <a:pt x="4" y="485"/>
                      </a:lnTo>
                      <a:lnTo>
                        <a:pt x="1" y="506"/>
                      </a:lnTo>
                      <a:lnTo>
                        <a:pt x="0" y="526"/>
                      </a:lnTo>
                      <a:lnTo>
                        <a:pt x="1" y="547"/>
                      </a:lnTo>
                      <a:lnTo>
                        <a:pt x="2" y="568"/>
                      </a:lnTo>
                      <a:lnTo>
                        <a:pt x="7" y="590"/>
                      </a:lnTo>
                      <a:lnTo>
                        <a:pt x="12" y="611"/>
                      </a:lnTo>
                      <a:lnTo>
                        <a:pt x="20" y="634"/>
                      </a:lnTo>
                      <a:lnTo>
                        <a:pt x="26" y="646"/>
                      </a:lnTo>
                      <a:lnTo>
                        <a:pt x="33" y="660"/>
                      </a:lnTo>
                      <a:lnTo>
                        <a:pt x="36" y="667"/>
                      </a:lnTo>
                      <a:lnTo>
                        <a:pt x="39" y="673"/>
                      </a:lnTo>
                      <a:lnTo>
                        <a:pt x="44" y="680"/>
                      </a:lnTo>
                      <a:lnTo>
                        <a:pt x="47" y="686"/>
                      </a:lnTo>
                      <a:lnTo>
                        <a:pt x="72" y="714"/>
                      </a:lnTo>
                      <a:close/>
                    </a:path>
                  </a:pathLst>
                </a:custGeom>
                <a:solidFill>
                  <a:srgbClr val="E56B4B"/>
                </a:solidFill>
                <a:ln w="9525">
                  <a:noFill/>
                  <a:round/>
                  <a:headEnd/>
                  <a:tailEnd/>
                </a:ln>
              </p:spPr>
              <p:txBody>
                <a:bodyPr>
                  <a:prstTxWarp prst="textNoShape">
                    <a:avLst/>
                  </a:prstTxWarp>
                </a:bodyPr>
                <a:lstStyle/>
                <a:p>
                  <a:endParaRPr lang="en-US"/>
                </a:p>
              </p:txBody>
            </p:sp>
            <p:sp>
              <p:nvSpPr>
                <p:cNvPr id="63781" name="Freeform 168"/>
                <p:cNvSpPr>
                  <a:spLocks noChangeAspect="1"/>
                </p:cNvSpPr>
                <p:nvPr/>
              </p:nvSpPr>
              <p:spPr bwMode="auto">
                <a:xfrm>
                  <a:off x="3891" y="1254"/>
                  <a:ext cx="116" cy="217"/>
                </a:xfrm>
                <a:custGeom>
                  <a:avLst/>
                  <a:gdLst>
                    <a:gd name="T0" fmla="*/ 71 w 349"/>
                    <a:gd name="T1" fmla="*/ 648 h 653"/>
                    <a:gd name="T2" fmla="*/ 94 w 349"/>
                    <a:gd name="T3" fmla="*/ 642 h 653"/>
                    <a:gd name="T4" fmla="*/ 115 w 349"/>
                    <a:gd name="T5" fmla="*/ 636 h 653"/>
                    <a:gd name="T6" fmla="*/ 135 w 349"/>
                    <a:gd name="T7" fmla="*/ 632 h 653"/>
                    <a:gd name="T8" fmla="*/ 165 w 349"/>
                    <a:gd name="T9" fmla="*/ 629 h 653"/>
                    <a:gd name="T10" fmla="*/ 201 w 349"/>
                    <a:gd name="T11" fmla="*/ 625 h 653"/>
                    <a:gd name="T12" fmla="*/ 233 w 349"/>
                    <a:gd name="T13" fmla="*/ 623 h 653"/>
                    <a:gd name="T14" fmla="*/ 255 w 349"/>
                    <a:gd name="T15" fmla="*/ 619 h 653"/>
                    <a:gd name="T16" fmla="*/ 269 w 349"/>
                    <a:gd name="T17" fmla="*/ 616 h 653"/>
                    <a:gd name="T18" fmla="*/ 281 w 349"/>
                    <a:gd name="T19" fmla="*/ 610 h 653"/>
                    <a:gd name="T20" fmla="*/ 293 w 349"/>
                    <a:gd name="T21" fmla="*/ 604 h 653"/>
                    <a:gd name="T22" fmla="*/ 304 w 349"/>
                    <a:gd name="T23" fmla="*/ 594 h 653"/>
                    <a:gd name="T24" fmla="*/ 315 w 349"/>
                    <a:gd name="T25" fmla="*/ 583 h 653"/>
                    <a:gd name="T26" fmla="*/ 324 w 349"/>
                    <a:gd name="T27" fmla="*/ 567 h 653"/>
                    <a:gd name="T28" fmla="*/ 331 w 349"/>
                    <a:gd name="T29" fmla="*/ 550 h 653"/>
                    <a:gd name="T30" fmla="*/ 338 w 349"/>
                    <a:gd name="T31" fmla="*/ 534 h 653"/>
                    <a:gd name="T32" fmla="*/ 340 w 349"/>
                    <a:gd name="T33" fmla="*/ 519 h 653"/>
                    <a:gd name="T34" fmla="*/ 345 w 349"/>
                    <a:gd name="T35" fmla="*/ 491 h 653"/>
                    <a:gd name="T36" fmla="*/ 348 w 349"/>
                    <a:gd name="T37" fmla="*/ 452 h 653"/>
                    <a:gd name="T38" fmla="*/ 349 w 349"/>
                    <a:gd name="T39" fmla="*/ 413 h 653"/>
                    <a:gd name="T40" fmla="*/ 347 w 349"/>
                    <a:gd name="T41" fmla="*/ 375 h 653"/>
                    <a:gd name="T42" fmla="*/ 342 w 349"/>
                    <a:gd name="T43" fmla="*/ 337 h 653"/>
                    <a:gd name="T44" fmla="*/ 335 w 349"/>
                    <a:gd name="T45" fmla="*/ 301 h 653"/>
                    <a:gd name="T46" fmla="*/ 326 w 349"/>
                    <a:gd name="T47" fmla="*/ 265 h 653"/>
                    <a:gd name="T48" fmla="*/ 314 w 349"/>
                    <a:gd name="T49" fmla="*/ 230 h 653"/>
                    <a:gd name="T50" fmla="*/ 299 w 349"/>
                    <a:gd name="T51" fmla="*/ 196 h 653"/>
                    <a:gd name="T52" fmla="*/ 282 w 349"/>
                    <a:gd name="T53" fmla="*/ 164 h 653"/>
                    <a:gd name="T54" fmla="*/ 263 w 349"/>
                    <a:gd name="T55" fmla="*/ 135 h 653"/>
                    <a:gd name="T56" fmla="*/ 241 w 349"/>
                    <a:gd name="T57" fmla="*/ 106 h 653"/>
                    <a:gd name="T58" fmla="*/ 217 w 349"/>
                    <a:gd name="T59" fmla="*/ 78 h 653"/>
                    <a:gd name="T60" fmla="*/ 192 w 349"/>
                    <a:gd name="T61" fmla="*/ 53 h 653"/>
                    <a:gd name="T62" fmla="*/ 164 w 349"/>
                    <a:gd name="T63" fmla="*/ 30 h 653"/>
                    <a:gd name="T64" fmla="*/ 133 w 349"/>
                    <a:gd name="T65" fmla="*/ 10 h 653"/>
                    <a:gd name="T66" fmla="*/ 123 w 349"/>
                    <a:gd name="T67" fmla="*/ 16 h 653"/>
                    <a:gd name="T68" fmla="*/ 131 w 349"/>
                    <a:gd name="T69" fmla="*/ 49 h 653"/>
                    <a:gd name="T70" fmla="*/ 132 w 349"/>
                    <a:gd name="T71" fmla="*/ 83 h 653"/>
                    <a:gd name="T72" fmla="*/ 128 w 349"/>
                    <a:gd name="T73" fmla="*/ 117 h 653"/>
                    <a:gd name="T74" fmla="*/ 119 w 349"/>
                    <a:gd name="T75" fmla="*/ 150 h 653"/>
                    <a:gd name="T76" fmla="*/ 107 w 349"/>
                    <a:gd name="T77" fmla="*/ 184 h 653"/>
                    <a:gd name="T78" fmla="*/ 84 w 349"/>
                    <a:gd name="T79" fmla="*/ 235 h 653"/>
                    <a:gd name="T80" fmla="*/ 60 w 349"/>
                    <a:gd name="T81" fmla="*/ 288 h 653"/>
                    <a:gd name="T82" fmla="*/ 44 w 349"/>
                    <a:gd name="T83" fmla="*/ 324 h 653"/>
                    <a:gd name="T84" fmla="*/ 28 w 349"/>
                    <a:gd name="T85" fmla="*/ 361 h 653"/>
                    <a:gd name="T86" fmla="*/ 15 w 349"/>
                    <a:gd name="T87" fmla="*/ 398 h 653"/>
                    <a:gd name="T88" fmla="*/ 7 w 349"/>
                    <a:gd name="T89" fmla="*/ 436 h 653"/>
                    <a:gd name="T90" fmla="*/ 1 w 349"/>
                    <a:gd name="T91" fmla="*/ 476 h 653"/>
                    <a:gd name="T92" fmla="*/ 0 w 349"/>
                    <a:gd name="T93" fmla="*/ 515 h 653"/>
                    <a:gd name="T94" fmla="*/ 7 w 349"/>
                    <a:gd name="T95" fmla="*/ 557 h 653"/>
                    <a:gd name="T96" fmla="*/ 14 w 349"/>
                    <a:gd name="T97" fmla="*/ 584 h 653"/>
                    <a:gd name="T98" fmla="*/ 20 w 349"/>
                    <a:gd name="T99" fmla="*/ 596 h 653"/>
                    <a:gd name="T100" fmla="*/ 28 w 349"/>
                    <a:gd name="T101" fmla="*/ 614 h 653"/>
                    <a:gd name="T102" fmla="*/ 59 w 349"/>
                    <a:gd name="T103" fmla="*/ 653 h 653"/>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349"/>
                    <a:gd name="T157" fmla="*/ 0 h 653"/>
                    <a:gd name="T158" fmla="*/ 349 w 349"/>
                    <a:gd name="T159" fmla="*/ 653 h 653"/>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349" h="653">
                      <a:moveTo>
                        <a:pt x="59" y="653"/>
                      </a:moveTo>
                      <a:lnTo>
                        <a:pt x="71" y="648"/>
                      </a:lnTo>
                      <a:lnTo>
                        <a:pt x="82" y="644"/>
                      </a:lnTo>
                      <a:lnTo>
                        <a:pt x="94" y="642"/>
                      </a:lnTo>
                      <a:lnTo>
                        <a:pt x="104" y="639"/>
                      </a:lnTo>
                      <a:lnTo>
                        <a:pt x="115" y="636"/>
                      </a:lnTo>
                      <a:lnTo>
                        <a:pt x="125" y="634"/>
                      </a:lnTo>
                      <a:lnTo>
                        <a:pt x="135" y="632"/>
                      </a:lnTo>
                      <a:lnTo>
                        <a:pt x="145" y="631"/>
                      </a:lnTo>
                      <a:lnTo>
                        <a:pt x="165" y="629"/>
                      </a:lnTo>
                      <a:lnTo>
                        <a:pt x="183" y="627"/>
                      </a:lnTo>
                      <a:lnTo>
                        <a:pt x="201" y="625"/>
                      </a:lnTo>
                      <a:lnTo>
                        <a:pt x="217" y="624"/>
                      </a:lnTo>
                      <a:lnTo>
                        <a:pt x="233" y="623"/>
                      </a:lnTo>
                      <a:lnTo>
                        <a:pt x="249" y="621"/>
                      </a:lnTo>
                      <a:lnTo>
                        <a:pt x="255" y="619"/>
                      </a:lnTo>
                      <a:lnTo>
                        <a:pt x="262" y="618"/>
                      </a:lnTo>
                      <a:lnTo>
                        <a:pt x="269" y="616"/>
                      </a:lnTo>
                      <a:lnTo>
                        <a:pt x="276" y="614"/>
                      </a:lnTo>
                      <a:lnTo>
                        <a:pt x="281" y="610"/>
                      </a:lnTo>
                      <a:lnTo>
                        <a:pt x="288" y="607"/>
                      </a:lnTo>
                      <a:lnTo>
                        <a:pt x="293" y="604"/>
                      </a:lnTo>
                      <a:lnTo>
                        <a:pt x="299" y="599"/>
                      </a:lnTo>
                      <a:lnTo>
                        <a:pt x="304" y="594"/>
                      </a:lnTo>
                      <a:lnTo>
                        <a:pt x="310" y="588"/>
                      </a:lnTo>
                      <a:lnTo>
                        <a:pt x="315" y="583"/>
                      </a:lnTo>
                      <a:lnTo>
                        <a:pt x="319" y="575"/>
                      </a:lnTo>
                      <a:lnTo>
                        <a:pt x="324" y="567"/>
                      </a:lnTo>
                      <a:lnTo>
                        <a:pt x="327" y="559"/>
                      </a:lnTo>
                      <a:lnTo>
                        <a:pt x="331" y="550"/>
                      </a:lnTo>
                      <a:lnTo>
                        <a:pt x="336" y="543"/>
                      </a:lnTo>
                      <a:lnTo>
                        <a:pt x="338" y="534"/>
                      </a:lnTo>
                      <a:lnTo>
                        <a:pt x="339" y="526"/>
                      </a:lnTo>
                      <a:lnTo>
                        <a:pt x="340" y="519"/>
                      </a:lnTo>
                      <a:lnTo>
                        <a:pt x="341" y="511"/>
                      </a:lnTo>
                      <a:lnTo>
                        <a:pt x="345" y="491"/>
                      </a:lnTo>
                      <a:lnTo>
                        <a:pt x="347" y="472"/>
                      </a:lnTo>
                      <a:lnTo>
                        <a:pt x="348" y="452"/>
                      </a:lnTo>
                      <a:lnTo>
                        <a:pt x="349" y="433"/>
                      </a:lnTo>
                      <a:lnTo>
                        <a:pt x="349" y="413"/>
                      </a:lnTo>
                      <a:lnTo>
                        <a:pt x="348" y="394"/>
                      </a:lnTo>
                      <a:lnTo>
                        <a:pt x="347" y="375"/>
                      </a:lnTo>
                      <a:lnTo>
                        <a:pt x="345" y="356"/>
                      </a:lnTo>
                      <a:lnTo>
                        <a:pt x="342" y="337"/>
                      </a:lnTo>
                      <a:lnTo>
                        <a:pt x="339" y="319"/>
                      </a:lnTo>
                      <a:lnTo>
                        <a:pt x="335" y="301"/>
                      </a:lnTo>
                      <a:lnTo>
                        <a:pt x="330" y="282"/>
                      </a:lnTo>
                      <a:lnTo>
                        <a:pt x="326" y="265"/>
                      </a:lnTo>
                      <a:lnTo>
                        <a:pt x="319" y="247"/>
                      </a:lnTo>
                      <a:lnTo>
                        <a:pt x="314" y="230"/>
                      </a:lnTo>
                      <a:lnTo>
                        <a:pt x="306" y="214"/>
                      </a:lnTo>
                      <a:lnTo>
                        <a:pt x="299" y="196"/>
                      </a:lnTo>
                      <a:lnTo>
                        <a:pt x="290" y="181"/>
                      </a:lnTo>
                      <a:lnTo>
                        <a:pt x="282" y="164"/>
                      </a:lnTo>
                      <a:lnTo>
                        <a:pt x="273" y="149"/>
                      </a:lnTo>
                      <a:lnTo>
                        <a:pt x="263" y="135"/>
                      </a:lnTo>
                      <a:lnTo>
                        <a:pt x="252" y="120"/>
                      </a:lnTo>
                      <a:lnTo>
                        <a:pt x="241" y="106"/>
                      </a:lnTo>
                      <a:lnTo>
                        <a:pt x="230" y="91"/>
                      </a:lnTo>
                      <a:lnTo>
                        <a:pt x="217" y="78"/>
                      </a:lnTo>
                      <a:lnTo>
                        <a:pt x="205" y="65"/>
                      </a:lnTo>
                      <a:lnTo>
                        <a:pt x="192" y="53"/>
                      </a:lnTo>
                      <a:lnTo>
                        <a:pt x="178" y="41"/>
                      </a:lnTo>
                      <a:lnTo>
                        <a:pt x="164" y="30"/>
                      </a:lnTo>
                      <a:lnTo>
                        <a:pt x="148" y="20"/>
                      </a:lnTo>
                      <a:lnTo>
                        <a:pt x="133" y="10"/>
                      </a:lnTo>
                      <a:lnTo>
                        <a:pt x="117" y="0"/>
                      </a:lnTo>
                      <a:lnTo>
                        <a:pt x="123" y="16"/>
                      </a:lnTo>
                      <a:lnTo>
                        <a:pt x="129" y="33"/>
                      </a:lnTo>
                      <a:lnTo>
                        <a:pt x="131" y="49"/>
                      </a:lnTo>
                      <a:lnTo>
                        <a:pt x="132" y="66"/>
                      </a:lnTo>
                      <a:lnTo>
                        <a:pt x="132" y="83"/>
                      </a:lnTo>
                      <a:lnTo>
                        <a:pt x="131" y="99"/>
                      </a:lnTo>
                      <a:lnTo>
                        <a:pt x="128" y="117"/>
                      </a:lnTo>
                      <a:lnTo>
                        <a:pt x="124" y="133"/>
                      </a:lnTo>
                      <a:lnTo>
                        <a:pt x="119" y="150"/>
                      </a:lnTo>
                      <a:lnTo>
                        <a:pt x="113" y="167"/>
                      </a:lnTo>
                      <a:lnTo>
                        <a:pt x="107" y="184"/>
                      </a:lnTo>
                      <a:lnTo>
                        <a:pt x="100" y="200"/>
                      </a:lnTo>
                      <a:lnTo>
                        <a:pt x="84" y="235"/>
                      </a:lnTo>
                      <a:lnTo>
                        <a:pt x="68" y="270"/>
                      </a:lnTo>
                      <a:lnTo>
                        <a:pt x="60" y="288"/>
                      </a:lnTo>
                      <a:lnTo>
                        <a:pt x="51" y="306"/>
                      </a:lnTo>
                      <a:lnTo>
                        <a:pt x="44" y="324"/>
                      </a:lnTo>
                      <a:lnTo>
                        <a:pt x="36" y="342"/>
                      </a:lnTo>
                      <a:lnTo>
                        <a:pt x="28" y="361"/>
                      </a:lnTo>
                      <a:lnTo>
                        <a:pt x="22" y="379"/>
                      </a:lnTo>
                      <a:lnTo>
                        <a:pt x="15" y="398"/>
                      </a:lnTo>
                      <a:lnTo>
                        <a:pt x="10" y="417"/>
                      </a:lnTo>
                      <a:lnTo>
                        <a:pt x="7" y="436"/>
                      </a:lnTo>
                      <a:lnTo>
                        <a:pt x="2" y="455"/>
                      </a:lnTo>
                      <a:lnTo>
                        <a:pt x="1" y="476"/>
                      </a:lnTo>
                      <a:lnTo>
                        <a:pt x="0" y="496"/>
                      </a:lnTo>
                      <a:lnTo>
                        <a:pt x="0" y="515"/>
                      </a:lnTo>
                      <a:lnTo>
                        <a:pt x="2" y="536"/>
                      </a:lnTo>
                      <a:lnTo>
                        <a:pt x="7" y="557"/>
                      </a:lnTo>
                      <a:lnTo>
                        <a:pt x="12" y="579"/>
                      </a:lnTo>
                      <a:lnTo>
                        <a:pt x="14" y="584"/>
                      </a:lnTo>
                      <a:lnTo>
                        <a:pt x="16" y="591"/>
                      </a:lnTo>
                      <a:lnTo>
                        <a:pt x="20" y="596"/>
                      </a:lnTo>
                      <a:lnTo>
                        <a:pt x="22" y="602"/>
                      </a:lnTo>
                      <a:lnTo>
                        <a:pt x="28" y="614"/>
                      </a:lnTo>
                      <a:lnTo>
                        <a:pt x="34" y="625"/>
                      </a:lnTo>
                      <a:lnTo>
                        <a:pt x="59" y="653"/>
                      </a:lnTo>
                      <a:close/>
                    </a:path>
                  </a:pathLst>
                </a:custGeom>
                <a:solidFill>
                  <a:srgbClr val="E87B5B"/>
                </a:solidFill>
                <a:ln w="9525">
                  <a:noFill/>
                  <a:round/>
                  <a:headEnd/>
                  <a:tailEnd/>
                </a:ln>
              </p:spPr>
              <p:txBody>
                <a:bodyPr>
                  <a:prstTxWarp prst="textNoShape">
                    <a:avLst/>
                  </a:prstTxWarp>
                </a:bodyPr>
                <a:lstStyle/>
                <a:p>
                  <a:endParaRPr lang="en-US"/>
                </a:p>
              </p:txBody>
            </p:sp>
            <p:sp>
              <p:nvSpPr>
                <p:cNvPr id="63782" name="Freeform 169"/>
                <p:cNvSpPr>
                  <a:spLocks noChangeAspect="1"/>
                </p:cNvSpPr>
                <p:nvPr/>
              </p:nvSpPr>
              <p:spPr bwMode="auto">
                <a:xfrm>
                  <a:off x="3896" y="1273"/>
                  <a:ext cx="107" cy="198"/>
                </a:xfrm>
                <a:custGeom>
                  <a:avLst/>
                  <a:gdLst>
                    <a:gd name="T0" fmla="*/ 56 w 321"/>
                    <a:gd name="T1" fmla="*/ 590 h 595"/>
                    <a:gd name="T2" fmla="*/ 78 w 321"/>
                    <a:gd name="T3" fmla="*/ 584 h 595"/>
                    <a:gd name="T4" fmla="*/ 98 w 321"/>
                    <a:gd name="T5" fmla="*/ 578 h 595"/>
                    <a:gd name="T6" fmla="*/ 118 w 321"/>
                    <a:gd name="T7" fmla="*/ 575 h 595"/>
                    <a:gd name="T8" fmla="*/ 146 w 321"/>
                    <a:gd name="T9" fmla="*/ 572 h 595"/>
                    <a:gd name="T10" fmla="*/ 181 w 321"/>
                    <a:gd name="T11" fmla="*/ 569 h 595"/>
                    <a:gd name="T12" fmla="*/ 213 w 321"/>
                    <a:gd name="T13" fmla="*/ 566 h 595"/>
                    <a:gd name="T14" fmla="*/ 235 w 321"/>
                    <a:gd name="T15" fmla="*/ 563 h 595"/>
                    <a:gd name="T16" fmla="*/ 248 w 321"/>
                    <a:gd name="T17" fmla="*/ 560 h 595"/>
                    <a:gd name="T18" fmla="*/ 260 w 321"/>
                    <a:gd name="T19" fmla="*/ 556 h 595"/>
                    <a:gd name="T20" fmla="*/ 272 w 321"/>
                    <a:gd name="T21" fmla="*/ 550 h 595"/>
                    <a:gd name="T22" fmla="*/ 283 w 321"/>
                    <a:gd name="T23" fmla="*/ 541 h 595"/>
                    <a:gd name="T24" fmla="*/ 292 w 321"/>
                    <a:gd name="T25" fmla="*/ 532 h 595"/>
                    <a:gd name="T26" fmla="*/ 301 w 321"/>
                    <a:gd name="T27" fmla="*/ 520 h 595"/>
                    <a:gd name="T28" fmla="*/ 310 w 321"/>
                    <a:gd name="T29" fmla="*/ 505 h 595"/>
                    <a:gd name="T30" fmla="*/ 314 w 321"/>
                    <a:gd name="T31" fmla="*/ 491 h 595"/>
                    <a:gd name="T32" fmla="*/ 316 w 321"/>
                    <a:gd name="T33" fmla="*/ 477 h 595"/>
                    <a:gd name="T34" fmla="*/ 319 w 321"/>
                    <a:gd name="T35" fmla="*/ 453 h 595"/>
                    <a:gd name="T36" fmla="*/ 321 w 321"/>
                    <a:gd name="T37" fmla="*/ 418 h 595"/>
                    <a:gd name="T38" fmla="*/ 321 w 321"/>
                    <a:gd name="T39" fmla="*/ 383 h 595"/>
                    <a:gd name="T40" fmla="*/ 319 w 321"/>
                    <a:gd name="T41" fmla="*/ 348 h 595"/>
                    <a:gd name="T42" fmla="*/ 314 w 321"/>
                    <a:gd name="T43" fmla="*/ 315 h 595"/>
                    <a:gd name="T44" fmla="*/ 309 w 321"/>
                    <a:gd name="T45" fmla="*/ 281 h 595"/>
                    <a:gd name="T46" fmla="*/ 300 w 321"/>
                    <a:gd name="T47" fmla="*/ 247 h 595"/>
                    <a:gd name="T48" fmla="*/ 290 w 321"/>
                    <a:gd name="T49" fmla="*/ 215 h 595"/>
                    <a:gd name="T50" fmla="*/ 278 w 321"/>
                    <a:gd name="T51" fmla="*/ 184 h 595"/>
                    <a:gd name="T52" fmla="*/ 264 w 321"/>
                    <a:gd name="T53" fmla="*/ 154 h 595"/>
                    <a:gd name="T54" fmla="*/ 249 w 321"/>
                    <a:gd name="T55" fmla="*/ 126 h 595"/>
                    <a:gd name="T56" fmla="*/ 231 w 321"/>
                    <a:gd name="T57" fmla="*/ 99 h 595"/>
                    <a:gd name="T58" fmla="*/ 212 w 321"/>
                    <a:gd name="T59" fmla="*/ 74 h 595"/>
                    <a:gd name="T60" fmla="*/ 190 w 321"/>
                    <a:gd name="T61" fmla="*/ 50 h 595"/>
                    <a:gd name="T62" fmla="*/ 167 w 321"/>
                    <a:gd name="T63" fmla="*/ 28 h 595"/>
                    <a:gd name="T64" fmla="*/ 142 w 321"/>
                    <a:gd name="T65" fmla="*/ 8 h 595"/>
                    <a:gd name="T66" fmla="*/ 132 w 321"/>
                    <a:gd name="T67" fmla="*/ 12 h 595"/>
                    <a:gd name="T68" fmla="*/ 135 w 321"/>
                    <a:gd name="T69" fmla="*/ 37 h 595"/>
                    <a:gd name="T70" fmla="*/ 134 w 321"/>
                    <a:gd name="T71" fmla="*/ 64 h 595"/>
                    <a:gd name="T72" fmla="*/ 128 w 321"/>
                    <a:gd name="T73" fmla="*/ 91 h 595"/>
                    <a:gd name="T74" fmla="*/ 119 w 321"/>
                    <a:gd name="T75" fmla="*/ 121 h 595"/>
                    <a:gd name="T76" fmla="*/ 106 w 321"/>
                    <a:gd name="T77" fmla="*/ 150 h 595"/>
                    <a:gd name="T78" fmla="*/ 84 w 321"/>
                    <a:gd name="T79" fmla="*/ 198 h 595"/>
                    <a:gd name="T80" fmla="*/ 60 w 321"/>
                    <a:gd name="T81" fmla="*/ 247 h 595"/>
                    <a:gd name="T82" fmla="*/ 45 w 321"/>
                    <a:gd name="T83" fmla="*/ 282 h 595"/>
                    <a:gd name="T84" fmla="*/ 31 w 321"/>
                    <a:gd name="T85" fmla="*/ 317 h 595"/>
                    <a:gd name="T86" fmla="*/ 18 w 321"/>
                    <a:gd name="T87" fmla="*/ 353 h 595"/>
                    <a:gd name="T88" fmla="*/ 8 w 321"/>
                    <a:gd name="T89" fmla="*/ 390 h 595"/>
                    <a:gd name="T90" fmla="*/ 2 w 321"/>
                    <a:gd name="T91" fmla="*/ 428 h 595"/>
                    <a:gd name="T92" fmla="*/ 0 w 321"/>
                    <a:gd name="T93" fmla="*/ 466 h 595"/>
                    <a:gd name="T94" fmla="*/ 2 w 321"/>
                    <a:gd name="T95" fmla="*/ 505 h 595"/>
                    <a:gd name="T96" fmla="*/ 8 w 321"/>
                    <a:gd name="T97" fmla="*/ 530 h 595"/>
                    <a:gd name="T98" fmla="*/ 11 w 321"/>
                    <a:gd name="T99" fmla="*/ 541 h 595"/>
                    <a:gd name="T100" fmla="*/ 18 w 321"/>
                    <a:gd name="T101" fmla="*/ 558 h 595"/>
                    <a:gd name="T102" fmla="*/ 45 w 321"/>
                    <a:gd name="T103" fmla="*/ 595 h 595"/>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321"/>
                    <a:gd name="T157" fmla="*/ 0 h 595"/>
                    <a:gd name="T158" fmla="*/ 321 w 321"/>
                    <a:gd name="T159" fmla="*/ 595 h 595"/>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321" h="595">
                      <a:moveTo>
                        <a:pt x="45" y="595"/>
                      </a:moveTo>
                      <a:lnTo>
                        <a:pt x="56" y="590"/>
                      </a:lnTo>
                      <a:lnTo>
                        <a:pt x="68" y="587"/>
                      </a:lnTo>
                      <a:lnTo>
                        <a:pt x="78" y="584"/>
                      </a:lnTo>
                      <a:lnTo>
                        <a:pt x="89" y="582"/>
                      </a:lnTo>
                      <a:lnTo>
                        <a:pt x="98" y="578"/>
                      </a:lnTo>
                      <a:lnTo>
                        <a:pt x="108" y="576"/>
                      </a:lnTo>
                      <a:lnTo>
                        <a:pt x="118" y="575"/>
                      </a:lnTo>
                      <a:lnTo>
                        <a:pt x="128" y="574"/>
                      </a:lnTo>
                      <a:lnTo>
                        <a:pt x="146" y="572"/>
                      </a:lnTo>
                      <a:lnTo>
                        <a:pt x="164" y="570"/>
                      </a:lnTo>
                      <a:lnTo>
                        <a:pt x="181" y="569"/>
                      </a:lnTo>
                      <a:lnTo>
                        <a:pt x="198" y="567"/>
                      </a:lnTo>
                      <a:lnTo>
                        <a:pt x="213" y="566"/>
                      </a:lnTo>
                      <a:lnTo>
                        <a:pt x="227" y="564"/>
                      </a:lnTo>
                      <a:lnTo>
                        <a:pt x="235" y="563"/>
                      </a:lnTo>
                      <a:lnTo>
                        <a:pt x="240" y="562"/>
                      </a:lnTo>
                      <a:lnTo>
                        <a:pt x="248" y="560"/>
                      </a:lnTo>
                      <a:lnTo>
                        <a:pt x="254" y="558"/>
                      </a:lnTo>
                      <a:lnTo>
                        <a:pt x="260" y="556"/>
                      </a:lnTo>
                      <a:lnTo>
                        <a:pt x="266" y="552"/>
                      </a:lnTo>
                      <a:lnTo>
                        <a:pt x="272" y="550"/>
                      </a:lnTo>
                      <a:lnTo>
                        <a:pt x="277" y="546"/>
                      </a:lnTo>
                      <a:lnTo>
                        <a:pt x="283" y="541"/>
                      </a:lnTo>
                      <a:lnTo>
                        <a:pt x="288" y="537"/>
                      </a:lnTo>
                      <a:lnTo>
                        <a:pt x="292" y="532"/>
                      </a:lnTo>
                      <a:lnTo>
                        <a:pt x="298" y="526"/>
                      </a:lnTo>
                      <a:lnTo>
                        <a:pt x="301" y="520"/>
                      </a:lnTo>
                      <a:lnTo>
                        <a:pt x="305" y="513"/>
                      </a:lnTo>
                      <a:lnTo>
                        <a:pt x="310" y="505"/>
                      </a:lnTo>
                      <a:lnTo>
                        <a:pt x="313" y="498"/>
                      </a:lnTo>
                      <a:lnTo>
                        <a:pt x="314" y="491"/>
                      </a:lnTo>
                      <a:lnTo>
                        <a:pt x="315" y="485"/>
                      </a:lnTo>
                      <a:lnTo>
                        <a:pt x="316" y="477"/>
                      </a:lnTo>
                      <a:lnTo>
                        <a:pt x="316" y="471"/>
                      </a:lnTo>
                      <a:lnTo>
                        <a:pt x="319" y="453"/>
                      </a:lnTo>
                      <a:lnTo>
                        <a:pt x="320" y="436"/>
                      </a:lnTo>
                      <a:lnTo>
                        <a:pt x="321" y="418"/>
                      </a:lnTo>
                      <a:lnTo>
                        <a:pt x="321" y="401"/>
                      </a:lnTo>
                      <a:lnTo>
                        <a:pt x="321" y="383"/>
                      </a:lnTo>
                      <a:lnTo>
                        <a:pt x="320" y="366"/>
                      </a:lnTo>
                      <a:lnTo>
                        <a:pt x="319" y="348"/>
                      </a:lnTo>
                      <a:lnTo>
                        <a:pt x="316" y="331"/>
                      </a:lnTo>
                      <a:lnTo>
                        <a:pt x="314" y="315"/>
                      </a:lnTo>
                      <a:lnTo>
                        <a:pt x="312" y="297"/>
                      </a:lnTo>
                      <a:lnTo>
                        <a:pt x="309" y="281"/>
                      </a:lnTo>
                      <a:lnTo>
                        <a:pt x="304" y="265"/>
                      </a:lnTo>
                      <a:lnTo>
                        <a:pt x="300" y="247"/>
                      </a:lnTo>
                      <a:lnTo>
                        <a:pt x="296" y="232"/>
                      </a:lnTo>
                      <a:lnTo>
                        <a:pt x="290" y="215"/>
                      </a:lnTo>
                      <a:lnTo>
                        <a:pt x="285" y="199"/>
                      </a:lnTo>
                      <a:lnTo>
                        <a:pt x="278" y="184"/>
                      </a:lnTo>
                      <a:lnTo>
                        <a:pt x="272" y="170"/>
                      </a:lnTo>
                      <a:lnTo>
                        <a:pt x="264" y="154"/>
                      </a:lnTo>
                      <a:lnTo>
                        <a:pt x="257" y="140"/>
                      </a:lnTo>
                      <a:lnTo>
                        <a:pt x="249" y="126"/>
                      </a:lnTo>
                      <a:lnTo>
                        <a:pt x="240" y="112"/>
                      </a:lnTo>
                      <a:lnTo>
                        <a:pt x="231" y="99"/>
                      </a:lnTo>
                      <a:lnTo>
                        <a:pt x="222" y="86"/>
                      </a:lnTo>
                      <a:lnTo>
                        <a:pt x="212" y="74"/>
                      </a:lnTo>
                      <a:lnTo>
                        <a:pt x="201" y="61"/>
                      </a:lnTo>
                      <a:lnTo>
                        <a:pt x="190" y="50"/>
                      </a:lnTo>
                      <a:lnTo>
                        <a:pt x="179" y="39"/>
                      </a:lnTo>
                      <a:lnTo>
                        <a:pt x="167" y="28"/>
                      </a:lnTo>
                      <a:lnTo>
                        <a:pt x="155" y="18"/>
                      </a:lnTo>
                      <a:lnTo>
                        <a:pt x="142" y="8"/>
                      </a:lnTo>
                      <a:lnTo>
                        <a:pt x="129" y="0"/>
                      </a:lnTo>
                      <a:lnTo>
                        <a:pt x="132" y="12"/>
                      </a:lnTo>
                      <a:lnTo>
                        <a:pt x="134" y="25"/>
                      </a:lnTo>
                      <a:lnTo>
                        <a:pt x="135" y="37"/>
                      </a:lnTo>
                      <a:lnTo>
                        <a:pt x="135" y="51"/>
                      </a:lnTo>
                      <a:lnTo>
                        <a:pt x="134" y="64"/>
                      </a:lnTo>
                      <a:lnTo>
                        <a:pt x="131" y="77"/>
                      </a:lnTo>
                      <a:lnTo>
                        <a:pt x="128" y="91"/>
                      </a:lnTo>
                      <a:lnTo>
                        <a:pt x="123" y="105"/>
                      </a:lnTo>
                      <a:lnTo>
                        <a:pt x="119" y="121"/>
                      </a:lnTo>
                      <a:lnTo>
                        <a:pt x="113" y="136"/>
                      </a:lnTo>
                      <a:lnTo>
                        <a:pt x="106" y="150"/>
                      </a:lnTo>
                      <a:lnTo>
                        <a:pt x="99" y="166"/>
                      </a:lnTo>
                      <a:lnTo>
                        <a:pt x="84" y="198"/>
                      </a:lnTo>
                      <a:lnTo>
                        <a:pt x="69" y="231"/>
                      </a:lnTo>
                      <a:lnTo>
                        <a:pt x="60" y="247"/>
                      </a:lnTo>
                      <a:lnTo>
                        <a:pt x="53" y="265"/>
                      </a:lnTo>
                      <a:lnTo>
                        <a:pt x="45" y="282"/>
                      </a:lnTo>
                      <a:lnTo>
                        <a:pt x="37" y="299"/>
                      </a:lnTo>
                      <a:lnTo>
                        <a:pt x="31" y="317"/>
                      </a:lnTo>
                      <a:lnTo>
                        <a:pt x="24" y="335"/>
                      </a:lnTo>
                      <a:lnTo>
                        <a:pt x="18" y="353"/>
                      </a:lnTo>
                      <a:lnTo>
                        <a:pt x="12" y="371"/>
                      </a:lnTo>
                      <a:lnTo>
                        <a:pt x="8" y="390"/>
                      </a:lnTo>
                      <a:lnTo>
                        <a:pt x="5" y="409"/>
                      </a:lnTo>
                      <a:lnTo>
                        <a:pt x="2" y="428"/>
                      </a:lnTo>
                      <a:lnTo>
                        <a:pt x="0" y="448"/>
                      </a:lnTo>
                      <a:lnTo>
                        <a:pt x="0" y="466"/>
                      </a:lnTo>
                      <a:lnTo>
                        <a:pt x="0" y="486"/>
                      </a:lnTo>
                      <a:lnTo>
                        <a:pt x="2" y="505"/>
                      </a:lnTo>
                      <a:lnTo>
                        <a:pt x="7" y="526"/>
                      </a:lnTo>
                      <a:lnTo>
                        <a:pt x="8" y="530"/>
                      </a:lnTo>
                      <a:lnTo>
                        <a:pt x="9" y="536"/>
                      </a:lnTo>
                      <a:lnTo>
                        <a:pt x="11" y="541"/>
                      </a:lnTo>
                      <a:lnTo>
                        <a:pt x="12" y="547"/>
                      </a:lnTo>
                      <a:lnTo>
                        <a:pt x="18" y="558"/>
                      </a:lnTo>
                      <a:lnTo>
                        <a:pt x="23" y="570"/>
                      </a:lnTo>
                      <a:lnTo>
                        <a:pt x="45" y="595"/>
                      </a:lnTo>
                      <a:close/>
                    </a:path>
                  </a:pathLst>
                </a:custGeom>
                <a:solidFill>
                  <a:srgbClr val="EC8E6A"/>
                </a:solidFill>
                <a:ln w="9525">
                  <a:noFill/>
                  <a:round/>
                  <a:headEnd/>
                  <a:tailEnd/>
                </a:ln>
              </p:spPr>
              <p:txBody>
                <a:bodyPr>
                  <a:prstTxWarp prst="textNoShape">
                    <a:avLst/>
                  </a:prstTxWarp>
                </a:bodyPr>
                <a:lstStyle/>
                <a:p>
                  <a:endParaRPr lang="en-US"/>
                </a:p>
              </p:txBody>
            </p:sp>
            <p:sp>
              <p:nvSpPr>
                <p:cNvPr id="63783" name="Freeform 170"/>
                <p:cNvSpPr>
                  <a:spLocks noChangeAspect="1"/>
                </p:cNvSpPr>
                <p:nvPr/>
              </p:nvSpPr>
              <p:spPr bwMode="auto">
                <a:xfrm>
                  <a:off x="3899" y="1293"/>
                  <a:ext cx="100" cy="178"/>
                </a:xfrm>
                <a:custGeom>
                  <a:avLst/>
                  <a:gdLst>
                    <a:gd name="T0" fmla="*/ 46 w 300"/>
                    <a:gd name="T1" fmla="*/ 532 h 536"/>
                    <a:gd name="T2" fmla="*/ 65 w 300"/>
                    <a:gd name="T3" fmla="*/ 526 h 536"/>
                    <a:gd name="T4" fmla="*/ 85 w 300"/>
                    <a:gd name="T5" fmla="*/ 520 h 536"/>
                    <a:gd name="T6" fmla="*/ 104 w 300"/>
                    <a:gd name="T7" fmla="*/ 517 h 536"/>
                    <a:gd name="T8" fmla="*/ 131 w 300"/>
                    <a:gd name="T9" fmla="*/ 513 h 536"/>
                    <a:gd name="T10" fmla="*/ 164 w 300"/>
                    <a:gd name="T11" fmla="*/ 510 h 536"/>
                    <a:gd name="T12" fmla="*/ 194 w 300"/>
                    <a:gd name="T13" fmla="*/ 507 h 536"/>
                    <a:gd name="T14" fmla="*/ 215 w 300"/>
                    <a:gd name="T15" fmla="*/ 505 h 536"/>
                    <a:gd name="T16" fmla="*/ 228 w 300"/>
                    <a:gd name="T17" fmla="*/ 502 h 536"/>
                    <a:gd name="T18" fmla="*/ 240 w 300"/>
                    <a:gd name="T19" fmla="*/ 499 h 536"/>
                    <a:gd name="T20" fmla="*/ 252 w 300"/>
                    <a:gd name="T21" fmla="*/ 493 h 536"/>
                    <a:gd name="T22" fmla="*/ 264 w 300"/>
                    <a:gd name="T23" fmla="*/ 488 h 536"/>
                    <a:gd name="T24" fmla="*/ 274 w 300"/>
                    <a:gd name="T25" fmla="*/ 480 h 536"/>
                    <a:gd name="T26" fmla="*/ 283 w 300"/>
                    <a:gd name="T27" fmla="*/ 469 h 536"/>
                    <a:gd name="T28" fmla="*/ 291 w 300"/>
                    <a:gd name="T29" fmla="*/ 458 h 536"/>
                    <a:gd name="T30" fmla="*/ 295 w 300"/>
                    <a:gd name="T31" fmla="*/ 446 h 536"/>
                    <a:gd name="T32" fmla="*/ 297 w 300"/>
                    <a:gd name="T33" fmla="*/ 434 h 536"/>
                    <a:gd name="T34" fmla="*/ 300 w 300"/>
                    <a:gd name="T35" fmla="*/ 413 h 536"/>
                    <a:gd name="T36" fmla="*/ 300 w 300"/>
                    <a:gd name="T37" fmla="*/ 383 h 536"/>
                    <a:gd name="T38" fmla="*/ 299 w 300"/>
                    <a:gd name="T39" fmla="*/ 353 h 536"/>
                    <a:gd name="T40" fmla="*/ 297 w 300"/>
                    <a:gd name="T41" fmla="*/ 321 h 536"/>
                    <a:gd name="T42" fmla="*/ 293 w 300"/>
                    <a:gd name="T43" fmla="*/ 291 h 536"/>
                    <a:gd name="T44" fmla="*/ 288 w 300"/>
                    <a:gd name="T45" fmla="*/ 260 h 536"/>
                    <a:gd name="T46" fmla="*/ 281 w 300"/>
                    <a:gd name="T47" fmla="*/ 229 h 536"/>
                    <a:gd name="T48" fmla="*/ 274 w 300"/>
                    <a:gd name="T49" fmla="*/ 200 h 536"/>
                    <a:gd name="T50" fmla="*/ 264 w 300"/>
                    <a:gd name="T51" fmla="*/ 171 h 536"/>
                    <a:gd name="T52" fmla="*/ 252 w 300"/>
                    <a:gd name="T53" fmla="*/ 143 h 536"/>
                    <a:gd name="T54" fmla="*/ 240 w 300"/>
                    <a:gd name="T55" fmla="*/ 116 h 536"/>
                    <a:gd name="T56" fmla="*/ 226 w 300"/>
                    <a:gd name="T57" fmla="*/ 91 h 536"/>
                    <a:gd name="T58" fmla="*/ 210 w 300"/>
                    <a:gd name="T59" fmla="*/ 67 h 536"/>
                    <a:gd name="T60" fmla="*/ 193 w 300"/>
                    <a:gd name="T61" fmla="*/ 45 h 536"/>
                    <a:gd name="T62" fmla="*/ 174 w 300"/>
                    <a:gd name="T63" fmla="*/ 26 h 536"/>
                    <a:gd name="T64" fmla="*/ 154 w 300"/>
                    <a:gd name="T65" fmla="*/ 7 h 536"/>
                    <a:gd name="T66" fmla="*/ 145 w 300"/>
                    <a:gd name="T67" fmla="*/ 6 h 536"/>
                    <a:gd name="T68" fmla="*/ 145 w 300"/>
                    <a:gd name="T69" fmla="*/ 24 h 536"/>
                    <a:gd name="T70" fmla="*/ 141 w 300"/>
                    <a:gd name="T71" fmla="*/ 43 h 536"/>
                    <a:gd name="T72" fmla="*/ 133 w 300"/>
                    <a:gd name="T73" fmla="*/ 65 h 536"/>
                    <a:gd name="T74" fmla="*/ 123 w 300"/>
                    <a:gd name="T75" fmla="*/ 89 h 536"/>
                    <a:gd name="T76" fmla="*/ 110 w 300"/>
                    <a:gd name="T77" fmla="*/ 115 h 536"/>
                    <a:gd name="T78" fmla="*/ 88 w 300"/>
                    <a:gd name="T79" fmla="*/ 159 h 536"/>
                    <a:gd name="T80" fmla="*/ 65 w 300"/>
                    <a:gd name="T81" fmla="*/ 204 h 536"/>
                    <a:gd name="T82" fmla="*/ 49 w 300"/>
                    <a:gd name="T83" fmla="*/ 237 h 536"/>
                    <a:gd name="T84" fmla="*/ 36 w 300"/>
                    <a:gd name="T85" fmla="*/ 271 h 536"/>
                    <a:gd name="T86" fmla="*/ 23 w 300"/>
                    <a:gd name="T87" fmla="*/ 306 h 536"/>
                    <a:gd name="T88" fmla="*/ 12 w 300"/>
                    <a:gd name="T89" fmla="*/ 341 h 536"/>
                    <a:gd name="T90" fmla="*/ 4 w 300"/>
                    <a:gd name="T91" fmla="*/ 377 h 536"/>
                    <a:gd name="T92" fmla="*/ 0 w 300"/>
                    <a:gd name="T93" fmla="*/ 414 h 536"/>
                    <a:gd name="T94" fmla="*/ 0 w 300"/>
                    <a:gd name="T95" fmla="*/ 451 h 536"/>
                    <a:gd name="T96" fmla="*/ 4 w 300"/>
                    <a:gd name="T97" fmla="*/ 480 h 536"/>
                    <a:gd name="T98" fmla="*/ 10 w 300"/>
                    <a:gd name="T99" fmla="*/ 501 h 536"/>
                    <a:gd name="T100" fmla="*/ 35 w 300"/>
                    <a:gd name="T101" fmla="*/ 536 h 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300"/>
                    <a:gd name="T154" fmla="*/ 0 h 536"/>
                    <a:gd name="T155" fmla="*/ 300 w 300"/>
                    <a:gd name="T156" fmla="*/ 536 h 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300" h="536">
                      <a:moveTo>
                        <a:pt x="35" y="536"/>
                      </a:moveTo>
                      <a:lnTo>
                        <a:pt x="46" y="532"/>
                      </a:lnTo>
                      <a:lnTo>
                        <a:pt x="56" y="528"/>
                      </a:lnTo>
                      <a:lnTo>
                        <a:pt x="65" y="526"/>
                      </a:lnTo>
                      <a:lnTo>
                        <a:pt x="75" y="523"/>
                      </a:lnTo>
                      <a:lnTo>
                        <a:pt x="85" y="520"/>
                      </a:lnTo>
                      <a:lnTo>
                        <a:pt x="95" y="518"/>
                      </a:lnTo>
                      <a:lnTo>
                        <a:pt x="104" y="517"/>
                      </a:lnTo>
                      <a:lnTo>
                        <a:pt x="112" y="515"/>
                      </a:lnTo>
                      <a:lnTo>
                        <a:pt x="131" y="513"/>
                      </a:lnTo>
                      <a:lnTo>
                        <a:pt x="147" y="512"/>
                      </a:lnTo>
                      <a:lnTo>
                        <a:pt x="164" y="510"/>
                      </a:lnTo>
                      <a:lnTo>
                        <a:pt x="179" y="508"/>
                      </a:lnTo>
                      <a:lnTo>
                        <a:pt x="194" y="507"/>
                      </a:lnTo>
                      <a:lnTo>
                        <a:pt x="208" y="505"/>
                      </a:lnTo>
                      <a:lnTo>
                        <a:pt x="215" y="505"/>
                      </a:lnTo>
                      <a:lnTo>
                        <a:pt x="221" y="504"/>
                      </a:lnTo>
                      <a:lnTo>
                        <a:pt x="228" y="502"/>
                      </a:lnTo>
                      <a:lnTo>
                        <a:pt x="234" y="501"/>
                      </a:lnTo>
                      <a:lnTo>
                        <a:pt x="240" y="499"/>
                      </a:lnTo>
                      <a:lnTo>
                        <a:pt x="246" y="497"/>
                      </a:lnTo>
                      <a:lnTo>
                        <a:pt x="252" y="493"/>
                      </a:lnTo>
                      <a:lnTo>
                        <a:pt x="258" y="491"/>
                      </a:lnTo>
                      <a:lnTo>
                        <a:pt x="264" y="488"/>
                      </a:lnTo>
                      <a:lnTo>
                        <a:pt x="268" y="483"/>
                      </a:lnTo>
                      <a:lnTo>
                        <a:pt x="274" y="480"/>
                      </a:lnTo>
                      <a:lnTo>
                        <a:pt x="279" y="475"/>
                      </a:lnTo>
                      <a:lnTo>
                        <a:pt x="283" y="469"/>
                      </a:lnTo>
                      <a:lnTo>
                        <a:pt x="288" y="464"/>
                      </a:lnTo>
                      <a:lnTo>
                        <a:pt x="291" y="458"/>
                      </a:lnTo>
                      <a:lnTo>
                        <a:pt x="295" y="453"/>
                      </a:lnTo>
                      <a:lnTo>
                        <a:pt x="295" y="446"/>
                      </a:lnTo>
                      <a:lnTo>
                        <a:pt x="295" y="440"/>
                      </a:lnTo>
                      <a:lnTo>
                        <a:pt x="297" y="434"/>
                      </a:lnTo>
                      <a:lnTo>
                        <a:pt x="299" y="428"/>
                      </a:lnTo>
                      <a:lnTo>
                        <a:pt x="300" y="413"/>
                      </a:lnTo>
                      <a:lnTo>
                        <a:pt x="300" y="398"/>
                      </a:lnTo>
                      <a:lnTo>
                        <a:pt x="300" y="383"/>
                      </a:lnTo>
                      <a:lnTo>
                        <a:pt x="300" y="368"/>
                      </a:lnTo>
                      <a:lnTo>
                        <a:pt x="299" y="353"/>
                      </a:lnTo>
                      <a:lnTo>
                        <a:pt x="298" y="337"/>
                      </a:lnTo>
                      <a:lnTo>
                        <a:pt x="297" y="321"/>
                      </a:lnTo>
                      <a:lnTo>
                        <a:pt x="295" y="306"/>
                      </a:lnTo>
                      <a:lnTo>
                        <a:pt x="293" y="291"/>
                      </a:lnTo>
                      <a:lnTo>
                        <a:pt x="291" y="275"/>
                      </a:lnTo>
                      <a:lnTo>
                        <a:pt x="288" y="260"/>
                      </a:lnTo>
                      <a:lnTo>
                        <a:pt x="285" y="245"/>
                      </a:lnTo>
                      <a:lnTo>
                        <a:pt x="281" y="229"/>
                      </a:lnTo>
                      <a:lnTo>
                        <a:pt x="278" y="214"/>
                      </a:lnTo>
                      <a:lnTo>
                        <a:pt x="274" y="200"/>
                      </a:lnTo>
                      <a:lnTo>
                        <a:pt x="268" y="186"/>
                      </a:lnTo>
                      <a:lnTo>
                        <a:pt x="264" y="171"/>
                      </a:lnTo>
                      <a:lnTo>
                        <a:pt x="258" y="156"/>
                      </a:lnTo>
                      <a:lnTo>
                        <a:pt x="252" y="143"/>
                      </a:lnTo>
                      <a:lnTo>
                        <a:pt x="246" y="129"/>
                      </a:lnTo>
                      <a:lnTo>
                        <a:pt x="240" y="116"/>
                      </a:lnTo>
                      <a:lnTo>
                        <a:pt x="233" y="103"/>
                      </a:lnTo>
                      <a:lnTo>
                        <a:pt x="226" y="91"/>
                      </a:lnTo>
                      <a:lnTo>
                        <a:pt x="218" y="79"/>
                      </a:lnTo>
                      <a:lnTo>
                        <a:pt x="210" y="67"/>
                      </a:lnTo>
                      <a:lnTo>
                        <a:pt x="202" y="56"/>
                      </a:lnTo>
                      <a:lnTo>
                        <a:pt x="193" y="45"/>
                      </a:lnTo>
                      <a:lnTo>
                        <a:pt x="184" y="34"/>
                      </a:lnTo>
                      <a:lnTo>
                        <a:pt x="174" y="26"/>
                      </a:lnTo>
                      <a:lnTo>
                        <a:pt x="165" y="16"/>
                      </a:lnTo>
                      <a:lnTo>
                        <a:pt x="154" y="7"/>
                      </a:lnTo>
                      <a:lnTo>
                        <a:pt x="143" y="0"/>
                      </a:lnTo>
                      <a:lnTo>
                        <a:pt x="145" y="6"/>
                      </a:lnTo>
                      <a:lnTo>
                        <a:pt x="145" y="15"/>
                      </a:lnTo>
                      <a:lnTo>
                        <a:pt x="145" y="24"/>
                      </a:lnTo>
                      <a:lnTo>
                        <a:pt x="143" y="33"/>
                      </a:lnTo>
                      <a:lnTo>
                        <a:pt x="141" y="43"/>
                      </a:lnTo>
                      <a:lnTo>
                        <a:pt x="137" y="54"/>
                      </a:lnTo>
                      <a:lnTo>
                        <a:pt x="133" y="65"/>
                      </a:lnTo>
                      <a:lnTo>
                        <a:pt x="129" y="77"/>
                      </a:lnTo>
                      <a:lnTo>
                        <a:pt x="123" y="89"/>
                      </a:lnTo>
                      <a:lnTo>
                        <a:pt x="117" y="102"/>
                      </a:lnTo>
                      <a:lnTo>
                        <a:pt x="110" y="115"/>
                      </a:lnTo>
                      <a:lnTo>
                        <a:pt x="104" y="129"/>
                      </a:lnTo>
                      <a:lnTo>
                        <a:pt x="88" y="159"/>
                      </a:lnTo>
                      <a:lnTo>
                        <a:pt x="73" y="188"/>
                      </a:lnTo>
                      <a:lnTo>
                        <a:pt x="65" y="204"/>
                      </a:lnTo>
                      <a:lnTo>
                        <a:pt x="58" y="221"/>
                      </a:lnTo>
                      <a:lnTo>
                        <a:pt x="49" y="237"/>
                      </a:lnTo>
                      <a:lnTo>
                        <a:pt x="43" y="253"/>
                      </a:lnTo>
                      <a:lnTo>
                        <a:pt x="36" y="271"/>
                      </a:lnTo>
                      <a:lnTo>
                        <a:pt x="28" y="287"/>
                      </a:lnTo>
                      <a:lnTo>
                        <a:pt x="23" y="306"/>
                      </a:lnTo>
                      <a:lnTo>
                        <a:pt x="17" y="323"/>
                      </a:lnTo>
                      <a:lnTo>
                        <a:pt x="12" y="341"/>
                      </a:lnTo>
                      <a:lnTo>
                        <a:pt x="8" y="359"/>
                      </a:lnTo>
                      <a:lnTo>
                        <a:pt x="4" y="377"/>
                      </a:lnTo>
                      <a:lnTo>
                        <a:pt x="2" y="395"/>
                      </a:lnTo>
                      <a:lnTo>
                        <a:pt x="0" y="414"/>
                      </a:lnTo>
                      <a:lnTo>
                        <a:pt x="0" y="432"/>
                      </a:lnTo>
                      <a:lnTo>
                        <a:pt x="0" y="451"/>
                      </a:lnTo>
                      <a:lnTo>
                        <a:pt x="2" y="469"/>
                      </a:lnTo>
                      <a:lnTo>
                        <a:pt x="4" y="480"/>
                      </a:lnTo>
                      <a:lnTo>
                        <a:pt x="7" y="490"/>
                      </a:lnTo>
                      <a:lnTo>
                        <a:pt x="10" y="501"/>
                      </a:lnTo>
                      <a:lnTo>
                        <a:pt x="13" y="511"/>
                      </a:lnTo>
                      <a:lnTo>
                        <a:pt x="35" y="536"/>
                      </a:lnTo>
                      <a:close/>
                    </a:path>
                  </a:pathLst>
                </a:custGeom>
                <a:solidFill>
                  <a:srgbClr val="EFA17C"/>
                </a:solidFill>
                <a:ln w="9525">
                  <a:noFill/>
                  <a:round/>
                  <a:headEnd/>
                  <a:tailEnd/>
                </a:ln>
              </p:spPr>
              <p:txBody>
                <a:bodyPr>
                  <a:prstTxWarp prst="textNoShape">
                    <a:avLst/>
                  </a:prstTxWarp>
                </a:bodyPr>
                <a:lstStyle/>
                <a:p>
                  <a:endParaRPr lang="en-US"/>
                </a:p>
              </p:txBody>
            </p:sp>
            <p:sp>
              <p:nvSpPr>
                <p:cNvPr id="63784" name="Freeform 171"/>
                <p:cNvSpPr>
                  <a:spLocks noChangeAspect="1"/>
                </p:cNvSpPr>
                <p:nvPr/>
              </p:nvSpPr>
              <p:spPr bwMode="auto">
                <a:xfrm>
                  <a:off x="3902" y="1312"/>
                  <a:ext cx="93" cy="159"/>
                </a:xfrm>
                <a:custGeom>
                  <a:avLst/>
                  <a:gdLst>
                    <a:gd name="T0" fmla="*/ 35 w 278"/>
                    <a:gd name="T1" fmla="*/ 473 h 477"/>
                    <a:gd name="T2" fmla="*/ 54 w 278"/>
                    <a:gd name="T3" fmla="*/ 467 h 477"/>
                    <a:gd name="T4" fmla="*/ 73 w 278"/>
                    <a:gd name="T5" fmla="*/ 461 h 477"/>
                    <a:gd name="T6" fmla="*/ 90 w 278"/>
                    <a:gd name="T7" fmla="*/ 457 h 477"/>
                    <a:gd name="T8" fmla="*/ 115 w 278"/>
                    <a:gd name="T9" fmla="*/ 453 h 477"/>
                    <a:gd name="T10" fmla="*/ 148 w 278"/>
                    <a:gd name="T11" fmla="*/ 449 h 477"/>
                    <a:gd name="T12" fmla="*/ 176 w 278"/>
                    <a:gd name="T13" fmla="*/ 447 h 477"/>
                    <a:gd name="T14" fmla="*/ 204 w 278"/>
                    <a:gd name="T15" fmla="*/ 445 h 477"/>
                    <a:gd name="T16" fmla="*/ 222 w 278"/>
                    <a:gd name="T17" fmla="*/ 442 h 477"/>
                    <a:gd name="T18" fmla="*/ 234 w 278"/>
                    <a:gd name="T19" fmla="*/ 439 h 477"/>
                    <a:gd name="T20" fmla="*/ 245 w 278"/>
                    <a:gd name="T21" fmla="*/ 433 h 477"/>
                    <a:gd name="T22" fmla="*/ 256 w 278"/>
                    <a:gd name="T23" fmla="*/ 428 h 477"/>
                    <a:gd name="T24" fmla="*/ 265 w 278"/>
                    <a:gd name="T25" fmla="*/ 420 h 477"/>
                    <a:gd name="T26" fmla="*/ 273 w 278"/>
                    <a:gd name="T27" fmla="*/ 412 h 477"/>
                    <a:gd name="T28" fmla="*/ 278 w 278"/>
                    <a:gd name="T29" fmla="*/ 402 h 477"/>
                    <a:gd name="T30" fmla="*/ 278 w 278"/>
                    <a:gd name="T31" fmla="*/ 392 h 477"/>
                    <a:gd name="T32" fmla="*/ 278 w 278"/>
                    <a:gd name="T33" fmla="*/ 360 h 477"/>
                    <a:gd name="T34" fmla="*/ 276 w 278"/>
                    <a:gd name="T35" fmla="*/ 321 h 477"/>
                    <a:gd name="T36" fmla="*/ 273 w 278"/>
                    <a:gd name="T37" fmla="*/ 294 h 477"/>
                    <a:gd name="T38" fmla="*/ 271 w 278"/>
                    <a:gd name="T39" fmla="*/ 266 h 477"/>
                    <a:gd name="T40" fmla="*/ 267 w 278"/>
                    <a:gd name="T41" fmla="*/ 238 h 477"/>
                    <a:gd name="T42" fmla="*/ 263 w 278"/>
                    <a:gd name="T43" fmla="*/ 211 h 477"/>
                    <a:gd name="T44" fmla="*/ 256 w 278"/>
                    <a:gd name="T45" fmla="*/ 184 h 477"/>
                    <a:gd name="T46" fmla="*/ 249 w 278"/>
                    <a:gd name="T47" fmla="*/ 157 h 477"/>
                    <a:gd name="T48" fmla="*/ 241 w 278"/>
                    <a:gd name="T49" fmla="*/ 131 h 477"/>
                    <a:gd name="T50" fmla="*/ 232 w 278"/>
                    <a:gd name="T51" fmla="*/ 107 h 477"/>
                    <a:gd name="T52" fmla="*/ 221 w 278"/>
                    <a:gd name="T53" fmla="*/ 83 h 477"/>
                    <a:gd name="T54" fmla="*/ 210 w 278"/>
                    <a:gd name="T55" fmla="*/ 62 h 477"/>
                    <a:gd name="T56" fmla="*/ 196 w 278"/>
                    <a:gd name="T57" fmla="*/ 42 h 477"/>
                    <a:gd name="T58" fmla="*/ 182 w 278"/>
                    <a:gd name="T59" fmla="*/ 24 h 477"/>
                    <a:gd name="T60" fmla="*/ 167 w 278"/>
                    <a:gd name="T61" fmla="*/ 8 h 477"/>
                    <a:gd name="T62" fmla="*/ 158 w 278"/>
                    <a:gd name="T63" fmla="*/ 4 h 477"/>
                    <a:gd name="T64" fmla="*/ 154 w 278"/>
                    <a:gd name="T65" fmla="*/ 12 h 477"/>
                    <a:gd name="T66" fmla="*/ 143 w 278"/>
                    <a:gd name="T67" fmla="*/ 32 h 477"/>
                    <a:gd name="T68" fmla="*/ 120 w 278"/>
                    <a:gd name="T69" fmla="*/ 71 h 477"/>
                    <a:gd name="T70" fmla="*/ 91 w 278"/>
                    <a:gd name="T71" fmla="*/ 120 h 477"/>
                    <a:gd name="T72" fmla="*/ 70 w 278"/>
                    <a:gd name="T73" fmla="*/ 163 h 477"/>
                    <a:gd name="T74" fmla="*/ 55 w 278"/>
                    <a:gd name="T75" fmla="*/ 193 h 477"/>
                    <a:gd name="T76" fmla="*/ 41 w 278"/>
                    <a:gd name="T77" fmla="*/ 226 h 477"/>
                    <a:gd name="T78" fmla="*/ 29 w 278"/>
                    <a:gd name="T79" fmla="*/ 260 h 477"/>
                    <a:gd name="T80" fmla="*/ 18 w 278"/>
                    <a:gd name="T81" fmla="*/ 294 h 477"/>
                    <a:gd name="T82" fmla="*/ 10 w 278"/>
                    <a:gd name="T83" fmla="*/ 329 h 477"/>
                    <a:gd name="T84" fmla="*/ 4 w 278"/>
                    <a:gd name="T85" fmla="*/ 363 h 477"/>
                    <a:gd name="T86" fmla="*/ 1 w 278"/>
                    <a:gd name="T87" fmla="*/ 399 h 477"/>
                    <a:gd name="T88" fmla="*/ 0 w 278"/>
                    <a:gd name="T89" fmla="*/ 424 h 477"/>
                    <a:gd name="T90" fmla="*/ 1 w 278"/>
                    <a:gd name="T91" fmla="*/ 439 h 477"/>
                    <a:gd name="T92" fmla="*/ 2 w 278"/>
                    <a:gd name="T93" fmla="*/ 447 h 477"/>
                    <a:gd name="T94" fmla="*/ 25 w 278"/>
                    <a:gd name="T95" fmla="*/ 477 h 477"/>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278"/>
                    <a:gd name="T145" fmla="*/ 0 h 477"/>
                    <a:gd name="T146" fmla="*/ 278 w 278"/>
                    <a:gd name="T147" fmla="*/ 477 h 477"/>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278" h="477">
                      <a:moveTo>
                        <a:pt x="25" y="477"/>
                      </a:moveTo>
                      <a:lnTo>
                        <a:pt x="35" y="473"/>
                      </a:lnTo>
                      <a:lnTo>
                        <a:pt x="45" y="469"/>
                      </a:lnTo>
                      <a:lnTo>
                        <a:pt x="54" y="467"/>
                      </a:lnTo>
                      <a:lnTo>
                        <a:pt x="63" y="464"/>
                      </a:lnTo>
                      <a:lnTo>
                        <a:pt x="73" y="461"/>
                      </a:lnTo>
                      <a:lnTo>
                        <a:pt x="82" y="459"/>
                      </a:lnTo>
                      <a:lnTo>
                        <a:pt x="90" y="457"/>
                      </a:lnTo>
                      <a:lnTo>
                        <a:pt x="99" y="456"/>
                      </a:lnTo>
                      <a:lnTo>
                        <a:pt x="115" y="453"/>
                      </a:lnTo>
                      <a:lnTo>
                        <a:pt x="132" y="451"/>
                      </a:lnTo>
                      <a:lnTo>
                        <a:pt x="148" y="449"/>
                      </a:lnTo>
                      <a:lnTo>
                        <a:pt x="162" y="448"/>
                      </a:lnTo>
                      <a:lnTo>
                        <a:pt x="176" y="447"/>
                      </a:lnTo>
                      <a:lnTo>
                        <a:pt x="191" y="446"/>
                      </a:lnTo>
                      <a:lnTo>
                        <a:pt x="204" y="445"/>
                      </a:lnTo>
                      <a:lnTo>
                        <a:pt x="216" y="443"/>
                      </a:lnTo>
                      <a:lnTo>
                        <a:pt x="222" y="442"/>
                      </a:lnTo>
                      <a:lnTo>
                        <a:pt x="228" y="440"/>
                      </a:lnTo>
                      <a:lnTo>
                        <a:pt x="234" y="439"/>
                      </a:lnTo>
                      <a:lnTo>
                        <a:pt x="240" y="436"/>
                      </a:lnTo>
                      <a:lnTo>
                        <a:pt x="245" y="433"/>
                      </a:lnTo>
                      <a:lnTo>
                        <a:pt x="251" y="431"/>
                      </a:lnTo>
                      <a:lnTo>
                        <a:pt x="256" y="428"/>
                      </a:lnTo>
                      <a:lnTo>
                        <a:pt x="260" y="424"/>
                      </a:lnTo>
                      <a:lnTo>
                        <a:pt x="265" y="420"/>
                      </a:lnTo>
                      <a:lnTo>
                        <a:pt x="269" y="416"/>
                      </a:lnTo>
                      <a:lnTo>
                        <a:pt x="273" y="412"/>
                      </a:lnTo>
                      <a:lnTo>
                        <a:pt x="278" y="408"/>
                      </a:lnTo>
                      <a:lnTo>
                        <a:pt x="278" y="402"/>
                      </a:lnTo>
                      <a:lnTo>
                        <a:pt x="278" y="397"/>
                      </a:lnTo>
                      <a:lnTo>
                        <a:pt x="278" y="392"/>
                      </a:lnTo>
                      <a:lnTo>
                        <a:pt x="278" y="385"/>
                      </a:lnTo>
                      <a:lnTo>
                        <a:pt x="278" y="360"/>
                      </a:lnTo>
                      <a:lnTo>
                        <a:pt x="277" y="334"/>
                      </a:lnTo>
                      <a:lnTo>
                        <a:pt x="276" y="321"/>
                      </a:lnTo>
                      <a:lnTo>
                        <a:pt x="276" y="307"/>
                      </a:lnTo>
                      <a:lnTo>
                        <a:pt x="273" y="294"/>
                      </a:lnTo>
                      <a:lnTo>
                        <a:pt x="272" y="279"/>
                      </a:lnTo>
                      <a:lnTo>
                        <a:pt x="271" y="266"/>
                      </a:lnTo>
                      <a:lnTo>
                        <a:pt x="269" y="252"/>
                      </a:lnTo>
                      <a:lnTo>
                        <a:pt x="267" y="238"/>
                      </a:lnTo>
                      <a:lnTo>
                        <a:pt x="265" y="225"/>
                      </a:lnTo>
                      <a:lnTo>
                        <a:pt x="263" y="211"/>
                      </a:lnTo>
                      <a:lnTo>
                        <a:pt x="259" y="197"/>
                      </a:lnTo>
                      <a:lnTo>
                        <a:pt x="256" y="184"/>
                      </a:lnTo>
                      <a:lnTo>
                        <a:pt x="253" y="170"/>
                      </a:lnTo>
                      <a:lnTo>
                        <a:pt x="249" y="157"/>
                      </a:lnTo>
                      <a:lnTo>
                        <a:pt x="245" y="144"/>
                      </a:lnTo>
                      <a:lnTo>
                        <a:pt x="241" y="131"/>
                      </a:lnTo>
                      <a:lnTo>
                        <a:pt x="236" y="119"/>
                      </a:lnTo>
                      <a:lnTo>
                        <a:pt x="232" y="107"/>
                      </a:lnTo>
                      <a:lnTo>
                        <a:pt x="227" y="95"/>
                      </a:lnTo>
                      <a:lnTo>
                        <a:pt x="221" y="83"/>
                      </a:lnTo>
                      <a:lnTo>
                        <a:pt x="216" y="72"/>
                      </a:lnTo>
                      <a:lnTo>
                        <a:pt x="210" y="62"/>
                      </a:lnTo>
                      <a:lnTo>
                        <a:pt x="204" y="52"/>
                      </a:lnTo>
                      <a:lnTo>
                        <a:pt x="196" y="42"/>
                      </a:lnTo>
                      <a:lnTo>
                        <a:pt x="190" y="32"/>
                      </a:lnTo>
                      <a:lnTo>
                        <a:pt x="182" y="24"/>
                      </a:lnTo>
                      <a:lnTo>
                        <a:pt x="174" y="16"/>
                      </a:lnTo>
                      <a:lnTo>
                        <a:pt x="167" y="8"/>
                      </a:lnTo>
                      <a:lnTo>
                        <a:pt x="158" y="0"/>
                      </a:lnTo>
                      <a:lnTo>
                        <a:pt x="158" y="4"/>
                      </a:lnTo>
                      <a:lnTo>
                        <a:pt x="156" y="8"/>
                      </a:lnTo>
                      <a:lnTo>
                        <a:pt x="154" y="12"/>
                      </a:lnTo>
                      <a:lnTo>
                        <a:pt x="150" y="18"/>
                      </a:lnTo>
                      <a:lnTo>
                        <a:pt x="143" y="32"/>
                      </a:lnTo>
                      <a:lnTo>
                        <a:pt x="132" y="50"/>
                      </a:lnTo>
                      <a:lnTo>
                        <a:pt x="120" y="71"/>
                      </a:lnTo>
                      <a:lnTo>
                        <a:pt x="107" y="94"/>
                      </a:lnTo>
                      <a:lnTo>
                        <a:pt x="91" y="120"/>
                      </a:lnTo>
                      <a:lnTo>
                        <a:pt x="77" y="149"/>
                      </a:lnTo>
                      <a:lnTo>
                        <a:pt x="70" y="163"/>
                      </a:lnTo>
                      <a:lnTo>
                        <a:pt x="62" y="178"/>
                      </a:lnTo>
                      <a:lnTo>
                        <a:pt x="55" y="193"/>
                      </a:lnTo>
                      <a:lnTo>
                        <a:pt x="48" y="210"/>
                      </a:lnTo>
                      <a:lnTo>
                        <a:pt x="41" y="226"/>
                      </a:lnTo>
                      <a:lnTo>
                        <a:pt x="36" y="242"/>
                      </a:lnTo>
                      <a:lnTo>
                        <a:pt x="29" y="260"/>
                      </a:lnTo>
                      <a:lnTo>
                        <a:pt x="24" y="276"/>
                      </a:lnTo>
                      <a:lnTo>
                        <a:pt x="18" y="294"/>
                      </a:lnTo>
                      <a:lnTo>
                        <a:pt x="14" y="311"/>
                      </a:lnTo>
                      <a:lnTo>
                        <a:pt x="10" y="329"/>
                      </a:lnTo>
                      <a:lnTo>
                        <a:pt x="6" y="346"/>
                      </a:lnTo>
                      <a:lnTo>
                        <a:pt x="4" y="363"/>
                      </a:lnTo>
                      <a:lnTo>
                        <a:pt x="2" y="381"/>
                      </a:lnTo>
                      <a:lnTo>
                        <a:pt x="1" y="399"/>
                      </a:lnTo>
                      <a:lnTo>
                        <a:pt x="0" y="416"/>
                      </a:lnTo>
                      <a:lnTo>
                        <a:pt x="0" y="424"/>
                      </a:lnTo>
                      <a:lnTo>
                        <a:pt x="1" y="434"/>
                      </a:lnTo>
                      <a:lnTo>
                        <a:pt x="1" y="439"/>
                      </a:lnTo>
                      <a:lnTo>
                        <a:pt x="2" y="443"/>
                      </a:lnTo>
                      <a:lnTo>
                        <a:pt x="2" y="447"/>
                      </a:lnTo>
                      <a:lnTo>
                        <a:pt x="3" y="452"/>
                      </a:lnTo>
                      <a:lnTo>
                        <a:pt x="25" y="477"/>
                      </a:lnTo>
                      <a:close/>
                    </a:path>
                  </a:pathLst>
                </a:custGeom>
                <a:solidFill>
                  <a:srgbClr val="F2B48D"/>
                </a:solidFill>
                <a:ln w="9525">
                  <a:noFill/>
                  <a:round/>
                  <a:headEnd/>
                  <a:tailEnd/>
                </a:ln>
              </p:spPr>
              <p:txBody>
                <a:bodyPr>
                  <a:prstTxWarp prst="textNoShape">
                    <a:avLst/>
                  </a:prstTxWarp>
                </a:bodyPr>
                <a:lstStyle/>
                <a:p>
                  <a:endParaRPr lang="en-US"/>
                </a:p>
              </p:txBody>
            </p:sp>
            <p:sp>
              <p:nvSpPr>
                <p:cNvPr id="63785" name="Freeform 172"/>
                <p:cNvSpPr>
                  <a:spLocks noChangeAspect="1"/>
                </p:cNvSpPr>
                <p:nvPr/>
              </p:nvSpPr>
              <p:spPr bwMode="auto">
                <a:xfrm>
                  <a:off x="3903" y="1331"/>
                  <a:ext cx="89" cy="140"/>
                </a:xfrm>
                <a:custGeom>
                  <a:avLst/>
                  <a:gdLst>
                    <a:gd name="T0" fmla="*/ 32 w 266"/>
                    <a:gd name="T1" fmla="*/ 416 h 420"/>
                    <a:gd name="T2" fmla="*/ 49 w 266"/>
                    <a:gd name="T3" fmla="*/ 410 h 420"/>
                    <a:gd name="T4" fmla="*/ 67 w 266"/>
                    <a:gd name="T5" fmla="*/ 406 h 420"/>
                    <a:gd name="T6" fmla="*/ 84 w 266"/>
                    <a:gd name="T7" fmla="*/ 401 h 420"/>
                    <a:gd name="T8" fmla="*/ 108 w 266"/>
                    <a:gd name="T9" fmla="*/ 397 h 420"/>
                    <a:gd name="T10" fmla="*/ 139 w 266"/>
                    <a:gd name="T11" fmla="*/ 394 h 420"/>
                    <a:gd name="T12" fmla="*/ 168 w 266"/>
                    <a:gd name="T13" fmla="*/ 391 h 420"/>
                    <a:gd name="T14" fmla="*/ 193 w 266"/>
                    <a:gd name="T15" fmla="*/ 389 h 420"/>
                    <a:gd name="T16" fmla="*/ 217 w 266"/>
                    <a:gd name="T17" fmla="*/ 386 h 420"/>
                    <a:gd name="T18" fmla="*/ 233 w 266"/>
                    <a:gd name="T19" fmla="*/ 382 h 420"/>
                    <a:gd name="T20" fmla="*/ 244 w 266"/>
                    <a:gd name="T21" fmla="*/ 378 h 420"/>
                    <a:gd name="T22" fmla="*/ 253 w 266"/>
                    <a:gd name="T23" fmla="*/ 373 h 420"/>
                    <a:gd name="T24" fmla="*/ 262 w 266"/>
                    <a:gd name="T25" fmla="*/ 367 h 420"/>
                    <a:gd name="T26" fmla="*/ 264 w 266"/>
                    <a:gd name="T27" fmla="*/ 360 h 420"/>
                    <a:gd name="T28" fmla="*/ 263 w 266"/>
                    <a:gd name="T29" fmla="*/ 351 h 420"/>
                    <a:gd name="T30" fmla="*/ 262 w 266"/>
                    <a:gd name="T31" fmla="*/ 325 h 420"/>
                    <a:gd name="T32" fmla="*/ 257 w 266"/>
                    <a:gd name="T33" fmla="*/ 280 h 420"/>
                    <a:gd name="T34" fmla="*/ 253 w 266"/>
                    <a:gd name="T35" fmla="*/ 232 h 420"/>
                    <a:gd name="T36" fmla="*/ 246 w 266"/>
                    <a:gd name="T37" fmla="*/ 182 h 420"/>
                    <a:gd name="T38" fmla="*/ 240 w 266"/>
                    <a:gd name="T39" fmla="*/ 146 h 420"/>
                    <a:gd name="T40" fmla="*/ 234 w 266"/>
                    <a:gd name="T41" fmla="*/ 122 h 420"/>
                    <a:gd name="T42" fmla="*/ 229 w 266"/>
                    <a:gd name="T43" fmla="*/ 99 h 420"/>
                    <a:gd name="T44" fmla="*/ 223 w 266"/>
                    <a:gd name="T45" fmla="*/ 79 h 420"/>
                    <a:gd name="T46" fmla="*/ 215 w 266"/>
                    <a:gd name="T47" fmla="*/ 58 h 420"/>
                    <a:gd name="T48" fmla="*/ 206 w 266"/>
                    <a:gd name="T49" fmla="*/ 39 h 420"/>
                    <a:gd name="T50" fmla="*/ 196 w 266"/>
                    <a:gd name="T51" fmla="*/ 23 h 420"/>
                    <a:gd name="T52" fmla="*/ 185 w 266"/>
                    <a:gd name="T53" fmla="*/ 9 h 420"/>
                    <a:gd name="T54" fmla="*/ 177 w 266"/>
                    <a:gd name="T55" fmla="*/ 0 h 420"/>
                    <a:gd name="T56" fmla="*/ 169 w 266"/>
                    <a:gd name="T57" fmla="*/ 1 h 420"/>
                    <a:gd name="T58" fmla="*/ 159 w 266"/>
                    <a:gd name="T59" fmla="*/ 7 h 420"/>
                    <a:gd name="T60" fmla="*/ 148 w 266"/>
                    <a:gd name="T61" fmla="*/ 18 h 420"/>
                    <a:gd name="T62" fmla="*/ 136 w 266"/>
                    <a:gd name="T63" fmla="*/ 32 h 420"/>
                    <a:gd name="T64" fmla="*/ 123 w 266"/>
                    <a:gd name="T65" fmla="*/ 50 h 420"/>
                    <a:gd name="T66" fmla="*/ 109 w 266"/>
                    <a:gd name="T67" fmla="*/ 72 h 420"/>
                    <a:gd name="T68" fmla="*/ 96 w 266"/>
                    <a:gd name="T69" fmla="*/ 96 h 420"/>
                    <a:gd name="T70" fmla="*/ 81 w 266"/>
                    <a:gd name="T71" fmla="*/ 123 h 420"/>
                    <a:gd name="T72" fmla="*/ 68 w 266"/>
                    <a:gd name="T73" fmla="*/ 153 h 420"/>
                    <a:gd name="T74" fmla="*/ 55 w 266"/>
                    <a:gd name="T75" fmla="*/ 183 h 420"/>
                    <a:gd name="T76" fmla="*/ 42 w 266"/>
                    <a:gd name="T77" fmla="*/ 216 h 420"/>
                    <a:gd name="T78" fmla="*/ 31 w 266"/>
                    <a:gd name="T79" fmla="*/ 249 h 420"/>
                    <a:gd name="T80" fmla="*/ 20 w 266"/>
                    <a:gd name="T81" fmla="*/ 282 h 420"/>
                    <a:gd name="T82" fmla="*/ 12 w 266"/>
                    <a:gd name="T83" fmla="*/ 315 h 420"/>
                    <a:gd name="T84" fmla="*/ 6 w 266"/>
                    <a:gd name="T85" fmla="*/ 348 h 420"/>
                    <a:gd name="T86" fmla="*/ 2 w 266"/>
                    <a:gd name="T87" fmla="*/ 373 h 420"/>
                    <a:gd name="T88" fmla="*/ 1 w 266"/>
                    <a:gd name="T89" fmla="*/ 389 h 420"/>
                    <a:gd name="T90" fmla="*/ 22 w 266"/>
                    <a:gd name="T91" fmla="*/ 420 h 420"/>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266"/>
                    <a:gd name="T139" fmla="*/ 0 h 420"/>
                    <a:gd name="T140" fmla="*/ 266 w 266"/>
                    <a:gd name="T141" fmla="*/ 420 h 420"/>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266" h="420">
                      <a:moveTo>
                        <a:pt x="22" y="420"/>
                      </a:moveTo>
                      <a:lnTo>
                        <a:pt x="32" y="416"/>
                      </a:lnTo>
                      <a:lnTo>
                        <a:pt x="40" y="413"/>
                      </a:lnTo>
                      <a:lnTo>
                        <a:pt x="49" y="410"/>
                      </a:lnTo>
                      <a:lnTo>
                        <a:pt x="58" y="408"/>
                      </a:lnTo>
                      <a:lnTo>
                        <a:pt x="67" y="406"/>
                      </a:lnTo>
                      <a:lnTo>
                        <a:pt x="75" y="403"/>
                      </a:lnTo>
                      <a:lnTo>
                        <a:pt x="84" y="401"/>
                      </a:lnTo>
                      <a:lnTo>
                        <a:pt x="92" y="399"/>
                      </a:lnTo>
                      <a:lnTo>
                        <a:pt x="108" y="397"/>
                      </a:lnTo>
                      <a:lnTo>
                        <a:pt x="124" y="395"/>
                      </a:lnTo>
                      <a:lnTo>
                        <a:pt x="139" y="394"/>
                      </a:lnTo>
                      <a:lnTo>
                        <a:pt x="154" y="392"/>
                      </a:lnTo>
                      <a:lnTo>
                        <a:pt x="168" y="391"/>
                      </a:lnTo>
                      <a:lnTo>
                        <a:pt x="181" y="391"/>
                      </a:lnTo>
                      <a:lnTo>
                        <a:pt x="193" y="389"/>
                      </a:lnTo>
                      <a:lnTo>
                        <a:pt x="205" y="388"/>
                      </a:lnTo>
                      <a:lnTo>
                        <a:pt x="217" y="386"/>
                      </a:lnTo>
                      <a:lnTo>
                        <a:pt x="229" y="384"/>
                      </a:lnTo>
                      <a:lnTo>
                        <a:pt x="233" y="382"/>
                      </a:lnTo>
                      <a:lnTo>
                        <a:pt x="239" y="381"/>
                      </a:lnTo>
                      <a:lnTo>
                        <a:pt x="244" y="378"/>
                      </a:lnTo>
                      <a:lnTo>
                        <a:pt x="249" y="376"/>
                      </a:lnTo>
                      <a:lnTo>
                        <a:pt x="253" y="373"/>
                      </a:lnTo>
                      <a:lnTo>
                        <a:pt x="257" y="370"/>
                      </a:lnTo>
                      <a:lnTo>
                        <a:pt x="262" y="367"/>
                      </a:lnTo>
                      <a:lnTo>
                        <a:pt x="266" y="364"/>
                      </a:lnTo>
                      <a:lnTo>
                        <a:pt x="264" y="360"/>
                      </a:lnTo>
                      <a:lnTo>
                        <a:pt x="264" y="355"/>
                      </a:lnTo>
                      <a:lnTo>
                        <a:pt x="263" y="351"/>
                      </a:lnTo>
                      <a:lnTo>
                        <a:pt x="263" y="346"/>
                      </a:lnTo>
                      <a:lnTo>
                        <a:pt x="262" y="325"/>
                      </a:lnTo>
                      <a:lnTo>
                        <a:pt x="260" y="303"/>
                      </a:lnTo>
                      <a:lnTo>
                        <a:pt x="257" y="280"/>
                      </a:lnTo>
                      <a:lnTo>
                        <a:pt x="255" y="256"/>
                      </a:lnTo>
                      <a:lnTo>
                        <a:pt x="253" y="232"/>
                      </a:lnTo>
                      <a:lnTo>
                        <a:pt x="250" y="207"/>
                      </a:lnTo>
                      <a:lnTo>
                        <a:pt x="246" y="182"/>
                      </a:lnTo>
                      <a:lnTo>
                        <a:pt x="242" y="158"/>
                      </a:lnTo>
                      <a:lnTo>
                        <a:pt x="240" y="146"/>
                      </a:lnTo>
                      <a:lnTo>
                        <a:pt x="238" y="134"/>
                      </a:lnTo>
                      <a:lnTo>
                        <a:pt x="234" y="122"/>
                      </a:lnTo>
                      <a:lnTo>
                        <a:pt x="232" y="111"/>
                      </a:lnTo>
                      <a:lnTo>
                        <a:pt x="229" y="99"/>
                      </a:lnTo>
                      <a:lnTo>
                        <a:pt x="226" y="88"/>
                      </a:lnTo>
                      <a:lnTo>
                        <a:pt x="223" y="79"/>
                      </a:lnTo>
                      <a:lnTo>
                        <a:pt x="219" y="68"/>
                      </a:lnTo>
                      <a:lnTo>
                        <a:pt x="215" y="58"/>
                      </a:lnTo>
                      <a:lnTo>
                        <a:pt x="211" y="48"/>
                      </a:lnTo>
                      <a:lnTo>
                        <a:pt x="206" y="39"/>
                      </a:lnTo>
                      <a:lnTo>
                        <a:pt x="202" y="31"/>
                      </a:lnTo>
                      <a:lnTo>
                        <a:pt x="196" y="23"/>
                      </a:lnTo>
                      <a:lnTo>
                        <a:pt x="191" y="15"/>
                      </a:lnTo>
                      <a:lnTo>
                        <a:pt x="185" y="9"/>
                      </a:lnTo>
                      <a:lnTo>
                        <a:pt x="180" y="2"/>
                      </a:lnTo>
                      <a:lnTo>
                        <a:pt x="177" y="0"/>
                      </a:lnTo>
                      <a:lnTo>
                        <a:pt x="173" y="0"/>
                      </a:lnTo>
                      <a:lnTo>
                        <a:pt x="169" y="1"/>
                      </a:lnTo>
                      <a:lnTo>
                        <a:pt x="165" y="3"/>
                      </a:lnTo>
                      <a:lnTo>
                        <a:pt x="159" y="7"/>
                      </a:lnTo>
                      <a:lnTo>
                        <a:pt x="154" y="11"/>
                      </a:lnTo>
                      <a:lnTo>
                        <a:pt x="148" y="18"/>
                      </a:lnTo>
                      <a:lnTo>
                        <a:pt x="143" y="24"/>
                      </a:lnTo>
                      <a:lnTo>
                        <a:pt x="136" y="32"/>
                      </a:lnTo>
                      <a:lnTo>
                        <a:pt x="130" y="40"/>
                      </a:lnTo>
                      <a:lnTo>
                        <a:pt x="123" y="50"/>
                      </a:lnTo>
                      <a:lnTo>
                        <a:pt x="117" y="60"/>
                      </a:lnTo>
                      <a:lnTo>
                        <a:pt x="109" y="72"/>
                      </a:lnTo>
                      <a:lnTo>
                        <a:pt x="103" y="84"/>
                      </a:lnTo>
                      <a:lnTo>
                        <a:pt x="96" y="96"/>
                      </a:lnTo>
                      <a:lnTo>
                        <a:pt x="88" y="110"/>
                      </a:lnTo>
                      <a:lnTo>
                        <a:pt x="81" y="123"/>
                      </a:lnTo>
                      <a:lnTo>
                        <a:pt x="74" y="137"/>
                      </a:lnTo>
                      <a:lnTo>
                        <a:pt x="68" y="153"/>
                      </a:lnTo>
                      <a:lnTo>
                        <a:pt x="60" y="168"/>
                      </a:lnTo>
                      <a:lnTo>
                        <a:pt x="55" y="183"/>
                      </a:lnTo>
                      <a:lnTo>
                        <a:pt x="48" y="200"/>
                      </a:lnTo>
                      <a:lnTo>
                        <a:pt x="42" y="216"/>
                      </a:lnTo>
                      <a:lnTo>
                        <a:pt x="36" y="232"/>
                      </a:lnTo>
                      <a:lnTo>
                        <a:pt x="31" y="249"/>
                      </a:lnTo>
                      <a:lnTo>
                        <a:pt x="25" y="265"/>
                      </a:lnTo>
                      <a:lnTo>
                        <a:pt x="20" y="282"/>
                      </a:lnTo>
                      <a:lnTo>
                        <a:pt x="15" y="299"/>
                      </a:lnTo>
                      <a:lnTo>
                        <a:pt x="12" y="315"/>
                      </a:lnTo>
                      <a:lnTo>
                        <a:pt x="9" y="333"/>
                      </a:lnTo>
                      <a:lnTo>
                        <a:pt x="6" y="348"/>
                      </a:lnTo>
                      <a:lnTo>
                        <a:pt x="2" y="364"/>
                      </a:lnTo>
                      <a:lnTo>
                        <a:pt x="2" y="373"/>
                      </a:lnTo>
                      <a:lnTo>
                        <a:pt x="1" y="382"/>
                      </a:lnTo>
                      <a:lnTo>
                        <a:pt x="1" y="389"/>
                      </a:lnTo>
                      <a:lnTo>
                        <a:pt x="0" y="398"/>
                      </a:lnTo>
                      <a:lnTo>
                        <a:pt x="22" y="420"/>
                      </a:lnTo>
                      <a:close/>
                    </a:path>
                  </a:pathLst>
                </a:custGeom>
                <a:solidFill>
                  <a:srgbClr val="F7CEA4"/>
                </a:solidFill>
                <a:ln w="9525">
                  <a:noFill/>
                  <a:round/>
                  <a:headEnd/>
                  <a:tailEnd/>
                </a:ln>
              </p:spPr>
              <p:txBody>
                <a:bodyPr>
                  <a:prstTxWarp prst="textNoShape">
                    <a:avLst/>
                  </a:prstTxWarp>
                </a:bodyPr>
                <a:lstStyle/>
                <a:p>
                  <a:endParaRPr lang="en-US"/>
                </a:p>
              </p:txBody>
            </p:sp>
            <p:sp>
              <p:nvSpPr>
                <p:cNvPr id="63786" name="Freeform 173"/>
                <p:cNvSpPr>
                  <a:spLocks noChangeAspect="1"/>
                </p:cNvSpPr>
                <p:nvPr/>
              </p:nvSpPr>
              <p:spPr bwMode="auto">
                <a:xfrm>
                  <a:off x="3904" y="1347"/>
                  <a:ext cx="84" cy="124"/>
                </a:xfrm>
                <a:custGeom>
                  <a:avLst/>
                  <a:gdLst>
                    <a:gd name="T0" fmla="*/ 0 w 253"/>
                    <a:gd name="T1" fmla="*/ 352 h 374"/>
                    <a:gd name="T2" fmla="*/ 16 w 253"/>
                    <a:gd name="T3" fmla="*/ 294 h 374"/>
                    <a:gd name="T4" fmla="*/ 37 w 253"/>
                    <a:gd name="T5" fmla="*/ 231 h 374"/>
                    <a:gd name="T6" fmla="*/ 56 w 253"/>
                    <a:gd name="T7" fmla="*/ 183 h 374"/>
                    <a:gd name="T8" fmla="*/ 68 w 253"/>
                    <a:gd name="T9" fmla="*/ 151 h 374"/>
                    <a:gd name="T10" fmla="*/ 81 w 253"/>
                    <a:gd name="T11" fmla="*/ 122 h 374"/>
                    <a:gd name="T12" fmla="*/ 95 w 253"/>
                    <a:gd name="T13" fmla="*/ 95 h 374"/>
                    <a:gd name="T14" fmla="*/ 108 w 253"/>
                    <a:gd name="T15" fmla="*/ 70 h 374"/>
                    <a:gd name="T16" fmla="*/ 122 w 253"/>
                    <a:gd name="T17" fmla="*/ 48 h 374"/>
                    <a:gd name="T18" fmla="*/ 135 w 253"/>
                    <a:gd name="T19" fmla="*/ 29 h 374"/>
                    <a:gd name="T20" fmla="*/ 149 w 253"/>
                    <a:gd name="T21" fmla="*/ 14 h 374"/>
                    <a:gd name="T22" fmla="*/ 162 w 253"/>
                    <a:gd name="T23" fmla="*/ 4 h 374"/>
                    <a:gd name="T24" fmla="*/ 175 w 253"/>
                    <a:gd name="T25" fmla="*/ 0 h 374"/>
                    <a:gd name="T26" fmla="*/ 187 w 253"/>
                    <a:gd name="T27" fmla="*/ 1 h 374"/>
                    <a:gd name="T28" fmla="*/ 198 w 253"/>
                    <a:gd name="T29" fmla="*/ 9 h 374"/>
                    <a:gd name="T30" fmla="*/ 206 w 253"/>
                    <a:gd name="T31" fmla="*/ 20 h 374"/>
                    <a:gd name="T32" fmla="*/ 212 w 253"/>
                    <a:gd name="T33" fmla="*/ 32 h 374"/>
                    <a:gd name="T34" fmla="*/ 217 w 253"/>
                    <a:gd name="T35" fmla="*/ 47 h 374"/>
                    <a:gd name="T36" fmla="*/ 222 w 253"/>
                    <a:gd name="T37" fmla="*/ 63 h 374"/>
                    <a:gd name="T38" fmla="*/ 227 w 253"/>
                    <a:gd name="T39" fmla="*/ 91 h 374"/>
                    <a:gd name="T40" fmla="*/ 231 w 253"/>
                    <a:gd name="T41" fmla="*/ 133 h 374"/>
                    <a:gd name="T42" fmla="*/ 236 w 253"/>
                    <a:gd name="T43" fmla="*/ 178 h 374"/>
                    <a:gd name="T44" fmla="*/ 240 w 253"/>
                    <a:gd name="T45" fmla="*/ 222 h 374"/>
                    <a:gd name="T46" fmla="*/ 244 w 253"/>
                    <a:gd name="T47" fmla="*/ 265 h 374"/>
                    <a:gd name="T48" fmla="*/ 249 w 253"/>
                    <a:gd name="T49" fmla="*/ 302 h 374"/>
                    <a:gd name="T50" fmla="*/ 253 w 253"/>
                    <a:gd name="T51" fmla="*/ 332 h 374"/>
                    <a:gd name="T52" fmla="*/ 229 w 253"/>
                    <a:gd name="T53" fmla="*/ 340 h 374"/>
                    <a:gd name="T54" fmla="*/ 207 w 253"/>
                    <a:gd name="T55" fmla="*/ 343 h 374"/>
                    <a:gd name="T56" fmla="*/ 171 w 253"/>
                    <a:gd name="T57" fmla="*/ 345 h 374"/>
                    <a:gd name="T58" fmla="*/ 131 w 253"/>
                    <a:gd name="T59" fmla="*/ 348 h 374"/>
                    <a:gd name="T60" fmla="*/ 102 w 253"/>
                    <a:gd name="T61" fmla="*/ 352 h 374"/>
                    <a:gd name="T62" fmla="*/ 71 w 253"/>
                    <a:gd name="T63" fmla="*/ 357 h 374"/>
                    <a:gd name="T64" fmla="*/ 46 w 253"/>
                    <a:gd name="T65" fmla="*/ 365 h 374"/>
                    <a:gd name="T66" fmla="*/ 29 w 253"/>
                    <a:gd name="T67" fmla="*/ 370 h 374"/>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53"/>
                    <a:gd name="T103" fmla="*/ 0 h 374"/>
                    <a:gd name="T104" fmla="*/ 253 w 253"/>
                    <a:gd name="T105" fmla="*/ 374 h 374"/>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53" h="374">
                      <a:moveTo>
                        <a:pt x="20" y="374"/>
                      </a:moveTo>
                      <a:lnTo>
                        <a:pt x="0" y="352"/>
                      </a:lnTo>
                      <a:lnTo>
                        <a:pt x="7" y="324"/>
                      </a:lnTo>
                      <a:lnTo>
                        <a:pt x="16" y="294"/>
                      </a:lnTo>
                      <a:lnTo>
                        <a:pt x="26" y="263"/>
                      </a:lnTo>
                      <a:lnTo>
                        <a:pt x="37" y="231"/>
                      </a:lnTo>
                      <a:lnTo>
                        <a:pt x="49" y="198"/>
                      </a:lnTo>
                      <a:lnTo>
                        <a:pt x="56" y="183"/>
                      </a:lnTo>
                      <a:lnTo>
                        <a:pt x="61" y="167"/>
                      </a:lnTo>
                      <a:lnTo>
                        <a:pt x="68" y="151"/>
                      </a:lnTo>
                      <a:lnTo>
                        <a:pt x="74" y="137"/>
                      </a:lnTo>
                      <a:lnTo>
                        <a:pt x="81" y="122"/>
                      </a:lnTo>
                      <a:lnTo>
                        <a:pt x="89" y="109"/>
                      </a:lnTo>
                      <a:lnTo>
                        <a:pt x="95" y="95"/>
                      </a:lnTo>
                      <a:lnTo>
                        <a:pt x="102" y="82"/>
                      </a:lnTo>
                      <a:lnTo>
                        <a:pt x="108" y="70"/>
                      </a:lnTo>
                      <a:lnTo>
                        <a:pt x="116" y="58"/>
                      </a:lnTo>
                      <a:lnTo>
                        <a:pt x="122" y="48"/>
                      </a:lnTo>
                      <a:lnTo>
                        <a:pt x="129" y="38"/>
                      </a:lnTo>
                      <a:lnTo>
                        <a:pt x="135" y="29"/>
                      </a:lnTo>
                      <a:lnTo>
                        <a:pt x="142" y="21"/>
                      </a:lnTo>
                      <a:lnTo>
                        <a:pt x="149" y="14"/>
                      </a:lnTo>
                      <a:lnTo>
                        <a:pt x="155" y="9"/>
                      </a:lnTo>
                      <a:lnTo>
                        <a:pt x="162" y="4"/>
                      </a:lnTo>
                      <a:lnTo>
                        <a:pt x="168" y="1"/>
                      </a:lnTo>
                      <a:lnTo>
                        <a:pt x="175" y="0"/>
                      </a:lnTo>
                      <a:lnTo>
                        <a:pt x="180" y="0"/>
                      </a:lnTo>
                      <a:lnTo>
                        <a:pt x="187" y="1"/>
                      </a:lnTo>
                      <a:lnTo>
                        <a:pt x="192" y="3"/>
                      </a:lnTo>
                      <a:lnTo>
                        <a:pt x="198" y="9"/>
                      </a:lnTo>
                      <a:lnTo>
                        <a:pt x="203" y="14"/>
                      </a:lnTo>
                      <a:lnTo>
                        <a:pt x="206" y="20"/>
                      </a:lnTo>
                      <a:lnTo>
                        <a:pt x="210" y="25"/>
                      </a:lnTo>
                      <a:lnTo>
                        <a:pt x="212" y="32"/>
                      </a:lnTo>
                      <a:lnTo>
                        <a:pt x="215" y="39"/>
                      </a:lnTo>
                      <a:lnTo>
                        <a:pt x="217" y="47"/>
                      </a:lnTo>
                      <a:lnTo>
                        <a:pt x="219" y="54"/>
                      </a:lnTo>
                      <a:lnTo>
                        <a:pt x="222" y="63"/>
                      </a:lnTo>
                      <a:lnTo>
                        <a:pt x="223" y="72"/>
                      </a:lnTo>
                      <a:lnTo>
                        <a:pt x="227" y="91"/>
                      </a:lnTo>
                      <a:lnTo>
                        <a:pt x="229" y="111"/>
                      </a:lnTo>
                      <a:lnTo>
                        <a:pt x="231" y="133"/>
                      </a:lnTo>
                      <a:lnTo>
                        <a:pt x="235" y="155"/>
                      </a:lnTo>
                      <a:lnTo>
                        <a:pt x="236" y="178"/>
                      </a:lnTo>
                      <a:lnTo>
                        <a:pt x="238" y="199"/>
                      </a:lnTo>
                      <a:lnTo>
                        <a:pt x="240" y="222"/>
                      </a:lnTo>
                      <a:lnTo>
                        <a:pt x="242" y="243"/>
                      </a:lnTo>
                      <a:lnTo>
                        <a:pt x="244" y="265"/>
                      </a:lnTo>
                      <a:lnTo>
                        <a:pt x="247" y="284"/>
                      </a:lnTo>
                      <a:lnTo>
                        <a:pt x="249" y="302"/>
                      </a:lnTo>
                      <a:lnTo>
                        <a:pt x="253" y="318"/>
                      </a:lnTo>
                      <a:lnTo>
                        <a:pt x="253" y="332"/>
                      </a:lnTo>
                      <a:lnTo>
                        <a:pt x="239" y="338"/>
                      </a:lnTo>
                      <a:lnTo>
                        <a:pt x="229" y="340"/>
                      </a:lnTo>
                      <a:lnTo>
                        <a:pt x="218" y="342"/>
                      </a:lnTo>
                      <a:lnTo>
                        <a:pt x="207" y="343"/>
                      </a:lnTo>
                      <a:lnTo>
                        <a:pt x="195" y="344"/>
                      </a:lnTo>
                      <a:lnTo>
                        <a:pt x="171" y="345"/>
                      </a:lnTo>
                      <a:lnTo>
                        <a:pt x="145" y="346"/>
                      </a:lnTo>
                      <a:lnTo>
                        <a:pt x="131" y="348"/>
                      </a:lnTo>
                      <a:lnTo>
                        <a:pt x="117" y="350"/>
                      </a:lnTo>
                      <a:lnTo>
                        <a:pt x="102" y="352"/>
                      </a:lnTo>
                      <a:lnTo>
                        <a:pt x="86" y="354"/>
                      </a:lnTo>
                      <a:lnTo>
                        <a:pt x="71" y="357"/>
                      </a:lnTo>
                      <a:lnTo>
                        <a:pt x="55" y="362"/>
                      </a:lnTo>
                      <a:lnTo>
                        <a:pt x="46" y="365"/>
                      </a:lnTo>
                      <a:lnTo>
                        <a:pt x="37" y="367"/>
                      </a:lnTo>
                      <a:lnTo>
                        <a:pt x="29" y="370"/>
                      </a:lnTo>
                      <a:lnTo>
                        <a:pt x="20" y="374"/>
                      </a:lnTo>
                      <a:close/>
                    </a:path>
                  </a:pathLst>
                </a:custGeom>
                <a:solidFill>
                  <a:srgbClr val="FCEDC1"/>
                </a:solidFill>
                <a:ln w="9525">
                  <a:noFill/>
                  <a:round/>
                  <a:headEnd/>
                  <a:tailEnd/>
                </a:ln>
              </p:spPr>
              <p:txBody>
                <a:bodyPr>
                  <a:prstTxWarp prst="textNoShape">
                    <a:avLst/>
                  </a:prstTxWarp>
                </a:bodyPr>
                <a:lstStyle/>
                <a:p>
                  <a:endParaRPr lang="en-US"/>
                </a:p>
              </p:txBody>
            </p:sp>
          </p:grpSp>
        </p:grpSp>
        <p:grpSp>
          <p:nvGrpSpPr>
            <p:cNvPr id="63616" name="Group 174"/>
            <p:cNvGrpSpPr>
              <a:grpSpLocks/>
            </p:cNvGrpSpPr>
            <p:nvPr/>
          </p:nvGrpSpPr>
          <p:grpSpPr bwMode="auto">
            <a:xfrm>
              <a:off x="3906" y="1660"/>
              <a:ext cx="1284" cy="2387"/>
              <a:chOff x="3770" y="1699"/>
              <a:chExt cx="1284" cy="2387"/>
            </a:xfrm>
          </p:grpSpPr>
          <p:sp>
            <p:nvSpPr>
              <p:cNvPr id="63617" name="Freeform 175"/>
              <p:cNvSpPr>
                <a:spLocks noEditPoints="1"/>
              </p:cNvSpPr>
              <p:nvPr/>
            </p:nvSpPr>
            <p:spPr bwMode="auto">
              <a:xfrm>
                <a:off x="3822" y="1699"/>
                <a:ext cx="1232" cy="2387"/>
              </a:xfrm>
              <a:custGeom>
                <a:avLst/>
                <a:gdLst>
                  <a:gd name="T0" fmla="*/ 3358 w 6160"/>
                  <a:gd name="T1" fmla="*/ 125 h 11939"/>
                  <a:gd name="T2" fmla="*/ 4356 w 6160"/>
                  <a:gd name="T3" fmla="*/ 681 h 11939"/>
                  <a:gd name="T4" fmla="*/ 4280 w 6160"/>
                  <a:gd name="T5" fmla="*/ 806 h 11939"/>
                  <a:gd name="T6" fmla="*/ 4442 w 6160"/>
                  <a:gd name="T7" fmla="*/ 1180 h 11939"/>
                  <a:gd name="T8" fmla="*/ 4375 w 6160"/>
                  <a:gd name="T9" fmla="*/ 1381 h 11939"/>
                  <a:gd name="T10" fmla="*/ 4203 w 6160"/>
                  <a:gd name="T11" fmla="*/ 1554 h 11939"/>
                  <a:gd name="T12" fmla="*/ 4923 w 6160"/>
                  <a:gd name="T13" fmla="*/ 1832 h 11939"/>
                  <a:gd name="T14" fmla="*/ 5901 w 6160"/>
                  <a:gd name="T15" fmla="*/ 2762 h 11939"/>
                  <a:gd name="T16" fmla="*/ 5901 w 6160"/>
                  <a:gd name="T17" fmla="*/ 3596 h 11939"/>
                  <a:gd name="T18" fmla="*/ 6160 w 6160"/>
                  <a:gd name="T19" fmla="*/ 4047 h 11939"/>
                  <a:gd name="T20" fmla="*/ 5891 w 6160"/>
                  <a:gd name="T21" fmla="*/ 5006 h 11939"/>
                  <a:gd name="T22" fmla="*/ 5450 w 6160"/>
                  <a:gd name="T23" fmla="*/ 6061 h 11939"/>
                  <a:gd name="T24" fmla="*/ 5306 w 6160"/>
                  <a:gd name="T25" fmla="*/ 6637 h 11939"/>
                  <a:gd name="T26" fmla="*/ 5575 w 6160"/>
                  <a:gd name="T27" fmla="*/ 8113 h 11939"/>
                  <a:gd name="T28" fmla="*/ 5325 w 6160"/>
                  <a:gd name="T29" fmla="*/ 8640 h 11939"/>
                  <a:gd name="T30" fmla="*/ 5508 w 6160"/>
                  <a:gd name="T31" fmla="*/ 10319 h 11939"/>
                  <a:gd name="T32" fmla="*/ 5517 w 6160"/>
                  <a:gd name="T33" fmla="*/ 10644 h 11939"/>
                  <a:gd name="T34" fmla="*/ 5555 w 6160"/>
                  <a:gd name="T35" fmla="*/ 11459 h 11939"/>
                  <a:gd name="T36" fmla="*/ 5229 w 6160"/>
                  <a:gd name="T37" fmla="*/ 11670 h 11939"/>
                  <a:gd name="T38" fmla="*/ 4529 w 6160"/>
                  <a:gd name="T39" fmla="*/ 11939 h 11939"/>
                  <a:gd name="T40" fmla="*/ 3732 w 6160"/>
                  <a:gd name="T41" fmla="*/ 11661 h 11939"/>
                  <a:gd name="T42" fmla="*/ 4337 w 6160"/>
                  <a:gd name="T43" fmla="*/ 11172 h 11939"/>
                  <a:gd name="T44" fmla="*/ 4423 w 6160"/>
                  <a:gd name="T45" fmla="*/ 10443 h 11939"/>
                  <a:gd name="T46" fmla="*/ 4356 w 6160"/>
                  <a:gd name="T47" fmla="*/ 9369 h 11939"/>
                  <a:gd name="T48" fmla="*/ 3752 w 6160"/>
                  <a:gd name="T49" fmla="*/ 8640 h 11939"/>
                  <a:gd name="T50" fmla="*/ 3425 w 6160"/>
                  <a:gd name="T51" fmla="*/ 9446 h 11939"/>
                  <a:gd name="T52" fmla="*/ 3330 w 6160"/>
                  <a:gd name="T53" fmla="*/ 10405 h 11939"/>
                  <a:gd name="T54" fmla="*/ 3368 w 6160"/>
                  <a:gd name="T55" fmla="*/ 11037 h 11939"/>
                  <a:gd name="T56" fmla="*/ 2936 w 6160"/>
                  <a:gd name="T57" fmla="*/ 11680 h 11939"/>
                  <a:gd name="T58" fmla="*/ 2150 w 6160"/>
                  <a:gd name="T59" fmla="*/ 11708 h 11939"/>
                  <a:gd name="T60" fmla="*/ 1718 w 6160"/>
                  <a:gd name="T61" fmla="*/ 11508 h 11939"/>
                  <a:gd name="T62" fmla="*/ 2438 w 6160"/>
                  <a:gd name="T63" fmla="*/ 10846 h 11939"/>
                  <a:gd name="T64" fmla="*/ 2495 w 6160"/>
                  <a:gd name="T65" fmla="*/ 10481 h 11939"/>
                  <a:gd name="T66" fmla="*/ 2351 w 6160"/>
                  <a:gd name="T67" fmla="*/ 9187 h 11939"/>
                  <a:gd name="T68" fmla="*/ 1986 w 6160"/>
                  <a:gd name="T69" fmla="*/ 8391 h 11939"/>
                  <a:gd name="T70" fmla="*/ 1756 w 6160"/>
                  <a:gd name="T71" fmla="*/ 6406 h 11939"/>
                  <a:gd name="T72" fmla="*/ 1853 w 6160"/>
                  <a:gd name="T73" fmla="*/ 5437 h 11939"/>
                  <a:gd name="T74" fmla="*/ 1324 w 6160"/>
                  <a:gd name="T75" fmla="*/ 4977 h 11939"/>
                  <a:gd name="T76" fmla="*/ 1248 w 6160"/>
                  <a:gd name="T77" fmla="*/ 3980 h 11939"/>
                  <a:gd name="T78" fmla="*/ 154 w 6160"/>
                  <a:gd name="T79" fmla="*/ 3433 h 11939"/>
                  <a:gd name="T80" fmla="*/ 125 w 6160"/>
                  <a:gd name="T81" fmla="*/ 2600 h 11939"/>
                  <a:gd name="T82" fmla="*/ 374 w 6160"/>
                  <a:gd name="T83" fmla="*/ 2503 h 11939"/>
                  <a:gd name="T84" fmla="*/ 576 w 6160"/>
                  <a:gd name="T85" fmla="*/ 2542 h 11939"/>
                  <a:gd name="T86" fmla="*/ 759 w 6160"/>
                  <a:gd name="T87" fmla="*/ 2906 h 11939"/>
                  <a:gd name="T88" fmla="*/ 1507 w 6160"/>
                  <a:gd name="T89" fmla="*/ 2839 h 11939"/>
                  <a:gd name="T90" fmla="*/ 1862 w 6160"/>
                  <a:gd name="T91" fmla="*/ 1832 h 11939"/>
                  <a:gd name="T92" fmla="*/ 2053 w 6160"/>
                  <a:gd name="T93" fmla="*/ 1439 h 11939"/>
                  <a:gd name="T94" fmla="*/ 1958 w 6160"/>
                  <a:gd name="T95" fmla="*/ 1247 h 11939"/>
                  <a:gd name="T96" fmla="*/ 1862 w 6160"/>
                  <a:gd name="T97" fmla="*/ 1056 h 11939"/>
                  <a:gd name="T98" fmla="*/ 2188 w 6160"/>
                  <a:gd name="T99" fmla="*/ 499 h 11939"/>
                  <a:gd name="T100" fmla="*/ 2515 w 6160"/>
                  <a:gd name="T101" fmla="*/ 106 h 11939"/>
                  <a:gd name="T102" fmla="*/ 4874 w 6160"/>
                  <a:gd name="T103" fmla="*/ 4047 h 11939"/>
                  <a:gd name="T104" fmla="*/ 5134 w 6160"/>
                  <a:gd name="T105" fmla="*/ 4123 h 11939"/>
                  <a:gd name="T106" fmla="*/ 5123 w 6160"/>
                  <a:gd name="T107" fmla="*/ 5293 h 11939"/>
                  <a:gd name="T108" fmla="*/ 4874 w 6160"/>
                  <a:gd name="T109" fmla="*/ 5687 h 11939"/>
                  <a:gd name="T110" fmla="*/ 4740 w 6160"/>
                  <a:gd name="T111" fmla="*/ 5035 h 11939"/>
                  <a:gd name="T112" fmla="*/ 4798 w 6160"/>
                  <a:gd name="T113" fmla="*/ 4123 h 11939"/>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6160"/>
                  <a:gd name="T172" fmla="*/ 0 h 11939"/>
                  <a:gd name="T173" fmla="*/ 6160 w 6160"/>
                  <a:gd name="T174" fmla="*/ 11939 h 11939"/>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6160" h="11939">
                    <a:moveTo>
                      <a:pt x="3349" y="39"/>
                    </a:moveTo>
                    <a:lnTo>
                      <a:pt x="3358" y="39"/>
                    </a:lnTo>
                    <a:lnTo>
                      <a:pt x="3358" y="67"/>
                    </a:lnTo>
                    <a:lnTo>
                      <a:pt x="3320" y="77"/>
                    </a:lnTo>
                    <a:lnTo>
                      <a:pt x="3300" y="96"/>
                    </a:lnTo>
                    <a:lnTo>
                      <a:pt x="3358" y="125"/>
                    </a:lnTo>
                    <a:lnTo>
                      <a:pt x="3550" y="183"/>
                    </a:lnTo>
                    <a:lnTo>
                      <a:pt x="3790" y="250"/>
                    </a:lnTo>
                    <a:lnTo>
                      <a:pt x="4040" y="365"/>
                    </a:lnTo>
                    <a:lnTo>
                      <a:pt x="4126" y="413"/>
                    </a:lnTo>
                    <a:lnTo>
                      <a:pt x="4356" y="652"/>
                    </a:lnTo>
                    <a:lnTo>
                      <a:pt x="4356" y="681"/>
                    </a:lnTo>
                    <a:lnTo>
                      <a:pt x="4308" y="681"/>
                    </a:lnTo>
                    <a:lnTo>
                      <a:pt x="4261" y="652"/>
                    </a:lnTo>
                    <a:lnTo>
                      <a:pt x="4231" y="652"/>
                    </a:lnTo>
                    <a:lnTo>
                      <a:pt x="4212" y="671"/>
                    </a:lnTo>
                    <a:lnTo>
                      <a:pt x="4212" y="720"/>
                    </a:lnTo>
                    <a:lnTo>
                      <a:pt x="4280" y="806"/>
                    </a:lnTo>
                    <a:lnTo>
                      <a:pt x="4298" y="873"/>
                    </a:lnTo>
                    <a:lnTo>
                      <a:pt x="4289" y="892"/>
                    </a:lnTo>
                    <a:lnTo>
                      <a:pt x="4145" y="901"/>
                    </a:lnTo>
                    <a:lnTo>
                      <a:pt x="4203" y="969"/>
                    </a:lnTo>
                    <a:lnTo>
                      <a:pt x="4356" y="1065"/>
                    </a:lnTo>
                    <a:lnTo>
                      <a:pt x="4442" y="1180"/>
                    </a:lnTo>
                    <a:lnTo>
                      <a:pt x="4433" y="1200"/>
                    </a:lnTo>
                    <a:lnTo>
                      <a:pt x="4394" y="1200"/>
                    </a:lnTo>
                    <a:lnTo>
                      <a:pt x="4375" y="1189"/>
                    </a:lnTo>
                    <a:lnTo>
                      <a:pt x="4289" y="1189"/>
                    </a:lnTo>
                    <a:lnTo>
                      <a:pt x="4270" y="1209"/>
                    </a:lnTo>
                    <a:lnTo>
                      <a:pt x="4375" y="1381"/>
                    </a:lnTo>
                    <a:lnTo>
                      <a:pt x="4385" y="1439"/>
                    </a:lnTo>
                    <a:lnTo>
                      <a:pt x="4385" y="1458"/>
                    </a:lnTo>
                    <a:lnTo>
                      <a:pt x="4347" y="1486"/>
                    </a:lnTo>
                    <a:lnTo>
                      <a:pt x="4308" y="1486"/>
                    </a:lnTo>
                    <a:lnTo>
                      <a:pt x="4203" y="1535"/>
                    </a:lnTo>
                    <a:lnTo>
                      <a:pt x="4203" y="1554"/>
                    </a:lnTo>
                    <a:lnTo>
                      <a:pt x="4317" y="1583"/>
                    </a:lnTo>
                    <a:lnTo>
                      <a:pt x="4491" y="1669"/>
                    </a:lnTo>
                    <a:lnTo>
                      <a:pt x="4586" y="1746"/>
                    </a:lnTo>
                    <a:lnTo>
                      <a:pt x="4644" y="1736"/>
                    </a:lnTo>
                    <a:lnTo>
                      <a:pt x="4740" y="1755"/>
                    </a:lnTo>
                    <a:lnTo>
                      <a:pt x="4923" y="1832"/>
                    </a:lnTo>
                    <a:lnTo>
                      <a:pt x="5114" y="1938"/>
                    </a:lnTo>
                    <a:lnTo>
                      <a:pt x="5297" y="2157"/>
                    </a:lnTo>
                    <a:lnTo>
                      <a:pt x="5536" y="2542"/>
                    </a:lnTo>
                    <a:lnTo>
                      <a:pt x="5575" y="2628"/>
                    </a:lnTo>
                    <a:lnTo>
                      <a:pt x="5786" y="2695"/>
                    </a:lnTo>
                    <a:lnTo>
                      <a:pt x="5901" y="2762"/>
                    </a:lnTo>
                    <a:lnTo>
                      <a:pt x="5977" y="2867"/>
                    </a:lnTo>
                    <a:lnTo>
                      <a:pt x="6102" y="3213"/>
                    </a:lnTo>
                    <a:lnTo>
                      <a:pt x="6102" y="3271"/>
                    </a:lnTo>
                    <a:lnTo>
                      <a:pt x="6007" y="3385"/>
                    </a:lnTo>
                    <a:lnTo>
                      <a:pt x="5910" y="3587"/>
                    </a:lnTo>
                    <a:lnTo>
                      <a:pt x="5901" y="3596"/>
                    </a:lnTo>
                    <a:lnTo>
                      <a:pt x="6045" y="3865"/>
                    </a:lnTo>
                    <a:lnTo>
                      <a:pt x="6045" y="3903"/>
                    </a:lnTo>
                    <a:lnTo>
                      <a:pt x="6045" y="3923"/>
                    </a:lnTo>
                    <a:lnTo>
                      <a:pt x="6064" y="3932"/>
                    </a:lnTo>
                    <a:lnTo>
                      <a:pt x="6083" y="3932"/>
                    </a:lnTo>
                    <a:lnTo>
                      <a:pt x="6160" y="4047"/>
                    </a:lnTo>
                    <a:lnTo>
                      <a:pt x="6160" y="4191"/>
                    </a:lnTo>
                    <a:lnTo>
                      <a:pt x="6102" y="4344"/>
                    </a:lnTo>
                    <a:lnTo>
                      <a:pt x="6035" y="4430"/>
                    </a:lnTo>
                    <a:lnTo>
                      <a:pt x="6016" y="4622"/>
                    </a:lnTo>
                    <a:lnTo>
                      <a:pt x="5940" y="4871"/>
                    </a:lnTo>
                    <a:lnTo>
                      <a:pt x="5891" y="5006"/>
                    </a:lnTo>
                    <a:lnTo>
                      <a:pt x="5882" y="5063"/>
                    </a:lnTo>
                    <a:lnTo>
                      <a:pt x="5814" y="5236"/>
                    </a:lnTo>
                    <a:lnTo>
                      <a:pt x="5708" y="5390"/>
                    </a:lnTo>
                    <a:lnTo>
                      <a:pt x="5594" y="5773"/>
                    </a:lnTo>
                    <a:lnTo>
                      <a:pt x="5517" y="5936"/>
                    </a:lnTo>
                    <a:lnTo>
                      <a:pt x="5450" y="6061"/>
                    </a:lnTo>
                    <a:lnTo>
                      <a:pt x="5440" y="6089"/>
                    </a:lnTo>
                    <a:lnTo>
                      <a:pt x="5411" y="6108"/>
                    </a:lnTo>
                    <a:lnTo>
                      <a:pt x="5402" y="6310"/>
                    </a:lnTo>
                    <a:lnTo>
                      <a:pt x="5373" y="6463"/>
                    </a:lnTo>
                    <a:lnTo>
                      <a:pt x="5354" y="6540"/>
                    </a:lnTo>
                    <a:lnTo>
                      <a:pt x="5306" y="6637"/>
                    </a:lnTo>
                    <a:lnTo>
                      <a:pt x="5258" y="6646"/>
                    </a:lnTo>
                    <a:lnTo>
                      <a:pt x="5258" y="6693"/>
                    </a:lnTo>
                    <a:lnTo>
                      <a:pt x="5422" y="7211"/>
                    </a:lnTo>
                    <a:lnTo>
                      <a:pt x="5555" y="7729"/>
                    </a:lnTo>
                    <a:lnTo>
                      <a:pt x="5594" y="7979"/>
                    </a:lnTo>
                    <a:lnTo>
                      <a:pt x="5575" y="8113"/>
                    </a:lnTo>
                    <a:lnTo>
                      <a:pt x="5536" y="8257"/>
                    </a:lnTo>
                    <a:lnTo>
                      <a:pt x="5478" y="8343"/>
                    </a:lnTo>
                    <a:lnTo>
                      <a:pt x="5478" y="8362"/>
                    </a:lnTo>
                    <a:lnTo>
                      <a:pt x="5344" y="8544"/>
                    </a:lnTo>
                    <a:lnTo>
                      <a:pt x="5306" y="8611"/>
                    </a:lnTo>
                    <a:lnTo>
                      <a:pt x="5325" y="8640"/>
                    </a:lnTo>
                    <a:lnTo>
                      <a:pt x="5344" y="9091"/>
                    </a:lnTo>
                    <a:lnTo>
                      <a:pt x="5411" y="9513"/>
                    </a:lnTo>
                    <a:lnTo>
                      <a:pt x="5459" y="9934"/>
                    </a:lnTo>
                    <a:lnTo>
                      <a:pt x="5478" y="9973"/>
                    </a:lnTo>
                    <a:lnTo>
                      <a:pt x="5478" y="10031"/>
                    </a:lnTo>
                    <a:lnTo>
                      <a:pt x="5508" y="10319"/>
                    </a:lnTo>
                    <a:lnTo>
                      <a:pt x="5508" y="10386"/>
                    </a:lnTo>
                    <a:lnTo>
                      <a:pt x="5431" y="10463"/>
                    </a:lnTo>
                    <a:lnTo>
                      <a:pt x="5431" y="10519"/>
                    </a:lnTo>
                    <a:lnTo>
                      <a:pt x="5469" y="10587"/>
                    </a:lnTo>
                    <a:lnTo>
                      <a:pt x="5488" y="10596"/>
                    </a:lnTo>
                    <a:lnTo>
                      <a:pt x="5517" y="10644"/>
                    </a:lnTo>
                    <a:lnTo>
                      <a:pt x="5517" y="10712"/>
                    </a:lnTo>
                    <a:lnTo>
                      <a:pt x="5411" y="10846"/>
                    </a:lnTo>
                    <a:lnTo>
                      <a:pt x="5469" y="10951"/>
                    </a:lnTo>
                    <a:lnTo>
                      <a:pt x="5527" y="11028"/>
                    </a:lnTo>
                    <a:lnTo>
                      <a:pt x="5536" y="11239"/>
                    </a:lnTo>
                    <a:lnTo>
                      <a:pt x="5555" y="11459"/>
                    </a:lnTo>
                    <a:lnTo>
                      <a:pt x="5555" y="11584"/>
                    </a:lnTo>
                    <a:lnTo>
                      <a:pt x="5469" y="11651"/>
                    </a:lnTo>
                    <a:lnTo>
                      <a:pt x="5402" y="11680"/>
                    </a:lnTo>
                    <a:lnTo>
                      <a:pt x="5297" y="11670"/>
                    </a:lnTo>
                    <a:lnTo>
                      <a:pt x="5258" y="11651"/>
                    </a:lnTo>
                    <a:lnTo>
                      <a:pt x="5229" y="11670"/>
                    </a:lnTo>
                    <a:lnTo>
                      <a:pt x="5220" y="11670"/>
                    </a:lnTo>
                    <a:lnTo>
                      <a:pt x="5200" y="11651"/>
                    </a:lnTo>
                    <a:lnTo>
                      <a:pt x="5134" y="11738"/>
                    </a:lnTo>
                    <a:lnTo>
                      <a:pt x="4855" y="11872"/>
                    </a:lnTo>
                    <a:lnTo>
                      <a:pt x="4769" y="11881"/>
                    </a:lnTo>
                    <a:lnTo>
                      <a:pt x="4529" y="11939"/>
                    </a:lnTo>
                    <a:lnTo>
                      <a:pt x="3992" y="11930"/>
                    </a:lnTo>
                    <a:lnTo>
                      <a:pt x="3876" y="11900"/>
                    </a:lnTo>
                    <a:lnTo>
                      <a:pt x="3752" y="11863"/>
                    </a:lnTo>
                    <a:lnTo>
                      <a:pt x="3732" y="11833"/>
                    </a:lnTo>
                    <a:lnTo>
                      <a:pt x="3743" y="11680"/>
                    </a:lnTo>
                    <a:lnTo>
                      <a:pt x="3732" y="11661"/>
                    </a:lnTo>
                    <a:lnTo>
                      <a:pt x="3752" y="11584"/>
                    </a:lnTo>
                    <a:lnTo>
                      <a:pt x="3818" y="11498"/>
                    </a:lnTo>
                    <a:lnTo>
                      <a:pt x="3857" y="11450"/>
                    </a:lnTo>
                    <a:lnTo>
                      <a:pt x="4078" y="11287"/>
                    </a:lnTo>
                    <a:lnTo>
                      <a:pt x="4250" y="11229"/>
                    </a:lnTo>
                    <a:lnTo>
                      <a:pt x="4337" y="11172"/>
                    </a:lnTo>
                    <a:lnTo>
                      <a:pt x="4433" y="10913"/>
                    </a:lnTo>
                    <a:lnTo>
                      <a:pt x="4442" y="10846"/>
                    </a:lnTo>
                    <a:lnTo>
                      <a:pt x="4538" y="10730"/>
                    </a:lnTo>
                    <a:lnTo>
                      <a:pt x="4442" y="10625"/>
                    </a:lnTo>
                    <a:lnTo>
                      <a:pt x="4405" y="10529"/>
                    </a:lnTo>
                    <a:lnTo>
                      <a:pt x="4423" y="10443"/>
                    </a:lnTo>
                    <a:lnTo>
                      <a:pt x="4491" y="10338"/>
                    </a:lnTo>
                    <a:lnTo>
                      <a:pt x="4510" y="10289"/>
                    </a:lnTo>
                    <a:lnTo>
                      <a:pt x="4510" y="10184"/>
                    </a:lnTo>
                    <a:lnTo>
                      <a:pt x="4500" y="9964"/>
                    </a:lnTo>
                    <a:lnTo>
                      <a:pt x="4356" y="9379"/>
                    </a:lnTo>
                    <a:lnTo>
                      <a:pt x="4356" y="9369"/>
                    </a:lnTo>
                    <a:lnTo>
                      <a:pt x="4289" y="8966"/>
                    </a:lnTo>
                    <a:lnTo>
                      <a:pt x="4280" y="8947"/>
                    </a:lnTo>
                    <a:lnTo>
                      <a:pt x="4106" y="8928"/>
                    </a:lnTo>
                    <a:lnTo>
                      <a:pt x="4001" y="8899"/>
                    </a:lnTo>
                    <a:lnTo>
                      <a:pt x="3962" y="8870"/>
                    </a:lnTo>
                    <a:lnTo>
                      <a:pt x="3752" y="8640"/>
                    </a:lnTo>
                    <a:lnTo>
                      <a:pt x="3752" y="8622"/>
                    </a:lnTo>
                    <a:lnTo>
                      <a:pt x="3732" y="8602"/>
                    </a:lnTo>
                    <a:lnTo>
                      <a:pt x="3521" y="8775"/>
                    </a:lnTo>
                    <a:lnTo>
                      <a:pt x="3464" y="8822"/>
                    </a:lnTo>
                    <a:lnTo>
                      <a:pt x="3425" y="8880"/>
                    </a:lnTo>
                    <a:lnTo>
                      <a:pt x="3425" y="9446"/>
                    </a:lnTo>
                    <a:lnTo>
                      <a:pt x="3455" y="9648"/>
                    </a:lnTo>
                    <a:lnTo>
                      <a:pt x="3435" y="9790"/>
                    </a:lnTo>
                    <a:lnTo>
                      <a:pt x="3407" y="9887"/>
                    </a:lnTo>
                    <a:lnTo>
                      <a:pt x="3416" y="9983"/>
                    </a:lnTo>
                    <a:lnTo>
                      <a:pt x="3464" y="10261"/>
                    </a:lnTo>
                    <a:lnTo>
                      <a:pt x="3330" y="10405"/>
                    </a:lnTo>
                    <a:lnTo>
                      <a:pt x="3358" y="10491"/>
                    </a:lnTo>
                    <a:lnTo>
                      <a:pt x="3444" y="10644"/>
                    </a:lnTo>
                    <a:lnTo>
                      <a:pt x="3444" y="10749"/>
                    </a:lnTo>
                    <a:lnTo>
                      <a:pt x="3388" y="10865"/>
                    </a:lnTo>
                    <a:lnTo>
                      <a:pt x="3388" y="11018"/>
                    </a:lnTo>
                    <a:lnTo>
                      <a:pt x="3368" y="11037"/>
                    </a:lnTo>
                    <a:lnTo>
                      <a:pt x="3388" y="11085"/>
                    </a:lnTo>
                    <a:lnTo>
                      <a:pt x="3388" y="11345"/>
                    </a:lnTo>
                    <a:lnTo>
                      <a:pt x="3330" y="11392"/>
                    </a:lnTo>
                    <a:lnTo>
                      <a:pt x="3263" y="11411"/>
                    </a:lnTo>
                    <a:lnTo>
                      <a:pt x="3176" y="11411"/>
                    </a:lnTo>
                    <a:lnTo>
                      <a:pt x="2936" y="11680"/>
                    </a:lnTo>
                    <a:lnTo>
                      <a:pt x="2840" y="11699"/>
                    </a:lnTo>
                    <a:lnTo>
                      <a:pt x="2706" y="11708"/>
                    </a:lnTo>
                    <a:lnTo>
                      <a:pt x="2658" y="11728"/>
                    </a:lnTo>
                    <a:lnTo>
                      <a:pt x="2552" y="11756"/>
                    </a:lnTo>
                    <a:lnTo>
                      <a:pt x="2341" y="11747"/>
                    </a:lnTo>
                    <a:lnTo>
                      <a:pt x="2150" y="11708"/>
                    </a:lnTo>
                    <a:lnTo>
                      <a:pt x="2092" y="11689"/>
                    </a:lnTo>
                    <a:lnTo>
                      <a:pt x="1986" y="11670"/>
                    </a:lnTo>
                    <a:lnTo>
                      <a:pt x="1881" y="11651"/>
                    </a:lnTo>
                    <a:lnTo>
                      <a:pt x="1785" y="11613"/>
                    </a:lnTo>
                    <a:lnTo>
                      <a:pt x="1747" y="11584"/>
                    </a:lnTo>
                    <a:lnTo>
                      <a:pt x="1718" y="11508"/>
                    </a:lnTo>
                    <a:lnTo>
                      <a:pt x="1737" y="11459"/>
                    </a:lnTo>
                    <a:lnTo>
                      <a:pt x="1814" y="11411"/>
                    </a:lnTo>
                    <a:lnTo>
                      <a:pt x="2053" y="11278"/>
                    </a:lnTo>
                    <a:lnTo>
                      <a:pt x="2274" y="10999"/>
                    </a:lnTo>
                    <a:lnTo>
                      <a:pt x="2341" y="10913"/>
                    </a:lnTo>
                    <a:lnTo>
                      <a:pt x="2438" y="10846"/>
                    </a:lnTo>
                    <a:lnTo>
                      <a:pt x="2495" y="10721"/>
                    </a:lnTo>
                    <a:lnTo>
                      <a:pt x="2408" y="10625"/>
                    </a:lnTo>
                    <a:lnTo>
                      <a:pt x="2418" y="10596"/>
                    </a:lnTo>
                    <a:lnTo>
                      <a:pt x="2476" y="10568"/>
                    </a:lnTo>
                    <a:lnTo>
                      <a:pt x="2495" y="10549"/>
                    </a:lnTo>
                    <a:lnTo>
                      <a:pt x="2495" y="10481"/>
                    </a:lnTo>
                    <a:lnTo>
                      <a:pt x="2447" y="10366"/>
                    </a:lnTo>
                    <a:lnTo>
                      <a:pt x="2466" y="10328"/>
                    </a:lnTo>
                    <a:lnTo>
                      <a:pt x="2438" y="9858"/>
                    </a:lnTo>
                    <a:lnTo>
                      <a:pt x="2380" y="9293"/>
                    </a:lnTo>
                    <a:lnTo>
                      <a:pt x="2380" y="9225"/>
                    </a:lnTo>
                    <a:lnTo>
                      <a:pt x="2351" y="9187"/>
                    </a:lnTo>
                    <a:lnTo>
                      <a:pt x="2380" y="9149"/>
                    </a:lnTo>
                    <a:lnTo>
                      <a:pt x="2380" y="9052"/>
                    </a:lnTo>
                    <a:lnTo>
                      <a:pt x="2207" y="9005"/>
                    </a:lnTo>
                    <a:lnTo>
                      <a:pt x="2130" y="8928"/>
                    </a:lnTo>
                    <a:lnTo>
                      <a:pt x="2025" y="8669"/>
                    </a:lnTo>
                    <a:lnTo>
                      <a:pt x="1986" y="8391"/>
                    </a:lnTo>
                    <a:lnTo>
                      <a:pt x="1958" y="8093"/>
                    </a:lnTo>
                    <a:lnTo>
                      <a:pt x="1900" y="7547"/>
                    </a:lnTo>
                    <a:lnTo>
                      <a:pt x="1890" y="7039"/>
                    </a:lnTo>
                    <a:lnTo>
                      <a:pt x="1853" y="6656"/>
                    </a:lnTo>
                    <a:lnTo>
                      <a:pt x="1842" y="6521"/>
                    </a:lnTo>
                    <a:lnTo>
                      <a:pt x="1756" y="6406"/>
                    </a:lnTo>
                    <a:lnTo>
                      <a:pt x="1765" y="6329"/>
                    </a:lnTo>
                    <a:lnTo>
                      <a:pt x="1756" y="6196"/>
                    </a:lnTo>
                    <a:lnTo>
                      <a:pt x="1737" y="5946"/>
                    </a:lnTo>
                    <a:lnTo>
                      <a:pt x="1765" y="5764"/>
                    </a:lnTo>
                    <a:lnTo>
                      <a:pt x="1795" y="5600"/>
                    </a:lnTo>
                    <a:lnTo>
                      <a:pt x="1853" y="5437"/>
                    </a:lnTo>
                    <a:lnTo>
                      <a:pt x="1853" y="5351"/>
                    </a:lnTo>
                    <a:lnTo>
                      <a:pt x="1909" y="5179"/>
                    </a:lnTo>
                    <a:lnTo>
                      <a:pt x="1853" y="5179"/>
                    </a:lnTo>
                    <a:lnTo>
                      <a:pt x="1804" y="5198"/>
                    </a:lnTo>
                    <a:lnTo>
                      <a:pt x="1440" y="5044"/>
                    </a:lnTo>
                    <a:lnTo>
                      <a:pt x="1324" y="4977"/>
                    </a:lnTo>
                    <a:lnTo>
                      <a:pt x="1266" y="4910"/>
                    </a:lnTo>
                    <a:lnTo>
                      <a:pt x="1305" y="4210"/>
                    </a:lnTo>
                    <a:lnTo>
                      <a:pt x="1334" y="4000"/>
                    </a:lnTo>
                    <a:lnTo>
                      <a:pt x="1296" y="3989"/>
                    </a:lnTo>
                    <a:lnTo>
                      <a:pt x="1286" y="3989"/>
                    </a:lnTo>
                    <a:lnTo>
                      <a:pt x="1248" y="3980"/>
                    </a:lnTo>
                    <a:lnTo>
                      <a:pt x="1085" y="3865"/>
                    </a:lnTo>
                    <a:lnTo>
                      <a:pt x="912" y="3673"/>
                    </a:lnTo>
                    <a:lnTo>
                      <a:pt x="595" y="3385"/>
                    </a:lnTo>
                    <a:lnTo>
                      <a:pt x="576" y="3404"/>
                    </a:lnTo>
                    <a:lnTo>
                      <a:pt x="509" y="3433"/>
                    </a:lnTo>
                    <a:lnTo>
                      <a:pt x="154" y="3433"/>
                    </a:lnTo>
                    <a:lnTo>
                      <a:pt x="125" y="3376"/>
                    </a:lnTo>
                    <a:lnTo>
                      <a:pt x="96" y="3271"/>
                    </a:lnTo>
                    <a:lnTo>
                      <a:pt x="0" y="3021"/>
                    </a:lnTo>
                    <a:lnTo>
                      <a:pt x="0" y="2916"/>
                    </a:lnTo>
                    <a:lnTo>
                      <a:pt x="87" y="2656"/>
                    </a:lnTo>
                    <a:lnTo>
                      <a:pt x="125" y="2600"/>
                    </a:lnTo>
                    <a:lnTo>
                      <a:pt x="125" y="2580"/>
                    </a:lnTo>
                    <a:lnTo>
                      <a:pt x="144" y="2561"/>
                    </a:lnTo>
                    <a:lnTo>
                      <a:pt x="221" y="2561"/>
                    </a:lnTo>
                    <a:lnTo>
                      <a:pt x="240" y="2551"/>
                    </a:lnTo>
                    <a:lnTo>
                      <a:pt x="327" y="2551"/>
                    </a:lnTo>
                    <a:lnTo>
                      <a:pt x="374" y="2503"/>
                    </a:lnTo>
                    <a:lnTo>
                      <a:pt x="451" y="2331"/>
                    </a:lnTo>
                    <a:lnTo>
                      <a:pt x="499" y="2301"/>
                    </a:lnTo>
                    <a:lnTo>
                      <a:pt x="509" y="2301"/>
                    </a:lnTo>
                    <a:lnTo>
                      <a:pt x="557" y="2340"/>
                    </a:lnTo>
                    <a:lnTo>
                      <a:pt x="586" y="2379"/>
                    </a:lnTo>
                    <a:lnTo>
                      <a:pt x="576" y="2542"/>
                    </a:lnTo>
                    <a:lnTo>
                      <a:pt x="557" y="2600"/>
                    </a:lnTo>
                    <a:lnTo>
                      <a:pt x="557" y="2628"/>
                    </a:lnTo>
                    <a:lnTo>
                      <a:pt x="643" y="2676"/>
                    </a:lnTo>
                    <a:lnTo>
                      <a:pt x="653" y="2686"/>
                    </a:lnTo>
                    <a:lnTo>
                      <a:pt x="643" y="2858"/>
                    </a:lnTo>
                    <a:lnTo>
                      <a:pt x="759" y="2906"/>
                    </a:lnTo>
                    <a:lnTo>
                      <a:pt x="825" y="2954"/>
                    </a:lnTo>
                    <a:lnTo>
                      <a:pt x="1036" y="3069"/>
                    </a:lnTo>
                    <a:lnTo>
                      <a:pt x="1257" y="3117"/>
                    </a:lnTo>
                    <a:lnTo>
                      <a:pt x="1410" y="3127"/>
                    </a:lnTo>
                    <a:lnTo>
                      <a:pt x="1440" y="3002"/>
                    </a:lnTo>
                    <a:lnTo>
                      <a:pt x="1507" y="2839"/>
                    </a:lnTo>
                    <a:lnTo>
                      <a:pt x="1488" y="2618"/>
                    </a:lnTo>
                    <a:lnTo>
                      <a:pt x="1498" y="2445"/>
                    </a:lnTo>
                    <a:lnTo>
                      <a:pt x="1584" y="2187"/>
                    </a:lnTo>
                    <a:lnTo>
                      <a:pt x="1709" y="1976"/>
                    </a:lnTo>
                    <a:lnTo>
                      <a:pt x="1795" y="1880"/>
                    </a:lnTo>
                    <a:lnTo>
                      <a:pt x="1862" y="1832"/>
                    </a:lnTo>
                    <a:lnTo>
                      <a:pt x="2121" y="1784"/>
                    </a:lnTo>
                    <a:lnTo>
                      <a:pt x="2150" y="1746"/>
                    </a:lnTo>
                    <a:lnTo>
                      <a:pt x="2169" y="1679"/>
                    </a:lnTo>
                    <a:lnTo>
                      <a:pt x="2092" y="1621"/>
                    </a:lnTo>
                    <a:lnTo>
                      <a:pt x="2063" y="1544"/>
                    </a:lnTo>
                    <a:lnTo>
                      <a:pt x="2053" y="1439"/>
                    </a:lnTo>
                    <a:lnTo>
                      <a:pt x="2053" y="1419"/>
                    </a:lnTo>
                    <a:lnTo>
                      <a:pt x="2025" y="1419"/>
                    </a:lnTo>
                    <a:lnTo>
                      <a:pt x="1977" y="1449"/>
                    </a:lnTo>
                    <a:lnTo>
                      <a:pt x="1939" y="1430"/>
                    </a:lnTo>
                    <a:lnTo>
                      <a:pt x="1929" y="1391"/>
                    </a:lnTo>
                    <a:lnTo>
                      <a:pt x="1958" y="1247"/>
                    </a:lnTo>
                    <a:lnTo>
                      <a:pt x="1967" y="1209"/>
                    </a:lnTo>
                    <a:lnTo>
                      <a:pt x="1939" y="1209"/>
                    </a:lnTo>
                    <a:lnTo>
                      <a:pt x="1853" y="1275"/>
                    </a:lnTo>
                    <a:lnTo>
                      <a:pt x="1823" y="1275"/>
                    </a:lnTo>
                    <a:lnTo>
                      <a:pt x="1804" y="1256"/>
                    </a:lnTo>
                    <a:lnTo>
                      <a:pt x="1862" y="1056"/>
                    </a:lnTo>
                    <a:lnTo>
                      <a:pt x="1997" y="825"/>
                    </a:lnTo>
                    <a:lnTo>
                      <a:pt x="2169" y="624"/>
                    </a:lnTo>
                    <a:lnTo>
                      <a:pt x="2216" y="576"/>
                    </a:lnTo>
                    <a:lnTo>
                      <a:pt x="2216" y="547"/>
                    </a:lnTo>
                    <a:lnTo>
                      <a:pt x="2188" y="537"/>
                    </a:lnTo>
                    <a:lnTo>
                      <a:pt x="2188" y="499"/>
                    </a:lnTo>
                    <a:lnTo>
                      <a:pt x="2322" y="336"/>
                    </a:lnTo>
                    <a:lnTo>
                      <a:pt x="2524" y="125"/>
                    </a:lnTo>
                    <a:lnTo>
                      <a:pt x="2552" y="96"/>
                    </a:lnTo>
                    <a:lnTo>
                      <a:pt x="2543" y="96"/>
                    </a:lnTo>
                    <a:lnTo>
                      <a:pt x="2533" y="96"/>
                    </a:lnTo>
                    <a:lnTo>
                      <a:pt x="2515" y="106"/>
                    </a:lnTo>
                    <a:lnTo>
                      <a:pt x="2495" y="96"/>
                    </a:lnTo>
                    <a:lnTo>
                      <a:pt x="2543" y="58"/>
                    </a:lnTo>
                    <a:lnTo>
                      <a:pt x="2945" y="0"/>
                    </a:lnTo>
                    <a:lnTo>
                      <a:pt x="3253" y="10"/>
                    </a:lnTo>
                    <a:lnTo>
                      <a:pt x="3349" y="39"/>
                    </a:lnTo>
                    <a:close/>
                    <a:moveTo>
                      <a:pt x="4874" y="4047"/>
                    </a:moveTo>
                    <a:lnTo>
                      <a:pt x="4903" y="4028"/>
                    </a:lnTo>
                    <a:lnTo>
                      <a:pt x="4932" y="4028"/>
                    </a:lnTo>
                    <a:lnTo>
                      <a:pt x="4951" y="4047"/>
                    </a:lnTo>
                    <a:lnTo>
                      <a:pt x="5047" y="4037"/>
                    </a:lnTo>
                    <a:lnTo>
                      <a:pt x="5076" y="4047"/>
                    </a:lnTo>
                    <a:lnTo>
                      <a:pt x="5134" y="4123"/>
                    </a:lnTo>
                    <a:lnTo>
                      <a:pt x="5220" y="4172"/>
                    </a:lnTo>
                    <a:lnTo>
                      <a:pt x="5248" y="4230"/>
                    </a:lnTo>
                    <a:lnTo>
                      <a:pt x="5153" y="4421"/>
                    </a:lnTo>
                    <a:lnTo>
                      <a:pt x="5095" y="4738"/>
                    </a:lnTo>
                    <a:lnTo>
                      <a:pt x="5104" y="5188"/>
                    </a:lnTo>
                    <a:lnTo>
                      <a:pt x="5123" y="5293"/>
                    </a:lnTo>
                    <a:lnTo>
                      <a:pt x="5123" y="5390"/>
                    </a:lnTo>
                    <a:lnTo>
                      <a:pt x="5047" y="5697"/>
                    </a:lnTo>
                    <a:lnTo>
                      <a:pt x="4990" y="5744"/>
                    </a:lnTo>
                    <a:lnTo>
                      <a:pt x="4893" y="5764"/>
                    </a:lnTo>
                    <a:lnTo>
                      <a:pt x="4874" y="5735"/>
                    </a:lnTo>
                    <a:lnTo>
                      <a:pt x="4874" y="5687"/>
                    </a:lnTo>
                    <a:lnTo>
                      <a:pt x="4807" y="5505"/>
                    </a:lnTo>
                    <a:lnTo>
                      <a:pt x="4779" y="5476"/>
                    </a:lnTo>
                    <a:lnTo>
                      <a:pt x="4711" y="5274"/>
                    </a:lnTo>
                    <a:lnTo>
                      <a:pt x="4682" y="5179"/>
                    </a:lnTo>
                    <a:lnTo>
                      <a:pt x="4691" y="5121"/>
                    </a:lnTo>
                    <a:lnTo>
                      <a:pt x="4740" y="5035"/>
                    </a:lnTo>
                    <a:lnTo>
                      <a:pt x="4788" y="4891"/>
                    </a:lnTo>
                    <a:lnTo>
                      <a:pt x="4788" y="4805"/>
                    </a:lnTo>
                    <a:lnTo>
                      <a:pt x="4702" y="4594"/>
                    </a:lnTo>
                    <a:lnTo>
                      <a:pt x="4654" y="4488"/>
                    </a:lnTo>
                    <a:lnTo>
                      <a:pt x="4702" y="4344"/>
                    </a:lnTo>
                    <a:lnTo>
                      <a:pt x="4798" y="4123"/>
                    </a:lnTo>
                    <a:lnTo>
                      <a:pt x="4816" y="4067"/>
                    </a:lnTo>
                    <a:lnTo>
                      <a:pt x="4846" y="4018"/>
                    </a:lnTo>
                    <a:lnTo>
                      <a:pt x="4874" y="4047"/>
                    </a:lnTo>
                    <a:close/>
                  </a:path>
                </a:pathLst>
              </a:custGeom>
              <a:solidFill>
                <a:srgbClr val="000000"/>
              </a:solidFill>
              <a:ln w="9525">
                <a:noFill/>
                <a:round/>
                <a:headEnd/>
                <a:tailEnd/>
              </a:ln>
            </p:spPr>
            <p:txBody>
              <a:bodyPr>
                <a:prstTxWarp prst="textNoShape">
                  <a:avLst/>
                </a:prstTxWarp>
              </a:bodyPr>
              <a:lstStyle/>
              <a:p>
                <a:endParaRPr lang="en-US"/>
              </a:p>
            </p:txBody>
          </p:sp>
          <p:sp>
            <p:nvSpPr>
              <p:cNvPr id="63618" name="Freeform 176"/>
              <p:cNvSpPr>
                <a:spLocks/>
              </p:cNvSpPr>
              <p:nvPr/>
            </p:nvSpPr>
            <p:spPr bwMode="auto">
              <a:xfrm>
                <a:off x="4269" y="1705"/>
                <a:ext cx="294" cy="235"/>
              </a:xfrm>
              <a:custGeom>
                <a:avLst/>
                <a:gdLst>
                  <a:gd name="T0" fmla="*/ 1017 w 1468"/>
                  <a:gd name="T1" fmla="*/ 19 h 1179"/>
                  <a:gd name="T2" fmla="*/ 1036 w 1468"/>
                  <a:gd name="T3" fmla="*/ 19 h 1179"/>
                  <a:gd name="T4" fmla="*/ 1008 w 1468"/>
                  <a:gd name="T5" fmla="*/ 66 h 1179"/>
                  <a:gd name="T6" fmla="*/ 1008 w 1468"/>
                  <a:gd name="T7" fmla="*/ 86 h 1179"/>
                  <a:gd name="T8" fmla="*/ 1094 w 1468"/>
                  <a:gd name="T9" fmla="*/ 144 h 1179"/>
                  <a:gd name="T10" fmla="*/ 1420 w 1468"/>
                  <a:gd name="T11" fmla="*/ 421 h 1179"/>
                  <a:gd name="T12" fmla="*/ 1458 w 1468"/>
                  <a:gd name="T13" fmla="*/ 469 h 1179"/>
                  <a:gd name="T14" fmla="*/ 1468 w 1468"/>
                  <a:gd name="T15" fmla="*/ 536 h 1179"/>
                  <a:gd name="T16" fmla="*/ 1468 w 1468"/>
                  <a:gd name="T17" fmla="*/ 565 h 1179"/>
                  <a:gd name="T18" fmla="*/ 1324 w 1468"/>
                  <a:gd name="T19" fmla="*/ 594 h 1179"/>
                  <a:gd name="T20" fmla="*/ 1180 w 1468"/>
                  <a:gd name="T21" fmla="*/ 594 h 1179"/>
                  <a:gd name="T22" fmla="*/ 1171 w 1468"/>
                  <a:gd name="T23" fmla="*/ 613 h 1179"/>
                  <a:gd name="T24" fmla="*/ 1171 w 1468"/>
                  <a:gd name="T25" fmla="*/ 651 h 1179"/>
                  <a:gd name="T26" fmla="*/ 1219 w 1468"/>
                  <a:gd name="T27" fmla="*/ 709 h 1179"/>
                  <a:gd name="T28" fmla="*/ 1152 w 1468"/>
                  <a:gd name="T29" fmla="*/ 766 h 1179"/>
                  <a:gd name="T30" fmla="*/ 1141 w 1468"/>
                  <a:gd name="T31" fmla="*/ 766 h 1179"/>
                  <a:gd name="T32" fmla="*/ 1113 w 1468"/>
                  <a:gd name="T33" fmla="*/ 785 h 1179"/>
                  <a:gd name="T34" fmla="*/ 1113 w 1468"/>
                  <a:gd name="T35" fmla="*/ 815 h 1179"/>
                  <a:gd name="T36" fmla="*/ 1238 w 1468"/>
                  <a:gd name="T37" fmla="*/ 901 h 1179"/>
                  <a:gd name="T38" fmla="*/ 1468 w 1468"/>
                  <a:gd name="T39" fmla="*/ 1026 h 1179"/>
                  <a:gd name="T40" fmla="*/ 1363 w 1468"/>
                  <a:gd name="T41" fmla="*/ 1006 h 1179"/>
                  <a:gd name="T42" fmla="*/ 1084 w 1468"/>
                  <a:gd name="T43" fmla="*/ 1006 h 1179"/>
                  <a:gd name="T44" fmla="*/ 1055 w 1468"/>
                  <a:gd name="T45" fmla="*/ 1026 h 1179"/>
                  <a:gd name="T46" fmla="*/ 1055 w 1468"/>
                  <a:gd name="T47" fmla="*/ 1082 h 1179"/>
                  <a:gd name="T48" fmla="*/ 1132 w 1468"/>
                  <a:gd name="T49" fmla="*/ 1170 h 1179"/>
                  <a:gd name="T50" fmla="*/ 1141 w 1468"/>
                  <a:gd name="T51" fmla="*/ 1179 h 1179"/>
                  <a:gd name="T52" fmla="*/ 1017 w 1468"/>
                  <a:gd name="T53" fmla="*/ 1159 h 1179"/>
                  <a:gd name="T54" fmla="*/ 853 w 1468"/>
                  <a:gd name="T55" fmla="*/ 1006 h 1179"/>
                  <a:gd name="T56" fmla="*/ 739 w 1468"/>
                  <a:gd name="T57" fmla="*/ 776 h 1179"/>
                  <a:gd name="T58" fmla="*/ 700 w 1468"/>
                  <a:gd name="T59" fmla="*/ 729 h 1179"/>
                  <a:gd name="T60" fmla="*/ 662 w 1468"/>
                  <a:gd name="T61" fmla="*/ 738 h 1179"/>
                  <a:gd name="T62" fmla="*/ 643 w 1468"/>
                  <a:gd name="T63" fmla="*/ 766 h 1179"/>
                  <a:gd name="T64" fmla="*/ 643 w 1468"/>
                  <a:gd name="T65" fmla="*/ 834 h 1179"/>
                  <a:gd name="T66" fmla="*/ 432 w 1468"/>
                  <a:gd name="T67" fmla="*/ 766 h 1179"/>
                  <a:gd name="T68" fmla="*/ 268 w 1468"/>
                  <a:gd name="T69" fmla="*/ 651 h 1179"/>
                  <a:gd name="T70" fmla="*/ 240 w 1468"/>
                  <a:gd name="T71" fmla="*/ 661 h 1179"/>
                  <a:gd name="T72" fmla="*/ 230 w 1468"/>
                  <a:gd name="T73" fmla="*/ 718 h 1179"/>
                  <a:gd name="T74" fmla="*/ 230 w 1468"/>
                  <a:gd name="T75" fmla="*/ 738 h 1179"/>
                  <a:gd name="T76" fmla="*/ 47 w 1468"/>
                  <a:gd name="T77" fmla="*/ 594 h 1179"/>
                  <a:gd name="T78" fmla="*/ 19 w 1468"/>
                  <a:gd name="T79" fmla="*/ 479 h 1179"/>
                  <a:gd name="T80" fmla="*/ 0 w 1468"/>
                  <a:gd name="T81" fmla="*/ 460 h 1179"/>
                  <a:gd name="T82" fmla="*/ 67 w 1468"/>
                  <a:gd name="T83" fmla="*/ 363 h 1179"/>
                  <a:gd name="T84" fmla="*/ 316 w 1468"/>
                  <a:gd name="T85" fmla="*/ 95 h 1179"/>
                  <a:gd name="T86" fmla="*/ 393 w 1468"/>
                  <a:gd name="T87" fmla="*/ 47 h 1179"/>
                  <a:gd name="T88" fmla="*/ 576 w 1468"/>
                  <a:gd name="T89" fmla="*/ 28 h 1179"/>
                  <a:gd name="T90" fmla="*/ 681 w 1468"/>
                  <a:gd name="T91" fmla="*/ 9 h 1179"/>
                  <a:gd name="T92" fmla="*/ 787 w 1468"/>
                  <a:gd name="T93" fmla="*/ 0 h 1179"/>
                  <a:gd name="T94" fmla="*/ 997 w 1468"/>
                  <a:gd name="T95" fmla="*/ 9 h 1179"/>
                  <a:gd name="T96" fmla="*/ 1017 w 1468"/>
                  <a:gd name="T97" fmla="*/ 19 h 1179"/>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468"/>
                  <a:gd name="T148" fmla="*/ 0 h 1179"/>
                  <a:gd name="T149" fmla="*/ 1468 w 1468"/>
                  <a:gd name="T150" fmla="*/ 1179 h 1179"/>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468" h="1179">
                    <a:moveTo>
                      <a:pt x="1017" y="19"/>
                    </a:moveTo>
                    <a:lnTo>
                      <a:pt x="1036" y="19"/>
                    </a:lnTo>
                    <a:lnTo>
                      <a:pt x="1008" y="66"/>
                    </a:lnTo>
                    <a:lnTo>
                      <a:pt x="1008" y="86"/>
                    </a:lnTo>
                    <a:lnTo>
                      <a:pt x="1094" y="144"/>
                    </a:lnTo>
                    <a:lnTo>
                      <a:pt x="1420" y="421"/>
                    </a:lnTo>
                    <a:lnTo>
                      <a:pt x="1458" y="469"/>
                    </a:lnTo>
                    <a:lnTo>
                      <a:pt x="1468" y="536"/>
                    </a:lnTo>
                    <a:lnTo>
                      <a:pt x="1468" y="565"/>
                    </a:lnTo>
                    <a:lnTo>
                      <a:pt x="1324" y="594"/>
                    </a:lnTo>
                    <a:lnTo>
                      <a:pt x="1180" y="594"/>
                    </a:lnTo>
                    <a:lnTo>
                      <a:pt x="1171" y="613"/>
                    </a:lnTo>
                    <a:lnTo>
                      <a:pt x="1171" y="651"/>
                    </a:lnTo>
                    <a:lnTo>
                      <a:pt x="1219" y="709"/>
                    </a:lnTo>
                    <a:lnTo>
                      <a:pt x="1152" y="766"/>
                    </a:lnTo>
                    <a:lnTo>
                      <a:pt x="1141" y="766"/>
                    </a:lnTo>
                    <a:lnTo>
                      <a:pt x="1113" y="785"/>
                    </a:lnTo>
                    <a:lnTo>
                      <a:pt x="1113" y="815"/>
                    </a:lnTo>
                    <a:lnTo>
                      <a:pt x="1238" y="901"/>
                    </a:lnTo>
                    <a:lnTo>
                      <a:pt x="1468" y="1026"/>
                    </a:lnTo>
                    <a:lnTo>
                      <a:pt x="1363" y="1006"/>
                    </a:lnTo>
                    <a:lnTo>
                      <a:pt x="1084" y="1006"/>
                    </a:lnTo>
                    <a:lnTo>
                      <a:pt x="1055" y="1026"/>
                    </a:lnTo>
                    <a:lnTo>
                      <a:pt x="1055" y="1082"/>
                    </a:lnTo>
                    <a:lnTo>
                      <a:pt x="1132" y="1170"/>
                    </a:lnTo>
                    <a:lnTo>
                      <a:pt x="1141" y="1179"/>
                    </a:lnTo>
                    <a:lnTo>
                      <a:pt x="1017" y="1159"/>
                    </a:lnTo>
                    <a:lnTo>
                      <a:pt x="853" y="1006"/>
                    </a:lnTo>
                    <a:lnTo>
                      <a:pt x="739" y="776"/>
                    </a:lnTo>
                    <a:lnTo>
                      <a:pt x="700" y="729"/>
                    </a:lnTo>
                    <a:lnTo>
                      <a:pt x="662" y="738"/>
                    </a:lnTo>
                    <a:lnTo>
                      <a:pt x="643" y="766"/>
                    </a:lnTo>
                    <a:lnTo>
                      <a:pt x="643" y="834"/>
                    </a:lnTo>
                    <a:lnTo>
                      <a:pt x="432" y="766"/>
                    </a:lnTo>
                    <a:lnTo>
                      <a:pt x="268" y="651"/>
                    </a:lnTo>
                    <a:lnTo>
                      <a:pt x="240" y="661"/>
                    </a:lnTo>
                    <a:lnTo>
                      <a:pt x="230" y="718"/>
                    </a:lnTo>
                    <a:lnTo>
                      <a:pt x="230" y="738"/>
                    </a:lnTo>
                    <a:lnTo>
                      <a:pt x="47" y="594"/>
                    </a:lnTo>
                    <a:lnTo>
                      <a:pt x="19" y="479"/>
                    </a:lnTo>
                    <a:lnTo>
                      <a:pt x="0" y="460"/>
                    </a:lnTo>
                    <a:lnTo>
                      <a:pt x="67" y="363"/>
                    </a:lnTo>
                    <a:lnTo>
                      <a:pt x="316" y="95"/>
                    </a:lnTo>
                    <a:lnTo>
                      <a:pt x="393" y="47"/>
                    </a:lnTo>
                    <a:lnTo>
                      <a:pt x="576" y="28"/>
                    </a:lnTo>
                    <a:lnTo>
                      <a:pt x="681" y="9"/>
                    </a:lnTo>
                    <a:lnTo>
                      <a:pt x="787" y="0"/>
                    </a:lnTo>
                    <a:lnTo>
                      <a:pt x="997" y="9"/>
                    </a:lnTo>
                    <a:lnTo>
                      <a:pt x="1017" y="19"/>
                    </a:lnTo>
                    <a:close/>
                  </a:path>
                </a:pathLst>
              </a:custGeom>
              <a:solidFill>
                <a:srgbClr val="333300"/>
              </a:solidFill>
              <a:ln w="9525">
                <a:noFill/>
                <a:round/>
                <a:headEnd/>
                <a:tailEnd/>
              </a:ln>
            </p:spPr>
            <p:txBody>
              <a:bodyPr>
                <a:prstTxWarp prst="textNoShape">
                  <a:avLst/>
                </a:prstTxWarp>
              </a:bodyPr>
              <a:lstStyle/>
              <a:p>
                <a:endParaRPr lang="en-US"/>
              </a:p>
            </p:txBody>
          </p:sp>
          <p:sp>
            <p:nvSpPr>
              <p:cNvPr id="63619" name="Freeform 177"/>
              <p:cNvSpPr>
                <a:spLocks/>
              </p:cNvSpPr>
              <p:nvPr/>
            </p:nvSpPr>
            <p:spPr bwMode="auto">
              <a:xfrm>
                <a:off x="4494" y="1737"/>
                <a:ext cx="178" cy="211"/>
              </a:xfrm>
              <a:custGeom>
                <a:avLst/>
                <a:gdLst>
                  <a:gd name="T0" fmla="*/ 701 w 892"/>
                  <a:gd name="T1" fmla="*/ 230 h 1055"/>
                  <a:gd name="T2" fmla="*/ 845 w 892"/>
                  <a:gd name="T3" fmla="*/ 374 h 1055"/>
                  <a:gd name="T4" fmla="*/ 873 w 892"/>
                  <a:gd name="T5" fmla="*/ 403 h 1055"/>
                  <a:gd name="T6" fmla="*/ 845 w 892"/>
                  <a:gd name="T7" fmla="*/ 412 h 1055"/>
                  <a:gd name="T8" fmla="*/ 787 w 892"/>
                  <a:gd name="T9" fmla="*/ 423 h 1055"/>
                  <a:gd name="T10" fmla="*/ 768 w 892"/>
                  <a:gd name="T11" fmla="*/ 432 h 1055"/>
                  <a:gd name="T12" fmla="*/ 826 w 892"/>
                  <a:gd name="T13" fmla="*/ 556 h 1055"/>
                  <a:gd name="T14" fmla="*/ 873 w 892"/>
                  <a:gd name="T15" fmla="*/ 614 h 1055"/>
                  <a:gd name="T16" fmla="*/ 892 w 892"/>
                  <a:gd name="T17" fmla="*/ 662 h 1055"/>
                  <a:gd name="T18" fmla="*/ 759 w 892"/>
                  <a:gd name="T19" fmla="*/ 662 h 1055"/>
                  <a:gd name="T20" fmla="*/ 518 w 892"/>
                  <a:gd name="T21" fmla="*/ 681 h 1055"/>
                  <a:gd name="T22" fmla="*/ 404 w 892"/>
                  <a:gd name="T23" fmla="*/ 681 h 1055"/>
                  <a:gd name="T24" fmla="*/ 374 w 892"/>
                  <a:gd name="T25" fmla="*/ 709 h 1055"/>
                  <a:gd name="T26" fmla="*/ 451 w 892"/>
                  <a:gd name="T27" fmla="*/ 777 h 1055"/>
                  <a:gd name="T28" fmla="*/ 576 w 892"/>
                  <a:gd name="T29" fmla="*/ 844 h 1055"/>
                  <a:gd name="T30" fmla="*/ 662 w 892"/>
                  <a:gd name="T31" fmla="*/ 939 h 1055"/>
                  <a:gd name="T32" fmla="*/ 682 w 892"/>
                  <a:gd name="T33" fmla="*/ 939 h 1055"/>
                  <a:gd name="T34" fmla="*/ 759 w 892"/>
                  <a:gd name="T35" fmla="*/ 1017 h 1055"/>
                  <a:gd name="T36" fmla="*/ 759 w 892"/>
                  <a:gd name="T37" fmla="*/ 1055 h 1055"/>
                  <a:gd name="T38" fmla="*/ 480 w 892"/>
                  <a:gd name="T39" fmla="*/ 1027 h 1055"/>
                  <a:gd name="T40" fmla="*/ 423 w 892"/>
                  <a:gd name="T41" fmla="*/ 1027 h 1055"/>
                  <a:gd name="T42" fmla="*/ 230 w 892"/>
                  <a:gd name="T43" fmla="*/ 978 h 1055"/>
                  <a:gd name="T44" fmla="*/ 163 w 892"/>
                  <a:gd name="T45" fmla="*/ 939 h 1055"/>
                  <a:gd name="T46" fmla="*/ 135 w 892"/>
                  <a:gd name="T47" fmla="*/ 950 h 1055"/>
                  <a:gd name="T48" fmla="*/ 125 w 892"/>
                  <a:gd name="T49" fmla="*/ 959 h 1055"/>
                  <a:gd name="T50" fmla="*/ 125 w 892"/>
                  <a:gd name="T51" fmla="*/ 988 h 1055"/>
                  <a:gd name="T52" fmla="*/ 202 w 892"/>
                  <a:gd name="T53" fmla="*/ 1045 h 1055"/>
                  <a:gd name="T54" fmla="*/ 144 w 892"/>
                  <a:gd name="T55" fmla="*/ 1045 h 1055"/>
                  <a:gd name="T56" fmla="*/ 77 w 892"/>
                  <a:gd name="T57" fmla="*/ 997 h 1055"/>
                  <a:gd name="T58" fmla="*/ 0 w 892"/>
                  <a:gd name="T59" fmla="*/ 902 h 1055"/>
                  <a:gd name="T60" fmla="*/ 49 w 892"/>
                  <a:gd name="T61" fmla="*/ 892 h 1055"/>
                  <a:gd name="T62" fmla="*/ 307 w 892"/>
                  <a:gd name="T63" fmla="*/ 902 h 1055"/>
                  <a:gd name="T64" fmla="*/ 374 w 892"/>
                  <a:gd name="T65" fmla="*/ 930 h 1055"/>
                  <a:gd name="T66" fmla="*/ 441 w 892"/>
                  <a:gd name="T67" fmla="*/ 930 h 1055"/>
                  <a:gd name="T68" fmla="*/ 460 w 892"/>
                  <a:gd name="T69" fmla="*/ 911 h 1055"/>
                  <a:gd name="T70" fmla="*/ 460 w 892"/>
                  <a:gd name="T71" fmla="*/ 892 h 1055"/>
                  <a:gd name="T72" fmla="*/ 394 w 892"/>
                  <a:gd name="T73" fmla="*/ 815 h 1055"/>
                  <a:gd name="T74" fmla="*/ 125 w 892"/>
                  <a:gd name="T75" fmla="*/ 681 h 1055"/>
                  <a:gd name="T76" fmla="*/ 58 w 892"/>
                  <a:gd name="T77" fmla="*/ 642 h 1055"/>
                  <a:gd name="T78" fmla="*/ 144 w 892"/>
                  <a:gd name="T79" fmla="*/ 576 h 1055"/>
                  <a:gd name="T80" fmla="*/ 144 w 892"/>
                  <a:gd name="T81" fmla="*/ 518 h 1055"/>
                  <a:gd name="T82" fmla="*/ 135 w 892"/>
                  <a:gd name="T83" fmla="*/ 489 h 1055"/>
                  <a:gd name="T84" fmla="*/ 125 w 892"/>
                  <a:gd name="T85" fmla="*/ 489 h 1055"/>
                  <a:gd name="T86" fmla="*/ 346 w 892"/>
                  <a:gd name="T87" fmla="*/ 460 h 1055"/>
                  <a:gd name="T88" fmla="*/ 385 w 892"/>
                  <a:gd name="T89" fmla="*/ 470 h 1055"/>
                  <a:gd name="T90" fmla="*/ 413 w 892"/>
                  <a:gd name="T91" fmla="*/ 442 h 1055"/>
                  <a:gd name="T92" fmla="*/ 394 w 892"/>
                  <a:gd name="T93" fmla="*/ 317 h 1055"/>
                  <a:gd name="T94" fmla="*/ 346 w 892"/>
                  <a:gd name="T95" fmla="*/ 230 h 1055"/>
                  <a:gd name="T96" fmla="*/ 77 w 892"/>
                  <a:gd name="T97" fmla="*/ 0 h 1055"/>
                  <a:gd name="T98" fmla="*/ 423 w 892"/>
                  <a:gd name="T99" fmla="*/ 106 h 1055"/>
                  <a:gd name="T100" fmla="*/ 701 w 892"/>
                  <a:gd name="T101" fmla="*/ 230 h 1055"/>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892"/>
                  <a:gd name="T154" fmla="*/ 0 h 1055"/>
                  <a:gd name="T155" fmla="*/ 892 w 892"/>
                  <a:gd name="T156" fmla="*/ 1055 h 1055"/>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892" h="1055">
                    <a:moveTo>
                      <a:pt x="701" y="230"/>
                    </a:moveTo>
                    <a:lnTo>
                      <a:pt x="845" y="374"/>
                    </a:lnTo>
                    <a:lnTo>
                      <a:pt x="873" y="403"/>
                    </a:lnTo>
                    <a:lnTo>
                      <a:pt x="845" y="412"/>
                    </a:lnTo>
                    <a:lnTo>
                      <a:pt x="787" y="423"/>
                    </a:lnTo>
                    <a:lnTo>
                      <a:pt x="768" y="432"/>
                    </a:lnTo>
                    <a:lnTo>
                      <a:pt x="826" y="556"/>
                    </a:lnTo>
                    <a:lnTo>
                      <a:pt x="873" y="614"/>
                    </a:lnTo>
                    <a:lnTo>
                      <a:pt x="892" y="662"/>
                    </a:lnTo>
                    <a:lnTo>
                      <a:pt x="759" y="662"/>
                    </a:lnTo>
                    <a:lnTo>
                      <a:pt x="518" y="681"/>
                    </a:lnTo>
                    <a:lnTo>
                      <a:pt x="404" y="681"/>
                    </a:lnTo>
                    <a:lnTo>
                      <a:pt x="374" y="709"/>
                    </a:lnTo>
                    <a:lnTo>
                      <a:pt x="451" y="777"/>
                    </a:lnTo>
                    <a:lnTo>
                      <a:pt x="576" y="844"/>
                    </a:lnTo>
                    <a:lnTo>
                      <a:pt x="662" y="939"/>
                    </a:lnTo>
                    <a:lnTo>
                      <a:pt x="682" y="939"/>
                    </a:lnTo>
                    <a:lnTo>
                      <a:pt x="759" y="1017"/>
                    </a:lnTo>
                    <a:lnTo>
                      <a:pt x="759" y="1055"/>
                    </a:lnTo>
                    <a:lnTo>
                      <a:pt x="480" y="1027"/>
                    </a:lnTo>
                    <a:lnTo>
                      <a:pt x="423" y="1027"/>
                    </a:lnTo>
                    <a:lnTo>
                      <a:pt x="230" y="978"/>
                    </a:lnTo>
                    <a:lnTo>
                      <a:pt x="163" y="939"/>
                    </a:lnTo>
                    <a:lnTo>
                      <a:pt x="135" y="950"/>
                    </a:lnTo>
                    <a:lnTo>
                      <a:pt x="125" y="959"/>
                    </a:lnTo>
                    <a:lnTo>
                      <a:pt x="125" y="988"/>
                    </a:lnTo>
                    <a:lnTo>
                      <a:pt x="202" y="1045"/>
                    </a:lnTo>
                    <a:lnTo>
                      <a:pt x="144" y="1045"/>
                    </a:lnTo>
                    <a:lnTo>
                      <a:pt x="77" y="997"/>
                    </a:lnTo>
                    <a:lnTo>
                      <a:pt x="0" y="902"/>
                    </a:lnTo>
                    <a:lnTo>
                      <a:pt x="49" y="892"/>
                    </a:lnTo>
                    <a:lnTo>
                      <a:pt x="307" y="902"/>
                    </a:lnTo>
                    <a:lnTo>
                      <a:pt x="374" y="930"/>
                    </a:lnTo>
                    <a:lnTo>
                      <a:pt x="441" y="930"/>
                    </a:lnTo>
                    <a:lnTo>
                      <a:pt x="460" y="911"/>
                    </a:lnTo>
                    <a:lnTo>
                      <a:pt x="460" y="892"/>
                    </a:lnTo>
                    <a:lnTo>
                      <a:pt x="394" y="815"/>
                    </a:lnTo>
                    <a:lnTo>
                      <a:pt x="125" y="681"/>
                    </a:lnTo>
                    <a:lnTo>
                      <a:pt x="58" y="642"/>
                    </a:lnTo>
                    <a:lnTo>
                      <a:pt x="144" y="576"/>
                    </a:lnTo>
                    <a:lnTo>
                      <a:pt x="144" y="518"/>
                    </a:lnTo>
                    <a:lnTo>
                      <a:pt x="135" y="489"/>
                    </a:lnTo>
                    <a:lnTo>
                      <a:pt x="125" y="489"/>
                    </a:lnTo>
                    <a:lnTo>
                      <a:pt x="346" y="460"/>
                    </a:lnTo>
                    <a:lnTo>
                      <a:pt x="385" y="470"/>
                    </a:lnTo>
                    <a:lnTo>
                      <a:pt x="413" y="442"/>
                    </a:lnTo>
                    <a:lnTo>
                      <a:pt x="394" y="317"/>
                    </a:lnTo>
                    <a:lnTo>
                      <a:pt x="346" y="230"/>
                    </a:lnTo>
                    <a:lnTo>
                      <a:pt x="77" y="0"/>
                    </a:lnTo>
                    <a:lnTo>
                      <a:pt x="423" y="106"/>
                    </a:lnTo>
                    <a:lnTo>
                      <a:pt x="701" y="230"/>
                    </a:lnTo>
                    <a:close/>
                  </a:path>
                </a:pathLst>
              </a:custGeom>
              <a:solidFill>
                <a:srgbClr val="333300"/>
              </a:solidFill>
              <a:ln w="9525">
                <a:noFill/>
                <a:round/>
                <a:headEnd/>
                <a:tailEnd/>
              </a:ln>
            </p:spPr>
            <p:txBody>
              <a:bodyPr>
                <a:prstTxWarp prst="textNoShape">
                  <a:avLst/>
                </a:prstTxWarp>
              </a:bodyPr>
              <a:lstStyle/>
              <a:p>
                <a:endParaRPr lang="en-US"/>
              </a:p>
            </p:txBody>
          </p:sp>
          <p:sp>
            <p:nvSpPr>
              <p:cNvPr id="63620" name="Freeform 178"/>
              <p:cNvSpPr>
                <a:spLocks/>
              </p:cNvSpPr>
              <p:nvPr/>
            </p:nvSpPr>
            <p:spPr bwMode="auto">
              <a:xfrm>
                <a:off x="4195" y="1827"/>
                <a:ext cx="92" cy="198"/>
              </a:xfrm>
              <a:custGeom>
                <a:avLst/>
                <a:gdLst>
                  <a:gd name="T0" fmla="*/ 365 w 460"/>
                  <a:gd name="T1" fmla="*/ 38 h 987"/>
                  <a:gd name="T2" fmla="*/ 297 w 460"/>
                  <a:gd name="T3" fmla="*/ 125 h 987"/>
                  <a:gd name="T4" fmla="*/ 221 w 460"/>
                  <a:gd name="T5" fmla="*/ 335 h 987"/>
                  <a:gd name="T6" fmla="*/ 221 w 460"/>
                  <a:gd name="T7" fmla="*/ 364 h 987"/>
                  <a:gd name="T8" fmla="*/ 288 w 460"/>
                  <a:gd name="T9" fmla="*/ 393 h 987"/>
                  <a:gd name="T10" fmla="*/ 288 w 460"/>
                  <a:gd name="T11" fmla="*/ 537 h 987"/>
                  <a:gd name="T12" fmla="*/ 259 w 460"/>
                  <a:gd name="T13" fmla="*/ 690 h 987"/>
                  <a:gd name="T14" fmla="*/ 279 w 460"/>
                  <a:gd name="T15" fmla="*/ 719 h 987"/>
                  <a:gd name="T16" fmla="*/ 326 w 460"/>
                  <a:gd name="T17" fmla="*/ 738 h 987"/>
                  <a:gd name="T18" fmla="*/ 365 w 460"/>
                  <a:gd name="T19" fmla="*/ 738 h 987"/>
                  <a:gd name="T20" fmla="*/ 393 w 460"/>
                  <a:gd name="T21" fmla="*/ 806 h 987"/>
                  <a:gd name="T22" fmla="*/ 374 w 460"/>
                  <a:gd name="T23" fmla="*/ 863 h 987"/>
                  <a:gd name="T24" fmla="*/ 412 w 460"/>
                  <a:gd name="T25" fmla="*/ 929 h 987"/>
                  <a:gd name="T26" fmla="*/ 460 w 460"/>
                  <a:gd name="T27" fmla="*/ 987 h 987"/>
                  <a:gd name="T28" fmla="*/ 441 w 460"/>
                  <a:gd name="T29" fmla="*/ 978 h 987"/>
                  <a:gd name="T30" fmla="*/ 316 w 460"/>
                  <a:gd name="T31" fmla="*/ 978 h 987"/>
                  <a:gd name="T32" fmla="*/ 279 w 460"/>
                  <a:gd name="T33" fmla="*/ 949 h 987"/>
                  <a:gd name="T34" fmla="*/ 259 w 460"/>
                  <a:gd name="T35" fmla="*/ 911 h 987"/>
                  <a:gd name="T36" fmla="*/ 249 w 460"/>
                  <a:gd name="T37" fmla="*/ 757 h 987"/>
                  <a:gd name="T38" fmla="*/ 249 w 460"/>
                  <a:gd name="T39" fmla="*/ 748 h 987"/>
                  <a:gd name="T40" fmla="*/ 230 w 460"/>
                  <a:gd name="T41" fmla="*/ 719 h 987"/>
                  <a:gd name="T42" fmla="*/ 163 w 460"/>
                  <a:gd name="T43" fmla="*/ 729 h 987"/>
                  <a:gd name="T44" fmla="*/ 124 w 460"/>
                  <a:gd name="T45" fmla="*/ 748 h 987"/>
                  <a:gd name="T46" fmla="*/ 124 w 460"/>
                  <a:gd name="T47" fmla="*/ 662 h 987"/>
                  <a:gd name="T48" fmla="*/ 163 w 460"/>
                  <a:gd name="T49" fmla="*/ 546 h 987"/>
                  <a:gd name="T50" fmla="*/ 191 w 460"/>
                  <a:gd name="T51" fmla="*/ 499 h 987"/>
                  <a:gd name="T52" fmla="*/ 191 w 460"/>
                  <a:gd name="T53" fmla="*/ 488 h 987"/>
                  <a:gd name="T54" fmla="*/ 182 w 460"/>
                  <a:gd name="T55" fmla="*/ 479 h 987"/>
                  <a:gd name="T56" fmla="*/ 115 w 460"/>
                  <a:gd name="T57" fmla="*/ 488 h 987"/>
                  <a:gd name="T58" fmla="*/ 0 w 460"/>
                  <a:gd name="T59" fmla="*/ 566 h 987"/>
                  <a:gd name="T60" fmla="*/ 28 w 460"/>
                  <a:gd name="T61" fmla="*/ 451 h 987"/>
                  <a:gd name="T62" fmla="*/ 135 w 460"/>
                  <a:gd name="T63" fmla="*/ 249 h 987"/>
                  <a:gd name="T64" fmla="*/ 259 w 460"/>
                  <a:gd name="T65" fmla="*/ 86 h 987"/>
                  <a:gd name="T66" fmla="*/ 345 w 460"/>
                  <a:gd name="T67" fmla="*/ 0 h 987"/>
                  <a:gd name="T68" fmla="*/ 365 w 460"/>
                  <a:gd name="T69" fmla="*/ 0 h 987"/>
                  <a:gd name="T70" fmla="*/ 365 w 460"/>
                  <a:gd name="T71" fmla="*/ 38 h 98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60"/>
                  <a:gd name="T109" fmla="*/ 0 h 987"/>
                  <a:gd name="T110" fmla="*/ 460 w 460"/>
                  <a:gd name="T111" fmla="*/ 987 h 98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60" h="987">
                    <a:moveTo>
                      <a:pt x="365" y="38"/>
                    </a:moveTo>
                    <a:lnTo>
                      <a:pt x="297" y="125"/>
                    </a:lnTo>
                    <a:lnTo>
                      <a:pt x="221" y="335"/>
                    </a:lnTo>
                    <a:lnTo>
                      <a:pt x="221" y="364"/>
                    </a:lnTo>
                    <a:lnTo>
                      <a:pt x="288" y="393"/>
                    </a:lnTo>
                    <a:lnTo>
                      <a:pt x="288" y="537"/>
                    </a:lnTo>
                    <a:lnTo>
                      <a:pt x="259" y="690"/>
                    </a:lnTo>
                    <a:lnTo>
                      <a:pt x="279" y="719"/>
                    </a:lnTo>
                    <a:lnTo>
                      <a:pt x="326" y="738"/>
                    </a:lnTo>
                    <a:lnTo>
                      <a:pt x="365" y="738"/>
                    </a:lnTo>
                    <a:lnTo>
                      <a:pt x="393" y="806"/>
                    </a:lnTo>
                    <a:lnTo>
                      <a:pt x="374" y="863"/>
                    </a:lnTo>
                    <a:lnTo>
                      <a:pt x="412" y="929"/>
                    </a:lnTo>
                    <a:lnTo>
                      <a:pt x="460" y="987"/>
                    </a:lnTo>
                    <a:lnTo>
                      <a:pt x="441" y="978"/>
                    </a:lnTo>
                    <a:lnTo>
                      <a:pt x="316" y="978"/>
                    </a:lnTo>
                    <a:lnTo>
                      <a:pt x="279" y="949"/>
                    </a:lnTo>
                    <a:lnTo>
                      <a:pt x="259" y="911"/>
                    </a:lnTo>
                    <a:lnTo>
                      <a:pt x="249" y="757"/>
                    </a:lnTo>
                    <a:lnTo>
                      <a:pt x="249" y="748"/>
                    </a:lnTo>
                    <a:lnTo>
                      <a:pt x="230" y="719"/>
                    </a:lnTo>
                    <a:lnTo>
                      <a:pt x="163" y="729"/>
                    </a:lnTo>
                    <a:lnTo>
                      <a:pt x="124" y="748"/>
                    </a:lnTo>
                    <a:lnTo>
                      <a:pt x="124" y="662"/>
                    </a:lnTo>
                    <a:lnTo>
                      <a:pt x="163" y="546"/>
                    </a:lnTo>
                    <a:lnTo>
                      <a:pt x="191" y="499"/>
                    </a:lnTo>
                    <a:lnTo>
                      <a:pt x="191" y="488"/>
                    </a:lnTo>
                    <a:lnTo>
                      <a:pt x="182" y="479"/>
                    </a:lnTo>
                    <a:lnTo>
                      <a:pt x="115" y="488"/>
                    </a:lnTo>
                    <a:lnTo>
                      <a:pt x="0" y="566"/>
                    </a:lnTo>
                    <a:lnTo>
                      <a:pt x="28" y="451"/>
                    </a:lnTo>
                    <a:lnTo>
                      <a:pt x="135" y="249"/>
                    </a:lnTo>
                    <a:lnTo>
                      <a:pt x="259" y="86"/>
                    </a:lnTo>
                    <a:lnTo>
                      <a:pt x="345" y="0"/>
                    </a:lnTo>
                    <a:lnTo>
                      <a:pt x="365" y="0"/>
                    </a:lnTo>
                    <a:lnTo>
                      <a:pt x="365" y="38"/>
                    </a:lnTo>
                    <a:close/>
                  </a:path>
                </a:pathLst>
              </a:custGeom>
              <a:solidFill>
                <a:srgbClr val="333300"/>
              </a:solidFill>
              <a:ln w="9525">
                <a:noFill/>
                <a:round/>
                <a:headEnd/>
                <a:tailEnd/>
              </a:ln>
            </p:spPr>
            <p:txBody>
              <a:bodyPr>
                <a:prstTxWarp prst="textNoShape">
                  <a:avLst/>
                </a:prstTxWarp>
              </a:bodyPr>
              <a:lstStyle/>
              <a:p>
                <a:endParaRPr lang="en-US"/>
              </a:p>
            </p:txBody>
          </p:sp>
          <p:sp>
            <p:nvSpPr>
              <p:cNvPr id="63621" name="Freeform 179"/>
              <p:cNvSpPr>
                <a:spLocks/>
              </p:cNvSpPr>
              <p:nvPr/>
            </p:nvSpPr>
            <p:spPr bwMode="auto">
              <a:xfrm>
                <a:off x="4273" y="1837"/>
                <a:ext cx="127" cy="103"/>
              </a:xfrm>
              <a:custGeom>
                <a:avLst/>
                <a:gdLst>
                  <a:gd name="T0" fmla="*/ 211 w 634"/>
                  <a:gd name="T1" fmla="*/ 143 h 518"/>
                  <a:gd name="T2" fmla="*/ 240 w 634"/>
                  <a:gd name="T3" fmla="*/ 154 h 518"/>
                  <a:gd name="T4" fmla="*/ 260 w 634"/>
                  <a:gd name="T5" fmla="*/ 124 h 518"/>
                  <a:gd name="T6" fmla="*/ 260 w 634"/>
                  <a:gd name="T7" fmla="*/ 77 h 518"/>
                  <a:gd name="T8" fmla="*/ 278 w 634"/>
                  <a:gd name="T9" fmla="*/ 77 h 518"/>
                  <a:gd name="T10" fmla="*/ 422 w 634"/>
                  <a:gd name="T11" fmla="*/ 173 h 518"/>
                  <a:gd name="T12" fmla="*/ 634 w 634"/>
                  <a:gd name="T13" fmla="*/ 240 h 518"/>
                  <a:gd name="T14" fmla="*/ 566 w 634"/>
                  <a:gd name="T15" fmla="*/ 316 h 518"/>
                  <a:gd name="T16" fmla="*/ 518 w 634"/>
                  <a:gd name="T17" fmla="*/ 354 h 518"/>
                  <a:gd name="T18" fmla="*/ 355 w 634"/>
                  <a:gd name="T19" fmla="*/ 384 h 518"/>
                  <a:gd name="T20" fmla="*/ 336 w 634"/>
                  <a:gd name="T21" fmla="*/ 354 h 518"/>
                  <a:gd name="T22" fmla="*/ 327 w 634"/>
                  <a:gd name="T23" fmla="*/ 345 h 518"/>
                  <a:gd name="T24" fmla="*/ 297 w 634"/>
                  <a:gd name="T25" fmla="*/ 374 h 518"/>
                  <a:gd name="T26" fmla="*/ 125 w 634"/>
                  <a:gd name="T27" fmla="*/ 326 h 518"/>
                  <a:gd name="T28" fmla="*/ 105 w 634"/>
                  <a:gd name="T29" fmla="*/ 278 h 518"/>
                  <a:gd name="T30" fmla="*/ 116 w 634"/>
                  <a:gd name="T31" fmla="*/ 134 h 518"/>
                  <a:gd name="T32" fmla="*/ 125 w 634"/>
                  <a:gd name="T33" fmla="*/ 96 h 518"/>
                  <a:gd name="T34" fmla="*/ 125 w 634"/>
                  <a:gd name="T35" fmla="*/ 77 h 518"/>
                  <a:gd name="T36" fmla="*/ 105 w 634"/>
                  <a:gd name="T37" fmla="*/ 57 h 518"/>
                  <a:gd name="T38" fmla="*/ 77 w 634"/>
                  <a:gd name="T39" fmla="*/ 86 h 518"/>
                  <a:gd name="T40" fmla="*/ 77 w 634"/>
                  <a:gd name="T41" fmla="*/ 345 h 518"/>
                  <a:gd name="T42" fmla="*/ 86 w 634"/>
                  <a:gd name="T43" fmla="*/ 374 h 518"/>
                  <a:gd name="T44" fmla="*/ 105 w 634"/>
                  <a:gd name="T45" fmla="*/ 393 h 518"/>
                  <a:gd name="T46" fmla="*/ 183 w 634"/>
                  <a:gd name="T47" fmla="*/ 393 h 518"/>
                  <a:gd name="T48" fmla="*/ 260 w 634"/>
                  <a:gd name="T49" fmla="*/ 421 h 518"/>
                  <a:gd name="T50" fmla="*/ 269 w 634"/>
                  <a:gd name="T51" fmla="*/ 518 h 518"/>
                  <a:gd name="T52" fmla="*/ 240 w 634"/>
                  <a:gd name="T53" fmla="*/ 509 h 518"/>
                  <a:gd name="T54" fmla="*/ 183 w 634"/>
                  <a:gd name="T55" fmla="*/ 509 h 518"/>
                  <a:gd name="T56" fmla="*/ 67 w 634"/>
                  <a:gd name="T57" fmla="*/ 460 h 518"/>
                  <a:gd name="T58" fmla="*/ 58 w 634"/>
                  <a:gd name="T59" fmla="*/ 460 h 518"/>
                  <a:gd name="T60" fmla="*/ 39 w 634"/>
                  <a:gd name="T61" fmla="*/ 431 h 518"/>
                  <a:gd name="T62" fmla="*/ 0 w 634"/>
                  <a:gd name="T63" fmla="*/ 173 h 518"/>
                  <a:gd name="T64" fmla="*/ 10 w 634"/>
                  <a:gd name="T65" fmla="*/ 0 h 518"/>
                  <a:gd name="T66" fmla="*/ 86 w 634"/>
                  <a:gd name="T67" fmla="*/ 38 h 518"/>
                  <a:gd name="T68" fmla="*/ 211 w 634"/>
                  <a:gd name="T69" fmla="*/ 143 h 518"/>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634"/>
                  <a:gd name="T106" fmla="*/ 0 h 518"/>
                  <a:gd name="T107" fmla="*/ 634 w 634"/>
                  <a:gd name="T108" fmla="*/ 518 h 518"/>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634" h="518">
                    <a:moveTo>
                      <a:pt x="211" y="143"/>
                    </a:moveTo>
                    <a:lnTo>
                      <a:pt x="240" y="154"/>
                    </a:lnTo>
                    <a:lnTo>
                      <a:pt x="260" y="124"/>
                    </a:lnTo>
                    <a:lnTo>
                      <a:pt x="260" y="77"/>
                    </a:lnTo>
                    <a:lnTo>
                      <a:pt x="278" y="77"/>
                    </a:lnTo>
                    <a:lnTo>
                      <a:pt x="422" y="173"/>
                    </a:lnTo>
                    <a:lnTo>
                      <a:pt x="634" y="240"/>
                    </a:lnTo>
                    <a:lnTo>
                      <a:pt x="566" y="316"/>
                    </a:lnTo>
                    <a:lnTo>
                      <a:pt x="518" y="354"/>
                    </a:lnTo>
                    <a:lnTo>
                      <a:pt x="355" y="384"/>
                    </a:lnTo>
                    <a:lnTo>
                      <a:pt x="336" y="354"/>
                    </a:lnTo>
                    <a:lnTo>
                      <a:pt x="327" y="345"/>
                    </a:lnTo>
                    <a:lnTo>
                      <a:pt x="297" y="374"/>
                    </a:lnTo>
                    <a:lnTo>
                      <a:pt x="125" y="326"/>
                    </a:lnTo>
                    <a:lnTo>
                      <a:pt x="105" y="278"/>
                    </a:lnTo>
                    <a:lnTo>
                      <a:pt x="116" y="134"/>
                    </a:lnTo>
                    <a:lnTo>
                      <a:pt x="125" y="96"/>
                    </a:lnTo>
                    <a:lnTo>
                      <a:pt x="125" y="77"/>
                    </a:lnTo>
                    <a:lnTo>
                      <a:pt x="105" y="57"/>
                    </a:lnTo>
                    <a:lnTo>
                      <a:pt x="77" y="86"/>
                    </a:lnTo>
                    <a:lnTo>
                      <a:pt x="77" y="345"/>
                    </a:lnTo>
                    <a:lnTo>
                      <a:pt x="86" y="374"/>
                    </a:lnTo>
                    <a:lnTo>
                      <a:pt x="105" y="393"/>
                    </a:lnTo>
                    <a:lnTo>
                      <a:pt x="183" y="393"/>
                    </a:lnTo>
                    <a:lnTo>
                      <a:pt x="260" y="421"/>
                    </a:lnTo>
                    <a:lnTo>
                      <a:pt x="269" y="518"/>
                    </a:lnTo>
                    <a:lnTo>
                      <a:pt x="240" y="509"/>
                    </a:lnTo>
                    <a:lnTo>
                      <a:pt x="183" y="509"/>
                    </a:lnTo>
                    <a:lnTo>
                      <a:pt x="67" y="460"/>
                    </a:lnTo>
                    <a:lnTo>
                      <a:pt x="58" y="460"/>
                    </a:lnTo>
                    <a:lnTo>
                      <a:pt x="39" y="431"/>
                    </a:lnTo>
                    <a:lnTo>
                      <a:pt x="0" y="173"/>
                    </a:lnTo>
                    <a:lnTo>
                      <a:pt x="10" y="0"/>
                    </a:lnTo>
                    <a:lnTo>
                      <a:pt x="86" y="38"/>
                    </a:lnTo>
                    <a:lnTo>
                      <a:pt x="211" y="143"/>
                    </a:lnTo>
                    <a:close/>
                  </a:path>
                </a:pathLst>
              </a:custGeom>
              <a:solidFill>
                <a:srgbClr val="FFCC99"/>
              </a:solidFill>
              <a:ln w="9525">
                <a:noFill/>
                <a:round/>
                <a:headEnd/>
                <a:tailEnd/>
              </a:ln>
            </p:spPr>
            <p:txBody>
              <a:bodyPr>
                <a:prstTxWarp prst="textNoShape">
                  <a:avLst/>
                </a:prstTxWarp>
              </a:bodyPr>
              <a:lstStyle/>
              <a:p>
                <a:endParaRPr lang="en-US"/>
              </a:p>
            </p:txBody>
          </p:sp>
          <p:sp>
            <p:nvSpPr>
              <p:cNvPr id="63622" name="Freeform 180"/>
              <p:cNvSpPr>
                <a:spLocks/>
              </p:cNvSpPr>
              <p:nvPr/>
            </p:nvSpPr>
            <p:spPr bwMode="auto">
              <a:xfrm>
                <a:off x="4250" y="1856"/>
                <a:ext cx="31" cy="111"/>
              </a:xfrm>
              <a:custGeom>
                <a:avLst/>
                <a:gdLst>
                  <a:gd name="T0" fmla="*/ 105 w 153"/>
                  <a:gd name="T1" fmla="*/ 374 h 555"/>
                  <a:gd name="T2" fmla="*/ 153 w 153"/>
                  <a:gd name="T3" fmla="*/ 422 h 555"/>
                  <a:gd name="T4" fmla="*/ 133 w 153"/>
                  <a:gd name="T5" fmla="*/ 555 h 555"/>
                  <a:gd name="T6" fmla="*/ 95 w 153"/>
                  <a:gd name="T7" fmla="*/ 537 h 555"/>
                  <a:gd name="T8" fmla="*/ 37 w 153"/>
                  <a:gd name="T9" fmla="*/ 537 h 555"/>
                  <a:gd name="T10" fmla="*/ 28 w 153"/>
                  <a:gd name="T11" fmla="*/ 518 h 555"/>
                  <a:gd name="T12" fmla="*/ 66 w 153"/>
                  <a:gd name="T13" fmla="*/ 307 h 555"/>
                  <a:gd name="T14" fmla="*/ 66 w 153"/>
                  <a:gd name="T15" fmla="*/ 239 h 555"/>
                  <a:gd name="T16" fmla="*/ 0 w 153"/>
                  <a:gd name="T17" fmla="*/ 172 h 555"/>
                  <a:gd name="T18" fmla="*/ 66 w 153"/>
                  <a:gd name="T19" fmla="*/ 19 h 555"/>
                  <a:gd name="T20" fmla="*/ 66 w 153"/>
                  <a:gd name="T21" fmla="*/ 0 h 555"/>
                  <a:gd name="T22" fmla="*/ 75 w 153"/>
                  <a:gd name="T23" fmla="*/ 249 h 555"/>
                  <a:gd name="T24" fmla="*/ 105 w 153"/>
                  <a:gd name="T25" fmla="*/ 374 h 55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53"/>
                  <a:gd name="T40" fmla="*/ 0 h 555"/>
                  <a:gd name="T41" fmla="*/ 153 w 153"/>
                  <a:gd name="T42" fmla="*/ 555 h 55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53" h="555">
                    <a:moveTo>
                      <a:pt x="105" y="374"/>
                    </a:moveTo>
                    <a:lnTo>
                      <a:pt x="153" y="422"/>
                    </a:lnTo>
                    <a:lnTo>
                      <a:pt x="133" y="555"/>
                    </a:lnTo>
                    <a:lnTo>
                      <a:pt x="95" y="537"/>
                    </a:lnTo>
                    <a:lnTo>
                      <a:pt x="37" y="537"/>
                    </a:lnTo>
                    <a:lnTo>
                      <a:pt x="28" y="518"/>
                    </a:lnTo>
                    <a:lnTo>
                      <a:pt x="66" y="307"/>
                    </a:lnTo>
                    <a:lnTo>
                      <a:pt x="66" y="239"/>
                    </a:lnTo>
                    <a:lnTo>
                      <a:pt x="0" y="172"/>
                    </a:lnTo>
                    <a:lnTo>
                      <a:pt x="66" y="19"/>
                    </a:lnTo>
                    <a:lnTo>
                      <a:pt x="66" y="0"/>
                    </a:lnTo>
                    <a:lnTo>
                      <a:pt x="75" y="249"/>
                    </a:lnTo>
                    <a:lnTo>
                      <a:pt x="105" y="374"/>
                    </a:lnTo>
                    <a:close/>
                  </a:path>
                </a:pathLst>
              </a:custGeom>
              <a:solidFill>
                <a:srgbClr val="333300"/>
              </a:solidFill>
              <a:ln w="9525">
                <a:noFill/>
                <a:round/>
                <a:headEnd/>
                <a:tailEnd/>
              </a:ln>
            </p:spPr>
            <p:txBody>
              <a:bodyPr>
                <a:prstTxWarp prst="textNoShape">
                  <a:avLst/>
                </a:prstTxWarp>
              </a:bodyPr>
              <a:lstStyle/>
              <a:p>
                <a:endParaRPr lang="en-US"/>
              </a:p>
            </p:txBody>
          </p:sp>
          <p:sp>
            <p:nvSpPr>
              <p:cNvPr id="63623" name="Freeform 181"/>
              <p:cNvSpPr>
                <a:spLocks/>
              </p:cNvSpPr>
              <p:nvPr/>
            </p:nvSpPr>
            <p:spPr bwMode="auto">
              <a:xfrm>
                <a:off x="4358" y="1877"/>
                <a:ext cx="74" cy="67"/>
              </a:xfrm>
              <a:custGeom>
                <a:avLst/>
                <a:gdLst>
                  <a:gd name="T0" fmla="*/ 202 w 374"/>
                  <a:gd name="T1" fmla="*/ 259 h 336"/>
                  <a:gd name="T2" fmla="*/ 87 w 374"/>
                  <a:gd name="T3" fmla="*/ 336 h 336"/>
                  <a:gd name="T4" fmla="*/ 0 w 374"/>
                  <a:gd name="T5" fmla="*/ 308 h 336"/>
                  <a:gd name="T6" fmla="*/ 0 w 374"/>
                  <a:gd name="T7" fmla="*/ 250 h 336"/>
                  <a:gd name="T8" fmla="*/ 29 w 374"/>
                  <a:gd name="T9" fmla="*/ 211 h 336"/>
                  <a:gd name="T10" fmla="*/ 144 w 374"/>
                  <a:gd name="T11" fmla="*/ 173 h 336"/>
                  <a:gd name="T12" fmla="*/ 230 w 374"/>
                  <a:gd name="T13" fmla="*/ 86 h 336"/>
                  <a:gd name="T14" fmla="*/ 249 w 374"/>
                  <a:gd name="T15" fmla="*/ 86 h 336"/>
                  <a:gd name="T16" fmla="*/ 259 w 374"/>
                  <a:gd name="T17" fmla="*/ 86 h 336"/>
                  <a:gd name="T18" fmla="*/ 288 w 374"/>
                  <a:gd name="T19" fmla="*/ 58 h 336"/>
                  <a:gd name="T20" fmla="*/ 279 w 374"/>
                  <a:gd name="T21" fmla="*/ 0 h 336"/>
                  <a:gd name="T22" fmla="*/ 374 w 374"/>
                  <a:gd name="T23" fmla="*/ 173 h 336"/>
                  <a:gd name="T24" fmla="*/ 202 w 374"/>
                  <a:gd name="T25" fmla="*/ 259 h 3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74"/>
                  <a:gd name="T40" fmla="*/ 0 h 336"/>
                  <a:gd name="T41" fmla="*/ 374 w 374"/>
                  <a:gd name="T42" fmla="*/ 336 h 3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74" h="336">
                    <a:moveTo>
                      <a:pt x="202" y="259"/>
                    </a:moveTo>
                    <a:lnTo>
                      <a:pt x="87" y="336"/>
                    </a:lnTo>
                    <a:lnTo>
                      <a:pt x="0" y="308"/>
                    </a:lnTo>
                    <a:lnTo>
                      <a:pt x="0" y="250"/>
                    </a:lnTo>
                    <a:lnTo>
                      <a:pt x="29" y="211"/>
                    </a:lnTo>
                    <a:lnTo>
                      <a:pt x="144" y="173"/>
                    </a:lnTo>
                    <a:lnTo>
                      <a:pt x="230" y="86"/>
                    </a:lnTo>
                    <a:lnTo>
                      <a:pt x="249" y="86"/>
                    </a:lnTo>
                    <a:lnTo>
                      <a:pt x="259" y="86"/>
                    </a:lnTo>
                    <a:lnTo>
                      <a:pt x="288" y="58"/>
                    </a:lnTo>
                    <a:lnTo>
                      <a:pt x="279" y="0"/>
                    </a:lnTo>
                    <a:lnTo>
                      <a:pt x="374" y="173"/>
                    </a:lnTo>
                    <a:lnTo>
                      <a:pt x="202" y="259"/>
                    </a:lnTo>
                    <a:close/>
                  </a:path>
                </a:pathLst>
              </a:custGeom>
              <a:solidFill>
                <a:srgbClr val="FFCC99"/>
              </a:solidFill>
              <a:ln w="9525">
                <a:noFill/>
                <a:round/>
                <a:headEnd/>
                <a:tailEnd/>
              </a:ln>
            </p:spPr>
            <p:txBody>
              <a:bodyPr>
                <a:prstTxWarp prst="textNoShape">
                  <a:avLst/>
                </a:prstTxWarp>
              </a:bodyPr>
              <a:lstStyle/>
              <a:p>
                <a:endParaRPr lang="en-US"/>
              </a:p>
            </p:txBody>
          </p:sp>
          <p:sp>
            <p:nvSpPr>
              <p:cNvPr id="63624" name="Freeform 182"/>
              <p:cNvSpPr>
                <a:spLocks/>
              </p:cNvSpPr>
              <p:nvPr/>
            </p:nvSpPr>
            <p:spPr bwMode="auto">
              <a:xfrm>
                <a:off x="4582" y="1881"/>
                <a:ext cx="111" cy="121"/>
              </a:xfrm>
              <a:custGeom>
                <a:avLst/>
                <a:gdLst>
                  <a:gd name="T0" fmla="*/ 451 w 557"/>
                  <a:gd name="T1" fmla="*/ 144 h 604"/>
                  <a:gd name="T2" fmla="*/ 529 w 557"/>
                  <a:gd name="T3" fmla="*/ 191 h 604"/>
                  <a:gd name="T4" fmla="*/ 557 w 557"/>
                  <a:gd name="T5" fmla="*/ 219 h 604"/>
                  <a:gd name="T6" fmla="*/ 529 w 557"/>
                  <a:gd name="T7" fmla="*/ 239 h 604"/>
                  <a:gd name="T8" fmla="*/ 451 w 557"/>
                  <a:gd name="T9" fmla="*/ 249 h 604"/>
                  <a:gd name="T10" fmla="*/ 413 w 557"/>
                  <a:gd name="T11" fmla="*/ 277 h 604"/>
                  <a:gd name="T12" fmla="*/ 423 w 557"/>
                  <a:gd name="T13" fmla="*/ 335 h 604"/>
                  <a:gd name="T14" fmla="*/ 518 w 557"/>
                  <a:gd name="T15" fmla="*/ 469 h 604"/>
                  <a:gd name="T16" fmla="*/ 538 w 557"/>
                  <a:gd name="T17" fmla="*/ 507 h 604"/>
                  <a:gd name="T18" fmla="*/ 538 w 557"/>
                  <a:gd name="T19" fmla="*/ 518 h 604"/>
                  <a:gd name="T20" fmla="*/ 432 w 557"/>
                  <a:gd name="T21" fmla="*/ 565 h 604"/>
                  <a:gd name="T22" fmla="*/ 318 w 557"/>
                  <a:gd name="T23" fmla="*/ 604 h 604"/>
                  <a:gd name="T24" fmla="*/ 125 w 557"/>
                  <a:gd name="T25" fmla="*/ 594 h 604"/>
                  <a:gd name="T26" fmla="*/ 97 w 557"/>
                  <a:gd name="T27" fmla="*/ 555 h 604"/>
                  <a:gd name="T28" fmla="*/ 77 w 557"/>
                  <a:gd name="T29" fmla="*/ 479 h 604"/>
                  <a:gd name="T30" fmla="*/ 0 w 557"/>
                  <a:gd name="T31" fmla="*/ 363 h 604"/>
                  <a:gd name="T32" fmla="*/ 202 w 557"/>
                  <a:gd name="T33" fmla="*/ 374 h 604"/>
                  <a:gd name="T34" fmla="*/ 327 w 557"/>
                  <a:gd name="T35" fmla="*/ 393 h 604"/>
                  <a:gd name="T36" fmla="*/ 346 w 557"/>
                  <a:gd name="T37" fmla="*/ 393 h 604"/>
                  <a:gd name="T38" fmla="*/ 365 w 557"/>
                  <a:gd name="T39" fmla="*/ 363 h 604"/>
                  <a:gd name="T40" fmla="*/ 365 w 557"/>
                  <a:gd name="T41" fmla="*/ 277 h 604"/>
                  <a:gd name="T42" fmla="*/ 125 w 557"/>
                  <a:gd name="T43" fmla="*/ 57 h 604"/>
                  <a:gd name="T44" fmla="*/ 107 w 557"/>
                  <a:gd name="T45" fmla="*/ 47 h 604"/>
                  <a:gd name="T46" fmla="*/ 144 w 557"/>
                  <a:gd name="T47" fmla="*/ 9 h 604"/>
                  <a:gd name="T48" fmla="*/ 231 w 557"/>
                  <a:gd name="T49" fmla="*/ 0 h 604"/>
                  <a:gd name="T50" fmla="*/ 269 w 557"/>
                  <a:gd name="T51" fmla="*/ 9 h 604"/>
                  <a:gd name="T52" fmla="*/ 451 w 557"/>
                  <a:gd name="T53" fmla="*/ 144 h 604"/>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557"/>
                  <a:gd name="T82" fmla="*/ 0 h 604"/>
                  <a:gd name="T83" fmla="*/ 557 w 557"/>
                  <a:gd name="T84" fmla="*/ 604 h 604"/>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557" h="604">
                    <a:moveTo>
                      <a:pt x="451" y="144"/>
                    </a:moveTo>
                    <a:lnTo>
                      <a:pt x="529" y="191"/>
                    </a:lnTo>
                    <a:lnTo>
                      <a:pt x="557" y="219"/>
                    </a:lnTo>
                    <a:lnTo>
                      <a:pt x="529" y="239"/>
                    </a:lnTo>
                    <a:lnTo>
                      <a:pt x="451" y="249"/>
                    </a:lnTo>
                    <a:lnTo>
                      <a:pt x="413" y="277"/>
                    </a:lnTo>
                    <a:lnTo>
                      <a:pt x="423" y="335"/>
                    </a:lnTo>
                    <a:lnTo>
                      <a:pt x="518" y="469"/>
                    </a:lnTo>
                    <a:lnTo>
                      <a:pt x="538" y="507"/>
                    </a:lnTo>
                    <a:lnTo>
                      <a:pt x="538" y="518"/>
                    </a:lnTo>
                    <a:lnTo>
                      <a:pt x="432" y="565"/>
                    </a:lnTo>
                    <a:lnTo>
                      <a:pt x="318" y="604"/>
                    </a:lnTo>
                    <a:lnTo>
                      <a:pt x="125" y="594"/>
                    </a:lnTo>
                    <a:lnTo>
                      <a:pt x="97" y="555"/>
                    </a:lnTo>
                    <a:lnTo>
                      <a:pt x="77" y="479"/>
                    </a:lnTo>
                    <a:lnTo>
                      <a:pt x="0" y="363"/>
                    </a:lnTo>
                    <a:lnTo>
                      <a:pt x="202" y="374"/>
                    </a:lnTo>
                    <a:lnTo>
                      <a:pt x="327" y="393"/>
                    </a:lnTo>
                    <a:lnTo>
                      <a:pt x="346" y="393"/>
                    </a:lnTo>
                    <a:lnTo>
                      <a:pt x="365" y="363"/>
                    </a:lnTo>
                    <a:lnTo>
                      <a:pt x="365" y="277"/>
                    </a:lnTo>
                    <a:lnTo>
                      <a:pt x="125" y="57"/>
                    </a:lnTo>
                    <a:lnTo>
                      <a:pt x="107" y="47"/>
                    </a:lnTo>
                    <a:lnTo>
                      <a:pt x="144" y="9"/>
                    </a:lnTo>
                    <a:lnTo>
                      <a:pt x="231" y="0"/>
                    </a:lnTo>
                    <a:lnTo>
                      <a:pt x="269" y="9"/>
                    </a:lnTo>
                    <a:lnTo>
                      <a:pt x="451" y="144"/>
                    </a:lnTo>
                    <a:close/>
                  </a:path>
                </a:pathLst>
              </a:custGeom>
              <a:solidFill>
                <a:srgbClr val="333300"/>
              </a:solidFill>
              <a:ln w="9525">
                <a:noFill/>
                <a:round/>
                <a:headEnd/>
                <a:tailEnd/>
              </a:ln>
            </p:spPr>
            <p:txBody>
              <a:bodyPr>
                <a:prstTxWarp prst="textNoShape">
                  <a:avLst/>
                </a:prstTxWarp>
              </a:bodyPr>
              <a:lstStyle/>
              <a:p>
                <a:endParaRPr lang="en-US"/>
              </a:p>
            </p:txBody>
          </p:sp>
          <p:sp>
            <p:nvSpPr>
              <p:cNvPr id="63625" name="Freeform 183"/>
              <p:cNvSpPr>
                <a:spLocks/>
              </p:cNvSpPr>
              <p:nvPr/>
            </p:nvSpPr>
            <p:spPr bwMode="auto">
              <a:xfrm>
                <a:off x="4315" y="1883"/>
                <a:ext cx="56" cy="11"/>
              </a:xfrm>
              <a:custGeom>
                <a:avLst/>
                <a:gdLst>
                  <a:gd name="T0" fmla="*/ 279 w 279"/>
                  <a:gd name="T1" fmla="*/ 10 h 57"/>
                  <a:gd name="T2" fmla="*/ 249 w 279"/>
                  <a:gd name="T3" fmla="*/ 29 h 57"/>
                  <a:gd name="T4" fmla="*/ 67 w 279"/>
                  <a:gd name="T5" fmla="*/ 57 h 57"/>
                  <a:gd name="T6" fmla="*/ 10 w 279"/>
                  <a:gd name="T7" fmla="*/ 48 h 57"/>
                  <a:gd name="T8" fmla="*/ 0 w 279"/>
                  <a:gd name="T9" fmla="*/ 48 h 57"/>
                  <a:gd name="T10" fmla="*/ 0 w 279"/>
                  <a:gd name="T11" fmla="*/ 38 h 57"/>
                  <a:gd name="T12" fmla="*/ 19 w 279"/>
                  <a:gd name="T13" fmla="*/ 29 h 57"/>
                  <a:gd name="T14" fmla="*/ 105 w 279"/>
                  <a:gd name="T15" fmla="*/ 29 h 57"/>
                  <a:gd name="T16" fmla="*/ 269 w 279"/>
                  <a:gd name="T17" fmla="*/ 0 h 57"/>
                  <a:gd name="T18" fmla="*/ 279 w 279"/>
                  <a:gd name="T19" fmla="*/ 10 h 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9"/>
                  <a:gd name="T31" fmla="*/ 0 h 57"/>
                  <a:gd name="T32" fmla="*/ 279 w 279"/>
                  <a:gd name="T33" fmla="*/ 57 h 5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9" h="57">
                    <a:moveTo>
                      <a:pt x="279" y="10"/>
                    </a:moveTo>
                    <a:lnTo>
                      <a:pt x="249" y="29"/>
                    </a:lnTo>
                    <a:lnTo>
                      <a:pt x="67" y="57"/>
                    </a:lnTo>
                    <a:lnTo>
                      <a:pt x="10" y="48"/>
                    </a:lnTo>
                    <a:lnTo>
                      <a:pt x="0" y="48"/>
                    </a:lnTo>
                    <a:lnTo>
                      <a:pt x="0" y="38"/>
                    </a:lnTo>
                    <a:lnTo>
                      <a:pt x="19" y="29"/>
                    </a:lnTo>
                    <a:lnTo>
                      <a:pt x="105" y="29"/>
                    </a:lnTo>
                    <a:lnTo>
                      <a:pt x="269" y="0"/>
                    </a:lnTo>
                    <a:lnTo>
                      <a:pt x="279" y="10"/>
                    </a:lnTo>
                    <a:close/>
                  </a:path>
                </a:pathLst>
              </a:custGeom>
              <a:solidFill>
                <a:srgbClr val="FFCC99"/>
              </a:solidFill>
              <a:ln w="9525">
                <a:noFill/>
                <a:round/>
                <a:headEnd/>
                <a:tailEnd/>
              </a:ln>
            </p:spPr>
            <p:txBody>
              <a:bodyPr>
                <a:prstTxWarp prst="textNoShape">
                  <a:avLst/>
                </a:prstTxWarp>
              </a:bodyPr>
              <a:lstStyle/>
              <a:p>
                <a:endParaRPr lang="en-US"/>
              </a:p>
            </p:txBody>
          </p:sp>
          <p:sp>
            <p:nvSpPr>
              <p:cNvPr id="63626" name="Freeform 184"/>
              <p:cNvSpPr>
                <a:spLocks/>
              </p:cNvSpPr>
              <p:nvPr/>
            </p:nvSpPr>
            <p:spPr bwMode="auto">
              <a:xfrm>
                <a:off x="4346" y="1921"/>
                <a:ext cx="10" cy="18"/>
              </a:xfrm>
              <a:custGeom>
                <a:avLst/>
                <a:gdLst>
                  <a:gd name="T0" fmla="*/ 9 w 48"/>
                  <a:gd name="T1" fmla="*/ 88 h 88"/>
                  <a:gd name="T2" fmla="*/ 0 w 48"/>
                  <a:gd name="T3" fmla="*/ 39 h 88"/>
                  <a:gd name="T4" fmla="*/ 0 w 48"/>
                  <a:gd name="T5" fmla="*/ 10 h 88"/>
                  <a:gd name="T6" fmla="*/ 48 w 48"/>
                  <a:gd name="T7" fmla="*/ 0 h 88"/>
                  <a:gd name="T8" fmla="*/ 19 w 48"/>
                  <a:gd name="T9" fmla="*/ 77 h 88"/>
                  <a:gd name="T10" fmla="*/ 9 w 48"/>
                  <a:gd name="T11" fmla="*/ 88 h 88"/>
                  <a:gd name="T12" fmla="*/ 0 60000 65536"/>
                  <a:gd name="T13" fmla="*/ 0 60000 65536"/>
                  <a:gd name="T14" fmla="*/ 0 60000 65536"/>
                  <a:gd name="T15" fmla="*/ 0 60000 65536"/>
                  <a:gd name="T16" fmla="*/ 0 60000 65536"/>
                  <a:gd name="T17" fmla="*/ 0 60000 65536"/>
                  <a:gd name="T18" fmla="*/ 0 w 48"/>
                  <a:gd name="T19" fmla="*/ 0 h 88"/>
                  <a:gd name="T20" fmla="*/ 48 w 48"/>
                  <a:gd name="T21" fmla="*/ 88 h 88"/>
                </a:gdLst>
                <a:ahLst/>
                <a:cxnLst>
                  <a:cxn ang="T12">
                    <a:pos x="T0" y="T1"/>
                  </a:cxn>
                  <a:cxn ang="T13">
                    <a:pos x="T2" y="T3"/>
                  </a:cxn>
                  <a:cxn ang="T14">
                    <a:pos x="T4" y="T5"/>
                  </a:cxn>
                  <a:cxn ang="T15">
                    <a:pos x="T6" y="T7"/>
                  </a:cxn>
                  <a:cxn ang="T16">
                    <a:pos x="T8" y="T9"/>
                  </a:cxn>
                  <a:cxn ang="T17">
                    <a:pos x="T10" y="T11"/>
                  </a:cxn>
                </a:cxnLst>
                <a:rect l="T18" t="T19" r="T20" b="T21"/>
                <a:pathLst>
                  <a:path w="48" h="88">
                    <a:moveTo>
                      <a:pt x="9" y="88"/>
                    </a:moveTo>
                    <a:lnTo>
                      <a:pt x="0" y="39"/>
                    </a:lnTo>
                    <a:lnTo>
                      <a:pt x="0" y="10"/>
                    </a:lnTo>
                    <a:lnTo>
                      <a:pt x="48" y="0"/>
                    </a:lnTo>
                    <a:lnTo>
                      <a:pt x="19" y="77"/>
                    </a:lnTo>
                    <a:lnTo>
                      <a:pt x="9" y="88"/>
                    </a:lnTo>
                    <a:close/>
                  </a:path>
                </a:pathLst>
              </a:custGeom>
              <a:solidFill>
                <a:srgbClr val="FFCC99"/>
              </a:solidFill>
              <a:ln w="9525">
                <a:noFill/>
                <a:round/>
                <a:headEnd/>
                <a:tailEnd/>
              </a:ln>
            </p:spPr>
            <p:txBody>
              <a:bodyPr>
                <a:prstTxWarp prst="textNoShape">
                  <a:avLst/>
                </a:prstTxWarp>
              </a:bodyPr>
              <a:lstStyle/>
              <a:p>
                <a:endParaRPr lang="en-US"/>
              </a:p>
            </p:txBody>
          </p:sp>
          <p:sp>
            <p:nvSpPr>
              <p:cNvPr id="63627" name="Freeform 185"/>
              <p:cNvSpPr>
                <a:spLocks/>
              </p:cNvSpPr>
              <p:nvPr/>
            </p:nvSpPr>
            <p:spPr bwMode="auto">
              <a:xfrm>
                <a:off x="4336" y="2052"/>
                <a:ext cx="83" cy="53"/>
              </a:xfrm>
              <a:custGeom>
                <a:avLst/>
                <a:gdLst>
                  <a:gd name="T0" fmla="*/ 97 w 413"/>
                  <a:gd name="T1" fmla="*/ 19 h 269"/>
                  <a:gd name="T2" fmla="*/ 106 w 413"/>
                  <a:gd name="T3" fmla="*/ 19 h 269"/>
                  <a:gd name="T4" fmla="*/ 116 w 413"/>
                  <a:gd name="T5" fmla="*/ 29 h 269"/>
                  <a:gd name="T6" fmla="*/ 155 w 413"/>
                  <a:gd name="T7" fmla="*/ 19 h 269"/>
                  <a:gd name="T8" fmla="*/ 193 w 413"/>
                  <a:gd name="T9" fmla="*/ 19 h 269"/>
                  <a:gd name="T10" fmla="*/ 221 w 413"/>
                  <a:gd name="T11" fmla="*/ 19 h 269"/>
                  <a:gd name="T12" fmla="*/ 260 w 413"/>
                  <a:gd name="T13" fmla="*/ 29 h 269"/>
                  <a:gd name="T14" fmla="*/ 299 w 413"/>
                  <a:gd name="T15" fmla="*/ 48 h 269"/>
                  <a:gd name="T16" fmla="*/ 336 w 413"/>
                  <a:gd name="T17" fmla="*/ 67 h 269"/>
                  <a:gd name="T18" fmla="*/ 365 w 413"/>
                  <a:gd name="T19" fmla="*/ 86 h 269"/>
                  <a:gd name="T20" fmla="*/ 394 w 413"/>
                  <a:gd name="T21" fmla="*/ 115 h 269"/>
                  <a:gd name="T22" fmla="*/ 413 w 413"/>
                  <a:gd name="T23" fmla="*/ 269 h 269"/>
                  <a:gd name="T24" fmla="*/ 365 w 413"/>
                  <a:gd name="T25" fmla="*/ 269 h 269"/>
                  <a:gd name="T26" fmla="*/ 318 w 413"/>
                  <a:gd name="T27" fmla="*/ 259 h 269"/>
                  <a:gd name="T28" fmla="*/ 269 w 413"/>
                  <a:gd name="T29" fmla="*/ 250 h 269"/>
                  <a:gd name="T30" fmla="*/ 221 w 413"/>
                  <a:gd name="T31" fmla="*/ 230 h 269"/>
                  <a:gd name="T32" fmla="*/ 164 w 413"/>
                  <a:gd name="T33" fmla="*/ 211 h 269"/>
                  <a:gd name="T34" fmla="*/ 116 w 413"/>
                  <a:gd name="T35" fmla="*/ 201 h 269"/>
                  <a:gd name="T36" fmla="*/ 68 w 413"/>
                  <a:gd name="T37" fmla="*/ 192 h 269"/>
                  <a:gd name="T38" fmla="*/ 11 w 413"/>
                  <a:gd name="T39" fmla="*/ 182 h 269"/>
                  <a:gd name="T40" fmla="*/ 0 w 413"/>
                  <a:gd name="T41" fmla="*/ 173 h 269"/>
                  <a:gd name="T42" fmla="*/ 0 w 413"/>
                  <a:gd name="T43" fmla="*/ 153 h 269"/>
                  <a:gd name="T44" fmla="*/ 0 w 413"/>
                  <a:gd name="T45" fmla="*/ 125 h 269"/>
                  <a:gd name="T46" fmla="*/ 0 w 413"/>
                  <a:gd name="T47" fmla="*/ 95 h 269"/>
                  <a:gd name="T48" fmla="*/ 0 w 413"/>
                  <a:gd name="T49" fmla="*/ 76 h 269"/>
                  <a:gd name="T50" fmla="*/ 0 w 413"/>
                  <a:gd name="T51" fmla="*/ 48 h 269"/>
                  <a:gd name="T52" fmla="*/ 11 w 413"/>
                  <a:gd name="T53" fmla="*/ 29 h 269"/>
                  <a:gd name="T54" fmla="*/ 11 w 413"/>
                  <a:gd name="T55" fmla="*/ 9 h 269"/>
                  <a:gd name="T56" fmla="*/ 87 w 413"/>
                  <a:gd name="T57" fmla="*/ 9 h 269"/>
                  <a:gd name="T58" fmla="*/ 87 w 413"/>
                  <a:gd name="T59" fmla="*/ 0 h 269"/>
                  <a:gd name="T60" fmla="*/ 97 w 413"/>
                  <a:gd name="T61" fmla="*/ 9 h 269"/>
                  <a:gd name="T62" fmla="*/ 97 w 413"/>
                  <a:gd name="T63" fmla="*/ 19 h 26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13"/>
                  <a:gd name="T97" fmla="*/ 0 h 269"/>
                  <a:gd name="T98" fmla="*/ 413 w 413"/>
                  <a:gd name="T99" fmla="*/ 269 h 26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13" h="269">
                    <a:moveTo>
                      <a:pt x="97" y="19"/>
                    </a:moveTo>
                    <a:lnTo>
                      <a:pt x="106" y="19"/>
                    </a:lnTo>
                    <a:lnTo>
                      <a:pt x="116" y="29"/>
                    </a:lnTo>
                    <a:lnTo>
                      <a:pt x="155" y="19"/>
                    </a:lnTo>
                    <a:lnTo>
                      <a:pt x="193" y="19"/>
                    </a:lnTo>
                    <a:lnTo>
                      <a:pt x="221" y="19"/>
                    </a:lnTo>
                    <a:lnTo>
                      <a:pt x="260" y="29"/>
                    </a:lnTo>
                    <a:lnTo>
                      <a:pt x="299" y="48"/>
                    </a:lnTo>
                    <a:lnTo>
                      <a:pt x="336" y="67"/>
                    </a:lnTo>
                    <a:lnTo>
                      <a:pt x="365" y="86"/>
                    </a:lnTo>
                    <a:lnTo>
                      <a:pt x="394" y="115"/>
                    </a:lnTo>
                    <a:lnTo>
                      <a:pt x="413" y="269"/>
                    </a:lnTo>
                    <a:lnTo>
                      <a:pt x="365" y="269"/>
                    </a:lnTo>
                    <a:lnTo>
                      <a:pt x="318" y="259"/>
                    </a:lnTo>
                    <a:lnTo>
                      <a:pt x="269" y="250"/>
                    </a:lnTo>
                    <a:lnTo>
                      <a:pt x="221" y="230"/>
                    </a:lnTo>
                    <a:lnTo>
                      <a:pt x="164" y="211"/>
                    </a:lnTo>
                    <a:lnTo>
                      <a:pt x="116" y="201"/>
                    </a:lnTo>
                    <a:lnTo>
                      <a:pt x="68" y="192"/>
                    </a:lnTo>
                    <a:lnTo>
                      <a:pt x="11" y="182"/>
                    </a:lnTo>
                    <a:lnTo>
                      <a:pt x="0" y="173"/>
                    </a:lnTo>
                    <a:lnTo>
                      <a:pt x="0" y="153"/>
                    </a:lnTo>
                    <a:lnTo>
                      <a:pt x="0" y="125"/>
                    </a:lnTo>
                    <a:lnTo>
                      <a:pt x="0" y="95"/>
                    </a:lnTo>
                    <a:lnTo>
                      <a:pt x="0" y="76"/>
                    </a:lnTo>
                    <a:lnTo>
                      <a:pt x="0" y="48"/>
                    </a:lnTo>
                    <a:lnTo>
                      <a:pt x="11" y="29"/>
                    </a:lnTo>
                    <a:lnTo>
                      <a:pt x="11" y="9"/>
                    </a:lnTo>
                    <a:lnTo>
                      <a:pt x="87" y="9"/>
                    </a:lnTo>
                    <a:lnTo>
                      <a:pt x="87" y="0"/>
                    </a:lnTo>
                    <a:lnTo>
                      <a:pt x="97" y="9"/>
                    </a:lnTo>
                    <a:lnTo>
                      <a:pt x="97" y="19"/>
                    </a:lnTo>
                    <a:close/>
                  </a:path>
                </a:pathLst>
              </a:custGeom>
              <a:solidFill>
                <a:srgbClr val="333300"/>
              </a:solidFill>
              <a:ln w="9525">
                <a:noFill/>
                <a:round/>
                <a:headEnd/>
                <a:tailEnd/>
              </a:ln>
            </p:spPr>
            <p:txBody>
              <a:bodyPr>
                <a:prstTxWarp prst="textNoShape">
                  <a:avLst/>
                </a:prstTxWarp>
              </a:bodyPr>
              <a:lstStyle/>
              <a:p>
                <a:endParaRPr lang="en-US"/>
              </a:p>
            </p:txBody>
          </p:sp>
          <p:sp>
            <p:nvSpPr>
              <p:cNvPr id="63628" name="Freeform 186"/>
              <p:cNvSpPr>
                <a:spLocks/>
              </p:cNvSpPr>
              <p:nvPr/>
            </p:nvSpPr>
            <p:spPr bwMode="auto">
              <a:xfrm>
                <a:off x="4327" y="1923"/>
                <a:ext cx="46" cy="127"/>
              </a:xfrm>
              <a:custGeom>
                <a:avLst/>
                <a:gdLst>
                  <a:gd name="T0" fmla="*/ 96 w 230"/>
                  <a:gd name="T1" fmla="*/ 144 h 633"/>
                  <a:gd name="T2" fmla="*/ 77 w 230"/>
                  <a:gd name="T3" fmla="*/ 547 h 633"/>
                  <a:gd name="T4" fmla="*/ 115 w 230"/>
                  <a:gd name="T5" fmla="*/ 547 h 633"/>
                  <a:gd name="T6" fmla="*/ 182 w 230"/>
                  <a:gd name="T7" fmla="*/ 480 h 633"/>
                  <a:gd name="T8" fmla="*/ 230 w 230"/>
                  <a:gd name="T9" fmla="*/ 557 h 633"/>
                  <a:gd name="T10" fmla="*/ 172 w 230"/>
                  <a:gd name="T11" fmla="*/ 633 h 633"/>
                  <a:gd name="T12" fmla="*/ 163 w 230"/>
                  <a:gd name="T13" fmla="*/ 624 h 633"/>
                  <a:gd name="T14" fmla="*/ 153 w 230"/>
                  <a:gd name="T15" fmla="*/ 614 h 633"/>
                  <a:gd name="T16" fmla="*/ 153 w 230"/>
                  <a:gd name="T17" fmla="*/ 605 h 633"/>
                  <a:gd name="T18" fmla="*/ 9 w 230"/>
                  <a:gd name="T19" fmla="*/ 605 h 633"/>
                  <a:gd name="T20" fmla="*/ 0 w 230"/>
                  <a:gd name="T21" fmla="*/ 566 h 633"/>
                  <a:gd name="T22" fmla="*/ 0 w 230"/>
                  <a:gd name="T23" fmla="*/ 508 h 633"/>
                  <a:gd name="T24" fmla="*/ 0 w 230"/>
                  <a:gd name="T25" fmla="*/ 432 h 633"/>
                  <a:gd name="T26" fmla="*/ 0 w 230"/>
                  <a:gd name="T27" fmla="*/ 355 h 633"/>
                  <a:gd name="T28" fmla="*/ 9 w 230"/>
                  <a:gd name="T29" fmla="*/ 278 h 633"/>
                  <a:gd name="T30" fmla="*/ 19 w 230"/>
                  <a:gd name="T31" fmla="*/ 202 h 633"/>
                  <a:gd name="T32" fmla="*/ 38 w 230"/>
                  <a:gd name="T33" fmla="*/ 153 h 633"/>
                  <a:gd name="T34" fmla="*/ 58 w 230"/>
                  <a:gd name="T35" fmla="*/ 125 h 633"/>
                  <a:gd name="T36" fmla="*/ 38 w 230"/>
                  <a:gd name="T37" fmla="*/ 0 h 633"/>
                  <a:gd name="T38" fmla="*/ 47 w 230"/>
                  <a:gd name="T39" fmla="*/ 29 h 633"/>
                  <a:gd name="T40" fmla="*/ 47 w 230"/>
                  <a:gd name="T41" fmla="*/ 48 h 633"/>
                  <a:gd name="T42" fmla="*/ 47 w 230"/>
                  <a:gd name="T43" fmla="*/ 67 h 633"/>
                  <a:gd name="T44" fmla="*/ 58 w 230"/>
                  <a:gd name="T45" fmla="*/ 78 h 633"/>
                  <a:gd name="T46" fmla="*/ 58 w 230"/>
                  <a:gd name="T47" fmla="*/ 97 h 633"/>
                  <a:gd name="T48" fmla="*/ 67 w 230"/>
                  <a:gd name="T49" fmla="*/ 106 h 633"/>
                  <a:gd name="T50" fmla="*/ 77 w 230"/>
                  <a:gd name="T51" fmla="*/ 125 h 633"/>
                  <a:gd name="T52" fmla="*/ 96 w 230"/>
                  <a:gd name="T53" fmla="*/ 144 h 633"/>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230"/>
                  <a:gd name="T82" fmla="*/ 0 h 633"/>
                  <a:gd name="T83" fmla="*/ 230 w 230"/>
                  <a:gd name="T84" fmla="*/ 633 h 633"/>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230" h="633">
                    <a:moveTo>
                      <a:pt x="96" y="144"/>
                    </a:moveTo>
                    <a:lnTo>
                      <a:pt x="77" y="547"/>
                    </a:lnTo>
                    <a:lnTo>
                      <a:pt x="115" y="547"/>
                    </a:lnTo>
                    <a:lnTo>
                      <a:pt x="182" y="480"/>
                    </a:lnTo>
                    <a:lnTo>
                      <a:pt x="230" y="557"/>
                    </a:lnTo>
                    <a:lnTo>
                      <a:pt x="172" y="633"/>
                    </a:lnTo>
                    <a:lnTo>
                      <a:pt x="163" y="624"/>
                    </a:lnTo>
                    <a:lnTo>
                      <a:pt x="153" y="614"/>
                    </a:lnTo>
                    <a:lnTo>
                      <a:pt x="153" y="605"/>
                    </a:lnTo>
                    <a:lnTo>
                      <a:pt x="9" y="605"/>
                    </a:lnTo>
                    <a:lnTo>
                      <a:pt x="0" y="566"/>
                    </a:lnTo>
                    <a:lnTo>
                      <a:pt x="0" y="508"/>
                    </a:lnTo>
                    <a:lnTo>
                      <a:pt x="0" y="432"/>
                    </a:lnTo>
                    <a:lnTo>
                      <a:pt x="0" y="355"/>
                    </a:lnTo>
                    <a:lnTo>
                      <a:pt x="9" y="278"/>
                    </a:lnTo>
                    <a:lnTo>
                      <a:pt x="19" y="202"/>
                    </a:lnTo>
                    <a:lnTo>
                      <a:pt x="38" y="153"/>
                    </a:lnTo>
                    <a:lnTo>
                      <a:pt x="58" y="125"/>
                    </a:lnTo>
                    <a:lnTo>
                      <a:pt x="38" y="0"/>
                    </a:lnTo>
                    <a:lnTo>
                      <a:pt x="47" y="29"/>
                    </a:lnTo>
                    <a:lnTo>
                      <a:pt x="47" y="48"/>
                    </a:lnTo>
                    <a:lnTo>
                      <a:pt x="47" y="67"/>
                    </a:lnTo>
                    <a:lnTo>
                      <a:pt x="58" y="78"/>
                    </a:lnTo>
                    <a:lnTo>
                      <a:pt x="58" y="97"/>
                    </a:lnTo>
                    <a:lnTo>
                      <a:pt x="67" y="106"/>
                    </a:lnTo>
                    <a:lnTo>
                      <a:pt x="77" y="125"/>
                    </a:lnTo>
                    <a:lnTo>
                      <a:pt x="96" y="144"/>
                    </a:lnTo>
                    <a:close/>
                  </a:path>
                </a:pathLst>
              </a:custGeom>
              <a:solidFill>
                <a:srgbClr val="FFCC99"/>
              </a:solidFill>
              <a:ln w="9525">
                <a:noFill/>
                <a:round/>
                <a:headEnd/>
                <a:tailEnd/>
              </a:ln>
            </p:spPr>
            <p:txBody>
              <a:bodyPr>
                <a:prstTxWarp prst="textNoShape">
                  <a:avLst/>
                </a:prstTxWarp>
              </a:bodyPr>
              <a:lstStyle/>
              <a:p>
                <a:endParaRPr lang="en-US"/>
              </a:p>
            </p:txBody>
          </p:sp>
          <p:sp>
            <p:nvSpPr>
              <p:cNvPr id="63629" name="Freeform 187"/>
              <p:cNvSpPr>
                <a:spLocks/>
              </p:cNvSpPr>
              <p:nvPr/>
            </p:nvSpPr>
            <p:spPr bwMode="auto">
              <a:xfrm>
                <a:off x="4407" y="1925"/>
                <a:ext cx="50" cy="25"/>
              </a:xfrm>
              <a:custGeom>
                <a:avLst/>
                <a:gdLst>
                  <a:gd name="T0" fmla="*/ 250 w 250"/>
                  <a:gd name="T1" fmla="*/ 97 h 125"/>
                  <a:gd name="T2" fmla="*/ 250 w 250"/>
                  <a:gd name="T3" fmla="*/ 125 h 125"/>
                  <a:gd name="T4" fmla="*/ 183 w 250"/>
                  <a:gd name="T5" fmla="*/ 106 h 125"/>
                  <a:gd name="T6" fmla="*/ 144 w 250"/>
                  <a:gd name="T7" fmla="*/ 106 h 125"/>
                  <a:gd name="T8" fmla="*/ 144 w 250"/>
                  <a:gd name="T9" fmla="*/ 97 h 125"/>
                  <a:gd name="T10" fmla="*/ 30 w 250"/>
                  <a:gd name="T11" fmla="*/ 78 h 125"/>
                  <a:gd name="T12" fmla="*/ 0 w 250"/>
                  <a:gd name="T13" fmla="*/ 78 h 125"/>
                  <a:gd name="T14" fmla="*/ 144 w 250"/>
                  <a:gd name="T15" fmla="*/ 0 h 125"/>
                  <a:gd name="T16" fmla="*/ 163 w 250"/>
                  <a:gd name="T17" fmla="*/ 0 h 125"/>
                  <a:gd name="T18" fmla="*/ 250 w 250"/>
                  <a:gd name="T19" fmla="*/ 97 h 12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50"/>
                  <a:gd name="T31" fmla="*/ 0 h 125"/>
                  <a:gd name="T32" fmla="*/ 250 w 250"/>
                  <a:gd name="T33" fmla="*/ 125 h 12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50" h="125">
                    <a:moveTo>
                      <a:pt x="250" y="97"/>
                    </a:moveTo>
                    <a:lnTo>
                      <a:pt x="250" y="125"/>
                    </a:lnTo>
                    <a:lnTo>
                      <a:pt x="183" y="106"/>
                    </a:lnTo>
                    <a:lnTo>
                      <a:pt x="144" y="106"/>
                    </a:lnTo>
                    <a:lnTo>
                      <a:pt x="144" y="97"/>
                    </a:lnTo>
                    <a:lnTo>
                      <a:pt x="30" y="78"/>
                    </a:lnTo>
                    <a:lnTo>
                      <a:pt x="0" y="78"/>
                    </a:lnTo>
                    <a:lnTo>
                      <a:pt x="144" y="0"/>
                    </a:lnTo>
                    <a:lnTo>
                      <a:pt x="163" y="0"/>
                    </a:lnTo>
                    <a:lnTo>
                      <a:pt x="250" y="97"/>
                    </a:lnTo>
                    <a:close/>
                  </a:path>
                </a:pathLst>
              </a:custGeom>
              <a:solidFill>
                <a:srgbClr val="D9AE82"/>
              </a:solidFill>
              <a:ln w="9525">
                <a:noFill/>
                <a:round/>
                <a:headEnd/>
                <a:tailEnd/>
              </a:ln>
            </p:spPr>
            <p:txBody>
              <a:bodyPr>
                <a:prstTxWarp prst="textNoShape">
                  <a:avLst/>
                </a:prstTxWarp>
              </a:bodyPr>
              <a:lstStyle/>
              <a:p>
                <a:endParaRPr lang="en-US"/>
              </a:p>
            </p:txBody>
          </p:sp>
          <p:sp>
            <p:nvSpPr>
              <p:cNvPr id="63630" name="Freeform 188"/>
              <p:cNvSpPr>
                <a:spLocks/>
              </p:cNvSpPr>
              <p:nvPr/>
            </p:nvSpPr>
            <p:spPr bwMode="auto">
              <a:xfrm>
                <a:off x="4298" y="1946"/>
                <a:ext cx="29" cy="8"/>
              </a:xfrm>
              <a:custGeom>
                <a:avLst/>
                <a:gdLst>
                  <a:gd name="T0" fmla="*/ 144 w 144"/>
                  <a:gd name="T1" fmla="*/ 19 h 38"/>
                  <a:gd name="T2" fmla="*/ 124 w 144"/>
                  <a:gd name="T3" fmla="*/ 38 h 38"/>
                  <a:gd name="T4" fmla="*/ 67 w 144"/>
                  <a:gd name="T5" fmla="*/ 19 h 38"/>
                  <a:gd name="T6" fmla="*/ 0 w 144"/>
                  <a:gd name="T7" fmla="*/ 10 h 38"/>
                  <a:gd name="T8" fmla="*/ 0 w 144"/>
                  <a:gd name="T9" fmla="*/ 0 h 38"/>
                  <a:gd name="T10" fmla="*/ 115 w 144"/>
                  <a:gd name="T11" fmla="*/ 19 h 38"/>
                  <a:gd name="T12" fmla="*/ 144 w 144"/>
                  <a:gd name="T13" fmla="*/ 19 h 38"/>
                  <a:gd name="T14" fmla="*/ 0 60000 65536"/>
                  <a:gd name="T15" fmla="*/ 0 60000 65536"/>
                  <a:gd name="T16" fmla="*/ 0 60000 65536"/>
                  <a:gd name="T17" fmla="*/ 0 60000 65536"/>
                  <a:gd name="T18" fmla="*/ 0 60000 65536"/>
                  <a:gd name="T19" fmla="*/ 0 60000 65536"/>
                  <a:gd name="T20" fmla="*/ 0 60000 65536"/>
                  <a:gd name="T21" fmla="*/ 0 w 144"/>
                  <a:gd name="T22" fmla="*/ 0 h 38"/>
                  <a:gd name="T23" fmla="*/ 144 w 144"/>
                  <a:gd name="T24" fmla="*/ 38 h 3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4" h="38">
                    <a:moveTo>
                      <a:pt x="144" y="19"/>
                    </a:moveTo>
                    <a:lnTo>
                      <a:pt x="124" y="38"/>
                    </a:lnTo>
                    <a:lnTo>
                      <a:pt x="67" y="19"/>
                    </a:lnTo>
                    <a:lnTo>
                      <a:pt x="0" y="10"/>
                    </a:lnTo>
                    <a:lnTo>
                      <a:pt x="0" y="0"/>
                    </a:lnTo>
                    <a:lnTo>
                      <a:pt x="115" y="19"/>
                    </a:lnTo>
                    <a:lnTo>
                      <a:pt x="144" y="19"/>
                    </a:lnTo>
                    <a:close/>
                  </a:path>
                </a:pathLst>
              </a:custGeom>
              <a:solidFill>
                <a:srgbClr val="FFCC99"/>
              </a:solidFill>
              <a:ln w="9525">
                <a:noFill/>
                <a:round/>
                <a:headEnd/>
                <a:tailEnd/>
              </a:ln>
            </p:spPr>
            <p:txBody>
              <a:bodyPr>
                <a:prstTxWarp prst="textNoShape">
                  <a:avLst/>
                </a:prstTxWarp>
              </a:bodyPr>
              <a:lstStyle/>
              <a:p>
                <a:endParaRPr lang="en-US"/>
              </a:p>
            </p:txBody>
          </p:sp>
          <p:sp>
            <p:nvSpPr>
              <p:cNvPr id="63631" name="Freeform 189"/>
              <p:cNvSpPr>
                <a:spLocks/>
              </p:cNvSpPr>
              <p:nvPr/>
            </p:nvSpPr>
            <p:spPr bwMode="auto">
              <a:xfrm>
                <a:off x="4375" y="1948"/>
                <a:ext cx="127" cy="56"/>
              </a:xfrm>
              <a:custGeom>
                <a:avLst/>
                <a:gdLst>
                  <a:gd name="T0" fmla="*/ 633 w 633"/>
                  <a:gd name="T1" fmla="*/ 19 h 278"/>
                  <a:gd name="T2" fmla="*/ 613 w 633"/>
                  <a:gd name="T3" fmla="*/ 67 h 278"/>
                  <a:gd name="T4" fmla="*/ 594 w 633"/>
                  <a:gd name="T5" fmla="*/ 115 h 278"/>
                  <a:gd name="T6" fmla="*/ 556 w 633"/>
                  <a:gd name="T7" fmla="*/ 172 h 278"/>
                  <a:gd name="T8" fmla="*/ 499 w 633"/>
                  <a:gd name="T9" fmla="*/ 211 h 278"/>
                  <a:gd name="T10" fmla="*/ 441 w 633"/>
                  <a:gd name="T11" fmla="*/ 202 h 278"/>
                  <a:gd name="T12" fmla="*/ 441 w 633"/>
                  <a:gd name="T13" fmla="*/ 192 h 278"/>
                  <a:gd name="T14" fmla="*/ 431 w 633"/>
                  <a:gd name="T15" fmla="*/ 172 h 278"/>
                  <a:gd name="T16" fmla="*/ 412 w 633"/>
                  <a:gd name="T17" fmla="*/ 172 h 278"/>
                  <a:gd name="T18" fmla="*/ 403 w 633"/>
                  <a:gd name="T19" fmla="*/ 192 h 278"/>
                  <a:gd name="T20" fmla="*/ 412 w 633"/>
                  <a:gd name="T21" fmla="*/ 230 h 278"/>
                  <a:gd name="T22" fmla="*/ 422 w 633"/>
                  <a:gd name="T23" fmla="*/ 239 h 278"/>
                  <a:gd name="T24" fmla="*/ 364 w 633"/>
                  <a:gd name="T25" fmla="*/ 278 h 278"/>
                  <a:gd name="T26" fmla="*/ 211 w 633"/>
                  <a:gd name="T27" fmla="*/ 278 h 278"/>
                  <a:gd name="T28" fmla="*/ 95 w 633"/>
                  <a:gd name="T29" fmla="*/ 239 h 278"/>
                  <a:gd name="T30" fmla="*/ 9 w 633"/>
                  <a:gd name="T31" fmla="*/ 163 h 278"/>
                  <a:gd name="T32" fmla="*/ 0 w 633"/>
                  <a:gd name="T33" fmla="*/ 153 h 278"/>
                  <a:gd name="T34" fmla="*/ 172 w 633"/>
                  <a:gd name="T35" fmla="*/ 144 h 278"/>
                  <a:gd name="T36" fmla="*/ 287 w 633"/>
                  <a:gd name="T37" fmla="*/ 144 h 278"/>
                  <a:gd name="T38" fmla="*/ 297 w 633"/>
                  <a:gd name="T39" fmla="*/ 172 h 278"/>
                  <a:gd name="T40" fmla="*/ 297 w 633"/>
                  <a:gd name="T41" fmla="*/ 192 h 278"/>
                  <a:gd name="T42" fmla="*/ 316 w 633"/>
                  <a:gd name="T43" fmla="*/ 211 h 278"/>
                  <a:gd name="T44" fmla="*/ 345 w 633"/>
                  <a:gd name="T45" fmla="*/ 202 h 278"/>
                  <a:gd name="T46" fmla="*/ 469 w 633"/>
                  <a:gd name="T47" fmla="*/ 67 h 278"/>
                  <a:gd name="T48" fmla="*/ 460 w 633"/>
                  <a:gd name="T49" fmla="*/ 28 h 278"/>
                  <a:gd name="T50" fmla="*/ 469 w 633"/>
                  <a:gd name="T51" fmla="*/ 0 h 278"/>
                  <a:gd name="T52" fmla="*/ 613 w 633"/>
                  <a:gd name="T53" fmla="*/ 9 h 278"/>
                  <a:gd name="T54" fmla="*/ 633 w 633"/>
                  <a:gd name="T55" fmla="*/ 19 h 278"/>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633"/>
                  <a:gd name="T85" fmla="*/ 0 h 278"/>
                  <a:gd name="T86" fmla="*/ 633 w 633"/>
                  <a:gd name="T87" fmla="*/ 278 h 278"/>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633" h="278">
                    <a:moveTo>
                      <a:pt x="633" y="19"/>
                    </a:moveTo>
                    <a:lnTo>
                      <a:pt x="613" y="67"/>
                    </a:lnTo>
                    <a:lnTo>
                      <a:pt x="594" y="115"/>
                    </a:lnTo>
                    <a:lnTo>
                      <a:pt x="556" y="172"/>
                    </a:lnTo>
                    <a:lnTo>
                      <a:pt x="499" y="211"/>
                    </a:lnTo>
                    <a:lnTo>
                      <a:pt x="441" y="202"/>
                    </a:lnTo>
                    <a:lnTo>
                      <a:pt x="441" y="192"/>
                    </a:lnTo>
                    <a:lnTo>
                      <a:pt x="431" y="172"/>
                    </a:lnTo>
                    <a:lnTo>
                      <a:pt x="412" y="172"/>
                    </a:lnTo>
                    <a:lnTo>
                      <a:pt x="403" y="192"/>
                    </a:lnTo>
                    <a:lnTo>
                      <a:pt x="412" y="230"/>
                    </a:lnTo>
                    <a:lnTo>
                      <a:pt x="422" y="239"/>
                    </a:lnTo>
                    <a:lnTo>
                      <a:pt x="364" y="278"/>
                    </a:lnTo>
                    <a:lnTo>
                      <a:pt x="211" y="278"/>
                    </a:lnTo>
                    <a:lnTo>
                      <a:pt x="95" y="239"/>
                    </a:lnTo>
                    <a:lnTo>
                      <a:pt x="9" y="163"/>
                    </a:lnTo>
                    <a:lnTo>
                      <a:pt x="0" y="153"/>
                    </a:lnTo>
                    <a:lnTo>
                      <a:pt x="172" y="144"/>
                    </a:lnTo>
                    <a:lnTo>
                      <a:pt x="287" y="144"/>
                    </a:lnTo>
                    <a:lnTo>
                      <a:pt x="297" y="172"/>
                    </a:lnTo>
                    <a:lnTo>
                      <a:pt x="297" y="192"/>
                    </a:lnTo>
                    <a:lnTo>
                      <a:pt x="316" y="211"/>
                    </a:lnTo>
                    <a:lnTo>
                      <a:pt x="345" y="202"/>
                    </a:lnTo>
                    <a:lnTo>
                      <a:pt x="469" y="67"/>
                    </a:lnTo>
                    <a:lnTo>
                      <a:pt x="460" y="28"/>
                    </a:lnTo>
                    <a:lnTo>
                      <a:pt x="469" y="0"/>
                    </a:lnTo>
                    <a:lnTo>
                      <a:pt x="613" y="9"/>
                    </a:lnTo>
                    <a:lnTo>
                      <a:pt x="633" y="19"/>
                    </a:lnTo>
                    <a:close/>
                  </a:path>
                </a:pathLst>
              </a:custGeom>
              <a:solidFill>
                <a:srgbClr val="FFCC99"/>
              </a:solidFill>
              <a:ln w="9525">
                <a:noFill/>
                <a:round/>
                <a:headEnd/>
                <a:tailEnd/>
              </a:ln>
            </p:spPr>
            <p:txBody>
              <a:bodyPr>
                <a:prstTxWarp prst="textNoShape">
                  <a:avLst/>
                </a:prstTxWarp>
              </a:bodyPr>
              <a:lstStyle/>
              <a:p>
                <a:endParaRPr lang="en-US"/>
              </a:p>
            </p:txBody>
          </p:sp>
          <p:sp>
            <p:nvSpPr>
              <p:cNvPr id="63632" name="Freeform 190"/>
              <p:cNvSpPr>
                <a:spLocks/>
              </p:cNvSpPr>
              <p:nvPr/>
            </p:nvSpPr>
            <p:spPr bwMode="auto">
              <a:xfrm>
                <a:off x="4421" y="1952"/>
                <a:ext cx="10" cy="17"/>
              </a:xfrm>
              <a:custGeom>
                <a:avLst/>
                <a:gdLst>
                  <a:gd name="T0" fmla="*/ 48 w 48"/>
                  <a:gd name="T1" fmla="*/ 67 h 87"/>
                  <a:gd name="T2" fmla="*/ 29 w 48"/>
                  <a:gd name="T3" fmla="*/ 87 h 87"/>
                  <a:gd name="T4" fmla="*/ 0 w 48"/>
                  <a:gd name="T5" fmla="*/ 87 h 87"/>
                  <a:gd name="T6" fmla="*/ 0 w 48"/>
                  <a:gd name="T7" fmla="*/ 39 h 87"/>
                  <a:gd name="T8" fmla="*/ 9 w 48"/>
                  <a:gd name="T9" fmla="*/ 0 h 87"/>
                  <a:gd name="T10" fmla="*/ 38 w 48"/>
                  <a:gd name="T11" fmla="*/ 20 h 87"/>
                  <a:gd name="T12" fmla="*/ 48 w 48"/>
                  <a:gd name="T13" fmla="*/ 67 h 87"/>
                  <a:gd name="T14" fmla="*/ 0 60000 65536"/>
                  <a:gd name="T15" fmla="*/ 0 60000 65536"/>
                  <a:gd name="T16" fmla="*/ 0 60000 65536"/>
                  <a:gd name="T17" fmla="*/ 0 60000 65536"/>
                  <a:gd name="T18" fmla="*/ 0 60000 65536"/>
                  <a:gd name="T19" fmla="*/ 0 60000 65536"/>
                  <a:gd name="T20" fmla="*/ 0 60000 65536"/>
                  <a:gd name="T21" fmla="*/ 0 w 48"/>
                  <a:gd name="T22" fmla="*/ 0 h 87"/>
                  <a:gd name="T23" fmla="*/ 48 w 48"/>
                  <a:gd name="T24" fmla="*/ 87 h 8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8" h="87">
                    <a:moveTo>
                      <a:pt x="48" y="67"/>
                    </a:moveTo>
                    <a:lnTo>
                      <a:pt x="29" y="87"/>
                    </a:lnTo>
                    <a:lnTo>
                      <a:pt x="0" y="87"/>
                    </a:lnTo>
                    <a:lnTo>
                      <a:pt x="0" y="39"/>
                    </a:lnTo>
                    <a:lnTo>
                      <a:pt x="9" y="0"/>
                    </a:lnTo>
                    <a:lnTo>
                      <a:pt x="38" y="20"/>
                    </a:lnTo>
                    <a:lnTo>
                      <a:pt x="48" y="67"/>
                    </a:lnTo>
                    <a:close/>
                  </a:path>
                </a:pathLst>
              </a:custGeom>
              <a:solidFill>
                <a:srgbClr val="CC6633"/>
              </a:solidFill>
              <a:ln w="9525">
                <a:noFill/>
                <a:round/>
                <a:headEnd/>
                <a:tailEnd/>
              </a:ln>
            </p:spPr>
            <p:txBody>
              <a:bodyPr>
                <a:prstTxWarp prst="textNoShape">
                  <a:avLst/>
                </a:prstTxWarp>
              </a:bodyPr>
              <a:lstStyle/>
              <a:p>
                <a:endParaRPr lang="en-US"/>
              </a:p>
            </p:txBody>
          </p:sp>
          <p:sp>
            <p:nvSpPr>
              <p:cNvPr id="63633" name="Freeform 191"/>
              <p:cNvSpPr>
                <a:spLocks/>
              </p:cNvSpPr>
              <p:nvPr/>
            </p:nvSpPr>
            <p:spPr bwMode="auto">
              <a:xfrm>
                <a:off x="4379" y="1956"/>
                <a:ext cx="30" cy="11"/>
              </a:xfrm>
              <a:custGeom>
                <a:avLst/>
                <a:gdLst>
                  <a:gd name="T0" fmla="*/ 154 w 154"/>
                  <a:gd name="T1" fmla="*/ 47 h 56"/>
                  <a:gd name="T2" fmla="*/ 0 w 154"/>
                  <a:gd name="T3" fmla="*/ 56 h 56"/>
                  <a:gd name="T4" fmla="*/ 0 w 154"/>
                  <a:gd name="T5" fmla="*/ 28 h 56"/>
                  <a:gd name="T6" fmla="*/ 49 w 154"/>
                  <a:gd name="T7" fmla="*/ 0 h 56"/>
                  <a:gd name="T8" fmla="*/ 154 w 154"/>
                  <a:gd name="T9" fmla="*/ 9 h 56"/>
                  <a:gd name="T10" fmla="*/ 154 w 154"/>
                  <a:gd name="T11" fmla="*/ 47 h 56"/>
                  <a:gd name="T12" fmla="*/ 0 60000 65536"/>
                  <a:gd name="T13" fmla="*/ 0 60000 65536"/>
                  <a:gd name="T14" fmla="*/ 0 60000 65536"/>
                  <a:gd name="T15" fmla="*/ 0 60000 65536"/>
                  <a:gd name="T16" fmla="*/ 0 60000 65536"/>
                  <a:gd name="T17" fmla="*/ 0 60000 65536"/>
                  <a:gd name="T18" fmla="*/ 0 w 154"/>
                  <a:gd name="T19" fmla="*/ 0 h 56"/>
                  <a:gd name="T20" fmla="*/ 154 w 154"/>
                  <a:gd name="T21" fmla="*/ 56 h 56"/>
                </a:gdLst>
                <a:ahLst/>
                <a:cxnLst>
                  <a:cxn ang="T12">
                    <a:pos x="T0" y="T1"/>
                  </a:cxn>
                  <a:cxn ang="T13">
                    <a:pos x="T2" y="T3"/>
                  </a:cxn>
                  <a:cxn ang="T14">
                    <a:pos x="T4" y="T5"/>
                  </a:cxn>
                  <a:cxn ang="T15">
                    <a:pos x="T6" y="T7"/>
                  </a:cxn>
                  <a:cxn ang="T16">
                    <a:pos x="T8" y="T9"/>
                  </a:cxn>
                  <a:cxn ang="T17">
                    <a:pos x="T10" y="T11"/>
                  </a:cxn>
                </a:cxnLst>
                <a:rect l="T18" t="T19" r="T20" b="T21"/>
                <a:pathLst>
                  <a:path w="154" h="56">
                    <a:moveTo>
                      <a:pt x="154" y="47"/>
                    </a:moveTo>
                    <a:lnTo>
                      <a:pt x="0" y="56"/>
                    </a:lnTo>
                    <a:lnTo>
                      <a:pt x="0" y="28"/>
                    </a:lnTo>
                    <a:lnTo>
                      <a:pt x="49" y="0"/>
                    </a:lnTo>
                    <a:lnTo>
                      <a:pt x="154" y="9"/>
                    </a:lnTo>
                    <a:lnTo>
                      <a:pt x="154" y="47"/>
                    </a:lnTo>
                    <a:close/>
                  </a:path>
                </a:pathLst>
              </a:custGeom>
              <a:solidFill>
                <a:srgbClr val="CCCCFF"/>
              </a:solidFill>
              <a:ln w="9525">
                <a:noFill/>
                <a:round/>
                <a:headEnd/>
                <a:tailEnd/>
              </a:ln>
            </p:spPr>
            <p:txBody>
              <a:bodyPr>
                <a:prstTxWarp prst="textNoShape">
                  <a:avLst/>
                </a:prstTxWarp>
              </a:bodyPr>
              <a:lstStyle/>
              <a:p>
                <a:endParaRPr lang="en-US"/>
              </a:p>
            </p:txBody>
          </p:sp>
          <p:sp>
            <p:nvSpPr>
              <p:cNvPr id="63634" name="Freeform 192"/>
              <p:cNvSpPr>
                <a:spLocks/>
              </p:cNvSpPr>
              <p:nvPr/>
            </p:nvSpPr>
            <p:spPr bwMode="auto">
              <a:xfrm>
                <a:off x="4298" y="1960"/>
                <a:ext cx="17" cy="13"/>
              </a:xfrm>
              <a:custGeom>
                <a:avLst/>
                <a:gdLst>
                  <a:gd name="T0" fmla="*/ 86 w 86"/>
                  <a:gd name="T1" fmla="*/ 9 h 67"/>
                  <a:gd name="T2" fmla="*/ 86 w 86"/>
                  <a:gd name="T3" fmla="*/ 19 h 67"/>
                  <a:gd name="T4" fmla="*/ 38 w 86"/>
                  <a:gd name="T5" fmla="*/ 67 h 67"/>
                  <a:gd name="T6" fmla="*/ 19 w 86"/>
                  <a:gd name="T7" fmla="*/ 57 h 67"/>
                  <a:gd name="T8" fmla="*/ 0 w 86"/>
                  <a:gd name="T9" fmla="*/ 28 h 67"/>
                  <a:gd name="T10" fmla="*/ 28 w 86"/>
                  <a:gd name="T11" fmla="*/ 37 h 67"/>
                  <a:gd name="T12" fmla="*/ 47 w 86"/>
                  <a:gd name="T13" fmla="*/ 0 h 67"/>
                  <a:gd name="T14" fmla="*/ 67 w 86"/>
                  <a:gd name="T15" fmla="*/ 9 h 67"/>
                  <a:gd name="T16" fmla="*/ 86 w 86"/>
                  <a:gd name="T17" fmla="*/ 9 h 6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6"/>
                  <a:gd name="T28" fmla="*/ 0 h 67"/>
                  <a:gd name="T29" fmla="*/ 86 w 86"/>
                  <a:gd name="T30" fmla="*/ 67 h 6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6" h="67">
                    <a:moveTo>
                      <a:pt x="86" y="9"/>
                    </a:moveTo>
                    <a:lnTo>
                      <a:pt x="86" y="19"/>
                    </a:lnTo>
                    <a:lnTo>
                      <a:pt x="38" y="67"/>
                    </a:lnTo>
                    <a:lnTo>
                      <a:pt x="19" y="57"/>
                    </a:lnTo>
                    <a:lnTo>
                      <a:pt x="0" y="28"/>
                    </a:lnTo>
                    <a:lnTo>
                      <a:pt x="28" y="37"/>
                    </a:lnTo>
                    <a:lnTo>
                      <a:pt x="47" y="0"/>
                    </a:lnTo>
                    <a:lnTo>
                      <a:pt x="67" y="9"/>
                    </a:lnTo>
                    <a:lnTo>
                      <a:pt x="86" y="9"/>
                    </a:lnTo>
                    <a:close/>
                  </a:path>
                </a:pathLst>
              </a:custGeom>
              <a:solidFill>
                <a:srgbClr val="CCCCFF"/>
              </a:solidFill>
              <a:ln w="9525">
                <a:noFill/>
                <a:round/>
                <a:headEnd/>
                <a:tailEnd/>
              </a:ln>
            </p:spPr>
            <p:txBody>
              <a:bodyPr>
                <a:prstTxWarp prst="textNoShape">
                  <a:avLst/>
                </a:prstTxWarp>
              </a:bodyPr>
              <a:lstStyle/>
              <a:p>
                <a:endParaRPr lang="en-US"/>
              </a:p>
            </p:txBody>
          </p:sp>
          <p:sp>
            <p:nvSpPr>
              <p:cNvPr id="63635" name="Freeform 193"/>
              <p:cNvSpPr>
                <a:spLocks/>
              </p:cNvSpPr>
              <p:nvPr/>
            </p:nvSpPr>
            <p:spPr bwMode="auto">
              <a:xfrm>
                <a:off x="4526" y="1960"/>
                <a:ext cx="22" cy="49"/>
              </a:xfrm>
              <a:custGeom>
                <a:avLst/>
                <a:gdLst>
                  <a:gd name="T0" fmla="*/ 106 w 106"/>
                  <a:gd name="T1" fmla="*/ 144 h 249"/>
                  <a:gd name="T2" fmla="*/ 67 w 106"/>
                  <a:gd name="T3" fmla="*/ 220 h 249"/>
                  <a:gd name="T4" fmla="*/ 20 w 106"/>
                  <a:gd name="T5" fmla="*/ 230 h 249"/>
                  <a:gd name="T6" fmla="*/ 0 w 106"/>
                  <a:gd name="T7" fmla="*/ 249 h 249"/>
                  <a:gd name="T8" fmla="*/ 0 w 106"/>
                  <a:gd name="T9" fmla="*/ 181 h 249"/>
                  <a:gd name="T10" fmla="*/ 20 w 106"/>
                  <a:gd name="T11" fmla="*/ 114 h 249"/>
                  <a:gd name="T12" fmla="*/ 78 w 106"/>
                  <a:gd name="T13" fmla="*/ 57 h 249"/>
                  <a:gd name="T14" fmla="*/ 87 w 106"/>
                  <a:gd name="T15" fmla="*/ 0 h 249"/>
                  <a:gd name="T16" fmla="*/ 106 w 106"/>
                  <a:gd name="T17" fmla="*/ 0 h 249"/>
                  <a:gd name="T18" fmla="*/ 106 w 106"/>
                  <a:gd name="T19" fmla="*/ 144 h 24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6"/>
                  <a:gd name="T31" fmla="*/ 0 h 249"/>
                  <a:gd name="T32" fmla="*/ 106 w 106"/>
                  <a:gd name="T33" fmla="*/ 249 h 24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6" h="249">
                    <a:moveTo>
                      <a:pt x="106" y="144"/>
                    </a:moveTo>
                    <a:lnTo>
                      <a:pt x="67" y="220"/>
                    </a:lnTo>
                    <a:lnTo>
                      <a:pt x="20" y="230"/>
                    </a:lnTo>
                    <a:lnTo>
                      <a:pt x="0" y="249"/>
                    </a:lnTo>
                    <a:lnTo>
                      <a:pt x="0" y="181"/>
                    </a:lnTo>
                    <a:lnTo>
                      <a:pt x="20" y="114"/>
                    </a:lnTo>
                    <a:lnTo>
                      <a:pt x="78" y="57"/>
                    </a:lnTo>
                    <a:lnTo>
                      <a:pt x="87" y="0"/>
                    </a:lnTo>
                    <a:lnTo>
                      <a:pt x="106" y="0"/>
                    </a:lnTo>
                    <a:lnTo>
                      <a:pt x="106" y="144"/>
                    </a:lnTo>
                    <a:close/>
                  </a:path>
                </a:pathLst>
              </a:custGeom>
              <a:solidFill>
                <a:srgbClr val="333300"/>
              </a:solidFill>
              <a:ln w="9525">
                <a:noFill/>
                <a:round/>
                <a:headEnd/>
                <a:tailEnd/>
              </a:ln>
            </p:spPr>
            <p:txBody>
              <a:bodyPr>
                <a:prstTxWarp prst="textNoShape">
                  <a:avLst/>
                </a:prstTxWarp>
              </a:bodyPr>
              <a:lstStyle/>
              <a:p>
                <a:endParaRPr lang="en-US"/>
              </a:p>
            </p:txBody>
          </p:sp>
          <p:sp>
            <p:nvSpPr>
              <p:cNvPr id="63636" name="Freeform 194"/>
              <p:cNvSpPr>
                <a:spLocks/>
              </p:cNvSpPr>
              <p:nvPr/>
            </p:nvSpPr>
            <p:spPr bwMode="auto">
              <a:xfrm>
                <a:off x="4287" y="1975"/>
                <a:ext cx="30" cy="36"/>
              </a:xfrm>
              <a:custGeom>
                <a:avLst/>
                <a:gdLst>
                  <a:gd name="T0" fmla="*/ 38 w 154"/>
                  <a:gd name="T1" fmla="*/ 182 h 182"/>
                  <a:gd name="T2" fmla="*/ 0 w 154"/>
                  <a:gd name="T3" fmla="*/ 116 h 182"/>
                  <a:gd name="T4" fmla="*/ 38 w 154"/>
                  <a:gd name="T5" fmla="*/ 19 h 182"/>
                  <a:gd name="T6" fmla="*/ 77 w 154"/>
                  <a:gd name="T7" fmla="*/ 38 h 182"/>
                  <a:gd name="T8" fmla="*/ 116 w 154"/>
                  <a:gd name="T9" fmla="*/ 38 h 182"/>
                  <a:gd name="T10" fmla="*/ 154 w 154"/>
                  <a:gd name="T11" fmla="*/ 0 h 182"/>
                  <a:gd name="T12" fmla="*/ 144 w 154"/>
                  <a:gd name="T13" fmla="*/ 49 h 182"/>
                  <a:gd name="T14" fmla="*/ 38 w 154"/>
                  <a:gd name="T15" fmla="*/ 182 h 182"/>
                  <a:gd name="T16" fmla="*/ 0 60000 65536"/>
                  <a:gd name="T17" fmla="*/ 0 60000 65536"/>
                  <a:gd name="T18" fmla="*/ 0 60000 65536"/>
                  <a:gd name="T19" fmla="*/ 0 60000 65536"/>
                  <a:gd name="T20" fmla="*/ 0 60000 65536"/>
                  <a:gd name="T21" fmla="*/ 0 60000 65536"/>
                  <a:gd name="T22" fmla="*/ 0 60000 65536"/>
                  <a:gd name="T23" fmla="*/ 0 60000 65536"/>
                  <a:gd name="T24" fmla="*/ 0 w 154"/>
                  <a:gd name="T25" fmla="*/ 0 h 182"/>
                  <a:gd name="T26" fmla="*/ 154 w 154"/>
                  <a:gd name="T27" fmla="*/ 182 h 18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54" h="182">
                    <a:moveTo>
                      <a:pt x="38" y="182"/>
                    </a:moveTo>
                    <a:lnTo>
                      <a:pt x="0" y="116"/>
                    </a:lnTo>
                    <a:lnTo>
                      <a:pt x="38" y="19"/>
                    </a:lnTo>
                    <a:lnTo>
                      <a:pt x="77" y="38"/>
                    </a:lnTo>
                    <a:lnTo>
                      <a:pt x="116" y="38"/>
                    </a:lnTo>
                    <a:lnTo>
                      <a:pt x="154" y="0"/>
                    </a:lnTo>
                    <a:lnTo>
                      <a:pt x="144" y="49"/>
                    </a:lnTo>
                    <a:lnTo>
                      <a:pt x="38" y="182"/>
                    </a:lnTo>
                    <a:close/>
                  </a:path>
                </a:pathLst>
              </a:custGeom>
              <a:solidFill>
                <a:srgbClr val="FFCC99"/>
              </a:solidFill>
              <a:ln w="9525">
                <a:noFill/>
                <a:round/>
                <a:headEnd/>
                <a:tailEnd/>
              </a:ln>
            </p:spPr>
            <p:txBody>
              <a:bodyPr>
                <a:prstTxWarp prst="textNoShape">
                  <a:avLst/>
                </a:prstTxWarp>
              </a:bodyPr>
              <a:lstStyle/>
              <a:p>
                <a:endParaRPr lang="en-US"/>
              </a:p>
            </p:txBody>
          </p:sp>
          <p:sp>
            <p:nvSpPr>
              <p:cNvPr id="63637" name="Freeform 195"/>
              <p:cNvSpPr>
                <a:spLocks/>
              </p:cNvSpPr>
              <p:nvPr/>
            </p:nvSpPr>
            <p:spPr bwMode="auto">
              <a:xfrm>
                <a:off x="4350" y="1977"/>
                <a:ext cx="21" cy="40"/>
              </a:xfrm>
              <a:custGeom>
                <a:avLst/>
                <a:gdLst>
                  <a:gd name="T0" fmla="*/ 67 w 106"/>
                  <a:gd name="T1" fmla="*/ 9 h 201"/>
                  <a:gd name="T2" fmla="*/ 96 w 106"/>
                  <a:gd name="T3" fmla="*/ 58 h 201"/>
                  <a:gd name="T4" fmla="*/ 106 w 106"/>
                  <a:gd name="T5" fmla="*/ 172 h 201"/>
                  <a:gd name="T6" fmla="*/ 96 w 106"/>
                  <a:gd name="T7" fmla="*/ 153 h 201"/>
                  <a:gd name="T8" fmla="*/ 0 w 106"/>
                  <a:gd name="T9" fmla="*/ 201 h 201"/>
                  <a:gd name="T10" fmla="*/ 9 w 106"/>
                  <a:gd name="T11" fmla="*/ 0 h 201"/>
                  <a:gd name="T12" fmla="*/ 29 w 106"/>
                  <a:gd name="T13" fmla="*/ 9 h 201"/>
                  <a:gd name="T14" fmla="*/ 67 w 106"/>
                  <a:gd name="T15" fmla="*/ 9 h 201"/>
                  <a:gd name="T16" fmla="*/ 0 60000 65536"/>
                  <a:gd name="T17" fmla="*/ 0 60000 65536"/>
                  <a:gd name="T18" fmla="*/ 0 60000 65536"/>
                  <a:gd name="T19" fmla="*/ 0 60000 65536"/>
                  <a:gd name="T20" fmla="*/ 0 60000 65536"/>
                  <a:gd name="T21" fmla="*/ 0 60000 65536"/>
                  <a:gd name="T22" fmla="*/ 0 60000 65536"/>
                  <a:gd name="T23" fmla="*/ 0 60000 65536"/>
                  <a:gd name="T24" fmla="*/ 0 w 106"/>
                  <a:gd name="T25" fmla="*/ 0 h 201"/>
                  <a:gd name="T26" fmla="*/ 106 w 106"/>
                  <a:gd name="T27" fmla="*/ 201 h 20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6" h="201">
                    <a:moveTo>
                      <a:pt x="67" y="9"/>
                    </a:moveTo>
                    <a:lnTo>
                      <a:pt x="96" y="58"/>
                    </a:lnTo>
                    <a:lnTo>
                      <a:pt x="106" y="172"/>
                    </a:lnTo>
                    <a:lnTo>
                      <a:pt x="96" y="153"/>
                    </a:lnTo>
                    <a:lnTo>
                      <a:pt x="0" y="201"/>
                    </a:lnTo>
                    <a:lnTo>
                      <a:pt x="9" y="0"/>
                    </a:lnTo>
                    <a:lnTo>
                      <a:pt x="29" y="9"/>
                    </a:lnTo>
                    <a:lnTo>
                      <a:pt x="67" y="9"/>
                    </a:lnTo>
                    <a:close/>
                  </a:path>
                </a:pathLst>
              </a:custGeom>
              <a:solidFill>
                <a:srgbClr val="FFCC99"/>
              </a:solidFill>
              <a:ln w="9525">
                <a:noFill/>
                <a:round/>
                <a:headEnd/>
                <a:tailEnd/>
              </a:ln>
            </p:spPr>
            <p:txBody>
              <a:bodyPr>
                <a:prstTxWarp prst="textNoShape">
                  <a:avLst/>
                </a:prstTxWarp>
              </a:bodyPr>
              <a:lstStyle/>
              <a:p>
                <a:endParaRPr lang="en-US"/>
              </a:p>
            </p:txBody>
          </p:sp>
          <p:sp>
            <p:nvSpPr>
              <p:cNvPr id="63638" name="Freeform 196"/>
              <p:cNvSpPr>
                <a:spLocks/>
              </p:cNvSpPr>
              <p:nvPr/>
            </p:nvSpPr>
            <p:spPr bwMode="auto">
              <a:xfrm>
                <a:off x="4542" y="1988"/>
                <a:ext cx="65" cy="152"/>
              </a:xfrm>
              <a:custGeom>
                <a:avLst/>
                <a:gdLst>
                  <a:gd name="T0" fmla="*/ 307 w 325"/>
                  <a:gd name="T1" fmla="*/ 143 h 757"/>
                  <a:gd name="T2" fmla="*/ 325 w 325"/>
                  <a:gd name="T3" fmla="*/ 230 h 757"/>
                  <a:gd name="T4" fmla="*/ 307 w 325"/>
                  <a:gd name="T5" fmla="*/ 364 h 757"/>
                  <a:gd name="T6" fmla="*/ 277 w 325"/>
                  <a:gd name="T7" fmla="*/ 422 h 757"/>
                  <a:gd name="T8" fmla="*/ 277 w 325"/>
                  <a:gd name="T9" fmla="*/ 469 h 757"/>
                  <a:gd name="T10" fmla="*/ 230 w 325"/>
                  <a:gd name="T11" fmla="*/ 566 h 757"/>
                  <a:gd name="T12" fmla="*/ 114 w 325"/>
                  <a:gd name="T13" fmla="*/ 699 h 757"/>
                  <a:gd name="T14" fmla="*/ 0 w 325"/>
                  <a:gd name="T15" fmla="*/ 757 h 757"/>
                  <a:gd name="T16" fmla="*/ 9 w 325"/>
                  <a:gd name="T17" fmla="*/ 469 h 757"/>
                  <a:gd name="T18" fmla="*/ 105 w 325"/>
                  <a:gd name="T19" fmla="*/ 335 h 757"/>
                  <a:gd name="T20" fmla="*/ 153 w 325"/>
                  <a:gd name="T21" fmla="*/ 239 h 757"/>
                  <a:gd name="T22" fmla="*/ 153 w 325"/>
                  <a:gd name="T23" fmla="*/ 230 h 757"/>
                  <a:gd name="T24" fmla="*/ 172 w 325"/>
                  <a:gd name="T25" fmla="*/ 335 h 757"/>
                  <a:gd name="T26" fmla="*/ 163 w 325"/>
                  <a:gd name="T27" fmla="*/ 411 h 757"/>
                  <a:gd name="T28" fmla="*/ 38 w 325"/>
                  <a:gd name="T29" fmla="*/ 642 h 757"/>
                  <a:gd name="T30" fmla="*/ 28 w 325"/>
                  <a:gd name="T31" fmla="*/ 671 h 757"/>
                  <a:gd name="T32" fmla="*/ 38 w 325"/>
                  <a:gd name="T33" fmla="*/ 680 h 757"/>
                  <a:gd name="T34" fmla="*/ 86 w 325"/>
                  <a:gd name="T35" fmla="*/ 622 h 757"/>
                  <a:gd name="T36" fmla="*/ 219 w 325"/>
                  <a:gd name="T37" fmla="*/ 411 h 757"/>
                  <a:gd name="T38" fmla="*/ 200 w 325"/>
                  <a:gd name="T39" fmla="*/ 230 h 757"/>
                  <a:gd name="T40" fmla="*/ 172 w 325"/>
                  <a:gd name="T41" fmla="*/ 143 h 757"/>
                  <a:gd name="T42" fmla="*/ 163 w 325"/>
                  <a:gd name="T43" fmla="*/ 123 h 757"/>
                  <a:gd name="T44" fmla="*/ 153 w 325"/>
                  <a:gd name="T45" fmla="*/ 123 h 757"/>
                  <a:gd name="T46" fmla="*/ 144 w 325"/>
                  <a:gd name="T47" fmla="*/ 134 h 757"/>
                  <a:gd name="T48" fmla="*/ 124 w 325"/>
                  <a:gd name="T49" fmla="*/ 37 h 757"/>
                  <a:gd name="T50" fmla="*/ 124 w 325"/>
                  <a:gd name="T51" fmla="*/ 0 h 757"/>
                  <a:gd name="T52" fmla="*/ 153 w 325"/>
                  <a:gd name="T53" fmla="*/ 0 h 757"/>
                  <a:gd name="T54" fmla="*/ 230 w 325"/>
                  <a:gd name="T55" fmla="*/ 37 h 757"/>
                  <a:gd name="T56" fmla="*/ 307 w 325"/>
                  <a:gd name="T57" fmla="*/ 143 h 757"/>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325"/>
                  <a:gd name="T88" fmla="*/ 0 h 757"/>
                  <a:gd name="T89" fmla="*/ 325 w 325"/>
                  <a:gd name="T90" fmla="*/ 757 h 757"/>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325" h="757">
                    <a:moveTo>
                      <a:pt x="307" y="143"/>
                    </a:moveTo>
                    <a:lnTo>
                      <a:pt x="325" y="230"/>
                    </a:lnTo>
                    <a:lnTo>
                      <a:pt x="307" y="364"/>
                    </a:lnTo>
                    <a:lnTo>
                      <a:pt x="277" y="422"/>
                    </a:lnTo>
                    <a:lnTo>
                      <a:pt x="277" y="469"/>
                    </a:lnTo>
                    <a:lnTo>
                      <a:pt x="230" y="566"/>
                    </a:lnTo>
                    <a:lnTo>
                      <a:pt x="114" y="699"/>
                    </a:lnTo>
                    <a:lnTo>
                      <a:pt x="0" y="757"/>
                    </a:lnTo>
                    <a:lnTo>
                      <a:pt x="9" y="469"/>
                    </a:lnTo>
                    <a:lnTo>
                      <a:pt x="105" y="335"/>
                    </a:lnTo>
                    <a:lnTo>
                      <a:pt x="153" y="239"/>
                    </a:lnTo>
                    <a:lnTo>
                      <a:pt x="153" y="230"/>
                    </a:lnTo>
                    <a:lnTo>
                      <a:pt x="172" y="335"/>
                    </a:lnTo>
                    <a:lnTo>
                      <a:pt x="163" y="411"/>
                    </a:lnTo>
                    <a:lnTo>
                      <a:pt x="38" y="642"/>
                    </a:lnTo>
                    <a:lnTo>
                      <a:pt x="28" y="671"/>
                    </a:lnTo>
                    <a:lnTo>
                      <a:pt x="38" y="680"/>
                    </a:lnTo>
                    <a:lnTo>
                      <a:pt x="86" y="622"/>
                    </a:lnTo>
                    <a:lnTo>
                      <a:pt x="219" y="411"/>
                    </a:lnTo>
                    <a:lnTo>
                      <a:pt x="200" y="230"/>
                    </a:lnTo>
                    <a:lnTo>
                      <a:pt x="172" y="143"/>
                    </a:lnTo>
                    <a:lnTo>
                      <a:pt x="163" y="123"/>
                    </a:lnTo>
                    <a:lnTo>
                      <a:pt x="153" y="123"/>
                    </a:lnTo>
                    <a:lnTo>
                      <a:pt x="144" y="134"/>
                    </a:lnTo>
                    <a:lnTo>
                      <a:pt x="124" y="37"/>
                    </a:lnTo>
                    <a:lnTo>
                      <a:pt x="124" y="0"/>
                    </a:lnTo>
                    <a:lnTo>
                      <a:pt x="153" y="0"/>
                    </a:lnTo>
                    <a:lnTo>
                      <a:pt x="230" y="37"/>
                    </a:lnTo>
                    <a:lnTo>
                      <a:pt x="307" y="143"/>
                    </a:lnTo>
                    <a:close/>
                  </a:path>
                </a:pathLst>
              </a:custGeom>
              <a:solidFill>
                <a:srgbClr val="9900FF"/>
              </a:solidFill>
              <a:ln w="9525">
                <a:noFill/>
                <a:round/>
                <a:headEnd/>
                <a:tailEnd/>
              </a:ln>
            </p:spPr>
            <p:txBody>
              <a:bodyPr>
                <a:prstTxWarp prst="textNoShape">
                  <a:avLst/>
                </a:prstTxWarp>
              </a:bodyPr>
              <a:lstStyle/>
              <a:p>
                <a:endParaRPr lang="en-US"/>
              </a:p>
            </p:txBody>
          </p:sp>
          <p:sp>
            <p:nvSpPr>
              <p:cNvPr id="63639" name="Freeform 197"/>
              <p:cNvSpPr>
                <a:spLocks/>
              </p:cNvSpPr>
              <p:nvPr/>
            </p:nvSpPr>
            <p:spPr bwMode="auto">
              <a:xfrm>
                <a:off x="4517" y="1992"/>
                <a:ext cx="46" cy="85"/>
              </a:xfrm>
              <a:custGeom>
                <a:avLst/>
                <a:gdLst>
                  <a:gd name="T0" fmla="*/ 163 w 230"/>
                  <a:gd name="T1" fmla="*/ 336 h 423"/>
                  <a:gd name="T2" fmla="*/ 125 w 230"/>
                  <a:gd name="T3" fmla="*/ 393 h 423"/>
                  <a:gd name="T4" fmla="*/ 95 w 230"/>
                  <a:gd name="T5" fmla="*/ 423 h 423"/>
                  <a:gd name="T6" fmla="*/ 47 w 230"/>
                  <a:gd name="T7" fmla="*/ 336 h 423"/>
                  <a:gd name="T8" fmla="*/ 58 w 230"/>
                  <a:gd name="T9" fmla="*/ 307 h 423"/>
                  <a:gd name="T10" fmla="*/ 47 w 230"/>
                  <a:gd name="T11" fmla="*/ 298 h 423"/>
                  <a:gd name="T12" fmla="*/ 19 w 230"/>
                  <a:gd name="T13" fmla="*/ 307 h 423"/>
                  <a:gd name="T14" fmla="*/ 0 w 230"/>
                  <a:gd name="T15" fmla="*/ 336 h 423"/>
                  <a:gd name="T16" fmla="*/ 47 w 230"/>
                  <a:gd name="T17" fmla="*/ 260 h 423"/>
                  <a:gd name="T18" fmla="*/ 47 w 230"/>
                  <a:gd name="T19" fmla="*/ 144 h 423"/>
                  <a:gd name="T20" fmla="*/ 105 w 230"/>
                  <a:gd name="T21" fmla="*/ 96 h 423"/>
                  <a:gd name="T22" fmla="*/ 134 w 230"/>
                  <a:gd name="T23" fmla="*/ 96 h 423"/>
                  <a:gd name="T24" fmla="*/ 200 w 230"/>
                  <a:gd name="T25" fmla="*/ 10 h 423"/>
                  <a:gd name="T26" fmla="*/ 200 w 230"/>
                  <a:gd name="T27" fmla="*/ 0 h 423"/>
                  <a:gd name="T28" fmla="*/ 230 w 230"/>
                  <a:gd name="T29" fmla="*/ 202 h 423"/>
                  <a:gd name="T30" fmla="*/ 163 w 230"/>
                  <a:gd name="T31" fmla="*/ 336 h 423"/>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30"/>
                  <a:gd name="T49" fmla="*/ 0 h 423"/>
                  <a:gd name="T50" fmla="*/ 230 w 230"/>
                  <a:gd name="T51" fmla="*/ 423 h 423"/>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30" h="423">
                    <a:moveTo>
                      <a:pt x="163" y="336"/>
                    </a:moveTo>
                    <a:lnTo>
                      <a:pt x="125" y="393"/>
                    </a:lnTo>
                    <a:lnTo>
                      <a:pt x="95" y="423"/>
                    </a:lnTo>
                    <a:lnTo>
                      <a:pt x="47" y="336"/>
                    </a:lnTo>
                    <a:lnTo>
                      <a:pt x="58" y="307"/>
                    </a:lnTo>
                    <a:lnTo>
                      <a:pt x="47" y="298"/>
                    </a:lnTo>
                    <a:lnTo>
                      <a:pt x="19" y="307"/>
                    </a:lnTo>
                    <a:lnTo>
                      <a:pt x="0" y="336"/>
                    </a:lnTo>
                    <a:lnTo>
                      <a:pt x="47" y="260"/>
                    </a:lnTo>
                    <a:lnTo>
                      <a:pt x="47" y="144"/>
                    </a:lnTo>
                    <a:lnTo>
                      <a:pt x="105" y="96"/>
                    </a:lnTo>
                    <a:lnTo>
                      <a:pt x="134" y="96"/>
                    </a:lnTo>
                    <a:lnTo>
                      <a:pt x="200" y="10"/>
                    </a:lnTo>
                    <a:lnTo>
                      <a:pt x="200" y="0"/>
                    </a:lnTo>
                    <a:lnTo>
                      <a:pt x="230" y="202"/>
                    </a:lnTo>
                    <a:lnTo>
                      <a:pt x="163" y="336"/>
                    </a:lnTo>
                    <a:close/>
                  </a:path>
                </a:pathLst>
              </a:custGeom>
              <a:solidFill>
                <a:srgbClr val="333300"/>
              </a:solidFill>
              <a:ln w="9525">
                <a:noFill/>
                <a:round/>
                <a:headEnd/>
                <a:tailEnd/>
              </a:ln>
            </p:spPr>
            <p:txBody>
              <a:bodyPr>
                <a:prstTxWarp prst="textNoShape">
                  <a:avLst/>
                </a:prstTxWarp>
              </a:bodyPr>
              <a:lstStyle/>
              <a:p>
                <a:endParaRPr lang="en-US"/>
              </a:p>
            </p:txBody>
          </p:sp>
          <p:sp>
            <p:nvSpPr>
              <p:cNvPr id="63640" name="Freeform 198"/>
              <p:cNvSpPr>
                <a:spLocks/>
              </p:cNvSpPr>
              <p:nvPr/>
            </p:nvSpPr>
            <p:spPr bwMode="auto">
              <a:xfrm>
                <a:off x="4377" y="1994"/>
                <a:ext cx="63" cy="63"/>
              </a:xfrm>
              <a:custGeom>
                <a:avLst/>
                <a:gdLst>
                  <a:gd name="T0" fmla="*/ 250 w 316"/>
                  <a:gd name="T1" fmla="*/ 106 h 317"/>
                  <a:gd name="T2" fmla="*/ 278 w 316"/>
                  <a:gd name="T3" fmla="*/ 153 h 317"/>
                  <a:gd name="T4" fmla="*/ 288 w 316"/>
                  <a:gd name="T5" fmla="*/ 220 h 317"/>
                  <a:gd name="T6" fmla="*/ 307 w 316"/>
                  <a:gd name="T7" fmla="*/ 297 h 317"/>
                  <a:gd name="T8" fmla="*/ 316 w 316"/>
                  <a:gd name="T9" fmla="*/ 297 h 317"/>
                  <a:gd name="T10" fmla="*/ 316 w 316"/>
                  <a:gd name="T11" fmla="*/ 317 h 317"/>
                  <a:gd name="T12" fmla="*/ 211 w 316"/>
                  <a:gd name="T13" fmla="*/ 297 h 317"/>
                  <a:gd name="T14" fmla="*/ 163 w 316"/>
                  <a:gd name="T15" fmla="*/ 202 h 317"/>
                  <a:gd name="T16" fmla="*/ 19 w 316"/>
                  <a:gd name="T17" fmla="*/ 86 h 317"/>
                  <a:gd name="T18" fmla="*/ 0 w 316"/>
                  <a:gd name="T19" fmla="*/ 0 h 317"/>
                  <a:gd name="T20" fmla="*/ 106 w 316"/>
                  <a:gd name="T21" fmla="*/ 67 h 317"/>
                  <a:gd name="T22" fmla="*/ 250 w 316"/>
                  <a:gd name="T23" fmla="*/ 106 h 31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16"/>
                  <a:gd name="T37" fmla="*/ 0 h 317"/>
                  <a:gd name="T38" fmla="*/ 316 w 316"/>
                  <a:gd name="T39" fmla="*/ 317 h 31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16" h="317">
                    <a:moveTo>
                      <a:pt x="250" y="106"/>
                    </a:moveTo>
                    <a:lnTo>
                      <a:pt x="278" y="153"/>
                    </a:lnTo>
                    <a:lnTo>
                      <a:pt x="288" y="220"/>
                    </a:lnTo>
                    <a:lnTo>
                      <a:pt x="307" y="297"/>
                    </a:lnTo>
                    <a:lnTo>
                      <a:pt x="316" y="297"/>
                    </a:lnTo>
                    <a:lnTo>
                      <a:pt x="316" y="317"/>
                    </a:lnTo>
                    <a:lnTo>
                      <a:pt x="211" y="297"/>
                    </a:lnTo>
                    <a:lnTo>
                      <a:pt x="163" y="202"/>
                    </a:lnTo>
                    <a:lnTo>
                      <a:pt x="19" y="86"/>
                    </a:lnTo>
                    <a:lnTo>
                      <a:pt x="0" y="0"/>
                    </a:lnTo>
                    <a:lnTo>
                      <a:pt x="106" y="67"/>
                    </a:lnTo>
                    <a:lnTo>
                      <a:pt x="250" y="106"/>
                    </a:lnTo>
                    <a:close/>
                  </a:path>
                </a:pathLst>
              </a:custGeom>
              <a:solidFill>
                <a:srgbClr val="FFCC99"/>
              </a:solidFill>
              <a:ln w="9525">
                <a:noFill/>
                <a:round/>
                <a:headEnd/>
                <a:tailEnd/>
              </a:ln>
            </p:spPr>
            <p:txBody>
              <a:bodyPr>
                <a:prstTxWarp prst="textNoShape">
                  <a:avLst/>
                </a:prstTxWarp>
              </a:bodyPr>
              <a:lstStyle/>
              <a:p>
                <a:endParaRPr lang="en-US"/>
              </a:p>
            </p:txBody>
          </p:sp>
          <p:sp>
            <p:nvSpPr>
              <p:cNvPr id="63641" name="Freeform 199"/>
              <p:cNvSpPr>
                <a:spLocks/>
              </p:cNvSpPr>
              <p:nvPr/>
            </p:nvSpPr>
            <p:spPr bwMode="auto">
              <a:xfrm>
                <a:off x="4467" y="1994"/>
                <a:ext cx="48" cy="77"/>
              </a:xfrm>
              <a:custGeom>
                <a:avLst/>
                <a:gdLst>
                  <a:gd name="T0" fmla="*/ 173 w 240"/>
                  <a:gd name="T1" fmla="*/ 383 h 383"/>
                  <a:gd name="T2" fmla="*/ 67 w 240"/>
                  <a:gd name="T3" fmla="*/ 269 h 383"/>
                  <a:gd name="T4" fmla="*/ 48 w 240"/>
                  <a:gd name="T5" fmla="*/ 250 h 383"/>
                  <a:gd name="T6" fmla="*/ 20 w 240"/>
                  <a:gd name="T7" fmla="*/ 239 h 383"/>
                  <a:gd name="T8" fmla="*/ 0 w 240"/>
                  <a:gd name="T9" fmla="*/ 239 h 383"/>
                  <a:gd name="T10" fmla="*/ 39 w 240"/>
                  <a:gd name="T11" fmla="*/ 67 h 383"/>
                  <a:gd name="T12" fmla="*/ 39 w 240"/>
                  <a:gd name="T13" fmla="*/ 58 h 383"/>
                  <a:gd name="T14" fmla="*/ 240 w 240"/>
                  <a:gd name="T15" fmla="*/ 0 h 383"/>
                  <a:gd name="T16" fmla="*/ 240 w 240"/>
                  <a:gd name="T17" fmla="*/ 239 h 383"/>
                  <a:gd name="T18" fmla="*/ 173 w 240"/>
                  <a:gd name="T19" fmla="*/ 383 h 38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40"/>
                  <a:gd name="T31" fmla="*/ 0 h 383"/>
                  <a:gd name="T32" fmla="*/ 240 w 240"/>
                  <a:gd name="T33" fmla="*/ 383 h 38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40" h="383">
                    <a:moveTo>
                      <a:pt x="173" y="383"/>
                    </a:moveTo>
                    <a:lnTo>
                      <a:pt x="67" y="269"/>
                    </a:lnTo>
                    <a:lnTo>
                      <a:pt x="48" y="250"/>
                    </a:lnTo>
                    <a:lnTo>
                      <a:pt x="20" y="239"/>
                    </a:lnTo>
                    <a:lnTo>
                      <a:pt x="0" y="239"/>
                    </a:lnTo>
                    <a:lnTo>
                      <a:pt x="39" y="67"/>
                    </a:lnTo>
                    <a:lnTo>
                      <a:pt x="39" y="58"/>
                    </a:lnTo>
                    <a:lnTo>
                      <a:pt x="240" y="0"/>
                    </a:lnTo>
                    <a:lnTo>
                      <a:pt x="240" y="239"/>
                    </a:lnTo>
                    <a:lnTo>
                      <a:pt x="173" y="383"/>
                    </a:lnTo>
                    <a:close/>
                  </a:path>
                </a:pathLst>
              </a:custGeom>
              <a:solidFill>
                <a:srgbClr val="666633"/>
              </a:solidFill>
              <a:ln w="9525">
                <a:noFill/>
                <a:round/>
                <a:headEnd/>
                <a:tailEnd/>
              </a:ln>
            </p:spPr>
            <p:txBody>
              <a:bodyPr>
                <a:prstTxWarp prst="textNoShape">
                  <a:avLst/>
                </a:prstTxWarp>
              </a:bodyPr>
              <a:lstStyle/>
              <a:p>
                <a:endParaRPr lang="en-US"/>
              </a:p>
            </p:txBody>
          </p:sp>
          <p:sp>
            <p:nvSpPr>
              <p:cNvPr id="63642" name="Freeform 200"/>
              <p:cNvSpPr>
                <a:spLocks/>
              </p:cNvSpPr>
              <p:nvPr/>
            </p:nvSpPr>
            <p:spPr bwMode="auto">
              <a:xfrm>
                <a:off x="4444" y="2000"/>
                <a:ext cx="21" cy="61"/>
              </a:xfrm>
              <a:custGeom>
                <a:avLst/>
                <a:gdLst>
                  <a:gd name="T0" fmla="*/ 67 w 105"/>
                  <a:gd name="T1" fmla="*/ 268 h 307"/>
                  <a:gd name="T2" fmla="*/ 77 w 105"/>
                  <a:gd name="T3" fmla="*/ 288 h 307"/>
                  <a:gd name="T4" fmla="*/ 86 w 105"/>
                  <a:gd name="T5" fmla="*/ 288 h 307"/>
                  <a:gd name="T6" fmla="*/ 96 w 105"/>
                  <a:gd name="T7" fmla="*/ 278 h 307"/>
                  <a:gd name="T8" fmla="*/ 96 w 105"/>
                  <a:gd name="T9" fmla="*/ 307 h 307"/>
                  <a:gd name="T10" fmla="*/ 47 w 105"/>
                  <a:gd name="T11" fmla="*/ 297 h 307"/>
                  <a:gd name="T12" fmla="*/ 38 w 105"/>
                  <a:gd name="T13" fmla="*/ 297 h 307"/>
                  <a:gd name="T14" fmla="*/ 0 w 105"/>
                  <a:gd name="T15" fmla="*/ 191 h 307"/>
                  <a:gd name="T16" fmla="*/ 47 w 105"/>
                  <a:gd name="T17" fmla="*/ 57 h 307"/>
                  <a:gd name="T18" fmla="*/ 67 w 105"/>
                  <a:gd name="T19" fmla="*/ 29 h 307"/>
                  <a:gd name="T20" fmla="*/ 105 w 105"/>
                  <a:gd name="T21" fmla="*/ 0 h 307"/>
                  <a:gd name="T22" fmla="*/ 105 w 105"/>
                  <a:gd name="T23" fmla="*/ 57 h 307"/>
                  <a:gd name="T24" fmla="*/ 67 w 105"/>
                  <a:gd name="T25" fmla="*/ 268 h 30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5"/>
                  <a:gd name="T40" fmla="*/ 0 h 307"/>
                  <a:gd name="T41" fmla="*/ 105 w 105"/>
                  <a:gd name="T42" fmla="*/ 307 h 30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5" h="307">
                    <a:moveTo>
                      <a:pt x="67" y="268"/>
                    </a:moveTo>
                    <a:lnTo>
                      <a:pt x="77" y="288"/>
                    </a:lnTo>
                    <a:lnTo>
                      <a:pt x="86" y="288"/>
                    </a:lnTo>
                    <a:lnTo>
                      <a:pt x="96" y="278"/>
                    </a:lnTo>
                    <a:lnTo>
                      <a:pt x="96" y="307"/>
                    </a:lnTo>
                    <a:lnTo>
                      <a:pt x="47" y="297"/>
                    </a:lnTo>
                    <a:lnTo>
                      <a:pt x="38" y="297"/>
                    </a:lnTo>
                    <a:lnTo>
                      <a:pt x="0" y="191"/>
                    </a:lnTo>
                    <a:lnTo>
                      <a:pt x="47" y="57"/>
                    </a:lnTo>
                    <a:lnTo>
                      <a:pt x="67" y="29"/>
                    </a:lnTo>
                    <a:lnTo>
                      <a:pt x="105" y="0"/>
                    </a:lnTo>
                    <a:lnTo>
                      <a:pt x="105" y="57"/>
                    </a:lnTo>
                    <a:lnTo>
                      <a:pt x="67" y="268"/>
                    </a:lnTo>
                    <a:close/>
                  </a:path>
                </a:pathLst>
              </a:custGeom>
              <a:solidFill>
                <a:srgbClr val="D9AE82"/>
              </a:solidFill>
              <a:ln w="9525">
                <a:noFill/>
                <a:round/>
                <a:headEnd/>
                <a:tailEnd/>
              </a:ln>
            </p:spPr>
            <p:txBody>
              <a:bodyPr>
                <a:prstTxWarp prst="textNoShape">
                  <a:avLst/>
                </a:prstTxWarp>
              </a:bodyPr>
              <a:lstStyle/>
              <a:p>
                <a:endParaRPr lang="en-US"/>
              </a:p>
            </p:txBody>
          </p:sp>
          <p:sp>
            <p:nvSpPr>
              <p:cNvPr id="63643" name="Freeform 201"/>
              <p:cNvSpPr>
                <a:spLocks/>
              </p:cNvSpPr>
              <p:nvPr/>
            </p:nvSpPr>
            <p:spPr bwMode="auto">
              <a:xfrm>
                <a:off x="4596" y="2011"/>
                <a:ext cx="132" cy="257"/>
              </a:xfrm>
              <a:custGeom>
                <a:avLst/>
                <a:gdLst>
                  <a:gd name="T0" fmla="*/ 297 w 662"/>
                  <a:gd name="T1" fmla="*/ 29 h 1285"/>
                  <a:gd name="T2" fmla="*/ 297 w 662"/>
                  <a:gd name="T3" fmla="*/ 67 h 1285"/>
                  <a:gd name="T4" fmla="*/ 336 w 662"/>
                  <a:gd name="T5" fmla="*/ 134 h 1285"/>
                  <a:gd name="T6" fmla="*/ 278 w 662"/>
                  <a:gd name="T7" fmla="*/ 211 h 1285"/>
                  <a:gd name="T8" fmla="*/ 144 w 662"/>
                  <a:gd name="T9" fmla="*/ 508 h 1285"/>
                  <a:gd name="T10" fmla="*/ 182 w 662"/>
                  <a:gd name="T11" fmla="*/ 508 h 1285"/>
                  <a:gd name="T12" fmla="*/ 422 w 662"/>
                  <a:gd name="T13" fmla="*/ 259 h 1285"/>
                  <a:gd name="T14" fmla="*/ 527 w 662"/>
                  <a:gd name="T15" fmla="*/ 173 h 1285"/>
                  <a:gd name="T16" fmla="*/ 585 w 662"/>
                  <a:gd name="T17" fmla="*/ 173 h 1285"/>
                  <a:gd name="T18" fmla="*/ 594 w 662"/>
                  <a:gd name="T19" fmla="*/ 153 h 1285"/>
                  <a:gd name="T20" fmla="*/ 662 w 662"/>
                  <a:gd name="T21" fmla="*/ 211 h 1285"/>
                  <a:gd name="T22" fmla="*/ 643 w 662"/>
                  <a:gd name="T23" fmla="*/ 240 h 1285"/>
                  <a:gd name="T24" fmla="*/ 336 w 662"/>
                  <a:gd name="T25" fmla="*/ 471 h 1285"/>
                  <a:gd name="T26" fmla="*/ 306 w 662"/>
                  <a:gd name="T27" fmla="*/ 489 h 1285"/>
                  <a:gd name="T28" fmla="*/ 211 w 662"/>
                  <a:gd name="T29" fmla="*/ 682 h 1285"/>
                  <a:gd name="T30" fmla="*/ 67 w 662"/>
                  <a:gd name="T31" fmla="*/ 1170 h 1285"/>
                  <a:gd name="T32" fmla="*/ 39 w 662"/>
                  <a:gd name="T33" fmla="*/ 1209 h 1285"/>
                  <a:gd name="T34" fmla="*/ 39 w 662"/>
                  <a:gd name="T35" fmla="*/ 1285 h 1285"/>
                  <a:gd name="T36" fmla="*/ 19 w 662"/>
                  <a:gd name="T37" fmla="*/ 1017 h 1285"/>
                  <a:gd name="T38" fmla="*/ 0 w 662"/>
                  <a:gd name="T39" fmla="*/ 796 h 1285"/>
                  <a:gd name="T40" fmla="*/ 39 w 662"/>
                  <a:gd name="T41" fmla="*/ 441 h 1285"/>
                  <a:gd name="T42" fmla="*/ 67 w 662"/>
                  <a:gd name="T43" fmla="*/ 327 h 1285"/>
                  <a:gd name="T44" fmla="*/ 95 w 662"/>
                  <a:gd name="T45" fmla="*/ 240 h 1285"/>
                  <a:gd name="T46" fmla="*/ 144 w 662"/>
                  <a:gd name="T47" fmla="*/ 202 h 1285"/>
                  <a:gd name="T48" fmla="*/ 153 w 662"/>
                  <a:gd name="T49" fmla="*/ 0 h 1285"/>
                  <a:gd name="T50" fmla="*/ 250 w 662"/>
                  <a:gd name="T51" fmla="*/ 9 h 1285"/>
                  <a:gd name="T52" fmla="*/ 297 w 662"/>
                  <a:gd name="T53" fmla="*/ 29 h 128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662"/>
                  <a:gd name="T82" fmla="*/ 0 h 1285"/>
                  <a:gd name="T83" fmla="*/ 662 w 662"/>
                  <a:gd name="T84" fmla="*/ 1285 h 1285"/>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662" h="1285">
                    <a:moveTo>
                      <a:pt x="297" y="29"/>
                    </a:moveTo>
                    <a:lnTo>
                      <a:pt x="297" y="67"/>
                    </a:lnTo>
                    <a:lnTo>
                      <a:pt x="336" y="134"/>
                    </a:lnTo>
                    <a:lnTo>
                      <a:pt x="278" y="211"/>
                    </a:lnTo>
                    <a:lnTo>
                      <a:pt x="144" y="508"/>
                    </a:lnTo>
                    <a:lnTo>
                      <a:pt x="182" y="508"/>
                    </a:lnTo>
                    <a:lnTo>
                      <a:pt x="422" y="259"/>
                    </a:lnTo>
                    <a:lnTo>
                      <a:pt x="527" y="173"/>
                    </a:lnTo>
                    <a:lnTo>
                      <a:pt x="585" y="173"/>
                    </a:lnTo>
                    <a:lnTo>
                      <a:pt x="594" y="153"/>
                    </a:lnTo>
                    <a:lnTo>
                      <a:pt x="662" y="211"/>
                    </a:lnTo>
                    <a:lnTo>
                      <a:pt x="643" y="240"/>
                    </a:lnTo>
                    <a:lnTo>
                      <a:pt x="336" y="471"/>
                    </a:lnTo>
                    <a:lnTo>
                      <a:pt x="306" y="489"/>
                    </a:lnTo>
                    <a:lnTo>
                      <a:pt x="211" y="682"/>
                    </a:lnTo>
                    <a:lnTo>
                      <a:pt x="67" y="1170"/>
                    </a:lnTo>
                    <a:lnTo>
                      <a:pt x="39" y="1209"/>
                    </a:lnTo>
                    <a:lnTo>
                      <a:pt x="39" y="1285"/>
                    </a:lnTo>
                    <a:lnTo>
                      <a:pt x="19" y="1017"/>
                    </a:lnTo>
                    <a:lnTo>
                      <a:pt x="0" y="796"/>
                    </a:lnTo>
                    <a:lnTo>
                      <a:pt x="39" y="441"/>
                    </a:lnTo>
                    <a:lnTo>
                      <a:pt x="67" y="327"/>
                    </a:lnTo>
                    <a:lnTo>
                      <a:pt x="95" y="240"/>
                    </a:lnTo>
                    <a:lnTo>
                      <a:pt x="144" y="202"/>
                    </a:lnTo>
                    <a:lnTo>
                      <a:pt x="153" y="0"/>
                    </a:lnTo>
                    <a:lnTo>
                      <a:pt x="250" y="9"/>
                    </a:lnTo>
                    <a:lnTo>
                      <a:pt x="297" y="29"/>
                    </a:lnTo>
                    <a:close/>
                  </a:path>
                </a:pathLst>
              </a:custGeom>
              <a:solidFill>
                <a:srgbClr val="9900FF"/>
              </a:solidFill>
              <a:ln w="9525">
                <a:noFill/>
                <a:round/>
                <a:headEnd/>
                <a:tailEnd/>
              </a:ln>
            </p:spPr>
            <p:txBody>
              <a:bodyPr>
                <a:prstTxWarp prst="textNoShape">
                  <a:avLst/>
                </a:prstTxWarp>
              </a:bodyPr>
              <a:lstStyle/>
              <a:p>
                <a:endParaRPr lang="en-US"/>
              </a:p>
            </p:txBody>
          </p:sp>
          <p:sp>
            <p:nvSpPr>
              <p:cNvPr id="63644" name="Freeform 202"/>
              <p:cNvSpPr>
                <a:spLocks/>
              </p:cNvSpPr>
              <p:nvPr/>
            </p:nvSpPr>
            <p:spPr bwMode="auto">
              <a:xfrm>
                <a:off x="4643" y="2021"/>
                <a:ext cx="64" cy="71"/>
              </a:xfrm>
              <a:custGeom>
                <a:avLst/>
                <a:gdLst>
                  <a:gd name="T0" fmla="*/ 317 w 317"/>
                  <a:gd name="T1" fmla="*/ 77 h 355"/>
                  <a:gd name="T2" fmla="*/ 299 w 317"/>
                  <a:gd name="T3" fmla="*/ 77 h 355"/>
                  <a:gd name="T4" fmla="*/ 269 w 317"/>
                  <a:gd name="T5" fmla="*/ 86 h 355"/>
                  <a:gd name="T6" fmla="*/ 0 w 317"/>
                  <a:gd name="T7" fmla="*/ 355 h 355"/>
                  <a:gd name="T8" fmla="*/ 106 w 317"/>
                  <a:gd name="T9" fmla="*/ 135 h 355"/>
                  <a:gd name="T10" fmla="*/ 144 w 317"/>
                  <a:gd name="T11" fmla="*/ 105 h 355"/>
                  <a:gd name="T12" fmla="*/ 125 w 317"/>
                  <a:gd name="T13" fmla="*/ 0 h 355"/>
                  <a:gd name="T14" fmla="*/ 211 w 317"/>
                  <a:gd name="T15" fmla="*/ 19 h 355"/>
                  <a:gd name="T16" fmla="*/ 317 w 317"/>
                  <a:gd name="T17" fmla="*/ 77 h 35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17"/>
                  <a:gd name="T28" fmla="*/ 0 h 355"/>
                  <a:gd name="T29" fmla="*/ 317 w 317"/>
                  <a:gd name="T30" fmla="*/ 355 h 35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17" h="355">
                    <a:moveTo>
                      <a:pt x="317" y="77"/>
                    </a:moveTo>
                    <a:lnTo>
                      <a:pt x="299" y="77"/>
                    </a:lnTo>
                    <a:lnTo>
                      <a:pt x="269" y="86"/>
                    </a:lnTo>
                    <a:lnTo>
                      <a:pt x="0" y="355"/>
                    </a:lnTo>
                    <a:lnTo>
                      <a:pt x="106" y="135"/>
                    </a:lnTo>
                    <a:lnTo>
                      <a:pt x="144" y="105"/>
                    </a:lnTo>
                    <a:lnTo>
                      <a:pt x="125" y="0"/>
                    </a:lnTo>
                    <a:lnTo>
                      <a:pt x="211" y="19"/>
                    </a:lnTo>
                    <a:lnTo>
                      <a:pt x="317" y="77"/>
                    </a:lnTo>
                    <a:close/>
                  </a:path>
                </a:pathLst>
              </a:custGeom>
              <a:solidFill>
                <a:srgbClr val="663399"/>
              </a:solidFill>
              <a:ln w="9525">
                <a:noFill/>
                <a:round/>
                <a:headEnd/>
                <a:tailEnd/>
              </a:ln>
            </p:spPr>
            <p:txBody>
              <a:bodyPr>
                <a:prstTxWarp prst="textNoShape">
                  <a:avLst/>
                </a:prstTxWarp>
              </a:bodyPr>
              <a:lstStyle/>
              <a:p>
                <a:endParaRPr lang="en-US"/>
              </a:p>
            </p:txBody>
          </p:sp>
          <p:sp>
            <p:nvSpPr>
              <p:cNvPr id="63645" name="Freeform 203"/>
              <p:cNvSpPr>
                <a:spLocks/>
              </p:cNvSpPr>
              <p:nvPr/>
            </p:nvSpPr>
            <p:spPr bwMode="auto">
              <a:xfrm>
                <a:off x="4381" y="2027"/>
                <a:ext cx="28" cy="30"/>
              </a:xfrm>
              <a:custGeom>
                <a:avLst/>
                <a:gdLst>
                  <a:gd name="T0" fmla="*/ 144 w 144"/>
                  <a:gd name="T1" fmla="*/ 153 h 153"/>
                  <a:gd name="T2" fmla="*/ 39 w 144"/>
                  <a:gd name="T3" fmla="*/ 105 h 153"/>
                  <a:gd name="T4" fmla="*/ 0 w 144"/>
                  <a:gd name="T5" fmla="*/ 47 h 153"/>
                  <a:gd name="T6" fmla="*/ 0 w 144"/>
                  <a:gd name="T7" fmla="*/ 9 h 153"/>
                  <a:gd name="T8" fmla="*/ 0 w 144"/>
                  <a:gd name="T9" fmla="*/ 0 h 153"/>
                  <a:gd name="T10" fmla="*/ 87 w 144"/>
                  <a:gd name="T11" fmla="*/ 66 h 153"/>
                  <a:gd name="T12" fmla="*/ 144 w 144"/>
                  <a:gd name="T13" fmla="*/ 153 h 153"/>
                  <a:gd name="T14" fmla="*/ 0 60000 65536"/>
                  <a:gd name="T15" fmla="*/ 0 60000 65536"/>
                  <a:gd name="T16" fmla="*/ 0 60000 65536"/>
                  <a:gd name="T17" fmla="*/ 0 60000 65536"/>
                  <a:gd name="T18" fmla="*/ 0 60000 65536"/>
                  <a:gd name="T19" fmla="*/ 0 60000 65536"/>
                  <a:gd name="T20" fmla="*/ 0 60000 65536"/>
                  <a:gd name="T21" fmla="*/ 0 w 144"/>
                  <a:gd name="T22" fmla="*/ 0 h 153"/>
                  <a:gd name="T23" fmla="*/ 144 w 144"/>
                  <a:gd name="T24" fmla="*/ 153 h 15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4" h="153">
                    <a:moveTo>
                      <a:pt x="144" y="153"/>
                    </a:moveTo>
                    <a:lnTo>
                      <a:pt x="39" y="105"/>
                    </a:lnTo>
                    <a:lnTo>
                      <a:pt x="0" y="47"/>
                    </a:lnTo>
                    <a:lnTo>
                      <a:pt x="0" y="9"/>
                    </a:lnTo>
                    <a:lnTo>
                      <a:pt x="0" y="0"/>
                    </a:lnTo>
                    <a:lnTo>
                      <a:pt x="87" y="66"/>
                    </a:lnTo>
                    <a:lnTo>
                      <a:pt x="144" y="153"/>
                    </a:lnTo>
                    <a:close/>
                  </a:path>
                </a:pathLst>
              </a:custGeom>
              <a:solidFill>
                <a:srgbClr val="FFCC99"/>
              </a:solidFill>
              <a:ln w="9525">
                <a:noFill/>
                <a:round/>
                <a:headEnd/>
                <a:tailEnd/>
              </a:ln>
            </p:spPr>
            <p:txBody>
              <a:bodyPr>
                <a:prstTxWarp prst="textNoShape">
                  <a:avLst/>
                </a:prstTxWarp>
              </a:bodyPr>
              <a:lstStyle/>
              <a:p>
                <a:endParaRPr lang="en-US"/>
              </a:p>
            </p:txBody>
          </p:sp>
          <p:sp>
            <p:nvSpPr>
              <p:cNvPr id="63646" name="Freeform 204"/>
              <p:cNvSpPr>
                <a:spLocks/>
              </p:cNvSpPr>
              <p:nvPr/>
            </p:nvSpPr>
            <p:spPr bwMode="auto">
              <a:xfrm>
                <a:off x="4252" y="2034"/>
                <a:ext cx="277" cy="152"/>
              </a:xfrm>
              <a:custGeom>
                <a:avLst/>
                <a:gdLst>
                  <a:gd name="T0" fmla="*/ 133 w 1382"/>
                  <a:gd name="T1" fmla="*/ 134 h 757"/>
                  <a:gd name="T2" fmla="*/ 115 w 1382"/>
                  <a:gd name="T3" fmla="*/ 181 h 757"/>
                  <a:gd name="T4" fmla="*/ 77 w 1382"/>
                  <a:gd name="T5" fmla="*/ 297 h 757"/>
                  <a:gd name="T6" fmla="*/ 57 w 1382"/>
                  <a:gd name="T7" fmla="*/ 392 h 757"/>
                  <a:gd name="T8" fmla="*/ 124 w 1382"/>
                  <a:gd name="T9" fmla="*/ 402 h 757"/>
                  <a:gd name="T10" fmla="*/ 144 w 1382"/>
                  <a:gd name="T11" fmla="*/ 594 h 757"/>
                  <a:gd name="T12" fmla="*/ 201 w 1382"/>
                  <a:gd name="T13" fmla="*/ 556 h 757"/>
                  <a:gd name="T14" fmla="*/ 268 w 1382"/>
                  <a:gd name="T15" fmla="*/ 469 h 757"/>
                  <a:gd name="T16" fmla="*/ 316 w 1382"/>
                  <a:gd name="T17" fmla="*/ 527 h 757"/>
                  <a:gd name="T18" fmla="*/ 441 w 1382"/>
                  <a:gd name="T19" fmla="*/ 441 h 757"/>
                  <a:gd name="T20" fmla="*/ 614 w 1382"/>
                  <a:gd name="T21" fmla="*/ 536 h 757"/>
                  <a:gd name="T22" fmla="*/ 806 w 1382"/>
                  <a:gd name="T23" fmla="*/ 594 h 757"/>
                  <a:gd name="T24" fmla="*/ 939 w 1382"/>
                  <a:gd name="T25" fmla="*/ 585 h 757"/>
                  <a:gd name="T26" fmla="*/ 997 w 1382"/>
                  <a:gd name="T27" fmla="*/ 508 h 757"/>
                  <a:gd name="T28" fmla="*/ 1170 w 1382"/>
                  <a:gd name="T29" fmla="*/ 383 h 757"/>
                  <a:gd name="T30" fmla="*/ 1333 w 1382"/>
                  <a:gd name="T31" fmla="*/ 162 h 757"/>
                  <a:gd name="T32" fmla="*/ 1285 w 1382"/>
                  <a:gd name="T33" fmla="*/ 536 h 757"/>
                  <a:gd name="T34" fmla="*/ 1074 w 1382"/>
                  <a:gd name="T35" fmla="*/ 690 h 757"/>
                  <a:gd name="T36" fmla="*/ 1026 w 1382"/>
                  <a:gd name="T37" fmla="*/ 680 h 757"/>
                  <a:gd name="T38" fmla="*/ 844 w 1382"/>
                  <a:gd name="T39" fmla="*/ 690 h 757"/>
                  <a:gd name="T40" fmla="*/ 767 w 1382"/>
                  <a:gd name="T41" fmla="*/ 680 h 757"/>
                  <a:gd name="T42" fmla="*/ 642 w 1382"/>
                  <a:gd name="T43" fmla="*/ 738 h 757"/>
                  <a:gd name="T44" fmla="*/ 623 w 1382"/>
                  <a:gd name="T45" fmla="*/ 757 h 757"/>
                  <a:gd name="T46" fmla="*/ 585 w 1382"/>
                  <a:gd name="T47" fmla="*/ 738 h 757"/>
                  <a:gd name="T48" fmla="*/ 527 w 1382"/>
                  <a:gd name="T49" fmla="*/ 738 h 757"/>
                  <a:gd name="T50" fmla="*/ 498 w 1382"/>
                  <a:gd name="T51" fmla="*/ 700 h 757"/>
                  <a:gd name="T52" fmla="*/ 460 w 1382"/>
                  <a:gd name="T53" fmla="*/ 709 h 757"/>
                  <a:gd name="T54" fmla="*/ 383 w 1382"/>
                  <a:gd name="T55" fmla="*/ 690 h 757"/>
                  <a:gd name="T56" fmla="*/ 66 w 1382"/>
                  <a:gd name="T57" fmla="*/ 709 h 757"/>
                  <a:gd name="T58" fmla="*/ 86 w 1382"/>
                  <a:gd name="T59" fmla="*/ 680 h 757"/>
                  <a:gd name="T60" fmla="*/ 28 w 1382"/>
                  <a:gd name="T61" fmla="*/ 661 h 757"/>
                  <a:gd name="T62" fmla="*/ 9 w 1382"/>
                  <a:gd name="T63" fmla="*/ 355 h 757"/>
                  <a:gd name="T64" fmla="*/ 86 w 1382"/>
                  <a:gd name="T65" fmla="*/ 124 h 757"/>
                  <a:gd name="T66" fmla="*/ 221 w 1382"/>
                  <a:gd name="T67" fmla="*/ 48 h 757"/>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382"/>
                  <a:gd name="T103" fmla="*/ 0 h 757"/>
                  <a:gd name="T104" fmla="*/ 1382 w 1382"/>
                  <a:gd name="T105" fmla="*/ 757 h 757"/>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382" h="757">
                    <a:moveTo>
                      <a:pt x="230" y="86"/>
                    </a:moveTo>
                    <a:lnTo>
                      <a:pt x="133" y="134"/>
                    </a:lnTo>
                    <a:lnTo>
                      <a:pt x="115" y="153"/>
                    </a:lnTo>
                    <a:lnTo>
                      <a:pt x="115" y="181"/>
                    </a:lnTo>
                    <a:lnTo>
                      <a:pt x="133" y="181"/>
                    </a:lnTo>
                    <a:lnTo>
                      <a:pt x="77" y="297"/>
                    </a:lnTo>
                    <a:lnTo>
                      <a:pt x="57" y="364"/>
                    </a:lnTo>
                    <a:lnTo>
                      <a:pt x="57" y="392"/>
                    </a:lnTo>
                    <a:lnTo>
                      <a:pt x="77" y="412"/>
                    </a:lnTo>
                    <a:lnTo>
                      <a:pt x="124" y="402"/>
                    </a:lnTo>
                    <a:lnTo>
                      <a:pt x="144" y="585"/>
                    </a:lnTo>
                    <a:lnTo>
                      <a:pt x="144" y="594"/>
                    </a:lnTo>
                    <a:lnTo>
                      <a:pt x="144" y="603"/>
                    </a:lnTo>
                    <a:lnTo>
                      <a:pt x="201" y="556"/>
                    </a:lnTo>
                    <a:lnTo>
                      <a:pt x="221" y="508"/>
                    </a:lnTo>
                    <a:lnTo>
                      <a:pt x="268" y="469"/>
                    </a:lnTo>
                    <a:lnTo>
                      <a:pt x="288" y="508"/>
                    </a:lnTo>
                    <a:lnTo>
                      <a:pt x="316" y="527"/>
                    </a:lnTo>
                    <a:lnTo>
                      <a:pt x="354" y="508"/>
                    </a:lnTo>
                    <a:lnTo>
                      <a:pt x="441" y="441"/>
                    </a:lnTo>
                    <a:lnTo>
                      <a:pt x="479" y="441"/>
                    </a:lnTo>
                    <a:lnTo>
                      <a:pt x="614" y="536"/>
                    </a:lnTo>
                    <a:lnTo>
                      <a:pt x="690" y="622"/>
                    </a:lnTo>
                    <a:lnTo>
                      <a:pt x="806" y="594"/>
                    </a:lnTo>
                    <a:lnTo>
                      <a:pt x="825" y="603"/>
                    </a:lnTo>
                    <a:lnTo>
                      <a:pt x="939" y="585"/>
                    </a:lnTo>
                    <a:lnTo>
                      <a:pt x="997" y="527"/>
                    </a:lnTo>
                    <a:lnTo>
                      <a:pt x="997" y="508"/>
                    </a:lnTo>
                    <a:lnTo>
                      <a:pt x="1055" y="441"/>
                    </a:lnTo>
                    <a:lnTo>
                      <a:pt x="1170" y="383"/>
                    </a:lnTo>
                    <a:lnTo>
                      <a:pt x="1208" y="316"/>
                    </a:lnTo>
                    <a:lnTo>
                      <a:pt x="1333" y="162"/>
                    </a:lnTo>
                    <a:lnTo>
                      <a:pt x="1382" y="268"/>
                    </a:lnTo>
                    <a:lnTo>
                      <a:pt x="1285" y="536"/>
                    </a:lnTo>
                    <a:lnTo>
                      <a:pt x="1150" y="652"/>
                    </a:lnTo>
                    <a:lnTo>
                      <a:pt x="1074" y="690"/>
                    </a:lnTo>
                    <a:lnTo>
                      <a:pt x="1036" y="700"/>
                    </a:lnTo>
                    <a:lnTo>
                      <a:pt x="1026" y="680"/>
                    </a:lnTo>
                    <a:lnTo>
                      <a:pt x="969" y="700"/>
                    </a:lnTo>
                    <a:lnTo>
                      <a:pt x="844" y="690"/>
                    </a:lnTo>
                    <a:lnTo>
                      <a:pt x="806" y="680"/>
                    </a:lnTo>
                    <a:lnTo>
                      <a:pt x="767" y="680"/>
                    </a:lnTo>
                    <a:lnTo>
                      <a:pt x="681" y="738"/>
                    </a:lnTo>
                    <a:lnTo>
                      <a:pt x="642" y="738"/>
                    </a:lnTo>
                    <a:lnTo>
                      <a:pt x="632" y="747"/>
                    </a:lnTo>
                    <a:lnTo>
                      <a:pt x="623" y="757"/>
                    </a:lnTo>
                    <a:lnTo>
                      <a:pt x="604" y="757"/>
                    </a:lnTo>
                    <a:lnTo>
                      <a:pt x="585" y="738"/>
                    </a:lnTo>
                    <a:lnTo>
                      <a:pt x="556" y="747"/>
                    </a:lnTo>
                    <a:lnTo>
                      <a:pt x="527" y="738"/>
                    </a:lnTo>
                    <a:lnTo>
                      <a:pt x="518" y="709"/>
                    </a:lnTo>
                    <a:lnTo>
                      <a:pt x="498" y="700"/>
                    </a:lnTo>
                    <a:lnTo>
                      <a:pt x="470" y="728"/>
                    </a:lnTo>
                    <a:lnTo>
                      <a:pt x="460" y="709"/>
                    </a:lnTo>
                    <a:lnTo>
                      <a:pt x="393" y="709"/>
                    </a:lnTo>
                    <a:lnTo>
                      <a:pt x="383" y="690"/>
                    </a:lnTo>
                    <a:lnTo>
                      <a:pt x="96" y="747"/>
                    </a:lnTo>
                    <a:lnTo>
                      <a:pt x="66" y="709"/>
                    </a:lnTo>
                    <a:lnTo>
                      <a:pt x="77" y="680"/>
                    </a:lnTo>
                    <a:lnTo>
                      <a:pt x="86" y="680"/>
                    </a:lnTo>
                    <a:lnTo>
                      <a:pt x="66" y="661"/>
                    </a:lnTo>
                    <a:lnTo>
                      <a:pt x="28" y="661"/>
                    </a:lnTo>
                    <a:lnTo>
                      <a:pt x="0" y="575"/>
                    </a:lnTo>
                    <a:lnTo>
                      <a:pt x="9" y="355"/>
                    </a:lnTo>
                    <a:lnTo>
                      <a:pt x="28" y="211"/>
                    </a:lnTo>
                    <a:lnTo>
                      <a:pt x="86" y="124"/>
                    </a:lnTo>
                    <a:lnTo>
                      <a:pt x="191" y="0"/>
                    </a:lnTo>
                    <a:lnTo>
                      <a:pt x="221" y="48"/>
                    </a:lnTo>
                    <a:lnTo>
                      <a:pt x="230" y="86"/>
                    </a:lnTo>
                    <a:close/>
                  </a:path>
                </a:pathLst>
              </a:custGeom>
              <a:solidFill>
                <a:srgbClr val="666633"/>
              </a:solidFill>
              <a:ln w="9525">
                <a:noFill/>
                <a:round/>
                <a:headEnd/>
                <a:tailEnd/>
              </a:ln>
            </p:spPr>
            <p:txBody>
              <a:bodyPr>
                <a:prstTxWarp prst="textNoShape">
                  <a:avLst/>
                </a:prstTxWarp>
              </a:bodyPr>
              <a:lstStyle/>
              <a:p>
                <a:endParaRPr lang="en-US"/>
              </a:p>
            </p:txBody>
          </p:sp>
          <p:sp>
            <p:nvSpPr>
              <p:cNvPr id="63647" name="Freeform 205"/>
              <p:cNvSpPr>
                <a:spLocks/>
              </p:cNvSpPr>
              <p:nvPr/>
            </p:nvSpPr>
            <p:spPr bwMode="auto">
              <a:xfrm>
                <a:off x="4275" y="2053"/>
                <a:ext cx="54" cy="52"/>
              </a:xfrm>
              <a:custGeom>
                <a:avLst/>
                <a:gdLst>
                  <a:gd name="T0" fmla="*/ 268 w 268"/>
                  <a:gd name="T1" fmla="*/ 153 h 260"/>
                  <a:gd name="T2" fmla="*/ 201 w 268"/>
                  <a:gd name="T3" fmla="*/ 144 h 260"/>
                  <a:gd name="T4" fmla="*/ 192 w 268"/>
                  <a:gd name="T5" fmla="*/ 144 h 260"/>
                  <a:gd name="T6" fmla="*/ 125 w 268"/>
                  <a:gd name="T7" fmla="*/ 173 h 260"/>
                  <a:gd name="T8" fmla="*/ 0 w 268"/>
                  <a:gd name="T9" fmla="*/ 260 h 260"/>
                  <a:gd name="T10" fmla="*/ 9 w 268"/>
                  <a:gd name="T11" fmla="*/ 183 h 260"/>
                  <a:gd name="T12" fmla="*/ 38 w 268"/>
                  <a:gd name="T13" fmla="*/ 116 h 260"/>
                  <a:gd name="T14" fmla="*/ 38 w 268"/>
                  <a:gd name="T15" fmla="*/ 86 h 260"/>
                  <a:gd name="T16" fmla="*/ 29 w 268"/>
                  <a:gd name="T17" fmla="*/ 86 h 260"/>
                  <a:gd name="T18" fmla="*/ 143 w 268"/>
                  <a:gd name="T19" fmla="*/ 10 h 260"/>
                  <a:gd name="T20" fmla="*/ 201 w 268"/>
                  <a:gd name="T21" fmla="*/ 0 h 260"/>
                  <a:gd name="T22" fmla="*/ 259 w 268"/>
                  <a:gd name="T23" fmla="*/ 10 h 260"/>
                  <a:gd name="T24" fmla="*/ 268 w 268"/>
                  <a:gd name="T25" fmla="*/ 153 h 26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68"/>
                  <a:gd name="T40" fmla="*/ 0 h 260"/>
                  <a:gd name="T41" fmla="*/ 268 w 268"/>
                  <a:gd name="T42" fmla="*/ 260 h 26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68" h="260">
                    <a:moveTo>
                      <a:pt x="268" y="153"/>
                    </a:moveTo>
                    <a:lnTo>
                      <a:pt x="201" y="144"/>
                    </a:lnTo>
                    <a:lnTo>
                      <a:pt x="192" y="144"/>
                    </a:lnTo>
                    <a:lnTo>
                      <a:pt x="125" y="173"/>
                    </a:lnTo>
                    <a:lnTo>
                      <a:pt x="0" y="260"/>
                    </a:lnTo>
                    <a:lnTo>
                      <a:pt x="9" y="183"/>
                    </a:lnTo>
                    <a:lnTo>
                      <a:pt x="38" y="116"/>
                    </a:lnTo>
                    <a:lnTo>
                      <a:pt x="38" y="86"/>
                    </a:lnTo>
                    <a:lnTo>
                      <a:pt x="29" y="86"/>
                    </a:lnTo>
                    <a:lnTo>
                      <a:pt x="143" y="10"/>
                    </a:lnTo>
                    <a:lnTo>
                      <a:pt x="201" y="0"/>
                    </a:lnTo>
                    <a:lnTo>
                      <a:pt x="259" y="10"/>
                    </a:lnTo>
                    <a:lnTo>
                      <a:pt x="268" y="153"/>
                    </a:lnTo>
                    <a:close/>
                  </a:path>
                </a:pathLst>
              </a:custGeom>
              <a:solidFill>
                <a:srgbClr val="333300"/>
              </a:solidFill>
              <a:ln w="9525">
                <a:noFill/>
                <a:round/>
                <a:headEnd/>
                <a:tailEnd/>
              </a:ln>
            </p:spPr>
            <p:txBody>
              <a:bodyPr>
                <a:prstTxWarp prst="textNoShape">
                  <a:avLst/>
                </a:prstTxWarp>
              </a:bodyPr>
              <a:lstStyle/>
              <a:p>
                <a:endParaRPr lang="en-US"/>
              </a:p>
            </p:txBody>
          </p:sp>
          <p:sp>
            <p:nvSpPr>
              <p:cNvPr id="63648" name="Freeform 206"/>
              <p:cNvSpPr>
                <a:spLocks/>
              </p:cNvSpPr>
              <p:nvPr/>
            </p:nvSpPr>
            <p:spPr bwMode="auto">
              <a:xfrm>
                <a:off x="4467" y="2053"/>
                <a:ext cx="27" cy="35"/>
              </a:xfrm>
              <a:custGeom>
                <a:avLst/>
                <a:gdLst>
                  <a:gd name="T0" fmla="*/ 134 w 134"/>
                  <a:gd name="T1" fmla="*/ 125 h 173"/>
                  <a:gd name="T2" fmla="*/ 134 w 134"/>
                  <a:gd name="T3" fmla="*/ 144 h 173"/>
                  <a:gd name="T4" fmla="*/ 106 w 134"/>
                  <a:gd name="T5" fmla="*/ 173 h 173"/>
                  <a:gd name="T6" fmla="*/ 67 w 134"/>
                  <a:gd name="T7" fmla="*/ 144 h 173"/>
                  <a:gd name="T8" fmla="*/ 39 w 134"/>
                  <a:gd name="T9" fmla="*/ 97 h 173"/>
                  <a:gd name="T10" fmla="*/ 39 w 134"/>
                  <a:gd name="T11" fmla="*/ 77 h 173"/>
                  <a:gd name="T12" fmla="*/ 0 w 134"/>
                  <a:gd name="T13" fmla="*/ 48 h 173"/>
                  <a:gd name="T14" fmla="*/ 9 w 134"/>
                  <a:gd name="T15" fmla="*/ 0 h 173"/>
                  <a:gd name="T16" fmla="*/ 67 w 134"/>
                  <a:gd name="T17" fmla="*/ 39 h 173"/>
                  <a:gd name="T18" fmla="*/ 134 w 134"/>
                  <a:gd name="T19" fmla="*/ 125 h 17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4"/>
                  <a:gd name="T31" fmla="*/ 0 h 173"/>
                  <a:gd name="T32" fmla="*/ 134 w 134"/>
                  <a:gd name="T33" fmla="*/ 173 h 17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4" h="173">
                    <a:moveTo>
                      <a:pt x="134" y="125"/>
                    </a:moveTo>
                    <a:lnTo>
                      <a:pt x="134" y="144"/>
                    </a:lnTo>
                    <a:lnTo>
                      <a:pt x="106" y="173"/>
                    </a:lnTo>
                    <a:lnTo>
                      <a:pt x="67" y="144"/>
                    </a:lnTo>
                    <a:lnTo>
                      <a:pt x="39" y="97"/>
                    </a:lnTo>
                    <a:lnTo>
                      <a:pt x="39" y="77"/>
                    </a:lnTo>
                    <a:lnTo>
                      <a:pt x="0" y="48"/>
                    </a:lnTo>
                    <a:lnTo>
                      <a:pt x="9" y="0"/>
                    </a:lnTo>
                    <a:lnTo>
                      <a:pt x="67" y="39"/>
                    </a:lnTo>
                    <a:lnTo>
                      <a:pt x="134" y="125"/>
                    </a:lnTo>
                    <a:close/>
                  </a:path>
                </a:pathLst>
              </a:custGeom>
              <a:solidFill>
                <a:srgbClr val="666633"/>
              </a:solidFill>
              <a:ln w="9525">
                <a:noFill/>
                <a:round/>
                <a:headEnd/>
                <a:tailEnd/>
              </a:ln>
            </p:spPr>
            <p:txBody>
              <a:bodyPr>
                <a:prstTxWarp prst="textNoShape">
                  <a:avLst/>
                </a:prstTxWarp>
              </a:bodyPr>
              <a:lstStyle/>
              <a:p>
                <a:endParaRPr lang="en-US"/>
              </a:p>
            </p:txBody>
          </p:sp>
          <p:sp>
            <p:nvSpPr>
              <p:cNvPr id="63649" name="Freeform 207"/>
              <p:cNvSpPr>
                <a:spLocks/>
              </p:cNvSpPr>
              <p:nvPr/>
            </p:nvSpPr>
            <p:spPr bwMode="auto">
              <a:xfrm>
                <a:off x="4619" y="2057"/>
                <a:ext cx="259" cy="230"/>
              </a:xfrm>
              <a:custGeom>
                <a:avLst/>
                <a:gdLst>
                  <a:gd name="T0" fmla="*/ 902 w 1296"/>
                  <a:gd name="T1" fmla="*/ 77 h 1150"/>
                  <a:gd name="T2" fmla="*/ 1094 w 1296"/>
                  <a:gd name="T3" fmla="*/ 191 h 1150"/>
                  <a:gd name="T4" fmla="*/ 1296 w 1296"/>
                  <a:gd name="T5" fmla="*/ 412 h 1150"/>
                  <a:gd name="T6" fmla="*/ 1171 w 1296"/>
                  <a:gd name="T7" fmla="*/ 316 h 1150"/>
                  <a:gd name="T8" fmla="*/ 978 w 1296"/>
                  <a:gd name="T9" fmla="*/ 201 h 1150"/>
                  <a:gd name="T10" fmla="*/ 834 w 1296"/>
                  <a:gd name="T11" fmla="*/ 172 h 1150"/>
                  <a:gd name="T12" fmla="*/ 681 w 1296"/>
                  <a:gd name="T13" fmla="*/ 230 h 1150"/>
                  <a:gd name="T14" fmla="*/ 393 w 1296"/>
                  <a:gd name="T15" fmla="*/ 412 h 1150"/>
                  <a:gd name="T16" fmla="*/ 346 w 1296"/>
                  <a:gd name="T17" fmla="*/ 479 h 1150"/>
                  <a:gd name="T18" fmla="*/ 365 w 1296"/>
                  <a:gd name="T19" fmla="*/ 507 h 1150"/>
                  <a:gd name="T20" fmla="*/ 365 w 1296"/>
                  <a:gd name="T21" fmla="*/ 700 h 1150"/>
                  <a:gd name="T22" fmla="*/ 316 w 1296"/>
                  <a:gd name="T23" fmla="*/ 613 h 1150"/>
                  <a:gd name="T24" fmla="*/ 230 w 1296"/>
                  <a:gd name="T25" fmla="*/ 537 h 1150"/>
                  <a:gd name="T26" fmla="*/ 211 w 1296"/>
                  <a:gd name="T27" fmla="*/ 537 h 1150"/>
                  <a:gd name="T28" fmla="*/ 211 w 1296"/>
                  <a:gd name="T29" fmla="*/ 507 h 1150"/>
                  <a:gd name="T30" fmla="*/ 191 w 1296"/>
                  <a:gd name="T31" fmla="*/ 507 h 1150"/>
                  <a:gd name="T32" fmla="*/ 173 w 1296"/>
                  <a:gd name="T33" fmla="*/ 507 h 1150"/>
                  <a:gd name="T34" fmla="*/ 163 w 1296"/>
                  <a:gd name="T35" fmla="*/ 527 h 1150"/>
                  <a:gd name="T36" fmla="*/ 173 w 1296"/>
                  <a:gd name="T37" fmla="*/ 613 h 1150"/>
                  <a:gd name="T38" fmla="*/ 163 w 1296"/>
                  <a:gd name="T39" fmla="*/ 824 h 1150"/>
                  <a:gd name="T40" fmla="*/ 144 w 1296"/>
                  <a:gd name="T41" fmla="*/ 1122 h 1150"/>
                  <a:gd name="T42" fmla="*/ 144 w 1296"/>
                  <a:gd name="T43" fmla="*/ 1150 h 1150"/>
                  <a:gd name="T44" fmla="*/ 67 w 1296"/>
                  <a:gd name="T45" fmla="*/ 1064 h 1150"/>
                  <a:gd name="T46" fmla="*/ 0 w 1296"/>
                  <a:gd name="T47" fmla="*/ 939 h 1150"/>
                  <a:gd name="T48" fmla="*/ 19 w 1296"/>
                  <a:gd name="T49" fmla="*/ 795 h 1150"/>
                  <a:gd name="T50" fmla="*/ 135 w 1296"/>
                  <a:gd name="T51" fmla="*/ 451 h 1150"/>
                  <a:gd name="T52" fmla="*/ 182 w 1296"/>
                  <a:gd name="T53" fmla="*/ 326 h 1150"/>
                  <a:gd name="T54" fmla="*/ 202 w 1296"/>
                  <a:gd name="T55" fmla="*/ 307 h 1150"/>
                  <a:gd name="T56" fmla="*/ 230 w 1296"/>
                  <a:gd name="T57" fmla="*/ 307 h 1150"/>
                  <a:gd name="T58" fmla="*/ 355 w 1296"/>
                  <a:gd name="T59" fmla="*/ 191 h 1150"/>
                  <a:gd name="T60" fmla="*/ 604 w 1296"/>
                  <a:gd name="T61" fmla="*/ 9 h 1150"/>
                  <a:gd name="T62" fmla="*/ 633 w 1296"/>
                  <a:gd name="T63" fmla="*/ 0 h 1150"/>
                  <a:gd name="T64" fmla="*/ 748 w 1296"/>
                  <a:gd name="T65" fmla="*/ 19 h 1150"/>
                  <a:gd name="T66" fmla="*/ 902 w 1296"/>
                  <a:gd name="T67" fmla="*/ 77 h 115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296"/>
                  <a:gd name="T103" fmla="*/ 0 h 1150"/>
                  <a:gd name="T104" fmla="*/ 1296 w 1296"/>
                  <a:gd name="T105" fmla="*/ 1150 h 115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296" h="1150">
                    <a:moveTo>
                      <a:pt x="902" y="77"/>
                    </a:moveTo>
                    <a:lnTo>
                      <a:pt x="1094" y="191"/>
                    </a:lnTo>
                    <a:lnTo>
                      <a:pt x="1296" y="412"/>
                    </a:lnTo>
                    <a:lnTo>
                      <a:pt x="1171" y="316"/>
                    </a:lnTo>
                    <a:lnTo>
                      <a:pt x="978" y="201"/>
                    </a:lnTo>
                    <a:lnTo>
                      <a:pt x="834" y="172"/>
                    </a:lnTo>
                    <a:lnTo>
                      <a:pt x="681" y="230"/>
                    </a:lnTo>
                    <a:lnTo>
                      <a:pt x="393" y="412"/>
                    </a:lnTo>
                    <a:lnTo>
                      <a:pt x="346" y="479"/>
                    </a:lnTo>
                    <a:lnTo>
                      <a:pt x="365" y="507"/>
                    </a:lnTo>
                    <a:lnTo>
                      <a:pt x="365" y="700"/>
                    </a:lnTo>
                    <a:lnTo>
                      <a:pt x="316" y="613"/>
                    </a:lnTo>
                    <a:lnTo>
                      <a:pt x="230" y="537"/>
                    </a:lnTo>
                    <a:lnTo>
                      <a:pt x="211" y="537"/>
                    </a:lnTo>
                    <a:lnTo>
                      <a:pt x="211" y="507"/>
                    </a:lnTo>
                    <a:lnTo>
                      <a:pt x="191" y="507"/>
                    </a:lnTo>
                    <a:lnTo>
                      <a:pt x="173" y="507"/>
                    </a:lnTo>
                    <a:lnTo>
                      <a:pt x="163" y="527"/>
                    </a:lnTo>
                    <a:lnTo>
                      <a:pt x="173" y="613"/>
                    </a:lnTo>
                    <a:lnTo>
                      <a:pt x="163" y="824"/>
                    </a:lnTo>
                    <a:lnTo>
                      <a:pt x="144" y="1122"/>
                    </a:lnTo>
                    <a:lnTo>
                      <a:pt x="144" y="1150"/>
                    </a:lnTo>
                    <a:lnTo>
                      <a:pt x="67" y="1064"/>
                    </a:lnTo>
                    <a:lnTo>
                      <a:pt x="0" y="939"/>
                    </a:lnTo>
                    <a:lnTo>
                      <a:pt x="19" y="795"/>
                    </a:lnTo>
                    <a:lnTo>
                      <a:pt x="135" y="451"/>
                    </a:lnTo>
                    <a:lnTo>
                      <a:pt x="182" y="326"/>
                    </a:lnTo>
                    <a:lnTo>
                      <a:pt x="202" y="307"/>
                    </a:lnTo>
                    <a:lnTo>
                      <a:pt x="230" y="307"/>
                    </a:lnTo>
                    <a:lnTo>
                      <a:pt x="355" y="191"/>
                    </a:lnTo>
                    <a:lnTo>
                      <a:pt x="604" y="9"/>
                    </a:lnTo>
                    <a:lnTo>
                      <a:pt x="633" y="0"/>
                    </a:lnTo>
                    <a:lnTo>
                      <a:pt x="748" y="19"/>
                    </a:lnTo>
                    <a:lnTo>
                      <a:pt x="902" y="77"/>
                    </a:lnTo>
                    <a:close/>
                  </a:path>
                </a:pathLst>
              </a:custGeom>
              <a:solidFill>
                <a:srgbClr val="9900FF"/>
              </a:solidFill>
              <a:ln w="9525">
                <a:noFill/>
                <a:round/>
                <a:headEnd/>
                <a:tailEnd/>
              </a:ln>
            </p:spPr>
            <p:txBody>
              <a:bodyPr>
                <a:prstTxWarp prst="textNoShape">
                  <a:avLst/>
                </a:prstTxWarp>
              </a:bodyPr>
              <a:lstStyle/>
              <a:p>
                <a:endParaRPr lang="en-US"/>
              </a:p>
            </p:txBody>
          </p:sp>
          <p:sp>
            <p:nvSpPr>
              <p:cNvPr id="63650" name="Freeform 208"/>
              <p:cNvSpPr>
                <a:spLocks/>
              </p:cNvSpPr>
              <p:nvPr/>
            </p:nvSpPr>
            <p:spPr bwMode="auto">
              <a:xfrm>
                <a:off x="4127" y="2065"/>
                <a:ext cx="119" cy="224"/>
              </a:xfrm>
              <a:custGeom>
                <a:avLst/>
                <a:gdLst>
                  <a:gd name="T0" fmla="*/ 499 w 595"/>
                  <a:gd name="T1" fmla="*/ 115 h 1122"/>
                  <a:gd name="T2" fmla="*/ 288 w 595"/>
                  <a:gd name="T3" fmla="*/ 460 h 1122"/>
                  <a:gd name="T4" fmla="*/ 192 w 595"/>
                  <a:gd name="T5" fmla="*/ 719 h 1122"/>
                  <a:gd name="T6" fmla="*/ 172 w 595"/>
                  <a:gd name="T7" fmla="*/ 940 h 1122"/>
                  <a:gd name="T8" fmla="*/ 163 w 595"/>
                  <a:gd name="T9" fmla="*/ 998 h 1122"/>
                  <a:gd name="T10" fmla="*/ 125 w 595"/>
                  <a:gd name="T11" fmla="*/ 1065 h 1122"/>
                  <a:gd name="T12" fmla="*/ 96 w 595"/>
                  <a:gd name="T13" fmla="*/ 1122 h 1122"/>
                  <a:gd name="T14" fmla="*/ 39 w 595"/>
                  <a:gd name="T15" fmla="*/ 1054 h 1122"/>
                  <a:gd name="T16" fmla="*/ 0 w 595"/>
                  <a:gd name="T17" fmla="*/ 834 h 1122"/>
                  <a:gd name="T18" fmla="*/ 9 w 595"/>
                  <a:gd name="T19" fmla="*/ 652 h 1122"/>
                  <a:gd name="T20" fmla="*/ 67 w 595"/>
                  <a:gd name="T21" fmla="*/ 422 h 1122"/>
                  <a:gd name="T22" fmla="*/ 115 w 595"/>
                  <a:gd name="T23" fmla="*/ 355 h 1122"/>
                  <a:gd name="T24" fmla="*/ 134 w 595"/>
                  <a:gd name="T25" fmla="*/ 288 h 1122"/>
                  <a:gd name="T26" fmla="*/ 278 w 595"/>
                  <a:gd name="T27" fmla="*/ 95 h 1122"/>
                  <a:gd name="T28" fmla="*/ 393 w 595"/>
                  <a:gd name="T29" fmla="*/ 28 h 1122"/>
                  <a:gd name="T30" fmla="*/ 527 w 595"/>
                  <a:gd name="T31" fmla="*/ 9 h 1122"/>
                  <a:gd name="T32" fmla="*/ 576 w 595"/>
                  <a:gd name="T33" fmla="*/ 0 h 1122"/>
                  <a:gd name="T34" fmla="*/ 595 w 595"/>
                  <a:gd name="T35" fmla="*/ 0 h 1122"/>
                  <a:gd name="T36" fmla="*/ 499 w 595"/>
                  <a:gd name="T37" fmla="*/ 115 h 112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95"/>
                  <a:gd name="T58" fmla="*/ 0 h 1122"/>
                  <a:gd name="T59" fmla="*/ 595 w 595"/>
                  <a:gd name="T60" fmla="*/ 1122 h 1122"/>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95" h="1122">
                    <a:moveTo>
                      <a:pt x="499" y="115"/>
                    </a:moveTo>
                    <a:lnTo>
                      <a:pt x="288" y="460"/>
                    </a:lnTo>
                    <a:lnTo>
                      <a:pt x="192" y="719"/>
                    </a:lnTo>
                    <a:lnTo>
                      <a:pt x="172" y="940"/>
                    </a:lnTo>
                    <a:lnTo>
                      <a:pt x="163" y="998"/>
                    </a:lnTo>
                    <a:lnTo>
                      <a:pt x="125" y="1065"/>
                    </a:lnTo>
                    <a:lnTo>
                      <a:pt x="96" y="1122"/>
                    </a:lnTo>
                    <a:lnTo>
                      <a:pt x="39" y="1054"/>
                    </a:lnTo>
                    <a:lnTo>
                      <a:pt x="0" y="834"/>
                    </a:lnTo>
                    <a:lnTo>
                      <a:pt x="9" y="652"/>
                    </a:lnTo>
                    <a:lnTo>
                      <a:pt x="67" y="422"/>
                    </a:lnTo>
                    <a:lnTo>
                      <a:pt x="115" y="355"/>
                    </a:lnTo>
                    <a:lnTo>
                      <a:pt x="134" y="288"/>
                    </a:lnTo>
                    <a:lnTo>
                      <a:pt x="278" y="95"/>
                    </a:lnTo>
                    <a:lnTo>
                      <a:pt x="393" y="28"/>
                    </a:lnTo>
                    <a:lnTo>
                      <a:pt x="527" y="9"/>
                    </a:lnTo>
                    <a:lnTo>
                      <a:pt x="576" y="0"/>
                    </a:lnTo>
                    <a:lnTo>
                      <a:pt x="595" y="0"/>
                    </a:lnTo>
                    <a:lnTo>
                      <a:pt x="499" y="115"/>
                    </a:lnTo>
                    <a:close/>
                  </a:path>
                </a:pathLst>
              </a:custGeom>
              <a:solidFill>
                <a:srgbClr val="9999FF"/>
              </a:solidFill>
              <a:ln w="9525">
                <a:noFill/>
                <a:round/>
                <a:headEnd/>
                <a:tailEnd/>
              </a:ln>
            </p:spPr>
            <p:txBody>
              <a:bodyPr>
                <a:prstTxWarp prst="textNoShape">
                  <a:avLst/>
                </a:prstTxWarp>
              </a:bodyPr>
              <a:lstStyle/>
              <a:p>
                <a:endParaRPr lang="en-US"/>
              </a:p>
            </p:txBody>
          </p:sp>
          <p:sp>
            <p:nvSpPr>
              <p:cNvPr id="63651" name="Freeform 209"/>
              <p:cNvSpPr>
                <a:spLocks/>
              </p:cNvSpPr>
              <p:nvPr/>
            </p:nvSpPr>
            <p:spPr bwMode="auto">
              <a:xfrm>
                <a:off x="4358" y="2065"/>
                <a:ext cx="126" cy="84"/>
              </a:xfrm>
              <a:custGeom>
                <a:avLst/>
                <a:gdLst>
                  <a:gd name="T0" fmla="*/ 470 w 634"/>
                  <a:gd name="T1" fmla="*/ 19 h 422"/>
                  <a:gd name="T2" fmla="*/ 528 w 634"/>
                  <a:gd name="T3" fmla="*/ 39 h 422"/>
                  <a:gd name="T4" fmla="*/ 567 w 634"/>
                  <a:gd name="T5" fmla="*/ 106 h 422"/>
                  <a:gd name="T6" fmla="*/ 634 w 634"/>
                  <a:gd name="T7" fmla="*/ 172 h 422"/>
                  <a:gd name="T8" fmla="*/ 614 w 634"/>
                  <a:gd name="T9" fmla="*/ 202 h 422"/>
                  <a:gd name="T10" fmla="*/ 547 w 634"/>
                  <a:gd name="T11" fmla="*/ 239 h 422"/>
                  <a:gd name="T12" fmla="*/ 509 w 634"/>
                  <a:gd name="T13" fmla="*/ 249 h 422"/>
                  <a:gd name="T14" fmla="*/ 412 w 634"/>
                  <a:gd name="T15" fmla="*/ 364 h 422"/>
                  <a:gd name="T16" fmla="*/ 384 w 634"/>
                  <a:gd name="T17" fmla="*/ 393 h 422"/>
                  <a:gd name="T18" fmla="*/ 259 w 634"/>
                  <a:gd name="T19" fmla="*/ 393 h 422"/>
                  <a:gd name="T20" fmla="*/ 193 w 634"/>
                  <a:gd name="T21" fmla="*/ 422 h 422"/>
                  <a:gd name="T22" fmla="*/ 58 w 634"/>
                  <a:gd name="T23" fmla="*/ 288 h 422"/>
                  <a:gd name="T24" fmla="*/ 10 w 634"/>
                  <a:gd name="T25" fmla="*/ 259 h 422"/>
                  <a:gd name="T26" fmla="*/ 0 w 634"/>
                  <a:gd name="T27" fmla="*/ 249 h 422"/>
                  <a:gd name="T28" fmla="*/ 0 w 634"/>
                  <a:gd name="T29" fmla="*/ 239 h 422"/>
                  <a:gd name="T30" fmla="*/ 77 w 634"/>
                  <a:gd name="T31" fmla="*/ 202 h 422"/>
                  <a:gd name="T32" fmla="*/ 144 w 634"/>
                  <a:gd name="T33" fmla="*/ 211 h 422"/>
                  <a:gd name="T34" fmla="*/ 307 w 634"/>
                  <a:gd name="T35" fmla="*/ 269 h 422"/>
                  <a:gd name="T36" fmla="*/ 365 w 634"/>
                  <a:gd name="T37" fmla="*/ 220 h 422"/>
                  <a:gd name="T38" fmla="*/ 374 w 634"/>
                  <a:gd name="T39" fmla="*/ 211 h 422"/>
                  <a:gd name="T40" fmla="*/ 346 w 634"/>
                  <a:gd name="T41" fmla="*/ 144 h 422"/>
                  <a:gd name="T42" fmla="*/ 337 w 634"/>
                  <a:gd name="T43" fmla="*/ 19 h 422"/>
                  <a:gd name="T44" fmla="*/ 317 w 634"/>
                  <a:gd name="T45" fmla="*/ 0 h 422"/>
                  <a:gd name="T46" fmla="*/ 403 w 634"/>
                  <a:gd name="T47" fmla="*/ 19 h 422"/>
                  <a:gd name="T48" fmla="*/ 470 w 634"/>
                  <a:gd name="T49" fmla="*/ 19 h 42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634"/>
                  <a:gd name="T76" fmla="*/ 0 h 422"/>
                  <a:gd name="T77" fmla="*/ 634 w 634"/>
                  <a:gd name="T78" fmla="*/ 422 h 42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634" h="422">
                    <a:moveTo>
                      <a:pt x="470" y="19"/>
                    </a:moveTo>
                    <a:lnTo>
                      <a:pt x="528" y="39"/>
                    </a:lnTo>
                    <a:lnTo>
                      <a:pt x="567" y="106"/>
                    </a:lnTo>
                    <a:lnTo>
                      <a:pt x="634" y="172"/>
                    </a:lnTo>
                    <a:lnTo>
                      <a:pt x="614" y="202"/>
                    </a:lnTo>
                    <a:lnTo>
                      <a:pt x="547" y="239"/>
                    </a:lnTo>
                    <a:lnTo>
                      <a:pt x="509" y="249"/>
                    </a:lnTo>
                    <a:lnTo>
                      <a:pt x="412" y="364"/>
                    </a:lnTo>
                    <a:lnTo>
                      <a:pt x="384" y="393"/>
                    </a:lnTo>
                    <a:lnTo>
                      <a:pt x="259" y="393"/>
                    </a:lnTo>
                    <a:lnTo>
                      <a:pt x="193" y="422"/>
                    </a:lnTo>
                    <a:lnTo>
                      <a:pt x="58" y="288"/>
                    </a:lnTo>
                    <a:lnTo>
                      <a:pt x="10" y="259"/>
                    </a:lnTo>
                    <a:lnTo>
                      <a:pt x="0" y="249"/>
                    </a:lnTo>
                    <a:lnTo>
                      <a:pt x="0" y="239"/>
                    </a:lnTo>
                    <a:lnTo>
                      <a:pt x="77" y="202"/>
                    </a:lnTo>
                    <a:lnTo>
                      <a:pt x="144" y="211"/>
                    </a:lnTo>
                    <a:lnTo>
                      <a:pt x="307" y="269"/>
                    </a:lnTo>
                    <a:lnTo>
                      <a:pt x="365" y="220"/>
                    </a:lnTo>
                    <a:lnTo>
                      <a:pt x="374" y="211"/>
                    </a:lnTo>
                    <a:lnTo>
                      <a:pt x="346" y="144"/>
                    </a:lnTo>
                    <a:lnTo>
                      <a:pt x="337" y="19"/>
                    </a:lnTo>
                    <a:lnTo>
                      <a:pt x="317" y="0"/>
                    </a:lnTo>
                    <a:lnTo>
                      <a:pt x="403" y="19"/>
                    </a:lnTo>
                    <a:lnTo>
                      <a:pt x="470" y="19"/>
                    </a:lnTo>
                    <a:close/>
                  </a:path>
                </a:pathLst>
              </a:custGeom>
              <a:solidFill>
                <a:srgbClr val="666633"/>
              </a:solidFill>
              <a:ln w="9525">
                <a:noFill/>
                <a:round/>
                <a:headEnd/>
                <a:tailEnd/>
              </a:ln>
            </p:spPr>
            <p:txBody>
              <a:bodyPr>
                <a:prstTxWarp prst="textNoShape">
                  <a:avLst/>
                </a:prstTxWarp>
              </a:bodyPr>
              <a:lstStyle/>
              <a:p>
                <a:endParaRPr lang="en-US"/>
              </a:p>
            </p:txBody>
          </p:sp>
          <p:sp>
            <p:nvSpPr>
              <p:cNvPr id="63652" name="Freeform 210"/>
              <p:cNvSpPr>
                <a:spLocks/>
              </p:cNvSpPr>
              <p:nvPr/>
            </p:nvSpPr>
            <p:spPr bwMode="auto">
              <a:xfrm>
                <a:off x="4183" y="2077"/>
                <a:ext cx="63" cy="145"/>
              </a:xfrm>
              <a:custGeom>
                <a:avLst/>
                <a:gdLst>
                  <a:gd name="T0" fmla="*/ 163 w 317"/>
                  <a:gd name="T1" fmla="*/ 508 h 728"/>
                  <a:gd name="T2" fmla="*/ 154 w 317"/>
                  <a:gd name="T3" fmla="*/ 508 h 728"/>
                  <a:gd name="T4" fmla="*/ 0 w 317"/>
                  <a:gd name="T5" fmla="*/ 728 h 728"/>
                  <a:gd name="T6" fmla="*/ 38 w 317"/>
                  <a:gd name="T7" fmla="*/ 498 h 728"/>
                  <a:gd name="T8" fmla="*/ 49 w 317"/>
                  <a:gd name="T9" fmla="*/ 489 h 728"/>
                  <a:gd name="T10" fmla="*/ 49 w 317"/>
                  <a:gd name="T11" fmla="*/ 479 h 728"/>
                  <a:gd name="T12" fmla="*/ 29 w 317"/>
                  <a:gd name="T13" fmla="*/ 469 h 728"/>
                  <a:gd name="T14" fmla="*/ 125 w 317"/>
                  <a:gd name="T15" fmla="*/ 267 h 728"/>
                  <a:gd name="T16" fmla="*/ 307 w 317"/>
                  <a:gd name="T17" fmla="*/ 19 h 728"/>
                  <a:gd name="T18" fmla="*/ 317 w 317"/>
                  <a:gd name="T19" fmla="*/ 0 h 728"/>
                  <a:gd name="T20" fmla="*/ 298 w 317"/>
                  <a:gd name="T21" fmla="*/ 345 h 728"/>
                  <a:gd name="T22" fmla="*/ 163 w 317"/>
                  <a:gd name="T23" fmla="*/ 508 h 72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17"/>
                  <a:gd name="T37" fmla="*/ 0 h 728"/>
                  <a:gd name="T38" fmla="*/ 317 w 317"/>
                  <a:gd name="T39" fmla="*/ 728 h 72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17" h="728">
                    <a:moveTo>
                      <a:pt x="163" y="508"/>
                    </a:moveTo>
                    <a:lnTo>
                      <a:pt x="154" y="508"/>
                    </a:lnTo>
                    <a:lnTo>
                      <a:pt x="0" y="728"/>
                    </a:lnTo>
                    <a:lnTo>
                      <a:pt x="38" y="498"/>
                    </a:lnTo>
                    <a:lnTo>
                      <a:pt x="49" y="489"/>
                    </a:lnTo>
                    <a:lnTo>
                      <a:pt x="49" y="479"/>
                    </a:lnTo>
                    <a:lnTo>
                      <a:pt x="29" y="469"/>
                    </a:lnTo>
                    <a:lnTo>
                      <a:pt x="125" y="267"/>
                    </a:lnTo>
                    <a:lnTo>
                      <a:pt x="307" y="19"/>
                    </a:lnTo>
                    <a:lnTo>
                      <a:pt x="317" y="0"/>
                    </a:lnTo>
                    <a:lnTo>
                      <a:pt x="298" y="345"/>
                    </a:lnTo>
                    <a:lnTo>
                      <a:pt x="163" y="508"/>
                    </a:lnTo>
                    <a:close/>
                  </a:path>
                </a:pathLst>
              </a:custGeom>
              <a:solidFill>
                <a:srgbClr val="9999FF"/>
              </a:solidFill>
              <a:ln w="9525">
                <a:noFill/>
                <a:round/>
                <a:headEnd/>
                <a:tailEnd/>
              </a:ln>
            </p:spPr>
            <p:txBody>
              <a:bodyPr>
                <a:prstTxWarp prst="textNoShape">
                  <a:avLst/>
                </a:prstTxWarp>
              </a:bodyPr>
              <a:lstStyle/>
              <a:p>
                <a:endParaRPr lang="en-US"/>
              </a:p>
            </p:txBody>
          </p:sp>
          <p:sp>
            <p:nvSpPr>
              <p:cNvPr id="63653" name="Freeform 211"/>
              <p:cNvSpPr>
                <a:spLocks/>
              </p:cNvSpPr>
              <p:nvPr/>
            </p:nvSpPr>
            <p:spPr bwMode="auto">
              <a:xfrm>
                <a:off x="4312" y="2094"/>
                <a:ext cx="48" cy="9"/>
              </a:xfrm>
              <a:custGeom>
                <a:avLst/>
                <a:gdLst>
                  <a:gd name="T0" fmla="*/ 240 w 240"/>
                  <a:gd name="T1" fmla="*/ 39 h 48"/>
                  <a:gd name="T2" fmla="*/ 240 w 240"/>
                  <a:gd name="T3" fmla="*/ 48 h 48"/>
                  <a:gd name="T4" fmla="*/ 105 w 240"/>
                  <a:gd name="T5" fmla="*/ 48 h 48"/>
                  <a:gd name="T6" fmla="*/ 48 w 240"/>
                  <a:gd name="T7" fmla="*/ 28 h 48"/>
                  <a:gd name="T8" fmla="*/ 0 w 240"/>
                  <a:gd name="T9" fmla="*/ 0 h 48"/>
                  <a:gd name="T10" fmla="*/ 96 w 240"/>
                  <a:gd name="T11" fmla="*/ 19 h 48"/>
                  <a:gd name="T12" fmla="*/ 240 w 240"/>
                  <a:gd name="T13" fmla="*/ 39 h 48"/>
                  <a:gd name="T14" fmla="*/ 0 60000 65536"/>
                  <a:gd name="T15" fmla="*/ 0 60000 65536"/>
                  <a:gd name="T16" fmla="*/ 0 60000 65536"/>
                  <a:gd name="T17" fmla="*/ 0 60000 65536"/>
                  <a:gd name="T18" fmla="*/ 0 60000 65536"/>
                  <a:gd name="T19" fmla="*/ 0 60000 65536"/>
                  <a:gd name="T20" fmla="*/ 0 60000 65536"/>
                  <a:gd name="T21" fmla="*/ 0 w 240"/>
                  <a:gd name="T22" fmla="*/ 0 h 48"/>
                  <a:gd name="T23" fmla="*/ 240 w 240"/>
                  <a:gd name="T24" fmla="*/ 48 h 4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40" h="48">
                    <a:moveTo>
                      <a:pt x="240" y="39"/>
                    </a:moveTo>
                    <a:lnTo>
                      <a:pt x="240" y="48"/>
                    </a:lnTo>
                    <a:lnTo>
                      <a:pt x="105" y="48"/>
                    </a:lnTo>
                    <a:lnTo>
                      <a:pt x="48" y="28"/>
                    </a:lnTo>
                    <a:lnTo>
                      <a:pt x="0" y="0"/>
                    </a:lnTo>
                    <a:lnTo>
                      <a:pt x="96" y="19"/>
                    </a:lnTo>
                    <a:lnTo>
                      <a:pt x="240" y="39"/>
                    </a:lnTo>
                    <a:close/>
                  </a:path>
                </a:pathLst>
              </a:custGeom>
              <a:solidFill>
                <a:srgbClr val="CC6633"/>
              </a:solidFill>
              <a:ln w="9525">
                <a:noFill/>
                <a:round/>
                <a:headEnd/>
                <a:tailEnd/>
              </a:ln>
            </p:spPr>
            <p:txBody>
              <a:bodyPr>
                <a:prstTxWarp prst="textNoShape">
                  <a:avLst/>
                </a:prstTxWarp>
              </a:bodyPr>
              <a:lstStyle/>
              <a:p>
                <a:endParaRPr lang="en-US"/>
              </a:p>
            </p:txBody>
          </p:sp>
          <p:sp>
            <p:nvSpPr>
              <p:cNvPr id="63654" name="Freeform 212"/>
              <p:cNvSpPr>
                <a:spLocks/>
              </p:cNvSpPr>
              <p:nvPr/>
            </p:nvSpPr>
            <p:spPr bwMode="auto">
              <a:xfrm>
                <a:off x="4287" y="2099"/>
                <a:ext cx="53" cy="37"/>
              </a:xfrm>
              <a:custGeom>
                <a:avLst/>
                <a:gdLst>
                  <a:gd name="T0" fmla="*/ 116 w 269"/>
                  <a:gd name="T1" fmla="*/ 39 h 183"/>
                  <a:gd name="T2" fmla="*/ 125 w 269"/>
                  <a:gd name="T3" fmla="*/ 58 h 183"/>
                  <a:gd name="T4" fmla="*/ 269 w 269"/>
                  <a:gd name="T5" fmla="*/ 67 h 183"/>
                  <a:gd name="T6" fmla="*/ 173 w 269"/>
                  <a:gd name="T7" fmla="*/ 135 h 183"/>
                  <a:gd name="T8" fmla="*/ 163 w 269"/>
                  <a:gd name="T9" fmla="*/ 153 h 183"/>
                  <a:gd name="T10" fmla="*/ 116 w 269"/>
                  <a:gd name="T11" fmla="*/ 87 h 183"/>
                  <a:gd name="T12" fmla="*/ 0 w 269"/>
                  <a:gd name="T13" fmla="*/ 183 h 183"/>
                  <a:gd name="T14" fmla="*/ 0 w 269"/>
                  <a:gd name="T15" fmla="*/ 39 h 183"/>
                  <a:gd name="T16" fmla="*/ 77 w 269"/>
                  <a:gd name="T17" fmla="*/ 0 h 183"/>
                  <a:gd name="T18" fmla="*/ 116 w 269"/>
                  <a:gd name="T19" fmla="*/ 30 h 183"/>
                  <a:gd name="T20" fmla="*/ 116 w 269"/>
                  <a:gd name="T21" fmla="*/ 39 h 18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69"/>
                  <a:gd name="T34" fmla="*/ 0 h 183"/>
                  <a:gd name="T35" fmla="*/ 269 w 269"/>
                  <a:gd name="T36" fmla="*/ 183 h 18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69" h="183">
                    <a:moveTo>
                      <a:pt x="116" y="39"/>
                    </a:moveTo>
                    <a:lnTo>
                      <a:pt x="125" y="58"/>
                    </a:lnTo>
                    <a:lnTo>
                      <a:pt x="269" y="67"/>
                    </a:lnTo>
                    <a:lnTo>
                      <a:pt x="173" y="135"/>
                    </a:lnTo>
                    <a:lnTo>
                      <a:pt x="163" y="153"/>
                    </a:lnTo>
                    <a:lnTo>
                      <a:pt x="116" y="87"/>
                    </a:lnTo>
                    <a:lnTo>
                      <a:pt x="0" y="183"/>
                    </a:lnTo>
                    <a:lnTo>
                      <a:pt x="0" y="39"/>
                    </a:lnTo>
                    <a:lnTo>
                      <a:pt x="77" y="0"/>
                    </a:lnTo>
                    <a:lnTo>
                      <a:pt x="116" y="30"/>
                    </a:lnTo>
                    <a:lnTo>
                      <a:pt x="116" y="39"/>
                    </a:lnTo>
                    <a:close/>
                  </a:path>
                </a:pathLst>
              </a:custGeom>
              <a:solidFill>
                <a:srgbClr val="333300"/>
              </a:solidFill>
              <a:ln w="9525">
                <a:noFill/>
                <a:round/>
                <a:headEnd/>
                <a:tailEnd/>
              </a:ln>
            </p:spPr>
            <p:txBody>
              <a:bodyPr>
                <a:prstTxWarp prst="textNoShape">
                  <a:avLst/>
                </a:prstTxWarp>
              </a:bodyPr>
              <a:lstStyle/>
              <a:p>
                <a:endParaRPr lang="en-US"/>
              </a:p>
            </p:txBody>
          </p:sp>
          <p:sp>
            <p:nvSpPr>
              <p:cNvPr id="63655" name="Freeform 213"/>
              <p:cNvSpPr>
                <a:spLocks/>
              </p:cNvSpPr>
              <p:nvPr/>
            </p:nvSpPr>
            <p:spPr bwMode="auto">
              <a:xfrm>
                <a:off x="4693" y="2105"/>
                <a:ext cx="248" cy="298"/>
              </a:xfrm>
              <a:custGeom>
                <a:avLst/>
                <a:gdLst>
                  <a:gd name="T0" fmla="*/ 623 w 1238"/>
                  <a:gd name="T1" fmla="*/ 37 h 1486"/>
                  <a:gd name="T2" fmla="*/ 902 w 1238"/>
                  <a:gd name="T3" fmla="*/ 230 h 1486"/>
                  <a:gd name="T4" fmla="*/ 959 w 1238"/>
                  <a:gd name="T5" fmla="*/ 248 h 1486"/>
                  <a:gd name="T6" fmla="*/ 1046 w 1238"/>
                  <a:gd name="T7" fmla="*/ 383 h 1486"/>
                  <a:gd name="T8" fmla="*/ 816 w 1238"/>
                  <a:gd name="T9" fmla="*/ 239 h 1486"/>
                  <a:gd name="T10" fmla="*/ 748 w 1238"/>
                  <a:gd name="T11" fmla="*/ 220 h 1486"/>
                  <a:gd name="T12" fmla="*/ 634 w 1238"/>
                  <a:gd name="T13" fmla="*/ 220 h 1486"/>
                  <a:gd name="T14" fmla="*/ 557 w 1238"/>
                  <a:gd name="T15" fmla="*/ 258 h 1486"/>
                  <a:gd name="T16" fmla="*/ 537 w 1238"/>
                  <a:gd name="T17" fmla="*/ 287 h 1486"/>
                  <a:gd name="T18" fmla="*/ 547 w 1238"/>
                  <a:gd name="T19" fmla="*/ 325 h 1486"/>
                  <a:gd name="T20" fmla="*/ 748 w 1238"/>
                  <a:gd name="T21" fmla="*/ 478 h 1486"/>
                  <a:gd name="T22" fmla="*/ 1027 w 1238"/>
                  <a:gd name="T23" fmla="*/ 680 h 1486"/>
                  <a:gd name="T24" fmla="*/ 1161 w 1238"/>
                  <a:gd name="T25" fmla="*/ 776 h 1486"/>
                  <a:gd name="T26" fmla="*/ 1190 w 1238"/>
                  <a:gd name="T27" fmla="*/ 824 h 1486"/>
                  <a:gd name="T28" fmla="*/ 1238 w 1238"/>
                  <a:gd name="T29" fmla="*/ 882 h 1486"/>
                  <a:gd name="T30" fmla="*/ 1190 w 1238"/>
                  <a:gd name="T31" fmla="*/ 968 h 1486"/>
                  <a:gd name="T32" fmla="*/ 1066 w 1238"/>
                  <a:gd name="T33" fmla="*/ 1121 h 1486"/>
                  <a:gd name="T34" fmla="*/ 816 w 1238"/>
                  <a:gd name="T35" fmla="*/ 1313 h 1486"/>
                  <a:gd name="T36" fmla="*/ 758 w 1238"/>
                  <a:gd name="T37" fmla="*/ 1351 h 1486"/>
                  <a:gd name="T38" fmla="*/ 797 w 1238"/>
                  <a:gd name="T39" fmla="*/ 1151 h 1486"/>
                  <a:gd name="T40" fmla="*/ 816 w 1238"/>
                  <a:gd name="T41" fmla="*/ 1035 h 1486"/>
                  <a:gd name="T42" fmla="*/ 816 w 1238"/>
                  <a:gd name="T43" fmla="*/ 852 h 1486"/>
                  <a:gd name="T44" fmla="*/ 787 w 1238"/>
                  <a:gd name="T45" fmla="*/ 805 h 1486"/>
                  <a:gd name="T46" fmla="*/ 758 w 1238"/>
                  <a:gd name="T47" fmla="*/ 786 h 1486"/>
                  <a:gd name="T48" fmla="*/ 691 w 1238"/>
                  <a:gd name="T49" fmla="*/ 805 h 1486"/>
                  <a:gd name="T50" fmla="*/ 567 w 1238"/>
                  <a:gd name="T51" fmla="*/ 968 h 1486"/>
                  <a:gd name="T52" fmla="*/ 451 w 1238"/>
                  <a:gd name="T53" fmla="*/ 1198 h 1486"/>
                  <a:gd name="T54" fmla="*/ 432 w 1238"/>
                  <a:gd name="T55" fmla="*/ 1207 h 1486"/>
                  <a:gd name="T56" fmla="*/ 403 w 1238"/>
                  <a:gd name="T57" fmla="*/ 1237 h 1486"/>
                  <a:gd name="T58" fmla="*/ 393 w 1238"/>
                  <a:gd name="T59" fmla="*/ 1351 h 1486"/>
                  <a:gd name="T60" fmla="*/ 365 w 1238"/>
                  <a:gd name="T61" fmla="*/ 1476 h 1486"/>
                  <a:gd name="T62" fmla="*/ 365 w 1238"/>
                  <a:gd name="T63" fmla="*/ 1486 h 1486"/>
                  <a:gd name="T64" fmla="*/ 326 w 1238"/>
                  <a:gd name="T65" fmla="*/ 1467 h 1486"/>
                  <a:gd name="T66" fmla="*/ 279 w 1238"/>
                  <a:gd name="T67" fmla="*/ 1390 h 1486"/>
                  <a:gd name="T68" fmla="*/ 326 w 1238"/>
                  <a:gd name="T69" fmla="*/ 852 h 1486"/>
                  <a:gd name="T70" fmla="*/ 317 w 1238"/>
                  <a:gd name="T71" fmla="*/ 652 h 1486"/>
                  <a:gd name="T72" fmla="*/ 288 w 1238"/>
                  <a:gd name="T73" fmla="*/ 613 h 1486"/>
                  <a:gd name="T74" fmla="*/ 288 w 1238"/>
                  <a:gd name="T75" fmla="*/ 517 h 1486"/>
                  <a:gd name="T76" fmla="*/ 249 w 1238"/>
                  <a:gd name="T77" fmla="*/ 469 h 1486"/>
                  <a:gd name="T78" fmla="*/ 191 w 1238"/>
                  <a:gd name="T79" fmla="*/ 431 h 1486"/>
                  <a:gd name="T80" fmla="*/ 163 w 1238"/>
                  <a:gd name="T81" fmla="*/ 431 h 1486"/>
                  <a:gd name="T82" fmla="*/ 125 w 1238"/>
                  <a:gd name="T83" fmla="*/ 478 h 1486"/>
                  <a:gd name="T84" fmla="*/ 105 w 1238"/>
                  <a:gd name="T85" fmla="*/ 632 h 1486"/>
                  <a:gd name="T86" fmla="*/ 135 w 1238"/>
                  <a:gd name="T87" fmla="*/ 1169 h 1486"/>
                  <a:gd name="T88" fmla="*/ 144 w 1238"/>
                  <a:gd name="T89" fmla="*/ 1256 h 1486"/>
                  <a:gd name="T90" fmla="*/ 96 w 1238"/>
                  <a:gd name="T91" fmla="*/ 1237 h 1486"/>
                  <a:gd name="T92" fmla="*/ 49 w 1238"/>
                  <a:gd name="T93" fmla="*/ 1093 h 1486"/>
                  <a:gd name="T94" fmla="*/ 10 w 1238"/>
                  <a:gd name="T95" fmla="*/ 796 h 1486"/>
                  <a:gd name="T96" fmla="*/ 0 w 1238"/>
                  <a:gd name="T97" fmla="*/ 699 h 1486"/>
                  <a:gd name="T98" fmla="*/ 29 w 1238"/>
                  <a:gd name="T99" fmla="*/ 680 h 1486"/>
                  <a:gd name="T100" fmla="*/ 38 w 1238"/>
                  <a:gd name="T101" fmla="*/ 680 h 1486"/>
                  <a:gd name="T102" fmla="*/ 19 w 1238"/>
                  <a:gd name="T103" fmla="*/ 613 h 1486"/>
                  <a:gd name="T104" fmla="*/ 29 w 1238"/>
                  <a:gd name="T105" fmla="*/ 354 h 1486"/>
                  <a:gd name="T106" fmla="*/ 49 w 1238"/>
                  <a:gd name="T107" fmla="*/ 211 h 1486"/>
                  <a:gd name="T108" fmla="*/ 269 w 1238"/>
                  <a:gd name="T109" fmla="*/ 57 h 1486"/>
                  <a:gd name="T110" fmla="*/ 403 w 1238"/>
                  <a:gd name="T111" fmla="*/ 0 h 1486"/>
                  <a:gd name="T112" fmla="*/ 518 w 1238"/>
                  <a:gd name="T113" fmla="*/ 0 h 1486"/>
                  <a:gd name="T114" fmla="*/ 623 w 1238"/>
                  <a:gd name="T115" fmla="*/ 37 h 148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238"/>
                  <a:gd name="T175" fmla="*/ 0 h 1486"/>
                  <a:gd name="T176" fmla="*/ 1238 w 1238"/>
                  <a:gd name="T177" fmla="*/ 1486 h 148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238" h="1486">
                    <a:moveTo>
                      <a:pt x="623" y="37"/>
                    </a:moveTo>
                    <a:lnTo>
                      <a:pt x="902" y="230"/>
                    </a:lnTo>
                    <a:lnTo>
                      <a:pt x="959" y="248"/>
                    </a:lnTo>
                    <a:lnTo>
                      <a:pt x="1046" y="383"/>
                    </a:lnTo>
                    <a:lnTo>
                      <a:pt x="816" y="239"/>
                    </a:lnTo>
                    <a:lnTo>
                      <a:pt x="748" y="220"/>
                    </a:lnTo>
                    <a:lnTo>
                      <a:pt x="634" y="220"/>
                    </a:lnTo>
                    <a:lnTo>
                      <a:pt x="557" y="258"/>
                    </a:lnTo>
                    <a:lnTo>
                      <a:pt x="537" y="287"/>
                    </a:lnTo>
                    <a:lnTo>
                      <a:pt x="547" y="325"/>
                    </a:lnTo>
                    <a:lnTo>
                      <a:pt x="748" y="478"/>
                    </a:lnTo>
                    <a:lnTo>
                      <a:pt x="1027" y="680"/>
                    </a:lnTo>
                    <a:lnTo>
                      <a:pt x="1161" y="776"/>
                    </a:lnTo>
                    <a:lnTo>
                      <a:pt x="1190" y="824"/>
                    </a:lnTo>
                    <a:lnTo>
                      <a:pt x="1238" y="882"/>
                    </a:lnTo>
                    <a:lnTo>
                      <a:pt x="1190" y="968"/>
                    </a:lnTo>
                    <a:lnTo>
                      <a:pt x="1066" y="1121"/>
                    </a:lnTo>
                    <a:lnTo>
                      <a:pt x="816" y="1313"/>
                    </a:lnTo>
                    <a:lnTo>
                      <a:pt x="758" y="1351"/>
                    </a:lnTo>
                    <a:lnTo>
                      <a:pt x="797" y="1151"/>
                    </a:lnTo>
                    <a:lnTo>
                      <a:pt x="816" y="1035"/>
                    </a:lnTo>
                    <a:lnTo>
                      <a:pt x="816" y="852"/>
                    </a:lnTo>
                    <a:lnTo>
                      <a:pt x="787" y="805"/>
                    </a:lnTo>
                    <a:lnTo>
                      <a:pt x="758" y="786"/>
                    </a:lnTo>
                    <a:lnTo>
                      <a:pt x="691" y="805"/>
                    </a:lnTo>
                    <a:lnTo>
                      <a:pt x="567" y="968"/>
                    </a:lnTo>
                    <a:lnTo>
                      <a:pt x="451" y="1198"/>
                    </a:lnTo>
                    <a:lnTo>
                      <a:pt x="432" y="1207"/>
                    </a:lnTo>
                    <a:lnTo>
                      <a:pt x="403" y="1237"/>
                    </a:lnTo>
                    <a:lnTo>
                      <a:pt x="393" y="1351"/>
                    </a:lnTo>
                    <a:lnTo>
                      <a:pt x="365" y="1476"/>
                    </a:lnTo>
                    <a:lnTo>
                      <a:pt x="365" y="1486"/>
                    </a:lnTo>
                    <a:lnTo>
                      <a:pt x="326" y="1467"/>
                    </a:lnTo>
                    <a:lnTo>
                      <a:pt x="279" y="1390"/>
                    </a:lnTo>
                    <a:lnTo>
                      <a:pt x="326" y="852"/>
                    </a:lnTo>
                    <a:lnTo>
                      <a:pt x="317" y="652"/>
                    </a:lnTo>
                    <a:lnTo>
                      <a:pt x="288" y="613"/>
                    </a:lnTo>
                    <a:lnTo>
                      <a:pt x="288" y="517"/>
                    </a:lnTo>
                    <a:lnTo>
                      <a:pt x="249" y="469"/>
                    </a:lnTo>
                    <a:lnTo>
                      <a:pt x="191" y="431"/>
                    </a:lnTo>
                    <a:lnTo>
                      <a:pt x="163" y="431"/>
                    </a:lnTo>
                    <a:lnTo>
                      <a:pt x="125" y="478"/>
                    </a:lnTo>
                    <a:lnTo>
                      <a:pt x="105" y="632"/>
                    </a:lnTo>
                    <a:lnTo>
                      <a:pt x="135" y="1169"/>
                    </a:lnTo>
                    <a:lnTo>
                      <a:pt x="144" y="1256"/>
                    </a:lnTo>
                    <a:lnTo>
                      <a:pt x="96" y="1237"/>
                    </a:lnTo>
                    <a:lnTo>
                      <a:pt x="49" y="1093"/>
                    </a:lnTo>
                    <a:lnTo>
                      <a:pt x="10" y="796"/>
                    </a:lnTo>
                    <a:lnTo>
                      <a:pt x="0" y="699"/>
                    </a:lnTo>
                    <a:lnTo>
                      <a:pt x="29" y="680"/>
                    </a:lnTo>
                    <a:lnTo>
                      <a:pt x="38" y="680"/>
                    </a:lnTo>
                    <a:lnTo>
                      <a:pt x="19" y="613"/>
                    </a:lnTo>
                    <a:lnTo>
                      <a:pt x="29" y="354"/>
                    </a:lnTo>
                    <a:lnTo>
                      <a:pt x="49" y="211"/>
                    </a:lnTo>
                    <a:lnTo>
                      <a:pt x="269" y="57"/>
                    </a:lnTo>
                    <a:lnTo>
                      <a:pt x="403" y="0"/>
                    </a:lnTo>
                    <a:lnTo>
                      <a:pt x="518" y="0"/>
                    </a:lnTo>
                    <a:lnTo>
                      <a:pt x="623" y="37"/>
                    </a:lnTo>
                    <a:close/>
                  </a:path>
                </a:pathLst>
              </a:custGeom>
              <a:solidFill>
                <a:srgbClr val="9900FF"/>
              </a:solidFill>
              <a:ln w="9525">
                <a:noFill/>
                <a:round/>
                <a:headEnd/>
                <a:tailEnd/>
              </a:ln>
            </p:spPr>
            <p:txBody>
              <a:bodyPr>
                <a:prstTxWarp prst="textNoShape">
                  <a:avLst/>
                </a:prstTxWarp>
              </a:bodyPr>
              <a:lstStyle/>
              <a:p>
                <a:endParaRPr lang="en-US"/>
              </a:p>
            </p:txBody>
          </p:sp>
          <p:sp>
            <p:nvSpPr>
              <p:cNvPr id="63656" name="Freeform 214"/>
              <p:cNvSpPr>
                <a:spLocks/>
              </p:cNvSpPr>
              <p:nvPr/>
            </p:nvSpPr>
            <p:spPr bwMode="auto">
              <a:xfrm>
                <a:off x="4509" y="2130"/>
                <a:ext cx="198" cy="616"/>
              </a:xfrm>
              <a:custGeom>
                <a:avLst/>
                <a:gdLst>
                  <a:gd name="T0" fmla="*/ 422 w 988"/>
                  <a:gd name="T1" fmla="*/ 691 h 3079"/>
                  <a:gd name="T2" fmla="*/ 422 w 988"/>
                  <a:gd name="T3" fmla="*/ 729 h 3079"/>
                  <a:gd name="T4" fmla="*/ 461 w 988"/>
                  <a:gd name="T5" fmla="*/ 759 h 3079"/>
                  <a:gd name="T6" fmla="*/ 432 w 988"/>
                  <a:gd name="T7" fmla="*/ 1056 h 3079"/>
                  <a:gd name="T8" fmla="*/ 451 w 988"/>
                  <a:gd name="T9" fmla="*/ 1401 h 3079"/>
                  <a:gd name="T10" fmla="*/ 471 w 988"/>
                  <a:gd name="T11" fmla="*/ 1478 h 3079"/>
                  <a:gd name="T12" fmla="*/ 471 w 988"/>
                  <a:gd name="T13" fmla="*/ 1497 h 3079"/>
                  <a:gd name="T14" fmla="*/ 383 w 988"/>
                  <a:gd name="T15" fmla="*/ 1267 h 3079"/>
                  <a:gd name="T16" fmla="*/ 317 w 988"/>
                  <a:gd name="T17" fmla="*/ 1017 h 3079"/>
                  <a:gd name="T18" fmla="*/ 288 w 988"/>
                  <a:gd name="T19" fmla="*/ 989 h 3079"/>
                  <a:gd name="T20" fmla="*/ 239 w 988"/>
                  <a:gd name="T21" fmla="*/ 1084 h 3079"/>
                  <a:gd name="T22" fmla="*/ 192 w 988"/>
                  <a:gd name="T23" fmla="*/ 1564 h 3079"/>
                  <a:gd name="T24" fmla="*/ 230 w 988"/>
                  <a:gd name="T25" fmla="*/ 1804 h 3079"/>
                  <a:gd name="T26" fmla="*/ 297 w 988"/>
                  <a:gd name="T27" fmla="*/ 2015 h 3079"/>
                  <a:gd name="T28" fmla="*/ 355 w 988"/>
                  <a:gd name="T29" fmla="*/ 2091 h 3079"/>
                  <a:gd name="T30" fmla="*/ 576 w 988"/>
                  <a:gd name="T31" fmla="*/ 2254 h 3079"/>
                  <a:gd name="T32" fmla="*/ 682 w 988"/>
                  <a:gd name="T33" fmla="*/ 2284 h 3079"/>
                  <a:gd name="T34" fmla="*/ 806 w 988"/>
                  <a:gd name="T35" fmla="*/ 2446 h 3079"/>
                  <a:gd name="T36" fmla="*/ 882 w 988"/>
                  <a:gd name="T37" fmla="*/ 2551 h 3079"/>
                  <a:gd name="T38" fmla="*/ 959 w 988"/>
                  <a:gd name="T39" fmla="*/ 2714 h 3079"/>
                  <a:gd name="T40" fmla="*/ 988 w 988"/>
                  <a:gd name="T41" fmla="*/ 2869 h 3079"/>
                  <a:gd name="T42" fmla="*/ 826 w 988"/>
                  <a:gd name="T43" fmla="*/ 3002 h 3079"/>
                  <a:gd name="T44" fmla="*/ 768 w 988"/>
                  <a:gd name="T45" fmla="*/ 3011 h 3079"/>
                  <a:gd name="T46" fmla="*/ 749 w 988"/>
                  <a:gd name="T47" fmla="*/ 3022 h 3079"/>
                  <a:gd name="T48" fmla="*/ 710 w 988"/>
                  <a:gd name="T49" fmla="*/ 3022 h 3079"/>
                  <a:gd name="T50" fmla="*/ 682 w 988"/>
                  <a:gd name="T51" fmla="*/ 3050 h 3079"/>
                  <a:gd name="T52" fmla="*/ 682 w 988"/>
                  <a:gd name="T53" fmla="*/ 3069 h 3079"/>
                  <a:gd name="T54" fmla="*/ 576 w 988"/>
                  <a:gd name="T55" fmla="*/ 3079 h 3079"/>
                  <a:gd name="T56" fmla="*/ 413 w 988"/>
                  <a:gd name="T57" fmla="*/ 3079 h 3079"/>
                  <a:gd name="T58" fmla="*/ 383 w 988"/>
                  <a:gd name="T59" fmla="*/ 3041 h 3079"/>
                  <a:gd name="T60" fmla="*/ 383 w 988"/>
                  <a:gd name="T61" fmla="*/ 3031 h 3079"/>
                  <a:gd name="T62" fmla="*/ 364 w 988"/>
                  <a:gd name="T63" fmla="*/ 3041 h 3079"/>
                  <a:gd name="T64" fmla="*/ 346 w 988"/>
                  <a:gd name="T65" fmla="*/ 3079 h 3079"/>
                  <a:gd name="T66" fmla="*/ 317 w 988"/>
                  <a:gd name="T67" fmla="*/ 3079 h 3079"/>
                  <a:gd name="T68" fmla="*/ 413 w 988"/>
                  <a:gd name="T69" fmla="*/ 2974 h 3079"/>
                  <a:gd name="T70" fmla="*/ 413 w 988"/>
                  <a:gd name="T71" fmla="*/ 2925 h 3079"/>
                  <a:gd name="T72" fmla="*/ 471 w 988"/>
                  <a:gd name="T73" fmla="*/ 2849 h 3079"/>
                  <a:gd name="T74" fmla="*/ 471 w 988"/>
                  <a:gd name="T75" fmla="*/ 2801 h 3079"/>
                  <a:gd name="T76" fmla="*/ 308 w 988"/>
                  <a:gd name="T77" fmla="*/ 2551 h 3079"/>
                  <a:gd name="T78" fmla="*/ 269 w 988"/>
                  <a:gd name="T79" fmla="*/ 2484 h 3079"/>
                  <a:gd name="T80" fmla="*/ 183 w 988"/>
                  <a:gd name="T81" fmla="*/ 2370 h 3079"/>
                  <a:gd name="T82" fmla="*/ 86 w 988"/>
                  <a:gd name="T83" fmla="*/ 2082 h 3079"/>
                  <a:gd name="T84" fmla="*/ 0 w 988"/>
                  <a:gd name="T85" fmla="*/ 1708 h 3079"/>
                  <a:gd name="T86" fmla="*/ 0 w 988"/>
                  <a:gd name="T87" fmla="*/ 1469 h 3079"/>
                  <a:gd name="T88" fmla="*/ 29 w 988"/>
                  <a:gd name="T89" fmla="*/ 1439 h 3079"/>
                  <a:gd name="T90" fmla="*/ 29 w 988"/>
                  <a:gd name="T91" fmla="*/ 1401 h 3079"/>
                  <a:gd name="T92" fmla="*/ 58 w 988"/>
                  <a:gd name="T93" fmla="*/ 1228 h 3079"/>
                  <a:gd name="T94" fmla="*/ 115 w 988"/>
                  <a:gd name="T95" fmla="*/ 1008 h 3079"/>
                  <a:gd name="T96" fmla="*/ 173 w 988"/>
                  <a:gd name="T97" fmla="*/ 605 h 3079"/>
                  <a:gd name="T98" fmla="*/ 202 w 988"/>
                  <a:gd name="T99" fmla="*/ 480 h 3079"/>
                  <a:gd name="T100" fmla="*/ 211 w 988"/>
                  <a:gd name="T101" fmla="*/ 404 h 3079"/>
                  <a:gd name="T102" fmla="*/ 308 w 988"/>
                  <a:gd name="T103" fmla="*/ 30 h 3079"/>
                  <a:gd name="T104" fmla="*/ 336 w 988"/>
                  <a:gd name="T105" fmla="*/ 0 h 3079"/>
                  <a:gd name="T106" fmla="*/ 394 w 988"/>
                  <a:gd name="T107" fmla="*/ 318 h 3079"/>
                  <a:gd name="T108" fmla="*/ 422 w 988"/>
                  <a:gd name="T109" fmla="*/ 691 h 3079"/>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988"/>
                  <a:gd name="T166" fmla="*/ 0 h 3079"/>
                  <a:gd name="T167" fmla="*/ 988 w 988"/>
                  <a:gd name="T168" fmla="*/ 3079 h 3079"/>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988" h="3079">
                    <a:moveTo>
                      <a:pt x="422" y="691"/>
                    </a:moveTo>
                    <a:lnTo>
                      <a:pt x="422" y="729"/>
                    </a:lnTo>
                    <a:lnTo>
                      <a:pt x="461" y="759"/>
                    </a:lnTo>
                    <a:lnTo>
                      <a:pt x="432" y="1056"/>
                    </a:lnTo>
                    <a:lnTo>
                      <a:pt x="451" y="1401"/>
                    </a:lnTo>
                    <a:lnTo>
                      <a:pt x="471" y="1478"/>
                    </a:lnTo>
                    <a:lnTo>
                      <a:pt x="471" y="1497"/>
                    </a:lnTo>
                    <a:lnTo>
                      <a:pt x="383" y="1267"/>
                    </a:lnTo>
                    <a:lnTo>
                      <a:pt x="317" y="1017"/>
                    </a:lnTo>
                    <a:lnTo>
                      <a:pt x="288" y="989"/>
                    </a:lnTo>
                    <a:lnTo>
                      <a:pt x="239" y="1084"/>
                    </a:lnTo>
                    <a:lnTo>
                      <a:pt x="192" y="1564"/>
                    </a:lnTo>
                    <a:lnTo>
                      <a:pt x="230" y="1804"/>
                    </a:lnTo>
                    <a:lnTo>
                      <a:pt x="297" y="2015"/>
                    </a:lnTo>
                    <a:lnTo>
                      <a:pt x="355" y="2091"/>
                    </a:lnTo>
                    <a:lnTo>
                      <a:pt x="576" y="2254"/>
                    </a:lnTo>
                    <a:lnTo>
                      <a:pt x="682" y="2284"/>
                    </a:lnTo>
                    <a:lnTo>
                      <a:pt x="806" y="2446"/>
                    </a:lnTo>
                    <a:lnTo>
                      <a:pt x="882" y="2551"/>
                    </a:lnTo>
                    <a:lnTo>
                      <a:pt x="959" y="2714"/>
                    </a:lnTo>
                    <a:lnTo>
                      <a:pt x="988" y="2869"/>
                    </a:lnTo>
                    <a:lnTo>
                      <a:pt x="826" y="3002"/>
                    </a:lnTo>
                    <a:lnTo>
                      <a:pt x="768" y="3011"/>
                    </a:lnTo>
                    <a:lnTo>
                      <a:pt x="749" y="3022"/>
                    </a:lnTo>
                    <a:lnTo>
                      <a:pt x="710" y="3022"/>
                    </a:lnTo>
                    <a:lnTo>
                      <a:pt x="682" y="3050"/>
                    </a:lnTo>
                    <a:lnTo>
                      <a:pt x="682" y="3069"/>
                    </a:lnTo>
                    <a:lnTo>
                      <a:pt x="576" y="3079"/>
                    </a:lnTo>
                    <a:lnTo>
                      <a:pt x="413" y="3079"/>
                    </a:lnTo>
                    <a:lnTo>
                      <a:pt x="383" y="3041"/>
                    </a:lnTo>
                    <a:lnTo>
                      <a:pt x="383" y="3031"/>
                    </a:lnTo>
                    <a:lnTo>
                      <a:pt x="364" y="3041"/>
                    </a:lnTo>
                    <a:lnTo>
                      <a:pt x="346" y="3079"/>
                    </a:lnTo>
                    <a:lnTo>
                      <a:pt x="317" y="3079"/>
                    </a:lnTo>
                    <a:lnTo>
                      <a:pt x="413" y="2974"/>
                    </a:lnTo>
                    <a:lnTo>
                      <a:pt x="413" y="2925"/>
                    </a:lnTo>
                    <a:lnTo>
                      <a:pt x="471" y="2849"/>
                    </a:lnTo>
                    <a:lnTo>
                      <a:pt x="471" y="2801"/>
                    </a:lnTo>
                    <a:lnTo>
                      <a:pt x="308" y="2551"/>
                    </a:lnTo>
                    <a:lnTo>
                      <a:pt x="269" y="2484"/>
                    </a:lnTo>
                    <a:lnTo>
                      <a:pt x="183" y="2370"/>
                    </a:lnTo>
                    <a:lnTo>
                      <a:pt x="86" y="2082"/>
                    </a:lnTo>
                    <a:lnTo>
                      <a:pt x="0" y="1708"/>
                    </a:lnTo>
                    <a:lnTo>
                      <a:pt x="0" y="1469"/>
                    </a:lnTo>
                    <a:lnTo>
                      <a:pt x="29" y="1439"/>
                    </a:lnTo>
                    <a:lnTo>
                      <a:pt x="29" y="1401"/>
                    </a:lnTo>
                    <a:lnTo>
                      <a:pt x="58" y="1228"/>
                    </a:lnTo>
                    <a:lnTo>
                      <a:pt x="115" y="1008"/>
                    </a:lnTo>
                    <a:lnTo>
                      <a:pt x="173" y="605"/>
                    </a:lnTo>
                    <a:lnTo>
                      <a:pt x="202" y="480"/>
                    </a:lnTo>
                    <a:lnTo>
                      <a:pt x="211" y="404"/>
                    </a:lnTo>
                    <a:lnTo>
                      <a:pt x="308" y="30"/>
                    </a:lnTo>
                    <a:lnTo>
                      <a:pt x="336" y="0"/>
                    </a:lnTo>
                    <a:lnTo>
                      <a:pt x="394" y="318"/>
                    </a:lnTo>
                    <a:lnTo>
                      <a:pt x="422" y="691"/>
                    </a:lnTo>
                    <a:close/>
                  </a:path>
                </a:pathLst>
              </a:custGeom>
              <a:solidFill>
                <a:srgbClr val="9966FF"/>
              </a:solidFill>
              <a:ln w="9525">
                <a:noFill/>
                <a:round/>
                <a:headEnd/>
                <a:tailEnd/>
              </a:ln>
            </p:spPr>
            <p:txBody>
              <a:bodyPr>
                <a:prstTxWarp prst="textNoShape">
                  <a:avLst/>
                </a:prstTxWarp>
              </a:bodyPr>
              <a:lstStyle/>
              <a:p>
                <a:endParaRPr lang="en-US"/>
              </a:p>
            </p:txBody>
          </p:sp>
          <p:sp>
            <p:nvSpPr>
              <p:cNvPr id="63657" name="Freeform 215"/>
              <p:cNvSpPr>
                <a:spLocks/>
              </p:cNvSpPr>
              <p:nvPr/>
            </p:nvSpPr>
            <p:spPr bwMode="auto">
              <a:xfrm>
                <a:off x="4492" y="2140"/>
                <a:ext cx="69" cy="284"/>
              </a:xfrm>
              <a:custGeom>
                <a:avLst/>
                <a:gdLst>
                  <a:gd name="T0" fmla="*/ 172 w 345"/>
                  <a:gd name="T1" fmla="*/ 824 h 1420"/>
                  <a:gd name="T2" fmla="*/ 134 w 345"/>
                  <a:gd name="T3" fmla="*/ 1054 h 1420"/>
                  <a:gd name="T4" fmla="*/ 58 w 345"/>
                  <a:gd name="T5" fmla="*/ 1314 h 1420"/>
                  <a:gd name="T6" fmla="*/ 39 w 345"/>
                  <a:gd name="T7" fmla="*/ 1400 h 1420"/>
                  <a:gd name="T8" fmla="*/ 0 w 345"/>
                  <a:gd name="T9" fmla="*/ 1420 h 1420"/>
                  <a:gd name="T10" fmla="*/ 0 w 345"/>
                  <a:gd name="T11" fmla="*/ 1209 h 1420"/>
                  <a:gd name="T12" fmla="*/ 28 w 345"/>
                  <a:gd name="T13" fmla="*/ 1007 h 1420"/>
                  <a:gd name="T14" fmla="*/ 115 w 345"/>
                  <a:gd name="T15" fmla="*/ 547 h 1420"/>
                  <a:gd name="T16" fmla="*/ 172 w 345"/>
                  <a:gd name="T17" fmla="*/ 345 h 1420"/>
                  <a:gd name="T18" fmla="*/ 239 w 345"/>
                  <a:gd name="T19" fmla="*/ 115 h 1420"/>
                  <a:gd name="T20" fmla="*/ 259 w 345"/>
                  <a:gd name="T21" fmla="*/ 95 h 1420"/>
                  <a:gd name="T22" fmla="*/ 250 w 345"/>
                  <a:gd name="T23" fmla="*/ 58 h 1420"/>
                  <a:gd name="T24" fmla="*/ 345 w 345"/>
                  <a:gd name="T25" fmla="*/ 0 h 1420"/>
                  <a:gd name="T26" fmla="*/ 278 w 345"/>
                  <a:gd name="T27" fmla="*/ 269 h 1420"/>
                  <a:gd name="T28" fmla="*/ 172 w 345"/>
                  <a:gd name="T29" fmla="*/ 824 h 142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45"/>
                  <a:gd name="T46" fmla="*/ 0 h 1420"/>
                  <a:gd name="T47" fmla="*/ 345 w 345"/>
                  <a:gd name="T48" fmla="*/ 1420 h 142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45" h="1420">
                    <a:moveTo>
                      <a:pt x="172" y="824"/>
                    </a:moveTo>
                    <a:lnTo>
                      <a:pt x="134" y="1054"/>
                    </a:lnTo>
                    <a:lnTo>
                      <a:pt x="58" y="1314"/>
                    </a:lnTo>
                    <a:lnTo>
                      <a:pt x="39" y="1400"/>
                    </a:lnTo>
                    <a:lnTo>
                      <a:pt x="0" y="1420"/>
                    </a:lnTo>
                    <a:lnTo>
                      <a:pt x="0" y="1209"/>
                    </a:lnTo>
                    <a:lnTo>
                      <a:pt x="28" y="1007"/>
                    </a:lnTo>
                    <a:lnTo>
                      <a:pt x="115" y="547"/>
                    </a:lnTo>
                    <a:lnTo>
                      <a:pt x="172" y="345"/>
                    </a:lnTo>
                    <a:lnTo>
                      <a:pt x="239" y="115"/>
                    </a:lnTo>
                    <a:lnTo>
                      <a:pt x="259" y="95"/>
                    </a:lnTo>
                    <a:lnTo>
                      <a:pt x="250" y="58"/>
                    </a:lnTo>
                    <a:lnTo>
                      <a:pt x="345" y="0"/>
                    </a:lnTo>
                    <a:lnTo>
                      <a:pt x="278" y="269"/>
                    </a:lnTo>
                    <a:lnTo>
                      <a:pt x="172" y="824"/>
                    </a:lnTo>
                    <a:close/>
                  </a:path>
                </a:pathLst>
              </a:custGeom>
              <a:solidFill>
                <a:srgbClr val="999933"/>
              </a:solidFill>
              <a:ln w="9525">
                <a:noFill/>
                <a:round/>
                <a:headEnd/>
                <a:tailEnd/>
              </a:ln>
            </p:spPr>
            <p:txBody>
              <a:bodyPr>
                <a:prstTxWarp prst="textNoShape">
                  <a:avLst/>
                </a:prstTxWarp>
              </a:bodyPr>
              <a:lstStyle/>
              <a:p>
                <a:endParaRPr lang="en-US"/>
              </a:p>
            </p:txBody>
          </p:sp>
          <p:sp>
            <p:nvSpPr>
              <p:cNvPr id="63658" name="Freeform 216"/>
              <p:cNvSpPr>
                <a:spLocks/>
              </p:cNvSpPr>
              <p:nvPr/>
            </p:nvSpPr>
            <p:spPr bwMode="auto">
              <a:xfrm>
                <a:off x="4810" y="2155"/>
                <a:ext cx="137" cy="115"/>
              </a:xfrm>
              <a:custGeom>
                <a:avLst/>
                <a:gdLst>
                  <a:gd name="T0" fmla="*/ 384 w 681"/>
                  <a:gd name="T1" fmla="*/ 135 h 576"/>
                  <a:gd name="T2" fmla="*/ 490 w 681"/>
                  <a:gd name="T3" fmla="*/ 221 h 576"/>
                  <a:gd name="T4" fmla="*/ 518 w 681"/>
                  <a:gd name="T5" fmla="*/ 221 h 576"/>
                  <a:gd name="T6" fmla="*/ 672 w 681"/>
                  <a:gd name="T7" fmla="*/ 518 h 576"/>
                  <a:gd name="T8" fmla="*/ 681 w 681"/>
                  <a:gd name="T9" fmla="*/ 576 h 576"/>
                  <a:gd name="T10" fmla="*/ 662 w 681"/>
                  <a:gd name="T11" fmla="*/ 538 h 576"/>
                  <a:gd name="T12" fmla="*/ 231 w 681"/>
                  <a:gd name="T13" fmla="*/ 230 h 576"/>
                  <a:gd name="T14" fmla="*/ 10 w 681"/>
                  <a:gd name="T15" fmla="*/ 58 h 576"/>
                  <a:gd name="T16" fmla="*/ 10 w 681"/>
                  <a:gd name="T17" fmla="*/ 49 h 576"/>
                  <a:gd name="T18" fmla="*/ 0 w 681"/>
                  <a:gd name="T19" fmla="*/ 39 h 576"/>
                  <a:gd name="T20" fmla="*/ 77 w 681"/>
                  <a:gd name="T21" fmla="*/ 0 h 576"/>
                  <a:gd name="T22" fmla="*/ 173 w 681"/>
                  <a:gd name="T23" fmla="*/ 19 h 576"/>
                  <a:gd name="T24" fmla="*/ 384 w 681"/>
                  <a:gd name="T25" fmla="*/ 135 h 57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681"/>
                  <a:gd name="T40" fmla="*/ 0 h 576"/>
                  <a:gd name="T41" fmla="*/ 681 w 681"/>
                  <a:gd name="T42" fmla="*/ 576 h 57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681" h="576">
                    <a:moveTo>
                      <a:pt x="384" y="135"/>
                    </a:moveTo>
                    <a:lnTo>
                      <a:pt x="490" y="221"/>
                    </a:lnTo>
                    <a:lnTo>
                      <a:pt x="518" y="221"/>
                    </a:lnTo>
                    <a:lnTo>
                      <a:pt x="672" y="518"/>
                    </a:lnTo>
                    <a:lnTo>
                      <a:pt x="681" y="576"/>
                    </a:lnTo>
                    <a:lnTo>
                      <a:pt x="662" y="538"/>
                    </a:lnTo>
                    <a:lnTo>
                      <a:pt x="231" y="230"/>
                    </a:lnTo>
                    <a:lnTo>
                      <a:pt x="10" y="58"/>
                    </a:lnTo>
                    <a:lnTo>
                      <a:pt x="10" y="49"/>
                    </a:lnTo>
                    <a:lnTo>
                      <a:pt x="0" y="39"/>
                    </a:lnTo>
                    <a:lnTo>
                      <a:pt x="77" y="0"/>
                    </a:lnTo>
                    <a:lnTo>
                      <a:pt x="173" y="19"/>
                    </a:lnTo>
                    <a:lnTo>
                      <a:pt x="384" y="135"/>
                    </a:lnTo>
                    <a:close/>
                  </a:path>
                </a:pathLst>
              </a:custGeom>
              <a:solidFill>
                <a:srgbClr val="9900FF"/>
              </a:solidFill>
              <a:ln w="9525">
                <a:noFill/>
                <a:round/>
                <a:headEnd/>
                <a:tailEnd/>
              </a:ln>
            </p:spPr>
            <p:txBody>
              <a:bodyPr>
                <a:prstTxWarp prst="textNoShape">
                  <a:avLst/>
                </a:prstTxWarp>
              </a:bodyPr>
              <a:lstStyle/>
              <a:p>
                <a:endParaRPr lang="en-US"/>
              </a:p>
            </p:txBody>
          </p:sp>
          <p:sp>
            <p:nvSpPr>
              <p:cNvPr id="63659" name="Freeform 217"/>
              <p:cNvSpPr>
                <a:spLocks/>
              </p:cNvSpPr>
              <p:nvPr/>
            </p:nvSpPr>
            <p:spPr bwMode="auto">
              <a:xfrm>
                <a:off x="3901" y="2170"/>
                <a:ext cx="27" cy="49"/>
              </a:xfrm>
              <a:custGeom>
                <a:avLst/>
                <a:gdLst>
                  <a:gd name="T0" fmla="*/ 135 w 135"/>
                  <a:gd name="T1" fmla="*/ 29 h 241"/>
                  <a:gd name="T2" fmla="*/ 135 w 135"/>
                  <a:gd name="T3" fmla="*/ 211 h 241"/>
                  <a:gd name="T4" fmla="*/ 125 w 135"/>
                  <a:gd name="T5" fmla="*/ 221 h 241"/>
                  <a:gd name="T6" fmla="*/ 125 w 135"/>
                  <a:gd name="T7" fmla="*/ 241 h 241"/>
                  <a:gd name="T8" fmla="*/ 20 w 135"/>
                  <a:gd name="T9" fmla="*/ 221 h 241"/>
                  <a:gd name="T10" fmla="*/ 0 w 135"/>
                  <a:gd name="T11" fmla="*/ 221 h 241"/>
                  <a:gd name="T12" fmla="*/ 49 w 135"/>
                  <a:gd name="T13" fmla="*/ 77 h 241"/>
                  <a:gd name="T14" fmla="*/ 97 w 135"/>
                  <a:gd name="T15" fmla="*/ 0 h 241"/>
                  <a:gd name="T16" fmla="*/ 125 w 135"/>
                  <a:gd name="T17" fmla="*/ 20 h 241"/>
                  <a:gd name="T18" fmla="*/ 135 w 135"/>
                  <a:gd name="T19" fmla="*/ 29 h 24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5"/>
                  <a:gd name="T31" fmla="*/ 0 h 241"/>
                  <a:gd name="T32" fmla="*/ 135 w 135"/>
                  <a:gd name="T33" fmla="*/ 241 h 24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5" h="241">
                    <a:moveTo>
                      <a:pt x="135" y="29"/>
                    </a:moveTo>
                    <a:lnTo>
                      <a:pt x="135" y="211"/>
                    </a:lnTo>
                    <a:lnTo>
                      <a:pt x="125" y="221"/>
                    </a:lnTo>
                    <a:lnTo>
                      <a:pt x="125" y="241"/>
                    </a:lnTo>
                    <a:lnTo>
                      <a:pt x="20" y="221"/>
                    </a:lnTo>
                    <a:lnTo>
                      <a:pt x="0" y="221"/>
                    </a:lnTo>
                    <a:lnTo>
                      <a:pt x="49" y="77"/>
                    </a:lnTo>
                    <a:lnTo>
                      <a:pt x="97" y="0"/>
                    </a:lnTo>
                    <a:lnTo>
                      <a:pt x="125" y="20"/>
                    </a:lnTo>
                    <a:lnTo>
                      <a:pt x="135" y="29"/>
                    </a:lnTo>
                    <a:close/>
                  </a:path>
                </a:pathLst>
              </a:custGeom>
              <a:solidFill>
                <a:srgbClr val="FFCC99"/>
              </a:solidFill>
              <a:ln w="9525">
                <a:noFill/>
                <a:round/>
                <a:headEnd/>
                <a:tailEnd/>
              </a:ln>
            </p:spPr>
            <p:txBody>
              <a:bodyPr>
                <a:prstTxWarp prst="textNoShape">
                  <a:avLst/>
                </a:prstTxWarp>
              </a:bodyPr>
              <a:lstStyle/>
              <a:p>
                <a:endParaRPr lang="en-US"/>
              </a:p>
            </p:txBody>
          </p:sp>
          <p:sp>
            <p:nvSpPr>
              <p:cNvPr id="63660" name="Freeform 218"/>
              <p:cNvSpPr>
                <a:spLocks/>
              </p:cNvSpPr>
              <p:nvPr/>
            </p:nvSpPr>
            <p:spPr bwMode="auto">
              <a:xfrm>
                <a:off x="4085" y="2170"/>
                <a:ext cx="152" cy="555"/>
              </a:xfrm>
              <a:custGeom>
                <a:avLst/>
                <a:gdLst>
                  <a:gd name="T0" fmla="*/ 719 w 758"/>
                  <a:gd name="T1" fmla="*/ 346 h 2772"/>
                  <a:gd name="T2" fmla="*/ 547 w 758"/>
                  <a:gd name="T3" fmla="*/ 826 h 2772"/>
                  <a:gd name="T4" fmla="*/ 383 w 758"/>
                  <a:gd name="T5" fmla="*/ 1411 h 2772"/>
                  <a:gd name="T6" fmla="*/ 355 w 758"/>
                  <a:gd name="T7" fmla="*/ 1621 h 2772"/>
                  <a:gd name="T8" fmla="*/ 336 w 758"/>
                  <a:gd name="T9" fmla="*/ 1957 h 2772"/>
                  <a:gd name="T10" fmla="*/ 345 w 758"/>
                  <a:gd name="T11" fmla="*/ 2407 h 2772"/>
                  <a:gd name="T12" fmla="*/ 374 w 758"/>
                  <a:gd name="T13" fmla="*/ 2532 h 2772"/>
                  <a:gd name="T14" fmla="*/ 413 w 758"/>
                  <a:gd name="T15" fmla="*/ 2685 h 2772"/>
                  <a:gd name="T16" fmla="*/ 450 w 758"/>
                  <a:gd name="T17" fmla="*/ 2733 h 2772"/>
                  <a:gd name="T18" fmla="*/ 538 w 758"/>
                  <a:gd name="T19" fmla="*/ 2772 h 2772"/>
                  <a:gd name="T20" fmla="*/ 460 w 758"/>
                  <a:gd name="T21" fmla="*/ 2772 h 2772"/>
                  <a:gd name="T22" fmla="*/ 95 w 758"/>
                  <a:gd name="T23" fmla="*/ 2618 h 2772"/>
                  <a:gd name="T24" fmla="*/ 39 w 758"/>
                  <a:gd name="T25" fmla="*/ 2551 h 2772"/>
                  <a:gd name="T26" fmla="*/ 0 w 758"/>
                  <a:gd name="T27" fmla="*/ 2512 h 2772"/>
                  <a:gd name="T28" fmla="*/ 9 w 758"/>
                  <a:gd name="T29" fmla="*/ 2138 h 2772"/>
                  <a:gd name="T30" fmla="*/ 29 w 758"/>
                  <a:gd name="T31" fmla="*/ 1957 h 2772"/>
                  <a:gd name="T32" fmla="*/ 76 w 758"/>
                  <a:gd name="T33" fmla="*/ 1621 h 2772"/>
                  <a:gd name="T34" fmla="*/ 106 w 758"/>
                  <a:gd name="T35" fmla="*/ 1534 h 2772"/>
                  <a:gd name="T36" fmla="*/ 106 w 758"/>
                  <a:gd name="T37" fmla="*/ 1467 h 2772"/>
                  <a:gd name="T38" fmla="*/ 153 w 758"/>
                  <a:gd name="T39" fmla="*/ 1295 h 2772"/>
                  <a:gd name="T40" fmla="*/ 211 w 758"/>
                  <a:gd name="T41" fmla="*/ 1026 h 2772"/>
                  <a:gd name="T42" fmla="*/ 250 w 758"/>
                  <a:gd name="T43" fmla="*/ 979 h 2772"/>
                  <a:gd name="T44" fmla="*/ 259 w 758"/>
                  <a:gd name="T45" fmla="*/ 882 h 2772"/>
                  <a:gd name="T46" fmla="*/ 383 w 758"/>
                  <a:gd name="T47" fmla="*/ 595 h 2772"/>
                  <a:gd name="T48" fmla="*/ 413 w 758"/>
                  <a:gd name="T49" fmla="*/ 585 h 2772"/>
                  <a:gd name="T50" fmla="*/ 422 w 758"/>
                  <a:gd name="T51" fmla="*/ 566 h 2772"/>
                  <a:gd name="T52" fmla="*/ 422 w 758"/>
                  <a:gd name="T53" fmla="*/ 499 h 2772"/>
                  <a:gd name="T54" fmla="*/ 450 w 758"/>
                  <a:gd name="T55" fmla="*/ 451 h 2772"/>
                  <a:gd name="T56" fmla="*/ 450 w 758"/>
                  <a:gd name="T57" fmla="*/ 413 h 2772"/>
                  <a:gd name="T58" fmla="*/ 489 w 758"/>
                  <a:gd name="T59" fmla="*/ 336 h 2772"/>
                  <a:gd name="T60" fmla="*/ 604 w 758"/>
                  <a:gd name="T61" fmla="*/ 153 h 2772"/>
                  <a:gd name="T62" fmla="*/ 682 w 758"/>
                  <a:gd name="T63" fmla="*/ 86 h 2772"/>
                  <a:gd name="T64" fmla="*/ 758 w 758"/>
                  <a:gd name="T65" fmla="*/ 0 h 2772"/>
                  <a:gd name="T66" fmla="*/ 758 w 758"/>
                  <a:gd name="T67" fmla="*/ 135 h 2772"/>
                  <a:gd name="T68" fmla="*/ 719 w 758"/>
                  <a:gd name="T69" fmla="*/ 346 h 277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758"/>
                  <a:gd name="T106" fmla="*/ 0 h 2772"/>
                  <a:gd name="T107" fmla="*/ 758 w 758"/>
                  <a:gd name="T108" fmla="*/ 2772 h 2772"/>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758" h="2772">
                    <a:moveTo>
                      <a:pt x="719" y="346"/>
                    </a:moveTo>
                    <a:lnTo>
                      <a:pt x="547" y="826"/>
                    </a:lnTo>
                    <a:lnTo>
                      <a:pt x="383" y="1411"/>
                    </a:lnTo>
                    <a:lnTo>
                      <a:pt x="355" y="1621"/>
                    </a:lnTo>
                    <a:lnTo>
                      <a:pt x="336" y="1957"/>
                    </a:lnTo>
                    <a:lnTo>
                      <a:pt x="345" y="2407"/>
                    </a:lnTo>
                    <a:lnTo>
                      <a:pt x="374" y="2532"/>
                    </a:lnTo>
                    <a:lnTo>
                      <a:pt x="413" y="2685"/>
                    </a:lnTo>
                    <a:lnTo>
                      <a:pt x="450" y="2733"/>
                    </a:lnTo>
                    <a:lnTo>
                      <a:pt x="538" y="2772"/>
                    </a:lnTo>
                    <a:lnTo>
                      <a:pt x="460" y="2772"/>
                    </a:lnTo>
                    <a:lnTo>
                      <a:pt x="95" y="2618"/>
                    </a:lnTo>
                    <a:lnTo>
                      <a:pt x="39" y="2551"/>
                    </a:lnTo>
                    <a:lnTo>
                      <a:pt x="0" y="2512"/>
                    </a:lnTo>
                    <a:lnTo>
                      <a:pt x="9" y="2138"/>
                    </a:lnTo>
                    <a:lnTo>
                      <a:pt x="29" y="1957"/>
                    </a:lnTo>
                    <a:lnTo>
                      <a:pt x="76" y="1621"/>
                    </a:lnTo>
                    <a:lnTo>
                      <a:pt x="106" y="1534"/>
                    </a:lnTo>
                    <a:lnTo>
                      <a:pt x="106" y="1467"/>
                    </a:lnTo>
                    <a:lnTo>
                      <a:pt x="153" y="1295"/>
                    </a:lnTo>
                    <a:lnTo>
                      <a:pt x="211" y="1026"/>
                    </a:lnTo>
                    <a:lnTo>
                      <a:pt x="250" y="979"/>
                    </a:lnTo>
                    <a:lnTo>
                      <a:pt x="259" y="882"/>
                    </a:lnTo>
                    <a:lnTo>
                      <a:pt x="383" y="595"/>
                    </a:lnTo>
                    <a:lnTo>
                      <a:pt x="413" y="585"/>
                    </a:lnTo>
                    <a:lnTo>
                      <a:pt x="422" y="566"/>
                    </a:lnTo>
                    <a:lnTo>
                      <a:pt x="422" y="499"/>
                    </a:lnTo>
                    <a:lnTo>
                      <a:pt x="450" y="451"/>
                    </a:lnTo>
                    <a:lnTo>
                      <a:pt x="450" y="413"/>
                    </a:lnTo>
                    <a:lnTo>
                      <a:pt x="489" y="336"/>
                    </a:lnTo>
                    <a:lnTo>
                      <a:pt x="604" y="153"/>
                    </a:lnTo>
                    <a:lnTo>
                      <a:pt x="682" y="86"/>
                    </a:lnTo>
                    <a:lnTo>
                      <a:pt x="758" y="0"/>
                    </a:lnTo>
                    <a:lnTo>
                      <a:pt x="758" y="135"/>
                    </a:lnTo>
                    <a:lnTo>
                      <a:pt x="719" y="346"/>
                    </a:lnTo>
                    <a:close/>
                  </a:path>
                </a:pathLst>
              </a:custGeom>
              <a:solidFill>
                <a:srgbClr val="9966FF"/>
              </a:solidFill>
              <a:ln w="9525">
                <a:noFill/>
                <a:round/>
                <a:headEnd/>
                <a:tailEnd/>
              </a:ln>
            </p:spPr>
            <p:txBody>
              <a:bodyPr>
                <a:prstTxWarp prst="textNoShape">
                  <a:avLst/>
                </a:prstTxWarp>
              </a:bodyPr>
              <a:lstStyle/>
              <a:p>
                <a:endParaRPr lang="en-US"/>
              </a:p>
            </p:txBody>
          </p:sp>
          <p:sp>
            <p:nvSpPr>
              <p:cNvPr id="63661" name="Freeform 219"/>
              <p:cNvSpPr>
                <a:spLocks/>
              </p:cNvSpPr>
              <p:nvPr/>
            </p:nvSpPr>
            <p:spPr bwMode="auto">
              <a:xfrm>
                <a:off x="4394" y="2170"/>
                <a:ext cx="129" cy="267"/>
              </a:xfrm>
              <a:custGeom>
                <a:avLst/>
                <a:gdLst>
                  <a:gd name="T0" fmla="*/ 605 w 643"/>
                  <a:gd name="T1" fmla="*/ 58 h 1333"/>
                  <a:gd name="T2" fmla="*/ 643 w 643"/>
                  <a:gd name="T3" fmla="*/ 86 h 1333"/>
                  <a:gd name="T4" fmla="*/ 548 w 643"/>
                  <a:gd name="T5" fmla="*/ 499 h 1333"/>
                  <a:gd name="T6" fmla="*/ 461 w 643"/>
                  <a:gd name="T7" fmla="*/ 921 h 1333"/>
                  <a:gd name="T8" fmla="*/ 422 w 643"/>
                  <a:gd name="T9" fmla="*/ 1267 h 1333"/>
                  <a:gd name="T10" fmla="*/ 432 w 643"/>
                  <a:gd name="T11" fmla="*/ 1276 h 1333"/>
                  <a:gd name="T12" fmla="*/ 97 w 643"/>
                  <a:gd name="T13" fmla="*/ 1333 h 1333"/>
                  <a:gd name="T14" fmla="*/ 20 w 643"/>
                  <a:gd name="T15" fmla="*/ 1323 h 1333"/>
                  <a:gd name="T16" fmla="*/ 0 w 643"/>
                  <a:gd name="T17" fmla="*/ 1323 h 1333"/>
                  <a:gd name="T18" fmla="*/ 48 w 643"/>
                  <a:gd name="T19" fmla="*/ 738 h 1333"/>
                  <a:gd name="T20" fmla="*/ 106 w 643"/>
                  <a:gd name="T21" fmla="*/ 413 h 1333"/>
                  <a:gd name="T22" fmla="*/ 183 w 643"/>
                  <a:gd name="T23" fmla="*/ 135 h 1333"/>
                  <a:gd name="T24" fmla="*/ 202 w 643"/>
                  <a:gd name="T25" fmla="*/ 86 h 1333"/>
                  <a:gd name="T26" fmla="*/ 221 w 643"/>
                  <a:gd name="T27" fmla="*/ 67 h 1333"/>
                  <a:gd name="T28" fmla="*/ 288 w 643"/>
                  <a:gd name="T29" fmla="*/ 67 h 1333"/>
                  <a:gd name="T30" fmla="*/ 317 w 643"/>
                  <a:gd name="T31" fmla="*/ 86 h 1333"/>
                  <a:gd name="T32" fmla="*/ 355 w 643"/>
                  <a:gd name="T33" fmla="*/ 144 h 1333"/>
                  <a:gd name="T34" fmla="*/ 374 w 643"/>
                  <a:gd name="T35" fmla="*/ 153 h 1333"/>
                  <a:gd name="T36" fmla="*/ 374 w 643"/>
                  <a:gd name="T37" fmla="*/ 211 h 1333"/>
                  <a:gd name="T38" fmla="*/ 211 w 643"/>
                  <a:gd name="T39" fmla="*/ 1026 h 1333"/>
                  <a:gd name="T40" fmla="*/ 202 w 643"/>
                  <a:gd name="T41" fmla="*/ 1199 h 1333"/>
                  <a:gd name="T42" fmla="*/ 211 w 643"/>
                  <a:gd name="T43" fmla="*/ 1209 h 1333"/>
                  <a:gd name="T44" fmla="*/ 230 w 643"/>
                  <a:gd name="T45" fmla="*/ 1209 h 1333"/>
                  <a:gd name="T46" fmla="*/ 250 w 643"/>
                  <a:gd name="T47" fmla="*/ 1179 h 1333"/>
                  <a:gd name="T48" fmla="*/ 250 w 643"/>
                  <a:gd name="T49" fmla="*/ 988 h 1333"/>
                  <a:gd name="T50" fmla="*/ 327 w 643"/>
                  <a:gd name="T51" fmla="*/ 624 h 1333"/>
                  <a:gd name="T52" fmla="*/ 413 w 643"/>
                  <a:gd name="T53" fmla="*/ 230 h 1333"/>
                  <a:gd name="T54" fmla="*/ 452 w 643"/>
                  <a:gd name="T55" fmla="*/ 77 h 1333"/>
                  <a:gd name="T56" fmla="*/ 490 w 643"/>
                  <a:gd name="T57" fmla="*/ 58 h 1333"/>
                  <a:gd name="T58" fmla="*/ 529 w 643"/>
                  <a:gd name="T59" fmla="*/ 39 h 1333"/>
                  <a:gd name="T60" fmla="*/ 548 w 643"/>
                  <a:gd name="T61" fmla="*/ 0 h 1333"/>
                  <a:gd name="T62" fmla="*/ 576 w 643"/>
                  <a:gd name="T63" fmla="*/ 0 h 1333"/>
                  <a:gd name="T64" fmla="*/ 605 w 643"/>
                  <a:gd name="T65" fmla="*/ 58 h 133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43"/>
                  <a:gd name="T100" fmla="*/ 0 h 1333"/>
                  <a:gd name="T101" fmla="*/ 643 w 643"/>
                  <a:gd name="T102" fmla="*/ 1333 h 133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43" h="1333">
                    <a:moveTo>
                      <a:pt x="605" y="58"/>
                    </a:moveTo>
                    <a:lnTo>
                      <a:pt x="643" y="86"/>
                    </a:lnTo>
                    <a:lnTo>
                      <a:pt x="548" y="499"/>
                    </a:lnTo>
                    <a:lnTo>
                      <a:pt x="461" y="921"/>
                    </a:lnTo>
                    <a:lnTo>
                      <a:pt x="422" y="1267"/>
                    </a:lnTo>
                    <a:lnTo>
                      <a:pt x="432" y="1276"/>
                    </a:lnTo>
                    <a:lnTo>
                      <a:pt x="97" y="1333"/>
                    </a:lnTo>
                    <a:lnTo>
                      <a:pt x="20" y="1323"/>
                    </a:lnTo>
                    <a:lnTo>
                      <a:pt x="0" y="1323"/>
                    </a:lnTo>
                    <a:lnTo>
                      <a:pt x="48" y="738"/>
                    </a:lnTo>
                    <a:lnTo>
                      <a:pt x="106" y="413"/>
                    </a:lnTo>
                    <a:lnTo>
                      <a:pt x="183" y="135"/>
                    </a:lnTo>
                    <a:lnTo>
                      <a:pt x="202" y="86"/>
                    </a:lnTo>
                    <a:lnTo>
                      <a:pt x="221" y="67"/>
                    </a:lnTo>
                    <a:lnTo>
                      <a:pt x="288" y="67"/>
                    </a:lnTo>
                    <a:lnTo>
                      <a:pt x="317" y="86"/>
                    </a:lnTo>
                    <a:lnTo>
                      <a:pt x="355" y="144"/>
                    </a:lnTo>
                    <a:lnTo>
                      <a:pt x="374" y="153"/>
                    </a:lnTo>
                    <a:lnTo>
                      <a:pt x="374" y="211"/>
                    </a:lnTo>
                    <a:lnTo>
                      <a:pt x="211" y="1026"/>
                    </a:lnTo>
                    <a:lnTo>
                      <a:pt x="202" y="1199"/>
                    </a:lnTo>
                    <a:lnTo>
                      <a:pt x="211" y="1209"/>
                    </a:lnTo>
                    <a:lnTo>
                      <a:pt x="230" y="1209"/>
                    </a:lnTo>
                    <a:lnTo>
                      <a:pt x="250" y="1179"/>
                    </a:lnTo>
                    <a:lnTo>
                      <a:pt x="250" y="988"/>
                    </a:lnTo>
                    <a:lnTo>
                      <a:pt x="327" y="624"/>
                    </a:lnTo>
                    <a:lnTo>
                      <a:pt x="413" y="230"/>
                    </a:lnTo>
                    <a:lnTo>
                      <a:pt x="452" y="77"/>
                    </a:lnTo>
                    <a:lnTo>
                      <a:pt x="490" y="58"/>
                    </a:lnTo>
                    <a:lnTo>
                      <a:pt x="529" y="39"/>
                    </a:lnTo>
                    <a:lnTo>
                      <a:pt x="548" y="0"/>
                    </a:lnTo>
                    <a:lnTo>
                      <a:pt x="576" y="0"/>
                    </a:lnTo>
                    <a:lnTo>
                      <a:pt x="605" y="58"/>
                    </a:lnTo>
                    <a:close/>
                  </a:path>
                </a:pathLst>
              </a:custGeom>
              <a:solidFill>
                <a:srgbClr val="CCCC33"/>
              </a:solidFill>
              <a:ln w="9525">
                <a:noFill/>
                <a:round/>
                <a:headEnd/>
                <a:tailEnd/>
              </a:ln>
            </p:spPr>
            <p:txBody>
              <a:bodyPr>
                <a:prstTxWarp prst="textNoShape">
                  <a:avLst/>
                </a:prstTxWarp>
              </a:bodyPr>
              <a:lstStyle/>
              <a:p>
                <a:endParaRPr lang="en-US"/>
              </a:p>
            </p:txBody>
          </p:sp>
          <p:sp>
            <p:nvSpPr>
              <p:cNvPr id="63662" name="Freeform 220"/>
              <p:cNvSpPr>
                <a:spLocks/>
              </p:cNvSpPr>
              <p:nvPr/>
            </p:nvSpPr>
            <p:spPr bwMode="auto">
              <a:xfrm>
                <a:off x="4655" y="2176"/>
                <a:ext cx="71" cy="200"/>
              </a:xfrm>
              <a:custGeom>
                <a:avLst/>
                <a:gdLst>
                  <a:gd name="T0" fmla="*/ 153 w 355"/>
                  <a:gd name="T1" fmla="*/ 212 h 997"/>
                  <a:gd name="T2" fmla="*/ 164 w 355"/>
                  <a:gd name="T3" fmla="*/ 326 h 997"/>
                  <a:gd name="T4" fmla="*/ 173 w 355"/>
                  <a:gd name="T5" fmla="*/ 585 h 997"/>
                  <a:gd name="T6" fmla="*/ 211 w 355"/>
                  <a:gd name="T7" fmla="*/ 825 h 997"/>
                  <a:gd name="T8" fmla="*/ 259 w 355"/>
                  <a:gd name="T9" fmla="*/ 930 h 997"/>
                  <a:gd name="T10" fmla="*/ 346 w 355"/>
                  <a:gd name="T11" fmla="*/ 978 h 997"/>
                  <a:gd name="T12" fmla="*/ 355 w 355"/>
                  <a:gd name="T13" fmla="*/ 997 h 997"/>
                  <a:gd name="T14" fmla="*/ 39 w 355"/>
                  <a:gd name="T15" fmla="*/ 806 h 997"/>
                  <a:gd name="T16" fmla="*/ 0 w 355"/>
                  <a:gd name="T17" fmla="*/ 633 h 997"/>
                  <a:gd name="T18" fmla="*/ 39 w 355"/>
                  <a:gd name="T19" fmla="*/ 595 h 997"/>
                  <a:gd name="T20" fmla="*/ 39 w 355"/>
                  <a:gd name="T21" fmla="*/ 575 h 997"/>
                  <a:gd name="T22" fmla="*/ 0 w 355"/>
                  <a:gd name="T23" fmla="*/ 566 h 997"/>
                  <a:gd name="T24" fmla="*/ 39 w 355"/>
                  <a:gd name="T25" fmla="*/ 0 h 997"/>
                  <a:gd name="T26" fmla="*/ 106 w 355"/>
                  <a:gd name="T27" fmla="*/ 68 h 997"/>
                  <a:gd name="T28" fmla="*/ 153 w 355"/>
                  <a:gd name="T29" fmla="*/ 212 h 99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55"/>
                  <a:gd name="T46" fmla="*/ 0 h 997"/>
                  <a:gd name="T47" fmla="*/ 355 w 355"/>
                  <a:gd name="T48" fmla="*/ 997 h 99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55" h="997">
                    <a:moveTo>
                      <a:pt x="153" y="212"/>
                    </a:moveTo>
                    <a:lnTo>
                      <a:pt x="164" y="326"/>
                    </a:lnTo>
                    <a:lnTo>
                      <a:pt x="173" y="585"/>
                    </a:lnTo>
                    <a:lnTo>
                      <a:pt x="211" y="825"/>
                    </a:lnTo>
                    <a:lnTo>
                      <a:pt x="259" y="930"/>
                    </a:lnTo>
                    <a:lnTo>
                      <a:pt x="346" y="978"/>
                    </a:lnTo>
                    <a:lnTo>
                      <a:pt x="355" y="997"/>
                    </a:lnTo>
                    <a:lnTo>
                      <a:pt x="39" y="806"/>
                    </a:lnTo>
                    <a:lnTo>
                      <a:pt x="0" y="633"/>
                    </a:lnTo>
                    <a:lnTo>
                      <a:pt x="39" y="595"/>
                    </a:lnTo>
                    <a:lnTo>
                      <a:pt x="39" y="575"/>
                    </a:lnTo>
                    <a:lnTo>
                      <a:pt x="0" y="566"/>
                    </a:lnTo>
                    <a:lnTo>
                      <a:pt x="39" y="0"/>
                    </a:lnTo>
                    <a:lnTo>
                      <a:pt x="106" y="68"/>
                    </a:lnTo>
                    <a:lnTo>
                      <a:pt x="153" y="212"/>
                    </a:lnTo>
                    <a:close/>
                  </a:path>
                </a:pathLst>
              </a:custGeom>
              <a:solidFill>
                <a:srgbClr val="9900FF"/>
              </a:solidFill>
              <a:ln w="9525">
                <a:noFill/>
                <a:round/>
                <a:headEnd/>
                <a:tailEnd/>
              </a:ln>
            </p:spPr>
            <p:txBody>
              <a:bodyPr>
                <a:prstTxWarp prst="textNoShape">
                  <a:avLst/>
                </a:prstTxWarp>
              </a:bodyPr>
              <a:lstStyle/>
              <a:p>
                <a:endParaRPr lang="en-US"/>
              </a:p>
            </p:txBody>
          </p:sp>
          <p:sp>
            <p:nvSpPr>
              <p:cNvPr id="63663" name="Freeform 221"/>
              <p:cNvSpPr>
                <a:spLocks/>
              </p:cNvSpPr>
              <p:nvPr/>
            </p:nvSpPr>
            <p:spPr bwMode="auto">
              <a:xfrm>
                <a:off x="4214" y="2184"/>
                <a:ext cx="207" cy="523"/>
              </a:xfrm>
              <a:custGeom>
                <a:avLst/>
                <a:gdLst>
                  <a:gd name="T0" fmla="*/ 575 w 1036"/>
                  <a:gd name="T1" fmla="*/ 174 h 2618"/>
                  <a:gd name="T2" fmla="*/ 594 w 1036"/>
                  <a:gd name="T3" fmla="*/ 192 h 2618"/>
                  <a:gd name="T4" fmla="*/ 613 w 1036"/>
                  <a:gd name="T5" fmla="*/ 192 h 2618"/>
                  <a:gd name="T6" fmla="*/ 575 w 1036"/>
                  <a:gd name="T7" fmla="*/ 471 h 2618"/>
                  <a:gd name="T8" fmla="*/ 575 w 1036"/>
                  <a:gd name="T9" fmla="*/ 901 h 2618"/>
                  <a:gd name="T10" fmla="*/ 643 w 1036"/>
                  <a:gd name="T11" fmla="*/ 1372 h 2618"/>
                  <a:gd name="T12" fmla="*/ 777 w 1036"/>
                  <a:gd name="T13" fmla="*/ 1832 h 2618"/>
                  <a:gd name="T14" fmla="*/ 834 w 1036"/>
                  <a:gd name="T15" fmla="*/ 2015 h 2618"/>
                  <a:gd name="T16" fmla="*/ 998 w 1036"/>
                  <a:gd name="T17" fmla="*/ 2369 h 2618"/>
                  <a:gd name="T18" fmla="*/ 1036 w 1036"/>
                  <a:gd name="T19" fmla="*/ 2417 h 2618"/>
                  <a:gd name="T20" fmla="*/ 834 w 1036"/>
                  <a:gd name="T21" fmla="*/ 2379 h 2618"/>
                  <a:gd name="T22" fmla="*/ 575 w 1036"/>
                  <a:gd name="T23" fmla="*/ 2475 h 2618"/>
                  <a:gd name="T24" fmla="*/ 230 w 1036"/>
                  <a:gd name="T25" fmla="*/ 2618 h 2618"/>
                  <a:gd name="T26" fmla="*/ 125 w 1036"/>
                  <a:gd name="T27" fmla="*/ 2580 h 2618"/>
                  <a:gd name="T28" fmla="*/ 76 w 1036"/>
                  <a:gd name="T29" fmla="*/ 2523 h 2618"/>
                  <a:gd name="T30" fmla="*/ 67 w 1036"/>
                  <a:gd name="T31" fmla="*/ 2465 h 2618"/>
                  <a:gd name="T32" fmla="*/ 19 w 1036"/>
                  <a:gd name="T33" fmla="*/ 2168 h 2618"/>
                  <a:gd name="T34" fmla="*/ 0 w 1036"/>
                  <a:gd name="T35" fmla="*/ 1755 h 2618"/>
                  <a:gd name="T36" fmla="*/ 0 w 1036"/>
                  <a:gd name="T37" fmla="*/ 1430 h 2618"/>
                  <a:gd name="T38" fmla="*/ 9 w 1036"/>
                  <a:gd name="T39" fmla="*/ 1017 h 2618"/>
                  <a:gd name="T40" fmla="*/ 48 w 1036"/>
                  <a:gd name="T41" fmla="*/ 759 h 2618"/>
                  <a:gd name="T42" fmla="*/ 95 w 1036"/>
                  <a:gd name="T43" fmla="*/ 528 h 2618"/>
                  <a:gd name="T44" fmla="*/ 163 w 1036"/>
                  <a:gd name="T45" fmla="*/ 260 h 2618"/>
                  <a:gd name="T46" fmla="*/ 163 w 1036"/>
                  <a:gd name="T47" fmla="*/ 691 h 2618"/>
                  <a:gd name="T48" fmla="*/ 249 w 1036"/>
                  <a:gd name="T49" fmla="*/ 1574 h 2618"/>
                  <a:gd name="T50" fmla="*/ 220 w 1036"/>
                  <a:gd name="T51" fmla="*/ 1697 h 2618"/>
                  <a:gd name="T52" fmla="*/ 230 w 1036"/>
                  <a:gd name="T53" fmla="*/ 1774 h 2618"/>
                  <a:gd name="T54" fmla="*/ 258 w 1036"/>
                  <a:gd name="T55" fmla="*/ 1784 h 2618"/>
                  <a:gd name="T56" fmla="*/ 297 w 1036"/>
                  <a:gd name="T57" fmla="*/ 1784 h 2618"/>
                  <a:gd name="T58" fmla="*/ 345 w 1036"/>
                  <a:gd name="T59" fmla="*/ 1746 h 2618"/>
                  <a:gd name="T60" fmla="*/ 383 w 1036"/>
                  <a:gd name="T61" fmla="*/ 1630 h 2618"/>
                  <a:gd name="T62" fmla="*/ 422 w 1036"/>
                  <a:gd name="T63" fmla="*/ 1170 h 2618"/>
                  <a:gd name="T64" fmla="*/ 432 w 1036"/>
                  <a:gd name="T65" fmla="*/ 279 h 2618"/>
                  <a:gd name="T66" fmla="*/ 469 w 1036"/>
                  <a:gd name="T67" fmla="*/ 49 h 2618"/>
                  <a:gd name="T68" fmla="*/ 480 w 1036"/>
                  <a:gd name="T69" fmla="*/ 19 h 2618"/>
                  <a:gd name="T70" fmla="*/ 518 w 1036"/>
                  <a:gd name="T71" fmla="*/ 0 h 2618"/>
                  <a:gd name="T72" fmla="*/ 537 w 1036"/>
                  <a:gd name="T73" fmla="*/ 30 h 2618"/>
                  <a:gd name="T74" fmla="*/ 575 w 1036"/>
                  <a:gd name="T75" fmla="*/ 174 h 2618"/>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036"/>
                  <a:gd name="T115" fmla="*/ 0 h 2618"/>
                  <a:gd name="T116" fmla="*/ 1036 w 1036"/>
                  <a:gd name="T117" fmla="*/ 2618 h 2618"/>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036" h="2618">
                    <a:moveTo>
                      <a:pt x="575" y="174"/>
                    </a:moveTo>
                    <a:lnTo>
                      <a:pt x="594" y="192"/>
                    </a:lnTo>
                    <a:lnTo>
                      <a:pt x="613" y="192"/>
                    </a:lnTo>
                    <a:lnTo>
                      <a:pt x="575" y="471"/>
                    </a:lnTo>
                    <a:lnTo>
                      <a:pt x="575" y="901"/>
                    </a:lnTo>
                    <a:lnTo>
                      <a:pt x="643" y="1372"/>
                    </a:lnTo>
                    <a:lnTo>
                      <a:pt x="777" y="1832"/>
                    </a:lnTo>
                    <a:lnTo>
                      <a:pt x="834" y="2015"/>
                    </a:lnTo>
                    <a:lnTo>
                      <a:pt x="998" y="2369"/>
                    </a:lnTo>
                    <a:lnTo>
                      <a:pt x="1036" y="2417"/>
                    </a:lnTo>
                    <a:lnTo>
                      <a:pt x="834" y="2379"/>
                    </a:lnTo>
                    <a:lnTo>
                      <a:pt x="575" y="2475"/>
                    </a:lnTo>
                    <a:lnTo>
                      <a:pt x="230" y="2618"/>
                    </a:lnTo>
                    <a:lnTo>
                      <a:pt x="125" y="2580"/>
                    </a:lnTo>
                    <a:lnTo>
                      <a:pt x="76" y="2523"/>
                    </a:lnTo>
                    <a:lnTo>
                      <a:pt x="67" y="2465"/>
                    </a:lnTo>
                    <a:lnTo>
                      <a:pt x="19" y="2168"/>
                    </a:lnTo>
                    <a:lnTo>
                      <a:pt x="0" y="1755"/>
                    </a:lnTo>
                    <a:lnTo>
                      <a:pt x="0" y="1430"/>
                    </a:lnTo>
                    <a:lnTo>
                      <a:pt x="9" y="1017"/>
                    </a:lnTo>
                    <a:lnTo>
                      <a:pt x="48" y="759"/>
                    </a:lnTo>
                    <a:lnTo>
                      <a:pt x="95" y="528"/>
                    </a:lnTo>
                    <a:lnTo>
                      <a:pt x="163" y="260"/>
                    </a:lnTo>
                    <a:lnTo>
                      <a:pt x="163" y="691"/>
                    </a:lnTo>
                    <a:lnTo>
                      <a:pt x="249" y="1574"/>
                    </a:lnTo>
                    <a:lnTo>
                      <a:pt x="220" y="1697"/>
                    </a:lnTo>
                    <a:lnTo>
                      <a:pt x="230" y="1774"/>
                    </a:lnTo>
                    <a:lnTo>
                      <a:pt x="258" y="1784"/>
                    </a:lnTo>
                    <a:lnTo>
                      <a:pt x="297" y="1784"/>
                    </a:lnTo>
                    <a:lnTo>
                      <a:pt x="345" y="1746"/>
                    </a:lnTo>
                    <a:lnTo>
                      <a:pt x="383" y="1630"/>
                    </a:lnTo>
                    <a:lnTo>
                      <a:pt x="422" y="1170"/>
                    </a:lnTo>
                    <a:lnTo>
                      <a:pt x="432" y="279"/>
                    </a:lnTo>
                    <a:lnTo>
                      <a:pt x="469" y="49"/>
                    </a:lnTo>
                    <a:lnTo>
                      <a:pt x="480" y="19"/>
                    </a:lnTo>
                    <a:lnTo>
                      <a:pt x="518" y="0"/>
                    </a:lnTo>
                    <a:lnTo>
                      <a:pt x="537" y="30"/>
                    </a:lnTo>
                    <a:lnTo>
                      <a:pt x="575" y="174"/>
                    </a:lnTo>
                    <a:close/>
                  </a:path>
                </a:pathLst>
              </a:custGeom>
              <a:solidFill>
                <a:srgbClr val="9966FF"/>
              </a:solidFill>
              <a:ln w="9525">
                <a:noFill/>
                <a:round/>
                <a:headEnd/>
                <a:tailEnd/>
              </a:ln>
            </p:spPr>
            <p:txBody>
              <a:bodyPr>
                <a:prstTxWarp prst="textNoShape">
                  <a:avLst/>
                </a:prstTxWarp>
              </a:bodyPr>
              <a:lstStyle/>
              <a:p>
                <a:endParaRPr lang="en-US"/>
              </a:p>
            </p:txBody>
          </p:sp>
          <p:sp>
            <p:nvSpPr>
              <p:cNvPr id="63664" name="Freeform 222"/>
              <p:cNvSpPr>
                <a:spLocks/>
              </p:cNvSpPr>
              <p:nvPr/>
            </p:nvSpPr>
            <p:spPr bwMode="auto">
              <a:xfrm>
                <a:off x="4367" y="2184"/>
                <a:ext cx="131" cy="280"/>
              </a:xfrm>
              <a:custGeom>
                <a:avLst/>
                <a:gdLst>
                  <a:gd name="T0" fmla="*/ 239 w 651"/>
                  <a:gd name="T1" fmla="*/ 174 h 1400"/>
                  <a:gd name="T2" fmla="*/ 172 w 651"/>
                  <a:gd name="T3" fmla="*/ 451 h 1400"/>
                  <a:gd name="T4" fmla="*/ 124 w 651"/>
                  <a:gd name="T5" fmla="*/ 815 h 1400"/>
                  <a:gd name="T6" fmla="*/ 86 w 651"/>
                  <a:gd name="T7" fmla="*/ 1256 h 1400"/>
                  <a:gd name="T8" fmla="*/ 86 w 651"/>
                  <a:gd name="T9" fmla="*/ 1286 h 1400"/>
                  <a:gd name="T10" fmla="*/ 124 w 651"/>
                  <a:gd name="T11" fmla="*/ 1324 h 1400"/>
                  <a:gd name="T12" fmla="*/ 124 w 651"/>
                  <a:gd name="T13" fmla="*/ 1333 h 1400"/>
                  <a:gd name="T14" fmla="*/ 133 w 651"/>
                  <a:gd name="T15" fmla="*/ 1344 h 1400"/>
                  <a:gd name="T16" fmla="*/ 153 w 651"/>
                  <a:gd name="T17" fmla="*/ 1314 h 1400"/>
                  <a:gd name="T18" fmla="*/ 335 w 651"/>
                  <a:gd name="T19" fmla="*/ 1305 h 1400"/>
                  <a:gd name="T20" fmla="*/ 518 w 651"/>
                  <a:gd name="T21" fmla="*/ 1256 h 1400"/>
                  <a:gd name="T22" fmla="*/ 555 w 651"/>
                  <a:gd name="T23" fmla="*/ 1256 h 1400"/>
                  <a:gd name="T24" fmla="*/ 594 w 651"/>
                  <a:gd name="T25" fmla="*/ 1247 h 1400"/>
                  <a:gd name="T26" fmla="*/ 651 w 651"/>
                  <a:gd name="T27" fmla="*/ 1256 h 1400"/>
                  <a:gd name="T28" fmla="*/ 642 w 651"/>
                  <a:gd name="T29" fmla="*/ 1333 h 1400"/>
                  <a:gd name="T30" fmla="*/ 421 w 651"/>
                  <a:gd name="T31" fmla="*/ 1372 h 1400"/>
                  <a:gd name="T32" fmla="*/ 38 w 651"/>
                  <a:gd name="T33" fmla="*/ 1400 h 1400"/>
                  <a:gd name="T34" fmla="*/ 19 w 651"/>
                  <a:gd name="T35" fmla="*/ 1391 h 1400"/>
                  <a:gd name="T36" fmla="*/ 0 w 651"/>
                  <a:gd name="T37" fmla="*/ 1391 h 1400"/>
                  <a:gd name="T38" fmla="*/ 0 w 651"/>
                  <a:gd name="T39" fmla="*/ 1180 h 1400"/>
                  <a:gd name="T40" fmla="*/ 28 w 651"/>
                  <a:gd name="T41" fmla="*/ 950 h 1400"/>
                  <a:gd name="T42" fmla="*/ 95 w 651"/>
                  <a:gd name="T43" fmla="*/ 298 h 1400"/>
                  <a:gd name="T44" fmla="*/ 153 w 651"/>
                  <a:gd name="T45" fmla="*/ 19 h 1400"/>
                  <a:gd name="T46" fmla="*/ 163 w 651"/>
                  <a:gd name="T47" fmla="*/ 0 h 1400"/>
                  <a:gd name="T48" fmla="*/ 239 w 651"/>
                  <a:gd name="T49" fmla="*/ 125 h 1400"/>
                  <a:gd name="T50" fmla="*/ 239 w 651"/>
                  <a:gd name="T51" fmla="*/ 174 h 140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651"/>
                  <a:gd name="T79" fmla="*/ 0 h 1400"/>
                  <a:gd name="T80" fmla="*/ 651 w 651"/>
                  <a:gd name="T81" fmla="*/ 1400 h 1400"/>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651" h="1400">
                    <a:moveTo>
                      <a:pt x="239" y="174"/>
                    </a:moveTo>
                    <a:lnTo>
                      <a:pt x="172" y="451"/>
                    </a:lnTo>
                    <a:lnTo>
                      <a:pt x="124" y="815"/>
                    </a:lnTo>
                    <a:lnTo>
                      <a:pt x="86" y="1256"/>
                    </a:lnTo>
                    <a:lnTo>
                      <a:pt x="86" y="1286"/>
                    </a:lnTo>
                    <a:lnTo>
                      <a:pt x="124" y="1324"/>
                    </a:lnTo>
                    <a:lnTo>
                      <a:pt x="124" y="1333"/>
                    </a:lnTo>
                    <a:lnTo>
                      <a:pt x="133" y="1344"/>
                    </a:lnTo>
                    <a:lnTo>
                      <a:pt x="153" y="1314"/>
                    </a:lnTo>
                    <a:lnTo>
                      <a:pt x="335" y="1305"/>
                    </a:lnTo>
                    <a:lnTo>
                      <a:pt x="518" y="1256"/>
                    </a:lnTo>
                    <a:lnTo>
                      <a:pt x="555" y="1256"/>
                    </a:lnTo>
                    <a:lnTo>
                      <a:pt x="594" y="1247"/>
                    </a:lnTo>
                    <a:lnTo>
                      <a:pt x="651" y="1256"/>
                    </a:lnTo>
                    <a:lnTo>
                      <a:pt x="642" y="1333"/>
                    </a:lnTo>
                    <a:lnTo>
                      <a:pt x="421" y="1372"/>
                    </a:lnTo>
                    <a:lnTo>
                      <a:pt x="38" y="1400"/>
                    </a:lnTo>
                    <a:lnTo>
                      <a:pt x="19" y="1391"/>
                    </a:lnTo>
                    <a:lnTo>
                      <a:pt x="0" y="1391"/>
                    </a:lnTo>
                    <a:lnTo>
                      <a:pt x="0" y="1180"/>
                    </a:lnTo>
                    <a:lnTo>
                      <a:pt x="28" y="950"/>
                    </a:lnTo>
                    <a:lnTo>
                      <a:pt x="95" y="298"/>
                    </a:lnTo>
                    <a:lnTo>
                      <a:pt x="153" y="19"/>
                    </a:lnTo>
                    <a:lnTo>
                      <a:pt x="163" y="0"/>
                    </a:lnTo>
                    <a:lnTo>
                      <a:pt x="239" y="125"/>
                    </a:lnTo>
                    <a:lnTo>
                      <a:pt x="239" y="174"/>
                    </a:lnTo>
                    <a:close/>
                  </a:path>
                </a:pathLst>
              </a:custGeom>
              <a:solidFill>
                <a:srgbClr val="FFFF66"/>
              </a:solidFill>
              <a:ln w="9525">
                <a:noFill/>
                <a:round/>
                <a:headEnd/>
                <a:tailEnd/>
              </a:ln>
            </p:spPr>
            <p:txBody>
              <a:bodyPr>
                <a:prstTxWarp prst="textNoShape">
                  <a:avLst/>
                </a:prstTxWarp>
              </a:bodyPr>
              <a:lstStyle/>
              <a:p>
                <a:endParaRPr lang="en-US"/>
              </a:p>
            </p:txBody>
          </p:sp>
          <p:sp>
            <p:nvSpPr>
              <p:cNvPr id="63665" name="Freeform 223"/>
              <p:cNvSpPr>
                <a:spLocks/>
              </p:cNvSpPr>
              <p:nvPr/>
            </p:nvSpPr>
            <p:spPr bwMode="auto">
              <a:xfrm>
                <a:off x="4252" y="2194"/>
                <a:ext cx="44" cy="335"/>
              </a:xfrm>
              <a:custGeom>
                <a:avLst/>
                <a:gdLst>
                  <a:gd name="T0" fmla="*/ 201 w 221"/>
                  <a:gd name="T1" fmla="*/ 105 h 1678"/>
                  <a:gd name="T2" fmla="*/ 221 w 221"/>
                  <a:gd name="T3" fmla="*/ 105 h 1678"/>
                  <a:gd name="T4" fmla="*/ 201 w 221"/>
                  <a:gd name="T5" fmla="*/ 278 h 1678"/>
                  <a:gd name="T6" fmla="*/ 191 w 221"/>
                  <a:gd name="T7" fmla="*/ 1217 h 1678"/>
                  <a:gd name="T8" fmla="*/ 144 w 221"/>
                  <a:gd name="T9" fmla="*/ 1592 h 1678"/>
                  <a:gd name="T10" fmla="*/ 115 w 221"/>
                  <a:gd name="T11" fmla="*/ 1678 h 1678"/>
                  <a:gd name="T12" fmla="*/ 96 w 221"/>
                  <a:gd name="T13" fmla="*/ 1678 h 1678"/>
                  <a:gd name="T14" fmla="*/ 86 w 221"/>
                  <a:gd name="T15" fmla="*/ 1648 h 1678"/>
                  <a:gd name="T16" fmla="*/ 86 w 221"/>
                  <a:gd name="T17" fmla="*/ 1620 h 1678"/>
                  <a:gd name="T18" fmla="*/ 96 w 221"/>
                  <a:gd name="T19" fmla="*/ 1620 h 1678"/>
                  <a:gd name="T20" fmla="*/ 115 w 221"/>
                  <a:gd name="T21" fmla="*/ 1601 h 1678"/>
                  <a:gd name="T22" fmla="*/ 115 w 221"/>
                  <a:gd name="T23" fmla="*/ 1400 h 1678"/>
                  <a:gd name="T24" fmla="*/ 86 w 221"/>
                  <a:gd name="T25" fmla="*/ 1332 h 1678"/>
                  <a:gd name="T26" fmla="*/ 57 w 221"/>
                  <a:gd name="T27" fmla="*/ 987 h 1678"/>
                  <a:gd name="T28" fmla="*/ 19 w 221"/>
                  <a:gd name="T29" fmla="*/ 622 h 1678"/>
                  <a:gd name="T30" fmla="*/ 19 w 221"/>
                  <a:gd name="T31" fmla="*/ 125 h 1678"/>
                  <a:gd name="T32" fmla="*/ 0 w 221"/>
                  <a:gd name="T33" fmla="*/ 125 h 1678"/>
                  <a:gd name="T34" fmla="*/ 47 w 221"/>
                  <a:gd name="T35" fmla="*/ 0 h 1678"/>
                  <a:gd name="T36" fmla="*/ 96 w 221"/>
                  <a:gd name="T37" fmla="*/ 0 h 1678"/>
                  <a:gd name="T38" fmla="*/ 201 w 221"/>
                  <a:gd name="T39" fmla="*/ 105 h 167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221"/>
                  <a:gd name="T61" fmla="*/ 0 h 1678"/>
                  <a:gd name="T62" fmla="*/ 221 w 221"/>
                  <a:gd name="T63" fmla="*/ 1678 h 167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221" h="1678">
                    <a:moveTo>
                      <a:pt x="201" y="105"/>
                    </a:moveTo>
                    <a:lnTo>
                      <a:pt x="221" y="105"/>
                    </a:lnTo>
                    <a:lnTo>
                      <a:pt x="201" y="278"/>
                    </a:lnTo>
                    <a:lnTo>
                      <a:pt x="191" y="1217"/>
                    </a:lnTo>
                    <a:lnTo>
                      <a:pt x="144" y="1592"/>
                    </a:lnTo>
                    <a:lnTo>
                      <a:pt x="115" y="1678"/>
                    </a:lnTo>
                    <a:lnTo>
                      <a:pt x="96" y="1678"/>
                    </a:lnTo>
                    <a:lnTo>
                      <a:pt x="86" y="1648"/>
                    </a:lnTo>
                    <a:lnTo>
                      <a:pt x="86" y="1620"/>
                    </a:lnTo>
                    <a:lnTo>
                      <a:pt x="96" y="1620"/>
                    </a:lnTo>
                    <a:lnTo>
                      <a:pt x="115" y="1601"/>
                    </a:lnTo>
                    <a:lnTo>
                      <a:pt x="115" y="1400"/>
                    </a:lnTo>
                    <a:lnTo>
                      <a:pt x="86" y="1332"/>
                    </a:lnTo>
                    <a:lnTo>
                      <a:pt x="57" y="987"/>
                    </a:lnTo>
                    <a:lnTo>
                      <a:pt x="19" y="622"/>
                    </a:lnTo>
                    <a:lnTo>
                      <a:pt x="19" y="125"/>
                    </a:lnTo>
                    <a:lnTo>
                      <a:pt x="0" y="125"/>
                    </a:lnTo>
                    <a:lnTo>
                      <a:pt x="47" y="0"/>
                    </a:lnTo>
                    <a:lnTo>
                      <a:pt x="96" y="0"/>
                    </a:lnTo>
                    <a:lnTo>
                      <a:pt x="201" y="105"/>
                    </a:lnTo>
                    <a:close/>
                  </a:path>
                </a:pathLst>
              </a:custGeom>
              <a:solidFill>
                <a:srgbClr val="9999FF"/>
              </a:solidFill>
              <a:ln w="9525">
                <a:noFill/>
                <a:round/>
                <a:headEnd/>
                <a:tailEnd/>
              </a:ln>
            </p:spPr>
            <p:txBody>
              <a:bodyPr>
                <a:prstTxWarp prst="textNoShape">
                  <a:avLst/>
                </a:prstTxWarp>
              </a:bodyPr>
              <a:lstStyle/>
              <a:p>
                <a:endParaRPr lang="en-US"/>
              </a:p>
            </p:txBody>
          </p:sp>
          <p:sp>
            <p:nvSpPr>
              <p:cNvPr id="63666" name="Freeform 224"/>
              <p:cNvSpPr>
                <a:spLocks/>
              </p:cNvSpPr>
              <p:nvPr/>
            </p:nvSpPr>
            <p:spPr bwMode="auto">
              <a:xfrm>
                <a:off x="4335" y="2194"/>
                <a:ext cx="46" cy="276"/>
              </a:xfrm>
              <a:custGeom>
                <a:avLst/>
                <a:gdLst>
                  <a:gd name="T0" fmla="*/ 202 w 230"/>
                  <a:gd name="T1" fmla="*/ 95 h 1381"/>
                  <a:gd name="T2" fmla="*/ 220 w 230"/>
                  <a:gd name="T3" fmla="*/ 162 h 1381"/>
                  <a:gd name="T4" fmla="*/ 230 w 230"/>
                  <a:gd name="T5" fmla="*/ 172 h 1381"/>
                  <a:gd name="T6" fmla="*/ 230 w 230"/>
                  <a:gd name="T7" fmla="*/ 267 h 1381"/>
                  <a:gd name="T8" fmla="*/ 202 w 230"/>
                  <a:gd name="T9" fmla="*/ 373 h 1381"/>
                  <a:gd name="T10" fmla="*/ 202 w 230"/>
                  <a:gd name="T11" fmla="*/ 441 h 1381"/>
                  <a:gd name="T12" fmla="*/ 106 w 230"/>
                  <a:gd name="T13" fmla="*/ 1323 h 1381"/>
                  <a:gd name="T14" fmla="*/ 106 w 230"/>
                  <a:gd name="T15" fmla="*/ 1381 h 1381"/>
                  <a:gd name="T16" fmla="*/ 20 w 230"/>
                  <a:gd name="T17" fmla="*/ 949 h 1381"/>
                  <a:gd name="T18" fmla="*/ 0 w 230"/>
                  <a:gd name="T19" fmla="*/ 488 h 1381"/>
                  <a:gd name="T20" fmla="*/ 39 w 230"/>
                  <a:gd name="T21" fmla="*/ 172 h 1381"/>
                  <a:gd name="T22" fmla="*/ 86 w 230"/>
                  <a:gd name="T23" fmla="*/ 0 h 1381"/>
                  <a:gd name="T24" fmla="*/ 144 w 230"/>
                  <a:gd name="T25" fmla="*/ 0 h 1381"/>
                  <a:gd name="T26" fmla="*/ 202 w 230"/>
                  <a:gd name="T27" fmla="*/ 95 h 138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30"/>
                  <a:gd name="T43" fmla="*/ 0 h 1381"/>
                  <a:gd name="T44" fmla="*/ 230 w 230"/>
                  <a:gd name="T45" fmla="*/ 1381 h 138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30" h="1381">
                    <a:moveTo>
                      <a:pt x="202" y="95"/>
                    </a:moveTo>
                    <a:lnTo>
                      <a:pt x="220" y="162"/>
                    </a:lnTo>
                    <a:lnTo>
                      <a:pt x="230" y="172"/>
                    </a:lnTo>
                    <a:lnTo>
                      <a:pt x="230" y="267"/>
                    </a:lnTo>
                    <a:lnTo>
                      <a:pt x="202" y="373"/>
                    </a:lnTo>
                    <a:lnTo>
                      <a:pt x="202" y="441"/>
                    </a:lnTo>
                    <a:lnTo>
                      <a:pt x="106" y="1323"/>
                    </a:lnTo>
                    <a:lnTo>
                      <a:pt x="106" y="1381"/>
                    </a:lnTo>
                    <a:lnTo>
                      <a:pt x="20" y="949"/>
                    </a:lnTo>
                    <a:lnTo>
                      <a:pt x="0" y="488"/>
                    </a:lnTo>
                    <a:lnTo>
                      <a:pt x="39" y="172"/>
                    </a:lnTo>
                    <a:lnTo>
                      <a:pt x="86" y="0"/>
                    </a:lnTo>
                    <a:lnTo>
                      <a:pt x="144" y="0"/>
                    </a:lnTo>
                    <a:lnTo>
                      <a:pt x="202" y="95"/>
                    </a:lnTo>
                    <a:close/>
                  </a:path>
                </a:pathLst>
              </a:custGeom>
              <a:solidFill>
                <a:srgbClr val="9900FF"/>
              </a:solidFill>
              <a:ln w="9525">
                <a:noFill/>
                <a:round/>
                <a:headEnd/>
                <a:tailEnd/>
              </a:ln>
            </p:spPr>
            <p:txBody>
              <a:bodyPr>
                <a:prstTxWarp prst="textNoShape">
                  <a:avLst/>
                </a:prstTxWarp>
              </a:bodyPr>
              <a:lstStyle/>
              <a:p>
                <a:endParaRPr lang="en-US"/>
              </a:p>
            </p:txBody>
          </p:sp>
          <p:sp>
            <p:nvSpPr>
              <p:cNvPr id="63667" name="Freeform 225"/>
              <p:cNvSpPr>
                <a:spLocks/>
              </p:cNvSpPr>
              <p:nvPr/>
            </p:nvSpPr>
            <p:spPr bwMode="auto">
              <a:xfrm>
                <a:off x="4726" y="2201"/>
                <a:ext cx="23" cy="165"/>
              </a:xfrm>
              <a:custGeom>
                <a:avLst/>
                <a:gdLst>
                  <a:gd name="T0" fmla="*/ 86 w 116"/>
                  <a:gd name="T1" fmla="*/ 58 h 826"/>
                  <a:gd name="T2" fmla="*/ 86 w 116"/>
                  <a:gd name="T3" fmla="*/ 174 h 826"/>
                  <a:gd name="T4" fmla="*/ 116 w 116"/>
                  <a:gd name="T5" fmla="*/ 230 h 826"/>
                  <a:gd name="T6" fmla="*/ 106 w 116"/>
                  <a:gd name="T7" fmla="*/ 624 h 826"/>
                  <a:gd name="T8" fmla="*/ 77 w 116"/>
                  <a:gd name="T9" fmla="*/ 826 h 826"/>
                  <a:gd name="T10" fmla="*/ 48 w 116"/>
                  <a:gd name="T11" fmla="*/ 826 h 826"/>
                  <a:gd name="T12" fmla="*/ 19 w 116"/>
                  <a:gd name="T13" fmla="*/ 806 h 826"/>
                  <a:gd name="T14" fmla="*/ 0 w 116"/>
                  <a:gd name="T15" fmla="*/ 682 h 826"/>
                  <a:gd name="T16" fmla="*/ 0 w 116"/>
                  <a:gd name="T17" fmla="*/ 68 h 826"/>
                  <a:gd name="T18" fmla="*/ 28 w 116"/>
                  <a:gd name="T19" fmla="*/ 0 h 826"/>
                  <a:gd name="T20" fmla="*/ 67 w 116"/>
                  <a:gd name="T21" fmla="*/ 30 h 826"/>
                  <a:gd name="T22" fmla="*/ 86 w 116"/>
                  <a:gd name="T23" fmla="*/ 58 h 82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16"/>
                  <a:gd name="T37" fmla="*/ 0 h 826"/>
                  <a:gd name="T38" fmla="*/ 116 w 116"/>
                  <a:gd name="T39" fmla="*/ 826 h 82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16" h="826">
                    <a:moveTo>
                      <a:pt x="86" y="58"/>
                    </a:moveTo>
                    <a:lnTo>
                      <a:pt x="86" y="174"/>
                    </a:lnTo>
                    <a:lnTo>
                      <a:pt x="116" y="230"/>
                    </a:lnTo>
                    <a:lnTo>
                      <a:pt x="106" y="624"/>
                    </a:lnTo>
                    <a:lnTo>
                      <a:pt x="77" y="826"/>
                    </a:lnTo>
                    <a:lnTo>
                      <a:pt x="48" y="826"/>
                    </a:lnTo>
                    <a:lnTo>
                      <a:pt x="19" y="806"/>
                    </a:lnTo>
                    <a:lnTo>
                      <a:pt x="0" y="682"/>
                    </a:lnTo>
                    <a:lnTo>
                      <a:pt x="0" y="68"/>
                    </a:lnTo>
                    <a:lnTo>
                      <a:pt x="28" y="0"/>
                    </a:lnTo>
                    <a:lnTo>
                      <a:pt x="67" y="30"/>
                    </a:lnTo>
                    <a:lnTo>
                      <a:pt x="86" y="58"/>
                    </a:lnTo>
                    <a:close/>
                  </a:path>
                </a:pathLst>
              </a:custGeom>
              <a:solidFill>
                <a:srgbClr val="9900FF"/>
              </a:solidFill>
              <a:ln w="9525">
                <a:noFill/>
                <a:round/>
                <a:headEnd/>
                <a:tailEnd/>
              </a:ln>
            </p:spPr>
            <p:txBody>
              <a:bodyPr>
                <a:prstTxWarp prst="textNoShape">
                  <a:avLst/>
                </a:prstTxWarp>
              </a:bodyPr>
              <a:lstStyle/>
              <a:p>
                <a:endParaRPr lang="en-US"/>
              </a:p>
            </p:txBody>
          </p:sp>
          <p:sp>
            <p:nvSpPr>
              <p:cNvPr id="63668" name="Freeform 226"/>
              <p:cNvSpPr>
                <a:spLocks/>
              </p:cNvSpPr>
              <p:nvPr/>
            </p:nvSpPr>
            <p:spPr bwMode="auto">
              <a:xfrm>
                <a:off x="4851" y="2236"/>
                <a:ext cx="184" cy="249"/>
              </a:xfrm>
              <a:custGeom>
                <a:avLst/>
                <a:gdLst>
                  <a:gd name="T0" fmla="*/ 729 w 921"/>
                  <a:gd name="T1" fmla="*/ 114 h 1246"/>
                  <a:gd name="T2" fmla="*/ 806 w 921"/>
                  <a:gd name="T3" fmla="*/ 239 h 1246"/>
                  <a:gd name="T4" fmla="*/ 815 w 921"/>
                  <a:gd name="T5" fmla="*/ 277 h 1246"/>
                  <a:gd name="T6" fmla="*/ 604 w 921"/>
                  <a:gd name="T7" fmla="*/ 680 h 1246"/>
                  <a:gd name="T8" fmla="*/ 509 w 921"/>
                  <a:gd name="T9" fmla="*/ 796 h 1246"/>
                  <a:gd name="T10" fmla="*/ 489 w 921"/>
                  <a:gd name="T11" fmla="*/ 852 h 1246"/>
                  <a:gd name="T12" fmla="*/ 479 w 921"/>
                  <a:gd name="T13" fmla="*/ 852 h 1246"/>
                  <a:gd name="T14" fmla="*/ 489 w 921"/>
                  <a:gd name="T15" fmla="*/ 862 h 1246"/>
                  <a:gd name="T16" fmla="*/ 595 w 921"/>
                  <a:gd name="T17" fmla="*/ 747 h 1246"/>
                  <a:gd name="T18" fmla="*/ 643 w 921"/>
                  <a:gd name="T19" fmla="*/ 690 h 1246"/>
                  <a:gd name="T20" fmla="*/ 767 w 921"/>
                  <a:gd name="T21" fmla="*/ 441 h 1246"/>
                  <a:gd name="T22" fmla="*/ 815 w 921"/>
                  <a:gd name="T23" fmla="*/ 344 h 1246"/>
                  <a:gd name="T24" fmla="*/ 834 w 921"/>
                  <a:gd name="T25" fmla="*/ 325 h 1246"/>
                  <a:gd name="T26" fmla="*/ 921 w 921"/>
                  <a:gd name="T27" fmla="*/ 555 h 1246"/>
                  <a:gd name="T28" fmla="*/ 902 w 921"/>
                  <a:gd name="T29" fmla="*/ 604 h 1246"/>
                  <a:gd name="T30" fmla="*/ 653 w 921"/>
                  <a:gd name="T31" fmla="*/ 843 h 1246"/>
                  <a:gd name="T32" fmla="*/ 643 w 921"/>
                  <a:gd name="T33" fmla="*/ 843 h 1246"/>
                  <a:gd name="T34" fmla="*/ 633 w 921"/>
                  <a:gd name="T35" fmla="*/ 852 h 1246"/>
                  <a:gd name="T36" fmla="*/ 614 w 921"/>
                  <a:gd name="T37" fmla="*/ 852 h 1246"/>
                  <a:gd name="T38" fmla="*/ 499 w 921"/>
                  <a:gd name="T39" fmla="*/ 968 h 1246"/>
                  <a:gd name="T40" fmla="*/ 479 w 921"/>
                  <a:gd name="T41" fmla="*/ 996 h 1246"/>
                  <a:gd name="T42" fmla="*/ 172 w 921"/>
                  <a:gd name="T43" fmla="*/ 1189 h 1246"/>
                  <a:gd name="T44" fmla="*/ 29 w 921"/>
                  <a:gd name="T45" fmla="*/ 1246 h 1246"/>
                  <a:gd name="T46" fmla="*/ 19 w 921"/>
                  <a:gd name="T47" fmla="*/ 1246 h 1246"/>
                  <a:gd name="T48" fmla="*/ 0 w 921"/>
                  <a:gd name="T49" fmla="*/ 1226 h 1246"/>
                  <a:gd name="T50" fmla="*/ 67 w 921"/>
                  <a:gd name="T51" fmla="*/ 1140 h 1246"/>
                  <a:gd name="T52" fmla="*/ 191 w 921"/>
                  <a:gd name="T53" fmla="*/ 1035 h 1246"/>
                  <a:gd name="T54" fmla="*/ 201 w 921"/>
                  <a:gd name="T55" fmla="*/ 1015 h 1246"/>
                  <a:gd name="T56" fmla="*/ 201 w 921"/>
                  <a:gd name="T57" fmla="*/ 996 h 1246"/>
                  <a:gd name="T58" fmla="*/ 412 w 921"/>
                  <a:gd name="T59" fmla="*/ 738 h 1246"/>
                  <a:gd name="T60" fmla="*/ 489 w 921"/>
                  <a:gd name="T61" fmla="*/ 641 h 1246"/>
                  <a:gd name="T62" fmla="*/ 546 w 921"/>
                  <a:gd name="T63" fmla="*/ 508 h 1246"/>
                  <a:gd name="T64" fmla="*/ 556 w 921"/>
                  <a:gd name="T65" fmla="*/ 325 h 1246"/>
                  <a:gd name="T66" fmla="*/ 546 w 921"/>
                  <a:gd name="T67" fmla="*/ 230 h 1246"/>
                  <a:gd name="T68" fmla="*/ 556 w 921"/>
                  <a:gd name="T69" fmla="*/ 181 h 1246"/>
                  <a:gd name="T70" fmla="*/ 546 w 921"/>
                  <a:gd name="T71" fmla="*/ 114 h 1246"/>
                  <a:gd name="T72" fmla="*/ 556 w 921"/>
                  <a:gd name="T73" fmla="*/ 28 h 1246"/>
                  <a:gd name="T74" fmla="*/ 528 w 921"/>
                  <a:gd name="T75" fmla="*/ 9 h 1246"/>
                  <a:gd name="T76" fmla="*/ 499 w 921"/>
                  <a:gd name="T77" fmla="*/ 38 h 1246"/>
                  <a:gd name="T78" fmla="*/ 470 w 921"/>
                  <a:gd name="T79" fmla="*/ 0 h 1246"/>
                  <a:gd name="T80" fmla="*/ 671 w 921"/>
                  <a:gd name="T81" fmla="*/ 67 h 1246"/>
                  <a:gd name="T82" fmla="*/ 729 w 921"/>
                  <a:gd name="T83" fmla="*/ 114 h 124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921"/>
                  <a:gd name="T127" fmla="*/ 0 h 1246"/>
                  <a:gd name="T128" fmla="*/ 921 w 921"/>
                  <a:gd name="T129" fmla="*/ 1246 h 124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921" h="1246">
                    <a:moveTo>
                      <a:pt x="729" y="114"/>
                    </a:moveTo>
                    <a:lnTo>
                      <a:pt x="806" y="239"/>
                    </a:lnTo>
                    <a:lnTo>
                      <a:pt x="815" y="277"/>
                    </a:lnTo>
                    <a:lnTo>
                      <a:pt x="604" y="680"/>
                    </a:lnTo>
                    <a:lnTo>
                      <a:pt x="509" y="796"/>
                    </a:lnTo>
                    <a:lnTo>
                      <a:pt x="489" y="852"/>
                    </a:lnTo>
                    <a:lnTo>
                      <a:pt x="479" y="852"/>
                    </a:lnTo>
                    <a:lnTo>
                      <a:pt x="489" y="862"/>
                    </a:lnTo>
                    <a:lnTo>
                      <a:pt x="595" y="747"/>
                    </a:lnTo>
                    <a:lnTo>
                      <a:pt x="643" y="690"/>
                    </a:lnTo>
                    <a:lnTo>
                      <a:pt x="767" y="441"/>
                    </a:lnTo>
                    <a:lnTo>
                      <a:pt x="815" y="344"/>
                    </a:lnTo>
                    <a:lnTo>
                      <a:pt x="834" y="325"/>
                    </a:lnTo>
                    <a:lnTo>
                      <a:pt x="921" y="555"/>
                    </a:lnTo>
                    <a:lnTo>
                      <a:pt x="902" y="604"/>
                    </a:lnTo>
                    <a:lnTo>
                      <a:pt x="653" y="843"/>
                    </a:lnTo>
                    <a:lnTo>
                      <a:pt x="643" y="843"/>
                    </a:lnTo>
                    <a:lnTo>
                      <a:pt x="633" y="852"/>
                    </a:lnTo>
                    <a:lnTo>
                      <a:pt x="614" y="852"/>
                    </a:lnTo>
                    <a:lnTo>
                      <a:pt x="499" y="968"/>
                    </a:lnTo>
                    <a:lnTo>
                      <a:pt x="479" y="996"/>
                    </a:lnTo>
                    <a:lnTo>
                      <a:pt x="172" y="1189"/>
                    </a:lnTo>
                    <a:lnTo>
                      <a:pt x="29" y="1246"/>
                    </a:lnTo>
                    <a:lnTo>
                      <a:pt x="19" y="1246"/>
                    </a:lnTo>
                    <a:lnTo>
                      <a:pt x="0" y="1226"/>
                    </a:lnTo>
                    <a:lnTo>
                      <a:pt x="67" y="1140"/>
                    </a:lnTo>
                    <a:lnTo>
                      <a:pt x="191" y="1035"/>
                    </a:lnTo>
                    <a:lnTo>
                      <a:pt x="201" y="1015"/>
                    </a:lnTo>
                    <a:lnTo>
                      <a:pt x="201" y="996"/>
                    </a:lnTo>
                    <a:lnTo>
                      <a:pt x="412" y="738"/>
                    </a:lnTo>
                    <a:lnTo>
                      <a:pt x="489" y="641"/>
                    </a:lnTo>
                    <a:lnTo>
                      <a:pt x="546" y="508"/>
                    </a:lnTo>
                    <a:lnTo>
                      <a:pt x="556" y="325"/>
                    </a:lnTo>
                    <a:lnTo>
                      <a:pt x="546" y="230"/>
                    </a:lnTo>
                    <a:lnTo>
                      <a:pt x="556" y="181"/>
                    </a:lnTo>
                    <a:lnTo>
                      <a:pt x="546" y="114"/>
                    </a:lnTo>
                    <a:lnTo>
                      <a:pt x="556" y="28"/>
                    </a:lnTo>
                    <a:lnTo>
                      <a:pt x="528" y="9"/>
                    </a:lnTo>
                    <a:lnTo>
                      <a:pt x="499" y="38"/>
                    </a:lnTo>
                    <a:lnTo>
                      <a:pt x="470" y="0"/>
                    </a:lnTo>
                    <a:lnTo>
                      <a:pt x="671" y="67"/>
                    </a:lnTo>
                    <a:lnTo>
                      <a:pt x="729" y="114"/>
                    </a:lnTo>
                    <a:close/>
                  </a:path>
                </a:pathLst>
              </a:custGeom>
              <a:solidFill>
                <a:srgbClr val="9900FF"/>
              </a:solidFill>
              <a:ln w="9525">
                <a:noFill/>
                <a:round/>
                <a:headEnd/>
                <a:tailEnd/>
              </a:ln>
            </p:spPr>
            <p:txBody>
              <a:bodyPr>
                <a:prstTxWarp prst="textNoShape">
                  <a:avLst/>
                </a:prstTxWarp>
              </a:bodyPr>
              <a:lstStyle/>
              <a:p>
                <a:endParaRPr lang="en-US"/>
              </a:p>
            </p:txBody>
          </p:sp>
          <p:sp>
            <p:nvSpPr>
              <p:cNvPr id="63669" name="Freeform 227"/>
              <p:cNvSpPr>
                <a:spLocks/>
              </p:cNvSpPr>
              <p:nvPr/>
            </p:nvSpPr>
            <p:spPr bwMode="auto">
              <a:xfrm>
                <a:off x="4607" y="2261"/>
                <a:ext cx="140" cy="473"/>
              </a:xfrm>
              <a:custGeom>
                <a:avLst/>
                <a:gdLst>
                  <a:gd name="T0" fmla="*/ 182 w 701"/>
                  <a:gd name="T1" fmla="*/ 201 h 2369"/>
                  <a:gd name="T2" fmla="*/ 212 w 701"/>
                  <a:gd name="T3" fmla="*/ 211 h 2369"/>
                  <a:gd name="T4" fmla="*/ 212 w 701"/>
                  <a:gd name="T5" fmla="*/ 287 h 2369"/>
                  <a:gd name="T6" fmla="*/ 231 w 701"/>
                  <a:gd name="T7" fmla="*/ 403 h 2369"/>
                  <a:gd name="T8" fmla="*/ 240 w 701"/>
                  <a:gd name="T9" fmla="*/ 441 h 2369"/>
                  <a:gd name="T10" fmla="*/ 279 w 701"/>
                  <a:gd name="T11" fmla="*/ 461 h 2369"/>
                  <a:gd name="T12" fmla="*/ 279 w 701"/>
                  <a:gd name="T13" fmla="*/ 517 h 2369"/>
                  <a:gd name="T14" fmla="*/ 365 w 701"/>
                  <a:gd name="T15" fmla="*/ 748 h 2369"/>
                  <a:gd name="T16" fmla="*/ 423 w 701"/>
                  <a:gd name="T17" fmla="*/ 911 h 2369"/>
                  <a:gd name="T18" fmla="*/ 537 w 701"/>
                  <a:gd name="T19" fmla="*/ 1208 h 2369"/>
                  <a:gd name="T20" fmla="*/ 643 w 701"/>
                  <a:gd name="T21" fmla="*/ 1554 h 2369"/>
                  <a:gd name="T22" fmla="*/ 643 w 701"/>
                  <a:gd name="T23" fmla="*/ 1668 h 2369"/>
                  <a:gd name="T24" fmla="*/ 662 w 701"/>
                  <a:gd name="T25" fmla="*/ 1707 h 2369"/>
                  <a:gd name="T26" fmla="*/ 614 w 701"/>
                  <a:gd name="T27" fmla="*/ 1851 h 2369"/>
                  <a:gd name="T28" fmla="*/ 643 w 701"/>
                  <a:gd name="T29" fmla="*/ 1870 h 2369"/>
                  <a:gd name="T30" fmla="*/ 662 w 701"/>
                  <a:gd name="T31" fmla="*/ 1870 h 2369"/>
                  <a:gd name="T32" fmla="*/ 701 w 701"/>
                  <a:gd name="T33" fmla="*/ 2081 h 2369"/>
                  <a:gd name="T34" fmla="*/ 662 w 701"/>
                  <a:gd name="T35" fmla="*/ 2186 h 2369"/>
                  <a:gd name="T36" fmla="*/ 595 w 701"/>
                  <a:gd name="T37" fmla="*/ 2302 h 2369"/>
                  <a:gd name="T38" fmla="*/ 518 w 701"/>
                  <a:gd name="T39" fmla="*/ 2369 h 2369"/>
                  <a:gd name="T40" fmla="*/ 537 w 701"/>
                  <a:gd name="T41" fmla="*/ 2340 h 2369"/>
                  <a:gd name="T42" fmla="*/ 557 w 701"/>
                  <a:gd name="T43" fmla="*/ 2196 h 2369"/>
                  <a:gd name="T44" fmla="*/ 537 w 701"/>
                  <a:gd name="T45" fmla="*/ 2072 h 2369"/>
                  <a:gd name="T46" fmla="*/ 423 w 701"/>
                  <a:gd name="T47" fmla="*/ 1822 h 2369"/>
                  <a:gd name="T48" fmla="*/ 240 w 701"/>
                  <a:gd name="T49" fmla="*/ 1601 h 2369"/>
                  <a:gd name="T50" fmla="*/ 154 w 701"/>
                  <a:gd name="T51" fmla="*/ 1487 h 2369"/>
                  <a:gd name="T52" fmla="*/ 125 w 701"/>
                  <a:gd name="T53" fmla="*/ 1362 h 2369"/>
                  <a:gd name="T54" fmla="*/ 77 w 701"/>
                  <a:gd name="T55" fmla="*/ 1093 h 2369"/>
                  <a:gd name="T56" fmla="*/ 106 w 701"/>
                  <a:gd name="T57" fmla="*/ 1065 h 2369"/>
                  <a:gd name="T58" fmla="*/ 49 w 701"/>
                  <a:gd name="T59" fmla="*/ 949 h 2369"/>
                  <a:gd name="T60" fmla="*/ 0 w 701"/>
                  <a:gd name="T61" fmla="*/ 614 h 2369"/>
                  <a:gd name="T62" fmla="*/ 0 w 701"/>
                  <a:gd name="T63" fmla="*/ 231 h 2369"/>
                  <a:gd name="T64" fmla="*/ 29 w 701"/>
                  <a:gd name="T65" fmla="*/ 20 h 2369"/>
                  <a:gd name="T66" fmla="*/ 38 w 701"/>
                  <a:gd name="T67" fmla="*/ 0 h 2369"/>
                  <a:gd name="T68" fmla="*/ 68 w 701"/>
                  <a:gd name="T69" fmla="*/ 76 h 2369"/>
                  <a:gd name="T70" fmla="*/ 182 w 701"/>
                  <a:gd name="T71" fmla="*/ 201 h 2369"/>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701"/>
                  <a:gd name="T109" fmla="*/ 0 h 2369"/>
                  <a:gd name="T110" fmla="*/ 701 w 701"/>
                  <a:gd name="T111" fmla="*/ 2369 h 2369"/>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701" h="2369">
                    <a:moveTo>
                      <a:pt x="182" y="201"/>
                    </a:moveTo>
                    <a:lnTo>
                      <a:pt x="212" y="211"/>
                    </a:lnTo>
                    <a:lnTo>
                      <a:pt x="212" y="287"/>
                    </a:lnTo>
                    <a:lnTo>
                      <a:pt x="231" y="403"/>
                    </a:lnTo>
                    <a:lnTo>
                      <a:pt x="240" y="441"/>
                    </a:lnTo>
                    <a:lnTo>
                      <a:pt x="279" y="461"/>
                    </a:lnTo>
                    <a:lnTo>
                      <a:pt x="279" y="517"/>
                    </a:lnTo>
                    <a:lnTo>
                      <a:pt x="365" y="748"/>
                    </a:lnTo>
                    <a:lnTo>
                      <a:pt x="423" y="911"/>
                    </a:lnTo>
                    <a:lnTo>
                      <a:pt x="537" y="1208"/>
                    </a:lnTo>
                    <a:lnTo>
                      <a:pt x="643" y="1554"/>
                    </a:lnTo>
                    <a:lnTo>
                      <a:pt x="643" y="1668"/>
                    </a:lnTo>
                    <a:lnTo>
                      <a:pt x="662" y="1707"/>
                    </a:lnTo>
                    <a:lnTo>
                      <a:pt x="614" y="1851"/>
                    </a:lnTo>
                    <a:lnTo>
                      <a:pt x="643" y="1870"/>
                    </a:lnTo>
                    <a:lnTo>
                      <a:pt x="662" y="1870"/>
                    </a:lnTo>
                    <a:lnTo>
                      <a:pt x="701" y="2081"/>
                    </a:lnTo>
                    <a:lnTo>
                      <a:pt x="662" y="2186"/>
                    </a:lnTo>
                    <a:lnTo>
                      <a:pt x="595" y="2302"/>
                    </a:lnTo>
                    <a:lnTo>
                      <a:pt x="518" y="2369"/>
                    </a:lnTo>
                    <a:lnTo>
                      <a:pt x="537" y="2340"/>
                    </a:lnTo>
                    <a:lnTo>
                      <a:pt x="557" y="2196"/>
                    </a:lnTo>
                    <a:lnTo>
                      <a:pt x="537" y="2072"/>
                    </a:lnTo>
                    <a:lnTo>
                      <a:pt x="423" y="1822"/>
                    </a:lnTo>
                    <a:lnTo>
                      <a:pt x="240" y="1601"/>
                    </a:lnTo>
                    <a:lnTo>
                      <a:pt x="154" y="1487"/>
                    </a:lnTo>
                    <a:lnTo>
                      <a:pt x="125" y="1362"/>
                    </a:lnTo>
                    <a:lnTo>
                      <a:pt x="77" y="1093"/>
                    </a:lnTo>
                    <a:lnTo>
                      <a:pt x="106" y="1065"/>
                    </a:lnTo>
                    <a:lnTo>
                      <a:pt x="49" y="949"/>
                    </a:lnTo>
                    <a:lnTo>
                      <a:pt x="0" y="614"/>
                    </a:lnTo>
                    <a:lnTo>
                      <a:pt x="0" y="231"/>
                    </a:lnTo>
                    <a:lnTo>
                      <a:pt x="29" y="20"/>
                    </a:lnTo>
                    <a:lnTo>
                      <a:pt x="38" y="0"/>
                    </a:lnTo>
                    <a:lnTo>
                      <a:pt x="68" y="76"/>
                    </a:lnTo>
                    <a:lnTo>
                      <a:pt x="182" y="201"/>
                    </a:lnTo>
                    <a:close/>
                  </a:path>
                </a:pathLst>
              </a:custGeom>
              <a:solidFill>
                <a:srgbClr val="9966FF"/>
              </a:solidFill>
              <a:ln w="9525">
                <a:noFill/>
                <a:round/>
                <a:headEnd/>
                <a:tailEnd/>
              </a:ln>
            </p:spPr>
            <p:txBody>
              <a:bodyPr>
                <a:prstTxWarp prst="textNoShape">
                  <a:avLst/>
                </a:prstTxWarp>
              </a:bodyPr>
              <a:lstStyle/>
              <a:p>
                <a:endParaRPr lang="en-US"/>
              </a:p>
            </p:txBody>
          </p:sp>
          <p:sp>
            <p:nvSpPr>
              <p:cNvPr id="63670" name="Freeform 228"/>
              <p:cNvSpPr>
                <a:spLocks/>
              </p:cNvSpPr>
              <p:nvPr/>
            </p:nvSpPr>
            <p:spPr bwMode="auto">
              <a:xfrm>
                <a:off x="4164" y="2266"/>
                <a:ext cx="67" cy="451"/>
              </a:xfrm>
              <a:custGeom>
                <a:avLst/>
                <a:gdLst>
                  <a:gd name="T0" fmla="*/ 249 w 335"/>
                  <a:gd name="T1" fmla="*/ 346 h 2253"/>
                  <a:gd name="T2" fmla="*/ 200 w 335"/>
                  <a:gd name="T3" fmla="*/ 787 h 2253"/>
                  <a:gd name="T4" fmla="*/ 200 w 335"/>
                  <a:gd name="T5" fmla="*/ 1314 h 2253"/>
                  <a:gd name="T6" fmla="*/ 230 w 335"/>
                  <a:gd name="T7" fmla="*/ 1812 h 2253"/>
                  <a:gd name="T8" fmla="*/ 268 w 335"/>
                  <a:gd name="T9" fmla="*/ 2081 h 2253"/>
                  <a:gd name="T10" fmla="*/ 316 w 335"/>
                  <a:gd name="T11" fmla="*/ 2205 h 2253"/>
                  <a:gd name="T12" fmla="*/ 335 w 335"/>
                  <a:gd name="T13" fmla="*/ 2224 h 2253"/>
                  <a:gd name="T14" fmla="*/ 258 w 335"/>
                  <a:gd name="T15" fmla="*/ 2234 h 2253"/>
                  <a:gd name="T16" fmla="*/ 239 w 335"/>
                  <a:gd name="T17" fmla="*/ 2253 h 2253"/>
                  <a:gd name="T18" fmla="*/ 172 w 335"/>
                  <a:gd name="T19" fmla="*/ 2224 h 2253"/>
                  <a:gd name="T20" fmla="*/ 86 w 335"/>
                  <a:gd name="T21" fmla="*/ 2196 h 2253"/>
                  <a:gd name="T22" fmla="*/ 56 w 335"/>
                  <a:gd name="T23" fmla="*/ 2138 h 2253"/>
                  <a:gd name="T24" fmla="*/ 38 w 335"/>
                  <a:gd name="T25" fmla="*/ 2023 h 2253"/>
                  <a:gd name="T26" fmla="*/ 9 w 335"/>
                  <a:gd name="T27" fmla="*/ 1956 h 2253"/>
                  <a:gd name="T28" fmla="*/ 0 w 335"/>
                  <a:gd name="T29" fmla="*/ 1707 h 2253"/>
                  <a:gd name="T30" fmla="*/ 0 w 335"/>
                  <a:gd name="T31" fmla="*/ 1284 h 2253"/>
                  <a:gd name="T32" fmla="*/ 28 w 335"/>
                  <a:gd name="T33" fmla="*/ 997 h 2253"/>
                  <a:gd name="T34" fmla="*/ 95 w 335"/>
                  <a:gd name="T35" fmla="*/ 671 h 2253"/>
                  <a:gd name="T36" fmla="*/ 316 w 335"/>
                  <a:gd name="T37" fmla="*/ 0 h 2253"/>
                  <a:gd name="T38" fmla="*/ 316 w 335"/>
                  <a:gd name="T39" fmla="*/ 77 h 2253"/>
                  <a:gd name="T40" fmla="*/ 249 w 335"/>
                  <a:gd name="T41" fmla="*/ 346 h 225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35"/>
                  <a:gd name="T64" fmla="*/ 0 h 2253"/>
                  <a:gd name="T65" fmla="*/ 335 w 335"/>
                  <a:gd name="T66" fmla="*/ 2253 h 2253"/>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35" h="2253">
                    <a:moveTo>
                      <a:pt x="249" y="346"/>
                    </a:moveTo>
                    <a:lnTo>
                      <a:pt x="200" y="787"/>
                    </a:lnTo>
                    <a:lnTo>
                      <a:pt x="200" y="1314"/>
                    </a:lnTo>
                    <a:lnTo>
                      <a:pt x="230" y="1812"/>
                    </a:lnTo>
                    <a:lnTo>
                      <a:pt x="268" y="2081"/>
                    </a:lnTo>
                    <a:lnTo>
                      <a:pt x="316" y="2205"/>
                    </a:lnTo>
                    <a:lnTo>
                      <a:pt x="335" y="2224"/>
                    </a:lnTo>
                    <a:lnTo>
                      <a:pt x="258" y="2234"/>
                    </a:lnTo>
                    <a:lnTo>
                      <a:pt x="239" y="2253"/>
                    </a:lnTo>
                    <a:lnTo>
                      <a:pt x="172" y="2224"/>
                    </a:lnTo>
                    <a:lnTo>
                      <a:pt x="86" y="2196"/>
                    </a:lnTo>
                    <a:lnTo>
                      <a:pt x="56" y="2138"/>
                    </a:lnTo>
                    <a:lnTo>
                      <a:pt x="38" y="2023"/>
                    </a:lnTo>
                    <a:lnTo>
                      <a:pt x="9" y="1956"/>
                    </a:lnTo>
                    <a:lnTo>
                      <a:pt x="0" y="1707"/>
                    </a:lnTo>
                    <a:lnTo>
                      <a:pt x="0" y="1284"/>
                    </a:lnTo>
                    <a:lnTo>
                      <a:pt x="28" y="997"/>
                    </a:lnTo>
                    <a:lnTo>
                      <a:pt x="95" y="671"/>
                    </a:lnTo>
                    <a:lnTo>
                      <a:pt x="316" y="0"/>
                    </a:lnTo>
                    <a:lnTo>
                      <a:pt x="316" y="77"/>
                    </a:lnTo>
                    <a:lnTo>
                      <a:pt x="249" y="346"/>
                    </a:lnTo>
                    <a:close/>
                  </a:path>
                </a:pathLst>
              </a:custGeom>
              <a:solidFill>
                <a:srgbClr val="9966FF"/>
              </a:solidFill>
              <a:ln w="9525">
                <a:noFill/>
                <a:round/>
                <a:headEnd/>
                <a:tailEnd/>
              </a:ln>
            </p:spPr>
            <p:txBody>
              <a:bodyPr>
                <a:prstTxWarp prst="textNoShape">
                  <a:avLst/>
                </a:prstTxWarp>
              </a:bodyPr>
              <a:lstStyle/>
              <a:p>
                <a:endParaRPr lang="en-US"/>
              </a:p>
            </p:txBody>
          </p:sp>
          <p:sp>
            <p:nvSpPr>
              <p:cNvPr id="63671" name="Freeform 229"/>
              <p:cNvSpPr>
                <a:spLocks/>
              </p:cNvSpPr>
              <p:nvPr/>
            </p:nvSpPr>
            <p:spPr bwMode="auto">
              <a:xfrm>
                <a:off x="4774" y="2272"/>
                <a:ext cx="75" cy="138"/>
              </a:xfrm>
              <a:custGeom>
                <a:avLst/>
                <a:gdLst>
                  <a:gd name="T0" fmla="*/ 375 w 375"/>
                  <a:gd name="T1" fmla="*/ 87 h 691"/>
                  <a:gd name="T2" fmla="*/ 375 w 375"/>
                  <a:gd name="T3" fmla="*/ 221 h 691"/>
                  <a:gd name="T4" fmla="*/ 336 w 375"/>
                  <a:gd name="T5" fmla="*/ 423 h 691"/>
                  <a:gd name="T6" fmla="*/ 288 w 375"/>
                  <a:gd name="T7" fmla="*/ 557 h 691"/>
                  <a:gd name="T8" fmla="*/ 67 w 375"/>
                  <a:gd name="T9" fmla="*/ 691 h 691"/>
                  <a:gd name="T10" fmla="*/ 0 w 375"/>
                  <a:gd name="T11" fmla="*/ 671 h 691"/>
                  <a:gd name="T12" fmla="*/ 57 w 375"/>
                  <a:gd name="T13" fmla="*/ 384 h 691"/>
                  <a:gd name="T14" fmla="*/ 201 w 375"/>
                  <a:gd name="T15" fmla="*/ 125 h 691"/>
                  <a:gd name="T16" fmla="*/ 278 w 375"/>
                  <a:gd name="T17" fmla="*/ 30 h 691"/>
                  <a:gd name="T18" fmla="*/ 317 w 375"/>
                  <a:gd name="T19" fmla="*/ 0 h 691"/>
                  <a:gd name="T20" fmla="*/ 336 w 375"/>
                  <a:gd name="T21" fmla="*/ 0 h 691"/>
                  <a:gd name="T22" fmla="*/ 375 w 375"/>
                  <a:gd name="T23" fmla="*/ 87 h 69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75"/>
                  <a:gd name="T37" fmla="*/ 0 h 691"/>
                  <a:gd name="T38" fmla="*/ 375 w 375"/>
                  <a:gd name="T39" fmla="*/ 691 h 69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75" h="691">
                    <a:moveTo>
                      <a:pt x="375" y="87"/>
                    </a:moveTo>
                    <a:lnTo>
                      <a:pt x="375" y="221"/>
                    </a:lnTo>
                    <a:lnTo>
                      <a:pt x="336" y="423"/>
                    </a:lnTo>
                    <a:lnTo>
                      <a:pt x="288" y="557"/>
                    </a:lnTo>
                    <a:lnTo>
                      <a:pt x="67" y="691"/>
                    </a:lnTo>
                    <a:lnTo>
                      <a:pt x="0" y="671"/>
                    </a:lnTo>
                    <a:lnTo>
                      <a:pt x="57" y="384"/>
                    </a:lnTo>
                    <a:lnTo>
                      <a:pt x="201" y="125"/>
                    </a:lnTo>
                    <a:lnTo>
                      <a:pt x="278" y="30"/>
                    </a:lnTo>
                    <a:lnTo>
                      <a:pt x="317" y="0"/>
                    </a:lnTo>
                    <a:lnTo>
                      <a:pt x="336" y="0"/>
                    </a:lnTo>
                    <a:lnTo>
                      <a:pt x="375" y="87"/>
                    </a:lnTo>
                    <a:close/>
                  </a:path>
                </a:pathLst>
              </a:custGeom>
              <a:solidFill>
                <a:srgbClr val="9900FF"/>
              </a:solidFill>
              <a:ln w="9525">
                <a:noFill/>
                <a:round/>
                <a:headEnd/>
                <a:tailEnd/>
              </a:ln>
            </p:spPr>
            <p:txBody>
              <a:bodyPr>
                <a:prstTxWarp prst="textNoShape">
                  <a:avLst/>
                </a:prstTxWarp>
              </a:bodyPr>
              <a:lstStyle/>
              <a:p>
                <a:endParaRPr lang="en-US"/>
              </a:p>
            </p:txBody>
          </p:sp>
          <p:sp>
            <p:nvSpPr>
              <p:cNvPr id="63672" name="Freeform 230"/>
              <p:cNvSpPr>
                <a:spLocks/>
              </p:cNvSpPr>
              <p:nvPr/>
            </p:nvSpPr>
            <p:spPr bwMode="auto">
              <a:xfrm>
                <a:off x="3876" y="2284"/>
                <a:ext cx="246" cy="182"/>
              </a:xfrm>
              <a:custGeom>
                <a:avLst/>
                <a:gdLst>
                  <a:gd name="T0" fmla="*/ 442 w 1229"/>
                  <a:gd name="T1" fmla="*/ 144 h 911"/>
                  <a:gd name="T2" fmla="*/ 432 w 1229"/>
                  <a:gd name="T3" fmla="*/ 172 h 911"/>
                  <a:gd name="T4" fmla="*/ 442 w 1229"/>
                  <a:gd name="T5" fmla="*/ 230 h 911"/>
                  <a:gd name="T6" fmla="*/ 931 w 1229"/>
                  <a:gd name="T7" fmla="*/ 374 h 911"/>
                  <a:gd name="T8" fmla="*/ 864 w 1229"/>
                  <a:gd name="T9" fmla="*/ 326 h 911"/>
                  <a:gd name="T10" fmla="*/ 499 w 1229"/>
                  <a:gd name="T11" fmla="*/ 163 h 911"/>
                  <a:gd name="T12" fmla="*/ 499 w 1229"/>
                  <a:gd name="T13" fmla="*/ 67 h 911"/>
                  <a:gd name="T14" fmla="*/ 711 w 1229"/>
                  <a:gd name="T15" fmla="*/ 172 h 911"/>
                  <a:gd name="T16" fmla="*/ 1141 w 1229"/>
                  <a:gd name="T17" fmla="*/ 249 h 911"/>
                  <a:gd name="T18" fmla="*/ 1171 w 1229"/>
                  <a:gd name="T19" fmla="*/ 260 h 911"/>
                  <a:gd name="T20" fmla="*/ 1229 w 1229"/>
                  <a:gd name="T21" fmla="*/ 413 h 911"/>
                  <a:gd name="T22" fmla="*/ 1132 w 1229"/>
                  <a:gd name="T23" fmla="*/ 776 h 911"/>
                  <a:gd name="T24" fmla="*/ 883 w 1229"/>
                  <a:gd name="T25" fmla="*/ 720 h 911"/>
                  <a:gd name="T26" fmla="*/ 787 w 1229"/>
                  <a:gd name="T27" fmla="*/ 623 h 911"/>
                  <a:gd name="T28" fmla="*/ 758 w 1229"/>
                  <a:gd name="T29" fmla="*/ 604 h 911"/>
                  <a:gd name="T30" fmla="*/ 767 w 1229"/>
                  <a:gd name="T31" fmla="*/ 681 h 911"/>
                  <a:gd name="T32" fmla="*/ 997 w 1229"/>
                  <a:gd name="T33" fmla="*/ 815 h 911"/>
                  <a:gd name="T34" fmla="*/ 1104 w 1229"/>
                  <a:gd name="T35" fmla="*/ 901 h 911"/>
                  <a:gd name="T36" fmla="*/ 892 w 1229"/>
                  <a:gd name="T37" fmla="*/ 863 h 911"/>
                  <a:gd name="T38" fmla="*/ 720 w 1229"/>
                  <a:gd name="T39" fmla="*/ 729 h 911"/>
                  <a:gd name="T40" fmla="*/ 672 w 1229"/>
                  <a:gd name="T41" fmla="*/ 690 h 911"/>
                  <a:gd name="T42" fmla="*/ 393 w 1229"/>
                  <a:gd name="T43" fmla="*/ 441 h 911"/>
                  <a:gd name="T44" fmla="*/ 403 w 1229"/>
                  <a:gd name="T45" fmla="*/ 393 h 911"/>
                  <a:gd name="T46" fmla="*/ 412 w 1229"/>
                  <a:gd name="T47" fmla="*/ 383 h 911"/>
                  <a:gd name="T48" fmla="*/ 653 w 1229"/>
                  <a:gd name="T49" fmla="*/ 470 h 911"/>
                  <a:gd name="T50" fmla="*/ 556 w 1229"/>
                  <a:gd name="T51" fmla="*/ 383 h 911"/>
                  <a:gd name="T52" fmla="*/ 403 w 1229"/>
                  <a:gd name="T53" fmla="*/ 316 h 911"/>
                  <a:gd name="T54" fmla="*/ 384 w 1229"/>
                  <a:gd name="T55" fmla="*/ 288 h 911"/>
                  <a:gd name="T56" fmla="*/ 346 w 1229"/>
                  <a:gd name="T57" fmla="*/ 326 h 911"/>
                  <a:gd name="T58" fmla="*/ 317 w 1229"/>
                  <a:gd name="T59" fmla="*/ 432 h 911"/>
                  <a:gd name="T60" fmla="*/ 202 w 1229"/>
                  <a:gd name="T61" fmla="*/ 470 h 911"/>
                  <a:gd name="T62" fmla="*/ 0 w 1229"/>
                  <a:gd name="T63" fmla="*/ 432 h 911"/>
                  <a:gd name="T64" fmla="*/ 38 w 1229"/>
                  <a:gd name="T65" fmla="*/ 402 h 911"/>
                  <a:gd name="T66" fmla="*/ 163 w 1229"/>
                  <a:gd name="T67" fmla="*/ 374 h 911"/>
                  <a:gd name="T68" fmla="*/ 173 w 1229"/>
                  <a:gd name="T69" fmla="*/ 422 h 911"/>
                  <a:gd name="T70" fmla="*/ 202 w 1229"/>
                  <a:gd name="T71" fmla="*/ 432 h 911"/>
                  <a:gd name="T72" fmla="*/ 249 w 1229"/>
                  <a:gd name="T73" fmla="*/ 288 h 911"/>
                  <a:gd name="T74" fmla="*/ 317 w 1229"/>
                  <a:gd name="T75" fmla="*/ 135 h 911"/>
                  <a:gd name="T76" fmla="*/ 307 w 1229"/>
                  <a:gd name="T77" fmla="*/ 77 h 911"/>
                  <a:gd name="T78" fmla="*/ 355 w 1229"/>
                  <a:gd name="T79" fmla="*/ 19 h 911"/>
                  <a:gd name="T80" fmla="*/ 393 w 1229"/>
                  <a:gd name="T81" fmla="*/ 10 h 91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229"/>
                  <a:gd name="T124" fmla="*/ 0 h 911"/>
                  <a:gd name="T125" fmla="*/ 1229 w 1229"/>
                  <a:gd name="T126" fmla="*/ 911 h 911"/>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229" h="911">
                    <a:moveTo>
                      <a:pt x="432" y="58"/>
                    </a:moveTo>
                    <a:lnTo>
                      <a:pt x="442" y="144"/>
                    </a:lnTo>
                    <a:lnTo>
                      <a:pt x="442" y="172"/>
                    </a:lnTo>
                    <a:lnTo>
                      <a:pt x="432" y="172"/>
                    </a:lnTo>
                    <a:lnTo>
                      <a:pt x="423" y="182"/>
                    </a:lnTo>
                    <a:lnTo>
                      <a:pt x="442" y="230"/>
                    </a:lnTo>
                    <a:lnTo>
                      <a:pt x="653" y="316"/>
                    </a:lnTo>
                    <a:lnTo>
                      <a:pt x="931" y="374"/>
                    </a:lnTo>
                    <a:lnTo>
                      <a:pt x="941" y="365"/>
                    </a:lnTo>
                    <a:lnTo>
                      <a:pt x="864" y="326"/>
                    </a:lnTo>
                    <a:lnTo>
                      <a:pt x="700" y="288"/>
                    </a:lnTo>
                    <a:lnTo>
                      <a:pt x="499" y="163"/>
                    </a:lnTo>
                    <a:lnTo>
                      <a:pt x="479" y="86"/>
                    </a:lnTo>
                    <a:lnTo>
                      <a:pt x="499" y="67"/>
                    </a:lnTo>
                    <a:lnTo>
                      <a:pt x="547" y="77"/>
                    </a:lnTo>
                    <a:lnTo>
                      <a:pt x="711" y="172"/>
                    </a:lnTo>
                    <a:lnTo>
                      <a:pt x="902" y="221"/>
                    </a:lnTo>
                    <a:lnTo>
                      <a:pt x="1141" y="249"/>
                    </a:lnTo>
                    <a:lnTo>
                      <a:pt x="1152" y="260"/>
                    </a:lnTo>
                    <a:lnTo>
                      <a:pt x="1171" y="260"/>
                    </a:lnTo>
                    <a:lnTo>
                      <a:pt x="1219" y="346"/>
                    </a:lnTo>
                    <a:lnTo>
                      <a:pt x="1229" y="413"/>
                    </a:lnTo>
                    <a:lnTo>
                      <a:pt x="1141" y="729"/>
                    </a:lnTo>
                    <a:lnTo>
                      <a:pt x="1132" y="776"/>
                    </a:lnTo>
                    <a:lnTo>
                      <a:pt x="1017" y="767"/>
                    </a:lnTo>
                    <a:lnTo>
                      <a:pt x="883" y="720"/>
                    </a:lnTo>
                    <a:lnTo>
                      <a:pt x="797" y="662"/>
                    </a:lnTo>
                    <a:lnTo>
                      <a:pt x="787" y="623"/>
                    </a:lnTo>
                    <a:lnTo>
                      <a:pt x="767" y="604"/>
                    </a:lnTo>
                    <a:lnTo>
                      <a:pt x="758" y="604"/>
                    </a:lnTo>
                    <a:lnTo>
                      <a:pt x="739" y="613"/>
                    </a:lnTo>
                    <a:lnTo>
                      <a:pt x="767" y="681"/>
                    </a:lnTo>
                    <a:lnTo>
                      <a:pt x="855" y="757"/>
                    </a:lnTo>
                    <a:lnTo>
                      <a:pt x="997" y="815"/>
                    </a:lnTo>
                    <a:lnTo>
                      <a:pt x="1113" y="834"/>
                    </a:lnTo>
                    <a:lnTo>
                      <a:pt x="1104" y="901"/>
                    </a:lnTo>
                    <a:lnTo>
                      <a:pt x="1104" y="911"/>
                    </a:lnTo>
                    <a:lnTo>
                      <a:pt x="892" y="863"/>
                    </a:lnTo>
                    <a:lnTo>
                      <a:pt x="806" y="815"/>
                    </a:lnTo>
                    <a:lnTo>
                      <a:pt x="720" y="729"/>
                    </a:lnTo>
                    <a:lnTo>
                      <a:pt x="681" y="710"/>
                    </a:lnTo>
                    <a:lnTo>
                      <a:pt x="672" y="690"/>
                    </a:lnTo>
                    <a:lnTo>
                      <a:pt x="614" y="652"/>
                    </a:lnTo>
                    <a:lnTo>
                      <a:pt x="393" y="441"/>
                    </a:lnTo>
                    <a:lnTo>
                      <a:pt x="393" y="402"/>
                    </a:lnTo>
                    <a:lnTo>
                      <a:pt x="403" y="393"/>
                    </a:lnTo>
                    <a:lnTo>
                      <a:pt x="403" y="374"/>
                    </a:lnTo>
                    <a:lnTo>
                      <a:pt x="412" y="383"/>
                    </a:lnTo>
                    <a:lnTo>
                      <a:pt x="432" y="374"/>
                    </a:lnTo>
                    <a:lnTo>
                      <a:pt x="653" y="470"/>
                    </a:lnTo>
                    <a:lnTo>
                      <a:pt x="662" y="460"/>
                    </a:lnTo>
                    <a:lnTo>
                      <a:pt x="556" y="383"/>
                    </a:lnTo>
                    <a:lnTo>
                      <a:pt x="442" y="335"/>
                    </a:lnTo>
                    <a:lnTo>
                      <a:pt x="403" y="316"/>
                    </a:lnTo>
                    <a:lnTo>
                      <a:pt x="403" y="307"/>
                    </a:lnTo>
                    <a:lnTo>
                      <a:pt x="384" y="288"/>
                    </a:lnTo>
                    <a:lnTo>
                      <a:pt x="346" y="307"/>
                    </a:lnTo>
                    <a:lnTo>
                      <a:pt x="346" y="326"/>
                    </a:lnTo>
                    <a:lnTo>
                      <a:pt x="336" y="393"/>
                    </a:lnTo>
                    <a:lnTo>
                      <a:pt x="317" y="432"/>
                    </a:lnTo>
                    <a:lnTo>
                      <a:pt x="249" y="460"/>
                    </a:lnTo>
                    <a:lnTo>
                      <a:pt x="202" y="470"/>
                    </a:lnTo>
                    <a:lnTo>
                      <a:pt x="29" y="460"/>
                    </a:lnTo>
                    <a:lnTo>
                      <a:pt x="0" y="432"/>
                    </a:lnTo>
                    <a:lnTo>
                      <a:pt x="19" y="432"/>
                    </a:lnTo>
                    <a:lnTo>
                      <a:pt x="38" y="402"/>
                    </a:lnTo>
                    <a:lnTo>
                      <a:pt x="48" y="346"/>
                    </a:lnTo>
                    <a:lnTo>
                      <a:pt x="163" y="374"/>
                    </a:lnTo>
                    <a:lnTo>
                      <a:pt x="173" y="402"/>
                    </a:lnTo>
                    <a:lnTo>
                      <a:pt x="173" y="422"/>
                    </a:lnTo>
                    <a:lnTo>
                      <a:pt x="173" y="432"/>
                    </a:lnTo>
                    <a:lnTo>
                      <a:pt x="202" y="432"/>
                    </a:lnTo>
                    <a:lnTo>
                      <a:pt x="249" y="374"/>
                    </a:lnTo>
                    <a:lnTo>
                      <a:pt x="249" y="288"/>
                    </a:lnTo>
                    <a:lnTo>
                      <a:pt x="288" y="230"/>
                    </a:lnTo>
                    <a:lnTo>
                      <a:pt x="317" y="135"/>
                    </a:lnTo>
                    <a:lnTo>
                      <a:pt x="307" y="105"/>
                    </a:lnTo>
                    <a:lnTo>
                      <a:pt x="307" y="77"/>
                    </a:lnTo>
                    <a:lnTo>
                      <a:pt x="326" y="67"/>
                    </a:lnTo>
                    <a:lnTo>
                      <a:pt x="355" y="19"/>
                    </a:lnTo>
                    <a:lnTo>
                      <a:pt x="355" y="0"/>
                    </a:lnTo>
                    <a:lnTo>
                      <a:pt x="393" y="10"/>
                    </a:lnTo>
                    <a:lnTo>
                      <a:pt x="432" y="58"/>
                    </a:lnTo>
                    <a:close/>
                  </a:path>
                </a:pathLst>
              </a:custGeom>
              <a:solidFill>
                <a:srgbClr val="FFCC99"/>
              </a:solidFill>
              <a:ln w="9525">
                <a:noFill/>
                <a:round/>
                <a:headEnd/>
                <a:tailEnd/>
              </a:ln>
            </p:spPr>
            <p:txBody>
              <a:bodyPr>
                <a:prstTxWarp prst="textNoShape">
                  <a:avLst/>
                </a:prstTxWarp>
              </a:bodyPr>
              <a:lstStyle/>
              <a:p>
                <a:endParaRPr lang="en-US"/>
              </a:p>
            </p:txBody>
          </p:sp>
          <p:sp>
            <p:nvSpPr>
              <p:cNvPr id="63673" name="Freeform 231"/>
              <p:cNvSpPr>
                <a:spLocks/>
              </p:cNvSpPr>
              <p:nvPr/>
            </p:nvSpPr>
            <p:spPr bwMode="auto">
              <a:xfrm>
                <a:off x="4784" y="2289"/>
                <a:ext cx="170" cy="156"/>
              </a:xfrm>
              <a:custGeom>
                <a:avLst/>
                <a:gdLst>
                  <a:gd name="T0" fmla="*/ 835 w 854"/>
                  <a:gd name="T1" fmla="*/ 231 h 777"/>
                  <a:gd name="T2" fmla="*/ 787 w 854"/>
                  <a:gd name="T3" fmla="*/ 317 h 777"/>
                  <a:gd name="T4" fmla="*/ 681 w 854"/>
                  <a:gd name="T5" fmla="*/ 441 h 777"/>
                  <a:gd name="T6" fmla="*/ 508 w 854"/>
                  <a:gd name="T7" fmla="*/ 575 h 777"/>
                  <a:gd name="T8" fmla="*/ 240 w 854"/>
                  <a:gd name="T9" fmla="*/ 681 h 777"/>
                  <a:gd name="T10" fmla="*/ 28 w 854"/>
                  <a:gd name="T11" fmla="*/ 777 h 777"/>
                  <a:gd name="T12" fmla="*/ 0 w 854"/>
                  <a:gd name="T13" fmla="*/ 709 h 777"/>
                  <a:gd name="T14" fmla="*/ 0 w 854"/>
                  <a:gd name="T15" fmla="*/ 681 h 777"/>
                  <a:gd name="T16" fmla="*/ 48 w 854"/>
                  <a:gd name="T17" fmla="*/ 672 h 777"/>
                  <a:gd name="T18" fmla="*/ 67 w 854"/>
                  <a:gd name="T19" fmla="*/ 633 h 777"/>
                  <a:gd name="T20" fmla="*/ 96 w 854"/>
                  <a:gd name="T21" fmla="*/ 604 h 777"/>
                  <a:gd name="T22" fmla="*/ 125 w 854"/>
                  <a:gd name="T23" fmla="*/ 604 h 777"/>
                  <a:gd name="T24" fmla="*/ 230 w 854"/>
                  <a:gd name="T25" fmla="*/ 517 h 777"/>
                  <a:gd name="T26" fmla="*/ 460 w 854"/>
                  <a:gd name="T27" fmla="*/ 373 h 777"/>
                  <a:gd name="T28" fmla="*/ 585 w 854"/>
                  <a:gd name="T29" fmla="*/ 287 h 777"/>
                  <a:gd name="T30" fmla="*/ 681 w 854"/>
                  <a:gd name="T31" fmla="*/ 201 h 777"/>
                  <a:gd name="T32" fmla="*/ 835 w 854"/>
                  <a:gd name="T33" fmla="*/ 0 h 777"/>
                  <a:gd name="T34" fmla="*/ 854 w 854"/>
                  <a:gd name="T35" fmla="*/ 67 h 777"/>
                  <a:gd name="T36" fmla="*/ 835 w 854"/>
                  <a:gd name="T37" fmla="*/ 231 h 777"/>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854"/>
                  <a:gd name="T58" fmla="*/ 0 h 777"/>
                  <a:gd name="T59" fmla="*/ 854 w 854"/>
                  <a:gd name="T60" fmla="*/ 777 h 777"/>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854" h="777">
                    <a:moveTo>
                      <a:pt x="835" y="231"/>
                    </a:moveTo>
                    <a:lnTo>
                      <a:pt x="787" y="317"/>
                    </a:lnTo>
                    <a:lnTo>
                      <a:pt x="681" y="441"/>
                    </a:lnTo>
                    <a:lnTo>
                      <a:pt x="508" y="575"/>
                    </a:lnTo>
                    <a:lnTo>
                      <a:pt x="240" y="681"/>
                    </a:lnTo>
                    <a:lnTo>
                      <a:pt x="28" y="777"/>
                    </a:lnTo>
                    <a:lnTo>
                      <a:pt x="0" y="709"/>
                    </a:lnTo>
                    <a:lnTo>
                      <a:pt x="0" y="681"/>
                    </a:lnTo>
                    <a:lnTo>
                      <a:pt x="48" y="672"/>
                    </a:lnTo>
                    <a:lnTo>
                      <a:pt x="67" y="633"/>
                    </a:lnTo>
                    <a:lnTo>
                      <a:pt x="96" y="604"/>
                    </a:lnTo>
                    <a:lnTo>
                      <a:pt x="125" y="604"/>
                    </a:lnTo>
                    <a:lnTo>
                      <a:pt x="230" y="517"/>
                    </a:lnTo>
                    <a:lnTo>
                      <a:pt x="460" y="373"/>
                    </a:lnTo>
                    <a:lnTo>
                      <a:pt x="585" y="287"/>
                    </a:lnTo>
                    <a:lnTo>
                      <a:pt x="681" y="201"/>
                    </a:lnTo>
                    <a:lnTo>
                      <a:pt x="835" y="0"/>
                    </a:lnTo>
                    <a:lnTo>
                      <a:pt x="854" y="67"/>
                    </a:lnTo>
                    <a:lnTo>
                      <a:pt x="835" y="231"/>
                    </a:lnTo>
                    <a:close/>
                  </a:path>
                </a:pathLst>
              </a:custGeom>
              <a:solidFill>
                <a:srgbClr val="9900FF"/>
              </a:solidFill>
              <a:ln w="9525">
                <a:noFill/>
                <a:round/>
                <a:headEnd/>
                <a:tailEnd/>
              </a:ln>
            </p:spPr>
            <p:txBody>
              <a:bodyPr>
                <a:prstTxWarp prst="textNoShape">
                  <a:avLst/>
                </a:prstTxWarp>
              </a:bodyPr>
              <a:lstStyle/>
              <a:p>
                <a:endParaRPr lang="en-US"/>
              </a:p>
            </p:txBody>
          </p:sp>
          <p:sp>
            <p:nvSpPr>
              <p:cNvPr id="63674" name="Freeform 232"/>
              <p:cNvSpPr>
                <a:spLocks/>
              </p:cNvSpPr>
              <p:nvPr/>
            </p:nvSpPr>
            <p:spPr bwMode="auto">
              <a:xfrm>
                <a:off x="4555" y="2345"/>
                <a:ext cx="79" cy="226"/>
              </a:xfrm>
              <a:custGeom>
                <a:avLst/>
                <a:gdLst>
                  <a:gd name="T0" fmla="*/ 134 w 394"/>
                  <a:gd name="T1" fmla="*/ 278 h 1132"/>
                  <a:gd name="T2" fmla="*/ 250 w 394"/>
                  <a:gd name="T3" fmla="*/ 538 h 1132"/>
                  <a:gd name="T4" fmla="*/ 278 w 394"/>
                  <a:gd name="T5" fmla="*/ 604 h 1132"/>
                  <a:gd name="T6" fmla="*/ 355 w 394"/>
                  <a:gd name="T7" fmla="*/ 1074 h 1132"/>
                  <a:gd name="T8" fmla="*/ 394 w 394"/>
                  <a:gd name="T9" fmla="*/ 1132 h 1132"/>
                  <a:gd name="T10" fmla="*/ 183 w 394"/>
                  <a:gd name="T11" fmla="*/ 1007 h 1132"/>
                  <a:gd name="T12" fmla="*/ 116 w 394"/>
                  <a:gd name="T13" fmla="*/ 921 h 1132"/>
                  <a:gd name="T14" fmla="*/ 48 w 394"/>
                  <a:gd name="T15" fmla="*/ 757 h 1132"/>
                  <a:gd name="T16" fmla="*/ 20 w 394"/>
                  <a:gd name="T17" fmla="*/ 661 h 1132"/>
                  <a:gd name="T18" fmla="*/ 0 w 394"/>
                  <a:gd name="T19" fmla="*/ 374 h 1132"/>
                  <a:gd name="T20" fmla="*/ 29 w 394"/>
                  <a:gd name="T21" fmla="*/ 95 h 1132"/>
                  <a:gd name="T22" fmla="*/ 48 w 394"/>
                  <a:gd name="T23" fmla="*/ 0 h 1132"/>
                  <a:gd name="T24" fmla="*/ 78 w 394"/>
                  <a:gd name="T25" fmla="*/ 76 h 1132"/>
                  <a:gd name="T26" fmla="*/ 134 w 394"/>
                  <a:gd name="T27" fmla="*/ 278 h 113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94"/>
                  <a:gd name="T43" fmla="*/ 0 h 1132"/>
                  <a:gd name="T44" fmla="*/ 394 w 394"/>
                  <a:gd name="T45" fmla="*/ 1132 h 1132"/>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94" h="1132">
                    <a:moveTo>
                      <a:pt x="134" y="278"/>
                    </a:moveTo>
                    <a:lnTo>
                      <a:pt x="250" y="538"/>
                    </a:lnTo>
                    <a:lnTo>
                      <a:pt x="278" y="604"/>
                    </a:lnTo>
                    <a:lnTo>
                      <a:pt x="355" y="1074"/>
                    </a:lnTo>
                    <a:lnTo>
                      <a:pt x="394" y="1132"/>
                    </a:lnTo>
                    <a:lnTo>
                      <a:pt x="183" y="1007"/>
                    </a:lnTo>
                    <a:lnTo>
                      <a:pt x="116" y="921"/>
                    </a:lnTo>
                    <a:lnTo>
                      <a:pt x="48" y="757"/>
                    </a:lnTo>
                    <a:lnTo>
                      <a:pt x="20" y="661"/>
                    </a:lnTo>
                    <a:lnTo>
                      <a:pt x="0" y="374"/>
                    </a:lnTo>
                    <a:lnTo>
                      <a:pt x="29" y="95"/>
                    </a:lnTo>
                    <a:lnTo>
                      <a:pt x="48" y="0"/>
                    </a:lnTo>
                    <a:lnTo>
                      <a:pt x="78" y="76"/>
                    </a:lnTo>
                    <a:lnTo>
                      <a:pt x="134" y="278"/>
                    </a:lnTo>
                    <a:close/>
                  </a:path>
                </a:pathLst>
              </a:custGeom>
              <a:solidFill>
                <a:srgbClr val="9966FF"/>
              </a:solidFill>
              <a:ln w="9525">
                <a:noFill/>
                <a:round/>
                <a:headEnd/>
                <a:tailEnd/>
              </a:ln>
            </p:spPr>
            <p:txBody>
              <a:bodyPr>
                <a:prstTxWarp prst="textNoShape">
                  <a:avLst/>
                </a:prstTxWarp>
              </a:bodyPr>
              <a:lstStyle/>
              <a:p>
                <a:endParaRPr lang="en-US"/>
              </a:p>
            </p:txBody>
          </p:sp>
          <p:sp>
            <p:nvSpPr>
              <p:cNvPr id="63675" name="Freeform 233"/>
              <p:cNvSpPr>
                <a:spLocks/>
              </p:cNvSpPr>
              <p:nvPr/>
            </p:nvSpPr>
            <p:spPr bwMode="auto">
              <a:xfrm>
                <a:off x="4672" y="2360"/>
                <a:ext cx="85" cy="192"/>
              </a:xfrm>
              <a:custGeom>
                <a:avLst/>
                <a:gdLst>
                  <a:gd name="T0" fmla="*/ 183 w 423"/>
                  <a:gd name="T1" fmla="*/ 144 h 959"/>
                  <a:gd name="T2" fmla="*/ 308 w 423"/>
                  <a:gd name="T3" fmla="*/ 346 h 959"/>
                  <a:gd name="T4" fmla="*/ 355 w 423"/>
                  <a:gd name="T5" fmla="*/ 404 h 959"/>
                  <a:gd name="T6" fmla="*/ 385 w 423"/>
                  <a:gd name="T7" fmla="*/ 604 h 959"/>
                  <a:gd name="T8" fmla="*/ 413 w 423"/>
                  <a:gd name="T9" fmla="*/ 643 h 959"/>
                  <a:gd name="T10" fmla="*/ 423 w 423"/>
                  <a:gd name="T11" fmla="*/ 662 h 959"/>
                  <a:gd name="T12" fmla="*/ 413 w 423"/>
                  <a:gd name="T13" fmla="*/ 692 h 959"/>
                  <a:gd name="T14" fmla="*/ 336 w 423"/>
                  <a:gd name="T15" fmla="*/ 959 h 959"/>
                  <a:gd name="T16" fmla="*/ 211 w 423"/>
                  <a:gd name="T17" fmla="*/ 576 h 959"/>
                  <a:gd name="T18" fmla="*/ 106 w 423"/>
                  <a:gd name="T19" fmla="*/ 318 h 959"/>
                  <a:gd name="T20" fmla="*/ 0 w 423"/>
                  <a:gd name="T21" fmla="*/ 0 h 959"/>
                  <a:gd name="T22" fmla="*/ 173 w 423"/>
                  <a:gd name="T23" fmla="*/ 96 h 959"/>
                  <a:gd name="T24" fmla="*/ 183 w 423"/>
                  <a:gd name="T25" fmla="*/ 144 h 95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23"/>
                  <a:gd name="T40" fmla="*/ 0 h 959"/>
                  <a:gd name="T41" fmla="*/ 423 w 423"/>
                  <a:gd name="T42" fmla="*/ 959 h 95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23" h="959">
                    <a:moveTo>
                      <a:pt x="183" y="144"/>
                    </a:moveTo>
                    <a:lnTo>
                      <a:pt x="308" y="346"/>
                    </a:lnTo>
                    <a:lnTo>
                      <a:pt x="355" y="404"/>
                    </a:lnTo>
                    <a:lnTo>
                      <a:pt x="385" y="604"/>
                    </a:lnTo>
                    <a:lnTo>
                      <a:pt x="413" y="643"/>
                    </a:lnTo>
                    <a:lnTo>
                      <a:pt x="423" y="662"/>
                    </a:lnTo>
                    <a:lnTo>
                      <a:pt x="413" y="692"/>
                    </a:lnTo>
                    <a:lnTo>
                      <a:pt x="336" y="959"/>
                    </a:lnTo>
                    <a:lnTo>
                      <a:pt x="211" y="576"/>
                    </a:lnTo>
                    <a:lnTo>
                      <a:pt x="106" y="318"/>
                    </a:lnTo>
                    <a:lnTo>
                      <a:pt x="0" y="0"/>
                    </a:lnTo>
                    <a:lnTo>
                      <a:pt x="173" y="96"/>
                    </a:lnTo>
                    <a:lnTo>
                      <a:pt x="183" y="144"/>
                    </a:lnTo>
                    <a:close/>
                  </a:path>
                </a:pathLst>
              </a:custGeom>
              <a:solidFill>
                <a:srgbClr val="9900FF"/>
              </a:solidFill>
              <a:ln w="9525">
                <a:noFill/>
                <a:round/>
                <a:headEnd/>
                <a:tailEnd/>
              </a:ln>
            </p:spPr>
            <p:txBody>
              <a:bodyPr>
                <a:prstTxWarp prst="textNoShape">
                  <a:avLst/>
                </a:prstTxWarp>
              </a:bodyPr>
              <a:lstStyle/>
              <a:p>
                <a:endParaRPr lang="en-US"/>
              </a:p>
            </p:txBody>
          </p:sp>
          <p:sp>
            <p:nvSpPr>
              <p:cNvPr id="63676" name="Freeform 234"/>
              <p:cNvSpPr>
                <a:spLocks/>
              </p:cNvSpPr>
              <p:nvPr/>
            </p:nvSpPr>
            <p:spPr bwMode="auto">
              <a:xfrm>
                <a:off x="4928" y="2370"/>
                <a:ext cx="5" cy="8"/>
              </a:xfrm>
              <a:custGeom>
                <a:avLst/>
                <a:gdLst>
                  <a:gd name="T0" fmla="*/ 0 w 28"/>
                  <a:gd name="T1" fmla="*/ 38 h 38"/>
                  <a:gd name="T2" fmla="*/ 28 w 28"/>
                  <a:gd name="T3" fmla="*/ 0 h 38"/>
                  <a:gd name="T4" fmla="*/ 19 w 28"/>
                  <a:gd name="T5" fmla="*/ 28 h 38"/>
                  <a:gd name="T6" fmla="*/ 0 w 28"/>
                  <a:gd name="T7" fmla="*/ 38 h 38"/>
                  <a:gd name="T8" fmla="*/ 0 60000 65536"/>
                  <a:gd name="T9" fmla="*/ 0 60000 65536"/>
                  <a:gd name="T10" fmla="*/ 0 60000 65536"/>
                  <a:gd name="T11" fmla="*/ 0 60000 65536"/>
                  <a:gd name="T12" fmla="*/ 0 w 28"/>
                  <a:gd name="T13" fmla="*/ 0 h 38"/>
                  <a:gd name="T14" fmla="*/ 28 w 28"/>
                  <a:gd name="T15" fmla="*/ 38 h 38"/>
                </a:gdLst>
                <a:ahLst/>
                <a:cxnLst>
                  <a:cxn ang="T8">
                    <a:pos x="T0" y="T1"/>
                  </a:cxn>
                  <a:cxn ang="T9">
                    <a:pos x="T2" y="T3"/>
                  </a:cxn>
                  <a:cxn ang="T10">
                    <a:pos x="T4" y="T5"/>
                  </a:cxn>
                  <a:cxn ang="T11">
                    <a:pos x="T6" y="T7"/>
                  </a:cxn>
                </a:cxnLst>
                <a:rect l="T12" t="T13" r="T14" b="T15"/>
                <a:pathLst>
                  <a:path w="28" h="38">
                    <a:moveTo>
                      <a:pt x="0" y="38"/>
                    </a:moveTo>
                    <a:lnTo>
                      <a:pt x="28" y="0"/>
                    </a:lnTo>
                    <a:lnTo>
                      <a:pt x="19" y="28"/>
                    </a:lnTo>
                    <a:lnTo>
                      <a:pt x="0" y="38"/>
                    </a:lnTo>
                    <a:close/>
                  </a:path>
                </a:pathLst>
              </a:custGeom>
              <a:solidFill>
                <a:srgbClr val="FFFFFF"/>
              </a:solidFill>
              <a:ln w="9525">
                <a:noFill/>
                <a:round/>
                <a:headEnd/>
                <a:tailEnd/>
              </a:ln>
            </p:spPr>
            <p:txBody>
              <a:bodyPr>
                <a:prstTxWarp prst="textNoShape">
                  <a:avLst/>
                </a:prstTxWarp>
              </a:bodyPr>
              <a:lstStyle/>
              <a:p>
                <a:endParaRPr lang="en-US"/>
              </a:p>
            </p:txBody>
          </p:sp>
          <p:sp>
            <p:nvSpPr>
              <p:cNvPr id="63677" name="Freeform 235"/>
              <p:cNvSpPr>
                <a:spLocks/>
              </p:cNvSpPr>
              <p:nvPr/>
            </p:nvSpPr>
            <p:spPr bwMode="auto">
              <a:xfrm>
                <a:off x="4749" y="2404"/>
                <a:ext cx="154" cy="89"/>
              </a:xfrm>
              <a:custGeom>
                <a:avLst/>
                <a:gdLst>
                  <a:gd name="T0" fmla="*/ 623 w 767"/>
                  <a:gd name="T1" fmla="*/ 211 h 441"/>
                  <a:gd name="T2" fmla="*/ 469 w 767"/>
                  <a:gd name="T3" fmla="*/ 355 h 441"/>
                  <a:gd name="T4" fmla="*/ 422 w 767"/>
                  <a:gd name="T5" fmla="*/ 355 h 441"/>
                  <a:gd name="T6" fmla="*/ 288 w 767"/>
                  <a:gd name="T7" fmla="*/ 422 h 441"/>
                  <a:gd name="T8" fmla="*/ 249 w 767"/>
                  <a:gd name="T9" fmla="*/ 441 h 441"/>
                  <a:gd name="T10" fmla="*/ 200 w 767"/>
                  <a:gd name="T11" fmla="*/ 432 h 441"/>
                  <a:gd name="T12" fmla="*/ 134 w 767"/>
                  <a:gd name="T13" fmla="*/ 422 h 441"/>
                  <a:gd name="T14" fmla="*/ 124 w 767"/>
                  <a:gd name="T15" fmla="*/ 403 h 441"/>
                  <a:gd name="T16" fmla="*/ 95 w 767"/>
                  <a:gd name="T17" fmla="*/ 403 h 441"/>
                  <a:gd name="T18" fmla="*/ 67 w 767"/>
                  <a:gd name="T19" fmla="*/ 394 h 441"/>
                  <a:gd name="T20" fmla="*/ 38 w 767"/>
                  <a:gd name="T21" fmla="*/ 336 h 441"/>
                  <a:gd name="T22" fmla="*/ 9 w 767"/>
                  <a:gd name="T23" fmla="*/ 211 h 441"/>
                  <a:gd name="T24" fmla="*/ 9 w 767"/>
                  <a:gd name="T25" fmla="*/ 125 h 441"/>
                  <a:gd name="T26" fmla="*/ 0 w 767"/>
                  <a:gd name="T27" fmla="*/ 29 h 441"/>
                  <a:gd name="T28" fmla="*/ 0 w 767"/>
                  <a:gd name="T29" fmla="*/ 9 h 441"/>
                  <a:gd name="T30" fmla="*/ 76 w 767"/>
                  <a:gd name="T31" fmla="*/ 48 h 441"/>
                  <a:gd name="T32" fmla="*/ 76 w 767"/>
                  <a:gd name="T33" fmla="*/ 77 h 441"/>
                  <a:gd name="T34" fmla="*/ 124 w 767"/>
                  <a:gd name="T35" fmla="*/ 106 h 441"/>
                  <a:gd name="T36" fmla="*/ 153 w 767"/>
                  <a:gd name="T37" fmla="*/ 241 h 441"/>
                  <a:gd name="T38" fmla="*/ 163 w 767"/>
                  <a:gd name="T39" fmla="*/ 250 h 441"/>
                  <a:gd name="T40" fmla="*/ 268 w 767"/>
                  <a:gd name="T41" fmla="*/ 230 h 441"/>
                  <a:gd name="T42" fmla="*/ 565 w 767"/>
                  <a:gd name="T43" fmla="*/ 86 h 441"/>
                  <a:gd name="T44" fmla="*/ 767 w 767"/>
                  <a:gd name="T45" fmla="*/ 0 h 441"/>
                  <a:gd name="T46" fmla="*/ 623 w 767"/>
                  <a:gd name="T47" fmla="*/ 183 h 441"/>
                  <a:gd name="T48" fmla="*/ 623 w 767"/>
                  <a:gd name="T49" fmla="*/ 211 h 44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767"/>
                  <a:gd name="T76" fmla="*/ 0 h 441"/>
                  <a:gd name="T77" fmla="*/ 767 w 767"/>
                  <a:gd name="T78" fmla="*/ 441 h 44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767" h="441">
                    <a:moveTo>
                      <a:pt x="623" y="211"/>
                    </a:moveTo>
                    <a:lnTo>
                      <a:pt x="469" y="355"/>
                    </a:lnTo>
                    <a:lnTo>
                      <a:pt x="422" y="355"/>
                    </a:lnTo>
                    <a:lnTo>
                      <a:pt x="288" y="422"/>
                    </a:lnTo>
                    <a:lnTo>
                      <a:pt x="249" y="441"/>
                    </a:lnTo>
                    <a:lnTo>
                      <a:pt x="200" y="432"/>
                    </a:lnTo>
                    <a:lnTo>
                      <a:pt x="134" y="422"/>
                    </a:lnTo>
                    <a:lnTo>
                      <a:pt x="124" y="403"/>
                    </a:lnTo>
                    <a:lnTo>
                      <a:pt x="95" y="403"/>
                    </a:lnTo>
                    <a:lnTo>
                      <a:pt x="67" y="394"/>
                    </a:lnTo>
                    <a:lnTo>
                      <a:pt x="38" y="336"/>
                    </a:lnTo>
                    <a:lnTo>
                      <a:pt x="9" y="211"/>
                    </a:lnTo>
                    <a:lnTo>
                      <a:pt x="9" y="125"/>
                    </a:lnTo>
                    <a:lnTo>
                      <a:pt x="0" y="29"/>
                    </a:lnTo>
                    <a:lnTo>
                      <a:pt x="0" y="9"/>
                    </a:lnTo>
                    <a:lnTo>
                      <a:pt x="76" y="48"/>
                    </a:lnTo>
                    <a:lnTo>
                      <a:pt x="76" y="77"/>
                    </a:lnTo>
                    <a:lnTo>
                      <a:pt x="124" y="106"/>
                    </a:lnTo>
                    <a:lnTo>
                      <a:pt x="153" y="241"/>
                    </a:lnTo>
                    <a:lnTo>
                      <a:pt x="163" y="250"/>
                    </a:lnTo>
                    <a:lnTo>
                      <a:pt x="268" y="230"/>
                    </a:lnTo>
                    <a:lnTo>
                      <a:pt x="565" y="86"/>
                    </a:lnTo>
                    <a:lnTo>
                      <a:pt x="767" y="0"/>
                    </a:lnTo>
                    <a:lnTo>
                      <a:pt x="623" y="183"/>
                    </a:lnTo>
                    <a:lnTo>
                      <a:pt x="623" y="211"/>
                    </a:lnTo>
                    <a:close/>
                  </a:path>
                </a:pathLst>
              </a:custGeom>
              <a:solidFill>
                <a:srgbClr val="9900FF"/>
              </a:solidFill>
              <a:ln w="9525">
                <a:noFill/>
                <a:round/>
                <a:headEnd/>
                <a:tailEnd/>
              </a:ln>
            </p:spPr>
            <p:txBody>
              <a:bodyPr>
                <a:prstTxWarp prst="textNoShape">
                  <a:avLst/>
                </a:prstTxWarp>
              </a:bodyPr>
              <a:lstStyle/>
              <a:p>
                <a:endParaRPr lang="en-US"/>
              </a:p>
            </p:txBody>
          </p:sp>
          <p:sp>
            <p:nvSpPr>
              <p:cNvPr id="63678" name="Freeform 236"/>
              <p:cNvSpPr>
                <a:spLocks/>
              </p:cNvSpPr>
              <p:nvPr/>
            </p:nvSpPr>
            <p:spPr bwMode="auto">
              <a:xfrm>
                <a:off x="4763" y="2433"/>
                <a:ext cx="261" cy="579"/>
              </a:xfrm>
              <a:custGeom>
                <a:avLst/>
                <a:gdLst>
                  <a:gd name="T0" fmla="*/ 1141 w 1305"/>
                  <a:gd name="T1" fmla="*/ 345 h 2896"/>
                  <a:gd name="T2" fmla="*/ 1189 w 1305"/>
                  <a:gd name="T3" fmla="*/ 307 h 2896"/>
                  <a:gd name="T4" fmla="*/ 1189 w 1305"/>
                  <a:gd name="T5" fmla="*/ 28 h 2896"/>
                  <a:gd name="T6" fmla="*/ 1305 w 1305"/>
                  <a:gd name="T7" fmla="*/ 489 h 2896"/>
                  <a:gd name="T8" fmla="*/ 1256 w 1305"/>
                  <a:gd name="T9" fmla="*/ 662 h 2896"/>
                  <a:gd name="T10" fmla="*/ 1150 w 1305"/>
                  <a:gd name="T11" fmla="*/ 394 h 2896"/>
                  <a:gd name="T12" fmla="*/ 959 w 1305"/>
                  <a:gd name="T13" fmla="*/ 383 h 2896"/>
                  <a:gd name="T14" fmla="*/ 1122 w 1305"/>
                  <a:gd name="T15" fmla="*/ 450 h 2896"/>
                  <a:gd name="T16" fmla="*/ 1199 w 1305"/>
                  <a:gd name="T17" fmla="*/ 768 h 2896"/>
                  <a:gd name="T18" fmla="*/ 1122 w 1305"/>
                  <a:gd name="T19" fmla="*/ 1295 h 2896"/>
                  <a:gd name="T20" fmla="*/ 757 w 1305"/>
                  <a:gd name="T21" fmla="*/ 1745 h 2896"/>
                  <a:gd name="T22" fmla="*/ 950 w 1305"/>
                  <a:gd name="T23" fmla="*/ 1639 h 2896"/>
                  <a:gd name="T24" fmla="*/ 901 w 1305"/>
                  <a:gd name="T25" fmla="*/ 1832 h 2896"/>
                  <a:gd name="T26" fmla="*/ 681 w 1305"/>
                  <a:gd name="T27" fmla="*/ 2254 h 2896"/>
                  <a:gd name="T28" fmla="*/ 585 w 1305"/>
                  <a:gd name="T29" fmla="*/ 2435 h 2896"/>
                  <a:gd name="T30" fmla="*/ 432 w 1305"/>
                  <a:gd name="T31" fmla="*/ 2886 h 2896"/>
                  <a:gd name="T32" fmla="*/ 412 w 1305"/>
                  <a:gd name="T33" fmla="*/ 2809 h 2896"/>
                  <a:gd name="T34" fmla="*/ 432 w 1305"/>
                  <a:gd name="T35" fmla="*/ 2829 h 2896"/>
                  <a:gd name="T36" fmla="*/ 498 w 1305"/>
                  <a:gd name="T37" fmla="*/ 2570 h 2896"/>
                  <a:gd name="T38" fmla="*/ 700 w 1305"/>
                  <a:gd name="T39" fmla="*/ 2052 h 2896"/>
                  <a:gd name="T40" fmla="*/ 498 w 1305"/>
                  <a:gd name="T41" fmla="*/ 2330 h 2896"/>
                  <a:gd name="T42" fmla="*/ 345 w 1305"/>
                  <a:gd name="T43" fmla="*/ 2809 h 2896"/>
                  <a:gd name="T44" fmla="*/ 9 w 1305"/>
                  <a:gd name="T45" fmla="*/ 2809 h 2896"/>
                  <a:gd name="T46" fmla="*/ 28 w 1305"/>
                  <a:gd name="T47" fmla="*/ 2714 h 2896"/>
                  <a:gd name="T48" fmla="*/ 28 w 1305"/>
                  <a:gd name="T49" fmla="*/ 2723 h 2896"/>
                  <a:gd name="T50" fmla="*/ 230 w 1305"/>
                  <a:gd name="T51" fmla="*/ 2800 h 2896"/>
                  <a:gd name="T52" fmla="*/ 268 w 1305"/>
                  <a:gd name="T53" fmla="*/ 2762 h 2896"/>
                  <a:gd name="T54" fmla="*/ 239 w 1305"/>
                  <a:gd name="T55" fmla="*/ 2685 h 2896"/>
                  <a:gd name="T56" fmla="*/ 326 w 1305"/>
                  <a:gd name="T57" fmla="*/ 2474 h 2896"/>
                  <a:gd name="T58" fmla="*/ 345 w 1305"/>
                  <a:gd name="T59" fmla="*/ 2388 h 2896"/>
                  <a:gd name="T60" fmla="*/ 326 w 1305"/>
                  <a:gd name="T61" fmla="*/ 2359 h 2896"/>
                  <a:gd name="T62" fmla="*/ 201 w 1305"/>
                  <a:gd name="T63" fmla="*/ 2407 h 2896"/>
                  <a:gd name="T64" fmla="*/ 239 w 1305"/>
                  <a:gd name="T65" fmla="*/ 2512 h 2896"/>
                  <a:gd name="T66" fmla="*/ 221 w 1305"/>
                  <a:gd name="T67" fmla="*/ 2589 h 2896"/>
                  <a:gd name="T68" fmla="*/ 47 w 1305"/>
                  <a:gd name="T69" fmla="*/ 2445 h 2896"/>
                  <a:gd name="T70" fmla="*/ 163 w 1305"/>
                  <a:gd name="T71" fmla="*/ 2177 h 2896"/>
                  <a:gd name="T72" fmla="*/ 268 w 1305"/>
                  <a:gd name="T73" fmla="*/ 2157 h 2896"/>
                  <a:gd name="T74" fmla="*/ 441 w 1305"/>
                  <a:gd name="T75" fmla="*/ 2157 h 2896"/>
                  <a:gd name="T76" fmla="*/ 556 w 1305"/>
                  <a:gd name="T77" fmla="*/ 1975 h 2896"/>
                  <a:gd name="T78" fmla="*/ 585 w 1305"/>
                  <a:gd name="T79" fmla="*/ 1918 h 2896"/>
                  <a:gd name="T80" fmla="*/ 518 w 1305"/>
                  <a:gd name="T81" fmla="*/ 1947 h 2896"/>
                  <a:gd name="T82" fmla="*/ 432 w 1305"/>
                  <a:gd name="T83" fmla="*/ 2100 h 2896"/>
                  <a:gd name="T84" fmla="*/ 421 w 1305"/>
                  <a:gd name="T85" fmla="*/ 1985 h 2896"/>
                  <a:gd name="T86" fmla="*/ 498 w 1305"/>
                  <a:gd name="T87" fmla="*/ 1736 h 2896"/>
                  <a:gd name="T88" fmla="*/ 757 w 1305"/>
                  <a:gd name="T89" fmla="*/ 921 h 2896"/>
                  <a:gd name="T90" fmla="*/ 767 w 1305"/>
                  <a:gd name="T91" fmla="*/ 863 h 2896"/>
                  <a:gd name="T92" fmla="*/ 518 w 1305"/>
                  <a:gd name="T93" fmla="*/ 1429 h 2896"/>
                  <a:gd name="T94" fmla="*/ 546 w 1305"/>
                  <a:gd name="T95" fmla="*/ 949 h 2896"/>
                  <a:gd name="T96" fmla="*/ 700 w 1305"/>
                  <a:gd name="T97" fmla="*/ 518 h 2896"/>
                  <a:gd name="T98" fmla="*/ 873 w 1305"/>
                  <a:gd name="T99" fmla="*/ 413 h 2896"/>
                  <a:gd name="T100" fmla="*/ 844 w 1305"/>
                  <a:gd name="T101" fmla="*/ 316 h 2896"/>
                  <a:gd name="T102" fmla="*/ 997 w 1305"/>
                  <a:gd name="T103" fmla="*/ 58 h 2896"/>
                  <a:gd name="T104" fmla="*/ 1112 w 1305"/>
                  <a:gd name="T105" fmla="*/ 211 h 289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05"/>
                  <a:gd name="T160" fmla="*/ 0 h 2896"/>
                  <a:gd name="T161" fmla="*/ 1305 w 1305"/>
                  <a:gd name="T162" fmla="*/ 2896 h 289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05" h="2896">
                    <a:moveTo>
                      <a:pt x="1112" y="211"/>
                    </a:moveTo>
                    <a:lnTo>
                      <a:pt x="1141" y="307"/>
                    </a:lnTo>
                    <a:lnTo>
                      <a:pt x="1141" y="345"/>
                    </a:lnTo>
                    <a:lnTo>
                      <a:pt x="1150" y="355"/>
                    </a:lnTo>
                    <a:lnTo>
                      <a:pt x="1170" y="355"/>
                    </a:lnTo>
                    <a:lnTo>
                      <a:pt x="1189" y="307"/>
                    </a:lnTo>
                    <a:lnTo>
                      <a:pt x="1170" y="134"/>
                    </a:lnTo>
                    <a:lnTo>
                      <a:pt x="1189" y="58"/>
                    </a:lnTo>
                    <a:lnTo>
                      <a:pt x="1189" y="28"/>
                    </a:lnTo>
                    <a:lnTo>
                      <a:pt x="1247" y="125"/>
                    </a:lnTo>
                    <a:lnTo>
                      <a:pt x="1294" y="239"/>
                    </a:lnTo>
                    <a:lnTo>
                      <a:pt x="1305" y="489"/>
                    </a:lnTo>
                    <a:lnTo>
                      <a:pt x="1285" y="566"/>
                    </a:lnTo>
                    <a:lnTo>
                      <a:pt x="1266" y="643"/>
                    </a:lnTo>
                    <a:lnTo>
                      <a:pt x="1256" y="662"/>
                    </a:lnTo>
                    <a:lnTo>
                      <a:pt x="1238" y="557"/>
                    </a:lnTo>
                    <a:lnTo>
                      <a:pt x="1189" y="403"/>
                    </a:lnTo>
                    <a:lnTo>
                      <a:pt x="1150" y="394"/>
                    </a:lnTo>
                    <a:lnTo>
                      <a:pt x="1064" y="336"/>
                    </a:lnTo>
                    <a:lnTo>
                      <a:pt x="997" y="345"/>
                    </a:lnTo>
                    <a:lnTo>
                      <a:pt x="959" y="383"/>
                    </a:lnTo>
                    <a:lnTo>
                      <a:pt x="959" y="403"/>
                    </a:lnTo>
                    <a:lnTo>
                      <a:pt x="1055" y="403"/>
                    </a:lnTo>
                    <a:lnTo>
                      <a:pt x="1122" y="450"/>
                    </a:lnTo>
                    <a:lnTo>
                      <a:pt x="1161" y="508"/>
                    </a:lnTo>
                    <a:lnTo>
                      <a:pt x="1208" y="748"/>
                    </a:lnTo>
                    <a:lnTo>
                      <a:pt x="1199" y="768"/>
                    </a:lnTo>
                    <a:lnTo>
                      <a:pt x="1218" y="805"/>
                    </a:lnTo>
                    <a:lnTo>
                      <a:pt x="1208" y="1065"/>
                    </a:lnTo>
                    <a:lnTo>
                      <a:pt x="1122" y="1295"/>
                    </a:lnTo>
                    <a:lnTo>
                      <a:pt x="969" y="1534"/>
                    </a:lnTo>
                    <a:lnTo>
                      <a:pt x="825" y="1678"/>
                    </a:lnTo>
                    <a:lnTo>
                      <a:pt x="757" y="1745"/>
                    </a:lnTo>
                    <a:lnTo>
                      <a:pt x="767" y="1764"/>
                    </a:lnTo>
                    <a:lnTo>
                      <a:pt x="815" y="1745"/>
                    </a:lnTo>
                    <a:lnTo>
                      <a:pt x="950" y="1639"/>
                    </a:lnTo>
                    <a:lnTo>
                      <a:pt x="978" y="1592"/>
                    </a:lnTo>
                    <a:lnTo>
                      <a:pt x="997" y="1573"/>
                    </a:lnTo>
                    <a:lnTo>
                      <a:pt x="901" y="1832"/>
                    </a:lnTo>
                    <a:lnTo>
                      <a:pt x="757" y="2138"/>
                    </a:lnTo>
                    <a:lnTo>
                      <a:pt x="690" y="2224"/>
                    </a:lnTo>
                    <a:lnTo>
                      <a:pt x="681" y="2254"/>
                    </a:lnTo>
                    <a:lnTo>
                      <a:pt x="613" y="2321"/>
                    </a:lnTo>
                    <a:lnTo>
                      <a:pt x="613" y="2359"/>
                    </a:lnTo>
                    <a:lnTo>
                      <a:pt x="585" y="2435"/>
                    </a:lnTo>
                    <a:lnTo>
                      <a:pt x="527" y="2742"/>
                    </a:lnTo>
                    <a:lnTo>
                      <a:pt x="488" y="2839"/>
                    </a:lnTo>
                    <a:lnTo>
                      <a:pt x="432" y="2886"/>
                    </a:lnTo>
                    <a:lnTo>
                      <a:pt x="393" y="2896"/>
                    </a:lnTo>
                    <a:lnTo>
                      <a:pt x="364" y="2867"/>
                    </a:lnTo>
                    <a:lnTo>
                      <a:pt x="412" y="2809"/>
                    </a:lnTo>
                    <a:lnTo>
                      <a:pt x="412" y="2820"/>
                    </a:lnTo>
                    <a:lnTo>
                      <a:pt x="421" y="2829"/>
                    </a:lnTo>
                    <a:lnTo>
                      <a:pt x="432" y="2829"/>
                    </a:lnTo>
                    <a:lnTo>
                      <a:pt x="460" y="2809"/>
                    </a:lnTo>
                    <a:lnTo>
                      <a:pt x="479" y="2656"/>
                    </a:lnTo>
                    <a:lnTo>
                      <a:pt x="498" y="2570"/>
                    </a:lnTo>
                    <a:lnTo>
                      <a:pt x="537" y="2321"/>
                    </a:lnTo>
                    <a:lnTo>
                      <a:pt x="585" y="2273"/>
                    </a:lnTo>
                    <a:lnTo>
                      <a:pt x="700" y="2052"/>
                    </a:lnTo>
                    <a:lnTo>
                      <a:pt x="700" y="2024"/>
                    </a:lnTo>
                    <a:lnTo>
                      <a:pt x="700" y="2014"/>
                    </a:lnTo>
                    <a:lnTo>
                      <a:pt x="498" y="2330"/>
                    </a:lnTo>
                    <a:lnTo>
                      <a:pt x="451" y="2646"/>
                    </a:lnTo>
                    <a:lnTo>
                      <a:pt x="432" y="2704"/>
                    </a:lnTo>
                    <a:lnTo>
                      <a:pt x="345" y="2809"/>
                    </a:lnTo>
                    <a:lnTo>
                      <a:pt x="307" y="2858"/>
                    </a:lnTo>
                    <a:lnTo>
                      <a:pt x="96" y="2839"/>
                    </a:lnTo>
                    <a:lnTo>
                      <a:pt x="9" y="2809"/>
                    </a:lnTo>
                    <a:lnTo>
                      <a:pt x="0" y="2762"/>
                    </a:lnTo>
                    <a:lnTo>
                      <a:pt x="19" y="2714"/>
                    </a:lnTo>
                    <a:lnTo>
                      <a:pt x="28" y="2714"/>
                    </a:lnTo>
                    <a:lnTo>
                      <a:pt x="38" y="2704"/>
                    </a:lnTo>
                    <a:lnTo>
                      <a:pt x="28" y="2714"/>
                    </a:lnTo>
                    <a:lnTo>
                      <a:pt x="28" y="2723"/>
                    </a:lnTo>
                    <a:lnTo>
                      <a:pt x="182" y="2742"/>
                    </a:lnTo>
                    <a:lnTo>
                      <a:pt x="201" y="2771"/>
                    </a:lnTo>
                    <a:lnTo>
                      <a:pt x="230" y="2800"/>
                    </a:lnTo>
                    <a:lnTo>
                      <a:pt x="258" y="2790"/>
                    </a:lnTo>
                    <a:lnTo>
                      <a:pt x="268" y="2771"/>
                    </a:lnTo>
                    <a:lnTo>
                      <a:pt x="268" y="2762"/>
                    </a:lnTo>
                    <a:lnTo>
                      <a:pt x="258" y="2742"/>
                    </a:lnTo>
                    <a:lnTo>
                      <a:pt x="258" y="2714"/>
                    </a:lnTo>
                    <a:lnTo>
                      <a:pt x="239" y="2685"/>
                    </a:lnTo>
                    <a:lnTo>
                      <a:pt x="268" y="2579"/>
                    </a:lnTo>
                    <a:lnTo>
                      <a:pt x="326" y="2523"/>
                    </a:lnTo>
                    <a:lnTo>
                      <a:pt x="326" y="2474"/>
                    </a:lnTo>
                    <a:lnTo>
                      <a:pt x="355" y="2416"/>
                    </a:lnTo>
                    <a:lnTo>
                      <a:pt x="355" y="2398"/>
                    </a:lnTo>
                    <a:lnTo>
                      <a:pt x="345" y="2388"/>
                    </a:lnTo>
                    <a:lnTo>
                      <a:pt x="326" y="2407"/>
                    </a:lnTo>
                    <a:lnTo>
                      <a:pt x="345" y="2359"/>
                    </a:lnTo>
                    <a:lnTo>
                      <a:pt x="326" y="2359"/>
                    </a:lnTo>
                    <a:lnTo>
                      <a:pt x="258" y="2445"/>
                    </a:lnTo>
                    <a:lnTo>
                      <a:pt x="230" y="2398"/>
                    </a:lnTo>
                    <a:lnTo>
                      <a:pt x="201" y="2407"/>
                    </a:lnTo>
                    <a:lnTo>
                      <a:pt x="191" y="2416"/>
                    </a:lnTo>
                    <a:lnTo>
                      <a:pt x="191" y="2445"/>
                    </a:lnTo>
                    <a:lnTo>
                      <a:pt x="239" y="2512"/>
                    </a:lnTo>
                    <a:lnTo>
                      <a:pt x="230" y="2560"/>
                    </a:lnTo>
                    <a:lnTo>
                      <a:pt x="221" y="2570"/>
                    </a:lnTo>
                    <a:lnTo>
                      <a:pt x="221" y="2589"/>
                    </a:lnTo>
                    <a:lnTo>
                      <a:pt x="191" y="2503"/>
                    </a:lnTo>
                    <a:lnTo>
                      <a:pt x="133" y="2465"/>
                    </a:lnTo>
                    <a:lnTo>
                      <a:pt x="47" y="2445"/>
                    </a:lnTo>
                    <a:lnTo>
                      <a:pt x="57" y="2349"/>
                    </a:lnTo>
                    <a:lnTo>
                      <a:pt x="105" y="2205"/>
                    </a:lnTo>
                    <a:lnTo>
                      <a:pt x="163" y="2177"/>
                    </a:lnTo>
                    <a:lnTo>
                      <a:pt x="211" y="2177"/>
                    </a:lnTo>
                    <a:lnTo>
                      <a:pt x="230" y="2157"/>
                    </a:lnTo>
                    <a:lnTo>
                      <a:pt x="268" y="2157"/>
                    </a:lnTo>
                    <a:lnTo>
                      <a:pt x="288" y="2186"/>
                    </a:lnTo>
                    <a:lnTo>
                      <a:pt x="432" y="2148"/>
                    </a:lnTo>
                    <a:lnTo>
                      <a:pt x="441" y="2157"/>
                    </a:lnTo>
                    <a:lnTo>
                      <a:pt x="470" y="2157"/>
                    </a:lnTo>
                    <a:lnTo>
                      <a:pt x="527" y="2052"/>
                    </a:lnTo>
                    <a:lnTo>
                      <a:pt x="556" y="1975"/>
                    </a:lnTo>
                    <a:lnTo>
                      <a:pt x="556" y="1947"/>
                    </a:lnTo>
                    <a:lnTo>
                      <a:pt x="576" y="1918"/>
                    </a:lnTo>
                    <a:lnTo>
                      <a:pt x="585" y="1918"/>
                    </a:lnTo>
                    <a:lnTo>
                      <a:pt x="585" y="1899"/>
                    </a:lnTo>
                    <a:lnTo>
                      <a:pt x="565" y="1889"/>
                    </a:lnTo>
                    <a:lnTo>
                      <a:pt x="518" y="1947"/>
                    </a:lnTo>
                    <a:lnTo>
                      <a:pt x="508" y="1966"/>
                    </a:lnTo>
                    <a:lnTo>
                      <a:pt x="470" y="2004"/>
                    </a:lnTo>
                    <a:lnTo>
                      <a:pt x="432" y="2100"/>
                    </a:lnTo>
                    <a:lnTo>
                      <a:pt x="421" y="2110"/>
                    </a:lnTo>
                    <a:lnTo>
                      <a:pt x="393" y="2100"/>
                    </a:lnTo>
                    <a:lnTo>
                      <a:pt x="421" y="1985"/>
                    </a:lnTo>
                    <a:lnTo>
                      <a:pt x="460" y="1938"/>
                    </a:lnTo>
                    <a:lnTo>
                      <a:pt x="470" y="1860"/>
                    </a:lnTo>
                    <a:lnTo>
                      <a:pt x="498" y="1736"/>
                    </a:lnTo>
                    <a:lnTo>
                      <a:pt x="556" y="1563"/>
                    </a:lnTo>
                    <a:lnTo>
                      <a:pt x="585" y="1400"/>
                    </a:lnTo>
                    <a:lnTo>
                      <a:pt x="757" y="921"/>
                    </a:lnTo>
                    <a:lnTo>
                      <a:pt x="786" y="873"/>
                    </a:lnTo>
                    <a:lnTo>
                      <a:pt x="786" y="863"/>
                    </a:lnTo>
                    <a:lnTo>
                      <a:pt x="767" y="863"/>
                    </a:lnTo>
                    <a:lnTo>
                      <a:pt x="700" y="940"/>
                    </a:lnTo>
                    <a:lnTo>
                      <a:pt x="527" y="1390"/>
                    </a:lnTo>
                    <a:lnTo>
                      <a:pt x="518" y="1429"/>
                    </a:lnTo>
                    <a:lnTo>
                      <a:pt x="518" y="1218"/>
                    </a:lnTo>
                    <a:lnTo>
                      <a:pt x="527" y="1007"/>
                    </a:lnTo>
                    <a:lnTo>
                      <a:pt x="546" y="949"/>
                    </a:lnTo>
                    <a:lnTo>
                      <a:pt x="585" y="748"/>
                    </a:lnTo>
                    <a:lnTo>
                      <a:pt x="623" y="624"/>
                    </a:lnTo>
                    <a:lnTo>
                      <a:pt x="700" y="518"/>
                    </a:lnTo>
                    <a:lnTo>
                      <a:pt x="757" y="450"/>
                    </a:lnTo>
                    <a:lnTo>
                      <a:pt x="815" y="394"/>
                    </a:lnTo>
                    <a:lnTo>
                      <a:pt x="873" y="413"/>
                    </a:lnTo>
                    <a:lnTo>
                      <a:pt x="882" y="394"/>
                    </a:lnTo>
                    <a:lnTo>
                      <a:pt x="882" y="364"/>
                    </a:lnTo>
                    <a:lnTo>
                      <a:pt x="844" y="316"/>
                    </a:lnTo>
                    <a:lnTo>
                      <a:pt x="825" y="211"/>
                    </a:lnTo>
                    <a:lnTo>
                      <a:pt x="853" y="172"/>
                    </a:lnTo>
                    <a:lnTo>
                      <a:pt x="997" y="58"/>
                    </a:lnTo>
                    <a:lnTo>
                      <a:pt x="1055" y="0"/>
                    </a:lnTo>
                    <a:lnTo>
                      <a:pt x="1094" y="77"/>
                    </a:lnTo>
                    <a:lnTo>
                      <a:pt x="1112" y="211"/>
                    </a:lnTo>
                    <a:close/>
                  </a:path>
                </a:pathLst>
              </a:custGeom>
              <a:solidFill>
                <a:srgbClr val="FFCC99"/>
              </a:solidFill>
              <a:ln w="9525">
                <a:noFill/>
                <a:round/>
                <a:headEnd/>
                <a:tailEnd/>
              </a:ln>
            </p:spPr>
            <p:txBody>
              <a:bodyPr>
                <a:prstTxWarp prst="textNoShape">
                  <a:avLst/>
                </a:prstTxWarp>
              </a:bodyPr>
              <a:lstStyle/>
              <a:p>
                <a:endParaRPr lang="en-US"/>
              </a:p>
            </p:txBody>
          </p:sp>
          <p:sp>
            <p:nvSpPr>
              <p:cNvPr id="63679" name="Freeform 237"/>
              <p:cNvSpPr>
                <a:spLocks/>
              </p:cNvSpPr>
              <p:nvPr/>
            </p:nvSpPr>
            <p:spPr bwMode="auto">
              <a:xfrm>
                <a:off x="4358" y="2460"/>
                <a:ext cx="236" cy="269"/>
              </a:xfrm>
              <a:custGeom>
                <a:avLst/>
                <a:gdLst>
                  <a:gd name="T0" fmla="*/ 787 w 1180"/>
                  <a:gd name="T1" fmla="*/ 451 h 1343"/>
                  <a:gd name="T2" fmla="*/ 883 w 1180"/>
                  <a:gd name="T3" fmla="*/ 729 h 1343"/>
                  <a:gd name="T4" fmla="*/ 941 w 1180"/>
                  <a:gd name="T5" fmla="*/ 815 h 1343"/>
                  <a:gd name="T6" fmla="*/ 1027 w 1180"/>
                  <a:gd name="T7" fmla="*/ 940 h 1343"/>
                  <a:gd name="T8" fmla="*/ 1046 w 1180"/>
                  <a:gd name="T9" fmla="*/ 988 h 1343"/>
                  <a:gd name="T10" fmla="*/ 1180 w 1180"/>
                  <a:gd name="T11" fmla="*/ 1161 h 1343"/>
                  <a:gd name="T12" fmla="*/ 1171 w 1180"/>
                  <a:gd name="T13" fmla="*/ 1208 h 1343"/>
                  <a:gd name="T14" fmla="*/ 1094 w 1180"/>
                  <a:gd name="T15" fmla="*/ 1275 h 1343"/>
                  <a:gd name="T16" fmla="*/ 1008 w 1180"/>
                  <a:gd name="T17" fmla="*/ 1333 h 1343"/>
                  <a:gd name="T18" fmla="*/ 941 w 1180"/>
                  <a:gd name="T19" fmla="*/ 1333 h 1343"/>
                  <a:gd name="T20" fmla="*/ 873 w 1180"/>
                  <a:gd name="T21" fmla="*/ 1285 h 1343"/>
                  <a:gd name="T22" fmla="*/ 730 w 1180"/>
                  <a:gd name="T23" fmla="*/ 1305 h 1343"/>
                  <a:gd name="T24" fmla="*/ 691 w 1180"/>
                  <a:gd name="T25" fmla="*/ 1324 h 1343"/>
                  <a:gd name="T26" fmla="*/ 643 w 1180"/>
                  <a:gd name="T27" fmla="*/ 1333 h 1343"/>
                  <a:gd name="T28" fmla="*/ 634 w 1180"/>
                  <a:gd name="T29" fmla="*/ 1343 h 1343"/>
                  <a:gd name="T30" fmla="*/ 442 w 1180"/>
                  <a:gd name="T31" fmla="*/ 1275 h 1343"/>
                  <a:gd name="T32" fmla="*/ 423 w 1180"/>
                  <a:gd name="T33" fmla="*/ 1256 h 1343"/>
                  <a:gd name="T34" fmla="*/ 412 w 1180"/>
                  <a:gd name="T35" fmla="*/ 1094 h 1343"/>
                  <a:gd name="T36" fmla="*/ 393 w 1180"/>
                  <a:gd name="T37" fmla="*/ 1055 h 1343"/>
                  <a:gd name="T38" fmla="*/ 279 w 1180"/>
                  <a:gd name="T39" fmla="*/ 873 h 1343"/>
                  <a:gd name="T40" fmla="*/ 144 w 1180"/>
                  <a:gd name="T41" fmla="*/ 585 h 1343"/>
                  <a:gd name="T42" fmla="*/ 29 w 1180"/>
                  <a:gd name="T43" fmla="*/ 173 h 1343"/>
                  <a:gd name="T44" fmla="*/ 0 w 1180"/>
                  <a:gd name="T45" fmla="*/ 68 h 1343"/>
                  <a:gd name="T46" fmla="*/ 212 w 1180"/>
                  <a:gd name="T47" fmla="*/ 68 h 1343"/>
                  <a:gd name="T48" fmla="*/ 288 w 1180"/>
                  <a:gd name="T49" fmla="*/ 49 h 1343"/>
                  <a:gd name="T50" fmla="*/ 423 w 1180"/>
                  <a:gd name="T51" fmla="*/ 49 h 1343"/>
                  <a:gd name="T52" fmla="*/ 681 w 1180"/>
                  <a:gd name="T53" fmla="*/ 0 h 1343"/>
                  <a:gd name="T54" fmla="*/ 700 w 1180"/>
                  <a:gd name="T55" fmla="*/ 0 h 1343"/>
                  <a:gd name="T56" fmla="*/ 787 w 1180"/>
                  <a:gd name="T57" fmla="*/ 451 h 1343"/>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180"/>
                  <a:gd name="T88" fmla="*/ 0 h 1343"/>
                  <a:gd name="T89" fmla="*/ 1180 w 1180"/>
                  <a:gd name="T90" fmla="*/ 1343 h 1343"/>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180" h="1343">
                    <a:moveTo>
                      <a:pt x="787" y="451"/>
                    </a:moveTo>
                    <a:lnTo>
                      <a:pt x="883" y="729"/>
                    </a:lnTo>
                    <a:lnTo>
                      <a:pt x="941" y="815"/>
                    </a:lnTo>
                    <a:lnTo>
                      <a:pt x="1027" y="940"/>
                    </a:lnTo>
                    <a:lnTo>
                      <a:pt x="1046" y="988"/>
                    </a:lnTo>
                    <a:lnTo>
                      <a:pt x="1180" y="1161"/>
                    </a:lnTo>
                    <a:lnTo>
                      <a:pt x="1171" y="1208"/>
                    </a:lnTo>
                    <a:lnTo>
                      <a:pt x="1094" y="1275"/>
                    </a:lnTo>
                    <a:lnTo>
                      <a:pt x="1008" y="1333"/>
                    </a:lnTo>
                    <a:lnTo>
                      <a:pt x="941" y="1333"/>
                    </a:lnTo>
                    <a:lnTo>
                      <a:pt x="873" y="1285"/>
                    </a:lnTo>
                    <a:lnTo>
                      <a:pt x="730" y="1305"/>
                    </a:lnTo>
                    <a:lnTo>
                      <a:pt x="691" y="1324"/>
                    </a:lnTo>
                    <a:lnTo>
                      <a:pt x="643" y="1333"/>
                    </a:lnTo>
                    <a:lnTo>
                      <a:pt x="634" y="1343"/>
                    </a:lnTo>
                    <a:lnTo>
                      <a:pt x="442" y="1275"/>
                    </a:lnTo>
                    <a:lnTo>
                      <a:pt x="423" y="1256"/>
                    </a:lnTo>
                    <a:lnTo>
                      <a:pt x="412" y="1094"/>
                    </a:lnTo>
                    <a:lnTo>
                      <a:pt x="393" y="1055"/>
                    </a:lnTo>
                    <a:lnTo>
                      <a:pt x="279" y="873"/>
                    </a:lnTo>
                    <a:lnTo>
                      <a:pt x="144" y="585"/>
                    </a:lnTo>
                    <a:lnTo>
                      <a:pt x="29" y="173"/>
                    </a:lnTo>
                    <a:lnTo>
                      <a:pt x="0" y="68"/>
                    </a:lnTo>
                    <a:lnTo>
                      <a:pt x="212" y="68"/>
                    </a:lnTo>
                    <a:lnTo>
                      <a:pt x="288" y="49"/>
                    </a:lnTo>
                    <a:lnTo>
                      <a:pt x="423" y="49"/>
                    </a:lnTo>
                    <a:lnTo>
                      <a:pt x="681" y="0"/>
                    </a:lnTo>
                    <a:lnTo>
                      <a:pt x="700" y="0"/>
                    </a:lnTo>
                    <a:lnTo>
                      <a:pt x="787" y="451"/>
                    </a:lnTo>
                    <a:close/>
                  </a:path>
                </a:pathLst>
              </a:custGeom>
              <a:solidFill>
                <a:srgbClr val="9966FF"/>
              </a:solidFill>
              <a:ln w="9525">
                <a:noFill/>
                <a:round/>
                <a:headEnd/>
                <a:tailEnd/>
              </a:ln>
            </p:spPr>
            <p:txBody>
              <a:bodyPr>
                <a:prstTxWarp prst="textNoShape">
                  <a:avLst/>
                </a:prstTxWarp>
              </a:bodyPr>
              <a:lstStyle/>
              <a:p>
                <a:endParaRPr lang="en-US"/>
              </a:p>
            </p:txBody>
          </p:sp>
          <p:sp>
            <p:nvSpPr>
              <p:cNvPr id="63680" name="Freeform 238"/>
              <p:cNvSpPr>
                <a:spLocks/>
              </p:cNvSpPr>
              <p:nvPr/>
            </p:nvSpPr>
            <p:spPr bwMode="auto">
              <a:xfrm>
                <a:off x="4868" y="2474"/>
                <a:ext cx="58" cy="57"/>
              </a:xfrm>
              <a:custGeom>
                <a:avLst/>
                <a:gdLst>
                  <a:gd name="T0" fmla="*/ 288 w 288"/>
                  <a:gd name="T1" fmla="*/ 153 h 287"/>
                  <a:gd name="T2" fmla="*/ 202 w 288"/>
                  <a:gd name="T3" fmla="*/ 211 h 287"/>
                  <a:gd name="T4" fmla="*/ 144 w 288"/>
                  <a:gd name="T5" fmla="*/ 287 h 287"/>
                  <a:gd name="T6" fmla="*/ 115 w 288"/>
                  <a:gd name="T7" fmla="*/ 220 h 287"/>
                  <a:gd name="T8" fmla="*/ 49 w 288"/>
                  <a:gd name="T9" fmla="*/ 162 h 287"/>
                  <a:gd name="T10" fmla="*/ 19 w 288"/>
                  <a:gd name="T11" fmla="*/ 162 h 287"/>
                  <a:gd name="T12" fmla="*/ 0 w 288"/>
                  <a:gd name="T13" fmla="*/ 143 h 287"/>
                  <a:gd name="T14" fmla="*/ 86 w 288"/>
                  <a:gd name="T15" fmla="*/ 105 h 287"/>
                  <a:gd name="T16" fmla="*/ 182 w 288"/>
                  <a:gd name="T17" fmla="*/ 28 h 287"/>
                  <a:gd name="T18" fmla="*/ 249 w 288"/>
                  <a:gd name="T19" fmla="*/ 0 h 287"/>
                  <a:gd name="T20" fmla="*/ 279 w 288"/>
                  <a:gd name="T21" fmla="*/ 143 h 287"/>
                  <a:gd name="T22" fmla="*/ 288 w 288"/>
                  <a:gd name="T23" fmla="*/ 153 h 28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88"/>
                  <a:gd name="T37" fmla="*/ 0 h 287"/>
                  <a:gd name="T38" fmla="*/ 288 w 288"/>
                  <a:gd name="T39" fmla="*/ 287 h 28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88" h="287">
                    <a:moveTo>
                      <a:pt x="288" y="153"/>
                    </a:moveTo>
                    <a:lnTo>
                      <a:pt x="202" y="211"/>
                    </a:lnTo>
                    <a:lnTo>
                      <a:pt x="144" y="287"/>
                    </a:lnTo>
                    <a:lnTo>
                      <a:pt x="115" y="220"/>
                    </a:lnTo>
                    <a:lnTo>
                      <a:pt x="49" y="162"/>
                    </a:lnTo>
                    <a:lnTo>
                      <a:pt x="19" y="162"/>
                    </a:lnTo>
                    <a:lnTo>
                      <a:pt x="0" y="143"/>
                    </a:lnTo>
                    <a:lnTo>
                      <a:pt x="86" y="105"/>
                    </a:lnTo>
                    <a:lnTo>
                      <a:pt x="182" y="28"/>
                    </a:lnTo>
                    <a:lnTo>
                      <a:pt x="249" y="0"/>
                    </a:lnTo>
                    <a:lnTo>
                      <a:pt x="279" y="143"/>
                    </a:lnTo>
                    <a:lnTo>
                      <a:pt x="288" y="153"/>
                    </a:lnTo>
                    <a:close/>
                  </a:path>
                </a:pathLst>
              </a:custGeom>
              <a:solidFill>
                <a:srgbClr val="D9AE82"/>
              </a:solidFill>
              <a:ln w="9525">
                <a:noFill/>
                <a:round/>
                <a:headEnd/>
                <a:tailEnd/>
              </a:ln>
            </p:spPr>
            <p:txBody>
              <a:bodyPr>
                <a:prstTxWarp prst="textNoShape">
                  <a:avLst/>
                </a:prstTxWarp>
              </a:bodyPr>
              <a:lstStyle/>
              <a:p>
                <a:endParaRPr lang="en-US"/>
              </a:p>
            </p:txBody>
          </p:sp>
          <p:sp>
            <p:nvSpPr>
              <p:cNvPr id="63681" name="Freeform 239"/>
              <p:cNvSpPr>
                <a:spLocks/>
              </p:cNvSpPr>
              <p:nvPr/>
            </p:nvSpPr>
            <p:spPr bwMode="auto">
              <a:xfrm>
                <a:off x="4814" y="2487"/>
                <a:ext cx="18" cy="8"/>
              </a:xfrm>
              <a:custGeom>
                <a:avLst/>
                <a:gdLst>
                  <a:gd name="T0" fmla="*/ 77 w 87"/>
                  <a:gd name="T1" fmla="*/ 9 h 38"/>
                  <a:gd name="T2" fmla="*/ 77 w 87"/>
                  <a:gd name="T3" fmla="*/ 38 h 38"/>
                  <a:gd name="T4" fmla="*/ 0 w 87"/>
                  <a:gd name="T5" fmla="*/ 38 h 38"/>
                  <a:gd name="T6" fmla="*/ 68 w 87"/>
                  <a:gd name="T7" fmla="*/ 0 h 38"/>
                  <a:gd name="T8" fmla="*/ 87 w 87"/>
                  <a:gd name="T9" fmla="*/ 0 h 38"/>
                  <a:gd name="T10" fmla="*/ 77 w 87"/>
                  <a:gd name="T11" fmla="*/ 9 h 38"/>
                  <a:gd name="T12" fmla="*/ 0 60000 65536"/>
                  <a:gd name="T13" fmla="*/ 0 60000 65536"/>
                  <a:gd name="T14" fmla="*/ 0 60000 65536"/>
                  <a:gd name="T15" fmla="*/ 0 60000 65536"/>
                  <a:gd name="T16" fmla="*/ 0 60000 65536"/>
                  <a:gd name="T17" fmla="*/ 0 60000 65536"/>
                  <a:gd name="T18" fmla="*/ 0 w 87"/>
                  <a:gd name="T19" fmla="*/ 0 h 38"/>
                  <a:gd name="T20" fmla="*/ 87 w 87"/>
                  <a:gd name="T21" fmla="*/ 38 h 38"/>
                </a:gdLst>
                <a:ahLst/>
                <a:cxnLst>
                  <a:cxn ang="T12">
                    <a:pos x="T0" y="T1"/>
                  </a:cxn>
                  <a:cxn ang="T13">
                    <a:pos x="T2" y="T3"/>
                  </a:cxn>
                  <a:cxn ang="T14">
                    <a:pos x="T4" y="T5"/>
                  </a:cxn>
                  <a:cxn ang="T15">
                    <a:pos x="T6" y="T7"/>
                  </a:cxn>
                  <a:cxn ang="T16">
                    <a:pos x="T8" y="T9"/>
                  </a:cxn>
                  <a:cxn ang="T17">
                    <a:pos x="T10" y="T11"/>
                  </a:cxn>
                </a:cxnLst>
                <a:rect l="T18" t="T19" r="T20" b="T21"/>
                <a:pathLst>
                  <a:path w="87" h="38">
                    <a:moveTo>
                      <a:pt x="77" y="9"/>
                    </a:moveTo>
                    <a:lnTo>
                      <a:pt x="77" y="38"/>
                    </a:lnTo>
                    <a:lnTo>
                      <a:pt x="0" y="38"/>
                    </a:lnTo>
                    <a:lnTo>
                      <a:pt x="68" y="0"/>
                    </a:lnTo>
                    <a:lnTo>
                      <a:pt x="87" y="0"/>
                    </a:lnTo>
                    <a:lnTo>
                      <a:pt x="77" y="9"/>
                    </a:lnTo>
                    <a:close/>
                  </a:path>
                </a:pathLst>
              </a:custGeom>
              <a:solidFill>
                <a:srgbClr val="9900FF"/>
              </a:solidFill>
              <a:ln w="9525">
                <a:noFill/>
                <a:round/>
                <a:headEnd/>
                <a:tailEnd/>
              </a:ln>
            </p:spPr>
            <p:txBody>
              <a:bodyPr>
                <a:prstTxWarp prst="textNoShape">
                  <a:avLst/>
                </a:prstTxWarp>
              </a:bodyPr>
              <a:lstStyle/>
              <a:p>
                <a:endParaRPr lang="en-US"/>
              </a:p>
            </p:txBody>
          </p:sp>
          <p:sp>
            <p:nvSpPr>
              <p:cNvPr id="63682" name="Freeform 240"/>
              <p:cNvSpPr>
                <a:spLocks/>
              </p:cNvSpPr>
              <p:nvPr/>
            </p:nvSpPr>
            <p:spPr bwMode="auto">
              <a:xfrm>
                <a:off x="5035" y="2499"/>
                <a:ext cx="10" cy="68"/>
              </a:xfrm>
              <a:custGeom>
                <a:avLst/>
                <a:gdLst>
                  <a:gd name="T0" fmla="*/ 48 w 48"/>
                  <a:gd name="T1" fmla="*/ 181 h 344"/>
                  <a:gd name="T2" fmla="*/ 19 w 48"/>
                  <a:gd name="T3" fmla="*/ 325 h 344"/>
                  <a:gd name="T4" fmla="*/ 0 w 48"/>
                  <a:gd name="T5" fmla="*/ 335 h 344"/>
                  <a:gd name="T6" fmla="*/ 9 w 48"/>
                  <a:gd name="T7" fmla="*/ 335 h 344"/>
                  <a:gd name="T8" fmla="*/ 9 w 48"/>
                  <a:gd name="T9" fmla="*/ 344 h 344"/>
                  <a:gd name="T10" fmla="*/ 0 w 48"/>
                  <a:gd name="T11" fmla="*/ 344 h 344"/>
                  <a:gd name="T12" fmla="*/ 0 w 48"/>
                  <a:gd name="T13" fmla="*/ 0 h 344"/>
                  <a:gd name="T14" fmla="*/ 48 w 48"/>
                  <a:gd name="T15" fmla="*/ 76 h 344"/>
                  <a:gd name="T16" fmla="*/ 48 w 48"/>
                  <a:gd name="T17" fmla="*/ 181 h 34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344"/>
                  <a:gd name="T29" fmla="*/ 48 w 48"/>
                  <a:gd name="T30" fmla="*/ 344 h 34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344">
                    <a:moveTo>
                      <a:pt x="48" y="181"/>
                    </a:moveTo>
                    <a:lnTo>
                      <a:pt x="19" y="325"/>
                    </a:lnTo>
                    <a:lnTo>
                      <a:pt x="0" y="335"/>
                    </a:lnTo>
                    <a:lnTo>
                      <a:pt x="9" y="335"/>
                    </a:lnTo>
                    <a:lnTo>
                      <a:pt x="9" y="344"/>
                    </a:lnTo>
                    <a:lnTo>
                      <a:pt x="0" y="344"/>
                    </a:lnTo>
                    <a:lnTo>
                      <a:pt x="0" y="0"/>
                    </a:lnTo>
                    <a:lnTo>
                      <a:pt x="48" y="76"/>
                    </a:lnTo>
                    <a:lnTo>
                      <a:pt x="48" y="181"/>
                    </a:lnTo>
                    <a:close/>
                  </a:path>
                </a:pathLst>
              </a:custGeom>
              <a:solidFill>
                <a:srgbClr val="D9AE82"/>
              </a:solidFill>
              <a:ln w="9525">
                <a:noFill/>
                <a:round/>
                <a:headEnd/>
                <a:tailEnd/>
              </a:ln>
            </p:spPr>
            <p:txBody>
              <a:bodyPr>
                <a:prstTxWarp prst="textNoShape">
                  <a:avLst/>
                </a:prstTxWarp>
              </a:bodyPr>
              <a:lstStyle/>
              <a:p>
                <a:endParaRPr lang="en-US"/>
              </a:p>
            </p:txBody>
          </p:sp>
          <p:sp>
            <p:nvSpPr>
              <p:cNvPr id="63683" name="Freeform 241"/>
              <p:cNvSpPr>
                <a:spLocks/>
              </p:cNvSpPr>
              <p:nvPr/>
            </p:nvSpPr>
            <p:spPr bwMode="auto">
              <a:xfrm>
                <a:off x="4277" y="2671"/>
                <a:ext cx="138" cy="44"/>
              </a:xfrm>
              <a:custGeom>
                <a:avLst/>
                <a:gdLst>
                  <a:gd name="T0" fmla="*/ 691 w 691"/>
                  <a:gd name="T1" fmla="*/ 48 h 220"/>
                  <a:gd name="T2" fmla="*/ 624 w 691"/>
                  <a:gd name="T3" fmla="*/ 153 h 220"/>
                  <a:gd name="T4" fmla="*/ 576 w 691"/>
                  <a:gd name="T5" fmla="*/ 182 h 220"/>
                  <a:gd name="T6" fmla="*/ 518 w 691"/>
                  <a:gd name="T7" fmla="*/ 201 h 220"/>
                  <a:gd name="T8" fmla="*/ 508 w 691"/>
                  <a:gd name="T9" fmla="*/ 201 h 220"/>
                  <a:gd name="T10" fmla="*/ 499 w 691"/>
                  <a:gd name="T11" fmla="*/ 164 h 220"/>
                  <a:gd name="T12" fmla="*/ 490 w 691"/>
                  <a:gd name="T13" fmla="*/ 144 h 220"/>
                  <a:gd name="T14" fmla="*/ 250 w 691"/>
                  <a:gd name="T15" fmla="*/ 153 h 220"/>
                  <a:gd name="T16" fmla="*/ 183 w 691"/>
                  <a:gd name="T17" fmla="*/ 211 h 220"/>
                  <a:gd name="T18" fmla="*/ 164 w 691"/>
                  <a:gd name="T19" fmla="*/ 220 h 220"/>
                  <a:gd name="T20" fmla="*/ 125 w 691"/>
                  <a:gd name="T21" fmla="*/ 192 h 220"/>
                  <a:gd name="T22" fmla="*/ 0 w 691"/>
                  <a:gd name="T23" fmla="*/ 173 h 220"/>
                  <a:gd name="T24" fmla="*/ 490 w 691"/>
                  <a:gd name="T25" fmla="*/ 0 h 220"/>
                  <a:gd name="T26" fmla="*/ 662 w 691"/>
                  <a:gd name="T27" fmla="*/ 29 h 220"/>
                  <a:gd name="T28" fmla="*/ 691 w 691"/>
                  <a:gd name="T29" fmla="*/ 48 h 22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691"/>
                  <a:gd name="T46" fmla="*/ 0 h 220"/>
                  <a:gd name="T47" fmla="*/ 691 w 691"/>
                  <a:gd name="T48" fmla="*/ 220 h 22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691" h="220">
                    <a:moveTo>
                      <a:pt x="691" y="48"/>
                    </a:moveTo>
                    <a:lnTo>
                      <a:pt x="624" y="153"/>
                    </a:lnTo>
                    <a:lnTo>
                      <a:pt x="576" y="182"/>
                    </a:lnTo>
                    <a:lnTo>
                      <a:pt x="518" y="201"/>
                    </a:lnTo>
                    <a:lnTo>
                      <a:pt x="508" y="201"/>
                    </a:lnTo>
                    <a:lnTo>
                      <a:pt x="499" y="164"/>
                    </a:lnTo>
                    <a:lnTo>
                      <a:pt x="490" y="144"/>
                    </a:lnTo>
                    <a:lnTo>
                      <a:pt x="250" y="153"/>
                    </a:lnTo>
                    <a:lnTo>
                      <a:pt x="183" y="211"/>
                    </a:lnTo>
                    <a:lnTo>
                      <a:pt x="164" y="220"/>
                    </a:lnTo>
                    <a:lnTo>
                      <a:pt x="125" y="192"/>
                    </a:lnTo>
                    <a:lnTo>
                      <a:pt x="0" y="173"/>
                    </a:lnTo>
                    <a:lnTo>
                      <a:pt x="490" y="0"/>
                    </a:lnTo>
                    <a:lnTo>
                      <a:pt x="662" y="29"/>
                    </a:lnTo>
                    <a:lnTo>
                      <a:pt x="691" y="48"/>
                    </a:lnTo>
                    <a:close/>
                  </a:path>
                </a:pathLst>
              </a:custGeom>
              <a:solidFill>
                <a:srgbClr val="9966FF"/>
              </a:solidFill>
              <a:ln w="9525">
                <a:noFill/>
                <a:round/>
                <a:headEnd/>
                <a:tailEnd/>
              </a:ln>
            </p:spPr>
            <p:txBody>
              <a:bodyPr>
                <a:prstTxWarp prst="textNoShape">
                  <a:avLst/>
                </a:prstTxWarp>
              </a:bodyPr>
              <a:lstStyle/>
              <a:p>
                <a:endParaRPr lang="en-US"/>
              </a:p>
            </p:txBody>
          </p:sp>
          <p:sp>
            <p:nvSpPr>
              <p:cNvPr id="63684" name="Freeform 242"/>
              <p:cNvSpPr>
                <a:spLocks/>
              </p:cNvSpPr>
              <p:nvPr/>
            </p:nvSpPr>
            <p:spPr bwMode="auto">
              <a:xfrm>
                <a:off x="4292" y="2717"/>
                <a:ext cx="265" cy="476"/>
              </a:xfrm>
              <a:custGeom>
                <a:avLst/>
                <a:gdLst>
                  <a:gd name="T0" fmla="*/ 700 w 1323"/>
                  <a:gd name="T1" fmla="*/ 20 h 2379"/>
                  <a:gd name="T2" fmla="*/ 672 w 1323"/>
                  <a:gd name="T3" fmla="*/ 67 h 2379"/>
                  <a:gd name="T4" fmla="*/ 672 w 1323"/>
                  <a:gd name="T5" fmla="*/ 470 h 2379"/>
                  <a:gd name="T6" fmla="*/ 710 w 1323"/>
                  <a:gd name="T7" fmla="*/ 681 h 2379"/>
                  <a:gd name="T8" fmla="*/ 729 w 1323"/>
                  <a:gd name="T9" fmla="*/ 661 h 2379"/>
                  <a:gd name="T10" fmla="*/ 710 w 1323"/>
                  <a:gd name="T11" fmla="*/ 259 h 2379"/>
                  <a:gd name="T12" fmla="*/ 719 w 1323"/>
                  <a:gd name="T13" fmla="*/ 67 h 2379"/>
                  <a:gd name="T14" fmla="*/ 738 w 1323"/>
                  <a:gd name="T15" fmla="*/ 39 h 2379"/>
                  <a:gd name="T16" fmla="*/ 969 w 1323"/>
                  <a:gd name="T17" fmla="*/ 134 h 2379"/>
                  <a:gd name="T18" fmla="*/ 969 w 1323"/>
                  <a:gd name="T19" fmla="*/ 173 h 2379"/>
                  <a:gd name="T20" fmla="*/ 949 w 1323"/>
                  <a:gd name="T21" fmla="*/ 326 h 2379"/>
                  <a:gd name="T22" fmla="*/ 960 w 1323"/>
                  <a:gd name="T23" fmla="*/ 413 h 2379"/>
                  <a:gd name="T24" fmla="*/ 960 w 1323"/>
                  <a:gd name="T25" fmla="*/ 441 h 2379"/>
                  <a:gd name="T26" fmla="*/ 969 w 1323"/>
                  <a:gd name="T27" fmla="*/ 441 h 2379"/>
                  <a:gd name="T28" fmla="*/ 979 w 1323"/>
                  <a:gd name="T29" fmla="*/ 278 h 2379"/>
                  <a:gd name="T30" fmla="*/ 988 w 1323"/>
                  <a:gd name="T31" fmla="*/ 211 h 2379"/>
                  <a:gd name="T32" fmla="*/ 1017 w 1323"/>
                  <a:gd name="T33" fmla="*/ 144 h 2379"/>
                  <a:gd name="T34" fmla="*/ 1046 w 1323"/>
                  <a:gd name="T35" fmla="*/ 154 h 2379"/>
                  <a:gd name="T36" fmla="*/ 1037 w 1323"/>
                  <a:gd name="T37" fmla="*/ 499 h 2379"/>
                  <a:gd name="T38" fmla="*/ 1113 w 1323"/>
                  <a:gd name="T39" fmla="*/ 1170 h 2379"/>
                  <a:gd name="T40" fmla="*/ 1170 w 1323"/>
                  <a:gd name="T41" fmla="*/ 1390 h 2379"/>
                  <a:gd name="T42" fmla="*/ 1237 w 1323"/>
                  <a:gd name="T43" fmla="*/ 1554 h 2379"/>
                  <a:gd name="T44" fmla="*/ 1237 w 1323"/>
                  <a:gd name="T45" fmla="*/ 1851 h 2379"/>
                  <a:gd name="T46" fmla="*/ 1323 w 1323"/>
                  <a:gd name="T47" fmla="*/ 2379 h 2379"/>
                  <a:gd name="T48" fmla="*/ 1209 w 1323"/>
                  <a:gd name="T49" fmla="*/ 2024 h 2379"/>
                  <a:gd name="T50" fmla="*/ 1170 w 1323"/>
                  <a:gd name="T51" fmla="*/ 1928 h 2379"/>
                  <a:gd name="T52" fmla="*/ 1161 w 1323"/>
                  <a:gd name="T53" fmla="*/ 1889 h 2379"/>
                  <a:gd name="T54" fmla="*/ 1142 w 1323"/>
                  <a:gd name="T55" fmla="*/ 1822 h 2379"/>
                  <a:gd name="T56" fmla="*/ 1123 w 1323"/>
                  <a:gd name="T57" fmla="*/ 1457 h 2379"/>
                  <a:gd name="T58" fmla="*/ 1113 w 1323"/>
                  <a:gd name="T59" fmla="*/ 1439 h 2379"/>
                  <a:gd name="T60" fmla="*/ 1093 w 1323"/>
                  <a:gd name="T61" fmla="*/ 1448 h 2379"/>
                  <a:gd name="T62" fmla="*/ 1084 w 1323"/>
                  <a:gd name="T63" fmla="*/ 1390 h 2379"/>
                  <a:gd name="T64" fmla="*/ 1017 w 1323"/>
                  <a:gd name="T65" fmla="*/ 1113 h 2379"/>
                  <a:gd name="T66" fmla="*/ 1017 w 1323"/>
                  <a:gd name="T67" fmla="*/ 1074 h 2379"/>
                  <a:gd name="T68" fmla="*/ 940 w 1323"/>
                  <a:gd name="T69" fmla="*/ 738 h 2379"/>
                  <a:gd name="T70" fmla="*/ 921 w 1323"/>
                  <a:gd name="T71" fmla="*/ 595 h 2379"/>
                  <a:gd name="T72" fmla="*/ 863 w 1323"/>
                  <a:gd name="T73" fmla="*/ 595 h 2379"/>
                  <a:gd name="T74" fmla="*/ 835 w 1323"/>
                  <a:gd name="T75" fmla="*/ 652 h 2379"/>
                  <a:gd name="T76" fmla="*/ 805 w 1323"/>
                  <a:gd name="T77" fmla="*/ 1016 h 2379"/>
                  <a:gd name="T78" fmla="*/ 816 w 1323"/>
                  <a:gd name="T79" fmla="*/ 1467 h 2379"/>
                  <a:gd name="T80" fmla="*/ 816 w 1323"/>
                  <a:gd name="T81" fmla="*/ 1477 h 2379"/>
                  <a:gd name="T82" fmla="*/ 605 w 1323"/>
                  <a:gd name="T83" fmla="*/ 1334 h 2379"/>
                  <a:gd name="T84" fmla="*/ 519 w 1323"/>
                  <a:gd name="T85" fmla="*/ 1257 h 2379"/>
                  <a:gd name="T86" fmla="*/ 345 w 1323"/>
                  <a:gd name="T87" fmla="*/ 1065 h 2379"/>
                  <a:gd name="T88" fmla="*/ 269 w 1323"/>
                  <a:gd name="T89" fmla="*/ 949 h 2379"/>
                  <a:gd name="T90" fmla="*/ 144 w 1323"/>
                  <a:gd name="T91" fmla="*/ 729 h 2379"/>
                  <a:gd name="T92" fmla="*/ 48 w 1323"/>
                  <a:gd name="T93" fmla="*/ 451 h 2379"/>
                  <a:gd name="T94" fmla="*/ 39 w 1323"/>
                  <a:gd name="T95" fmla="*/ 384 h 2379"/>
                  <a:gd name="T96" fmla="*/ 0 w 1323"/>
                  <a:gd name="T97" fmla="*/ 201 h 2379"/>
                  <a:gd name="T98" fmla="*/ 0 w 1323"/>
                  <a:gd name="T99" fmla="*/ 87 h 2379"/>
                  <a:gd name="T100" fmla="*/ 297 w 1323"/>
                  <a:gd name="T101" fmla="*/ 58 h 2379"/>
                  <a:gd name="T102" fmla="*/ 326 w 1323"/>
                  <a:gd name="T103" fmla="*/ 58 h 2379"/>
                  <a:gd name="T104" fmla="*/ 307 w 1323"/>
                  <a:gd name="T105" fmla="*/ 220 h 2379"/>
                  <a:gd name="T106" fmla="*/ 355 w 1323"/>
                  <a:gd name="T107" fmla="*/ 431 h 2379"/>
                  <a:gd name="T108" fmla="*/ 413 w 1323"/>
                  <a:gd name="T109" fmla="*/ 605 h 2379"/>
                  <a:gd name="T110" fmla="*/ 422 w 1323"/>
                  <a:gd name="T111" fmla="*/ 614 h 2379"/>
                  <a:gd name="T112" fmla="*/ 413 w 1323"/>
                  <a:gd name="T113" fmla="*/ 508 h 2379"/>
                  <a:gd name="T114" fmla="*/ 355 w 1323"/>
                  <a:gd name="T115" fmla="*/ 220 h 2379"/>
                  <a:gd name="T116" fmla="*/ 364 w 1323"/>
                  <a:gd name="T117" fmla="*/ 48 h 2379"/>
                  <a:gd name="T118" fmla="*/ 441 w 1323"/>
                  <a:gd name="T119" fmla="*/ 29 h 2379"/>
                  <a:gd name="T120" fmla="*/ 499 w 1323"/>
                  <a:gd name="T121" fmla="*/ 0 h 2379"/>
                  <a:gd name="T122" fmla="*/ 605 w 1323"/>
                  <a:gd name="T123" fmla="*/ 29 h 2379"/>
                  <a:gd name="T124" fmla="*/ 700 w 1323"/>
                  <a:gd name="T125" fmla="*/ 20 h 237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323"/>
                  <a:gd name="T190" fmla="*/ 0 h 2379"/>
                  <a:gd name="T191" fmla="*/ 1323 w 1323"/>
                  <a:gd name="T192" fmla="*/ 2379 h 237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323" h="2379">
                    <a:moveTo>
                      <a:pt x="700" y="20"/>
                    </a:moveTo>
                    <a:lnTo>
                      <a:pt x="672" y="67"/>
                    </a:lnTo>
                    <a:lnTo>
                      <a:pt x="672" y="470"/>
                    </a:lnTo>
                    <a:lnTo>
                      <a:pt x="710" y="681"/>
                    </a:lnTo>
                    <a:lnTo>
                      <a:pt x="729" y="661"/>
                    </a:lnTo>
                    <a:lnTo>
                      <a:pt x="710" y="259"/>
                    </a:lnTo>
                    <a:lnTo>
                      <a:pt x="719" y="67"/>
                    </a:lnTo>
                    <a:lnTo>
                      <a:pt x="738" y="39"/>
                    </a:lnTo>
                    <a:lnTo>
                      <a:pt x="969" y="134"/>
                    </a:lnTo>
                    <a:lnTo>
                      <a:pt x="969" y="173"/>
                    </a:lnTo>
                    <a:lnTo>
                      <a:pt x="949" y="326"/>
                    </a:lnTo>
                    <a:lnTo>
                      <a:pt x="960" y="413"/>
                    </a:lnTo>
                    <a:lnTo>
                      <a:pt x="960" y="441"/>
                    </a:lnTo>
                    <a:lnTo>
                      <a:pt x="969" y="441"/>
                    </a:lnTo>
                    <a:lnTo>
                      <a:pt x="979" y="278"/>
                    </a:lnTo>
                    <a:lnTo>
                      <a:pt x="988" y="211"/>
                    </a:lnTo>
                    <a:lnTo>
                      <a:pt x="1017" y="144"/>
                    </a:lnTo>
                    <a:lnTo>
                      <a:pt x="1046" y="154"/>
                    </a:lnTo>
                    <a:lnTo>
                      <a:pt x="1037" y="499"/>
                    </a:lnTo>
                    <a:lnTo>
                      <a:pt x="1113" y="1170"/>
                    </a:lnTo>
                    <a:lnTo>
                      <a:pt x="1170" y="1390"/>
                    </a:lnTo>
                    <a:lnTo>
                      <a:pt x="1237" y="1554"/>
                    </a:lnTo>
                    <a:lnTo>
                      <a:pt x="1237" y="1851"/>
                    </a:lnTo>
                    <a:lnTo>
                      <a:pt x="1323" y="2379"/>
                    </a:lnTo>
                    <a:lnTo>
                      <a:pt x="1209" y="2024"/>
                    </a:lnTo>
                    <a:lnTo>
                      <a:pt x="1170" y="1928"/>
                    </a:lnTo>
                    <a:lnTo>
                      <a:pt x="1161" y="1889"/>
                    </a:lnTo>
                    <a:lnTo>
                      <a:pt x="1142" y="1822"/>
                    </a:lnTo>
                    <a:lnTo>
                      <a:pt x="1123" y="1457"/>
                    </a:lnTo>
                    <a:lnTo>
                      <a:pt x="1113" y="1439"/>
                    </a:lnTo>
                    <a:lnTo>
                      <a:pt x="1093" y="1448"/>
                    </a:lnTo>
                    <a:lnTo>
                      <a:pt x="1084" y="1390"/>
                    </a:lnTo>
                    <a:lnTo>
                      <a:pt x="1017" y="1113"/>
                    </a:lnTo>
                    <a:lnTo>
                      <a:pt x="1017" y="1074"/>
                    </a:lnTo>
                    <a:lnTo>
                      <a:pt x="940" y="738"/>
                    </a:lnTo>
                    <a:lnTo>
                      <a:pt x="921" y="595"/>
                    </a:lnTo>
                    <a:lnTo>
                      <a:pt x="863" y="595"/>
                    </a:lnTo>
                    <a:lnTo>
                      <a:pt x="835" y="652"/>
                    </a:lnTo>
                    <a:lnTo>
                      <a:pt x="805" y="1016"/>
                    </a:lnTo>
                    <a:lnTo>
                      <a:pt x="816" y="1467"/>
                    </a:lnTo>
                    <a:lnTo>
                      <a:pt x="816" y="1477"/>
                    </a:lnTo>
                    <a:lnTo>
                      <a:pt x="605" y="1334"/>
                    </a:lnTo>
                    <a:lnTo>
                      <a:pt x="519" y="1257"/>
                    </a:lnTo>
                    <a:lnTo>
                      <a:pt x="345" y="1065"/>
                    </a:lnTo>
                    <a:lnTo>
                      <a:pt x="269" y="949"/>
                    </a:lnTo>
                    <a:lnTo>
                      <a:pt x="144" y="729"/>
                    </a:lnTo>
                    <a:lnTo>
                      <a:pt x="48" y="451"/>
                    </a:lnTo>
                    <a:lnTo>
                      <a:pt x="39" y="384"/>
                    </a:lnTo>
                    <a:lnTo>
                      <a:pt x="0" y="201"/>
                    </a:lnTo>
                    <a:lnTo>
                      <a:pt x="0" y="87"/>
                    </a:lnTo>
                    <a:lnTo>
                      <a:pt x="297" y="58"/>
                    </a:lnTo>
                    <a:lnTo>
                      <a:pt x="326" y="58"/>
                    </a:lnTo>
                    <a:lnTo>
                      <a:pt x="307" y="220"/>
                    </a:lnTo>
                    <a:lnTo>
                      <a:pt x="355" y="431"/>
                    </a:lnTo>
                    <a:lnTo>
                      <a:pt x="413" y="605"/>
                    </a:lnTo>
                    <a:lnTo>
                      <a:pt x="422" y="614"/>
                    </a:lnTo>
                    <a:lnTo>
                      <a:pt x="413" y="508"/>
                    </a:lnTo>
                    <a:lnTo>
                      <a:pt x="355" y="220"/>
                    </a:lnTo>
                    <a:lnTo>
                      <a:pt x="364" y="48"/>
                    </a:lnTo>
                    <a:lnTo>
                      <a:pt x="441" y="29"/>
                    </a:lnTo>
                    <a:lnTo>
                      <a:pt x="499" y="0"/>
                    </a:lnTo>
                    <a:lnTo>
                      <a:pt x="605" y="29"/>
                    </a:lnTo>
                    <a:lnTo>
                      <a:pt x="700" y="20"/>
                    </a:lnTo>
                    <a:close/>
                  </a:path>
                </a:pathLst>
              </a:custGeom>
              <a:solidFill>
                <a:srgbClr val="663399"/>
              </a:solidFill>
              <a:ln w="9525">
                <a:noFill/>
                <a:round/>
                <a:headEnd/>
                <a:tailEnd/>
              </a:ln>
            </p:spPr>
            <p:txBody>
              <a:bodyPr>
                <a:prstTxWarp prst="textNoShape">
                  <a:avLst/>
                </a:prstTxWarp>
              </a:bodyPr>
              <a:lstStyle/>
              <a:p>
                <a:endParaRPr lang="en-US"/>
              </a:p>
            </p:txBody>
          </p:sp>
          <p:sp>
            <p:nvSpPr>
              <p:cNvPr id="63685" name="Freeform 243"/>
              <p:cNvSpPr>
                <a:spLocks/>
              </p:cNvSpPr>
              <p:nvPr/>
            </p:nvSpPr>
            <p:spPr bwMode="auto">
              <a:xfrm>
                <a:off x="4177" y="2734"/>
                <a:ext cx="349" cy="756"/>
              </a:xfrm>
              <a:custGeom>
                <a:avLst/>
                <a:gdLst>
                  <a:gd name="T0" fmla="*/ 432 w 1746"/>
                  <a:gd name="T1" fmla="*/ 38 h 3778"/>
                  <a:gd name="T2" fmla="*/ 375 w 1746"/>
                  <a:gd name="T3" fmla="*/ 432 h 3778"/>
                  <a:gd name="T4" fmla="*/ 346 w 1746"/>
                  <a:gd name="T5" fmla="*/ 1256 h 3778"/>
                  <a:gd name="T6" fmla="*/ 366 w 1746"/>
                  <a:gd name="T7" fmla="*/ 1265 h 3778"/>
                  <a:gd name="T8" fmla="*/ 413 w 1746"/>
                  <a:gd name="T9" fmla="*/ 460 h 3778"/>
                  <a:gd name="T10" fmla="*/ 508 w 1746"/>
                  <a:gd name="T11" fmla="*/ 0 h 3778"/>
                  <a:gd name="T12" fmla="*/ 576 w 1746"/>
                  <a:gd name="T13" fmla="*/ 344 h 3778"/>
                  <a:gd name="T14" fmla="*/ 557 w 1746"/>
                  <a:gd name="T15" fmla="*/ 594 h 3778"/>
                  <a:gd name="T16" fmla="*/ 615 w 1746"/>
                  <a:gd name="T17" fmla="*/ 1092 h 3778"/>
                  <a:gd name="T18" fmla="*/ 682 w 1746"/>
                  <a:gd name="T19" fmla="*/ 1563 h 3778"/>
                  <a:gd name="T20" fmla="*/ 873 w 1746"/>
                  <a:gd name="T21" fmla="*/ 2387 h 3778"/>
                  <a:gd name="T22" fmla="*/ 1209 w 1746"/>
                  <a:gd name="T23" fmla="*/ 3183 h 3778"/>
                  <a:gd name="T24" fmla="*/ 1516 w 1746"/>
                  <a:gd name="T25" fmla="*/ 3519 h 3778"/>
                  <a:gd name="T26" fmla="*/ 1689 w 1746"/>
                  <a:gd name="T27" fmla="*/ 3548 h 3778"/>
                  <a:gd name="T28" fmla="*/ 1746 w 1746"/>
                  <a:gd name="T29" fmla="*/ 3529 h 3778"/>
                  <a:gd name="T30" fmla="*/ 1372 w 1746"/>
                  <a:gd name="T31" fmla="*/ 3490 h 3778"/>
                  <a:gd name="T32" fmla="*/ 1123 w 1746"/>
                  <a:gd name="T33" fmla="*/ 3423 h 3778"/>
                  <a:gd name="T34" fmla="*/ 1075 w 1746"/>
                  <a:gd name="T35" fmla="*/ 3318 h 3778"/>
                  <a:gd name="T36" fmla="*/ 1065 w 1746"/>
                  <a:gd name="T37" fmla="*/ 3404 h 3778"/>
                  <a:gd name="T38" fmla="*/ 960 w 1746"/>
                  <a:gd name="T39" fmla="*/ 3260 h 3778"/>
                  <a:gd name="T40" fmla="*/ 940 w 1746"/>
                  <a:gd name="T41" fmla="*/ 3231 h 3778"/>
                  <a:gd name="T42" fmla="*/ 931 w 1746"/>
                  <a:gd name="T43" fmla="*/ 3346 h 3778"/>
                  <a:gd name="T44" fmla="*/ 701 w 1746"/>
                  <a:gd name="T45" fmla="*/ 3375 h 3778"/>
                  <a:gd name="T46" fmla="*/ 682 w 1746"/>
                  <a:gd name="T47" fmla="*/ 3375 h 3778"/>
                  <a:gd name="T48" fmla="*/ 403 w 1746"/>
                  <a:gd name="T49" fmla="*/ 2656 h 3778"/>
                  <a:gd name="T50" fmla="*/ 327 w 1746"/>
                  <a:gd name="T51" fmla="*/ 2234 h 3778"/>
                  <a:gd name="T52" fmla="*/ 298 w 1746"/>
                  <a:gd name="T53" fmla="*/ 1965 h 3778"/>
                  <a:gd name="T54" fmla="*/ 269 w 1746"/>
                  <a:gd name="T55" fmla="*/ 1821 h 3778"/>
                  <a:gd name="T56" fmla="*/ 250 w 1746"/>
                  <a:gd name="T57" fmla="*/ 1908 h 3778"/>
                  <a:gd name="T58" fmla="*/ 355 w 1746"/>
                  <a:gd name="T59" fmla="*/ 2646 h 3778"/>
                  <a:gd name="T60" fmla="*/ 538 w 1746"/>
                  <a:gd name="T61" fmla="*/ 3221 h 3778"/>
                  <a:gd name="T62" fmla="*/ 643 w 1746"/>
                  <a:gd name="T63" fmla="*/ 3404 h 3778"/>
                  <a:gd name="T64" fmla="*/ 508 w 1746"/>
                  <a:gd name="T65" fmla="*/ 3529 h 3778"/>
                  <a:gd name="T66" fmla="*/ 471 w 1746"/>
                  <a:gd name="T67" fmla="*/ 3499 h 3778"/>
                  <a:gd name="T68" fmla="*/ 452 w 1746"/>
                  <a:gd name="T69" fmla="*/ 3548 h 3778"/>
                  <a:gd name="T70" fmla="*/ 519 w 1746"/>
                  <a:gd name="T71" fmla="*/ 3585 h 3778"/>
                  <a:gd name="T72" fmla="*/ 519 w 1746"/>
                  <a:gd name="T73" fmla="*/ 3778 h 3778"/>
                  <a:gd name="T74" fmla="*/ 384 w 1746"/>
                  <a:gd name="T75" fmla="*/ 3682 h 3778"/>
                  <a:gd name="T76" fmla="*/ 269 w 1746"/>
                  <a:gd name="T77" fmla="*/ 3318 h 3778"/>
                  <a:gd name="T78" fmla="*/ 211 w 1746"/>
                  <a:gd name="T79" fmla="*/ 2876 h 3778"/>
                  <a:gd name="T80" fmla="*/ 173 w 1746"/>
                  <a:gd name="T81" fmla="*/ 2559 h 3778"/>
                  <a:gd name="T82" fmla="*/ 164 w 1746"/>
                  <a:gd name="T83" fmla="*/ 1937 h 3778"/>
                  <a:gd name="T84" fmla="*/ 154 w 1746"/>
                  <a:gd name="T85" fmla="*/ 1544 h 3778"/>
                  <a:gd name="T86" fmla="*/ 164 w 1746"/>
                  <a:gd name="T87" fmla="*/ 910 h 3778"/>
                  <a:gd name="T88" fmla="*/ 298 w 1746"/>
                  <a:gd name="T89" fmla="*/ 326 h 3778"/>
                  <a:gd name="T90" fmla="*/ 278 w 1746"/>
                  <a:gd name="T91" fmla="*/ 307 h 3778"/>
                  <a:gd name="T92" fmla="*/ 192 w 1746"/>
                  <a:gd name="T93" fmla="*/ 527 h 3778"/>
                  <a:gd name="T94" fmla="*/ 97 w 1746"/>
                  <a:gd name="T95" fmla="*/ 1256 h 3778"/>
                  <a:gd name="T96" fmla="*/ 48 w 1746"/>
                  <a:gd name="T97" fmla="*/ 1217 h 3778"/>
                  <a:gd name="T98" fmla="*/ 39 w 1746"/>
                  <a:gd name="T99" fmla="*/ 1112 h 3778"/>
                  <a:gd name="T100" fmla="*/ 29 w 1746"/>
                  <a:gd name="T101" fmla="*/ 527 h 3778"/>
                  <a:gd name="T102" fmla="*/ 134 w 1746"/>
                  <a:gd name="T103" fmla="*/ 172 h 3778"/>
                  <a:gd name="T104" fmla="*/ 222 w 1746"/>
                  <a:gd name="T105" fmla="*/ 0 h 3778"/>
                  <a:gd name="T106" fmla="*/ 461 w 1746"/>
                  <a:gd name="T107" fmla="*/ 9 h 377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1746"/>
                  <a:gd name="T163" fmla="*/ 0 h 3778"/>
                  <a:gd name="T164" fmla="*/ 1746 w 1746"/>
                  <a:gd name="T165" fmla="*/ 3778 h 3778"/>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1746" h="3778">
                    <a:moveTo>
                      <a:pt x="461" y="9"/>
                    </a:moveTo>
                    <a:lnTo>
                      <a:pt x="432" y="38"/>
                    </a:lnTo>
                    <a:lnTo>
                      <a:pt x="422" y="163"/>
                    </a:lnTo>
                    <a:lnTo>
                      <a:pt x="375" y="432"/>
                    </a:lnTo>
                    <a:lnTo>
                      <a:pt x="346" y="1035"/>
                    </a:lnTo>
                    <a:lnTo>
                      <a:pt x="346" y="1256"/>
                    </a:lnTo>
                    <a:lnTo>
                      <a:pt x="355" y="1265"/>
                    </a:lnTo>
                    <a:lnTo>
                      <a:pt x="366" y="1265"/>
                    </a:lnTo>
                    <a:lnTo>
                      <a:pt x="375" y="997"/>
                    </a:lnTo>
                    <a:lnTo>
                      <a:pt x="413" y="460"/>
                    </a:lnTo>
                    <a:lnTo>
                      <a:pt x="480" y="86"/>
                    </a:lnTo>
                    <a:lnTo>
                      <a:pt x="508" y="0"/>
                    </a:lnTo>
                    <a:lnTo>
                      <a:pt x="508" y="57"/>
                    </a:lnTo>
                    <a:lnTo>
                      <a:pt x="576" y="344"/>
                    </a:lnTo>
                    <a:lnTo>
                      <a:pt x="547" y="488"/>
                    </a:lnTo>
                    <a:lnTo>
                      <a:pt x="557" y="594"/>
                    </a:lnTo>
                    <a:lnTo>
                      <a:pt x="576" y="795"/>
                    </a:lnTo>
                    <a:lnTo>
                      <a:pt x="615" y="1092"/>
                    </a:lnTo>
                    <a:lnTo>
                      <a:pt x="663" y="1514"/>
                    </a:lnTo>
                    <a:lnTo>
                      <a:pt x="682" y="1563"/>
                    </a:lnTo>
                    <a:lnTo>
                      <a:pt x="787" y="2080"/>
                    </a:lnTo>
                    <a:lnTo>
                      <a:pt x="873" y="2387"/>
                    </a:lnTo>
                    <a:lnTo>
                      <a:pt x="1046" y="2867"/>
                    </a:lnTo>
                    <a:lnTo>
                      <a:pt x="1209" y="3183"/>
                    </a:lnTo>
                    <a:lnTo>
                      <a:pt x="1334" y="3365"/>
                    </a:lnTo>
                    <a:lnTo>
                      <a:pt x="1516" y="3519"/>
                    </a:lnTo>
                    <a:lnTo>
                      <a:pt x="1613" y="3548"/>
                    </a:lnTo>
                    <a:lnTo>
                      <a:pt x="1689" y="3548"/>
                    </a:lnTo>
                    <a:lnTo>
                      <a:pt x="1708" y="3529"/>
                    </a:lnTo>
                    <a:lnTo>
                      <a:pt x="1746" y="3529"/>
                    </a:lnTo>
                    <a:lnTo>
                      <a:pt x="1632" y="3615"/>
                    </a:lnTo>
                    <a:lnTo>
                      <a:pt x="1372" y="3490"/>
                    </a:lnTo>
                    <a:lnTo>
                      <a:pt x="1132" y="3423"/>
                    </a:lnTo>
                    <a:lnTo>
                      <a:pt x="1123" y="3423"/>
                    </a:lnTo>
                    <a:lnTo>
                      <a:pt x="1104" y="3336"/>
                    </a:lnTo>
                    <a:lnTo>
                      <a:pt x="1075" y="3318"/>
                    </a:lnTo>
                    <a:lnTo>
                      <a:pt x="1046" y="3346"/>
                    </a:lnTo>
                    <a:lnTo>
                      <a:pt x="1065" y="3404"/>
                    </a:lnTo>
                    <a:lnTo>
                      <a:pt x="970" y="3385"/>
                    </a:lnTo>
                    <a:lnTo>
                      <a:pt x="960" y="3260"/>
                    </a:lnTo>
                    <a:lnTo>
                      <a:pt x="960" y="3250"/>
                    </a:lnTo>
                    <a:lnTo>
                      <a:pt x="940" y="3231"/>
                    </a:lnTo>
                    <a:lnTo>
                      <a:pt x="902" y="3260"/>
                    </a:lnTo>
                    <a:lnTo>
                      <a:pt x="931" y="3346"/>
                    </a:lnTo>
                    <a:lnTo>
                      <a:pt x="931" y="3385"/>
                    </a:lnTo>
                    <a:lnTo>
                      <a:pt x="701" y="3375"/>
                    </a:lnTo>
                    <a:lnTo>
                      <a:pt x="672" y="3394"/>
                    </a:lnTo>
                    <a:lnTo>
                      <a:pt x="682" y="3375"/>
                    </a:lnTo>
                    <a:lnTo>
                      <a:pt x="557" y="3135"/>
                    </a:lnTo>
                    <a:lnTo>
                      <a:pt x="403" y="2656"/>
                    </a:lnTo>
                    <a:lnTo>
                      <a:pt x="346" y="2349"/>
                    </a:lnTo>
                    <a:lnTo>
                      <a:pt x="327" y="2234"/>
                    </a:lnTo>
                    <a:lnTo>
                      <a:pt x="298" y="2052"/>
                    </a:lnTo>
                    <a:lnTo>
                      <a:pt x="298" y="1965"/>
                    </a:lnTo>
                    <a:lnTo>
                      <a:pt x="269" y="1860"/>
                    </a:lnTo>
                    <a:lnTo>
                      <a:pt x="269" y="1821"/>
                    </a:lnTo>
                    <a:lnTo>
                      <a:pt x="240" y="1783"/>
                    </a:lnTo>
                    <a:lnTo>
                      <a:pt x="250" y="1908"/>
                    </a:lnTo>
                    <a:lnTo>
                      <a:pt x="298" y="2320"/>
                    </a:lnTo>
                    <a:lnTo>
                      <a:pt x="355" y="2646"/>
                    </a:lnTo>
                    <a:lnTo>
                      <a:pt x="432" y="2924"/>
                    </a:lnTo>
                    <a:lnTo>
                      <a:pt x="538" y="3221"/>
                    </a:lnTo>
                    <a:lnTo>
                      <a:pt x="624" y="3375"/>
                    </a:lnTo>
                    <a:lnTo>
                      <a:pt x="643" y="3404"/>
                    </a:lnTo>
                    <a:lnTo>
                      <a:pt x="576" y="3566"/>
                    </a:lnTo>
                    <a:lnTo>
                      <a:pt x="508" y="3529"/>
                    </a:lnTo>
                    <a:lnTo>
                      <a:pt x="490" y="3499"/>
                    </a:lnTo>
                    <a:lnTo>
                      <a:pt x="471" y="3499"/>
                    </a:lnTo>
                    <a:lnTo>
                      <a:pt x="452" y="3529"/>
                    </a:lnTo>
                    <a:lnTo>
                      <a:pt x="452" y="3548"/>
                    </a:lnTo>
                    <a:lnTo>
                      <a:pt x="499" y="3585"/>
                    </a:lnTo>
                    <a:lnTo>
                      <a:pt x="519" y="3585"/>
                    </a:lnTo>
                    <a:lnTo>
                      <a:pt x="547" y="3643"/>
                    </a:lnTo>
                    <a:lnTo>
                      <a:pt x="519" y="3778"/>
                    </a:lnTo>
                    <a:lnTo>
                      <a:pt x="471" y="3768"/>
                    </a:lnTo>
                    <a:lnTo>
                      <a:pt x="384" y="3682"/>
                    </a:lnTo>
                    <a:lnTo>
                      <a:pt x="327" y="3576"/>
                    </a:lnTo>
                    <a:lnTo>
                      <a:pt x="269" y="3318"/>
                    </a:lnTo>
                    <a:lnTo>
                      <a:pt x="259" y="3212"/>
                    </a:lnTo>
                    <a:lnTo>
                      <a:pt x="211" y="2876"/>
                    </a:lnTo>
                    <a:lnTo>
                      <a:pt x="211" y="2828"/>
                    </a:lnTo>
                    <a:lnTo>
                      <a:pt x="173" y="2559"/>
                    </a:lnTo>
                    <a:lnTo>
                      <a:pt x="173" y="2522"/>
                    </a:lnTo>
                    <a:lnTo>
                      <a:pt x="164" y="1937"/>
                    </a:lnTo>
                    <a:lnTo>
                      <a:pt x="164" y="1899"/>
                    </a:lnTo>
                    <a:lnTo>
                      <a:pt x="154" y="1544"/>
                    </a:lnTo>
                    <a:lnTo>
                      <a:pt x="134" y="1217"/>
                    </a:lnTo>
                    <a:lnTo>
                      <a:pt x="164" y="910"/>
                    </a:lnTo>
                    <a:lnTo>
                      <a:pt x="250" y="479"/>
                    </a:lnTo>
                    <a:lnTo>
                      <a:pt x="298" y="326"/>
                    </a:lnTo>
                    <a:lnTo>
                      <a:pt x="298" y="307"/>
                    </a:lnTo>
                    <a:lnTo>
                      <a:pt x="278" y="307"/>
                    </a:lnTo>
                    <a:lnTo>
                      <a:pt x="250" y="335"/>
                    </a:lnTo>
                    <a:lnTo>
                      <a:pt x="192" y="527"/>
                    </a:lnTo>
                    <a:lnTo>
                      <a:pt x="106" y="1159"/>
                    </a:lnTo>
                    <a:lnTo>
                      <a:pt x="97" y="1256"/>
                    </a:lnTo>
                    <a:lnTo>
                      <a:pt x="67" y="1236"/>
                    </a:lnTo>
                    <a:lnTo>
                      <a:pt x="48" y="1217"/>
                    </a:lnTo>
                    <a:lnTo>
                      <a:pt x="39" y="1170"/>
                    </a:lnTo>
                    <a:lnTo>
                      <a:pt x="39" y="1112"/>
                    </a:lnTo>
                    <a:lnTo>
                      <a:pt x="0" y="786"/>
                    </a:lnTo>
                    <a:lnTo>
                      <a:pt x="29" y="527"/>
                    </a:lnTo>
                    <a:lnTo>
                      <a:pt x="48" y="498"/>
                    </a:lnTo>
                    <a:lnTo>
                      <a:pt x="134" y="172"/>
                    </a:lnTo>
                    <a:lnTo>
                      <a:pt x="183" y="38"/>
                    </a:lnTo>
                    <a:lnTo>
                      <a:pt x="222" y="0"/>
                    </a:lnTo>
                    <a:lnTo>
                      <a:pt x="432" y="9"/>
                    </a:lnTo>
                    <a:lnTo>
                      <a:pt x="461" y="9"/>
                    </a:lnTo>
                    <a:close/>
                  </a:path>
                </a:pathLst>
              </a:custGeom>
              <a:solidFill>
                <a:srgbClr val="663399"/>
              </a:solidFill>
              <a:ln w="9525">
                <a:noFill/>
                <a:round/>
                <a:headEnd/>
                <a:tailEnd/>
              </a:ln>
            </p:spPr>
            <p:txBody>
              <a:bodyPr>
                <a:prstTxWarp prst="textNoShape">
                  <a:avLst/>
                </a:prstTxWarp>
              </a:bodyPr>
              <a:lstStyle/>
              <a:p>
                <a:endParaRPr lang="en-US"/>
              </a:p>
            </p:txBody>
          </p:sp>
          <p:sp>
            <p:nvSpPr>
              <p:cNvPr id="63686" name="Freeform 244"/>
              <p:cNvSpPr>
                <a:spLocks/>
              </p:cNvSpPr>
              <p:nvPr/>
            </p:nvSpPr>
            <p:spPr bwMode="auto">
              <a:xfrm>
                <a:off x="4979" y="2734"/>
                <a:ext cx="4" cy="10"/>
              </a:xfrm>
              <a:custGeom>
                <a:avLst/>
                <a:gdLst>
                  <a:gd name="T0" fmla="*/ 19 w 19"/>
                  <a:gd name="T1" fmla="*/ 0 h 47"/>
                  <a:gd name="T2" fmla="*/ 0 w 19"/>
                  <a:gd name="T3" fmla="*/ 47 h 47"/>
                  <a:gd name="T4" fmla="*/ 19 w 19"/>
                  <a:gd name="T5" fmla="*/ 0 h 47"/>
                  <a:gd name="T6" fmla="*/ 0 60000 65536"/>
                  <a:gd name="T7" fmla="*/ 0 60000 65536"/>
                  <a:gd name="T8" fmla="*/ 0 60000 65536"/>
                  <a:gd name="T9" fmla="*/ 0 w 19"/>
                  <a:gd name="T10" fmla="*/ 0 h 47"/>
                  <a:gd name="T11" fmla="*/ 19 w 19"/>
                  <a:gd name="T12" fmla="*/ 47 h 47"/>
                </a:gdLst>
                <a:ahLst/>
                <a:cxnLst>
                  <a:cxn ang="T6">
                    <a:pos x="T0" y="T1"/>
                  </a:cxn>
                  <a:cxn ang="T7">
                    <a:pos x="T2" y="T3"/>
                  </a:cxn>
                  <a:cxn ang="T8">
                    <a:pos x="T4" y="T5"/>
                  </a:cxn>
                </a:cxnLst>
                <a:rect l="T9" t="T10" r="T11" b="T12"/>
                <a:pathLst>
                  <a:path w="19" h="47">
                    <a:moveTo>
                      <a:pt x="19" y="0"/>
                    </a:moveTo>
                    <a:lnTo>
                      <a:pt x="0" y="47"/>
                    </a:lnTo>
                    <a:lnTo>
                      <a:pt x="19" y="0"/>
                    </a:lnTo>
                    <a:close/>
                  </a:path>
                </a:pathLst>
              </a:custGeom>
              <a:solidFill>
                <a:srgbClr val="FFFFFF"/>
              </a:solidFill>
              <a:ln w="9525">
                <a:noFill/>
                <a:round/>
                <a:headEnd/>
                <a:tailEnd/>
              </a:ln>
            </p:spPr>
            <p:txBody>
              <a:bodyPr>
                <a:prstTxWarp prst="textNoShape">
                  <a:avLst/>
                </a:prstTxWarp>
              </a:bodyPr>
              <a:lstStyle/>
              <a:p>
                <a:endParaRPr lang="en-US"/>
              </a:p>
            </p:txBody>
          </p:sp>
          <p:sp>
            <p:nvSpPr>
              <p:cNvPr id="63687" name="Freeform 245"/>
              <p:cNvSpPr>
                <a:spLocks/>
              </p:cNvSpPr>
              <p:nvPr/>
            </p:nvSpPr>
            <p:spPr bwMode="auto">
              <a:xfrm>
                <a:off x="4536" y="2750"/>
                <a:ext cx="378" cy="604"/>
              </a:xfrm>
              <a:custGeom>
                <a:avLst/>
                <a:gdLst>
                  <a:gd name="T0" fmla="*/ 816 w 1890"/>
                  <a:gd name="T1" fmla="*/ 47 h 3020"/>
                  <a:gd name="T2" fmla="*/ 864 w 1890"/>
                  <a:gd name="T3" fmla="*/ 37 h 3020"/>
                  <a:gd name="T4" fmla="*/ 1075 w 1890"/>
                  <a:gd name="T5" fmla="*/ 402 h 3020"/>
                  <a:gd name="T6" fmla="*/ 1142 w 1890"/>
                  <a:gd name="T7" fmla="*/ 622 h 3020"/>
                  <a:gd name="T8" fmla="*/ 1122 w 1890"/>
                  <a:gd name="T9" fmla="*/ 920 h 3020"/>
                  <a:gd name="T10" fmla="*/ 1094 w 1890"/>
                  <a:gd name="T11" fmla="*/ 1093 h 3020"/>
                  <a:gd name="T12" fmla="*/ 1085 w 1890"/>
                  <a:gd name="T13" fmla="*/ 1246 h 3020"/>
                  <a:gd name="T14" fmla="*/ 1190 w 1890"/>
                  <a:gd name="T15" fmla="*/ 1381 h 3020"/>
                  <a:gd name="T16" fmla="*/ 1229 w 1890"/>
                  <a:gd name="T17" fmla="*/ 1428 h 3020"/>
                  <a:gd name="T18" fmla="*/ 1459 w 1890"/>
                  <a:gd name="T19" fmla="*/ 1456 h 3020"/>
                  <a:gd name="T20" fmla="*/ 1584 w 1890"/>
                  <a:gd name="T21" fmla="*/ 1802 h 3020"/>
                  <a:gd name="T22" fmla="*/ 1603 w 1890"/>
                  <a:gd name="T23" fmla="*/ 1841 h 3020"/>
                  <a:gd name="T24" fmla="*/ 1593 w 1890"/>
                  <a:gd name="T25" fmla="*/ 1897 h 3020"/>
                  <a:gd name="T26" fmla="*/ 1775 w 1890"/>
                  <a:gd name="T27" fmla="*/ 2445 h 3020"/>
                  <a:gd name="T28" fmla="*/ 1890 w 1890"/>
                  <a:gd name="T29" fmla="*/ 2837 h 3020"/>
                  <a:gd name="T30" fmla="*/ 1862 w 1890"/>
                  <a:gd name="T31" fmla="*/ 3011 h 3020"/>
                  <a:gd name="T32" fmla="*/ 1842 w 1890"/>
                  <a:gd name="T33" fmla="*/ 2857 h 3020"/>
                  <a:gd name="T34" fmla="*/ 1621 w 1890"/>
                  <a:gd name="T35" fmla="*/ 2396 h 3020"/>
                  <a:gd name="T36" fmla="*/ 1363 w 1890"/>
                  <a:gd name="T37" fmla="*/ 1955 h 3020"/>
                  <a:gd name="T38" fmla="*/ 1229 w 1890"/>
                  <a:gd name="T39" fmla="*/ 1753 h 3020"/>
                  <a:gd name="T40" fmla="*/ 1190 w 1890"/>
                  <a:gd name="T41" fmla="*/ 1630 h 3020"/>
                  <a:gd name="T42" fmla="*/ 1190 w 1890"/>
                  <a:gd name="T43" fmla="*/ 1725 h 3020"/>
                  <a:gd name="T44" fmla="*/ 941 w 1890"/>
                  <a:gd name="T45" fmla="*/ 968 h 3020"/>
                  <a:gd name="T46" fmla="*/ 768 w 1890"/>
                  <a:gd name="T47" fmla="*/ 411 h 3020"/>
                  <a:gd name="T48" fmla="*/ 681 w 1890"/>
                  <a:gd name="T49" fmla="*/ 18 h 3020"/>
                  <a:gd name="T50" fmla="*/ 662 w 1890"/>
                  <a:gd name="T51" fmla="*/ 9 h 3020"/>
                  <a:gd name="T52" fmla="*/ 692 w 1890"/>
                  <a:gd name="T53" fmla="*/ 277 h 3020"/>
                  <a:gd name="T54" fmla="*/ 892 w 1890"/>
                  <a:gd name="T55" fmla="*/ 977 h 3020"/>
                  <a:gd name="T56" fmla="*/ 1104 w 1890"/>
                  <a:gd name="T57" fmla="*/ 1658 h 3020"/>
                  <a:gd name="T58" fmla="*/ 1219 w 1890"/>
                  <a:gd name="T59" fmla="*/ 1831 h 3020"/>
                  <a:gd name="T60" fmla="*/ 931 w 1890"/>
                  <a:gd name="T61" fmla="*/ 1630 h 3020"/>
                  <a:gd name="T62" fmla="*/ 249 w 1890"/>
                  <a:gd name="T63" fmla="*/ 796 h 3020"/>
                  <a:gd name="T64" fmla="*/ 19 w 1890"/>
                  <a:gd name="T65" fmla="*/ 200 h 3020"/>
                  <a:gd name="T66" fmla="*/ 221 w 1890"/>
                  <a:gd name="T67" fmla="*/ 37 h 3020"/>
                  <a:gd name="T68" fmla="*/ 567 w 1890"/>
                  <a:gd name="T69" fmla="*/ 709 h 3020"/>
                  <a:gd name="T70" fmla="*/ 759 w 1890"/>
                  <a:gd name="T71" fmla="*/ 996 h 3020"/>
                  <a:gd name="T72" fmla="*/ 778 w 1890"/>
                  <a:gd name="T73" fmla="*/ 1006 h 3020"/>
                  <a:gd name="T74" fmla="*/ 509 w 1890"/>
                  <a:gd name="T75" fmla="*/ 555 h 3020"/>
                  <a:gd name="T76" fmla="*/ 307 w 1890"/>
                  <a:gd name="T77" fmla="*/ 162 h 3020"/>
                  <a:gd name="T78" fmla="*/ 509 w 1890"/>
                  <a:gd name="T79" fmla="*/ 28 h 3020"/>
                  <a:gd name="T80" fmla="*/ 778 w 1890"/>
                  <a:gd name="T81" fmla="*/ 9 h 302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890"/>
                  <a:gd name="T124" fmla="*/ 0 h 3020"/>
                  <a:gd name="T125" fmla="*/ 1890 w 1890"/>
                  <a:gd name="T126" fmla="*/ 3020 h 3020"/>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890" h="3020">
                    <a:moveTo>
                      <a:pt x="787" y="37"/>
                    </a:moveTo>
                    <a:lnTo>
                      <a:pt x="816" y="47"/>
                    </a:lnTo>
                    <a:lnTo>
                      <a:pt x="836" y="37"/>
                    </a:lnTo>
                    <a:lnTo>
                      <a:pt x="864" y="37"/>
                    </a:lnTo>
                    <a:lnTo>
                      <a:pt x="998" y="287"/>
                    </a:lnTo>
                    <a:lnTo>
                      <a:pt x="1075" y="402"/>
                    </a:lnTo>
                    <a:lnTo>
                      <a:pt x="1122" y="603"/>
                    </a:lnTo>
                    <a:lnTo>
                      <a:pt x="1142" y="622"/>
                    </a:lnTo>
                    <a:lnTo>
                      <a:pt x="1122" y="728"/>
                    </a:lnTo>
                    <a:lnTo>
                      <a:pt x="1122" y="920"/>
                    </a:lnTo>
                    <a:lnTo>
                      <a:pt x="1161" y="977"/>
                    </a:lnTo>
                    <a:lnTo>
                      <a:pt x="1094" y="1093"/>
                    </a:lnTo>
                    <a:lnTo>
                      <a:pt x="1075" y="1112"/>
                    </a:lnTo>
                    <a:lnTo>
                      <a:pt x="1085" y="1246"/>
                    </a:lnTo>
                    <a:lnTo>
                      <a:pt x="1104" y="1303"/>
                    </a:lnTo>
                    <a:lnTo>
                      <a:pt x="1190" y="1381"/>
                    </a:lnTo>
                    <a:lnTo>
                      <a:pt x="1219" y="1381"/>
                    </a:lnTo>
                    <a:lnTo>
                      <a:pt x="1229" y="1428"/>
                    </a:lnTo>
                    <a:lnTo>
                      <a:pt x="1266" y="1447"/>
                    </a:lnTo>
                    <a:lnTo>
                      <a:pt x="1459" y="1456"/>
                    </a:lnTo>
                    <a:lnTo>
                      <a:pt x="1516" y="1600"/>
                    </a:lnTo>
                    <a:lnTo>
                      <a:pt x="1584" y="1802"/>
                    </a:lnTo>
                    <a:lnTo>
                      <a:pt x="1603" y="1831"/>
                    </a:lnTo>
                    <a:lnTo>
                      <a:pt x="1603" y="1841"/>
                    </a:lnTo>
                    <a:lnTo>
                      <a:pt x="1593" y="1841"/>
                    </a:lnTo>
                    <a:lnTo>
                      <a:pt x="1593" y="1897"/>
                    </a:lnTo>
                    <a:lnTo>
                      <a:pt x="1728" y="2224"/>
                    </a:lnTo>
                    <a:lnTo>
                      <a:pt x="1775" y="2445"/>
                    </a:lnTo>
                    <a:lnTo>
                      <a:pt x="1833" y="2560"/>
                    </a:lnTo>
                    <a:lnTo>
                      <a:pt x="1890" y="2837"/>
                    </a:lnTo>
                    <a:lnTo>
                      <a:pt x="1871" y="3001"/>
                    </a:lnTo>
                    <a:lnTo>
                      <a:pt x="1862" y="3011"/>
                    </a:lnTo>
                    <a:lnTo>
                      <a:pt x="1862" y="3020"/>
                    </a:lnTo>
                    <a:lnTo>
                      <a:pt x="1842" y="2857"/>
                    </a:lnTo>
                    <a:lnTo>
                      <a:pt x="1728" y="2646"/>
                    </a:lnTo>
                    <a:lnTo>
                      <a:pt x="1621" y="2396"/>
                    </a:lnTo>
                    <a:lnTo>
                      <a:pt x="1372" y="1994"/>
                    </a:lnTo>
                    <a:lnTo>
                      <a:pt x="1363" y="1955"/>
                    </a:lnTo>
                    <a:lnTo>
                      <a:pt x="1277" y="1860"/>
                    </a:lnTo>
                    <a:lnTo>
                      <a:pt x="1229" y="1753"/>
                    </a:lnTo>
                    <a:lnTo>
                      <a:pt x="1210" y="1648"/>
                    </a:lnTo>
                    <a:lnTo>
                      <a:pt x="1190" y="1630"/>
                    </a:lnTo>
                    <a:lnTo>
                      <a:pt x="1171" y="1648"/>
                    </a:lnTo>
                    <a:lnTo>
                      <a:pt x="1190" y="1725"/>
                    </a:lnTo>
                    <a:lnTo>
                      <a:pt x="1104" y="1523"/>
                    </a:lnTo>
                    <a:lnTo>
                      <a:pt x="941" y="968"/>
                    </a:lnTo>
                    <a:lnTo>
                      <a:pt x="903" y="805"/>
                    </a:lnTo>
                    <a:lnTo>
                      <a:pt x="768" y="411"/>
                    </a:lnTo>
                    <a:lnTo>
                      <a:pt x="701" y="143"/>
                    </a:lnTo>
                    <a:lnTo>
                      <a:pt x="681" y="18"/>
                    </a:lnTo>
                    <a:lnTo>
                      <a:pt x="672" y="9"/>
                    </a:lnTo>
                    <a:lnTo>
                      <a:pt x="662" y="9"/>
                    </a:lnTo>
                    <a:lnTo>
                      <a:pt x="643" y="37"/>
                    </a:lnTo>
                    <a:lnTo>
                      <a:pt x="692" y="277"/>
                    </a:lnTo>
                    <a:lnTo>
                      <a:pt x="854" y="805"/>
                    </a:lnTo>
                    <a:lnTo>
                      <a:pt x="892" y="977"/>
                    </a:lnTo>
                    <a:lnTo>
                      <a:pt x="1027" y="1370"/>
                    </a:lnTo>
                    <a:lnTo>
                      <a:pt x="1104" y="1658"/>
                    </a:lnTo>
                    <a:lnTo>
                      <a:pt x="1180" y="1811"/>
                    </a:lnTo>
                    <a:lnTo>
                      <a:pt x="1219" y="1831"/>
                    </a:lnTo>
                    <a:lnTo>
                      <a:pt x="1229" y="1860"/>
                    </a:lnTo>
                    <a:lnTo>
                      <a:pt x="931" y="1630"/>
                    </a:lnTo>
                    <a:lnTo>
                      <a:pt x="576" y="1246"/>
                    </a:lnTo>
                    <a:lnTo>
                      <a:pt x="249" y="796"/>
                    </a:lnTo>
                    <a:lnTo>
                      <a:pt x="105" y="536"/>
                    </a:lnTo>
                    <a:lnTo>
                      <a:pt x="19" y="200"/>
                    </a:lnTo>
                    <a:lnTo>
                      <a:pt x="0" y="28"/>
                    </a:lnTo>
                    <a:lnTo>
                      <a:pt x="221" y="37"/>
                    </a:lnTo>
                    <a:lnTo>
                      <a:pt x="317" y="335"/>
                    </a:lnTo>
                    <a:lnTo>
                      <a:pt x="567" y="709"/>
                    </a:lnTo>
                    <a:lnTo>
                      <a:pt x="748" y="968"/>
                    </a:lnTo>
                    <a:lnTo>
                      <a:pt x="759" y="996"/>
                    </a:lnTo>
                    <a:lnTo>
                      <a:pt x="768" y="1006"/>
                    </a:lnTo>
                    <a:lnTo>
                      <a:pt x="778" y="1006"/>
                    </a:lnTo>
                    <a:lnTo>
                      <a:pt x="778" y="968"/>
                    </a:lnTo>
                    <a:lnTo>
                      <a:pt x="509" y="555"/>
                    </a:lnTo>
                    <a:lnTo>
                      <a:pt x="365" y="335"/>
                    </a:lnTo>
                    <a:lnTo>
                      <a:pt x="307" y="162"/>
                    </a:lnTo>
                    <a:lnTo>
                      <a:pt x="279" y="37"/>
                    </a:lnTo>
                    <a:lnTo>
                      <a:pt x="509" y="28"/>
                    </a:lnTo>
                    <a:lnTo>
                      <a:pt x="681" y="0"/>
                    </a:lnTo>
                    <a:lnTo>
                      <a:pt x="778" y="9"/>
                    </a:lnTo>
                    <a:lnTo>
                      <a:pt x="787" y="37"/>
                    </a:lnTo>
                    <a:close/>
                  </a:path>
                </a:pathLst>
              </a:custGeom>
              <a:solidFill>
                <a:srgbClr val="663399"/>
              </a:solidFill>
              <a:ln w="9525">
                <a:noFill/>
                <a:round/>
                <a:headEnd/>
                <a:tailEnd/>
              </a:ln>
            </p:spPr>
            <p:txBody>
              <a:bodyPr>
                <a:prstTxWarp prst="textNoShape">
                  <a:avLst/>
                </a:prstTxWarp>
              </a:bodyPr>
              <a:lstStyle/>
              <a:p>
                <a:endParaRPr lang="en-US"/>
              </a:p>
            </p:txBody>
          </p:sp>
          <p:sp>
            <p:nvSpPr>
              <p:cNvPr id="63688" name="Freeform 246"/>
              <p:cNvSpPr>
                <a:spLocks/>
              </p:cNvSpPr>
              <p:nvPr/>
            </p:nvSpPr>
            <p:spPr bwMode="auto">
              <a:xfrm>
                <a:off x="4461" y="2752"/>
                <a:ext cx="436" cy="728"/>
              </a:xfrm>
              <a:custGeom>
                <a:avLst/>
                <a:gdLst>
                  <a:gd name="T0" fmla="*/ 711 w 2178"/>
                  <a:gd name="T1" fmla="*/ 997 h 3643"/>
                  <a:gd name="T2" fmla="*/ 1574 w 2178"/>
                  <a:gd name="T3" fmla="*/ 1899 h 3643"/>
                  <a:gd name="T4" fmla="*/ 2120 w 2178"/>
                  <a:gd name="T5" fmla="*/ 2790 h 3643"/>
                  <a:gd name="T6" fmla="*/ 2120 w 2178"/>
                  <a:gd name="T7" fmla="*/ 3241 h 3643"/>
                  <a:gd name="T8" fmla="*/ 1881 w 2178"/>
                  <a:gd name="T9" fmla="*/ 3480 h 3643"/>
                  <a:gd name="T10" fmla="*/ 1391 w 2178"/>
                  <a:gd name="T11" fmla="*/ 3634 h 3643"/>
                  <a:gd name="T12" fmla="*/ 1238 w 2178"/>
                  <a:gd name="T13" fmla="*/ 3643 h 3643"/>
                  <a:gd name="T14" fmla="*/ 797 w 2178"/>
                  <a:gd name="T15" fmla="*/ 3499 h 3643"/>
                  <a:gd name="T16" fmla="*/ 662 w 2178"/>
                  <a:gd name="T17" fmla="*/ 3385 h 3643"/>
                  <a:gd name="T18" fmla="*/ 623 w 2178"/>
                  <a:gd name="T19" fmla="*/ 3193 h 3643"/>
                  <a:gd name="T20" fmla="*/ 548 w 2178"/>
                  <a:gd name="T21" fmla="*/ 3183 h 3643"/>
                  <a:gd name="T22" fmla="*/ 393 w 2178"/>
                  <a:gd name="T23" fmla="*/ 2877 h 3643"/>
                  <a:gd name="T24" fmla="*/ 279 w 2178"/>
                  <a:gd name="T25" fmla="*/ 2589 h 3643"/>
                  <a:gd name="T26" fmla="*/ 182 w 2178"/>
                  <a:gd name="T27" fmla="*/ 2273 h 3643"/>
                  <a:gd name="T28" fmla="*/ 38 w 2178"/>
                  <a:gd name="T29" fmla="*/ 1419 h 3643"/>
                  <a:gd name="T30" fmla="*/ 77 w 2178"/>
                  <a:gd name="T31" fmla="*/ 1352 h 3643"/>
                  <a:gd name="T32" fmla="*/ 0 w 2178"/>
                  <a:gd name="T33" fmla="*/ 863 h 3643"/>
                  <a:gd name="T34" fmla="*/ 77 w 2178"/>
                  <a:gd name="T35" fmla="*/ 681 h 3643"/>
                  <a:gd name="T36" fmla="*/ 269 w 2178"/>
                  <a:gd name="T37" fmla="*/ 1707 h 3643"/>
                  <a:gd name="T38" fmla="*/ 470 w 2178"/>
                  <a:gd name="T39" fmla="*/ 2273 h 3643"/>
                  <a:gd name="T40" fmla="*/ 729 w 2178"/>
                  <a:gd name="T41" fmla="*/ 3078 h 3643"/>
                  <a:gd name="T42" fmla="*/ 1219 w 2178"/>
                  <a:gd name="T43" fmla="*/ 3615 h 3643"/>
                  <a:gd name="T44" fmla="*/ 1593 w 2178"/>
                  <a:gd name="T45" fmla="*/ 3538 h 3643"/>
                  <a:gd name="T46" fmla="*/ 1621 w 2178"/>
                  <a:gd name="T47" fmla="*/ 3462 h 3643"/>
                  <a:gd name="T48" fmla="*/ 1670 w 2178"/>
                  <a:gd name="T49" fmla="*/ 3471 h 3643"/>
                  <a:gd name="T50" fmla="*/ 1871 w 2178"/>
                  <a:gd name="T51" fmla="*/ 3193 h 3643"/>
                  <a:gd name="T52" fmla="*/ 1833 w 2178"/>
                  <a:gd name="T53" fmla="*/ 3164 h 3643"/>
                  <a:gd name="T54" fmla="*/ 1795 w 2178"/>
                  <a:gd name="T55" fmla="*/ 3049 h 3643"/>
                  <a:gd name="T56" fmla="*/ 1881 w 2178"/>
                  <a:gd name="T57" fmla="*/ 3011 h 3643"/>
                  <a:gd name="T58" fmla="*/ 1919 w 2178"/>
                  <a:gd name="T59" fmla="*/ 2963 h 3643"/>
                  <a:gd name="T60" fmla="*/ 1775 w 2178"/>
                  <a:gd name="T61" fmla="*/ 2982 h 3643"/>
                  <a:gd name="T62" fmla="*/ 1640 w 2178"/>
                  <a:gd name="T63" fmla="*/ 2723 h 3643"/>
                  <a:gd name="T64" fmla="*/ 1640 w 2178"/>
                  <a:gd name="T65" fmla="*/ 2579 h 3643"/>
                  <a:gd name="T66" fmla="*/ 1535 w 2178"/>
                  <a:gd name="T67" fmla="*/ 2723 h 3643"/>
                  <a:gd name="T68" fmla="*/ 1219 w 2178"/>
                  <a:gd name="T69" fmla="*/ 2790 h 3643"/>
                  <a:gd name="T70" fmla="*/ 1199 w 2178"/>
                  <a:gd name="T71" fmla="*/ 2858 h 3643"/>
                  <a:gd name="T72" fmla="*/ 1180 w 2178"/>
                  <a:gd name="T73" fmla="*/ 3049 h 3643"/>
                  <a:gd name="T74" fmla="*/ 1066 w 2178"/>
                  <a:gd name="T75" fmla="*/ 3030 h 3643"/>
                  <a:gd name="T76" fmla="*/ 1122 w 2178"/>
                  <a:gd name="T77" fmla="*/ 3088 h 3643"/>
                  <a:gd name="T78" fmla="*/ 1066 w 2178"/>
                  <a:gd name="T79" fmla="*/ 3232 h 3643"/>
                  <a:gd name="T80" fmla="*/ 1017 w 2178"/>
                  <a:gd name="T81" fmla="*/ 3413 h 3643"/>
                  <a:gd name="T82" fmla="*/ 873 w 2178"/>
                  <a:gd name="T83" fmla="*/ 3289 h 3643"/>
                  <a:gd name="T84" fmla="*/ 595 w 2178"/>
                  <a:gd name="T85" fmla="*/ 2473 h 3643"/>
                  <a:gd name="T86" fmla="*/ 432 w 2178"/>
                  <a:gd name="T87" fmla="*/ 1611 h 3643"/>
                  <a:gd name="T88" fmla="*/ 432 w 2178"/>
                  <a:gd name="T89" fmla="*/ 1467 h 3643"/>
                  <a:gd name="T90" fmla="*/ 423 w 2178"/>
                  <a:gd name="T91" fmla="*/ 1294 h 3643"/>
                  <a:gd name="T92" fmla="*/ 298 w 2178"/>
                  <a:gd name="T93" fmla="*/ 959 h 3643"/>
                  <a:gd name="T94" fmla="*/ 240 w 2178"/>
                  <a:gd name="T95" fmla="*/ 86 h 3643"/>
                  <a:gd name="T96" fmla="*/ 374 w 2178"/>
                  <a:gd name="T97" fmla="*/ 297 h 364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178"/>
                  <a:gd name="T148" fmla="*/ 0 h 3643"/>
                  <a:gd name="T149" fmla="*/ 2178 w 2178"/>
                  <a:gd name="T150" fmla="*/ 3643 h 3643"/>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178" h="3643">
                    <a:moveTo>
                      <a:pt x="374" y="297"/>
                    </a:moveTo>
                    <a:lnTo>
                      <a:pt x="490" y="652"/>
                    </a:lnTo>
                    <a:lnTo>
                      <a:pt x="711" y="997"/>
                    </a:lnTo>
                    <a:lnTo>
                      <a:pt x="1094" y="1467"/>
                    </a:lnTo>
                    <a:lnTo>
                      <a:pt x="1430" y="1793"/>
                    </a:lnTo>
                    <a:lnTo>
                      <a:pt x="1574" y="1899"/>
                    </a:lnTo>
                    <a:lnTo>
                      <a:pt x="1708" y="2004"/>
                    </a:lnTo>
                    <a:lnTo>
                      <a:pt x="1948" y="2387"/>
                    </a:lnTo>
                    <a:lnTo>
                      <a:pt x="2120" y="2790"/>
                    </a:lnTo>
                    <a:lnTo>
                      <a:pt x="2178" y="2914"/>
                    </a:lnTo>
                    <a:lnTo>
                      <a:pt x="2178" y="3058"/>
                    </a:lnTo>
                    <a:lnTo>
                      <a:pt x="2120" y="3241"/>
                    </a:lnTo>
                    <a:lnTo>
                      <a:pt x="2005" y="3404"/>
                    </a:lnTo>
                    <a:lnTo>
                      <a:pt x="1939" y="3480"/>
                    </a:lnTo>
                    <a:lnTo>
                      <a:pt x="1881" y="3480"/>
                    </a:lnTo>
                    <a:lnTo>
                      <a:pt x="1765" y="3548"/>
                    </a:lnTo>
                    <a:lnTo>
                      <a:pt x="1584" y="3615"/>
                    </a:lnTo>
                    <a:lnTo>
                      <a:pt x="1391" y="3634"/>
                    </a:lnTo>
                    <a:lnTo>
                      <a:pt x="1363" y="3634"/>
                    </a:lnTo>
                    <a:lnTo>
                      <a:pt x="1343" y="3615"/>
                    </a:lnTo>
                    <a:lnTo>
                      <a:pt x="1238" y="3643"/>
                    </a:lnTo>
                    <a:lnTo>
                      <a:pt x="960" y="3615"/>
                    </a:lnTo>
                    <a:lnTo>
                      <a:pt x="864" y="3576"/>
                    </a:lnTo>
                    <a:lnTo>
                      <a:pt x="797" y="3499"/>
                    </a:lnTo>
                    <a:lnTo>
                      <a:pt x="739" y="3471"/>
                    </a:lnTo>
                    <a:lnTo>
                      <a:pt x="701" y="3404"/>
                    </a:lnTo>
                    <a:lnTo>
                      <a:pt x="662" y="3385"/>
                    </a:lnTo>
                    <a:lnTo>
                      <a:pt x="595" y="3260"/>
                    </a:lnTo>
                    <a:lnTo>
                      <a:pt x="623" y="3213"/>
                    </a:lnTo>
                    <a:lnTo>
                      <a:pt x="623" y="3193"/>
                    </a:lnTo>
                    <a:lnTo>
                      <a:pt x="595" y="3174"/>
                    </a:lnTo>
                    <a:lnTo>
                      <a:pt x="567" y="3183"/>
                    </a:lnTo>
                    <a:lnTo>
                      <a:pt x="548" y="3183"/>
                    </a:lnTo>
                    <a:lnTo>
                      <a:pt x="479" y="3069"/>
                    </a:lnTo>
                    <a:lnTo>
                      <a:pt x="461" y="3002"/>
                    </a:lnTo>
                    <a:lnTo>
                      <a:pt x="393" y="2877"/>
                    </a:lnTo>
                    <a:lnTo>
                      <a:pt x="337" y="2742"/>
                    </a:lnTo>
                    <a:lnTo>
                      <a:pt x="317" y="2694"/>
                    </a:lnTo>
                    <a:lnTo>
                      <a:pt x="279" y="2589"/>
                    </a:lnTo>
                    <a:lnTo>
                      <a:pt x="240" y="2522"/>
                    </a:lnTo>
                    <a:lnTo>
                      <a:pt x="193" y="2311"/>
                    </a:lnTo>
                    <a:lnTo>
                      <a:pt x="182" y="2273"/>
                    </a:lnTo>
                    <a:lnTo>
                      <a:pt x="77" y="1764"/>
                    </a:lnTo>
                    <a:lnTo>
                      <a:pt x="49" y="1649"/>
                    </a:lnTo>
                    <a:lnTo>
                      <a:pt x="38" y="1419"/>
                    </a:lnTo>
                    <a:lnTo>
                      <a:pt x="68" y="1409"/>
                    </a:lnTo>
                    <a:lnTo>
                      <a:pt x="77" y="1391"/>
                    </a:lnTo>
                    <a:lnTo>
                      <a:pt x="77" y="1352"/>
                    </a:lnTo>
                    <a:lnTo>
                      <a:pt x="38" y="1352"/>
                    </a:lnTo>
                    <a:lnTo>
                      <a:pt x="19" y="1323"/>
                    </a:lnTo>
                    <a:lnTo>
                      <a:pt x="0" y="863"/>
                    </a:lnTo>
                    <a:lnTo>
                      <a:pt x="38" y="499"/>
                    </a:lnTo>
                    <a:lnTo>
                      <a:pt x="49" y="470"/>
                    </a:lnTo>
                    <a:lnTo>
                      <a:pt x="77" y="681"/>
                    </a:lnTo>
                    <a:lnTo>
                      <a:pt x="116" y="824"/>
                    </a:lnTo>
                    <a:lnTo>
                      <a:pt x="240" y="1352"/>
                    </a:lnTo>
                    <a:lnTo>
                      <a:pt x="269" y="1707"/>
                    </a:lnTo>
                    <a:lnTo>
                      <a:pt x="337" y="1908"/>
                    </a:lnTo>
                    <a:lnTo>
                      <a:pt x="404" y="2081"/>
                    </a:lnTo>
                    <a:lnTo>
                      <a:pt x="470" y="2273"/>
                    </a:lnTo>
                    <a:lnTo>
                      <a:pt x="528" y="2407"/>
                    </a:lnTo>
                    <a:lnTo>
                      <a:pt x="567" y="2589"/>
                    </a:lnTo>
                    <a:lnTo>
                      <a:pt x="729" y="3078"/>
                    </a:lnTo>
                    <a:lnTo>
                      <a:pt x="845" y="3346"/>
                    </a:lnTo>
                    <a:lnTo>
                      <a:pt x="989" y="3557"/>
                    </a:lnTo>
                    <a:lnTo>
                      <a:pt x="1219" y="3615"/>
                    </a:lnTo>
                    <a:lnTo>
                      <a:pt x="1334" y="3605"/>
                    </a:lnTo>
                    <a:lnTo>
                      <a:pt x="1584" y="3557"/>
                    </a:lnTo>
                    <a:lnTo>
                      <a:pt x="1593" y="3538"/>
                    </a:lnTo>
                    <a:lnTo>
                      <a:pt x="1593" y="3519"/>
                    </a:lnTo>
                    <a:lnTo>
                      <a:pt x="1593" y="3499"/>
                    </a:lnTo>
                    <a:lnTo>
                      <a:pt x="1621" y="3462"/>
                    </a:lnTo>
                    <a:lnTo>
                      <a:pt x="1640" y="3471"/>
                    </a:lnTo>
                    <a:lnTo>
                      <a:pt x="1660" y="3471"/>
                    </a:lnTo>
                    <a:lnTo>
                      <a:pt x="1670" y="3471"/>
                    </a:lnTo>
                    <a:lnTo>
                      <a:pt x="1679" y="3413"/>
                    </a:lnTo>
                    <a:lnTo>
                      <a:pt x="1852" y="3260"/>
                    </a:lnTo>
                    <a:lnTo>
                      <a:pt x="1871" y="3193"/>
                    </a:lnTo>
                    <a:lnTo>
                      <a:pt x="1881" y="3183"/>
                    </a:lnTo>
                    <a:lnTo>
                      <a:pt x="1852" y="3164"/>
                    </a:lnTo>
                    <a:lnTo>
                      <a:pt x="1833" y="3164"/>
                    </a:lnTo>
                    <a:lnTo>
                      <a:pt x="1823" y="3145"/>
                    </a:lnTo>
                    <a:lnTo>
                      <a:pt x="1823" y="3088"/>
                    </a:lnTo>
                    <a:lnTo>
                      <a:pt x="1795" y="3049"/>
                    </a:lnTo>
                    <a:lnTo>
                      <a:pt x="1784" y="3039"/>
                    </a:lnTo>
                    <a:lnTo>
                      <a:pt x="1862" y="3011"/>
                    </a:lnTo>
                    <a:lnTo>
                      <a:pt x="1881" y="3011"/>
                    </a:lnTo>
                    <a:lnTo>
                      <a:pt x="1890" y="3020"/>
                    </a:lnTo>
                    <a:lnTo>
                      <a:pt x="1919" y="3002"/>
                    </a:lnTo>
                    <a:lnTo>
                      <a:pt x="1919" y="2963"/>
                    </a:lnTo>
                    <a:lnTo>
                      <a:pt x="1900" y="2953"/>
                    </a:lnTo>
                    <a:lnTo>
                      <a:pt x="1795" y="2982"/>
                    </a:lnTo>
                    <a:lnTo>
                      <a:pt x="1775" y="2982"/>
                    </a:lnTo>
                    <a:lnTo>
                      <a:pt x="1708" y="2848"/>
                    </a:lnTo>
                    <a:lnTo>
                      <a:pt x="1651" y="2790"/>
                    </a:lnTo>
                    <a:lnTo>
                      <a:pt x="1640" y="2723"/>
                    </a:lnTo>
                    <a:lnTo>
                      <a:pt x="1660" y="2589"/>
                    </a:lnTo>
                    <a:lnTo>
                      <a:pt x="1651" y="2579"/>
                    </a:lnTo>
                    <a:lnTo>
                      <a:pt x="1640" y="2579"/>
                    </a:lnTo>
                    <a:lnTo>
                      <a:pt x="1612" y="2608"/>
                    </a:lnTo>
                    <a:lnTo>
                      <a:pt x="1603" y="2761"/>
                    </a:lnTo>
                    <a:lnTo>
                      <a:pt x="1535" y="2723"/>
                    </a:lnTo>
                    <a:lnTo>
                      <a:pt x="1507" y="2733"/>
                    </a:lnTo>
                    <a:lnTo>
                      <a:pt x="1324" y="2877"/>
                    </a:lnTo>
                    <a:lnTo>
                      <a:pt x="1219" y="2790"/>
                    </a:lnTo>
                    <a:lnTo>
                      <a:pt x="1210" y="2800"/>
                    </a:lnTo>
                    <a:lnTo>
                      <a:pt x="1180" y="2828"/>
                    </a:lnTo>
                    <a:lnTo>
                      <a:pt x="1199" y="2858"/>
                    </a:lnTo>
                    <a:lnTo>
                      <a:pt x="1266" y="2914"/>
                    </a:lnTo>
                    <a:lnTo>
                      <a:pt x="1266" y="2944"/>
                    </a:lnTo>
                    <a:lnTo>
                      <a:pt x="1180" y="3049"/>
                    </a:lnTo>
                    <a:lnTo>
                      <a:pt x="1113" y="3011"/>
                    </a:lnTo>
                    <a:lnTo>
                      <a:pt x="1075" y="3011"/>
                    </a:lnTo>
                    <a:lnTo>
                      <a:pt x="1066" y="3030"/>
                    </a:lnTo>
                    <a:lnTo>
                      <a:pt x="1055" y="3039"/>
                    </a:lnTo>
                    <a:lnTo>
                      <a:pt x="1103" y="3088"/>
                    </a:lnTo>
                    <a:lnTo>
                      <a:pt x="1122" y="3088"/>
                    </a:lnTo>
                    <a:lnTo>
                      <a:pt x="1133" y="3088"/>
                    </a:lnTo>
                    <a:lnTo>
                      <a:pt x="1066" y="3202"/>
                    </a:lnTo>
                    <a:lnTo>
                      <a:pt x="1066" y="3232"/>
                    </a:lnTo>
                    <a:lnTo>
                      <a:pt x="1066" y="3260"/>
                    </a:lnTo>
                    <a:lnTo>
                      <a:pt x="1008" y="3318"/>
                    </a:lnTo>
                    <a:lnTo>
                      <a:pt x="1017" y="3413"/>
                    </a:lnTo>
                    <a:lnTo>
                      <a:pt x="1036" y="3462"/>
                    </a:lnTo>
                    <a:lnTo>
                      <a:pt x="1027" y="3499"/>
                    </a:lnTo>
                    <a:lnTo>
                      <a:pt x="873" y="3289"/>
                    </a:lnTo>
                    <a:lnTo>
                      <a:pt x="739" y="2963"/>
                    </a:lnTo>
                    <a:lnTo>
                      <a:pt x="653" y="2694"/>
                    </a:lnTo>
                    <a:lnTo>
                      <a:pt x="595" y="2473"/>
                    </a:lnTo>
                    <a:lnTo>
                      <a:pt x="595" y="2436"/>
                    </a:lnTo>
                    <a:lnTo>
                      <a:pt x="557" y="2359"/>
                    </a:lnTo>
                    <a:lnTo>
                      <a:pt x="432" y="1611"/>
                    </a:lnTo>
                    <a:lnTo>
                      <a:pt x="423" y="1458"/>
                    </a:lnTo>
                    <a:lnTo>
                      <a:pt x="423" y="1467"/>
                    </a:lnTo>
                    <a:lnTo>
                      <a:pt x="432" y="1467"/>
                    </a:lnTo>
                    <a:lnTo>
                      <a:pt x="432" y="1428"/>
                    </a:lnTo>
                    <a:lnTo>
                      <a:pt x="423" y="1381"/>
                    </a:lnTo>
                    <a:lnTo>
                      <a:pt x="423" y="1294"/>
                    </a:lnTo>
                    <a:lnTo>
                      <a:pt x="404" y="1284"/>
                    </a:lnTo>
                    <a:lnTo>
                      <a:pt x="393" y="1294"/>
                    </a:lnTo>
                    <a:lnTo>
                      <a:pt x="298" y="959"/>
                    </a:lnTo>
                    <a:lnTo>
                      <a:pt x="298" y="873"/>
                    </a:lnTo>
                    <a:lnTo>
                      <a:pt x="240" y="221"/>
                    </a:lnTo>
                    <a:lnTo>
                      <a:pt x="240" y="86"/>
                    </a:lnTo>
                    <a:lnTo>
                      <a:pt x="249" y="0"/>
                    </a:lnTo>
                    <a:lnTo>
                      <a:pt x="326" y="9"/>
                    </a:lnTo>
                    <a:lnTo>
                      <a:pt x="374" y="297"/>
                    </a:lnTo>
                    <a:close/>
                  </a:path>
                </a:pathLst>
              </a:custGeom>
              <a:solidFill>
                <a:srgbClr val="663399"/>
              </a:solidFill>
              <a:ln w="9525">
                <a:noFill/>
                <a:round/>
                <a:headEnd/>
                <a:tailEnd/>
              </a:ln>
            </p:spPr>
            <p:txBody>
              <a:bodyPr>
                <a:prstTxWarp prst="textNoShape">
                  <a:avLst/>
                </a:prstTxWarp>
              </a:bodyPr>
              <a:lstStyle/>
              <a:p>
                <a:endParaRPr lang="en-US"/>
              </a:p>
            </p:txBody>
          </p:sp>
          <p:sp>
            <p:nvSpPr>
              <p:cNvPr id="63689" name="Freeform 247"/>
              <p:cNvSpPr>
                <a:spLocks/>
              </p:cNvSpPr>
              <p:nvPr/>
            </p:nvSpPr>
            <p:spPr bwMode="auto">
              <a:xfrm>
                <a:off x="4720" y="2755"/>
                <a:ext cx="69" cy="110"/>
              </a:xfrm>
              <a:custGeom>
                <a:avLst/>
                <a:gdLst>
                  <a:gd name="T0" fmla="*/ 268 w 344"/>
                  <a:gd name="T1" fmla="*/ 336 h 546"/>
                  <a:gd name="T2" fmla="*/ 325 w 344"/>
                  <a:gd name="T3" fmla="*/ 489 h 546"/>
                  <a:gd name="T4" fmla="*/ 335 w 344"/>
                  <a:gd name="T5" fmla="*/ 499 h 546"/>
                  <a:gd name="T6" fmla="*/ 344 w 344"/>
                  <a:gd name="T7" fmla="*/ 499 h 546"/>
                  <a:gd name="T8" fmla="*/ 268 w 344"/>
                  <a:gd name="T9" fmla="*/ 546 h 546"/>
                  <a:gd name="T10" fmla="*/ 249 w 344"/>
                  <a:gd name="T11" fmla="*/ 546 h 546"/>
                  <a:gd name="T12" fmla="*/ 191 w 344"/>
                  <a:gd name="T13" fmla="*/ 336 h 546"/>
                  <a:gd name="T14" fmla="*/ 38 w 344"/>
                  <a:gd name="T15" fmla="*/ 106 h 546"/>
                  <a:gd name="T16" fmla="*/ 9 w 344"/>
                  <a:gd name="T17" fmla="*/ 19 h 546"/>
                  <a:gd name="T18" fmla="*/ 0 w 344"/>
                  <a:gd name="T19" fmla="*/ 9 h 546"/>
                  <a:gd name="T20" fmla="*/ 76 w 344"/>
                  <a:gd name="T21" fmla="*/ 0 h 546"/>
                  <a:gd name="T22" fmla="*/ 95 w 344"/>
                  <a:gd name="T23" fmla="*/ 0 h 546"/>
                  <a:gd name="T24" fmla="*/ 268 w 344"/>
                  <a:gd name="T25" fmla="*/ 336 h 54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44"/>
                  <a:gd name="T40" fmla="*/ 0 h 546"/>
                  <a:gd name="T41" fmla="*/ 344 w 344"/>
                  <a:gd name="T42" fmla="*/ 546 h 54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44" h="546">
                    <a:moveTo>
                      <a:pt x="268" y="336"/>
                    </a:moveTo>
                    <a:lnTo>
                      <a:pt x="325" y="489"/>
                    </a:lnTo>
                    <a:lnTo>
                      <a:pt x="335" y="499"/>
                    </a:lnTo>
                    <a:lnTo>
                      <a:pt x="344" y="499"/>
                    </a:lnTo>
                    <a:lnTo>
                      <a:pt x="268" y="546"/>
                    </a:lnTo>
                    <a:lnTo>
                      <a:pt x="249" y="546"/>
                    </a:lnTo>
                    <a:lnTo>
                      <a:pt x="191" y="336"/>
                    </a:lnTo>
                    <a:lnTo>
                      <a:pt x="38" y="106"/>
                    </a:lnTo>
                    <a:lnTo>
                      <a:pt x="9" y="19"/>
                    </a:lnTo>
                    <a:lnTo>
                      <a:pt x="0" y="9"/>
                    </a:lnTo>
                    <a:lnTo>
                      <a:pt x="76" y="0"/>
                    </a:lnTo>
                    <a:lnTo>
                      <a:pt x="95" y="0"/>
                    </a:lnTo>
                    <a:lnTo>
                      <a:pt x="268" y="336"/>
                    </a:lnTo>
                    <a:close/>
                  </a:path>
                </a:pathLst>
              </a:custGeom>
              <a:solidFill>
                <a:srgbClr val="330066"/>
              </a:solidFill>
              <a:ln w="9525">
                <a:noFill/>
                <a:round/>
                <a:headEnd/>
                <a:tailEnd/>
              </a:ln>
            </p:spPr>
            <p:txBody>
              <a:bodyPr>
                <a:prstTxWarp prst="textNoShape">
                  <a:avLst/>
                </a:prstTxWarp>
              </a:bodyPr>
              <a:lstStyle/>
              <a:p>
                <a:endParaRPr lang="en-US"/>
              </a:p>
            </p:txBody>
          </p:sp>
          <p:sp>
            <p:nvSpPr>
              <p:cNvPr id="63690" name="Freeform 248"/>
              <p:cNvSpPr>
                <a:spLocks/>
              </p:cNvSpPr>
              <p:nvPr/>
            </p:nvSpPr>
            <p:spPr bwMode="auto">
              <a:xfrm>
                <a:off x="4296" y="2823"/>
                <a:ext cx="267" cy="607"/>
              </a:xfrm>
              <a:custGeom>
                <a:avLst/>
                <a:gdLst>
                  <a:gd name="T0" fmla="*/ 249 w 1333"/>
                  <a:gd name="T1" fmla="*/ 527 h 3039"/>
                  <a:gd name="T2" fmla="*/ 431 w 1333"/>
                  <a:gd name="T3" fmla="*/ 748 h 3039"/>
                  <a:gd name="T4" fmla="*/ 546 w 1333"/>
                  <a:gd name="T5" fmla="*/ 853 h 3039"/>
                  <a:gd name="T6" fmla="*/ 796 w 1333"/>
                  <a:gd name="T7" fmla="*/ 1026 h 3039"/>
                  <a:gd name="T8" fmla="*/ 824 w 1333"/>
                  <a:gd name="T9" fmla="*/ 1352 h 3039"/>
                  <a:gd name="T10" fmla="*/ 1006 w 1333"/>
                  <a:gd name="T11" fmla="*/ 2138 h 3039"/>
                  <a:gd name="T12" fmla="*/ 1093 w 1333"/>
                  <a:gd name="T13" fmla="*/ 2378 h 3039"/>
                  <a:gd name="T14" fmla="*/ 1247 w 1333"/>
                  <a:gd name="T15" fmla="*/ 2752 h 3039"/>
                  <a:gd name="T16" fmla="*/ 1333 w 1333"/>
                  <a:gd name="T17" fmla="*/ 2905 h 3039"/>
                  <a:gd name="T18" fmla="*/ 1198 w 1333"/>
                  <a:gd name="T19" fmla="*/ 2877 h 3039"/>
                  <a:gd name="T20" fmla="*/ 1026 w 1333"/>
                  <a:gd name="T21" fmla="*/ 2742 h 3039"/>
                  <a:gd name="T22" fmla="*/ 892 w 1333"/>
                  <a:gd name="T23" fmla="*/ 2550 h 3039"/>
                  <a:gd name="T24" fmla="*/ 805 w 1333"/>
                  <a:gd name="T25" fmla="*/ 2378 h 3039"/>
                  <a:gd name="T26" fmla="*/ 776 w 1333"/>
                  <a:gd name="T27" fmla="*/ 2224 h 3039"/>
                  <a:gd name="T28" fmla="*/ 661 w 1333"/>
                  <a:gd name="T29" fmla="*/ 1764 h 3039"/>
                  <a:gd name="T30" fmla="*/ 671 w 1333"/>
                  <a:gd name="T31" fmla="*/ 1744 h 3039"/>
                  <a:gd name="T32" fmla="*/ 661 w 1333"/>
                  <a:gd name="T33" fmla="*/ 1735 h 3039"/>
                  <a:gd name="T34" fmla="*/ 652 w 1333"/>
                  <a:gd name="T35" fmla="*/ 1735 h 3039"/>
                  <a:gd name="T36" fmla="*/ 643 w 1333"/>
                  <a:gd name="T37" fmla="*/ 1755 h 3039"/>
                  <a:gd name="T38" fmla="*/ 652 w 1333"/>
                  <a:gd name="T39" fmla="*/ 1888 h 3039"/>
                  <a:gd name="T40" fmla="*/ 748 w 1333"/>
                  <a:gd name="T41" fmla="*/ 2339 h 3039"/>
                  <a:gd name="T42" fmla="*/ 834 w 1333"/>
                  <a:gd name="T43" fmla="*/ 2550 h 3039"/>
                  <a:gd name="T44" fmla="*/ 1006 w 1333"/>
                  <a:gd name="T45" fmla="*/ 2790 h 3039"/>
                  <a:gd name="T46" fmla="*/ 1161 w 1333"/>
                  <a:gd name="T47" fmla="*/ 2924 h 3039"/>
                  <a:gd name="T48" fmla="*/ 1275 w 1333"/>
                  <a:gd name="T49" fmla="*/ 2963 h 3039"/>
                  <a:gd name="T50" fmla="*/ 1285 w 1333"/>
                  <a:gd name="T51" fmla="*/ 2963 h 3039"/>
                  <a:gd name="T52" fmla="*/ 1247 w 1333"/>
                  <a:gd name="T53" fmla="*/ 3011 h 3039"/>
                  <a:gd name="T54" fmla="*/ 1217 w 1333"/>
                  <a:gd name="T55" fmla="*/ 3039 h 3039"/>
                  <a:gd name="T56" fmla="*/ 1103 w 1333"/>
                  <a:gd name="T57" fmla="*/ 3030 h 3039"/>
                  <a:gd name="T58" fmla="*/ 1073 w 1333"/>
                  <a:gd name="T59" fmla="*/ 3011 h 3039"/>
                  <a:gd name="T60" fmla="*/ 1036 w 1333"/>
                  <a:gd name="T61" fmla="*/ 3039 h 3039"/>
                  <a:gd name="T62" fmla="*/ 968 w 1333"/>
                  <a:gd name="T63" fmla="*/ 3030 h 3039"/>
                  <a:gd name="T64" fmla="*/ 776 w 1333"/>
                  <a:gd name="T65" fmla="*/ 2867 h 3039"/>
                  <a:gd name="T66" fmla="*/ 613 w 1333"/>
                  <a:gd name="T67" fmla="*/ 2637 h 3039"/>
                  <a:gd name="T68" fmla="*/ 450 w 1333"/>
                  <a:gd name="T69" fmla="*/ 2282 h 3039"/>
                  <a:gd name="T70" fmla="*/ 268 w 1333"/>
                  <a:gd name="T71" fmla="*/ 1735 h 3039"/>
                  <a:gd name="T72" fmla="*/ 124 w 1333"/>
                  <a:gd name="T73" fmla="*/ 1083 h 3039"/>
                  <a:gd name="T74" fmla="*/ 19 w 1333"/>
                  <a:gd name="T75" fmla="*/ 345 h 3039"/>
                  <a:gd name="T76" fmla="*/ 0 w 1333"/>
                  <a:gd name="T77" fmla="*/ 0 h 3039"/>
                  <a:gd name="T78" fmla="*/ 67 w 1333"/>
                  <a:gd name="T79" fmla="*/ 201 h 3039"/>
                  <a:gd name="T80" fmla="*/ 249 w 1333"/>
                  <a:gd name="T81" fmla="*/ 527 h 3039"/>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333"/>
                  <a:gd name="T124" fmla="*/ 0 h 3039"/>
                  <a:gd name="T125" fmla="*/ 1333 w 1333"/>
                  <a:gd name="T126" fmla="*/ 3039 h 3039"/>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333" h="3039">
                    <a:moveTo>
                      <a:pt x="249" y="527"/>
                    </a:moveTo>
                    <a:lnTo>
                      <a:pt x="431" y="748"/>
                    </a:lnTo>
                    <a:lnTo>
                      <a:pt x="546" y="853"/>
                    </a:lnTo>
                    <a:lnTo>
                      <a:pt x="796" y="1026"/>
                    </a:lnTo>
                    <a:lnTo>
                      <a:pt x="824" y="1352"/>
                    </a:lnTo>
                    <a:lnTo>
                      <a:pt x="1006" y="2138"/>
                    </a:lnTo>
                    <a:lnTo>
                      <a:pt x="1093" y="2378"/>
                    </a:lnTo>
                    <a:lnTo>
                      <a:pt x="1247" y="2752"/>
                    </a:lnTo>
                    <a:lnTo>
                      <a:pt x="1333" y="2905"/>
                    </a:lnTo>
                    <a:lnTo>
                      <a:pt x="1198" y="2877"/>
                    </a:lnTo>
                    <a:lnTo>
                      <a:pt x="1026" y="2742"/>
                    </a:lnTo>
                    <a:lnTo>
                      <a:pt x="892" y="2550"/>
                    </a:lnTo>
                    <a:lnTo>
                      <a:pt x="805" y="2378"/>
                    </a:lnTo>
                    <a:lnTo>
                      <a:pt x="776" y="2224"/>
                    </a:lnTo>
                    <a:lnTo>
                      <a:pt x="661" y="1764"/>
                    </a:lnTo>
                    <a:lnTo>
                      <a:pt x="671" y="1744"/>
                    </a:lnTo>
                    <a:lnTo>
                      <a:pt x="661" y="1735"/>
                    </a:lnTo>
                    <a:lnTo>
                      <a:pt x="652" y="1735"/>
                    </a:lnTo>
                    <a:lnTo>
                      <a:pt x="643" y="1755"/>
                    </a:lnTo>
                    <a:lnTo>
                      <a:pt x="652" y="1888"/>
                    </a:lnTo>
                    <a:lnTo>
                      <a:pt x="748" y="2339"/>
                    </a:lnTo>
                    <a:lnTo>
                      <a:pt x="834" y="2550"/>
                    </a:lnTo>
                    <a:lnTo>
                      <a:pt x="1006" y="2790"/>
                    </a:lnTo>
                    <a:lnTo>
                      <a:pt x="1161" y="2924"/>
                    </a:lnTo>
                    <a:lnTo>
                      <a:pt x="1275" y="2963"/>
                    </a:lnTo>
                    <a:lnTo>
                      <a:pt x="1285" y="2963"/>
                    </a:lnTo>
                    <a:lnTo>
                      <a:pt x="1247" y="3011"/>
                    </a:lnTo>
                    <a:lnTo>
                      <a:pt x="1217" y="3039"/>
                    </a:lnTo>
                    <a:lnTo>
                      <a:pt x="1103" y="3030"/>
                    </a:lnTo>
                    <a:lnTo>
                      <a:pt x="1073" y="3011"/>
                    </a:lnTo>
                    <a:lnTo>
                      <a:pt x="1036" y="3039"/>
                    </a:lnTo>
                    <a:lnTo>
                      <a:pt x="968" y="3030"/>
                    </a:lnTo>
                    <a:lnTo>
                      <a:pt x="776" y="2867"/>
                    </a:lnTo>
                    <a:lnTo>
                      <a:pt x="613" y="2637"/>
                    </a:lnTo>
                    <a:lnTo>
                      <a:pt x="450" y="2282"/>
                    </a:lnTo>
                    <a:lnTo>
                      <a:pt x="268" y="1735"/>
                    </a:lnTo>
                    <a:lnTo>
                      <a:pt x="124" y="1083"/>
                    </a:lnTo>
                    <a:lnTo>
                      <a:pt x="19" y="345"/>
                    </a:lnTo>
                    <a:lnTo>
                      <a:pt x="0" y="0"/>
                    </a:lnTo>
                    <a:lnTo>
                      <a:pt x="67" y="201"/>
                    </a:lnTo>
                    <a:lnTo>
                      <a:pt x="249" y="527"/>
                    </a:lnTo>
                    <a:close/>
                  </a:path>
                </a:pathLst>
              </a:custGeom>
              <a:solidFill>
                <a:srgbClr val="663399"/>
              </a:solidFill>
              <a:ln w="9525">
                <a:noFill/>
                <a:round/>
                <a:headEnd/>
                <a:tailEnd/>
              </a:ln>
            </p:spPr>
            <p:txBody>
              <a:bodyPr>
                <a:prstTxWarp prst="textNoShape">
                  <a:avLst/>
                </a:prstTxWarp>
              </a:bodyPr>
              <a:lstStyle/>
              <a:p>
                <a:endParaRPr lang="en-US"/>
              </a:p>
            </p:txBody>
          </p:sp>
          <p:sp>
            <p:nvSpPr>
              <p:cNvPr id="63691" name="Freeform 249"/>
              <p:cNvSpPr>
                <a:spLocks/>
              </p:cNvSpPr>
              <p:nvPr/>
            </p:nvSpPr>
            <p:spPr bwMode="auto">
              <a:xfrm>
                <a:off x="4868" y="2903"/>
                <a:ext cx="23" cy="100"/>
              </a:xfrm>
              <a:custGeom>
                <a:avLst/>
                <a:gdLst>
                  <a:gd name="T0" fmla="*/ 96 w 115"/>
                  <a:gd name="T1" fmla="*/ 211 h 499"/>
                  <a:gd name="T2" fmla="*/ 96 w 115"/>
                  <a:gd name="T3" fmla="*/ 269 h 499"/>
                  <a:gd name="T4" fmla="*/ 29 w 115"/>
                  <a:gd name="T5" fmla="*/ 480 h 499"/>
                  <a:gd name="T6" fmla="*/ 29 w 115"/>
                  <a:gd name="T7" fmla="*/ 490 h 499"/>
                  <a:gd name="T8" fmla="*/ 29 w 115"/>
                  <a:gd name="T9" fmla="*/ 499 h 499"/>
                  <a:gd name="T10" fmla="*/ 0 w 115"/>
                  <a:gd name="T11" fmla="*/ 499 h 499"/>
                  <a:gd name="T12" fmla="*/ 29 w 115"/>
                  <a:gd name="T13" fmla="*/ 451 h 499"/>
                  <a:gd name="T14" fmla="*/ 29 w 115"/>
                  <a:gd name="T15" fmla="*/ 346 h 499"/>
                  <a:gd name="T16" fmla="*/ 86 w 115"/>
                  <a:gd name="T17" fmla="*/ 96 h 499"/>
                  <a:gd name="T18" fmla="*/ 105 w 115"/>
                  <a:gd name="T19" fmla="*/ 19 h 499"/>
                  <a:gd name="T20" fmla="*/ 115 w 115"/>
                  <a:gd name="T21" fmla="*/ 0 h 499"/>
                  <a:gd name="T22" fmla="*/ 115 w 115"/>
                  <a:gd name="T23" fmla="*/ 125 h 499"/>
                  <a:gd name="T24" fmla="*/ 96 w 115"/>
                  <a:gd name="T25" fmla="*/ 211 h 49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15"/>
                  <a:gd name="T40" fmla="*/ 0 h 499"/>
                  <a:gd name="T41" fmla="*/ 115 w 115"/>
                  <a:gd name="T42" fmla="*/ 499 h 49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15" h="499">
                    <a:moveTo>
                      <a:pt x="96" y="211"/>
                    </a:moveTo>
                    <a:lnTo>
                      <a:pt x="96" y="269"/>
                    </a:lnTo>
                    <a:lnTo>
                      <a:pt x="29" y="480"/>
                    </a:lnTo>
                    <a:lnTo>
                      <a:pt x="29" y="490"/>
                    </a:lnTo>
                    <a:lnTo>
                      <a:pt x="29" y="499"/>
                    </a:lnTo>
                    <a:lnTo>
                      <a:pt x="0" y="499"/>
                    </a:lnTo>
                    <a:lnTo>
                      <a:pt x="29" y="451"/>
                    </a:lnTo>
                    <a:lnTo>
                      <a:pt x="29" y="346"/>
                    </a:lnTo>
                    <a:lnTo>
                      <a:pt x="86" y="96"/>
                    </a:lnTo>
                    <a:lnTo>
                      <a:pt x="105" y="19"/>
                    </a:lnTo>
                    <a:lnTo>
                      <a:pt x="115" y="0"/>
                    </a:lnTo>
                    <a:lnTo>
                      <a:pt x="115" y="125"/>
                    </a:lnTo>
                    <a:lnTo>
                      <a:pt x="96" y="211"/>
                    </a:lnTo>
                    <a:close/>
                  </a:path>
                </a:pathLst>
              </a:custGeom>
              <a:solidFill>
                <a:srgbClr val="D9AE82"/>
              </a:solidFill>
              <a:ln w="9525">
                <a:noFill/>
                <a:round/>
                <a:headEnd/>
                <a:tailEnd/>
              </a:ln>
            </p:spPr>
            <p:txBody>
              <a:bodyPr>
                <a:prstTxWarp prst="textNoShape">
                  <a:avLst/>
                </a:prstTxWarp>
              </a:bodyPr>
              <a:lstStyle/>
              <a:p>
                <a:endParaRPr lang="en-US"/>
              </a:p>
            </p:txBody>
          </p:sp>
          <p:sp>
            <p:nvSpPr>
              <p:cNvPr id="63692" name="Freeform 250"/>
              <p:cNvSpPr>
                <a:spLocks/>
              </p:cNvSpPr>
              <p:nvPr/>
            </p:nvSpPr>
            <p:spPr bwMode="auto">
              <a:xfrm>
                <a:off x="4780" y="2936"/>
                <a:ext cx="19" cy="32"/>
              </a:xfrm>
              <a:custGeom>
                <a:avLst/>
                <a:gdLst>
                  <a:gd name="T0" fmla="*/ 86 w 96"/>
                  <a:gd name="T1" fmla="*/ 86 h 164"/>
                  <a:gd name="T2" fmla="*/ 86 w 96"/>
                  <a:gd name="T3" fmla="*/ 153 h 164"/>
                  <a:gd name="T4" fmla="*/ 96 w 96"/>
                  <a:gd name="T5" fmla="*/ 164 h 164"/>
                  <a:gd name="T6" fmla="*/ 47 w 96"/>
                  <a:gd name="T7" fmla="*/ 144 h 164"/>
                  <a:gd name="T8" fmla="*/ 19 w 96"/>
                  <a:gd name="T9" fmla="*/ 58 h 164"/>
                  <a:gd name="T10" fmla="*/ 0 w 96"/>
                  <a:gd name="T11" fmla="*/ 0 h 164"/>
                  <a:gd name="T12" fmla="*/ 38 w 96"/>
                  <a:gd name="T13" fmla="*/ 0 h 164"/>
                  <a:gd name="T14" fmla="*/ 86 w 96"/>
                  <a:gd name="T15" fmla="*/ 86 h 164"/>
                  <a:gd name="T16" fmla="*/ 0 60000 65536"/>
                  <a:gd name="T17" fmla="*/ 0 60000 65536"/>
                  <a:gd name="T18" fmla="*/ 0 60000 65536"/>
                  <a:gd name="T19" fmla="*/ 0 60000 65536"/>
                  <a:gd name="T20" fmla="*/ 0 60000 65536"/>
                  <a:gd name="T21" fmla="*/ 0 60000 65536"/>
                  <a:gd name="T22" fmla="*/ 0 60000 65536"/>
                  <a:gd name="T23" fmla="*/ 0 60000 65536"/>
                  <a:gd name="T24" fmla="*/ 0 w 96"/>
                  <a:gd name="T25" fmla="*/ 0 h 164"/>
                  <a:gd name="T26" fmla="*/ 96 w 96"/>
                  <a:gd name="T27" fmla="*/ 164 h 16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6" h="164">
                    <a:moveTo>
                      <a:pt x="86" y="86"/>
                    </a:moveTo>
                    <a:lnTo>
                      <a:pt x="86" y="153"/>
                    </a:lnTo>
                    <a:lnTo>
                      <a:pt x="96" y="164"/>
                    </a:lnTo>
                    <a:lnTo>
                      <a:pt x="47" y="144"/>
                    </a:lnTo>
                    <a:lnTo>
                      <a:pt x="19" y="58"/>
                    </a:lnTo>
                    <a:lnTo>
                      <a:pt x="0" y="0"/>
                    </a:lnTo>
                    <a:lnTo>
                      <a:pt x="38" y="0"/>
                    </a:lnTo>
                    <a:lnTo>
                      <a:pt x="86" y="86"/>
                    </a:lnTo>
                    <a:close/>
                  </a:path>
                </a:pathLst>
              </a:custGeom>
              <a:solidFill>
                <a:srgbClr val="D9AE82"/>
              </a:solidFill>
              <a:ln w="9525">
                <a:noFill/>
                <a:round/>
                <a:headEnd/>
                <a:tailEnd/>
              </a:ln>
            </p:spPr>
            <p:txBody>
              <a:bodyPr>
                <a:prstTxWarp prst="textNoShape">
                  <a:avLst/>
                </a:prstTxWarp>
              </a:bodyPr>
              <a:lstStyle/>
              <a:p>
                <a:endParaRPr lang="en-US"/>
              </a:p>
            </p:txBody>
          </p:sp>
          <p:sp>
            <p:nvSpPr>
              <p:cNvPr id="63693" name="Freeform 251"/>
              <p:cNvSpPr>
                <a:spLocks/>
              </p:cNvSpPr>
              <p:nvPr/>
            </p:nvSpPr>
            <p:spPr bwMode="auto">
              <a:xfrm>
                <a:off x="4248" y="2997"/>
                <a:ext cx="2" cy="25"/>
              </a:xfrm>
              <a:custGeom>
                <a:avLst/>
                <a:gdLst>
                  <a:gd name="T0" fmla="*/ 0 w 11"/>
                  <a:gd name="T1" fmla="*/ 0 h 124"/>
                  <a:gd name="T2" fmla="*/ 11 w 11"/>
                  <a:gd name="T3" fmla="*/ 124 h 124"/>
                  <a:gd name="T4" fmla="*/ 0 w 11"/>
                  <a:gd name="T5" fmla="*/ 0 h 124"/>
                  <a:gd name="T6" fmla="*/ 0 60000 65536"/>
                  <a:gd name="T7" fmla="*/ 0 60000 65536"/>
                  <a:gd name="T8" fmla="*/ 0 60000 65536"/>
                  <a:gd name="T9" fmla="*/ 0 w 11"/>
                  <a:gd name="T10" fmla="*/ 0 h 124"/>
                  <a:gd name="T11" fmla="*/ 11 w 11"/>
                  <a:gd name="T12" fmla="*/ 124 h 124"/>
                </a:gdLst>
                <a:ahLst/>
                <a:cxnLst>
                  <a:cxn ang="T6">
                    <a:pos x="T0" y="T1"/>
                  </a:cxn>
                  <a:cxn ang="T7">
                    <a:pos x="T2" y="T3"/>
                  </a:cxn>
                  <a:cxn ang="T8">
                    <a:pos x="T4" y="T5"/>
                  </a:cxn>
                </a:cxnLst>
                <a:rect l="T9" t="T10" r="T11" b="T12"/>
                <a:pathLst>
                  <a:path w="11" h="124">
                    <a:moveTo>
                      <a:pt x="0" y="0"/>
                    </a:moveTo>
                    <a:lnTo>
                      <a:pt x="11" y="124"/>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63694" name="Freeform 252"/>
              <p:cNvSpPr>
                <a:spLocks/>
              </p:cNvSpPr>
              <p:nvPr/>
            </p:nvSpPr>
            <p:spPr bwMode="auto">
              <a:xfrm>
                <a:off x="4768" y="3008"/>
                <a:ext cx="54" cy="8"/>
              </a:xfrm>
              <a:custGeom>
                <a:avLst/>
                <a:gdLst>
                  <a:gd name="T0" fmla="*/ 260 w 269"/>
                  <a:gd name="T1" fmla="*/ 30 h 39"/>
                  <a:gd name="T2" fmla="*/ 269 w 269"/>
                  <a:gd name="T3" fmla="*/ 39 h 39"/>
                  <a:gd name="T4" fmla="*/ 116 w 269"/>
                  <a:gd name="T5" fmla="*/ 39 h 39"/>
                  <a:gd name="T6" fmla="*/ 29 w 269"/>
                  <a:gd name="T7" fmla="*/ 20 h 39"/>
                  <a:gd name="T8" fmla="*/ 0 w 269"/>
                  <a:gd name="T9" fmla="*/ 0 h 39"/>
                  <a:gd name="T10" fmla="*/ 86 w 269"/>
                  <a:gd name="T11" fmla="*/ 20 h 39"/>
                  <a:gd name="T12" fmla="*/ 260 w 269"/>
                  <a:gd name="T13" fmla="*/ 30 h 39"/>
                  <a:gd name="T14" fmla="*/ 0 60000 65536"/>
                  <a:gd name="T15" fmla="*/ 0 60000 65536"/>
                  <a:gd name="T16" fmla="*/ 0 60000 65536"/>
                  <a:gd name="T17" fmla="*/ 0 60000 65536"/>
                  <a:gd name="T18" fmla="*/ 0 60000 65536"/>
                  <a:gd name="T19" fmla="*/ 0 60000 65536"/>
                  <a:gd name="T20" fmla="*/ 0 60000 65536"/>
                  <a:gd name="T21" fmla="*/ 0 w 269"/>
                  <a:gd name="T22" fmla="*/ 0 h 39"/>
                  <a:gd name="T23" fmla="*/ 269 w 269"/>
                  <a:gd name="T24" fmla="*/ 39 h 3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69" h="39">
                    <a:moveTo>
                      <a:pt x="260" y="30"/>
                    </a:moveTo>
                    <a:lnTo>
                      <a:pt x="269" y="39"/>
                    </a:lnTo>
                    <a:lnTo>
                      <a:pt x="116" y="39"/>
                    </a:lnTo>
                    <a:lnTo>
                      <a:pt x="29" y="20"/>
                    </a:lnTo>
                    <a:lnTo>
                      <a:pt x="0" y="0"/>
                    </a:lnTo>
                    <a:lnTo>
                      <a:pt x="86" y="20"/>
                    </a:lnTo>
                    <a:lnTo>
                      <a:pt x="260" y="30"/>
                    </a:lnTo>
                    <a:close/>
                  </a:path>
                </a:pathLst>
              </a:custGeom>
              <a:solidFill>
                <a:srgbClr val="D9AE82"/>
              </a:solidFill>
              <a:ln w="9525">
                <a:noFill/>
                <a:round/>
                <a:headEnd/>
                <a:tailEnd/>
              </a:ln>
            </p:spPr>
            <p:txBody>
              <a:bodyPr>
                <a:prstTxWarp prst="textNoShape">
                  <a:avLst/>
                </a:prstTxWarp>
              </a:bodyPr>
              <a:lstStyle/>
              <a:p>
                <a:endParaRPr lang="en-US"/>
              </a:p>
            </p:txBody>
          </p:sp>
          <p:sp>
            <p:nvSpPr>
              <p:cNvPr id="63695" name="Freeform 253"/>
              <p:cNvSpPr>
                <a:spLocks/>
              </p:cNvSpPr>
              <p:nvPr/>
            </p:nvSpPr>
            <p:spPr bwMode="auto">
              <a:xfrm>
                <a:off x="4839" y="3033"/>
                <a:ext cx="81" cy="215"/>
              </a:xfrm>
              <a:custGeom>
                <a:avLst/>
                <a:gdLst>
                  <a:gd name="T0" fmla="*/ 288 w 403"/>
                  <a:gd name="T1" fmla="*/ 567 h 1075"/>
                  <a:gd name="T2" fmla="*/ 403 w 403"/>
                  <a:gd name="T3" fmla="*/ 1045 h 1075"/>
                  <a:gd name="T4" fmla="*/ 403 w 403"/>
                  <a:gd name="T5" fmla="*/ 1075 h 1075"/>
                  <a:gd name="T6" fmla="*/ 384 w 403"/>
                  <a:gd name="T7" fmla="*/ 1027 h 1075"/>
                  <a:gd name="T8" fmla="*/ 337 w 403"/>
                  <a:gd name="T9" fmla="*/ 1027 h 1075"/>
                  <a:gd name="T10" fmla="*/ 326 w 403"/>
                  <a:gd name="T11" fmla="*/ 1036 h 1075"/>
                  <a:gd name="T12" fmla="*/ 269 w 403"/>
                  <a:gd name="T13" fmla="*/ 902 h 1075"/>
                  <a:gd name="T14" fmla="*/ 230 w 403"/>
                  <a:gd name="T15" fmla="*/ 739 h 1075"/>
                  <a:gd name="T16" fmla="*/ 115 w 403"/>
                  <a:gd name="T17" fmla="*/ 451 h 1075"/>
                  <a:gd name="T18" fmla="*/ 105 w 403"/>
                  <a:gd name="T19" fmla="*/ 442 h 1075"/>
                  <a:gd name="T20" fmla="*/ 115 w 403"/>
                  <a:gd name="T21" fmla="*/ 451 h 1075"/>
                  <a:gd name="T22" fmla="*/ 115 w 403"/>
                  <a:gd name="T23" fmla="*/ 404 h 1075"/>
                  <a:gd name="T24" fmla="*/ 29 w 403"/>
                  <a:gd name="T25" fmla="*/ 135 h 1075"/>
                  <a:gd name="T26" fmla="*/ 0 w 403"/>
                  <a:gd name="T27" fmla="*/ 49 h 1075"/>
                  <a:gd name="T28" fmla="*/ 0 w 403"/>
                  <a:gd name="T29" fmla="*/ 29 h 1075"/>
                  <a:gd name="T30" fmla="*/ 87 w 403"/>
                  <a:gd name="T31" fmla="*/ 0 h 1075"/>
                  <a:gd name="T32" fmla="*/ 115 w 403"/>
                  <a:gd name="T33" fmla="*/ 10 h 1075"/>
                  <a:gd name="T34" fmla="*/ 288 w 403"/>
                  <a:gd name="T35" fmla="*/ 567 h 1075"/>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403"/>
                  <a:gd name="T55" fmla="*/ 0 h 1075"/>
                  <a:gd name="T56" fmla="*/ 403 w 403"/>
                  <a:gd name="T57" fmla="*/ 1075 h 1075"/>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403" h="1075">
                    <a:moveTo>
                      <a:pt x="288" y="567"/>
                    </a:moveTo>
                    <a:lnTo>
                      <a:pt x="403" y="1045"/>
                    </a:lnTo>
                    <a:lnTo>
                      <a:pt x="403" y="1075"/>
                    </a:lnTo>
                    <a:lnTo>
                      <a:pt x="384" y="1027"/>
                    </a:lnTo>
                    <a:lnTo>
                      <a:pt x="337" y="1027"/>
                    </a:lnTo>
                    <a:lnTo>
                      <a:pt x="326" y="1036"/>
                    </a:lnTo>
                    <a:lnTo>
                      <a:pt x="269" y="902"/>
                    </a:lnTo>
                    <a:lnTo>
                      <a:pt x="230" y="739"/>
                    </a:lnTo>
                    <a:lnTo>
                      <a:pt x="115" y="451"/>
                    </a:lnTo>
                    <a:lnTo>
                      <a:pt x="105" y="442"/>
                    </a:lnTo>
                    <a:lnTo>
                      <a:pt x="115" y="451"/>
                    </a:lnTo>
                    <a:lnTo>
                      <a:pt x="115" y="404"/>
                    </a:lnTo>
                    <a:lnTo>
                      <a:pt x="29" y="135"/>
                    </a:lnTo>
                    <a:lnTo>
                      <a:pt x="0" y="49"/>
                    </a:lnTo>
                    <a:lnTo>
                      <a:pt x="0" y="29"/>
                    </a:lnTo>
                    <a:lnTo>
                      <a:pt x="87" y="0"/>
                    </a:lnTo>
                    <a:lnTo>
                      <a:pt x="115" y="10"/>
                    </a:lnTo>
                    <a:lnTo>
                      <a:pt x="288" y="567"/>
                    </a:lnTo>
                    <a:close/>
                  </a:path>
                </a:pathLst>
              </a:custGeom>
              <a:solidFill>
                <a:srgbClr val="470D82"/>
              </a:solidFill>
              <a:ln w="9525">
                <a:noFill/>
                <a:round/>
                <a:headEnd/>
                <a:tailEnd/>
              </a:ln>
            </p:spPr>
            <p:txBody>
              <a:bodyPr>
                <a:prstTxWarp prst="textNoShape">
                  <a:avLst/>
                </a:prstTxWarp>
              </a:bodyPr>
              <a:lstStyle/>
              <a:p>
                <a:endParaRPr lang="en-US"/>
              </a:p>
            </p:txBody>
          </p:sp>
          <p:sp>
            <p:nvSpPr>
              <p:cNvPr id="63696" name="Freeform 254"/>
              <p:cNvSpPr>
                <a:spLocks/>
              </p:cNvSpPr>
              <p:nvPr/>
            </p:nvSpPr>
            <p:spPr bwMode="auto">
              <a:xfrm>
                <a:off x="4225" y="3057"/>
                <a:ext cx="2" cy="7"/>
              </a:xfrm>
              <a:custGeom>
                <a:avLst/>
                <a:gdLst>
                  <a:gd name="T0" fmla="*/ 10 w 10"/>
                  <a:gd name="T1" fmla="*/ 38 h 38"/>
                  <a:gd name="T2" fmla="*/ 0 w 10"/>
                  <a:gd name="T3" fmla="*/ 0 h 38"/>
                  <a:gd name="T4" fmla="*/ 10 w 10"/>
                  <a:gd name="T5" fmla="*/ 9 h 38"/>
                  <a:gd name="T6" fmla="*/ 10 w 10"/>
                  <a:gd name="T7" fmla="*/ 38 h 38"/>
                  <a:gd name="T8" fmla="*/ 0 60000 65536"/>
                  <a:gd name="T9" fmla="*/ 0 60000 65536"/>
                  <a:gd name="T10" fmla="*/ 0 60000 65536"/>
                  <a:gd name="T11" fmla="*/ 0 60000 65536"/>
                  <a:gd name="T12" fmla="*/ 0 w 10"/>
                  <a:gd name="T13" fmla="*/ 0 h 38"/>
                  <a:gd name="T14" fmla="*/ 10 w 10"/>
                  <a:gd name="T15" fmla="*/ 38 h 38"/>
                </a:gdLst>
                <a:ahLst/>
                <a:cxnLst>
                  <a:cxn ang="T8">
                    <a:pos x="T0" y="T1"/>
                  </a:cxn>
                  <a:cxn ang="T9">
                    <a:pos x="T2" y="T3"/>
                  </a:cxn>
                  <a:cxn ang="T10">
                    <a:pos x="T4" y="T5"/>
                  </a:cxn>
                  <a:cxn ang="T11">
                    <a:pos x="T6" y="T7"/>
                  </a:cxn>
                </a:cxnLst>
                <a:rect l="T12" t="T13" r="T14" b="T15"/>
                <a:pathLst>
                  <a:path w="10" h="38">
                    <a:moveTo>
                      <a:pt x="10" y="38"/>
                    </a:moveTo>
                    <a:lnTo>
                      <a:pt x="0" y="0"/>
                    </a:lnTo>
                    <a:lnTo>
                      <a:pt x="10" y="9"/>
                    </a:lnTo>
                    <a:lnTo>
                      <a:pt x="10" y="38"/>
                    </a:lnTo>
                    <a:close/>
                  </a:path>
                </a:pathLst>
              </a:custGeom>
              <a:solidFill>
                <a:srgbClr val="000000"/>
              </a:solidFill>
              <a:ln w="9525">
                <a:noFill/>
                <a:round/>
                <a:headEnd/>
                <a:tailEnd/>
              </a:ln>
            </p:spPr>
            <p:txBody>
              <a:bodyPr>
                <a:prstTxWarp prst="textNoShape">
                  <a:avLst/>
                </a:prstTxWarp>
              </a:bodyPr>
              <a:lstStyle/>
              <a:p>
                <a:endParaRPr lang="en-US"/>
              </a:p>
            </p:txBody>
          </p:sp>
          <p:sp>
            <p:nvSpPr>
              <p:cNvPr id="63697" name="Freeform 255"/>
              <p:cNvSpPr>
                <a:spLocks/>
              </p:cNvSpPr>
              <p:nvPr/>
            </p:nvSpPr>
            <p:spPr bwMode="auto">
              <a:xfrm>
                <a:off x="4674" y="3310"/>
                <a:ext cx="146" cy="153"/>
              </a:xfrm>
              <a:custGeom>
                <a:avLst/>
                <a:gdLst>
                  <a:gd name="T0" fmla="*/ 555 w 729"/>
                  <a:gd name="T1" fmla="*/ 58 h 767"/>
                  <a:gd name="T2" fmla="*/ 594 w 729"/>
                  <a:gd name="T3" fmla="*/ 77 h 767"/>
                  <a:gd name="T4" fmla="*/ 623 w 729"/>
                  <a:gd name="T5" fmla="*/ 154 h 767"/>
                  <a:gd name="T6" fmla="*/ 662 w 729"/>
                  <a:gd name="T7" fmla="*/ 192 h 767"/>
                  <a:gd name="T8" fmla="*/ 662 w 729"/>
                  <a:gd name="T9" fmla="*/ 212 h 767"/>
                  <a:gd name="T10" fmla="*/ 642 w 729"/>
                  <a:gd name="T11" fmla="*/ 221 h 767"/>
                  <a:gd name="T12" fmla="*/ 613 w 729"/>
                  <a:gd name="T13" fmla="*/ 240 h 767"/>
                  <a:gd name="T14" fmla="*/ 613 w 729"/>
                  <a:gd name="T15" fmla="*/ 259 h 767"/>
                  <a:gd name="T16" fmla="*/ 632 w 729"/>
                  <a:gd name="T17" fmla="*/ 268 h 767"/>
                  <a:gd name="T18" fmla="*/ 662 w 729"/>
                  <a:gd name="T19" fmla="*/ 259 h 767"/>
                  <a:gd name="T20" fmla="*/ 671 w 729"/>
                  <a:gd name="T21" fmla="*/ 249 h 767"/>
                  <a:gd name="T22" fmla="*/ 718 w 729"/>
                  <a:gd name="T23" fmla="*/ 365 h 767"/>
                  <a:gd name="T24" fmla="*/ 613 w 729"/>
                  <a:gd name="T25" fmla="*/ 374 h 767"/>
                  <a:gd name="T26" fmla="*/ 604 w 729"/>
                  <a:gd name="T27" fmla="*/ 393 h 767"/>
                  <a:gd name="T28" fmla="*/ 604 w 729"/>
                  <a:gd name="T29" fmla="*/ 412 h 767"/>
                  <a:gd name="T30" fmla="*/ 613 w 729"/>
                  <a:gd name="T31" fmla="*/ 423 h 767"/>
                  <a:gd name="T32" fmla="*/ 729 w 729"/>
                  <a:gd name="T33" fmla="*/ 423 h 767"/>
                  <a:gd name="T34" fmla="*/ 729 w 729"/>
                  <a:gd name="T35" fmla="*/ 442 h 767"/>
                  <a:gd name="T36" fmla="*/ 662 w 729"/>
                  <a:gd name="T37" fmla="*/ 528 h 767"/>
                  <a:gd name="T38" fmla="*/ 565 w 729"/>
                  <a:gd name="T39" fmla="*/ 614 h 767"/>
                  <a:gd name="T40" fmla="*/ 546 w 729"/>
                  <a:gd name="T41" fmla="*/ 595 h 767"/>
                  <a:gd name="T42" fmla="*/ 518 w 729"/>
                  <a:gd name="T43" fmla="*/ 556 h 767"/>
                  <a:gd name="T44" fmla="*/ 518 w 729"/>
                  <a:gd name="T45" fmla="*/ 537 h 767"/>
                  <a:gd name="T46" fmla="*/ 508 w 729"/>
                  <a:gd name="T47" fmla="*/ 528 h 767"/>
                  <a:gd name="T48" fmla="*/ 479 w 729"/>
                  <a:gd name="T49" fmla="*/ 547 h 767"/>
                  <a:gd name="T50" fmla="*/ 479 w 729"/>
                  <a:gd name="T51" fmla="*/ 595 h 767"/>
                  <a:gd name="T52" fmla="*/ 527 w 729"/>
                  <a:gd name="T53" fmla="*/ 653 h 767"/>
                  <a:gd name="T54" fmla="*/ 383 w 729"/>
                  <a:gd name="T55" fmla="*/ 739 h 767"/>
                  <a:gd name="T56" fmla="*/ 200 w 729"/>
                  <a:gd name="T57" fmla="*/ 767 h 767"/>
                  <a:gd name="T58" fmla="*/ 28 w 729"/>
                  <a:gd name="T59" fmla="*/ 739 h 767"/>
                  <a:gd name="T60" fmla="*/ 0 w 729"/>
                  <a:gd name="T61" fmla="*/ 556 h 767"/>
                  <a:gd name="T62" fmla="*/ 28 w 729"/>
                  <a:gd name="T63" fmla="*/ 499 h 767"/>
                  <a:gd name="T64" fmla="*/ 56 w 729"/>
                  <a:gd name="T65" fmla="*/ 470 h 767"/>
                  <a:gd name="T66" fmla="*/ 56 w 729"/>
                  <a:gd name="T67" fmla="*/ 393 h 767"/>
                  <a:gd name="T68" fmla="*/ 86 w 729"/>
                  <a:gd name="T69" fmla="*/ 336 h 767"/>
                  <a:gd name="T70" fmla="*/ 105 w 729"/>
                  <a:gd name="T71" fmla="*/ 326 h 767"/>
                  <a:gd name="T72" fmla="*/ 144 w 729"/>
                  <a:gd name="T73" fmla="*/ 355 h 767"/>
                  <a:gd name="T74" fmla="*/ 153 w 729"/>
                  <a:gd name="T75" fmla="*/ 355 h 767"/>
                  <a:gd name="T76" fmla="*/ 172 w 729"/>
                  <a:gd name="T77" fmla="*/ 336 h 767"/>
                  <a:gd name="T78" fmla="*/ 144 w 729"/>
                  <a:gd name="T79" fmla="*/ 279 h 767"/>
                  <a:gd name="T80" fmla="*/ 239 w 729"/>
                  <a:gd name="T81" fmla="*/ 173 h 767"/>
                  <a:gd name="T82" fmla="*/ 286 w 729"/>
                  <a:gd name="T83" fmla="*/ 192 h 767"/>
                  <a:gd name="T84" fmla="*/ 325 w 729"/>
                  <a:gd name="T85" fmla="*/ 182 h 767"/>
                  <a:gd name="T86" fmla="*/ 325 w 729"/>
                  <a:gd name="T87" fmla="*/ 154 h 767"/>
                  <a:gd name="T88" fmla="*/ 286 w 729"/>
                  <a:gd name="T89" fmla="*/ 124 h 767"/>
                  <a:gd name="T90" fmla="*/ 469 w 729"/>
                  <a:gd name="T91" fmla="*/ 0 h 767"/>
                  <a:gd name="T92" fmla="*/ 479 w 729"/>
                  <a:gd name="T93" fmla="*/ 0 h 767"/>
                  <a:gd name="T94" fmla="*/ 546 w 729"/>
                  <a:gd name="T95" fmla="*/ 38 h 767"/>
                  <a:gd name="T96" fmla="*/ 555 w 729"/>
                  <a:gd name="T97" fmla="*/ 58 h 76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729"/>
                  <a:gd name="T148" fmla="*/ 0 h 767"/>
                  <a:gd name="T149" fmla="*/ 729 w 729"/>
                  <a:gd name="T150" fmla="*/ 767 h 76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729" h="767">
                    <a:moveTo>
                      <a:pt x="555" y="58"/>
                    </a:moveTo>
                    <a:lnTo>
                      <a:pt x="594" y="77"/>
                    </a:lnTo>
                    <a:lnTo>
                      <a:pt x="623" y="154"/>
                    </a:lnTo>
                    <a:lnTo>
                      <a:pt x="662" y="192"/>
                    </a:lnTo>
                    <a:lnTo>
                      <a:pt x="662" y="212"/>
                    </a:lnTo>
                    <a:lnTo>
                      <a:pt x="642" y="221"/>
                    </a:lnTo>
                    <a:lnTo>
                      <a:pt x="613" y="240"/>
                    </a:lnTo>
                    <a:lnTo>
                      <a:pt x="613" y="259"/>
                    </a:lnTo>
                    <a:lnTo>
                      <a:pt x="632" y="268"/>
                    </a:lnTo>
                    <a:lnTo>
                      <a:pt x="662" y="259"/>
                    </a:lnTo>
                    <a:lnTo>
                      <a:pt x="671" y="249"/>
                    </a:lnTo>
                    <a:lnTo>
                      <a:pt x="718" y="365"/>
                    </a:lnTo>
                    <a:lnTo>
                      <a:pt x="613" y="374"/>
                    </a:lnTo>
                    <a:lnTo>
                      <a:pt x="604" y="393"/>
                    </a:lnTo>
                    <a:lnTo>
                      <a:pt x="604" y="412"/>
                    </a:lnTo>
                    <a:lnTo>
                      <a:pt x="613" y="423"/>
                    </a:lnTo>
                    <a:lnTo>
                      <a:pt x="729" y="423"/>
                    </a:lnTo>
                    <a:lnTo>
                      <a:pt x="729" y="442"/>
                    </a:lnTo>
                    <a:lnTo>
                      <a:pt x="662" y="528"/>
                    </a:lnTo>
                    <a:lnTo>
                      <a:pt x="565" y="614"/>
                    </a:lnTo>
                    <a:lnTo>
                      <a:pt x="546" y="595"/>
                    </a:lnTo>
                    <a:lnTo>
                      <a:pt x="518" y="556"/>
                    </a:lnTo>
                    <a:lnTo>
                      <a:pt x="518" y="537"/>
                    </a:lnTo>
                    <a:lnTo>
                      <a:pt x="508" y="528"/>
                    </a:lnTo>
                    <a:lnTo>
                      <a:pt x="479" y="547"/>
                    </a:lnTo>
                    <a:lnTo>
                      <a:pt x="479" y="595"/>
                    </a:lnTo>
                    <a:lnTo>
                      <a:pt x="527" y="653"/>
                    </a:lnTo>
                    <a:lnTo>
                      <a:pt x="383" y="739"/>
                    </a:lnTo>
                    <a:lnTo>
                      <a:pt x="200" y="767"/>
                    </a:lnTo>
                    <a:lnTo>
                      <a:pt x="28" y="739"/>
                    </a:lnTo>
                    <a:lnTo>
                      <a:pt x="0" y="556"/>
                    </a:lnTo>
                    <a:lnTo>
                      <a:pt x="28" y="499"/>
                    </a:lnTo>
                    <a:lnTo>
                      <a:pt x="56" y="470"/>
                    </a:lnTo>
                    <a:lnTo>
                      <a:pt x="56" y="393"/>
                    </a:lnTo>
                    <a:lnTo>
                      <a:pt x="86" y="336"/>
                    </a:lnTo>
                    <a:lnTo>
                      <a:pt x="105" y="326"/>
                    </a:lnTo>
                    <a:lnTo>
                      <a:pt x="144" y="355"/>
                    </a:lnTo>
                    <a:lnTo>
                      <a:pt x="153" y="355"/>
                    </a:lnTo>
                    <a:lnTo>
                      <a:pt x="172" y="336"/>
                    </a:lnTo>
                    <a:lnTo>
                      <a:pt x="144" y="279"/>
                    </a:lnTo>
                    <a:lnTo>
                      <a:pt x="239" y="173"/>
                    </a:lnTo>
                    <a:lnTo>
                      <a:pt x="286" y="192"/>
                    </a:lnTo>
                    <a:lnTo>
                      <a:pt x="325" y="182"/>
                    </a:lnTo>
                    <a:lnTo>
                      <a:pt x="325" y="154"/>
                    </a:lnTo>
                    <a:lnTo>
                      <a:pt x="286" y="124"/>
                    </a:lnTo>
                    <a:lnTo>
                      <a:pt x="469" y="0"/>
                    </a:lnTo>
                    <a:lnTo>
                      <a:pt x="479" y="0"/>
                    </a:lnTo>
                    <a:lnTo>
                      <a:pt x="546" y="38"/>
                    </a:lnTo>
                    <a:lnTo>
                      <a:pt x="555" y="58"/>
                    </a:lnTo>
                    <a:close/>
                  </a:path>
                </a:pathLst>
              </a:custGeom>
              <a:solidFill>
                <a:srgbClr val="9999FF"/>
              </a:solidFill>
              <a:ln w="9525">
                <a:noFill/>
                <a:round/>
                <a:headEnd/>
                <a:tailEnd/>
              </a:ln>
            </p:spPr>
            <p:txBody>
              <a:bodyPr>
                <a:prstTxWarp prst="textNoShape">
                  <a:avLst/>
                </a:prstTxWarp>
              </a:bodyPr>
              <a:lstStyle/>
              <a:p>
                <a:endParaRPr lang="en-US"/>
              </a:p>
            </p:txBody>
          </p:sp>
          <p:sp>
            <p:nvSpPr>
              <p:cNvPr id="63698" name="Freeform 256"/>
              <p:cNvSpPr>
                <a:spLocks/>
              </p:cNvSpPr>
              <p:nvPr/>
            </p:nvSpPr>
            <p:spPr bwMode="auto">
              <a:xfrm>
                <a:off x="4292" y="3423"/>
                <a:ext cx="200" cy="92"/>
              </a:xfrm>
              <a:custGeom>
                <a:avLst/>
                <a:gdLst>
                  <a:gd name="T0" fmla="*/ 355 w 998"/>
                  <a:gd name="T1" fmla="*/ 86 h 460"/>
                  <a:gd name="T2" fmla="*/ 355 w 998"/>
                  <a:gd name="T3" fmla="*/ 95 h 460"/>
                  <a:gd name="T4" fmla="*/ 355 w 998"/>
                  <a:gd name="T5" fmla="*/ 105 h 460"/>
                  <a:gd name="T6" fmla="*/ 384 w 998"/>
                  <a:gd name="T7" fmla="*/ 105 h 460"/>
                  <a:gd name="T8" fmla="*/ 394 w 998"/>
                  <a:gd name="T9" fmla="*/ 86 h 460"/>
                  <a:gd name="T10" fmla="*/ 403 w 998"/>
                  <a:gd name="T11" fmla="*/ 9 h 460"/>
                  <a:gd name="T12" fmla="*/ 499 w 998"/>
                  <a:gd name="T13" fmla="*/ 28 h 460"/>
                  <a:gd name="T14" fmla="*/ 508 w 998"/>
                  <a:gd name="T15" fmla="*/ 76 h 460"/>
                  <a:gd name="T16" fmla="*/ 528 w 998"/>
                  <a:gd name="T17" fmla="*/ 86 h 460"/>
                  <a:gd name="T18" fmla="*/ 538 w 998"/>
                  <a:gd name="T19" fmla="*/ 86 h 460"/>
                  <a:gd name="T20" fmla="*/ 556 w 998"/>
                  <a:gd name="T21" fmla="*/ 47 h 460"/>
                  <a:gd name="T22" fmla="*/ 796 w 998"/>
                  <a:gd name="T23" fmla="*/ 114 h 460"/>
                  <a:gd name="T24" fmla="*/ 998 w 998"/>
                  <a:gd name="T25" fmla="*/ 210 h 460"/>
                  <a:gd name="T26" fmla="*/ 710 w 998"/>
                  <a:gd name="T27" fmla="*/ 344 h 460"/>
                  <a:gd name="T28" fmla="*/ 672 w 998"/>
                  <a:gd name="T29" fmla="*/ 344 h 460"/>
                  <a:gd name="T30" fmla="*/ 614 w 998"/>
                  <a:gd name="T31" fmla="*/ 383 h 460"/>
                  <a:gd name="T32" fmla="*/ 441 w 998"/>
                  <a:gd name="T33" fmla="*/ 430 h 460"/>
                  <a:gd name="T34" fmla="*/ 384 w 998"/>
                  <a:gd name="T35" fmla="*/ 441 h 460"/>
                  <a:gd name="T36" fmla="*/ 364 w 998"/>
                  <a:gd name="T37" fmla="*/ 460 h 460"/>
                  <a:gd name="T38" fmla="*/ 211 w 998"/>
                  <a:gd name="T39" fmla="*/ 450 h 460"/>
                  <a:gd name="T40" fmla="*/ 106 w 998"/>
                  <a:gd name="T41" fmla="*/ 402 h 460"/>
                  <a:gd name="T42" fmla="*/ 9 w 998"/>
                  <a:gd name="T43" fmla="*/ 373 h 460"/>
                  <a:gd name="T44" fmla="*/ 0 w 998"/>
                  <a:gd name="T45" fmla="*/ 344 h 460"/>
                  <a:gd name="T46" fmla="*/ 29 w 998"/>
                  <a:gd name="T47" fmla="*/ 200 h 460"/>
                  <a:gd name="T48" fmla="*/ 48 w 998"/>
                  <a:gd name="T49" fmla="*/ 191 h 460"/>
                  <a:gd name="T50" fmla="*/ 125 w 998"/>
                  <a:gd name="T51" fmla="*/ 191 h 460"/>
                  <a:gd name="T52" fmla="*/ 144 w 998"/>
                  <a:gd name="T53" fmla="*/ 200 h 460"/>
                  <a:gd name="T54" fmla="*/ 182 w 998"/>
                  <a:gd name="T55" fmla="*/ 200 h 460"/>
                  <a:gd name="T56" fmla="*/ 192 w 998"/>
                  <a:gd name="T57" fmla="*/ 191 h 460"/>
                  <a:gd name="T58" fmla="*/ 182 w 998"/>
                  <a:gd name="T59" fmla="*/ 172 h 460"/>
                  <a:gd name="T60" fmla="*/ 153 w 998"/>
                  <a:gd name="T61" fmla="*/ 153 h 460"/>
                  <a:gd name="T62" fmla="*/ 96 w 998"/>
                  <a:gd name="T63" fmla="*/ 153 h 460"/>
                  <a:gd name="T64" fmla="*/ 125 w 998"/>
                  <a:gd name="T65" fmla="*/ 142 h 460"/>
                  <a:gd name="T66" fmla="*/ 48 w 998"/>
                  <a:gd name="T67" fmla="*/ 114 h 460"/>
                  <a:gd name="T68" fmla="*/ 87 w 998"/>
                  <a:gd name="T69" fmla="*/ 9 h 460"/>
                  <a:gd name="T70" fmla="*/ 125 w 998"/>
                  <a:gd name="T71" fmla="*/ 0 h 460"/>
                  <a:gd name="T72" fmla="*/ 355 w 998"/>
                  <a:gd name="T73" fmla="*/ 0 h 460"/>
                  <a:gd name="T74" fmla="*/ 355 w 998"/>
                  <a:gd name="T75" fmla="*/ 86 h 460"/>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998"/>
                  <a:gd name="T115" fmla="*/ 0 h 460"/>
                  <a:gd name="T116" fmla="*/ 998 w 998"/>
                  <a:gd name="T117" fmla="*/ 460 h 460"/>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998" h="460">
                    <a:moveTo>
                      <a:pt x="355" y="86"/>
                    </a:moveTo>
                    <a:lnTo>
                      <a:pt x="355" y="95"/>
                    </a:lnTo>
                    <a:lnTo>
                      <a:pt x="355" y="105"/>
                    </a:lnTo>
                    <a:lnTo>
                      <a:pt x="384" y="105"/>
                    </a:lnTo>
                    <a:lnTo>
                      <a:pt x="394" y="86"/>
                    </a:lnTo>
                    <a:lnTo>
                      <a:pt x="403" y="9"/>
                    </a:lnTo>
                    <a:lnTo>
                      <a:pt x="499" y="28"/>
                    </a:lnTo>
                    <a:lnTo>
                      <a:pt x="508" y="76"/>
                    </a:lnTo>
                    <a:lnTo>
                      <a:pt x="528" y="86"/>
                    </a:lnTo>
                    <a:lnTo>
                      <a:pt x="538" y="86"/>
                    </a:lnTo>
                    <a:lnTo>
                      <a:pt x="556" y="47"/>
                    </a:lnTo>
                    <a:lnTo>
                      <a:pt x="796" y="114"/>
                    </a:lnTo>
                    <a:lnTo>
                      <a:pt x="998" y="210"/>
                    </a:lnTo>
                    <a:lnTo>
                      <a:pt x="710" y="344"/>
                    </a:lnTo>
                    <a:lnTo>
                      <a:pt x="672" y="344"/>
                    </a:lnTo>
                    <a:lnTo>
                      <a:pt x="614" y="383"/>
                    </a:lnTo>
                    <a:lnTo>
                      <a:pt x="441" y="430"/>
                    </a:lnTo>
                    <a:lnTo>
                      <a:pt x="384" y="441"/>
                    </a:lnTo>
                    <a:lnTo>
                      <a:pt x="364" y="460"/>
                    </a:lnTo>
                    <a:lnTo>
                      <a:pt x="211" y="450"/>
                    </a:lnTo>
                    <a:lnTo>
                      <a:pt x="106" y="402"/>
                    </a:lnTo>
                    <a:lnTo>
                      <a:pt x="9" y="373"/>
                    </a:lnTo>
                    <a:lnTo>
                      <a:pt x="0" y="344"/>
                    </a:lnTo>
                    <a:lnTo>
                      <a:pt x="29" y="200"/>
                    </a:lnTo>
                    <a:lnTo>
                      <a:pt x="48" y="191"/>
                    </a:lnTo>
                    <a:lnTo>
                      <a:pt x="125" y="191"/>
                    </a:lnTo>
                    <a:lnTo>
                      <a:pt x="144" y="200"/>
                    </a:lnTo>
                    <a:lnTo>
                      <a:pt x="182" y="200"/>
                    </a:lnTo>
                    <a:lnTo>
                      <a:pt x="192" y="191"/>
                    </a:lnTo>
                    <a:lnTo>
                      <a:pt x="182" y="172"/>
                    </a:lnTo>
                    <a:lnTo>
                      <a:pt x="153" y="153"/>
                    </a:lnTo>
                    <a:lnTo>
                      <a:pt x="96" y="153"/>
                    </a:lnTo>
                    <a:lnTo>
                      <a:pt x="125" y="142"/>
                    </a:lnTo>
                    <a:lnTo>
                      <a:pt x="48" y="114"/>
                    </a:lnTo>
                    <a:lnTo>
                      <a:pt x="87" y="9"/>
                    </a:lnTo>
                    <a:lnTo>
                      <a:pt x="125" y="0"/>
                    </a:lnTo>
                    <a:lnTo>
                      <a:pt x="355" y="0"/>
                    </a:lnTo>
                    <a:lnTo>
                      <a:pt x="355" y="86"/>
                    </a:lnTo>
                    <a:close/>
                  </a:path>
                </a:pathLst>
              </a:custGeom>
              <a:solidFill>
                <a:srgbClr val="9999FF"/>
              </a:solidFill>
              <a:ln w="9525">
                <a:noFill/>
                <a:round/>
                <a:headEnd/>
                <a:tailEnd/>
              </a:ln>
            </p:spPr>
            <p:txBody>
              <a:bodyPr>
                <a:prstTxWarp prst="textNoShape">
                  <a:avLst/>
                </a:prstTxWarp>
              </a:bodyPr>
              <a:lstStyle/>
              <a:p>
                <a:endParaRPr lang="en-US"/>
              </a:p>
            </p:txBody>
          </p:sp>
          <p:sp>
            <p:nvSpPr>
              <p:cNvPr id="63699" name="Freeform 257"/>
              <p:cNvSpPr>
                <a:spLocks/>
              </p:cNvSpPr>
              <p:nvPr/>
            </p:nvSpPr>
            <p:spPr bwMode="auto">
              <a:xfrm>
                <a:off x="4697" y="3451"/>
                <a:ext cx="165" cy="388"/>
              </a:xfrm>
              <a:custGeom>
                <a:avLst/>
                <a:gdLst>
                  <a:gd name="T0" fmla="*/ 806 w 825"/>
                  <a:gd name="T1" fmla="*/ 615 h 1938"/>
                  <a:gd name="T2" fmla="*/ 759 w 825"/>
                  <a:gd name="T3" fmla="*/ 1200 h 1938"/>
                  <a:gd name="T4" fmla="*/ 653 w 825"/>
                  <a:gd name="T5" fmla="*/ 1449 h 1938"/>
                  <a:gd name="T6" fmla="*/ 413 w 825"/>
                  <a:gd name="T7" fmla="*/ 1535 h 1938"/>
                  <a:gd name="T8" fmla="*/ 260 w 825"/>
                  <a:gd name="T9" fmla="*/ 1631 h 1938"/>
                  <a:gd name="T10" fmla="*/ 260 w 825"/>
                  <a:gd name="T11" fmla="*/ 1775 h 1938"/>
                  <a:gd name="T12" fmla="*/ 211 w 825"/>
                  <a:gd name="T13" fmla="*/ 1938 h 1938"/>
                  <a:gd name="T14" fmla="*/ 86 w 825"/>
                  <a:gd name="T15" fmla="*/ 1755 h 1938"/>
                  <a:gd name="T16" fmla="*/ 172 w 825"/>
                  <a:gd name="T17" fmla="*/ 1583 h 1938"/>
                  <a:gd name="T18" fmla="*/ 298 w 825"/>
                  <a:gd name="T19" fmla="*/ 1506 h 1938"/>
                  <a:gd name="T20" fmla="*/ 346 w 825"/>
                  <a:gd name="T21" fmla="*/ 1353 h 1938"/>
                  <a:gd name="T22" fmla="*/ 365 w 825"/>
                  <a:gd name="T23" fmla="*/ 1200 h 1938"/>
                  <a:gd name="T24" fmla="*/ 384 w 825"/>
                  <a:gd name="T25" fmla="*/ 740 h 1938"/>
                  <a:gd name="T26" fmla="*/ 471 w 825"/>
                  <a:gd name="T27" fmla="*/ 998 h 1938"/>
                  <a:gd name="T28" fmla="*/ 548 w 825"/>
                  <a:gd name="T29" fmla="*/ 1008 h 1938"/>
                  <a:gd name="T30" fmla="*/ 643 w 825"/>
                  <a:gd name="T31" fmla="*/ 815 h 1938"/>
                  <a:gd name="T32" fmla="*/ 653 w 825"/>
                  <a:gd name="T33" fmla="*/ 529 h 1938"/>
                  <a:gd name="T34" fmla="*/ 615 w 825"/>
                  <a:gd name="T35" fmla="*/ 116 h 1938"/>
                  <a:gd name="T36" fmla="*/ 566 w 825"/>
                  <a:gd name="T37" fmla="*/ 144 h 1938"/>
                  <a:gd name="T38" fmla="*/ 615 w 825"/>
                  <a:gd name="T39" fmla="*/ 336 h 1938"/>
                  <a:gd name="T40" fmla="*/ 585 w 825"/>
                  <a:gd name="T41" fmla="*/ 864 h 1938"/>
                  <a:gd name="T42" fmla="*/ 509 w 825"/>
                  <a:gd name="T43" fmla="*/ 979 h 1938"/>
                  <a:gd name="T44" fmla="*/ 451 w 825"/>
                  <a:gd name="T45" fmla="*/ 884 h 1938"/>
                  <a:gd name="T46" fmla="*/ 413 w 825"/>
                  <a:gd name="T47" fmla="*/ 662 h 1938"/>
                  <a:gd name="T48" fmla="*/ 355 w 825"/>
                  <a:gd name="T49" fmla="*/ 701 h 1938"/>
                  <a:gd name="T50" fmla="*/ 298 w 825"/>
                  <a:gd name="T51" fmla="*/ 1256 h 1938"/>
                  <a:gd name="T52" fmla="*/ 221 w 825"/>
                  <a:gd name="T53" fmla="*/ 1506 h 1938"/>
                  <a:gd name="T54" fmla="*/ 192 w 825"/>
                  <a:gd name="T55" fmla="*/ 1525 h 1938"/>
                  <a:gd name="T56" fmla="*/ 172 w 825"/>
                  <a:gd name="T57" fmla="*/ 1200 h 1938"/>
                  <a:gd name="T58" fmla="*/ 0 w 825"/>
                  <a:gd name="T59" fmla="*/ 374 h 1938"/>
                  <a:gd name="T60" fmla="*/ 86 w 825"/>
                  <a:gd name="T61" fmla="*/ 327 h 1938"/>
                  <a:gd name="T62" fmla="*/ 202 w 825"/>
                  <a:gd name="T63" fmla="*/ 260 h 1938"/>
                  <a:gd name="T64" fmla="*/ 298 w 825"/>
                  <a:gd name="T65" fmla="*/ 193 h 1938"/>
                  <a:gd name="T66" fmla="*/ 441 w 825"/>
                  <a:gd name="T67" fmla="*/ 155 h 1938"/>
                  <a:gd name="T68" fmla="*/ 585 w 825"/>
                  <a:gd name="T69" fmla="*/ 116 h 1938"/>
                  <a:gd name="T70" fmla="*/ 710 w 825"/>
                  <a:gd name="T71" fmla="*/ 58 h 1938"/>
                  <a:gd name="T72" fmla="*/ 825 w 825"/>
                  <a:gd name="T73" fmla="*/ 0 h 193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825"/>
                  <a:gd name="T112" fmla="*/ 0 h 1938"/>
                  <a:gd name="T113" fmla="*/ 825 w 825"/>
                  <a:gd name="T114" fmla="*/ 1938 h 1938"/>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825" h="1938">
                    <a:moveTo>
                      <a:pt x="825" y="385"/>
                    </a:moveTo>
                    <a:lnTo>
                      <a:pt x="806" y="615"/>
                    </a:lnTo>
                    <a:lnTo>
                      <a:pt x="797" y="1094"/>
                    </a:lnTo>
                    <a:lnTo>
                      <a:pt x="759" y="1200"/>
                    </a:lnTo>
                    <a:lnTo>
                      <a:pt x="701" y="1276"/>
                    </a:lnTo>
                    <a:lnTo>
                      <a:pt x="653" y="1449"/>
                    </a:lnTo>
                    <a:lnTo>
                      <a:pt x="604" y="1478"/>
                    </a:lnTo>
                    <a:lnTo>
                      <a:pt x="413" y="1535"/>
                    </a:lnTo>
                    <a:lnTo>
                      <a:pt x="279" y="1602"/>
                    </a:lnTo>
                    <a:lnTo>
                      <a:pt x="260" y="1631"/>
                    </a:lnTo>
                    <a:lnTo>
                      <a:pt x="269" y="1699"/>
                    </a:lnTo>
                    <a:lnTo>
                      <a:pt x="260" y="1775"/>
                    </a:lnTo>
                    <a:lnTo>
                      <a:pt x="269" y="1919"/>
                    </a:lnTo>
                    <a:lnTo>
                      <a:pt x="211" y="1938"/>
                    </a:lnTo>
                    <a:lnTo>
                      <a:pt x="116" y="1832"/>
                    </a:lnTo>
                    <a:lnTo>
                      <a:pt x="86" y="1755"/>
                    </a:lnTo>
                    <a:lnTo>
                      <a:pt x="97" y="1699"/>
                    </a:lnTo>
                    <a:lnTo>
                      <a:pt x="172" y="1583"/>
                    </a:lnTo>
                    <a:lnTo>
                      <a:pt x="240" y="1564"/>
                    </a:lnTo>
                    <a:lnTo>
                      <a:pt x="298" y="1506"/>
                    </a:lnTo>
                    <a:lnTo>
                      <a:pt x="316" y="1400"/>
                    </a:lnTo>
                    <a:lnTo>
                      <a:pt x="346" y="1353"/>
                    </a:lnTo>
                    <a:lnTo>
                      <a:pt x="346" y="1324"/>
                    </a:lnTo>
                    <a:lnTo>
                      <a:pt x="365" y="1200"/>
                    </a:lnTo>
                    <a:lnTo>
                      <a:pt x="374" y="749"/>
                    </a:lnTo>
                    <a:lnTo>
                      <a:pt x="384" y="740"/>
                    </a:lnTo>
                    <a:lnTo>
                      <a:pt x="441" y="959"/>
                    </a:lnTo>
                    <a:lnTo>
                      <a:pt x="471" y="998"/>
                    </a:lnTo>
                    <a:lnTo>
                      <a:pt x="490" y="1026"/>
                    </a:lnTo>
                    <a:lnTo>
                      <a:pt x="548" y="1008"/>
                    </a:lnTo>
                    <a:lnTo>
                      <a:pt x="615" y="921"/>
                    </a:lnTo>
                    <a:lnTo>
                      <a:pt x="643" y="815"/>
                    </a:lnTo>
                    <a:lnTo>
                      <a:pt x="643" y="624"/>
                    </a:lnTo>
                    <a:lnTo>
                      <a:pt x="653" y="529"/>
                    </a:lnTo>
                    <a:lnTo>
                      <a:pt x="653" y="164"/>
                    </a:lnTo>
                    <a:lnTo>
                      <a:pt x="615" y="116"/>
                    </a:lnTo>
                    <a:lnTo>
                      <a:pt x="585" y="125"/>
                    </a:lnTo>
                    <a:lnTo>
                      <a:pt x="566" y="144"/>
                    </a:lnTo>
                    <a:lnTo>
                      <a:pt x="604" y="202"/>
                    </a:lnTo>
                    <a:lnTo>
                      <a:pt x="615" y="336"/>
                    </a:lnTo>
                    <a:lnTo>
                      <a:pt x="615" y="566"/>
                    </a:lnTo>
                    <a:lnTo>
                      <a:pt x="585" y="864"/>
                    </a:lnTo>
                    <a:lnTo>
                      <a:pt x="557" y="940"/>
                    </a:lnTo>
                    <a:lnTo>
                      <a:pt x="509" y="979"/>
                    </a:lnTo>
                    <a:lnTo>
                      <a:pt x="490" y="970"/>
                    </a:lnTo>
                    <a:lnTo>
                      <a:pt x="451" y="884"/>
                    </a:lnTo>
                    <a:lnTo>
                      <a:pt x="432" y="778"/>
                    </a:lnTo>
                    <a:lnTo>
                      <a:pt x="413" y="662"/>
                    </a:lnTo>
                    <a:lnTo>
                      <a:pt x="374" y="643"/>
                    </a:lnTo>
                    <a:lnTo>
                      <a:pt x="355" y="701"/>
                    </a:lnTo>
                    <a:lnTo>
                      <a:pt x="316" y="1056"/>
                    </a:lnTo>
                    <a:lnTo>
                      <a:pt x="298" y="1256"/>
                    </a:lnTo>
                    <a:lnTo>
                      <a:pt x="260" y="1391"/>
                    </a:lnTo>
                    <a:lnTo>
                      <a:pt x="221" y="1506"/>
                    </a:lnTo>
                    <a:lnTo>
                      <a:pt x="211" y="1525"/>
                    </a:lnTo>
                    <a:lnTo>
                      <a:pt x="192" y="1525"/>
                    </a:lnTo>
                    <a:lnTo>
                      <a:pt x="172" y="1439"/>
                    </a:lnTo>
                    <a:lnTo>
                      <a:pt x="172" y="1200"/>
                    </a:lnTo>
                    <a:lnTo>
                      <a:pt x="19" y="529"/>
                    </a:lnTo>
                    <a:lnTo>
                      <a:pt x="0" y="374"/>
                    </a:lnTo>
                    <a:lnTo>
                      <a:pt x="19" y="365"/>
                    </a:lnTo>
                    <a:lnTo>
                      <a:pt x="86" y="327"/>
                    </a:lnTo>
                    <a:lnTo>
                      <a:pt x="172" y="279"/>
                    </a:lnTo>
                    <a:lnTo>
                      <a:pt x="202" y="260"/>
                    </a:lnTo>
                    <a:lnTo>
                      <a:pt x="211" y="260"/>
                    </a:lnTo>
                    <a:lnTo>
                      <a:pt x="298" y="193"/>
                    </a:lnTo>
                    <a:lnTo>
                      <a:pt x="432" y="174"/>
                    </a:lnTo>
                    <a:lnTo>
                      <a:pt x="441" y="155"/>
                    </a:lnTo>
                    <a:lnTo>
                      <a:pt x="528" y="144"/>
                    </a:lnTo>
                    <a:lnTo>
                      <a:pt x="585" y="116"/>
                    </a:lnTo>
                    <a:lnTo>
                      <a:pt x="653" y="106"/>
                    </a:lnTo>
                    <a:lnTo>
                      <a:pt x="710" y="58"/>
                    </a:lnTo>
                    <a:lnTo>
                      <a:pt x="797" y="58"/>
                    </a:lnTo>
                    <a:lnTo>
                      <a:pt x="825" y="0"/>
                    </a:lnTo>
                    <a:lnTo>
                      <a:pt x="825" y="385"/>
                    </a:lnTo>
                    <a:close/>
                  </a:path>
                </a:pathLst>
              </a:custGeom>
              <a:solidFill>
                <a:srgbClr val="999966"/>
              </a:solidFill>
              <a:ln w="9525">
                <a:noFill/>
                <a:round/>
                <a:headEnd/>
                <a:tailEnd/>
              </a:ln>
            </p:spPr>
            <p:txBody>
              <a:bodyPr>
                <a:prstTxWarp prst="textNoShape">
                  <a:avLst/>
                </a:prstTxWarp>
              </a:bodyPr>
              <a:lstStyle/>
              <a:p>
                <a:endParaRPr lang="en-US"/>
              </a:p>
            </p:txBody>
          </p:sp>
          <p:sp>
            <p:nvSpPr>
              <p:cNvPr id="63700" name="Freeform 258"/>
              <p:cNvSpPr>
                <a:spLocks/>
              </p:cNvSpPr>
              <p:nvPr/>
            </p:nvSpPr>
            <p:spPr bwMode="auto">
              <a:xfrm>
                <a:off x="4760" y="3488"/>
                <a:ext cx="158" cy="443"/>
              </a:xfrm>
              <a:custGeom>
                <a:avLst/>
                <a:gdLst>
                  <a:gd name="T0" fmla="*/ 673 w 787"/>
                  <a:gd name="T1" fmla="*/ 518 h 2215"/>
                  <a:gd name="T2" fmla="*/ 749 w 787"/>
                  <a:gd name="T3" fmla="*/ 1247 h 2215"/>
                  <a:gd name="T4" fmla="*/ 768 w 787"/>
                  <a:gd name="T5" fmla="*/ 1419 h 2215"/>
                  <a:gd name="T6" fmla="*/ 653 w 787"/>
                  <a:gd name="T7" fmla="*/ 1496 h 2215"/>
                  <a:gd name="T8" fmla="*/ 432 w 787"/>
                  <a:gd name="T9" fmla="*/ 1516 h 2215"/>
                  <a:gd name="T10" fmla="*/ 232 w 787"/>
                  <a:gd name="T11" fmla="*/ 1582 h 2215"/>
                  <a:gd name="T12" fmla="*/ 202 w 787"/>
                  <a:gd name="T13" fmla="*/ 1630 h 2215"/>
                  <a:gd name="T14" fmla="*/ 212 w 787"/>
                  <a:gd name="T15" fmla="*/ 1669 h 2215"/>
                  <a:gd name="T16" fmla="*/ 269 w 787"/>
                  <a:gd name="T17" fmla="*/ 1726 h 2215"/>
                  <a:gd name="T18" fmla="*/ 279 w 787"/>
                  <a:gd name="T19" fmla="*/ 1726 h 2215"/>
                  <a:gd name="T20" fmla="*/ 394 w 787"/>
                  <a:gd name="T21" fmla="*/ 1746 h 2215"/>
                  <a:gd name="T22" fmla="*/ 490 w 787"/>
                  <a:gd name="T23" fmla="*/ 1726 h 2215"/>
                  <a:gd name="T24" fmla="*/ 548 w 787"/>
                  <a:gd name="T25" fmla="*/ 1716 h 2215"/>
                  <a:gd name="T26" fmla="*/ 567 w 787"/>
                  <a:gd name="T27" fmla="*/ 1697 h 2215"/>
                  <a:gd name="T28" fmla="*/ 557 w 787"/>
                  <a:gd name="T29" fmla="*/ 1678 h 2215"/>
                  <a:gd name="T30" fmla="*/ 452 w 787"/>
                  <a:gd name="T31" fmla="*/ 1697 h 2215"/>
                  <a:gd name="T32" fmla="*/ 337 w 787"/>
                  <a:gd name="T33" fmla="*/ 1678 h 2215"/>
                  <a:gd name="T34" fmla="*/ 269 w 787"/>
                  <a:gd name="T35" fmla="*/ 1649 h 2215"/>
                  <a:gd name="T36" fmla="*/ 269 w 787"/>
                  <a:gd name="T37" fmla="*/ 1630 h 2215"/>
                  <a:gd name="T38" fmla="*/ 269 w 787"/>
                  <a:gd name="T39" fmla="*/ 1611 h 2215"/>
                  <a:gd name="T40" fmla="*/ 481 w 787"/>
                  <a:gd name="T41" fmla="*/ 1544 h 2215"/>
                  <a:gd name="T42" fmla="*/ 663 w 787"/>
                  <a:gd name="T43" fmla="*/ 1544 h 2215"/>
                  <a:gd name="T44" fmla="*/ 701 w 787"/>
                  <a:gd name="T45" fmla="*/ 1630 h 2215"/>
                  <a:gd name="T46" fmla="*/ 768 w 787"/>
                  <a:gd name="T47" fmla="*/ 1726 h 2215"/>
                  <a:gd name="T48" fmla="*/ 749 w 787"/>
                  <a:gd name="T49" fmla="*/ 1774 h 2215"/>
                  <a:gd name="T50" fmla="*/ 682 w 787"/>
                  <a:gd name="T51" fmla="*/ 1841 h 2215"/>
                  <a:gd name="T52" fmla="*/ 673 w 787"/>
                  <a:gd name="T53" fmla="*/ 1870 h 2215"/>
                  <a:gd name="T54" fmla="*/ 548 w 787"/>
                  <a:gd name="T55" fmla="*/ 2004 h 2215"/>
                  <a:gd name="T56" fmla="*/ 567 w 787"/>
                  <a:gd name="T57" fmla="*/ 2023 h 2215"/>
                  <a:gd name="T58" fmla="*/ 740 w 787"/>
                  <a:gd name="T59" fmla="*/ 2052 h 2215"/>
                  <a:gd name="T60" fmla="*/ 778 w 787"/>
                  <a:gd name="T61" fmla="*/ 2110 h 2215"/>
                  <a:gd name="T62" fmla="*/ 787 w 787"/>
                  <a:gd name="T63" fmla="*/ 2157 h 2215"/>
                  <a:gd name="T64" fmla="*/ 787 w 787"/>
                  <a:gd name="T65" fmla="*/ 2167 h 2215"/>
                  <a:gd name="T66" fmla="*/ 759 w 787"/>
                  <a:gd name="T67" fmla="*/ 2187 h 2215"/>
                  <a:gd name="T68" fmla="*/ 711 w 787"/>
                  <a:gd name="T69" fmla="*/ 2167 h 2215"/>
                  <a:gd name="T70" fmla="*/ 538 w 787"/>
                  <a:gd name="T71" fmla="*/ 2187 h 2215"/>
                  <a:gd name="T72" fmla="*/ 481 w 787"/>
                  <a:gd name="T73" fmla="*/ 2215 h 2215"/>
                  <a:gd name="T74" fmla="*/ 356 w 787"/>
                  <a:gd name="T75" fmla="*/ 2148 h 2215"/>
                  <a:gd name="T76" fmla="*/ 346 w 787"/>
                  <a:gd name="T77" fmla="*/ 2148 h 2215"/>
                  <a:gd name="T78" fmla="*/ 318 w 787"/>
                  <a:gd name="T79" fmla="*/ 2110 h 2215"/>
                  <a:gd name="T80" fmla="*/ 288 w 787"/>
                  <a:gd name="T81" fmla="*/ 1976 h 2215"/>
                  <a:gd name="T82" fmla="*/ 212 w 787"/>
                  <a:gd name="T83" fmla="*/ 1880 h 2215"/>
                  <a:gd name="T84" fmla="*/ 97 w 787"/>
                  <a:gd name="T85" fmla="*/ 1783 h 2215"/>
                  <a:gd name="T86" fmla="*/ 78 w 787"/>
                  <a:gd name="T87" fmla="*/ 1783 h 2215"/>
                  <a:gd name="T88" fmla="*/ 68 w 787"/>
                  <a:gd name="T89" fmla="*/ 1755 h 2215"/>
                  <a:gd name="T90" fmla="*/ 20 w 787"/>
                  <a:gd name="T91" fmla="*/ 1726 h 2215"/>
                  <a:gd name="T92" fmla="*/ 0 w 787"/>
                  <a:gd name="T93" fmla="*/ 1630 h 2215"/>
                  <a:gd name="T94" fmla="*/ 11 w 787"/>
                  <a:gd name="T95" fmla="*/ 1428 h 2215"/>
                  <a:gd name="T96" fmla="*/ 183 w 787"/>
                  <a:gd name="T97" fmla="*/ 1352 h 2215"/>
                  <a:gd name="T98" fmla="*/ 346 w 787"/>
                  <a:gd name="T99" fmla="*/ 1314 h 2215"/>
                  <a:gd name="T100" fmla="*/ 404 w 787"/>
                  <a:gd name="T101" fmla="*/ 1247 h 2215"/>
                  <a:gd name="T102" fmla="*/ 413 w 787"/>
                  <a:gd name="T103" fmla="*/ 1170 h 2215"/>
                  <a:gd name="T104" fmla="*/ 509 w 787"/>
                  <a:gd name="T105" fmla="*/ 978 h 2215"/>
                  <a:gd name="T106" fmla="*/ 538 w 787"/>
                  <a:gd name="T107" fmla="*/ 690 h 2215"/>
                  <a:gd name="T108" fmla="*/ 538 w 787"/>
                  <a:gd name="T109" fmla="*/ 335 h 2215"/>
                  <a:gd name="T110" fmla="*/ 557 w 787"/>
                  <a:gd name="T111" fmla="*/ 326 h 2215"/>
                  <a:gd name="T112" fmla="*/ 576 w 787"/>
                  <a:gd name="T113" fmla="*/ 278 h 2215"/>
                  <a:gd name="T114" fmla="*/ 596 w 787"/>
                  <a:gd name="T115" fmla="*/ 0 h 2215"/>
                  <a:gd name="T116" fmla="*/ 643 w 787"/>
                  <a:gd name="T117" fmla="*/ 365 h 2215"/>
                  <a:gd name="T118" fmla="*/ 673 w 787"/>
                  <a:gd name="T119" fmla="*/ 518 h 2215"/>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787"/>
                  <a:gd name="T181" fmla="*/ 0 h 2215"/>
                  <a:gd name="T182" fmla="*/ 787 w 787"/>
                  <a:gd name="T183" fmla="*/ 2215 h 2215"/>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787" h="2215">
                    <a:moveTo>
                      <a:pt x="673" y="518"/>
                    </a:moveTo>
                    <a:lnTo>
                      <a:pt x="749" y="1247"/>
                    </a:lnTo>
                    <a:lnTo>
                      <a:pt x="768" y="1419"/>
                    </a:lnTo>
                    <a:lnTo>
                      <a:pt x="653" y="1496"/>
                    </a:lnTo>
                    <a:lnTo>
                      <a:pt x="432" y="1516"/>
                    </a:lnTo>
                    <a:lnTo>
                      <a:pt x="232" y="1582"/>
                    </a:lnTo>
                    <a:lnTo>
                      <a:pt x="202" y="1630"/>
                    </a:lnTo>
                    <a:lnTo>
                      <a:pt x="212" y="1669"/>
                    </a:lnTo>
                    <a:lnTo>
                      <a:pt x="269" y="1726"/>
                    </a:lnTo>
                    <a:lnTo>
                      <a:pt x="279" y="1726"/>
                    </a:lnTo>
                    <a:lnTo>
                      <a:pt x="394" y="1746"/>
                    </a:lnTo>
                    <a:lnTo>
                      <a:pt x="490" y="1726"/>
                    </a:lnTo>
                    <a:lnTo>
                      <a:pt x="548" y="1716"/>
                    </a:lnTo>
                    <a:lnTo>
                      <a:pt x="567" y="1697"/>
                    </a:lnTo>
                    <a:lnTo>
                      <a:pt x="557" y="1678"/>
                    </a:lnTo>
                    <a:lnTo>
                      <a:pt x="452" y="1697"/>
                    </a:lnTo>
                    <a:lnTo>
                      <a:pt x="337" y="1678"/>
                    </a:lnTo>
                    <a:lnTo>
                      <a:pt x="269" y="1649"/>
                    </a:lnTo>
                    <a:lnTo>
                      <a:pt x="269" y="1630"/>
                    </a:lnTo>
                    <a:lnTo>
                      <a:pt x="269" y="1611"/>
                    </a:lnTo>
                    <a:lnTo>
                      <a:pt x="481" y="1544"/>
                    </a:lnTo>
                    <a:lnTo>
                      <a:pt x="663" y="1544"/>
                    </a:lnTo>
                    <a:lnTo>
                      <a:pt x="701" y="1630"/>
                    </a:lnTo>
                    <a:lnTo>
                      <a:pt x="768" y="1726"/>
                    </a:lnTo>
                    <a:lnTo>
                      <a:pt x="749" y="1774"/>
                    </a:lnTo>
                    <a:lnTo>
                      <a:pt x="682" y="1841"/>
                    </a:lnTo>
                    <a:lnTo>
                      <a:pt x="673" y="1870"/>
                    </a:lnTo>
                    <a:lnTo>
                      <a:pt x="548" y="2004"/>
                    </a:lnTo>
                    <a:lnTo>
                      <a:pt x="567" y="2023"/>
                    </a:lnTo>
                    <a:lnTo>
                      <a:pt x="740" y="2052"/>
                    </a:lnTo>
                    <a:lnTo>
                      <a:pt x="778" y="2110"/>
                    </a:lnTo>
                    <a:lnTo>
                      <a:pt x="787" y="2157"/>
                    </a:lnTo>
                    <a:lnTo>
                      <a:pt x="787" y="2167"/>
                    </a:lnTo>
                    <a:lnTo>
                      <a:pt x="759" y="2187"/>
                    </a:lnTo>
                    <a:lnTo>
                      <a:pt x="711" y="2167"/>
                    </a:lnTo>
                    <a:lnTo>
                      <a:pt x="538" y="2187"/>
                    </a:lnTo>
                    <a:lnTo>
                      <a:pt x="481" y="2215"/>
                    </a:lnTo>
                    <a:lnTo>
                      <a:pt x="356" y="2148"/>
                    </a:lnTo>
                    <a:lnTo>
                      <a:pt x="346" y="2148"/>
                    </a:lnTo>
                    <a:lnTo>
                      <a:pt x="318" y="2110"/>
                    </a:lnTo>
                    <a:lnTo>
                      <a:pt x="288" y="1976"/>
                    </a:lnTo>
                    <a:lnTo>
                      <a:pt x="212" y="1880"/>
                    </a:lnTo>
                    <a:lnTo>
                      <a:pt x="97" y="1783"/>
                    </a:lnTo>
                    <a:lnTo>
                      <a:pt x="78" y="1783"/>
                    </a:lnTo>
                    <a:lnTo>
                      <a:pt x="68" y="1755"/>
                    </a:lnTo>
                    <a:lnTo>
                      <a:pt x="20" y="1726"/>
                    </a:lnTo>
                    <a:lnTo>
                      <a:pt x="0" y="1630"/>
                    </a:lnTo>
                    <a:lnTo>
                      <a:pt x="11" y="1428"/>
                    </a:lnTo>
                    <a:lnTo>
                      <a:pt x="183" y="1352"/>
                    </a:lnTo>
                    <a:lnTo>
                      <a:pt x="346" y="1314"/>
                    </a:lnTo>
                    <a:lnTo>
                      <a:pt x="404" y="1247"/>
                    </a:lnTo>
                    <a:lnTo>
                      <a:pt x="413" y="1170"/>
                    </a:lnTo>
                    <a:lnTo>
                      <a:pt x="509" y="978"/>
                    </a:lnTo>
                    <a:lnTo>
                      <a:pt x="538" y="690"/>
                    </a:lnTo>
                    <a:lnTo>
                      <a:pt x="538" y="335"/>
                    </a:lnTo>
                    <a:lnTo>
                      <a:pt x="557" y="326"/>
                    </a:lnTo>
                    <a:lnTo>
                      <a:pt x="576" y="278"/>
                    </a:lnTo>
                    <a:lnTo>
                      <a:pt x="596" y="0"/>
                    </a:lnTo>
                    <a:lnTo>
                      <a:pt x="643" y="365"/>
                    </a:lnTo>
                    <a:lnTo>
                      <a:pt x="673" y="518"/>
                    </a:lnTo>
                    <a:close/>
                  </a:path>
                </a:pathLst>
              </a:custGeom>
              <a:solidFill>
                <a:srgbClr val="737348"/>
              </a:solidFill>
              <a:ln w="9525">
                <a:noFill/>
                <a:round/>
                <a:headEnd/>
                <a:tailEnd/>
              </a:ln>
            </p:spPr>
            <p:txBody>
              <a:bodyPr>
                <a:prstTxWarp prst="textNoShape">
                  <a:avLst/>
                </a:prstTxWarp>
              </a:bodyPr>
              <a:lstStyle/>
              <a:p>
                <a:endParaRPr lang="en-US"/>
              </a:p>
            </p:txBody>
          </p:sp>
          <p:sp>
            <p:nvSpPr>
              <p:cNvPr id="63701" name="Freeform 259"/>
              <p:cNvSpPr>
                <a:spLocks/>
              </p:cNvSpPr>
              <p:nvPr/>
            </p:nvSpPr>
            <p:spPr bwMode="auto">
              <a:xfrm>
                <a:off x="4329" y="3505"/>
                <a:ext cx="169" cy="165"/>
              </a:xfrm>
              <a:custGeom>
                <a:avLst/>
                <a:gdLst>
                  <a:gd name="T0" fmla="*/ 787 w 844"/>
                  <a:gd name="T1" fmla="*/ 39 h 825"/>
                  <a:gd name="T2" fmla="*/ 816 w 844"/>
                  <a:gd name="T3" fmla="*/ 58 h 825"/>
                  <a:gd name="T4" fmla="*/ 835 w 844"/>
                  <a:gd name="T5" fmla="*/ 49 h 825"/>
                  <a:gd name="T6" fmla="*/ 844 w 844"/>
                  <a:gd name="T7" fmla="*/ 116 h 825"/>
                  <a:gd name="T8" fmla="*/ 844 w 844"/>
                  <a:gd name="T9" fmla="*/ 297 h 825"/>
                  <a:gd name="T10" fmla="*/ 844 w 844"/>
                  <a:gd name="T11" fmla="*/ 316 h 825"/>
                  <a:gd name="T12" fmla="*/ 816 w 844"/>
                  <a:gd name="T13" fmla="*/ 327 h 825"/>
                  <a:gd name="T14" fmla="*/ 662 w 844"/>
                  <a:gd name="T15" fmla="*/ 634 h 825"/>
                  <a:gd name="T16" fmla="*/ 499 w 844"/>
                  <a:gd name="T17" fmla="*/ 825 h 825"/>
                  <a:gd name="T18" fmla="*/ 403 w 844"/>
                  <a:gd name="T19" fmla="*/ 787 h 825"/>
                  <a:gd name="T20" fmla="*/ 374 w 844"/>
                  <a:gd name="T21" fmla="*/ 729 h 825"/>
                  <a:gd name="T22" fmla="*/ 384 w 844"/>
                  <a:gd name="T23" fmla="*/ 729 h 825"/>
                  <a:gd name="T24" fmla="*/ 115 w 844"/>
                  <a:gd name="T25" fmla="*/ 480 h 825"/>
                  <a:gd name="T26" fmla="*/ 38 w 844"/>
                  <a:gd name="T27" fmla="*/ 355 h 825"/>
                  <a:gd name="T28" fmla="*/ 0 w 844"/>
                  <a:gd name="T29" fmla="*/ 163 h 825"/>
                  <a:gd name="T30" fmla="*/ 0 w 844"/>
                  <a:gd name="T31" fmla="*/ 105 h 825"/>
                  <a:gd name="T32" fmla="*/ 0 w 844"/>
                  <a:gd name="T33" fmla="*/ 77 h 825"/>
                  <a:gd name="T34" fmla="*/ 193 w 844"/>
                  <a:gd name="T35" fmla="*/ 116 h 825"/>
                  <a:gd name="T36" fmla="*/ 279 w 844"/>
                  <a:gd name="T37" fmla="*/ 77 h 825"/>
                  <a:gd name="T38" fmla="*/ 317 w 844"/>
                  <a:gd name="T39" fmla="*/ 77 h 825"/>
                  <a:gd name="T40" fmla="*/ 384 w 844"/>
                  <a:gd name="T41" fmla="*/ 49 h 825"/>
                  <a:gd name="T42" fmla="*/ 499 w 844"/>
                  <a:gd name="T43" fmla="*/ 0 h 825"/>
                  <a:gd name="T44" fmla="*/ 595 w 844"/>
                  <a:gd name="T45" fmla="*/ 19 h 825"/>
                  <a:gd name="T46" fmla="*/ 787 w 844"/>
                  <a:gd name="T47" fmla="*/ 39 h 82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844"/>
                  <a:gd name="T73" fmla="*/ 0 h 825"/>
                  <a:gd name="T74" fmla="*/ 844 w 844"/>
                  <a:gd name="T75" fmla="*/ 825 h 82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844" h="825">
                    <a:moveTo>
                      <a:pt x="787" y="39"/>
                    </a:moveTo>
                    <a:lnTo>
                      <a:pt x="816" y="58"/>
                    </a:lnTo>
                    <a:lnTo>
                      <a:pt x="835" y="49"/>
                    </a:lnTo>
                    <a:lnTo>
                      <a:pt x="844" y="116"/>
                    </a:lnTo>
                    <a:lnTo>
                      <a:pt x="844" y="297"/>
                    </a:lnTo>
                    <a:lnTo>
                      <a:pt x="844" y="316"/>
                    </a:lnTo>
                    <a:lnTo>
                      <a:pt x="816" y="327"/>
                    </a:lnTo>
                    <a:lnTo>
                      <a:pt x="662" y="634"/>
                    </a:lnTo>
                    <a:lnTo>
                      <a:pt x="499" y="825"/>
                    </a:lnTo>
                    <a:lnTo>
                      <a:pt x="403" y="787"/>
                    </a:lnTo>
                    <a:lnTo>
                      <a:pt x="374" y="729"/>
                    </a:lnTo>
                    <a:lnTo>
                      <a:pt x="384" y="729"/>
                    </a:lnTo>
                    <a:lnTo>
                      <a:pt x="115" y="480"/>
                    </a:lnTo>
                    <a:lnTo>
                      <a:pt x="38" y="355"/>
                    </a:lnTo>
                    <a:lnTo>
                      <a:pt x="0" y="163"/>
                    </a:lnTo>
                    <a:lnTo>
                      <a:pt x="0" y="105"/>
                    </a:lnTo>
                    <a:lnTo>
                      <a:pt x="0" y="77"/>
                    </a:lnTo>
                    <a:lnTo>
                      <a:pt x="193" y="116"/>
                    </a:lnTo>
                    <a:lnTo>
                      <a:pt x="279" y="77"/>
                    </a:lnTo>
                    <a:lnTo>
                      <a:pt x="317" y="77"/>
                    </a:lnTo>
                    <a:lnTo>
                      <a:pt x="384" y="49"/>
                    </a:lnTo>
                    <a:lnTo>
                      <a:pt x="499" y="0"/>
                    </a:lnTo>
                    <a:lnTo>
                      <a:pt x="595" y="19"/>
                    </a:lnTo>
                    <a:lnTo>
                      <a:pt x="787" y="39"/>
                    </a:lnTo>
                    <a:close/>
                  </a:path>
                </a:pathLst>
              </a:custGeom>
              <a:solidFill>
                <a:srgbClr val="999966"/>
              </a:solidFill>
              <a:ln w="9525">
                <a:noFill/>
                <a:round/>
                <a:headEnd/>
                <a:tailEnd/>
              </a:ln>
            </p:spPr>
            <p:txBody>
              <a:bodyPr>
                <a:prstTxWarp prst="textNoShape">
                  <a:avLst/>
                </a:prstTxWarp>
              </a:bodyPr>
              <a:lstStyle/>
              <a:p>
                <a:endParaRPr lang="en-US"/>
              </a:p>
            </p:txBody>
          </p:sp>
          <p:sp>
            <p:nvSpPr>
              <p:cNvPr id="63702" name="Freeform 260"/>
              <p:cNvSpPr>
                <a:spLocks/>
              </p:cNvSpPr>
              <p:nvPr/>
            </p:nvSpPr>
            <p:spPr bwMode="auto">
              <a:xfrm>
                <a:off x="4304" y="3524"/>
                <a:ext cx="201" cy="394"/>
              </a:xfrm>
              <a:custGeom>
                <a:avLst/>
                <a:gdLst>
                  <a:gd name="T0" fmla="*/ 451 w 1008"/>
                  <a:gd name="T1" fmla="*/ 652 h 1966"/>
                  <a:gd name="T2" fmla="*/ 557 w 1008"/>
                  <a:gd name="T3" fmla="*/ 768 h 1966"/>
                  <a:gd name="T4" fmla="*/ 653 w 1008"/>
                  <a:gd name="T5" fmla="*/ 786 h 1966"/>
                  <a:gd name="T6" fmla="*/ 864 w 1008"/>
                  <a:gd name="T7" fmla="*/ 470 h 1966"/>
                  <a:gd name="T8" fmla="*/ 903 w 1008"/>
                  <a:gd name="T9" fmla="*/ 422 h 1966"/>
                  <a:gd name="T10" fmla="*/ 969 w 1008"/>
                  <a:gd name="T11" fmla="*/ 326 h 1966"/>
                  <a:gd name="T12" fmla="*/ 999 w 1008"/>
                  <a:gd name="T13" fmla="*/ 489 h 1966"/>
                  <a:gd name="T14" fmla="*/ 960 w 1008"/>
                  <a:gd name="T15" fmla="*/ 700 h 1966"/>
                  <a:gd name="T16" fmla="*/ 778 w 1008"/>
                  <a:gd name="T17" fmla="*/ 805 h 1966"/>
                  <a:gd name="T18" fmla="*/ 634 w 1008"/>
                  <a:gd name="T19" fmla="*/ 940 h 1966"/>
                  <a:gd name="T20" fmla="*/ 672 w 1008"/>
                  <a:gd name="T21" fmla="*/ 1074 h 1966"/>
                  <a:gd name="T22" fmla="*/ 836 w 1008"/>
                  <a:gd name="T23" fmla="*/ 1065 h 1966"/>
                  <a:gd name="T24" fmla="*/ 692 w 1008"/>
                  <a:gd name="T25" fmla="*/ 1016 h 1966"/>
                  <a:gd name="T26" fmla="*/ 797 w 1008"/>
                  <a:gd name="T27" fmla="*/ 844 h 1966"/>
                  <a:gd name="T28" fmla="*/ 969 w 1008"/>
                  <a:gd name="T29" fmla="*/ 930 h 1966"/>
                  <a:gd name="T30" fmla="*/ 855 w 1008"/>
                  <a:gd name="T31" fmla="*/ 1257 h 1966"/>
                  <a:gd name="T32" fmla="*/ 586 w 1008"/>
                  <a:gd name="T33" fmla="*/ 1352 h 1966"/>
                  <a:gd name="T34" fmla="*/ 557 w 1008"/>
                  <a:gd name="T35" fmla="*/ 1506 h 1966"/>
                  <a:gd name="T36" fmla="*/ 615 w 1008"/>
                  <a:gd name="T37" fmla="*/ 1554 h 1966"/>
                  <a:gd name="T38" fmla="*/ 864 w 1008"/>
                  <a:gd name="T39" fmla="*/ 1458 h 1966"/>
                  <a:gd name="T40" fmla="*/ 873 w 1008"/>
                  <a:gd name="T41" fmla="*/ 1448 h 1966"/>
                  <a:gd name="T42" fmla="*/ 748 w 1008"/>
                  <a:gd name="T43" fmla="*/ 1487 h 1966"/>
                  <a:gd name="T44" fmla="*/ 624 w 1008"/>
                  <a:gd name="T45" fmla="*/ 1487 h 1966"/>
                  <a:gd name="T46" fmla="*/ 615 w 1008"/>
                  <a:gd name="T47" fmla="*/ 1400 h 1966"/>
                  <a:gd name="T48" fmla="*/ 855 w 1008"/>
                  <a:gd name="T49" fmla="*/ 1314 h 1966"/>
                  <a:gd name="T50" fmla="*/ 999 w 1008"/>
                  <a:gd name="T51" fmla="*/ 1573 h 1966"/>
                  <a:gd name="T52" fmla="*/ 931 w 1008"/>
                  <a:gd name="T53" fmla="*/ 1707 h 1966"/>
                  <a:gd name="T54" fmla="*/ 883 w 1008"/>
                  <a:gd name="T55" fmla="*/ 1784 h 1966"/>
                  <a:gd name="T56" fmla="*/ 681 w 1008"/>
                  <a:gd name="T57" fmla="*/ 1928 h 1966"/>
                  <a:gd name="T58" fmla="*/ 586 w 1008"/>
                  <a:gd name="T59" fmla="*/ 1908 h 1966"/>
                  <a:gd name="T60" fmla="*/ 567 w 1008"/>
                  <a:gd name="T61" fmla="*/ 1841 h 1966"/>
                  <a:gd name="T62" fmla="*/ 567 w 1008"/>
                  <a:gd name="T63" fmla="*/ 1698 h 1966"/>
                  <a:gd name="T64" fmla="*/ 374 w 1008"/>
                  <a:gd name="T65" fmla="*/ 1525 h 1966"/>
                  <a:gd name="T66" fmla="*/ 269 w 1008"/>
                  <a:gd name="T67" fmla="*/ 1515 h 1966"/>
                  <a:gd name="T68" fmla="*/ 144 w 1008"/>
                  <a:gd name="T69" fmla="*/ 1592 h 1966"/>
                  <a:gd name="T70" fmla="*/ 68 w 1008"/>
                  <a:gd name="T71" fmla="*/ 1487 h 1966"/>
                  <a:gd name="T72" fmla="*/ 144 w 1008"/>
                  <a:gd name="T73" fmla="*/ 1420 h 1966"/>
                  <a:gd name="T74" fmla="*/ 374 w 1008"/>
                  <a:gd name="T75" fmla="*/ 1218 h 1966"/>
                  <a:gd name="T76" fmla="*/ 404 w 1008"/>
                  <a:gd name="T77" fmla="*/ 979 h 1966"/>
                  <a:gd name="T78" fmla="*/ 221 w 1008"/>
                  <a:gd name="T79" fmla="*/ 710 h 1966"/>
                  <a:gd name="T80" fmla="*/ 87 w 1008"/>
                  <a:gd name="T81" fmla="*/ 431 h 1966"/>
                  <a:gd name="T82" fmla="*/ 49 w 1008"/>
                  <a:gd name="T83" fmla="*/ 297 h 1966"/>
                  <a:gd name="T84" fmla="*/ 0 w 1008"/>
                  <a:gd name="T85" fmla="*/ 58 h 1966"/>
                  <a:gd name="T86" fmla="*/ 96 w 1008"/>
                  <a:gd name="T87" fmla="*/ 183 h 196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008"/>
                  <a:gd name="T133" fmla="*/ 0 h 1966"/>
                  <a:gd name="T134" fmla="*/ 1008 w 1008"/>
                  <a:gd name="T135" fmla="*/ 1966 h 196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008" h="1966">
                    <a:moveTo>
                      <a:pt x="163" y="336"/>
                    </a:moveTo>
                    <a:lnTo>
                      <a:pt x="451" y="652"/>
                    </a:lnTo>
                    <a:lnTo>
                      <a:pt x="471" y="710"/>
                    </a:lnTo>
                    <a:lnTo>
                      <a:pt x="557" y="768"/>
                    </a:lnTo>
                    <a:lnTo>
                      <a:pt x="615" y="786"/>
                    </a:lnTo>
                    <a:lnTo>
                      <a:pt x="653" y="786"/>
                    </a:lnTo>
                    <a:lnTo>
                      <a:pt x="864" y="489"/>
                    </a:lnTo>
                    <a:lnTo>
                      <a:pt x="864" y="470"/>
                    </a:lnTo>
                    <a:lnTo>
                      <a:pt x="903" y="431"/>
                    </a:lnTo>
                    <a:lnTo>
                      <a:pt x="903" y="422"/>
                    </a:lnTo>
                    <a:lnTo>
                      <a:pt x="922" y="403"/>
                    </a:lnTo>
                    <a:lnTo>
                      <a:pt x="969" y="326"/>
                    </a:lnTo>
                    <a:lnTo>
                      <a:pt x="969" y="317"/>
                    </a:lnTo>
                    <a:lnTo>
                      <a:pt x="999" y="489"/>
                    </a:lnTo>
                    <a:lnTo>
                      <a:pt x="989" y="624"/>
                    </a:lnTo>
                    <a:lnTo>
                      <a:pt x="960" y="700"/>
                    </a:lnTo>
                    <a:lnTo>
                      <a:pt x="836" y="777"/>
                    </a:lnTo>
                    <a:lnTo>
                      <a:pt x="778" y="805"/>
                    </a:lnTo>
                    <a:lnTo>
                      <a:pt x="681" y="891"/>
                    </a:lnTo>
                    <a:lnTo>
                      <a:pt x="634" y="940"/>
                    </a:lnTo>
                    <a:lnTo>
                      <a:pt x="634" y="1046"/>
                    </a:lnTo>
                    <a:lnTo>
                      <a:pt x="672" y="1074"/>
                    </a:lnTo>
                    <a:lnTo>
                      <a:pt x="825" y="1074"/>
                    </a:lnTo>
                    <a:lnTo>
                      <a:pt x="836" y="1065"/>
                    </a:lnTo>
                    <a:lnTo>
                      <a:pt x="836" y="1046"/>
                    </a:lnTo>
                    <a:lnTo>
                      <a:pt x="692" y="1016"/>
                    </a:lnTo>
                    <a:lnTo>
                      <a:pt x="692" y="949"/>
                    </a:lnTo>
                    <a:lnTo>
                      <a:pt x="797" y="844"/>
                    </a:lnTo>
                    <a:lnTo>
                      <a:pt x="922" y="786"/>
                    </a:lnTo>
                    <a:lnTo>
                      <a:pt x="969" y="930"/>
                    </a:lnTo>
                    <a:lnTo>
                      <a:pt x="1008" y="1113"/>
                    </a:lnTo>
                    <a:lnTo>
                      <a:pt x="855" y="1257"/>
                    </a:lnTo>
                    <a:lnTo>
                      <a:pt x="681" y="1314"/>
                    </a:lnTo>
                    <a:lnTo>
                      <a:pt x="586" y="1352"/>
                    </a:lnTo>
                    <a:lnTo>
                      <a:pt x="548" y="1410"/>
                    </a:lnTo>
                    <a:lnTo>
                      <a:pt x="557" y="1506"/>
                    </a:lnTo>
                    <a:lnTo>
                      <a:pt x="576" y="1525"/>
                    </a:lnTo>
                    <a:lnTo>
                      <a:pt x="615" y="1554"/>
                    </a:lnTo>
                    <a:lnTo>
                      <a:pt x="720" y="1544"/>
                    </a:lnTo>
                    <a:lnTo>
                      <a:pt x="864" y="1458"/>
                    </a:lnTo>
                    <a:lnTo>
                      <a:pt x="873" y="1458"/>
                    </a:lnTo>
                    <a:lnTo>
                      <a:pt x="873" y="1448"/>
                    </a:lnTo>
                    <a:lnTo>
                      <a:pt x="845" y="1429"/>
                    </a:lnTo>
                    <a:lnTo>
                      <a:pt x="748" y="1487"/>
                    </a:lnTo>
                    <a:lnTo>
                      <a:pt x="672" y="1506"/>
                    </a:lnTo>
                    <a:lnTo>
                      <a:pt x="624" y="1487"/>
                    </a:lnTo>
                    <a:lnTo>
                      <a:pt x="606" y="1448"/>
                    </a:lnTo>
                    <a:lnTo>
                      <a:pt x="615" y="1400"/>
                    </a:lnTo>
                    <a:lnTo>
                      <a:pt x="653" y="1362"/>
                    </a:lnTo>
                    <a:lnTo>
                      <a:pt x="855" y="1314"/>
                    </a:lnTo>
                    <a:lnTo>
                      <a:pt x="980" y="1515"/>
                    </a:lnTo>
                    <a:lnTo>
                      <a:pt x="999" y="1573"/>
                    </a:lnTo>
                    <a:lnTo>
                      <a:pt x="980" y="1631"/>
                    </a:lnTo>
                    <a:lnTo>
                      <a:pt x="931" y="1707"/>
                    </a:lnTo>
                    <a:lnTo>
                      <a:pt x="922" y="1726"/>
                    </a:lnTo>
                    <a:lnTo>
                      <a:pt x="883" y="1784"/>
                    </a:lnTo>
                    <a:lnTo>
                      <a:pt x="730" y="1966"/>
                    </a:lnTo>
                    <a:lnTo>
                      <a:pt x="681" y="1928"/>
                    </a:lnTo>
                    <a:lnTo>
                      <a:pt x="672" y="1928"/>
                    </a:lnTo>
                    <a:lnTo>
                      <a:pt x="586" y="1908"/>
                    </a:lnTo>
                    <a:lnTo>
                      <a:pt x="567" y="1889"/>
                    </a:lnTo>
                    <a:lnTo>
                      <a:pt x="567" y="1841"/>
                    </a:lnTo>
                    <a:lnTo>
                      <a:pt x="586" y="1775"/>
                    </a:lnTo>
                    <a:lnTo>
                      <a:pt x="567" y="1698"/>
                    </a:lnTo>
                    <a:lnTo>
                      <a:pt x="442" y="1554"/>
                    </a:lnTo>
                    <a:lnTo>
                      <a:pt x="374" y="1525"/>
                    </a:lnTo>
                    <a:lnTo>
                      <a:pt x="279" y="1515"/>
                    </a:lnTo>
                    <a:lnTo>
                      <a:pt x="269" y="1515"/>
                    </a:lnTo>
                    <a:lnTo>
                      <a:pt x="125" y="1631"/>
                    </a:lnTo>
                    <a:lnTo>
                      <a:pt x="144" y="1592"/>
                    </a:lnTo>
                    <a:lnTo>
                      <a:pt x="135" y="1544"/>
                    </a:lnTo>
                    <a:lnTo>
                      <a:pt x="68" y="1487"/>
                    </a:lnTo>
                    <a:lnTo>
                      <a:pt x="125" y="1458"/>
                    </a:lnTo>
                    <a:lnTo>
                      <a:pt x="144" y="1420"/>
                    </a:lnTo>
                    <a:lnTo>
                      <a:pt x="346" y="1276"/>
                    </a:lnTo>
                    <a:lnTo>
                      <a:pt x="374" y="1218"/>
                    </a:lnTo>
                    <a:lnTo>
                      <a:pt x="404" y="1103"/>
                    </a:lnTo>
                    <a:lnTo>
                      <a:pt x="404" y="979"/>
                    </a:lnTo>
                    <a:lnTo>
                      <a:pt x="346" y="844"/>
                    </a:lnTo>
                    <a:lnTo>
                      <a:pt x="221" y="710"/>
                    </a:lnTo>
                    <a:lnTo>
                      <a:pt x="163" y="672"/>
                    </a:lnTo>
                    <a:lnTo>
                      <a:pt x="87" y="431"/>
                    </a:lnTo>
                    <a:lnTo>
                      <a:pt x="58" y="355"/>
                    </a:lnTo>
                    <a:lnTo>
                      <a:pt x="49" y="297"/>
                    </a:lnTo>
                    <a:lnTo>
                      <a:pt x="19" y="288"/>
                    </a:lnTo>
                    <a:lnTo>
                      <a:pt x="0" y="58"/>
                    </a:lnTo>
                    <a:lnTo>
                      <a:pt x="77" y="0"/>
                    </a:lnTo>
                    <a:lnTo>
                      <a:pt x="96" y="183"/>
                    </a:lnTo>
                    <a:lnTo>
                      <a:pt x="163" y="336"/>
                    </a:lnTo>
                    <a:close/>
                  </a:path>
                </a:pathLst>
              </a:custGeom>
              <a:solidFill>
                <a:srgbClr val="999966"/>
              </a:solidFill>
              <a:ln w="9525">
                <a:noFill/>
                <a:round/>
                <a:headEnd/>
                <a:tailEnd/>
              </a:ln>
            </p:spPr>
            <p:txBody>
              <a:bodyPr>
                <a:prstTxWarp prst="textNoShape">
                  <a:avLst/>
                </a:prstTxWarp>
              </a:bodyPr>
              <a:lstStyle/>
              <a:p>
                <a:endParaRPr lang="en-US"/>
              </a:p>
            </p:txBody>
          </p:sp>
          <p:sp>
            <p:nvSpPr>
              <p:cNvPr id="63703" name="Freeform 261"/>
              <p:cNvSpPr>
                <a:spLocks/>
              </p:cNvSpPr>
              <p:nvPr/>
            </p:nvSpPr>
            <p:spPr bwMode="auto">
              <a:xfrm>
                <a:off x="4312" y="3614"/>
                <a:ext cx="61" cy="181"/>
              </a:xfrm>
              <a:custGeom>
                <a:avLst/>
                <a:gdLst>
                  <a:gd name="T0" fmla="*/ 96 w 307"/>
                  <a:gd name="T1" fmla="*/ 327 h 902"/>
                  <a:gd name="T2" fmla="*/ 115 w 307"/>
                  <a:gd name="T3" fmla="*/ 336 h 902"/>
                  <a:gd name="T4" fmla="*/ 144 w 307"/>
                  <a:gd name="T5" fmla="*/ 336 h 902"/>
                  <a:gd name="T6" fmla="*/ 163 w 307"/>
                  <a:gd name="T7" fmla="*/ 327 h 902"/>
                  <a:gd name="T8" fmla="*/ 135 w 307"/>
                  <a:gd name="T9" fmla="*/ 288 h 902"/>
                  <a:gd name="T10" fmla="*/ 182 w 307"/>
                  <a:gd name="T11" fmla="*/ 318 h 902"/>
                  <a:gd name="T12" fmla="*/ 259 w 307"/>
                  <a:gd name="T13" fmla="*/ 423 h 902"/>
                  <a:gd name="T14" fmla="*/ 307 w 307"/>
                  <a:gd name="T15" fmla="*/ 509 h 902"/>
                  <a:gd name="T16" fmla="*/ 298 w 307"/>
                  <a:gd name="T17" fmla="*/ 682 h 902"/>
                  <a:gd name="T18" fmla="*/ 249 w 307"/>
                  <a:gd name="T19" fmla="*/ 807 h 902"/>
                  <a:gd name="T20" fmla="*/ 115 w 307"/>
                  <a:gd name="T21" fmla="*/ 902 h 902"/>
                  <a:gd name="T22" fmla="*/ 105 w 307"/>
                  <a:gd name="T23" fmla="*/ 902 h 902"/>
                  <a:gd name="T24" fmla="*/ 77 w 307"/>
                  <a:gd name="T25" fmla="*/ 796 h 902"/>
                  <a:gd name="T26" fmla="*/ 86 w 307"/>
                  <a:gd name="T27" fmla="*/ 778 h 902"/>
                  <a:gd name="T28" fmla="*/ 48 w 307"/>
                  <a:gd name="T29" fmla="*/ 710 h 902"/>
                  <a:gd name="T30" fmla="*/ 38 w 307"/>
                  <a:gd name="T31" fmla="*/ 538 h 902"/>
                  <a:gd name="T32" fmla="*/ 29 w 307"/>
                  <a:gd name="T33" fmla="*/ 241 h 902"/>
                  <a:gd name="T34" fmla="*/ 0 w 307"/>
                  <a:gd name="T35" fmla="*/ 49 h 902"/>
                  <a:gd name="T36" fmla="*/ 0 w 307"/>
                  <a:gd name="T37" fmla="*/ 0 h 902"/>
                  <a:gd name="T38" fmla="*/ 57 w 307"/>
                  <a:gd name="T39" fmla="*/ 155 h 902"/>
                  <a:gd name="T40" fmla="*/ 96 w 307"/>
                  <a:gd name="T41" fmla="*/ 327 h 90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07"/>
                  <a:gd name="T64" fmla="*/ 0 h 902"/>
                  <a:gd name="T65" fmla="*/ 307 w 307"/>
                  <a:gd name="T66" fmla="*/ 902 h 902"/>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07" h="902">
                    <a:moveTo>
                      <a:pt x="96" y="327"/>
                    </a:moveTo>
                    <a:lnTo>
                      <a:pt x="115" y="336"/>
                    </a:lnTo>
                    <a:lnTo>
                      <a:pt x="144" y="336"/>
                    </a:lnTo>
                    <a:lnTo>
                      <a:pt x="163" y="327"/>
                    </a:lnTo>
                    <a:lnTo>
                      <a:pt x="135" y="288"/>
                    </a:lnTo>
                    <a:lnTo>
                      <a:pt x="182" y="318"/>
                    </a:lnTo>
                    <a:lnTo>
                      <a:pt x="259" y="423"/>
                    </a:lnTo>
                    <a:lnTo>
                      <a:pt x="307" y="509"/>
                    </a:lnTo>
                    <a:lnTo>
                      <a:pt x="298" y="682"/>
                    </a:lnTo>
                    <a:lnTo>
                      <a:pt x="249" y="807"/>
                    </a:lnTo>
                    <a:lnTo>
                      <a:pt x="115" y="902"/>
                    </a:lnTo>
                    <a:lnTo>
                      <a:pt x="105" y="902"/>
                    </a:lnTo>
                    <a:lnTo>
                      <a:pt x="77" y="796"/>
                    </a:lnTo>
                    <a:lnTo>
                      <a:pt x="86" y="778"/>
                    </a:lnTo>
                    <a:lnTo>
                      <a:pt x="48" y="710"/>
                    </a:lnTo>
                    <a:lnTo>
                      <a:pt x="38" y="538"/>
                    </a:lnTo>
                    <a:lnTo>
                      <a:pt x="29" y="241"/>
                    </a:lnTo>
                    <a:lnTo>
                      <a:pt x="0" y="49"/>
                    </a:lnTo>
                    <a:lnTo>
                      <a:pt x="0" y="0"/>
                    </a:lnTo>
                    <a:lnTo>
                      <a:pt x="57" y="155"/>
                    </a:lnTo>
                    <a:lnTo>
                      <a:pt x="96" y="327"/>
                    </a:lnTo>
                    <a:close/>
                  </a:path>
                </a:pathLst>
              </a:custGeom>
              <a:solidFill>
                <a:srgbClr val="B5B58A"/>
              </a:solidFill>
              <a:ln w="9525">
                <a:noFill/>
                <a:round/>
                <a:headEnd/>
                <a:tailEnd/>
              </a:ln>
            </p:spPr>
            <p:txBody>
              <a:bodyPr>
                <a:prstTxWarp prst="textNoShape">
                  <a:avLst/>
                </a:prstTxWarp>
              </a:bodyPr>
              <a:lstStyle/>
              <a:p>
                <a:endParaRPr lang="en-US"/>
              </a:p>
            </p:txBody>
          </p:sp>
          <p:sp>
            <p:nvSpPr>
              <p:cNvPr id="63704" name="Freeform 262"/>
              <p:cNvSpPr>
                <a:spLocks/>
              </p:cNvSpPr>
              <p:nvPr/>
            </p:nvSpPr>
            <p:spPr bwMode="auto">
              <a:xfrm>
                <a:off x="4177" y="3841"/>
                <a:ext cx="275" cy="186"/>
              </a:xfrm>
              <a:custGeom>
                <a:avLst/>
                <a:gdLst>
                  <a:gd name="T0" fmla="*/ 1104 w 1372"/>
                  <a:gd name="T1" fmla="*/ 76 h 930"/>
                  <a:gd name="T2" fmla="*/ 1142 w 1372"/>
                  <a:gd name="T3" fmla="*/ 134 h 930"/>
                  <a:gd name="T4" fmla="*/ 1161 w 1372"/>
                  <a:gd name="T5" fmla="*/ 201 h 930"/>
                  <a:gd name="T6" fmla="*/ 1151 w 1372"/>
                  <a:gd name="T7" fmla="*/ 220 h 930"/>
                  <a:gd name="T8" fmla="*/ 1151 w 1372"/>
                  <a:gd name="T9" fmla="*/ 248 h 930"/>
                  <a:gd name="T10" fmla="*/ 970 w 1372"/>
                  <a:gd name="T11" fmla="*/ 201 h 930"/>
                  <a:gd name="T12" fmla="*/ 940 w 1372"/>
                  <a:gd name="T13" fmla="*/ 230 h 930"/>
                  <a:gd name="T14" fmla="*/ 989 w 1372"/>
                  <a:gd name="T15" fmla="*/ 258 h 930"/>
                  <a:gd name="T16" fmla="*/ 1065 w 1372"/>
                  <a:gd name="T17" fmla="*/ 268 h 930"/>
                  <a:gd name="T18" fmla="*/ 1142 w 1372"/>
                  <a:gd name="T19" fmla="*/ 297 h 930"/>
                  <a:gd name="T20" fmla="*/ 1151 w 1372"/>
                  <a:gd name="T21" fmla="*/ 345 h 930"/>
                  <a:gd name="T22" fmla="*/ 1228 w 1372"/>
                  <a:gd name="T23" fmla="*/ 392 h 930"/>
                  <a:gd name="T24" fmla="*/ 1314 w 1372"/>
                  <a:gd name="T25" fmla="*/ 412 h 930"/>
                  <a:gd name="T26" fmla="*/ 1325 w 1372"/>
                  <a:gd name="T27" fmla="*/ 431 h 930"/>
                  <a:gd name="T28" fmla="*/ 1286 w 1372"/>
                  <a:gd name="T29" fmla="*/ 517 h 930"/>
                  <a:gd name="T30" fmla="*/ 1286 w 1372"/>
                  <a:gd name="T31" fmla="*/ 527 h 930"/>
                  <a:gd name="T32" fmla="*/ 1295 w 1372"/>
                  <a:gd name="T33" fmla="*/ 536 h 930"/>
                  <a:gd name="T34" fmla="*/ 1353 w 1372"/>
                  <a:gd name="T35" fmla="*/ 469 h 930"/>
                  <a:gd name="T36" fmla="*/ 1372 w 1372"/>
                  <a:gd name="T37" fmla="*/ 498 h 930"/>
                  <a:gd name="T38" fmla="*/ 1353 w 1372"/>
                  <a:gd name="T39" fmla="*/ 555 h 930"/>
                  <a:gd name="T40" fmla="*/ 1295 w 1372"/>
                  <a:gd name="T41" fmla="*/ 603 h 930"/>
                  <a:gd name="T42" fmla="*/ 1267 w 1372"/>
                  <a:gd name="T43" fmla="*/ 613 h 930"/>
                  <a:gd name="T44" fmla="*/ 1248 w 1372"/>
                  <a:gd name="T45" fmla="*/ 613 h 930"/>
                  <a:gd name="T46" fmla="*/ 1248 w 1372"/>
                  <a:gd name="T47" fmla="*/ 622 h 930"/>
                  <a:gd name="T48" fmla="*/ 1084 w 1372"/>
                  <a:gd name="T49" fmla="*/ 508 h 930"/>
                  <a:gd name="T50" fmla="*/ 893 w 1372"/>
                  <a:gd name="T51" fmla="*/ 422 h 930"/>
                  <a:gd name="T52" fmla="*/ 835 w 1372"/>
                  <a:gd name="T53" fmla="*/ 373 h 930"/>
                  <a:gd name="T54" fmla="*/ 807 w 1372"/>
                  <a:gd name="T55" fmla="*/ 373 h 930"/>
                  <a:gd name="T56" fmla="*/ 787 w 1372"/>
                  <a:gd name="T57" fmla="*/ 402 h 930"/>
                  <a:gd name="T58" fmla="*/ 787 w 1372"/>
                  <a:gd name="T59" fmla="*/ 412 h 930"/>
                  <a:gd name="T60" fmla="*/ 1114 w 1372"/>
                  <a:gd name="T61" fmla="*/ 566 h 930"/>
                  <a:gd name="T62" fmla="*/ 1190 w 1372"/>
                  <a:gd name="T63" fmla="*/ 622 h 930"/>
                  <a:gd name="T64" fmla="*/ 1209 w 1372"/>
                  <a:gd name="T65" fmla="*/ 661 h 930"/>
                  <a:gd name="T66" fmla="*/ 1209 w 1372"/>
                  <a:gd name="T67" fmla="*/ 680 h 930"/>
                  <a:gd name="T68" fmla="*/ 1104 w 1372"/>
                  <a:gd name="T69" fmla="*/ 805 h 930"/>
                  <a:gd name="T70" fmla="*/ 1046 w 1372"/>
                  <a:gd name="T71" fmla="*/ 872 h 930"/>
                  <a:gd name="T72" fmla="*/ 1017 w 1372"/>
                  <a:gd name="T73" fmla="*/ 901 h 930"/>
                  <a:gd name="T74" fmla="*/ 758 w 1372"/>
                  <a:gd name="T75" fmla="*/ 930 h 930"/>
                  <a:gd name="T76" fmla="*/ 508 w 1372"/>
                  <a:gd name="T77" fmla="*/ 930 h 930"/>
                  <a:gd name="T78" fmla="*/ 192 w 1372"/>
                  <a:gd name="T79" fmla="*/ 910 h 930"/>
                  <a:gd name="T80" fmla="*/ 39 w 1372"/>
                  <a:gd name="T81" fmla="*/ 853 h 930"/>
                  <a:gd name="T82" fmla="*/ 0 w 1372"/>
                  <a:gd name="T83" fmla="*/ 814 h 930"/>
                  <a:gd name="T84" fmla="*/ 29 w 1372"/>
                  <a:gd name="T85" fmla="*/ 757 h 930"/>
                  <a:gd name="T86" fmla="*/ 240 w 1372"/>
                  <a:gd name="T87" fmla="*/ 633 h 930"/>
                  <a:gd name="T88" fmla="*/ 490 w 1372"/>
                  <a:gd name="T89" fmla="*/ 633 h 930"/>
                  <a:gd name="T90" fmla="*/ 596 w 1372"/>
                  <a:gd name="T91" fmla="*/ 652 h 930"/>
                  <a:gd name="T92" fmla="*/ 633 w 1372"/>
                  <a:gd name="T93" fmla="*/ 642 h 930"/>
                  <a:gd name="T94" fmla="*/ 663 w 1372"/>
                  <a:gd name="T95" fmla="*/ 613 h 930"/>
                  <a:gd name="T96" fmla="*/ 663 w 1372"/>
                  <a:gd name="T97" fmla="*/ 603 h 930"/>
                  <a:gd name="T98" fmla="*/ 643 w 1372"/>
                  <a:gd name="T99" fmla="*/ 594 h 930"/>
                  <a:gd name="T100" fmla="*/ 528 w 1372"/>
                  <a:gd name="T101" fmla="*/ 594 h 930"/>
                  <a:gd name="T102" fmla="*/ 346 w 1372"/>
                  <a:gd name="T103" fmla="*/ 575 h 930"/>
                  <a:gd name="T104" fmla="*/ 346 w 1372"/>
                  <a:gd name="T105" fmla="*/ 546 h 930"/>
                  <a:gd name="T106" fmla="*/ 605 w 1372"/>
                  <a:gd name="T107" fmla="*/ 230 h 930"/>
                  <a:gd name="T108" fmla="*/ 643 w 1372"/>
                  <a:gd name="T109" fmla="*/ 220 h 930"/>
                  <a:gd name="T110" fmla="*/ 835 w 1372"/>
                  <a:gd name="T111" fmla="*/ 57 h 930"/>
                  <a:gd name="T112" fmla="*/ 912 w 1372"/>
                  <a:gd name="T113" fmla="*/ 0 h 930"/>
                  <a:gd name="T114" fmla="*/ 1007 w 1372"/>
                  <a:gd name="T115" fmla="*/ 9 h 930"/>
                  <a:gd name="T116" fmla="*/ 1104 w 1372"/>
                  <a:gd name="T117" fmla="*/ 76 h 930"/>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372"/>
                  <a:gd name="T178" fmla="*/ 0 h 930"/>
                  <a:gd name="T179" fmla="*/ 1372 w 1372"/>
                  <a:gd name="T180" fmla="*/ 930 h 930"/>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372" h="930">
                    <a:moveTo>
                      <a:pt x="1104" y="76"/>
                    </a:moveTo>
                    <a:lnTo>
                      <a:pt x="1142" y="134"/>
                    </a:lnTo>
                    <a:lnTo>
                      <a:pt x="1161" y="201"/>
                    </a:lnTo>
                    <a:lnTo>
                      <a:pt x="1151" y="220"/>
                    </a:lnTo>
                    <a:lnTo>
                      <a:pt x="1151" y="248"/>
                    </a:lnTo>
                    <a:lnTo>
                      <a:pt x="970" y="201"/>
                    </a:lnTo>
                    <a:lnTo>
                      <a:pt x="940" y="230"/>
                    </a:lnTo>
                    <a:lnTo>
                      <a:pt x="989" y="258"/>
                    </a:lnTo>
                    <a:lnTo>
                      <a:pt x="1065" y="268"/>
                    </a:lnTo>
                    <a:lnTo>
                      <a:pt x="1142" y="297"/>
                    </a:lnTo>
                    <a:lnTo>
                      <a:pt x="1151" y="345"/>
                    </a:lnTo>
                    <a:lnTo>
                      <a:pt x="1228" y="392"/>
                    </a:lnTo>
                    <a:lnTo>
                      <a:pt x="1314" y="412"/>
                    </a:lnTo>
                    <a:lnTo>
                      <a:pt x="1325" y="431"/>
                    </a:lnTo>
                    <a:lnTo>
                      <a:pt x="1286" y="517"/>
                    </a:lnTo>
                    <a:lnTo>
                      <a:pt x="1286" y="527"/>
                    </a:lnTo>
                    <a:lnTo>
                      <a:pt x="1295" y="536"/>
                    </a:lnTo>
                    <a:lnTo>
                      <a:pt x="1353" y="469"/>
                    </a:lnTo>
                    <a:lnTo>
                      <a:pt x="1372" y="498"/>
                    </a:lnTo>
                    <a:lnTo>
                      <a:pt x="1353" y="555"/>
                    </a:lnTo>
                    <a:lnTo>
                      <a:pt x="1295" y="603"/>
                    </a:lnTo>
                    <a:lnTo>
                      <a:pt x="1267" y="613"/>
                    </a:lnTo>
                    <a:lnTo>
                      <a:pt x="1248" y="613"/>
                    </a:lnTo>
                    <a:lnTo>
                      <a:pt x="1248" y="622"/>
                    </a:lnTo>
                    <a:lnTo>
                      <a:pt x="1084" y="508"/>
                    </a:lnTo>
                    <a:lnTo>
                      <a:pt x="893" y="422"/>
                    </a:lnTo>
                    <a:lnTo>
                      <a:pt x="835" y="373"/>
                    </a:lnTo>
                    <a:lnTo>
                      <a:pt x="807" y="373"/>
                    </a:lnTo>
                    <a:lnTo>
                      <a:pt x="787" y="402"/>
                    </a:lnTo>
                    <a:lnTo>
                      <a:pt x="787" y="412"/>
                    </a:lnTo>
                    <a:lnTo>
                      <a:pt x="1114" y="566"/>
                    </a:lnTo>
                    <a:lnTo>
                      <a:pt x="1190" y="622"/>
                    </a:lnTo>
                    <a:lnTo>
                      <a:pt x="1209" y="661"/>
                    </a:lnTo>
                    <a:lnTo>
                      <a:pt x="1209" y="680"/>
                    </a:lnTo>
                    <a:lnTo>
                      <a:pt x="1104" y="805"/>
                    </a:lnTo>
                    <a:lnTo>
                      <a:pt x="1046" y="872"/>
                    </a:lnTo>
                    <a:lnTo>
                      <a:pt x="1017" y="901"/>
                    </a:lnTo>
                    <a:lnTo>
                      <a:pt x="758" y="930"/>
                    </a:lnTo>
                    <a:lnTo>
                      <a:pt x="508" y="930"/>
                    </a:lnTo>
                    <a:lnTo>
                      <a:pt x="192" y="910"/>
                    </a:lnTo>
                    <a:lnTo>
                      <a:pt x="39" y="853"/>
                    </a:lnTo>
                    <a:lnTo>
                      <a:pt x="0" y="814"/>
                    </a:lnTo>
                    <a:lnTo>
                      <a:pt x="29" y="757"/>
                    </a:lnTo>
                    <a:lnTo>
                      <a:pt x="240" y="633"/>
                    </a:lnTo>
                    <a:lnTo>
                      <a:pt x="490" y="633"/>
                    </a:lnTo>
                    <a:lnTo>
                      <a:pt x="596" y="652"/>
                    </a:lnTo>
                    <a:lnTo>
                      <a:pt x="633" y="642"/>
                    </a:lnTo>
                    <a:lnTo>
                      <a:pt x="663" y="613"/>
                    </a:lnTo>
                    <a:lnTo>
                      <a:pt x="663" y="603"/>
                    </a:lnTo>
                    <a:lnTo>
                      <a:pt x="643" y="594"/>
                    </a:lnTo>
                    <a:lnTo>
                      <a:pt x="528" y="594"/>
                    </a:lnTo>
                    <a:lnTo>
                      <a:pt x="346" y="575"/>
                    </a:lnTo>
                    <a:lnTo>
                      <a:pt x="346" y="546"/>
                    </a:lnTo>
                    <a:lnTo>
                      <a:pt x="605" y="230"/>
                    </a:lnTo>
                    <a:lnTo>
                      <a:pt x="643" y="220"/>
                    </a:lnTo>
                    <a:lnTo>
                      <a:pt x="835" y="57"/>
                    </a:lnTo>
                    <a:lnTo>
                      <a:pt x="912" y="0"/>
                    </a:lnTo>
                    <a:lnTo>
                      <a:pt x="1007" y="9"/>
                    </a:lnTo>
                    <a:lnTo>
                      <a:pt x="1104" y="76"/>
                    </a:lnTo>
                    <a:close/>
                  </a:path>
                </a:pathLst>
              </a:custGeom>
              <a:solidFill>
                <a:srgbClr val="B5B58A"/>
              </a:solidFill>
              <a:ln w="9525">
                <a:noFill/>
                <a:round/>
                <a:headEnd/>
                <a:tailEnd/>
              </a:ln>
            </p:spPr>
            <p:txBody>
              <a:bodyPr>
                <a:prstTxWarp prst="textNoShape">
                  <a:avLst/>
                </a:prstTxWarp>
              </a:bodyPr>
              <a:lstStyle/>
              <a:p>
                <a:endParaRPr lang="en-US"/>
              </a:p>
            </p:txBody>
          </p:sp>
          <p:sp>
            <p:nvSpPr>
              <p:cNvPr id="63705" name="Freeform 263"/>
              <p:cNvSpPr>
                <a:spLocks/>
              </p:cNvSpPr>
              <p:nvPr/>
            </p:nvSpPr>
            <p:spPr bwMode="auto">
              <a:xfrm>
                <a:off x="4588" y="3847"/>
                <a:ext cx="269" cy="214"/>
              </a:xfrm>
              <a:custGeom>
                <a:avLst/>
                <a:gdLst>
                  <a:gd name="T0" fmla="*/ 1094 w 1343"/>
                  <a:gd name="T1" fmla="*/ 202 h 1074"/>
                  <a:gd name="T2" fmla="*/ 1305 w 1343"/>
                  <a:gd name="T3" fmla="*/ 566 h 1074"/>
                  <a:gd name="T4" fmla="*/ 1343 w 1343"/>
                  <a:gd name="T5" fmla="*/ 825 h 1074"/>
                  <a:gd name="T6" fmla="*/ 1285 w 1343"/>
                  <a:gd name="T7" fmla="*/ 768 h 1074"/>
                  <a:gd name="T8" fmla="*/ 1170 w 1343"/>
                  <a:gd name="T9" fmla="*/ 729 h 1074"/>
                  <a:gd name="T10" fmla="*/ 1161 w 1343"/>
                  <a:gd name="T11" fmla="*/ 758 h 1074"/>
                  <a:gd name="T12" fmla="*/ 1247 w 1343"/>
                  <a:gd name="T13" fmla="*/ 844 h 1074"/>
                  <a:gd name="T14" fmla="*/ 1333 w 1343"/>
                  <a:gd name="T15" fmla="*/ 873 h 1074"/>
                  <a:gd name="T16" fmla="*/ 1256 w 1343"/>
                  <a:gd name="T17" fmla="*/ 930 h 1074"/>
                  <a:gd name="T18" fmla="*/ 1045 w 1343"/>
                  <a:gd name="T19" fmla="*/ 979 h 1074"/>
                  <a:gd name="T20" fmla="*/ 1055 w 1343"/>
                  <a:gd name="T21" fmla="*/ 959 h 1074"/>
                  <a:gd name="T22" fmla="*/ 1036 w 1343"/>
                  <a:gd name="T23" fmla="*/ 949 h 1074"/>
                  <a:gd name="T24" fmla="*/ 537 w 1343"/>
                  <a:gd name="T25" fmla="*/ 805 h 1074"/>
                  <a:gd name="T26" fmla="*/ 488 w 1343"/>
                  <a:gd name="T27" fmla="*/ 835 h 1074"/>
                  <a:gd name="T28" fmla="*/ 499 w 1343"/>
                  <a:gd name="T29" fmla="*/ 854 h 1074"/>
                  <a:gd name="T30" fmla="*/ 930 w 1343"/>
                  <a:gd name="T31" fmla="*/ 949 h 1074"/>
                  <a:gd name="T32" fmla="*/ 978 w 1343"/>
                  <a:gd name="T33" fmla="*/ 988 h 1074"/>
                  <a:gd name="T34" fmla="*/ 374 w 1343"/>
                  <a:gd name="T35" fmla="*/ 1055 h 1074"/>
                  <a:gd name="T36" fmla="*/ 105 w 1343"/>
                  <a:gd name="T37" fmla="*/ 1046 h 1074"/>
                  <a:gd name="T38" fmla="*/ 28 w 1343"/>
                  <a:gd name="T39" fmla="*/ 949 h 1074"/>
                  <a:gd name="T40" fmla="*/ 230 w 1343"/>
                  <a:gd name="T41" fmla="*/ 777 h 1074"/>
                  <a:gd name="T42" fmla="*/ 335 w 1343"/>
                  <a:gd name="T43" fmla="*/ 729 h 1074"/>
                  <a:gd name="T44" fmla="*/ 114 w 1343"/>
                  <a:gd name="T45" fmla="*/ 777 h 1074"/>
                  <a:gd name="T46" fmla="*/ 86 w 1343"/>
                  <a:gd name="T47" fmla="*/ 729 h 1074"/>
                  <a:gd name="T48" fmla="*/ 432 w 1343"/>
                  <a:gd name="T49" fmla="*/ 547 h 1074"/>
                  <a:gd name="T50" fmla="*/ 671 w 1343"/>
                  <a:gd name="T51" fmla="*/ 470 h 1074"/>
                  <a:gd name="T52" fmla="*/ 834 w 1343"/>
                  <a:gd name="T53" fmla="*/ 518 h 1074"/>
                  <a:gd name="T54" fmla="*/ 950 w 1343"/>
                  <a:gd name="T55" fmla="*/ 605 h 1074"/>
                  <a:gd name="T56" fmla="*/ 987 w 1343"/>
                  <a:gd name="T57" fmla="*/ 585 h 1074"/>
                  <a:gd name="T58" fmla="*/ 940 w 1343"/>
                  <a:gd name="T59" fmla="*/ 547 h 1074"/>
                  <a:gd name="T60" fmla="*/ 757 w 1343"/>
                  <a:gd name="T61" fmla="*/ 432 h 1074"/>
                  <a:gd name="T62" fmla="*/ 632 w 1343"/>
                  <a:gd name="T63" fmla="*/ 259 h 1074"/>
                  <a:gd name="T64" fmla="*/ 718 w 1343"/>
                  <a:gd name="T65" fmla="*/ 77 h 1074"/>
                  <a:gd name="T66" fmla="*/ 806 w 1343"/>
                  <a:gd name="T67" fmla="*/ 0 h 1074"/>
                  <a:gd name="T68" fmla="*/ 1036 w 1343"/>
                  <a:gd name="T69" fmla="*/ 134 h 1074"/>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343"/>
                  <a:gd name="T106" fmla="*/ 0 h 1074"/>
                  <a:gd name="T107" fmla="*/ 1343 w 1343"/>
                  <a:gd name="T108" fmla="*/ 1074 h 1074"/>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343" h="1074">
                    <a:moveTo>
                      <a:pt x="1036" y="134"/>
                    </a:moveTo>
                    <a:lnTo>
                      <a:pt x="1094" y="202"/>
                    </a:lnTo>
                    <a:lnTo>
                      <a:pt x="1141" y="384"/>
                    </a:lnTo>
                    <a:lnTo>
                      <a:pt x="1305" y="566"/>
                    </a:lnTo>
                    <a:lnTo>
                      <a:pt x="1343" y="719"/>
                    </a:lnTo>
                    <a:lnTo>
                      <a:pt x="1343" y="825"/>
                    </a:lnTo>
                    <a:lnTo>
                      <a:pt x="1314" y="825"/>
                    </a:lnTo>
                    <a:lnTo>
                      <a:pt x="1285" y="768"/>
                    </a:lnTo>
                    <a:lnTo>
                      <a:pt x="1218" y="719"/>
                    </a:lnTo>
                    <a:lnTo>
                      <a:pt x="1170" y="729"/>
                    </a:lnTo>
                    <a:lnTo>
                      <a:pt x="1161" y="738"/>
                    </a:lnTo>
                    <a:lnTo>
                      <a:pt x="1161" y="758"/>
                    </a:lnTo>
                    <a:lnTo>
                      <a:pt x="1247" y="815"/>
                    </a:lnTo>
                    <a:lnTo>
                      <a:pt x="1247" y="844"/>
                    </a:lnTo>
                    <a:lnTo>
                      <a:pt x="1285" y="873"/>
                    </a:lnTo>
                    <a:lnTo>
                      <a:pt x="1333" y="873"/>
                    </a:lnTo>
                    <a:lnTo>
                      <a:pt x="1333" y="882"/>
                    </a:lnTo>
                    <a:lnTo>
                      <a:pt x="1256" y="930"/>
                    </a:lnTo>
                    <a:lnTo>
                      <a:pt x="1161" y="949"/>
                    </a:lnTo>
                    <a:lnTo>
                      <a:pt x="1045" y="979"/>
                    </a:lnTo>
                    <a:lnTo>
                      <a:pt x="1055" y="968"/>
                    </a:lnTo>
                    <a:lnTo>
                      <a:pt x="1055" y="959"/>
                    </a:lnTo>
                    <a:lnTo>
                      <a:pt x="1045" y="940"/>
                    </a:lnTo>
                    <a:lnTo>
                      <a:pt x="1036" y="949"/>
                    </a:lnTo>
                    <a:lnTo>
                      <a:pt x="776" y="815"/>
                    </a:lnTo>
                    <a:lnTo>
                      <a:pt x="537" y="805"/>
                    </a:lnTo>
                    <a:lnTo>
                      <a:pt x="499" y="815"/>
                    </a:lnTo>
                    <a:lnTo>
                      <a:pt x="488" y="835"/>
                    </a:lnTo>
                    <a:lnTo>
                      <a:pt x="488" y="844"/>
                    </a:lnTo>
                    <a:lnTo>
                      <a:pt x="499" y="854"/>
                    </a:lnTo>
                    <a:lnTo>
                      <a:pt x="718" y="863"/>
                    </a:lnTo>
                    <a:lnTo>
                      <a:pt x="930" y="949"/>
                    </a:lnTo>
                    <a:lnTo>
                      <a:pt x="978" y="979"/>
                    </a:lnTo>
                    <a:lnTo>
                      <a:pt x="978" y="988"/>
                    </a:lnTo>
                    <a:lnTo>
                      <a:pt x="806" y="1046"/>
                    </a:lnTo>
                    <a:lnTo>
                      <a:pt x="374" y="1055"/>
                    </a:lnTo>
                    <a:lnTo>
                      <a:pt x="220" y="1074"/>
                    </a:lnTo>
                    <a:lnTo>
                      <a:pt x="105" y="1046"/>
                    </a:lnTo>
                    <a:lnTo>
                      <a:pt x="77" y="1026"/>
                    </a:lnTo>
                    <a:lnTo>
                      <a:pt x="28" y="949"/>
                    </a:lnTo>
                    <a:lnTo>
                      <a:pt x="47" y="863"/>
                    </a:lnTo>
                    <a:lnTo>
                      <a:pt x="230" y="777"/>
                    </a:lnTo>
                    <a:lnTo>
                      <a:pt x="316" y="758"/>
                    </a:lnTo>
                    <a:lnTo>
                      <a:pt x="335" y="729"/>
                    </a:lnTo>
                    <a:lnTo>
                      <a:pt x="316" y="710"/>
                    </a:lnTo>
                    <a:lnTo>
                      <a:pt x="114" y="777"/>
                    </a:lnTo>
                    <a:lnTo>
                      <a:pt x="0" y="844"/>
                    </a:lnTo>
                    <a:lnTo>
                      <a:pt x="86" y="729"/>
                    </a:lnTo>
                    <a:lnTo>
                      <a:pt x="268" y="594"/>
                    </a:lnTo>
                    <a:lnTo>
                      <a:pt x="432" y="547"/>
                    </a:lnTo>
                    <a:lnTo>
                      <a:pt x="508" y="489"/>
                    </a:lnTo>
                    <a:lnTo>
                      <a:pt x="671" y="470"/>
                    </a:lnTo>
                    <a:lnTo>
                      <a:pt x="757" y="480"/>
                    </a:lnTo>
                    <a:lnTo>
                      <a:pt x="834" y="518"/>
                    </a:lnTo>
                    <a:lnTo>
                      <a:pt x="901" y="594"/>
                    </a:lnTo>
                    <a:lnTo>
                      <a:pt x="950" y="605"/>
                    </a:lnTo>
                    <a:lnTo>
                      <a:pt x="969" y="605"/>
                    </a:lnTo>
                    <a:lnTo>
                      <a:pt x="987" y="585"/>
                    </a:lnTo>
                    <a:lnTo>
                      <a:pt x="987" y="566"/>
                    </a:lnTo>
                    <a:lnTo>
                      <a:pt x="940" y="547"/>
                    </a:lnTo>
                    <a:lnTo>
                      <a:pt x="834" y="461"/>
                    </a:lnTo>
                    <a:lnTo>
                      <a:pt x="757" y="432"/>
                    </a:lnTo>
                    <a:lnTo>
                      <a:pt x="576" y="422"/>
                    </a:lnTo>
                    <a:lnTo>
                      <a:pt x="632" y="259"/>
                    </a:lnTo>
                    <a:lnTo>
                      <a:pt x="671" y="134"/>
                    </a:lnTo>
                    <a:lnTo>
                      <a:pt x="718" y="77"/>
                    </a:lnTo>
                    <a:lnTo>
                      <a:pt x="738" y="39"/>
                    </a:lnTo>
                    <a:lnTo>
                      <a:pt x="806" y="0"/>
                    </a:lnTo>
                    <a:lnTo>
                      <a:pt x="940" y="58"/>
                    </a:lnTo>
                    <a:lnTo>
                      <a:pt x="1036" y="134"/>
                    </a:lnTo>
                    <a:close/>
                  </a:path>
                </a:pathLst>
              </a:custGeom>
              <a:solidFill>
                <a:srgbClr val="999966"/>
              </a:solidFill>
              <a:ln w="9525">
                <a:noFill/>
                <a:round/>
                <a:headEnd/>
                <a:tailEnd/>
              </a:ln>
            </p:spPr>
            <p:txBody>
              <a:bodyPr>
                <a:prstTxWarp prst="textNoShape">
                  <a:avLst/>
                </a:prstTxWarp>
              </a:bodyPr>
              <a:lstStyle/>
              <a:p>
                <a:endParaRPr lang="en-US"/>
              </a:p>
            </p:txBody>
          </p:sp>
          <p:sp>
            <p:nvSpPr>
              <p:cNvPr id="63706" name="Freeform 264"/>
              <p:cNvSpPr>
                <a:spLocks/>
              </p:cNvSpPr>
              <p:nvPr/>
            </p:nvSpPr>
            <p:spPr bwMode="auto">
              <a:xfrm>
                <a:off x="4887" y="3875"/>
                <a:ext cx="16" cy="10"/>
              </a:xfrm>
              <a:custGeom>
                <a:avLst/>
                <a:gdLst>
                  <a:gd name="T0" fmla="*/ 0 w 77"/>
                  <a:gd name="T1" fmla="*/ 39 h 48"/>
                  <a:gd name="T2" fmla="*/ 29 w 77"/>
                  <a:gd name="T3" fmla="*/ 0 h 48"/>
                  <a:gd name="T4" fmla="*/ 77 w 77"/>
                  <a:gd name="T5" fmla="*/ 48 h 48"/>
                  <a:gd name="T6" fmla="*/ 0 w 77"/>
                  <a:gd name="T7" fmla="*/ 39 h 48"/>
                  <a:gd name="T8" fmla="*/ 0 60000 65536"/>
                  <a:gd name="T9" fmla="*/ 0 60000 65536"/>
                  <a:gd name="T10" fmla="*/ 0 60000 65536"/>
                  <a:gd name="T11" fmla="*/ 0 60000 65536"/>
                  <a:gd name="T12" fmla="*/ 0 w 77"/>
                  <a:gd name="T13" fmla="*/ 0 h 48"/>
                  <a:gd name="T14" fmla="*/ 77 w 77"/>
                  <a:gd name="T15" fmla="*/ 48 h 48"/>
                </a:gdLst>
                <a:ahLst/>
                <a:cxnLst>
                  <a:cxn ang="T8">
                    <a:pos x="T0" y="T1"/>
                  </a:cxn>
                  <a:cxn ang="T9">
                    <a:pos x="T2" y="T3"/>
                  </a:cxn>
                  <a:cxn ang="T10">
                    <a:pos x="T4" y="T5"/>
                  </a:cxn>
                  <a:cxn ang="T11">
                    <a:pos x="T6" y="T7"/>
                  </a:cxn>
                </a:cxnLst>
                <a:rect l="T12" t="T13" r="T14" b="T15"/>
                <a:pathLst>
                  <a:path w="77" h="48">
                    <a:moveTo>
                      <a:pt x="0" y="39"/>
                    </a:moveTo>
                    <a:lnTo>
                      <a:pt x="29" y="0"/>
                    </a:lnTo>
                    <a:lnTo>
                      <a:pt x="77" y="48"/>
                    </a:lnTo>
                    <a:lnTo>
                      <a:pt x="0" y="39"/>
                    </a:lnTo>
                    <a:close/>
                  </a:path>
                </a:pathLst>
              </a:custGeom>
              <a:solidFill>
                <a:srgbClr val="737348"/>
              </a:solidFill>
              <a:ln w="9525">
                <a:noFill/>
                <a:round/>
                <a:headEnd/>
                <a:tailEnd/>
              </a:ln>
            </p:spPr>
            <p:txBody>
              <a:bodyPr>
                <a:prstTxWarp prst="textNoShape">
                  <a:avLst/>
                </a:prstTxWarp>
              </a:bodyPr>
              <a:lstStyle/>
              <a:p>
                <a:endParaRPr lang="en-US"/>
              </a:p>
            </p:txBody>
          </p:sp>
          <p:sp>
            <p:nvSpPr>
              <p:cNvPr id="63707" name="Freeform 265"/>
              <p:cNvSpPr>
                <a:spLocks/>
              </p:cNvSpPr>
              <p:nvPr/>
            </p:nvSpPr>
            <p:spPr bwMode="auto">
              <a:xfrm>
                <a:off x="4452" y="3889"/>
                <a:ext cx="40" cy="82"/>
              </a:xfrm>
              <a:custGeom>
                <a:avLst/>
                <a:gdLst>
                  <a:gd name="T0" fmla="*/ 192 w 202"/>
                  <a:gd name="T1" fmla="*/ 58 h 413"/>
                  <a:gd name="T2" fmla="*/ 192 w 202"/>
                  <a:gd name="T3" fmla="*/ 163 h 413"/>
                  <a:gd name="T4" fmla="*/ 202 w 202"/>
                  <a:gd name="T5" fmla="*/ 250 h 413"/>
                  <a:gd name="T6" fmla="*/ 202 w 202"/>
                  <a:gd name="T7" fmla="*/ 278 h 413"/>
                  <a:gd name="T8" fmla="*/ 173 w 202"/>
                  <a:gd name="T9" fmla="*/ 327 h 413"/>
                  <a:gd name="T10" fmla="*/ 164 w 202"/>
                  <a:gd name="T11" fmla="*/ 383 h 413"/>
                  <a:gd name="T12" fmla="*/ 164 w 202"/>
                  <a:gd name="T13" fmla="*/ 394 h 413"/>
                  <a:gd name="T14" fmla="*/ 144 w 202"/>
                  <a:gd name="T15" fmla="*/ 413 h 413"/>
                  <a:gd name="T16" fmla="*/ 9 w 202"/>
                  <a:gd name="T17" fmla="*/ 394 h 413"/>
                  <a:gd name="T18" fmla="*/ 0 w 202"/>
                  <a:gd name="T19" fmla="*/ 383 h 413"/>
                  <a:gd name="T20" fmla="*/ 58 w 202"/>
                  <a:gd name="T21" fmla="*/ 288 h 413"/>
                  <a:gd name="T22" fmla="*/ 39 w 202"/>
                  <a:gd name="T23" fmla="*/ 221 h 413"/>
                  <a:gd name="T24" fmla="*/ 9 w 202"/>
                  <a:gd name="T25" fmla="*/ 183 h 413"/>
                  <a:gd name="T26" fmla="*/ 134 w 202"/>
                  <a:gd name="T27" fmla="*/ 29 h 413"/>
                  <a:gd name="T28" fmla="*/ 173 w 202"/>
                  <a:gd name="T29" fmla="*/ 0 h 413"/>
                  <a:gd name="T30" fmla="*/ 192 w 202"/>
                  <a:gd name="T31" fmla="*/ 0 h 413"/>
                  <a:gd name="T32" fmla="*/ 192 w 202"/>
                  <a:gd name="T33" fmla="*/ 58 h 41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02"/>
                  <a:gd name="T52" fmla="*/ 0 h 413"/>
                  <a:gd name="T53" fmla="*/ 202 w 202"/>
                  <a:gd name="T54" fmla="*/ 413 h 41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02" h="413">
                    <a:moveTo>
                      <a:pt x="192" y="58"/>
                    </a:moveTo>
                    <a:lnTo>
                      <a:pt x="192" y="163"/>
                    </a:lnTo>
                    <a:lnTo>
                      <a:pt x="202" y="250"/>
                    </a:lnTo>
                    <a:lnTo>
                      <a:pt x="202" y="278"/>
                    </a:lnTo>
                    <a:lnTo>
                      <a:pt x="173" y="327"/>
                    </a:lnTo>
                    <a:lnTo>
                      <a:pt x="164" y="383"/>
                    </a:lnTo>
                    <a:lnTo>
                      <a:pt x="164" y="394"/>
                    </a:lnTo>
                    <a:lnTo>
                      <a:pt x="144" y="413"/>
                    </a:lnTo>
                    <a:lnTo>
                      <a:pt x="9" y="394"/>
                    </a:lnTo>
                    <a:lnTo>
                      <a:pt x="0" y="383"/>
                    </a:lnTo>
                    <a:lnTo>
                      <a:pt x="58" y="288"/>
                    </a:lnTo>
                    <a:lnTo>
                      <a:pt x="39" y="221"/>
                    </a:lnTo>
                    <a:lnTo>
                      <a:pt x="9" y="183"/>
                    </a:lnTo>
                    <a:lnTo>
                      <a:pt x="134" y="29"/>
                    </a:lnTo>
                    <a:lnTo>
                      <a:pt x="173" y="0"/>
                    </a:lnTo>
                    <a:lnTo>
                      <a:pt x="192" y="0"/>
                    </a:lnTo>
                    <a:lnTo>
                      <a:pt x="192" y="58"/>
                    </a:lnTo>
                    <a:close/>
                  </a:path>
                </a:pathLst>
              </a:custGeom>
              <a:solidFill>
                <a:srgbClr val="8F8F5C"/>
              </a:solidFill>
              <a:ln w="9525">
                <a:noFill/>
                <a:round/>
                <a:headEnd/>
                <a:tailEnd/>
              </a:ln>
            </p:spPr>
            <p:txBody>
              <a:bodyPr>
                <a:prstTxWarp prst="textNoShape">
                  <a:avLst/>
                </a:prstTxWarp>
              </a:bodyPr>
              <a:lstStyle/>
              <a:p>
                <a:endParaRPr lang="en-US"/>
              </a:p>
            </p:txBody>
          </p:sp>
          <p:sp>
            <p:nvSpPr>
              <p:cNvPr id="63708" name="Freeform 266"/>
              <p:cNvSpPr>
                <a:spLocks/>
              </p:cNvSpPr>
              <p:nvPr/>
            </p:nvSpPr>
            <p:spPr bwMode="auto">
              <a:xfrm>
                <a:off x="4853" y="3933"/>
                <a:ext cx="69" cy="77"/>
              </a:xfrm>
              <a:custGeom>
                <a:avLst/>
                <a:gdLst>
                  <a:gd name="T0" fmla="*/ 306 w 345"/>
                  <a:gd name="T1" fmla="*/ 134 h 383"/>
                  <a:gd name="T2" fmla="*/ 335 w 345"/>
                  <a:gd name="T3" fmla="*/ 162 h 383"/>
                  <a:gd name="T4" fmla="*/ 345 w 345"/>
                  <a:gd name="T5" fmla="*/ 326 h 383"/>
                  <a:gd name="T6" fmla="*/ 316 w 345"/>
                  <a:gd name="T7" fmla="*/ 364 h 383"/>
                  <a:gd name="T8" fmla="*/ 230 w 345"/>
                  <a:gd name="T9" fmla="*/ 383 h 383"/>
                  <a:gd name="T10" fmla="*/ 162 w 345"/>
                  <a:gd name="T11" fmla="*/ 354 h 383"/>
                  <a:gd name="T12" fmla="*/ 105 w 345"/>
                  <a:gd name="T13" fmla="*/ 326 h 383"/>
                  <a:gd name="T14" fmla="*/ 76 w 345"/>
                  <a:gd name="T15" fmla="*/ 336 h 383"/>
                  <a:gd name="T16" fmla="*/ 57 w 345"/>
                  <a:gd name="T17" fmla="*/ 153 h 383"/>
                  <a:gd name="T18" fmla="*/ 19 w 345"/>
                  <a:gd name="T19" fmla="*/ 76 h 383"/>
                  <a:gd name="T20" fmla="*/ 0 w 345"/>
                  <a:gd name="T21" fmla="*/ 57 h 383"/>
                  <a:gd name="T22" fmla="*/ 86 w 345"/>
                  <a:gd name="T23" fmla="*/ 29 h 383"/>
                  <a:gd name="T24" fmla="*/ 114 w 345"/>
                  <a:gd name="T25" fmla="*/ 9 h 383"/>
                  <a:gd name="T26" fmla="*/ 181 w 345"/>
                  <a:gd name="T27" fmla="*/ 0 h 383"/>
                  <a:gd name="T28" fmla="*/ 249 w 345"/>
                  <a:gd name="T29" fmla="*/ 0 h 383"/>
                  <a:gd name="T30" fmla="*/ 306 w 345"/>
                  <a:gd name="T31" fmla="*/ 134 h 383"/>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5"/>
                  <a:gd name="T49" fmla="*/ 0 h 383"/>
                  <a:gd name="T50" fmla="*/ 345 w 345"/>
                  <a:gd name="T51" fmla="*/ 383 h 383"/>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5" h="383">
                    <a:moveTo>
                      <a:pt x="306" y="134"/>
                    </a:moveTo>
                    <a:lnTo>
                      <a:pt x="335" y="162"/>
                    </a:lnTo>
                    <a:lnTo>
                      <a:pt x="345" y="326"/>
                    </a:lnTo>
                    <a:lnTo>
                      <a:pt x="316" y="364"/>
                    </a:lnTo>
                    <a:lnTo>
                      <a:pt x="230" y="383"/>
                    </a:lnTo>
                    <a:lnTo>
                      <a:pt x="162" y="354"/>
                    </a:lnTo>
                    <a:lnTo>
                      <a:pt x="105" y="326"/>
                    </a:lnTo>
                    <a:lnTo>
                      <a:pt x="76" y="336"/>
                    </a:lnTo>
                    <a:lnTo>
                      <a:pt x="57" y="153"/>
                    </a:lnTo>
                    <a:lnTo>
                      <a:pt x="19" y="76"/>
                    </a:lnTo>
                    <a:lnTo>
                      <a:pt x="0" y="57"/>
                    </a:lnTo>
                    <a:lnTo>
                      <a:pt x="86" y="29"/>
                    </a:lnTo>
                    <a:lnTo>
                      <a:pt x="114" y="9"/>
                    </a:lnTo>
                    <a:lnTo>
                      <a:pt x="181" y="0"/>
                    </a:lnTo>
                    <a:lnTo>
                      <a:pt x="249" y="0"/>
                    </a:lnTo>
                    <a:lnTo>
                      <a:pt x="306" y="134"/>
                    </a:lnTo>
                    <a:close/>
                  </a:path>
                </a:pathLst>
              </a:custGeom>
              <a:solidFill>
                <a:srgbClr val="737348"/>
              </a:solidFill>
              <a:ln w="9525">
                <a:noFill/>
                <a:round/>
                <a:headEnd/>
                <a:tailEnd/>
              </a:ln>
            </p:spPr>
            <p:txBody>
              <a:bodyPr>
                <a:prstTxWarp prst="textNoShape">
                  <a:avLst/>
                </a:prstTxWarp>
              </a:bodyPr>
              <a:lstStyle/>
              <a:p>
                <a:endParaRPr lang="en-US"/>
              </a:p>
            </p:txBody>
          </p:sp>
          <p:sp>
            <p:nvSpPr>
              <p:cNvPr id="63709" name="Freeform 267"/>
              <p:cNvSpPr>
                <a:spLocks/>
              </p:cNvSpPr>
              <p:nvPr/>
            </p:nvSpPr>
            <p:spPr bwMode="auto">
              <a:xfrm>
                <a:off x="4392" y="3973"/>
                <a:ext cx="54" cy="56"/>
              </a:xfrm>
              <a:custGeom>
                <a:avLst/>
                <a:gdLst>
                  <a:gd name="T0" fmla="*/ 250 w 269"/>
                  <a:gd name="T1" fmla="*/ 67 h 278"/>
                  <a:gd name="T2" fmla="*/ 67 w 269"/>
                  <a:gd name="T3" fmla="*/ 269 h 278"/>
                  <a:gd name="T4" fmla="*/ 29 w 269"/>
                  <a:gd name="T5" fmla="*/ 278 h 278"/>
                  <a:gd name="T6" fmla="*/ 0 w 269"/>
                  <a:gd name="T7" fmla="*/ 278 h 278"/>
                  <a:gd name="T8" fmla="*/ 173 w 269"/>
                  <a:gd name="T9" fmla="*/ 58 h 278"/>
                  <a:gd name="T10" fmla="*/ 239 w 269"/>
                  <a:gd name="T11" fmla="*/ 0 h 278"/>
                  <a:gd name="T12" fmla="*/ 269 w 269"/>
                  <a:gd name="T13" fmla="*/ 19 h 278"/>
                  <a:gd name="T14" fmla="*/ 250 w 269"/>
                  <a:gd name="T15" fmla="*/ 67 h 278"/>
                  <a:gd name="T16" fmla="*/ 0 60000 65536"/>
                  <a:gd name="T17" fmla="*/ 0 60000 65536"/>
                  <a:gd name="T18" fmla="*/ 0 60000 65536"/>
                  <a:gd name="T19" fmla="*/ 0 60000 65536"/>
                  <a:gd name="T20" fmla="*/ 0 60000 65536"/>
                  <a:gd name="T21" fmla="*/ 0 60000 65536"/>
                  <a:gd name="T22" fmla="*/ 0 60000 65536"/>
                  <a:gd name="T23" fmla="*/ 0 60000 65536"/>
                  <a:gd name="T24" fmla="*/ 0 w 269"/>
                  <a:gd name="T25" fmla="*/ 0 h 278"/>
                  <a:gd name="T26" fmla="*/ 269 w 269"/>
                  <a:gd name="T27" fmla="*/ 278 h 27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69" h="278">
                    <a:moveTo>
                      <a:pt x="250" y="67"/>
                    </a:moveTo>
                    <a:lnTo>
                      <a:pt x="67" y="269"/>
                    </a:lnTo>
                    <a:lnTo>
                      <a:pt x="29" y="278"/>
                    </a:lnTo>
                    <a:lnTo>
                      <a:pt x="0" y="278"/>
                    </a:lnTo>
                    <a:lnTo>
                      <a:pt x="173" y="58"/>
                    </a:lnTo>
                    <a:lnTo>
                      <a:pt x="239" y="0"/>
                    </a:lnTo>
                    <a:lnTo>
                      <a:pt x="269" y="19"/>
                    </a:lnTo>
                    <a:lnTo>
                      <a:pt x="250" y="67"/>
                    </a:lnTo>
                    <a:close/>
                  </a:path>
                </a:pathLst>
              </a:custGeom>
              <a:solidFill>
                <a:srgbClr val="737348"/>
              </a:solidFill>
              <a:ln w="9525">
                <a:noFill/>
                <a:round/>
                <a:headEnd/>
                <a:tailEnd/>
              </a:ln>
            </p:spPr>
            <p:txBody>
              <a:bodyPr>
                <a:prstTxWarp prst="textNoShape">
                  <a:avLst/>
                </a:prstTxWarp>
              </a:bodyPr>
              <a:lstStyle/>
              <a:p>
                <a:endParaRPr lang="en-US"/>
              </a:p>
            </p:txBody>
          </p:sp>
          <p:sp>
            <p:nvSpPr>
              <p:cNvPr id="63710" name="Freeform 268"/>
              <p:cNvSpPr>
                <a:spLocks/>
              </p:cNvSpPr>
              <p:nvPr/>
            </p:nvSpPr>
            <p:spPr bwMode="auto">
              <a:xfrm>
                <a:off x="4870" y="4015"/>
                <a:ext cx="46" cy="12"/>
              </a:xfrm>
              <a:custGeom>
                <a:avLst/>
                <a:gdLst>
                  <a:gd name="T0" fmla="*/ 105 w 230"/>
                  <a:gd name="T1" fmla="*/ 29 h 58"/>
                  <a:gd name="T2" fmla="*/ 192 w 230"/>
                  <a:gd name="T3" fmla="*/ 19 h 58"/>
                  <a:gd name="T4" fmla="*/ 201 w 230"/>
                  <a:gd name="T5" fmla="*/ 10 h 58"/>
                  <a:gd name="T6" fmla="*/ 230 w 230"/>
                  <a:gd name="T7" fmla="*/ 10 h 58"/>
                  <a:gd name="T8" fmla="*/ 172 w 230"/>
                  <a:gd name="T9" fmla="*/ 58 h 58"/>
                  <a:gd name="T10" fmla="*/ 86 w 230"/>
                  <a:gd name="T11" fmla="*/ 58 h 58"/>
                  <a:gd name="T12" fmla="*/ 39 w 230"/>
                  <a:gd name="T13" fmla="*/ 0 h 58"/>
                  <a:gd name="T14" fmla="*/ 0 w 230"/>
                  <a:gd name="T15" fmla="*/ 19 h 58"/>
                  <a:gd name="T16" fmla="*/ 9 w 230"/>
                  <a:gd name="T17" fmla="*/ 0 h 58"/>
                  <a:gd name="T18" fmla="*/ 58 w 230"/>
                  <a:gd name="T19" fmla="*/ 0 h 58"/>
                  <a:gd name="T20" fmla="*/ 105 w 230"/>
                  <a:gd name="T21" fmla="*/ 29 h 5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30"/>
                  <a:gd name="T34" fmla="*/ 0 h 58"/>
                  <a:gd name="T35" fmla="*/ 230 w 230"/>
                  <a:gd name="T36" fmla="*/ 58 h 5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30" h="58">
                    <a:moveTo>
                      <a:pt x="105" y="29"/>
                    </a:moveTo>
                    <a:lnTo>
                      <a:pt x="192" y="19"/>
                    </a:lnTo>
                    <a:lnTo>
                      <a:pt x="201" y="10"/>
                    </a:lnTo>
                    <a:lnTo>
                      <a:pt x="230" y="10"/>
                    </a:lnTo>
                    <a:lnTo>
                      <a:pt x="172" y="58"/>
                    </a:lnTo>
                    <a:lnTo>
                      <a:pt x="86" y="58"/>
                    </a:lnTo>
                    <a:lnTo>
                      <a:pt x="39" y="0"/>
                    </a:lnTo>
                    <a:lnTo>
                      <a:pt x="0" y="19"/>
                    </a:lnTo>
                    <a:lnTo>
                      <a:pt x="9" y="0"/>
                    </a:lnTo>
                    <a:lnTo>
                      <a:pt x="58" y="0"/>
                    </a:lnTo>
                    <a:lnTo>
                      <a:pt x="105" y="29"/>
                    </a:lnTo>
                    <a:close/>
                  </a:path>
                </a:pathLst>
              </a:custGeom>
              <a:solidFill>
                <a:srgbClr val="737348"/>
              </a:solidFill>
              <a:ln w="9525">
                <a:noFill/>
                <a:round/>
                <a:headEnd/>
                <a:tailEnd/>
              </a:ln>
            </p:spPr>
            <p:txBody>
              <a:bodyPr>
                <a:prstTxWarp prst="textNoShape">
                  <a:avLst/>
                </a:prstTxWarp>
              </a:bodyPr>
              <a:lstStyle/>
              <a:p>
                <a:endParaRPr lang="en-US"/>
              </a:p>
            </p:txBody>
          </p:sp>
          <p:sp>
            <p:nvSpPr>
              <p:cNvPr id="63711" name="Freeform 269"/>
              <p:cNvSpPr>
                <a:spLocks/>
              </p:cNvSpPr>
              <p:nvPr/>
            </p:nvSpPr>
            <p:spPr bwMode="auto">
              <a:xfrm>
                <a:off x="4578" y="4038"/>
                <a:ext cx="265" cy="41"/>
              </a:xfrm>
              <a:custGeom>
                <a:avLst/>
                <a:gdLst>
                  <a:gd name="T0" fmla="*/ 786 w 1323"/>
                  <a:gd name="T1" fmla="*/ 182 h 201"/>
                  <a:gd name="T2" fmla="*/ 469 w 1323"/>
                  <a:gd name="T3" fmla="*/ 201 h 201"/>
                  <a:gd name="T4" fmla="*/ 259 w 1323"/>
                  <a:gd name="T5" fmla="*/ 182 h 201"/>
                  <a:gd name="T6" fmla="*/ 172 w 1323"/>
                  <a:gd name="T7" fmla="*/ 182 h 201"/>
                  <a:gd name="T8" fmla="*/ 0 w 1323"/>
                  <a:gd name="T9" fmla="*/ 115 h 201"/>
                  <a:gd name="T10" fmla="*/ 9 w 1323"/>
                  <a:gd name="T11" fmla="*/ 20 h 201"/>
                  <a:gd name="T12" fmla="*/ 18 w 1323"/>
                  <a:gd name="T13" fmla="*/ 9 h 201"/>
                  <a:gd name="T14" fmla="*/ 57 w 1323"/>
                  <a:gd name="T15" fmla="*/ 76 h 201"/>
                  <a:gd name="T16" fmla="*/ 115 w 1323"/>
                  <a:gd name="T17" fmla="*/ 125 h 201"/>
                  <a:gd name="T18" fmla="*/ 220 w 1323"/>
                  <a:gd name="T19" fmla="*/ 153 h 201"/>
                  <a:gd name="T20" fmla="*/ 469 w 1323"/>
                  <a:gd name="T21" fmla="*/ 144 h 201"/>
                  <a:gd name="T22" fmla="*/ 680 w 1323"/>
                  <a:gd name="T23" fmla="*/ 125 h 201"/>
                  <a:gd name="T24" fmla="*/ 873 w 1323"/>
                  <a:gd name="T25" fmla="*/ 125 h 201"/>
                  <a:gd name="T26" fmla="*/ 949 w 1323"/>
                  <a:gd name="T27" fmla="*/ 115 h 201"/>
                  <a:gd name="T28" fmla="*/ 1035 w 1323"/>
                  <a:gd name="T29" fmla="*/ 76 h 201"/>
                  <a:gd name="T30" fmla="*/ 1103 w 1323"/>
                  <a:gd name="T31" fmla="*/ 67 h 201"/>
                  <a:gd name="T32" fmla="*/ 1142 w 1323"/>
                  <a:gd name="T33" fmla="*/ 48 h 201"/>
                  <a:gd name="T34" fmla="*/ 1189 w 1323"/>
                  <a:gd name="T35" fmla="*/ 48 h 201"/>
                  <a:gd name="T36" fmla="*/ 1266 w 1323"/>
                  <a:gd name="T37" fmla="*/ 29 h 201"/>
                  <a:gd name="T38" fmla="*/ 1314 w 1323"/>
                  <a:gd name="T39" fmla="*/ 0 h 201"/>
                  <a:gd name="T40" fmla="*/ 1323 w 1323"/>
                  <a:gd name="T41" fmla="*/ 0 h 201"/>
                  <a:gd name="T42" fmla="*/ 1151 w 1323"/>
                  <a:gd name="T43" fmla="*/ 96 h 201"/>
                  <a:gd name="T44" fmla="*/ 786 w 1323"/>
                  <a:gd name="T45" fmla="*/ 182 h 20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323"/>
                  <a:gd name="T70" fmla="*/ 0 h 201"/>
                  <a:gd name="T71" fmla="*/ 1323 w 1323"/>
                  <a:gd name="T72" fmla="*/ 201 h 20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323" h="201">
                    <a:moveTo>
                      <a:pt x="786" y="182"/>
                    </a:moveTo>
                    <a:lnTo>
                      <a:pt x="469" y="201"/>
                    </a:lnTo>
                    <a:lnTo>
                      <a:pt x="259" y="182"/>
                    </a:lnTo>
                    <a:lnTo>
                      <a:pt x="172" y="182"/>
                    </a:lnTo>
                    <a:lnTo>
                      <a:pt x="0" y="115"/>
                    </a:lnTo>
                    <a:lnTo>
                      <a:pt x="9" y="20"/>
                    </a:lnTo>
                    <a:lnTo>
                      <a:pt x="18" y="9"/>
                    </a:lnTo>
                    <a:lnTo>
                      <a:pt x="57" y="76"/>
                    </a:lnTo>
                    <a:lnTo>
                      <a:pt x="115" y="125"/>
                    </a:lnTo>
                    <a:lnTo>
                      <a:pt x="220" y="153"/>
                    </a:lnTo>
                    <a:lnTo>
                      <a:pt x="469" y="144"/>
                    </a:lnTo>
                    <a:lnTo>
                      <a:pt x="680" y="125"/>
                    </a:lnTo>
                    <a:lnTo>
                      <a:pt x="873" y="125"/>
                    </a:lnTo>
                    <a:lnTo>
                      <a:pt x="949" y="115"/>
                    </a:lnTo>
                    <a:lnTo>
                      <a:pt x="1035" y="76"/>
                    </a:lnTo>
                    <a:lnTo>
                      <a:pt x="1103" y="67"/>
                    </a:lnTo>
                    <a:lnTo>
                      <a:pt x="1142" y="48"/>
                    </a:lnTo>
                    <a:lnTo>
                      <a:pt x="1189" y="48"/>
                    </a:lnTo>
                    <a:lnTo>
                      <a:pt x="1266" y="29"/>
                    </a:lnTo>
                    <a:lnTo>
                      <a:pt x="1314" y="0"/>
                    </a:lnTo>
                    <a:lnTo>
                      <a:pt x="1323" y="0"/>
                    </a:lnTo>
                    <a:lnTo>
                      <a:pt x="1151" y="96"/>
                    </a:lnTo>
                    <a:lnTo>
                      <a:pt x="786" y="182"/>
                    </a:lnTo>
                    <a:close/>
                  </a:path>
                </a:pathLst>
              </a:custGeom>
              <a:solidFill>
                <a:srgbClr val="8F8F5C"/>
              </a:solidFill>
              <a:ln w="9525">
                <a:noFill/>
                <a:round/>
                <a:headEnd/>
                <a:tailEnd/>
              </a:ln>
            </p:spPr>
            <p:txBody>
              <a:bodyPr>
                <a:prstTxWarp prst="textNoShape">
                  <a:avLst/>
                </a:prstTxWarp>
              </a:bodyPr>
              <a:lstStyle/>
              <a:p>
                <a:endParaRPr lang="en-US"/>
              </a:p>
            </p:txBody>
          </p:sp>
          <p:sp>
            <p:nvSpPr>
              <p:cNvPr id="63712" name="Freeform 270"/>
              <p:cNvSpPr>
                <a:spLocks/>
              </p:cNvSpPr>
              <p:nvPr/>
            </p:nvSpPr>
            <p:spPr bwMode="auto">
              <a:xfrm>
                <a:off x="4137" y="2170"/>
                <a:ext cx="100" cy="181"/>
              </a:xfrm>
              <a:custGeom>
                <a:avLst/>
                <a:gdLst>
                  <a:gd name="T0" fmla="*/ 393 w 499"/>
                  <a:gd name="T1" fmla="*/ 538 h 901"/>
                  <a:gd name="T2" fmla="*/ 326 w 499"/>
                  <a:gd name="T3" fmla="*/ 576 h 901"/>
                  <a:gd name="T4" fmla="*/ 268 w 499"/>
                  <a:gd name="T5" fmla="*/ 614 h 901"/>
                  <a:gd name="T6" fmla="*/ 221 w 499"/>
                  <a:gd name="T7" fmla="*/ 652 h 901"/>
                  <a:gd name="T8" fmla="*/ 163 w 499"/>
                  <a:gd name="T9" fmla="*/ 701 h 901"/>
                  <a:gd name="T10" fmla="*/ 115 w 499"/>
                  <a:gd name="T11" fmla="*/ 748 h 901"/>
                  <a:gd name="T12" fmla="*/ 77 w 499"/>
                  <a:gd name="T13" fmla="*/ 796 h 901"/>
                  <a:gd name="T14" fmla="*/ 38 w 499"/>
                  <a:gd name="T15" fmla="*/ 844 h 901"/>
                  <a:gd name="T16" fmla="*/ 0 w 499"/>
                  <a:gd name="T17" fmla="*/ 901 h 901"/>
                  <a:gd name="T18" fmla="*/ 0 w 499"/>
                  <a:gd name="T19" fmla="*/ 882 h 901"/>
                  <a:gd name="T20" fmla="*/ 124 w 499"/>
                  <a:gd name="T21" fmla="*/ 595 h 901"/>
                  <a:gd name="T22" fmla="*/ 154 w 499"/>
                  <a:gd name="T23" fmla="*/ 585 h 901"/>
                  <a:gd name="T24" fmla="*/ 163 w 499"/>
                  <a:gd name="T25" fmla="*/ 566 h 901"/>
                  <a:gd name="T26" fmla="*/ 163 w 499"/>
                  <a:gd name="T27" fmla="*/ 499 h 901"/>
                  <a:gd name="T28" fmla="*/ 191 w 499"/>
                  <a:gd name="T29" fmla="*/ 451 h 901"/>
                  <a:gd name="T30" fmla="*/ 191 w 499"/>
                  <a:gd name="T31" fmla="*/ 413 h 901"/>
                  <a:gd name="T32" fmla="*/ 230 w 499"/>
                  <a:gd name="T33" fmla="*/ 336 h 901"/>
                  <a:gd name="T34" fmla="*/ 345 w 499"/>
                  <a:gd name="T35" fmla="*/ 153 h 901"/>
                  <a:gd name="T36" fmla="*/ 423 w 499"/>
                  <a:gd name="T37" fmla="*/ 86 h 901"/>
                  <a:gd name="T38" fmla="*/ 499 w 499"/>
                  <a:gd name="T39" fmla="*/ 0 h 901"/>
                  <a:gd name="T40" fmla="*/ 499 w 499"/>
                  <a:gd name="T41" fmla="*/ 135 h 901"/>
                  <a:gd name="T42" fmla="*/ 460 w 499"/>
                  <a:gd name="T43" fmla="*/ 346 h 901"/>
                  <a:gd name="T44" fmla="*/ 393 w 499"/>
                  <a:gd name="T45" fmla="*/ 538 h 90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9"/>
                  <a:gd name="T70" fmla="*/ 0 h 901"/>
                  <a:gd name="T71" fmla="*/ 499 w 499"/>
                  <a:gd name="T72" fmla="*/ 901 h 90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9" h="901">
                    <a:moveTo>
                      <a:pt x="393" y="538"/>
                    </a:moveTo>
                    <a:lnTo>
                      <a:pt x="326" y="576"/>
                    </a:lnTo>
                    <a:lnTo>
                      <a:pt x="268" y="614"/>
                    </a:lnTo>
                    <a:lnTo>
                      <a:pt x="221" y="652"/>
                    </a:lnTo>
                    <a:lnTo>
                      <a:pt x="163" y="701"/>
                    </a:lnTo>
                    <a:lnTo>
                      <a:pt x="115" y="748"/>
                    </a:lnTo>
                    <a:lnTo>
                      <a:pt x="77" y="796"/>
                    </a:lnTo>
                    <a:lnTo>
                      <a:pt x="38" y="844"/>
                    </a:lnTo>
                    <a:lnTo>
                      <a:pt x="0" y="901"/>
                    </a:lnTo>
                    <a:lnTo>
                      <a:pt x="0" y="882"/>
                    </a:lnTo>
                    <a:lnTo>
                      <a:pt x="124" y="595"/>
                    </a:lnTo>
                    <a:lnTo>
                      <a:pt x="154" y="585"/>
                    </a:lnTo>
                    <a:lnTo>
                      <a:pt x="163" y="566"/>
                    </a:lnTo>
                    <a:lnTo>
                      <a:pt x="163" y="499"/>
                    </a:lnTo>
                    <a:lnTo>
                      <a:pt x="191" y="451"/>
                    </a:lnTo>
                    <a:lnTo>
                      <a:pt x="191" y="413"/>
                    </a:lnTo>
                    <a:lnTo>
                      <a:pt x="230" y="336"/>
                    </a:lnTo>
                    <a:lnTo>
                      <a:pt x="345" y="153"/>
                    </a:lnTo>
                    <a:lnTo>
                      <a:pt x="423" y="86"/>
                    </a:lnTo>
                    <a:lnTo>
                      <a:pt x="499" y="0"/>
                    </a:lnTo>
                    <a:lnTo>
                      <a:pt x="499" y="135"/>
                    </a:lnTo>
                    <a:lnTo>
                      <a:pt x="460" y="346"/>
                    </a:lnTo>
                    <a:lnTo>
                      <a:pt x="393" y="538"/>
                    </a:lnTo>
                    <a:close/>
                  </a:path>
                </a:pathLst>
              </a:custGeom>
              <a:solidFill>
                <a:srgbClr val="9999FF"/>
              </a:solidFill>
              <a:ln w="9525">
                <a:noFill/>
                <a:round/>
                <a:headEnd/>
                <a:tailEnd/>
              </a:ln>
            </p:spPr>
            <p:txBody>
              <a:bodyPr>
                <a:prstTxWarp prst="textNoShape">
                  <a:avLst/>
                </a:prstTxWarp>
              </a:bodyPr>
              <a:lstStyle/>
              <a:p>
                <a:endParaRPr lang="en-US"/>
              </a:p>
            </p:txBody>
          </p:sp>
          <p:sp>
            <p:nvSpPr>
              <p:cNvPr id="63713" name="Freeform 271"/>
              <p:cNvSpPr>
                <a:spLocks/>
              </p:cNvSpPr>
              <p:nvPr/>
            </p:nvSpPr>
            <p:spPr bwMode="auto">
              <a:xfrm>
                <a:off x="4269" y="1710"/>
                <a:ext cx="229" cy="230"/>
              </a:xfrm>
              <a:custGeom>
                <a:avLst/>
                <a:gdLst>
                  <a:gd name="T0" fmla="*/ 576 w 1141"/>
                  <a:gd name="T1" fmla="*/ 28 h 1151"/>
                  <a:gd name="T2" fmla="*/ 576 w 1141"/>
                  <a:gd name="T3" fmla="*/ 96 h 1151"/>
                  <a:gd name="T4" fmla="*/ 576 w 1141"/>
                  <a:gd name="T5" fmla="*/ 163 h 1151"/>
                  <a:gd name="T6" fmla="*/ 585 w 1141"/>
                  <a:gd name="T7" fmla="*/ 221 h 1151"/>
                  <a:gd name="T8" fmla="*/ 778 w 1141"/>
                  <a:gd name="T9" fmla="*/ 326 h 1151"/>
                  <a:gd name="T10" fmla="*/ 806 w 1141"/>
                  <a:gd name="T11" fmla="*/ 316 h 1151"/>
                  <a:gd name="T12" fmla="*/ 834 w 1141"/>
                  <a:gd name="T13" fmla="*/ 307 h 1151"/>
                  <a:gd name="T14" fmla="*/ 873 w 1141"/>
                  <a:gd name="T15" fmla="*/ 316 h 1151"/>
                  <a:gd name="T16" fmla="*/ 911 w 1141"/>
                  <a:gd name="T17" fmla="*/ 326 h 1151"/>
                  <a:gd name="T18" fmla="*/ 911 w 1141"/>
                  <a:gd name="T19" fmla="*/ 355 h 1151"/>
                  <a:gd name="T20" fmla="*/ 911 w 1141"/>
                  <a:gd name="T21" fmla="*/ 393 h 1151"/>
                  <a:gd name="T22" fmla="*/ 911 w 1141"/>
                  <a:gd name="T23" fmla="*/ 422 h 1151"/>
                  <a:gd name="T24" fmla="*/ 911 w 1141"/>
                  <a:gd name="T25" fmla="*/ 451 h 1151"/>
                  <a:gd name="T26" fmla="*/ 892 w 1141"/>
                  <a:gd name="T27" fmla="*/ 470 h 1151"/>
                  <a:gd name="T28" fmla="*/ 883 w 1141"/>
                  <a:gd name="T29" fmla="*/ 489 h 1151"/>
                  <a:gd name="T30" fmla="*/ 883 w 1141"/>
                  <a:gd name="T31" fmla="*/ 518 h 1151"/>
                  <a:gd name="T32" fmla="*/ 902 w 1141"/>
                  <a:gd name="T33" fmla="*/ 557 h 1151"/>
                  <a:gd name="T34" fmla="*/ 931 w 1141"/>
                  <a:gd name="T35" fmla="*/ 594 h 1151"/>
                  <a:gd name="T36" fmla="*/ 950 w 1141"/>
                  <a:gd name="T37" fmla="*/ 623 h 1151"/>
                  <a:gd name="T38" fmla="*/ 969 w 1141"/>
                  <a:gd name="T39" fmla="*/ 681 h 1151"/>
                  <a:gd name="T40" fmla="*/ 969 w 1141"/>
                  <a:gd name="T41" fmla="*/ 757 h 1151"/>
                  <a:gd name="T42" fmla="*/ 959 w 1141"/>
                  <a:gd name="T43" fmla="*/ 843 h 1151"/>
                  <a:gd name="T44" fmla="*/ 959 w 1141"/>
                  <a:gd name="T45" fmla="*/ 920 h 1151"/>
                  <a:gd name="T46" fmla="*/ 978 w 1141"/>
                  <a:gd name="T47" fmla="*/ 978 h 1151"/>
                  <a:gd name="T48" fmla="*/ 1008 w 1141"/>
                  <a:gd name="T49" fmla="*/ 1007 h 1151"/>
                  <a:gd name="T50" fmla="*/ 1027 w 1141"/>
                  <a:gd name="T51" fmla="*/ 1036 h 1151"/>
                  <a:gd name="T52" fmla="*/ 1055 w 1141"/>
                  <a:gd name="T53" fmla="*/ 1054 h 1151"/>
                  <a:gd name="T54" fmla="*/ 1132 w 1141"/>
                  <a:gd name="T55" fmla="*/ 1142 h 1151"/>
                  <a:gd name="T56" fmla="*/ 1017 w 1141"/>
                  <a:gd name="T57" fmla="*/ 1131 h 1151"/>
                  <a:gd name="T58" fmla="*/ 739 w 1141"/>
                  <a:gd name="T59" fmla="*/ 748 h 1151"/>
                  <a:gd name="T60" fmla="*/ 662 w 1141"/>
                  <a:gd name="T61" fmla="*/ 710 h 1151"/>
                  <a:gd name="T62" fmla="*/ 643 w 1141"/>
                  <a:gd name="T63" fmla="*/ 806 h 1151"/>
                  <a:gd name="T64" fmla="*/ 268 w 1141"/>
                  <a:gd name="T65" fmla="*/ 623 h 1151"/>
                  <a:gd name="T66" fmla="*/ 230 w 1141"/>
                  <a:gd name="T67" fmla="*/ 690 h 1151"/>
                  <a:gd name="T68" fmla="*/ 47 w 1141"/>
                  <a:gd name="T69" fmla="*/ 566 h 1151"/>
                  <a:gd name="T70" fmla="*/ 0 w 1141"/>
                  <a:gd name="T71" fmla="*/ 432 h 1151"/>
                  <a:gd name="T72" fmla="*/ 316 w 1141"/>
                  <a:gd name="T73" fmla="*/ 67 h 1151"/>
                  <a:gd name="T74" fmla="*/ 576 w 1141"/>
                  <a:gd name="T75" fmla="*/ 0 h 1151"/>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141"/>
                  <a:gd name="T115" fmla="*/ 0 h 1151"/>
                  <a:gd name="T116" fmla="*/ 1141 w 1141"/>
                  <a:gd name="T117" fmla="*/ 1151 h 1151"/>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141" h="1151">
                    <a:moveTo>
                      <a:pt x="576" y="0"/>
                    </a:moveTo>
                    <a:lnTo>
                      <a:pt x="576" y="28"/>
                    </a:lnTo>
                    <a:lnTo>
                      <a:pt x="576" y="67"/>
                    </a:lnTo>
                    <a:lnTo>
                      <a:pt x="576" y="96"/>
                    </a:lnTo>
                    <a:lnTo>
                      <a:pt x="576" y="125"/>
                    </a:lnTo>
                    <a:lnTo>
                      <a:pt x="576" y="163"/>
                    </a:lnTo>
                    <a:lnTo>
                      <a:pt x="585" y="192"/>
                    </a:lnTo>
                    <a:lnTo>
                      <a:pt x="585" y="221"/>
                    </a:lnTo>
                    <a:lnTo>
                      <a:pt x="585" y="249"/>
                    </a:lnTo>
                    <a:lnTo>
                      <a:pt x="778" y="326"/>
                    </a:lnTo>
                    <a:lnTo>
                      <a:pt x="787" y="316"/>
                    </a:lnTo>
                    <a:lnTo>
                      <a:pt x="806" y="316"/>
                    </a:lnTo>
                    <a:lnTo>
                      <a:pt x="825" y="307"/>
                    </a:lnTo>
                    <a:lnTo>
                      <a:pt x="834" y="307"/>
                    </a:lnTo>
                    <a:lnTo>
                      <a:pt x="853" y="307"/>
                    </a:lnTo>
                    <a:lnTo>
                      <a:pt x="873" y="316"/>
                    </a:lnTo>
                    <a:lnTo>
                      <a:pt x="892" y="316"/>
                    </a:lnTo>
                    <a:lnTo>
                      <a:pt x="911" y="326"/>
                    </a:lnTo>
                    <a:lnTo>
                      <a:pt x="911" y="335"/>
                    </a:lnTo>
                    <a:lnTo>
                      <a:pt x="911" y="355"/>
                    </a:lnTo>
                    <a:lnTo>
                      <a:pt x="911" y="374"/>
                    </a:lnTo>
                    <a:lnTo>
                      <a:pt x="911" y="393"/>
                    </a:lnTo>
                    <a:lnTo>
                      <a:pt x="911" y="413"/>
                    </a:lnTo>
                    <a:lnTo>
                      <a:pt x="911" y="422"/>
                    </a:lnTo>
                    <a:lnTo>
                      <a:pt x="911" y="441"/>
                    </a:lnTo>
                    <a:lnTo>
                      <a:pt x="911" y="451"/>
                    </a:lnTo>
                    <a:lnTo>
                      <a:pt x="902" y="460"/>
                    </a:lnTo>
                    <a:lnTo>
                      <a:pt x="892" y="470"/>
                    </a:lnTo>
                    <a:lnTo>
                      <a:pt x="892" y="479"/>
                    </a:lnTo>
                    <a:lnTo>
                      <a:pt x="883" y="489"/>
                    </a:lnTo>
                    <a:lnTo>
                      <a:pt x="883" y="499"/>
                    </a:lnTo>
                    <a:lnTo>
                      <a:pt x="883" y="518"/>
                    </a:lnTo>
                    <a:lnTo>
                      <a:pt x="892" y="537"/>
                    </a:lnTo>
                    <a:lnTo>
                      <a:pt x="902" y="557"/>
                    </a:lnTo>
                    <a:lnTo>
                      <a:pt x="911" y="576"/>
                    </a:lnTo>
                    <a:lnTo>
                      <a:pt x="931" y="594"/>
                    </a:lnTo>
                    <a:lnTo>
                      <a:pt x="940" y="604"/>
                    </a:lnTo>
                    <a:lnTo>
                      <a:pt x="950" y="623"/>
                    </a:lnTo>
                    <a:lnTo>
                      <a:pt x="959" y="643"/>
                    </a:lnTo>
                    <a:lnTo>
                      <a:pt x="969" y="681"/>
                    </a:lnTo>
                    <a:lnTo>
                      <a:pt x="969" y="719"/>
                    </a:lnTo>
                    <a:lnTo>
                      <a:pt x="969" y="757"/>
                    </a:lnTo>
                    <a:lnTo>
                      <a:pt x="959" y="796"/>
                    </a:lnTo>
                    <a:lnTo>
                      <a:pt x="959" y="843"/>
                    </a:lnTo>
                    <a:lnTo>
                      <a:pt x="950" y="882"/>
                    </a:lnTo>
                    <a:lnTo>
                      <a:pt x="959" y="920"/>
                    </a:lnTo>
                    <a:lnTo>
                      <a:pt x="969" y="959"/>
                    </a:lnTo>
                    <a:lnTo>
                      <a:pt x="978" y="978"/>
                    </a:lnTo>
                    <a:lnTo>
                      <a:pt x="988" y="998"/>
                    </a:lnTo>
                    <a:lnTo>
                      <a:pt x="1008" y="1007"/>
                    </a:lnTo>
                    <a:lnTo>
                      <a:pt x="1017" y="1017"/>
                    </a:lnTo>
                    <a:lnTo>
                      <a:pt x="1027" y="1036"/>
                    </a:lnTo>
                    <a:lnTo>
                      <a:pt x="1045" y="1045"/>
                    </a:lnTo>
                    <a:lnTo>
                      <a:pt x="1055" y="1054"/>
                    </a:lnTo>
                    <a:lnTo>
                      <a:pt x="1064" y="1064"/>
                    </a:lnTo>
                    <a:lnTo>
                      <a:pt x="1132" y="1142"/>
                    </a:lnTo>
                    <a:lnTo>
                      <a:pt x="1141" y="1151"/>
                    </a:lnTo>
                    <a:lnTo>
                      <a:pt x="1017" y="1131"/>
                    </a:lnTo>
                    <a:lnTo>
                      <a:pt x="853" y="978"/>
                    </a:lnTo>
                    <a:lnTo>
                      <a:pt x="739" y="748"/>
                    </a:lnTo>
                    <a:lnTo>
                      <a:pt x="700" y="701"/>
                    </a:lnTo>
                    <a:lnTo>
                      <a:pt x="662" y="710"/>
                    </a:lnTo>
                    <a:lnTo>
                      <a:pt x="643" y="738"/>
                    </a:lnTo>
                    <a:lnTo>
                      <a:pt x="643" y="806"/>
                    </a:lnTo>
                    <a:lnTo>
                      <a:pt x="432" y="738"/>
                    </a:lnTo>
                    <a:lnTo>
                      <a:pt x="268" y="623"/>
                    </a:lnTo>
                    <a:lnTo>
                      <a:pt x="240" y="633"/>
                    </a:lnTo>
                    <a:lnTo>
                      <a:pt x="230" y="690"/>
                    </a:lnTo>
                    <a:lnTo>
                      <a:pt x="230" y="710"/>
                    </a:lnTo>
                    <a:lnTo>
                      <a:pt x="47" y="566"/>
                    </a:lnTo>
                    <a:lnTo>
                      <a:pt x="19" y="451"/>
                    </a:lnTo>
                    <a:lnTo>
                      <a:pt x="0" y="432"/>
                    </a:lnTo>
                    <a:lnTo>
                      <a:pt x="67" y="335"/>
                    </a:lnTo>
                    <a:lnTo>
                      <a:pt x="316" y="67"/>
                    </a:lnTo>
                    <a:lnTo>
                      <a:pt x="393" y="19"/>
                    </a:lnTo>
                    <a:lnTo>
                      <a:pt x="576" y="0"/>
                    </a:lnTo>
                    <a:close/>
                  </a:path>
                </a:pathLst>
              </a:custGeom>
              <a:solidFill>
                <a:srgbClr val="666633"/>
              </a:solidFill>
              <a:ln w="9525">
                <a:noFill/>
                <a:round/>
                <a:headEnd/>
                <a:tailEnd/>
              </a:ln>
            </p:spPr>
            <p:txBody>
              <a:bodyPr>
                <a:prstTxWarp prst="textNoShape">
                  <a:avLst/>
                </a:prstTxWarp>
              </a:bodyPr>
              <a:lstStyle/>
              <a:p>
                <a:endParaRPr lang="en-US"/>
              </a:p>
            </p:txBody>
          </p:sp>
          <p:sp>
            <p:nvSpPr>
              <p:cNvPr id="63714" name="Freeform 272"/>
              <p:cNvSpPr>
                <a:spLocks noEditPoints="1"/>
              </p:cNvSpPr>
              <p:nvPr/>
            </p:nvSpPr>
            <p:spPr bwMode="auto">
              <a:xfrm>
                <a:off x="4195" y="1900"/>
                <a:ext cx="86" cy="123"/>
              </a:xfrm>
              <a:custGeom>
                <a:avLst/>
                <a:gdLst>
                  <a:gd name="T0" fmla="*/ 77 w 432"/>
                  <a:gd name="T1" fmla="*/ 0 h 614"/>
                  <a:gd name="T2" fmla="*/ 182 w 432"/>
                  <a:gd name="T3" fmla="*/ 68 h 614"/>
                  <a:gd name="T4" fmla="*/ 182 w 432"/>
                  <a:gd name="T5" fmla="*/ 77 h 614"/>
                  <a:gd name="T6" fmla="*/ 182 w 432"/>
                  <a:gd name="T7" fmla="*/ 87 h 614"/>
                  <a:gd name="T8" fmla="*/ 182 w 432"/>
                  <a:gd name="T9" fmla="*/ 96 h 614"/>
                  <a:gd name="T10" fmla="*/ 182 w 432"/>
                  <a:gd name="T11" fmla="*/ 105 h 614"/>
                  <a:gd name="T12" fmla="*/ 182 w 432"/>
                  <a:gd name="T13" fmla="*/ 115 h 614"/>
                  <a:gd name="T14" fmla="*/ 115 w 432"/>
                  <a:gd name="T15" fmla="*/ 124 h 614"/>
                  <a:gd name="T16" fmla="*/ 0 w 432"/>
                  <a:gd name="T17" fmla="*/ 202 h 614"/>
                  <a:gd name="T18" fmla="*/ 28 w 432"/>
                  <a:gd name="T19" fmla="*/ 87 h 614"/>
                  <a:gd name="T20" fmla="*/ 77 w 432"/>
                  <a:gd name="T21" fmla="*/ 0 h 614"/>
                  <a:gd name="T22" fmla="*/ 182 w 432"/>
                  <a:gd name="T23" fmla="*/ 154 h 614"/>
                  <a:gd name="T24" fmla="*/ 182 w 432"/>
                  <a:gd name="T25" fmla="*/ 173 h 614"/>
                  <a:gd name="T26" fmla="*/ 191 w 432"/>
                  <a:gd name="T27" fmla="*/ 193 h 614"/>
                  <a:gd name="T28" fmla="*/ 191 w 432"/>
                  <a:gd name="T29" fmla="*/ 212 h 614"/>
                  <a:gd name="T30" fmla="*/ 201 w 432"/>
                  <a:gd name="T31" fmla="*/ 230 h 614"/>
                  <a:gd name="T32" fmla="*/ 211 w 432"/>
                  <a:gd name="T33" fmla="*/ 249 h 614"/>
                  <a:gd name="T34" fmla="*/ 221 w 432"/>
                  <a:gd name="T35" fmla="*/ 268 h 614"/>
                  <a:gd name="T36" fmla="*/ 240 w 432"/>
                  <a:gd name="T37" fmla="*/ 288 h 614"/>
                  <a:gd name="T38" fmla="*/ 259 w 432"/>
                  <a:gd name="T39" fmla="*/ 307 h 614"/>
                  <a:gd name="T40" fmla="*/ 259 w 432"/>
                  <a:gd name="T41" fmla="*/ 326 h 614"/>
                  <a:gd name="T42" fmla="*/ 279 w 432"/>
                  <a:gd name="T43" fmla="*/ 355 h 614"/>
                  <a:gd name="T44" fmla="*/ 307 w 432"/>
                  <a:gd name="T45" fmla="*/ 365 h 614"/>
                  <a:gd name="T46" fmla="*/ 316 w 432"/>
                  <a:gd name="T47" fmla="*/ 374 h 614"/>
                  <a:gd name="T48" fmla="*/ 326 w 432"/>
                  <a:gd name="T49" fmla="*/ 393 h 614"/>
                  <a:gd name="T50" fmla="*/ 335 w 432"/>
                  <a:gd name="T51" fmla="*/ 403 h 614"/>
                  <a:gd name="T52" fmla="*/ 345 w 432"/>
                  <a:gd name="T53" fmla="*/ 412 h 614"/>
                  <a:gd name="T54" fmla="*/ 354 w 432"/>
                  <a:gd name="T55" fmla="*/ 432 h 614"/>
                  <a:gd name="T56" fmla="*/ 365 w 432"/>
                  <a:gd name="T57" fmla="*/ 442 h 614"/>
                  <a:gd name="T58" fmla="*/ 374 w 432"/>
                  <a:gd name="T59" fmla="*/ 451 h 614"/>
                  <a:gd name="T60" fmla="*/ 384 w 432"/>
                  <a:gd name="T61" fmla="*/ 470 h 614"/>
                  <a:gd name="T62" fmla="*/ 374 w 432"/>
                  <a:gd name="T63" fmla="*/ 499 h 614"/>
                  <a:gd name="T64" fmla="*/ 412 w 432"/>
                  <a:gd name="T65" fmla="*/ 565 h 614"/>
                  <a:gd name="T66" fmla="*/ 432 w 432"/>
                  <a:gd name="T67" fmla="*/ 595 h 614"/>
                  <a:gd name="T68" fmla="*/ 432 w 432"/>
                  <a:gd name="T69" fmla="*/ 604 h 614"/>
                  <a:gd name="T70" fmla="*/ 432 w 432"/>
                  <a:gd name="T71" fmla="*/ 614 h 614"/>
                  <a:gd name="T72" fmla="*/ 316 w 432"/>
                  <a:gd name="T73" fmla="*/ 614 h 614"/>
                  <a:gd name="T74" fmla="*/ 279 w 432"/>
                  <a:gd name="T75" fmla="*/ 585 h 614"/>
                  <a:gd name="T76" fmla="*/ 259 w 432"/>
                  <a:gd name="T77" fmla="*/ 547 h 614"/>
                  <a:gd name="T78" fmla="*/ 249 w 432"/>
                  <a:gd name="T79" fmla="*/ 393 h 614"/>
                  <a:gd name="T80" fmla="*/ 249 w 432"/>
                  <a:gd name="T81" fmla="*/ 384 h 614"/>
                  <a:gd name="T82" fmla="*/ 230 w 432"/>
                  <a:gd name="T83" fmla="*/ 355 h 614"/>
                  <a:gd name="T84" fmla="*/ 163 w 432"/>
                  <a:gd name="T85" fmla="*/ 365 h 614"/>
                  <a:gd name="T86" fmla="*/ 124 w 432"/>
                  <a:gd name="T87" fmla="*/ 384 h 614"/>
                  <a:gd name="T88" fmla="*/ 124 w 432"/>
                  <a:gd name="T89" fmla="*/ 298 h 614"/>
                  <a:gd name="T90" fmla="*/ 163 w 432"/>
                  <a:gd name="T91" fmla="*/ 182 h 614"/>
                  <a:gd name="T92" fmla="*/ 182 w 432"/>
                  <a:gd name="T93" fmla="*/ 154 h 614"/>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432"/>
                  <a:gd name="T142" fmla="*/ 0 h 614"/>
                  <a:gd name="T143" fmla="*/ 432 w 432"/>
                  <a:gd name="T144" fmla="*/ 614 h 614"/>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432" h="614">
                    <a:moveTo>
                      <a:pt x="77" y="0"/>
                    </a:moveTo>
                    <a:lnTo>
                      <a:pt x="182" y="68"/>
                    </a:lnTo>
                    <a:lnTo>
                      <a:pt x="182" y="77"/>
                    </a:lnTo>
                    <a:lnTo>
                      <a:pt x="182" y="87"/>
                    </a:lnTo>
                    <a:lnTo>
                      <a:pt x="182" y="96"/>
                    </a:lnTo>
                    <a:lnTo>
                      <a:pt x="182" y="105"/>
                    </a:lnTo>
                    <a:lnTo>
                      <a:pt x="182" y="115"/>
                    </a:lnTo>
                    <a:lnTo>
                      <a:pt x="115" y="124"/>
                    </a:lnTo>
                    <a:lnTo>
                      <a:pt x="0" y="202"/>
                    </a:lnTo>
                    <a:lnTo>
                      <a:pt x="28" y="87"/>
                    </a:lnTo>
                    <a:lnTo>
                      <a:pt x="77" y="0"/>
                    </a:lnTo>
                    <a:close/>
                    <a:moveTo>
                      <a:pt x="182" y="154"/>
                    </a:moveTo>
                    <a:lnTo>
                      <a:pt x="182" y="173"/>
                    </a:lnTo>
                    <a:lnTo>
                      <a:pt x="191" y="193"/>
                    </a:lnTo>
                    <a:lnTo>
                      <a:pt x="191" y="212"/>
                    </a:lnTo>
                    <a:lnTo>
                      <a:pt x="201" y="230"/>
                    </a:lnTo>
                    <a:lnTo>
                      <a:pt x="211" y="249"/>
                    </a:lnTo>
                    <a:lnTo>
                      <a:pt x="221" y="268"/>
                    </a:lnTo>
                    <a:lnTo>
                      <a:pt x="240" y="288"/>
                    </a:lnTo>
                    <a:lnTo>
                      <a:pt x="259" y="307"/>
                    </a:lnTo>
                    <a:lnTo>
                      <a:pt x="259" y="326"/>
                    </a:lnTo>
                    <a:lnTo>
                      <a:pt x="279" y="355"/>
                    </a:lnTo>
                    <a:lnTo>
                      <a:pt x="307" y="365"/>
                    </a:lnTo>
                    <a:lnTo>
                      <a:pt x="316" y="374"/>
                    </a:lnTo>
                    <a:lnTo>
                      <a:pt x="326" y="393"/>
                    </a:lnTo>
                    <a:lnTo>
                      <a:pt x="335" y="403"/>
                    </a:lnTo>
                    <a:lnTo>
                      <a:pt x="345" y="412"/>
                    </a:lnTo>
                    <a:lnTo>
                      <a:pt x="354" y="432"/>
                    </a:lnTo>
                    <a:lnTo>
                      <a:pt x="365" y="442"/>
                    </a:lnTo>
                    <a:lnTo>
                      <a:pt x="374" y="451"/>
                    </a:lnTo>
                    <a:lnTo>
                      <a:pt x="384" y="470"/>
                    </a:lnTo>
                    <a:lnTo>
                      <a:pt x="374" y="499"/>
                    </a:lnTo>
                    <a:lnTo>
                      <a:pt x="412" y="565"/>
                    </a:lnTo>
                    <a:lnTo>
                      <a:pt x="432" y="595"/>
                    </a:lnTo>
                    <a:lnTo>
                      <a:pt x="432" y="604"/>
                    </a:lnTo>
                    <a:lnTo>
                      <a:pt x="432" y="614"/>
                    </a:lnTo>
                    <a:lnTo>
                      <a:pt x="316" y="614"/>
                    </a:lnTo>
                    <a:lnTo>
                      <a:pt x="279" y="585"/>
                    </a:lnTo>
                    <a:lnTo>
                      <a:pt x="259" y="547"/>
                    </a:lnTo>
                    <a:lnTo>
                      <a:pt x="249" y="393"/>
                    </a:lnTo>
                    <a:lnTo>
                      <a:pt x="249" y="384"/>
                    </a:lnTo>
                    <a:lnTo>
                      <a:pt x="230" y="355"/>
                    </a:lnTo>
                    <a:lnTo>
                      <a:pt x="163" y="365"/>
                    </a:lnTo>
                    <a:lnTo>
                      <a:pt x="124" y="384"/>
                    </a:lnTo>
                    <a:lnTo>
                      <a:pt x="124" y="298"/>
                    </a:lnTo>
                    <a:lnTo>
                      <a:pt x="163" y="182"/>
                    </a:lnTo>
                    <a:lnTo>
                      <a:pt x="182" y="154"/>
                    </a:lnTo>
                    <a:close/>
                  </a:path>
                </a:pathLst>
              </a:custGeom>
              <a:solidFill>
                <a:srgbClr val="666633"/>
              </a:solidFill>
              <a:ln w="9525">
                <a:noFill/>
                <a:round/>
                <a:headEnd/>
                <a:tailEnd/>
              </a:ln>
            </p:spPr>
            <p:txBody>
              <a:bodyPr>
                <a:prstTxWarp prst="textNoShape">
                  <a:avLst/>
                </a:prstTxWarp>
              </a:bodyPr>
              <a:lstStyle/>
              <a:p>
                <a:endParaRPr lang="en-US"/>
              </a:p>
            </p:txBody>
          </p:sp>
          <p:sp>
            <p:nvSpPr>
              <p:cNvPr id="63715" name="Freeform 273"/>
              <p:cNvSpPr>
                <a:spLocks noEditPoints="1"/>
              </p:cNvSpPr>
              <p:nvPr/>
            </p:nvSpPr>
            <p:spPr bwMode="auto">
              <a:xfrm>
                <a:off x="4538" y="1775"/>
                <a:ext cx="134" cy="173"/>
              </a:xfrm>
              <a:custGeom>
                <a:avLst/>
                <a:gdLst>
                  <a:gd name="T0" fmla="*/ 394 w 671"/>
                  <a:gd name="T1" fmla="*/ 29 h 863"/>
                  <a:gd name="T2" fmla="*/ 403 w 671"/>
                  <a:gd name="T3" fmla="*/ 87 h 863"/>
                  <a:gd name="T4" fmla="*/ 422 w 671"/>
                  <a:gd name="T5" fmla="*/ 144 h 863"/>
                  <a:gd name="T6" fmla="*/ 441 w 671"/>
                  <a:gd name="T7" fmla="*/ 201 h 863"/>
                  <a:gd name="T8" fmla="*/ 432 w 671"/>
                  <a:gd name="T9" fmla="*/ 240 h 863"/>
                  <a:gd name="T10" fmla="*/ 374 w 671"/>
                  <a:gd name="T11" fmla="*/ 259 h 863"/>
                  <a:gd name="T12" fmla="*/ 307 w 671"/>
                  <a:gd name="T13" fmla="*/ 278 h 863"/>
                  <a:gd name="T14" fmla="*/ 269 w 671"/>
                  <a:gd name="T15" fmla="*/ 307 h 863"/>
                  <a:gd name="T16" fmla="*/ 250 w 671"/>
                  <a:gd name="T17" fmla="*/ 336 h 863"/>
                  <a:gd name="T18" fmla="*/ 250 w 671"/>
                  <a:gd name="T19" fmla="*/ 364 h 863"/>
                  <a:gd name="T20" fmla="*/ 259 w 671"/>
                  <a:gd name="T21" fmla="*/ 403 h 863"/>
                  <a:gd name="T22" fmla="*/ 269 w 671"/>
                  <a:gd name="T23" fmla="*/ 431 h 863"/>
                  <a:gd name="T24" fmla="*/ 278 w 671"/>
                  <a:gd name="T25" fmla="*/ 450 h 863"/>
                  <a:gd name="T26" fmla="*/ 288 w 671"/>
                  <a:gd name="T27" fmla="*/ 470 h 863"/>
                  <a:gd name="T28" fmla="*/ 297 w 671"/>
                  <a:gd name="T29" fmla="*/ 489 h 863"/>
                  <a:gd name="T30" fmla="*/ 671 w 671"/>
                  <a:gd name="T31" fmla="*/ 470 h 863"/>
                  <a:gd name="T32" fmla="*/ 605 w 671"/>
                  <a:gd name="T33" fmla="*/ 364 h 863"/>
                  <a:gd name="T34" fmla="*/ 566 w 671"/>
                  <a:gd name="T35" fmla="*/ 231 h 863"/>
                  <a:gd name="T36" fmla="*/ 652 w 671"/>
                  <a:gd name="T37" fmla="*/ 211 h 863"/>
                  <a:gd name="T38" fmla="*/ 480 w 671"/>
                  <a:gd name="T39" fmla="*/ 38 h 863"/>
                  <a:gd name="T40" fmla="*/ 345 w 671"/>
                  <a:gd name="T41" fmla="*/ 652 h 863"/>
                  <a:gd name="T42" fmla="*/ 345 w 671"/>
                  <a:gd name="T43" fmla="*/ 672 h 863"/>
                  <a:gd name="T44" fmla="*/ 355 w 671"/>
                  <a:gd name="T45" fmla="*/ 691 h 863"/>
                  <a:gd name="T46" fmla="*/ 355 w 671"/>
                  <a:gd name="T47" fmla="*/ 710 h 863"/>
                  <a:gd name="T48" fmla="*/ 269 w 671"/>
                  <a:gd name="T49" fmla="*/ 738 h 863"/>
                  <a:gd name="T50" fmla="*/ 183 w 671"/>
                  <a:gd name="T51" fmla="*/ 758 h 863"/>
                  <a:gd name="T52" fmla="*/ 86 w 671"/>
                  <a:gd name="T53" fmla="*/ 767 h 863"/>
                  <a:gd name="T54" fmla="*/ 0 w 671"/>
                  <a:gd name="T55" fmla="*/ 767 h 863"/>
                  <a:gd name="T56" fmla="*/ 9 w 671"/>
                  <a:gd name="T57" fmla="*/ 786 h 863"/>
                  <a:gd name="T58" fmla="*/ 259 w 671"/>
                  <a:gd name="T59" fmla="*/ 835 h 863"/>
                  <a:gd name="T60" fmla="*/ 538 w 671"/>
                  <a:gd name="T61" fmla="*/ 825 h 863"/>
                  <a:gd name="T62" fmla="*/ 441 w 671"/>
                  <a:gd name="T63" fmla="*/ 747 h 863"/>
                  <a:gd name="T64" fmla="*/ 345 w 671"/>
                  <a:gd name="T65" fmla="*/ 652 h 86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71"/>
                  <a:gd name="T100" fmla="*/ 0 h 863"/>
                  <a:gd name="T101" fmla="*/ 671 w 671"/>
                  <a:gd name="T102" fmla="*/ 863 h 86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71" h="863">
                    <a:moveTo>
                      <a:pt x="383" y="0"/>
                    </a:moveTo>
                    <a:lnTo>
                      <a:pt x="394" y="29"/>
                    </a:lnTo>
                    <a:lnTo>
                      <a:pt x="394" y="57"/>
                    </a:lnTo>
                    <a:lnTo>
                      <a:pt x="403" y="87"/>
                    </a:lnTo>
                    <a:lnTo>
                      <a:pt x="413" y="115"/>
                    </a:lnTo>
                    <a:lnTo>
                      <a:pt x="422" y="144"/>
                    </a:lnTo>
                    <a:lnTo>
                      <a:pt x="432" y="173"/>
                    </a:lnTo>
                    <a:lnTo>
                      <a:pt x="441" y="201"/>
                    </a:lnTo>
                    <a:lnTo>
                      <a:pt x="441" y="220"/>
                    </a:lnTo>
                    <a:lnTo>
                      <a:pt x="432" y="240"/>
                    </a:lnTo>
                    <a:lnTo>
                      <a:pt x="403" y="250"/>
                    </a:lnTo>
                    <a:lnTo>
                      <a:pt x="374" y="259"/>
                    </a:lnTo>
                    <a:lnTo>
                      <a:pt x="345" y="268"/>
                    </a:lnTo>
                    <a:lnTo>
                      <a:pt x="307" y="278"/>
                    </a:lnTo>
                    <a:lnTo>
                      <a:pt x="288" y="287"/>
                    </a:lnTo>
                    <a:lnTo>
                      <a:pt x="269" y="307"/>
                    </a:lnTo>
                    <a:lnTo>
                      <a:pt x="259" y="336"/>
                    </a:lnTo>
                    <a:lnTo>
                      <a:pt x="250" y="336"/>
                    </a:lnTo>
                    <a:lnTo>
                      <a:pt x="250" y="355"/>
                    </a:lnTo>
                    <a:lnTo>
                      <a:pt x="250" y="364"/>
                    </a:lnTo>
                    <a:lnTo>
                      <a:pt x="250" y="384"/>
                    </a:lnTo>
                    <a:lnTo>
                      <a:pt x="259" y="403"/>
                    </a:lnTo>
                    <a:lnTo>
                      <a:pt x="269" y="412"/>
                    </a:lnTo>
                    <a:lnTo>
                      <a:pt x="269" y="431"/>
                    </a:lnTo>
                    <a:lnTo>
                      <a:pt x="278" y="441"/>
                    </a:lnTo>
                    <a:lnTo>
                      <a:pt x="278" y="450"/>
                    </a:lnTo>
                    <a:lnTo>
                      <a:pt x="288" y="461"/>
                    </a:lnTo>
                    <a:lnTo>
                      <a:pt x="288" y="470"/>
                    </a:lnTo>
                    <a:lnTo>
                      <a:pt x="297" y="480"/>
                    </a:lnTo>
                    <a:lnTo>
                      <a:pt x="297" y="489"/>
                    </a:lnTo>
                    <a:lnTo>
                      <a:pt x="538" y="470"/>
                    </a:lnTo>
                    <a:lnTo>
                      <a:pt x="671" y="470"/>
                    </a:lnTo>
                    <a:lnTo>
                      <a:pt x="652" y="422"/>
                    </a:lnTo>
                    <a:lnTo>
                      <a:pt x="605" y="364"/>
                    </a:lnTo>
                    <a:lnTo>
                      <a:pt x="547" y="240"/>
                    </a:lnTo>
                    <a:lnTo>
                      <a:pt x="566" y="231"/>
                    </a:lnTo>
                    <a:lnTo>
                      <a:pt x="624" y="220"/>
                    </a:lnTo>
                    <a:lnTo>
                      <a:pt x="652" y="211"/>
                    </a:lnTo>
                    <a:lnTo>
                      <a:pt x="624" y="182"/>
                    </a:lnTo>
                    <a:lnTo>
                      <a:pt x="480" y="38"/>
                    </a:lnTo>
                    <a:lnTo>
                      <a:pt x="383" y="0"/>
                    </a:lnTo>
                    <a:close/>
                    <a:moveTo>
                      <a:pt x="345" y="652"/>
                    </a:moveTo>
                    <a:lnTo>
                      <a:pt x="345" y="661"/>
                    </a:lnTo>
                    <a:lnTo>
                      <a:pt x="345" y="672"/>
                    </a:lnTo>
                    <a:lnTo>
                      <a:pt x="355" y="681"/>
                    </a:lnTo>
                    <a:lnTo>
                      <a:pt x="355" y="691"/>
                    </a:lnTo>
                    <a:lnTo>
                      <a:pt x="355" y="700"/>
                    </a:lnTo>
                    <a:lnTo>
                      <a:pt x="355" y="710"/>
                    </a:lnTo>
                    <a:lnTo>
                      <a:pt x="317" y="728"/>
                    </a:lnTo>
                    <a:lnTo>
                      <a:pt x="269" y="738"/>
                    </a:lnTo>
                    <a:lnTo>
                      <a:pt x="230" y="747"/>
                    </a:lnTo>
                    <a:lnTo>
                      <a:pt x="183" y="758"/>
                    </a:lnTo>
                    <a:lnTo>
                      <a:pt x="134" y="758"/>
                    </a:lnTo>
                    <a:lnTo>
                      <a:pt x="86" y="767"/>
                    </a:lnTo>
                    <a:lnTo>
                      <a:pt x="39" y="767"/>
                    </a:lnTo>
                    <a:lnTo>
                      <a:pt x="0" y="767"/>
                    </a:lnTo>
                    <a:lnTo>
                      <a:pt x="0" y="777"/>
                    </a:lnTo>
                    <a:lnTo>
                      <a:pt x="9" y="786"/>
                    </a:lnTo>
                    <a:lnTo>
                      <a:pt x="202" y="835"/>
                    </a:lnTo>
                    <a:lnTo>
                      <a:pt x="259" y="835"/>
                    </a:lnTo>
                    <a:lnTo>
                      <a:pt x="538" y="863"/>
                    </a:lnTo>
                    <a:lnTo>
                      <a:pt x="538" y="825"/>
                    </a:lnTo>
                    <a:lnTo>
                      <a:pt x="461" y="747"/>
                    </a:lnTo>
                    <a:lnTo>
                      <a:pt x="441" y="747"/>
                    </a:lnTo>
                    <a:lnTo>
                      <a:pt x="355" y="652"/>
                    </a:lnTo>
                    <a:lnTo>
                      <a:pt x="345" y="652"/>
                    </a:lnTo>
                    <a:close/>
                  </a:path>
                </a:pathLst>
              </a:custGeom>
              <a:solidFill>
                <a:srgbClr val="666633"/>
              </a:solidFill>
              <a:ln w="9525">
                <a:noFill/>
                <a:round/>
                <a:headEnd/>
                <a:tailEnd/>
              </a:ln>
            </p:spPr>
            <p:txBody>
              <a:bodyPr>
                <a:prstTxWarp prst="textNoShape">
                  <a:avLst/>
                </a:prstTxWarp>
              </a:bodyPr>
              <a:lstStyle/>
              <a:p>
                <a:endParaRPr lang="en-US"/>
              </a:p>
            </p:txBody>
          </p:sp>
          <p:sp>
            <p:nvSpPr>
              <p:cNvPr id="63716" name="Freeform 274"/>
              <p:cNvSpPr>
                <a:spLocks/>
              </p:cNvSpPr>
              <p:nvPr/>
            </p:nvSpPr>
            <p:spPr bwMode="auto">
              <a:xfrm>
                <a:off x="4275" y="2059"/>
                <a:ext cx="42" cy="46"/>
              </a:xfrm>
              <a:custGeom>
                <a:avLst/>
                <a:gdLst>
                  <a:gd name="T0" fmla="*/ 29 w 211"/>
                  <a:gd name="T1" fmla="*/ 106 h 231"/>
                  <a:gd name="T2" fmla="*/ 48 w 211"/>
                  <a:gd name="T3" fmla="*/ 106 h 231"/>
                  <a:gd name="T4" fmla="*/ 57 w 211"/>
                  <a:gd name="T5" fmla="*/ 96 h 231"/>
                  <a:gd name="T6" fmla="*/ 76 w 211"/>
                  <a:gd name="T7" fmla="*/ 87 h 231"/>
                  <a:gd name="T8" fmla="*/ 86 w 211"/>
                  <a:gd name="T9" fmla="*/ 68 h 231"/>
                  <a:gd name="T10" fmla="*/ 106 w 211"/>
                  <a:gd name="T11" fmla="*/ 57 h 231"/>
                  <a:gd name="T12" fmla="*/ 115 w 211"/>
                  <a:gd name="T13" fmla="*/ 57 h 231"/>
                  <a:gd name="T14" fmla="*/ 134 w 211"/>
                  <a:gd name="T15" fmla="*/ 48 h 231"/>
                  <a:gd name="T16" fmla="*/ 153 w 211"/>
                  <a:gd name="T17" fmla="*/ 48 h 231"/>
                  <a:gd name="T18" fmla="*/ 153 w 211"/>
                  <a:gd name="T19" fmla="*/ 38 h 231"/>
                  <a:gd name="T20" fmla="*/ 162 w 211"/>
                  <a:gd name="T21" fmla="*/ 29 h 231"/>
                  <a:gd name="T22" fmla="*/ 162 w 211"/>
                  <a:gd name="T23" fmla="*/ 19 h 231"/>
                  <a:gd name="T24" fmla="*/ 173 w 211"/>
                  <a:gd name="T25" fmla="*/ 10 h 231"/>
                  <a:gd name="T26" fmla="*/ 173 w 211"/>
                  <a:gd name="T27" fmla="*/ 0 h 231"/>
                  <a:gd name="T28" fmla="*/ 182 w 211"/>
                  <a:gd name="T29" fmla="*/ 0 h 231"/>
                  <a:gd name="T30" fmla="*/ 192 w 211"/>
                  <a:gd name="T31" fmla="*/ 0 h 231"/>
                  <a:gd name="T32" fmla="*/ 192 w 211"/>
                  <a:gd name="T33" fmla="*/ 10 h 231"/>
                  <a:gd name="T34" fmla="*/ 201 w 211"/>
                  <a:gd name="T35" fmla="*/ 19 h 231"/>
                  <a:gd name="T36" fmla="*/ 201 w 211"/>
                  <a:gd name="T37" fmla="*/ 38 h 231"/>
                  <a:gd name="T38" fmla="*/ 201 w 211"/>
                  <a:gd name="T39" fmla="*/ 57 h 231"/>
                  <a:gd name="T40" fmla="*/ 201 w 211"/>
                  <a:gd name="T41" fmla="*/ 68 h 231"/>
                  <a:gd name="T42" fmla="*/ 201 w 211"/>
                  <a:gd name="T43" fmla="*/ 87 h 231"/>
                  <a:gd name="T44" fmla="*/ 201 w 211"/>
                  <a:gd name="T45" fmla="*/ 106 h 231"/>
                  <a:gd name="T46" fmla="*/ 211 w 211"/>
                  <a:gd name="T47" fmla="*/ 124 h 231"/>
                  <a:gd name="T48" fmla="*/ 201 w 211"/>
                  <a:gd name="T49" fmla="*/ 115 h 231"/>
                  <a:gd name="T50" fmla="*/ 192 w 211"/>
                  <a:gd name="T51" fmla="*/ 115 h 231"/>
                  <a:gd name="T52" fmla="*/ 125 w 211"/>
                  <a:gd name="T53" fmla="*/ 144 h 231"/>
                  <a:gd name="T54" fmla="*/ 0 w 211"/>
                  <a:gd name="T55" fmla="*/ 231 h 231"/>
                  <a:gd name="T56" fmla="*/ 9 w 211"/>
                  <a:gd name="T57" fmla="*/ 154 h 231"/>
                  <a:gd name="T58" fmla="*/ 29 w 211"/>
                  <a:gd name="T59" fmla="*/ 106 h 23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11"/>
                  <a:gd name="T91" fmla="*/ 0 h 231"/>
                  <a:gd name="T92" fmla="*/ 211 w 211"/>
                  <a:gd name="T93" fmla="*/ 231 h 231"/>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11" h="231">
                    <a:moveTo>
                      <a:pt x="29" y="106"/>
                    </a:moveTo>
                    <a:lnTo>
                      <a:pt x="48" y="106"/>
                    </a:lnTo>
                    <a:lnTo>
                      <a:pt x="57" y="96"/>
                    </a:lnTo>
                    <a:lnTo>
                      <a:pt x="76" y="87"/>
                    </a:lnTo>
                    <a:lnTo>
                      <a:pt x="86" y="68"/>
                    </a:lnTo>
                    <a:lnTo>
                      <a:pt x="106" y="57"/>
                    </a:lnTo>
                    <a:lnTo>
                      <a:pt x="115" y="57"/>
                    </a:lnTo>
                    <a:lnTo>
                      <a:pt x="134" y="48"/>
                    </a:lnTo>
                    <a:lnTo>
                      <a:pt x="153" y="48"/>
                    </a:lnTo>
                    <a:lnTo>
                      <a:pt x="153" y="38"/>
                    </a:lnTo>
                    <a:lnTo>
                      <a:pt x="162" y="29"/>
                    </a:lnTo>
                    <a:lnTo>
                      <a:pt x="162" y="19"/>
                    </a:lnTo>
                    <a:lnTo>
                      <a:pt x="173" y="10"/>
                    </a:lnTo>
                    <a:lnTo>
                      <a:pt x="173" y="0"/>
                    </a:lnTo>
                    <a:lnTo>
                      <a:pt x="182" y="0"/>
                    </a:lnTo>
                    <a:lnTo>
                      <a:pt x="192" y="0"/>
                    </a:lnTo>
                    <a:lnTo>
                      <a:pt x="192" y="10"/>
                    </a:lnTo>
                    <a:lnTo>
                      <a:pt x="201" y="19"/>
                    </a:lnTo>
                    <a:lnTo>
                      <a:pt x="201" y="38"/>
                    </a:lnTo>
                    <a:lnTo>
                      <a:pt x="201" y="57"/>
                    </a:lnTo>
                    <a:lnTo>
                      <a:pt x="201" y="68"/>
                    </a:lnTo>
                    <a:lnTo>
                      <a:pt x="201" y="87"/>
                    </a:lnTo>
                    <a:lnTo>
                      <a:pt x="201" y="106"/>
                    </a:lnTo>
                    <a:lnTo>
                      <a:pt x="211" y="124"/>
                    </a:lnTo>
                    <a:lnTo>
                      <a:pt x="201" y="115"/>
                    </a:lnTo>
                    <a:lnTo>
                      <a:pt x="192" y="115"/>
                    </a:lnTo>
                    <a:lnTo>
                      <a:pt x="125" y="144"/>
                    </a:lnTo>
                    <a:lnTo>
                      <a:pt x="0" y="231"/>
                    </a:lnTo>
                    <a:lnTo>
                      <a:pt x="9" y="154"/>
                    </a:lnTo>
                    <a:lnTo>
                      <a:pt x="29" y="106"/>
                    </a:lnTo>
                    <a:close/>
                  </a:path>
                </a:pathLst>
              </a:custGeom>
              <a:solidFill>
                <a:srgbClr val="666633"/>
              </a:solidFill>
              <a:ln w="9525">
                <a:noFill/>
                <a:round/>
                <a:headEnd/>
                <a:tailEnd/>
              </a:ln>
            </p:spPr>
            <p:txBody>
              <a:bodyPr>
                <a:prstTxWarp prst="textNoShape">
                  <a:avLst/>
                </a:prstTxWarp>
              </a:bodyPr>
              <a:lstStyle/>
              <a:p>
                <a:endParaRPr lang="en-US"/>
              </a:p>
            </p:txBody>
          </p:sp>
          <p:sp>
            <p:nvSpPr>
              <p:cNvPr id="63717" name="Freeform 275"/>
              <p:cNvSpPr>
                <a:spLocks/>
              </p:cNvSpPr>
              <p:nvPr/>
            </p:nvSpPr>
            <p:spPr bwMode="auto">
              <a:xfrm>
                <a:off x="4336" y="2069"/>
                <a:ext cx="66" cy="34"/>
              </a:xfrm>
              <a:custGeom>
                <a:avLst/>
                <a:gdLst>
                  <a:gd name="T0" fmla="*/ 327 w 327"/>
                  <a:gd name="T1" fmla="*/ 173 h 173"/>
                  <a:gd name="T2" fmla="*/ 299 w 327"/>
                  <a:gd name="T3" fmla="*/ 164 h 173"/>
                  <a:gd name="T4" fmla="*/ 288 w 327"/>
                  <a:gd name="T5" fmla="*/ 153 h 173"/>
                  <a:gd name="T6" fmla="*/ 269 w 327"/>
                  <a:gd name="T7" fmla="*/ 144 h 173"/>
                  <a:gd name="T8" fmla="*/ 250 w 327"/>
                  <a:gd name="T9" fmla="*/ 134 h 173"/>
                  <a:gd name="T10" fmla="*/ 241 w 327"/>
                  <a:gd name="T11" fmla="*/ 115 h 173"/>
                  <a:gd name="T12" fmla="*/ 231 w 327"/>
                  <a:gd name="T13" fmla="*/ 106 h 173"/>
                  <a:gd name="T14" fmla="*/ 221 w 327"/>
                  <a:gd name="T15" fmla="*/ 96 h 173"/>
                  <a:gd name="T16" fmla="*/ 221 w 327"/>
                  <a:gd name="T17" fmla="*/ 87 h 173"/>
                  <a:gd name="T18" fmla="*/ 211 w 327"/>
                  <a:gd name="T19" fmla="*/ 76 h 173"/>
                  <a:gd name="T20" fmla="*/ 202 w 327"/>
                  <a:gd name="T21" fmla="*/ 67 h 173"/>
                  <a:gd name="T22" fmla="*/ 193 w 327"/>
                  <a:gd name="T23" fmla="*/ 48 h 173"/>
                  <a:gd name="T24" fmla="*/ 193 w 327"/>
                  <a:gd name="T25" fmla="*/ 39 h 173"/>
                  <a:gd name="T26" fmla="*/ 183 w 327"/>
                  <a:gd name="T27" fmla="*/ 29 h 173"/>
                  <a:gd name="T28" fmla="*/ 183 w 327"/>
                  <a:gd name="T29" fmla="*/ 20 h 173"/>
                  <a:gd name="T30" fmla="*/ 174 w 327"/>
                  <a:gd name="T31" fmla="*/ 9 h 173"/>
                  <a:gd name="T32" fmla="*/ 164 w 327"/>
                  <a:gd name="T33" fmla="*/ 9 h 173"/>
                  <a:gd name="T34" fmla="*/ 155 w 327"/>
                  <a:gd name="T35" fmla="*/ 9 h 173"/>
                  <a:gd name="T36" fmla="*/ 144 w 327"/>
                  <a:gd name="T37" fmla="*/ 9 h 173"/>
                  <a:gd name="T38" fmla="*/ 125 w 327"/>
                  <a:gd name="T39" fmla="*/ 9 h 173"/>
                  <a:gd name="T40" fmla="*/ 116 w 327"/>
                  <a:gd name="T41" fmla="*/ 9 h 173"/>
                  <a:gd name="T42" fmla="*/ 97 w 327"/>
                  <a:gd name="T43" fmla="*/ 0 h 173"/>
                  <a:gd name="T44" fmla="*/ 87 w 327"/>
                  <a:gd name="T45" fmla="*/ 0 h 173"/>
                  <a:gd name="T46" fmla="*/ 77 w 327"/>
                  <a:gd name="T47" fmla="*/ 0 h 173"/>
                  <a:gd name="T48" fmla="*/ 68 w 327"/>
                  <a:gd name="T49" fmla="*/ 9 h 173"/>
                  <a:gd name="T50" fmla="*/ 58 w 327"/>
                  <a:gd name="T51" fmla="*/ 20 h 173"/>
                  <a:gd name="T52" fmla="*/ 58 w 327"/>
                  <a:gd name="T53" fmla="*/ 29 h 173"/>
                  <a:gd name="T54" fmla="*/ 49 w 327"/>
                  <a:gd name="T55" fmla="*/ 29 h 173"/>
                  <a:gd name="T56" fmla="*/ 49 w 327"/>
                  <a:gd name="T57" fmla="*/ 39 h 173"/>
                  <a:gd name="T58" fmla="*/ 39 w 327"/>
                  <a:gd name="T59" fmla="*/ 39 h 173"/>
                  <a:gd name="T60" fmla="*/ 30 w 327"/>
                  <a:gd name="T61" fmla="*/ 39 h 173"/>
                  <a:gd name="T62" fmla="*/ 20 w 327"/>
                  <a:gd name="T63" fmla="*/ 39 h 173"/>
                  <a:gd name="T64" fmla="*/ 11 w 327"/>
                  <a:gd name="T65" fmla="*/ 39 h 173"/>
                  <a:gd name="T66" fmla="*/ 11 w 327"/>
                  <a:gd name="T67" fmla="*/ 48 h 173"/>
                  <a:gd name="T68" fmla="*/ 0 w 327"/>
                  <a:gd name="T69" fmla="*/ 48 h 173"/>
                  <a:gd name="T70" fmla="*/ 0 w 327"/>
                  <a:gd name="T71" fmla="*/ 58 h 173"/>
                  <a:gd name="T72" fmla="*/ 0 w 327"/>
                  <a:gd name="T73" fmla="*/ 67 h 173"/>
                  <a:gd name="T74" fmla="*/ 0 w 327"/>
                  <a:gd name="T75" fmla="*/ 76 h 173"/>
                  <a:gd name="T76" fmla="*/ 0 w 327"/>
                  <a:gd name="T77" fmla="*/ 87 h 173"/>
                  <a:gd name="T78" fmla="*/ 11 w 327"/>
                  <a:gd name="T79" fmla="*/ 87 h 173"/>
                  <a:gd name="T80" fmla="*/ 11 w 327"/>
                  <a:gd name="T81" fmla="*/ 96 h 173"/>
                  <a:gd name="T82" fmla="*/ 58 w 327"/>
                  <a:gd name="T83" fmla="*/ 106 h 173"/>
                  <a:gd name="T84" fmla="*/ 97 w 327"/>
                  <a:gd name="T85" fmla="*/ 106 h 173"/>
                  <a:gd name="T86" fmla="*/ 135 w 327"/>
                  <a:gd name="T87" fmla="*/ 115 h 173"/>
                  <a:gd name="T88" fmla="*/ 174 w 327"/>
                  <a:gd name="T89" fmla="*/ 125 h 173"/>
                  <a:gd name="T90" fmla="*/ 211 w 327"/>
                  <a:gd name="T91" fmla="*/ 144 h 173"/>
                  <a:gd name="T92" fmla="*/ 250 w 327"/>
                  <a:gd name="T93" fmla="*/ 153 h 173"/>
                  <a:gd name="T94" fmla="*/ 288 w 327"/>
                  <a:gd name="T95" fmla="*/ 164 h 173"/>
                  <a:gd name="T96" fmla="*/ 327 w 327"/>
                  <a:gd name="T97" fmla="*/ 173 h 17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327"/>
                  <a:gd name="T148" fmla="*/ 0 h 173"/>
                  <a:gd name="T149" fmla="*/ 327 w 327"/>
                  <a:gd name="T150" fmla="*/ 173 h 173"/>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327" h="173">
                    <a:moveTo>
                      <a:pt x="327" y="173"/>
                    </a:moveTo>
                    <a:lnTo>
                      <a:pt x="299" y="164"/>
                    </a:lnTo>
                    <a:lnTo>
                      <a:pt x="288" y="153"/>
                    </a:lnTo>
                    <a:lnTo>
                      <a:pt x="269" y="144"/>
                    </a:lnTo>
                    <a:lnTo>
                      <a:pt x="250" y="134"/>
                    </a:lnTo>
                    <a:lnTo>
                      <a:pt x="241" y="115"/>
                    </a:lnTo>
                    <a:lnTo>
                      <a:pt x="231" y="106"/>
                    </a:lnTo>
                    <a:lnTo>
                      <a:pt x="221" y="96"/>
                    </a:lnTo>
                    <a:lnTo>
                      <a:pt x="221" y="87"/>
                    </a:lnTo>
                    <a:lnTo>
                      <a:pt x="211" y="76"/>
                    </a:lnTo>
                    <a:lnTo>
                      <a:pt x="202" y="67"/>
                    </a:lnTo>
                    <a:lnTo>
                      <a:pt x="193" y="48"/>
                    </a:lnTo>
                    <a:lnTo>
                      <a:pt x="193" y="39"/>
                    </a:lnTo>
                    <a:lnTo>
                      <a:pt x="183" y="29"/>
                    </a:lnTo>
                    <a:lnTo>
                      <a:pt x="183" y="20"/>
                    </a:lnTo>
                    <a:lnTo>
                      <a:pt x="174" y="9"/>
                    </a:lnTo>
                    <a:lnTo>
                      <a:pt x="164" y="9"/>
                    </a:lnTo>
                    <a:lnTo>
                      <a:pt x="155" y="9"/>
                    </a:lnTo>
                    <a:lnTo>
                      <a:pt x="144" y="9"/>
                    </a:lnTo>
                    <a:lnTo>
                      <a:pt x="125" y="9"/>
                    </a:lnTo>
                    <a:lnTo>
                      <a:pt x="116" y="9"/>
                    </a:lnTo>
                    <a:lnTo>
                      <a:pt x="97" y="0"/>
                    </a:lnTo>
                    <a:lnTo>
                      <a:pt x="87" y="0"/>
                    </a:lnTo>
                    <a:lnTo>
                      <a:pt x="77" y="0"/>
                    </a:lnTo>
                    <a:lnTo>
                      <a:pt x="68" y="9"/>
                    </a:lnTo>
                    <a:lnTo>
                      <a:pt x="58" y="20"/>
                    </a:lnTo>
                    <a:lnTo>
                      <a:pt x="58" y="29"/>
                    </a:lnTo>
                    <a:lnTo>
                      <a:pt x="49" y="29"/>
                    </a:lnTo>
                    <a:lnTo>
                      <a:pt x="49" y="39"/>
                    </a:lnTo>
                    <a:lnTo>
                      <a:pt x="39" y="39"/>
                    </a:lnTo>
                    <a:lnTo>
                      <a:pt x="30" y="39"/>
                    </a:lnTo>
                    <a:lnTo>
                      <a:pt x="20" y="39"/>
                    </a:lnTo>
                    <a:lnTo>
                      <a:pt x="11" y="39"/>
                    </a:lnTo>
                    <a:lnTo>
                      <a:pt x="11" y="48"/>
                    </a:lnTo>
                    <a:lnTo>
                      <a:pt x="0" y="48"/>
                    </a:lnTo>
                    <a:lnTo>
                      <a:pt x="0" y="58"/>
                    </a:lnTo>
                    <a:lnTo>
                      <a:pt x="0" y="67"/>
                    </a:lnTo>
                    <a:lnTo>
                      <a:pt x="0" y="76"/>
                    </a:lnTo>
                    <a:lnTo>
                      <a:pt x="0" y="87"/>
                    </a:lnTo>
                    <a:lnTo>
                      <a:pt x="11" y="87"/>
                    </a:lnTo>
                    <a:lnTo>
                      <a:pt x="11" y="96"/>
                    </a:lnTo>
                    <a:lnTo>
                      <a:pt x="58" y="106"/>
                    </a:lnTo>
                    <a:lnTo>
                      <a:pt x="97" y="106"/>
                    </a:lnTo>
                    <a:lnTo>
                      <a:pt x="135" y="115"/>
                    </a:lnTo>
                    <a:lnTo>
                      <a:pt x="174" y="125"/>
                    </a:lnTo>
                    <a:lnTo>
                      <a:pt x="211" y="144"/>
                    </a:lnTo>
                    <a:lnTo>
                      <a:pt x="250" y="153"/>
                    </a:lnTo>
                    <a:lnTo>
                      <a:pt x="288" y="164"/>
                    </a:lnTo>
                    <a:lnTo>
                      <a:pt x="327" y="173"/>
                    </a:lnTo>
                    <a:close/>
                  </a:path>
                </a:pathLst>
              </a:custGeom>
              <a:solidFill>
                <a:srgbClr val="666633"/>
              </a:solidFill>
              <a:ln w="9525">
                <a:noFill/>
                <a:round/>
                <a:headEnd/>
                <a:tailEnd/>
              </a:ln>
            </p:spPr>
            <p:txBody>
              <a:bodyPr>
                <a:prstTxWarp prst="textNoShape">
                  <a:avLst/>
                </a:prstTxWarp>
              </a:bodyPr>
              <a:lstStyle/>
              <a:p>
                <a:endParaRPr lang="en-US"/>
              </a:p>
            </p:txBody>
          </p:sp>
          <p:sp>
            <p:nvSpPr>
              <p:cNvPr id="63718" name="Freeform 276"/>
              <p:cNvSpPr>
                <a:spLocks/>
              </p:cNvSpPr>
              <p:nvPr/>
            </p:nvSpPr>
            <p:spPr bwMode="auto">
              <a:xfrm>
                <a:off x="4300" y="1756"/>
                <a:ext cx="92" cy="104"/>
              </a:xfrm>
              <a:custGeom>
                <a:avLst/>
                <a:gdLst>
                  <a:gd name="T0" fmla="*/ 105 w 460"/>
                  <a:gd name="T1" fmla="*/ 39 h 518"/>
                  <a:gd name="T2" fmla="*/ 67 w 460"/>
                  <a:gd name="T3" fmla="*/ 77 h 518"/>
                  <a:gd name="T4" fmla="*/ 57 w 460"/>
                  <a:gd name="T5" fmla="*/ 86 h 518"/>
                  <a:gd name="T6" fmla="*/ 57 w 460"/>
                  <a:gd name="T7" fmla="*/ 105 h 518"/>
                  <a:gd name="T8" fmla="*/ 48 w 460"/>
                  <a:gd name="T9" fmla="*/ 116 h 518"/>
                  <a:gd name="T10" fmla="*/ 37 w 460"/>
                  <a:gd name="T11" fmla="*/ 125 h 518"/>
                  <a:gd name="T12" fmla="*/ 28 w 460"/>
                  <a:gd name="T13" fmla="*/ 134 h 518"/>
                  <a:gd name="T14" fmla="*/ 18 w 460"/>
                  <a:gd name="T15" fmla="*/ 144 h 518"/>
                  <a:gd name="T16" fmla="*/ 9 w 460"/>
                  <a:gd name="T17" fmla="*/ 153 h 518"/>
                  <a:gd name="T18" fmla="*/ 0 w 460"/>
                  <a:gd name="T19" fmla="*/ 163 h 518"/>
                  <a:gd name="T20" fmla="*/ 9 w 460"/>
                  <a:gd name="T21" fmla="*/ 183 h 518"/>
                  <a:gd name="T22" fmla="*/ 9 w 460"/>
                  <a:gd name="T23" fmla="*/ 192 h 518"/>
                  <a:gd name="T24" fmla="*/ 9 w 460"/>
                  <a:gd name="T25" fmla="*/ 202 h 518"/>
                  <a:gd name="T26" fmla="*/ 9 w 460"/>
                  <a:gd name="T27" fmla="*/ 211 h 518"/>
                  <a:gd name="T28" fmla="*/ 18 w 460"/>
                  <a:gd name="T29" fmla="*/ 230 h 518"/>
                  <a:gd name="T30" fmla="*/ 18 w 460"/>
                  <a:gd name="T31" fmla="*/ 240 h 518"/>
                  <a:gd name="T32" fmla="*/ 18 w 460"/>
                  <a:gd name="T33" fmla="*/ 249 h 518"/>
                  <a:gd name="T34" fmla="*/ 28 w 460"/>
                  <a:gd name="T35" fmla="*/ 269 h 518"/>
                  <a:gd name="T36" fmla="*/ 86 w 460"/>
                  <a:gd name="T37" fmla="*/ 278 h 518"/>
                  <a:gd name="T38" fmla="*/ 143 w 460"/>
                  <a:gd name="T39" fmla="*/ 297 h 518"/>
                  <a:gd name="T40" fmla="*/ 201 w 460"/>
                  <a:gd name="T41" fmla="*/ 327 h 518"/>
                  <a:gd name="T42" fmla="*/ 268 w 460"/>
                  <a:gd name="T43" fmla="*/ 355 h 518"/>
                  <a:gd name="T44" fmla="*/ 325 w 460"/>
                  <a:gd name="T45" fmla="*/ 383 h 518"/>
                  <a:gd name="T46" fmla="*/ 374 w 460"/>
                  <a:gd name="T47" fmla="*/ 422 h 518"/>
                  <a:gd name="T48" fmla="*/ 422 w 460"/>
                  <a:gd name="T49" fmla="*/ 460 h 518"/>
                  <a:gd name="T50" fmla="*/ 460 w 460"/>
                  <a:gd name="T51" fmla="*/ 508 h 518"/>
                  <a:gd name="T52" fmla="*/ 460 w 460"/>
                  <a:gd name="T53" fmla="*/ 518 h 518"/>
                  <a:gd name="T54" fmla="*/ 450 w 460"/>
                  <a:gd name="T55" fmla="*/ 460 h 518"/>
                  <a:gd name="T56" fmla="*/ 431 w 460"/>
                  <a:gd name="T57" fmla="*/ 393 h 518"/>
                  <a:gd name="T58" fmla="*/ 392 w 460"/>
                  <a:gd name="T59" fmla="*/ 336 h 518"/>
                  <a:gd name="T60" fmla="*/ 355 w 460"/>
                  <a:gd name="T61" fmla="*/ 288 h 518"/>
                  <a:gd name="T62" fmla="*/ 297 w 460"/>
                  <a:gd name="T63" fmla="*/ 240 h 518"/>
                  <a:gd name="T64" fmla="*/ 239 w 460"/>
                  <a:gd name="T65" fmla="*/ 211 h 518"/>
                  <a:gd name="T66" fmla="*/ 172 w 460"/>
                  <a:gd name="T67" fmla="*/ 183 h 518"/>
                  <a:gd name="T68" fmla="*/ 114 w 460"/>
                  <a:gd name="T69" fmla="*/ 183 h 518"/>
                  <a:gd name="T70" fmla="*/ 114 w 460"/>
                  <a:gd name="T71" fmla="*/ 153 h 518"/>
                  <a:gd name="T72" fmla="*/ 114 w 460"/>
                  <a:gd name="T73" fmla="*/ 134 h 518"/>
                  <a:gd name="T74" fmla="*/ 114 w 460"/>
                  <a:gd name="T75" fmla="*/ 116 h 518"/>
                  <a:gd name="T76" fmla="*/ 114 w 460"/>
                  <a:gd name="T77" fmla="*/ 86 h 518"/>
                  <a:gd name="T78" fmla="*/ 125 w 460"/>
                  <a:gd name="T79" fmla="*/ 67 h 518"/>
                  <a:gd name="T80" fmla="*/ 125 w 460"/>
                  <a:gd name="T81" fmla="*/ 39 h 518"/>
                  <a:gd name="T82" fmla="*/ 125 w 460"/>
                  <a:gd name="T83" fmla="*/ 19 h 518"/>
                  <a:gd name="T84" fmla="*/ 125 w 460"/>
                  <a:gd name="T85" fmla="*/ 0 h 518"/>
                  <a:gd name="T86" fmla="*/ 114 w 460"/>
                  <a:gd name="T87" fmla="*/ 10 h 518"/>
                  <a:gd name="T88" fmla="*/ 105 w 460"/>
                  <a:gd name="T89" fmla="*/ 10 h 518"/>
                  <a:gd name="T90" fmla="*/ 105 w 460"/>
                  <a:gd name="T91" fmla="*/ 19 h 518"/>
                  <a:gd name="T92" fmla="*/ 105 w 460"/>
                  <a:gd name="T93" fmla="*/ 28 h 518"/>
                  <a:gd name="T94" fmla="*/ 105 w 460"/>
                  <a:gd name="T95" fmla="*/ 39 h 51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60"/>
                  <a:gd name="T145" fmla="*/ 0 h 518"/>
                  <a:gd name="T146" fmla="*/ 460 w 460"/>
                  <a:gd name="T147" fmla="*/ 518 h 518"/>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60" h="518">
                    <a:moveTo>
                      <a:pt x="105" y="39"/>
                    </a:moveTo>
                    <a:lnTo>
                      <a:pt x="67" y="77"/>
                    </a:lnTo>
                    <a:lnTo>
                      <a:pt x="57" y="86"/>
                    </a:lnTo>
                    <a:lnTo>
                      <a:pt x="57" y="105"/>
                    </a:lnTo>
                    <a:lnTo>
                      <a:pt x="48" y="116"/>
                    </a:lnTo>
                    <a:lnTo>
                      <a:pt x="37" y="125"/>
                    </a:lnTo>
                    <a:lnTo>
                      <a:pt x="28" y="134"/>
                    </a:lnTo>
                    <a:lnTo>
                      <a:pt x="18" y="144"/>
                    </a:lnTo>
                    <a:lnTo>
                      <a:pt x="9" y="153"/>
                    </a:lnTo>
                    <a:lnTo>
                      <a:pt x="0" y="163"/>
                    </a:lnTo>
                    <a:lnTo>
                      <a:pt x="9" y="183"/>
                    </a:lnTo>
                    <a:lnTo>
                      <a:pt x="9" y="192"/>
                    </a:lnTo>
                    <a:lnTo>
                      <a:pt x="9" y="202"/>
                    </a:lnTo>
                    <a:lnTo>
                      <a:pt x="9" y="211"/>
                    </a:lnTo>
                    <a:lnTo>
                      <a:pt x="18" y="230"/>
                    </a:lnTo>
                    <a:lnTo>
                      <a:pt x="18" y="240"/>
                    </a:lnTo>
                    <a:lnTo>
                      <a:pt x="18" y="249"/>
                    </a:lnTo>
                    <a:lnTo>
                      <a:pt x="28" y="269"/>
                    </a:lnTo>
                    <a:lnTo>
                      <a:pt x="86" y="278"/>
                    </a:lnTo>
                    <a:lnTo>
                      <a:pt x="143" y="297"/>
                    </a:lnTo>
                    <a:lnTo>
                      <a:pt x="201" y="327"/>
                    </a:lnTo>
                    <a:lnTo>
                      <a:pt x="268" y="355"/>
                    </a:lnTo>
                    <a:lnTo>
                      <a:pt x="325" y="383"/>
                    </a:lnTo>
                    <a:lnTo>
                      <a:pt x="374" y="422"/>
                    </a:lnTo>
                    <a:lnTo>
                      <a:pt x="422" y="460"/>
                    </a:lnTo>
                    <a:lnTo>
                      <a:pt x="460" y="508"/>
                    </a:lnTo>
                    <a:lnTo>
                      <a:pt x="460" y="518"/>
                    </a:lnTo>
                    <a:lnTo>
                      <a:pt x="450" y="460"/>
                    </a:lnTo>
                    <a:lnTo>
                      <a:pt x="431" y="393"/>
                    </a:lnTo>
                    <a:lnTo>
                      <a:pt x="392" y="336"/>
                    </a:lnTo>
                    <a:lnTo>
                      <a:pt x="355" y="288"/>
                    </a:lnTo>
                    <a:lnTo>
                      <a:pt x="297" y="240"/>
                    </a:lnTo>
                    <a:lnTo>
                      <a:pt x="239" y="211"/>
                    </a:lnTo>
                    <a:lnTo>
                      <a:pt x="172" y="183"/>
                    </a:lnTo>
                    <a:lnTo>
                      <a:pt x="114" y="183"/>
                    </a:lnTo>
                    <a:lnTo>
                      <a:pt x="114" y="153"/>
                    </a:lnTo>
                    <a:lnTo>
                      <a:pt x="114" y="134"/>
                    </a:lnTo>
                    <a:lnTo>
                      <a:pt x="114" y="116"/>
                    </a:lnTo>
                    <a:lnTo>
                      <a:pt x="114" y="86"/>
                    </a:lnTo>
                    <a:lnTo>
                      <a:pt x="125" y="67"/>
                    </a:lnTo>
                    <a:lnTo>
                      <a:pt x="125" y="39"/>
                    </a:lnTo>
                    <a:lnTo>
                      <a:pt x="125" y="19"/>
                    </a:lnTo>
                    <a:lnTo>
                      <a:pt x="125" y="0"/>
                    </a:lnTo>
                    <a:lnTo>
                      <a:pt x="114" y="10"/>
                    </a:lnTo>
                    <a:lnTo>
                      <a:pt x="105" y="10"/>
                    </a:lnTo>
                    <a:lnTo>
                      <a:pt x="105" y="19"/>
                    </a:lnTo>
                    <a:lnTo>
                      <a:pt x="105" y="28"/>
                    </a:lnTo>
                    <a:lnTo>
                      <a:pt x="105" y="39"/>
                    </a:lnTo>
                    <a:close/>
                  </a:path>
                </a:pathLst>
              </a:custGeom>
              <a:solidFill>
                <a:srgbClr val="999933"/>
              </a:solidFill>
              <a:ln w="9525">
                <a:noFill/>
                <a:round/>
                <a:headEnd/>
                <a:tailEnd/>
              </a:ln>
            </p:spPr>
            <p:txBody>
              <a:bodyPr>
                <a:prstTxWarp prst="textNoShape">
                  <a:avLst/>
                </a:prstTxWarp>
              </a:bodyPr>
              <a:lstStyle/>
              <a:p>
                <a:endParaRPr lang="en-US"/>
              </a:p>
            </p:txBody>
          </p:sp>
          <p:sp>
            <p:nvSpPr>
              <p:cNvPr id="63719" name="Freeform 277"/>
              <p:cNvSpPr>
                <a:spLocks/>
              </p:cNvSpPr>
              <p:nvPr/>
            </p:nvSpPr>
            <p:spPr bwMode="auto">
              <a:xfrm>
                <a:off x="4298" y="1850"/>
                <a:ext cx="85" cy="58"/>
              </a:xfrm>
              <a:custGeom>
                <a:avLst/>
                <a:gdLst>
                  <a:gd name="T0" fmla="*/ 10 w 422"/>
                  <a:gd name="T1" fmla="*/ 0 h 286"/>
                  <a:gd name="T2" fmla="*/ 0 w 422"/>
                  <a:gd name="T3" fmla="*/ 28 h 286"/>
                  <a:gd name="T4" fmla="*/ 0 w 422"/>
                  <a:gd name="T5" fmla="*/ 56 h 286"/>
                  <a:gd name="T6" fmla="*/ 0 w 422"/>
                  <a:gd name="T7" fmla="*/ 86 h 286"/>
                  <a:gd name="T8" fmla="*/ 0 w 422"/>
                  <a:gd name="T9" fmla="*/ 114 h 286"/>
                  <a:gd name="T10" fmla="*/ 10 w 422"/>
                  <a:gd name="T11" fmla="*/ 133 h 286"/>
                  <a:gd name="T12" fmla="*/ 10 w 422"/>
                  <a:gd name="T13" fmla="*/ 162 h 286"/>
                  <a:gd name="T14" fmla="*/ 19 w 422"/>
                  <a:gd name="T15" fmla="*/ 181 h 286"/>
                  <a:gd name="T16" fmla="*/ 38 w 422"/>
                  <a:gd name="T17" fmla="*/ 200 h 286"/>
                  <a:gd name="T18" fmla="*/ 38 w 422"/>
                  <a:gd name="T19" fmla="*/ 219 h 286"/>
                  <a:gd name="T20" fmla="*/ 38 w 422"/>
                  <a:gd name="T21" fmla="*/ 230 h 286"/>
                  <a:gd name="T22" fmla="*/ 47 w 422"/>
                  <a:gd name="T23" fmla="*/ 230 h 286"/>
                  <a:gd name="T24" fmla="*/ 47 w 422"/>
                  <a:gd name="T25" fmla="*/ 239 h 286"/>
                  <a:gd name="T26" fmla="*/ 58 w 422"/>
                  <a:gd name="T27" fmla="*/ 239 h 286"/>
                  <a:gd name="T28" fmla="*/ 58 w 422"/>
                  <a:gd name="T29" fmla="*/ 248 h 286"/>
                  <a:gd name="T30" fmla="*/ 96 w 422"/>
                  <a:gd name="T31" fmla="*/ 248 h 286"/>
                  <a:gd name="T32" fmla="*/ 144 w 422"/>
                  <a:gd name="T33" fmla="*/ 258 h 286"/>
                  <a:gd name="T34" fmla="*/ 191 w 422"/>
                  <a:gd name="T35" fmla="*/ 267 h 286"/>
                  <a:gd name="T36" fmla="*/ 230 w 422"/>
                  <a:gd name="T37" fmla="*/ 277 h 286"/>
                  <a:gd name="T38" fmla="*/ 278 w 422"/>
                  <a:gd name="T39" fmla="*/ 286 h 286"/>
                  <a:gd name="T40" fmla="*/ 326 w 422"/>
                  <a:gd name="T41" fmla="*/ 277 h 286"/>
                  <a:gd name="T42" fmla="*/ 374 w 422"/>
                  <a:gd name="T43" fmla="*/ 258 h 286"/>
                  <a:gd name="T44" fmla="*/ 422 w 422"/>
                  <a:gd name="T45" fmla="*/ 230 h 286"/>
                  <a:gd name="T46" fmla="*/ 374 w 422"/>
                  <a:gd name="T47" fmla="*/ 210 h 286"/>
                  <a:gd name="T48" fmla="*/ 326 w 422"/>
                  <a:gd name="T49" fmla="*/ 210 h 286"/>
                  <a:gd name="T50" fmla="*/ 268 w 422"/>
                  <a:gd name="T51" fmla="*/ 200 h 286"/>
                  <a:gd name="T52" fmla="*/ 221 w 422"/>
                  <a:gd name="T53" fmla="*/ 191 h 286"/>
                  <a:gd name="T54" fmla="*/ 172 w 422"/>
                  <a:gd name="T55" fmla="*/ 191 h 286"/>
                  <a:gd name="T56" fmla="*/ 124 w 422"/>
                  <a:gd name="T57" fmla="*/ 181 h 286"/>
                  <a:gd name="T58" fmla="*/ 77 w 422"/>
                  <a:gd name="T59" fmla="*/ 162 h 286"/>
                  <a:gd name="T60" fmla="*/ 28 w 422"/>
                  <a:gd name="T61" fmla="*/ 142 h 286"/>
                  <a:gd name="T62" fmla="*/ 28 w 422"/>
                  <a:gd name="T63" fmla="*/ 133 h 286"/>
                  <a:gd name="T64" fmla="*/ 19 w 422"/>
                  <a:gd name="T65" fmla="*/ 123 h 286"/>
                  <a:gd name="T66" fmla="*/ 19 w 422"/>
                  <a:gd name="T67" fmla="*/ 105 h 286"/>
                  <a:gd name="T68" fmla="*/ 19 w 422"/>
                  <a:gd name="T69" fmla="*/ 86 h 286"/>
                  <a:gd name="T70" fmla="*/ 10 w 422"/>
                  <a:gd name="T71" fmla="*/ 66 h 286"/>
                  <a:gd name="T72" fmla="*/ 10 w 422"/>
                  <a:gd name="T73" fmla="*/ 47 h 286"/>
                  <a:gd name="T74" fmla="*/ 10 w 422"/>
                  <a:gd name="T75" fmla="*/ 18 h 286"/>
                  <a:gd name="T76" fmla="*/ 10 w 422"/>
                  <a:gd name="T77" fmla="*/ 0 h 28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422"/>
                  <a:gd name="T118" fmla="*/ 0 h 286"/>
                  <a:gd name="T119" fmla="*/ 422 w 422"/>
                  <a:gd name="T120" fmla="*/ 286 h 28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422" h="286">
                    <a:moveTo>
                      <a:pt x="10" y="0"/>
                    </a:moveTo>
                    <a:lnTo>
                      <a:pt x="0" y="28"/>
                    </a:lnTo>
                    <a:lnTo>
                      <a:pt x="0" y="56"/>
                    </a:lnTo>
                    <a:lnTo>
                      <a:pt x="0" y="86"/>
                    </a:lnTo>
                    <a:lnTo>
                      <a:pt x="0" y="114"/>
                    </a:lnTo>
                    <a:lnTo>
                      <a:pt x="10" y="133"/>
                    </a:lnTo>
                    <a:lnTo>
                      <a:pt x="10" y="162"/>
                    </a:lnTo>
                    <a:lnTo>
                      <a:pt x="19" y="181"/>
                    </a:lnTo>
                    <a:lnTo>
                      <a:pt x="38" y="200"/>
                    </a:lnTo>
                    <a:lnTo>
                      <a:pt x="38" y="219"/>
                    </a:lnTo>
                    <a:lnTo>
                      <a:pt x="38" y="230"/>
                    </a:lnTo>
                    <a:lnTo>
                      <a:pt x="47" y="230"/>
                    </a:lnTo>
                    <a:lnTo>
                      <a:pt x="47" y="239"/>
                    </a:lnTo>
                    <a:lnTo>
                      <a:pt x="58" y="239"/>
                    </a:lnTo>
                    <a:lnTo>
                      <a:pt x="58" y="248"/>
                    </a:lnTo>
                    <a:lnTo>
                      <a:pt x="96" y="248"/>
                    </a:lnTo>
                    <a:lnTo>
                      <a:pt x="144" y="258"/>
                    </a:lnTo>
                    <a:lnTo>
                      <a:pt x="191" y="267"/>
                    </a:lnTo>
                    <a:lnTo>
                      <a:pt x="230" y="277"/>
                    </a:lnTo>
                    <a:lnTo>
                      <a:pt x="278" y="286"/>
                    </a:lnTo>
                    <a:lnTo>
                      <a:pt x="326" y="277"/>
                    </a:lnTo>
                    <a:lnTo>
                      <a:pt x="374" y="258"/>
                    </a:lnTo>
                    <a:lnTo>
                      <a:pt x="422" y="230"/>
                    </a:lnTo>
                    <a:lnTo>
                      <a:pt x="374" y="210"/>
                    </a:lnTo>
                    <a:lnTo>
                      <a:pt x="326" y="210"/>
                    </a:lnTo>
                    <a:lnTo>
                      <a:pt x="268" y="200"/>
                    </a:lnTo>
                    <a:lnTo>
                      <a:pt x="221" y="191"/>
                    </a:lnTo>
                    <a:lnTo>
                      <a:pt x="172" y="191"/>
                    </a:lnTo>
                    <a:lnTo>
                      <a:pt x="124" y="181"/>
                    </a:lnTo>
                    <a:lnTo>
                      <a:pt x="77" y="162"/>
                    </a:lnTo>
                    <a:lnTo>
                      <a:pt x="28" y="142"/>
                    </a:lnTo>
                    <a:lnTo>
                      <a:pt x="28" y="133"/>
                    </a:lnTo>
                    <a:lnTo>
                      <a:pt x="19" y="123"/>
                    </a:lnTo>
                    <a:lnTo>
                      <a:pt x="19" y="105"/>
                    </a:lnTo>
                    <a:lnTo>
                      <a:pt x="19" y="86"/>
                    </a:lnTo>
                    <a:lnTo>
                      <a:pt x="10" y="66"/>
                    </a:lnTo>
                    <a:lnTo>
                      <a:pt x="10" y="47"/>
                    </a:lnTo>
                    <a:lnTo>
                      <a:pt x="10" y="18"/>
                    </a:lnTo>
                    <a:lnTo>
                      <a:pt x="10" y="0"/>
                    </a:lnTo>
                    <a:close/>
                  </a:path>
                </a:pathLst>
              </a:custGeom>
              <a:solidFill>
                <a:srgbClr val="FFFFCC"/>
              </a:solidFill>
              <a:ln w="9525">
                <a:noFill/>
                <a:round/>
                <a:headEnd/>
                <a:tailEnd/>
              </a:ln>
            </p:spPr>
            <p:txBody>
              <a:bodyPr>
                <a:prstTxWarp prst="textNoShape">
                  <a:avLst/>
                </a:prstTxWarp>
              </a:bodyPr>
              <a:lstStyle/>
              <a:p>
                <a:endParaRPr lang="en-US"/>
              </a:p>
            </p:txBody>
          </p:sp>
          <p:sp>
            <p:nvSpPr>
              <p:cNvPr id="63720" name="Freeform 278"/>
              <p:cNvSpPr>
                <a:spLocks/>
              </p:cNvSpPr>
              <p:nvPr/>
            </p:nvSpPr>
            <p:spPr bwMode="auto">
              <a:xfrm>
                <a:off x="4327" y="1944"/>
                <a:ext cx="12" cy="88"/>
              </a:xfrm>
              <a:custGeom>
                <a:avLst/>
                <a:gdLst>
                  <a:gd name="T0" fmla="*/ 47 w 58"/>
                  <a:gd name="T1" fmla="*/ 0 h 441"/>
                  <a:gd name="T2" fmla="*/ 47 w 58"/>
                  <a:gd name="T3" fmla="*/ 58 h 441"/>
                  <a:gd name="T4" fmla="*/ 47 w 58"/>
                  <a:gd name="T5" fmla="*/ 105 h 441"/>
                  <a:gd name="T6" fmla="*/ 38 w 58"/>
                  <a:gd name="T7" fmla="*/ 153 h 441"/>
                  <a:gd name="T8" fmla="*/ 38 w 58"/>
                  <a:gd name="T9" fmla="*/ 211 h 441"/>
                  <a:gd name="T10" fmla="*/ 38 w 58"/>
                  <a:gd name="T11" fmla="*/ 258 h 441"/>
                  <a:gd name="T12" fmla="*/ 38 w 58"/>
                  <a:gd name="T13" fmla="*/ 307 h 441"/>
                  <a:gd name="T14" fmla="*/ 47 w 58"/>
                  <a:gd name="T15" fmla="*/ 355 h 441"/>
                  <a:gd name="T16" fmla="*/ 58 w 58"/>
                  <a:gd name="T17" fmla="*/ 413 h 441"/>
                  <a:gd name="T18" fmla="*/ 58 w 58"/>
                  <a:gd name="T19" fmla="*/ 422 h 441"/>
                  <a:gd name="T20" fmla="*/ 47 w 58"/>
                  <a:gd name="T21" fmla="*/ 422 h 441"/>
                  <a:gd name="T22" fmla="*/ 47 w 58"/>
                  <a:gd name="T23" fmla="*/ 432 h 441"/>
                  <a:gd name="T24" fmla="*/ 47 w 58"/>
                  <a:gd name="T25" fmla="*/ 441 h 441"/>
                  <a:gd name="T26" fmla="*/ 38 w 58"/>
                  <a:gd name="T27" fmla="*/ 441 h 441"/>
                  <a:gd name="T28" fmla="*/ 28 w 58"/>
                  <a:gd name="T29" fmla="*/ 441 h 441"/>
                  <a:gd name="T30" fmla="*/ 28 w 58"/>
                  <a:gd name="T31" fmla="*/ 402 h 441"/>
                  <a:gd name="T32" fmla="*/ 19 w 58"/>
                  <a:gd name="T33" fmla="*/ 393 h 441"/>
                  <a:gd name="T34" fmla="*/ 9 w 58"/>
                  <a:gd name="T35" fmla="*/ 364 h 441"/>
                  <a:gd name="T36" fmla="*/ 0 w 58"/>
                  <a:gd name="T37" fmla="*/ 326 h 441"/>
                  <a:gd name="T38" fmla="*/ 0 w 58"/>
                  <a:gd name="T39" fmla="*/ 288 h 441"/>
                  <a:gd name="T40" fmla="*/ 0 w 58"/>
                  <a:gd name="T41" fmla="*/ 239 h 441"/>
                  <a:gd name="T42" fmla="*/ 9 w 58"/>
                  <a:gd name="T43" fmla="*/ 202 h 441"/>
                  <a:gd name="T44" fmla="*/ 9 w 58"/>
                  <a:gd name="T45" fmla="*/ 163 h 441"/>
                  <a:gd name="T46" fmla="*/ 9 w 58"/>
                  <a:gd name="T47" fmla="*/ 144 h 441"/>
                  <a:gd name="T48" fmla="*/ 19 w 58"/>
                  <a:gd name="T49" fmla="*/ 134 h 441"/>
                  <a:gd name="T50" fmla="*/ 19 w 58"/>
                  <a:gd name="T51" fmla="*/ 125 h 441"/>
                  <a:gd name="T52" fmla="*/ 19 w 58"/>
                  <a:gd name="T53" fmla="*/ 105 h 441"/>
                  <a:gd name="T54" fmla="*/ 28 w 58"/>
                  <a:gd name="T55" fmla="*/ 96 h 441"/>
                  <a:gd name="T56" fmla="*/ 28 w 58"/>
                  <a:gd name="T57" fmla="*/ 67 h 441"/>
                  <a:gd name="T58" fmla="*/ 38 w 58"/>
                  <a:gd name="T59" fmla="*/ 47 h 441"/>
                  <a:gd name="T60" fmla="*/ 38 w 58"/>
                  <a:gd name="T61" fmla="*/ 28 h 441"/>
                  <a:gd name="T62" fmla="*/ 47 w 58"/>
                  <a:gd name="T63" fmla="*/ 0 h 44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8"/>
                  <a:gd name="T97" fmla="*/ 0 h 441"/>
                  <a:gd name="T98" fmla="*/ 58 w 58"/>
                  <a:gd name="T99" fmla="*/ 441 h 44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8" h="441">
                    <a:moveTo>
                      <a:pt x="47" y="0"/>
                    </a:moveTo>
                    <a:lnTo>
                      <a:pt x="47" y="58"/>
                    </a:lnTo>
                    <a:lnTo>
                      <a:pt x="47" y="105"/>
                    </a:lnTo>
                    <a:lnTo>
                      <a:pt x="38" y="153"/>
                    </a:lnTo>
                    <a:lnTo>
                      <a:pt x="38" y="211"/>
                    </a:lnTo>
                    <a:lnTo>
                      <a:pt x="38" y="258"/>
                    </a:lnTo>
                    <a:lnTo>
                      <a:pt x="38" y="307"/>
                    </a:lnTo>
                    <a:lnTo>
                      <a:pt x="47" y="355"/>
                    </a:lnTo>
                    <a:lnTo>
                      <a:pt x="58" y="413"/>
                    </a:lnTo>
                    <a:lnTo>
                      <a:pt x="58" y="422"/>
                    </a:lnTo>
                    <a:lnTo>
                      <a:pt x="47" y="422"/>
                    </a:lnTo>
                    <a:lnTo>
                      <a:pt x="47" y="432"/>
                    </a:lnTo>
                    <a:lnTo>
                      <a:pt x="47" y="441"/>
                    </a:lnTo>
                    <a:lnTo>
                      <a:pt x="38" y="441"/>
                    </a:lnTo>
                    <a:lnTo>
                      <a:pt x="28" y="441"/>
                    </a:lnTo>
                    <a:lnTo>
                      <a:pt x="28" y="402"/>
                    </a:lnTo>
                    <a:lnTo>
                      <a:pt x="19" y="393"/>
                    </a:lnTo>
                    <a:lnTo>
                      <a:pt x="9" y="364"/>
                    </a:lnTo>
                    <a:lnTo>
                      <a:pt x="0" y="326"/>
                    </a:lnTo>
                    <a:lnTo>
                      <a:pt x="0" y="288"/>
                    </a:lnTo>
                    <a:lnTo>
                      <a:pt x="0" y="239"/>
                    </a:lnTo>
                    <a:lnTo>
                      <a:pt x="9" y="202"/>
                    </a:lnTo>
                    <a:lnTo>
                      <a:pt x="9" y="163"/>
                    </a:lnTo>
                    <a:lnTo>
                      <a:pt x="9" y="144"/>
                    </a:lnTo>
                    <a:lnTo>
                      <a:pt x="19" y="134"/>
                    </a:lnTo>
                    <a:lnTo>
                      <a:pt x="19" y="125"/>
                    </a:lnTo>
                    <a:lnTo>
                      <a:pt x="19" y="105"/>
                    </a:lnTo>
                    <a:lnTo>
                      <a:pt x="28" y="96"/>
                    </a:lnTo>
                    <a:lnTo>
                      <a:pt x="28" y="67"/>
                    </a:lnTo>
                    <a:lnTo>
                      <a:pt x="38" y="47"/>
                    </a:lnTo>
                    <a:lnTo>
                      <a:pt x="38" y="28"/>
                    </a:lnTo>
                    <a:lnTo>
                      <a:pt x="47" y="0"/>
                    </a:lnTo>
                    <a:close/>
                  </a:path>
                </a:pathLst>
              </a:custGeom>
              <a:solidFill>
                <a:srgbClr val="FFFFCC"/>
              </a:solidFill>
              <a:ln w="9525">
                <a:noFill/>
                <a:round/>
                <a:headEnd/>
                <a:tailEnd/>
              </a:ln>
            </p:spPr>
            <p:txBody>
              <a:bodyPr>
                <a:prstTxWarp prst="textNoShape">
                  <a:avLst/>
                </a:prstTxWarp>
              </a:bodyPr>
              <a:lstStyle/>
              <a:p>
                <a:endParaRPr lang="en-US"/>
              </a:p>
            </p:txBody>
          </p:sp>
          <p:sp>
            <p:nvSpPr>
              <p:cNvPr id="63721" name="Freeform 279"/>
              <p:cNvSpPr>
                <a:spLocks/>
              </p:cNvSpPr>
              <p:nvPr/>
            </p:nvSpPr>
            <p:spPr bwMode="auto">
              <a:xfrm>
                <a:off x="4394" y="1877"/>
                <a:ext cx="38" cy="54"/>
              </a:xfrm>
              <a:custGeom>
                <a:avLst/>
                <a:gdLst>
                  <a:gd name="T0" fmla="*/ 77 w 192"/>
                  <a:gd name="T1" fmla="*/ 86 h 269"/>
                  <a:gd name="T2" fmla="*/ 77 w 192"/>
                  <a:gd name="T3" fmla="*/ 97 h 269"/>
                  <a:gd name="T4" fmla="*/ 58 w 192"/>
                  <a:gd name="T5" fmla="*/ 125 h 269"/>
                  <a:gd name="T6" fmla="*/ 48 w 192"/>
                  <a:gd name="T7" fmla="*/ 144 h 269"/>
                  <a:gd name="T8" fmla="*/ 39 w 192"/>
                  <a:gd name="T9" fmla="*/ 164 h 269"/>
                  <a:gd name="T10" fmla="*/ 30 w 192"/>
                  <a:gd name="T11" fmla="*/ 183 h 269"/>
                  <a:gd name="T12" fmla="*/ 20 w 192"/>
                  <a:gd name="T13" fmla="*/ 211 h 269"/>
                  <a:gd name="T14" fmla="*/ 11 w 192"/>
                  <a:gd name="T15" fmla="*/ 230 h 269"/>
                  <a:gd name="T16" fmla="*/ 11 w 192"/>
                  <a:gd name="T17" fmla="*/ 250 h 269"/>
                  <a:gd name="T18" fmla="*/ 0 w 192"/>
                  <a:gd name="T19" fmla="*/ 269 h 269"/>
                  <a:gd name="T20" fmla="*/ 20 w 192"/>
                  <a:gd name="T21" fmla="*/ 259 h 269"/>
                  <a:gd name="T22" fmla="*/ 192 w 192"/>
                  <a:gd name="T23" fmla="*/ 173 h 269"/>
                  <a:gd name="T24" fmla="*/ 97 w 192"/>
                  <a:gd name="T25" fmla="*/ 0 h 269"/>
                  <a:gd name="T26" fmla="*/ 106 w 192"/>
                  <a:gd name="T27" fmla="*/ 58 h 269"/>
                  <a:gd name="T28" fmla="*/ 77 w 192"/>
                  <a:gd name="T29" fmla="*/ 86 h 26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92"/>
                  <a:gd name="T46" fmla="*/ 0 h 269"/>
                  <a:gd name="T47" fmla="*/ 192 w 192"/>
                  <a:gd name="T48" fmla="*/ 269 h 269"/>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92" h="269">
                    <a:moveTo>
                      <a:pt x="77" y="86"/>
                    </a:moveTo>
                    <a:lnTo>
                      <a:pt x="77" y="97"/>
                    </a:lnTo>
                    <a:lnTo>
                      <a:pt x="58" y="125"/>
                    </a:lnTo>
                    <a:lnTo>
                      <a:pt x="48" y="144"/>
                    </a:lnTo>
                    <a:lnTo>
                      <a:pt x="39" y="164"/>
                    </a:lnTo>
                    <a:lnTo>
                      <a:pt x="30" y="183"/>
                    </a:lnTo>
                    <a:lnTo>
                      <a:pt x="20" y="211"/>
                    </a:lnTo>
                    <a:lnTo>
                      <a:pt x="11" y="230"/>
                    </a:lnTo>
                    <a:lnTo>
                      <a:pt x="11" y="250"/>
                    </a:lnTo>
                    <a:lnTo>
                      <a:pt x="0" y="269"/>
                    </a:lnTo>
                    <a:lnTo>
                      <a:pt x="20" y="259"/>
                    </a:lnTo>
                    <a:lnTo>
                      <a:pt x="192" y="173"/>
                    </a:lnTo>
                    <a:lnTo>
                      <a:pt x="97" y="0"/>
                    </a:lnTo>
                    <a:lnTo>
                      <a:pt x="106" y="58"/>
                    </a:lnTo>
                    <a:lnTo>
                      <a:pt x="77" y="86"/>
                    </a:lnTo>
                    <a:close/>
                  </a:path>
                </a:pathLst>
              </a:custGeom>
              <a:solidFill>
                <a:srgbClr val="D9AE82"/>
              </a:solidFill>
              <a:ln w="9525">
                <a:noFill/>
                <a:round/>
                <a:headEnd/>
                <a:tailEnd/>
              </a:ln>
            </p:spPr>
            <p:txBody>
              <a:bodyPr>
                <a:prstTxWarp prst="textNoShape">
                  <a:avLst/>
                </a:prstTxWarp>
              </a:bodyPr>
              <a:lstStyle/>
              <a:p>
                <a:endParaRPr lang="en-US"/>
              </a:p>
            </p:txBody>
          </p:sp>
          <p:sp>
            <p:nvSpPr>
              <p:cNvPr id="63722" name="Freeform 280"/>
              <p:cNvSpPr>
                <a:spLocks/>
              </p:cNvSpPr>
              <p:nvPr/>
            </p:nvSpPr>
            <p:spPr bwMode="auto">
              <a:xfrm>
                <a:off x="4417" y="1948"/>
                <a:ext cx="85" cy="56"/>
              </a:xfrm>
              <a:custGeom>
                <a:avLst/>
                <a:gdLst>
                  <a:gd name="T0" fmla="*/ 48 w 422"/>
                  <a:gd name="T1" fmla="*/ 144 h 278"/>
                  <a:gd name="T2" fmla="*/ 39 w 422"/>
                  <a:gd name="T3" fmla="*/ 153 h 278"/>
                  <a:gd name="T4" fmla="*/ 28 w 422"/>
                  <a:gd name="T5" fmla="*/ 172 h 278"/>
                  <a:gd name="T6" fmla="*/ 19 w 422"/>
                  <a:gd name="T7" fmla="*/ 192 h 278"/>
                  <a:gd name="T8" fmla="*/ 19 w 422"/>
                  <a:gd name="T9" fmla="*/ 211 h 278"/>
                  <a:gd name="T10" fmla="*/ 9 w 422"/>
                  <a:gd name="T11" fmla="*/ 220 h 278"/>
                  <a:gd name="T12" fmla="*/ 0 w 422"/>
                  <a:gd name="T13" fmla="*/ 239 h 278"/>
                  <a:gd name="T14" fmla="*/ 0 w 422"/>
                  <a:gd name="T15" fmla="*/ 259 h 278"/>
                  <a:gd name="T16" fmla="*/ 0 w 422"/>
                  <a:gd name="T17" fmla="*/ 278 h 278"/>
                  <a:gd name="T18" fmla="*/ 153 w 422"/>
                  <a:gd name="T19" fmla="*/ 278 h 278"/>
                  <a:gd name="T20" fmla="*/ 211 w 422"/>
                  <a:gd name="T21" fmla="*/ 239 h 278"/>
                  <a:gd name="T22" fmla="*/ 201 w 422"/>
                  <a:gd name="T23" fmla="*/ 230 h 278"/>
                  <a:gd name="T24" fmla="*/ 192 w 422"/>
                  <a:gd name="T25" fmla="*/ 192 h 278"/>
                  <a:gd name="T26" fmla="*/ 201 w 422"/>
                  <a:gd name="T27" fmla="*/ 172 h 278"/>
                  <a:gd name="T28" fmla="*/ 220 w 422"/>
                  <a:gd name="T29" fmla="*/ 172 h 278"/>
                  <a:gd name="T30" fmla="*/ 230 w 422"/>
                  <a:gd name="T31" fmla="*/ 192 h 278"/>
                  <a:gd name="T32" fmla="*/ 230 w 422"/>
                  <a:gd name="T33" fmla="*/ 202 h 278"/>
                  <a:gd name="T34" fmla="*/ 288 w 422"/>
                  <a:gd name="T35" fmla="*/ 211 h 278"/>
                  <a:gd name="T36" fmla="*/ 345 w 422"/>
                  <a:gd name="T37" fmla="*/ 172 h 278"/>
                  <a:gd name="T38" fmla="*/ 383 w 422"/>
                  <a:gd name="T39" fmla="*/ 115 h 278"/>
                  <a:gd name="T40" fmla="*/ 402 w 422"/>
                  <a:gd name="T41" fmla="*/ 67 h 278"/>
                  <a:gd name="T42" fmla="*/ 422 w 422"/>
                  <a:gd name="T43" fmla="*/ 19 h 278"/>
                  <a:gd name="T44" fmla="*/ 402 w 422"/>
                  <a:gd name="T45" fmla="*/ 9 h 278"/>
                  <a:gd name="T46" fmla="*/ 258 w 422"/>
                  <a:gd name="T47" fmla="*/ 0 h 278"/>
                  <a:gd name="T48" fmla="*/ 249 w 422"/>
                  <a:gd name="T49" fmla="*/ 28 h 278"/>
                  <a:gd name="T50" fmla="*/ 258 w 422"/>
                  <a:gd name="T51" fmla="*/ 67 h 278"/>
                  <a:gd name="T52" fmla="*/ 134 w 422"/>
                  <a:gd name="T53" fmla="*/ 202 h 278"/>
                  <a:gd name="T54" fmla="*/ 105 w 422"/>
                  <a:gd name="T55" fmla="*/ 211 h 278"/>
                  <a:gd name="T56" fmla="*/ 86 w 422"/>
                  <a:gd name="T57" fmla="*/ 192 h 278"/>
                  <a:gd name="T58" fmla="*/ 86 w 422"/>
                  <a:gd name="T59" fmla="*/ 172 h 278"/>
                  <a:gd name="T60" fmla="*/ 76 w 422"/>
                  <a:gd name="T61" fmla="*/ 144 h 278"/>
                  <a:gd name="T62" fmla="*/ 48 w 422"/>
                  <a:gd name="T63" fmla="*/ 144 h 27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22"/>
                  <a:gd name="T97" fmla="*/ 0 h 278"/>
                  <a:gd name="T98" fmla="*/ 422 w 422"/>
                  <a:gd name="T99" fmla="*/ 278 h 27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22" h="278">
                    <a:moveTo>
                      <a:pt x="48" y="144"/>
                    </a:moveTo>
                    <a:lnTo>
                      <a:pt x="39" y="153"/>
                    </a:lnTo>
                    <a:lnTo>
                      <a:pt x="28" y="172"/>
                    </a:lnTo>
                    <a:lnTo>
                      <a:pt x="19" y="192"/>
                    </a:lnTo>
                    <a:lnTo>
                      <a:pt x="19" y="211"/>
                    </a:lnTo>
                    <a:lnTo>
                      <a:pt x="9" y="220"/>
                    </a:lnTo>
                    <a:lnTo>
                      <a:pt x="0" y="239"/>
                    </a:lnTo>
                    <a:lnTo>
                      <a:pt x="0" y="259"/>
                    </a:lnTo>
                    <a:lnTo>
                      <a:pt x="0" y="278"/>
                    </a:lnTo>
                    <a:lnTo>
                      <a:pt x="153" y="278"/>
                    </a:lnTo>
                    <a:lnTo>
                      <a:pt x="211" y="239"/>
                    </a:lnTo>
                    <a:lnTo>
                      <a:pt x="201" y="230"/>
                    </a:lnTo>
                    <a:lnTo>
                      <a:pt x="192" y="192"/>
                    </a:lnTo>
                    <a:lnTo>
                      <a:pt x="201" y="172"/>
                    </a:lnTo>
                    <a:lnTo>
                      <a:pt x="220" y="172"/>
                    </a:lnTo>
                    <a:lnTo>
                      <a:pt x="230" y="192"/>
                    </a:lnTo>
                    <a:lnTo>
                      <a:pt x="230" y="202"/>
                    </a:lnTo>
                    <a:lnTo>
                      <a:pt x="288" y="211"/>
                    </a:lnTo>
                    <a:lnTo>
                      <a:pt x="345" y="172"/>
                    </a:lnTo>
                    <a:lnTo>
                      <a:pt x="383" y="115"/>
                    </a:lnTo>
                    <a:lnTo>
                      <a:pt x="402" y="67"/>
                    </a:lnTo>
                    <a:lnTo>
                      <a:pt x="422" y="19"/>
                    </a:lnTo>
                    <a:lnTo>
                      <a:pt x="402" y="9"/>
                    </a:lnTo>
                    <a:lnTo>
                      <a:pt x="258" y="0"/>
                    </a:lnTo>
                    <a:lnTo>
                      <a:pt x="249" y="28"/>
                    </a:lnTo>
                    <a:lnTo>
                      <a:pt x="258" y="67"/>
                    </a:lnTo>
                    <a:lnTo>
                      <a:pt x="134" y="202"/>
                    </a:lnTo>
                    <a:lnTo>
                      <a:pt x="105" y="211"/>
                    </a:lnTo>
                    <a:lnTo>
                      <a:pt x="86" y="192"/>
                    </a:lnTo>
                    <a:lnTo>
                      <a:pt x="86" y="172"/>
                    </a:lnTo>
                    <a:lnTo>
                      <a:pt x="76" y="144"/>
                    </a:lnTo>
                    <a:lnTo>
                      <a:pt x="48" y="144"/>
                    </a:lnTo>
                    <a:close/>
                  </a:path>
                </a:pathLst>
              </a:custGeom>
              <a:solidFill>
                <a:srgbClr val="D9AE82"/>
              </a:solidFill>
              <a:ln w="9525">
                <a:noFill/>
                <a:round/>
                <a:headEnd/>
                <a:tailEnd/>
              </a:ln>
            </p:spPr>
            <p:txBody>
              <a:bodyPr>
                <a:prstTxWarp prst="textNoShape">
                  <a:avLst/>
                </a:prstTxWarp>
              </a:bodyPr>
              <a:lstStyle/>
              <a:p>
                <a:endParaRPr lang="en-US"/>
              </a:p>
            </p:txBody>
          </p:sp>
          <p:sp>
            <p:nvSpPr>
              <p:cNvPr id="63723" name="Freeform 281"/>
              <p:cNvSpPr>
                <a:spLocks/>
              </p:cNvSpPr>
              <p:nvPr/>
            </p:nvSpPr>
            <p:spPr bwMode="auto">
              <a:xfrm>
                <a:off x="3832" y="2220"/>
                <a:ext cx="73" cy="121"/>
              </a:xfrm>
              <a:custGeom>
                <a:avLst/>
                <a:gdLst>
                  <a:gd name="T0" fmla="*/ 200 w 364"/>
                  <a:gd name="T1" fmla="*/ 9 h 604"/>
                  <a:gd name="T2" fmla="*/ 220 w 364"/>
                  <a:gd name="T3" fmla="*/ 9 h 604"/>
                  <a:gd name="T4" fmla="*/ 239 w 364"/>
                  <a:gd name="T5" fmla="*/ 9 h 604"/>
                  <a:gd name="T6" fmla="*/ 268 w 364"/>
                  <a:gd name="T7" fmla="*/ 19 h 604"/>
                  <a:gd name="T8" fmla="*/ 297 w 364"/>
                  <a:gd name="T9" fmla="*/ 28 h 604"/>
                  <a:gd name="T10" fmla="*/ 335 w 364"/>
                  <a:gd name="T11" fmla="*/ 28 h 604"/>
                  <a:gd name="T12" fmla="*/ 344 w 364"/>
                  <a:gd name="T13" fmla="*/ 38 h 604"/>
                  <a:gd name="T14" fmla="*/ 355 w 364"/>
                  <a:gd name="T15" fmla="*/ 47 h 604"/>
                  <a:gd name="T16" fmla="*/ 364 w 364"/>
                  <a:gd name="T17" fmla="*/ 67 h 604"/>
                  <a:gd name="T18" fmla="*/ 364 w 364"/>
                  <a:gd name="T19" fmla="*/ 86 h 604"/>
                  <a:gd name="T20" fmla="*/ 325 w 364"/>
                  <a:gd name="T21" fmla="*/ 86 h 604"/>
                  <a:gd name="T22" fmla="*/ 288 w 364"/>
                  <a:gd name="T23" fmla="*/ 77 h 604"/>
                  <a:gd name="T24" fmla="*/ 249 w 364"/>
                  <a:gd name="T25" fmla="*/ 77 h 604"/>
                  <a:gd name="T26" fmla="*/ 200 w 364"/>
                  <a:gd name="T27" fmla="*/ 67 h 604"/>
                  <a:gd name="T28" fmla="*/ 182 w 364"/>
                  <a:gd name="T29" fmla="*/ 28 h 604"/>
                  <a:gd name="T30" fmla="*/ 144 w 364"/>
                  <a:gd name="T31" fmla="*/ 57 h 604"/>
                  <a:gd name="T32" fmla="*/ 124 w 364"/>
                  <a:gd name="T33" fmla="*/ 57 h 604"/>
                  <a:gd name="T34" fmla="*/ 105 w 364"/>
                  <a:gd name="T35" fmla="*/ 57 h 604"/>
                  <a:gd name="T36" fmla="*/ 105 w 364"/>
                  <a:gd name="T37" fmla="*/ 86 h 604"/>
                  <a:gd name="T38" fmla="*/ 134 w 364"/>
                  <a:gd name="T39" fmla="*/ 144 h 604"/>
                  <a:gd name="T40" fmla="*/ 182 w 364"/>
                  <a:gd name="T41" fmla="*/ 182 h 604"/>
                  <a:gd name="T42" fmla="*/ 249 w 364"/>
                  <a:gd name="T43" fmla="*/ 201 h 604"/>
                  <a:gd name="T44" fmla="*/ 288 w 364"/>
                  <a:gd name="T45" fmla="*/ 211 h 604"/>
                  <a:gd name="T46" fmla="*/ 297 w 364"/>
                  <a:gd name="T47" fmla="*/ 221 h 604"/>
                  <a:gd name="T48" fmla="*/ 297 w 364"/>
                  <a:gd name="T49" fmla="*/ 239 h 604"/>
                  <a:gd name="T50" fmla="*/ 278 w 364"/>
                  <a:gd name="T51" fmla="*/ 258 h 604"/>
                  <a:gd name="T52" fmla="*/ 239 w 364"/>
                  <a:gd name="T53" fmla="*/ 258 h 604"/>
                  <a:gd name="T54" fmla="*/ 200 w 364"/>
                  <a:gd name="T55" fmla="*/ 249 h 604"/>
                  <a:gd name="T56" fmla="*/ 163 w 364"/>
                  <a:gd name="T57" fmla="*/ 249 h 604"/>
                  <a:gd name="T58" fmla="*/ 134 w 364"/>
                  <a:gd name="T59" fmla="*/ 221 h 604"/>
                  <a:gd name="T60" fmla="*/ 95 w 364"/>
                  <a:gd name="T61" fmla="*/ 230 h 604"/>
                  <a:gd name="T62" fmla="*/ 86 w 364"/>
                  <a:gd name="T63" fmla="*/ 239 h 604"/>
                  <a:gd name="T64" fmla="*/ 67 w 364"/>
                  <a:gd name="T65" fmla="*/ 239 h 604"/>
                  <a:gd name="T66" fmla="*/ 58 w 364"/>
                  <a:gd name="T67" fmla="*/ 249 h 604"/>
                  <a:gd name="T68" fmla="*/ 58 w 364"/>
                  <a:gd name="T69" fmla="*/ 277 h 604"/>
                  <a:gd name="T70" fmla="*/ 47 w 364"/>
                  <a:gd name="T71" fmla="*/ 307 h 604"/>
                  <a:gd name="T72" fmla="*/ 47 w 364"/>
                  <a:gd name="T73" fmla="*/ 335 h 604"/>
                  <a:gd name="T74" fmla="*/ 58 w 364"/>
                  <a:gd name="T75" fmla="*/ 345 h 604"/>
                  <a:gd name="T76" fmla="*/ 67 w 364"/>
                  <a:gd name="T77" fmla="*/ 354 h 604"/>
                  <a:gd name="T78" fmla="*/ 76 w 364"/>
                  <a:gd name="T79" fmla="*/ 364 h 604"/>
                  <a:gd name="T80" fmla="*/ 86 w 364"/>
                  <a:gd name="T81" fmla="*/ 374 h 604"/>
                  <a:gd name="T82" fmla="*/ 86 w 364"/>
                  <a:gd name="T83" fmla="*/ 393 h 604"/>
                  <a:gd name="T84" fmla="*/ 76 w 364"/>
                  <a:gd name="T85" fmla="*/ 412 h 604"/>
                  <a:gd name="T86" fmla="*/ 76 w 364"/>
                  <a:gd name="T87" fmla="*/ 432 h 604"/>
                  <a:gd name="T88" fmla="*/ 86 w 364"/>
                  <a:gd name="T89" fmla="*/ 451 h 604"/>
                  <a:gd name="T90" fmla="*/ 95 w 364"/>
                  <a:gd name="T91" fmla="*/ 469 h 604"/>
                  <a:gd name="T92" fmla="*/ 105 w 364"/>
                  <a:gd name="T93" fmla="*/ 498 h 604"/>
                  <a:gd name="T94" fmla="*/ 105 w 364"/>
                  <a:gd name="T95" fmla="*/ 518 h 604"/>
                  <a:gd name="T96" fmla="*/ 114 w 364"/>
                  <a:gd name="T97" fmla="*/ 537 h 604"/>
                  <a:gd name="T98" fmla="*/ 124 w 364"/>
                  <a:gd name="T99" fmla="*/ 556 h 604"/>
                  <a:gd name="T100" fmla="*/ 124 w 364"/>
                  <a:gd name="T101" fmla="*/ 576 h 604"/>
                  <a:gd name="T102" fmla="*/ 134 w 364"/>
                  <a:gd name="T103" fmla="*/ 604 h 604"/>
                  <a:gd name="T104" fmla="*/ 105 w 364"/>
                  <a:gd name="T105" fmla="*/ 565 h 604"/>
                  <a:gd name="T106" fmla="*/ 67 w 364"/>
                  <a:gd name="T107" fmla="*/ 479 h 604"/>
                  <a:gd name="T108" fmla="*/ 38 w 364"/>
                  <a:gd name="T109" fmla="*/ 402 h 604"/>
                  <a:gd name="T110" fmla="*/ 9 w 364"/>
                  <a:gd name="T111" fmla="*/ 354 h 604"/>
                  <a:gd name="T112" fmla="*/ 9 w 364"/>
                  <a:gd name="T113" fmla="*/ 307 h 604"/>
                  <a:gd name="T114" fmla="*/ 28 w 364"/>
                  <a:gd name="T115" fmla="*/ 249 h 604"/>
                  <a:gd name="T116" fmla="*/ 58 w 364"/>
                  <a:gd name="T117" fmla="*/ 201 h 604"/>
                  <a:gd name="T118" fmla="*/ 105 w 364"/>
                  <a:gd name="T119" fmla="*/ 19 h 604"/>
                  <a:gd name="T120" fmla="*/ 191 w 364"/>
                  <a:gd name="T121" fmla="*/ 9 h 60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364"/>
                  <a:gd name="T184" fmla="*/ 0 h 604"/>
                  <a:gd name="T185" fmla="*/ 364 w 364"/>
                  <a:gd name="T186" fmla="*/ 604 h 604"/>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364" h="604">
                    <a:moveTo>
                      <a:pt x="191" y="9"/>
                    </a:moveTo>
                    <a:lnTo>
                      <a:pt x="200" y="9"/>
                    </a:lnTo>
                    <a:lnTo>
                      <a:pt x="211" y="9"/>
                    </a:lnTo>
                    <a:lnTo>
                      <a:pt x="220" y="9"/>
                    </a:lnTo>
                    <a:lnTo>
                      <a:pt x="230" y="9"/>
                    </a:lnTo>
                    <a:lnTo>
                      <a:pt x="239" y="9"/>
                    </a:lnTo>
                    <a:lnTo>
                      <a:pt x="258" y="9"/>
                    </a:lnTo>
                    <a:lnTo>
                      <a:pt x="268" y="19"/>
                    </a:lnTo>
                    <a:lnTo>
                      <a:pt x="278" y="19"/>
                    </a:lnTo>
                    <a:lnTo>
                      <a:pt x="297" y="28"/>
                    </a:lnTo>
                    <a:lnTo>
                      <a:pt x="325" y="28"/>
                    </a:lnTo>
                    <a:lnTo>
                      <a:pt x="335" y="28"/>
                    </a:lnTo>
                    <a:lnTo>
                      <a:pt x="335" y="38"/>
                    </a:lnTo>
                    <a:lnTo>
                      <a:pt x="344" y="38"/>
                    </a:lnTo>
                    <a:lnTo>
                      <a:pt x="344" y="47"/>
                    </a:lnTo>
                    <a:lnTo>
                      <a:pt x="355" y="47"/>
                    </a:lnTo>
                    <a:lnTo>
                      <a:pt x="364" y="57"/>
                    </a:lnTo>
                    <a:lnTo>
                      <a:pt x="364" y="67"/>
                    </a:lnTo>
                    <a:lnTo>
                      <a:pt x="364" y="77"/>
                    </a:lnTo>
                    <a:lnTo>
                      <a:pt x="364" y="86"/>
                    </a:lnTo>
                    <a:lnTo>
                      <a:pt x="344" y="86"/>
                    </a:lnTo>
                    <a:lnTo>
                      <a:pt x="325" y="86"/>
                    </a:lnTo>
                    <a:lnTo>
                      <a:pt x="307" y="77"/>
                    </a:lnTo>
                    <a:lnTo>
                      <a:pt x="288" y="77"/>
                    </a:lnTo>
                    <a:lnTo>
                      <a:pt x="268" y="77"/>
                    </a:lnTo>
                    <a:lnTo>
                      <a:pt x="249" y="77"/>
                    </a:lnTo>
                    <a:lnTo>
                      <a:pt x="220" y="67"/>
                    </a:lnTo>
                    <a:lnTo>
                      <a:pt x="200" y="67"/>
                    </a:lnTo>
                    <a:lnTo>
                      <a:pt x="200" y="38"/>
                    </a:lnTo>
                    <a:lnTo>
                      <a:pt x="182" y="28"/>
                    </a:lnTo>
                    <a:lnTo>
                      <a:pt x="153" y="57"/>
                    </a:lnTo>
                    <a:lnTo>
                      <a:pt x="144" y="57"/>
                    </a:lnTo>
                    <a:lnTo>
                      <a:pt x="134" y="57"/>
                    </a:lnTo>
                    <a:lnTo>
                      <a:pt x="124" y="57"/>
                    </a:lnTo>
                    <a:lnTo>
                      <a:pt x="114" y="57"/>
                    </a:lnTo>
                    <a:lnTo>
                      <a:pt x="105" y="57"/>
                    </a:lnTo>
                    <a:lnTo>
                      <a:pt x="95" y="57"/>
                    </a:lnTo>
                    <a:lnTo>
                      <a:pt x="105" y="86"/>
                    </a:lnTo>
                    <a:lnTo>
                      <a:pt x="114" y="115"/>
                    </a:lnTo>
                    <a:lnTo>
                      <a:pt x="134" y="144"/>
                    </a:lnTo>
                    <a:lnTo>
                      <a:pt x="153" y="163"/>
                    </a:lnTo>
                    <a:lnTo>
                      <a:pt x="182" y="182"/>
                    </a:lnTo>
                    <a:lnTo>
                      <a:pt x="220" y="191"/>
                    </a:lnTo>
                    <a:lnTo>
                      <a:pt x="249" y="201"/>
                    </a:lnTo>
                    <a:lnTo>
                      <a:pt x="288" y="201"/>
                    </a:lnTo>
                    <a:lnTo>
                      <a:pt x="288" y="211"/>
                    </a:lnTo>
                    <a:lnTo>
                      <a:pt x="288" y="221"/>
                    </a:lnTo>
                    <a:lnTo>
                      <a:pt x="297" y="221"/>
                    </a:lnTo>
                    <a:lnTo>
                      <a:pt x="297" y="230"/>
                    </a:lnTo>
                    <a:lnTo>
                      <a:pt x="297" y="239"/>
                    </a:lnTo>
                    <a:lnTo>
                      <a:pt x="288" y="249"/>
                    </a:lnTo>
                    <a:lnTo>
                      <a:pt x="278" y="258"/>
                    </a:lnTo>
                    <a:lnTo>
                      <a:pt x="258" y="258"/>
                    </a:lnTo>
                    <a:lnTo>
                      <a:pt x="239" y="258"/>
                    </a:lnTo>
                    <a:lnTo>
                      <a:pt x="220" y="258"/>
                    </a:lnTo>
                    <a:lnTo>
                      <a:pt x="200" y="249"/>
                    </a:lnTo>
                    <a:lnTo>
                      <a:pt x="182" y="249"/>
                    </a:lnTo>
                    <a:lnTo>
                      <a:pt x="163" y="249"/>
                    </a:lnTo>
                    <a:lnTo>
                      <a:pt x="144" y="239"/>
                    </a:lnTo>
                    <a:lnTo>
                      <a:pt x="134" y="221"/>
                    </a:lnTo>
                    <a:lnTo>
                      <a:pt x="124" y="211"/>
                    </a:lnTo>
                    <a:lnTo>
                      <a:pt x="95" y="230"/>
                    </a:lnTo>
                    <a:lnTo>
                      <a:pt x="95" y="239"/>
                    </a:lnTo>
                    <a:lnTo>
                      <a:pt x="86" y="239"/>
                    </a:lnTo>
                    <a:lnTo>
                      <a:pt x="76" y="239"/>
                    </a:lnTo>
                    <a:lnTo>
                      <a:pt x="67" y="239"/>
                    </a:lnTo>
                    <a:lnTo>
                      <a:pt x="58" y="239"/>
                    </a:lnTo>
                    <a:lnTo>
                      <a:pt x="58" y="249"/>
                    </a:lnTo>
                    <a:lnTo>
                      <a:pt x="58" y="258"/>
                    </a:lnTo>
                    <a:lnTo>
                      <a:pt x="58" y="277"/>
                    </a:lnTo>
                    <a:lnTo>
                      <a:pt x="58" y="288"/>
                    </a:lnTo>
                    <a:lnTo>
                      <a:pt x="47" y="307"/>
                    </a:lnTo>
                    <a:lnTo>
                      <a:pt x="47" y="316"/>
                    </a:lnTo>
                    <a:lnTo>
                      <a:pt x="47" y="335"/>
                    </a:lnTo>
                    <a:lnTo>
                      <a:pt x="47" y="345"/>
                    </a:lnTo>
                    <a:lnTo>
                      <a:pt x="58" y="345"/>
                    </a:lnTo>
                    <a:lnTo>
                      <a:pt x="67" y="345"/>
                    </a:lnTo>
                    <a:lnTo>
                      <a:pt x="67" y="354"/>
                    </a:lnTo>
                    <a:lnTo>
                      <a:pt x="76" y="354"/>
                    </a:lnTo>
                    <a:lnTo>
                      <a:pt x="76" y="364"/>
                    </a:lnTo>
                    <a:lnTo>
                      <a:pt x="86" y="364"/>
                    </a:lnTo>
                    <a:lnTo>
                      <a:pt x="86" y="374"/>
                    </a:lnTo>
                    <a:lnTo>
                      <a:pt x="86" y="383"/>
                    </a:lnTo>
                    <a:lnTo>
                      <a:pt x="86" y="393"/>
                    </a:lnTo>
                    <a:lnTo>
                      <a:pt x="76" y="402"/>
                    </a:lnTo>
                    <a:lnTo>
                      <a:pt x="76" y="412"/>
                    </a:lnTo>
                    <a:lnTo>
                      <a:pt x="76" y="421"/>
                    </a:lnTo>
                    <a:lnTo>
                      <a:pt x="76" y="432"/>
                    </a:lnTo>
                    <a:lnTo>
                      <a:pt x="86" y="441"/>
                    </a:lnTo>
                    <a:lnTo>
                      <a:pt x="86" y="451"/>
                    </a:lnTo>
                    <a:lnTo>
                      <a:pt x="95" y="460"/>
                    </a:lnTo>
                    <a:lnTo>
                      <a:pt x="95" y="469"/>
                    </a:lnTo>
                    <a:lnTo>
                      <a:pt x="105" y="488"/>
                    </a:lnTo>
                    <a:lnTo>
                      <a:pt x="105" y="498"/>
                    </a:lnTo>
                    <a:lnTo>
                      <a:pt x="105" y="508"/>
                    </a:lnTo>
                    <a:lnTo>
                      <a:pt x="105" y="518"/>
                    </a:lnTo>
                    <a:lnTo>
                      <a:pt x="114" y="527"/>
                    </a:lnTo>
                    <a:lnTo>
                      <a:pt x="114" y="537"/>
                    </a:lnTo>
                    <a:lnTo>
                      <a:pt x="114" y="546"/>
                    </a:lnTo>
                    <a:lnTo>
                      <a:pt x="124" y="556"/>
                    </a:lnTo>
                    <a:lnTo>
                      <a:pt x="124" y="565"/>
                    </a:lnTo>
                    <a:lnTo>
                      <a:pt x="124" y="576"/>
                    </a:lnTo>
                    <a:lnTo>
                      <a:pt x="124" y="585"/>
                    </a:lnTo>
                    <a:lnTo>
                      <a:pt x="134" y="604"/>
                    </a:lnTo>
                    <a:lnTo>
                      <a:pt x="124" y="594"/>
                    </a:lnTo>
                    <a:lnTo>
                      <a:pt x="105" y="565"/>
                    </a:lnTo>
                    <a:lnTo>
                      <a:pt x="86" y="527"/>
                    </a:lnTo>
                    <a:lnTo>
                      <a:pt x="67" y="479"/>
                    </a:lnTo>
                    <a:lnTo>
                      <a:pt x="47" y="441"/>
                    </a:lnTo>
                    <a:lnTo>
                      <a:pt x="38" y="402"/>
                    </a:lnTo>
                    <a:lnTo>
                      <a:pt x="28" y="383"/>
                    </a:lnTo>
                    <a:lnTo>
                      <a:pt x="9" y="354"/>
                    </a:lnTo>
                    <a:lnTo>
                      <a:pt x="0" y="326"/>
                    </a:lnTo>
                    <a:lnTo>
                      <a:pt x="9" y="307"/>
                    </a:lnTo>
                    <a:lnTo>
                      <a:pt x="19" y="277"/>
                    </a:lnTo>
                    <a:lnTo>
                      <a:pt x="28" y="249"/>
                    </a:lnTo>
                    <a:lnTo>
                      <a:pt x="38" y="221"/>
                    </a:lnTo>
                    <a:lnTo>
                      <a:pt x="58" y="201"/>
                    </a:lnTo>
                    <a:lnTo>
                      <a:pt x="67" y="172"/>
                    </a:lnTo>
                    <a:lnTo>
                      <a:pt x="105" y="19"/>
                    </a:lnTo>
                    <a:lnTo>
                      <a:pt x="153" y="0"/>
                    </a:lnTo>
                    <a:lnTo>
                      <a:pt x="191" y="9"/>
                    </a:lnTo>
                    <a:close/>
                  </a:path>
                </a:pathLst>
              </a:custGeom>
              <a:solidFill>
                <a:srgbClr val="FFFFCC"/>
              </a:solidFill>
              <a:ln w="9525">
                <a:noFill/>
                <a:round/>
                <a:headEnd/>
                <a:tailEnd/>
              </a:ln>
            </p:spPr>
            <p:txBody>
              <a:bodyPr>
                <a:prstTxWarp prst="textNoShape">
                  <a:avLst/>
                </a:prstTxWarp>
              </a:bodyPr>
              <a:lstStyle/>
              <a:p>
                <a:endParaRPr lang="en-US"/>
              </a:p>
            </p:txBody>
          </p:sp>
          <p:sp>
            <p:nvSpPr>
              <p:cNvPr id="63724" name="Freeform 282"/>
              <p:cNvSpPr>
                <a:spLocks/>
              </p:cNvSpPr>
              <p:nvPr/>
            </p:nvSpPr>
            <p:spPr bwMode="auto">
              <a:xfrm>
                <a:off x="3901" y="2186"/>
                <a:ext cx="27" cy="33"/>
              </a:xfrm>
              <a:custGeom>
                <a:avLst/>
                <a:gdLst>
                  <a:gd name="T0" fmla="*/ 49 w 135"/>
                  <a:gd name="T1" fmla="*/ 0 h 164"/>
                  <a:gd name="T2" fmla="*/ 58 w 135"/>
                  <a:gd name="T3" fmla="*/ 20 h 164"/>
                  <a:gd name="T4" fmla="*/ 68 w 135"/>
                  <a:gd name="T5" fmla="*/ 29 h 164"/>
                  <a:gd name="T6" fmla="*/ 78 w 135"/>
                  <a:gd name="T7" fmla="*/ 48 h 164"/>
                  <a:gd name="T8" fmla="*/ 88 w 135"/>
                  <a:gd name="T9" fmla="*/ 58 h 164"/>
                  <a:gd name="T10" fmla="*/ 97 w 135"/>
                  <a:gd name="T11" fmla="*/ 76 h 164"/>
                  <a:gd name="T12" fmla="*/ 106 w 135"/>
                  <a:gd name="T13" fmla="*/ 86 h 164"/>
                  <a:gd name="T14" fmla="*/ 125 w 135"/>
                  <a:gd name="T15" fmla="*/ 106 h 164"/>
                  <a:gd name="T16" fmla="*/ 135 w 135"/>
                  <a:gd name="T17" fmla="*/ 115 h 164"/>
                  <a:gd name="T18" fmla="*/ 135 w 135"/>
                  <a:gd name="T19" fmla="*/ 134 h 164"/>
                  <a:gd name="T20" fmla="*/ 125 w 135"/>
                  <a:gd name="T21" fmla="*/ 144 h 164"/>
                  <a:gd name="T22" fmla="*/ 125 w 135"/>
                  <a:gd name="T23" fmla="*/ 164 h 164"/>
                  <a:gd name="T24" fmla="*/ 20 w 135"/>
                  <a:gd name="T25" fmla="*/ 144 h 164"/>
                  <a:gd name="T26" fmla="*/ 0 w 135"/>
                  <a:gd name="T27" fmla="*/ 144 h 164"/>
                  <a:gd name="T28" fmla="*/ 49 w 135"/>
                  <a:gd name="T29" fmla="*/ 0 h 16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35"/>
                  <a:gd name="T46" fmla="*/ 0 h 164"/>
                  <a:gd name="T47" fmla="*/ 135 w 135"/>
                  <a:gd name="T48" fmla="*/ 164 h 16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35" h="164">
                    <a:moveTo>
                      <a:pt x="49" y="0"/>
                    </a:moveTo>
                    <a:lnTo>
                      <a:pt x="58" y="20"/>
                    </a:lnTo>
                    <a:lnTo>
                      <a:pt x="68" y="29"/>
                    </a:lnTo>
                    <a:lnTo>
                      <a:pt x="78" y="48"/>
                    </a:lnTo>
                    <a:lnTo>
                      <a:pt x="88" y="58"/>
                    </a:lnTo>
                    <a:lnTo>
                      <a:pt x="97" y="76"/>
                    </a:lnTo>
                    <a:lnTo>
                      <a:pt x="106" y="86"/>
                    </a:lnTo>
                    <a:lnTo>
                      <a:pt x="125" y="106"/>
                    </a:lnTo>
                    <a:lnTo>
                      <a:pt x="135" y="115"/>
                    </a:lnTo>
                    <a:lnTo>
                      <a:pt x="135" y="134"/>
                    </a:lnTo>
                    <a:lnTo>
                      <a:pt x="125" y="144"/>
                    </a:lnTo>
                    <a:lnTo>
                      <a:pt x="125" y="164"/>
                    </a:lnTo>
                    <a:lnTo>
                      <a:pt x="20" y="144"/>
                    </a:lnTo>
                    <a:lnTo>
                      <a:pt x="0" y="144"/>
                    </a:lnTo>
                    <a:lnTo>
                      <a:pt x="49" y="0"/>
                    </a:lnTo>
                    <a:close/>
                  </a:path>
                </a:pathLst>
              </a:custGeom>
              <a:solidFill>
                <a:srgbClr val="D9AE82"/>
              </a:solidFill>
              <a:ln w="9525">
                <a:noFill/>
                <a:round/>
                <a:headEnd/>
                <a:tailEnd/>
              </a:ln>
            </p:spPr>
            <p:txBody>
              <a:bodyPr>
                <a:prstTxWarp prst="textNoShape">
                  <a:avLst/>
                </a:prstTxWarp>
              </a:bodyPr>
              <a:lstStyle/>
              <a:p>
                <a:endParaRPr lang="en-US"/>
              </a:p>
            </p:txBody>
          </p:sp>
          <p:sp>
            <p:nvSpPr>
              <p:cNvPr id="63725" name="Freeform 283"/>
              <p:cNvSpPr>
                <a:spLocks noEditPoints="1"/>
              </p:cNvSpPr>
              <p:nvPr/>
            </p:nvSpPr>
            <p:spPr bwMode="auto">
              <a:xfrm>
                <a:off x="3939" y="2358"/>
                <a:ext cx="161" cy="108"/>
              </a:xfrm>
              <a:custGeom>
                <a:avLst/>
                <a:gdLst>
                  <a:gd name="T0" fmla="*/ 0 w 805"/>
                  <a:gd name="T1" fmla="*/ 67 h 537"/>
                  <a:gd name="T2" fmla="*/ 0 w 805"/>
                  <a:gd name="T3" fmla="*/ 58 h 537"/>
                  <a:gd name="T4" fmla="*/ 0 w 805"/>
                  <a:gd name="T5" fmla="*/ 48 h 537"/>
                  <a:gd name="T6" fmla="*/ 9 w 805"/>
                  <a:gd name="T7" fmla="*/ 39 h 537"/>
                  <a:gd name="T8" fmla="*/ 9 w 805"/>
                  <a:gd name="T9" fmla="*/ 28 h 537"/>
                  <a:gd name="T10" fmla="*/ 0 w 805"/>
                  <a:gd name="T11" fmla="*/ 58 h 537"/>
                  <a:gd name="T12" fmla="*/ 0 w 805"/>
                  <a:gd name="T13" fmla="*/ 67 h 537"/>
                  <a:gd name="T14" fmla="*/ 278 w 805"/>
                  <a:gd name="T15" fmla="*/ 39 h 537"/>
                  <a:gd name="T16" fmla="*/ 288 w 805"/>
                  <a:gd name="T17" fmla="*/ 48 h 537"/>
                  <a:gd name="T18" fmla="*/ 306 w 805"/>
                  <a:gd name="T19" fmla="*/ 48 h 537"/>
                  <a:gd name="T20" fmla="*/ 316 w 805"/>
                  <a:gd name="T21" fmla="*/ 58 h 537"/>
                  <a:gd name="T22" fmla="*/ 326 w 805"/>
                  <a:gd name="T23" fmla="*/ 58 h 537"/>
                  <a:gd name="T24" fmla="*/ 345 w 805"/>
                  <a:gd name="T25" fmla="*/ 67 h 537"/>
                  <a:gd name="T26" fmla="*/ 355 w 805"/>
                  <a:gd name="T27" fmla="*/ 67 h 537"/>
                  <a:gd name="T28" fmla="*/ 364 w 805"/>
                  <a:gd name="T29" fmla="*/ 67 h 537"/>
                  <a:gd name="T30" fmla="*/ 374 w 805"/>
                  <a:gd name="T31" fmla="*/ 77 h 537"/>
                  <a:gd name="T32" fmla="*/ 374 w 805"/>
                  <a:gd name="T33" fmla="*/ 86 h 537"/>
                  <a:gd name="T34" fmla="*/ 374 w 805"/>
                  <a:gd name="T35" fmla="*/ 105 h 537"/>
                  <a:gd name="T36" fmla="*/ 383 w 805"/>
                  <a:gd name="T37" fmla="*/ 116 h 537"/>
                  <a:gd name="T38" fmla="*/ 383 w 805"/>
                  <a:gd name="T39" fmla="*/ 134 h 537"/>
                  <a:gd name="T40" fmla="*/ 394 w 805"/>
                  <a:gd name="T41" fmla="*/ 153 h 537"/>
                  <a:gd name="T42" fmla="*/ 403 w 805"/>
                  <a:gd name="T43" fmla="*/ 172 h 537"/>
                  <a:gd name="T44" fmla="*/ 403 w 805"/>
                  <a:gd name="T45" fmla="*/ 183 h 537"/>
                  <a:gd name="T46" fmla="*/ 413 w 805"/>
                  <a:gd name="T47" fmla="*/ 202 h 537"/>
                  <a:gd name="T48" fmla="*/ 413 w 805"/>
                  <a:gd name="T49" fmla="*/ 211 h 537"/>
                  <a:gd name="T50" fmla="*/ 422 w 805"/>
                  <a:gd name="T51" fmla="*/ 211 h 537"/>
                  <a:gd name="T52" fmla="*/ 422 w 805"/>
                  <a:gd name="T53" fmla="*/ 221 h 537"/>
                  <a:gd name="T54" fmla="*/ 422 w 805"/>
                  <a:gd name="T55" fmla="*/ 230 h 537"/>
                  <a:gd name="T56" fmla="*/ 431 w 805"/>
                  <a:gd name="T57" fmla="*/ 230 h 537"/>
                  <a:gd name="T58" fmla="*/ 431 w 805"/>
                  <a:gd name="T59" fmla="*/ 239 h 537"/>
                  <a:gd name="T60" fmla="*/ 422 w 805"/>
                  <a:gd name="T61" fmla="*/ 239 h 537"/>
                  <a:gd name="T62" fmla="*/ 450 w 805"/>
                  <a:gd name="T63" fmla="*/ 307 h 537"/>
                  <a:gd name="T64" fmla="*/ 538 w 805"/>
                  <a:gd name="T65" fmla="*/ 383 h 537"/>
                  <a:gd name="T66" fmla="*/ 680 w 805"/>
                  <a:gd name="T67" fmla="*/ 441 h 537"/>
                  <a:gd name="T68" fmla="*/ 796 w 805"/>
                  <a:gd name="T69" fmla="*/ 460 h 537"/>
                  <a:gd name="T70" fmla="*/ 787 w 805"/>
                  <a:gd name="T71" fmla="*/ 527 h 537"/>
                  <a:gd name="T72" fmla="*/ 787 w 805"/>
                  <a:gd name="T73" fmla="*/ 537 h 537"/>
                  <a:gd name="T74" fmla="*/ 575 w 805"/>
                  <a:gd name="T75" fmla="*/ 489 h 537"/>
                  <a:gd name="T76" fmla="*/ 489 w 805"/>
                  <a:gd name="T77" fmla="*/ 441 h 537"/>
                  <a:gd name="T78" fmla="*/ 403 w 805"/>
                  <a:gd name="T79" fmla="*/ 355 h 537"/>
                  <a:gd name="T80" fmla="*/ 364 w 805"/>
                  <a:gd name="T81" fmla="*/ 336 h 537"/>
                  <a:gd name="T82" fmla="*/ 355 w 805"/>
                  <a:gd name="T83" fmla="*/ 316 h 537"/>
                  <a:gd name="T84" fmla="*/ 297 w 805"/>
                  <a:gd name="T85" fmla="*/ 278 h 537"/>
                  <a:gd name="T86" fmla="*/ 76 w 805"/>
                  <a:gd name="T87" fmla="*/ 67 h 537"/>
                  <a:gd name="T88" fmla="*/ 76 w 805"/>
                  <a:gd name="T89" fmla="*/ 28 h 537"/>
                  <a:gd name="T90" fmla="*/ 86 w 805"/>
                  <a:gd name="T91" fmla="*/ 19 h 537"/>
                  <a:gd name="T92" fmla="*/ 86 w 805"/>
                  <a:gd name="T93" fmla="*/ 0 h 537"/>
                  <a:gd name="T94" fmla="*/ 95 w 805"/>
                  <a:gd name="T95" fmla="*/ 9 h 537"/>
                  <a:gd name="T96" fmla="*/ 115 w 805"/>
                  <a:gd name="T97" fmla="*/ 0 h 537"/>
                  <a:gd name="T98" fmla="*/ 336 w 805"/>
                  <a:gd name="T99" fmla="*/ 96 h 537"/>
                  <a:gd name="T100" fmla="*/ 345 w 805"/>
                  <a:gd name="T101" fmla="*/ 86 h 537"/>
                  <a:gd name="T102" fmla="*/ 278 w 805"/>
                  <a:gd name="T103" fmla="*/ 39 h 537"/>
                  <a:gd name="T104" fmla="*/ 604 w 805"/>
                  <a:gd name="T105" fmla="*/ 355 h 537"/>
                  <a:gd name="T106" fmla="*/ 624 w 805"/>
                  <a:gd name="T107" fmla="*/ 364 h 537"/>
                  <a:gd name="T108" fmla="*/ 652 w 805"/>
                  <a:gd name="T109" fmla="*/ 374 h 537"/>
                  <a:gd name="T110" fmla="*/ 671 w 805"/>
                  <a:gd name="T111" fmla="*/ 374 h 537"/>
                  <a:gd name="T112" fmla="*/ 700 w 805"/>
                  <a:gd name="T113" fmla="*/ 383 h 537"/>
                  <a:gd name="T114" fmla="*/ 729 w 805"/>
                  <a:gd name="T115" fmla="*/ 383 h 537"/>
                  <a:gd name="T116" fmla="*/ 748 w 805"/>
                  <a:gd name="T117" fmla="*/ 393 h 537"/>
                  <a:gd name="T118" fmla="*/ 777 w 805"/>
                  <a:gd name="T119" fmla="*/ 393 h 537"/>
                  <a:gd name="T120" fmla="*/ 805 w 805"/>
                  <a:gd name="T121" fmla="*/ 402 h 537"/>
                  <a:gd name="T122" fmla="*/ 700 w 805"/>
                  <a:gd name="T123" fmla="*/ 393 h 537"/>
                  <a:gd name="T124" fmla="*/ 604 w 805"/>
                  <a:gd name="T125" fmla="*/ 355 h 537"/>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805"/>
                  <a:gd name="T190" fmla="*/ 0 h 537"/>
                  <a:gd name="T191" fmla="*/ 805 w 805"/>
                  <a:gd name="T192" fmla="*/ 537 h 537"/>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805" h="537">
                    <a:moveTo>
                      <a:pt x="0" y="67"/>
                    </a:moveTo>
                    <a:lnTo>
                      <a:pt x="0" y="58"/>
                    </a:lnTo>
                    <a:lnTo>
                      <a:pt x="0" y="48"/>
                    </a:lnTo>
                    <a:lnTo>
                      <a:pt x="9" y="39"/>
                    </a:lnTo>
                    <a:lnTo>
                      <a:pt x="9" y="28"/>
                    </a:lnTo>
                    <a:lnTo>
                      <a:pt x="0" y="58"/>
                    </a:lnTo>
                    <a:lnTo>
                      <a:pt x="0" y="67"/>
                    </a:lnTo>
                    <a:close/>
                    <a:moveTo>
                      <a:pt x="278" y="39"/>
                    </a:moveTo>
                    <a:lnTo>
                      <a:pt x="288" y="48"/>
                    </a:lnTo>
                    <a:lnTo>
                      <a:pt x="306" y="48"/>
                    </a:lnTo>
                    <a:lnTo>
                      <a:pt x="316" y="58"/>
                    </a:lnTo>
                    <a:lnTo>
                      <a:pt x="326" y="58"/>
                    </a:lnTo>
                    <a:lnTo>
                      <a:pt x="345" y="67"/>
                    </a:lnTo>
                    <a:lnTo>
                      <a:pt x="355" y="67"/>
                    </a:lnTo>
                    <a:lnTo>
                      <a:pt x="364" y="67"/>
                    </a:lnTo>
                    <a:lnTo>
                      <a:pt x="374" y="77"/>
                    </a:lnTo>
                    <a:lnTo>
                      <a:pt x="374" y="86"/>
                    </a:lnTo>
                    <a:lnTo>
                      <a:pt x="374" y="105"/>
                    </a:lnTo>
                    <a:lnTo>
                      <a:pt x="383" y="116"/>
                    </a:lnTo>
                    <a:lnTo>
                      <a:pt x="383" y="134"/>
                    </a:lnTo>
                    <a:lnTo>
                      <a:pt x="394" y="153"/>
                    </a:lnTo>
                    <a:lnTo>
                      <a:pt x="403" y="172"/>
                    </a:lnTo>
                    <a:lnTo>
                      <a:pt x="403" y="183"/>
                    </a:lnTo>
                    <a:lnTo>
                      <a:pt x="413" y="202"/>
                    </a:lnTo>
                    <a:lnTo>
                      <a:pt x="413" y="211"/>
                    </a:lnTo>
                    <a:lnTo>
                      <a:pt x="422" y="211"/>
                    </a:lnTo>
                    <a:lnTo>
                      <a:pt x="422" y="221"/>
                    </a:lnTo>
                    <a:lnTo>
                      <a:pt x="422" y="230"/>
                    </a:lnTo>
                    <a:lnTo>
                      <a:pt x="431" y="230"/>
                    </a:lnTo>
                    <a:lnTo>
                      <a:pt x="431" y="239"/>
                    </a:lnTo>
                    <a:lnTo>
                      <a:pt x="422" y="239"/>
                    </a:lnTo>
                    <a:lnTo>
                      <a:pt x="450" y="307"/>
                    </a:lnTo>
                    <a:lnTo>
                      <a:pt x="538" y="383"/>
                    </a:lnTo>
                    <a:lnTo>
                      <a:pt x="680" y="441"/>
                    </a:lnTo>
                    <a:lnTo>
                      <a:pt x="796" y="460"/>
                    </a:lnTo>
                    <a:lnTo>
                      <a:pt x="787" y="527"/>
                    </a:lnTo>
                    <a:lnTo>
                      <a:pt x="787" y="537"/>
                    </a:lnTo>
                    <a:lnTo>
                      <a:pt x="575" y="489"/>
                    </a:lnTo>
                    <a:lnTo>
                      <a:pt x="489" y="441"/>
                    </a:lnTo>
                    <a:lnTo>
                      <a:pt x="403" y="355"/>
                    </a:lnTo>
                    <a:lnTo>
                      <a:pt x="364" y="336"/>
                    </a:lnTo>
                    <a:lnTo>
                      <a:pt x="355" y="316"/>
                    </a:lnTo>
                    <a:lnTo>
                      <a:pt x="297" y="278"/>
                    </a:lnTo>
                    <a:lnTo>
                      <a:pt x="76" y="67"/>
                    </a:lnTo>
                    <a:lnTo>
                      <a:pt x="76" y="28"/>
                    </a:lnTo>
                    <a:lnTo>
                      <a:pt x="86" y="19"/>
                    </a:lnTo>
                    <a:lnTo>
                      <a:pt x="86" y="0"/>
                    </a:lnTo>
                    <a:lnTo>
                      <a:pt x="95" y="9"/>
                    </a:lnTo>
                    <a:lnTo>
                      <a:pt x="115" y="0"/>
                    </a:lnTo>
                    <a:lnTo>
                      <a:pt x="336" y="96"/>
                    </a:lnTo>
                    <a:lnTo>
                      <a:pt x="345" y="86"/>
                    </a:lnTo>
                    <a:lnTo>
                      <a:pt x="278" y="39"/>
                    </a:lnTo>
                    <a:close/>
                    <a:moveTo>
                      <a:pt x="604" y="355"/>
                    </a:moveTo>
                    <a:lnTo>
                      <a:pt x="624" y="364"/>
                    </a:lnTo>
                    <a:lnTo>
                      <a:pt x="652" y="374"/>
                    </a:lnTo>
                    <a:lnTo>
                      <a:pt x="671" y="374"/>
                    </a:lnTo>
                    <a:lnTo>
                      <a:pt x="700" y="383"/>
                    </a:lnTo>
                    <a:lnTo>
                      <a:pt x="729" y="383"/>
                    </a:lnTo>
                    <a:lnTo>
                      <a:pt x="748" y="393"/>
                    </a:lnTo>
                    <a:lnTo>
                      <a:pt x="777" y="393"/>
                    </a:lnTo>
                    <a:lnTo>
                      <a:pt x="805" y="402"/>
                    </a:lnTo>
                    <a:lnTo>
                      <a:pt x="700" y="393"/>
                    </a:lnTo>
                    <a:lnTo>
                      <a:pt x="604" y="355"/>
                    </a:lnTo>
                    <a:close/>
                  </a:path>
                </a:pathLst>
              </a:custGeom>
              <a:solidFill>
                <a:srgbClr val="D9AE82"/>
              </a:solidFill>
              <a:ln w="9525">
                <a:noFill/>
                <a:round/>
                <a:headEnd/>
                <a:tailEnd/>
              </a:ln>
            </p:spPr>
            <p:txBody>
              <a:bodyPr>
                <a:prstTxWarp prst="textNoShape">
                  <a:avLst/>
                </a:prstTxWarp>
              </a:bodyPr>
              <a:lstStyle/>
              <a:p>
                <a:endParaRPr lang="en-US"/>
              </a:p>
            </p:txBody>
          </p:sp>
          <p:sp>
            <p:nvSpPr>
              <p:cNvPr id="63726" name="Freeform 284"/>
              <p:cNvSpPr>
                <a:spLocks/>
              </p:cNvSpPr>
              <p:nvPr/>
            </p:nvSpPr>
            <p:spPr bwMode="auto">
              <a:xfrm>
                <a:off x="4179" y="2433"/>
                <a:ext cx="35" cy="257"/>
              </a:xfrm>
              <a:custGeom>
                <a:avLst/>
                <a:gdLst>
                  <a:gd name="T0" fmla="*/ 10 w 173"/>
                  <a:gd name="T1" fmla="*/ 77 h 1285"/>
                  <a:gd name="T2" fmla="*/ 29 w 173"/>
                  <a:gd name="T3" fmla="*/ 0 h 1285"/>
                  <a:gd name="T4" fmla="*/ 29 w 173"/>
                  <a:gd name="T5" fmla="*/ 153 h 1285"/>
                  <a:gd name="T6" fmla="*/ 19 w 173"/>
                  <a:gd name="T7" fmla="*/ 307 h 1285"/>
                  <a:gd name="T8" fmla="*/ 10 w 173"/>
                  <a:gd name="T9" fmla="*/ 469 h 1285"/>
                  <a:gd name="T10" fmla="*/ 0 w 173"/>
                  <a:gd name="T11" fmla="*/ 633 h 1285"/>
                  <a:gd name="T12" fmla="*/ 0 w 173"/>
                  <a:gd name="T13" fmla="*/ 787 h 1285"/>
                  <a:gd name="T14" fmla="*/ 0 w 173"/>
                  <a:gd name="T15" fmla="*/ 940 h 1285"/>
                  <a:gd name="T16" fmla="*/ 19 w 173"/>
                  <a:gd name="T17" fmla="*/ 1093 h 1285"/>
                  <a:gd name="T18" fmla="*/ 48 w 173"/>
                  <a:gd name="T19" fmla="*/ 1247 h 1285"/>
                  <a:gd name="T20" fmla="*/ 48 w 173"/>
                  <a:gd name="T21" fmla="*/ 1256 h 1285"/>
                  <a:gd name="T22" fmla="*/ 57 w 173"/>
                  <a:gd name="T23" fmla="*/ 1256 h 1285"/>
                  <a:gd name="T24" fmla="*/ 57 w 173"/>
                  <a:gd name="T25" fmla="*/ 1265 h 1285"/>
                  <a:gd name="T26" fmla="*/ 68 w 173"/>
                  <a:gd name="T27" fmla="*/ 1276 h 1285"/>
                  <a:gd name="T28" fmla="*/ 77 w 173"/>
                  <a:gd name="T29" fmla="*/ 1285 h 1285"/>
                  <a:gd name="T30" fmla="*/ 87 w 173"/>
                  <a:gd name="T31" fmla="*/ 1285 h 1285"/>
                  <a:gd name="T32" fmla="*/ 96 w 173"/>
                  <a:gd name="T33" fmla="*/ 1285 h 1285"/>
                  <a:gd name="T34" fmla="*/ 105 w 173"/>
                  <a:gd name="T35" fmla="*/ 1285 h 1285"/>
                  <a:gd name="T36" fmla="*/ 124 w 173"/>
                  <a:gd name="T37" fmla="*/ 1285 h 1285"/>
                  <a:gd name="T38" fmla="*/ 134 w 173"/>
                  <a:gd name="T39" fmla="*/ 1285 h 1285"/>
                  <a:gd name="T40" fmla="*/ 144 w 173"/>
                  <a:gd name="T41" fmla="*/ 1276 h 1285"/>
                  <a:gd name="T42" fmla="*/ 154 w 173"/>
                  <a:gd name="T43" fmla="*/ 1276 h 1285"/>
                  <a:gd name="T44" fmla="*/ 163 w 173"/>
                  <a:gd name="T45" fmla="*/ 1276 h 1285"/>
                  <a:gd name="T46" fmla="*/ 173 w 173"/>
                  <a:gd name="T47" fmla="*/ 1265 h 1285"/>
                  <a:gd name="T48" fmla="*/ 173 w 173"/>
                  <a:gd name="T49" fmla="*/ 1247 h 1285"/>
                  <a:gd name="T50" fmla="*/ 163 w 173"/>
                  <a:gd name="T51" fmla="*/ 1237 h 1285"/>
                  <a:gd name="T52" fmla="*/ 163 w 173"/>
                  <a:gd name="T53" fmla="*/ 1218 h 1285"/>
                  <a:gd name="T54" fmla="*/ 163 w 173"/>
                  <a:gd name="T55" fmla="*/ 1198 h 1285"/>
                  <a:gd name="T56" fmla="*/ 154 w 173"/>
                  <a:gd name="T57" fmla="*/ 1189 h 1285"/>
                  <a:gd name="T58" fmla="*/ 154 w 173"/>
                  <a:gd name="T59" fmla="*/ 1170 h 1285"/>
                  <a:gd name="T60" fmla="*/ 144 w 173"/>
                  <a:gd name="T61" fmla="*/ 1160 h 1285"/>
                  <a:gd name="T62" fmla="*/ 144 w 173"/>
                  <a:gd name="T63" fmla="*/ 1151 h 1285"/>
                  <a:gd name="T64" fmla="*/ 105 w 173"/>
                  <a:gd name="T65" fmla="*/ 1026 h 1285"/>
                  <a:gd name="T66" fmla="*/ 87 w 173"/>
                  <a:gd name="T67" fmla="*/ 901 h 1285"/>
                  <a:gd name="T68" fmla="*/ 77 w 173"/>
                  <a:gd name="T69" fmla="*/ 768 h 1285"/>
                  <a:gd name="T70" fmla="*/ 68 w 173"/>
                  <a:gd name="T71" fmla="*/ 633 h 1285"/>
                  <a:gd name="T72" fmla="*/ 68 w 173"/>
                  <a:gd name="T73" fmla="*/ 499 h 1285"/>
                  <a:gd name="T74" fmla="*/ 57 w 173"/>
                  <a:gd name="T75" fmla="*/ 364 h 1285"/>
                  <a:gd name="T76" fmla="*/ 48 w 173"/>
                  <a:gd name="T77" fmla="*/ 239 h 1285"/>
                  <a:gd name="T78" fmla="*/ 10 w 173"/>
                  <a:gd name="T79" fmla="*/ 115 h 1285"/>
                  <a:gd name="T80" fmla="*/ 10 w 173"/>
                  <a:gd name="T81" fmla="*/ 77 h 1285"/>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73"/>
                  <a:gd name="T124" fmla="*/ 0 h 1285"/>
                  <a:gd name="T125" fmla="*/ 173 w 173"/>
                  <a:gd name="T126" fmla="*/ 1285 h 1285"/>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73" h="1285">
                    <a:moveTo>
                      <a:pt x="10" y="77"/>
                    </a:moveTo>
                    <a:lnTo>
                      <a:pt x="29" y="0"/>
                    </a:lnTo>
                    <a:lnTo>
                      <a:pt x="29" y="153"/>
                    </a:lnTo>
                    <a:lnTo>
                      <a:pt x="19" y="307"/>
                    </a:lnTo>
                    <a:lnTo>
                      <a:pt x="10" y="469"/>
                    </a:lnTo>
                    <a:lnTo>
                      <a:pt x="0" y="633"/>
                    </a:lnTo>
                    <a:lnTo>
                      <a:pt x="0" y="787"/>
                    </a:lnTo>
                    <a:lnTo>
                      <a:pt x="0" y="940"/>
                    </a:lnTo>
                    <a:lnTo>
                      <a:pt x="19" y="1093"/>
                    </a:lnTo>
                    <a:lnTo>
                      <a:pt x="48" y="1247"/>
                    </a:lnTo>
                    <a:lnTo>
                      <a:pt x="48" y="1256"/>
                    </a:lnTo>
                    <a:lnTo>
                      <a:pt x="57" y="1256"/>
                    </a:lnTo>
                    <a:lnTo>
                      <a:pt x="57" y="1265"/>
                    </a:lnTo>
                    <a:lnTo>
                      <a:pt x="68" y="1276"/>
                    </a:lnTo>
                    <a:lnTo>
                      <a:pt x="77" y="1285"/>
                    </a:lnTo>
                    <a:lnTo>
                      <a:pt x="87" y="1285"/>
                    </a:lnTo>
                    <a:lnTo>
                      <a:pt x="96" y="1285"/>
                    </a:lnTo>
                    <a:lnTo>
                      <a:pt x="105" y="1285"/>
                    </a:lnTo>
                    <a:lnTo>
                      <a:pt x="124" y="1285"/>
                    </a:lnTo>
                    <a:lnTo>
                      <a:pt x="134" y="1285"/>
                    </a:lnTo>
                    <a:lnTo>
                      <a:pt x="144" y="1276"/>
                    </a:lnTo>
                    <a:lnTo>
                      <a:pt x="154" y="1276"/>
                    </a:lnTo>
                    <a:lnTo>
                      <a:pt x="163" y="1276"/>
                    </a:lnTo>
                    <a:lnTo>
                      <a:pt x="173" y="1265"/>
                    </a:lnTo>
                    <a:lnTo>
                      <a:pt x="173" y="1247"/>
                    </a:lnTo>
                    <a:lnTo>
                      <a:pt x="163" y="1237"/>
                    </a:lnTo>
                    <a:lnTo>
                      <a:pt x="163" y="1218"/>
                    </a:lnTo>
                    <a:lnTo>
                      <a:pt x="163" y="1198"/>
                    </a:lnTo>
                    <a:lnTo>
                      <a:pt x="154" y="1189"/>
                    </a:lnTo>
                    <a:lnTo>
                      <a:pt x="154" y="1170"/>
                    </a:lnTo>
                    <a:lnTo>
                      <a:pt x="144" y="1160"/>
                    </a:lnTo>
                    <a:lnTo>
                      <a:pt x="144" y="1151"/>
                    </a:lnTo>
                    <a:lnTo>
                      <a:pt x="105" y="1026"/>
                    </a:lnTo>
                    <a:lnTo>
                      <a:pt x="87" y="901"/>
                    </a:lnTo>
                    <a:lnTo>
                      <a:pt x="77" y="768"/>
                    </a:lnTo>
                    <a:lnTo>
                      <a:pt x="68" y="633"/>
                    </a:lnTo>
                    <a:lnTo>
                      <a:pt x="68" y="499"/>
                    </a:lnTo>
                    <a:lnTo>
                      <a:pt x="57" y="364"/>
                    </a:lnTo>
                    <a:lnTo>
                      <a:pt x="48" y="239"/>
                    </a:lnTo>
                    <a:lnTo>
                      <a:pt x="10" y="115"/>
                    </a:lnTo>
                    <a:lnTo>
                      <a:pt x="10" y="77"/>
                    </a:lnTo>
                    <a:close/>
                  </a:path>
                </a:pathLst>
              </a:custGeom>
              <a:solidFill>
                <a:srgbClr val="9999FF"/>
              </a:solidFill>
              <a:ln w="9525">
                <a:noFill/>
                <a:round/>
                <a:headEnd/>
                <a:tailEnd/>
              </a:ln>
            </p:spPr>
            <p:txBody>
              <a:bodyPr>
                <a:prstTxWarp prst="textNoShape">
                  <a:avLst/>
                </a:prstTxWarp>
              </a:bodyPr>
              <a:lstStyle/>
              <a:p>
                <a:endParaRPr lang="en-US"/>
              </a:p>
            </p:txBody>
          </p:sp>
          <p:sp>
            <p:nvSpPr>
              <p:cNvPr id="63727" name="Freeform 285"/>
              <p:cNvSpPr>
                <a:spLocks noEditPoints="1"/>
              </p:cNvSpPr>
              <p:nvPr/>
            </p:nvSpPr>
            <p:spPr bwMode="auto">
              <a:xfrm>
                <a:off x="4085" y="2370"/>
                <a:ext cx="96" cy="355"/>
              </a:xfrm>
              <a:custGeom>
                <a:avLst/>
                <a:gdLst>
                  <a:gd name="T0" fmla="*/ 201 w 480"/>
                  <a:gd name="T1" fmla="*/ 86 h 1774"/>
                  <a:gd name="T2" fmla="*/ 192 w 480"/>
                  <a:gd name="T3" fmla="*/ 114 h 1774"/>
                  <a:gd name="T4" fmla="*/ 192 w 480"/>
                  <a:gd name="T5" fmla="*/ 144 h 1774"/>
                  <a:gd name="T6" fmla="*/ 183 w 480"/>
                  <a:gd name="T7" fmla="*/ 181 h 1774"/>
                  <a:gd name="T8" fmla="*/ 183 w 480"/>
                  <a:gd name="T9" fmla="*/ 211 h 1774"/>
                  <a:gd name="T10" fmla="*/ 173 w 480"/>
                  <a:gd name="T11" fmla="*/ 239 h 1774"/>
                  <a:gd name="T12" fmla="*/ 163 w 480"/>
                  <a:gd name="T13" fmla="*/ 269 h 1774"/>
                  <a:gd name="T14" fmla="*/ 163 w 480"/>
                  <a:gd name="T15" fmla="*/ 297 h 1774"/>
                  <a:gd name="T16" fmla="*/ 153 w 480"/>
                  <a:gd name="T17" fmla="*/ 316 h 1774"/>
                  <a:gd name="T18" fmla="*/ 144 w 480"/>
                  <a:gd name="T19" fmla="*/ 325 h 1774"/>
                  <a:gd name="T20" fmla="*/ 144 w 480"/>
                  <a:gd name="T21" fmla="*/ 335 h 1774"/>
                  <a:gd name="T22" fmla="*/ 144 w 480"/>
                  <a:gd name="T23" fmla="*/ 344 h 1774"/>
                  <a:gd name="T24" fmla="*/ 134 w 480"/>
                  <a:gd name="T25" fmla="*/ 355 h 1774"/>
                  <a:gd name="T26" fmla="*/ 134 w 480"/>
                  <a:gd name="T27" fmla="*/ 364 h 1774"/>
                  <a:gd name="T28" fmla="*/ 134 w 480"/>
                  <a:gd name="T29" fmla="*/ 374 h 1774"/>
                  <a:gd name="T30" fmla="*/ 134 w 480"/>
                  <a:gd name="T31" fmla="*/ 383 h 1774"/>
                  <a:gd name="T32" fmla="*/ 125 w 480"/>
                  <a:gd name="T33" fmla="*/ 393 h 1774"/>
                  <a:gd name="T34" fmla="*/ 153 w 480"/>
                  <a:gd name="T35" fmla="*/ 297 h 1774"/>
                  <a:gd name="T36" fmla="*/ 201 w 480"/>
                  <a:gd name="T37" fmla="*/ 86 h 1774"/>
                  <a:gd name="T38" fmla="*/ 76 w 480"/>
                  <a:gd name="T39" fmla="*/ 613 h 1774"/>
                  <a:gd name="T40" fmla="*/ 76 w 480"/>
                  <a:gd name="T41" fmla="*/ 680 h 1774"/>
                  <a:gd name="T42" fmla="*/ 67 w 480"/>
                  <a:gd name="T43" fmla="*/ 757 h 1774"/>
                  <a:gd name="T44" fmla="*/ 67 w 480"/>
                  <a:gd name="T45" fmla="*/ 824 h 1774"/>
                  <a:gd name="T46" fmla="*/ 67 w 480"/>
                  <a:gd name="T47" fmla="*/ 901 h 1774"/>
                  <a:gd name="T48" fmla="*/ 76 w 480"/>
                  <a:gd name="T49" fmla="*/ 968 h 1774"/>
                  <a:gd name="T50" fmla="*/ 76 w 480"/>
                  <a:gd name="T51" fmla="*/ 1045 h 1774"/>
                  <a:gd name="T52" fmla="*/ 86 w 480"/>
                  <a:gd name="T53" fmla="*/ 1112 h 1774"/>
                  <a:gd name="T54" fmla="*/ 106 w 480"/>
                  <a:gd name="T55" fmla="*/ 1179 h 1774"/>
                  <a:gd name="T56" fmla="*/ 115 w 480"/>
                  <a:gd name="T57" fmla="*/ 1246 h 1774"/>
                  <a:gd name="T58" fmla="*/ 144 w 480"/>
                  <a:gd name="T59" fmla="*/ 1314 h 1774"/>
                  <a:gd name="T60" fmla="*/ 183 w 480"/>
                  <a:gd name="T61" fmla="*/ 1381 h 1774"/>
                  <a:gd name="T62" fmla="*/ 220 w 480"/>
                  <a:gd name="T63" fmla="*/ 1438 h 1774"/>
                  <a:gd name="T64" fmla="*/ 269 w 480"/>
                  <a:gd name="T65" fmla="*/ 1495 h 1774"/>
                  <a:gd name="T66" fmla="*/ 316 w 480"/>
                  <a:gd name="T67" fmla="*/ 1553 h 1774"/>
                  <a:gd name="T68" fmla="*/ 364 w 480"/>
                  <a:gd name="T69" fmla="*/ 1611 h 1774"/>
                  <a:gd name="T70" fmla="*/ 403 w 480"/>
                  <a:gd name="T71" fmla="*/ 1669 h 1774"/>
                  <a:gd name="T72" fmla="*/ 413 w 480"/>
                  <a:gd name="T73" fmla="*/ 1687 h 1774"/>
                  <a:gd name="T74" fmla="*/ 450 w 480"/>
                  <a:gd name="T75" fmla="*/ 1735 h 1774"/>
                  <a:gd name="T76" fmla="*/ 460 w 480"/>
                  <a:gd name="T77" fmla="*/ 1745 h 1774"/>
                  <a:gd name="T78" fmla="*/ 470 w 480"/>
                  <a:gd name="T79" fmla="*/ 1755 h 1774"/>
                  <a:gd name="T80" fmla="*/ 470 w 480"/>
                  <a:gd name="T81" fmla="*/ 1764 h 1774"/>
                  <a:gd name="T82" fmla="*/ 480 w 480"/>
                  <a:gd name="T83" fmla="*/ 1764 h 1774"/>
                  <a:gd name="T84" fmla="*/ 480 w 480"/>
                  <a:gd name="T85" fmla="*/ 1774 h 1774"/>
                  <a:gd name="T86" fmla="*/ 460 w 480"/>
                  <a:gd name="T87" fmla="*/ 1774 h 1774"/>
                  <a:gd name="T88" fmla="*/ 95 w 480"/>
                  <a:gd name="T89" fmla="*/ 1620 h 1774"/>
                  <a:gd name="T90" fmla="*/ 39 w 480"/>
                  <a:gd name="T91" fmla="*/ 1553 h 1774"/>
                  <a:gd name="T92" fmla="*/ 0 w 480"/>
                  <a:gd name="T93" fmla="*/ 1514 h 1774"/>
                  <a:gd name="T94" fmla="*/ 9 w 480"/>
                  <a:gd name="T95" fmla="*/ 1140 h 1774"/>
                  <a:gd name="T96" fmla="*/ 29 w 480"/>
                  <a:gd name="T97" fmla="*/ 959 h 1774"/>
                  <a:gd name="T98" fmla="*/ 76 w 480"/>
                  <a:gd name="T99" fmla="*/ 623 h 1774"/>
                  <a:gd name="T100" fmla="*/ 76 w 480"/>
                  <a:gd name="T101" fmla="*/ 613 h 1774"/>
                  <a:gd name="T102" fmla="*/ 201 w 480"/>
                  <a:gd name="T103" fmla="*/ 76 h 1774"/>
                  <a:gd name="T104" fmla="*/ 211 w 480"/>
                  <a:gd name="T105" fmla="*/ 67 h 1774"/>
                  <a:gd name="T106" fmla="*/ 220 w 480"/>
                  <a:gd name="T107" fmla="*/ 67 h 1774"/>
                  <a:gd name="T108" fmla="*/ 220 w 480"/>
                  <a:gd name="T109" fmla="*/ 58 h 1774"/>
                  <a:gd name="T110" fmla="*/ 230 w 480"/>
                  <a:gd name="T111" fmla="*/ 47 h 1774"/>
                  <a:gd name="T112" fmla="*/ 230 w 480"/>
                  <a:gd name="T113" fmla="*/ 38 h 1774"/>
                  <a:gd name="T114" fmla="*/ 230 w 480"/>
                  <a:gd name="T115" fmla="*/ 28 h 1774"/>
                  <a:gd name="T116" fmla="*/ 230 w 480"/>
                  <a:gd name="T117" fmla="*/ 9 h 1774"/>
                  <a:gd name="T118" fmla="*/ 230 w 480"/>
                  <a:gd name="T119" fmla="*/ 0 h 1774"/>
                  <a:gd name="T120" fmla="*/ 211 w 480"/>
                  <a:gd name="T121" fmla="*/ 28 h 1774"/>
                  <a:gd name="T122" fmla="*/ 201 w 480"/>
                  <a:gd name="T123" fmla="*/ 76 h 1774"/>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480"/>
                  <a:gd name="T187" fmla="*/ 0 h 1774"/>
                  <a:gd name="T188" fmla="*/ 480 w 480"/>
                  <a:gd name="T189" fmla="*/ 1774 h 1774"/>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480" h="1774">
                    <a:moveTo>
                      <a:pt x="201" y="86"/>
                    </a:moveTo>
                    <a:lnTo>
                      <a:pt x="192" y="114"/>
                    </a:lnTo>
                    <a:lnTo>
                      <a:pt x="192" y="144"/>
                    </a:lnTo>
                    <a:lnTo>
                      <a:pt x="183" y="181"/>
                    </a:lnTo>
                    <a:lnTo>
                      <a:pt x="183" y="211"/>
                    </a:lnTo>
                    <a:lnTo>
                      <a:pt x="173" y="239"/>
                    </a:lnTo>
                    <a:lnTo>
                      <a:pt x="163" y="269"/>
                    </a:lnTo>
                    <a:lnTo>
                      <a:pt x="163" y="297"/>
                    </a:lnTo>
                    <a:lnTo>
                      <a:pt x="153" y="316"/>
                    </a:lnTo>
                    <a:lnTo>
                      <a:pt x="144" y="325"/>
                    </a:lnTo>
                    <a:lnTo>
                      <a:pt x="144" y="335"/>
                    </a:lnTo>
                    <a:lnTo>
                      <a:pt x="144" y="344"/>
                    </a:lnTo>
                    <a:lnTo>
                      <a:pt x="134" y="355"/>
                    </a:lnTo>
                    <a:lnTo>
                      <a:pt x="134" y="364"/>
                    </a:lnTo>
                    <a:lnTo>
                      <a:pt x="134" y="374"/>
                    </a:lnTo>
                    <a:lnTo>
                      <a:pt x="134" y="383"/>
                    </a:lnTo>
                    <a:lnTo>
                      <a:pt x="125" y="393"/>
                    </a:lnTo>
                    <a:lnTo>
                      <a:pt x="153" y="297"/>
                    </a:lnTo>
                    <a:lnTo>
                      <a:pt x="201" y="86"/>
                    </a:lnTo>
                    <a:close/>
                    <a:moveTo>
                      <a:pt x="76" y="613"/>
                    </a:moveTo>
                    <a:lnTo>
                      <a:pt x="76" y="680"/>
                    </a:lnTo>
                    <a:lnTo>
                      <a:pt x="67" y="757"/>
                    </a:lnTo>
                    <a:lnTo>
                      <a:pt x="67" y="824"/>
                    </a:lnTo>
                    <a:lnTo>
                      <a:pt x="67" y="901"/>
                    </a:lnTo>
                    <a:lnTo>
                      <a:pt x="76" y="968"/>
                    </a:lnTo>
                    <a:lnTo>
                      <a:pt x="76" y="1045"/>
                    </a:lnTo>
                    <a:lnTo>
                      <a:pt x="86" y="1112"/>
                    </a:lnTo>
                    <a:lnTo>
                      <a:pt x="106" y="1179"/>
                    </a:lnTo>
                    <a:lnTo>
                      <a:pt x="115" y="1246"/>
                    </a:lnTo>
                    <a:lnTo>
                      <a:pt x="144" y="1314"/>
                    </a:lnTo>
                    <a:lnTo>
                      <a:pt x="183" y="1381"/>
                    </a:lnTo>
                    <a:lnTo>
                      <a:pt x="220" y="1438"/>
                    </a:lnTo>
                    <a:lnTo>
                      <a:pt x="269" y="1495"/>
                    </a:lnTo>
                    <a:lnTo>
                      <a:pt x="316" y="1553"/>
                    </a:lnTo>
                    <a:lnTo>
                      <a:pt x="364" y="1611"/>
                    </a:lnTo>
                    <a:lnTo>
                      <a:pt x="403" y="1669"/>
                    </a:lnTo>
                    <a:lnTo>
                      <a:pt x="413" y="1687"/>
                    </a:lnTo>
                    <a:lnTo>
                      <a:pt x="450" y="1735"/>
                    </a:lnTo>
                    <a:lnTo>
                      <a:pt x="460" y="1745"/>
                    </a:lnTo>
                    <a:lnTo>
                      <a:pt x="470" y="1755"/>
                    </a:lnTo>
                    <a:lnTo>
                      <a:pt x="470" y="1764"/>
                    </a:lnTo>
                    <a:lnTo>
                      <a:pt x="480" y="1764"/>
                    </a:lnTo>
                    <a:lnTo>
                      <a:pt x="480" y="1774"/>
                    </a:lnTo>
                    <a:lnTo>
                      <a:pt x="460" y="1774"/>
                    </a:lnTo>
                    <a:lnTo>
                      <a:pt x="95" y="1620"/>
                    </a:lnTo>
                    <a:lnTo>
                      <a:pt x="39" y="1553"/>
                    </a:lnTo>
                    <a:lnTo>
                      <a:pt x="0" y="1514"/>
                    </a:lnTo>
                    <a:lnTo>
                      <a:pt x="9" y="1140"/>
                    </a:lnTo>
                    <a:lnTo>
                      <a:pt x="29" y="959"/>
                    </a:lnTo>
                    <a:lnTo>
                      <a:pt x="76" y="623"/>
                    </a:lnTo>
                    <a:lnTo>
                      <a:pt x="76" y="613"/>
                    </a:lnTo>
                    <a:close/>
                    <a:moveTo>
                      <a:pt x="201" y="76"/>
                    </a:moveTo>
                    <a:lnTo>
                      <a:pt x="211" y="67"/>
                    </a:lnTo>
                    <a:lnTo>
                      <a:pt x="220" y="67"/>
                    </a:lnTo>
                    <a:lnTo>
                      <a:pt x="220" y="58"/>
                    </a:lnTo>
                    <a:lnTo>
                      <a:pt x="230" y="47"/>
                    </a:lnTo>
                    <a:lnTo>
                      <a:pt x="230" y="38"/>
                    </a:lnTo>
                    <a:lnTo>
                      <a:pt x="230" y="28"/>
                    </a:lnTo>
                    <a:lnTo>
                      <a:pt x="230" y="9"/>
                    </a:lnTo>
                    <a:lnTo>
                      <a:pt x="230" y="0"/>
                    </a:lnTo>
                    <a:lnTo>
                      <a:pt x="211" y="28"/>
                    </a:lnTo>
                    <a:lnTo>
                      <a:pt x="201" y="76"/>
                    </a:lnTo>
                    <a:close/>
                  </a:path>
                </a:pathLst>
              </a:custGeom>
              <a:solidFill>
                <a:srgbClr val="9999FF"/>
              </a:solidFill>
              <a:ln w="9525">
                <a:noFill/>
                <a:round/>
                <a:headEnd/>
                <a:tailEnd/>
              </a:ln>
            </p:spPr>
            <p:txBody>
              <a:bodyPr>
                <a:prstTxWarp prst="textNoShape">
                  <a:avLst/>
                </a:prstTxWarp>
              </a:bodyPr>
              <a:lstStyle/>
              <a:p>
                <a:endParaRPr lang="en-US"/>
              </a:p>
            </p:txBody>
          </p:sp>
          <p:sp>
            <p:nvSpPr>
              <p:cNvPr id="63728" name="Freeform 286"/>
              <p:cNvSpPr>
                <a:spLocks/>
              </p:cNvSpPr>
              <p:nvPr/>
            </p:nvSpPr>
            <p:spPr bwMode="auto">
              <a:xfrm>
                <a:off x="4239" y="2268"/>
                <a:ext cx="182" cy="439"/>
              </a:xfrm>
              <a:custGeom>
                <a:avLst/>
                <a:gdLst>
                  <a:gd name="T0" fmla="*/ 307 w 911"/>
                  <a:gd name="T1" fmla="*/ 547 h 2196"/>
                  <a:gd name="T2" fmla="*/ 316 w 911"/>
                  <a:gd name="T3" fmla="*/ 585 h 2196"/>
                  <a:gd name="T4" fmla="*/ 325 w 911"/>
                  <a:gd name="T5" fmla="*/ 634 h 2196"/>
                  <a:gd name="T6" fmla="*/ 335 w 911"/>
                  <a:gd name="T7" fmla="*/ 672 h 2196"/>
                  <a:gd name="T8" fmla="*/ 364 w 911"/>
                  <a:gd name="T9" fmla="*/ 748 h 2196"/>
                  <a:gd name="T10" fmla="*/ 412 w 911"/>
                  <a:gd name="T11" fmla="*/ 873 h 2196"/>
                  <a:gd name="T12" fmla="*/ 460 w 911"/>
                  <a:gd name="T13" fmla="*/ 1008 h 2196"/>
                  <a:gd name="T14" fmla="*/ 518 w 911"/>
                  <a:gd name="T15" fmla="*/ 1122 h 2196"/>
                  <a:gd name="T16" fmla="*/ 556 w 911"/>
                  <a:gd name="T17" fmla="*/ 1199 h 2196"/>
                  <a:gd name="T18" fmla="*/ 565 w 911"/>
                  <a:gd name="T19" fmla="*/ 1219 h 2196"/>
                  <a:gd name="T20" fmla="*/ 585 w 911"/>
                  <a:gd name="T21" fmla="*/ 1247 h 2196"/>
                  <a:gd name="T22" fmla="*/ 604 w 911"/>
                  <a:gd name="T23" fmla="*/ 1275 h 2196"/>
                  <a:gd name="T24" fmla="*/ 652 w 911"/>
                  <a:gd name="T25" fmla="*/ 1410 h 2196"/>
                  <a:gd name="T26" fmla="*/ 873 w 911"/>
                  <a:gd name="T27" fmla="*/ 1947 h 2196"/>
                  <a:gd name="T28" fmla="*/ 709 w 911"/>
                  <a:gd name="T29" fmla="*/ 1957 h 2196"/>
                  <a:gd name="T30" fmla="*/ 105 w 911"/>
                  <a:gd name="T31" fmla="*/ 2196 h 2196"/>
                  <a:gd name="T32" fmla="*/ 47 w 911"/>
                  <a:gd name="T33" fmla="*/ 2101 h 2196"/>
                  <a:gd name="T34" fmla="*/ 182 w 911"/>
                  <a:gd name="T35" fmla="*/ 2004 h 2196"/>
                  <a:gd name="T36" fmla="*/ 335 w 911"/>
                  <a:gd name="T37" fmla="*/ 1918 h 2196"/>
                  <a:gd name="T38" fmla="*/ 469 w 911"/>
                  <a:gd name="T39" fmla="*/ 1813 h 2196"/>
                  <a:gd name="T40" fmla="*/ 537 w 911"/>
                  <a:gd name="T41" fmla="*/ 1717 h 2196"/>
                  <a:gd name="T42" fmla="*/ 546 w 911"/>
                  <a:gd name="T43" fmla="*/ 1640 h 2196"/>
                  <a:gd name="T44" fmla="*/ 527 w 911"/>
                  <a:gd name="T45" fmla="*/ 1516 h 2196"/>
                  <a:gd name="T46" fmla="*/ 450 w 911"/>
                  <a:gd name="T47" fmla="*/ 1352 h 2196"/>
                  <a:gd name="T48" fmla="*/ 374 w 911"/>
                  <a:gd name="T49" fmla="*/ 1208 h 2196"/>
                  <a:gd name="T50" fmla="*/ 335 w 911"/>
                  <a:gd name="T51" fmla="*/ 1103 h 2196"/>
                  <a:gd name="T52" fmla="*/ 316 w 911"/>
                  <a:gd name="T53" fmla="*/ 1027 h 2196"/>
                  <a:gd name="T54" fmla="*/ 297 w 911"/>
                  <a:gd name="T55" fmla="*/ 940 h 2196"/>
                  <a:gd name="T56" fmla="*/ 297 w 911"/>
                  <a:gd name="T57" fmla="*/ 853 h 2196"/>
                  <a:gd name="T58" fmla="*/ 297 w 911"/>
                  <a:gd name="T59" fmla="*/ 748 h 2196"/>
                  <a:gd name="T60" fmla="*/ 307 w 911"/>
                  <a:gd name="T61" fmla="*/ 585 h 2196"/>
                  <a:gd name="T62" fmla="*/ 335 w 911"/>
                  <a:gd name="T63" fmla="*/ 432 h 2196"/>
                  <a:gd name="T64" fmla="*/ 355 w 911"/>
                  <a:gd name="T65" fmla="*/ 269 h 2196"/>
                  <a:gd name="T66" fmla="*/ 364 w 911"/>
                  <a:gd name="T67" fmla="*/ 115 h 2196"/>
                  <a:gd name="T68" fmla="*/ 355 w 911"/>
                  <a:gd name="T69" fmla="*/ 29 h 2196"/>
                  <a:gd name="T70" fmla="*/ 344 w 911"/>
                  <a:gd name="T71" fmla="*/ 19 h 2196"/>
                  <a:gd name="T72" fmla="*/ 325 w 911"/>
                  <a:gd name="T73" fmla="*/ 10 h 2196"/>
                  <a:gd name="T74" fmla="*/ 307 w 911"/>
                  <a:gd name="T75" fmla="*/ 0 h 219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911"/>
                  <a:gd name="T115" fmla="*/ 0 h 2196"/>
                  <a:gd name="T116" fmla="*/ 911 w 911"/>
                  <a:gd name="T117" fmla="*/ 2196 h 219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911" h="2196">
                    <a:moveTo>
                      <a:pt x="307" y="528"/>
                    </a:moveTo>
                    <a:lnTo>
                      <a:pt x="307" y="547"/>
                    </a:lnTo>
                    <a:lnTo>
                      <a:pt x="316" y="567"/>
                    </a:lnTo>
                    <a:lnTo>
                      <a:pt x="316" y="585"/>
                    </a:lnTo>
                    <a:lnTo>
                      <a:pt x="325" y="604"/>
                    </a:lnTo>
                    <a:lnTo>
                      <a:pt x="325" y="634"/>
                    </a:lnTo>
                    <a:lnTo>
                      <a:pt x="335" y="653"/>
                    </a:lnTo>
                    <a:lnTo>
                      <a:pt x="335" y="672"/>
                    </a:lnTo>
                    <a:lnTo>
                      <a:pt x="344" y="690"/>
                    </a:lnTo>
                    <a:lnTo>
                      <a:pt x="364" y="748"/>
                    </a:lnTo>
                    <a:lnTo>
                      <a:pt x="383" y="806"/>
                    </a:lnTo>
                    <a:lnTo>
                      <a:pt x="412" y="873"/>
                    </a:lnTo>
                    <a:lnTo>
                      <a:pt x="432" y="940"/>
                    </a:lnTo>
                    <a:lnTo>
                      <a:pt x="460" y="1008"/>
                    </a:lnTo>
                    <a:lnTo>
                      <a:pt x="488" y="1064"/>
                    </a:lnTo>
                    <a:lnTo>
                      <a:pt x="518" y="1122"/>
                    </a:lnTo>
                    <a:lnTo>
                      <a:pt x="546" y="1180"/>
                    </a:lnTo>
                    <a:lnTo>
                      <a:pt x="556" y="1199"/>
                    </a:lnTo>
                    <a:lnTo>
                      <a:pt x="565" y="1208"/>
                    </a:lnTo>
                    <a:lnTo>
                      <a:pt x="565" y="1219"/>
                    </a:lnTo>
                    <a:lnTo>
                      <a:pt x="575" y="1238"/>
                    </a:lnTo>
                    <a:lnTo>
                      <a:pt x="585" y="1247"/>
                    </a:lnTo>
                    <a:lnTo>
                      <a:pt x="594" y="1257"/>
                    </a:lnTo>
                    <a:lnTo>
                      <a:pt x="604" y="1275"/>
                    </a:lnTo>
                    <a:lnTo>
                      <a:pt x="623" y="1285"/>
                    </a:lnTo>
                    <a:lnTo>
                      <a:pt x="652" y="1410"/>
                    </a:lnTo>
                    <a:lnTo>
                      <a:pt x="709" y="1593"/>
                    </a:lnTo>
                    <a:lnTo>
                      <a:pt x="873" y="1947"/>
                    </a:lnTo>
                    <a:lnTo>
                      <a:pt x="911" y="1995"/>
                    </a:lnTo>
                    <a:lnTo>
                      <a:pt x="709" y="1957"/>
                    </a:lnTo>
                    <a:lnTo>
                      <a:pt x="450" y="2053"/>
                    </a:lnTo>
                    <a:lnTo>
                      <a:pt x="105" y="2196"/>
                    </a:lnTo>
                    <a:lnTo>
                      <a:pt x="0" y="2158"/>
                    </a:lnTo>
                    <a:lnTo>
                      <a:pt x="47" y="2101"/>
                    </a:lnTo>
                    <a:lnTo>
                      <a:pt x="114" y="2053"/>
                    </a:lnTo>
                    <a:lnTo>
                      <a:pt x="182" y="2004"/>
                    </a:lnTo>
                    <a:lnTo>
                      <a:pt x="258" y="1957"/>
                    </a:lnTo>
                    <a:lnTo>
                      <a:pt x="335" y="1918"/>
                    </a:lnTo>
                    <a:lnTo>
                      <a:pt x="402" y="1870"/>
                    </a:lnTo>
                    <a:lnTo>
                      <a:pt x="469" y="1813"/>
                    </a:lnTo>
                    <a:lnTo>
                      <a:pt x="518" y="1746"/>
                    </a:lnTo>
                    <a:lnTo>
                      <a:pt x="537" y="1717"/>
                    </a:lnTo>
                    <a:lnTo>
                      <a:pt x="546" y="1679"/>
                    </a:lnTo>
                    <a:lnTo>
                      <a:pt x="546" y="1640"/>
                    </a:lnTo>
                    <a:lnTo>
                      <a:pt x="546" y="1593"/>
                    </a:lnTo>
                    <a:lnTo>
                      <a:pt x="527" y="1516"/>
                    </a:lnTo>
                    <a:lnTo>
                      <a:pt x="499" y="1438"/>
                    </a:lnTo>
                    <a:lnTo>
                      <a:pt x="450" y="1352"/>
                    </a:lnTo>
                    <a:lnTo>
                      <a:pt x="412" y="1275"/>
                    </a:lnTo>
                    <a:lnTo>
                      <a:pt x="374" y="1208"/>
                    </a:lnTo>
                    <a:lnTo>
                      <a:pt x="344" y="1152"/>
                    </a:lnTo>
                    <a:lnTo>
                      <a:pt x="335" y="1103"/>
                    </a:lnTo>
                    <a:lnTo>
                      <a:pt x="325" y="1064"/>
                    </a:lnTo>
                    <a:lnTo>
                      <a:pt x="316" y="1027"/>
                    </a:lnTo>
                    <a:lnTo>
                      <a:pt x="307" y="978"/>
                    </a:lnTo>
                    <a:lnTo>
                      <a:pt x="297" y="940"/>
                    </a:lnTo>
                    <a:lnTo>
                      <a:pt x="297" y="892"/>
                    </a:lnTo>
                    <a:lnTo>
                      <a:pt x="297" y="853"/>
                    </a:lnTo>
                    <a:lnTo>
                      <a:pt x="297" y="815"/>
                    </a:lnTo>
                    <a:lnTo>
                      <a:pt x="297" y="748"/>
                    </a:lnTo>
                    <a:lnTo>
                      <a:pt x="307" y="662"/>
                    </a:lnTo>
                    <a:lnTo>
                      <a:pt x="307" y="585"/>
                    </a:lnTo>
                    <a:lnTo>
                      <a:pt x="316" y="509"/>
                    </a:lnTo>
                    <a:lnTo>
                      <a:pt x="335" y="432"/>
                    </a:lnTo>
                    <a:lnTo>
                      <a:pt x="344" y="346"/>
                    </a:lnTo>
                    <a:lnTo>
                      <a:pt x="355" y="269"/>
                    </a:lnTo>
                    <a:lnTo>
                      <a:pt x="364" y="193"/>
                    </a:lnTo>
                    <a:lnTo>
                      <a:pt x="364" y="115"/>
                    </a:lnTo>
                    <a:lnTo>
                      <a:pt x="364" y="38"/>
                    </a:lnTo>
                    <a:lnTo>
                      <a:pt x="355" y="29"/>
                    </a:lnTo>
                    <a:lnTo>
                      <a:pt x="344" y="29"/>
                    </a:lnTo>
                    <a:lnTo>
                      <a:pt x="344" y="19"/>
                    </a:lnTo>
                    <a:lnTo>
                      <a:pt x="335" y="10"/>
                    </a:lnTo>
                    <a:lnTo>
                      <a:pt x="325" y="10"/>
                    </a:lnTo>
                    <a:lnTo>
                      <a:pt x="316" y="0"/>
                    </a:lnTo>
                    <a:lnTo>
                      <a:pt x="307" y="0"/>
                    </a:lnTo>
                    <a:lnTo>
                      <a:pt x="307" y="528"/>
                    </a:lnTo>
                    <a:close/>
                  </a:path>
                </a:pathLst>
              </a:custGeom>
              <a:solidFill>
                <a:srgbClr val="9999FF"/>
              </a:solidFill>
              <a:ln w="9525">
                <a:noFill/>
                <a:round/>
                <a:headEnd/>
                <a:tailEnd/>
              </a:ln>
            </p:spPr>
            <p:txBody>
              <a:bodyPr>
                <a:prstTxWarp prst="textNoShape">
                  <a:avLst/>
                </a:prstTxWarp>
              </a:bodyPr>
              <a:lstStyle/>
              <a:p>
                <a:endParaRPr lang="en-US"/>
              </a:p>
            </p:txBody>
          </p:sp>
          <p:sp>
            <p:nvSpPr>
              <p:cNvPr id="63729" name="Freeform 287"/>
              <p:cNvSpPr>
                <a:spLocks/>
              </p:cNvSpPr>
              <p:nvPr/>
            </p:nvSpPr>
            <p:spPr bwMode="auto">
              <a:xfrm>
                <a:off x="4404" y="2485"/>
                <a:ext cx="174" cy="244"/>
              </a:xfrm>
              <a:custGeom>
                <a:avLst/>
                <a:gdLst>
                  <a:gd name="T0" fmla="*/ 49 w 874"/>
                  <a:gd name="T1" fmla="*/ 0 h 1218"/>
                  <a:gd name="T2" fmla="*/ 49 w 874"/>
                  <a:gd name="T3" fmla="*/ 77 h 1218"/>
                  <a:gd name="T4" fmla="*/ 58 w 874"/>
                  <a:gd name="T5" fmla="*/ 144 h 1218"/>
                  <a:gd name="T6" fmla="*/ 77 w 874"/>
                  <a:gd name="T7" fmla="*/ 221 h 1218"/>
                  <a:gd name="T8" fmla="*/ 96 w 874"/>
                  <a:gd name="T9" fmla="*/ 288 h 1218"/>
                  <a:gd name="T10" fmla="*/ 125 w 874"/>
                  <a:gd name="T11" fmla="*/ 354 h 1218"/>
                  <a:gd name="T12" fmla="*/ 163 w 874"/>
                  <a:gd name="T13" fmla="*/ 421 h 1218"/>
                  <a:gd name="T14" fmla="*/ 202 w 874"/>
                  <a:gd name="T15" fmla="*/ 470 h 1218"/>
                  <a:gd name="T16" fmla="*/ 260 w 874"/>
                  <a:gd name="T17" fmla="*/ 528 h 1218"/>
                  <a:gd name="T18" fmla="*/ 326 w 874"/>
                  <a:gd name="T19" fmla="*/ 565 h 1218"/>
                  <a:gd name="T20" fmla="*/ 393 w 874"/>
                  <a:gd name="T21" fmla="*/ 614 h 1218"/>
                  <a:gd name="T22" fmla="*/ 470 w 874"/>
                  <a:gd name="T23" fmla="*/ 651 h 1218"/>
                  <a:gd name="T24" fmla="*/ 548 w 874"/>
                  <a:gd name="T25" fmla="*/ 690 h 1218"/>
                  <a:gd name="T26" fmla="*/ 625 w 874"/>
                  <a:gd name="T27" fmla="*/ 739 h 1218"/>
                  <a:gd name="T28" fmla="*/ 701 w 874"/>
                  <a:gd name="T29" fmla="*/ 786 h 1218"/>
                  <a:gd name="T30" fmla="*/ 758 w 874"/>
                  <a:gd name="T31" fmla="*/ 844 h 1218"/>
                  <a:gd name="T32" fmla="*/ 816 w 874"/>
                  <a:gd name="T33" fmla="*/ 901 h 1218"/>
                  <a:gd name="T34" fmla="*/ 825 w 874"/>
                  <a:gd name="T35" fmla="*/ 930 h 1218"/>
                  <a:gd name="T36" fmla="*/ 836 w 874"/>
                  <a:gd name="T37" fmla="*/ 959 h 1218"/>
                  <a:gd name="T38" fmla="*/ 845 w 874"/>
                  <a:gd name="T39" fmla="*/ 988 h 1218"/>
                  <a:gd name="T40" fmla="*/ 855 w 874"/>
                  <a:gd name="T41" fmla="*/ 1017 h 1218"/>
                  <a:gd name="T42" fmla="*/ 864 w 874"/>
                  <a:gd name="T43" fmla="*/ 1045 h 1218"/>
                  <a:gd name="T44" fmla="*/ 864 w 874"/>
                  <a:gd name="T45" fmla="*/ 1083 h 1218"/>
                  <a:gd name="T46" fmla="*/ 864 w 874"/>
                  <a:gd name="T47" fmla="*/ 1112 h 1218"/>
                  <a:gd name="T48" fmla="*/ 874 w 874"/>
                  <a:gd name="T49" fmla="*/ 1141 h 1218"/>
                  <a:gd name="T50" fmla="*/ 864 w 874"/>
                  <a:gd name="T51" fmla="*/ 1150 h 1218"/>
                  <a:gd name="T52" fmla="*/ 778 w 874"/>
                  <a:gd name="T53" fmla="*/ 1208 h 1218"/>
                  <a:gd name="T54" fmla="*/ 711 w 874"/>
                  <a:gd name="T55" fmla="*/ 1208 h 1218"/>
                  <a:gd name="T56" fmla="*/ 643 w 874"/>
                  <a:gd name="T57" fmla="*/ 1160 h 1218"/>
                  <a:gd name="T58" fmla="*/ 500 w 874"/>
                  <a:gd name="T59" fmla="*/ 1180 h 1218"/>
                  <a:gd name="T60" fmla="*/ 461 w 874"/>
                  <a:gd name="T61" fmla="*/ 1199 h 1218"/>
                  <a:gd name="T62" fmla="*/ 413 w 874"/>
                  <a:gd name="T63" fmla="*/ 1208 h 1218"/>
                  <a:gd name="T64" fmla="*/ 404 w 874"/>
                  <a:gd name="T65" fmla="*/ 1218 h 1218"/>
                  <a:gd name="T66" fmla="*/ 307 w 874"/>
                  <a:gd name="T67" fmla="*/ 1189 h 1218"/>
                  <a:gd name="T68" fmla="*/ 298 w 874"/>
                  <a:gd name="T69" fmla="*/ 1170 h 1218"/>
                  <a:gd name="T70" fmla="*/ 279 w 874"/>
                  <a:gd name="T71" fmla="*/ 1160 h 1218"/>
                  <a:gd name="T72" fmla="*/ 260 w 874"/>
                  <a:gd name="T73" fmla="*/ 1141 h 1218"/>
                  <a:gd name="T74" fmla="*/ 249 w 874"/>
                  <a:gd name="T75" fmla="*/ 1122 h 1218"/>
                  <a:gd name="T76" fmla="*/ 231 w 874"/>
                  <a:gd name="T77" fmla="*/ 1103 h 1218"/>
                  <a:gd name="T78" fmla="*/ 212 w 874"/>
                  <a:gd name="T79" fmla="*/ 1094 h 1218"/>
                  <a:gd name="T80" fmla="*/ 202 w 874"/>
                  <a:gd name="T81" fmla="*/ 1074 h 1218"/>
                  <a:gd name="T82" fmla="*/ 193 w 874"/>
                  <a:gd name="T83" fmla="*/ 1055 h 1218"/>
                  <a:gd name="T84" fmla="*/ 182 w 874"/>
                  <a:gd name="T85" fmla="*/ 969 h 1218"/>
                  <a:gd name="T86" fmla="*/ 163 w 874"/>
                  <a:gd name="T87" fmla="*/ 930 h 1218"/>
                  <a:gd name="T88" fmla="*/ 77 w 874"/>
                  <a:gd name="T89" fmla="*/ 786 h 1218"/>
                  <a:gd name="T90" fmla="*/ 58 w 874"/>
                  <a:gd name="T91" fmla="*/ 709 h 1218"/>
                  <a:gd name="T92" fmla="*/ 49 w 874"/>
                  <a:gd name="T93" fmla="*/ 623 h 1218"/>
                  <a:gd name="T94" fmla="*/ 38 w 874"/>
                  <a:gd name="T95" fmla="*/ 528 h 1218"/>
                  <a:gd name="T96" fmla="*/ 29 w 874"/>
                  <a:gd name="T97" fmla="*/ 441 h 1218"/>
                  <a:gd name="T98" fmla="*/ 29 w 874"/>
                  <a:gd name="T99" fmla="*/ 354 h 1218"/>
                  <a:gd name="T100" fmla="*/ 19 w 874"/>
                  <a:gd name="T101" fmla="*/ 268 h 1218"/>
                  <a:gd name="T102" fmla="*/ 10 w 874"/>
                  <a:gd name="T103" fmla="*/ 182 h 1218"/>
                  <a:gd name="T104" fmla="*/ 0 w 874"/>
                  <a:gd name="T105" fmla="*/ 96 h 1218"/>
                  <a:gd name="T106" fmla="*/ 0 w 874"/>
                  <a:gd name="T107" fmla="*/ 86 h 1218"/>
                  <a:gd name="T108" fmla="*/ 10 w 874"/>
                  <a:gd name="T109" fmla="*/ 77 h 1218"/>
                  <a:gd name="T110" fmla="*/ 10 w 874"/>
                  <a:gd name="T111" fmla="*/ 68 h 1218"/>
                  <a:gd name="T112" fmla="*/ 10 w 874"/>
                  <a:gd name="T113" fmla="*/ 57 h 1218"/>
                  <a:gd name="T114" fmla="*/ 19 w 874"/>
                  <a:gd name="T115" fmla="*/ 38 h 1218"/>
                  <a:gd name="T116" fmla="*/ 29 w 874"/>
                  <a:gd name="T117" fmla="*/ 29 h 1218"/>
                  <a:gd name="T118" fmla="*/ 38 w 874"/>
                  <a:gd name="T119" fmla="*/ 10 h 1218"/>
                  <a:gd name="T120" fmla="*/ 49 w 874"/>
                  <a:gd name="T121" fmla="*/ 0 h 1218"/>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874"/>
                  <a:gd name="T184" fmla="*/ 0 h 1218"/>
                  <a:gd name="T185" fmla="*/ 874 w 874"/>
                  <a:gd name="T186" fmla="*/ 1218 h 1218"/>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874" h="1218">
                    <a:moveTo>
                      <a:pt x="49" y="0"/>
                    </a:moveTo>
                    <a:lnTo>
                      <a:pt x="49" y="77"/>
                    </a:lnTo>
                    <a:lnTo>
                      <a:pt x="58" y="144"/>
                    </a:lnTo>
                    <a:lnTo>
                      <a:pt x="77" y="221"/>
                    </a:lnTo>
                    <a:lnTo>
                      <a:pt x="96" y="288"/>
                    </a:lnTo>
                    <a:lnTo>
                      <a:pt x="125" y="354"/>
                    </a:lnTo>
                    <a:lnTo>
                      <a:pt x="163" y="421"/>
                    </a:lnTo>
                    <a:lnTo>
                      <a:pt x="202" y="470"/>
                    </a:lnTo>
                    <a:lnTo>
                      <a:pt x="260" y="528"/>
                    </a:lnTo>
                    <a:lnTo>
                      <a:pt x="326" y="565"/>
                    </a:lnTo>
                    <a:lnTo>
                      <a:pt x="393" y="614"/>
                    </a:lnTo>
                    <a:lnTo>
                      <a:pt x="470" y="651"/>
                    </a:lnTo>
                    <a:lnTo>
                      <a:pt x="548" y="690"/>
                    </a:lnTo>
                    <a:lnTo>
                      <a:pt x="625" y="739"/>
                    </a:lnTo>
                    <a:lnTo>
                      <a:pt x="701" y="786"/>
                    </a:lnTo>
                    <a:lnTo>
                      <a:pt x="758" y="844"/>
                    </a:lnTo>
                    <a:lnTo>
                      <a:pt x="816" y="901"/>
                    </a:lnTo>
                    <a:lnTo>
                      <a:pt x="825" y="930"/>
                    </a:lnTo>
                    <a:lnTo>
                      <a:pt x="836" y="959"/>
                    </a:lnTo>
                    <a:lnTo>
                      <a:pt x="845" y="988"/>
                    </a:lnTo>
                    <a:lnTo>
                      <a:pt x="855" y="1017"/>
                    </a:lnTo>
                    <a:lnTo>
                      <a:pt x="864" y="1045"/>
                    </a:lnTo>
                    <a:lnTo>
                      <a:pt x="864" y="1083"/>
                    </a:lnTo>
                    <a:lnTo>
                      <a:pt x="864" y="1112"/>
                    </a:lnTo>
                    <a:lnTo>
                      <a:pt x="874" y="1141"/>
                    </a:lnTo>
                    <a:lnTo>
                      <a:pt x="864" y="1150"/>
                    </a:lnTo>
                    <a:lnTo>
                      <a:pt x="778" y="1208"/>
                    </a:lnTo>
                    <a:lnTo>
                      <a:pt x="711" y="1208"/>
                    </a:lnTo>
                    <a:lnTo>
                      <a:pt x="643" y="1160"/>
                    </a:lnTo>
                    <a:lnTo>
                      <a:pt x="500" y="1180"/>
                    </a:lnTo>
                    <a:lnTo>
                      <a:pt x="461" y="1199"/>
                    </a:lnTo>
                    <a:lnTo>
                      <a:pt x="413" y="1208"/>
                    </a:lnTo>
                    <a:lnTo>
                      <a:pt x="404" y="1218"/>
                    </a:lnTo>
                    <a:lnTo>
                      <a:pt x="307" y="1189"/>
                    </a:lnTo>
                    <a:lnTo>
                      <a:pt x="298" y="1170"/>
                    </a:lnTo>
                    <a:lnTo>
                      <a:pt x="279" y="1160"/>
                    </a:lnTo>
                    <a:lnTo>
                      <a:pt x="260" y="1141"/>
                    </a:lnTo>
                    <a:lnTo>
                      <a:pt x="249" y="1122"/>
                    </a:lnTo>
                    <a:lnTo>
                      <a:pt x="231" y="1103"/>
                    </a:lnTo>
                    <a:lnTo>
                      <a:pt x="212" y="1094"/>
                    </a:lnTo>
                    <a:lnTo>
                      <a:pt x="202" y="1074"/>
                    </a:lnTo>
                    <a:lnTo>
                      <a:pt x="193" y="1055"/>
                    </a:lnTo>
                    <a:lnTo>
                      <a:pt x="182" y="969"/>
                    </a:lnTo>
                    <a:lnTo>
                      <a:pt x="163" y="930"/>
                    </a:lnTo>
                    <a:lnTo>
                      <a:pt x="77" y="786"/>
                    </a:lnTo>
                    <a:lnTo>
                      <a:pt x="58" y="709"/>
                    </a:lnTo>
                    <a:lnTo>
                      <a:pt x="49" y="623"/>
                    </a:lnTo>
                    <a:lnTo>
                      <a:pt x="38" y="528"/>
                    </a:lnTo>
                    <a:lnTo>
                      <a:pt x="29" y="441"/>
                    </a:lnTo>
                    <a:lnTo>
                      <a:pt x="29" y="354"/>
                    </a:lnTo>
                    <a:lnTo>
                      <a:pt x="19" y="268"/>
                    </a:lnTo>
                    <a:lnTo>
                      <a:pt x="10" y="182"/>
                    </a:lnTo>
                    <a:lnTo>
                      <a:pt x="0" y="96"/>
                    </a:lnTo>
                    <a:lnTo>
                      <a:pt x="0" y="86"/>
                    </a:lnTo>
                    <a:lnTo>
                      <a:pt x="10" y="77"/>
                    </a:lnTo>
                    <a:lnTo>
                      <a:pt x="10" y="68"/>
                    </a:lnTo>
                    <a:lnTo>
                      <a:pt x="10" y="57"/>
                    </a:lnTo>
                    <a:lnTo>
                      <a:pt x="19" y="38"/>
                    </a:lnTo>
                    <a:lnTo>
                      <a:pt x="29" y="29"/>
                    </a:lnTo>
                    <a:lnTo>
                      <a:pt x="38" y="10"/>
                    </a:lnTo>
                    <a:lnTo>
                      <a:pt x="49" y="0"/>
                    </a:lnTo>
                    <a:close/>
                  </a:path>
                </a:pathLst>
              </a:custGeom>
              <a:solidFill>
                <a:srgbClr val="9999FF"/>
              </a:solidFill>
              <a:ln w="9525">
                <a:noFill/>
                <a:round/>
                <a:headEnd/>
                <a:tailEnd/>
              </a:ln>
            </p:spPr>
            <p:txBody>
              <a:bodyPr>
                <a:prstTxWarp prst="textNoShape">
                  <a:avLst/>
                </a:prstTxWarp>
              </a:bodyPr>
              <a:lstStyle/>
              <a:p>
                <a:endParaRPr lang="en-US"/>
              </a:p>
            </p:txBody>
          </p:sp>
          <p:sp>
            <p:nvSpPr>
              <p:cNvPr id="63730" name="Freeform 288"/>
              <p:cNvSpPr>
                <a:spLocks/>
              </p:cNvSpPr>
              <p:nvPr/>
            </p:nvSpPr>
            <p:spPr bwMode="auto">
              <a:xfrm>
                <a:off x="4607" y="2261"/>
                <a:ext cx="140" cy="468"/>
              </a:xfrm>
              <a:custGeom>
                <a:avLst/>
                <a:gdLst>
                  <a:gd name="T0" fmla="*/ 38 w 701"/>
                  <a:gd name="T1" fmla="*/ 872 h 2340"/>
                  <a:gd name="T2" fmla="*/ 58 w 701"/>
                  <a:gd name="T3" fmla="*/ 902 h 2340"/>
                  <a:gd name="T4" fmla="*/ 77 w 701"/>
                  <a:gd name="T5" fmla="*/ 921 h 2340"/>
                  <a:gd name="T6" fmla="*/ 96 w 701"/>
                  <a:gd name="T7" fmla="*/ 940 h 2340"/>
                  <a:gd name="T8" fmla="*/ 106 w 701"/>
                  <a:gd name="T9" fmla="*/ 969 h 2340"/>
                  <a:gd name="T10" fmla="*/ 125 w 701"/>
                  <a:gd name="T11" fmla="*/ 988 h 2340"/>
                  <a:gd name="T12" fmla="*/ 144 w 701"/>
                  <a:gd name="T13" fmla="*/ 1007 h 2340"/>
                  <a:gd name="T14" fmla="*/ 154 w 701"/>
                  <a:gd name="T15" fmla="*/ 1026 h 2340"/>
                  <a:gd name="T16" fmla="*/ 173 w 701"/>
                  <a:gd name="T17" fmla="*/ 1055 h 2340"/>
                  <a:gd name="T18" fmla="*/ 193 w 701"/>
                  <a:gd name="T19" fmla="*/ 1102 h 2340"/>
                  <a:gd name="T20" fmla="*/ 221 w 701"/>
                  <a:gd name="T21" fmla="*/ 1160 h 2340"/>
                  <a:gd name="T22" fmla="*/ 240 w 701"/>
                  <a:gd name="T23" fmla="*/ 1227 h 2340"/>
                  <a:gd name="T24" fmla="*/ 249 w 701"/>
                  <a:gd name="T25" fmla="*/ 1285 h 2340"/>
                  <a:gd name="T26" fmla="*/ 269 w 701"/>
                  <a:gd name="T27" fmla="*/ 1352 h 2340"/>
                  <a:gd name="T28" fmla="*/ 279 w 701"/>
                  <a:gd name="T29" fmla="*/ 1420 h 2340"/>
                  <a:gd name="T30" fmla="*/ 298 w 701"/>
                  <a:gd name="T31" fmla="*/ 1476 h 2340"/>
                  <a:gd name="T32" fmla="*/ 307 w 701"/>
                  <a:gd name="T33" fmla="*/ 1534 h 2340"/>
                  <a:gd name="T34" fmla="*/ 326 w 701"/>
                  <a:gd name="T35" fmla="*/ 1563 h 2340"/>
                  <a:gd name="T36" fmla="*/ 337 w 701"/>
                  <a:gd name="T37" fmla="*/ 1601 h 2340"/>
                  <a:gd name="T38" fmla="*/ 346 w 701"/>
                  <a:gd name="T39" fmla="*/ 1631 h 2340"/>
                  <a:gd name="T40" fmla="*/ 356 w 701"/>
                  <a:gd name="T41" fmla="*/ 1668 h 2340"/>
                  <a:gd name="T42" fmla="*/ 365 w 701"/>
                  <a:gd name="T43" fmla="*/ 1698 h 2340"/>
                  <a:gd name="T44" fmla="*/ 374 w 701"/>
                  <a:gd name="T45" fmla="*/ 1726 h 2340"/>
                  <a:gd name="T46" fmla="*/ 384 w 701"/>
                  <a:gd name="T47" fmla="*/ 1755 h 2340"/>
                  <a:gd name="T48" fmla="*/ 393 w 701"/>
                  <a:gd name="T49" fmla="*/ 1784 h 2340"/>
                  <a:gd name="T50" fmla="*/ 423 w 701"/>
                  <a:gd name="T51" fmla="*/ 1822 h 2340"/>
                  <a:gd name="T52" fmla="*/ 537 w 701"/>
                  <a:gd name="T53" fmla="*/ 2072 h 2340"/>
                  <a:gd name="T54" fmla="*/ 557 w 701"/>
                  <a:gd name="T55" fmla="*/ 2196 h 2340"/>
                  <a:gd name="T56" fmla="*/ 537 w 701"/>
                  <a:gd name="T57" fmla="*/ 2330 h 2340"/>
                  <a:gd name="T58" fmla="*/ 537 w 701"/>
                  <a:gd name="T59" fmla="*/ 2340 h 2340"/>
                  <a:gd name="T60" fmla="*/ 548 w 701"/>
                  <a:gd name="T61" fmla="*/ 2340 h 2340"/>
                  <a:gd name="T62" fmla="*/ 595 w 701"/>
                  <a:gd name="T63" fmla="*/ 2302 h 2340"/>
                  <a:gd name="T64" fmla="*/ 662 w 701"/>
                  <a:gd name="T65" fmla="*/ 2186 h 2340"/>
                  <a:gd name="T66" fmla="*/ 701 w 701"/>
                  <a:gd name="T67" fmla="*/ 2081 h 2340"/>
                  <a:gd name="T68" fmla="*/ 662 w 701"/>
                  <a:gd name="T69" fmla="*/ 1870 h 2340"/>
                  <a:gd name="T70" fmla="*/ 643 w 701"/>
                  <a:gd name="T71" fmla="*/ 1870 h 2340"/>
                  <a:gd name="T72" fmla="*/ 614 w 701"/>
                  <a:gd name="T73" fmla="*/ 1851 h 2340"/>
                  <a:gd name="T74" fmla="*/ 662 w 701"/>
                  <a:gd name="T75" fmla="*/ 1707 h 2340"/>
                  <a:gd name="T76" fmla="*/ 643 w 701"/>
                  <a:gd name="T77" fmla="*/ 1668 h 2340"/>
                  <a:gd name="T78" fmla="*/ 643 w 701"/>
                  <a:gd name="T79" fmla="*/ 1554 h 2340"/>
                  <a:gd name="T80" fmla="*/ 537 w 701"/>
                  <a:gd name="T81" fmla="*/ 1208 h 2340"/>
                  <a:gd name="T82" fmla="*/ 423 w 701"/>
                  <a:gd name="T83" fmla="*/ 911 h 2340"/>
                  <a:gd name="T84" fmla="*/ 365 w 701"/>
                  <a:gd name="T85" fmla="*/ 748 h 2340"/>
                  <a:gd name="T86" fmla="*/ 279 w 701"/>
                  <a:gd name="T87" fmla="*/ 517 h 2340"/>
                  <a:gd name="T88" fmla="*/ 279 w 701"/>
                  <a:gd name="T89" fmla="*/ 461 h 2340"/>
                  <a:gd name="T90" fmla="*/ 240 w 701"/>
                  <a:gd name="T91" fmla="*/ 441 h 2340"/>
                  <a:gd name="T92" fmla="*/ 231 w 701"/>
                  <a:gd name="T93" fmla="*/ 403 h 2340"/>
                  <a:gd name="T94" fmla="*/ 212 w 701"/>
                  <a:gd name="T95" fmla="*/ 287 h 2340"/>
                  <a:gd name="T96" fmla="*/ 212 w 701"/>
                  <a:gd name="T97" fmla="*/ 211 h 2340"/>
                  <a:gd name="T98" fmla="*/ 182 w 701"/>
                  <a:gd name="T99" fmla="*/ 201 h 2340"/>
                  <a:gd name="T100" fmla="*/ 68 w 701"/>
                  <a:gd name="T101" fmla="*/ 76 h 2340"/>
                  <a:gd name="T102" fmla="*/ 38 w 701"/>
                  <a:gd name="T103" fmla="*/ 0 h 2340"/>
                  <a:gd name="T104" fmla="*/ 29 w 701"/>
                  <a:gd name="T105" fmla="*/ 20 h 2340"/>
                  <a:gd name="T106" fmla="*/ 0 w 701"/>
                  <a:gd name="T107" fmla="*/ 231 h 2340"/>
                  <a:gd name="T108" fmla="*/ 0 w 701"/>
                  <a:gd name="T109" fmla="*/ 614 h 2340"/>
                  <a:gd name="T110" fmla="*/ 38 w 701"/>
                  <a:gd name="T111" fmla="*/ 872 h 234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701"/>
                  <a:gd name="T169" fmla="*/ 0 h 2340"/>
                  <a:gd name="T170" fmla="*/ 701 w 701"/>
                  <a:gd name="T171" fmla="*/ 2340 h 234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701" h="2340">
                    <a:moveTo>
                      <a:pt x="38" y="872"/>
                    </a:moveTo>
                    <a:lnTo>
                      <a:pt x="58" y="902"/>
                    </a:lnTo>
                    <a:lnTo>
                      <a:pt x="77" y="921"/>
                    </a:lnTo>
                    <a:lnTo>
                      <a:pt x="96" y="940"/>
                    </a:lnTo>
                    <a:lnTo>
                      <a:pt x="106" y="969"/>
                    </a:lnTo>
                    <a:lnTo>
                      <a:pt x="125" y="988"/>
                    </a:lnTo>
                    <a:lnTo>
                      <a:pt x="144" y="1007"/>
                    </a:lnTo>
                    <a:lnTo>
                      <a:pt x="154" y="1026"/>
                    </a:lnTo>
                    <a:lnTo>
                      <a:pt x="173" y="1055"/>
                    </a:lnTo>
                    <a:lnTo>
                      <a:pt x="193" y="1102"/>
                    </a:lnTo>
                    <a:lnTo>
                      <a:pt x="221" y="1160"/>
                    </a:lnTo>
                    <a:lnTo>
                      <a:pt x="240" y="1227"/>
                    </a:lnTo>
                    <a:lnTo>
                      <a:pt x="249" y="1285"/>
                    </a:lnTo>
                    <a:lnTo>
                      <a:pt x="269" y="1352"/>
                    </a:lnTo>
                    <a:lnTo>
                      <a:pt x="279" y="1420"/>
                    </a:lnTo>
                    <a:lnTo>
                      <a:pt x="298" y="1476"/>
                    </a:lnTo>
                    <a:lnTo>
                      <a:pt x="307" y="1534"/>
                    </a:lnTo>
                    <a:lnTo>
                      <a:pt x="326" y="1563"/>
                    </a:lnTo>
                    <a:lnTo>
                      <a:pt x="337" y="1601"/>
                    </a:lnTo>
                    <a:lnTo>
                      <a:pt x="346" y="1631"/>
                    </a:lnTo>
                    <a:lnTo>
                      <a:pt x="356" y="1668"/>
                    </a:lnTo>
                    <a:lnTo>
                      <a:pt x="365" y="1698"/>
                    </a:lnTo>
                    <a:lnTo>
                      <a:pt x="374" y="1726"/>
                    </a:lnTo>
                    <a:lnTo>
                      <a:pt x="384" y="1755"/>
                    </a:lnTo>
                    <a:lnTo>
                      <a:pt x="393" y="1784"/>
                    </a:lnTo>
                    <a:lnTo>
                      <a:pt x="423" y="1822"/>
                    </a:lnTo>
                    <a:lnTo>
                      <a:pt x="537" y="2072"/>
                    </a:lnTo>
                    <a:lnTo>
                      <a:pt x="557" y="2196"/>
                    </a:lnTo>
                    <a:lnTo>
                      <a:pt x="537" y="2330"/>
                    </a:lnTo>
                    <a:lnTo>
                      <a:pt x="537" y="2340"/>
                    </a:lnTo>
                    <a:lnTo>
                      <a:pt x="548" y="2340"/>
                    </a:lnTo>
                    <a:lnTo>
                      <a:pt x="595" y="2302"/>
                    </a:lnTo>
                    <a:lnTo>
                      <a:pt x="662" y="2186"/>
                    </a:lnTo>
                    <a:lnTo>
                      <a:pt x="701" y="2081"/>
                    </a:lnTo>
                    <a:lnTo>
                      <a:pt x="662" y="1870"/>
                    </a:lnTo>
                    <a:lnTo>
                      <a:pt x="643" y="1870"/>
                    </a:lnTo>
                    <a:lnTo>
                      <a:pt x="614" y="1851"/>
                    </a:lnTo>
                    <a:lnTo>
                      <a:pt x="662" y="1707"/>
                    </a:lnTo>
                    <a:lnTo>
                      <a:pt x="643" y="1668"/>
                    </a:lnTo>
                    <a:lnTo>
                      <a:pt x="643" y="1554"/>
                    </a:lnTo>
                    <a:lnTo>
                      <a:pt x="537" y="1208"/>
                    </a:lnTo>
                    <a:lnTo>
                      <a:pt x="423" y="911"/>
                    </a:lnTo>
                    <a:lnTo>
                      <a:pt x="365" y="748"/>
                    </a:lnTo>
                    <a:lnTo>
                      <a:pt x="279" y="517"/>
                    </a:lnTo>
                    <a:lnTo>
                      <a:pt x="279" y="461"/>
                    </a:lnTo>
                    <a:lnTo>
                      <a:pt x="240" y="441"/>
                    </a:lnTo>
                    <a:lnTo>
                      <a:pt x="231" y="403"/>
                    </a:lnTo>
                    <a:lnTo>
                      <a:pt x="212" y="287"/>
                    </a:lnTo>
                    <a:lnTo>
                      <a:pt x="212" y="211"/>
                    </a:lnTo>
                    <a:lnTo>
                      <a:pt x="182" y="201"/>
                    </a:lnTo>
                    <a:lnTo>
                      <a:pt x="68" y="76"/>
                    </a:lnTo>
                    <a:lnTo>
                      <a:pt x="38" y="0"/>
                    </a:lnTo>
                    <a:lnTo>
                      <a:pt x="29" y="20"/>
                    </a:lnTo>
                    <a:lnTo>
                      <a:pt x="0" y="231"/>
                    </a:lnTo>
                    <a:lnTo>
                      <a:pt x="0" y="614"/>
                    </a:lnTo>
                    <a:lnTo>
                      <a:pt x="38" y="872"/>
                    </a:lnTo>
                    <a:close/>
                  </a:path>
                </a:pathLst>
              </a:custGeom>
              <a:solidFill>
                <a:srgbClr val="9900FF"/>
              </a:solidFill>
              <a:ln w="9525">
                <a:noFill/>
                <a:round/>
                <a:headEnd/>
                <a:tailEnd/>
              </a:ln>
            </p:spPr>
            <p:txBody>
              <a:bodyPr>
                <a:prstTxWarp prst="textNoShape">
                  <a:avLst/>
                </a:prstTxWarp>
              </a:bodyPr>
              <a:lstStyle/>
              <a:p>
                <a:endParaRPr lang="en-US"/>
              </a:p>
            </p:txBody>
          </p:sp>
          <p:sp>
            <p:nvSpPr>
              <p:cNvPr id="63731" name="Freeform 289"/>
              <p:cNvSpPr>
                <a:spLocks/>
              </p:cNvSpPr>
              <p:nvPr/>
            </p:nvSpPr>
            <p:spPr bwMode="auto">
              <a:xfrm>
                <a:off x="4304" y="2184"/>
                <a:ext cx="32" cy="163"/>
              </a:xfrm>
              <a:custGeom>
                <a:avLst/>
                <a:gdLst>
                  <a:gd name="T0" fmla="*/ 0 w 163"/>
                  <a:gd name="T1" fmla="*/ 183 h 815"/>
                  <a:gd name="T2" fmla="*/ 30 w 163"/>
                  <a:gd name="T3" fmla="*/ 815 h 815"/>
                  <a:gd name="T4" fmla="*/ 30 w 163"/>
                  <a:gd name="T5" fmla="*/ 768 h 815"/>
                  <a:gd name="T6" fmla="*/ 19 w 163"/>
                  <a:gd name="T7" fmla="*/ 710 h 815"/>
                  <a:gd name="T8" fmla="*/ 19 w 163"/>
                  <a:gd name="T9" fmla="*/ 652 h 815"/>
                  <a:gd name="T10" fmla="*/ 19 w 163"/>
                  <a:gd name="T11" fmla="*/ 576 h 815"/>
                  <a:gd name="T12" fmla="*/ 30 w 163"/>
                  <a:gd name="T13" fmla="*/ 509 h 815"/>
                  <a:gd name="T14" fmla="*/ 30 w 163"/>
                  <a:gd name="T15" fmla="*/ 451 h 815"/>
                  <a:gd name="T16" fmla="*/ 49 w 163"/>
                  <a:gd name="T17" fmla="*/ 404 h 815"/>
                  <a:gd name="T18" fmla="*/ 68 w 163"/>
                  <a:gd name="T19" fmla="*/ 365 h 815"/>
                  <a:gd name="T20" fmla="*/ 68 w 163"/>
                  <a:gd name="T21" fmla="*/ 394 h 815"/>
                  <a:gd name="T22" fmla="*/ 77 w 163"/>
                  <a:gd name="T23" fmla="*/ 432 h 815"/>
                  <a:gd name="T24" fmla="*/ 77 w 163"/>
                  <a:gd name="T25" fmla="*/ 460 h 815"/>
                  <a:gd name="T26" fmla="*/ 87 w 163"/>
                  <a:gd name="T27" fmla="*/ 490 h 815"/>
                  <a:gd name="T28" fmla="*/ 96 w 163"/>
                  <a:gd name="T29" fmla="*/ 528 h 815"/>
                  <a:gd name="T30" fmla="*/ 107 w 163"/>
                  <a:gd name="T31" fmla="*/ 557 h 815"/>
                  <a:gd name="T32" fmla="*/ 107 w 163"/>
                  <a:gd name="T33" fmla="*/ 585 h 815"/>
                  <a:gd name="T34" fmla="*/ 125 w 163"/>
                  <a:gd name="T35" fmla="*/ 624 h 815"/>
                  <a:gd name="T36" fmla="*/ 125 w 163"/>
                  <a:gd name="T37" fmla="*/ 471 h 815"/>
                  <a:gd name="T38" fmla="*/ 163 w 163"/>
                  <a:gd name="T39" fmla="*/ 192 h 815"/>
                  <a:gd name="T40" fmla="*/ 144 w 163"/>
                  <a:gd name="T41" fmla="*/ 192 h 815"/>
                  <a:gd name="T42" fmla="*/ 125 w 163"/>
                  <a:gd name="T43" fmla="*/ 174 h 815"/>
                  <a:gd name="T44" fmla="*/ 87 w 163"/>
                  <a:gd name="T45" fmla="*/ 30 h 815"/>
                  <a:gd name="T46" fmla="*/ 68 w 163"/>
                  <a:gd name="T47" fmla="*/ 0 h 815"/>
                  <a:gd name="T48" fmla="*/ 30 w 163"/>
                  <a:gd name="T49" fmla="*/ 19 h 815"/>
                  <a:gd name="T50" fmla="*/ 19 w 163"/>
                  <a:gd name="T51" fmla="*/ 49 h 815"/>
                  <a:gd name="T52" fmla="*/ 0 w 163"/>
                  <a:gd name="T53" fmla="*/ 183 h 81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63"/>
                  <a:gd name="T82" fmla="*/ 0 h 815"/>
                  <a:gd name="T83" fmla="*/ 163 w 163"/>
                  <a:gd name="T84" fmla="*/ 815 h 815"/>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63" h="815">
                    <a:moveTo>
                      <a:pt x="0" y="183"/>
                    </a:moveTo>
                    <a:lnTo>
                      <a:pt x="30" y="815"/>
                    </a:lnTo>
                    <a:lnTo>
                      <a:pt x="30" y="768"/>
                    </a:lnTo>
                    <a:lnTo>
                      <a:pt x="19" y="710"/>
                    </a:lnTo>
                    <a:lnTo>
                      <a:pt x="19" y="652"/>
                    </a:lnTo>
                    <a:lnTo>
                      <a:pt x="19" y="576"/>
                    </a:lnTo>
                    <a:lnTo>
                      <a:pt x="30" y="509"/>
                    </a:lnTo>
                    <a:lnTo>
                      <a:pt x="30" y="451"/>
                    </a:lnTo>
                    <a:lnTo>
                      <a:pt x="49" y="404"/>
                    </a:lnTo>
                    <a:lnTo>
                      <a:pt x="68" y="365"/>
                    </a:lnTo>
                    <a:lnTo>
                      <a:pt x="68" y="394"/>
                    </a:lnTo>
                    <a:lnTo>
                      <a:pt x="77" y="432"/>
                    </a:lnTo>
                    <a:lnTo>
                      <a:pt x="77" y="460"/>
                    </a:lnTo>
                    <a:lnTo>
                      <a:pt x="87" y="490"/>
                    </a:lnTo>
                    <a:lnTo>
                      <a:pt x="96" y="528"/>
                    </a:lnTo>
                    <a:lnTo>
                      <a:pt x="107" y="557"/>
                    </a:lnTo>
                    <a:lnTo>
                      <a:pt x="107" y="585"/>
                    </a:lnTo>
                    <a:lnTo>
                      <a:pt x="125" y="624"/>
                    </a:lnTo>
                    <a:lnTo>
                      <a:pt x="125" y="471"/>
                    </a:lnTo>
                    <a:lnTo>
                      <a:pt x="163" y="192"/>
                    </a:lnTo>
                    <a:lnTo>
                      <a:pt x="144" y="192"/>
                    </a:lnTo>
                    <a:lnTo>
                      <a:pt x="125" y="174"/>
                    </a:lnTo>
                    <a:lnTo>
                      <a:pt x="87" y="30"/>
                    </a:lnTo>
                    <a:lnTo>
                      <a:pt x="68" y="0"/>
                    </a:lnTo>
                    <a:lnTo>
                      <a:pt x="30" y="19"/>
                    </a:lnTo>
                    <a:lnTo>
                      <a:pt x="19" y="49"/>
                    </a:lnTo>
                    <a:lnTo>
                      <a:pt x="0" y="183"/>
                    </a:lnTo>
                    <a:close/>
                  </a:path>
                </a:pathLst>
              </a:custGeom>
              <a:solidFill>
                <a:srgbClr val="9900FF"/>
              </a:solidFill>
              <a:ln w="9525">
                <a:noFill/>
                <a:round/>
                <a:headEnd/>
                <a:tailEnd/>
              </a:ln>
            </p:spPr>
            <p:txBody>
              <a:bodyPr>
                <a:prstTxWarp prst="textNoShape">
                  <a:avLst/>
                </a:prstTxWarp>
              </a:bodyPr>
              <a:lstStyle/>
              <a:p>
                <a:endParaRPr lang="en-US"/>
              </a:p>
            </p:txBody>
          </p:sp>
          <p:sp>
            <p:nvSpPr>
              <p:cNvPr id="63732" name="Freeform 290"/>
              <p:cNvSpPr>
                <a:spLocks/>
              </p:cNvSpPr>
              <p:nvPr/>
            </p:nvSpPr>
            <p:spPr bwMode="auto">
              <a:xfrm>
                <a:off x="4530" y="2130"/>
                <a:ext cx="73" cy="299"/>
              </a:xfrm>
              <a:custGeom>
                <a:avLst/>
                <a:gdLst>
                  <a:gd name="T0" fmla="*/ 0 w 365"/>
                  <a:gd name="T1" fmla="*/ 1037 h 1497"/>
                  <a:gd name="T2" fmla="*/ 9 w 365"/>
                  <a:gd name="T3" fmla="*/ 1084 h 1497"/>
                  <a:gd name="T4" fmla="*/ 9 w 365"/>
                  <a:gd name="T5" fmla="*/ 1133 h 1497"/>
                  <a:gd name="T6" fmla="*/ 19 w 365"/>
                  <a:gd name="T7" fmla="*/ 1170 h 1497"/>
                  <a:gd name="T8" fmla="*/ 28 w 365"/>
                  <a:gd name="T9" fmla="*/ 1219 h 1497"/>
                  <a:gd name="T10" fmla="*/ 47 w 365"/>
                  <a:gd name="T11" fmla="*/ 1267 h 1497"/>
                  <a:gd name="T12" fmla="*/ 58 w 365"/>
                  <a:gd name="T13" fmla="*/ 1305 h 1497"/>
                  <a:gd name="T14" fmla="*/ 67 w 365"/>
                  <a:gd name="T15" fmla="*/ 1344 h 1497"/>
                  <a:gd name="T16" fmla="*/ 86 w 365"/>
                  <a:gd name="T17" fmla="*/ 1391 h 1497"/>
                  <a:gd name="T18" fmla="*/ 96 w 365"/>
                  <a:gd name="T19" fmla="*/ 1391 h 1497"/>
                  <a:gd name="T20" fmla="*/ 96 w 365"/>
                  <a:gd name="T21" fmla="*/ 1353 h 1497"/>
                  <a:gd name="T22" fmla="*/ 86 w 365"/>
                  <a:gd name="T23" fmla="*/ 1314 h 1497"/>
                  <a:gd name="T24" fmla="*/ 86 w 365"/>
                  <a:gd name="T25" fmla="*/ 1267 h 1497"/>
                  <a:gd name="T26" fmla="*/ 96 w 365"/>
                  <a:gd name="T27" fmla="*/ 1219 h 1497"/>
                  <a:gd name="T28" fmla="*/ 96 w 365"/>
                  <a:gd name="T29" fmla="*/ 1170 h 1497"/>
                  <a:gd name="T30" fmla="*/ 105 w 365"/>
                  <a:gd name="T31" fmla="*/ 1123 h 1497"/>
                  <a:gd name="T32" fmla="*/ 115 w 365"/>
                  <a:gd name="T33" fmla="*/ 1075 h 1497"/>
                  <a:gd name="T34" fmla="*/ 133 w 365"/>
                  <a:gd name="T35" fmla="*/ 1046 h 1497"/>
                  <a:gd name="T36" fmla="*/ 133 w 365"/>
                  <a:gd name="T37" fmla="*/ 1056 h 1497"/>
                  <a:gd name="T38" fmla="*/ 133 w 365"/>
                  <a:gd name="T39" fmla="*/ 1065 h 1497"/>
                  <a:gd name="T40" fmla="*/ 133 w 365"/>
                  <a:gd name="T41" fmla="*/ 1075 h 1497"/>
                  <a:gd name="T42" fmla="*/ 133 w 365"/>
                  <a:gd name="T43" fmla="*/ 1084 h 1497"/>
                  <a:gd name="T44" fmla="*/ 182 w 365"/>
                  <a:gd name="T45" fmla="*/ 989 h 1497"/>
                  <a:gd name="T46" fmla="*/ 211 w 365"/>
                  <a:gd name="T47" fmla="*/ 1017 h 1497"/>
                  <a:gd name="T48" fmla="*/ 277 w 365"/>
                  <a:gd name="T49" fmla="*/ 1267 h 1497"/>
                  <a:gd name="T50" fmla="*/ 365 w 365"/>
                  <a:gd name="T51" fmla="*/ 1497 h 1497"/>
                  <a:gd name="T52" fmla="*/ 365 w 365"/>
                  <a:gd name="T53" fmla="*/ 1478 h 1497"/>
                  <a:gd name="T54" fmla="*/ 345 w 365"/>
                  <a:gd name="T55" fmla="*/ 1401 h 1497"/>
                  <a:gd name="T56" fmla="*/ 326 w 365"/>
                  <a:gd name="T57" fmla="*/ 1056 h 1497"/>
                  <a:gd name="T58" fmla="*/ 355 w 365"/>
                  <a:gd name="T59" fmla="*/ 759 h 1497"/>
                  <a:gd name="T60" fmla="*/ 316 w 365"/>
                  <a:gd name="T61" fmla="*/ 729 h 1497"/>
                  <a:gd name="T62" fmla="*/ 316 w 365"/>
                  <a:gd name="T63" fmla="*/ 691 h 1497"/>
                  <a:gd name="T64" fmla="*/ 288 w 365"/>
                  <a:gd name="T65" fmla="*/ 318 h 1497"/>
                  <a:gd name="T66" fmla="*/ 230 w 365"/>
                  <a:gd name="T67" fmla="*/ 0 h 1497"/>
                  <a:gd name="T68" fmla="*/ 202 w 365"/>
                  <a:gd name="T69" fmla="*/ 30 h 1497"/>
                  <a:gd name="T70" fmla="*/ 105 w 365"/>
                  <a:gd name="T71" fmla="*/ 404 h 1497"/>
                  <a:gd name="T72" fmla="*/ 96 w 365"/>
                  <a:gd name="T73" fmla="*/ 480 h 1497"/>
                  <a:gd name="T74" fmla="*/ 67 w 365"/>
                  <a:gd name="T75" fmla="*/ 605 h 1497"/>
                  <a:gd name="T76" fmla="*/ 9 w 365"/>
                  <a:gd name="T77" fmla="*/ 1008 h 1497"/>
                  <a:gd name="T78" fmla="*/ 0 w 365"/>
                  <a:gd name="T79" fmla="*/ 1037 h 149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65"/>
                  <a:gd name="T121" fmla="*/ 0 h 1497"/>
                  <a:gd name="T122" fmla="*/ 365 w 365"/>
                  <a:gd name="T123" fmla="*/ 1497 h 149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65" h="1497">
                    <a:moveTo>
                      <a:pt x="0" y="1037"/>
                    </a:moveTo>
                    <a:lnTo>
                      <a:pt x="9" y="1084"/>
                    </a:lnTo>
                    <a:lnTo>
                      <a:pt x="9" y="1133"/>
                    </a:lnTo>
                    <a:lnTo>
                      <a:pt x="19" y="1170"/>
                    </a:lnTo>
                    <a:lnTo>
                      <a:pt x="28" y="1219"/>
                    </a:lnTo>
                    <a:lnTo>
                      <a:pt x="47" y="1267"/>
                    </a:lnTo>
                    <a:lnTo>
                      <a:pt x="58" y="1305"/>
                    </a:lnTo>
                    <a:lnTo>
                      <a:pt x="67" y="1344"/>
                    </a:lnTo>
                    <a:lnTo>
                      <a:pt x="86" y="1391"/>
                    </a:lnTo>
                    <a:lnTo>
                      <a:pt x="96" y="1391"/>
                    </a:lnTo>
                    <a:lnTo>
                      <a:pt x="96" y="1353"/>
                    </a:lnTo>
                    <a:lnTo>
                      <a:pt x="86" y="1314"/>
                    </a:lnTo>
                    <a:lnTo>
                      <a:pt x="86" y="1267"/>
                    </a:lnTo>
                    <a:lnTo>
                      <a:pt x="96" y="1219"/>
                    </a:lnTo>
                    <a:lnTo>
                      <a:pt x="96" y="1170"/>
                    </a:lnTo>
                    <a:lnTo>
                      <a:pt x="105" y="1123"/>
                    </a:lnTo>
                    <a:lnTo>
                      <a:pt x="115" y="1075"/>
                    </a:lnTo>
                    <a:lnTo>
                      <a:pt x="133" y="1046"/>
                    </a:lnTo>
                    <a:lnTo>
                      <a:pt x="133" y="1056"/>
                    </a:lnTo>
                    <a:lnTo>
                      <a:pt x="133" y="1065"/>
                    </a:lnTo>
                    <a:lnTo>
                      <a:pt x="133" y="1075"/>
                    </a:lnTo>
                    <a:lnTo>
                      <a:pt x="133" y="1084"/>
                    </a:lnTo>
                    <a:lnTo>
                      <a:pt x="182" y="989"/>
                    </a:lnTo>
                    <a:lnTo>
                      <a:pt x="211" y="1017"/>
                    </a:lnTo>
                    <a:lnTo>
                      <a:pt x="277" y="1267"/>
                    </a:lnTo>
                    <a:lnTo>
                      <a:pt x="365" y="1497"/>
                    </a:lnTo>
                    <a:lnTo>
                      <a:pt x="365" y="1478"/>
                    </a:lnTo>
                    <a:lnTo>
                      <a:pt x="345" y="1401"/>
                    </a:lnTo>
                    <a:lnTo>
                      <a:pt x="326" y="1056"/>
                    </a:lnTo>
                    <a:lnTo>
                      <a:pt x="355" y="759"/>
                    </a:lnTo>
                    <a:lnTo>
                      <a:pt x="316" y="729"/>
                    </a:lnTo>
                    <a:lnTo>
                      <a:pt x="316" y="691"/>
                    </a:lnTo>
                    <a:lnTo>
                      <a:pt x="288" y="318"/>
                    </a:lnTo>
                    <a:lnTo>
                      <a:pt x="230" y="0"/>
                    </a:lnTo>
                    <a:lnTo>
                      <a:pt x="202" y="30"/>
                    </a:lnTo>
                    <a:lnTo>
                      <a:pt x="105" y="404"/>
                    </a:lnTo>
                    <a:lnTo>
                      <a:pt x="96" y="480"/>
                    </a:lnTo>
                    <a:lnTo>
                      <a:pt x="67" y="605"/>
                    </a:lnTo>
                    <a:lnTo>
                      <a:pt x="9" y="1008"/>
                    </a:lnTo>
                    <a:lnTo>
                      <a:pt x="0" y="1037"/>
                    </a:lnTo>
                    <a:close/>
                  </a:path>
                </a:pathLst>
              </a:custGeom>
              <a:solidFill>
                <a:srgbClr val="9900FF"/>
              </a:solidFill>
              <a:ln w="9525">
                <a:noFill/>
                <a:round/>
                <a:headEnd/>
                <a:tailEnd/>
              </a:ln>
            </p:spPr>
            <p:txBody>
              <a:bodyPr>
                <a:prstTxWarp prst="textNoShape">
                  <a:avLst/>
                </a:prstTxWarp>
              </a:bodyPr>
              <a:lstStyle/>
              <a:p>
                <a:endParaRPr lang="en-US"/>
              </a:p>
            </p:txBody>
          </p:sp>
          <p:sp>
            <p:nvSpPr>
              <p:cNvPr id="63733" name="Freeform 291"/>
              <p:cNvSpPr>
                <a:spLocks/>
              </p:cNvSpPr>
              <p:nvPr/>
            </p:nvSpPr>
            <p:spPr bwMode="auto">
              <a:xfrm>
                <a:off x="4693" y="2105"/>
                <a:ext cx="223" cy="298"/>
              </a:xfrm>
              <a:custGeom>
                <a:avLst/>
                <a:gdLst>
                  <a:gd name="T0" fmla="*/ 537 w 1113"/>
                  <a:gd name="T1" fmla="*/ 18 h 1486"/>
                  <a:gd name="T2" fmla="*/ 509 w 1113"/>
                  <a:gd name="T3" fmla="*/ 28 h 1486"/>
                  <a:gd name="T4" fmla="*/ 470 w 1113"/>
                  <a:gd name="T5" fmla="*/ 37 h 1486"/>
                  <a:gd name="T6" fmla="*/ 451 w 1113"/>
                  <a:gd name="T7" fmla="*/ 57 h 1486"/>
                  <a:gd name="T8" fmla="*/ 423 w 1113"/>
                  <a:gd name="T9" fmla="*/ 95 h 1486"/>
                  <a:gd name="T10" fmla="*/ 413 w 1113"/>
                  <a:gd name="T11" fmla="*/ 143 h 1486"/>
                  <a:gd name="T12" fmla="*/ 442 w 1113"/>
                  <a:gd name="T13" fmla="*/ 191 h 1486"/>
                  <a:gd name="T14" fmla="*/ 470 w 1113"/>
                  <a:gd name="T15" fmla="*/ 230 h 1486"/>
                  <a:gd name="T16" fmla="*/ 499 w 1113"/>
                  <a:gd name="T17" fmla="*/ 267 h 1486"/>
                  <a:gd name="T18" fmla="*/ 509 w 1113"/>
                  <a:gd name="T19" fmla="*/ 316 h 1486"/>
                  <a:gd name="T20" fmla="*/ 509 w 1113"/>
                  <a:gd name="T21" fmla="*/ 373 h 1486"/>
                  <a:gd name="T22" fmla="*/ 509 w 1113"/>
                  <a:gd name="T23" fmla="*/ 422 h 1486"/>
                  <a:gd name="T24" fmla="*/ 537 w 1113"/>
                  <a:gd name="T25" fmla="*/ 441 h 1486"/>
                  <a:gd name="T26" fmla="*/ 585 w 1113"/>
                  <a:gd name="T27" fmla="*/ 450 h 1486"/>
                  <a:gd name="T28" fmla="*/ 643 w 1113"/>
                  <a:gd name="T29" fmla="*/ 450 h 1486"/>
                  <a:gd name="T30" fmla="*/ 691 w 1113"/>
                  <a:gd name="T31" fmla="*/ 460 h 1486"/>
                  <a:gd name="T32" fmla="*/ 748 w 1113"/>
                  <a:gd name="T33" fmla="*/ 478 h 1486"/>
                  <a:gd name="T34" fmla="*/ 816 w 1113"/>
                  <a:gd name="T35" fmla="*/ 566 h 1486"/>
                  <a:gd name="T36" fmla="*/ 806 w 1113"/>
                  <a:gd name="T37" fmla="*/ 632 h 1486"/>
                  <a:gd name="T38" fmla="*/ 806 w 1113"/>
                  <a:gd name="T39" fmla="*/ 708 h 1486"/>
                  <a:gd name="T40" fmla="*/ 816 w 1113"/>
                  <a:gd name="T41" fmla="*/ 766 h 1486"/>
                  <a:gd name="T42" fmla="*/ 844 w 1113"/>
                  <a:gd name="T43" fmla="*/ 814 h 1486"/>
                  <a:gd name="T44" fmla="*/ 922 w 1113"/>
                  <a:gd name="T45" fmla="*/ 872 h 1486"/>
                  <a:gd name="T46" fmla="*/ 998 w 1113"/>
                  <a:gd name="T47" fmla="*/ 920 h 1486"/>
                  <a:gd name="T48" fmla="*/ 1066 w 1113"/>
                  <a:gd name="T49" fmla="*/ 968 h 1486"/>
                  <a:gd name="T50" fmla="*/ 1094 w 1113"/>
                  <a:gd name="T51" fmla="*/ 1007 h 1486"/>
                  <a:gd name="T52" fmla="*/ 1094 w 1113"/>
                  <a:gd name="T53" fmla="*/ 1026 h 1486"/>
                  <a:gd name="T54" fmla="*/ 1103 w 1113"/>
                  <a:gd name="T55" fmla="*/ 1035 h 1486"/>
                  <a:gd name="T56" fmla="*/ 1103 w 1113"/>
                  <a:gd name="T57" fmla="*/ 1054 h 1486"/>
                  <a:gd name="T58" fmla="*/ 1066 w 1113"/>
                  <a:gd name="T59" fmla="*/ 1121 h 1486"/>
                  <a:gd name="T60" fmla="*/ 758 w 1113"/>
                  <a:gd name="T61" fmla="*/ 1351 h 1486"/>
                  <a:gd name="T62" fmla="*/ 816 w 1113"/>
                  <a:gd name="T63" fmla="*/ 1035 h 1486"/>
                  <a:gd name="T64" fmla="*/ 787 w 1113"/>
                  <a:gd name="T65" fmla="*/ 805 h 1486"/>
                  <a:gd name="T66" fmla="*/ 691 w 1113"/>
                  <a:gd name="T67" fmla="*/ 805 h 1486"/>
                  <a:gd name="T68" fmla="*/ 451 w 1113"/>
                  <a:gd name="T69" fmla="*/ 1198 h 1486"/>
                  <a:gd name="T70" fmla="*/ 403 w 1113"/>
                  <a:gd name="T71" fmla="*/ 1237 h 1486"/>
                  <a:gd name="T72" fmla="*/ 365 w 1113"/>
                  <a:gd name="T73" fmla="*/ 1476 h 1486"/>
                  <a:gd name="T74" fmla="*/ 326 w 1113"/>
                  <a:gd name="T75" fmla="*/ 1467 h 1486"/>
                  <a:gd name="T76" fmla="*/ 326 w 1113"/>
                  <a:gd name="T77" fmla="*/ 852 h 1486"/>
                  <a:gd name="T78" fmla="*/ 288 w 1113"/>
                  <a:gd name="T79" fmla="*/ 613 h 1486"/>
                  <a:gd name="T80" fmla="*/ 249 w 1113"/>
                  <a:gd name="T81" fmla="*/ 469 h 1486"/>
                  <a:gd name="T82" fmla="*/ 163 w 1113"/>
                  <a:gd name="T83" fmla="*/ 431 h 1486"/>
                  <a:gd name="T84" fmla="*/ 105 w 1113"/>
                  <a:gd name="T85" fmla="*/ 632 h 1486"/>
                  <a:gd name="T86" fmla="*/ 144 w 1113"/>
                  <a:gd name="T87" fmla="*/ 1256 h 1486"/>
                  <a:gd name="T88" fmla="*/ 49 w 1113"/>
                  <a:gd name="T89" fmla="*/ 1093 h 1486"/>
                  <a:gd name="T90" fmla="*/ 0 w 1113"/>
                  <a:gd name="T91" fmla="*/ 699 h 1486"/>
                  <a:gd name="T92" fmla="*/ 38 w 1113"/>
                  <a:gd name="T93" fmla="*/ 680 h 1486"/>
                  <a:gd name="T94" fmla="*/ 29 w 1113"/>
                  <a:gd name="T95" fmla="*/ 354 h 1486"/>
                  <a:gd name="T96" fmla="*/ 269 w 1113"/>
                  <a:gd name="T97" fmla="*/ 57 h 1486"/>
                  <a:gd name="T98" fmla="*/ 518 w 1113"/>
                  <a:gd name="T99" fmla="*/ 0 h 148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113"/>
                  <a:gd name="T151" fmla="*/ 0 h 1486"/>
                  <a:gd name="T152" fmla="*/ 1113 w 1113"/>
                  <a:gd name="T153" fmla="*/ 1486 h 148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113" h="1486">
                    <a:moveTo>
                      <a:pt x="547" y="9"/>
                    </a:moveTo>
                    <a:lnTo>
                      <a:pt x="537" y="18"/>
                    </a:lnTo>
                    <a:lnTo>
                      <a:pt x="518" y="18"/>
                    </a:lnTo>
                    <a:lnTo>
                      <a:pt x="509" y="28"/>
                    </a:lnTo>
                    <a:lnTo>
                      <a:pt x="490" y="37"/>
                    </a:lnTo>
                    <a:lnTo>
                      <a:pt x="470" y="37"/>
                    </a:lnTo>
                    <a:lnTo>
                      <a:pt x="460" y="47"/>
                    </a:lnTo>
                    <a:lnTo>
                      <a:pt x="451" y="57"/>
                    </a:lnTo>
                    <a:lnTo>
                      <a:pt x="442" y="67"/>
                    </a:lnTo>
                    <a:lnTo>
                      <a:pt x="423" y="95"/>
                    </a:lnTo>
                    <a:lnTo>
                      <a:pt x="413" y="123"/>
                    </a:lnTo>
                    <a:lnTo>
                      <a:pt x="413" y="143"/>
                    </a:lnTo>
                    <a:lnTo>
                      <a:pt x="423" y="172"/>
                    </a:lnTo>
                    <a:lnTo>
                      <a:pt x="442" y="191"/>
                    </a:lnTo>
                    <a:lnTo>
                      <a:pt x="451" y="211"/>
                    </a:lnTo>
                    <a:lnTo>
                      <a:pt x="470" y="230"/>
                    </a:lnTo>
                    <a:lnTo>
                      <a:pt x="490" y="248"/>
                    </a:lnTo>
                    <a:lnTo>
                      <a:pt x="499" y="267"/>
                    </a:lnTo>
                    <a:lnTo>
                      <a:pt x="509" y="287"/>
                    </a:lnTo>
                    <a:lnTo>
                      <a:pt x="509" y="316"/>
                    </a:lnTo>
                    <a:lnTo>
                      <a:pt x="509" y="345"/>
                    </a:lnTo>
                    <a:lnTo>
                      <a:pt x="509" y="373"/>
                    </a:lnTo>
                    <a:lnTo>
                      <a:pt x="509" y="392"/>
                    </a:lnTo>
                    <a:lnTo>
                      <a:pt x="509" y="422"/>
                    </a:lnTo>
                    <a:lnTo>
                      <a:pt x="509" y="441"/>
                    </a:lnTo>
                    <a:lnTo>
                      <a:pt x="537" y="441"/>
                    </a:lnTo>
                    <a:lnTo>
                      <a:pt x="557" y="450"/>
                    </a:lnTo>
                    <a:lnTo>
                      <a:pt x="585" y="450"/>
                    </a:lnTo>
                    <a:lnTo>
                      <a:pt x="614" y="450"/>
                    </a:lnTo>
                    <a:lnTo>
                      <a:pt x="643" y="450"/>
                    </a:lnTo>
                    <a:lnTo>
                      <a:pt x="662" y="450"/>
                    </a:lnTo>
                    <a:lnTo>
                      <a:pt x="691" y="460"/>
                    </a:lnTo>
                    <a:lnTo>
                      <a:pt x="720" y="460"/>
                    </a:lnTo>
                    <a:lnTo>
                      <a:pt x="748" y="478"/>
                    </a:lnTo>
                    <a:lnTo>
                      <a:pt x="816" y="527"/>
                    </a:lnTo>
                    <a:lnTo>
                      <a:pt x="816" y="566"/>
                    </a:lnTo>
                    <a:lnTo>
                      <a:pt x="806" y="603"/>
                    </a:lnTo>
                    <a:lnTo>
                      <a:pt x="806" y="632"/>
                    </a:lnTo>
                    <a:lnTo>
                      <a:pt x="806" y="671"/>
                    </a:lnTo>
                    <a:lnTo>
                      <a:pt x="806" y="708"/>
                    </a:lnTo>
                    <a:lnTo>
                      <a:pt x="806" y="738"/>
                    </a:lnTo>
                    <a:lnTo>
                      <a:pt x="816" y="766"/>
                    </a:lnTo>
                    <a:lnTo>
                      <a:pt x="825" y="786"/>
                    </a:lnTo>
                    <a:lnTo>
                      <a:pt x="844" y="814"/>
                    </a:lnTo>
                    <a:lnTo>
                      <a:pt x="883" y="843"/>
                    </a:lnTo>
                    <a:lnTo>
                      <a:pt x="922" y="872"/>
                    </a:lnTo>
                    <a:lnTo>
                      <a:pt x="959" y="891"/>
                    </a:lnTo>
                    <a:lnTo>
                      <a:pt x="998" y="920"/>
                    </a:lnTo>
                    <a:lnTo>
                      <a:pt x="1036" y="939"/>
                    </a:lnTo>
                    <a:lnTo>
                      <a:pt x="1066" y="968"/>
                    </a:lnTo>
                    <a:lnTo>
                      <a:pt x="1084" y="1007"/>
                    </a:lnTo>
                    <a:lnTo>
                      <a:pt x="1094" y="1007"/>
                    </a:lnTo>
                    <a:lnTo>
                      <a:pt x="1094" y="1016"/>
                    </a:lnTo>
                    <a:lnTo>
                      <a:pt x="1094" y="1026"/>
                    </a:lnTo>
                    <a:lnTo>
                      <a:pt x="1094" y="1035"/>
                    </a:lnTo>
                    <a:lnTo>
                      <a:pt x="1103" y="1035"/>
                    </a:lnTo>
                    <a:lnTo>
                      <a:pt x="1103" y="1044"/>
                    </a:lnTo>
                    <a:lnTo>
                      <a:pt x="1103" y="1054"/>
                    </a:lnTo>
                    <a:lnTo>
                      <a:pt x="1113" y="1063"/>
                    </a:lnTo>
                    <a:lnTo>
                      <a:pt x="1066" y="1121"/>
                    </a:lnTo>
                    <a:lnTo>
                      <a:pt x="816" y="1313"/>
                    </a:lnTo>
                    <a:lnTo>
                      <a:pt x="758" y="1351"/>
                    </a:lnTo>
                    <a:lnTo>
                      <a:pt x="797" y="1151"/>
                    </a:lnTo>
                    <a:lnTo>
                      <a:pt x="816" y="1035"/>
                    </a:lnTo>
                    <a:lnTo>
                      <a:pt x="816" y="852"/>
                    </a:lnTo>
                    <a:lnTo>
                      <a:pt x="787" y="805"/>
                    </a:lnTo>
                    <a:lnTo>
                      <a:pt x="758" y="786"/>
                    </a:lnTo>
                    <a:lnTo>
                      <a:pt x="691" y="805"/>
                    </a:lnTo>
                    <a:lnTo>
                      <a:pt x="567" y="968"/>
                    </a:lnTo>
                    <a:lnTo>
                      <a:pt x="451" y="1198"/>
                    </a:lnTo>
                    <a:lnTo>
                      <a:pt x="432" y="1207"/>
                    </a:lnTo>
                    <a:lnTo>
                      <a:pt x="403" y="1237"/>
                    </a:lnTo>
                    <a:lnTo>
                      <a:pt x="393" y="1351"/>
                    </a:lnTo>
                    <a:lnTo>
                      <a:pt x="365" y="1476"/>
                    </a:lnTo>
                    <a:lnTo>
                      <a:pt x="365" y="1486"/>
                    </a:lnTo>
                    <a:lnTo>
                      <a:pt x="326" y="1467"/>
                    </a:lnTo>
                    <a:lnTo>
                      <a:pt x="279" y="1390"/>
                    </a:lnTo>
                    <a:lnTo>
                      <a:pt x="326" y="852"/>
                    </a:lnTo>
                    <a:lnTo>
                      <a:pt x="317" y="652"/>
                    </a:lnTo>
                    <a:lnTo>
                      <a:pt x="288" y="613"/>
                    </a:lnTo>
                    <a:lnTo>
                      <a:pt x="288" y="517"/>
                    </a:lnTo>
                    <a:lnTo>
                      <a:pt x="249" y="469"/>
                    </a:lnTo>
                    <a:lnTo>
                      <a:pt x="191" y="431"/>
                    </a:lnTo>
                    <a:lnTo>
                      <a:pt x="163" y="431"/>
                    </a:lnTo>
                    <a:lnTo>
                      <a:pt x="125" y="478"/>
                    </a:lnTo>
                    <a:lnTo>
                      <a:pt x="105" y="632"/>
                    </a:lnTo>
                    <a:lnTo>
                      <a:pt x="135" y="1169"/>
                    </a:lnTo>
                    <a:lnTo>
                      <a:pt x="144" y="1256"/>
                    </a:lnTo>
                    <a:lnTo>
                      <a:pt x="96" y="1237"/>
                    </a:lnTo>
                    <a:lnTo>
                      <a:pt x="49" y="1093"/>
                    </a:lnTo>
                    <a:lnTo>
                      <a:pt x="10" y="796"/>
                    </a:lnTo>
                    <a:lnTo>
                      <a:pt x="0" y="699"/>
                    </a:lnTo>
                    <a:lnTo>
                      <a:pt x="29" y="680"/>
                    </a:lnTo>
                    <a:lnTo>
                      <a:pt x="38" y="680"/>
                    </a:lnTo>
                    <a:lnTo>
                      <a:pt x="19" y="613"/>
                    </a:lnTo>
                    <a:lnTo>
                      <a:pt x="29" y="354"/>
                    </a:lnTo>
                    <a:lnTo>
                      <a:pt x="49" y="211"/>
                    </a:lnTo>
                    <a:lnTo>
                      <a:pt x="269" y="57"/>
                    </a:lnTo>
                    <a:lnTo>
                      <a:pt x="403" y="0"/>
                    </a:lnTo>
                    <a:lnTo>
                      <a:pt x="518" y="0"/>
                    </a:lnTo>
                    <a:lnTo>
                      <a:pt x="547" y="9"/>
                    </a:lnTo>
                    <a:close/>
                  </a:path>
                </a:pathLst>
              </a:custGeom>
              <a:solidFill>
                <a:srgbClr val="9966FF"/>
              </a:solidFill>
              <a:ln w="9525">
                <a:noFill/>
                <a:round/>
                <a:headEnd/>
                <a:tailEnd/>
              </a:ln>
            </p:spPr>
            <p:txBody>
              <a:bodyPr>
                <a:prstTxWarp prst="textNoShape">
                  <a:avLst/>
                </a:prstTxWarp>
              </a:bodyPr>
              <a:lstStyle/>
              <a:p>
                <a:endParaRPr lang="en-US"/>
              </a:p>
            </p:txBody>
          </p:sp>
          <p:sp>
            <p:nvSpPr>
              <p:cNvPr id="63734" name="Freeform 292"/>
              <p:cNvSpPr>
                <a:spLocks/>
              </p:cNvSpPr>
              <p:nvPr/>
            </p:nvSpPr>
            <p:spPr bwMode="auto">
              <a:xfrm>
                <a:off x="4703" y="2107"/>
                <a:ext cx="106" cy="204"/>
              </a:xfrm>
              <a:custGeom>
                <a:avLst/>
                <a:gdLst>
                  <a:gd name="T0" fmla="*/ 28 w 527"/>
                  <a:gd name="T1" fmla="*/ 202 h 1017"/>
                  <a:gd name="T2" fmla="*/ 76 w 527"/>
                  <a:gd name="T3" fmla="*/ 202 h 1017"/>
                  <a:gd name="T4" fmla="*/ 114 w 527"/>
                  <a:gd name="T5" fmla="*/ 211 h 1017"/>
                  <a:gd name="T6" fmla="*/ 153 w 527"/>
                  <a:gd name="T7" fmla="*/ 230 h 1017"/>
                  <a:gd name="T8" fmla="*/ 181 w 527"/>
                  <a:gd name="T9" fmla="*/ 258 h 1017"/>
                  <a:gd name="T10" fmla="*/ 191 w 527"/>
                  <a:gd name="T11" fmla="*/ 307 h 1017"/>
                  <a:gd name="T12" fmla="*/ 200 w 527"/>
                  <a:gd name="T13" fmla="*/ 355 h 1017"/>
                  <a:gd name="T14" fmla="*/ 200 w 527"/>
                  <a:gd name="T15" fmla="*/ 393 h 1017"/>
                  <a:gd name="T16" fmla="*/ 210 w 527"/>
                  <a:gd name="T17" fmla="*/ 422 h 1017"/>
                  <a:gd name="T18" fmla="*/ 239 w 527"/>
                  <a:gd name="T19" fmla="*/ 441 h 1017"/>
                  <a:gd name="T20" fmla="*/ 268 w 527"/>
                  <a:gd name="T21" fmla="*/ 460 h 1017"/>
                  <a:gd name="T22" fmla="*/ 306 w 527"/>
                  <a:gd name="T23" fmla="*/ 479 h 1017"/>
                  <a:gd name="T24" fmla="*/ 316 w 527"/>
                  <a:gd name="T25" fmla="*/ 1017 h 1017"/>
                  <a:gd name="T26" fmla="*/ 354 w 527"/>
                  <a:gd name="T27" fmla="*/ 911 h 1017"/>
                  <a:gd name="T28" fmla="*/ 374 w 527"/>
                  <a:gd name="T29" fmla="*/ 787 h 1017"/>
                  <a:gd name="T30" fmla="*/ 402 w 527"/>
                  <a:gd name="T31" fmla="*/ 671 h 1017"/>
                  <a:gd name="T32" fmla="*/ 460 w 527"/>
                  <a:gd name="T33" fmla="*/ 575 h 1017"/>
                  <a:gd name="T34" fmla="*/ 527 w 527"/>
                  <a:gd name="T35" fmla="*/ 546 h 1017"/>
                  <a:gd name="T36" fmla="*/ 527 w 527"/>
                  <a:gd name="T37" fmla="*/ 499 h 1017"/>
                  <a:gd name="T38" fmla="*/ 518 w 527"/>
                  <a:gd name="T39" fmla="*/ 469 h 1017"/>
                  <a:gd name="T40" fmla="*/ 488 w 527"/>
                  <a:gd name="T41" fmla="*/ 451 h 1017"/>
                  <a:gd name="T42" fmla="*/ 469 w 527"/>
                  <a:gd name="T43" fmla="*/ 432 h 1017"/>
                  <a:gd name="T44" fmla="*/ 460 w 527"/>
                  <a:gd name="T45" fmla="*/ 422 h 1017"/>
                  <a:gd name="T46" fmla="*/ 441 w 527"/>
                  <a:gd name="T47" fmla="*/ 413 h 1017"/>
                  <a:gd name="T48" fmla="*/ 430 w 527"/>
                  <a:gd name="T49" fmla="*/ 393 h 1017"/>
                  <a:gd name="T50" fmla="*/ 411 w 527"/>
                  <a:gd name="T51" fmla="*/ 383 h 1017"/>
                  <a:gd name="T52" fmla="*/ 393 w 527"/>
                  <a:gd name="T53" fmla="*/ 364 h 1017"/>
                  <a:gd name="T54" fmla="*/ 364 w 527"/>
                  <a:gd name="T55" fmla="*/ 288 h 1017"/>
                  <a:gd name="T56" fmla="*/ 344 w 527"/>
                  <a:gd name="T57" fmla="*/ 202 h 1017"/>
                  <a:gd name="T58" fmla="*/ 335 w 527"/>
                  <a:gd name="T59" fmla="*/ 105 h 1017"/>
                  <a:gd name="T60" fmla="*/ 325 w 527"/>
                  <a:gd name="T61" fmla="*/ 0 h 1017"/>
                  <a:gd name="T62" fmla="*/ 0 w 527"/>
                  <a:gd name="T63" fmla="*/ 202 h 1017"/>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27"/>
                  <a:gd name="T97" fmla="*/ 0 h 1017"/>
                  <a:gd name="T98" fmla="*/ 527 w 527"/>
                  <a:gd name="T99" fmla="*/ 1017 h 1017"/>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27" h="1017">
                    <a:moveTo>
                      <a:pt x="0" y="211"/>
                    </a:moveTo>
                    <a:lnTo>
                      <a:pt x="28" y="202"/>
                    </a:lnTo>
                    <a:lnTo>
                      <a:pt x="47" y="202"/>
                    </a:lnTo>
                    <a:lnTo>
                      <a:pt x="76" y="202"/>
                    </a:lnTo>
                    <a:lnTo>
                      <a:pt x="95" y="202"/>
                    </a:lnTo>
                    <a:lnTo>
                      <a:pt x="114" y="211"/>
                    </a:lnTo>
                    <a:lnTo>
                      <a:pt x="142" y="211"/>
                    </a:lnTo>
                    <a:lnTo>
                      <a:pt x="153" y="230"/>
                    </a:lnTo>
                    <a:lnTo>
                      <a:pt x="172" y="249"/>
                    </a:lnTo>
                    <a:lnTo>
                      <a:pt x="181" y="258"/>
                    </a:lnTo>
                    <a:lnTo>
                      <a:pt x="191" y="288"/>
                    </a:lnTo>
                    <a:lnTo>
                      <a:pt x="191" y="307"/>
                    </a:lnTo>
                    <a:lnTo>
                      <a:pt x="200" y="326"/>
                    </a:lnTo>
                    <a:lnTo>
                      <a:pt x="200" y="355"/>
                    </a:lnTo>
                    <a:lnTo>
                      <a:pt x="200" y="374"/>
                    </a:lnTo>
                    <a:lnTo>
                      <a:pt x="200" y="393"/>
                    </a:lnTo>
                    <a:lnTo>
                      <a:pt x="210" y="413"/>
                    </a:lnTo>
                    <a:lnTo>
                      <a:pt x="210" y="422"/>
                    </a:lnTo>
                    <a:lnTo>
                      <a:pt x="220" y="432"/>
                    </a:lnTo>
                    <a:lnTo>
                      <a:pt x="239" y="441"/>
                    </a:lnTo>
                    <a:lnTo>
                      <a:pt x="258" y="451"/>
                    </a:lnTo>
                    <a:lnTo>
                      <a:pt x="268" y="460"/>
                    </a:lnTo>
                    <a:lnTo>
                      <a:pt x="286" y="469"/>
                    </a:lnTo>
                    <a:lnTo>
                      <a:pt x="306" y="479"/>
                    </a:lnTo>
                    <a:lnTo>
                      <a:pt x="316" y="489"/>
                    </a:lnTo>
                    <a:lnTo>
                      <a:pt x="316" y="1017"/>
                    </a:lnTo>
                    <a:lnTo>
                      <a:pt x="335" y="968"/>
                    </a:lnTo>
                    <a:lnTo>
                      <a:pt x="354" y="911"/>
                    </a:lnTo>
                    <a:lnTo>
                      <a:pt x="364" y="854"/>
                    </a:lnTo>
                    <a:lnTo>
                      <a:pt x="374" y="787"/>
                    </a:lnTo>
                    <a:lnTo>
                      <a:pt x="383" y="729"/>
                    </a:lnTo>
                    <a:lnTo>
                      <a:pt x="402" y="671"/>
                    </a:lnTo>
                    <a:lnTo>
                      <a:pt x="430" y="623"/>
                    </a:lnTo>
                    <a:lnTo>
                      <a:pt x="460" y="575"/>
                    </a:lnTo>
                    <a:lnTo>
                      <a:pt x="518" y="575"/>
                    </a:lnTo>
                    <a:lnTo>
                      <a:pt x="527" y="546"/>
                    </a:lnTo>
                    <a:lnTo>
                      <a:pt x="527" y="527"/>
                    </a:lnTo>
                    <a:lnTo>
                      <a:pt x="527" y="499"/>
                    </a:lnTo>
                    <a:lnTo>
                      <a:pt x="518" y="489"/>
                    </a:lnTo>
                    <a:lnTo>
                      <a:pt x="518" y="469"/>
                    </a:lnTo>
                    <a:lnTo>
                      <a:pt x="508" y="460"/>
                    </a:lnTo>
                    <a:lnTo>
                      <a:pt x="488" y="451"/>
                    </a:lnTo>
                    <a:lnTo>
                      <a:pt x="479" y="432"/>
                    </a:lnTo>
                    <a:lnTo>
                      <a:pt x="469" y="432"/>
                    </a:lnTo>
                    <a:lnTo>
                      <a:pt x="460" y="432"/>
                    </a:lnTo>
                    <a:lnTo>
                      <a:pt x="460" y="422"/>
                    </a:lnTo>
                    <a:lnTo>
                      <a:pt x="450" y="422"/>
                    </a:lnTo>
                    <a:lnTo>
                      <a:pt x="441" y="413"/>
                    </a:lnTo>
                    <a:lnTo>
                      <a:pt x="430" y="402"/>
                    </a:lnTo>
                    <a:lnTo>
                      <a:pt x="430" y="393"/>
                    </a:lnTo>
                    <a:lnTo>
                      <a:pt x="421" y="393"/>
                    </a:lnTo>
                    <a:lnTo>
                      <a:pt x="411" y="383"/>
                    </a:lnTo>
                    <a:lnTo>
                      <a:pt x="402" y="374"/>
                    </a:lnTo>
                    <a:lnTo>
                      <a:pt x="393" y="364"/>
                    </a:lnTo>
                    <a:lnTo>
                      <a:pt x="383" y="326"/>
                    </a:lnTo>
                    <a:lnTo>
                      <a:pt x="364" y="288"/>
                    </a:lnTo>
                    <a:lnTo>
                      <a:pt x="354" y="249"/>
                    </a:lnTo>
                    <a:lnTo>
                      <a:pt x="344" y="202"/>
                    </a:lnTo>
                    <a:lnTo>
                      <a:pt x="335" y="153"/>
                    </a:lnTo>
                    <a:lnTo>
                      <a:pt x="335" y="105"/>
                    </a:lnTo>
                    <a:lnTo>
                      <a:pt x="325" y="48"/>
                    </a:lnTo>
                    <a:lnTo>
                      <a:pt x="325" y="0"/>
                    </a:lnTo>
                    <a:lnTo>
                      <a:pt x="220" y="48"/>
                    </a:lnTo>
                    <a:lnTo>
                      <a:pt x="0" y="202"/>
                    </a:lnTo>
                    <a:lnTo>
                      <a:pt x="0" y="211"/>
                    </a:lnTo>
                    <a:close/>
                  </a:path>
                </a:pathLst>
              </a:custGeom>
              <a:solidFill>
                <a:srgbClr val="9999FF"/>
              </a:solidFill>
              <a:ln w="9525">
                <a:noFill/>
                <a:round/>
                <a:headEnd/>
                <a:tailEnd/>
              </a:ln>
            </p:spPr>
            <p:txBody>
              <a:bodyPr>
                <a:prstTxWarp prst="textNoShape">
                  <a:avLst/>
                </a:prstTxWarp>
              </a:bodyPr>
              <a:lstStyle/>
              <a:p>
                <a:endParaRPr lang="en-US"/>
              </a:p>
            </p:txBody>
          </p:sp>
          <p:sp>
            <p:nvSpPr>
              <p:cNvPr id="63735" name="Freeform 293"/>
              <p:cNvSpPr>
                <a:spLocks/>
              </p:cNvSpPr>
              <p:nvPr/>
            </p:nvSpPr>
            <p:spPr bwMode="auto">
              <a:xfrm>
                <a:off x="4613" y="2107"/>
                <a:ext cx="27" cy="94"/>
              </a:xfrm>
              <a:custGeom>
                <a:avLst/>
                <a:gdLst>
                  <a:gd name="T0" fmla="*/ 9 w 134"/>
                  <a:gd name="T1" fmla="*/ 0 h 469"/>
                  <a:gd name="T2" fmla="*/ 0 w 134"/>
                  <a:gd name="T3" fmla="*/ 469 h 469"/>
                  <a:gd name="T4" fmla="*/ 0 w 134"/>
                  <a:gd name="T5" fmla="*/ 422 h 469"/>
                  <a:gd name="T6" fmla="*/ 9 w 134"/>
                  <a:gd name="T7" fmla="*/ 364 h 469"/>
                  <a:gd name="T8" fmla="*/ 20 w 134"/>
                  <a:gd name="T9" fmla="*/ 307 h 469"/>
                  <a:gd name="T10" fmla="*/ 29 w 134"/>
                  <a:gd name="T11" fmla="*/ 249 h 469"/>
                  <a:gd name="T12" fmla="*/ 48 w 134"/>
                  <a:gd name="T13" fmla="*/ 192 h 469"/>
                  <a:gd name="T14" fmla="*/ 67 w 134"/>
                  <a:gd name="T15" fmla="*/ 134 h 469"/>
                  <a:gd name="T16" fmla="*/ 87 w 134"/>
                  <a:gd name="T17" fmla="*/ 86 h 469"/>
                  <a:gd name="T18" fmla="*/ 106 w 134"/>
                  <a:gd name="T19" fmla="*/ 38 h 469"/>
                  <a:gd name="T20" fmla="*/ 125 w 134"/>
                  <a:gd name="T21" fmla="*/ 19 h 469"/>
                  <a:gd name="T22" fmla="*/ 134 w 134"/>
                  <a:gd name="T23" fmla="*/ 19 h 469"/>
                  <a:gd name="T24" fmla="*/ 134 w 134"/>
                  <a:gd name="T25" fmla="*/ 38 h 469"/>
                  <a:gd name="T26" fmla="*/ 125 w 134"/>
                  <a:gd name="T27" fmla="*/ 58 h 469"/>
                  <a:gd name="T28" fmla="*/ 106 w 134"/>
                  <a:gd name="T29" fmla="*/ 77 h 469"/>
                  <a:gd name="T30" fmla="*/ 77 w 134"/>
                  <a:gd name="T31" fmla="*/ 96 h 469"/>
                  <a:gd name="T32" fmla="*/ 48 w 134"/>
                  <a:gd name="T33" fmla="*/ 96 h 469"/>
                  <a:gd name="T34" fmla="*/ 48 w 134"/>
                  <a:gd name="T35" fmla="*/ 86 h 469"/>
                  <a:gd name="T36" fmla="*/ 39 w 134"/>
                  <a:gd name="T37" fmla="*/ 86 h 469"/>
                  <a:gd name="T38" fmla="*/ 39 w 134"/>
                  <a:gd name="T39" fmla="*/ 77 h 469"/>
                  <a:gd name="T40" fmla="*/ 29 w 134"/>
                  <a:gd name="T41" fmla="*/ 67 h 469"/>
                  <a:gd name="T42" fmla="*/ 20 w 134"/>
                  <a:gd name="T43" fmla="*/ 58 h 469"/>
                  <a:gd name="T44" fmla="*/ 20 w 134"/>
                  <a:gd name="T45" fmla="*/ 48 h 469"/>
                  <a:gd name="T46" fmla="*/ 20 w 134"/>
                  <a:gd name="T47" fmla="*/ 38 h 469"/>
                  <a:gd name="T48" fmla="*/ 9 w 134"/>
                  <a:gd name="T49" fmla="*/ 28 h 469"/>
                  <a:gd name="T50" fmla="*/ 9 w 134"/>
                  <a:gd name="T51" fmla="*/ 19 h 469"/>
                  <a:gd name="T52" fmla="*/ 9 w 134"/>
                  <a:gd name="T53" fmla="*/ 9 h 469"/>
                  <a:gd name="T54" fmla="*/ 9 w 134"/>
                  <a:gd name="T55" fmla="*/ 0 h 469"/>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34"/>
                  <a:gd name="T85" fmla="*/ 0 h 469"/>
                  <a:gd name="T86" fmla="*/ 134 w 134"/>
                  <a:gd name="T87" fmla="*/ 469 h 469"/>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34" h="469">
                    <a:moveTo>
                      <a:pt x="9" y="0"/>
                    </a:moveTo>
                    <a:lnTo>
                      <a:pt x="0" y="469"/>
                    </a:lnTo>
                    <a:lnTo>
                      <a:pt x="0" y="422"/>
                    </a:lnTo>
                    <a:lnTo>
                      <a:pt x="9" y="364"/>
                    </a:lnTo>
                    <a:lnTo>
                      <a:pt x="20" y="307"/>
                    </a:lnTo>
                    <a:lnTo>
                      <a:pt x="29" y="249"/>
                    </a:lnTo>
                    <a:lnTo>
                      <a:pt x="48" y="192"/>
                    </a:lnTo>
                    <a:lnTo>
                      <a:pt x="67" y="134"/>
                    </a:lnTo>
                    <a:lnTo>
                      <a:pt x="87" y="86"/>
                    </a:lnTo>
                    <a:lnTo>
                      <a:pt x="106" y="38"/>
                    </a:lnTo>
                    <a:lnTo>
                      <a:pt x="125" y="19"/>
                    </a:lnTo>
                    <a:lnTo>
                      <a:pt x="134" y="19"/>
                    </a:lnTo>
                    <a:lnTo>
                      <a:pt x="134" y="38"/>
                    </a:lnTo>
                    <a:lnTo>
                      <a:pt x="125" y="58"/>
                    </a:lnTo>
                    <a:lnTo>
                      <a:pt x="106" y="77"/>
                    </a:lnTo>
                    <a:lnTo>
                      <a:pt x="77" y="96"/>
                    </a:lnTo>
                    <a:lnTo>
                      <a:pt x="48" y="96"/>
                    </a:lnTo>
                    <a:lnTo>
                      <a:pt x="48" y="86"/>
                    </a:lnTo>
                    <a:lnTo>
                      <a:pt x="39" y="86"/>
                    </a:lnTo>
                    <a:lnTo>
                      <a:pt x="39" y="77"/>
                    </a:lnTo>
                    <a:lnTo>
                      <a:pt x="29" y="67"/>
                    </a:lnTo>
                    <a:lnTo>
                      <a:pt x="20" y="58"/>
                    </a:lnTo>
                    <a:lnTo>
                      <a:pt x="20" y="48"/>
                    </a:lnTo>
                    <a:lnTo>
                      <a:pt x="20" y="38"/>
                    </a:lnTo>
                    <a:lnTo>
                      <a:pt x="9" y="28"/>
                    </a:lnTo>
                    <a:lnTo>
                      <a:pt x="9" y="19"/>
                    </a:lnTo>
                    <a:lnTo>
                      <a:pt x="9" y="9"/>
                    </a:lnTo>
                    <a:lnTo>
                      <a:pt x="9" y="0"/>
                    </a:lnTo>
                    <a:close/>
                  </a:path>
                </a:pathLst>
              </a:custGeom>
              <a:solidFill>
                <a:srgbClr val="9999FF"/>
              </a:solidFill>
              <a:ln w="9525">
                <a:noFill/>
                <a:round/>
                <a:headEnd/>
                <a:tailEnd/>
              </a:ln>
            </p:spPr>
            <p:txBody>
              <a:bodyPr>
                <a:prstTxWarp prst="textNoShape">
                  <a:avLst/>
                </a:prstTxWarp>
              </a:bodyPr>
              <a:lstStyle/>
              <a:p>
                <a:endParaRPr lang="en-US"/>
              </a:p>
            </p:txBody>
          </p:sp>
          <p:sp>
            <p:nvSpPr>
              <p:cNvPr id="63736" name="Freeform 294"/>
              <p:cNvSpPr>
                <a:spLocks/>
              </p:cNvSpPr>
              <p:nvPr/>
            </p:nvSpPr>
            <p:spPr bwMode="auto">
              <a:xfrm>
                <a:off x="4866" y="2286"/>
                <a:ext cx="35" cy="38"/>
              </a:xfrm>
              <a:custGeom>
                <a:avLst/>
                <a:gdLst>
                  <a:gd name="T0" fmla="*/ 19 w 172"/>
                  <a:gd name="T1" fmla="*/ 0 h 192"/>
                  <a:gd name="T2" fmla="*/ 19 w 172"/>
                  <a:gd name="T3" fmla="*/ 28 h 192"/>
                  <a:gd name="T4" fmla="*/ 19 w 172"/>
                  <a:gd name="T5" fmla="*/ 57 h 192"/>
                  <a:gd name="T6" fmla="*/ 9 w 172"/>
                  <a:gd name="T7" fmla="*/ 76 h 192"/>
                  <a:gd name="T8" fmla="*/ 9 w 172"/>
                  <a:gd name="T9" fmla="*/ 106 h 192"/>
                  <a:gd name="T10" fmla="*/ 9 w 172"/>
                  <a:gd name="T11" fmla="*/ 125 h 192"/>
                  <a:gd name="T12" fmla="*/ 0 w 172"/>
                  <a:gd name="T13" fmla="*/ 143 h 192"/>
                  <a:gd name="T14" fmla="*/ 0 w 172"/>
                  <a:gd name="T15" fmla="*/ 172 h 192"/>
                  <a:gd name="T16" fmla="*/ 0 w 172"/>
                  <a:gd name="T17" fmla="*/ 192 h 192"/>
                  <a:gd name="T18" fmla="*/ 19 w 172"/>
                  <a:gd name="T19" fmla="*/ 192 h 192"/>
                  <a:gd name="T20" fmla="*/ 38 w 172"/>
                  <a:gd name="T21" fmla="*/ 182 h 192"/>
                  <a:gd name="T22" fmla="*/ 67 w 172"/>
                  <a:gd name="T23" fmla="*/ 172 h 192"/>
                  <a:gd name="T24" fmla="*/ 86 w 172"/>
                  <a:gd name="T25" fmla="*/ 162 h 192"/>
                  <a:gd name="T26" fmla="*/ 114 w 172"/>
                  <a:gd name="T27" fmla="*/ 153 h 192"/>
                  <a:gd name="T28" fmla="*/ 134 w 172"/>
                  <a:gd name="T29" fmla="*/ 143 h 192"/>
                  <a:gd name="T30" fmla="*/ 153 w 172"/>
                  <a:gd name="T31" fmla="*/ 134 h 192"/>
                  <a:gd name="T32" fmla="*/ 172 w 172"/>
                  <a:gd name="T33" fmla="*/ 115 h 192"/>
                  <a:gd name="T34" fmla="*/ 172 w 172"/>
                  <a:gd name="T35" fmla="*/ 106 h 192"/>
                  <a:gd name="T36" fmla="*/ 153 w 172"/>
                  <a:gd name="T37" fmla="*/ 86 h 192"/>
                  <a:gd name="T38" fmla="*/ 134 w 172"/>
                  <a:gd name="T39" fmla="*/ 67 h 192"/>
                  <a:gd name="T40" fmla="*/ 114 w 172"/>
                  <a:gd name="T41" fmla="*/ 57 h 192"/>
                  <a:gd name="T42" fmla="*/ 95 w 172"/>
                  <a:gd name="T43" fmla="*/ 48 h 192"/>
                  <a:gd name="T44" fmla="*/ 77 w 172"/>
                  <a:gd name="T45" fmla="*/ 38 h 192"/>
                  <a:gd name="T46" fmla="*/ 58 w 172"/>
                  <a:gd name="T47" fmla="*/ 28 h 192"/>
                  <a:gd name="T48" fmla="*/ 38 w 172"/>
                  <a:gd name="T49" fmla="*/ 19 h 192"/>
                  <a:gd name="T50" fmla="*/ 19 w 172"/>
                  <a:gd name="T51" fmla="*/ 0 h 19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72"/>
                  <a:gd name="T79" fmla="*/ 0 h 192"/>
                  <a:gd name="T80" fmla="*/ 172 w 172"/>
                  <a:gd name="T81" fmla="*/ 192 h 19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72" h="192">
                    <a:moveTo>
                      <a:pt x="19" y="0"/>
                    </a:moveTo>
                    <a:lnTo>
                      <a:pt x="19" y="28"/>
                    </a:lnTo>
                    <a:lnTo>
                      <a:pt x="19" y="57"/>
                    </a:lnTo>
                    <a:lnTo>
                      <a:pt x="9" y="76"/>
                    </a:lnTo>
                    <a:lnTo>
                      <a:pt x="9" y="106"/>
                    </a:lnTo>
                    <a:lnTo>
                      <a:pt x="9" y="125"/>
                    </a:lnTo>
                    <a:lnTo>
                      <a:pt x="0" y="143"/>
                    </a:lnTo>
                    <a:lnTo>
                      <a:pt x="0" y="172"/>
                    </a:lnTo>
                    <a:lnTo>
                      <a:pt x="0" y="192"/>
                    </a:lnTo>
                    <a:lnTo>
                      <a:pt x="19" y="192"/>
                    </a:lnTo>
                    <a:lnTo>
                      <a:pt x="38" y="182"/>
                    </a:lnTo>
                    <a:lnTo>
                      <a:pt x="67" y="172"/>
                    </a:lnTo>
                    <a:lnTo>
                      <a:pt x="86" y="162"/>
                    </a:lnTo>
                    <a:lnTo>
                      <a:pt x="114" y="153"/>
                    </a:lnTo>
                    <a:lnTo>
                      <a:pt x="134" y="143"/>
                    </a:lnTo>
                    <a:lnTo>
                      <a:pt x="153" y="134"/>
                    </a:lnTo>
                    <a:lnTo>
                      <a:pt x="172" y="115"/>
                    </a:lnTo>
                    <a:lnTo>
                      <a:pt x="172" y="106"/>
                    </a:lnTo>
                    <a:lnTo>
                      <a:pt x="153" y="86"/>
                    </a:lnTo>
                    <a:lnTo>
                      <a:pt x="134" y="67"/>
                    </a:lnTo>
                    <a:lnTo>
                      <a:pt x="114" y="57"/>
                    </a:lnTo>
                    <a:lnTo>
                      <a:pt x="95" y="48"/>
                    </a:lnTo>
                    <a:lnTo>
                      <a:pt x="77" y="38"/>
                    </a:lnTo>
                    <a:lnTo>
                      <a:pt x="58" y="28"/>
                    </a:lnTo>
                    <a:lnTo>
                      <a:pt x="38" y="19"/>
                    </a:lnTo>
                    <a:lnTo>
                      <a:pt x="19" y="0"/>
                    </a:lnTo>
                    <a:close/>
                  </a:path>
                </a:pathLst>
              </a:custGeom>
              <a:solidFill>
                <a:srgbClr val="9999FF"/>
              </a:solidFill>
              <a:ln w="9525">
                <a:noFill/>
                <a:round/>
                <a:headEnd/>
                <a:tailEnd/>
              </a:ln>
            </p:spPr>
            <p:txBody>
              <a:bodyPr>
                <a:prstTxWarp prst="textNoShape">
                  <a:avLst/>
                </a:prstTxWarp>
              </a:bodyPr>
              <a:lstStyle/>
              <a:p>
                <a:endParaRPr lang="en-US"/>
              </a:p>
            </p:txBody>
          </p:sp>
          <p:sp>
            <p:nvSpPr>
              <p:cNvPr id="63737" name="Freeform 295"/>
              <p:cNvSpPr>
                <a:spLocks/>
              </p:cNvSpPr>
              <p:nvPr/>
            </p:nvSpPr>
            <p:spPr bwMode="auto">
              <a:xfrm>
                <a:off x="4784" y="2336"/>
                <a:ext cx="128" cy="109"/>
              </a:xfrm>
              <a:custGeom>
                <a:avLst/>
                <a:gdLst>
                  <a:gd name="T0" fmla="*/ 643 w 643"/>
                  <a:gd name="T1" fmla="*/ 0 h 546"/>
                  <a:gd name="T2" fmla="*/ 624 w 643"/>
                  <a:gd name="T3" fmla="*/ 28 h 546"/>
                  <a:gd name="T4" fmla="*/ 615 w 643"/>
                  <a:gd name="T5" fmla="*/ 56 h 546"/>
                  <a:gd name="T6" fmla="*/ 595 w 643"/>
                  <a:gd name="T7" fmla="*/ 86 h 546"/>
                  <a:gd name="T8" fmla="*/ 576 w 643"/>
                  <a:gd name="T9" fmla="*/ 114 h 546"/>
                  <a:gd name="T10" fmla="*/ 557 w 643"/>
                  <a:gd name="T11" fmla="*/ 142 h 546"/>
                  <a:gd name="T12" fmla="*/ 527 w 643"/>
                  <a:gd name="T13" fmla="*/ 172 h 546"/>
                  <a:gd name="T14" fmla="*/ 508 w 643"/>
                  <a:gd name="T15" fmla="*/ 200 h 546"/>
                  <a:gd name="T16" fmla="*/ 480 w 643"/>
                  <a:gd name="T17" fmla="*/ 230 h 546"/>
                  <a:gd name="T18" fmla="*/ 480 w 643"/>
                  <a:gd name="T19" fmla="*/ 239 h 546"/>
                  <a:gd name="T20" fmla="*/ 480 w 643"/>
                  <a:gd name="T21" fmla="*/ 258 h 546"/>
                  <a:gd name="T22" fmla="*/ 480 w 643"/>
                  <a:gd name="T23" fmla="*/ 267 h 546"/>
                  <a:gd name="T24" fmla="*/ 480 w 643"/>
                  <a:gd name="T25" fmla="*/ 286 h 546"/>
                  <a:gd name="T26" fmla="*/ 480 w 643"/>
                  <a:gd name="T27" fmla="*/ 306 h 546"/>
                  <a:gd name="T28" fmla="*/ 480 w 643"/>
                  <a:gd name="T29" fmla="*/ 316 h 546"/>
                  <a:gd name="T30" fmla="*/ 480 w 643"/>
                  <a:gd name="T31" fmla="*/ 335 h 546"/>
                  <a:gd name="T32" fmla="*/ 480 w 643"/>
                  <a:gd name="T33" fmla="*/ 353 h 546"/>
                  <a:gd name="T34" fmla="*/ 240 w 643"/>
                  <a:gd name="T35" fmla="*/ 450 h 546"/>
                  <a:gd name="T36" fmla="*/ 28 w 643"/>
                  <a:gd name="T37" fmla="*/ 546 h 546"/>
                  <a:gd name="T38" fmla="*/ 0 w 643"/>
                  <a:gd name="T39" fmla="*/ 478 h 546"/>
                  <a:gd name="T40" fmla="*/ 0 w 643"/>
                  <a:gd name="T41" fmla="*/ 450 h 546"/>
                  <a:gd name="T42" fmla="*/ 48 w 643"/>
                  <a:gd name="T43" fmla="*/ 441 h 546"/>
                  <a:gd name="T44" fmla="*/ 67 w 643"/>
                  <a:gd name="T45" fmla="*/ 402 h 546"/>
                  <a:gd name="T46" fmla="*/ 96 w 643"/>
                  <a:gd name="T47" fmla="*/ 373 h 546"/>
                  <a:gd name="T48" fmla="*/ 125 w 643"/>
                  <a:gd name="T49" fmla="*/ 373 h 546"/>
                  <a:gd name="T50" fmla="*/ 230 w 643"/>
                  <a:gd name="T51" fmla="*/ 286 h 546"/>
                  <a:gd name="T52" fmla="*/ 460 w 643"/>
                  <a:gd name="T53" fmla="*/ 142 h 546"/>
                  <a:gd name="T54" fmla="*/ 585 w 643"/>
                  <a:gd name="T55" fmla="*/ 56 h 546"/>
                  <a:gd name="T56" fmla="*/ 643 w 643"/>
                  <a:gd name="T57" fmla="*/ 0 h 54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643"/>
                  <a:gd name="T88" fmla="*/ 0 h 546"/>
                  <a:gd name="T89" fmla="*/ 643 w 643"/>
                  <a:gd name="T90" fmla="*/ 546 h 54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643" h="546">
                    <a:moveTo>
                      <a:pt x="643" y="0"/>
                    </a:moveTo>
                    <a:lnTo>
                      <a:pt x="624" y="28"/>
                    </a:lnTo>
                    <a:lnTo>
                      <a:pt x="615" y="56"/>
                    </a:lnTo>
                    <a:lnTo>
                      <a:pt x="595" y="86"/>
                    </a:lnTo>
                    <a:lnTo>
                      <a:pt x="576" y="114"/>
                    </a:lnTo>
                    <a:lnTo>
                      <a:pt x="557" y="142"/>
                    </a:lnTo>
                    <a:lnTo>
                      <a:pt x="527" y="172"/>
                    </a:lnTo>
                    <a:lnTo>
                      <a:pt x="508" y="200"/>
                    </a:lnTo>
                    <a:lnTo>
                      <a:pt x="480" y="230"/>
                    </a:lnTo>
                    <a:lnTo>
                      <a:pt x="480" y="239"/>
                    </a:lnTo>
                    <a:lnTo>
                      <a:pt x="480" y="258"/>
                    </a:lnTo>
                    <a:lnTo>
                      <a:pt x="480" y="267"/>
                    </a:lnTo>
                    <a:lnTo>
                      <a:pt x="480" y="286"/>
                    </a:lnTo>
                    <a:lnTo>
                      <a:pt x="480" y="306"/>
                    </a:lnTo>
                    <a:lnTo>
                      <a:pt x="480" y="316"/>
                    </a:lnTo>
                    <a:lnTo>
                      <a:pt x="480" y="335"/>
                    </a:lnTo>
                    <a:lnTo>
                      <a:pt x="480" y="353"/>
                    </a:lnTo>
                    <a:lnTo>
                      <a:pt x="240" y="450"/>
                    </a:lnTo>
                    <a:lnTo>
                      <a:pt x="28" y="546"/>
                    </a:lnTo>
                    <a:lnTo>
                      <a:pt x="0" y="478"/>
                    </a:lnTo>
                    <a:lnTo>
                      <a:pt x="0" y="450"/>
                    </a:lnTo>
                    <a:lnTo>
                      <a:pt x="48" y="441"/>
                    </a:lnTo>
                    <a:lnTo>
                      <a:pt x="67" y="402"/>
                    </a:lnTo>
                    <a:lnTo>
                      <a:pt x="96" y="373"/>
                    </a:lnTo>
                    <a:lnTo>
                      <a:pt x="125" y="373"/>
                    </a:lnTo>
                    <a:lnTo>
                      <a:pt x="230" y="286"/>
                    </a:lnTo>
                    <a:lnTo>
                      <a:pt x="460" y="142"/>
                    </a:lnTo>
                    <a:lnTo>
                      <a:pt x="585" y="56"/>
                    </a:lnTo>
                    <a:lnTo>
                      <a:pt x="643" y="0"/>
                    </a:lnTo>
                    <a:close/>
                  </a:path>
                </a:pathLst>
              </a:custGeom>
              <a:solidFill>
                <a:srgbClr val="9966FF"/>
              </a:solidFill>
              <a:ln w="9525">
                <a:noFill/>
                <a:round/>
                <a:headEnd/>
                <a:tailEnd/>
              </a:ln>
            </p:spPr>
            <p:txBody>
              <a:bodyPr>
                <a:prstTxWarp prst="textNoShape">
                  <a:avLst/>
                </a:prstTxWarp>
              </a:bodyPr>
              <a:lstStyle/>
              <a:p>
                <a:endParaRPr lang="en-US"/>
              </a:p>
            </p:txBody>
          </p:sp>
          <p:sp>
            <p:nvSpPr>
              <p:cNvPr id="63738" name="Freeform 296"/>
              <p:cNvSpPr>
                <a:spLocks/>
              </p:cNvSpPr>
              <p:nvPr/>
            </p:nvSpPr>
            <p:spPr bwMode="auto">
              <a:xfrm>
                <a:off x="4814" y="2366"/>
                <a:ext cx="52" cy="44"/>
              </a:xfrm>
              <a:custGeom>
                <a:avLst/>
                <a:gdLst>
                  <a:gd name="T0" fmla="*/ 260 w 260"/>
                  <a:gd name="T1" fmla="*/ 0 h 220"/>
                  <a:gd name="T2" fmla="*/ 240 w 260"/>
                  <a:gd name="T3" fmla="*/ 38 h 220"/>
                  <a:gd name="T4" fmla="*/ 212 w 260"/>
                  <a:gd name="T5" fmla="*/ 66 h 220"/>
                  <a:gd name="T6" fmla="*/ 183 w 260"/>
                  <a:gd name="T7" fmla="*/ 95 h 220"/>
                  <a:gd name="T8" fmla="*/ 144 w 260"/>
                  <a:gd name="T9" fmla="*/ 114 h 220"/>
                  <a:gd name="T10" fmla="*/ 106 w 260"/>
                  <a:gd name="T11" fmla="*/ 133 h 220"/>
                  <a:gd name="T12" fmla="*/ 68 w 260"/>
                  <a:gd name="T13" fmla="*/ 153 h 220"/>
                  <a:gd name="T14" fmla="*/ 30 w 260"/>
                  <a:gd name="T15" fmla="*/ 172 h 220"/>
                  <a:gd name="T16" fmla="*/ 0 w 260"/>
                  <a:gd name="T17" fmla="*/ 200 h 220"/>
                  <a:gd name="T18" fmla="*/ 10 w 260"/>
                  <a:gd name="T19" fmla="*/ 200 h 220"/>
                  <a:gd name="T20" fmla="*/ 19 w 260"/>
                  <a:gd name="T21" fmla="*/ 210 h 220"/>
                  <a:gd name="T22" fmla="*/ 49 w 260"/>
                  <a:gd name="T23" fmla="*/ 210 h 220"/>
                  <a:gd name="T24" fmla="*/ 77 w 260"/>
                  <a:gd name="T25" fmla="*/ 210 h 220"/>
                  <a:gd name="T26" fmla="*/ 106 w 260"/>
                  <a:gd name="T27" fmla="*/ 210 h 220"/>
                  <a:gd name="T28" fmla="*/ 135 w 260"/>
                  <a:gd name="T29" fmla="*/ 220 h 220"/>
                  <a:gd name="T30" fmla="*/ 154 w 260"/>
                  <a:gd name="T31" fmla="*/ 220 h 220"/>
                  <a:gd name="T32" fmla="*/ 174 w 260"/>
                  <a:gd name="T33" fmla="*/ 220 h 220"/>
                  <a:gd name="T34" fmla="*/ 193 w 260"/>
                  <a:gd name="T35" fmla="*/ 200 h 220"/>
                  <a:gd name="T36" fmla="*/ 212 w 260"/>
                  <a:gd name="T37" fmla="*/ 182 h 220"/>
                  <a:gd name="T38" fmla="*/ 221 w 260"/>
                  <a:gd name="T39" fmla="*/ 153 h 220"/>
                  <a:gd name="T40" fmla="*/ 240 w 260"/>
                  <a:gd name="T41" fmla="*/ 124 h 220"/>
                  <a:gd name="T42" fmla="*/ 250 w 260"/>
                  <a:gd name="T43" fmla="*/ 95 h 220"/>
                  <a:gd name="T44" fmla="*/ 260 w 260"/>
                  <a:gd name="T45" fmla="*/ 66 h 220"/>
                  <a:gd name="T46" fmla="*/ 260 w 260"/>
                  <a:gd name="T47" fmla="*/ 38 h 220"/>
                  <a:gd name="T48" fmla="*/ 260 w 260"/>
                  <a:gd name="T49" fmla="*/ 0 h 220"/>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60"/>
                  <a:gd name="T76" fmla="*/ 0 h 220"/>
                  <a:gd name="T77" fmla="*/ 260 w 260"/>
                  <a:gd name="T78" fmla="*/ 220 h 220"/>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60" h="220">
                    <a:moveTo>
                      <a:pt x="260" y="0"/>
                    </a:moveTo>
                    <a:lnTo>
                      <a:pt x="240" y="38"/>
                    </a:lnTo>
                    <a:lnTo>
                      <a:pt x="212" y="66"/>
                    </a:lnTo>
                    <a:lnTo>
                      <a:pt x="183" y="95"/>
                    </a:lnTo>
                    <a:lnTo>
                      <a:pt x="144" y="114"/>
                    </a:lnTo>
                    <a:lnTo>
                      <a:pt x="106" y="133"/>
                    </a:lnTo>
                    <a:lnTo>
                      <a:pt x="68" y="153"/>
                    </a:lnTo>
                    <a:lnTo>
                      <a:pt x="30" y="172"/>
                    </a:lnTo>
                    <a:lnTo>
                      <a:pt x="0" y="200"/>
                    </a:lnTo>
                    <a:lnTo>
                      <a:pt x="10" y="200"/>
                    </a:lnTo>
                    <a:lnTo>
                      <a:pt x="19" y="210"/>
                    </a:lnTo>
                    <a:lnTo>
                      <a:pt x="49" y="210"/>
                    </a:lnTo>
                    <a:lnTo>
                      <a:pt x="77" y="210"/>
                    </a:lnTo>
                    <a:lnTo>
                      <a:pt x="106" y="210"/>
                    </a:lnTo>
                    <a:lnTo>
                      <a:pt x="135" y="220"/>
                    </a:lnTo>
                    <a:lnTo>
                      <a:pt x="154" y="220"/>
                    </a:lnTo>
                    <a:lnTo>
                      <a:pt x="174" y="220"/>
                    </a:lnTo>
                    <a:lnTo>
                      <a:pt x="193" y="200"/>
                    </a:lnTo>
                    <a:lnTo>
                      <a:pt x="212" y="182"/>
                    </a:lnTo>
                    <a:lnTo>
                      <a:pt x="221" y="153"/>
                    </a:lnTo>
                    <a:lnTo>
                      <a:pt x="240" y="124"/>
                    </a:lnTo>
                    <a:lnTo>
                      <a:pt x="250" y="95"/>
                    </a:lnTo>
                    <a:lnTo>
                      <a:pt x="260" y="66"/>
                    </a:lnTo>
                    <a:lnTo>
                      <a:pt x="260" y="38"/>
                    </a:lnTo>
                    <a:lnTo>
                      <a:pt x="260" y="0"/>
                    </a:lnTo>
                    <a:close/>
                  </a:path>
                </a:pathLst>
              </a:custGeom>
              <a:solidFill>
                <a:srgbClr val="9999FF"/>
              </a:solidFill>
              <a:ln w="9525">
                <a:noFill/>
                <a:round/>
                <a:headEnd/>
                <a:tailEnd/>
              </a:ln>
            </p:spPr>
            <p:txBody>
              <a:bodyPr>
                <a:prstTxWarp prst="textNoShape">
                  <a:avLst/>
                </a:prstTxWarp>
              </a:bodyPr>
              <a:lstStyle/>
              <a:p>
                <a:endParaRPr lang="en-US"/>
              </a:p>
            </p:txBody>
          </p:sp>
          <p:sp>
            <p:nvSpPr>
              <p:cNvPr id="63739" name="Freeform 297"/>
              <p:cNvSpPr>
                <a:spLocks/>
              </p:cNvSpPr>
              <p:nvPr/>
            </p:nvSpPr>
            <p:spPr bwMode="auto">
              <a:xfrm>
                <a:off x="4751" y="2433"/>
                <a:ext cx="84" cy="42"/>
              </a:xfrm>
              <a:custGeom>
                <a:avLst/>
                <a:gdLst>
                  <a:gd name="T0" fmla="*/ 125 w 422"/>
                  <a:gd name="T1" fmla="*/ 39 h 211"/>
                  <a:gd name="T2" fmla="*/ 115 w 422"/>
                  <a:gd name="T3" fmla="*/ 39 h 211"/>
                  <a:gd name="T4" fmla="*/ 96 w 422"/>
                  <a:gd name="T5" fmla="*/ 39 h 211"/>
                  <a:gd name="T6" fmla="*/ 77 w 422"/>
                  <a:gd name="T7" fmla="*/ 39 h 211"/>
                  <a:gd name="T8" fmla="*/ 67 w 422"/>
                  <a:gd name="T9" fmla="*/ 39 h 211"/>
                  <a:gd name="T10" fmla="*/ 47 w 422"/>
                  <a:gd name="T11" fmla="*/ 39 h 211"/>
                  <a:gd name="T12" fmla="*/ 29 w 422"/>
                  <a:gd name="T13" fmla="*/ 39 h 211"/>
                  <a:gd name="T14" fmla="*/ 19 w 422"/>
                  <a:gd name="T15" fmla="*/ 39 h 211"/>
                  <a:gd name="T16" fmla="*/ 0 w 422"/>
                  <a:gd name="T17" fmla="*/ 39 h 211"/>
                  <a:gd name="T18" fmla="*/ 0 w 422"/>
                  <a:gd name="T19" fmla="*/ 67 h 211"/>
                  <a:gd name="T20" fmla="*/ 19 w 422"/>
                  <a:gd name="T21" fmla="*/ 144 h 211"/>
                  <a:gd name="T22" fmla="*/ 38 w 422"/>
                  <a:gd name="T23" fmla="*/ 172 h 211"/>
                  <a:gd name="T24" fmla="*/ 67 w 422"/>
                  <a:gd name="T25" fmla="*/ 192 h 211"/>
                  <a:gd name="T26" fmla="*/ 105 w 422"/>
                  <a:gd name="T27" fmla="*/ 202 h 211"/>
                  <a:gd name="T28" fmla="*/ 144 w 422"/>
                  <a:gd name="T29" fmla="*/ 211 h 211"/>
                  <a:gd name="T30" fmla="*/ 182 w 422"/>
                  <a:gd name="T31" fmla="*/ 211 h 211"/>
                  <a:gd name="T32" fmla="*/ 221 w 422"/>
                  <a:gd name="T33" fmla="*/ 211 h 211"/>
                  <a:gd name="T34" fmla="*/ 259 w 422"/>
                  <a:gd name="T35" fmla="*/ 202 h 211"/>
                  <a:gd name="T36" fmla="*/ 297 w 422"/>
                  <a:gd name="T37" fmla="*/ 172 h 211"/>
                  <a:gd name="T38" fmla="*/ 316 w 422"/>
                  <a:gd name="T39" fmla="*/ 163 h 211"/>
                  <a:gd name="T40" fmla="*/ 335 w 422"/>
                  <a:gd name="T41" fmla="*/ 144 h 211"/>
                  <a:gd name="T42" fmla="*/ 355 w 422"/>
                  <a:gd name="T43" fmla="*/ 125 h 211"/>
                  <a:gd name="T44" fmla="*/ 365 w 422"/>
                  <a:gd name="T45" fmla="*/ 97 h 211"/>
                  <a:gd name="T46" fmla="*/ 384 w 422"/>
                  <a:gd name="T47" fmla="*/ 77 h 211"/>
                  <a:gd name="T48" fmla="*/ 393 w 422"/>
                  <a:gd name="T49" fmla="*/ 48 h 211"/>
                  <a:gd name="T50" fmla="*/ 413 w 422"/>
                  <a:gd name="T51" fmla="*/ 28 h 211"/>
                  <a:gd name="T52" fmla="*/ 422 w 422"/>
                  <a:gd name="T53" fmla="*/ 0 h 211"/>
                  <a:gd name="T54" fmla="*/ 259 w 422"/>
                  <a:gd name="T55" fmla="*/ 86 h 211"/>
                  <a:gd name="T56" fmla="*/ 154 w 422"/>
                  <a:gd name="T57" fmla="*/ 106 h 211"/>
                  <a:gd name="T58" fmla="*/ 144 w 422"/>
                  <a:gd name="T59" fmla="*/ 97 h 211"/>
                  <a:gd name="T60" fmla="*/ 125 w 422"/>
                  <a:gd name="T61" fmla="*/ 39 h 211"/>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422"/>
                  <a:gd name="T94" fmla="*/ 0 h 211"/>
                  <a:gd name="T95" fmla="*/ 422 w 422"/>
                  <a:gd name="T96" fmla="*/ 211 h 211"/>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422" h="211">
                    <a:moveTo>
                      <a:pt x="125" y="39"/>
                    </a:moveTo>
                    <a:lnTo>
                      <a:pt x="115" y="39"/>
                    </a:lnTo>
                    <a:lnTo>
                      <a:pt x="96" y="39"/>
                    </a:lnTo>
                    <a:lnTo>
                      <a:pt x="77" y="39"/>
                    </a:lnTo>
                    <a:lnTo>
                      <a:pt x="67" y="39"/>
                    </a:lnTo>
                    <a:lnTo>
                      <a:pt x="47" y="39"/>
                    </a:lnTo>
                    <a:lnTo>
                      <a:pt x="29" y="39"/>
                    </a:lnTo>
                    <a:lnTo>
                      <a:pt x="19" y="39"/>
                    </a:lnTo>
                    <a:lnTo>
                      <a:pt x="0" y="39"/>
                    </a:lnTo>
                    <a:lnTo>
                      <a:pt x="0" y="67"/>
                    </a:lnTo>
                    <a:lnTo>
                      <a:pt x="19" y="144"/>
                    </a:lnTo>
                    <a:lnTo>
                      <a:pt x="38" y="172"/>
                    </a:lnTo>
                    <a:lnTo>
                      <a:pt x="67" y="192"/>
                    </a:lnTo>
                    <a:lnTo>
                      <a:pt x="105" y="202"/>
                    </a:lnTo>
                    <a:lnTo>
                      <a:pt x="144" y="211"/>
                    </a:lnTo>
                    <a:lnTo>
                      <a:pt x="182" y="211"/>
                    </a:lnTo>
                    <a:lnTo>
                      <a:pt x="221" y="211"/>
                    </a:lnTo>
                    <a:lnTo>
                      <a:pt x="259" y="202"/>
                    </a:lnTo>
                    <a:lnTo>
                      <a:pt x="297" y="172"/>
                    </a:lnTo>
                    <a:lnTo>
                      <a:pt x="316" y="163"/>
                    </a:lnTo>
                    <a:lnTo>
                      <a:pt x="335" y="144"/>
                    </a:lnTo>
                    <a:lnTo>
                      <a:pt x="355" y="125"/>
                    </a:lnTo>
                    <a:lnTo>
                      <a:pt x="365" y="97"/>
                    </a:lnTo>
                    <a:lnTo>
                      <a:pt x="384" y="77"/>
                    </a:lnTo>
                    <a:lnTo>
                      <a:pt x="393" y="48"/>
                    </a:lnTo>
                    <a:lnTo>
                      <a:pt x="413" y="28"/>
                    </a:lnTo>
                    <a:lnTo>
                      <a:pt x="422" y="0"/>
                    </a:lnTo>
                    <a:lnTo>
                      <a:pt x="259" y="86"/>
                    </a:lnTo>
                    <a:lnTo>
                      <a:pt x="154" y="106"/>
                    </a:lnTo>
                    <a:lnTo>
                      <a:pt x="144" y="97"/>
                    </a:lnTo>
                    <a:lnTo>
                      <a:pt x="125" y="39"/>
                    </a:lnTo>
                    <a:close/>
                  </a:path>
                </a:pathLst>
              </a:custGeom>
              <a:solidFill>
                <a:srgbClr val="9999FF"/>
              </a:solidFill>
              <a:ln w="9525">
                <a:noFill/>
                <a:round/>
                <a:headEnd/>
                <a:tailEnd/>
              </a:ln>
            </p:spPr>
            <p:txBody>
              <a:bodyPr>
                <a:prstTxWarp prst="textNoShape">
                  <a:avLst/>
                </a:prstTxWarp>
              </a:bodyPr>
              <a:lstStyle/>
              <a:p>
                <a:endParaRPr lang="en-US"/>
              </a:p>
            </p:txBody>
          </p:sp>
          <p:sp>
            <p:nvSpPr>
              <p:cNvPr id="63740" name="Freeform 298"/>
              <p:cNvSpPr>
                <a:spLocks noEditPoints="1"/>
              </p:cNvSpPr>
              <p:nvPr/>
            </p:nvSpPr>
            <p:spPr bwMode="auto">
              <a:xfrm>
                <a:off x="4394" y="2184"/>
                <a:ext cx="44" cy="253"/>
              </a:xfrm>
              <a:custGeom>
                <a:avLst/>
                <a:gdLst>
                  <a:gd name="T0" fmla="*/ 97 w 221"/>
                  <a:gd name="T1" fmla="*/ 394 h 1266"/>
                  <a:gd name="T2" fmla="*/ 86 w 221"/>
                  <a:gd name="T3" fmla="*/ 490 h 1266"/>
                  <a:gd name="T4" fmla="*/ 86 w 221"/>
                  <a:gd name="T5" fmla="*/ 595 h 1266"/>
                  <a:gd name="T6" fmla="*/ 77 w 221"/>
                  <a:gd name="T7" fmla="*/ 701 h 1266"/>
                  <a:gd name="T8" fmla="*/ 77 w 221"/>
                  <a:gd name="T9" fmla="*/ 796 h 1266"/>
                  <a:gd name="T10" fmla="*/ 86 w 221"/>
                  <a:gd name="T11" fmla="*/ 892 h 1266"/>
                  <a:gd name="T12" fmla="*/ 97 w 221"/>
                  <a:gd name="T13" fmla="*/ 989 h 1266"/>
                  <a:gd name="T14" fmla="*/ 106 w 221"/>
                  <a:gd name="T15" fmla="*/ 1075 h 1266"/>
                  <a:gd name="T16" fmla="*/ 135 w 221"/>
                  <a:gd name="T17" fmla="*/ 1161 h 1266"/>
                  <a:gd name="T18" fmla="*/ 135 w 221"/>
                  <a:gd name="T19" fmla="*/ 1170 h 1266"/>
                  <a:gd name="T20" fmla="*/ 144 w 221"/>
                  <a:gd name="T21" fmla="*/ 1180 h 1266"/>
                  <a:gd name="T22" fmla="*/ 155 w 221"/>
                  <a:gd name="T23" fmla="*/ 1200 h 1266"/>
                  <a:gd name="T24" fmla="*/ 164 w 221"/>
                  <a:gd name="T25" fmla="*/ 1209 h 1266"/>
                  <a:gd name="T26" fmla="*/ 173 w 221"/>
                  <a:gd name="T27" fmla="*/ 1219 h 1266"/>
                  <a:gd name="T28" fmla="*/ 183 w 221"/>
                  <a:gd name="T29" fmla="*/ 1228 h 1266"/>
                  <a:gd name="T30" fmla="*/ 192 w 221"/>
                  <a:gd name="T31" fmla="*/ 1237 h 1266"/>
                  <a:gd name="T32" fmla="*/ 202 w 221"/>
                  <a:gd name="T33" fmla="*/ 1247 h 1266"/>
                  <a:gd name="T34" fmla="*/ 97 w 221"/>
                  <a:gd name="T35" fmla="*/ 1266 h 1266"/>
                  <a:gd name="T36" fmla="*/ 20 w 221"/>
                  <a:gd name="T37" fmla="*/ 1256 h 1266"/>
                  <a:gd name="T38" fmla="*/ 0 w 221"/>
                  <a:gd name="T39" fmla="*/ 1256 h 1266"/>
                  <a:gd name="T40" fmla="*/ 48 w 221"/>
                  <a:gd name="T41" fmla="*/ 671 h 1266"/>
                  <a:gd name="T42" fmla="*/ 97 w 221"/>
                  <a:gd name="T43" fmla="*/ 394 h 1266"/>
                  <a:gd name="T44" fmla="*/ 211 w 221"/>
                  <a:gd name="T45" fmla="*/ 10 h 1266"/>
                  <a:gd name="T46" fmla="*/ 221 w 221"/>
                  <a:gd name="T47" fmla="*/ 0 h 1266"/>
                  <a:gd name="T48" fmla="*/ 211 w 221"/>
                  <a:gd name="T49" fmla="*/ 10 h 126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21"/>
                  <a:gd name="T76" fmla="*/ 0 h 1266"/>
                  <a:gd name="T77" fmla="*/ 221 w 221"/>
                  <a:gd name="T78" fmla="*/ 1266 h 126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21" h="1266">
                    <a:moveTo>
                      <a:pt x="97" y="394"/>
                    </a:moveTo>
                    <a:lnTo>
                      <a:pt x="86" y="490"/>
                    </a:lnTo>
                    <a:lnTo>
                      <a:pt x="86" y="595"/>
                    </a:lnTo>
                    <a:lnTo>
                      <a:pt x="77" y="701"/>
                    </a:lnTo>
                    <a:lnTo>
                      <a:pt x="77" y="796"/>
                    </a:lnTo>
                    <a:lnTo>
                      <a:pt x="86" y="892"/>
                    </a:lnTo>
                    <a:lnTo>
                      <a:pt x="97" y="989"/>
                    </a:lnTo>
                    <a:lnTo>
                      <a:pt x="106" y="1075"/>
                    </a:lnTo>
                    <a:lnTo>
                      <a:pt x="135" y="1161"/>
                    </a:lnTo>
                    <a:lnTo>
                      <a:pt x="135" y="1170"/>
                    </a:lnTo>
                    <a:lnTo>
                      <a:pt x="144" y="1180"/>
                    </a:lnTo>
                    <a:lnTo>
                      <a:pt x="155" y="1200"/>
                    </a:lnTo>
                    <a:lnTo>
                      <a:pt x="164" y="1209"/>
                    </a:lnTo>
                    <a:lnTo>
                      <a:pt x="173" y="1219"/>
                    </a:lnTo>
                    <a:lnTo>
                      <a:pt x="183" y="1228"/>
                    </a:lnTo>
                    <a:lnTo>
                      <a:pt x="192" y="1237"/>
                    </a:lnTo>
                    <a:lnTo>
                      <a:pt x="202" y="1247"/>
                    </a:lnTo>
                    <a:lnTo>
                      <a:pt x="97" y="1266"/>
                    </a:lnTo>
                    <a:lnTo>
                      <a:pt x="20" y="1256"/>
                    </a:lnTo>
                    <a:lnTo>
                      <a:pt x="0" y="1256"/>
                    </a:lnTo>
                    <a:lnTo>
                      <a:pt x="48" y="671"/>
                    </a:lnTo>
                    <a:lnTo>
                      <a:pt x="97" y="394"/>
                    </a:lnTo>
                    <a:close/>
                    <a:moveTo>
                      <a:pt x="211" y="10"/>
                    </a:moveTo>
                    <a:lnTo>
                      <a:pt x="221" y="0"/>
                    </a:lnTo>
                    <a:lnTo>
                      <a:pt x="211" y="10"/>
                    </a:lnTo>
                    <a:close/>
                  </a:path>
                </a:pathLst>
              </a:custGeom>
              <a:solidFill>
                <a:srgbClr val="999933"/>
              </a:solidFill>
              <a:ln w="9525">
                <a:noFill/>
                <a:round/>
                <a:headEnd/>
                <a:tailEnd/>
              </a:ln>
            </p:spPr>
            <p:txBody>
              <a:bodyPr>
                <a:prstTxWarp prst="textNoShape">
                  <a:avLst/>
                </a:prstTxWarp>
              </a:bodyPr>
              <a:lstStyle/>
              <a:p>
                <a:endParaRPr lang="en-US"/>
              </a:p>
            </p:txBody>
          </p:sp>
          <p:sp>
            <p:nvSpPr>
              <p:cNvPr id="63741" name="Freeform 299"/>
              <p:cNvSpPr>
                <a:spLocks/>
              </p:cNvSpPr>
              <p:nvPr/>
            </p:nvSpPr>
            <p:spPr bwMode="auto">
              <a:xfrm>
                <a:off x="4431" y="2216"/>
                <a:ext cx="22" cy="131"/>
              </a:xfrm>
              <a:custGeom>
                <a:avLst/>
                <a:gdLst>
                  <a:gd name="T0" fmla="*/ 114 w 114"/>
                  <a:gd name="T1" fmla="*/ 0 h 652"/>
                  <a:gd name="T2" fmla="*/ 96 w 114"/>
                  <a:gd name="T3" fmla="*/ 77 h 652"/>
                  <a:gd name="T4" fmla="*/ 77 w 114"/>
                  <a:gd name="T5" fmla="*/ 164 h 652"/>
                  <a:gd name="T6" fmla="*/ 58 w 114"/>
                  <a:gd name="T7" fmla="*/ 241 h 652"/>
                  <a:gd name="T8" fmla="*/ 38 w 114"/>
                  <a:gd name="T9" fmla="*/ 327 h 652"/>
                  <a:gd name="T10" fmla="*/ 19 w 114"/>
                  <a:gd name="T11" fmla="*/ 413 h 652"/>
                  <a:gd name="T12" fmla="*/ 9 w 114"/>
                  <a:gd name="T13" fmla="*/ 489 h 652"/>
                  <a:gd name="T14" fmla="*/ 0 w 114"/>
                  <a:gd name="T15" fmla="*/ 576 h 652"/>
                  <a:gd name="T16" fmla="*/ 0 w 114"/>
                  <a:gd name="T17" fmla="*/ 652 h 652"/>
                  <a:gd name="T18" fmla="*/ 28 w 114"/>
                  <a:gd name="T19" fmla="*/ 20 h 652"/>
                  <a:gd name="T20" fmla="*/ 38 w 114"/>
                  <a:gd name="T21" fmla="*/ 11 h 652"/>
                  <a:gd name="T22" fmla="*/ 47 w 114"/>
                  <a:gd name="T23" fmla="*/ 11 h 652"/>
                  <a:gd name="T24" fmla="*/ 58 w 114"/>
                  <a:gd name="T25" fmla="*/ 0 h 652"/>
                  <a:gd name="T26" fmla="*/ 67 w 114"/>
                  <a:gd name="T27" fmla="*/ 0 h 652"/>
                  <a:gd name="T28" fmla="*/ 86 w 114"/>
                  <a:gd name="T29" fmla="*/ 0 h 652"/>
                  <a:gd name="T30" fmla="*/ 96 w 114"/>
                  <a:gd name="T31" fmla="*/ 0 h 652"/>
                  <a:gd name="T32" fmla="*/ 105 w 114"/>
                  <a:gd name="T33" fmla="*/ 0 h 652"/>
                  <a:gd name="T34" fmla="*/ 114 w 114"/>
                  <a:gd name="T35" fmla="*/ 0 h 65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14"/>
                  <a:gd name="T55" fmla="*/ 0 h 652"/>
                  <a:gd name="T56" fmla="*/ 114 w 114"/>
                  <a:gd name="T57" fmla="*/ 652 h 65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14" h="652">
                    <a:moveTo>
                      <a:pt x="114" y="0"/>
                    </a:moveTo>
                    <a:lnTo>
                      <a:pt x="96" y="77"/>
                    </a:lnTo>
                    <a:lnTo>
                      <a:pt x="77" y="164"/>
                    </a:lnTo>
                    <a:lnTo>
                      <a:pt x="58" y="241"/>
                    </a:lnTo>
                    <a:lnTo>
                      <a:pt x="38" y="327"/>
                    </a:lnTo>
                    <a:lnTo>
                      <a:pt x="19" y="413"/>
                    </a:lnTo>
                    <a:lnTo>
                      <a:pt x="9" y="489"/>
                    </a:lnTo>
                    <a:lnTo>
                      <a:pt x="0" y="576"/>
                    </a:lnTo>
                    <a:lnTo>
                      <a:pt x="0" y="652"/>
                    </a:lnTo>
                    <a:lnTo>
                      <a:pt x="28" y="20"/>
                    </a:lnTo>
                    <a:lnTo>
                      <a:pt x="38" y="11"/>
                    </a:lnTo>
                    <a:lnTo>
                      <a:pt x="47" y="11"/>
                    </a:lnTo>
                    <a:lnTo>
                      <a:pt x="58" y="0"/>
                    </a:lnTo>
                    <a:lnTo>
                      <a:pt x="67" y="0"/>
                    </a:lnTo>
                    <a:lnTo>
                      <a:pt x="86" y="0"/>
                    </a:lnTo>
                    <a:lnTo>
                      <a:pt x="96" y="0"/>
                    </a:lnTo>
                    <a:lnTo>
                      <a:pt x="105" y="0"/>
                    </a:lnTo>
                    <a:lnTo>
                      <a:pt x="114" y="0"/>
                    </a:lnTo>
                    <a:close/>
                  </a:path>
                </a:pathLst>
              </a:custGeom>
              <a:solidFill>
                <a:srgbClr val="FFFF66"/>
              </a:solidFill>
              <a:ln w="9525">
                <a:noFill/>
                <a:round/>
                <a:headEnd/>
                <a:tailEnd/>
              </a:ln>
            </p:spPr>
            <p:txBody>
              <a:bodyPr>
                <a:prstTxWarp prst="textNoShape">
                  <a:avLst/>
                </a:prstTxWarp>
              </a:bodyPr>
              <a:lstStyle/>
              <a:p>
                <a:endParaRPr lang="en-US"/>
              </a:p>
            </p:txBody>
          </p:sp>
          <p:sp>
            <p:nvSpPr>
              <p:cNvPr id="63742" name="Freeform 300"/>
              <p:cNvSpPr>
                <a:spLocks/>
              </p:cNvSpPr>
              <p:nvPr/>
            </p:nvSpPr>
            <p:spPr bwMode="auto">
              <a:xfrm>
                <a:off x="4465" y="2201"/>
                <a:ext cx="44" cy="198"/>
              </a:xfrm>
              <a:custGeom>
                <a:avLst/>
                <a:gdLst>
                  <a:gd name="T0" fmla="*/ 144 w 221"/>
                  <a:gd name="T1" fmla="*/ 0 h 989"/>
                  <a:gd name="T2" fmla="*/ 116 w 221"/>
                  <a:gd name="T3" fmla="*/ 116 h 989"/>
                  <a:gd name="T4" fmla="*/ 86 w 221"/>
                  <a:gd name="T5" fmla="*/ 230 h 989"/>
                  <a:gd name="T6" fmla="*/ 67 w 221"/>
                  <a:gd name="T7" fmla="*/ 355 h 989"/>
                  <a:gd name="T8" fmla="*/ 49 w 221"/>
                  <a:gd name="T9" fmla="*/ 490 h 989"/>
                  <a:gd name="T10" fmla="*/ 30 w 221"/>
                  <a:gd name="T11" fmla="*/ 615 h 989"/>
                  <a:gd name="T12" fmla="*/ 10 w 221"/>
                  <a:gd name="T13" fmla="*/ 739 h 989"/>
                  <a:gd name="T14" fmla="*/ 0 w 221"/>
                  <a:gd name="T15" fmla="*/ 864 h 989"/>
                  <a:gd name="T16" fmla="*/ 0 w 221"/>
                  <a:gd name="T17" fmla="*/ 989 h 989"/>
                  <a:gd name="T18" fmla="*/ 58 w 221"/>
                  <a:gd name="T19" fmla="*/ 548 h 989"/>
                  <a:gd name="T20" fmla="*/ 67 w 221"/>
                  <a:gd name="T21" fmla="*/ 480 h 989"/>
                  <a:gd name="T22" fmla="*/ 77 w 221"/>
                  <a:gd name="T23" fmla="*/ 413 h 989"/>
                  <a:gd name="T24" fmla="*/ 86 w 221"/>
                  <a:gd name="T25" fmla="*/ 346 h 989"/>
                  <a:gd name="T26" fmla="*/ 106 w 221"/>
                  <a:gd name="T27" fmla="*/ 269 h 989"/>
                  <a:gd name="T28" fmla="*/ 125 w 221"/>
                  <a:gd name="T29" fmla="*/ 202 h 989"/>
                  <a:gd name="T30" fmla="*/ 144 w 221"/>
                  <a:gd name="T31" fmla="*/ 135 h 989"/>
                  <a:gd name="T32" fmla="*/ 183 w 221"/>
                  <a:gd name="T33" fmla="*/ 77 h 989"/>
                  <a:gd name="T34" fmla="*/ 221 w 221"/>
                  <a:gd name="T35" fmla="*/ 20 h 989"/>
                  <a:gd name="T36" fmla="*/ 211 w 221"/>
                  <a:gd name="T37" fmla="*/ 20 h 989"/>
                  <a:gd name="T38" fmla="*/ 202 w 221"/>
                  <a:gd name="T39" fmla="*/ 20 h 989"/>
                  <a:gd name="T40" fmla="*/ 193 w 221"/>
                  <a:gd name="T41" fmla="*/ 10 h 989"/>
                  <a:gd name="T42" fmla="*/ 183 w 221"/>
                  <a:gd name="T43" fmla="*/ 10 h 989"/>
                  <a:gd name="T44" fmla="*/ 174 w 221"/>
                  <a:gd name="T45" fmla="*/ 0 h 989"/>
                  <a:gd name="T46" fmla="*/ 163 w 221"/>
                  <a:gd name="T47" fmla="*/ 0 h 989"/>
                  <a:gd name="T48" fmla="*/ 144 w 221"/>
                  <a:gd name="T49" fmla="*/ 0 h 98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21"/>
                  <a:gd name="T76" fmla="*/ 0 h 989"/>
                  <a:gd name="T77" fmla="*/ 221 w 221"/>
                  <a:gd name="T78" fmla="*/ 989 h 98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21" h="989">
                    <a:moveTo>
                      <a:pt x="144" y="0"/>
                    </a:moveTo>
                    <a:lnTo>
                      <a:pt x="116" y="116"/>
                    </a:lnTo>
                    <a:lnTo>
                      <a:pt x="86" y="230"/>
                    </a:lnTo>
                    <a:lnTo>
                      <a:pt x="67" y="355"/>
                    </a:lnTo>
                    <a:lnTo>
                      <a:pt x="49" y="490"/>
                    </a:lnTo>
                    <a:lnTo>
                      <a:pt x="30" y="615"/>
                    </a:lnTo>
                    <a:lnTo>
                      <a:pt x="10" y="739"/>
                    </a:lnTo>
                    <a:lnTo>
                      <a:pt x="0" y="864"/>
                    </a:lnTo>
                    <a:lnTo>
                      <a:pt x="0" y="989"/>
                    </a:lnTo>
                    <a:lnTo>
                      <a:pt x="58" y="548"/>
                    </a:lnTo>
                    <a:lnTo>
                      <a:pt x="67" y="480"/>
                    </a:lnTo>
                    <a:lnTo>
                      <a:pt x="77" y="413"/>
                    </a:lnTo>
                    <a:lnTo>
                      <a:pt x="86" y="346"/>
                    </a:lnTo>
                    <a:lnTo>
                      <a:pt x="106" y="269"/>
                    </a:lnTo>
                    <a:lnTo>
                      <a:pt x="125" y="202"/>
                    </a:lnTo>
                    <a:lnTo>
                      <a:pt x="144" y="135"/>
                    </a:lnTo>
                    <a:lnTo>
                      <a:pt x="183" y="77"/>
                    </a:lnTo>
                    <a:lnTo>
                      <a:pt x="221" y="20"/>
                    </a:lnTo>
                    <a:lnTo>
                      <a:pt x="211" y="20"/>
                    </a:lnTo>
                    <a:lnTo>
                      <a:pt x="202" y="20"/>
                    </a:lnTo>
                    <a:lnTo>
                      <a:pt x="193" y="10"/>
                    </a:lnTo>
                    <a:lnTo>
                      <a:pt x="183" y="10"/>
                    </a:lnTo>
                    <a:lnTo>
                      <a:pt x="174" y="0"/>
                    </a:lnTo>
                    <a:lnTo>
                      <a:pt x="163" y="0"/>
                    </a:lnTo>
                    <a:lnTo>
                      <a:pt x="144" y="0"/>
                    </a:lnTo>
                    <a:close/>
                  </a:path>
                </a:pathLst>
              </a:custGeom>
              <a:solidFill>
                <a:srgbClr val="FFFF66"/>
              </a:solidFill>
              <a:ln w="9525">
                <a:noFill/>
                <a:round/>
                <a:headEnd/>
                <a:tailEnd/>
              </a:ln>
            </p:spPr>
            <p:txBody>
              <a:bodyPr>
                <a:prstTxWarp prst="textNoShape">
                  <a:avLst/>
                </a:prstTxWarp>
              </a:bodyPr>
              <a:lstStyle/>
              <a:p>
                <a:endParaRPr lang="en-US"/>
              </a:p>
            </p:txBody>
          </p:sp>
          <p:sp>
            <p:nvSpPr>
              <p:cNvPr id="63743" name="Freeform 301"/>
              <p:cNvSpPr>
                <a:spLocks noEditPoints="1"/>
              </p:cNvSpPr>
              <p:nvPr/>
            </p:nvSpPr>
            <p:spPr bwMode="auto">
              <a:xfrm>
                <a:off x="4866" y="2433"/>
                <a:ext cx="158" cy="357"/>
              </a:xfrm>
              <a:custGeom>
                <a:avLst/>
                <a:gdLst>
                  <a:gd name="T0" fmla="*/ 19 w 787"/>
                  <a:gd name="T1" fmla="*/ 1035 h 1783"/>
                  <a:gd name="T2" fmla="*/ 67 w 787"/>
                  <a:gd name="T3" fmla="*/ 959 h 1783"/>
                  <a:gd name="T4" fmla="*/ 124 w 787"/>
                  <a:gd name="T5" fmla="*/ 901 h 1783"/>
                  <a:gd name="T6" fmla="*/ 202 w 787"/>
                  <a:gd name="T7" fmla="*/ 873 h 1783"/>
                  <a:gd name="T8" fmla="*/ 268 w 787"/>
                  <a:gd name="T9" fmla="*/ 863 h 1783"/>
                  <a:gd name="T10" fmla="*/ 268 w 787"/>
                  <a:gd name="T11" fmla="*/ 882 h 1783"/>
                  <a:gd name="T12" fmla="*/ 307 w 787"/>
                  <a:gd name="T13" fmla="*/ 1074 h 1783"/>
                  <a:gd name="T14" fmla="*/ 307 w 787"/>
                  <a:gd name="T15" fmla="*/ 1276 h 1783"/>
                  <a:gd name="T16" fmla="*/ 297 w 787"/>
                  <a:gd name="T17" fmla="*/ 1486 h 1783"/>
                  <a:gd name="T18" fmla="*/ 307 w 787"/>
                  <a:gd name="T19" fmla="*/ 1688 h 1783"/>
                  <a:gd name="T20" fmla="*/ 451 w 787"/>
                  <a:gd name="T21" fmla="*/ 1534 h 1783"/>
                  <a:gd name="T22" fmla="*/ 690 w 787"/>
                  <a:gd name="T23" fmla="*/ 1065 h 1783"/>
                  <a:gd name="T24" fmla="*/ 681 w 787"/>
                  <a:gd name="T25" fmla="*/ 768 h 1783"/>
                  <a:gd name="T26" fmla="*/ 643 w 787"/>
                  <a:gd name="T27" fmla="*/ 508 h 1783"/>
                  <a:gd name="T28" fmla="*/ 537 w 787"/>
                  <a:gd name="T29" fmla="*/ 403 h 1783"/>
                  <a:gd name="T30" fmla="*/ 441 w 787"/>
                  <a:gd name="T31" fmla="*/ 383 h 1783"/>
                  <a:gd name="T32" fmla="*/ 546 w 787"/>
                  <a:gd name="T33" fmla="*/ 336 h 1783"/>
                  <a:gd name="T34" fmla="*/ 671 w 787"/>
                  <a:gd name="T35" fmla="*/ 403 h 1783"/>
                  <a:gd name="T36" fmla="*/ 738 w 787"/>
                  <a:gd name="T37" fmla="*/ 662 h 1783"/>
                  <a:gd name="T38" fmla="*/ 767 w 787"/>
                  <a:gd name="T39" fmla="*/ 566 h 1783"/>
                  <a:gd name="T40" fmla="*/ 776 w 787"/>
                  <a:gd name="T41" fmla="*/ 239 h 1783"/>
                  <a:gd name="T42" fmla="*/ 671 w 787"/>
                  <a:gd name="T43" fmla="*/ 28 h 1783"/>
                  <a:gd name="T44" fmla="*/ 652 w 787"/>
                  <a:gd name="T45" fmla="*/ 134 h 1783"/>
                  <a:gd name="T46" fmla="*/ 652 w 787"/>
                  <a:gd name="T47" fmla="*/ 355 h 1783"/>
                  <a:gd name="T48" fmla="*/ 623 w 787"/>
                  <a:gd name="T49" fmla="*/ 345 h 1783"/>
                  <a:gd name="T50" fmla="*/ 594 w 787"/>
                  <a:gd name="T51" fmla="*/ 211 h 1783"/>
                  <a:gd name="T52" fmla="*/ 537 w 787"/>
                  <a:gd name="T53" fmla="*/ 0 h 1783"/>
                  <a:gd name="T54" fmla="*/ 335 w 787"/>
                  <a:gd name="T55" fmla="*/ 172 h 1783"/>
                  <a:gd name="T56" fmla="*/ 326 w 787"/>
                  <a:gd name="T57" fmla="*/ 316 h 1783"/>
                  <a:gd name="T58" fmla="*/ 364 w 787"/>
                  <a:gd name="T59" fmla="*/ 394 h 1783"/>
                  <a:gd name="T60" fmla="*/ 297 w 787"/>
                  <a:gd name="T61" fmla="*/ 394 h 1783"/>
                  <a:gd name="T62" fmla="*/ 182 w 787"/>
                  <a:gd name="T63" fmla="*/ 518 h 1783"/>
                  <a:gd name="T64" fmla="*/ 67 w 787"/>
                  <a:gd name="T65" fmla="*/ 748 h 1783"/>
                  <a:gd name="T66" fmla="*/ 9 w 787"/>
                  <a:gd name="T67" fmla="*/ 1007 h 1783"/>
                  <a:gd name="T68" fmla="*/ 316 w 787"/>
                  <a:gd name="T69" fmla="*/ 1736 h 1783"/>
                  <a:gd name="T70" fmla="*/ 316 w 787"/>
                  <a:gd name="T71" fmla="*/ 1755 h 1783"/>
                  <a:gd name="T72" fmla="*/ 326 w 787"/>
                  <a:gd name="T73" fmla="*/ 1764 h 1783"/>
                  <a:gd name="T74" fmla="*/ 344 w 787"/>
                  <a:gd name="T75" fmla="*/ 1774 h 1783"/>
                  <a:gd name="T76" fmla="*/ 364 w 787"/>
                  <a:gd name="T77" fmla="*/ 1783 h 1783"/>
                  <a:gd name="T78" fmla="*/ 393 w 787"/>
                  <a:gd name="T79" fmla="*/ 1783 h 1783"/>
                  <a:gd name="T80" fmla="*/ 479 w 787"/>
                  <a:gd name="T81" fmla="*/ 1573 h 1783"/>
                  <a:gd name="T82" fmla="*/ 432 w 787"/>
                  <a:gd name="T83" fmla="*/ 1639 h 178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787"/>
                  <a:gd name="T127" fmla="*/ 0 h 1783"/>
                  <a:gd name="T128" fmla="*/ 787 w 787"/>
                  <a:gd name="T129" fmla="*/ 1783 h 1783"/>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787" h="1783">
                    <a:moveTo>
                      <a:pt x="0" y="1084"/>
                    </a:moveTo>
                    <a:lnTo>
                      <a:pt x="19" y="1035"/>
                    </a:lnTo>
                    <a:lnTo>
                      <a:pt x="47" y="998"/>
                    </a:lnTo>
                    <a:lnTo>
                      <a:pt x="67" y="959"/>
                    </a:lnTo>
                    <a:lnTo>
                      <a:pt x="95" y="930"/>
                    </a:lnTo>
                    <a:lnTo>
                      <a:pt x="124" y="901"/>
                    </a:lnTo>
                    <a:lnTo>
                      <a:pt x="163" y="882"/>
                    </a:lnTo>
                    <a:lnTo>
                      <a:pt x="202" y="873"/>
                    </a:lnTo>
                    <a:lnTo>
                      <a:pt x="249" y="863"/>
                    </a:lnTo>
                    <a:lnTo>
                      <a:pt x="268" y="863"/>
                    </a:lnTo>
                    <a:lnTo>
                      <a:pt x="268" y="873"/>
                    </a:lnTo>
                    <a:lnTo>
                      <a:pt x="268" y="882"/>
                    </a:lnTo>
                    <a:lnTo>
                      <a:pt x="288" y="978"/>
                    </a:lnTo>
                    <a:lnTo>
                      <a:pt x="307" y="1074"/>
                    </a:lnTo>
                    <a:lnTo>
                      <a:pt x="307" y="1179"/>
                    </a:lnTo>
                    <a:lnTo>
                      <a:pt x="307" y="1276"/>
                    </a:lnTo>
                    <a:lnTo>
                      <a:pt x="297" y="1381"/>
                    </a:lnTo>
                    <a:lnTo>
                      <a:pt x="297" y="1486"/>
                    </a:lnTo>
                    <a:lnTo>
                      <a:pt x="297" y="1592"/>
                    </a:lnTo>
                    <a:lnTo>
                      <a:pt x="307" y="1688"/>
                    </a:lnTo>
                    <a:lnTo>
                      <a:pt x="307" y="1678"/>
                    </a:lnTo>
                    <a:lnTo>
                      <a:pt x="451" y="1534"/>
                    </a:lnTo>
                    <a:lnTo>
                      <a:pt x="604" y="1295"/>
                    </a:lnTo>
                    <a:lnTo>
                      <a:pt x="690" y="1065"/>
                    </a:lnTo>
                    <a:lnTo>
                      <a:pt x="700" y="805"/>
                    </a:lnTo>
                    <a:lnTo>
                      <a:pt x="681" y="768"/>
                    </a:lnTo>
                    <a:lnTo>
                      <a:pt x="690" y="748"/>
                    </a:lnTo>
                    <a:lnTo>
                      <a:pt x="643" y="508"/>
                    </a:lnTo>
                    <a:lnTo>
                      <a:pt x="604" y="450"/>
                    </a:lnTo>
                    <a:lnTo>
                      <a:pt x="537" y="403"/>
                    </a:lnTo>
                    <a:lnTo>
                      <a:pt x="441" y="403"/>
                    </a:lnTo>
                    <a:lnTo>
                      <a:pt x="441" y="383"/>
                    </a:lnTo>
                    <a:lnTo>
                      <a:pt x="479" y="345"/>
                    </a:lnTo>
                    <a:lnTo>
                      <a:pt x="546" y="336"/>
                    </a:lnTo>
                    <a:lnTo>
                      <a:pt x="632" y="394"/>
                    </a:lnTo>
                    <a:lnTo>
                      <a:pt x="671" y="403"/>
                    </a:lnTo>
                    <a:lnTo>
                      <a:pt x="720" y="557"/>
                    </a:lnTo>
                    <a:lnTo>
                      <a:pt x="738" y="662"/>
                    </a:lnTo>
                    <a:lnTo>
                      <a:pt x="748" y="643"/>
                    </a:lnTo>
                    <a:lnTo>
                      <a:pt x="767" y="566"/>
                    </a:lnTo>
                    <a:lnTo>
                      <a:pt x="787" y="489"/>
                    </a:lnTo>
                    <a:lnTo>
                      <a:pt x="776" y="239"/>
                    </a:lnTo>
                    <a:lnTo>
                      <a:pt x="729" y="125"/>
                    </a:lnTo>
                    <a:lnTo>
                      <a:pt x="671" y="28"/>
                    </a:lnTo>
                    <a:lnTo>
                      <a:pt x="671" y="58"/>
                    </a:lnTo>
                    <a:lnTo>
                      <a:pt x="652" y="134"/>
                    </a:lnTo>
                    <a:lnTo>
                      <a:pt x="671" y="307"/>
                    </a:lnTo>
                    <a:lnTo>
                      <a:pt x="652" y="355"/>
                    </a:lnTo>
                    <a:lnTo>
                      <a:pt x="632" y="355"/>
                    </a:lnTo>
                    <a:lnTo>
                      <a:pt x="623" y="345"/>
                    </a:lnTo>
                    <a:lnTo>
                      <a:pt x="623" y="307"/>
                    </a:lnTo>
                    <a:lnTo>
                      <a:pt x="594" y="211"/>
                    </a:lnTo>
                    <a:lnTo>
                      <a:pt x="576" y="77"/>
                    </a:lnTo>
                    <a:lnTo>
                      <a:pt x="537" y="0"/>
                    </a:lnTo>
                    <a:lnTo>
                      <a:pt x="479" y="58"/>
                    </a:lnTo>
                    <a:lnTo>
                      <a:pt x="335" y="172"/>
                    </a:lnTo>
                    <a:lnTo>
                      <a:pt x="307" y="211"/>
                    </a:lnTo>
                    <a:lnTo>
                      <a:pt x="326" y="316"/>
                    </a:lnTo>
                    <a:lnTo>
                      <a:pt x="364" y="364"/>
                    </a:lnTo>
                    <a:lnTo>
                      <a:pt x="364" y="394"/>
                    </a:lnTo>
                    <a:lnTo>
                      <a:pt x="355" y="413"/>
                    </a:lnTo>
                    <a:lnTo>
                      <a:pt x="297" y="394"/>
                    </a:lnTo>
                    <a:lnTo>
                      <a:pt x="239" y="450"/>
                    </a:lnTo>
                    <a:lnTo>
                      <a:pt x="182" y="518"/>
                    </a:lnTo>
                    <a:lnTo>
                      <a:pt x="105" y="624"/>
                    </a:lnTo>
                    <a:lnTo>
                      <a:pt x="67" y="748"/>
                    </a:lnTo>
                    <a:lnTo>
                      <a:pt x="28" y="949"/>
                    </a:lnTo>
                    <a:lnTo>
                      <a:pt x="9" y="1007"/>
                    </a:lnTo>
                    <a:lnTo>
                      <a:pt x="0" y="1084"/>
                    </a:lnTo>
                    <a:close/>
                    <a:moveTo>
                      <a:pt x="316" y="1736"/>
                    </a:moveTo>
                    <a:lnTo>
                      <a:pt x="316" y="1745"/>
                    </a:lnTo>
                    <a:lnTo>
                      <a:pt x="316" y="1755"/>
                    </a:lnTo>
                    <a:lnTo>
                      <a:pt x="316" y="1764"/>
                    </a:lnTo>
                    <a:lnTo>
                      <a:pt x="326" y="1764"/>
                    </a:lnTo>
                    <a:lnTo>
                      <a:pt x="335" y="1774"/>
                    </a:lnTo>
                    <a:lnTo>
                      <a:pt x="344" y="1774"/>
                    </a:lnTo>
                    <a:lnTo>
                      <a:pt x="355" y="1774"/>
                    </a:lnTo>
                    <a:lnTo>
                      <a:pt x="364" y="1783"/>
                    </a:lnTo>
                    <a:lnTo>
                      <a:pt x="383" y="1783"/>
                    </a:lnTo>
                    <a:lnTo>
                      <a:pt x="393" y="1783"/>
                    </a:lnTo>
                    <a:lnTo>
                      <a:pt x="402" y="1783"/>
                    </a:lnTo>
                    <a:lnTo>
                      <a:pt x="479" y="1573"/>
                    </a:lnTo>
                    <a:lnTo>
                      <a:pt x="460" y="1592"/>
                    </a:lnTo>
                    <a:lnTo>
                      <a:pt x="432" y="1639"/>
                    </a:lnTo>
                    <a:lnTo>
                      <a:pt x="316" y="1736"/>
                    </a:lnTo>
                    <a:close/>
                  </a:path>
                </a:pathLst>
              </a:custGeom>
              <a:solidFill>
                <a:srgbClr val="D9AE82"/>
              </a:solidFill>
              <a:ln w="9525">
                <a:noFill/>
                <a:round/>
                <a:headEnd/>
                <a:tailEnd/>
              </a:ln>
            </p:spPr>
            <p:txBody>
              <a:bodyPr>
                <a:prstTxWarp prst="textNoShape">
                  <a:avLst/>
                </a:prstTxWarp>
              </a:bodyPr>
              <a:lstStyle/>
              <a:p>
                <a:endParaRPr lang="en-US"/>
              </a:p>
            </p:txBody>
          </p:sp>
          <p:sp>
            <p:nvSpPr>
              <p:cNvPr id="63744" name="Freeform 302"/>
              <p:cNvSpPr>
                <a:spLocks/>
              </p:cNvSpPr>
              <p:nvPr/>
            </p:nvSpPr>
            <p:spPr bwMode="auto">
              <a:xfrm>
                <a:off x="4789" y="2721"/>
                <a:ext cx="119" cy="276"/>
              </a:xfrm>
              <a:custGeom>
                <a:avLst/>
                <a:gdLst>
                  <a:gd name="T0" fmla="*/ 596 w 596"/>
                  <a:gd name="T1" fmla="*/ 124 h 1381"/>
                  <a:gd name="T2" fmla="*/ 587 w 596"/>
                  <a:gd name="T3" fmla="*/ 335 h 1381"/>
                  <a:gd name="T4" fmla="*/ 548 w 596"/>
                  <a:gd name="T5" fmla="*/ 527 h 1381"/>
                  <a:gd name="T6" fmla="*/ 490 w 596"/>
                  <a:gd name="T7" fmla="*/ 661 h 1381"/>
                  <a:gd name="T8" fmla="*/ 423 w 596"/>
                  <a:gd name="T9" fmla="*/ 796 h 1381"/>
                  <a:gd name="T10" fmla="*/ 365 w 596"/>
                  <a:gd name="T11" fmla="*/ 891 h 1381"/>
                  <a:gd name="T12" fmla="*/ 327 w 596"/>
                  <a:gd name="T13" fmla="*/ 987 h 1381"/>
                  <a:gd name="T14" fmla="*/ 288 w 596"/>
                  <a:gd name="T15" fmla="*/ 1112 h 1381"/>
                  <a:gd name="T16" fmla="*/ 269 w 596"/>
                  <a:gd name="T17" fmla="*/ 1256 h 1381"/>
                  <a:gd name="T18" fmla="*/ 241 w 596"/>
                  <a:gd name="T19" fmla="*/ 1284 h 1381"/>
                  <a:gd name="T20" fmla="*/ 222 w 596"/>
                  <a:gd name="T21" fmla="*/ 1314 h 1381"/>
                  <a:gd name="T22" fmla="*/ 202 w 596"/>
                  <a:gd name="T23" fmla="*/ 1332 h 1381"/>
                  <a:gd name="T24" fmla="*/ 144 w 596"/>
                  <a:gd name="T25" fmla="*/ 1370 h 1381"/>
                  <a:gd name="T26" fmla="*/ 49 w 596"/>
                  <a:gd name="T27" fmla="*/ 1381 h 1381"/>
                  <a:gd name="T28" fmla="*/ 0 w 596"/>
                  <a:gd name="T29" fmla="*/ 1342 h 1381"/>
                  <a:gd name="T30" fmla="*/ 30 w 596"/>
                  <a:gd name="T31" fmla="*/ 1332 h 1381"/>
                  <a:gd name="T32" fmla="*/ 49 w 596"/>
                  <a:gd name="T33" fmla="*/ 1323 h 1381"/>
                  <a:gd name="T34" fmla="*/ 68 w 596"/>
                  <a:gd name="T35" fmla="*/ 1332 h 1381"/>
                  <a:gd name="T36" fmla="*/ 135 w 596"/>
                  <a:gd name="T37" fmla="*/ 1332 h 1381"/>
                  <a:gd name="T38" fmla="*/ 125 w 596"/>
                  <a:gd name="T39" fmla="*/ 1294 h 1381"/>
                  <a:gd name="T40" fmla="*/ 155 w 596"/>
                  <a:gd name="T41" fmla="*/ 1284 h 1381"/>
                  <a:gd name="T42" fmla="*/ 183 w 596"/>
                  <a:gd name="T43" fmla="*/ 1275 h 1381"/>
                  <a:gd name="T44" fmla="*/ 212 w 596"/>
                  <a:gd name="T45" fmla="*/ 1189 h 1381"/>
                  <a:gd name="T46" fmla="*/ 269 w 596"/>
                  <a:gd name="T47" fmla="*/ 1084 h 1381"/>
                  <a:gd name="T48" fmla="*/ 299 w 596"/>
                  <a:gd name="T49" fmla="*/ 977 h 1381"/>
                  <a:gd name="T50" fmla="*/ 269 w 596"/>
                  <a:gd name="T51" fmla="*/ 940 h 1381"/>
                  <a:gd name="T52" fmla="*/ 231 w 596"/>
                  <a:gd name="T53" fmla="*/ 891 h 1381"/>
                  <a:gd name="T54" fmla="*/ 183 w 596"/>
                  <a:gd name="T55" fmla="*/ 872 h 1381"/>
                  <a:gd name="T56" fmla="*/ 135 w 596"/>
                  <a:gd name="T57" fmla="*/ 891 h 1381"/>
                  <a:gd name="T58" fmla="*/ 78 w 596"/>
                  <a:gd name="T59" fmla="*/ 910 h 1381"/>
                  <a:gd name="T60" fmla="*/ 30 w 596"/>
                  <a:gd name="T61" fmla="*/ 853 h 1381"/>
                  <a:gd name="T62" fmla="*/ 58 w 596"/>
                  <a:gd name="T63" fmla="*/ 785 h 1381"/>
                  <a:gd name="T64" fmla="*/ 155 w 596"/>
                  <a:gd name="T65" fmla="*/ 738 h 1381"/>
                  <a:gd name="T66" fmla="*/ 308 w 596"/>
                  <a:gd name="T67" fmla="*/ 718 h 1381"/>
                  <a:gd name="T68" fmla="*/ 423 w 596"/>
                  <a:gd name="T69" fmla="*/ 536 h 1381"/>
                  <a:gd name="T70" fmla="*/ 432 w 596"/>
                  <a:gd name="T71" fmla="*/ 508 h 1381"/>
                  <a:gd name="T72" fmla="*/ 443 w 596"/>
                  <a:gd name="T73" fmla="*/ 488 h 1381"/>
                  <a:gd name="T74" fmla="*/ 452 w 596"/>
                  <a:gd name="T75" fmla="*/ 460 h 1381"/>
                  <a:gd name="T76" fmla="*/ 462 w 596"/>
                  <a:gd name="T77" fmla="*/ 364 h 1381"/>
                  <a:gd name="T78" fmla="*/ 471 w 596"/>
                  <a:gd name="T79" fmla="*/ 220 h 1381"/>
                  <a:gd name="T80" fmla="*/ 519 w 596"/>
                  <a:gd name="T81" fmla="*/ 95 h 1381"/>
                  <a:gd name="T82" fmla="*/ 548 w 596"/>
                  <a:gd name="T83" fmla="*/ 56 h 1381"/>
                  <a:gd name="T84" fmla="*/ 576 w 596"/>
                  <a:gd name="T85" fmla="*/ 19 h 138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596"/>
                  <a:gd name="T130" fmla="*/ 0 h 1381"/>
                  <a:gd name="T131" fmla="*/ 596 w 596"/>
                  <a:gd name="T132" fmla="*/ 1381 h 1381"/>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596" h="1381">
                    <a:moveTo>
                      <a:pt x="596" y="0"/>
                    </a:moveTo>
                    <a:lnTo>
                      <a:pt x="596" y="56"/>
                    </a:lnTo>
                    <a:lnTo>
                      <a:pt x="596" y="124"/>
                    </a:lnTo>
                    <a:lnTo>
                      <a:pt x="596" y="191"/>
                    </a:lnTo>
                    <a:lnTo>
                      <a:pt x="596" y="268"/>
                    </a:lnTo>
                    <a:lnTo>
                      <a:pt x="587" y="335"/>
                    </a:lnTo>
                    <a:lnTo>
                      <a:pt x="587" y="402"/>
                    </a:lnTo>
                    <a:lnTo>
                      <a:pt x="567" y="469"/>
                    </a:lnTo>
                    <a:lnTo>
                      <a:pt x="548" y="527"/>
                    </a:lnTo>
                    <a:lnTo>
                      <a:pt x="529" y="575"/>
                    </a:lnTo>
                    <a:lnTo>
                      <a:pt x="509" y="623"/>
                    </a:lnTo>
                    <a:lnTo>
                      <a:pt x="490" y="661"/>
                    </a:lnTo>
                    <a:lnTo>
                      <a:pt x="471" y="709"/>
                    </a:lnTo>
                    <a:lnTo>
                      <a:pt x="443" y="747"/>
                    </a:lnTo>
                    <a:lnTo>
                      <a:pt x="423" y="796"/>
                    </a:lnTo>
                    <a:lnTo>
                      <a:pt x="394" y="834"/>
                    </a:lnTo>
                    <a:lnTo>
                      <a:pt x="375" y="882"/>
                    </a:lnTo>
                    <a:lnTo>
                      <a:pt x="365" y="891"/>
                    </a:lnTo>
                    <a:lnTo>
                      <a:pt x="365" y="901"/>
                    </a:lnTo>
                    <a:lnTo>
                      <a:pt x="346" y="940"/>
                    </a:lnTo>
                    <a:lnTo>
                      <a:pt x="327" y="987"/>
                    </a:lnTo>
                    <a:lnTo>
                      <a:pt x="308" y="1026"/>
                    </a:lnTo>
                    <a:lnTo>
                      <a:pt x="299" y="1073"/>
                    </a:lnTo>
                    <a:lnTo>
                      <a:pt x="288" y="1112"/>
                    </a:lnTo>
                    <a:lnTo>
                      <a:pt x="279" y="1159"/>
                    </a:lnTo>
                    <a:lnTo>
                      <a:pt x="269" y="1207"/>
                    </a:lnTo>
                    <a:lnTo>
                      <a:pt x="269" y="1256"/>
                    </a:lnTo>
                    <a:lnTo>
                      <a:pt x="260" y="1265"/>
                    </a:lnTo>
                    <a:lnTo>
                      <a:pt x="250" y="1275"/>
                    </a:lnTo>
                    <a:lnTo>
                      <a:pt x="241" y="1284"/>
                    </a:lnTo>
                    <a:lnTo>
                      <a:pt x="241" y="1294"/>
                    </a:lnTo>
                    <a:lnTo>
                      <a:pt x="231" y="1303"/>
                    </a:lnTo>
                    <a:lnTo>
                      <a:pt x="222" y="1314"/>
                    </a:lnTo>
                    <a:lnTo>
                      <a:pt x="222" y="1323"/>
                    </a:lnTo>
                    <a:lnTo>
                      <a:pt x="212" y="1332"/>
                    </a:lnTo>
                    <a:lnTo>
                      <a:pt x="202" y="1332"/>
                    </a:lnTo>
                    <a:lnTo>
                      <a:pt x="183" y="1370"/>
                    </a:lnTo>
                    <a:lnTo>
                      <a:pt x="164" y="1370"/>
                    </a:lnTo>
                    <a:lnTo>
                      <a:pt x="144" y="1370"/>
                    </a:lnTo>
                    <a:lnTo>
                      <a:pt x="116" y="1370"/>
                    </a:lnTo>
                    <a:lnTo>
                      <a:pt x="88" y="1381"/>
                    </a:lnTo>
                    <a:lnTo>
                      <a:pt x="49" y="1381"/>
                    </a:lnTo>
                    <a:lnTo>
                      <a:pt x="30" y="1370"/>
                    </a:lnTo>
                    <a:lnTo>
                      <a:pt x="11" y="1361"/>
                    </a:lnTo>
                    <a:lnTo>
                      <a:pt x="0" y="1342"/>
                    </a:lnTo>
                    <a:lnTo>
                      <a:pt x="11" y="1342"/>
                    </a:lnTo>
                    <a:lnTo>
                      <a:pt x="20" y="1342"/>
                    </a:lnTo>
                    <a:lnTo>
                      <a:pt x="30" y="1332"/>
                    </a:lnTo>
                    <a:lnTo>
                      <a:pt x="39" y="1332"/>
                    </a:lnTo>
                    <a:lnTo>
                      <a:pt x="39" y="1323"/>
                    </a:lnTo>
                    <a:lnTo>
                      <a:pt x="49" y="1323"/>
                    </a:lnTo>
                    <a:lnTo>
                      <a:pt x="58" y="1323"/>
                    </a:lnTo>
                    <a:lnTo>
                      <a:pt x="58" y="1314"/>
                    </a:lnTo>
                    <a:lnTo>
                      <a:pt x="68" y="1332"/>
                    </a:lnTo>
                    <a:lnTo>
                      <a:pt x="97" y="1361"/>
                    </a:lnTo>
                    <a:lnTo>
                      <a:pt x="125" y="1351"/>
                    </a:lnTo>
                    <a:lnTo>
                      <a:pt x="135" y="1332"/>
                    </a:lnTo>
                    <a:lnTo>
                      <a:pt x="135" y="1323"/>
                    </a:lnTo>
                    <a:lnTo>
                      <a:pt x="125" y="1303"/>
                    </a:lnTo>
                    <a:lnTo>
                      <a:pt x="125" y="1294"/>
                    </a:lnTo>
                    <a:lnTo>
                      <a:pt x="135" y="1294"/>
                    </a:lnTo>
                    <a:lnTo>
                      <a:pt x="144" y="1284"/>
                    </a:lnTo>
                    <a:lnTo>
                      <a:pt x="155" y="1284"/>
                    </a:lnTo>
                    <a:lnTo>
                      <a:pt x="164" y="1275"/>
                    </a:lnTo>
                    <a:lnTo>
                      <a:pt x="174" y="1275"/>
                    </a:lnTo>
                    <a:lnTo>
                      <a:pt x="183" y="1275"/>
                    </a:lnTo>
                    <a:lnTo>
                      <a:pt x="193" y="1265"/>
                    </a:lnTo>
                    <a:lnTo>
                      <a:pt x="202" y="1226"/>
                    </a:lnTo>
                    <a:lnTo>
                      <a:pt x="212" y="1189"/>
                    </a:lnTo>
                    <a:lnTo>
                      <a:pt x="231" y="1150"/>
                    </a:lnTo>
                    <a:lnTo>
                      <a:pt x="250" y="1112"/>
                    </a:lnTo>
                    <a:lnTo>
                      <a:pt x="269" y="1084"/>
                    </a:lnTo>
                    <a:lnTo>
                      <a:pt x="288" y="1045"/>
                    </a:lnTo>
                    <a:lnTo>
                      <a:pt x="299" y="1016"/>
                    </a:lnTo>
                    <a:lnTo>
                      <a:pt x="299" y="977"/>
                    </a:lnTo>
                    <a:lnTo>
                      <a:pt x="288" y="968"/>
                    </a:lnTo>
                    <a:lnTo>
                      <a:pt x="279" y="949"/>
                    </a:lnTo>
                    <a:lnTo>
                      <a:pt x="269" y="940"/>
                    </a:lnTo>
                    <a:lnTo>
                      <a:pt x="260" y="920"/>
                    </a:lnTo>
                    <a:lnTo>
                      <a:pt x="241" y="901"/>
                    </a:lnTo>
                    <a:lnTo>
                      <a:pt x="231" y="891"/>
                    </a:lnTo>
                    <a:lnTo>
                      <a:pt x="212" y="882"/>
                    </a:lnTo>
                    <a:lnTo>
                      <a:pt x="193" y="872"/>
                    </a:lnTo>
                    <a:lnTo>
                      <a:pt x="183" y="872"/>
                    </a:lnTo>
                    <a:lnTo>
                      <a:pt x="164" y="882"/>
                    </a:lnTo>
                    <a:lnTo>
                      <a:pt x="144" y="882"/>
                    </a:lnTo>
                    <a:lnTo>
                      <a:pt x="135" y="891"/>
                    </a:lnTo>
                    <a:lnTo>
                      <a:pt x="116" y="901"/>
                    </a:lnTo>
                    <a:lnTo>
                      <a:pt x="97" y="910"/>
                    </a:lnTo>
                    <a:lnTo>
                      <a:pt x="78" y="910"/>
                    </a:lnTo>
                    <a:lnTo>
                      <a:pt x="68" y="920"/>
                    </a:lnTo>
                    <a:lnTo>
                      <a:pt x="39" y="882"/>
                    </a:lnTo>
                    <a:lnTo>
                      <a:pt x="30" y="853"/>
                    </a:lnTo>
                    <a:lnTo>
                      <a:pt x="30" y="824"/>
                    </a:lnTo>
                    <a:lnTo>
                      <a:pt x="39" y="805"/>
                    </a:lnTo>
                    <a:lnTo>
                      <a:pt x="58" y="785"/>
                    </a:lnTo>
                    <a:lnTo>
                      <a:pt x="88" y="766"/>
                    </a:lnTo>
                    <a:lnTo>
                      <a:pt x="116" y="747"/>
                    </a:lnTo>
                    <a:lnTo>
                      <a:pt x="155" y="738"/>
                    </a:lnTo>
                    <a:lnTo>
                      <a:pt x="155" y="747"/>
                    </a:lnTo>
                    <a:lnTo>
                      <a:pt x="299" y="709"/>
                    </a:lnTo>
                    <a:lnTo>
                      <a:pt x="308" y="718"/>
                    </a:lnTo>
                    <a:lnTo>
                      <a:pt x="337" y="718"/>
                    </a:lnTo>
                    <a:lnTo>
                      <a:pt x="394" y="613"/>
                    </a:lnTo>
                    <a:lnTo>
                      <a:pt x="423" y="536"/>
                    </a:lnTo>
                    <a:lnTo>
                      <a:pt x="423" y="527"/>
                    </a:lnTo>
                    <a:lnTo>
                      <a:pt x="432" y="517"/>
                    </a:lnTo>
                    <a:lnTo>
                      <a:pt x="432" y="508"/>
                    </a:lnTo>
                    <a:lnTo>
                      <a:pt x="432" y="499"/>
                    </a:lnTo>
                    <a:lnTo>
                      <a:pt x="432" y="488"/>
                    </a:lnTo>
                    <a:lnTo>
                      <a:pt x="443" y="488"/>
                    </a:lnTo>
                    <a:lnTo>
                      <a:pt x="443" y="479"/>
                    </a:lnTo>
                    <a:lnTo>
                      <a:pt x="452" y="479"/>
                    </a:lnTo>
                    <a:lnTo>
                      <a:pt x="452" y="460"/>
                    </a:lnTo>
                    <a:lnTo>
                      <a:pt x="443" y="460"/>
                    </a:lnTo>
                    <a:lnTo>
                      <a:pt x="452" y="411"/>
                    </a:lnTo>
                    <a:lnTo>
                      <a:pt x="462" y="364"/>
                    </a:lnTo>
                    <a:lnTo>
                      <a:pt x="462" y="316"/>
                    </a:lnTo>
                    <a:lnTo>
                      <a:pt x="471" y="268"/>
                    </a:lnTo>
                    <a:lnTo>
                      <a:pt x="471" y="220"/>
                    </a:lnTo>
                    <a:lnTo>
                      <a:pt x="480" y="172"/>
                    </a:lnTo>
                    <a:lnTo>
                      <a:pt x="499" y="134"/>
                    </a:lnTo>
                    <a:lnTo>
                      <a:pt x="519" y="95"/>
                    </a:lnTo>
                    <a:lnTo>
                      <a:pt x="529" y="86"/>
                    </a:lnTo>
                    <a:lnTo>
                      <a:pt x="538" y="67"/>
                    </a:lnTo>
                    <a:lnTo>
                      <a:pt x="548" y="56"/>
                    </a:lnTo>
                    <a:lnTo>
                      <a:pt x="557" y="38"/>
                    </a:lnTo>
                    <a:lnTo>
                      <a:pt x="567" y="28"/>
                    </a:lnTo>
                    <a:lnTo>
                      <a:pt x="576" y="19"/>
                    </a:lnTo>
                    <a:lnTo>
                      <a:pt x="587" y="9"/>
                    </a:lnTo>
                    <a:lnTo>
                      <a:pt x="596" y="0"/>
                    </a:lnTo>
                    <a:close/>
                  </a:path>
                </a:pathLst>
              </a:custGeom>
              <a:solidFill>
                <a:srgbClr val="FFFFCC"/>
              </a:solidFill>
              <a:ln w="9525">
                <a:noFill/>
                <a:round/>
                <a:headEnd/>
                <a:tailEnd/>
              </a:ln>
            </p:spPr>
            <p:txBody>
              <a:bodyPr>
                <a:prstTxWarp prst="textNoShape">
                  <a:avLst/>
                </a:prstTxWarp>
              </a:bodyPr>
              <a:lstStyle/>
              <a:p>
                <a:endParaRPr lang="en-US"/>
              </a:p>
            </p:txBody>
          </p:sp>
          <p:sp>
            <p:nvSpPr>
              <p:cNvPr id="63745" name="Freeform 303"/>
              <p:cNvSpPr>
                <a:spLocks/>
              </p:cNvSpPr>
              <p:nvPr/>
            </p:nvSpPr>
            <p:spPr bwMode="auto">
              <a:xfrm>
                <a:off x="4214" y="2309"/>
                <a:ext cx="40" cy="360"/>
              </a:xfrm>
              <a:custGeom>
                <a:avLst/>
                <a:gdLst>
                  <a:gd name="T0" fmla="*/ 76 w 201"/>
                  <a:gd name="T1" fmla="*/ 0 h 1802"/>
                  <a:gd name="T2" fmla="*/ 57 w 201"/>
                  <a:gd name="T3" fmla="*/ 115 h 1802"/>
                  <a:gd name="T4" fmla="*/ 48 w 201"/>
                  <a:gd name="T5" fmla="*/ 230 h 1802"/>
                  <a:gd name="T6" fmla="*/ 39 w 201"/>
                  <a:gd name="T7" fmla="*/ 354 h 1802"/>
                  <a:gd name="T8" fmla="*/ 39 w 201"/>
                  <a:gd name="T9" fmla="*/ 470 h 1802"/>
                  <a:gd name="T10" fmla="*/ 39 w 201"/>
                  <a:gd name="T11" fmla="*/ 595 h 1802"/>
                  <a:gd name="T12" fmla="*/ 39 w 201"/>
                  <a:gd name="T13" fmla="*/ 709 h 1802"/>
                  <a:gd name="T14" fmla="*/ 48 w 201"/>
                  <a:gd name="T15" fmla="*/ 815 h 1802"/>
                  <a:gd name="T16" fmla="*/ 67 w 201"/>
                  <a:gd name="T17" fmla="*/ 920 h 1802"/>
                  <a:gd name="T18" fmla="*/ 67 w 201"/>
                  <a:gd name="T19" fmla="*/ 939 h 1802"/>
                  <a:gd name="T20" fmla="*/ 76 w 201"/>
                  <a:gd name="T21" fmla="*/ 968 h 1802"/>
                  <a:gd name="T22" fmla="*/ 76 w 201"/>
                  <a:gd name="T23" fmla="*/ 987 h 1802"/>
                  <a:gd name="T24" fmla="*/ 86 w 201"/>
                  <a:gd name="T25" fmla="*/ 1017 h 1802"/>
                  <a:gd name="T26" fmla="*/ 95 w 201"/>
                  <a:gd name="T27" fmla="*/ 1036 h 1802"/>
                  <a:gd name="T28" fmla="*/ 95 w 201"/>
                  <a:gd name="T29" fmla="*/ 1064 h 1802"/>
                  <a:gd name="T30" fmla="*/ 105 w 201"/>
                  <a:gd name="T31" fmla="*/ 1083 h 1802"/>
                  <a:gd name="T32" fmla="*/ 115 w 201"/>
                  <a:gd name="T33" fmla="*/ 1103 h 1802"/>
                  <a:gd name="T34" fmla="*/ 115 w 201"/>
                  <a:gd name="T35" fmla="*/ 1112 h 1802"/>
                  <a:gd name="T36" fmla="*/ 125 w 201"/>
                  <a:gd name="T37" fmla="*/ 1112 h 1802"/>
                  <a:gd name="T38" fmla="*/ 134 w 201"/>
                  <a:gd name="T39" fmla="*/ 1122 h 1802"/>
                  <a:gd name="T40" fmla="*/ 144 w 201"/>
                  <a:gd name="T41" fmla="*/ 1131 h 1802"/>
                  <a:gd name="T42" fmla="*/ 153 w 201"/>
                  <a:gd name="T43" fmla="*/ 1141 h 1802"/>
                  <a:gd name="T44" fmla="*/ 153 w 201"/>
                  <a:gd name="T45" fmla="*/ 1150 h 1802"/>
                  <a:gd name="T46" fmla="*/ 163 w 201"/>
                  <a:gd name="T47" fmla="*/ 1160 h 1802"/>
                  <a:gd name="T48" fmla="*/ 172 w 201"/>
                  <a:gd name="T49" fmla="*/ 1170 h 1802"/>
                  <a:gd name="T50" fmla="*/ 192 w 201"/>
                  <a:gd name="T51" fmla="*/ 1247 h 1802"/>
                  <a:gd name="T52" fmla="*/ 201 w 201"/>
                  <a:gd name="T53" fmla="*/ 1323 h 1802"/>
                  <a:gd name="T54" fmla="*/ 201 w 201"/>
                  <a:gd name="T55" fmla="*/ 1410 h 1802"/>
                  <a:gd name="T56" fmla="*/ 192 w 201"/>
                  <a:gd name="T57" fmla="*/ 1486 h 1802"/>
                  <a:gd name="T58" fmla="*/ 172 w 201"/>
                  <a:gd name="T59" fmla="*/ 1572 h 1802"/>
                  <a:gd name="T60" fmla="*/ 153 w 201"/>
                  <a:gd name="T61" fmla="*/ 1649 h 1802"/>
                  <a:gd name="T62" fmla="*/ 125 w 201"/>
                  <a:gd name="T63" fmla="*/ 1726 h 1802"/>
                  <a:gd name="T64" fmla="*/ 105 w 201"/>
                  <a:gd name="T65" fmla="*/ 1802 h 1802"/>
                  <a:gd name="T66" fmla="*/ 95 w 201"/>
                  <a:gd name="T67" fmla="*/ 1793 h 1802"/>
                  <a:gd name="T68" fmla="*/ 95 w 201"/>
                  <a:gd name="T69" fmla="*/ 1783 h 1802"/>
                  <a:gd name="T70" fmla="*/ 86 w 201"/>
                  <a:gd name="T71" fmla="*/ 1783 h 1802"/>
                  <a:gd name="T72" fmla="*/ 76 w 201"/>
                  <a:gd name="T73" fmla="*/ 1774 h 1802"/>
                  <a:gd name="T74" fmla="*/ 67 w 201"/>
                  <a:gd name="T75" fmla="*/ 1764 h 1802"/>
                  <a:gd name="T76" fmla="*/ 67 w 201"/>
                  <a:gd name="T77" fmla="*/ 1755 h 1802"/>
                  <a:gd name="T78" fmla="*/ 57 w 201"/>
                  <a:gd name="T79" fmla="*/ 1745 h 1802"/>
                  <a:gd name="T80" fmla="*/ 48 w 201"/>
                  <a:gd name="T81" fmla="*/ 1735 h 1802"/>
                  <a:gd name="T82" fmla="*/ 19 w 201"/>
                  <a:gd name="T83" fmla="*/ 1544 h 1802"/>
                  <a:gd name="T84" fmla="*/ 0 w 201"/>
                  <a:gd name="T85" fmla="*/ 1131 h 1802"/>
                  <a:gd name="T86" fmla="*/ 0 w 201"/>
                  <a:gd name="T87" fmla="*/ 806 h 1802"/>
                  <a:gd name="T88" fmla="*/ 9 w 201"/>
                  <a:gd name="T89" fmla="*/ 393 h 1802"/>
                  <a:gd name="T90" fmla="*/ 48 w 201"/>
                  <a:gd name="T91" fmla="*/ 135 h 1802"/>
                  <a:gd name="T92" fmla="*/ 76 w 201"/>
                  <a:gd name="T93" fmla="*/ 0 h 1802"/>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01"/>
                  <a:gd name="T142" fmla="*/ 0 h 1802"/>
                  <a:gd name="T143" fmla="*/ 201 w 201"/>
                  <a:gd name="T144" fmla="*/ 1802 h 1802"/>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01" h="1802">
                    <a:moveTo>
                      <a:pt x="76" y="0"/>
                    </a:moveTo>
                    <a:lnTo>
                      <a:pt x="57" y="115"/>
                    </a:lnTo>
                    <a:lnTo>
                      <a:pt x="48" y="230"/>
                    </a:lnTo>
                    <a:lnTo>
                      <a:pt x="39" y="354"/>
                    </a:lnTo>
                    <a:lnTo>
                      <a:pt x="39" y="470"/>
                    </a:lnTo>
                    <a:lnTo>
                      <a:pt x="39" y="595"/>
                    </a:lnTo>
                    <a:lnTo>
                      <a:pt x="39" y="709"/>
                    </a:lnTo>
                    <a:lnTo>
                      <a:pt x="48" y="815"/>
                    </a:lnTo>
                    <a:lnTo>
                      <a:pt x="67" y="920"/>
                    </a:lnTo>
                    <a:lnTo>
                      <a:pt x="67" y="939"/>
                    </a:lnTo>
                    <a:lnTo>
                      <a:pt x="76" y="968"/>
                    </a:lnTo>
                    <a:lnTo>
                      <a:pt x="76" y="987"/>
                    </a:lnTo>
                    <a:lnTo>
                      <a:pt x="86" y="1017"/>
                    </a:lnTo>
                    <a:lnTo>
                      <a:pt x="95" y="1036"/>
                    </a:lnTo>
                    <a:lnTo>
                      <a:pt x="95" y="1064"/>
                    </a:lnTo>
                    <a:lnTo>
                      <a:pt x="105" y="1083"/>
                    </a:lnTo>
                    <a:lnTo>
                      <a:pt x="115" y="1103"/>
                    </a:lnTo>
                    <a:lnTo>
                      <a:pt x="115" y="1112"/>
                    </a:lnTo>
                    <a:lnTo>
                      <a:pt x="125" y="1112"/>
                    </a:lnTo>
                    <a:lnTo>
                      <a:pt x="134" y="1122"/>
                    </a:lnTo>
                    <a:lnTo>
                      <a:pt x="144" y="1131"/>
                    </a:lnTo>
                    <a:lnTo>
                      <a:pt x="153" y="1141"/>
                    </a:lnTo>
                    <a:lnTo>
                      <a:pt x="153" y="1150"/>
                    </a:lnTo>
                    <a:lnTo>
                      <a:pt x="163" y="1160"/>
                    </a:lnTo>
                    <a:lnTo>
                      <a:pt x="172" y="1170"/>
                    </a:lnTo>
                    <a:lnTo>
                      <a:pt x="192" y="1247"/>
                    </a:lnTo>
                    <a:lnTo>
                      <a:pt x="201" y="1323"/>
                    </a:lnTo>
                    <a:lnTo>
                      <a:pt x="201" y="1410"/>
                    </a:lnTo>
                    <a:lnTo>
                      <a:pt x="192" y="1486"/>
                    </a:lnTo>
                    <a:lnTo>
                      <a:pt x="172" y="1572"/>
                    </a:lnTo>
                    <a:lnTo>
                      <a:pt x="153" y="1649"/>
                    </a:lnTo>
                    <a:lnTo>
                      <a:pt x="125" y="1726"/>
                    </a:lnTo>
                    <a:lnTo>
                      <a:pt x="105" y="1802"/>
                    </a:lnTo>
                    <a:lnTo>
                      <a:pt x="95" y="1793"/>
                    </a:lnTo>
                    <a:lnTo>
                      <a:pt x="95" y="1783"/>
                    </a:lnTo>
                    <a:lnTo>
                      <a:pt x="86" y="1783"/>
                    </a:lnTo>
                    <a:lnTo>
                      <a:pt x="76" y="1774"/>
                    </a:lnTo>
                    <a:lnTo>
                      <a:pt x="67" y="1764"/>
                    </a:lnTo>
                    <a:lnTo>
                      <a:pt x="67" y="1755"/>
                    </a:lnTo>
                    <a:lnTo>
                      <a:pt x="57" y="1745"/>
                    </a:lnTo>
                    <a:lnTo>
                      <a:pt x="48" y="1735"/>
                    </a:lnTo>
                    <a:lnTo>
                      <a:pt x="19" y="1544"/>
                    </a:lnTo>
                    <a:lnTo>
                      <a:pt x="0" y="1131"/>
                    </a:lnTo>
                    <a:lnTo>
                      <a:pt x="0" y="806"/>
                    </a:lnTo>
                    <a:lnTo>
                      <a:pt x="9" y="393"/>
                    </a:lnTo>
                    <a:lnTo>
                      <a:pt x="48" y="135"/>
                    </a:lnTo>
                    <a:lnTo>
                      <a:pt x="76" y="0"/>
                    </a:lnTo>
                    <a:close/>
                  </a:path>
                </a:pathLst>
              </a:custGeom>
              <a:solidFill>
                <a:srgbClr val="9900FF"/>
              </a:solidFill>
              <a:ln w="9525">
                <a:noFill/>
                <a:round/>
                <a:headEnd/>
                <a:tailEnd/>
              </a:ln>
            </p:spPr>
            <p:txBody>
              <a:bodyPr>
                <a:prstTxWarp prst="textNoShape">
                  <a:avLst/>
                </a:prstTxWarp>
              </a:bodyPr>
              <a:lstStyle/>
              <a:p>
                <a:endParaRPr lang="en-US"/>
              </a:p>
            </p:txBody>
          </p:sp>
          <p:sp>
            <p:nvSpPr>
              <p:cNvPr id="63746" name="Freeform 304"/>
              <p:cNvSpPr>
                <a:spLocks/>
              </p:cNvSpPr>
              <p:nvPr/>
            </p:nvSpPr>
            <p:spPr bwMode="auto">
              <a:xfrm>
                <a:off x="4181" y="2266"/>
                <a:ext cx="46" cy="144"/>
              </a:xfrm>
              <a:custGeom>
                <a:avLst/>
                <a:gdLst>
                  <a:gd name="T0" fmla="*/ 0 w 230"/>
                  <a:gd name="T1" fmla="*/ 719 h 719"/>
                  <a:gd name="T2" fmla="*/ 0 w 230"/>
                  <a:gd name="T3" fmla="*/ 709 h 719"/>
                  <a:gd name="T4" fmla="*/ 9 w 230"/>
                  <a:gd name="T5" fmla="*/ 699 h 719"/>
                  <a:gd name="T6" fmla="*/ 9 w 230"/>
                  <a:gd name="T7" fmla="*/ 690 h 719"/>
                  <a:gd name="T8" fmla="*/ 9 w 230"/>
                  <a:gd name="T9" fmla="*/ 681 h 719"/>
                  <a:gd name="T10" fmla="*/ 19 w 230"/>
                  <a:gd name="T11" fmla="*/ 671 h 719"/>
                  <a:gd name="T12" fmla="*/ 19 w 230"/>
                  <a:gd name="T13" fmla="*/ 662 h 719"/>
                  <a:gd name="T14" fmla="*/ 19 w 230"/>
                  <a:gd name="T15" fmla="*/ 652 h 719"/>
                  <a:gd name="T16" fmla="*/ 28 w 230"/>
                  <a:gd name="T17" fmla="*/ 643 h 719"/>
                  <a:gd name="T18" fmla="*/ 38 w 230"/>
                  <a:gd name="T19" fmla="*/ 632 h 719"/>
                  <a:gd name="T20" fmla="*/ 47 w 230"/>
                  <a:gd name="T21" fmla="*/ 623 h 719"/>
                  <a:gd name="T22" fmla="*/ 67 w 230"/>
                  <a:gd name="T23" fmla="*/ 623 h 719"/>
                  <a:gd name="T24" fmla="*/ 77 w 230"/>
                  <a:gd name="T25" fmla="*/ 613 h 719"/>
                  <a:gd name="T26" fmla="*/ 95 w 230"/>
                  <a:gd name="T27" fmla="*/ 613 h 719"/>
                  <a:gd name="T28" fmla="*/ 105 w 230"/>
                  <a:gd name="T29" fmla="*/ 604 h 719"/>
                  <a:gd name="T30" fmla="*/ 124 w 230"/>
                  <a:gd name="T31" fmla="*/ 594 h 719"/>
                  <a:gd name="T32" fmla="*/ 134 w 230"/>
                  <a:gd name="T33" fmla="*/ 585 h 719"/>
                  <a:gd name="T34" fmla="*/ 163 w 230"/>
                  <a:gd name="T35" fmla="*/ 346 h 719"/>
                  <a:gd name="T36" fmla="*/ 230 w 230"/>
                  <a:gd name="T37" fmla="*/ 77 h 719"/>
                  <a:gd name="T38" fmla="*/ 230 w 230"/>
                  <a:gd name="T39" fmla="*/ 0 h 719"/>
                  <a:gd name="T40" fmla="*/ 9 w 230"/>
                  <a:gd name="T41" fmla="*/ 671 h 719"/>
                  <a:gd name="T42" fmla="*/ 0 w 230"/>
                  <a:gd name="T43" fmla="*/ 719 h 71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30"/>
                  <a:gd name="T67" fmla="*/ 0 h 719"/>
                  <a:gd name="T68" fmla="*/ 230 w 230"/>
                  <a:gd name="T69" fmla="*/ 719 h 71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30" h="719">
                    <a:moveTo>
                      <a:pt x="0" y="719"/>
                    </a:moveTo>
                    <a:lnTo>
                      <a:pt x="0" y="709"/>
                    </a:lnTo>
                    <a:lnTo>
                      <a:pt x="9" y="699"/>
                    </a:lnTo>
                    <a:lnTo>
                      <a:pt x="9" y="690"/>
                    </a:lnTo>
                    <a:lnTo>
                      <a:pt x="9" y="681"/>
                    </a:lnTo>
                    <a:lnTo>
                      <a:pt x="19" y="671"/>
                    </a:lnTo>
                    <a:lnTo>
                      <a:pt x="19" y="662"/>
                    </a:lnTo>
                    <a:lnTo>
                      <a:pt x="19" y="652"/>
                    </a:lnTo>
                    <a:lnTo>
                      <a:pt x="28" y="643"/>
                    </a:lnTo>
                    <a:lnTo>
                      <a:pt x="38" y="632"/>
                    </a:lnTo>
                    <a:lnTo>
                      <a:pt x="47" y="623"/>
                    </a:lnTo>
                    <a:lnTo>
                      <a:pt x="67" y="623"/>
                    </a:lnTo>
                    <a:lnTo>
                      <a:pt x="77" y="613"/>
                    </a:lnTo>
                    <a:lnTo>
                      <a:pt x="95" y="613"/>
                    </a:lnTo>
                    <a:lnTo>
                      <a:pt x="105" y="604"/>
                    </a:lnTo>
                    <a:lnTo>
                      <a:pt x="124" y="594"/>
                    </a:lnTo>
                    <a:lnTo>
                      <a:pt x="134" y="585"/>
                    </a:lnTo>
                    <a:lnTo>
                      <a:pt x="163" y="346"/>
                    </a:lnTo>
                    <a:lnTo>
                      <a:pt x="230" y="77"/>
                    </a:lnTo>
                    <a:lnTo>
                      <a:pt x="230" y="0"/>
                    </a:lnTo>
                    <a:lnTo>
                      <a:pt x="9" y="671"/>
                    </a:lnTo>
                    <a:lnTo>
                      <a:pt x="0" y="719"/>
                    </a:lnTo>
                    <a:close/>
                  </a:path>
                </a:pathLst>
              </a:custGeom>
              <a:solidFill>
                <a:srgbClr val="9900FF"/>
              </a:solidFill>
              <a:ln w="9525">
                <a:noFill/>
                <a:round/>
                <a:headEnd/>
                <a:tailEnd/>
              </a:ln>
            </p:spPr>
            <p:txBody>
              <a:bodyPr>
                <a:prstTxWarp prst="textNoShape">
                  <a:avLst/>
                </a:prstTxWarp>
              </a:bodyPr>
              <a:lstStyle/>
              <a:p>
                <a:endParaRPr lang="en-US"/>
              </a:p>
            </p:txBody>
          </p:sp>
          <p:sp>
            <p:nvSpPr>
              <p:cNvPr id="63747" name="Freeform 305"/>
              <p:cNvSpPr>
                <a:spLocks/>
              </p:cNvSpPr>
              <p:nvPr/>
            </p:nvSpPr>
            <p:spPr bwMode="auto">
              <a:xfrm>
                <a:off x="4177" y="2753"/>
                <a:ext cx="349" cy="737"/>
              </a:xfrm>
              <a:custGeom>
                <a:avLst/>
                <a:gdLst>
                  <a:gd name="T0" fmla="*/ 317 w 1746"/>
                  <a:gd name="T1" fmla="*/ 317 h 3683"/>
                  <a:gd name="T2" fmla="*/ 288 w 1746"/>
                  <a:gd name="T3" fmla="*/ 748 h 3683"/>
                  <a:gd name="T4" fmla="*/ 278 w 1746"/>
                  <a:gd name="T5" fmla="*/ 1189 h 3683"/>
                  <a:gd name="T6" fmla="*/ 298 w 1746"/>
                  <a:gd name="T7" fmla="*/ 1630 h 3683"/>
                  <a:gd name="T8" fmla="*/ 346 w 1746"/>
                  <a:gd name="T9" fmla="*/ 1909 h 3683"/>
                  <a:gd name="T10" fmla="*/ 394 w 1746"/>
                  <a:gd name="T11" fmla="*/ 2043 h 3683"/>
                  <a:gd name="T12" fmla="*/ 432 w 1746"/>
                  <a:gd name="T13" fmla="*/ 2178 h 3683"/>
                  <a:gd name="T14" fmla="*/ 461 w 1746"/>
                  <a:gd name="T15" fmla="*/ 2320 h 3683"/>
                  <a:gd name="T16" fmla="*/ 461 w 1746"/>
                  <a:gd name="T17" fmla="*/ 2254 h 3683"/>
                  <a:gd name="T18" fmla="*/ 441 w 1746"/>
                  <a:gd name="T19" fmla="*/ 1985 h 3683"/>
                  <a:gd name="T20" fmla="*/ 432 w 1746"/>
                  <a:gd name="T21" fmla="*/ 1707 h 3683"/>
                  <a:gd name="T22" fmla="*/ 452 w 1746"/>
                  <a:gd name="T23" fmla="*/ 1438 h 3683"/>
                  <a:gd name="T24" fmla="*/ 499 w 1746"/>
                  <a:gd name="T25" fmla="*/ 1449 h 3683"/>
                  <a:gd name="T26" fmla="*/ 576 w 1746"/>
                  <a:gd name="T27" fmla="*/ 1726 h 3683"/>
                  <a:gd name="T28" fmla="*/ 691 w 1746"/>
                  <a:gd name="T29" fmla="*/ 1995 h 3683"/>
                  <a:gd name="T30" fmla="*/ 787 w 1746"/>
                  <a:gd name="T31" fmla="*/ 2264 h 3683"/>
                  <a:gd name="T32" fmla="*/ 826 w 1746"/>
                  <a:gd name="T33" fmla="*/ 2120 h 3683"/>
                  <a:gd name="T34" fmla="*/ 1046 w 1746"/>
                  <a:gd name="T35" fmla="*/ 2772 h 3683"/>
                  <a:gd name="T36" fmla="*/ 1334 w 1746"/>
                  <a:gd name="T37" fmla="*/ 3270 h 3683"/>
                  <a:gd name="T38" fmla="*/ 1613 w 1746"/>
                  <a:gd name="T39" fmla="*/ 3453 h 3683"/>
                  <a:gd name="T40" fmla="*/ 1708 w 1746"/>
                  <a:gd name="T41" fmla="*/ 3434 h 3683"/>
                  <a:gd name="T42" fmla="*/ 1632 w 1746"/>
                  <a:gd name="T43" fmla="*/ 3520 h 3683"/>
                  <a:gd name="T44" fmla="*/ 1132 w 1746"/>
                  <a:gd name="T45" fmla="*/ 3328 h 3683"/>
                  <a:gd name="T46" fmla="*/ 1104 w 1746"/>
                  <a:gd name="T47" fmla="*/ 3241 h 3683"/>
                  <a:gd name="T48" fmla="*/ 1046 w 1746"/>
                  <a:gd name="T49" fmla="*/ 3251 h 3683"/>
                  <a:gd name="T50" fmla="*/ 970 w 1746"/>
                  <a:gd name="T51" fmla="*/ 3290 h 3683"/>
                  <a:gd name="T52" fmla="*/ 960 w 1746"/>
                  <a:gd name="T53" fmla="*/ 3155 h 3683"/>
                  <a:gd name="T54" fmla="*/ 902 w 1746"/>
                  <a:gd name="T55" fmla="*/ 3165 h 3683"/>
                  <a:gd name="T56" fmla="*/ 931 w 1746"/>
                  <a:gd name="T57" fmla="*/ 3290 h 3683"/>
                  <a:gd name="T58" fmla="*/ 672 w 1746"/>
                  <a:gd name="T59" fmla="*/ 3299 h 3683"/>
                  <a:gd name="T60" fmla="*/ 557 w 1746"/>
                  <a:gd name="T61" fmla="*/ 3040 h 3683"/>
                  <a:gd name="T62" fmla="*/ 346 w 1746"/>
                  <a:gd name="T63" fmla="*/ 2254 h 3683"/>
                  <a:gd name="T64" fmla="*/ 298 w 1746"/>
                  <a:gd name="T65" fmla="*/ 1957 h 3683"/>
                  <a:gd name="T66" fmla="*/ 269 w 1746"/>
                  <a:gd name="T67" fmla="*/ 1765 h 3683"/>
                  <a:gd name="T68" fmla="*/ 240 w 1746"/>
                  <a:gd name="T69" fmla="*/ 1688 h 3683"/>
                  <a:gd name="T70" fmla="*/ 298 w 1746"/>
                  <a:gd name="T71" fmla="*/ 2225 h 3683"/>
                  <a:gd name="T72" fmla="*/ 432 w 1746"/>
                  <a:gd name="T73" fmla="*/ 2829 h 3683"/>
                  <a:gd name="T74" fmla="*/ 624 w 1746"/>
                  <a:gd name="T75" fmla="*/ 3280 h 3683"/>
                  <a:gd name="T76" fmla="*/ 576 w 1746"/>
                  <a:gd name="T77" fmla="*/ 3471 h 3683"/>
                  <a:gd name="T78" fmla="*/ 490 w 1746"/>
                  <a:gd name="T79" fmla="*/ 3404 h 3683"/>
                  <a:gd name="T80" fmla="*/ 452 w 1746"/>
                  <a:gd name="T81" fmla="*/ 3434 h 3683"/>
                  <a:gd name="T82" fmla="*/ 499 w 1746"/>
                  <a:gd name="T83" fmla="*/ 3490 h 3683"/>
                  <a:gd name="T84" fmla="*/ 547 w 1746"/>
                  <a:gd name="T85" fmla="*/ 3548 h 3683"/>
                  <a:gd name="T86" fmla="*/ 471 w 1746"/>
                  <a:gd name="T87" fmla="*/ 3673 h 3683"/>
                  <a:gd name="T88" fmla="*/ 327 w 1746"/>
                  <a:gd name="T89" fmla="*/ 3481 h 3683"/>
                  <a:gd name="T90" fmla="*/ 259 w 1746"/>
                  <a:gd name="T91" fmla="*/ 3117 h 3683"/>
                  <a:gd name="T92" fmla="*/ 211 w 1746"/>
                  <a:gd name="T93" fmla="*/ 2733 h 3683"/>
                  <a:gd name="T94" fmla="*/ 173 w 1746"/>
                  <a:gd name="T95" fmla="*/ 2427 h 3683"/>
                  <a:gd name="T96" fmla="*/ 164 w 1746"/>
                  <a:gd name="T97" fmla="*/ 1804 h 3683"/>
                  <a:gd name="T98" fmla="*/ 134 w 1746"/>
                  <a:gd name="T99" fmla="*/ 1122 h 3683"/>
                  <a:gd name="T100" fmla="*/ 250 w 1746"/>
                  <a:gd name="T101" fmla="*/ 384 h 3683"/>
                  <a:gd name="T102" fmla="*/ 298 w 1746"/>
                  <a:gd name="T103" fmla="*/ 212 h 3683"/>
                  <a:gd name="T104" fmla="*/ 250 w 1746"/>
                  <a:gd name="T105" fmla="*/ 240 h 3683"/>
                  <a:gd name="T106" fmla="*/ 106 w 1746"/>
                  <a:gd name="T107" fmla="*/ 1064 h 3683"/>
                  <a:gd name="T108" fmla="*/ 67 w 1746"/>
                  <a:gd name="T109" fmla="*/ 1141 h 3683"/>
                  <a:gd name="T110" fmla="*/ 39 w 1746"/>
                  <a:gd name="T111" fmla="*/ 1075 h 3683"/>
                  <a:gd name="T112" fmla="*/ 0 w 1746"/>
                  <a:gd name="T113" fmla="*/ 691 h 3683"/>
                  <a:gd name="T114" fmla="*/ 48 w 1746"/>
                  <a:gd name="T115" fmla="*/ 403 h 3683"/>
                  <a:gd name="T116" fmla="*/ 164 w 1746"/>
                  <a:gd name="T117" fmla="*/ 0 h 3683"/>
                  <a:gd name="T118" fmla="*/ 192 w 1746"/>
                  <a:gd name="T119" fmla="*/ 29 h 3683"/>
                  <a:gd name="T120" fmla="*/ 231 w 1746"/>
                  <a:gd name="T121" fmla="*/ 49 h 3683"/>
                  <a:gd name="T122" fmla="*/ 269 w 1746"/>
                  <a:gd name="T123" fmla="*/ 58 h 3683"/>
                  <a:gd name="T124" fmla="*/ 298 w 1746"/>
                  <a:gd name="T125" fmla="*/ 49 h 3683"/>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746"/>
                  <a:gd name="T190" fmla="*/ 0 h 3683"/>
                  <a:gd name="T191" fmla="*/ 1746 w 1746"/>
                  <a:gd name="T192" fmla="*/ 3683 h 3683"/>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746" h="3683">
                    <a:moveTo>
                      <a:pt x="336" y="106"/>
                    </a:moveTo>
                    <a:lnTo>
                      <a:pt x="317" y="317"/>
                    </a:lnTo>
                    <a:lnTo>
                      <a:pt x="298" y="528"/>
                    </a:lnTo>
                    <a:lnTo>
                      <a:pt x="288" y="748"/>
                    </a:lnTo>
                    <a:lnTo>
                      <a:pt x="278" y="969"/>
                    </a:lnTo>
                    <a:lnTo>
                      <a:pt x="278" y="1189"/>
                    </a:lnTo>
                    <a:lnTo>
                      <a:pt x="278" y="1410"/>
                    </a:lnTo>
                    <a:lnTo>
                      <a:pt x="298" y="1630"/>
                    </a:lnTo>
                    <a:lnTo>
                      <a:pt x="336" y="1832"/>
                    </a:lnTo>
                    <a:lnTo>
                      <a:pt x="346" y="1909"/>
                    </a:lnTo>
                    <a:lnTo>
                      <a:pt x="366" y="1976"/>
                    </a:lnTo>
                    <a:lnTo>
                      <a:pt x="394" y="2043"/>
                    </a:lnTo>
                    <a:lnTo>
                      <a:pt x="413" y="2110"/>
                    </a:lnTo>
                    <a:lnTo>
                      <a:pt x="432" y="2178"/>
                    </a:lnTo>
                    <a:lnTo>
                      <a:pt x="441" y="2245"/>
                    </a:lnTo>
                    <a:lnTo>
                      <a:pt x="461" y="2320"/>
                    </a:lnTo>
                    <a:lnTo>
                      <a:pt x="461" y="2388"/>
                    </a:lnTo>
                    <a:lnTo>
                      <a:pt x="461" y="2254"/>
                    </a:lnTo>
                    <a:lnTo>
                      <a:pt x="452" y="2120"/>
                    </a:lnTo>
                    <a:lnTo>
                      <a:pt x="441" y="1985"/>
                    </a:lnTo>
                    <a:lnTo>
                      <a:pt x="432" y="1851"/>
                    </a:lnTo>
                    <a:lnTo>
                      <a:pt x="432" y="1707"/>
                    </a:lnTo>
                    <a:lnTo>
                      <a:pt x="432" y="1573"/>
                    </a:lnTo>
                    <a:lnTo>
                      <a:pt x="452" y="1438"/>
                    </a:lnTo>
                    <a:lnTo>
                      <a:pt x="490" y="1314"/>
                    </a:lnTo>
                    <a:lnTo>
                      <a:pt x="499" y="1449"/>
                    </a:lnTo>
                    <a:lnTo>
                      <a:pt x="538" y="1593"/>
                    </a:lnTo>
                    <a:lnTo>
                      <a:pt x="576" y="1726"/>
                    </a:lnTo>
                    <a:lnTo>
                      <a:pt x="633" y="1860"/>
                    </a:lnTo>
                    <a:lnTo>
                      <a:pt x="691" y="1995"/>
                    </a:lnTo>
                    <a:lnTo>
                      <a:pt x="740" y="2129"/>
                    </a:lnTo>
                    <a:lnTo>
                      <a:pt x="787" y="2264"/>
                    </a:lnTo>
                    <a:lnTo>
                      <a:pt x="826" y="2398"/>
                    </a:lnTo>
                    <a:lnTo>
                      <a:pt x="826" y="2120"/>
                    </a:lnTo>
                    <a:lnTo>
                      <a:pt x="873" y="2292"/>
                    </a:lnTo>
                    <a:lnTo>
                      <a:pt x="1046" y="2772"/>
                    </a:lnTo>
                    <a:lnTo>
                      <a:pt x="1209" y="3088"/>
                    </a:lnTo>
                    <a:lnTo>
                      <a:pt x="1334" y="3270"/>
                    </a:lnTo>
                    <a:lnTo>
                      <a:pt x="1516" y="3424"/>
                    </a:lnTo>
                    <a:lnTo>
                      <a:pt x="1613" y="3453"/>
                    </a:lnTo>
                    <a:lnTo>
                      <a:pt x="1689" y="3453"/>
                    </a:lnTo>
                    <a:lnTo>
                      <a:pt x="1708" y="3434"/>
                    </a:lnTo>
                    <a:lnTo>
                      <a:pt x="1746" y="3434"/>
                    </a:lnTo>
                    <a:lnTo>
                      <a:pt x="1632" y="3520"/>
                    </a:lnTo>
                    <a:lnTo>
                      <a:pt x="1372" y="3395"/>
                    </a:lnTo>
                    <a:lnTo>
                      <a:pt x="1132" y="3328"/>
                    </a:lnTo>
                    <a:lnTo>
                      <a:pt x="1123" y="3328"/>
                    </a:lnTo>
                    <a:lnTo>
                      <a:pt x="1104" y="3241"/>
                    </a:lnTo>
                    <a:lnTo>
                      <a:pt x="1075" y="3223"/>
                    </a:lnTo>
                    <a:lnTo>
                      <a:pt x="1046" y="3251"/>
                    </a:lnTo>
                    <a:lnTo>
                      <a:pt x="1065" y="3309"/>
                    </a:lnTo>
                    <a:lnTo>
                      <a:pt x="970" y="3290"/>
                    </a:lnTo>
                    <a:lnTo>
                      <a:pt x="960" y="3165"/>
                    </a:lnTo>
                    <a:lnTo>
                      <a:pt x="960" y="3155"/>
                    </a:lnTo>
                    <a:lnTo>
                      <a:pt x="940" y="3136"/>
                    </a:lnTo>
                    <a:lnTo>
                      <a:pt x="902" y="3165"/>
                    </a:lnTo>
                    <a:lnTo>
                      <a:pt x="931" y="3251"/>
                    </a:lnTo>
                    <a:lnTo>
                      <a:pt x="931" y="3290"/>
                    </a:lnTo>
                    <a:lnTo>
                      <a:pt x="701" y="3280"/>
                    </a:lnTo>
                    <a:lnTo>
                      <a:pt x="672" y="3299"/>
                    </a:lnTo>
                    <a:lnTo>
                      <a:pt x="682" y="3280"/>
                    </a:lnTo>
                    <a:lnTo>
                      <a:pt x="557" y="3040"/>
                    </a:lnTo>
                    <a:lnTo>
                      <a:pt x="403" y="2561"/>
                    </a:lnTo>
                    <a:lnTo>
                      <a:pt x="346" y="2254"/>
                    </a:lnTo>
                    <a:lnTo>
                      <a:pt x="327" y="2139"/>
                    </a:lnTo>
                    <a:lnTo>
                      <a:pt x="298" y="1957"/>
                    </a:lnTo>
                    <a:lnTo>
                      <a:pt x="298" y="1870"/>
                    </a:lnTo>
                    <a:lnTo>
                      <a:pt x="269" y="1765"/>
                    </a:lnTo>
                    <a:lnTo>
                      <a:pt x="269" y="1726"/>
                    </a:lnTo>
                    <a:lnTo>
                      <a:pt x="240" y="1688"/>
                    </a:lnTo>
                    <a:lnTo>
                      <a:pt x="250" y="1813"/>
                    </a:lnTo>
                    <a:lnTo>
                      <a:pt x="298" y="2225"/>
                    </a:lnTo>
                    <a:lnTo>
                      <a:pt x="355" y="2551"/>
                    </a:lnTo>
                    <a:lnTo>
                      <a:pt x="432" y="2829"/>
                    </a:lnTo>
                    <a:lnTo>
                      <a:pt x="538" y="3126"/>
                    </a:lnTo>
                    <a:lnTo>
                      <a:pt x="624" y="3280"/>
                    </a:lnTo>
                    <a:lnTo>
                      <a:pt x="643" y="3309"/>
                    </a:lnTo>
                    <a:lnTo>
                      <a:pt x="576" y="3471"/>
                    </a:lnTo>
                    <a:lnTo>
                      <a:pt x="508" y="3434"/>
                    </a:lnTo>
                    <a:lnTo>
                      <a:pt x="490" y="3404"/>
                    </a:lnTo>
                    <a:lnTo>
                      <a:pt x="471" y="3404"/>
                    </a:lnTo>
                    <a:lnTo>
                      <a:pt x="452" y="3434"/>
                    </a:lnTo>
                    <a:lnTo>
                      <a:pt x="452" y="3453"/>
                    </a:lnTo>
                    <a:lnTo>
                      <a:pt x="499" y="3490"/>
                    </a:lnTo>
                    <a:lnTo>
                      <a:pt x="519" y="3490"/>
                    </a:lnTo>
                    <a:lnTo>
                      <a:pt x="547" y="3548"/>
                    </a:lnTo>
                    <a:lnTo>
                      <a:pt x="519" y="3683"/>
                    </a:lnTo>
                    <a:lnTo>
                      <a:pt x="471" y="3673"/>
                    </a:lnTo>
                    <a:lnTo>
                      <a:pt x="384" y="3587"/>
                    </a:lnTo>
                    <a:lnTo>
                      <a:pt x="327" y="3481"/>
                    </a:lnTo>
                    <a:lnTo>
                      <a:pt x="269" y="3223"/>
                    </a:lnTo>
                    <a:lnTo>
                      <a:pt x="259" y="3117"/>
                    </a:lnTo>
                    <a:lnTo>
                      <a:pt x="211" y="2781"/>
                    </a:lnTo>
                    <a:lnTo>
                      <a:pt x="211" y="2733"/>
                    </a:lnTo>
                    <a:lnTo>
                      <a:pt x="173" y="2464"/>
                    </a:lnTo>
                    <a:lnTo>
                      <a:pt x="173" y="2427"/>
                    </a:lnTo>
                    <a:lnTo>
                      <a:pt x="164" y="1842"/>
                    </a:lnTo>
                    <a:lnTo>
                      <a:pt x="164" y="1804"/>
                    </a:lnTo>
                    <a:lnTo>
                      <a:pt x="154" y="1449"/>
                    </a:lnTo>
                    <a:lnTo>
                      <a:pt x="134" y="1122"/>
                    </a:lnTo>
                    <a:lnTo>
                      <a:pt x="164" y="815"/>
                    </a:lnTo>
                    <a:lnTo>
                      <a:pt x="250" y="384"/>
                    </a:lnTo>
                    <a:lnTo>
                      <a:pt x="298" y="231"/>
                    </a:lnTo>
                    <a:lnTo>
                      <a:pt x="298" y="212"/>
                    </a:lnTo>
                    <a:lnTo>
                      <a:pt x="278" y="212"/>
                    </a:lnTo>
                    <a:lnTo>
                      <a:pt x="250" y="240"/>
                    </a:lnTo>
                    <a:lnTo>
                      <a:pt x="192" y="432"/>
                    </a:lnTo>
                    <a:lnTo>
                      <a:pt x="106" y="1064"/>
                    </a:lnTo>
                    <a:lnTo>
                      <a:pt x="97" y="1161"/>
                    </a:lnTo>
                    <a:lnTo>
                      <a:pt x="67" y="1141"/>
                    </a:lnTo>
                    <a:lnTo>
                      <a:pt x="48" y="1122"/>
                    </a:lnTo>
                    <a:lnTo>
                      <a:pt x="39" y="1075"/>
                    </a:lnTo>
                    <a:lnTo>
                      <a:pt x="39" y="1017"/>
                    </a:lnTo>
                    <a:lnTo>
                      <a:pt x="0" y="691"/>
                    </a:lnTo>
                    <a:lnTo>
                      <a:pt x="29" y="432"/>
                    </a:lnTo>
                    <a:lnTo>
                      <a:pt x="48" y="403"/>
                    </a:lnTo>
                    <a:lnTo>
                      <a:pt x="134" y="77"/>
                    </a:lnTo>
                    <a:lnTo>
                      <a:pt x="164" y="0"/>
                    </a:lnTo>
                    <a:lnTo>
                      <a:pt x="183" y="10"/>
                    </a:lnTo>
                    <a:lnTo>
                      <a:pt x="192" y="29"/>
                    </a:lnTo>
                    <a:lnTo>
                      <a:pt x="211" y="38"/>
                    </a:lnTo>
                    <a:lnTo>
                      <a:pt x="231" y="49"/>
                    </a:lnTo>
                    <a:lnTo>
                      <a:pt x="250" y="49"/>
                    </a:lnTo>
                    <a:lnTo>
                      <a:pt x="269" y="58"/>
                    </a:lnTo>
                    <a:lnTo>
                      <a:pt x="278" y="58"/>
                    </a:lnTo>
                    <a:lnTo>
                      <a:pt x="298" y="49"/>
                    </a:lnTo>
                    <a:lnTo>
                      <a:pt x="336" y="106"/>
                    </a:lnTo>
                    <a:close/>
                  </a:path>
                </a:pathLst>
              </a:custGeom>
              <a:solidFill>
                <a:srgbClr val="9900FF"/>
              </a:solidFill>
              <a:ln w="9525">
                <a:noFill/>
                <a:round/>
                <a:headEnd/>
                <a:tailEnd/>
              </a:ln>
            </p:spPr>
            <p:txBody>
              <a:bodyPr>
                <a:prstTxWarp prst="textNoShape">
                  <a:avLst/>
                </a:prstTxWarp>
              </a:bodyPr>
              <a:lstStyle/>
              <a:p>
                <a:endParaRPr lang="en-US"/>
              </a:p>
            </p:txBody>
          </p:sp>
          <p:sp>
            <p:nvSpPr>
              <p:cNvPr id="63748" name="Freeform 306"/>
              <p:cNvSpPr>
                <a:spLocks/>
              </p:cNvSpPr>
              <p:nvPr/>
            </p:nvSpPr>
            <p:spPr bwMode="auto">
              <a:xfrm>
                <a:off x="4339" y="2978"/>
                <a:ext cx="153" cy="405"/>
              </a:xfrm>
              <a:custGeom>
                <a:avLst/>
                <a:gdLst>
                  <a:gd name="T0" fmla="*/ 9 w 767"/>
                  <a:gd name="T1" fmla="*/ 374 h 2024"/>
                  <a:gd name="T2" fmla="*/ 38 w 767"/>
                  <a:gd name="T3" fmla="*/ 682 h 2024"/>
                  <a:gd name="T4" fmla="*/ 76 w 767"/>
                  <a:gd name="T5" fmla="*/ 968 h 2024"/>
                  <a:gd name="T6" fmla="*/ 144 w 767"/>
                  <a:gd name="T7" fmla="*/ 1266 h 2024"/>
                  <a:gd name="T8" fmla="*/ 191 w 767"/>
                  <a:gd name="T9" fmla="*/ 1400 h 2024"/>
                  <a:gd name="T10" fmla="*/ 191 w 767"/>
                  <a:gd name="T11" fmla="*/ 1342 h 2024"/>
                  <a:gd name="T12" fmla="*/ 182 w 767"/>
                  <a:gd name="T13" fmla="*/ 1276 h 2024"/>
                  <a:gd name="T14" fmla="*/ 182 w 767"/>
                  <a:gd name="T15" fmla="*/ 1218 h 2024"/>
                  <a:gd name="T16" fmla="*/ 163 w 767"/>
                  <a:gd name="T17" fmla="*/ 613 h 2024"/>
                  <a:gd name="T18" fmla="*/ 153 w 767"/>
                  <a:gd name="T19" fmla="*/ 460 h 2024"/>
                  <a:gd name="T20" fmla="*/ 163 w 767"/>
                  <a:gd name="T21" fmla="*/ 557 h 2024"/>
                  <a:gd name="T22" fmla="*/ 172 w 767"/>
                  <a:gd name="T23" fmla="*/ 757 h 2024"/>
                  <a:gd name="T24" fmla="*/ 191 w 767"/>
                  <a:gd name="T25" fmla="*/ 912 h 2024"/>
                  <a:gd name="T26" fmla="*/ 297 w 767"/>
                  <a:gd name="T27" fmla="*/ 1218 h 2024"/>
                  <a:gd name="T28" fmla="*/ 450 w 767"/>
                  <a:gd name="T29" fmla="*/ 1486 h 2024"/>
                  <a:gd name="T30" fmla="*/ 613 w 767"/>
                  <a:gd name="T31" fmla="*/ 1746 h 2024"/>
                  <a:gd name="T32" fmla="*/ 767 w 767"/>
                  <a:gd name="T33" fmla="*/ 2024 h 2024"/>
                  <a:gd name="T34" fmla="*/ 729 w 767"/>
                  <a:gd name="T35" fmla="*/ 1794 h 2024"/>
                  <a:gd name="T36" fmla="*/ 642 w 767"/>
                  <a:gd name="T37" fmla="*/ 1553 h 2024"/>
                  <a:gd name="T38" fmla="*/ 537 w 767"/>
                  <a:gd name="T39" fmla="*/ 1323 h 2024"/>
                  <a:gd name="T40" fmla="*/ 460 w 767"/>
                  <a:gd name="T41" fmla="*/ 1093 h 2024"/>
                  <a:gd name="T42" fmla="*/ 432 w 767"/>
                  <a:gd name="T43" fmla="*/ 931 h 2024"/>
                  <a:gd name="T44" fmla="*/ 432 w 767"/>
                  <a:gd name="T45" fmla="*/ 768 h 2024"/>
                  <a:gd name="T46" fmla="*/ 441 w 767"/>
                  <a:gd name="T47" fmla="*/ 595 h 2024"/>
                  <a:gd name="T48" fmla="*/ 450 w 767"/>
                  <a:gd name="T49" fmla="*/ 441 h 2024"/>
                  <a:gd name="T50" fmla="*/ 210 w 767"/>
                  <a:gd name="T51" fmla="*/ 0 h 2024"/>
                  <a:gd name="T52" fmla="*/ 172 w 767"/>
                  <a:gd name="T53" fmla="*/ 48 h 2024"/>
                  <a:gd name="T54" fmla="*/ 114 w 767"/>
                  <a:gd name="T55" fmla="*/ 97 h 2024"/>
                  <a:gd name="T56" fmla="*/ 57 w 767"/>
                  <a:gd name="T57" fmla="*/ 153 h 2024"/>
                  <a:gd name="T58" fmla="*/ 38 w 767"/>
                  <a:gd name="T59" fmla="*/ 221 h 2024"/>
                  <a:gd name="T60" fmla="*/ 19 w 767"/>
                  <a:gd name="T61" fmla="*/ 230 h 2024"/>
                  <a:gd name="T62" fmla="*/ 9 w 767"/>
                  <a:gd name="T63" fmla="*/ 241 h 202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767"/>
                  <a:gd name="T97" fmla="*/ 0 h 2024"/>
                  <a:gd name="T98" fmla="*/ 767 w 767"/>
                  <a:gd name="T99" fmla="*/ 2024 h 202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767" h="2024">
                    <a:moveTo>
                      <a:pt x="0" y="230"/>
                    </a:moveTo>
                    <a:lnTo>
                      <a:pt x="9" y="374"/>
                    </a:lnTo>
                    <a:lnTo>
                      <a:pt x="19" y="527"/>
                    </a:lnTo>
                    <a:lnTo>
                      <a:pt x="38" y="682"/>
                    </a:lnTo>
                    <a:lnTo>
                      <a:pt x="57" y="825"/>
                    </a:lnTo>
                    <a:lnTo>
                      <a:pt x="76" y="968"/>
                    </a:lnTo>
                    <a:lnTo>
                      <a:pt x="114" y="1123"/>
                    </a:lnTo>
                    <a:lnTo>
                      <a:pt x="144" y="1266"/>
                    </a:lnTo>
                    <a:lnTo>
                      <a:pt x="191" y="1410"/>
                    </a:lnTo>
                    <a:lnTo>
                      <a:pt x="191" y="1400"/>
                    </a:lnTo>
                    <a:lnTo>
                      <a:pt x="191" y="1372"/>
                    </a:lnTo>
                    <a:lnTo>
                      <a:pt x="191" y="1342"/>
                    </a:lnTo>
                    <a:lnTo>
                      <a:pt x="191" y="1314"/>
                    </a:lnTo>
                    <a:lnTo>
                      <a:pt x="182" y="1276"/>
                    </a:lnTo>
                    <a:lnTo>
                      <a:pt x="182" y="1247"/>
                    </a:lnTo>
                    <a:lnTo>
                      <a:pt x="182" y="1218"/>
                    </a:lnTo>
                    <a:lnTo>
                      <a:pt x="182" y="1198"/>
                    </a:lnTo>
                    <a:lnTo>
                      <a:pt x="163" y="613"/>
                    </a:lnTo>
                    <a:lnTo>
                      <a:pt x="153" y="499"/>
                    </a:lnTo>
                    <a:lnTo>
                      <a:pt x="153" y="460"/>
                    </a:lnTo>
                    <a:lnTo>
                      <a:pt x="153" y="490"/>
                    </a:lnTo>
                    <a:lnTo>
                      <a:pt x="163" y="557"/>
                    </a:lnTo>
                    <a:lnTo>
                      <a:pt x="163" y="652"/>
                    </a:lnTo>
                    <a:lnTo>
                      <a:pt x="172" y="757"/>
                    </a:lnTo>
                    <a:lnTo>
                      <a:pt x="182" y="845"/>
                    </a:lnTo>
                    <a:lnTo>
                      <a:pt x="191" y="912"/>
                    </a:lnTo>
                    <a:lnTo>
                      <a:pt x="239" y="1075"/>
                    </a:lnTo>
                    <a:lnTo>
                      <a:pt x="297" y="1218"/>
                    </a:lnTo>
                    <a:lnTo>
                      <a:pt x="374" y="1353"/>
                    </a:lnTo>
                    <a:lnTo>
                      <a:pt x="450" y="1486"/>
                    </a:lnTo>
                    <a:lnTo>
                      <a:pt x="527" y="1621"/>
                    </a:lnTo>
                    <a:lnTo>
                      <a:pt x="613" y="1746"/>
                    </a:lnTo>
                    <a:lnTo>
                      <a:pt x="690" y="1889"/>
                    </a:lnTo>
                    <a:lnTo>
                      <a:pt x="767" y="2024"/>
                    </a:lnTo>
                    <a:lnTo>
                      <a:pt x="757" y="1908"/>
                    </a:lnTo>
                    <a:lnTo>
                      <a:pt x="729" y="1794"/>
                    </a:lnTo>
                    <a:lnTo>
                      <a:pt x="690" y="1669"/>
                    </a:lnTo>
                    <a:lnTo>
                      <a:pt x="642" y="1553"/>
                    </a:lnTo>
                    <a:lnTo>
                      <a:pt x="585" y="1439"/>
                    </a:lnTo>
                    <a:lnTo>
                      <a:pt x="537" y="1323"/>
                    </a:lnTo>
                    <a:lnTo>
                      <a:pt x="488" y="1209"/>
                    </a:lnTo>
                    <a:lnTo>
                      <a:pt x="460" y="1093"/>
                    </a:lnTo>
                    <a:lnTo>
                      <a:pt x="441" y="1017"/>
                    </a:lnTo>
                    <a:lnTo>
                      <a:pt x="432" y="931"/>
                    </a:lnTo>
                    <a:lnTo>
                      <a:pt x="432" y="854"/>
                    </a:lnTo>
                    <a:lnTo>
                      <a:pt x="432" y="768"/>
                    </a:lnTo>
                    <a:lnTo>
                      <a:pt x="441" y="682"/>
                    </a:lnTo>
                    <a:lnTo>
                      <a:pt x="441" y="595"/>
                    </a:lnTo>
                    <a:lnTo>
                      <a:pt x="450" y="518"/>
                    </a:lnTo>
                    <a:lnTo>
                      <a:pt x="450" y="441"/>
                    </a:lnTo>
                    <a:lnTo>
                      <a:pt x="363" y="441"/>
                    </a:lnTo>
                    <a:lnTo>
                      <a:pt x="210" y="0"/>
                    </a:lnTo>
                    <a:lnTo>
                      <a:pt x="191" y="30"/>
                    </a:lnTo>
                    <a:lnTo>
                      <a:pt x="172" y="48"/>
                    </a:lnTo>
                    <a:lnTo>
                      <a:pt x="144" y="77"/>
                    </a:lnTo>
                    <a:lnTo>
                      <a:pt x="114" y="97"/>
                    </a:lnTo>
                    <a:lnTo>
                      <a:pt x="86" y="125"/>
                    </a:lnTo>
                    <a:lnTo>
                      <a:pt x="57" y="153"/>
                    </a:lnTo>
                    <a:lnTo>
                      <a:pt x="47" y="183"/>
                    </a:lnTo>
                    <a:lnTo>
                      <a:pt x="38" y="221"/>
                    </a:lnTo>
                    <a:lnTo>
                      <a:pt x="28" y="221"/>
                    </a:lnTo>
                    <a:lnTo>
                      <a:pt x="19" y="230"/>
                    </a:lnTo>
                    <a:lnTo>
                      <a:pt x="9" y="230"/>
                    </a:lnTo>
                    <a:lnTo>
                      <a:pt x="9" y="241"/>
                    </a:lnTo>
                    <a:lnTo>
                      <a:pt x="0" y="230"/>
                    </a:lnTo>
                    <a:close/>
                  </a:path>
                </a:pathLst>
              </a:custGeom>
              <a:solidFill>
                <a:srgbClr val="9900FF"/>
              </a:solidFill>
              <a:ln w="9525">
                <a:noFill/>
                <a:round/>
                <a:headEnd/>
                <a:tailEnd/>
              </a:ln>
            </p:spPr>
            <p:txBody>
              <a:bodyPr>
                <a:prstTxWarp prst="textNoShape">
                  <a:avLst/>
                </a:prstTxWarp>
              </a:bodyPr>
              <a:lstStyle/>
              <a:p>
                <a:endParaRPr lang="en-US"/>
              </a:p>
            </p:txBody>
          </p:sp>
          <p:sp>
            <p:nvSpPr>
              <p:cNvPr id="63749" name="Freeform 307"/>
              <p:cNvSpPr>
                <a:spLocks/>
              </p:cNvSpPr>
              <p:nvPr/>
            </p:nvSpPr>
            <p:spPr bwMode="auto">
              <a:xfrm>
                <a:off x="4590" y="2941"/>
                <a:ext cx="153" cy="417"/>
              </a:xfrm>
              <a:custGeom>
                <a:avLst/>
                <a:gdLst>
                  <a:gd name="T0" fmla="*/ 0 w 767"/>
                  <a:gd name="T1" fmla="*/ 662 h 2081"/>
                  <a:gd name="T2" fmla="*/ 19 w 767"/>
                  <a:gd name="T3" fmla="*/ 864 h 2081"/>
                  <a:gd name="T4" fmla="*/ 38 w 767"/>
                  <a:gd name="T5" fmla="*/ 1074 h 2081"/>
                  <a:gd name="T6" fmla="*/ 77 w 767"/>
                  <a:gd name="T7" fmla="*/ 1285 h 2081"/>
                  <a:gd name="T8" fmla="*/ 124 w 767"/>
                  <a:gd name="T9" fmla="*/ 1477 h 2081"/>
                  <a:gd name="T10" fmla="*/ 182 w 767"/>
                  <a:gd name="T11" fmla="*/ 1602 h 2081"/>
                  <a:gd name="T12" fmla="*/ 249 w 767"/>
                  <a:gd name="T13" fmla="*/ 1717 h 2081"/>
                  <a:gd name="T14" fmla="*/ 317 w 767"/>
                  <a:gd name="T15" fmla="*/ 1832 h 2081"/>
                  <a:gd name="T16" fmla="*/ 374 w 767"/>
                  <a:gd name="T17" fmla="*/ 1956 h 2081"/>
                  <a:gd name="T18" fmla="*/ 374 w 767"/>
                  <a:gd name="T19" fmla="*/ 1976 h 2081"/>
                  <a:gd name="T20" fmla="*/ 374 w 767"/>
                  <a:gd name="T21" fmla="*/ 1976 h 2081"/>
                  <a:gd name="T22" fmla="*/ 374 w 767"/>
                  <a:gd name="T23" fmla="*/ 1947 h 2081"/>
                  <a:gd name="T24" fmla="*/ 423 w 767"/>
                  <a:gd name="T25" fmla="*/ 1965 h 2081"/>
                  <a:gd name="T26" fmla="*/ 470 w 767"/>
                  <a:gd name="T27" fmla="*/ 1985 h 2081"/>
                  <a:gd name="T28" fmla="*/ 509 w 767"/>
                  <a:gd name="T29" fmla="*/ 2033 h 2081"/>
                  <a:gd name="T30" fmla="*/ 547 w 767"/>
                  <a:gd name="T31" fmla="*/ 2081 h 2081"/>
                  <a:gd name="T32" fmla="*/ 623 w 767"/>
                  <a:gd name="T33" fmla="*/ 1965 h 2081"/>
                  <a:gd name="T34" fmla="*/ 537 w 767"/>
                  <a:gd name="T35" fmla="*/ 1879 h 2081"/>
                  <a:gd name="T36" fmla="*/ 576 w 767"/>
                  <a:gd name="T37" fmla="*/ 1841 h 2081"/>
                  <a:gd name="T38" fmla="*/ 767 w 767"/>
                  <a:gd name="T39" fmla="*/ 1860 h 2081"/>
                  <a:gd name="T40" fmla="*/ 739 w 767"/>
                  <a:gd name="T41" fmla="*/ 1851 h 2081"/>
                  <a:gd name="T42" fmla="*/ 720 w 767"/>
                  <a:gd name="T43" fmla="*/ 1841 h 2081"/>
                  <a:gd name="T44" fmla="*/ 700 w 767"/>
                  <a:gd name="T45" fmla="*/ 1832 h 2081"/>
                  <a:gd name="T46" fmla="*/ 681 w 767"/>
                  <a:gd name="T47" fmla="*/ 1823 h 2081"/>
                  <a:gd name="T48" fmla="*/ 547 w 767"/>
                  <a:gd name="T49" fmla="*/ 1688 h 2081"/>
                  <a:gd name="T50" fmla="*/ 479 w 767"/>
                  <a:gd name="T51" fmla="*/ 1535 h 2081"/>
                  <a:gd name="T52" fmla="*/ 442 w 767"/>
                  <a:gd name="T53" fmla="*/ 1362 h 2081"/>
                  <a:gd name="T54" fmla="*/ 393 w 767"/>
                  <a:gd name="T55" fmla="*/ 1180 h 2081"/>
                  <a:gd name="T56" fmla="*/ 346 w 767"/>
                  <a:gd name="T57" fmla="*/ 997 h 2081"/>
                  <a:gd name="T58" fmla="*/ 288 w 767"/>
                  <a:gd name="T59" fmla="*/ 815 h 2081"/>
                  <a:gd name="T60" fmla="*/ 240 w 767"/>
                  <a:gd name="T61" fmla="*/ 633 h 2081"/>
                  <a:gd name="T62" fmla="*/ 211 w 767"/>
                  <a:gd name="T63" fmla="*/ 442 h 2081"/>
                  <a:gd name="T64" fmla="*/ 192 w 767"/>
                  <a:gd name="T65" fmla="*/ 374 h 2081"/>
                  <a:gd name="T66" fmla="*/ 182 w 767"/>
                  <a:gd name="T67" fmla="*/ 288 h 2081"/>
                  <a:gd name="T68" fmla="*/ 154 w 767"/>
                  <a:gd name="T69" fmla="*/ 201 h 2081"/>
                  <a:gd name="T70" fmla="*/ 124 w 767"/>
                  <a:gd name="T71" fmla="*/ 115 h 2081"/>
                  <a:gd name="T72" fmla="*/ 38 w 767"/>
                  <a:gd name="T73" fmla="*/ 0 h 2081"/>
                  <a:gd name="T74" fmla="*/ 19 w 767"/>
                  <a:gd name="T75" fmla="*/ 221 h 2081"/>
                  <a:gd name="T76" fmla="*/ 19 w 767"/>
                  <a:gd name="T77" fmla="*/ 442 h 2081"/>
                  <a:gd name="T78" fmla="*/ 19 w 767"/>
                  <a:gd name="T79" fmla="*/ 662 h 2081"/>
                  <a:gd name="T80" fmla="*/ 19 w 767"/>
                  <a:gd name="T81" fmla="*/ 873 h 208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767"/>
                  <a:gd name="T124" fmla="*/ 0 h 2081"/>
                  <a:gd name="T125" fmla="*/ 767 w 767"/>
                  <a:gd name="T126" fmla="*/ 2081 h 2081"/>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767" h="2081">
                    <a:moveTo>
                      <a:pt x="19" y="873"/>
                    </a:moveTo>
                    <a:lnTo>
                      <a:pt x="0" y="662"/>
                    </a:lnTo>
                    <a:lnTo>
                      <a:pt x="10" y="758"/>
                    </a:lnTo>
                    <a:lnTo>
                      <a:pt x="19" y="864"/>
                    </a:lnTo>
                    <a:lnTo>
                      <a:pt x="29" y="969"/>
                    </a:lnTo>
                    <a:lnTo>
                      <a:pt x="38" y="1074"/>
                    </a:lnTo>
                    <a:lnTo>
                      <a:pt x="58" y="1180"/>
                    </a:lnTo>
                    <a:lnTo>
                      <a:pt x="77" y="1285"/>
                    </a:lnTo>
                    <a:lnTo>
                      <a:pt x="96" y="1380"/>
                    </a:lnTo>
                    <a:lnTo>
                      <a:pt x="124" y="1477"/>
                    </a:lnTo>
                    <a:lnTo>
                      <a:pt x="154" y="1544"/>
                    </a:lnTo>
                    <a:lnTo>
                      <a:pt x="182" y="1602"/>
                    </a:lnTo>
                    <a:lnTo>
                      <a:pt x="211" y="1659"/>
                    </a:lnTo>
                    <a:lnTo>
                      <a:pt x="249" y="1717"/>
                    </a:lnTo>
                    <a:lnTo>
                      <a:pt x="288" y="1774"/>
                    </a:lnTo>
                    <a:lnTo>
                      <a:pt x="317" y="1832"/>
                    </a:lnTo>
                    <a:lnTo>
                      <a:pt x="346" y="1899"/>
                    </a:lnTo>
                    <a:lnTo>
                      <a:pt x="374" y="1956"/>
                    </a:lnTo>
                    <a:lnTo>
                      <a:pt x="374" y="1965"/>
                    </a:lnTo>
                    <a:lnTo>
                      <a:pt x="374" y="1976"/>
                    </a:lnTo>
                    <a:lnTo>
                      <a:pt x="374" y="1985"/>
                    </a:lnTo>
                    <a:lnTo>
                      <a:pt x="374" y="1976"/>
                    </a:lnTo>
                    <a:lnTo>
                      <a:pt x="374" y="1965"/>
                    </a:lnTo>
                    <a:lnTo>
                      <a:pt x="374" y="1947"/>
                    </a:lnTo>
                    <a:lnTo>
                      <a:pt x="403" y="1956"/>
                    </a:lnTo>
                    <a:lnTo>
                      <a:pt x="423" y="1965"/>
                    </a:lnTo>
                    <a:lnTo>
                      <a:pt x="451" y="1976"/>
                    </a:lnTo>
                    <a:lnTo>
                      <a:pt x="470" y="1985"/>
                    </a:lnTo>
                    <a:lnTo>
                      <a:pt x="490" y="2014"/>
                    </a:lnTo>
                    <a:lnTo>
                      <a:pt x="509" y="2033"/>
                    </a:lnTo>
                    <a:lnTo>
                      <a:pt x="528" y="2053"/>
                    </a:lnTo>
                    <a:lnTo>
                      <a:pt x="547" y="2081"/>
                    </a:lnTo>
                    <a:lnTo>
                      <a:pt x="623" y="1995"/>
                    </a:lnTo>
                    <a:lnTo>
                      <a:pt x="623" y="1965"/>
                    </a:lnTo>
                    <a:lnTo>
                      <a:pt x="556" y="1909"/>
                    </a:lnTo>
                    <a:lnTo>
                      <a:pt x="537" y="1879"/>
                    </a:lnTo>
                    <a:lnTo>
                      <a:pt x="567" y="1851"/>
                    </a:lnTo>
                    <a:lnTo>
                      <a:pt x="576" y="1841"/>
                    </a:lnTo>
                    <a:lnTo>
                      <a:pt x="681" y="1928"/>
                    </a:lnTo>
                    <a:lnTo>
                      <a:pt x="767" y="1860"/>
                    </a:lnTo>
                    <a:lnTo>
                      <a:pt x="748" y="1860"/>
                    </a:lnTo>
                    <a:lnTo>
                      <a:pt x="739" y="1851"/>
                    </a:lnTo>
                    <a:lnTo>
                      <a:pt x="729" y="1851"/>
                    </a:lnTo>
                    <a:lnTo>
                      <a:pt x="720" y="1841"/>
                    </a:lnTo>
                    <a:lnTo>
                      <a:pt x="709" y="1841"/>
                    </a:lnTo>
                    <a:lnTo>
                      <a:pt x="700" y="1832"/>
                    </a:lnTo>
                    <a:lnTo>
                      <a:pt x="691" y="1832"/>
                    </a:lnTo>
                    <a:lnTo>
                      <a:pt x="681" y="1823"/>
                    </a:lnTo>
                    <a:lnTo>
                      <a:pt x="604" y="1755"/>
                    </a:lnTo>
                    <a:lnTo>
                      <a:pt x="547" y="1688"/>
                    </a:lnTo>
                    <a:lnTo>
                      <a:pt x="509" y="1611"/>
                    </a:lnTo>
                    <a:lnTo>
                      <a:pt x="479" y="1535"/>
                    </a:lnTo>
                    <a:lnTo>
                      <a:pt x="451" y="1448"/>
                    </a:lnTo>
                    <a:lnTo>
                      <a:pt x="442" y="1362"/>
                    </a:lnTo>
                    <a:lnTo>
                      <a:pt x="423" y="1275"/>
                    </a:lnTo>
                    <a:lnTo>
                      <a:pt x="393" y="1180"/>
                    </a:lnTo>
                    <a:lnTo>
                      <a:pt x="374" y="1083"/>
                    </a:lnTo>
                    <a:lnTo>
                      <a:pt x="346" y="997"/>
                    </a:lnTo>
                    <a:lnTo>
                      <a:pt x="317" y="902"/>
                    </a:lnTo>
                    <a:lnTo>
                      <a:pt x="288" y="815"/>
                    </a:lnTo>
                    <a:lnTo>
                      <a:pt x="268" y="720"/>
                    </a:lnTo>
                    <a:lnTo>
                      <a:pt x="240" y="633"/>
                    </a:lnTo>
                    <a:lnTo>
                      <a:pt x="221" y="537"/>
                    </a:lnTo>
                    <a:lnTo>
                      <a:pt x="211" y="442"/>
                    </a:lnTo>
                    <a:lnTo>
                      <a:pt x="202" y="403"/>
                    </a:lnTo>
                    <a:lnTo>
                      <a:pt x="192" y="374"/>
                    </a:lnTo>
                    <a:lnTo>
                      <a:pt x="192" y="326"/>
                    </a:lnTo>
                    <a:lnTo>
                      <a:pt x="182" y="288"/>
                    </a:lnTo>
                    <a:lnTo>
                      <a:pt x="163" y="240"/>
                    </a:lnTo>
                    <a:lnTo>
                      <a:pt x="154" y="201"/>
                    </a:lnTo>
                    <a:lnTo>
                      <a:pt x="144" y="154"/>
                    </a:lnTo>
                    <a:lnTo>
                      <a:pt x="124" y="115"/>
                    </a:lnTo>
                    <a:lnTo>
                      <a:pt x="68" y="48"/>
                    </a:lnTo>
                    <a:lnTo>
                      <a:pt x="38" y="0"/>
                    </a:lnTo>
                    <a:lnTo>
                      <a:pt x="29" y="115"/>
                    </a:lnTo>
                    <a:lnTo>
                      <a:pt x="19" y="221"/>
                    </a:lnTo>
                    <a:lnTo>
                      <a:pt x="19" y="326"/>
                    </a:lnTo>
                    <a:lnTo>
                      <a:pt x="19" y="442"/>
                    </a:lnTo>
                    <a:lnTo>
                      <a:pt x="19" y="547"/>
                    </a:lnTo>
                    <a:lnTo>
                      <a:pt x="19" y="662"/>
                    </a:lnTo>
                    <a:lnTo>
                      <a:pt x="19" y="767"/>
                    </a:lnTo>
                    <a:lnTo>
                      <a:pt x="19" y="873"/>
                    </a:lnTo>
                    <a:close/>
                  </a:path>
                </a:pathLst>
              </a:custGeom>
              <a:solidFill>
                <a:srgbClr val="9900FF"/>
              </a:solidFill>
              <a:ln w="9525">
                <a:noFill/>
                <a:round/>
                <a:headEnd/>
                <a:tailEnd/>
              </a:ln>
            </p:spPr>
            <p:txBody>
              <a:bodyPr>
                <a:prstTxWarp prst="textNoShape">
                  <a:avLst/>
                </a:prstTxWarp>
              </a:bodyPr>
              <a:lstStyle/>
              <a:p>
                <a:endParaRPr lang="en-US"/>
              </a:p>
            </p:txBody>
          </p:sp>
          <p:sp>
            <p:nvSpPr>
              <p:cNvPr id="63750" name="Freeform 308"/>
              <p:cNvSpPr>
                <a:spLocks noEditPoints="1"/>
              </p:cNvSpPr>
              <p:nvPr/>
            </p:nvSpPr>
            <p:spPr bwMode="auto">
              <a:xfrm>
                <a:off x="4555" y="2750"/>
                <a:ext cx="352" cy="521"/>
              </a:xfrm>
              <a:custGeom>
                <a:avLst/>
                <a:gdLst>
                  <a:gd name="T0" fmla="*/ 58 w 1757"/>
                  <a:gd name="T1" fmla="*/ 277 h 2607"/>
                  <a:gd name="T2" fmla="*/ 221 w 1757"/>
                  <a:gd name="T3" fmla="*/ 603 h 2607"/>
                  <a:gd name="T4" fmla="*/ 432 w 1757"/>
                  <a:gd name="T5" fmla="*/ 929 h 2607"/>
                  <a:gd name="T6" fmla="*/ 508 w 1757"/>
                  <a:gd name="T7" fmla="*/ 1054 h 2607"/>
                  <a:gd name="T8" fmla="*/ 557 w 1757"/>
                  <a:gd name="T9" fmla="*/ 1188 h 2607"/>
                  <a:gd name="T10" fmla="*/ 519 w 1757"/>
                  <a:gd name="T11" fmla="*/ 1063 h 2607"/>
                  <a:gd name="T12" fmla="*/ 499 w 1757"/>
                  <a:gd name="T13" fmla="*/ 940 h 2607"/>
                  <a:gd name="T14" fmla="*/ 471 w 1757"/>
                  <a:gd name="T15" fmla="*/ 796 h 2607"/>
                  <a:gd name="T16" fmla="*/ 221 w 1757"/>
                  <a:gd name="T17" fmla="*/ 335 h 2607"/>
                  <a:gd name="T18" fmla="*/ 461 w 1757"/>
                  <a:gd name="T19" fmla="*/ 622 h 2607"/>
                  <a:gd name="T20" fmla="*/ 461 w 1757"/>
                  <a:gd name="T21" fmla="*/ 536 h 2607"/>
                  <a:gd name="T22" fmla="*/ 471 w 1757"/>
                  <a:gd name="T23" fmla="*/ 450 h 2607"/>
                  <a:gd name="T24" fmla="*/ 643 w 1757"/>
                  <a:gd name="T25" fmla="*/ 910 h 2607"/>
                  <a:gd name="T26" fmla="*/ 672 w 1757"/>
                  <a:gd name="T27" fmla="*/ 1006 h 2607"/>
                  <a:gd name="T28" fmla="*/ 710 w 1757"/>
                  <a:gd name="T29" fmla="*/ 1063 h 2607"/>
                  <a:gd name="T30" fmla="*/ 740 w 1757"/>
                  <a:gd name="T31" fmla="*/ 1045 h 2607"/>
                  <a:gd name="T32" fmla="*/ 768 w 1757"/>
                  <a:gd name="T33" fmla="*/ 1035 h 2607"/>
                  <a:gd name="T34" fmla="*/ 807 w 1757"/>
                  <a:gd name="T35" fmla="*/ 1102 h 2607"/>
                  <a:gd name="T36" fmla="*/ 845 w 1757"/>
                  <a:gd name="T37" fmla="*/ 1170 h 2607"/>
                  <a:gd name="T38" fmla="*/ 796 w 1757"/>
                  <a:gd name="T39" fmla="*/ 977 h 2607"/>
                  <a:gd name="T40" fmla="*/ 547 w 1757"/>
                  <a:gd name="T41" fmla="*/ 37 h 2607"/>
                  <a:gd name="T42" fmla="*/ 585 w 1757"/>
                  <a:gd name="T43" fmla="*/ 18 h 2607"/>
                  <a:gd name="T44" fmla="*/ 807 w 1757"/>
                  <a:gd name="T45" fmla="*/ 805 h 2607"/>
                  <a:gd name="T46" fmla="*/ 1094 w 1757"/>
                  <a:gd name="T47" fmla="*/ 1725 h 2607"/>
                  <a:gd name="T48" fmla="*/ 1114 w 1757"/>
                  <a:gd name="T49" fmla="*/ 1648 h 2607"/>
                  <a:gd name="T50" fmla="*/ 1267 w 1757"/>
                  <a:gd name="T51" fmla="*/ 1955 h 2607"/>
                  <a:gd name="T52" fmla="*/ 1555 w 1757"/>
                  <a:gd name="T53" fmla="*/ 2463 h 2607"/>
                  <a:gd name="T54" fmla="*/ 1641 w 1757"/>
                  <a:gd name="T55" fmla="*/ 2512 h 2607"/>
                  <a:gd name="T56" fmla="*/ 1718 w 1757"/>
                  <a:gd name="T57" fmla="*/ 2560 h 2607"/>
                  <a:gd name="T58" fmla="*/ 1737 w 1757"/>
                  <a:gd name="T59" fmla="*/ 2560 h 2607"/>
                  <a:gd name="T60" fmla="*/ 1497 w 1757"/>
                  <a:gd name="T61" fmla="*/ 1897 h 2607"/>
                  <a:gd name="T62" fmla="*/ 1507 w 1757"/>
                  <a:gd name="T63" fmla="*/ 1831 h 2607"/>
                  <a:gd name="T64" fmla="*/ 1363 w 1757"/>
                  <a:gd name="T65" fmla="*/ 1456 h 2607"/>
                  <a:gd name="T66" fmla="*/ 1123 w 1757"/>
                  <a:gd name="T67" fmla="*/ 1381 h 2607"/>
                  <a:gd name="T68" fmla="*/ 989 w 1757"/>
                  <a:gd name="T69" fmla="*/ 1246 h 2607"/>
                  <a:gd name="T70" fmla="*/ 1065 w 1757"/>
                  <a:gd name="T71" fmla="*/ 977 h 2607"/>
                  <a:gd name="T72" fmla="*/ 1046 w 1757"/>
                  <a:gd name="T73" fmla="*/ 622 h 2607"/>
                  <a:gd name="T74" fmla="*/ 902 w 1757"/>
                  <a:gd name="T75" fmla="*/ 287 h 2607"/>
                  <a:gd name="T76" fmla="*/ 720 w 1757"/>
                  <a:gd name="T77" fmla="*/ 47 h 2607"/>
                  <a:gd name="T78" fmla="*/ 585 w 1757"/>
                  <a:gd name="T79" fmla="*/ 0 h 2607"/>
                  <a:gd name="T80" fmla="*/ 211 w 1757"/>
                  <a:gd name="T81" fmla="*/ 162 h 2607"/>
                  <a:gd name="T82" fmla="*/ 461 w 1757"/>
                  <a:gd name="T83" fmla="*/ 622 h 2607"/>
                  <a:gd name="T84" fmla="*/ 921 w 1757"/>
                  <a:gd name="T85" fmla="*/ 1400 h 2607"/>
                  <a:gd name="T86" fmla="*/ 931 w 1757"/>
                  <a:gd name="T87" fmla="*/ 1553 h 2607"/>
                  <a:gd name="T88" fmla="*/ 931 w 1757"/>
                  <a:gd name="T89" fmla="*/ 1697 h 2607"/>
                  <a:gd name="T90" fmla="*/ 1084 w 1757"/>
                  <a:gd name="T91" fmla="*/ 1811 h 2607"/>
                  <a:gd name="T92" fmla="*/ 912 w 1757"/>
                  <a:gd name="T93" fmla="*/ 1303 h 2607"/>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757"/>
                  <a:gd name="T142" fmla="*/ 0 h 2607"/>
                  <a:gd name="T143" fmla="*/ 1757 w 1757"/>
                  <a:gd name="T144" fmla="*/ 2607 h 2607"/>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757" h="2607">
                    <a:moveTo>
                      <a:pt x="0" y="37"/>
                    </a:moveTo>
                    <a:lnTo>
                      <a:pt x="29" y="162"/>
                    </a:lnTo>
                    <a:lnTo>
                      <a:pt x="58" y="277"/>
                    </a:lnTo>
                    <a:lnTo>
                      <a:pt x="106" y="392"/>
                    </a:lnTo>
                    <a:lnTo>
                      <a:pt x="153" y="497"/>
                    </a:lnTo>
                    <a:lnTo>
                      <a:pt x="221" y="603"/>
                    </a:lnTo>
                    <a:lnTo>
                      <a:pt x="288" y="709"/>
                    </a:lnTo>
                    <a:lnTo>
                      <a:pt x="355" y="815"/>
                    </a:lnTo>
                    <a:lnTo>
                      <a:pt x="432" y="929"/>
                    </a:lnTo>
                    <a:lnTo>
                      <a:pt x="461" y="968"/>
                    </a:lnTo>
                    <a:lnTo>
                      <a:pt x="480" y="1015"/>
                    </a:lnTo>
                    <a:lnTo>
                      <a:pt x="508" y="1054"/>
                    </a:lnTo>
                    <a:lnTo>
                      <a:pt x="528" y="1102"/>
                    </a:lnTo>
                    <a:lnTo>
                      <a:pt x="547" y="1150"/>
                    </a:lnTo>
                    <a:lnTo>
                      <a:pt x="557" y="1188"/>
                    </a:lnTo>
                    <a:lnTo>
                      <a:pt x="576" y="1237"/>
                    </a:lnTo>
                    <a:lnTo>
                      <a:pt x="585" y="1284"/>
                    </a:lnTo>
                    <a:lnTo>
                      <a:pt x="519" y="1063"/>
                    </a:lnTo>
                    <a:lnTo>
                      <a:pt x="508" y="1026"/>
                    </a:lnTo>
                    <a:lnTo>
                      <a:pt x="499" y="987"/>
                    </a:lnTo>
                    <a:lnTo>
                      <a:pt x="499" y="940"/>
                    </a:lnTo>
                    <a:lnTo>
                      <a:pt x="490" y="891"/>
                    </a:lnTo>
                    <a:lnTo>
                      <a:pt x="480" y="843"/>
                    </a:lnTo>
                    <a:lnTo>
                      <a:pt x="471" y="796"/>
                    </a:lnTo>
                    <a:lnTo>
                      <a:pt x="471" y="747"/>
                    </a:lnTo>
                    <a:lnTo>
                      <a:pt x="461" y="699"/>
                    </a:lnTo>
                    <a:lnTo>
                      <a:pt x="221" y="335"/>
                    </a:lnTo>
                    <a:lnTo>
                      <a:pt x="125" y="37"/>
                    </a:lnTo>
                    <a:lnTo>
                      <a:pt x="0" y="37"/>
                    </a:lnTo>
                    <a:close/>
                    <a:moveTo>
                      <a:pt x="461" y="622"/>
                    </a:moveTo>
                    <a:lnTo>
                      <a:pt x="461" y="594"/>
                    </a:lnTo>
                    <a:lnTo>
                      <a:pt x="461" y="565"/>
                    </a:lnTo>
                    <a:lnTo>
                      <a:pt x="461" y="536"/>
                    </a:lnTo>
                    <a:lnTo>
                      <a:pt x="461" y="508"/>
                    </a:lnTo>
                    <a:lnTo>
                      <a:pt x="461" y="479"/>
                    </a:lnTo>
                    <a:lnTo>
                      <a:pt x="471" y="450"/>
                    </a:lnTo>
                    <a:lnTo>
                      <a:pt x="471" y="421"/>
                    </a:lnTo>
                    <a:lnTo>
                      <a:pt x="471" y="402"/>
                    </a:lnTo>
                    <a:lnTo>
                      <a:pt x="643" y="910"/>
                    </a:lnTo>
                    <a:lnTo>
                      <a:pt x="682" y="968"/>
                    </a:lnTo>
                    <a:lnTo>
                      <a:pt x="682" y="1006"/>
                    </a:lnTo>
                    <a:lnTo>
                      <a:pt x="672" y="1006"/>
                    </a:lnTo>
                    <a:lnTo>
                      <a:pt x="691" y="1063"/>
                    </a:lnTo>
                    <a:lnTo>
                      <a:pt x="701" y="1063"/>
                    </a:lnTo>
                    <a:lnTo>
                      <a:pt x="710" y="1063"/>
                    </a:lnTo>
                    <a:lnTo>
                      <a:pt x="720" y="1054"/>
                    </a:lnTo>
                    <a:lnTo>
                      <a:pt x="729" y="1054"/>
                    </a:lnTo>
                    <a:lnTo>
                      <a:pt x="740" y="1045"/>
                    </a:lnTo>
                    <a:lnTo>
                      <a:pt x="749" y="1045"/>
                    </a:lnTo>
                    <a:lnTo>
                      <a:pt x="758" y="1045"/>
                    </a:lnTo>
                    <a:lnTo>
                      <a:pt x="768" y="1035"/>
                    </a:lnTo>
                    <a:lnTo>
                      <a:pt x="777" y="1054"/>
                    </a:lnTo>
                    <a:lnTo>
                      <a:pt x="787" y="1073"/>
                    </a:lnTo>
                    <a:lnTo>
                      <a:pt x="807" y="1102"/>
                    </a:lnTo>
                    <a:lnTo>
                      <a:pt x="816" y="1121"/>
                    </a:lnTo>
                    <a:lnTo>
                      <a:pt x="835" y="1150"/>
                    </a:lnTo>
                    <a:lnTo>
                      <a:pt x="845" y="1170"/>
                    </a:lnTo>
                    <a:lnTo>
                      <a:pt x="864" y="1188"/>
                    </a:lnTo>
                    <a:lnTo>
                      <a:pt x="873" y="1217"/>
                    </a:lnTo>
                    <a:lnTo>
                      <a:pt x="796" y="977"/>
                    </a:lnTo>
                    <a:lnTo>
                      <a:pt x="758" y="805"/>
                    </a:lnTo>
                    <a:lnTo>
                      <a:pt x="596" y="277"/>
                    </a:lnTo>
                    <a:lnTo>
                      <a:pt x="547" y="37"/>
                    </a:lnTo>
                    <a:lnTo>
                      <a:pt x="566" y="9"/>
                    </a:lnTo>
                    <a:lnTo>
                      <a:pt x="576" y="9"/>
                    </a:lnTo>
                    <a:lnTo>
                      <a:pt x="585" y="18"/>
                    </a:lnTo>
                    <a:lnTo>
                      <a:pt x="605" y="143"/>
                    </a:lnTo>
                    <a:lnTo>
                      <a:pt x="672" y="411"/>
                    </a:lnTo>
                    <a:lnTo>
                      <a:pt x="807" y="805"/>
                    </a:lnTo>
                    <a:lnTo>
                      <a:pt x="845" y="968"/>
                    </a:lnTo>
                    <a:lnTo>
                      <a:pt x="1008" y="1523"/>
                    </a:lnTo>
                    <a:lnTo>
                      <a:pt x="1094" y="1725"/>
                    </a:lnTo>
                    <a:lnTo>
                      <a:pt x="1075" y="1648"/>
                    </a:lnTo>
                    <a:lnTo>
                      <a:pt x="1094" y="1630"/>
                    </a:lnTo>
                    <a:lnTo>
                      <a:pt x="1114" y="1648"/>
                    </a:lnTo>
                    <a:lnTo>
                      <a:pt x="1133" y="1753"/>
                    </a:lnTo>
                    <a:lnTo>
                      <a:pt x="1181" y="1860"/>
                    </a:lnTo>
                    <a:lnTo>
                      <a:pt x="1267" y="1955"/>
                    </a:lnTo>
                    <a:lnTo>
                      <a:pt x="1276" y="1994"/>
                    </a:lnTo>
                    <a:lnTo>
                      <a:pt x="1525" y="2396"/>
                    </a:lnTo>
                    <a:lnTo>
                      <a:pt x="1555" y="2463"/>
                    </a:lnTo>
                    <a:lnTo>
                      <a:pt x="1583" y="2473"/>
                    </a:lnTo>
                    <a:lnTo>
                      <a:pt x="1613" y="2493"/>
                    </a:lnTo>
                    <a:lnTo>
                      <a:pt x="1641" y="2512"/>
                    </a:lnTo>
                    <a:lnTo>
                      <a:pt x="1669" y="2521"/>
                    </a:lnTo>
                    <a:lnTo>
                      <a:pt x="1699" y="2540"/>
                    </a:lnTo>
                    <a:lnTo>
                      <a:pt x="1718" y="2560"/>
                    </a:lnTo>
                    <a:lnTo>
                      <a:pt x="1737" y="2588"/>
                    </a:lnTo>
                    <a:lnTo>
                      <a:pt x="1757" y="2607"/>
                    </a:lnTo>
                    <a:lnTo>
                      <a:pt x="1737" y="2560"/>
                    </a:lnTo>
                    <a:lnTo>
                      <a:pt x="1679" y="2445"/>
                    </a:lnTo>
                    <a:lnTo>
                      <a:pt x="1632" y="2224"/>
                    </a:lnTo>
                    <a:lnTo>
                      <a:pt x="1497" y="1897"/>
                    </a:lnTo>
                    <a:lnTo>
                      <a:pt x="1497" y="1841"/>
                    </a:lnTo>
                    <a:lnTo>
                      <a:pt x="1507" y="1841"/>
                    </a:lnTo>
                    <a:lnTo>
                      <a:pt x="1507" y="1831"/>
                    </a:lnTo>
                    <a:lnTo>
                      <a:pt x="1488" y="1802"/>
                    </a:lnTo>
                    <a:lnTo>
                      <a:pt x="1420" y="1600"/>
                    </a:lnTo>
                    <a:lnTo>
                      <a:pt x="1363" y="1456"/>
                    </a:lnTo>
                    <a:lnTo>
                      <a:pt x="1170" y="1447"/>
                    </a:lnTo>
                    <a:lnTo>
                      <a:pt x="1133" y="1428"/>
                    </a:lnTo>
                    <a:lnTo>
                      <a:pt x="1123" y="1381"/>
                    </a:lnTo>
                    <a:lnTo>
                      <a:pt x="1094" y="1381"/>
                    </a:lnTo>
                    <a:lnTo>
                      <a:pt x="1008" y="1303"/>
                    </a:lnTo>
                    <a:lnTo>
                      <a:pt x="989" y="1246"/>
                    </a:lnTo>
                    <a:lnTo>
                      <a:pt x="979" y="1112"/>
                    </a:lnTo>
                    <a:lnTo>
                      <a:pt x="998" y="1093"/>
                    </a:lnTo>
                    <a:lnTo>
                      <a:pt x="1065" y="977"/>
                    </a:lnTo>
                    <a:lnTo>
                      <a:pt x="1026" y="920"/>
                    </a:lnTo>
                    <a:lnTo>
                      <a:pt x="1026" y="728"/>
                    </a:lnTo>
                    <a:lnTo>
                      <a:pt x="1046" y="622"/>
                    </a:lnTo>
                    <a:lnTo>
                      <a:pt x="1026" y="603"/>
                    </a:lnTo>
                    <a:lnTo>
                      <a:pt x="979" y="402"/>
                    </a:lnTo>
                    <a:lnTo>
                      <a:pt x="902" y="287"/>
                    </a:lnTo>
                    <a:lnTo>
                      <a:pt x="768" y="37"/>
                    </a:lnTo>
                    <a:lnTo>
                      <a:pt x="740" y="37"/>
                    </a:lnTo>
                    <a:lnTo>
                      <a:pt x="720" y="47"/>
                    </a:lnTo>
                    <a:lnTo>
                      <a:pt x="691" y="37"/>
                    </a:lnTo>
                    <a:lnTo>
                      <a:pt x="682" y="9"/>
                    </a:lnTo>
                    <a:lnTo>
                      <a:pt x="585" y="0"/>
                    </a:lnTo>
                    <a:lnTo>
                      <a:pt x="413" y="28"/>
                    </a:lnTo>
                    <a:lnTo>
                      <a:pt x="183" y="37"/>
                    </a:lnTo>
                    <a:lnTo>
                      <a:pt x="211" y="162"/>
                    </a:lnTo>
                    <a:lnTo>
                      <a:pt x="269" y="335"/>
                    </a:lnTo>
                    <a:lnTo>
                      <a:pt x="413" y="555"/>
                    </a:lnTo>
                    <a:lnTo>
                      <a:pt x="461" y="622"/>
                    </a:lnTo>
                    <a:close/>
                    <a:moveTo>
                      <a:pt x="912" y="1303"/>
                    </a:moveTo>
                    <a:lnTo>
                      <a:pt x="912" y="1351"/>
                    </a:lnTo>
                    <a:lnTo>
                      <a:pt x="921" y="1400"/>
                    </a:lnTo>
                    <a:lnTo>
                      <a:pt x="921" y="1456"/>
                    </a:lnTo>
                    <a:lnTo>
                      <a:pt x="921" y="1505"/>
                    </a:lnTo>
                    <a:lnTo>
                      <a:pt x="931" y="1553"/>
                    </a:lnTo>
                    <a:lnTo>
                      <a:pt x="931" y="1600"/>
                    </a:lnTo>
                    <a:lnTo>
                      <a:pt x="931" y="1648"/>
                    </a:lnTo>
                    <a:lnTo>
                      <a:pt x="931" y="1697"/>
                    </a:lnTo>
                    <a:lnTo>
                      <a:pt x="1133" y="1860"/>
                    </a:lnTo>
                    <a:lnTo>
                      <a:pt x="1123" y="1831"/>
                    </a:lnTo>
                    <a:lnTo>
                      <a:pt x="1084" y="1811"/>
                    </a:lnTo>
                    <a:lnTo>
                      <a:pt x="1008" y="1658"/>
                    </a:lnTo>
                    <a:lnTo>
                      <a:pt x="931" y="1370"/>
                    </a:lnTo>
                    <a:lnTo>
                      <a:pt x="912" y="1303"/>
                    </a:lnTo>
                    <a:close/>
                  </a:path>
                </a:pathLst>
              </a:custGeom>
              <a:solidFill>
                <a:srgbClr val="470D82"/>
              </a:solidFill>
              <a:ln w="9525">
                <a:noFill/>
                <a:round/>
                <a:headEnd/>
                <a:tailEnd/>
              </a:ln>
            </p:spPr>
            <p:txBody>
              <a:bodyPr>
                <a:prstTxWarp prst="textNoShape">
                  <a:avLst/>
                </a:prstTxWarp>
              </a:bodyPr>
              <a:lstStyle/>
              <a:p>
                <a:endParaRPr lang="en-US"/>
              </a:p>
            </p:txBody>
          </p:sp>
          <p:sp>
            <p:nvSpPr>
              <p:cNvPr id="63751" name="Freeform 309"/>
              <p:cNvSpPr>
                <a:spLocks noEditPoints="1"/>
              </p:cNvSpPr>
              <p:nvPr/>
            </p:nvSpPr>
            <p:spPr bwMode="auto">
              <a:xfrm>
                <a:off x="4331" y="2717"/>
                <a:ext cx="171" cy="230"/>
              </a:xfrm>
              <a:custGeom>
                <a:avLst/>
                <a:gdLst>
                  <a:gd name="T0" fmla="*/ 825 w 854"/>
                  <a:gd name="T1" fmla="*/ 240 h 1151"/>
                  <a:gd name="T2" fmla="*/ 806 w 854"/>
                  <a:gd name="T3" fmla="*/ 250 h 1151"/>
                  <a:gd name="T4" fmla="*/ 787 w 854"/>
                  <a:gd name="T5" fmla="*/ 250 h 1151"/>
                  <a:gd name="T6" fmla="*/ 825 w 854"/>
                  <a:gd name="T7" fmla="*/ 144 h 1151"/>
                  <a:gd name="T8" fmla="*/ 854 w 854"/>
                  <a:gd name="T9" fmla="*/ 288 h 1151"/>
                  <a:gd name="T10" fmla="*/ 757 w 854"/>
                  <a:gd name="T11" fmla="*/ 278 h 1151"/>
                  <a:gd name="T12" fmla="*/ 729 w 854"/>
                  <a:gd name="T13" fmla="*/ 307 h 1151"/>
                  <a:gd name="T14" fmla="*/ 710 w 854"/>
                  <a:gd name="T15" fmla="*/ 336 h 1151"/>
                  <a:gd name="T16" fmla="*/ 701 w 854"/>
                  <a:gd name="T17" fmla="*/ 375 h 1151"/>
                  <a:gd name="T18" fmla="*/ 701 w 854"/>
                  <a:gd name="T19" fmla="*/ 384 h 1151"/>
                  <a:gd name="T20" fmla="*/ 690 w 854"/>
                  <a:gd name="T21" fmla="*/ 355 h 1151"/>
                  <a:gd name="T22" fmla="*/ 671 w 854"/>
                  <a:gd name="T23" fmla="*/ 326 h 1151"/>
                  <a:gd name="T24" fmla="*/ 652 w 854"/>
                  <a:gd name="T25" fmla="*/ 307 h 1151"/>
                  <a:gd name="T26" fmla="*/ 624 w 854"/>
                  <a:gd name="T27" fmla="*/ 298 h 1151"/>
                  <a:gd name="T28" fmla="*/ 585 w 854"/>
                  <a:gd name="T29" fmla="*/ 317 h 1151"/>
                  <a:gd name="T30" fmla="*/ 557 w 854"/>
                  <a:gd name="T31" fmla="*/ 345 h 1151"/>
                  <a:gd name="T32" fmla="*/ 527 w 854"/>
                  <a:gd name="T33" fmla="*/ 394 h 1151"/>
                  <a:gd name="T34" fmla="*/ 518 w 854"/>
                  <a:gd name="T35" fmla="*/ 259 h 1151"/>
                  <a:gd name="T36" fmla="*/ 546 w 854"/>
                  <a:gd name="T37" fmla="*/ 39 h 1151"/>
                  <a:gd name="T38" fmla="*/ 777 w 854"/>
                  <a:gd name="T39" fmla="*/ 173 h 1151"/>
                  <a:gd name="T40" fmla="*/ 508 w 854"/>
                  <a:gd name="T41" fmla="*/ 614 h 1151"/>
                  <a:gd name="T42" fmla="*/ 518 w 854"/>
                  <a:gd name="T43" fmla="*/ 729 h 1151"/>
                  <a:gd name="T44" fmla="*/ 537 w 854"/>
                  <a:gd name="T45" fmla="*/ 835 h 1151"/>
                  <a:gd name="T46" fmla="*/ 546 w 854"/>
                  <a:gd name="T47" fmla="*/ 921 h 1151"/>
                  <a:gd name="T48" fmla="*/ 557 w 854"/>
                  <a:gd name="T49" fmla="*/ 969 h 1151"/>
                  <a:gd name="T50" fmla="*/ 546 w 854"/>
                  <a:gd name="T51" fmla="*/ 902 h 1151"/>
                  <a:gd name="T52" fmla="*/ 546 w 854"/>
                  <a:gd name="T53" fmla="*/ 825 h 1151"/>
                  <a:gd name="T54" fmla="*/ 537 w 854"/>
                  <a:gd name="T55" fmla="*/ 749 h 1151"/>
                  <a:gd name="T56" fmla="*/ 527 w 854"/>
                  <a:gd name="T57" fmla="*/ 672 h 1151"/>
                  <a:gd name="T58" fmla="*/ 508 w 854"/>
                  <a:gd name="T59" fmla="*/ 614 h 1151"/>
                  <a:gd name="T60" fmla="*/ 471 w 854"/>
                  <a:gd name="T61" fmla="*/ 364 h 1151"/>
                  <a:gd name="T62" fmla="*/ 460 w 854"/>
                  <a:gd name="T63" fmla="*/ 269 h 1151"/>
                  <a:gd name="T64" fmla="*/ 441 w 854"/>
                  <a:gd name="T65" fmla="*/ 173 h 1151"/>
                  <a:gd name="T66" fmla="*/ 432 w 854"/>
                  <a:gd name="T67" fmla="*/ 76 h 1151"/>
                  <a:gd name="T68" fmla="*/ 508 w 854"/>
                  <a:gd name="T69" fmla="*/ 20 h 1151"/>
                  <a:gd name="T70" fmla="*/ 480 w 854"/>
                  <a:gd name="T71" fmla="*/ 413 h 1151"/>
                  <a:gd name="T72" fmla="*/ 327 w 854"/>
                  <a:gd name="T73" fmla="*/ 76 h 1151"/>
                  <a:gd name="T74" fmla="*/ 297 w 854"/>
                  <a:gd name="T75" fmla="*/ 211 h 1151"/>
                  <a:gd name="T76" fmla="*/ 269 w 854"/>
                  <a:gd name="T77" fmla="*/ 431 h 1151"/>
                  <a:gd name="T78" fmla="*/ 278 w 854"/>
                  <a:gd name="T79" fmla="*/ 749 h 1151"/>
                  <a:gd name="T80" fmla="*/ 297 w 854"/>
                  <a:gd name="T81" fmla="*/ 1036 h 1151"/>
                  <a:gd name="T82" fmla="*/ 297 w 854"/>
                  <a:gd name="T83" fmla="*/ 1007 h 1151"/>
                  <a:gd name="T84" fmla="*/ 239 w 854"/>
                  <a:gd name="T85" fmla="*/ 729 h 1151"/>
                  <a:gd name="T86" fmla="*/ 153 w 854"/>
                  <a:gd name="T87" fmla="*/ 461 h 1151"/>
                  <a:gd name="T88" fmla="*/ 48 w 854"/>
                  <a:gd name="T89" fmla="*/ 192 h 1151"/>
                  <a:gd name="T90" fmla="*/ 105 w 854"/>
                  <a:gd name="T91" fmla="*/ 58 h 1151"/>
                  <a:gd name="T92" fmla="*/ 115 w 854"/>
                  <a:gd name="T93" fmla="*/ 220 h 1151"/>
                  <a:gd name="T94" fmla="*/ 221 w 854"/>
                  <a:gd name="T95" fmla="*/ 605 h 1151"/>
                  <a:gd name="T96" fmla="*/ 221 w 854"/>
                  <a:gd name="T97" fmla="*/ 508 h 1151"/>
                  <a:gd name="T98" fmla="*/ 172 w 854"/>
                  <a:gd name="T99" fmla="*/ 48 h 1151"/>
                  <a:gd name="T100" fmla="*/ 307 w 854"/>
                  <a:gd name="T101" fmla="*/ 0 h 1151"/>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854"/>
                  <a:gd name="T154" fmla="*/ 0 h 1151"/>
                  <a:gd name="T155" fmla="*/ 854 w 854"/>
                  <a:gd name="T156" fmla="*/ 1151 h 1151"/>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854" h="1151">
                    <a:moveTo>
                      <a:pt x="854" y="288"/>
                    </a:moveTo>
                    <a:lnTo>
                      <a:pt x="825" y="240"/>
                    </a:lnTo>
                    <a:lnTo>
                      <a:pt x="815" y="250"/>
                    </a:lnTo>
                    <a:lnTo>
                      <a:pt x="806" y="250"/>
                    </a:lnTo>
                    <a:lnTo>
                      <a:pt x="796" y="250"/>
                    </a:lnTo>
                    <a:lnTo>
                      <a:pt x="787" y="250"/>
                    </a:lnTo>
                    <a:lnTo>
                      <a:pt x="796" y="211"/>
                    </a:lnTo>
                    <a:lnTo>
                      <a:pt x="825" y="144"/>
                    </a:lnTo>
                    <a:lnTo>
                      <a:pt x="854" y="154"/>
                    </a:lnTo>
                    <a:lnTo>
                      <a:pt x="854" y="288"/>
                    </a:lnTo>
                    <a:close/>
                    <a:moveTo>
                      <a:pt x="768" y="259"/>
                    </a:moveTo>
                    <a:lnTo>
                      <a:pt x="757" y="278"/>
                    </a:lnTo>
                    <a:lnTo>
                      <a:pt x="738" y="288"/>
                    </a:lnTo>
                    <a:lnTo>
                      <a:pt x="729" y="307"/>
                    </a:lnTo>
                    <a:lnTo>
                      <a:pt x="720" y="317"/>
                    </a:lnTo>
                    <a:lnTo>
                      <a:pt x="710" y="336"/>
                    </a:lnTo>
                    <a:lnTo>
                      <a:pt x="710" y="355"/>
                    </a:lnTo>
                    <a:lnTo>
                      <a:pt x="701" y="375"/>
                    </a:lnTo>
                    <a:lnTo>
                      <a:pt x="701" y="394"/>
                    </a:lnTo>
                    <a:lnTo>
                      <a:pt x="701" y="384"/>
                    </a:lnTo>
                    <a:lnTo>
                      <a:pt x="701" y="375"/>
                    </a:lnTo>
                    <a:lnTo>
                      <a:pt x="690" y="355"/>
                    </a:lnTo>
                    <a:lnTo>
                      <a:pt x="681" y="345"/>
                    </a:lnTo>
                    <a:lnTo>
                      <a:pt x="671" y="326"/>
                    </a:lnTo>
                    <a:lnTo>
                      <a:pt x="662" y="317"/>
                    </a:lnTo>
                    <a:lnTo>
                      <a:pt x="652" y="307"/>
                    </a:lnTo>
                    <a:lnTo>
                      <a:pt x="652" y="298"/>
                    </a:lnTo>
                    <a:lnTo>
                      <a:pt x="624" y="298"/>
                    </a:lnTo>
                    <a:lnTo>
                      <a:pt x="604" y="307"/>
                    </a:lnTo>
                    <a:lnTo>
                      <a:pt x="585" y="317"/>
                    </a:lnTo>
                    <a:lnTo>
                      <a:pt x="566" y="326"/>
                    </a:lnTo>
                    <a:lnTo>
                      <a:pt x="557" y="345"/>
                    </a:lnTo>
                    <a:lnTo>
                      <a:pt x="537" y="364"/>
                    </a:lnTo>
                    <a:lnTo>
                      <a:pt x="527" y="394"/>
                    </a:lnTo>
                    <a:lnTo>
                      <a:pt x="518" y="413"/>
                    </a:lnTo>
                    <a:lnTo>
                      <a:pt x="518" y="259"/>
                    </a:lnTo>
                    <a:lnTo>
                      <a:pt x="527" y="67"/>
                    </a:lnTo>
                    <a:lnTo>
                      <a:pt x="546" y="39"/>
                    </a:lnTo>
                    <a:lnTo>
                      <a:pt x="777" y="134"/>
                    </a:lnTo>
                    <a:lnTo>
                      <a:pt x="777" y="173"/>
                    </a:lnTo>
                    <a:lnTo>
                      <a:pt x="768" y="259"/>
                    </a:lnTo>
                    <a:close/>
                    <a:moveTo>
                      <a:pt x="508" y="614"/>
                    </a:moveTo>
                    <a:lnTo>
                      <a:pt x="518" y="672"/>
                    </a:lnTo>
                    <a:lnTo>
                      <a:pt x="518" y="729"/>
                    </a:lnTo>
                    <a:lnTo>
                      <a:pt x="527" y="777"/>
                    </a:lnTo>
                    <a:lnTo>
                      <a:pt x="537" y="835"/>
                    </a:lnTo>
                    <a:lnTo>
                      <a:pt x="537" y="882"/>
                    </a:lnTo>
                    <a:lnTo>
                      <a:pt x="546" y="921"/>
                    </a:lnTo>
                    <a:lnTo>
                      <a:pt x="546" y="949"/>
                    </a:lnTo>
                    <a:lnTo>
                      <a:pt x="557" y="969"/>
                    </a:lnTo>
                    <a:lnTo>
                      <a:pt x="557" y="940"/>
                    </a:lnTo>
                    <a:lnTo>
                      <a:pt x="546" y="902"/>
                    </a:lnTo>
                    <a:lnTo>
                      <a:pt x="546" y="863"/>
                    </a:lnTo>
                    <a:lnTo>
                      <a:pt x="546" y="825"/>
                    </a:lnTo>
                    <a:lnTo>
                      <a:pt x="537" y="786"/>
                    </a:lnTo>
                    <a:lnTo>
                      <a:pt x="537" y="749"/>
                    </a:lnTo>
                    <a:lnTo>
                      <a:pt x="527" y="710"/>
                    </a:lnTo>
                    <a:lnTo>
                      <a:pt x="527" y="672"/>
                    </a:lnTo>
                    <a:lnTo>
                      <a:pt x="518" y="681"/>
                    </a:lnTo>
                    <a:lnTo>
                      <a:pt x="508" y="614"/>
                    </a:lnTo>
                    <a:close/>
                    <a:moveTo>
                      <a:pt x="480" y="413"/>
                    </a:moveTo>
                    <a:lnTo>
                      <a:pt x="471" y="364"/>
                    </a:lnTo>
                    <a:lnTo>
                      <a:pt x="471" y="317"/>
                    </a:lnTo>
                    <a:lnTo>
                      <a:pt x="460" y="269"/>
                    </a:lnTo>
                    <a:lnTo>
                      <a:pt x="451" y="220"/>
                    </a:lnTo>
                    <a:lnTo>
                      <a:pt x="441" y="173"/>
                    </a:lnTo>
                    <a:lnTo>
                      <a:pt x="441" y="125"/>
                    </a:lnTo>
                    <a:lnTo>
                      <a:pt x="432" y="76"/>
                    </a:lnTo>
                    <a:lnTo>
                      <a:pt x="432" y="29"/>
                    </a:lnTo>
                    <a:lnTo>
                      <a:pt x="508" y="20"/>
                    </a:lnTo>
                    <a:lnTo>
                      <a:pt x="480" y="67"/>
                    </a:lnTo>
                    <a:lnTo>
                      <a:pt x="480" y="413"/>
                    </a:lnTo>
                    <a:close/>
                    <a:moveTo>
                      <a:pt x="355" y="20"/>
                    </a:moveTo>
                    <a:lnTo>
                      <a:pt x="327" y="76"/>
                    </a:lnTo>
                    <a:lnTo>
                      <a:pt x="307" y="144"/>
                    </a:lnTo>
                    <a:lnTo>
                      <a:pt x="297" y="211"/>
                    </a:lnTo>
                    <a:lnTo>
                      <a:pt x="278" y="278"/>
                    </a:lnTo>
                    <a:lnTo>
                      <a:pt x="269" y="431"/>
                    </a:lnTo>
                    <a:lnTo>
                      <a:pt x="269" y="595"/>
                    </a:lnTo>
                    <a:lnTo>
                      <a:pt x="278" y="749"/>
                    </a:lnTo>
                    <a:lnTo>
                      <a:pt x="288" y="902"/>
                    </a:lnTo>
                    <a:lnTo>
                      <a:pt x="297" y="1036"/>
                    </a:lnTo>
                    <a:lnTo>
                      <a:pt x="297" y="1151"/>
                    </a:lnTo>
                    <a:lnTo>
                      <a:pt x="297" y="1007"/>
                    </a:lnTo>
                    <a:lnTo>
                      <a:pt x="269" y="863"/>
                    </a:lnTo>
                    <a:lnTo>
                      <a:pt x="239" y="729"/>
                    </a:lnTo>
                    <a:lnTo>
                      <a:pt x="202" y="585"/>
                    </a:lnTo>
                    <a:lnTo>
                      <a:pt x="153" y="461"/>
                    </a:lnTo>
                    <a:lnTo>
                      <a:pt x="105" y="326"/>
                    </a:lnTo>
                    <a:lnTo>
                      <a:pt x="48" y="192"/>
                    </a:lnTo>
                    <a:lnTo>
                      <a:pt x="0" y="67"/>
                    </a:lnTo>
                    <a:lnTo>
                      <a:pt x="105" y="58"/>
                    </a:lnTo>
                    <a:lnTo>
                      <a:pt x="134" y="58"/>
                    </a:lnTo>
                    <a:lnTo>
                      <a:pt x="115" y="220"/>
                    </a:lnTo>
                    <a:lnTo>
                      <a:pt x="163" y="431"/>
                    </a:lnTo>
                    <a:lnTo>
                      <a:pt x="221" y="605"/>
                    </a:lnTo>
                    <a:lnTo>
                      <a:pt x="230" y="614"/>
                    </a:lnTo>
                    <a:lnTo>
                      <a:pt x="221" y="508"/>
                    </a:lnTo>
                    <a:lnTo>
                      <a:pt x="163" y="220"/>
                    </a:lnTo>
                    <a:lnTo>
                      <a:pt x="172" y="48"/>
                    </a:lnTo>
                    <a:lnTo>
                      <a:pt x="249" y="29"/>
                    </a:lnTo>
                    <a:lnTo>
                      <a:pt x="307" y="0"/>
                    </a:lnTo>
                    <a:lnTo>
                      <a:pt x="355" y="20"/>
                    </a:lnTo>
                    <a:close/>
                  </a:path>
                </a:pathLst>
              </a:custGeom>
              <a:solidFill>
                <a:srgbClr val="470D82"/>
              </a:solidFill>
              <a:ln w="9525">
                <a:noFill/>
                <a:round/>
                <a:headEnd/>
                <a:tailEnd/>
              </a:ln>
            </p:spPr>
            <p:txBody>
              <a:bodyPr>
                <a:prstTxWarp prst="textNoShape">
                  <a:avLst/>
                </a:prstTxWarp>
              </a:bodyPr>
              <a:lstStyle/>
              <a:p>
                <a:endParaRPr lang="en-US"/>
              </a:p>
            </p:txBody>
          </p:sp>
          <p:sp>
            <p:nvSpPr>
              <p:cNvPr id="63752" name="Freeform 310"/>
              <p:cNvSpPr>
                <a:spLocks/>
              </p:cNvSpPr>
              <p:nvPr/>
            </p:nvSpPr>
            <p:spPr bwMode="auto">
              <a:xfrm>
                <a:off x="4344" y="3546"/>
                <a:ext cx="87" cy="93"/>
              </a:xfrm>
              <a:custGeom>
                <a:avLst/>
                <a:gdLst>
                  <a:gd name="T0" fmla="*/ 38 w 432"/>
                  <a:gd name="T1" fmla="*/ 47 h 469"/>
                  <a:gd name="T2" fmla="*/ 58 w 432"/>
                  <a:gd name="T3" fmla="*/ 86 h 469"/>
                  <a:gd name="T4" fmla="*/ 67 w 432"/>
                  <a:gd name="T5" fmla="*/ 125 h 469"/>
                  <a:gd name="T6" fmla="*/ 86 w 432"/>
                  <a:gd name="T7" fmla="*/ 153 h 469"/>
                  <a:gd name="T8" fmla="*/ 96 w 432"/>
                  <a:gd name="T9" fmla="*/ 191 h 469"/>
                  <a:gd name="T10" fmla="*/ 116 w 432"/>
                  <a:gd name="T11" fmla="*/ 220 h 469"/>
                  <a:gd name="T12" fmla="*/ 135 w 432"/>
                  <a:gd name="T13" fmla="*/ 258 h 469"/>
                  <a:gd name="T14" fmla="*/ 144 w 432"/>
                  <a:gd name="T15" fmla="*/ 288 h 469"/>
                  <a:gd name="T16" fmla="*/ 163 w 432"/>
                  <a:gd name="T17" fmla="*/ 316 h 469"/>
                  <a:gd name="T18" fmla="*/ 182 w 432"/>
                  <a:gd name="T19" fmla="*/ 325 h 469"/>
                  <a:gd name="T20" fmla="*/ 192 w 432"/>
                  <a:gd name="T21" fmla="*/ 325 h 469"/>
                  <a:gd name="T22" fmla="*/ 211 w 432"/>
                  <a:gd name="T23" fmla="*/ 335 h 469"/>
                  <a:gd name="T24" fmla="*/ 230 w 432"/>
                  <a:gd name="T25" fmla="*/ 344 h 469"/>
                  <a:gd name="T26" fmla="*/ 240 w 432"/>
                  <a:gd name="T27" fmla="*/ 344 h 469"/>
                  <a:gd name="T28" fmla="*/ 260 w 432"/>
                  <a:gd name="T29" fmla="*/ 355 h 469"/>
                  <a:gd name="T30" fmla="*/ 269 w 432"/>
                  <a:gd name="T31" fmla="*/ 355 h 469"/>
                  <a:gd name="T32" fmla="*/ 288 w 432"/>
                  <a:gd name="T33" fmla="*/ 364 h 469"/>
                  <a:gd name="T34" fmla="*/ 288 w 432"/>
                  <a:gd name="T35" fmla="*/ 374 h 469"/>
                  <a:gd name="T36" fmla="*/ 288 w 432"/>
                  <a:gd name="T37" fmla="*/ 393 h 469"/>
                  <a:gd name="T38" fmla="*/ 297 w 432"/>
                  <a:gd name="T39" fmla="*/ 402 h 469"/>
                  <a:gd name="T40" fmla="*/ 307 w 432"/>
                  <a:gd name="T41" fmla="*/ 422 h 469"/>
                  <a:gd name="T42" fmla="*/ 316 w 432"/>
                  <a:gd name="T43" fmla="*/ 441 h 469"/>
                  <a:gd name="T44" fmla="*/ 326 w 432"/>
                  <a:gd name="T45" fmla="*/ 450 h 469"/>
                  <a:gd name="T46" fmla="*/ 335 w 432"/>
                  <a:gd name="T47" fmla="*/ 469 h 469"/>
                  <a:gd name="T48" fmla="*/ 346 w 432"/>
                  <a:gd name="T49" fmla="*/ 469 h 469"/>
                  <a:gd name="T50" fmla="*/ 346 w 432"/>
                  <a:gd name="T51" fmla="*/ 422 h 469"/>
                  <a:gd name="T52" fmla="*/ 355 w 432"/>
                  <a:gd name="T53" fmla="*/ 364 h 469"/>
                  <a:gd name="T54" fmla="*/ 374 w 432"/>
                  <a:gd name="T55" fmla="*/ 307 h 469"/>
                  <a:gd name="T56" fmla="*/ 384 w 432"/>
                  <a:gd name="T57" fmla="*/ 258 h 469"/>
                  <a:gd name="T58" fmla="*/ 404 w 432"/>
                  <a:gd name="T59" fmla="*/ 202 h 469"/>
                  <a:gd name="T60" fmla="*/ 413 w 432"/>
                  <a:gd name="T61" fmla="*/ 144 h 469"/>
                  <a:gd name="T62" fmla="*/ 422 w 432"/>
                  <a:gd name="T63" fmla="*/ 86 h 469"/>
                  <a:gd name="T64" fmla="*/ 432 w 432"/>
                  <a:gd name="T65" fmla="*/ 38 h 469"/>
                  <a:gd name="T66" fmla="*/ 374 w 432"/>
                  <a:gd name="T67" fmla="*/ 28 h 469"/>
                  <a:gd name="T68" fmla="*/ 326 w 432"/>
                  <a:gd name="T69" fmla="*/ 28 h 469"/>
                  <a:gd name="T70" fmla="*/ 269 w 432"/>
                  <a:gd name="T71" fmla="*/ 19 h 469"/>
                  <a:gd name="T72" fmla="*/ 211 w 432"/>
                  <a:gd name="T73" fmla="*/ 9 h 469"/>
                  <a:gd name="T74" fmla="*/ 163 w 432"/>
                  <a:gd name="T75" fmla="*/ 0 h 469"/>
                  <a:gd name="T76" fmla="*/ 105 w 432"/>
                  <a:gd name="T77" fmla="*/ 0 h 469"/>
                  <a:gd name="T78" fmla="*/ 48 w 432"/>
                  <a:gd name="T79" fmla="*/ 9 h 469"/>
                  <a:gd name="T80" fmla="*/ 0 w 432"/>
                  <a:gd name="T81" fmla="*/ 19 h 469"/>
                  <a:gd name="T82" fmla="*/ 10 w 432"/>
                  <a:gd name="T83" fmla="*/ 19 h 469"/>
                  <a:gd name="T84" fmla="*/ 10 w 432"/>
                  <a:gd name="T85" fmla="*/ 28 h 469"/>
                  <a:gd name="T86" fmla="*/ 19 w 432"/>
                  <a:gd name="T87" fmla="*/ 28 h 469"/>
                  <a:gd name="T88" fmla="*/ 19 w 432"/>
                  <a:gd name="T89" fmla="*/ 38 h 469"/>
                  <a:gd name="T90" fmla="*/ 29 w 432"/>
                  <a:gd name="T91" fmla="*/ 38 h 469"/>
                  <a:gd name="T92" fmla="*/ 38 w 432"/>
                  <a:gd name="T93" fmla="*/ 38 h 469"/>
                  <a:gd name="T94" fmla="*/ 38 w 432"/>
                  <a:gd name="T95" fmla="*/ 47 h 46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32"/>
                  <a:gd name="T145" fmla="*/ 0 h 469"/>
                  <a:gd name="T146" fmla="*/ 432 w 432"/>
                  <a:gd name="T147" fmla="*/ 469 h 46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32" h="469">
                    <a:moveTo>
                      <a:pt x="38" y="47"/>
                    </a:moveTo>
                    <a:lnTo>
                      <a:pt x="58" y="86"/>
                    </a:lnTo>
                    <a:lnTo>
                      <a:pt x="67" y="125"/>
                    </a:lnTo>
                    <a:lnTo>
                      <a:pt x="86" y="153"/>
                    </a:lnTo>
                    <a:lnTo>
                      <a:pt x="96" y="191"/>
                    </a:lnTo>
                    <a:lnTo>
                      <a:pt x="116" y="220"/>
                    </a:lnTo>
                    <a:lnTo>
                      <a:pt x="135" y="258"/>
                    </a:lnTo>
                    <a:lnTo>
                      <a:pt x="144" y="288"/>
                    </a:lnTo>
                    <a:lnTo>
                      <a:pt x="163" y="316"/>
                    </a:lnTo>
                    <a:lnTo>
                      <a:pt x="182" y="325"/>
                    </a:lnTo>
                    <a:lnTo>
                      <a:pt x="192" y="325"/>
                    </a:lnTo>
                    <a:lnTo>
                      <a:pt x="211" y="335"/>
                    </a:lnTo>
                    <a:lnTo>
                      <a:pt x="230" y="344"/>
                    </a:lnTo>
                    <a:lnTo>
                      <a:pt x="240" y="344"/>
                    </a:lnTo>
                    <a:lnTo>
                      <a:pt x="260" y="355"/>
                    </a:lnTo>
                    <a:lnTo>
                      <a:pt x="269" y="355"/>
                    </a:lnTo>
                    <a:lnTo>
                      <a:pt x="288" y="364"/>
                    </a:lnTo>
                    <a:lnTo>
                      <a:pt x="288" y="374"/>
                    </a:lnTo>
                    <a:lnTo>
                      <a:pt x="288" y="393"/>
                    </a:lnTo>
                    <a:lnTo>
                      <a:pt x="297" y="402"/>
                    </a:lnTo>
                    <a:lnTo>
                      <a:pt x="307" y="422"/>
                    </a:lnTo>
                    <a:lnTo>
                      <a:pt x="316" y="441"/>
                    </a:lnTo>
                    <a:lnTo>
                      <a:pt x="326" y="450"/>
                    </a:lnTo>
                    <a:lnTo>
                      <a:pt x="335" y="469"/>
                    </a:lnTo>
                    <a:lnTo>
                      <a:pt x="346" y="469"/>
                    </a:lnTo>
                    <a:lnTo>
                      <a:pt x="346" y="422"/>
                    </a:lnTo>
                    <a:lnTo>
                      <a:pt x="355" y="364"/>
                    </a:lnTo>
                    <a:lnTo>
                      <a:pt x="374" y="307"/>
                    </a:lnTo>
                    <a:lnTo>
                      <a:pt x="384" y="258"/>
                    </a:lnTo>
                    <a:lnTo>
                      <a:pt x="404" y="202"/>
                    </a:lnTo>
                    <a:lnTo>
                      <a:pt x="413" y="144"/>
                    </a:lnTo>
                    <a:lnTo>
                      <a:pt x="422" y="86"/>
                    </a:lnTo>
                    <a:lnTo>
                      <a:pt x="432" y="38"/>
                    </a:lnTo>
                    <a:lnTo>
                      <a:pt x="374" y="28"/>
                    </a:lnTo>
                    <a:lnTo>
                      <a:pt x="326" y="28"/>
                    </a:lnTo>
                    <a:lnTo>
                      <a:pt x="269" y="19"/>
                    </a:lnTo>
                    <a:lnTo>
                      <a:pt x="211" y="9"/>
                    </a:lnTo>
                    <a:lnTo>
                      <a:pt x="163" y="0"/>
                    </a:lnTo>
                    <a:lnTo>
                      <a:pt x="105" y="0"/>
                    </a:lnTo>
                    <a:lnTo>
                      <a:pt x="48" y="9"/>
                    </a:lnTo>
                    <a:lnTo>
                      <a:pt x="0" y="19"/>
                    </a:lnTo>
                    <a:lnTo>
                      <a:pt x="10" y="19"/>
                    </a:lnTo>
                    <a:lnTo>
                      <a:pt x="10" y="28"/>
                    </a:lnTo>
                    <a:lnTo>
                      <a:pt x="19" y="28"/>
                    </a:lnTo>
                    <a:lnTo>
                      <a:pt x="19" y="38"/>
                    </a:lnTo>
                    <a:lnTo>
                      <a:pt x="29" y="38"/>
                    </a:lnTo>
                    <a:lnTo>
                      <a:pt x="38" y="38"/>
                    </a:lnTo>
                    <a:lnTo>
                      <a:pt x="38" y="47"/>
                    </a:lnTo>
                    <a:close/>
                  </a:path>
                </a:pathLst>
              </a:custGeom>
              <a:solidFill>
                <a:srgbClr val="B5B58A"/>
              </a:solidFill>
              <a:ln w="9525">
                <a:noFill/>
                <a:round/>
                <a:headEnd/>
                <a:tailEnd/>
              </a:ln>
            </p:spPr>
            <p:txBody>
              <a:bodyPr>
                <a:prstTxWarp prst="textNoShape">
                  <a:avLst/>
                </a:prstTxWarp>
              </a:bodyPr>
              <a:lstStyle/>
              <a:p>
                <a:endParaRPr lang="en-US"/>
              </a:p>
            </p:txBody>
          </p:sp>
          <p:sp>
            <p:nvSpPr>
              <p:cNvPr id="63753" name="Freeform 311"/>
              <p:cNvSpPr>
                <a:spLocks/>
              </p:cNvSpPr>
              <p:nvPr/>
            </p:nvSpPr>
            <p:spPr bwMode="auto">
              <a:xfrm>
                <a:off x="4314" y="3582"/>
                <a:ext cx="134" cy="253"/>
              </a:xfrm>
              <a:custGeom>
                <a:avLst/>
                <a:gdLst>
                  <a:gd name="T0" fmla="*/ 125 w 671"/>
                  <a:gd name="T1" fmla="*/ 87 h 1266"/>
                  <a:gd name="T2" fmla="*/ 182 w 671"/>
                  <a:gd name="T3" fmla="*/ 201 h 1266"/>
                  <a:gd name="T4" fmla="*/ 278 w 671"/>
                  <a:gd name="T5" fmla="*/ 306 h 1266"/>
                  <a:gd name="T6" fmla="*/ 374 w 671"/>
                  <a:gd name="T7" fmla="*/ 412 h 1266"/>
                  <a:gd name="T8" fmla="*/ 469 w 671"/>
                  <a:gd name="T9" fmla="*/ 508 h 1266"/>
                  <a:gd name="T10" fmla="*/ 469 w 671"/>
                  <a:gd name="T11" fmla="*/ 566 h 1266"/>
                  <a:gd name="T12" fmla="*/ 479 w 671"/>
                  <a:gd name="T13" fmla="*/ 642 h 1266"/>
                  <a:gd name="T14" fmla="*/ 488 w 671"/>
                  <a:gd name="T15" fmla="*/ 719 h 1266"/>
                  <a:gd name="T16" fmla="*/ 488 w 671"/>
                  <a:gd name="T17" fmla="*/ 786 h 1266"/>
                  <a:gd name="T18" fmla="*/ 546 w 671"/>
                  <a:gd name="T19" fmla="*/ 834 h 1266"/>
                  <a:gd name="T20" fmla="*/ 585 w 671"/>
                  <a:gd name="T21" fmla="*/ 844 h 1266"/>
                  <a:gd name="T22" fmla="*/ 623 w 671"/>
                  <a:gd name="T23" fmla="*/ 853 h 1266"/>
                  <a:gd name="T24" fmla="*/ 652 w 671"/>
                  <a:gd name="T25" fmla="*/ 863 h 1266"/>
                  <a:gd name="T26" fmla="*/ 662 w 671"/>
                  <a:gd name="T27" fmla="*/ 882 h 1266"/>
                  <a:gd name="T28" fmla="*/ 643 w 671"/>
                  <a:gd name="T29" fmla="*/ 911 h 1266"/>
                  <a:gd name="T30" fmla="*/ 604 w 671"/>
                  <a:gd name="T31" fmla="*/ 940 h 1266"/>
                  <a:gd name="T32" fmla="*/ 575 w 671"/>
                  <a:gd name="T33" fmla="*/ 949 h 1266"/>
                  <a:gd name="T34" fmla="*/ 557 w 671"/>
                  <a:gd name="T35" fmla="*/ 958 h 1266"/>
                  <a:gd name="T36" fmla="*/ 537 w 671"/>
                  <a:gd name="T37" fmla="*/ 997 h 1266"/>
                  <a:gd name="T38" fmla="*/ 518 w 671"/>
                  <a:gd name="T39" fmla="*/ 1046 h 1266"/>
                  <a:gd name="T40" fmla="*/ 508 w 671"/>
                  <a:gd name="T41" fmla="*/ 1093 h 1266"/>
                  <a:gd name="T42" fmla="*/ 499 w 671"/>
                  <a:gd name="T43" fmla="*/ 1122 h 1266"/>
                  <a:gd name="T44" fmla="*/ 527 w 671"/>
                  <a:gd name="T45" fmla="*/ 1237 h 1266"/>
                  <a:gd name="T46" fmla="*/ 537 w 671"/>
                  <a:gd name="T47" fmla="*/ 1256 h 1266"/>
                  <a:gd name="T48" fmla="*/ 527 w 671"/>
                  <a:gd name="T49" fmla="*/ 1266 h 1266"/>
                  <a:gd name="T50" fmla="*/ 508 w 671"/>
                  <a:gd name="T51" fmla="*/ 1256 h 1266"/>
                  <a:gd name="T52" fmla="*/ 488 w 671"/>
                  <a:gd name="T53" fmla="*/ 1256 h 1266"/>
                  <a:gd name="T54" fmla="*/ 469 w 671"/>
                  <a:gd name="T55" fmla="*/ 1237 h 1266"/>
                  <a:gd name="T56" fmla="*/ 402 w 671"/>
                  <a:gd name="T57" fmla="*/ 1199 h 1266"/>
                  <a:gd name="T58" fmla="*/ 316 w 671"/>
                  <a:gd name="T59" fmla="*/ 1170 h 1266"/>
                  <a:gd name="T60" fmla="*/ 230 w 671"/>
                  <a:gd name="T61" fmla="*/ 1151 h 1266"/>
                  <a:gd name="T62" fmla="*/ 191 w 671"/>
                  <a:gd name="T63" fmla="*/ 1151 h 1266"/>
                  <a:gd name="T64" fmla="*/ 163 w 671"/>
                  <a:gd name="T65" fmla="*/ 1170 h 1266"/>
                  <a:gd name="T66" fmla="*/ 134 w 671"/>
                  <a:gd name="T67" fmla="*/ 1179 h 1266"/>
                  <a:gd name="T68" fmla="*/ 105 w 671"/>
                  <a:gd name="T69" fmla="*/ 1179 h 1266"/>
                  <a:gd name="T70" fmla="*/ 86 w 671"/>
                  <a:gd name="T71" fmla="*/ 1170 h 1266"/>
                  <a:gd name="T72" fmla="*/ 125 w 671"/>
                  <a:gd name="T73" fmla="*/ 1132 h 1266"/>
                  <a:gd name="T74" fmla="*/ 172 w 671"/>
                  <a:gd name="T75" fmla="*/ 1093 h 1266"/>
                  <a:gd name="T76" fmla="*/ 220 w 671"/>
                  <a:gd name="T77" fmla="*/ 1064 h 1266"/>
                  <a:gd name="T78" fmla="*/ 239 w 671"/>
                  <a:gd name="T79" fmla="*/ 1046 h 1266"/>
                  <a:gd name="T80" fmla="*/ 258 w 671"/>
                  <a:gd name="T81" fmla="*/ 1035 h 1266"/>
                  <a:gd name="T82" fmla="*/ 269 w 671"/>
                  <a:gd name="T83" fmla="*/ 1016 h 1266"/>
                  <a:gd name="T84" fmla="*/ 288 w 671"/>
                  <a:gd name="T85" fmla="*/ 997 h 1266"/>
                  <a:gd name="T86" fmla="*/ 316 w 671"/>
                  <a:gd name="T87" fmla="*/ 958 h 1266"/>
                  <a:gd name="T88" fmla="*/ 355 w 671"/>
                  <a:gd name="T89" fmla="*/ 872 h 1266"/>
                  <a:gd name="T90" fmla="*/ 364 w 671"/>
                  <a:gd name="T91" fmla="*/ 777 h 1266"/>
                  <a:gd name="T92" fmla="*/ 355 w 671"/>
                  <a:gd name="T93" fmla="*/ 691 h 1266"/>
                  <a:gd name="T94" fmla="*/ 316 w 671"/>
                  <a:gd name="T95" fmla="*/ 614 h 1266"/>
                  <a:gd name="T96" fmla="*/ 172 w 671"/>
                  <a:gd name="T97" fmla="*/ 422 h 1266"/>
                  <a:gd name="T98" fmla="*/ 38 w 671"/>
                  <a:gd name="T99" fmla="*/ 143 h 1266"/>
                  <a:gd name="T100" fmla="*/ 0 w 671"/>
                  <a:gd name="T101" fmla="*/ 29 h 1266"/>
                  <a:gd name="T102" fmla="*/ 19 w 671"/>
                  <a:gd name="T103" fmla="*/ 20 h 1266"/>
                  <a:gd name="T104" fmla="*/ 38 w 671"/>
                  <a:gd name="T105" fmla="*/ 9 h 1266"/>
                  <a:gd name="T106" fmla="*/ 67 w 671"/>
                  <a:gd name="T107" fmla="*/ 0 h 1266"/>
                  <a:gd name="T108" fmla="*/ 95 w 671"/>
                  <a:gd name="T109" fmla="*/ 0 h 1266"/>
                  <a:gd name="T110" fmla="*/ 114 w 671"/>
                  <a:gd name="T111" fmla="*/ 57 h 126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671"/>
                  <a:gd name="T169" fmla="*/ 0 h 1266"/>
                  <a:gd name="T170" fmla="*/ 671 w 671"/>
                  <a:gd name="T171" fmla="*/ 1266 h 126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671" h="1266">
                    <a:moveTo>
                      <a:pt x="114" y="57"/>
                    </a:moveTo>
                    <a:lnTo>
                      <a:pt x="125" y="87"/>
                    </a:lnTo>
                    <a:lnTo>
                      <a:pt x="144" y="143"/>
                    </a:lnTo>
                    <a:lnTo>
                      <a:pt x="182" y="201"/>
                    </a:lnTo>
                    <a:lnTo>
                      <a:pt x="230" y="259"/>
                    </a:lnTo>
                    <a:lnTo>
                      <a:pt x="278" y="306"/>
                    </a:lnTo>
                    <a:lnTo>
                      <a:pt x="325" y="364"/>
                    </a:lnTo>
                    <a:lnTo>
                      <a:pt x="374" y="412"/>
                    </a:lnTo>
                    <a:lnTo>
                      <a:pt x="422" y="461"/>
                    </a:lnTo>
                    <a:lnTo>
                      <a:pt x="469" y="508"/>
                    </a:lnTo>
                    <a:lnTo>
                      <a:pt x="469" y="537"/>
                    </a:lnTo>
                    <a:lnTo>
                      <a:pt x="469" y="566"/>
                    </a:lnTo>
                    <a:lnTo>
                      <a:pt x="479" y="603"/>
                    </a:lnTo>
                    <a:lnTo>
                      <a:pt x="479" y="642"/>
                    </a:lnTo>
                    <a:lnTo>
                      <a:pt x="479" y="681"/>
                    </a:lnTo>
                    <a:lnTo>
                      <a:pt x="488" y="719"/>
                    </a:lnTo>
                    <a:lnTo>
                      <a:pt x="488" y="758"/>
                    </a:lnTo>
                    <a:lnTo>
                      <a:pt x="488" y="786"/>
                    </a:lnTo>
                    <a:lnTo>
                      <a:pt x="527" y="825"/>
                    </a:lnTo>
                    <a:lnTo>
                      <a:pt x="546" y="834"/>
                    </a:lnTo>
                    <a:lnTo>
                      <a:pt x="566" y="834"/>
                    </a:lnTo>
                    <a:lnTo>
                      <a:pt x="585" y="844"/>
                    </a:lnTo>
                    <a:lnTo>
                      <a:pt x="604" y="853"/>
                    </a:lnTo>
                    <a:lnTo>
                      <a:pt x="623" y="853"/>
                    </a:lnTo>
                    <a:lnTo>
                      <a:pt x="643" y="863"/>
                    </a:lnTo>
                    <a:lnTo>
                      <a:pt x="652" y="863"/>
                    </a:lnTo>
                    <a:lnTo>
                      <a:pt x="671" y="872"/>
                    </a:lnTo>
                    <a:lnTo>
                      <a:pt x="662" y="882"/>
                    </a:lnTo>
                    <a:lnTo>
                      <a:pt x="652" y="902"/>
                    </a:lnTo>
                    <a:lnTo>
                      <a:pt x="643" y="911"/>
                    </a:lnTo>
                    <a:lnTo>
                      <a:pt x="623" y="921"/>
                    </a:lnTo>
                    <a:lnTo>
                      <a:pt x="604" y="940"/>
                    </a:lnTo>
                    <a:lnTo>
                      <a:pt x="594" y="940"/>
                    </a:lnTo>
                    <a:lnTo>
                      <a:pt x="575" y="949"/>
                    </a:lnTo>
                    <a:lnTo>
                      <a:pt x="557" y="949"/>
                    </a:lnTo>
                    <a:lnTo>
                      <a:pt x="557" y="958"/>
                    </a:lnTo>
                    <a:lnTo>
                      <a:pt x="546" y="978"/>
                    </a:lnTo>
                    <a:lnTo>
                      <a:pt x="537" y="997"/>
                    </a:lnTo>
                    <a:lnTo>
                      <a:pt x="527" y="1016"/>
                    </a:lnTo>
                    <a:lnTo>
                      <a:pt x="518" y="1046"/>
                    </a:lnTo>
                    <a:lnTo>
                      <a:pt x="508" y="1074"/>
                    </a:lnTo>
                    <a:lnTo>
                      <a:pt x="508" y="1093"/>
                    </a:lnTo>
                    <a:lnTo>
                      <a:pt x="499" y="1112"/>
                    </a:lnTo>
                    <a:lnTo>
                      <a:pt x="499" y="1122"/>
                    </a:lnTo>
                    <a:lnTo>
                      <a:pt x="508" y="1218"/>
                    </a:lnTo>
                    <a:lnTo>
                      <a:pt x="527" y="1237"/>
                    </a:lnTo>
                    <a:lnTo>
                      <a:pt x="537" y="1246"/>
                    </a:lnTo>
                    <a:lnTo>
                      <a:pt x="537" y="1256"/>
                    </a:lnTo>
                    <a:lnTo>
                      <a:pt x="537" y="1266"/>
                    </a:lnTo>
                    <a:lnTo>
                      <a:pt x="527" y="1266"/>
                    </a:lnTo>
                    <a:lnTo>
                      <a:pt x="518" y="1266"/>
                    </a:lnTo>
                    <a:lnTo>
                      <a:pt x="508" y="1256"/>
                    </a:lnTo>
                    <a:lnTo>
                      <a:pt x="499" y="1256"/>
                    </a:lnTo>
                    <a:lnTo>
                      <a:pt x="488" y="1256"/>
                    </a:lnTo>
                    <a:lnTo>
                      <a:pt x="479" y="1256"/>
                    </a:lnTo>
                    <a:lnTo>
                      <a:pt x="469" y="1237"/>
                    </a:lnTo>
                    <a:lnTo>
                      <a:pt x="441" y="1218"/>
                    </a:lnTo>
                    <a:lnTo>
                      <a:pt x="402" y="1199"/>
                    </a:lnTo>
                    <a:lnTo>
                      <a:pt x="364" y="1179"/>
                    </a:lnTo>
                    <a:lnTo>
                      <a:pt x="316" y="1170"/>
                    </a:lnTo>
                    <a:lnTo>
                      <a:pt x="269" y="1151"/>
                    </a:lnTo>
                    <a:lnTo>
                      <a:pt x="230" y="1151"/>
                    </a:lnTo>
                    <a:lnTo>
                      <a:pt x="201" y="1141"/>
                    </a:lnTo>
                    <a:lnTo>
                      <a:pt x="191" y="1151"/>
                    </a:lnTo>
                    <a:lnTo>
                      <a:pt x="182" y="1160"/>
                    </a:lnTo>
                    <a:lnTo>
                      <a:pt x="163" y="1170"/>
                    </a:lnTo>
                    <a:lnTo>
                      <a:pt x="153" y="1179"/>
                    </a:lnTo>
                    <a:lnTo>
                      <a:pt x="134" y="1179"/>
                    </a:lnTo>
                    <a:lnTo>
                      <a:pt x="114" y="1179"/>
                    </a:lnTo>
                    <a:lnTo>
                      <a:pt x="105" y="1179"/>
                    </a:lnTo>
                    <a:lnTo>
                      <a:pt x="86" y="1179"/>
                    </a:lnTo>
                    <a:lnTo>
                      <a:pt x="86" y="1170"/>
                    </a:lnTo>
                    <a:lnTo>
                      <a:pt x="105" y="1151"/>
                    </a:lnTo>
                    <a:lnTo>
                      <a:pt x="125" y="1132"/>
                    </a:lnTo>
                    <a:lnTo>
                      <a:pt x="144" y="1112"/>
                    </a:lnTo>
                    <a:lnTo>
                      <a:pt x="172" y="1093"/>
                    </a:lnTo>
                    <a:lnTo>
                      <a:pt x="201" y="1074"/>
                    </a:lnTo>
                    <a:lnTo>
                      <a:pt x="220" y="1064"/>
                    </a:lnTo>
                    <a:lnTo>
                      <a:pt x="239" y="1055"/>
                    </a:lnTo>
                    <a:lnTo>
                      <a:pt x="239" y="1046"/>
                    </a:lnTo>
                    <a:lnTo>
                      <a:pt x="249" y="1035"/>
                    </a:lnTo>
                    <a:lnTo>
                      <a:pt x="258" y="1035"/>
                    </a:lnTo>
                    <a:lnTo>
                      <a:pt x="258" y="1026"/>
                    </a:lnTo>
                    <a:lnTo>
                      <a:pt x="269" y="1016"/>
                    </a:lnTo>
                    <a:lnTo>
                      <a:pt x="278" y="1007"/>
                    </a:lnTo>
                    <a:lnTo>
                      <a:pt x="288" y="997"/>
                    </a:lnTo>
                    <a:lnTo>
                      <a:pt x="297" y="988"/>
                    </a:lnTo>
                    <a:lnTo>
                      <a:pt x="316" y="958"/>
                    </a:lnTo>
                    <a:lnTo>
                      <a:pt x="335" y="911"/>
                    </a:lnTo>
                    <a:lnTo>
                      <a:pt x="355" y="872"/>
                    </a:lnTo>
                    <a:lnTo>
                      <a:pt x="364" y="825"/>
                    </a:lnTo>
                    <a:lnTo>
                      <a:pt x="364" y="777"/>
                    </a:lnTo>
                    <a:lnTo>
                      <a:pt x="364" y="728"/>
                    </a:lnTo>
                    <a:lnTo>
                      <a:pt x="355" y="691"/>
                    </a:lnTo>
                    <a:lnTo>
                      <a:pt x="345" y="652"/>
                    </a:lnTo>
                    <a:lnTo>
                      <a:pt x="316" y="614"/>
                    </a:lnTo>
                    <a:lnTo>
                      <a:pt x="297" y="556"/>
                    </a:lnTo>
                    <a:lnTo>
                      <a:pt x="172" y="422"/>
                    </a:lnTo>
                    <a:lnTo>
                      <a:pt x="114" y="384"/>
                    </a:lnTo>
                    <a:lnTo>
                      <a:pt x="38" y="143"/>
                    </a:lnTo>
                    <a:lnTo>
                      <a:pt x="9" y="67"/>
                    </a:lnTo>
                    <a:lnTo>
                      <a:pt x="0" y="29"/>
                    </a:lnTo>
                    <a:lnTo>
                      <a:pt x="9" y="20"/>
                    </a:lnTo>
                    <a:lnTo>
                      <a:pt x="19" y="20"/>
                    </a:lnTo>
                    <a:lnTo>
                      <a:pt x="28" y="9"/>
                    </a:lnTo>
                    <a:lnTo>
                      <a:pt x="38" y="9"/>
                    </a:lnTo>
                    <a:lnTo>
                      <a:pt x="47" y="0"/>
                    </a:lnTo>
                    <a:lnTo>
                      <a:pt x="67" y="0"/>
                    </a:lnTo>
                    <a:lnTo>
                      <a:pt x="76" y="0"/>
                    </a:lnTo>
                    <a:lnTo>
                      <a:pt x="95" y="0"/>
                    </a:lnTo>
                    <a:lnTo>
                      <a:pt x="114" y="48"/>
                    </a:lnTo>
                    <a:lnTo>
                      <a:pt x="114" y="57"/>
                    </a:lnTo>
                    <a:close/>
                  </a:path>
                </a:pathLst>
              </a:custGeom>
              <a:solidFill>
                <a:srgbClr val="B5B58A"/>
              </a:solidFill>
              <a:ln w="9525">
                <a:noFill/>
                <a:round/>
                <a:headEnd/>
                <a:tailEnd/>
              </a:ln>
            </p:spPr>
            <p:txBody>
              <a:bodyPr>
                <a:prstTxWarp prst="textNoShape">
                  <a:avLst/>
                </a:prstTxWarp>
              </a:bodyPr>
              <a:lstStyle/>
              <a:p>
                <a:endParaRPr lang="en-US"/>
              </a:p>
            </p:txBody>
          </p:sp>
          <p:sp>
            <p:nvSpPr>
              <p:cNvPr id="63754" name="Freeform 312"/>
              <p:cNvSpPr>
                <a:spLocks/>
              </p:cNvSpPr>
              <p:nvPr/>
            </p:nvSpPr>
            <p:spPr bwMode="auto">
              <a:xfrm>
                <a:off x="4739" y="3513"/>
                <a:ext cx="66" cy="218"/>
              </a:xfrm>
              <a:custGeom>
                <a:avLst/>
                <a:gdLst>
                  <a:gd name="T0" fmla="*/ 39 w 327"/>
                  <a:gd name="T1" fmla="*/ 249 h 1092"/>
                  <a:gd name="T2" fmla="*/ 39 w 327"/>
                  <a:gd name="T3" fmla="*/ 1092 h 1092"/>
                  <a:gd name="T4" fmla="*/ 49 w 327"/>
                  <a:gd name="T5" fmla="*/ 1064 h 1092"/>
                  <a:gd name="T6" fmla="*/ 49 w 327"/>
                  <a:gd name="T7" fmla="*/ 1036 h 1092"/>
                  <a:gd name="T8" fmla="*/ 58 w 327"/>
                  <a:gd name="T9" fmla="*/ 1006 h 1092"/>
                  <a:gd name="T10" fmla="*/ 68 w 327"/>
                  <a:gd name="T11" fmla="*/ 978 h 1092"/>
                  <a:gd name="T12" fmla="*/ 77 w 327"/>
                  <a:gd name="T13" fmla="*/ 948 h 1092"/>
                  <a:gd name="T14" fmla="*/ 87 w 327"/>
                  <a:gd name="T15" fmla="*/ 920 h 1092"/>
                  <a:gd name="T16" fmla="*/ 87 w 327"/>
                  <a:gd name="T17" fmla="*/ 892 h 1092"/>
                  <a:gd name="T18" fmla="*/ 96 w 327"/>
                  <a:gd name="T19" fmla="*/ 862 h 1092"/>
                  <a:gd name="T20" fmla="*/ 105 w 327"/>
                  <a:gd name="T21" fmla="*/ 748 h 1092"/>
                  <a:gd name="T22" fmla="*/ 144 w 327"/>
                  <a:gd name="T23" fmla="*/ 393 h 1092"/>
                  <a:gd name="T24" fmla="*/ 163 w 327"/>
                  <a:gd name="T25" fmla="*/ 335 h 1092"/>
                  <a:gd name="T26" fmla="*/ 163 w 327"/>
                  <a:gd name="T27" fmla="*/ 316 h 1092"/>
                  <a:gd name="T28" fmla="*/ 163 w 327"/>
                  <a:gd name="T29" fmla="*/ 307 h 1092"/>
                  <a:gd name="T30" fmla="*/ 163 w 327"/>
                  <a:gd name="T31" fmla="*/ 288 h 1092"/>
                  <a:gd name="T32" fmla="*/ 163 w 327"/>
                  <a:gd name="T33" fmla="*/ 277 h 1092"/>
                  <a:gd name="T34" fmla="*/ 163 w 327"/>
                  <a:gd name="T35" fmla="*/ 258 h 1092"/>
                  <a:gd name="T36" fmla="*/ 163 w 327"/>
                  <a:gd name="T37" fmla="*/ 249 h 1092"/>
                  <a:gd name="T38" fmla="*/ 163 w 327"/>
                  <a:gd name="T39" fmla="*/ 230 h 1092"/>
                  <a:gd name="T40" fmla="*/ 163 w 327"/>
                  <a:gd name="T41" fmla="*/ 221 h 1092"/>
                  <a:gd name="T42" fmla="*/ 202 w 327"/>
                  <a:gd name="T43" fmla="*/ 221 h 1092"/>
                  <a:gd name="T44" fmla="*/ 202 w 327"/>
                  <a:gd name="T45" fmla="*/ 230 h 1092"/>
                  <a:gd name="T46" fmla="*/ 212 w 327"/>
                  <a:gd name="T47" fmla="*/ 240 h 1092"/>
                  <a:gd name="T48" fmla="*/ 212 w 327"/>
                  <a:gd name="T49" fmla="*/ 249 h 1092"/>
                  <a:gd name="T50" fmla="*/ 221 w 327"/>
                  <a:gd name="T51" fmla="*/ 258 h 1092"/>
                  <a:gd name="T52" fmla="*/ 230 w 327"/>
                  <a:gd name="T53" fmla="*/ 268 h 1092"/>
                  <a:gd name="T54" fmla="*/ 230 w 327"/>
                  <a:gd name="T55" fmla="*/ 277 h 1092"/>
                  <a:gd name="T56" fmla="*/ 240 w 327"/>
                  <a:gd name="T57" fmla="*/ 288 h 1092"/>
                  <a:gd name="T58" fmla="*/ 249 w 327"/>
                  <a:gd name="T59" fmla="*/ 297 h 1092"/>
                  <a:gd name="T60" fmla="*/ 260 w 327"/>
                  <a:gd name="T61" fmla="*/ 268 h 1092"/>
                  <a:gd name="T62" fmla="*/ 279 w 327"/>
                  <a:gd name="T63" fmla="*/ 240 h 1092"/>
                  <a:gd name="T64" fmla="*/ 288 w 327"/>
                  <a:gd name="T65" fmla="*/ 210 h 1092"/>
                  <a:gd name="T66" fmla="*/ 298 w 327"/>
                  <a:gd name="T67" fmla="*/ 172 h 1092"/>
                  <a:gd name="T68" fmla="*/ 317 w 327"/>
                  <a:gd name="T69" fmla="*/ 135 h 1092"/>
                  <a:gd name="T70" fmla="*/ 327 w 327"/>
                  <a:gd name="T71" fmla="*/ 105 h 1092"/>
                  <a:gd name="T72" fmla="*/ 327 w 327"/>
                  <a:gd name="T73" fmla="*/ 66 h 1092"/>
                  <a:gd name="T74" fmla="*/ 327 w 327"/>
                  <a:gd name="T75" fmla="*/ 38 h 1092"/>
                  <a:gd name="T76" fmla="*/ 307 w 327"/>
                  <a:gd name="T77" fmla="*/ 19 h 1092"/>
                  <a:gd name="T78" fmla="*/ 269 w 327"/>
                  <a:gd name="T79" fmla="*/ 10 h 1092"/>
                  <a:gd name="T80" fmla="*/ 221 w 327"/>
                  <a:gd name="T81" fmla="*/ 0 h 1092"/>
                  <a:gd name="T82" fmla="*/ 173 w 327"/>
                  <a:gd name="T83" fmla="*/ 0 h 1092"/>
                  <a:gd name="T84" fmla="*/ 116 w 327"/>
                  <a:gd name="T85" fmla="*/ 0 h 1092"/>
                  <a:gd name="T86" fmla="*/ 77 w 327"/>
                  <a:gd name="T87" fmla="*/ 10 h 1092"/>
                  <a:gd name="T88" fmla="*/ 39 w 327"/>
                  <a:gd name="T89" fmla="*/ 28 h 1092"/>
                  <a:gd name="T90" fmla="*/ 19 w 327"/>
                  <a:gd name="T91" fmla="*/ 47 h 1092"/>
                  <a:gd name="T92" fmla="*/ 0 w 327"/>
                  <a:gd name="T93" fmla="*/ 66 h 1092"/>
                  <a:gd name="T94" fmla="*/ 0 w 327"/>
                  <a:gd name="T95" fmla="*/ 96 h 1092"/>
                  <a:gd name="T96" fmla="*/ 0 w 327"/>
                  <a:gd name="T97" fmla="*/ 124 h 1092"/>
                  <a:gd name="T98" fmla="*/ 0 w 327"/>
                  <a:gd name="T99" fmla="*/ 153 h 1092"/>
                  <a:gd name="T100" fmla="*/ 10 w 327"/>
                  <a:gd name="T101" fmla="*/ 182 h 1092"/>
                  <a:gd name="T102" fmla="*/ 10 w 327"/>
                  <a:gd name="T103" fmla="*/ 210 h 1092"/>
                  <a:gd name="T104" fmla="*/ 29 w 327"/>
                  <a:gd name="T105" fmla="*/ 230 h 1092"/>
                  <a:gd name="T106" fmla="*/ 39 w 327"/>
                  <a:gd name="T107" fmla="*/ 249 h 1092"/>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327"/>
                  <a:gd name="T163" fmla="*/ 0 h 1092"/>
                  <a:gd name="T164" fmla="*/ 327 w 327"/>
                  <a:gd name="T165" fmla="*/ 1092 h 1092"/>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327" h="1092">
                    <a:moveTo>
                      <a:pt x="39" y="249"/>
                    </a:moveTo>
                    <a:lnTo>
                      <a:pt x="39" y="1092"/>
                    </a:lnTo>
                    <a:lnTo>
                      <a:pt x="49" y="1064"/>
                    </a:lnTo>
                    <a:lnTo>
                      <a:pt x="49" y="1036"/>
                    </a:lnTo>
                    <a:lnTo>
                      <a:pt x="58" y="1006"/>
                    </a:lnTo>
                    <a:lnTo>
                      <a:pt x="68" y="978"/>
                    </a:lnTo>
                    <a:lnTo>
                      <a:pt x="77" y="948"/>
                    </a:lnTo>
                    <a:lnTo>
                      <a:pt x="87" y="920"/>
                    </a:lnTo>
                    <a:lnTo>
                      <a:pt x="87" y="892"/>
                    </a:lnTo>
                    <a:lnTo>
                      <a:pt x="96" y="862"/>
                    </a:lnTo>
                    <a:lnTo>
                      <a:pt x="105" y="748"/>
                    </a:lnTo>
                    <a:lnTo>
                      <a:pt x="144" y="393"/>
                    </a:lnTo>
                    <a:lnTo>
                      <a:pt x="163" y="335"/>
                    </a:lnTo>
                    <a:lnTo>
                      <a:pt x="163" y="316"/>
                    </a:lnTo>
                    <a:lnTo>
                      <a:pt x="163" y="307"/>
                    </a:lnTo>
                    <a:lnTo>
                      <a:pt x="163" y="288"/>
                    </a:lnTo>
                    <a:lnTo>
                      <a:pt x="163" y="277"/>
                    </a:lnTo>
                    <a:lnTo>
                      <a:pt x="163" y="258"/>
                    </a:lnTo>
                    <a:lnTo>
                      <a:pt x="163" y="249"/>
                    </a:lnTo>
                    <a:lnTo>
                      <a:pt x="163" y="230"/>
                    </a:lnTo>
                    <a:lnTo>
                      <a:pt x="163" y="221"/>
                    </a:lnTo>
                    <a:lnTo>
                      <a:pt x="202" y="221"/>
                    </a:lnTo>
                    <a:lnTo>
                      <a:pt x="202" y="230"/>
                    </a:lnTo>
                    <a:lnTo>
                      <a:pt x="212" y="240"/>
                    </a:lnTo>
                    <a:lnTo>
                      <a:pt x="212" y="249"/>
                    </a:lnTo>
                    <a:lnTo>
                      <a:pt x="221" y="258"/>
                    </a:lnTo>
                    <a:lnTo>
                      <a:pt x="230" y="268"/>
                    </a:lnTo>
                    <a:lnTo>
                      <a:pt x="230" y="277"/>
                    </a:lnTo>
                    <a:lnTo>
                      <a:pt x="240" y="288"/>
                    </a:lnTo>
                    <a:lnTo>
                      <a:pt x="249" y="297"/>
                    </a:lnTo>
                    <a:lnTo>
                      <a:pt x="260" y="268"/>
                    </a:lnTo>
                    <a:lnTo>
                      <a:pt x="279" y="240"/>
                    </a:lnTo>
                    <a:lnTo>
                      <a:pt x="288" y="210"/>
                    </a:lnTo>
                    <a:lnTo>
                      <a:pt x="298" y="172"/>
                    </a:lnTo>
                    <a:lnTo>
                      <a:pt x="317" y="135"/>
                    </a:lnTo>
                    <a:lnTo>
                      <a:pt x="327" y="105"/>
                    </a:lnTo>
                    <a:lnTo>
                      <a:pt x="327" y="66"/>
                    </a:lnTo>
                    <a:lnTo>
                      <a:pt x="327" y="38"/>
                    </a:lnTo>
                    <a:lnTo>
                      <a:pt x="307" y="19"/>
                    </a:lnTo>
                    <a:lnTo>
                      <a:pt x="269" y="10"/>
                    </a:lnTo>
                    <a:lnTo>
                      <a:pt x="221" y="0"/>
                    </a:lnTo>
                    <a:lnTo>
                      <a:pt x="173" y="0"/>
                    </a:lnTo>
                    <a:lnTo>
                      <a:pt x="116" y="0"/>
                    </a:lnTo>
                    <a:lnTo>
                      <a:pt x="77" y="10"/>
                    </a:lnTo>
                    <a:lnTo>
                      <a:pt x="39" y="28"/>
                    </a:lnTo>
                    <a:lnTo>
                      <a:pt x="19" y="47"/>
                    </a:lnTo>
                    <a:lnTo>
                      <a:pt x="0" y="66"/>
                    </a:lnTo>
                    <a:lnTo>
                      <a:pt x="0" y="96"/>
                    </a:lnTo>
                    <a:lnTo>
                      <a:pt x="0" y="124"/>
                    </a:lnTo>
                    <a:lnTo>
                      <a:pt x="0" y="153"/>
                    </a:lnTo>
                    <a:lnTo>
                      <a:pt x="10" y="182"/>
                    </a:lnTo>
                    <a:lnTo>
                      <a:pt x="10" y="210"/>
                    </a:lnTo>
                    <a:lnTo>
                      <a:pt x="29" y="230"/>
                    </a:lnTo>
                    <a:lnTo>
                      <a:pt x="39" y="249"/>
                    </a:lnTo>
                    <a:close/>
                  </a:path>
                </a:pathLst>
              </a:custGeom>
              <a:solidFill>
                <a:srgbClr val="B5B58A"/>
              </a:solidFill>
              <a:ln w="9525">
                <a:noFill/>
                <a:round/>
                <a:headEnd/>
                <a:tailEnd/>
              </a:ln>
            </p:spPr>
            <p:txBody>
              <a:bodyPr>
                <a:prstTxWarp prst="textNoShape">
                  <a:avLst/>
                </a:prstTxWarp>
              </a:bodyPr>
              <a:lstStyle/>
              <a:p>
                <a:endParaRPr lang="en-US"/>
              </a:p>
            </p:txBody>
          </p:sp>
          <p:sp>
            <p:nvSpPr>
              <p:cNvPr id="63755" name="Freeform 313"/>
              <p:cNvSpPr>
                <a:spLocks/>
              </p:cNvSpPr>
              <p:nvPr/>
            </p:nvSpPr>
            <p:spPr bwMode="auto">
              <a:xfrm>
                <a:off x="4738" y="3858"/>
                <a:ext cx="55" cy="88"/>
              </a:xfrm>
              <a:custGeom>
                <a:avLst/>
                <a:gdLst>
                  <a:gd name="T0" fmla="*/ 192 w 278"/>
                  <a:gd name="T1" fmla="*/ 9 h 441"/>
                  <a:gd name="T2" fmla="*/ 105 w 278"/>
                  <a:gd name="T3" fmla="*/ 0 h 441"/>
                  <a:gd name="T4" fmla="*/ 114 w 278"/>
                  <a:gd name="T5" fmla="*/ 0 h 441"/>
                  <a:gd name="T6" fmla="*/ 125 w 278"/>
                  <a:gd name="T7" fmla="*/ 19 h 441"/>
                  <a:gd name="T8" fmla="*/ 144 w 278"/>
                  <a:gd name="T9" fmla="*/ 29 h 441"/>
                  <a:gd name="T10" fmla="*/ 153 w 278"/>
                  <a:gd name="T11" fmla="*/ 48 h 441"/>
                  <a:gd name="T12" fmla="*/ 172 w 278"/>
                  <a:gd name="T13" fmla="*/ 57 h 441"/>
                  <a:gd name="T14" fmla="*/ 182 w 278"/>
                  <a:gd name="T15" fmla="*/ 76 h 441"/>
                  <a:gd name="T16" fmla="*/ 202 w 278"/>
                  <a:gd name="T17" fmla="*/ 86 h 441"/>
                  <a:gd name="T18" fmla="*/ 211 w 278"/>
                  <a:gd name="T19" fmla="*/ 86 h 441"/>
                  <a:gd name="T20" fmla="*/ 211 w 278"/>
                  <a:gd name="T21" fmla="*/ 95 h 441"/>
                  <a:gd name="T22" fmla="*/ 221 w 278"/>
                  <a:gd name="T23" fmla="*/ 106 h 441"/>
                  <a:gd name="T24" fmla="*/ 221 w 278"/>
                  <a:gd name="T25" fmla="*/ 115 h 441"/>
                  <a:gd name="T26" fmla="*/ 230 w 278"/>
                  <a:gd name="T27" fmla="*/ 125 h 441"/>
                  <a:gd name="T28" fmla="*/ 239 w 278"/>
                  <a:gd name="T29" fmla="*/ 134 h 441"/>
                  <a:gd name="T30" fmla="*/ 249 w 278"/>
                  <a:gd name="T31" fmla="*/ 144 h 441"/>
                  <a:gd name="T32" fmla="*/ 249 w 278"/>
                  <a:gd name="T33" fmla="*/ 153 h 441"/>
                  <a:gd name="T34" fmla="*/ 258 w 278"/>
                  <a:gd name="T35" fmla="*/ 162 h 441"/>
                  <a:gd name="T36" fmla="*/ 258 w 278"/>
                  <a:gd name="T37" fmla="*/ 182 h 441"/>
                  <a:gd name="T38" fmla="*/ 249 w 278"/>
                  <a:gd name="T39" fmla="*/ 220 h 441"/>
                  <a:gd name="T40" fmla="*/ 239 w 278"/>
                  <a:gd name="T41" fmla="*/ 268 h 441"/>
                  <a:gd name="T42" fmla="*/ 239 w 278"/>
                  <a:gd name="T43" fmla="*/ 306 h 441"/>
                  <a:gd name="T44" fmla="*/ 239 w 278"/>
                  <a:gd name="T45" fmla="*/ 355 h 441"/>
                  <a:gd name="T46" fmla="*/ 239 w 278"/>
                  <a:gd name="T47" fmla="*/ 392 h 441"/>
                  <a:gd name="T48" fmla="*/ 258 w 278"/>
                  <a:gd name="T49" fmla="*/ 422 h 441"/>
                  <a:gd name="T50" fmla="*/ 278 w 278"/>
                  <a:gd name="T51" fmla="*/ 441 h 441"/>
                  <a:gd name="T52" fmla="*/ 0 w 278"/>
                  <a:gd name="T53" fmla="*/ 192 h 441"/>
                  <a:gd name="T54" fmla="*/ 9 w 278"/>
                  <a:gd name="T55" fmla="*/ 144 h 441"/>
                  <a:gd name="T56" fmla="*/ 9 w 278"/>
                  <a:gd name="T57" fmla="*/ 95 h 441"/>
                  <a:gd name="T58" fmla="*/ 19 w 278"/>
                  <a:gd name="T59" fmla="*/ 67 h 441"/>
                  <a:gd name="T60" fmla="*/ 38 w 278"/>
                  <a:gd name="T61" fmla="*/ 48 h 441"/>
                  <a:gd name="T62" fmla="*/ 67 w 278"/>
                  <a:gd name="T63" fmla="*/ 29 h 441"/>
                  <a:gd name="T64" fmla="*/ 96 w 278"/>
                  <a:gd name="T65" fmla="*/ 19 h 441"/>
                  <a:gd name="T66" fmla="*/ 134 w 278"/>
                  <a:gd name="T67" fmla="*/ 9 h 441"/>
                  <a:gd name="T68" fmla="*/ 192 w 278"/>
                  <a:gd name="T69" fmla="*/ 9 h 44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78"/>
                  <a:gd name="T106" fmla="*/ 0 h 441"/>
                  <a:gd name="T107" fmla="*/ 278 w 278"/>
                  <a:gd name="T108" fmla="*/ 441 h 44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78" h="441">
                    <a:moveTo>
                      <a:pt x="192" y="9"/>
                    </a:moveTo>
                    <a:lnTo>
                      <a:pt x="105" y="0"/>
                    </a:lnTo>
                    <a:lnTo>
                      <a:pt x="114" y="0"/>
                    </a:lnTo>
                    <a:lnTo>
                      <a:pt x="125" y="19"/>
                    </a:lnTo>
                    <a:lnTo>
                      <a:pt x="144" y="29"/>
                    </a:lnTo>
                    <a:lnTo>
                      <a:pt x="153" y="48"/>
                    </a:lnTo>
                    <a:lnTo>
                      <a:pt x="172" y="57"/>
                    </a:lnTo>
                    <a:lnTo>
                      <a:pt x="182" y="76"/>
                    </a:lnTo>
                    <a:lnTo>
                      <a:pt x="202" y="86"/>
                    </a:lnTo>
                    <a:lnTo>
                      <a:pt x="211" y="86"/>
                    </a:lnTo>
                    <a:lnTo>
                      <a:pt x="211" y="95"/>
                    </a:lnTo>
                    <a:lnTo>
                      <a:pt x="221" y="106"/>
                    </a:lnTo>
                    <a:lnTo>
                      <a:pt x="221" y="115"/>
                    </a:lnTo>
                    <a:lnTo>
                      <a:pt x="230" y="125"/>
                    </a:lnTo>
                    <a:lnTo>
                      <a:pt x="239" y="134"/>
                    </a:lnTo>
                    <a:lnTo>
                      <a:pt x="249" y="144"/>
                    </a:lnTo>
                    <a:lnTo>
                      <a:pt x="249" y="153"/>
                    </a:lnTo>
                    <a:lnTo>
                      <a:pt x="258" y="162"/>
                    </a:lnTo>
                    <a:lnTo>
                      <a:pt x="258" y="182"/>
                    </a:lnTo>
                    <a:lnTo>
                      <a:pt x="249" y="220"/>
                    </a:lnTo>
                    <a:lnTo>
                      <a:pt x="239" y="268"/>
                    </a:lnTo>
                    <a:lnTo>
                      <a:pt x="239" y="306"/>
                    </a:lnTo>
                    <a:lnTo>
                      <a:pt x="239" y="355"/>
                    </a:lnTo>
                    <a:lnTo>
                      <a:pt x="239" y="392"/>
                    </a:lnTo>
                    <a:lnTo>
                      <a:pt x="258" y="422"/>
                    </a:lnTo>
                    <a:lnTo>
                      <a:pt x="278" y="441"/>
                    </a:lnTo>
                    <a:lnTo>
                      <a:pt x="0" y="192"/>
                    </a:lnTo>
                    <a:lnTo>
                      <a:pt x="9" y="144"/>
                    </a:lnTo>
                    <a:lnTo>
                      <a:pt x="9" y="95"/>
                    </a:lnTo>
                    <a:lnTo>
                      <a:pt x="19" y="67"/>
                    </a:lnTo>
                    <a:lnTo>
                      <a:pt x="38" y="48"/>
                    </a:lnTo>
                    <a:lnTo>
                      <a:pt x="67" y="29"/>
                    </a:lnTo>
                    <a:lnTo>
                      <a:pt x="96" y="19"/>
                    </a:lnTo>
                    <a:lnTo>
                      <a:pt x="134" y="9"/>
                    </a:lnTo>
                    <a:lnTo>
                      <a:pt x="192" y="9"/>
                    </a:lnTo>
                    <a:close/>
                  </a:path>
                </a:pathLst>
              </a:custGeom>
              <a:solidFill>
                <a:srgbClr val="B5B58A"/>
              </a:solidFill>
              <a:ln w="9525">
                <a:noFill/>
                <a:round/>
                <a:headEnd/>
                <a:tailEnd/>
              </a:ln>
            </p:spPr>
            <p:txBody>
              <a:bodyPr>
                <a:prstTxWarp prst="textNoShape">
                  <a:avLst/>
                </a:prstTxWarp>
              </a:bodyPr>
              <a:lstStyle/>
              <a:p>
                <a:endParaRPr lang="en-US"/>
              </a:p>
            </p:txBody>
          </p:sp>
          <p:sp>
            <p:nvSpPr>
              <p:cNvPr id="63756" name="Freeform 314"/>
              <p:cNvSpPr>
                <a:spLocks noEditPoints="1"/>
              </p:cNvSpPr>
              <p:nvPr/>
            </p:nvSpPr>
            <p:spPr bwMode="auto">
              <a:xfrm>
                <a:off x="4588" y="3944"/>
                <a:ext cx="199" cy="117"/>
              </a:xfrm>
              <a:custGeom>
                <a:avLst/>
                <a:gdLst>
                  <a:gd name="T0" fmla="*/ 987 w 997"/>
                  <a:gd name="T1" fmla="*/ 116 h 585"/>
                  <a:gd name="T2" fmla="*/ 978 w 997"/>
                  <a:gd name="T3" fmla="*/ 105 h 585"/>
                  <a:gd name="T4" fmla="*/ 987 w 997"/>
                  <a:gd name="T5" fmla="*/ 116 h 585"/>
                  <a:gd name="T6" fmla="*/ 853 w 997"/>
                  <a:gd name="T7" fmla="*/ 58 h 585"/>
                  <a:gd name="T8" fmla="*/ 844 w 997"/>
                  <a:gd name="T9" fmla="*/ 49 h 585"/>
                  <a:gd name="T10" fmla="*/ 776 w 997"/>
                  <a:gd name="T11" fmla="*/ 38 h 585"/>
                  <a:gd name="T12" fmla="*/ 690 w 997"/>
                  <a:gd name="T13" fmla="*/ 19 h 585"/>
                  <a:gd name="T14" fmla="*/ 604 w 997"/>
                  <a:gd name="T15" fmla="*/ 10 h 585"/>
                  <a:gd name="T16" fmla="*/ 508 w 997"/>
                  <a:gd name="T17" fmla="*/ 0 h 585"/>
                  <a:gd name="T18" fmla="*/ 268 w 997"/>
                  <a:gd name="T19" fmla="*/ 105 h 585"/>
                  <a:gd name="T20" fmla="*/ 0 w 997"/>
                  <a:gd name="T21" fmla="*/ 355 h 585"/>
                  <a:gd name="T22" fmla="*/ 316 w 997"/>
                  <a:gd name="T23" fmla="*/ 221 h 585"/>
                  <a:gd name="T24" fmla="*/ 316 w 997"/>
                  <a:gd name="T25" fmla="*/ 269 h 585"/>
                  <a:gd name="T26" fmla="*/ 47 w 997"/>
                  <a:gd name="T27" fmla="*/ 374 h 585"/>
                  <a:gd name="T28" fmla="*/ 77 w 997"/>
                  <a:gd name="T29" fmla="*/ 537 h 585"/>
                  <a:gd name="T30" fmla="*/ 220 w 997"/>
                  <a:gd name="T31" fmla="*/ 585 h 585"/>
                  <a:gd name="T32" fmla="*/ 806 w 997"/>
                  <a:gd name="T33" fmla="*/ 557 h 585"/>
                  <a:gd name="T34" fmla="*/ 748 w 997"/>
                  <a:gd name="T35" fmla="*/ 509 h 585"/>
                  <a:gd name="T36" fmla="*/ 700 w 997"/>
                  <a:gd name="T37" fmla="*/ 470 h 585"/>
                  <a:gd name="T38" fmla="*/ 662 w 997"/>
                  <a:gd name="T39" fmla="*/ 441 h 585"/>
                  <a:gd name="T40" fmla="*/ 613 w 997"/>
                  <a:gd name="T41" fmla="*/ 422 h 585"/>
                  <a:gd name="T42" fmla="*/ 565 w 997"/>
                  <a:gd name="T43" fmla="*/ 413 h 585"/>
                  <a:gd name="T44" fmla="*/ 527 w 997"/>
                  <a:gd name="T45" fmla="*/ 393 h 585"/>
                  <a:gd name="T46" fmla="*/ 488 w 997"/>
                  <a:gd name="T47" fmla="*/ 384 h 585"/>
                  <a:gd name="T48" fmla="*/ 469 w 997"/>
                  <a:gd name="T49" fmla="*/ 365 h 585"/>
                  <a:gd name="T50" fmla="*/ 460 w 997"/>
                  <a:gd name="T51" fmla="*/ 346 h 585"/>
                  <a:gd name="T52" fmla="*/ 460 w 997"/>
                  <a:gd name="T53" fmla="*/ 326 h 585"/>
                  <a:gd name="T54" fmla="*/ 488 w 997"/>
                  <a:gd name="T55" fmla="*/ 297 h 585"/>
                  <a:gd name="T56" fmla="*/ 565 w 997"/>
                  <a:gd name="T57" fmla="*/ 260 h 585"/>
                  <a:gd name="T58" fmla="*/ 643 w 997"/>
                  <a:gd name="T59" fmla="*/ 249 h 585"/>
                  <a:gd name="T60" fmla="*/ 729 w 997"/>
                  <a:gd name="T61" fmla="*/ 249 h 585"/>
                  <a:gd name="T62" fmla="*/ 796 w 997"/>
                  <a:gd name="T63" fmla="*/ 221 h 585"/>
                  <a:gd name="T64" fmla="*/ 796 w 997"/>
                  <a:gd name="T65" fmla="*/ 202 h 585"/>
                  <a:gd name="T66" fmla="*/ 796 w 997"/>
                  <a:gd name="T67" fmla="*/ 182 h 585"/>
                  <a:gd name="T68" fmla="*/ 806 w 997"/>
                  <a:gd name="T69" fmla="*/ 163 h 585"/>
                  <a:gd name="T70" fmla="*/ 806 w 997"/>
                  <a:gd name="T71" fmla="*/ 144 h 585"/>
                  <a:gd name="T72" fmla="*/ 825 w 997"/>
                  <a:gd name="T73" fmla="*/ 144 h 585"/>
                  <a:gd name="T74" fmla="*/ 853 w 997"/>
                  <a:gd name="T75" fmla="*/ 125 h 585"/>
                  <a:gd name="T76" fmla="*/ 882 w 997"/>
                  <a:gd name="T77" fmla="*/ 116 h 585"/>
                  <a:gd name="T78" fmla="*/ 920 w 997"/>
                  <a:gd name="T79" fmla="*/ 105 h 585"/>
                  <a:gd name="T80" fmla="*/ 853 w 997"/>
                  <a:gd name="T81" fmla="*/ 58 h 585"/>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997"/>
                  <a:gd name="T124" fmla="*/ 0 h 585"/>
                  <a:gd name="T125" fmla="*/ 997 w 997"/>
                  <a:gd name="T126" fmla="*/ 585 h 585"/>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997" h="585">
                    <a:moveTo>
                      <a:pt x="997" y="116"/>
                    </a:moveTo>
                    <a:lnTo>
                      <a:pt x="987" y="116"/>
                    </a:lnTo>
                    <a:lnTo>
                      <a:pt x="987" y="105"/>
                    </a:lnTo>
                    <a:lnTo>
                      <a:pt x="978" y="105"/>
                    </a:lnTo>
                    <a:lnTo>
                      <a:pt x="987" y="105"/>
                    </a:lnTo>
                    <a:lnTo>
                      <a:pt x="987" y="116"/>
                    </a:lnTo>
                    <a:lnTo>
                      <a:pt x="997" y="116"/>
                    </a:lnTo>
                    <a:close/>
                    <a:moveTo>
                      <a:pt x="853" y="58"/>
                    </a:moveTo>
                    <a:lnTo>
                      <a:pt x="844" y="58"/>
                    </a:lnTo>
                    <a:lnTo>
                      <a:pt x="844" y="49"/>
                    </a:lnTo>
                    <a:lnTo>
                      <a:pt x="806" y="38"/>
                    </a:lnTo>
                    <a:lnTo>
                      <a:pt x="776" y="38"/>
                    </a:lnTo>
                    <a:lnTo>
                      <a:pt x="738" y="29"/>
                    </a:lnTo>
                    <a:lnTo>
                      <a:pt x="690" y="19"/>
                    </a:lnTo>
                    <a:lnTo>
                      <a:pt x="652" y="19"/>
                    </a:lnTo>
                    <a:lnTo>
                      <a:pt x="604" y="10"/>
                    </a:lnTo>
                    <a:lnTo>
                      <a:pt x="556" y="10"/>
                    </a:lnTo>
                    <a:lnTo>
                      <a:pt x="508" y="0"/>
                    </a:lnTo>
                    <a:lnTo>
                      <a:pt x="432" y="58"/>
                    </a:lnTo>
                    <a:lnTo>
                      <a:pt x="268" y="105"/>
                    </a:lnTo>
                    <a:lnTo>
                      <a:pt x="86" y="240"/>
                    </a:lnTo>
                    <a:lnTo>
                      <a:pt x="0" y="355"/>
                    </a:lnTo>
                    <a:lnTo>
                      <a:pt x="114" y="288"/>
                    </a:lnTo>
                    <a:lnTo>
                      <a:pt x="316" y="221"/>
                    </a:lnTo>
                    <a:lnTo>
                      <a:pt x="335" y="240"/>
                    </a:lnTo>
                    <a:lnTo>
                      <a:pt x="316" y="269"/>
                    </a:lnTo>
                    <a:lnTo>
                      <a:pt x="230" y="288"/>
                    </a:lnTo>
                    <a:lnTo>
                      <a:pt x="47" y="374"/>
                    </a:lnTo>
                    <a:lnTo>
                      <a:pt x="28" y="460"/>
                    </a:lnTo>
                    <a:lnTo>
                      <a:pt x="77" y="537"/>
                    </a:lnTo>
                    <a:lnTo>
                      <a:pt x="105" y="557"/>
                    </a:lnTo>
                    <a:lnTo>
                      <a:pt x="220" y="585"/>
                    </a:lnTo>
                    <a:lnTo>
                      <a:pt x="374" y="566"/>
                    </a:lnTo>
                    <a:lnTo>
                      <a:pt x="806" y="557"/>
                    </a:lnTo>
                    <a:lnTo>
                      <a:pt x="776" y="537"/>
                    </a:lnTo>
                    <a:lnTo>
                      <a:pt x="748" y="509"/>
                    </a:lnTo>
                    <a:lnTo>
                      <a:pt x="729" y="490"/>
                    </a:lnTo>
                    <a:lnTo>
                      <a:pt x="700" y="470"/>
                    </a:lnTo>
                    <a:lnTo>
                      <a:pt x="671" y="451"/>
                    </a:lnTo>
                    <a:lnTo>
                      <a:pt x="662" y="441"/>
                    </a:lnTo>
                    <a:lnTo>
                      <a:pt x="643" y="432"/>
                    </a:lnTo>
                    <a:lnTo>
                      <a:pt x="613" y="422"/>
                    </a:lnTo>
                    <a:lnTo>
                      <a:pt x="594" y="422"/>
                    </a:lnTo>
                    <a:lnTo>
                      <a:pt x="565" y="413"/>
                    </a:lnTo>
                    <a:lnTo>
                      <a:pt x="546" y="404"/>
                    </a:lnTo>
                    <a:lnTo>
                      <a:pt x="527" y="393"/>
                    </a:lnTo>
                    <a:lnTo>
                      <a:pt x="508" y="384"/>
                    </a:lnTo>
                    <a:lnTo>
                      <a:pt x="488" y="384"/>
                    </a:lnTo>
                    <a:lnTo>
                      <a:pt x="469" y="374"/>
                    </a:lnTo>
                    <a:lnTo>
                      <a:pt x="469" y="365"/>
                    </a:lnTo>
                    <a:lnTo>
                      <a:pt x="460" y="355"/>
                    </a:lnTo>
                    <a:lnTo>
                      <a:pt x="460" y="346"/>
                    </a:lnTo>
                    <a:lnTo>
                      <a:pt x="460" y="336"/>
                    </a:lnTo>
                    <a:lnTo>
                      <a:pt x="460" y="326"/>
                    </a:lnTo>
                    <a:lnTo>
                      <a:pt x="460" y="316"/>
                    </a:lnTo>
                    <a:lnTo>
                      <a:pt x="488" y="297"/>
                    </a:lnTo>
                    <a:lnTo>
                      <a:pt x="527" y="279"/>
                    </a:lnTo>
                    <a:lnTo>
                      <a:pt x="565" y="260"/>
                    </a:lnTo>
                    <a:lnTo>
                      <a:pt x="604" y="249"/>
                    </a:lnTo>
                    <a:lnTo>
                      <a:pt x="643" y="249"/>
                    </a:lnTo>
                    <a:lnTo>
                      <a:pt x="690" y="249"/>
                    </a:lnTo>
                    <a:lnTo>
                      <a:pt x="729" y="249"/>
                    </a:lnTo>
                    <a:lnTo>
                      <a:pt x="776" y="249"/>
                    </a:lnTo>
                    <a:lnTo>
                      <a:pt x="796" y="221"/>
                    </a:lnTo>
                    <a:lnTo>
                      <a:pt x="796" y="211"/>
                    </a:lnTo>
                    <a:lnTo>
                      <a:pt x="796" y="202"/>
                    </a:lnTo>
                    <a:lnTo>
                      <a:pt x="796" y="192"/>
                    </a:lnTo>
                    <a:lnTo>
                      <a:pt x="796" y="182"/>
                    </a:lnTo>
                    <a:lnTo>
                      <a:pt x="796" y="173"/>
                    </a:lnTo>
                    <a:lnTo>
                      <a:pt x="806" y="163"/>
                    </a:lnTo>
                    <a:lnTo>
                      <a:pt x="806" y="154"/>
                    </a:lnTo>
                    <a:lnTo>
                      <a:pt x="806" y="144"/>
                    </a:lnTo>
                    <a:lnTo>
                      <a:pt x="815" y="144"/>
                    </a:lnTo>
                    <a:lnTo>
                      <a:pt x="825" y="144"/>
                    </a:lnTo>
                    <a:lnTo>
                      <a:pt x="834" y="135"/>
                    </a:lnTo>
                    <a:lnTo>
                      <a:pt x="853" y="125"/>
                    </a:lnTo>
                    <a:lnTo>
                      <a:pt x="862" y="125"/>
                    </a:lnTo>
                    <a:lnTo>
                      <a:pt x="882" y="116"/>
                    </a:lnTo>
                    <a:lnTo>
                      <a:pt x="901" y="116"/>
                    </a:lnTo>
                    <a:lnTo>
                      <a:pt x="920" y="105"/>
                    </a:lnTo>
                    <a:lnTo>
                      <a:pt x="901" y="105"/>
                    </a:lnTo>
                    <a:lnTo>
                      <a:pt x="853" y="58"/>
                    </a:lnTo>
                    <a:close/>
                  </a:path>
                </a:pathLst>
              </a:custGeom>
              <a:solidFill>
                <a:srgbClr val="B5B58A"/>
              </a:solidFill>
              <a:ln w="9525">
                <a:noFill/>
                <a:round/>
                <a:headEnd/>
                <a:tailEnd/>
              </a:ln>
            </p:spPr>
            <p:txBody>
              <a:bodyPr>
                <a:prstTxWarp prst="textNoShape">
                  <a:avLst/>
                </a:prstTxWarp>
              </a:bodyPr>
              <a:lstStyle/>
              <a:p>
                <a:endParaRPr lang="en-US"/>
              </a:p>
            </p:txBody>
          </p:sp>
          <p:sp>
            <p:nvSpPr>
              <p:cNvPr id="63757" name="Freeform 315"/>
              <p:cNvSpPr>
                <a:spLocks/>
              </p:cNvSpPr>
              <p:nvPr/>
            </p:nvSpPr>
            <p:spPr bwMode="auto">
              <a:xfrm>
                <a:off x="4747" y="3521"/>
                <a:ext cx="33" cy="155"/>
              </a:xfrm>
              <a:custGeom>
                <a:avLst/>
                <a:gdLst>
                  <a:gd name="T0" fmla="*/ 29 w 163"/>
                  <a:gd name="T1" fmla="*/ 125 h 777"/>
                  <a:gd name="T2" fmla="*/ 0 w 163"/>
                  <a:gd name="T3" fmla="*/ 777 h 777"/>
                  <a:gd name="T4" fmla="*/ 0 w 163"/>
                  <a:gd name="T5" fmla="*/ 700 h 777"/>
                  <a:gd name="T6" fmla="*/ 0 w 163"/>
                  <a:gd name="T7" fmla="*/ 624 h 777"/>
                  <a:gd name="T8" fmla="*/ 0 w 163"/>
                  <a:gd name="T9" fmla="*/ 538 h 777"/>
                  <a:gd name="T10" fmla="*/ 0 w 163"/>
                  <a:gd name="T11" fmla="*/ 450 h 777"/>
                  <a:gd name="T12" fmla="*/ 19 w 163"/>
                  <a:gd name="T13" fmla="*/ 364 h 777"/>
                  <a:gd name="T14" fmla="*/ 29 w 163"/>
                  <a:gd name="T15" fmla="*/ 278 h 777"/>
                  <a:gd name="T16" fmla="*/ 57 w 163"/>
                  <a:gd name="T17" fmla="*/ 211 h 777"/>
                  <a:gd name="T18" fmla="*/ 86 w 163"/>
                  <a:gd name="T19" fmla="*/ 144 h 777"/>
                  <a:gd name="T20" fmla="*/ 96 w 163"/>
                  <a:gd name="T21" fmla="*/ 134 h 777"/>
                  <a:gd name="T22" fmla="*/ 105 w 163"/>
                  <a:gd name="T23" fmla="*/ 134 h 777"/>
                  <a:gd name="T24" fmla="*/ 115 w 163"/>
                  <a:gd name="T25" fmla="*/ 125 h 777"/>
                  <a:gd name="T26" fmla="*/ 124 w 163"/>
                  <a:gd name="T27" fmla="*/ 115 h 777"/>
                  <a:gd name="T28" fmla="*/ 134 w 163"/>
                  <a:gd name="T29" fmla="*/ 106 h 777"/>
                  <a:gd name="T30" fmla="*/ 144 w 163"/>
                  <a:gd name="T31" fmla="*/ 106 h 777"/>
                  <a:gd name="T32" fmla="*/ 154 w 163"/>
                  <a:gd name="T33" fmla="*/ 97 h 777"/>
                  <a:gd name="T34" fmla="*/ 163 w 163"/>
                  <a:gd name="T35" fmla="*/ 86 h 777"/>
                  <a:gd name="T36" fmla="*/ 163 w 163"/>
                  <a:gd name="T37" fmla="*/ 77 h 777"/>
                  <a:gd name="T38" fmla="*/ 154 w 163"/>
                  <a:gd name="T39" fmla="*/ 67 h 777"/>
                  <a:gd name="T40" fmla="*/ 154 w 163"/>
                  <a:gd name="T41" fmla="*/ 48 h 777"/>
                  <a:gd name="T42" fmla="*/ 144 w 163"/>
                  <a:gd name="T43" fmla="*/ 39 h 777"/>
                  <a:gd name="T44" fmla="*/ 144 w 163"/>
                  <a:gd name="T45" fmla="*/ 28 h 777"/>
                  <a:gd name="T46" fmla="*/ 134 w 163"/>
                  <a:gd name="T47" fmla="*/ 19 h 777"/>
                  <a:gd name="T48" fmla="*/ 124 w 163"/>
                  <a:gd name="T49" fmla="*/ 9 h 777"/>
                  <a:gd name="T50" fmla="*/ 115 w 163"/>
                  <a:gd name="T51" fmla="*/ 0 h 777"/>
                  <a:gd name="T52" fmla="*/ 105 w 163"/>
                  <a:gd name="T53" fmla="*/ 19 h 777"/>
                  <a:gd name="T54" fmla="*/ 86 w 163"/>
                  <a:gd name="T55" fmla="*/ 39 h 777"/>
                  <a:gd name="T56" fmla="*/ 77 w 163"/>
                  <a:gd name="T57" fmla="*/ 48 h 777"/>
                  <a:gd name="T58" fmla="*/ 57 w 163"/>
                  <a:gd name="T59" fmla="*/ 67 h 777"/>
                  <a:gd name="T60" fmla="*/ 48 w 163"/>
                  <a:gd name="T61" fmla="*/ 77 h 777"/>
                  <a:gd name="T62" fmla="*/ 48 w 163"/>
                  <a:gd name="T63" fmla="*/ 97 h 777"/>
                  <a:gd name="T64" fmla="*/ 38 w 163"/>
                  <a:gd name="T65" fmla="*/ 106 h 777"/>
                  <a:gd name="T66" fmla="*/ 29 w 163"/>
                  <a:gd name="T67" fmla="*/ 125 h 777"/>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63"/>
                  <a:gd name="T103" fmla="*/ 0 h 777"/>
                  <a:gd name="T104" fmla="*/ 163 w 163"/>
                  <a:gd name="T105" fmla="*/ 777 h 777"/>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63" h="777">
                    <a:moveTo>
                      <a:pt x="29" y="125"/>
                    </a:moveTo>
                    <a:lnTo>
                      <a:pt x="0" y="777"/>
                    </a:lnTo>
                    <a:lnTo>
                      <a:pt x="0" y="700"/>
                    </a:lnTo>
                    <a:lnTo>
                      <a:pt x="0" y="624"/>
                    </a:lnTo>
                    <a:lnTo>
                      <a:pt x="0" y="538"/>
                    </a:lnTo>
                    <a:lnTo>
                      <a:pt x="0" y="450"/>
                    </a:lnTo>
                    <a:lnTo>
                      <a:pt x="19" y="364"/>
                    </a:lnTo>
                    <a:lnTo>
                      <a:pt x="29" y="278"/>
                    </a:lnTo>
                    <a:lnTo>
                      <a:pt x="57" y="211"/>
                    </a:lnTo>
                    <a:lnTo>
                      <a:pt x="86" y="144"/>
                    </a:lnTo>
                    <a:lnTo>
                      <a:pt x="96" y="134"/>
                    </a:lnTo>
                    <a:lnTo>
                      <a:pt x="105" y="134"/>
                    </a:lnTo>
                    <a:lnTo>
                      <a:pt x="115" y="125"/>
                    </a:lnTo>
                    <a:lnTo>
                      <a:pt x="124" y="115"/>
                    </a:lnTo>
                    <a:lnTo>
                      <a:pt x="134" y="106"/>
                    </a:lnTo>
                    <a:lnTo>
                      <a:pt x="144" y="106"/>
                    </a:lnTo>
                    <a:lnTo>
                      <a:pt x="154" y="97"/>
                    </a:lnTo>
                    <a:lnTo>
                      <a:pt x="163" y="86"/>
                    </a:lnTo>
                    <a:lnTo>
                      <a:pt x="163" y="77"/>
                    </a:lnTo>
                    <a:lnTo>
                      <a:pt x="154" y="67"/>
                    </a:lnTo>
                    <a:lnTo>
                      <a:pt x="154" y="48"/>
                    </a:lnTo>
                    <a:lnTo>
                      <a:pt x="144" y="39"/>
                    </a:lnTo>
                    <a:lnTo>
                      <a:pt x="144" y="28"/>
                    </a:lnTo>
                    <a:lnTo>
                      <a:pt x="134" y="19"/>
                    </a:lnTo>
                    <a:lnTo>
                      <a:pt x="124" y="9"/>
                    </a:lnTo>
                    <a:lnTo>
                      <a:pt x="115" y="0"/>
                    </a:lnTo>
                    <a:lnTo>
                      <a:pt x="105" y="19"/>
                    </a:lnTo>
                    <a:lnTo>
                      <a:pt x="86" y="39"/>
                    </a:lnTo>
                    <a:lnTo>
                      <a:pt x="77" y="48"/>
                    </a:lnTo>
                    <a:lnTo>
                      <a:pt x="57" y="67"/>
                    </a:lnTo>
                    <a:lnTo>
                      <a:pt x="48" y="77"/>
                    </a:lnTo>
                    <a:lnTo>
                      <a:pt x="48" y="97"/>
                    </a:lnTo>
                    <a:lnTo>
                      <a:pt x="38" y="106"/>
                    </a:lnTo>
                    <a:lnTo>
                      <a:pt x="29" y="125"/>
                    </a:lnTo>
                    <a:close/>
                  </a:path>
                </a:pathLst>
              </a:custGeom>
              <a:solidFill>
                <a:srgbClr val="FFFFCC"/>
              </a:solidFill>
              <a:ln w="9525">
                <a:noFill/>
                <a:round/>
                <a:headEnd/>
                <a:tailEnd/>
              </a:ln>
            </p:spPr>
            <p:txBody>
              <a:bodyPr>
                <a:prstTxWarp prst="textNoShape">
                  <a:avLst/>
                </a:prstTxWarp>
              </a:bodyPr>
              <a:lstStyle/>
              <a:p>
                <a:endParaRPr lang="en-US"/>
              </a:p>
            </p:txBody>
          </p:sp>
          <p:sp>
            <p:nvSpPr>
              <p:cNvPr id="63758" name="Freeform 316"/>
              <p:cNvSpPr>
                <a:spLocks/>
              </p:cNvSpPr>
              <p:nvPr/>
            </p:nvSpPr>
            <p:spPr bwMode="auto">
              <a:xfrm>
                <a:off x="4375" y="3572"/>
                <a:ext cx="32" cy="50"/>
              </a:xfrm>
              <a:custGeom>
                <a:avLst/>
                <a:gdLst>
                  <a:gd name="T0" fmla="*/ 0 w 162"/>
                  <a:gd name="T1" fmla="*/ 0 h 249"/>
                  <a:gd name="T2" fmla="*/ 0 w 162"/>
                  <a:gd name="T3" fmla="*/ 10 h 249"/>
                  <a:gd name="T4" fmla="*/ 9 w 162"/>
                  <a:gd name="T5" fmla="*/ 10 h 249"/>
                  <a:gd name="T6" fmla="*/ 9 w 162"/>
                  <a:gd name="T7" fmla="*/ 19 h 249"/>
                  <a:gd name="T8" fmla="*/ 18 w 162"/>
                  <a:gd name="T9" fmla="*/ 38 h 249"/>
                  <a:gd name="T10" fmla="*/ 28 w 162"/>
                  <a:gd name="T11" fmla="*/ 48 h 249"/>
                  <a:gd name="T12" fmla="*/ 38 w 162"/>
                  <a:gd name="T13" fmla="*/ 57 h 249"/>
                  <a:gd name="T14" fmla="*/ 38 w 162"/>
                  <a:gd name="T15" fmla="*/ 68 h 249"/>
                  <a:gd name="T16" fmla="*/ 38 w 162"/>
                  <a:gd name="T17" fmla="*/ 77 h 249"/>
                  <a:gd name="T18" fmla="*/ 48 w 162"/>
                  <a:gd name="T19" fmla="*/ 77 h 249"/>
                  <a:gd name="T20" fmla="*/ 57 w 162"/>
                  <a:gd name="T21" fmla="*/ 77 h 249"/>
                  <a:gd name="T22" fmla="*/ 67 w 162"/>
                  <a:gd name="T23" fmla="*/ 77 h 249"/>
                  <a:gd name="T24" fmla="*/ 67 w 162"/>
                  <a:gd name="T25" fmla="*/ 86 h 249"/>
                  <a:gd name="T26" fmla="*/ 76 w 162"/>
                  <a:gd name="T27" fmla="*/ 86 h 249"/>
                  <a:gd name="T28" fmla="*/ 86 w 162"/>
                  <a:gd name="T29" fmla="*/ 96 h 249"/>
                  <a:gd name="T30" fmla="*/ 95 w 162"/>
                  <a:gd name="T31" fmla="*/ 96 h 249"/>
                  <a:gd name="T32" fmla="*/ 106 w 162"/>
                  <a:gd name="T33" fmla="*/ 96 h 249"/>
                  <a:gd name="T34" fmla="*/ 106 w 162"/>
                  <a:gd name="T35" fmla="*/ 115 h 249"/>
                  <a:gd name="T36" fmla="*/ 106 w 162"/>
                  <a:gd name="T37" fmla="*/ 124 h 249"/>
                  <a:gd name="T38" fmla="*/ 115 w 162"/>
                  <a:gd name="T39" fmla="*/ 144 h 249"/>
                  <a:gd name="T40" fmla="*/ 125 w 162"/>
                  <a:gd name="T41" fmla="*/ 163 h 249"/>
                  <a:gd name="T42" fmla="*/ 134 w 162"/>
                  <a:gd name="T43" fmla="*/ 191 h 249"/>
                  <a:gd name="T44" fmla="*/ 143 w 162"/>
                  <a:gd name="T45" fmla="*/ 210 h 249"/>
                  <a:gd name="T46" fmla="*/ 153 w 162"/>
                  <a:gd name="T47" fmla="*/ 230 h 249"/>
                  <a:gd name="T48" fmla="*/ 153 w 162"/>
                  <a:gd name="T49" fmla="*/ 249 h 249"/>
                  <a:gd name="T50" fmla="*/ 162 w 162"/>
                  <a:gd name="T51" fmla="*/ 19 h 249"/>
                  <a:gd name="T52" fmla="*/ 76 w 162"/>
                  <a:gd name="T53" fmla="*/ 19 h 249"/>
                  <a:gd name="T54" fmla="*/ 0 w 162"/>
                  <a:gd name="T55" fmla="*/ 0 h 249"/>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62"/>
                  <a:gd name="T85" fmla="*/ 0 h 249"/>
                  <a:gd name="T86" fmla="*/ 162 w 162"/>
                  <a:gd name="T87" fmla="*/ 249 h 249"/>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62" h="249">
                    <a:moveTo>
                      <a:pt x="0" y="0"/>
                    </a:moveTo>
                    <a:lnTo>
                      <a:pt x="0" y="10"/>
                    </a:lnTo>
                    <a:lnTo>
                      <a:pt x="9" y="10"/>
                    </a:lnTo>
                    <a:lnTo>
                      <a:pt x="9" y="19"/>
                    </a:lnTo>
                    <a:lnTo>
                      <a:pt x="18" y="38"/>
                    </a:lnTo>
                    <a:lnTo>
                      <a:pt x="28" y="48"/>
                    </a:lnTo>
                    <a:lnTo>
                      <a:pt x="38" y="57"/>
                    </a:lnTo>
                    <a:lnTo>
                      <a:pt x="38" y="68"/>
                    </a:lnTo>
                    <a:lnTo>
                      <a:pt x="38" y="77"/>
                    </a:lnTo>
                    <a:lnTo>
                      <a:pt x="48" y="77"/>
                    </a:lnTo>
                    <a:lnTo>
                      <a:pt x="57" y="77"/>
                    </a:lnTo>
                    <a:lnTo>
                      <a:pt x="67" y="77"/>
                    </a:lnTo>
                    <a:lnTo>
                      <a:pt x="67" y="86"/>
                    </a:lnTo>
                    <a:lnTo>
                      <a:pt x="76" y="86"/>
                    </a:lnTo>
                    <a:lnTo>
                      <a:pt x="86" y="96"/>
                    </a:lnTo>
                    <a:lnTo>
                      <a:pt x="95" y="96"/>
                    </a:lnTo>
                    <a:lnTo>
                      <a:pt x="106" y="96"/>
                    </a:lnTo>
                    <a:lnTo>
                      <a:pt x="106" y="115"/>
                    </a:lnTo>
                    <a:lnTo>
                      <a:pt x="106" y="124"/>
                    </a:lnTo>
                    <a:lnTo>
                      <a:pt x="115" y="144"/>
                    </a:lnTo>
                    <a:lnTo>
                      <a:pt x="125" y="163"/>
                    </a:lnTo>
                    <a:lnTo>
                      <a:pt x="134" y="191"/>
                    </a:lnTo>
                    <a:lnTo>
                      <a:pt x="143" y="210"/>
                    </a:lnTo>
                    <a:lnTo>
                      <a:pt x="153" y="230"/>
                    </a:lnTo>
                    <a:lnTo>
                      <a:pt x="153" y="249"/>
                    </a:lnTo>
                    <a:lnTo>
                      <a:pt x="162" y="19"/>
                    </a:lnTo>
                    <a:lnTo>
                      <a:pt x="76" y="19"/>
                    </a:lnTo>
                    <a:lnTo>
                      <a:pt x="0" y="0"/>
                    </a:lnTo>
                    <a:close/>
                  </a:path>
                </a:pathLst>
              </a:custGeom>
              <a:solidFill>
                <a:srgbClr val="FFFFCC"/>
              </a:solidFill>
              <a:ln w="9525">
                <a:noFill/>
                <a:round/>
                <a:headEnd/>
                <a:tailEnd/>
              </a:ln>
            </p:spPr>
            <p:txBody>
              <a:bodyPr>
                <a:prstTxWarp prst="textNoShape">
                  <a:avLst/>
                </a:prstTxWarp>
              </a:bodyPr>
              <a:lstStyle/>
              <a:p>
                <a:endParaRPr lang="en-US"/>
              </a:p>
            </p:txBody>
          </p:sp>
          <p:sp>
            <p:nvSpPr>
              <p:cNvPr id="63759" name="Freeform 317"/>
              <p:cNvSpPr>
                <a:spLocks/>
              </p:cNvSpPr>
              <p:nvPr/>
            </p:nvSpPr>
            <p:spPr bwMode="auto">
              <a:xfrm>
                <a:off x="4327" y="3620"/>
                <a:ext cx="90" cy="190"/>
              </a:xfrm>
              <a:custGeom>
                <a:avLst/>
                <a:gdLst>
                  <a:gd name="T0" fmla="*/ 38 w 451"/>
                  <a:gd name="T1" fmla="*/ 67 h 949"/>
                  <a:gd name="T2" fmla="*/ 153 w 451"/>
                  <a:gd name="T3" fmla="*/ 181 h 949"/>
                  <a:gd name="T4" fmla="*/ 268 w 451"/>
                  <a:gd name="T5" fmla="*/ 306 h 949"/>
                  <a:gd name="T6" fmla="*/ 316 w 451"/>
                  <a:gd name="T7" fmla="*/ 402 h 949"/>
                  <a:gd name="T8" fmla="*/ 316 w 451"/>
                  <a:gd name="T9" fmla="*/ 479 h 949"/>
                  <a:gd name="T10" fmla="*/ 307 w 451"/>
                  <a:gd name="T11" fmla="*/ 536 h 949"/>
                  <a:gd name="T12" fmla="*/ 326 w 451"/>
                  <a:gd name="T13" fmla="*/ 566 h 949"/>
                  <a:gd name="T14" fmla="*/ 355 w 451"/>
                  <a:gd name="T15" fmla="*/ 594 h 949"/>
                  <a:gd name="T16" fmla="*/ 383 w 451"/>
                  <a:gd name="T17" fmla="*/ 613 h 949"/>
                  <a:gd name="T18" fmla="*/ 402 w 451"/>
                  <a:gd name="T19" fmla="*/ 633 h 949"/>
                  <a:gd name="T20" fmla="*/ 421 w 451"/>
                  <a:gd name="T21" fmla="*/ 652 h 949"/>
                  <a:gd name="T22" fmla="*/ 441 w 451"/>
                  <a:gd name="T23" fmla="*/ 661 h 949"/>
                  <a:gd name="T24" fmla="*/ 451 w 451"/>
                  <a:gd name="T25" fmla="*/ 680 h 949"/>
                  <a:gd name="T26" fmla="*/ 402 w 451"/>
                  <a:gd name="T27" fmla="*/ 690 h 949"/>
                  <a:gd name="T28" fmla="*/ 393 w 451"/>
                  <a:gd name="T29" fmla="*/ 710 h 949"/>
                  <a:gd name="T30" fmla="*/ 383 w 451"/>
                  <a:gd name="T31" fmla="*/ 719 h 949"/>
                  <a:gd name="T32" fmla="*/ 374 w 451"/>
                  <a:gd name="T33" fmla="*/ 729 h 949"/>
                  <a:gd name="T34" fmla="*/ 355 w 451"/>
                  <a:gd name="T35" fmla="*/ 766 h 949"/>
                  <a:gd name="T36" fmla="*/ 326 w 451"/>
                  <a:gd name="T37" fmla="*/ 843 h 949"/>
                  <a:gd name="T38" fmla="*/ 307 w 451"/>
                  <a:gd name="T39" fmla="*/ 920 h 949"/>
                  <a:gd name="T40" fmla="*/ 316 w 451"/>
                  <a:gd name="T41" fmla="*/ 949 h 949"/>
                  <a:gd name="T42" fmla="*/ 297 w 451"/>
                  <a:gd name="T43" fmla="*/ 930 h 949"/>
                  <a:gd name="T44" fmla="*/ 258 w 451"/>
                  <a:gd name="T45" fmla="*/ 910 h 949"/>
                  <a:gd name="T46" fmla="*/ 240 w 451"/>
                  <a:gd name="T47" fmla="*/ 891 h 949"/>
                  <a:gd name="T48" fmla="*/ 230 w 451"/>
                  <a:gd name="T49" fmla="*/ 882 h 949"/>
                  <a:gd name="T50" fmla="*/ 249 w 451"/>
                  <a:gd name="T51" fmla="*/ 854 h 949"/>
                  <a:gd name="T52" fmla="*/ 278 w 451"/>
                  <a:gd name="T53" fmla="*/ 824 h 949"/>
                  <a:gd name="T54" fmla="*/ 297 w 451"/>
                  <a:gd name="T55" fmla="*/ 805 h 949"/>
                  <a:gd name="T56" fmla="*/ 316 w 451"/>
                  <a:gd name="T57" fmla="*/ 748 h 949"/>
                  <a:gd name="T58" fmla="*/ 326 w 451"/>
                  <a:gd name="T59" fmla="*/ 661 h 949"/>
                  <a:gd name="T60" fmla="*/ 335 w 451"/>
                  <a:gd name="T61" fmla="*/ 566 h 949"/>
                  <a:gd name="T62" fmla="*/ 335 w 451"/>
                  <a:gd name="T63" fmla="*/ 469 h 949"/>
                  <a:gd name="T64" fmla="*/ 316 w 451"/>
                  <a:gd name="T65" fmla="*/ 402 h 949"/>
                  <a:gd name="T66" fmla="*/ 307 w 451"/>
                  <a:gd name="T67" fmla="*/ 374 h 949"/>
                  <a:gd name="T68" fmla="*/ 288 w 451"/>
                  <a:gd name="T69" fmla="*/ 345 h 949"/>
                  <a:gd name="T70" fmla="*/ 278 w 451"/>
                  <a:gd name="T71" fmla="*/ 325 h 949"/>
                  <a:gd name="T72" fmla="*/ 268 w 451"/>
                  <a:gd name="T73" fmla="*/ 306 h 949"/>
                  <a:gd name="T74" fmla="*/ 230 w 451"/>
                  <a:gd name="T75" fmla="*/ 239 h 949"/>
                  <a:gd name="T76" fmla="*/ 191 w 451"/>
                  <a:gd name="T77" fmla="*/ 163 h 949"/>
                  <a:gd name="T78" fmla="*/ 134 w 451"/>
                  <a:gd name="T79" fmla="*/ 105 h 949"/>
                  <a:gd name="T80" fmla="*/ 105 w 451"/>
                  <a:gd name="T81" fmla="*/ 86 h 949"/>
                  <a:gd name="T82" fmla="*/ 96 w 451"/>
                  <a:gd name="T83" fmla="*/ 76 h 949"/>
                  <a:gd name="T84" fmla="*/ 86 w 451"/>
                  <a:gd name="T85" fmla="*/ 67 h 949"/>
                  <a:gd name="T86" fmla="*/ 77 w 451"/>
                  <a:gd name="T87" fmla="*/ 58 h 949"/>
                  <a:gd name="T88" fmla="*/ 67 w 451"/>
                  <a:gd name="T89" fmla="*/ 48 h 949"/>
                  <a:gd name="T90" fmla="*/ 58 w 451"/>
                  <a:gd name="T91" fmla="*/ 39 h 949"/>
                  <a:gd name="T92" fmla="*/ 38 w 451"/>
                  <a:gd name="T93" fmla="*/ 28 h 949"/>
                  <a:gd name="T94" fmla="*/ 28 w 451"/>
                  <a:gd name="T95" fmla="*/ 9 h 949"/>
                  <a:gd name="T96" fmla="*/ 9 w 451"/>
                  <a:gd name="T97" fmla="*/ 0 h 949"/>
                  <a:gd name="T98" fmla="*/ 9 w 451"/>
                  <a:gd name="T99" fmla="*/ 9 h 949"/>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451"/>
                  <a:gd name="T151" fmla="*/ 0 h 949"/>
                  <a:gd name="T152" fmla="*/ 451 w 451"/>
                  <a:gd name="T153" fmla="*/ 949 h 949"/>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451" h="949">
                    <a:moveTo>
                      <a:pt x="9" y="9"/>
                    </a:moveTo>
                    <a:lnTo>
                      <a:pt x="38" y="67"/>
                    </a:lnTo>
                    <a:lnTo>
                      <a:pt x="96" y="125"/>
                    </a:lnTo>
                    <a:lnTo>
                      <a:pt x="153" y="181"/>
                    </a:lnTo>
                    <a:lnTo>
                      <a:pt x="221" y="239"/>
                    </a:lnTo>
                    <a:lnTo>
                      <a:pt x="268" y="306"/>
                    </a:lnTo>
                    <a:lnTo>
                      <a:pt x="307" y="374"/>
                    </a:lnTo>
                    <a:lnTo>
                      <a:pt x="316" y="402"/>
                    </a:lnTo>
                    <a:lnTo>
                      <a:pt x="316" y="441"/>
                    </a:lnTo>
                    <a:lnTo>
                      <a:pt x="316" y="479"/>
                    </a:lnTo>
                    <a:lnTo>
                      <a:pt x="297" y="518"/>
                    </a:lnTo>
                    <a:lnTo>
                      <a:pt x="307" y="536"/>
                    </a:lnTo>
                    <a:lnTo>
                      <a:pt x="307" y="555"/>
                    </a:lnTo>
                    <a:lnTo>
                      <a:pt x="326" y="566"/>
                    </a:lnTo>
                    <a:lnTo>
                      <a:pt x="335" y="585"/>
                    </a:lnTo>
                    <a:lnTo>
                      <a:pt x="355" y="594"/>
                    </a:lnTo>
                    <a:lnTo>
                      <a:pt x="365" y="604"/>
                    </a:lnTo>
                    <a:lnTo>
                      <a:pt x="383" y="613"/>
                    </a:lnTo>
                    <a:lnTo>
                      <a:pt x="402" y="623"/>
                    </a:lnTo>
                    <a:lnTo>
                      <a:pt x="402" y="633"/>
                    </a:lnTo>
                    <a:lnTo>
                      <a:pt x="412" y="642"/>
                    </a:lnTo>
                    <a:lnTo>
                      <a:pt x="421" y="652"/>
                    </a:lnTo>
                    <a:lnTo>
                      <a:pt x="432" y="652"/>
                    </a:lnTo>
                    <a:lnTo>
                      <a:pt x="441" y="661"/>
                    </a:lnTo>
                    <a:lnTo>
                      <a:pt x="451" y="671"/>
                    </a:lnTo>
                    <a:lnTo>
                      <a:pt x="451" y="680"/>
                    </a:lnTo>
                    <a:lnTo>
                      <a:pt x="441" y="690"/>
                    </a:lnTo>
                    <a:lnTo>
                      <a:pt x="402" y="690"/>
                    </a:lnTo>
                    <a:lnTo>
                      <a:pt x="393" y="699"/>
                    </a:lnTo>
                    <a:lnTo>
                      <a:pt x="393" y="710"/>
                    </a:lnTo>
                    <a:lnTo>
                      <a:pt x="383" y="710"/>
                    </a:lnTo>
                    <a:lnTo>
                      <a:pt x="383" y="719"/>
                    </a:lnTo>
                    <a:lnTo>
                      <a:pt x="383" y="729"/>
                    </a:lnTo>
                    <a:lnTo>
                      <a:pt x="374" y="729"/>
                    </a:lnTo>
                    <a:lnTo>
                      <a:pt x="365" y="738"/>
                    </a:lnTo>
                    <a:lnTo>
                      <a:pt x="355" y="766"/>
                    </a:lnTo>
                    <a:lnTo>
                      <a:pt x="346" y="805"/>
                    </a:lnTo>
                    <a:lnTo>
                      <a:pt x="326" y="843"/>
                    </a:lnTo>
                    <a:lnTo>
                      <a:pt x="316" y="882"/>
                    </a:lnTo>
                    <a:lnTo>
                      <a:pt x="307" y="920"/>
                    </a:lnTo>
                    <a:lnTo>
                      <a:pt x="307" y="940"/>
                    </a:lnTo>
                    <a:lnTo>
                      <a:pt x="316" y="949"/>
                    </a:lnTo>
                    <a:lnTo>
                      <a:pt x="307" y="940"/>
                    </a:lnTo>
                    <a:lnTo>
                      <a:pt x="297" y="930"/>
                    </a:lnTo>
                    <a:lnTo>
                      <a:pt x="278" y="920"/>
                    </a:lnTo>
                    <a:lnTo>
                      <a:pt x="258" y="910"/>
                    </a:lnTo>
                    <a:lnTo>
                      <a:pt x="249" y="901"/>
                    </a:lnTo>
                    <a:lnTo>
                      <a:pt x="240" y="891"/>
                    </a:lnTo>
                    <a:lnTo>
                      <a:pt x="230" y="891"/>
                    </a:lnTo>
                    <a:lnTo>
                      <a:pt x="230" y="882"/>
                    </a:lnTo>
                    <a:lnTo>
                      <a:pt x="240" y="872"/>
                    </a:lnTo>
                    <a:lnTo>
                      <a:pt x="249" y="854"/>
                    </a:lnTo>
                    <a:lnTo>
                      <a:pt x="268" y="843"/>
                    </a:lnTo>
                    <a:lnTo>
                      <a:pt x="278" y="824"/>
                    </a:lnTo>
                    <a:lnTo>
                      <a:pt x="288" y="815"/>
                    </a:lnTo>
                    <a:lnTo>
                      <a:pt x="297" y="805"/>
                    </a:lnTo>
                    <a:lnTo>
                      <a:pt x="307" y="796"/>
                    </a:lnTo>
                    <a:lnTo>
                      <a:pt x="316" y="748"/>
                    </a:lnTo>
                    <a:lnTo>
                      <a:pt x="316" y="699"/>
                    </a:lnTo>
                    <a:lnTo>
                      <a:pt x="326" y="661"/>
                    </a:lnTo>
                    <a:lnTo>
                      <a:pt x="335" y="613"/>
                    </a:lnTo>
                    <a:lnTo>
                      <a:pt x="335" y="566"/>
                    </a:lnTo>
                    <a:lnTo>
                      <a:pt x="346" y="518"/>
                    </a:lnTo>
                    <a:lnTo>
                      <a:pt x="335" y="469"/>
                    </a:lnTo>
                    <a:lnTo>
                      <a:pt x="316" y="411"/>
                    </a:lnTo>
                    <a:lnTo>
                      <a:pt x="316" y="402"/>
                    </a:lnTo>
                    <a:lnTo>
                      <a:pt x="307" y="393"/>
                    </a:lnTo>
                    <a:lnTo>
                      <a:pt x="307" y="374"/>
                    </a:lnTo>
                    <a:lnTo>
                      <a:pt x="297" y="364"/>
                    </a:lnTo>
                    <a:lnTo>
                      <a:pt x="288" y="345"/>
                    </a:lnTo>
                    <a:lnTo>
                      <a:pt x="288" y="336"/>
                    </a:lnTo>
                    <a:lnTo>
                      <a:pt x="278" y="325"/>
                    </a:lnTo>
                    <a:lnTo>
                      <a:pt x="278" y="316"/>
                    </a:lnTo>
                    <a:lnTo>
                      <a:pt x="268" y="306"/>
                    </a:lnTo>
                    <a:lnTo>
                      <a:pt x="249" y="278"/>
                    </a:lnTo>
                    <a:lnTo>
                      <a:pt x="230" y="239"/>
                    </a:lnTo>
                    <a:lnTo>
                      <a:pt x="211" y="201"/>
                    </a:lnTo>
                    <a:lnTo>
                      <a:pt x="191" y="163"/>
                    </a:lnTo>
                    <a:lnTo>
                      <a:pt x="163" y="134"/>
                    </a:lnTo>
                    <a:lnTo>
                      <a:pt x="134" y="105"/>
                    </a:lnTo>
                    <a:lnTo>
                      <a:pt x="105" y="95"/>
                    </a:lnTo>
                    <a:lnTo>
                      <a:pt x="105" y="86"/>
                    </a:lnTo>
                    <a:lnTo>
                      <a:pt x="96" y="86"/>
                    </a:lnTo>
                    <a:lnTo>
                      <a:pt x="96" y="76"/>
                    </a:lnTo>
                    <a:lnTo>
                      <a:pt x="86" y="76"/>
                    </a:lnTo>
                    <a:lnTo>
                      <a:pt x="86" y="67"/>
                    </a:lnTo>
                    <a:lnTo>
                      <a:pt x="77" y="67"/>
                    </a:lnTo>
                    <a:lnTo>
                      <a:pt x="77" y="58"/>
                    </a:lnTo>
                    <a:lnTo>
                      <a:pt x="67" y="58"/>
                    </a:lnTo>
                    <a:lnTo>
                      <a:pt x="67" y="48"/>
                    </a:lnTo>
                    <a:lnTo>
                      <a:pt x="58" y="48"/>
                    </a:lnTo>
                    <a:lnTo>
                      <a:pt x="58" y="39"/>
                    </a:lnTo>
                    <a:lnTo>
                      <a:pt x="47" y="39"/>
                    </a:lnTo>
                    <a:lnTo>
                      <a:pt x="38" y="28"/>
                    </a:lnTo>
                    <a:lnTo>
                      <a:pt x="38" y="19"/>
                    </a:lnTo>
                    <a:lnTo>
                      <a:pt x="28" y="9"/>
                    </a:lnTo>
                    <a:lnTo>
                      <a:pt x="19" y="0"/>
                    </a:lnTo>
                    <a:lnTo>
                      <a:pt x="9" y="0"/>
                    </a:lnTo>
                    <a:lnTo>
                      <a:pt x="0" y="0"/>
                    </a:lnTo>
                    <a:lnTo>
                      <a:pt x="9" y="9"/>
                    </a:lnTo>
                    <a:close/>
                  </a:path>
                </a:pathLst>
              </a:custGeom>
              <a:solidFill>
                <a:srgbClr val="FFFFCC"/>
              </a:solidFill>
              <a:ln w="9525">
                <a:noFill/>
                <a:round/>
                <a:headEnd/>
                <a:tailEnd/>
              </a:ln>
            </p:spPr>
            <p:txBody>
              <a:bodyPr>
                <a:prstTxWarp prst="textNoShape">
                  <a:avLst/>
                </a:prstTxWarp>
              </a:bodyPr>
              <a:lstStyle/>
              <a:p>
                <a:endParaRPr lang="en-US"/>
              </a:p>
            </p:txBody>
          </p:sp>
          <p:sp>
            <p:nvSpPr>
              <p:cNvPr id="63760" name="Freeform 318"/>
              <p:cNvSpPr>
                <a:spLocks/>
              </p:cNvSpPr>
              <p:nvPr/>
            </p:nvSpPr>
            <p:spPr bwMode="auto">
              <a:xfrm>
                <a:off x="4223" y="3848"/>
                <a:ext cx="144" cy="166"/>
              </a:xfrm>
              <a:custGeom>
                <a:avLst/>
                <a:gdLst>
                  <a:gd name="T0" fmla="*/ 700 w 720"/>
                  <a:gd name="T1" fmla="*/ 11 h 826"/>
                  <a:gd name="T2" fmla="*/ 671 w 720"/>
                  <a:gd name="T3" fmla="*/ 39 h 826"/>
                  <a:gd name="T4" fmla="*/ 652 w 720"/>
                  <a:gd name="T5" fmla="*/ 68 h 826"/>
                  <a:gd name="T6" fmla="*/ 633 w 720"/>
                  <a:gd name="T7" fmla="*/ 87 h 826"/>
                  <a:gd name="T8" fmla="*/ 604 w 720"/>
                  <a:gd name="T9" fmla="*/ 116 h 826"/>
                  <a:gd name="T10" fmla="*/ 546 w 720"/>
                  <a:gd name="T11" fmla="*/ 164 h 826"/>
                  <a:gd name="T12" fmla="*/ 479 w 720"/>
                  <a:gd name="T13" fmla="*/ 221 h 826"/>
                  <a:gd name="T14" fmla="*/ 432 w 720"/>
                  <a:gd name="T15" fmla="*/ 260 h 826"/>
                  <a:gd name="T16" fmla="*/ 402 w 720"/>
                  <a:gd name="T17" fmla="*/ 279 h 826"/>
                  <a:gd name="T18" fmla="*/ 354 w 720"/>
                  <a:gd name="T19" fmla="*/ 317 h 826"/>
                  <a:gd name="T20" fmla="*/ 307 w 720"/>
                  <a:gd name="T21" fmla="*/ 355 h 826"/>
                  <a:gd name="T22" fmla="*/ 259 w 720"/>
                  <a:gd name="T23" fmla="*/ 404 h 826"/>
                  <a:gd name="T24" fmla="*/ 240 w 720"/>
                  <a:gd name="T25" fmla="*/ 423 h 826"/>
                  <a:gd name="T26" fmla="*/ 230 w 720"/>
                  <a:gd name="T27" fmla="*/ 441 h 826"/>
                  <a:gd name="T28" fmla="*/ 221 w 720"/>
                  <a:gd name="T29" fmla="*/ 452 h 826"/>
                  <a:gd name="T30" fmla="*/ 230 w 720"/>
                  <a:gd name="T31" fmla="*/ 461 h 826"/>
                  <a:gd name="T32" fmla="*/ 249 w 720"/>
                  <a:gd name="T33" fmla="*/ 480 h 826"/>
                  <a:gd name="T34" fmla="*/ 259 w 720"/>
                  <a:gd name="T35" fmla="*/ 490 h 826"/>
                  <a:gd name="T36" fmla="*/ 277 w 720"/>
                  <a:gd name="T37" fmla="*/ 499 h 826"/>
                  <a:gd name="T38" fmla="*/ 316 w 720"/>
                  <a:gd name="T39" fmla="*/ 518 h 826"/>
                  <a:gd name="T40" fmla="*/ 365 w 720"/>
                  <a:gd name="T41" fmla="*/ 538 h 826"/>
                  <a:gd name="T42" fmla="*/ 412 w 720"/>
                  <a:gd name="T43" fmla="*/ 547 h 826"/>
                  <a:gd name="T44" fmla="*/ 432 w 720"/>
                  <a:gd name="T45" fmla="*/ 634 h 826"/>
                  <a:gd name="T46" fmla="*/ 374 w 720"/>
                  <a:gd name="T47" fmla="*/ 653 h 826"/>
                  <a:gd name="T48" fmla="*/ 268 w 720"/>
                  <a:gd name="T49" fmla="*/ 653 h 826"/>
                  <a:gd name="T50" fmla="*/ 153 w 720"/>
                  <a:gd name="T51" fmla="*/ 653 h 826"/>
                  <a:gd name="T52" fmla="*/ 57 w 720"/>
                  <a:gd name="T53" fmla="*/ 672 h 826"/>
                  <a:gd name="T54" fmla="*/ 28 w 720"/>
                  <a:gd name="T55" fmla="*/ 691 h 826"/>
                  <a:gd name="T56" fmla="*/ 9 w 720"/>
                  <a:gd name="T57" fmla="*/ 701 h 826"/>
                  <a:gd name="T58" fmla="*/ 0 w 720"/>
                  <a:gd name="T59" fmla="*/ 720 h 826"/>
                  <a:gd name="T60" fmla="*/ 0 w 720"/>
                  <a:gd name="T61" fmla="*/ 740 h 826"/>
                  <a:gd name="T62" fmla="*/ 0 w 720"/>
                  <a:gd name="T63" fmla="*/ 759 h 826"/>
                  <a:gd name="T64" fmla="*/ 153 w 720"/>
                  <a:gd name="T65" fmla="*/ 806 h 826"/>
                  <a:gd name="T66" fmla="*/ 335 w 720"/>
                  <a:gd name="T67" fmla="*/ 816 h 826"/>
                  <a:gd name="T68" fmla="*/ 518 w 720"/>
                  <a:gd name="T69" fmla="*/ 816 h 826"/>
                  <a:gd name="T70" fmla="*/ 690 w 720"/>
                  <a:gd name="T71" fmla="*/ 816 h 826"/>
                  <a:gd name="T72" fmla="*/ 700 w 720"/>
                  <a:gd name="T73" fmla="*/ 796 h 826"/>
                  <a:gd name="T74" fmla="*/ 720 w 720"/>
                  <a:gd name="T75" fmla="*/ 787 h 826"/>
                  <a:gd name="T76" fmla="*/ 633 w 720"/>
                  <a:gd name="T77" fmla="*/ 749 h 826"/>
                  <a:gd name="T78" fmla="*/ 527 w 720"/>
                  <a:gd name="T79" fmla="*/ 729 h 826"/>
                  <a:gd name="T80" fmla="*/ 412 w 720"/>
                  <a:gd name="T81" fmla="*/ 729 h 826"/>
                  <a:gd name="T82" fmla="*/ 307 w 720"/>
                  <a:gd name="T83" fmla="*/ 729 h 826"/>
                  <a:gd name="T84" fmla="*/ 470 w 720"/>
                  <a:gd name="T85" fmla="*/ 643 h 826"/>
                  <a:gd name="T86" fmla="*/ 470 w 720"/>
                  <a:gd name="T87" fmla="*/ 605 h 826"/>
                  <a:gd name="T88" fmla="*/ 451 w 720"/>
                  <a:gd name="T89" fmla="*/ 557 h 826"/>
                  <a:gd name="T90" fmla="*/ 432 w 720"/>
                  <a:gd name="T91" fmla="*/ 529 h 826"/>
                  <a:gd name="T92" fmla="*/ 402 w 720"/>
                  <a:gd name="T93" fmla="*/ 499 h 826"/>
                  <a:gd name="T94" fmla="*/ 393 w 720"/>
                  <a:gd name="T95" fmla="*/ 461 h 826"/>
                  <a:gd name="T96" fmla="*/ 402 w 720"/>
                  <a:gd name="T97" fmla="*/ 404 h 826"/>
                  <a:gd name="T98" fmla="*/ 432 w 720"/>
                  <a:gd name="T99" fmla="*/ 346 h 826"/>
                  <a:gd name="T100" fmla="*/ 479 w 720"/>
                  <a:gd name="T101" fmla="*/ 308 h 826"/>
                  <a:gd name="T102" fmla="*/ 509 w 720"/>
                  <a:gd name="T103" fmla="*/ 288 h 826"/>
                  <a:gd name="T104" fmla="*/ 527 w 720"/>
                  <a:gd name="T105" fmla="*/ 279 h 826"/>
                  <a:gd name="T106" fmla="*/ 537 w 720"/>
                  <a:gd name="T107" fmla="*/ 269 h 826"/>
                  <a:gd name="T108" fmla="*/ 556 w 720"/>
                  <a:gd name="T109" fmla="*/ 260 h 826"/>
                  <a:gd name="T110" fmla="*/ 565 w 720"/>
                  <a:gd name="T111" fmla="*/ 250 h 826"/>
                  <a:gd name="T112" fmla="*/ 576 w 720"/>
                  <a:gd name="T113" fmla="*/ 231 h 826"/>
                  <a:gd name="T114" fmla="*/ 614 w 720"/>
                  <a:gd name="T115" fmla="*/ 174 h 826"/>
                  <a:gd name="T116" fmla="*/ 662 w 720"/>
                  <a:gd name="T117" fmla="*/ 97 h 826"/>
                  <a:gd name="T118" fmla="*/ 690 w 720"/>
                  <a:gd name="T119" fmla="*/ 49 h 826"/>
                  <a:gd name="T120" fmla="*/ 709 w 720"/>
                  <a:gd name="T121" fmla="*/ 39 h 82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20"/>
                  <a:gd name="T184" fmla="*/ 0 h 826"/>
                  <a:gd name="T185" fmla="*/ 720 w 720"/>
                  <a:gd name="T186" fmla="*/ 826 h 82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20" h="826">
                    <a:moveTo>
                      <a:pt x="709" y="0"/>
                    </a:moveTo>
                    <a:lnTo>
                      <a:pt x="700" y="11"/>
                    </a:lnTo>
                    <a:lnTo>
                      <a:pt x="690" y="20"/>
                    </a:lnTo>
                    <a:lnTo>
                      <a:pt x="671" y="39"/>
                    </a:lnTo>
                    <a:lnTo>
                      <a:pt x="662" y="49"/>
                    </a:lnTo>
                    <a:lnTo>
                      <a:pt x="652" y="68"/>
                    </a:lnTo>
                    <a:lnTo>
                      <a:pt x="642" y="78"/>
                    </a:lnTo>
                    <a:lnTo>
                      <a:pt x="633" y="87"/>
                    </a:lnTo>
                    <a:lnTo>
                      <a:pt x="623" y="97"/>
                    </a:lnTo>
                    <a:lnTo>
                      <a:pt x="604" y="116"/>
                    </a:lnTo>
                    <a:lnTo>
                      <a:pt x="585" y="135"/>
                    </a:lnTo>
                    <a:lnTo>
                      <a:pt x="546" y="164"/>
                    </a:lnTo>
                    <a:lnTo>
                      <a:pt x="509" y="193"/>
                    </a:lnTo>
                    <a:lnTo>
                      <a:pt x="479" y="221"/>
                    </a:lnTo>
                    <a:lnTo>
                      <a:pt x="451" y="241"/>
                    </a:lnTo>
                    <a:lnTo>
                      <a:pt x="432" y="260"/>
                    </a:lnTo>
                    <a:lnTo>
                      <a:pt x="421" y="279"/>
                    </a:lnTo>
                    <a:lnTo>
                      <a:pt x="402" y="279"/>
                    </a:lnTo>
                    <a:lnTo>
                      <a:pt x="384" y="299"/>
                    </a:lnTo>
                    <a:lnTo>
                      <a:pt x="354" y="317"/>
                    </a:lnTo>
                    <a:lnTo>
                      <a:pt x="335" y="336"/>
                    </a:lnTo>
                    <a:lnTo>
                      <a:pt x="307" y="355"/>
                    </a:lnTo>
                    <a:lnTo>
                      <a:pt x="277" y="385"/>
                    </a:lnTo>
                    <a:lnTo>
                      <a:pt x="259" y="404"/>
                    </a:lnTo>
                    <a:lnTo>
                      <a:pt x="240" y="413"/>
                    </a:lnTo>
                    <a:lnTo>
                      <a:pt x="240" y="423"/>
                    </a:lnTo>
                    <a:lnTo>
                      <a:pt x="230" y="432"/>
                    </a:lnTo>
                    <a:lnTo>
                      <a:pt x="230" y="441"/>
                    </a:lnTo>
                    <a:lnTo>
                      <a:pt x="221" y="441"/>
                    </a:lnTo>
                    <a:lnTo>
                      <a:pt x="221" y="452"/>
                    </a:lnTo>
                    <a:lnTo>
                      <a:pt x="230" y="452"/>
                    </a:lnTo>
                    <a:lnTo>
                      <a:pt x="230" y="461"/>
                    </a:lnTo>
                    <a:lnTo>
                      <a:pt x="240" y="471"/>
                    </a:lnTo>
                    <a:lnTo>
                      <a:pt x="249" y="480"/>
                    </a:lnTo>
                    <a:lnTo>
                      <a:pt x="249" y="490"/>
                    </a:lnTo>
                    <a:lnTo>
                      <a:pt x="259" y="490"/>
                    </a:lnTo>
                    <a:lnTo>
                      <a:pt x="259" y="499"/>
                    </a:lnTo>
                    <a:lnTo>
                      <a:pt x="277" y="499"/>
                    </a:lnTo>
                    <a:lnTo>
                      <a:pt x="297" y="509"/>
                    </a:lnTo>
                    <a:lnTo>
                      <a:pt x="316" y="518"/>
                    </a:lnTo>
                    <a:lnTo>
                      <a:pt x="345" y="529"/>
                    </a:lnTo>
                    <a:lnTo>
                      <a:pt x="365" y="538"/>
                    </a:lnTo>
                    <a:lnTo>
                      <a:pt x="393" y="547"/>
                    </a:lnTo>
                    <a:lnTo>
                      <a:pt x="412" y="547"/>
                    </a:lnTo>
                    <a:lnTo>
                      <a:pt x="432" y="557"/>
                    </a:lnTo>
                    <a:lnTo>
                      <a:pt x="432" y="634"/>
                    </a:lnTo>
                    <a:lnTo>
                      <a:pt x="412" y="653"/>
                    </a:lnTo>
                    <a:lnTo>
                      <a:pt x="374" y="653"/>
                    </a:lnTo>
                    <a:lnTo>
                      <a:pt x="316" y="653"/>
                    </a:lnTo>
                    <a:lnTo>
                      <a:pt x="268" y="653"/>
                    </a:lnTo>
                    <a:lnTo>
                      <a:pt x="210" y="653"/>
                    </a:lnTo>
                    <a:lnTo>
                      <a:pt x="153" y="653"/>
                    </a:lnTo>
                    <a:lnTo>
                      <a:pt x="105" y="662"/>
                    </a:lnTo>
                    <a:lnTo>
                      <a:pt x="57" y="672"/>
                    </a:lnTo>
                    <a:lnTo>
                      <a:pt x="28" y="682"/>
                    </a:lnTo>
                    <a:lnTo>
                      <a:pt x="28" y="691"/>
                    </a:lnTo>
                    <a:lnTo>
                      <a:pt x="19" y="701"/>
                    </a:lnTo>
                    <a:lnTo>
                      <a:pt x="9" y="701"/>
                    </a:lnTo>
                    <a:lnTo>
                      <a:pt x="9" y="710"/>
                    </a:lnTo>
                    <a:lnTo>
                      <a:pt x="0" y="720"/>
                    </a:lnTo>
                    <a:lnTo>
                      <a:pt x="0" y="729"/>
                    </a:lnTo>
                    <a:lnTo>
                      <a:pt x="0" y="740"/>
                    </a:lnTo>
                    <a:lnTo>
                      <a:pt x="0" y="749"/>
                    </a:lnTo>
                    <a:lnTo>
                      <a:pt x="0" y="759"/>
                    </a:lnTo>
                    <a:lnTo>
                      <a:pt x="77" y="787"/>
                    </a:lnTo>
                    <a:lnTo>
                      <a:pt x="153" y="806"/>
                    </a:lnTo>
                    <a:lnTo>
                      <a:pt x="240" y="816"/>
                    </a:lnTo>
                    <a:lnTo>
                      <a:pt x="335" y="816"/>
                    </a:lnTo>
                    <a:lnTo>
                      <a:pt x="421" y="826"/>
                    </a:lnTo>
                    <a:lnTo>
                      <a:pt x="518" y="816"/>
                    </a:lnTo>
                    <a:lnTo>
                      <a:pt x="604" y="816"/>
                    </a:lnTo>
                    <a:lnTo>
                      <a:pt x="690" y="816"/>
                    </a:lnTo>
                    <a:lnTo>
                      <a:pt x="690" y="806"/>
                    </a:lnTo>
                    <a:lnTo>
                      <a:pt x="700" y="796"/>
                    </a:lnTo>
                    <a:lnTo>
                      <a:pt x="709" y="796"/>
                    </a:lnTo>
                    <a:lnTo>
                      <a:pt x="720" y="787"/>
                    </a:lnTo>
                    <a:lnTo>
                      <a:pt x="681" y="768"/>
                    </a:lnTo>
                    <a:lnTo>
                      <a:pt x="633" y="749"/>
                    </a:lnTo>
                    <a:lnTo>
                      <a:pt x="576" y="740"/>
                    </a:lnTo>
                    <a:lnTo>
                      <a:pt x="527" y="729"/>
                    </a:lnTo>
                    <a:lnTo>
                      <a:pt x="470" y="729"/>
                    </a:lnTo>
                    <a:lnTo>
                      <a:pt x="412" y="729"/>
                    </a:lnTo>
                    <a:lnTo>
                      <a:pt x="354" y="729"/>
                    </a:lnTo>
                    <a:lnTo>
                      <a:pt x="307" y="729"/>
                    </a:lnTo>
                    <a:lnTo>
                      <a:pt x="307" y="691"/>
                    </a:lnTo>
                    <a:lnTo>
                      <a:pt x="470" y="643"/>
                    </a:lnTo>
                    <a:lnTo>
                      <a:pt x="470" y="624"/>
                    </a:lnTo>
                    <a:lnTo>
                      <a:pt x="470" y="605"/>
                    </a:lnTo>
                    <a:lnTo>
                      <a:pt x="460" y="585"/>
                    </a:lnTo>
                    <a:lnTo>
                      <a:pt x="451" y="557"/>
                    </a:lnTo>
                    <a:lnTo>
                      <a:pt x="441" y="538"/>
                    </a:lnTo>
                    <a:lnTo>
                      <a:pt x="432" y="529"/>
                    </a:lnTo>
                    <a:lnTo>
                      <a:pt x="412" y="509"/>
                    </a:lnTo>
                    <a:lnTo>
                      <a:pt x="402" y="499"/>
                    </a:lnTo>
                    <a:lnTo>
                      <a:pt x="393" y="490"/>
                    </a:lnTo>
                    <a:lnTo>
                      <a:pt x="393" y="461"/>
                    </a:lnTo>
                    <a:lnTo>
                      <a:pt x="393" y="432"/>
                    </a:lnTo>
                    <a:lnTo>
                      <a:pt x="402" y="404"/>
                    </a:lnTo>
                    <a:lnTo>
                      <a:pt x="421" y="375"/>
                    </a:lnTo>
                    <a:lnTo>
                      <a:pt x="432" y="346"/>
                    </a:lnTo>
                    <a:lnTo>
                      <a:pt x="451" y="327"/>
                    </a:lnTo>
                    <a:lnTo>
                      <a:pt x="479" y="308"/>
                    </a:lnTo>
                    <a:lnTo>
                      <a:pt x="498" y="288"/>
                    </a:lnTo>
                    <a:lnTo>
                      <a:pt x="509" y="288"/>
                    </a:lnTo>
                    <a:lnTo>
                      <a:pt x="518" y="288"/>
                    </a:lnTo>
                    <a:lnTo>
                      <a:pt x="527" y="279"/>
                    </a:lnTo>
                    <a:lnTo>
                      <a:pt x="537" y="279"/>
                    </a:lnTo>
                    <a:lnTo>
                      <a:pt x="537" y="269"/>
                    </a:lnTo>
                    <a:lnTo>
                      <a:pt x="546" y="260"/>
                    </a:lnTo>
                    <a:lnTo>
                      <a:pt x="556" y="260"/>
                    </a:lnTo>
                    <a:lnTo>
                      <a:pt x="556" y="250"/>
                    </a:lnTo>
                    <a:lnTo>
                      <a:pt x="565" y="250"/>
                    </a:lnTo>
                    <a:lnTo>
                      <a:pt x="576" y="250"/>
                    </a:lnTo>
                    <a:lnTo>
                      <a:pt x="576" y="231"/>
                    </a:lnTo>
                    <a:lnTo>
                      <a:pt x="595" y="211"/>
                    </a:lnTo>
                    <a:lnTo>
                      <a:pt x="614" y="174"/>
                    </a:lnTo>
                    <a:lnTo>
                      <a:pt x="633" y="135"/>
                    </a:lnTo>
                    <a:lnTo>
                      <a:pt x="662" y="97"/>
                    </a:lnTo>
                    <a:lnTo>
                      <a:pt x="681" y="68"/>
                    </a:lnTo>
                    <a:lnTo>
                      <a:pt x="690" y="49"/>
                    </a:lnTo>
                    <a:lnTo>
                      <a:pt x="700" y="39"/>
                    </a:lnTo>
                    <a:lnTo>
                      <a:pt x="709" y="39"/>
                    </a:lnTo>
                    <a:lnTo>
                      <a:pt x="709" y="0"/>
                    </a:lnTo>
                    <a:close/>
                  </a:path>
                </a:pathLst>
              </a:custGeom>
              <a:solidFill>
                <a:srgbClr val="FFFFCC"/>
              </a:solidFill>
              <a:ln w="9525">
                <a:noFill/>
                <a:round/>
                <a:headEnd/>
                <a:tailEnd/>
              </a:ln>
            </p:spPr>
            <p:txBody>
              <a:bodyPr>
                <a:prstTxWarp prst="textNoShape">
                  <a:avLst/>
                </a:prstTxWarp>
              </a:bodyPr>
              <a:lstStyle/>
              <a:p>
                <a:endParaRPr lang="en-US"/>
              </a:p>
            </p:txBody>
          </p:sp>
          <p:sp>
            <p:nvSpPr>
              <p:cNvPr id="63761" name="Freeform 319"/>
              <p:cNvSpPr>
                <a:spLocks/>
              </p:cNvSpPr>
              <p:nvPr/>
            </p:nvSpPr>
            <p:spPr bwMode="auto">
              <a:xfrm>
                <a:off x="4759" y="3872"/>
                <a:ext cx="13" cy="38"/>
              </a:xfrm>
              <a:custGeom>
                <a:avLst/>
                <a:gdLst>
                  <a:gd name="T0" fmla="*/ 0 w 67"/>
                  <a:gd name="T1" fmla="*/ 0 h 192"/>
                  <a:gd name="T2" fmla="*/ 0 w 67"/>
                  <a:gd name="T3" fmla="*/ 28 h 192"/>
                  <a:gd name="T4" fmla="*/ 0 w 67"/>
                  <a:gd name="T5" fmla="*/ 58 h 192"/>
                  <a:gd name="T6" fmla="*/ 0 w 67"/>
                  <a:gd name="T7" fmla="*/ 77 h 192"/>
                  <a:gd name="T8" fmla="*/ 9 w 67"/>
                  <a:gd name="T9" fmla="*/ 95 h 192"/>
                  <a:gd name="T10" fmla="*/ 20 w 67"/>
                  <a:gd name="T11" fmla="*/ 115 h 192"/>
                  <a:gd name="T12" fmla="*/ 29 w 67"/>
                  <a:gd name="T13" fmla="*/ 134 h 192"/>
                  <a:gd name="T14" fmla="*/ 48 w 67"/>
                  <a:gd name="T15" fmla="*/ 153 h 192"/>
                  <a:gd name="T16" fmla="*/ 58 w 67"/>
                  <a:gd name="T17" fmla="*/ 183 h 192"/>
                  <a:gd name="T18" fmla="*/ 67 w 67"/>
                  <a:gd name="T19" fmla="*/ 192 h 192"/>
                  <a:gd name="T20" fmla="*/ 67 w 67"/>
                  <a:gd name="T21" fmla="*/ 183 h 192"/>
                  <a:gd name="T22" fmla="*/ 67 w 67"/>
                  <a:gd name="T23" fmla="*/ 172 h 192"/>
                  <a:gd name="T24" fmla="*/ 67 w 67"/>
                  <a:gd name="T25" fmla="*/ 163 h 192"/>
                  <a:gd name="T26" fmla="*/ 58 w 67"/>
                  <a:gd name="T27" fmla="*/ 153 h 192"/>
                  <a:gd name="T28" fmla="*/ 58 w 67"/>
                  <a:gd name="T29" fmla="*/ 144 h 192"/>
                  <a:gd name="T30" fmla="*/ 48 w 67"/>
                  <a:gd name="T31" fmla="*/ 134 h 192"/>
                  <a:gd name="T32" fmla="*/ 48 w 67"/>
                  <a:gd name="T33" fmla="*/ 125 h 192"/>
                  <a:gd name="T34" fmla="*/ 39 w 67"/>
                  <a:gd name="T35" fmla="*/ 125 h 192"/>
                  <a:gd name="T36" fmla="*/ 39 w 67"/>
                  <a:gd name="T37" fmla="*/ 115 h 192"/>
                  <a:gd name="T38" fmla="*/ 39 w 67"/>
                  <a:gd name="T39" fmla="*/ 105 h 192"/>
                  <a:gd name="T40" fmla="*/ 39 w 67"/>
                  <a:gd name="T41" fmla="*/ 95 h 192"/>
                  <a:gd name="T42" fmla="*/ 29 w 67"/>
                  <a:gd name="T43" fmla="*/ 86 h 192"/>
                  <a:gd name="T44" fmla="*/ 20 w 67"/>
                  <a:gd name="T45" fmla="*/ 77 h 192"/>
                  <a:gd name="T46" fmla="*/ 9 w 67"/>
                  <a:gd name="T47" fmla="*/ 67 h 192"/>
                  <a:gd name="T48" fmla="*/ 9 w 67"/>
                  <a:gd name="T49" fmla="*/ 58 h 192"/>
                  <a:gd name="T50" fmla="*/ 9 w 67"/>
                  <a:gd name="T51" fmla="*/ 48 h 192"/>
                  <a:gd name="T52" fmla="*/ 0 w 67"/>
                  <a:gd name="T53" fmla="*/ 39 h 192"/>
                  <a:gd name="T54" fmla="*/ 0 w 67"/>
                  <a:gd name="T55" fmla="*/ 28 h 192"/>
                  <a:gd name="T56" fmla="*/ 0 w 67"/>
                  <a:gd name="T57" fmla="*/ 19 h 192"/>
                  <a:gd name="T58" fmla="*/ 0 w 67"/>
                  <a:gd name="T59" fmla="*/ 0 h 192"/>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67"/>
                  <a:gd name="T91" fmla="*/ 0 h 192"/>
                  <a:gd name="T92" fmla="*/ 67 w 67"/>
                  <a:gd name="T93" fmla="*/ 192 h 192"/>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67" h="192">
                    <a:moveTo>
                      <a:pt x="0" y="0"/>
                    </a:moveTo>
                    <a:lnTo>
                      <a:pt x="0" y="28"/>
                    </a:lnTo>
                    <a:lnTo>
                      <a:pt x="0" y="58"/>
                    </a:lnTo>
                    <a:lnTo>
                      <a:pt x="0" y="77"/>
                    </a:lnTo>
                    <a:lnTo>
                      <a:pt x="9" y="95"/>
                    </a:lnTo>
                    <a:lnTo>
                      <a:pt x="20" y="115"/>
                    </a:lnTo>
                    <a:lnTo>
                      <a:pt x="29" y="134"/>
                    </a:lnTo>
                    <a:lnTo>
                      <a:pt x="48" y="153"/>
                    </a:lnTo>
                    <a:lnTo>
                      <a:pt x="58" y="183"/>
                    </a:lnTo>
                    <a:lnTo>
                      <a:pt x="67" y="192"/>
                    </a:lnTo>
                    <a:lnTo>
                      <a:pt x="67" y="183"/>
                    </a:lnTo>
                    <a:lnTo>
                      <a:pt x="67" y="172"/>
                    </a:lnTo>
                    <a:lnTo>
                      <a:pt x="67" y="163"/>
                    </a:lnTo>
                    <a:lnTo>
                      <a:pt x="58" y="153"/>
                    </a:lnTo>
                    <a:lnTo>
                      <a:pt x="58" y="144"/>
                    </a:lnTo>
                    <a:lnTo>
                      <a:pt x="48" y="134"/>
                    </a:lnTo>
                    <a:lnTo>
                      <a:pt x="48" y="125"/>
                    </a:lnTo>
                    <a:lnTo>
                      <a:pt x="39" y="125"/>
                    </a:lnTo>
                    <a:lnTo>
                      <a:pt x="39" y="115"/>
                    </a:lnTo>
                    <a:lnTo>
                      <a:pt x="39" y="105"/>
                    </a:lnTo>
                    <a:lnTo>
                      <a:pt x="39" y="95"/>
                    </a:lnTo>
                    <a:lnTo>
                      <a:pt x="29" y="86"/>
                    </a:lnTo>
                    <a:lnTo>
                      <a:pt x="20" y="77"/>
                    </a:lnTo>
                    <a:lnTo>
                      <a:pt x="9" y="67"/>
                    </a:lnTo>
                    <a:lnTo>
                      <a:pt x="9" y="58"/>
                    </a:lnTo>
                    <a:lnTo>
                      <a:pt x="9" y="48"/>
                    </a:lnTo>
                    <a:lnTo>
                      <a:pt x="0" y="39"/>
                    </a:lnTo>
                    <a:lnTo>
                      <a:pt x="0" y="28"/>
                    </a:lnTo>
                    <a:lnTo>
                      <a:pt x="0" y="19"/>
                    </a:lnTo>
                    <a:lnTo>
                      <a:pt x="0" y="0"/>
                    </a:lnTo>
                    <a:close/>
                  </a:path>
                </a:pathLst>
              </a:custGeom>
              <a:solidFill>
                <a:srgbClr val="FFFFCC"/>
              </a:solidFill>
              <a:ln w="9525">
                <a:noFill/>
                <a:round/>
                <a:headEnd/>
                <a:tailEnd/>
              </a:ln>
            </p:spPr>
            <p:txBody>
              <a:bodyPr>
                <a:prstTxWarp prst="textNoShape">
                  <a:avLst/>
                </a:prstTxWarp>
              </a:bodyPr>
              <a:lstStyle/>
              <a:p>
                <a:endParaRPr lang="en-US"/>
              </a:p>
            </p:txBody>
          </p:sp>
          <p:sp>
            <p:nvSpPr>
              <p:cNvPr id="63762" name="Freeform 320"/>
              <p:cNvSpPr>
                <a:spLocks/>
              </p:cNvSpPr>
              <p:nvPr/>
            </p:nvSpPr>
            <p:spPr bwMode="auto">
              <a:xfrm>
                <a:off x="4588" y="3950"/>
                <a:ext cx="157" cy="111"/>
              </a:xfrm>
              <a:custGeom>
                <a:avLst/>
                <a:gdLst>
                  <a:gd name="T0" fmla="*/ 786 w 786"/>
                  <a:gd name="T1" fmla="*/ 20 h 556"/>
                  <a:gd name="T2" fmla="*/ 643 w 786"/>
                  <a:gd name="T3" fmla="*/ 29 h 556"/>
                  <a:gd name="T4" fmla="*/ 508 w 786"/>
                  <a:gd name="T5" fmla="*/ 38 h 556"/>
                  <a:gd name="T6" fmla="*/ 364 w 786"/>
                  <a:gd name="T7" fmla="*/ 67 h 556"/>
                  <a:gd name="T8" fmla="*/ 230 w 786"/>
                  <a:gd name="T9" fmla="*/ 106 h 556"/>
                  <a:gd name="T10" fmla="*/ 0 w 786"/>
                  <a:gd name="T11" fmla="*/ 326 h 556"/>
                  <a:gd name="T12" fmla="*/ 316 w 786"/>
                  <a:gd name="T13" fmla="*/ 192 h 556"/>
                  <a:gd name="T14" fmla="*/ 316 w 786"/>
                  <a:gd name="T15" fmla="*/ 240 h 556"/>
                  <a:gd name="T16" fmla="*/ 47 w 786"/>
                  <a:gd name="T17" fmla="*/ 345 h 556"/>
                  <a:gd name="T18" fmla="*/ 77 w 786"/>
                  <a:gd name="T19" fmla="*/ 508 h 556"/>
                  <a:gd name="T20" fmla="*/ 220 w 786"/>
                  <a:gd name="T21" fmla="*/ 556 h 556"/>
                  <a:gd name="T22" fmla="*/ 738 w 786"/>
                  <a:gd name="T23" fmla="*/ 537 h 556"/>
                  <a:gd name="T24" fmla="*/ 718 w 786"/>
                  <a:gd name="T25" fmla="*/ 498 h 556"/>
                  <a:gd name="T26" fmla="*/ 613 w 786"/>
                  <a:gd name="T27" fmla="*/ 461 h 556"/>
                  <a:gd name="T28" fmla="*/ 479 w 786"/>
                  <a:gd name="T29" fmla="*/ 441 h 556"/>
                  <a:gd name="T30" fmla="*/ 355 w 786"/>
                  <a:gd name="T31" fmla="*/ 441 h 556"/>
                  <a:gd name="T32" fmla="*/ 307 w 786"/>
                  <a:gd name="T33" fmla="*/ 431 h 556"/>
                  <a:gd name="T34" fmla="*/ 297 w 786"/>
                  <a:gd name="T35" fmla="*/ 412 h 556"/>
                  <a:gd name="T36" fmla="*/ 277 w 786"/>
                  <a:gd name="T37" fmla="*/ 393 h 556"/>
                  <a:gd name="T38" fmla="*/ 258 w 786"/>
                  <a:gd name="T39" fmla="*/ 384 h 556"/>
                  <a:gd name="T40" fmla="*/ 268 w 786"/>
                  <a:gd name="T41" fmla="*/ 336 h 556"/>
                  <a:gd name="T42" fmla="*/ 297 w 786"/>
                  <a:gd name="T43" fmla="*/ 307 h 556"/>
                  <a:gd name="T44" fmla="*/ 316 w 786"/>
                  <a:gd name="T45" fmla="*/ 278 h 556"/>
                  <a:gd name="T46" fmla="*/ 344 w 786"/>
                  <a:gd name="T47" fmla="*/ 250 h 556"/>
                  <a:gd name="T48" fmla="*/ 344 w 786"/>
                  <a:gd name="T49" fmla="*/ 220 h 556"/>
                  <a:gd name="T50" fmla="*/ 344 w 786"/>
                  <a:gd name="T51" fmla="*/ 173 h 556"/>
                  <a:gd name="T52" fmla="*/ 335 w 786"/>
                  <a:gd name="T53" fmla="*/ 115 h 556"/>
                  <a:gd name="T54" fmla="*/ 335 w 786"/>
                  <a:gd name="T55" fmla="*/ 67 h 556"/>
                  <a:gd name="T56" fmla="*/ 432 w 786"/>
                  <a:gd name="T57" fmla="*/ 29 h 556"/>
                  <a:gd name="T58" fmla="*/ 488 w 786"/>
                  <a:gd name="T59" fmla="*/ 0 h 556"/>
                  <a:gd name="T60" fmla="*/ 556 w 786"/>
                  <a:gd name="T61" fmla="*/ 0 h 556"/>
                  <a:gd name="T62" fmla="*/ 623 w 786"/>
                  <a:gd name="T63" fmla="*/ 0 h 556"/>
                  <a:gd name="T64" fmla="*/ 681 w 786"/>
                  <a:gd name="T65" fmla="*/ 0 h 55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86"/>
                  <a:gd name="T100" fmla="*/ 0 h 556"/>
                  <a:gd name="T101" fmla="*/ 786 w 786"/>
                  <a:gd name="T102" fmla="*/ 556 h 55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86" h="556">
                    <a:moveTo>
                      <a:pt x="709" y="0"/>
                    </a:moveTo>
                    <a:lnTo>
                      <a:pt x="786" y="20"/>
                    </a:lnTo>
                    <a:lnTo>
                      <a:pt x="718" y="29"/>
                    </a:lnTo>
                    <a:lnTo>
                      <a:pt x="643" y="29"/>
                    </a:lnTo>
                    <a:lnTo>
                      <a:pt x="576" y="38"/>
                    </a:lnTo>
                    <a:lnTo>
                      <a:pt x="508" y="38"/>
                    </a:lnTo>
                    <a:lnTo>
                      <a:pt x="432" y="57"/>
                    </a:lnTo>
                    <a:lnTo>
                      <a:pt x="364" y="67"/>
                    </a:lnTo>
                    <a:lnTo>
                      <a:pt x="297" y="87"/>
                    </a:lnTo>
                    <a:lnTo>
                      <a:pt x="230" y="106"/>
                    </a:lnTo>
                    <a:lnTo>
                      <a:pt x="86" y="211"/>
                    </a:lnTo>
                    <a:lnTo>
                      <a:pt x="0" y="326"/>
                    </a:lnTo>
                    <a:lnTo>
                      <a:pt x="114" y="259"/>
                    </a:lnTo>
                    <a:lnTo>
                      <a:pt x="316" y="192"/>
                    </a:lnTo>
                    <a:lnTo>
                      <a:pt x="335" y="211"/>
                    </a:lnTo>
                    <a:lnTo>
                      <a:pt x="316" y="240"/>
                    </a:lnTo>
                    <a:lnTo>
                      <a:pt x="230" y="259"/>
                    </a:lnTo>
                    <a:lnTo>
                      <a:pt x="47" y="345"/>
                    </a:lnTo>
                    <a:lnTo>
                      <a:pt x="28" y="431"/>
                    </a:lnTo>
                    <a:lnTo>
                      <a:pt x="77" y="508"/>
                    </a:lnTo>
                    <a:lnTo>
                      <a:pt x="105" y="528"/>
                    </a:lnTo>
                    <a:lnTo>
                      <a:pt x="220" y="556"/>
                    </a:lnTo>
                    <a:lnTo>
                      <a:pt x="374" y="537"/>
                    </a:lnTo>
                    <a:lnTo>
                      <a:pt x="738" y="537"/>
                    </a:lnTo>
                    <a:lnTo>
                      <a:pt x="738" y="528"/>
                    </a:lnTo>
                    <a:lnTo>
                      <a:pt x="718" y="498"/>
                    </a:lnTo>
                    <a:lnTo>
                      <a:pt x="681" y="480"/>
                    </a:lnTo>
                    <a:lnTo>
                      <a:pt x="613" y="461"/>
                    </a:lnTo>
                    <a:lnTo>
                      <a:pt x="546" y="450"/>
                    </a:lnTo>
                    <a:lnTo>
                      <a:pt x="479" y="441"/>
                    </a:lnTo>
                    <a:lnTo>
                      <a:pt x="412" y="441"/>
                    </a:lnTo>
                    <a:lnTo>
                      <a:pt x="355" y="441"/>
                    </a:lnTo>
                    <a:lnTo>
                      <a:pt x="316" y="441"/>
                    </a:lnTo>
                    <a:lnTo>
                      <a:pt x="307" y="431"/>
                    </a:lnTo>
                    <a:lnTo>
                      <a:pt x="307" y="422"/>
                    </a:lnTo>
                    <a:lnTo>
                      <a:pt x="297" y="412"/>
                    </a:lnTo>
                    <a:lnTo>
                      <a:pt x="288" y="403"/>
                    </a:lnTo>
                    <a:lnTo>
                      <a:pt x="277" y="393"/>
                    </a:lnTo>
                    <a:lnTo>
                      <a:pt x="268" y="393"/>
                    </a:lnTo>
                    <a:lnTo>
                      <a:pt x="258" y="384"/>
                    </a:lnTo>
                    <a:lnTo>
                      <a:pt x="258" y="345"/>
                    </a:lnTo>
                    <a:lnTo>
                      <a:pt x="268" y="336"/>
                    </a:lnTo>
                    <a:lnTo>
                      <a:pt x="277" y="326"/>
                    </a:lnTo>
                    <a:lnTo>
                      <a:pt x="297" y="307"/>
                    </a:lnTo>
                    <a:lnTo>
                      <a:pt x="307" y="297"/>
                    </a:lnTo>
                    <a:lnTo>
                      <a:pt x="316" y="278"/>
                    </a:lnTo>
                    <a:lnTo>
                      <a:pt x="335" y="259"/>
                    </a:lnTo>
                    <a:lnTo>
                      <a:pt x="344" y="250"/>
                    </a:lnTo>
                    <a:lnTo>
                      <a:pt x="344" y="240"/>
                    </a:lnTo>
                    <a:lnTo>
                      <a:pt x="344" y="220"/>
                    </a:lnTo>
                    <a:lnTo>
                      <a:pt x="344" y="192"/>
                    </a:lnTo>
                    <a:lnTo>
                      <a:pt x="344" y="173"/>
                    </a:lnTo>
                    <a:lnTo>
                      <a:pt x="335" y="144"/>
                    </a:lnTo>
                    <a:lnTo>
                      <a:pt x="335" y="115"/>
                    </a:lnTo>
                    <a:lnTo>
                      <a:pt x="335" y="96"/>
                    </a:lnTo>
                    <a:lnTo>
                      <a:pt x="335" y="67"/>
                    </a:lnTo>
                    <a:lnTo>
                      <a:pt x="355" y="48"/>
                    </a:lnTo>
                    <a:lnTo>
                      <a:pt x="432" y="29"/>
                    </a:lnTo>
                    <a:lnTo>
                      <a:pt x="460" y="9"/>
                    </a:lnTo>
                    <a:lnTo>
                      <a:pt x="488" y="0"/>
                    </a:lnTo>
                    <a:lnTo>
                      <a:pt x="518" y="0"/>
                    </a:lnTo>
                    <a:lnTo>
                      <a:pt x="556" y="0"/>
                    </a:lnTo>
                    <a:lnTo>
                      <a:pt x="585" y="0"/>
                    </a:lnTo>
                    <a:lnTo>
                      <a:pt x="623" y="0"/>
                    </a:lnTo>
                    <a:lnTo>
                      <a:pt x="652" y="0"/>
                    </a:lnTo>
                    <a:lnTo>
                      <a:pt x="681" y="0"/>
                    </a:lnTo>
                    <a:lnTo>
                      <a:pt x="709" y="0"/>
                    </a:lnTo>
                    <a:close/>
                  </a:path>
                </a:pathLst>
              </a:custGeom>
              <a:solidFill>
                <a:srgbClr val="FFFFCC"/>
              </a:solidFill>
              <a:ln w="9525">
                <a:noFill/>
                <a:round/>
                <a:headEnd/>
                <a:tailEnd/>
              </a:ln>
            </p:spPr>
            <p:txBody>
              <a:bodyPr>
                <a:prstTxWarp prst="textNoShape">
                  <a:avLst/>
                </a:prstTxWarp>
              </a:bodyPr>
              <a:lstStyle/>
              <a:p>
                <a:endParaRPr lang="en-US"/>
              </a:p>
            </p:txBody>
          </p:sp>
          <p:grpSp>
            <p:nvGrpSpPr>
              <p:cNvPr id="63763" name="Group 321"/>
              <p:cNvGrpSpPr>
                <a:grpSpLocks/>
              </p:cNvGrpSpPr>
              <p:nvPr/>
            </p:nvGrpSpPr>
            <p:grpSpPr bwMode="auto">
              <a:xfrm>
                <a:off x="3770" y="2046"/>
                <a:ext cx="167" cy="292"/>
                <a:chOff x="3135" y="2954"/>
                <a:chExt cx="167" cy="292"/>
              </a:xfrm>
            </p:grpSpPr>
            <p:sp>
              <p:nvSpPr>
                <p:cNvPr id="63765" name="AutoShape 322"/>
                <p:cNvSpPr>
                  <a:spLocks noChangeAspect="1" noChangeArrowheads="1"/>
                </p:cNvSpPr>
                <p:nvPr/>
              </p:nvSpPr>
              <p:spPr bwMode="auto">
                <a:xfrm rot="9215973">
                  <a:off x="3204" y="2963"/>
                  <a:ext cx="30" cy="283"/>
                </a:xfrm>
                <a:custGeom>
                  <a:avLst/>
                  <a:gdLst>
                    <a:gd name="T0" fmla="*/ 26 w 21600"/>
                    <a:gd name="T1" fmla="*/ 142 h 21600"/>
                    <a:gd name="T2" fmla="*/ 15 w 21600"/>
                    <a:gd name="T3" fmla="*/ 283 h 21600"/>
                    <a:gd name="T4" fmla="*/ 4 w 21600"/>
                    <a:gd name="T5" fmla="*/ 142 h 21600"/>
                    <a:gd name="T6" fmla="*/ 15 w 21600"/>
                    <a:gd name="T7" fmla="*/ 0 h 21600"/>
                    <a:gd name="T8" fmla="*/ 0 60000 65536"/>
                    <a:gd name="T9" fmla="*/ 0 60000 65536"/>
                    <a:gd name="T10" fmla="*/ 0 60000 65536"/>
                    <a:gd name="T11" fmla="*/ 0 60000 65536"/>
                    <a:gd name="T12" fmla="*/ 4320 w 21600"/>
                    <a:gd name="T13" fmla="*/ 4503 h 21600"/>
                    <a:gd name="T14" fmla="*/ 17280 w 21600"/>
                    <a:gd name="T15" fmla="*/ 17097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chemeClr val="tx1"/>
                </a:solidFill>
                <a:ln w="9525">
                  <a:solidFill>
                    <a:schemeClr val="tx1"/>
                  </a:solidFill>
                  <a:miter lim="800000"/>
                  <a:headEnd/>
                  <a:tailEnd/>
                </a:ln>
              </p:spPr>
              <p:txBody>
                <a:bodyPr wrap="none" anchor="ctr">
                  <a:prstTxWarp prst="textNoShape">
                    <a:avLst/>
                  </a:prstTxWarp>
                </a:bodyPr>
                <a:lstStyle/>
                <a:p>
                  <a:endParaRPr lang="en-US"/>
                </a:p>
              </p:txBody>
            </p:sp>
            <p:sp>
              <p:nvSpPr>
                <p:cNvPr id="63766" name="Freeform 323"/>
                <p:cNvSpPr>
                  <a:spLocks noChangeAspect="1"/>
                </p:cNvSpPr>
                <p:nvPr/>
              </p:nvSpPr>
              <p:spPr bwMode="auto">
                <a:xfrm rot="590109">
                  <a:off x="3273" y="3211"/>
                  <a:ext cx="12" cy="21"/>
                </a:xfrm>
                <a:custGeom>
                  <a:avLst/>
                  <a:gdLst>
                    <a:gd name="T0" fmla="*/ 35 w 73"/>
                    <a:gd name="T1" fmla="*/ 120 h 125"/>
                    <a:gd name="T2" fmla="*/ 1 w 73"/>
                    <a:gd name="T3" fmla="*/ 125 h 125"/>
                    <a:gd name="T4" fmla="*/ 1 w 73"/>
                    <a:gd name="T5" fmla="*/ 105 h 125"/>
                    <a:gd name="T6" fmla="*/ 0 w 73"/>
                    <a:gd name="T7" fmla="*/ 87 h 125"/>
                    <a:gd name="T8" fmla="*/ 0 w 73"/>
                    <a:gd name="T9" fmla="*/ 74 h 125"/>
                    <a:gd name="T10" fmla="*/ 1 w 73"/>
                    <a:gd name="T11" fmla="*/ 62 h 125"/>
                    <a:gd name="T12" fmla="*/ 1 w 73"/>
                    <a:gd name="T13" fmla="*/ 57 h 125"/>
                    <a:gd name="T14" fmla="*/ 2 w 73"/>
                    <a:gd name="T15" fmla="*/ 51 h 125"/>
                    <a:gd name="T16" fmla="*/ 3 w 73"/>
                    <a:gd name="T17" fmla="*/ 46 h 125"/>
                    <a:gd name="T18" fmla="*/ 5 w 73"/>
                    <a:gd name="T19" fmla="*/ 39 h 125"/>
                    <a:gd name="T20" fmla="*/ 9 w 73"/>
                    <a:gd name="T21" fmla="*/ 33 h 125"/>
                    <a:gd name="T22" fmla="*/ 12 w 73"/>
                    <a:gd name="T23" fmla="*/ 25 h 125"/>
                    <a:gd name="T24" fmla="*/ 15 w 73"/>
                    <a:gd name="T25" fmla="*/ 17 h 125"/>
                    <a:gd name="T26" fmla="*/ 21 w 73"/>
                    <a:gd name="T27" fmla="*/ 9 h 125"/>
                    <a:gd name="T28" fmla="*/ 24 w 73"/>
                    <a:gd name="T29" fmla="*/ 9 h 125"/>
                    <a:gd name="T30" fmla="*/ 27 w 73"/>
                    <a:gd name="T31" fmla="*/ 8 h 125"/>
                    <a:gd name="T32" fmla="*/ 30 w 73"/>
                    <a:gd name="T33" fmla="*/ 8 h 125"/>
                    <a:gd name="T34" fmla="*/ 35 w 73"/>
                    <a:gd name="T35" fmla="*/ 6 h 125"/>
                    <a:gd name="T36" fmla="*/ 41 w 73"/>
                    <a:gd name="T37" fmla="*/ 3 h 125"/>
                    <a:gd name="T38" fmla="*/ 49 w 73"/>
                    <a:gd name="T39" fmla="*/ 0 h 125"/>
                    <a:gd name="T40" fmla="*/ 52 w 73"/>
                    <a:gd name="T41" fmla="*/ 0 h 125"/>
                    <a:gd name="T42" fmla="*/ 57 w 73"/>
                    <a:gd name="T43" fmla="*/ 0 h 125"/>
                    <a:gd name="T44" fmla="*/ 59 w 73"/>
                    <a:gd name="T45" fmla="*/ 0 h 125"/>
                    <a:gd name="T46" fmla="*/ 63 w 73"/>
                    <a:gd name="T47" fmla="*/ 1 h 125"/>
                    <a:gd name="T48" fmla="*/ 64 w 73"/>
                    <a:gd name="T49" fmla="*/ 2 h 125"/>
                    <a:gd name="T50" fmla="*/ 65 w 73"/>
                    <a:gd name="T51" fmla="*/ 3 h 125"/>
                    <a:gd name="T52" fmla="*/ 66 w 73"/>
                    <a:gd name="T53" fmla="*/ 4 h 125"/>
                    <a:gd name="T54" fmla="*/ 69 w 73"/>
                    <a:gd name="T55" fmla="*/ 6 h 125"/>
                    <a:gd name="T56" fmla="*/ 71 w 73"/>
                    <a:gd name="T57" fmla="*/ 10 h 125"/>
                    <a:gd name="T58" fmla="*/ 73 w 73"/>
                    <a:gd name="T59" fmla="*/ 14 h 125"/>
                    <a:gd name="T60" fmla="*/ 69 w 73"/>
                    <a:gd name="T61" fmla="*/ 27 h 125"/>
                    <a:gd name="T62" fmla="*/ 65 w 73"/>
                    <a:gd name="T63" fmla="*/ 41 h 125"/>
                    <a:gd name="T64" fmla="*/ 62 w 73"/>
                    <a:gd name="T65" fmla="*/ 56 h 125"/>
                    <a:gd name="T66" fmla="*/ 58 w 73"/>
                    <a:gd name="T67" fmla="*/ 71 h 125"/>
                    <a:gd name="T68" fmla="*/ 55 w 73"/>
                    <a:gd name="T69" fmla="*/ 77 h 125"/>
                    <a:gd name="T70" fmla="*/ 53 w 73"/>
                    <a:gd name="T71" fmla="*/ 84 h 125"/>
                    <a:gd name="T72" fmla="*/ 51 w 73"/>
                    <a:gd name="T73" fmla="*/ 92 h 125"/>
                    <a:gd name="T74" fmla="*/ 48 w 73"/>
                    <a:gd name="T75" fmla="*/ 97 h 125"/>
                    <a:gd name="T76" fmla="*/ 45 w 73"/>
                    <a:gd name="T77" fmla="*/ 104 h 125"/>
                    <a:gd name="T78" fmla="*/ 42 w 73"/>
                    <a:gd name="T79" fmla="*/ 109 h 125"/>
                    <a:gd name="T80" fmla="*/ 38 w 73"/>
                    <a:gd name="T81" fmla="*/ 114 h 125"/>
                    <a:gd name="T82" fmla="*/ 35 w 73"/>
                    <a:gd name="T83" fmla="*/ 120 h 12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73"/>
                    <a:gd name="T127" fmla="*/ 0 h 125"/>
                    <a:gd name="T128" fmla="*/ 73 w 73"/>
                    <a:gd name="T129" fmla="*/ 125 h 12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73" h="125">
                      <a:moveTo>
                        <a:pt x="35" y="120"/>
                      </a:moveTo>
                      <a:lnTo>
                        <a:pt x="1" y="125"/>
                      </a:lnTo>
                      <a:lnTo>
                        <a:pt x="1" y="105"/>
                      </a:lnTo>
                      <a:lnTo>
                        <a:pt x="0" y="87"/>
                      </a:lnTo>
                      <a:lnTo>
                        <a:pt x="0" y="74"/>
                      </a:lnTo>
                      <a:lnTo>
                        <a:pt x="1" y="62"/>
                      </a:lnTo>
                      <a:lnTo>
                        <a:pt x="1" y="57"/>
                      </a:lnTo>
                      <a:lnTo>
                        <a:pt x="2" y="51"/>
                      </a:lnTo>
                      <a:lnTo>
                        <a:pt x="3" y="46"/>
                      </a:lnTo>
                      <a:lnTo>
                        <a:pt x="5" y="39"/>
                      </a:lnTo>
                      <a:lnTo>
                        <a:pt x="9" y="33"/>
                      </a:lnTo>
                      <a:lnTo>
                        <a:pt x="12" y="25"/>
                      </a:lnTo>
                      <a:lnTo>
                        <a:pt x="15" y="17"/>
                      </a:lnTo>
                      <a:lnTo>
                        <a:pt x="21" y="9"/>
                      </a:lnTo>
                      <a:lnTo>
                        <a:pt x="24" y="9"/>
                      </a:lnTo>
                      <a:lnTo>
                        <a:pt x="27" y="8"/>
                      </a:lnTo>
                      <a:lnTo>
                        <a:pt x="30" y="8"/>
                      </a:lnTo>
                      <a:lnTo>
                        <a:pt x="35" y="6"/>
                      </a:lnTo>
                      <a:lnTo>
                        <a:pt x="41" y="3"/>
                      </a:lnTo>
                      <a:lnTo>
                        <a:pt x="49" y="0"/>
                      </a:lnTo>
                      <a:lnTo>
                        <a:pt x="52" y="0"/>
                      </a:lnTo>
                      <a:lnTo>
                        <a:pt x="57" y="0"/>
                      </a:lnTo>
                      <a:lnTo>
                        <a:pt x="59" y="0"/>
                      </a:lnTo>
                      <a:lnTo>
                        <a:pt x="63" y="1"/>
                      </a:lnTo>
                      <a:lnTo>
                        <a:pt x="64" y="2"/>
                      </a:lnTo>
                      <a:lnTo>
                        <a:pt x="65" y="3"/>
                      </a:lnTo>
                      <a:lnTo>
                        <a:pt x="66" y="4"/>
                      </a:lnTo>
                      <a:lnTo>
                        <a:pt x="69" y="6"/>
                      </a:lnTo>
                      <a:lnTo>
                        <a:pt x="71" y="10"/>
                      </a:lnTo>
                      <a:lnTo>
                        <a:pt x="73" y="14"/>
                      </a:lnTo>
                      <a:lnTo>
                        <a:pt x="69" y="27"/>
                      </a:lnTo>
                      <a:lnTo>
                        <a:pt x="65" y="41"/>
                      </a:lnTo>
                      <a:lnTo>
                        <a:pt x="62" y="56"/>
                      </a:lnTo>
                      <a:lnTo>
                        <a:pt x="58" y="71"/>
                      </a:lnTo>
                      <a:lnTo>
                        <a:pt x="55" y="77"/>
                      </a:lnTo>
                      <a:lnTo>
                        <a:pt x="53" y="84"/>
                      </a:lnTo>
                      <a:lnTo>
                        <a:pt x="51" y="92"/>
                      </a:lnTo>
                      <a:lnTo>
                        <a:pt x="48" y="97"/>
                      </a:lnTo>
                      <a:lnTo>
                        <a:pt x="45" y="104"/>
                      </a:lnTo>
                      <a:lnTo>
                        <a:pt x="42" y="109"/>
                      </a:lnTo>
                      <a:lnTo>
                        <a:pt x="38" y="114"/>
                      </a:lnTo>
                      <a:lnTo>
                        <a:pt x="35" y="120"/>
                      </a:lnTo>
                      <a:close/>
                    </a:path>
                  </a:pathLst>
                </a:custGeom>
                <a:solidFill>
                  <a:srgbClr val="C87437"/>
                </a:solidFill>
                <a:ln w="9525">
                  <a:noFill/>
                  <a:round/>
                  <a:headEnd/>
                  <a:tailEnd/>
                </a:ln>
              </p:spPr>
              <p:txBody>
                <a:bodyPr>
                  <a:prstTxWarp prst="textNoShape">
                    <a:avLst/>
                  </a:prstTxWarp>
                </a:bodyPr>
                <a:lstStyle/>
                <a:p>
                  <a:endParaRPr lang="en-US"/>
                </a:p>
              </p:txBody>
            </p:sp>
            <p:sp>
              <p:nvSpPr>
                <p:cNvPr id="63767" name="Freeform 324"/>
                <p:cNvSpPr>
                  <a:spLocks noChangeAspect="1"/>
                </p:cNvSpPr>
                <p:nvPr/>
              </p:nvSpPr>
              <p:spPr bwMode="auto">
                <a:xfrm rot="590109">
                  <a:off x="3154" y="3004"/>
                  <a:ext cx="148" cy="190"/>
                </a:xfrm>
                <a:custGeom>
                  <a:avLst/>
                  <a:gdLst>
                    <a:gd name="T0" fmla="*/ 0 w 889"/>
                    <a:gd name="T1" fmla="*/ 0 h 1154"/>
                    <a:gd name="T2" fmla="*/ 29 w 889"/>
                    <a:gd name="T3" fmla="*/ 34 h 1154"/>
                    <a:gd name="T4" fmla="*/ 57 w 889"/>
                    <a:gd name="T5" fmla="*/ 69 h 1154"/>
                    <a:gd name="T6" fmla="*/ 86 w 889"/>
                    <a:gd name="T7" fmla="*/ 104 h 1154"/>
                    <a:gd name="T8" fmla="*/ 114 w 889"/>
                    <a:gd name="T9" fmla="*/ 138 h 1154"/>
                    <a:gd name="T10" fmla="*/ 171 w 889"/>
                    <a:gd name="T11" fmla="*/ 209 h 1154"/>
                    <a:gd name="T12" fmla="*/ 226 w 889"/>
                    <a:gd name="T13" fmla="*/ 281 h 1154"/>
                    <a:gd name="T14" fmla="*/ 281 w 889"/>
                    <a:gd name="T15" fmla="*/ 353 h 1154"/>
                    <a:gd name="T16" fmla="*/ 336 w 889"/>
                    <a:gd name="T17" fmla="*/ 426 h 1154"/>
                    <a:gd name="T18" fmla="*/ 391 w 889"/>
                    <a:gd name="T19" fmla="*/ 499 h 1154"/>
                    <a:gd name="T20" fmla="*/ 445 w 889"/>
                    <a:gd name="T21" fmla="*/ 572 h 1154"/>
                    <a:gd name="T22" fmla="*/ 500 w 889"/>
                    <a:gd name="T23" fmla="*/ 646 h 1154"/>
                    <a:gd name="T24" fmla="*/ 556 w 889"/>
                    <a:gd name="T25" fmla="*/ 719 h 1154"/>
                    <a:gd name="T26" fmla="*/ 610 w 889"/>
                    <a:gd name="T27" fmla="*/ 793 h 1154"/>
                    <a:gd name="T28" fmla="*/ 665 w 889"/>
                    <a:gd name="T29" fmla="*/ 866 h 1154"/>
                    <a:gd name="T30" fmla="*/ 720 w 889"/>
                    <a:gd name="T31" fmla="*/ 938 h 1154"/>
                    <a:gd name="T32" fmla="*/ 776 w 889"/>
                    <a:gd name="T33" fmla="*/ 1011 h 1154"/>
                    <a:gd name="T34" fmla="*/ 804 w 889"/>
                    <a:gd name="T35" fmla="*/ 1047 h 1154"/>
                    <a:gd name="T36" fmla="*/ 832 w 889"/>
                    <a:gd name="T37" fmla="*/ 1083 h 1154"/>
                    <a:gd name="T38" fmla="*/ 861 w 889"/>
                    <a:gd name="T39" fmla="*/ 1118 h 1154"/>
                    <a:gd name="T40" fmla="*/ 889 w 889"/>
                    <a:gd name="T41" fmla="*/ 1154 h 1154"/>
                    <a:gd name="T42" fmla="*/ 855 w 889"/>
                    <a:gd name="T43" fmla="*/ 1126 h 1154"/>
                    <a:gd name="T44" fmla="*/ 824 w 889"/>
                    <a:gd name="T45" fmla="*/ 1095 h 1154"/>
                    <a:gd name="T46" fmla="*/ 791 w 889"/>
                    <a:gd name="T47" fmla="*/ 1065 h 1154"/>
                    <a:gd name="T48" fmla="*/ 761 w 889"/>
                    <a:gd name="T49" fmla="*/ 1033 h 1154"/>
                    <a:gd name="T50" fmla="*/ 730 w 889"/>
                    <a:gd name="T51" fmla="*/ 1002 h 1154"/>
                    <a:gd name="T52" fmla="*/ 699 w 889"/>
                    <a:gd name="T53" fmla="*/ 969 h 1154"/>
                    <a:gd name="T54" fmla="*/ 670 w 889"/>
                    <a:gd name="T55" fmla="*/ 935 h 1154"/>
                    <a:gd name="T56" fmla="*/ 641 w 889"/>
                    <a:gd name="T57" fmla="*/ 900 h 1154"/>
                    <a:gd name="T58" fmla="*/ 612 w 889"/>
                    <a:gd name="T59" fmla="*/ 865 h 1154"/>
                    <a:gd name="T60" fmla="*/ 584 w 889"/>
                    <a:gd name="T61" fmla="*/ 829 h 1154"/>
                    <a:gd name="T62" fmla="*/ 557 w 889"/>
                    <a:gd name="T63" fmla="*/ 795 h 1154"/>
                    <a:gd name="T64" fmla="*/ 529 w 889"/>
                    <a:gd name="T65" fmla="*/ 757 h 1154"/>
                    <a:gd name="T66" fmla="*/ 502 w 889"/>
                    <a:gd name="T67" fmla="*/ 720 h 1154"/>
                    <a:gd name="T68" fmla="*/ 475 w 889"/>
                    <a:gd name="T69" fmla="*/ 683 h 1154"/>
                    <a:gd name="T70" fmla="*/ 449 w 889"/>
                    <a:gd name="T71" fmla="*/ 645 h 1154"/>
                    <a:gd name="T72" fmla="*/ 422 w 889"/>
                    <a:gd name="T73" fmla="*/ 608 h 1154"/>
                    <a:gd name="T74" fmla="*/ 369 w 889"/>
                    <a:gd name="T75" fmla="*/ 532 h 1154"/>
                    <a:gd name="T76" fmla="*/ 317 w 889"/>
                    <a:gd name="T77" fmla="*/ 454 h 1154"/>
                    <a:gd name="T78" fmla="*/ 266 w 889"/>
                    <a:gd name="T79" fmla="*/ 377 h 1154"/>
                    <a:gd name="T80" fmla="*/ 214 w 889"/>
                    <a:gd name="T81" fmla="*/ 300 h 1154"/>
                    <a:gd name="T82" fmla="*/ 188 w 889"/>
                    <a:gd name="T83" fmla="*/ 262 h 1154"/>
                    <a:gd name="T84" fmla="*/ 162 w 889"/>
                    <a:gd name="T85" fmla="*/ 223 h 1154"/>
                    <a:gd name="T86" fmla="*/ 135 w 889"/>
                    <a:gd name="T87" fmla="*/ 185 h 1154"/>
                    <a:gd name="T88" fmla="*/ 109 w 889"/>
                    <a:gd name="T89" fmla="*/ 147 h 1154"/>
                    <a:gd name="T90" fmla="*/ 83 w 889"/>
                    <a:gd name="T91" fmla="*/ 110 h 1154"/>
                    <a:gd name="T92" fmla="*/ 55 w 889"/>
                    <a:gd name="T93" fmla="*/ 73 h 1154"/>
                    <a:gd name="T94" fmla="*/ 28 w 889"/>
                    <a:gd name="T95" fmla="*/ 36 h 1154"/>
                    <a:gd name="T96" fmla="*/ 0 w 889"/>
                    <a:gd name="T97" fmla="*/ 0 h 1154"/>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889"/>
                    <a:gd name="T148" fmla="*/ 0 h 1154"/>
                    <a:gd name="T149" fmla="*/ 889 w 889"/>
                    <a:gd name="T150" fmla="*/ 1154 h 1154"/>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889" h="1154">
                      <a:moveTo>
                        <a:pt x="0" y="0"/>
                      </a:moveTo>
                      <a:lnTo>
                        <a:pt x="29" y="34"/>
                      </a:lnTo>
                      <a:lnTo>
                        <a:pt x="57" y="69"/>
                      </a:lnTo>
                      <a:lnTo>
                        <a:pt x="86" y="104"/>
                      </a:lnTo>
                      <a:lnTo>
                        <a:pt x="114" y="138"/>
                      </a:lnTo>
                      <a:lnTo>
                        <a:pt x="171" y="209"/>
                      </a:lnTo>
                      <a:lnTo>
                        <a:pt x="226" y="281"/>
                      </a:lnTo>
                      <a:lnTo>
                        <a:pt x="281" y="353"/>
                      </a:lnTo>
                      <a:lnTo>
                        <a:pt x="336" y="426"/>
                      </a:lnTo>
                      <a:lnTo>
                        <a:pt x="391" y="499"/>
                      </a:lnTo>
                      <a:lnTo>
                        <a:pt x="445" y="572"/>
                      </a:lnTo>
                      <a:lnTo>
                        <a:pt x="500" y="646"/>
                      </a:lnTo>
                      <a:lnTo>
                        <a:pt x="556" y="719"/>
                      </a:lnTo>
                      <a:lnTo>
                        <a:pt x="610" y="793"/>
                      </a:lnTo>
                      <a:lnTo>
                        <a:pt x="665" y="866"/>
                      </a:lnTo>
                      <a:lnTo>
                        <a:pt x="720" y="938"/>
                      </a:lnTo>
                      <a:lnTo>
                        <a:pt x="776" y="1011"/>
                      </a:lnTo>
                      <a:lnTo>
                        <a:pt x="804" y="1047"/>
                      </a:lnTo>
                      <a:lnTo>
                        <a:pt x="832" y="1083"/>
                      </a:lnTo>
                      <a:lnTo>
                        <a:pt x="861" y="1118"/>
                      </a:lnTo>
                      <a:lnTo>
                        <a:pt x="889" y="1154"/>
                      </a:lnTo>
                      <a:lnTo>
                        <a:pt x="855" y="1126"/>
                      </a:lnTo>
                      <a:lnTo>
                        <a:pt x="824" y="1095"/>
                      </a:lnTo>
                      <a:lnTo>
                        <a:pt x="791" y="1065"/>
                      </a:lnTo>
                      <a:lnTo>
                        <a:pt x="761" y="1033"/>
                      </a:lnTo>
                      <a:lnTo>
                        <a:pt x="730" y="1002"/>
                      </a:lnTo>
                      <a:lnTo>
                        <a:pt x="699" y="969"/>
                      </a:lnTo>
                      <a:lnTo>
                        <a:pt x="670" y="935"/>
                      </a:lnTo>
                      <a:lnTo>
                        <a:pt x="641" y="900"/>
                      </a:lnTo>
                      <a:lnTo>
                        <a:pt x="612" y="865"/>
                      </a:lnTo>
                      <a:lnTo>
                        <a:pt x="584" y="829"/>
                      </a:lnTo>
                      <a:lnTo>
                        <a:pt x="557" y="795"/>
                      </a:lnTo>
                      <a:lnTo>
                        <a:pt x="529" y="757"/>
                      </a:lnTo>
                      <a:lnTo>
                        <a:pt x="502" y="720"/>
                      </a:lnTo>
                      <a:lnTo>
                        <a:pt x="475" y="683"/>
                      </a:lnTo>
                      <a:lnTo>
                        <a:pt x="449" y="645"/>
                      </a:lnTo>
                      <a:lnTo>
                        <a:pt x="422" y="608"/>
                      </a:lnTo>
                      <a:lnTo>
                        <a:pt x="369" y="532"/>
                      </a:lnTo>
                      <a:lnTo>
                        <a:pt x="317" y="454"/>
                      </a:lnTo>
                      <a:lnTo>
                        <a:pt x="266" y="377"/>
                      </a:lnTo>
                      <a:lnTo>
                        <a:pt x="214" y="300"/>
                      </a:lnTo>
                      <a:lnTo>
                        <a:pt x="188" y="262"/>
                      </a:lnTo>
                      <a:lnTo>
                        <a:pt x="162" y="223"/>
                      </a:lnTo>
                      <a:lnTo>
                        <a:pt x="135" y="185"/>
                      </a:lnTo>
                      <a:lnTo>
                        <a:pt x="109" y="147"/>
                      </a:lnTo>
                      <a:lnTo>
                        <a:pt x="83" y="110"/>
                      </a:lnTo>
                      <a:lnTo>
                        <a:pt x="55" y="73"/>
                      </a:lnTo>
                      <a:lnTo>
                        <a:pt x="28" y="36"/>
                      </a:lnTo>
                      <a:lnTo>
                        <a:pt x="0" y="0"/>
                      </a:lnTo>
                      <a:close/>
                    </a:path>
                  </a:pathLst>
                </a:custGeom>
                <a:solidFill>
                  <a:srgbClr val="C87437"/>
                </a:solidFill>
                <a:ln w="9525">
                  <a:noFill/>
                  <a:round/>
                  <a:headEnd/>
                  <a:tailEnd/>
                </a:ln>
              </p:spPr>
              <p:txBody>
                <a:bodyPr>
                  <a:prstTxWarp prst="textNoShape">
                    <a:avLst/>
                  </a:prstTxWarp>
                </a:bodyPr>
                <a:lstStyle/>
                <a:p>
                  <a:endParaRPr lang="en-US"/>
                </a:p>
              </p:txBody>
            </p:sp>
            <p:sp>
              <p:nvSpPr>
                <p:cNvPr id="63768" name="Freeform 325"/>
                <p:cNvSpPr>
                  <a:spLocks noChangeAspect="1"/>
                </p:cNvSpPr>
                <p:nvPr/>
              </p:nvSpPr>
              <p:spPr bwMode="auto">
                <a:xfrm rot="590109">
                  <a:off x="3148" y="3014"/>
                  <a:ext cx="138" cy="203"/>
                </a:xfrm>
                <a:custGeom>
                  <a:avLst/>
                  <a:gdLst>
                    <a:gd name="T0" fmla="*/ 790 w 833"/>
                    <a:gd name="T1" fmla="*/ 1189 h 1226"/>
                    <a:gd name="T2" fmla="*/ 738 w 833"/>
                    <a:gd name="T3" fmla="*/ 1112 h 1226"/>
                    <a:gd name="T4" fmla="*/ 659 w 833"/>
                    <a:gd name="T5" fmla="*/ 998 h 1226"/>
                    <a:gd name="T6" fmla="*/ 558 w 833"/>
                    <a:gd name="T7" fmla="*/ 844 h 1226"/>
                    <a:gd name="T8" fmla="*/ 457 w 833"/>
                    <a:gd name="T9" fmla="*/ 690 h 1226"/>
                    <a:gd name="T10" fmla="*/ 356 w 833"/>
                    <a:gd name="T11" fmla="*/ 535 h 1226"/>
                    <a:gd name="T12" fmla="*/ 256 w 833"/>
                    <a:gd name="T13" fmla="*/ 380 h 1226"/>
                    <a:gd name="T14" fmla="*/ 155 w 833"/>
                    <a:gd name="T15" fmla="*/ 226 h 1226"/>
                    <a:gd name="T16" fmla="*/ 52 w 833"/>
                    <a:gd name="T17" fmla="*/ 75 h 1226"/>
                    <a:gd name="T18" fmla="*/ 28 w 833"/>
                    <a:gd name="T19" fmla="*/ 33 h 1226"/>
                    <a:gd name="T20" fmla="*/ 83 w 833"/>
                    <a:gd name="T21" fmla="*/ 101 h 1226"/>
                    <a:gd name="T22" fmla="*/ 136 w 833"/>
                    <a:gd name="T23" fmla="*/ 170 h 1226"/>
                    <a:gd name="T24" fmla="*/ 188 w 833"/>
                    <a:gd name="T25" fmla="*/ 239 h 1226"/>
                    <a:gd name="T26" fmla="*/ 266 w 833"/>
                    <a:gd name="T27" fmla="*/ 345 h 1226"/>
                    <a:gd name="T28" fmla="*/ 366 w 833"/>
                    <a:gd name="T29" fmla="*/ 487 h 1226"/>
                    <a:gd name="T30" fmla="*/ 466 w 833"/>
                    <a:gd name="T31" fmla="*/ 630 h 1226"/>
                    <a:gd name="T32" fmla="*/ 567 w 833"/>
                    <a:gd name="T33" fmla="*/ 771 h 1226"/>
                    <a:gd name="T34" fmla="*/ 644 w 833"/>
                    <a:gd name="T35" fmla="*/ 877 h 1226"/>
                    <a:gd name="T36" fmla="*/ 696 w 833"/>
                    <a:gd name="T37" fmla="*/ 946 h 1226"/>
                    <a:gd name="T38" fmla="*/ 749 w 833"/>
                    <a:gd name="T39" fmla="*/ 1014 h 1226"/>
                    <a:gd name="T40" fmla="*/ 803 w 833"/>
                    <a:gd name="T41" fmla="*/ 1082 h 1226"/>
                    <a:gd name="T42" fmla="*/ 832 w 833"/>
                    <a:gd name="T43" fmla="*/ 1120 h 1226"/>
                    <a:gd name="T44" fmla="*/ 833 w 833"/>
                    <a:gd name="T45" fmla="*/ 1129 h 1226"/>
                    <a:gd name="T46" fmla="*/ 833 w 833"/>
                    <a:gd name="T47" fmla="*/ 1137 h 1226"/>
                    <a:gd name="T48" fmla="*/ 830 w 833"/>
                    <a:gd name="T49" fmla="*/ 1145 h 1226"/>
                    <a:gd name="T50" fmla="*/ 827 w 833"/>
                    <a:gd name="T51" fmla="*/ 1155 h 1226"/>
                    <a:gd name="T52" fmla="*/ 820 w 833"/>
                    <a:gd name="T53" fmla="*/ 1167 h 1226"/>
                    <a:gd name="T54" fmla="*/ 813 w 833"/>
                    <a:gd name="T55" fmla="*/ 1179 h 1226"/>
                    <a:gd name="T56" fmla="*/ 809 w 833"/>
                    <a:gd name="T57" fmla="*/ 1188 h 1226"/>
                    <a:gd name="T58" fmla="*/ 808 w 833"/>
                    <a:gd name="T59" fmla="*/ 1193 h 1226"/>
                    <a:gd name="T60" fmla="*/ 806 w 833"/>
                    <a:gd name="T61" fmla="*/ 1200 h 1226"/>
                    <a:gd name="T62" fmla="*/ 808 w 833"/>
                    <a:gd name="T63" fmla="*/ 1206 h 1226"/>
                    <a:gd name="T64" fmla="*/ 810 w 833"/>
                    <a:gd name="T65" fmla="*/ 1214 h 1226"/>
                    <a:gd name="T66" fmla="*/ 814 w 833"/>
                    <a:gd name="T67" fmla="*/ 1221 h 122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833"/>
                    <a:gd name="T103" fmla="*/ 0 h 1226"/>
                    <a:gd name="T104" fmla="*/ 833 w 833"/>
                    <a:gd name="T105" fmla="*/ 1226 h 122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833" h="1226">
                      <a:moveTo>
                        <a:pt x="817" y="1226"/>
                      </a:moveTo>
                      <a:lnTo>
                        <a:pt x="790" y="1189"/>
                      </a:lnTo>
                      <a:lnTo>
                        <a:pt x="764" y="1151"/>
                      </a:lnTo>
                      <a:lnTo>
                        <a:pt x="738" y="1112"/>
                      </a:lnTo>
                      <a:lnTo>
                        <a:pt x="712" y="1074"/>
                      </a:lnTo>
                      <a:lnTo>
                        <a:pt x="659" y="998"/>
                      </a:lnTo>
                      <a:lnTo>
                        <a:pt x="608" y="922"/>
                      </a:lnTo>
                      <a:lnTo>
                        <a:pt x="558" y="844"/>
                      </a:lnTo>
                      <a:lnTo>
                        <a:pt x="507" y="767"/>
                      </a:lnTo>
                      <a:lnTo>
                        <a:pt x="457" y="690"/>
                      </a:lnTo>
                      <a:lnTo>
                        <a:pt x="406" y="612"/>
                      </a:lnTo>
                      <a:lnTo>
                        <a:pt x="356" y="535"/>
                      </a:lnTo>
                      <a:lnTo>
                        <a:pt x="306" y="457"/>
                      </a:lnTo>
                      <a:lnTo>
                        <a:pt x="256" y="380"/>
                      </a:lnTo>
                      <a:lnTo>
                        <a:pt x="206" y="303"/>
                      </a:lnTo>
                      <a:lnTo>
                        <a:pt x="155" y="226"/>
                      </a:lnTo>
                      <a:lnTo>
                        <a:pt x="103" y="150"/>
                      </a:lnTo>
                      <a:lnTo>
                        <a:pt x="52" y="75"/>
                      </a:lnTo>
                      <a:lnTo>
                        <a:pt x="0" y="0"/>
                      </a:lnTo>
                      <a:lnTo>
                        <a:pt x="28" y="33"/>
                      </a:lnTo>
                      <a:lnTo>
                        <a:pt x="55" y="67"/>
                      </a:lnTo>
                      <a:lnTo>
                        <a:pt x="83" y="101"/>
                      </a:lnTo>
                      <a:lnTo>
                        <a:pt x="109" y="136"/>
                      </a:lnTo>
                      <a:lnTo>
                        <a:pt x="136" y="170"/>
                      </a:lnTo>
                      <a:lnTo>
                        <a:pt x="162" y="206"/>
                      </a:lnTo>
                      <a:lnTo>
                        <a:pt x="188" y="239"/>
                      </a:lnTo>
                      <a:lnTo>
                        <a:pt x="215" y="274"/>
                      </a:lnTo>
                      <a:lnTo>
                        <a:pt x="266" y="345"/>
                      </a:lnTo>
                      <a:lnTo>
                        <a:pt x="316" y="416"/>
                      </a:lnTo>
                      <a:lnTo>
                        <a:pt x="366" y="487"/>
                      </a:lnTo>
                      <a:lnTo>
                        <a:pt x="416" y="559"/>
                      </a:lnTo>
                      <a:lnTo>
                        <a:pt x="466" y="630"/>
                      </a:lnTo>
                      <a:lnTo>
                        <a:pt x="517" y="700"/>
                      </a:lnTo>
                      <a:lnTo>
                        <a:pt x="567" y="771"/>
                      </a:lnTo>
                      <a:lnTo>
                        <a:pt x="618" y="842"/>
                      </a:lnTo>
                      <a:lnTo>
                        <a:pt x="644" y="877"/>
                      </a:lnTo>
                      <a:lnTo>
                        <a:pt x="669" y="912"/>
                      </a:lnTo>
                      <a:lnTo>
                        <a:pt x="696" y="946"/>
                      </a:lnTo>
                      <a:lnTo>
                        <a:pt x="723" y="981"/>
                      </a:lnTo>
                      <a:lnTo>
                        <a:pt x="749" y="1014"/>
                      </a:lnTo>
                      <a:lnTo>
                        <a:pt x="776" y="1048"/>
                      </a:lnTo>
                      <a:lnTo>
                        <a:pt x="803" y="1082"/>
                      </a:lnTo>
                      <a:lnTo>
                        <a:pt x="830" y="1116"/>
                      </a:lnTo>
                      <a:lnTo>
                        <a:pt x="832" y="1120"/>
                      </a:lnTo>
                      <a:lnTo>
                        <a:pt x="833" y="1124"/>
                      </a:lnTo>
                      <a:lnTo>
                        <a:pt x="833" y="1129"/>
                      </a:lnTo>
                      <a:lnTo>
                        <a:pt x="833" y="1133"/>
                      </a:lnTo>
                      <a:lnTo>
                        <a:pt x="833" y="1137"/>
                      </a:lnTo>
                      <a:lnTo>
                        <a:pt x="832" y="1141"/>
                      </a:lnTo>
                      <a:lnTo>
                        <a:pt x="830" y="1145"/>
                      </a:lnTo>
                      <a:lnTo>
                        <a:pt x="829" y="1148"/>
                      </a:lnTo>
                      <a:lnTo>
                        <a:pt x="827" y="1155"/>
                      </a:lnTo>
                      <a:lnTo>
                        <a:pt x="824" y="1161"/>
                      </a:lnTo>
                      <a:lnTo>
                        <a:pt x="820" y="1167"/>
                      </a:lnTo>
                      <a:lnTo>
                        <a:pt x="816" y="1172"/>
                      </a:lnTo>
                      <a:lnTo>
                        <a:pt x="813" y="1179"/>
                      </a:lnTo>
                      <a:lnTo>
                        <a:pt x="810" y="1184"/>
                      </a:lnTo>
                      <a:lnTo>
                        <a:pt x="809" y="1188"/>
                      </a:lnTo>
                      <a:lnTo>
                        <a:pt x="808" y="1190"/>
                      </a:lnTo>
                      <a:lnTo>
                        <a:pt x="808" y="1193"/>
                      </a:lnTo>
                      <a:lnTo>
                        <a:pt x="806" y="1196"/>
                      </a:lnTo>
                      <a:lnTo>
                        <a:pt x="806" y="1200"/>
                      </a:lnTo>
                      <a:lnTo>
                        <a:pt x="808" y="1203"/>
                      </a:lnTo>
                      <a:lnTo>
                        <a:pt x="808" y="1206"/>
                      </a:lnTo>
                      <a:lnTo>
                        <a:pt x="809" y="1209"/>
                      </a:lnTo>
                      <a:lnTo>
                        <a:pt x="810" y="1214"/>
                      </a:lnTo>
                      <a:lnTo>
                        <a:pt x="812" y="1217"/>
                      </a:lnTo>
                      <a:lnTo>
                        <a:pt x="814" y="1221"/>
                      </a:lnTo>
                      <a:lnTo>
                        <a:pt x="817" y="1226"/>
                      </a:lnTo>
                      <a:close/>
                    </a:path>
                  </a:pathLst>
                </a:custGeom>
                <a:solidFill>
                  <a:srgbClr val="EF9F67"/>
                </a:solidFill>
                <a:ln w="9525">
                  <a:noFill/>
                  <a:round/>
                  <a:headEnd/>
                  <a:tailEnd/>
                </a:ln>
              </p:spPr>
              <p:txBody>
                <a:bodyPr>
                  <a:prstTxWarp prst="textNoShape">
                    <a:avLst/>
                  </a:prstTxWarp>
                </a:bodyPr>
                <a:lstStyle/>
                <a:p>
                  <a:endParaRPr lang="en-US"/>
                </a:p>
              </p:txBody>
            </p:sp>
            <p:sp>
              <p:nvSpPr>
                <p:cNvPr id="63769" name="Freeform 326"/>
                <p:cNvSpPr>
                  <a:spLocks noChangeAspect="1"/>
                </p:cNvSpPr>
                <p:nvPr/>
              </p:nvSpPr>
              <p:spPr bwMode="auto">
                <a:xfrm rot="590109">
                  <a:off x="3135" y="2954"/>
                  <a:ext cx="42" cy="46"/>
                </a:xfrm>
                <a:custGeom>
                  <a:avLst/>
                  <a:gdLst>
                    <a:gd name="T0" fmla="*/ 196 w 254"/>
                    <a:gd name="T1" fmla="*/ 226 h 279"/>
                    <a:gd name="T2" fmla="*/ 190 w 254"/>
                    <a:gd name="T3" fmla="*/ 230 h 279"/>
                    <a:gd name="T4" fmla="*/ 184 w 254"/>
                    <a:gd name="T5" fmla="*/ 236 h 279"/>
                    <a:gd name="T6" fmla="*/ 180 w 254"/>
                    <a:gd name="T7" fmla="*/ 242 h 279"/>
                    <a:gd name="T8" fmla="*/ 177 w 254"/>
                    <a:gd name="T9" fmla="*/ 250 h 279"/>
                    <a:gd name="T10" fmla="*/ 174 w 254"/>
                    <a:gd name="T11" fmla="*/ 259 h 279"/>
                    <a:gd name="T12" fmla="*/ 172 w 254"/>
                    <a:gd name="T13" fmla="*/ 271 h 279"/>
                    <a:gd name="T14" fmla="*/ 160 w 254"/>
                    <a:gd name="T15" fmla="*/ 266 h 279"/>
                    <a:gd name="T16" fmla="*/ 136 w 254"/>
                    <a:gd name="T17" fmla="*/ 240 h 279"/>
                    <a:gd name="T18" fmla="*/ 98 w 254"/>
                    <a:gd name="T19" fmla="*/ 203 h 279"/>
                    <a:gd name="T20" fmla="*/ 62 w 254"/>
                    <a:gd name="T21" fmla="*/ 165 h 279"/>
                    <a:gd name="T22" fmla="*/ 46 w 254"/>
                    <a:gd name="T23" fmla="*/ 145 h 279"/>
                    <a:gd name="T24" fmla="*/ 35 w 254"/>
                    <a:gd name="T25" fmla="*/ 131 h 279"/>
                    <a:gd name="T26" fmla="*/ 25 w 254"/>
                    <a:gd name="T27" fmla="*/ 116 h 279"/>
                    <a:gd name="T28" fmla="*/ 17 w 254"/>
                    <a:gd name="T29" fmla="*/ 100 h 279"/>
                    <a:gd name="T30" fmla="*/ 10 w 254"/>
                    <a:gd name="T31" fmla="*/ 84 h 279"/>
                    <a:gd name="T32" fmla="*/ 3 w 254"/>
                    <a:gd name="T33" fmla="*/ 67 h 279"/>
                    <a:gd name="T34" fmla="*/ 8 w 254"/>
                    <a:gd name="T35" fmla="*/ 51 h 279"/>
                    <a:gd name="T36" fmla="*/ 24 w 254"/>
                    <a:gd name="T37" fmla="*/ 41 h 279"/>
                    <a:gd name="T38" fmla="*/ 40 w 254"/>
                    <a:gd name="T39" fmla="*/ 31 h 279"/>
                    <a:gd name="T40" fmla="*/ 57 w 254"/>
                    <a:gd name="T41" fmla="*/ 22 h 279"/>
                    <a:gd name="T42" fmla="*/ 73 w 254"/>
                    <a:gd name="T43" fmla="*/ 14 h 279"/>
                    <a:gd name="T44" fmla="*/ 91 w 254"/>
                    <a:gd name="T45" fmla="*/ 9 h 279"/>
                    <a:gd name="T46" fmla="*/ 109 w 254"/>
                    <a:gd name="T47" fmla="*/ 5 h 279"/>
                    <a:gd name="T48" fmla="*/ 126 w 254"/>
                    <a:gd name="T49" fmla="*/ 1 h 279"/>
                    <a:gd name="T50" fmla="*/ 141 w 254"/>
                    <a:gd name="T51" fmla="*/ 1 h 279"/>
                    <a:gd name="T52" fmla="*/ 149 w 254"/>
                    <a:gd name="T53" fmla="*/ 5 h 279"/>
                    <a:gd name="T54" fmla="*/ 157 w 254"/>
                    <a:gd name="T55" fmla="*/ 8 h 279"/>
                    <a:gd name="T56" fmla="*/ 164 w 254"/>
                    <a:gd name="T57" fmla="*/ 12 h 279"/>
                    <a:gd name="T58" fmla="*/ 171 w 254"/>
                    <a:gd name="T59" fmla="*/ 21 h 279"/>
                    <a:gd name="T60" fmla="*/ 180 w 254"/>
                    <a:gd name="T61" fmla="*/ 34 h 279"/>
                    <a:gd name="T62" fmla="*/ 189 w 254"/>
                    <a:gd name="T63" fmla="*/ 47 h 279"/>
                    <a:gd name="T64" fmla="*/ 197 w 254"/>
                    <a:gd name="T65" fmla="*/ 60 h 279"/>
                    <a:gd name="T66" fmla="*/ 204 w 254"/>
                    <a:gd name="T67" fmla="*/ 68 h 279"/>
                    <a:gd name="T68" fmla="*/ 209 w 254"/>
                    <a:gd name="T69" fmla="*/ 73 h 279"/>
                    <a:gd name="T70" fmla="*/ 216 w 254"/>
                    <a:gd name="T71" fmla="*/ 78 h 279"/>
                    <a:gd name="T72" fmla="*/ 223 w 254"/>
                    <a:gd name="T73" fmla="*/ 82 h 279"/>
                    <a:gd name="T74" fmla="*/ 234 w 254"/>
                    <a:gd name="T75" fmla="*/ 88 h 279"/>
                    <a:gd name="T76" fmla="*/ 244 w 254"/>
                    <a:gd name="T77" fmla="*/ 99 h 279"/>
                    <a:gd name="T78" fmla="*/ 251 w 254"/>
                    <a:gd name="T79" fmla="*/ 109 h 279"/>
                    <a:gd name="T80" fmla="*/ 254 w 254"/>
                    <a:gd name="T81" fmla="*/ 118 h 279"/>
                    <a:gd name="T82" fmla="*/ 254 w 254"/>
                    <a:gd name="T83" fmla="*/ 128 h 279"/>
                    <a:gd name="T84" fmla="*/ 252 w 254"/>
                    <a:gd name="T85" fmla="*/ 135 h 279"/>
                    <a:gd name="T86" fmla="*/ 247 w 254"/>
                    <a:gd name="T87" fmla="*/ 143 h 279"/>
                    <a:gd name="T88" fmla="*/ 242 w 254"/>
                    <a:gd name="T89" fmla="*/ 152 h 279"/>
                    <a:gd name="T90" fmla="*/ 223 w 254"/>
                    <a:gd name="T91" fmla="*/ 171 h 279"/>
                    <a:gd name="T92" fmla="*/ 207 w 254"/>
                    <a:gd name="T93" fmla="*/ 191 h 279"/>
                    <a:gd name="T94" fmla="*/ 202 w 254"/>
                    <a:gd name="T95" fmla="*/ 200 h 279"/>
                    <a:gd name="T96" fmla="*/ 200 w 254"/>
                    <a:gd name="T97" fmla="*/ 209 h 279"/>
                    <a:gd name="T98" fmla="*/ 198 w 254"/>
                    <a:gd name="T99" fmla="*/ 218 h 279"/>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254"/>
                    <a:gd name="T151" fmla="*/ 0 h 279"/>
                    <a:gd name="T152" fmla="*/ 254 w 254"/>
                    <a:gd name="T153" fmla="*/ 279 h 279"/>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254" h="279">
                      <a:moveTo>
                        <a:pt x="200" y="224"/>
                      </a:moveTo>
                      <a:lnTo>
                        <a:pt x="196" y="226"/>
                      </a:lnTo>
                      <a:lnTo>
                        <a:pt x="193" y="228"/>
                      </a:lnTo>
                      <a:lnTo>
                        <a:pt x="190" y="230"/>
                      </a:lnTo>
                      <a:lnTo>
                        <a:pt x="186" y="232"/>
                      </a:lnTo>
                      <a:lnTo>
                        <a:pt x="184" y="236"/>
                      </a:lnTo>
                      <a:lnTo>
                        <a:pt x="182" y="239"/>
                      </a:lnTo>
                      <a:lnTo>
                        <a:pt x="180" y="242"/>
                      </a:lnTo>
                      <a:lnTo>
                        <a:pt x="179" y="247"/>
                      </a:lnTo>
                      <a:lnTo>
                        <a:pt x="177" y="250"/>
                      </a:lnTo>
                      <a:lnTo>
                        <a:pt x="176" y="254"/>
                      </a:lnTo>
                      <a:lnTo>
                        <a:pt x="174" y="259"/>
                      </a:lnTo>
                      <a:lnTo>
                        <a:pt x="173" y="262"/>
                      </a:lnTo>
                      <a:lnTo>
                        <a:pt x="172" y="271"/>
                      </a:lnTo>
                      <a:lnTo>
                        <a:pt x="172" y="279"/>
                      </a:lnTo>
                      <a:lnTo>
                        <a:pt x="160" y="266"/>
                      </a:lnTo>
                      <a:lnTo>
                        <a:pt x="148" y="253"/>
                      </a:lnTo>
                      <a:lnTo>
                        <a:pt x="136" y="240"/>
                      </a:lnTo>
                      <a:lnTo>
                        <a:pt x="123" y="228"/>
                      </a:lnTo>
                      <a:lnTo>
                        <a:pt x="98" y="203"/>
                      </a:lnTo>
                      <a:lnTo>
                        <a:pt x="73" y="178"/>
                      </a:lnTo>
                      <a:lnTo>
                        <a:pt x="62" y="165"/>
                      </a:lnTo>
                      <a:lnTo>
                        <a:pt x="50" y="152"/>
                      </a:lnTo>
                      <a:lnTo>
                        <a:pt x="46" y="145"/>
                      </a:lnTo>
                      <a:lnTo>
                        <a:pt x="40" y="138"/>
                      </a:lnTo>
                      <a:lnTo>
                        <a:pt x="35" y="131"/>
                      </a:lnTo>
                      <a:lnTo>
                        <a:pt x="31" y="123"/>
                      </a:lnTo>
                      <a:lnTo>
                        <a:pt x="25" y="116"/>
                      </a:lnTo>
                      <a:lnTo>
                        <a:pt x="21" y="108"/>
                      </a:lnTo>
                      <a:lnTo>
                        <a:pt x="17" y="100"/>
                      </a:lnTo>
                      <a:lnTo>
                        <a:pt x="13" y="92"/>
                      </a:lnTo>
                      <a:lnTo>
                        <a:pt x="10" y="84"/>
                      </a:lnTo>
                      <a:lnTo>
                        <a:pt x="5" y="75"/>
                      </a:lnTo>
                      <a:lnTo>
                        <a:pt x="3" y="67"/>
                      </a:lnTo>
                      <a:lnTo>
                        <a:pt x="0" y="58"/>
                      </a:lnTo>
                      <a:lnTo>
                        <a:pt x="8" y="51"/>
                      </a:lnTo>
                      <a:lnTo>
                        <a:pt x="15" y="46"/>
                      </a:lnTo>
                      <a:lnTo>
                        <a:pt x="24" y="41"/>
                      </a:lnTo>
                      <a:lnTo>
                        <a:pt x="32" y="36"/>
                      </a:lnTo>
                      <a:lnTo>
                        <a:pt x="40" y="31"/>
                      </a:lnTo>
                      <a:lnTo>
                        <a:pt x="48" y="26"/>
                      </a:lnTo>
                      <a:lnTo>
                        <a:pt x="57" y="22"/>
                      </a:lnTo>
                      <a:lnTo>
                        <a:pt x="65" y="18"/>
                      </a:lnTo>
                      <a:lnTo>
                        <a:pt x="73" y="14"/>
                      </a:lnTo>
                      <a:lnTo>
                        <a:pt x="82" y="12"/>
                      </a:lnTo>
                      <a:lnTo>
                        <a:pt x="91" y="9"/>
                      </a:lnTo>
                      <a:lnTo>
                        <a:pt x="99" y="7"/>
                      </a:lnTo>
                      <a:lnTo>
                        <a:pt x="109" y="5"/>
                      </a:lnTo>
                      <a:lnTo>
                        <a:pt x="118" y="2"/>
                      </a:lnTo>
                      <a:lnTo>
                        <a:pt x="126" y="1"/>
                      </a:lnTo>
                      <a:lnTo>
                        <a:pt x="136" y="0"/>
                      </a:lnTo>
                      <a:lnTo>
                        <a:pt x="141" y="1"/>
                      </a:lnTo>
                      <a:lnTo>
                        <a:pt x="145" y="2"/>
                      </a:lnTo>
                      <a:lnTo>
                        <a:pt x="149" y="5"/>
                      </a:lnTo>
                      <a:lnTo>
                        <a:pt x="153" y="6"/>
                      </a:lnTo>
                      <a:lnTo>
                        <a:pt x="157" y="8"/>
                      </a:lnTo>
                      <a:lnTo>
                        <a:pt x="160" y="10"/>
                      </a:lnTo>
                      <a:lnTo>
                        <a:pt x="164" y="12"/>
                      </a:lnTo>
                      <a:lnTo>
                        <a:pt x="166" y="15"/>
                      </a:lnTo>
                      <a:lnTo>
                        <a:pt x="171" y="21"/>
                      </a:lnTo>
                      <a:lnTo>
                        <a:pt x="177" y="27"/>
                      </a:lnTo>
                      <a:lnTo>
                        <a:pt x="180" y="34"/>
                      </a:lnTo>
                      <a:lnTo>
                        <a:pt x="184" y="41"/>
                      </a:lnTo>
                      <a:lnTo>
                        <a:pt x="189" y="47"/>
                      </a:lnTo>
                      <a:lnTo>
                        <a:pt x="193" y="54"/>
                      </a:lnTo>
                      <a:lnTo>
                        <a:pt x="197" y="60"/>
                      </a:lnTo>
                      <a:lnTo>
                        <a:pt x="202" y="66"/>
                      </a:lnTo>
                      <a:lnTo>
                        <a:pt x="204" y="68"/>
                      </a:lnTo>
                      <a:lnTo>
                        <a:pt x="207" y="71"/>
                      </a:lnTo>
                      <a:lnTo>
                        <a:pt x="209" y="73"/>
                      </a:lnTo>
                      <a:lnTo>
                        <a:pt x="213" y="75"/>
                      </a:lnTo>
                      <a:lnTo>
                        <a:pt x="216" y="78"/>
                      </a:lnTo>
                      <a:lnTo>
                        <a:pt x="219" y="80"/>
                      </a:lnTo>
                      <a:lnTo>
                        <a:pt x="223" y="82"/>
                      </a:lnTo>
                      <a:lnTo>
                        <a:pt x="227" y="83"/>
                      </a:lnTo>
                      <a:lnTo>
                        <a:pt x="234" y="88"/>
                      </a:lnTo>
                      <a:lnTo>
                        <a:pt x="240" y="94"/>
                      </a:lnTo>
                      <a:lnTo>
                        <a:pt x="244" y="99"/>
                      </a:lnTo>
                      <a:lnTo>
                        <a:pt x="247" y="104"/>
                      </a:lnTo>
                      <a:lnTo>
                        <a:pt x="251" y="109"/>
                      </a:lnTo>
                      <a:lnTo>
                        <a:pt x="253" y="114"/>
                      </a:lnTo>
                      <a:lnTo>
                        <a:pt x="254" y="118"/>
                      </a:lnTo>
                      <a:lnTo>
                        <a:pt x="254" y="122"/>
                      </a:lnTo>
                      <a:lnTo>
                        <a:pt x="254" y="128"/>
                      </a:lnTo>
                      <a:lnTo>
                        <a:pt x="253" y="131"/>
                      </a:lnTo>
                      <a:lnTo>
                        <a:pt x="252" y="135"/>
                      </a:lnTo>
                      <a:lnTo>
                        <a:pt x="250" y="140"/>
                      </a:lnTo>
                      <a:lnTo>
                        <a:pt x="247" y="143"/>
                      </a:lnTo>
                      <a:lnTo>
                        <a:pt x="244" y="147"/>
                      </a:lnTo>
                      <a:lnTo>
                        <a:pt x="242" y="152"/>
                      </a:lnTo>
                      <a:lnTo>
                        <a:pt x="238" y="155"/>
                      </a:lnTo>
                      <a:lnTo>
                        <a:pt x="223" y="171"/>
                      </a:lnTo>
                      <a:lnTo>
                        <a:pt x="210" y="187"/>
                      </a:lnTo>
                      <a:lnTo>
                        <a:pt x="207" y="191"/>
                      </a:lnTo>
                      <a:lnTo>
                        <a:pt x="205" y="195"/>
                      </a:lnTo>
                      <a:lnTo>
                        <a:pt x="202" y="200"/>
                      </a:lnTo>
                      <a:lnTo>
                        <a:pt x="201" y="205"/>
                      </a:lnTo>
                      <a:lnTo>
                        <a:pt x="200" y="209"/>
                      </a:lnTo>
                      <a:lnTo>
                        <a:pt x="198" y="214"/>
                      </a:lnTo>
                      <a:lnTo>
                        <a:pt x="198" y="218"/>
                      </a:lnTo>
                      <a:lnTo>
                        <a:pt x="200" y="224"/>
                      </a:lnTo>
                      <a:close/>
                    </a:path>
                  </a:pathLst>
                </a:custGeom>
                <a:solidFill>
                  <a:srgbClr val="D0915B"/>
                </a:solidFill>
                <a:ln w="9525">
                  <a:noFill/>
                  <a:round/>
                  <a:headEnd/>
                  <a:tailEnd/>
                </a:ln>
              </p:spPr>
              <p:txBody>
                <a:bodyPr>
                  <a:prstTxWarp prst="textNoShape">
                    <a:avLst/>
                  </a:prstTxWarp>
                </a:bodyPr>
                <a:lstStyle/>
                <a:p>
                  <a:endParaRPr lang="en-US"/>
                </a:p>
              </p:txBody>
            </p:sp>
          </p:grpSp>
          <p:sp>
            <p:nvSpPr>
              <p:cNvPr id="63764" name="Freeform 327"/>
              <p:cNvSpPr>
                <a:spLocks/>
              </p:cNvSpPr>
              <p:nvPr/>
            </p:nvSpPr>
            <p:spPr bwMode="auto">
              <a:xfrm>
                <a:off x="3828" y="2219"/>
                <a:ext cx="113" cy="157"/>
              </a:xfrm>
              <a:custGeom>
                <a:avLst/>
                <a:gdLst>
                  <a:gd name="T0" fmla="*/ 431 w 565"/>
                  <a:gd name="T1" fmla="*/ 37 h 785"/>
                  <a:gd name="T2" fmla="*/ 479 w 565"/>
                  <a:gd name="T3" fmla="*/ 105 h 785"/>
                  <a:gd name="T4" fmla="*/ 565 w 565"/>
                  <a:gd name="T5" fmla="*/ 105 h 785"/>
                  <a:gd name="T6" fmla="*/ 441 w 565"/>
                  <a:gd name="T7" fmla="*/ 153 h 785"/>
                  <a:gd name="T8" fmla="*/ 249 w 565"/>
                  <a:gd name="T9" fmla="*/ 133 h 785"/>
                  <a:gd name="T10" fmla="*/ 219 w 565"/>
                  <a:gd name="T11" fmla="*/ 47 h 785"/>
                  <a:gd name="T12" fmla="*/ 172 w 565"/>
                  <a:gd name="T13" fmla="*/ 76 h 785"/>
                  <a:gd name="T14" fmla="*/ 172 w 565"/>
                  <a:gd name="T15" fmla="*/ 162 h 785"/>
                  <a:gd name="T16" fmla="*/ 383 w 565"/>
                  <a:gd name="T17" fmla="*/ 200 h 785"/>
                  <a:gd name="T18" fmla="*/ 383 w 565"/>
                  <a:gd name="T19" fmla="*/ 297 h 785"/>
                  <a:gd name="T20" fmla="*/ 402 w 565"/>
                  <a:gd name="T21" fmla="*/ 297 h 785"/>
                  <a:gd name="T22" fmla="*/ 441 w 565"/>
                  <a:gd name="T23" fmla="*/ 230 h 785"/>
                  <a:gd name="T24" fmla="*/ 537 w 565"/>
                  <a:gd name="T25" fmla="*/ 306 h 785"/>
                  <a:gd name="T26" fmla="*/ 527 w 565"/>
                  <a:gd name="T27" fmla="*/ 383 h 785"/>
                  <a:gd name="T28" fmla="*/ 441 w 565"/>
                  <a:gd name="T29" fmla="*/ 335 h 785"/>
                  <a:gd name="T30" fmla="*/ 153 w 565"/>
                  <a:gd name="T31" fmla="*/ 230 h 785"/>
                  <a:gd name="T32" fmla="*/ 114 w 565"/>
                  <a:gd name="T33" fmla="*/ 239 h 785"/>
                  <a:gd name="T34" fmla="*/ 114 w 565"/>
                  <a:gd name="T35" fmla="*/ 344 h 785"/>
                  <a:gd name="T36" fmla="*/ 124 w 565"/>
                  <a:gd name="T37" fmla="*/ 373 h 785"/>
                  <a:gd name="T38" fmla="*/ 383 w 565"/>
                  <a:gd name="T39" fmla="*/ 469 h 785"/>
                  <a:gd name="T40" fmla="*/ 421 w 565"/>
                  <a:gd name="T41" fmla="*/ 402 h 785"/>
                  <a:gd name="T42" fmla="*/ 498 w 565"/>
                  <a:gd name="T43" fmla="*/ 460 h 785"/>
                  <a:gd name="T44" fmla="*/ 451 w 565"/>
                  <a:gd name="T45" fmla="*/ 527 h 785"/>
                  <a:gd name="T46" fmla="*/ 412 w 565"/>
                  <a:gd name="T47" fmla="*/ 478 h 785"/>
                  <a:gd name="T48" fmla="*/ 172 w 565"/>
                  <a:gd name="T49" fmla="*/ 411 h 785"/>
                  <a:gd name="T50" fmla="*/ 153 w 565"/>
                  <a:gd name="T51" fmla="*/ 478 h 785"/>
                  <a:gd name="T52" fmla="*/ 143 w 565"/>
                  <a:gd name="T53" fmla="*/ 536 h 785"/>
                  <a:gd name="T54" fmla="*/ 374 w 565"/>
                  <a:gd name="T55" fmla="*/ 527 h 785"/>
                  <a:gd name="T56" fmla="*/ 402 w 565"/>
                  <a:gd name="T57" fmla="*/ 536 h 785"/>
                  <a:gd name="T58" fmla="*/ 451 w 565"/>
                  <a:gd name="T59" fmla="*/ 585 h 785"/>
                  <a:gd name="T60" fmla="*/ 421 w 565"/>
                  <a:gd name="T61" fmla="*/ 641 h 785"/>
                  <a:gd name="T62" fmla="*/ 201 w 565"/>
                  <a:gd name="T63" fmla="*/ 622 h 785"/>
                  <a:gd name="T64" fmla="*/ 182 w 565"/>
                  <a:gd name="T65" fmla="*/ 660 h 785"/>
                  <a:gd name="T66" fmla="*/ 239 w 565"/>
                  <a:gd name="T67" fmla="*/ 680 h 785"/>
                  <a:gd name="T68" fmla="*/ 230 w 565"/>
                  <a:gd name="T69" fmla="*/ 747 h 785"/>
                  <a:gd name="T70" fmla="*/ 182 w 565"/>
                  <a:gd name="T71" fmla="*/ 785 h 785"/>
                  <a:gd name="T72" fmla="*/ 86 w 565"/>
                  <a:gd name="T73" fmla="*/ 574 h 785"/>
                  <a:gd name="T74" fmla="*/ 0 w 565"/>
                  <a:gd name="T75" fmla="*/ 383 h 785"/>
                  <a:gd name="T76" fmla="*/ 105 w 565"/>
                  <a:gd name="T77" fmla="*/ 37 h 785"/>
                  <a:gd name="T78" fmla="*/ 287 w 565"/>
                  <a:gd name="T79" fmla="*/ 18 h 785"/>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565"/>
                  <a:gd name="T121" fmla="*/ 0 h 785"/>
                  <a:gd name="T122" fmla="*/ 565 w 565"/>
                  <a:gd name="T123" fmla="*/ 785 h 785"/>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565" h="785">
                    <a:moveTo>
                      <a:pt x="316" y="37"/>
                    </a:moveTo>
                    <a:lnTo>
                      <a:pt x="431" y="37"/>
                    </a:lnTo>
                    <a:lnTo>
                      <a:pt x="441" y="142"/>
                    </a:lnTo>
                    <a:lnTo>
                      <a:pt x="479" y="105"/>
                    </a:lnTo>
                    <a:lnTo>
                      <a:pt x="488" y="66"/>
                    </a:lnTo>
                    <a:lnTo>
                      <a:pt x="565" y="105"/>
                    </a:lnTo>
                    <a:lnTo>
                      <a:pt x="565" y="248"/>
                    </a:lnTo>
                    <a:lnTo>
                      <a:pt x="441" y="153"/>
                    </a:lnTo>
                    <a:lnTo>
                      <a:pt x="297" y="124"/>
                    </a:lnTo>
                    <a:lnTo>
                      <a:pt x="249" y="133"/>
                    </a:lnTo>
                    <a:lnTo>
                      <a:pt x="230" y="133"/>
                    </a:lnTo>
                    <a:lnTo>
                      <a:pt x="219" y="47"/>
                    </a:lnTo>
                    <a:lnTo>
                      <a:pt x="201" y="37"/>
                    </a:lnTo>
                    <a:lnTo>
                      <a:pt x="172" y="76"/>
                    </a:lnTo>
                    <a:lnTo>
                      <a:pt x="182" y="114"/>
                    </a:lnTo>
                    <a:lnTo>
                      <a:pt x="172" y="162"/>
                    </a:lnTo>
                    <a:lnTo>
                      <a:pt x="201" y="181"/>
                    </a:lnTo>
                    <a:lnTo>
                      <a:pt x="383" y="200"/>
                    </a:lnTo>
                    <a:lnTo>
                      <a:pt x="402" y="200"/>
                    </a:lnTo>
                    <a:lnTo>
                      <a:pt x="383" y="297"/>
                    </a:lnTo>
                    <a:lnTo>
                      <a:pt x="383" y="306"/>
                    </a:lnTo>
                    <a:lnTo>
                      <a:pt x="402" y="297"/>
                    </a:lnTo>
                    <a:lnTo>
                      <a:pt x="441" y="239"/>
                    </a:lnTo>
                    <a:lnTo>
                      <a:pt x="441" y="230"/>
                    </a:lnTo>
                    <a:lnTo>
                      <a:pt x="488" y="248"/>
                    </a:lnTo>
                    <a:lnTo>
                      <a:pt x="537" y="306"/>
                    </a:lnTo>
                    <a:lnTo>
                      <a:pt x="565" y="306"/>
                    </a:lnTo>
                    <a:lnTo>
                      <a:pt x="527" y="383"/>
                    </a:lnTo>
                    <a:lnTo>
                      <a:pt x="507" y="402"/>
                    </a:lnTo>
                    <a:lnTo>
                      <a:pt x="441" y="335"/>
                    </a:lnTo>
                    <a:lnTo>
                      <a:pt x="182" y="316"/>
                    </a:lnTo>
                    <a:lnTo>
                      <a:pt x="153" y="230"/>
                    </a:lnTo>
                    <a:lnTo>
                      <a:pt x="143" y="220"/>
                    </a:lnTo>
                    <a:lnTo>
                      <a:pt x="114" y="239"/>
                    </a:lnTo>
                    <a:lnTo>
                      <a:pt x="124" y="316"/>
                    </a:lnTo>
                    <a:lnTo>
                      <a:pt x="114" y="344"/>
                    </a:lnTo>
                    <a:lnTo>
                      <a:pt x="105" y="344"/>
                    </a:lnTo>
                    <a:lnTo>
                      <a:pt x="124" y="373"/>
                    </a:lnTo>
                    <a:lnTo>
                      <a:pt x="383" y="383"/>
                    </a:lnTo>
                    <a:lnTo>
                      <a:pt x="383" y="469"/>
                    </a:lnTo>
                    <a:lnTo>
                      <a:pt x="421" y="430"/>
                    </a:lnTo>
                    <a:lnTo>
                      <a:pt x="421" y="402"/>
                    </a:lnTo>
                    <a:lnTo>
                      <a:pt x="431" y="402"/>
                    </a:lnTo>
                    <a:lnTo>
                      <a:pt x="498" y="460"/>
                    </a:lnTo>
                    <a:lnTo>
                      <a:pt x="479" y="527"/>
                    </a:lnTo>
                    <a:lnTo>
                      <a:pt x="451" y="527"/>
                    </a:lnTo>
                    <a:lnTo>
                      <a:pt x="441" y="497"/>
                    </a:lnTo>
                    <a:lnTo>
                      <a:pt x="412" y="478"/>
                    </a:lnTo>
                    <a:lnTo>
                      <a:pt x="191" y="478"/>
                    </a:lnTo>
                    <a:lnTo>
                      <a:pt x="172" y="411"/>
                    </a:lnTo>
                    <a:lnTo>
                      <a:pt x="133" y="450"/>
                    </a:lnTo>
                    <a:lnTo>
                      <a:pt x="153" y="478"/>
                    </a:lnTo>
                    <a:lnTo>
                      <a:pt x="124" y="527"/>
                    </a:lnTo>
                    <a:lnTo>
                      <a:pt x="143" y="536"/>
                    </a:lnTo>
                    <a:lnTo>
                      <a:pt x="268" y="527"/>
                    </a:lnTo>
                    <a:lnTo>
                      <a:pt x="374" y="527"/>
                    </a:lnTo>
                    <a:lnTo>
                      <a:pt x="383" y="536"/>
                    </a:lnTo>
                    <a:lnTo>
                      <a:pt x="402" y="536"/>
                    </a:lnTo>
                    <a:lnTo>
                      <a:pt x="412" y="555"/>
                    </a:lnTo>
                    <a:lnTo>
                      <a:pt x="451" y="585"/>
                    </a:lnTo>
                    <a:lnTo>
                      <a:pt x="441" y="660"/>
                    </a:lnTo>
                    <a:lnTo>
                      <a:pt x="421" y="641"/>
                    </a:lnTo>
                    <a:lnTo>
                      <a:pt x="258" y="622"/>
                    </a:lnTo>
                    <a:lnTo>
                      <a:pt x="201" y="622"/>
                    </a:lnTo>
                    <a:lnTo>
                      <a:pt x="182" y="641"/>
                    </a:lnTo>
                    <a:lnTo>
                      <a:pt x="182" y="660"/>
                    </a:lnTo>
                    <a:lnTo>
                      <a:pt x="210" y="680"/>
                    </a:lnTo>
                    <a:lnTo>
                      <a:pt x="239" y="680"/>
                    </a:lnTo>
                    <a:lnTo>
                      <a:pt x="230" y="727"/>
                    </a:lnTo>
                    <a:lnTo>
                      <a:pt x="230" y="747"/>
                    </a:lnTo>
                    <a:lnTo>
                      <a:pt x="210" y="757"/>
                    </a:lnTo>
                    <a:lnTo>
                      <a:pt x="182" y="785"/>
                    </a:lnTo>
                    <a:lnTo>
                      <a:pt x="143" y="776"/>
                    </a:lnTo>
                    <a:lnTo>
                      <a:pt x="86" y="574"/>
                    </a:lnTo>
                    <a:lnTo>
                      <a:pt x="19" y="402"/>
                    </a:lnTo>
                    <a:lnTo>
                      <a:pt x="0" y="383"/>
                    </a:lnTo>
                    <a:lnTo>
                      <a:pt x="0" y="286"/>
                    </a:lnTo>
                    <a:lnTo>
                      <a:pt x="105" y="37"/>
                    </a:lnTo>
                    <a:lnTo>
                      <a:pt x="182" y="0"/>
                    </a:lnTo>
                    <a:lnTo>
                      <a:pt x="287" y="18"/>
                    </a:lnTo>
                    <a:lnTo>
                      <a:pt x="316" y="37"/>
                    </a:lnTo>
                    <a:close/>
                  </a:path>
                </a:pathLst>
              </a:custGeom>
              <a:solidFill>
                <a:srgbClr val="FFCC99"/>
              </a:solidFill>
              <a:ln w="9525">
                <a:noFill/>
                <a:round/>
                <a:headEnd/>
                <a:tailEnd/>
              </a:ln>
            </p:spPr>
            <p:txBody>
              <a:bodyPr>
                <a:prstTxWarp prst="textNoShape">
                  <a:avLst/>
                </a:prstTxWarp>
              </a:bodyPr>
              <a:lstStyle/>
              <a:p>
                <a:endParaRPr lang="en-US"/>
              </a:p>
            </p:txBody>
          </p:sp>
        </p:grpSp>
      </p:grpSp>
      <p:sp>
        <p:nvSpPr>
          <p:cNvPr id="172360" name="Text Box 328"/>
          <p:cNvSpPr txBox="1">
            <a:spLocks noChangeArrowheads="1"/>
          </p:cNvSpPr>
          <p:nvPr/>
        </p:nvSpPr>
        <p:spPr bwMode="auto">
          <a:xfrm>
            <a:off x="295275" y="171450"/>
            <a:ext cx="8551863" cy="1800225"/>
          </a:xfrm>
          <a:prstGeom prst="rect">
            <a:avLst/>
          </a:prstGeom>
          <a:noFill/>
          <a:ln w="9525">
            <a:noFill/>
            <a:miter lim="800000"/>
            <a:headEnd/>
            <a:tailEnd/>
          </a:ln>
        </p:spPr>
        <p:txBody>
          <a:bodyPr>
            <a:prstTxWarp prst="textNoShape">
              <a:avLst/>
            </a:prstTxWarp>
            <a:spAutoFit/>
          </a:bodyPr>
          <a:lstStyle/>
          <a:p>
            <a:r>
              <a:rPr lang="de-DE">
                <a:solidFill>
                  <a:srgbClr val="663300"/>
                </a:solidFill>
              </a:rPr>
              <a:t>Der Räuber hatte Angst und ist weggerannt, aber er ist über den Hund gefallen, und der Hund hatte Angst und hat ihn gebissen, und dann hat der Esel ihn getreten. </a:t>
            </a:r>
            <a:endParaRPr lang="en-US">
              <a:solidFill>
                <a:srgbClr val="663300"/>
              </a:solidFill>
            </a:endParaRPr>
          </a:p>
        </p:txBody>
      </p:sp>
      <p:sp>
        <p:nvSpPr>
          <p:cNvPr id="172361" name="Text Box 329"/>
          <p:cNvSpPr txBox="1">
            <a:spLocks noChangeArrowheads="1"/>
          </p:cNvSpPr>
          <p:nvPr/>
        </p:nvSpPr>
        <p:spPr bwMode="auto">
          <a:xfrm>
            <a:off x="295275" y="171450"/>
            <a:ext cx="8551863" cy="1373188"/>
          </a:xfrm>
          <a:prstGeom prst="rect">
            <a:avLst/>
          </a:prstGeom>
          <a:noFill/>
          <a:ln w="9525">
            <a:noFill/>
            <a:miter lim="800000"/>
            <a:headEnd/>
            <a:tailEnd/>
          </a:ln>
        </p:spPr>
        <p:txBody>
          <a:bodyPr>
            <a:prstTxWarp prst="textNoShape">
              <a:avLst/>
            </a:prstTxWarp>
            <a:spAutoFit/>
          </a:bodyPr>
          <a:lstStyle/>
          <a:p>
            <a:r>
              <a:rPr lang="de-DE">
                <a:solidFill>
                  <a:srgbClr val="663300"/>
                </a:solidFill>
              </a:rPr>
              <a:t>Der Räuber hatte Angst und ist weggerannt, aber er ist über den Hund gefallen, und der Hund hatte Angst und hat ihn gebissen, </a:t>
            </a:r>
            <a:endParaRPr lang="en-US">
              <a:solidFill>
                <a:srgbClr val="663300"/>
              </a:solidFill>
            </a:endParaRPr>
          </a:p>
        </p:txBody>
      </p:sp>
      <p:grpSp>
        <p:nvGrpSpPr>
          <p:cNvPr id="9" name="Group 330"/>
          <p:cNvGrpSpPr>
            <a:grpSpLocks/>
          </p:cNvGrpSpPr>
          <p:nvPr/>
        </p:nvGrpSpPr>
        <p:grpSpPr bwMode="auto">
          <a:xfrm>
            <a:off x="5915025" y="4968875"/>
            <a:ext cx="2378075" cy="1452563"/>
            <a:chOff x="707" y="2719"/>
            <a:chExt cx="2002" cy="1329"/>
          </a:xfrm>
        </p:grpSpPr>
        <p:sp>
          <p:nvSpPr>
            <p:cNvPr id="63497" name="Freeform 331"/>
            <p:cNvSpPr>
              <a:spLocks noEditPoints="1"/>
            </p:cNvSpPr>
            <p:nvPr/>
          </p:nvSpPr>
          <p:spPr bwMode="auto">
            <a:xfrm>
              <a:off x="707" y="2719"/>
              <a:ext cx="2002" cy="1329"/>
            </a:xfrm>
            <a:custGeom>
              <a:avLst/>
              <a:gdLst>
                <a:gd name="T0" fmla="*/ 5577 w 16016"/>
                <a:gd name="T1" fmla="*/ 3141 h 10632"/>
                <a:gd name="T2" fmla="*/ 5867 w 16016"/>
                <a:gd name="T3" fmla="*/ 4542 h 10632"/>
                <a:gd name="T4" fmla="*/ 7907 w 16016"/>
                <a:gd name="T5" fmla="*/ 3509 h 10632"/>
                <a:gd name="T6" fmla="*/ 9289 w 16016"/>
                <a:gd name="T7" fmla="*/ 2406 h 10632"/>
                <a:gd name="T8" fmla="*/ 11473 w 16016"/>
                <a:gd name="T9" fmla="*/ 2406 h 10632"/>
                <a:gd name="T10" fmla="*/ 14759 w 16016"/>
                <a:gd name="T11" fmla="*/ 3045 h 10632"/>
                <a:gd name="T12" fmla="*/ 16016 w 16016"/>
                <a:gd name="T13" fmla="*/ 4639 h 10632"/>
                <a:gd name="T14" fmla="*/ 15745 w 16016"/>
                <a:gd name="T15" fmla="*/ 5133 h 10632"/>
                <a:gd name="T16" fmla="*/ 15427 w 16016"/>
                <a:gd name="T17" fmla="*/ 5152 h 10632"/>
                <a:gd name="T18" fmla="*/ 15184 w 16016"/>
                <a:gd name="T19" fmla="*/ 6824 h 10632"/>
                <a:gd name="T20" fmla="*/ 14933 w 16016"/>
                <a:gd name="T21" fmla="*/ 5945 h 10632"/>
                <a:gd name="T22" fmla="*/ 14712 w 16016"/>
                <a:gd name="T23" fmla="*/ 6311 h 10632"/>
                <a:gd name="T24" fmla="*/ 14441 w 16016"/>
                <a:gd name="T25" fmla="*/ 7046 h 10632"/>
                <a:gd name="T26" fmla="*/ 14517 w 16016"/>
                <a:gd name="T27" fmla="*/ 5306 h 10632"/>
                <a:gd name="T28" fmla="*/ 14103 w 16016"/>
                <a:gd name="T29" fmla="*/ 5423 h 10632"/>
                <a:gd name="T30" fmla="*/ 12305 w 16016"/>
                <a:gd name="T31" fmla="*/ 3121 h 10632"/>
                <a:gd name="T32" fmla="*/ 12575 w 16016"/>
                <a:gd name="T33" fmla="*/ 4620 h 10632"/>
                <a:gd name="T34" fmla="*/ 14218 w 16016"/>
                <a:gd name="T35" fmla="*/ 8128 h 10632"/>
                <a:gd name="T36" fmla="*/ 14199 w 16016"/>
                <a:gd name="T37" fmla="*/ 9105 h 10632"/>
                <a:gd name="T38" fmla="*/ 12972 w 16016"/>
                <a:gd name="T39" fmla="*/ 9134 h 10632"/>
                <a:gd name="T40" fmla="*/ 12749 w 16016"/>
                <a:gd name="T41" fmla="*/ 8226 h 10632"/>
                <a:gd name="T42" fmla="*/ 12768 w 16016"/>
                <a:gd name="T43" fmla="*/ 6699 h 10632"/>
                <a:gd name="T44" fmla="*/ 11057 w 16016"/>
                <a:gd name="T45" fmla="*/ 4881 h 10632"/>
                <a:gd name="T46" fmla="*/ 11250 w 16016"/>
                <a:gd name="T47" fmla="*/ 6331 h 10632"/>
                <a:gd name="T48" fmla="*/ 9454 w 16016"/>
                <a:gd name="T49" fmla="*/ 6950 h 10632"/>
                <a:gd name="T50" fmla="*/ 10294 w 16016"/>
                <a:gd name="T51" fmla="*/ 9627 h 10632"/>
                <a:gd name="T52" fmla="*/ 9675 w 16016"/>
                <a:gd name="T53" fmla="*/ 10632 h 10632"/>
                <a:gd name="T54" fmla="*/ 9018 w 16016"/>
                <a:gd name="T55" fmla="*/ 10535 h 10632"/>
                <a:gd name="T56" fmla="*/ 8013 w 16016"/>
                <a:gd name="T57" fmla="*/ 10119 h 10632"/>
                <a:gd name="T58" fmla="*/ 8603 w 16016"/>
                <a:gd name="T59" fmla="*/ 9134 h 10632"/>
                <a:gd name="T60" fmla="*/ 8700 w 16016"/>
                <a:gd name="T61" fmla="*/ 8419 h 10632"/>
                <a:gd name="T62" fmla="*/ 7442 w 16016"/>
                <a:gd name="T63" fmla="*/ 7732 h 10632"/>
                <a:gd name="T64" fmla="*/ 7713 w 16016"/>
                <a:gd name="T65" fmla="*/ 6428 h 10632"/>
                <a:gd name="T66" fmla="*/ 6293 w 16016"/>
                <a:gd name="T67" fmla="*/ 5867 h 10632"/>
                <a:gd name="T68" fmla="*/ 4621 w 16016"/>
                <a:gd name="T69" fmla="*/ 7829 h 10632"/>
                <a:gd name="T70" fmla="*/ 3808 w 16016"/>
                <a:gd name="T71" fmla="*/ 8399 h 10632"/>
                <a:gd name="T72" fmla="*/ 2630 w 16016"/>
                <a:gd name="T73" fmla="*/ 8081 h 10632"/>
                <a:gd name="T74" fmla="*/ 3026 w 16016"/>
                <a:gd name="T75" fmla="*/ 6553 h 10632"/>
                <a:gd name="T76" fmla="*/ 5162 w 16016"/>
                <a:gd name="T77" fmla="*/ 6699 h 10632"/>
                <a:gd name="T78" fmla="*/ 5896 w 16016"/>
                <a:gd name="T79" fmla="*/ 5374 h 10632"/>
                <a:gd name="T80" fmla="*/ 4766 w 16016"/>
                <a:gd name="T81" fmla="*/ 5084 h 10632"/>
                <a:gd name="T82" fmla="*/ 2387 w 16016"/>
                <a:gd name="T83" fmla="*/ 5751 h 10632"/>
                <a:gd name="T84" fmla="*/ 841 w 16016"/>
                <a:gd name="T85" fmla="*/ 5471 h 10632"/>
                <a:gd name="T86" fmla="*/ 97 w 16016"/>
                <a:gd name="T87" fmla="*/ 3316 h 10632"/>
                <a:gd name="T88" fmla="*/ 938 w 16016"/>
                <a:gd name="T89" fmla="*/ 2185 h 10632"/>
                <a:gd name="T90" fmla="*/ 3490 w 16016"/>
                <a:gd name="T91" fmla="*/ 2978 h 10632"/>
                <a:gd name="T92" fmla="*/ 3345 w 16016"/>
                <a:gd name="T93" fmla="*/ 2378 h 10632"/>
                <a:gd name="T94" fmla="*/ 3345 w 16016"/>
                <a:gd name="T95" fmla="*/ 2040 h 10632"/>
                <a:gd name="T96" fmla="*/ 2610 w 16016"/>
                <a:gd name="T97" fmla="*/ 1373 h 10632"/>
                <a:gd name="T98" fmla="*/ 3315 w 16016"/>
                <a:gd name="T99" fmla="*/ 938 h 10632"/>
                <a:gd name="T100" fmla="*/ 4224 w 16016"/>
                <a:gd name="T101" fmla="*/ 1421 h 10632"/>
                <a:gd name="T102" fmla="*/ 4968 w 16016"/>
                <a:gd name="T103" fmla="*/ 715 h 10632"/>
                <a:gd name="T104" fmla="*/ 9530 w 16016"/>
                <a:gd name="T105" fmla="*/ 6186 h 10632"/>
                <a:gd name="T106" fmla="*/ 8815 w 16016"/>
                <a:gd name="T107" fmla="*/ 5867 h 10632"/>
                <a:gd name="T108" fmla="*/ 9801 w 16016"/>
                <a:gd name="T109" fmla="*/ 5278 h 10632"/>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16016"/>
                <a:gd name="T166" fmla="*/ 0 h 10632"/>
                <a:gd name="T167" fmla="*/ 16016 w 16016"/>
                <a:gd name="T168" fmla="*/ 10632 h 10632"/>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16016" h="10632">
                  <a:moveTo>
                    <a:pt x="5210" y="1160"/>
                  </a:moveTo>
                  <a:lnTo>
                    <a:pt x="5180" y="1644"/>
                  </a:lnTo>
                  <a:lnTo>
                    <a:pt x="5113" y="1865"/>
                  </a:lnTo>
                  <a:lnTo>
                    <a:pt x="5847" y="2581"/>
                  </a:lnTo>
                  <a:lnTo>
                    <a:pt x="5577" y="3141"/>
                  </a:lnTo>
                  <a:lnTo>
                    <a:pt x="5432" y="3586"/>
                  </a:lnTo>
                  <a:lnTo>
                    <a:pt x="5451" y="4002"/>
                  </a:lnTo>
                  <a:lnTo>
                    <a:pt x="5596" y="4369"/>
                  </a:lnTo>
                  <a:lnTo>
                    <a:pt x="5819" y="4542"/>
                  </a:lnTo>
                  <a:lnTo>
                    <a:pt x="5867" y="4542"/>
                  </a:lnTo>
                  <a:lnTo>
                    <a:pt x="6263" y="3779"/>
                  </a:lnTo>
                  <a:lnTo>
                    <a:pt x="6612" y="3461"/>
                  </a:lnTo>
                  <a:lnTo>
                    <a:pt x="6833" y="3364"/>
                  </a:lnTo>
                  <a:lnTo>
                    <a:pt x="7472" y="3335"/>
                  </a:lnTo>
                  <a:lnTo>
                    <a:pt x="7907" y="3509"/>
                  </a:lnTo>
                  <a:lnTo>
                    <a:pt x="8033" y="3586"/>
                  </a:lnTo>
                  <a:lnTo>
                    <a:pt x="8284" y="3586"/>
                  </a:lnTo>
                  <a:lnTo>
                    <a:pt x="8574" y="3266"/>
                  </a:lnTo>
                  <a:lnTo>
                    <a:pt x="8912" y="2707"/>
                  </a:lnTo>
                  <a:lnTo>
                    <a:pt x="9289" y="2406"/>
                  </a:lnTo>
                  <a:lnTo>
                    <a:pt x="9656" y="2358"/>
                  </a:lnTo>
                  <a:lnTo>
                    <a:pt x="10100" y="2378"/>
                  </a:lnTo>
                  <a:lnTo>
                    <a:pt x="10710" y="2649"/>
                  </a:lnTo>
                  <a:lnTo>
                    <a:pt x="10836" y="2755"/>
                  </a:lnTo>
                  <a:lnTo>
                    <a:pt x="11473" y="2406"/>
                  </a:lnTo>
                  <a:lnTo>
                    <a:pt x="12160" y="2165"/>
                  </a:lnTo>
                  <a:lnTo>
                    <a:pt x="12875" y="2107"/>
                  </a:lnTo>
                  <a:lnTo>
                    <a:pt x="13928" y="2378"/>
                  </a:lnTo>
                  <a:lnTo>
                    <a:pt x="14469" y="2725"/>
                  </a:lnTo>
                  <a:lnTo>
                    <a:pt x="14759" y="3045"/>
                  </a:lnTo>
                  <a:lnTo>
                    <a:pt x="15108" y="3606"/>
                  </a:lnTo>
                  <a:lnTo>
                    <a:pt x="15572" y="4224"/>
                  </a:lnTo>
                  <a:lnTo>
                    <a:pt x="15938" y="4524"/>
                  </a:lnTo>
                  <a:lnTo>
                    <a:pt x="15987" y="4620"/>
                  </a:lnTo>
                  <a:lnTo>
                    <a:pt x="16016" y="4639"/>
                  </a:lnTo>
                  <a:lnTo>
                    <a:pt x="15745" y="4717"/>
                  </a:lnTo>
                  <a:lnTo>
                    <a:pt x="15630" y="4687"/>
                  </a:lnTo>
                  <a:lnTo>
                    <a:pt x="15552" y="4687"/>
                  </a:lnTo>
                  <a:lnTo>
                    <a:pt x="15523" y="4717"/>
                  </a:lnTo>
                  <a:lnTo>
                    <a:pt x="15745" y="5133"/>
                  </a:lnTo>
                  <a:lnTo>
                    <a:pt x="15823" y="5751"/>
                  </a:lnTo>
                  <a:lnTo>
                    <a:pt x="15823" y="5800"/>
                  </a:lnTo>
                  <a:lnTo>
                    <a:pt x="15726" y="5848"/>
                  </a:lnTo>
                  <a:lnTo>
                    <a:pt x="15455" y="5181"/>
                  </a:lnTo>
                  <a:lnTo>
                    <a:pt x="15427" y="5152"/>
                  </a:lnTo>
                  <a:lnTo>
                    <a:pt x="15379" y="5258"/>
                  </a:lnTo>
                  <a:lnTo>
                    <a:pt x="15379" y="5751"/>
                  </a:lnTo>
                  <a:lnTo>
                    <a:pt x="15301" y="5993"/>
                  </a:lnTo>
                  <a:lnTo>
                    <a:pt x="15301" y="6283"/>
                  </a:lnTo>
                  <a:lnTo>
                    <a:pt x="15184" y="6824"/>
                  </a:lnTo>
                  <a:lnTo>
                    <a:pt x="15078" y="7046"/>
                  </a:lnTo>
                  <a:lnTo>
                    <a:pt x="15108" y="7075"/>
                  </a:lnTo>
                  <a:lnTo>
                    <a:pt x="15030" y="7143"/>
                  </a:lnTo>
                  <a:lnTo>
                    <a:pt x="14933" y="6775"/>
                  </a:lnTo>
                  <a:lnTo>
                    <a:pt x="14933" y="5945"/>
                  </a:lnTo>
                  <a:lnTo>
                    <a:pt x="14885" y="5819"/>
                  </a:lnTo>
                  <a:lnTo>
                    <a:pt x="14885" y="5800"/>
                  </a:lnTo>
                  <a:lnTo>
                    <a:pt x="14866" y="5770"/>
                  </a:lnTo>
                  <a:lnTo>
                    <a:pt x="14788" y="5848"/>
                  </a:lnTo>
                  <a:lnTo>
                    <a:pt x="14712" y="6311"/>
                  </a:lnTo>
                  <a:lnTo>
                    <a:pt x="14566" y="6582"/>
                  </a:lnTo>
                  <a:lnTo>
                    <a:pt x="14517" y="6824"/>
                  </a:lnTo>
                  <a:lnTo>
                    <a:pt x="14469" y="6998"/>
                  </a:lnTo>
                  <a:lnTo>
                    <a:pt x="14469" y="7046"/>
                  </a:lnTo>
                  <a:lnTo>
                    <a:pt x="14441" y="7046"/>
                  </a:lnTo>
                  <a:lnTo>
                    <a:pt x="14421" y="7026"/>
                  </a:lnTo>
                  <a:lnTo>
                    <a:pt x="14344" y="6775"/>
                  </a:lnTo>
                  <a:lnTo>
                    <a:pt x="14373" y="5867"/>
                  </a:lnTo>
                  <a:lnTo>
                    <a:pt x="14489" y="5499"/>
                  </a:lnTo>
                  <a:lnTo>
                    <a:pt x="14517" y="5306"/>
                  </a:lnTo>
                  <a:lnTo>
                    <a:pt x="14489" y="5278"/>
                  </a:lnTo>
                  <a:lnTo>
                    <a:pt x="14248" y="5529"/>
                  </a:lnTo>
                  <a:lnTo>
                    <a:pt x="14122" y="5693"/>
                  </a:lnTo>
                  <a:lnTo>
                    <a:pt x="14103" y="5722"/>
                  </a:lnTo>
                  <a:lnTo>
                    <a:pt x="14103" y="5423"/>
                  </a:lnTo>
                  <a:lnTo>
                    <a:pt x="14122" y="4910"/>
                  </a:lnTo>
                  <a:lnTo>
                    <a:pt x="13958" y="4349"/>
                  </a:lnTo>
                  <a:lnTo>
                    <a:pt x="13687" y="3924"/>
                  </a:lnTo>
                  <a:lnTo>
                    <a:pt x="12942" y="3364"/>
                  </a:lnTo>
                  <a:lnTo>
                    <a:pt x="12305" y="3121"/>
                  </a:lnTo>
                  <a:lnTo>
                    <a:pt x="11425" y="2996"/>
                  </a:lnTo>
                  <a:lnTo>
                    <a:pt x="11105" y="3045"/>
                  </a:lnTo>
                  <a:lnTo>
                    <a:pt x="11077" y="3073"/>
                  </a:lnTo>
                  <a:lnTo>
                    <a:pt x="12092" y="4002"/>
                  </a:lnTo>
                  <a:lnTo>
                    <a:pt x="12575" y="4620"/>
                  </a:lnTo>
                  <a:lnTo>
                    <a:pt x="12623" y="5229"/>
                  </a:lnTo>
                  <a:lnTo>
                    <a:pt x="12942" y="5848"/>
                  </a:lnTo>
                  <a:lnTo>
                    <a:pt x="13735" y="6805"/>
                  </a:lnTo>
                  <a:lnTo>
                    <a:pt x="14103" y="7539"/>
                  </a:lnTo>
                  <a:lnTo>
                    <a:pt x="14218" y="8128"/>
                  </a:lnTo>
                  <a:lnTo>
                    <a:pt x="14218" y="8176"/>
                  </a:lnTo>
                  <a:lnTo>
                    <a:pt x="14392" y="8371"/>
                  </a:lnTo>
                  <a:lnTo>
                    <a:pt x="14469" y="8641"/>
                  </a:lnTo>
                  <a:lnTo>
                    <a:pt x="14441" y="8912"/>
                  </a:lnTo>
                  <a:lnTo>
                    <a:pt x="14199" y="9105"/>
                  </a:lnTo>
                  <a:lnTo>
                    <a:pt x="13977" y="9134"/>
                  </a:lnTo>
                  <a:lnTo>
                    <a:pt x="13754" y="9105"/>
                  </a:lnTo>
                  <a:lnTo>
                    <a:pt x="13706" y="9066"/>
                  </a:lnTo>
                  <a:lnTo>
                    <a:pt x="13386" y="9134"/>
                  </a:lnTo>
                  <a:lnTo>
                    <a:pt x="12972" y="9134"/>
                  </a:lnTo>
                  <a:lnTo>
                    <a:pt x="12623" y="9066"/>
                  </a:lnTo>
                  <a:lnTo>
                    <a:pt x="12507" y="8941"/>
                  </a:lnTo>
                  <a:lnTo>
                    <a:pt x="12526" y="8544"/>
                  </a:lnTo>
                  <a:lnTo>
                    <a:pt x="12652" y="8302"/>
                  </a:lnTo>
                  <a:lnTo>
                    <a:pt x="12749" y="8226"/>
                  </a:lnTo>
                  <a:lnTo>
                    <a:pt x="13068" y="8226"/>
                  </a:lnTo>
                  <a:lnTo>
                    <a:pt x="13097" y="8245"/>
                  </a:lnTo>
                  <a:lnTo>
                    <a:pt x="13241" y="8051"/>
                  </a:lnTo>
                  <a:lnTo>
                    <a:pt x="13310" y="7442"/>
                  </a:lnTo>
                  <a:lnTo>
                    <a:pt x="12768" y="6699"/>
                  </a:lnTo>
                  <a:lnTo>
                    <a:pt x="12236" y="6205"/>
                  </a:lnTo>
                  <a:lnTo>
                    <a:pt x="11917" y="5964"/>
                  </a:lnTo>
                  <a:lnTo>
                    <a:pt x="11696" y="5403"/>
                  </a:lnTo>
                  <a:lnTo>
                    <a:pt x="11299" y="5036"/>
                  </a:lnTo>
                  <a:lnTo>
                    <a:pt x="11057" y="4881"/>
                  </a:lnTo>
                  <a:lnTo>
                    <a:pt x="10980" y="5152"/>
                  </a:lnTo>
                  <a:lnTo>
                    <a:pt x="11029" y="5451"/>
                  </a:lnTo>
                  <a:lnTo>
                    <a:pt x="11174" y="5848"/>
                  </a:lnTo>
                  <a:lnTo>
                    <a:pt x="11280" y="6311"/>
                  </a:lnTo>
                  <a:lnTo>
                    <a:pt x="11250" y="6331"/>
                  </a:lnTo>
                  <a:lnTo>
                    <a:pt x="11299" y="6476"/>
                  </a:lnTo>
                  <a:lnTo>
                    <a:pt x="11077" y="6601"/>
                  </a:lnTo>
                  <a:lnTo>
                    <a:pt x="10323" y="6727"/>
                  </a:lnTo>
                  <a:lnTo>
                    <a:pt x="9878" y="6747"/>
                  </a:lnTo>
                  <a:lnTo>
                    <a:pt x="9454" y="6950"/>
                  </a:lnTo>
                  <a:lnTo>
                    <a:pt x="9337" y="7240"/>
                  </a:lnTo>
                  <a:lnTo>
                    <a:pt x="9723" y="7907"/>
                  </a:lnTo>
                  <a:lnTo>
                    <a:pt x="10100" y="8718"/>
                  </a:lnTo>
                  <a:lnTo>
                    <a:pt x="10217" y="9105"/>
                  </a:lnTo>
                  <a:lnTo>
                    <a:pt x="10294" y="9627"/>
                  </a:lnTo>
                  <a:lnTo>
                    <a:pt x="10275" y="9965"/>
                  </a:lnTo>
                  <a:lnTo>
                    <a:pt x="10169" y="10216"/>
                  </a:lnTo>
                  <a:lnTo>
                    <a:pt x="10100" y="10313"/>
                  </a:lnTo>
                  <a:lnTo>
                    <a:pt x="10100" y="10439"/>
                  </a:lnTo>
                  <a:lnTo>
                    <a:pt x="9675" y="10632"/>
                  </a:lnTo>
                  <a:lnTo>
                    <a:pt x="9454" y="10584"/>
                  </a:lnTo>
                  <a:lnTo>
                    <a:pt x="9308" y="10506"/>
                  </a:lnTo>
                  <a:lnTo>
                    <a:pt x="9308" y="10487"/>
                  </a:lnTo>
                  <a:lnTo>
                    <a:pt x="9259" y="10439"/>
                  </a:lnTo>
                  <a:lnTo>
                    <a:pt x="9018" y="10535"/>
                  </a:lnTo>
                  <a:lnTo>
                    <a:pt x="8748" y="10487"/>
                  </a:lnTo>
                  <a:lnTo>
                    <a:pt x="8622" y="10361"/>
                  </a:lnTo>
                  <a:lnTo>
                    <a:pt x="8574" y="10439"/>
                  </a:lnTo>
                  <a:lnTo>
                    <a:pt x="8380" y="10390"/>
                  </a:lnTo>
                  <a:lnTo>
                    <a:pt x="8013" y="10119"/>
                  </a:lnTo>
                  <a:lnTo>
                    <a:pt x="7935" y="10013"/>
                  </a:lnTo>
                  <a:lnTo>
                    <a:pt x="7964" y="9791"/>
                  </a:lnTo>
                  <a:lnTo>
                    <a:pt x="8100" y="9385"/>
                  </a:lnTo>
                  <a:lnTo>
                    <a:pt x="8429" y="9183"/>
                  </a:lnTo>
                  <a:lnTo>
                    <a:pt x="8603" y="9134"/>
                  </a:lnTo>
                  <a:lnTo>
                    <a:pt x="8748" y="9163"/>
                  </a:lnTo>
                  <a:lnTo>
                    <a:pt x="8767" y="9163"/>
                  </a:lnTo>
                  <a:lnTo>
                    <a:pt x="8767" y="8767"/>
                  </a:lnTo>
                  <a:lnTo>
                    <a:pt x="8700" y="8447"/>
                  </a:lnTo>
                  <a:lnTo>
                    <a:pt x="8700" y="8419"/>
                  </a:lnTo>
                  <a:lnTo>
                    <a:pt x="8158" y="8419"/>
                  </a:lnTo>
                  <a:lnTo>
                    <a:pt x="7858" y="8245"/>
                  </a:lnTo>
                  <a:lnTo>
                    <a:pt x="7762" y="8226"/>
                  </a:lnTo>
                  <a:lnTo>
                    <a:pt x="7442" y="7907"/>
                  </a:lnTo>
                  <a:lnTo>
                    <a:pt x="7442" y="7732"/>
                  </a:lnTo>
                  <a:lnTo>
                    <a:pt x="7665" y="7442"/>
                  </a:lnTo>
                  <a:lnTo>
                    <a:pt x="7907" y="7268"/>
                  </a:lnTo>
                  <a:lnTo>
                    <a:pt x="8109" y="6998"/>
                  </a:lnTo>
                  <a:lnTo>
                    <a:pt x="8109" y="6920"/>
                  </a:lnTo>
                  <a:lnTo>
                    <a:pt x="7713" y="6428"/>
                  </a:lnTo>
                  <a:lnTo>
                    <a:pt x="7491" y="6311"/>
                  </a:lnTo>
                  <a:lnTo>
                    <a:pt x="6902" y="6283"/>
                  </a:lnTo>
                  <a:lnTo>
                    <a:pt x="6514" y="6060"/>
                  </a:lnTo>
                  <a:lnTo>
                    <a:pt x="6311" y="5867"/>
                  </a:lnTo>
                  <a:lnTo>
                    <a:pt x="6293" y="5867"/>
                  </a:lnTo>
                  <a:lnTo>
                    <a:pt x="6138" y="6504"/>
                  </a:lnTo>
                  <a:lnTo>
                    <a:pt x="6022" y="6872"/>
                  </a:lnTo>
                  <a:lnTo>
                    <a:pt x="6042" y="6998"/>
                  </a:lnTo>
                  <a:lnTo>
                    <a:pt x="5577" y="7442"/>
                  </a:lnTo>
                  <a:lnTo>
                    <a:pt x="4621" y="7829"/>
                  </a:lnTo>
                  <a:lnTo>
                    <a:pt x="4031" y="8003"/>
                  </a:lnTo>
                  <a:lnTo>
                    <a:pt x="3982" y="8128"/>
                  </a:lnTo>
                  <a:lnTo>
                    <a:pt x="4001" y="8196"/>
                  </a:lnTo>
                  <a:lnTo>
                    <a:pt x="3934" y="8321"/>
                  </a:lnTo>
                  <a:lnTo>
                    <a:pt x="3808" y="8399"/>
                  </a:lnTo>
                  <a:lnTo>
                    <a:pt x="3441" y="8371"/>
                  </a:lnTo>
                  <a:lnTo>
                    <a:pt x="3102" y="8351"/>
                  </a:lnTo>
                  <a:lnTo>
                    <a:pt x="2996" y="8302"/>
                  </a:lnTo>
                  <a:lnTo>
                    <a:pt x="2851" y="8081"/>
                  </a:lnTo>
                  <a:lnTo>
                    <a:pt x="2630" y="8081"/>
                  </a:lnTo>
                  <a:lnTo>
                    <a:pt x="2435" y="7907"/>
                  </a:lnTo>
                  <a:lnTo>
                    <a:pt x="2339" y="7810"/>
                  </a:lnTo>
                  <a:lnTo>
                    <a:pt x="2359" y="7607"/>
                  </a:lnTo>
                  <a:lnTo>
                    <a:pt x="2755" y="6824"/>
                  </a:lnTo>
                  <a:lnTo>
                    <a:pt x="3026" y="6553"/>
                  </a:lnTo>
                  <a:lnTo>
                    <a:pt x="3295" y="6504"/>
                  </a:lnTo>
                  <a:lnTo>
                    <a:pt x="3586" y="6582"/>
                  </a:lnTo>
                  <a:lnTo>
                    <a:pt x="3856" y="6775"/>
                  </a:lnTo>
                  <a:lnTo>
                    <a:pt x="4426" y="6727"/>
                  </a:lnTo>
                  <a:lnTo>
                    <a:pt x="5162" y="6699"/>
                  </a:lnTo>
                  <a:lnTo>
                    <a:pt x="5384" y="6679"/>
                  </a:lnTo>
                  <a:lnTo>
                    <a:pt x="5432" y="6679"/>
                  </a:lnTo>
                  <a:lnTo>
                    <a:pt x="5577" y="6331"/>
                  </a:lnTo>
                  <a:lnTo>
                    <a:pt x="5654" y="5993"/>
                  </a:lnTo>
                  <a:lnTo>
                    <a:pt x="5896" y="5374"/>
                  </a:lnTo>
                  <a:lnTo>
                    <a:pt x="5277" y="5374"/>
                  </a:lnTo>
                  <a:lnTo>
                    <a:pt x="5065" y="5103"/>
                  </a:lnTo>
                  <a:lnTo>
                    <a:pt x="5017" y="4988"/>
                  </a:lnTo>
                  <a:lnTo>
                    <a:pt x="4939" y="4988"/>
                  </a:lnTo>
                  <a:lnTo>
                    <a:pt x="4766" y="5084"/>
                  </a:lnTo>
                  <a:lnTo>
                    <a:pt x="4378" y="5036"/>
                  </a:lnTo>
                  <a:lnTo>
                    <a:pt x="4099" y="5036"/>
                  </a:lnTo>
                  <a:lnTo>
                    <a:pt x="3663" y="5181"/>
                  </a:lnTo>
                  <a:lnTo>
                    <a:pt x="2900" y="5693"/>
                  </a:lnTo>
                  <a:lnTo>
                    <a:pt x="2387" y="5751"/>
                  </a:lnTo>
                  <a:lnTo>
                    <a:pt x="1740" y="5693"/>
                  </a:lnTo>
                  <a:lnTo>
                    <a:pt x="1257" y="5800"/>
                  </a:lnTo>
                  <a:lnTo>
                    <a:pt x="938" y="5693"/>
                  </a:lnTo>
                  <a:lnTo>
                    <a:pt x="841" y="5577"/>
                  </a:lnTo>
                  <a:lnTo>
                    <a:pt x="841" y="5471"/>
                  </a:lnTo>
                  <a:lnTo>
                    <a:pt x="512" y="5374"/>
                  </a:lnTo>
                  <a:lnTo>
                    <a:pt x="299" y="5133"/>
                  </a:lnTo>
                  <a:lnTo>
                    <a:pt x="78" y="4668"/>
                  </a:lnTo>
                  <a:lnTo>
                    <a:pt x="0" y="4079"/>
                  </a:lnTo>
                  <a:lnTo>
                    <a:pt x="97" y="3316"/>
                  </a:lnTo>
                  <a:lnTo>
                    <a:pt x="145" y="3218"/>
                  </a:lnTo>
                  <a:lnTo>
                    <a:pt x="174" y="2504"/>
                  </a:lnTo>
                  <a:lnTo>
                    <a:pt x="319" y="2233"/>
                  </a:lnTo>
                  <a:lnTo>
                    <a:pt x="570" y="2136"/>
                  </a:lnTo>
                  <a:lnTo>
                    <a:pt x="938" y="2185"/>
                  </a:lnTo>
                  <a:lnTo>
                    <a:pt x="1131" y="2311"/>
                  </a:lnTo>
                  <a:lnTo>
                    <a:pt x="1276" y="2504"/>
                  </a:lnTo>
                  <a:lnTo>
                    <a:pt x="1276" y="2629"/>
                  </a:lnTo>
                  <a:lnTo>
                    <a:pt x="2435" y="2755"/>
                  </a:lnTo>
                  <a:lnTo>
                    <a:pt x="3490" y="2978"/>
                  </a:lnTo>
                  <a:lnTo>
                    <a:pt x="3538" y="2978"/>
                  </a:lnTo>
                  <a:lnTo>
                    <a:pt x="3538" y="2822"/>
                  </a:lnTo>
                  <a:lnTo>
                    <a:pt x="3412" y="2774"/>
                  </a:lnTo>
                  <a:lnTo>
                    <a:pt x="3345" y="2707"/>
                  </a:lnTo>
                  <a:lnTo>
                    <a:pt x="3345" y="2378"/>
                  </a:lnTo>
                  <a:lnTo>
                    <a:pt x="3490" y="2107"/>
                  </a:lnTo>
                  <a:lnTo>
                    <a:pt x="3635" y="2010"/>
                  </a:lnTo>
                  <a:lnTo>
                    <a:pt x="3586" y="1962"/>
                  </a:lnTo>
                  <a:lnTo>
                    <a:pt x="3345" y="2010"/>
                  </a:lnTo>
                  <a:lnTo>
                    <a:pt x="3345" y="2040"/>
                  </a:lnTo>
                  <a:lnTo>
                    <a:pt x="3267" y="2040"/>
                  </a:lnTo>
                  <a:lnTo>
                    <a:pt x="3267" y="1991"/>
                  </a:lnTo>
                  <a:lnTo>
                    <a:pt x="3345" y="1943"/>
                  </a:lnTo>
                  <a:lnTo>
                    <a:pt x="3044" y="1720"/>
                  </a:lnTo>
                  <a:lnTo>
                    <a:pt x="2610" y="1373"/>
                  </a:lnTo>
                  <a:lnTo>
                    <a:pt x="2407" y="1304"/>
                  </a:lnTo>
                  <a:lnTo>
                    <a:pt x="2387" y="1276"/>
                  </a:lnTo>
                  <a:lnTo>
                    <a:pt x="2387" y="1208"/>
                  </a:lnTo>
                  <a:lnTo>
                    <a:pt x="2823" y="957"/>
                  </a:lnTo>
                  <a:lnTo>
                    <a:pt x="3315" y="938"/>
                  </a:lnTo>
                  <a:lnTo>
                    <a:pt x="3615" y="1053"/>
                  </a:lnTo>
                  <a:lnTo>
                    <a:pt x="3886" y="1353"/>
                  </a:lnTo>
                  <a:lnTo>
                    <a:pt x="4157" y="1449"/>
                  </a:lnTo>
                  <a:lnTo>
                    <a:pt x="4175" y="1479"/>
                  </a:lnTo>
                  <a:lnTo>
                    <a:pt x="4224" y="1421"/>
                  </a:lnTo>
                  <a:lnTo>
                    <a:pt x="4079" y="561"/>
                  </a:lnTo>
                  <a:lnTo>
                    <a:pt x="3905" y="126"/>
                  </a:lnTo>
                  <a:lnTo>
                    <a:pt x="3856" y="78"/>
                  </a:lnTo>
                  <a:lnTo>
                    <a:pt x="3905" y="0"/>
                  </a:lnTo>
                  <a:lnTo>
                    <a:pt x="4968" y="715"/>
                  </a:lnTo>
                  <a:lnTo>
                    <a:pt x="5210" y="1160"/>
                  </a:lnTo>
                  <a:close/>
                  <a:moveTo>
                    <a:pt x="10072" y="5819"/>
                  </a:moveTo>
                  <a:lnTo>
                    <a:pt x="10072" y="6090"/>
                  </a:lnTo>
                  <a:lnTo>
                    <a:pt x="9974" y="6138"/>
                  </a:lnTo>
                  <a:lnTo>
                    <a:pt x="9530" y="6186"/>
                  </a:lnTo>
                  <a:lnTo>
                    <a:pt x="8893" y="6263"/>
                  </a:lnTo>
                  <a:lnTo>
                    <a:pt x="8767" y="6408"/>
                  </a:lnTo>
                  <a:lnTo>
                    <a:pt x="8700" y="6476"/>
                  </a:lnTo>
                  <a:lnTo>
                    <a:pt x="8429" y="6157"/>
                  </a:lnTo>
                  <a:lnTo>
                    <a:pt x="8815" y="5867"/>
                  </a:lnTo>
                  <a:lnTo>
                    <a:pt x="8989" y="5800"/>
                  </a:lnTo>
                  <a:lnTo>
                    <a:pt x="9211" y="5451"/>
                  </a:lnTo>
                  <a:lnTo>
                    <a:pt x="9337" y="5133"/>
                  </a:lnTo>
                  <a:lnTo>
                    <a:pt x="9482" y="4929"/>
                  </a:lnTo>
                  <a:lnTo>
                    <a:pt x="9801" y="5278"/>
                  </a:lnTo>
                  <a:lnTo>
                    <a:pt x="10072" y="5819"/>
                  </a:lnTo>
                  <a:close/>
                </a:path>
              </a:pathLst>
            </a:custGeom>
            <a:solidFill>
              <a:srgbClr val="000000"/>
            </a:solidFill>
            <a:ln w="9525">
              <a:noFill/>
              <a:round/>
              <a:headEnd/>
              <a:tailEnd/>
            </a:ln>
          </p:spPr>
          <p:txBody>
            <a:bodyPr>
              <a:prstTxWarp prst="textNoShape">
                <a:avLst/>
              </a:prstTxWarp>
            </a:bodyPr>
            <a:lstStyle/>
            <a:p>
              <a:endParaRPr lang="en-US"/>
            </a:p>
          </p:txBody>
        </p:sp>
        <p:sp>
          <p:nvSpPr>
            <p:cNvPr id="63498" name="Freeform 332"/>
            <p:cNvSpPr>
              <a:spLocks/>
            </p:cNvSpPr>
            <p:nvPr/>
          </p:nvSpPr>
          <p:spPr bwMode="auto">
            <a:xfrm>
              <a:off x="1239" y="2765"/>
              <a:ext cx="107" cy="209"/>
            </a:xfrm>
            <a:custGeom>
              <a:avLst/>
              <a:gdLst>
                <a:gd name="T0" fmla="*/ 609 w 860"/>
                <a:gd name="T1" fmla="*/ 414 h 1672"/>
                <a:gd name="T2" fmla="*/ 860 w 860"/>
                <a:gd name="T3" fmla="*/ 860 h 1672"/>
                <a:gd name="T4" fmla="*/ 812 w 860"/>
                <a:gd name="T5" fmla="*/ 1469 h 1672"/>
                <a:gd name="T6" fmla="*/ 667 w 860"/>
                <a:gd name="T7" fmla="*/ 1672 h 1672"/>
                <a:gd name="T8" fmla="*/ 396 w 860"/>
                <a:gd name="T9" fmla="*/ 1594 h 1672"/>
                <a:gd name="T10" fmla="*/ 242 w 860"/>
                <a:gd name="T11" fmla="*/ 1421 h 1672"/>
                <a:gd name="T12" fmla="*/ 318 w 860"/>
                <a:gd name="T13" fmla="*/ 1256 h 1672"/>
                <a:gd name="T14" fmla="*/ 290 w 860"/>
                <a:gd name="T15" fmla="*/ 685 h 1672"/>
                <a:gd name="T16" fmla="*/ 125 w 860"/>
                <a:gd name="T17" fmla="*/ 221 h 1672"/>
                <a:gd name="T18" fmla="*/ 0 w 860"/>
                <a:gd name="T19" fmla="*/ 0 h 1672"/>
                <a:gd name="T20" fmla="*/ 368 w 860"/>
                <a:gd name="T21" fmla="*/ 221 h 1672"/>
                <a:gd name="T22" fmla="*/ 609 w 860"/>
                <a:gd name="T23" fmla="*/ 414 h 167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860"/>
                <a:gd name="T37" fmla="*/ 0 h 1672"/>
                <a:gd name="T38" fmla="*/ 860 w 860"/>
                <a:gd name="T39" fmla="*/ 1672 h 167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860" h="1672">
                  <a:moveTo>
                    <a:pt x="609" y="414"/>
                  </a:moveTo>
                  <a:lnTo>
                    <a:pt x="860" y="860"/>
                  </a:lnTo>
                  <a:lnTo>
                    <a:pt x="812" y="1469"/>
                  </a:lnTo>
                  <a:lnTo>
                    <a:pt x="667" y="1672"/>
                  </a:lnTo>
                  <a:lnTo>
                    <a:pt x="396" y="1594"/>
                  </a:lnTo>
                  <a:lnTo>
                    <a:pt x="242" y="1421"/>
                  </a:lnTo>
                  <a:lnTo>
                    <a:pt x="318" y="1256"/>
                  </a:lnTo>
                  <a:lnTo>
                    <a:pt x="290" y="685"/>
                  </a:lnTo>
                  <a:lnTo>
                    <a:pt x="125" y="221"/>
                  </a:lnTo>
                  <a:lnTo>
                    <a:pt x="0" y="0"/>
                  </a:lnTo>
                  <a:lnTo>
                    <a:pt x="368" y="221"/>
                  </a:lnTo>
                  <a:lnTo>
                    <a:pt x="609" y="414"/>
                  </a:lnTo>
                  <a:close/>
                </a:path>
              </a:pathLst>
            </a:custGeom>
            <a:solidFill>
              <a:srgbClr val="E07038"/>
            </a:solidFill>
            <a:ln w="9525">
              <a:noFill/>
              <a:round/>
              <a:headEnd/>
              <a:tailEnd/>
            </a:ln>
          </p:spPr>
          <p:txBody>
            <a:bodyPr>
              <a:prstTxWarp prst="textNoShape">
                <a:avLst/>
              </a:prstTxWarp>
            </a:bodyPr>
            <a:lstStyle/>
            <a:p>
              <a:endParaRPr lang="en-US"/>
            </a:p>
          </p:txBody>
        </p:sp>
        <p:sp>
          <p:nvSpPr>
            <p:cNvPr id="63499" name="Freeform 333"/>
            <p:cNvSpPr>
              <a:spLocks/>
            </p:cNvSpPr>
            <p:nvPr/>
          </p:nvSpPr>
          <p:spPr bwMode="auto">
            <a:xfrm>
              <a:off x="1243" y="2775"/>
              <a:ext cx="98" cy="189"/>
            </a:xfrm>
            <a:custGeom>
              <a:avLst/>
              <a:gdLst>
                <a:gd name="T0" fmla="*/ 580 w 782"/>
                <a:gd name="T1" fmla="*/ 426 h 1518"/>
                <a:gd name="T2" fmla="*/ 637 w 782"/>
                <a:gd name="T3" fmla="*/ 533 h 1518"/>
                <a:gd name="T4" fmla="*/ 695 w 782"/>
                <a:gd name="T5" fmla="*/ 628 h 1518"/>
                <a:gd name="T6" fmla="*/ 753 w 782"/>
                <a:gd name="T7" fmla="*/ 735 h 1518"/>
                <a:gd name="T8" fmla="*/ 773 w 782"/>
                <a:gd name="T9" fmla="*/ 851 h 1518"/>
                <a:gd name="T10" fmla="*/ 763 w 782"/>
                <a:gd name="T11" fmla="*/ 996 h 1518"/>
                <a:gd name="T12" fmla="*/ 753 w 782"/>
                <a:gd name="T13" fmla="*/ 1131 h 1518"/>
                <a:gd name="T14" fmla="*/ 744 w 782"/>
                <a:gd name="T15" fmla="*/ 1267 h 1518"/>
                <a:gd name="T16" fmla="*/ 715 w 782"/>
                <a:gd name="T17" fmla="*/ 1364 h 1518"/>
                <a:gd name="T18" fmla="*/ 686 w 782"/>
                <a:gd name="T19" fmla="*/ 1412 h 1518"/>
                <a:gd name="T20" fmla="*/ 656 w 782"/>
                <a:gd name="T21" fmla="*/ 1451 h 1518"/>
                <a:gd name="T22" fmla="*/ 619 w 782"/>
                <a:gd name="T23" fmla="*/ 1499 h 1518"/>
                <a:gd name="T24" fmla="*/ 570 w 782"/>
                <a:gd name="T25" fmla="*/ 1508 h 1518"/>
                <a:gd name="T26" fmla="*/ 511 w 782"/>
                <a:gd name="T27" fmla="*/ 1499 h 1518"/>
                <a:gd name="T28" fmla="*/ 454 w 782"/>
                <a:gd name="T29" fmla="*/ 1479 h 1518"/>
                <a:gd name="T30" fmla="*/ 386 w 782"/>
                <a:gd name="T31" fmla="*/ 1460 h 1518"/>
                <a:gd name="T32" fmla="*/ 338 w 782"/>
                <a:gd name="T33" fmla="*/ 1431 h 1518"/>
                <a:gd name="T34" fmla="*/ 309 w 782"/>
                <a:gd name="T35" fmla="*/ 1393 h 1518"/>
                <a:gd name="T36" fmla="*/ 270 w 782"/>
                <a:gd name="T37" fmla="*/ 1354 h 1518"/>
                <a:gd name="T38" fmla="*/ 242 w 782"/>
                <a:gd name="T39" fmla="*/ 1315 h 1518"/>
                <a:gd name="T40" fmla="*/ 231 w 782"/>
                <a:gd name="T41" fmla="*/ 1276 h 1518"/>
                <a:gd name="T42" fmla="*/ 242 w 782"/>
                <a:gd name="T43" fmla="*/ 1238 h 1518"/>
                <a:gd name="T44" fmla="*/ 260 w 782"/>
                <a:gd name="T45" fmla="*/ 1200 h 1518"/>
                <a:gd name="T46" fmla="*/ 279 w 782"/>
                <a:gd name="T47" fmla="*/ 1161 h 1518"/>
                <a:gd name="T48" fmla="*/ 279 w 782"/>
                <a:gd name="T49" fmla="*/ 1074 h 1518"/>
                <a:gd name="T50" fmla="*/ 279 w 782"/>
                <a:gd name="T51" fmla="*/ 948 h 1518"/>
                <a:gd name="T52" fmla="*/ 270 w 782"/>
                <a:gd name="T53" fmla="*/ 812 h 1518"/>
                <a:gd name="T54" fmla="*/ 270 w 782"/>
                <a:gd name="T55" fmla="*/ 687 h 1518"/>
                <a:gd name="T56" fmla="*/ 242 w 782"/>
                <a:gd name="T57" fmla="*/ 571 h 1518"/>
                <a:gd name="T58" fmla="*/ 203 w 782"/>
                <a:gd name="T59" fmla="*/ 464 h 1518"/>
                <a:gd name="T60" fmla="*/ 164 w 782"/>
                <a:gd name="T61" fmla="*/ 358 h 1518"/>
                <a:gd name="T62" fmla="*/ 125 w 782"/>
                <a:gd name="T63" fmla="*/ 252 h 1518"/>
                <a:gd name="T64" fmla="*/ 97 w 782"/>
                <a:gd name="T65" fmla="*/ 175 h 1518"/>
                <a:gd name="T66" fmla="*/ 67 w 782"/>
                <a:gd name="T67" fmla="*/ 126 h 1518"/>
                <a:gd name="T68" fmla="*/ 38 w 782"/>
                <a:gd name="T69" fmla="*/ 78 h 1518"/>
                <a:gd name="T70" fmla="*/ 9 w 782"/>
                <a:gd name="T71" fmla="*/ 20 h 1518"/>
                <a:gd name="T72" fmla="*/ 38 w 782"/>
                <a:gd name="T73" fmla="*/ 20 h 1518"/>
                <a:gd name="T74" fmla="*/ 125 w 782"/>
                <a:gd name="T75" fmla="*/ 78 h 1518"/>
                <a:gd name="T76" fmla="*/ 212 w 782"/>
                <a:gd name="T77" fmla="*/ 126 h 1518"/>
                <a:gd name="T78" fmla="*/ 290 w 782"/>
                <a:gd name="T79" fmla="*/ 175 h 1518"/>
                <a:gd name="T80" fmla="*/ 367 w 782"/>
                <a:gd name="T81" fmla="*/ 223 h 1518"/>
                <a:gd name="T82" fmla="*/ 415 w 782"/>
                <a:gd name="T83" fmla="*/ 262 h 1518"/>
                <a:gd name="T84" fmla="*/ 474 w 782"/>
                <a:gd name="T85" fmla="*/ 310 h 1518"/>
                <a:gd name="T86" fmla="*/ 531 w 782"/>
                <a:gd name="T87" fmla="*/ 358 h 1518"/>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782"/>
                <a:gd name="T133" fmla="*/ 0 h 1518"/>
                <a:gd name="T134" fmla="*/ 782 w 782"/>
                <a:gd name="T135" fmla="*/ 1518 h 1518"/>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782" h="1518">
                  <a:moveTo>
                    <a:pt x="550" y="377"/>
                  </a:moveTo>
                  <a:lnTo>
                    <a:pt x="580" y="426"/>
                  </a:lnTo>
                  <a:lnTo>
                    <a:pt x="608" y="474"/>
                  </a:lnTo>
                  <a:lnTo>
                    <a:pt x="637" y="533"/>
                  </a:lnTo>
                  <a:lnTo>
                    <a:pt x="667" y="580"/>
                  </a:lnTo>
                  <a:lnTo>
                    <a:pt x="695" y="628"/>
                  </a:lnTo>
                  <a:lnTo>
                    <a:pt x="725" y="678"/>
                  </a:lnTo>
                  <a:lnTo>
                    <a:pt x="753" y="735"/>
                  </a:lnTo>
                  <a:lnTo>
                    <a:pt x="782" y="784"/>
                  </a:lnTo>
                  <a:lnTo>
                    <a:pt x="773" y="851"/>
                  </a:lnTo>
                  <a:lnTo>
                    <a:pt x="773" y="919"/>
                  </a:lnTo>
                  <a:lnTo>
                    <a:pt x="763" y="996"/>
                  </a:lnTo>
                  <a:lnTo>
                    <a:pt x="753" y="1064"/>
                  </a:lnTo>
                  <a:lnTo>
                    <a:pt x="753" y="1131"/>
                  </a:lnTo>
                  <a:lnTo>
                    <a:pt x="744" y="1200"/>
                  </a:lnTo>
                  <a:lnTo>
                    <a:pt x="744" y="1267"/>
                  </a:lnTo>
                  <a:lnTo>
                    <a:pt x="734" y="1345"/>
                  </a:lnTo>
                  <a:lnTo>
                    <a:pt x="715" y="1364"/>
                  </a:lnTo>
                  <a:lnTo>
                    <a:pt x="706" y="1382"/>
                  </a:lnTo>
                  <a:lnTo>
                    <a:pt x="686" y="1412"/>
                  </a:lnTo>
                  <a:lnTo>
                    <a:pt x="667" y="1431"/>
                  </a:lnTo>
                  <a:lnTo>
                    <a:pt x="656" y="1451"/>
                  </a:lnTo>
                  <a:lnTo>
                    <a:pt x="637" y="1479"/>
                  </a:lnTo>
                  <a:lnTo>
                    <a:pt x="619" y="1499"/>
                  </a:lnTo>
                  <a:lnTo>
                    <a:pt x="599" y="1518"/>
                  </a:lnTo>
                  <a:lnTo>
                    <a:pt x="570" y="1508"/>
                  </a:lnTo>
                  <a:lnTo>
                    <a:pt x="541" y="1508"/>
                  </a:lnTo>
                  <a:lnTo>
                    <a:pt x="511" y="1499"/>
                  </a:lnTo>
                  <a:lnTo>
                    <a:pt x="483" y="1490"/>
                  </a:lnTo>
                  <a:lnTo>
                    <a:pt x="454" y="1479"/>
                  </a:lnTo>
                  <a:lnTo>
                    <a:pt x="415" y="1470"/>
                  </a:lnTo>
                  <a:lnTo>
                    <a:pt x="386" y="1460"/>
                  </a:lnTo>
                  <a:lnTo>
                    <a:pt x="357" y="1451"/>
                  </a:lnTo>
                  <a:lnTo>
                    <a:pt x="338" y="1431"/>
                  </a:lnTo>
                  <a:lnTo>
                    <a:pt x="318" y="1412"/>
                  </a:lnTo>
                  <a:lnTo>
                    <a:pt x="309" y="1393"/>
                  </a:lnTo>
                  <a:lnTo>
                    <a:pt x="290" y="1373"/>
                  </a:lnTo>
                  <a:lnTo>
                    <a:pt x="270" y="1354"/>
                  </a:lnTo>
                  <a:lnTo>
                    <a:pt x="251" y="1334"/>
                  </a:lnTo>
                  <a:lnTo>
                    <a:pt x="242" y="1315"/>
                  </a:lnTo>
                  <a:lnTo>
                    <a:pt x="222" y="1295"/>
                  </a:lnTo>
                  <a:lnTo>
                    <a:pt x="231" y="1276"/>
                  </a:lnTo>
                  <a:lnTo>
                    <a:pt x="242" y="1257"/>
                  </a:lnTo>
                  <a:lnTo>
                    <a:pt x="242" y="1238"/>
                  </a:lnTo>
                  <a:lnTo>
                    <a:pt x="251" y="1219"/>
                  </a:lnTo>
                  <a:lnTo>
                    <a:pt x="260" y="1200"/>
                  </a:lnTo>
                  <a:lnTo>
                    <a:pt x="270" y="1180"/>
                  </a:lnTo>
                  <a:lnTo>
                    <a:pt x="279" y="1161"/>
                  </a:lnTo>
                  <a:lnTo>
                    <a:pt x="290" y="1141"/>
                  </a:lnTo>
                  <a:lnTo>
                    <a:pt x="279" y="1074"/>
                  </a:lnTo>
                  <a:lnTo>
                    <a:pt x="279" y="1005"/>
                  </a:lnTo>
                  <a:lnTo>
                    <a:pt x="279" y="948"/>
                  </a:lnTo>
                  <a:lnTo>
                    <a:pt x="279" y="880"/>
                  </a:lnTo>
                  <a:lnTo>
                    <a:pt x="270" y="812"/>
                  </a:lnTo>
                  <a:lnTo>
                    <a:pt x="270" y="754"/>
                  </a:lnTo>
                  <a:lnTo>
                    <a:pt x="270" y="687"/>
                  </a:lnTo>
                  <a:lnTo>
                    <a:pt x="260" y="628"/>
                  </a:lnTo>
                  <a:lnTo>
                    <a:pt x="242" y="571"/>
                  </a:lnTo>
                  <a:lnTo>
                    <a:pt x="222" y="513"/>
                  </a:lnTo>
                  <a:lnTo>
                    <a:pt x="203" y="464"/>
                  </a:lnTo>
                  <a:lnTo>
                    <a:pt x="183" y="407"/>
                  </a:lnTo>
                  <a:lnTo>
                    <a:pt x="164" y="358"/>
                  </a:lnTo>
                  <a:lnTo>
                    <a:pt x="145" y="301"/>
                  </a:lnTo>
                  <a:lnTo>
                    <a:pt x="125" y="252"/>
                  </a:lnTo>
                  <a:lnTo>
                    <a:pt x="106" y="194"/>
                  </a:lnTo>
                  <a:lnTo>
                    <a:pt x="97" y="175"/>
                  </a:lnTo>
                  <a:lnTo>
                    <a:pt x="86" y="145"/>
                  </a:lnTo>
                  <a:lnTo>
                    <a:pt x="67" y="126"/>
                  </a:lnTo>
                  <a:lnTo>
                    <a:pt x="58" y="97"/>
                  </a:lnTo>
                  <a:lnTo>
                    <a:pt x="38" y="78"/>
                  </a:lnTo>
                  <a:lnTo>
                    <a:pt x="28" y="49"/>
                  </a:lnTo>
                  <a:lnTo>
                    <a:pt x="9" y="20"/>
                  </a:lnTo>
                  <a:lnTo>
                    <a:pt x="0" y="0"/>
                  </a:lnTo>
                  <a:lnTo>
                    <a:pt x="38" y="20"/>
                  </a:lnTo>
                  <a:lnTo>
                    <a:pt x="77" y="49"/>
                  </a:lnTo>
                  <a:lnTo>
                    <a:pt x="125" y="78"/>
                  </a:lnTo>
                  <a:lnTo>
                    <a:pt x="164" y="97"/>
                  </a:lnTo>
                  <a:lnTo>
                    <a:pt x="212" y="126"/>
                  </a:lnTo>
                  <a:lnTo>
                    <a:pt x="251" y="145"/>
                  </a:lnTo>
                  <a:lnTo>
                    <a:pt x="290" y="175"/>
                  </a:lnTo>
                  <a:lnTo>
                    <a:pt x="338" y="194"/>
                  </a:lnTo>
                  <a:lnTo>
                    <a:pt x="367" y="223"/>
                  </a:lnTo>
                  <a:lnTo>
                    <a:pt x="386" y="242"/>
                  </a:lnTo>
                  <a:lnTo>
                    <a:pt x="415" y="262"/>
                  </a:lnTo>
                  <a:lnTo>
                    <a:pt x="444" y="290"/>
                  </a:lnTo>
                  <a:lnTo>
                    <a:pt x="474" y="310"/>
                  </a:lnTo>
                  <a:lnTo>
                    <a:pt x="502" y="329"/>
                  </a:lnTo>
                  <a:lnTo>
                    <a:pt x="531" y="358"/>
                  </a:lnTo>
                  <a:lnTo>
                    <a:pt x="550" y="377"/>
                  </a:lnTo>
                  <a:close/>
                </a:path>
              </a:pathLst>
            </a:custGeom>
            <a:solidFill>
              <a:srgbClr val="E07038"/>
            </a:solidFill>
            <a:ln w="9525">
              <a:noFill/>
              <a:round/>
              <a:headEnd/>
              <a:tailEnd/>
            </a:ln>
          </p:spPr>
          <p:txBody>
            <a:bodyPr>
              <a:prstTxWarp prst="textNoShape">
                <a:avLst/>
              </a:prstTxWarp>
            </a:bodyPr>
            <a:lstStyle/>
            <a:p>
              <a:endParaRPr lang="en-US"/>
            </a:p>
          </p:txBody>
        </p:sp>
        <p:sp>
          <p:nvSpPr>
            <p:cNvPr id="63500" name="Freeform 334"/>
            <p:cNvSpPr>
              <a:spLocks/>
            </p:cNvSpPr>
            <p:nvPr/>
          </p:nvSpPr>
          <p:spPr bwMode="auto">
            <a:xfrm>
              <a:off x="1248" y="2783"/>
              <a:ext cx="89" cy="173"/>
            </a:xfrm>
            <a:custGeom>
              <a:avLst/>
              <a:gdLst>
                <a:gd name="T0" fmla="*/ 522 w 706"/>
                <a:gd name="T1" fmla="*/ 395 h 1382"/>
                <a:gd name="T2" fmla="*/ 581 w 706"/>
                <a:gd name="T3" fmla="*/ 483 h 1382"/>
                <a:gd name="T4" fmla="*/ 629 w 706"/>
                <a:gd name="T5" fmla="*/ 570 h 1382"/>
                <a:gd name="T6" fmla="*/ 677 w 706"/>
                <a:gd name="T7" fmla="*/ 666 h 1382"/>
                <a:gd name="T8" fmla="*/ 696 w 706"/>
                <a:gd name="T9" fmla="*/ 773 h 1382"/>
                <a:gd name="T10" fmla="*/ 687 w 706"/>
                <a:gd name="T11" fmla="*/ 899 h 1382"/>
                <a:gd name="T12" fmla="*/ 677 w 706"/>
                <a:gd name="T13" fmla="*/ 1024 h 1382"/>
                <a:gd name="T14" fmla="*/ 668 w 706"/>
                <a:gd name="T15" fmla="*/ 1150 h 1382"/>
                <a:gd name="T16" fmla="*/ 648 w 706"/>
                <a:gd name="T17" fmla="*/ 1237 h 1382"/>
                <a:gd name="T18" fmla="*/ 618 w 706"/>
                <a:gd name="T19" fmla="*/ 1276 h 1382"/>
                <a:gd name="T20" fmla="*/ 590 w 706"/>
                <a:gd name="T21" fmla="*/ 1313 h 1382"/>
                <a:gd name="T22" fmla="*/ 561 w 706"/>
                <a:gd name="T23" fmla="*/ 1362 h 1382"/>
                <a:gd name="T24" fmla="*/ 512 w 706"/>
                <a:gd name="T25" fmla="*/ 1371 h 1382"/>
                <a:gd name="T26" fmla="*/ 464 w 706"/>
                <a:gd name="T27" fmla="*/ 1352 h 1382"/>
                <a:gd name="T28" fmla="*/ 406 w 706"/>
                <a:gd name="T29" fmla="*/ 1343 h 1382"/>
                <a:gd name="T30" fmla="*/ 348 w 706"/>
                <a:gd name="T31" fmla="*/ 1324 h 1382"/>
                <a:gd name="T32" fmla="*/ 310 w 706"/>
                <a:gd name="T33" fmla="*/ 1304 h 1382"/>
                <a:gd name="T34" fmla="*/ 271 w 706"/>
                <a:gd name="T35" fmla="*/ 1265 h 1382"/>
                <a:gd name="T36" fmla="*/ 241 w 706"/>
                <a:gd name="T37" fmla="*/ 1226 h 1382"/>
                <a:gd name="T38" fmla="*/ 213 w 706"/>
                <a:gd name="T39" fmla="*/ 1198 h 1382"/>
                <a:gd name="T40" fmla="*/ 204 w 706"/>
                <a:gd name="T41" fmla="*/ 1159 h 1382"/>
                <a:gd name="T42" fmla="*/ 222 w 706"/>
                <a:gd name="T43" fmla="*/ 1120 h 1382"/>
                <a:gd name="T44" fmla="*/ 232 w 706"/>
                <a:gd name="T45" fmla="*/ 1092 h 1382"/>
                <a:gd name="T46" fmla="*/ 252 w 706"/>
                <a:gd name="T47" fmla="*/ 1053 h 1382"/>
                <a:gd name="T48" fmla="*/ 252 w 706"/>
                <a:gd name="T49" fmla="*/ 975 h 1382"/>
                <a:gd name="T50" fmla="*/ 252 w 706"/>
                <a:gd name="T51" fmla="*/ 860 h 1382"/>
                <a:gd name="T52" fmla="*/ 241 w 706"/>
                <a:gd name="T53" fmla="*/ 743 h 1382"/>
                <a:gd name="T54" fmla="*/ 241 w 706"/>
                <a:gd name="T55" fmla="*/ 628 h 1382"/>
                <a:gd name="T56" fmla="*/ 222 w 706"/>
                <a:gd name="T57" fmla="*/ 522 h 1382"/>
                <a:gd name="T58" fmla="*/ 184 w 706"/>
                <a:gd name="T59" fmla="*/ 425 h 1382"/>
                <a:gd name="T60" fmla="*/ 155 w 706"/>
                <a:gd name="T61" fmla="*/ 328 h 1382"/>
                <a:gd name="T62" fmla="*/ 116 w 706"/>
                <a:gd name="T63" fmla="*/ 232 h 1382"/>
                <a:gd name="T64" fmla="*/ 87 w 706"/>
                <a:gd name="T65" fmla="*/ 163 h 1382"/>
                <a:gd name="T66" fmla="*/ 59 w 706"/>
                <a:gd name="T67" fmla="*/ 115 h 1382"/>
                <a:gd name="T68" fmla="*/ 39 w 706"/>
                <a:gd name="T69" fmla="*/ 67 h 1382"/>
                <a:gd name="T70" fmla="*/ 10 w 706"/>
                <a:gd name="T71" fmla="*/ 28 h 1382"/>
                <a:gd name="T72" fmla="*/ 39 w 706"/>
                <a:gd name="T73" fmla="*/ 28 h 1382"/>
                <a:gd name="T74" fmla="*/ 107 w 706"/>
                <a:gd name="T75" fmla="*/ 67 h 1382"/>
                <a:gd name="T76" fmla="*/ 184 w 706"/>
                <a:gd name="T77" fmla="*/ 115 h 1382"/>
                <a:gd name="T78" fmla="*/ 261 w 706"/>
                <a:gd name="T79" fmla="*/ 163 h 1382"/>
                <a:gd name="T80" fmla="*/ 329 w 706"/>
                <a:gd name="T81" fmla="*/ 202 h 1382"/>
                <a:gd name="T82" fmla="*/ 377 w 706"/>
                <a:gd name="T83" fmla="*/ 241 h 1382"/>
                <a:gd name="T84" fmla="*/ 425 w 706"/>
                <a:gd name="T85" fmla="*/ 289 h 1382"/>
                <a:gd name="T86" fmla="*/ 473 w 706"/>
                <a:gd name="T87" fmla="*/ 328 h 1382"/>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706"/>
                <a:gd name="T133" fmla="*/ 0 h 1382"/>
                <a:gd name="T134" fmla="*/ 706 w 706"/>
                <a:gd name="T135" fmla="*/ 1382 h 1382"/>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706" h="1382">
                  <a:moveTo>
                    <a:pt x="503" y="347"/>
                  </a:moveTo>
                  <a:lnTo>
                    <a:pt x="522" y="395"/>
                  </a:lnTo>
                  <a:lnTo>
                    <a:pt x="551" y="434"/>
                  </a:lnTo>
                  <a:lnTo>
                    <a:pt x="581" y="483"/>
                  </a:lnTo>
                  <a:lnTo>
                    <a:pt x="599" y="531"/>
                  </a:lnTo>
                  <a:lnTo>
                    <a:pt x="629" y="570"/>
                  </a:lnTo>
                  <a:lnTo>
                    <a:pt x="657" y="618"/>
                  </a:lnTo>
                  <a:lnTo>
                    <a:pt x="677" y="666"/>
                  </a:lnTo>
                  <a:lnTo>
                    <a:pt x="706" y="715"/>
                  </a:lnTo>
                  <a:lnTo>
                    <a:pt x="696" y="773"/>
                  </a:lnTo>
                  <a:lnTo>
                    <a:pt x="696" y="840"/>
                  </a:lnTo>
                  <a:lnTo>
                    <a:pt x="687" y="899"/>
                  </a:lnTo>
                  <a:lnTo>
                    <a:pt x="687" y="966"/>
                  </a:lnTo>
                  <a:lnTo>
                    <a:pt x="677" y="1024"/>
                  </a:lnTo>
                  <a:lnTo>
                    <a:pt x="677" y="1092"/>
                  </a:lnTo>
                  <a:lnTo>
                    <a:pt x="668" y="1150"/>
                  </a:lnTo>
                  <a:lnTo>
                    <a:pt x="668" y="1217"/>
                  </a:lnTo>
                  <a:lnTo>
                    <a:pt x="648" y="1237"/>
                  </a:lnTo>
                  <a:lnTo>
                    <a:pt x="638" y="1256"/>
                  </a:lnTo>
                  <a:lnTo>
                    <a:pt x="618" y="1276"/>
                  </a:lnTo>
                  <a:lnTo>
                    <a:pt x="599" y="1295"/>
                  </a:lnTo>
                  <a:lnTo>
                    <a:pt x="590" y="1313"/>
                  </a:lnTo>
                  <a:lnTo>
                    <a:pt x="570" y="1343"/>
                  </a:lnTo>
                  <a:lnTo>
                    <a:pt x="561" y="1362"/>
                  </a:lnTo>
                  <a:lnTo>
                    <a:pt x="542" y="1382"/>
                  </a:lnTo>
                  <a:lnTo>
                    <a:pt x="512" y="1371"/>
                  </a:lnTo>
                  <a:lnTo>
                    <a:pt x="493" y="1362"/>
                  </a:lnTo>
                  <a:lnTo>
                    <a:pt x="464" y="1352"/>
                  </a:lnTo>
                  <a:lnTo>
                    <a:pt x="436" y="1352"/>
                  </a:lnTo>
                  <a:lnTo>
                    <a:pt x="406" y="1343"/>
                  </a:lnTo>
                  <a:lnTo>
                    <a:pt x="377" y="1333"/>
                  </a:lnTo>
                  <a:lnTo>
                    <a:pt x="348" y="1324"/>
                  </a:lnTo>
                  <a:lnTo>
                    <a:pt x="319" y="1324"/>
                  </a:lnTo>
                  <a:lnTo>
                    <a:pt x="310" y="1304"/>
                  </a:lnTo>
                  <a:lnTo>
                    <a:pt x="291" y="1285"/>
                  </a:lnTo>
                  <a:lnTo>
                    <a:pt x="271" y="1265"/>
                  </a:lnTo>
                  <a:lnTo>
                    <a:pt x="261" y="1246"/>
                  </a:lnTo>
                  <a:lnTo>
                    <a:pt x="241" y="1226"/>
                  </a:lnTo>
                  <a:lnTo>
                    <a:pt x="232" y="1207"/>
                  </a:lnTo>
                  <a:lnTo>
                    <a:pt x="213" y="1198"/>
                  </a:lnTo>
                  <a:lnTo>
                    <a:pt x="204" y="1178"/>
                  </a:lnTo>
                  <a:lnTo>
                    <a:pt x="204" y="1159"/>
                  </a:lnTo>
                  <a:lnTo>
                    <a:pt x="213" y="1140"/>
                  </a:lnTo>
                  <a:lnTo>
                    <a:pt x="222" y="1120"/>
                  </a:lnTo>
                  <a:lnTo>
                    <a:pt x="232" y="1101"/>
                  </a:lnTo>
                  <a:lnTo>
                    <a:pt x="232" y="1092"/>
                  </a:lnTo>
                  <a:lnTo>
                    <a:pt x="241" y="1072"/>
                  </a:lnTo>
                  <a:lnTo>
                    <a:pt x="252" y="1053"/>
                  </a:lnTo>
                  <a:lnTo>
                    <a:pt x="261" y="1033"/>
                  </a:lnTo>
                  <a:lnTo>
                    <a:pt x="252" y="975"/>
                  </a:lnTo>
                  <a:lnTo>
                    <a:pt x="252" y="917"/>
                  </a:lnTo>
                  <a:lnTo>
                    <a:pt x="252" y="860"/>
                  </a:lnTo>
                  <a:lnTo>
                    <a:pt x="252" y="802"/>
                  </a:lnTo>
                  <a:lnTo>
                    <a:pt x="241" y="743"/>
                  </a:lnTo>
                  <a:lnTo>
                    <a:pt x="241" y="685"/>
                  </a:lnTo>
                  <a:lnTo>
                    <a:pt x="241" y="628"/>
                  </a:lnTo>
                  <a:lnTo>
                    <a:pt x="241" y="570"/>
                  </a:lnTo>
                  <a:lnTo>
                    <a:pt x="222" y="522"/>
                  </a:lnTo>
                  <a:lnTo>
                    <a:pt x="204" y="473"/>
                  </a:lnTo>
                  <a:lnTo>
                    <a:pt x="184" y="425"/>
                  </a:lnTo>
                  <a:lnTo>
                    <a:pt x="165" y="377"/>
                  </a:lnTo>
                  <a:lnTo>
                    <a:pt x="155" y="328"/>
                  </a:lnTo>
                  <a:lnTo>
                    <a:pt x="135" y="280"/>
                  </a:lnTo>
                  <a:lnTo>
                    <a:pt x="116" y="232"/>
                  </a:lnTo>
                  <a:lnTo>
                    <a:pt x="96" y="183"/>
                  </a:lnTo>
                  <a:lnTo>
                    <a:pt x="87" y="163"/>
                  </a:lnTo>
                  <a:lnTo>
                    <a:pt x="78" y="135"/>
                  </a:lnTo>
                  <a:lnTo>
                    <a:pt x="59" y="115"/>
                  </a:lnTo>
                  <a:lnTo>
                    <a:pt x="48" y="96"/>
                  </a:lnTo>
                  <a:lnTo>
                    <a:pt x="39" y="67"/>
                  </a:lnTo>
                  <a:lnTo>
                    <a:pt x="20" y="48"/>
                  </a:lnTo>
                  <a:lnTo>
                    <a:pt x="10" y="28"/>
                  </a:lnTo>
                  <a:lnTo>
                    <a:pt x="0" y="0"/>
                  </a:lnTo>
                  <a:lnTo>
                    <a:pt x="39" y="28"/>
                  </a:lnTo>
                  <a:lnTo>
                    <a:pt x="68" y="48"/>
                  </a:lnTo>
                  <a:lnTo>
                    <a:pt x="107" y="67"/>
                  </a:lnTo>
                  <a:lnTo>
                    <a:pt x="145" y="96"/>
                  </a:lnTo>
                  <a:lnTo>
                    <a:pt x="184" y="115"/>
                  </a:lnTo>
                  <a:lnTo>
                    <a:pt x="222" y="135"/>
                  </a:lnTo>
                  <a:lnTo>
                    <a:pt x="261" y="163"/>
                  </a:lnTo>
                  <a:lnTo>
                    <a:pt x="300" y="183"/>
                  </a:lnTo>
                  <a:lnTo>
                    <a:pt x="329" y="202"/>
                  </a:lnTo>
                  <a:lnTo>
                    <a:pt x="348" y="221"/>
                  </a:lnTo>
                  <a:lnTo>
                    <a:pt x="377" y="241"/>
                  </a:lnTo>
                  <a:lnTo>
                    <a:pt x="406" y="260"/>
                  </a:lnTo>
                  <a:lnTo>
                    <a:pt x="425" y="289"/>
                  </a:lnTo>
                  <a:lnTo>
                    <a:pt x="455" y="308"/>
                  </a:lnTo>
                  <a:lnTo>
                    <a:pt x="473" y="328"/>
                  </a:lnTo>
                  <a:lnTo>
                    <a:pt x="503" y="347"/>
                  </a:lnTo>
                  <a:close/>
                </a:path>
              </a:pathLst>
            </a:custGeom>
            <a:solidFill>
              <a:srgbClr val="E07038"/>
            </a:solidFill>
            <a:ln w="9525">
              <a:noFill/>
              <a:round/>
              <a:headEnd/>
              <a:tailEnd/>
            </a:ln>
          </p:spPr>
          <p:txBody>
            <a:bodyPr>
              <a:prstTxWarp prst="textNoShape">
                <a:avLst/>
              </a:prstTxWarp>
            </a:bodyPr>
            <a:lstStyle/>
            <a:p>
              <a:endParaRPr lang="en-US"/>
            </a:p>
          </p:txBody>
        </p:sp>
        <p:sp>
          <p:nvSpPr>
            <p:cNvPr id="63501" name="Freeform 335"/>
            <p:cNvSpPr>
              <a:spLocks/>
            </p:cNvSpPr>
            <p:nvPr/>
          </p:nvSpPr>
          <p:spPr bwMode="auto">
            <a:xfrm>
              <a:off x="1252" y="2793"/>
              <a:ext cx="80" cy="153"/>
            </a:xfrm>
            <a:custGeom>
              <a:avLst/>
              <a:gdLst>
                <a:gd name="T0" fmla="*/ 483 w 639"/>
                <a:gd name="T1" fmla="*/ 349 h 1228"/>
                <a:gd name="T2" fmla="*/ 522 w 639"/>
                <a:gd name="T3" fmla="*/ 426 h 1228"/>
                <a:gd name="T4" fmla="*/ 570 w 639"/>
                <a:gd name="T5" fmla="*/ 513 h 1228"/>
                <a:gd name="T6" fmla="*/ 619 w 639"/>
                <a:gd name="T7" fmla="*/ 590 h 1228"/>
                <a:gd name="T8" fmla="*/ 628 w 639"/>
                <a:gd name="T9" fmla="*/ 687 h 1228"/>
                <a:gd name="T10" fmla="*/ 628 w 639"/>
                <a:gd name="T11" fmla="*/ 803 h 1228"/>
                <a:gd name="T12" fmla="*/ 619 w 639"/>
                <a:gd name="T13" fmla="*/ 919 h 1228"/>
                <a:gd name="T14" fmla="*/ 609 w 639"/>
                <a:gd name="T15" fmla="*/ 1025 h 1228"/>
                <a:gd name="T16" fmla="*/ 589 w 639"/>
                <a:gd name="T17" fmla="*/ 1102 h 1228"/>
                <a:gd name="T18" fmla="*/ 561 w 639"/>
                <a:gd name="T19" fmla="*/ 1141 h 1228"/>
                <a:gd name="T20" fmla="*/ 532 w 639"/>
                <a:gd name="T21" fmla="*/ 1180 h 1228"/>
                <a:gd name="T22" fmla="*/ 513 w 639"/>
                <a:gd name="T23" fmla="*/ 1209 h 1228"/>
                <a:gd name="T24" fmla="*/ 474 w 639"/>
                <a:gd name="T25" fmla="*/ 1228 h 1228"/>
                <a:gd name="T26" fmla="*/ 416 w 639"/>
                <a:gd name="T27" fmla="*/ 1209 h 1228"/>
                <a:gd name="T28" fmla="*/ 368 w 639"/>
                <a:gd name="T29" fmla="*/ 1200 h 1228"/>
                <a:gd name="T30" fmla="*/ 319 w 639"/>
                <a:gd name="T31" fmla="*/ 1180 h 1228"/>
                <a:gd name="T32" fmla="*/ 281 w 639"/>
                <a:gd name="T33" fmla="*/ 1161 h 1228"/>
                <a:gd name="T34" fmla="*/ 251 w 639"/>
                <a:gd name="T35" fmla="*/ 1131 h 1228"/>
                <a:gd name="T36" fmla="*/ 223 w 639"/>
                <a:gd name="T37" fmla="*/ 1093 h 1228"/>
                <a:gd name="T38" fmla="*/ 203 w 639"/>
                <a:gd name="T39" fmla="*/ 1064 h 1228"/>
                <a:gd name="T40" fmla="*/ 193 w 639"/>
                <a:gd name="T41" fmla="*/ 1035 h 1228"/>
                <a:gd name="T42" fmla="*/ 203 w 639"/>
                <a:gd name="T43" fmla="*/ 996 h 1228"/>
                <a:gd name="T44" fmla="*/ 223 w 639"/>
                <a:gd name="T45" fmla="*/ 967 h 1228"/>
                <a:gd name="T46" fmla="*/ 232 w 639"/>
                <a:gd name="T47" fmla="*/ 938 h 1228"/>
                <a:gd name="T48" fmla="*/ 232 w 639"/>
                <a:gd name="T49" fmla="*/ 871 h 1228"/>
                <a:gd name="T50" fmla="*/ 232 w 639"/>
                <a:gd name="T51" fmla="*/ 764 h 1228"/>
                <a:gd name="T52" fmla="*/ 232 w 639"/>
                <a:gd name="T53" fmla="*/ 658 h 1228"/>
                <a:gd name="T54" fmla="*/ 223 w 639"/>
                <a:gd name="T55" fmla="*/ 561 h 1228"/>
                <a:gd name="T56" fmla="*/ 203 w 639"/>
                <a:gd name="T57" fmla="*/ 464 h 1228"/>
                <a:gd name="T58" fmla="*/ 175 w 639"/>
                <a:gd name="T59" fmla="*/ 377 h 1228"/>
                <a:gd name="T60" fmla="*/ 145 w 639"/>
                <a:gd name="T61" fmla="*/ 290 h 1228"/>
                <a:gd name="T62" fmla="*/ 116 w 639"/>
                <a:gd name="T63" fmla="*/ 204 h 1228"/>
                <a:gd name="T64" fmla="*/ 87 w 639"/>
                <a:gd name="T65" fmla="*/ 136 h 1228"/>
                <a:gd name="T66" fmla="*/ 58 w 639"/>
                <a:gd name="T67" fmla="*/ 97 h 1228"/>
                <a:gd name="T68" fmla="*/ 39 w 639"/>
                <a:gd name="T69" fmla="*/ 59 h 1228"/>
                <a:gd name="T70" fmla="*/ 19 w 639"/>
                <a:gd name="T71" fmla="*/ 20 h 1228"/>
                <a:gd name="T72" fmla="*/ 39 w 639"/>
                <a:gd name="T73" fmla="*/ 20 h 1228"/>
                <a:gd name="T74" fmla="*/ 106 w 639"/>
                <a:gd name="T75" fmla="*/ 59 h 1228"/>
                <a:gd name="T76" fmla="*/ 175 w 639"/>
                <a:gd name="T77" fmla="*/ 97 h 1228"/>
                <a:gd name="T78" fmla="*/ 242 w 639"/>
                <a:gd name="T79" fmla="*/ 136 h 1228"/>
                <a:gd name="T80" fmla="*/ 300 w 639"/>
                <a:gd name="T81" fmla="*/ 175 h 1228"/>
                <a:gd name="T82" fmla="*/ 348 w 639"/>
                <a:gd name="T83" fmla="*/ 213 h 1228"/>
                <a:gd name="T84" fmla="*/ 387 w 639"/>
                <a:gd name="T85" fmla="*/ 252 h 1228"/>
                <a:gd name="T86" fmla="*/ 435 w 639"/>
                <a:gd name="T87" fmla="*/ 290 h 1228"/>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639"/>
                <a:gd name="T133" fmla="*/ 0 h 1228"/>
                <a:gd name="T134" fmla="*/ 639 w 639"/>
                <a:gd name="T135" fmla="*/ 1228 h 1228"/>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639" h="1228">
                  <a:moveTo>
                    <a:pt x="455" y="310"/>
                  </a:moveTo>
                  <a:lnTo>
                    <a:pt x="483" y="349"/>
                  </a:lnTo>
                  <a:lnTo>
                    <a:pt x="503" y="388"/>
                  </a:lnTo>
                  <a:lnTo>
                    <a:pt x="522" y="426"/>
                  </a:lnTo>
                  <a:lnTo>
                    <a:pt x="552" y="474"/>
                  </a:lnTo>
                  <a:lnTo>
                    <a:pt x="570" y="513"/>
                  </a:lnTo>
                  <a:lnTo>
                    <a:pt x="589" y="552"/>
                  </a:lnTo>
                  <a:lnTo>
                    <a:pt x="619" y="590"/>
                  </a:lnTo>
                  <a:lnTo>
                    <a:pt x="639" y="629"/>
                  </a:lnTo>
                  <a:lnTo>
                    <a:pt x="628" y="687"/>
                  </a:lnTo>
                  <a:lnTo>
                    <a:pt x="628" y="745"/>
                  </a:lnTo>
                  <a:lnTo>
                    <a:pt x="628" y="803"/>
                  </a:lnTo>
                  <a:lnTo>
                    <a:pt x="619" y="860"/>
                  </a:lnTo>
                  <a:lnTo>
                    <a:pt x="619" y="919"/>
                  </a:lnTo>
                  <a:lnTo>
                    <a:pt x="609" y="967"/>
                  </a:lnTo>
                  <a:lnTo>
                    <a:pt x="609" y="1025"/>
                  </a:lnTo>
                  <a:lnTo>
                    <a:pt x="600" y="1083"/>
                  </a:lnTo>
                  <a:lnTo>
                    <a:pt x="589" y="1102"/>
                  </a:lnTo>
                  <a:lnTo>
                    <a:pt x="570" y="1122"/>
                  </a:lnTo>
                  <a:lnTo>
                    <a:pt x="561" y="1141"/>
                  </a:lnTo>
                  <a:lnTo>
                    <a:pt x="552" y="1161"/>
                  </a:lnTo>
                  <a:lnTo>
                    <a:pt x="532" y="1180"/>
                  </a:lnTo>
                  <a:lnTo>
                    <a:pt x="522" y="1189"/>
                  </a:lnTo>
                  <a:lnTo>
                    <a:pt x="513" y="1209"/>
                  </a:lnTo>
                  <a:lnTo>
                    <a:pt x="493" y="1228"/>
                  </a:lnTo>
                  <a:lnTo>
                    <a:pt x="474" y="1228"/>
                  </a:lnTo>
                  <a:lnTo>
                    <a:pt x="444" y="1219"/>
                  </a:lnTo>
                  <a:lnTo>
                    <a:pt x="416" y="1209"/>
                  </a:lnTo>
                  <a:lnTo>
                    <a:pt x="396" y="1200"/>
                  </a:lnTo>
                  <a:lnTo>
                    <a:pt x="368" y="1200"/>
                  </a:lnTo>
                  <a:lnTo>
                    <a:pt x="348" y="1189"/>
                  </a:lnTo>
                  <a:lnTo>
                    <a:pt x="319" y="1180"/>
                  </a:lnTo>
                  <a:lnTo>
                    <a:pt x="300" y="1180"/>
                  </a:lnTo>
                  <a:lnTo>
                    <a:pt x="281" y="1161"/>
                  </a:lnTo>
                  <a:lnTo>
                    <a:pt x="271" y="1141"/>
                  </a:lnTo>
                  <a:lnTo>
                    <a:pt x="251" y="1131"/>
                  </a:lnTo>
                  <a:lnTo>
                    <a:pt x="242" y="1112"/>
                  </a:lnTo>
                  <a:lnTo>
                    <a:pt x="223" y="1093"/>
                  </a:lnTo>
                  <a:lnTo>
                    <a:pt x="212" y="1083"/>
                  </a:lnTo>
                  <a:lnTo>
                    <a:pt x="203" y="1064"/>
                  </a:lnTo>
                  <a:lnTo>
                    <a:pt x="184" y="1044"/>
                  </a:lnTo>
                  <a:lnTo>
                    <a:pt x="193" y="1035"/>
                  </a:lnTo>
                  <a:lnTo>
                    <a:pt x="203" y="1016"/>
                  </a:lnTo>
                  <a:lnTo>
                    <a:pt x="203" y="996"/>
                  </a:lnTo>
                  <a:lnTo>
                    <a:pt x="212" y="986"/>
                  </a:lnTo>
                  <a:lnTo>
                    <a:pt x="223" y="967"/>
                  </a:lnTo>
                  <a:lnTo>
                    <a:pt x="223" y="957"/>
                  </a:lnTo>
                  <a:lnTo>
                    <a:pt x="232" y="938"/>
                  </a:lnTo>
                  <a:lnTo>
                    <a:pt x="242" y="919"/>
                  </a:lnTo>
                  <a:lnTo>
                    <a:pt x="232" y="871"/>
                  </a:lnTo>
                  <a:lnTo>
                    <a:pt x="232" y="812"/>
                  </a:lnTo>
                  <a:lnTo>
                    <a:pt x="232" y="764"/>
                  </a:lnTo>
                  <a:lnTo>
                    <a:pt x="232" y="715"/>
                  </a:lnTo>
                  <a:lnTo>
                    <a:pt x="232" y="658"/>
                  </a:lnTo>
                  <a:lnTo>
                    <a:pt x="223" y="609"/>
                  </a:lnTo>
                  <a:lnTo>
                    <a:pt x="223" y="561"/>
                  </a:lnTo>
                  <a:lnTo>
                    <a:pt x="223" y="503"/>
                  </a:lnTo>
                  <a:lnTo>
                    <a:pt x="203" y="464"/>
                  </a:lnTo>
                  <a:lnTo>
                    <a:pt x="193" y="416"/>
                  </a:lnTo>
                  <a:lnTo>
                    <a:pt x="175" y="377"/>
                  </a:lnTo>
                  <a:lnTo>
                    <a:pt x="155" y="329"/>
                  </a:lnTo>
                  <a:lnTo>
                    <a:pt x="145" y="290"/>
                  </a:lnTo>
                  <a:lnTo>
                    <a:pt x="126" y="242"/>
                  </a:lnTo>
                  <a:lnTo>
                    <a:pt x="116" y="204"/>
                  </a:lnTo>
                  <a:lnTo>
                    <a:pt x="97" y="165"/>
                  </a:lnTo>
                  <a:lnTo>
                    <a:pt x="87" y="136"/>
                  </a:lnTo>
                  <a:lnTo>
                    <a:pt x="78" y="117"/>
                  </a:lnTo>
                  <a:lnTo>
                    <a:pt x="58" y="97"/>
                  </a:lnTo>
                  <a:lnTo>
                    <a:pt x="49" y="78"/>
                  </a:lnTo>
                  <a:lnTo>
                    <a:pt x="39" y="59"/>
                  </a:lnTo>
                  <a:lnTo>
                    <a:pt x="30" y="39"/>
                  </a:lnTo>
                  <a:lnTo>
                    <a:pt x="19" y="20"/>
                  </a:lnTo>
                  <a:lnTo>
                    <a:pt x="0" y="0"/>
                  </a:lnTo>
                  <a:lnTo>
                    <a:pt x="39" y="20"/>
                  </a:lnTo>
                  <a:lnTo>
                    <a:pt x="78" y="39"/>
                  </a:lnTo>
                  <a:lnTo>
                    <a:pt x="106" y="59"/>
                  </a:lnTo>
                  <a:lnTo>
                    <a:pt x="145" y="78"/>
                  </a:lnTo>
                  <a:lnTo>
                    <a:pt x="175" y="97"/>
                  </a:lnTo>
                  <a:lnTo>
                    <a:pt x="212" y="117"/>
                  </a:lnTo>
                  <a:lnTo>
                    <a:pt x="242" y="136"/>
                  </a:lnTo>
                  <a:lnTo>
                    <a:pt x="281" y="165"/>
                  </a:lnTo>
                  <a:lnTo>
                    <a:pt x="300" y="175"/>
                  </a:lnTo>
                  <a:lnTo>
                    <a:pt x="319" y="193"/>
                  </a:lnTo>
                  <a:lnTo>
                    <a:pt x="348" y="213"/>
                  </a:lnTo>
                  <a:lnTo>
                    <a:pt x="368" y="232"/>
                  </a:lnTo>
                  <a:lnTo>
                    <a:pt x="387" y="252"/>
                  </a:lnTo>
                  <a:lnTo>
                    <a:pt x="416" y="271"/>
                  </a:lnTo>
                  <a:lnTo>
                    <a:pt x="435" y="290"/>
                  </a:lnTo>
                  <a:lnTo>
                    <a:pt x="455" y="310"/>
                  </a:lnTo>
                  <a:close/>
                </a:path>
              </a:pathLst>
            </a:custGeom>
            <a:solidFill>
              <a:srgbClr val="FF6633"/>
            </a:solidFill>
            <a:ln w="9525">
              <a:noFill/>
              <a:round/>
              <a:headEnd/>
              <a:tailEnd/>
            </a:ln>
          </p:spPr>
          <p:txBody>
            <a:bodyPr>
              <a:prstTxWarp prst="textNoShape">
                <a:avLst/>
              </a:prstTxWarp>
            </a:bodyPr>
            <a:lstStyle/>
            <a:p>
              <a:endParaRPr lang="en-US"/>
            </a:p>
          </p:txBody>
        </p:sp>
        <p:sp>
          <p:nvSpPr>
            <p:cNvPr id="63502" name="Freeform 336"/>
            <p:cNvSpPr>
              <a:spLocks/>
            </p:cNvSpPr>
            <p:nvPr/>
          </p:nvSpPr>
          <p:spPr bwMode="auto">
            <a:xfrm>
              <a:off x="1257" y="2802"/>
              <a:ext cx="70" cy="136"/>
            </a:xfrm>
            <a:custGeom>
              <a:avLst/>
              <a:gdLst>
                <a:gd name="T0" fmla="*/ 425 w 561"/>
                <a:gd name="T1" fmla="*/ 299 h 1083"/>
                <a:gd name="T2" fmla="*/ 464 w 561"/>
                <a:gd name="T3" fmla="*/ 377 h 1083"/>
                <a:gd name="T4" fmla="*/ 502 w 561"/>
                <a:gd name="T5" fmla="*/ 444 h 1083"/>
                <a:gd name="T6" fmla="*/ 541 w 561"/>
                <a:gd name="T7" fmla="*/ 512 h 1083"/>
                <a:gd name="T8" fmla="*/ 561 w 561"/>
                <a:gd name="T9" fmla="*/ 600 h 1083"/>
                <a:gd name="T10" fmla="*/ 550 w 561"/>
                <a:gd name="T11" fmla="*/ 706 h 1083"/>
                <a:gd name="T12" fmla="*/ 541 w 561"/>
                <a:gd name="T13" fmla="*/ 802 h 1083"/>
                <a:gd name="T14" fmla="*/ 531 w 561"/>
                <a:gd name="T15" fmla="*/ 899 h 1083"/>
                <a:gd name="T16" fmla="*/ 522 w 561"/>
                <a:gd name="T17" fmla="*/ 966 h 1083"/>
                <a:gd name="T18" fmla="*/ 493 w 561"/>
                <a:gd name="T19" fmla="*/ 996 h 1083"/>
                <a:gd name="T20" fmla="*/ 474 w 561"/>
                <a:gd name="T21" fmla="*/ 1034 h 1083"/>
                <a:gd name="T22" fmla="*/ 444 w 561"/>
                <a:gd name="T23" fmla="*/ 1063 h 1083"/>
                <a:gd name="T24" fmla="*/ 416 w 561"/>
                <a:gd name="T25" fmla="*/ 1072 h 1083"/>
                <a:gd name="T26" fmla="*/ 368 w 561"/>
                <a:gd name="T27" fmla="*/ 1063 h 1083"/>
                <a:gd name="T28" fmla="*/ 329 w 561"/>
                <a:gd name="T29" fmla="*/ 1053 h 1083"/>
                <a:gd name="T30" fmla="*/ 280 w 561"/>
                <a:gd name="T31" fmla="*/ 1034 h 1083"/>
                <a:gd name="T32" fmla="*/ 251 w 561"/>
                <a:gd name="T33" fmla="*/ 1015 h 1083"/>
                <a:gd name="T34" fmla="*/ 223 w 561"/>
                <a:gd name="T35" fmla="*/ 986 h 1083"/>
                <a:gd name="T36" fmla="*/ 203 w 561"/>
                <a:gd name="T37" fmla="*/ 957 h 1083"/>
                <a:gd name="T38" fmla="*/ 173 w 561"/>
                <a:gd name="T39" fmla="*/ 938 h 1083"/>
                <a:gd name="T40" fmla="*/ 164 w 561"/>
                <a:gd name="T41" fmla="*/ 908 h 1083"/>
                <a:gd name="T42" fmla="*/ 184 w 561"/>
                <a:gd name="T43" fmla="*/ 879 h 1083"/>
                <a:gd name="T44" fmla="*/ 193 w 561"/>
                <a:gd name="T45" fmla="*/ 851 h 1083"/>
                <a:gd name="T46" fmla="*/ 203 w 561"/>
                <a:gd name="T47" fmla="*/ 821 h 1083"/>
                <a:gd name="T48" fmla="*/ 212 w 561"/>
                <a:gd name="T49" fmla="*/ 763 h 1083"/>
                <a:gd name="T50" fmla="*/ 203 w 561"/>
                <a:gd name="T51" fmla="*/ 667 h 1083"/>
                <a:gd name="T52" fmla="*/ 203 w 561"/>
                <a:gd name="T53" fmla="*/ 580 h 1083"/>
                <a:gd name="T54" fmla="*/ 193 w 561"/>
                <a:gd name="T55" fmla="*/ 483 h 1083"/>
                <a:gd name="T56" fmla="*/ 184 w 561"/>
                <a:gd name="T57" fmla="*/ 405 h 1083"/>
                <a:gd name="T58" fmla="*/ 154 w 561"/>
                <a:gd name="T59" fmla="*/ 329 h 1083"/>
                <a:gd name="T60" fmla="*/ 125 w 561"/>
                <a:gd name="T61" fmla="*/ 251 h 1083"/>
                <a:gd name="T62" fmla="*/ 97 w 561"/>
                <a:gd name="T63" fmla="*/ 174 h 1083"/>
                <a:gd name="T64" fmla="*/ 77 w 561"/>
                <a:gd name="T65" fmla="*/ 115 h 1083"/>
                <a:gd name="T66" fmla="*/ 58 w 561"/>
                <a:gd name="T67" fmla="*/ 87 h 1083"/>
                <a:gd name="T68" fmla="*/ 28 w 561"/>
                <a:gd name="T69" fmla="*/ 48 h 1083"/>
                <a:gd name="T70" fmla="*/ 10 w 561"/>
                <a:gd name="T71" fmla="*/ 9 h 1083"/>
                <a:gd name="T72" fmla="*/ 28 w 561"/>
                <a:gd name="T73" fmla="*/ 9 h 1083"/>
                <a:gd name="T74" fmla="*/ 97 w 561"/>
                <a:gd name="T75" fmla="*/ 48 h 1083"/>
                <a:gd name="T76" fmla="*/ 154 w 561"/>
                <a:gd name="T77" fmla="*/ 87 h 1083"/>
                <a:gd name="T78" fmla="*/ 212 w 561"/>
                <a:gd name="T79" fmla="*/ 115 h 1083"/>
                <a:gd name="T80" fmla="*/ 261 w 561"/>
                <a:gd name="T81" fmla="*/ 154 h 1083"/>
                <a:gd name="T82" fmla="*/ 299 w 561"/>
                <a:gd name="T83" fmla="*/ 184 h 1083"/>
                <a:gd name="T84" fmla="*/ 338 w 561"/>
                <a:gd name="T85" fmla="*/ 212 h 1083"/>
                <a:gd name="T86" fmla="*/ 377 w 561"/>
                <a:gd name="T87" fmla="*/ 251 h 1083"/>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561"/>
                <a:gd name="T133" fmla="*/ 0 h 1083"/>
                <a:gd name="T134" fmla="*/ 561 w 561"/>
                <a:gd name="T135" fmla="*/ 1083 h 1083"/>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561" h="1083">
                  <a:moveTo>
                    <a:pt x="405" y="260"/>
                  </a:moveTo>
                  <a:lnTo>
                    <a:pt x="425" y="299"/>
                  </a:lnTo>
                  <a:lnTo>
                    <a:pt x="444" y="338"/>
                  </a:lnTo>
                  <a:lnTo>
                    <a:pt x="464" y="377"/>
                  </a:lnTo>
                  <a:lnTo>
                    <a:pt x="483" y="405"/>
                  </a:lnTo>
                  <a:lnTo>
                    <a:pt x="502" y="444"/>
                  </a:lnTo>
                  <a:lnTo>
                    <a:pt x="522" y="483"/>
                  </a:lnTo>
                  <a:lnTo>
                    <a:pt x="541" y="512"/>
                  </a:lnTo>
                  <a:lnTo>
                    <a:pt x="561" y="551"/>
                  </a:lnTo>
                  <a:lnTo>
                    <a:pt x="561" y="600"/>
                  </a:lnTo>
                  <a:lnTo>
                    <a:pt x="550" y="657"/>
                  </a:lnTo>
                  <a:lnTo>
                    <a:pt x="550" y="706"/>
                  </a:lnTo>
                  <a:lnTo>
                    <a:pt x="541" y="754"/>
                  </a:lnTo>
                  <a:lnTo>
                    <a:pt x="541" y="802"/>
                  </a:lnTo>
                  <a:lnTo>
                    <a:pt x="541" y="851"/>
                  </a:lnTo>
                  <a:lnTo>
                    <a:pt x="531" y="899"/>
                  </a:lnTo>
                  <a:lnTo>
                    <a:pt x="531" y="947"/>
                  </a:lnTo>
                  <a:lnTo>
                    <a:pt x="522" y="966"/>
                  </a:lnTo>
                  <a:lnTo>
                    <a:pt x="502" y="986"/>
                  </a:lnTo>
                  <a:lnTo>
                    <a:pt x="493" y="996"/>
                  </a:lnTo>
                  <a:lnTo>
                    <a:pt x="483" y="1015"/>
                  </a:lnTo>
                  <a:lnTo>
                    <a:pt x="474" y="1034"/>
                  </a:lnTo>
                  <a:lnTo>
                    <a:pt x="454" y="1044"/>
                  </a:lnTo>
                  <a:lnTo>
                    <a:pt x="444" y="1063"/>
                  </a:lnTo>
                  <a:lnTo>
                    <a:pt x="435" y="1083"/>
                  </a:lnTo>
                  <a:lnTo>
                    <a:pt x="416" y="1072"/>
                  </a:lnTo>
                  <a:lnTo>
                    <a:pt x="387" y="1063"/>
                  </a:lnTo>
                  <a:lnTo>
                    <a:pt x="368" y="1063"/>
                  </a:lnTo>
                  <a:lnTo>
                    <a:pt x="348" y="1053"/>
                  </a:lnTo>
                  <a:lnTo>
                    <a:pt x="329" y="1053"/>
                  </a:lnTo>
                  <a:lnTo>
                    <a:pt x="299" y="1044"/>
                  </a:lnTo>
                  <a:lnTo>
                    <a:pt x="280" y="1034"/>
                  </a:lnTo>
                  <a:lnTo>
                    <a:pt x="261" y="1034"/>
                  </a:lnTo>
                  <a:lnTo>
                    <a:pt x="251" y="1015"/>
                  </a:lnTo>
                  <a:lnTo>
                    <a:pt x="232" y="1005"/>
                  </a:lnTo>
                  <a:lnTo>
                    <a:pt x="223" y="986"/>
                  </a:lnTo>
                  <a:lnTo>
                    <a:pt x="212" y="977"/>
                  </a:lnTo>
                  <a:lnTo>
                    <a:pt x="203" y="957"/>
                  </a:lnTo>
                  <a:lnTo>
                    <a:pt x="184" y="947"/>
                  </a:lnTo>
                  <a:lnTo>
                    <a:pt x="173" y="938"/>
                  </a:lnTo>
                  <a:lnTo>
                    <a:pt x="164" y="918"/>
                  </a:lnTo>
                  <a:lnTo>
                    <a:pt x="164" y="908"/>
                  </a:lnTo>
                  <a:lnTo>
                    <a:pt x="173" y="889"/>
                  </a:lnTo>
                  <a:lnTo>
                    <a:pt x="184" y="879"/>
                  </a:lnTo>
                  <a:lnTo>
                    <a:pt x="184" y="860"/>
                  </a:lnTo>
                  <a:lnTo>
                    <a:pt x="193" y="851"/>
                  </a:lnTo>
                  <a:lnTo>
                    <a:pt x="203" y="831"/>
                  </a:lnTo>
                  <a:lnTo>
                    <a:pt x="203" y="821"/>
                  </a:lnTo>
                  <a:lnTo>
                    <a:pt x="212" y="802"/>
                  </a:lnTo>
                  <a:lnTo>
                    <a:pt x="212" y="763"/>
                  </a:lnTo>
                  <a:lnTo>
                    <a:pt x="203" y="715"/>
                  </a:lnTo>
                  <a:lnTo>
                    <a:pt x="203" y="667"/>
                  </a:lnTo>
                  <a:lnTo>
                    <a:pt x="203" y="628"/>
                  </a:lnTo>
                  <a:lnTo>
                    <a:pt x="203" y="580"/>
                  </a:lnTo>
                  <a:lnTo>
                    <a:pt x="203" y="531"/>
                  </a:lnTo>
                  <a:lnTo>
                    <a:pt x="193" y="483"/>
                  </a:lnTo>
                  <a:lnTo>
                    <a:pt x="193" y="444"/>
                  </a:lnTo>
                  <a:lnTo>
                    <a:pt x="184" y="405"/>
                  </a:lnTo>
                  <a:lnTo>
                    <a:pt x="164" y="368"/>
                  </a:lnTo>
                  <a:lnTo>
                    <a:pt x="154" y="329"/>
                  </a:lnTo>
                  <a:lnTo>
                    <a:pt x="136" y="290"/>
                  </a:lnTo>
                  <a:lnTo>
                    <a:pt x="125" y="251"/>
                  </a:lnTo>
                  <a:lnTo>
                    <a:pt x="116" y="212"/>
                  </a:lnTo>
                  <a:lnTo>
                    <a:pt x="97" y="174"/>
                  </a:lnTo>
                  <a:lnTo>
                    <a:pt x="87" y="135"/>
                  </a:lnTo>
                  <a:lnTo>
                    <a:pt x="77" y="115"/>
                  </a:lnTo>
                  <a:lnTo>
                    <a:pt x="67" y="97"/>
                  </a:lnTo>
                  <a:lnTo>
                    <a:pt x="58" y="87"/>
                  </a:lnTo>
                  <a:lnTo>
                    <a:pt x="48" y="67"/>
                  </a:lnTo>
                  <a:lnTo>
                    <a:pt x="28" y="48"/>
                  </a:lnTo>
                  <a:lnTo>
                    <a:pt x="19" y="29"/>
                  </a:lnTo>
                  <a:lnTo>
                    <a:pt x="10" y="9"/>
                  </a:lnTo>
                  <a:lnTo>
                    <a:pt x="0" y="0"/>
                  </a:lnTo>
                  <a:lnTo>
                    <a:pt x="28" y="9"/>
                  </a:lnTo>
                  <a:lnTo>
                    <a:pt x="67" y="29"/>
                  </a:lnTo>
                  <a:lnTo>
                    <a:pt x="97" y="48"/>
                  </a:lnTo>
                  <a:lnTo>
                    <a:pt x="125" y="67"/>
                  </a:lnTo>
                  <a:lnTo>
                    <a:pt x="154" y="87"/>
                  </a:lnTo>
                  <a:lnTo>
                    <a:pt x="184" y="97"/>
                  </a:lnTo>
                  <a:lnTo>
                    <a:pt x="212" y="115"/>
                  </a:lnTo>
                  <a:lnTo>
                    <a:pt x="242" y="135"/>
                  </a:lnTo>
                  <a:lnTo>
                    <a:pt x="261" y="154"/>
                  </a:lnTo>
                  <a:lnTo>
                    <a:pt x="280" y="164"/>
                  </a:lnTo>
                  <a:lnTo>
                    <a:pt x="299" y="184"/>
                  </a:lnTo>
                  <a:lnTo>
                    <a:pt x="319" y="203"/>
                  </a:lnTo>
                  <a:lnTo>
                    <a:pt x="338" y="212"/>
                  </a:lnTo>
                  <a:lnTo>
                    <a:pt x="357" y="232"/>
                  </a:lnTo>
                  <a:lnTo>
                    <a:pt x="377" y="251"/>
                  </a:lnTo>
                  <a:lnTo>
                    <a:pt x="405" y="260"/>
                  </a:lnTo>
                  <a:close/>
                </a:path>
              </a:pathLst>
            </a:custGeom>
            <a:solidFill>
              <a:srgbClr val="E07038"/>
            </a:solidFill>
            <a:ln w="9525">
              <a:noFill/>
              <a:round/>
              <a:headEnd/>
              <a:tailEnd/>
            </a:ln>
          </p:spPr>
          <p:txBody>
            <a:bodyPr>
              <a:prstTxWarp prst="textNoShape">
                <a:avLst/>
              </a:prstTxWarp>
            </a:bodyPr>
            <a:lstStyle/>
            <a:p>
              <a:endParaRPr lang="en-US"/>
            </a:p>
          </p:txBody>
        </p:sp>
        <p:sp>
          <p:nvSpPr>
            <p:cNvPr id="63503" name="Freeform 337"/>
            <p:cNvSpPr>
              <a:spLocks/>
            </p:cNvSpPr>
            <p:nvPr/>
          </p:nvSpPr>
          <p:spPr bwMode="auto">
            <a:xfrm>
              <a:off x="1262" y="2811"/>
              <a:ext cx="60" cy="117"/>
            </a:xfrm>
            <a:custGeom>
              <a:avLst/>
              <a:gdLst>
                <a:gd name="T0" fmla="*/ 348 w 483"/>
                <a:gd name="T1" fmla="*/ 232 h 938"/>
                <a:gd name="T2" fmla="*/ 483 w 483"/>
                <a:gd name="T3" fmla="*/ 484 h 938"/>
                <a:gd name="T4" fmla="*/ 454 w 483"/>
                <a:gd name="T5" fmla="*/ 832 h 938"/>
                <a:gd name="T6" fmla="*/ 377 w 483"/>
                <a:gd name="T7" fmla="*/ 938 h 938"/>
                <a:gd name="T8" fmla="*/ 222 w 483"/>
                <a:gd name="T9" fmla="*/ 899 h 938"/>
                <a:gd name="T10" fmla="*/ 145 w 483"/>
                <a:gd name="T11" fmla="*/ 803 h 938"/>
                <a:gd name="T12" fmla="*/ 184 w 483"/>
                <a:gd name="T13" fmla="*/ 706 h 938"/>
                <a:gd name="T14" fmla="*/ 164 w 483"/>
                <a:gd name="T15" fmla="*/ 388 h 938"/>
                <a:gd name="T16" fmla="*/ 67 w 483"/>
                <a:gd name="T17" fmla="*/ 126 h 938"/>
                <a:gd name="T18" fmla="*/ 0 w 483"/>
                <a:gd name="T19" fmla="*/ 0 h 938"/>
                <a:gd name="T20" fmla="*/ 212 w 483"/>
                <a:gd name="T21" fmla="*/ 126 h 938"/>
                <a:gd name="T22" fmla="*/ 348 w 483"/>
                <a:gd name="T23" fmla="*/ 232 h 93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83"/>
                <a:gd name="T37" fmla="*/ 0 h 938"/>
                <a:gd name="T38" fmla="*/ 483 w 483"/>
                <a:gd name="T39" fmla="*/ 938 h 93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83" h="938">
                  <a:moveTo>
                    <a:pt x="348" y="232"/>
                  </a:moveTo>
                  <a:lnTo>
                    <a:pt x="483" y="484"/>
                  </a:lnTo>
                  <a:lnTo>
                    <a:pt x="454" y="832"/>
                  </a:lnTo>
                  <a:lnTo>
                    <a:pt x="377" y="938"/>
                  </a:lnTo>
                  <a:lnTo>
                    <a:pt x="222" y="899"/>
                  </a:lnTo>
                  <a:lnTo>
                    <a:pt x="145" y="803"/>
                  </a:lnTo>
                  <a:lnTo>
                    <a:pt x="184" y="706"/>
                  </a:lnTo>
                  <a:lnTo>
                    <a:pt x="164" y="388"/>
                  </a:lnTo>
                  <a:lnTo>
                    <a:pt x="67" y="126"/>
                  </a:lnTo>
                  <a:lnTo>
                    <a:pt x="0" y="0"/>
                  </a:lnTo>
                  <a:lnTo>
                    <a:pt x="212" y="126"/>
                  </a:lnTo>
                  <a:lnTo>
                    <a:pt x="348" y="232"/>
                  </a:lnTo>
                  <a:close/>
                </a:path>
              </a:pathLst>
            </a:custGeom>
            <a:solidFill>
              <a:srgbClr val="FF6633"/>
            </a:solidFill>
            <a:ln w="9525">
              <a:noFill/>
              <a:round/>
              <a:headEnd/>
              <a:tailEnd/>
            </a:ln>
          </p:spPr>
          <p:txBody>
            <a:bodyPr>
              <a:prstTxWarp prst="textNoShape">
                <a:avLst/>
              </a:prstTxWarp>
            </a:bodyPr>
            <a:lstStyle/>
            <a:p>
              <a:endParaRPr lang="en-US"/>
            </a:p>
          </p:txBody>
        </p:sp>
        <p:sp>
          <p:nvSpPr>
            <p:cNvPr id="63504" name="Freeform 338"/>
            <p:cNvSpPr>
              <a:spLocks/>
            </p:cNvSpPr>
            <p:nvPr/>
          </p:nvSpPr>
          <p:spPr bwMode="auto">
            <a:xfrm>
              <a:off x="717" y="2769"/>
              <a:ext cx="1755" cy="1263"/>
            </a:xfrm>
            <a:custGeom>
              <a:avLst/>
              <a:gdLst>
                <a:gd name="T0" fmla="*/ 4493 w 14044"/>
                <a:gd name="T1" fmla="*/ 1740 h 10110"/>
                <a:gd name="T2" fmla="*/ 5373 w 14044"/>
                <a:gd name="T3" fmla="*/ 2870 h 10110"/>
                <a:gd name="T4" fmla="*/ 5644 w 14044"/>
                <a:gd name="T5" fmla="*/ 4272 h 10110"/>
                <a:gd name="T6" fmla="*/ 6060 w 14044"/>
                <a:gd name="T7" fmla="*/ 4002 h 10110"/>
                <a:gd name="T8" fmla="*/ 6659 w 14044"/>
                <a:gd name="T9" fmla="*/ 3113 h 10110"/>
                <a:gd name="T10" fmla="*/ 8592 w 14044"/>
                <a:gd name="T11" fmla="*/ 2842 h 10110"/>
                <a:gd name="T12" fmla="*/ 10312 w 14044"/>
                <a:gd name="T13" fmla="*/ 2311 h 10110"/>
                <a:gd name="T14" fmla="*/ 12429 w 14044"/>
                <a:gd name="T15" fmla="*/ 4369 h 10110"/>
                <a:gd name="T16" fmla="*/ 14044 w 14044"/>
                <a:gd name="T17" fmla="*/ 7704 h 10110"/>
                <a:gd name="T18" fmla="*/ 13609 w 14044"/>
                <a:gd name="T19" fmla="*/ 7800 h 10110"/>
                <a:gd name="T20" fmla="*/ 13183 w 14044"/>
                <a:gd name="T21" fmla="*/ 7849 h 10110"/>
                <a:gd name="T22" fmla="*/ 12255 w 14044"/>
                <a:gd name="T23" fmla="*/ 5664 h 10110"/>
                <a:gd name="T24" fmla="*/ 10951 w 14044"/>
                <a:gd name="T25" fmla="*/ 4272 h 10110"/>
                <a:gd name="T26" fmla="*/ 9278 w 14044"/>
                <a:gd name="T27" fmla="*/ 4514 h 10110"/>
                <a:gd name="T28" fmla="*/ 8273 w 14044"/>
                <a:gd name="T29" fmla="*/ 5645 h 10110"/>
                <a:gd name="T30" fmla="*/ 8157 w 14044"/>
                <a:gd name="T31" fmla="*/ 5664 h 10110"/>
                <a:gd name="T32" fmla="*/ 9974 w 14044"/>
                <a:gd name="T33" fmla="*/ 8690 h 10110"/>
                <a:gd name="T34" fmla="*/ 9820 w 14044"/>
                <a:gd name="T35" fmla="*/ 8980 h 10110"/>
                <a:gd name="T36" fmla="*/ 9376 w 14044"/>
                <a:gd name="T37" fmla="*/ 10043 h 10110"/>
                <a:gd name="T38" fmla="*/ 9230 w 14044"/>
                <a:gd name="T39" fmla="*/ 9376 h 10110"/>
                <a:gd name="T40" fmla="*/ 8640 w 14044"/>
                <a:gd name="T41" fmla="*/ 9820 h 10110"/>
                <a:gd name="T42" fmla="*/ 9036 w 14044"/>
                <a:gd name="T43" fmla="*/ 9183 h 10110"/>
                <a:gd name="T44" fmla="*/ 8496 w 14044"/>
                <a:gd name="T45" fmla="*/ 9792 h 10110"/>
                <a:gd name="T46" fmla="*/ 8447 w 14044"/>
                <a:gd name="T47" fmla="*/ 8854 h 10110"/>
                <a:gd name="T48" fmla="*/ 8766 w 14044"/>
                <a:gd name="T49" fmla="*/ 8051 h 10110"/>
                <a:gd name="T50" fmla="*/ 7238 w 14044"/>
                <a:gd name="T51" fmla="*/ 5500 h 10110"/>
                <a:gd name="T52" fmla="*/ 7394 w 14044"/>
                <a:gd name="T53" fmla="*/ 5809 h 10110"/>
                <a:gd name="T54" fmla="*/ 6118 w 14044"/>
                <a:gd name="T55" fmla="*/ 4958 h 10110"/>
                <a:gd name="T56" fmla="*/ 6166 w 14044"/>
                <a:gd name="T57" fmla="*/ 4707 h 10110"/>
                <a:gd name="T58" fmla="*/ 5306 w 14044"/>
                <a:gd name="T59" fmla="*/ 4882 h 10110"/>
                <a:gd name="T60" fmla="*/ 4764 w 14044"/>
                <a:gd name="T61" fmla="*/ 4533 h 10110"/>
                <a:gd name="T62" fmla="*/ 2899 w 14044"/>
                <a:gd name="T63" fmla="*/ 5133 h 10110"/>
                <a:gd name="T64" fmla="*/ 830 w 14044"/>
                <a:gd name="T65" fmla="*/ 5133 h 10110"/>
                <a:gd name="T66" fmla="*/ 2377 w 14044"/>
                <a:gd name="T67" fmla="*/ 4833 h 10110"/>
                <a:gd name="T68" fmla="*/ 4688 w 14044"/>
                <a:gd name="T69" fmla="*/ 3606 h 10110"/>
                <a:gd name="T70" fmla="*/ 4668 w 14044"/>
                <a:gd name="T71" fmla="*/ 3412 h 10110"/>
                <a:gd name="T72" fmla="*/ 2773 w 14044"/>
                <a:gd name="T73" fmla="*/ 4243 h 10110"/>
                <a:gd name="T74" fmla="*/ 715 w 14044"/>
                <a:gd name="T75" fmla="*/ 4659 h 10110"/>
                <a:gd name="T76" fmla="*/ 541 w 14044"/>
                <a:gd name="T77" fmla="*/ 4002 h 10110"/>
                <a:gd name="T78" fmla="*/ 589 w 14044"/>
                <a:gd name="T79" fmla="*/ 4910 h 10110"/>
                <a:gd name="T80" fmla="*/ 96 w 14044"/>
                <a:gd name="T81" fmla="*/ 2939 h 10110"/>
                <a:gd name="T82" fmla="*/ 734 w 14044"/>
                <a:gd name="T83" fmla="*/ 2939 h 10110"/>
                <a:gd name="T84" fmla="*/ 1226 w 14044"/>
                <a:gd name="T85" fmla="*/ 2456 h 10110"/>
                <a:gd name="T86" fmla="*/ 3585 w 14044"/>
                <a:gd name="T87" fmla="*/ 2725 h 10110"/>
                <a:gd name="T88" fmla="*/ 4736 w 14044"/>
                <a:gd name="T89" fmla="*/ 2532 h 10110"/>
                <a:gd name="T90" fmla="*/ 4368 w 14044"/>
                <a:gd name="T91" fmla="*/ 2253 h 10110"/>
                <a:gd name="T92" fmla="*/ 4764 w 14044"/>
                <a:gd name="T93" fmla="*/ 1962 h 10110"/>
                <a:gd name="T94" fmla="*/ 3778 w 14044"/>
                <a:gd name="T95" fmla="*/ 1885 h 10110"/>
                <a:gd name="T96" fmla="*/ 3653 w 14044"/>
                <a:gd name="T97" fmla="*/ 2253 h 10110"/>
                <a:gd name="T98" fmla="*/ 3431 w 14044"/>
                <a:gd name="T99" fmla="*/ 1885 h 10110"/>
                <a:gd name="T100" fmla="*/ 3431 w 14044"/>
                <a:gd name="T101" fmla="*/ 1518 h 10110"/>
                <a:gd name="T102" fmla="*/ 3605 w 14044"/>
                <a:gd name="T103" fmla="*/ 1276 h 10110"/>
                <a:gd name="T104" fmla="*/ 4146 w 14044"/>
                <a:gd name="T105" fmla="*/ 1373 h 10110"/>
                <a:gd name="T106" fmla="*/ 4049 w 14044"/>
                <a:gd name="T107" fmla="*/ 1131 h 10110"/>
                <a:gd name="T108" fmla="*/ 4242 w 14044"/>
                <a:gd name="T109" fmla="*/ 1295 h 10110"/>
                <a:gd name="T110" fmla="*/ 4001 w 14044"/>
                <a:gd name="T111" fmla="*/ 0 h 1011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4044"/>
                <a:gd name="T169" fmla="*/ 0 h 10110"/>
                <a:gd name="T170" fmla="*/ 14044 w 14044"/>
                <a:gd name="T171" fmla="*/ 10110 h 1011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4044" h="10110">
                  <a:moveTo>
                    <a:pt x="4348" y="687"/>
                  </a:moveTo>
                  <a:lnTo>
                    <a:pt x="4397" y="1005"/>
                  </a:lnTo>
                  <a:lnTo>
                    <a:pt x="4300" y="1518"/>
                  </a:lnTo>
                  <a:lnTo>
                    <a:pt x="4417" y="1663"/>
                  </a:lnTo>
                  <a:lnTo>
                    <a:pt x="4493" y="1740"/>
                  </a:lnTo>
                  <a:lnTo>
                    <a:pt x="4861" y="1789"/>
                  </a:lnTo>
                  <a:lnTo>
                    <a:pt x="4987" y="1614"/>
                  </a:lnTo>
                  <a:lnTo>
                    <a:pt x="5084" y="1644"/>
                  </a:lnTo>
                  <a:lnTo>
                    <a:pt x="5673" y="2185"/>
                  </a:lnTo>
                  <a:lnTo>
                    <a:pt x="5373" y="2870"/>
                  </a:lnTo>
                  <a:lnTo>
                    <a:pt x="5277" y="3190"/>
                  </a:lnTo>
                  <a:lnTo>
                    <a:pt x="5277" y="3606"/>
                  </a:lnTo>
                  <a:lnTo>
                    <a:pt x="5373" y="4002"/>
                  </a:lnTo>
                  <a:lnTo>
                    <a:pt x="5499" y="4176"/>
                  </a:lnTo>
                  <a:lnTo>
                    <a:pt x="5644" y="4272"/>
                  </a:lnTo>
                  <a:lnTo>
                    <a:pt x="5944" y="4243"/>
                  </a:lnTo>
                  <a:lnTo>
                    <a:pt x="6060" y="4146"/>
                  </a:lnTo>
                  <a:lnTo>
                    <a:pt x="6137" y="4146"/>
                  </a:lnTo>
                  <a:lnTo>
                    <a:pt x="6185" y="4098"/>
                  </a:lnTo>
                  <a:lnTo>
                    <a:pt x="6060" y="4002"/>
                  </a:lnTo>
                  <a:lnTo>
                    <a:pt x="5964" y="4079"/>
                  </a:lnTo>
                  <a:lnTo>
                    <a:pt x="5964" y="3953"/>
                  </a:lnTo>
                  <a:lnTo>
                    <a:pt x="6185" y="3509"/>
                  </a:lnTo>
                  <a:lnTo>
                    <a:pt x="6341" y="3335"/>
                  </a:lnTo>
                  <a:lnTo>
                    <a:pt x="6659" y="3113"/>
                  </a:lnTo>
                  <a:lnTo>
                    <a:pt x="7190" y="3045"/>
                  </a:lnTo>
                  <a:lnTo>
                    <a:pt x="7780" y="3238"/>
                  </a:lnTo>
                  <a:lnTo>
                    <a:pt x="7983" y="3335"/>
                  </a:lnTo>
                  <a:lnTo>
                    <a:pt x="8254" y="3286"/>
                  </a:lnTo>
                  <a:lnTo>
                    <a:pt x="8592" y="2842"/>
                  </a:lnTo>
                  <a:lnTo>
                    <a:pt x="8834" y="2456"/>
                  </a:lnTo>
                  <a:lnTo>
                    <a:pt x="9085" y="2203"/>
                  </a:lnTo>
                  <a:lnTo>
                    <a:pt x="9326" y="2136"/>
                  </a:lnTo>
                  <a:lnTo>
                    <a:pt x="9723" y="2108"/>
                  </a:lnTo>
                  <a:lnTo>
                    <a:pt x="10312" y="2311"/>
                  </a:lnTo>
                  <a:lnTo>
                    <a:pt x="10661" y="2532"/>
                  </a:lnTo>
                  <a:lnTo>
                    <a:pt x="10854" y="2822"/>
                  </a:lnTo>
                  <a:lnTo>
                    <a:pt x="10902" y="2822"/>
                  </a:lnTo>
                  <a:lnTo>
                    <a:pt x="11956" y="3780"/>
                  </a:lnTo>
                  <a:lnTo>
                    <a:pt x="12429" y="4369"/>
                  </a:lnTo>
                  <a:lnTo>
                    <a:pt x="12429" y="4862"/>
                  </a:lnTo>
                  <a:lnTo>
                    <a:pt x="12593" y="5297"/>
                  </a:lnTo>
                  <a:lnTo>
                    <a:pt x="13628" y="6630"/>
                  </a:lnTo>
                  <a:lnTo>
                    <a:pt x="13976" y="7356"/>
                  </a:lnTo>
                  <a:lnTo>
                    <a:pt x="14044" y="7704"/>
                  </a:lnTo>
                  <a:lnTo>
                    <a:pt x="14044" y="7752"/>
                  </a:lnTo>
                  <a:lnTo>
                    <a:pt x="13947" y="7780"/>
                  </a:lnTo>
                  <a:lnTo>
                    <a:pt x="13802" y="7800"/>
                  </a:lnTo>
                  <a:lnTo>
                    <a:pt x="13724" y="7906"/>
                  </a:lnTo>
                  <a:lnTo>
                    <a:pt x="13609" y="7800"/>
                  </a:lnTo>
                  <a:lnTo>
                    <a:pt x="13531" y="7800"/>
                  </a:lnTo>
                  <a:lnTo>
                    <a:pt x="13483" y="7752"/>
                  </a:lnTo>
                  <a:lnTo>
                    <a:pt x="13290" y="7800"/>
                  </a:lnTo>
                  <a:lnTo>
                    <a:pt x="13232" y="7800"/>
                  </a:lnTo>
                  <a:lnTo>
                    <a:pt x="13183" y="7849"/>
                  </a:lnTo>
                  <a:lnTo>
                    <a:pt x="13338" y="7607"/>
                  </a:lnTo>
                  <a:lnTo>
                    <a:pt x="13338" y="7240"/>
                  </a:lnTo>
                  <a:lnTo>
                    <a:pt x="13454" y="7115"/>
                  </a:lnTo>
                  <a:lnTo>
                    <a:pt x="13019" y="6409"/>
                  </a:lnTo>
                  <a:lnTo>
                    <a:pt x="12255" y="5664"/>
                  </a:lnTo>
                  <a:lnTo>
                    <a:pt x="11956" y="5471"/>
                  </a:lnTo>
                  <a:lnTo>
                    <a:pt x="11791" y="4978"/>
                  </a:lnTo>
                  <a:lnTo>
                    <a:pt x="11666" y="4785"/>
                  </a:lnTo>
                  <a:lnTo>
                    <a:pt x="11027" y="4340"/>
                  </a:lnTo>
                  <a:lnTo>
                    <a:pt x="10951" y="4272"/>
                  </a:lnTo>
                  <a:lnTo>
                    <a:pt x="10854" y="4272"/>
                  </a:lnTo>
                  <a:lnTo>
                    <a:pt x="10506" y="4050"/>
                  </a:lnTo>
                  <a:lnTo>
                    <a:pt x="10167" y="3953"/>
                  </a:lnTo>
                  <a:lnTo>
                    <a:pt x="9771" y="4050"/>
                  </a:lnTo>
                  <a:lnTo>
                    <a:pt x="9278" y="4514"/>
                  </a:lnTo>
                  <a:lnTo>
                    <a:pt x="8988" y="5103"/>
                  </a:lnTo>
                  <a:lnTo>
                    <a:pt x="8940" y="5229"/>
                  </a:lnTo>
                  <a:lnTo>
                    <a:pt x="8477" y="5519"/>
                  </a:lnTo>
                  <a:lnTo>
                    <a:pt x="8321" y="5645"/>
                  </a:lnTo>
                  <a:lnTo>
                    <a:pt x="8273" y="5645"/>
                  </a:lnTo>
                  <a:lnTo>
                    <a:pt x="8080" y="5248"/>
                  </a:lnTo>
                  <a:lnTo>
                    <a:pt x="8031" y="5200"/>
                  </a:lnTo>
                  <a:lnTo>
                    <a:pt x="8003" y="5200"/>
                  </a:lnTo>
                  <a:lnTo>
                    <a:pt x="8003" y="5404"/>
                  </a:lnTo>
                  <a:lnTo>
                    <a:pt x="8157" y="5664"/>
                  </a:lnTo>
                  <a:lnTo>
                    <a:pt x="8157" y="5742"/>
                  </a:lnTo>
                  <a:lnTo>
                    <a:pt x="9259" y="7143"/>
                  </a:lnTo>
                  <a:lnTo>
                    <a:pt x="9753" y="7975"/>
                  </a:lnTo>
                  <a:lnTo>
                    <a:pt x="9974" y="8564"/>
                  </a:lnTo>
                  <a:lnTo>
                    <a:pt x="9974" y="8690"/>
                  </a:lnTo>
                  <a:lnTo>
                    <a:pt x="9926" y="8738"/>
                  </a:lnTo>
                  <a:lnTo>
                    <a:pt x="10022" y="9028"/>
                  </a:lnTo>
                  <a:lnTo>
                    <a:pt x="9926" y="8932"/>
                  </a:lnTo>
                  <a:lnTo>
                    <a:pt x="9868" y="8932"/>
                  </a:lnTo>
                  <a:lnTo>
                    <a:pt x="9820" y="8980"/>
                  </a:lnTo>
                  <a:lnTo>
                    <a:pt x="10071" y="9424"/>
                  </a:lnTo>
                  <a:lnTo>
                    <a:pt x="10071" y="9695"/>
                  </a:lnTo>
                  <a:lnTo>
                    <a:pt x="9896" y="10013"/>
                  </a:lnTo>
                  <a:lnTo>
                    <a:pt x="9645" y="10110"/>
                  </a:lnTo>
                  <a:lnTo>
                    <a:pt x="9376" y="10043"/>
                  </a:lnTo>
                  <a:lnTo>
                    <a:pt x="9278" y="9840"/>
                  </a:lnTo>
                  <a:lnTo>
                    <a:pt x="9376" y="9279"/>
                  </a:lnTo>
                  <a:lnTo>
                    <a:pt x="9433" y="9231"/>
                  </a:lnTo>
                  <a:lnTo>
                    <a:pt x="9376" y="9153"/>
                  </a:lnTo>
                  <a:lnTo>
                    <a:pt x="9230" y="9376"/>
                  </a:lnTo>
                  <a:lnTo>
                    <a:pt x="9162" y="9946"/>
                  </a:lnTo>
                  <a:lnTo>
                    <a:pt x="9181" y="9965"/>
                  </a:lnTo>
                  <a:lnTo>
                    <a:pt x="8988" y="9994"/>
                  </a:lnTo>
                  <a:lnTo>
                    <a:pt x="8785" y="9965"/>
                  </a:lnTo>
                  <a:lnTo>
                    <a:pt x="8640" y="9820"/>
                  </a:lnTo>
                  <a:lnTo>
                    <a:pt x="8689" y="9772"/>
                  </a:lnTo>
                  <a:lnTo>
                    <a:pt x="8670" y="9743"/>
                  </a:lnTo>
                  <a:lnTo>
                    <a:pt x="8622" y="9743"/>
                  </a:lnTo>
                  <a:lnTo>
                    <a:pt x="8785" y="9183"/>
                  </a:lnTo>
                  <a:lnTo>
                    <a:pt x="9036" y="9183"/>
                  </a:lnTo>
                  <a:lnTo>
                    <a:pt x="9278" y="9105"/>
                  </a:lnTo>
                  <a:lnTo>
                    <a:pt x="9181" y="9028"/>
                  </a:lnTo>
                  <a:lnTo>
                    <a:pt x="8785" y="9028"/>
                  </a:lnTo>
                  <a:lnTo>
                    <a:pt x="8670" y="9201"/>
                  </a:lnTo>
                  <a:lnTo>
                    <a:pt x="8496" y="9792"/>
                  </a:lnTo>
                  <a:lnTo>
                    <a:pt x="8176" y="9723"/>
                  </a:lnTo>
                  <a:lnTo>
                    <a:pt x="7983" y="9521"/>
                  </a:lnTo>
                  <a:lnTo>
                    <a:pt x="7983" y="9376"/>
                  </a:lnTo>
                  <a:lnTo>
                    <a:pt x="8351" y="8912"/>
                  </a:lnTo>
                  <a:lnTo>
                    <a:pt x="8447" y="8854"/>
                  </a:lnTo>
                  <a:lnTo>
                    <a:pt x="8640" y="8883"/>
                  </a:lnTo>
                  <a:lnTo>
                    <a:pt x="8891" y="8960"/>
                  </a:lnTo>
                  <a:lnTo>
                    <a:pt x="8891" y="8883"/>
                  </a:lnTo>
                  <a:lnTo>
                    <a:pt x="8785" y="8767"/>
                  </a:lnTo>
                  <a:lnTo>
                    <a:pt x="8766" y="8051"/>
                  </a:lnTo>
                  <a:lnTo>
                    <a:pt x="8477" y="7018"/>
                  </a:lnTo>
                  <a:lnTo>
                    <a:pt x="8157" y="6457"/>
                  </a:lnTo>
                  <a:lnTo>
                    <a:pt x="7857" y="6080"/>
                  </a:lnTo>
                  <a:lnTo>
                    <a:pt x="7809" y="6032"/>
                  </a:lnTo>
                  <a:lnTo>
                    <a:pt x="7238" y="5500"/>
                  </a:lnTo>
                  <a:lnTo>
                    <a:pt x="7190" y="5404"/>
                  </a:lnTo>
                  <a:lnTo>
                    <a:pt x="7123" y="5355"/>
                  </a:lnTo>
                  <a:lnTo>
                    <a:pt x="7045" y="5404"/>
                  </a:lnTo>
                  <a:lnTo>
                    <a:pt x="7142" y="5597"/>
                  </a:lnTo>
                  <a:lnTo>
                    <a:pt x="7394" y="5809"/>
                  </a:lnTo>
                  <a:lnTo>
                    <a:pt x="7238" y="5790"/>
                  </a:lnTo>
                  <a:lnTo>
                    <a:pt x="6969" y="5761"/>
                  </a:lnTo>
                  <a:lnTo>
                    <a:pt x="6534" y="5549"/>
                  </a:lnTo>
                  <a:lnTo>
                    <a:pt x="6118" y="5007"/>
                  </a:lnTo>
                  <a:lnTo>
                    <a:pt x="6118" y="4958"/>
                  </a:lnTo>
                  <a:lnTo>
                    <a:pt x="6012" y="4930"/>
                  </a:lnTo>
                  <a:lnTo>
                    <a:pt x="5964" y="4882"/>
                  </a:lnTo>
                  <a:lnTo>
                    <a:pt x="6118" y="4785"/>
                  </a:lnTo>
                  <a:lnTo>
                    <a:pt x="6166" y="4737"/>
                  </a:lnTo>
                  <a:lnTo>
                    <a:pt x="6166" y="4707"/>
                  </a:lnTo>
                  <a:lnTo>
                    <a:pt x="6118" y="4659"/>
                  </a:lnTo>
                  <a:lnTo>
                    <a:pt x="6040" y="4659"/>
                  </a:lnTo>
                  <a:lnTo>
                    <a:pt x="5847" y="4833"/>
                  </a:lnTo>
                  <a:lnTo>
                    <a:pt x="5576" y="4910"/>
                  </a:lnTo>
                  <a:lnTo>
                    <a:pt x="5306" y="4882"/>
                  </a:lnTo>
                  <a:lnTo>
                    <a:pt x="5054" y="4640"/>
                  </a:lnTo>
                  <a:lnTo>
                    <a:pt x="5006" y="4466"/>
                  </a:lnTo>
                  <a:lnTo>
                    <a:pt x="5084" y="4388"/>
                  </a:lnTo>
                  <a:lnTo>
                    <a:pt x="5006" y="4321"/>
                  </a:lnTo>
                  <a:lnTo>
                    <a:pt x="4764" y="4533"/>
                  </a:lnTo>
                  <a:lnTo>
                    <a:pt x="4417" y="4514"/>
                  </a:lnTo>
                  <a:lnTo>
                    <a:pt x="4194" y="4466"/>
                  </a:lnTo>
                  <a:lnTo>
                    <a:pt x="3702" y="4592"/>
                  </a:lnTo>
                  <a:lnTo>
                    <a:pt x="3334" y="4804"/>
                  </a:lnTo>
                  <a:lnTo>
                    <a:pt x="2899" y="5133"/>
                  </a:lnTo>
                  <a:lnTo>
                    <a:pt x="2377" y="5200"/>
                  </a:lnTo>
                  <a:lnTo>
                    <a:pt x="1421" y="5229"/>
                  </a:lnTo>
                  <a:lnTo>
                    <a:pt x="1226" y="5278"/>
                  </a:lnTo>
                  <a:lnTo>
                    <a:pt x="908" y="5200"/>
                  </a:lnTo>
                  <a:lnTo>
                    <a:pt x="830" y="5133"/>
                  </a:lnTo>
                  <a:lnTo>
                    <a:pt x="830" y="5055"/>
                  </a:lnTo>
                  <a:lnTo>
                    <a:pt x="927" y="5055"/>
                  </a:lnTo>
                  <a:lnTo>
                    <a:pt x="1101" y="5103"/>
                  </a:lnTo>
                  <a:lnTo>
                    <a:pt x="2010" y="5055"/>
                  </a:lnTo>
                  <a:lnTo>
                    <a:pt x="2377" y="4833"/>
                  </a:lnTo>
                  <a:lnTo>
                    <a:pt x="2580" y="4640"/>
                  </a:lnTo>
                  <a:lnTo>
                    <a:pt x="2870" y="4533"/>
                  </a:lnTo>
                  <a:lnTo>
                    <a:pt x="4194" y="3751"/>
                  </a:lnTo>
                  <a:lnTo>
                    <a:pt x="4543" y="3587"/>
                  </a:lnTo>
                  <a:lnTo>
                    <a:pt x="4688" y="3606"/>
                  </a:lnTo>
                  <a:lnTo>
                    <a:pt x="4784" y="3732"/>
                  </a:lnTo>
                  <a:lnTo>
                    <a:pt x="4890" y="3702"/>
                  </a:lnTo>
                  <a:lnTo>
                    <a:pt x="4909" y="3683"/>
                  </a:lnTo>
                  <a:lnTo>
                    <a:pt x="4784" y="3461"/>
                  </a:lnTo>
                  <a:lnTo>
                    <a:pt x="4668" y="3412"/>
                  </a:lnTo>
                  <a:lnTo>
                    <a:pt x="4493" y="3190"/>
                  </a:lnTo>
                  <a:lnTo>
                    <a:pt x="4348" y="3093"/>
                  </a:lnTo>
                  <a:lnTo>
                    <a:pt x="4021" y="3113"/>
                  </a:lnTo>
                  <a:lnTo>
                    <a:pt x="3605" y="3383"/>
                  </a:lnTo>
                  <a:lnTo>
                    <a:pt x="2773" y="4243"/>
                  </a:lnTo>
                  <a:lnTo>
                    <a:pt x="2203" y="4785"/>
                  </a:lnTo>
                  <a:lnTo>
                    <a:pt x="1961" y="4882"/>
                  </a:lnTo>
                  <a:lnTo>
                    <a:pt x="1304" y="4958"/>
                  </a:lnTo>
                  <a:lnTo>
                    <a:pt x="879" y="4862"/>
                  </a:lnTo>
                  <a:lnTo>
                    <a:pt x="715" y="4659"/>
                  </a:lnTo>
                  <a:lnTo>
                    <a:pt x="541" y="4224"/>
                  </a:lnTo>
                  <a:lnTo>
                    <a:pt x="589" y="4050"/>
                  </a:lnTo>
                  <a:lnTo>
                    <a:pt x="609" y="4021"/>
                  </a:lnTo>
                  <a:lnTo>
                    <a:pt x="589" y="4002"/>
                  </a:lnTo>
                  <a:lnTo>
                    <a:pt x="541" y="4002"/>
                  </a:lnTo>
                  <a:lnTo>
                    <a:pt x="463" y="4146"/>
                  </a:lnTo>
                  <a:lnTo>
                    <a:pt x="559" y="4514"/>
                  </a:lnTo>
                  <a:lnTo>
                    <a:pt x="656" y="4756"/>
                  </a:lnTo>
                  <a:lnTo>
                    <a:pt x="782" y="4930"/>
                  </a:lnTo>
                  <a:lnTo>
                    <a:pt x="589" y="4910"/>
                  </a:lnTo>
                  <a:lnTo>
                    <a:pt x="366" y="4737"/>
                  </a:lnTo>
                  <a:lnTo>
                    <a:pt x="67" y="4195"/>
                  </a:lnTo>
                  <a:lnTo>
                    <a:pt x="0" y="3509"/>
                  </a:lnTo>
                  <a:lnTo>
                    <a:pt x="67" y="2968"/>
                  </a:lnTo>
                  <a:lnTo>
                    <a:pt x="96" y="2939"/>
                  </a:lnTo>
                  <a:lnTo>
                    <a:pt x="241" y="3316"/>
                  </a:lnTo>
                  <a:lnTo>
                    <a:pt x="386" y="3461"/>
                  </a:lnTo>
                  <a:lnTo>
                    <a:pt x="463" y="3461"/>
                  </a:lnTo>
                  <a:lnTo>
                    <a:pt x="685" y="3113"/>
                  </a:lnTo>
                  <a:lnTo>
                    <a:pt x="734" y="2939"/>
                  </a:lnTo>
                  <a:lnTo>
                    <a:pt x="985" y="2725"/>
                  </a:lnTo>
                  <a:lnTo>
                    <a:pt x="1276" y="2649"/>
                  </a:lnTo>
                  <a:lnTo>
                    <a:pt x="1324" y="2600"/>
                  </a:lnTo>
                  <a:lnTo>
                    <a:pt x="1256" y="2456"/>
                  </a:lnTo>
                  <a:lnTo>
                    <a:pt x="1226" y="2456"/>
                  </a:lnTo>
                  <a:lnTo>
                    <a:pt x="1198" y="2426"/>
                  </a:lnTo>
                  <a:lnTo>
                    <a:pt x="1198" y="2378"/>
                  </a:lnTo>
                  <a:lnTo>
                    <a:pt x="2106" y="2426"/>
                  </a:lnTo>
                  <a:lnTo>
                    <a:pt x="3170" y="2677"/>
                  </a:lnTo>
                  <a:lnTo>
                    <a:pt x="3585" y="2725"/>
                  </a:lnTo>
                  <a:lnTo>
                    <a:pt x="4272" y="2775"/>
                  </a:lnTo>
                  <a:lnTo>
                    <a:pt x="4591" y="2677"/>
                  </a:lnTo>
                  <a:lnTo>
                    <a:pt x="4668" y="2629"/>
                  </a:lnTo>
                  <a:lnTo>
                    <a:pt x="4736" y="2552"/>
                  </a:lnTo>
                  <a:lnTo>
                    <a:pt x="4736" y="2532"/>
                  </a:lnTo>
                  <a:lnTo>
                    <a:pt x="4688" y="2474"/>
                  </a:lnTo>
                  <a:lnTo>
                    <a:pt x="4591" y="2532"/>
                  </a:lnTo>
                  <a:lnTo>
                    <a:pt x="4543" y="2582"/>
                  </a:lnTo>
                  <a:lnTo>
                    <a:pt x="4493" y="2378"/>
                  </a:lnTo>
                  <a:lnTo>
                    <a:pt x="4368" y="2253"/>
                  </a:lnTo>
                  <a:lnTo>
                    <a:pt x="4619" y="2088"/>
                  </a:lnTo>
                  <a:lnTo>
                    <a:pt x="4813" y="2088"/>
                  </a:lnTo>
                  <a:lnTo>
                    <a:pt x="4842" y="2060"/>
                  </a:lnTo>
                  <a:lnTo>
                    <a:pt x="4813" y="2010"/>
                  </a:lnTo>
                  <a:lnTo>
                    <a:pt x="4764" y="1962"/>
                  </a:lnTo>
                  <a:lnTo>
                    <a:pt x="4513" y="2040"/>
                  </a:lnTo>
                  <a:lnTo>
                    <a:pt x="4049" y="2311"/>
                  </a:lnTo>
                  <a:lnTo>
                    <a:pt x="3808" y="2281"/>
                  </a:lnTo>
                  <a:lnTo>
                    <a:pt x="3730" y="2136"/>
                  </a:lnTo>
                  <a:lnTo>
                    <a:pt x="3778" y="1885"/>
                  </a:lnTo>
                  <a:lnTo>
                    <a:pt x="3827" y="1837"/>
                  </a:lnTo>
                  <a:lnTo>
                    <a:pt x="3808" y="1817"/>
                  </a:lnTo>
                  <a:lnTo>
                    <a:pt x="3750" y="1817"/>
                  </a:lnTo>
                  <a:lnTo>
                    <a:pt x="3633" y="2108"/>
                  </a:lnTo>
                  <a:lnTo>
                    <a:pt x="3653" y="2253"/>
                  </a:lnTo>
                  <a:lnTo>
                    <a:pt x="3479" y="2311"/>
                  </a:lnTo>
                  <a:lnTo>
                    <a:pt x="3382" y="2281"/>
                  </a:lnTo>
                  <a:lnTo>
                    <a:pt x="3315" y="2108"/>
                  </a:lnTo>
                  <a:lnTo>
                    <a:pt x="3363" y="1885"/>
                  </a:lnTo>
                  <a:lnTo>
                    <a:pt x="3431" y="1885"/>
                  </a:lnTo>
                  <a:lnTo>
                    <a:pt x="3605" y="1663"/>
                  </a:lnTo>
                  <a:lnTo>
                    <a:pt x="3702" y="1663"/>
                  </a:lnTo>
                  <a:lnTo>
                    <a:pt x="3750" y="1614"/>
                  </a:lnTo>
                  <a:lnTo>
                    <a:pt x="3605" y="1518"/>
                  </a:lnTo>
                  <a:lnTo>
                    <a:pt x="3431" y="1518"/>
                  </a:lnTo>
                  <a:lnTo>
                    <a:pt x="3605" y="1469"/>
                  </a:lnTo>
                  <a:lnTo>
                    <a:pt x="3827" y="1469"/>
                  </a:lnTo>
                  <a:lnTo>
                    <a:pt x="3856" y="1441"/>
                  </a:lnTo>
                  <a:lnTo>
                    <a:pt x="3856" y="1393"/>
                  </a:lnTo>
                  <a:lnTo>
                    <a:pt x="3605" y="1276"/>
                  </a:lnTo>
                  <a:lnTo>
                    <a:pt x="3585" y="1248"/>
                  </a:lnTo>
                  <a:lnTo>
                    <a:pt x="3856" y="1276"/>
                  </a:lnTo>
                  <a:lnTo>
                    <a:pt x="4079" y="1393"/>
                  </a:lnTo>
                  <a:lnTo>
                    <a:pt x="4127" y="1393"/>
                  </a:lnTo>
                  <a:lnTo>
                    <a:pt x="4146" y="1373"/>
                  </a:lnTo>
                  <a:lnTo>
                    <a:pt x="4049" y="1228"/>
                  </a:lnTo>
                  <a:lnTo>
                    <a:pt x="3953" y="1170"/>
                  </a:lnTo>
                  <a:lnTo>
                    <a:pt x="3875" y="1102"/>
                  </a:lnTo>
                  <a:lnTo>
                    <a:pt x="3875" y="1083"/>
                  </a:lnTo>
                  <a:lnTo>
                    <a:pt x="4049" y="1131"/>
                  </a:lnTo>
                  <a:lnTo>
                    <a:pt x="4127" y="1198"/>
                  </a:lnTo>
                  <a:lnTo>
                    <a:pt x="4146" y="1393"/>
                  </a:lnTo>
                  <a:lnTo>
                    <a:pt x="4242" y="1393"/>
                  </a:lnTo>
                  <a:lnTo>
                    <a:pt x="4300" y="1343"/>
                  </a:lnTo>
                  <a:lnTo>
                    <a:pt x="4242" y="1295"/>
                  </a:lnTo>
                  <a:lnTo>
                    <a:pt x="4242" y="1150"/>
                  </a:lnTo>
                  <a:lnTo>
                    <a:pt x="4194" y="1053"/>
                  </a:lnTo>
                  <a:lnTo>
                    <a:pt x="4194" y="783"/>
                  </a:lnTo>
                  <a:lnTo>
                    <a:pt x="4049" y="117"/>
                  </a:lnTo>
                  <a:lnTo>
                    <a:pt x="4001" y="0"/>
                  </a:lnTo>
                  <a:lnTo>
                    <a:pt x="4194" y="290"/>
                  </a:lnTo>
                  <a:lnTo>
                    <a:pt x="4348" y="687"/>
                  </a:lnTo>
                  <a:close/>
                </a:path>
              </a:pathLst>
            </a:custGeom>
            <a:solidFill>
              <a:srgbClr val="CC6633"/>
            </a:solidFill>
            <a:ln w="9525">
              <a:noFill/>
              <a:round/>
              <a:headEnd/>
              <a:tailEnd/>
            </a:ln>
          </p:spPr>
          <p:txBody>
            <a:bodyPr>
              <a:prstTxWarp prst="textNoShape">
                <a:avLst/>
              </a:prstTxWarp>
            </a:bodyPr>
            <a:lstStyle/>
            <a:p>
              <a:endParaRPr lang="en-US"/>
            </a:p>
          </p:txBody>
        </p:sp>
        <p:sp>
          <p:nvSpPr>
            <p:cNvPr id="63505" name="Freeform 339"/>
            <p:cNvSpPr>
              <a:spLocks/>
            </p:cNvSpPr>
            <p:nvPr/>
          </p:nvSpPr>
          <p:spPr bwMode="auto">
            <a:xfrm>
              <a:off x="1030" y="2848"/>
              <a:ext cx="165" cy="104"/>
            </a:xfrm>
            <a:custGeom>
              <a:avLst/>
              <a:gdLst>
                <a:gd name="T0" fmla="*/ 1055 w 1325"/>
                <a:gd name="T1" fmla="*/ 193 h 830"/>
                <a:gd name="T2" fmla="*/ 1151 w 1325"/>
                <a:gd name="T3" fmla="*/ 289 h 830"/>
                <a:gd name="T4" fmla="*/ 1151 w 1325"/>
                <a:gd name="T5" fmla="*/ 338 h 830"/>
                <a:gd name="T6" fmla="*/ 1131 w 1325"/>
                <a:gd name="T7" fmla="*/ 366 h 830"/>
                <a:gd name="T8" fmla="*/ 1325 w 1325"/>
                <a:gd name="T9" fmla="*/ 511 h 830"/>
                <a:gd name="T10" fmla="*/ 1325 w 1325"/>
                <a:gd name="T11" fmla="*/ 531 h 830"/>
                <a:gd name="T12" fmla="*/ 977 w 1325"/>
                <a:gd name="T13" fmla="*/ 511 h 830"/>
                <a:gd name="T14" fmla="*/ 861 w 1325"/>
                <a:gd name="T15" fmla="*/ 609 h 830"/>
                <a:gd name="T16" fmla="*/ 861 w 1325"/>
                <a:gd name="T17" fmla="*/ 637 h 830"/>
                <a:gd name="T18" fmla="*/ 910 w 1325"/>
                <a:gd name="T19" fmla="*/ 685 h 830"/>
                <a:gd name="T20" fmla="*/ 1131 w 1325"/>
                <a:gd name="T21" fmla="*/ 734 h 830"/>
                <a:gd name="T22" fmla="*/ 910 w 1325"/>
                <a:gd name="T23" fmla="*/ 782 h 830"/>
                <a:gd name="T24" fmla="*/ 832 w 1325"/>
                <a:gd name="T25" fmla="*/ 830 h 830"/>
                <a:gd name="T26" fmla="*/ 494 w 1325"/>
                <a:gd name="T27" fmla="*/ 589 h 830"/>
                <a:gd name="T28" fmla="*/ 0 w 1325"/>
                <a:gd name="T29" fmla="*/ 221 h 830"/>
                <a:gd name="T30" fmla="*/ 50 w 1325"/>
                <a:gd name="T31" fmla="*/ 125 h 830"/>
                <a:gd name="T32" fmla="*/ 271 w 1325"/>
                <a:gd name="T33" fmla="*/ 0 h 830"/>
                <a:gd name="T34" fmla="*/ 715 w 1325"/>
                <a:gd name="T35" fmla="*/ 18 h 830"/>
                <a:gd name="T36" fmla="*/ 1055 w 1325"/>
                <a:gd name="T37" fmla="*/ 193 h 830"/>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25"/>
                <a:gd name="T58" fmla="*/ 0 h 830"/>
                <a:gd name="T59" fmla="*/ 1325 w 1325"/>
                <a:gd name="T60" fmla="*/ 830 h 830"/>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25" h="830">
                  <a:moveTo>
                    <a:pt x="1055" y="193"/>
                  </a:moveTo>
                  <a:lnTo>
                    <a:pt x="1151" y="289"/>
                  </a:lnTo>
                  <a:lnTo>
                    <a:pt x="1151" y="338"/>
                  </a:lnTo>
                  <a:lnTo>
                    <a:pt x="1131" y="366"/>
                  </a:lnTo>
                  <a:lnTo>
                    <a:pt x="1325" y="511"/>
                  </a:lnTo>
                  <a:lnTo>
                    <a:pt x="1325" y="531"/>
                  </a:lnTo>
                  <a:lnTo>
                    <a:pt x="977" y="511"/>
                  </a:lnTo>
                  <a:lnTo>
                    <a:pt x="861" y="609"/>
                  </a:lnTo>
                  <a:lnTo>
                    <a:pt x="861" y="637"/>
                  </a:lnTo>
                  <a:lnTo>
                    <a:pt x="910" y="685"/>
                  </a:lnTo>
                  <a:lnTo>
                    <a:pt x="1131" y="734"/>
                  </a:lnTo>
                  <a:lnTo>
                    <a:pt x="910" y="782"/>
                  </a:lnTo>
                  <a:lnTo>
                    <a:pt x="832" y="830"/>
                  </a:lnTo>
                  <a:lnTo>
                    <a:pt x="494" y="589"/>
                  </a:lnTo>
                  <a:lnTo>
                    <a:pt x="0" y="221"/>
                  </a:lnTo>
                  <a:lnTo>
                    <a:pt x="50" y="125"/>
                  </a:lnTo>
                  <a:lnTo>
                    <a:pt x="271" y="0"/>
                  </a:lnTo>
                  <a:lnTo>
                    <a:pt x="715" y="18"/>
                  </a:lnTo>
                  <a:lnTo>
                    <a:pt x="1055" y="193"/>
                  </a:lnTo>
                  <a:close/>
                </a:path>
              </a:pathLst>
            </a:custGeom>
            <a:solidFill>
              <a:srgbClr val="E07038"/>
            </a:solidFill>
            <a:ln w="9525">
              <a:noFill/>
              <a:round/>
              <a:headEnd/>
              <a:tailEnd/>
            </a:ln>
          </p:spPr>
          <p:txBody>
            <a:bodyPr>
              <a:prstTxWarp prst="textNoShape">
                <a:avLst/>
              </a:prstTxWarp>
            </a:bodyPr>
            <a:lstStyle/>
            <a:p>
              <a:endParaRPr lang="en-US"/>
            </a:p>
          </p:txBody>
        </p:sp>
        <p:sp>
          <p:nvSpPr>
            <p:cNvPr id="63506" name="Freeform 340"/>
            <p:cNvSpPr>
              <a:spLocks/>
            </p:cNvSpPr>
            <p:nvPr/>
          </p:nvSpPr>
          <p:spPr bwMode="auto">
            <a:xfrm>
              <a:off x="2070" y="2996"/>
              <a:ext cx="617" cy="582"/>
            </a:xfrm>
            <a:custGeom>
              <a:avLst/>
              <a:gdLst>
                <a:gd name="T0" fmla="*/ 2561 w 4939"/>
                <a:gd name="T1" fmla="*/ 145 h 4659"/>
                <a:gd name="T2" fmla="*/ 2929 w 4939"/>
                <a:gd name="T3" fmla="*/ 223 h 4659"/>
                <a:gd name="T4" fmla="*/ 3489 w 4939"/>
                <a:gd name="T5" fmla="*/ 609 h 4659"/>
                <a:gd name="T6" fmla="*/ 3740 w 4939"/>
                <a:gd name="T7" fmla="*/ 880 h 4659"/>
                <a:gd name="T8" fmla="*/ 4127 w 4939"/>
                <a:gd name="T9" fmla="*/ 1518 h 4659"/>
                <a:gd name="T10" fmla="*/ 4601 w 4939"/>
                <a:gd name="T11" fmla="*/ 2108 h 4659"/>
                <a:gd name="T12" fmla="*/ 4939 w 4939"/>
                <a:gd name="T13" fmla="*/ 2378 h 4659"/>
                <a:gd name="T14" fmla="*/ 4620 w 4939"/>
                <a:gd name="T15" fmla="*/ 2329 h 4659"/>
                <a:gd name="T16" fmla="*/ 4446 w 4939"/>
                <a:gd name="T17" fmla="*/ 2204 h 4659"/>
                <a:gd name="T18" fmla="*/ 4379 w 4939"/>
                <a:gd name="T19" fmla="*/ 2281 h 4659"/>
                <a:gd name="T20" fmla="*/ 4398 w 4939"/>
                <a:gd name="T21" fmla="*/ 2311 h 4659"/>
                <a:gd name="T22" fmla="*/ 4350 w 4939"/>
                <a:gd name="T23" fmla="*/ 2407 h 4659"/>
                <a:gd name="T24" fmla="*/ 4446 w 4939"/>
                <a:gd name="T25" fmla="*/ 2523 h 4659"/>
                <a:gd name="T26" fmla="*/ 4476 w 4939"/>
                <a:gd name="T27" fmla="*/ 2504 h 4659"/>
                <a:gd name="T28" fmla="*/ 4745 w 4939"/>
                <a:gd name="T29" fmla="*/ 2939 h 4659"/>
                <a:gd name="T30" fmla="*/ 4823 w 4939"/>
                <a:gd name="T31" fmla="*/ 3316 h 4659"/>
                <a:gd name="T32" fmla="*/ 4524 w 4939"/>
                <a:gd name="T33" fmla="*/ 2697 h 4659"/>
                <a:gd name="T34" fmla="*/ 4398 w 4939"/>
                <a:gd name="T35" fmla="*/ 2619 h 4659"/>
                <a:gd name="T36" fmla="*/ 4379 w 4939"/>
                <a:gd name="T37" fmla="*/ 2619 h 4659"/>
                <a:gd name="T38" fmla="*/ 4379 w 4939"/>
                <a:gd name="T39" fmla="*/ 2745 h 4659"/>
                <a:gd name="T40" fmla="*/ 4426 w 4939"/>
                <a:gd name="T41" fmla="*/ 2842 h 4659"/>
                <a:gd name="T42" fmla="*/ 4398 w 4939"/>
                <a:gd name="T43" fmla="*/ 3557 h 4659"/>
                <a:gd name="T44" fmla="*/ 4233 w 4939"/>
                <a:gd name="T45" fmla="*/ 4514 h 4659"/>
                <a:gd name="T46" fmla="*/ 4156 w 4939"/>
                <a:gd name="T47" fmla="*/ 4659 h 4659"/>
                <a:gd name="T48" fmla="*/ 4108 w 4939"/>
                <a:gd name="T49" fmla="*/ 3606 h 4659"/>
                <a:gd name="T50" fmla="*/ 4011 w 4939"/>
                <a:gd name="T51" fmla="*/ 3364 h 4659"/>
                <a:gd name="T52" fmla="*/ 3963 w 4939"/>
                <a:gd name="T53" fmla="*/ 3316 h 4659"/>
                <a:gd name="T54" fmla="*/ 3856 w 4939"/>
                <a:gd name="T55" fmla="*/ 3412 h 4659"/>
                <a:gd name="T56" fmla="*/ 3740 w 4939"/>
                <a:gd name="T57" fmla="*/ 4070 h 4659"/>
                <a:gd name="T58" fmla="*/ 3538 w 4939"/>
                <a:gd name="T59" fmla="*/ 4562 h 4659"/>
                <a:gd name="T60" fmla="*/ 3489 w 4939"/>
                <a:gd name="T61" fmla="*/ 4243 h 4659"/>
                <a:gd name="T62" fmla="*/ 3586 w 4939"/>
                <a:gd name="T63" fmla="*/ 3538 h 4659"/>
                <a:gd name="T64" fmla="*/ 3711 w 4939"/>
                <a:gd name="T65" fmla="*/ 3016 h 4659"/>
                <a:gd name="T66" fmla="*/ 3634 w 4939"/>
                <a:gd name="T67" fmla="*/ 2775 h 4659"/>
                <a:gd name="T68" fmla="*/ 3566 w 4939"/>
                <a:gd name="T69" fmla="*/ 2775 h 4659"/>
                <a:gd name="T70" fmla="*/ 3345 w 4939"/>
                <a:gd name="T71" fmla="*/ 3190 h 4659"/>
                <a:gd name="T72" fmla="*/ 3267 w 4939"/>
                <a:gd name="T73" fmla="*/ 3258 h 4659"/>
                <a:gd name="T74" fmla="*/ 3315 w 4939"/>
                <a:gd name="T75" fmla="*/ 2987 h 4659"/>
                <a:gd name="T76" fmla="*/ 3219 w 4939"/>
                <a:gd name="T77" fmla="*/ 2204 h 4659"/>
                <a:gd name="T78" fmla="*/ 3025 w 4939"/>
                <a:gd name="T79" fmla="*/ 1789 h 4659"/>
                <a:gd name="T80" fmla="*/ 2262 w 4939"/>
                <a:gd name="T81" fmla="*/ 1122 h 4659"/>
                <a:gd name="T82" fmla="*/ 1402 w 4939"/>
                <a:gd name="T83" fmla="*/ 783 h 4659"/>
                <a:gd name="T84" fmla="*/ 473 w 4939"/>
                <a:gd name="T85" fmla="*/ 687 h 4659"/>
                <a:gd name="T86" fmla="*/ 96 w 4939"/>
                <a:gd name="T87" fmla="*/ 783 h 4659"/>
                <a:gd name="T88" fmla="*/ 0 w 4939"/>
                <a:gd name="T89" fmla="*/ 590 h 4659"/>
                <a:gd name="T90" fmla="*/ 425 w 4939"/>
                <a:gd name="T91" fmla="*/ 338 h 4659"/>
                <a:gd name="T92" fmla="*/ 1014 w 4939"/>
                <a:gd name="T93" fmla="*/ 98 h 4659"/>
                <a:gd name="T94" fmla="*/ 1623 w 4939"/>
                <a:gd name="T95" fmla="*/ 0 h 4659"/>
                <a:gd name="T96" fmla="*/ 2039 w 4939"/>
                <a:gd name="T97" fmla="*/ 20 h 4659"/>
                <a:gd name="T98" fmla="*/ 2561 w 4939"/>
                <a:gd name="T99" fmla="*/ 145 h 4659"/>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4939"/>
                <a:gd name="T151" fmla="*/ 0 h 4659"/>
                <a:gd name="T152" fmla="*/ 4939 w 4939"/>
                <a:gd name="T153" fmla="*/ 4659 h 4659"/>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4939" h="4659">
                  <a:moveTo>
                    <a:pt x="2561" y="145"/>
                  </a:moveTo>
                  <a:lnTo>
                    <a:pt x="2929" y="223"/>
                  </a:lnTo>
                  <a:lnTo>
                    <a:pt x="3489" y="609"/>
                  </a:lnTo>
                  <a:lnTo>
                    <a:pt x="3740" y="880"/>
                  </a:lnTo>
                  <a:lnTo>
                    <a:pt x="4127" y="1518"/>
                  </a:lnTo>
                  <a:lnTo>
                    <a:pt x="4601" y="2108"/>
                  </a:lnTo>
                  <a:lnTo>
                    <a:pt x="4939" y="2378"/>
                  </a:lnTo>
                  <a:lnTo>
                    <a:pt x="4620" y="2329"/>
                  </a:lnTo>
                  <a:lnTo>
                    <a:pt x="4446" y="2204"/>
                  </a:lnTo>
                  <a:lnTo>
                    <a:pt x="4379" y="2281"/>
                  </a:lnTo>
                  <a:lnTo>
                    <a:pt x="4398" y="2311"/>
                  </a:lnTo>
                  <a:lnTo>
                    <a:pt x="4350" y="2407"/>
                  </a:lnTo>
                  <a:lnTo>
                    <a:pt x="4446" y="2523"/>
                  </a:lnTo>
                  <a:lnTo>
                    <a:pt x="4476" y="2504"/>
                  </a:lnTo>
                  <a:lnTo>
                    <a:pt x="4745" y="2939"/>
                  </a:lnTo>
                  <a:lnTo>
                    <a:pt x="4823" y="3316"/>
                  </a:lnTo>
                  <a:lnTo>
                    <a:pt x="4524" y="2697"/>
                  </a:lnTo>
                  <a:lnTo>
                    <a:pt x="4398" y="2619"/>
                  </a:lnTo>
                  <a:lnTo>
                    <a:pt x="4379" y="2619"/>
                  </a:lnTo>
                  <a:lnTo>
                    <a:pt x="4379" y="2745"/>
                  </a:lnTo>
                  <a:lnTo>
                    <a:pt x="4426" y="2842"/>
                  </a:lnTo>
                  <a:lnTo>
                    <a:pt x="4398" y="3557"/>
                  </a:lnTo>
                  <a:lnTo>
                    <a:pt x="4233" y="4514"/>
                  </a:lnTo>
                  <a:lnTo>
                    <a:pt x="4156" y="4659"/>
                  </a:lnTo>
                  <a:lnTo>
                    <a:pt x="4108" y="3606"/>
                  </a:lnTo>
                  <a:lnTo>
                    <a:pt x="4011" y="3364"/>
                  </a:lnTo>
                  <a:lnTo>
                    <a:pt x="3963" y="3316"/>
                  </a:lnTo>
                  <a:lnTo>
                    <a:pt x="3856" y="3412"/>
                  </a:lnTo>
                  <a:lnTo>
                    <a:pt x="3740" y="4070"/>
                  </a:lnTo>
                  <a:lnTo>
                    <a:pt x="3538" y="4562"/>
                  </a:lnTo>
                  <a:lnTo>
                    <a:pt x="3489" y="4243"/>
                  </a:lnTo>
                  <a:lnTo>
                    <a:pt x="3586" y="3538"/>
                  </a:lnTo>
                  <a:lnTo>
                    <a:pt x="3711" y="3016"/>
                  </a:lnTo>
                  <a:lnTo>
                    <a:pt x="3634" y="2775"/>
                  </a:lnTo>
                  <a:lnTo>
                    <a:pt x="3566" y="2775"/>
                  </a:lnTo>
                  <a:lnTo>
                    <a:pt x="3345" y="3190"/>
                  </a:lnTo>
                  <a:lnTo>
                    <a:pt x="3267" y="3258"/>
                  </a:lnTo>
                  <a:lnTo>
                    <a:pt x="3315" y="2987"/>
                  </a:lnTo>
                  <a:lnTo>
                    <a:pt x="3219" y="2204"/>
                  </a:lnTo>
                  <a:lnTo>
                    <a:pt x="3025" y="1789"/>
                  </a:lnTo>
                  <a:lnTo>
                    <a:pt x="2262" y="1122"/>
                  </a:lnTo>
                  <a:lnTo>
                    <a:pt x="1402" y="783"/>
                  </a:lnTo>
                  <a:lnTo>
                    <a:pt x="473" y="687"/>
                  </a:lnTo>
                  <a:lnTo>
                    <a:pt x="96" y="783"/>
                  </a:lnTo>
                  <a:lnTo>
                    <a:pt x="0" y="590"/>
                  </a:lnTo>
                  <a:lnTo>
                    <a:pt x="425" y="338"/>
                  </a:lnTo>
                  <a:lnTo>
                    <a:pt x="1014" y="98"/>
                  </a:lnTo>
                  <a:lnTo>
                    <a:pt x="1623" y="0"/>
                  </a:lnTo>
                  <a:lnTo>
                    <a:pt x="2039" y="20"/>
                  </a:lnTo>
                  <a:lnTo>
                    <a:pt x="2561" y="145"/>
                  </a:lnTo>
                  <a:close/>
                </a:path>
              </a:pathLst>
            </a:custGeom>
            <a:solidFill>
              <a:srgbClr val="8C4726"/>
            </a:solidFill>
            <a:ln w="9525">
              <a:noFill/>
              <a:round/>
              <a:headEnd/>
              <a:tailEnd/>
            </a:ln>
          </p:spPr>
          <p:txBody>
            <a:bodyPr>
              <a:prstTxWarp prst="textNoShape">
                <a:avLst/>
              </a:prstTxWarp>
            </a:bodyPr>
            <a:lstStyle/>
            <a:p>
              <a:endParaRPr lang="en-US"/>
            </a:p>
          </p:txBody>
        </p:sp>
        <p:sp>
          <p:nvSpPr>
            <p:cNvPr id="63507" name="Freeform 341"/>
            <p:cNvSpPr>
              <a:spLocks/>
            </p:cNvSpPr>
            <p:nvPr/>
          </p:nvSpPr>
          <p:spPr bwMode="auto">
            <a:xfrm>
              <a:off x="731" y="2998"/>
              <a:ext cx="129" cy="181"/>
            </a:xfrm>
            <a:custGeom>
              <a:avLst/>
              <a:gdLst>
                <a:gd name="T0" fmla="*/ 986 w 1035"/>
                <a:gd name="T1" fmla="*/ 318 h 1449"/>
                <a:gd name="T2" fmla="*/ 1016 w 1035"/>
                <a:gd name="T3" fmla="*/ 667 h 1449"/>
                <a:gd name="T4" fmla="*/ 1035 w 1035"/>
                <a:gd name="T5" fmla="*/ 695 h 1449"/>
                <a:gd name="T6" fmla="*/ 696 w 1035"/>
                <a:gd name="T7" fmla="*/ 860 h 1449"/>
                <a:gd name="T8" fmla="*/ 426 w 1035"/>
                <a:gd name="T9" fmla="*/ 1304 h 1449"/>
                <a:gd name="T10" fmla="*/ 377 w 1035"/>
                <a:gd name="T11" fmla="*/ 1401 h 1449"/>
                <a:gd name="T12" fmla="*/ 319 w 1035"/>
                <a:gd name="T13" fmla="*/ 1449 h 1449"/>
                <a:gd name="T14" fmla="*/ 175 w 1035"/>
                <a:gd name="T15" fmla="*/ 1276 h 1449"/>
                <a:gd name="T16" fmla="*/ 49 w 1035"/>
                <a:gd name="T17" fmla="*/ 908 h 1449"/>
                <a:gd name="T18" fmla="*/ 0 w 1035"/>
                <a:gd name="T19" fmla="*/ 541 h 1449"/>
                <a:gd name="T20" fmla="*/ 30 w 1035"/>
                <a:gd name="T21" fmla="*/ 318 h 1449"/>
                <a:gd name="T22" fmla="*/ 155 w 1035"/>
                <a:gd name="T23" fmla="*/ 97 h 1449"/>
                <a:gd name="T24" fmla="*/ 396 w 1035"/>
                <a:gd name="T25" fmla="*/ 0 h 1449"/>
                <a:gd name="T26" fmla="*/ 745 w 1035"/>
                <a:gd name="T27" fmla="*/ 78 h 1449"/>
                <a:gd name="T28" fmla="*/ 986 w 1035"/>
                <a:gd name="T29" fmla="*/ 318 h 144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035"/>
                <a:gd name="T46" fmla="*/ 0 h 1449"/>
                <a:gd name="T47" fmla="*/ 1035 w 1035"/>
                <a:gd name="T48" fmla="*/ 1449 h 1449"/>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035" h="1449">
                  <a:moveTo>
                    <a:pt x="986" y="318"/>
                  </a:moveTo>
                  <a:lnTo>
                    <a:pt x="1016" y="667"/>
                  </a:lnTo>
                  <a:lnTo>
                    <a:pt x="1035" y="695"/>
                  </a:lnTo>
                  <a:lnTo>
                    <a:pt x="696" y="860"/>
                  </a:lnTo>
                  <a:lnTo>
                    <a:pt x="426" y="1304"/>
                  </a:lnTo>
                  <a:lnTo>
                    <a:pt x="377" y="1401"/>
                  </a:lnTo>
                  <a:lnTo>
                    <a:pt x="319" y="1449"/>
                  </a:lnTo>
                  <a:lnTo>
                    <a:pt x="175" y="1276"/>
                  </a:lnTo>
                  <a:lnTo>
                    <a:pt x="49" y="908"/>
                  </a:lnTo>
                  <a:lnTo>
                    <a:pt x="0" y="541"/>
                  </a:lnTo>
                  <a:lnTo>
                    <a:pt x="30" y="318"/>
                  </a:lnTo>
                  <a:lnTo>
                    <a:pt x="155" y="97"/>
                  </a:lnTo>
                  <a:lnTo>
                    <a:pt x="396" y="0"/>
                  </a:lnTo>
                  <a:lnTo>
                    <a:pt x="745" y="78"/>
                  </a:lnTo>
                  <a:lnTo>
                    <a:pt x="986" y="318"/>
                  </a:lnTo>
                  <a:close/>
                </a:path>
              </a:pathLst>
            </a:custGeom>
            <a:solidFill>
              <a:srgbClr val="785028"/>
            </a:solidFill>
            <a:ln w="9525">
              <a:noFill/>
              <a:round/>
              <a:headEnd/>
              <a:tailEnd/>
            </a:ln>
          </p:spPr>
          <p:txBody>
            <a:bodyPr>
              <a:prstTxWarp prst="textNoShape">
                <a:avLst/>
              </a:prstTxWarp>
            </a:bodyPr>
            <a:lstStyle/>
            <a:p>
              <a:endParaRPr lang="en-US"/>
            </a:p>
          </p:txBody>
        </p:sp>
        <p:sp>
          <p:nvSpPr>
            <p:cNvPr id="63508" name="Freeform 342"/>
            <p:cNvSpPr>
              <a:spLocks/>
            </p:cNvSpPr>
            <p:nvPr/>
          </p:nvSpPr>
          <p:spPr bwMode="auto">
            <a:xfrm>
              <a:off x="737" y="3007"/>
              <a:ext cx="117" cy="164"/>
            </a:xfrm>
            <a:custGeom>
              <a:avLst/>
              <a:gdLst>
                <a:gd name="T0" fmla="*/ 898 w 937"/>
                <a:gd name="T1" fmla="*/ 329 h 1315"/>
                <a:gd name="T2" fmla="*/ 908 w 937"/>
                <a:gd name="T3" fmla="*/ 407 h 1315"/>
                <a:gd name="T4" fmla="*/ 908 w 937"/>
                <a:gd name="T5" fmla="*/ 483 h 1315"/>
                <a:gd name="T6" fmla="*/ 917 w 937"/>
                <a:gd name="T7" fmla="*/ 561 h 1315"/>
                <a:gd name="T8" fmla="*/ 928 w 937"/>
                <a:gd name="T9" fmla="*/ 609 h 1315"/>
                <a:gd name="T10" fmla="*/ 937 w 937"/>
                <a:gd name="T11" fmla="*/ 619 h 1315"/>
                <a:gd name="T12" fmla="*/ 898 w 937"/>
                <a:gd name="T13" fmla="*/ 648 h 1315"/>
                <a:gd name="T14" fmla="*/ 821 w 937"/>
                <a:gd name="T15" fmla="*/ 687 h 1315"/>
                <a:gd name="T16" fmla="*/ 744 w 937"/>
                <a:gd name="T17" fmla="*/ 725 h 1315"/>
                <a:gd name="T18" fmla="*/ 666 w 937"/>
                <a:gd name="T19" fmla="*/ 764 h 1315"/>
                <a:gd name="T20" fmla="*/ 599 w 937"/>
                <a:gd name="T21" fmla="*/ 832 h 1315"/>
                <a:gd name="T22" fmla="*/ 540 w 937"/>
                <a:gd name="T23" fmla="*/ 929 h 1315"/>
                <a:gd name="T24" fmla="*/ 473 w 937"/>
                <a:gd name="T25" fmla="*/ 1035 h 1315"/>
                <a:gd name="T26" fmla="*/ 415 w 937"/>
                <a:gd name="T27" fmla="*/ 1131 h 1315"/>
                <a:gd name="T28" fmla="*/ 377 w 937"/>
                <a:gd name="T29" fmla="*/ 1199 h 1315"/>
                <a:gd name="T30" fmla="*/ 367 w 937"/>
                <a:gd name="T31" fmla="*/ 1218 h 1315"/>
                <a:gd name="T32" fmla="*/ 358 w 937"/>
                <a:gd name="T33" fmla="*/ 1237 h 1315"/>
                <a:gd name="T34" fmla="*/ 347 w 937"/>
                <a:gd name="T35" fmla="*/ 1257 h 1315"/>
                <a:gd name="T36" fmla="*/ 328 w 937"/>
                <a:gd name="T37" fmla="*/ 1286 h 1315"/>
                <a:gd name="T38" fmla="*/ 319 w 937"/>
                <a:gd name="T39" fmla="*/ 1295 h 1315"/>
                <a:gd name="T40" fmla="*/ 299 w 937"/>
                <a:gd name="T41" fmla="*/ 1306 h 1315"/>
                <a:gd name="T42" fmla="*/ 289 w 937"/>
                <a:gd name="T43" fmla="*/ 1315 h 1315"/>
                <a:gd name="T44" fmla="*/ 261 w 937"/>
                <a:gd name="T45" fmla="*/ 1276 h 1315"/>
                <a:gd name="T46" fmla="*/ 222 w 937"/>
                <a:gd name="T47" fmla="*/ 1237 h 1315"/>
                <a:gd name="T48" fmla="*/ 193 w 937"/>
                <a:gd name="T49" fmla="*/ 1199 h 1315"/>
                <a:gd name="T50" fmla="*/ 164 w 937"/>
                <a:gd name="T51" fmla="*/ 1161 h 1315"/>
                <a:gd name="T52" fmla="*/ 135 w 937"/>
                <a:gd name="T53" fmla="*/ 1073 h 1315"/>
                <a:gd name="T54" fmla="*/ 106 w 937"/>
                <a:gd name="T55" fmla="*/ 996 h 1315"/>
                <a:gd name="T56" fmla="*/ 77 w 937"/>
                <a:gd name="T57" fmla="*/ 909 h 1315"/>
                <a:gd name="T58" fmla="*/ 48 w 937"/>
                <a:gd name="T59" fmla="*/ 821 h 1315"/>
                <a:gd name="T60" fmla="*/ 38 w 937"/>
                <a:gd name="T61" fmla="*/ 745 h 1315"/>
                <a:gd name="T62" fmla="*/ 29 w 937"/>
                <a:gd name="T63" fmla="*/ 658 h 1315"/>
                <a:gd name="T64" fmla="*/ 9 w 937"/>
                <a:gd name="T65" fmla="*/ 570 h 1315"/>
                <a:gd name="T66" fmla="*/ 0 w 937"/>
                <a:gd name="T67" fmla="*/ 494 h 1315"/>
                <a:gd name="T68" fmla="*/ 9 w 937"/>
                <a:gd name="T69" fmla="*/ 445 h 1315"/>
                <a:gd name="T70" fmla="*/ 9 w 937"/>
                <a:gd name="T71" fmla="*/ 387 h 1315"/>
                <a:gd name="T72" fmla="*/ 18 w 937"/>
                <a:gd name="T73" fmla="*/ 338 h 1315"/>
                <a:gd name="T74" fmla="*/ 29 w 937"/>
                <a:gd name="T75" fmla="*/ 290 h 1315"/>
                <a:gd name="T76" fmla="*/ 48 w 937"/>
                <a:gd name="T77" fmla="*/ 242 h 1315"/>
                <a:gd name="T78" fmla="*/ 77 w 937"/>
                <a:gd name="T79" fmla="*/ 193 h 1315"/>
                <a:gd name="T80" fmla="*/ 106 w 937"/>
                <a:gd name="T81" fmla="*/ 136 h 1315"/>
                <a:gd name="T82" fmla="*/ 135 w 937"/>
                <a:gd name="T83" fmla="*/ 87 h 1315"/>
                <a:gd name="T84" fmla="*/ 193 w 937"/>
                <a:gd name="T85" fmla="*/ 68 h 1315"/>
                <a:gd name="T86" fmla="*/ 251 w 937"/>
                <a:gd name="T87" fmla="*/ 48 h 1315"/>
                <a:gd name="T88" fmla="*/ 309 w 937"/>
                <a:gd name="T89" fmla="*/ 20 h 1315"/>
                <a:gd name="T90" fmla="*/ 358 w 937"/>
                <a:gd name="T91" fmla="*/ 0 h 1315"/>
                <a:gd name="T92" fmla="*/ 434 w 937"/>
                <a:gd name="T93" fmla="*/ 20 h 1315"/>
                <a:gd name="T94" fmla="*/ 521 w 937"/>
                <a:gd name="T95" fmla="*/ 30 h 1315"/>
                <a:gd name="T96" fmla="*/ 599 w 937"/>
                <a:gd name="T97" fmla="*/ 48 h 1315"/>
                <a:gd name="T98" fmla="*/ 676 w 937"/>
                <a:gd name="T99" fmla="*/ 68 h 1315"/>
                <a:gd name="T100" fmla="*/ 724 w 937"/>
                <a:gd name="T101" fmla="*/ 126 h 1315"/>
                <a:gd name="T102" fmla="*/ 783 w 937"/>
                <a:gd name="T103" fmla="*/ 174 h 1315"/>
                <a:gd name="T104" fmla="*/ 841 w 937"/>
                <a:gd name="T105" fmla="*/ 232 h 1315"/>
                <a:gd name="T106" fmla="*/ 898 w 937"/>
                <a:gd name="T107" fmla="*/ 290 h 1315"/>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937"/>
                <a:gd name="T163" fmla="*/ 0 h 1315"/>
                <a:gd name="T164" fmla="*/ 937 w 937"/>
                <a:gd name="T165" fmla="*/ 1315 h 1315"/>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937" h="1315">
                  <a:moveTo>
                    <a:pt x="898" y="290"/>
                  </a:moveTo>
                  <a:lnTo>
                    <a:pt x="898" y="329"/>
                  </a:lnTo>
                  <a:lnTo>
                    <a:pt x="898" y="368"/>
                  </a:lnTo>
                  <a:lnTo>
                    <a:pt x="908" y="407"/>
                  </a:lnTo>
                  <a:lnTo>
                    <a:pt x="908" y="445"/>
                  </a:lnTo>
                  <a:lnTo>
                    <a:pt x="908" y="483"/>
                  </a:lnTo>
                  <a:lnTo>
                    <a:pt x="908" y="522"/>
                  </a:lnTo>
                  <a:lnTo>
                    <a:pt x="917" y="561"/>
                  </a:lnTo>
                  <a:lnTo>
                    <a:pt x="917" y="600"/>
                  </a:lnTo>
                  <a:lnTo>
                    <a:pt x="928" y="609"/>
                  </a:lnTo>
                  <a:lnTo>
                    <a:pt x="928" y="619"/>
                  </a:lnTo>
                  <a:lnTo>
                    <a:pt x="937" y="619"/>
                  </a:lnTo>
                  <a:lnTo>
                    <a:pt x="937" y="628"/>
                  </a:lnTo>
                  <a:lnTo>
                    <a:pt x="898" y="648"/>
                  </a:lnTo>
                  <a:lnTo>
                    <a:pt x="860" y="667"/>
                  </a:lnTo>
                  <a:lnTo>
                    <a:pt x="821" y="687"/>
                  </a:lnTo>
                  <a:lnTo>
                    <a:pt x="783" y="706"/>
                  </a:lnTo>
                  <a:lnTo>
                    <a:pt x="744" y="725"/>
                  </a:lnTo>
                  <a:lnTo>
                    <a:pt x="705" y="745"/>
                  </a:lnTo>
                  <a:lnTo>
                    <a:pt x="666" y="764"/>
                  </a:lnTo>
                  <a:lnTo>
                    <a:pt x="628" y="784"/>
                  </a:lnTo>
                  <a:lnTo>
                    <a:pt x="599" y="832"/>
                  </a:lnTo>
                  <a:lnTo>
                    <a:pt x="570" y="880"/>
                  </a:lnTo>
                  <a:lnTo>
                    <a:pt x="540" y="929"/>
                  </a:lnTo>
                  <a:lnTo>
                    <a:pt x="503" y="986"/>
                  </a:lnTo>
                  <a:lnTo>
                    <a:pt x="473" y="1035"/>
                  </a:lnTo>
                  <a:lnTo>
                    <a:pt x="445" y="1083"/>
                  </a:lnTo>
                  <a:lnTo>
                    <a:pt x="415" y="1131"/>
                  </a:lnTo>
                  <a:lnTo>
                    <a:pt x="386" y="1180"/>
                  </a:lnTo>
                  <a:lnTo>
                    <a:pt x="377" y="1199"/>
                  </a:lnTo>
                  <a:lnTo>
                    <a:pt x="377" y="1209"/>
                  </a:lnTo>
                  <a:lnTo>
                    <a:pt x="367" y="1218"/>
                  </a:lnTo>
                  <a:lnTo>
                    <a:pt x="358" y="1228"/>
                  </a:lnTo>
                  <a:lnTo>
                    <a:pt x="358" y="1237"/>
                  </a:lnTo>
                  <a:lnTo>
                    <a:pt x="347" y="1247"/>
                  </a:lnTo>
                  <a:lnTo>
                    <a:pt x="347" y="1257"/>
                  </a:lnTo>
                  <a:lnTo>
                    <a:pt x="338" y="1276"/>
                  </a:lnTo>
                  <a:lnTo>
                    <a:pt x="328" y="1286"/>
                  </a:lnTo>
                  <a:lnTo>
                    <a:pt x="319" y="1286"/>
                  </a:lnTo>
                  <a:lnTo>
                    <a:pt x="319" y="1295"/>
                  </a:lnTo>
                  <a:lnTo>
                    <a:pt x="309" y="1295"/>
                  </a:lnTo>
                  <a:lnTo>
                    <a:pt x="299" y="1306"/>
                  </a:lnTo>
                  <a:lnTo>
                    <a:pt x="299" y="1315"/>
                  </a:lnTo>
                  <a:lnTo>
                    <a:pt x="289" y="1315"/>
                  </a:lnTo>
                  <a:lnTo>
                    <a:pt x="270" y="1295"/>
                  </a:lnTo>
                  <a:lnTo>
                    <a:pt x="261" y="1276"/>
                  </a:lnTo>
                  <a:lnTo>
                    <a:pt x="241" y="1257"/>
                  </a:lnTo>
                  <a:lnTo>
                    <a:pt x="222" y="1237"/>
                  </a:lnTo>
                  <a:lnTo>
                    <a:pt x="213" y="1218"/>
                  </a:lnTo>
                  <a:lnTo>
                    <a:pt x="193" y="1199"/>
                  </a:lnTo>
                  <a:lnTo>
                    <a:pt x="174" y="1180"/>
                  </a:lnTo>
                  <a:lnTo>
                    <a:pt x="164" y="1161"/>
                  </a:lnTo>
                  <a:lnTo>
                    <a:pt x="144" y="1122"/>
                  </a:lnTo>
                  <a:lnTo>
                    <a:pt x="135" y="1073"/>
                  </a:lnTo>
                  <a:lnTo>
                    <a:pt x="116" y="1035"/>
                  </a:lnTo>
                  <a:lnTo>
                    <a:pt x="106" y="996"/>
                  </a:lnTo>
                  <a:lnTo>
                    <a:pt x="87" y="947"/>
                  </a:lnTo>
                  <a:lnTo>
                    <a:pt x="77" y="909"/>
                  </a:lnTo>
                  <a:lnTo>
                    <a:pt x="57" y="871"/>
                  </a:lnTo>
                  <a:lnTo>
                    <a:pt x="48" y="821"/>
                  </a:lnTo>
                  <a:lnTo>
                    <a:pt x="38" y="784"/>
                  </a:lnTo>
                  <a:lnTo>
                    <a:pt x="38" y="745"/>
                  </a:lnTo>
                  <a:lnTo>
                    <a:pt x="29" y="696"/>
                  </a:lnTo>
                  <a:lnTo>
                    <a:pt x="29" y="658"/>
                  </a:lnTo>
                  <a:lnTo>
                    <a:pt x="18" y="619"/>
                  </a:lnTo>
                  <a:lnTo>
                    <a:pt x="9" y="570"/>
                  </a:lnTo>
                  <a:lnTo>
                    <a:pt x="9" y="532"/>
                  </a:lnTo>
                  <a:lnTo>
                    <a:pt x="0" y="494"/>
                  </a:lnTo>
                  <a:lnTo>
                    <a:pt x="9" y="464"/>
                  </a:lnTo>
                  <a:lnTo>
                    <a:pt x="9" y="445"/>
                  </a:lnTo>
                  <a:lnTo>
                    <a:pt x="9" y="416"/>
                  </a:lnTo>
                  <a:lnTo>
                    <a:pt x="9" y="387"/>
                  </a:lnTo>
                  <a:lnTo>
                    <a:pt x="18" y="368"/>
                  </a:lnTo>
                  <a:lnTo>
                    <a:pt x="18" y="338"/>
                  </a:lnTo>
                  <a:lnTo>
                    <a:pt x="18" y="319"/>
                  </a:lnTo>
                  <a:lnTo>
                    <a:pt x="29" y="290"/>
                  </a:lnTo>
                  <a:lnTo>
                    <a:pt x="38" y="262"/>
                  </a:lnTo>
                  <a:lnTo>
                    <a:pt x="48" y="242"/>
                  </a:lnTo>
                  <a:lnTo>
                    <a:pt x="68" y="213"/>
                  </a:lnTo>
                  <a:lnTo>
                    <a:pt x="77" y="193"/>
                  </a:lnTo>
                  <a:lnTo>
                    <a:pt x="96" y="165"/>
                  </a:lnTo>
                  <a:lnTo>
                    <a:pt x="106" y="136"/>
                  </a:lnTo>
                  <a:lnTo>
                    <a:pt x="126" y="117"/>
                  </a:lnTo>
                  <a:lnTo>
                    <a:pt x="135" y="87"/>
                  </a:lnTo>
                  <a:lnTo>
                    <a:pt x="164" y="78"/>
                  </a:lnTo>
                  <a:lnTo>
                    <a:pt x="193" y="68"/>
                  </a:lnTo>
                  <a:lnTo>
                    <a:pt x="222" y="58"/>
                  </a:lnTo>
                  <a:lnTo>
                    <a:pt x="251" y="48"/>
                  </a:lnTo>
                  <a:lnTo>
                    <a:pt x="280" y="30"/>
                  </a:lnTo>
                  <a:lnTo>
                    <a:pt x="309" y="20"/>
                  </a:lnTo>
                  <a:lnTo>
                    <a:pt x="338" y="11"/>
                  </a:lnTo>
                  <a:lnTo>
                    <a:pt x="358" y="0"/>
                  </a:lnTo>
                  <a:lnTo>
                    <a:pt x="395" y="11"/>
                  </a:lnTo>
                  <a:lnTo>
                    <a:pt x="434" y="20"/>
                  </a:lnTo>
                  <a:lnTo>
                    <a:pt x="473" y="30"/>
                  </a:lnTo>
                  <a:lnTo>
                    <a:pt x="521" y="30"/>
                  </a:lnTo>
                  <a:lnTo>
                    <a:pt x="560" y="39"/>
                  </a:lnTo>
                  <a:lnTo>
                    <a:pt x="599" y="48"/>
                  </a:lnTo>
                  <a:lnTo>
                    <a:pt x="638" y="58"/>
                  </a:lnTo>
                  <a:lnTo>
                    <a:pt x="676" y="68"/>
                  </a:lnTo>
                  <a:lnTo>
                    <a:pt x="705" y="97"/>
                  </a:lnTo>
                  <a:lnTo>
                    <a:pt x="724" y="126"/>
                  </a:lnTo>
                  <a:lnTo>
                    <a:pt x="754" y="145"/>
                  </a:lnTo>
                  <a:lnTo>
                    <a:pt x="783" y="174"/>
                  </a:lnTo>
                  <a:lnTo>
                    <a:pt x="811" y="204"/>
                  </a:lnTo>
                  <a:lnTo>
                    <a:pt x="841" y="232"/>
                  </a:lnTo>
                  <a:lnTo>
                    <a:pt x="869" y="262"/>
                  </a:lnTo>
                  <a:lnTo>
                    <a:pt x="898" y="290"/>
                  </a:lnTo>
                  <a:close/>
                </a:path>
              </a:pathLst>
            </a:custGeom>
            <a:solidFill>
              <a:srgbClr val="7E5832"/>
            </a:solidFill>
            <a:ln w="9525">
              <a:noFill/>
              <a:round/>
              <a:headEnd/>
              <a:tailEnd/>
            </a:ln>
          </p:spPr>
          <p:txBody>
            <a:bodyPr>
              <a:prstTxWarp prst="textNoShape">
                <a:avLst/>
              </a:prstTxWarp>
            </a:bodyPr>
            <a:lstStyle/>
            <a:p>
              <a:endParaRPr lang="en-US"/>
            </a:p>
          </p:txBody>
        </p:sp>
        <p:sp>
          <p:nvSpPr>
            <p:cNvPr id="63509" name="Freeform 343"/>
            <p:cNvSpPr>
              <a:spLocks/>
            </p:cNvSpPr>
            <p:nvPr/>
          </p:nvSpPr>
          <p:spPr bwMode="auto">
            <a:xfrm>
              <a:off x="743" y="3015"/>
              <a:ext cx="107" cy="147"/>
            </a:xfrm>
            <a:custGeom>
              <a:avLst/>
              <a:gdLst>
                <a:gd name="T0" fmla="*/ 812 w 850"/>
                <a:gd name="T1" fmla="*/ 290 h 1179"/>
                <a:gd name="T2" fmla="*/ 812 w 850"/>
                <a:gd name="T3" fmla="*/ 367 h 1179"/>
                <a:gd name="T4" fmla="*/ 821 w 850"/>
                <a:gd name="T5" fmla="*/ 435 h 1179"/>
                <a:gd name="T6" fmla="*/ 821 w 850"/>
                <a:gd name="T7" fmla="*/ 502 h 1179"/>
                <a:gd name="T8" fmla="*/ 832 w 850"/>
                <a:gd name="T9" fmla="*/ 541 h 1179"/>
                <a:gd name="T10" fmla="*/ 841 w 850"/>
                <a:gd name="T11" fmla="*/ 551 h 1179"/>
                <a:gd name="T12" fmla="*/ 850 w 850"/>
                <a:gd name="T13" fmla="*/ 560 h 1179"/>
                <a:gd name="T14" fmla="*/ 773 w 850"/>
                <a:gd name="T15" fmla="*/ 599 h 1179"/>
                <a:gd name="T16" fmla="*/ 706 w 850"/>
                <a:gd name="T17" fmla="*/ 628 h 1179"/>
                <a:gd name="T18" fmla="*/ 638 w 850"/>
                <a:gd name="T19" fmla="*/ 667 h 1179"/>
                <a:gd name="T20" fmla="*/ 561 w 850"/>
                <a:gd name="T21" fmla="*/ 696 h 1179"/>
                <a:gd name="T22" fmla="*/ 512 w 850"/>
                <a:gd name="T23" fmla="*/ 792 h 1179"/>
                <a:gd name="T24" fmla="*/ 455 w 850"/>
                <a:gd name="T25" fmla="*/ 879 h 1179"/>
                <a:gd name="T26" fmla="*/ 397 w 850"/>
                <a:gd name="T27" fmla="*/ 976 h 1179"/>
                <a:gd name="T28" fmla="*/ 347 w 850"/>
                <a:gd name="T29" fmla="*/ 1063 h 1179"/>
                <a:gd name="T30" fmla="*/ 338 w 850"/>
                <a:gd name="T31" fmla="*/ 1082 h 1179"/>
                <a:gd name="T32" fmla="*/ 329 w 850"/>
                <a:gd name="T33" fmla="*/ 1102 h 1179"/>
                <a:gd name="T34" fmla="*/ 319 w 850"/>
                <a:gd name="T35" fmla="*/ 1121 h 1179"/>
                <a:gd name="T36" fmla="*/ 299 w 850"/>
                <a:gd name="T37" fmla="*/ 1141 h 1179"/>
                <a:gd name="T38" fmla="*/ 290 w 850"/>
                <a:gd name="T39" fmla="*/ 1150 h 1179"/>
                <a:gd name="T40" fmla="*/ 280 w 850"/>
                <a:gd name="T41" fmla="*/ 1160 h 1179"/>
                <a:gd name="T42" fmla="*/ 271 w 850"/>
                <a:gd name="T43" fmla="*/ 1169 h 1179"/>
                <a:gd name="T44" fmla="*/ 261 w 850"/>
                <a:gd name="T45" fmla="*/ 1179 h 1179"/>
                <a:gd name="T46" fmla="*/ 232 w 850"/>
                <a:gd name="T47" fmla="*/ 1150 h 1179"/>
                <a:gd name="T48" fmla="*/ 203 w 850"/>
                <a:gd name="T49" fmla="*/ 1112 h 1179"/>
                <a:gd name="T50" fmla="*/ 174 w 850"/>
                <a:gd name="T51" fmla="*/ 1082 h 1179"/>
                <a:gd name="T52" fmla="*/ 145 w 850"/>
                <a:gd name="T53" fmla="*/ 1044 h 1179"/>
                <a:gd name="T54" fmla="*/ 116 w 850"/>
                <a:gd name="T55" fmla="*/ 967 h 1179"/>
                <a:gd name="T56" fmla="*/ 87 w 850"/>
                <a:gd name="T57" fmla="*/ 889 h 1179"/>
                <a:gd name="T58" fmla="*/ 68 w 850"/>
                <a:gd name="T59" fmla="*/ 812 h 1179"/>
                <a:gd name="T60" fmla="*/ 39 w 850"/>
                <a:gd name="T61" fmla="*/ 744 h 1179"/>
                <a:gd name="T62" fmla="*/ 29 w 850"/>
                <a:gd name="T63" fmla="*/ 667 h 1179"/>
                <a:gd name="T64" fmla="*/ 20 w 850"/>
                <a:gd name="T65" fmla="*/ 590 h 1179"/>
                <a:gd name="T66" fmla="*/ 9 w 850"/>
                <a:gd name="T67" fmla="*/ 512 h 1179"/>
                <a:gd name="T68" fmla="*/ 0 w 850"/>
                <a:gd name="T69" fmla="*/ 435 h 1179"/>
                <a:gd name="T70" fmla="*/ 9 w 850"/>
                <a:gd name="T71" fmla="*/ 396 h 1179"/>
                <a:gd name="T72" fmla="*/ 9 w 850"/>
                <a:gd name="T73" fmla="*/ 348 h 1179"/>
                <a:gd name="T74" fmla="*/ 20 w 850"/>
                <a:gd name="T75" fmla="*/ 300 h 1179"/>
                <a:gd name="T76" fmla="*/ 20 w 850"/>
                <a:gd name="T77" fmla="*/ 261 h 1179"/>
                <a:gd name="T78" fmla="*/ 48 w 850"/>
                <a:gd name="T79" fmla="*/ 213 h 1179"/>
                <a:gd name="T80" fmla="*/ 68 w 850"/>
                <a:gd name="T81" fmla="*/ 164 h 1179"/>
                <a:gd name="T82" fmla="*/ 96 w 850"/>
                <a:gd name="T83" fmla="*/ 125 h 1179"/>
                <a:gd name="T84" fmla="*/ 126 w 850"/>
                <a:gd name="T85" fmla="*/ 77 h 1179"/>
                <a:gd name="T86" fmla="*/ 174 w 850"/>
                <a:gd name="T87" fmla="*/ 58 h 1179"/>
                <a:gd name="T88" fmla="*/ 222 w 850"/>
                <a:gd name="T89" fmla="*/ 38 h 1179"/>
                <a:gd name="T90" fmla="*/ 271 w 850"/>
                <a:gd name="T91" fmla="*/ 19 h 1179"/>
                <a:gd name="T92" fmla="*/ 329 w 850"/>
                <a:gd name="T93" fmla="*/ 0 h 1179"/>
                <a:gd name="T94" fmla="*/ 397 w 850"/>
                <a:gd name="T95" fmla="*/ 10 h 1179"/>
                <a:gd name="T96" fmla="*/ 464 w 850"/>
                <a:gd name="T97" fmla="*/ 29 h 1179"/>
                <a:gd name="T98" fmla="*/ 531 w 850"/>
                <a:gd name="T99" fmla="*/ 38 h 1179"/>
                <a:gd name="T100" fmla="*/ 609 w 850"/>
                <a:gd name="T101" fmla="*/ 58 h 1179"/>
                <a:gd name="T102" fmla="*/ 657 w 850"/>
                <a:gd name="T103" fmla="*/ 106 h 1179"/>
                <a:gd name="T104" fmla="*/ 706 w 850"/>
                <a:gd name="T105" fmla="*/ 155 h 1179"/>
                <a:gd name="T106" fmla="*/ 754 w 850"/>
                <a:gd name="T107" fmla="*/ 203 h 1179"/>
                <a:gd name="T108" fmla="*/ 802 w 850"/>
                <a:gd name="T109" fmla="*/ 261 h 1179"/>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850"/>
                <a:gd name="T166" fmla="*/ 0 h 1179"/>
                <a:gd name="T167" fmla="*/ 850 w 850"/>
                <a:gd name="T168" fmla="*/ 1179 h 1179"/>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850" h="1179">
                  <a:moveTo>
                    <a:pt x="802" y="261"/>
                  </a:moveTo>
                  <a:lnTo>
                    <a:pt x="812" y="290"/>
                  </a:lnTo>
                  <a:lnTo>
                    <a:pt x="812" y="329"/>
                  </a:lnTo>
                  <a:lnTo>
                    <a:pt x="812" y="367"/>
                  </a:lnTo>
                  <a:lnTo>
                    <a:pt x="812" y="396"/>
                  </a:lnTo>
                  <a:lnTo>
                    <a:pt x="821" y="435"/>
                  </a:lnTo>
                  <a:lnTo>
                    <a:pt x="821" y="464"/>
                  </a:lnTo>
                  <a:lnTo>
                    <a:pt x="821" y="502"/>
                  </a:lnTo>
                  <a:lnTo>
                    <a:pt x="821" y="541"/>
                  </a:lnTo>
                  <a:lnTo>
                    <a:pt x="832" y="541"/>
                  </a:lnTo>
                  <a:lnTo>
                    <a:pt x="832" y="551"/>
                  </a:lnTo>
                  <a:lnTo>
                    <a:pt x="841" y="551"/>
                  </a:lnTo>
                  <a:lnTo>
                    <a:pt x="841" y="560"/>
                  </a:lnTo>
                  <a:lnTo>
                    <a:pt x="850" y="560"/>
                  </a:lnTo>
                  <a:lnTo>
                    <a:pt x="812" y="580"/>
                  </a:lnTo>
                  <a:lnTo>
                    <a:pt x="773" y="599"/>
                  </a:lnTo>
                  <a:lnTo>
                    <a:pt x="744" y="619"/>
                  </a:lnTo>
                  <a:lnTo>
                    <a:pt x="706" y="628"/>
                  </a:lnTo>
                  <a:lnTo>
                    <a:pt x="667" y="647"/>
                  </a:lnTo>
                  <a:lnTo>
                    <a:pt x="638" y="667"/>
                  </a:lnTo>
                  <a:lnTo>
                    <a:pt x="599" y="686"/>
                  </a:lnTo>
                  <a:lnTo>
                    <a:pt x="561" y="696"/>
                  </a:lnTo>
                  <a:lnTo>
                    <a:pt x="542" y="744"/>
                  </a:lnTo>
                  <a:lnTo>
                    <a:pt x="512" y="792"/>
                  </a:lnTo>
                  <a:lnTo>
                    <a:pt x="483" y="841"/>
                  </a:lnTo>
                  <a:lnTo>
                    <a:pt x="455" y="879"/>
                  </a:lnTo>
                  <a:lnTo>
                    <a:pt x="425" y="928"/>
                  </a:lnTo>
                  <a:lnTo>
                    <a:pt x="397" y="976"/>
                  </a:lnTo>
                  <a:lnTo>
                    <a:pt x="367" y="1015"/>
                  </a:lnTo>
                  <a:lnTo>
                    <a:pt x="347" y="1063"/>
                  </a:lnTo>
                  <a:lnTo>
                    <a:pt x="338" y="1073"/>
                  </a:lnTo>
                  <a:lnTo>
                    <a:pt x="338" y="1082"/>
                  </a:lnTo>
                  <a:lnTo>
                    <a:pt x="329" y="1093"/>
                  </a:lnTo>
                  <a:lnTo>
                    <a:pt x="329" y="1102"/>
                  </a:lnTo>
                  <a:lnTo>
                    <a:pt x="319" y="1112"/>
                  </a:lnTo>
                  <a:lnTo>
                    <a:pt x="319" y="1121"/>
                  </a:lnTo>
                  <a:lnTo>
                    <a:pt x="310" y="1131"/>
                  </a:lnTo>
                  <a:lnTo>
                    <a:pt x="299" y="1141"/>
                  </a:lnTo>
                  <a:lnTo>
                    <a:pt x="299" y="1150"/>
                  </a:lnTo>
                  <a:lnTo>
                    <a:pt x="290" y="1150"/>
                  </a:lnTo>
                  <a:lnTo>
                    <a:pt x="290" y="1160"/>
                  </a:lnTo>
                  <a:lnTo>
                    <a:pt x="280" y="1160"/>
                  </a:lnTo>
                  <a:lnTo>
                    <a:pt x="280" y="1169"/>
                  </a:lnTo>
                  <a:lnTo>
                    <a:pt x="271" y="1169"/>
                  </a:lnTo>
                  <a:lnTo>
                    <a:pt x="271" y="1179"/>
                  </a:lnTo>
                  <a:lnTo>
                    <a:pt x="261" y="1179"/>
                  </a:lnTo>
                  <a:lnTo>
                    <a:pt x="241" y="1169"/>
                  </a:lnTo>
                  <a:lnTo>
                    <a:pt x="232" y="1150"/>
                  </a:lnTo>
                  <a:lnTo>
                    <a:pt x="213" y="1131"/>
                  </a:lnTo>
                  <a:lnTo>
                    <a:pt x="203" y="1112"/>
                  </a:lnTo>
                  <a:lnTo>
                    <a:pt x="184" y="1093"/>
                  </a:lnTo>
                  <a:lnTo>
                    <a:pt x="174" y="1082"/>
                  </a:lnTo>
                  <a:lnTo>
                    <a:pt x="154" y="1063"/>
                  </a:lnTo>
                  <a:lnTo>
                    <a:pt x="145" y="1044"/>
                  </a:lnTo>
                  <a:lnTo>
                    <a:pt x="126" y="1005"/>
                  </a:lnTo>
                  <a:lnTo>
                    <a:pt x="116" y="967"/>
                  </a:lnTo>
                  <a:lnTo>
                    <a:pt x="106" y="928"/>
                  </a:lnTo>
                  <a:lnTo>
                    <a:pt x="87" y="889"/>
                  </a:lnTo>
                  <a:lnTo>
                    <a:pt x="78" y="850"/>
                  </a:lnTo>
                  <a:lnTo>
                    <a:pt x="68" y="812"/>
                  </a:lnTo>
                  <a:lnTo>
                    <a:pt x="48" y="783"/>
                  </a:lnTo>
                  <a:lnTo>
                    <a:pt x="39" y="744"/>
                  </a:lnTo>
                  <a:lnTo>
                    <a:pt x="39" y="705"/>
                  </a:lnTo>
                  <a:lnTo>
                    <a:pt x="29" y="667"/>
                  </a:lnTo>
                  <a:lnTo>
                    <a:pt x="29" y="628"/>
                  </a:lnTo>
                  <a:lnTo>
                    <a:pt x="20" y="590"/>
                  </a:lnTo>
                  <a:lnTo>
                    <a:pt x="20" y="551"/>
                  </a:lnTo>
                  <a:lnTo>
                    <a:pt x="9" y="512"/>
                  </a:lnTo>
                  <a:lnTo>
                    <a:pt x="9" y="474"/>
                  </a:lnTo>
                  <a:lnTo>
                    <a:pt x="0" y="435"/>
                  </a:lnTo>
                  <a:lnTo>
                    <a:pt x="0" y="415"/>
                  </a:lnTo>
                  <a:lnTo>
                    <a:pt x="9" y="396"/>
                  </a:lnTo>
                  <a:lnTo>
                    <a:pt x="9" y="367"/>
                  </a:lnTo>
                  <a:lnTo>
                    <a:pt x="9" y="348"/>
                  </a:lnTo>
                  <a:lnTo>
                    <a:pt x="9" y="329"/>
                  </a:lnTo>
                  <a:lnTo>
                    <a:pt x="20" y="300"/>
                  </a:lnTo>
                  <a:lnTo>
                    <a:pt x="20" y="281"/>
                  </a:lnTo>
                  <a:lnTo>
                    <a:pt x="20" y="261"/>
                  </a:lnTo>
                  <a:lnTo>
                    <a:pt x="29" y="231"/>
                  </a:lnTo>
                  <a:lnTo>
                    <a:pt x="48" y="213"/>
                  </a:lnTo>
                  <a:lnTo>
                    <a:pt x="58" y="194"/>
                  </a:lnTo>
                  <a:lnTo>
                    <a:pt x="68" y="164"/>
                  </a:lnTo>
                  <a:lnTo>
                    <a:pt x="87" y="145"/>
                  </a:lnTo>
                  <a:lnTo>
                    <a:pt x="96" y="125"/>
                  </a:lnTo>
                  <a:lnTo>
                    <a:pt x="106" y="97"/>
                  </a:lnTo>
                  <a:lnTo>
                    <a:pt x="126" y="77"/>
                  </a:lnTo>
                  <a:lnTo>
                    <a:pt x="145" y="68"/>
                  </a:lnTo>
                  <a:lnTo>
                    <a:pt x="174" y="58"/>
                  </a:lnTo>
                  <a:lnTo>
                    <a:pt x="193" y="49"/>
                  </a:lnTo>
                  <a:lnTo>
                    <a:pt x="222" y="38"/>
                  </a:lnTo>
                  <a:lnTo>
                    <a:pt x="251" y="29"/>
                  </a:lnTo>
                  <a:lnTo>
                    <a:pt x="271" y="19"/>
                  </a:lnTo>
                  <a:lnTo>
                    <a:pt x="299" y="10"/>
                  </a:lnTo>
                  <a:lnTo>
                    <a:pt x="329" y="0"/>
                  </a:lnTo>
                  <a:lnTo>
                    <a:pt x="358" y="0"/>
                  </a:lnTo>
                  <a:lnTo>
                    <a:pt x="397" y="10"/>
                  </a:lnTo>
                  <a:lnTo>
                    <a:pt x="425" y="19"/>
                  </a:lnTo>
                  <a:lnTo>
                    <a:pt x="464" y="29"/>
                  </a:lnTo>
                  <a:lnTo>
                    <a:pt x="503" y="38"/>
                  </a:lnTo>
                  <a:lnTo>
                    <a:pt x="531" y="38"/>
                  </a:lnTo>
                  <a:lnTo>
                    <a:pt x="570" y="49"/>
                  </a:lnTo>
                  <a:lnTo>
                    <a:pt x="609" y="58"/>
                  </a:lnTo>
                  <a:lnTo>
                    <a:pt x="628" y="77"/>
                  </a:lnTo>
                  <a:lnTo>
                    <a:pt x="657" y="106"/>
                  </a:lnTo>
                  <a:lnTo>
                    <a:pt x="676" y="136"/>
                  </a:lnTo>
                  <a:lnTo>
                    <a:pt x="706" y="155"/>
                  </a:lnTo>
                  <a:lnTo>
                    <a:pt x="735" y="183"/>
                  </a:lnTo>
                  <a:lnTo>
                    <a:pt x="754" y="203"/>
                  </a:lnTo>
                  <a:lnTo>
                    <a:pt x="783" y="231"/>
                  </a:lnTo>
                  <a:lnTo>
                    <a:pt x="802" y="261"/>
                  </a:lnTo>
                  <a:close/>
                </a:path>
              </a:pathLst>
            </a:custGeom>
            <a:solidFill>
              <a:srgbClr val="84603C"/>
            </a:solidFill>
            <a:ln w="9525">
              <a:noFill/>
              <a:round/>
              <a:headEnd/>
              <a:tailEnd/>
            </a:ln>
          </p:spPr>
          <p:txBody>
            <a:bodyPr>
              <a:prstTxWarp prst="textNoShape">
                <a:avLst/>
              </a:prstTxWarp>
            </a:bodyPr>
            <a:lstStyle/>
            <a:p>
              <a:endParaRPr lang="en-US"/>
            </a:p>
          </p:txBody>
        </p:sp>
        <p:sp>
          <p:nvSpPr>
            <p:cNvPr id="63510" name="Freeform 344"/>
            <p:cNvSpPr>
              <a:spLocks/>
            </p:cNvSpPr>
            <p:nvPr/>
          </p:nvSpPr>
          <p:spPr bwMode="auto">
            <a:xfrm>
              <a:off x="749" y="3022"/>
              <a:ext cx="95" cy="133"/>
            </a:xfrm>
            <a:custGeom>
              <a:avLst/>
              <a:gdLst>
                <a:gd name="T0" fmla="*/ 715 w 754"/>
                <a:gd name="T1" fmla="*/ 271 h 1063"/>
                <a:gd name="T2" fmla="*/ 725 w 754"/>
                <a:gd name="T3" fmla="*/ 329 h 1063"/>
                <a:gd name="T4" fmla="*/ 725 w 754"/>
                <a:gd name="T5" fmla="*/ 396 h 1063"/>
                <a:gd name="T6" fmla="*/ 735 w 754"/>
                <a:gd name="T7" fmla="*/ 454 h 1063"/>
                <a:gd name="T8" fmla="*/ 735 w 754"/>
                <a:gd name="T9" fmla="*/ 493 h 1063"/>
                <a:gd name="T10" fmla="*/ 745 w 754"/>
                <a:gd name="T11" fmla="*/ 502 h 1063"/>
                <a:gd name="T12" fmla="*/ 725 w 754"/>
                <a:gd name="T13" fmla="*/ 522 h 1063"/>
                <a:gd name="T14" fmla="*/ 658 w 754"/>
                <a:gd name="T15" fmla="*/ 552 h 1063"/>
                <a:gd name="T16" fmla="*/ 600 w 754"/>
                <a:gd name="T17" fmla="*/ 580 h 1063"/>
                <a:gd name="T18" fmla="*/ 532 w 754"/>
                <a:gd name="T19" fmla="*/ 619 h 1063"/>
                <a:gd name="T20" fmla="*/ 474 w 754"/>
                <a:gd name="T21" fmla="*/ 667 h 1063"/>
                <a:gd name="T22" fmla="*/ 425 w 754"/>
                <a:gd name="T23" fmla="*/ 754 h 1063"/>
                <a:gd name="T24" fmla="*/ 377 w 754"/>
                <a:gd name="T25" fmla="*/ 831 h 1063"/>
                <a:gd name="T26" fmla="*/ 329 w 754"/>
                <a:gd name="T27" fmla="*/ 918 h 1063"/>
                <a:gd name="T28" fmla="*/ 299 w 754"/>
                <a:gd name="T29" fmla="*/ 966 h 1063"/>
                <a:gd name="T30" fmla="*/ 290 w 754"/>
                <a:gd name="T31" fmla="*/ 976 h 1063"/>
                <a:gd name="T32" fmla="*/ 281 w 754"/>
                <a:gd name="T33" fmla="*/ 996 h 1063"/>
                <a:gd name="T34" fmla="*/ 271 w 754"/>
                <a:gd name="T35" fmla="*/ 1015 h 1063"/>
                <a:gd name="T36" fmla="*/ 262 w 754"/>
                <a:gd name="T37" fmla="*/ 1024 h 1063"/>
                <a:gd name="T38" fmla="*/ 251 w 754"/>
                <a:gd name="T39" fmla="*/ 1035 h 1063"/>
                <a:gd name="T40" fmla="*/ 242 w 754"/>
                <a:gd name="T41" fmla="*/ 1044 h 1063"/>
                <a:gd name="T42" fmla="*/ 232 w 754"/>
                <a:gd name="T43" fmla="*/ 1054 h 1063"/>
                <a:gd name="T44" fmla="*/ 223 w 754"/>
                <a:gd name="T45" fmla="*/ 1044 h 1063"/>
                <a:gd name="T46" fmla="*/ 193 w 754"/>
                <a:gd name="T47" fmla="*/ 1015 h 1063"/>
                <a:gd name="T48" fmla="*/ 165 w 754"/>
                <a:gd name="T49" fmla="*/ 986 h 1063"/>
                <a:gd name="T50" fmla="*/ 136 w 754"/>
                <a:gd name="T51" fmla="*/ 947 h 1063"/>
                <a:gd name="T52" fmla="*/ 117 w 754"/>
                <a:gd name="T53" fmla="*/ 899 h 1063"/>
                <a:gd name="T54" fmla="*/ 87 w 754"/>
                <a:gd name="T55" fmla="*/ 831 h 1063"/>
                <a:gd name="T56" fmla="*/ 68 w 754"/>
                <a:gd name="T57" fmla="*/ 764 h 1063"/>
                <a:gd name="T58" fmla="*/ 48 w 754"/>
                <a:gd name="T59" fmla="*/ 695 h 1063"/>
                <a:gd name="T60" fmla="*/ 30 w 754"/>
                <a:gd name="T61" fmla="*/ 628 h 1063"/>
                <a:gd name="T62" fmla="*/ 20 w 754"/>
                <a:gd name="T63" fmla="*/ 570 h 1063"/>
                <a:gd name="T64" fmla="*/ 10 w 754"/>
                <a:gd name="T65" fmla="*/ 502 h 1063"/>
                <a:gd name="T66" fmla="*/ 0 w 754"/>
                <a:gd name="T67" fmla="*/ 435 h 1063"/>
                <a:gd name="T68" fmla="*/ 0 w 754"/>
                <a:gd name="T69" fmla="*/ 377 h 1063"/>
                <a:gd name="T70" fmla="*/ 10 w 754"/>
                <a:gd name="T71" fmla="*/ 338 h 1063"/>
                <a:gd name="T72" fmla="*/ 10 w 754"/>
                <a:gd name="T73" fmla="*/ 299 h 1063"/>
                <a:gd name="T74" fmla="*/ 10 w 754"/>
                <a:gd name="T75" fmla="*/ 261 h 1063"/>
                <a:gd name="T76" fmla="*/ 30 w 754"/>
                <a:gd name="T77" fmla="*/ 212 h 1063"/>
                <a:gd name="T78" fmla="*/ 48 w 754"/>
                <a:gd name="T79" fmla="*/ 173 h 1063"/>
                <a:gd name="T80" fmla="*/ 78 w 754"/>
                <a:gd name="T81" fmla="*/ 136 h 1063"/>
                <a:gd name="T82" fmla="*/ 97 w 754"/>
                <a:gd name="T83" fmla="*/ 97 h 1063"/>
                <a:gd name="T84" fmla="*/ 126 w 754"/>
                <a:gd name="T85" fmla="*/ 67 h 1063"/>
                <a:gd name="T86" fmla="*/ 174 w 754"/>
                <a:gd name="T87" fmla="*/ 48 h 1063"/>
                <a:gd name="T88" fmla="*/ 223 w 754"/>
                <a:gd name="T89" fmla="*/ 30 h 1063"/>
                <a:gd name="T90" fmla="*/ 262 w 754"/>
                <a:gd name="T91" fmla="*/ 10 h 1063"/>
                <a:gd name="T92" fmla="*/ 319 w 754"/>
                <a:gd name="T93" fmla="*/ 10 h 1063"/>
                <a:gd name="T94" fmla="*/ 377 w 754"/>
                <a:gd name="T95" fmla="*/ 30 h 1063"/>
                <a:gd name="T96" fmla="*/ 444 w 754"/>
                <a:gd name="T97" fmla="*/ 39 h 1063"/>
                <a:gd name="T98" fmla="*/ 503 w 754"/>
                <a:gd name="T99" fmla="*/ 48 h 1063"/>
                <a:gd name="T100" fmla="*/ 561 w 754"/>
                <a:gd name="T101" fmla="*/ 78 h 1063"/>
                <a:gd name="T102" fmla="*/ 600 w 754"/>
                <a:gd name="T103" fmla="*/ 125 h 1063"/>
                <a:gd name="T104" fmla="*/ 648 w 754"/>
                <a:gd name="T105" fmla="*/ 173 h 1063"/>
                <a:gd name="T106" fmla="*/ 696 w 754"/>
                <a:gd name="T107" fmla="*/ 212 h 1063"/>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754"/>
                <a:gd name="T163" fmla="*/ 0 h 1063"/>
                <a:gd name="T164" fmla="*/ 754 w 754"/>
                <a:gd name="T165" fmla="*/ 1063 h 1063"/>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754" h="1063">
                  <a:moveTo>
                    <a:pt x="715" y="232"/>
                  </a:moveTo>
                  <a:lnTo>
                    <a:pt x="715" y="271"/>
                  </a:lnTo>
                  <a:lnTo>
                    <a:pt x="725" y="299"/>
                  </a:lnTo>
                  <a:lnTo>
                    <a:pt x="725" y="329"/>
                  </a:lnTo>
                  <a:lnTo>
                    <a:pt x="725" y="357"/>
                  </a:lnTo>
                  <a:lnTo>
                    <a:pt x="725" y="396"/>
                  </a:lnTo>
                  <a:lnTo>
                    <a:pt x="725" y="426"/>
                  </a:lnTo>
                  <a:lnTo>
                    <a:pt x="735" y="454"/>
                  </a:lnTo>
                  <a:lnTo>
                    <a:pt x="735" y="483"/>
                  </a:lnTo>
                  <a:lnTo>
                    <a:pt x="735" y="493"/>
                  </a:lnTo>
                  <a:lnTo>
                    <a:pt x="745" y="493"/>
                  </a:lnTo>
                  <a:lnTo>
                    <a:pt x="745" y="502"/>
                  </a:lnTo>
                  <a:lnTo>
                    <a:pt x="754" y="502"/>
                  </a:lnTo>
                  <a:lnTo>
                    <a:pt x="725" y="522"/>
                  </a:lnTo>
                  <a:lnTo>
                    <a:pt x="687" y="541"/>
                  </a:lnTo>
                  <a:lnTo>
                    <a:pt x="658" y="552"/>
                  </a:lnTo>
                  <a:lnTo>
                    <a:pt x="628" y="570"/>
                  </a:lnTo>
                  <a:lnTo>
                    <a:pt x="600" y="580"/>
                  </a:lnTo>
                  <a:lnTo>
                    <a:pt x="561" y="599"/>
                  </a:lnTo>
                  <a:lnTo>
                    <a:pt x="532" y="619"/>
                  </a:lnTo>
                  <a:lnTo>
                    <a:pt x="503" y="628"/>
                  </a:lnTo>
                  <a:lnTo>
                    <a:pt x="474" y="667"/>
                  </a:lnTo>
                  <a:lnTo>
                    <a:pt x="455" y="715"/>
                  </a:lnTo>
                  <a:lnTo>
                    <a:pt x="425" y="754"/>
                  </a:lnTo>
                  <a:lnTo>
                    <a:pt x="407" y="792"/>
                  </a:lnTo>
                  <a:lnTo>
                    <a:pt x="377" y="831"/>
                  </a:lnTo>
                  <a:lnTo>
                    <a:pt x="358" y="870"/>
                  </a:lnTo>
                  <a:lnTo>
                    <a:pt x="329" y="918"/>
                  </a:lnTo>
                  <a:lnTo>
                    <a:pt x="299" y="957"/>
                  </a:lnTo>
                  <a:lnTo>
                    <a:pt x="299" y="966"/>
                  </a:lnTo>
                  <a:lnTo>
                    <a:pt x="299" y="976"/>
                  </a:lnTo>
                  <a:lnTo>
                    <a:pt x="290" y="976"/>
                  </a:lnTo>
                  <a:lnTo>
                    <a:pt x="290" y="986"/>
                  </a:lnTo>
                  <a:lnTo>
                    <a:pt x="281" y="996"/>
                  </a:lnTo>
                  <a:lnTo>
                    <a:pt x="281" y="1005"/>
                  </a:lnTo>
                  <a:lnTo>
                    <a:pt x="271" y="1015"/>
                  </a:lnTo>
                  <a:lnTo>
                    <a:pt x="271" y="1024"/>
                  </a:lnTo>
                  <a:lnTo>
                    <a:pt x="262" y="1024"/>
                  </a:lnTo>
                  <a:lnTo>
                    <a:pt x="262" y="1035"/>
                  </a:lnTo>
                  <a:lnTo>
                    <a:pt x="251" y="1035"/>
                  </a:lnTo>
                  <a:lnTo>
                    <a:pt x="251" y="1044"/>
                  </a:lnTo>
                  <a:lnTo>
                    <a:pt x="242" y="1044"/>
                  </a:lnTo>
                  <a:lnTo>
                    <a:pt x="242" y="1054"/>
                  </a:lnTo>
                  <a:lnTo>
                    <a:pt x="232" y="1054"/>
                  </a:lnTo>
                  <a:lnTo>
                    <a:pt x="232" y="1063"/>
                  </a:lnTo>
                  <a:lnTo>
                    <a:pt x="223" y="1044"/>
                  </a:lnTo>
                  <a:lnTo>
                    <a:pt x="203" y="1024"/>
                  </a:lnTo>
                  <a:lnTo>
                    <a:pt x="193" y="1015"/>
                  </a:lnTo>
                  <a:lnTo>
                    <a:pt x="174" y="996"/>
                  </a:lnTo>
                  <a:lnTo>
                    <a:pt x="165" y="986"/>
                  </a:lnTo>
                  <a:lnTo>
                    <a:pt x="155" y="966"/>
                  </a:lnTo>
                  <a:lnTo>
                    <a:pt x="136" y="947"/>
                  </a:lnTo>
                  <a:lnTo>
                    <a:pt x="126" y="938"/>
                  </a:lnTo>
                  <a:lnTo>
                    <a:pt x="117" y="899"/>
                  </a:lnTo>
                  <a:lnTo>
                    <a:pt x="106" y="870"/>
                  </a:lnTo>
                  <a:lnTo>
                    <a:pt x="87" y="831"/>
                  </a:lnTo>
                  <a:lnTo>
                    <a:pt x="78" y="803"/>
                  </a:lnTo>
                  <a:lnTo>
                    <a:pt x="68" y="764"/>
                  </a:lnTo>
                  <a:lnTo>
                    <a:pt x="58" y="734"/>
                  </a:lnTo>
                  <a:lnTo>
                    <a:pt x="48" y="695"/>
                  </a:lnTo>
                  <a:lnTo>
                    <a:pt x="30" y="667"/>
                  </a:lnTo>
                  <a:lnTo>
                    <a:pt x="30" y="628"/>
                  </a:lnTo>
                  <a:lnTo>
                    <a:pt x="30" y="599"/>
                  </a:lnTo>
                  <a:lnTo>
                    <a:pt x="20" y="570"/>
                  </a:lnTo>
                  <a:lnTo>
                    <a:pt x="20" y="532"/>
                  </a:lnTo>
                  <a:lnTo>
                    <a:pt x="10" y="502"/>
                  </a:lnTo>
                  <a:lnTo>
                    <a:pt x="10" y="464"/>
                  </a:lnTo>
                  <a:lnTo>
                    <a:pt x="0" y="435"/>
                  </a:lnTo>
                  <a:lnTo>
                    <a:pt x="0" y="396"/>
                  </a:lnTo>
                  <a:lnTo>
                    <a:pt x="0" y="377"/>
                  </a:lnTo>
                  <a:lnTo>
                    <a:pt x="0" y="357"/>
                  </a:lnTo>
                  <a:lnTo>
                    <a:pt x="10" y="338"/>
                  </a:lnTo>
                  <a:lnTo>
                    <a:pt x="10" y="319"/>
                  </a:lnTo>
                  <a:lnTo>
                    <a:pt x="10" y="299"/>
                  </a:lnTo>
                  <a:lnTo>
                    <a:pt x="10" y="281"/>
                  </a:lnTo>
                  <a:lnTo>
                    <a:pt x="10" y="261"/>
                  </a:lnTo>
                  <a:lnTo>
                    <a:pt x="20" y="232"/>
                  </a:lnTo>
                  <a:lnTo>
                    <a:pt x="30" y="212"/>
                  </a:lnTo>
                  <a:lnTo>
                    <a:pt x="39" y="193"/>
                  </a:lnTo>
                  <a:lnTo>
                    <a:pt x="48" y="173"/>
                  </a:lnTo>
                  <a:lnTo>
                    <a:pt x="58" y="155"/>
                  </a:lnTo>
                  <a:lnTo>
                    <a:pt x="78" y="136"/>
                  </a:lnTo>
                  <a:lnTo>
                    <a:pt x="87" y="116"/>
                  </a:lnTo>
                  <a:lnTo>
                    <a:pt x="97" y="97"/>
                  </a:lnTo>
                  <a:lnTo>
                    <a:pt x="106" y="78"/>
                  </a:lnTo>
                  <a:lnTo>
                    <a:pt x="126" y="67"/>
                  </a:lnTo>
                  <a:lnTo>
                    <a:pt x="155" y="58"/>
                  </a:lnTo>
                  <a:lnTo>
                    <a:pt x="174" y="48"/>
                  </a:lnTo>
                  <a:lnTo>
                    <a:pt x="193" y="39"/>
                  </a:lnTo>
                  <a:lnTo>
                    <a:pt x="223" y="30"/>
                  </a:lnTo>
                  <a:lnTo>
                    <a:pt x="242" y="19"/>
                  </a:lnTo>
                  <a:lnTo>
                    <a:pt x="262" y="10"/>
                  </a:lnTo>
                  <a:lnTo>
                    <a:pt x="290" y="0"/>
                  </a:lnTo>
                  <a:lnTo>
                    <a:pt x="319" y="10"/>
                  </a:lnTo>
                  <a:lnTo>
                    <a:pt x="349" y="19"/>
                  </a:lnTo>
                  <a:lnTo>
                    <a:pt x="377" y="30"/>
                  </a:lnTo>
                  <a:lnTo>
                    <a:pt x="416" y="30"/>
                  </a:lnTo>
                  <a:lnTo>
                    <a:pt x="444" y="39"/>
                  </a:lnTo>
                  <a:lnTo>
                    <a:pt x="474" y="48"/>
                  </a:lnTo>
                  <a:lnTo>
                    <a:pt x="503" y="48"/>
                  </a:lnTo>
                  <a:lnTo>
                    <a:pt x="542" y="58"/>
                  </a:lnTo>
                  <a:lnTo>
                    <a:pt x="561" y="78"/>
                  </a:lnTo>
                  <a:lnTo>
                    <a:pt x="580" y="106"/>
                  </a:lnTo>
                  <a:lnTo>
                    <a:pt x="600" y="125"/>
                  </a:lnTo>
                  <a:lnTo>
                    <a:pt x="628" y="145"/>
                  </a:lnTo>
                  <a:lnTo>
                    <a:pt x="648" y="173"/>
                  </a:lnTo>
                  <a:lnTo>
                    <a:pt x="667" y="193"/>
                  </a:lnTo>
                  <a:lnTo>
                    <a:pt x="696" y="212"/>
                  </a:lnTo>
                  <a:lnTo>
                    <a:pt x="715" y="232"/>
                  </a:lnTo>
                  <a:close/>
                </a:path>
              </a:pathLst>
            </a:custGeom>
            <a:solidFill>
              <a:srgbClr val="8A6745"/>
            </a:solidFill>
            <a:ln w="9525">
              <a:noFill/>
              <a:round/>
              <a:headEnd/>
              <a:tailEnd/>
            </a:ln>
          </p:spPr>
          <p:txBody>
            <a:bodyPr>
              <a:prstTxWarp prst="textNoShape">
                <a:avLst/>
              </a:prstTxWarp>
            </a:bodyPr>
            <a:lstStyle/>
            <a:p>
              <a:endParaRPr lang="en-US"/>
            </a:p>
          </p:txBody>
        </p:sp>
        <p:sp>
          <p:nvSpPr>
            <p:cNvPr id="63511" name="Freeform 345"/>
            <p:cNvSpPr>
              <a:spLocks/>
            </p:cNvSpPr>
            <p:nvPr/>
          </p:nvSpPr>
          <p:spPr bwMode="auto">
            <a:xfrm>
              <a:off x="755" y="3031"/>
              <a:ext cx="83" cy="116"/>
            </a:xfrm>
            <a:custGeom>
              <a:avLst/>
              <a:gdLst>
                <a:gd name="T0" fmla="*/ 628 w 658"/>
                <a:gd name="T1" fmla="*/ 232 h 929"/>
                <a:gd name="T2" fmla="*/ 628 w 658"/>
                <a:gd name="T3" fmla="*/ 290 h 929"/>
                <a:gd name="T4" fmla="*/ 639 w 658"/>
                <a:gd name="T5" fmla="*/ 339 h 929"/>
                <a:gd name="T6" fmla="*/ 639 w 658"/>
                <a:gd name="T7" fmla="*/ 397 h 929"/>
                <a:gd name="T8" fmla="*/ 648 w 658"/>
                <a:gd name="T9" fmla="*/ 426 h 929"/>
                <a:gd name="T10" fmla="*/ 658 w 658"/>
                <a:gd name="T11" fmla="*/ 435 h 929"/>
                <a:gd name="T12" fmla="*/ 628 w 658"/>
                <a:gd name="T13" fmla="*/ 455 h 929"/>
                <a:gd name="T14" fmla="*/ 571 w 658"/>
                <a:gd name="T15" fmla="*/ 485 h 929"/>
                <a:gd name="T16" fmla="*/ 522 w 658"/>
                <a:gd name="T17" fmla="*/ 513 h 929"/>
                <a:gd name="T18" fmla="*/ 465 w 658"/>
                <a:gd name="T19" fmla="*/ 542 h 929"/>
                <a:gd name="T20" fmla="*/ 416 w 658"/>
                <a:gd name="T21" fmla="*/ 591 h 929"/>
                <a:gd name="T22" fmla="*/ 377 w 658"/>
                <a:gd name="T23" fmla="*/ 658 h 929"/>
                <a:gd name="T24" fmla="*/ 329 w 658"/>
                <a:gd name="T25" fmla="*/ 725 h 929"/>
                <a:gd name="T26" fmla="*/ 290 w 658"/>
                <a:gd name="T27" fmla="*/ 803 h 929"/>
                <a:gd name="T28" fmla="*/ 262 w 658"/>
                <a:gd name="T29" fmla="*/ 842 h 929"/>
                <a:gd name="T30" fmla="*/ 251 w 658"/>
                <a:gd name="T31" fmla="*/ 861 h 929"/>
                <a:gd name="T32" fmla="*/ 242 w 658"/>
                <a:gd name="T33" fmla="*/ 871 h 929"/>
                <a:gd name="T34" fmla="*/ 242 w 658"/>
                <a:gd name="T35" fmla="*/ 890 h 929"/>
                <a:gd name="T36" fmla="*/ 223 w 658"/>
                <a:gd name="T37" fmla="*/ 909 h 929"/>
                <a:gd name="T38" fmla="*/ 214 w 658"/>
                <a:gd name="T39" fmla="*/ 919 h 929"/>
                <a:gd name="T40" fmla="*/ 194 w 658"/>
                <a:gd name="T41" fmla="*/ 919 h 929"/>
                <a:gd name="T42" fmla="*/ 165 w 658"/>
                <a:gd name="T43" fmla="*/ 890 h 929"/>
                <a:gd name="T44" fmla="*/ 145 w 658"/>
                <a:gd name="T45" fmla="*/ 861 h 929"/>
                <a:gd name="T46" fmla="*/ 117 w 658"/>
                <a:gd name="T47" fmla="*/ 832 h 929"/>
                <a:gd name="T48" fmla="*/ 97 w 658"/>
                <a:gd name="T49" fmla="*/ 793 h 929"/>
                <a:gd name="T50" fmla="*/ 78 w 658"/>
                <a:gd name="T51" fmla="*/ 736 h 929"/>
                <a:gd name="T52" fmla="*/ 58 w 658"/>
                <a:gd name="T53" fmla="*/ 667 h 929"/>
                <a:gd name="T54" fmla="*/ 39 w 658"/>
                <a:gd name="T55" fmla="*/ 610 h 929"/>
                <a:gd name="T56" fmla="*/ 20 w 658"/>
                <a:gd name="T57" fmla="*/ 552 h 929"/>
                <a:gd name="T58" fmla="*/ 20 w 658"/>
                <a:gd name="T59" fmla="*/ 494 h 929"/>
                <a:gd name="T60" fmla="*/ 10 w 658"/>
                <a:gd name="T61" fmla="*/ 435 h 929"/>
                <a:gd name="T62" fmla="*/ 0 w 658"/>
                <a:gd name="T63" fmla="*/ 377 h 929"/>
                <a:gd name="T64" fmla="*/ 0 w 658"/>
                <a:gd name="T65" fmla="*/ 329 h 929"/>
                <a:gd name="T66" fmla="*/ 0 w 658"/>
                <a:gd name="T67" fmla="*/ 290 h 929"/>
                <a:gd name="T68" fmla="*/ 10 w 658"/>
                <a:gd name="T69" fmla="*/ 262 h 929"/>
                <a:gd name="T70" fmla="*/ 10 w 658"/>
                <a:gd name="T71" fmla="*/ 223 h 929"/>
                <a:gd name="T72" fmla="*/ 20 w 658"/>
                <a:gd name="T73" fmla="*/ 184 h 929"/>
                <a:gd name="T74" fmla="*/ 39 w 658"/>
                <a:gd name="T75" fmla="*/ 156 h 929"/>
                <a:gd name="T76" fmla="*/ 58 w 658"/>
                <a:gd name="T77" fmla="*/ 117 h 929"/>
                <a:gd name="T78" fmla="*/ 78 w 658"/>
                <a:gd name="T79" fmla="*/ 78 h 929"/>
                <a:gd name="T80" fmla="*/ 117 w 658"/>
                <a:gd name="T81" fmla="*/ 58 h 929"/>
                <a:gd name="T82" fmla="*/ 155 w 658"/>
                <a:gd name="T83" fmla="*/ 39 h 929"/>
                <a:gd name="T84" fmla="*/ 194 w 658"/>
                <a:gd name="T85" fmla="*/ 30 h 929"/>
                <a:gd name="T86" fmla="*/ 233 w 658"/>
                <a:gd name="T87" fmla="*/ 11 h 929"/>
                <a:gd name="T88" fmla="*/ 281 w 658"/>
                <a:gd name="T89" fmla="*/ 11 h 929"/>
                <a:gd name="T90" fmla="*/ 329 w 658"/>
                <a:gd name="T91" fmla="*/ 20 h 929"/>
                <a:gd name="T92" fmla="*/ 387 w 658"/>
                <a:gd name="T93" fmla="*/ 30 h 929"/>
                <a:gd name="T94" fmla="*/ 446 w 658"/>
                <a:gd name="T95" fmla="*/ 39 h 929"/>
                <a:gd name="T96" fmla="*/ 484 w 658"/>
                <a:gd name="T97" fmla="*/ 69 h 929"/>
                <a:gd name="T98" fmla="*/ 532 w 658"/>
                <a:gd name="T99" fmla="*/ 106 h 929"/>
                <a:gd name="T100" fmla="*/ 571 w 658"/>
                <a:gd name="T101" fmla="*/ 145 h 929"/>
                <a:gd name="T102" fmla="*/ 610 w 658"/>
                <a:gd name="T103" fmla="*/ 184 h 929"/>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658"/>
                <a:gd name="T157" fmla="*/ 0 h 929"/>
                <a:gd name="T158" fmla="*/ 658 w 658"/>
                <a:gd name="T159" fmla="*/ 929 h 929"/>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658" h="929">
                  <a:moveTo>
                    <a:pt x="628" y="204"/>
                  </a:moveTo>
                  <a:lnTo>
                    <a:pt x="628" y="232"/>
                  </a:lnTo>
                  <a:lnTo>
                    <a:pt x="628" y="262"/>
                  </a:lnTo>
                  <a:lnTo>
                    <a:pt x="628" y="290"/>
                  </a:lnTo>
                  <a:lnTo>
                    <a:pt x="639" y="320"/>
                  </a:lnTo>
                  <a:lnTo>
                    <a:pt x="639" y="339"/>
                  </a:lnTo>
                  <a:lnTo>
                    <a:pt x="639" y="368"/>
                  </a:lnTo>
                  <a:lnTo>
                    <a:pt x="639" y="397"/>
                  </a:lnTo>
                  <a:lnTo>
                    <a:pt x="639" y="426"/>
                  </a:lnTo>
                  <a:lnTo>
                    <a:pt x="648" y="426"/>
                  </a:lnTo>
                  <a:lnTo>
                    <a:pt x="648" y="435"/>
                  </a:lnTo>
                  <a:lnTo>
                    <a:pt x="658" y="435"/>
                  </a:lnTo>
                  <a:lnTo>
                    <a:pt x="658" y="446"/>
                  </a:lnTo>
                  <a:lnTo>
                    <a:pt x="628" y="455"/>
                  </a:lnTo>
                  <a:lnTo>
                    <a:pt x="600" y="474"/>
                  </a:lnTo>
                  <a:lnTo>
                    <a:pt x="571" y="485"/>
                  </a:lnTo>
                  <a:lnTo>
                    <a:pt x="552" y="494"/>
                  </a:lnTo>
                  <a:lnTo>
                    <a:pt x="522" y="513"/>
                  </a:lnTo>
                  <a:lnTo>
                    <a:pt x="494" y="522"/>
                  </a:lnTo>
                  <a:lnTo>
                    <a:pt x="465" y="542"/>
                  </a:lnTo>
                  <a:lnTo>
                    <a:pt x="435" y="552"/>
                  </a:lnTo>
                  <a:lnTo>
                    <a:pt x="416" y="591"/>
                  </a:lnTo>
                  <a:lnTo>
                    <a:pt x="396" y="619"/>
                  </a:lnTo>
                  <a:lnTo>
                    <a:pt x="377" y="658"/>
                  </a:lnTo>
                  <a:lnTo>
                    <a:pt x="348" y="697"/>
                  </a:lnTo>
                  <a:lnTo>
                    <a:pt x="329" y="725"/>
                  </a:lnTo>
                  <a:lnTo>
                    <a:pt x="310" y="764"/>
                  </a:lnTo>
                  <a:lnTo>
                    <a:pt x="290" y="803"/>
                  </a:lnTo>
                  <a:lnTo>
                    <a:pt x="262" y="832"/>
                  </a:lnTo>
                  <a:lnTo>
                    <a:pt x="262" y="842"/>
                  </a:lnTo>
                  <a:lnTo>
                    <a:pt x="262" y="851"/>
                  </a:lnTo>
                  <a:lnTo>
                    <a:pt x="251" y="861"/>
                  </a:lnTo>
                  <a:lnTo>
                    <a:pt x="251" y="871"/>
                  </a:lnTo>
                  <a:lnTo>
                    <a:pt x="242" y="871"/>
                  </a:lnTo>
                  <a:lnTo>
                    <a:pt x="242" y="880"/>
                  </a:lnTo>
                  <a:lnTo>
                    <a:pt x="242" y="890"/>
                  </a:lnTo>
                  <a:lnTo>
                    <a:pt x="233" y="899"/>
                  </a:lnTo>
                  <a:lnTo>
                    <a:pt x="223" y="909"/>
                  </a:lnTo>
                  <a:lnTo>
                    <a:pt x="214" y="909"/>
                  </a:lnTo>
                  <a:lnTo>
                    <a:pt x="214" y="919"/>
                  </a:lnTo>
                  <a:lnTo>
                    <a:pt x="203" y="929"/>
                  </a:lnTo>
                  <a:lnTo>
                    <a:pt x="194" y="919"/>
                  </a:lnTo>
                  <a:lnTo>
                    <a:pt x="175" y="899"/>
                  </a:lnTo>
                  <a:lnTo>
                    <a:pt x="165" y="890"/>
                  </a:lnTo>
                  <a:lnTo>
                    <a:pt x="155" y="871"/>
                  </a:lnTo>
                  <a:lnTo>
                    <a:pt x="145" y="861"/>
                  </a:lnTo>
                  <a:lnTo>
                    <a:pt x="136" y="851"/>
                  </a:lnTo>
                  <a:lnTo>
                    <a:pt x="117" y="832"/>
                  </a:lnTo>
                  <a:lnTo>
                    <a:pt x="107" y="823"/>
                  </a:lnTo>
                  <a:lnTo>
                    <a:pt x="97" y="793"/>
                  </a:lnTo>
                  <a:lnTo>
                    <a:pt x="88" y="764"/>
                  </a:lnTo>
                  <a:lnTo>
                    <a:pt x="78" y="736"/>
                  </a:lnTo>
                  <a:lnTo>
                    <a:pt x="69" y="697"/>
                  </a:lnTo>
                  <a:lnTo>
                    <a:pt x="58" y="667"/>
                  </a:lnTo>
                  <a:lnTo>
                    <a:pt x="49" y="639"/>
                  </a:lnTo>
                  <a:lnTo>
                    <a:pt x="39" y="610"/>
                  </a:lnTo>
                  <a:lnTo>
                    <a:pt x="30" y="580"/>
                  </a:lnTo>
                  <a:lnTo>
                    <a:pt x="20" y="552"/>
                  </a:lnTo>
                  <a:lnTo>
                    <a:pt x="20" y="522"/>
                  </a:lnTo>
                  <a:lnTo>
                    <a:pt x="20" y="494"/>
                  </a:lnTo>
                  <a:lnTo>
                    <a:pt x="10" y="465"/>
                  </a:lnTo>
                  <a:lnTo>
                    <a:pt x="10" y="435"/>
                  </a:lnTo>
                  <a:lnTo>
                    <a:pt x="0" y="407"/>
                  </a:lnTo>
                  <a:lnTo>
                    <a:pt x="0" y="377"/>
                  </a:lnTo>
                  <a:lnTo>
                    <a:pt x="0" y="349"/>
                  </a:lnTo>
                  <a:lnTo>
                    <a:pt x="0" y="329"/>
                  </a:lnTo>
                  <a:lnTo>
                    <a:pt x="0" y="310"/>
                  </a:lnTo>
                  <a:lnTo>
                    <a:pt x="0" y="290"/>
                  </a:lnTo>
                  <a:lnTo>
                    <a:pt x="0" y="281"/>
                  </a:lnTo>
                  <a:lnTo>
                    <a:pt x="10" y="262"/>
                  </a:lnTo>
                  <a:lnTo>
                    <a:pt x="10" y="242"/>
                  </a:lnTo>
                  <a:lnTo>
                    <a:pt x="10" y="223"/>
                  </a:lnTo>
                  <a:lnTo>
                    <a:pt x="10" y="204"/>
                  </a:lnTo>
                  <a:lnTo>
                    <a:pt x="20" y="184"/>
                  </a:lnTo>
                  <a:lnTo>
                    <a:pt x="30" y="175"/>
                  </a:lnTo>
                  <a:lnTo>
                    <a:pt x="39" y="156"/>
                  </a:lnTo>
                  <a:lnTo>
                    <a:pt x="49" y="136"/>
                  </a:lnTo>
                  <a:lnTo>
                    <a:pt x="58" y="117"/>
                  </a:lnTo>
                  <a:lnTo>
                    <a:pt x="69" y="97"/>
                  </a:lnTo>
                  <a:lnTo>
                    <a:pt x="78" y="78"/>
                  </a:lnTo>
                  <a:lnTo>
                    <a:pt x="97" y="69"/>
                  </a:lnTo>
                  <a:lnTo>
                    <a:pt x="117" y="58"/>
                  </a:lnTo>
                  <a:lnTo>
                    <a:pt x="136" y="49"/>
                  </a:lnTo>
                  <a:lnTo>
                    <a:pt x="155" y="39"/>
                  </a:lnTo>
                  <a:lnTo>
                    <a:pt x="175" y="30"/>
                  </a:lnTo>
                  <a:lnTo>
                    <a:pt x="194" y="30"/>
                  </a:lnTo>
                  <a:lnTo>
                    <a:pt x="214" y="20"/>
                  </a:lnTo>
                  <a:lnTo>
                    <a:pt x="233" y="11"/>
                  </a:lnTo>
                  <a:lnTo>
                    <a:pt x="251" y="0"/>
                  </a:lnTo>
                  <a:lnTo>
                    <a:pt x="281" y="11"/>
                  </a:lnTo>
                  <a:lnTo>
                    <a:pt x="301" y="11"/>
                  </a:lnTo>
                  <a:lnTo>
                    <a:pt x="329" y="20"/>
                  </a:lnTo>
                  <a:lnTo>
                    <a:pt x="359" y="30"/>
                  </a:lnTo>
                  <a:lnTo>
                    <a:pt x="387" y="30"/>
                  </a:lnTo>
                  <a:lnTo>
                    <a:pt x="416" y="39"/>
                  </a:lnTo>
                  <a:lnTo>
                    <a:pt x="446" y="39"/>
                  </a:lnTo>
                  <a:lnTo>
                    <a:pt x="465" y="49"/>
                  </a:lnTo>
                  <a:lnTo>
                    <a:pt x="484" y="69"/>
                  </a:lnTo>
                  <a:lnTo>
                    <a:pt x="513" y="88"/>
                  </a:lnTo>
                  <a:lnTo>
                    <a:pt x="532" y="106"/>
                  </a:lnTo>
                  <a:lnTo>
                    <a:pt x="552" y="126"/>
                  </a:lnTo>
                  <a:lnTo>
                    <a:pt x="571" y="145"/>
                  </a:lnTo>
                  <a:lnTo>
                    <a:pt x="591" y="165"/>
                  </a:lnTo>
                  <a:lnTo>
                    <a:pt x="610" y="184"/>
                  </a:lnTo>
                  <a:lnTo>
                    <a:pt x="628" y="204"/>
                  </a:lnTo>
                  <a:close/>
                </a:path>
              </a:pathLst>
            </a:custGeom>
            <a:solidFill>
              <a:srgbClr val="906F4F"/>
            </a:solidFill>
            <a:ln w="9525">
              <a:noFill/>
              <a:round/>
              <a:headEnd/>
              <a:tailEnd/>
            </a:ln>
          </p:spPr>
          <p:txBody>
            <a:bodyPr>
              <a:prstTxWarp prst="textNoShape">
                <a:avLst/>
              </a:prstTxWarp>
            </a:bodyPr>
            <a:lstStyle/>
            <a:p>
              <a:endParaRPr lang="en-US"/>
            </a:p>
          </p:txBody>
        </p:sp>
        <p:sp>
          <p:nvSpPr>
            <p:cNvPr id="63512" name="Freeform 346"/>
            <p:cNvSpPr>
              <a:spLocks/>
            </p:cNvSpPr>
            <p:nvPr/>
          </p:nvSpPr>
          <p:spPr bwMode="auto">
            <a:xfrm>
              <a:off x="760" y="3039"/>
              <a:ext cx="72" cy="99"/>
            </a:xfrm>
            <a:custGeom>
              <a:avLst/>
              <a:gdLst>
                <a:gd name="T0" fmla="*/ 541 w 571"/>
                <a:gd name="T1" fmla="*/ 173 h 792"/>
                <a:gd name="T2" fmla="*/ 561 w 571"/>
                <a:gd name="T3" fmla="*/ 357 h 792"/>
                <a:gd name="T4" fmla="*/ 571 w 571"/>
                <a:gd name="T5" fmla="*/ 377 h 792"/>
                <a:gd name="T6" fmla="*/ 387 w 571"/>
                <a:gd name="T7" fmla="*/ 473 h 792"/>
                <a:gd name="T8" fmla="*/ 232 w 571"/>
                <a:gd name="T9" fmla="*/ 715 h 792"/>
                <a:gd name="T10" fmla="*/ 212 w 571"/>
                <a:gd name="T11" fmla="*/ 763 h 792"/>
                <a:gd name="T12" fmla="*/ 184 w 571"/>
                <a:gd name="T13" fmla="*/ 792 h 792"/>
                <a:gd name="T14" fmla="*/ 97 w 571"/>
                <a:gd name="T15" fmla="*/ 704 h 792"/>
                <a:gd name="T16" fmla="*/ 30 w 571"/>
                <a:gd name="T17" fmla="*/ 492 h 792"/>
                <a:gd name="T18" fmla="*/ 0 w 571"/>
                <a:gd name="T19" fmla="*/ 299 h 792"/>
                <a:gd name="T20" fmla="*/ 19 w 571"/>
                <a:gd name="T21" fmla="*/ 173 h 792"/>
                <a:gd name="T22" fmla="*/ 87 w 571"/>
                <a:gd name="T23" fmla="*/ 48 h 792"/>
                <a:gd name="T24" fmla="*/ 223 w 571"/>
                <a:gd name="T25" fmla="*/ 0 h 792"/>
                <a:gd name="T26" fmla="*/ 407 w 571"/>
                <a:gd name="T27" fmla="*/ 37 h 792"/>
                <a:gd name="T28" fmla="*/ 541 w 571"/>
                <a:gd name="T29" fmla="*/ 173 h 79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71"/>
                <a:gd name="T46" fmla="*/ 0 h 792"/>
                <a:gd name="T47" fmla="*/ 571 w 571"/>
                <a:gd name="T48" fmla="*/ 792 h 79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71" h="792">
                  <a:moveTo>
                    <a:pt x="541" y="173"/>
                  </a:moveTo>
                  <a:lnTo>
                    <a:pt x="561" y="357"/>
                  </a:lnTo>
                  <a:lnTo>
                    <a:pt x="571" y="377"/>
                  </a:lnTo>
                  <a:lnTo>
                    <a:pt x="387" y="473"/>
                  </a:lnTo>
                  <a:lnTo>
                    <a:pt x="232" y="715"/>
                  </a:lnTo>
                  <a:lnTo>
                    <a:pt x="212" y="763"/>
                  </a:lnTo>
                  <a:lnTo>
                    <a:pt x="184" y="792"/>
                  </a:lnTo>
                  <a:lnTo>
                    <a:pt x="97" y="704"/>
                  </a:lnTo>
                  <a:lnTo>
                    <a:pt x="30" y="492"/>
                  </a:lnTo>
                  <a:lnTo>
                    <a:pt x="0" y="299"/>
                  </a:lnTo>
                  <a:lnTo>
                    <a:pt x="19" y="173"/>
                  </a:lnTo>
                  <a:lnTo>
                    <a:pt x="87" y="48"/>
                  </a:lnTo>
                  <a:lnTo>
                    <a:pt x="223" y="0"/>
                  </a:lnTo>
                  <a:lnTo>
                    <a:pt x="407" y="37"/>
                  </a:lnTo>
                  <a:lnTo>
                    <a:pt x="541" y="173"/>
                  </a:lnTo>
                  <a:close/>
                </a:path>
              </a:pathLst>
            </a:custGeom>
            <a:solidFill>
              <a:srgbClr val="957658"/>
            </a:solidFill>
            <a:ln w="9525">
              <a:noFill/>
              <a:round/>
              <a:headEnd/>
              <a:tailEnd/>
            </a:ln>
          </p:spPr>
          <p:txBody>
            <a:bodyPr>
              <a:prstTxWarp prst="textNoShape">
                <a:avLst/>
              </a:prstTxWarp>
            </a:bodyPr>
            <a:lstStyle/>
            <a:p>
              <a:endParaRPr lang="en-US"/>
            </a:p>
          </p:txBody>
        </p:sp>
        <p:sp>
          <p:nvSpPr>
            <p:cNvPr id="63513" name="Freeform 347"/>
            <p:cNvSpPr>
              <a:spLocks/>
            </p:cNvSpPr>
            <p:nvPr/>
          </p:nvSpPr>
          <p:spPr bwMode="auto">
            <a:xfrm>
              <a:off x="1205" y="3060"/>
              <a:ext cx="64" cy="40"/>
            </a:xfrm>
            <a:custGeom>
              <a:avLst/>
              <a:gdLst>
                <a:gd name="T0" fmla="*/ 493 w 513"/>
                <a:gd name="T1" fmla="*/ 300 h 320"/>
                <a:gd name="T2" fmla="*/ 368 w 513"/>
                <a:gd name="T3" fmla="*/ 320 h 320"/>
                <a:gd name="T4" fmla="*/ 271 w 513"/>
                <a:gd name="T5" fmla="*/ 175 h 320"/>
                <a:gd name="T6" fmla="*/ 145 w 513"/>
                <a:gd name="T7" fmla="*/ 127 h 320"/>
                <a:gd name="T8" fmla="*/ 0 w 513"/>
                <a:gd name="T9" fmla="*/ 145 h 320"/>
                <a:gd name="T10" fmla="*/ 338 w 513"/>
                <a:gd name="T11" fmla="*/ 0 h 320"/>
                <a:gd name="T12" fmla="*/ 513 w 513"/>
                <a:gd name="T13" fmla="*/ 175 h 320"/>
                <a:gd name="T14" fmla="*/ 493 w 513"/>
                <a:gd name="T15" fmla="*/ 300 h 320"/>
                <a:gd name="T16" fmla="*/ 0 60000 65536"/>
                <a:gd name="T17" fmla="*/ 0 60000 65536"/>
                <a:gd name="T18" fmla="*/ 0 60000 65536"/>
                <a:gd name="T19" fmla="*/ 0 60000 65536"/>
                <a:gd name="T20" fmla="*/ 0 60000 65536"/>
                <a:gd name="T21" fmla="*/ 0 60000 65536"/>
                <a:gd name="T22" fmla="*/ 0 60000 65536"/>
                <a:gd name="T23" fmla="*/ 0 60000 65536"/>
                <a:gd name="T24" fmla="*/ 0 w 513"/>
                <a:gd name="T25" fmla="*/ 0 h 320"/>
                <a:gd name="T26" fmla="*/ 513 w 513"/>
                <a:gd name="T27" fmla="*/ 320 h 3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13" h="320">
                  <a:moveTo>
                    <a:pt x="493" y="300"/>
                  </a:moveTo>
                  <a:lnTo>
                    <a:pt x="368" y="320"/>
                  </a:lnTo>
                  <a:lnTo>
                    <a:pt x="271" y="175"/>
                  </a:lnTo>
                  <a:lnTo>
                    <a:pt x="145" y="127"/>
                  </a:lnTo>
                  <a:lnTo>
                    <a:pt x="0" y="145"/>
                  </a:lnTo>
                  <a:lnTo>
                    <a:pt x="338" y="0"/>
                  </a:lnTo>
                  <a:lnTo>
                    <a:pt x="513" y="175"/>
                  </a:lnTo>
                  <a:lnTo>
                    <a:pt x="493" y="300"/>
                  </a:lnTo>
                  <a:close/>
                </a:path>
              </a:pathLst>
            </a:custGeom>
            <a:solidFill>
              <a:srgbClr val="FF9999"/>
            </a:solidFill>
            <a:ln w="9525">
              <a:noFill/>
              <a:round/>
              <a:headEnd/>
              <a:tailEnd/>
            </a:ln>
          </p:spPr>
          <p:txBody>
            <a:bodyPr>
              <a:prstTxWarp prst="textNoShape">
                <a:avLst/>
              </a:prstTxWarp>
            </a:bodyPr>
            <a:lstStyle/>
            <a:p>
              <a:endParaRPr lang="en-US"/>
            </a:p>
          </p:txBody>
        </p:sp>
        <p:sp>
          <p:nvSpPr>
            <p:cNvPr id="63514" name="Freeform 348"/>
            <p:cNvSpPr>
              <a:spLocks/>
            </p:cNvSpPr>
            <p:nvPr/>
          </p:nvSpPr>
          <p:spPr bwMode="auto">
            <a:xfrm>
              <a:off x="1161" y="3066"/>
              <a:ext cx="38" cy="27"/>
            </a:xfrm>
            <a:custGeom>
              <a:avLst/>
              <a:gdLst>
                <a:gd name="T0" fmla="*/ 251 w 299"/>
                <a:gd name="T1" fmla="*/ 174 h 222"/>
                <a:gd name="T2" fmla="*/ 299 w 299"/>
                <a:gd name="T3" fmla="*/ 222 h 222"/>
                <a:gd name="T4" fmla="*/ 221 w 299"/>
                <a:gd name="T5" fmla="*/ 222 h 222"/>
                <a:gd name="T6" fmla="*/ 193 w 299"/>
                <a:gd name="T7" fmla="*/ 96 h 222"/>
                <a:gd name="T8" fmla="*/ 125 w 299"/>
                <a:gd name="T9" fmla="*/ 29 h 222"/>
                <a:gd name="T10" fmla="*/ 0 w 299"/>
                <a:gd name="T11" fmla="*/ 48 h 222"/>
                <a:gd name="T12" fmla="*/ 76 w 299"/>
                <a:gd name="T13" fmla="*/ 0 h 222"/>
                <a:gd name="T14" fmla="*/ 221 w 299"/>
                <a:gd name="T15" fmla="*/ 29 h 222"/>
                <a:gd name="T16" fmla="*/ 251 w 299"/>
                <a:gd name="T17" fmla="*/ 174 h 22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99"/>
                <a:gd name="T28" fmla="*/ 0 h 222"/>
                <a:gd name="T29" fmla="*/ 299 w 299"/>
                <a:gd name="T30" fmla="*/ 222 h 22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99" h="222">
                  <a:moveTo>
                    <a:pt x="251" y="174"/>
                  </a:moveTo>
                  <a:lnTo>
                    <a:pt x="299" y="222"/>
                  </a:lnTo>
                  <a:lnTo>
                    <a:pt x="221" y="222"/>
                  </a:lnTo>
                  <a:lnTo>
                    <a:pt x="193" y="96"/>
                  </a:lnTo>
                  <a:lnTo>
                    <a:pt x="125" y="29"/>
                  </a:lnTo>
                  <a:lnTo>
                    <a:pt x="0" y="48"/>
                  </a:lnTo>
                  <a:lnTo>
                    <a:pt x="76" y="0"/>
                  </a:lnTo>
                  <a:lnTo>
                    <a:pt x="221" y="29"/>
                  </a:lnTo>
                  <a:lnTo>
                    <a:pt x="251" y="174"/>
                  </a:lnTo>
                  <a:close/>
                </a:path>
              </a:pathLst>
            </a:custGeom>
            <a:solidFill>
              <a:srgbClr val="FF9999"/>
            </a:solidFill>
            <a:ln w="9525">
              <a:noFill/>
              <a:round/>
              <a:headEnd/>
              <a:tailEnd/>
            </a:ln>
          </p:spPr>
          <p:txBody>
            <a:bodyPr>
              <a:prstTxWarp prst="textNoShape">
                <a:avLst/>
              </a:prstTxWarp>
            </a:bodyPr>
            <a:lstStyle/>
            <a:p>
              <a:endParaRPr lang="en-US"/>
            </a:p>
          </p:txBody>
        </p:sp>
        <p:sp>
          <p:nvSpPr>
            <p:cNvPr id="63515" name="Freeform 349"/>
            <p:cNvSpPr>
              <a:spLocks/>
            </p:cNvSpPr>
            <p:nvPr/>
          </p:nvSpPr>
          <p:spPr bwMode="auto">
            <a:xfrm>
              <a:off x="1167" y="3081"/>
              <a:ext cx="10" cy="10"/>
            </a:xfrm>
            <a:custGeom>
              <a:avLst/>
              <a:gdLst>
                <a:gd name="T0" fmla="*/ 77 w 77"/>
                <a:gd name="T1" fmla="*/ 28 h 78"/>
                <a:gd name="T2" fmla="*/ 77 w 77"/>
                <a:gd name="T3" fmla="*/ 78 h 78"/>
                <a:gd name="T4" fmla="*/ 0 w 77"/>
                <a:gd name="T5" fmla="*/ 28 h 78"/>
                <a:gd name="T6" fmla="*/ 28 w 77"/>
                <a:gd name="T7" fmla="*/ 0 h 78"/>
                <a:gd name="T8" fmla="*/ 48 w 77"/>
                <a:gd name="T9" fmla="*/ 0 h 78"/>
                <a:gd name="T10" fmla="*/ 77 w 77"/>
                <a:gd name="T11" fmla="*/ 28 h 78"/>
                <a:gd name="T12" fmla="*/ 0 60000 65536"/>
                <a:gd name="T13" fmla="*/ 0 60000 65536"/>
                <a:gd name="T14" fmla="*/ 0 60000 65536"/>
                <a:gd name="T15" fmla="*/ 0 60000 65536"/>
                <a:gd name="T16" fmla="*/ 0 60000 65536"/>
                <a:gd name="T17" fmla="*/ 0 60000 65536"/>
                <a:gd name="T18" fmla="*/ 0 w 77"/>
                <a:gd name="T19" fmla="*/ 0 h 78"/>
                <a:gd name="T20" fmla="*/ 77 w 77"/>
                <a:gd name="T21" fmla="*/ 78 h 78"/>
              </a:gdLst>
              <a:ahLst/>
              <a:cxnLst>
                <a:cxn ang="T12">
                  <a:pos x="T0" y="T1"/>
                </a:cxn>
                <a:cxn ang="T13">
                  <a:pos x="T2" y="T3"/>
                </a:cxn>
                <a:cxn ang="T14">
                  <a:pos x="T4" y="T5"/>
                </a:cxn>
                <a:cxn ang="T15">
                  <a:pos x="T6" y="T7"/>
                </a:cxn>
                <a:cxn ang="T16">
                  <a:pos x="T8" y="T9"/>
                </a:cxn>
                <a:cxn ang="T17">
                  <a:pos x="T10" y="T11"/>
                </a:cxn>
              </a:cxnLst>
              <a:rect l="T18" t="T19" r="T20" b="T21"/>
              <a:pathLst>
                <a:path w="77" h="78">
                  <a:moveTo>
                    <a:pt x="77" y="28"/>
                  </a:moveTo>
                  <a:lnTo>
                    <a:pt x="77" y="78"/>
                  </a:lnTo>
                  <a:lnTo>
                    <a:pt x="0" y="28"/>
                  </a:lnTo>
                  <a:lnTo>
                    <a:pt x="28" y="0"/>
                  </a:lnTo>
                  <a:lnTo>
                    <a:pt x="48" y="0"/>
                  </a:lnTo>
                  <a:lnTo>
                    <a:pt x="77" y="28"/>
                  </a:lnTo>
                  <a:close/>
                </a:path>
              </a:pathLst>
            </a:custGeom>
            <a:solidFill>
              <a:srgbClr val="FF6666"/>
            </a:solidFill>
            <a:ln w="9525">
              <a:noFill/>
              <a:round/>
              <a:headEnd/>
              <a:tailEnd/>
            </a:ln>
          </p:spPr>
          <p:txBody>
            <a:bodyPr>
              <a:prstTxWarp prst="textNoShape">
                <a:avLst/>
              </a:prstTxWarp>
            </a:bodyPr>
            <a:lstStyle/>
            <a:p>
              <a:endParaRPr lang="en-US"/>
            </a:p>
          </p:txBody>
        </p:sp>
        <p:sp>
          <p:nvSpPr>
            <p:cNvPr id="63516" name="Freeform 350"/>
            <p:cNvSpPr>
              <a:spLocks/>
            </p:cNvSpPr>
            <p:nvPr/>
          </p:nvSpPr>
          <p:spPr bwMode="auto">
            <a:xfrm>
              <a:off x="1219" y="3087"/>
              <a:ext cx="16" cy="13"/>
            </a:xfrm>
            <a:custGeom>
              <a:avLst/>
              <a:gdLst>
                <a:gd name="T0" fmla="*/ 125 w 125"/>
                <a:gd name="T1" fmla="*/ 48 h 97"/>
                <a:gd name="T2" fmla="*/ 125 w 125"/>
                <a:gd name="T3" fmla="*/ 97 h 97"/>
                <a:gd name="T4" fmla="*/ 0 w 125"/>
                <a:gd name="T5" fmla="*/ 48 h 97"/>
                <a:gd name="T6" fmla="*/ 0 w 125"/>
                <a:gd name="T7" fmla="*/ 0 h 97"/>
                <a:gd name="T8" fmla="*/ 106 w 125"/>
                <a:gd name="T9" fmla="*/ 48 h 97"/>
                <a:gd name="T10" fmla="*/ 125 w 125"/>
                <a:gd name="T11" fmla="*/ 48 h 97"/>
                <a:gd name="T12" fmla="*/ 0 60000 65536"/>
                <a:gd name="T13" fmla="*/ 0 60000 65536"/>
                <a:gd name="T14" fmla="*/ 0 60000 65536"/>
                <a:gd name="T15" fmla="*/ 0 60000 65536"/>
                <a:gd name="T16" fmla="*/ 0 60000 65536"/>
                <a:gd name="T17" fmla="*/ 0 60000 65536"/>
                <a:gd name="T18" fmla="*/ 0 w 125"/>
                <a:gd name="T19" fmla="*/ 0 h 97"/>
                <a:gd name="T20" fmla="*/ 125 w 125"/>
                <a:gd name="T21" fmla="*/ 97 h 97"/>
              </a:gdLst>
              <a:ahLst/>
              <a:cxnLst>
                <a:cxn ang="T12">
                  <a:pos x="T0" y="T1"/>
                </a:cxn>
                <a:cxn ang="T13">
                  <a:pos x="T2" y="T3"/>
                </a:cxn>
                <a:cxn ang="T14">
                  <a:pos x="T4" y="T5"/>
                </a:cxn>
                <a:cxn ang="T15">
                  <a:pos x="T6" y="T7"/>
                </a:cxn>
                <a:cxn ang="T16">
                  <a:pos x="T8" y="T9"/>
                </a:cxn>
                <a:cxn ang="T17">
                  <a:pos x="T10" y="T11"/>
                </a:cxn>
              </a:cxnLst>
              <a:rect l="T18" t="T19" r="T20" b="T21"/>
              <a:pathLst>
                <a:path w="125" h="97">
                  <a:moveTo>
                    <a:pt x="125" y="48"/>
                  </a:moveTo>
                  <a:lnTo>
                    <a:pt x="125" y="97"/>
                  </a:lnTo>
                  <a:lnTo>
                    <a:pt x="0" y="48"/>
                  </a:lnTo>
                  <a:lnTo>
                    <a:pt x="0" y="0"/>
                  </a:lnTo>
                  <a:lnTo>
                    <a:pt x="106" y="48"/>
                  </a:lnTo>
                  <a:lnTo>
                    <a:pt x="125" y="48"/>
                  </a:lnTo>
                  <a:close/>
                </a:path>
              </a:pathLst>
            </a:custGeom>
            <a:solidFill>
              <a:srgbClr val="FF6666"/>
            </a:solidFill>
            <a:ln w="9525">
              <a:noFill/>
              <a:round/>
              <a:headEnd/>
              <a:tailEnd/>
            </a:ln>
          </p:spPr>
          <p:txBody>
            <a:bodyPr>
              <a:prstTxWarp prst="textNoShape">
                <a:avLst/>
              </a:prstTxWarp>
            </a:bodyPr>
            <a:lstStyle/>
            <a:p>
              <a:endParaRPr lang="en-US"/>
            </a:p>
          </p:txBody>
        </p:sp>
        <p:sp>
          <p:nvSpPr>
            <p:cNvPr id="63517" name="Freeform 351"/>
            <p:cNvSpPr>
              <a:spLocks/>
            </p:cNvSpPr>
            <p:nvPr/>
          </p:nvSpPr>
          <p:spPr bwMode="auto">
            <a:xfrm>
              <a:off x="1067" y="3173"/>
              <a:ext cx="214" cy="148"/>
            </a:xfrm>
            <a:custGeom>
              <a:avLst/>
              <a:gdLst>
                <a:gd name="T0" fmla="*/ 1710 w 1710"/>
                <a:gd name="T1" fmla="*/ 223 h 1179"/>
                <a:gd name="T2" fmla="*/ 1120 w 1710"/>
                <a:gd name="T3" fmla="*/ 513 h 1179"/>
                <a:gd name="T4" fmla="*/ 0 w 1710"/>
                <a:gd name="T5" fmla="*/ 1179 h 1179"/>
                <a:gd name="T6" fmla="*/ 754 w 1710"/>
                <a:gd name="T7" fmla="*/ 368 h 1179"/>
                <a:gd name="T8" fmla="*/ 1168 w 1710"/>
                <a:gd name="T9" fmla="*/ 48 h 1179"/>
                <a:gd name="T10" fmla="*/ 1372 w 1710"/>
                <a:gd name="T11" fmla="*/ 0 h 1179"/>
                <a:gd name="T12" fmla="*/ 1614 w 1710"/>
                <a:gd name="T13" fmla="*/ 78 h 1179"/>
                <a:gd name="T14" fmla="*/ 1710 w 1710"/>
                <a:gd name="T15" fmla="*/ 223 h 1179"/>
                <a:gd name="T16" fmla="*/ 0 60000 65536"/>
                <a:gd name="T17" fmla="*/ 0 60000 65536"/>
                <a:gd name="T18" fmla="*/ 0 60000 65536"/>
                <a:gd name="T19" fmla="*/ 0 60000 65536"/>
                <a:gd name="T20" fmla="*/ 0 60000 65536"/>
                <a:gd name="T21" fmla="*/ 0 60000 65536"/>
                <a:gd name="T22" fmla="*/ 0 60000 65536"/>
                <a:gd name="T23" fmla="*/ 0 60000 65536"/>
                <a:gd name="T24" fmla="*/ 0 w 1710"/>
                <a:gd name="T25" fmla="*/ 0 h 1179"/>
                <a:gd name="T26" fmla="*/ 1710 w 1710"/>
                <a:gd name="T27" fmla="*/ 1179 h 117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710" h="1179">
                  <a:moveTo>
                    <a:pt x="1710" y="223"/>
                  </a:moveTo>
                  <a:lnTo>
                    <a:pt x="1120" y="513"/>
                  </a:lnTo>
                  <a:lnTo>
                    <a:pt x="0" y="1179"/>
                  </a:lnTo>
                  <a:lnTo>
                    <a:pt x="754" y="368"/>
                  </a:lnTo>
                  <a:lnTo>
                    <a:pt x="1168" y="48"/>
                  </a:lnTo>
                  <a:lnTo>
                    <a:pt x="1372" y="0"/>
                  </a:lnTo>
                  <a:lnTo>
                    <a:pt x="1614" y="78"/>
                  </a:lnTo>
                  <a:lnTo>
                    <a:pt x="1710" y="223"/>
                  </a:lnTo>
                  <a:close/>
                </a:path>
              </a:pathLst>
            </a:custGeom>
            <a:solidFill>
              <a:srgbClr val="E5E5D6"/>
            </a:solidFill>
            <a:ln w="9525">
              <a:noFill/>
              <a:round/>
              <a:headEnd/>
              <a:tailEnd/>
            </a:ln>
          </p:spPr>
          <p:txBody>
            <a:bodyPr>
              <a:prstTxWarp prst="textNoShape">
                <a:avLst/>
              </a:prstTxWarp>
            </a:bodyPr>
            <a:lstStyle/>
            <a:p>
              <a:endParaRPr lang="en-US"/>
            </a:p>
          </p:txBody>
        </p:sp>
        <p:sp>
          <p:nvSpPr>
            <p:cNvPr id="63518" name="Freeform 352"/>
            <p:cNvSpPr>
              <a:spLocks/>
            </p:cNvSpPr>
            <p:nvPr/>
          </p:nvSpPr>
          <p:spPr bwMode="auto">
            <a:xfrm>
              <a:off x="1806" y="3281"/>
              <a:ext cx="298" cy="337"/>
            </a:xfrm>
            <a:custGeom>
              <a:avLst/>
              <a:gdLst>
                <a:gd name="T0" fmla="*/ 2040 w 2378"/>
                <a:gd name="T1" fmla="*/ 880 h 2697"/>
                <a:gd name="T2" fmla="*/ 2309 w 2378"/>
                <a:gd name="T3" fmla="*/ 1663 h 2697"/>
                <a:gd name="T4" fmla="*/ 2358 w 2378"/>
                <a:gd name="T5" fmla="*/ 1934 h 2697"/>
                <a:gd name="T6" fmla="*/ 2378 w 2378"/>
                <a:gd name="T7" fmla="*/ 1962 h 2697"/>
                <a:gd name="T8" fmla="*/ 1991 w 2378"/>
                <a:gd name="T9" fmla="*/ 2059 h 2697"/>
                <a:gd name="T10" fmla="*/ 1082 w 2378"/>
                <a:gd name="T11" fmla="*/ 2136 h 2697"/>
                <a:gd name="T12" fmla="*/ 764 w 2378"/>
                <a:gd name="T13" fmla="*/ 2253 h 2697"/>
                <a:gd name="T14" fmla="*/ 541 w 2378"/>
                <a:gd name="T15" fmla="*/ 2532 h 2697"/>
                <a:gd name="T16" fmla="*/ 493 w 2378"/>
                <a:gd name="T17" fmla="*/ 2697 h 2697"/>
                <a:gd name="T18" fmla="*/ 0 w 2378"/>
                <a:gd name="T19" fmla="*/ 2059 h 2697"/>
                <a:gd name="T20" fmla="*/ 48 w 2378"/>
                <a:gd name="T21" fmla="*/ 1962 h 2697"/>
                <a:gd name="T22" fmla="*/ 116 w 2378"/>
                <a:gd name="T23" fmla="*/ 1934 h 2697"/>
                <a:gd name="T24" fmla="*/ 193 w 2378"/>
                <a:gd name="T25" fmla="*/ 1865 h 2697"/>
                <a:gd name="T26" fmla="*/ 764 w 2378"/>
                <a:gd name="T27" fmla="*/ 1837 h 2697"/>
                <a:gd name="T28" fmla="*/ 927 w 2378"/>
                <a:gd name="T29" fmla="*/ 1789 h 2697"/>
                <a:gd name="T30" fmla="*/ 1256 w 2378"/>
                <a:gd name="T31" fmla="*/ 1769 h 2697"/>
                <a:gd name="T32" fmla="*/ 1421 w 2378"/>
                <a:gd name="T33" fmla="*/ 1566 h 2697"/>
                <a:gd name="T34" fmla="*/ 1479 w 2378"/>
                <a:gd name="T35" fmla="*/ 1451 h 2697"/>
                <a:gd name="T36" fmla="*/ 1449 w 2378"/>
                <a:gd name="T37" fmla="*/ 1228 h 2697"/>
                <a:gd name="T38" fmla="*/ 1178 w 2378"/>
                <a:gd name="T39" fmla="*/ 735 h 2697"/>
                <a:gd name="T40" fmla="*/ 879 w 2378"/>
                <a:gd name="T41" fmla="*/ 387 h 2697"/>
                <a:gd name="T42" fmla="*/ 812 w 2378"/>
                <a:gd name="T43" fmla="*/ 319 h 2697"/>
                <a:gd name="T44" fmla="*/ 1082 w 2378"/>
                <a:gd name="T45" fmla="*/ 97 h 2697"/>
                <a:gd name="T46" fmla="*/ 1373 w 2378"/>
                <a:gd name="T47" fmla="*/ 0 h 2697"/>
                <a:gd name="T48" fmla="*/ 2136 w 2378"/>
                <a:gd name="T49" fmla="*/ 319 h 2697"/>
                <a:gd name="T50" fmla="*/ 2040 w 2378"/>
                <a:gd name="T51" fmla="*/ 880 h 2697"/>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378"/>
                <a:gd name="T79" fmla="*/ 0 h 2697"/>
                <a:gd name="T80" fmla="*/ 2378 w 2378"/>
                <a:gd name="T81" fmla="*/ 2697 h 2697"/>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378" h="2697">
                  <a:moveTo>
                    <a:pt x="2040" y="880"/>
                  </a:moveTo>
                  <a:lnTo>
                    <a:pt x="2309" y="1663"/>
                  </a:lnTo>
                  <a:lnTo>
                    <a:pt x="2358" y="1934"/>
                  </a:lnTo>
                  <a:lnTo>
                    <a:pt x="2378" y="1962"/>
                  </a:lnTo>
                  <a:lnTo>
                    <a:pt x="1991" y="2059"/>
                  </a:lnTo>
                  <a:lnTo>
                    <a:pt x="1082" y="2136"/>
                  </a:lnTo>
                  <a:lnTo>
                    <a:pt x="764" y="2253"/>
                  </a:lnTo>
                  <a:lnTo>
                    <a:pt x="541" y="2532"/>
                  </a:lnTo>
                  <a:lnTo>
                    <a:pt x="493" y="2697"/>
                  </a:lnTo>
                  <a:lnTo>
                    <a:pt x="0" y="2059"/>
                  </a:lnTo>
                  <a:lnTo>
                    <a:pt x="48" y="1962"/>
                  </a:lnTo>
                  <a:lnTo>
                    <a:pt x="116" y="1934"/>
                  </a:lnTo>
                  <a:lnTo>
                    <a:pt x="193" y="1865"/>
                  </a:lnTo>
                  <a:lnTo>
                    <a:pt x="764" y="1837"/>
                  </a:lnTo>
                  <a:lnTo>
                    <a:pt x="927" y="1789"/>
                  </a:lnTo>
                  <a:lnTo>
                    <a:pt x="1256" y="1769"/>
                  </a:lnTo>
                  <a:lnTo>
                    <a:pt x="1421" y="1566"/>
                  </a:lnTo>
                  <a:lnTo>
                    <a:pt x="1479" y="1451"/>
                  </a:lnTo>
                  <a:lnTo>
                    <a:pt x="1449" y="1228"/>
                  </a:lnTo>
                  <a:lnTo>
                    <a:pt x="1178" y="735"/>
                  </a:lnTo>
                  <a:lnTo>
                    <a:pt x="879" y="387"/>
                  </a:lnTo>
                  <a:lnTo>
                    <a:pt x="812" y="319"/>
                  </a:lnTo>
                  <a:lnTo>
                    <a:pt x="1082" y="97"/>
                  </a:lnTo>
                  <a:lnTo>
                    <a:pt x="1373" y="0"/>
                  </a:lnTo>
                  <a:lnTo>
                    <a:pt x="2136" y="319"/>
                  </a:lnTo>
                  <a:lnTo>
                    <a:pt x="2040" y="880"/>
                  </a:lnTo>
                  <a:close/>
                </a:path>
              </a:pathLst>
            </a:custGeom>
            <a:solidFill>
              <a:srgbClr val="E07038"/>
            </a:solidFill>
            <a:ln w="9525">
              <a:noFill/>
              <a:round/>
              <a:headEnd/>
              <a:tailEnd/>
            </a:ln>
          </p:spPr>
          <p:txBody>
            <a:bodyPr>
              <a:prstTxWarp prst="textNoShape">
                <a:avLst/>
              </a:prstTxWarp>
            </a:bodyPr>
            <a:lstStyle/>
            <a:p>
              <a:endParaRPr lang="en-US"/>
            </a:p>
          </p:txBody>
        </p:sp>
        <p:sp>
          <p:nvSpPr>
            <p:cNvPr id="63519" name="Freeform 353"/>
            <p:cNvSpPr>
              <a:spLocks/>
            </p:cNvSpPr>
            <p:nvPr/>
          </p:nvSpPr>
          <p:spPr bwMode="auto">
            <a:xfrm>
              <a:off x="1014" y="3391"/>
              <a:ext cx="467" cy="362"/>
            </a:xfrm>
            <a:custGeom>
              <a:avLst/>
              <a:gdLst>
                <a:gd name="T0" fmla="*/ 3615 w 3741"/>
                <a:gd name="T1" fmla="*/ 29 h 2900"/>
                <a:gd name="T2" fmla="*/ 3741 w 3741"/>
                <a:gd name="T3" fmla="*/ 377 h 2900"/>
                <a:gd name="T4" fmla="*/ 3712 w 3741"/>
                <a:gd name="T5" fmla="*/ 764 h 2900"/>
                <a:gd name="T6" fmla="*/ 3441 w 3741"/>
                <a:gd name="T7" fmla="*/ 1652 h 2900"/>
                <a:gd name="T8" fmla="*/ 3074 w 3741"/>
                <a:gd name="T9" fmla="*/ 1992 h 2900"/>
                <a:gd name="T10" fmla="*/ 2020 w 3741"/>
                <a:gd name="T11" fmla="*/ 2378 h 2900"/>
                <a:gd name="T12" fmla="*/ 1644 w 3741"/>
                <a:gd name="T13" fmla="*/ 2436 h 2900"/>
                <a:gd name="T14" fmla="*/ 1527 w 3741"/>
                <a:gd name="T15" fmla="*/ 2436 h 2900"/>
                <a:gd name="T16" fmla="*/ 1527 w 3741"/>
                <a:gd name="T17" fmla="*/ 2378 h 2900"/>
                <a:gd name="T18" fmla="*/ 1450 w 3741"/>
                <a:gd name="T19" fmla="*/ 2310 h 2900"/>
                <a:gd name="T20" fmla="*/ 1373 w 3741"/>
                <a:gd name="T21" fmla="*/ 2358 h 2900"/>
                <a:gd name="T22" fmla="*/ 1479 w 3741"/>
                <a:gd name="T23" fmla="*/ 2648 h 2900"/>
                <a:gd name="T24" fmla="*/ 1401 w 3741"/>
                <a:gd name="T25" fmla="*/ 2852 h 2900"/>
                <a:gd name="T26" fmla="*/ 1353 w 3741"/>
                <a:gd name="T27" fmla="*/ 2900 h 2900"/>
                <a:gd name="T28" fmla="*/ 1035 w 3741"/>
                <a:gd name="T29" fmla="*/ 2822 h 2900"/>
                <a:gd name="T30" fmla="*/ 890 w 3741"/>
                <a:gd name="T31" fmla="*/ 2600 h 2900"/>
                <a:gd name="T32" fmla="*/ 860 w 3741"/>
                <a:gd name="T33" fmla="*/ 2455 h 2900"/>
                <a:gd name="T34" fmla="*/ 860 w 3741"/>
                <a:gd name="T35" fmla="*/ 2484 h 2900"/>
                <a:gd name="T36" fmla="*/ 890 w 3741"/>
                <a:gd name="T37" fmla="*/ 2503 h 2900"/>
                <a:gd name="T38" fmla="*/ 909 w 3741"/>
                <a:gd name="T39" fmla="*/ 2503 h 2900"/>
                <a:gd name="T40" fmla="*/ 986 w 3741"/>
                <a:gd name="T41" fmla="*/ 2068 h 2900"/>
                <a:gd name="T42" fmla="*/ 1035 w 3741"/>
                <a:gd name="T43" fmla="*/ 1942 h 2900"/>
                <a:gd name="T44" fmla="*/ 1054 w 3741"/>
                <a:gd name="T45" fmla="*/ 1942 h 2900"/>
                <a:gd name="T46" fmla="*/ 1083 w 3741"/>
                <a:gd name="T47" fmla="*/ 1923 h 2900"/>
                <a:gd name="T48" fmla="*/ 1005 w 3741"/>
                <a:gd name="T49" fmla="*/ 1866 h 2900"/>
                <a:gd name="T50" fmla="*/ 840 w 3741"/>
                <a:gd name="T51" fmla="*/ 2087 h 2900"/>
                <a:gd name="T52" fmla="*/ 764 w 3741"/>
                <a:gd name="T53" fmla="*/ 2600 h 2900"/>
                <a:gd name="T54" fmla="*/ 812 w 3741"/>
                <a:gd name="T55" fmla="*/ 2802 h 2900"/>
                <a:gd name="T56" fmla="*/ 860 w 3741"/>
                <a:gd name="T57" fmla="*/ 2852 h 2900"/>
                <a:gd name="T58" fmla="*/ 697 w 3741"/>
                <a:gd name="T59" fmla="*/ 2852 h 2900"/>
                <a:gd name="T60" fmla="*/ 493 w 3741"/>
                <a:gd name="T61" fmla="*/ 2600 h 2900"/>
                <a:gd name="T62" fmla="*/ 493 w 3741"/>
                <a:gd name="T63" fmla="*/ 2280 h 2900"/>
                <a:gd name="T64" fmla="*/ 715 w 3741"/>
                <a:gd name="T65" fmla="*/ 1846 h 2900"/>
                <a:gd name="T66" fmla="*/ 793 w 3741"/>
                <a:gd name="T67" fmla="*/ 1769 h 2900"/>
                <a:gd name="T68" fmla="*/ 745 w 3741"/>
                <a:gd name="T69" fmla="*/ 1749 h 2900"/>
                <a:gd name="T70" fmla="*/ 667 w 3741"/>
                <a:gd name="T71" fmla="*/ 1749 h 2900"/>
                <a:gd name="T72" fmla="*/ 396 w 3741"/>
                <a:gd name="T73" fmla="*/ 2165 h 2900"/>
                <a:gd name="T74" fmla="*/ 320 w 3741"/>
                <a:gd name="T75" fmla="*/ 2406 h 2900"/>
                <a:gd name="T76" fmla="*/ 320 w 3741"/>
                <a:gd name="T77" fmla="*/ 2551 h 2900"/>
                <a:gd name="T78" fmla="*/ 348 w 3741"/>
                <a:gd name="T79" fmla="*/ 2581 h 2900"/>
                <a:gd name="T80" fmla="*/ 320 w 3741"/>
                <a:gd name="T81" fmla="*/ 2581 h 2900"/>
                <a:gd name="T82" fmla="*/ 155 w 3741"/>
                <a:gd name="T83" fmla="*/ 2533 h 2900"/>
                <a:gd name="T84" fmla="*/ 49 w 3741"/>
                <a:gd name="T85" fmla="*/ 2378 h 2900"/>
                <a:gd name="T86" fmla="*/ 0 w 3741"/>
                <a:gd name="T87" fmla="*/ 2378 h 2900"/>
                <a:gd name="T88" fmla="*/ 125 w 3741"/>
                <a:gd name="T89" fmla="*/ 2068 h 2900"/>
                <a:gd name="T90" fmla="*/ 175 w 3741"/>
                <a:gd name="T91" fmla="*/ 2020 h 2900"/>
                <a:gd name="T92" fmla="*/ 175 w 3741"/>
                <a:gd name="T93" fmla="*/ 1846 h 2900"/>
                <a:gd name="T94" fmla="*/ 426 w 3741"/>
                <a:gd name="T95" fmla="*/ 1401 h 2900"/>
                <a:gd name="T96" fmla="*/ 619 w 3741"/>
                <a:gd name="T97" fmla="*/ 1275 h 2900"/>
                <a:gd name="T98" fmla="*/ 909 w 3741"/>
                <a:gd name="T99" fmla="*/ 1275 h 2900"/>
                <a:gd name="T100" fmla="*/ 1624 w 3741"/>
                <a:gd name="T101" fmla="*/ 1652 h 2900"/>
                <a:gd name="T102" fmla="*/ 1672 w 3741"/>
                <a:gd name="T103" fmla="*/ 1701 h 2900"/>
                <a:gd name="T104" fmla="*/ 1702 w 3741"/>
                <a:gd name="T105" fmla="*/ 1546 h 2900"/>
                <a:gd name="T106" fmla="*/ 1702 w 3741"/>
                <a:gd name="T107" fmla="*/ 1498 h 2900"/>
                <a:gd name="T108" fmla="*/ 3045 w 3741"/>
                <a:gd name="T109" fmla="*/ 1401 h 2900"/>
                <a:gd name="T110" fmla="*/ 3247 w 3741"/>
                <a:gd name="T111" fmla="*/ 831 h 2900"/>
                <a:gd name="T112" fmla="*/ 3344 w 3741"/>
                <a:gd name="T113" fmla="*/ 445 h 2900"/>
                <a:gd name="T114" fmla="*/ 3537 w 3741"/>
                <a:gd name="T115" fmla="*/ 0 h 2900"/>
                <a:gd name="T116" fmla="*/ 3567 w 3741"/>
                <a:gd name="T117" fmla="*/ 29 h 2900"/>
                <a:gd name="T118" fmla="*/ 3615 w 3741"/>
                <a:gd name="T119" fmla="*/ 29 h 2900"/>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3741"/>
                <a:gd name="T181" fmla="*/ 0 h 2900"/>
                <a:gd name="T182" fmla="*/ 3741 w 3741"/>
                <a:gd name="T183" fmla="*/ 2900 h 2900"/>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3741" h="2900">
                  <a:moveTo>
                    <a:pt x="3615" y="29"/>
                  </a:moveTo>
                  <a:lnTo>
                    <a:pt x="3741" y="377"/>
                  </a:lnTo>
                  <a:lnTo>
                    <a:pt x="3712" y="764"/>
                  </a:lnTo>
                  <a:lnTo>
                    <a:pt x="3441" y="1652"/>
                  </a:lnTo>
                  <a:lnTo>
                    <a:pt x="3074" y="1992"/>
                  </a:lnTo>
                  <a:lnTo>
                    <a:pt x="2020" y="2378"/>
                  </a:lnTo>
                  <a:lnTo>
                    <a:pt x="1644" y="2436"/>
                  </a:lnTo>
                  <a:lnTo>
                    <a:pt x="1527" y="2436"/>
                  </a:lnTo>
                  <a:lnTo>
                    <a:pt x="1527" y="2378"/>
                  </a:lnTo>
                  <a:lnTo>
                    <a:pt x="1450" y="2310"/>
                  </a:lnTo>
                  <a:lnTo>
                    <a:pt x="1373" y="2358"/>
                  </a:lnTo>
                  <a:lnTo>
                    <a:pt x="1479" y="2648"/>
                  </a:lnTo>
                  <a:lnTo>
                    <a:pt x="1401" y="2852"/>
                  </a:lnTo>
                  <a:lnTo>
                    <a:pt x="1353" y="2900"/>
                  </a:lnTo>
                  <a:lnTo>
                    <a:pt x="1035" y="2822"/>
                  </a:lnTo>
                  <a:lnTo>
                    <a:pt x="890" y="2600"/>
                  </a:lnTo>
                  <a:lnTo>
                    <a:pt x="860" y="2455"/>
                  </a:lnTo>
                  <a:lnTo>
                    <a:pt x="860" y="2484"/>
                  </a:lnTo>
                  <a:lnTo>
                    <a:pt x="890" y="2503"/>
                  </a:lnTo>
                  <a:lnTo>
                    <a:pt x="909" y="2503"/>
                  </a:lnTo>
                  <a:lnTo>
                    <a:pt x="986" y="2068"/>
                  </a:lnTo>
                  <a:lnTo>
                    <a:pt x="1035" y="1942"/>
                  </a:lnTo>
                  <a:lnTo>
                    <a:pt x="1054" y="1942"/>
                  </a:lnTo>
                  <a:lnTo>
                    <a:pt x="1083" y="1923"/>
                  </a:lnTo>
                  <a:lnTo>
                    <a:pt x="1005" y="1866"/>
                  </a:lnTo>
                  <a:lnTo>
                    <a:pt x="840" y="2087"/>
                  </a:lnTo>
                  <a:lnTo>
                    <a:pt x="764" y="2600"/>
                  </a:lnTo>
                  <a:lnTo>
                    <a:pt x="812" y="2802"/>
                  </a:lnTo>
                  <a:lnTo>
                    <a:pt x="860" y="2852"/>
                  </a:lnTo>
                  <a:lnTo>
                    <a:pt x="697" y="2852"/>
                  </a:lnTo>
                  <a:lnTo>
                    <a:pt x="493" y="2600"/>
                  </a:lnTo>
                  <a:lnTo>
                    <a:pt x="493" y="2280"/>
                  </a:lnTo>
                  <a:lnTo>
                    <a:pt x="715" y="1846"/>
                  </a:lnTo>
                  <a:lnTo>
                    <a:pt x="793" y="1769"/>
                  </a:lnTo>
                  <a:lnTo>
                    <a:pt x="745" y="1749"/>
                  </a:lnTo>
                  <a:lnTo>
                    <a:pt x="667" y="1749"/>
                  </a:lnTo>
                  <a:lnTo>
                    <a:pt x="396" y="2165"/>
                  </a:lnTo>
                  <a:lnTo>
                    <a:pt x="320" y="2406"/>
                  </a:lnTo>
                  <a:lnTo>
                    <a:pt x="320" y="2551"/>
                  </a:lnTo>
                  <a:lnTo>
                    <a:pt x="348" y="2581"/>
                  </a:lnTo>
                  <a:lnTo>
                    <a:pt x="320" y="2581"/>
                  </a:lnTo>
                  <a:lnTo>
                    <a:pt x="155" y="2533"/>
                  </a:lnTo>
                  <a:lnTo>
                    <a:pt x="49" y="2378"/>
                  </a:lnTo>
                  <a:lnTo>
                    <a:pt x="0" y="2378"/>
                  </a:lnTo>
                  <a:lnTo>
                    <a:pt x="125" y="2068"/>
                  </a:lnTo>
                  <a:lnTo>
                    <a:pt x="175" y="2020"/>
                  </a:lnTo>
                  <a:lnTo>
                    <a:pt x="175" y="1846"/>
                  </a:lnTo>
                  <a:lnTo>
                    <a:pt x="426" y="1401"/>
                  </a:lnTo>
                  <a:lnTo>
                    <a:pt x="619" y="1275"/>
                  </a:lnTo>
                  <a:lnTo>
                    <a:pt x="909" y="1275"/>
                  </a:lnTo>
                  <a:lnTo>
                    <a:pt x="1624" y="1652"/>
                  </a:lnTo>
                  <a:lnTo>
                    <a:pt x="1672" y="1701"/>
                  </a:lnTo>
                  <a:lnTo>
                    <a:pt x="1702" y="1546"/>
                  </a:lnTo>
                  <a:lnTo>
                    <a:pt x="1702" y="1498"/>
                  </a:lnTo>
                  <a:lnTo>
                    <a:pt x="3045" y="1401"/>
                  </a:lnTo>
                  <a:lnTo>
                    <a:pt x="3247" y="831"/>
                  </a:lnTo>
                  <a:lnTo>
                    <a:pt x="3344" y="445"/>
                  </a:lnTo>
                  <a:lnTo>
                    <a:pt x="3537" y="0"/>
                  </a:lnTo>
                  <a:lnTo>
                    <a:pt x="3567" y="29"/>
                  </a:lnTo>
                  <a:lnTo>
                    <a:pt x="3615" y="29"/>
                  </a:lnTo>
                  <a:close/>
                </a:path>
              </a:pathLst>
            </a:custGeom>
            <a:solidFill>
              <a:srgbClr val="E07038"/>
            </a:solidFill>
            <a:ln w="9525">
              <a:noFill/>
              <a:round/>
              <a:headEnd/>
              <a:tailEnd/>
            </a:ln>
          </p:spPr>
          <p:txBody>
            <a:bodyPr>
              <a:prstTxWarp prst="textNoShape">
                <a:avLst/>
              </a:prstTxWarp>
            </a:bodyPr>
            <a:lstStyle/>
            <a:p>
              <a:endParaRPr lang="en-US"/>
            </a:p>
          </p:txBody>
        </p:sp>
        <p:sp>
          <p:nvSpPr>
            <p:cNvPr id="63520" name="Freeform 354"/>
            <p:cNvSpPr>
              <a:spLocks/>
            </p:cNvSpPr>
            <p:nvPr/>
          </p:nvSpPr>
          <p:spPr bwMode="auto">
            <a:xfrm>
              <a:off x="1649" y="3600"/>
              <a:ext cx="139" cy="159"/>
            </a:xfrm>
            <a:custGeom>
              <a:avLst/>
              <a:gdLst>
                <a:gd name="T0" fmla="*/ 764 w 1112"/>
                <a:gd name="T1" fmla="*/ 348 h 1275"/>
                <a:gd name="T2" fmla="*/ 860 w 1112"/>
                <a:gd name="T3" fmla="*/ 465 h 1275"/>
                <a:gd name="T4" fmla="*/ 1112 w 1112"/>
                <a:gd name="T5" fmla="*/ 1228 h 1275"/>
                <a:gd name="T6" fmla="*/ 986 w 1112"/>
                <a:gd name="T7" fmla="*/ 1180 h 1275"/>
                <a:gd name="T8" fmla="*/ 909 w 1112"/>
                <a:gd name="T9" fmla="*/ 1102 h 1275"/>
                <a:gd name="T10" fmla="*/ 793 w 1112"/>
                <a:gd name="T11" fmla="*/ 764 h 1275"/>
                <a:gd name="T12" fmla="*/ 793 w 1112"/>
                <a:gd name="T13" fmla="*/ 638 h 1275"/>
                <a:gd name="T14" fmla="*/ 812 w 1112"/>
                <a:gd name="T15" fmla="*/ 638 h 1275"/>
                <a:gd name="T16" fmla="*/ 841 w 1112"/>
                <a:gd name="T17" fmla="*/ 608 h 1275"/>
                <a:gd name="T18" fmla="*/ 764 w 1112"/>
                <a:gd name="T19" fmla="*/ 561 h 1275"/>
                <a:gd name="T20" fmla="*/ 667 w 1112"/>
                <a:gd name="T21" fmla="*/ 686 h 1275"/>
                <a:gd name="T22" fmla="*/ 715 w 1112"/>
                <a:gd name="T23" fmla="*/ 1035 h 1275"/>
                <a:gd name="T24" fmla="*/ 841 w 1112"/>
                <a:gd name="T25" fmla="*/ 1256 h 1275"/>
                <a:gd name="T26" fmla="*/ 860 w 1112"/>
                <a:gd name="T27" fmla="*/ 1275 h 1275"/>
                <a:gd name="T28" fmla="*/ 639 w 1112"/>
                <a:gd name="T29" fmla="*/ 1180 h 1275"/>
                <a:gd name="T30" fmla="*/ 494 w 1112"/>
                <a:gd name="T31" fmla="*/ 879 h 1275"/>
                <a:gd name="T32" fmla="*/ 444 w 1112"/>
                <a:gd name="T33" fmla="*/ 686 h 1275"/>
                <a:gd name="T34" fmla="*/ 474 w 1112"/>
                <a:gd name="T35" fmla="*/ 561 h 1275"/>
                <a:gd name="T36" fmla="*/ 590 w 1112"/>
                <a:gd name="T37" fmla="*/ 465 h 1275"/>
                <a:gd name="T38" fmla="*/ 590 w 1112"/>
                <a:gd name="T39" fmla="*/ 445 h 1275"/>
                <a:gd name="T40" fmla="*/ 542 w 1112"/>
                <a:gd name="T41" fmla="*/ 396 h 1275"/>
                <a:gd name="T42" fmla="*/ 299 w 1112"/>
                <a:gd name="T43" fmla="*/ 686 h 1275"/>
                <a:gd name="T44" fmla="*/ 299 w 1112"/>
                <a:gd name="T45" fmla="*/ 879 h 1275"/>
                <a:gd name="T46" fmla="*/ 368 w 1112"/>
                <a:gd name="T47" fmla="*/ 1082 h 1275"/>
                <a:gd name="T48" fmla="*/ 48 w 1112"/>
                <a:gd name="T49" fmla="*/ 764 h 1275"/>
                <a:gd name="T50" fmla="*/ 48 w 1112"/>
                <a:gd name="T51" fmla="*/ 734 h 1275"/>
                <a:gd name="T52" fmla="*/ 0 w 1112"/>
                <a:gd name="T53" fmla="*/ 686 h 1275"/>
                <a:gd name="T54" fmla="*/ 97 w 1112"/>
                <a:gd name="T55" fmla="*/ 522 h 1275"/>
                <a:gd name="T56" fmla="*/ 444 w 1112"/>
                <a:gd name="T57" fmla="*/ 251 h 1275"/>
                <a:gd name="T58" fmla="*/ 619 w 1112"/>
                <a:gd name="T59" fmla="*/ 0 h 1275"/>
                <a:gd name="T60" fmla="*/ 793 w 1112"/>
                <a:gd name="T61" fmla="*/ 320 h 1275"/>
                <a:gd name="T62" fmla="*/ 764 w 1112"/>
                <a:gd name="T63" fmla="*/ 348 h 127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112"/>
                <a:gd name="T97" fmla="*/ 0 h 1275"/>
                <a:gd name="T98" fmla="*/ 1112 w 1112"/>
                <a:gd name="T99" fmla="*/ 1275 h 1275"/>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112" h="1275">
                  <a:moveTo>
                    <a:pt x="764" y="348"/>
                  </a:moveTo>
                  <a:lnTo>
                    <a:pt x="860" y="465"/>
                  </a:lnTo>
                  <a:lnTo>
                    <a:pt x="1112" y="1228"/>
                  </a:lnTo>
                  <a:lnTo>
                    <a:pt x="986" y="1180"/>
                  </a:lnTo>
                  <a:lnTo>
                    <a:pt x="909" y="1102"/>
                  </a:lnTo>
                  <a:lnTo>
                    <a:pt x="793" y="764"/>
                  </a:lnTo>
                  <a:lnTo>
                    <a:pt x="793" y="638"/>
                  </a:lnTo>
                  <a:lnTo>
                    <a:pt x="812" y="638"/>
                  </a:lnTo>
                  <a:lnTo>
                    <a:pt x="841" y="608"/>
                  </a:lnTo>
                  <a:lnTo>
                    <a:pt x="764" y="561"/>
                  </a:lnTo>
                  <a:lnTo>
                    <a:pt x="667" y="686"/>
                  </a:lnTo>
                  <a:lnTo>
                    <a:pt x="715" y="1035"/>
                  </a:lnTo>
                  <a:lnTo>
                    <a:pt x="841" y="1256"/>
                  </a:lnTo>
                  <a:lnTo>
                    <a:pt x="860" y="1275"/>
                  </a:lnTo>
                  <a:lnTo>
                    <a:pt x="639" y="1180"/>
                  </a:lnTo>
                  <a:lnTo>
                    <a:pt x="494" y="879"/>
                  </a:lnTo>
                  <a:lnTo>
                    <a:pt x="444" y="686"/>
                  </a:lnTo>
                  <a:lnTo>
                    <a:pt x="474" y="561"/>
                  </a:lnTo>
                  <a:lnTo>
                    <a:pt x="590" y="465"/>
                  </a:lnTo>
                  <a:lnTo>
                    <a:pt x="590" y="445"/>
                  </a:lnTo>
                  <a:lnTo>
                    <a:pt x="542" y="396"/>
                  </a:lnTo>
                  <a:lnTo>
                    <a:pt x="299" y="686"/>
                  </a:lnTo>
                  <a:lnTo>
                    <a:pt x="299" y="879"/>
                  </a:lnTo>
                  <a:lnTo>
                    <a:pt x="368" y="1082"/>
                  </a:lnTo>
                  <a:lnTo>
                    <a:pt x="48" y="764"/>
                  </a:lnTo>
                  <a:lnTo>
                    <a:pt x="48" y="734"/>
                  </a:lnTo>
                  <a:lnTo>
                    <a:pt x="0" y="686"/>
                  </a:lnTo>
                  <a:lnTo>
                    <a:pt x="97" y="522"/>
                  </a:lnTo>
                  <a:lnTo>
                    <a:pt x="444" y="251"/>
                  </a:lnTo>
                  <a:lnTo>
                    <a:pt x="619" y="0"/>
                  </a:lnTo>
                  <a:lnTo>
                    <a:pt x="793" y="320"/>
                  </a:lnTo>
                  <a:lnTo>
                    <a:pt x="764" y="348"/>
                  </a:lnTo>
                  <a:close/>
                </a:path>
              </a:pathLst>
            </a:custGeom>
            <a:solidFill>
              <a:srgbClr val="964C26"/>
            </a:solidFill>
            <a:ln w="9525">
              <a:noFill/>
              <a:round/>
              <a:headEnd/>
              <a:tailEnd/>
            </a:ln>
          </p:spPr>
          <p:txBody>
            <a:bodyPr>
              <a:prstTxWarp prst="textNoShape">
                <a:avLst/>
              </a:prstTxWarp>
            </a:bodyPr>
            <a:lstStyle/>
            <a:p>
              <a:endParaRPr lang="en-US"/>
            </a:p>
          </p:txBody>
        </p:sp>
        <p:sp>
          <p:nvSpPr>
            <p:cNvPr id="63521" name="Freeform 355"/>
            <p:cNvSpPr>
              <a:spLocks/>
            </p:cNvSpPr>
            <p:nvPr/>
          </p:nvSpPr>
          <p:spPr bwMode="auto">
            <a:xfrm>
              <a:off x="2371" y="3753"/>
              <a:ext cx="129" cy="96"/>
            </a:xfrm>
            <a:custGeom>
              <a:avLst/>
              <a:gdLst>
                <a:gd name="T0" fmla="*/ 860 w 1034"/>
                <a:gd name="T1" fmla="*/ 77 h 764"/>
                <a:gd name="T2" fmla="*/ 938 w 1034"/>
                <a:gd name="T3" fmla="*/ 97 h 764"/>
                <a:gd name="T4" fmla="*/ 1034 w 1034"/>
                <a:gd name="T5" fmla="*/ 348 h 764"/>
                <a:gd name="T6" fmla="*/ 1034 w 1034"/>
                <a:gd name="T7" fmla="*/ 667 h 764"/>
                <a:gd name="T8" fmla="*/ 841 w 1034"/>
                <a:gd name="T9" fmla="*/ 764 h 764"/>
                <a:gd name="T10" fmla="*/ 618 w 1034"/>
                <a:gd name="T11" fmla="*/ 734 h 764"/>
                <a:gd name="T12" fmla="*/ 473 w 1034"/>
                <a:gd name="T13" fmla="*/ 667 h 764"/>
                <a:gd name="T14" fmla="*/ 425 w 1034"/>
                <a:gd name="T15" fmla="*/ 714 h 764"/>
                <a:gd name="T16" fmla="*/ 154 w 1034"/>
                <a:gd name="T17" fmla="*/ 734 h 764"/>
                <a:gd name="T18" fmla="*/ 76 w 1034"/>
                <a:gd name="T19" fmla="*/ 734 h 764"/>
                <a:gd name="T20" fmla="*/ 0 w 1034"/>
                <a:gd name="T21" fmla="*/ 667 h 764"/>
                <a:gd name="T22" fmla="*/ 28 w 1034"/>
                <a:gd name="T23" fmla="*/ 47 h 764"/>
                <a:gd name="T24" fmla="*/ 299 w 1034"/>
                <a:gd name="T25" fmla="*/ 77 h 764"/>
                <a:gd name="T26" fmla="*/ 444 w 1034"/>
                <a:gd name="T27" fmla="*/ 242 h 764"/>
                <a:gd name="T28" fmla="*/ 444 w 1034"/>
                <a:gd name="T29" fmla="*/ 589 h 764"/>
                <a:gd name="T30" fmla="*/ 570 w 1034"/>
                <a:gd name="T31" fmla="*/ 686 h 764"/>
                <a:gd name="T32" fmla="*/ 598 w 1034"/>
                <a:gd name="T33" fmla="*/ 686 h 764"/>
                <a:gd name="T34" fmla="*/ 648 w 1034"/>
                <a:gd name="T35" fmla="*/ 638 h 764"/>
                <a:gd name="T36" fmla="*/ 570 w 1034"/>
                <a:gd name="T37" fmla="*/ 444 h 764"/>
                <a:gd name="T38" fmla="*/ 598 w 1034"/>
                <a:gd name="T39" fmla="*/ 77 h 764"/>
                <a:gd name="T40" fmla="*/ 696 w 1034"/>
                <a:gd name="T41" fmla="*/ 0 h 764"/>
                <a:gd name="T42" fmla="*/ 812 w 1034"/>
                <a:gd name="T43" fmla="*/ 0 h 764"/>
                <a:gd name="T44" fmla="*/ 860 w 1034"/>
                <a:gd name="T45" fmla="*/ 77 h 76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034"/>
                <a:gd name="T70" fmla="*/ 0 h 764"/>
                <a:gd name="T71" fmla="*/ 1034 w 1034"/>
                <a:gd name="T72" fmla="*/ 764 h 76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034" h="764">
                  <a:moveTo>
                    <a:pt x="860" y="77"/>
                  </a:moveTo>
                  <a:lnTo>
                    <a:pt x="938" y="97"/>
                  </a:lnTo>
                  <a:lnTo>
                    <a:pt x="1034" y="348"/>
                  </a:lnTo>
                  <a:lnTo>
                    <a:pt x="1034" y="667"/>
                  </a:lnTo>
                  <a:lnTo>
                    <a:pt x="841" y="764"/>
                  </a:lnTo>
                  <a:lnTo>
                    <a:pt x="618" y="734"/>
                  </a:lnTo>
                  <a:lnTo>
                    <a:pt x="473" y="667"/>
                  </a:lnTo>
                  <a:lnTo>
                    <a:pt x="425" y="714"/>
                  </a:lnTo>
                  <a:lnTo>
                    <a:pt x="154" y="734"/>
                  </a:lnTo>
                  <a:lnTo>
                    <a:pt x="76" y="734"/>
                  </a:lnTo>
                  <a:lnTo>
                    <a:pt x="0" y="667"/>
                  </a:lnTo>
                  <a:lnTo>
                    <a:pt x="28" y="47"/>
                  </a:lnTo>
                  <a:lnTo>
                    <a:pt x="299" y="77"/>
                  </a:lnTo>
                  <a:lnTo>
                    <a:pt x="444" y="242"/>
                  </a:lnTo>
                  <a:lnTo>
                    <a:pt x="444" y="589"/>
                  </a:lnTo>
                  <a:lnTo>
                    <a:pt x="570" y="686"/>
                  </a:lnTo>
                  <a:lnTo>
                    <a:pt x="598" y="686"/>
                  </a:lnTo>
                  <a:lnTo>
                    <a:pt x="648" y="638"/>
                  </a:lnTo>
                  <a:lnTo>
                    <a:pt x="570" y="444"/>
                  </a:lnTo>
                  <a:lnTo>
                    <a:pt x="598" y="77"/>
                  </a:lnTo>
                  <a:lnTo>
                    <a:pt x="696" y="0"/>
                  </a:lnTo>
                  <a:lnTo>
                    <a:pt x="812" y="0"/>
                  </a:lnTo>
                  <a:lnTo>
                    <a:pt x="860" y="77"/>
                  </a:lnTo>
                  <a:close/>
                </a:path>
              </a:pathLst>
            </a:custGeom>
            <a:solidFill>
              <a:srgbClr val="E07038"/>
            </a:solidFill>
            <a:ln w="9525">
              <a:noFill/>
              <a:round/>
              <a:headEnd/>
              <a:tailEnd/>
            </a:ln>
          </p:spPr>
          <p:txBody>
            <a:bodyPr>
              <a:prstTxWarp prst="textNoShape">
                <a:avLst/>
              </a:prstTxWarp>
            </a:bodyPr>
            <a:lstStyle/>
            <a:p>
              <a:endParaRPr lang="en-US"/>
            </a:p>
          </p:txBody>
        </p:sp>
        <p:sp>
          <p:nvSpPr>
            <p:cNvPr id="63522" name="Freeform 356"/>
            <p:cNvSpPr>
              <a:spLocks/>
            </p:cNvSpPr>
            <p:nvPr/>
          </p:nvSpPr>
          <p:spPr bwMode="auto">
            <a:xfrm>
              <a:off x="2285" y="3759"/>
              <a:ext cx="71" cy="90"/>
            </a:xfrm>
            <a:custGeom>
              <a:avLst/>
              <a:gdLst>
                <a:gd name="T0" fmla="*/ 522 w 570"/>
                <a:gd name="T1" fmla="*/ 146 h 717"/>
                <a:gd name="T2" fmla="*/ 542 w 570"/>
                <a:gd name="T3" fmla="*/ 687 h 717"/>
                <a:gd name="T4" fmla="*/ 570 w 570"/>
                <a:gd name="T5" fmla="*/ 717 h 717"/>
                <a:gd name="T6" fmla="*/ 145 w 570"/>
                <a:gd name="T7" fmla="*/ 639 h 717"/>
                <a:gd name="T8" fmla="*/ 0 w 570"/>
                <a:gd name="T9" fmla="*/ 494 h 717"/>
                <a:gd name="T10" fmla="*/ 0 w 570"/>
                <a:gd name="T11" fmla="*/ 195 h 717"/>
                <a:gd name="T12" fmla="*/ 48 w 570"/>
                <a:gd name="T13" fmla="*/ 98 h 717"/>
                <a:gd name="T14" fmla="*/ 48 w 570"/>
                <a:gd name="T15" fmla="*/ 50 h 717"/>
                <a:gd name="T16" fmla="*/ 145 w 570"/>
                <a:gd name="T17" fmla="*/ 0 h 717"/>
                <a:gd name="T18" fmla="*/ 397 w 570"/>
                <a:gd name="T19" fmla="*/ 30 h 717"/>
                <a:gd name="T20" fmla="*/ 522 w 570"/>
                <a:gd name="T21" fmla="*/ 146 h 71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70"/>
                <a:gd name="T34" fmla="*/ 0 h 717"/>
                <a:gd name="T35" fmla="*/ 570 w 570"/>
                <a:gd name="T36" fmla="*/ 717 h 71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70" h="717">
                  <a:moveTo>
                    <a:pt x="522" y="146"/>
                  </a:moveTo>
                  <a:lnTo>
                    <a:pt x="542" y="687"/>
                  </a:lnTo>
                  <a:lnTo>
                    <a:pt x="570" y="717"/>
                  </a:lnTo>
                  <a:lnTo>
                    <a:pt x="145" y="639"/>
                  </a:lnTo>
                  <a:lnTo>
                    <a:pt x="0" y="494"/>
                  </a:lnTo>
                  <a:lnTo>
                    <a:pt x="0" y="195"/>
                  </a:lnTo>
                  <a:lnTo>
                    <a:pt x="48" y="98"/>
                  </a:lnTo>
                  <a:lnTo>
                    <a:pt x="48" y="50"/>
                  </a:lnTo>
                  <a:lnTo>
                    <a:pt x="145" y="0"/>
                  </a:lnTo>
                  <a:lnTo>
                    <a:pt x="397" y="30"/>
                  </a:lnTo>
                  <a:lnTo>
                    <a:pt x="522" y="146"/>
                  </a:lnTo>
                  <a:close/>
                </a:path>
              </a:pathLst>
            </a:custGeom>
            <a:solidFill>
              <a:srgbClr val="E07038"/>
            </a:solidFill>
            <a:ln w="9525">
              <a:noFill/>
              <a:round/>
              <a:headEnd/>
              <a:tailEnd/>
            </a:ln>
          </p:spPr>
          <p:txBody>
            <a:bodyPr>
              <a:prstTxWarp prst="textNoShape">
                <a:avLst/>
              </a:prstTxWarp>
            </a:bodyPr>
            <a:lstStyle/>
            <a:p>
              <a:endParaRPr lang="en-US"/>
            </a:p>
          </p:txBody>
        </p:sp>
        <p:sp>
          <p:nvSpPr>
            <p:cNvPr id="63523" name="Freeform 357"/>
            <p:cNvSpPr>
              <a:spLocks noEditPoints="1"/>
            </p:cNvSpPr>
            <p:nvPr/>
          </p:nvSpPr>
          <p:spPr bwMode="auto">
            <a:xfrm>
              <a:off x="1067" y="3173"/>
              <a:ext cx="214" cy="148"/>
            </a:xfrm>
            <a:custGeom>
              <a:avLst/>
              <a:gdLst>
                <a:gd name="T0" fmla="*/ 173 w 1710"/>
                <a:gd name="T1" fmla="*/ 1064 h 1179"/>
                <a:gd name="T2" fmla="*/ 173 w 1710"/>
                <a:gd name="T3" fmla="*/ 1044 h 1179"/>
                <a:gd name="T4" fmla="*/ 173 w 1710"/>
                <a:gd name="T5" fmla="*/ 1025 h 1179"/>
                <a:gd name="T6" fmla="*/ 173 w 1710"/>
                <a:gd name="T7" fmla="*/ 996 h 1179"/>
                <a:gd name="T8" fmla="*/ 0 w 1710"/>
                <a:gd name="T9" fmla="*/ 1179 h 1179"/>
                <a:gd name="T10" fmla="*/ 414 w 1710"/>
                <a:gd name="T11" fmla="*/ 735 h 1179"/>
                <a:gd name="T12" fmla="*/ 434 w 1710"/>
                <a:gd name="T13" fmla="*/ 773 h 1179"/>
                <a:gd name="T14" fmla="*/ 444 w 1710"/>
                <a:gd name="T15" fmla="*/ 812 h 1179"/>
                <a:gd name="T16" fmla="*/ 464 w 1710"/>
                <a:gd name="T17" fmla="*/ 851 h 1179"/>
                <a:gd name="T18" fmla="*/ 473 w 1710"/>
                <a:gd name="T19" fmla="*/ 890 h 1179"/>
                <a:gd name="T20" fmla="*/ 414 w 1710"/>
                <a:gd name="T21" fmla="*/ 735 h 1179"/>
                <a:gd name="T22" fmla="*/ 666 w 1710"/>
                <a:gd name="T23" fmla="*/ 513 h 1179"/>
                <a:gd name="T24" fmla="*/ 685 w 1710"/>
                <a:gd name="T25" fmla="*/ 580 h 1179"/>
                <a:gd name="T26" fmla="*/ 705 w 1710"/>
                <a:gd name="T27" fmla="*/ 648 h 1179"/>
                <a:gd name="T28" fmla="*/ 724 w 1710"/>
                <a:gd name="T29" fmla="*/ 715 h 1179"/>
                <a:gd name="T30" fmla="*/ 743 w 1710"/>
                <a:gd name="T31" fmla="*/ 735 h 1179"/>
                <a:gd name="T32" fmla="*/ 743 w 1710"/>
                <a:gd name="T33" fmla="*/ 667 h 1179"/>
                <a:gd name="T34" fmla="*/ 743 w 1710"/>
                <a:gd name="T35" fmla="*/ 561 h 1179"/>
                <a:gd name="T36" fmla="*/ 754 w 1710"/>
                <a:gd name="T37" fmla="*/ 455 h 1179"/>
                <a:gd name="T38" fmla="*/ 754 w 1710"/>
                <a:gd name="T39" fmla="*/ 368 h 1179"/>
                <a:gd name="T40" fmla="*/ 791 w 1710"/>
                <a:gd name="T41" fmla="*/ 338 h 1179"/>
                <a:gd name="T42" fmla="*/ 841 w 1710"/>
                <a:gd name="T43" fmla="*/ 406 h 1179"/>
                <a:gd name="T44" fmla="*/ 879 w 1710"/>
                <a:gd name="T45" fmla="*/ 474 h 1179"/>
                <a:gd name="T46" fmla="*/ 917 w 1710"/>
                <a:gd name="T47" fmla="*/ 542 h 1179"/>
                <a:gd name="T48" fmla="*/ 937 w 1710"/>
                <a:gd name="T49" fmla="*/ 619 h 1179"/>
                <a:gd name="T50" fmla="*/ 966 w 1710"/>
                <a:gd name="T51" fmla="*/ 213 h 1179"/>
                <a:gd name="T52" fmla="*/ 1062 w 1710"/>
                <a:gd name="T53" fmla="*/ 126 h 1179"/>
                <a:gd name="T54" fmla="*/ 1120 w 1710"/>
                <a:gd name="T55" fmla="*/ 193 h 1179"/>
                <a:gd name="T56" fmla="*/ 1159 w 1710"/>
                <a:gd name="T57" fmla="*/ 280 h 1179"/>
                <a:gd name="T58" fmla="*/ 1198 w 1710"/>
                <a:gd name="T59" fmla="*/ 377 h 1179"/>
                <a:gd name="T60" fmla="*/ 1218 w 1710"/>
                <a:gd name="T61" fmla="*/ 464 h 1179"/>
                <a:gd name="T62" fmla="*/ 1266 w 1710"/>
                <a:gd name="T63" fmla="*/ 165 h 1179"/>
                <a:gd name="T64" fmla="*/ 1313 w 1710"/>
                <a:gd name="T65" fmla="*/ 174 h 1179"/>
                <a:gd name="T66" fmla="*/ 1352 w 1710"/>
                <a:gd name="T67" fmla="*/ 223 h 1179"/>
                <a:gd name="T68" fmla="*/ 1401 w 1710"/>
                <a:gd name="T69" fmla="*/ 271 h 1179"/>
                <a:gd name="T70" fmla="*/ 1439 w 1710"/>
                <a:gd name="T71" fmla="*/ 310 h 1179"/>
                <a:gd name="T72" fmla="*/ 1449 w 1710"/>
                <a:gd name="T73" fmla="*/ 329 h 1179"/>
                <a:gd name="T74" fmla="*/ 1459 w 1710"/>
                <a:gd name="T75" fmla="*/ 349 h 1179"/>
                <a:gd name="T76" fmla="*/ 1478 w 1710"/>
                <a:gd name="T77" fmla="*/ 310 h 1179"/>
                <a:gd name="T78" fmla="*/ 1478 w 1710"/>
                <a:gd name="T79" fmla="*/ 251 h 1179"/>
                <a:gd name="T80" fmla="*/ 1478 w 1710"/>
                <a:gd name="T81" fmla="*/ 204 h 1179"/>
                <a:gd name="T82" fmla="*/ 1488 w 1710"/>
                <a:gd name="T83" fmla="*/ 145 h 1179"/>
                <a:gd name="T84" fmla="*/ 1508 w 1710"/>
                <a:gd name="T85" fmla="*/ 145 h 1179"/>
                <a:gd name="T86" fmla="*/ 1545 w 1710"/>
                <a:gd name="T87" fmla="*/ 174 h 1179"/>
                <a:gd name="T88" fmla="*/ 1584 w 1710"/>
                <a:gd name="T89" fmla="*/ 204 h 1179"/>
                <a:gd name="T90" fmla="*/ 1614 w 1710"/>
                <a:gd name="T91" fmla="*/ 242 h 1179"/>
                <a:gd name="T92" fmla="*/ 1710 w 1710"/>
                <a:gd name="T93" fmla="*/ 223 h 1179"/>
                <a:gd name="T94" fmla="*/ 1372 w 1710"/>
                <a:gd name="T95" fmla="*/ 0 h 1179"/>
                <a:gd name="T96" fmla="*/ 1062 w 1710"/>
                <a:gd name="T97" fmla="*/ 126 h 1179"/>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710"/>
                <a:gd name="T148" fmla="*/ 0 h 1179"/>
                <a:gd name="T149" fmla="*/ 1710 w 1710"/>
                <a:gd name="T150" fmla="*/ 1179 h 1179"/>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710" h="1179">
                  <a:moveTo>
                    <a:pt x="173" y="1073"/>
                  </a:moveTo>
                  <a:lnTo>
                    <a:pt x="173" y="1064"/>
                  </a:lnTo>
                  <a:lnTo>
                    <a:pt x="173" y="1053"/>
                  </a:lnTo>
                  <a:lnTo>
                    <a:pt x="173" y="1044"/>
                  </a:lnTo>
                  <a:lnTo>
                    <a:pt x="173" y="1034"/>
                  </a:lnTo>
                  <a:lnTo>
                    <a:pt x="173" y="1025"/>
                  </a:lnTo>
                  <a:lnTo>
                    <a:pt x="173" y="1016"/>
                  </a:lnTo>
                  <a:lnTo>
                    <a:pt x="173" y="996"/>
                  </a:lnTo>
                  <a:lnTo>
                    <a:pt x="173" y="986"/>
                  </a:lnTo>
                  <a:lnTo>
                    <a:pt x="0" y="1179"/>
                  </a:lnTo>
                  <a:lnTo>
                    <a:pt x="173" y="1073"/>
                  </a:lnTo>
                  <a:close/>
                  <a:moveTo>
                    <a:pt x="414" y="735"/>
                  </a:moveTo>
                  <a:lnTo>
                    <a:pt x="425" y="754"/>
                  </a:lnTo>
                  <a:lnTo>
                    <a:pt x="434" y="773"/>
                  </a:lnTo>
                  <a:lnTo>
                    <a:pt x="444" y="793"/>
                  </a:lnTo>
                  <a:lnTo>
                    <a:pt x="444" y="812"/>
                  </a:lnTo>
                  <a:lnTo>
                    <a:pt x="453" y="832"/>
                  </a:lnTo>
                  <a:lnTo>
                    <a:pt x="464" y="851"/>
                  </a:lnTo>
                  <a:lnTo>
                    <a:pt x="464" y="871"/>
                  </a:lnTo>
                  <a:lnTo>
                    <a:pt x="473" y="890"/>
                  </a:lnTo>
                  <a:lnTo>
                    <a:pt x="492" y="657"/>
                  </a:lnTo>
                  <a:lnTo>
                    <a:pt x="414" y="735"/>
                  </a:lnTo>
                  <a:close/>
                  <a:moveTo>
                    <a:pt x="657" y="474"/>
                  </a:moveTo>
                  <a:lnTo>
                    <a:pt x="666" y="513"/>
                  </a:lnTo>
                  <a:lnTo>
                    <a:pt x="676" y="542"/>
                  </a:lnTo>
                  <a:lnTo>
                    <a:pt x="685" y="580"/>
                  </a:lnTo>
                  <a:lnTo>
                    <a:pt x="695" y="619"/>
                  </a:lnTo>
                  <a:lnTo>
                    <a:pt x="705" y="648"/>
                  </a:lnTo>
                  <a:lnTo>
                    <a:pt x="724" y="687"/>
                  </a:lnTo>
                  <a:lnTo>
                    <a:pt x="724" y="715"/>
                  </a:lnTo>
                  <a:lnTo>
                    <a:pt x="734" y="745"/>
                  </a:lnTo>
                  <a:lnTo>
                    <a:pt x="743" y="735"/>
                  </a:lnTo>
                  <a:lnTo>
                    <a:pt x="743" y="706"/>
                  </a:lnTo>
                  <a:lnTo>
                    <a:pt x="743" y="667"/>
                  </a:lnTo>
                  <a:lnTo>
                    <a:pt x="743" y="619"/>
                  </a:lnTo>
                  <a:lnTo>
                    <a:pt x="743" y="561"/>
                  </a:lnTo>
                  <a:lnTo>
                    <a:pt x="754" y="513"/>
                  </a:lnTo>
                  <a:lnTo>
                    <a:pt x="754" y="455"/>
                  </a:lnTo>
                  <a:lnTo>
                    <a:pt x="754" y="406"/>
                  </a:lnTo>
                  <a:lnTo>
                    <a:pt x="754" y="368"/>
                  </a:lnTo>
                  <a:lnTo>
                    <a:pt x="657" y="474"/>
                  </a:lnTo>
                  <a:close/>
                  <a:moveTo>
                    <a:pt x="791" y="338"/>
                  </a:moveTo>
                  <a:lnTo>
                    <a:pt x="821" y="368"/>
                  </a:lnTo>
                  <a:lnTo>
                    <a:pt x="841" y="406"/>
                  </a:lnTo>
                  <a:lnTo>
                    <a:pt x="860" y="435"/>
                  </a:lnTo>
                  <a:lnTo>
                    <a:pt x="879" y="474"/>
                  </a:lnTo>
                  <a:lnTo>
                    <a:pt x="899" y="513"/>
                  </a:lnTo>
                  <a:lnTo>
                    <a:pt x="917" y="542"/>
                  </a:lnTo>
                  <a:lnTo>
                    <a:pt x="927" y="580"/>
                  </a:lnTo>
                  <a:lnTo>
                    <a:pt x="937" y="619"/>
                  </a:lnTo>
                  <a:lnTo>
                    <a:pt x="966" y="609"/>
                  </a:lnTo>
                  <a:lnTo>
                    <a:pt x="966" y="213"/>
                  </a:lnTo>
                  <a:lnTo>
                    <a:pt x="791" y="338"/>
                  </a:lnTo>
                  <a:close/>
                  <a:moveTo>
                    <a:pt x="1062" y="126"/>
                  </a:moveTo>
                  <a:lnTo>
                    <a:pt x="1092" y="165"/>
                  </a:lnTo>
                  <a:lnTo>
                    <a:pt x="1120" y="193"/>
                  </a:lnTo>
                  <a:lnTo>
                    <a:pt x="1140" y="242"/>
                  </a:lnTo>
                  <a:lnTo>
                    <a:pt x="1159" y="280"/>
                  </a:lnTo>
                  <a:lnTo>
                    <a:pt x="1179" y="329"/>
                  </a:lnTo>
                  <a:lnTo>
                    <a:pt x="1198" y="377"/>
                  </a:lnTo>
                  <a:lnTo>
                    <a:pt x="1207" y="425"/>
                  </a:lnTo>
                  <a:lnTo>
                    <a:pt x="1218" y="464"/>
                  </a:lnTo>
                  <a:lnTo>
                    <a:pt x="1246" y="455"/>
                  </a:lnTo>
                  <a:lnTo>
                    <a:pt x="1266" y="165"/>
                  </a:lnTo>
                  <a:lnTo>
                    <a:pt x="1304" y="165"/>
                  </a:lnTo>
                  <a:lnTo>
                    <a:pt x="1313" y="174"/>
                  </a:lnTo>
                  <a:lnTo>
                    <a:pt x="1333" y="193"/>
                  </a:lnTo>
                  <a:lnTo>
                    <a:pt x="1352" y="223"/>
                  </a:lnTo>
                  <a:lnTo>
                    <a:pt x="1382" y="251"/>
                  </a:lnTo>
                  <a:lnTo>
                    <a:pt x="1401" y="271"/>
                  </a:lnTo>
                  <a:lnTo>
                    <a:pt x="1430" y="299"/>
                  </a:lnTo>
                  <a:lnTo>
                    <a:pt x="1439" y="310"/>
                  </a:lnTo>
                  <a:lnTo>
                    <a:pt x="1449" y="319"/>
                  </a:lnTo>
                  <a:lnTo>
                    <a:pt x="1449" y="329"/>
                  </a:lnTo>
                  <a:lnTo>
                    <a:pt x="1449" y="338"/>
                  </a:lnTo>
                  <a:lnTo>
                    <a:pt x="1459" y="349"/>
                  </a:lnTo>
                  <a:lnTo>
                    <a:pt x="1478" y="338"/>
                  </a:lnTo>
                  <a:lnTo>
                    <a:pt x="1478" y="310"/>
                  </a:lnTo>
                  <a:lnTo>
                    <a:pt x="1478" y="280"/>
                  </a:lnTo>
                  <a:lnTo>
                    <a:pt x="1478" y="251"/>
                  </a:lnTo>
                  <a:lnTo>
                    <a:pt x="1478" y="232"/>
                  </a:lnTo>
                  <a:lnTo>
                    <a:pt x="1478" y="204"/>
                  </a:lnTo>
                  <a:lnTo>
                    <a:pt x="1478" y="174"/>
                  </a:lnTo>
                  <a:lnTo>
                    <a:pt x="1488" y="145"/>
                  </a:lnTo>
                  <a:lnTo>
                    <a:pt x="1488" y="126"/>
                  </a:lnTo>
                  <a:lnTo>
                    <a:pt x="1508" y="145"/>
                  </a:lnTo>
                  <a:lnTo>
                    <a:pt x="1527" y="154"/>
                  </a:lnTo>
                  <a:lnTo>
                    <a:pt x="1545" y="174"/>
                  </a:lnTo>
                  <a:lnTo>
                    <a:pt x="1565" y="184"/>
                  </a:lnTo>
                  <a:lnTo>
                    <a:pt x="1584" y="204"/>
                  </a:lnTo>
                  <a:lnTo>
                    <a:pt x="1604" y="223"/>
                  </a:lnTo>
                  <a:lnTo>
                    <a:pt x="1614" y="242"/>
                  </a:lnTo>
                  <a:lnTo>
                    <a:pt x="1633" y="261"/>
                  </a:lnTo>
                  <a:lnTo>
                    <a:pt x="1710" y="223"/>
                  </a:lnTo>
                  <a:lnTo>
                    <a:pt x="1614" y="78"/>
                  </a:lnTo>
                  <a:lnTo>
                    <a:pt x="1372" y="0"/>
                  </a:lnTo>
                  <a:lnTo>
                    <a:pt x="1168" y="48"/>
                  </a:lnTo>
                  <a:lnTo>
                    <a:pt x="1062" y="126"/>
                  </a:lnTo>
                  <a:close/>
                </a:path>
              </a:pathLst>
            </a:custGeom>
            <a:solidFill>
              <a:srgbClr val="C7C7A5"/>
            </a:solidFill>
            <a:ln w="9525">
              <a:noFill/>
              <a:round/>
              <a:headEnd/>
              <a:tailEnd/>
            </a:ln>
          </p:spPr>
          <p:txBody>
            <a:bodyPr>
              <a:prstTxWarp prst="textNoShape">
                <a:avLst/>
              </a:prstTxWarp>
            </a:bodyPr>
            <a:lstStyle/>
            <a:p>
              <a:endParaRPr lang="en-US"/>
            </a:p>
          </p:txBody>
        </p:sp>
        <p:sp>
          <p:nvSpPr>
            <p:cNvPr id="63524" name="Freeform 358"/>
            <p:cNvSpPr>
              <a:spLocks/>
            </p:cNvSpPr>
            <p:nvPr/>
          </p:nvSpPr>
          <p:spPr bwMode="auto">
            <a:xfrm>
              <a:off x="1460" y="3039"/>
              <a:ext cx="642" cy="239"/>
            </a:xfrm>
            <a:custGeom>
              <a:avLst/>
              <a:gdLst>
                <a:gd name="T0" fmla="*/ 38 w 5142"/>
                <a:gd name="T1" fmla="*/ 1711 h 1913"/>
                <a:gd name="T2" fmla="*/ 289 w 5142"/>
                <a:gd name="T3" fmla="*/ 1295 h 1913"/>
                <a:gd name="T4" fmla="*/ 560 w 5142"/>
                <a:gd name="T5" fmla="*/ 1053 h 1913"/>
                <a:gd name="T6" fmla="*/ 908 w 5142"/>
                <a:gd name="T7" fmla="*/ 879 h 1913"/>
                <a:gd name="T8" fmla="*/ 1305 w 5142"/>
                <a:gd name="T9" fmla="*/ 879 h 1913"/>
                <a:gd name="T10" fmla="*/ 1691 w 5142"/>
                <a:gd name="T11" fmla="*/ 1024 h 1913"/>
                <a:gd name="T12" fmla="*/ 2049 w 5142"/>
                <a:gd name="T13" fmla="*/ 1159 h 1913"/>
                <a:gd name="T14" fmla="*/ 2474 w 5142"/>
                <a:gd name="T15" fmla="*/ 956 h 1913"/>
                <a:gd name="T16" fmla="*/ 2745 w 5142"/>
                <a:gd name="T17" fmla="*/ 550 h 1913"/>
                <a:gd name="T18" fmla="*/ 3035 w 5142"/>
                <a:gd name="T19" fmla="*/ 241 h 1913"/>
                <a:gd name="T20" fmla="*/ 3412 w 5142"/>
                <a:gd name="T21" fmla="*/ 19 h 1913"/>
                <a:gd name="T22" fmla="*/ 3818 w 5142"/>
                <a:gd name="T23" fmla="*/ 0 h 1913"/>
                <a:gd name="T24" fmla="*/ 4417 w 5142"/>
                <a:gd name="T25" fmla="*/ 145 h 1913"/>
                <a:gd name="T26" fmla="*/ 4832 w 5142"/>
                <a:gd name="T27" fmla="*/ 522 h 1913"/>
                <a:gd name="T28" fmla="*/ 4987 w 5142"/>
                <a:gd name="T29" fmla="*/ 667 h 1913"/>
                <a:gd name="T30" fmla="*/ 5026 w 5142"/>
                <a:gd name="T31" fmla="*/ 695 h 1913"/>
                <a:gd name="T32" fmla="*/ 5074 w 5142"/>
                <a:gd name="T33" fmla="*/ 724 h 1913"/>
                <a:gd name="T34" fmla="*/ 5132 w 5142"/>
                <a:gd name="T35" fmla="*/ 763 h 1913"/>
                <a:gd name="T36" fmla="*/ 5142 w 5142"/>
                <a:gd name="T37" fmla="*/ 792 h 1913"/>
                <a:gd name="T38" fmla="*/ 5132 w 5142"/>
                <a:gd name="T39" fmla="*/ 811 h 1913"/>
                <a:gd name="T40" fmla="*/ 5065 w 5142"/>
                <a:gd name="T41" fmla="*/ 850 h 1913"/>
                <a:gd name="T42" fmla="*/ 4987 w 5142"/>
                <a:gd name="T43" fmla="*/ 879 h 1913"/>
                <a:gd name="T44" fmla="*/ 4958 w 5142"/>
                <a:gd name="T45" fmla="*/ 888 h 1913"/>
                <a:gd name="T46" fmla="*/ 4524 w 5142"/>
                <a:gd name="T47" fmla="*/ 811 h 1913"/>
                <a:gd name="T48" fmla="*/ 4030 w 5142"/>
                <a:gd name="T49" fmla="*/ 792 h 1913"/>
                <a:gd name="T50" fmla="*/ 3547 w 5142"/>
                <a:gd name="T51" fmla="*/ 966 h 1913"/>
                <a:gd name="T52" fmla="*/ 3005 w 5142"/>
                <a:gd name="T53" fmla="*/ 1362 h 1913"/>
                <a:gd name="T54" fmla="*/ 2639 w 5142"/>
                <a:gd name="T55" fmla="*/ 1865 h 1913"/>
                <a:gd name="T56" fmla="*/ 2193 w 5142"/>
                <a:gd name="T57" fmla="*/ 1662 h 1913"/>
                <a:gd name="T58" fmla="*/ 1816 w 5142"/>
                <a:gd name="T59" fmla="*/ 1555 h 1913"/>
                <a:gd name="T60" fmla="*/ 1411 w 5142"/>
                <a:gd name="T61" fmla="*/ 1623 h 1913"/>
                <a:gd name="T62" fmla="*/ 696 w 5142"/>
                <a:gd name="T63" fmla="*/ 1913 h 191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142"/>
                <a:gd name="T97" fmla="*/ 0 h 1913"/>
                <a:gd name="T98" fmla="*/ 5142 w 5142"/>
                <a:gd name="T99" fmla="*/ 1913 h 1913"/>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142" h="1913">
                  <a:moveTo>
                    <a:pt x="0" y="1865"/>
                  </a:moveTo>
                  <a:lnTo>
                    <a:pt x="38" y="1711"/>
                  </a:lnTo>
                  <a:lnTo>
                    <a:pt x="154" y="1507"/>
                  </a:lnTo>
                  <a:lnTo>
                    <a:pt x="289" y="1295"/>
                  </a:lnTo>
                  <a:lnTo>
                    <a:pt x="425" y="1150"/>
                  </a:lnTo>
                  <a:lnTo>
                    <a:pt x="560" y="1053"/>
                  </a:lnTo>
                  <a:lnTo>
                    <a:pt x="705" y="966"/>
                  </a:lnTo>
                  <a:lnTo>
                    <a:pt x="908" y="879"/>
                  </a:lnTo>
                  <a:lnTo>
                    <a:pt x="1101" y="860"/>
                  </a:lnTo>
                  <a:lnTo>
                    <a:pt x="1305" y="879"/>
                  </a:lnTo>
                  <a:lnTo>
                    <a:pt x="1489" y="947"/>
                  </a:lnTo>
                  <a:lnTo>
                    <a:pt x="1691" y="1024"/>
                  </a:lnTo>
                  <a:lnTo>
                    <a:pt x="1913" y="1130"/>
                  </a:lnTo>
                  <a:lnTo>
                    <a:pt x="2049" y="1159"/>
                  </a:lnTo>
                  <a:lnTo>
                    <a:pt x="2290" y="1101"/>
                  </a:lnTo>
                  <a:lnTo>
                    <a:pt x="2474" y="956"/>
                  </a:lnTo>
                  <a:lnTo>
                    <a:pt x="2600" y="782"/>
                  </a:lnTo>
                  <a:lnTo>
                    <a:pt x="2745" y="550"/>
                  </a:lnTo>
                  <a:lnTo>
                    <a:pt x="2910" y="357"/>
                  </a:lnTo>
                  <a:lnTo>
                    <a:pt x="3035" y="241"/>
                  </a:lnTo>
                  <a:lnTo>
                    <a:pt x="3237" y="106"/>
                  </a:lnTo>
                  <a:lnTo>
                    <a:pt x="3412" y="19"/>
                  </a:lnTo>
                  <a:lnTo>
                    <a:pt x="3625" y="0"/>
                  </a:lnTo>
                  <a:lnTo>
                    <a:pt x="3818" y="0"/>
                  </a:lnTo>
                  <a:lnTo>
                    <a:pt x="4011" y="48"/>
                  </a:lnTo>
                  <a:lnTo>
                    <a:pt x="4417" y="145"/>
                  </a:lnTo>
                  <a:lnTo>
                    <a:pt x="4630" y="338"/>
                  </a:lnTo>
                  <a:lnTo>
                    <a:pt x="4832" y="522"/>
                  </a:lnTo>
                  <a:lnTo>
                    <a:pt x="4968" y="656"/>
                  </a:lnTo>
                  <a:lnTo>
                    <a:pt x="4987" y="667"/>
                  </a:lnTo>
                  <a:lnTo>
                    <a:pt x="5007" y="676"/>
                  </a:lnTo>
                  <a:lnTo>
                    <a:pt x="5026" y="695"/>
                  </a:lnTo>
                  <a:lnTo>
                    <a:pt x="5046" y="704"/>
                  </a:lnTo>
                  <a:lnTo>
                    <a:pt x="5074" y="724"/>
                  </a:lnTo>
                  <a:lnTo>
                    <a:pt x="5103" y="743"/>
                  </a:lnTo>
                  <a:lnTo>
                    <a:pt x="5132" y="763"/>
                  </a:lnTo>
                  <a:lnTo>
                    <a:pt x="5142" y="773"/>
                  </a:lnTo>
                  <a:lnTo>
                    <a:pt x="5142" y="792"/>
                  </a:lnTo>
                  <a:lnTo>
                    <a:pt x="5142" y="802"/>
                  </a:lnTo>
                  <a:lnTo>
                    <a:pt x="5132" y="811"/>
                  </a:lnTo>
                  <a:lnTo>
                    <a:pt x="5103" y="830"/>
                  </a:lnTo>
                  <a:lnTo>
                    <a:pt x="5065" y="850"/>
                  </a:lnTo>
                  <a:lnTo>
                    <a:pt x="5026" y="860"/>
                  </a:lnTo>
                  <a:lnTo>
                    <a:pt x="4987" y="879"/>
                  </a:lnTo>
                  <a:lnTo>
                    <a:pt x="4968" y="888"/>
                  </a:lnTo>
                  <a:lnTo>
                    <a:pt x="4958" y="888"/>
                  </a:lnTo>
                  <a:lnTo>
                    <a:pt x="4755" y="879"/>
                  </a:lnTo>
                  <a:lnTo>
                    <a:pt x="4524" y="811"/>
                  </a:lnTo>
                  <a:lnTo>
                    <a:pt x="4223" y="792"/>
                  </a:lnTo>
                  <a:lnTo>
                    <a:pt x="4030" y="792"/>
                  </a:lnTo>
                  <a:lnTo>
                    <a:pt x="3759" y="821"/>
                  </a:lnTo>
                  <a:lnTo>
                    <a:pt x="3547" y="966"/>
                  </a:lnTo>
                  <a:lnTo>
                    <a:pt x="3199" y="1159"/>
                  </a:lnTo>
                  <a:lnTo>
                    <a:pt x="3005" y="1362"/>
                  </a:lnTo>
                  <a:lnTo>
                    <a:pt x="2841" y="1507"/>
                  </a:lnTo>
                  <a:lnTo>
                    <a:pt x="2639" y="1865"/>
                  </a:lnTo>
                  <a:lnTo>
                    <a:pt x="2455" y="1759"/>
                  </a:lnTo>
                  <a:lnTo>
                    <a:pt x="2193" y="1662"/>
                  </a:lnTo>
                  <a:lnTo>
                    <a:pt x="2000" y="1594"/>
                  </a:lnTo>
                  <a:lnTo>
                    <a:pt x="1816" y="1555"/>
                  </a:lnTo>
                  <a:lnTo>
                    <a:pt x="1653" y="1527"/>
                  </a:lnTo>
                  <a:lnTo>
                    <a:pt x="1411" y="1623"/>
                  </a:lnTo>
                  <a:lnTo>
                    <a:pt x="841" y="1700"/>
                  </a:lnTo>
                  <a:lnTo>
                    <a:pt x="696" y="1913"/>
                  </a:lnTo>
                  <a:lnTo>
                    <a:pt x="0" y="1865"/>
                  </a:lnTo>
                  <a:close/>
                </a:path>
              </a:pathLst>
            </a:custGeom>
            <a:solidFill>
              <a:srgbClr val="E07038"/>
            </a:solidFill>
            <a:ln w="9525">
              <a:noFill/>
              <a:round/>
              <a:headEnd/>
              <a:tailEnd/>
            </a:ln>
          </p:spPr>
          <p:txBody>
            <a:bodyPr>
              <a:prstTxWarp prst="textNoShape">
                <a:avLst/>
              </a:prstTxWarp>
            </a:bodyPr>
            <a:lstStyle/>
            <a:p>
              <a:endParaRPr lang="en-US"/>
            </a:p>
          </p:txBody>
        </p:sp>
        <p:sp>
          <p:nvSpPr>
            <p:cNvPr id="63525" name="Freeform 359"/>
            <p:cNvSpPr>
              <a:spLocks/>
            </p:cNvSpPr>
            <p:nvPr/>
          </p:nvSpPr>
          <p:spPr bwMode="auto">
            <a:xfrm>
              <a:off x="1460" y="3039"/>
              <a:ext cx="640" cy="236"/>
            </a:xfrm>
            <a:custGeom>
              <a:avLst/>
              <a:gdLst>
                <a:gd name="T0" fmla="*/ 29 w 5122"/>
                <a:gd name="T1" fmla="*/ 1748 h 1884"/>
                <a:gd name="T2" fmla="*/ 106 w 5122"/>
                <a:gd name="T3" fmla="*/ 1585 h 1884"/>
                <a:gd name="T4" fmla="*/ 222 w 5122"/>
                <a:gd name="T5" fmla="*/ 1401 h 1884"/>
                <a:gd name="T6" fmla="*/ 338 w 5122"/>
                <a:gd name="T7" fmla="*/ 1237 h 1884"/>
                <a:gd name="T8" fmla="*/ 454 w 5122"/>
                <a:gd name="T9" fmla="*/ 1120 h 1884"/>
                <a:gd name="T10" fmla="*/ 570 w 5122"/>
                <a:gd name="T11" fmla="*/ 1044 h 1884"/>
                <a:gd name="T12" fmla="*/ 705 w 5122"/>
                <a:gd name="T13" fmla="*/ 966 h 1884"/>
                <a:gd name="T14" fmla="*/ 880 w 5122"/>
                <a:gd name="T15" fmla="*/ 888 h 1884"/>
                <a:gd name="T16" fmla="*/ 1053 w 5122"/>
                <a:gd name="T17" fmla="*/ 869 h 1884"/>
                <a:gd name="T18" fmla="*/ 1227 w 5122"/>
                <a:gd name="T19" fmla="*/ 869 h 1884"/>
                <a:gd name="T20" fmla="*/ 1391 w 5122"/>
                <a:gd name="T21" fmla="*/ 908 h 1884"/>
                <a:gd name="T22" fmla="*/ 1565 w 5122"/>
                <a:gd name="T23" fmla="*/ 975 h 1884"/>
                <a:gd name="T24" fmla="*/ 1749 w 5122"/>
                <a:gd name="T25" fmla="*/ 1053 h 1884"/>
                <a:gd name="T26" fmla="*/ 1923 w 5122"/>
                <a:gd name="T27" fmla="*/ 1140 h 1884"/>
                <a:gd name="T28" fmla="*/ 2049 w 5122"/>
                <a:gd name="T29" fmla="*/ 1159 h 1884"/>
                <a:gd name="T30" fmla="*/ 2262 w 5122"/>
                <a:gd name="T31" fmla="*/ 1111 h 1884"/>
                <a:gd name="T32" fmla="*/ 2426 w 5122"/>
                <a:gd name="T33" fmla="*/ 995 h 1884"/>
                <a:gd name="T34" fmla="*/ 2552 w 5122"/>
                <a:gd name="T35" fmla="*/ 850 h 1884"/>
                <a:gd name="T36" fmla="*/ 2678 w 5122"/>
                <a:gd name="T37" fmla="*/ 667 h 1884"/>
                <a:gd name="T38" fmla="*/ 2812 w 5122"/>
                <a:gd name="T39" fmla="*/ 483 h 1884"/>
                <a:gd name="T40" fmla="*/ 2938 w 5122"/>
                <a:gd name="T41" fmla="*/ 328 h 1884"/>
                <a:gd name="T42" fmla="*/ 3055 w 5122"/>
                <a:gd name="T43" fmla="*/ 221 h 1884"/>
                <a:gd name="T44" fmla="*/ 3237 w 5122"/>
                <a:gd name="T45" fmla="*/ 106 h 1884"/>
                <a:gd name="T46" fmla="*/ 3393 w 5122"/>
                <a:gd name="T47" fmla="*/ 28 h 1884"/>
                <a:gd name="T48" fmla="*/ 3575 w 5122"/>
                <a:gd name="T49" fmla="*/ 0 h 1884"/>
                <a:gd name="T50" fmla="*/ 3750 w 5122"/>
                <a:gd name="T51" fmla="*/ 0 h 1884"/>
                <a:gd name="T52" fmla="*/ 3915 w 5122"/>
                <a:gd name="T53" fmla="*/ 19 h 1884"/>
                <a:gd name="T54" fmla="*/ 4156 w 5122"/>
                <a:gd name="T55" fmla="*/ 87 h 1884"/>
                <a:gd name="T56" fmla="*/ 4465 w 5122"/>
                <a:gd name="T57" fmla="*/ 193 h 1884"/>
                <a:gd name="T58" fmla="*/ 4658 w 5122"/>
                <a:gd name="T59" fmla="*/ 357 h 1884"/>
                <a:gd name="T60" fmla="*/ 4832 w 5122"/>
                <a:gd name="T61" fmla="*/ 522 h 1884"/>
                <a:gd name="T62" fmla="*/ 4949 w 5122"/>
                <a:gd name="T63" fmla="*/ 637 h 1884"/>
                <a:gd name="T64" fmla="*/ 5094 w 5122"/>
                <a:gd name="T65" fmla="*/ 743 h 1884"/>
                <a:gd name="T66" fmla="*/ 4977 w 5122"/>
                <a:gd name="T67" fmla="*/ 860 h 1884"/>
                <a:gd name="T68" fmla="*/ 4823 w 5122"/>
                <a:gd name="T69" fmla="*/ 850 h 1884"/>
                <a:gd name="T70" fmla="*/ 4639 w 5122"/>
                <a:gd name="T71" fmla="*/ 792 h 1884"/>
                <a:gd name="T72" fmla="*/ 4398 w 5122"/>
                <a:gd name="T73" fmla="*/ 724 h 1884"/>
                <a:gd name="T74" fmla="*/ 4166 w 5122"/>
                <a:gd name="T75" fmla="*/ 695 h 1884"/>
                <a:gd name="T76" fmla="*/ 3982 w 5122"/>
                <a:gd name="T77" fmla="*/ 676 h 1884"/>
                <a:gd name="T78" fmla="*/ 3750 w 5122"/>
                <a:gd name="T79" fmla="*/ 685 h 1884"/>
                <a:gd name="T80" fmla="*/ 3538 w 5122"/>
                <a:gd name="T81" fmla="*/ 802 h 1884"/>
                <a:gd name="T82" fmla="*/ 3276 w 5122"/>
                <a:gd name="T83" fmla="*/ 966 h 1884"/>
                <a:gd name="T84" fmla="*/ 3092 w 5122"/>
                <a:gd name="T85" fmla="*/ 1150 h 1884"/>
                <a:gd name="T86" fmla="*/ 2938 w 5122"/>
                <a:gd name="T87" fmla="*/ 1314 h 1884"/>
                <a:gd name="T88" fmla="*/ 2784 w 5122"/>
                <a:gd name="T89" fmla="*/ 1517 h 1884"/>
                <a:gd name="T90" fmla="*/ 2609 w 5122"/>
                <a:gd name="T91" fmla="*/ 1700 h 1884"/>
                <a:gd name="T92" fmla="*/ 2416 w 5122"/>
                <a:gd name="T93" fmla="*/ 1662 h 1884"/>
                <a:gd name="T94" fmla="*/ 2175 w 5122"/>
                <a:gd name="T95" fmla="*/ 1575 h 1884"/>
                <a:gd name="T96" fmla="*/ 1991 w 5122"/>
                <a:gd name="T97" fmla="*/ 1536 h 1884"/>
                <a:gd name="T98" fmla="*/ 1816 w 5122"/>
                <a:gd name="T99" fmla="*/ 1507 h 1884"/>
                <a:gd name="T100" fmla="*/ 1634 w 5122"/>
                <a:gd name="T101" fmla="*/ 1469 h 1884"/>
                <a:gd name="T102" fmla="*/ 1411 w 5122"/>
                <a:gd name="T103" fmla="*/ 1507 h 1884"/>
                <a:gd name="T104" fmla="*/ 1082 w 5122"/>
                <a:gd name="T105" fmla="*/ 1603 h 1884"/>
                <a:gd name="T106" fmla="*/ 735 w 5122"/>
                <a:gd name="T107" fmla="*/ 1739 h 1884"/>
                <a:gd name="T108" fmla="*/ 531 w 5122"/>
                <a:gd name="T109" fmla="*/ 1884 h 1884"/>
                <a:gd name="T110" fmla="*/ 0 w 5122"/>
                <a:gd name="T111" fmla="*/ 1865 h 1884"/>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122"/>
                <a:gd name="T169" fmla="*/ 0 h 1884"/>
                <a:gd name="T170" fmla="*/ 5122 w 5122"/>
                <a:gd name="T171" fmla="*/ 1884 h 1884"/>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122" h="1884">
                  <a:moveTo>
                    <a:pt x="0" y="1865"/>
                  </a:moveTo>
                  <a:lnTo>
                    <a:pt x="9" y="1845"/>
                  </a:lnTo>
                  <a:lnTo>
                    <a:pt x="9" y="1826"/>
                  </a:lnTo>
                  <a:lnTo>
                    <a:pt x="20" y="1807"/>
                  </a:lnTo>
                  <a:lnTo>
                    <a:pt x="20" y="1787"/>
                  </a:lnTo>
                  <a:lnTo>
                    <a:pt x="29" y="1768"/>
                  </a:lnTo>
                  <a:lnTo>
                    <a:pt x="29" y="1748"/>
                  </a:lnTo>
                  <a:lnTo>
                    <a:pt x="38" y="1729"/>
                  </a:lnTo>
                  <a:lnTo>
                    <a:pt x="38" y="1711"/>
                  </a:lnTo>
                  <a:lnTo>
                    <a:pt x="57" y="1691"/>
                  </a:lnTo>
                  <a:lnTo>
                    <a:pt x="68" y="1662"/>
                  </a:lnTo>
                  <a:lnTo>
                    <a:pt x="87" y="1633"/>
                  </a:lnTo>
                  <a:lnTo>
                    <a:pt x="96" y="1614"/>
                  </a:lnTo>
                  <a:lnTo>
                    <a:pt x="106" y="1585"/>
                  </a:lnTo>
                  <a:lnTo>
                    <a:pt x="126" y="1566"/>
                  </a:lnTo>
                  <a:lnTo>
                    <a:pt x="135" y="1536"/>
                  </a:lnTo>
                  <a:lnTo>
                    <a:pt x="154" y="1507"/>
                  </a:lnTo>
                  <a:lnTo>
                    <a:pt x="163" y="1488"/>
                  </a:lnTo>
                  <a:lnTo>
                    <a:pt x="183" y="1458"/>
                  </a:lnTo>
                  <a:lnTo>
                    <a:pt x="202" y="1430"/>
                  </a:lnTo>
                  <a:lnTo>
                    <a:pt x="222" y="1401"/>
                  </a:lnTo>
                  <a:lnTo>
                    <a:pt x="232" y="1371"/>
                  </a:lnTo>
                  <a:lnTo>
                    <a:pt x="251" y="1352"/>
                  </a:lnTo>
                  <a:lnTo>
                    <a:pt x="271" y="1323"/>
                  </a:lnTo>
                  <a:lnTo>
                    <a:pt x="289" y="1295"/>
                  </a:lnTo>
                  <a:lnTo>
                    <a:pt x="299" y="1276"/>
                  </a:lnTo>
                  <a:lnTo>
                    <a:pt x="319" y="1256"/>
                  </a:lnTo>
                  <a:lnTo>
                    <a:pt x="338" y="1237"/>
                  </a:lnTo>
                  <a:lnTo>
                    <a:pt x="358" y="1217"/>
                  </a:lnTo>
                  <a:lnTo>
                    <a:pt x="367" y="1198"/>
                  </a:lnTo>
                  <a:lnTo>
                    <a:pt x="386" y="1178"/>
                  </a:lnTo>
                  <a:lnTo>
                    <a:pt x="406" y="1169"/>
                  </a:lnTo>
                  <a:lnTo>
                    <a:pt x="425" y="1150"/>
                  </a:lnTo>
                  <a:lnTo>
                    <a:pt x="434" y="1130"/>
                  </a:lnTo>
                  <a:lnTo>
                    <a:pt x="454" y="1120"/>
                  </a:lnTo>
                  <a:lnTo>
                    <a:pt x="473" y="1111"/>
                  </a:lnTo>
                  <a:lnTo>
                    <a:pt x="492" y="1101"/>
                  </a:lnTo>
                  <a:lnTo>
                    <a:pt x="503" y="1081"/>
                  </a:lnTo>
                  <a:lnTo>
                    <a:pt x="522" y="1072"/>
                  </a:lnTo>
                  <a:lnTo>
                    <a:pt x="540" y="1063"/>
                  </a:lnTo>
                  <a:lnTo>
                    <a:pt x="560" y="1053"/>
                  </a:lnTo>
                  <a:lnTo>
                    <a:pt x="570" y="1044"/>
                  </a:lnTo>
                  <a:lnTo>
                    <a:pt x="590" y="1033"/>
                  </a:lnTo>
                  <a:lnTo>
                    <a:pt x="609" y="1024"/>
                  </a:lnTo>
                  <a:lnTo>
                    <a:pt x="628" y="1014"/>
                  </a:lnTo>
                  <a:lnTo>
                    <a:pt x="648" y="1005"/>
                  </a:lnTo>
                  <a:lnTo>
                    <a:pt x="666" y="985"/>
                  </a:lnTo>
                  <a:lnTo>
                    <a:pt x="686" y="975"/>
                  </a:lnTo>
                  <a:lnTo>
                    <a:pt x="705" y="966"/>
                  </a:lnTo>
                  <a:lnTo>
                    <a:pt x="735" y="956"/>
                  </a:lnTo>
                  <a:lnTo>
                    <a:pt x="754" y="947"/>
                  </a:lnTo>
                  <a:lnTo>
                    <a:pt x="783" y="937"/>
                  </a:lnTo>
                  <a:lnTo>
                    <a:pt x="802" y="918"/>
                  </a:lnTo>
                  <a:lnTo>
                    <a:pt x="831" y="908"/>
                  </a:lnTo>
                  <a:lnTo>
                    <a:pt x="860" y="899"/>
                  </a:lnTo>
                  <a:lnTo>
                    <a:pt x="880" y="888"/>
                  </a:lnTo>
                  <a:lnTo>
                    <a:pt x="908" y="879"/>
                  </a:lnTo>
                  <a:lnTo>
                    <a:pt x="928" y="869"/>
                  </a:lnTo>
                  <a:lnTo>
                    <a:pt x="956" y="869"/>
                  </a:lnTo>
                  <a:lnTo>
                    <a:pt x="976" y="869"/>
                  </a:lnTo>
                  <a:lnTo>
                    <a:pt x="1005" y="869"/>
                  </a:lnTo>
                  <a:lnTo>
                    <a:pt x="1025" y="869"/>
                  </a:lnTo>
                  <a:lnTo>
                    <a:pt x="1053" y="869"/>
                  </a:lnTo>
                  <a:lnTo>
                    <a:pt x="1073" y="860"/>
                  </a:lnTo>
                  <a:lnTo>
                    <a:pt x="1101" y="860"/>
                  </a:lnTo>
                  <a:lnTo>
                    <a:pt x="1121" y="860"/>
                  </a:lnTo>
                  <a:lnTo>
                    <a:pt x="1150" y="869"/>
                  </a:lnTo>
                  <a:lnTo>
                    <a:pt x="1169" y="869"/>
                  </a:lnTo>
                  <a:lnTo>
                    <a:pt x="1198" y="869"/>
                  </a:lnTo>
                  <a:lnTo>
                    <a:pt x="1227" y="869"/>
                  </a:lnTo>
                  <a:lnTo>
                    <a:pt x="1246" y="869"/>
                  </a:lnTo>
                  <a:lnTo>
                    <a:pt x="1276" y="869"/>
                  </a:lnTo>
                  <a:lnTo>
                    <a:pt x="1305" y="879"/>
                  </a:lnTo>
                  <a:lnTo>
                    <a:pt x="1324" y="879"/>
                  </a:lnTo>
                  <a:lnTo>
                    <a:pt x="1343" y="888"/>
                  </a:lnTo>
                  <a:lnTo>
                    <a:pt x="1372" y="899"/>
                  </a:lnTo>
                  <a:lnTo>
                    <a:pt x="1391" y="908"/>
                  </a:lnTo>
                  <a:lnTo>
                    <a:pt x="1420" y="918"/>
                  </a:lnTo>
                  <a:lnTo>
                    <a:pt x="1439" y="927"/>
                  </a:lnTo>
                  <a:lnTo>
                    <a:pt x="1469" y="937"/>
                  </a:lnTo>
                  <a:lnTo>
                    <a:pt x="1489" y="947"/>
                  </a:lnTo>
                  <a:lnTo>
                    <a:pt x="1517" y="956"/>
                  </a:lnTo>
                  <a:lnTo>
                    <a:pt x="1537" y="966"/>
                  </a:lnTo>
                  <a:lnTo>
                    <a:pt x="1565" y="975"/>
                  </a:lnTo>
                  <a:lnTo>
                    <a:pt x="1595" y="985"/>
                  </a:lnTo>
                  <a:lnTo>
                    <a:pt x="1614" y="995"/>
                  </a:lnTo>
                  <a:lnTo>
                    <a:pt x="1643" y="1005"/>
                  </a:lnTo>
                  <a:lnTo>
                    <a:pt x="1671" y="1014"/>
                  </a:lnTo>
                  <a:lnTo>
                    <a:pt x="1691" y="1024"/>
                  </a:lnTo>
                  <a:lnTo>
                    <a:pt x="1720" y="1033"/>
                  </a:lnTo>
                  <a:lnTo>
                    <a:pt x="1749" y="1053"/>
                  </a:lnTo>
                  <a:lnTo>
                    <a:pt x="1779" y="1063"/>
                  </a:lnTo>
                  <a:lnTo>
                    <a:pt x="1797" y="1081"/>
                  </a:lnTo>
                  <a:lnTo>
                    <a:pt x="1827" y="1092"/>
                  </a:lnTo>
                  <a:lnTo>
                    <a:pt x="1855" y="1101"/>
                  </a:lnTo>
                  <a:lnTo>
                    <a:pt x="1885" y="1120"/>
                  </a:lnTo>
                  <a:lnTo>
                    <a:pt x="1913" y="1130"/>
                  </a:lnTo>
                  <a:lnTo>
                    <a:pt x="1923" y="1140"/>
                  </a:lnTo>
                  <a:lnTo>
                    <a:pt x="1942" y="1140"/>
                  </a:lnTo>
                  <a:lnTo>
                    <a:pt x="1961" y="1140"/>
                  </a:lnTo>
                  <a:lnTo>
                    <a:pt x="1981" y="1150"/>
                  </a:lnTo>
                  <a:lnTo>
                    <a:pt x="1991" y="1150"/>
                  </a:lnTo>
                  <a:lnTo>
                    <a:pt x="2011" y="1150"/>
                  </a:lnTo>
                  <a:lnTo>
                    <a:pt x="2030" y="1159"/>
                  </a:lnTo>
                  <a:lnTo>
                    <a:pt x="2049" y="1159"/>
                  </a:lnTo>
                  <a:lnTo>
                    <a:pt x="2078" y="1150"/>
                  </a:lnTo>
                  <a:lnTo>
                    <a:pt x="2107" y="1150"/>
                  </a:lnTo>
                  <a:lnTo>
                    <a:pt x="2136" y="1140"/>
                  </a:lnTo>
                  <a:lnTo>
                    <a:pt x="2165" y="1130"/>
                  </a:lnTo>
                  <a:lnTo>
                    <a:pt x="2193" y="1120"/>
                  </a:lnTo>
                  <a:lnTo>
                    <a:pt x="2223" y="1120"/>
                  </a:lnTo>
                  <a:lnTo>
                    <a:pt x="2262" y="1111"/>
                  </a:lnTo>
                  <a:lnTo>
                    <a:pt x="2290" y="1101"/>
                  </a:lnTo>
                  <a:lnTo>
                    <a:pt x="2310" y="1081"/>
                  </a:lnTo>
                  <a:lnTo>
                    <a:pt x="2338" y="1072"/>
                  </a:lnTo>
                  <a:lnTo>
                    <a:pt x="2358" y="1053"/>
                  </a:lnTo>
                  <a:lnTo>
                    <a:pt x="2388" y="1033"/>
                  </a:lnTo>
                  <a:lnTo>
                    <a:pt x="2407" y="1014"/>
                  </a:lnTo>
                  <a:lnTo>
                    <a:pt x="2426" y="995"/>
                  </a:lnTo>
                  <a:lnTo>
                    <a:pt x="2455" y="975"/>
                  </a:lnTo>
                  <a:lnTo>
                    <a:pt x="2474" y="956"/>
                  </a:lnTo>
                  <a:lnTo>
                    <a:pt x="2494" y="937"/>
                  </a:lnTo>
                  <a:lnTo>
                    <a:pt x="2513" y="908"/>
                  </a:lnTo>
                  <a:lnTo>
                    <a:pt x="2522" y="888"/>
                  </a:lnTo>
                  <a:lnTo>
                    <a:pt x="2542" y="869"/>
                  </a:lnTo>
                  <a:lnTo>
                    <a:pt x="2552" y="850"/>
                  </a:lnTo>
                  <a:lnTo>
                    <a:pt x="2570" y="821"/>
                  </a:lnTo>
                  <a:lnTo>
                    <a:pt x="2581" y="802"/>
                  </a:lnTo>
                  <a:lnTo>
                    <a:pt x="2600" y="782"/>
                  </a:lnTo>
                  <a:lnTo>
                    <a:pt x="2619" y="754"/>
                  </a:lnTo>
                  <a:lnTo>
                    <a:pt x="2639" y="724"/>
                  </a:lnTo>
                  <a:lnTo>
                    <a:pt x="2658" y="695"/>
                  </a:lnTo>
                  <a:lnTo>
                    <a:pt x="2678" y="667"/>
                  </a:lnTo>
                  <a:lnTo>
                    <a:pt x="2696" y="637"/>
                  </a:lnTo>
                  <a:lnTo>
                    <a:pt x="2715" y="609"/>
                  </a:lnTo>
                  <a:lnTo>
                    <a:pt x="2726" y="579"/>
                  </a:lnTo>
                  <a:lnTo>
                    <a:pt x="2745" y="550"/>
                  </a:lnTo>
                  <a:lnTo>
                    <a:pt x="2764" y="531"/>
                  </a:lnTo>
                  <a:lnTo>
                    <a:pt x="2793" y="502"/>
                  </a:lnTo>
                  <a:lnTo>
                    <a:pt x="2812" y="483"/>
                  </a:lnTo>
                  <a:lnTo>
                    <a:pt x="2832" y="453"/>
                  </a:lnTo>
                  <a:lnTo>
                    <a:pt x="2851" y="434"/>
                  </a:lnTo>
                  <a:lnTo>
                    <a:pt x="2871" y="405"/>
                  </a:lnTo>
                  <a:lnTo>
                    <a:pt x="2890" y="386"/>
                  </a:lnTo>
                  <a:lnTo>
                    <a:pt x="2910" y="357"/>
                  </a:lnTo>
                  <a:lnTo>
                    <a:pt x="2929" y="347"/>
                  </a:lnTo>
                  <a:lnTo>
                    <a:pt x="2938" y="328"/>
                  </a:lnTo>
                  <a:lnTo>
                    <a:pt x="2958" y="318"/>
                  </a:lnTo>
                  <a:lnTo>
                    <a:pt x="2977" y="299"/>
                  </a:lnTo>
                  <a:lnTo>
                    <a:pt x="2986" y="290"/>
                  </a:lnTo>
                  <a:lnTo>
                    <a:pt x="3005" y="270"/>
                  </a:lnTo>
                  <a:lnTo>
                    <a:pt x="3016" y="251"/>
                  </a:lnTo>
                  <a:lnTo>
                    <a:pt x="3035" y="241"/>
                  </a:lnTo>
                  <a:lnTo>
                    <a:pt x="3055" y="221"/>
                  </a:lnTo>
                  <a:lnTo>
                    <a:pt x="3083" y="202"/>
                  </a:lnTo>
                  <a:lnTo>
                    <a:pt x="3112" y="193"/>
                  </a:lnTo>
                  <a:lnTo>
                    <a:pt x="3131" y="173"/>
                  </a:lnTo>
                  <a:lnTo>
                    <a:pt x="3161" y="154"/>
                  </a:lnTo>
                  <a:lnTo>
                    <a:pt x="3189" y="135"/>
                  </a:lnTo>
                  <a:lnTo>
                    <a:pt x="3209" y="125"/>
                  </a:lnTo>
                  <a:lnTo>
                    <a:pt x="3237" y="106"/>
                  </a:lnTo>
                  <a:lnTo>
                    <a:pt x="3257" y="96"/>
                  </a:lnTo>
                  <a:lnTo>
                    <a:pt x="3276" y="87"/>
                  </a:lnTo>
                  <a:lnTo>
                    <a:pt x="3306" y="76"/>
                  </a:lnTo>
                  <a:lnTo>
                    <a:pt x="3324" y="67"/>
                  </a:lnTo>
                  <a:lnTo>
                    <a:pt x="3344" y="57"/>
                  </a:lnTo>
                  <a:lnTo>
                    <a:pt x="3363" y="48"/>
                  </a:lnTo>
                  <a:lnTo>
                    <a:pt x="3393" y="28"/>
                  </a:lnTo>
                  <a:lnTo>
                    <a:pt x="3412" y="19"/>
                  </a:lnTo>
                  <a:lnTo>
                    <a:pt x="3441" y="19"/>
                  </a:lnTo>
                  <a:lnTo>
                    <a:pt x="3469" y="19"/>
                  </a:lnTo>
                  <a:lnTo>
                    <a:pt x="3489" y="9"/>
                  </a:lnTo>
                  <a:lnTo>
                    <a:pt x="3518" y="9"/>
                  </a:lnTo>
                  <a:lnTo>
                    <a:pt x="3547" y="9"/>
                  </a:lnTo>
                  <a:lnTo>
                    <a:pt x="3575" y="0"/>
                  </a:lnTo>
                  <a:lnTo>
                    <a:pt x="3605" y="0"/>
                  </a:lnTo>
                  <a:lnTo>
                    <a:pt x="3625" y="0"/>
                  </a:lnTo>
                  <a:lnTo>
                    <a:pt x="3653" y="0"/>
                  </a:lnTo>
                  <a:lnTo>
                    <a:pt x="3673" y="0"/>
                  </a:lnTo>
                  <a:lnTo>
                    <a:pt x="3701" y="0"/>
                  </a:lnTo>
                  <a:lnTo>
                    <a:pt x="3721" y="0"/>
                  </a:lnTo>
                  <a:lnTo>
                    <a:pt x="3750" y="0"/>
                  </a:lnTo>
                  <a:lnTo>
                    <a:pt x="3770" y="0"/>
                  </a:lnTo>
                  <a:lnTo>
                    <a:pt x="3798" y="0"/>
                  </a:lnTo>
                  <a:lnTo>
                    <a:pt x="3818" y="0"/>
                  </a:lnTo>
                  <a:lnTo>
                    <a:pt x="3837" y="0"/>
                  </a:lnTo>
                  <a:lnTo>
                    <a:pt x="3866" y="9"/>
                  </a:lnTo>
                  <a:lnTo>
                    <a:pt x="3885" y="19"/>
                  </a:lnTo>
                  <a:lnTo>
                    <a:pt x="3915" y="19"/>
                  </a:lnTo>
                  <a:lnTo>
                    <a:pt x="3934" y="28"/>
                  </a:lnTo>
                  <a:lnTo>
                    <a:pt x="3963" y="37"/>
                  </a:lnTo>
                  <a:lnTo>
                    <a:pt x="3982" y="48"/>
                  </a:lnTo>
                  <a:lnTo>
                    <a:pt x="4011" y="48"/>
                  </a:lnTo>
                  <a:lnTo>
                    <a:pt x="4060" y="57"/>
                  </a:lnTo>
                  <a:lnTo>
                    <a:pt x="4108" y="76"/>
                  </a:lnTo>
                  <a:lnTo>
                    <a:pt x="4156" y="87"/>
                  </a:lnTo>
                  <a:lnTo>
                    <a:pt x="4214" y="96"/>
                  </a:lnTo>
                  <a:lnTo>
                    <a:pt x="4262" y="106"/>
                  </a:lnTo>
                  <a:lnTo>
                    <a:pt x="4311" y="125"/>
                  </a:lnTo>
                  <a:lnTo>
                    <a:pt x="4359" y="135"/>
                  </a:lnTo>
                  <a:lnTo>
                    <a:pt x="4417" y="145"/>
                  </a:lnTo>
                  <a:lnTo>
                    <a:pt x="4437" y="163"/>
                  </a:lnTo>
                  <a:lnTo>
                    <a:pt x="4465" y="193"/>
                  </a:lnTo>
                  <a:lnTo>
                    <a:pt x="4494" y="212"/>
                  </a:lnTo>
                  <a:lnTo>
                    <a:pt x="4524" y="241"/>
                  </a:lnTo>
                  <a:lnTo>
                    <a:pt x="4552" y="260"/>
                  </a:lnTo>
                  <a:lnTo>
                    <a:pt x="4572" y="290"/>
                  </a:lnTo>
                  <a:lnTo>
                    <a:pt x="4600" y="308"/>
                  </a:lnTo>
                  <a:lnTo>
                    <a:pt x="4630" y="338"/>
                  </a:lnTo>
                  <a:lnTo>
                    <a:pt x="4658" y="357"/>
                  </a:lnTo>
                  <a:lnTo>
                    <a:pt x="4678" y="377"/>
                  </a:lnTo>
                  <a:lnTo>
                    <a:pt x="4706" y="405"/>
                  </a:lnTo>
                  <a:lnTo>
                    <a:pt x="4736" y="425"/>
                  </a:lnTo>
                  <a:lnTo>
                    <a:pt x="4755" y="453"/>
                  </a:lnTo>
                  <a:lnTo>
                    <a:pt x="4784" y="473"/>
                  </a:lnTo>
                  <a:lnTo>
                    <a:pt x="4803" y="502"/>
                  </a:lnTo>
                  <a:lnTo>
                    <a:pt x="4832" y="522"/>
                  </a:lnTo>
                  <a:lnTo>
                    <a:pt x="4851" y="541"/>
                  </a:lnTo>
                  <a:lnTo>
                    <a:pt x="4871" y="559"/>
                  </a:lnTo>
                  <a:lnTo>
                    <a:pt x="4881" y="570"/>
                  </a:lnTo>
                  <a:lnTo>
                    <a:pt x="4901" y="589"/>
                  </a:lnTo>
                  <a:lnTo>
                    <a:pt x="4920" y="609"/>
                  </a:lnTo>
                  <a:lnTo>
                    <a:pt x="4939" y="628"/>
                  </a:lnTo>
                  <a:lnTo>
                    <a:pt x="4949" y="637"/>
                  </a:lnTo>
                  <a:lnTo>
                    <a:pt x="4968" y="656"/>
                  </a:lnTo>
                  <a:lnTo>
                    <a:pt x="4987" y="667"/>
                  </a:lnTo>
                  <a:lnTo>
                    <a:pt x="5007" y="676"/>
                  </a:lnTo>
                  <a:lnTo>
                    <a:pt x="5026" y="695"/>
                  </a:lnTo>
                  <a:lnTo>
                    <a:pt x="5046" y="704"/>
                  </a:lnTo>
                  <a:lnTo>
                    <a:pt x="5074" y="724"/>
                  </a:lnTo>
                  <a:lnTo>
                    <a:pt x="5094" y="743"/>
                  </a:lnTo>
                  <a:lnTo>
                    <a:pt x="5113" y="763"/>
                  </a:lnTo>
                  <a:lnTo>
                    <a:pt x="5122" y="782"/>
                  </a:lnTo>
                  <a:lnTo>
                    <a:pt x="5103" y="802"/>
                  </a:lnTo>
                  <a:lnTo>
                    <a:pt x="5083" y="821"/>
                  </a:lnTo>
                  <a:lnTo>
                    <a:pt x="5046" y="830"/>
                  </a:lnTo>
                  <a:lnTo>
                    <a:pt x="5016" y="850"/>
                  </a:lnTo>
                  <a:lnTo>
                    <a:pt x="4977" y="860"/>
                  </a:lnTo>
                  <a:lnTo>
                    <a:pt x="4958" y="860"/>
                  </a:lnTo>
                  <a:lnTo>
                    <a:pt x="4939" y="860"/>
                  </a:lnTo>
                  <a:lnTo>
                    <a:pt x="4920" y="860"/>
                  </a:lnTo>
                  <a:lnTo>
                    <a:pt x="4890" y="860"/>
                  </a:lnTo>
                  <a:lnTo>
                    <a:pt x="4871" y="860"/>
                  </a:lnTo>
                  <a:lnTo>
                    <a:pt x="4851" y="850"/>
                  </a:lnTo>
                  <a:lnTo>
                    <a:pt x="4823" y="850"/>
                  </a:lnTo>
                  <a:lnTo>
                    <a:pt x="4803" y="850"/>
                  </a:lnTo>
                  <a:lnTo>
                    <a:pt x="4784" y="850"/>
                  </a:lnTo>
                  <a:lnTo>
                    <a:pt x="4755" y="850"/>
                  </a:lnTo>
                  <a:lnTo>
                    <a:pt x="4726" y="830"/>
                  </a:lnTo>
                  <a:lnTo>
                    <a:pt x="4697" y="821"/>
                  </a:lnTo>
                  <a:lnTo>
                    <a:pt x="4669" y="811"/>
                  </a:lnTo>
                  <a:lnTo>
                    <a:pt x="4639" y="792"/>
                  </a:lnTo>
                  <a:lnTo>
                    <a:pt x="4600" y="782"/>
                  </a:lnTo>
                  <a:lnTo>
                    <a:pt x="4572" y="773"/>
                  </a:lnTo>
                  <a:lnTo>
                    <a:pt x="4543" y="763"/>
                  </a:lnTo>
                  <a:lnTo>
                    <a:pt x="4513" y="743"/>
                  </a:lnTo>
                  <a:lnTo>
                    <a:pt x="4474" y="743"/>
                  </a:lnTo>
                  <a:lnTo>
                    <a:pt x="4437" y="734"/>
                  </a:lnTo>
                  <a:lnTo>
                    <a:pt x="4398" y="724"/>
                  </a:lnTo>
                  <a:lnTo>
                    <a:pt x="4359" y="724"/>
                  </a:lnTo>
                  <a:lnTo>
                    <a:pt x="4329" y="715"/>
                  </a:lnTo>
                  <a:lnTo>
                    <a:pt x="4292" y="715"/>
                  </a:lnTo>
                  <a:lnTo>
                    <a:pt x="4253" y="704"/>
                  </a:lnTo>
                  <a:lnTo>
                    <a:pt x="4214" y="695"/>
                  </a:lnTo>
                  <a:lnTo>
                    <a:pt x="4195" y="695"/>
                  </a:lnTo>
                  <a:lnTo>
                    <a:pt x="4166" y="695"/>
                  </a:lnTo>
                  <a:lnTo>
                    <a:pt x="4136" y="685"/>
                  </a:lnTo>
                  <a:lnTo>
                    <a:pt x="4117" y="685"/>
                  </a:lnTo>
                  <a:lnTo>
                    <a:pt x="4088" y="685"/>
                  </a:lnTo>
                  <a:lnTo>
                    <a:pt x="4069" y="676"/>
                  </a:lnTo>
                  <a:lnTo>
                    <a:pt x="4040" y="676"/>
                  </a:lnTo>
                  <a:lnTo>
                    <a:pt x="4011" y="676"/>
                  </a:lnTo>
                  <a:lnTo>
                    <a:pt x="3982" y="676"/>
                  </a:lnTo>
                  <a:lnTo>
                    <a:pt x="3952" y="676"/>
                  </a:lnTo>
                  <a:lnTo>
                    <a:pt x="3915" y="676"/>
                  </a:lnTo>
                  <a:lnTo>
                    <a:pt x="3885" y="676"/>
                  </a:lnTo>
                  <a:lnTo>
                    <a:pt x="3846" y="676"/>
                  </a:lnTo>
                  <a:lnTo>
                    <a:pt x="3818" y="676"/>
                  </a:lnTo>
                  <a:lnTo>
                    <a:pt x="3789" y="685"/>
                  </a:lnTo>
                  <a:lnTo>
                    <a:pt x="3750" y="685"/>
                  </a:lnTo>
                  <a:lnTo>
                    <a:pt x="3721" y="695"/>
                  </a:lnTo>
                  <a:lnTo>
                    <a:pt x="3692" y="715"/>
                  </a:lnTo>
                  <a:lnTo>
                    <a:pt x="3663" y="724"/>
                  </a:lnTo>
                  <a:lnTo>
                    <a:pt x="3634" y="743"/>
                  </a:lnTo>
                  <a:lnTo>
                    <a:pt x="3595" y="763"/>
                  </a:lnTo>
                  <a:lnTo>
                    <a:pt x="3566" y="782"/>
                  </a:lnTo>
                  <a:lnTo>
                    <a:pt x="3538" y="802"/>
                  </a:lnTo>
                  <a:lnTo>
                    <a:pt x="3508" y="821"/>
                  </a:lnTo>
                  <a:lnTo>
                    <a:pt x="3469" y="850"/>
                  </a:lnTo>
                  <a:lnTo>
                    <a:pt x="3432" y="869"/>
                  </a:lnTo>
                  <a:lnTo>
                    <a:pt x="3393" y="888"/>
                  </a:lnTo>
                  <a:lnTo>
                    <a:pt x="3354" y="918"/>
                  </a:lnTo>
                  <a:lnTo>
                    <a:pt x="3315" y="937"/>
                  </a:lnTo>
                  <a:lnTo>
                    <a:pt x="3276" y="966"/>
                  </a:lnTo>
                  <a:lnTo>
                    <a:pt x="3237" y="985"/>
                  </a:lnTo>
                  <a:lnTo>
                    <a:pt x="3199" y="1014"/>
                  </a:lnTo>
                  <a:lnTo>
                    <a:pt x="3180" y="1044"/>
                  </a:lnTo>
                  <a:lnTo>
                    <a:pt x="3161" y="1072"/>
                  </a:lnTo>
                  <a:lnTo>
                    <a:pt x="3131" y="1092"/>
                  </a:lnTo>
                  <a:lnTo>
                    <a:pt x="3112" y="1120"/>
                  </a:lnTo>
                  <a:lnTo>
                    <a:pt x="3092" y="1150"/>
                  </a:lnTo>
                  <a:lnTo>
                    <a:pt x="3073" y="1178"/>
                  </a:lnTo>
                  <a:lnTo>
                    <a:pt x="3044" y="1207"/>
                  </a:lnTo>
                  <a:lnTo>
                    <a:pt x="3025" y="1237"/>
                  </a:lnTo>
                  <a:lnTo>
                    <a:pt x="3005" y="1256"/>
                  </a:lnTo>
                  <a:lnTo>
                    <a:pt x="2986" y="1276"/>
                  </a:lnTo>
                  <a:lnTo>
                    <a:pt x="2967" y="1295"/>
                  </a:lnTo>
                  <a:lnTo>
                    <a:pt x="2938" y="1314"/>
                  </a:lnTo>
                  <a:lnTo>
                    <a:pt x="2919" y="1333"/>
                  </a:lnTo>
                  <a:lnTo>
                    <a:pt x="2899" y="1352"/>
                  </a:lnTo>
                  <a:lnTo>
                    <a:pt x="2880" y="1371"/>
                  </a:lnTo>
                  <a:lnTo>
                    <a:pt x="2860" y="1391"/>
                  </a:lnTo>
                  <a:lnTo>
                    <a:pt x="2832" y="1430"/>
                  </a:lnTo>
                  <a:lnTo>
                    <a:pt x="2812" y="1478"/>
                  </a:lnTo>
                  <a:lnTo>
                    <a:pt x="2784" y="1517"/>
                  </a:lnTo>
                  <a:lnTo>
                    <a:pt x="2754" y="1555"/>
                  </a:lnTo>
                  <a:lnTo>
                    <a:pt x="2735" y="1594"/>
                  </a:lnTo>
                  <a:lnTo>
                    <a:pt x="2706" y="1633"/>
                  </a:lnTo>
                  <a:lnTo>
                    <a:pt x="2678" y="1672"/>
                  </a:lnTo>
                  <a:lnTo>
                    <a:pt x="2658" y="1711"/>
                  </a:lnTo>
                  <a:lnTo>
                    <a:pt x="2629" y="1711"/>
                  </a:lnTo>
                  <a:lnTo>
                    <a:pt x="2609" y="1700"/>
                  </a:lnTo>
                  <a:lnTo>
                    <a:pt x="2581" y="1700"/>
                  </a:lnTo>
                  <a:lnTo>
                    <a:pt x="2552" y="1691"/>
                  </a:lnTo>
                  <a:lnTo>
                    <a:pt x="2533" y="1691"/>
                  </a:lnTo>
                  <a:lnTo>
                    <a:pt x="2503" y="1681"/>
                  </a:lnTo>
                  <a:lnTo>
                    <a:pt x="2474" y="1681"/>
                  </a:lnTo>
                  <a:lnTo>
                    <a:pt x="2455" y="1672"/>
                  </a:lnTo>
                  <a:lnTo>
                    <a:pt x="2416" y="1662"/>
                  </a:lnTo>
                  <a:lnTo>
                    <a:pt x="2388" y="1652"/>
                  </a:lnTo>
                  <a:lnTo>
                    <a:pt x="2349" y="1633"/>
                  </a:lnTo>
                  <a:lnTo>
                    <a:pt x="2310" y="1623"/>
                  </a:lnTo>
                  <a:lnTo>
                    <a:pt x="2281" y="1614"/>
                  </a:lnTo>
                  <a:lnTo>
                    <a:pt x="2242" y="1603"/>
                  </a:lnTo>
                  <a:lnTo>
                    <a:pt x="2213" y="1594"/>
                  </a:lnTo>
                  <a:lnTo>
                    <a:pt x="2175" y="1575"/>
                  </a:lnTo>
                  <a:lnTo>
                    <a:pt x="2156" y="1575"/>
                  </a:lnTo>
                  <a:lnTo>
                    <a:pt x="2126" y="1566"/>
                  </a:lnTo>
                  <a:lnTo>
                    <a:pt x="2097" y="1555"/>
                  </a:lnTo>
                  <a:lnTo>
                    <a:pt x="2068" y="1555"/>
                  </a:lnTo>
                  <a:lnTo>
                    <a:pt x="2049" y="1546"/>
                  </a:lnTo>
                  <a:lnTo>
                    <a:pt x="2020" y="1536"/>
                  </a:lnTo>
                  <a:lnTo>
                    <a:pt x="1991" y="1536"/>
                  </a:lnTo>
                  <a:lnTo>
                    <a:pt x="1972" y="1527"/>
                  </a:lnTo>
                  <a:lnTo>
                    <a:pt x="1942" y="1527"/>
                  </a:lnTo>
                  <a:lnTo>
                    <a:pt x="1913" y="1517"/>
                  </a:lnTo>
                  <a:lnTo>
                    <a:pt x="1894" y="1517"/>
                  </a:lnTo>
                  <a:lnTo>
                    <a:pt x="1865" y="1517"/>
                  </a:lnTo>
                  <a:lnTo>
                    <a:pt x="1836" y="1507"/>
                  </a:lnTo>
                  <a:lnTo>
                    <a:pt x="1816" y="1507"/>
                  </a:lnTo>
                  <a:lnTo>
                    <a:pt x="1788" y="1497"/>
                  </a:lnTo>
                  <a:lnTo>
                    <a:pt x="1759" y="1497"/>
                  </a:lnTo>
                  <a:lnTo>
                    <a:pt x="1740" y="1488"/>
                  </a:lnTo>
                  <a:lnTo>
                    <a:pt x="1710" y="1488"/>
                  </a:lnTo>
                  <a:lnTo>
                    <a:pt x="1691" y="1488"/>
                  </a:lnTo>
                  <a:lnTo>
                    <a:pt x="1662" y="1478"/>
                  </a:lnTo>
                  <a:lnTo>
                    <a:pt x="1634" y="1469"/>
                  </a:lnTo>
                  <a:lnTo>
                    <a:pt x="1614" y="1469"/>
                  </a:lnTo>
                  <a:lnTo>
                    <a:pt x="1584" y="1458"/>
                  </a:lnTo>
                  <a:lnTo>
                    <a:pt x="1556" y="1449"/>
                  </a:lnTo>
                  <a:lnTo>
                    <a:pt x="1527" y="1469"/>
                  </a:lnTo>
                  <a:lnTo>
                    <a:pt x="1489" y="1478"/>
                  </a:lnTo>
                  <a:lnTo>
                    <a:pt x="1450" y="1488"/>
                  </a:lnTo>
                  <a:lnTo>
                    <a:pt x="1411" y="1507"/>
                  </a:lnTo>
                  <a:lnTo>
                    <a:pt x="1382" y="1517"/>
                  </a:lnTo>
                  <a:lnTo>
                    <a:pt x="1343" y="1536"/>
                  </a:lnTo>
                  <a:lnTo>
                    <a:pt x="1305" y="1546"/>
                  </a:lnTo>
                  <a:lnTo>
                    <a:pt x="1266" y="1555"/>
                  </a:lnTo>
                  <a:lnTo>
                    <a:pt x="1208" y="1575"/>
                  </a:lnTo>
                  <a:lnTo>
                    <a:pt x="1150" y="1594"/>
                  </a:lnTo>
                  <a:lnTo>
                    <a:pt x="1082" y="1603"/>
                  </a:lnTo>
                  <a:lnTo>
                    <a:pt x="1025" y="1623"/>
                  </a:lnTo>
                  <a:lnTo>
                    <a:pt x="956" y="1642"/>
                  </a:lnTo>
                  <a:lnTo>
                    <a:pt x="899" y="1652"/>
                  </a:lnTo>
                  <a:lnTo>
                    <a:pt x="841" y="1672"/>
                  </a:lnTo>
                  <a:lnTo>
                    <a:pt x="773" y="1691"/>
                  </a:lnTo>
                  <a:lnTo>
                    <a:pt x="754" y="1711"/>
                  </a:lnTo>
                  <a:lnTo>
                    <a:pt x="735" y="1739"/>
                  </a:lnTo>
                  <a:lnTo>
                    <a:pt x="715" y="1759"/>
                  </a:lnTo>
                  <a:lnTo>
                    <a:pt x="686" y="1787"/>
                  </a:lnTo>
                  <a:lnTo>
                    <a:pt x="666" y="1807"/>
                  </a:lnTo>
                  <a:lnTo>
                    <a:pt x="648" y="1836"/>
                  </a:lnTo>
                  <a:lnTo>
                    <a:pt x="628" y="1855"/>
                  </a:lnTo>
                  <a:lnTo>
                    <a:pt x="609" y="1884"/>
                  </a:lnTo>
                  <a:lnTo>
                    <a:pt x="531" y="1884"/>
                  </a:lnTo>
                  <a:lnTo>
                    <a:pt x="454" y="1874"/>
                  </a:lnTo>
                  <a:lnTo>
                    <a:pt x="377" y="1874"/>
                  </a:lnTo>
                  <a:lnTo>
                    <a:pt x="299" y="1874"/>
                  </a:lnTo>
                  <a:lnTo>
                    <a:pt x="232" y="1874"/>
                  </a:lnTo>
                  <a:lnTo>
                    <a:pt x="154" y="1865"/>
                  </a:lnTo>
                  <a:lnTo>
                    <a:pt x="77" y="1865"/>
                  </a:lnTo>
                  <a:lnTo>
                    <a:pt x="0" y="1865"/>
                  </a:lnTo>
                  <a:close/>
                </a:path>
              </a:pathLst>
            </a:custGeom>
            <a:solidFill>
              <a:srgbClr val="E07038"/>
            </a:solidFill>
            <a:ln w="9525">
              <a:noFill/>
              <a:round/>
              <a:headEnd/>
              <a:tailEnd/>
            </a:ln>
          </p:spPr>
          <p:txBody>
            <a:bodyPr>
              <a:prstTxWarp prst="textNoShape">
                <a:avLst/>
              </a:prstTxWarp>
            </a:bodyPr>
            <a:lstStyle/>
            <a:p>
              <a:endParaRPr lang="en-US"/>
            </a:p>
          </p:txBody>
        </p:sp>
        <p:sp>
          <p:nvSpPr>
            <p:cNvPr id="63526" name="Freeform 360"/>
            <p:cNvSpPr>
              <a:spLocks/>
            </p:cNvSpPr>
            <p:nvPr/>
          </p:nvSpPr>
          <p:spPr bwMode="auto">
            <a:xfrm>
              <a:off x="1460" y="3039"/>
              <a:ext cx="636" cy="233"/>
            </a:xfrm>
            <a:custGeom>
              <a:avLst/>
              <a:gdLst>
                <a:gd name="T0" fmla="*/ 29 w 5094"/>
                <a:gd name="T1" fmla="*/ 1748 h 1865"/>
                <a:gd name="T2" fmla="*/ 106 w 5094"/>
                <a:gd name="T3" fmla="*/ 1585 h 1865"/>
                <a:gd name="T4" fmla="*/ 222 w 5094"/>
                <a:gd name="T5" fmla="*/ 1401 h 1865"/>
                <a:gd name="T6" fmla="*/ 338 w 5094"/>
                <a:gd name="T7" fmla="*/ 1237 h 1865"/>
                <a:gd name="T8" fmla="*/ 454 w 5094"/>
                <a:gd name="T9" fmla="*/ 1120 h 1865"/>
                <a:gd name="T10" fmla="*/ 570 w 5094"/>
                <a:gd name="T11" fmla="*/ 1044 h 1865"/>
                <a:gd name="T12" fmla="*/ 705 w 5094"/>
                <a:gd name="T13" fmla="*/ 966 h 1865"/>
                <a:gd name="T14" fmla="*/ 880 w 5094"/>
                <a:gd name="T15" fmla="*/ 888 h 1865"/>
                <a:gd name="T16" fmla="*/ 1053 w 5094"/>
                <a:gd name="T17" fmla="*/ 869 h 1865"/>
                <a:gd name="T18" fmla="*/ 1227 w 5094"/>
                <a:gd name="T19" fmla="*/ 869 h 1865"/>
                <a:gd name="T20" fmla="*/ 1391 w 5094"/>
                <a:gd name="T21" fmla="*/ 908 h 1865"/>
                <a:gd name="T22" fmla="*/ 1565 w 5094"/>
                <a:gd name="T23" fmla="*/ 975 h 1865"/>
                <a:gd name="T24" fmla="*/ 1749 w 5094"/>
                <a:gd name="T25" fmla="*/ 1053 h 1865"/>
                <a:gd name="T26" fmla="*/ 1923 w 5094"/>
                <a:gd name="T27" fmla="*/ 1140 h 1865"/>
                <a:gd name="T28" fmla="*/ 2049 w 5094"/>
                <a:gd name="T29" fmla="*/ 1159 h 1865"/>
                <a:gd name="T30" fmla="*/ 2262 w 5094"/>
                <a:gd name="T31" fmla="*/ 1111 h 1865"/>
                <a:gd name="T32" fmla="*/ 2426 w 5094"/>
                <a:gd name="T33" fmla="*/ 995 h 1865"/>
                <a:gd name="T34" fmla="*/ 2552 w 5094"/>
                <a:gd name="T35" fmla="*/ 850 h 1865"/>
                <a:gd name="T36" fmla="*/ 2678 w 5094"/>
                <a:gd name="T37" fmla="*/ 667 h 1865"/>
                <a:gd name="T38" fmla="*/ 2812 w 5094"/>
                <a:gd name="T39" fmla="*/ 483 h 1865"/>
                <a:gd name="T40" fmla="*/ 2938 w 5094"/>
                <a:gd name="T41" fmla="*/ 328 h 1865"/>
                <a:gd name="T42" fmla="*/ 3055 w 5094"/>
                <a:gd name="T43" fmla="*/ 221 h 1865"/>
                <a:gd name="T44" fmla="*/ 3237 w 5094"/>
                <a:gd name="T45" fmla="*/ 106 h 1865"/>
                <a:gd name="T46" fmla="*/ 3393 w 5094"/>
                <a:gd name="T47" fmla="*/ 28 h 1865"/>
                <a:gd name="T48" fmla="*/ 3575 w 5094"/>
                <a:gd name="T49" fmla="*/ 0 h 1865"/>
                <a:gd name="T50" fmla="*/ 3750 w 5094"/>
                <a:gd name="T51" fmla="*/ 0 h 1865"/>
                <a:gd name="T52" fmla="*/ 3915 w 5094"/>
                <a:gd name="T53" fmla="*/ 19 h 1865"/>
                <a:gd name="T54" fmla="*/ 4156 w 5094"/>
                <a:gd name="T55" fmla="*/ 87 h 1865"/>
                <a:gd name="T56" fmla="*/ 4465 w 5094"/>
                <a:gd name="T57" fmla="*/ 193 h 1865"/>
                <a:gd name="T58" fmla="*/ 4658 w 5094"/>
                <a:gd name="T59" fmla="*/ 357 h 1865"/>
                <a:gd name="T60" fmla="*/ 4832 w 5094"/>
                <a:gd name="T61" fmla="*/ 522 h 1865"/>
                <a:gd name="T62" fmla="*/ 4949 w 5094"/>
                <a:gd name="T63" fmla="*/ 637 h 1865"/>
                <a:gd name="T64" fmla="*/ 5065 w 5094"/>
                <a:gd name="T65" fmla="*/ 724 h 1865"/>
                <a:gd name="T66" fmla="*/ 4996 w 5094"/>
                <a:gd name="T67" fmla="*/ 830 h 1865"/>
                <a:gd name="T68" fmla="*/ 4842 w 5094"/>
                <a:gd name="T69" fmla="*/ 821 h 1865"/>
                <a:gd name="T70" fmla="*/ 4669 w 5094"/>
                <a:gd name="T71" fmla="*/ 763 h 1865"/>
                <a:gd name="T72" fmla="*/ 4426 w 5094"/>
                <a:gd name="T73" fmla="*/ 667 h 1865"/>
                <a:gd name="T74" fmla="*/ 4185 w 5094"/>
                <a:gd name="T75" fmla="*/ 598 h 1865"/>
                <a:gd name="T76" fmla="*/ 3991 w 5094"/>
                <a:gd name="T77" fmla="*/ 550 h 1865"/>
                <a:gd name="T78" fmla="*/ 3779 w 5094"/>
                <a:gd name="T79" fmla="*/ 541 h 1865"/>
                <a:gd name="T80" fmla="*/ 3538 w 5094"/>
                <a:gd name="T81" fmla="*/ 628 h 1865"/>
                <a:gd name="T82" fmla="*/ 3306 w 5094"/>
                <a:gd name="T83" fmla="*/ 792 h 1865"/>
                <a:gd name="T84" fmla="*/ 3131 w 5094"/>
                <a:gd name="T85" fmla="*/ 985 h 1865"/>
                <a:gd name="T86" fmla="*/ 2986 w 5094"/>
                <a:gd name="T87" fmla="*/ 1178 h 1865"/>
                <a:gd name="T88" fmla="*/ 2822 w 5094"/>
                <a:gd name="T89" fmla="*/ 1352 h 1865"/>
                <a:gd name="T90" fmla="*/ 2648 w 5094"/>
                <a:gd name="T91" fmla="*/ 1566 h 1865"/>
                <a:gd name="T92" fmla="*/ 2455 w 5094"/>
                <a:gd name="T93" fmla="*/ 1594 h 1865"/>
                <a:gd name="T94" fmla="*/ 2193 w 5094"/>
                <a:gd name="T95" fmla="*/ 1507 h 1865"/>
                <a:gd name="T96" fmla="*/ 1991 w 5094"/>
                <a:gd name="T97" fmla="*/ 1469 h 1865"/>
                <a:gd name="T98" fmla="*/ 1788 w 5094"/>
                <a:gd name="T99" fmla="*/ 1449 h 1865"/>
                <a:gd name="T100" fmla="*/ 1595 w 5094"/>
                <a:gd name="T101" fmla="*/ 1421 h 1865"/>
                <a:gd name="T102" fmla="*/ 1343 w 5094"/>
                <a:gd name="T103" fmla="*/ 1421 h 1865"/>
                <a:gd name="T104" fmla="*/ 1025 w 5094"/>
                <a:gd name="T105" fmla="*/ 1546 h 1865"/>
                <a:gd name="T106" fmla="*/ 686 w 5094"/>
                <a:gd name="T107" fmla="*/ 1691 h 1865"/>
                <a:gd name="T108" fmla="*/ 522 w 5094"/>
                <a:gd name="T109" fmla="*/ 1845 h 1865"/>
                <a:gd name="T110" fmla="*/ 68 w 5094"/>
                <a:gd name="T111" fmla="*/ 1865 h 1865"/>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094"/>
                <a:gd name="T169" fmla="*/ 0 h 1865"/>
                <a:gd name="T170" fmla="*/ 5094 w 5094"/>
                <a:gd name="T171" fmla="*/ 1865 h 1865"/>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094" h="1865">
                  <a:moveTo>
                    <a:pt x="0" y="1865"/>
                  </a:moveTo>
                  <a:lnTo>
                    <a:pt x="9" y="1845"/>
                  </a:lnTo>
                  <a:lnTo>
                    <a:pt x="9" y="1826"/>
                  </a:lnTo>
                  <a:lnTo>
                    <a:pt x="20" y="1807"/>
                  </a:lnTo>
                  <a:lnTo>
                    <a:pt x="20" y="1787"/>
                  </a:lnTo>
                  <a:lnTo>
                    <a:pt x="29" y="1768"/>
                  </a:lnTo>
                  <a:lnTo>
                    <a:pt x="29" y="1748"/>
                  </a:lnTo>
                  <a:lnTo>
                    <a:pt x="38" y="1729"/>
                  </a:lnTo>
                  <a:lnTo>
                    <a:pt x="38" y="1711"/>
                  </a:lnTo>
                  <a:lnTo>
                    <a:pt x="57" y="1691"/>
                  </a:lnTo>
                  <a:lnTo>
                    <a:pt x="68" y="1662"/>
                  </a:lnTo>
                  <a:lnTo>
                    <a:pt x="87" y="1633"/>
                  </a:lnTo>
                  <a:lnTo>
                    <a:pt x="96" y="1614"/>
                  </a:lnTo>
                  <a:lnTo>
                    <a:pt x="106" y="1585"/>
                  </a:lnTo>
                  <a:lnTo>
                    <a:pt x="126" y="1566"/>
                  </a:lnTo>
                  <a:lnTo>
                    <a:pt x="135" y="1536"/>
                  </a:lnTo>
                  <a:lnTo>
                    <a:pt x="154" y="1507"/>
                  </a:lnTo>
                  <a:lnTo>
                    <a:pt x="163" y="1488"/>
                  </a:lnTo>
                  <a:lnTo>
                    <a:pt x="183" y="1458"/>
                  </a:lnTo>
                  <a:lnTo>
                    <a:pt x="202" y="1430"/>
                  </a:lnTo>
                  <a:lnTo>
                    <a:pt x="222" y="1401"/>
                  </a:lnTo>
                  <a:lnTo>
                    <a:pt x="232" y="1371"/>
                  </a:lnTo>
                  <a:lnTo>
                    <a:pt x="251" y="1352"/>
                  </a:lnTo>
                  <a:lnTo>
                    <a:pt x="271" y="1323"/>
                  </a:lnTo>
                  <a:lnTo>
                    <a:pt x="289" y="1295"/>
                  </a:lnTo>
                  <a:lnTo>
                    <a:pt x="299" y="1276"/>
                  </a:lnTo>
                  <a:lnTo>
                    <a:pt x="319" y="1256"/>
                  </a:lnTo>
                  <a:lnTo>
                    <a:pt x="338" y="1237"/>
                  </a:lnTo>
                  <a:lnTo>
                    <a:pt x="358" y="1217"/>
                  </a:lnTo>
                  <a:lnTo>
                    <a:pt x="367" y="1198"/>
                  </a:lnTo>
                  <a:lnTo>
                    <a:pt x="386" y="1178"/>
                  </a:lnTo>
                  <a:lnTo>
                    <a:pt x="406" y="1169"/>
                  </a:lnTo>
                  <a:lnTo>
                    <a:pt x="425" y="1150"/>
                  </a:lnTo>
                  <a:lnTo>
                    <a:pt x="434" y="1130"/>
                  </a:lnTo>
                  <a:lnTo>
                    <a:pt x="454" y="1120"/>
                  </a:lnTo>
                  <a:lnTo>
                    <a:pt x="473" y="1111"/>
                  </a:lnTo>
                  <a:lnTo>
                    <a:pt x="492" y="1101"/>
                  </a:lnTo>
                  <a:lnTo>
                    <a:pt x="503" y="1081"/>
                  </a:lnTo>
                  <a:lnTo>
                    <a:pt x="522" y="1072"/>
                  </a:lnTo>
                  <a:lnTo>
                    <a:pt x="540" y="1063"/>
                  </a:lnTo>
                  <a:lnTo>
                    <a:pt x="560" y="1053"/>
                  </a:lnTo>
                  <a:lnTo>
                    <a:pt x="570" y="1044"/>
                  </a:lnTo>
                  <a:lnTo>
                    <a:pt x="590" y="1033"/>
                  </a:lnTo>
                  <a:lnTo>
                    <a:pt x="609" y="1024"/>
                  </a:lnTo>
                  <a:lnTo>
                    <a:pt x="628" y="1014"/>
                  </a:lnTo>
                  <a:lnTo>
                    <a:pt x="648" y="1005"/>
                  </a:lnTo>
                  <a:lnTo>
                    <a:pt x="666" y="985"/>
                  </a:lnTo>
                  <a:lnTo>
                    <a:pt x="686" y="975"/>
                  </a:lnTo>
                  <a:lnTo>
                    <a:pt x="705" y="966"/>
                  </a:lnTo>
                  <a:lnTo>
                    <a:pt x="735" y="956"/>
                  </a:lnTo>
                  <a:lnTo>
                    <a:pt x="754" y="947"/>
                  </a:lnTo>
                  <a:lnTo>
                    <a:pt x="783" y="937"/>
                  </a:lnTo>
                  <a:lnTo>
                    <a:pt x="802" y="918"/>
                  </a:lnTo>
                  <a:lnTo>
                    <a:pt x="831" y="908"/>
                  </a:lnTo>
                  <a:lnTo>
                    <a:pt x="860" y="899"/>
                  </a:lnTo>
                  <a:lnTo>
                    <a:pt x="880" y="888"/>
                  </a:lnTo>
                  <a:lnTo>
                    <a:pt x="908" y="879"/>
                  </a:lnTo>
                  <a:lnTo>
                    <a:pt x="928" y="869"/>
                  </a:lnTo>
                  <a:lnTo>
                    <a:pt x="956" y="869"/>
                  </a:lnTo>
                  <a:lnTo>
                    <a:pt x="976" y="869"/>
                  </a:lnTo>
                  <a:lnTo>
                    <a:pt x="1005" y="869"/>
                  </a:lnTo>
                  <a:lnTo>
                    <a:pt x="1025" y="869"/>
                  </a:lnTo>
                  <a:lnTo>
                    <a:pt x="1053" y="869"/>
                  </a:lnTo>
                  <a:lnTo>
                    <a:pt x="1073" y="860"/>
                  </a:lnTo>
                  <a:lnTo>
                    <a:pt x="1101" y="860"/>
                  </a:lnTo>
                  <a:lnTo>
                    <a:pt x="1121" y="860"/>
                  </a:lnTo>
                  <a:lnTo>
                    <a:pt x="1150" y="869"/>
                  </a:lnTo>
                  <a:lnTo>
                    <a:pt x="1169" y="869"/>
                  </a:lnTo>
                  <a:lnTo>
                    <a:pt x="1198" y="869"/>
                  </a:lnTo>
                  <a:lnTo>
                    <a:pt x="1227" y="869"/>
                  </a:lnTo>
                  <a:lnTo>
                    <a:pt x="1246" y="869"/>
                  </a:lnTo>
                  <a:lnTo>
                    <a:pt x="1276" y="869"/>
                  </a:lnTo>
                  <a:lnTo>
                    <a:pt x="1305" y="879"/>
                  </a:lnTo>
                  <a:lnTo>
                    <a:pt x="1324" y="879"/>
                  </a:lnTo>
                  <a:lnTo>
                    <a:pt x="1343" y="888"/>
                  </a:lnTo>
                  <a:lnTo>
                    <a:pt x="1372" y="899"/>
                  </a:lnTo>
                  <a:lnTo>
                    <a:pt x="1391" y="908"/>
                  </a:lnTo>
                  <a:lnTo>
                    <a:pt x="1420" y="918"/>
                  </a:lnTo>
                  <a:lnTo>
                    <a:pt x="1439" y="927"/>
                  </a:lnTo>
                  <a:lnTo>
                    <a:pt x="1469" y="937"/>
                  </a:lnTo>
                  <a:lnTo>
                    <a:pt x="1489" y="947"/>
                  </a:lnTo>
                  <a:lnTo>
                    <a:pt x="1517" y="956"/>
                  </a:lnTo>
                  <a:lnTo>
                    <a:pt x="1537" y="966"/>
                  </a:lnTo>
                  <a:lnTo>
                    <a:pt x="1565" y="975"/>
                  </a:lnTo>
                  <a:lnTo>
                    <a:pt x="1595" y="985"/>
                  </a:lnTo>
                  <a:lnTo>
                    <a:pt x="1614" y="995"/>
                  </a:lnTo>
                  <a:lnTo>
                    <a:pt x="1643" y="1005"/>
                  </a:lnTo>
                  <a:lnTo>
                    <a:pt x="1671" y="1014"/>
                  </a:lnTo>
                  <a:lnTo>
                    <a:pt x="1691" y="1024"/>
                  </a:lnTo>
                  <a:lnTo>
                    <a:pt x="1720" y="1033"/>
                  </a:lnTo>
                  <a:lnTo>
                    <a:pt x="1749" y="1053"/>
                  </a:lnTo>
                  <a:lnTo>
                    <a:pt x="1779" y="1063"/>
                  </a:lnTo>
                  <a:lnTo>
                    <a:pt x="1797" y="1081"/>
                  </a:lnTo>
                  <a:lnTo>
                    <a:pt x="1827" y="1092"/>
                  </a:lnTo>
                  <a:lnTo>
                    <a:pt x="1855" y="1101"/>
                  </a:lnTo>
                  <a:lnTo>
                    <a:pt x="1885" y="1120"/>
                  </a:lnTo>
                  <a:lnTo>
                    <a:pt x="1913" y="1130"/>
                  </a:lnTo>
                  <a:lnTo>
                    <a:pt x="1923" y="1140"/>
                  </a:lnTo>
                  <a:lnTo>
                    <a:pt x="1942" y="1140"/>
                  </a:lnTo>
                  <a:lnTo>
                    <a:pt x="1961" y="1140"/>
                  </a:lnTo>
                  <a:lnTo>
                    <a:pt x="1981" y="1150"/>
                  </a:lnTo>
                  <a:lnTo>
                    <a:pt x="1991" y="1150"/>
                  </a:lnTo>
                  <a:lnTo>
                    <a:pt x="2011" y="1150"/>
                  </a:lnTo>
                  <a:lnTo>
                    <a:pt x="2030" y="1159"/>
                  </a:lnTo>
                  <a:lnTo>
                    <a:pt x="2049" y="1159"/>
                  </a:lnTo>
                  <a:lnTo>
                    <a:pt x="2078" y="1150"/>
                  </a:lnTo>
                  <a:lnTo>
                    <a:pt x="2107" y="1150"/>
                  </a:lnTo>
                  <a:lnTo>
                    <a:pt x="2136" y="1140"/>
                  </a:lnTo>
                  <a:lnTo>
                    <a:pt x="2165" y="1130"/>
                  </a:lnTo>
                  <a:lnTo>
                    <a:pt x="2193" y="1120"/>
                  </a:lnTo>
                  <a:lnTo>
                    <a:pt x="2223" y="1120"/>
                  </a:lnTo>
                  <a:lnTo>
                    <a:pt x="2262" y="1111"/>
                  </a:lnTo>
                  <a:lnTo>
                    <a:pt x="2290" y="1101"/>
                  </a:lnTo>
                  <a:lnTo>
                    <a:pt x="2310" y="1081"/>
                  </a:lnTo>
                  <a:lnTo>
                    <a:pt x="2338" y="1072"/>
                  </a:lnTo>
                  <a:lnTo>
                    <a:pt x="2358" y="1053"/>
                  </a:lnTo>
                  <a:lnTo>
                    <a:pt x="2388" y="1033"/>
                  </a:lnTo>
                  <a:lnTo>
                    <a:pt x="2407" y="1014"/>
                  </a:lnTo>
                  <a:lnTo>
                    <a:pt x="2426" y="995"/>
                  </a:lnTo>
                  <a:lnTo>
                    <a:pt x="2455" y="975"/>
                  </a:lnTo>
                  <a:lnTo>
                    <a:pt x="2474" y="956"/>
                  </a:lnTo>
                  <a:lnTo>
                    <a:pt x="2494" y="937"/>
                  </a:lnTo>
                  <a:lnTo>
                    <a:pt x="2513" y="908"/>
                  </a:lnTo>
                  <a:lnTo>
                    <a:pt x="2522" y="888"/>
                  </a:lnTo>
                  <a:lnTo>
                    <a:pt x="2542" y="869"/>
                  </a:lnTo>
                  <a:lnTo>
                    <a:pt x="2552" y="850"/>
                  </a:lnTo>
                  <a:lnTo>
                    <a:pt x="2570" y="821"/>
                  </a:lnTo>
                  <a:lnTo>
                    <a:pt x="2581" y="802"/>
                  </a:lnTo>
                  <a:lnTo>
                    <a:pt x="2600" y="782"/>
                  </a:lnTo>
                  <a:lnTo>
                    <a:pt x="2619" y="754"/>
                  </a:lnTo>
                  <a:lnTo>
                    <a:pt x="2639" y="724"/>
                  </a:lnTo>
                  <a:lnTo>
                    <a:pt x="2658" y="695"/>
                  </a:lnTo>
                  <a:lnTo>
                    <a:pt x="2678" y="667"/>
                  </a:lnTo>
                  <a:lnTo>
                    <a:pt x="2696" y="637"/>
                  </a:lnTo>
                  <a:lnTo>
                    <a:pt x="2715" y="609"/>
                  </a:lnTo>
                  <a:lnTo>
                    <a:pt x="2726" y="579"/>
                  </a:lnTo>
                  <a:lnTo>
                    <a:pt x="2745" y="550"/>
                  </a:lnTo>
                  <a:lnTo>
                    <a:pt x="2764" y="531"/>
                  </a:lnTo>
                  <a:lnTo>
                    <a:pt x="2793" y="502"/>
                  </a:lnTo>
                  <a:lnTo>
                    <a:pt x="2812" y="483"/>
                  </a:lnTo>
                  <a:lnTo>
                    <a:pt x="2832" y="453"/>
                  </a:lnTo>
                  <a:lnTo>
                    <a:pt x="2851" y="434"/>
                  </a:lnTo>
                  <a:lnTo>
                    <a:pt x="2871" y="405"/>
                  </a:lnTo>
                  <a:lnTo>
                    <a:pt x="2890" y="386"/>
                  </a:lnTo>
                  <a:lnTo>
                    <a:pt x="2910" y="357"/>
                  </a:lnTo>
                  <a:lnTo>
                    <a:pt x="2929" y="347"/>
                  </a:lnTo>
                  <a:lnTo>
                    <a:pt x="2938" y="328"/>
                  </a:lnTo>
                  <a:lnTo>
                    <a:pt x="2958" y="318"/>
                  </a:lnTo>
                  <a:lnTo>
                    <a:pt x="2977" y="299"/>
                  </a:lnTo>
                  <a:lnTo>
                    <a:pt x="2986" y="290"/>
                  </a:lnTo>
                  <a:lnTo>
                    <a:pt x="3005" y="270"/>
                  </a:lnTo>
                  <a:lnTo>
                    <a:pt x="3016" y="251"/>
                  </a:lnTo>
                  <a:lnTo>
                    <a:pt x="3035" y="241"/>
                  </a:lnTo>
                  <a:lnTo>
                    <a:pt x="3055" y="221"/>
                  </a:lnTo>
                  <a:lnTo>
                    <a:pt x="3083" y="202"/>
                  </a:lnTo>
                  <a:lnTo>
                    <a:pt x="3112" y="193"/>
                  </a:lnTo>
                  <a:lnTo>
                    <a:pt x="3131" y="173"/>
                  </a:lnTo>
                  <a:lnTo>
                    <a:pt x="3161" y="154"/>
                  </a:lnTo>
                  <a:lnTo>
                    <a:pt x="3189" y="135"/>
                  </a:lnTo>
                  <a:lnTo>
                    <a:pt x="3209" y="125"/>
                  </a:lnTo>
                  <a:lnTo>
                    <a:pt x="3237" y="106"/>
                  </a:lnTo>
                  <a:lnTo>
                    <a:pt x="3257" y="96"/>
                  </a:lnTo>
                  <a:lnTo>
                    <a:pt x="3276" y="87"/>
                  </a:lnTo>
                  <a:lnTo>
                    <a:pt x="3306" y="76"/>
                  </a:lnTo>
                  <a:lnTo>
                    <a:pt x="3324" y="67"/>
                  </a:lnTo>
                  <a:lnTo>
                    <a:pt x="3344" y="57"/>
                  </a:lnTo>
                  <a:lnTo>
                    <a:pt x="3363" y="48"/>
                  </a:lnTo>
                  <a:lnTo>
                    <a:pt x="3393" y="28"/>
                  </a:lnTo>
                  <a:lnTo>
                    <a:pt x="3412" y="19"/>
                  </a:lnTo>
                  <a:lnTo>
                    <a:pt x="3441" y="19"/>
                  </a:lnTo>
                  <a:lnTo>
                    <a:pt x="3469" y="19"/>
                  </a:lnTo>
                  <a:lnTo>
                    <a:pt x="3489" y="9"/>
                  </a:lnTo>
                  <a:lnTo>
                    <a:pt x="3518" y="9"/>
                  </a:lnTo>
                  <a:lnTo>
                    <a:pt x="3547" y="9"/>
                  </a:lnTo>
                  <a:lnTo>
                    <a:pt x="3575" y="0"/>
                  </a:lnTo>
                  <a:lnTo>
                    <a:pt x="3605" y="0"/>
                  </a:lnTo>
                  <a:lnTo>
                    <a:pt x="3625" y="0"/>
                  </a:lnTo>
                  <a:lnTo>
                    <a:pt x="3653" y="0"/>
                  </a:lnTo>
                  <a:lnTo>
                    <a:pt x="3673" y="0"/>
                  </a:lnTo>
                  <a:lnTo>
                    <a:pt x="3701" y="0"/>
                  </a:lnTo>
                  <a:lnTo>
                    <a:pt x="3721" y="0"/>
                  </a:lnTo>
                  <a:lnTo>
                    <a:pt x="3750" y="0"/>
                  </a:lnTo>
                  <a:lnTo>
                    <a:pt x="3770" y="0"/>
                  </a:lnTo>
                  <a:lnTo>
                    <a:pt x="3798" y="0"/>
                  </a:lnTo>
                  <a:lnTo>
                    <a:pt x="3818" y="0"/>
                  </a:lnTo>
                  <a:lnTo>
                    <a:pt x="3837" y="0"/>
                  </a:lnTo>
                  <a:lnTo>
                    <a:pt x="3866" y="9"/>
                  </a:lnTo>
                  <a:lnTo>
                    <a:pt x="3885" y="19"/>
                  </a:lnTo>
                  <a:lnTo>
                    <a:pt x="3915" y="19"/>
                  </a:lnTo>
                  <a:lnTo>
                    <a:pt x="3934" y="28"/>
                  </a:lnTo>
                  <a:lnTo>
                    <a:pt x="3963" y="37"/>
                  </a:lnTo>
                  <a:lnTo>
                    <a:pt x="3982" y="48"/>
                  </a:lnTo>
                  <a:lnTo>
                    <a:pt x="4011" y="48"/>
                  </a:lnTo>
                  <a:lnTo>
                    <a:pt x="4060" y="57"/>
                  </a:lnTo>
                  <a:lnTo>
                    <a:pt x="4108" y="76"/>
                  </a:lnTo>
                  <a:lnTo>
                    <a:pt x="4156" y="87"/>
                  </a:lnTo>
                  <a:lnTo>
                    <a:pt x="4214" y="96"/>
                  </a:lnTo>
                  <a:lnTo>
                    <a:pt x="4262" y="106"/>
                  </a:lnTo>
                  <a:lnTo>
                    <a:pt x="4311" y="125"/>
                  </a:lnTo>
                  <a:lnTo>
                    <a:pt x="4359" y="135"/>
                  </a:lnTo>
                  <a:lnTo>
                    <a:pt x="4417" y="145"/>
                  </a:lnTo>
                  <a:lnTo>
                    <a:pt x="4437" y="163"/>
                  </a:lnTo>
                  <a:lnTo>
                    <a:pt x="4465" y="193"/>
                  </a:lnTo>
                  <a:lnTo>
                    <a:pt x="4494" y="212"/>
                  </a:lnTo>
                  <a:lnTo>
                    <a:pt x="4524" y="241"/>
                  </a:lnTo>
                  <a:lnTo>
                    <a:pt x="4552" y="260"/>
                  </a:lnTo>
                  <a:lnTo>
                    <a:pt x="4572" y="290"/>
                  </a:lnTo>
                  <a:lnTo>
                    <a:pt x="4600" y="308"/>
                  </a:lnTo>
                  <a:lnTo>
                    <a:pt x="4630" y="338"/>
                  </a:lnTo>
                  <a:lnTo>
                    <a:pt x="4658" y="357"/>
                  </a:lnTo>
                  <a:lnTo>
                    <a:pt x="4678" y="377"/>
                  </a:lnTo>
                  <a:lnTo>
                    <a:pt x="4706" y="405"/>
                  </a:lnTo>
                  <a:lnTo>
                    <a:pt x="4736" y="425"/>
                  </a:lnTo>
                  <a:lnTo>
                    <a:pt x="4755" y="453"/>
                  </a:lnTo>
                  <a:lnTo>
                    <a:pt x="4784" y="473"/>
                  </a:lnTo>
                  <a:lnTo>
                    <a:pt x="4803" y="502"/>
                  </a:lnTo>
                  <a:lnTo>
                    <a:pt x="4832" y="522"/>
                  </a:lnTo>
                  <a:lnTo>
                    <a:pt x="4851" y="541"/>
                  </a:lnTo>
                  <a:lnTo>
                    <a:pt x="4871" y="559"/>
                  </a:lnTo>
                  <a:lnTo>
                    <a:pt x="4881" y="570"/>
                  </a:lnTo>
                  <a:lnTo>
                    <a:pt x="4901" y="589"/>
                  </a:lnTo>
                  <a:lnTo>
                    <a:pt x="4920" y="609"/>
                  </a:lnTo>
                  <a:lnTo>
                    <a:pt x="4939" y="628"/>
                  </a:lnTo>
                  <a:lnTo>
                    <a:pt x="4949" y="637"/>
                  </a:lnTo>
                  <a:lnTo>
                    <a:pt x="4968" y="656"/>
                  </a:lnTo>
                  <a:lnTo>
                    <a:pt x="4977" y="656"/>
                  </a:lnTo>
                  <a:lnTo>
                    <a:pt x="4987" y="667"/>
                  </a:lnTo>
                  <a:lnTo>
                    <a:pt x="5007" y="676"/>
                  </a:lnTo>
                  <a:lnTo>
                    <a:pt x="5026" y="695"/>
                  </a:lnTo>
                  <a:lnTo>
                    <a:pt x="5046" y="704"/>
                  </a:lnTo>
                  <a:lnTo>
                    <a:pt x="5065" y="724"/>
                  </a:lnTo>
                  <a:lnTo>
                    <a:pt x="5083" y="743"/>
                  </a:lnTo>
                  <a:lnTo>
                    <a:pt x="5094" y="763"/>
                  </a:lnTo>
                  <a:lnTo>
                    <a:pt x="5094" y="782"/>
                  </a:lnTo>
                  <a:lnTo>
                    <a:pt x="5083" y="792"/>
                  </a:lnTo>
                  <a:lnTo>
                    <a:pt x="5055" y="811"/>
                  </a:lnTo>
                  <a:lnTo>
                    <a:pt x="5026" y="821"/>
                  </a:lnTo>
                  <a:lnTo>
                    <a:pt x="4996" y="830"/>
                  </a:lnTo>
                  <a:lnTo>
                    <a:pt x="4968" y="830"/>
                  </a:lnTo>
                  <a:lnTo>
                    <a:pt x="4939" y="840"/>
                  </a:lnTo>
                  <a:lnTo>
                    <a:pt x="4929" y="830"/>
                  </a:lnTo>
                  <a:lnTo>
                    <a:pt x="4910" y="830"/>
                  </a:lnTo>
                  <a:lnTo>
                    <a:pt x="4881" y="830"/>
                  </a:lnTo>
                  <a:lnTo>
                    <a:pt x="4862" y="830"/>
                  </a:lnTo>
                  <a:lnTo>
                    <a:pt x="4842" y="821"/>
                  </a:lnTo>
                  <a:lnTo>
                    <a:pt x="4823" y="821"/>
                  </a:lnTo>
                  <a:lnTo>
                    <a:pt x="4803" y="821"/>
                  </a:lnTo>
                  <a:lnTo>
                    <a:pt x="4784" y="821"/>
                  </a:lnTo>
                  <a:lnTo>
                    <a:pt x="4765" y="811"/>
                  </a:lnTo>
                  <a:lnTo>
                    <a:pt x="4736" y="802"/>
                  </a:lnTo>
                  <a:lnTo>
                    <a:pt x="4697" y="782"/>
                  </a:lnTo>
                  <a:lnTo>
                    <a:pt x="4669" y="763"/>
                  </a:lnTo>
                  <a:lnTo>
                    <a:pt x="4630" y="754"/>
                  </a:lnTo>
                  <a:lnTo>
                    <a:pt x="4600" y="734"/>
                  </a:lnTo>
                  <a:lnTo>
                    <a:pt x="4562" y="715"/>
                  </a:lnTo>
                  <a:lnTo>
                    <a:pt x="4533" y="704"/>
                  </a:lnTo>
                  <a:lnTo>
                    <a:pt x="4504" y="685"/>
                  </a:lnTo>
                  <a:lnTo>
                    <a:pt x="4465" y="676"/>
                  </a:lnTo>
                  <a:lnTo>
                    <a:pt x="4426" y="667"/>
                  </a:lnTo>
                  <a:lnTo>
                    <a:pt x="4388" y="656"/>
                  </a:lnTo>
                  <a:lnTo>
                    <a:pt x="4349" y="647"/>
                  </a:lnTo>
                  <a:lnTo>
                    <a:pt x="4320" y="637"/>
                  </a:lnTo>
                  <a:lnTo>
                    <a:pt x="4281" y="628"/>
                  </a:lnTo>
                  <a:lnTo>
                    <a:pt x="4243" y="618"/>
                  </a:lnTo>
                  <a:lnTo>
                    <a:pt x="4204" y="609"/>
                  </a:lnTo>
                  <a:lnTo>
                    <a:pt x="4185" y="598"/>
                  </a:lnTo>
                  <a:lnTo>
                    <a:pt x="4156" y="589"/>
                  </a:lnTo>
                  <a:lnTo>
                    <a:pt x="4127" y="589"/>
                  </a:lnTo>
                  <a:lnTo>
                    <a:pt x="4098" y="579"/>
                  </a:lnTo>
                  <a:lnTo>
                    <a:pt x="4069" y="570"/>
                  </a:lnTo>
                  <a:lnTo>
                    <a:pt x="4050" y="570"/>
                  </a:lnTo>
                  <a:lnTo>
                    <a:pt x="4021" y="559"/>
                  </a:lnTo>
                  <a:lnTo>
                    <a:pt x="3991" y="550"/>
                  </a:lnTo>
                  <a:lnTo>
                    <a:pt x="3963" y="550"/>
                  </a:lnTo>
                  <a:lnTo>
                    <a:pt x="3934" y="550"/>
                  </a:lnTo>
                  <a:lnTo>
                    <a:pt x="3895" y="550"/>
                  </a:lnTo>
                  <a:lnTo>
                    <a:pt x="3866" y="550"/>
                  </a:lnTo>
                  <a:lnTo>
                    <a:pt x="3837" y="550"/>
                  </a:lnTo>
                  <a:lnTo>
                    <a:pt x="3809" y="541"/>
                  </a:lnTo>
                  <a:lnTo>
                    <a:pt x="3779" y="541"/>
                  </a:lnTo>
                  <a:lnTo>
                    <a:pt x="3740" y="550"/>
                  </a:lnTo>
                  <a:lnTo>
                    <a:pt x="3711" y="550"/>
                  </a:lnTo>
                  <a:lnTo>
                    <a:pt x="3673" y="570"/>
                  </a:lnTo>
                  <a:lnTo>
                    <a:pt x="3634" y="579"/>
                  </a:lnTo>
                  <a:lnTo>
                    <a:pt x="3605" y="598"/>
                  </a:lnTo>
                  <a:lnTo>
                    <a:pt x="3566" y="609"/>
                  </a:lnTo>
                  <a:lnTo>
                    <a:pt x="3538" y="628"/>
                  </a:lnTo>
                  <a:lnTo>
                    <a:pt x="3508" y="656"/>
                  </a:lnTo>
                  <a:lnTo>
                    <a:pt x="3480" y="676"/>
                  </a:lnTo>
                  <a:lnTo>
                    <a:pt x="3441" y="704"/>
                  </a:lnTo>
                  <a:lnTo>
                    <a:pt x="3412" y="724"/>
                  </a:lnTo>
                  <a:lnTo>
                    <a:pt x="3373" y="743"/>
                  </a:lnTo>
                  <a:lnTo>
                    <a:pt x="3344" y="773"/>
                  </a:lnTo>
                  <a:lnTo>
                    <a:pt x="3306" y="792"/>
                  </a:lnTo>
                  <a:lnTo>
                    <a:pt x="3276" y="821"/>
                  </a:lnTo>
                  <a:lnTo>
                    <a:pt x="3237" y="840"/>
                  </a:lnTo>
                  <a:lnTo>
                    <a:pt x="3209" y="869"/>
                  </a:lnTo>
                  <a:lnTo>
                    <a:pt x="3189" y="899"/>
                  </a:lnTo>
                  <a:lnTo>
                    <a:pt x="3170" y="927"/>
                  </a:lnTo>
                  <a:lnTo>
                    <a:pt x="3151" y="956"/>
                  </a:lnTo>
                  <a:lnTo>
                    <a:pt x="3131" y="985"/>
                  </a:lnTo>
                  <a:lnTo>
                    <a:pt x="3112" y="1014"/>
                  </a:lnTo>
                  <a:lnTo>
                    <a:pt x="3092" y="1044"/>
                  </a:lnTo>
                  <a:lnTo>
                    <a:pt x="3064" y="1081"/>
                  </a:lnTo>
                  <a:lnTo>
                    <a:pt x="3044" y="1111"/>
                  </a:lnTo>
                  <a:lnTo>
                    <a:pt x="3025" y="1130"/>
                  </a:lnTo>
                  <a:lnTo>
                    <a:pt x="3005" y="1150"/>
                  </a:lnTo>
                  <a:lnTo>
                    <a:pt x="2986" y="1178"/>
                  </a:lnTo>
                  <a:lnTo>
                    <a:pt x="2958" y="1198"/>
                  </a:lnTo>
                  <a:lnTo>
                    <a:pt x="2938" y="1217"/>
                  </a:lnTo>
                  <a:lnTo>
                    <a:pt x="2919" y="1237"/>
                  </a:lnTo>
                  <a:lnTo>
                    <a:pt x="2899" y="1256"/>
                  </a:lnTo>
                  <a:lnTo>
                    <a:pt x="2871" y="1276"/>
                  </a:lnTo>
                  <a:lnTo>
                    <a:pt x="2851" y="1314"/>
                  </a:lnTo>
                  <a:lnTo>
                    <a:pt x="2822" y="1352"/>
                  </a:lnTo>
                  <a:lnTo>
                    <a:pt x="2803" y="1382"/>
                  </a:lnTo>
                  <a:lnTo>
                    <a:pt x="2774" y="1421"/>
                  </a:lnTo>
                  <a:lnTo>
                    <a:pt x="2745" y="1458"/>
                  </a:lnTo>
                  <a:lnTo>
                    <a:pt x="2726" y="1497"/>
                  </a:lnTo>
                  <a:lnTo>
                    <a:pt x="2696" y="1527"/>
                  </a:lnTo>
                  <a:lnTo>
                    <a:pt x="2678" y="1566"/>
                  </a:lnTo>
                  <a:lnTo>
                    <a:pt x="2648" y="1566"/>
                  </a:lnTo>
                  <a:lnTo>
                    <a:pt x="2619" y="1575"/>
                  </a:lnTo>
                  <a:lnTo>
                    <a:pt x="2590" y="1575"/>
                  </a:lnTo>
                  <a:lnTo>
                    <a:pt x="2561" y="1585"/>
                  </a:lnTo>
                  <a:lnTo>
                    <a:pt x="2542" y="1585"/>
                  </a:lnTo>
                  <a:lnTo>
                    <a:pt x="2513" y="1585"/>
                  </a:lnTo>
                  <a:lnTo>
                    <a:pt x="2483" y="1594"/>
                  </a:lnTo>
                  <a:lnTo>
                    <a:pt x="2455" y="1594"/>
                  </a:lnTo>
                  <a:lnTo>
                    <a:pt x="2416" y="1585"/>
                  </a:lnTo>
                  <a:lnTo>
                    <a:pt x="2377" y="1566"/>
                  </a:lnTo>
                  <a:lnTo>
                    <a:pt x="2338" y="1555"/>
                  </a:lnTo>
                  <a:lnTo>
                    <a:pt x="2301" y="1536"/>
                  </a:lnTo>
                  <a:lnTo>
                    <a:pt x="2271" y="1527"/>
                  </a:lnTo>
                  <a:lnTo>
                    <a:pt x="2232" y="1517"/>
                  </a:lnTo>
                  <a:lnTo>
                    <a:pt x="2193" y="1507"/>
                  </a:lnTo>
                  <a:lnTo>
                    <a:pt x="2165" y="1497"/>
                  </a:lnTo>
                  <a:lnTo>
                    <a:pt x="2136" y="1497"/>
                  </a:lnTo>
                  <a:lnTo>
                    <a:pt x="2107" y="1488"/>
                  </a:lnTo>
                  <a:lnTo>
                    <a:pt x="2078" y="1478"/>
                  </a:lnTo>
                  <a:lnTo>
                    <a:pt x="2049" y="1478"/>
                  </a:lnTo>
                  <a:lnTo>
                    <a:pt x="2020" y="1478"/>
                  </a:lnTo>
                  <a:lnTo>
                    <a:pt x="1991" y="1469"/>
                  </a:lnTo>
                  <a:lnTo>
                    <a:pt x="1961" y="1469"/>
                  </a:lnTo>
                  <a:lnTo>
                    <a:pt x="1933" y="1458"/>
                  </a:lnTo>
                  <a:lnTo>
                    <a:pt x="1904" y="1458"/>
                  </a:lnTo>
                  <a:lnTo>
                    <a:pt x="1875" y="1458"/>
                  </a:lnTo>
                  <a:lnTo>
                    <a:pt x="1846" y="1458"/>
                  </a:lnTo>
                  <a:lnTo>
                    <a:pt x="1816" y="1458"/>
                  </a:lnTo>
                  <a:lnTo>
                    <a:pt x="1788" y="1449"/>
                  </a:lnTo>
                  <a:lnTo>
                    <a:pt x="1759" y="1449"/>
                  </a:lnTo>
                  <a:lnTo>
                    <a:pt x="1730" y="1449"/>
                  </a:lnTo>
                  <a:lnTo>
                    <a:pt x="1701" y="1440"/>
                  </a:lnTo>
                  <a:lnTo>
                    <a:pt x="1682" y="1440"/>
                  </a:lnTo>
                  <a:lnTo>
                    <a:pt x="1653" y="1430"/>
                  </a:lnTo>
                  <a:lnTo>
                    <a:pt x="1623" y="1430"/>
                  </a:lnTo>
                  <a:lnTo>
                    <a:pt x="1595" y="1421"/>
                  </a:lnTo>
                  <a:lnTo>
                    <a:pt x="1565" y="1410"/>
                  </a:lnTo>
                  <a:lnTo>
                    <a:pt x="1527" y="1401"/>
                  </a:lnTo>
                  <a:lnTo>
                    <a:pt x="1498" y="1391"/>
                  </a:lnTo>
                  <a:lnTo>
                    <a:pt x="1469" y="1382"/>
                  </a:lnTo>
                  <a:lnTo>
                    <a:pt x="1430" y="1391"/>
                  </a:lnTo>
                  <a:lnTo>
                    <a:pt x="1382" y="1410"/>
                  </a:lnTo>
                  <a:lnTo>
                    <a:pt x="1343" y="1421"/>
                  </a:lnTo>
                  <a:lnTo>
                    <a:pt x="1305" y="1440"/>
                  </a:lnTo>
                  <a:lnTo>
                    <a:pt x="1257" y="1458"/>
                  </a:lnTo>
                  <a:lnTo>
                    <a:pt x="1218" y="1469"/>
                  </a:lnTo>
                  <a:lnTo>
                    <a:pt x="1179" y="1488"/>
                  </a:lnTo>
                  <a:lnTo>
                    <a:pt x="1131" y="1497"/>
                  </a:lnTo>
                  <a:lnTo>
                    <a:pt x="1082" y="1517"/>
                  </a:lnTo>
                  <a:lnTo>
                    <a:pt x="1025" y="1546"/>
                  </a:lnTo>
                  <a:lnTo>
                    <a:pt x="976" y="1566"/>
                  </a:lnTo>
                  <a:lnTo>
                    <a:pt x="917" y="1585"/>
                  </a:lnTo>
                  <a:lnTo>
                    <a:pt x="869" y="1603"/>
                  </a:lnTo>
                  <a:lnTo>
                    <a:pt x="811" y="1633"/>
                  </a:lnTo>
                  <a:lnTo>
                    <a:pt x="763" y="1652"/>
                  </a:lnTo>
                  <a:lnTo>
                    <a:pt x="715" y="1672"/>
                  </a:lnTo>
                  <a:lnTo>
                    <a:pt x="686" y="1691"/>
                  </a:lnTo>
                  <a:lnTo>
                    <a:pt x="666" y="1720"/>
                  </a:lnTo>
                  <a:lnTo>
                    <a:pt x="638" y="1739"/>
                  </a:lnTo>
                  <a:lnTo>
                    <a:pt x="618" y="1759"/>
                  </a:lnTo>
                  <a:lnTo>
                    <a:pt x="590" y="1787"/>
                  </a:lnTo>
                  <a:lnTo>
                    <a:pt x="570" y="1807"/>
                  </a:lnTo>
                  <a:lnTo>
                    <a:pt x="540" y="1826"/>
                  </a:lnTo>
                  <a:lnTo>
                    <a:pt x="522" y="1845"/>
                  </a:lnTo>
                  <a:lnTo>
                    <a:pt x="454" y="1855"/>
                  </a:lnTo>
                  <a:lnTo>
                    <a:pt x="386" y="1855"/>
                  </a:lnTo>
                  <a:lnTo>
                    <a:pt x="328" y="1855"/>
                  </a:lnTo>
                  <a:lnTo>
                    <a:pt x="261" y="1855"/>
                  </a:lnTo>
                  <a:lnTo>
                    <a:pt x="193" y="1855"/>
                  </a:lnTo>
                  <a:lnTo>
                    <a:pt x="135" y="1855"/>
                  </a:lnTo>
                  <a:lnTo>
                    <a:pt x="68" y="1865"/>
                  </a:lnTo>
                  <a:lnTo>
                    <a:pt x="0" y="1865"/>
                  </a:lnTo>
                  <a:close/>
                </a:path>
              </a:pathLst>
            </a:custGeom>
            <a:solidFill>
              <a:srgbClr val="E07038"/>
            </a:solidFill>
            <a:ln w="9525">
              <a:noFill/>
              <a:round/>
              <a:headEnd/>
              <a:tailEnd/>
            </a:ln>
          </p:spPr>
          <p:txBody>
            <a:bodyPr>
              <a:prstTxWarp prst="textNoShape">
                <a:avLst/>
              </a:prstTxWarp>
            </a:bodyPr>
            <a:lstStyle/>
            <a:p>
              <a:endParaRPr lang="en-US"/>
            </a:p>
          </p:txBody>
        </p:sp>
        <p:sp>
          <p:nvSpPr>
            <p:cNvPr id="63527" name="Freeform 361"/>
            <p:cNvSpPr>
              <a:spLocks/>
            </p:cNvSpPr>
            <p:nvPr/>
          </p:nvSpPr>
          <p:spPr bwMode="auto">
            <a:xfrm>
              <a:off x="1460" y="3039"/>
              <a:ext cx="634" cy="233"/>
            </a:xfrm>
            <a:custGeom>
              <a:avLst/>
              <a:gdLst>
                <a:gd name="T0" fmla="*/ 29 w 5074"/>
                <a:gd name="T1" fmla="*/ 1748 h 1865"/>
                <a:gd name="T2" fmla="*/ 106 w 5074"/>
                <a:gd name="T3" fmla="*/ 1585 h 1865"/>
                <a:gd name="T4" fmla="*/ 222 w 5074"/>
                <a:gd name="T5" fmla="*/ 1401 h 1865"/>
                <a:gd name="T6" fmla="*/ 338 w 5074"/>
                <a:gd name="T7" fmla="*/ 1237 h 1865"/>
                <a:gd name="T8" fmla="*/ 454 w 5074"/>
                <a:gd name="T9" fmla="*/ 1120 h 1865"/>
                <a:gd name="T10" fmla="*/ 570 w 5074"/>
                <a:gd name="T11" fmla="*/ 1044 h 1865"/>
                <a:gd name="T12" fmla="*/ 705 w 5074"/>
                <a:gd name="T13" fmla="*/ 966 h 1865"/>
                <a:gd name="T14" fmla="*/ 880 w 5074"/>
                <a:gd name="T15" fmla="*/ 888 h 1865"/>
                <a:gd name="T16" fmla="*/ 1053 w 5074"/>
                <a:gd name="T17" fmla="*/ 869 h 1865"/>
                <a:gd name="T18" fmla="*/ 1227 w 5074"/>
                <a:gd name="T19" fmla="*/ 869 h 1865"/>
                <a:gd name="T20" fmla="*/ 1391 w 5074"/>
                <a:gd name="T21" fmla="*/ 908 h 1865"/>
                <a:gd name="T22" fmla="*/ 1565 w 5074"/>
                <a:gd name="T23" fmla="*/ 975 h 1865"/>
                <a:gd name="T24" fmla="*/ 1749 w 5074"/>
                <a:gd name="T25" fmla="*/ 1053 h 1865"/>
                <a:gd name="T26" fmla="*/ 1923 w 5074"/>
                <a:gd name="T27" fmla="*/ 1140 h 1865"/>
                <a:gd name="T28" fmla="*/ 2049 w 5074"/>
                <a:gd name="T29" fmla="*/ 1159 h 1865"/>
                <a:gd name="T30" fmla="*/ 2262 w 5074"/>
                <a:gd name="T31" fmla="*/ 1111 h 1865"/>
                <a:gd name="T32" fmla="*/ 2426 w 5074"/>
                <a:gd name="T33" fmla="*/ 995 h 1865"/>
                <a:gd name="T34" fmla="*/ 2552 w 5074"/>
                <a:gd name="T35" fmla="*/ 850 h 1865"/>
                <a:gd name="T36" fmla="*/ 2678 w 5074"/>
                <a:gd name="T37" fmla="*/ 667 h 1865"/>
                <a:gd name="T38" fmla="*/ 2812 w 5074"/>
                <a:gd name="T39" fmla="*/ 483 h 1865"/>
                <a:gd name="T40" fmla="*/ 2938 w 5074"/>
                <a:gd name="T41" fmla="*/ 328 h 1865"/>
                <a:gd name="T42" fmla="*/ 3055 w 5074"/>
                <a:gd name="T43" fmla="*/ 221 h 1865"/>
                <a:gd name="T44" fmla="*/ 3237 w 5074"/>
                <a:gd name="T45" fmla="*/ 106 h 1865"/>
                <a:gd name="T46" fmla="*/ 3393 w 5074"/>
                <a:gd name="T47" fmla="*/ 28 h 1865"/>
                <a:gd name="T48" fmla="*/ 3575 w 5074"/>
                <a:gd name="T49" fmla="*/ 0 h 1865"/>
                <a:gd name="T50" fmla="*/ 3750 w 5074"/>
                <a:gd name="T51" fmla="*/ 0 h 1865"/>
                <a:gd name="T52" fmla="*/ 3915 w 5074"/>
                <a:gd name="T53" fmla="*/ 19 h 1865"/>
                <a:gd name="T54" fmla="*/ 4156 w 5074"/>
                <a:gd name="T55" fmla="*/ 87 h 1865"/>
                <a:gd name="T56" fmla="*/ 4465 w 5074"/>
                <a:gd name="T57" fmla="*/ 193 h 1865"/>
                <a:gd name="T58" fmla="*/ 4658 w 5074"/>
                <a:gd name="T59" fmla="*/ 357 h 1865"/>
                <a:gd name="T60" fmla="*/ 4832 w 5074"/>
                <a:gd name="T61" fmla="*/ 522 h 1865"/>
                <a:gd name="T62" fmla="*/ 4949 w 5074"/>
                <a:gd name="T63" fmla="*/ 637 h 1865"/>
                <a:gd name="T64" fmla="*/ 5055 w 5074"/>
                <a:gd name="T65" fmla="*/ 724 h 1865"/>
                <a:gd name="T66" fmla="*/ 4987 w 5074"/>
                <a:gd name="T67" fmla="*/ 811 h 1865"/>
                <a:gd name="T68" fmla="*/ 4842 w 5074"/>
                <a:gd name="T69" fmla="*/ 792 h 1865"/>
                <a:gd name="T70" fmla="*/ 4669 w 5074"/>
                <a:gd name="T71" fmla="*/ 724 h 1865"/>
                <a:gd name="T72" fmla="*/ 4417 w 5074"/>
                <a:gd name="T73" fmla="*/ 598 h 1865"/>
                <a:gd name="T74" fmla="*/ 4175 w 5074"/>
                <a:gd name="T75" fmla="*/ 502 h 1865"/>
                <a:gd name="T76" fmla="*/ 3972 w 5074"/>
                <a:gd name="T77" fmla="*/ 434 h 1865"/>
                <a:gd name="T78" fmla="*/ 3770 w 5074"/>
                <a:gd name="T79" fmla="*/ 405 h 1865"/>
                <a:gd name="T80" fmla="*/ 3508 w 5074"/>
                <a:gd name="T81" fmla="*/ 483 h 1865"/>
                <a:gd name="T82" fmla="*/ 3296 w 5074"/>
                <a:gd name="T83" fmla="*/ 647 h 1865"/>
                <a:gd name="T84" fmla="*/ 3141 w 5074"/>
                <a:gd name="T85" fmla="*/ 850 h 1865"/>
                <a:gd name="T86" fmla="*/ 3005 w 5074"/>
                <a:gd name="T87" fmla="*/ 1053 h 1865"/>
                <a:gd name="T88" fmla="*/ 2841 w 5074"/>
                <a:gd name="T89" fmla="*/ 1226 h 1865"/>
                <a:gd name="T90" fmla="*/ 2658 w 5074"/>
                <a:gd name="T91" fmla="*/ 1430 h 1865"/>
                <a:gd name="T92" fmla="*/ 2455 w 5074"/>
                <a:gd name="T93" fmla="*/ 1517 h 1865"/>
                <a:gd name="T94" fmla="*/ 2184 w 5074"/>
                <a:gd name="T95" fmla="*/ 1430 h 1865"/>
                <a:gd name="T96" fmla="*/ 1961 w 5074"/>
                <a:gd name="T97" fmla="*/ 1401 h 1865"/>
                <a:gd name="T98" fmla="*/ 1749 w 5074"/>
                <a:gd name="T99" fmla="*/ 1391 h 1865"/>
                <a:gd name="T100" fmla="*/ 1517 w 5074"/>
                <a:gd name="T101" fmla="*/ 1362 h 1865"/>
                <a:gd name="T102" fmla="*/ 1237 w 5074"/>
                <a:gd name="T103" fmla="*/ 1352 h 1865"/>
                <a:gd name="T104" fmla="*/ 908 w 5074"/>
                <a:gd name="T105" fmla="*/ 1497 h 1865"/>
                <a:gd name="T106" fmla="*/ 618 w 5074"/>
                <a:gd name="T107" fmla="*/ 1681 h 1865"/>
                <a:gd name="T108" fmla="*/ 434 w 5074"/>
                <a:gd name="T109" fmla="*/ 1817 h 1865"/>
                <a:gd name="T110" fmla="*/ 57 w 5074"/>
                <a:gd name="T111" fmla="*/ 1855 h 1865"/>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074"/>
                <a:gd name="T169" fmla="*/ 0 h 1865"/>
                <a:gd name="T170" fmla="*/ 5074 w 5074"/>
                <a:gd name="T171" fmla="*/ 1865 h 1865"/>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074" h="1865">
                  <a:moveTo>
                    <a:pt x="0" y="1865"/>
                  </a:moveTo>
                  <a:lnTo>
                    <a:pt x="9" y="1845"/>
                  </a:lnTo>
                  <a:lnTo>
                    <a:pt x="9" y="1826"/>
                  </a:lnTo>
                  <a:lnTo>
                    <a:pt x="20" y="1807"/>
                  </a:lnTo>
                  <a:lnTo>
                    <a:pt x="20" y="1787"/>
                  </a:lnTo>
                  <a:lnTo>
                    <a:pt x="29" y="1768"/>
                  </a:lnTo>
                  <a:lnTo>
                    <a:pt x="29" y="1748"/>
                  </a:lnTo>
                  <a:lnTo>
                    <a:pt x="38" y="1729"/>
                  </a:lnTo>
                  <a:lnTo>
                    <a:pt x="38" y="1711"/>
                  </a:lnTo>
                  <a:lnTo>
                    <a:pt x="57" y="1691"/>
                  </a:lnTo>
                  <a:lnTo>
                    <a:pt x="68" y="1662"/>
                  </a:lnTo>
                  <a:lnTo>
                    <a:pt x="87" y="1633"/>
                  </a:lnTo>
                  <a:lnTo>
                    <a:pt x="96" y="1614"/>
                  </a:lnTo>
                  <a:lnTo>
                    <a:pt x="106" y="1585"/>
                  </a:lnTo>
                  <a:lnTo>
                    <a:pt x="126" y="1566"/>
                  </a:lnTo>
                  <a:lnTo>
                    <a:pt x="135" y="1536"/>
                  </a:lnTo>
                  <a:lnTo>
                    <a:pt x="154" y="1507"/>
                  </a:lnTo>
                  <a:lnTo>
                    <a:pt x="163" y="1488"/>
                  </a:lnTo>
                  <a:lnTo>
                    <a:pt x="183" y="1458"/>
                  </a:lnTo>
                  <a:lnTo>
                    <a:pt x="202" y="1430"/>
                  </a:lnTo>
                  <a:lnTo>
                    <a:pt x="222" y="1401"/>
                  </a:lnTo>
                  <a:lnTo>
                    <a:pt x="232" y="1371"/>
                  </a:lnTo>
                  <a:lnTo>
                    <a:pt x="251" y="1352"/>
                  </a:lnTo>
                  <a:lnTo>
                    <a:pt x="271" y="1323"/>
                  </a:lnTo>
                  <a:lnTo>
                    <a:pt x="289" y="1295"/>
                  </a:lnTo>
                  <a:lnTo>
                    <a:pt x="299" y="1276"/>
                  </a:lnTo>
                  <a:lnTo>
                    <a:pt x="319" y="1256"/>
                  </a:lnTo>
                  <a:lnTo>
                    <a:pt x="338" y="1237"/>
                  </a:lnTo>
                  <a:lnTo>
                    <a:pt x="358" y="1217"/>
                  </a:lnTo>
                  <a:lnTo>
                    <a:pt x="367" y="1198"/>
                  </a:lnTo>
                  <a:lnTo>
                    <a:pt x="386" y="1178"/>
                  </a:lnTo>
                  <a:lnTo>
                    <a:pt x="406" y="1169"/>
                  </a:lnTo>
                  <a:lnTo>
                    <a:pt x="425" y="1150"/>
                  </a:lnTo>
                  <a:lnTo>
                    <a:pt x="434" y="1130"/>
                  </a:lnTo>
                  <a:lnTo>
                    <a:pt x="454" y="1120"/>
                  </a:lnTo>
                  <a:lnTo>
                    <a:pt x="473" y="1111"/>
                  </a:lnTo>
                  <a:lnTo>
                    <a:pt x="492" y="1101"/>
                  </a:lnTo>
                  <a:lnTo>
                    <a:pt x="503" y="1081"/>
                  </a:lnTo>
                  <a:lnTo>
                    <a:pt x="522" y="1072"/>
                  </a:lnTo>
                  <a:lnTo>
                    <a:pt x="540" y="1063"/>
                  </a:lnTo>
                  <a:lnTo>
                    <a:pt x="560" y="1053"/>
                  </a:lnTo>
                  <a:lnTo>
                    <a:pt x="570" y="1044"/>
                  </a:lnTo>
                  <a:lnTo>
                    <a:pt x="590" y="1033"/>
                  </a:lnTo>
                  <a:lnTo>
                    <a:pt x="609" y="1024"/>
                  </a:lnTo>
                  <a:lnTo>
                    <a:pt x="628" y="1014"/>
                  </a:lnTo>
                  <a:lnTo>
                    <a:pt x="648" y="1005"/>
                  </a:lnTo>
                  <a:lnTo>
                    <a:pt x="666" y="985"/>
                  </a:lnTo>
                  <a:lnTo>
                    <a:pt x="686" y="975"/>
                  </a:lnTo>
                  <a:lnTo>
                    <a:pt x="705" y="966"/>
                  </a:lnTo>
                  <a:lnTo>
                    <a:pt x="735" y="956"/>
                  </a:lnTo>
                  <a:lnTo>
                    <a:pt x="754" y="947"/>
                  </a:lnTo>
                  <a:lnTo>
                    <a:pt x="783" y="937"/>
                  </a:lnTo>
                  <a:lnTo>
                    <a:pt x="802" y="918"/>
                  </a:lnTo>
                  <a:lnTo>
                    <a:pt x="831" y="908"/>
                  </a:lnTo>
                  <a:lnTo>
                    <a:pt x="860" y="899"/>
                  </a:lnTo>
                  <a:lnTo>
                    <a:pt x="880" y="888"/>
                  </a:lnTo>
                  <a:lnTo>
                    <a:pt x="908" y="879"/>
                  </a:lnTo>
                  <a:lnTo>
                    <a:pt x="928" y="869"/>
                  </a:lnTo>
                  <a:lnTo>
                    <a:pt x="956" y="869"/>
                  </a:lnTo>
                  <a:lnTo>
                    <a:pt x="976" y="869"/>
                  </a:lnTo>
                  <a:lnTo>
                    <a:pt x="1005" y="869"/>
                  </a:lnTo>
                  <a:lnTo>
                    <a:pt x="1025" y="869"/>
                  </a:lnTo>
                  <a:lnTo>
                    <a:pt x="1053" y="869"/>
                  </a:lnTo>
                  <a:lnTo>
                    <a:pt x="1073" y="860"/>
                  </a:lnTo>
                  <a:lnTo>
                    <a:pt x="1101" y="860"/>
                  </a:lnTo>
                  <a:lnTo>
                    <a:pt x="1121" y="860"/>
                  </a:lnTo>
                  <a:lnTo>
                    <a:pt x="1150" y="869"/>
                  </a:lnTo>
                  <a:lnTo>
                    <a:pt x="1169" y="869"/>
                  </a:lnTo>
                  <a:lnTo>
                    <a:pt x="1198" y="869"/>
                  </a:lnTo>
                  <a:lnTo>
                    <a:pt x="1227" y="869"/>
                  </a:lnTo>
                  <a:lnTo>
                    <a:pt x="1246" y="869"/>
                  </a:lnTo>
                  <a:lnTo>
                    <a:pt x="1276" y="869"/>
                  </a:lnTo>
                  <a:lnTo>
                    <a:pt x="1305" y="879"/>
                  </a:lnTo>
                  <a:lnTo>
                    <a:pt x="1324" y="879"/>
                  </a:lnTo>
                  <a:lnTo>
                    <a:pt x="1343" y="888"/>
                  </a:lnTo>
                  <a:lnTo>
                    <a:pt x="1372" y="899"/>
                  </a:lnTo>
                  <a:lnTo>
                    <a:pt x="1391" y="908"/>
                  </a:lnTo>
                  <a:lnTo>
                    <a:pt x="1420" y="918"/>
                  </a:lnTo>
                  <a:lnTo>
                    <a:pt x="1439" y="927"/>
                  </a:lnTo>
                  <a:lnTo>
                    <a:pt x="1469" y="937"/>
                  </a:lnTo>
                  <a:lnTo>
                    <a:pt x="1489" y="947"/>
                  </a:lnTo>
                  <a:lnTo>
                    <a:pt x="1517" y="956"/>
                  </a:lnTo>
                  <a:lnTo>
                    <a:pt x="1537" y="966"/>
                  </a:lnTo>
                  <a:lnTo>
                    <a:pt x="1565" y="975"/>
                  </a:lnTo>
                  <a:lnTo>
                    <a:pt x="1595" y="985"/>
                  </a:lnTo>
                  <a:lnTo>
                    <a:pt x="1614" y="995"/>
                  </a:lnTo>
                  <a:lnTo>
                    <a:pt x="1643" y="1005"/>
                  </a:lnTo>
                  <a:lnTo>
                    <a:pt x="1671" y="1014"/>
                  </a:lnTo>
                  <a:lnTo>
                    <a:pt x="1691" y="1024"/>
                  </a:lnTo>
                  <a:lnTo>
                    <a:pt x="1720" y="1033"/>
                  </a:lnTo>
                  <a:lnTo>
                    <a:pt x="1749" y="1053"/>
                  </a:lnTo>
                  <a:lnTo>
                    <a:pt x="1779" y="1063"/>
                  </a:lnTo>
                  <a:lnTo>
                    <a:pt x="1797" y="1081"/>
                  </a:lnTo>
                  <a:lnTo>
                    <a:pt x="1827" y="1092"/>
                  </a:lnTo>
                  <a:lnTo>
                    <a:pt x="1855" y="1101"/>
                  </a:lnTo>
                  <a:lnTo>
                    <a:pt x="1885" y="1120"/>
                  </a:lnTo>
                  <a:lnTo>
                    <a:pt x="1913" y="1130"/>
                  </a:lnTo>
                  <a:lnTo>
                    <a:pt x="1923" y="1140"/>
                  </a:lnTo>
                  <a:lnTo>
                    <a:pt x="1942" y="1140"/>
                  </a:lnTo>
                  <a:lnTo>
                    <a:pt x="1961" y="1140"/>
                  </a:lnTo>
                  <a:lnTo>
                    <a:pt x="1981" y="1150"/>
                  </a:lnTo>
                  <a:lnTo>
                    <a:pt x="1991" y="1150"/>
                  </a:lnTo>
                  <a:lnTo>
                    <a:pt x="2011" y="1150"/>
                  </a:lnTo>
                  <a:lnTo>
                    <a:pt x="2030" y="1159"/>
                  </a:lnTo>
                  <a:lnTo>
                    <a:pt x="2049" y="1159"/>
                  </a:lnTo>
                  <a:lnTo>
                    <a:pt x="2078" y="1150"/>
                  </a:lnTo>
                  <a:lnTo>
                    <a:pt x="2107" y="1150"/>
                  </a:lnTo>
                  <a:lnTo>
                    <a:pt x="2136" y="1140"/>
                  </a:lnTo>
                  <a:lnTo>
                    <a:pt x="2165" y="1130"/>
                  </a:lnTo>
                  <a:lnTo>
                    <a:pt x="2193" y="1120"/>
                  </a:lnTo>
                  <a:lnTo>
                    <a:pt x="2223" y="1120"/>
                  </a:lnTo>
                  <a:lnTo>
                    <a:pt x="2262" y="1111"/>
                  </a:lnTo>
                  <a:lnTo>
                    <a:pt x="2290" y="1101"/>
                  </a:lnTo>
                  <a:lnTo>
                    <a:pt x="2310" y="1081"/>
                  </a:lnTo>
                  <a:lnTo>
                    <a:pt x="2338" y="1072"/>
                  </a:lnTo>
                  <a:lnTo>
                    <a:pt x="2358" y="1053"/>
                  </a:lnTo>
                  <a:lnTo>
                    <a:pt x="2388" y="1033"/>
                  </a:lnTo>
                  <a:lnTo>
                    <a:pt x="2407" y="1014"/>
                  </a:lnTo>
                  <a:lnTo>
                    <a:pt x="2426" y="995"/>
                  </a:lnTo>
                  <a:lnTo>
                    <a:pt x="2455" y="975"/>
                  </a:lnTo>
                  <a:lnTo>
                    <a:pt x="2474" y="956"/>
                  </a:lnTo>
                  <a:lnTo>
                    <a:pt x="2494" y="937"/>
                  </a:lnTo>
                  <a:lnTo>
                    <a:pt x="2513" y="908"/>
                  </a:lnTo>
                  <a:lnTo>
                    <a:pt x="2522" y="888"/>
                  </a:lnTo>
                  <a:lnTo>
                    <a:pt x="2542" y="869"/>
                  </a:lnTo>
                  <a:lnTo>
                    <a:pt x="2552" y="850"/>
                  </a:lnTo>
                  <a:lnTo>
                    <a:pt x="2570" y="821"/>
                  </a:lnTo>
                  <a:lnTo>
                    <a:pt x="2581" y="802"/>
                  </a:lnTo>
                  <a:lnTo>
                    <a:pt x="2600" y="782"/>
                  </a:lnTo>
                  <a:lnTo>
                    <a:pt x="2619" y="754"/>
                  </a:lnTo>
                  <a:lnTo>
                    <a:pt x="2639" y="724"/>
                  </a:lnTo>
                  <a:lnTo>
                    <a:pt x="2658" y="695"/>
                  </a:lnTo>
                  <a:lnTo>
                    <a:pt x="2678" y="667"/>
                  </a:lnTo>
                  <a:lnTo>
                    <a:pt x="2696" y="637"/>
                  </a:lnTo>
                  <a:lnTo>
                    <a:pt x="2715" y="609"/>
                  </a:lnTo>
                  <a:lnTo>
                    <a:pt x="2726" y="579"/>
                  </a:lnTo>
                  <a:lnTo>
                    <a:pt x="2745" y="550"/>
                  </a:lnTo>
                  <a:lnTo>
                    <a:pt x="2764" y="531"/>
                  </a:lnTo>
                  <a:lnTo>
                    <a:pt x="2793" y="502"/>
                  </a:lnTo>
                  <a:lnTo>
                    <a:pt x="2812" y="483"/>
                  </a:lnTo>
                  <a:lnTo>
                    <a:pt x="2832" y="453"/>
                  </a:lnTo>
                  <a:lnTo>
                    <a:pt x="2851" y="434"/>
                  </a:lnTo>
                  <a:lnTo>
                    <a:pt x="2871" y="405"/>
                  </a:lnTo>
                  <a:lnTo>
                    <a:pt x="2890" y="386"/>
                  </a:lnTo>
                  <a:lnTo>
                    <a:pt x="2910" y="357"/>
                  </a:lnTo>
                  <a:lnTo>
                    <a:pt x="2929" y="347"/>
                  </a:lnTo>
                  <a:lnTo>
                    <a:pt x="2938" y="328"/>
                  </a:lnTo>
                  <a:lnTo>
                    <a:pt x="2958" y="318"/>
                  </a:lnTo>
                  <a:lnTo>
                    <a:pt x="2977" y="299"/>
                  </a:lnTo>
                  <a:lnTo>
                    <a:pt x="2986" y="290"/>
                  </a:lnTo>
                  <a:lnTo>
                    <a:pt x="3005" y="270"/>
                  </a:lnTo>
                  <a:lnTo>
                    <a:pt x="3016" y="251"/>
                  </a:lnTo>
                  <a:lnTo>
                    <a:pt x="3035" y="241"/>
                  </a:lnTo>
                  <a:lnTo>
                    <a:pt x="3055" y="221"/>
                  </a:lnTo>
                  <a:lnTo>
                    <a:pt x="3083" y="202"/>
                  </a:lnTo>
                  <a:lnTo>
                    <a:pt x="3112" y="193"/>
                  </a:lnTo>
                  <a:lnTo>
                    <a:pt x="3131" y="173"/>
                  </a:lnTo>
                  <a:lnTo>
                    <a:pt x="3161" y="154"/>
                  </a:lnTo>
                  <a:lnTo>
                    <a:pt x="3189" y="135"/>
                  </a:lnTo>
                  <a:lnTo>
                    <a:pt x="3209" y="125"/>
                  </a:lnTo>
                  <a:lnTo>
                    <a:pt x="3237" y="106"/>
                  </a:lnTo>
                  <a:lnTo>
                    <a:pt x="3257" y="96"/>
                  </a:lnTo>
                  <a:lnTo>
                    <a:pt x="3276" y="87"/>
                  </a:lnTo>
                  <a:lnTo>
                    <a:pt x="3306" y="76"/>
                  </a:lnTo>
                  <a:lnTo>
                    <a:pt x="3324" y="67"/>
                  </a:lnTo>
                  <a:lnTo>
                    <a:pt x="3344" y="57"/>
                  </a:lnTo>
                  <a:lnTo>
                    <a:pt x="3363" y="48"/>
                  </a:lnTo>
                  <a:lnTo>
                    <a:pt x="3393" y="28"/>
                  </a:lnTo>
                  <a:lnTo>
                    <a:pt x="3412" y="19"/>
                  </a:lnTo>
                  <a:lnTo>
                    <a:pt x="3441" y="19"/>
                  </a:lnTo>
                  <a:lnTo>
                    <a:pt x="3469" y="19"/>
                  </a:lnTo>
                  <a:lnTo>
                    <a:pt x="3489" y="9"/>
                  </a:lnTo>
                  <a:lnTo>
                    <a:pt x="3518" y="9"/>
                  </a:lnTo>
                  <a:lnTo>
                    <a:pt x="3547" y="9"/>
                  </a:lnTo>
                  <a:lnTo>
                    <a:pt x="3575" y="0"/>
                  </a:lnTo>
                  <a:lnTo>
                    <a:pt x="3605" y="0"/>
                  </a:lnTo>
                  <a:lnTo>
                    <a:pt x="3625" y="0"/>
                  </a:lnTo>
                  <a:lnTo>
                    <a:pt x="3653" y="0"/>
                  </a:lnTo>
                  <a:lnTo>
                    <a:pt x="3673" y="0"/>
                  </a:lnTo>
                  <a:lnTo>
                    <a:pt x="3701" y="0"/>
                  </a:lnTo>
                  <a:lnTo>
                    <a:pt x="3721" y="0"/>
                  </a:lnTo>
                  <a:lnTo>
                    <a:pt x="3750" y="0"/>
                  </a:lnTo>
                  <a:lnTo>
                    <a:pt x="3770" y="0"/>
                  </a:lnTo>
                  <a:lnTo>
                    <a:pt x="3798" y="0"/>
                  </a:lnTo>
                  <a:lnTo>
                    <a:pt x="3818" y="0"/>
                  </a:lnTo>
                  <a:lnTo>
                    <a:pt x="3837" y="0"/>
                  </a:lnTo>
                  <a:lnTo>
                    <a:pt x="3866" y="9"/>
                  </a:lnTo>
                  <a:lnTo>
                    <a:pt x="3885" y="19"/>
                  </a:lnTo>
                  <a:lnTo>
                    <a:pt x="3915" y="19"/>
                  </a:lnTo>
                  <a:lnTo>
                    <a:pt x="3934" y="28"/>
                  </a:lnTo>
                  <a:lnTo>
                    <a:pt x="3963" y="37"/>
                  </a:lnTo>
                  <a:lnTo>
                    <a:pt x="3982" y="48"/>
                  </a:lnTo>
                  <a:lnTo>
                    <a:pt x="4011" y="48"/>
                  </a:lnTo>
                  <a:lnTo>
                    <a:pt x="4060" y="57"/>
                  </a:lnTo>
                  <a:lnTo>
                    <a:pt x="4108" y="76"/>
                  </a:lnTo>
                  <a:lnTo>
                    <a:pt x="4156" y="87"/>
                  </a:lnTo>
                  <a:lnTo>
                    <a:pt x="4214" y="96"/>
                  </a:lnTo>
                  <a:lnTo>
                    <a:pt x="4262" y="106"/>
                  </a:lnTo>
                  <a:lnTo>
                    <a:pt x="4311" y="125"/>
                  </a:lnTo>
                  <a:lnTo>
                    <a:pt x="4359" y="135"/>
                  </a:lnTo>
                  <a:lnTo>
                    <a:pt x="4417" y="145"/>
                  </a:lnTo>
                  <a:lnTo>
                    <a:pt x="4437" y="163"/>
                  </a:lnTo>
                  <a:lnTo>
                    <a:pt x="4465" y="193"/>
                  </a:lnTo>
                  <a:lnTo>
                    <a:pt x="4494" y="212"/>
                  </a:lnTo>
                  <a:lnTo>
                    <a:pt x="4524" y="241"/>
                  </a:lnTo>
                  <a:lnTo>
                    <a:pt x="4552" y="260"/>
                  </a:lnTo>
                  <a:lnTo>
                    <a:pt x="4572" y="290"/>
                  </a:lnTo>
                  <a:lnTo>
                    <a:pt x="4600" y="308"/>
                  </a:lnTo>
                  <a:lnTo>
                    <a:pt x="4630" y="338"/>
                  </a:lnTo>
                  <a:lnTo>
                    <a:pt x="4658" y="357"/>
                  </a:lnTo>
                  <a:lnTo>
                    <a:pt x="4678" y="377"/>
                  </a:lnTo>
                  <a:lnTo>
                    <a:pt x="4706" y="405"/>
                  </a:lnTo>
                  <a:lnTo>
                    <a:pt x="4736" y="425"/>
                  </a:lnTo>
                  <a:lnTo>
                    <a:pt x="4755" y="453"/>
                  </a:lnTo>
                  <a:lnTo>
                    <a:pt x="4784" y="473"/>
                  </a:lnTo>
                  <a:lnTo>
                    <a:pt x="4803" y="502"/>
                  </a:lnTo>
                  <a:lnTo>
                    <a:pt x="4832" y="522"/>
                  </a:lnTo>
                  <a:lnTo>
                    <a:pt x="4851" y="541"/>
                  </a:lnTo>
                  <a:lnTo>
                    <a:pt x="4871" y="559"/>
                  </a:lnTo>
                  <a:lnTo>
                    <a:pt x="4881" y="570"/>
                  </a:lnTo>
                  <a:lnTo>
                    <a:pt x="4901" y="589"/>
                  </a:lnTo>
                  <a:lnTo>
                    <a:pt x="4920" y="609"/>
                  </a:lnTo>
                  <a:lnTo>
                    <a:pt x="4939" y="628"/>
                  </a:lnTo>
                  <a:lnTo>
                    <a:pt x="4949" y="637"/>
                  </a:lnTo>
                  <a:lnTo>
                    <a:pt x="4968" y="656"/>
                  </a:lnTo>
                  <a:lnTo>
                    <a:pt x="4977" y="656"/>
                  </a:lnTo>
                  <a:lnTo>
                    <a:pt x="4987" y="667"/>
                  </a:lnTo>
                  <a:lnTo>
                    <a:pt x="5007" y="676"/>
                  </a:lnTo>
                  <a:lnTo>
                    <a:pt x="5026" y="695"/>
                  </a:lnTo>
                  <a:lnTo>
                    <a:pt x="5046" y="704"/>
                  </a:lnTo>
                  <a:lnTo>
                    <a:pt x="5055" y="724"/>
                  </a:lnTo>
                  <a:lnTo>
                    <a:pt x="5074" y="743"/>
                  </a:lnTo>
                  <a:lnTo>
                    <a:pt x="5074" y="763"/>
                  </a:lnTo>
                  <a:lnTo>
                    <a:pt x="5065" y="773"/>
                  </a:lnTo>
                  <a:lnTo>
                    <a:pt x="5055" y="782"/>
                  </a:lnTo>
                  <a:lnTo>
                    <a:pt x="5035" y="792"/>
                  </a:lnTo>
                  <a:lnTo>
                    <a:pt x="5007" y="802"/>
                  </a:lnTo>
                  <a:lnTo>
                    <a:pt x="4987" y="811"/>
                  </a:lnTo>
                  <a:lnTo>
                    <a:pt x="4958" y="811"/>
                  </a:lnTo>
                  <a:lnTo>
                    <a:pt x="4929" y="811"/>
                  </a:lnTo>
                  <a:lnTo>
                    <a:pt x="4910" y="811"/>
                  </a:lnTo>
                  <a:lnTo>
                    <a:pt x="4890" y="802"/>
                  </a:lnTo>
                  <a:lnTo>
                    <a:pt x="4881" y="802"/>
                  </a:lnTo>
                  <a:lnTo>
                    <a:pt x="4862" y="802"/>
                  </a:lnTo>
                  <a:lnTo>
                    <a:pt x="4842" y="792"/>
                  </a:lnTo>
                  <a:lnTo>
                    <a:pt x="4823" y="792"/>
                  </a:lnTo>
                  <a:lnTo>
                    <a:pt x="4814" y="792"/>
                  </a:lnTo>
                  <a:lnTo>
                    <a:pt x="4794" y="792"/>
                  </a:lnTo>
                  <a:lnTo>
                    <a:pt x="4775" y="782"/>
                  </a:lnTo>
                  <a:lnTo>
                    <a:pt x="4736" y="763"/>
                  </a:lnTo>
                  <a:lnTo>
                    <a:pt x="4706" y="743"/>
                  </a:lnTo>
                  <a:lnTo>
                    <a:pt x="4669" y="724"/>
                  </a:lnTo>
                  <a:lnTo>
                    <a:pt x="4630" y="704"/>
                  </a:lnTo>
                  <a:lnTo>
                    <a:pt x="4591" y="685"/>
                  </a:lnTo>
                  <a:lnTo>
                    <a:pt x="4562" y="667"/>
                  </a:lnTo>
                  <a:lnTo>
                    <a:pt x="4524" y="647"/>
                  </a:lnTo>
                  <a:lnTo>
                    <a:pt x="4494" y="628"/>
                  </a:lnTo>
                  <a:lnTo>
                    <a:pt x="4455" y="609"/>
                  </a:lnTo>
                  <a:lnTo>
                    <a:pt x="4417" y="598"/>
                  </a:lnTo>
                  <a:lnTo>
                    <a:pt x="4379" y="579"/>
                  </a:lnTo>
                  <a:lnTo>
                    <a:pt x="4340" y="570"/>
                  </a:lnTo>
                  <a:lnTo>
                    <a:pt x="4311" y="550"/>
                  </a:lnTo>
                  <a:lnTo>
                    <a:pt x="4272" y="541"/>
                  </a:lnTo>
                  <a:lnTo>
                    <a:pt x="4233" y="522"/>
                  </a:lnTo>
                  <a:lnTo>
                    <a:pt x="4204" y="511"/>
                  </a:lnTo>
                  <a:lnTo>
                    <a:pt x="4175" y="502"/>
                  </a:lnTo>
                  <a:lnTo>
                    <a:pt x="4147" y="492"/>
                  </a:lnTo>
                  <a:lnTo>
                    <a:pt x="4117" y="483"/>
                  </a:lnTo>
                  <a:lnTo>
                    <a:pt x="4088" y="473"/>
                  </a:lnTo>
                  <a:lnTo>
                    <a:pt x="4060" y="463"/>
                  </a:lnTo>
                  <a:lnTo>
                    <a:pt x="4030" y="453"/>
                  </a:lnTo>
                  <a:lnTo>
                    <a:pt x="4002" y="444"/>
                  </a:lnTo>
                  <a:lnTo>
                    <a:pt x="3972" y="434"/>
                  </a:lnTo>
                  <a:lnTo>
                    <a:pt x="3943" y="434"/>
                  </a:lnTo>
                  <a:lnTo>
                    <a:pt x="3915" y="425"/>
                  </a:lnTo>
                  <a:lnTo>
                    <a:pt x="3885" y="425"/>
                  </a:lnTo>
                  <a:lnTo>
                    <a:pt x="3856" y="416"/>
                  </a:lnTo>
                  <a:lnTo>
                    <a:pt x="3827" y="416"/>
                  </a:lnTo>
                  <a:lnTo>
                    <a:pt x="3798" y="416"/>
                  </a:lnTo>
                  <a:lnTo>
                    <a:pt x="3770" y="405"/>
                  </a:lnTo>
                  <a:lnTo>
                    <a:pt x="3740" y="405"/>
                  </a:lnTo>
                  <a:lnTo>
                    <a:pt x="3692" y="416"/>
                  </a:lnTo>
                  <a:lnTo>
                    <a:pt x="3653" y="425"/>
                  </a:lnTo>
                  <a:lnTo>
                    <a:pt x="3614" y="434"/>
                  </a:lnTo>
                  <a:lnTo>
                    <a:pt x="3575" y="444"/>
                  </a:lnTo>
                  <a:lnTo>
                    <a:pt x="3547" y="463"/>
                  </a:lnTo>
                  <a:lnTo>
                    <a:pt x="3508" y="483"/>
                  </a:lnTo>
                  <a:lnTo>
                    <a:pt x="3469" y="502"/>
                  </a:lnTo>
                  <a:lnTo>
                    <a:pt x="3441" y="531"/>
                  </a:lnTo>
                  <a:lnTo>
                    <a:pt x="3412" y="550"/>
                  </a:lnTo>
                  <a:lnTo>
                    <a:pt x="3382" y="579"/>
                  </a:lnTo>
                  <a:lnTo>
                    <a:pt x="3354" y="598"/>
                  </a:lnTo>
                  <a:lnTo>
                    <a:pt x="3324" y="618"/>
                  </a:lnTo>
                  <a:lnTo>
                    <a:pt x="3296" y="647"/>
                  </a:lnTo>
                  <a:lnTo>
                    <a:pt x="3267" y="676"/>
                  </a:lnTo>
                  <a:lnTo>
                    <a:pt x="3237" y="695"/>
                  </a:lnTo>
                  <a:lnTo>
                    <a:pt x="3218" y="724"/>
                  </a:lnTo>
                  <a:lnTo>
                    <a:pt x="3199" y="754"/>
                  </a:lnTo>
                  <a:lnTo>
                    <a:pt x="3180" y="782"/>
                  </a:lnTo>
                  <a:lnTo>
                    <a:pt x="3161" y="821"/>
                  </a:lnTo>
                  <a:lnTo>
                    <a:pt x="3141" y="850"/>
                  </a:lnTo>
                  <a:lnTo>
                    <a:pt x="3122" y="879"/>
                  </a:lnTo>
                  <a:lnTo>
                    <a:pt x="3103" y="918"/>
                  </a:lnTo>
                  <a:lnTo>
                    <a:pt x="3092" y="956"/>
                  </a:lnTo>
                  <a:lnTo>
                    <a:pt x="3073" y="985"/>
                  </a:lnTo>
                  <a:lnTo>
                    <a:pt x="3044" y="1014"/>
                  </a:lnTo>
                  <a:lnTo>
                    <a:pt x="3025" y="1033"/>
                  </a:lnTo>
                  <a:lnTo>
                    <a:pt x="3005" y="1053"/>
                  </a:lnTo>
                  <a:lnTo>
                    <a:pt x="2977" y="1072"/>
                  </a:lnTo>
                  <a:lnTo>
                    <a:pt x="2958" y="1101"/>
                  </a:lnTo>
                  <a:lnTo>
                    <a:pt x="2938" y="1120"/>
                  </a:lnTo>
                  <a:lnTo>
                    <a:pt x="2910" y="1140"/>
                  </a:lnTo>
                  <a:lnTo>
                    <a:pt x="2890" y="1159"/>
                  </a:lnTo>
                  <a:lnTo>
                    <a:pt x="2860" y="1198"/>
                  </a:lnTo>
                  <a:lnTo>
                    <a:pt x="2841" y="1226"/>
                  </a:lnTo>
                  <a:lnTo>
                    <a:pt x="2812" y="1256"/>
                  </a:lnTo>
                  <a:lnTo>
                    <a:pt x="2793" y="1285"/>
                  </a:lnTo>
                  <a:lnTo>
                    <a:pt x="2764" y="1323"/>
                  </a:lnTo>
                  <a:lnTo>
                    <a:pt x="2735" y="1352"/>
                  </a:lnTo>
                  <a:lnTo>
                    <a:pt x="2715" y="1382"/>
                  </a:lnTo>
                  <a:lnTo>
                    <a:pt x="2687" y="1421"/>
                  </a:lnTo>
                  <a:lnTo>
                    <a:pt x="2658" y="1430"/>
                  </a:lnTo>
                  <a:lnTo>
                    <a:pt x="2629" y="1440"/>
                  </a:lnTo>
                  <a:lnTo>
                    <a:pt x="2600" y="1458"/>
                  </a:lnTo>
                  <a:lnTo>
                    <a:pt x="2570" y="1469"/>
                  </a:lnTo>
                  <a:lnTo>
                    <a:pt x="2542" y="1478"/>
                  </a:lnTo>
                  <a:lnTo>
                    <a:pt x="2513" y="1497"/>
                  </a:lnTo>
                  <a:lnTo>
                    <a:pt x="2483" y="1507"/>
                  </a:lnTo>
                  <a:lnTo>
                    <a:pt x="2455" y="1517"/>
                  </a:lnTo>
                  <a:lnTo>
                    <a:pt x="2416" y="1497"/>
                  </a:lnTo>
                  <a:lnTo>
                    <a:pt x="2377" y="1488"/>
                  </a:lnTo>
                  <a:lnTo>
                    <a:pt x="2338" y="1469"/>
                  </a:lnTo>
                  <a:lnTo>
                    <a:pt x="2301" y="1458"/>
                  </a:lnTo>
                  <a:lnTo>
                    <a:pt x="2262" y="1449"/>
                  </a:lnTo>
                  <a:lnTo>
                    <a:pt x="2223" y="1440"/>
                  </a:lnTo>
                  <a:lnTo>
                    <a:pt x="2184" y="1430"/>
                  </a:lnTo>
                  <a:lnTo>
                    <a:pt x="2145" y="1421"/>
                  </a:lnTo>
                  <a:lnTo>
                    <a:pt x="2117" y="1410"/>
                  </a:lnTo>
                  <a:lnTo>
                    <a:pt x="2087" y="1410"/>
                  </a:lnTo>
                  <a:lnTo>
                    <a:pt x="2049" y="1410"/>
                  </a:lnTo>
                  <a:lnTo>
                    <a:pt x="2020" y="1401"/>
                  </a:lnTo>
                  <a:lnTo>
                    <a:pt x="1991" y="1401"/>
                  </a:lnTo>
                  <a:lnTo>
                    <a:pt x="1961" y="1401"/>
                  </a:lnTo>
                  <a:lnTo>
                    <a:pt x="1933" y="1401"/>
                  </a:lnTo>
                  <a:lnTo>
                    <a:pt x="1894" y="1401"/>
                  </a:lnTo>
                  <a:lnTo>
                    <a:pt x="1865" y="1401"/>
                  </a:lnTo>
                  <a:lnTo>
                    <a:pt x="1836" y="1401"/>
                  </a:lnTo>
                  <a:lnTo>
                    <a:pt x="1807" y="1401"/>
                  </a:lnTo>
                  <a:lnTo>
                    <a:pt x="1779" y="1401"/>
                  </a:lnTo>
                  <a:lnTo>
                    <a:pt x="1749" y="1391"/>
                  </a:lnTo>
                  <a:lnTo>
                    <a:pt x="1710" y="1391"/>
                  </a:lnTo>
                  <a:lnTo>
                    <a:pt x="1682" y="1391"/>
                  </a:lnTo>
                  <a:lnTo>
                    <a:pt x="1653" y="1382"/>
                  </a:lnTo>
                  <a:lnTo>
                    <a:pt x="1614" y="1382"/>
                  </a:lnTo>
                  <a:lnTo>
                    <a:pt x="1584" y="1371"/>
                  </a:lnTo>
                  <a:lnTo>
                    <a:pt x="1556" y="1371"/>
                  </a:lnTo>
                  <a:lnTo>
                    <a:pt x="1517" y="1362"/>
                  </a:lnTo>
                  <a:lnTo>
                    <a:pt x="1489" y="1352"/>
                  </a:lnTo>
                  <a:lnTo>
                    <a:pt x="1450" y="1333"/>
                  </a:lnTo>
                  <a:lnTo>
                    <a:pt x="1411" y="1323"/>
                  </a:lnTo>
                  <a:lnTo>
                    <a:pt x="1372" y="1304"/>
                  </a:lnTo>
                  <a:lnTo>
                    <a:pt x="1324" y="1323"/>
                  </a:lnTo>
                  <a:lnTo>
                    <a:pt x="1285" y="1343"/>
                  </a:lnTo>
                  <a:lnTo>
                    <a:pt x="1237" y="1352"/>
                  </a:lnTo>
                  <a:lnTo>
                    <a:pt x="1188" y="1371"/>
                  </a:lnTo>
                  <a:lnTo>
                    <a:pt x="1140" y="1391"/>
                  </a:lnTo>
                  <a:lnTo>
                    <a:pt x="1092" y="1410"/>
                  </a:lnTo>
                  <a:lnTo>
                    <a:pt x="1043" y="1421"/>
                  </a:lnTo>
                  <a:lnTo>
                    <a:pt x="995" y="1440"/>
                  </a:lnTo>
                  <a:lnTo>
                    <a:pt x="947" y="1469"/>
                  </a:lnTo>
                  <a:lnTo>
                    <a:pt x="908" y="1497"/>
                  </a:lnTo>
                  <a:lnTo>
                    <a:pt x="860" y="1527"/>
                  </a:lnTo>
                  <a:lnTo>
                    <a:pt x="821" y="1546"/>
                  </a:lnTo>
                  <a:lnTo>
                    <a:pt x="773" y="1575"/>
                  </a:lnTo>
                  <a:lnTo>
                    <a:pt x="735" y="1603"/>
                  </a:lnTo>
                  <a:lnTo>
                    <a:pt x="686" y="1633"/>
                  </a:lnTo>
                  <a:lnTo>
                    <a:pt x="648" y="1662"/>
                  </a:lnTo>
                  <a:lnTo>
                    <a:pt x="618" y="1681"/>
                  </a:lnTo>
                  <a:lnTo>
                    <a:pt x="590" y="1700"/>
                  </a:lnTo>
                  <a:lnTo>
                    <a:pt x="570" y="1720"/>
                  </a:lnTo>
                  <a:lnTo>
                    <a:pt x="540" y="1739"/>
                  </a:lnTo>
                  <a:lnTo>
                    <a:pt x="512" y="1759"/>
                  </a:lnTo>
                  <a:lnTo>
                    <a:pt x="483" y="1778"/>
                  </a:lnTo>
                  <a:lnTo>
                    <a:pt x="454" y="1797"/>
                  </a:lnTo>
                  <a:lnTo>
                    <a:pt x="434" y="1817"/>
                  </a:lnTo>
                  <a:lnTo>
                    <a:pt x="377" y="1817"/>
                  </a:lnTo>
                  <a:lnTo>
                    <a:pt x="328" y="1826"/>
                  </a:lnTo>
                  <a:lnTo>
                    <a:pt x="271" y="1836"/>
                  </a:lnTo>
                  <a:lnTo>
                    <a:pt x="213" y="1836"/>
                  </a:lnTo>
                  <a:lnTo>
                    <a:pt x="163" y="1845"/>
                  </a:lnTo>
                  <a:lnTo>
                    <a:pt x="106" y="1855"/>
                  </a:lnTo>
                  <a:lnTo>
                    <a:pt x="57" y="1855"/>
                  </a:lnTo>
                  <a:lnTo>
                    <a:pt x="0" y="1865"/>
                  </a:lnTo>
                  <a:close/>
                </a:path>
              </a:pathLst>
            </a:custGeom>
            <a:solidFill>
              <a:srgbClr val="E07038"/>
            </a:solidFill>
            <a:ln w="9525">
              <a:noFill/>
              <a:round/>
              <a:headEnd/>
              <a:tailEnd/>
            </a:ln>
          </p:spPr>
          <p:txBody>
            <a:bodyPr>
              <a:prstTxWarp prst="textNoShape">
                <a:avLst/>
              </a:prstTxWarp>
            </a:bodyPr>
            <a:lstStyle/>
            <a:p>
              <a:endParaRPr lang="en-US"/>
            </a:p>
          </p:txBody>
        </p:sp>
        <p:sp>
          <p:nvSpPr>
            <p:cNvPr id="63528" name="Freeform 362"/>
            <p:cNvSpPr>
              <a:spLocks/>
            </p:cNvSpPr>
            <p:nvPr/>
          </p:nvSpPr>
          <p:spPr bwMode="auto">
            <a:xfrm>
              <a:off x="1460" y="3039"/>
              <a:ext cx="632" cy="233"/>
            </a:xfrm>
            <a:custGeom>
              <a:avLst/>
              <a:gdLst>
                <a:gd name="T0" fmla="*/ 29 w 5055"/>
                <a:gd name="T1" fmla="*/ 1748 h 1865"/>
                <a:gd name="T2" fmla="*/ 106 w 5055"/>
                <a:gd name="T3" fmla="*/ 1585 h 1865"/>
                <a:gd name="T4" fmla="*/ 222 w 5055"/>
                <a:gd name="T5" fmla="*/ 1401 h 1865"/>
                <a:gd name="T6" fmla="*/ 338 w 5055"/>
                <a:gd name="T7" fmla="*/ 1237 h 1865"/>
                <a:gd name="T8" fmla="*/ 454 w 5055"/>
                <a:gd name="T9" fmla="*/ 1120 h 1865"/>
                <a:gd name="T10" fmla="*/ 570 w 5055"/>
                <a:gd name="T11" fmla="*/ 1044 h 1865"/>
                <a:gd name="T12" fmla="*/ 705 w 5055"/>
                <a:gd name="T13" fmla="*/ 966 h 1865"/>
                <a:gd name="T14" fmla="*/ 880 w 5055"/>
                <a:gd name="T15" fmla="*/ 888 h 1865"/>
                <a:gd name="T16" fmla="*/ 1053 w 5055"/>
                <a:gd name="T17" fmla="*/ 869 h 1865"/>
                <a:gd name="T18" fmla="*/ 1227 w 5055"/>
                <a:gd name="T19" fmla="*/ 869 h 1865"/>
                <a:gd name="T20" fmla="*/ 1391 w 5055"/>
                <a:gd name="T21" fmla="*/ 908 h 1865"/>
                <a:gd name="T22" fmla="*/ 1565 w 5055"/>
                <a:gd name="T23" fmla="*/ 975 h 1865"/>
                <a:gd name="T24" fmla="*/ 1749 w 5055"/>
                <a:gd name="T25" fmla="*/ 1053 h 1865"/>
                <a:gd name="T26" fmla="*/ 1923 w 5055"/>
                <a:gd name="T27" fmla="*/ 1140 h 1865"/>
                <a:gd name="T28" fmla="*/ 2049 w 5055"/>
                <a:gd name="T29" fmla="*/ 1159 h 1865"/>
                <a:gd name="T30" fmla="*/ 2262 w 5055"/>
                <a:gd name="T31" fmla="*/ 1111 h 1865"/>
                <a:gd name="T32" fmla="*/ 2426 w 5055"/>
                <a:gd name="T33" fmla="*/ 995 h 1865"/>
                <a:gd name="T34" fmla="*/ 2552 w 5055"/>
                <a:gd name="T35" fmla="*/ 850 h 1865"/>
                <a:gd name="T36" fmla="*/ 2678 w 5055"/>
                <a:gd name="T37" fmla="*/ 667 h 1865"/>
                <a:gd name="T38" fmla="*/ 2812 w 5055"/>
                <a:gd name="T39" fmla="*/ 483 h 1865"/>
                <a:gd name="T40" fmla="*/ 2938 w 5055"/>
                <a:gd name="T41" fmla="*/ 328 h 1865"/>
                <a:gd name="T42" fmla="*/ 3055 w 5055"/>
                <a:gd name="T43" fmla="*/ 221 h 1865"/>
                <a:gd name="T44" fmla="*/ 3237 w 5055"/>
                <a:gd name="T45" fmla="*/ 106 h 1865"/>
                <a:gd name="T46" fmla="*/ 3393 w 5055"/>
                <a:gd name="T47" fmla="*/ 28 h 1865"/>
                <a:gd name="T48" fmla="*/ 3575 w 5055"/>
                <a:gd name="T49" fmla="*/ 0 h 1865"/>
                <a:gd name="T50" fmla="*/ 3750 w 5055"/>
                <a:gd name="T51" fmla="*/ 0 h 1865"/>
                <a:gd name="T52" fmla="*/ 3915 w 5055"/>
                <a:gd name="T53" fmla="*/ 19 h 1865"/>
                <a:gd name="T54" fmla="*/ 4156 w 5055"/>
                <a:gd name="T55" fmla="*/ 87 h 1865"/>
                <a:gd name="T56" fmla="*/ 4465 w 5055"/>
                <a:gd name="T57" fmla="*/ 193 h 1865"/>
                <a:gd name="T58" fmla="*/ 4658 w 5055"/>
                <a:gd name="T59" fmla="*/ 357 h 1865"/>
                <a:gd name="T60" fmla="*/ 4832 w 5055"/>
                <a:gd name="T61" fmla="*/ 522 h 1865"/>
                <a:gd name="T62" fmla="*/ 4949 w 5055"/>
                <a:gd name="T63" fmla="*/ 637 h 1865"/>
                <a:gd name="T64" fmla="*/ 5055 w 5055"/>
                <a:gd name="T65" fmla="*/ 724 h 1865"/>
                <a:gd name="T66" fmla="*/ 4968 w 5055"/>
                <a:gd name="T67" fmla="*/ 792 h 1865"/>
                <a:gd name="T68" fmla="*/ 4842 w 5055"/>
                <a:gd name="T69" fmla="*/ 773 h 1865"/>
                <a:gd name="T70" fmla="*/ 4669 w 5055"/>
                <a:gd name="T71" fmla="*/ 685 h 1865"/>
                <a:gd name="T72" fmla="*/ 4407 w 5055"/>
                <a:gd name="T73" fmla="*/ 522 h 1865"/>
                <a:gd name="T74" fmla="*/ 4166 w 5055"/>
                <a:gd name="T75" fmla="*/ 405 h 1865"/>
                <a:gd name="T76" fmla="*/ 3952 w 5055"/>
                <a:gd name="T77" fmla="*/ 318 h 1865"/>
                <a:gd name="T78" fmla="*/ 3750 w 5055"/>
                <a:gd name="T79" fmla="*/ 270 h 1865"/>
                <a:gd name="T80" fmla="*/ 3480 w 5055"/>
                <a:gd name="T81" fmla="*/ 328 h 1865"/>
                <a:gd name="T82" fmla="*/ 3286 w 5055"/>
                <a:gd name="T83" fmla="*/ 502 h 1865"/>
                <a:gd name="T84" fmla="*/ 3151 w 5055"/>
                <a:gd name="T85" fmla="*/ 715 h 1865"/>
                <a:gd name="T86" fmla="*/ 3025 w 5055"/>
                <a:gd name="T87" fmla="*/ 937 h 1865"/>
                <a:gd name="T88" fmla="*/ 2851 w 5055"/>
                <a:gd name="T89" fmla="*/ 1101 h 1865"/>
                <a:gd name="T90" fmla="*/ 2678 w 5055"/>
                <a:gd name="T91" fmla="*/ 1285 h 1865"/>
                <a:gd name="T92" fmla="*/ 2464 w 5055"/>
                <a:gd name="T93" fmla="*/ 1440 h 1865"/>
                <a:gd name="T94" fmla="*/ 2165 w 5055"/>
                <a:gd name="T95" fmla="*/ 1343 h 1865"/>
                <a:gd name="T96" fmla="*/ 1933 w 5055"/>
                <a:gd name="T97" fmla="*/ 1333 h 1865"/>
                <a:gd name="T98" fmla="*/ 1701 w 5055"/>
                <a:gd name="T99" fmla="*/ 1333 h 1865"/>
                <a:gd name="T100" fmla="*/ 1450 w 5055"/>
                <a:gd name="T101" fmla="*/ 1295 h 1865"/>
                <a:gd name="T102" fmla="*/ 1121 w 5055"/>
                <a:gd name="T103" fmla="*/ 1285 h 1865"/>
                <a:gd name="T104" fmla="*/ 792 w 5055"/>
                <a:gd name="T105" fmla="*/ 1449 h 1865"/>
                <a:gd name="T106" fmla="*/ 551 w 5055"/>
                <a:gd name="T107" fmla="*/ 1662 h 1865"/>
                <a:gd name="T108" fmla="*/ 347 w 5055"/>
                <a:gd name="T109" fmla="*/ 1778 h 1865"/>
                <a:gd name="T110" fmla="*/ 48 w 5055"/>
                <a:gd name="T111" fmla="*/ 1855 h 1865"/>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055"/>
                <a:gd name="T169" fmla="*/ 0 h 1865"/>
                <a:gd name="T170" fmla="*/ 5055 w 5055"/>
                <a:gd name="T171" fmla="*/ 1865 h 1865"/>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055" h="1865">
                  <a:moveTo>
                    <a:pt x="0" y="1865"/>
                  </a:moveTo>
                  <a:lnTo>
                    <a:pt x="9" y="1845"/>
                  </a:lnTo>
                  <a:lnTo>
                    <a:pt x="9" y="1826"/>
                  </a:lnTo>
                  <a:lnTo>
                    <a:pt x="20" y="1807"/>
                  </a:lnTo>
                  <a:lnTo>
                    <a:pt x="20" y="1787"/>
                  </a:lnTo>
                  <a:lnTo>
                    <a:pt x="29" y="1768"/>
                  </a:lnTo>
                  <a:lnTo>
                    <a:pt x="29" y="1748"/>
                  </a:lnTo>
                  <a:lnTo>
                    <a:pt x="38" y="1729"/>
                  </a:lnTo>
                  <a:lnTo>
                    <a:pt x="38" y="1711"/>
                  </a:lnTo>
                  <a:lnTo>
                    <a:pt x="57" y="1691"/>
                  </a:lnTo>
                  <a:lnTo>
                    <a:pt x="68" y="1662"/>
                  </a:lnTo>
                  <a:lnTo>
                    <a:pt x="87" y="1633"/>
                  </a:lnTo>
                  <a:lnTo>
                    <a:pt x="96" y="1614"/>
                  </a:lnTo>
                  <a:lnTo>
                    <a:pt x="106" y="1585"/>
                  </a:lnTo>
                  <a:lnTo>
                    <a:pt x="126" y="1566"/>
                  </a:lnTo>
                  <a:lnTo>
                    <a:pt x="135" y="1536"/>
                  </a:lnTo>
                  <a:lnTo>
                    <a:pt x="154" y="1507"/>
                  </a:lnTo>
                  <a:lnTo>
                    <a:pt x="163" y="1488"/>
                  </a:lnTo>
                  <a:lnTo>
                    <a:pt x="183" y="1458"/>
                  </a:lnTo>
                  <a:lnTo>
                    <a:pt x="202" y="1430"/>
                  </a:lnTo>
                  <a:lnTo>
                    <a:pt x="222" y="1401"/>
                  </a:lnTo>
                  <a:lnTo>
                    <a:pt x="232" y="1371"/>
                  </a:lnTo>
                  <a:lnTo>
                    <a:pt x="251" y="1352"/>
                  </a:lnTo>
                  <a:lnTo>
                    <a:pt x="271" y="1323"/>
                  </a:lnTo>
                  <a:lnTo>
                    <a:pt x="289" y="1295"/>
                  </a:lnTo>
                  <a:lnTo>
                    <a:pt x="299" y="1276"/>
                  </a:lnTo>
                  <a:lnTo>
                    <a:pt x="319" y="1256"/>
                  </a:lnTo>
                  <a:lnTo>
                    <a:pt x="338" y="1237"/>
                  </a:lnTo>
                  <a:lnTo>
                    <a:pt x="358" y="1217"/>
                  </a:lnTo>
                  <a:lnTo>
                    <a:pt x="367" y="1198"/>
                  </a:lnTo>
                  <a:lnTo>
                    <a:pt x="386" y="1178"/>
                  </a:lnTo>
                  <a:lnTo>
                    <a:pt x="406" y="1169"/>
                  </a:lnTo>
                  <a:lnTo>
                    <a:pt x="425" y="1150"/>
                  </a:lnTo>
                  <a:lnTo>
                    <a:pt x="434" y="1130"/>
                  </a:lnTo>
                  <a:lnTo>
                    <a:pt x="454" y="1120"/>
                  </a:lnTo>
                  <a:lnTo>
                    <a:pt x="473" y="1111"/>
                  </a:lnTo>
                  <a:lnTo>
                    <a:pt x="492" y="1101"/>
                  </a:lnTo>
                  <a:lnTo>
                    <a:pt x="503" y="1081"/>
                  </a:lnTo>
                  <a:lnTo>
                    <a:pt x="522" y="1072"/>
                  </a:lnTo>
                  <a:lnTo>
                    <a:pt x="540" y="1063"/>
                  </a:lnTo>
                  <a:lnTo>
                    <a:pt x="560" y="1053"/>
                  </a:lnTo>
                  <a:lnTo>
                    <a:pt x="570" y="1044"/>
                  </a:lnTo>
                  <a:lnTo>
                    <a:pt x="590" y="1033"/>
                  </a:lnTo>
                  <a:lnTo>
                    <a:pt x="609" y="1024"/>
                  </a:lnTo>
                  <a:lnTo>
                    <a:pt x="628" y="1014"/>
                  </a:lnTo>
                  <a:lnTo>
                    <a:pt x="648" y="1005"/>
                  </a:lnTo>
                  <a:lnTo>
                    <a:pt x="666" y="985"/>
                  </a:lnTo>
                  <a:lnTo>
                    <a:pt x="686" y="975"/>
                  </a:lnTo>
                  <a:lnTo>
                    <a:pt x="705" y="966"/>
                  </a:lnTo>
                  <a:lnTo>
                    <a:pt x="735" y="956"/>
                  </a:lnTo>
                  <a:lnTo>
                    <a:pt x="754" y="947"/>
                  </a:lnTo>
                  <a:lnTo>
                    <a:pt x="783" y="937"/>
                  </a:lnTo>
                  <a:lnTo>
                    <a:pt x="802" y="918"/>
                  </a:lnTo>
                  <a:lnTo>
                    <a:pt x="831" y="908"/>
                  </a:lnTo>
                  <a:lnTo>
                    <a:pt x="860" y="899"/>
                  </a:lnTo>
                  <a:lnTo>
                    <a:pt x="880" y="888"/>
                  </a:lnTo>
                  <a:lnTo>
                    <a:pt x="908" y="879"/>
                  </a:lnTo>
                  <a:lnTo>
                    <a:pt x="928" y="869"/>
                  </a:lnTo>
                  <a:lnTo>
                    <a:pt x="956" y="869"/>
                  </a:lnTo>
                  <a:lnTo>
                    <a:pt x="976" y="869"/>
                  </a:lnTo>
                  <a:lnTo>
                    <a:pt x="1005" y="869"/>
                  </a:lnTo>
                  <a:lnTo>
                    <a:pt x="1025" y="869"/>
                  </a:lnTo>
                  <a:lnTo>
                    <a:pt x="1053" y="869"/>
                  </a:lnTo>
                  <a:lnTo>
                    <a:pt x="1073" y="860"/>
                  </a:lnTo>
                  <a:lnTo>
                    <a:pt x="1101" y="860"/>
                  </a:lnTo>
                  <a:lnTo>
                    <a:pt x="1121" y="860"/>
                  </a:lnTo>
                  <a:lnTo>
                    <a:pt x="1150" y="869"/>
                  </a:lnTo>
                  <a:lnTo>
                    <a:pt x="1169" y="869"/>
                  </a:lnTo>
                  <a:lnTo>
                    <a:pt x="1198" y="869"/>
                  </a:lnTo>
                  <a:lnTo>
                    <a:pt x="1227" y="869"/>
                  </a:lnTo>
                  <a:lnTo>
                    <a:pt x="1246" y="869"/>
                  </a:lnTo>
                  <a:lnTo>
                    <a:pt x="1276" y="869"/>
                  </a:lnTo>
                  <a:lnTo>
                    <a:pt x="1305" y="879"/>
                  </a:lnTo>
                  <a:lnTo>
                    <a:pt x="1324" y="879"/>
                  </a:lnTo>
                  <a:lnTo>
                    <a:pt x="1343" y="888"/>
                  </a:lnTo>
                  <a:lnTo>
                    <a:pt x="1372" y="899"/>
                  </a:lnTo>
                  <a:lnTo>
                    <a:pt x="1391" y="908"/>
                  </a:lnTo>
                  <a:lnTo>
                    <a:pt x="1420" y="918"/>
                  </a:lnTo>
                  <a:lnTo>
                    <a:pt x="1439" y="927"/>
                  </a:lnTo>
                  <a:lnTo>
                    <a:pt x="1469" y="937"/>
                  </a:lnTo>
                  <a:lnTo>
                    <a:pt x="1489" y="947"/>
                  </a:lnTo>
                  <a:lnTo>
                    <a:pt x="1517" y="956"/>
                  </a:lnTo>
                  <a:lnTo>
                    <a:pt x="1537" y="966"/>
                  </a:lnTo>
                  <a:lnTo>
                    <a:pt x="1565" y="975"/>
                  </a:lnTo>
                  <a:lnTo>
                    <a:pt x="1595" y="985"/>
                  </a:lnTo>
                  <a:lnTo>
                    <a:pt x="1614" y="995"/>
                  </a:lnTo>
                  <a:lnTo>
                    <a:pt x="1643" y="1005"/>
                  </a:lnTo>
                  <a:lnTo>
                    <a:pt x="1671" y="1014"/>
                  </a:lnTo>
                  <a:lnTo>
                    <a:pt x="1691" y="1024"/>
                  </a:lnTo>
                  <a:lnTo>
                    <a:pt x="1720" y="1033"/>
                  </a:lnTo>
                  <a:lnTo>
                    <a:pt x="1749" y="1053"/>
                  </a:lnTo>
                  <a:lnTo>
                    <a:pt x="1779" y="1063"/>
                  </a:lnTo>
                  <a:lnTo>
                    <a:pt x="1797" y="1081"/>
                  </a:lnTo>
                  <a:lnTo>
                    <a:pt x="1827" y="1092"/>
                  </a:lnTo>
                  <a:lnTo>
                    <a:pt x="1855" y="1101"/>
                  </a:lnTo>
                  <a:lnTo>
                    <a:pt x="1885" y="1120"/>
                  </a:lnTo>
                  <a:lnTo>
                    <a:pt x="1913" y="1130"/>
                  </a:lnTo>
                  <a:lnTo>
                    <a:pt x="1923" y="1140"/>
                  </a:lnTo>
                  <a:lnTo>
                    <a:pt x="1942" y="1140"/>
                  </a:lnTo>
                  <a:lnTo>
                    <a:pt x="1961" y="1140"/>
                  </a:lnTo>
                  <a:lnTo>
                    <a:pt x="1981" y="1150"/>
                  </a:lnTo>
                  <a:lnTo>
                    <a:pt x="1991" y="1150"/>
                  </a:lnTo>
                  <a:lnTo>
                    <a:pt x="2011" y="1150"/>
                  </a:lnTo>
                  <a:lnTo>
                    <a:pt x="2030" y="1159"/>
                  </a:lnTo>
                  <a:lnTo>
                    <a:pt x="2049" y="1159"/>
                  </a:lnTo>
                  <a:lnTo>
                    <a:pt x="2078" y="1150"/>
                  </a:lnTo>
                  <a:lnTo>
                    <a:pt x="2107" y="1150"/>
                  </a:lnTo>
                  <a:lnTo>
                    <a:pt x="2136" y="1140"/>
                  </a:lnTo>
                  <a:lnTo>
                    <a:pt x="2165" y="1130"/>
                  </a:lnTo>
                  <a:lnTo>
                    <a:pt x="2193" y="1120"/>
                  </a:lnTo>
                  <a:lnTo>
                    <a:pt x="2223" y="1120"/>
                  </a:lnTo>
                  <a:lnTo>
                    <a:pt x="2262" y="1111"/>
                  </a:lnTo>
                  <a:lnTo>
                    <a:pt x="2290" y="1101"/>
                  </a:lnTo>
                  <a:lnTo>
                    <a:pt x="2310" y="1081"/>
                  </a:lnTo>
                  <a:lnTo>
                    <a:pt x="2338" y="1072"/>
                  </a:lnTo>
                  <a:lnTo>
                    <a:pt x="2358" y="1053"/>
                  </a:lnTo>
                  <a:lnTo>
                    <a:pt x="2388" y="1033"/>
                  </a:lnTo>
                  <a:lnTo>
                    <a:pt x="2407" y="1014"/>
                  </a:lnTo>
                  <a:lnTo>
                    <a:pt x="2426" y="995"/>
                  </a:lnTo>
                  <a:lnTo>
                    <a:pt x="2455" y="975"/>
                  </a:lnTo>
                  <a:lnTo>
                    <a:pt x="2474" y="956"/>
                  </a:lnTo>
                  <a:lnTo>
                    <a:pt x="2494" y="937"/>
                  </a:lnTo>
                  <a:lnTo>
                    <a:pt x="2513" y="908"/>
                  </a:lnTo>
                  <a:lnTo>
                    <a:pt x="2522" y="888"/>
                  </a:lnTo>
                  <a:lnTo>
                    <a:pt x="2542" y="869"/>
                  </a:lnTo>
                  <a:lnTo>
                    <a:pt x="2552" y="850"/>
                  </a:lnTo>
                  <a:lnTo>
                    <a:pt x="2570" y="821"/>
                  </a:lnTo>
                  <a:lnTo>
                    <a:pt x="2581" y="802"/>
                  </a:lnTo>
                  <a:lnTo>
                    <a:pt x="2600" y="782"/>
                  </a:lnTo>
                  <a:lnTo>
                    <a:pt x="2619" y="754"/>
                  </a:lnTo>
                  <a:lnTo>
                    <a:pt x="2639" y="724"/>
                  </a:lnTo>
                  <a:lnTo>
                    <a:pt x="2658" y="695"/>
                  </a:lnTo>
                  <a:lnTo>
                    <a:pt x="2678" y="667"/>
                  </a:lnTo>
                  <a:lnTo>
                    <a:pt x="2696" y="637"/>
                  </a:lnTo>
                  <a:lnTo>
                    <a:pt x="2715" y="609"/>
                  </a:lnTo>
                  <a:lnTo>
                    <a:pt x="2726" y="579"/>
                  </a:lnTo>
                  <a:lnTo>
                    <a:pt x="2745" y="550"/>
                  </a:lnTo>
                  <a:lnTo>
                    <a:pt x="2764" y="531"/>
                  </a:lnTo>
                  <a:lnTo>
                    <a:pt x="2793" y="502"/>
                  </a:lnTo>
                  <a:lnTo>
                    <a:pt x="2812" y="483"/>
                  </a:lnTo>
                  <a:lnTo>
                    <a:pt x="2832" y="453"/>
                  </a:lnTo>
                  <a:lnTo>
                    <a:pt x="2851" y="434"/>
                  </a:lnTo>
                  <a:lnTo>
                    <a:pt x="2871" y="405"/>
                  </a:lnTo>
                  <a:lnTo>
                    <a:pt x="2890" y="386"/>
                  </a:lnTo>
                  <a:lnTo>
                    <a:pt x="2910" y="357"/>
                  </a:lnTo>
                  <a:lnTo>
                    <a:pt x="2929" y="347"/>
                  </a:lnTo>
                  <a:lnTo>
                    <a:pt x="2938" y="328"/>
                  </a:lnTo>
                  <a:lnTo>
                    <a:pt x="2958" y="318"/>
                  </a:lnTo>
                  <a:lnTo>
                    <a:pt x="2977" y="299"/>
                  </a:lnTo>
                  <a:lnTo>
                    <a:pt x="2986" y="290"/>
                  </a:lnTo>
                  <a:lnTo>
                    <a:pt x="3005" y="270"/>
                  </a:lnTo>
                  <a:lnTo>
                    <a:pt x="3016" y="251"/>
                  </a:lnTo>
                  <a:lnTo>
                    <a:pt x="3035" y="241"/>
                  </a:lnTo>
                  <a:lnTo>
                    <a:pt x="3055" y="221"/>
                  </a:lnTo>
                  <a:lnTo>
                    <a:pt x="3083" y="202"/>
                  </a:lnTo>
                  <a:lnTo>
                    <a:pt x="3112" y="193"/>
                  </a:lnTo>
                  <a:lnTo>
                    <a:pt x="3131" y="173"/>
                  </a:lnTo>
                  <a:lnTo>
                    <a:pt x="3161" y="154"/>
                  </a:lnTo>
                  <a:lnTo>
                    <a:pt x="3189" y="135"/>
                  </a:lnTo>
                  <a:lnTo>
                    <a:pt x="3209" y="125"/>
                  </a:lnTo>
                  <a:lnTo>
                    <a:pt x="3237" y="106"/>
                  </a:lnTo>
                  <a:lnTo>
                    <a:pt x="3257" y="96"/>
                  </a:lnTo>
                  <a:lnTo>
                    <a:pt x="3276" y="87"/>
                  </a:lnTo>
                  <a:lnTo>
                    <a:pt x="3306" y="76"/>
                  </a:lnTo>
                  <a:lnTo>
                    <a:pt x="3324" y="67"/>
                  </a:lnTo>
                  <a:lnTo>
                    <a:pt x="3344" y="57"/>
                  </a:lnTo>
                  <a:lnTo>
                    <a:pt x="3363" y="48"/>
                  </a:lnTo>
                  <a:lnTo>
                    <a:pt x="3393" y="28"/>
                  </a:lnTo>
                  <a:lnTo>
                    <a:pt x="3412" y="19"/>
                  </a:lnTo>
                  <a:lnTo>
                    <a:pt x="3441" y="19"/>
                  </a:lnTo>
                  <a:lnTo>
                    <a:pt x="3469" y="19"/>
                  </a:lnTo>
                  <a:lnTo>
                    <a:pt x="3489" y="9"/>
                  </a:lnTo>
                  <a:lnTo>
                    <a:pt x="3518" y="9"/>
                  </a:lnTo>
                  <a:lnTo>
                    <a:pt x="3547" y="9"/>
                  </a:lnTo>
                  <a:lnTo>
                    <a:pt x="3575" y="0"/>
                  </a:lnTo>
                  <a:lnTo>
                    <a:pt x="3605" y="0"/>
                  </a:lnTo>
                  <a:lnTo>
                    <a:pt x="3625" y="0"/>
                  </a:lnTo>
                  <a:lnTo>
                    <a:pt x="3653" y="0"/>
                  </a:lnTo>
                  <a:lnTo>
                    <a:pt x="3673" y="0"/>
                  </a:lnTo>
                  <a:lnTo>
                    <a:pt x="3701" y="0"/>
                  </a:lnTo>
                  <a:lnTo>
                    <a:pt x="3721" y="0"/>
                  </a:lnTo>
                  <a:lnTo>
                    <a:pt x="3750" y="0"/>
                  </a:lnTo>
                  <a:lnTo>
                    <a:pt x="3770" y="0"/>
                  </a:lnTo>
                  <a:lnTo>
                    <a:pt x="3798" y="0"/>
                  </a:lnTo>
                  <a:lnTo>
                    <a:pt x="3818" y="0"/>
                  </a:lnTo>
                  <a:lnTo>
                    <a:pt x="3837" y="0"/>
                  </a:lnTo>
                  <a:lnTo>
                    <a:pt x="3866" y="9"/>
                  </a:lnTo>
                  <a:lnTo>
                    <a:pt x="3885" y="19"/>
                  </a:lnTo>
                  <a:lnTo>
                    <a:pt x="3915" y="19"/>
                  </a:lnTo>
                  <a:lnTo>
                    <a:pt x="3934" y="28"/>
                  </a:lnTo>
                  <a:lnTo>
                    <a:pt x="3963" y="37"/>
                  </a:lnTo>
                  <a:lnTo>
                    <a:pt x="3982" y="48"/>
                  </a:lnTo>
                  <a:lnTo>
                    <a:pt x="4011" y="48"/>
                  </a:lnTo>
                  <a:lnTo>
                    <a:pt x="4060" y="57"/>
                  </a:lnTo>
                  <a:lnTo>
                    <a:pt x="4108" y="76"/>
                  </a:lnTo>
                  <a:lnTo>
                    <a:pt x="4156" y="87"/>
                  </a:lnTo>
                  <a:lnTo>
                    <a:pt x="4214" y="96"/>
                  </a:lnTo>
                  <a:lnTo>
                    <a:pt x="4262" y="106"/>
                  </a:lnTo>
                  <a:lnTo>
                    <a:pt x="4311" y="125"/>
                  </a:lnTo>
                  <a:lnTo>
                    <a:pt x="4359" y="135"/>
                  </a:lnTo>
                  <a:lnTo>
                    <a:pt x="4417" y="145"/>
                  </a:lnTo>
                  <a:lnTo>
                    <a:pt x="4437" y="163"/>
                  </a:lnTo>
                  <a:lnTo>
                    <a:pt x="4465" y="193"/>
                  </a:lnTo>
                  <a:lnTo>
                    <a:pt x="4494" y="212"/>
                  </a:lnTo>
                  <a:lnTo>
                    <a:pt x="4524" y="241"/>
                  </a:lnTo>
                  <a:lnTo>
                    <a:pt x="4552" y="260"/>
                  </a:lnTo>
                  <a:lnTo>
                    <a:pt x="4572" y="290"/>
                  </a:lnTo>
                  <a:lnTo>
                    <a:pt x="4600" y="308"/>
                  </a:lnTo>
                  <a:lnTo>
                    <a:pt x="4630" y="338"/>
                  </a:lnTo>
                  <a:lnTo>
                    <a:pt x="4658" y="357"/>
                  </a:lnTo>
                  <a:lnTo>
                    <a:pt x="4678" y="377"/>
                  </a:lnTo>
                  <a:lnTo>
                    <a:pt x="4706" y="405"/>
                  </a:lnTo>
                  <a:lnTo>
                    <a:pt x="4736" y="425"/>
                  </a:lnTo>
                  <a:lnTo>
                    <a:pt x="4755" y="453"/>
                  </a:lnTo>
                  <a:lnTo>
                    <a:pt x="4784" y="473"/>
                  </a:lnTo>
                  <a:lnTo>
                    <a:pt x="4803" y="502"/>
                  </a:lnTo>
                  <a:lnTo>
                    <a:pt x="4832" y="522"/>
                  </a:lnTo>
                  <a:lnTo>
                    <a:pt x="4851" y="541"/>
                  </a:lnTo>
                  <a:lnTo>
                    <a:pt x="4871" y="559"/>
                  </a:lnTo>
                  <a:lnTo>
                    <a:pt x="4881" y="570"/>
                  </a:lnTo>
                  <a:lnTo>
                    <a:pt x="4901" y="589"/>
                  </a:lnTo>
                  <a:lnTo>
                    <a:pt x="4920" y="609"/>
                  </a:lnTo>
                  <a:lnTo>
                    <a:pt x="4939" y="628"/>
                  </a:lnTo>
                  <a:lnTo>
                    <a:pt x="4949" y="637"/>
                  </a:lnTo>
                  <a:lnTo>
                    <a:pt x="4968" y="656"/>
                  </a:lnTo>
                  <a:lnTo>
                    <a:pt x="4977" y="656"/>
                  </a:lnTo>
                  <a:lnTo>
                    <a:pt x="4987" y="667"/>
                  </a:lnTo>
                  <a:lnTo>
                    <a:pt x="5007" y="676"/>
                  </a:lnTo>
                  <a:lnTo>
                    <a:pt x="5016" y="695"/>
                  </a:lnTo>
                  <a:lnTo>
                    <a:pt x="5035" y="704"/>
                  </a:lnTo>
                  <a:lnTo>
                    <a:pt x="5055" y="724"/>
                  </a:lnTo>
                  <a:lnTo>
                    <a:pt x="5055" y="743"/>
                  </a:lnTo>
                  <a:lnTo>
                    <a:pt x="5055" y="754"/>
                  </a:lnTo>
                  <a:lnTo>
                    <a:pt x="5046" y="773"/>
                  </a:lnTo>
                  <a:lnTo>
                    <a:pt x="5026" y="782"/>
                  </a:lnTo>
                  <a:lnTo>
                    <a:pt x="5016" y="782"/>
                  </a:lnTo>
                  <a:lnTo>
                    <a:pt x="4996" y="792"/>
                  </a:lnTo>
                  <a:lnTo>
                    <a:pt x="4968" y="792"/>
                  </a:lnTo>
                  <a:lnTo>
                    <a:pt x="4949" y="792"/>
                  </a:lnTo>
                  <a:lnTo>
                    <a:pt x="4920" y="782"/>
                  </a:lnTo>
                  <a:lnTo>
                    <a:pt x="4890" y="782"/>
                  </a:lnTo>
                  <a:lnTo>
                    <a:pt x="4881" y="773"/>
                  </a:lnTo>
                  <a:lnTo>
                    <a:pt x="4871" y="773"/>
                  </a:lnTo>
                  <a:lnTo>
                    <a:pt x="4851" y="773"/>
                  </a:lnTo>
                  <a:lnTo>
                    <a:pt x="4842" y="773"/>
                  </a:lnTo>
                  <a:lnTo>
                    <a:pt x="4823" y="763"/>
                  </a:lnTo>
                  <a:lnTo>
                    <a:pt x="4814" y="763"/>
                  </a:lnTo>
                  <a:lnTo>
                    <a:pt x="4794" y="763"/>
                  </a:lnTo>
                  <a:lnTo>
                    <a:pt x="4784" y="754"/>
                  </a:lnTo>
                  <a:lnTo>
                    <a:pt x="4745" y="734"/>
                  </a:lnTo>
                  <a:lnTo>
                    <a:pt x="4706" y="704"/>
                  </a:lnTo>
                  <a:lnTo>
                    <a:pt x="4669" y="685"/>
                  </a:lnTo>
                  <a:lnTo>
                    <a:pt x="4630" y="656"/>
                  </a:lnTo>
                  <a:lnTo>
                    <a:pt x="4591" y="637"/>
                  </a:lnTo>
                  <a:lnTo>
                    <a:pt x="4552" y="609"/>
                  </a:lnTo>
                  <a:lnTo>
                    <a:pt x="4513" y="589"/>
                  </a:lnTo>
                  <a:lnTo>
                    <a:pt x="4485" y="570"/>
                  </a:lnTo>
                  <a:lnTo>
                    <a:pt x="4446" y="541"/>
                  </a:lnTo>
                  <a:lnTo>
                    <a:pt x="4407" y="522"/>
                  </a:lnTo>
                  <a:lnTo>
                    <a:pt x="4368" y="502"/>
                  </a:lnTo>
                  <a:lnTo>
                    <a:pt x="4329" y="483"/>
                  </a:lnTo>
                  <a:lnTo>
                    <a:pt x="4301" y="473"/>
                  </a:lnTo>
                  <a:lnTo>
                    <a:pt x="4262" y="453"/>
                  </a:lnTo>
                  <a:lnTo>
                    <a:pt x="4223" y="434"/>
                  </a:lnTo>
                  <a:lnTo>
                    <a:pt x="4195" y="416"/>
                  </a:lnTo>
                  <a:lnTo>
                    <a:pt x="4166" y="405"/>
                  </a:lnTo>
                  <a:lnTo>
                    <a:pt x="4127" y="386"/>
                  </a:lnTo>
                  <a:lnTo>
                    <a:pt x="4098" y="377"/>
                  </a:lnTo>
                  <a:lnTo>
                    <a:pt x="4069" y="357"/>
                  </a:lnTo>
                  <a:lnTo>
                    <a:pt x="4040" y="347"/>
                  </a:lnTo>
                  <a:lnTo>
                    <a:pt x="4011" y="338"/>
                  </a:lnTo>
                  <a:lnTo>
                    <a:pt x="3982" y="328"/>
                  </a:lnTo>
                  <a:lnTo>
                    <a:pt x="3952" y="318"/>
                  </a:lnTo>
                  <a:lnTo>
                    <a:pt x="3924" y="308"/>
                  </a:lnTo>
                  <a:lnTo>
                    <a:pt x="3895" y="299"/>
                  </a:lnTo>
                  <a:lnTo>
                    <a:pt x="3866" y="290"/>
                  </a:lnTo>
                  <a:lnTo>
                    <a:pt x="3837" y="290"/>
                  </a:lnTo>
                  <a:lnTo>
                    <a:pt x="3809" y="280"/>
                  </a:lnTo>
                  <a:lnTo>
                    <a:pt x="3779" y="280"/>
                  </a:lnTo>
                  <a:lnTo>
                    <a:pt x="3750" y="270"/>
                  </a:lnTo>
                  <a:lnTo>
                    <a:pt x="3731" y="270"/>
                  </a:lnTo>
                  <a:lnTo>
                    <a:pt x="3683" y="270"/>
                  </a:lnTo>
                  <a:lnTo>
                    <a:pt x="3634" y="270"/>
                  </a:lnTo>
                  <a:lnTo>
                    <a:pt x="3595" y="280"/>
                  </a:lnTo>
                  <a:lnTo>
                    <a:pt x="3557" y="299"/>
                  </a:lnTo>
                  <a:lnTo>
                    <a:pt x="3518" y="308"/>
                  </a:lnTo>
                  <a:lnTo>
                    <a:pt x="3480" y="328"/>
                  </a:lnTo>
                  <a:lnTo>
                    <a:pt x="3441" y="357"/>
                  </a:lnTo>
                  <a:lnTo>
                    <a:pt x="3402" y="386"/>
                  </a:lnTo>
                  <a:lnTo>
                    <a:pt x="3382" y="405"/>
                  </a:lnTo>
                  <a:lnTo>
                    <a:pt x="3354" y="425"/>
                  </a:lnTo>
                  <a:lnTo>
                    <a:pt x="3334" y="453"/>
                  </a:lnTo>
                  <a:lnTo>
                    <a:pt x="3306" y="473"/>
                  </a:lnTo>
                  <a:lnTo>
                    <a:pt x="3286" y="502"/>
                  </a:lnTo>
                  <a:lnTo>
                    <a:pt x="3267" y="522"/>
                  </a:lnTo>
                  <a:lnTo>
                    <a:pt x="3248" y="550"/>
                  </a:lnTo>
                  <a:lnTo>
                    <a:pt x="3218" y="579"/>
                  </a:lnTo>
                  <a:lnTo>
                    <a:pt x="3209" y="609"/>
                  </a:lnTo>
                  <a:lnTo>
                    <a:pt x="3189" y="647"/>
                  </a:lnTo>
                  <a:lnTo>
                    <a:pt x="3170" y="676"/>
                  </a:lnTo>
                  <a:lnTo>
                    <a:pt x="3151" y="715"/>
                  </a:lnTo>
                  <a:lnTo>
                    <a:pt x="3141" y="743"/>
                  </a:lnTo>
                  <a:lnTo>
                    <a:pt x="3122" y="782"/>
                  </a:lnTo>
                  <a:lnTo>
                    <a:pt x="3112" y="821"/>
                  </a:lnTo>
                  <a:lnTo>
                    <a:pt x="3092" y="860"/>
                  </a:lnTo>
                  <a:lnTo>
                    <a:pt x="3073" y="888"/>
                  </a:lnTo>
                  <a:lnTo>
                    <a:pt x="3044" y="908"/>
                  </a:lnTo>
                  <a:lnTo>
                    <a:pt x="3025" y="937"/>
                  </a:lnTo>
                  <a:lnTo>
                    <a:pt x="2996" y="956"/>
                  </a:lnTo>
                  <a:lnTo>
                    <a:pt x="2977" y="975"/>
                  </a:lnTo>
                  <a:lnTo>
                    <a:pt x="2947" y="1005"/>
                  </a:lnTo>
                  <a:lnTo>
                    <a:pt x="2929" y="1024"/>
                  </a:lnTo>
                  <a:lnTo>
                    <a:pt x="2899" y="1044"/>
                  </a:lnTo>
                  <a:lnTo>
                    <a:pt x="2880" y="1072"/>
                  </a:lnTo>
                  <a:lnTo>
                    <a:pt x="2851" y="1101"/>
                  </a:lnTo>
                  <a:lnTo>
                    <a:pt x="2832" y="1130"/>
                  </a:lnTo>
                  <a:lnTo>
                    <a:pt x="2803" y="1159"/>
                  </a:lnTo>
                  <a:lnTo>
                    <a:pt x="2784" y="1189"/>
                  </a:lnTo>
                  <a:lnTo>
                    <a:pt x="2754" y="1207"/>
                  </a:lnTo>
                  <a:lnTo>
                    <a:pt x="2726" y="1237"/>
                  </a:lnTo>
                  <a:lnTo>
                    <a:pt x="2706" y="1265"/>
                  </a:lnTo>
                  <a:lnTo>
                    <a:pt x="2678" y="1285"/>
                  </a:lnTo>
                  <a:lnTo>
                    <a:pt x="2648" y="1314"/>
                  </a:lnTo>
                  <a:lnTo>
                    <a:pt x="2609" y="1333"/>
                  </a:lnTo>
                  <a:lnTo>
                    <a:pt x="2581" y="1352"/>
                  </a:lnTo>
                  <a:lnTo>
                    <a:pt x="2552" y="1371"/>
                  </a:lnTo>
                  <a:lnTo>
                    <a:pt x="2522" y="1401"/>
                  </a:lnTo>
                  <a:lnTo>
                    <a:pt x="2494" y="1421"/>
                  </a:lnTo>
                  <a:lnTo>
                    <a:pt x="2464" y="1440"/>
                  </a:lnTo>
                  <a:lnTo>
                    <a:pt x="2416" y="1421"/>
                  </a:lnTo>
                  <a:lnTo>
                    <a:pt x="2368" y="1401"/>
                  </a:lnTo>
                  <a:lnTo>
                    <a:pt x="2329" y="1382"/>
                  </a:lnTo>
                  <a:lnTo>
                    <a:pt x="2290" y="1371"/>
                  </a:lnTo>
                  <a:lnTo>
                    <a:pt x="2252" y="1362"/>
                  </a:lnTo>
                  <a:lnTo>
                    <a:pt x="2204" y="1352"/>
                  </a:lnTo>
                  <a:lnTo>
                    <a:pt x="2165" y="1343"/>
                  </a:lnTo>
                  <a:lnTo>
                    <a:pt x="2136" y="1343"/>
                  </a:lnTo>
                  <a:lnTo>
                    <a:pt x="2097" y="1333"/>
                  </a:lnTo>
                  <a:lnTo>
                    <a:pt x="2059" y="1333"/>
                  </a:lnTo>
                  <a:lnTo>
                    <a:pt x="2030" y="1333"/>
                  </a:lnTo>
                  <a:lnTo>
                    <a:pt x="1991" y="1333"/>
                  </a:lnTo>
                  <a:lnTo>
                    <a:pt x="1961" y="1333"/>
                  </a:lnTo>
                  <a:lnTo>
                    <a:pt x="1933" y="1333"/>
                  </a:lnTo>
                  <a:lnTo>
                    <a:pt x="1894" y="1333"/>
                  </a:lnTo>
                  <a:lnTo>
                    <a:pt x="1865" y="1333"/>
                  </a:lnTo>
                  <a:lnTo>
                    <a:pt x="1827" y="1333"/>
                  </a:lnTo>
                  <a:lnTo>
                    <a:pt x="1797" y="1333"/>
                  </a:lnTo>
                  <a:lnTo>
                    <a:pt x="1768" y="1333"/>
                  </a:lnTo>
                  <a:lnTo>
                    <a:pt x="1730" y="1333"/>
                  </a:lnTo>
                  <a:lnTo>
                    <a:pt x="1701" y="1333"/>
                  </a:lnTo>
                  <a:lnTo>
                    <a:pt x="1662" y="1333"/>
                  </a:lnTo>
                  <a:lnTo>
                    <a:pt x="1634" y="1333"/>
                  </a:lnTo>
                  <a:lnTo>
                    <a:pt x="1595" y="1333"/>
                  </a:lnTo>
                  <a:lnTo>
                    <a:pt x="1556" y="1323"/>
                  </a:lnTo>
                  <a:lnTo>
                    <a:pt x="1527" y="1314"/>
                  </a:lnTo>
                  <a:lnTo>
                    <a:pt x="1489" y="1314"/>
                  </a:lnTo>
                  <a:lnTo>
                    <a:pt x="1450" y="1295"/>
                  </a:lnTo>
                  <a:lnTo>
                    <a:pt x="1411" y="1285"/>
                  </a:lnTo>
                  <a:lnTo>
                    <a:pt x="1372" y="1276"/>
                  </a:lnTo>
                  <a:lnTo>
                    <a:pt x="1324" y="1256"/>
                  </a:lnTo>
                  <a:lnTo>
                    <a:pt x="1285" y="1237"/>
                  </a:lnTo>
                  <a:lnTo>
                    <a:pt x="1227" y="1246"/>
                  </a:lnTo>
                  <a:lnTo>
                    <a:pt x="1179" y="1265"/>
                  </a:lnTo>
                  <a:lnTo>
                    <a:pt x="1121" y="1285"/>
                  </a:lnTo>
                  <a:lnTo>
                    <a:pt x="1073" y="1304"/>
                  </a:lnTo>
                  <a:lnTo>
                    <a:pt x="1014" y="1323"/>
                  </a:lnTo>
                  <a:lnTo>
                    <a:pt x="967" y="1343"/>
                  </a:lnTo>
                  <a:lnTo>
                    <a:pt x="908" y="1362"/>
                  </a:lnTo>
                  <a:lnTo>
                    <a:pt x="860" y="1382"/>
                  </a:lnTo>
                  <a:lnTo>
                    <a:pt x="821" y="1410"/>
                  </a:lnTo>
                  <a:lnTo>
                    <a:pt x="792" y="1449"/>
                  </a:lnTo>
                  <a:lnTo>
                    <a:pt x="754" y="1478"/>
                  </a:lnTo>
                  <a:lnTo>
                    <a:pt x="715" y="1517"/>
                  </a:lnTo>
                  <a:lnTo>
                    <a:pt x="686" y="1546"/>
                  </a:lnTo>
                  <a:lnTo>
                    <a:pt x="648" y="1585"/>
                  </a:lnTo>
                  <a:lnTo>
                    <a:pt x="618" y="1614"/>
                  </a:lnTo>
                  <a:lnTo>
                    <a:pt x="579" y="1642"/>
                  </a:lnTo>
                  <a:lnTo>
                    <a:pt x="551" y="1662"/>
                  </a:lnTo>
                  <a:lnTo>
                    <a:pt x="522" y="1681"/>
                  </a:lnTo>
                  <a:lnTo>
                    <a:pt x="492" y="1700"/>
                  </a:lnTo>
                  <a:lnTo>
                    <a:pt x="464" y="1711"/>
                  </a:lnTo>
                  <a:lnTo>
                    <a:pt x="434" y="1729"/>
                  </a:lnTo>
                  <a:lnTo>
                    <a:pt x="406" y="1748"/>
                  </a:lnTo>
                  <a:lnTo>
                    <a:pt x="377" y="1768"/>
                  </a:lnTo>
                  <a:lnTo>
                    <a:pt x="347" y="1778"/>
                  </a:lnTo>
                  <a:lnTo>
                    <a:pt x="299" y="1787"/>
                  </a:lnTo>
                  <a:lnTo>
                    <a:pt x="261" y="1797"/>
                  </a:lnTo>
                  <a:lnTo>
                    <a:pt x="213" y="1817"/>
                  </a:lnTo>
                  <a:lnTo>
                    <a:pt x="174" y="1826"/>
                  </a:lnTo>
                  <a:lnTo>
                    <a:pt x="126" y="1836"/>
                  </a:lnTo>
                  <a:lnTo>
                    <a:pt x="87" y="1845"/>
                  </a:lnTo>
                  <a:lnTo>
                    <a:pt x="48" y="1855"/>
                  </a:lnTo>
                  <a:lnTo>
                    <a:pt x="0" y="1865"/>
                  </a:lnTo>
                  <a:close/>
                </a:path>
              </a:pathLst>
            </a:custGeom>
            <a:solidFill>
              <a:srgbClr val="E07038"/>
            </a:solidFill>
            <a:ln w="9525">
              <a:noFill/>
              <a:round/>
              <a:headEnd/>
              <a:tailEnd/>
            </a:ln>
          </p:spPr>
          <p:txBody>
            <a:bodyPr>
              <a:prstTxWarp prst="textNoShape">
                <a:avLst/>
              </a:prstTxWarp>
            </a:bodyPr>
            <a:lstStyle/>
            <a:p>
              <a:endParaRPr lang="en-US"/>
            </a:p>
          </p:txBody>
        </p:sp>
        <p:sp>
          <p:nvSpPr>
            <p:cNvPr id="63529" name="Freeform 363"/>
            <p:cNvSpPr>
              <a:spLocks/>
            </p:cNvSpPr>
            <p:nvPr/>
          </p:nvSpPr>
          <p:spPr bwMode="auto">
            <a:xfrm>
              <a:off x="1460" y="3039"/>
              <a:ext cx="630" cy="233"/>
            </a:xfrm>
            <a:custGeom>
              <a:avLst/>
              <a:gdLst>
                <a:gd name="T0" fmla="*/ 38 w 5046"/>
                <a:gd name="T1" fmla="*/ 1711 h 1865"/>
                <a:gd name="T2" fmla="*/ 289 w 5046"/>
                <a:gd name="T3" fmla="*/ 1295 h 1865"/>
                <a:gd name="T4" fmla="*/ 560 w 5046"/>
                <a:gd name="T5" fmla="*/ 1053 h 1865"/>
                <a:gd name="T6" fmla="*/ 908 w 5046"/>
                <a:gd name="T7" fmla="*/ 879 h 1865"/>
                <a:gd name="T8" fmla="*/ 1305 w 5046"/>
                <a:gd name="T9" fmla="*/ 879 h 1865"/>
                <a:gd name="T10" fmla="*/ 1691 w 5046"/>
                <a:gd name="T11" fmla="*/ 1024 h 1865"/>
                <a:gd name="T12" fmla="*/ 2049 w 5046"/>
                <a:gd name="T13" fmla="*/ 1159 h 1865"/>
                <a:gd name="T14" fmla="*/ 2474 w 5046"/>
                <a:gd name="T15" fmla="*/ 956 h 1865"/>
                <a:gd name="T16" fmla="*/ 2745 w 5046"/>
                <a:gd name="T17" fmla="*/ 550 h 1865"/>
                <a:gd name="T18" fmla="*/ 3035 w 5046"/>
                <a:gd name="T19" fmla="*/ 241 h 1865"/>
                <a:gd name="T20" fmla="*/ 3412 w 5046"/>
                <a:gd name="T21" fmla="*/ 19 h 1865"/>
                <a:gd name="T22" fmla="*/ 3818 w 5046"/>
                <a:gd name="T23" fmla="*/ 0 h 1865"/>
                <a:gd name="T24" fmla="*/ 4417 w 5046"/>
                <a:gd name="T25" fmla="*/ 145 h 1865"/>
                <a:gd name="T26" fmla="*/ 4832 w 5046"/>
                <a:gd name="T27" fmla="*/ 522 h 1865"/>
                <a:gd name="T28" fmla="*/ 4977 w 5046"/>
                <a:gd name="T29" fmla="*/ 656 h 1865"/>
                <a:gd name="T30" fmla="*/ 5007 w 5046"/>
                <a:gd name="T31" fmla="*/ 676 h 1865"/>
                <a:gd name="T32" fmla="*/ 5035 w 5046"/>
                <a:gd name="T33" fmla="*/ 704 h 1865"/>
                <a:gd name="T34" fmla="*/ 5046 w 5046"/>
                <a:gd name="T35" fmla="*/ 743 h 1865"/>
                <a:gd name="T36" fmla="*/ 5016 w 5046"/>
                <a:gd name="T37" fmla="*/ 763 h 1865"/>
                <a:gd name="T38" fmla="*/ 4987 w 5046"/>
                <a:gd name="T39" fmla="*/ 773 h 1865"/>
                <a:gd name="T40" fmla="*/ 4958 w 5046"/>
                <a:gd name="T41" fmla="*/ 773 h 1865"/>
                <a:gd name="T42" fmla="*/ 4910 w 5046"/>
                <a:gd name="T43" fmla="*/ 763 h 1865"/>
                <a:gd name="T44" fmla="*/ 4794 w 5046"/>
                <a:gd name="T45" fmla="*/ 724 h 1865"/>
                <a:gd name="T46" fmla="*/ 4185 w 5046"/>
                <a:gd name="T47" fmla="*/ 328 h 1865"/>
                <a:gd name="T48" fmla="*/ 3934 w 5046"/>
                <a:gd name="T49" fmla="*/ 193 h 1865"/>
                <a:gd name="T50" fmla="*/ 3721 w 5046"/>
                <a:gd name="T51" fmla="*/ 135 h 1865"/>
                <a:gd name="T52" fmla="*/ 3614 w 5046"/>
                <a:gd name="T53" fmla="*/ 125 h 1865"/>
                <a:gd name="T54" fmla="*/ 3528 w 5046"/>
                <a:gd name="T55" fmla="*/ 145 h 1865"/>
                <a:gd name="T56" fmla="*/ 3441 w 5046"/>
                <a:gd name="T57" fmla="*/ 183 h 1865"/>
                <a:gd name="T58" fmla="*/ 3363 w 5046"/>
                <a:gd name="T59" fmla="*/ 241 h 1865"/>
                <a:gd name="T60" fmla="*/ 3228 w 5046"/>
                <a:gd name="T61" fmla="*/ 434 h 1865"/>
                <a:gd name="T62" fmla="*/ 3112 w 5046"/>
                <a:gd name="T63" fmla="*/ 743 h 1865"/>
                <a:gd name="T64" fmla="*/ 2464 w 5046"/>
                <a:gd name="T65" fmla="*/ 1362 h 1865"/>
                <a:gd name="T66" fmla="*/ 2281 w 5046"/>
                <a:gd name="T67" fmla="*/ 1285 h 1865"/>
                <a:gd name="T68" fmla="*/ 2117 w 5046"/>
                <a:gd name="T69" fmla="*/ 1256 h 1865"/>
                <a:gd name="T70" fmla="*/ 1827 w 5046"/>
                <a:gd name="T71" fmla="*/ 1265 h 1865"/>
                <a:gd name="T72" fmla="*/ 1537 w 5046"/>
                <a:gd name="T73" fmla="*/ 1276 h 1865"/>
                <a:gd name="T74" fmla="*/ 1382 w 5046"/>
                <a:gd name="T75" fmla="*/ 1237 h 1865"/>
                <a:gd name="T76" fmla="*/ 1188 w 5046"/>
                <a:gd name="T77" fmla="*/ 1159 h 1865"/>
                <a:gd name="T78" fmla="*/ 512 w 5046"/>
                <a:gd name="T79" fmla="*/ 1633 h 1865"/>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5046"/>
                <a:gd name="T121" fmla="*/ 0 h 1865"/>
                <a:gd name="T122" fmla="*/ 5046 w 5046"/>
                <a:gd name="T123" fmla="*/ 1865 h 1865"/>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5046" h="1865">
                  <a:moveTo>
                    <a:pt x="0" y="1865"/>
                  </a:moveTo>
                  <a:lnTo>
                    <a:pt x="38" y="1711"/>
                  </a:lnTo>
                  <a:lnTo>
                    <a:pt x="154" y="1507"/>
                  </a:lnTo>
                  <a:lnTo>
                    <a:pt x="289" y="1295"/>
                  </a:lnTo>
                  <a:lnTo>
                    <a:pt x="425" y="1150"/>
                  </a:lnTo>
                  <a:lnTo>
                    <a:pt x="560" y="1053"/>
                  </a:lnTo>
                  <a:lnTo>
                    <a:pt x="705" y="966"/>
                  </a:lnTo>
                  <a:lnTo>
                    <a:pt x="908" y="879"/>
                  </a:lnTo>
                  <a:lnTo>
                    <a:pt x="1101" y="860"/>
                  </a:lnTo>
                  <a:lnTo>
                    <a:pt x="1305" y="879"/>
                  </a:lnTo>
                  <a:lnTo>
                    <a:pt x="1489" y="947"/>
                  </a:lnTo>
                  <a:lnTo>
                    <a:pt x="1691" y="1024"/>
                  </a:lnTo>
                  <a:lnTo>
                    <a:pt x="1913" y="1130"/>
                  </a:lnTo>
                  <a:lnTo>
                    <a:pt x="2049" y="1159"/>
                  </a:lnTo>
                  <a:lnTo>
                    <a:pt x="2290" y="1101"/>
                  </a:lnTo>
                  <a:lnTo>
                    <a:pt x="2474" y="956"/>
                  </a:lnTo>
                  <a:lnTo>
                    <a:pt x="2600" y="782"/>
                  </a:lnTo>
                  <a:lnTo>
                    <a:pt x="2745" y="550"/>
                  </a:lnTo>
                  <a:lnTo>
                    <a:pt x="2910" y="357"/>
                  </a:lnTo>
                  <a:lnTo>
                    <a:pt x="3035" y="241"/>
                  </a:lnTo>
                  <a:lnTo>
                    <a:pt x="3237" y="106"/>
                  </a:lnTo>
                  <a:lnTo>
                    <a:pt x="3412" y="19"/>
                  </a:lnTo>
                  <a:lnTo>
                    <a:pt x="3625" y="0"/>
                  </a:lnTo>
                  <a:lnTo>
                    <a:pt x="3818" y="0"/>
                  </a:lnTo>
                  <a:lnTo>
                    <a:pt x="4011" y="48"/>
                  </a:lnTo>
                  <a:lnTo>
                    <a:pt x="4417" y="145"/>
                  </a:lnTo>
                  <a:lnTo>
                    <a:pt x="4630" y="338"/>
                  </a:lnTo>
                  <a:lnTo>
                    <a:pt x="4832" y="522"/>
                  </a:lnTo>
                  <a:lnTo>
                    <a:pt x="4968" y="656"/>
                  </a:lnTo>
                  <a:lnTo>
                    <a:pt x="4977" y="656"/>
                  </a:lnTo>
                  <a:lnTo>
                    <a:pt x="4987" y="667"/>
                  </a:lnTo>
                  <a:lnTo>
                    <a:pt x="5007" y="676"/>
                  </a:lnTo>
                  <a:lnTo>
                    <a:pt x="5016" y="695"/>
                  </a:lnTo>
                  <a:lnTo>
                    <a:pt x="5035" y="704"/>
                  </a:lnTo>
                  <a:lnTo>
                    <a:pt x="5046" y="724"/>
                  </a:lnTo>
                  <a:lnTo>
                    <a:pt x="5046" y="743"/>
                  </a:lnTo>
                  <a:lnTo>
                    <a:pt x="5035" y="754"/>
                  </a:lnTo>
                  <a:lnTo>
                    <a:pt x="5016" y="763"/>
                  </a:lnTo>
                  <a:lnTo>
                    <a:pt x="5007" y="773"/>
                  </a:lnTo>
                  <a:lnTo>
                    <a:pt x="4987" y="773"/>
                  </a:lnTo>
                  <a:lnTo>
                    <a:pt x="4977" y="773"/>
                  </a:lnTo>
                  <a:lnTo>
                    <a:pt x="4958" y="773"/>
                  </a:lnTo>
                  <a:lnTo>
                    <a:pt x="4939" y="773"/>
                  </a:lnTo>
                  <a:lnTo>
                    <a:pt x="4910" y="763"/>
                  </a:lnTo>
                  <a:lnTo>
                    <a:pt x="4881" y="754"/>
                  </a:lnTo>
                  <a:lnTo>
                    <a:pt x="4794" y="724"/>
                  </a:lnTo>
                  <a:lnTo>
                    <a:pt x="4474" y="502"/>
                  </a:lnTo>
                  <a:lnTo>
                    <a:pt x="4185" y="328"/>
                  </a:lnTo>
                  <a:lnTo>
                    <a:pt x="4060" y="251"/>
                  </a:lnTo>
                  <a:lnTo>
                    <a:pt x="3934" y="193"/>
                  </a:lnTo>
                  <a:lnTo>
                    <a:pt x="3818" y="154"/>
                  </a:lnTo>
                  <a:lnTo>
                    <a:pt x="3721" y="135"/>
                  </a:lnTo>
                  <a:lnTo>
                    <a:pt x="3663" y="125"/>
                  </a:lnTo>
                  <a:lnTo>
                    <a:pt x="3614" y="125"/>
                  </a:lnTo>
                  <a:lnTo>
                    <a:pt x="3575" y="135"/>
                  </a:lnTo>
                  <a:lnTo>
                    <a:pt x="3528" y="145"/>
                  </a:lnTo>
                  <a:lnTo>
                    <a:pt x="3489" y="163"/>
                  </a:lnTo>
                  <a:lnTo>
                    <a:pt x="3441" y="183"/>
                  </a:lnTo>
                  <a:lnTo>
                    <a:pt x="3402" y="212"/>
                  </a:lnTo>
                  <a:lnTo>
                    <a:pt x="3363" y="241"/>
                  </a:lnTo>
                  <a:lnTo>
                    <a:pt x="3296" y="328"/>
                  </a:lnTo>
                  <a:lnTo>
                    <a:pt x="3228" y="434"/>
                  </a:lnTo>
                  <a:lnTo>
                    <a:pt x="3170" y="570"/>
                  </a:lnTo>
                  <a:lnTo>
                    <a:pt x="3112" y="743"/>
                  </a:lnTo>
                  <a:lnTo>
                    <a:pt x="2726" y="1120"/>
                  </a:lnTo>
                  <a:lnTo>
                    <a:pt x="2464" y="1362"/>
                  </a:lnTo>
                  <a:lnTo>
                    <a:pt x="2368" y="1323"/>
                  </a:lnTo>
                  <a:lnTo>
                    <a:pt x="2281" y="1285"/>
                  </a:lnTo>
                  <a:lnTo>
                    <a:pt x="2193" y="1265"/>
                  </a:lnTo>
                  <a:lnTo>
                    <a:pt x="2117" y="1256"/>
                  </a:lnTo>
                  <a:lnTo>
                    <a:pt x="1972" y="1256"/>
                  </a:lnTo>
                  <a:lnTo>
                    <a:pt x="1827" y="1265"/>
                  </a:lnTo>
                  <a:lnTo>
                    <a:pt x="1691" y="1276"/>
                  </a:lnTo>
                  <a:lnTo>
                    <a:pt x="1537" y="1276"/>
                  </a:lnTo>
                  <a:lnTo>
                    <a:pt x="1459" y="1265"/>
                  </a:lnTo>
                  <a:lnTo>
                    <a:pt x="1382" y="1237"/>
                  </a:lnTo>
                  <a:lnTo>
                    <a:pt x="1285" y="1207"/>
                  </a:lnTo>
                  <a:lnTo>
                    <a:pt x="1188" y="1159"/>
                  </a:lnTo>
                  <a:lnTo>
                    <a:pt x="715" y="1323"/>
                  </a:lnTo>
                  <a:lnTo>
                    <a:pt x="512" y="1633"/>
                  </a:lnTo>
                  <a:lnTo>
                    <a:pt x="0" y="1865"/>
                  </a:lnTo>
                  <a:close/>
                </a:path>
              </a:pathLst>
            </a:custGeom>
            <a:solidFill>
              <a:srgbClr val="E07038"/>
            </a:solidFill>
            <a:ln w="9525">
              <a:noFill/>
              <a:round/>
              <a:headEnd/>
              <a:tailEnd/>
            </a:ln>
          </p:spPr>
          <p:txBody>
            <a:bodyPr>
              <a:prstTxWarp prst="textNoShape">
                <a:avLst/>
              </a:prstTxWarp>
            </a:bodyPr>
            <a:lstStyle/>
            <a:p>
              <a:endParaRPr lang="en-US"/>
            </a:p>
          </p:txBody>
        </p:sp>
        <p:sp>
          <p:nvSpPr>
            <p:cNvPr id="63530" name="Freeform 364"/>
            <p:cNvSpPr>
              <a:spLocks/>
            </p:cNvSpPr>
            <p:nvPr/>
          </p:nvSpPr>
          <p:spPr bwMode="auto">
            <a:xfrm>
              <a:off x="1624" y="3286"/>
              <a:ext cx="162" cy="179"/>
            </a:xfrm>
            <a:custGeom>
              <a:avLst/>
              <a:gdLst>
                <a:gd name="T0" fmla="*/ 58 w 1295"/>
                <a:gd name="T1" fmla="*/ 193 h 1431"/>
                <a:gd name="T2" fmla="*/ 0 w 1295"/>
                <a:gd name="T3" fmla="*/ 464 h 1431"/>
                <a:gd name="T4" fmla="*/ 49 w 1295"/>
                <a:gd name="T5" fmla="*/ 503 h 1431"/>
                <a:gd name="T6" fmla="*/ 106 w 1295"/>
                <a:gd name="T7" fmla="*/ 531 h 1431"/>
                <a:gd name="T8" fmla="*/ 164 w 1295"/>
                <a:gd name="T9" fmla="*/ 570 h 1431"/>
                <a:gd name="T10" fmla="*/ 213 w 1295"/>
                <a:gd name="T11" fmla="*/ 600 h 1431"/>
                <a:gd name="T12" fmla="*/ 261 w 1295"/>
                <a:gd name="T13" fmla="*/ 619 h 1431"/>
                <a:gd name="T14" fmla="*/ 290 w 1295"/>
                <a:gd name="T15" fmla="*/ 639 h 1431"/>
                <a:gd name="T16" fmla="*/ 320 w 1295"/>
                <a:gd name="T17" fmla="*/ 648 h 1431"/>
                <a:gd name="T18" fmla="*/ 329 w 1295"/>
                <a:gd name="T19" fmla="*/ 648 h 1431"/>
                <a:gd name="T20" fmla="*/ 677 w 1295"/>
                <a:gd name="T21" fmla="*/ 841 h 1431"/>
                <a:gd name="T22" fmla="*/ 948 w 1295"/>
                <a:gd name="T23" fmla="*/ 1141 h 1431"/>
                <a:gd name="T24" fmla="*/ 1024 w 1295"/>
                <a:gd name="T25" fmla="*/ 1431 h 1431"/>
                <a:gd name="T26" fmla="*/ 1219 w 1295"/>
                <a:gd name="T27" fmla="*/ 1353 h 1431"/>
                <a:gd name="T28" fmla="*/ 1295 w 1295"/>
                <a:gd name="T29" fmla="*/ 947 h 1431"/>
                <a:gd name="T30" fmla="*/ 1247 w 1295"/>
                <a:gd name="T31" fmla="*/ 570 h 1431"/>
                <a:gd name="T32" fmla="*/ 1024 w 1295"/>
                <a:gd name="T33" fmla="*/ 213 h 1431"/>
                <a:gd name="T34" fmla="*/ 599 w 1295"/>
                <a:gd name="T35" fmla="*/ 0 h 1431"/>
                <a:gd name="T36" fmla="*/ 194 w 1295"/>
                <a:gd name="T37" fmla="*/ 29 h 1431"/>
                <a:gd name="T38" fmla="*/ 58 w 1295"/>
                <a:gd name="T39" fmla="*/ 193 h 143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295"/>
                <a:gd name="T61" fmla="*/ 0 h 1431"/>
                <a:gd name="T62" fmla="*/ 1295 w 1295"/>
                <a:gd name="T63" fmla="*/ 1431 h 143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295" h="1431">
                  <a:moveTo>
                    <a:pt x="58" y="193"/>
                  </a:moveTo>
                  <a:lnTo>
                    <a:pt x="0" y="464"/>
                  </a:lnTo>
                  <a:lnTo>
                    <a:pt x="49" y="503"/>
                  </a:lnTo>
                  <a:lnTo>
                    <a:pt x="106" y="531"/>
                  </a:lnTo>
                  <a:lnTo>
                    <a:pt x="164" y="570"/>
                  </a:lnTo>
                  <a:lnTo>
                    <a:pt x="213" y="600"/>
                  </a:lnTo>
                  <a:lnTo>
                    <a:pt x="261" y="619"/>
                  </a:lnTo>
                  <a:lnTo>
                    <a:pt x="290" y="639"/>
                  </a:lnTo>
                  <a:lnTo>
                    <a:pt x="320" y="648"/>
                  </a:lnTo>
                  <a:lnTo>
                    <a:pt x="329" y="648"/>
                  </a:lnTo>
                  <a:lnTo>
                    <a:pt x="677" y="841"/>
                  </a:lnTo>
                  <a:lnTo>
                    <a:pt x="948" y="1141"/>
                  </a:lnTo>
                  <a:lnTo>
                    <a:pt x="1024" y="1431"/>
                  </a:lnTo>
                  <a:lnTo>
                    <a:pt x="1219" y="1353"/>
                  </a:lnTo>
                  <a:lnTo>
                    <a:pt x="1295" y="947"/>
                  </a:lnTo>
                  <a:lnTo>
                    <a:pt x="1247" y="570"/>
                  </a:lnTo>
                  <a:lnTo>
                    <a:pt x="1024" y="213"/>
                  </a:lnTo>
                  <a:lnTo>
                    <a:pt x="599" y="0"/>
                  </a:lnTo>
                  <a:lnTo>
                    <a:pt x="194" y="29"/>
                  </a:lnTo>
                  <a:lnTo>
                    <a:pt x="58" y="193"/>
                  </a:lnTo>
                  <a:close/>
                </a:path>
              </a:pathLst>
            </a:custGeom>
            <a:solidFill>
              <a:srgbClr val="E07038"/>
            </a:solidFill>
            <a:ln w="9525">
              <a:noFill/>
              <a:round/>
              <a:headEnd/>
              <a:tailEnd/>
            </a:ln>
          </p:spPr>
          <p:txBody>
            <a:bodyPr>
              <a:prstTxWarp prst="textNoShape">
                <a:avLst/>
              </a:prstTxWarp>
            </a:bodyPr>
            <a:lstStyle/>
            <a:p>
              <a:endParaRPr lang="en-US"/>
            </a:p>
          </p:txBody>
        </p:sp>
        <p:sp>
          <p:nvSpPr>
            <p:cNvPr id="63531" name="Freeform 365"/>
            <p:cNvSpPr>
              <a:spLocks/>
            </p:cNvSpPr>
            <p:nvPr/>
          </p:nvSpPr>
          <p:spPr bwMode="auto">
            <a:xfrm>
              <a:off x="1634" y="3292"/>
              <a:ext cx="146" cy="160"/>
            </a:xfrm>
            <a:custGeom>
              <a:avLst/>
              <a:gdLst>
                <a:gd name="T0" fmla="*/ 39 w 1170"/>
                <a:gd name="T1" fmla="*/ 194 h 1286"/>
                <a:gd name="T2" fmla="*/ 29 w 1170"/>
                <a:gd name="T3" fmla="*/ 262 h 1286"/>
                <a:gd name="T4" fmla="*/ 20 w 1170"/>
                <a:gd name="T5" fmla="*/ 320 h 1286"/>
                <a:gd name="T6" fmla="*/ 0 w 1170"/>
                <a:gd name="T7" fmla="*/ 377 h 1286"/>
                <a:gd name="T8" fmla="*/ 48 w 1170"/>
                <a:gd name="T9" fmla="*/ 445 h 1286"/>
                <a:gd name="T10" fmla="*/ 146 w 1170"/>
                <a:gd name="T11" fmla="*/ 503 h 1286"/>
                <a:gd name="T12" fmla="*/ 232 w 1170"/>
                <a:gd name="T13" fmla="*/ 552 h 1286"/>
                <a:gd name="T14" fmla="*/ 280 w 1170"/>
                <a:gd name="T15" fmla="*/ 580 h 1286"/>
                <a:gd name="T16" fmla="*/ 329 w 1170"/>
                <a:gd name="T17" fmla="*/ 600 h 1286"/>
                <a:gd name="T18" fmla="*/ 406 w 1170"/>
                <a:gd name="T19" fmla="*/ 648 h 1286"/>
                <a:gd name="T20" fmla="*/ 494 w 1170"/>
                <a:gd name="T21" fmla="*/ 686 h 1286"/>
                <a:gd name="T22" fmla="*/ 570 w 1170"/>
                <a:gd name="T23" fmla="*/ 725 h 1286"/>
                <a:gd name="T24" fmla="*/ 639 w 1170"/>
                <a:gd name="T25" fmla="*/ 784 h 1286"/>
                <a:gd name="T26" fmla="*/ 696 w 1170"/>
                <a:gd name="T27" fmla="*/ 851 h 1286"/>
                <a:gd name="T28" fmla="*/ 765 w 1170"/>
                <a:gd name="T29" fmla="*/ 918 h 1286"/>
                <a:gd name="T30" fmla="*/ 822 w 1170"/>
                <a:gd name="T31" fmla="*/ 987 h 1286"/>
                <a:gd name="T32" fmla="*/ 861 w 1170"/>
                <a:gd name="T33" fmla="*/ 1054 h 1286"/>
                <a:gd name="T34" fmla="*/ 880 w 1170"/>
                <a:gd name="T35" fmla="*/ 1122 h 1286"/>
                <a:gd name="T36" fmla="*/ 899 w 1170"/>
                <a:gd name="T37" fmla="*/ 1189 h 1286"/>
                <a:gd name="T38" fmla="*/ 919 w 1170"/>
                <a:gd name="T39" fmla="*/ 1256 h 1286"/>
                <a:gd name="T40" fmla="*/ 947 w 1170"/>
                <a:gd name="T41" fmla="*/ 1276 h 1286"/>
                <a:gd name="T42" fmla="*/ 986 w 1170"/>
                <a:gd name="T43" fmla="*/ 1256 h 1286"/>
                <a:gd name="T44" fmla="*/ 1035 w 1170"/>
                <a:gd name="T45" fmla="*/ 1238 h 1286"/>
                <a:gd name="T46" fmla="*/ 1073 w 1170"/>
                <a:gd name="T47" fmla="*/ 1228 h 1286"/>
                <a:gd name="T48" fmla="*/ 1103 w 1170"/>
                <a:gd name="T49" fmla="*/ 1170 h 1286"/>
                <a:gd name="T50" fmla="*/ 1122 w 1170"/>
                <a:gd name="T51" fmla="*/ 1074 h 1286"/>
                <a:gd name="T52" fmla="*/ 1142 w 1170"/>
                <a:gd name="T53" fmla="*/ 987 h 1286"/>
                <a:gd name="T54" fmla="*/ 1161 w 1170"/>
                <a:gd name="T55" fmla="*/ 890 h 1286"/>
                <a:gd name="T56" fmla="*/ 1161 w 1170"/>
                <a:gd name="T57" fmla="*/ 803 h 1286"/>
                <a:gd name="T58" fmla="*/ 1151 w 1170"/>
                <a:gd name="T59" fmla="*/ 725 h 1286"/>
                <a:gd name="T60" fmla="*/ 1142 w 1170"/>
                <a:gd name="T61" fmla="*/ 638 h 1286"/>
                <a:gd name="T62" fmla="*/ 1122 w 1170"/>
                <a:gd name="T63" fmla="*/ 552 h 1286"/>
                <a:gd name="T64" fmla="*/ 1092 w 1170"/>
                <a:gd name="T65" fmla="*/ 465 h 1286"/>
                <a:gd name="T66" fmla="*/ 1044 w 1170"/>
                <a:gd name="T67" fmla="*/ 387 h 1286"/>
                <a:gd name="T68" fmla="*/ 997 w 1170"/>
                <a:gd name="T69" fmla="*/ 310 h 1286"/>
                <a:gd name="T70" fmla="*/ 947 w 1170"/>
                <a:gd name="T71" fmla="*/ 232 h 1286"/>
                <a:gd name="T72" fmla="*/ 880 w 1170"/>
                <a:gd name="T73" fmla="*/ 165 h 1286"/>
                <a:gd name="T74" fmla="*/ 774 w 1170"/>
                <a:gd name="T75" fmla="*/ 117 h 1286"/>
                <a:gd name="T76" fmla="*/ 677 w 1170"/>
                <a:gd name="T77" fmla="*/ 69 h 1286"/>
                <a:gd name="T78" fmla="*/ 581 w 1170"/>
                <a:gd name="T79" fmla="*/ 19 h 1286"/>
                <a:gd name="T80" fmla="*/ 494 w 1170"/>
                <a:gd name="T81" fmla="*/ 0 h 1286"/>
                <a:gd name="T82" fmla="*/ 397 w 1170"/>
                <a:gd name="T83" fmla="*/ 0 h 1286"/>
                <a:gd name="T84" fmla="*/ 310 w 1170"/>
                <a:gd name="T85" fmla="*/ 10 h 1286"/>
                <a:gd name="T86" fmla="*/ 213 w 1170"/>
                <a:gd name="T87" fmla="*/ 19 h 1286"/>
                <a:gd name="T88" fmla="*/ 155 w 1170"/>
                <a:gd name="T89" fmla="*/ 39 h 1286"/>
                <a:gd name="T90" fmla="*/ 126 w 1170"/>
                <a:gd name="T91" fmla="*/ 78 h 1286"/>
                <a:gd name="T92" fmla="*/ 98 w 1170"/>
                <a:gd name="T93" fmla="*/ 117 h 1286"/>
                <a:gd name="T94" fmla="*/ 59 w 1170"/>
                <a:gd name="T95" fmla="*/ 145 h 128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170"/>
                <a:gd name="T145" fmla="*/ 0 h 1286"/>
                <a:gd name="T146" fmla="*/ 1170 w 1170"/>
                <a:gd name="T147" fmla="*/ 1286 h 128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170" h="1286">
                  <a:moveTo>
                    <a:pt x="48" y="165"/>
                  </a:moveTo>
                  <a:lnTo>
                    <a:pt x="39" y="194"/>
                  </a:lnTo>
                  <a:lnTo>
                    <a:pt x="39" y="223"/>
                  </a:lnTo>
                  <a:lnTo>
                    <a:pt x="29" y="262"/>
                  </a:lnTo>
                  <a:lnTo>
                    <a:pt x="20" y="290"/>
                  </a:lnTo>
                  <a:lnTo>
                    <a:pt x="20" y="320"/>
                  </a:lnTo>
                  <a:lnTo>
                    <a:pt x="11" y="348"/>
                  </a:lnTo>
                  <a:lnTo>
                    <a:pt x="0" y="377"/>
                  </a:lnTo>
                  <a:lnTo>
                    <a:pt x="0" y="407"/>
                  </a:lnTo>
                  <a:lnTo>
                    <a:pt x="48" y="445"/>
                  </a:lnTo>
                  <a:lnTo>
                    <a:pt x="98" y="474"/>
                  </a:lnTo>
                  <a:lnTo>
                    <a:pt x="146" y="503"/>
                  </a:lnTo>
                  <a:lnTo>
                    <a:pt x="193" y="532"/>
                  </a:lnTo>
                  <a:lnTo>
                    <a:pt x="232" y="552"/>
                  </a:lnTo>
                  <a:lnTo>
                    <a:pt x="262" y="571"/>
                  </a:lnTo>
                  <a:lnTo>
                    <a:pt x="280" y="580"/>
                  </a:lnTo>
                  <a:lnTo>
                    <a:pt x="291" y="580"/>
                  </a:lnTo>
                  <a:lnTo>
                    <a:pt x="329" y="600"/>
                  </a:lnTo>
                  <a:lnTo>
                    <a:pt x="368" y="619"/>
                  </a:lnTo>
                  <a:lnTo>
                    <a:pt x="406" y="648"/>
                  </a:lnTo>
                  <a:lnTo>
                    <a:pt x="445" y="667"/>
                  </a:lnTo>
                  <a:lnTo>
                    <a:pt x="494" y="686"/>
                  </a:lnTo>
                  <a:lnTo>
                    <a:pt x="532" y="706"/>
                  </a:lnTo>
                  <a:lnTo>
                    <a:pt x="570" y="725"/>
                  </a:lnTo>
                  <a:lnTo>
                    <a:pt x="609" y="754"/>
                  </a:lnTo>
                  <a:lnTo>
                    <a:pt x="639" y="784"/>
                  </a:lnTo>
                  <a:lnTo>
                    <a:pt x="668" y="822"/>
                  </a:lnTo>
                  <a:lnTo>
                    <a:pt x="696" y="851"/>
                  </a:lnTo>
                  <a:lnTo>
                    <a:pt x="726" y="890"/>
                  </a:lnTo>
                  <a:lnTo>
                    <a:pt x="765" y="918"/>
                  </a:lnTo>
                  <a:lnTo>
                    <a:pt x="793" y="948"/>
                  </a:lnTo>
                  <a:lnTo>
                    <a:pt x="822" y="987"/>
                  </a:lnTo>
                  <a:lnTo>
                    <a:pt x="851" y="1015"/>
                  </a:lnTo>
                  <a:lnTo>
                    <a:pt x="861" y="1054"/>
                  </a:lnTo>
                  <a:lnTo>
                    <a:pt x="871" y="1083"/>
                  </a:lnTo>
                  <a:lnTo>
                    <a:pt x="880" y="1122"/>
                  </a:lnTo>
                  <a:lnTo>
                    <a:pt x="890" y="1150"/>
                  </a:lnTo>
                  <a:lnTo>
                    <a:pt x="899" y="1189"/>
                  </a:lnTo>
                  <a:lnTo>
                    <a:pt x="910" y="1219"/>
                  </a:lnTo>
                  <a:lnTo>
                    <a:pt x="919" y="1256"/>
                  </a:lnTo>
                  <a:lnTo>
                    <a:pt x="928" y="1286"/>
                  </a:lnTo>
                  <a:lnTo>
                    <a:pt x="947" y="1276"/>
                  </a:lnTo>
                  <a:lnTo>
                    <a:pt x="967" y="1267"/>
                  </a:lnTo>
                  <a:lnTo>
                    <a:pt x="986" y="1256"/>
                  </a:lnTo>
                  <a:lnTo>
                    <a:pt x="1006" y="1247"/>
                  </a:lnTo>
                  <a:lnTo>
                    <a:pt x="1035" y="1238"/>
                  </a:lnTo>
                  <a:lnTo>
                    <a:pt x="1054" y="1228"/>
                  </a:lnTo>
                  <a:lnTo>
                    <a:pt x="1073" y="1228"/>
                  </a:lnTo>
                  <a:lnTo>
                    <a:pt x="1092" y="1219"/>
                  </a:lnTo>
                  <a:lnTo>
                    <a:pt x="1103" y="1170"/>
                  </a:lnTo>
                  <a:lnTo>
                    <a:pt x="1112" y="1122"/>
                  </a:lnTo>
                  <a:lnTo>
                    <a:pt x="1122" y="1074"/>
                  </a:lnTo>
                  <a:lnTo>
                    <a:pt x="1131" y="1035"/>
                  </a:lnTo>
                  <a:lnTo>
                    <a:pt x="1142" y="987"/>
                  </a:lnTo>
                  <a:lnTo>
                    <a:pt x="1151" y="938"/>
                  </a:lnTo>
                  <a:lnTo>
                    <a:pt x="1161" y="890"/>
                  </a:lnTo>
                  <a:lnTo>
                    <a:pt x="1170" y="851"/>
                  </a:lnTo>
                  <a:lnTo>
                    <a:pt x="1161" y="803"/>
                  </a:lnTo>
                  <a:lnTo>
                    <a:pt x="1161" y="764"/>
                  </a:lnTo>
                  <a:lnTo>
                    <a:pt x="1151" y="725"/>
                  </a:lnTo>
                  <a:lnTo>
                    <a:pt x="1142" y="677"/>
                  </a:lnTo>
                  <a:lnTo>
                    <a:pt x="1142" y="638"/>
                  </a:lnTo>
                  <a:lnTo>
                    <a:pt x="1131" y="591"/>
                  </a:lnTo>
                  <a:lnTo>
                    <a:pt x="1122" y="552"/>
                  </a:lnTo>
                  <a:lnTo>
                    <a:pt x="1122" y="503"/>
                  </a:lnTo>
                  <a:lnTo>
                    <a:pt x="1092" y="465"/>
                  </a:lnTo>
                  <a:lnTo>
                    <a:pt x="1073" y="426"/>
                  </a:lnTo>
                  <a:lnTo>
                    <a:pt x="1044" y="387"/>
                  </a:lnTo>
                  <a:lnTo>
                    <a:pt x="1025" y="348"/>
                  </a:lnTo>
                  <a:lnTo>
                    <a:pt x="997" y="310"/>
                  </a:lnTo>
                  <a:lnTo>
                    <a:pt x="977" y="271"/>
                  </a:lnTo>
                  <a:lnTo>
                    <a:pt x="947" y="232"/>
                  </a:lnTo>
                  <a:lnTo>
                    <a:pt x="928" y="194"/>
                  </a:lnTo>
                  <a:lnTo>
                    <a:pt x="880" y="165"/>
                  </a:lnTo>
                  <a:lnTo>
                    <a:pt x="832" y="145"/>
                  </a:lnTo>
                  <a:lnTo>
                    <a:pt x="774" y="117"/>
                  </a:lnTo>
                  <a:lnTo>
                    <a:pt x="726" y="97"/>
                  </a:lnTo>
                  <a:lnTo>
                    <a:pt x="677" y="69"/>
                  </a:lnTo>
                  <a:lnTo>
                    <a:pt x="629" y="49"/>
                  </a:lnTo>
                  <a:lnTo>
                    <a:pt x="581" y="19"/>
                  </a:lnTo>
                  <a:lnTo>
                    <a:pt x="532" y="0"/>
                  </a:lnTo>
                  <a:lnTo>
                    <a:pt x="494" y="0"/>
                  </a:lnTo>
                  <a:lnTo>
                    <a:pt x="445" y="0"/>
                  </a:lnTo>
                  <a:lnTo>
                    <a:pt x="397" y="0"/>
                  </a:lnTo>
                  <a:lnTo>
                    <a:pt x="349" y="10"/>
                  </a:lnTo>
                  <a:lnTo>
                    <a:pt x="310" y="10"/>
                  </a:lnTo>
                  <a:lnTo>
                    <a:pt x="262" y="10"/>
                  </a:lnTo>
                  <a:lnTo>
                    <a:pt x="213" y="19"/>
                  </a:lnTo>
                  <a:lnTo>
                    <a:pt x="165" y="19"/>
                  </a:lnTo>
                  <a:lnTo>
                    <a:pt x="155" y="39"/>
                  </a:lnTo>
                  <a:lnTo>
                    <a:pt x="136" y="58"/>
                  </a:lnTo>
                  <a:lnTo>
                    <a:pt x="126" y="78"/>
                  </a:lnTo>
                  <a:lnTo>
                    <a:pt x="107" y="97"/>
                  </a:lnTo>
                  <a:lnTo>
                    <a:pt x="98" y="117"/>
                  </a:lnTo>
                  <a:lnTo>
                    <a:pt x="78" y="126"/>
                  </a:lnTo>
                  <a:lnTo>
                    <a:pt x="59" y="145"/>
                  </a:lnTo>
                  <a:lnTo>
                    <a:pt x="48" y="165"/>
                  </a:lnTo>
                  <a:close/>
                </a:path>
              </a:pathLst>
            </a:custGeom>
            <a:solidFill>
              <a:srgbClr val="E07038"/>
            </a:solidFill>
            <a:ln w="9525">
              <a:noFill/>
              <a:round/>
              <a:headEnd/>
              <a:tailEnd/>
            </a:ln>
          </p:spPr>
          <p:txBody>
            <a:bodyPr>
              <a:prstTxWarp prst="textNoShape">
                <a:avLst/>
              </a:prstTxWarp>
            </a:bodyPr>
            <a:lstStyle/>
            <a:p>
              <a:endParaRPr lang="en-US"/>
            </a:p>
          </p:txBody>
        </p:sp>
        <p:sp>
          <p:nvSpPr>
            <p:cNvPr id="63532" name="Freeform 366"/>
            <p:cNvSpPr>
              <a:spLocks/>
            </p:cNvSpPr>
            <p:nvPr/>
          </p:nvSpPr>
          <p:spPr bwMode="auto">
            <a:xfrm>
              <a:off x="1643" y="3296"/>
              <a:ext cx="130" cy="144"/>
            </a:xfrm>
            <a:custGeom>
              <a:avLst/>
              <a:gdLst>
                <a:gd name="T0" fmla="*/ 39 w 1034"/>
                <a:gd name="T1" fmla="*/ 184 h 1150"/>
                <a:gd name="T2" fmla="*/ 20 w 1034"/>
                <a:gd name="T3" fmla="*/ 232 h 1150"/>
                <a:gd name="T4" fmla="*/ 9 w 1034"/>
                <a:gd name="T5" fmla="*/ 290 h 1150"/>
                <a:gd name="T6" fmla="*/ 0 w 1034"/>
                <a:gd name="T7" fmla="*/ 338 h 1150"/>
                <a:gd name="T8" fmla="*/ 39 w 1034"/>
                <a:gd name="T9" fmla="*/ 396 h 1150"/>
                <a:gd name="T10" fmla="*/ 126 w 1034"/>
                <a:gd name="T11" fmla="*/ 454 h 1150"/>
                <a:gd name="T12" fmla="*/ 202 w 1034"/>
                <a:gd name="T13" fmla="*/ 493 h 1150"/>
                <a:gd name="T14" fmla="*/ 251 w 1034"/>
                <a:gd name="T15" fmla="*/ 522 h 1150"/>
                <a:gd name="T16" fmla="*/ 290 w 1034"/>
                <a:gd name="T17" fmla="*/ 541 h 1150"/>
                <a:gd name="T18" fmla="*/ 358 w 1034"/>
                <a:gd name="T19" fmla="*/ 580 h 1150"/>
                <a:gd name="T20" fmla="*/ 435 w 1034"/>
                <a:gd name="T21" fmla="*/ 619 h 1150"/>
                <a:gd name="T22" fmla="*/ 503 w 1034"/>
                <a:gd name="T23" fmla="*/ 658 h 1150"/>
                <a:gd name="T24" fmla="*/ 561 w 1034"/>
                <a:gd name="T25" fmla="*/ 706 h 1150"/>
                <a:gd name="T26" fmla="*/ 618 w 1034"/>
                <a:gd name="T27" fmla="*/ 764 h 1150"/>
                <a:gd name="T28" fmla="*/ 676 w 1034"/>
                <a:gd name="T29" fmla="*/ 822 h 1150"/>
                <a:gd name="T30" fmla="*/ 724 w 1034"/>
                <a:gd name="T31" fmla="*/ 879 h 1150"/>
                <a:gd name="T32" fmla="*/ 763 w 1034"/>
                <a:gd name="T33" fmla="*/ 938 h 1150"/>
                <a:gd name="T34" fmla="*/ 783 w 1034"/>
                <a:gd name="T35" fmla="*/ 1005 h 1150"/>
                <a:gd name="T36" fmla="*/ 793 w 1034"/>
                <a:gd name="T37" fmla="*/ 1063 h 1150"/>
                <a:gd name="T38" fmla="*/ 812 w 1034"/>
                <a:gd name="T39" fmla="*/ 1121 h 1150"/>
                <a:gd name="T40" fmla="*/ 841 w 1034"/>
                <a:gd name="T41" fmla="*/ 1141 h 1150"/>
                <a:gd name="T42" fmla="*/ 880 w 1034"/>
                <a:gd name="T43" fmla="*/ 1121 h 1150"/>
                <a:gd name="T44" fmla="*/ 919 w 1034"/>
                <a:gd name="T45" fmla="*/ 1111 h 1150"/>
                <a:gd name="T46" fmla="*/ 957 w 1034"/>
                <a:gd name="T47" fmla="*/ 1092 h 1150"/>
                <a:gd name="T48" fmla="*/ 976 w 1034"/>
                <a:gd name="T49" fmla="*/ 1044 h 1150"/>
                <a:gd name="T50" fmla="*/ 995 w 1034"/>
                <a:gd name="T51" fmla="*/ 966 h 1150"/>
                <a:gd name="T52" fmla="*/ 1014 w 1034"/>
                <a:gd name="T53" fmla="*/ 879 h 1150"/>
                <a:gd name="T54" fmla="*/ 1025 w 1034"/>
                <a:gd name="T55" fmla="*/ 803 h 1150"/>
                <a:gd name="T56" fmla="*/ 1034 w 1034"/>
                <a:gd name="T57" fmla="*/ 725 h 1150"/>
                <a:gd name="T58" fmla="*/ 1025 w 1034"/>
                <a:gd name="T59" fmla="*/ 647 h 1150"/>
                <a:gd name="T60" fmla="*/ 1005 w 1034"/>
                <a:gd name="T61" fmla="*/ 570 h 1150"/>
                <a:gd name="T62" fmla="*/ 995 w 1034"/>
                <a:gd name="T63" fmla="*/ 493 h 1150"/>
                <a:gd name="T64" fmla="*/ 966 w 1034"/>
                <a:gd name="T65" fmla="*/ 426 h 1150"/>
                <a:gd name="T66" fmla="*/ 928 w 1034"/>
                <a:gd name="T67" fmla="*/ 348 h 1150"/>
                <a:gd name="T68" fmla="*/ 889 w 1034"/>
                <a:gd name="T69" fmla="*/ 281 h 1150"/>
                <a:gd name="T70" fmla="*/ 841 w 1034"/>
                <a:gd name="T71" fmla="*/ 212 h 1150"/>
                <a:gd name="T72" fmla="*/ 773 w 1034"/>
                <a:gd name="T73" fmla="*/ 155 h 1150"/>
                <a:gd name="T74" fmla="*/ 687 w 1034"/>
                <a:gd name="T75" fmla="*/ 106 h 1150"/>
                <a:gd name="T76" fmla="*/ 599 w 1034"/>
                <a:gd name="T77" fmla="*/ 67 h 1150"/>
                <a:gd name="T78" fmla="*/ 512 w 1034"/>
                <a:gd name="T79" fmla="*/ 19 h 1150"/>
                <a:gd name="T80" fmla="*/ 435 w 1034"/>
                <a:gd name="T81" fmla="*/ 0 h 1150"/>
                <a:gd name="T82" fmla="*/ 347 w 1034"/>
                <a:gd name="T83" fmla="*/ 10 h 1150"/>
                <a:gd name="T84" fmla="*/ 271 w 1034"/>
                <a:gd name="T85" fmla="*/ 19 h 1150"/>
                <a:gd name="T86" fmla="*/ 193 w 1034"/>
                <a:gd name="T87" fmla="*/ 19 h 1150"/>
                <a:gd name="T88" fmla="*/ 135 w 1034"/>
                <a:gd name="T89" fmla="*/ 39 h 1150"/>
                <a:gd name="T90" fmla="*/ 106 w 1034"/>
                <a:gd name="T91" fmla="*/ 67 h 1150"/>
                <a:gd name="T92" fmla="*/ 77 w 1034"/>
                <a:gd name="T93" fmla="*/ 106 h 1150"/>
                <a:gd name="T94" fmla="*/ 58 w 1034"/>
                <a:gd name="T95" fmla="*/ 136 h 1150"/>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034"/>
                <a:gd name="T145" fmla="*/ 0 h 1150"/>
                <a:gd name="T146" fmla="*/ 1034 w 1034"/>
                <a:gd name="T147" fmla="*/ 1150 h 1150"/>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034" h="1150">
                  <a:moveTo>
                    <a:pt x="39" y="155"/>
                  </a:moveTo>
                  <a:lnTo>
                    <a:pt x="39" y="184"/>
                  </a:lnTo>
                  <a:lnTo>
                    <a:pt x="29" y="203"/>
                  </a:lnTo>
                  <a:lnTo>
                    <a:pt x="20" y="232"/>
                  </a:lnTo>
                  <a:lnTo>
                    <a:pt x="20" y="261"/>
                  </a:lnTo>
                  <a:lnTo>
                    <a:pt x="9" y="290"/>
                  </a:lnTo>
                  <a:lnTo>
                    <a:pt x="9" y="319"/>
                  </a:lnTo>
                  <a:lnTo>
                    <a:pt x="0" y="338"/>
                  </a:lnTo>
                  <a:lnTo>
                    <a:pt x="0" y="368"/>
                  </a:lnTo>
                  <a:lnTo>
                    <a:pt x="39" y="396"/>
                  </a:lnTo>
                  <a:lnTo>
                    <a:pt x="87" y="426"/>
                  </a:lnTo>
                  <a:lnTo>
                    <a:pt x="126" y="454"/>
                  </a:lnTo>
                  <a:lnTo>
                    <a:pt x="165" y="474"/>
                  </a:lnTo>
                  <a:lnTo>
                    <a:pt x="202" y="493"/>
                  </a:lnTo>
                  <a:lnTo>
                    <a:pt x="232" y="513"/>
                  </a:lnTo>
                  <a:lnTo>
                    <a:pt x="251" y="522"/>
                  </a:lnTo>
                  <a:lnTo>
                    <a:pt x="261" y="522"/>
                  </a:lnTo>
                  <a:lnTo>
                    <a:pt x="290" y="541"/>
                  </a:lnTo>
                  <a:lnTo>
                    <a:pt x="328" y="561"/>
                  </a:lnTo>
                  <a:lnTo>
                    <a:pt x="358" y="580"/>
                  </a:lnTo>
                  <a:lnTo>
                    <a:pt x="396" y="599"/>
                  </a:lnTo>
                  <a:lnTo>
                    <a:pt x="435" y="619"/>
                  </a:lnTo>
                  <a:lnTo>
                    <a:pt x="464" y="638"/>
                  </a:lnTo>
                  <a:lnTo>
                    <a:pt x="503" y="658"/>
                  </a:lnTo>
                  <a:lnTo>
                    <a:pt x="542" y="677"/>
                  </a:lnTo>
                  <a:lnTo>
                    <a:pt x="561" y="706"/>
                  </a:lnTo>
                  <a:lnTo>
                    <a:pt x="590" y="734"/>
                  </a:lnTo>
                  <a:lnTo>
                    <a:pt x="618" y="764"/>
                  </a:lnTo>
                  <a:lnTo>
                    <a:pt x="648" y="793"/>
                  </a:lnTo>
                  <a:lnTo>
                    <a:pt x="676" y="822"/>
                  </a:lnTo>
                  <a:lnTo>
                    <a:pt x="696" y="851"/>
                  </a:lnTo>
                  <a:lnTo>
                    <a:pt x="724" y="879"/>
                  </a:lnTo>
                  <a:lnTo>
                    <a:pt x="754" y="909"/>
                  </a:lnTo>
                  <a:lnTo>
                    <a:pt x="763" y="938"/>
                  </a:lnTo>
                  <a:lnTo>
                    <a:pt x="773" y="966"/>
                  </a:lnTo>
                  <a:lnTo>
                    <a:pt x="783" y="1005"/>
                  </a:lnTo>
                  <a:lnTo>
                    <a:pt x="783" y="1035"/>
                  </a:lnTo>
                  <a:lnTo>
                    <a:pt x="793" y="1063"/>
                  </a:lnTo>
                  <a:lnTo>
                    <a:pt x="802" y="1092"/>
                  </a:lnTo>
                  <a:lnTo>
                    <a:pt x="812" y="1121"/>
                  </a:lnTo>
                  <a:lnTo>
                    <a:pt x="821" y="1150"/>
                  </a:lnTo>
                  <a:lnTo>
                    <a:pt x="841" y="1141"/>
                  </a:lnTo>
                  <a:lnTo>
                    <a:pt x="860" y="1131"/>
                  </a:lnTo>
                  <a:lnTo>
                    <a:pt x="880" y="1121"/>
                  </a:lnTo>
                  <a:lnTo>
                    <a:pt x="899" y="1121"/>
                  </a:lnTo>
                  <a:lnTo>
                    <a:pt x="919" y="1111"/>
                  </a:lnTo>
                  <a:lnTo>
                    <a:pt x="938" y="1102"/>
                  </a:lnTo>
                  <a:lnTo>
                    <a:pt x="957" y="1092"/>
                  </a:lnTo>
                  <a:lnTo>
                    <a:pt x="966" y="1083"/>
                  </a:lnTo>
                  <a:lnTo>
                    <a:pt x="976" y="1044"/>
                  </a:lnTo>
                  <a:lnTo>
                    <a:pt x="986" y="1005"/>
                  </a:lnTo>
                  <a:lnTo>
                    <a:pt x="995" y="966"/>
                  </a:lnTo>
                  <a:lnTo>
                    <a:pt x="1005" y="918"/>
                  </a:lnTo>
                  <a:lnTo>
                    <a:pt x="1014" y="879"/>
                  </a:lnTo>
                  <a:lnTo>
                    <a:pt x="1025" y="840"/>
                  </a:lnTo>
                  <a:lnTo>
                    <a:pt x="1025" y="803"/>
                  </a:lnTo>
                  <a:lnTo>
                    <a:pt x="1034" y="764"/>
                  </a:lnTo>
                  <a:lnTo>
                    <a:pt x="1034" y="725"/>
                  </a:lnTo>
                  <a:lnTo>
                    <a:pt x="1025" y="686"/>
                  </a:lnTo>
                  <a:lnTo>
                    <a:pt x="1025" y="647"/>
                  </a:lnTo>
                  <a:lnTo>
                    <a:pt x="1014" y="609"/>
                  </a:lnTo>
                  <a:lnTo>
                    <a:pt x="1005" y="570"/>
                  </a:lnTo>
                  <a:lnTo>
                    <a:pt x="1005" y="532"/>
                  </a:lnTo>
                  <a:lnTo>
                    <a:pt x="995" y="493"/>
                  </a:lnTo>
                  <a:lnTo>
                    <a:pt x="995" y="454"/>
                  </a:lnTo>
                  <a:lnTo>
                    <a:pt x="966" y="426"/>
                  </a:lnTo>
                  <a:lnTo>
                    <a:pt x="947" y="387"/>
                  </a:lnTo>
                  <a:lnTo>
                    <a:pt x="928" y="348"/>
                  </a:lnTo>
                  <a:lnTo>
                    <a:pt x="908" y="319"/>
                  </a:lnTo>
                  <a:lnTo>
                    <a:pt x="889" y="281"/>
                  </a:lnTo>
                  <a:lnTo>
                    <a:pt x="860" y="242"/>
                  </a:lnTo>
                  <a:lnTo>
                    <a:pt x="841" y="212"/>
                  </a:lnTo>
                  <a:lnTo>
                    <a:pt x="821" y="175"/>
                  </a:lnTo>
                  <a:lnTo>
                    <a:pt x="773" y="155"/>
                  </a:lnTo>
                  <a:lnTo>
                    <a:pt x="735" y="136"/>
                  </a:lnTo>
                  <a:lnTo>
                    <a:pt x="687" y="106"/>
                  </a:lnTo>
                  <a:lnTo>
                    <a:pt x="648" y="87"/>
                  </a:lnTo>
                  <a:lnTo>
                    <a:pt x="599" y="67"/>
                  </a:lnTo>
                  <a:lnTo>
                    <a:pt x="561" y="48"/>
                  </a:lnTo>
                  <a:lnTo>
                    <a:pt x="512" y="19"/>
                  </a:lnTo>
                  <a:lnTo>
                    <a:pt x="473" y="0"/>
                  </a:lnTo>
                  <a:lnTo>
                    <a:pt x="435" y="0"/>
                  </a:lnTo>
                  <a:lnTo>
                    <a:pt x="396" y="10"/>
                  </a:lnTo>
                  <a:lnTo>
                    <a:pt x="347" y="10"/>
                  </a:lnTo>
                  <a:lnTo>
                    <a:pt x="310" y="10"/>
                  </a:lnTo>
                  <a:lnTo>
                    <a:pt x="271" y="19"/>
                  </a:lnTo>
                  <a:lnTo>
                    <a:pt x="232" y="19"/>
                  </a:lnTo>
                  <a:lnTo>
                    <a:pt x="193" y="19"/>
                  </a:lnTo>
                  <a:lnTo>
                    <a:pt x="145" y="19"/>
                  </a:lnTo>
                  <a:lnTo>
                    <a:pt x="135" y="39"/>
                  </a:lnTo>
                  <a:lnTo>
                    <a:pt x="126" y="58"/>
                  </a:lnTo>
                  <a:lnTo>
                    <a:pt x="106" y="67"/>
                  </a:lnTo>
                  <a:lnTo>
                    <a:pt x="96" y="87"/>
                  </a:lnTo>
                  <a:lnTo>
                    <a:pt x="77" y="106"/>
                  </a:lnTo>
                  <a:lnTo>
                    <a:pt x="68" y="116"/>
                  </a:lnTo>
                  <a:lnTo>
                    <a:pt x="58" y="136"/>
                  </a:lnTo>
                  <a:lnTo>
                    <a:pt x="39" y="155"/>
                  </a:lnTo>
                  <a:close/>
                </a:path>
              </a:pathLst>
            </a:custGeom>
            <a:solidFill>
              <a:srgbClr val="E07038"/>
            </a:solidFill>
            <a:ln w="9525">
              <a:noFill/>
              <a:round/>
              <a:headEnd/>
              <a:tailEnd/>
            </a:ln>
          </p:spPr>
          <p:txBody>
            <a:bodyPr>
              <a:prstTxWarp prst="textNoShape">
                <a:avLst/>
              </a:prstTxWarp>
            </a:bodyPr>
            <a:lstStyle/>
            <a:p>
              <a:endParaRPr lang="en-US"/>
            </a:p>
          </p:txBody>
        </p:sp>
        <p:sp>
          <p:nvSpPr>
            <p:cNvPr id="63533" name="Freeform 367"/>
            <p:cNvSpPr>
              <a:spLocks/>
            </p:cNvSpPr>
            <p:nvPr/>
          </p:nvSpPr>
          <p:spPr bwMode="auto">
            <a:xfrm>
              <a:off x="1652" y="3302"/>
              <a:ext cx="115" cy="126"/>
            </a:xfrm>
            <a:custGeom>
              <a:avLst/>
              <a:gdLst>
                <a:gd name="T0" fmla="*/ 38 w 918"/>
                <a:gd name="T1" fmla="*/ 155 h 1006"/>
                <a:gd name="T2" fmla="*/ 28 w 918"/>
                <a:gd name="T3" fmla="*/ 203 h 1006"/>
                <a:gd name="T4" fmla="*/ 19 w 918"/>
                <a:gd name="T5" fmla="*/ 252 h 1006"/>
                <a:gd name="T6" fmla="*/ 9 w 918"/>
                <a:gd name="T7" fmla="*/ 300 h 1006"/>
                <a:gd name="T8" fmla="*/ 38 w 918"/>
                <a:gd name="T9" fmla="*/ 348 h 1006"/>
                <a:gd name="T10" fmla="*/ 116 w 918"/>
                <a:gd name="T11" fmla="*/ 396 h 1006"/>
                <a:gd name="T12" fmla="*/ 183 w 918"/>
                <a:gd name="T13" fmla="*/ 435 h 1006"/>
                <a:gd name="T14" fmla="*/ 222 w 918"/>
                <a:gd name="T15" fmla="*/ 454 h 1006"/>
                <a:gd name="T16" fmla="*/ 260 w 918"/>
                <a:gd name="T17" fmla="*/ 474 h 1006"/>
                <a:gd name="T18" fmla="*/ 328 w 918"/>
                <a:gd name="T19" fmla="*/ 504 h 1006"/>
                <a:gd name="T20" fmla="*/ 386 w 918"/>
                <a:gd name="T21" fmla="*/ 532 h 1006"/>
                <a:gd name="T22" fmla="*/ 444 w 918"/>
                <a:gd name="T23" fmla="*/ 571 h 1006"/>
                <a:gd name="T24" fmla="*/ 502 w 918"/>
                <a:gd name="T25" fmla="*/ 610 h 1006"/>
                <a:gd name="T26" fmla="*/ 550 w 918"/>
                <a:gd name="T27" fmla="*/ 667 h 1006"/>
                <a:gd name="T28" fmla="*/ 599 w 918"/>
                <a:gd name="T29" fmla="*/ 716 h 1006"/>
                <a:gd name="T30" fmla="*/ 647 w 918"/>
                <a:gd name="T31" fmla="*/ 764 h 1006"/>
                <a:gd name="T32" fmla="*/ 676 w 918"/>
                <a:gd name="T33" fmla="*/ 822 h 1006"/>
                <a:gd name="T34" fmla="*/ 686 w 918"/>
                <a:gd name="T35" fmla="*/ 870 h 1006"/>
                <a:gd name="T36" fmla="*/ 705 w 918"/>
                <a:gd name="T37" fmla="*/ 928 h 1006"/>
                <a:gd name="T38" fmla="*/ 715 w 918"/>
                <a:gd name="T39" fmla="*/ 976 h 1006"/>
                <a:gd name="T40" fmla="*/ 744 w 918"/>
                <a:gd name="T41" fmla="*/ 996 h 1006"/>
                <a:gd name="T42" fmla="*/ 773 w 918"/>
                <a:gd name="T43" fmla="*/ 976 h 1006"/>
                <a:gd name="T44" fmla="*/ 812 w 918"/>
                <a:gd name="T45" fmla="*/ 967 h 1006"/>
                <a:gd name="T46" fmla="*/ 840 w 918"/>
                <a:gd name="T47" fmla="*/ 957 h 1006"/>
                <a:gd name="T48" fmla="*/ 860 w 918"/>
                <a:gd name="T49" fmla="*/ 909 h 1006"/>
                <a:gd name="T50" fmla="*/ 879 w 918"/>
                <a:gd name="T51" fmla="*/ 842 h 1006"/>
                <a:gd name="T52" fmla="*/ 889 w 918"/>
                <a:gd name="T53" fmla="*/ 764 h 1006"/>
                <a:gd name="T54" fmla="*/ 908 w 918"/>
                <a:gd name="T55" fmla="*/ 697 h 1006"/>
                <a:gd name="T56" fmla="*/ 908 w 918"/>
                <a:gd name="T57" fmla="*/ 629 h 1006"/>
                <a:gd name="T58" fmla="*/ 898 w 918"/>
                <a:gd name="T59" fmla="*/ 561 h 1006"/>
                <a:gd name="T60" fmla="*/ 889 w 918"/>
                <a:gd name="T61" fmla="*/ 493 h 1006"/>
                <a:gd name="T62" fmla="*/ 879 w 918"/>
                <a:gd name="T63" fmla="*/ 426 h 1006"/>
                <a:gd name="T64" fmla="*/ 860 w 918"/>
                <a:gd name="T65" fmla="*/ 368 h 1006"/>
                <a:gd name="T66" fmla="*/ 821 w 918"/>
                <a:gd name="T67" fmla="*/ 300 h 1006"/>
                <a:gd name="T68" fmla="*/ 782 w 918"/>
                <a:gd name="T69" fmla="*/ 242 h 1006"/>
                <a:gd name="T70" fmla="*/ 744 w 918"/>
                <a:gd name="T71" fmla="*/ 184 h 1006"/>
                <a:gd name="T72" fmla="*/ 686 w 918"/>
                <a:gd name="T73" fmla="*/ 136 h 1006"/>
                <a:gd name="T74" fmla="*/ 608 w 918"/>
                <a:gd name="T75" fmla="*/ 97 h 1006"/>
                <a:gd name="T76" fmla="*/ 531 w 918"/>
                <a:gd name="T77" fmla="*/ 58 h 1006"/>
                <a:gd name="T78" fmla="*/ 463 w 918"/>
                <a:gd name="T79" fmla="*/ 19 h 1006"/>
                <a:gd name="T80" fmla="*/ 386 w 918"/>
                <a:gd name="T81" fmla="*/ 0 h 1006"/>
                <a:gd name="T82" fmla="*/ 318 w 918"/>
                <a:gd name="T83" fmla="*/ 10 h 1006"/>
                <a:gd name="T84" fmla="*/ 242 w 918"/>
                <a:gd name="T85" fmla="*/ 10 h 1006"/>
                <a:gd name="T86" fmla="*/ 173 w 918"/>
                <a:gd name="T87" fmla="*/ 19 h 1006"/>
                <a:gd name="T88" fmla="*/ 125 w 918"/>
                <a:gd name="T89" fmla="*/ 30 h 1006"/>
                <a:gd name="T90" fmla="*/ 106 w 918"/>
                <a:gd name="T91" fmla="*/ 58 h 1006"/>
                <a:gd name="T92" fmla="*/ 77 w 918"/>
                <a:gd name="T93" fmla="*/ 88 h 1006"/>
                <a:gd name="T94" fmla="*/ 58 w 918"/>
                <a:gd name="T95" fmla="*/ 116 h 100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918"/>
                <a:gd name="T145" fmla="*/ 0 h 1006"/>
                <a:gd name="T146" fmla="*/ 918 w 918"/>
                <a:gd name="T147" fmla="*/ 1006 h 100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918" h="1006">
                  <a:moveTo>
                    <a:pt x="38" y="136"/>
                  </a:moveTo>
                  <a:lnTo>
                    <a:pt x="38" y="155"/>
                  </a:lnTo>
                  <a:lnTo>
                    <a:pt x="28" y="175"/>
                  </a:lnTo>
                  <a:lnTo>
                    <a:pt x="28" y="203"/>
                  </a:lnTo>
                  <a:lnTo>
                    <a:pt x="19" y="223"/>
                  </a:lnTo>
                  <a:lnTo>
                    <a:pt x="19" y="252"/>
                  </a:lnTo>
                  <a:lnTo>
                    <a:pt x="9" y="271"/>
                  </a:lnTo>
                  <a:lnTo>
                    <a:pt x="9" y="300"/>
                  </a:lnTo>
                  <a:lnTo>
                    <a:pt x="0" y="320"/>
                  </a:lnTo>
                  <a:lnTo>
                    <a:pt x="38" y="348"/>
                  </a:lnTo>
                  <a:lnTo>
                    <a:pt x="77" y="378"/>
                  </a:lnTo>
                  <a:lnTo>
                    <a:pt x="116" y="396"/>
                  </a:lnTo>
                  <a:lnTo>
                    <a:pt x="154" y="416"/>
                  </a:lnTo>
                  <a:lnTo>
                    <a:pt x="183" y="435"/>
                  </a:lnTo>
                  <a:lnTo>
                    <a:pt x="212" y="445"/>
                  </a:lnTo>
                  <a:lnTo>
                    <a:pt x="222" y="454"/>
                  </a:lnTo>
                  <a:lnTo>
                    <a:pt x="231" y="454"/>
                  </a:lnTo>
                  <a:lnTo>
                    <a:pt x="260" y="474"/>
                  </a:lnTo>
                  <a:lnTo>
                    <a:pt x="290" y="484"/>
                  </a:lnTo>
                  <a:lnTo>
                    <a:pt x="328" y="504"/>
                  </a:lnTo>
                  <a:lnTo>
                    <a:pt x="357" y="522"/>
                  </a:lnTo>
                  <a:lnTo>
                    <a:pt x="386" y="532"/>
                  </a:lnTo>
                  <a:lnTo>
                    <a:pt x="415" y="551"/>
                  </a:lnTo>
                  <a:lnTo>
                    <a:pt x="444" y="571"/>
                  </a:lnTo>
                  <a:lnTo>
                    <a:pt x="474" y="590"/>
                  </a:lnTo>
                  <a:lnTo>
                    <a:pt x="502" y="610"/>
                  </a:lnTo>
                  <a:lnTo>
                    <a:pt x="522" y="638"/>
                  </a:lnTo>
                  <a:lnTo>
                    <a:pt x="550" y="667"/>
                  </a:lnTo>
                  <a:lnTo>
                    <a:pt x="570" y="686"/>
                  </a:lnTo>
                  <a:lnTo>
                    <a:pt x="599" y="716"/>
                  </a:lnTo>
                  <a:lnTo>
                    <a:pt x="619" y="745"/>
                  </a:lnTo>
                  <a:lnTo>
                    <a:pt x="647" y="764"/>
                  </a:lnTo>
                  <a:lnTo>
                    <a:pt x="667" y="792"/>
                  </a:lnTo>
                  <a:lnTo>
                    <a:pt x="676" y="822"/>
                  </a:lnTo>
                  <a:lnTo>
                    <a:pt x="686" y="851"/>
                  </a:lnTo>
                  <a:lnTo>
                    <a:pt x="686" y="870"/>
                  </a:lnTo>
                  <a:lnTo>
                    <a:pt x="695" y="900"/>
                  </a:lnTo>
                  <a:lnTo>
                    <a:pt x="705" y="928"/>
                  </a:lnTo>
                  <a:lnTo>
                    <a:pt x="715" y="948"/>
                  </a:lnTo>
                  <a:lnTo>
                    <a:pt x="715" y="976"/>
                  </a:lnTo>
                  <a:lnTo>
                    <a:pt x="725" y="1006"/>
                  </a:lnTo>
                  <a:lnTo>
                    <a:pt x="744" y="996"/>
                  </a:lnTo>
                  <a:lnTo>
                    <a:pt x="753" y="987"/>
                  </a:lnTo>
                  <a:lnTo>
                    <a:pt x="773" y="976"/>
                  </a:lnTo>
                  <a:lnTo>
                    <a:pt x="792" y="976"/>
                  </a:lnTo>
                  <a:lnTo>
                    <a:pt x="812" y="967"/>
                  </a:lnTo>
                  <a:lnTo>
                    <a:pt x="821" y="957"/>
                  </a:lnTo>
                  <a:lnTo>
                    <a:pt x="840" y="957"/>
                  </a:lnTo>
                  <a:lnTo>
                    <a:pt x="860" y="948"/>
                  </a:lnTo>
                  <a:lnTo>
                    <a:pt x="860" y="909"/>
                  </a:lnTo>
                  <a:lnTo>
                    <a:pt x="870" y="870"/>
                  </a:lnTo>
                  <a:lnTo>
                    <a:pt x="879" y="842"/>
                  </a:lnTo>
                  <a:lnTo>
                    <a:pt x="889" y="803"/>
                  </a:lnTo>
                  <a:lnTo>
                    <a:pt x="889" y="764"/>
                  </a:lnTo>
                  <a:lnTo>
                    <a:pt x="898" y="735"/>
                  </a:lnTo>
                  <a:lnTo>
                    <a:pt x="908" y="697"/>
                  </a:lnTo>
                  <a:lnTo>
                    <a:pt x="918" y="658"/>
                  </a:lnTo>
                  <a:lnTo>
                    <a:pt x="908" y="629"/>
                  </a:lnTo>
                  <a:lnTo>
                    <a:pt x="908" y="599"/>
                  </a:lnTo>
                  <a:lnTo>
                    <a:pt x="898" y="561"/>
                  </a:lnTo>
                  <a:lnTo>
                    <a:pt x="898" y="532"/>
                  </a:lnTo>
                  <a:lnTo>
                    <a:pt x="889" y="493"/>
                  </a:lnTo>
                  <a:lnTo>
                    <a:pt x="889" y="465"/>
                  </a:lnTo>
                  <a:lnTo>
                    <a:pt x="879" y="426"/>
                  </a:lnTo>
                  <a:lnTo>
                    <a:pt x="879" y="396"/>
                  </a:lnTo>
                  <a:lnTo>
                    <a:pt x="860" y="368"/>
                  </a:lnTo>
                  <a:lnTo>
                    <a:pt x="840" y="339"/>
                  </a:lnTo>
                  <a:lnTo>
                    <a:pt x="821" y="300"/>
                  </a:lnTo>
                  <a:lnTo>
                    <a:pt x="801" y="271"/>
                  </a:lnTo>
                  <a:lnTo>
                    <a:pt x="782" y="242"/>
                  </a:lnTo>
                  <a:lnTo>
                    <a:pt x="764" y="213"/>
                  </a:lnTo>
                  <a:lnTo>
                    <a:pt x="744" y="184"/>
                  </a:lnTo>
                  <a:lnTo>
                    <a:pt x="725" y="145"/>
                  </a:lnTo>
                  <a:lnTo>
                    <a:pt x="686" y="136"/>
                  </a:lnTo>
                  <a:lnTo>
                    <a:pt x="647" y="116"/>
                  </a:lnTo>
                  <a:lnTo>
                    <a:pt x="608" y="97"/>
                  </a:lnTo>
                  <a:lnTo>
                    <a:pt x="570" y="78"/>
                  </a:lnTo>
                  <a:lnTo>
                    <a:pt x="531" y="58"/>
                  </a:lnTo>
                  <a:lnTo>
                    <a:pt x="493" y="39"/>
                  </a:lnTo>
                  <a:lnTo>
                    <a:pt x="463" y="19"/>
                  </a:lnTo>
                  <a:lnTo>
                    <a:pt x="424" y="0"/>
                  </a:lnTo>
                  <a:lnTo>
                    <a:pt x="386" y="0"/>
                  </a:lnTo>
                  <a:lnTo>
                    <a:pt x="348" y="0"/>
                  </a:lnTo>
                  <a:lnTo>
                    <a:pt x="318" y="10"/>
                  </a:lnTo>
                  <a:lnTo>
                    <a:pt x="279" y="10"/>
                  </a:lnTo>
                  <a:lnTo>
                    <a:pt x="242" y="10"/>
                  </a:lnTo>
                  <a:lnTo>
                    <a:pt x="212" y="10"/>
                  </a:lnTo>
                  <a:lnTo>
                    <a:pt x="173" y="19"/>
                  </a:lnTo>
                  <a:lnTo>
                    <a:pt x="134" y="19"/>
                  </a:lnTo>
                  <a:lnTo>
                    <a:pt x="125" y="30"/>
                  </a:lnTo>
                  <a:lnTo>
                    <a:pt x="116" y="49"/>
                  </a:lnTo>
                  <a:lnTo>
                    <a:pt x="106" y="58"/>
                  </a:lnTo>
                  <a:lnTo>
                    <a:pt x="86" y="78"/>
                  </a:lnTo>
                  <a:lnTo>
                    <a:pt x="77" y="88"/>
                  </a:lnTo>
                  <a:lnTo>
                    <a:pt x="67" y="107"/>
                  </a:lnTo>
                  <a:lnTo>
                    <a:pt x="58" y="116"/>
                  </a:lnTo>
                  <a:lnTo>
                    <a:pt x="38" y="136"/>
                  </a:lnTo>
                  <a:close/>
                </a:path>
              </a:pathLst>
            </a:custGeom>
            <a:solidFill>
              <a:srgbClr val="E07038"/>
            </a:solidFill>
            <a:ln w="9525">
              <a:noFill/>
              <a:round/>
              <a:headEnd/>
              <a:tailEnd/>
            </a:ln>
          </p:spPr>
          <p:txBody>
            <a:bodyPr>
              <a:prstTxWarp prst="textNoShape">
                <a:avLst/>
              </a:prstTxWarp>
            </a:bodyPr>
            <a:lstStyle/>
            <a:p>
              <a:endParaRPr lang="en-US"/>
            </a:p>
          </p:txBody>
        </p:sp>
        <p:sp>
          <p:nvSpPr>
            <p:cNvPr id="63534" name="Freeform 368"/>
            <p:cNvSpPr>
              <a:spLocks/>
            </p:cNvSpPr>
            <p:nvPr/>
          </p:nvSpPr>
          <p:spPr bwMode="auto">
            <a:xfrm>
              <a:off x="1662" y="3307"/>
              <a:ext cx="97" cy="108"/>
            </a:xfrm>
            <a:custGeom>
              <a:avLst/>
              <a:gdLst>
                <a:gd name="T0" fmla="*/ 29 w 783"/>
                <a:gd name="T1" fmla="*/ 136 h 861"/>
                <a:gd name="T2" fmla="*/ 20 w 783"/>
                <a:gd name="T3" fmla="*/ 174 h 861"/>
                <a:gd name="T4" fmla="*/ 20 w 783"/>
                <a:gd name="T5" fmla="*/ 222 h 861"/>
                <a:gd name="T6" fmla="*/ 9 w 783"/>
                <a:gd name="T7" fmla="*/ 261 h 861"/>
                <a:gd name="T8" fmla="*/ 39 w 783"/>
                <a:gd name="T9" fmla="*/ 300 h 861"/>
                <a:gd name="T10" fmla="*/ 96 w 783"/>
                <a:gd name="T11" fmla="*/ 348 h 861"/>
                <a:gd name="T12" fmla="*/ 154 w 783"/>
                <a:gd name="T13" fmla="*/ 377 h 861"/>
                <a:gd name="T14" fmla="*/ 193 w 783"/>
                <a:gd name="T15" fmla="*/ 396 h 861"/>
                <a:gd name="T16" fmla="*/ 251 w 783"/>
                <a:gd name="T17" fmla="*/ 426 h 861"/>
                <a:gd name="T18" fmla="*/ 299 w 783"/>
                <a:gd name="T19" fmla="*/ 454 h 861"/>
                <a:gd name="T20" fmla="*/ 358 w 783"/>
                <a:gd name="T21" fmla="*/ 483 h 861"/>
                <a:gd name="T22" fmla="*/ 406 w 783"/>
                <a:gd name="T23" fmla="*/ 502 h 861"/>
                <a:gd name="T24" fmla="*/ 454 w 783"/>
                <a:gd name="T25" fmla="*/ 551 h 861"/>
                <a:gd name="T26" fmla="*/ 493 w 783"/>
                <a:gd name="T27" fmla="*/ 599 h 861"/>
                <a:gd name="T28" fmla="*/ 531 w 783"/>
                <a:gd name="T29" fmla="*/ 638 h 861"/>
                <a:gd name="T30" fmla="*/ 570 w 783"/>
                <a:gd name="T31" fmla="*/ 686 h 861"/>
                <a:gd name="T32" fmla="*/ 579 w 783"/>
                <a:gd name="T33" fmla="*/ 735 h 861"/>
                <a:gd name="T34" fmla="*/ 599 w 783"/>
                <a:gd name="T35" fmla="*/ 773 h 861"/>
                <a:gd name="T36" fmla="*/ 609 w 783"/>
                <a:gd name="T37" fmla="*/ 822 h 861"/>
                <a:gd name="T38" fmla="*/ 618 w 783"/>
                <a:gd name="T39" fmla="*/ 861 h 861"/>
                <a:gd name="T40" fmla="*/ 648 w 783"/>
                <a:gd name="T41" fmla="*/ 851 h 861"/>
                <a:gd name="T42" fmla="*/ 676 w 783"/>
                <a:gd name="T43" fmla="*/ 841 h 861"/>
                <a:gd name="T44" fmla="*/ 705 w 783"/>
                <a:gd name="T45" fmla="*/ 831 h 861"/>
                <a:gd name="T46" fmla="*/ 735 w 783"/>
                <a:gd name="T47" fmla="*/ 812 h 861"/>
                <a:gd name="T48" fmla="*/ 744 w 783"/>
                <a:gd name="T49" fmla="*/ 753 h 861"/>
                <a:gd name="T50" fmla="*/ 754 w 783"/>
                <a:gd name="T51" fmla="*/ 696 h 861"/>
                <a:gd name="T52" fmla="*/ 774 w 783"/>
                <a:gd name="T53" fmla="*/ 638 h 861"/>
                <a:gd name="T54" fmla="*/ 783 w 783"/>
                <a:gd name="T55" fmla="*/ 571 h 861"/>
                <a:gd name="T56" fmla="*/ 774 w 783"/>
                <a:gd name="T57" fmla="*/ 512 h 861"/>
                <a:gd name="T58" fmla="*/ 763 w 783"/>
                <a:gd name="T59" fmla="*/ 454 h 861"/>
                <a:gd name="T60" fmla="*/ 754 w 783"/>
                <a:gd name="T61" fmla="*/ 406 h 861"/>
                <a:gd name="T62" fmla="*/ 754 w 783"/>
                <a:gd name="T63" fmla="*/ 348 h 861"/>
                <a:gd name="T64" fmla="*/ 715 w 783"/>
                <a:gd name="T65" fmla="*/ 290 h 861"/>
                <a:gd name="T66" fmla="*/ 687 w 783"/>
                <a:gd name="T67" fmla="*/ 242 h 861"/>
                <a:gd name="T68" fmla="*/ 657 w 783"/>
                <a:gd name="T69" fmla="*/ 184 h 861"/>
                <a:gd name="T70" fmla="*/ 618 w 783"/>
                <a:gd name="T71" fmla="*/ 136 h 861"/>
                <a:gd name="T72" fmla="*/ 551 w 783"/>
                <a:gd name="T73" fmla="*/ 97 h 861"/>
                <a:gd name="T74" fmla="*/ 493 w 783"/>
                <a:gd name="T75" fmla="*/ 68 h 861"/>
                <a:gd name="T76" fmla="*/ 425 w 783"/>
                <a:gd name="T77" fmla="*/ 39 h 861"/>
                <a:gd name="T78" fmla="*/ 358 w 783"/>
                <a:gd name="T79" fmla="*/ 0 h 861"/>
                <a:gd name="T80" fmla="*/ 299 w 783"/>
                <a:gd name="T81" fmla="*/ 10 h 861"/>
                <a:gd name="T82" fmla="*/ 241 w 783"/>
                <a:gd name="T83" fmla="*/ 10 h 861"/>
                <a:gd name="T84" fmla="*/ 174 w 783"/>
                <a:gd name="T85" fmla="*/ 19 h 861"/>
                <a:gd name="T86" fmla="*/ 116 w 783"/>
                <a:gd name="T87" fmla="*/ 19 h 861"/>
                <a:gd name="T88" fmla="*/ 96 w 783"/>
                <a:gd name="T89" fmla="*/ 49 h 861"/>
                <a:gd name="T90" fmla="*/ 77 w 783"/>
                <a:gd name="T91" fmla="*/ 68 h 861"/>
                <a:gd name="T92" fmla="*/ 57 w 783"/>
                <a:gd name="T93" fmla="*/ 97 h 861"/>
                <a:gd name="T94" fmla="*/ 39 w 783"/>
                <a:gd name="T95" fmla="*/ 116 h 861"/>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783"/>
                <a:gd name="T145" fmla="*/ 0 h 861"/>
                <a:gd name="T146" fmla="*/ 783 w 783"/>
                <a:gd name="T147" fmla="*/ 861 h 861"/>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783" h="861">
                  <a:moveTo>
                    <a:pt x="39" y="116"/>
                  </a:moveTo>
                  <a:lnTo>
                    <a:pt x="29" y="136"/>
                  </a:lnTo>
                  <a:lnTo>
                    <a:pt x="29" y="155"/>
                  </a:lnTo>
                  <a:lnTo>
                    <a:pt x="20" y="174"/>
                  </a:lnTo>
                  <a:lnTo>
                    <a:pt x="20" y="203"/>
                  </a:lnTo>
                  <a:lnTo>
                    <a:pt x="20" y="222"/>
                  </a:lnTo>
                  <a:lnTo>
                    <a:pt x="9" y="242"/>
                  </a:lnTo>
                  <a:lnTo>
                    <a:pt x="9" y="261"/>
                  </a:lnTo>
                  <a:lnTo>
                    <a:pt x="0" y="281"/>
                  </a:lnTo>
                  <a:lnTo>
                    <a:pt x="39" y="300"/>
                  </a:lnTo>
                  <a:lnTo>
                    <a:pt x="68" y="329"/>
                  </a:lnTo>
                  <a:lnTo>
                    <a:pt x="96" y="348"/>
                  </a:lnTo>
                  <a:lnTo>
                    <a:pt x="135" y="357"/>
                  </a:lnTo>
                  <a:lnTo>
                    <a:pt x="154" y="377"/>
                  </a:lnTo>
                  <a:lnTo>
                    <a:pt x="183" y="387"/>
                  </a:lnTo>
                  <a:lnTo>
                    <a:pt x="193" y="396"/>
                  </a:lnTo>
                  <a:lnTo>
                    <a:pt x="222" y="406"/>
                  </a:lnTo>
                  <a:lnTo>
                    <a:pt x="251" y="426"/>
                  </a:lnTo>
                  <a:lnTo>
                    <a:pt x="280" y="435"/>
                  </a:lnTo>
                  <a:lnTo>
                    <a:pt x="299" y="454"/>
                  </a:lnTo>
                  <a:lnTo>
                    <a:pt x="328" y="465"/>
                  </a:lnTo>
                  <a:lnTo>
                    <a:pt x="358" y="483"/>
                  </a:lnTo>
                  <a:lnTo>
                    <a:pt x="386" y="493"/>
                  </a:lnTo>
                  <a:lnTo>
                    <a:pt x="406" y="502"/>
                  </a:lnTo>
                  <a:lnTo>
                    <a:pt x="425" y="532"/>
                  </a:lnTo>
                  <a:lnTo>
                    <a:pt x="454" y="551"/>
                  </a:lnTo>
                  <a:lnTo>
                    <a:pt x="473" y="571"/>
                  </a:lnTo>
                  <a:lnTo>
                    <a:pt x="493" y="599"/>
                  </a:lnTo>
                  <a:lnTo>
                    <a:pt x="512" y="619"/>
                  </a:lnTo>
                  <a:lnTo>
                    <a:pt x="531" y="638"/>
                  </a:lnTo>
                  <a:lnTo>
                    <a:pt x="551" y="667"/>
                  </a:lnTo>
                  <a:lnTo>
                    <a:pt x="570" y="686"/>
                  </a:lnTo>
                  <a:lnTo>
                    <a:pt x="579" y="706"/>
                  </a:lnTo>
                  <a:lnTo>
                    <a:pt x="579" y="735"/>
                  </a:lnTo>
                  <a:lnTo>
                    <a:pt x="590" y="753"/>
                  </a:lnTo>
                  <a:lnTo>
                    <a:pt x="599" y="773"/>
                  </a:lnTo>
                  <a:lnTo>
                    <a:pt x="599" y="803"/>
                  </a:lnTo>
                  <a:lnTo>
                    <a:pt x="609" y="822"/>
                  </a:lnTo>
                  <a:lnTo>
                    <a:pt x="618" y="841"/>
                  </a:lnTo>
                  <a:lnTo>
                    <a:pt x="618" y="861"/>
                  </a:lnTo>
                  <a:lnTo>
                    <a:pt x="638" y="861"/>
                  </a:lnTo>
                  <a:lnTo>
                    <a:pt x="648" y="851"/>
                  </a:lnTo>
                  <a:lnTo>
                    <a:pt x="667" y="851"/>
                  </a:lnTo>
                  <a:lnTo>
                    <a:pt x="676" y="841"/>
                  </a:lnTo>
                  <a:lnTo>
                    <a:pt x="696" y="831"/>
                  </a:lnTo>
                  <a:lnTo>
                    <a:pt x="705" y="831"/>
                  </a:lnTo>
                  <a:lnTo>
                    <a:pt x="715" y="822"/>
                  </a:lnTo>
                  <a:lnTo>
                    <a:pt x="735" y="812"/>
                  </a:lnTo>
                  <a:lnTo>
                    <a:pt x="744" y="783"/>
                  </a:lnTo>
                  <a:lnTo>
                    <a:pt x="744" y="753"/>
                  </a:lnTo>
                  <a:lnTo>
                    <a:pt x="754" y="725"/>
                  </a:lnTo>
                  <a:lnTo>
                    <a:pt x="754" y="696"/>
                  </a:lnTo>
                  <a:lnTo>
                    <a:pt x="763" y="667"/>
                  </a:lnTo>
                  <a:lnTo>
                    <a:pt x="774" y="638"/>
                  </a:lnTo>
                  <a:lnTo>
                    <a:pt x="774" y="599"/>
                  </a:lnTo>
                  <a:lnTo>
                    <a:pt x="783" y="571"/>
                  </a:lnTo>
                  <a:lnTo>
                    <a:pt x="783" y="541"/>
                  </a:lnTo>
                  <a:lnTo>
                    <a:pt x="774" y="512"/>
                  </a:lnTo>
                  <a:lnTo>
                    <a:pt x="774" y="483"/>
                  </a:lnTo>
                  <a:lnTo>
                    <a:pt x="763" y="454"/>
                  </a:lnTo>
                  <a:lnTo>
                    <a:pt x="763" y="435"/>
                  </a:lnTo>
                  <a:lnTo>
                    <a:pt x="754" y="406"/>
                  </a:lnTo>
                  <a:lnTo>
                    <a:pt x="754" y="377"/>
                  </a:lnTo>
                  <a:lnTo>
                    <a:pt x="754" y="348"/>
                  </a:lnTo>
                  <a:lnTo>
                    <a:pt x="735" y="319"/>
                  </a:lnTo>
                  <a:lnTo>
                    <a:pt x="715" y="290"/>
                  </a:lnTo>
                  <a:lnTo>
                    <a:pt x="705" y="270"/>
                  </a:lnTo>
                  <a:lnTo>
                    <a:pt x="687" y="242"/>
                  </a:lnTo>
                  <a:lnTo>
                    <a:pt x="667" y="213"/>
                  </a:lnTo>
                  <a:lnTo>
                    <a:pt x="657" y="184"/>
                  </a:lnTo>
                  <a:lnTo>
                    <a:pt x="638" y="164"/>
                  </a:lnTo>
                  <a:lnTo>
                    <a:pt x="618" y="136"/>
                  </a:lnTo>
                  <a:lnTo>
                    <a:pt x="590" y="116"/>
                  </a:lnTo>
                  <a:lnTo>
                    <a:pt x="551" y="97"/>
                  </a:lnTo>
                  <a:lnTo>
                    <a:pt x="522" y="88"/>
                  </a:lnTo>
                  <a:lnTo>
                    <a:pt x="493" y="68"/>
                  </a:lnTo>
                  <a:lnTo>
                    <a:pt x="454" y="49"/>
                  </a:lnTo>
                  <a:lnTo>
                    <a:pt x="425" y="39"/>
                  </a:lnTo>
                  <a:lnTo>
                    <a:pt x="397" y="19"/>
                  </a:lnTo>
                  <a:lnTo>
                    <a:pt x="358" y="0"/>
                  </a:lnTo>
                  <a:lnTo>
                    <a:pt x="328" y="10"/>
                  </a:lnTo>
                  <a:lnTo>
                    <a:pt x="299" y="10"/>
                  </a:lnTo>
                  <a:lnTo>
                    <a:pt x="271" y="10"/>
                  </a:lnTo>
                  <a:lnTo>
                    <a:pt x="241" y="10"/>
                  </a:lnTo>
                  <a:lnTo>
                    <a:pt x="213" y="10"/>
                  </a:lnTo>
                  <a:lnTo>
                    <a:pt x="174" y="19"/>
                  </a:lnTo>
                  <a:lnTo>
                    <a:pt x="145" y="19"/>
                  </a:lnTo>
                  <a:lnTo>
                    <a:pt x="116" y="19"/>
                  </a:lnTo>
                  <a:lnTo>
                    <a:pt x="106" y="29"/>
                  </a:lnTo>
                  <a:lnTo>
                    <a:pt x="96" y="49"/>
                  </a:lnTo>
                  <a:lnTo>
                    <a:pt x="87" y="58"/>
                  </a:lnTo>
                  <a:lnTo>
                    <a:pt x="77" y="68"/>
                  </a:lnTo>
                  <a:lnTo>
                    <a:pt x="68" y="77"/>
                  </a:lnTo>
                  <a:lnTo>
                    <a:pt x="57" y="97"/>
                  </a:lnTo>
                  <a:lnTo>
                    <a:pt x="48" y="106"/>
                  </a:lnTo>
                  <a:lnTo>
                    <a:pt x="39" y="116"/>
                  </a:lnTo>
                  <a:close/>
                </a:path>
              </a:pathLst>
            </a:custGeom>
            <a:solidFill>
              <a:srgbClr val="E07038"/>
            </a:solidFill>
            <a:ln w="9525">
              <a:noFill/>
              <a:round/>
              <a:headEnd/>
              <a:tailEnd/>
            </a:ln>
          </p:spPr>
          <p:txBody>
            <a:bodyPr>
              <a:prstTxWarp prst="textNoShape">
                <a:avLst/>
              </a:prstTxWarp>
            </a:bodyPr>
            <a:lstStyle/>
            <a:p>
              <a:endParaRPr lang="en-US"/>
            </a:p>
          </p:txBody>
        </p:sp>
        <p:sp>
          <p:nvSpPr>
            <p:cNvPr id="63535" name="Freeform 369"/>
            <p:cNvSpPr>
              <a:spLocks/>
            </p:cNvSpPr>
            <p:nvPr/>
          </p:nvSpPr>
          <p:spPr bwMode="auto">
            <a:xfrm>
              <a:off x="1671" y="3313"/>
              <a:ext cx="81" cy="90"/>
            </a:xfrm>
            <a:custGeom>
              <a:avLst/>
              <a:gdLst>
                <a:gd name="T0" fmla="*/ 29 w 647"/>
                <a:gd name="T1" fmla="*/ 96 h 715"/>
                <a:gd name="T2" fmla="*/ 0 w 647"/>
                <a:gd name="T3" fmla="*/ 232 h 715"/>
                <a:gd name="T4" fmla="*/ 29 w 647"/>
                <a:gd name="T5" fmla="*/ 251 h 715"/>
                <a:gd name="T6" fmla="*/ 58 w 647"/>
                <a:gd name="T7" fmla="*/ 270 h 715"/>
                <a:gd name="T8" fmla="*/ 88 w 647"/>
                <a:gd name="T9" fmla="*/ 280 h 715"/>
                <a:gd name="T10" fmla="*/ 106 w 647"/>
                <a:gd name="T11" fmla="*/ 299 h 715"/>
                <a:gd name="T12" fmla="*/ 125 w 647"/>
                <a:gd name="T13" fmla="*/ 308 h 715"/>
                <a:gd name="T14" fmla="*/ 145 w 647"/>
                <a:gd name="T15" fmla="*/ 318 h 715"/>
                <a:gd name="T16" fmla="*/ 164 w 647"/>
                <a:gd name="T17" fmla="*/ 318 h 715"/>
                <a:gd name="T18" fmla="*/ 164 w 647"/>
                <a:gd name="T19" fmla="*/ 328 h 715"/>
                <a:gd name="T20" fmla="*/ 339 w 647"/>
                <a:gd name="T21" fmla="*/ 416 h 715"/>
                <a:gd name="T22" fmla="*/ 474 w 647"/>
                <a:gd name="T23" fmla="*/ 570 h 715"/>
                <a:gd name="T24" fmla="*/ 513 w 647"/>
                <a:gd name="T25" fmla="*/ 715 h 715"/>
                <a:gd name="T26" fmla="*/ 610 w 647"/>
                <a:gd name="T27" fmla="*/ 676 h 715"/>
                <a:gd name="T28" fmla="*/ 647 w 647"/>
                <a:gd name="T29" fmla="*/ 473 h 715"/>
                <a:gd name="T30" fmla="*/ 628 w 647"/>
                <a:gd name="T31" fmla="*/ 280 h 715"/>
                <a:gd name="T32" fmla="*/ 513 w 647"/>
                <a:gd name="T33" fmla="*/ 106 h 715"/>
                <a:gd name="T34" fmla="*/ 300 w 647"/>
                <a:gd name="T35" fmla="*/ 0 h 715"/>
                <a:gd name="T36" fmla="*/ 97 w 647"/>
                <a:gd name="T37" fmla="*/ 9 h 715"/>
                <a:gd name="T38" fmla="*/ 29 w 647"/>
                <a:gd name="T39" fmla="*/ 96 h 71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647"/>
                <a:gd name="T61" fmla="*/ 0 h 715"/>
                <a:gd name="T62" fmla="*/ 647 w 647"/>
                <a:gd name="T63" fmla="*/ 715 h 715"/>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647" h="715">
                  <a:moveTo>
                    <a:pt x="29" y="96"/>
                  </a:moveTo>
                  <a:lnTo>
                    <a:pt x="0" y="232"/>
                  </a:lnTo>
                  <a:lnTo>
                    <a:pt x="29" y="251"/>
                  </a:lnTo>
                  <a:lnTo>
                    <a:pt x="58" y="270"/>
                  </a:lnTo>
                  <a:lnTo>
                    <a:pt x="88" y="280"/>
                  </a:lnTo>
                  <a:lnTo>
                    <a:pt x="106" y="299"/>
                  </a:lnTo>
                  <a:lnTo>
                    <a:pt x="125" y="308"/>
                  </a:lnTo>
                  <a:lnTo>
                    <a:pt x="145" y="318"/>
                  </a:lnTo>
                  <a:lnTo>
                    <a:pt x="164" y="318"/>
                  </a:lnTo>
                  <a:lnTo>
                    <a:pt x="164" y="328"/>
                  </a:lnTo>
                  <a:lnTo>
                    <a:pt x="339" y="416"/>
                  </a:lnTo>
                  <a:lnTo>
                    <a:pt x="474" y="570"/>
                  </a:lnTo>
                  <a:lnTo>
                    <a:pt x="513" y="715"/>
                  </a:lnTo>
                  <a:lnTo>
                    <a:pt x="610" y="676"/>
                  </a:lnTo>
                  <a:lnTo>
                    <a:pt x="647" y="473"/>
                  </a:lnTo>
                  <a:lnTo>
                    <a:pt x="628" y="280"/>
                  </a:lnTo>
                  <a:lnTo>
                    <a:pt x="513" y="106"/>
                  </a:lnTo>
                  <a:lnTo>
                    <a:pt x="300" y="0"/>
                  </a:lnTo>
                  <a:lnTo>
                    <a:pt x="97" y="9"/>
                  </a:lnTo>
                  <a:lnTo>
                    <a:pt x="29" y="96"/>
                  </a:lnTo>
                  <a:close/>
                </a:path>
              </a:pathLst>
            </a:custGeom>
            <a:solidFill>
              <a:srgbClr val="E07038"/>
            </a:solidFill>
            <a:ln w="9525">
              <a:noFill/>
              <a:round/>
              <a:headEnd/>
              <a:tailEnd/>
            </a:ln>
          </p:spPr>
          <p:txBody>
            <a:bodyPr>
              <a:prstTxWarp prst="textNoShape">
                <a:avLst/>
              </a:prstTxWarp>
            </a:bodyPr>
            <a:lstStyle/>
            <a:p>
              <a:endParaRPr lang="en-US"/>
            </a:p>
          </p:txBody>
        </p:sp>
        <p:sp>
          <p:nvSpPr>
            <p:cNvPr id="63536" name="Freeform 370"/>
            <p:cNvSpPr>
              <a:spLocks/>
            </p:cNvSpPr>
            <p:nvPr/>
          </p:nvSpPr>
          <p:spPr bwMode="auto">
            <a:xfrm>
              <a:off x="1877" y="3921"/>
              <a:ext cx="79" cy="111"/>
            </a:xfrm>
            <a:custGeom>
              <a:avLst/>
              <a:gdLst>
                <a:gd name="T0" fmla="*/ 561 w 638"/>
                <a:gd name="T1" fmla="*/ 831 h 889"/>
                <a:gd name="T2" fmla="*/ 638 w 638"/>
                <a:gd name="T3" fmla="*/ 696 h 889"/>
                <a:gd name="T4" fmla="*/ 618 w 638"/>
                <a:gd name="T5" fmla="*/ 667 h 889"/>
                <a:gd name="T6" fmla="*/ 590 w 638"/>
                <a:gd name="T7" fmla="*/ 638 h 889"/>
                <a:gd name="T8" fmla="*/ 570 w 638"/>
                <a:gd name="T9" fmla="*/ 610 h 889"/>
                <a:gd name="T10" fmla="*/ 551 w 638"/>
                <a:gd name="T11" fmla="*/ 590 h 889"/>
                <a:gd name="T12" fmla="*/ 532 w 638"/>
                <a:gd name="T13" fmla="*/ 571 h 889"/>
                <a:gd name="T14" fmla="*/ 512 w 638"/>
                <a:gd name="T15" fmla="*/ 551 h 889"/>
                <a:gd name="T16" fmla="*/ 503 w 638"/>
                <a:gd name="T17" fmla="*/ 541 h 889"/>
                <a:gd name="T18" fmla="*/ 349 w 638"/>
                <a:gd name="T19" fmla="*/ 377 h 889"/>
                <a:gd name="T20" fmla="*/ 261 w 638"/>
                <a:gd name="T21" fmla="*/ 174 h 889"/>
                <a:gd name="T22" fmla="*/ 271 w 638"/>
                <a:gd name="T23" fmla="*/ 0 h 889"/>
                <a:gd name="T24" fmla="*/ 155 w 638"/>
                <a:gd name="T25" fmla="*/ 10 h 889"/>
                <a:gd name="T26" fmla="*/ 39 w 638"/>
                <a:gd name="T27" fmla="*/ 213 h 889"/>
                <a:gd name="T28" fmla="*/ 0 w 638"/>
                <a:gd name="T29" fmla="*/ 415 h 889"/>
                <a:gd name="T30" fmla="*/ 48 w 638"/>
                <a:gd name="T31" fmla="*/ 638 h 889"/>
                <a:gd name="T32" fmla="*/ 241 w 638"/>
                <a:gd name="T33" fmla="*/ 831 h 889"/>
                <a:gd name="T34" fmla="*/ 464 w 638"/>
                <a:gd name="T35" fmla="*/ 889 h 889"/>
                <a:gd name="T36" fmla="*/ 561 w 638"/>
                <a:gd name="T37" fmla="*/ 831 h 88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38"/>
                <a:gd name="T58" fmla="*/ 0 h 889"/>
                <a:gd name="T59" fmla="*/ 638 w 638"/>
                <a:gd name="T60" fmla="*/ 889 h 88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38" h="889">
                  <a:moveTo>
                    <a:pt x="561" y="831"/>
                  </a:moveTo>
                  <a:lnTo>
                    <a:pt x="638" y="696"/>
                  </a:lnTo>
                  <a:lnTo>
                    <a:pt x="618" y="667"/>
                  </a:lnTo>
                  <a:lnTo>
                    <a:pt x="590" y="638"/>
                  </a:lnTo>
                  <a:lnTo>
                    <a:pt x="570" y="610"/>
                  </a:lnTo>
                  <a:lnTo>
                    <a:pt x="551" y="590"/>
                  </a:lnTo>
                  <a:lnTo>
                    <a:pt x="532" y="571"/>
                  </a:lnTo>
                  <a:lnTo>
                    <a:pt x="512" y="551"/>
                  </a:lnTo>
                  <a:lnTo>
                    <a:pt x="503" y="541"/>
                  </a:lnTo>
                  <a:lnTo>
                    <a:pt x="349" y="377"/>
                  </a:lnTo>
                  <a:lnTo>
                    <a:pt x="261" y="174"/>
                  </a:lnTo>
                  <a:lnTo>
                    <a:pt x="271" y="0"/>
                  </a:lnTo>
                  <a:lnTo>
                    <a:pt x="155" y="10"/>
                  </a:lnTo>
                  <a:lnTo>
                    <a:pt x="39" y="213"/>
                  </a:lnTo>
                  <a:lnTo>
                    <a:pt x="0" y="415"/>
                  </a:lnTo>
                  <a:lnTo>
                    <a:pt x="48" y="638"/>
                  </a:lnTo>
                  <a:lnTo>
                    <a:pt x="241" y="831"/>
                  </a:lnTo>
                  <a:lnTo>
                    <a:pt x="464" y="889"/>
                  </a:lnTo>
                  <a:lnTo>
                    <a:pt x="561" y="831"/>
                  </a:lnTo>
                  <a:close/>
                </a:path>
              </a:pathLst>
            </a:custGeom>
            <a:solidFill>
              <a:srgbClr val="A5ACAC"/>
            </a:solidFill>
            <a:ln w="9525">
              <a:noFill/>
              <a:round/>
              <a:headEnd/>
              <a:tailEnd/>
            </a:ln>
          </p:spPr>
          <p:txBody>
            <a:bodyPr>
              <a:prstTxWarp prst="textNoShape">
                <a:avLst/>
              </a:prstTxWarp>
            </a:bodyPr>
            <a:lstStyle/>
            <a:p>
              <a:endParaRPr lang="en-US"/>
            </a:p>
          </p:txBody>
        </p:sp>
        <p:sp>
          <p:nvSpPr>
            <p:cNvPr id="63537" name="Freeform 371"/>
            <p:cNvSpPr>
              <a:spLocks/>
            </p:cNvSpPr>
            <p:nvPr/>
          </p:nvSpPr>
          <p:spPr bwMode="auto">
            <a:xfrm>
              <a:off x="1877" y="3921"/>
              <a:ext cx="79" cy="111"/>
            </a:xfrm>
            <a:custGeom>
              <a:avLst/>
              <a:gdLst>
                <a:gd name="T0" fmla="*/ 561 w 638"/>
                <a:gd name="T1" fmla="*/ 831 h 889"/>
                <a:gd name="T2" fmla="*/ 638 w 638"/>
                <a:gd name="T3" fmla="*/ 696 h 889"/>
                <a:gd name="T4" fmla="*/ 618 w 638"/>
                <a:gd name="T5" fmla="*/ 667 h 889"/>
                <a:gd name="T6" fmla="*/ 590 w 638"/>
                <a:gd name="T7" fmla="*/ 638 h 889"/>
                <a:gd name="T8" fmla="*/ 570 w 638"/>
                <a:gd name="T9" fmla="*/ 610 h 889"/>
                <a:gd name="T10" fmla="*/ 551 w 638"/>
                <a:gd name="T11" fmla="*/ 590 h 889"/>
                <a:gd name="T12" fmla="*/ 532 w 638"/>
                <a:gd name="T13" fmla="*/ 571 h 889"/>
                <a:gd name="T14" fmla="*/ 512 w 638"/>
                <a:gd name="T15" fmla="*/ 551 h 889"/>
                <a:gd name="T16" fmla="*/ 503 w 638"/>
                <a:gd name="T17" fmla="*/ 541 h 889"/>
                <a:gd name="T18" fmla="*/ 349 w 638"/>
                <a:gd name="T19" fmla="*/ 377 h 889"/>
                <a:gd name="T20" fmla="*/ 261 w 638"/>
                <a:gd name="T21" fmla="*/ 174 h 889"/>
                <a:gd name="T22" fmla="*/ 271 w 638"/>
                <a:gd name="T23" fmla="*/ 0 h 889"/>
                <a:gd name="T24" fmla="*/ 155 w 638"/>
                <a:gd name="T25" fmla="*/ 10 h 889"/>
                <a:gd name="T26" fmla="*/ 39 w 638"/>
                <a:gd name="T27" fmla="*/ 213 h 889"/>
                <a:gd name="T28" fmla="*/ 0 w 638"/>
                <a:gd name="T29" fmla="*/ 415 h 889"/>
                <a:gd name="T30" fmla="*/ 48 w 638"/>
                <a:gd name="T31" fmla="*/ 638 h 889"/>
                <a:gd name="T32" fmla="*/ 241 w 638"/>
                <a:gd name="T33" fmla="*/ 831 h 889"/>
                <a:gd name="T34" fmla="*/ 464 w 638"/>
                <a:gd name="T35" fmla="*/ 889 h 889"/>
                <a:gd name="T36" fmla="*/ 561 w 638"/>
                <a:gd name="T37" fmla="*/ 831 h 88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38"/>
                <a:gd name="T58" fmla="*/ 0 h 889"/>
                <a:gd name="T59" fmla="*/ 638 w 638"/>
                <a:gd name="T60" fmla="*/ 889 h 88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38" h="889">
                  <a:moveTo>
                    <a:pt x="561" y="831"/>
                  </a:moveTo>
                  <a:lnTo>
                    <a:pt x="638" y="696"/>
                  </a:lnTo>
                  <a:lnTo>
                    <a:pt x="618" y="667"/>
                  </a:lnTo>
                  <a:lnTo>
                    <a:pt x="590" y="638"/>
                  </a:lnTo>
                  <a:lnTo>
                    <a:pt x="570" y="610"/>
                  </a:lnTo>
                  <a:lnTo>
                    <a:pt x="551" y="590"/>
                  </a:lnTo>
                  <a:lnTo>
                    <a:pt x="532" y="571"/>
                  </a:lnTo>
                  <a:lnTo>
                    <a:pt x="512" y="551"/>
                  </a:lnTo>
                  <a:lnTo>
                    <a:pt x="503" y="541"/>
                  </a:lnTo>
                  <a:lnTo>
                    <a:pt x="349" y="377"/>
                  </a:lnTo>
                  <a:lnTo>
                    <a:pt x="261" y="174"/>
                  </a:lnTo>
                  <a:lnTo>
                    <a:pt x="271" y="0"/>
                  </a:lnTo>
                  <a:lnTo>
                    <a:pt x="155" y="10"/>
                  </a:lnTo>
                  <a:lnTo>
                    <a:pt x="39" y="213"/>
                  </a:lnTo>
                  <a:lnTo>
                    <a:pt x="0" y="415"/>
                  </a:lnTo>
                  <a:lnTo>
                    <a:pt x="48" y="638"/>
                  </a:lnTo>
                  <a:lnTo>
                    <a:pt x="241" y="831"/>
                  </a:lnTo>
                  <a:lnTo>
                    <a:pt x="464" y="889"/>
                  </a:lnTo>
                  <a:lnTo>
                    <a:pt x="561" y="831"/>
                  </a:lnTo>
                  <a:close/>
                </a:path>
              </a:pathLst>
            </a:custGeom>
            <a:solidFill>
              <a:srgbClr val="E07038"/>
            </a:solidFill>
            <a:ln w="9525">
              <a:noFill/>
              <a:round/>
              <a:headEnd/>
              <a:tailEnd/>
            </a:ln>
          </p:spPr>
          <p:txBody>
            <a:bodyPr>
              <a:prstTxWarp prst="textNoShape">
                <a:avLst/>
              </a:prstTxWarp>
            </a:bodyPr>
            <a:lstStyle/>
            <a:p>
              <a:endParaRPr lang="en-US"/>
            </a:p>
          </p:txBody>
        </p:sp>
        <p:sp>
          <p:nvSpPr>
            <p:cNvPr id="63538" name="Freeform 372"/>
            <p:cNvSpPr>
              <a:spLocks/>
            </p:cNvSpPr>
            <p:nvPr/>
          </p:nvSpPr>
          <p:spPr bwMode="auto">
            <a:xfrm>
              <a:off x="1880" y="3931"/>
              <a:ext cx="69" cy="98"/>
            </a:xfrm>
            <a:custGeom>
              <a:avLst/>
              <a:gdLst>
                <a:gd name="T0" fmla="*/ 493 w 552"/>
                <a:gd name="T1" fmla="*/ 715 h 784"/>
                <a:gd name="T2" fmla="*/ 513 w 552"/>
                <a:gd name="T3" fmla="*/ 687 h 784"/>
                <a:gd name="T4" fmla="*/ 532 w 552"/>
                <a:gd name="T5" fmla="*/ 658 h 784"/>
                <a:gd name="T6" fmla="*/ 541 w 552"/>
                <a:gd name="T7" fmla="*/ 628 h 784"/>
                <a:gd name="T8" fmla="*/ 532 w 552"/>
                <a:gd name="T9" fmla="*/ 590 h 784"/>
                <a:gd name="T10" fmla="*/ 493 w 552"/>
                <a:gd name="T11" fmla="*/ 542 h 784"/>
                <a:gd name="T12" fmla="*/ 464 w 552"/>
                <a:gd name="T13" fmla="*/ 503 h 784"/>
                <a:gd name="T14" fmla="*/ 435 w 552"/>
                <a:gd name="T15" fmla="*/ 474 h 784"/>
                <a:gd name="T16" fmla="*/ 396 w 552"/>
                <a:gd name="T17" fmla="*/ 435 h 784"/>
                <a:gd name="T18" fmla="*/ 368 w 552"/>
                <a:gd name="T19" fmla="*/ 407 h 784"/>
                <a:gd name="T20" fmla="*/ 338 w 552"/>
                <a:gd name="T21" fmla="*/ 368 h 784"/>
                <a:gd name="T22" fmla="*/ 300 w 552"/>
                <a:gd name="T23" fmla="*/ 329 h 784"/>
                <a:gd name="T24" fmla="*/ 281 w 552"/>
                <a:gd name="T25" fmla="*/ 290 h 784"/>
                <a:gd name="T26" fmla="*/ 262 w 552"/>
                <a:gd name="T27" fmla="*/ 242 h 784"/>
                <a:gd name="T28" fmla="*/ 242 w 552"/>
                <a:gd name="T29" fmla="*/ 193 h 784"/>
                <a:gd name="T30" fmla="*/ 223 w 552"/>
                <a:gd name="T31" fmla="*/ 156 h 784"/>
                <a:gd name="T32" fmla="*/ 223 w 552"/>
                <a:gd name="T33" fmla="*/ 117 h 784"/>
                <a:gd name="T34" fmla="*/ 223 w 552"/>
                <a:gd name="T35" fmla="*/ 78 h 784"/>
                <a:gd name="T36" fmla="*/ 232 w 552"/>
                <a:gd name="T37" fmla="*/ 39 h 784"/>
                <a:gd name="T38" fmla="*/ 232 w 552"/>
                <a:gd name="T39" fmla="*/ 0 h 784"/>
                <a:gd name="T40" fmla="*/ 203 w 552"/>
                <a:gd name="T41" fmla="*/ 0 h 784"/>
                <a:gd name="T42" fmla="*/ 184 w 552"/>
                <a:gd name="T43" fmla="*/ 0 h 784"/>
                <a:gd name="T44" fmla="*/ 155 w 552"/>
                <a:gd name="T45" fmla="*/ 11 h 784"/>
                <a:gd name="T46" fmla="*/ 136 w 552"/>
                <a:gd name="T47" fmla="*/ 11 h 784"/>
                <a:gd name="T48" fmla="*/ 106 w 552"/>
                <a:gd name="T49" fmla="*/ 48 h 784"/>
                <a:gd name="T50" fmla="*/ 78 w 552"/>
                <a:gd name="T51" fmla="*/ 97 h 784"/>
                <a:gd name="T52" fmla="*/ 58 w 552"/>
                <a:gd name="T53" fmla="*/ 136 h 784"/>
                <a:gd name="T54" fmla="*/ 30 w 552"/>
                <a:gd name="T55" fmla="*/ 184 h 784"/>
                <a:gd name="T56" fmla="*/ 19 w 552"/>
                <a:gd name="T57" fmla="*/ 232 h 784"/>
                <a:gd name="T58" fmla="*/ 10 w 552"/>
                <a:gd name="T59" fmla="*/ 271 h 784"/>
                <a:gd name="T60" fmla="*/ 0 w 552"/>
                <a:gd name="T61" fmla="*/ 319 h 784"/>
                <a:gd name="T62" fmla="*/ 0 w 552"/>
                <a:gd name="T63" fmla="*/ 368 h 784"/>
                <a:gd name="T64" fmla="*/ 10 w 552"/>
                <a:gd name="T65" fmla="*/ 416 h 784"/>
                <a:gd name="T66" fmla="*/ 19 w 552"/>
                <a:gd name="T67" fmla="*/ 464 h 784"/>
                <a:gd name="T68" fmla="*/ 30 w 552"/>
                <a:gd name="T69" fmla="*/ 513 h 784"/>
                <a:gd name="T70" fmla="*/ 39 w 552"/>
                <a:gd name="T71" fmla="*/ 561 h 784"/>
                <a:gd name="T72" fmla="*/ 78 w 552"/>
                <a:gd name="T73" fmla="*/ 609 h 784"/>
                <a:gd name="T74" fmla="*/ 126 w 552"/>
                <a:gd name="T75" fmla="*/ 648 h 784"/>
                <a:gd name="T76" fmla="*/ 165 w 552"/>
                <a:gd name="T77" fmla="*/ 687 h 784"/>
                <a:gd name="T78" fmla="*/ 203 w 552"/>
                <a:gd name="T79" fmla="*/ 735 h 784"/>
                <a:gd name="T80" fmla="*/ 251 w 552"/>
                <a:gd name="T81" fmla="*/ 745 h 784"/>
                <a:gd name="T82" fmla="*/ 300 w 552"/>
                <a:gd name="T83" fmla="*/ 754 h 784"/>
                <a:gd name="T84" fmla="*/ 348 w 552"/>
                <a:gd name="T85" fmla="*/ 774 h 784"/>
                <a:gd name="T86" fmla="*/ 396 w 552"/>
                <a:gd name="T87" fmla="*/ 784 h 784"/>
                <a:gd name="T88" fmla="*/ 426 w 552"/>
                <a:gd name="T89" fmla="*/ 774 h 784"/>
                <a:gd name="T90" fmla="*/ 446 w 552"/>
                <a:gd name="T91" fmla="*/ 754 h 784"/>
                <a:gd name="T92" fmla="*/ 464 w 552"/>
                <a:gd name="T93" fmla="*/ 745 h 784"/>
                <a:gd name="T94" fmla="*/ 483 w 552"/>
                <a:gd name="T95" fmla="*/ 726 h 78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552"/>
                <a:gd name="T145" fmla="*/ 0 h 784"/>
                <a:gd name="T146" fmla="*/ 552 w 552"/>
                <a:gd name="T147" fmla="*/ 784 h 78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552" h="784">
                  <a:moveTo>
                    <a:pt x="483" y="726"/>
                  </a:moveTo>
                  <a:lnTo>
                    <a:pt x="493" y="715"/>
                  </a:lnTo>
                  <a:lnTo>
                    <a:pt x="503" y="696"/>
                  </a:lnTo>
                  <a:lnTo>
                    <a:pt x="513" y="687"/>
                  </a:lnTo>
                  <a:lnTo>
                    <a:pt x="522" y="667"/>
                  </a:lnTo>
                  <a:lnTo>
                    <a:pt x="532" y="658"/>
                  </a:lnTo>
                  <a:lnTo>
                    <a:pt x="541" y="639"/>
                  </a:lnTo>
                  <a:lnTo>
                    <a:pt x="541" y="628"/>
                  </a:lnTo>
                  <a:lnTo>
                    <a:pt x="552" y="609"/>
                  </a:lnTo>
                  <a:lnTo>
                    <a:pt x="532" y="590"/>
                  </a:lnTo>
                  <a:lnTo>
                    <a:pt x="513" y="561"/>
                  </a:lnTo>
                  <a:lnTo>
                    <a:pt x="493" y="542"/>
                  </a:lnTo>
                  <a:lnTo>
                    <a:pt x="474" y="513"/>
                  </a:lnTo>
                  <a:lnTo>
                    <a:pt x="464" y="503"/>
                  </a:lnTo>
                  <a:lnTo>
                    <a:pt x="446" y="483"/>
                  </a:lnTo>
                  <a:lnTo>
                    <a:pt x="435" y="474"/>
                  </a:lnTo>
                  <a:lnTo>
                    <a:pt x="416" y="455"/>
                  </a:lnTo>
                  <a:lnTo>
                    <a:pt x="396" y="435"/>
                  </a:lnTo>
                  <a:lnTo>
                    <a:pt x="387" y="416"/>
                  </a:lnTo>
                  <a:lnTo>
                    <a:pt x="368" y="407"/>
                  </a:lnTo>
                  <a:lnTo>
                    <a:pt x="348" y="387"/>
                  </a:lnTo>
                  <a:lnTo>
                    <a:pt x="338" y="368"/>
                  </a:lnTo>
                  <a:lnTo>
                    <a:pt x="320" y="349"/>
                  </a:lnTo>
                  <a:lnTo>
                    <a:pt x="300" y="329"/>
                  </a:lnTo>
                  <a:lnTo>
                    <a:pt x="290" y="310"/>
                  </a:lnTo>
                  <a:lnTo>
                    <a:pt x="281" y="290"/>
                  </a:lnTo>
                  <a:lnTo>
                    <a:pt x="271" y="262"/>
                  </a:lnTo>
                  <a:lnTo>
                    <a:pt x="262" y="242"/>
                  </a:lnTo>
                  <a:lnTo>
                    <a:pt x="251" y="223"/>
                  </a:lnTo>
                  <a:lnTo>
                    <a:pt x="242" y="193"/>
                  </a:lnTo>
                  <a:lnTo>
                    <a:pt x="232" y="174"/>
                  </a:lnTo>
                  <a:lnTo>
                    <a:pt x="223" y="156"/>
                  </a:lnTo>
                  <a:lnTo>
                    <a:pt x="223" y="136"/>
                  </a:lnTo>
                  <a:lnTo>
                    <a:pt x="223" y="117"/>
                  </a:lnTo>
                  <a:lnTo>
                    <a:pt x="223" y="97"/>
                  </a:lnTo>
                  <a:lnTo>
                    <a:pt x="223" y="78"/>
                  </a:lnTo>
                  <a:lnTo>
                    <a:pt x="232" y="59"/>
                  </a:lnTo>
                  <a:lnTo>
                    <a:pt x="232" y="39"/>
                  </a:lnTo>
                  <a:lnTo>
                    <a:pt x="232" y="20"/>
                  </a:lnTo>
                  <a:lnTo>
                    <a:pt x="232" y="0"/>
                  </a:lnTo>
                  <a:lnTo>
                    <a:pt x="223" y="0"/>
                  </a:lnTo>
                  <a:lnTo>
                    <a:pt x="203" y="0"/>
                  </a:lnTo>
                  <a:lnTo>
                    <a:pt x="194" y="0"/>
                  </a:lnTo>
                  <a:lnTo>
                    <a:pt x="184" y="0"/>
                  </a:lnTo>
                  <a:lnTo>
                    <a:pt x="165" y="11"/>
                  </a:lnTo>
                  <a:lnTo>
                    <a:pt x="155" y="11"/>
                  </a:lnTo>
                  <a:lnTo>
                    <a:pt x="145" y="11"/>
                  </a:lnTo>
                  <a:lnTo>
                    <a:pt x="136" y="11"/>
                  </a:lnTo>
                  <a:lnTo>
                    <a:pt x="117" y="30"/>
                  </a:lnTo>
                  <a:lnTo>
                    <a:pt x="106" y="48"/>
                  </a:lnTo>
                  <a:lnTo>
                    <a:pt x="97" y="78"/>
                  </a:lnTo>
                  <a:lnTo>
                    <a:pt x="78" y="97"/>
                  </a:lnTo>
                  <a:lnTo>
                    <a:pt x="69" y="117"/>
                  </a:lnTo>
                  <a:lnTo>
                    <a:pt x="58" y="136"/>
                  </a:lnTo>
                  <a:lnTo>
                    <a:pt x="39" y="165"/>
                  </a:lnTo>
                  <a:lnTo>
                    <a:pt x="30" y="184"/>
                  </a:lnTo>
                  <a:lnTo>
                    <a:pt x="30" y="204"/>
                  </a:lnTo>
                  <a:lnTo>
                    <a:pt x="19" y="232"/>
                  </a:lnTo>
                  <a:lnTo>
                    <a:pt x="19" y="252"/>
                  </a:lnTo>
                  <a:lnTo>
                    <a:pt x="10" y="271"/>
                  </a:lnTo>
                  <a:lnTo>
                    <a:pt x="10" y="300"/>
                  </a:lnTo>
                  <a:lnTo>
                    <a:pt x="0" y="319"/>
                  </a:lnTo>
                  <a:lnTo>
                    <a:pt x="0" y="349"/>
                  </a:lnTo>
                  <a:lnTo>
                    <a:pt x="0" y="368"/>
                  </a:lnTo>
                  <a:lnTo>
                    <a:pt x="0" y="397"/>
                  </a:lnTo>
                  <a:lnTo>
                    <a:pt x="10" y="416"/>
                  </a:lnTo>
                  <a:lnTo>
                    <a:pt x="10" y="445"/>
                  </a:lnTo>
                  <a:lnTo>
                    <a:pt x="19" y="464"/>
                  </a:lnTo>
                  <a:lnTo>
                    <a:pt x="19" y="494"/>
                  </a:lnTo>
                  <a:lnTo>
                    <a:pt x="30" y="513"/>
                  </a:lnTo>
                  <a:lnTo>
                    <a:pt x="39" y="542"/>
                  </a:lnTo>
                  <a:lnTo>
                    <a:pt x="39" y="561"/>
                  </a:lnTo>
                  <a:lnTo>
                    <a:pt x="58" y="581"/>
                  </a:lnTo>
                  <a:lnTo>
                    <a:pt x="78" y="609"/>
                  </a:lnTo>
                  <a:lnTo>
                    <a:pt x="106" y="628"/>
                  </a:lnTo>
                  <a:lnTo>
                    <a:pt x="126" y="648"/>
                  </a:lnTo>
                  <a:lnTo>
                    <a:pt x="145" y="667"/>
                  </a:lnTo>
                  <a:lnTo>
                    <a:pt x="165" y="687"/>
                  </a:lnTo>
                  <a:lnTo>
                    <a:pt x="184" y="706"/>
                  </a:lnTo>
                  <a:lnTo>
                    <a:pt x="203" y="735"/>
                  </a:lnTo>
                  <a:lnTo>
                    <a:pt x="232" y="735"/>
                  </a:lnTo>
                  <a:lnTo>
                    <a:pt x="251" y="745"/>
                  </a:lnTo>
                  <a:lnTo>
                    <a:pt x="281" y="754"/>
                  </a:lnTo>
                  <a:lnTo>
                    <a:pt x="300" y="754"/>
                  </a:lnTo>
                  <a:lnTo>
                    <a:pt x="329" y="764"/>
                  </a:lnTo>
                  <a:lnTo>
                    <a:pt x="348" y="774"/>
                  </a:lnTo>
                  <a:lnTo>
                    <a:pt x="377" y="774"/>
                  </a:lnTo>
                  <a:lnTo>
                    <a:pt x="396" y="784"/>
                  </a:lnTo>
                  <a:lnTo>
                    <a:pt x="407" y="774"/>
                  </a:lnTo>
                  <a:lnTo>
                    <a:pt x="426" y="774"/>
                  </a:lnTo>
                  <a:lnTo>
                    <a:pt x="435" y="764"/>
                  </a:lnTo>
                  <a:lnTo>
                    <a:pt x="446" y="754"/>
                  </a:lnTo>
                  <a:lnTo>
                    <a:pt x="455" y="745"/>
                  </a:lnTo>
                  <a:lnTo>
                    <a:pt x="464" y="745"/>
                  </a:lnTo>
                  <a:lnTo>
                    <a:pt x="474" y="735"/>
                  </a:lnTo>
                  <a:lnTo>
                    <a:pt x="483" y="726"/>
                  </a:lnTo>
                  <a:close/>
                </a:path>
              </a:pathLst>
            </a:custGeom>
            <a:solidFill>
              <a:srgbClr val="E07038"/>
            </a:solidFill>
            <a:ln w="9525">
              <a:noFill/>
              <a:round/>
              <a:headEnd/>
              <a:tailEnd/>
            </a:ln>
          </p:spPr>
          <p:txBody>
            <a:bodyPr>
              <a:prstTxWarp prst="textNoShape">
                <a:avLst/>
              </a:prstTxWarp>
            </a:bodyPr>
            <a:lstStyle/>
            <a:p>
              <a:endParaRPr lang="en-US"/>
            </a:p>
          </p:txBody>
        </p:sp>
        <p:sp>
          <p:nvSpPr>
            <p:cNvPr id="63539" name="Freeform 373"/>
            <p:cNvSpPr>
              <a:spLocks/>
            </p:cNvSpPr>
            <p:nvPr/>
          </p:nvSpPr>
          <p:spPr bwMode="auto">
            <a:xfrm>
              <a:off x="1883" y="3940"/>
              <a:ext cx="60" cy="85"/>
            </a:xfrm>
            <a:custGeom>
              <a:avLst/>
              <a:gdLst>
                <a:gd name="T0" fmla="*/ 427 w 484"/>
                <a:gd name="T1" fmla="*/ 618 h 676"/>
                <a:gd name="T2" fmla="*/ 445 w 484"/>
                <a:gd name="T3" fmla="*/ 589 h 676"/>
                <a:gd name="T4" fmla="*/ 455 w 484"/>
                <a:gd name="T5" fmla="*/ 561 h 676"/>
                <a:gd name="T6" fmla="*/ 474 w 484"/>
                <a:gd name="T7" fmla="*/ 541 h 676"/>
                <a:gd name="T8" fmla="*/ 464 w 484"/>
                <a:gd name="T9" fmla="*/ 503 h 676"/>
                <a:gd name="T10" fmla="*/ 427 w 484"/>
                <a:gd name="T11" fmla="*/ 464 h 676"/>
                <a:gd name="T12" fmla="*/ 397 w 484"/>
                <a:gd name="T13" fmla="*/ 425 h 676"/>
                <a:gd name="T14" fmla="*/ 377 w 484"/>
                <a:gd name="T15" fmla="*/ 405 h 676"/>
                <a:gd name="T16" fmla="*/ 349 w 484"/>
                <a:gd name="T17" fmla="*/ 377 h 676"/>
                <a:gd name="T18" fmla="*/ 319 w 484"/>
                <a:gd name="T19" fmla="*/ 347 h 676"/>
                <a:gd name="T20" fmla="*/ 291 w 484"/>
                <a:gd name="T21" fmla="*/ 319 h 676"/>
                <a:gd name="T22" fmla="*/ 262 w 484"/>
                <a:gd name="T23" fmla="*/ 280 h 676"/>
                <a:gd name="T24" fmla="*/ 243 w 484"/>
                <a:gd name="T25" fmla="*/ 241 h 676"/>
                <a:gd name="T26" fmla="*/ 232 w 484"/>
                <a:gd name="T27" fmla="*/ 203 h 676"/>
                <a:gd name="T28" fmla="*/ 213 w 484"/>
                <a:gd name="T29" fmla="*/ 164 h 676"/>
                <a:gd name="T30" fmla="*/ 193 w 484"/>
                <a:gd name="T31" fmla="*/ 126 h 676"/>
                <a:gd name="T32" fmla="*/ 193 w 484"/>
                <a:gd name="T33" fmla="*/ 96 h 676"/>
                <a:gd name="T34" fmla="*/ 204 w 484"/>
                <a:gd name="T35" fmla="*/ 67 h 676"/>
                <a:gd name="T36" fmla="*/ 204 w 484"/>
                <a:gd name="T37" fmla="*/ 29 h 676"/>
                <a:gd name="T38" fmla="*/ 204 w 484"/>
                <a:gd name="T39" fmla="*/ 0 h 676"/>
                <a:gd name="T40" fmla="*/ 184 w 484"/>
                <a:gd name="T41" fmla="*/ 0 h 676"/>
                <a:gd name="T42" fmla="*/ 156 w 484"/>
                <a:gd name="T43" fmla="*/ 0 h 676"/>
                <a:gd name="T44" fmla="*/ 136 w 484"/>
                <a:gd name="T45" fmla="*/ 9 h 676"/>
                <a:gd name="T46" fmla="*/ 117 w 484"/>
                <a:gd name="T47" fmla="*/ 9 h 676"/>
                <a:gd name="T48" fmla="*/ 98 w 484"/>
                <a:gd name="T49" fmla="*/ 48 h 676"/>
                <a:gd name="T50" fmla="*/ 78 w 484"/>
                <a:gd name="T51" fmla="*/ 87 h 676"/>
                <a:gd name="T52" fmla="*/ 50 w 484"/>
                <a:gd name="T53" fmla="*/ 115 h 676"/>
                <a:gd name="T54" fmla="*/ 30 w 484"/>
                <a:gd name="T55" fmla="*/ 154 h 676"/>
                <a:gd name="T56" fmla="*/ 20 w 484"/>
                <a:gd name="T57" fmla="*/ 193 h 676"/>
                <a:gd name="T58" fmla="*/ 20 w 484"/>
                <a:gd name="T59" fmla="*/ 232 h 676"/>
                <a:gd name="T60" fmla="*/ 11 w 484"/>
                <a:gd name="T61" fmla="*/ 280 h 676"/>
                <a:gd name="T62" fmla="*/ 0 w 484"/>
                <a:gd name="T63" fmla="*/ 319 h 676"/>
                <a:gd name="T64" fmla="*/ 11 w 484"/>
                <a:gd name="T65" fmla="*/ 357 h 676"/>
                <a:gd name="T66" fmla="*/ 20 w 484"/>
                <a:gd name="T67" fmla="*/ 396 h 676"/>
                <a:gd name="T68" fmla="*/ 30 w 484"/>
                <a:gd name="T69" fmla="*/ 444 h 676"/>
                <a:gd name="T70" fmla="*/ 39 w 484"/>
                <a:gd name="T71" fmla="*/ 483 h 676"/>
                <a:gd name="T72" fmla="*/ 78 w 484"/>
                <a:gd name="T73" fmla="*/ 522 h 676"/>
                <a:gd name="T74" fmla="*/ 107 w 484"/>
                <a:gd name="T75" fmla="*/ 561 h 676"/>
                <a:gd name="T76" fmla="*/ 146 w 484"/>
                <a:gd name="T77" fmla="*/ 589 h 676"/>
                <a:gd name="T78" fmla="*/ 184 w 484"/>
                <a:gd name="T79" fmla="*/ 628 h 676"/>
                <a:gd name="T80" fmla="*/ 223 w 484"/>
                <a:gd name="T81" fmla="*/ 637 h 676"/>
                <a:gd name="T82" fmla="*/ 262 w 484"/>
                <a:gd name="T83" fmla="*/ 648 h 676"/>
                <a:gd name="T84" fmla="*/ 310 w 484"/>
                <a:gd name="T85" fmla="*/ 657 h 676"/>
                <a:gd name="T86" fmla="*/ 349 w 484"/>
                <a:gd name="T87" fmla="*/ 676 h 676"/>
                <a:gd name="T88" fmla="*/ 368 w 484"/>
                <a:gd name="T89" fmla="*/ 657 h 676"/>
                <a:gd name="T90" fmla="*/ 388 w 484"/>
                <a:gd name="T91" fmla="*/ 648 h 676"/>
                <a:gd name="T92" fmla="*/ 407 w 484"/>
                <a:gd name="T93" fmla="*/ 637 h 676"/>
                <a:gd name="T94" fmla="*/ 427 w 484"/>
                <a:gd name="T95" fmla="*/ 628 h 67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84"/>
                <a:gd name="T145" fmla="*/ 0 h 676"/>
                <a:gd name="T146" fmla="*/ 484 w 484"/>
                <a:gd name="T147" fmla="*/ 676 h 67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84" h="676">
                  <a:moveTo>
                    <a:pt x="427" y="628"/>
                  </a:moveTo>
                  <a:lnTo>
                    <a:pt x="427" y="618"/>
                  </a:lnTo>
                  <a:lnTo>
                    <a:pt x="436" y="600"/>
                  </a:lnTo>
                  <a:lnTo>
                    <a:pt x="445" y="589"/>
                  </a:lnTo>
                  <a:lnTo>
                    <a:pt x="455" y="580"/>
                  </a:lnTo>
                  <a:lnTo>
                    <a:pt x="455" y="561"/>
                  </a:lnTo>
                  <a:lnTo>
                    <a:pt x="464" y="550"/>
                  </a:lnTo>
                  <a:lnTo>
                    <a:pt x="474" y="541"/>
                  </a:lnTo>
                  <a:lnTo>
                    <a:pt x="484" y="522"/>
                  </a:lnTo>
                  <a:lnTo>
                    <a:pt x="464" y="503"/>
                  </a:lnTo>
                  <a:lnTo>
                    <a:pt x="445" y="483"/>
                  </a:lnTo>
                  <a:lnTo>
                    <a:pt x="427" y="464"/>
                  </a:lnTo>
                  <a:lnTo>
                    <a:pt x="416" y="444"/>
                  </a:lnTo>
                  <a:lnTo>
                    <a:pt x="397" y="425"/>
                  </a:lnTo>
                  <a:lnTo>
                    <a:pt x="388" y="416"/>
                  </a:lnTo>
                  <a:lnTo>
                    <a:pt x="377" y="405"/>
                  </a:lnTo>
                  <a:lnTo>
                    <a:pt x="358" y="396"/>
                  </a:lnTo>
                  <a:lnTo>
                    <a:pt x="349" y="377"/>
                  </a:lnTo>
                  <a:lnTo>
                    <a:pt x="339" y="357"/>
                  </a:lnTo>
                  <a:lnTo>
                    <a:pt x="319" y="347"/>
                  </a:lnTo>
                  <a:lnTo>
                    <a:pt x="310" y="329"/>
                  </a:lnTo>
                  <a:lnTo>
                    <a:pt x="291" y="319"/>
                  </a:lnTo>
                  <a:lnTo>
                    <a:pt x="281" y="299"/>
                  </a:lnTo>
                  <a:lnTo>
                    <a:pt x="262" y="280"/>
                  </a:lnTo>
                  <a:lnTo>
                    <a:pt x="252" y="260"/>
                  </a:lnTo>
                  <a:lnTo>
                    <a:pt x="243" y="241"/>
                  </a:lnTo>
                  <a:lnTo>
                    <a:pt x="243" y="222"/>
                  </a:lnTo>
                  <a:lnTo>
                    <a:pt x="232" y="203"/>
                  </a:lnTo>
                  <a:lnTo>
                    <a:pt x="223" y="184"/>
                  </a:lnTo>
                  <a:lnTo>
                    <a:pt x="213" y="164"/>
                  </a:lnTo>
                  <a:lnTo>
                    <a:pt x="204" y="145"/>
                  </a:lnTo>
                  <a:lnTo>
                    <a:pt x="193" y="126"/>
                  </a:lnTo>
                  <a:lnTo>
                    <a:pt x="193" y="115"/>
                  </a:lnTo>
                  <a:lnTo>
                    <a:pt x="193" y="96"/>
                  </a:lnTo>
                  <a:lnTo>
                    <a:pt x="193" y="78"/>
                  </a:lnTo>
                  <a:lnTo>
                    <a:pt x="204" y="67"/>
                  </a:lnTo>
                  <a:lnTo>
                    <a:pt x="204" y="48"/>
                  </a:lnTo>
                  <a:lnTo>
                    <a:pt x="204" y="29"/>
                  </a:lnTo>
                  <a:lnTo>
                    <a:pt x="204" y="19"/>
                  </a:lnTo>
                  <a:lnTo>
                    <a:pt x="204" y="0"/>
                  </a:lnTo>
                  <a:lnTo>
                    <a:pt x="193" y="0"/>
                  </a:lnTo>
                  <a:lnTo>
                    <a:pt x="184" y="0"/>
                  </a:lnTo>
                  <a:lnTo>
                    <a:pt x="175" y="0"/>
                  </a:lnTo>
                  <a:lnTo>
                    <a:pt x="156" y="0"/>
                  </a:lnTo>
                  <a:lnTo>
                    <a:pt x="146" y="0"/>
                  </a:lnTo>
                  <a:lnTo>
                    <a:pt x="136" y="9"/>
                  </a:lnTo>
                  <a:lnTo>
                    <a:pt x="126" y="9"/>
                  </a:lnTo>
                  <a:lnTo>
                    <a:pt x="117" y="9"/>
                  </a:lnTo>
                  <a:lnTo>
                    <a:pt x="107" y="29"/>
                  </a:lnTo>
                  <a:lnTo>
                    <a:pt x="98" y="48"/>
                  </a:lnTo>
                  <a:lnTo>
                    <a:pt x="87" y="67"/>
                  </a:lnTo>
                  <a:lnTo>
                    <a:pt x="78" y="87"/>
                  </a:lnTo>
                  <a:lnTo>
                    <a:pt x="59" y="96"/>
                  </a:lnTo>
                  <a:lnTo>
                    <a:pt x="50" y="115"/>
                  </a:lnTo>
                  <a:lnTo>
                    <a:pt x="39" y="135"/>
                  </a:lnTo>
                  <a:lnTo>
                    <a:pt x="30" y="154"/>
                  </a:lnTo>
                  <a:lnTo>
                    <a:pt x="30" y="174"/>
                  </a:lnTo>
                  <a:lnTo>
                    <a:pt x="20" y="193"/>
                  </a:lnTo>
                  <a:lnTo>
                    <a:pt x="20" y="212"/>
                  </a:lnTo>
                  <a:lnTo>
                    <a:pt x="20" y="232"/>
                  </a:lnTo>
                  <a:lnTo>
                    <a:pt x="11" y="260"/>
                  </a:lnTo>
                  <a:lnTo>
                    <a:pt x="11" y="280"/>
                  </a:lnTo>
                  <a:lnTo>
                    <a:pt x="0" y="299"/>
                  </a:lnTo>
                  <a:lnTo>
                    <a:pt x="0" y="319"/>
                  </a:lnTo>
                  <a:lnTo>
                    <a:pt x="0" y="338"/>
                  </a:lnTo>
                  <a:lnTo>
                    <a:pt x="11" y="357"/>
                  </a:lnTo>
                  <a:lnTo>
                    <a:pt x="11" y="377"/>
                  </a:lnTo>
                  <a:lnTo>
                    <a:pt x="20" y="396"/>
                  </a:lnTo>
                  <a:lnTo>
                    <a:pt x="20" y="425"/>
                  </a:lnTo>
                  <a:lnTo>
                    <a:pt x="30" y="444"/>
                  </a:lnTo>
                  <a:lnTo>
                    <a:pt x="30" y="464"/>
                  </a:lnTo>
                  <a:lnTo>
                    <a:pt x="39" y="483"/>
                  </a:lnTo>
                  <a:lnTo>
                    <a:pt x="59" y="503"/>
                  </a:lnTo>
                  <a:lnTo>
                    <a:pt x="78" y="522"/>
                  </a:lnTo>
                  <a:lnTo>
                    <a:pt x="98" y="541"/>
                  </a:lnTo>
                  <a:lnTo>
                    <a:pt x="107" y="561"/>
                  </a:lnTo>
                  <a:lnTo>
                    <a:pt x="126" y="570"/>
                  </a:lnTo>
                  <a:lnTo>
                    <a:pt x="146" y="589"/>
                  </a:lnTo>
                  <a:lnTo>
                    <a:pt x="165" y="609"/>
                  </a:lnTo>
                  <a:lnTo>
                    <a:pt x="184" y="628"/>
                  </a:lnTo>
                  <a:lnTo>
                    <a:pt x="204" y="637"/>
                  </a:lnTo>
                  <a:lnTo>
                    <a:pt x="223" y="637"/>
                  </a:lnTo>
                  <a:lnTo>
                    <a:pt x="243" y="648"/>
                  </a:lnTo>
                  <a:lnTo>
                    <a:pt x="262" y="648"/>
                  </a:lnTo>
                  <a:lnTo>
                    <a:pt x="281" y="657"/>
                  </a:lnTo>
                  <a:lnTo>
                    <a:pt x="310" y="657"/>
                  </a:lnTo>
                  <a:lnTo>
                    <a:pt x="329" y="667"/>
                  </a:lnTo>
                  <a:lnTo>
                    <a:pt x="349" y="676"/>
                  </a:lnTo>
                  <a:lnTo>
                    <a:pt x="358" y="667"/>
                  </a:lnTo>
                  <a:lnTo>
                    <a:pt x="368" y="657"/>
                  </a:lnTo>
                  <a:lnTo>
                    <a:pt x="377" y="657"/>
                  </a:lnTo>
                  <a:lnTo>
                    <a:pt x="388" y="648"/>
                  </a:lnTo>
                  <a:lnTo>
                    <a:pt x="397" y="648"/>
                  </a:lnTo>
                  <a:lnTo>
                    <a:pt x="407" y="637"/>
                  </a:lnTo>
                  <a:lnTo>
                    <a:pt x="416" y="628"/>
                  </a:lnTo>
                  <a:lnTo>
                    <a:pt x="427" y="628"/>
                  </a:lnTo>
                  <a:close/>
                </a:path>
              </a:pathLst>
            </a:custGeom>
            <a:solidFill>
              <a:srgbClr val="E07038"/>
            </a:solidFill>
            <a:ln w="9525">
              <a:noFill/>
              <a:round/>
              <a:headEnd/>
              <a:tailEnd/>
            </a:ln>
          </p:spPr>
          <p:txBody>
            <a:bodyPr>
              <a:prstTxWarp prst="textNoShape">
                <a:avLst/>
              </a:prstTxWarp>
            </a:bodyPr>
            <a:lstStyle/>
            <a:p>
              <a:endParaRPr lang="en-US"/>
            </a:p>
          </p:txBody>
        </p:sp>
        <p:sp>
          <p:nvSpPr>
            <p:cNvPr id="63540" name="Freeform 374"/>
            <p:cNvSpPr>
              <a:spLocks/>
            </p:cNvSpPr>
            <p:nvPr/>
          </p:nvSpPr>
          <p:spPr bwMode="auto">
            <a:xfrm>
              <a:off x="1885" y="3950"/>
              <a:ext cx="51" cy="70"/>
            </a:xfrm>
            <a:custGeom>
              <a:avLst/>
              <a:gdLst>
                <a:gd name="T0" fmla="*/ 368 w 407"/>
                <a:gd name="T1" fmla="*/ 511 h 559"/>
                <a:gd name="T2" fmla="*/ 377 w 407"/>
                <a:gd name="T3" fmla="*/ 492 h 559"/>
                <a:gd name="T4" fmla="*/ 387 w 407"/>
                <a:gd name="T5" fmla="*/ 472 h 559"/>
                <a:gd name="T6" fmla="*/ 396 w 407"/>
                <a:gd name="T7" fmla="*/ 453 h 559"/>
                <a:gd name="T8" fmla="*/ 396 w 407"/>
                <a:gd name="T9" fmla="*/ 425 h 559"/>
                <a:gd name="T10" fmla="*/ 368 w 407"/>
                <a:gd name="T11" fmla="*/ 386 h 559"/>
                <a:gd name="T12" fmla="*/ 338 w 407"/>
                <a:gd name="T13" fmla="*/ 357 h 559"/>
                <a:gd name="T14" fmla="*/ 319 w 407"/>
                <a:gd name="T15" fmla="*/ 338 h 559"/>
                <a:gd name="T16" fmla="*/ 299 w 407"/>
                <a:gd name="T17" fmla="*/ 318 h 559"/>
                <a:gd name="T18" fmla="*/ 271 w 407"/>
                <a:gd name="T19" fmla="*/ 289 h 559"/>
                <a:gd name="T20" fmla="*/ 251 w 407"/>
                <a:gd name="T21" fmla="*/ 260 h 559"/>
                <a:gd name="T22" fmla="*/ 223 w 407"/>
                <a:gd name="T23" fmla="*/ 241 h 559"/>
                <a:gd name="T24" fmla="*/ 212 w 407"/>
                <a:gd name="T25" fmla="*/ 202 h 559"/>
                <a:gd name="T26" fmla="*/ 193 w 407"/>
                <a:gd name="T27" fmla="*/ 173 h 559"/>
                <a:gd name="T28" fmla="*/ 184 w 407"/>
                <a:gd name="T29" fmla="*/ 144 h 559"/>
                <a:gd name="T30" fmla="*/ 164 w 407"/>
                <a:gd name="T31" fmla="*/ 106 h 559"/>
                <a:gd name="T32" fmla="*/ 164 w 407"/>
                <a:gd name="T33" fmla="*/ 76 h 559"/>
                <a:gd name="T34" fmla="*/ 173 w 407"/>
                <a:gd name="T35" fmla="*/ 57 h 559"/>
                <a:gd name="T36" fmla="*/ 173 w 407"/>
                <a:gd name="T37" fmla="*/ 28 h 559"/>
                <a:gd name="T38" fmla="*/ 173 w 407"/>
                <a:gd name="T39" fmla="*/ 0 h 559"/>
                <a:gd name="T40" fmla="*/ 155 w 407"/>
                <a:gd name="T41" fmla="*/ 0 h 559"/>
                <a:gd name="T42" fmla="*/ 136 w 407"/>
                <a:gd name="T43" fmla="*/ 0 h 559"/>
                <a:gd name="T44" fmla="*/ 116 w 407"/>
                <a:gd name="T45" fmla="*/ 0 h 559"/>
                <a:gd name="T46" fmla="*/ 97 w 407"/>
                <a:gd name="T47" fmla="*/ 18 h 559"/>
                <a:gd name="T48" fmla="*/ 78 w 407"/>
                <a:gd name="T49" fmla="*/ 57 h 559"/>
                <a:gd name="T50" fmla="*/ 58 w 407"/>
                <a:gd name="T51" fmla="*/ 86 h 559"/>
                <a:gd name="T52" fmla="*/ 39 w 407"/>
                <a:gd name="T53" fmla="*/ 115 h 559"/>
                <a:gd name="T54" fmla="*/ 30 w 407"/>
                <a:gd name="T55" fmla="*/ 144 h 559"/>
                <a:gd name="T56" fmla="*/ 19 w 407"/>
                <a:gd name="T57" fmla="*/ 182 h 559"/>
                <a:gd name="T58" fmla="*/ 10 w 407"/>
                <a:gd name="T59" fmla="*/ 212 h 559"/>
                <a:gd name="T60" fmla="*/ 10 w 407"/>
                <a:gd name="T61" fmla="*/ 251 h 559"/>
                <a:gd name="T62" fmla="*/ 10 w 407"/>
                <a:gd name="T63" fmla="*/ 279 h 559"/>
                <a:gd name="T64" fmla="*/ 19 w 407"/>
                <a:gd name="T65" fmla="*/ 318 h 559"/>
                <a:gd name="T66" fmla="*/ 30 w 407"/>
                <a:gd name="T67" fmla="*/ 347 h 559"/>
                <a:gd name="T68" fmla="*/ 30 w 407"/>
                <a:gd name="T69" fmla="*/ 386 h 559"/>
                <a:gd name="T70" fmla="*/ 48 w 407"/>
                <a:gd name="T71" fmla="*/ 425 h 559"/>
                <a:gd name="T72" fmla="*/ 78 w 407"/>
                <a:gd name="T73" fmla="*/ 453 h 559"/>
                <a:gd name="T74" fmla="*/ 106 w 407"/>
                <a:gd name="T75" fmla="*/ 483 h 559"/>
                <a:gd name="T76" fmla="*/ 145 w 407"/>
                <a:gd name="T77" fmla="*/ 511 h 559"/>
                <a:gd name="T78" fmla="*/ 173 w 407"/>
                <a:gd name="T79" fmla="*/ 531 h 559"/>
                <a:gd name="T80" fmla="*/ 212 w 407"/>
                <a:gd name="T81" fmla="*/ 540 h 559"/>
                <a:gd name="T82" fmla="*/ 242 w 407"/>
                <a:gd name="T83" fmla="*/ 550 h 559"/>
                <a:gd name="T84" fmla="*/ 281 w 407"/>
                <a:gd name="T85" fmla="*/ 559 h 559"/>
                <a:gd name="T86" fmla="*/ 299 w 407"/>
                <a:gd name="T87" fmla="*/ 559 h 559"/>
                <a:gd name="T88" fmla="*/ 319 w 407"/>
                <a:gd name="T89" fmla="*/ 550 h 559"/>
                <a:gd name="T90" fmla="*/ 338 w 407"/>
                <a:gd name="T91" fmla="*/ 540 h 559"/>
                <a:gd name="T92" fmla="*/ 348 w 407"/>
                <a:gd name="T93" fmla="*/ 531 h 559"/>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407"/>
                <a:gd name="T142" fmla="*/ 0 h 559"/>
                <a:gd name="T143" fmla="*/ 407 w 407"/>
                <a:gd name="T144" fmla="*/ 559 h 559"/>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407" h="559">
                  <a:moveTo>
                    <a:pt x="357" y="522"/>
                  </a:moveTo>
                  <a:lnTo>
                    <a:pt x="368" y="511"/>
                  </a:lnTo>
                  <a:lnTo>
                    <a:pt x="368" y="502"/>
                  </a:lnTo>
                  <a:lnTo>
                    <a:pt x="377" y="492"/>
                  </a:lnTo>
                  <a:lnTo>
                    <a:pt x="387" y="483"/>
                  </a:lnTo>
                  <a:lnTo>
                    <a:pt x="387" y="472"/>
                  </a:lnTo>
                  <a:lnTo>
                    <a:pt x="396" y="463"/>
                  </a:lnTo>
                  <a:lnTo>
                    <a:pt x="396" y="453"/>
                  </a:lnTo>
                  <a:lnTo>
                    <a:pt x="407" y="444"/>
                  </a:lnTo>
                  <a:lnTo>
                    <a:pt x="396" y="425"/>
                  </a:lnTo>
                  <a:lnTo>
                    <a:pt x="377" y="405"/>
                  </a:lnTo>
                  <a:lnTo>
                    <a:pt x="368" y="386"/>
                  </a:lnTo>
                  <a:lnTo>
                    <a:pt x="348" y="366"/>
                  </a:lnTo>
                  <a:lnTo>
                    <a:pt x="338" y="357"/>
                  </a:lnTo>
                  <a:lnTo>
                    <a:pt x="329" y="347"/>
                  </a:lnTo>
                  <a:lnTo>
                    <a:pt x="319" y="338"/>
                  </a:lnTo>
                  <a:lnTo>
                    <a:pt x="309" y="327"/>
                  </a:lnTo>
                  <a:lnTo>
                    <a:pt x="299" y="318"/>
                  </a:lnTo>
                  <a:lnTo>
                    <a:pt x="281" y="299"/>
                  </a:lnTo>
                  <a:lnTo>
                    <a:pt x="271" y="289"/>
                  </a:lnTo>
                  <a:lnTo>
                    <a:pt x="261" y="279"/>
                  </a:lnTo>
                  <a:lnTo>
                    <a:pt x="251" y="260"/>
                  </a:lnTo>
                  <a:lnTo>
                    <a:pt x="232" y="251"/>
                  </a:lnTo>
                  <a:lnTo>
                    <a:pt x="223" y="241"/>
                  </a:lnTo>
                  <a:lnTo>
                    <a:pt x="212" y="221"/>
                  </a:lnTo>
                  <a:lnTo>
                    <a:pt x="212" y="202"/>
                  </a:lnTo>
                  <a:lnTo>
                    <a:pt x="203" y="193"/>
                  </a:lnTo>
                  <a:lnTo>
                    <a:pt x="193" y="173"/>
                  </a:lnTo>
                  <a:lnTo>
                    <a:pt x="184" y="154"/>
                  </a:lnTo>
                  <a:lnTo>
                    <a:pt x="184" y="144"/>
                  </a:lnTo>
                  <a:lnTo>
                    <a:pt x="173" y="125"/>
                  </a:lnTo>
                  <a:lnTo>
                    <a:pt x="164" y="106"/>
                  </a:lnTo>
                  <a:lnTo>
                    <a:pt x="164" y="96"/>
                  </a:lnTo>
                  <a:lnTo>
                    <a:pt x="164" y="76"/>
                  </a:lnTo>
                  <a:lnTo>
                    <a:pt x="173" y="67"/>
                  </a:lnTo>
                  <a:lnTo>
                    <a:pt x="173" y="57"/>
                  </a:lnTo>
                  <a:lnTo>
                    <a:pt x="173" y="37"/>
                  </a:lnTo>
                  <a:lnTo>
                    <a:pt x="173" y="28"/>
                  </a:lnTo>
                  <a:lnTo>
                    <a:pt x="173" y="9"/>
                  </a:lnTo>
                  <a:lnTo>
                    <a:pt x="173" y="0"/>
                  </a:lnTo>
                  <a:lnTo>
                    <a:pt x="164" y="0"/>
                  </a:lnTo>
                  <a:lnTo>
                    <a:pt x="155" y="0"/>
                  </a:lnTo>
                  <a:lnTo>
                    <a:pt x="145" y="0"/>
                  </a:lnTo>
                  <a:lnTo>
                    <a:pt x="136" y="0"/>
                  </a:lnTo>
                  <a:lnTo>
                    <a:pt x="126" y="0"/>
                  </a:lnTo>
                  <a:lnTo>
                    <a:pt x="116" y="0"/>
                  </a:lnTo>
                  <a:lnTo>
                    <a:pt x="106" y="9"/>
                  </a:lnTo>
                  <a:lnTo>
                    <a:pt x="97" y="18"/>
                  </a:lnTo>
                  <a:lnTo>
                    <a:pt x="87" y="37"/>
                  </a:lnTo>
                  <a:lnTo>
                    <a:pt x="78" y="57"/>
                  </a:lnTo>
                  <a:lnTo>
                    <a:pt x="67" y="67"/>
                  </a:lnTo>
                  <a:lnTo>
                    <a:pt x="58" y="86"/>
                  </a:lnTo>
                  <a:lnTo>
                    <a:pt x="48" y="96"/>
                  </a:lnTo>
                  <a:lnTo>
                    <a:pt x="39" y="115"/>
                  </a:lnTo>
                  <a:lnTo>
                    <a:pt x="30" y="134"/>
                  </a:lnTo>
                  <a:lnTo>
                    <a:pt x="30" y="144"/>
                  </a:lnTo>
                  <a:lnTo>
                    <a:pt x="19" y="163"/>
                  </a:lnTo>
                  <a:lnTo>
                    <a:pt x="19" y="182"/>
                  </a:lnTo>
                  <a:lnTo>
                    <a:pt x="19" y="193"/>
                  </a:lnTo>
                  <a:lnTo>
                    <a:pt x="10" y="212"/>
                  </a:lnTo>
                  <a:lnTo>
                    <a:pt x="10" y="231"/>
                  </a:lnTo>
                  <a:lnTo>
                    <a:pt x="10" y="251"/>
                  </a:lnTo>
                  <a:lnTo>
                    <a:pt x="0" y="260"/>
                  </a:lnTo>
                  <a:lnTo>
                    <a:pt x="10" y="279"/>
                  </a:lnTo>
                  <a:lnTo>
                    <a:pt x="10" y="299"/>
                  </a:lnTo>
                  <a:lnTo>
                    <a:pt x="19" y="318"/>
                  </a:lnTo>
                  <a:lnTo>
                    <a:pt x="19" y="338"/>
                  </a:lnTo>
                  <a:lnTo>
                    <a:pt x="30" y="347"/>
                  </a:lnTo>
                  <a:lnTo>
                    <a:pt x="30" y="366"/>
                  </a:lnTo>
                  <a:lnTo>
                    <a:pt x="30" y="386"/>
                  </a:lnTo>
                  <a:lnTo>
                    <a:pt x="39" y="405"/>
                  </a:lnTo>
                  <a:lnTo>
                    <a:pt x="48" y="425"/>
                  </a:lnTo>
                  <a:lnTo>
                    <a:pt x="67" y="434"/>
                  </a:lnTo>
                  <a:lnTo>
                    <a:pt x="78" y="453"/>
                  </a:lnTo>
                  <a:lnTo>
                    <a:pt x="97" y="463"/>
                  </a:lnTo>
                  <a:lnTo>
                    <a:pt x="106" y="483"/>
                  </a:lnTo>
                  <a:lnTo>
                    <a:pt x="126" y="492"/>
                  </a:lnTo>
                  <a:lnTo>
                    <a:pt x="145" y="511"/>
                  </a:lnTo>
                  <a:lnTo>
                    <a:pt x="155" y="522"/>
                  </a:lnTo>
                  <a:lnTo>
                    <a:pt x="173" y="531"/>
                  </a:lnTo>
                  <a:lnTo>
                    <a:pt x="193" y="531"/>
                  </a:lnTo>
                  <a:lnTo>
                    <a:pt x="212" y="540"/>
                  </a:lnTo>
                  <a:lnTo>
                    <a:pt x="223" y="540"/>
                  </a:lnTo>
                  <a:lnTo>
                    <a:pt x="242" y="550"/>
                  </a:lnTo>
                  <a:lnTo>
                    <a:pt x="261" y="550"/>
                  </a:lnTo>
                  <a:lnTo>
                    <a:pt x="281" y="559"/>
                  </a:lnTo>
                  <a:lnTo>
                    <a:pt x="290" y="559"/>
                  </a:lnTo>
                  <a:lnTo>
                    <a:pt x="299" y="559"/>
                  </a:lnTo>
                  <a:lnTo>
                    <a:pt x="309" y="550"/>
                  </a:lnTo>
                  <a:lnTo>
                    <a:pt x="319" y="550"/>
                  </a:lnTo>
                  <a:lnTo>
                    <a:pt x="329" y="540"/>
                  </a:lnTo>
                  <a:lnTo>
                    <a:pt x="338" y="540"/>
                  </a:lnTo>
                  <a:lnTo>
                    <a:pt x="338" y="531"/>
                  </a:lnTo>
                  <a:lnTo>
                    <a:pt x="348" y="531"/>
                  </a:lnTo>
                  <a:lnTo>
                    <a:pt x="357" y="522"/>
                  </a:lnTo>
                  <a:close/>
                </a:path>
              </a:pathLst>
            </a:custGeom>
            <a:solidFill>
              <a:srgbClr val="E07038"/>
            </a:solidFill>
            <a:ln w="9525">
              <a:noFill/>
              <a:round/>
              <a:headEnd/>
              <a:tailEnd/>
            </a:ln>
          </p:spPr>
          <p:txBody>
            <a:bodyPr>
              <a:prstTxWarp prst="textNoShape">
                <a:avLst/>
              </a:prstTxWarp>
            </a:bodyPr>
            <a:lstStyle/>
            <a:p>
              <a:endParaRPr lang="en-US"/>
            </a:p>
          </p:txBody>
        </p:sp>
        <p:sp>
          <p:nvSpPr>
            <p:cNvPr id="63541" name="Freeform 375"/>
            <p:cNvSpPr>
              <a:spLocks/>
            </p:cNvSpPr>
            <p:nvPr/>
          </p:nvSpPr>
          <p:spPr bwMode="auto">
            <a:xfrm>
              <a:off x="1889" y="3960"/>
              <a:ext cx="40" cy="57"/>
            </a:xfrm>
            <a:custGeom>
              <a:avLst/>
              <a:gdLst>
                <a:gd name="T0" fmla="*/ 289 w 318"/>
                <a:gd name="T1" fmla="*/ 416 h 455"/>
                <a:gd name="T2" fmla="*/ 299 w 318"/>
                <a:gd name="T3" fmla="*/ 396 h 455"/>
                <a:gd name="T4" fmla="*/ 308 w 318"/>
                <a:gd name="T5" fmla="*/ 377 h 455"/>
                <a:gd name="T6" fmla="*/ 318 w 318"/>
                <a:gd name="T7" fmla="*/ 368 h 455"/>
                <a:gd name="T8" fmla="*/ 308 w 318"/>
                <a:gd name="T9" fmla="*/ 338 h 455"/>
                <a:gd name="T10" fmla="*/ 289 w 318"/>
                <a:gd name="T11" fmla="*/ 310 h 455"/>
                <a:gd name="T12" fmla="*/ 269 w 318"/>
                <a:gd name="T13" fmla="*/ 290 h 455"/>
                <a:gd name="T14" fmla="*/ 251 w 318"/>
                <a:gd name="T15" fmla="*/ 281 h 455"/>
                <a:gd name="T16" fmla="*/ 241 w 318"/>
                <a:gd name="T17" fmla="*/ 262 h 455"/>
                <a:gd name="T18" fmla="*/ 221 w 318"/>
                <a:gd name="T19" fmla="*/ 242 h 455"/>
                <a:gd name="T20" fmla="*/ 202 w 318"/>
                <a:gd name="T21" fmla="*/ 223 h 455"/>
                <a:gd name="T22" fmla="*/ 182 w 318"/>
                <a:gd name="T23" fmla="*/ 203 h 455"/>
                <a:gd name="T24" fmla="*/ 173 w 318"/>
                <a:gd name="T25" fmla="*/ 175 h 455"/>
                <a:gd name="T26" fmla="*/ 154 w 318"/>
                <a:gd name="T27" fmla="*/ 155 h 455"/>
                <a:gd name="T28" fmla="*/ 143 w 318"/>
                <a:gd name="T29" fmla="*/ 126 h 455"/>
                <a:gd name="T30" fmla="*/ 134 w 318"/>
                <a:gd name="T31" fmla="*/ 97 h 455"/>
                <a:gd name="T32" fmla="*/ 134 w 318"/>
                <a:gd name="T33" fmla="*/ 78 h 455"/>
                <a:gd name="T34" fmla="*/ 134 w 318"/>
                <a:gd name="T35" fmla="*/ 58 h 455"/>
                <a:gd name="T36" fmla="*/ 134 w 318"/>
                <a:gd name="T37" fmla="*/ 30 h 455"/>
                <a:gd name="T38" fmla="*/ 134 w 318"/>
                <a:gd name="T39" fmla="*/ 10 h 455"/>
                <a:gd name="T40" fmla="*/ 125 w 318"/>
                <a:gd name="T41" fmla="*/ 0 h 455"/>
                <a:gd name="T42" fmla="*/ 106 w 318"/>
                <a:gd name="T43" fmla="*/ 0 h 455"/>
                <a:gd name="T44" fmla="*/ 86 w 318"/>
                <a:gd name="T45" fmla="*/ 0 h 455"/>
                <a:gd name="T46" fmla="*/ 67 w 318"/>
                <a:gd name="T47" fmla="*/ 20 h 455"/>
                <a:gd name="T48" fmla="*/ 57 w 318"/>
                <a:gd name="T49" fmla="*/ 39 h 455"/>
                <a:gd name="T50" fmla="*/ 37 w 318"/>
                <a:gd name="T51" fmla="*/ 68 h 455"/>
                <a:gd name="T52" fmla="*/ 28 w 318"/>
                <a:gd name="T53" fmla="*/ 97 h 455"/>
                <a:gd name="T54" fmla="*/ 18 w 318"/>
                <a:gd name="T55" fmla="*/ 117 h 455"/>
                <a:gd name="T56" fmla="*/ 9 w 318"/>
                <a:gd name="T57" fmla="*/ 145 h 455"/>
                <a:gd name="T58" fmla="*/ 9 w 318"/>
                <a:gd name="T59" fmla="*/ 175 h 455"/>
                <a:gd name="T60" fmla="*/ 0 w 318"/>
                <a:gd name="T61" fmla="*/ 203 h 455"/>
                <a:gd name="T62" fmla="*/ 0 w 318"/>
                <a:gd name="T63" fmla="*/ 223 h 455"/>
                <a:gd name="T64" fmla="*/ 9 w 318"/>
                <a:gd name="T65" fmla="*/ 251 h 455"/>
                <a:gd name="T66" fmla="*/ 18 w 318"/>
                <a:gd name="T67" fmla="*/ 281 h 455"/>
                <a:gd name="T68" fmla="*/ 18 w 318"/>
                <a:gd name="T69" fmla="*/ 310 h 455"/>
                <a:gd name="T70" fmla="*/ 37 w 318"/>
                <a:gd name="T71" fmla="*/ 338 h 455"/>
                <a:gd name="T72" fmla="*/ 57 w 318"/>
                <a:gd name="T73" fmla="*/ 368 h 455"/>
                <a:gd name="T74" fmla="*/ 86 w 318"/>
                <a:gd name="T75" fmla="*/ 387 h 455"/>
                <a:gd name="T76" fmla="*/ 106 w 318"/>
                <a:gd name="T77" fmla="*/ 416 h 455"/>
                <a:gd name="T78" fmla="*/ 134 w 318"/>
                <a:gd name="T79" fmla="*/ 426 h 455"/>
                <a:gd name="T80" fmla="*/ 163 w 318"/>
                <a:gd name="T81" fmla="*/ 435 h 455"/>
                <a:gd name="T82" fmla="*/ 193 w 318"/>
                <a:gd name="T83" fmla="*/ 446 h 455"/>
                <a:gd name="T84" fmla="*/ 221 w 318"/>
                <a:gd name="T85" fmla="*/ 455 h 455"/>
                <a:gd name="T86" fmla="*/ 241 w 318"/>
                <a:gd name="T87" fmla="*/ 455 h 455"/>
                <a:gd name="T88" fmla="*/ 251 w 318"/>
                <a:gd name="T89" fmla="*/ 446 h 455"/>
                <a:gd name="T90" fmla="*/ 269 w 318"/>
                <a:gd name="T91" fmla="*/ 435 h 455"/>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318"/>
                <a:gd name="T139" fmla="*/ 0 h 455"/>
                <a:gd name="T140" fmla="*/ 318 w 318"/>
                <a:gd name="T141" fmla="*/ 455 h 455"/>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318" h="455">
                  <a:moveTo>
                    <a:pt x="279" y="426"/>
                  </a:moveTo>
                  <a:lnTo>
                    <a:pt x="289" y="416"/>
                  </a:lnTo>
                  <a:lnTo>
                    <a:pt x="289" y="407"/>
                  </a:lnTo>
                  <a:lnTo>
                    <a:pt x="299" y="396"/>
                  </a:lnTo>
                  <a:lnTo>
                    <a:pt x="299" y="387"/>
                  </a:lnTo>
                  <a:lnTo>
                    <a:pt x="308" y="377"/>
                  </a:lnTo>
                  <a:lnTo>
                    <a:pt x="308" y="368"/>
                  </a:lnTo>
                  <a:lnTo>
                    <a:pt x="318" y="368"/>
                  </a:lnTo>
                  <a:lnTo>
                    <a:pt x="318" y="358"/>
                  </a:lnTo>
                  <a:lnTo>
                    <a:pt x="308" y="338"/>
                  </a:lnTo>
                  <a:lnTo>
                    <a:pt x="299" y="329"/>
                  </a:lnTo>
                  <a:lnTo>
                    <a:pt x="289" y="310"/>
                  </a:lnTo>
                  <a:lnTo>
                    <a:pt x="279" y="301"/>
                  </a:lnTo>
                  <a:lnTo>
                    <a:pt x="269" y="290"/>
                  </a:lnTo>
                  <a:lnTo>
                    <a:pt x="260" y="281"/>
                  </a:lnTo>
                  <a:lnTo>
                    <a:pt x="251" y="281"/>
                  </a:lnTo>
                  <a:lnTo>
                    <a:pt x="251" y="271"/>
                  </a:lnTo>
                  <a:lnTo>
                    <a:pt x="241" y="262"/>
                  </a:lnTo>
                  <a:lnTo>
                    <a:pt x="231" y="251"/>
                  </a:lnTo>
                  <a:lnTo>
                    <a:pt x="221" y="242"/>
                  </a:lnTo>
                  <a:lnTo>
                    <a:pt x="212" y="232"/>
                  </a:lnTo>
                  <a:lnTo>
                    <a:pt x="202" y="223"/>
                  </a:lnTo>
                  <a:lnTo>
                    <a:pt x="193" y="213"/>
                  </a:lnTo>
                  <a:lnTo>
                    <a:pt x="182" y="203"/>
                  </a:lnTo>
                  <a:lnTo>
                    <a:pt x="173" y="193"/>
                  </a:lnTo>
                  <a:lnTo>
                    <a:pt x="173" y="175"/>
                  </a:lnTo>
                  <a:lnTo>
                    <a:pt x="163" y="165"/>
                  </a:lnTo>
                  <a:lnTo>
                    <a:pt x="154" y="155"/>
                  </a:lnTo>
                  <a:lnTo>
                    <a:pt x="154" y="136"/>
                  </a:lnTo>
                  <a:lnTo>
                    <a:pt x="143" y="126"/>
                  </a:lnTo>
                  <a:lnTo>
                    <a:pt x="143" y="117"/>
                  </a:lnTo>
                  <a:lnTo>
                    <a:pt x="134" y="97"/>
                  </a:lnTo>
                  <a:lnTo>
                    <a:pt x="125" y="87"/>
                  </a:lnTo>
                  <a:lnTo>
                    <a:pt x="134" y="78"/>
                  </a:lnTo>
                  <a:lnTo>
                    <a:pt x="134" y="68"/>
                  </a:lnTo>
                  <a:lnTo>
                    <a:pt x="134" y="58"/>
                  </a:lnTo>
                  <a:lnTo>
                    <a:pt x="134" y="49"/>
                  </a:lnTo>
                  <a:lnTo>
                    <a:pt x="134" y="30"/>
                  </a:lnTo>
                  <a:lnTo>
                    <a:pt x="134" y="20"/>
                  </a:lnTo>
                  <a:lnTo>
                    <a:pt x="134" y="10"/>
                  </a:lnTo>
                  <a:lnTo>
                    <a:pt x="134" y="0"/>
                  </a:lnTo>
                  <a:lnTo>
                    <a:pt x="125" y="0"/>
                  </a:lnTo>
                  <a:lnTo>
                    <a:pt x="115" y="0"/>
                  </a:lnTo>
                  <a:lnTo>
                    <a:pt x="106" y="0"/>
                  </a:lnTo>
                  <a:lnTo>
                    <a:pt x="96" y="0"/>
                  </a:lnTo>
                  <a:lnTo>
                    <a:pt x="86" y="0"/>
                  </a:lnTo>
                  <a:lnTo>
                    <a:pt x="76" y="0"/>
                  </a:lnTo>
                  <a:lnTo>
                    <a:pt x="67" y="20"/>
                  </a:lnTo>
                  <a:lnTo>
                    <a:pt x="57" y="30"/>
                  </a:lnTo>
                  <a:lnTo>
                    <a:pt x="57" y="39"/>
                  </a:lnTo>
                  <a:lnTo>
                    <a:pt x="48" y="58"/>
                  </a:lnTo>
                  <a:lnTo>
                    <a:pt x="37" y="68"/>
                  </a:lnTo>
                  <a:lnTo>
                    <a:pt x="28" y="78"/>
                  </a:lnTo>
                  <a:lnTo>
                    <a:pt x="28" y="97"/>
                  </a:lnTo>
                  <a:lnTo>
                    <a:pt x="18" y="106"/>
                  </a:lnTo>
                  <a:lnTo>
                    <a:pt x="18" y="117"/>
                  </a:lnTo>
                  <a:lnTo>
                    <a:pt x="9" y="136"/>
                  </a:lnTo>
                  <a:lnTo>
                    <a:pt x="9" y="145"/>
                  </a:lnTo>
                  <a:lnTo>
                    <a:pt x="9" y="155"/>
                  </a:lnTo>
                  <a:lnTo>
                    <a:pt x="9" y="175"/>
                  </a:lnTo>
                  <a:lnTo>
                    <a:pt x="0" y="184"/>
                  </a:lnTo>
                  <a:lnTo>
                    <a:pt x="0" y="203"/>
                  </a:lnTo>
                  <a:lnTo>
                    <a:pt x="0" y="213"/>
                  </a:lnTo>
                  <a:lnTo>
                    <a:pt x="0" y="223"/>
                  </a:lnTo>
                  <a:lnTo>
                    <a:pt x="9" y="242"/>
                  </a:lnTo>
                  <a:lnTo>
                    <a:pt x="9" y="251"/>
                  </a:lnTo>
                  <a:lnTo>
                    <a:pt x="9" y="271"/>
                  </a:lnTo>
                  <a:lnTo>
                    <a:pt x="18" y="281"/>
                  </a:lnTo>
                  <a:lnTo>
                    <a:pt x="18" y="301"/>
                  </a:lnTo>
                  <a:lnTo>
                    <a:pt x="18" y="310"/>
                  </a:lnTo>
                  <a:lnTo>
                    <a:pt x="28" y="329"/>
                  </a:lnTo>
                  <a:lnTo>
                    <a:pt x="37" y="338"/>
                  </a:lnTo>
                  <a:lnTo>
                    <a:pt x="48" y="349"/>
                  </a:lnTo>
                  <a:lnTo>
                    <a:pt x="57" y="368"/>
                  </a:lnTo>
                  <a:lnTo>
                    <a:pt x="76" y="377"/>
                  </a:lnTo>
                  <a:lnTo>
                    <a:pt x="86" y="387"/>
                  </a:lnTo>
                  <a:lnTo>
                    <a:pt x="96" y="396"/>
                  </a:lnTo>
                  <a:lnTo>
                    <a:pt x="106" y="416"/>
                  </a:lnTo>
                  <a:lnTo>
                    <a:pt x="125" y="426"/>
                  </a:lnTo>
                  <a:lnTo>
                    <a:pt x="134" y="426"/>
                  </a:lnTo>
                  <a:lnTo>
                    <a:pt x="143" y="435"/>
                  </a:lnTo>
                  <a:lnTo>
                    <a:pt x="163" y="435"/>
                  </a:lnTo>
                  <a:lnTo>
                    <a:pt x="173" y="435"/>
                  </a:lnTo>
                  <a:lnTo>
                    <a:pt x="193" y="446"/>
                  </a:lnTo>
                  <a:lnTo>
                    <a:pt x="202" y="446"/>
                  </a:lnTo>
                  <a:lnTo>
                    <a:pt x="221" y="455"/>
                  </a:lnTo>
                  <a:lnTo>
                    <a:pt x="231" y="455"/>
                  </a:lnTo>
                  <a:lnTo>
                    <a:pt x="241" y="455"/>
                  </a:lnTo>
                  <a:lnTo>
                    <a:pt x="241" y="446"/>
                  </a:lnTo>
                  <a:lnTo>
                    <a:pt x="251" y="446"/>
                  </a:lnTo>
                  <a:lnTo>
                    <a:pt x="260" y="435"/>
                  </a:lnTo>
                  <a:lnTo>
                    <a:pt x="269" y="435"/>
                  </a:lnTo>
                  <a:lnTo>
                    <a:pt x="279" y="426"/>
                  </a:lnTo>
                  <a:close/>
                </a:path>
              </a:pathLst>
            </a:custGeom>
            <a:solidFill>
              <a:srgbClr val="E07038"/>
            </a:solidFill>
            <a:ln w="9525">
              <a:noFill/>
              <a:round/>
              <a:headEnd/>
              <a:tailEnd/>
            </a:ln>
          </p:spPr>
          <p:txBody>
            <a:bodyPr>
              <a:prstTxWarp prst="textNoShape">
                <a:avLst/>
              </a:prstTxWarp>
            </a:bodyPr>
            <a:lstStyle/>
            <a:p>
              <a:endParaRPr lang="en-US"/>
            </a:p>
          </p:txBody>
        </p:sp>
        <p:sp>
          <p:nvSpPr>
            <p:cNvPr id="63542" name="Freeform 376"/>
            <p:cNvSpPr>
              <a:spLocks/>
            </p:cNvSpPr>
            <p:nvPr/>
          </p:nvSpPr>
          <p:spPr bwMode="auto">
            <a:xfrm>
              <a:off x="1891" y="3969"/>
              <a:ext cx="31" cy="44"/>
            </a:xfrm>
            <a:custGeom>
              <a:avLst/>
              <a:gdLst>
                <a:gd name="T0" fmla="*/ 223 w 251"/>
                <a:gd name="T1" fmla="*/ 318 h 348"/>
                <a:gd name="T2" fmla="*/ 251 w 251"/>
                <a:gd name="T3" fmla="*/ 271 h 348"/>
                <a:gd name="T4" fmla="*/ 242 w 251"/>
                <a:gd name="T5" fmla="*/ 260 h 348"/>
                <a:gd name="T6" fmla="*/ 233 w 251"/>
                <a:gd name="T7" fmla="*/ 241 h 348"/>
                <a:gd name="T8" fmla="*/ 223 w 251"/>
                <a:gd name="T9" fmla="*/ 232 h 348"/>
                <a:gd name="T10" fmla="*/ 213 w 251"/>
                <a:gd name="T11" fmla="*/ 223 h 348"/>
                <a:gd name="T12" fmla="*/ 203 w 251"/>
                <a:gd name="T13" fmla="*/ 223 h 348"/>
                <a:gd name="T14" fmla="*/ 203 w 251"/>
                <a:gd name="T15" fmla="*/ 212 h 348"/>
                <a:gd name="T16" fmla="*/ 194 w 251"/>
                <a:gd name="T17" fmla="*/ 212 h 348"/>
                <a:gd name="T18" fmla="*/ 136 w 251"/>
                <a:gd name="T19" fmla="*/ 145 h 348"/>
                <a:gd name="T20" fmla="*/ 107 w 251"/>
                <a:gd name="T21" fmla="*/ 67 h 348"/>
                <a:gd name="T22" fmla="*/ 107 w 251"/>
                <a:gd name="T23" fmla="*/ 0 h 348"/>
                <a:gd name="T24" fmla="*/ 58 w 251"/>
                <a:gd name="T25" fmla="*/ 0 h 348"/>
                <a:gd name="T26" fmla="*/ 19 w 251"/>
                <a:gd name="T27" fmla="*/ 77 h 348"/>
                <a:gd name="T28" fmla="*/ 0 w 251"/>
                <a:gd name="T29" fmla="*/ 164 h 348"/>
                <a:gd name="T30" fmla="*/ 19 w 251"/>
                <a:gd name="T31" fmla="*/ 251 h 348"/>
                <a:gd name="T32" fmla="*/ 97 w 251"/>
                <a:gd name="T33" fmla="*/ 318 h 348"/>
                <a:gd name="T34" fmla="*/ 184 w 251"/>
                <a:gd name="T35" fmla="*/ 348 h 348"/>
                <a:gd name="T36" fmla="*/ 223 w 251"/>
                <a:gd name="T37" fmla="*/ 318 h 34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51"/>
                <a:gd name="T58" fmla="*/ 0 h 348"/>
                <a:gd name="T59" fmla="*/ 251 w 251"/>
                <a:gd name="T60" fmla="*/ 348 h 34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51" h="348">
                  <a:moveTo>
                    <a:pt x="223" y="318"/>
                  </a:moveTo>
                  <a:lnTo>
                    <a:pt x="251" y="271"/>
                  </a:lnTo>
                  <a:lnTo>
                    <a:pt x="242" y="260"/>
                  </a:lnTo>
                  <a:lnTo>
                    <a:pt x="233" y="241"/>
                  </a:lnTo>
                  <a:lnTo>
                    <a:pt x="223" y="232"/>
                  </a:lnTo>
                  <a:lnTo>
                    <a:pt x="213" y="223"/>
                  </a:lnTo>
                  <a:lnTo>
                    <a:pt x="203" y="223"/>
                  </a:lnTo>
                  <a:lnTo>
                    <a:pt x="203" y="212"/>
                  </a:lnTo>
                  <a:lnTo>
                    <a:pt x="194" y="212"/>
                  </a:lnTo>
                  <a:lnTo>
                    <a:pt x="136" y="145"/>
                  </a:lnTo>
                  <a:lnTo>
                    <a:pt x="107" y="67"/>
                  </a:lnTo>
                  <a:lnTo>
                    <a:pt x="107" y="0"/>
                  </a:lnTo>
                  <a:lnTo>
                    <a:pt x="58" y="0"/>
                  </a:lnTo>
                  <a:lnTo>
                    <a:pt x="19" y="77"/>
                  </a:lnTo>
                  <a:lnTo>
                    <a:pt x="0" y="164"/>
                  </a:lnTo>
                  <a:lnTo>
                    <a:pt x="19" y="251"/>
                  </a:lnTo>
                  <a:lnTo>
                    <a:pt x="97" y="318"/>
                  </a:lnTo>
                  <a:lnTo>
                    <a:pt x="184" y="348"/>
                  </a:lnTo>
                  <a:lnTo>
                    <a:pt x="223" y="318"/>
                  </a:lnTo>
                  <a:close/>
                </a:path>
              </a:pathLst>
            </a:custGeom>
            <a:solidFill>
              <a:srgbClr val="964C26"/>
            </a:solidFill>
            <a:ln w="9525">
              <a:noFill/>
              <a:round/>
              <a:headEnd/>
              <a:tailEnd/>
            </a:ln>
          </p:spPr>
          <p:txBody>
            <a:bodyPr>
              <a:prstTxWarp prst="textNoShape">
                <a:avLst/>
              </a:prstTxWarp>
            </a:bodyPr>
            <a:lstStyle/>
            <a:p>
              <a:endParaRPr lang="en-US"/>
            </a:p>
          </p:txBody>
        </p:sp>
        <p:sp>
          <p:nvSpPr>
            <p:cNvPr id="63543" name="Freeform 377"/>
            <p:cNvSpPr>
              <a:spLocks/>
            </p:cNvSpPr>
            <p:nvPr/>
          </p:nvSpPr>
          <p:spPr bwMode="auto">
            <a:xfrm>
              <a:off x="2279" y="3768"/>
              <a:ext cx="75" cy="78"/>
            </a:xfrm>
            <a:custGeom>
              <a:avLst/>
              <a:gdLst>
                <a:gd name="T0" fmla="*/ 522 w 599"/>
                <a:gd name="T1" fmla="*/ 579 h 628"/>
                <a:gd name="T2" fmla="*/ 599 w 599"/>
                <a:gd name="T3" fmla="*/ 483 h 628"/>
                <a:gd name="T4" fmla="*/ 580 w 599"/>
                <a:gd name="T5" fmla="*/ 464 h 628"/>
                <a:gd name="T6" fmla="*/ 560 w 599"/>
                <a:gd name="T7" fmla="*/ 444 h 628"/>
                <a:gd name="T8" fmla="*/ 532 w 599"/>
                <a:gd name="T9" fmla="*/ 425 h 628"/>
                <a:gd name="T10" fmla="*/ 512 w 599"/>
                <a:gd name="T11" fmla="*/ 405 h 628"/>
                <a:gd name="T12" fmla="*/ 493 w 599"/>
                <a:gd name="T13" fmla="*/ 396 h 628"/>
                <a:gd name="T14" fmla="*/ 484 w 599"/>
                <a:gd name="T15" fmla="*/ 386 h 628"/>
                <a:gd name="T16" fmla="*/ 473 w 599"/>
                <a:gd name="T17" fmla="*/ 377 h 628"/>
                <a:gd name="T18" fmla="*/ 328 w 599"/>
                <a:gd name="T19" fmla="*/ 260 h 628"/>
                <a:gd name="T20" fmla="*/ 241 w 599"/>
                <a:gd name="T21" fmla="*/ 115 h 628"/>
                <a:gd name="T22" fmla="*/ 252 w 599"/>
                <a:gd name="T23" fmla="*/ 0 h 628"/>
                <a:gd name="T24" fmla="*/ 146 w 599"/>
                <a:gd name="T25" fmla="*/ 0 h 628"/>
                <a:gd name="T26" fmla="*/ 38 w 599"/>
                <a:gd name="T27" fmla="*/ 145 h 628"/>
                <a:gd name="T28" fmla="*/ 0 w 599"/>
                <a:gd name="T29" fmla="*/ 290 h 628"/>
                <a:gd name="T30" fmla="*/ 48 w 599"/>
                <a:gd name="T31" fmla="*/ 444 h 628"/>
                <a:gd name="T32" fmla="*/ 232 w 599"/>
                <a:gd name="T33" fmla="*/ 579 h 628"/>
                <a:gd name="T34" fmla="*/ 435 w 599"/>
                <a:gd name="T35" fmla="*/ 628 h 628"/>
                <a:gd name="T36" fmla="*/ 522 w 599"/>
                <a:gd name="T37" fmla="*/ 579 h 62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99"/>
                <a:gd name="T58" fmla="*/ 0 h 628"/>
                <a:gd name="T59" fmla="*/ 599 w 599"/>
                <a:gd name="T60" fmla="*/ 628 h 62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99" h="628">
                  <a:moveTo>
                    <a:pt x="522" y="579"/>
                  </a:moveTo>
                  <a:lnTo>
                    <a:pt x="599" y="483"/>
                  </a:lnTo>
                  <a:lnTo>
                    <a:pt x="580" y="464"/>
                  </a:lnTo>
                  <a:lnTo>
                    <a:pt x="560" y="444"/>
                  </a:lnTo>
                  <a:lnTo>
                    <a:pt x="532" y="425"/>
                  </a:lnTo>
                  <a:lnTo>
                    <a:pt x="512" y="405"/>
                  </a:lnTo>
                  <a:lnTo>
                    <a:pt x="493" y="396"/>
                  </a:lnTo>
                  <a:lnTo>
                    <a:pt x="484" y="386"/>
                  </a:lnTo>
                  <a:lnTo>
                    <a:pt x="473" y="377"/>
                  </a:lnTo>
                  <a:lnTo>
                    <a:pt x="328" y="260"/>
                  </a:lnTo>
                  <a:lnTo>
                    <a:pt x="241" y="115"/>
                  </a:lnTo>
                  <a:lnTo>
                    <a:pt x="252" y="0"/>
                  </a:lnTo>
                  <a:lnTo>
                    <a:pt x="146" y="0"/>
                  </a:lnTo>
                  <a:lnTo>
                    <a:pt x="38" y="145"/>
                  </a:lnTo>
                  <a:lnTo>
                    <a:pt x="0" y="290"/>
                  </a:lnTo>
                  <a:lnTo>
                    <a:pt x="48" y="444"/>
                  </a:lnTo>
                  <a:lnTo>
                    <a:pt x="232" y="579"/>
                  </a:lnTo>
                  <a:lnTo>
                    <a:pt x="435" y="628"/>
                  </a:lnTo>
                  <a:lnTo>
                    <a:pt x="522" y="579"/>
                  </a:lnTo>
                  <a:close/>
                </a:path>
              </a:pathLst>
            </a:custGeom>
            <a:solidFill>
              <a:srgbClr val="E07038"/>
            </a:solidFill>
            <a:ln w="9525">
              <a:noFill/>
              <a:round/>
              <a:headEnd/>
              <a:tailEnd/>
            </a:ln>
          </p:spPr>
          <p:txBody>
            <a:bodyPr>
              <a:prstTxWarp prst="textNoShape">
                <a:avLst/>
              </a:prstTxWarp>
            </a:bodyPr>
            <a:lstStyle/>
            <a:p>
              <a:endParaRPr lang="en-US"/>
            </a:p>
          </p:txBody>
        </p:sp>
        <p:sp>
          <p:nvSpPr>
            <p:cNvPr id="63544" name="Freeform 378"/>
            <p:cNvSpPr>
              <a:spLocks/>
            </p:cNvSpPr>
            <p:nvPr/>
          </p:nvSpPr>
          <p:spPr bwMode="auto">
            <a:xfrm>
              <a:off x="2282" y="3774"/>
              <a:ext cx="64" cy="69"/>
            </a:xfrm>
            <a:custGeom>
              <a:avLst/>
              <a:gdLst>
                <a:gd name="T0" fmla="*/ 464 w 512"/>
                <a:gd name="T1" fmla="*/ 503 h 550"/>
                <a:gd name="T2" fmla="*/ 474 w 512"/>
                <a:gd name="T3" fmla="*/ 483 h 550"/>
                <a:gd name="T4" fmla="*/ 493 w 512"/>
                <a:gd name="T5" fmla="*/ 464 h 550"/>
                <a:gd name="T6" fmla="*/ 512 w 512"/>
                <a:gd name="T7" fmla="*/ 444 h 550"/>
                <a:gd name="T8" fmla="*/ 503 w 512"/>
                <a:gd name="T9" fmla="*/ 416 h 550"/>
                <a:gd name="T10" fmla="*/ 464 w 512"/>
                <a:gd name="T11" fmla="*/ 377 h 550"/>
                <a:gd name="T12" fmla="*/ 425 w 512"/>
                <a:gd name="T13" fmla="*/ 357 h 550"/>
                <a:gd name="T14" fmla="*/ 406 w 512"/>
                <a:gd name="T15" fmla="*/ 338 h 550"/>
                <a:gd name="T16" fmla="*/ 377 w 512"/>
                <a:gd name="T17" fmla="*/ 310 h 550"/>
                <a:gd name="T18" fmla="*/ 338 w 512"/>
                <a:gd name="T19" fmla="*/ 280 h 550"/>
                <a:gd name="T20" fmla="*/ 310 w 512"/>
                <a:gd name="T21" fmla="*/ 260 h 550"/>
                <a:gd name="T22" fmla="*/ 280 w 512"/>
                <a:gd name="T23" fmla="*/ 232 h 550"/>
                <a:gd name="T24" fmla="*/ 260 w 512"/>
                <a:gd name="T25" fmla="*/ 203 h 550"/>
                <a:gd name="T26" fmla="*/ 242 w 512"/>
                <a:gd name="T27" fmla="*/ 174 h 550"/>
                <a:gd name="T28" fmla="*/ 223 w 512"/>
                <a:gd name="T29" fmla="*/ 135 h 550"/>
                <a:gd name="T30" fmla="*/ 203 w 512"/>
                <a:gd name="T31" fmla="*/ 106 h 550"/>
                <a:gd name="T32" fmla="*/ 212 w 512"/>
                <a:gd name="T33" fmla="*/ 78 h 550"/>
                <a:gd name="T34" fmla="*/ 212 w 512"/>
                <a:gd name="T35" fmla="*/ 58 h 550"/>
                <a:gd name="T36" fmla="*/ 212 w 512"/>
                <a:gd name="T37" fmla="*/ 29 h 550"/>
                <a:gd name="T38" fmla="*/ 212 w 512"/>
                <a:gd name="T39" fmla="*/ 0 h 550"/>
                <a:gd name="T40" fmla="*/ 193 w 512"/>
                <a:gd name="T41" fmla="*/ 0 h 550"/>
                <a:gd name="T42" fmla="*/ 174 w 512"/>
                <a:gd name="T43" fmla="*/ 0 h 550"/>
                <a:gd name="T44" fmla="*/ 145 w 512"/>
                <a:gd name="T45" fmla="*/ 9 h 550"/>
                <a:gd name="T46" fmla="*/ 126 w 512"/>
                <a:gd name="T47" fmla="*/ 9 h 550"/>
                <a:gd name="T48" fmla="*/ 97 w 512"/>
                <a:gd name="T49" fmla="*/ 39 h 550"/>
                <a:gd name="T50" fmla="*/ 78 w 512"/>
                <a:gd name="T51" fmla="*/ 67 h 550"/>
                <a:gd name="T52" fmla="*/ 48 w 512"/>
                <a:gd name="T53" fmla="*/ 97 h 550"/>
                <a:gd name="T54" fmla="*/ 29 w 512"/>
                <a:gd name="T55" fmla="*/ 135 h 550"/>
                <a:gd name="T56" fmla="*/ 19 w 512"/>
                <a:gd name="T57" fmla="*/ 164 h 550"/>
                <a:gd name="T58" fmla="*/ 9 w 512"/>
                <a:gd name="T59" fmla="*/ 193 h 550"/>
                <a:gd name="T60" fmla="*/ 0 w 512"/>
                <a:gd name="T61" fmla="*/ 232 h 550"/>
                <a:gd name="T62" fmla="*/ 0 w 512"/>
                <a:gd name="T63" fmla="*/ 260 h 550"/>
                <a:gd name="T64" fmla="*/ 9 w 512"/>
                <a:gd name="T65" fmla="*/ 299 h 550"/>
                <a:gd name="T66" fmla="*/ 19 w 512"/>
                <a:gd name="T67" fmla="*/ 329 h 550"/>
                <a:gd name="T68" fmla="*/ 29 w 512"/>
                <a:gd name="T69" fmla="*/ 368 h 550"/>
                <a:gd name="T70" fmla="*/ 39 w 512"/>
                <a:gd name="T71" fmla="*/ 396 h 550"/>
                <a:gd name="T72" fmla="*/ 78 w 512"/>
                <a:gd name="T73" fmla="*/ 425 h 550"/>
                <a:gd name="T74" fmla="*/ 117 w 512"/>
                <a:gd name="T75" fmla="*/ 455 h 550"/>
                <a:gd name="T76" fmla="*/ 154 w 512"/>
                <a:gd name="T77" fmla="*/ 483 h 550"/>
                <a:gd name="T78" fmla="*/ 193 w 512"/>
                <a:gd name="T79" fmla="*/ 522 h 550"/>
                <a:gd name="T80" fmla="*/ 242 w 512"/>
                <a:gd name="T81" fmla="*/ 522 h 550"/>
                <a:gd name="T82" fmla="*/ 280 w 512"/>
                <a:gd name="T83" fmla="*/ 531 h 550"/>
                <a:gd name="T84" fmla="*/ 329 w 512"/>
                <a:gd name="T85" fmla="*/ 541 h 550"/>
                <a:gd name="T86" fmla="*/ 377 w 512"/>
                <a:gd name="T87" fmla="*/ 550 h 550"/>
                <a:gd name="T88" fmla="*/ 396 w 512"/>
                <a:gd name="T89" fmla="*/ 541 h 550"/>
                <a:gd name="T90" fmla="*/ 416 w 512"/>
                <a:gd name="T91" fmla="*/ 531 h 550"/>
                <a:gd name="T92" fmla="*/ 435 w 512"/>
                <a:gd name="T93" fmla="*/ 522 h 550"/>
                <a:gd name="T94" fmla="*/ 455 w 512"/>
                <a:gd name="T95" fmla="*/ 512 h 550"/>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512"/>
                <a:gd name="T145" fmla="*/ 0 h 550"/>
                <a:gd name="T146" fmla="*/ 512 w 512"/>
                <a:gd name="T147" fmla="*/ 550 h 550"/>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512" h="550">
                  <a:moveTo>
                    <a:pt x="455" y="512"/>
                  </a:moveTo>
                  <a:lnTo>
                    <a:pt x="464" y="503"/>
                  </a:lnTo>
                  <a:lnTo>
                    <a:pt x="474" y="493"/>
                  </a:lnTo>
                  <a:lnTo>
                    <a:pt x="474" y="483"/>
                  </a:lnTo>
                  <a:lnTo>
                    <a:pt x="483" y="474"/>
                  </a:lnTo>
                  <a:lnTo>
                    <a:pt x="493" y="464"/>
                  </a:lnTo>
                  <a:lnTo>
                    <a:pt x="503" y="455"/>
                  </a:lnTo>
                  <a:lnTo>
                    <a:pt x="512" y="444"/>
                  </a:lnTo>
                  <a:lnTo>
                    <a:pt x="512" y="435"/>
                  </a:lnTo>
                  <a:lnTo>
                    <a:pt x="503" y="416"/>
                  </a:lnTo>
                  <a:lnTo>
                    <a:pt x="483" y="396"/>
                  </a:lnTo>
                  <a:lnTo>
                    <a:pt x="464" y="377"/>
                  </a:lnTo>
                  <a:lnTo>
                    <a:pt x="444" y="368"/>
                  </a:lnTo>
                  <a:lnTo>
                    <a:pt x="425" y="357"/>
                  </a:lnTo>
                  <a:lnTo>
                    <a:pt x="416" y="348"/>
                  </a:lnTo>
                  <a:lnTo>
                    <a:pt x="406" y="338"/>
                  </a:lnTo>
                  <a:lnTo>
                    <a:pt x="386" y="319"/>
                  </a:lnTo>
                  <a:lnTo>
                    <a:pt x="377" y="310"/>
                  </a:lnTo>
                  <a:lnTo>
                    <a:pt x="358" y="299"/>
                  </a:lnTo>
                  <a:lnTo>
                    <a:pt x="338" y="280"/>
                  </a:lnTo>
                  <a:lnTo>
                    <a:pt x="329" y="271"/>
                  </a:lnTo>
                  <a:lnTo>
                    <a:pt x="310" y="260"/>
                  </a:lnTo>
                  <a:lnTo>
                    <a:pt x="299" y="251"/>
                  </a:lnTo>
                  <a:lnTo>
                    <a:pt x="280" y="232"/>
                  </a:lnTo>
                  <a:lnTo>
                    <a:pt x="271" y="223"/>
                  </a:lnTo>
                  <a:lnTo>
                    <a:pt x="260" y="203"/>
                  </a:lnTo>
                  <a:lnTo>
                    <a:pt x="251" y="184"/>
                  </a:lnTo>
                  <a:lnTo>
                    <a:pt x="242" y="174"/>
                  </a:lnTo>
                  <a:lnTo>
                    <a:pt x="232" y="154"/>
                  </a:lnTo>
                  <a:lnTo>
                    <a:pt x="223" y="135"/>
                  </a:lnTo>
                  <a:lnTo>
                    <a:pt x="212" y="126"/>
                  </a:lnTo>
                  <a:lnTo>
                    <a:pt x="203" y="106"/>
                  </a:lnTo>
                  <a:lnTo>
                    <a:pt x="212" y="97"/>
                  </a:lnTo>
                  <a:lnTo>
                    <a:pt x="212" y="78"/>
                  </a:lnTo>
                  <a:lnTo>
                    <a:pt x="212" y="67"/>
                  </a:lnTo>
                  <a:lnTo>
                    <a:pt x="212" y="58"/>
                  </a:lnTo>
                  <a:lnTo>
                    <a:pt x="212" y="39"/>
                  </a:lnTo>
                  <a:lnTo>
                    <a:pt x="212" y="29"/>
                  </a:lnTo>
                  <a:lnTo>
                    <a:pt x="212" y="19"/>
                  </a:lnTo>
                  <a:lnTo>
                    <a:pt x="212" y="0"/>
                  </a:lnTo>
                  <a:lnTo>
                    <a:pt x="203" y="0"/>
                  </a:lnTo>
                  <a:lnTo>
                    <a:pt x="193" y="0"/>
                  </a:lnTo>
                  <a:lnTo>
                    <a:pt x="184" y="0"/>
                  </a:lnTo>
                  <a:lnTo>
                    <a:pt x="174" y="0"/>
                  </a:lnTo>
                  <a:lnTo>
                    <a:pt x="154" y="9"/>
                  </a:lnTo>
                  <a:lnTo>
                    <a:pt x="145" y="9"/>
                  </a:lnTo>
                  <a:lnTo>
                    <a:pt x="135" y="9"/>
                  </a:lnTo>
                  <a:lnTo>
                    <a:pt x="126" y="9"/>
                  </a:lnTo>
                  <a:lnTo>
                    <a:pt x="106" y="19"/>
                  </a:lnTo>
                  <a:lnTo>
                    <a:pt x="97" y="39"/>
                  </a:lnTo>
                  <a:lnTo>
                    <a:pt x="87" y="58"/>
                  </a:lnTo>
                  <a:lnTo>
                    <a:pt x="78" y="67"/>
                  </a:lnTo>
                  <a:lnTo>
                    <a:pt x="67" y="87"/>
                  </a:lnTo>
                  <a:lnTo>
                    <a:pt x="48" y="97"/>
                  </a:lnTo>
                  <a:lnTo>
                    <a:pt x="39" y="116"/>
                  </a:lnTo>
                  <a:lnTo>
                    <a:pt x="29" y="135"/>
                  </a:lnTo>
                  <a:lnTo>
                    <a:pt x="29" y="145"/>
                  </a:lnTo>
                  <a:lnTo>
                    <a:pt x="19" y="164"/>
                  </a:lnTo>
                  <a:lnTo>
                    <a:pt x="19" y="184"/>
                  </a:lnTo>
                  <a:lnTo>
                    <a:pt x="9" y="193"/>
                  </a:lnTo>
                  <a:lnTo>
                    <a:pt x="9" y="212"/>
                  </a:lnTo>
                  <a:lnTo>
                    <a:pt x="0" y="232"/>
                  </a:lnTo>
                  <a:lnTo>
                    <a:pt x="0" y="242"/>
                  </a:lnTo>
                  <a:lnTo>
                    <a:pt x="0" y="260"/>
                  </a:lnTo>
                  <a:lnTo>
                    <a:pt x="0" y="280"/>
                  </a:lnTo>
                  <a:lnTo>
                    <a:pt x="9" y="299"/>
                  </a:lnTo>
                  <a:lnTo>
                    <a:pt x="9" y="310"/>
                  </a:lnTo>
                  <a:lnTo>
                    <a:pt x="19" y="329"/>
                  </a:lnTo>
                  <a:lnTo>
                    <a:pt x="19" y="348"/>
                  </a:lnTo>
                  <a:lnTo>
                    <a:pt x="29" y="368"/>
                  </a:lnTo>
                  <a:lnTo>
                    <a:pt x="29" y="377"/>
                  </a:lnTo>
                  <a:lnTo>
                    <a:pt x="39" y="396"/>
                  </a:lnTo>
                  <a:lnTo>
                    <a:pt x="58" y="416"/>
                  </a:lnTo>
                  <a:lnTo>
                    <a:pt x="78" y="425"/>
                  </a:lnTo>
                  <a:lnTo>
                    <a:pt x="97" y="444"/>
                  </a:lnTo>
                  <a:lnTo>
                    <a:pt x="117" y="455"/>
                  </a:lnTo>
                  <a:lnTo>
                    <a:pt x="135" y="474"/>
                  </a:lnTo>
                  <a:lnTo>
                    <a:pt x="154" y="483"/>
                  </a:lnTo>
                  <a:lnTo>
                    <a:pt x="174" y="503"/>
                  </a:lnTo>
                  <a:lnTo>
                    <a:pt x="193" y="522"/>
                  </a:lnTo>
                  <a:lnTo>
                    <a:pt x="212" y="522"/>
                  </a:lnTo>
                  <a:lnTo>
                    <a:pt x="242" y="522"/>
                  </a:lnTo>
                  <a:lnTo>
                    <a:pt x="260" y="531"/>
                  </a:lnTo>
                  <a:lnTo>
                    <a:pt x="280" y="531"/>
                  </a:lnTo>
                  <a:lnTo>
                    <a:pt x="310" y="541"/>
                  </a:lnTo>
                  <a:lnTo>
                    <a:pt x="329" y="541"/>
                  </a:lnTo>
                  <a:lnTo>
                    <a:pt x="348" y="550"/>
                  </a:lnTo>
                  <a:lnTo>
                    <a:pt x="377" y="550"/>
                  </a:lnTo>
                  <a:lnTo>
                    <a:pt x="386" y="550"/>
                  </a:lnTo>
                  <a:lnTo>
                    <a:pt x="396" y="541"/>
                  </a:lnTo>
                  <a:lnTo>
                    <a:pt x="406" y="541"/>
                  </a:lnTo>
                  <a:lnTo>
                    <a:pt x="416" y="531"/>
                  </a:lnTo>
                  <a:lnTo>
                    <a:pt x="425" y="531"/>
                  </a:lnTo>
                  <a:lnTo>
                    <a:pt x="435" y="522"/>
                  </a:lnTo>
                  <a:lnTo>
                    <a:pt x="444" y="522"/>
                  </a:lnTo>
                  <a:lnTo>
                    <a:pt x="455" y="512"/>
                  </a:lnTo>
                  <a:close/>
                </a:path>
              </a:pathLst>
            </a:custGeom>
            <a:solidFill>
              <a:srgbClr val="E07038"/>
            </a:solidFill>
            <a:ln w="9525">
              <a:noFill/>
              <a:round/>
              <a:headEnd/>
              <a:tailEnd/>
            </a:ln>
          </p:spPr>
          <p:txBody>
            <a:bodyPr>
              <a:prstTxWarp prst="textNoShape">
                <a:avLst/>
              </a:prstTxWarp>
            </a:bodyPr>
            <a:lstStyle/>
            <a:p>
              <a:endParaRPr lang="en-US"/>
            </a:p>
          </p:txBody>
        </p:sp>
        <p:sp>
          <p:nvSpPr>
            <p:cNvPr id="63545" name="Freeform 379"/>
            <p:cNvSpPr>
              <a:spLocks/>
            </p:cNvSpPr>
            <p:nvPr/>
          </p:nvSpPr>
          <p:spPr bwMode="auto">
            <a:xfrm>
              <a:off x="2285" y="3781"/>
              <a:ext cx="55" cy="59"/>
            </a:xfrm>
            <a:custGeom>
              <a:avLst/>
              <a:gdLst>
                <a:gd name="T0" fmla="*/ 397 w 445"/>
                <a:gd name="T1" fmla="*/ 435 h 473"/>
                <a:gd name="T2" fmla="*/ 416 w 445"/>
                <a:gd name="T3" fmla="*/ 416 h 473"/>
                <a:gd name="T4" fmla="*/ 425 w 445"/>
                <a:gd name="T5" fmla="*/ 397 h 473"/>
                <a:gd name="T6" fmla="*/ 445 w 445"/>
                <a:gd name="T7" fmla="*/ 377 h 473"/>
                <a:gd name="T8" fmla="*/ 436 w 445"/>
                <a:gd name="T9" fmla="*/ 358 h 473"/>
                <a:gd name="T10" fmla="*/ 397 w 445"/>
                <a:gd name="T11" fmla="*/ 319 h 473"/>
                <a:gd name="T12" fmla="*/ 367 w 445"/>
                <a:gd name="T13" fmla="*/ 299 h 473"/>
                <a:gd name="T14" fmla="*/ 349 w 445"/>
                <a:gd name="T15" fmla="*/ 290 h 473"/>
                <a:gd name="T16" fmla="*/ 319 w 445"/>
                <a:gd name="T17" fmla="*/ 261 h 473"/>
                <a:gd name="T18" fmla="*/ 300 w 445"/>
                <a:gd name="T19" fmla="*/ 241 h 473"/>
                <a:gd name="T20" fmla="*/ 271 w 445"/>
                <a:gd name="T21" fmla="*/ 222 h 473"/>
                <a:gd name="T22" fmla="*/ 241 w 445"/>
                <a:gd name="T23" fmla="*/ 202 h 473"/>
                <a:gd name="T24" fmla="*/ 232 w 445"/>
                <a:gd name="T25" fmla="*/ 174 h 473"/>
                <a:gd name="T26" fmla="*/ 213 w 445"/>
                <a:gd name="T27" fmla="*/ 145 h 473"/>
                <a:gd name="T28" fmla="*/ 193 w 445"/>
                <a:gd name="T29" fmla="*/ 116 h 473"/>
                <a:gd name="T30" fmla="*/ 184 w 445"/>
                <a:gd name="T31" fmla="*/ 87 h 473"/>
                <a:gd name="T32" fmla="*/ 184 w 445"/>
                <a:gd name="T33" fmla="*/ 68 h 473"/>
                <a:gd name="T34" fmla="*/ 184 w 445"/>
                <a:gd name="T35" fmla="*/ 48 h 473"/>
                <a:gd name="T36" fmla="*/ 184 w 445"/>
                <a:gd name="T37" fmla="*/ 20 h 473"/>
                <a:gd name="T38" fmla="*/ 184 w 445"/>
                <a:gd name="T39" fmla="*/ 0 h 473"/>
                <a:gd name="T40" fmla="*/ 165 w 445"/>
                <a:gd name="T41" fmla="*/ 0 h 473"/>
                <a:gd name="T42" fmla="*/ 145 w 445"/>
                <a:gd name="T43" fmla="*/ 0 h 473"/>
                <a:gd name="T44" fmla="*/ 126 w 445"/>
                <a:gd name="T45" fmla="*/ 0 h 473"/>
                <a:gd name="T46" fmla="*/ 107 w 445"/>
                <a:gd name="T47" fmla="*/ 0 h 473"/>
                <a:gd name="T48" fmla="*/ 87 w 445"/>
                <a:gd name="T49" fmla="*/ 29 h 473"/>
                <a:gd name="T50" fmla="*/ 68 w 445"/>
                <a:gd name="T51" fmla="*/ 58 h 473"/>
                <a:gd name="T52" fmla="*/ 48 w 445"/>
                <a:gd name="T53" fmla="*/ 87 h 473"/>
                <a:gd name="T54" fmla="*/ 29 w 445"/>
                <a:gd name="T55" fmla="*/ 106 h 473"/>
                <a:gd name="T56" fmla="*/ 20 w 445"/>
                <a:gd name="T57" fmla="*/ 135 h 473"/>
                <a:gd name="T58" fmla="*/ 10 w 445"/>
                <a:gd name="T59" fmla="*/ 165 h 473"/>
                <a:gd name="T60" fmla="*/ 10 w 445"/>
                <a:gd name="T61" fmla="*/ 193 h 473"/>
                <a:gd name="T62" fmla="*/ 0 w 445"/>
                <a:gd name="T63" fmla="*/ 222 h 473"/>
                <a:gd name="T64" fmla="*/ 10 w 445"/>
                <a:gd name="T65" fmla="*/ 252 h 473"/>
                <a:gd name="T66" fmla="*/ 20 w 445"/>
                <a:gd name="T67" fmla="*/ 280 h 473"/>
                <a:gd name="T68" fmla="*/ 29 w 445"/>
                <a:gd name="T69" fmla="*/ 310 h 473"/>
                <a:gd name="T70" fmla="*/ 39 w 445"/>
                <a:gd name="T71" fmla="*/ 338 h 473"/>
                <a:gd name="T72" fmla="*/ 68 w 445"/>
                <a:gd name="T73" fmla="*/ 367 h 473"/>
                <a:gd name="T74" fmla="*/ 107 w 445"/>
                <a:gd name="T75" fmla="*/ 386 h 473"/>
                <a:gd name="T76" fmla="*/ 135 w 445"/>
                <a:gd name="T77" fmla="*/ 416 h 473"/>
                <a:gd name="T78" fmla="*/ 165 w 445"/>
                <a:gd name="T79" fmla="*/ 445 h 473"/>
                <a:gd name="T80" fmla="*/ 204 w 445"/>
                <a:gd name="T81" fmla="*/ 445 h 473"/>
                <a:gd name="T82" fmla="*/ 241 w 445"/>
                <a:gd name="T83" fmla="*/ 454 h 473"/>
                <a:gd name="T84" fmla="*/ 280 w 445"/>
                <a:gd name="T85" fmla="*/ 464 h 473"/>
                <a:gd name="T86" fmla="*/ 319 w 445"/>
                <a:gd name="T87" fmla="*/ 473 h 473"/>
                <a:gd name="T88" fmla="*/ 339 w 445"/>
                <a:gd name="T89" fmla="*/ 464 h 473"/>
                <a:gd name="T90" fmla="*/ 358 w 445"/>
                <a:gd name="T91" fmla="*/ 454 h 473"/>
                <a:gd name="T92" fmla="*/ 377 w 445"/>
                <a:gd name="T93" fmla="*/ 445 h 473"/>
                <a:gd name="T94" fmla="*/ 397 w 445"/>
                <a:gd name="T95" fmla="*/ 445 h 473"/>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45"/>
                <a:gd name="T145" fmla="*/ 0 h 473"/>
                <a:gd name="T146" fmla="*/ 445 w 445"/>
                <a:gd name="T147" fmla="*/ 473 h 473"/>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45" h="473">
                  <a:moveTo>
                    <a:pt x="397" y="445"/>
                  </a:moveTo>
                  <a:lnTo>
                    <a:pt x="397" y="435"/>
                  </a:lnTo>
                  <a:lnTo>
                    <a:pt x="406" y="425"/>
                  </a:lnTo>
                  <a:lnTo>
                    <a:pt x="416" y="416"/>
                  </a:lnTo>
                  <a:lnTo>
                    <a:pt x="416" y="406"/>
                  </a:lnTo>
                  <a:lnTo>
                    <a:pt x="425" y="397"/>
                  </a:lnTo>
                  <a:lnTo>
                    <a:pt x="436" y="386"/>
                  </a:lnTo>
                  <a:lnTo>
                    <a:pt x="445" y="377"/>
                  </a:lnTo>
                  <a:lnTo>
                    <a:pt x="445" y="367"/>
                  </a:lnTo>
                  <a:lnTo>
                    <a:pt x="436" y="358"/>
                  </a:lnTo>
                  <a:lnTo>
                    <a:pt x="416" y="338"/>
                  </a:lnTo>
                  <a:lnTo>
                    <a:pt x="397" y="319"/>
                  </a:lnTo>
                  <a:lnTo>
                    <a:pt x="387" y="310"/>
                  </a:lnTo>
                  <a:lnTo>
                    <a:pt x="367" y="299"/>
                  </a:lnTo>
                  <a:lnTo>
                    <a:pt x="358" y="290"/>
                  </a:lnTo>
                  <a:lnTo>
                    <a:pt x="349" y="290"/>
                  </a:lnTo>
                  <a:lnTo>
                    <a:pt x="339" y="271"/>
                  </a:lnTo>
                  <a:lnTo>
                    <a:pt x="319" y="261"/>
                  </a:lnTo>
                  <a:lnTo>
                    <a:pt x="310" y="252"/>
                  </a:lnTo>
                  <a:lnTo>
                    <a:pt x="300" y="241"/>
                  </a:lnTo>
                  <a:lnTo>
                    <a:pt x="280" y="232"/>
                  </a:lnTo>
                  <a:lnTo>
                    <a:pt x="271" y="222"/>
                  </a:lnTo>
                  <a:lnTo>
                    <a:pt x="261" y="213"/>
                  </a:lnTo>
                  <a:lnTo>
                    <a:pt x="241" y="202"/>
                  </a:lnTo>
                  <a:lnTo>
                    <a:pt x="232" y="184"/>
                  </a:lnTo>
                  <a:lnTo>
                    <a:pt x="232" y="174"/>
                  </a:lnTo>
                  <a:lnTo>
                    <a:pt x="223" y="154"/>
                  </a:lnTo>
                  <a:lnTo>
                    <a:pt x="213" y="145"/>
                  </a:lnTo>
                  <a:lnTo>
                    <a:pt x="204" y="126"/>
                  </a:lnTo>
                  <a:lnTo>
                    <a:pt x="193" y="116"/>
                  </a:lnTo>
                  <a:lnTo>
                    <a:pt x="193" y="106"/>
                  </a:lnTo>
                  <a:lnTo>
                    <a:pt x="184" y="87"/>
                  </a:lnTo>
                  <a:lnTo>
                    <a:pt x="184" y="77"/>
                  </a:lnTo>
                  <a:lnTo>
                    <a:pt x="184" y="68"/>
                  </a:lnTo>
                  <a:lnTo>
                    <a:pt x="184" y="58"/>
                  </a:lnTo>
                  <a:lnTo>
                    <a:pt x="184" y="48"/>
                  </a:lnTo>
                  <a:lnTo>
                    <a:pt x="184" y="29"/>
                  </a:lnTo>
                  <a:lnTo>
                    <a:pt x="184" y="20"/>
                  </a:lnTo>
                  <a:lnTo>
                    <a:pt x="184" y="9"/>
                  </a:lnTo>
                  <a:lnTo>
                    <a:pt x="184" y="0"/>
                  </a:lnTo>
                  <a:lnTo>
                    <a:pt x="174" y="0"/>
                  </a:lnTo>
                  <a:lnTo>
                    <a:pt x="165" y="0"/>
                  </a:lnTo>
                  <a:lnTo>
                    <a:pt x="155" y="0"/>
                  </a:lnTo>
                  <a:lnTo>
                    <a:pt x="145" y="0"/>
                  </a:lnTo>
                  <a:lnTo>
                    <a:pt x="135" y="0"/>
                  </a:lnTo>
                  <a:lnTo>
                    <a:pt x="126" y="0"/>
                  </a:lnTo>
                  <a:lnTo>
                    <a:pt x="116" y="0"/>
                  </a:lnTo>
                  <a:lnTo>
                    <a:pt x="107" y="0"/>
                  </a:lnTo>
                  <a:lnTo>
                    <a:pt x="98" y="20"/>
                  </a:lnTo>
                  <a:lnTo>
                    <a:pt x="87" y="29"/>
                  </a:lnTo>
                  <a:lnTo>
                    <a:pt x="78" y="39"/>
                  </a:lnTo>
                  <a:lnTo>
                    <a:pt x="68" y="58"/>
                  </a:lnTo>
                  <a:lnTo>
                    <a:pt x="59" y="68"/>
                  </a:lnTo>
                  <a:lnTo>
                    <a:pt x="48" y="87"/>
                  </a:lnTo>
                  <a:lnTo>
                    <a:pt x="39" y="96"/>
                  </a:lnTo>
                  <a:lnTo>
                    <a:pt x="29" y="106"/>
                  </a:lnTo>
                  <a:lnTo>
                    <a:pt x="20" y="126"/>
                  </a:lnTo>
                  <a:lnTo>
                    <a:pt x="20" y="135"/>
                  </a:lnTo>
                  <a:lnTo>
                    <a:pt x="20" y="154"/>
                  </a:lnTo>
                  <a:lnTo>
                    <a:pt x="10" y="165"/>
                  </a:lnTo>
                  <a:lnTo>
                    <a:pt x="10" y="174"/>
                  </a:lnTo>
                  <a:lnTo>
                    <a:pt x="10" y="193"/>
                  </a:lnTo>
                  <a:lnTo>
                    <a:pt x="0" y="202"/>
                  </a:lnTo>
                  <a:lnTo>
                    <a:pt x="0" y="222"/>
                  </a:lnTo>
                  <a:lnTo>
                    <a:pt x="0" y="232"/>
                  </a:lnTo>
                  <a:lnTo>
                    <a:pt x="10" y="252"/>
                  </a:lnTo>
                  <a:lnTo>
                    <a:pt x="10" y="261"/>
                  </a:lnTo>
                  <a:lnTo>
                    <a:pt x="20" y="280"/>
                  </a:lnTo>
                  <a:lnTo>
                    <a:pt x="20" y="299"/>
                  </a:lnTo>
                  <a:lnTo>
                    <a:pt x="29" y="310"/>
                  </a:lnTo>
                  <a:lnTo>
                    <a:pt x="29" y="328"/>
                  </a:lnTo>
                  <a:lnTo>
                    <a:pt x="39" y="338"/>
                  </a:lnTo>
                  <a:lnTo>
                    <a:pt x="48" y="347"/>
                  </a:lnTo>
                  <a:lnTo>
                    <a:pt x="68" y="367"/>
                  </a:lnTo>
                  <a:lnTo>
                    <a:pt x="87" y="377"/>
                  </a:lnTo>
                  <a:lnTo>
                    <a:pt x="107" y="386"/>
                  </a:lnTo>
                  <a:lnTo>
                    <a:pt x="116" y="406"/>
                  </a:lnTo>
                  <a:lnTo>
                    <a:pt x="135" y="416"/>
                  </a:lnTo>
                  <a:lnTo>
                    <a:pt x="155" y="425"/>
                  </a:lnTo>
                  <a:lnTo>
                    <a:pt x="165" y="445"/>
                  </a:lnTo>
                  <a:lnTo>
                    <a:pt x="184" y="445"/>
                  </a:lnTo>
                  <a:lnTo>
                    <a:pt x="204" y="445"/>
                  </a:lnTo>
                  <a:lnTo>
                    <a:pt x="223" y="454"/>
                  </a:lnTo>
                  <a:lnTo>
                    <a:pt x="241" y="454"/>
                  </a:lnTo>
                  <a:lnTo>
                    <a:pt x="261" y="464"/>
                  </a:lnTo>
                  <a:lnTo>
                    <a:pt x="280" y="464"/>
                  </a:lnTo>
                  <a:lnTo>
                    <a:pt x="300" y="464"/>
                  </a:lnTo>
                  <a:lnTo>
                    <a:pt x="319" y="473"/>
                  </a:lnTo>
                  <a:lnTo>
                    <a:pt x="329" y="464"/>
                  </a:lnTo>
                  <a:lnTo>
                    <a:pt x="339" y="464"/>
                  </a:lnTo>
                  <a:lnTo>
                    <a:pt x="349" y="464"/>
                  </a:lnTo>
                  <a:lnTo>
                    <a:pt x="358" y="454"/>
                  </a:lnTo>
                  <a:lnTo>
                    <a:pt x="367" y="454"/>
                  </a:lnTo>
                  <a:lnTo>
                    <a:pt x="377" y="445"/>
                  </a:lnTo>
                  <a:lnTo>
                    <a:pt x="387" y="445"/>
                  </a:lnTo>
                  <a:lnTo>
                    <a:pt x="397" y="445"/>
                  </a:lnTo>
                  <a:close/>
                </a:path>
              </a:pathLst>
            </a:custGeom>
            <a:solidFill>
              <a:srgbClr val="E07038"/>
            </a:solidFill>
            <a:ln w="9525">
              <a:noFill/>
              <a:round/>
              <a:headEnd/>
              <a:tailEnd/>
            </a:ln>
          </p:spPr>
          <p:txBody>
            <a:bodyPr>
              <a:prstTxWarp prst="textNoShape">
                <a:avLst/>
              </a:prstTxWarp>
            </a:bodyPr>
            <a:lstStyle/>
            <a:p>
              <a:endParaRPr lang="en-US"/>
            </a:p>
          </p:txBody>
        </p:sp>
        <p:sp>
          <p:nvSpPr>
            <p:cNvPr id="63546" name="Freeform 380"/>
            <p:cNvSpPr>
              <a:spLocks/>
            </p:cNvSpPr>
            <p:nvPr/>
          </p:nvSpPr>
          <p:spPr bwMode="auto">
            <a:xfrm>
              <a:off x="2287" y="3787"/>
              <a:ext cx="47" cy="51"/>
            </a:xfrm>
            <a:custGeom>
              <a:avLst/>
              <a:gdLst>
                <a:gd name="T0" fmla="*/ 338 w 377"/>
                <a:gd name="T1" fmla="*/ 368 h 406"/>
                <a:gd name="T2" fmla="*/ 347 w 377"/>
                <a:gd name="T3" fmla="*/ 349 h 406"/>
                <a:gd name="T4" fmla="*/ 357 w 377"/>
                <a:gd name="T5" fmla="*/ 338 h 406"/>
                <a:gd name="T6" fmla="*/ 367 w 377"/>
                <a:gd name="T7" fmla="*/ 319 h 406"/>
                <a:gd name="T8" fmla="*/ 367 w 377"/>
                <a:gd name="T9" fmla="*/ 299 h 406"/>
                <a:gd name="T10" fmla="*/ 338 w 377"/>
                <a:gd name="T11" fmla="*/ 280 h 406"/>
                <a:gd name="T12" fmla="*/ 309 w 377"/>
                <a:gd name="T13" fmla="*/ 262 h 406"/>
                <a:gd name="T14" fmla="*/ 299 w 377"/>
                <a:gd name="T15" fmla="*/ 242 h 406"/>
                <a:gd name="T16" fmla="*/ 271 w 377"/>
                <a:gd name="T17" fmla="*/ 223 h 406"/>
                <a:gd name="T18" fmla="*/ 251 w 377"/>
                <a:gd name="T19" fmla="*/ 213 h 406"/>
                <a:gd name="T20" fmla="*/ 232 w 377"/>
                <a:gd name="T21" fmla="*/ 193 h 406"/>
                <a:gd name="T22" fmla="*/ 203 w 377"/>
                <a:gd name="T23" fmla="*/ 174 h 406"/>
                <a:gd name="T24" fmla="*/ 193 w 377"/>
                <a:gd name="T25" fmla="*/ 145 h 406"/>
                <a:gd name="T26" fmla="*/ 184 w 377"/>
                <a:gd name="T27" fmla="*/ 126 h 406"/>
                <a:gd name="T28" fmla="*/ 164 w 377"/>
                <a:gd name="T29" fmla="*/ 106 h 406"/>
                <a:gd name="T30" fmla="*/ 154 w 377"/>
                <a:gd name="T31" fmla="*/ 78 h 406"/>
                <a:gd name="T32" fmla="*/ 154 w 377"/>
                <a:gd name="T33" fmla="*/ 58 h 406"/>
                <a:gd name="T34" fmla="*/ 154 w 377"/>
                <a:gd name="T35" fmla="*/ 39 h 406"/>
                <a:gd name="T36" fmla="*/ 154 w 377"/>
                <a:gd name="T37" fmla="*/ 20 h 406"/>
                <a:gd name="T38" fmla="*/ 164 w 377"/>
                <a:gd name="T39" fmla="*/ 0 h 406"/>
                <a:gd name="T40" fmla="*/ 145 w 377"/>
                <a:gd name="T41" fmla="*/ 10 h 406"/>
                <a:gd name="T42" fmla="*/ 125 w 377"/>
                <a:gd name="T43" fmla="*/ 10 h 406"/>
                <a:gd name="T44" fmla="*/ 106 w 377"/>
                <a:gd name="T45" fmla="*/ 10 h 406"/>
                <a:gd name="T46" fmla="*/ 87 w 377"/>
                <a:gd name="T47" fmla="*/ 20 h 406"/>
                <a:gd name="T48" fmla="*/ 67 w 377"/>
                <a:gd name="T49" fmla="*/ 39 h 406"/>
                <a:gd name="T50" fmla="*/ 48 w 377"/>
                <a:gd name="T51" fmla="*/ 68 h 406"/>
                <a:gd name="T52" fmla="*/ 28 w 377"/>
                <a:gd name="T53" fmla="*/ 87 h 406"/>
                <a:gd name="T54" fmla="*/ 19 w 377"/>
                <a:gd name="T55" fmla="*/ 106 h 406"/>
                <a:gd name="T56" fmla="*/ 19 w 377"/>
                <a:gd name="T57" fmla="*/ 136 h 406"/>
                <a:gd name="T58" fmla="*/ 9 w 377"/>
                <a:gd name="T59" fmla="*/ 154 h 406"/>
                <a:gd name="T60" fmla="*/ 0 w 377"/>
                <a:gd name="T61" fmla="*/ 174 h 406"/>
                <a:gd name="T62" fmla="*/ 9 w 377"/>
                <a:gd name="T63" fmla="*/ 204 h 406"/>
                <a:gd name="T64" fmla="*/ 9 w 377"/>
                <a:gd name="T65" fmla="*/ 232 h 406"/>
                <a:gd name="T66" fmla="*/ 19 w 377"/>
                <a:gd name="T67" fmla="*/ 251 h 406"/>
                <a:gd name="T68" fmla="*/ 28 w 377"/>
                <a:gd name="T69" fmla="*/ 280 h 406"/>
                <a:gd name="T70" fmla="*/ 48 w 377"/>
                <a:gd name="T71" fmla="*/ 299 h 406"/>
                <a:gd name="T72" fmla="*/ 78 w 377"/>
                <a:gd name="T73" fmla="*/ 319 h 406"/>
                <a:gd name="T74" fmla="*/ 106 w 377"/>
                <a:gd name="T75" fmla="*/ 349 h 406"/>
                <a:gd name="T76" fmla="*/ 125 w 377"/>
                <a:gd name="T77" fmla="*/ 368 h 406"/>
                <a:gd name="T78" fmla="*/ 154 w 377"/>
                <a:gd name="T79" fmla="*/ 377 h 406"/>
                <a:gd name="T80" fmla="*/ 193 w 377"/>
                <a:gd name="T81" fmla="*/ 387 h 406"/>
                <a:gd name="T82" fmla="*/ 221 w 377"/>
                <a:gd name="T83" fmla="*/ 397 h 406"/>
                <a:gd name="T84" fmla="*/ 251 w 377"/>
                <a:gd name="T85" fmla="*/ 397 h 406"/>
                <a:gd name="T86" fmla="*/ 280 w 377"/>
                <a:gd name="T87" fmla="*/ 397 h 406"/>
                <a:gd name="T88" fmla="*/ 290 w 377"/>
                <a:gd name="T89" fmla="*/ 387 h 406"/>
                <a:gd name="T90" fmla="*/ 309 w 377"/>
                <a:gd name="T91" fmla="*/ 387 h 406"/>
                <a:gd name="T92" fmla="*/ 329 w 377"/>
                <a:gd name="T93" fmla="*/ 377 h 40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77"/>
                <a:gd name="T142" fmla="*/ 0 h 406"/>
                <a:gd name="T143" fmla="*/ 377 w 377"/>
                <a:gd name="T144" fmla="*/ 406 h 40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77" h="406">
                  <a:moveTo>
                    <a:pt x="329" y="377"/>
                  </a:moveTo>
                  <a:lnTo>
                    <a:pt x="338" y="368"/>
                  </a:lnTo>
                  <a:lnTo>
                    <a:pt x="338" y="358"/>
                  </a:lnTo>
                  <a:lnTo>
                    <a:pt x="347" y="349"/>
                  </a:lnTo>
                  <a:lnTo>
                    <a:pt x="357" y="349"/>
                  </a:lnTo>
                  <a:lnTo>
                    <a:pt x="357" y="338"/>
                  </a:lnTo>
                  <a:lnTo>
                    <a:pt x="367" y="329"/>
                  </a:lnTo>
                  <a:lnTo>
                    <a:pt x="367" y="319"/>
                  </a:lnTo>
                  <a:lnTo>
                    <a:pt x="377" y="319"/>
                  </a:lnTo>
                  <a:lnTo>
                    <a:pt x="367" y="299"/>
                  </a:lnTo>
                  <a:lnTo>
                    <a:pt x="347" y="290"/>
                  </a:lnTo>
                  <a:lnTo>
                    <a:pt x="338" y="280"/>
                  </a:lnTo>
                  <a:lnTo>
                    <a:pt x="329" y="271"/>
                  </a:lnTo>
                  <a:lnTo>
                    <a:pt x="309" y="262"/>
                  </a:lnTo>
                  <a:lnTo>
                    <a:pt x="299" y="251"/>
                  </a:lnTo>
                  <a:lnTo>
                    <a:pt x="299" y="242"/>
                  </a:lnTo>
                  <a:lnTo>
                    <a:pt x="280" y="232"/>
                  </a:lnTo>
                  <a:lnTo>
                    <a:pt x="271" y="223"/>
                  </a:lnTo>
                  <a:lnTo>
                    <a:pt x="260" y="213"/>
                  </a:lnTo>
                  <a:lnTo>
                    <a:pt x="251" y="213"/>
                  </a:lnTo>
                  <a:lnTo>
                    <a:pt x="241" y="204"/>
                  </a:lnTo>
                  <a:lnTo>
                    <a:pt x="232" y="193"/>
                  </a:lnTo>
                  <a:lnTo>
                    <a:pt x="221" y="184"/>
                  </a:lnTo>
                  <a:lnTo>
                    <a:pt x="203" y="174"/>
                  </a:lnTo>
                  <a:lnTo>
                    <a:pt x="203" y="165"/>
                  </a:lnTo>
                  <a:lnTo>
                    <a:pt x="193" y="145"/>
                  </a:lnTo>
                  <a:lnTo>
                    <a:pt x="184" y="136"/>
                  </a:lnTo>
                  <a:lnTo>
                    <a:pt x="184" y="126"/>
                  </a:lnTo>
                  <a:lnTo>
                    <a:pt x="173" y="117"/>
                  </a:lnTo>
                  <a:lnTo>
                    <a:pt x="164" y="106"/>
                  </a:lnTo>
                  <a:lnTo>
                    <a:pt x="164" y="97"/>
                  </a:lnTo>
                  <a:lnTo>
                    <a:pt x="154" y="78"/>
                  </a:lnTo>
                  <a:lnTo>
                    <a:pt x="154" y="68"/>
                  </a:lnTo>
                  <a:lnTo>
                    <a:pt x="154" y="58"/>
                  </a:lnTo>
                  <a:lnTo>
                    <a:pt x="154" y="48"/>
                  </a:lnTo>
                  <a:lnTo>
                    <a:pt x="154" y="39"/>
                  </a:lnTo>
                  <a:lnTo>
                    <a:pt x="154" y="29"/>
                  </a:lnTo>
                  <a:lnTo>
                    <a:pt x="154" y="20"/>
                  </a:lnTo>
                  <a:lnTo>
                    <a:pt x="154" y="10"/>
                  </a:lnTo>
                  <a:lnTo>
                    <a:pt x="164" y="0"/>
                  </a:lnTo>
                  <a:lnTo>
                    <a:pt x="154" y="10"/>
                  </a:lnTo>
                  <a:lnTo>
                    <a:pt x="145" y="10"/>
                  </a:lnTo>
                  <a:lnTo>
                    <a:pt x="135" y="10"/>
                  </a:lnTo>
                  <a:lnTo>
                    <a:pt x="125" y="10"/>
                  </a:lnTo>
                  <a:lnTo>
                    <a:pt x="115" y="10"/>
                  </a:lnTo>
                  <a:lnTo>
                    <a:pt x="106" y="10"/>
                  </a:lnTo>
                  <a:lnTo>
                    <a:pt x="96" y="10"/>
                  </a:lnTo>
                  <a:lnTo>
                    <a:pt x="87" y="20"/>
                  </a:lnTo>
                  <a:lnTo>
                    <a:pt x="78" y="29"/>
                  </a:lnTo>
                  <a:lnTo>
                    <a:pt x="67" y="39"/>
                  </a:lnTo>
                  <a:lnTo>
                    <a:pt x="58" y="48"/>
                  </a:lnTo>
                  <a:lnTo>
                    <a:pt x="48" y="68"/>
                  </a:lnTo>
                  <a:lnTo>
                    <a:pt x="39" y="78"/>
                  </a:lnTo>
                  <a:lnTo>
                    <a:pt x="28" y="87"/>
                  </a:lnTo>
                  <a:lnTo>
                    <a:pt x="28" y="97"/>
                  </a:lnTo>
                  <a:lnTo>
                    <a:pt x="19" y="106"/>
                  </a:lnTo>
                  <a:lnTo>
                    <a:pt x="19" y="117"/>
                  </a:lnTo>
                  <a:lnTo>
                    <a:pt x="19" y="136"/>
                  </a:lnTo>
                  <a:lnTo>
                    <a:pt x="9" y="145"/>
                  </a:lnTo>
                  <a:lnTo>
                    <a:pt x="9" y="154"/>
                  </a:lnTo>
                  <a:lnTo>
                    <a:pt x="9" y="165"/>
                  </a:lnTo>
                  <a:lnTo>
                    <a:pt x="0" y="174"/>
                  </a:lnTo>
                  <a:lnTo>
                    <a:pt x="0" y="193"/>
                  </a:lnTo>
                  <a:lnTo>
                    <a:pt x="9" y="204"/>
                  </a:lnTo>
                  <a:lnTo>
                    <a:pt x="9" y="213"/>
                  </a:lnTo>
                  <a:lnTo>
                    <a:pt x="9" y="232"/>
                  </a:lnTo>
                  <a:lnTo>
                    <a:pt x="19" y="242"/>
                  </a:lnTo>
                  <a:lnTo>
                    <a:pt x="19" y="251"/>
                  </a:lnTo>
                  <a:lnTo>
                    <a:pt x="28" y="262"/>
                  </a:lnTo>
                  <a:lnTo>
                    <a:pt x="28" y="280"/>
                  </a:lnTo>
                  <a:lnTo>
                    <a:pt x="28" y="290"/>
                  </a:lnTo>
                  <a:lnTo>
                    <a:pt x="48" y="299"/>
                  </a:lnTo>
                  <a:lnTo>
                    <a:pt x="58" y="310"/>
                  </a:lnTo>
                  <a:lnTo>
                    <a:pt x="78" y="319"/>
                  </a:lnTo>
                  <a:lnTo>
                    <a:pt x="87" y="329"/>
                  </a:lnTo>
                  <a:lnTo>
                    <a:pt x="106" y="349"/>
                  </a:lnTo>
                  <a:lnTo>
                    <a:pt x="115" y="358"/>
                  </a:lnTo>
                  <a:lnTo>
                    <a:pt x="125" y="368"/>
                  </a:lnTo>
                  <a:lnTo>
                    <a:pt x="145" y="377"/>
                  </a:lnTo>
                  <a:lnTo>
                    <a:pt x="154" y="377"/>
                  </a:lnTo>
                  <a:lnTo>
                    <a:pt x="173" y="387"/>
                  </a:lnTo>
                  <a:lnTo>
                    <a:pt x="193" y="387"/>
                  </a:lnTo>
                  <a:lnTo>
                    <a:pt x="203" y="387"/>
                  </a:lnTo>
                  <a:lnTo>
                    <a:pt x="221" y="397"/>
                  </a:lnTo>
                  <a:lnTo>
                    <a:pt x="241" y="397"/>
                  </a:lnTo>
                  <a:lnTo>
                    <a:pt x="251" y="397"/>
                  </a:lnTo>
                  <a:lnTo>
                    <a:pt x="271" y="406"/>
                  </a:lnTo>
                  <a:lnTo>
                    <a:pt x="280" y="397"/>
                  </a:lnTo>
                  <a:lnTo>
                    <a:pt x="290" y="397"/>
                  </a:lnTo>
                  <a:lnTo>
                    <a:pt x="290" y="387"/>
                  </a:lnTo>
                  <a:lnTo>
                    <a:pt x="299" y="387"/>
                  </a:lnTo>
                  <a:lnTo>
                    <a:pt x="309" y="387"/>
                  </a:lnTo>
                  <a:lnTo>
                    <a:pt x="319" y="377"/>
                  </a:lnTo>
                  <a:lnTo>
                    <a:pt x="329" y="377"/>
                  </a:lnTo>
                  <a:close/>
                </a:path>
              </a:pathLst>
            </a:custGeom>
            <a:solidFill>
              <a:srgbClr val="E07038"/>
            </a:solidFill>
            <a:ln w="9525">
              <a:noFill/>
              <a:round/>
              <a:headEnd/>
              <a:tailEnd/>
            </a:ln>
          </p:spPr>
          <p:txBody>
            <a:bodyPr>
              <a:prstTxWarp prst="textNoShape">
                <a:avLst/>
              </a:prstTxWarp>
            </a:bodyPr>
            <a:lstStyle/>
            <a:p>
              <a:endParaRPr lang="en-US"/>
            </a:p>
          </p:txBody>
        </p:sp>
        <p:sp>
          <p:nvSpPr>
            <p:cNvPr id="63547" name="Freeform 381"/>
            <p:cNvSpPr>
              <a:spLocks/>
            </p:cNvSpPr>
            <p:nvPr/>
          </p:nvSpPr>
          <p:spPr bwMode="auto">
            <a:xfrm>
              <a:off x="2290" y="3794"/>
              <a:ext cx="38" cy="40"/>
            </a:xfrm>
            <a:custGeom>
              <a:avLst/>
              <a:gdLst>
                <a:gd name="T0" fmla="*/ 271 w 310"/>
                <a:gd name="T1" fmla="*/ 291 h 319"/>
                <a:gd name="T2" fmla="*/ 280 w 310"/>
                <a:gd name="T3" fmla="*/ 280 h 319"/>
                <a:gd name="T4" fmla="*/ 300 w 310"/>
                <a:gd name="T5" fmla="*/ 261 h 319"/>
                <a:gd name="T6" fmla="*/ 300 w 310"/>
                <a:gd name="T7" fmla="*/ 241 h 319"/>
                <a:gd name="T8" fmla="*/ 271 w 310"/>
                <a:gd name="T9" fmla="*/ 222 h 319"/>
                <a:gd name="T10" fmla="*/ 252 w 310"/>
                <a:gd name="T11" fmla="*/ 204 h 319"/>
                <a:gd name="T12" fmla="*/ 232 w 310"/>
                <a:gd name="T13" fmla="*/ 184 h 319"/>
                <a:gd name="T14" fmla="*/ 213 w 310"/>
                <a:gd name="T15" fmla="*/ 174 h 319"/>
                <a:gd name="T16" fmla="*/ 193 w 310"/>
                <a:gd name="T17" fmla="*/ 155 h 319"/>
                <a:gd name="T18" fmla="*/ 174 w 310"/>
                <a:gd name="T19" fmla="*/ 146 h 319"/>
                <a:gd name="T20" fmla="*/ 165 w 310"/>
                <a:gd name="T21" fmla="*/ 126 h 319"/>
                <a:gd name="T22" fmla="*/ 154 w 310"/>
                <a:gd name="T23" fmla="*/ 107 h 319"/>
                <a:gd name="T24" fmla="*/ 145 w 310"/>
                <a:gd name="T25" fmla="*/ 87 h 319"/>
                <a:gd name="T26" fmla="*/ 135 w 310"/>
                <a:gd name="T27" fmla="*/ 68 h 319"/>
                <a:gd name="T28" fmla="*/ 126 w 310"/>
                <a:gd name="T29" fmla="*/ 48 h 319"/>
                <a:gd name="T30" fmla="*/ 126 w 310"/>
                <a:gd name="T31" fmla="*/ 29 h 319"/>
                <a:gd name="T32" fmla="*/ 135 w 310"/>
                <a:gd name="T33" fmla="*/ 10 h 319"/>
                <a:gd name="T34" fmla="*/ 126 w 310"/>
                <a:gd name="T35" fmla="*/ 0 h 319"/>
                <a:gd name="T36" fmla="*/ 106 w 310"/>
                <a:gd name="T37" fmla="*/ 0 h 319"/>
                <a:gd name="T38" fmla="*/ 87 w 310"/>
                <a:gd name="T39" fmla="*/ 0 h 319"/>
                <a:gd name="T40" fmla="*/ 68 w 310"/>
                <a:gd name="T41" fmla="*/ 10 h 319"/>
                <a:gd name="T42" fmla="*/ 59 w 310"/>
                <a:gd name="T43" fmla="*/ 29 h 319"/>
                <a:gd name="T44" fmla="*/ 39 w 310"/>
                <a:gd name="T45" fmla="*/ 48 h 319"/>
                <a:gd name="T46" fmla="*/ 29 w 310"/>
                <a:gd name="T47" fmla="*/ 68 h 319"/>
                <a:gd name="T48" fmla="*/ 20 w 310"/>
                <a:gd name="T49" fmla="*/ 87 h 319"/>
                <a:gd name="T50" fmla="*/ 20 w 310"/>
                <a:gd name="T51" fmla="*/ 107 h 319"/>
                <a:gd name="T52" fmla="*/ 9 w 310"/>
                <a:gd name="T53" fmla="*/ 126 h 319"/>
                <a:gd name="T54" fmla="*/ 9 w 310"/>
                <a:gd name="T55" fmla="*/ 146 h 319"/>
                <a:gd name="T56" fmla="*/ 9 w 310"/>
                <a:gd name="T57" fmla="*/ 165 h 319"/>
                <a:gd name="T58" fmla="*/ 9 w 310"/>
                <a:gd name="T59" fmla="*/ 184 h 319"/>
                <a:gd name="T60" fmla="*/ 20 w 310"/>
                <a:gd name="T61" fmla="*/ 204 h 319"/>
                <a:gd name="T62" fmla="*/ 29 w 310"/>
                <a:gd name="T63" fmla="*/ 222 h 319"/>
                <a:gd name="T64" fmla="*/ 39 w 310"/>
                <a:gd name="T65" fmla="*/ 241 h 319"/>
                <a:gd name="T66" fmla="*/ 59 w 310"/>
                <a:gd name="T67" fmla="*/ 261 h 319"/>
                <a:gd name="T68" fmla="*/ 87 w 310"/>
                <a:gd name="T69" fmla="*/ 271 h 319"/>
                <a:gd name="T70" fmla="*/ 106 w 310"/>
                <a:gd name="T71" fmla="*/ 291 h 319"/>
                <a:gd name="T72" fmla="*/ 135 w 310"/>
                <a:gd name="T73" fmla="*/ 300 h 319"/>
                <a:gd name="T74" fmla="*/ 154 w 310"/>
                <a:gd name="T75" fmla="*/ 310 h 319"/>
                <a:gd name="T76" fmla="*/ 184 w 310"/>
                <a:gd name="T77" fmla="*/ 310 h 319"/>
                <a:gd name="T78" fmla="*/ 213 w 310"/>
                <a:gd name="T79" fmla="*/ 319 h 319"/>
                <a:gd name="T80" fmla="*/ 232 w 310"/>
                <a:gd name="T81" fmla="*/ 319 h 319"/>
                <a:gd name="T82" fmla="*/ 252 w 310"/>
                <a:gd name="T83" fmla="*/ 310 h 319"/>
                <a:gd name="T84" fmla="*/ 271 w 310"/>
                <a:gd name="T85" fmla="*/ 300 h 31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310"/>
                <a:gd name="T130" fmla="*/ 0 h 319"/>
                <a:gd name="T131" fmla="*/ 310 w 310"/>
                <a:gd name="T132" fmla="*/ 319 h 319"/>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310" h="319">
                  <a:moveTo>
                    <a:pt x="271" y="300"/>
                  </a:moveTo>
                  <a:lnTo>
                    <a:pt x="271" y="291"/>
                  </a:lnTo>
                  <a:lnTo>
                    <a:pt x="280" y="291"/>
                  </a:lnTo>
                  <a:lnTo>
                    <a:pt x="280" y="280"/>
                  </a:lnTo>
                  <a:lnTo>
                    <a:pt x="290" y="271"/>
                  </a:lnTo>
                  <a:lnTo>
                    <a:pt x="300" y="261"/>
                  </a:lnTo>
                  <a:lnTo>
                    <a:pt x="310" y="252"/>
                  </a:lnTo>
                  <a:lnTo>
                    <a:pt x="300" y="241"/>
                  </a:lnTo>
                  <a:lnTo>
                    <a:pt x="290" y="232"/>
                  </a:lnTo>
                  <a:lnTo>
                    <a:pt x="271" y="222"/>
                  </a:lnTo>
                  <a:lnTo>
                    <a:pt x="261" y="213"/>
                  </a:lnTo>
                  <a:lnTo>
                    <a:pt x="252" y="204"/>
                  </a:lnTo>
                  <a:lnTo>
                    <a:pt x="241" y="193"/>
                  </a:lnTo>
                  <a:lnTo>
                    <a:pt x="232" y="184"/>
                  </a:lnTo>
                  <a:lnTo>
                    <a:pt x="222" y="184"/>
                  </a:lnTo>
                  <a:lnTo>
                    <a:pt x="213" y="174"/>
                  </a:lnTo>
                  <a:lnTo>
                    <a:pt x="202" y="165"/>
                  </a:lnTo>
                  <a:lnTo>
                    <a:pt x="193" y="155"/>
                  </a:lnTo>
                  <a:lnTo>
                    <a:pt x="184" y="155"/>
                  </a:lnTo>
                  <a:lnTo>
                    <a:pt x="174" y="146"/>
                  </a:lnTo>
                  <a:lnTo>
                    <a:pt x="174" y="135"/>
                  </a:lnTo>
                  <a:lnTo>
                    <a:pt x="165" y="126"/>
                  </a:lnTo>
                  <a:lnTo>
                    <a:pt x="154" y="116"/>
                  </a:lnTo>
                  <a:lnTo>
                    <a:pt x="154" y="107"/>
                  </a:lnTo>
                  <a:lnTo>
                    <a:pt x="145" y="96"/>
                  </a:lnTo>
                  <a:lnTo>
                    <a:pt x="145" y="87"/>
                  </a:lnTo>
                  <a:lnTo>
                    <a:pt x="135" y="78"/>
                  </a:lnTo>
                  <a:lnTo>
                    <a:pt x="135" y="68"/>
                  </a:lnTo>
                  <a:lnTo>
                    <a:pt x="126" y="59"/>
                  </a:lnTo>
                  <a:lnTo>
                    <a:pt x="126" y="48"/>
                  </a:lnTo>
                  <a:lnTo>
                    <a:pt x="126" y="39"/>
                  </a:lnTo>
                  <a:lnTo>
                    <a:pt x="126" y="29"/>
                  </a:lnTo>
                  <a:lnTo>
                    <a:pt x="126" y="20"/>
                  </a:lnTo>
                  <a:lnTo>
                    <a:pt x="135" y="10"/>
                  </a:lnTo>
                  <a:lnTo>
                    <a:pt x="135" y="0"/>
                  </a:lnTo>
                  <a:lnTo>
                    <a:pt x="126" y="0"/>
                  </a:lnTo>
                  <a:lnTo>
                    <a:pt x="116" y="0"/>
                  </a:lnTo>
                  <a:lnTo>
                    <a:pt x="106" y="0"/>
                  </a:lnTo>
                  <a:lnTo>
                    <a:pt x="96" y="0"/>
                  </a:lnTo>
                  <a:lnTo>
                    <a:pt x="87" y="0"/>
                  </a:lnTo>
                  <a:lnTo>
                    <a:pt x="77" y="0"/>
                  </a:lnTo>
                  <a:lnTo>
                    <a:pt x="68" y="10"/>
                  </a:lnTo>
                  <a:lnTo>
                    <a:pt x="68" y="20"/>
                  </a:lnTo>
                  <a:lnTo>
                    <a:pt x="59" y="29"/>
                  </a:lnTo>
                  <a:lnTo>
                    <a:pt x="48" y="39"/>
                  </a:lnTo>
                  <a:lnTo>
                    <a:pt x="39" y="48"/>
                  </a:lnTo>
                  <a:lnTo>
                    <a:pt x="39" y="59"/>
                  </a:lnTo>
                  <a:lnTo>
                    <a:pt x="29" y="68"/>
                  </a:lnTo>
                  <a:lnTo>
                    <a:pt x="20" y="78"/>
                  </a:lnTo>
                  <a:lnTo>
                    <a:pt x="20" y="87"/>
                  </a:lnTo>
                  <a:lnTo>
                    <a:pt x="20" y="96"/>
                  </a:lnTo>
                  <a:lnTo>
                    <a:pt x="20" y="107"/>
                  </a:lnTo>
                  <a:lnTo>
                    <a:pt x="9" y="116"/>
                  </a:lnTo>
                  <a:lnTo>
                    <a:pt x="9" y="126"/>
                  </a:lnTo>
                  <a:lnTo>
                    <a:pt x="9" y="135"/>
                  </a:lnTo>
                  <a:lnTo>
                    <a:pt x="9" y="146"/>
                  </a:lnTo>
                  <a:lnTo>
                    <a:pt x="0" y="155"/>
                  </a:lnTo>
                  <a:lnTo>
                    <a:pt x="9" y="165"/>
                  </a:lnTo>
                  <a:lnTo>
                    <a:pt x="9" y="174"/>
                  </a:lnTo>
                  <a:lnTo>
                    <a:pt x="9" y="184"/>
                  </a:lnTo>
                  <a:lnTo>
                    <a:pt x="20" y="193"/>
                  </a:lnTo>
                  <a:lnTo>
                    <a:pt x="20" y="204"/>
                  </a:lnTo>
                  <a:lnTo>
                    <a:pt x="20" y="213"/>
                  </a:lnTo>
                  <a:lnTo>
                    <a:pt x="29" y="222"/>
                  </a:lnTo>
                  <a:lnTo>
                    <a:pt x="29" y="232"/>
                  </a:lnTo>
                  <a:lnTo>
                    <a:pt x="39" y="241"/>
                  </a:lnTo>
                  <a:lnTo>
                    <a:pt x="48" y="252"/>
                  </a:lnTo>
                  <a:lnTo>
                    <a:pt x="59" y="261"/>
                  </a:lnTo>
                  <a:lnTo>
                    <a:pt x="77" y="261"/>
                  </a:lnTo>
                  <a:lnTo>
                    <a:pt x="87" y="271"/>
                  </a:lnTo>
                  <a:lnTo>
                    <a:pt x="96" y="280"/>
                  </a:lnTo>
                  <a:lnTo>
                    <a:pt x="106" y="291"/>
                  </a:lnTo>
                  <a:lnTo>
                    <a:pt x="116" y="300"/>
                  </a:lnTo>
                  <a:lnTo>
                    <a:pt x="135" y="300"/>
                  </a:lnTo>
                  <a:lnTo>
                    <a:pt x="145" y="310"/>
                  </a:lnTo>
                  <a:lnTo>
                    <a:pt x="154" y="310"/>
                  </a:lnTo>
                  <a:lnTo>
                    <a:pt x="174" y="310"/>
                  </a:lnTo>
                  <a:lnTo>
                    <a:pt x="184" y="310"/>
                  </a:lnTo>
                  <a:lnTo>
                    <a:pt x="193" y="319"/>
                  </a:lnTo>
                  <a:lnTo>
                    <a:pt x="213" y="319"/>
                  </a:lnTo>
                  <a:lnTo>
                    <a:pt x="222" y="319"/>
                  </a:lnTo>
                  <a:lnTo>
                    <a:pt x="232" y="319"/>
                  </a:lnTo>
                  <a:lnTo>
                    <a:pt x="241" y="310"/>
                  </a:lnTo>
                  <a:lnTo>
                    <a:pt x="252" y="310"/>
                  </a:lnTo>
                  <a:lnTo>
                    <a:pt x="261" y="300"/>
                  </a:lnTo>
                  <a:lnTo>
                    <a:pt x="271" y="300"/>
                  </a:lnTo>
                  <a:close/>
                </a:path>
              </a:pathLst>
            </a:custGeom>
            <a:solidFill>
              <a:srgbClr val="E07038"/>
            </a:solidFill>
            <a:ln w="9525">
              <a:noFill/>
              <a:round/>
              <a:headEnd/>
              <a:tailEnd/>
            </a:ln>
          </p:spPr>
          <p:txBody>
            <a:bodyPr>
              <a:prstTxWarp prst="textNoShape">
                <a:avLst/>
              </a:prstTxWarp>
            </a:bodyPr>
            <a:lstStyle/>
            <a:p>
              <a:endParaRPr lang="en-US"/>
            </a:p>
          </p:txBody>
        </p:sp>
        <p:sp>
          <p:nvSpPr>
            <p:cNvPr id="63548" name="Freeform 382"/>
            <p:cNvSpPr>
              <a:spLocks/>
            </p:cNvSpPr>
            <p:nvPr/>
          </p:nvSpPr>
          <p:spPr bwMode="auto">
            <a:xfrm>
              <a:off x="2293" y="3802"/>
              <a:ext cx="28" cy="30"/>
            </a:xfrm>
            <a:custGeom>
              <a:avLst/>
              <a:gdLst>
                <a:gd name="T0" fmla="*/ 203 w 223"/>
                <a:gd name="T1" fmla="*/ 221 h 241"/>
                <a:gd name="T2" fmla="*/ 223 w 223"/>
                <a:gd name="T3" fmla="*/ 182 h 241"/>
                <a:gd name="T4" fmla="*/ 212 w 223"/>
                <a:gd name="T5" fmla="*/ 173 h 241"/>
                <a:gd name="T6" fmla="*/ 203 w 223"/>
                <a:gd name="T7" fmla="*/ 163 h 241"/>
                <a:gd name="T8" fmla="*/ 193 w 223"/>
                <a:gd name="T9" fmla="*/ 154 h 241"/>
                <a:gd name="T10" fmla="*/ 184 w 223"/>
                <a:gd name="T11" fmla="*/ 154 h 241"/>
                <a:gd name="T12" fmla="*/ 184 w 223"/>
                <a:gd name="T13" fmla="*/ 145 h 241"/>
                <a:gd name="T14" fmla="*/ 173 w 223"/>
                <a:gd name="T15" fmla="*/ 145 h 241"/>
                <a:gd name="T16" fmla="*/ 125 w 223"/>
                <a:gd name="T17" fmla="*/ 96 h 241"/>
                <a:gd name="T18" fmla="*/ 87 w 223"/>
                <a:gd name="T19" fmla="*/ 48 h 241"/>
                <a:gd name="T20" fmla="*/ 97 w 223"/>
                <a:gd name="T21" fmla="*/ 0 h 241"/>
                <a:gd name="T22" fmla="*/ 48 w 223"/>
                <a:gd name="T23" fmla="*/ 0 h 241"/>
                <a:gd name="T24" fmla="*/ 10 w 223"/>
                <a:gd name="T25" fmla="*/ 57 h 241"/>
                <a:gd name="T26" fmla="*/ 0 w 223"/>
                <a:gd name="T27" fmla="*/ 106 h 241"/>
                <a:gd name="T28" fmla="*/ 19 w 223"/>
                <a:gd name="T29" fmla="*/ 173 h 241"/>
                <a:gd name="T30" fmla="*/ 87 w 223"/>
                <a:gd name="T31" fmla="*/ 221 h 241"/>
                <a:gd name="T32" fmla="*/ 164 w 223"/>
                <a:gd name="T33" fmla="*/ 241 h 241"/>
                <a:gd name="T34" fmla="*/ 203 w 223"/>
                <a:gd name="T35" fmla="*/ 221 h 24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23"/>
                <a:gd name="T55" fmla="*/ 0 h 241"/>
                <a:gd name="T56" fmla="*/ 223 w 223"/>
                <a:gd name="T57" fmla="*/ 241 h 241"/>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23" h="241">
                  <a:moveTo>
                    <a:pt x="203" y="221"/>
                  </a:moveTo>
                  <a:lnTo>
                    <a:pt x="223" y="182"/>
                  </a:lnTo>
                  <a:lnTo>
                    <a:pt x="212" y="173"/>
                  </a:lnTo>
                  <a:lnTo>
                    <a:pt x="203" y="163"/>
                  </a:lnTo>
                  <a:lnTo>
                    <a:pt x="193" y="154"/>
                  </a:lnTo>
                  <a:lnTo>
                    <a:pt x="184" y="154"/>
                  </a:lnTo>
                  <a:lnTo>
                    <a:pt x="184" y="145"/>
                  </a:lnTo>
                  <a:lnTo>
                    <a:pt x="173" y="145"/>
                  </a:lnTo>
                  <a:lnTo>
                    <a:pt x="125" y="96"/>
                  </a:lnTo>
                  <a:lnTo>
                    <a:pt x="87" y="48"/>
                  </a:lnTo>
                  <a:lnTo>
                    <a:pt x="97" y="0"/>
                  </a:lnTo>
                  <a:lnTo>
                    <a:pt x="48" y="0"/>
                  </a:lnTo>
                  <a:lnTo>
                    <a:pt x="10" y="57"/>
                  </a:lnTo>
                  <a:lnTo>
                    <a:pt x="0" y="106"/>
                  </a:lnTo>
                  <a:lnTo>
                    <a:pt x="19" y="173"/>
                  </a:lnTo>
                  <a:lnTo>
                    <a:pt x="87" y="221"/>
                  </a:lnTo>
                  <a:lnTo>
                    <a:pt x="164" y="241"/>
                  </a:lnTo>
                  <a:lnTo>
                    <a:pt x="203" y="221"/>
                  </a:lnTo>
                  <a:close/>
                </a:path>
              </a:pathLst>
            </a:custGeom>
            <a:solidFill>
              <a:srgbClr val="964C26"/>
            </a:solidFill>
            <a:ln w="9525">
              <a:noFill/>
              <a:round/>
              <a:headEnd/>
              <a:tailEnd/>
            </a:ln>
          </p:spPr>
          <p:txBody>
            <a:bodyPr>
              <a:prstTxWarp prst="textNoShape">
                <a:avLst/>
              </a:prstTxWarp>
            </a:bodyPr>
            <a:lstStyle/>
            <a:p>
              <a:endParaRPr lang="en-US"/>
            </a:p>
          </p:txBody>
        </p:sp>
        <p:sp>
          <p:nvSpPr>
            <p:cNvPr id="63549" name="Freeform 383"/>
            <p:cNvSpPr>
              <a:spLocks/>
            </p:cNvSpPr>
            <p:nvPr/>
          </p:nvSpPr>
          <p:spPr bwMode="auto">
            <a:xfrm>
              <a:off x="2366" y="3765"/>
              <a:ext cx="65" cy="79"/>
            </a:xfrm>
            <a:custGeom>
              <a:avLst/>
              <a:gdLst>
                <a:gd name="T0" fmla="*/ 464 w 522"/>
                <a:gd name="T1" fmla="*/ 589 h 628"/>
                <a:gd name="T2" fmla="*/ 522 w 522"/>
                <a:gd name="T3" fmla="*/ 492 h 628"/>
                <a:gd name="T4" fmla="*/ 503 w 522"/>
                <a:gd name="T5" fmla="*/ 472 h 628"/>
                <a:gd name="T6" fmla="*/ 483 w 522"/>
                <a:gd name="T7" fmla="*/ 453 h 628"/>
                <a:gd name="T8" fmla="*/ 464 w 522"/>
                <a:gd name="T9" fmla="*/ 435 h 628"/>
                <a:gd name="T10" fmla="*/ 455 w 522"/>
                <a:gd name="T11" fmla="*/ 415 h 628"/>
                <a:gd name="T12" fmla="*/ 435 w 522"/>
                <a:gd name="T13" fmla="*/ 405 h 628"/>
                <a:gd name="T14" fmla="*/ 425 w 522"/>
                <a:gd name="T15" fmla="*/ 386 h 628"/>
                <a:gd name="T16" fmla="*/ 416 w 522"/>
                <a:gd name="T17" fmla="*/ 386 h 628"/>
                <a:gd name="T18" fmla="*/ 406 w 522"/>
                <a:gd name="T19" fmla="*/ 386 h 628"/>
                <a:gd name="T20" fmla="*/ 280 w 522"/>
                <a:gd name="T21" fmla="*/ 270 h 628"/>
                <a:gd name="T22" fmla="*/ 213 w 522"/>
                <a:gd name="T23" fmla="*/ 125 h 628"/>
                <a:gd name="T24" fmla="*/ 223 w 522"/>
                <a:gd name="T25" fmla="*/ 0 h 628"/>
                <a:gd name="T26" fmla="*/ 126 w 522"/>
                <a:gd name="T27" fmla="*/ 9 h 628"/>
                <a:gd name="T28" fmla="*/ 29 w 522"/>
                <a:gd name="T29" fmla="*/ 145 h 628"/>
                <a:gd name="T30" fmla="*/ 0 w 522"/>
                <a:gd name="T31" fmla="*/ 299 h 628"/>
                <a:gd name="T32" fmla="*/ 39 w 522"/>
                <a:gd name="T33" fmla="*/ 453 h 628"/>
                <a:gd name="T34" fmla="*/ 193 w 522"/>
                <a:gd name="T35" fmla="*/ 589 h 628"/>
                <a:gd name="T36" fmla="*/ 377 w 522"/>
                <a:gd name="T37" fmla="*/ 628 h 628"/>
                <a:gd name="T38" fmla="*/ 464 w 522"/>
                <a:gd name="T39" fmla="*/ 589 h 62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522"/>
                <a:gd name="T61" fmla="*/ 0 h 628"/>
                <a:gd name="T62" fmla="*/ 522 w 522"/>
                <a:gd name="T63" fmla="*/ 628 h 62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522" h="628">
                  <a:moveTo>
                    <a:pt x="464" y="589"/>
                  </a:moveTo>
                  <a:lnTo>
                    <a:pt x="522" y="492"/>
                  </a:lnTo>
                  <a:lnTo>
                    <a:pt x="503" y="472"/>
                  </a:lnTo>
                  <a:lnTo>
                    <a:pt x="483" y="453"/>
                  </a:lnTo>
                  <a:lnTo>
                    <a:pt x="464" y="435"/>
                  </a:lnTo>
                  <a:lnTo>
                    <a:pt x="455" y="415"/>
                  </a:lnTo>
                  <a:lnTo>
                    <a:pt x="435" y="405"/>
                  </a:lnTo>
                  <a:lnTo>
                    <a:pt x="425" y="386"/>
                  </a:lnTo>
                  <a:lnTo>
                    <a:pt x="416" y="386"/>
                  </a:lnTo>
                  <a:lnTo>
                    <a:pt x="406" y="386"/>
                  </a:lnTo>
                  <a:lnTo>
                    <a:pt x="280" y="270"/>
                  </a:lnTo>
                  <a:lnTo>
                    <a:pt x="213" y="125"/>
                  </a:lnTo>
                  <a:lnTo>
                    <a:pt x="223" y="0"/>
                  </a:lnTo>
                  <a:lnTo>
                    <a:pt x="126" y="9"/>
                  </a:lnTo>
                  <a:lnTo>
                    <a:pt x="29" y="145"/>
                  </a:lnTo>
                  <a:lnTo>
                    <a:pt x="0" y="299"/>
                  </a:lnTo>
                  <a:lnTo>
                    <a:pt x="39" y="453"/>
                  </a:lnTo>
                  <a:lnTo>
                    <a:pt x="193" y="589"/>
                  </a:lnTo>
                  <a:lnTo>
                    <a:pt x="377" y="628"/>
                  </a:lnTo>
                  <a:lnTo>
                    <a:pt x="464" y="589"/>
                  </a:lnTo>
                  <a:close/>
                </a:path>
              </a:pathLst>
            </a:custGeom>
            <a:solidFill>
              <a:srgbClr val="E07038"/>
            </a:solidFill>
            <a:ln w="9525">
              <a:noFill/>
              <a:round/>
              <a:headEnd/>
              <a:tailEnd/>
            </a:ln>
          </p:spPr>
          <p:txBody>
            <a:bodyPr>
              <a:prstTxWarp prst="textNoShape">
                <a:avLst/>
              </a:prstTxWarp>
            </a:bodyPr>
            <a:lstStyle/>
            <a:p>
              <a:endParaRPr lang="en-US"/>
            </a:p>
          </p:txBody>
        </p:sp>
        <p:sp>
          <p:nvSpPr>
            <p:cNvPr id="63550" name="Freeform 384"/>
            <p:cNvSpPr>
              <a:spLocks/>
            </p:cNvSpPr>
            <p:nvPr/>
          </p:nvSpPr>
          <p:spPr bwMode="auto">
            <a:xfrm>
              <a:off x="2368" y="3772"/>
              <a:ext cx="57" cy="69"/>
            </a:xfrm>
            <a:custGeom>
              <a:avLst/>
              <a:gdLst>
                <a:gd name="T0" fmla="*/ 405 w 454"/>
                <a:gd name="T1" fmla="*/ 503 h 551"/>
                <a:gd name="T2" fmla="*/ 424 w 454"/>
                <a:gd name="T3" fmla="*/ 484 h 551"/>
                <a:gd name="T4" fmla="*/ 435 w 454"/>
                <a:gd name="T5" fmla="*/ 465 h 551"/>
                <a:gd name="T6" fmla="*/ 454 w 454"/>
                <a:gd name="T7" fmla="*/ 435 h 551"/>
                <a:gd name="T8" fmla="*/ 444 w 454"/>
                <a:gd name="T9" fmla="*/ 406 h 551"/>
                <a:gd name="T10" fmla="*/ 405 w 454"/>
                <a:gd name="T11" fmla="*/ 378 h 551"/>
                <a:gd name="T12" fmla="*/ 376 w 454"/>
                <a:gd name="T13" fmla="*/ 348 h 551"/>
                <a:gd name="T14" fmla="*/ 357 w 454"/>
                <a:gd name="T15" fmla="*/ 339 h 551"/>
                <a:gd name="T16" fmla="*/ 347 w 454"/>
                <a:gd name="T17" fmla="*/ 320 h 551"/>
                <a:gd name="T18" fmla="*/ 318 w 454"/>
                <a:gd name="T19" fmla="*/ 290 h 551"/>
                <a:gd name="T20" fmla="*/ 290 w 454"/>
                <a:gd name="T21" fmla="*/ 270 h 551"/>
                <a:gd name="T22" fmla="*/ 260 w 454"/>
                <a:gd name="T23" fmla="*/ 242 h 551"/>
                <a:gd name="T24" fmla="*/ 241 w 454"/>
                <a:gd name="T25" fmla="*/ 213 h 551"/>
                <a:gd name="T26" fmla="*/ 221 w 454"/>
                <a:gd name="T27" fmla="*/ 184 h 551"/>
                <a:gd name="T28" fmla="*/ 212 w 454"/>
                <a:gd name="T29" fmla="*/ 155 h 551"/>
                <a:gd name="T30" fmla="*/ 193 w 454"/>
                <a:gd name="T31" fmla="*/ 116 h 551"/>
                <a:gd name="T32" fmla="*/ 183 w 454"/>
                <a:gd name="T33" fmla="*/ 88 h 551"/>
                <a:gd name="T34" fmla="*/ 183 w 454"/>
                <a:gd name="T35" fmla="*/ 68 h 551"/>
                <a:gd name="T36" fmla="*/ 193 w 454"/>
                <a:gd name="T37" fmla="*/ 39 h 551"/>
                <a:gd name="T38" fmla="*/ 193 w 454"/>
                <a:gd name="T39" fmla="*/ 10 h 551"/>
                <a:gd name="T40" fmla="*/ 183 w 454"/>
                <a:gd name="T41" fmla="*/ 0 h 551"/>
                <a:gd name="T42" fmla="*/ 164 w 454"/>
                <a:gd name="T43" fmla="*/ 0 h 551"/>
                <a:gd name="T44" fmla="*/ 145 w 454"/>
                <a:gd name="T45" fmla="*/ 0 h 551"/>
                <a:gd name="T46" fmla="*/ 115 w 454"/>
                <a:gd name="T47" fmla="*/ 0 h 551"/>
                <a:gd name="T48" fmla="*/ 95 w 454"/>
                <a:gd name="T49" fmla="*/ 19 h 551"/>
                <a:gd name="T50" fmla="*/ 77 w 454"/>
                <a:gd name="T51" fmla="*/ 49 h 551"/>
                <a:gd name="T52" fmla="*/ 58 w 454"/>
                <a:gd name="T53" fmla="*/ 77 h 551"/>
                <a:gd name="T54" fmla="*/ 38 w 454"/>
                <a:gd name="T55" fmla="*/ 116 h 551"/>
                <a:gd name="T56" fmla="*/ 19 w 454"/>
                <a:gd name="T57" fmla="*/ 145 h 551"/>
                <a:gd name="T58" fmla="*/ 19 w 454"/>
                <a:gd name="T59" fmla="*/ 174 h 551"/>
                <a:gd name="T60" fmla="*/ 9 w 454"/>
                <a:gd name="T61" fmla="*/ 203 h 551"/>
                <a:gd name="T62" fmla="*/ 0 w 454"/>
                <a:gd name="T63" fmla="*/ 242 h 551"/>
                <a:gd name="T64" fmla="*/ 0 w 454"/>
                <a:gd name="T65" fmla="*/ 270 h 551"/>
                <a:gd name="T66" fmla="*/ 9 w 454"/>
                <a:gd name="T67" fmla="*/ 309 h 551"/>
                <a:gd name="T68" fmla="*/ 19 w 454"/>
                <a:gd name="T69" fmla="*/ 339 h 551"/>
                <a:gd name="T70" fmla="*/ 28 w 454"/>
                <a:gd name="T71" fmla="*/ 378 h 551"/>
                <a:gd name="T72" fmla="*/ 47 w 454"/>
                <a:gd name="T73" fmla="*/ 406 h 551"/>
                <a:gd name="T74" fmla="*/ 86 w 454"/>
                <a:gd name="T75" fmla="*/ 435 h 551"/>
                <a:gd name="T76" fmla="*/ 115 w 454"/>
                <a:gd name="T77" fmla="*/ 474 h 551"/>
                <a:gd name="T78" fmla="*/ 154 w 454"/>
                <a:gd name="T79" fmla="*/ 503 h 551"/>
                <a:gd name="T80" fmla="*/ 193 w 454"/>
                <a:gd name="T81" fmla="*/ 522 h 551"/>
                <a:gd name="T82" fmla="*/ 231 w 454"/>
                <a:gd name="T83" fmla="*/ 532 h 551"/>
                <a:gd name="T84" fmla="*/ 270 w 454"/>
                <a:gd name="T85" fmla="*/ 532 h 551"/>
                <a:gd name="T86" fmla="*/ 309 w 454"/>
                <a:gd name="T87" fmla="*/ 541 h 551"/>
                <a:gd name="T88" fmla="*/ 338 w 454"/>
                <a:gd name="T89" fmla="*/ 541 h 551"/>
                <a:gd name="T90" fmla="*/ 357 w 454"/>
                <a:gd name="T91" fmla="*/ 532 h 551"/>
                <a:gd name="T92" fmla="*/ 376 w 454"/>
                <a:gd name="T93" fmla="*/ 522 h 551"/>
                <a:gd name="T94" fmla="*/ 396 w 454"/>
                <a:gd name="T95" fmla="*/ 513 h 551"/>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54"/>
                <a:gd name="T145" fmla="*/ 0 h 551"/>
                <a:gd name="T146" fmla="*/ 454 w 454"/>
                <a:gd name="T147" fmla="*/ 551 h 551"/>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54" h="551">
                  <a:moveTo>
                    <a:pt x="405" y="513"/>
                  </a:moveTo>
                  <a:lnTo>
                    <a:pt x="405" y="503"/>
                  </a:lnTo>
                  <a:lnTo>
                    <a:pt x="415" y="493"/>
                  </a:lnTo>
                  <a:lnTo>
                    <a:pt x="424" y="484"/>
                  </a:lnTo>
                  <a:lnTo>
                    <a:pt x="435" y="474"/>
                  </a:lnTo>
                  <a:lnTo>
                    <a:pt x="435" y="465"/>
                  </a:lnTo>
                  <a:lnTo>
                    <a:pt x="444" y="454"/>
                  </a:lnTo>
                  <a:lnTo>
                    <a:pt x="454" y="435"/>
                  </a:lnTo>
                  <a:lnTo>
                    <a:pt x="454" y="426"/>
                  </a:lnTo>
                  <a:lnTo>
                    <a:pt x="444" y="406"/>
                  </a:lnTo>
                  <a:lnTo>
                    <a:pt x="424" y="396"/>
                  </a:lnTo>
                  <a:lnTo>
                    <a:pt x="405" y="378"/>
                  </a:lnTo>
                  <a:lnTo>
                    <a:pt x="396" y="358"/>
                  </a:lnTo>
                  <a:lnTo>
                    <a:pt x="376" y="348"/>
                  </a:lnTo>
                  <a:lnTo>
                    <a:pt x="366" y="339"/>
                  </a:lnTo>
                  <a:lnTo>
                    <a:pt x="357" y="339"/>
                  </a:lnTo>
                  <a:lnTo>
                    <a:pt x="357" y="329"/>
                  </a:lnTo>
                  <a:lnTo>
                    <a:pt x="347" y="320"/>
                  </a:lnTo>
                  <a:lnTo>
                    <a:pt x="328" y="309"/>
                  </a:lnTo>
                  <a:lnTo>
                    <a:pt x="318" y="290"/>
                  </a:lnTo>
                  <a:lnTo>
                    <a:pt x="299" y="281"/>
                  </a:lnTo>
                  <a:lnTo>
                    <a:pt x="290" y="270"/>
                  </a:lnTo>
                  <a:lnTo>
                    <a:pt x="279" y="252"/>
                  </a:lnTo>
                  <a:lnTo>
                    <a:pt x="260" y="242"/>
                  </a:lnTo>
                  <a:lnTo>
                    <a:pt x="251" y="233"/>
                  </a:lnTo>
                  <a:lnTo>
                    <a:pt x="241" y="213"/>
                  </a:lnTo>
                  <a:lnTo>
                    <a:pt x="231" y="203"/>
                  </a:lnTo>
                  <a:lnTo>
                    <a:pt x="221" y="184"/>
                  </a:lnTo>
                  <a:lnTo>
                    <a:pt x="212" y="164"/>
                  </a:lnTo>
                  <a:lnTo>
                    <a:pt x="212" y="155"/>
                  </a:lnTo>
                  <a:lnTo>
                    <a:pt x="203" y="136"/>
                  </a:lnTo>
                  <a:lnTo>
                    <a:pt x="193" y="116"/>
                  </a:lnTo>
                  <a:lnTo>
                    <a:pt x="183" y="107"/>
                  </a:lnTo>
                  <a:lnTo>
                    <a:pt x="183" y="88"/>
                  </a:lnTo>
                  <a:lnTo>
                    <a:pt x="183" y="77"/>
                  </a:lnTo>
                  <a:lnTo>
                    <a:pt x="183" y="68"/>
                  </a:lnTo>
                  <a:lnTo>
                    <a:pt x="183" y="49"/>
                  </a:lnTo>
                  <a:lnTo>
                    <a:pt x="193" y="39"/>
                  </a:lnTo>
                  <a:lnTo>
                    <a:pt x="193" y="29"/>
                  </a:lnTo>
                  <a:lnTo>
                    <a:pt x="193" y="10"/>
                  </a:lnTo>
                  <a:lnTo>
                    <a:pt x="193" y="0"/>
                  </a:lnTo>
                  <a:lnTo>
                    <a:pt x="183" y="0"/>
                  </a:lnTo>
                  <a:lnTo>
                    <a:pt x="173" y="0"/>
                  </a:lnTo>
                  <a:lnTo>
                    <a:pt x="164" y="0"/>
                  </a:lnTo>
                  <a:lnTo>
                    <a:pt x="154" y="0"/>
                  </a:lnTo>
                  <a:lnTo>
                    <a:pt x="145" y="0"/>
                  </a:lnTo>
                  <a:lnTo>
                    <a:pt x="125" y="0"/>
                  </a:lnTo>
                  <a:lnTo>
                    <a:pt x="115" y="0"/>
                  </a:lnTo>
                  <a:lnTo>
                    <a:pt x="106" y="0"/>
                  </a:lnTo>
                  <a:lnTo>
                    <a:pt x="95" y="19"/>
                  </a:lnTo>
                  <a:lnTo>
                    <a:pt x="86" y="39"/>
                  </a:lnTo>
                  <a:lnTo>
                    <a:pt x="77" y="49"/>
                  </a:lnTo>
                  <a:lnTo>
                    <a:pt x="67" y="68"/>
                  </a:lnTo>
                  <a:lnTo>
                    <a:pt x="58" y="77"/>
                  </a:lnTo>
                  <a:lnTo>
                    <a:pt x="47" y="97"/>
                  </a:lnTo>
                  <a:lnTo>
                    <a:pt x="38" y="116"/>
                  </a:lnTo>
                  <a:lnTo>
                    <a:pt x="28" y="126"/>
                  </a:lnTo>
                  <a:lnTo>
                    <a:pt x="19" y="145"/>
                  </a:lnTo>
                  <a:lnTo>
                    <a:pt x="19" y="155"/>
                  </a:lnTo>
                  <a:lnTo>
                    <a:pt x="19" y="174"/>
                  </a:lnTo>
                  <a:lnTo>
                    <a:pt x="9" y="194"/>
                  </a:lnTo>
                  <a:lnTo>
                    <a:pt x="9" y="203"/>
                  </a:lnTo>
                  <a:lnTo>
                    <a:pt x="0" y="222"/>
                  </a:lnTo>
                  <a:lnTo>
                    <a:pt x="0" y="242"/>
                  </a:lnTo>
                  <a:lnTo>
                    <a:pt x="0" y="261"/>
                  </a:lnTo>
                  <a:lnTo>
                    <a:pt x="0" y="270"/>
                  </a:lnTo>
                  <a:lnTo>
                    <a:pt x="9" y="290"/>
                  </a:lnTo>
                  <a:lnTo>
                    <a:pt x="9" y="309"/>
                  </a:lnTo>
                  <a:lnTo>
                    <a:pt x="19" y="329"/>
                  </a:lnTo>
                  <a:lnTo>
                    <a:pt x="19" y="339"/>
                  </a:lnTo>
                  <a:lnTo>
                    <a:pt x="28" y="358"/>
                  </a:lnTo>
                  <a:lnTo>
                    <a:pt x="28" y="378"/>
                  </a:lnTo>
                  <a:lnTo>
                    <a:pt x="38" y="396"/>
                  </a:lnTo>
                  <a:lnTo>
                    <a:pt x="47" y="406"/>
                  </a:lnTo>
                  <a:lnTo>
                    <a:pt x="67" y="426"/>
                  </a:lnTo>
                  <a:lnTo>
                    <a:pt x="86" y="435"/>
                  </a:lnTo>
                  <a:lnTo>
                    <a:pt x="106" y="454"/>
                  </a:lnTo>
                  <a:lnTo>
                    <a:pt x="115" y="474"/>
                  </a:lnTo>
                  <a:lnTo>
                    <a:pt x="134" y="484"/>
                  </a:lnTo>
                  <a:lnTo>
                    <a:pt x="154" y="503"/>
                  </a:lnTo>
                  <a:lnTo>
                    <a:pt x="173" y="513"/>
                  </a:lnTo>
                  <a:lnTo>
                    <a:pt x="193" y="522"/>
                  </a:lnTo>
                  <a:lnTo>
                    <a:pt x="212" y="522"/>
                  </a:lnTo>
                  <a:lnTo>
                    <a:pt x="231" y="532"/>
                  </a:lnTo>
                  <a:lnTo>
                    <a:pt x="251" y="532"/>
                  </a:lnTo>
                  <a:lnTo>
                    <a:pt x="270" y="532"/>
                  </a:lnTo>
                  <a:lnTo>
                    <a:pt x="290" y="541"/>
                  </a:lnTo>
                  <a:lnTo>
                    <a:pt x="309" y="541"/>
                  </a:lnTo>
                  <a:lnTo>
                    <a:pt x="328" y="551"/>
                  </a:lnTo>
                  <a:lnTo>
                    <a:pt x="338" y="541"/>
                  </a:lnTo>
                  <a:lnTo>
                    <a:pt x="347" y="541"/>
                  </a:lnTo>
                  <a:lnTo>
                    <a:pt x="357" y="532"/>
                  </a:lnTo>
                  <a:lnTo>
                    <a:pt x="366" y="532"/>
                  </a:lnTo>
                  <a:lnTo>
                    <a:pt x="376" y="522"/>
                  </a:lnTo>
                  <a:lnTo>
                    <a:pt x="386" y="522"/>
                  </a:lnTo>
                  <a:lnTo>
                    <a:pt x="396" y="513"/>
                  </a:lnTo>
                  <a:lnTo>
                    <a:pt x="405" y="513"/>
                  </a:lnTo>
                  <a:close/>
                </a:path>
              </a:pathLst>
            </a:custGeom>
            <a:solidFill>
              <a:srgbClr val="E07038"/>
            </a:solidFill>
            <a:ln w="9525">
              <a:noFill/>
              <a:round/>
              <a:headEnd/>
              <a:tailEnd/>
            </a:ln>
          </p:spPr>
          <p:txBody>
            <a:bodyPr>
              <a:prstTxWarp prst="textNoShape">
                <a:avLst/>
              </a:prstTxWarp>
            </a:bodyPr>
            <a:lstStyle/>
            <a:p>
              <a:endParaRPr lang="en-US"/>
            </a:p>
          </p:txBody>
        </p:sp>
        <p:sp>
          <p:nvSpPr>
            <p:cNvPr id="63551" name="Freeform 385"/>
            <p:cNvSpPr>
              <a:spLocks/>
            </p:cNvSpPr>
            <p:nvPr/>
          </p:nvSpPr>
          <p:spPr bwMode="auto">
            <a:xfrm>
              <a:off x="2371" y="3779"/>
              <a:ext cx="49" cy="59"/>
            </a:xfrm>
            <a:custGeom>
              <a:avLst/>
              <a:gdLst>
                <a:gd name="T0" fmla="*/ 347 w 396"/>
                <a:gd name="T1" fmla="*/ 435 h 473"/>
                <a:gd name="T2" fmla="*/ 367 w 396"/>
                <a:gd name="T3" fmla="*/ 416 h 473"/>
                <a:gd name="T4" fmla="*/ 377 w 396"/>
                <a:gd name="T5" fmla="*/ 405 h 473"/>
                <a:gd name="T6" fmla="*/ 386 w 396"/>
                <a:gd name="T7" fmla="*/ 386 h 473"/>
                <a:gd name="T8" fmla="*/ 377 w 396"/>
                <a:gd name="T9" fmla="*/ 357 h 473"/>
                <a:gd name="T10" fmla="*/ 347 w 396"/>
                <a:gd name="T11" fmla="*/ 329 h 473"/>
                <a:gd name="T12" fmla="*/ 328 w 396"/>
                <a:gd name="T13" fmla="*/ 309 h 473"/>
                <a:gd name="T14" fmla="*/ 309 w 396"/>
                <a:gd name="T15" fmla="*/ 290 h 473"/>
                <a:gd name="T16" fmla="*/ 280 w 396"/>
                <a:gd name="T17" fmla="*/ 271 h 473"/>
                <a:gd name="T18" fmla="*/ 260 w 396"/>
                <a:gd name="T19" fmla="*/ 251 h 473"/>
                <a:gd name="T20" fmla="*/ 241 w 396"/>
                <a:gd name="T21" fmla="*/ 221 h 473"/>
                <a:gd name="T22" fmla="*/ 212 w 396"/>
                <a:gd name="T23" fmla="*/ 203 h 473"/>
                <a:gd name="T24" fmla="*/ 202 w 396"/>
                <a:gd name="T25" fmla="*/ 173 h 473"/>
                <a:gd name="T26" fmla="*/ 184 w 396"/>
                <a:gd name="T27" fmla="*/ 154 h 473"/>
                <a:gd name="T28" fmla="*/ 174 w 396"/>
                <a:gd name="T29" fmla="*/ 125 h 473"/>
                <a:gd name="T30" fmla="*/ 154 w 396"/>
                <a:gd name="T31" fmla="*/ 96 h 473"/>
                <a:gd name="T32" fmla="*/ 164 w 396"/>
                <a:gd name="T33" fmla="*/ 67 h 473"/>
                <a:gd name="T34" fmla="*/ 164 w 396"/>
                <a:gd name="T35" fmla="*/ 48 h 473"/>
                <a:gd name="T36" fmla="*/ 164 w 396"/>
                <a:gd name="T37" fmla="*/ 28 h 473"/>
                <a:gd name="T38" fmla="*/ 164 w 396"/>
                <a:gd name="T39" fmla="*/ 0 h 473"/>
                <a:gd name="T40" fmla="*/ 145 w 396"/>
                <a:gd name="T41" fmla="*/ 9 h 473"/>
                <a:gd name="T42" fmla="*/ 126 w 396"/>
                <a:gd name="T43" fmla="*/ 9 h 473"/>
                <a:gd name="T44" fmla="*/ 106 w 396"/>
                <a:gd name="T45" fmla="*/ 9 h 473"/>
                <a:gd name="T46" fmla="*/ 87 w 396"/>
                <a:gd name="T47" fmla="*/ 19 h 473"/>
                <a:gd name="T48" fmla="*/ 67 w 396"/>
                <a:gd name="T49" fmla="*/ 48 h 473"/>
                <a:gd name="T50" fmla="*/ 48 w 396"/>
                <a:gd name="T51" fmla="*/ 77 h 473"/>
                <a:gd name="T52" fmla="*/ 28 w 396"/>
                <a:gd name="T53" fmla="*/ 106 h 473"/>
                <a:gd name="T54" fmla="*/ 19 w 396"/>
                <a:gd name="T55" fmla="*/ 125 h 473"/>
                <a:gd name="T56" fmla="*/ 9 w 396"/>
                <a:gd name="T57" fmla="*/ 154 h 473"/>
                <a:gd name="T58" fmla="*/ 9 w 396"/>
                <a:gd name="T59" fmla="*/ 184 h 473"/>
                <a:gd name="T60" fmla="*/ 0 w 396"/>
                <a:gd name="T61" fmla="*/ 212 h 473"/>
                <a:gd name="T62" fmla="*/ 0 w 396"/>
                <a:gd name="T63" fmla="*/ 241 h 473"/>
                <a:gd name="T64" fmla="*/ 9 w 396"/>
                <a:gd name="T65" fmla="*/ 271 h 473"/>
                <a:gd name="T66" fmla="*/ 19 w 396"/>
                <a:gd name="T67" fmla="*/ 299 h 473"/>
                <a:gd name="T68" fmla="*/ 28 w 396"/>
                <a:gd name="T69" fmla="*/ 329 h 473"/>
                <a:gd name="T70" fmla="*/ 48 w 396"/>
                <a:gd name="T71" fmla="*/ 357 h 473"/>
                <a:gd name="T72" fmla="*/ 76 w 396"/>
                <a:gd name="T73" fmla="*/ 386 h 473"/>
                <a:gd name="T74" fmla="*/ 106 w 396"/>
                <a:gd name="T75" fmla="*/ 405 h 473"/>
                <a:gd name="T76" fmla="*/ 135 w 396"/>
                <a:gd name="T77" fmla="*/ 435 h 473"/>
                <a:gd name="T78" fmla="*/ 164 w 396"/>
                <a:gd name="T79" fmla="*/ 454 h 473"/>
                <a:gd name="T80" fmla="*/ 202 w 396"/>
                <a:gd name="T81" fmla="*/ 454 h 473"/>
                <a:gd name="T82" fmla="*/ 232 w 396"/>
                <a:gd name="T83" fmla="*/ 464 h 473"/>
                <a:gd name="T84" fmla="*/ 271 w 396"/>
                <a:gd name="T85" fmla="*/ 473 h 473"/>
                <a:gd name="T86" fmla="*/ 290 w 396"/>
                <a:gd name="T87" fmla="*/ 473 h 473"/>
                <a:gd name="T88" fmla="*/ 309 w 396"/>
                <a:gd name="T89" fmla="*/ 464 h 473"/>
                <a:gd name="T90" fmla="*/ 319 w 396"/>
                <a:gd name="T91" fmla="*/ 454 h 473"/>
                <a:gd name="T92" fmla="*/ 338 w 396"/>
                <a:gd name="T93" fmla="*/ 454 h 473"/>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96"/>
                <a:gd name="T142" fmla="*/ 0 h 473"/>
                <a:gd name="T143" fmla="*/ 396 w 396"/>
                <a:gd name="T144" fmla="*/ 473 h 473"/>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96" h="473">
                  <a:moveTo>
                    <a:pt x="347" y="444"/>
                  </a:moveTo>
                  <a:lnTo>
                    <a:pt x="347" y="435"/>
                  </a:lnTo>
                  <a:lnTo>
                    <a:pt x="357" y="425"/>
                  </a:lnTo>
                  <a:lnTo>
                    <a:pt x="367" y="416"/>
                  </a:lnTo>
                  <a:lnTo>
                    <a:pt x="367" y="405"/>
                  </a:lnTo>
                  <a:lnTo>
                    <a:pt x="377" y="405"/>
                  </a:lnTo>
                  <a:lnTo>
                    <a:pt x="386" y="396"/>
                  </a:lnTo>
                  <a:lnTo>
                    <a:pt x="386" y="386"/>
                  </a:lnTo>
                  <a:lnTo>
                    <a:pt x="396" y="377"/>
                  </a:lnTo>
                  <a:lnTo>
                    <a:pt x="377" y="357"/>
                  </a:lnTo>
                  <a:lnTo>
                    <a:pt x="367" y="347"/>
                  </a:lnTo>
                  <a:lnTo>
                    <a:pt x="347" y="329"/>
                  </a:lnTo>
                  <a:lnTo>
                    <a:pt x="338" y="318"/>
                  </a:lnTo>
                  <a:lnTo>
                    <a:pt x="328" y="309"/>
                  </a:lnTo>
                  <a:lnTo>
                    <a:pt x="319" y="299"/>
                  </a:lnTo>
                  <a:lnTo>
                    <a:pt x="309" y="290"/>
                  </a:lnTo>
                  <a:lnTo>
                    <a:pt x="299" y="280"/>
                  </a:lnTo>
                  <a:lnTo>
                    <a:pt x="280" y="271"/>
                  </a:lnTo>
                  <a:lnTo>
                    <a:pt x="271" y="260"/>
                  </a:lnTo>
                  <a:lnTo>
                    <a:pt x="260" y="251"/>
                  </a:lnTo>
                  <a:lnTo>
                    <a:pt x="251" y="241"/>
                  </a:lnTo>
                  <a:lnTo>
                    <a:pt x="241" y="221"/>
                  </a:lnTo>
                  <a:lnTo>
                    <a:pt x="222" y="212"/>
                  </a:lnTo>
                  <a:lnTo>
                    <a:pt x="212" y="203"/>
                  </a:lnTo>
                  <a:lnTo>
                    <a:pt x="202" y="193"/>
                  </a:lnTo>
                  <a:lnTo>
                    <a:pt x="202" y="173"/>
                  </a:lnTo>
                  <a:lnTo>
                    <a:pt x="193" y="164"/>
                  </a:lnTo>
                  <a:lnTo>
                    <a:pt x="184" y="154"/>
                  </a:lnTo>
                  <a:lnTo>
                    <a:pt x="184" y="135"/>
                  </a:lnTo>
                  <a:lnTo>
                    <a:pt x="174" y="125"/>
                  </a:lnTo>
                  <a:lnTo>
                    <a:pt x="164" y="106"/>
                  </a:lnTo>
                  <a:lnTo>
                    <a:pt x="154" y="96"/>
                  </a:lnTo>
                  <a:lnTo>
                    <a:pt x="154" y="87"/>
                  </a:lnTo>
                  <a:lnTo>
                    <a:pt x="164" y="67"/>
                  </a:lnTo>
                  <a:lnTo>
                    <a:pt x="164" y="58"/>
                  </a:lnTo>
                  <a:lnTo>
                    <a:pt x="164" y="48"/>
                  </a:lnTo>
                  <a:lnTo>
                    <a:pt x="164" y="39"/>
                  </a:lnTo>
                  <a:lnTo>
                    <a:pt x="164" y="28"/>
                  </a:lnTo>
                  <a:lnTo>
                    <a:pt x="164" y="19"/>
                  </a:lnTo>
                  <a:lnTo>
                    <a:pt x="164" y="0"/>
                  </a:lnTo>
                  <a:lnTo>
                    <a:pt x="154" y="0"/>
                  </a:lnTo>
                  <a:lnTo>
                    <a:pt x="145" y="9"/>
                  </a:lnTo>
                  <a:lnTo>
                    <a:pt x="135" y="9"/>
                  </a:lnTo>
                  <a:lnTo>
                    <a:pt x="126" y="9"/>
                  </a:lnTo>
                  <a:lnTo>
                    <a:pt x="115" y="9"/>
                  </a:lnTo>
                  <a:lnTo>
                    <a:pt x="106" y="9"/>
                  </a:lnTo>
                  <a:lnTo>
                    <a:pt x="96" y="9"/>
                  </a:lnTo>
                  <a:lnTo>
                    <a:pt x="87" y="19"/>
                  </a:lnTo>
                  <a:lnTo>
                    <a:pt x="76" y="39"/>
                  </a:lnTo>
                  <a:lnTo>
                    <a:pt x="67" y="48"/>
                  </a:lnTo>
                  <a:lnTo>
                    <a:pt x="58" y="58"/>
                  </a:lnTo>
                  <a:lnTo>
                    <a:pt x="48" y="77"/>
                  </a:lnTo>
                  <a:lnTo>
                    <a:pt x="39" y="87"/>
                  </a:lnTo>
                  <a:lnTo>
                    <a:pt x="28" y="106"/>
                  </a:lnTo>
                  <a:lnTo>
                    <a:pt x="19" y="115"/>
                  </a:lnTo>
                  <a:lnTo>
                    <a:pt x="19" y="125"/>
                  </a:lnTo>
                  <a:lnTo>
                    <a:pt x="19" y="145"/>
                  </a:lnTo>
                  <a:lnTo>
                    <a:pt x="9" y="154"/>
                  </a:lnTo>
                  <a:lnTo>
                    <a:pt x="9" y="173"/>
                  </a:lnTo>
                  <a:lnTo>
                    <a:pt x="9" y="184"/>
                  </a:lnTo>
                  <a:lnTo>
                    <a:pt x="0" y="203"/>
                  </a:lnTo>
                  <a:lnTo>
                    <a:pt x="0" y="212"/>
                  </a:lnTo>
                  <a:lnTo>
                    <a:pt x="0" y="221"/>
                  </a:lnTo>
                  <a:lnTo>
                    <a:pt x="0" y="241"/>
                  </a:lnTo>
                  <a:lnTo>
                    <a:pt x="9" y="251"/>
                  </a:lnTo>
                  <a:lnTo>
                    <a:pt x="9" y="271"/>
                  </a:lnTo>
                  <a:lnTo>
                    <a:pt x="9" y="290"/>
                  </a:lnTo>
                  <a:lnTo>
                    <a:pt x="19" y="299"/>
                  </a:lnTo>
                  <a:lnTo>
                    <a:pt x="19" y="318"/>
                  </a:lnTo>
                  <a:lnTo>
                    <a:pt x="28" y="329"/>
                  </a:lnTo>
                  <a:lnTo>
                    <a:pt x="28" y="347"/>
                  </a:lnTo>
                  <a:lnTo>
                    <a:pt x="48" y="357"/>
                  </a:lnTo>
                  <a:lnTo>
                    <a:pt x="58" y="366"/>
                  </a:lnTo>
                  <a:lnTo>
                    <a:pt x="76" y="386"/>
                  </a:lnTo>
                  <a:lnTo>
                    <a:pt x="87" y="396"/>
                  </a:lnTo>
                  <a:lnTo>
                    <a:pt x="106" y="405"/>
                  </a:lnTo>
                  <a:lnTo>
                    <a:pt x="115" y="425"/>
                  </a:lnTo>
                  <a:lnTo>
                    <a:pt x="135" y="435"/>
                  </a:lnTo>
                  <a:lnTo>
                    <a:pt x="145" y="444"/>
                  </a:lnTo>
                  <a:lnTo>
                    <a:pt x="164" y="454"/>
                  </a:lnTo>
                  <a:lnTo>
                    <a:pt x="184" y="454"/>
                  </a:lnTo>
                  <a:lnTo>
                    <a:pt x="202" y="454"/>
                  </a:lnTo>
                  <a:lnTo>
                    <a:pt x="212" y="464"/>
                  </a:lnTo>
                  <a:lnTo>
                    <a:pt x="232" y="464"/>
                  </a:lnTo>
                  <a:lnTo>
                    <a:pt x="251" y="473"/>
                  </a:lnTo>
                  <a:lnTo>
                    <a:pt x="271" y="473"/>
                  </a:lnTo>
                  <a:lnTo>
                    <a:pt x="280" y="473"/>
                  </a:lnTo>
                  <a:lnTo>
                    <a:pt x="290" y="473"/>
                  </a:lnTo>
                  <a:lnTo>
                    <a:pt x="299" y="473"/>
                  </a:lnTo>
                  <a:lnTo>
                    <a:pt x="309" y="464"/>
                  </a:lnTo>
                  <a:lnTo>
                    <a:pt x="319" y="464"/>
                  </a:lnTo>
                  <a:lnTo>
                    <a:pt x="319" y="454"/>
                  </a:lnTo>
                  <a:lnTo>
                    <a:pt x="328" y="454"/>
                  </a:lnTo>
                  <a:lnTo>
                    <a:pt x="338" y="454"/>
                  </a:lnTo>
                  <a:lnTo>
                    <a:pt x="347" y="444"/>
                  </a:lnTo>
                  <a:close/>
                </a:path>
              </a:pathLst>
            </a:custGeom>
            <a:solidFill>
              <a:srgbClr val="E07038"/>
            </a:solidFill>
            <a:ln w="9525">
              <a:noFill/>
              <a:round/>
              <a:headEnd/>
              <a:tailEnd/>
            </a:ln>
          </p:spPr>
          <p:txBody>
            <a:bodyPr>
              <a:prstTxWarp prst="textNoShape">
                <a:avLst/>
              </a:prstTxWarp>
            </a:bodyPr>
            <a:lstStyle/>
            <a:p>
              <a:endParaRPr lang="en-US"/>
            </a:p>
          </p:txBody>
        </p:sp>
        <p:sp>
          <p:nvSpPr>
            <p:cNvPr id="63552" name="Freeform 386"/>
            <p:cNvSpPr>
              <a:spLocks/>
            </p:cNvSpPr>
            <p:nvPr/>
          </p:nvSpPr>
          <p:spPr bwMode="auto">
            <a:xfrm>
              <a:off x="2373" y="3786"/>
              <a:ext cx="41" cy="49"/>
            </a:xfrm>
            <a:custGeom>
              <a:avLst/>
              <a:gdLst>
                <a:gd name="T0" fmla="*/ 300 w 328"/>
                <a:gd name="T1" fmla="*/ 358 h 396"/>
                <a:gd name="T2" fmla="*/ 309 w 328"/>
                <a:gd name="T3" fmla="*/ 338 h 396"/>
                <a:gd name="T4" fmla="*/ 328 w 328"/>
                <a:gd name="T5" fmla="*/ 319 h 396"/>
                <a:gd name="T6" fmla="*/ 319 w 328"/>
                <a:gd name="T7" fmla="*/ 299 h 396"/>
                <a:gd name="T8" fmla="*/ 300 w 328"/>
                <a:gd name="T9" fmla="*/ 271 h 396"/>
                <a:gd name="T10" fmla="*/ 271 w 328"/>
                <a:gd name="T11" fmla="*/ 251 h 396"/>
                <a:gd name="T12" fmla="*/ 261 w 328"/>
                <a:gd name="T13" fmla="*/ 241 h 396"/>
                <a:gd name="T14" fmla="*/ 241 w 328"/>
                <a:gd name="T15" fmla="*/ 222 h 396"/>
                <a:gd name="T16" fmla="*/ 222 w 328"/>
                <a:gd name="T17" fmla="*/ 202 h 396"/>
                <a:gd name="T18" fmla="*/ 203 w 328"/>
                <a:gd name="T19" fmla="*/ 183 h 396"/>
                <a:gd name="T20" fmla="*/ 183 w 328"/>
                <a:gd name="T21" fmla="*/ 163 h 396"/>
                <a:gd name="T22" fmla="*/ 165 w 328"/>
                <a:gd name="T23" fmla="*/ 145 h 396"/>
                <a:gd name="T24" fmla="*/ 155 w 328"/>
                <a:gd name="T25" fmla="*/ 126 h 396"/>
                <a:gd name="T26" fmla="*/ 145 w 328"/>
                <a:gd name="T27" fmla="*/ 96 h 396"/>
                <a:gd name="T28" fmla="*/ 135 w 328"/>
                <a:gd name="T29" fmla="*/ 77 h 396"/>
                <a:gd name="T30" fmla="*/ 135 w 328"/>
                <a:gd name="T31" fmla="*/ 57 h 396"/>
                <a:gd name="T32" fmla="*/ 135 w 328"/>
                <a:gd name="T33" fmla="*/ 38 h 396"/>
                <a:gd name="T34" fmla="*/ 135 w 328"/>
                <a:gd name="T35" fmla="*/ 19 h 396"/>
                <a:gd name="T36" fmla="*/ 135 w 328"/>
                <a:gd name="T37" fmla="*/ 0 h 396"/>
                <a:gd name="T38" fmla="*/ 116 w 328"/>
                <a:gd name="T39" fmla="*/ 0 h 396"/>
                <a:gd name="T40" fmla="*/ 96 w 328"/>
                <a:gd name="T41" fmla="*/ 0 h 396"/>
                <a:gd name="T42" fmla="*/ 77 w 328"/>
                <a:gd name="T43" fmla="*/ 0 h 396"/>
                <a:gd name="T44" fmla="*/ 68 w 328"/>
                <a:gd name="T45" fmla="*/ 29 h 396"/>
                <a:gd name="T46" fmla="*/ 48 w 328"/>
                <a:gd name="T47" fmla="*/ 48 h 396"/>
                <a:gd name="T48" fmla="*/ 29 w 328"/>
                <a:gd name="T49" fmla="*/ 67 h 396"/>
                <a:gd name="T50" fmla="*/ 20 w 328"/>
                <a:gd name="T51" fmla="*/ 96 h 396"/>
                <a:gd name="T52" fmla="*/ 9 w 328"/>
                <a:gd name="T53" fmla="*/ 115 h 396"/>
                <a:gd name="T54" fmla="*/ 9 w 328"/>
                <a:gd name="T55" fmla="*/ 135 h 396"/>
                <a:gd name="T56" fmla="*/ 0 w 328"/>
                <a:gd name="T57" fmla="*/ 163 h 396"/>
                <a:gd name="T58" fmla="*/ 0 w 328"/>
                <a:gd name="T59" fmla="*/ 183 h 396"/>
                <a:gd name="T60" fmla="*/ 0 w 328"/>
                <a:gd name="T61" fmla="*/ 213 h 396"/>
                <a:gd name="T62" fmla="*/ 9 w 328"/>
                <a:gd name="T63" fmla="*/ 232 h 396"/>
                <a:gd name="T64" fmla="*/ 20 w 328"/>
                <a:gd name="T65" fmla="*/ 260 h 396"/>
                <a:gd name="T66" fmla="*/ 29 w 328"/>
                <a:gd name="T67" fmla="*/ 289 h 396"/>
                <a:gd name="T68" fmla="*/ 48 w 328"/>
                <a:gd name="T69" fmla="*/ 308 h 396"/>
                <a:gd name="T70" fmla="*/ 77 w 328"/>
                <a:gd name="T71" fmla="*/ 328 h 396"/>
                <a:gd name="T72" fmla="*/ 96 w 328"/>
                <a:gd name="T73" fmla="*/ 347 h 396"/>
                <a:gd name="T74" fmla="*/ 126 w 328"/>
                <a:gd name="T75" fmla="*/ 367 h 396"/>
                <a:gd name="T76" fmla="*/ 155 w 328"/>
                <a:gd name="T77" fmla="*/ 377 h 396"/>
                <a:gd name="T78" fmla="*/ 183 w 328"/>
                <a:gd name="T79" fmla="*/ 386 h 396"/>
                <a:gd name="T80" fmla="*/ 213 w 328"/>
                <a:gd name="T81" fmla="*/ 386 h 396"/>
                <a:gd name="T82" fmla="*/ 241 w 328"/>
                <a:gd name="T83" fmla="*/ 396 h 396"/>
                <a:gd name="T84" fmla="*/ 261 w 328"/>
                <a:gd name="T85" fmla="*/ 386 h 396"/>
                <a:gd name="T86" fmla="*/ 280 w 328"/>
                <a:gd name="T87" fmla="*/ 377 h 39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28"/>
                <a:gd name="T133" fmla="*/ 0 h 396"/>
                <a:gd name="T134" fmla="*/ 328 w 328"/>
                <a:gd name="T135" fmla="*/ 396 h 39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28" h="396">
                  <a:moveTo>
                    <a:pt x="290" y="367"/>
                  </a:moveTo>
                  <a:lnTo>
                    <a:pt x="300" y="358"/>
                  </a:lnTo>
                  <a:lnTo>
                    <a:pt x="309" y="347"/>
                  </a:lnTo>
                  <a:lnTo>
                    <a:pt x="309" y="338"/>
                  </a:lnTo>
                  <a:lnTo>
                    <a:pt x="319" y="328"/>
                  </a:lnTo>
                  <a:lnTo>
                    <a:pt x="328" y="319"/>
                  </a:lnTo>
                  <a:lnTo>
                    <a:pt x="328" y="308"/>
                  </a:lnTo>
                  <a:lnTo>
                    <a:pt x="319" y="299"/>
                  </a:lnTo>
                  <a:lnTo>
                    <a:pt x="309" y="280"/>
                  </a:lnTo>
                  <a:lnTo>
                    <a:pt x="300" y="271"/>
                  </a:lnTo>
                  <a:lnTo>
                    <a:pt x="280" y="260"/>
                  </a:lnTo>
                  <a:lnTo>
                    <a:pt x="271" y="251"/>
                  </a:lnTo>
                  <a:lnTo>
                    <a:pt x="261" y="251"/>
                  </a:lnTo>
                  <a:lnTo>
                    <a:pt x="261" y="241"/>
                  </a:lnTo>
                  <a:lnTo>
                    <a:pt x="252" y="232"/>
                  </a:lnTo>
                  <a:lnTo>
                    <a:pt x="241" y="222"/>
                  </a:lnTo>
                  <a:lnTo>
                    <a:pt x="232" y="213"/>
                  </a:lnTo>
                  <a:lnTo>
                    <a:pt x="222" y="202"/>
                  </a:lnTo>
                  <a:lnTo>
                    <a:pt x="213" y="193"/>
                  </a:lnTo>
                  <a:lnTo>
                    <a:pt x="203" y="183"/>
                  </a:lnTo>
                  <a:lnTo>
                    <a:pt x="193" y="174"/>
                  </a:lnTo>
                  <a:lnTo>
                    <a:pt x="183" y="163"/>
                  </a:lnTo>
                  <a:lnTo>
                    <a:pt x="174" y="154"/>
                  </a:lnTo>
                  <a:lnTo>
                    <a:pt x="165" y="145"/>
                  </a:lnTo>
                  <a:lnTo>
                    <a:pt x="165" y="135"/>
                  </a:lnTo>
                  <a:lnTo>
                    <a:pt x="155" y="126"/>
                  </a:lnTo>
                  <a:lnTo>
                    <a:pt x="145" y="106"/>
                  </a:lnTo>
                  <a:lnTo>
                    <a:pt x="145" y="96"/>
                  </a:lnTo>
                  <a:lnTo>
                    <a:pt x="135" y="87"/>
                  </a:lnTo>
                  <a:lnTo>
                    <a:pt x="135" y="77"/>
                  </a:lnTo>
                  <a:lnTo>
                    <a:pt x="135" y="67"/>
                  </a:lnTo>
                  <a:lnTo>
                    <a:pt x="135" y="57"/>
                  </a:lnTo>
                  <a:lnTo>
                    <a:pt x="135" y="48"/>
                  </a:lnTo>
                  <a:lnTo>
                    <a:pt x="135" y="38"/>
                  </a:lnTo>
                  <a:lnTo>
                    <a:pt x="135" y="29"/>
                  </a:lnTo>
                  <a:lnTo>
                    <a:pt x="135" y="19"/>
                  </a:lnTo>
                  <a:lnTo>
                    <a:pt x="135" y="9"/>
                  </a:lnTo>
                  <a:lnTo>
                    <a:pt x="135" y="0"/>
                  </a:lnTo>
                  <a:lnTo>
                    <a:pt x="126" y="0"/>
                  </a:lnTo>
                  <a:lnTo>
                    <a:pt x="116" y="0"/>
                  </a:lnTo>
                  <a:lnTo>
                    <a:pt x="107" y="0"/>
                  </a:lnTo>
                  <a:lnTo>
                    <a:pt x="96" y="0"/>
                  </a:lnTo>
                  <a:lnTo>
                    <a:pt x="87" y="0"/>
                  </a:lnTo>
                  <a:lnTo>
                    <a:pt x="77" y="0"/>
                  </a:lnTo>
                  <a:lnTo>
                    <a:pt x="68" y="19"/>
                  </a:lnTo>
                  <a:lnTo>
                    <a:pt x="68" y="29"/>
                  </a:lnTo>
                  <a:lnTo>
                    <a:pt x="57" y="38"/>
                  </a:lnTo>
                  <a:lnTo>
                    <a:pt x="48" y="48"/>
                  </a:lnTo>
                  <a:lnTo>
                    <a:pt x="39" y="57"/>
                  </a:lnTo>
                  <a:lnTo>
                    <a:pt x="29" y="67"/>
                  </a:lnTo>
                  <a:lnTo>
                    <a:pt x="29" y="87"/>
                  </a:lnTo>
                  <a:lnTo>
                    <a:pt x="20" y="96"/>
                  </a:lnTo>
                  <a:lnTo>
                    <a:pt x="20" y="106"/>
                  </a:lnTo>
                  <a:lnTo>
                    <a:pt x="9" y="115"/>
                  </a:lnTo>
                  <a:lnTo>
                    <a:pt x="9" y="126"/>
                  </a:lnTo>
                  <a:lnTo>
                    <a:pt x="9" y="135"/>
                  </a:lnTo>
                  <a:lnTo>
                    <a:pt x="9" y="154"/>
                  </a:lnTo>
                  <a:lnTo>
                    <a:pt x="0" y="163"/>
                  </a:lnTo>
                  <a:lnTo>
                    <a:pt x="0" y="174"/>
                  </a:lnTo>
                  <a:lnTo>
                    <a:pt x="0" y="183"/>
                  </a:lnTo>
                  <a:lnTo>
                    <a:pt x="0" y="202"/>
                  </a:lnTo>
                  <a:lnTo>
                    <a:pt x="0" y="213"/>
                  </a:lnTo>
                  <a:lnTo>
                    <a:pt x="9" y="222"/>
                  </a:lnTo>
                  <a:lnTo>
                    <a:pt x="9" y="232"/>
                  </a:lnTo>
                  <a:lnTo>
                    <a:pt x="9" y="251"/>
                  </a:lnTo>
                  <a:lnTo>
                    <a:pt x="20" y="260"/>
                  </a:lnTo>
                  <a:lnTo>
                    <a:pt x="20" y="271"/>
                  </a:lnTo>
                  <a:lnTo>
                    <a:pt x="29" y="289"/>
                  </a:lnTo>
                  <a:lnTo>
                    <a:pt x="39" y="299"/>
                  </a:lnTo>
                  <a:lnTo>
                    <a:pt x="48" y="308"/>
                  </a:lnTo>
                  <a:lnTo>
                    <a:pt x="57" y="319"/>
                  </a:lnTo>
                  <a:lnTo>
                    <a:pt x="77" y="328"/>
                  </a:lnTo>
                  <a:lnTo>
                    <a:pt x="87" y="338"/>
                  </a:lnTo>
                  <a:lnTo>
                    <a:pt x="96" y="347"/>
                  </a:lnTo>
                  <a:lnTo>
                    <a:pt x="107" y="358"/>
                  </a:lnTo>
                  <a:lnTo>
                    <a:pt x="126" y="367"/>
                  </a:lnTo>
                  <a:lnTo>
                    <a:pt x="135" y="377"/>
                  </a:lnTo>
                  <a:lnTo>
                    <a:pt x="155" y="377"/>
                  </a:lnTo>
                  <a:lnTo>
                    <a:pt x="165" y="377"/>
                  </a:lnTo>
                  <a:lnTo>
                    <a:pt x="183" y="386"/>
                  </a:lnTo>
                  <a:lnTo>
                    <a:pt x="193" y="386"/>
                  </a:lnTo>
                  <a:lnTo>
                    <a:pt x="213" y="386"/>
                  </a:lnTo>
                  <a:lnTo>
                    <a:pt x="222" y="396"/>
                  </a:lnTo>
                  <a:lnTo>
                    <a:pt x="241" y="396"/>
                  </a:lnTo>
                  <a:lnTo>
                    <a:pt x="252" y="386"/>
                  </a:lnTo>
                  <a:lnTo>
                    <a:pt x="261" y="386"/>
                  </a:lnTo>
                  <a:lnTo>
                    <a:pt x="271" y="377"/>
                  </a:lnTo>
                  <a:lnTo>
                    <a:pt x="280" y="377"/>
                  </a:lnTo>
                  <a:lnTo>
                    <a:pt x="290" y="367"/>
                  </a:lnTo>
                  <a:close/>
                </a:path>
              </a:pathLst>
            </a:custGeom>
            <a:solidFill>
              <a:srgbClr val="E07038"/>
            </a:solidFill>
            <a:ln w="9525">
              <a:noFill/>
              <a:round/>
              <a:headEnd/>
              <a:tailEnd/>
            </a:ln>
          </p:spPr>
          <p:txBody>
            <a:bodyPr>
              <a:prstTxWarp prst="textNoShape">
                <a:avLst/>
              </a:prstTxWarp>
            </a:bodyPr>
            <a:lstStyle/>
            <a:p>
              <a:endParaRPr lang="en-US"/>
            </a:p>
          </p:txBody>
        </p:sp>
        <p:sp>
          <p:nvSpPr>
            <p:cNvPr id="63553" name="Freeform 387"/>
            <p:cNvSpPr>
              <a:spLocks/>
            </p:cNvSpPr>
            <p:nvPr/>
          </p:nvSpPr>
          <p:spPr bwMode="auto">
            <a:xfrm>
              <a:off x="2376" y="3793"/>
              <a:ext cx="32" cy="40"/>
            </a:xfrm>
            <a:custGeom>
              <a:avLst/>
              <a:gdLst>
                <a:gd name="T0" fmla="*/ 241 w 260"/>
                <a:gd name="T1" fmla="*/ 290 h 320"/>
                <a:gd name="T2" fmla="*/ 251 w 260"/>
                <a:gd name="T3" fmla="*/ 271 h 320"/>
                <a:gd name="T4" fmla="*/ 260 w 260"/>
                <a:gd name="T5" fmla="*/ 262 h 320"/>
                <a:gd name="T6" fmla="*/ 260 w 260"/>
                <a:gd name="T7" fmla="*/ 232 h 320"/>
                <a:gd name="T8" fmla="*/ 241 w 260"/>
                <a:gd name="T9" fmla="*/ 214 h 320"/>
                <a:gd name="T10" fmla="*/ 221 w 260"/>
                <a:gd name="T11" fmla="*/ 203 h 320"/>
                <a:gd name="T12" fmla="*/ 202 w 260"/>
                <a:gd name="T13" fmla="*/ 194 h 320"/>
                <a:gd name="T14" fmla="*/ 193 w 260"/>
                <a:gd name="T15" fmla="*/ 175 h 320"/>
                <a:gd name="T16" fmla="*/ 173 w 260"/>
                <a:gd name="T17" fmla="*/ 165 h 320"/>
                <a:gd name="T18" fmla="*/ 163 w 260"/>
                <a:gd name="T19" fmla="*/ 145 h 320"/>
                <a:gd name="T20" fmla="*/ 145 w 260"/>
                <a:gd name="T21" fmla="*/ 136 h 320"/>
                <a:gd name="T22" fmla="*/ 135 w 260"/>
                <a:gd name="T23" fmla="*/ 117 h 320"/>
                <a:gd name="T24" fmla="*/ 125 w 260"/>
                <a:gd name="T25" fmla="*/ 97 h 320"/>
                <a:gd name="T26" fmla="*/ 115 w 260"/>
                <a:gd name="T27" fmla="*/ 78 h 320"/>
                <a:gd name="T28" fmla="*/ 106 w 260"/>
                <a:gd name="T29" fmla="*/ 58 h 320"/>
                <a:gd name="T30" fmla="*/ 106 w 260"/>
                <a:gd name="T31" fmla="*/ 39 h 320"/>
                <a:gd name="T32" fmla="*/ 106 w 260"/>
                <a:gd name="T33" fmla="*/ 20 h 320"/>
                <a:gd name="T34" fmla="*/ 106 w 260"/>
                <a:gd name="T35" fmla="*/ 0 h 320"/>
                <a:gd name="T36" fmla="*/ 87 w 260"/>
                <a:gd name="T37" fmla="*/ 0 h 320"/>
                <a:gd name="T38" fmla="*/ 67 w 260"/>
                <a:gd name="T39" fmla="*/ 0 h 320"/>
                <a:gd name="T40" fmla="*/ 57 w 260"/>
                <a:gd name="T41" fmla="*/ 10 h 320"/>
                <a:gd name="T42" fmla="*/ 48 w 260"/>
                <a:gd name="T43" fmla="*/ 30 h 320"/>
                <a:gd name="T44" fmla="*/ 28 w 260"/>
                <a:gd name="T45" fmla="*/ 49 h 320"/>
                <a:gd name="T46" fmla="*/ 19 w 260"/>
                <a:gd name="T47" fmla="*/ 58 h 320"/>
                <a:gd name="T48" fmla="*/ 9 w 260"/>
                <a:gd name="T49" fmla="*/ 78 h 320"/>
                <a:gd name="T50" fmla="*/ 9 w 260"/>
                <a:gd name="T51" fmla="*/ 97 h 320"/>
                <a:gd name="T52" fmla="*/ 0 w 260"/>
                <a:gd name="T53" fmla="*/ 117 h 320"/>
                <a:gd name="T54" fmla="*/ 0 w 260"/>
                <a:gd name="T55" fmla="*/ 136 h 320"/>
                <a:gd name="T56" fmla="*/ 0 w 260"/>
                <a:gd name="T57" fmla="*/ 156 h 320"/>
                <a:gd name="T58" fmla="*/ 9 w 260"/>
                <a:gd name="T59" fmla="*/ 175 h 320"/>
                <a:gd name="T60" fmla="*/ 9 w 260"/>
                <a:gd name="T61" fmla="*/ 194 h 320"/>
                <a:gd name="T62" fmla="*/ 19 w 260"/>
                <a:gd name="T63" fmla="*/ 214 h 320"/>
                <a:gd name="T64" fmla="*/ 28 w 260"/>
                <a:gd name="T65" fmla="*/ 232 h 320"/>
                <a:gd name="T66" fmla="*/ 48 w 260"/>
                <a:gd name="T67" fmla="*/ 251 h 320"/>
                <a:gd name="T68" fmla="*/ 67 w 260"/>
                <a:gd name="T69" fmla="*/ 271 h 320"/>
                <a:gd name="T70" fmla="*/ 87 w 260"/>
                <a:gd name="T71" fmla="*/ 290 h 320"/>
                <a:gd name="T72" fmla="*/ 106 w 260"/>
                <a:gd name="T73" fmla="*/ 301 h 320"/>
                <a:gd name="T74" fmla="*/ 135 w 260"/>
                <a:gd name="T75" fmla="*/ 301 h 320"/>
                <a:gd name="T76" fmla="*/ 154 w 260"/>
                <a:gd name="T77" fmla="*/ 310 h 320"/>
                <a:gd name="T78" fmla="*/ 183 w 260"/>
                <a:gd name="T79" fmla="*/ 320 h 320"/>
                <a:gd name="T80" fmla="*/ 202 w 260"/>
                <a:gd name="T81" fmla="*/ 310 h 320"/>
                <a:gd name="T82" fmla="*/ 212 w 260"/>
                <a:gd name="T83" fmla="*/ 301 h 320"/>
                <a:gd name="T84" fmla="*/ 232 w 260"/>
                <a:gd name="T85" fmla="*/ 301 h 320"/>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260"/>
                <a:gd name="T130" fmla="*/ 0 h 320"/>
                <a:gd name="T131" fmla="*/ 260 w 260"/>
                <a:gd name="T132" fmla="*/ 320 h 320"/>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260" h="320">
                  <a:moveTo>
                    <a:pt x="232" y="301"/>
                  </a:moveTo>
                  <a:lnTo>
                    <a:pt x="241" y="290"/>
                  </a:lnTo>
                  <a:lnTo>
                    <a:pt x="241" y="281"/>
                  </a:lnTo>
                  <a:lnTo>
                    <a:pt x="251" y="271"/>
                  </a:lnTo>
                  <a:lnTo>
                    <a:pt x="251" y="262"/>
                  </a:lnTo>
                  <a:lnTo>
                    <a:pt x="260" y="262"/>
                  </a:lnTo>
                  <a:lnTo>
                    <a:pt x="260" y="251"/>
                  </a:lnTo>
                  <a:lnTo>
                    <a:pt x="260" y="232"/>
                  </a:lnTo>
                  <a:lnTo>
                    <a:pt x="251" y="223"/>
                  </a:lnTo>
                  <a:lnTo>
                    <a:pt x="241" y="214"/>
                  </a:lnTo>
                  <a:lnTo>
                    <a:pt x="232" y="214"/>
                  </a:lnTo>
                  <a:lnTo>
                    <a:pt x="221" y="203"/>
                  </a:lnTo>
                  <a:lnTo>
                    <a:pt x="212" y="194"/>
                  </a:lnTo>
                  <a:lnTo>
                    <a:pt x="202" y="194"/>
                  </a:lnTo>
                  <a:lnTo>
                    <a:pt x="202" y="184"/>
                  </a:lnTo>
                  <a:lnTo>
                    <a:pt x="193" y="175"/>
                  </a:lnTo>
                  <a:lnTo>
                    <a:pt x="183" y="165"/>
                  </a:lnTo>
                  <a:lnTo>
                    <a:pt x="173" y="165"/>
                  </a:lnTo>
                  <a:lnTo>
                    <a:pt x="163" y="156"/>
                  </a:lnTo>
                  <a:lnTo>
                    <a:pt x="163" y="145"/>
                  </a:lnTo>
                  <a:lnTo>
                    <a:pt x="154" y="136"/>
                  </a:lnTo>
                  <a:lnTo>
                    <a:pt x="145" y="136"/>
                  </a:lnTo>
                  <a:lnTo>
                    <a:pt x="135" y="126"/>
                  </a:lnTo>
                  <a:lnTo>
                    <a:pt x="135" y="117"/>
                  </a:lnTo>
                  <a:lnTo>
                    <a:pt x="125" y="106"/>
                  </a:lnTo>
                  <a:lnTo>
                    <a:pt x="125" y="97"/>
                  </a:lnTo>
                  <a:lnTo>
                    <a:pt x="115" y="88"/>
                  </a:lnTo>
                  <a:lnTo>
                    <a:pt x="115" y="78"/>
                  </a:lnTo>
                  <a:lnTo>
                    <a:pt x="106" y="69"/>
                  </a:lnTo>
                  <a:lnTo>
                    <a:pt x="106" y="58"/>
                  </a:lnTo>
                  <a:lnTo>
                    <a:pt x="106" y="49"/>
                  </a:lnTo>
                  <a:lnTo>
                    <a:pt x="106" y="39"/>
                  </a:lnTo>
                  <a:lnTo>
                    <a:pt x="106" y="30"/>
                  </a:lnTo>
                  <a:lnTo>
                    <a:pt x="106" y="20"/>
                  </a:lnTo>
                  <a:lnTo>
                    <a:pt x="106" y="10"/>
                  </a:lnTo>
                  <a:lnTo>
                    <a:pt x="106" y="0"/>
                  </a:lnTo>
                  <a:lnTo>
                    <a:pt x="96" y="0"/>
                  </a:lnTo>
                  <a:lnTo>
                    <a:pt x="87" y="0"/>
                  </a:lnTo>
                  <a:lnTo>
                    <a:pt x="76" y="0"/>
                  </a:lnTo>
                  <a:lnTo>
                    <a:pt x="67" y="0"/>
                  </a:lnTo>
                  <a:lnTo>
                    <a:pt x="57" y="0"/>
                  </a:lnTo>
                  <a:lnTo>
                    <a:pt x="57" y="10"/>
                  </a:lnTo>
                  <a:lnTo>
                    <a:pt x="48" y="20"/>
                  </a:lnTo>
                  <a:lnTo>
                    <a:pt x="48" y="30"/>
                  </a:lnTo>
                  <a:lnTo>
                    <a:pt x="37" y="39"/>
                  </a:lnTo>
                  <a:lnTo>
                    <a:pt x="28" y="49"/>
                  </a:lnTo>
                  <a:lnTo>
                    <a:pt x="28" y="58"/>
                  </a:lnTo>
                  <a:lnTo>
                    <a:pt x="19" y="58"/>
                  </a:lnTo>
                  <a:lnTo>
                    <a:pt x="9" y="69"/>
                  </a:lnTo>
                  <a:lnTo>
                    <a:pt x="9" y="78"/>
                  </a:lnTo>
                  <a:lnTo>
                    <a:pt x="9" y="88"/>
                  </a:lnTo>
                  <a:lnTo>
                    <a:pt x="9" y="97"/>
                  </a:lnTo>
                  <a:lnTo>
                    <a:pt x="9" y="106"/>
                  </a:lnTo>
                  <a:lnTo>
                    <a:pt x="0" y="117"/>
                  </a:lnTo>
                  <a:lnTo>
                    <a:pt x="0" y="126"/>
                  </a:lnTo>
                  <a:lnTo>
                    <a:pt x="0" y="136"/>
                  </a:lnTo>
                  <a:lnTo>
                    <a:pt x="0" y="145"/>
                  </a:lnTo>
                  <a:lnTo>
                    <a:pt x="0" y="156"/>
                  </a:lnTo>
                  <a:lnTo>
                    <a:pt x="0" y="165"/>
                  </a:lnTo>
                  <a:lnTo>
                    <a:pt x="9" y="175"/>
                  </a:lnTo>
                  <a:lnTo>
                    <a:pt x="9" y="184"/>
                  </a:lnTo>
                  <a:lnTo>
                    <a:pt x="9" y="194"/>
                  </a:lnTo>
                  <a:lnTo>
                    <a:pt x="9" y="203"/>
                  </a:lnTo>
                  <a:lnTo>
                    <a:pt x="19" y="214"/>
                  </a:lnTo>
                  <a:lnTo>
                    <a:pt x="19" y="232"/>
                  </a:lnTo>
                  <a:lnTo>
                    <a:pt x="28" y="232"/>
                  </a:lnTo>
                  <a:lnTo>
                    <a:pt x="37" y="242"/>
                  </a:lnTo>
                  <a:lnTo>
                    <a:pt x="48" y="251"/>
                  </a:lnTo>
                  <a:lnTo>
                    <a:pt x="57" y="262"/>
                  </a:lnTo>
                  <a:lnTo>
                    <a:pt x="67" y="271"/>
                  </a:lnTo>
                  <a:lnTo>
                    <a:pt x="76" y="281"/>
                  </a:lnTo>
                  <a:lnTo>
                    <a:pt x="87" y="290"/>
                  </a:lnTo>
                  <a:lnTo>
                    <a:pt x="96" y="301"/>
                  </a:lnTo>
                  <a:lnTo>
                    <a:pt x="106" y="301"/>
                  </a:lnTo>
                  <a:lnTo>
                    <a:pt x="125" y="301"/>
                  </a:lnTo>
                  <a:lnTo>
                    <a:pt x="135" y="301"/>
                  </a:lnTo>
                  <a:lnTo>
                    <a:pt x="145" y="310"/>
                  </a:lnTo>
                  <a:lnTo>
                    <a:pt x="154" y="310"/>
                  </a:lnTo>
                  <a:lnTo>
                    <a:pt x="163" y="310"/>
                  </a:lnTo>
                  <a:lnTo>
                    <a:pt x="183" y="320"/>
                  </a:lnTo>
                  <a:lnTo>
                    <a:pt x="193" y="320"/>
                  </a:lnTo>
                  <a:lnTo>
                    <a:pt x="202" y="310"/>
                  </a:lnTo>
                  <a:lnTo>
                    <a:pt x="212" y="310"/>
                  </a:lnTo>
                  <a:lnTo>
                    <a:pt x="212" y="301"/>
                  </a:lnTo>
                  <a:lnTo>
                    <a:pt x="221" y="301"/>
                  </a:lnTo>
                  <a:lnTo>
                    <a:pt x="232" y="301"/>
                  </a:lnTo>
                  <a:close/>
                </a:path>
              </a:pathLst>
            </a:custGeom>
            <a:solidFill>
              <a:srgbClr val="E07038"/>
            </a:solidFill>
            <a:ln w="9525">
              <a:noFill/>
              <a:round/>
              <a:headEnd/>
              <a:tailEnd/>
            </a:ln>
          </p:spPr>
          <p:txBody>
            <a:bodyPr>
              <a:prstTxWarp prst="textNoShape">
                <a:avLst/>
              </a:prstTxWarp>
            </a:bodyPr>
            <a:lstStyle/>
            <a:p>
              <a:endParaRPr lang="en-US"/>
            </a:p>
          </p:txBody>
        </p:sp>
        <p:sp>
          <p:nvSpPr>
            <p:cNvPr id="63554" name="Freeform 388"/>
            <p:cNvSpPr>
              <a:spLocks/>
            </p:cNvSpPr>
            <p:nvPr/>
          </p:nvSpPr>
          <p:spPr bwMode="auto">
            <a:xfrm>
              <a:off x="2378" y="3799"/>
              <a:ext cx="25" cy="30"/>
            </a:xfrm>
            <a:custGeom>
              <a:avLst/>
              <a:gdLst>
                <a:gd name="T0" fmla="*/ 174 w 202"/>
                <a:gd name="T1" fmla="*/ 232 h 241"/>
                <a:gd name="T2" fmla="*/ 202 w 202"/>
                <a:gd name="T3" fmla="*/ 193 h 241"/>
                <a:gd name="T4" fmla="*/ 193 w 202"/>
                <a:gd name="T5" fmla="*/ 183 h 241"/>
                <a:gd name="T6" fmla="*/ 183 w 202"/>
                <a:gd name="T7" fmla="*/ 174 h 241"/>
                <a:gd name="T8" fmla="*/ 174 w 202"/>
                <a:gd name="T9" fmla="*/ 165 h 241"/>
                <a:gd name="T10" fmla="*/ 164 w 202"/>
                <a:gd name="T11" fmla="*/ 154 h 241"/>
                <a:gd name="T12" fmla="*/ 154 w 202"/>
                <a:gd name="T13" fmla="*/ 154 h 241"/>
                <a:gd name="T14" fmla="*/ 106 w 202"/>
                <a:gd name="T15" fmla="*/ 107 h 241"/>
                <a:gd name="T16" fmla="*/ 77 w 202"/>
                <a:gd name="T17" fmla="*/ 48 h 241"/>
                <a:gd name="T18" fmla="*/ 87 w 202"/>
                <a:gd name="T19" fmla="*/ 0 h 241"/>
                <a:gd name="T20" fmla="*/ 48 w 202"/>
                <a:gd name="T21" fmla="*/ 9 h 241"/>
                <a:gd name="T22" fmla="*/ 9 w 202"/>
                <a:gd name="T23" fmla="*/ 57 h 241"/>
                <a:gd name="T24" fmla="*/ 0 w 202"/>
                <a:gd name="T25" fmla="*/ 116 h 241"/>
                <a:gd name="T26" fmla="*/ 9 w 202"/>
                <a:gd name="T27" fmla="*/ 174 h 241"/>
                <a:gd name="T28" fmla="*/ 77 w 202"/>
                <a:gd name="T29" fmla="*/ 232 h 241"/>
                <a:gd name="T30" fmla="*/ 144 w 202"/>
                <a:gd name="T31" fmla="*/ 241 h 241"/>
                <a:gd name="T32" fmla="*/ 174 w 202"/>
                <a:gd name="T33" fmla="*/ 232 h 2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02"/>
                <a:gd name="T52" fmla="*/ 0 h 241"/>
                <a:gd name="T53" fmla="*/ 202 w 202"/>
                <a:gd name="T54" fmla="*/ 241 h 2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02" h="241">
                  <a:moveTo>
                    <a:pt x="174" y="232"/>
                  </a:moveTo>
                  <a:lnTo>
                    <a:pt x="202" y="193"/>
                  </a:lnTo>
                  <a:lnTo>
                    <a:pt x="193" y="183"/>
                  </a:lnTo>
                  <a:lnTo>
                    <a:pt x="183" y="174"/>
                  </a:lnTo>
                  <a:lnTo>
                    <a:pt x="174" y="165"/>
                  </a:lnTo>
                  <a:lnTo>
                    <a:pt x="164" y="154"/>
                  </a:lnTo>
                  <a:lnTo>
                    <a:pt x="154" y="154"/>
                  </a:lnTo>
                  <a:lnTo>
                    <a:pt x="106" y="107"/>
                  </a:lnTo>
                  <a:lnTo>
                    <a:pt x="77" y="48"/>
                  </a:lnTo>
                  <a:lnTo>
                    <a:pt x="87" y="0"/>
                  </a:lnTo>
                  <a:lnTo>
                    <a:pt x="48" y="9"/>
                  </a:lnTo>
                  <a:lnTo>
                    <a:pt x="9" y="57"/>
                  </a:lnTo>
                  <a:lnTo>
                    <a:pt x="0" y="116"/>
                  </a:lnTo>
                  <a:lnTo>
                    <a:pt x="9" y="174"/>
                  </a:lnTo>
                  <a:lnTo>
                    <a:pt x="77" y="232"/>
                  </a:lnTo>
                  <a:lnTo>
                    <a:pt x="144" y="241"/>
                  </a:lnTo>
                  <a:lnTo>
                    <a:pt x="174" y="232"/>
                  </a:lnTo>
                  <a:close/>
                </a:path>
              </a:pathLst>
            </a:custGeom>
            <a:solidFill>
              <a:srgbClr val="964C26"/>
            </a:solidFill>
            <a:ln w="9525">
              <a:noFill/>
              <a:round/>
              <a:headEnd/>
              <a:tailEnd/>
            </a:ln>
          </p:spPr>
          <p:txBody>
            <a:bodyPr>
              <a:prstTxWarp prst="textNoShape">
                <a:avLst/>
              </a:prstTxWarp>
            </a:bodyPr>
            <a:lstStyle/>
            <a:p>
              <a:endParaRPr lang="en-US"/>
            </a:p>
          </p:txBody>
        </p:sp>
        <p:sp>
          <p:nvSpPr>
            <p:cNvPr id="63555" name="Freeform 389"/>
            <p:cNvSpPr>
              <a:spLocks/>
            </p:cNvSpPr>
            <p:nvPr/>
          </p:nvSpPr>
          <p:spPr bwMode="auto">
            <a:xfrm>
              <a:off x="2438" y="3759"/>
              <a:ext cx="66" cy="79"/>
            </a:xfrm>
            <a:custGeom>
              <a:avLst/>
              <a:gdLst>
                <a:gd name="T0" fmla="*/ 464 w 522"/>
                <a:gd name="T1" fmla="*/ 591 h 629"/>
                <a:gd name="T2" fmla="*/ 522 w 522"/>
                <a:gd name="T3" fmla="*/ 494 h 629"/>
                <a:gd name="T4" fmla="*/ 503 w 522"/>
                <a:gd name="T5" fmla="*/ 474 h 629"/>
                <a:gd name="T6" fmla="*/ 493 w 522"/>
                <a:gd name="T7" fmla="*/ 455 h 629"/>
                <a:gd name="T8" fmla="*/ 473 w 522"/>
                <a:gd name="T9" fmla="*/ 436 h 629"/>
                <a:gd name="T10" fmla="*/ 454 w 522"/>
                <a:gd name="T11" fmla="*/ 416 h 629"/>
                <a:gd name="T12" fmla="*/ 434 w 522"/>
                <a:gd name="T13" fmla="*/ 407 h 629"/>
                <a:gd name="T14" fmla="*/ 425 w 522"/>
                <a:gd name="T15" fmla="*/ 397 h 629"/>
                <a:gd name="T16" fmla="*/ 415 w 522"/>
                <a:gd name="T17" fmla="*/ 388 h 629"/>
                <a:gd name="T18" fmla="*/ 289 w 522"/>
                <a:gd name="T19" fmla="*/ 271 h 629"/>
                <a:gd name="T20" fmla="*/ 213 w 522"/>
                <a:gd name="T21" fmla="*/ 126 h 629"/>
                <a:gd name="T22" fmla="*/ 222 w 522"/>
                <a:gd name="T23" fmla="*/ 0 h 629"/>
                <a:gd name="T24" fmla="*/ 126 w 522"/>
                <a:gd name="T25" fmla="*/ 11 h 629"/>
                <a:gd name="T26" fmla="*/ 29 w 522"/>
                <a:gd name="T27" fmla="*/ 146 h 629"/>
                <a:gd name="T28" fmla="*/ 0 w 522"/>
                <a:gd name="T29" fmla="*/ 301 h 629"/>
                <a:gd name="T30" fmla="*/ 38 w 522"/>
                <a:gd name="T31" fmla="*/ 455 h 629"/>
                <a:gd name="T32" fmla="*/ 193 w 522"/>
                <a:gd name="T33" fmla="*/ 591 h 629"/>
                <a:gd name="T34" fmla="*/ 377 w 522"/>
                <a:gd name="T35" fmla="*/ 629 h 629"/>
                <a:gd name="T36" fmla="*/ 464 w 522"/>
                <a:gd name="T37" fmla="*/ 591 h 62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22"/>
                <a:gd name="T58" fmla="*/ 0 h 629"/>
                <a:gd name="T59" fmla="*/ 522 w 522"/>
                <a:gd name="T60" fmla="*/ 629 h 62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22" h="629">
                  <a:moveTo>
                    <a:pt x="464" y="591"/>
                  </a:moveTo>
                  <a:lnTo>
                    <a:pt x="522" y="494"/>
                  </a:lnTo>
                  <a:lnTo>
                    <a:pt x="503" y="474"/>
                  </a:lnTo>
                  <a:lnTo>
                    <a:pt x="493" y="455"/>
                  </a:lnTo>
                  <a:lnTo>
                    <a:pt x="473" y="436"/>
                  </a:lnTo>
                  <a:lnTo>
                    <a:pt x="454" y="416"/>
                  </a:lnTo>
                  <a:lnTo>
                    <a:pt x="434" y="407"/>
                  </a:lnTo>
                  <a:lnTo>
                    <a:pt x="425" y="397"/>
                  </a:lnTo>
                  <a:lnTo>
                    <a:pt x="415" y="388"/>
                  </a:lnTo>
                  <a:lnTo>
                    <a:pt x="289" y="271"/>
                  </a:lnTo>
                  <a:lnTo>
                    <a:pt x="213" y="126"/>
                  </a:lnTo>
                  <a:lnTo>
                    <a:pt x="222" y="0"/>
                  </a:lnTo>
                  <a:lnTo>
                    <a:pt x="126" y="11"/>
                  </a:lnTo>
                  <a:lnTo>
                    <a:pt x="29" y="146"/>
                  </a:lnTo>
                  <a:lnTo>
                    <a:pt x="0" y="301"/>
                  </a:lnTo>
                  <a:lnTo>
                    <a:pt x="38" y="455"/>
                  </a:lnTo>
                  <a:lnTo>
                    <a:pt x="193" y="591"/>
                  </a:lnTo>
                  <a:lnTo>
                    <a:pt x="377" y="629"/>
                  </a:lnTo>
                  <a:lnTo>
                    <a:pt x="464" y="591"/>
                  </a:lnTo>
                  <a:close/>
                </a:path>
              </a:pathLst>
            </a:custGeom>
            <a:solidFill>
              <a:srgbClr val="E07038"/>
            </a:solidFill>
            <a:ln w="9525">
              <a:noFill/>
              <a:round/>
              <a:headEnd/>
              <a:tailEnd/>
            </a:ln>
          </p:spPr>
          <p:txBody>
            <a:bodyPr>
              <a:prstTxWarp prst="textNoShape">
                <a:avLst/>
              </a:prstTxWarp>
            </a:bodyPr>
            <a:lstStyle/>
            <a:p>
              <a:endParaRPr lang="en-US"/>
            </a:p>
          </p:txBody>
        </p:sp>
        <p:sp>
          <p:nvSpPr>
            <p:cNvPr id="63556" name="Freeform 390"/>
            <p:cNvSpPr>
              <a:spLocks/>
            </p:cNvSpPr>
            <p:nvPr/>
          </p:nvSpPr>
          <p:spPr bwMode="auto">
            <a:xfrm>
              <a:off x="2441" y="3766"/>
              <a:ext cx="58" cy="69"/>
            </a:xfrm>
            <a:custGeom>
              <a:avLst/>
              <a:gdLst>
                <a:gd name="T0" fmla="*/ 414 w 464"/>
                <a:gd name="T1" fmla="*/ 502 h 551"/>
                <a:gd name="T2" fmla="*/ 425 w 464"/>
                <a:gd name="T3" fmla="*/ 483 h 551"/>
                <a:gd name="T4" fmla="*/ 434 w 464"/>
                <a:gd name="T5" fmla="*/ 463 h 551"/>
                <a:gd name="T6" fmla="*/ 453 w 464"/>
                <a:gd name="T7" fmla="*/ 444 h 551"/>
                <a:gd name="T8" fmla="*/ 444 w 464"/>
                <a:gd name="T9" fmla="*/ 415 h 551"/>
                <a:gd name="T10" fmla="*/ 414 w 464"/>
                <a:gd name="T11" fmla="*/ 377 h 551"/>
                <a:gd name="T12" fmla="*/ 386 w 464"/>
                <a:gd name="T13" fmla="*/ 348 h 551"/>
                <a:gd name="T14" fmla="*/ 357 w 464"/>
                <a:gd name="T15" fmla="*/ 329 h 551"/>
                <a:gd name="T16" fmla="*/ 328 w 464"/>
                <a:gd name="T17" fmla="*/ 309 h 551"/>
                <a:gd name="T18" fmla="*/ 308 w 464"/>
                <a:gd name="T19" fmla="*/ 281 h 551"/>
                <a:gd name="T20" fmla="*/ 280 w 464"/>
                <a:gd name="T21" fmla="*/ 261 h 551"/>
                <a:gd name="T22" fmla="*/ 251 w 464"/>
                <a:gd name="T23" fmla="*/ 232 h 551"/>
                <a:gd name="T24" fmla="*/ 232 w 464"/>
                <a:gd name="T25" fmla="*/ 203 h 551"/>
                <a:gd name="T26" fmla="*/ 221 w 464"/>
                <a:gd name="T27" fmla="*/ 164 h 551"/>
                <a:gd name="T28" fmla="*/ 202 w 464"/>
                <a:gd name="T29" fmla="*/ 136 h 551"/>
                <a:gd name="T30" fmla="*/ 183 w 464"/>
                <a:gd name="T31" fmla="*/ 106 h 551"/>
                <a:gd name="T32" fmla="*/ 183 w 464"/>
                <a:gd name="T33" fmla="*/ 77 h 551"/>
                <a:gd name="T34" fmla="*/ 193 w 464"/>
                <a:gd name="T35" fmla="*/ 48 h 551"/>
                <a:gd name="T36" fmla="*/ 193 w 464"/>
                <a:gd name="T37" fmla="*/ 29 h 551"/>
                <a:gd name="T38" fmla="*/ 193 w 464"/>
                <a:gd name="T39" fmla="*/ 0 h 551"/>
                <a:gd name="T40" fmla="*/ 173 w 464"/>
                <a:gd name="T41" fmla="*/ 0 h 551"/>
                <a:gd name="T42" fmla="*/ 154 w 464"/>
                <a:gd name="T43" fmla="*/ 0 h 551"/>
                <a:gd name="T44" fmla="*/ 135 w 464"/>
                <a:gd name="T45" fmla="*/ 0 h 551"/>
                <a:gd name="T46" fmla="*/ 106 w 464"/>
                <a:gd name="T47" fmla="*/ 0 h 551"/>
                <a:gd name="T48" fmla="*/ 87 w 464"/>
                <a:gd name="T49" fmla="*/ 39 h 551"/>
                <a:gd name="T50" fmla="*/ 67 w 464"/>
                <a:gd name="T51" fmla="*/ 67 h 551"/>
                <a:gd name="T52" fmla="*/ 48 w 464"/>
                <a:gd name="T53" fmla="*/ 97 h 551"/>
                <a:gd name="T54" fmla="*/ 28 w 464"/>
                <a:gd name="T55" fmla="*/ 125 h 551"/>
                <a:gd name="T56" fmla="*/ 18 w 464"/>
                <a:gd name="T57" fmla="*/ 164 h 551"/>
                <a:gd name="T58" fmla="*/ 9 w 464"/>
                <a:gd name="T59" fmla="*/ 193 h 551"/>
                <a:gd name="T60" fmla="*/ 9 w 464"/>
                <a:gd name="T61" fmla="*/ 222 h 551"/>
                <a:gd name="T62" fmla="*/ 0 w 464"/>
                <a:gd name="T63" fmla="*/ 261 h 551"/>
                <a:gd name="T64" fmla="*/ 9 w 464"/>
                <a:gd name="T65" fmla="*/ 290 h 551"/>
                <a:gd name="T66" fmla="*/ 18 w 464"/>
                <a:gd name="T67" fmla="*/ 329 h 551"/>
                <a:gd name="T68" fmla="*/ 28 w 464"/>
                <a:gd name="T69" fmla="*/ 357 h 551"/>
                <a:gd name="T70" fmla="*/ 37 w 464"/>
                <a:gd name="T71" fmla="*/ 396 h 551"/>
                <a:gd name="T72" fmla="*/ 67 w 464"/>
                <a:gd name="T73" fmla="*/ 426 h 551"/>
                <a:gd name="T74" fmla="*/ 106 w 464"/>
                <a:gd name="T75" fmla="*/ 454 h 551"/>
                <a:gd name="T76" fmla="*/ 135 w 464"/>
                <a:gd name="T77" fmla="*/ 483 h 551"/>
                <a:gd name="T78" fmla="*/ 173 w 464"/>
                <a:gd name="T79" fmla="*/ 513 h 551"/>
                <a:gd name="T80" fmla="*/ 212 w 464"/>
                <a:gd name="T81" fmla="*/ 522 h 551"/>
                <a:gd name="T82" fmla="*/ 251 w 464"/>
                <a:gd name="T83" fmla="*/ 532 h 551"/>
                <a:gd name="T84" fmla="*/ 289 w 464"/>
                <a:gd name="T85" fmla="*/ 541 h 551"/>
                <a:gd name="T86" fmla="*/ 328 w 464"/>
                <a:gd name="T87" fmla="*/ 551 h 551"/>
                <a:gd name="T88" fmla="*/ 347 w 464"/>
                <a:gd name="T89" fmla="*/ 541 h 551"/>
                <a:gd name="T90" fmla="*/ 366 w 464"/>
                <a:gd name="T91" fmla="*/ 532 h 551"/>
                <a:gd name="T92" fmla="*/ 386 w 464"/>
                <a:gd name="T93" fmla="*/ 522 h 551"/>
                <a:gd name="T94" fmla="*/ 405 w 464"/>
                <a:gd name="T95" fmla="*/ 513 h 551"/>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64"/>
                <a:gd name="T145" fmla="*/ 0 h 551"/>
                <a:gd name="T146" fmla="*/ 464 w 464"/>
                <a:gd name="T147" fmla="*/ 551 h 551"/>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64" h="551">
                  <a:moveTo>
                    <a:pt x="405" y="513"/>
                  </a:moveTo>
                  <a:lnTo>
                    <a:pt x="414" y="502"/>
                  </a:lnTo>
                  <a:lnTo>
                    <a:pt x="414" y="493"/>
                  </a:lnTo>
                  <a:lnTo>
                    <a:pt x="425" y="483"/>
                  </a:lnTo>
                  <a:lnTo>
                    <a:pt x="434" y="474"/>
                  </a:lnTo>
                  <a:lnTo>
                    <a:pt x="434" y="463"/>
                  </a:lnTo>
                  <a:lnTo>
                    <a:pt x="444" y="454"/>
                  </a:lnTo>
                  <a:lnTo>
                    <a:pt x="453" y="444"/>
                  </a:lnTo>
                  <a:lnTo>
                    <a:pt x="464" y="435"/>
                  </a:lnTo>
                  <a:lnTo>
                    <a:pt x="444" y="415"/>
                  </a:lnTo>
                  <a:lnTo>
                    <a:pt x="425" y="396"/>
                  </a:lnTo>
                  <a:lnTo>
                    <a:pt x="414" y="377"/>
                  </a:lnTo>
                  <a:lnTo>
                    <a:pt x="395" y="368"/>
                  </a:lnTo>
                  <a:lnTo>
                    <a:pt x="386" y="348"/>
                  </a:lnTo>
                  <a:lnTo>
                    <a:pt x="366" y="338"/>
                  </a:lnTo>
                  <a:lnTo>
                    <a:pt x="357" y="329"/>
                  </a:lnTo>
                  <a:lnTo>
                    <a:pt x="347" y="318"/>
                  </a:lnTo>
                  <a:lnTo>
                    <a:pt x="328" y="309"/>
                  </a:lnTo>
                  <a:lnTo>
                    <a:pt x="318" y="300"/>
                  </a:lnTo>
                  <a:lnTo>
                    <a:pt x="308" y="281"/>
                  </a:lnTo>
                  <a:lnTo>
                    <a:pt x="289" y="270"/>
                  </a:lnTo>
                  <a:lnTo>
                    <a:pt x="280" y="261"/>
                  </a:lnTo>
                  <a:lnTo>
                    <a:pt x="260" y="242"/>
                  </a:lnTo>
                  <a:lnTo>
                    <a:pt x="251" y="232"/>
                  </a:lnTo>
                  <a:lnTo>
                    <a:pt x="241" y="212"/>
                  </a:lnTo>
                  <a:lnTo>
                    <a:pt x="232" y="203"/>
                  </a:lnTo>
                  <a:lnTo>
                    <a:pt x="221" y="184"/>
                  </a:lnTo>
                  <a:lnTo>
                    <a:pt x="221" y="164"/>
                  </a:lnTo>
                  <a:lnTo>
                    <a:pt x="212" y="155"/>
                  </a:lnTo>
                  <a:lnTo>
                    <a:pt x="202" y="136"/>
                  </a:lnTo>
                  <a:lnTo>
                    <a:pt x="193" y="125"/>
                  </a:lnTo>
                  <a:lnTo>
                    <a:pt x="183" y="106"/>
                  </a:lnTo>
                  <a:lnTo>
                    <a:pt x="183" y="87"/>
                  </a:lnTo>
                  <a:lnTo>
                    <a:pt x="183" y="77"/>
                  </a:lnTo>
                  <a:lnTo>
                    <a:pt x="193" y="67"/>
                  </a:lnTo>
                  <a:lnTo>
                    <a:pt x="193" y="48"/>
                  </a:lnTo>
                  <a:lnTo>
                    <a:pt x="193" y="39"/>
                  </a:lnTo>
                  <a:lnTo>
                    <a:pt x="193" y="29"/>
                  </a:lnTo>
                  <a:lnTo>
                    <a:pt x="193" y="10"/>
                  </a:lnTo>
                  <a:lnTo>
                    <a:pt x="193" y="0"/>
                  </a:lnTo>
                  <a:lnTo>
                    <a:pt x="183" y="0"/>
                  </a:lnTo>
                  <a:lnTo>
                    <a:pt x="173" y="0"/>
                  </a:lnTo>
                  <a:lnTo>
                    <a:pt x="163" y="0"/>
                  </a:lnTo>
                  <a:lnTo>
                    <a:pt x="154" y="0"/>
                  </a:lnTo>
                  <a:lnTo>
                    <a:pt x="144" y="0"/>
                  </a:lnTo>
                  <a:lnTo>
                    <a:pt x="135" y="0"/>
                  </a:lnTo>
                  <a:lnTo>
                    <a:pt x="125" y="0"/>
                  </a:lnTo>
                  <a:lnTo>
                    <a:pt x="106" y="0"/>
                  </a:lnTo>
                  <a:lnTo>
                    <a:pt x="96" y="19"/>
                  </a:lnTo>
                  <a:lnTo>
                    <a:pt x="87" y="39"/>
                  </a:lnTo>
                  <a:lnTo>
                    <a:pt x="76" y="48"/>
                  </a:lnTo>
                  <a:lnTo>
                    <a:pt x="67" y="67"/>
                  </a:lnTo>
                  <a:lnTo>
                    <a:pt x="57" y="77"/>
                  </a:lnTo>
                  <a:lnTo>
                    <a:pt x="48" y="97"/>
                  </a:lnTo>
                  <a:lnTo>
                    <a:pt x="37" y="116"/>
                  </a:lnTo>
                  <a:lnTo>
                    <a:pt x="28" y="125"/>
                  </a:lnTo>
                  <a:lnTo>
                    <a:pt x="18" y="145"/>
                  </a:lnTo>
                  <a:lnTo>
                    <a:pt x="18" y="164"/>
                  </a:lnTo>
                  <a:lnTo>
                    <a:pt x="18" y="174"/>
                  </a:lnTo>
                  <a:lnTo>
                    <a:pt x="9" y="193"/>
                  </a:lnTo>
                  <a:lnTo>
                    <a:pt x="9" y="212"/>
                  </a:lnTo>
                  <a:lnTo>
                    <a:pt x="9" y="222"/>
                  </a:lnTo>
                  <a:lnTo>
                    <a:pt x="0" y="242"/>
                  </a:lnTo>
                  <a:lnTo>
                    <a:pt x="0" y="261"/>
                  </a:lnTo>
                  <a:lnTo>
                    <a:pt x="0" y="270"/>
                  </a:lnTo>
                  <a:lnTo>
                    <a:pt x="9" y="290"/>
                  </a:lnTo>
                  <a:lnTo>
                    <a:pt x="9" y="309"/>
                  </a:lnTo>
                  <a:lnTo>
                    <a:pt x="18" y="329"/>
                  </a:lnTo>
                  <a:lnTo>
                    <a:pt x="18" y="348"/>
                  </a:lnTo>
                  <a:lnTo>
                    <a:pt x="28" y="357"/>
                  </a:lnTo>
                  <a:lnTo>
                    <a:pt x="28" y="377"/>
                  </a:lnTo>
                  <a:lnTo>
                    <a:pt x="37" y="396"/>
                  </a:lnTo>
                  <a:lnTo>
                    <a:pt x="57" y="415"/>
                  </a:lnTo>
                  <a:lnTo>
                    <a:pt x="67" y="426"/>
                  </a:lnTo>
                  <a:lnTo>
                    <a:pt x="87" y="444"/>
                  </a:lnTo>
                  <a:lnTo>
                    <a:pt x="106" y="454"/>
                  </a:lnTo>
                  <a:lnTo>
                    <a:pt x="125" y="474"/>
                  </a:lnTo>
                  <a:lnTo>
                    <a:pt x="135" y="483"/>
                  </a:lnTo>
                  <a:lnTo>
                    <a:pt x="154" y="502"/>
                  </a:lnTo>
                  <a:lnTo>
                    <a:pt x="173" y="513"/>
                  </a:lnTo>
                  <a:lnTo>
                    <a:pt x="193" y="522"/>
                  </a:lnTo>
                  <a:lnTo>
                    <a:pt x="212" y="522"/>
                  </a:lnTo>
                  <a:lnTo>
                    <a:pt x="232" y="532"/>
                  </a:lnTo>
                  <a:lnTo>
                    <a:pt x="251" y="532"/>
                  </a:lnTo>
                  <a:lnTo>
                    <a:pt x="269" y="541"/>
                  </a:lnTo>
                  <a:lnTo>
                    <a:pt x="289" y="541"/>
                  </a:lnTo>
                  <a:lnTo>
                    <a:pt x="308" y="541"/>
                  </a:lnTo>
                  <a:lnTo>
                    <a:pt x="328" y="551"/>
                  </a:lnTo>
                  <a:lnTo>
                    <a:pt x="338" y="541"/>
                  </a:lnTo>
                  <a:lnTo>
                    <a:pt x="347" y="541"/>
                  </a:lnTo>
                  <a:lnTo>
                    <a:pt x="357" y="532"/>
                  </a:lnTo>
                  <a:lnTo>
                    <a:pt x="366" y="532"/>
                  </a:lnTo>
                  <a:lnTo>
                    <a:pt x="377" y="522"/>
                  </a:lnTo>
                  <a:lnTo>
                    <a:pt x="386" y="522"/>
                  </a:lnTo>
                  <a:lnTo>
                    <a:pt x="395" y="522"/>
                  </a:lnTo>
                  <a:lnTo>
                    <a:pt x="405" y="513"/>
                  </a:lnTo>
                  <a:close/>
                </a:path>
              </a:pathLst>
            </a:custGeom>
            <a:solidFill>
              <a:srgbClr val="E07038"/>
            </a:solidFill>
            <a:ln w="9525">
              <a:noFill/>
              <a:round/>
              <a:headEnd/>
              <a:tailEnd/>
            </a:ln>
          </p:spPr>
          <p:txBody>
            <a:bodyPr>
              <a:prstTxWarp prst="textNoShape">
                <a:avLst/>
              </a:prstTxWarp>
            </a:bodyPr>
            <a:lstStyle/>
            <a:p>
              <a:endParaRPr lang="en-US"/>
            </a:p>
          </p:txBody>
        </p:sp>
        <p:sp>
          <p:nvSpPr>
            <p:cNvPr id="63557" name="Freeform 391"/>
            <p:cNvSpPr>
              <a:spLocks/>
            </p:cNvSpPr>
            <p:nvPr/>
          </p:nvSpPr>
          <p:spPr bwMode="auto">
            <a:xfrm>
              <a:off x="2443" y="3774"/>
              <a:ext cx="50" cy="59"/>
            </a:xfrm>
            <a:custGeom>
              <a:avLst/>
              <a:gdLst>
                <a:gd name="T0" fmla="*/ 359 w 396"/>
                <a:gd name="T1" fmla="*/ 425 h 474"/>
                <a:gd name="T2" fmla="*/ 368 w 396"/>
                <a:gd name="T3" fmla="*/ 405 h 474"/>
                <a:gd name="T4" fmla="*/ 387 w 396"/>
                <a:gd name="T5" fmla="*/ 386 h 474"/>
                <a:gd name="T6" fmla="*/ 396 w 396"/>
                <a:gd name="T7" fmla="*/ 368 h 474"/>
                <a:gd name="T8" fmla="*/ 368 w 396"/>
                <a:gd name="T9" fmla="*/ 338 h 474"/>
                <a:gd name="T10" fmla="*/ 339 w 396"/>
                <a:gd name="T11" fmla="*/ 310 h 474"/>
                <a:gd name="T12" fmla="*/ 320 w 396"/>
                <a:gd name="T13" fmla="*/ 290 h 474"/>
                <a:gd name="T14" fmla="*/ 300 w 396"/>
                <a:gd name="T15" fmla="*/ 271 h 474"/>
                <a:gd name="T16" fmla="*/ 271 w 396"/>
                <a:gd name="T17" fmla="*/ 251 h 474"/>
                <a:gd name="T18" fmla="*/ 251 w 396"/>
                <a:gd name="T19" fmla="*/ 232 h 474"/>
                <a:gd name="T20" fmla="*/ 233 w 396"/>
                <a:gd name="T21" fmla="*/ 203 h 474"/>
                <a:gd name="T22" fmla="*/ 214 w 396"/>
                <a:gd name="T23" fmla="*/ 184 h 474"/>
                <a:gd name="T24" fmla="*/ 194 w 396"/>
                <a:gd name="T25" fmla="*/ 154 h 474"/>
                <a:gd name="T26" fmla="*/ 184 w 396"/>
                <a:gd name="T27" fmla="*/ 126 h 474"/>
                <a:gd name="T28" fmla="*/ 165 w 396"/>
                <a:gd name="T29" fmla="*/ 97 h 474"/>
                <a:gd name="T30" fmla="*/ 165 w 396"/>
                <a:gd name="T31" fmla="*/ 78 h 474"/>
                <a:gd name="T32" fmla="*/ 165 w 396"/>
                <a:gd name="T33" fmla="*/ 48 h 474"/>
                <a:gd name="T34" fmla="*/ 165 w 396"/>
                <a:gd name="T35" fmla="*/ 29 h 474"/>
                <a:gd name="T36" fmla="*/ 165 w 396"/>
                <a:gd name="T37" fmla="*/ 9 h 474"/>
                <a:gd name="T38" fmla="*/ 155 w 396"/>
                <a:gd name="T39" fmla="*/ 0 h 474"/>
                <a:gd name="T40" fmla="*/ 136 w 396"/>
                <a:gd name="T41" fmla="*/ 0 h 474"/>
                <a:gd name="T42" fmla="*/ 117 w 396"/>
                <a:gd name="T43" fmla="*/ 0 h 474"/>
                <a:gd name="T44" fmla="*/ 97 w 396"/>
                <a:gd name="T45" fmla="*/ 0 h 474"/>
                <a:gd name="T46" fmla="*/ 78 w 396"/>
                <a:gd name="T47" fmla="*/ 29 h 474"/>
                <a:gd name="T48" fmla="*/ 58 w 396"/>
                <a:gd name="T49" fmla="*/ 58 h 474"/>
                <a:gd name="T50" fmla="*/ 39 w 396"/>
                <a:gd name="T51" fmla="*/ 78 h 474"/>
                <a:gd name="T52" fmla="*/ 19 w 396"/>
                <a:gd name="T53" fmla="*/ 106 h 474"/>
                <a:gd name="T54" fmla="*/ 19 w 396"/>
                <a:gd name="T55" fmla="*/ 135 h 474"/>
                <a:gd name="T56" fmla="*/ 10 w 396"/>
                <a:gd name="T57" fmla="*/ 164 h 474"/>
                <a:gd name="T58" fmla="*/ 10 w 396"/>
                <a:gd name="T59" fmla="*/ 193 h 474"/>
                <a:gd name="T60" fmla="*/ 0 w 396"/>
                <a:gd name="T61" fmla="*/ 223 h 474"/>
                <a:gd name="T62" fmla="*/ 10 w 396"/>
                <a:gd name="T63" fmla="*/ 251 h 474"/>
                <a:gd name="T64" fmla="*/ 19 w 396"/>
                <a:gd name="T65" fmla="*/ 280 h 474"/>
                <a:gd name="T66" fmla="*/ 19 w 396"/>
                <a:gd name="T67" fmla="*/ 310 h 474"/>
                <a:gd name="T68" fmla="*/ 30 w 396"/>
                <a:gd name="T69" fmla="*/ 338 h 474"/>
                <a:gd name="T70" fmla="*/ 58 w 396"/>
                <a:gd name="T71" fmla="*/ 357 h 474"/>
                <a:gd name="T72" fmla="*/ 88 w 396"/>
                <a:gd name="T73" fmla="*/ 386 h 474"/>
                <a:gd name="T74" fmla="*/ 117 w 396"/>
                <a:gd name="T75" fmla="*/ 416 h 474"/>
                <a:gd name="T76" fmla="*/ 145 w 396"/>
                <a:gd name="T77" fmla="*/ 435 h 474"/>
                <a:gd name="T78" fmla="*/ 184 w 396"/>
                <a:gd name="T79" fmla="*/ 444 h 474"/>
                <a:gd name="T80" fmla="*/ 214 w 396"/>
                <a:gd name="T81" fmla="*/ 455 h 474"/>
                <a:gd name="T82" fmla="*/ 251 w 396"/>
                <a:gd name="T83" fmla="*/ 464 h 474"/>
                <a:gd name="T84" fmla="*/ 290 w 396"/>
                <a:gd name="T85" fmla="*/ 474 h 474"/>
                <a:gd name="T86" fmla="*/ 300 w 396"/>
                <a:gd name="T87" fmla="*/ 464 h 474"/>
                <a:gd name="T88" fmla="*/ 320 w 396"/>
                <a:gd name="T89" fmla="*/ 455 h 474"/>
                <a:gd name="T90" fmla="*/ 339 w 396"/>
                <a:gd name="T91" fmla="*/ 444 h 474"/>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396"/>
                <a:gd name="T139" fmla="*/ 0 h 474"/>
                <a:gd name="T140" fmla="*/ 396 w 396"/>
                <a:gd name="T141" fmla="*/ 474 h 474"/>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396" h="474">
                  <a:moveTo>
                    <a:pt x="348" y="435"/>
                  </a:moveTo>
                  <a:lnTo>
                    <a:pt x="359" y="425"/>
                  </a:lnTo>
                  <a:lnTo>
                    <a:pt x="359" y="416"/>
                  </a:lnTo>
                  <a:lnTo>
                    <a:pt x="368" y="405"/>
                  </a:lnTo>
                  <a:lnTo>
                    <a:pt x="377" y="396"/>
                  </a:lnTo>
                  <a:lnTo>
                    <a:pt x="387" y="386"/>
                  </a:lnTo>
                  <a:lnTo>
                    <a:pt x="387" y="377"/>
                  </a:lnTo>
                  <a:lnTo>
                    <a:pt x="396" y="368"/>
                  </a:lnTo>
                  <a:lnTo>
                    <a:pt x="387" y="348"/>
                  </a:lnTo>
                  <a:lnTo>
                    <a:pt x="368" y="338"/>
                  </a:lnTo>
                  <a:lnTo>
                    <a:pt x="359" y="319"/>
                  </a:lnTo>
                  <a:lnTo>
                    <a:pt x="339" y="310"/>
                  </a:lnTo>
                  <a:lnTo>
                    <a:pt x="329" y="299"/>
                  </a:lnTo>
                  <a:lnTo>
                    <a:pt x="320" y="290"/>
                  </a:lnTo>
                  <a:lnTo>
                    <a:pt x="310" y="280"/>
                  </a:lnTo>
                  <a:lnTo>
                    <a:pt x="300" y="271"/>
                  </a:lnTo>
                  <a:lnTo>
                    <a:pt x="290" y="260"/>
                  </a:lnTo>
                  <a:lnTo>
                    <a:pt x="271" y="251"/>
                  </a:lnTo>
                  <a:lnTo>
                    <a:pt x="262" y="242"/>
                  </a:lnTo>
                  <a:lnTo>
                    <a:pt x="251" y="232"/>
                  </a:lnTo>
                  <a:lnTo>
                    <a:pt x="242" y="212"/>
                  </a:lnTo>
                  <a:lnTo>
                    <a:pt x="233" y="203"/>
                  </a:lnTo>
                  <a:lnTo>
                    <a:pt x="214" y="193"/>
                  </a:lnTo>
                  <a:lnTo>
                    <a:pt x="214" y="184"/>
                  </a:lnTo>
                  <a:lnTo>
                    <a:pt x="203" y="164"/>
                  </a:lnTo>
                  <a:lnTo>
                    <a:pt x="194" y="154"/>
                  </a:lnTo>
                  <a:lnTo>
                    <a:pt x="184" y="145"/>
                  </a:lnTo>
                  <a:lnTo>
                    <a:pt x="184" y="126"/>
                  </a:lnTo>
                  <a:lnTo>
                    <a:pt x="175" y="116"/>
                  </a:lnTo>
                  <a:lnTo>
                    <a:pt x="165" y="97"/>
                  </a:lnTo>
                  <a:lnTo>
                    <a:pt x="165" y="87"/>
                  </a:lnTo>
                  <a:lnTo>
                    <a:pt x="165" y="78"/>
                  </a:lnTo>
                  <a:lnTo>
                    <a:pt x="165" y="67"/>
                  </a:lnTo>
                  <a:lnTo>
                    <a:pt x="165" y="48"/>
                  </a:lnTo>
                  <a:lnTo>
                    <a:pt x="165" y="39"/>
                  </a:lnTo>
                  <a:lnTo>
                    <a:pt x="165" y="29"/>
                  </a:lnTo>
                  <a:lnTo>
                    <a:pt x="165" y="19"/>
                  </a:lnTo>
                  <a:lnTo>
                    <a:pt x="165" y="9"/>
                  </a:lnTo>
                  <a:lnTo>
                    <a:pt x="165" y="0"/>
                  </a:lnTo>
                  <a:lnTo>
                    <a:pt x="155" y="0"/>
                  </a:lnTo>
                  <a:lnTo>
                    <a:pt x="145" y="0"/>
                  </a:lnTo>
                  <a:lnTo>
                    <a:pt x="136" y="0"/>
                  </a:lnTo>
                  <a:lnTo>
                    <a:pt x="126" y="0"/>
                  </a:lnTo>
                  <a:lnTo>
                    <a:pt x="117" y="0"/>
                  </a:lnTo>
                  <a:lnTo>
                    <a:pt x="107" y="0"/>
                  </a:lnTo>
                  <a:lnTo>
                    <a:pt x="97" y="0"/>
                  </a:lnTo>
                  <a:lnTo>
                    <a:pt x="88" y="9"/>
                  </a:lnTo>
                  <a:lnTo>
                    <a:pt x="78" y="29"/>
                  </a:lnTo>
                  <a:lnTo>
                    <a:pt x="69" y="39"/>
                  </a:lnTo>
                  <a:lnTo>
                    <a:pt x="58" y="58"/>
                  </a:lnTo>
                  <a:lnTo>
                    <a:pt x="49" y="67"/>
                  </a:lnTo>
                  <a:lnTo>
                    <a:pt x="39" y="78"/>
                  </a:lnTo>
                  <a:lnTo>
                    <a:pt x="30" y="97"/>
                  </a:lnTo>
                  <a:lnTo>
                    <a:pt x="19" y="106"/>
                  </a:lnTo>
                  <a:lnTo>
                    <a:pt x="19" y="116"/>
                  </a:lnTo>
                  <a:lnTo>
                    <a:pt x="19" y="135"/>
                  </a:lnTo>
                  <a:lnTo>
                    <a:pt x="10" y="145"/>
                  </a:lnTo>
                  <a:lnTo>
                    <a:pt x="10" y="164"/>
                  </a:lnTo>
                  <a:lnTo>
                    <a:pt x="10" y="174"/>
                  </a:lnTo>
                  <a:lnTo>
                    <a:pt x="10" y="193"/>
                  </a:lnTo>
                  <a:lnTo>
                    <a:pt x="0" y="203"/>
                  </a:lnTo>
                  <a:lnTo>
                    <a:pt x="0" y="223"/>
                  </a:lnTo>
                  <a:lnTo>
                    <a:pt x="0" y="232"/>
                  </a:lnTo>
                  <a:lnTo>
                    <a:pt x="10" y="251"/>
                  </a:lnTo>
                  <a:lnTo>
                    <a:pt x="10" y="260"/>
                  </a:lnTo>
                  <a:lnTo>
                    <a:pt x="19" y="280"/>
                  </a:lnTo>
                  <a:lnTo>
                    <a:pt x="19" y="290"/>
                  </a:lnTo>
                  <a:lnTo>
                    <a:pt x="19" y="310"/>
                  </a:lnTo>
                  <a:lnTo>
                    <a:pt x="30" y="319"/>
                  </a:lnTo>
                  <a:lnTo>
                    <a:pt x="30" y="338"/>
                  </a:lnTo>
                  <a:lnTo>
                    <a:pt x="49" y="348"/>
                  </a:lnTo>
                  <a:lnTo>
                    <a:pt x="58" y="357"/>
                  </a:lnTo>
                  <a:lnTo>
                    <a:pt x="78" y="377"/>
                  </a:lnTo>
                  <a:lnTo>
                    <a:pt x="88" y="386"/>
                  </a:lnTo>
                  <a:lnTo>
                    <a:pt x="107" y="396"/>
                  </a:lnTo>
                  <a:lnTo>
                    <a:pt x="117" y="416"/>
                  </a:lnTo>
                  <a:lnTo>
                    <a:pt x="136" y="425"/>
                  </a:lnTo>
                  <a:lnTo>
                    <a:pt x="145" y="435"/>
                  </a:lnTo>
                  <a:lnTo>
                    <a:pt x="165" y="444"/>
                  </a:lnTo>
                  <a:lnTo>
                    <a:pt x="184" y="444"/>
                  </a:lnTo>
                  <a:lnTo>
                    <a:pt x="203" y="455"/>
                  </a:lnTo>
                  <a:lnTo>
                    <a:pt x="214" y="455"/>
                  </a:lnTo>
                  <a:lnTo>
                    <a:pt x="233" y="455"/>
                  </a:lnTo>
                  <a:lnTo>
                    <a:pt x="251" y="464"/>
                  </a:lnTo>
                  <a:lnTo>
                    <a:pt x="271" y="464"/>
                  </a:lnTo>
                  <a:lnTo>
                    <a:pt x="290" y="474"/>
                  </a:lnTo>
                  <a:lnTo>
                    <a:pt x="290" y="464"/>
                  </a:lnTo>
                  <a:lnTo>
                    <a:pt x="300" y="464"/>
                  </a:lnTo>
                  <a:lnTo>
                    <a:pt x="310" y="455"/>
                  </a:lnTo>
                  <a:lnTo>
                    <a:pt x="320" y="455"/>
                  </a:lnTo>
                  <a:lnTo>
                    <a:pt x="329" y="444"/>
                  </a:lnTo>
                  <a:lnTo>
                    <a:pt x="339" y="444"/>
                  </a:lnTo>
                  <a:lnTo>
                    <a:pt x="348" y="435"/>
                  </a:lnTo>
                  <a:close/>
                </a:path>
              </a:pathLst>
            </a:custGeom>
            <a:solidFill>
              <a:srgbClr val="E07038"/>
            </a:solidFill>
            <a:ln w="9525">
              <a:noFill/>
              <a:round/>
              <a:headEnd/>
              <a:tailEnd/>
            </a:ln>
          </p:spPr>
          <p:txBody>
            <a:bodyPr>
              <a:prstTxWarp prst="textNoShape">
                <a:avLst/>
              </a:prstTxWarp>
            </a:bodyPr>
            <a:lstStyle/>
            <a:p>
              <a:endParaRPr lang="en-US"/>
            </a:p>
          </p:txBody>
        </p:sp>
        <p:sp>
          <p:nvSpPr>
            <p:cNvPr id="63558" name="Freeform 392"/>
            <p:cNvSpPr>
              <a:spLocks/>
            </p:cNvSpPr>
            <p:nvPr/>
          </p:nvSpPr>
          <p:spPr bwMode="auto">
            <a:xfrm>
              <a:off x="2446" y="3780"/>
              <a:ext cx="41" cy="49"/>
            </a:xfrm>
            <a:custGeom>
              <a:avLst/>
              <a:gdLst>
                <a:gd name="T0" fmla="*/ 301 w 329"/>
                <a:gd name="T1" fmla="*/ 368 h 396"/>
                <a:gd name="T2" fmla="*/ 310 w 329"/>
                <a:gd name="T3" fmla="*/ 348 h 396"/>
                <a:gd name="T4" fmla="*/ 320 w 329"/>
                <a:gd name="T5" fmla="*/ 338 h 396"/>
                <a:gd name="T6" fmla="*/ 329 w 329"/>
                <a:gd name="T7" fmla="*/ 320 h 396"/>
                <a:gd name="T8" fmla="*/ 320 w 329"/>
                <a:gd name="T9" fmla="*/ 300 h 396"/>
                <a:gd name="T10" fmla="*/ 301 w 329"/>
                <a:gd name="T11" fmla="*/ 271 h 396"/>
                <a:gd name="T12" fmla="*/ 271 w 329"/>
                <a:gd name="T13" fmla="*/ 251 h 396"/>
                <a:gd name="T14" fmla="*/ 252 w 329"/>
                <a:gd name="T15" fmla="*/ 232 h 396"/>
                <a:gd name="T16" fmla="*/ 232 w 329"/>
                <a:gd name="T17" fmla="*/ 212 h 396"/>
                <a:gd name="T18" fmla="*/ 214 w 329"/>
                <a:gd name="T19" fmla="*/ 194 h 396"/>
                <a:gd name="T20" fmla="*/ 195 w 329"/>
                <a:gd name="T21" fmla="*/ 175 h 396"/>
                <a:gd name="T22" fmla="*/ 175 w 329"/>
                <a:gd name="T23" fmla="*/ 155 h 396"/>
                <a:gd name="T24" fmla="*/ 165 w 329"/>
                <a:gd name="T25" fmla="*/ 136 h 396"/>
                <a:gd name="T26" fmla="*/ 156 w 329"/>
                <a:gd name="T27" fmla="*/ 116 h 396"/>
                <a:gd name="T28" fmla="*/ 136 w 329"/>
                <a:gd name="T29" fmla="*/ 87 h 396"/>
                <a:gd name="T30" fmla="*/ 136 w 329"/>
                <a:gd name="T31" fmla="*/ 68 h 396"/>
                <a:gd name="T32" fmla="*/ 136 w 329"/>
                <a:gd name="T33" fmla="*/ 49 h 396"/>
                <a:gd name="T34" fmla="*/ 136 w 329"/>
                <a:gd name="T35" fmla="*/ 30 h 396"/>
                <a:gd name="T36" fmla="*/ 136 w 329"/>
                <a:gd name="T37" fmla="*/ 10 h 396"/>
                <a:gd name="T38" fmla="*/ 126 w 329"/>
                <a:gd name="T39" fmla="*/ 0 h 396"/>
                <a:gd name="T40" fmla="*/ 107 w 329"/>
                <a:gd name="T41" fmla="*/ 0 h 396"/>
                <a:gd name="T42" fmla="*/ 88 w 329"/>
                <a:gd name="T43" fmla="*/ 10 h 396"/>
                <a:gd name="T44" fmla="*/ 69 w 329"/>
                <a:gd name="T45" fmla="*/ 19 h 396"/>
                <a:gd name="T46" fmla="*/ 59 w 329"/>
                <a:gd name="T47" fmla="*/ 39 h 396"/>
                <a:gd name="T48" fmla="*/ 39 w 329"/>
                <a:gd name="T49" fmla="*/ 58 h 396"/>
                <a:gd name="T50" fmla="*/ 30 w 329"/>
                <a:gd name="T51" fmla="*/ 87 h 396"/>
                <a:gd name="T52" fmla="*/ 20 w 329"/>
                <a:gd name="T53" fmla="*/ 106 h 396"/>
                <a:gd name="T54" fmla="*/ 11 w 329"/>
                <a:gd name="T55" fmla="*/ 126 h 396"/>
                <a:gd name="T56" fmla="*/ 11 w 329"/>
                <a:gd name="T57" fmla="*/ 155 h 396"/>
                <a:gd name="T58" fmla="*/ 0 w 329"/>
                <a:gd name="T59" fmla="*/ 175 h 396"/>
                <a:gd name="T60" fmla="*/ 0 w 329"/>
                <a:gd name="T61" fmla="*/ 203 h 396"/>
                <a:gd name="T62" fmla="*/ 11 w 329"/>
                <a:gd name="T63" fmla="*/ 223 h 396"/>
                <a:gd name="T64" fmla="*/ 20 w 329"/>
                <a:gd name="T65" fmla="*/ 251 h 396"/>
                <a:gd name="T66" fmla="*/ 20 w 329"/>
                <a:gd name="T67" fmla="*/ 271 h 396"/>
                <a:gd name="T68" fmla="*/ 39 w 329"/>
                <a:gd name="T69" fmla="*/ 300 h 396"/>
                <a:gd name="T70" fmla="*/ 69 w 329"/>
                <a:gd name="T71" fmla="*/ 320 h 396"/>
                <a:gd name="T72" fmla="*/ 88 w 329"/>
                <a:gd name="T73" fmla="*/ 338 h 396"/>
                <a:gd name="T74" fmla="*/ 117 w 329"/>
                <a:gd name="T75" fmla="*/ 357 h 396"/>
                <a:gd name="T76" fmla="*/ 136 w 329"/>
                <a:gd name="T77" fmla="*/ 377 h 396"/>
                <a:gd name="T78" fmla="*/ 165 w 329"/>
                <a:gd name="T79" fmla="*/ 387 h 396"/>
                <a:gd name="T80" fmla="*/ 195 w 329"/>
                <a:gd name="T81" fmla="*/ 387 h 396"/>
                <a:gd name="T82" fmla="*/ 223 w 329"/>
                <a:gd name="T83" fmla="*/ 396 h 396"/>
                <a:gd name="T84" fmla="*/ 252 w 329"/>
                <a:gd name="T85" fmla="*/ 396 h 396"/>
                <a:gd name="T86" fmla="*/ 271 w 329"/>
                <a:gd name="T87" fmla="*/ 377 h 396"/>
                <a:gd name="T88" fmla="*/ 291 w 329"/>
                <a:gd name="T89" fmla="*/ 368 h 39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29"/>
                <a:gd name="T136" fmla="*/ 0 h 396"/>
                <a:gd name="T137" fmla="*/ 329 w 329"/>
                <a:gd name="T138" fmla="*/ 396 h 39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29" h="396">
                  <a:moveTo>
                    <a:pt x="291" y="368"/>
                  </a:moveTo>
                  <a:lnTo>
                    <a:pt x="301" y="368"/>
                  </a:lnTo>
                  <a:lnTo>
                    <a:pt x="301" y="357"/>
                  </a:lnTo>
                  <a:lnTo>
                    <a:pt x="310" y="348"/>
                  </a:lnTo>
                  <a:lnTo>
                    <a:pt x="310" y="338"/>
                  </a:lnTo>
                  <a:lnTo>
                    <a:pt x="320" y="338"/>
                  </a:lnTo>
                  <a:lnTo>
                    <a:pt x="320" y="329"/>
                  </a:lnTo>
                  <a:lnTo>
                    <a:pt x="329" y="320"/>
                  </a:lnTo>
                  <a:lnTo>
                    <a:pt x="329" y="309"/>
                  </a:lnTo>
                  <a:lnTo>
                    <a:pt x="320" y="300"/>
                  </a:lnTo>
                  <a:lnTo>
                    <a:pt x="310" y="290"/>
                  </a:lnTo>
                  <a:lnTo>
                    <a:pt x="301" y="271"/>
                  </a:lnTo>
                  <a:lnTo>
                    <a:pt x="291" y="262"/>
                  </a:lnTo>
                  <a:lnTo>
                    <a:pt x="271" y="251"/>
                  </a:lnTo>
                  <a:lnTo>
                    <a:pt x="262" y="242"/>
                  </a:lnTo>
                  <a:lnTo>
                    <a:pt x="252" y="232"/>
                  </a:lnTo>
                  <a:lnTo>
                    <a:pt x="243" y="223"/>
                  </a:lnTo>
                  <a:lnTo>
                    <a:pt x="232" y="212"/>
                  </a:lnTo>
                  <a:lnTo>
                    <a:pt x="223" y="203"/>
                  </a:lnTo>
                  <a:lnTo>
                    <a:pt x="214" y="194"/>
                  </a:lnTo>
                  <a:lnTo>
                    <a:pt x="204" y="184"/>
                  </a:lnTo>
                  <a:lnTo>
                    <a:pt x="195" y="175"/>
                  </a:lnTo>
                  <a:lnTo>
                    <a:pt x="184" y="175"/>
                  </a:lnTo>
                  <a:lnTo>
                    <a:pt x="175" y="155"/>
                  </a:lnTo>
                  <a:lnTo>
                    <a:pt x="165" y="145"/>
                  </a:lnTo>
                  <a:lnTo>
                    <a:pt x="165" y="136"/>
                  </a:lnTo>
                  <a:lnTo>
                    <a:pt x="156" y="126"/>
                  </a:lnTo>
                  <a:lnTo>
                    <a:pt x="156" y="116"/>
                  </a:lnTo>
                  <a:lnTo>
                    <a:pt x="146" y="97"/>
                  </a:lnTo>
                  <a:lnTo>
                    <a:pt x="136" y="87"/>
                  </a:lnTo>
                  <a:lnTo>
                    <a:pt x="136" y="78"/>
                  </a:lnTo>
                  <a:lnTo>
                    <a:pt x="136" y="68"/>
                  </a:lnTo>
                  <a:lnTo>
                    <a:pt x="136" y="58"/>
                  </a:lnTo>
                  <a:lnTo>
                    <a:pt x="136" y="49"/>
                  </a:lnTo>
                  <a:lnTo>
                    <a:pt x="136" y="39"/>
                  </a:lnTo>
                  <a:lnTo>
                    <a:pt x="136" y="30"/>
                  </a:lnTo>
                  <a:lnTo>
                    <a:pt x="136" y="19"/>
                  </a:lnTo>
                  <a:lnTo>
                    <a:pt x="136" y="10"/>
                  </a:lnTo>
                  <a:lnTo>
                    <a:pt x="136" y="0"/>
                  </a:lnTo>
                  <a:lnTo>
                    <a:pt x="126" y="0"/>
                  </a:lnTo>
                  <a:lnTo>
                    <a:pt x="117" y="0"/>
                  </a:lnTo>
                  <a:lnTo>
                    <a:pt x="107" y="0"/>
                  </a:lnTo>
                  <a:lnTo>
                    <a:pt x="98" y="0"/>
                  </a:lnTo>
                  <a:lnTo>
                    <a:pt x="88" y="10"/>
                  </a:lnTo>
                  <a:lnTo>
                    <a:pt x="78" y="10"/>
                  </a:lnTo>
                  <a:lnTo>
                    <a:pt x="69" y="19"/>
                  </a:lnTo>
                  <a:lnTo>
                    <a:pt x="69" y="30"/>
                  </a:lnTo>
                  <a:lnTo>
                    <a:pt x="59" y="39"/>
                  </a:lnTo>
                  <a:lnTo>
                    <a:pt x="50" y="49"/>
                  </a:lnTo>
                  <a:lnTo>
                    <a:pt x="39" y="58"/>
                  </a:lnTo>
                  <a:lnTo>
                    <a:pt x="39" y="68"/>
                  </a:lnTo>
                  <a:lnTo>
                    <a:pt x="30" y="87"/>
                  </a:lnTo>
                  <a:lnTo>
                    <a:pt x="20" y="97"/>
                  </a:lnTo>
                  <a:lnTo>
                    <a:pt x="20" y="106"/>
                  </a:lnTo>
                  <a:lnTo>
                    <a:pt x="11" y="116"/>
                  </a:lnTo>
                  <a:lnTo>
                    <a:pt x="11" y="126"/>
                  </a:lnTo>
                  <a:lnTo>
                    <a:pt x="11" y="145"/>
                  </a:lnTo>
                  <a:lnTo>
                    <a:pt x="11" y="155"/>
                  </a:lnTo>
                  <a:lnTo>
                    <a:pt x="0" y="164"/>
                  </a:lnTo>
                  <a:lnTo>
                    <a:pt x="0" y="175"/>
                  </a:lnTo>
                  <a:lnTo>
                    <a:pt x="0" y="184"/>
                  </a:lnTo>
                  <a:lnTo>
                    <a:pt x="0" y="203"/>
                  </a:lnTo>
                  <a:lnTo>
                    <a:pt x="11" y="212"/>
                  </a:lnTo>
                  <a:lnTo>
                    <a:pt x="11" y="223"/>
                  </a:lnTo>
                  <a:lnTo>
                    <a:pt x="11" y="242"/>
                  </a:lnTo>
                  <a:lnTo>
                    <a:pt x="20" y="251"/>
                  </a:lnTo>
                  <a:lnTo>
                    <a:pt x="20" y="262"/>
                  </a:lnTo>
                  <a:lnTo>
                    <a:pt x="20" y="271"/>
                  </a:lnTo>
                  <a:lnTo>
                    <a:pt x="30" y="290"/>
                  </a:lnTo>
                  <a:lnTo>
                    <a:pt x="39" y="300"/>
                  </a:lnTo>
                  <a:lnTo>
                    <a:pt x="50" y="309"/>
                  </a:lnTo>
                  <a:lnTo>
                    <a:pt x="69" y="320"/>
                  </a:lnTo>
                  <a:lnTo>
                    <a:pt x="78" y="329"/>
                  </a:lnTo>
                  <a:lnTo>
                    <a:pt x="88" y="338"/>
                  </a:lnTo>
                  <a:lnTo>
                    <a:pt x="98" y="348"/>
                  </a:lnTo>
                  <a:lnTo>
                    <a:pt x="117" y="357"/>
                  </a:lnTo>
                  <a:lnTo>
                    <a:pt x="126" y="377"/>
                  </a:lnTo>
                  <a:lnTo>
                    <a:pt x="136" y="377"/>
                  </a:lnTo>
                  <a:lnTo>
                    <a:pt x="156" y="377"/>
                  </a:lnTo>
                  <a:lnTo>
                    <a:pt x="165" y="387"/>
                  </a:lnTo>
                  <a:lnTo>
                    <a:pt x="184" y="387"/>
                  </a:lnTo>
                  <a:lnTo>
                    <a:pt x="195" y="387"/>
                  </a:lnTo>
                  <a:lnTo>
                    <a:pt x="214" y="396"/>
                  </a:lnTo>
                  <a:lnTo>
                    <a:pt x="223" y="396"/>
                  </a:lnTo>
                  <a:lnTo>
                    <a:pt x="243" y="396"/>
                  </a:lnTo>
                  <a:lnTo>
                    <a:pt x="252" y="396"/>
                  </a:lnTo>
                  <a:lnTo>
                    <a:pt x="262" y="387"/>
                  </a:lnTo>
                  <a:lnTo>
                    <a:pt x="271" y="377"/>
                  </a:lnTo>
                  <a:lnTo>
                    <a:pt x="281" y="377"/>
                  </a:lnTo>
                  <a:lnTo>
                    <a:pt x="291" y="368"/>
                  </a:lnTo>
                  <a:close/>
                </a:path>
              </a:pathLst>
            </a:custGeom>
            <a:solidFill>
              <a:srgbClr val="E07038"/>
            </a:solidFill>
            <a:ln w="9525">
              <a:noFill/>
              <a:round/>
              <a:headEnd/>
              <a:tailEnd/>
            </a:ln>
          </p:spPr>
          <p:txBody>
            <a:bodyPr>
              <a:prstTxWarp prst="textNoShape">
                <a:avLst/>
              </a:prstTxWarp>
            </a:bodyPr>
            <a:lstStyle/>
            <a:p>
              <a:endParaRPr lang="en-US"/>
            </a:p>
          </p:txBody>
        </p:sp>
        <p:sp>
          <p:nvSpPr>
            <p:cNvPr id="63559" name="Freeform 393"/>
            <p:cNvSpPr>
              <a:spLocks/>
            </p:cNvSpPr>
            <p:nvPr/>
          </p:nvSpPr>
          <p:spPr bwMode="auto">
            <a:xfrm>
              <a:off x="2448" y="3787"/>
              <a:ext cx="34" cy="40"/>
            </a:xfrm>
            <a:custGeom>
              <a:avLst/>
              <a:gdLst>
                <a:gd name="T0" fmla="*/ 242 w 271"/>
                <a:gd name="T1" fmla="*/ 290 h 319"/>
                <a:gd name="T2" fmla="*/ 251 w 271"/>
                <a:gd name="T3" fmla="*/ 280 h 319"/>
                <a:gd name="T4" fmla="*/ 261 w 271"/>
                <a:gd name="T5" fmla="*/ 262 h 319"/>
                <a:gd name="T6" fmla="*/ 271 w 271"/>
                <a:gd name="T7" fmla="*/ 251 h 319"/>
                <a:gd name="T8" fmla="*/ 251 w 271"/>
                <a:gd name="T9" fmla="*/ 223 h 319"/>
                <a:gd name="T10" fmla="*/ 232 w 271"/>
                <a:gd name="T11" fmla="*/ 213 h 319"/>
                <a:gd name="T12" fmla="*/ 212 w 271"/>
                <a:gd name="T13" fmla="*/ 193 h 319"/>
                <a:gd name="T14" fmla="*/ 194 w 271"/>
                <a:gd name="T15" fmla="*/ 174 h 319"/>
                <a:gd name="T16" fmla="*/ 175 w 271"/>
                <a:gd name="T17" fmla="*/ 165 h 319"/>
                <a:gd name="T18" fmla="*/ 164 w 271"/>
                <a:gd name="T19" fmla="*/ 145 h 319"/>
                <a:gd name="T20" fmla="*/ 145 w 271"/>
                <a:gd name="T21" fmla="*/ 136 h 319"/>
                <a:gd name="T22" fmla="*/ 136 w 271"/>
                <a:gd name="T23" fmla="*/ 117 h 319"/>
                <a:gd name="T24" fmla="*/ 126 w 271"/>
                <a:gd name="T25" fmla="*/ 97 h 319"/>
                <a:gd name="T26" fmla="*/ 116 w 271"/>
                <a:gd name="T27" fmla="*/ 78 h 319"/>
                <a:gd name="T28" fmla="*/ 106 w 271"/>
                <a:gd name="T29" fmla="*/ 58 h 319"/>
                <a:gd name="T30" fmla="*/ 106 w 271"/>
                <a:gd name="T31" fmla="*/ 39 h 319"/>
                <a:gd name="T32" fmla="*/ 106 w 271"/>
                <a:gd name="T33" fmla="*/ 20 h 319"/>
                <a:gd name="T34" fmla="*/ 116 w 271"/>
                <a:gd name="T35" fmla="*/ 10 h 319"/>
                <a:gd name="T36" fmla="*/ 106 w 271"/>
                <a:gd name="T37" fmla="*/ 0 h 319"/>
                <a:gd name="T38" fmla="*/ 87 w 271"/>
                <a:gd name="T39" fmla="*/ 0 h 319"/>
                <a:gd name="T40" fmla="*/ 68 w 271"/>
                <a:gd name="T41" fmla="*/ 0 h 319"/>
                <a:gd name="T42" fmla="*/ 49 w 271"/>
                <a:gd name="T43" fmla="*/ 20 h 319"/>
                <a:gd name="T44" fmla="*/ 39 w 271"/>
                <a:gd name="T45" fmla="*/ 39 h 319"/>
                <a:gd name="T46" fmla="*/ 30 w 271"/>
                <a:gd name="T47" fmla="*/ 58 h 319"/>
                <a:gd name="T48" fmla="*/ 19 w 271"/>
                <a:gd name="T49" fmla="*/ 78 h 319"/>
                <a:gd name="T50" fmla="*/ 10 w 271"/>
                <a:gd name="T51" fmla="*/ 97 h 319"/>
                <a:gd name="T52" fmla="*/ 10 w 271"/>
                <a:gd name="T53" fmla="*/ 117 h 319"/>
                <a:gd name="T54" fmla="*/ 0 w 271"/>
                <a:gd name="T55" fmla="*/ 136 h 319"/>
                <a:gd name="T56" fmla="*/ 0 w 271"/>
                <a:gd name="T57" fmla="*/ 154 h 319"/>
                <a:gd name="T58" fmla="*/ 10 w 271"/>
                <a:gd name="T59" fmla="*/ 174 h 319"/>
                <a:gd name="T60" fmla="*/ 10 w 271"/>
                <a:gd name="T61" fmla="*/ 204 h 319"/>
                <a:gd name="T62" fmla="*/ 19 w 271"/>
                <a:gd name="T63" fmla="*/ 223 h 319"/>
                <a:gd name="T64" fmla="*/ 30 w 271"/>
                <a:gd name="T65" fmla="*/ 242 h 319"/>
                <a:gd name="T66" fmla="*/ 49 w 271"/>
                <a:gd name="T67" fmla="*/ 251 h 319"/>
                <a:gd name="T68" fmla="*/ 68 w 271"/>
                <a:gd name="T69" fmla="*/ 271 h 319"/>
                <a:gd name="T70" fmla="*/ 87 w 271"/>
                <a:gd name="T71" fmla="*/ 290 h 319"/>
                <a:gd name="T72" fmla="*/ 116 w 271"/>
                <a:gd name="T73" fmla="*/ 299 h 319"/>
                <a:gd name="T74" fmla="*/ 136 w 271"/>
                <a:gd name="T75" fmla="*/ 310 h 319"/>
                <a:gd name="T76" fmla="*/ 155 w 271"/>
                <a:gd name="T77" fmla="*/ 310 h 319"/>
                <a:gd name="T78" fmla="*/ 184 w 271"/>
                <a:gd name="T79" fmla="*/ 319 h 319"/>
                <a:gd name="T80" fmla="*/ 203 w 271"/>
                <a:gd name="T81" fmla="*/ 310 h 319"/>
                <a:gd name="T82" fmla="*/ 223 w 271"/>
                <a:gd name="T83" fmla="*/ 299 h 319"/>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71"/>
                <a:gd name="T127" fmla="*/ 0 h 319"/>
                <a:gd name="T128" fmla="*/ 271 w 271"/>
                <a:gd name="T129" fmla="*/ 319 h 319"/>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71" h="319">
                  <a:moveTo>
                    <a:pt x="232" y="299"/>
                  </a:moveTo>
                  <a:lnTo>
                    <a:pt x="242" y="290"/>
                  </a:lnTo>
                  <a:lnTo>
                    <a:pt x="242" y="280"/>
                  </a:lnTo>
                  <a:lnTo>
                    <a:pt x="251" y="280"/>
                  </a:lnTo>
                  <a:lnTo>
                    <a:pt x="251" y="271"/>
                  </a:lnTo>
                  <a:lnTo>
                    <a:pt x="261" y="262"/>
                  </a:lnTo>
                  <a:lnTo>
                    <a:pt x="261" y="251"/>
                  </a:lnTo>
                  <a:lnTo>
                    <a:pt x="271" y="251"/>
                  </a:lnTo>
                  <a:lnTo>
                    <a:pt x="261" y="242"/>
                  </a:lnTo>
                  <a:lnTo>
                    <a:pt x="251" y="223"/>
                  </a:lnTo>
                  <a:lnTo>
                    <a:pt x="242" y="213"/>
                  </a:lnTo>
                  <a:lnTo>
                    <a:pt x="232" y="213"/>
                  </a:lnTo>
                  <a:lnTo>
                    <a:pt x="223" y="204"/>
                  </a:lnTo>
                  <a:lnTo>
                    <a:pt x="212" y="193"/>
                  </a:lnTo>
                  <a:lnTo>
                    <a:pt x="203" y="184"/>
                  </a:lnTo>
                  <a:lnTo>
                    <a:pt x="194" y="174"/>
                  </a:lnTo>
                  <a:lnTo>
                    <a:pt x="184" y="174"/>
                  </a:lnTo>
                  <a:lnTo>
                    <a:pt x="175" y="165"/>
                  </a:lnTo>
                  <a:lnTo>
                    <a:pt x="175" y="154"/>
                  </a:lnTo>
                  <a:lnTo>
                    <a:pt x="164" y="145"/>
                  </a:lnTo>
                  <a:lnTo>
                    <a:pt x="155" y="145"/>
                  </a:lnTo>
                  <a:lnTo>
                    <a:pt x="145" y="136"/>
                  </a:lnTo>
                  <a:lnTo>
                    <a:pt x="145" y="126"/>
                  </a:lnTo>
                  <a:lnTo>
                    <a:pt x="136" y="117"/>
                  </a:lnTo>
                  <a:lnTo>
                    <a:pt x="136" y="106"/>
                  </a:lnTo>
                  <a:lnTo>
                    <a:pt x="126" y="97"/>
                  </a:lnTo>
                  <a:lnTo>
                    <a:pt x="126" y="87"/>
                  </a:lnTo>
                  <a:lnTo>
                    <a:pt x="116" y="78"/>
                  </a:lnTo>
                  <a:lnTo>
                    <a:pt x="116" y="68"/>
                  </a:lnTo>
                  <a:lnTo>
                    <a:pt x="106" y="58"/>
                  </a:lnTo>
                  <a:lnTo>
                    <a:pt x="106" y="48"/>
                  </a:lnTo>
                  <a:lnTo>
                    <a:pt x="106" y="39"/>
                  </a:lnTo>
                  <a:lnTo>
                    <a:pt x="106" y="29"/>
                  </a:lnTo>
                  <a:lnTo>
                    <a:pt x="106" y="20"/>
                  </a:lnTo>
                  <a:lnTo>
                    <a:pt x="106" y="10"/>
                  </a:lnTo>
                  <a:lnTo>
                    <a:pt x="116" y="10"/>
                  </a:lnTo>
                  <a:lnTo>
                    <a:pt x="116" y="0"/>
                  </a:lnTo>
                  <a:lnTo>
                    <a:pt x="106" y="0"/>
                  </a:lnTo>
                  <a:lnTo>
                    <a:pt x="97" y="0"/>
                  </a:lnTo>
                  <a:lnTo>
                    <a:pt x="87" y="0"/>
                  </a:lnTo>
                  <a:lnTo>
                    <a:pt x="78" y="0"/>
                  </a:lnTo>
                  <a:lnTo>
                    <a:pt x="68" y="0"/>
                  </a:lnTo>
                  <a:lnTo>
                    <a:pt x="58" y="10"/>
                  </a:lnTo>
                  <a:lnTo>
                    <a:pt x="49" y="20"/>
                  </a:lnTo>
                  <a:lnTo>
                    <a:pt x="49" y="29"/>
                  </a:lnTo>
                  <a:lnTo>
                    <a:pt x="39" y="39"/>
                  </a:lnTo>
                  <a:lnTo>
                    <a:pt x="30" y="48"/>
                  </a:lnTo>
                  <a:lnTo>
                    <a:pt x="30" y="58"/>
                  </a:lnTo>
                  <a:lnTo>
                    <a:pt x="19" y="68"/>
                  </a:lnTo>
                  <a:lnTo>
                    <a:pt x="19" y="78"/>
                  </a:lnTo>
                  <a:lnTo>
                    <a:pt x="10" y="87"/>
                  </a:lnTo>
                  <a:lnTo>
                    <a:pt x="10" y="97"/>
                  </a:lnTo>
                  <a:lnTo>
                    <a:pt x="10" y="106"/>
                  </a:lnTo>
                  <a:lnTo>
                    <a:pt x="10" y="117"/>
                  </a:lnTo>
                  <a:lnTo>
                    <a:pt x="0" y="126"/>
                  </a:lnTo>
                  <a:lnTo>
                    <a:pt x="0" y="136"/>
                  </a:lnTo>
                  <a:lnTo>
                    <a:pt x="0" y="145"/>
                  </a:lnTo>
                  <a:lnTo>
                    <a:pt x="0" y="154"/>
                  </a:lnTo>
                  <a:lnTo>
                    <a:pt x="0" y="165"/>
                  </a:lnTo>
                  <a:lnTo>
                    <a:pt x="10" y="174"/>
                  </a:lnTo>
                  <a:lnTo>
                    <a:pt x="10" y="184"/>
                  </a:lnTo>
                  <a:lnTo>
                    <a:pt x="10" y="204"/>
                  </a:lnTo>
                  <a:lnTo>
                    <a:pt x="19" y="213"/>
                  </a:lnTo>
                  <a:lnTo>
                    <a:pt x="19" y="223"/>
                  </a:lnTo>
                  <a:lnTo>
                    <a:pt x="19" y="232"/>
                  </a:lnTo>
                  <a:lnTo>
                    <a:pt x="30" y="242"/>
                  </a:lnTo>
                  <a:lnTo>
                    <a:pt x="39" y="242"/>
                  </a:lnTo>
                  <a:lnTo>
                    <a:pt x="49" y="251"/>
                  </a:lnTo>
                  <a:lnTo>
                    <a:pt x="58" y="262"/>
                  </a:lnTo>
                  <a:lnTo>
                    <a:pt x="68" y="271"/>
                  </a:lnTo>
                  <a:lnTo>
                    <a:pt x="78" y="280"/>
                  </a:lnTo>
                  <a:lnTo>
                    <a:pt x="87" y="290"/>
                  </a:lnTo>
                  <a:lnTo>
                    <a:pt x="97" y="299"/>
                  </a:lnTo>
                  <a:lnTo>
                    <a:pt x="116" y="299"/>
                  </a:lnTo>
                  <a:lnTo>
                    <a:pt x="126" y="299"/>
                  </a:lnTo>
                  <a:lnTo>
                    <a:pt x="136" y="310"/>
                  </a:lnTo>
                  <a:lnTo>
                    <a:pt x="145" y="310"/>
                  </a:lnTo>
                  <a:lnTo>
                    <a:pt x="155" y="310"/>
                  </a:lnTo>
                  <a:lnTo>
                    <a:pt x="175" y="310"/>
                  </a:lnTo>
                  <a:lnTo>
                    <a:pt x="184" y="319"/>
                  </a:lnTo>
                  <a:lnTo>
                    <a:pt x="194" y="319"/>
                  </a:lnTo>
                  <a:lnTo>
                    <a:pt x="203" y="310"/>
                  </a:lnTo>
                  <a:lnTo>
                    <a:pt x="212" y="310"/>
                  </a:lnTo>
                  <a:lnTo>
                    <a:pt x="223" y="299"/>
                  </a:lnTo>
                  <a:lnTo>
                    <a:pt x="232" y="299"/>
                  </a:lnTo>
                  <a:close/>
                </a:path>
              </a:pathLst>
            </a:custGeom>
            <a:solidFill>
              <a:srgbClr val="E07038"/>
            </a:solidFill>
            <a:ln w="9525">
              <a:noFill/>
              <a:round/>
              <a:headEnd/>
              <a:tailEnd/>
            </a:ln>
          </p:spPr>
          <p:txBody>
            <a:bodyPr>
              <a:prstTxWarp prst="textNoShape">
                <a:avLst/>
              </a:prstTxWarp>
            </a:bodyPr>
            <a:lstStyle/>
            <a:p>
              <a:endParaRPr lang="en-US"/>
            </a:p>
          </p:txBody>
        </p:sp>
        <p:sp>
          <p:nvSpPr>
            <p:cNvPr id="63560" name="Freeform 394"/>
            <p:cNvSpPr>
              <a:spLocks/>
            </p:cNvSpPr>
            <p:nvPr/>
          </p:nvSpPr>
          <p:spPr bwMode="auto">
            <a:xfrm>
              <a:off x="2450" y="3793"/>
              <a:ext cx="26" cy="31"/>
            </a:xfrm>
            <a:custGeom>
              <a:avLst/>
              <a:gdLst>
                <a:gd name="T0" fmla="*/ 175 w 204"/>
                <a:gd name="T1" fmla="*/ 232 h 251"/>
                <a:gd name="T2" fmla="*/ 204 w 204"/>
                <a:gd name="T3" fmla="*/ 194 h 251"/>
                <a:gd name="T4" fmla="*/ 193 w 204"/>
                <a:gd name="T5" fmla="*/ 184 h 251"/>
                <a:gd name="T6" fmla="*/ 184 w 204"/>
                <a:gd name="T7" fmla="*/ 175 h 251"/>
                <a:gd name="T8" fmla="*/ 175 w 204"/>
                <a:gd name="T9" fmla="*/ 165 h 251"/>
                <a:gd name="T10" fmla="*/ 165 w 204"/>
                <a:gd name="T11" fmla="*/ 156 h 251"/>
                <a:gd name="T12" fmla="*/ 156 w 204"/>
                <a:gd name="T13" fmla="*/ 156 h 251"/>
                <a:gd name="T14" fmla="*/ 107 w 204"/>
                <a:gd name="T15" fmla="*/ 106 h 251"/>
                <a:gd name="T16" fmla="*/ 78 w 204"/>
                <a:gd name="T17" fmla="*/ 49 h 251"/>
                <a:gd name="T18" fmla="*/ 87 w 204"/>
                <a:gd name="T19" fmla="*/ 0 h 251"/>
                <a:gd name="T20" fmla="*/ 49 w 204"/>
                <a:gd name="T21" fmla="*/ 10 h 251"/>
                <a:gd name="T22" fmla="*/ 11 w 204"/>
                <a:gd name="T23" fmla="*/ 58 h 251"/>
                <a:gd name="T24" fmla="*/ 0 w 204"/>
                <a:gd name="T25" fmla="*/ 117 h 251"/>
                <a:gd name="T26" fmla="*/ 20 w 204"/>
                <a:gd name="T27" fmla="*/ 184 h 251"/>
                <a:gd name="T28" fmla="*/ 78 w 204"/>
                <a:gd name="T29" fmla="*/ 232 h 251"/>
                <a:gd name="T30" fmla="*/ 145 w 204"/>
                <a:gd name="T31" fmla="*/ 251 h 251"/>
                <a:gd name="T32" fmla="*/ 175 w 204"/>
                <a:gd name="T33" fmla="*/ 232 h 25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04"/>
                <a:gd name="T52" fmla="*/ 0 h 251"/>
                <a:gd name="T53" fmla="*/ 204 w 204"/>
                <a:gd name="T54" fmla="*/ 251 h 25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04" h="251">
                  <a:moveTo>
                    <a:pt x="175" y="232"/>
                  </a:moveTo>
                  <a:lnTo>
                    <a:pt x="204" y="194"/>
                  </a:lnTo>
                  <a:lnTo>
                    <a:pt x="193" y="184"/>
                  </a:lnTo>
                  <a:lnTo>
                    <a:pt x="184" y="175"/>
                  </a:lnTo>
                  <a:lnTo>
                    <a:pt x="175" y="165"/>
                  </a:lnTo>
                  <a:lnTo>
                    <a:pt x="165" y="156"/>
                  </a:lnTo>
                  <a:lnTo>
                    <a:pt x="156" y="156"/>
                  </a:lnTo>
                  <a:lnTo>
                    <a:pt x="107" y="106"/>
                  </a:lnTo>
                  <a:lnTo>
                    <a:pt x="78" y="49"/>
                  </a:lnTo>
                  <a:lnTo>
                    <a:pt x="87" y="0"/>
                  </a:lnTo>
                  <a:lnTo>
                    <a:pt x="49" y="10"/>
                  </a:lnTo>
                  <a:lnTo>
                    <a:pt x="11" y="58"/>
                  </a:lnTo>
                  <a:lnTo>
                    <a:pt x="0" y="117"/>
                  </a:lnTo>
                  <a:lnTo>
                    <a:pt x="20" y="184"/>
                  </a:lnTo>
                  <a:lnTo>
                    <a:pt x="78" y="232"/>
                  </a:lnTo>
                  <a:lnTo>
                    <a:pt x="145" y="251"/>
                  </a:lnTo>
                  <a:lnTo>
                    <a:pt x="175" y="232"/>
                  </a:lnTo>
                  <a:close/>
                </a:path>
              </a:pathLst>
            </a:custGeom>
            <a:solidFill>
              <a:srgbClr val="964C26"/>
            </a:solidFill>
            <a:ln w="9525">
              <a:noFill/>
              <a:round/>
              <a:headEnd/>
              <a:tailEnd/>
            </a:ln>
          </p:spPr>
          <p:txBody>
            <a:bodyPr>
              <a:prstTxWarp prst="textNoShape">
                <a:avLst/>
              </a:prstTxWarp>
            </a:bodyPr>
            <a:lstStyle/>
            <a:p>
              <a:endParaRPr lang="en-US"/>
            </a:p>
          </p:txBody>
        </p:sp>
        <p:sp>
          <p:nvSpPr>
            <p:cNvPr id="63561" name="Freeform 395"/>
            <p:cNvSpPr>
              <a:spLocks/>
            </p:cNvSpPr>
            <p:nvPr/>
          </p:nvSpPr>
          <p:spPr bwMode="auto">
            <a:xfrm>
              <a:off x="1119" y="3637"/>
              <a:ext cx="80" cy="111"/>
            </a:xfrm>
            <a:custGeom>
              <a:avLst/>
              <a:gdLst>
                <a:gd name="T0" fmla="*/ 561 w 639"/>
                <a:gd name="T1" fmla="*/ 830 h 889"/>
                <a:gd name="T2" fmla="*/ 639 w 639"/>
                <a:gd name="T3" fmla="*/ 696 h 889"/>
                <a:gd name="T4" fmla="*/ 620 w 639"/>
                <a:gd name="T5" fmla="*/ 667 h 889"/>
                <a:gd name="T6" fmla="*/ 600 w 639"/>
                <a:gd name="T7" fmla="*/ 637 h 889"/>
                <a:gd name="T8" fmla="*/ 572 w 639"/>
                <a:gd name="T9" fmla="*/ 609 h 889"/>
                <a:gd name="T10" fmla="*/ 552 w 639"/>
                <a:gd name="T11" fmla="*/ 589 h 889"/>
                <a:gd name="T12" fmla="*/ 533 w 639"/>
                <a:gd name="T13" fmla="*/ 570 h 889"/>
                <a:gd name="T14" fmla="*/ 513 w 639"/>
                <a:gd name="T15" fmla="*/ 551 h 889"/>
                <a:gd name="T16" fmla="*/ 503 w 639"/>
                <a:gd name="T17" fmla="*/ 541 h 889"/>
                <a:gd name="T18" fmla="*/ 349 w 639"/>
                <a:gd name="T19" fmla="*/ 377 h 889"/>
                <a:gd name="T20" fmla="*/ 262 w 639"/>
                <a:gd name="T21" fmla="*/ 174 h 889"/>
                <a:gd name="T22" fmla="*/ 271 w 639"/>
                <a:gd name="T23" fmla="*/ 0 h 889"/>
                <a:gd name="T24" fmla="*/ 156 w 639"/>
                <a:gd name="T25" fmla="*/ 9 h 889"/>
                <a:gd name="T26" fmla="*/ 39 w 639"/>
                <a:gd name="T27" fmla="*/ 213 h 889"/>
                <a:gd name="T28" fmla="*/ 0 w 639"/>
                <a:gd name="T29" fmla="*/ 416 h 889"/>
                <a:gd name="T30" fmla="*/ 59 w 639"/>
                <a:gd name="T31" fmla="*/ 637 h 889"/>
                <a:gd name="T32" fmla="*/ 243 w 639"/>
                <a:gd name="T33" fmla="*/ 830 h 889"/>
                <a:gd name="T34" fmla="*/ 465 w 639"/>
                <a:gd name="T35" fmla="*/ 889 h 889"/>
                <a:gd name="T36" fmla="*/ 561 w 639"/>
                <a:gd name="T37" fmla="*/ 830 h 88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39"/>
                <a:gd name="T58" fmla="*/ 0 h 889"/>
                <a:gd name="T59" fmla="*/ 639 w 639"/>
                <a:gd name="T60" fmla="*/ 889 h 88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39" h="889">
                  <a:moveTo>
                    <a:pt x="561" y="830"/>
                  </a:moveTo>
                  <a:lnTo>
                    <a:pt x="639" y="696"/>
                  </a:lnTo>
                  <a:lnTo>
                    <a:pt x="620" y="667"/>
                  </a:lnTo>
                  <a:lnTo>
                    <a:pt x="600" y="637"/>
                  </a:lnTo>
                  <a:lnTo>
                    <a:pt x="572" y="609"/>
                  </a:lnTo>
                  <a:lnTo>
                    <a:pt x="552" y="589"/>
                  </a:lnTo>
                  <a:lnTo>
                    <a:pt x="533" y="570"/>
                  </a:lnTo>
                  <a:lnTo>
                    <a:pt x="513" y="551"/>
                  </a:lnTo>
                  <a:lnTo>
                    <a:pt x="503" y="541"/>
                  </a:lnTo>
                  <a:lnTo>
                    <a:pt x="349" y="377"/>
                  </a:lnTo>
                  <a:lnTo>
                    <a:pt x="262" y="174"/>
                  </a:lnTo>
                  <a:lnTo>
                    <a:pt x="271" y="0"/>
                  </a:lnTo>
                  <a:lnTo>
                    <a:pt x="156" y="9"/>
                  </a:lnTo>
                  <a:lnTo>
                    <a:pt x="39" y="213"/>
                  </a:lnTo>
                  <a:lnTo>
                    <a:pt x="0" y="416"/>
                  </a:lnTo>
                  <a:lnTo>
                    <a:pt x="59" y="637"/>
                  </a:lnTo>
                  <a:lnTo>
                    <a:pt x="243" y="830"/>
                  </a:lnTo>
                  <a:lnTo>
                    <a:pt x="465" y="889"/>
                  </a:lnTo>
                  <a:lnTo>
                    <a:pt x="561" y="830"/>
                  </a:lnTo>
                  <a:close/>
                </a:path>
              </a:pathLst>
            </a:custGeom>
            <a:solidFill>
              <a:srgbClr val="E07038"/>
            </a:solidFill>
            <a:ln w="9525">
              <a:noFill/>
              <a:round/>
              <a:headEnd/>
              <a:tailEnd/>
            </a:ln>
          </p:spPr>
          <p:txBody>
            <a:bodyPr>
              <a:prstTxWarp prst="textNoShape">
                <a:avLst/>
              </a:prstTxWarp>
            </a:bodyPr>
            <a:lstStyle/>
            <a:p>
              <a:endParaRPr lang="en-US"/>
            </a:p>
          </p:txBody>
        </p:sp>
        <p:sp>
          <p:nvSpPr>
            <p:cNvPr id="63562" name="Freeform 396"/>
            <p:cNvSpPr>
              <a:spLocks/>
            </p:cNvSpPr>
            <p:nvPr/>
          </p:nvSpPr>
          <p:spPr bwMode="auto">
            <a:xfrm>
              <a:off x="1123" y="3647"/>
              <a:ext cx="68" cy="98"/>
            </a:xfrm>
            <a:custGeom>
              <a:avLst/>
              <a:gdLst>
                <a:gd name="T0" fmla="*/ 493 w 551"/>
                <a:gd name="T1" fmla="*/ 716 h 783"/>
                <a:gd name="T2" fmla="*/ 512 w 551"/>
                <a:gd name="T3" fmla="*/ 686 h 783"/>
                <a:gd name="T4" fmla="*/ 531 w 551"/>
                <a:gd name="T5" fmla="*/ 658 h 783"/>
                <a:gd name="T6" fmla="*/ 551 w 551"/>
                <a:gd name="T7" fmla="*/ 628 h 783"/>
                <a:gd name="T8" fmla="*/ 542 w 551"/>
                <a:gd name="T9" fmla="*/ 580 h 783"/>
                <a:gd name="T10" fmla="*/ 493 w 551"/>
                <a:gd name="T11" fmla="*/ 532 h 783"/>
                <a:gd name="T12" fmla="*/ 464 w 551"/>
                <a:gd name="T13" fmla="*/ 493 h 783"/>
                <a:gd name="T14" fmla="*/ 435 w 551"/>
                <a:gd name="T15" fmla="*/ 474 h 783"/>
                <a:gd name="T16" fmla="*/ 406 w 551"/>
                <a:gd name="T17" fmla="*/ 435 h 783"/>
                <a:gd name="T18" fmla="*/ 367 w 551"/>
                <a:gd name="T19" fmla="*/ 406 h 783"/>
                <a:gd name="T20" fmla="*/ 338 w 551"/>
                <a:gd name="T21" fmla="*/ 367 h 783"/>
                <a:gd name="T22" fmla="*/ 299 w 551"/>
                <a:gd name="T23" fmla="*/ 329 h 783"/>
                <a:gd name="T24" fmla="*/ 280 w 551"/>
                <a:gd name="T25" fmla="*/ 281 h 783"/>
                <a:gd name="T26" fmla="*/ 261 w 551"/>
                <a:gd name="T27" fmla="*/ 242 h 783"/>
                <a:gd name="T28" fmla="*/ 241 w 551"/>
                <a:gd name="T29" fmla="*/ 194 h 783"/>
                <a:gd name="T30" fmla="*/ 222 w 551"/>
                <a:gd name="T31" fmla="*/ 155 h 783"/>
                <a:gd name="T32" fmla="*/ 222 w 551"/>
                <a:gd name="T33" fmla="*/ 116 h 783"/>
                <a:gd name="T34" fmla="*/ 232 w 551"/>
                <a:gd name="T35" fmla="*/ 77 h 783"/>
                <a:gd name="T36" fmla="*/ 232 w 551"/>
                <a:gd name="T37" fmla="*/ 38 h 783"/>
                <a:gd name="T38" fmla="*/ 232 w 551"/>
                <a:gd name="T39" fmla="*/ 0 h 783"/>
                <a:gd name="T40" fmla="*/ 204 w 551"/>
                <a:gd name="T41" fmla="*/ 0 h 783"/>
                <a:gd name="T42" fmla="*/ 184 w 551"/>
                <a:gd name="T43" fmla="*/ 0 h 783"/>
                <a:gd name="T44" fmla="*/ 154 w 551"/>
                <a:gd name="T45" fmla="*/ 10 h 783"/>
                <a:gd name="T46" fmla="*/ 135 w 551"/>
                <a:gd name="T47" fmla="*/ 10 h 783"/>
                <a:gd name="T48" fmla="*/ 106 w 551"/>
                <a:gd name="T49" fmla="*/ 49 h 783"/>
                <a:gd name="T50" fmla="*/ 78 w 551"/>
                <a:gd name="T51" fmla="*/ 97 h 783"/>
                <a:gd name="T52" fmla="*/ 58 w 551"/>
                <a:gd name="T53" fmla="*/ 136 h 783"/>
                <a:gd name="T54" fmla="*/ 29 w 551"/>
                <a:gd name="T55" fmla="*/ 184 h 783"/>
                <a:gd name="T56" fmla="*/ 20 w 551"/>
                <a:gd name="T57" fmla="*/ 231 h 783"/>
                <a:gd name="T58" fmla="*/ 9 w 551"/>
                <a:gd name="T59" fmla="*/ 270 h 783"/>
                <a:gd name="T60" fmla="*/ 9 w 551"/>
                <a:gd name="T61" fmla="*/ 319 h 783"/>
                <a:gd name="T62" fmla="*/ 0 w 551"/>
                <a:gd name="T63" fmla="*/ 367 h 783"/>
                <a:gd name="T64" fmla="*/ 9 w 551"/>
                <a:gd name="T65" fmla="*/ 415 h 783"/>
                <a:gd name="T66" fmla="*/ 20 w 551"/>
                <a:gd name="T67" fmla="*/ 464 h 783"/>
                <a:gd name="T68" fmla="*/ 29 w 551"/>
                <a:gd name="T69" fmla="*/ 512 h 783"/>
                <a:gd name="T70" fmla="*/ 39 w 551"/>
                <a:gd name="T71" fmla="*/ 560 h 783"/>
                <a:gd name="T72" fmla="*/ 87 w 551"/>
                <a:gd name="T73" fmla="*/ 610 h 783"/>
                <a:gd name="T74" fmla="*/ 126 w 551"/>
                <a:gd name="T75" fmla="*/ 647 h 783"/>
                <a:gd name="T76" fmla="*/ 165 w 551"/>
                <a:gd name="T77" fmla="*/ 686 h 783"/>
                <a:gd name="T78" fmla="*/ 213 w 551"/>
                <a:gd name="T79" fmla="*/ 735 h 783"/>
                <a:gd name="T80" fmla="*/ 251 w 551"/>
                <a:gd name="T81" fmla="*/ 744 h 783"/>
                <a:gd name="T82" fmla="*/ 299 w 551"/>
                <a:gd name="T83" fmla="*/ 753 h 783"/>
                <a:gd name="T84" fmla="*/ 347 w 551"/>
                <a:gd name="T85" fmla="*/ 773 h 783"/>
                <a:gd name="T86" fmla="*/ 397 w 551"/>
                <a:gd name="T87" fmla="*/ 783 h 783"/>
                <a:gd name="T88" fmla="*/ 425 w 551"/>
                <a:gd name="T89" fmla="*/ 764 h 783"/>
                <a:gd name="T90" fmla="*/ 445 w 551"/>
                <a:gd name="T91" fmla="*/ 753 h 783"/>
                <a:gd name="T92" fmla="*/ 464 w 551"/>
                <a:gd name="T93" fmla="*/ 744 h 783"/>
                <a:gd name="T94" fmla="*/ 483 w 551"/>
                <a:gd name="T95" fmla="*/ 725 h 783"/>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551"/>
                <a:gd name="T145" fmla="*/ 0 h 783"/>
                <a:gd name="T146" fmla="*/ 551 w 551"/>
                <a:gd name="T147" fmla="*/ 783 h 783"/>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551" h="783">
                  <a:moveTo>
                    <a:pt x="483" y="725"/>
                  </a:moveTo>
                  <a:lnTo>
                    <a:pt x="493" y="716"/>
                  </a:lnTo>
                  <a:lnTo>
                    <a:pt x="503" y="696"/>
                  </a:lnTo>
                  <a:lnTo>
                    <a:pt x="512" y="686"/>
                  </a:lnTo>
                  <a:lnTo>
                    <a:pt x="522" y="667"/>
                  </a:lnTo>
                  <a:lnTo>
                    <a:pt x="531" y="658"/>
                  </a:lnTo>
                  <a:lnTo>
                    <a:pt x="542" y="638"/>
                  </a:lnTo>
                  <a:lnTo>
                    <a:pt x="551" y="628"/>
                  </a:lnTo>
                  <a:lnTo>
                    <a:pt x="551" y="610"/>
                  </a:lnTo>
                  <a:lnTo>
                    <a:pt x="542" y="580"/>
                  </a:lnTo>
                  <a:lnTo>
                    <a:pt x="522" y="560"/>
                  </a:lnTo>
                  <a:lnTo>
                    <a:pt x="493" y="532"/>
                  </a:lnTo>
                  <a:lnTo>
                    <a:pt x="473" y="512"/>
                  </a:lnTo>
                  <a:lnTo>
                    <a:pt x="464" y="493"/>
                  </a:lnTo>
                  <a:lnTo>
                    <a:pt x="445" y="484"/>
                  </a:lnTo>
                  <a:lnTo>
                    <a:pt x="435" y="474"/>
                  </a:lnTo>
                  <a:lnTo>
                    <a:pt x="416" y="454"/>
                  </a:lnTo>
                  <a:lnTo>
                    <a:pt x="406" y="435"/>
                  </a:lnTo>
                  <a:lnTo>
                    <a:pt x="386" y="415"/>
                  </a:lnTo>
                  <a:lnTo>
                    <a:pt x="367" y="406"/>
                  </a:lnTo>
                  <a:lnTo>
                    <a:pt x="347" y="387"/>
                  </a:lnTo>
                  <a:lnTo>
                    <a:pt x="338" y="367"/>
                  </a:lnTo>
                  <a:lnTo>
                    <a:pt x="319" y="348"/>
                  </a:lnTo>
                  <a:lnTo>
                    <a:pt x="299" y="329"/>
                  </a:lnTo>
                  <a:lnTo>
                    <a:pt x="290" y="309"/>
                  </a:lnTo>
                  <a:lnTo>
                    <a:pt x="280" y="281"/>
                  </a:lnTo>
                  <a:lnTo>
                    <a:pt x="271" y="261"/>
                  </a:lnTo>
                  <a:lnTo>
                    <a:pt x="261" y="242"/>
                  </a:lnTo>
                  <a:lnTo>
                    <a:pt x="251" y="222"/>
                  </a:lnTo>
                  <a:lnTo>
                    <a:pt x="241" y="194"/>
                  </a:lnTo>
                  <a:lnTo>
                    <a:pt x="232" y="174"/>
                  </a:lnTo>
                  <a:lnTo>
                    <a:pt x="222" y="155"/>
                  </a:lnTo>
                  <a:lnTo>
                    <a:pt x="222" y="136"/>
                  </a:lnTo>
                  <a:lnTo>
                    <a:pt x="222" y="116"/>
                  </a:lnTo>
                  <a:lnTo>
                    <a:pt x="222" y="97"/>
                  </a:lnTo>
                  <a:lnTo>
                    <a:pt x="232" y="77"/>
                  </a:lnTo>
                  <a:lnTo>
                    <a:pt x="232" y="58"/>
                  </a:lnTo>
                  <a:lnTo>
                    <a:pt x="232" y="38"/>
                  </a:lnTo>
                  <a:lnTo>
                    <a:pt x="232" y="19"/>
                  </a:lnTo>
                  <a:lnTo>
                    <a:pt x="232" y="0"/>
                  </a:lnTo>
                  <a:lnTo>
                    <a:pt x="222" y="0"/>
                  </a:lnTo>
                  <a:lnTo>
                    <a:pt x="204" y="0"/>
                  </a:lnTo>
                  <a:lnTo>
                    <a:pt x="193" y="0"/>
                  </a:lnTo>
                  <a:lnTo>
                    <a:pt x="184" y="0"/>
                  </a:lnTo>
                  <a:lnTo>
                    <a:pt x="174" y="0"/>
                  </a:lnTo>
                  <a:lnTo>
                    <a:pt x="154" y="10"/>
                  </a:lnTo>
                  <a:lnTo>
                    <a:pt x="145" y="10"/>
                  </a:lnTo>
                  <a:lnTo>
                    <a:pt x="135" y="10"/>
                  </a:lnTo>
                  <a:lnTo>
                    <a:pt x="116" y="29"/>
                  </a:lnTo>
                  <a:lnTo>
                    <a:pt x="106" y="49"/>
                  </a:lnTo>
                  <a:lnTo>
                    <a:pt x="96" y="77"/>
                  </a:lnTo>
                  <a:lnTo>
                    <a:pt x="78" y="97"/>
                  </a:lnTo>
                  <a:lnTo>
                    <a:pt x="68" y="116"/>
                  </a:lnTo>
                  <a:lnTo>
                    <a:pt x="58" y="136"/>
                  </a:lnTo>
                  <a:lnTo>
                    <a:pt x="48" y="164"/>
                  </a:lnTo>
                  <a:lnTo>
                    <a:pt x="29" y="184"/>
                  </a:lnTo>
                  <a:lnTo>
                    <a:pt x="29" y="203"/>
                  </a:lnTo>
                  <a:lnTo>
                    <a:pt x="20" y="231"/>
                  </a:lnTo>
                  <a:lnTo>
                    <a:pt x="20" y="251"/>
                  </a:lnTo>
                  <a:lnTo>
                    <a:pt x="9" y="270"/>
                  </a:lnTo>
                  <a:lnTo>
                    <a:pt x="9" y="300"/>
                  </a:lnTo>
                  <a:lnTo>
                    <a:pt x="9" y="319"/>
                  </a:lnTo>
                  <a:lnTo>
                    <a:pt x="0" y="348"/>
                  </a:lnTo>
                  <a:lnTo>
                    <a:pt x="0" y="367"/>
                  </a:lnTo>
                  <a:lnTo>
                    <a:pt x="0" y="387"/>
                  </a:lnTo>
                  <a:lnTo>
                    <a:pt x="9" y="415"/>
                  </a:lnTo>
                  <a:lnTo>
                    <a:pt x="9" y="435"/>
                  </a:lnTo>
                  <a:lnTo>
                    <a:pt x="20" y="464"/>
                  </a:lnTo>
                  <a:lnTo>
                    <a:pt x="29" y="493"/>
                  </a:lnTo>
                  <a:lnTo>
                    <a:pt x="29" y="512"/>
                  </a:lnTo>
                  <a:lnTo>
                    <a:pt x="39" y="541"/>
                  </a:lnTo>
                  <a:lnTo>
                    <a:pt x="39" y="560"/>
                  </a:lnTo>
                  <a:lnTo>
                    <a:pt x="58" y="580"/>
                  </a:lnTo>
                  <a:lnTo>
                    <a:pt x="87" y="610"/>
                  </a:lnTo>
                  <a:lnTo>
                    <a:pt x="106" y="628"/>
                  </a:lnTo>
                  <a:lnTo>
                    <a:pt x="126" y="647"/>
                  </a:lnTo>
                  <a:lnTo>
                    <a:pt x="145" y="667"/>
                  </a:lnTo>
                  <a:lnTo>
                    <a:pt x="165" y="686"/>
                  </a:lnTo>
                  <a:lnTo>
                    <a:pt x="184" y="705"/>
                  </a:lnTo>
                  <a:lnTo>
                    <a:pt x="213" y="735"/>
                  </a:lnTo>
                  <a:lnTo>
                    <a:pt x="232" y="735"/>
                  </a:lnTo>
                  <a:lnTo>
                    <a:pt x="251" y="744"/>
                  </a:lnTo>
                  <a:lnTo>
                    <a:pt x="280" y="753"/>
                  </a:lnTo>
                  <a:lnTo>
                    <a:pt x="299" y="753"/>
                  </a:lnTo>
                  <a:lnTo>
                    <a:pt x="329" y="764"/>
                  </a:lnTo>
                  <a:lnTo>
                    <a:pt x="347" y="773"/>
                  </a:lnTo>
                  <a:lnTo>
                    <a:pt x="377" y="773"/>
                  </a:lnTo>
                  <a:lnTo>
                    <a:pt x="397" y="783"/>
                  </a:lnTo>
                  <a:lnTo>
                    <a:pt x="416" y="773"/>
                  </a:lnTo>
                  <a:lnTo>
                    <a:pt x="425" y="764"/>
                  </a:lnTo>
                  <a:lnTo>
                    <a:pt x="435" y="764"/>
                  </a:lnTo>
                  <a:lnTo>
                    <a:pt x="445" y="753"/>
                  </a:lnTo>
                  <a:lnTo>
                    <a:pt x="455" y="744"/>
                  </a:lnTo>
                  <a:lnTo>
                    <a:pt x="464" y="744"/>
                  </a:lnTo>
                  <a:lnTo>
                    <a:pt x="473" y="735"/>
                  </a:lnTo>
                  <a:lnTo>
                    <a:pt x="483" y="725"/>
                  </a:lnTo>
                  <a:close/>
                </a:path>
              </a:pathLst>
            </a:custGeom>
            <a:solidFill>
              <a:srgbClr val="E07038"/>
            </a:solidFill>
            <a:ln w="9525">
              <a:noFill/>
              <a:round/>
              <a:headEnd/>
              <a:tailEnd/>
            </a:ln>
          </p:spPr>
          <p:txBody>
            <a:bodyPr>
              <a:prstTxWarp prst="textNoShape">
                <a:avLst/>
              </a:prstTxWarp>
            </a:bodyPr>
            <a:lstStyle/>
            <a:p>
              <a:endParaRPr lang="en-US"/>
            </a:p>
          </p:txBody>
        </p:sp>
        <p:sp>
          <p:nvSpPr>
            <p:cNvPr id="63563" name="Freeform 397"/>
            <p:cNvSpPr>
              <a:spLocks/>
            </p:cNvSpPr>
            <p:nvPr/>
          </p:nvSpPr>
          <p:spPr bwMode="auto">
            <a:xfrm>
              <a:off x="1125" y="3657"/>
              <a:ext cx="60" cy="84"/>
            </a:xfrm>
            <a:custGeom>
              <a:avLst/>
              <a:gdLst>
                <a:gd name="T0" fmla="*/ 435 w 483"/>
                <a:gd name="T1" fmla="*/ 609 h 676"/>
                <a:gd name="T2" fmla="*/ 444 w 483"/>
                <a:gd name="T3" fmla="*/ 590 h 676"/>
                <a:gd name="T4" fmla="*/ 463 w 483"/>
                <a:gd name="T5" fmla="*/ 561 h 676"/>
                <a:gd name="T6" fmla="*/ 473 w 483"/>
                <a:gd name="T7" fmla="*/ 542 h 676"/>
                <a:gd name="T8" fmla="*/ 463 w 483"/>
                <a:gd name="T9" fmla="*/ 503 h 676"/>
                <a:gd name="T10" fmla="*/ 435 w 483"/>
                <a:gd name="T11" fmla="*/ 464 h 676"/>
                <a:gd name="T12" fmla="*/ 396 w 483"/>
                <a:gd name="T13" fmla="*/ 425 h 676"/>
                <a:gd name="T14" fmla="*/ 377 w 483"/>
                <a:gd name="T15" fmla="*/ 407 h 676"/>
                <a:gd name="T16" fmla="*/ 347 w 483"/>
                <a:gd name="T17" fmla="*/ 377 h 676"/>
                <a:gd name="T18" fmla="*/ 318 w 483"/>
                <a:gd name="T19" fmla="*/ 349 h 676"/>
                <a:gd name="T20" fmla="*/ 290 w 483"/>
                <a:gd name="T21" fmla="*/ 319 h 676"/>
                <a:gd name="T22" fmla="*/ 260 w 483"/>
                <a:gd name="T23" fmla="*/ 280 h 676"/>
                <a:gd name="T24" fmla="*/ 241 w 483"/>
                <a:gd name="T25" fmla="*/ 242 h 676"/>
                <a:gd name="T26" fmla="*/ 231 w 483"/>
                <a:gd name="T27" fmla="*/ 204 h 676"/>
                <a:gd name="T28" fmla="*/ 212 w 483"/>
                <a:gd name="T29" fmla="*/ 165 h 676"/>
                <a:gd name="T30" fmla="*/ 193 w 483"/>
                <a:gd name="T31" fmla="*/ 126 h 676"/>
                <a:gd name="T32" fmla="*/ 193 w 483"/>
                <a:gd name="T33" fmla="*/ 97 h 676"/>
                <a:gd name="T34" fmla="*/ 202 w 483"/>
                <a:gd name="T35" fmla="*/ 68 h 676"/>
                <a:gd name="T36" fmla="*/ 202 w 483"/>
                <a:gd name="T37" fmla="*/ 29 h 676"/>
                <a:gd name="T38" fmla="*/ 202 w 483"/>
                <a:gd name="T39" fmla="*/ 0 h 676"/>
                <a:gd name="T40" fmla="*/ 184 w 483"/>
                <a:gd name="T41" fmla="*/ 0 h 676"/>
                <a:gd name="T42" fmla="*/ 164 w 483"/>
                <a:gd name="T43" fmla="*/ 0 h 676"/>
                <a:gd name="T44" fmla="*/ 134 w 483"/>
                <a:gd name="T45" fmla="*/ 0 h 676"/>
                <a:gd name="T46" fmla="*/ 115 w 483"/>
                <a:gd name="T47" fmla="*/ 11 h 676"/>
                <a:gd name="T48" fmla="*/ 96 w 483"/>
                <a:gd name="T49" fmla="*/ 48 h 676"/>
                <a:gd name="T50" fmla="*/ 76 w 483"/>
                <a:gd name="T51" fmla="*/ 78 h 676"/>
                <a:gd name="T52" fmla="*/ 48 w 483"/>
                <a:gd name="T53" fmla="*/ 117 h 676"/>
                <a:gd name="T54" fmla="*/ 28 w 483"/>
                <a:gd name="T55" fmla="*/ 154 h 676"/>
                <a:gd name="T56" fmla="*/ 19 w 483"/>
                <a:gd name="T57" fmla="*/ 193 h 676"/>
                <a:gd name="T58" fmla="*/ 19 w 483"/>
                <a:gd name="T59" fmla="*/ 232 h 676"/>
                <a:gd name="T60" fmla="*/ 9 w 483"/>
                <a:gd name="T61" fmla="*/ 271 h 676"/>
                <a:gd name="T62" fmla="*/ 0 w 483"/>
                <a:gd name="T63" fmla="*/ 319 h 676"/>
                <a:gd name="T64" fmla="*/ 9 w 483"/>
                <a:gd name="T65" fmla="*/ 358 h 676"/>
                <a:gd name="T66" fmla="*/ 19 w 483"/>
                <a:gd name="T67" fmla="*/ 397 h 676"/>
                <a:gd name="T68" fmla="*/ 28 w 483"/>
                <a:gd name="T69" fmla="*/ 445 h 676"/>
                <a:gd name="T70" fmla="*/ 38 w 483"/>
                <a:gd name="T71" fmla="*/ 483 h 676"/>
                <a:gd name="T72" fmla="*/ 76 w 483"/>
                <a:gd name="T73" fmla="*/ 522 h 676"/>
                <a:gd name="T74" fmla="*/ 106 w 483"/>
                <a:gd name="T75" fmla="*/ 551 h 676"/>
                <a:gd name="T76" fmla="*/ 145 w 483"/>
                <a:gd name="T77" fmla="*/ 590 h 676"/>
                <a:gd name="T78" fmla="*/ 184 w 483"/>
                <a:gd name="T79" fmla="*/ 628 h 676"/>
                <a:gd name="T80" fmla="*/ 221 w 483"/>
                <a:gd name="T81" fmla="*/ 639 h 676"/>
                <a:gd name="T82" fmla="*/ 260 w 483"/>
                <a:gd name="T83" fmla="*/ 648 h 676"/>
                <a:gd name="T84" fmla="*/ 309 w 483"/>
                <a:gd name="T85" fmla="*/ 658 h 676"/>
                <a:gd name="T86" fmla="*/ 347 w 483"/>
                <a:gd name="T87" fmla="*/ 676 h 676"/>
                <a:gd name="T88" fmla="*/ 366 w 483"/>
                <a:gd name="T89" fmla="*/ 658 h 676"/>
                <a:gd name="T90" fmla="*/ 386 w 483"/>
                <a:gd name="T91" fmla="*/ 648 h 676"/>
                <a:gd name="T92" fmla="*/ 405 w 483"/>
                <a:gd name="T93" fmla="*/ 639 h 676"/>
                <a:gd name="T94" fmla="*/ 425 w 483"/>
                <a:gd name="T95" fmla="*/ 628 h 67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83"/>
                <a:gd name="T145" fmla="*/ 0 h 676"/>
                <a:gd name="T146" fmla="*/ 483 w 483"/>
                <a:gd name="T147" fmla="*/ 676 h 67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83" h="676">
                  <a:moveTo>
                    <a:pt x="425" y="628"/>
                  </a:moveTo>
                  <a:lnTo>
                    <a:pt x="435" y="609"/>
                  </a:lnTo>
                  <a:lnTo>
                    <a:pt x="435" y="600"/>
                  </a:lnTo>
                  <a:lnTo>
                    <a:pt x="444" y="590"/>
                  </a:lnTo>
                  <a:lnTo>
                    <a:pt x="453" y="581"/>
                  </a:lnTo>
                  <a:lnTo>
                    <a:pt x="463" y="561"/>
                  </a:lnTo>
                  <a:lnTo>
                    <a:pt x="463" y="551"/>
                  </a:lnTo>
                  <a:lnTo>
                    <a:pt x="473" y="542"/>
                  </a:lnTo>
                  <a:lnTo>
                    <a:pt x="483" y="522"/>
                  </a:lnTo>
                  <a:lnTo>
                    <a:pt x="463" y="503"/>
                  </a:lnTo>
                  <a:lnTo>
                    <a:pt x="444" y="483"/>
                  </a:lnTo>
                  <a:lnTo>
                    <a:pt x="435" y="464"/>
                  </a:lnTo>
                  <a:lnTo>
                    <a:pt x="415" y="445"/>
                  </a:lnTo>
                  <a:lnTo>
                    <a:pt x="396" y="425"/>
                  </a:lnTo>
                  <a:lnTo>
                    <a:pt x="386" y="416"/>
                  </a:lnTo>
                  <a:lnTo>
                    <a:pt x="377" y="407"/>
                  </a:lnTo>
                  <a:lnTo>
                    <a:pt x="366" y="387"/>
                  </a:lnTo>
                  <a:lnTo>
                    <a:pt x="347" y="377"/>
                  </a:lnTo>
                  <a:lnTo>
                    <a:pt x="338" y="358"/>
                  </a:lnTo>
                  <a:lnTo>
                    <a:pt x="318" y="349"/>
                  </a:lnTo>
                  <a:lnTo>
                    <a:pt x="309" y="329"/>
                  </a:lnTo>
                  <a:lnTo>
                    <a:pt x="290" y="319"/>
                  </a:lnTo>
                  <a:lnTo>
                    <a:pt x="279" y="300"/>
                  </a:lnTo>
                  <a:lnTo>
                    <a:pt x="260" y="280"/>
                  </a:lnTo>
                  <a:lnTo>
                    <a:pt x="251" y="262"/>
                  </a:lnTo>
                  <a:lnTo>
                    <a:pt x="241" y="242"/>
                  </a:lnTo>
                  <a:lnTo>
                    <a:pt x="241" y="223"/>
                  </a:lnTo>
                  <a:lnTo>
                    <a:pt x="231" y="204"/>
                  </a:lnTo>
                  <a:lnTo>
                    <a:pt x="221" y="184"/>
                  </a:lnTo>
                  <a:lnTo>
                    <a:pt x="212" y="165"/>
                  </a:lnTo>
                  <a:lnTo>
                    <a:pt x="202" y="145"/>
                  </a:lnTo>
                  <a:lnTo>
                    <a:pt x="193" y="126"/>
                  </a:lnTo>
                  <a:lnTo>
                    <a:pt x="193" y="117"/>
                  </a:lnTo>
                  <a:lnTo>
                    <a:pt x="193" y="97"/>
                  </a:lnTo>
                  <a:lnTo>
                    <a:pt x="202" y="78"/>
                  </a:lnTo>
                  <a:lnTo>
                    <a:pt x="202" y="68"/>
                  </a:lnTo>
                  <a:lnTo>
                    <a:pt x="202" y="48"/>
                  </a:lnTo>
                  <a:lnTo>
                    <a:pt x="202" y="29"/>
                  </a:lnTo>
                  <a:lnTo>
                    <a:pt x="202" y="20"/>
                  </a:lnTo>
                  <a:lnTo>
                    <a:pt x="202" y="0"/>
                  </a:lnTo>
                  <a:lnTo>
                    <a:pt x="193" y="0"/>
                  </a:lnTo>
                  <a:lnTo>
                    <a:pt x="184" y="0"/>
                  </a:lnTo>
                  <a:lnTo>
                    <a:pt x="173" y="0"/>
                  </a:lnTo>
                  <a:lnTo>
                    <a:pt x="164" y="0"/>
                  </a:lnTo>
                  <a:lnTo>
                    <a:pt x="145" y="0"/>
                  </a:lnTo>
                  <a:lnTo>
                    <a:pt x="134" y="0"/>
                  </a:lnTo>
                  <a:lnTo>
                    <a:pt x="125" y="11"/>
                  </a:lnTo>
                  <a:lnTo>
                    <a:pt x="115" y="11"/>
                  </a:lnTo>
                  <a:lnTo>
                    <a:pt x="106" y="29"/>
                  </a:lnTo>
                  <a:lnTo>
                    <a:pt x="96" y="48"/>
                  </a:lnTo>
                  <a:lnTo>
                    <a:pt x="86" y="68"/>
                  </a:lnTo>
                  <a:lnTo>
                    <a:pt x="76" y="78"/>
                  </a:lnTo>
                  <a:lnTo>
                    <a:pt x="67" y="97"/>
                  </a:lnTo>
                  <a:lnTo>
                    <a:pt x="48" y="117"/>
                  </a:lnTo>
                  <a:lnTo>
                    <a:pt x="38" y="136"/>
                  </a:lnTo>
                  <a:lnTo>
                    <a:pt x="28" y="154"/>
                  </a:lnTo>
                  <a:lnTo>
                    <a:pt x="28" y="174"/>
                  </a:lnTo>
                  <a:lnTo>
                    <a:pt x="19" y="193"/>
                  </a:lnTo>
                  <a:lnTo>
                    <a:pt x="19" y="213"/>
                  </a:lnTo>
                  <a:lnTo>
                    <a:pt x="19" y="232"/>
                  </a:lnTo>
                  <a:lnTo>
                    <a:pt x="9" y="252"/>
                  </a:lnTo>
                  <a:lnTo>
                    <a:pt x="9" y="271"/>
                  </a:lnTo>
                  <a:lnTo>
                    <a:pt x="0" y="300"/>
                  </a:lnTo>
                  <a:lnTo>
                    <a:pt x="0" y="319"/>
                  </a:lnTo>
                  <a:lnTo>
                    <a:pt x="9" y="338"/>
                  </a:lnTo>
                  <a:lnTo>
                    <a:pt x="9" y="358"/>
                  </a:lnTo>
                  <a:lnTo>
                    <a:pt x="19" y="377"/>
                  </a:lnTo>
                  <a:lnTo>
                    <a:pt x="19" y="397"/>
                  </a:lnTo>
                  <a:lnTo>
                    <a:pt x="28" y="416"/>
                  </a:lnTo>
                  <a:lnTo>
                    <a:pt x="28" y="445"/>
                  </a:lnTo>
                  <a:lnTo>
                    <a:pt x="38" y="464"/>
                  </a:lnTo>
                  <a:lnTo>
                    <a:pt x="38" y="483"/>
                  </a:lnTo>
                  <a:lnTo>
                    <a:pt x="58" y="503"/>
                  </a:lnTo>
                  <a:lnTo>
                    <a:pt x="76" y="522"/>
                  </a:lnTo>
                  <a:lnTo>
                    <a:pt x="96" y="542"/>
                  </a:lnTo>
                  <a:lnTo>
                    <a:pt x="106" y="551"/>
                  </a:lnTo>
                  <a:lnTo>
                    <a:pt x="125" y="570"/>
                  </a:lnTo>
                  <a:lnTo>
                    <a:pt x="145" y="590"/>
                  </a:lnTo>
                  <a:lnTo>
                    <a:pt x="164" y="609"/>
                  </a:lnTo>
                  <a:lnTo>
                    <a:pt x="184" y="628"/>
                  </a:lnTo>
                  <a:lnTo>
                    <a:pt x="202" y="639"/>
                  </a:lnTo>
                  <a:lnTo>
                    <a:pt x="221" y="639"/>
                  </a:lnTo>
                  <a:lnTo>
                    <a:pt x="241" y="648"/>
                  </a:lnTo>
                  <a:lnTo>
                    <a:pt x="260" y="648"/>
                  </a:lnTo>
                  <a:lnTo>
                    <a:pt x="290" y="658"/>
                  </a:lnTo>
                  <a:lnTo>
                    <a:pt x="309" y="658"/>
                  </a:lnTo>
                  <a:lnTo>
                    <a:pt x="327" y="667"/>
                  </a:lnTo>
                  <a:lnTo>
                    <a:pt x="347" y="676"/>
                  </a:lnTo>
                  <a:lnTo>
                    <a:pt x="357" y="667"/>
                  </a:lnTo>
                  <a:lnTo>
                    <a:pt x="366" y="658"/>
                  </a:lnTo>
                  <a:lnTo>
                    <a:pt x="377" y="658"/>
                  </a:lnTo>
                  <a:lnTo>
                    <a:pt x="386" y="648"/>
                  </a:lnTo>
                  <a:lnTo>
                    <a:pt x="396" y="648"/>
                  </a:lnTo>
                  <a:lnTo>
                    <a:pt x="405" y="639"/>
                  </a:lnTo>
                  <a:lnTo>
                    <a:pt x="415" y="628"/>
                  </a:lnTo>
                  <a:lnTo>
                    <a:pt x="425" y="628"/>
                  </a:lnTo>
                  <a:close/>
                </a:path>
              </a:pathLst>
            </a:custGeom>
            <a:solidFill>
              <a:srgbClr val="E07038"/>
            </a:solidFill>
            <a:ln w="9525">
              <a:noFill/>
              <a:round/>
              <a:headEnd/>
              <a:tailEnd/>
            </a:ln>
          </p:spPr>
          <p:txBody>
            <a:bodyPr>
              <a:prstTxWarp prst="textNoShape">
                <a:avLst/>
              </a:prstTxWarp>
            </a:bodyPr>
            <a:lstStyle/>
            <a:p>
              <a:endParaRPr lang="en-US"/>
            </a:p>
          </p:txBody>
        </p:sp>
        <p:sp>
          <p:nvSpPr>
            <p:cNvPr id="63564" name="Freeform 398"/>
            <p:cNvSpPr>
              <a:spLocks/>
            </p:cNvSpPr>
            <p:nvPr/>
          </p:nvSpPr>
          <p:spPr bwMode="auto">
            <a:xfrm>
              <a:off x="1129" y="3666"/>
              <a:ext cx="49" cy="70"/>
            </a:xfrm>
            <a:custGeom>
              <a:avLst/>
              <a:gdLst>
                <a:gd name="T0" fmla="*/ 358 w 397"/>
                <a:gd name="T1" fmla="*/ 512 h 561"/>
                <a:gd name="T2" fmla="*/ 368 w 397"/>
                <a:gd name="T3" fmla="*/ 492 h 561"/>
                <a:gd name="T4" fmla="*/ 377 w 397"/>
                <a:gd name="T5" fmla="*/ 473 h 561"/>
                <a:gd name="T6" fmla="*/ 397 w 397"/>
                <a:gd name="T7" fmla="*/ 455 h 561"/>
                <a:gd name="T8" fmla="*/ 387 w 397"/>
                <a:gd name="T9" fmla="*/ 425 h 561"/>
                <a:gd name="T10" fmla="*/ 358 w 397"/>
                <a:gd name="T11" fmla="*/ 386 h 561"/>
                <a:gd name="T12" fmla="*/ 329 w 397"/>
                <a:gd name="T13" fmla="*/ 357 h 561"/>
                <a:gd name="T14" fmla="*/ 310 w 397"/>
                <a:gd name="T15" fmla="*/ 338 h 561"/>
                <a:gd name="T16" fmla="*/ 290 w 397"/>
                <a:gd name="T17" fmla="*/ 319 h 561"/>
                <a:gd name="T18" fmla="*/ 262 w 397"/>
                <a:gd name="T19" fmla="*/ 290 h 561"/>
                <a:gd name="T20" fmla="*/ 242 w 397"/>
                <a:gd name="T21" fmla="*/ 260 h 561"/>
                <a:gd name="T22" fmla="*/ 213 w 397"/>
                <a:gd name="T23" fmla="*/ 241 h 561"/>
                <a:gd name="T24" fmla="*/ 203 w 397"/>
                <a:gd name="T25" fmla="*/ 202 h 561"/>
                <a:gd name="T26" fmla="*/ 184 w 397"/>
                <a:gd name="T27" fmla="*/ 174 h 561"/>
                <a:gd name="T28" fmla="*/ 174 w 397"/>
                <a:gd name="T29" fmla="*/ 135 h 561"/>
                <a:gd name="T30" fmla="*/ 156 w 397"/>
                <a:gd name="T31" fmla="*/ 106 h 561"/>
                <a:gd name="T32" fmla="*/ 165 w 397"/>
                <a:gd name="T33" fmla="*/ 76 h 561"/>
                <a:gd name="T34" fmla="*/ 165 w 397"/>
                <a:gd name="T35" fmla="*/ 58 h 561"/>
                <a:gd name="T36" fmla="*/ 165 w 397"/>
                <a:gd name="T37" fmla="*/ 29 h 561"/>
                <a:gd name="T38" fmla="*/ 165 w 397"/>
                <a:gd name="T39" fmla="*/ 0 h 561"/>
                <a:gd name="T40" fmla="*/ 145 w 397"/>
                <a:gd name="T41" fmla="*/ 0 h 561"/>
                <a:gd name="T42" fmla="*/ 126 w 397"/>
                <a:gd name="T43" fmla="*/ 0 h 561"/>
                <a:gd name="T44" fmla="*/ 106 w 397"/>
                <a:gd name="T45" fmla="*/ 0 h 561"/>
                <a:gd name="T46" fmla="*/ 87 w 397"/>
                <a:gd name="T47" fmla="*/ 19 h 561"/>
                <a:gd name="T48" fmla="*/ 68 w 397"/>
                <a:gd name="T49" fmla="*/ 48 h 561"/>
                <a:gd name="T50" fmla="*/ 48 w 397"/>
                <a:gd name="T51" fmla="*/ 87 h 561"/>
                <a:gd name="T52" fmla="*/ 30 w 397"/>
                <a:gd name="T53" fmla="*/ 115 h 561"/>
                <a:gd name="T54" fmla="*/ 20 w 397"/>
                <a:gd name="T55" fmla="*/ 145 h 561"/>
                <a:gd name="T56" fmla="*/ 10 w 397"/>
                <a:gd name="T57" fmla="*/ 184 h 561"/>
                <a:gd name="T58" fmla="*/ 0 w 397"/>
                <a:gd name="T59" fmla="*/ 212 h 561"/>
                <a:gd name="T60" fmla="*/ 0 w 397"/>
                <a:gd name="T61" fmla="*/ 251 h 561"/>
                <a:gd name="T62" fmla="*/ 0 w 397"/>
                <a:gd name="T63" fmla="*/ 280 h 561"/>
                <a:gd name="T64" fmla="*/ 10 w 397"/>
                <a:gd name="T65" fmla="*/ 319 h 561"/>
                <a:gd name="T66" fmla="*/ 20 w 397"/>
                <a:gd name="T67" fmla="*/ 347 h 561"/>
                <a:gd name="T68" fmla="*/ 20 w 397"/>
                <a:gd name="T69" fmla="*/ 386 h 561"/>
                <a:gd name="T70" fmla="*/ 39 w 397"/>
                <a:gd name="T71" fmla="*/ 416 h 561"/>
                <a:gd name="T72" fmla="*/ 78 w 397"/>
                <a:gd name="T73" fmla="*/ 455 h 561"/>
                <a:gd name="T74" fmla="*/ 106 w 397"/>
                <a:gd name="T75" fmla="*/ 483 h 561"/>
                <a:gd name="T76" fmla="*/ 136 w 397"/>
                <a:gd name="T77" fmla="*/ 512 h 561"/>
                <a:gd name="T78" fmla="*/ 165 w 397"/>
                <a:gd name="T79" fmla="*/ 531 h 561"/>
                <a:gd name="T80" fmla="*/ 203 w 397"/>
                <a:gd name="T81" fmla="*/ 541 h 561"/>
                <a:gd name="T82" fmla="*/ 232 w 397"/>
                <a:gd name="T83" fmla="*/ 550 h 561"/>
                <a:gd name="T84" fmla="*/ 271 w 397"/>
                <a:gd name="T85" fmla="*/ 561 h 561"/>
                <a:gd name="T86" fmla="*/ 299 w 397"/>
                <a:gd name="T87" fmla="*/ 550 h 561"/>
                <a:gd name="T88" fmla="*/ 319 w 397"/>
                <a:gd name="T89" fmla="*/ 541 h 561"/>
                <a:gd name="T90" fmla="*/ 329 w 397"/>
                <a:gd name="T91" fmla="*/ 531 h 561"/>
                <a:gd name="T92" fmla="*/ 349 w 397"/>
                <a:gd name="T93" fmla="*/ 522 h 561"/>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97"/>
                <a:gd name="T142" fmla="*/ 0 h 561"/>
                <a:gd name="T143" fmla="*/ 397 w 397"/>
                <a:gd name="T144" fmla="*/ 561 h 561"/>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97" h="561">
                  <a:moveTo>
                    <a:pt x="349" y="522"/>
                  </a:moveTo>
                  <a:lnTo>
                    <a:pt x="358" y="512"/>
                  </a:lnTo>
                  <a:lnTo>
                    <a:pt x="358" y="503"/>
                  </a:lnTo>
                  <a:lnTo>
                    <a:pt x="368" y="492"/>
                  </a:lnTo>
                  <a:lnTo>
                    <a:pt x="377" y="483"/>
                  </a:lnTo>
                  <a:lnTo>
                    <a:pt x="377" y="473"/>
                  </a:lnTo>
                  <a:lnTo>
                    <a:pt x="387" y="464"/>
                  </a:lnTo>
                  <a:lnTo>
                    <a:pt x="397" y="455"/>
                  </a:lnTo>
                  <a:lnTo>
                    <a:pt x="397" y="435"/>
                  </a:lnTo>
                  <a:lnTo>
                    <a:pt x="387" y="425"/>
                  </a:lnTo>
                  <a:lnTo>
                    <a:pt x="368" y="405"/>
                  </a:lnTo>
                  <a:lnTo>
                    <a:pt x="358" y="386"/>
                  </a:lnTo>
                  <a:lnTo>
                    <a:pt x="338" y="367"/>
                  </a:lnTo>
                  <a:lnTo>
                    <a:pt x="329" y="357"/>
                  </a:lnTo>
                  <a:lnTo>
                    <a:pt x="319" y="347"/>
                  </a:lnTo>
                  <a:lnTo>
                    <a:pt x="310" y="338"/>
                  </a:lnTo>
                  <a:lnTo>
                    <a:pt x="299" y="329"/>
                  </a:lnTo>
                  <a:lnTo>
                    <a:pt x="290" y="319"/>
                  </a:lnTo>
                  <a:lnTo>
                    <a:pt x="271" y="299"/>
                  </a:lnTo>
                  <a:lnTo>
                    <a:pt x="262" y="290"/>
                  </a:lnTo>
                  <a:lnTo>
                    <a:pt x="251" y="280"/>
                  </a:lnTo>
                  <a:lnTo>
                    <a:pt x="242" y="260"/>
                  </a:lnTo>
                  <a:lnTo>
                    <a:pt x="223" y="251"/>
                  </a:lnTo>
                  <a:lnTo>
                    <a:pt x="213" y="241"/>
                  </a:lnTo>
                  <a:lnTo>
                    <a:pt x="213" y="222"/>
                  </a:lnTo>
                  <a:lnTo>
                    <a:pt x="203" y="202"/>
                  </a:lnTo>
                  <a:lnTo>
                    <a:pt x="193" y="193"/>
                  </a:lnTo>
                  <a:lnTo>
                    <a:pt x="184" y="174"/>
                  </a:lnTo>
                  <a:lnTo>
                    <a:pt x="184" y="154"/>
                  </a:lnTo>
                  <a:lnTo>
                    <a:pt x="174" y="135"/>
                  </a:lnTo>
                  <a:lnTo>
                    <a:pt x="165" y="126"/>
                  </a:lnTo>
                  <a:lnTo>
                    <a:pt x="156" y="106"/>
                  </a:lnTo>
                  <a:lnTo>
                    <a:pt x="156" y="96"/>
                  </a:lnTo>
                  <a:lnTo>
                    <a:pt x="165" y="76"/>
                  </a:lnTo>
                  <a:lnTo>
                    <a:pt x="165" y="67"/>
                  </a:lnTo>
                  <a:lnTo>
                    <a:pt x="165" y="58"/>
                  </a:lnTo>
                  <a:lnTo>
                    <a:pt x="165" y="39"/>
                  </a:lnTo>
                  <a:lnTo>
                    <a:pt x="165" y="29"/>
                  </a:lnTo>
                  <a:lnTo>
                    <a:pt x="165" y="9"/>
                  </a:lnTo>
                  <a:lnTo>
                    <a:pt x="165" y="0"/>
                  </a:lnTo>
                  <a:lnTo>
                    <a:pt x="156" y="0"/>
                  </a:lnTo>
                  <a:lnTo>
                    <a:pt x="145" y="0"/>
                  </a:lnTo>
                  <a:lnTo>
                    <a:pt x="136" y="0"/>
                  </a:lnTo>
                  <a:lnTo>
                    <a:pt x="126" y="0"/>
                  </a:lnTo>
                  <a:lnTo>
                    <a:pt x="117" y="0"/>
                  </a:lnTo>
                  <a:lnTo>
                    <a:pt x="106" y="0"/>
                  </a:lnTo>
                  <a:lnTo>
                    <a:pt x="97" y="9"/>
                  </a:lnTo>
                  <a:lnTo>
                    <a:pt x="87" y="19"/>
                  </a:lnTo>
                  <a:lnTo>
                    <a:pt x="78" y="39"/>
                  </a:lnTo>
                  <a:lnTo>
                    <a:pt x="68" y="48"/>
                  </a:lnTo>
                  <a:lnTo>
                    <a:pt x="58" y="67"/>
                  </a:lnTo>
                  <a:lnTo>
                    <a:pt x="48" y="87"/>
                  </a:lnTo>
                  <a:lnTo>
                    <a:pt x="39" y="96"/>
                  </a:lnTo>
                  <a:lnTo>
                    <a:pt x="30" y="115"/>
                  </a:lnTo>
                  <a:lnTo>
                    <a:pt x="20" y="135"/>
                  </a:lnTo>
                  <a:lnTo>
                    <a:pt x="20" y="145"/>
                  </a:lnTo>
                  <a:lnTo>
                    <a:pt x="10" y="164"/>
                  </a:lnTo>
                  <a:lnTo>
                    <a:pt x="10" y="184"/>
                  </a:lnTo>
                  <a:lnTo>
                    <a:pt x="10" y="193"/>
                  </a:lnTo>
                  <a:lnTo>
                    <a:pt x="0" y="212"/>
                  </a:lnTo>
                  <a:lnTo>
                    <a:pt x="0" y="232"/>
                  </a:lnTo>
                  <a:lnTo>
                    <a:pt x="0" y="251"/>
                  </a:lnTo>
                  <a:lnTo>
                    <a:pt x="0" y="260"/>
                  </a:lnTo>
                  <a:lnTo>
                    <a:pt x="0" y="280"/>
                  </a:lnTo>
                  <a:lnTo>
                    <a:pt x="0" y="299"/>
                  </a:lnTo>
                  <a:lnTo>
                    <a:pt x="10" y="319"/>
                  </a:lnTo>
                  <a:lnTo>
                    <a:pt x="10" y="338"/>
                  </a:lnTo>
                  <a:lnTo>
                    <a:pt x="20" y="347"/>
                  </a:lnTo>
                  <a:lnTo>
                    <a:pt x="20" y="367"/>
                  </a:lnTo>
                  <a:lnTo>
                    <a:pt x="20" y="386"/>
                  </a:lnTo>
                  <a:lnTo>
                    <a:pt x="30" y="405"/>
                  </a:lnTo>
                  <a:lnTo>
                    <a:pt x="39" y="416"/>
                  </a:lnTo>
                  <a:lnTo>
                    <a:pt x="58" y="435"/>
                  </a:lnTo>
                  <a:lnTo>
                    <a:pt x="78" y="455"/>
                  </a:lnTo>
                  <a:lnTo>
                    <a:pt x="87" y="464"/>
                  </a:lnTo>
                  <a:lnTo>
                    <a:pt x="106" y="483"/>
                  </a:lnTo>
                  <a:lnTo>
                    <a:pt x="117" y="492"/>
                  </a:lnTo>
                  <a:lnTo>
                    <a:pt x="136" y="512"/>
                  </a:lnTo>
                  <a:lnTo>
                    <a:pt x="145" y="522"/>
                  </a:lnTo>
                  <a:lnTo>
                    <a:pt x="165" y="531"/>
                  </a:lnTo>
                  <a:lnTo>
                    <a:pt x="184" y="531"/>
                  </a:lnTo>
                  <a:lnTo>
                    <a:pt x="203" y="541"/>
                  </a:lnTo>
                  <a:lnTo>
                    <a:pt x="213" y="541"/>
                  </a:lnTo>
                  <a:lnTo>
                    <a:pt x="232" y="550"/>
                  </a:lnTo>
                  <a:lnTo>
                    <a:pt x="251" y="550"/>
                  </a:lnTo>
                  <a:lnTo>
                    <a:pt x="271" y="561"/>
                  </a:lnTo>
                  <a:lnTo>
                    <a:pt x="290" y="561"/>
                  </a:lnTo>
                  <a:lnTo>
                    <a:pt x="299" y="550"/>
                  </a:lnTo>
                  <a:lnTo>
                    <a:pt x="310" y="550"/>
                  </a:lnTo>
                  <a:lnTo>
                    <a:pt x="319" y="541"/>
                  </a:lnTo>
                  <a:lnTo>
                    <a:pt x="329" y="541"/>
                  </a:lnTo>
                  <a:lnTo>
                    <a:pt x="329" y="531"/>
                  </a:lnTo>
                  <a:lnTo>
                    <a:pt x="338" y="531"/>
                  </a:lnTo>
                  <a:lnTo>
                    <a:pt x="349" y="522"/>
                  </a:lnTo>
                  <a:close/>
                </a:path>
              </a:pathLst>
            </a:custGeom>
            <a:solidFill>
              <a:srgbClr val="E07038"/>
            </a:solidFill>
            <a:ln w="9525">
              <a:noFill/>
              <a:round/>
              <a:headEnd/>
              <a:tailEnd/>
            </a:ln>
          </p:spPr>
          <p:txBody>
            <a:bodyPr>
              <a:prstTxWarp prst="textNoShape">
                <a:avLst/>
              </a:prstTxWarp>
            </a:bodyPr>
            <a:lstStyle/>
            <a:p>
              <a:endParaRPr lang="en-US"/>
            </a:p>
          </p:txBody>
        </p:sp>
        <p:sp>
          <p:nvSpPr>
            <p:cNvPr id="63565" name="Freeform 399"/>
            <p:cNvSpPr>
              <a:spLocks/>
            </p:cNvSpPr>
            <p:nvPr/>
          </p:nvSpPr>
          <p:spPr bwMode="auto">
            <a:xfrm>
              <a:off x="1131" y="3676"/>
              <a:ext cx="40" cy="57"/>
            </a:xfrm>
            <a:custGeom>
              <a:avLst/>
              <a:gdLst>
                <a:gd name="T0" fmla="*/ 290 w 318"/>
                <a:gd name="T1" fmla="*/ 416 h 455"/>
                <a:gd name="T2" fmla="*/ 299 w 318"/>
                <a:gd name="T3" fmla="*/ 397 h 455"/>
                <a:gd name="T4" fmla="*/ 309 w 318"/>
                <a:gd name="T5" fmla="*/ 379 h 455"/>
                <a:gd name="T6" fmla="*/ 318 w 318"/>
                <a:gd name="T7" fmla="*/ 359 h 455"/>
                <a:gd name="T8" fmla="*/ 299 w 318"/>
                <a:gd name="T9" fmla="*/ 329 h 455"/>
                <a:gd name="T10" fmla="*/ 279 w 318"/>
                <a:gd name="T11" fmla="*/ 301 h 455"/>
                <a:gd name="T12" fmla="*/ 261 w 318"/>
                <a:gd name="T13" fmla="*/ 281 h 455"/>
                <a:gd name="T14" fmla="*/ 242 w 318"/>
                <a:gd name="T15" fmla="*/ 262 h 455"/>
                <a:gd name="T16" fmla="*/ 222 w 318"/>
                <a:gd name="T17" fmla="*/ 243 h 455"/>
                <a:gd name="T18" fmla="*/ 203 w 318"/>
                <a:gd name="T19" fmla="*/ 223 h 455"/>
                <a:gd name="T20" fmla="*/ 183 w 318"/>
                <a:gd name="T21" fmla="*/ 204 h 455"/>
                <a:gd name="T22" fmla="*/ 173 w 318"/>
                <a:gd name="T23" fmla="*/ 175 h 455"/>
                <a:gd name="T24" fmla="*/ 164 w 318"/>
                <a:gd name="T25" fmla="*/ 156 h 455"/>
                <a:gd name="T26" fmla="*/ 145 w 318"/>
                <a:gd name="T27" fmla="*/ 126 h 455"/>
                <a:gd name="T28" fmla="*/ 136 w 318"/>
                <a:gd name="T29" fmla="*/ 98 h 455"/>
                <a:gd name="T30" fmla="*/ 136 w 318"/>
                <a:gd name="T31" fmla="*/ 78 h 455"/>
                <a:gd name="T32" fmla="*/ 136 w 318"/>
                <a:gd name="T33" fmla="*/ 59 h 455"/>
                <a:gd name="T34" fmla="*/ 136 w 318"/>
                <a:gd name="T35" fmla="*/ 30 h 455"/>
                <a:gd name="T36" fmla="*/ 136 w 318"/>
                <a:gd name="T37" fmla="*/ 11 h 455"/>
                <a:gd name="T38" fmla="*/ 125 w 318"/>
                <a:gd name="T39" fmla="*/ 0 h 455"/>
                <a:gd name="T40" fmla="*/ 106 w 318"/>
                <a:gd name="T41" fmla="*/ 0 h 455"/>
                <a:gd name="T42" fmla="*/ 86 w 318"/>
                <a:gd name="T43" fmla="*/ 0 h 455"/>
                <a:gd name="T44" fmla="*/ 67 w 318"/>
                <a:gd name="T45" fmla="*/ 20 h 455"/>
                <a:gd name="T46" fmla="*/ 58 w 318"/>
                <a:gd name="T47" fmla="*/ 39 h 455"/>
                <a:gd name="T48" fmla="*/ 38 w 318"/>
                <a:gd name="T49" fmla="*/ 69 h 455"/>
                <a:gd name="T50" fmla="*/ 28 w 318"/>
                <a:gd name="T51" fmla="*/ 98 h 455"/>
                <a:gd name="T52" fmla="*/ 19 w 318"/>
                <a:gd name="T53" fmla="*/ 117 h 455"/>
                <a:gd name="T54" fmla="*/ 10 w 318"/>
                <a:gd name="T55" fmla="*/ 146 h 455"/>
                <a:gd name="T56" fmla="*/ 10 w 318"/>
                <a:gd name="T57" fmla="*/ 175 h 455"/>
                <a:gd name="T58" fmla="*/ 0 w 318"/>
                <a:gd name="T59" fmla="*/ 204 h 455"/>
                <a:gd name="T60" fmla="*/ 0 w 318"/>
                <a:gd name="T61" fmla="*/ 223 h 455"/>
                <a:gd name="T62" fmla="*/ 10 w 318"/>
                <a:gd name="T63" fmla="*/ 253 h 455"/>
                <a:gd name="T64" fmla="*/ 19 w 318"/>
                <a:gd name="T65" fmla="*/ 281 h 455"/>
                <a:gd name="T66" fmla="*/ 19 w 318"/>
                <a:gd name="T67" fmla="*/ 310 h 455"/>
                <a:gd name="T68" fmla="*/ 38 w 318"/>
                <a:gd name="T69" fmla="*/ 340 h 455"/>
                <a:gd name="T70" fmla="*/ 58 w 318"/>
                <a:gd name="T71" fmla="*/ 359 h 455"/>
                <a:gd name="T72" fmla="*/ 86 w 318"/>
                <a:gd name="T73" fmla="*/ 388 h 455"/>
                <a:gd name="T74" fmla="*/ 106 w 318"/>
                <a:gd name="T75" fmla="*/ 416 h 455"/>
                <a:gd name="T76" fmla="*/ 136 w 318"/>
                <a:gd name="T77" fmla="*/ 427 h 455"/>
                <a:gd name="T78" fmla="*/ 164 w 318"/>
                <a:gd name="T79" fmla="*/ 436 h 455"/>
                <a:gd name="T80" fmla="*/ 193 w 318"/>
                <a:gd name="T81" fmla="*/ 446 h 455"/>
                <a:gd name="T82" fmla="*/ 222 w 318"/>
                <a:gd name="T83" fmla="*/ 446 h 455"/>
                <a:gd name="T84" fmla="*/ 242 w 318"/>
                <a:gd name="T85" fmla="*/ 446 h 455"/>
                <a:gd name="T86" fmla="*/ 261 w 318"/>
                <a:gd name="T87" fmla="*/ 436 h 455"/>
                <a:gd name="T88" fmla="*/ 279 w 318"/>
                <a:gd name="T89" fmla="*/ 427 h 455"/>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8"/>
                <a:gd name="T136" fmla="*/ 0 h 455"/>
                <a:gd name="T137" fmla="*/ 318 w 318"/>
                <a:gd name="T138" fmla="*/ 455 h 455"/>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8" h="455">
                  <a:moveTo>
                    <a:pt x="279" y="427"/>
                  </a:moveTo>
                  <a:lnTo>
                    <a:pt x="290" y="416"/>
                  </a:lnTo>
                  <a:lnTo>
                    <a:pt x="290" y="407"/>
                  </a:lnTo>
                  <a:lnTo>
                    <a:pt x="299" y="397"/>
                  </a:lnTo>
                  <a:lnTo>
                    <a:pt x="299" y="388"/>
                  </a:lnTo>
                  <a:lnTo>
                    <a:pt x="309" y="379"/>
                  </a:lnTo>
                  <a:lnTo>
                    <a:pt x="309" y="368"/>
                  </a:lnTo>
                  <a:lnTo>
                    <a:pt x="318" y="359"/>
                  </a:lnTo>
                  <a:lnTo>
                    <a:pt x="309" y="340"/>
                  </a:lnTo>
                  <a:lnTo>
                    <a:pt x="299" y="329"/>
                  </a:lnTo>
                  <a:lnTo>
                    <a:pt x="290" y="310"/>
                  </a:lnTo>
                  <a:lnTo>
                    <a:pt x="279" y="301"/>
                  </a:lnTo>
                  <a:lnTo>
                    <a:pt x="270" y="291"/>
                  </a:lnTo>
                  <a:lnTo>
                    <a:pt x="261" y="281"/>
                  </a:lnTo>
                  <a:lnTo>
                    <a:pt x="251" y="271"/>
                  </a:lnTo>
                  <a:lnTo>
                    <a:pt x="242" y="262"/>
                  </a:lnTo>
                  <a:lnTo>
                    <a:pt x="231" y="253"/>
                  </a:lnTo>
                  <a:lnTo>
                    <a:pt x="222" y="243"/>
                  </a:lnTo>
                  <a:lnTo>
                    <a:pt x="212" y="233"/>
                  </a:lnTo>
                  <a:lnTo>
                    <a:pt x="203" y="223"/>
                  </a:lnTo>
                  <a:lnTo>
                    <a:pt x="193" y="214"/>
                  </a:lnTo>
                  <a:lnTo>
                    <a:pt x="183" y="204"/>
                  </a:lnTo>
                  <a:lnTo>
                    <a:pt x="173" y="195"/>
                  </a:lnTo>
                  <a:lnTo>
                    <a:pt x="173" y="175"/>
                  </a:lnTo>
                  <a:lnTo>
                    <a:pt x="164" y="165"/>
                  </a:lnTo>
                  <a:lnTo>
                    <a:pt x="164" y="156"/>
                  </a:lnTo>
                  <a:lnTo>
                    <a:pt x="154" y="136"/>
                  </a:lnTo>
                  <a:lnTo>
                    <a:pt x="145" y="126"/>
                  </a:lnTo>
                  <a:lnTo>
                    <a:pt x="145" y="117"/>
                  </a:lnTo>
                  <a:lnTo>
                    <a:pt x="136" y="98"/>
                  </a:lnTo>
                  <a:lnTo>
                    <a:pt x="136" y="88"/>
                  </a:lnTo>
                  <a:lnTo>
                    <a:pt x="136" y="78"/>
                  </a:lnTo>
                  <a:lnTo>
                    <a:pt x="136" y="69"/>
                  </a:lnTo>
                  <a:lnTo>
                    <a:pt x="136" y="59"/>
                  </a:lnTo>
                  <a:lnTo>
                    <a:pt x="136" y="39"/>
                  </a:lnTo>
                  <a:lnTo>
                    <a:pt x="136" y="30"/>
                  </a:lnTo>
                  <a:lnTo>
                    <a:pt x="136" y="20"/>
                  </a:lnTo>
                  <a:lnTo>
                    <a:pt x="136" y="11"/>
                  </a:lnTo>
                  <a:lnTo>
                    <a:pt x="136" y="0"/>
                  </a:lnTo>
                  <a:lnTo>
                    <a:pt x="125" y="0"/>
                  </a:lnTo>
                  <a:lnTo>
                    <a:pt x="116" y="0"/>
                  </a:lnTo>
                  <a:lnTo>
                    <a:pt x="106" y="0"/>
                  </a:lnTo>
                  <a:lnTo>
                    <a:pt x="97" y="0"/>
                  </a:lnTo>
                  <a:lnTo>
                    <a:pt x="86" y="0"/>
                  </a:lnTo>
                  <a:lnTo>
                    <a:pt x="77" y="0"/>
                  </a:lnTo>
                  <a:lnTo>
                    <a:pt x="67" y="20"/>
                  </a:lnTo>
                  <a:lnTo>
                    <a:pt x="67" y="30"/>
                  </a:lnTo>
                  <a:lnTo>
                    <a:pt x="58" y="39"/>
                  </a:lnTo>
                  <a:lnTo>
                    <a:pt x="48" y="59"/>
                  </a:lnTo>
                  <a:lnTo>
                    <a:pt x="38" y="69"/>
                  </a:lnTo>
                  <a:lnTo>
                    <a:pt x="38" y="78"/>
                  </a:lnTo>
                  <a:lnTo>
                    <a:pt x="28" y="98"/>
                  </a:lnTo>
                  <a:lnTo>
                    <a:pt x="19" y="108"/>
                  </a:lnTo>
                  <a:lnTo>
                    <a:pt x="19" y="117"/>
                  </a:lnTo>
                  <a:lnTo>
                    <a:pt x="19" y="136"/>
                  </a:lnTo>
                  <a:lnTo>
                    <a:pt x="10" y="146"/>
                  </a:lnTo>
                  <a:lnTo>
                    <a:pt x="10" y="156"/>
                  </a:lnTo>
                  <a:lnTo>
                    <a:pt x="10" y="175"/>
                  </a:lnTo>
                  <a:lnTo>
                    <a:pt x="0" y="184"/>
                  </a:lnTo>
                  <a:lnTo>
                    <a:pt x="0" y="204"/>
                  </a:lnTo>
                  <a:lnTo>
                    <a:pt x="0" y="214"/>
                  </a:lnTo>
                  <a:lnTo>
                    <a:pt x="0" y="223"/>
                  </a:lnTo>
                  <a:lnTo>
                    <a:pt x="10" y="243"/>
                  </a:lnTo>
                  <a:lnTo>
                    <a:pt x="10" y="253"/>
                  </a:lnTo>
                  <a:lnTo>
                    <a:pt x="10" y="271"/>
                  </a:lnTo>
                  <a:lnTo>
                    <a:pt x="19" y="281"/>
                  </a:lnTo>
                  <a:lnTo>
                    <a:pt x="19" y="301"/>
                  </a:lnTo>
                  <a:lnTo>
                    <a:pt x="19" y="310"/>
                  </a:lnTo>
                  <a:lnTo>
                    <a:pt x="28" y="329"/>
                  </a:lnTo>
                  <a:lnTo>
                    <a:pt x="38" y="340"/>
                  </a:lnTo>
                  <a:lnTo>
                    <a:pt x="48" y="349"/>
                  </a:lnTo>
                  <a:lnTo>
                    <a:pt x="58" y="359"/>
                  </a:lnTo>
                  <a:lnTo>
                    <a:pt x="77" y="379"/>
                  </a:lnTo>
                  <a:lnTo>
                    <a:pt x="86" y="388"/>
                  </a:lnTo>
                  <a:lnTo>
                    <a:pt x="97" y="397"/>
                  </a:lnTo>
                  <a:lnTo>
                    <a:pt x="106" y="416"/>
                  </a:lnTo>
                  <a:lnTo>
                    <a:pt x="125" y="427"/>
                  </a:lnTo>
                  <a:lnTo>
                    <a:pt x="136" y="427"/>
                  </a:lnTo>
                  <a:lnTo>
                    <a:pt x="154" y="436"/>
                  </a:lnTo>
                  <a:lnTo>
                    <a:pt x="164" y="436"/>
                  </a:lnTo>
                  <a:lnTo>
                    <a:pt x="173" y="436"/>
                  </a:lnTo>
                  <a:lnTo>
                    <a:pt x="193" y="446"/>
                  </a:lnTo>
                  <a:lnTo>
                    <a:pt x="203" y="446"/>
                  </a:lnTo>
                  <a:lnTo>
                    <a:pt x="222" y="446"/>
                  </a:lnTo>
                  <a:lnTo>
                    <a:pt x="231" y="455"/>
                  </a:lnTo>
                  <a:lnTo>
                    <a:pt x="242" y="446"/>
                  </a:lnTo>
                  <a:lnTo>
                    <a:pt x="251" y="446"/>
                  </a:lnTo>
                  <a:lnTo>
                    <a:pt x="261" y="436"/>
                  </a:lnTo>
                  <a:lnTo>
                    <a:pt x="270" y="427"/>
                  </a:lnTo>
                  <a:lnTo>
                    <a:pt x="279" y="427"/>
                  </a:lnTo>
                  <a:close/>
                </a:path>
              </a:pathLst>
            </a:custGeom>
            <a:solidFill>
              <a:srgbClr val="E07038"/>
            </a:solidFill>
            <a:ln w="9525">
              <a:noFill/>
              <a:round/>
              <a:headEnd/>
              <a:tailEnd/>
            </a:ln>
          </p:spPr>
          <p:txBody>
            <a:bodyPr>
              <a:prstTxWarp prst="textNoShape">
                <a:avLst/>
              </a:prstTxWarp>
            </a:bodyPr>
            <a:lstStyle/>
            <a:p>
              <a:endParaRPr lang="en-US"/>
            </a:p>
          </p:txBody>
        </p:sp>
        <p:sp>
          <p:nvSpPr>
            <p:cNvPr id="63566" name="Freeform 400"/>
            <p:cNvSpPr>
              <a:spLocks/>
            </p:cNvSpPr>
            <p:nvPr/>
          </p:nvSpPr>
          <p:spPr bwMode="auto">
            <a:xfrm>
              <a:off x="1134" y="3686"/>
              <a:ext cx="31" cy="43"/>
            </a:xfrm>
            <a:custGeom>
              <a:avLst/>
              <a:gdLst>
                <a:gd name="T0" fmla="*/ 223 w 251"/>
                <a:gd name="T1" fmla="*/ 319 h 349"/>
                <a:gd name="T2" fmla="*/ 251 w 251"/>
                <a:gd name="T3" fmla="*/ 271 h 349"/>
                <a:gd name="T4" fmla="*/ 242 w 251"/>
                <a:gd name="T5" fmla="*/ 262 h 349"/>
                <a:gd name="T6" fmla="*/ 232 w 251"/>
                <a:gd name="T7" fmla="*/ 242 h 349"/>
                <a:gd name="T8" fmla="*/ 223 w 251"/>
                <a:gd name="T9" fmla="*/ 232 h 349"/>
                <a:gd name="T10" fmla="*/ 212 w 251"/>
                <a:gd name="T11" fmla="*/ 223 h 349"/>
                <a:gd name="T12" fmla="*/ 203 w 251"/>
                <a:gd name="T13" fmla="*/ 213 h 349"/>
                <a:gd name="T14" fmla="*/ 193 w 251"/>
                <a:gd name="T15" fmla="*/ 213 h 349"/>
                <a:gd name="T16" fmla="*/ 193 w 251"/>
                <a:gd name="T17" fmla="*/ 203 h 349"/>
                <a:gd name="T18" fmla="*/ 135 w 251"/>
                <a:gd name="T19" fmla="*/ 145 h 349"/>
                <a:gd name="T20" fmla="*/ 106 w 251"/>
                <a:gd name="T21" fmla="*/ 68 h 349"/>
                <a:gd name="T22" fmla="*/ 106 w 251"/>
                <a:gd name="T23" fmla="*/ 0 h 349"/>
                <a:gd name="T24" fmla="*/ 67 w 251"/>
                <a:gd name="T25" fmla="*/ 0 h 349"/>
                <a:gd name="T26" fmla="*/ 19 w 251"/>
                <a:gd name="T27" fmla="*/ 78 h 349"/>
                <a:gd name="T28" fmla="*/ 0 w 251"/>
                <a:gd name="T29" fmla="*/ 165 h 349"/>
                <a:gd name="T30" fmla="*/ 19 w 251"/>
                <a:gd name="T31" fmla="*/ 251 h 349"/>
                <a:gd name="T32" fmla="*/ 97 w 251"/>
                <a:gd name="T33" fmla="*/ 319 h 349"/>
                <a:gd name="T34" fmla="*/ 184 w 251"/>
                <a:gd name="T35" fmla="*/ 349 h 349"/>
                <a:gd name="T36" fmla="*/ 223 w 251"/>
                <a:gd name="T37" fmla="*/ 319 h 34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51"/>
                <a:gd name="T58" fmla="*/ 0 h 349"/>
                <a:gd name="T59" fmla="*/ 251 w 251"/>
                <a:gd name="T60" fmla="*/ 349 h 34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51" h="349">
                  <a:moveTo>
                    <a:pt x="223" y="319"/>
                  </a:moveTo>
                  <a:lnTo>
                    <a:pt x="251" y="271"/>
                  </a:lnTo>
                  <a:lnTo>
                    <a:pt x="242" y="262"/>
                  </a:lnTo>
                  <a:lnTo>
                    <a:pt x="232" y="242"/>
                  </a:lnTo>
                  <a:lnTo>
                    <a:pt x="223" y="232"/>
                  </a:lnTo>
                  <a:lnTo>
                    <a:pt x="212" y="223"/>
                  </a:lnTo>
                  <a:lnTo>
                    <a:pt x="203" y="213"/>
                  </a:lnTo>
                  <a:lnTo>
                    <a:pt x="193" y="213"/>
                  </a:lnTo>
                  <a:lnTo>
                    <a:pt x="193" y="203"/>
                  </a:lnTo>
                  <a:lnTo>
                    <a:pt x="135" y="145"/>
                  </a:lnTo>
                  <a:lnTo>
                    <a:pt x="106" y="68"/>
                  </a:lnTo>
                  <a:lnTo>
                    <a:pt x="106" y="0"/>
                  </a:lnTo>
                  <a:lnTo>
                    <a:pt x="67" y="0"/>
                  </a:lnTo>
                  <a:lnTo>
                    <a:pt x="19" y="78"/>
                  </a:lnTo>
                  <a:lnTo>
                    <a:pt x="0" y="165"/>
                  </a:lnTo>
                  <a:lnTo>
                    <a:pt x="19" y="251"/>
                  </a:lnTo>
                  <a:lnTo>
                    <a:pt x="97" y="319"/>
                  </a:lnTo>
                  <a:lnTo>
                    <a:pt x="184" y="349"/>
                  </a:lnTo>
                  <a:lnTo>
                    <a:pt x="223" y="319"/>
                  </a:lnTo>
                  <a:close/>
                </a:path>
              </a:pathLst>
            </a:custGeom>
            <a:solidFill>
              <a:srgbClr val="E07038"/>
            </a:solidFill>
            <a:ln w="9525">
              <a:noFill/>
              <a:round/>
              <a:headEnd/>
              <a:tailEnd/>
            </a:ln>
          </p:spPr>
          <p:txBody>
            <a:bodyPr>
              <a:prstTxWarp prst="textNoShape">
                <a:avLst/>
              </a:prstTxWarp>
            </a:bodyPr>
            <a:lstStyle/>
            <a:p>
              <a:endParaRPr lang="en-US"/>
            </a:p>
          </p:txBody>
        </p:sp>
        <p:sp>
          <p:nvSpPr>
            <p:cNvPr id="63567" name="Freeform 401"/>
            <p:cNvSpPr>
              <a:spLocks/>
            </p:cNvSpPr>
            <p:nvPr/>
          </p:nvSpPr>
          <p:spPr bwMode="auto">
            <a:xfrm>
              <a:off x="1184" y="2981"/>
              <a:ext cx="94" cy="68"/>
            </a:xfrm>
            <a:custGeom>
              <a:avLst/>
              <a:gdLst>
                <a:gd name="T0" fmla="*/ 677 w 753"/>
                <a:gd name="T1" fmla="*/ 0 h 541"/>
                <a:gd name="T2" fmla="*/ 590 w 753"/>
                <a:gd name="T3" fmla="*/ 10 h 541"/>
                <a:gd name="T4" fmla="*/ 560 w 753"/>
                <a:gd name="T5" fmla="*/ 30 h 541"/>
                <a:gd name="T6" fmla="*/ 532 w 753"/>
                <a:gd name="T7" fmla="*/ 39 h 541"/>
                <a:gd name="T8" fmla="*/ 502 w 753"/>
                <a:gd name="T9" fmla="*/ 39 h 541"/>
                <a:gd name="T10" fmla="*/ 474 w 753"/>
                <a:gd name="T11" fmla="*/ 39 h 541"/>
                <a:gd name="T12" fmla="*/ 445 w 753"/>
                <a:gd name="T13" fmla="*/ 39 h 541"/>
                <a:gd name="T14" fmla="*/ 415 w 753"/>
                <a:gd name="T15" fmla="*/ 30 h 541"/>
                <a:gd name="T16" fmla="*/ 406 w 753"/>
                <a:gd name="T17" fmla="*/ 30 h 541"/>
                <a:gd name="T18" fmla="*/ 396 w 753"/>
                <a:gd name="T19" fmla="*/ 30 h 541"/>
                <a:gd name="T20" fmla="*/ 242 w 753"/>
                <a:gd name="T21" fmla="*/ 107 h 541"/>
                <a:gd name="T22" fmla="*/ 106 w 753"/>
                <a:gd name="T23" fmla="*/ 339 h 541"/>
                <a:gd name="T24" fmla="*/ 0 w 753"/>
                <a:gd name="T25" fmla="*/ 454 h 541"/>
                <a:gd name="T26" fmla="*/ 29 w 753"/>
                <a:gd name="T27" fmla="*/ 532 h 541"/>
                <a:gd name="T28" fmla="*/ 242 w 753"/>
                <a:gd name="T29" fmla="*/ 541 h 541"/>
                <a:gd name="T30" fmla="*/ 435 w 753"/>
                <a:gd name="T31" fmla="*/ 502 h 541"/>
                <a:gd name="T32" fmla="*/ 628 w 753"/>
                <a:gd name="T33" fmla="*/ 396 h 541"/>
                <a:gd name="T34" fmla="*/ 753 w 753"/>
                <a:gd name="T35" fmla="*/ 214 h 541"/>
                <a:gd name="T36" fmla="*/ 753 w 753"/>
                <a:gd name="T37" fmla="*/ 49 h 541"/>
                <a:gd name="T38" fmla="*/ 677 w 753"/>
                <a:gd name="T39" fmla="*/ 0 h 54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753"/>
                <a:gd name="T61" fmla="*/ 0 h 541"/>
                <a:gd name="T62" fmla="*/ 753 w 753"/>
                <a:gd name="T63" fmla="*/ 541 h 54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753" h="541">
                  <a:moveTo>
                    <a:pt x="677" y="0"/>
                  </a:moveTo>
                  <a:lnTo>
                    <a:pt x="590" y="10"/>
                  </a:lnTo>
                  <a:lnTo>
                    <a:pt x="560" y="30"/>
                  </a:lnTo>
                  <a:lnTo>
                    <a:pt x="532" y="39"/>
                  </a:lnTo>
                  <a:lnTo>
                    <a:pt x="502" y="39"/>
                  </a:lnTo>
                  <a:lnTo>
                    <a:pt x="474" y="39"/>
                  </a:lnTo>
                  <a:lnTo>
                    <a:pt x="445" y="39"/>
                  </a:lnTo>
                  <a:lnTo>
                    <a:pt x="415" y="30"/>
                  </a:lnTo>
                  <a:lnTo>
                    <a:pt x="406" y="30"/>
                  </a:lnTo>
                  <a:lnTo>
                    <a:pt x="396" y="30"/>
                  </a:lnTo>
                  <a:lnTo>
                    <a:pt x="242" y="107"/>
                  </a:lnTo>
                  <a:lnTo>
                    <a:pt x="106" y="339"/>
                  </a:lnTo>
                  <a:lnTo>
                    <a:pt x="0" y="454"/>
                  </a:lnTo>
                  <a:lnTo>
                    <a:pt x="29" y="532"/>
                  </a:lnTo>
                  <a:lnTo>
                    <a:pt x="242" y="541"/>
                  </a:lnTo>
                  <a:lnTo>
                    <a:pt x="435" y="502"/>
                  </a:lnTo>
                  <a:lnTo>
                    <a:pt x="628" y="396"/>
                  </a:lnTo>
                  <a:lnTo>
                    <a:pt x="753" y="214"/>
                  </a:lnTo>
                  <a:lnTo>
                    <a:pt x="753" y="49"/>
                  </a:lnTo>
                  <a:lnTo>
                    <a:pt x="677" y="0"/>
                  </a:lnTo>
                  <a:close/>
                </a:path>
              </a:pathLst>
            </a:custGeom>
            <a:solidFill>
              <a:srgbClr val="FF6633"/>
            </a:solidFill>
            <a:ln w="9525">
              <a:noFill/>
              <a:round/>
              <a:headEnd/>
              <a:tailEnd/>
            </a:ln>
          </p:spPr>
          <p:txBody>
            <a:bodyPr>
              <a:prstTxWarp prst="textNoShape">
                <a:avLst/>
              </a:prstTxWarp>
            </a:bodyPr>
            <a:lstStyle/>
            <a:p>
              <a:endParaRPr lang="en-US"/>
            </a:p>
          </p:txBody>
        </p:sp>
        <p:sp>
          <p:nvSpPr>
            <p:cNvPr id="63568" name="Freeform 402"/>
            <p:cNvSpPr>
              <a:spLocks/>
            </p:cNvSpPr>
            <p:nvPr/>
          </p:nvSpPr>
          <p:spPr bwMode="auto">
            <a:xfrm>
              <a:off x="1015" y="3597"/>
              <a:ext cx="65" cy="106"/>
            </a:xfrm>
            <a:custGeom>
              <a:avLst/>
              <a:gdLst>
                <a:gd name="T0" fmla="*/ 193 w 522"/>
                <a:gd name="T1" fmla="*/ 842 h 842"/>
                <a:gd name="T2" fmla="*/ 260 w 522"/>
                <a:gd name="T3" fmla="*/ 774 h 842"/>
                <a:gd name="T4" fmla="*/ 271 w 522"/>
                <a:gd name="T5" fmla="*/ 745 h 842"/>
                <a:gd name="T6" fmla="*/ 280 w 522"/>
                <a:gd name="T7" fmla="*/ 706 h 842"/>
                <a:gd name="T8" fmla="*/ 290 w 522"/>
                <a:gd name="T9" fmla="*/ 678 h 842"/>
                <a:gd name="T10" fmla="*/ 310 w 522"/>
                <a:gd name="T11" fmla="*/ 648 h 842"/>
                <a:gd name="T12" fmla="*/ 319 w 522"/>
                <a:gd name="T13" fmla="*/ 619 h 842"/>
                <a:gd name="T14" fmla="*/ 328 w 522"/>
                <a:gd name="T15" fmla="*/ 600 h 842"/>
                <a:gd name="T16" fmla="*/ 328 w 522"/>
                <a:gd name="T17" fmla="*/ 581 h 842"/>
                <a:gd name="T18" fmla="*/ 338 w 522"/>
                <a:gd name="T19" fmla="*/ 581 h 842"/>
                <a:gd name="T20" fmla="*/ 338 w 522"/>
                <a:gd name="T21" fmla="*/ 377 h 842"/>
                <a:gd name="T22" fmla="*/ 416 w 522"/>
                <a:gd name="T23" fmla="*/ 175 h 842"/>
                <a:gd name="T24" fmla="*/ 522 w 522"/>
                <a:gd name="T25" fmla="*/ 49 h 842"/>
                <a:gd name="T26" fmla="*/ 444 w 522"/>
                <a:gd name="T27" fmla="*/ 0 h 842"/>
                <a:gd name="T28" fmla="*/ 260 w 522"/>
                <a:gd name="T29" fmla="*/ 107 h 842"/>
                <a:gd name="T30" fmla="*/ 106 w 522"/>
                <a:gd name="T31" fmla="*/ 262 h 842"/>
                <a:gd name="T32" fmla="*/ 9 w 522"/>
                <a:gd name="T33" fmla="*/ 455 h 842"/>
                <a:gd name="T34" fmla="*/ 0 w 522"/>
                <a:gd name="T35" fmla="*/ 697 h 842"/>
                <a:gd name="T36" fmla="*/ 96 w 522"/>
                <a:gd name="T37" fmla="*/ 842 h 842"/>
                <a:gd name="T38" fmla="*/ 193 w 522"/>
                <a:gd name="T39" fmla="*/ 842 h 842"/>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522"/>
                <a:gd name="T61" fmla="*/ 0 h 842"/>
                <a:gd name="T62" fmla="*/ 522 w 522"/>
                <a:gd name="T63" fmla="*/ 842 h 842"/>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522" h="842">
                  <a:moveTo>
                    <a:pt x="193" y="842"/>
                  </a:moveTo>
                  <a:lnTo>
                    <a:pt x="260" y="774"/>
                  </a:lnTo>
                  <a:lnTo>
                    <a:pt x="271" y="745"/>
                  </a:lnTo>
                  <a:lnTo>
                    <a:pt x="280" y="706"/>
                  </a:lnTo>
                  <a:lnTo>
                    <a:pt x="290" y="678"/>
                  </a:lnTo>
                  <a:lnTo>
                    <a:pt x="310" y="648"/>
                  </a:lnTo>
                  <a:lnTo>
                    <a:pt x="319" y="619"/>
                  </a:lnTo>
                  <a:lnTo>
                    <a:pt x="328" y="600"/>
                  </a:lnTo>
                  <a:lnTo>
                    <a:pt x="328" y="581"/>
                  </a:lnTo>
                  <a:lnTo>
                    <a:pt x="338" y="581"/>
                  </a:lnTo>
                  <a:lnTo>
                    <a:pt x="338" y="377"/>
                  </a:lnTo>
                  <a:lnTo>
                    <a:pt x="416" y="175"/>
                  </a:lnTo>
                  <a:lnTo>
                    <a:pt x="522" y="49"/>
                  </a:lnTo>
                  <a:lnTo>
                    <a:pt x="444" y="0"/>
                  </a:lnTo>
                  <a:lnTo>
                    <a:pt x="260" y="107"/>
                  </a:lnTo>
                  <a:lnTo>
                    <a:pt x="106" y="262"/>
                  </a:lnTo>
                  <a:lnTo>
                    <a:pt x="9" y="455"/>
                  </a:lnTo>
                  <a:lnTo>
                    <a:pt x="0" y="697"/>
                  </a:lnTo>
                  <a:lnTo>
                    <a:pt x="96" y="842"/>
                  </a:lnTo>
                  <a:lnTo>
                    <a:pt x="193" y="842"/>
                  </a:lnTo>
                  <a:close/>
                </a:path>
              </a:pathLst>
            </a:custGeom>
            <a:solidFill>
              <a:srgbClr val="E07038"/>
            </a:solidFill>
            <a:ln w="9525">
              <a:noFill/>
              <a:round/>
              <a:headEnd/>
              <a:tailEnd/>
            </a:ln>
          </p:spPr>
          <p:txBody>
            <a:bodyPr>
              <a:prstTxWarp prst="textNoShape">
                <a:avLst/>
              </a:prstTxWarp>
            </a:bodyPr>
            <a:lstStyle/>
            <a:p>
              <a:endParaRPr lang="en-US"/>
            </a:p>
          </p:txBody>
        </p:sp>
        <p:sp>
          <p:nvSpPr>
            <p:cNvPr id="63569" name="Freeform 403"/>
            <p:cNvSpPr>
              <a:spLocks/>
            </p:cNvSpPr>
            <p:nvPr/>
          </p:nvSpPr>
          <p:spPr bwMode="auto">
            <a:xfrm>
              <a:off x="1067" y="3634"/>
              <a:ext cx="46" cy="113"/>
            </a:xfrm>
            <a:custGeom>
              <a:avLst/>
              <a:gdLst>
                <a:gd name="T0" fmla="*/ 328 w 367"/>
                <a:gd name="T1" fmla="*/ 871 h 910"/>
                <a:gd name="T2" fmla="*/ 367 w 367"/>
                <a:gd name="T3" fmla="*/ 784 h 910"/>
                <a:gd name="T4" fmla="*/ 357 w 367"/>
                <a:gd name="T5" fmla="*/ 754 h 910"/>
                <a:gd name="T6" fmla="*/ 357 w 367"/>
                <a:gd name="T7" fmla="*/ 717 h 910"/>
                <a:gd name="T8" fmla="*/ 347 w 367"/>
                <a:gd name="T9" fmla="*/ 678 h 910"/>
                <a:gd name="T10" fmla="*/ 347 w 367"/>
                <a:gd name="T11" fmla="*/ 648 h 910"/>
                <a:gd name="T12" fmla="*/ 347 w 367"/>
                <a:gd name="T13" fmla="*/ 619 h 910"/>
                <a:gd name="T14" fmla="*/ 347 w 367"/>
                <a:gd name="T15" fmla="*/ 600 h 910"/>
                <a:gd name="T16" fmla="*/ 347 w 367"/>
                <a:gd name="T17" fmla="*/ 581 h 910"/>
                <a:gd name="T18" fmla="*/ 271 w 367"/>
                <a:gd name="T19" fmla="*/ 397 h 910"/>
                <a:gd name="T20" fmla="*/ 251 w 367"/>
                <a:gd name="T21" fmla="*/ 175 h 910"/>
                <a:gd name="T22" fmla="*/ 299 w 367"/>
                <a:gd name="T23" fmla="*/ 11 h 910"/>
                <a:gd name="T24" fmla="*/ 212 w 367"/>
                <a:gd name="T25" fmla="*/ 0 h 910"/>
                <a:gd name="T26" fmla="*/ 87 w 367"/>
                <a:gd name="T27" fmla="*/ 175 h 910"/>
                <a:gd name="T28" fmla="*/ 9 w 367"/>
                <a:gd name="T29" fmla="*/ 377 h 910"/>
                <a:gd name="T30" fmla="*/ 0 w 367"/>
                <a:gd name="T31" fmla="*/ 600 h 910"/>
                <a:gd name="T32" fmla="*/ 96 w 367"/>
                <a:gd name="T33" fmla="*/ 823 h 910"/>
                <a:gd name="T34" fmla="*/ 241 w 367"/>
                <a:gd name="T35" fmla="*/ 910 h 910"/>
                <a:gd name="T36" fmla="*/ 328 w 367"/>
                <a:gd name="T37" fmla="*/ 871 h 910"/>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367"/>
                <a:gd name="T58" fmla="*/ 0 h 910"/>
                <a:gd name="T59" fmla="*/ 367 w 367"/>
                <a:gd name="T60" fmla="*/ 910 h 910"/>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367" h="910">
                  <a:moveTo>
                    <a:pt x="328" y="871"/>
                  </a:moveTo>
                  <a:lnTo>
                    <a:pt x="367" y="784"/>
                  </a:lnTo>
                  <a:lnTo>
                    <a:pt x="357" y="754"/>
                  </a:lnTo>
                  <a:lnTo>
                    <a:pt x="357" y="717"/>
                  </a:lnTo>
                  <a:lnTo>
                    <a:pt x="347" y="678"/>
                  </a:lnTo>
                  <a:lnTo>
                    <a:pt x="347" y="648"/>
                  </a:lnTo>
                  <a:lnTo>
                    <a:pt x="347" y="619"/>
                  </a:lnTo>
                  <a:lnTo>
                    <a:pt x="347" y="600"/>
                  </a:lnTo>
                  <a:lnTo>
                    <a:pt x="347" y="581"/>
                  </a:lnTo>
                  <a:lnTo>
                    <a:pt x="271" y="397"/>
                  </a:lnTo>
                  <a:lnTo>
                    <a:pt x="251" y="175"/>
                  </a:lnTo>
                  <a:lnTo>
                    <a:pt x="299" y="11"/>
                  </a:lnTo>
                  <a:lnTo>
                    <a:pt x="212" y="0"/>
                  </a:lnTo>
                  <a:lnTo>
                    <a:pt x="87" y="175"/>
                  </a:lnTo>
                  <a:lnTo>
                    <a:pt x="9" y="377"/>
                  </a:lnTo>
                  <a:lnTo>
                    <a:pt x="0" y="600"/>
                  </a:lnTo>
                  <a:lnTo>
                    <a:pt x="96" y="823"/>
                  </a:lnTo>
                  <a:lnTo>
                    <a:pt x="241" y="910"/>
                  </a:lnTo>
                  <a:lnTo>
                    <a:pt x="328" y="871"/>
                  </a:lnTo>
                  <a:close/>
                </a:path>
              </a:pathLst>
            </a:custGeom>
            <a:solidFill>
              <a:srgbClr val="E07038"/>
            </a:solidFill>
            <a:ln w="9525">
              <a:noFill/>
              <a:round/>
              <a:headEnd/>
              <a:tailEnd/>
            </a:ln>
          </p:spPr>
          <p:txBody>
            <a:bodyPr>
              <a:prstTxWarp prst="textNoShape">
                <a:avLst/>
              </a:prstTxWarp>
            </a:bodyPr>
            <a:lstStyle/>
            <a:p>
              <a:endParaRPr lang="en-US"/>
            </a:p>
          </p:txBody>
        </p:sp>
        <p:sp>
          <p:nvSpPr>
            <p:cNvPr id="63570" name="Freeform 404"/>
            <p:cNvSpPr>
              <a:spLocks/>
            </p:cNvSpPr>
            <p:nvPr/>
          </p:nvSpPr>
          <p:spPr bwMode="auto">
            <a:xfrm>
              <a:off x="1193" y="2986"/>
              <a:ext cx="83" cy="59"/>
            </a:xfrm>
            <a:custGeom>
              <a:avLst/>
              <a:gdLst>
                <a:gd name="T0" fmla="*/ 579 w 666"/>
                <a:gd name="T1" fmla="*/ 0 h 474"/>
                <a:gd name="T2" fmla="*/ 560 w 666"/>
                <a:gd name="T3" fmla="*/ 0 h 474"/>
                <a:gd name="T4" fmla="*/ 540 w 666"/>
                <a:gd name="T5" fmla="*/ 0 h 474"/>
                <a:gd name="T6" fmla="*/ 522 w 666"/>
                <a:gd name="T7" fmla="*/ 0 h 474"/>
                <a:gd name="T8" fmla="*/ 492 w 666"/>
                <a:gd name="T9" fmla="*/ 19 h 474"/>
                <a:gd name="T10" fmla="*/ 444 w 666"/>
                <a:gd name="T11" fmla="*/ 39 h 474"/>
                <a:gd name="T12" fmla="*/ 396 w 666"/>
                <a:gd name="T13" fmla="*/ 39 h 474"/>
                <a:gd name="T14" fmla="*/ 358 w 666"/>
                <a:gd name="T15" fmla="*/ 29 h 474"/>
                <a:gd name="T16" fmla="*/ 319 w 666"/>
                <a:gd name="T17" fmla="*/ 49 h 474"/>
                <a:gd name="T18" fmla="*/ 289 w 666"/>
                <a:gd name="T19" fmla="*/ 68 h 474"/>
                <a:gd name="T20" fmla="*/ 251 w 666"/>
                <a:gd name="T21" fmla="*/ 77 h 474"/>
                <a:gd name="T22" fmla="*/ 213 w 666"/>
                <a:gd name="T23" fmla="*/ 97 h 474"/>
                <a:gd name="T24" fmla="*/ 183 w 666"/>
                <a:gd name="T25" fmla="*/ 145 h 474"/>
                <a:gd name="T26" fmla="*/ 154 w 666"/>
                <a:gd name="T27" fmla="*/ 194 h 474"/>
                <a:gd name="T28" fmla="*/ 126 w 666"/>
                <a:gd name="T29" fmla="*/ 242 h 474"/>
                <a:gd name="T30" fmla="*/ 96 w 666"/>
                <a:gd name="T31" fmla="*/ 290 h 474"/>
                <a:gd name="T32" fmla="*/ 67 w 666"/>
                <a:gd name="T33" fmla="*/ 320 h 474"/>
                <a:gd name="T34" fmla="*/ 48 w 666"/>
                <a:gd name="T35" fmla="*/ 348 h 474"/>
                <a:gd name="T36" fmla="*/ 19 w 666"/>
                <a:gd name="T37" fmla="*/ 368 h 474"/>
                <a:gd name="T38" fmla="*/ 0 w 666"/>
                <a:gd name="T39" fmla="*/ 396 h 474"/>
                <a:gd name="T40" fmla="*/ 9 w 666"/>
                <a:gd name="T41" fmla="*/ 415 h 474"/>
                <a:gd name="T42" fmla="*/ 19 w 666"/>
                <a:gd name="T43" fmla="*/ 435 h 474"/>
                <a:gd name="T44" fmla="*/ 29 w 666"/>
                <a:gd name="T45" fmla="*/ 454 h 474"/>
                <a:gd name="T46" fmla="*/ 57 w 666"/>
                <a:gd name="T47" fmla="*/ 463 h 474"/>
                <a:gd name="T48" fmla="*/ 96 w 666"/>
                <a:gd name="T49" fmla="*/ 463 h 474"/>
                <a:gd name="T50" fmla="*/ 145 w 666"/>
                <a:gd name="T51" fmla="*/ 474 h 474"/>
                <a:gd name="T52" fmla="*/ 193 w 666"/>
                <a:gd name="T53" fmla="*/ 474 h 474"/>
                <a:gd name="T54" fmla="*/ 232 w 666"/>
                <a:gd name="T55" fmla="*/ 474 h 474"/>
                <a:gd name="T56" fmla="*/ 280 w 666"/>
                <a:gd name="T57" fmla="*/ 463 h 474"/>
                <a:gd name="T58" fmla="*/ 319 w 666"/>
                <a:gd name="T59" fmla="*/ 454 h 474"/>
                <a:gd name="T60" fmla="*/ 367 w 666"/>
                <a:gd name="T61" fmla="*/ 445 h 474"/>
                <a:gd name="T62" fmla="*/ 406 w 666"/>
                <a:gd name="T63" fmla="*/ 426 h 474"/>
                <a:gd name="T64" fmla="*/ 444 w 666"/>
                <a:gd name="T65" fmla="*/ 406 h 474"/>
                <a:gd name="T66" fmla="*/ 492 w 666"/>
                <a:gd name="T67" fmla="*/ 387 h 474"/>
                <a:gd name="T68" fmla="*/ 531 w 666"/>
                <a:gd name="T69" fmla="*/ 357 h 474"/>
                <a:gd name="T70" fmla="*/ 570 w 666"/>
                <a:gd name="T71" fmla="*/ 329 h 474"/>
                <a:gd name="T72" fmla="*/ 589 w 666"/>
                <a:gd name="T73" fmla="*/ 290 h 474"/>
                <a:gd name="T74" fmla="*/ 618 w 666"/>
                <a:gd name="T75" fmla="*/ 242 h 474"/>
                <a:gd name="T76" fmla="*/ 648 w 666"/>
                <a:gd name="T77" fmla="*/ 203 h 474"/>
                <a:gd name="T78" fmla="*/ 666 w 666"/>
                <a:gd name="T79" fmla="*/ 164 h 474"/>
                <a:gd name="T80" fmla="*/ 666 w 666"/>
                <a:gd name="T81" fmla="*/ 125 h 474"/>
                <a:gd name="T82" fmla="*/ 666 w 666"/>
                <a:gd name="T83" fmla="*/ 97 h 474"/>
                <a:gd name="T84" fmla="*/ 666 w 666"/>
                <a:gd name="T85" fmla="*/ 58 h 474"/>
                <a:gd name="T86" fmla="*/ 657 w 666"/>
                <a:gd name="T87" fmla="*/ 29 h 474"/>
                <a:gd name="T88" fmla="*/ 637 w 666"/>
                <a:gd name="T89" fmla="*/ 19 h 474"/>
                <a:gd name="T90" fmla="*/ 618 w 666"/>
                <a:gd name="T91" fmla="*/ 10 h 474"/>
                <a:gd name="T92" fmla="*/ 599 w 666"/>
                <a:gd name="T93" fmla="*/ 0 h 474"/>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666"/>
                <a:gd name="T142" fmla="*/ 0 h 474"/>
                <a:gd name="T143" fmla="*/ 666 w 666"/>
                <a:gd name="T144" fmla="*/ 474 h 474"/>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666" h="474">
                  <a:moveTo>
                    <a:pt x="599" y="0"/>
                  </a:moveTo>
                  <a:lnTo>
                    <a:pt x="579" y="0"/>
                  </a:lnTo>
                  <a:lnTo>
                    <a:pt x="570" y="0"/>
                  </a:lnTo>
                  <a:lnTo>
                    <a:pt x="560" y="0"/>
                  </a:lnTo>
                  <a:lnTo>
                    <a:pt x="551" y="0"/>
                  </a:lnTo>
                  <a:lnTo>
                    <a:pt x="540" y="0"/>
                  </a:lnTo>
                  <a:lnTo>
                    <a:pt x="531" y="0"/>
                  </a:lnTo>
                  <a:lnTo>
                    <a:pt x="522" y="0"/>
                  </a:lnTo>
                  <a:lnTo>
                    <a:pt x="512" y="0"/>
                  </a:lnTo>
                  <a:lnTo>
                    <a:pt x="492" y="19"/>
                  </a:lnTo>
                  <a:lnTo>
                    <a:pt x="464" y="29"/>
                  </a:lnTo>
                  <a:lnTo>
                    <a:pt x="444" y="39"/>
                  </a:lnTo>
                  <a:lnTo>
                    <a:pt x="415" y="39"/>
                  </a:lnTo>
                  <a:lnTo>
                    <a:pt x="396" y="39"/>
                  </a:lnTo>
                  <a:lnTo>
                    <a:pt x="377" y="29"/>
                  </a:lnTo>
                  <a:lnTo>
                    <a:pt x="358" y="29"/>
                  </a:lnTo>
                  <a:lnTo>
                    <a:pt x="338" y="39"/>
                  </a:lnTo>
                  <a:lnTo>
                    <a:pt x="319" y="49"/>
                  </a:lnTo>
                  <a:lnTo>
                    <a:pt x="299" y="58"/>
                  </a:lnTo>
                  <a:lnTo>
                    <a:pt x="289" y="68"/>
                  </a:lnTo>
                  <a:lnTo>
                    <a:pt x="271" y="68"/>
                  </a:lnTo>
                  <a:lnTo>
                    <a:pt x="251" y="77"/>
                  </a:lnTo>
                  <a:lnTo>
                    <a:pt x="232" y="87"/>
                  </a:lnTo>
                  <a:lnTo>
                    <a:pt x="213" y="97"/>
                  </a:lnTo>
                  <a:lnTo>
                    <a:pt x="202" y="125"/>
                  </a:lnTo>
                  <a:lnTo>
                    <a:pt x="183" y="145"/>
                  </a:lnTo>
                  <a:lnTo>
                    <a:pt x="174" y="175"/>
                  </a:lnTo>
                  <a:lnTo>
                    <a:pt x="154" y="194"/>
                  </a:lnTo>
                  <a:lnTo>
                    <a:pt x="135" y="212"/>
                  </a:lnTo>
                  <a:lnTo>
                    <a:pt x="126" y="242"/>
                  </a:lnTo>
                  <a:lnTo>
                    <a:pt x="106" y="261"/>
                  </a:lnTo>
                  <a:lnTo>
                    <a:pt x="96" y="290"/>
                  </a:lnTo>
                  <a:lnTo>
                    <a:pt x="77" y="300"/>
                  </a:lnTo>
                  <a:lnTo>
                    <a:pt x="67" y="320"/>
                  </a:lnTo>
                  <a:lnTo>
                    <a:pt x="57" y="329"/>
                  </a:lnTo>
                  <a:lnTo>
                    <a:pt x="48" y="348"/>
                  </a:lnTo>
                  <a:lnTo>
                    <a:pt x="38" y="357"/>
                  </a:lnTo>
                  <a:lnTo>
                    <a:pt x="19" y="368"/>
                  </a:lnTo>
                  <a:lnTo>
                    <a:pt x="9" y="387"/>
                  </a:lnTo>
                  <a:lnTo>
                    <a:pt x="0" y="396"/>
                  </a:lnTo>
                  <a:lnTo>
                    <a:pt x="0" y="406"/>
                  </a:lnTo>
                  <a:lnTo>
                    <a:pt x="9" y="415"/>
                  </a:lnTo>
                  <a:lnTo>
                    <a:pt x="9" y="426"/>
                  </a:lnTo>
                  <a:lnTo>
                    <a:pt x="19" y="435"/>
                  </a:lnTo>
                  <a:lnTo>
                    <a:pt x="19" y="445"/>
                  </a:lnTo>
                  <a:lnTo>
                    <a:pt x="29" y="454"/>
                  </a:lnTo>
                  <a:lnTo>
                    <a:pt x="29" y="463"/>
                  </a:lnTo>
                  <a:lnTo>
                    <a:pt x="57" y="463"/>
                  </a:lnTo>
                  <a:lnTo>
                    <a:pt x="77" y="463"/>
                  </a:lnTo>
                  <a:lnTo>
                    <a:pt x="96" y="463"/>
                  </a:lnTo>
                  <a:lnTo>
                    <a:pt x="126" y="474"/>
                  </a:lnTo>
                  <a:lnTo>
                    <a:pt x="145" y="474"/>
                  </a:lnTo>
                  <a:lnTo>
                    <a:pt x="163" y="474"/>
                  </a:lnTo>
                  <a:lnTo>
                    <a:pt x="193" y="474"/>
                  </a:lnTo>
                  <a:lnTo>
                    <a:pt x="213" y="474"/>
                  </a:lnTo>
                  <a:lnTo>
                    <a:pt x="232" y="474"/>
                  </a:lnTo>
                  <a:lnTo>
                    <a:pt x="251" y="463"/>
                  </a:lnTo>
                  <a:lnTo>
                    <a:pt x="280" y="463"/>
                  </a:lnTo>
                  <a:lnTo>
                    <a:pt x="299" y="454"/>
                  </a:lnTo>
                  <a:lnTo>
                    <a:pt x="319" y="454"/>
                  </a:lnTo>
                  <a:lnTo>
                    <a:pt x="338" y="445"/>
                  </a:lnTo>
                  <a:lnTo>
                    <a:pt x="367" y="445"/>
                  </a:lnTo>
                  <a:lnTo>
                    <a:pt x="386" y="445"/>
                  </a:lnTo>
                  <a:lnTo>
                    <a:pt x="406" y="426"/>
                  </a:lnTo>
                  <a:lnTo>
                    <a:pt x="425" y="415"/>
                  </a:lnTo>
                  <a:lnTo>
                    <a:pt x="444" y="406"/>
                  </a:lnTo>
                  <a:lnTo>
                    <a:pt x="473" y="396"/>
                  </a:lnTo>
                  <a:lnTo>
                    <a:pt x="492" y="387"/>
                  </a:lnTo>
                  <a:lnTo>
                    <a:pt x="512" y="368"/>
                  </a:lnTo>
                  <a:lnTo>
                    <a:pt x="531" y="357"/>
                  </a:lnTo>
                  <a:lnTo>
                    <a:pt x="551" y="348"/>
                  </a:lnTo>
                  <a:lnTo>
                    <a:pt x="570" y="329"/>
                  </a:lnTo>
                  <a:lnTo>
                    <a:pt x="579" y="309"/>
                  </a:lnTo>
                  <a:lnTo>
                    <a:pt x="589" y="290"/>
                  </a:lnTo>
                  <a:lnTo>
                    <a:pt x="609" y="261"/>
                  </a:lnTo>
                  <a:lnTo>
                    <a:pt x="618" y="242"/>
                  </a:lnTo>
                  <a:lnTo>
                    <a:pt x="637" y="222"/>
                  </a:lnTo>
                  <a:lnTo>
                    <a:pt x="648" y="203"/>
                  </a:lnTo>
                  <a:lnTo>
                    <a:pt x="666" y="184"/>
                  </a:lnTo>
                  <a:lnTo>
                    <a:pt x="666" y="164"/>
                  </a:lnTo>
                  <a:lnTo>
                    <a:pt x="666" y="145"/>
                  </a:lnTo>
                  <a:lnTo>
                    <a:pt x="666" y="125"/>
                  </a:lnTo>
                  <a:lnTo>
                    <a:pt x="666" y="106"/>
                  </a:lnTo>
                  <a:lnTo>
                    <a:pt x="666" y="97"/>
                  </a:lnTo>
                  <a:lnTo>
                    <a:pt x="666" y="77"/>
                  </a:lnTo>
                  <a:lnTo>
                    <a:pt x="666" y="58"/>
                  </a:lnTo>
                  <a:lnTo>
                    <a:pt x="666" y="39"/>
                  </a:lnTo>
                  <a:lnTo>
                    <a:pt x="657" y="29"/>
                  </a:lnTo>
                  <a:lnTo>
                    <a:pt x="648" y="29"/>
                  </a:lnTo>
                  <a:lnTo>
                    <a:pt x="637" y="19"/>
                  </a:lnTo>
                  <a:lnTo>
                    <a:pt x="628" y="19"/>
                  </a:lnTo>
                  <a:lnTo>
                    <a:pt x="618" y="10"/>
                  </a:lnTo>
                  <a:lnTo>
                    <a:pt x="609" y="10"/>
                  </a:lnTo>
                  <a:lnTo>
                    <a:pt x="599" y="0"/>
                  </a:lnTo>
                  <a:close/>
                </a:path>
              </a:pathLst>
            </a:custGeom>
            <a:solidFill>
              <a:srgbClr val="E07038"/>
            </a:solidFill>
            <a:ln w="9525">
              <a:noFill/>
              <a:round/>
              <a:headEnd/>
              <a:tailEnd/>
            </a:ln>
          </p:spPr>
          <p:txBody>
            <a:bodyPr>
              <a:prstTxWarp prst="textNoShape">
                <a:avLst/>
              </a:prstTxWarp>
            </a:bodyPr>
            <a:lstStyle/>
            <a:p>
              <a:endParaRPr lang="en-US"/>
            </a:p>
          </p:txBody>
        </p:sp>
        <p:sp>
          <p:nvSpPr>
            <p:cNvPr id="63571" name="Freeform 405"/>
            <p:cNvSpPr>
              <a:spLocks/>
            </p:cNvSpPr>
            <p:nvPr/>
          </p:nvSpPr>
          <p:spPr bwMode="auto">
            <a:xfrm>
              <a:off x="1201" y="2991"/>
              <a:ext cx="71" cy="51"/>
            </a:xfrm>
            <a:custGeom>
              <a:avLst/>
              <a:gdLst>
                <a:gd name="T0" fmla="*/ 503 w 570"/>
                <a:gd name="T1" fmla="*/ 0 h 406"/>
                <a:gd name="T2" fmla="*/ 484 w 570"/>
                <a:gd name="T3" fmla="*/ 0 h 406"/>
                <a:gd name="T4" fmla="*/ 464 w 570"/>
                <a:gd name="T5" fmla="*/ 0 h 406"/>
                <a:gd name="T6" fmla="*/ 445 w 570"/>
                <a:gd name="T7" fmla="*/ 0 h 406"/>
                <a:gd name="T8" fmla="*/ 406 w 570"/>
                <a:gd name="T9" fmla="*/ 29 h 406"/>
                <a:gd name="T10" fmla="*/ 358 w 570"/>
                <a:gd name="T11" fmla="*/ 38 h 406"/>
                <a:gd name="T12" fmla="*/ 329 w 570"/>
                <a:gd name="T13" fmla="*/ 38 h 406"/>
                <a:gd name="T14" fmla="*/ 310 w 570"/>
                <a:gd name="T15" fmla="*/ 29 h 406"/>
                <a:gd name="T16" fmla="*/ 280 w 570"/>
                <a:gd name="T17" fmla="*/ 48 h 406"/>
                <a:gd name="T18" fmla="*/ 252 w 570"/>
                <a:gd name="T19" fmla="*/ 58 h 406"/>
                <a:gd name="T20" fmla="*/ 222 w 570"/>
                <a:gd name="T21" fmla="*/ 67 h 406"/>
                <a:gd name="T22" fmla="*/ 194 w 570"/>
                <a:gd name="T23" fmla="*/ 86 h 406"/>
                <a:gd name="T24" fmla="*/ 165 w 570"/>
                <a:gd name="T25" fmla="*/ 125 h 406"/>
                <a:gd name="T26" fmla="*/ 135 w 570"/>
                <a:gd name="T27" fmla="*/ 164 h 406"/>
                <a:gd name="T28" fmla="*/ 116 w 570"/>
                <a:gd name="T29" fmla="*/ 203 h 406"/>
                <a:gd name="T30" fmla="*/ 87 w 570"/>
                <a:gd name="T31" fmla="*/ 242 h 406"/>
                <a:gd name="T32" fmla="*/ 68 w 570"/>
                <a:gd name="T33" fmla="*/ 270 h 406"/>
                <a:gd name="T34" fmla="*/ 48 w 570"/>
                <a:gd name="T35" fmla="*/ 290 h 406"/>
                <a:gd name="T36" fmla="*/ 29 w 570"/>
                <a:gd name="T37" fmla="*/ 318 h 406"/>
                <a:gd name="T38" fmla="*/ 0 w 570"/>
                <a:gd name="T39" fmla="*/ 338 h 406"/>
                <a:gd name="T40" fmla="*/ 10 w 570"/>
                <a:gd name="T41" fmla="*/ 357 h 406"/>
                <a:gd name="T42" fmla="*/ 20 w 570"/>
                <a:gd name="T43" fmla="*/ 367 h 406"/>
                <a:gd name="T44" fmla="*/ 29 w 570"/>
                <a:gd name="T45" fmla="*/ 387 h 406"/>
                <a:gd name="T46" fmla="*/ 48 w 570"/>
                <a:gd name="T47" fmla="*/ 396 h 406"/>
                <a:gd name="T48" fmla="*/ 87 w 570"/>
                <a:gd name="T49" fmla="*/ 406 h 406"/>
                <a:gd name="T50" fmla="*/ 126 w 570"/>
                <a:gd name="T51" fmla="*/ 406 h 406"/>
                <a:gd name="T52" fmla="*/ 165 w 570"/>
                <a:gd name="T53" fmla="*/ 406 h 406"/>
                <a:gd name="T54" fmla="*/ 204 w 570"/>
                <a:gd name="T55" fmla="*/ 406 h 406"/>
                <a:gd name="T56" fmla="*/ 241 w 570"/>
                <a:gd name="T57" fmla="*/ 396 h 406"/>
                <a:gd name="T58" fmla="*/ 280 w 570"/>
                <a:gd name="T59" fmla="*/ 387 h 406"/>
                <a:gd name="T60" fmla="*/ 319 w 570"/>
                <a:gd name="T61" fmla="*/ 376 h 406"/>
                <a:gd name="T62" fmla="*/ 358 w 570"/>
                <a:gd name="T63" fmla="*/ 367 h 406"/>
                <a:gd name="T64" fmla="*/ 387 w 570"/>
                <a:gd name="T65" fmla="*/ 348 h 406"/>
                <a:gd name="T66" fmla="*/ 425 w 570"/>
                <a:gd name="T67" fmla="*/ 329 h 406"/>
                <a:gd name="T68" fmla="*/ 464 w 570"/>
                <a:gd name="T69" fmla="*/ 309 h 406"/>
                <a:gd name="T70" fmla="*/ 493 w 570"/>
                <a:gd name="T71" fmla="*/ 281 h 406"/>
                <a:gd name="T72" fmla="*/ 512 w 570"/>
                <a:gd name="T73" fmla="*/ 242 h 406"/>
                <a:gd name="T74" fmla="*/ 542 w 570"/>
                <a:gd name="T75" fmla="*/ 212 h 406"/>
                <a:gd name="T76" fmla="*/ 561 w 570"/>
                <a:gd name="T77" fmla="*/ 173 h 406"/>
                <a:gd name="T78" fmla="*/ 570 w 570"/>
                <a:gd name="T79" fmla="*/ 145 h 406"/>
                <a:gd name="T80" fmla="*/ 570 w 570"/>
                <a:gd name="T81" fmla="*/ 106 h 406"/>
                <a:gd name="T82" fmla="*/ 570 w 570"/>
                <a:gd name="T83" fmla="*/ 77 h 406"/>
                <a:gd name="T84" fmla="*/ 570 w 570"/>
                <a:gd name="T85" fmla="*/ 48 h 406"/>
                <a:gd name="T86" fmla="*/ 561 w 570"/>
                <a:gd name="T87" fmla="*/ 19 h 406"/>
                <a:gd name="T88" fmla="*/ 542 w 570"/>
                <a:gd name="T89" fmla="*/ 10 h 406"/>
                <a:gd name="T90" fmla="*/ 522 w 570"/>
                <a:gd name="T91" fmla="*/ 0 h 40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570"/>
                <a:gd name="T139" fmla="*/ 0 h 406"/>
                <a:gd name="T140" fmla="*/ 570 w 570"/>
                <a:gd name="T141" fmla="*/ 406 h 40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570" h="406">
                  <a:moveTo>
                    <a:pt x="512" y="0"/>
                  </a:moveTo>
                  <a:lnTo>
                    <a:pt x="503" y="0"/>
                  </a:lnTo>
                  <a:lnTo>
                    <a:pt x="493" y="0"/>
                  </a:lnTo>
                  <a:lnTo>
                    <a:pt x="484" y="0"/>
                  </a:lnTo>
                  <a:lnTo>
                    <a:pt x="473" y="0"/>
                  </a:lnTo>
                  <a:lnTo>
                    <a:pt x="464" y="0"/>
                  </a:lnTo>
                  <a:lnTo>
                    <a:pt x="455" y="0"/>
                  </a:lnTo>
                  <a:lnTo>
                    <a:pt x="445" y="0"/>
                  </a:lnTo>
                  <a:lnTo>
                    <a:pt x="425" y="19"/>
                  </a:lnTo>
                  <a:lnTo>
                    <a:pt x="406" y="29"/>
                  </a:lnTo>
                  <a:lnTo>
                    <a:pt x="377" y="29"/>
                  </a:lnTo>
                  <a:lnTo>
                    <a:pt x="358" y="38"/>
                  </a:lnTo>
                  <a:lnTo>
                    <a:pt x="339" y="38"/>
                  </a:lnTo>
                  <a:lnTo>
                    <a:pt x="329" y="38"/>
                  </a:lnTo>
                  <a:lnTo>
                    <a:pt x="319" y="29"/>
                  </a:lnTo>
                  <a:lnTo>
                    <a:pt x="310" y="29"/>
                  </a:lnTo>
                  <a:lnTo>
                    <a:pt x="300" y="38"/>
                  </a:lnTo>
                  <a:lnTo>
                    <a:pt x="280" y="48"/>
                  </a:lnTo>
                  <a:lnTo>
                    <a:pt x="271" y="48"/>
                  </a:lnTo>
                  <a:lnTo>
                    <a:pt x="252" y="58"/>
                  </a:lnTo>
                  <a:lnTo>
                    <a:pt x="241" y="67"/>
                  </a:lnTo>
                  <a:lnTo>
                    <a:pt x="222" y="67"/>
                  </a:lnTo>
                  <a:lnTo>
                    <a:pt x="204" y="77"/>
                  </a:lnTo>
                  <a:lnTo>
                    <a:pt x="194" y="86"/>
                  </a:lnTo>
                  <a:lnTo>
                    <a:pt x="184" y="106"/>
                  </a:lnTo>
                  <a:lnTo>
                    <a:pt x="165" y="125"/>
                  </a:lnTo>
                  <a:lnTo>
                    <a:pt x="155" y="145"/>
                  </a:lnTo>
                  <a:lnTo>
                    <a:pt x="135" y="164"/>
                  </a:lnTo>
                  <a:lnTo>
                    <a:pt x="126" y="183"/>
                  </a:lnTo>
                  <a:lnTo>
                    <a:pt x="116" y="203"/>
                  </a:lnTo>
                  <a:lnTo>
                    <a:pt x="96" y="222"/>
                  </a:lnTo>
                  <a:lnTo>
                    <a:pt x="87" y="242"/>
                  </a:lnTo>
                  <a:lnTo>
                    <a:pt x="78" y="261"/>
                  </a:lnTo>
                  <a:lnTo>
                    <a:pt x="68" y="270"/>
                  </a:lnTo>
                  <a:lnTo>
                    <a:pt x="59" y="281"/>
                  </a:lnTo>
                  <a:lnTo>
                    <a:pt x="48" y="290"/>
                  </a:lnTo>
                  <a:lnTo>
                    <a:pt x="39" y="309"/>
                  </a:lnTo>
                  <a:lnTo>
                    <a:pt x="29" y="318"/>
                  </a:lnTo>
                  <a:lnTo>
                    <a:pt x="10" y="329"/>
                  </a:lnTo>
                  <a:lnTo>
                    <a:pt x="0" y="338"/>
                  </a:lnTo>
                  <a:lnTo>
                    <a:pt x="10" y="348"/>
                  </a:lnTo>
                  <a:lnTo>
                    <a:pt x="10" y="357"/>
                  </a:lnTo>
                  <a:lnTo>
                    <a:pt x="10" y="367"/>
                  </a:lnTo>
                  <a:lnTo>
                    <a:pt x="20" y="367"/>
                  </a:lnTo>
                  <a:lnTo>
                    <a:pt x="20" y="376"/>
                  </a:lnTo>
                  <a:lnTo>
                    <a:pt x="29" y="387"/>
                  </a:lnTo>
                  <a:lnTo>
                    <a:pt x="29" y="396"/>
                  </a:lnTo>
                  <a:lnTo>
                    <a:pt x="48" y="396"/>
                  </a:lnTo>
                  <a:lnTo>
                    <a:pt x="68" y="396"/>
                  </a:lnTo>
                  <a:lnTo>
                    <a:pt x="87" y="406"/>
                  </a:lnTo>
                  <a:lnTo>
                    <a:pt x="107" y="406"/>
                  </a:lnTo>
                  <a:lnTo>
                    <a:pt x="126" y="406"/>
                  </a:lnTo>
                  <a:lnTo>
                    <a:pt x="146" y="406"/>
                  </a:lnTo>
                  <a:lnTo>
                    <a:pt x="165" y="406"/>
                  </a:lnTo>
                  <a:lnTo>
                    <a:pt x="184" y="406"/>
                  </a:lnTo>
                  <a:lnTo>
                    <a:pt x="204" y="406"/>
                  </a:lnTo>
                  <a:lnTo>
                    <a:pt x="222" y="396"/>
                  </a:lnTo>
                  <a:lnTo>
                    <a:pt x="241" y="396"/>
                  </a:lnTo>
                  <a:lnTo>
                    <a:pt x="261" y="396"/>
                  </a:lnTo>
                  <a:lnTo>
                    <a:pt x="280" y="387"/>
                  </a:lnTo>
                  <a:lnTo>
                    <a:pt x="300" y="387"/>
                  </a:lnTo>
                  <a:lnTo>
                    <a:pt x="319" y="376"/>
                  </a:lnTo>
                  <a:lnTo>
                    <a:pt x="339" y="376"/>
                  </a:lnTo>
                  <a:lnTo>
                    <a:pt x="358" y="367"/>
                  </a:lnTo>
                  <a:lnTo>
                    <a:pt x="367" y="357"/>
                  </a:lnTo>
                  <a:lnTo>
                    <a:pt x="387" y="348"/>
                  </a:lnTo>
                  <a:lnTo>
                    <a:pt x="406" y="338"/>
                  </a:lnTo>
                  <a:lnTo>
                    <a:pt x="425" y="329"/>
                  </a:lnTo>
                  <a:lnTo>
                    <a:pt x="445" y="318"/>
                  </a:lnTo>
                  <a:lnTo>
                    <a:pt x="464" y="309"/>
                  </a:lnTo>
                  <a:lnTo>
                    <a:pt x="484" y="299"/>
                  </a:lnTo>
                  <a:lnTo>
                    <a:pt x="493" y="281"/>
                  </a:lnTo>
                  <a:lnTo>
                    <a:pt x="503" y="261"/>
                  </a:lnTo>
                  <a:lnTo>
                    <a:pt x="512" y="242"/>
                  </a:lnTo>
                  <a:lnTo>
                    <a:pt x="532" y="222"/>
                  </a:lnTo>
                  <a:lnTo>
                    <a:pt x="542" y="212"/>
                  </a:lnTo>
                  <a:lnTo>
                    <a:pt x="551" y="193"/>
                  </a:lnTo>
                  <a:lnTo>
                    <a:pt x="561" y="173"/>
                  </a:lnTo>
                  <a:lnTo>
                    <a:pt x="570" y="155"/>
                  </a:lnTo>
                  <a:lnTo>
                    <a:pt x="570" y="145"/>
                  </a:lnTo>
                  <a:lnTo>
                    <a:pt x="570" y="125"/>
                  </a:lnTo>
                  <a:lnTo>
                    <a:pt x="570" y="106"/>
                  </a:lnTo>
                  <a:lnTo>
                    <a:pt x="570" y="97"/>
                  </a:lnTo>
                  <a:lnTo>
                    <a:pt x="570" y="77"/>
                  </a:lnTo>
                  <a:lnTo>
                    <a:pt x="570" y="58"/>
                  </a:lnTo>
                  <a:lnTo>
                    <a:pt x="570" y="48"/>
                  </a:lnTo>
                  <a:lnTo>
                    <a:pt x="570" y="29"/>
                  </a:lnTo>
                  <a:lnTo>
                    <a:pt x="561" y="19"/>
                  </a:lnTo>
                  <a:lnTo>
                    <a:pt x="551" y="19"/>
                  </a:lnTo>
                  <a:lnTo>
                    <a:pt x="542" y="10"/>
                  </a:lnTo>
                  <a:lnTo>
                    <a:pt x="532" y="0"/>
                  </a:lnTo>
                  <a:lnTo>
                    <a:pt x="522" y="0"/>
                  </a:lnTo>
                  <a:lnTo>
                    <a:pt x="512" y="0"/>
                  </a:lnTo>
                  <a:close/>
                </a:path>
              </a:pathLst>
            </a:custGeom>
            <a:solidFill>
              <a:srgbClr val="E07038"/>
            </a:solidFill>
            <a:ln w="9525">
              <a:noFill/>
              <a:round/>
              <a:headEnd/>
              <a:tailEnd/>
            </a:ln>
          </p:spPr>
          <p:txBody>
            <a:bodyPr>
              <a:prstTxWarp prst="textNoShape">
                <a:avLst/>
              </a:prstTxWarp>
            </a:bodyPr>
            <a:lstStyle/>
            <a:p>
              <a:endParaRPr lang="en-US"/>
            </a:p>
          </p:txBody>
        </p:sp>
        <p:sp>
          <p:nvSpPr>
            <p:cNvPr id="63572" name="Freeform 406"/>
            <p:cNvSpPr>
              <a:spLocks/>
            </p:cNvSpPr>
            <p:nvPr/>
          </p:nvSpPr>
          <p:spPr bwMode="auto">
            <a:xfrm>
              <a:off x="1211" y="2995"/>
              <a:ext cx="59" cy="43"/>
            </a:xfrm>
            <a:custGeom>
              <a:avLst/>
              <a:gdLst>
                <a:gd name="T0" fmla="*/ 415 w 473"/>
                <a:gd name="T1" fmla="*/ 0 h 347"/>
                <a:gd name="T2" fmla="*/ 395 w 473"/>
                <a:gd name="T3" fmla="*/ 9 h 347"/>
                <a:gd name="T4" fmla="*/ 377 w 473"/>
                <a:gd name="T5" fmla="*/ 9 h 347"/>
                <a:gd name="T6" fmla="*/ 358 w 473"/>
                <a:gd name="T7" fmla="*/ 9 h 347"/>
                <a:gd name="T8" fmla="*/ 328 w 473"/>
                <a:gd name="T9" fmla="*/ 29 h 347"/>
                <a:gd name="T10" fmla="*/ 299 w 473"/>
                <a:gd name="T11" fmla="*/ 38 h 347"/>
                <a:gd name="T12" fmla="*/ 270 w 473"/>
                <a:gd name="T13" fmla="*/ 48 h 347"/>
                <a:gd name="T14" fmla="*/ 251 w 473"/>
                <a:gd name="T15" fmla="*/ 48 h 347"/>
                <a:gd name="T16" fmla="*/ 222 w 473"/>
                <a:gd name="T17" fmla="*/ 57 h 347"/>
                <a:gd name="T18" fmla="*/ 193 w 473"/>
                <a:gd name="T19" fmla="*/ 68 h 347"/>
                <a:gd name="T20" fmla="*/ 174 w 473"/>
                <a:gd name="T21" fmla="*/ 77 h 347"/>
                <a:gd name="T22" fmla="*/ 144 w 473"/>
                <a:gd name="T23" fmla="*/ 96 h 347"/>
                <a:gd name="T24" fmla="*/ 126 w 473"/>
                <a:gd name="T25" fmla="*/ 126 h 347"/>
                <a:gd name="T26" fmla="*/ 106 w 473"/>
                <a:gd name="T27" fmla="*/ 164 h 347"/>
                <a:gd name="T28" fmla="*/ 77 w 473"/>
                <a:gd name="T29" fmla="*/ 193 h 347"/>
                <a:gd name="T30" fmla="*/ 57 w 473"/>
                <a:gd name="T31" fmla="*/ 222 h 347"/>
                <a:gd name="T32" fmla="*/ 38 w 473"/>
                <a:gd name="T33" fmla="*/ 241 h 347"/>
                <a:gd name="T34" fmla="*/ 29 w 473"/>
                <a:gd name="T35" fmla="*/ 261 h 347"/>
                <a:gd name="T36" fmla="*/ 9 w 473"/>
                <a:gd name="T37" fmla="*/ 280 h 347"/>
                <a:gd name="T38" fmla="*/ 0 w 473"/>
                <a:gd name="T39" fmla="*/ 309 h 347"/>
                <a:gd name="T40" fmla="*/ 9 w 473"/>
                <a:gd name="T41" fmla="*/ 319 h 347"/>
                <a:gd name="T42" fmla="*/ 18 w 473"/>
                <a:gd name="T43" fmla="*/ 328 h 347"/>
                <a:gd name="T44" fmla="*/ 38 w 473"/>
                <a:gd name="T45" fmla="*/ 338 h 347"/>
                <a:gd name="T46" fmla="*/ 68 w 473"/>
                <a:gd name="T47" fmla="*/ 347 h 347"/>
                <a:gd name="T48" fmla="*/ 106 w 473"/>
                <a:gd name="T49" fmla="*/ 347 h 347"/>
                <a:gd name="T50" fmla="*/ 135 w 473"/>
                <a:gd name="T51" fmla="*/ 347 h 347"/>
                <a:gd name="T52" fmla="*/ 163 w 473"/>
                <a:gd name="T53" fmla="*/ 347 h 347"/>
                <a:gd name="T54" fmla="*/ 202 w 473"/>
                <a:gd name="T55" fmla="*/ 338 h 347"/>
                <a:gd name="T56" fmla="*/ 232 w 473"/>
                <a:gd name="T57" fmla="*/ 338 h 347"/>
                <a:gd name="T58" fmla="*/ 261 w 473"/>
                <a:gd name="T59" fmla="*/ 328 h 347"/>
                <a:gd name="T60" fmla="*/ 289 w 473"/>
                <a:gd name="T61" fmla="*/ 319 h 347"/>
                <a:gd name="T62" fmla="*/ 319 w 473"/>
                <a:gd name="T63" fmla="*/ 300 h 347"/>
                <a:gd name="T64" fmla="*/ 347 w 473"/>
                <a:gd name="T65" fmla="*/ 280 h 347"/>
                <a:gd name="T66" fmla="*/ 377 w 473"/>
                <a:gd name="T67" fmla="*/ 270 h 347"/>
                <a:gd name="T68" fmla="*/ 406 w 473"/>
                <a:gd name="T69" fmla="*/ 241 h 347"/>
                <a:gd name="T70" fmla="*/ 425 w 473"/>
                <a:gd name="T71" fmla="*/ 213 h 347"/>
                <a:gd name="T72" fmla="*/ 444 w 473"/>
                <a:gd name="T73" fmla="*/ 183 h 347"/>
                <a:gd name="T74" fmla="*/ 464 w 473"/>
                <a:gd name="T75" fmla="*/ 154 h 347"/>
                <a:gd name="T76" fmla="*/ 473 w 473"/>
                <a:gd name="T77" fmla="*/ 126 h 347"/>
                <a:gd name="T78" fmla="*/ 473 w 473"/>
                <a:gd name="T79" fmla="*/ 96 h 347"/>
                <a:gd name="T80" fmla="*/ 473 w 473"/>
                <a:gd name="T81" fmla="*/ 77 h 347"/>
                <a:gd name="T82" fmla="*/ 473 w 473"/>
                <a:gd name="T83" fmla="*/ 48 h 347"/>
                <a:gd name="T84" fmla="*/ 473 w 473"/>
                <a:gd name="T85" fmla="*/ 29 h 347"/>
                <a:gd name="T86" fmla="*/ 454 w 473"/>
                <a:gd name="T87" fmla="*/ 19 h 347"/>
                <a:gd name="T88" fmla="*/ 434 w 473"/>
                <a:gd name="T89" fmla="*/ 9 h 347"/>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473"/>
                <a:gd name="T136" fmla="*/ 0 h 347"/>
                <a:gd name="T137" fmla="*/ 473 w 473"/>
                <a:gd name="T138" fmla="*/ 347 h 347"/>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473" h="347">
                  <a:moveTo>
                    <a:pt x="425" y="0"/>
                  </a:moveTo>
                  <a:lnTo>
                    <a:pt x="415" y="0"/>
                  </a:lnTo>
                  <a:lnTo>
                    <a:pt x="406" y="9"/>
                  </a:lnTo>
                  <a:lnTo>
                    <a:pt x="395" y="9"/>
                  </a:lnTo>
                  <a:lnTo>
                    <a:pt x="386" y="9"/>
                  </a:lnTo>
                  <a:lnTo>
                    <a:pt x="377" y="9"/>
                  </a:lnTo>
                  <a:lnTo>
                    <a:pt x="367" y="9"/>
                  </a:lnTo>
                  <a:lnTo>
                    <a:pt x="358" y="9"/>
                  </a:lnTo>
                  <a:lnTo>
                    <a:pt x="347" y="19"/>
                  </a:lnTo>
                  <a:lnTo>
                    <a:pt x="328" y="29"/>
                  </a:lnTo>
                  <a:lnTo>
                    <a:pt x="309" y="38"/>
                  </a:lnTo>
                  <a:lnTo>
                    <a:pt x="299" y="38"/>
                  </a:lnTo>
                  <a:lnTo>
                    <a:pt x="280" y="48"/>
                  </a:lnTo>
                  <a:lnTo>
                    <a:pt x="270" y="48"/>
                  </a:lnTo>
                  <a:lnTo>
                    <a:pt x="261" y="48"/>
                  </a:lnTo>
                  <a:lnTo>
                    <a:pt x="251" y="48"/>
                  </a:lnTo>
                  <a:lnTo>
                    <a:pt x="232" y="57"/>
                  </a:lnTo>
                  <a:lnTo>
                    <a:pt x="222" y="57"/>
                  </a:lnTo>
                  <a:lnTo>
                    <a:pt x="213" y="68"/>
                  </a:lnTo>
                  <a:lnTo>
                    <a:pt x="193" y="68"/>
                  </a:lnTo>
                  <a:lnTo>
                    <a:pt x="183" y="77"/>
                  </a:lnTo>
                  <a:lnTo>
                    <a:pt x="174" y="77"/>
                  </a:lnTo>
                  <a:lnTo>
                    <a:pt x="163" y="87"/>
                  </a:lnTo>
                  <a:lnTo>
                    <a:pt x="144" y="96"/>
                  </a:lnTo>
                  <a:lnTo>
                    <a:pt x="135" y="116"/>
                  </a:lnTo>
                  <a:lnTo>
                    <a:pt x="126" y="126"/>
                  </a:lnTo>
                  <a:lnTo>
                    <a:pt x="116" y="144"/>
                  </a:lnTo>
                  <a:lnTo>
                    <a:pt x="106" y="164"/>
                  </a:lnTo>
                  <a:lnTo>
                    <a:pt x="87" y="174"/>
                  </a:lnTo>
                  <a:lnTo>
                    <a:pt x="77" y="193"/>
                  </a:lnTo>
                  <a:lnTo>
                    <a:pt x="68" y="213"/>
                  </a:lnTo>
                  <a:lnTo>
                    <a:pt x="57" y="222"/>
                  </a:lnTo>
                  <a:lnTo>
                    <a:pt x="48" y="232"/>
                  </a:lnTo>
                  <a:lnTo>
                    <a:pt x="38" y="241"/>
                  </a:lnTo>
                  <a:lnTo>
                    <a:pt x="29" y="252"/>
                  </a:lnTo>
                  <a:lnTo>
                    <a:pt x="29" y="261"/>
                  </a:lnTo>
                  <a:lnTo>
                    <a:pt x="18" y="270"/>
                  </a:lnTo>
                  <a:lnTo>
                    <a:pt x="9" y="280"/>
                  </a:lnTo>
                  <a:lnTo>
                    <a:pt x="0" y="300"/>
                  </a:lnTo>
                  <a:lnTo>
                    <a:pt x="0" y="309"/>
                  </a:lnTo>
                  <a:lnTo>
                    <a:pt x="9" y="309"/>
                  </a:lnTo>
                  <a:lnTo>
                    <a:pt x="9" y="319"/>
                  </a:lnTo>
                  <a:lnTo>
                    <a:pt x="9" y="328"/>
                  </a:lnTo>
                  <a:lnTo>
                    <a:pt x="18" y="328"/>
                  </a:lnTo>
                  <a:lnTo>
                    <a:pt x="18" y="338"/>
                  </a:lnTo>
                  <a:lnTo>
                    <a:pt x="38" y="338"/>
                  </a:lnTo>
                  <a:lnTo>
                    <a:pt x="57" y="347"/>
                  </a:lnTo>
                  <a:lnTo>
                    <a:pt x="68" y="347"/>
                  </a:lnTo>
                  <a:lnTo>
                    <a:pt x="87" y="347"/>
                  </a:lnTo>
                  <a:lnTo>
                    <a:pt x="106" y="347"/>
                  </a:lnTo>
                  <a:lnTo>
                    <a:pt x="116" y="347"/>
                  </a:lnTo>
                  <a:lnTo>
                    <a:pt x="135" y="347"/>
                  </a:lnTo>
                  <a:lnTo>
                    <a:pt x="154" y="347"/>
                  </a:lnTo>
                  <a:lnTo>
                    <a:pt x="163" y="347"/>
                  </a:lnTo>
                  <a:lnTo>
                    <a:pt x="183" y="347"/>
                  </a:lnTo>
                  <a:lnTo>
                    <a:pt x="202" y="338"/>
                  </a:lnTo>
                  <a:lnTo>
                    <a:pt x="213" y="338"/>
                  </a:lnTo>
                  <a:lnTo>
                    <a:pt x="232" y="338"/>
                  </a:lnTo>
                  <a:lnTo>
                    <a:pt x="241" y="328"/>
                  </a:lnTo>
                  <a:lnTo>
                    <a:pt x="261" y="328"/>
                  </a:lnTo>
                  <a:lnTo>
                    <a:pt x="280" y="328"/>
                  </a:lnTo>
                  <a:lnTo>
                    <a:pt x="289" y="319"/>
                  </a:lnTo>
                  <a:lnTo>
                    <a:pt x="309" y="309"/>
                  </a:lnTo>
                  <a:lnTo>
                    <a:pt x="319" y="300"/>
                  </a:lnTo>
                  <a:lnTo>
                    <a:pt x="338" y="289"/>
                  </a:lnTo>
                  <a:lnTo>
                    <a:pt x="347" y="280"/>
                  </a:lnTo>
                  <a:lnTo>
                    <a:pt x="367" y="270"/>
                  </a:lnTo>
                  <a:lnTo>
                    <a:pt x="377" y="270"/>
                  </a:lnTo>
                  <a:lnTo>
                    <a:pt x="395" y="261"/>
                  </a:lnTo>
                  <a:lnTo>
                    <a:pt x="406" y="241"/>
                  </a:lnTo>
                  <a:lnTo>
                    <a:pt x="415" y="232"/>
                  </a:lnTo>
                  <a:lnTo>
                    <a:pt x="425" y="213"/>
                  </a:lnTo>
                  <a:lnTo>
                    <a:pt x="434" y="202"/>
                  </a:lnTo>
                  <a:lnTo>
                    <a:pt x="444" y="183"/>
                  </a:lnTo>
                  <a:lnTo>
                    <a:pt x="454" y="164"/>
                  </a:lnTo>
                  <a:lnTo>
                    <a:pt x="464" y="154"/>
                  </a:lnTo>
                  <a:lnTo>
                    <a:pt x="473" y="135"/>
                  </a:lnTo>
                  <a:lnTo>
                    <a:pt x="473" y="126"/>
                  </a:lnTo>
                  <a:lnTo>
                    <a:pt x="473" y="116"/>
                  </a:lnTo>
                  <a:lnTo>
                    <a:pt x="473" y="96"/>
                  </a:lnTo>
                  <a:lnTo>
                    <a:pt x="473" y="87"/>
                  </a:lnTo>
                  <a:lnTo>
                    <a:pt x="473" y="77"/>
                  </a:lnTo>
                  <a:lnTo>
                    <a:pt x="473" y="57"/>
                  </a:lnTo>
                  <a:lnTo>
                    <a:pt x="473" y="48"/>
                  </a:lnTo>
                  <a:lnTo>
                    <a:pt x="473" y="38"/>
                  </a:lnTo>
                  <a:lnTo>
                    <a:pt x="473" y="29"/>
                  </a:lnTo>
                  <a:lnTo>
                    <a:pt x="464" y="29"/>
                  </a:lnTo>
                  <a:lnTo>
                    <a:pt x="454" y="19"/>
                  </a:lnTo>
                  <a:lnTo>
                    <a:pt x="444" y="19"/>
                  </a:lnTo>
                  <a:lnTo>
                    <a:pt x="434" y="9"/>
                  </a:lnTo>
                  <a:lnTo>
                    <a:pt x="425" y="0"/>
                  </a:lnTo>
                  <a:close/>
                </a:path>
              </a:pathLst>
            </a:custGeom>
            <a:solidFill>
              <a:srgbClr val="FF6633"/>
            </a:solidFill>
            <a:ln w="9525">
              <a:noFill/>
              <a:round/>
              <a:headEnd/>
              <a:tailEnd/>
            </a:ln>
          </p:spPr>
          <p:txBody>
            <a:bodyPr>
              <a:prstTxWarp prst="textNoShape">
                <a:avLst/>
              </a:prstTxWarp>
            </a:bodyPr>
            <a:lstStyle/>
            <a:p>
              <a:endParaRPr lang="en-US"/>
            </a:p>
          </p:txBody>
        </p:sp>
        <p:sp>
          <p:nvSpPr>
            <p:cNvPr id="63573" name="Freeform 407"/>
            <p:cNvSpPr>
              <a:spLocks/>
            </p:cNvSpPr>
            <p:nvPr/>
          </p:nvSpPr>
          <p:spPr bwMode="auto">
            <a:xfrm>
              <a:off x="1219" y="2999"/>
              <a:ext cx="49" cy="35"/>
            </a:xfrm>
            <a:custGeom>
              <a:avLst/>
              <a:gdLst>
                <a:gd name="T0" fmla="*/ 338 w 386"/>
                <a:gd name="T1" fmla="*/ 0 h 281"/>
                <a:gd name="T2" fmla="*/ 318 w 386"/>
                <a:gd name="T3" fmla="*/ 0 h 281"/>
                <a:gd name="T4" fmla="*/ 299 w 386"/>
                <a:gd name="T5" fmla="*/ 0 h 281"/>
                <a:gd name="T6" fmla="*/ 279 w 386"/>
                <a:gd name="T7" fmla="*/ 10 h 281"/>
                <a:gd name="T8" fmla="*/ 251 w 386"/>
                <a:gd name="T9" fmla="*/ 30 h 281"/>
                <a:gd name="T10" fmla="*/ 231 w 386"/>
                <a:gd name="T11" fmla="*/ 49 h 281"/>
                <a:gd name="T12" fmla="*/ 212 w 386"/>
                <a:gd name="T13" fmla="*/ 49 h 281"/>
                <a:gd name="T14" fmla="*/ 193 w 386"/>
                <a:gd name="T15" fmla="*/ 58 h 281"/>
                <a:gd name="T16" fmla="*/ 173 w 386"/>
                <a:gd name="T17" fmla="*/ 58 h 281"/>
                <a:gd name="T18" fmla="*/ 154 w 386"/>
                <a:gd name="T19" fmla="*/ 69 h 281"/>
                <a:gd name="T20" fmla="*/ 134 w 386"/>
                <a:gd name="T21" fmla="*/ 69 h 281"/>
                <a:gd name="T22" fmla="*/ 115 w 386"/>
                <a:gd name="T23" fmla="*/ 97 h 281"/>
                <a:gd name="T24" fmla="*/ 95 w 386"/>
                <a:gd name="T25" fmla="*/ 116 h 281"/>
                <a:gd name="T26" fmla="*/ 76 w 386"/>
                <a:gd name="T27" fmla="*/ 145 h 281"/>
                <a:gd name="T28" fmla="*/ 58 w 386"/>
                <a:gd name="T29" fmla="*/ 164 h 281"/>
                <a:gd name="T30" fmla="*/ 48 w 386"/>
                <a:gd name="T31" fmla="*/ 184 h 281"/>
                <a:gd name="T32" fmla="*/ 28 w 386"/>
                <a:gd name="T33" fmla="*/ 203 h 281"/>
                <a:gd name="T34" fmla="*/ 19 w 386"/>
                <a:gd name="T35" fmla="*/ 223 h 281"/>
                <a:gd name="T36" fmla="*/ 0 w 386"/>
                <a:gd name="T37" fmla="*/ 242 h 281"/>
                <a:gd name="T38" fmla="*/ 9 w 386"/>
                <a:gd name="T39" fmla="*/ 251 h 281"/>
                <a:gd name="T40" fmla="*/ 19 w 386"/>
                <a:gd name="T41" fmla="*/ 271 h 281"/>
                <a:gd name="T42" fmla="*/ 28 w 386"/>
                <a:gd name="T43" fmla="*/ 281 h 281"/>
                <a:gd name="T44" fmla="*/ 58 w 386"/>
                <a:gd name="T45" fmla="*/ 281 h 281"/>
                <a:gd name="T46" fmla="*/ 86 w 386"/>
                <a:gd name="T47" fmla="*/ 281 h 281"/>
                <a:gd name="T48" fmla="*/ 115 w 386"/>
                <a:gd name="T49" fmla="*/ 281 h 281"/>
                <a:gd name="T50" fmla="*/ 134 w 386"/>
                <a:gd name="T51" fmla="*/ 281 h 281"/>
                <a:gd name="T52" fmla="*/ 164 w 386"/>
                <a:gd name="T53" fmla="*/ 271 h 281"/>
                <a:gd name="T54" fmla="*/ 193 w 386"/>
                <a:gd name="T55" fmla="*/ 271 h 281"/>
                <a:gd name="T56" fmla="*/ 212 w 386"/>
                <a:gd name="T57" fmla="*/ 262 h 281"/>
                <a:gd name="T58" fmla="*/ 241 w 386"/>
                <a:gd name="T59" fmla="*/ 251 h 281"/>
                <a:gd name="T60" fmla="*/ 260 w 386"/>
                <a:gd name="T61" fmla="*/ 242 h 281"/>
                <a:gd name="T62" fmla="*/ 290 w 386"/>
                <a:gd name="T63" fmla="*/ 232 h 281"/>
                <a:gd name="T64" fmla="*/ 309 w 386"/>
                <a:gd name="T65" fmla="*/ 214 h 281"/>
                <a:gd name="T66" fmla="*/ 327 w 386"/>
                <a:gd name="T67" fmla="*/ 194 h 281"/>
                <a:gd name="T68" fmla="*/ 347 w 386"/>
                <a:gd name="T69" fmla="*/ 175 h 281"/>
                <a:gd name="T70" fmla="*/ 366 w 386"/>
                <a:gd name="T71" fmla="*/ 145 h 281"/>
                <a:gd name="T72" fmla="*/ 376 w 386"/>
                <a:gd name="T73" fmla="*/ 126 h 281"/>
                <a:gd name="T74" fmla="*/ 386 w 386"/>
                <a:gd name="T75" fmla="*/ 106 h 281"/>
                <a:gd name="T76" fmla="*/ 386 w 386"/>
                <a:gd name="T77" fmla="*/ 78 h 281"/>
                <a:gd name="T78" fmla="*/ 386 w 386"/>
                <a:gd name="T79" fmla="*/ 58 h 281"/>
                <a:gd name="T80" fmla="*/ 386 w 386"/>
                <a:gd name="T81" fmla="*/ 39 h 281"/>
                <a:gd name="T82" fmla="*/ 376 w 386"/>
                <a:gd name="T83" fmla="*/ 19 h 281"/>
                <a:gd name="T84" fmla="*/ 366 w 386"/>
                <a:gd name="T85" fmla="*/ 10 h 281"/>
                <a:gd name="T86" fmla="*/ 347 w 386"/>
                <a:gd name="T87" fmla="*/ 10 h 281"/>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86"/>
                <a:gd name="T133" fmla="*/ 0 h 281"/>
                <a:gd name="T134" fmla="*/ 386 w 386"/>
                <a:gd name="T135" fmla="*/ 281 h 281"/>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86" h="281">
                  <a:moveTo>
                    <a:pt x="347" y="0"/>
                  </a:moveTo>
                  <a:lnTo>
                    <a:pt x="338" y="0"/>
                  </a:lnTo>
                  <a:lnTo>
                    <a:pt x="327" y="0"/>
                  </a:lnTo>
                  <a:lnTo>
                    <a:pt x="318" y="0"/>
                  </a:lnTo>
                  <a:lnTo>
                    <a:pt x="309" y="0"/>
                  </a:lnTo>
                  <a:lnTo>
                    <a:pt x="299" y="0"/>
                  </a:lnTo>
                  <a:lnTo>
                    <a:pt x="290" y="0"/>
                  </a:lnTo>
                  <a:lnTo>
                    <a:pt x="279" y="10"/>
                  </a:lnTo>
                  <a:lnTo>
                    <a:pt x="260" y="19"/>
                  </a:lnTo>
                  <a:lnTo>
                    <a:pt x="251" y="30"/>
                  </a:lnTo>
                  <a:lnTo>
                    <a:pt x="241" y="39"/>
                  </a:lnTo>
                  <a:lnTo>
                    <a:pt x="231" y="49"/>
                  </a:lnTo>
                  <a:lnTo>
                    <a:pt x="221" y="49"/>
                  </a:lnTo>
                  <a:lnTo>
                    <a:pt x="212" y="49"/>
                  </a:lnTo>
                  <a:lnTo>
                    <a:pt x="202" y="58"/>
                  </a:lnTo>
                  <a:lnTo>
                    <a:pt x="193" y="58"/>
                  </a:lnTo>
                  <a:lnTo>
                    <a:pt x="183" y="58"/>
                  </a:lnTo>
                  <a:lnTo>
                    <a:pt x="173" y="58"/>
                  </a:lnTo>
                  <a:lnTo>
                    <a:pt x="164" y="58"/>
                  </a:lnTo>
                  <a:lnTo>
                    <a:pt x="154" y="69"/>
                  </a:lnTo>
                  <a:lnTo>
                    <a:pt x="145" y="69"/>
                  </a:lnTo>
                  <a:lnTo>
                    <a:pt x="134" y="69"/>
                  </a:lnTo>
                  <a:lnTo>
                    <a:pt x="125" y="78"/>
                  </a:lnTo>
                  <a:lnTo>
                    <a:pt x="115" y="97"/>
                  </a:lnTo>
                  <a:lnTo>
                    <a:pt x="106" y="106"/>
                  </a:lnTo>
                  <a:lnTo>
                    <a:pt x="95" y="116"/>
                  </a:lnTo>
                  <a:lnTo>
                    <a:pt x="86" y="126"/>
                  </a:lnTo>
                  <a:lnTo>
                    <a:pt x="76" y="145"/>
                  </a:lnTo>
                  <a:lnTo>
                    <a:pt x="67" y="155"/>
                  </a:lnTo>
                  <a:lnTo>
                    <a:pt x="58" y="164"/>
                  </a:lnTo>
                  <a:lnTo>
                    <a:pt x="48" y="175"/>
                  </a:lnTo>
                  <a:lnTo>
                    <a:pt x="48" y="184"/>
                  </a:lnTo>
                  <a:lnTo>
                    <a:pt x="38" y="194"/>
                  </a:lnTo>
                  <a:lnTo>
                    <a:pt x="28" y="203"/>
                  </a:lnTo>
                  <a:lnTo>
                    <a:pt x="19" y="214"/>
                  </a:lnTo>
                  <a:lnTo>
                    <a:pt x="19" y="223"/>
                  </a:lnTo>
                  <a:lnTo>
                    <a:pt x="9" y="232"/>
                  </a:lnTo>
                  <a:lnTo>
                    <a:pt x="0" y="242"/>
                  </a:lnTo>
                  <a:lnTo>
                    <a:pt x="9" y="242"/>
                  </a:lnTo>
                  <a:lnTo>
                    <a:pt x="9" y="251"/>
                  </a:lnTo>
                  <a:lnTo>
                    <a:pt x="9" y="262"/>
                  </a:lnTo>
                  <a:lnTo>
                    <a:pt x="19" y="271"/>
                  </a:lnTo>
                  <a:lnTo>
                    <a:pt x="19" y="281"/>
                  </a:lnTo>
                  <a:lnTo>
                    <a:pt x="28" y="281"/>
                  </a:lnTo>
                  <a:lnTo>
                    <a:pt x="48" y="281"/>
                  </a:lnTo>
                  <a:lnTo>
                    <a:pt x="58" y="281"/>
                  </a:lnTo>
                  <a:lnTo>
                    <a:pt x="76" y="281"/>
                  </a:lnTo>
                  <a:lnTo>
                    <a:pt x="86" y="281"/>
                  </a:lnTo>
                  <a:lnTo>
                    <a:pt x="95" y="281"/>
                  </a:lnTo>
                  <a:lnTo>
                    <a:pt x="115" y="281"/>
                  </a:lnTo>
                  <a:lnTo>
                    <a:pt x="125" y="281"/>
                  </a:lnTo>
                  <a:lnTo>
                    <a:pt x="134" y="281"/>
                  </a:lnTo>
                  <a:lnTo>
                    <a:pt x="154" y="281"/>
                  </a:lnTo>
                  <a:lnTo>
                    <a:pt x="164" y="271"/>
                  </a:lnTo>
                  <a:lnTo>
                    <a:pt x="173" y="271"/>
                  </a:lnTo>
                  <a:lnTo>
                    <a:pt x="193" y="271"/>
                  </a:lnTo>
                  <a:lnTo>
                    <a:pt x="202" y="271"/>
                  </a:lnTo>
                  <a:lnTo>
                    <a:pt x="212" y="262"/>
                  </a:lnTo>
                  <a:lnTo>
                    <a:pt x="221" y="262"/>
                  </a:lnTo>
                  <a:lnTo>
                    <a:pt x="241" y="251"/>
                  </a:lnTo>
                  <a:lnTo>
                    <a:pt x="251" y="251"/>
                  </a:lnTo>
                  <a:lnTo>
                    <a:pt x="260" y="242"/>
                  </a:lnTo>
                  <a:lnTo>
                    <a:pt x="270" y="232"/>
                  </a:lnTo>
                  <a:lnTo>
                    <a:pt x="290" y="232"/>
                  </a:lnTo>
                  <a:lnTo>
                    <a:pt x="299" y="223"/>
                  </a:lnTo>
                  <a:lnTo>
                    <a:pt x="309" y="214"/>
                  </a:lnTo>
                  <a:lnTo>
                    <a:pt x="318" y="214"/>
                  </a:lnTo>
                  <a:lnTo>
                    <a:pt x="327" y="194"/>
                  </a:lnTo>
                  <a:lnTo>
                    <a:pt x="338" y="184"/>
                  </a:lnTo>
                  <a:lnTo>
                    <a:pt x="347" y="175"/>
                  </a:lnTo>
                  <a:lnTo>
                    <a:pt x="357" y="164"/>
                  </a:lnTo>
                  <a:lnTo>
                    <a:pt x="366" y="145"/>
                  </a:lnTo>
                  <a:lnTo>
                    <a:pt x="366" y="136"/>
                  </a:lnTo>
                  <a:lnTo>
                    <a:pt x="376" y="126"/>
                  </a:lnTo>
                  <a:lnTo>
                    <a:pt x="386" y="116"/>
                  </a:lnTo>
                  <a:lnTo>
                    <a:pt x="386" y="106"/>
                  </a:lnTo>
                  <a:lnTo>
                    <a:pt x="386" y="88"/>
                  </a:lnTo>
                  <a:lnTo>
                    <a:pt x="386" y="78"/>
                  </a:lnTo>
                  <a:lnTo>
                    <a:pt x="386" y="69"/>
                  </a:lnTo>
                  <a:lnTo>
                    <a:pt x="386" y="58"/>
                  </a:lnTo>
                  <a:lnTo>
                    <a:pt x="386" y="49"/>
                  </a:lnTo>
                  <a:lnTo>
                    <a:pt x="386" y="39"/>
                  </a:lnTo>
                  <a:lnTo>
                    <a:pt x="386" y="30"/>
                  </a:lnTo>
                  <a:lnTo>
                    <a:pt x="376" y="19"/>
                  </a:lnTo>
                  <a:lnTo>
                    <a:pt x="366" y="19"/>
                  </a:lnTo>
                  <a:lnTo>
                    <a:pt x="366" y="10"/>
                  </a:lnTo>
                  <a:lnTo>
                    <a:pt x="357" y="10"/>
                  </a:lnTo>
                  <a:lnTo>
                    <a:pt x="347" y="10"/>
                  </a:lnTo>
                  <a:lnTo>
                    <a:pt x="347" y="0"/>
                  </a:lnTo>
                  <a:close/>
                </a:path>
              </a:pathLst>
            </a:custGeom>
            <a:solidFill>
              <a:srgbClr val="E07038"/>
            </a:solidFill>
            <a:ln w="9525">
              <a:noFill/>
              <a:round/>
              <a:headEnd/>
              <a:tailEnd/>
            </a:ln>
          </p:spPr>
          <p:txBody>
            <a:bodyPr>
              <a:prstTxWarp prst="textNoShape">
                <a:avLst/>
              </a:prstTxWarp>
            </a:bodyPr>
            <a:lstStyle/>
            <a:p>
              <a:endParaRPr lang="en-US"/>
            </a:p>
          </p:txBody>
        </p:sp>
        <p:sp>
          <p:nvSpPr>
            <p:cNvPr id="63574" name="Freeform 408"/>
            <p:cNvSpPr>
              <a:spLocks/>
            </p:cNvSpPr>
            <p:nvPr/>
          </p:nvSpPr>
          <p:spPr bwMode="auto">
            <a:xfrm>
              <a:off x="1229" y="3004"/>
              <a:ext cx="36" cy="27"/>
            </a:xfrm>
            <a:custGeom>
              <a:avLst/>
              <a:gdLst>
                <a:gd name="T0" fmla="*/ 262 w 290"/>
                <a:gd name="T1" fmla="*/ 0 h 212"/>
                <a:gd name="T2" fmla="*/ 203 w 290"/>
                <a:gd name="T3" fmla="*/ 0 h 212"/>
                <a:gd name="T4" fmla="*/ 194 w 290"/>
                <a:gd name="T5" fmla="*/ 10 h 212"/>
                <a:gd name="T6" fmla="*/ 194 w 290"/>
                <a:gd name="T7" fmla="*/ 19 h 212"/>
                <a:gd name="T8" fmla="*/ 184 w 290"/>
                <a:gd name="T9" fmla="*/ 30 h 212"/>
                <a:gd name="T10" fmla="*/ 175 w 290"/>
                <a:gd name="T11" fmla="*/ 39 h 212"/>
                <a:gd name="T12" fmla="*/ 175 w 290"/>
                <a:gd name="T13" fmla="*/ 49 h 212"/>
                <a:gd name="T14" fmla="*/ 165 w 290"/>
                <a:gd name="T15" fmla="*/ 49 h 212"/>
                <a:gd name="T16" fmla="*/ 165 w 290"/>
                <a:gd name="T17" fmla="*/ 58 h 212"/>
                <a:gd name="T18" fmla="*/ 107 w 290"/>
                <a:gd name="T19" fmla="*/ 58 h 212"/>
                <a:gd name="T20" fmla="*/ 39 w 290"/>
                <a:gd name="T21" fmla="*/ 116 h 212"/>
                <a:gd name="T22" fmla="*/ 0 w 290"/>
                <a:gd name="T23" fmla="*/ 184 h 212"/>
                <a:gd name="T24" fmla="*/ 10 w 290"/>
                <a:gd name="T25" fmla="*/ 212 h 212"/>
                <a:gd name="T26" fmla="*/ 88 w 290"/>
                <a:gd name="T27" fmla="*/ 212 h 212"/>
                <a:gd name="T28" fmla="*/ 165 w 290"/>
                <a:gd name="T29" fmla="*/ 203 h 212"/>
                <a:gd name="T30" fmla="*/ 242 w 290"/>
                <a:gd name="T31" fmla="*/ 155 h 212"/>
                <a:gd name="T32" fmla="*/ 290 w 290"/>
                <a:gd name="T33" fmla="*/ 87 h 212"/>
                <a:gd name="T34" fmla="*/ 290 w 290"/>
                <a:gd name="T35" fmla="*/ 19 h 212"/>
                <a:gd name="T36" fmla="*/ 262 w 290"/>
                <a:gd name="T37" fmla="*/ 0 h 21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90"/>
                <a:gd name="T58" fmla="*/ 0 h 212"/>
                <a:gd name="T59" fmla="*/ 290 w 290"/>
                <a:gd name="T60" fmla="*/ 212 h 212"/>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90" h="212">
                  <a:moveTo>
                    <a:pt x="262" y="0"/>
                  </a:moveTo>
                  <a:lnTo>
                    <a:pt x="203" y="0"/>
                  </a:lnTo>
                  <a:lnTo>
                    <a:pt x="194" y="10"/>
                  </a:lnTo>
                  <a:lnTo>
                    <a:pt x="194" y="19"/>
                  </a:lnTo>
                  <a:lnTo>
                    <a:pt x="184" y="30"/>
                  </a:lnTo>
                  <a:lnTo>
                    <a:pt x="175" y="39"/>
                  </a:lnTo>
                  <a:lnTo>
                    <a:pt x="175" y="49"/>
                  </a:lnTo>
                  <a:lnTo>
                    <a:pt x="165" y="49"/>
                  </a:lnTo>
                  <a:lnTo>
                    <a:pt x="165" y="58"/>
                  </a:lnTo>
                  <a:lnTo>
                    <a:pt x="107" y="58"/>
                  </a:lnTo>
                  <a:lnTo>
                    <a:pt x="39" y="116"/>
                  </a:lnTo>
                  <a:lnTo>
                    <a:pt x="0" y="184"/>
                  </a:lnTo>
                  <a:lnTo>
                    <a:pt x="10" y="212"/>
                  </a:lnTo>
                  <a:lnTo>
                    <a:pt x="88" y="212"/>
                  </a:lnTo>
                  <a:lnTo>
                    <a:pt x="165" y="203"/>
                  </a:lnTo>
                  <a:lnTo>
                    <a:pt x="242" y="155"/>
                  </a:lnTo>
                  <a:lnTo>
                    <a:pt x="290" y="87"/>
                  </a:lnTo>
                  <a:lnTo>
                    <a:pt x="290" y="19"/>
                  </a:lnTo>
                  <a:lnTo>
                    <a:pt x="262" y="0"/>
                  </a:lnTo>
                  <a:close/>
                </a:path>
              </a:pathLst>
            </a:custGeom>
            <a:solidFill>
              <a:srgbClr val="964C26"/>
            </a:solidFill>
            <a:ln w="9525">
              <a:noFill/>
              <a:round/>
              <a:headEnd/>
              <a:tailEnd/>
            </a:ln>
          </p:spPr>
          <p:txBody>
            <a:bodyPr>
              <a:prstTxWarp prst="textNoShape">
                <a:avLst/>
              </a:prstTxWarp>
            </a:bodyPr>
            <a:lstStyle/>
            <a:p>
              <a:endParaRPr lang="en-US"/>
            </a:p>
          </p:txBody>
        </p:sp>
        <p:sp>
          <p:nvSpPr>
            <p:cNvPr id="63575" name="Freeform 409"/>
            <p:cNvSpPr>
              <a:spLocks/>
            </p:cNvSpPr>
            <p:nvPr/>
          </p:nvSpPr>
          <p:spPr bwMode="auto">
            <a:xfrm>
              <a:off x="1718" y="3881"/>
              <a:ext cx="62" cy="107"/>
            </a:xfrm>
            <a:custGeom>
              <a:avLst/>
              <a:gdLst>
                <a:gd name="T0" fmla="*/ 367 w 493"/>
                <a:gd name="T1" fmla="*/ 851 h 851"/>
                <a:gd name="T2" fmla="*/ 493 w 493"/>
                <a:gd name="T3" fmla="*/ 783 h 851"/>
                <a:gd name="T4" fmla="*/ 484 w 493"/>
                <a:gd name="T5" fmla="*/ 745 h 851"/>
                <a:gd name="T6" fmla="*/ 474 w 493"/>
                <a:gd name="T7" fmla="*/ 715 h 851"/>
                <a:gd name="T8" fmla="*/ 474 w 493"/>
                <a:gd name="T9" fmla="*/ 686 h 851"/>
                <a:gd name="T10" fmla="*/ 465 w 493"/>
                <a:gd name="T11" fmla="*/ 658 h 851"/>
                <a:gd name="T12" fmla="*/ 454 w 493"/>
                <a:gd name="T13" fmla="*/ 628 h 851"/>
                <a:gd name="T14" fmla="*/ 445 w 493"/>
                <a:gd name="T15" fmla="*/ 609 h 851"/>
                <a:gd name="T16" fmla="*/ 445 w 493"/>
                <a:gd name="T17" fmla="*/ 600 h 851"/>
                <a:gd name="T18" fmla="*/ 435 w 493"/>
                <a:gd name="T19" fmla="*/ 589 h 851"/>
                <a:gd name="T20" fmla="*/ 377 w 493"/>
                <a:gd name="T21" fmla="*/ 387 h 851"/>
                <a:gd name="T22" fmla="*/ 387 w 493"/>
                <a:gd name="T23" fmla="*/ 184 h 851"/>
                <a:gd name="T24" fmla="*/ 474 w 493"/>
                <a:gd name="T25" fmla="*/ 48 h 851"/>
                <a:gd name="T26" fmla="*/ 367 w 493"/>
                <a:gd name="T27" fmla="*/ 0 h 851"/>
                <a:gd name="T28" fmla="*/ 184 w 493"/>
                <a:gd name="T29" fmla="*/ 106 h 851"/>
                <a:gd name="T30" fmla="*/ 58 w 493"/>
                <a:gd name="T31" fmla="*/ 251 h 851"/>
                <a:gd name="T32" fmla="*/ 0 w 493"/>
                <a:gd name="T33" fmla="*/ 455 h 851"/>
                <a:gd name="T34" fmla="*/ 88 w 493"/>
                <a:gd name="T35" fmla="*/ 696 h 851"/>
                <a:gd name="T36" fmla="*/ 251 w 493"/>
                <a:gd name="T37" fmla="*/ 851 h 851"/>
                <a:gd name="T38" fmla="*/ 367 w 493"/>
                <a:gd name="T39" fmla="*/ 851 h 85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93"/>
                <a:gd name="T61" fmla="*/ 0 h 851"/>
                <a:gd name="T62" fmla="*/ 493 w 493"/>
                <a:gd name="T63" fmla="*/ 851 h 85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93" h="851">
                  <a:moveTo>
                    <a:pt x="367" y="851"/>
                  </a:moveTo>
                  <a:lnTo>
                    <a:pt x="493" y="783"/>
                  </a:lnTo>
                  <a:lnTo>
                    <a:pt x="484" y="745"/>
                  </a:lnTo>
                  <a:lnTo>
                    <a:pt x="474" y="715"/>
                  </a:lnTo>
                  <a:lnTo>
                    <a:pt x="474" y="686"/>
                  </a:lnTo>
                  <a:lnTo>
                    <a:pt x="465" y="658"/>
                  </a:lnTo>
                  <a:lnTo>
                    <a:pt x="454" y="628"/>
                  </a:lnTo>
                  <a:lnTo>
                    <a:pt x="445" y="609"/>
                  </a:lnTo>
                  <a:lnTo>
                    <a:pt x="445" y="600"/>
                  </a:lnTo>
                  <a:lnTo>
                    <a:pt x="435" y="589"/>
                  </a:lnTo>
                  <a:lnTo>
                    <a:pt x="377" y="387"/>
                  </a:lnTo>
                  <a:lnTo>
                    <a:pt x="387" y="184"/>
                  </a:lnTo>
                  <a:lnTo>
                    <a:pt x="474" y="48"/>
                  </a:lnTo>
                  <a:lnTo>
                    <a:pt x="367" y="0"/>
                  </a:lnTo>
                  <a:lnTo>
                    <a:pt x="184" y="106"/>
                  </a:lnTo>
                  <a:lnTo>
                    <a:pt x="58" y="251"/>
                  </a:lnTo>
                  <a:lnTo>
                    <a:pt x="0" y="455"/>
                  </a:lnTo>
                  <a:lnTo>
                    <a:pt x="88" y="696"/>
                  </a:lnTo>
                  <a:lnTo>
                    <a:pt x="251" y="851"/>
                  </a:lnTo>
                  <a:lnTo>
                    <a:pt x="367" y="851"/>
                  </a:lnTo>
                  <a:close/>
                </a:path>
              </a:pathLst>
            </a:custGeom>
            <a:solidFill>
              <a:srgbClr val="E07038"/>
            </a:solidFill>
            <a:ln w="9525">
              <a:noFill/>
              <a:round/>
              <a:headEnd/>
              <a:tailEnd/>
            </a:ln>
          </p:spPr>
          <p:txBody>
            <a:bodyPr>
              <a:prstTxWarp prst="textNoShape">
                <a:avLst/>
              </a:prstTxWarp>
            </a:bodyPr>
            <a:lstStyle/>
            <a:p>
              <a:endParaRPr lang="en-US"/>
            </a:p>
          </p:txBody>
        </p:sp>
        <p:sp>
          <p:nvSpPr>
            <p:cNvPr id="63576" name="Freeform 410"/>
            <p:cNvSpPr>
              <a:spLocks/>
            </p:cNvSpPr>
            <p:nvPr/>
          </p:nvSpPr>
          <p:spPr bwMode="auto">
            <a:xfrm>
              <a:off x="1719" y="3891"/>
              <a:ext cx="55" cy="93"/>
            </a:xfrm>
            <a:custGeom>
              <a:avLst/>
              <a:gdLst>
                <a:gd name="T0" fmla="*/ 338 w 435"/>
                <a:gd name="T1" fmla="*/ 734 h 743"/>
                <a:gd name="T2" fmla="*/ 367 w 435"/>
                <a:gd name="T3" fmla="*/ 725 h 743"/>
                <a:gd name="T4" fmla="*/ 386 w 435"/>
                <a:gd name="T5" fmla="*/ 705 h 743"/>
                <a:gd name="T6" fmla="*/ 416 w 435"/>
                <a:gd name="T7" fmla="*/ 695 h 743"/>
                <a:gd name="T8" fmla="*/ 425 w 435"/>
                <a:gd name="T9" fmla="*/ 656 h 743"/>
                <a:gd name="T10" fmla="*/ 416 w 435"/>
                <a:gd name="T11" fmla="*/ 599 h 743"/>
                <a:gd name="T12" fmla="*/ 396 w 435"/>
                <a:gd name="T13" fmla="*/ 550 h 743"/>
                <a:gd name="T14" fmla="*/ 386 w 435"/>
                <a:gd name="T15" fmla="*/ 522 h 743"/>
                <a:gd name="T16" fmla="*/ 377 w 435"/>
                <a:gd name="T17" fmla="*/ 492 h 743"/>
                <a:gd name="T18" fmla="*/ 367 w 435"/>
                <a:gd name="T19" fmla="*/ 454 h 743"/>
                <a:gd name="T20" fmla="*/ 348 w 435"/>
                <a:gd name="T21" fmla="*/ 405 h 743"/>
                <a:gd name="T22" fmla="*/ 338 w 435"/>
                <a:gd name="T23" fmla="*/ 357 h 743"/>
                <a:gd name="T24" fmla="*/ 329 w 435"/>
                <a:gd name="T25" fmla="*/ 318 h 743"/>
                <a:gd name="T26" fmla="*/ 338 w 435"/>
                <a:gd name="T27" fmla="*/ 270 h 743"/>
                <a:gd name="T28" fmla="*/ 338 w 435"/>
                <a:gd name="T29" fmla="*/ 221 h 743"/>
                <a:gd name="T30" fmla="*/ 338 w 435"/>
                <a:gd name="T31" fmla="*/ 184 h 743"/>
                <a:gd name="T32" fmla="*/ 348 w 435"/>
                <a:gd name="T33" fmla="*/ 145 h 743"/>
                <a:gd name="T34" fmla="*/ 367 w 435"/>
                <a:gd name="T35" fmla="*/ 115 h 743"/>
                <a:gd name="T36" fmla="*/ 386 w 435"/>
                <a:gd name="T37" fmla="*/ 86 h 743"/>
                <a:gd name="T38" fmla="*/ 405 w 435"/>
                <a:gd name="T39" fmla="*/ 58 h 743"/>
                <a:gd name="T40" fmla="*/ 405 w 435"/>
                <a:gd name="T41" fmla="*/ 38 h 743"/>
                <a:gd name="T42" fmla="*/ 377 w 435"/>
                <a:gd name="T43" fmla="*/ 28 h 743"/>
                <a:gd name="T44" fmla="*/ 357 w 435"/>
                <a:gd name="T45" fmla="*/ 19 h 743"/>
                <a:gd name="T46" fmla="*/ 338 w 435"/>
                <a:gd name="T47" fmla="*/ 9 h 743"/>
                <a:gd name="T48" fmla="*/ 299 w 435"/>
                <a:gd name="T49" fmla="*/ 9 h 743"/>
                <a:gd name="T50" fmla="*/ 260 w 435"/>
                <a:gd name="T51" fmla="*/ 38 h 743"/>
                <a:gd name="T52" fmla="*/ 223 w 435"/>
                <a:gd name="T53" fmla="*/ 58 h 743"/>
                <a:gd name="T54" fmla="*/ 184 w 435"/>
                <a:gd name="T55" fmla="*/ 77 h 743"/>
                <a:gd name="T56" fmla="*/ 145 w 435"/>
                <a:gd name="T57" fmla="*/ 106 h 743"/>
                <a:gd name="T58" fmla="*/ 115 w 435"/>
                <a:gd name="T59" fmla="*/ 134 h 743"/>
                <a:gd name="T60" fmla="*/ 87 w 435"/>
                <a:gd name="T61" fmla="*/ 173 h 743"/>
                <a:gd name="T62" fmla="*/ 58 w 435"/>
                <a:gd name="T63" fmla="*/ 203 h 743"/>
                <a:gd name="T64" fmla="*/ 39 w 435"/>
                <a:gd name="T65" fmla="*/ 241 h 743"/>
                <a:gd name="T66" fmla="*/ 29 w 435"/>
                <a:gd name="T67" fmla="*/ 290 h 743"/>
                <a:gd name="T68" fmla="*/ 19 w 435"/>
                <a:gd name="T69" fmla="*/ 329 h 743"/>
                <a:gd name="T70" fmla="*/ 9 w 435"/>
                <a:gd name="T71" fmla="*/ 377 h 743"/>
                <a:gd name="T72" fmla="*/ 9 w 435"/>
                <a:gd name="T73" fmla="*/ 425 h 743"/>
                <a:gd name="T74" fmla="*/ 29 w 435"/>
                <a:gd name="T75" fmla="*/ 474 h 743"/>
                <a:gd name="T76" fmla="*/ 48 w 435"/>
                <a:gd name="T77" fmla="*/ 531 h 743"/>
                <a:gd name="T78" fmla="*/ 67 w 435"/>
                <a:gd name="T79" fmla="*/ 580 h 743"/>
                <a:gd name="T80" fmla="*/ 97 w 435"/>
                <a:gd name="T81" fmla="*/ 628 h 743"/>
                <a:gd name="T82" fmla="*/ 126 w 435"/>
                <a:gd name="T83" fmla="*/ 656 h 743"/>
                <a:gd name="T84" fmla="*/ 164 w 435"/>
                <a:gd name="T85" fmla="*/ 695 h 743"/>
                <a:gd name="T86" fmla="*/ 203 w 435"/>
                <a:gd name="T87" fmla="*/ 725 h 743"/>
                <a:gd name="T88" fmla="*/ 232 w 435"/>
                <a:gd name="T89" fmla="*/ 743 h 743"/>
                <a:gd name="T90" fmla="*/ 260 w 435"/>
                <a:gd name="T91" fmla="*/ 743 h 743"/>
                <a:gd name="T92" fmla="*/ 280 w 435"/>
                <a:gd name="T93" fmla="*/ 743 h 743"/>
                <a:gd name="T94" fmla="*/ 310 w 435"/>
                <a:gd name="T95" fmla="*/ 743 h 743"/>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35"/>
                <a:gd name="T145" fmla="*/ 0 h 743"/>
                <a:gd name="T146" fmla="*/ 435 w 435"/>
                <a:gd name="T147" fmla="*/ 743 h 743"/>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35" h="743">
                  <a:moveTo>
                    <a:pt x="319" y="743"/>
                  </a:moveTo>
                  <a:lnTo>
                    <a:pt x="338" y="734"/>
                  </a:lnTo>
                  <a:lnTo>
                    <a:pt x="348" y="725"/>
                  </a:lnTo>
                  <a:lnTo>
                    <a:pt x="367" y="725"/>
                  </a:lnTo>
                  <a:lnTo>
                    <a:pt x="377" y="715"/>
                  </a:lnTo>
                  <a:lnTo>
                    <a:pt x="386" y="705"/>
                  </a:lnTo>
                  <a:lnTo>
                    <a:pt x="405" y="695"/>
                  </a:lnTo>
                  <a:lnTo>
                    <a:pt x="416" y="695"/>
                  </a:lnTo>
                  <a:lnTo>
                    <a:pt x="435" y="686"/>
                  </a:lnTo>
                  <a:lnTo>
                    <a:pt x="425" y="656"/>
                  </a:lnTo>
                  <a:lnTo>
                    <a:pt x="425" y="628"/>
                  </a:lnTo>
                  <a:lnTo>
                    <a:pt x="416" y="599"/>
                  </a:lnTo>
                  <a:lnTo>
                    <a:pt x="405" y="570"/>
                  </a:lnTo>
                  <a:lnTo>
                    <a:pt x="396" y="550"/>
                  </a:lnTo>
                  <a:lnTo>
                    <a:pt x="396" y="531"/>
                  </a:lnTo>
                  <a:lnTo>
                    <a:pt x="386" y="522"/>
                  </a:lnTo>
                  <a:lnTo>
                    <a:pt x="386" y="511"/>
                  </a:lnTo>
                  <a:lnTo>
                    <a:pt x="377" y="492"/>
                  </a:lnTo>
                  <a:lnTo>
                    <a:pt x="377" y="474"/>
                  </a:lnTo>
                  <a:lnTo>
                    <a:pt x="367" y="454"/>
                  </a:lnTo>
                  <a:lnTo>
                    <a:pt x="357" y="425"/>
                  </a:lnTo>
                  <a:lnTo>
                    <a:pt x="348" y="405"/>
                  </a:lnTo>
                  <a:lnTo>
                    <a:pt x="348" y="386"/>
                  </a:lnTo>
                  <a:lnTo>
                    <a:pt x="338" y="357"/>
                  </a:lnTo>
                  <a:lnTo>
                    <a:pt x="329" y="338"/>
                  </a:lnTo>
                  <a:lnTo>
                    <a:pt x="329" y="318"/>
                  </a:lnTo>
                  <a:lnTo>
                    <a:pt x="338" y="290"/>
                  </a:lnTo>
                  <a:lnTo>
                    <a:pt x="338" y="270"/>
                  </a:lnTo>
                  <a:lnTo>
                    <a:pt x="338" y="251"/>
                  </a:lnTo>
                  <a:lnTo>
                    <a:pt x="338" y="221"/>
                  </a:lnTo>
                  <a:lnTo>
                    <a:pt x="338" y="203"/>
                  </a:lnTo>
                  <a:lnTo>
                    <a:pt x="338" y="184"/>
                  </a:lnTo>
                  <a:lnTo>
                    <a:pt x="338" y="154"/>
                  </a:lnTo>
                  <a:lnTo>
                    <a:pt x="348" y="145"/>
                  </a:lnTo>
                  <a:lnTo>
                    <a:pt x="357" y="125"/>
                  </a:lnTo>
                  <a:lnTo>
                    <a:pt x="367" y="115"/>
                  </a:lnTo>
                  <a:lnTo>
                    <a:pt x="377" y="96"/>
                  </a:lnTo>
                  <a:lnTo>
                    <a:pt x="386" y="86"/>
                  </a:lnTo>
                  <a:lnTo>
                    <a:pt x="396" y="77"/>
                  </a:lnTo>
                  <a:lnTo>
                    <a:pt x="405" y="58"/>
                  </a:lnTo>
                  <a:lnTo>
                    <a:pt x="416" y="48"/>
                  </a:lnTo>
                  <a:lnTo>
                    <a:pt x="405" y="38"/>
                  </a:lnTo>
                  <a:lnTo>
                    <a:pt x="396" y="28"/>
                  </a:lnTo>
                  <a:lnTo>
                    <a:pt x="377" y="28"/>
                  </a:lnTo>
                  <a:lnTo>
                    <a:pt x="367" y="19"/>
                  </a:lnTo>
                  <a:lnTo>
                    <a:pt x="357" y="19"/>
                  </a:lnTo>
                  <a:lnTo>
                    <a:pt x="348" y="9"/>
                  </a:lnTo>
                  <a:lnTo>
                    <a:pt x="338" y="9"/>
                  </a:lnTo>
                  <a:lnTo>
                    <a:pt x="319" y="0"/>
                  </a:lnTo>
                  <a:lnTo>
                    <a:pt x="299" y="9"/>
                  </a:lnTo>
                  <a:lnTo>
                    <a:pt x="280" y="28"/>
                  </a:lnTo>
                  <a:lnTo>
                    <a:pt x="260" y="38"/>
                  </a:lnTo>
                  <a:lnTo>
                    <a:pt x="241" y="48"/>
                  </a:lnTo>
                  <a:lnTo>
                    <a:pt x="223" y="58"/>
                  </a:lnTo>
                  <a:lnTo>
                    <a:pt x="203" y="67"/>
                  </a:lnTo>
                  <a:lnTo>
                    <a:pt x="184" y="77"/>
                  </a:lnTo>
                  <a:lnTo>
                    <a:pt x="154" y="86"/>
                  </a:lnTo>
                  <a:lnTo>
                    <a:pt x="145" y="106"/>
                  </a:lnTo>
                  <a:lnTo>
                    <a:pt x="135" y="125"/>
                  </a:lnTo>
                  <a:lnTo>
                    <a:pt x="115" y="134"/>
                  </a:lnTo>
                  <a:lnTo>
                    <a:pt x="106" y="154"/>
                  </a:lnTo>
                  <a:lnTo>
                    <a:pt x="87" y="173"/>
                  </a:lnTo>
                  <a:lnTo>
                    <a:pt x="78" y="184"/>
                  </a:lnTo>
                  <a:lnTo>
                    <a:pt x="58" y="203"/>
                  </a:lnTo>
                  <a:lnTo>
                    <a:pt x="48" y="221"/>
                  </a:lnTo>
                  <a:lnTo>
                    <a:pt x="39" y="241"/>
                  </a:lnTo>
                  <a:lnTo>
                    <a:pt x="39" y="260"/>
                  </a:lnTo>
                  <a:lnTo>
                    <a:pt x="29" y="290"/>
                  </a:lnTo>
                  <a:lnTo>
                    <a:pt x="29" y="309"/>
                  </a:lnTo>
                  <a:lnTo>
                    <a:pt x="19" y="329"/>
                  </a:lnTo>
                  <a:lnTo>
                    <a:pt x="9" y="357"/>
                  </a:lnTo>
                  <a:lnTo>
                    <a:pt x="9" y="377"/>
                  </a:lnTo>
                  <a:lnTo>
                    <a:pt x="0" y="396"/>
                  </a:lnTo>
                  <a:lnTo>
                    <a:pt x="9" y="425"/>
                  </a:lnTo>
                  <a:lnTo>
                    <a:pt x="19" y="454"/>
                  </a:lnTo>
                  <a:lnTo>
                    <a:pt x="29" y="474"/>
                  </a:lnTo>
                  <a:lnTo>
                    <a:pt x="39" y="502"/>
                  </a:lnTo>
                  <a:lnTo>
                    <a:pt x="48" y="531"/>
                  </a:lnTo>
                  <a:lnTo>
                    <a:pt x="58" y="560"/>
                  </a:lnTo>
                  <a:lnTo>
                    <a:pt x="67" y="580"/>
                  </a:lnTo>
                  <a:lnTo>
                    <a:pt x="78" y="608"/>
                  </a:lnTo>
                  <a:lnTo>
                    <a:pt x="97" y="628"/>
                  </a:lnTo>
                  <a:lnTo>
                    <a:pt x="115" y="647"/>
                  </a:lnTo>
                  <a:lnTo>
                    <a:pt x="126" y="656"/>
                  </a:lnTo>
                  <a:lnTo>
                    <a:pt x="145" y="676"/>
                  </a:lnTo>
                  <a:lnTo>
                    <a:pt x="164" y="695"/>
                  </a:lnTo>
                  <a:lnTo>
                    <a:pt x="184" y="715"/>
                  </a:lnTo>
                  <a:lnTo>
                    <a:pt x="203" y="725"/>
                  </a:lnTo>
                  <a:lnTo>
                    <a:pt x="223" y="743"/>
                  </a:lnTo>
                  <a:lnTo>
                    <a:pt x="232" y="743"/>
                  </a:lnTo>
                  <a:lnTo>
                    <a:pt x="241" y="743"/>
                  </a:lnTo>
                  <a:lnTo>
                    <a:pt x="260" y="743"/>
                  </a:lnTo>
                  <a:lnTo>
                    <a:pt x="271" y="743"/>
                  </a:lnTo>
                  <a:lnTo>
                    <a:pt x="280" y="743"/>
                  </a:lnTo>
                  <a:lnTo>
                    <a:pt x="299" y="743"/>
                  </a:lnTo>
                  <a:lnTo>
                    <a:pt x="310" y="743"/>
                  </a:lnTo>
                  <a:lnTo>
                    <a:pt x="319" y="743"/>
                  </a:lnTo>
                  <a:close/>
                </a:path>
              </a:pathLst>
            </a:custGeom>
            <a:solidFill>
              <a:srgbClr val="E07038"/>
            </a:solidFill>
            <a:ln w="9525">
              <a:noFill/>
              <a:round/>
              <a:headEnd/>
              <a:tailEnd/>
            </a:ln>
          </p:spPr>
          <p:txBody>
            <a:bodyPr>
              <a:prstTxWarp prst="textNoShape">
                <a:avLst/>
              </a:prstTxWarp>
            </a:bodyPr>
            <a:lstStyle/>
            <a:p>
              <a:endParaRPr lang="en-US"/>
            </a:p>
          </p:txBody>
        </p:sp>
        <p:sp>
          <p:nvSpPr>
            <p:cNvPr id="63577" name="Freeform 411"/>
            <p:cNvSpPr>
              <a:spLocks/>
            </p:cNvSpPr>
            <p:nvPr/>
          </p:nvSpPr>
          <p:spPr bwMode="auto">
            <a:xfrm>
              <a:off x="1721" y="3901"/>
              <a:ext cx="46" cy="79"/>
            </a:xfrm>
            <a:custGeom>
              <a:avLst/>
              <a:gdLst>
                <a:gd name="T0" fmla="*/ 290 w 368"/>
                <a:gd name="T1" fmla="*/ 628 h 638"/>
                <a:gd name="T2" fmla="*/ 310 w 368"/>
                <a:gd name="T3" fmla="*/ 618 h 638"/>
                <a:gd name="T4" fmla="*/ 339 w 368"/>
                <a:gd name="T5" fmla="*/ 609 h 638"/>
                <a:gd name="T6" fmla="*/ 358 w 368"/>
                <a:gd name="T7" fmla="*/ 590 h 638"/>
                <a:gd name="T8" fmla="*/ 368 w 368"/>
                <a:gd name="T9" fmla="*/ 560 h 638"/>
                <a:gd name="T10" fmla="*/ 358 w 368"/>
                <a:gd name="T11" fmla="*/ 512 h 638"/>
                <a:gd name="T12" fmla="*/ 348 w 368"/>
                <a:gd name="T13" fmla="*/ 473 h 638"/>
                <a:gd name="T14" fmla="*/ 339 w 368"/>
                <a:gd name="T15" fmla="*/ 445 h 638"/>
                <a:gd name="T16" fmla="*/ 329 w 368"/>
                <a:gd name="T17" fmla="*/ 425 h 638"/>
                <a:gd name="T18" fmla="*/ 320 w 368"/>
                <a:gd name="T19" fmla="*/ 386 h 638"/>
                <a:gd name="T20" fmla="*/ 301 w 368"/>
                <a:gd name="T21" fmla="*/ 348 h 638"/>
                <a:gd name="T22" fmla="*/ 290 w 368"/>
                <a:gd name="T23" fmla="*/ 309 h 638"/>
                <a:gd name="T24" fmla="*/ 290 w 368"/>
                <a:gd name="T25" fmla="*/ 271 h 638"/>
                <a:gd name="T26" fmla="*/ 290 w 368"/>
                <a:gd name="T27" fmla="*/ 232 h 638"/>
                <a:gd name="T28" fmla="*/ 290 w 368"/>
                <a:gd name="T29" fmla="*/ 193 h 638"/>
                <a:gd name="T30" fmla="*/ 290 w 368"/>
                <a:gd name="T31" fmla="*/ 155 h 638"/>
                <a:gd name="T32" fmla="*/ 301 w 368"/>
                <a:gd name="T33" fmla="*/ 126 h 638"/>
                <a:gd name="T34" fmla="*/ 320 w 368"/>
                <a:gd name="T35" fmla="*/ 96 h 638"/>
                <a:gd name="T36" fmla="*/ 339 w 368"/>
                <a:gd name="T37" fmla="*/ 68 h 638"/>
                <a:gd name="T38" fmla="*/ 348 w 368"/>
                <a:gd name="T39" fmla="*/ 48 h 638"/>
                <a:gd name="T40" fmla="*/ 348 w 368"/>
                <a:gd name="T41" fmla="*/ 29 h 638"/>
                <a:gd name="T42" fmla="*/ 329 w 368"/>
                <a:gd name="T43" fmla="*/ 19 h 638"/>
                <a:gd name="T44" fmla="*/ 310 w 368"/>
                <a:gd name="T45" fmla="*/ 9 h 638"/>
                <a:gd name="T46" fmla="*/ 290 w 368"/>
                <a:gd name="T47" fmla="*/ 0 h 638"/>
                <a:gd name="T48" fmla="*/ 262 w 368"/>
                <a:gd name="T49" fmla="*/ 9 h 638"/>
                <a:gd name="T50" fmla="*/ 223 w 368"/>
                <a:gd name="T51" fmla="*/ 29 h 638"/>
                <a:gd name="T52" fmla="*/ 194 w 368"/>
                <a:gd name="T53" fmla="*/ 48 h 638"/>
                <a:gd name="T54" fmla="*/ 155 w 368"/>
                <a:gd name="T55" fmla="*/ 68 h 638"/>
                <a:gd name="T56" fmla="*/ 126 w 368"/>
                <a:gd name="T57" fmla="*/ 87 h 638"/>
                <a:gd name="T58" fmla="*/ 106 w 368"/>
                <a:gd name="T59" fmla="*/ 116 h 638"/>
                <a:gd name="T60" fmla="*/ 78 w 368"/>
                <a:gd name="T61" fmla="*/ 144 h 638"/>
                <a:gd name="T62" fmla="*/ 58 w 368"/>
                <a:gd name="T63" fmla="*/ 174 h 638"/>
                <a:gd name="T64" fmla="*/ 39 w 368"/>
                <a:gd name="T65" fmla="*/ 202 h 638"/>
                <a:gd name="T66" fmla="*/ 30 w 368"/>
                <a:gd name="T67" fmla="*/ 241 h 638"/>
                <a:gd name="T68" fmla="*/ 20 w 368"/>
                <a:gd name="T69" fmla="*/ 280 h 638"/>
                <a:gd name="T70" fmla="*/ 10 w 368"/>
                <a:gd name="T71" fmla="*/ 319 h 638"/>
                <a:gd name="T72" fmla="*/ 10 w 368"/>
                <a:gd name="T73" fmla="*/ 367 h 638"/>
                <a:gd name="T74" fmla="*/ 30 w 368"/>
                <a:gd name="T75" fmla="*/ 406 h 638"/>
                <a:gd name="T76" fmla="*/ 39 w 368"/>
                <a:gd name="T77" fmla="*/ 454 h 638"/>
                <a:gd name="T78" fmla="*/ 58 w 368"/>
                <a:gd name="T79" fmla="*/ 503 h 638"/>
                <a:gd name="T80" fmla="*/ 78 w 368"/>
                <a:gd name="T81" fmla="*/ 541 h 638"/>
                <a:gd name="T82" fmla="*/ 117 w 368"/>
                <a:gd name="T83" fmla="*/ 570 h 638"/>
                <a:gd name="T84" fmla="*/ 145 w 368"/>
                <a:gd name="T85" fmla="*/ 599 h 638"/>
                <a:gd name="T86" fmla="*/ 175 w 368"/>
                <a:gd name="T87" fmla="*/ 618 h 638"/>
                <a:gd name="T88" fmla="*/ 203 w 368"/>
                <a:gd name="T89" fmla="*/ 638 h 638"/>
                <a:gd name="T90" fmla="*/ 223 w 368"/>
                <a:gd name="T91" fmla="*/ 638 h 638"/>
                <a:gd name="T92" fmla="*/ 242 w 368"/>
                <a:gd name="T93" fmla="*/ 638 h 638"/>
                <a:gd name="T94" fmla="*/ 271 w 368"/>
                <a:gd name="T95" fmla="*/ 638 h 63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368"/>
                <a:gd name="T145" fmla="*/ 0 h 638"/>
                <a:gd name="T146" fmla="*/ 368 w 368"/>
                <a:gd name="T147" fmla="*/ 638 h 638"/>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368" h="638">
                  <a:moveTo>
                    <a:pt x="281" y="638"/>
                  </a:moveTo>
                  <a:lnTo>
                    <a:pt x="290" y="628"/>
                  </a:lnTo>
                  <a:lnTo>
                    <a:pt x="301" y="628"/>
                  </a:lnTo>
                  <a:lnTo>
                    <a:pt x="310" y="618"/>
                  </a:lnTo>
                  <a:lnTo>
                    <a:pt x="329" y="609"/>
                  </a:lnTo>
                  <a:lnTo>
                    <a:pt x="339" y="609"/>
                  </a:lnTo>
                  <a:lnTo>
                    <a:pt x="348" y="599"/>
                  </a:lnTo>
                  <a:lnTo>
                    <a:pt x="358" y="590"/>
                  </a:lnTo>
                  <a:lnTo>
                    <a:pt x="368" y="590"/>
                  </a:lnTo>
                  <a:lnTo>
                    <a:pt x="368" y="560"/>
                  </a:lnTo>
                  <a:lnTo>
                    <a:pt x="368" y="531"/>
                  </a:lnTo>
                  <a:lnTo>
                    <a:pt x="358" y="512"/>
                  </a:lnTo>
                  <a:lnTo>
                    <a:pt x="348" y="493"/>
                  </a:lnTo>
                  <a:lnTo>
                    <a:pt x="348" y="473"/>
                  </a:lnTo>
                  <a:lnTo>
                    <a:pt x="339" y="454"/>
                  </a:lnTo>
                  <a:lnTo>
                    <a:pt x="339" y="445"/>
                  </a:lnTo>
                  <a:lnTo>
                    <a:pt x="329" y="445"/>
                  </a:lnTo>
                  <a:lnTo>
                    <a:pt x="329" y="425"/>
                  </a:lnTo>
                  <a:lnTo>
                    <a:pt x="320" y="406"/>
                  </a:lnTo>
                  <a:lnTo>
                    <a:pt x="320" y="386"/>
                  </a:lnTo>
                  <a:lnTo>
                    <a:pt x="310" y="367"/>
                  </a:lnTo>
                  <a:lnTo>
                    <a:pt x="301" y="348"/>
                  </a:lnTo>
                  <a:lnTo>
                    <a:pt x="301" y="328"/>
                  </a:lnTo>
                  <a:lnTo>
                    <a:pt x="290" y="309"/>
                  </a:lnTo>
                  <a:lnTo>
                    <a:pt x="290" y="289"/>
                  </a:lnTo>
                  <a:lnTo>
                    <a:pt x="290" y="271"/>
                  </a:lnTo>
                  <a:lnTo>
                    <a:pt x="290" y="252"/>
                  </a:lnTo>
                  <a:lnTo>
                    <a:pt x="290" y="232"/>
                  </a:lnTo>
                  <a:lnTo>
                    <a:pt x="290" y="213"/>
                  </a:lnTo>
                  <a:lnTo>
                    <a:pt x="290" y="193"/>
                  </a:lnTo>
                  <a:lnTo>
                    <a:pt x="290" y="174"/>
                  </a:lnTo>
                  <a:lnTo>
                    <a:pt x="290" y="155"/>
                  </a:lnTo>
                  <a:lnTo>
                    <a:pt x="290" y="135"/>
                  </a:lnTo>
                  <a:lnTo>
                    <a:pt x="301" y="126"/>
                  </a:lnTo>
                  <a:lnTo>
                    <a:pt x="310" y="107"/>
                  </a:lnTo>
                  <a:lnTo>
                    <a:pt x="320" y="96"/>
                  </a:lnTo>
                  <a:lnTo>
                    <a:pt x="329" y="87"/>
                  </a:lnTo>
                  <a:lnTo>
                    <a:pt x="339" y="68"/>
                  </a:lnTo>
                  <a:lnTo>
                    <a:pt x="339" y="57"/>
                  </a:lnTo>
                  <a:lnTo>
                    <a:pt x="348" y="48"/>
                  </a:lnTo>
                  <a:lnTo>
                    <a:pt x="358" y="38"/>
                  </a:lnTo>
                  <a:lnTo>
                    <a:pt x="348" y="29"/>
                  </a:lnTo>
                  <a:lnTo>
                    <a:pt x="339" y="29"/>
                  </a:lnTo>
                  <a:lnTo>
                    <a:pt x="329" y="19"/>
                  </a:lnTo>
                  <a:lnTo>
                    <a:pt x="320" y="19"/>
                  </a:lnTo>
                  <a:lnTo>
                    <a:pt x="310" y="9"/>
                  </a:lnTo>
                  <a:lnTo>
                    <a:pt x="301" y="9"/>
                  </a:lnTo>
                  <a:lnTo>
                    <a:pt x="290" y="0"/>
                  </a:lnTo>
                  <a:lnTo>
                    <a:pt x="281" y="0"/>
                  </a:lnTo>
                  <a:lnTo>
                    <a:pt x="262" y="9"/>
                  </a:lnTo>
                  <a:lnTo>
                    <a:pt x="242" y="19"/>
                  </a:lnTo>
                  <a:lnTo>
                    <a:pt x="223" y="29"/>
                  </a:lnTo>
                  <a:lnTo>
                    <a:pt x="214" y="38"/>
                  </a:lnTo>
                  <a:lnTo>
                    <a:pt x="194" y="48"/>
                  </a:lnTo>
                  <a:lnTo>
                    <a:pt x="175" y="57"/>
                  </a:lnTo>
                  <a:lnTo>
                    <a:pt x="155" y="68"/>
                  </a:lnTo>
                  <a:lnTo>
                    <a:pt x="136" y="77"/>
                  </a:lnTo>
                  <a:lnTo>
                    <a:pt x="126" y="87"/>
                  </a:lnTo>
                  <a:lnTo>
                    <a:pt x="117" y="107"/>
                  </a:lnTo>
                  <a:lnTo>
                    <a:pt x="106" y="116"/>
                  </a:lnTo>
                  <a:lnTo>
                    <a:pt x="88" y="135"/>
                  </a:lnTo>
                  <a:lnTo>
                    <a:pt x="78" y="144"/>
                  </a:lnTo>
                  <a:lnTo>
                    <a:pt x="69" y="164"/>
                  </a:lnTo>
                  <a:lnTo>
                    <a:pt x="58" y="174"/>
                  </a:lnTo>
                  <a:lnTo>
                    <a:pt x="39" y="183"/>
                  </a:lnTo>
                  <a:lnTo>
                    <a:pt x="39" y="202"/>
                  </a:lnTo>
                  <a:lnTo>
                    <a:pt x="30" y="222"/>
                  </a:lnTo>
                  <a:lnTo>
                    <a:pt x="30" y="241"/>
                  </a:lnTo>
                  <a:lnTo>
                    <a:pt x="20" y="261"/>
                  </a:lnTo>
                  <a:lnTo>
                    <a:pt x="20" y="280"/>
                  </a:lnTo>
                  <a:lnTo>
                    <a:pt x="10" y="300"/>
                  </a:lnTo>
                  <a:lnTo>
                    <a:pt x="10" y="319"/>
                  </a:lnTo>
                  <a:lnTo>
                    <a:pt x="0" y="338"/>
                  </a:lnTo>
                  <a:lnTo>
                    <a:pt x="10" y="367"/>
                  </a:lnTo>
                  <a:lnTo>
                    <a:pt x="20" y="386"/>
                  </a:lnTo>
                  <a:lnTo>
                    <a:pt x="30" y="406"/>
                  </a:lnTo>
                  <a:lnTo>
                    <a:pt x="39" y="434"/>
                  </a:lnTo>
                  <a:lnTo>
                    <a:pt x="39" y="454"/>
                  </a:lnTo>
                  <a:lnTo>
                    <a:pt x="49" y="473"/>
                  </a:lnTo>
                  <a:lnTo>
                    <a:pt x="58" y="503"/>
                  </a:lnTo>
                  <a:lnTo>
                    <a:pt x="69" y="522"/>
                  </a:lnTo>
                  <a:lnTo>
                    <a:pt x="78" y="541"/>
                  </a:lnTo>
                  <a:lnTo>
                    <a:pt x="97" y="551"/>
                  </a:lnTo>
                  <a:lnTo>
                    <a:pt x="117" y="570"/>
                  </a:lnTo>
                  <a:lnTo>
                    <a:pt x="126" y="579"/>
                  </a:lnTo>
                  <a:lnTo>
                    <a:pt x="145" y="599"/>
                  </a:lnTo>
                  <a:lnTo>
                    <a:pt x="165" y="609"/>
                  </a:lnTo>
                  <a:lnTo>
                    <a:pt x="175" y="618"/>
                  </a:lnTo>
                  <a:lnTo>
                    <a:pt x="194" y="638"/>
                  </a:lnTo>
                  <a:lnTo>
                    <a:pt x="203" y="638"/>
                  </a:lnTo>
                  <a:lnTo>
                    <a:pt x="214" y="638"/>
                  </a:lnTo>
                  <a:lnTo>
                    <a:pt x="223" y="638"/>
                  </a:lnTo>
                  <a:lnTo>
                    <a:pt x="232" y="638"/>
                  </a:lnTo>
                  <a:lnTo>
                    <a:pt x="242" y="638"/>
                  </a:lnTo>
                  <a:lnTo>
                    <a:pt x="251" y="638"/>
                  </a:lnTo>
                  <a:lnTo>
                    <a:pt x="271" y="638"/>
                  </a:lnTo>
                  <a:lnTo>
                    <a:pt x="281" y="638"/>
                  </a:lnTo>
                  <a:close/>
                </a:path>
              </a:pathLst>
            </a:custGeom>
            <a:solidFill>
              <a:srgbClr val="E07038"/>
            </a:solidFill>
            <a:ln w="9525">
              <a:noFill/>
              <a:round/>
              <a:headEnd/>
              <a:tailEnd/>
            </a:ln>
          </p:spPr>
          <p:txBody>
            <a:bodyPr>
              <a:prstTxWarp prst="textNoShape">
                <a:avLst/>
              </a:prstTxWarp>
            </a:bodyPr>
            <a:lstStyle/>
            <a:p>
              <a:endParaRPr lang="en-US"/>
            </a:p>
          </p:txBody>
        </p:sp>
        <p:sp>
          <p:nvSpPr>
            <p:cNvPr id="63578" name="Freeform 412"/>
            <p:cNvSpPr>
              <a:spLocks/>
            </p:cNvSpPr>
            <p:nvPr/>
          </p:nvSpPr>
          <p:spPr bwMode="auto">
            <a:xfrm>
              <a:off x="1722" y="3910"/>
              <a:ext cx="39" cy="67"/>
            </a:xfrm>
            <a:custGeom>
              <a:avLst/>
              <a:gdLst>
                <a:gd name="T0" fmla="*/ 241 w 310"/>
                <a:gd name="T1" fmla="*/ 522 h 532"/>
                <a:gd name="T2" fmla="*/ 261 w 310"/>
                <a:gd name="T3" fmla="*/ 513 h 532"/>
                <a:gd name="T4" fmla="*/ 280 w 310"/>
                <a:gd name="T5" fmla="*/ 502 h 532"/>
                <a:gd name="T6" fmla="*/ 300 w 310"/>
                <a:gd name="T7" fmla="*/ 493 h 532"/>
                <a:gd name="T8" fmla="*/ 310 w 310"/>
                <a:gd name="T9" fmla="*/ 464 h 532"/>
                <a:gd name="T10" fmla="*/ 300 w 310"/>
                <a:gd name="T11" fmla="*/ 426 h 532"/>
                <a:gd name="T12" fmla="*/ 291 w 310"/>
                <a:gd name="T13" fmla="*/ 387 h 532"/>
                <a:gd name="T14" fmla="*/ 280 w 310"/>
                <a:gd name="T15" fmla="*/ 368 h 532"/>
                <a:gd name="T16" fmla="*/ 271 w 310"/>
                <a:gd name="T17" fmla="*/ 338 h 532"/>
                <a:gd name="T18" fmla="*/ 261 w 310"/>
                <a:gd name="T19" fmla="*/ 300 h 532"/>
                <a:gd name="T20" fmla="*/ 252 w 310"/>
                <a:gd name="T21" fmla="*/ 271 h 532"/>
                <a:gd name="T22" fmla="*/ 241 w 310"/>
                <a:gd name="T23" fmla="*/ 242 h 532"/>
                <a:gd name="T24" fmla="*/ 241 w 310"/>
                <a:gd name="T25" fmla="*/ 203 h 532"/>
                <a:gd name="T26" fmla="*/ 241 w 310"/>
                <a:gd name="T27" fmla="*/ 175 h 532"/>
                <a:gd name="T28" fmla="*/ 241 w 310"/>
                <a:gd name="T29" fmla="*/ 145 h 532"/>
                <a:gd name="T30" fmla="*/ 252 w 310"/>
                <a:gd name="T31" fmla="*/ 106 h 532"/>
                <a:gd name="T32" fmla="*/ 261 w 310"/>
                <a:gd name="T33" fmla="*/ 87 h 532"/>
                <a:gd name="T34" fmla="*/ 271 w 310"/>
                <a:gd name="T35" fmla="*/ 67 h 532"/>
                <a:gd name="T36" fmla="*/ 291 w 310"/>
                <a:gd name="T37" fmla="*/ 49 h 532"/>
                <a:gd name="T38" fmla="*/ 300 w 310"/>
                <a:gd name="T39" fmla="*/ 30 h 532"/>
                <a:gd name="T40" fmla="*/ 280 w 310"/>
                <a:gd name="T41" fmla="*/ 19 h 532"/>
                <a:gd name="T42" fmla="*/ 261 w 310"/>
                <a:gd name="T43" fmla="*/ 10 h 532"/>
                <a:gd name="T44" fmla="*/ 241 w 310"/>
                <a:gd name="T45" fmla="*/ 0 h 532"/>
                <a:gd name="T46" fmla="*/ 222 w 310"/>
                <a:gd name="T47" fmla="*/ 0 h 532"/>
                <a:gd name="T48" fmla="*/ 193 w 310"/>
                <a:gd name="T49" fmla="*/ 19 h 532"/>
                <a:gd name="T50" fmla="*/ 165 w 310"/>
                <a:gd name="T51" fmla="*/ 39 h 532"/>
                <a:gd name="T52" fmla="*/ 135 w 310"/>
                <a:gd name="T53" fmla="*/ 49 h 532"/>
                <a:gd name="T54" fmla="*/ 107 w 310"/>
                <a:gd name="T55" fmla="*/ 78 h 532"/>
                <a:gd name="T56" fmla="*/ 87 w 310"/>
                <a:gd name="T57" fmla="*/ 97 h 532"/>
                <a:gd name="T58" fmla="*/ 68 w 310"/>
                <a:gd name="T59" fmla="*/ 116 h 532"/>
                <a:gd name="T60" fmla="*/ 48 w 310"/>
                <a:gd name="T61" fmla="*/ 145 h 532"/>
                <a:gd name="T62" fmla="*/ 29 w 310"/>
                <a:gd name="T63" fmla="*/ 175 h 532"/>
                <a:gd name="T64" fmla="*/ 29 w 310"/>
                <a:gd name="T65" fmla="*/ 203 h 532"/>
                <a:gd name="T66" fmla="*/ 20 w 310"/>
                <a:gd name="T67" fmla="*/ 232 h 532"/>
                <a:gd name="T68" fmla="*/ 10 w 310"/>
                <a:gd name="T69" fmla="*/ 261 h 532"/>
                <a:gd name="T70" fmla="*/ 10 w 310"/>
                <a:gd name="T71" fmla="*/ 300 h 532"/>
                <a:gd name="T72" fmla="*/ 20 w 310"/>
                <a:gd name="T73" fmla="*/ 338 h 532"/>
                <a:gd name="T74" fmla="*/ 39 w 310"/>
                <a:gd name="T75" fmla="*/ 377 h 532"/>
                <a:gd name="T76" fmla="*/ 48 w 310"/>
                <a:gd name="T77" fmla="*/ 416 h 532"/>
                <a:gd name="T78" fmla="*/ 68 w 310"/>
                <a:gd name="T79" fmla="*/ 445 h 532"/>
                <a:gd name="T80" fmla="*/ 96 w 310"/>
                <a:gd name="T81" fmla="*/ 474 h 532"/>
                <a:gd name="T82" fmla="*/ 126 w 310"/>
                <a:gd name="T83" fmla="*/ 493 h 532"/>
                <a:gd name="T84" fmla="*/ 145 w 310"/>
                <a:gd name="T85" fmla="*/ 522 h 532"/>
                <a:gd name="T86" fmla="*/ 174 w 310"/>
                <a:gd name="T87" fmla="*/ 532 h 532"/>
                <a:gd name="T88" fmla="*/ 193 w 310"/>
                <a:gd name="T89" fmla="*/ 532 h 532"/>
                <a:gd name="T90" fmla="*/ 213 w 310"/>
                <a:gd name="T91" fmla="*/ 532 h 532"/>
                <a:gd name="T92" fmla="*/ 232 w 310"/>
                <a:gd name="T93" fmla="*/ 532 h 532"/>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10"/>
                <a:gd name="T142" fmla="*/ 0 h 532"/>
                <a:gd name="T143" fmla="*/ 310 w 310"/>
                <a:gd name="T144" fmla="*/ 532 h 532"/>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10" h="532">
                  <a:moveTo>
                    <a:pt x="232" y="532"/>
                  </a:moveTo>
                  <a:lnTo>
                    <a:pt x="241" y="522"/>
                  </a:lnTo>
                  <a:lnTo>
                    <a:pt x="252" y="522"/>
                  </a:lnTo>
                  <a:lnTo>
                    <a:pt x="261" y="513"/>
                  </a:lnTo>
                  <a:lnTo>
                    <a:pt x="271" y="513"/>
                  </a:lnTo>
                  <a:lnTo>
                    <a:pt x="280" y="502"/>
                  </a:lnTo>
                  <a:lnTo>
                    <a:pt x="291" y="502"/>
                  </a:lnTo>
                  <a:lnTo>
                    <a:pt x="300" y="493"/>
                  </a:lnTo>
                  <a:lnTo>
                    <a:pt x="310" y="483"/>
                  </a:lnTo>
                  <a:lnTo>
                    <a:pt x="310" y="464"/>
                  </a:lnTo>
                  <a:lnTo>
                    <a:pt x="310" y="445"/>
                  </a:lnTo>
                  <a:lnTo>
                    <a:pt x="300" y="426"/>
                  </a:lnTo>
                  <a:lnTo>
                    <a:pt x="291" y="406"/>
                  </a:lnTo>
                  <a:lnTo>
                    <a:pt x="291" y="387"/>
                  </a:lnTo>
                  <a:lnTo>
                    <a:pt x="280" y="377"/>
                  </a:lnTo>
                  <a:lnTo>
                    <a:pt x="280" y="368"/>
                  </a:lnTo>
                  <a:lnTo>
                    <a:pt x="271" y="348"/>
                  </a:lnTo>
                  <a:lnTo>
                    <a:pt x="271" y="338"/>
                  </a:lnTo>
                  <a:lnTo>
                    <a:pt x="261" y="320"/>
                  </a:lnTo>
                  <a:lnTo>
                    <a:pt x="261" y="300"/>
                  </a:lnTo>
                  <a:lnTo>
                    <a:pt x="252" y="290"/>
                  </a:lnTo>
                  <a:lnTo>
                    <a:pt x="252" y="271"/>
                  </a:lnTo>
                  <a:lnTo>
                    <a:pt x="241" y="251"/>
                  </a:lnTo>
                  <a:lnTo>
                    <a:pt x="241" y="242"/>
                  </a:lnTo>
                  <a:lnTo>
                    <a:pt x="241" y="223"/>
                  </a:lnTo>
                  <a:lnTo>
                    <a:pt x="241" y="203"/>
                  </a:lnTo>
                  <a:lnTo>
                    <a:pt x="241" y="194"/>
                  </a:lnTo>
                  <a:lnTo>
                    <a:pt x="241" y="175"/>
                  </a:lnTo>
                  <a:lnTo>
                    <a:pt x="241" y="155"/>
                  </a:lnTo>
                  <a:lnTo>
                    <a:pt x="241" y="145"/>
                  </a:lnTo>
                  <a:lnTo>
                    <a:pt x="252" y="125"/>
                  </a:lnTo>
                  <a:lnTo>
                    <a:pt x="252" y="106"/>
                  </a:lnTo>
                  <a:lnTo>
                    <a:pt x="252" y="97"/>
                  </a:lnTo>
                  <a:lnTo>
                    <a:pt x="261" y="87"/>
                  </a:lnTo>
                  <a:lnTo>
                    <a:pt x="271" y="78"/>
                  </a:lnTo>
                  <a:lnTo>
                    <a:pt x="271" y="67"/>
                  </a:lnTo>
                  <a:lnTo>
                    <a:pt x="280" y="58"/>
                  </a:lnTo>
                  <a:lnTo>
                    <a:pt x="291" y="49"/>
                  </a:lnTo>
                  <a:lnTo>
                    <a:pt x="291" y="39"/>
                  </a:lnTo>
                  <a:lnTo>
                    <a:pt x="300" y="30"/>
                  </a:lnTo>
                  <a:lnTo>
                    <a:pt x="291" y="19"/>
                  </a:lnTo>
                  <a:lnTo>
                    <a:pt x="280" y="19"/>
                  </a:lnTo>
                  <a:lnTo>
                    <a:pt x="271" y="10"/>
                  </a:lnTo>
                  <a:lnTo>
                    <a:pt x="261" y="10"/>
                  </a:lnTo>
                  <a:lnTo>
                    <a:pt x="252" y="0"/>
                  </a:lnTo>
                  <a:lnTo>
                    <a:pt x="241" y="0"/>
                  </a:lnTo>
                  <a:lnTo>
                    <a:pt x="232" y="0"/>
                  </a:lnTo>
                  <a:lnTo>
                    <a:pt x="222" y="0"/>
                  </a:lnTo>
                  <a:lnTo>
                    <a:pt x="204" y="10"/>
                  </a:lnTo>
                  <a:lnTo>
                    <a:pt x="193" y="19"/>
                  </a:lnTo>
                  <a:lnTo>
                    <a:pt x="174" y="30"/>
                  </a:lnTo>
                  <a:lnTo>
                    <a:pt x="165" y="39"/>
                  </a:lnTo>
                  <a:lnTo>
                    <a:pt x="145" y="49"/>
                  </a:lnTo>
                  <a:lnTo>
                    <a:pt x="135" y="49"/>
                  </a:lnTo>
                  <a:lnTo>
                    <a:pt x="116" y="58"/>
                  </a:lnTo>
                  <a:lnTo>
                    <a:pt x="107" y="78"/>
                  </a:lnTo>
                  <a:lnTo>
                    <a:pt x="96" y="87"/>
                  </a:lnTo>
                  <a:lnTo>
                    <a:pt x="87" y="97"/>
                  </a:lnTo>
                  <a:lnTo>
                    <a:pt x="78" y="106"/>
                  </a:lnTo>
                  <a:lnTo>
                    <a:pt x="68" y="116"/>
                  </a:lnTo>
                  <a:lnTo>
                    <a:pt x="59" y="136"/>
                  </a:lnTo>
                  <a:lnTo>
                    <a:pt x="48" y="145"/>
                  </a:lnTo>
                  <a:lnTo>
                    <a:pt x="39" y="155"/>
                  </a:lnTo>
                  <a:lnTo>
                    <a:pt x="29" y="175"/>
                  </a:lnTo>
                  <a:lnTo>
                    <a:pt x="29" y="184"/>
                  </a:lnTo>
                  <a:lnTo>
                    <a:pt x="29" y="203"/>
                  </a:lnTo>
                  <a:lnTo>
                    <a:pt x="20" y="223"/>
                  </a:lnTo>
                  <a:lnTo>
                    <a:pt x="20" y="232"/>
                  </a:lnTo>
                  <a:lnTo>
                    <a:pt x="10" y="251"/>
                  </a:lnTo>
                  <a:lnTo>
                    <a:pt x="10" y="261"/>
                  </a:lnTo>
                  <a:lnTo>
                    <a:pt x="0" y="281"/>
                  </a:lnTo>
                  <a:lnTo>
                    <a:pt x="10" y="300"/>
                  </a:lnTo>
                  <a:lnTo>
                    <a:pt x="20" y="320"/>
                  </a:lnTo>
                  <a:lnTo>
                    <a:pt x="20" y="338"/>
                  </a:lnTo>
                  <a:lnTo>
                    <a:pt x="29" y="357"/>
                  </a:lnTo>
                  <a:lnTo>
                    <a:pt x="39" y="377"/>
                  </a:lnTo>
                  <a:lnTo>
                    <a:pt x="39" y="396"/>
                  </a:lnTo>
                  <a:lnTo>
                    <a:pt x="48" y="416"/>
                  </a:lnTo>
                  <a:lnTo>
                    <a:pt x="59" y="435"/>
                  </a:lnTo>
                  <a:lnTo>
                    <a:pt x="68" y="445"/>
                  </a:lnTo>
                  <a:lnTo>
                    <a:pt x="87" y="454"/>
                  </a:lnTo>
                  <a:lnTo>
                    <a:pt x="96" y="474"/>
                  </a:lnTo>
                  <a:lnTo>
                    <a:pt x="107" y="483"/>
                  </a:lnTo>
                  <a:lnTo>
                    <a:pt x="126" y="493"/>
                  </a:lnTo>
                  <a:lnTo>
                    <a:pt x="135" y="502"/>
                  </a:lnTo>
                  <a:lnTo>
                    <a:pt x="145" y="522"/>
                  </a:lnTo>
                  <a:lnTo>
                    <a:pt x="165" y="532"/>
                  </a:lnTo>
                  <a:lnTo>
                    <a:pt x="174" y="532"/>
                  </a:lnTo>
                  <a:lnTo>
                    <a:pt x="184" y="532"/>
                  </a:lnTo>
                  <a:lnTo>
                    <a:pt x="193" y="532"/>
                  </a:lnTo>
                  <a:lnTo>
                    <a:pt x="204" y="532"/>
                  </a:lnTo>
                  <a:lnTo>
                    <a:pt x="213" y="532"/>
                  </a:lnTo>
                  <a:lnTo>
                    <a:pt x="222" y="532"/>
                  </a:lnTo>
                  <a:lnTo>
                    <a:pt x="232" y="532"/>
                  </a:lnTo>
                  <a:close/>
                </a:path>
              </a:pathLst>
            </a:custGeom>
            <a:solidFill>
              <a:srgbClr val="E07038"/>
            </a:solidFill>
            <a:ln w="9525">
              <a:noFill/>
              <a:round/>
              <a:headEnd/>
              <a:tailEnd/>
            </a:ln>
          </p:spPr>
          <p:txBody>
            <a:bodyPr>
              <a:prstTxWarp prst="textNoShape">
                <a:avLst/>
              </a:prstTxWarp>
            </a:bodyPr>
            <a:lstStyle/>
            <a:p>
              <a:endParaRPr lang="en-US"/>
            </a:p>
          </p:txBody>
        </p:sp>
        <p:sp>
          <p:nvSpPr>
            <p:cNvPr id="63579" name="Freeform 413"/>
            <p:cNvSpPr>
              <a:spLocks/>
            </p:cNvSpPr>
            <p:nvPr/>
          </p:nvSpPr>
          <p:spPr bwMode="auto">
            <a:xfrm>
              <a:off x="1723" y="3919"/>
              <a:ext cx="31" cy="54"/>
            </a:xfrm>
            <a:custGeom>
              <a:avLst/>
              <a:gdLst>
                <a:gd name="T0" fmla="*/ 194 w 251"/>
                <a:gd name="T1" fmla="*/ 426 h 435"/>
                <a:gd name="T2" fmla="*/ 212 w 251"/>
                <a:gd name="T3" fmla="*/ 426 h 435"/>
                <a:gd name="T4" fmla="*/ 231 w 251"/>
                <a:gd name="T5" fmla="*/ 416 h 435"/>
                <a:gd name="T6" fmla="*/ 251 w 251"/>
                <a:gd name="T7" fmla="*/ 397 h 435"/>
                <a:gd name="T8" fmla="*/ 251 w 251"/>
                <a:gd name="T9" fmla="*/ 368 h 435"/>
                <a:gd name="T10" fmla="*/ 242 w 251"/>
                <a:gd name="T11" fmla="*/ 329 h 435"/>
                <a:gd name="T12" fmla="*/ 231 w 251"/>
                <a:gd name="T13" fmla="*/ 310 h 435"/>
                <a:gd name="T14" fmla="*/ 222 w 251"/>
                <a:gd name="T15" fmla="*/ 290 h 435"/>
                <a:gd name="T16" fmla="*/ 212 w 251"/>
                <a:gd name="T17" fmla="*/ 262 h 435"/>
                <a:gd name="T18" fmla="*/ 203 w 251"/>
                <a:gd name="T19" fmla="*/ 242 h 435"/>
                <a:gd name="T20" fmla="*/ 203 w 251"/>
                <a:gd name="T21" fmla="*/ 214 h 435"/>
                <a:gd name="T22" fmla="*/ 194 w 251"/>
                <a:gd name="T23" fmla="*/ 184 h 435"/>
                <a:gd name="T24" fmla="*/ 194 w 251"/>
                <a:gd name="T25" fmla="*/ 165 h 435"/>
                <a:gd name="T26" fmla="*/ 203 w 251"/>
                <a:gd name="T27" fmla="*/ 136 h 435"/>
                <a:gd name="T28" fmla="*/ 203 w 251"/>
                <a:gd name="T29" fmla="*/ 108 h 435"/>
                <a:gd name="T30" fmla="*/ 203 w 251"/>
                <a:gd name="T31" fmla="*/ 88 h 435"/>
                <a:gd name="T32" fmla="*/ 212 w 251"/>
                <a:gd name="T33" fmla="*/ 69 h 435"/>
                <a:gd name="T34" fmla="*/ 231 w 251"/>
                <a:gd name="T35" fmla="*/ 49 h 435"/>
                <a:gd name="T36" fmla="*/ 242 w 251"/>
                <a:gd name="T37" fmla="*/ 30 h 435"/>
                <a:gd name="T38" fmla="*/ 222 w 251"/>
                <a:gd name="T39" fmla="*/ 20 h 435"/>
                <a:gd name="T40" fmla="*/ 212 w 251"/>
                <a:gd name="T41" fmla="*/ 11 h 435"/>
                <a:gd name="T42" fmla="*/ 194 w 251"/>
                <a:gd name="T43" fmla="*/ 11 h 435"/>
                <a:gd name="T44" fmla="*/ 183 w 251"/>
                <a:gd name="T45" fmla="*/ 11 h 435"/>
                <a:gd name="T46" fmla="*/ 155 w 251"/>
                <a:gd name="T47" fmla="*/ 20 h 435"/>
                <a:gd name="T48" fmla="*/ 135 w 251"/>
                <a:gd name="T49" fmla="*/ 39 h 435"/>
                <a:gd name="T50" fmla="*/ 106 w 251"/>
                <a:gd name="T51" fmla="*/ 49 h 435"/>
                <a:gd name="T52" fmla="*/ 86 w 251"/>
                <a:gd name="T53" fmla="*/ 69 h 435"/>
                <a:gd name="T54" fmla="*/ 68 w 251"/>
                <a:gd name="T55" fmla="*/ 88 h 435"/>
                <a:gd name="T56" fmla="*/ 58 w 251"/>
                <a:gd name="T57" fmla="*/ 108 h 435"/>
                <a:gd name="T58" fmla="*/ 38 w 251"/>
                <a:gd name="T59" fmla="*/ 127 h 435"/>
                <a:gd name="T60" fmla="*/ 29 w 251"/>
                <a:gd name="T61" fmla="*/ 145 h 435"/>
                <a:gd name="T62" fmla="*/ 19 w 251"/>
                <a:gd name="T63" fmla="*/ 165 h 435"/>
                <a:gd name="T64" fmla="*/ 19 w 251"/>
                <a:gd name="T65" fmla="*/ 194 h 435"/>
                <a:gd name="T66" fmla="*/ 10 w 251"/>
                <a:gd name="T67" fmla="*/ 223 h 435"/>
                <a:gd name="T68" fmla="*/ 10 w 251"/>
                <a:gd name="T69" fmla="*/ 253 h 435"/>
                <a:gd name="T70" fmla="*/ 19 w 251"/>
                <a:gd name="T71" fmla="*/ 281 h 435"/>
                <a:gd name="T72" fmla="*/ 29 w 251"/>
                <a:gd name="T73" fmla="*/ 310 h 435"/>
                <a:gd name="T74" fmla="*/ 38 w 251"/>
                <a:gd name="T75" fmla="*/ 339 h 435"/>
                <a:gd name="T76" fmla="*/ 58 w 251"/>
                <a:gd name="T77" fmla="*/ 368 h 435"/>
                <a:gd name="T78" fmla="*/ 77 w 251"/>
                <a:gd name="T79" fmla="*/ 387 h 435"/>
                <a:gd name="T80" fmla="*/ 97 w 251"/>
                <a:gd name="T81" fmla="*/ 407 h 435"/>
                <a:gd name="T82" fmla="*/ 116 w 251"/>
                <a:gd name="T83" fmla="*/ 426 h 435"/>
                <a:gd name="T84" fmla="*/ 145 w 251"/>
                <a:gd name="T85" fmla="*/ 435 h 435"/>
                <a:gd name="T86" fmla="*/ 164 w 251"/>
                <a:gd name="T87" fmla="*/ 435 h 435"/>
                <a:gd name="T88" fmla="*/ 183 w 251"/>
                <a:gd name="T89" fmla="*/ 435 h 435"/>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251"/>
                <a:gd name="T136" fmla="*/ 0 h 435"/>
                <a:gd name="T137" fmla="*/ 251 w 251"/>
                <a:gd name="T138" fmla="*/ 435 h 435"/>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251" h="435">
                  <a:moveTo>
                    <a:pt x="194" y="435"/>
                  </a:moveTo>
                  <a:lnTo>
                    <a:pt x="194" y="426"/>
                  </a:lnTo>
                  <a:lnTo>
                    <a:pt x="203" y="426"/>
                  </a:lnTo>
                  <a:lnTo>
                    <a:pt x="212" y="426"/>
                  </a:lnTo>
                  <a:lnTo>
                    <a:pt x="222" y="416"/>
                  </a:lnTo>
                  <a:lnTo>
                    <a:pt x="231" y="416"/>
                  </a:lnTo>
                  <a:lnTo>
                    <a:pt x="242" y="407"/>
                  </a:lnTo>
                  <a:lnTo>
                    <a:pt x="251" y="397"/>
                  </a:lnTo>
                  <a:lnTo>
                    <a:pt x="251" y="378"/>
                  </a:lnTo>
                  <a:lnTo>
                    <a:pt x="251" y="368"/>
                  </a:lnTo>
                  <a:lnTo>
                    <a:pt x="242" y="349"/>
                  </a:lnTo>
                  <a:lnTo>
                    <a:pt x="242" y="329"/>
                  </a:lnTo>
                  <a:lnTo>
                    <a:pt x="231" y="320"/>
                  </a:lnTo>
                  <a:lnTo>
                    <a:pt x="231" y="310"/>
                  </a:lnTo>
                  <a:lnTo>
                    <a:pt x="231" y="301"/>
                  </a:lnTo>
                  <a:lnTo>
                    <a:pt x="222" y="290"/>
                  </a:lnTo>
                  <a:lnTo>
                    <a:pt x="222" y="281"/>
                  </a:lnTo>
                  <a:lnTo>
                    <a:pt x="212" y="262"/>
                  </a:lnTo>
                  <a:lnTo>
                    <a:pt x="212" y="253"/>
                  </a:lnTo>
                  <a:lnTo>
                    <a:pt x="203" y="242"/>
                  </a:lnTo>
                  <a:lnTo>
                    <a:pt x="203" y="223"/>
                  </a:lnTo>
                  <a:lnTo>
                    <a:pt x="203" y="214"/>
                  </a:lnTo>
                  <a:lnTo>
                    <a:pt x="194" y="204"/>
                  </a:lnTo>
                  <a:lnTo>
                    <a:pt x="194" y="184"/>
                  </a:lnTo>
                  <a:lnTo>
                    <a:pt x="194" y="175"/>
                  </a:lnTo>
                  <a:lnTo>
                    <a:pt x="194" y="165"/>
                  </a:lnTo>
                  <a:lnTo>
                    <a:pt x="203" y="145"/>
                  </a:lnTo>
                  <a:lnTo>
                    <a:pt x="203" y="136"/>
                  </a:lnTo>
                  <a:lnTo>
                    <a:pt x="203" y="117"/>
                  </a:lnTo>
                  <a:lnTo>
                    <a:pt x="203" y="108"/>
                  </a:lnTo>
                  <a:lnTo>
                    <a:pt x="203" y="97"/>
                  </a:lnTo>
                  <a:lnTo>
                    <a:pt x="203" y="88"/>
                  </a:lnTo>
                  <a:lnTo>
                    <a:pt x="212" y="78"/>
                  </a:lnTo>
                  <a:lnTo>
                    <a:pt x="212" y="69"/>
                  </a:lnTo>
                  <a:lnTo>
                    <a:pt x="222" y="58"/>
                  </a:lnTo>
                  <a:lnTo>
                    <a:pt x="231" y="49"/>
                  </a:lnTo>
                  <a:lnTo>
                    <a:pt x="242" y="39"/>
                  </a:lnTo>
                  <a:lnTo>
                    <a:pt x="242" y="30"/>
                  </a:lnTo>
                  <a:lnTo>
                    <a:pt x="231" y="20"/>
                  </a:lnTo>
                  <a:lnTo>
                    <a:pt x="222" y="20"/>
                  </a:lnTo>
                  <a:lnTo>
                    <a:pt x="212" y="20"/>
                  </a:lnTo>
                  <a:lnTo>
                    <a:pt x="212" y="11"/>
                  </a:lnTo>
                  <a:lnTo>
                    <a:pt x="203" y="11"/>
                  </a:lnTo>
                  <a:lnTo>
                    <a:pt x="194" y="11"/>
                  </a:lnTo>
                  <a:lnTo>
                    <a:pt x="194" y="0"/>
                  </a:lnTo>
                  <a:lnTo>
                    <a:pt x="183" y="11"/>
                  </a:lnTo>
                  <a:lnTo>
                    <a:pt x="164" y="20"/>
                  </a:lnTo>
                  <a:lnTo>
                    <a:pt x="155" y="20"/>
                  </a:lnTo>
                  <a:lnTo>
                    <a:pt x="145" y="30"/>
                  </a:lnTo>
                  <a:lnTo>
                    <a:pt x="135" y="39"/>
                  </a:lnTo>
                  <a:lnTo>
                    <a:pt x="116" y="39"/>
                  </a:lnTo>
                  <a:lnTo>
                    <a:pt x="106" y="49"/>
                  </a:lnTo>
                  <a:lnTo>
                    <a:pt x="97" y="58"/>
                  </a:lnTo>
                  <a:lnTo>
                    <a:pt x="86" y="69"/>
                  </a:lnTo>
                  <a:lnTo>
                    <a:pt x="77" y="78"/>
                  </a:lnTo>
                  <a:lnTo>
                    <a:pt x="68" y="88"/>
                  </a:lnTo>
                  <a:lnTo>
                    <a:pt x="68" y="97"/>
                  </a:lnTo>
                  <a:lnTo>
                    <a:pt x="58" y="108"/>
                  </a:lnTo>
                  <a:lnTo>
                    <a:pt x="49" y="117"/>
                  </a:lnTo>
                  <a:lnTo>
                    <a:pt x="38" y="127"/>
                  </a:lnTo>
                  <a:lnTo>
                    <a:pt x="29" y="127"/>
                  </a:lnTo>
                  <a:lnTo>
                    <a:pt x="29" y="145"/>
                  </a:lnTo>
                  <a:lnTo>
                    <a:pt x="29" y="156"/>
                  </a:lnTo>
                  <a:lnTo>
                    <a:pt x="19" y="165"/>
                  </a:lnTo>
                  <a:lnTo>
                    <a:pt x="19" y="184"/>
                  </a:lnTo>
                  <a:lnTo>
                    <a:pt x="19" y="194"/>
                  </a:lnTo>
                  <a:lnTo>
                    <a:pt x="10" y="204"/>
                  </a:lnTo>
                  <a:lnTo>
                    <a:pt x="10" y="223"/>
                  </a:lnTo>
                  <a:lnTo>
                    <a:pt x="0" y="233"/>
                  </a:lnTo>
                  <a:lnTo>
                    <a:pt x="10" y="253"/>
                  </a:lnTo>
                  <a:lnTo>
                    <a:pt x="19" y="262"/>
                  </a:lnTo>
                  <a:lnTo>
                    <a:pt x="19" y="281"/>
                  </a:lnTo>
                  <a:lnTo>
                    <a:pt x="29" y="301"/>
                  </a:lnTo>
                  <a:lnTo>
                    <a:pt x="29" y="310"/>
                  </a:lnTo>
                  <a:lnTo>
                    <a:pt x="38" y="329"/>
                  </a:lnTo>
                  <a:lnTo>
                    <a:pt x="38" y="339"/>
                  </a:lnTo>
                  <a:lnTo>
                    <a:pt x="49" y="359"/>
                  </a:lnTo>
                  <a:lnTo>
                    <a:pt x="58" y="368"/>
                  </a:lnTo>
                  <a:lnTo>
                    <a:pt x="68" y="378"/>
                  </a:lnTo>
                  <a:lnTo>
                    <a:pt x="77" y="387"/>
                  </a:lnTo>
                  <a:lnTo>
                    <a:pt x="86" y="397"/>
                  </a:lnTo>
                  <a:lnTo>
                    <a:pt x="97" y="407"/>
                  </a:lnTo>
                  <a:lnTo>
                    <a:pt x="106" y="416"/>
                  </a:lnTo>
                  <a:lnTo>
                    <a:pt x="116" y="426"/>
                  </a:lnTo>
                  <a:lnTo>
                    <a:pt x="135" y="435"/>
                  </a:lnTo>
                  <a:lnTo>
                    <a:pt x="145" y="435"/>
                  </a:lnTo>
                  <a:lnTo>
                    <a:pt x="155" y="435"/>
                  </a:lnTo>
                  <a:lnTo>
                    <a:pt x="164" y="435"/>
                  </a:lnTo>
                  <a:lnTo>
                    <a:pt x="174" y="435"/>
                  </a:lnTo>
                  <a:lnTo>
                    <a:pt x="183" y="435"/>
                  </a:lnTo>
                  <a:lnTo>
                    <a:pt x="194" y="435"/>
                  </a:lnTo>
                  <a:close/>
                </a:path>
              </a:pathLst>
            </a:custGeom>
            <a:solidFill>
              <a:srgbClr val="E07038"/>
            </a:solidFill>
            <a:ln w="9525">
              <a:noFill/>
              <a:round/>
              <a:headEnd/>
              <a:tailEnd/>
            </a:ln>
          </p:spPr>
          <p:txBody>
            <a:bodyPr>
              <a:prstTxWarp prst="textNoShape">
                <a:avLst/>
              </a:prstTxWarp>
            </a:bodyPr>
            <a:lstStyle/>
            <a:p>
              <a:endParaRPr lang="en-US"/>
            </a:p>
          </p:txBody>
        </p:sp>
        <p:sp>
          <p:nvSpPr>
            <p:cNvPr id="63580" name="Freeform 414"/>
            <p:cNvSpPr>
              <a:spLocks/>
            </p:cNvSpPr>
            <p:nvPr/>
          </p:nvSpPr>
          <p:spPr bwMode="auto">
            <a:xfrm>
              <a:off x="1725" y="3928"/>
              <a:ext cx="23" cy="41"/>
            </a:xfrm>
            <a:custGeom>
              <a:avLst/>
              <a:gdLst>
                <a:gd name="T0" fmla="*/ 136 w 184"/>
                <a:gd name="T1" fmla="*/ 329 h 329"/>
                <a:gd name="T2" fmla="*/ 184 w 184"/>
                <a:gd name="T3" fmla="*/ 300 h 329"/>
                <a:gd name="T4" fmla="*/ 184 w 184"/>
                <a:gd name="T5" fmla="*/ 290 h 329"/>
                <a:gd name="T6" fmla="*/ 184 w 184"/>
                <a:gd name="T7" fmla="*/ 271 h 329"/>
                <a:gd name="T8" fmla="*/ 175 w 184"/>
                <a:gd name="T9" fmla="*/ 261 h 329"/>
                <a:gd name="T10" fmla="*/ 175 w 184"/>
                <a:gd name="T11" fmla="*/ 251 h 329"/>
                <a:gd name="T12" fmla="*/ 175 w 184"/>
                <a:gd name="T13" fmla="*/ 242 h 329"/>
                <a:gd name="T14" fmla="*/ 164 w 184"/>
                <a:gd name="T15" fmla="*/ 232 h 329"/>
                <a:gd name="T16" fmla="*/ 164 w 184"/>
                <a:gd name="T17" fmla="*/ 223 h 329"/>
                <a:gd name="T18" fmla="*/ 145 w 184"/>
                <a:gd name="T19" fmla="*/ 145 h 329"/>
                <a:gd name="T20" fmla="*/ 145 w 184"/>
                <a:gd name="T21" fmla="*/ 67 h 329"/>
                <a:gd name="T22" fmla="*/ 175 w 184"/>
                <a:gd name="T23" fmla="*/ 19 h 329"/>
                <a:gd name="T24" fmla="*/ 136 w 184"/>
                <a:gd name="T25" fmla="*/ 0 h 329"/>
                <a:gd name="T26" fmla="*/ 67 w 184"/>
                <a:gd name="T27" fmla="*/ 39 h 329"/>
                <a:gd name="T28" fmla="*/ 19 w 184"/>
                <a:gd name="T29" fmla="*/ 97 h 329"/>
                <a:gd name="T30" fmla="*/ 0 w 184"/>
                <a:gd name="T31" fmla="*/ 175 h 329"/>
                <a:gd name="T32" fmla="*/ 30 w 184"/>
                <a:gd name="T33" fmla="*/ 271 h 329"/>
                <a:gd name="T34" fmla="*/ 87 w 184"/>
                <a:gd name="T35" fmla="*/ 329 h 329"/>
                <a:gd name="T36" fmla="*/ 136 w 184"/>
                <a:gd name="T37" fmla="*/ 329 h 32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84"/>
                <a:gd name="T58" fmla="*/ 0 h 329"/>
                <a:gd name="T59" fmla="*/ 184 w 184"/>
                <a:gd name="T60" fmla="*/ 329 h 32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84" h="329">
                  <a:moveTo>
                    <a:pt x="136" y="329"/>
                  </a:moveTo>
                  <a:lnTo>
                    <a:pt x="184" y="300"/>
                  </a:lnTo>
                  <a:lnTo>
                    <a:pt x="184" y="290"/>
                  </a:lnTo>
                  <a:lnTo>
                    <a:pt x="184" y="271"/>
                  </a:lnTo>
                  <a:lnTo>
                    <a:pt x="175" y="261"/>
                  </a:lnTo>
                  <a:lnTo>
                    <a:pt x="175" y="251"/>
                  </a:lnTo>
                  <a:lnTo>
                    <a:pt x="175" y="242"/>
                  </a:lnTo>
                  <a:lnTo>
                    <a:pt x="164" y="232"/>
                  </a:lnTo>
                  <a:lnTo>
                    <a:pt x="164" y="223"/>
                  </a:lnTo>
                  <a:lnTo>
                    <a:pt x="145" y="145"/>
                  </a:lnTo>
                  <a:lnTo>
                    <a:pt x="145" y="67"/>
                  </a:lnTo>
                  <a:lnTo>
                    <a:pt x="175" y="19"/>
                  </a:lnTo>
                  <a:lnTo>
                    <a:pt x="136" y="0"/>
                  </a:lnTo>
                  <a:lnTo>
                    <a:pt x="67" y="39"/>
                  </a:lnTo>
                  <a:lnTo>
                    <a:pt x="19" y="97"/>
                  </a:lnTo>
                  <a:lnTo>
                    <a:pt x="0" y="175"/>
                  </a:lnTo>
                  <a:lnTo>
                    <a:pt x="30" y="271"/>
                  </a:lnTo>
                  <a:lnTo>
                    <a:pt x="87" y="329"/>
                  </a:lnTo>
                  <a:lnTo>
                    <a:pt x="136" y="329"/>
                  </a:lnTo>
                  <a:close/>
                </a:path>
              </a:pathLst>
            </a:custGeom>
            <a:solidFill>
              <a:srgbClr val="964C26"/>
            </a:solidFill>
            <a:ln w="9525">
              <a:noFill/>
              <a:round/>
              <a:headEnd/>
              <a:tailEnd/>
            </a:ln>
          </p:spPr>
          <p:txBody>
            <a:bodyPr>
              <a:prstTxWarp prst="textNoShape">
                <a:avLst/>
              </a:prstTxWarp>
            </a:bodyPr>
            <a:lstStyle/>
            <a:p>
              <a:endParaRPr lang="en-US"/>
            </a:p>
          </p:txBody>
        </p:sp>
        <p:sp>
          <p:nvSpPr>
            <p:cNvPr id="63581" name="Freeform 415"/>
            <p:cNvSpPr>
              <a:spLocks/>
            </p:cNvSpPr>
            <p:nvPr/>
          </p:nvSpPr>
          <p:spPr bwMode="auto">
            <a:xfrm>
              <a:off x="1792" y="3913"/>
              <a:ext cx="65" cy="107"/>
            </a:xfrm>
            <a:custGeom>
              <a:avLst/>
              <a:gdLst>
                <a:gd name="T0" fmla="*/ 406 w 522"/>
                <a:gd name="T1" fmla="*/ 841 h 860"/>
                <a:gd name="T2" fmla="*/ 522 w 522"/>
                <a:gd name="T3" fmla="*/ 754 h 860"/>
                <a:gd name="T4" fmla="*/ 512 w 522"/>
                <a:gd name="T5" fmla="*/ 715 h 860"/>
                <a:gd name="T6" fmla="*/ 503 w 522"/>
                <a:gd name="T7" fmla="*/ 687 h 860"/>
                <a:gd name="T8" fmla="*/ 493 w 522"/>
                <a:gd name="T9" fmla="*/ 658 h 860"/>
                <a:gd name="T10" fmla="*/ 483 w 522"/>
                <a:gd name="T11" fmla="*/ 628 h 860"/>
                <a:gd name="T12" fmla="*/ 473 w 522"/>
                <a:gd name="T13" fmla="*/ 609 h 860"/>
                <a:gd name="T14" fmla="*/ 464 w 522"/>
                <a:gd name="T15" fmla="*/ 590 h 860"/>
                <a:gd name="T16" fmla="*/ 454 w 522"/>
                <a:gd name="T17" fmla="*/ 570 h 860"/>
                <a:gd name="T18" fmla="*/ 377 w 522"/>
                <a:gd name="T19" fmla="*/ 377 h 860"/>
                <a:gd name="T20" fmla="*/ 367 w 522"/>
                <a:gd name="T21" fmla="*/ 175 h 860"/>
                <a:gd name="T22" fmla="*/ 434 w 522"/>
                <a:gd name="T23" fmla="*/ 30 h 860"/>
                <a:gd name="T24" fmla="*/ 328 w 522"/>
                <a:gd name="T25" fmla="*/ 0 h 860"/>
                <a:gd name="T26" fmla="*/ 145 w 522"/>
                <a:gd name="T27" fmla="*/ 126 h 860"/>
                <a:gd name="T28" fmla="*/ 38 w 522"/>
                <a:gd name="T29" fmla="*/ 301 h 860"/>
                <a:gd name="T30" fmla="*/ 0 w 522"/>
                <a:gd name="T31" fmla="*/ 503 h 860"/>
                <a:gd name="T32" fmla="*/ 106 w 522"/>
                <a:gd name="T33" fmla="*/ 735 h 860"/>
                <a:gd name="T34" fmla="*/ 289 w 522"/>
                <a:gd name="T35" fmla="*/ 860 h 860"/>
                <a:gd name="T36" fmla="*/ 406 w 522"/>
                <a:gd name="T37" fmla="*/ 841 h 860"/>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22"/>
                <a:gd name="T58" fmla="*/ 0 h 860"/>
                <a:gd name="T59" fmla="*/ 522 w 522"/>
                <a:gd name="T60" fmla="*/ 860 h 860"/>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22" h="860">
                  <a:moveTo>
                    <a:pt x="406" y="841"/>
                  </a:moveTo>
                  <a:lnTo>
                    <a:pt x="522" y="754"/>
                  </a:lnTo>
                  <a:lnTo>
                    <a:pt x="512" y="715"/>
                  </a:lnTo>
                  <a:lnTo>
                    <a:pt x="503" y="687"/>
                  </a:lnTo>
                  <a:lnTo>
                    <a:pt x="493" y="658"/>
                  </a:lnTo>
                  <a:lnTo>
                    <a:pt x="483" y="628"/>
                  </a:lnTo>
                  <a:lnTo>
                    <a:pt x="473" y="609"/>
                  </a:lnTo>
                  <a:lnTo>
                    <a:pt x="464" y="590"/>
                  </a:lnTo>
                  <a:lnTo>
                    <a:pt x="454" y="570"/>
                  </a:lnTo>
                  <a:lnTo>
                    <a:pt x="377" y="377"/>
                  </a:lnTo>
                  <a:lnTo>
                    <a:pt x="367" y="175"/>
                  </a:lnTo>
                  <a:lnTo>
                    <a:pt x="434" y="30"/>
                  </a:lnTo>
                  <a:lnTo>
                    <a:pt x="328" y="0"/>
                  </a:lnTo>
                  <a:lnTo>
                    <a:pt x="145" y="126"/>
                  </a:lnTo>
                  <a:lnTo>
                    <a:pt x="38" y="301"/>
                  </a:lnTo>
                  <a:lnTo>
                    <a:pt x="0" y="503"/>
                  </a:lnTo>
                  <a:lnTo>
                    <a:pt x="106" y="735"/>
                  </a:lnTo>
                  <a:lnTo>
                    <a:pt x="289" y="860"/>
                  </a:lnTo>
                  <a:lnTo>
                    <a:pt x="406" y="841"/>
                  </a:lnTo>
                  <a:close/>
                </a:path>
              </a:pathLst>
            </a:custGeom>
            <a:solidFill>
              <a:srgbClr val="E07038"/>
            </a:solidFill>
            <a:ln w="9525">
              <a:noFill/>
              <a:round/>
              <a:headEnd/>
              <a:tailEnd/>
            </a:ln>
          </p:spPr>
          <p:txBody>
            <a:bodyPr>
              <a:prstTxWarp prst="textNoShape">
                <a:avLst/>
              </a:prstTxWarp>
            </a:bodyPr>
            <a:lstStyle/>
            <a:p>
              <a:endParaRPr lang="en-US"/>
            </a:p>
          </p:txBody>
        </p:sp>
        <p:sp>
          <p:nvSpPr>
            <p:cNvPr id="63582" name="Freeform 416"/>
            <p:cNvSpPr>
              <a:spLocks/>
            </p:cNvSpPr>
            <p:nvPr/>
          </p:nvSpPr>
          <p:spPr bwMode="auto">
            <a:xfrm>
              <a:off x="1794" y="3921"/>
              <a:ext cx="57" cy="94"/>
            </a:xfrm>
            <a:custGeom>
              <a:avLst/>
              <a:gdLst>
                <a:gd name="T0" fmla="*/ 366 w 453"/>
                <a:gd name="T1" fmla="*/ 725 h 755"/>
                <a:gd name="T2" fmla="*/ 386 w 453"/>
                <a:gd name="T3" fmla="*/ 705 h 755"/>
                <a:gd name="T4" fmla="*/ 414 w 453"/>
                <a:gd name="T5" fmla="*/ 686 h 755"/>
                <a:gd name="T6" fmla="*/ 444 w 453"/>
                <a:gd name="T7" fmla="*/ 667 h 755"/>
                <a:gd name="T8" fmla="*/ 453 w 453"/>
                <a:gd name="T9" fmla="*/ 628 h 755"/>
                <a:gd name="T10" fmla="*/ 434 w 453"/>
                <a:gd name="T11" fmla="*/ 571 h 755"/>
                <a:gd name="T12" fmla="*/ 405 w 453"/>
                <a:gd name="T13" fmla="*/ 532 h 755"/>
                <a:gd name="T14" fmla="*/ 395 w 453"/>
                <a:gd name="T15" fmla="*/ 502 h 755"/>
                <a:gd name="T16" fmla="*/ 377 w 453"/>
                <a:gd name="T17" fmla="*/ 454 h 755"/>
                <a:gd name="T18" fmla="*/ 357 w 453"/>
                <a:gd name="T19" fmla="*/ 415 h 755"/>
                <a:gd name="T20" fmla="*/ 338 w 453"/>
                <a:gd name="T21" fmla="*/ 377 h 755"/>
                <a:gd name="T22" fmla="*/ 327 w 453"/>
                <a:gd name="T23" fmla="*/ 329 h 755"/>
                <a:gd name="T24" fmla="*/ 318 w 453"/>
                <a:gd name="T25" fmla="*/ 290 h 755"/>
                <a:gd name="T26" fmla="*/ 318 w 453"/>
                <a:gd name="T27" fmla="*/ 242 h 755"/>
                <a:gd name="T28" fmla="*/ 318 w 453"/>
                <a:gd name="T29" fmla="*/ 194 h 755"/>
                <a:gd name="T30" fmla="*/ 318 w 453"/>
                <a:gd name="T31" fmla="*/ 155 h 755"/>
                <a:gd name="T32" fmla="*/ 327 w 453"/>
                <a:gd name="T33" fmla="*/ 116 h 755"/>
                <a:gd name="T34" fmla="*/ 347 w 453"/>
                <a:gd name="T35" fmla="*/ 88 h 755"/>
                <a:gd name="T36" fmla="*/ 366 w 453"/>
                <a:gd name="T37" fmla="*/ 58 h 755"/>
                <a:gd name="T38" fmla="*/ 377 w 453"/>
                <a:gd name="T39" fmla="*/ 29 h 755"/>
                <a:gd name="T40" fmla="*/ 357 w 453"/>
                <a:gd name="T41" fmla="*/ 19 h 755"/>
                <a:gd name="T42" fmla="*/ 327 w 453"/>
                <a:gd name="T43" fmla="*/ 10 h 755"/>
                <a:gd name="T44" fmla="*/ 308 w 453"/>
                <a:gd name="T45" fmla="*/ 0 h 755"/>
                <a:gd name="T46" fmla="*/ 280 w 453"/>
                <a:gd name="T47" fmla="*/ 0 h 755"/>
                <a:gd name="T48" fmla="*/ 241 w 453"/>
                <a:gd name="T49" fmla="*/ 29 h 755"/>
                <a:gd name="T50" fmla="*/ 202 w 453"/>
                <a:gd name="T51" fmla="*/ 58 h 755"/>
                <a:gd name="T52" fmla="*/ 163 w 453"/>
                <a:gd name="T53" fmla="*/ 88 h 755"/>
                <a:gd name="T54" fmla="*/ 125 w 453"/>
                <a:gd name="T55" fmla="*/ 116 h 755"/>
                <a:gd name="T56" fmla="*/ 96 w 453"/>
                <a:gd name="T57" fmla="*/ 155 h 755"/>
                <a:gd name="T58" fmla="*/ 76 w 453"/>
                <a:gd name="T59" fmla="*/ 184 h 755"/>
                <a:gd name="T60" fmla="*/ 48 w 453"/>
                <a:gd name="T61" fmla="*/ 222 h 755"/>
                <a:gd name="T62" fmla="*/ 28 w 453"/>
                <a:gd name="T63" fmla="*/ 261 h 755"/>
                <a:gd name="T64" fmla="*/ 18 w 453"/>
                <a:gd name="T65" fmla="*/ 309 h 755"/>
                <a:gd name="T66" fmla="*/ 9 w 453"/>
                <a:gd name="T67" fmla="*/ 348 h 755"/>
                <a:gd name="T68" fmla="*/ 0 w 453"/>
                <a:gd name="T69" fmla="*/ 396 h 755"/>
                <a:gd name="T70" fmla="*/ 0 w 453"/>
                <a:gd name="T71" fmla="*/ 445 h 755"/>
                <a:gd name="T72" fmla="*/ 18 w 453"/>
                <a:gd name="T73" fmla="*/ 493 h 755"/>
                <a:gd name="T74" fmla="*/ 37 w 453"/>
                <a:gd name="T75" fmla="*/ 541 h 755"/>
                <a:gd name="T76" fmla="*/ 67 w 453"/>
                <a:gd name="T77" fmla="*/ 590 h 755"/>
                <a:gd name="T78" fmla="*/ 86 w 453"/>
                <a:gd name="T79" fmla="*/ 647 h 755"/>
                <a:gd name="T80" fmla="*/ 125 w 453"/>
                <a:gd name="T81" fmla="*/ 667 h 755"/>
                <a:gd name="T82" fmla="*/ 173 w 453"/>
                <a:gd name="T83" fmla="*/ 696 h 755"/>
                <a:gd name="T84" fmla="*/ 212 w 453"/>
                <a:gd name="T85" fmla="*/ 725 h 755"/>
                <a:gd name="T86" fmla="*/ 251 w 453"/>
                <a:gd name="T87" fmla="*/ 755 h 755"/>
                <a:gd name="T88" fmla="*/ 269 w 453"/>
                <a:gd name="T89" fmla="*/ 744 h 755"/>
                <a:gd name="T90" fmla="*/ 299 w 453"/>
                <a:gd name="T91" fmla="*/ 744 h 755"/>
                <a:gd name="T92" fmla="*/ 327 w 453"/>
                <a:gd name="T93" fmla="*/ 744 h 755"/>
                <a:gd name="T94" fmla="*/ 347 w 453"/>
                <a:gd name="T95" fmla="*/ 735 h 755"/>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53"/>
                <a:gd name="T145" fmla="*/ 0 h 755"/>
                <a:gd name="T146" fmla="*/ 453 w 453"/>
                <a:gd name="T147" fmla="*/ 755 h 755"/>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53" h="755">
                  <a:moveTo>
                    <a:pt x="347" y="735"/>
                  </a:moveTo>
                  <a:lnTo>
                    <a:pt x="366" y="725"/>
                  </a:lnTo>
                  <a:lnTo>
                    <a:pt x="377" y="716"/>
                  </a:lnTo>
                  <a:lnTo>
                    <a:pt x="386" y="705"/>
                  </a:lnTo>
                  <a:lnTo>
                    <a:pt x="405" y="696"/>
                  </a:lnTo>
                  <a:lnTo>
                    <a:pt x="414" y="686"/>
                  </a:lnTo>
                  <a:lnTo>
                    <a:pt x="434" y="677"/>
                  </a:lnTo>
                  <a:lnTo>
                    <a:pt x="444" y="667"/>
                  </a:lnTo>
                  <a:lnTo>
                    <a:pt x="453" y="658"/>
                  </a:lnTo>
                  <a:lnTo>
                    <a:pt x="453" y="628"/>
                  </a:lnTo>
                  <a:lnTo>
                    <a:pt x="444" y="599"/>
                  </a:lnTo>
                  <a:lnTo>
                    <a:pt x="434" y="571"/>
                  </a:lnTo>
                  <a:lnTo>
                    <a:pt x="414" y="551"/>
                  </a:lnTo>
                  <a:lnTo>
                    <a:pt x="405" y="532"/>
                  </a:lnTo>
                  <a:lnTo>
                    <a:pt x="405" y="512"/>
                  </a:lnTo>
                  <a:lnTo>
                    <a:pt x="395" y="502"/>
                  </a:lnTo>
                  <a:lnTo>
                    <a:pt x="386" y="474"/>
                  </a:lnTo>
                  <a:lnTo>
                    <a:pt x="377" y="454"/>
                  </a:lnTo>
                  <a:lnTo>
                    <a:pt x="366" y="435"/>
                  </a:lnTo>
                  <a:lnTo>
                    <a:pt x="357" y="415"/>
                  </a:lnTo>
                  <a:lnTo>
                    <a:pt x="347" y="396"/>
                  </a:lnTo>
                  <a:lnTo>
                    <a:pt x="338" y="377"/>
                  </a:lnTo>
                  <a:lnTo>
                    <a:pt x="327" y="348"/>
                  </a:lnTo>
                  <a:lnTo>
                    <a:pt x="327" y="329"/>
                  </a:lnTo>
                  <a:lnTo>
                    <a:pt x="318" y="309"/>
                  </a:lnTo>
                  <a:lnTo>
                    <a:pt x="318" y="290"/>
                  </a:lnTo>
                  <a:lnTo>
                    <a:pt x="318" y="261"/>
                  </a:lnTo>
                  <a:lnTo>
                    <a:pt x="318" y="242"/>
                  </a:lnTo>
                  <a:lnTo>
                    <a:pt x="318" y="222"/>
                  </a:lnTo>
                  <a:lnTo>
                    <a:pt x="318" y="194"/>
                  </a:lnTo>
                  <a:lnTo>
                    <a:pt x="318" y="174"/>
                  </a:lnTo>
                  <a:lnTo>
                    <a:pt x="318" y="155"/>
                  </a:lnTo>
                  <a:lnTo>
                    <a:pt x="327" y="136"/>
                  </a:lnTo>
                  <a:lnTo>
                    <a:pt x="327" y="116"/>
                  </a:lnTo>
                  <a:lnTo>
                    <a:pt x="338" y="107"/>
                  </a:lnTo>
                  <a:lnTo>
                    <a:pt x="347" y="88"/>
                  </a:lnTo>
                  <a:lnTo>
                    <a:pt x="357" y="68"/>
                  </a:lnTo>
                  <a:lnTo>
                    <a:pt x="366" y="58"/>
                  </a:lnTo>
                  <a:lnTo>
                    <a:pt x="377" y="38"/>
                  </a:lnTo>
                  <a:lnTo>
                    <a:pt x="377" y="29"/>
                  </a:lnTo>
                  <a:lnTo>
                    <a:pt x="366" y="19"/>
                  </a:lnTo>
                  <a:lnTo>
                    <a:pt x="357" y="19"/>
                  </a:lnTo>
                  <a:lnTo>
                    <a:pt x="347" y="10"/>
                  </a:lnTo>
                  <a:lnTo>
                    <a:pt x="327" y="10"/>
                  </a:lnTo>
                  <a:lnTo>
                    <a:pt x="318" y="10"/>
                  </a:lnTo>
                  <a:lnTo>
                    <a:pt x="308" y="0"/>
                  </a:lnTo>
                  <a:lnTo>
                    <a:pt x="299" y="0"/>
                  </a:lnTo>
                  <a:lnTo>
                    <a:pt x="280" y="0"/>
                  </a:lnTo>
                  <a:lnTo>
                    <a:pt x="260" y="10"/>
                  </a:lnTo>
                  <a:lnTo>
                    <a:pt x="241" y="29"/>
                  </a:lnTo>
                  <a:lnTo>
                    <a:pt x="221" y="38"/>
                  </a:lnTo>
                  <a:lnTo>
                    <a:pt x="202" y="58"/>
                  </a:lnTo>
                  <a:lnTo>
                    <a:pt x="182" y="68"/>
                  </a:lnTo>
                  <a:lnTo>
                    <a:pt x="163" y="88"/>
                  </a:lnTo>
                  <a:lnTo>
                    <a:pt x="144" y="97"/>
                  </a:lnTo>
                  <a:lnTo>
                    <a:pt x="125" y="116"/>
                  </a:lnTo>
                  <a:lnTo>
                    <a:pt x="115" y="136"/>
                  </a:lnTo>
                  <a:lnTo>
                    <a:pt x="96" y="155"/>
                  </a:lnTo>
                  <a:lnTo>
                    <a:pt x="86" y="164"/>
                  </a:lnTo>
                  <a:lnTo>
                    <a:pt x="76" y="184"/>
                  </a:lnTo>
                  <a:lnTo>
                    <a:pt x="67" y="203"/>
                  </a:lnTo>
                  <a:lnTo>
                    <a:pt x="48" y="222"/>
                  </a:lnTo>
                  <a:lnTo>
                    <a:pt x="37" y="242"/>
                  </a:lnTo>
                  <a:lnTo>
                    <a:pt x="28" y="261"/>
                  </a:lnTo>
                  <a:lnTo>
                    <a:pt x="18" y="281"/>
                  </a:lnTo>
                  <a:lnTo>
                    <a:pt x="18" y="309"/>
                  </a:lnTo>
                  <a:lnTo>
                    <a:pt x="18" y="329"/>
                  </a:lnTo>
                  <a:lnTo>
                    <a:pt x="9" y="348"/>
                  </a:lnTo>
                  <a:lnTo>
                    <a:pt x="9" y="377"/>
                  </a:lnTo>
                  <a:lnTo>
                    <a:pt x="0" y="396"/>
                  </a:lnTo>
                  <a:lnTo>
                    <a:pt x="0" y="415"/>
                  </a:lnTo>
                  <a:lnTo>
                    <a:pt x="0" y="445"/>
                  </a:lnTo>
                  <a:lnTo>
                    <a:pt x="9" y="464"/>
                  </a:lnTo>
                  <a:lnTo>
                    <a:pt x="18" y="493"/>
                  </a:lnTo>
                  <a:lnTo>
                    <a:pt x="28" y="522"/>
                  </a:lnTo>
                  <a:lnTo>
                    <a:pt x="37" y="541"/>
                  </a:lnTo>
                  <a:lnTo>
                    <a:pt x="57" y="571"/>
                  </a:lnTo>
                  <a:lnTo>
                    <a:pt x="67" y="590"/>
                  </a:lnTo>
                  <a:lnTo>
                    <a:pt x="76" y="619"/>
                  </a:lnTo>
                  <a:lnTo>
                    <a:pt x="86" y="647"/>
                  </a:lnTo>
                  <a:lnTo>
                    <a:pt x="106" y="658"/>
                  </a:lnTo>
                  <a:lnTo>
                    <a:pt x="125" y="667"/>
                  </a:lnTo>
                  <a:lnTo>
                    <a:pt x="154" y="686"/>
                  </a:lnTo>
                  <a:lnTo>
                    <a:pt x="173" y="696"/>
                  </a:lnTo>
                  <a:lnTo>
                    <a:pt x="193" y="716"/>
                  </a:lnTo>
                  <a:lnTo>
                    <a:pt x="212" y="725"/>
                  </a:lnTo>
                  <a:lnTo>
                    <a:pt x="232" y="735"/>
                  </a:lnTo>
                  <a:lnTo>
                    <a:pt x="251" y="755"/>
                  </a:lnTo>
                  <a:lnTo>
                    <a:pt x="260" y="755"/>
                  </a:lnTo>
                  <a:lnTo>
                    <a:pt x="269" y="744"/>
                  </a:lnTo>
                  <a:lnTo>
                    <a:pt x="289" y="744"/>
                  </a:lnTo>
                  <a:lnTo>
                    <a:pt x="299" y="744"/>
                  </a:lnTo>
                  <a:lnTo>
                    <a:pt x="308" y="744"/>
                  </a:lnTo>
                  <a:lnTo>
                    <a:pt x="327" y="744"/>
                  </a:lnTo>
                  <a:lnTo>
                    <a:pt x="338" y="735"/>
                  </a:lnTo>
                  <a:lnTo>
                    <a:pt x="347" y="735"/>
                  </a:lnTo>
                  <a:close/>
                </a:path>
              </a:pathLst>
            </a:custGeom>
            <a:solidFill>
              <a:srgbClr val="E07038"/>
            </a:solidFill>
            <a:ln w="9525">
              <a:noFill/>
              <a:round/>
              <a:headEnd/>
              <a:tailEnd/>
            </a:ln>
          </p:spPr>
          <p:txBody>
            <a:bodyPr>
              <a:prstTxWarp prst="textNoShape">
                <a:avLst/>
              </a:prstTxWarp>
            </a:bodyPr>
            <a:lstStyle/>
            <a:p>
              <a:endParaRPr lang="en-US"/>
            </a:p>
          </p:txBody>
        </p:sp>
        <p:sp>
          <p:nvSpPr>
            <p:cNvPr id="63583" name="Freeform 417"/>
            <p:cNvSpPr>
              <a:spLocks/>
            </p:cNvSpPr>
            <p:nvPr/>
          </p:nvSpPr>
          <p:spPr bwMode="auto">
            <a:xfrm>
              <a:off x="1796" y="3930"/>
              <a:ext cx="49" cy="81"/>
            </a:xfrm>
            <a:custGeom>
              <a:avLst/>
              <a:gdLst>
                <a:gd name="T0" fmla="*/ 318 w 396"/>
                <a:gd name="T1" fmla="*/ 618 h 648"/>
                <a:gd name="T2" fmla="*/ 338 w 396"/>
                <a:gd name="T3" fmla="*/ 609 h 648"/>
                <a:gd name="T4" fmla="*/ 368 w 396"/>
                <a:gd name="T5" fmla="*/ 590 h 648"/>
                <a:gd name="T6" fmla="*/ 386 w 396"/>
                <a:gd name="T7" fmla="*/ 570 h 648"/>
                <a:gd name="T8" fmla="*/ 396 w 396"/>
                <a:gd name="T9" fmla="*/ 542 h 648"/>
                <a:gd name="T10" fmla="*/ 377 w 396"/>
                <a:gd name="T11" fmla="*/ 492 h 648"/>
                <a:gd name="T12" fmla="*/ 357 w 396"/>
                <a:gd name="T13" fmla="*/ 454 h 648"/>
                <a:gd name="T14" fmla="*/ 348 w 396"/>
                <a:gd name="T15" fmla="*/ 434 h 648"/>
                <a:gd name="T16" fmla="*/ 338 w 396"/>
                <a:gd name="T17" fmla="*/ 406 h 648"/>
                <a:gd name="T18" fmla="*/ 318 w 396"/>
                <a:gd name="T19" fmla="*/ 377 h 648"/>
                <a:gd name="T20" fmla="*/ 309 w 396"/>
                <a:gd name="T21" fmla="*/ 338 h 648"/>
                <a:gd name="T22" fmla="*/ 290 w 396"/>
                <a:gd name="T23" fmla="*/ 299 h 648"/>
                <a:gd name="T24" fmla="*/ 280 w 396"/>
                <a:gd name="T25" fmla="*/ 261 h 648"/>
                <a:gd name="T26" fmla="*/ 280 w 396"/>
                <a:gd name="T27" fmla="*/ 222 h 648"/>
                <a:gd name="T28" fmla="*/ 280 w 396"/>
                <a:gd name="T29" fmla="*/ 183 h 648"/>
                <a:gd name="T30" fmla="*/ 280 w 396"/>
                <a:gd name="T31" fmla="*/ 145 h 648"/>
                <a:gd name="T32" fmla="*/ 290 w 396"/>
                <a:gd name="T33" fmla="*/ 116 h 648"/>
                <a:gd name="T34" fmla="*/ 299 w 396"/>
                <a:gd name="T35" fmla="*/ 87 h 648"/>
                <a:gd name="T36" fmla="*/ 309 w 396"/>
                <a:gd name="T37" fmla="*/ 57 h 648"/>
                <a:gd name="T38" fmla="*/ 329 w 396"/>
                <a:gd name="T39" fmla="*/ 29 h 648"/>
                <a:gd name="T40" fmla="*/ 318 w 396"/>
                <a:gd name="T41" fmla="*/ 20 h 648"/>
                <a:gd name="T42" fmla="*/ 299 w 396"/>
                <a:gd name="T43" fmla="*/ 9 h 648"/>
                <a:gd name="T44" fmla="*/ 280 w 396"/>
                <a:gd name="T45" fmla="*/ 9 h 648"/>
                <a:gd name="T46" fmla="*/ 260 w 396"/>
                <a:gd name="T47" fmla="*/ 0 h 648"/>
                <a:gd name="T48" fmla="*/ 232 w 396"/>
                <a:gd name="T49" fmla="*/ 9 h 648"/>
                <a:gd name="T50" fmla="*/ 203 w 396"/>
                <a:gd name="T51" fmla="*/ 39 h 648"/>
                <a:gd name="T52" fmla="*/ 164 w 396"/>
                <a:gd name="T53" fmla="*/ 57 h 648"/>
                <a:gd name="T54" fmla="*/ 135 w 396"/>
                <a:gd name="T55" fmla="*/ 87 h 648"/>
                <a:gd name="T56" fmla="*/ 106 w 396"/>
                <a:gd name="T57" fmla="*/ 116 h 648"/>
                <a:gd name="T58" fmla="*/ 87 w 396"/>
                <a:gd name="T59" fmla="*/ 145 h 648"/>
                <a:gd name="T60" fmla="*/ 58 w 396"/>
                <a:gd name="T61" fmla="*/ 174 h 648"/>
                <a:gd name="T62" fmla="*/ 39 w 396"/>
                <a:gd name="T63" fmla="*/ 202 h 648"/>
                <a:gd name="T64" fmla="*/ 28 w 396"/>
                <a:gd name="T65" fmla="*/ 241 h 648"/>
                <a:gd name="T66" fmla="*/ 19 w 396"/>
                <a:gd name="T67" fmla="*/ 280 h 648"/>
                <a:gd name="T68" fmla="*/ 9 w 396"/>
                <a:gd name="T69" fmla="*/ 319 h 648"/>
                <a:gd name="T70" fmla="*/ 9 w 396"/>
                <a:gd name="T71" fmla="*/ 358 h 648"/>
                <a:gd name="T72" fmla="*/ 9 w 396"/>
                <a:gd name="T73" fmla="*/ 406 h 648"/>
                <a:gd name="T74" fmla="*/ 39 w 396"/>
                <a:gd name="T75" fmla="*/ 444 h 648"/>
                <a:gd name="T76" fmla="*/ 58 w 396"/>
                <a:gd name="T77" fmla="*/ 483 h 648"/>
                <a:gd name="T78" fmla="*/ 77 w 396"/>
                <a:gd name="T79" fmla="*/ 531 h 648"/>
                <a:gd name="T80" fmla="*/ 97 w 396"/>
                <a:gd name="T81" fmla="*/ 560 h 648"/>
                <a:gd name="T82" fmla="*/ 135 w 396"/>
                <a:gd name="T83" fmla="*/ 590 h 648"/>
                <a:gd name="T84" fmla="*/ 173 w 396"/>
                <a:gd name="T85" fmla="*/ 609 h 648"/>
                <a:gd name="T86" fmla="*/ 203 w 396"/>
                <a:gd name="T87" fmla="*/ 637 h 648"/>
                <a:gd name="T88" fmla="*/ 232 w 396"/>
                <a:gd name="T89" fmla="*/ 648 h 648"/>
                <a:gd name="T90" fmla="*/ 251 w 396"/>
                <a:gd name="T91" fmla="*/ 637 h 648"/>
                <a:gd name="T92" fmla="*/ 280 w 396"/>
                <a:gd name="T93" fmla="*/ 637 h 648"/>
                <a:gd name="T94" fmla="*/ 299 w 396"/>
                <a:gd name="T95" fmla="*/ 637 h 64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396"/>
                <a:gd name="T145" fmla="*/ 0 h 648"/>
                <a:gd name="T146" fmla="*/ 396 w 396"/>
                <a:gd name="T147" fmla="*/ 648 h 648"/>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396" h="648">
                  <a:moveTo>
                    <a:pt x="309" y="628"/>
                  </a:moveTo>
                  <a:lnTo>
                    <a:pt x="318" y="618"/>
                  </a:lnTo>
                  <a:lnTo>
                    <a:pt x="329" y="618"/>
                  </a:lnTo>
                  <a:lnTo>
                    <a:pt x="338" y="609"/>
                  </a:lnTo>
                  <a:lnTo>
                    <a:pt x="357" y="599"/>
                  </a:lnTo>
                  <a:lnTo>
                    <a:pt x="368" y="590"/>
                  </a:lnTo>
                  <a:lnTo>
                    <a:pt x="377" y="579"/>
                  </a:lnTo>
                  <a:lnTo>
                    <a:pt x="386" y="570"/>
                  </a:lnTo>
                  <a:lnTo>
                    <a:pt x="396" y="560"/>
                  </a:lnTo>
                  <a:lnTo>
                    <a:pt x="396" y="542"/>
                  </a:lnTo>
                  <a:lnTo>
                    <a:pt x="386" y="512"/>
                  </a:lnTo>
                  <a:lnTo>
                    <a:pt x="377" y="492"/>
                  </a:lnTo>
                  <a:lnTo>
                    <a:pt x="368" y="473"/>
                  </a:lnTo>
                  <a:lnTo>
                    <a:pt x="357" y="454"/>
                  </a:lnTo>
                  <a:lnTo>
                    <a:pt x="357" y="444"/>
                  </a:lnTo>
                  <a:lnTo>
                    <a:pt x="348" y="434"/>
                  </a:lnTo>
                  <a:lnTo>
                    <a:pt x="348" y="425"/>
                  </a:lnTo>
                  <a:lnTo>
                    <a:pt x="338" y="406"/>
                  </a:lnTo>
                  <a:lnTo>
                    <a:pt x="329" y="396"/>
                  </a:lnTo>
                  <a:lnTo>
                    <a:pt x="318" y="377"/>
                  </a:lnTo>
                  <a:lnTo>
                    <a:pt x="318" y="358"/>
                  </a:lnTo>
                  <a:lnTo>
                    <a:pt x="309" y="338"/>
                  </a:lnTo>
                  <a:lnTo>
                    <a:pt x="299" y="319"/>
                  </a:lnTo>
                  <a:lnTo>
                    <a:pt x="290" y="299"/>
                  </a:lnTo>
                  <a:lnTo>
                    <a:pt x="290" y="280"/>
                  </a:lnTo>
                  <a:lnTo>
                    <a:pt x="280" y="261"/>
                  </a:lnTo>
                  <a:lnTo>
                    <a:pt x="280" y="241"/>
                  </a:lnTo>
                  <a:lnTo>
                    <a:pt x="280" y="222"/>
                  </a:lnTo>
                  <a:lnTo>
                    <a:pt x="280" y="202"/>
                  </a:lnTo>
                  <a:lnTo>
                    <a:pt x="280" y="183"/>
                  </a:lnTo>
                  <a:lnTo>
                    <a:pt x="280" y="165"/>
                  </a:lnTo>
                  <a:lnTo>
                    <a:pt x="280" y="145"/>
                  </a:lnTo>
                  <a:lnTo>
                    <a:pt x="280" y="126"/>
                  </a:lnTo>
                  <a:lnTo>
                    <a:pt x="290" y="116"/>
                  </a:lnTo>
                  <a:lnTo>
                    <a:pt x="290" y="96"/>
                  </a:lnTo>
                  <a:lnTo>
                    <a:pt x="299" y="87"/>
                  </a:lnTo>
                  <a:lnTo>
                    <a:pt x="309" y="77"/>
                  </a:lnTo>
                  <a:lnTo>
                    <a:pt x="309" y="57"/>
                  </a:lnTo>
                  <a:lnTo>
                    <a:pt x="318" y="48"/>
                  </a:lnTo>
                  <a:lnTo>
                    <a:pt x="329" y="29"/>
                  </a:lnTo>
                  <a:lnTo>
                    <a:pt x="338" y="20"/>
                  </a:lnTo>
                  <a:lnTo>
                    <a:pt x="318" y="20"/>
                  </a:lnTo>
                  <a:lnTo>
                    <a:pt x="309" y="9"/>
                  </a:lnTo>
                  <a:lnTo>
                    <a:pt x="299" y="9"/>
                  </a:lnTo>
                  <a:lnTo>
                    <a:pt x="290" y="9"/>
                  </a:lnTo>
                  <a:lnTo>
                    <a:pt x="280" y="9"/>
                  </a:lnTo>
                  <a:lnTo>
                    <a:pt x="271" y="0"/>
                  </a:lnTo>
                  <a:lnTo>
                    <a:pt x="260" y="0"/>
                  </a:lnTo>
                  <a:lnTo>
                    <a:pt x="251" y="0"/>
                  </a:lnTo>
                  <a:lnTo>
                    <a:pt x="232" y="9"/>
                  </a:lnTo>
                  <a:lnTo>
                    <a:pt x="212" y="20"/>
                  </a:lnTo>
                  <a:lnTo>
                    <a:pt x="203" y="39"/>
                  </a:lnTo>
                  <a:lnTo>
                    <a:pt x="184" y="48"/>
                  </a:lnTo>
                  <a:lnTo>
                    <a:pt x="164" y="57"/>
                  </a:lnTo>
                  <a:lnTo>
                    <a:pt x="145" y="68"/>
                  </a:lnTo>
                  <a:lnTo>
                    <a:pt x="135" y="87"/>
                  </a:lnTo>
                  <a:lnTo>
                    <a:pt x="116" y="96"/>
                  </a:lnTo>
                  <a:lnTo>
                    <a:pt x="106" y="116"/>
                  </a:lnTo>
                  <a:lnTo>
                    <a:pt x="97" y="126"/>
                  </a:lnTo>
                  <a:lnTo>
                    <a:pt x="87" y="145"/>
                  </a:lnTo>
                  <a:lnTo>
                    <a:pt x="67" y="154"/>
                  </a:lnTo>
                  <a:lnTo>
                    <a:pt x="58" y="174"/>
                  </a:lnTo>
                  <a:lnTo>
                    <a:pt x="48" y="193"/>
                  </a:lnTo>
                  <a:lnTo>
                    <a:pt x="39" y="202"/>
                  </a:lnTo>
                  <a:lnTo>
                    <a:pt x="28" y="222"/>
                  </a:lnTo>
                  <a:lnTo>
                    <a:pt x="28" y="241"/>
                  </a:lnTo>
                  <a:lnTo>
                    <a:pt x="19" y="261"/>
                  </a:lnTo>
                  <a:lnTo>
                    <a:pt x="19" y="280"/>
                  </a:lnTo>
                  <a:lnTo>
                    <a:pt x="19" y="299"/>
                  </a:lnTo>
                  <a:lnTo>
                    <a:pt x="9" y="319"/>
                  </a:lnTo>
                  <a:lnTo>
                    <a:pt x="9" y="338"/>
                  </a:lnTo>
                  <a:lnTo>
                    <a:pt x="9" y="358"/>
                  </a:lnTo>
                  <a:lnTo>
                    <a:pt x="0" y="377"/>
                  </a:lnTo>
                  <a:lnTo>
                    <a:pt x="9" y="406"/>
                  </a:lnTo>
                  <a:lnTo>
                    <a:pt x="19" y="425"/>
                  </a:lnTo>
                  <a:lnTo>
                    <a:pt x="39" y="444"/>
                  </a:lnTo>
                  <a:lnTo>
                    <a:pt x="48" y="464"/>
                  </a:lnTo>
                  <a:lnTo>
                    <a:pt x="58" y="483"/>
                  </a:lnTo>
                  <a:lnTo>
                    <a:pt x="67" y="512"/>
                  </a:lnTo>
                  <a:lnTo>
                    <a:pt x="77" y="531"/>
                  </a:lnTo>
                  <a:lnTo>
                    <a:pt x="87" y="551"/>
                  </a:lnTo>
                  <a:lnTo>
                    <a:pt x="97" y="560"/>
                  </a:lnTo>
                  <a:lnTo>
                    <a:pt x="116" y="579"/>
                  </a:lnTo>
                  <a:lnTo>
                    <a:pt x="135" y="590"/>
                  </a:lnTo>
                  <a:lnTo>
                    <a:pt x="154" y="599"/>
                  </a:lnTo>
                  <a:lnTo>
                    <a:pt x="173" y="609"/>
                  </a:lnTo>
                  <a:lnTo>
                    <a:pt x="184" y="618"/>
                  </a:lnTo>
                  <a:lnTo>
                    <a:pt x="203" y="637"/>
                  </a:lnTo>
                  <a:lnTo>
                    <a:pt x="223" y="648"/>
                  </a:lnTo>
                  <a:lnTo>
                    <a:pt x="232" y="648"/>
                  </a:lnTo>
                  <a:lnTo>
                    <a:pt x="242" y="637"/>
                  </a:lnTo>
                  <a:lnTo>
                    <a:pt x="251" y="637"/>
                  </a:lnTo>
                  <a:lnTo>
                    <a:pt x="260" y="637"/>
                  </a:lnTo>
                  <a:lnTo>
                    <a:pt x="280" y="637"/>
                  </a:lnTo>
                  <a:lnTo>
                    <a:pt x="290" y="637"/>
                  </a:lnTo>
                  <a:lnTo>
                    <a:pt x="299" y="637"/>
                  </a:lnTo>
                  <a:lnTo>
                    <a:pt x="309" y="628"/>
                  </a:lnTo>
                  <a:close/>
                </a:path>
              </a:pathLst>
            </a:custGeom>
            <a:solidFill>
              <a:srgbClr val="E07038"/>
            </a:solidFill>
            <a:ln w="9525">
              <a:noFill/>
              <a:round/>
              <a:headEnd/>
              <a:tailEnd/>
            </a:ln>
          </p:spPr>
          <p:txBody>
            <a:bodyPr>
              <a:prstTxWarp prst="textNoShape">
                <a:avLst/>
              </a:prstTxWarp>
            </a:bodyPr>
            <a:lstStyle/>
            <a:p>
              <a:endParaRPr lang="en-US"/>
            </a:p>
          </p:txBody>
        </p:sp>
        <p:sp>
          <p:nvSpPr>
            <p:cNvPr id="63584" name="Freeform 418"/>
            <p:cNvSpPr>
              <a:spLocks/>
            </p:cNvSpPr>
            <p:nvPr/>
          </p:nvSpPr>
          <p:spPr bwMode="auto">
            <a:xfrm>
              <a:off x="1798" y="3938"/>
              <a:ext cx="41" cy="68"/>
            </a:xfrm>
            <a:custGeom>
              <a:avLst/>
              <a:gdLst>
                <a:gd name="T0" fmla="*/ 271 w 329"/>
                <a:gd name="T1" fmla="*/ 522 h 541"/>
                <a:gd name="T2" fmla="*/ 280 w 329"/>
                <a:gd name="T3" fmla="*/ 502 h 541"/>
                <a:gd name="T4" fmla="*/ 299 w 329"/>
                <a:gd name="T5" fmla="*/ 492 h 541"/>
                <a:gd name="T6" fmla="*/ 319 w 329"/>
                <a:gd name="T7" fmla="*/ 483 h 541"/>
                <a:gd name="T8" fmla="*/ 329 w 329"/>
                <a:gd name="T9" fmla="*/ 454 h 541"/>
                <a:gd name="T10" fmla="*/ 310 w 329"/>
                <a:gd name="T11" fmla="*/ 415 h 541"/>
                <a:gd name="T12" fmla="*/ 299 w 329"/>
                <a:gd name="T13" fmla="*/ 376 h 541"/>
                <a:gd name="T14" fmla="*/ 290 w 329"/>
                <a:gd name="T15" fmla="*/ 357 h 541"/>
                <a:gd name="T16" fmla="*/ 271 w 329"/>
                <a:gd name="T17" fmla="*/ 328 h 541"/>
                <a:gd name="T18" fmla="*/ 261 w 329"/>
                <a:gd name="T19" fmla="*/ 299 h 541"/>
                <a:gd name="T20" fmla="*/ 252 w 329"/>
                <a:gd name="T21" fmla="*/ 270 h 541"/>
                <a:gd name="T22" fmla="*/ 232 w 329"/>
                <a:gd name="T23" fmla="*/ 231 h 541"/>
                <a:gd name="T24" fmla="*/ 232 w 329"/>
                <a:gd name="T25" fmla="*/ 203 h 541"/>
                <a:gd name="T26" fmla="*/ 232 w 329"/>
                <a:gd name="T27" fmla="*/ 173 h 541"/>
                <a:gd name="T28" fmla="*/ 232 w 329"/>
                <a:gd name="T29" fmla="*/ 134 h 541"/>
                <a:gd name="T30" fmla="*/ 232 w 329"/>
                <a:gd name="T31" fmla="*/ 106 h 541"/>
                <a:gd name="T32" fmla="*/ 241 w 329"/>
                <a:gd name="T33" fmla="*/ 86 h 541"/>
                <a:gd name="T34" fmla="*/ 252 w 329"/>
                <a:gd name="T35" fmla="*/ 58 h 541"/>
                <a:gd name="T36" fmla="*/ 271 w 329"/>
                <a:gd name="T37" fmla="*/ 38 h 541"/>
                <a:gd name="T38" fmla="*/ 280 w 329"/>
                <a:gd name="T39" fmla="*/ 19 h 541"/>
                <a:gd name="T40" fmla="*/ 261 w 329"/>
                <a:gd name="T41" fmla="*/ 9 h 541"/>
                <a:gd name="T42" fmla="*/ 241 w 329"/>
                <a:gd name="T43" fmla="*/ 9 h 541"/>
                <a:gd name="T44" fmla="*/ 223 w 329"/>
                <a:gd name="T45" fmla="*/ 0 h 541"/>
                <a:gd name="T46" fmla="*/ 193 w 329"/>
                <a:gd name="T47" fmla="*/ 9 h 541"/>
                <a:gd name="T48" fmla="*/ 165 w 329"/>
                <a:gd name="T49" fmla="*/ 28 h 541"/>
                <a:gd name="T50" fmla="*/ 135 w 329"/>
                <a:gd name="T51" fmla="*/ 48 h 541"/>
                <a:gd name="T52" fmla="*/ 106 w 329"/>
                <a:gd name="T53" fmla="*/ 67 h 541"/>
                <a:gd name="T54" fmla="*/ 87 w 329"/>
                <a:gd name="T55" fmla="*/ 97 h 541"/>
                <a:gd name="T56" fmla="*/ 68 w 329"/>
                <a:gd name="T57" fmla="*/ 115 h 541"/>
                <a:gd name="T58" fmla="*/ 48 w 329"/>
                <a:gd name="T59" fmla="*/ 145 h 541"/>
                <a:gd name="T60" fmla="*/ 29 w 329"/>
                <a:gd name="T61" fmla="*/ 173 h 541"/>
                <a:gd name="T62" fmla="*/ 20 w 329"/>
                <a:gd name="T63" fmla="*/ 203 h 541"/>
                <a:gd name="T64" fmla="*/ 20 w 329"/>
                <a:gd name="T65" fmla="*/ 231 h 541"/>
                <a:gd name="T66" fmla="*/ 9 w 329"/>
                <a:gd name="T67" fmla="*/ 270 h 541"/>
                <a:gd name="T68" fmla="*/ 0 w 329"/>
                <a:gd name="T69" fmla="*/ 299 h 541"/>
                <a:gd name="T70" fmla="*/ 9 w 329"/>
                <a:gd name="T71" fmla="*/ 338 h 541"/>
                <a:gd name="T72" fmla="*/ 29 w 329"/>
                <a:gd name="T73" fmla="*/ 366 h 541"/>
                <a:gd name="T74" fmla="*/ 39 w 329"/>
                <a:gd name="T75" fmla="*/ 405 h 541"/>
                <a:gd name="T76" fmla="*/ 58 w 329"/>
                <a:gd name="T77" fmla="*/ 444 h 541"/>
                <a:gd name="T78" fmla="*/ 87 w 329"/>
                <a:gd name="T79" fmla="*/ 474 h 541"/>
                <a:gd name="T80" fmla="*/ 116 w 329"/>
                <a:gd name="T81" fmla="*/ 492 h 541"/>
                <a:gd name="T82" fmla="*/ 135 w 329"/>
                <a:gd name="T83" fmla="*/ 511 h 541"/>
                <a:gd name="T84" fmla="*/ 165 w 329"/>
                <a:gd name="T85" fmla="*/ 531 h 541"/>
                <a:gd name="T86" fmla="*/ 193 w 329"/>
                <a:gd name="T87" fmla="*/ 541 h 541"/>
                <a:gd name="T88" fmla="*/ 213 w 329"/>
                <a:gd name="T89" fmla="*/ 531 h 541"/>
                <a:gd name="T90" fmla="*/ 232 w 329"/>
                <a:gd name="T91" fmla="*/ 531 h 541"/>
                <a:gd name="T92" fmla="*/ 252 w 329"/>
                <a:gd name="T93" fmla="*/ 531 h 541"/>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29"/>
                <a:gd name="T142" fmla="*/ 0 h 541"/>
                <a:gd name="T143" fmla="*/ 329 w 329"/>
                <a:gd name="T144" fmla="*/ 541 h 541"/>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29" h="541">
                  <a:moveTo>
                    <a:pt x="261" y="531"/>
                  </a:moveTo>
                  <a:lnTo>
                    <a:pt x="271" y="522"/>
                  </a:lnTo>
                  <a:lnTo>
                    <a:pt x="271" y="511"/>
                  </a:lnTo>
                  <a:lnTo>
                    <a:pt x="280" y="502"/>
                  </a:lnTo>
                  <a:lnTo>
                    <a:pt x="290" y="502"/>
                  </a:lnTo>
                  <a:lnTo>
                    <a:pt x="299" y="492"/>
                  </a:lnTo>
                  <a:lnTo>
                    <a:pt x="310" y="483"/>
                  </a:lnTo>
                  <a:lnTo>
                    <a:pt x="319" y="483"/>
                  </a:lnTo>
                  <a:lnTo>
                    <a:pt x="329" y="474"/>
                  </a:lnTo>
                  <a:lnTo>
                    <a:pt x="329" y="454"/>
                  </a:lnTo>
                  <a:lnTo>
                    <a:pt x="319" y="435"/>
                  </a:lnTo>
                  <a:lnTo>
                    <a:pt x="310" y="415"/>
                  </a:lnTo>
                  <a:lnTo>
                    <a:pt x="310" y="396"/>
                  </a:lnTo>
                  <a:lnTo>
                    <a:pt x="299" y="376"/>
                  </a:lnTo>
                  <a:lnTo>
                    <a:pt x="290" y="366"/>
                  </a:lnTo>
                  <a:lnTo>
                    <a:pt x="290" y="357"/>
                  </a:lnTo>
                  <a:lnTo>
                    <a:pt x="280" y="338"/>
                  </a:lnTo>
                  <a:lnTo>
                    <a:pt x="271" y="328"/>
                  </a:lnTo>
                  <a:lnTo>
                    <a:pt x="271" y="309"/>
                  </a:lnTo>
                  <a:lnTo>
                    <a:pt x="261" y="299"/>
                  </a:lnTo>
                  <a:lnTo>
                    <a:pt x="252" y="279"/>
                  </a:lnTo>
                  <a:lnTo>
                    <a:pt x="252" y="270"/>
                  </a:lnTo>
                  <a:lnTo>
                    <a:pt x="241" y="251"/>
                  </a:lnTo>
                  <a:lnTo>
                    <a:pt x="232" y="231"/>
                  </a:lnTo>
                  <a:lnTo>
                    <a:pt x="232" y="222"/>
                  </a:lnTo>
                  <a:lnTo>
                    <a:pt x="232" y="203"/>
                  </a:lnTo>
                  <a:lnTo>
                    <a:pt x="232" y="183"/>
                  </a:lnTo>
                  <a:lnTo>
                    <a:pt x="232" y="173"/>
                  </a:lnTo>
                  <a:lnTo>
                    <a:pt x="232" y="154"/>
                  </a:lnTo>
                  <a:lnTo>
                    <a:pt x="232" y="134"/>
                  </a:lnTo>
                  <a:lnTo>
                    <a:pt x="232" y="125"/>
                  </a:lnTo>
                  <a:lnTo>
                    <a:pt x="232" y="106"/>
                  </a:lnTo>
                  <a:lnTo>
                    <a:pt x="241" y="97"/>
                  </a:lnTo>
                  <a:lnTo>
                    <a:pt x="241" y="86"/>
                  </a:lnTo>
                  <a:lnTo>
                    <a:pt x="252" y="67"/>
                  </a:lnTo>
                  <a:lnTo>
                    <a:pt x="252" y="58"/>
                  </a:lnTo>
                  <a:lnTo>
                    <a:pt x="261" y="48"/>
                  </a:lnTo>
                  <a:lnTo>
                    <a:pt x="271" y="38"/>
                  </a:lnTo>
                  <a:lnTo>
                    <a:pt x="271" y="28"/>
                  </a:lnTo>
                  <a:lnTo>
                    <a:pt x="280" y="19"/>
                  </a:lnTo>
                  <a:lnTo>
                    <a:pt x="271" y="9"/>
                  </a:lnTo>
                  <a:lnTo>
                    <a:pt x="261" y="9"/>
                  </a:lnTo>
                  <a:lnTo>
                    <a:pt x="252" y="9"/>
                  </a:lnTo>
                  <a:lnTo>
                    <a:pt x="241" y="9"/>
                  </a:lnTo>
                  <a:lnTo>
                    <a:pt x="232" y="0"/>
                  </a:lnTo>
                  <a:lnTo>
                    <a:pt x="223" y="0"/>
                  </a:lnTo>
                  <a:lnTo>
                    <a:pt x="213" y="0"/>
                  </a:lnTo>
                  <a:lnTo>
                    <a:pt x="193" y="9"/>
                  </a:lnTo>
                  <a:lnTo>
                    <a:pt x="184" y="19"/>
                  </a:lnTo>
                  <a:lnTo>
                    <a:pt x="165" y="28"/>
                  </a:lnTo>
                  <a:lnTo>
                    <a:pt x="154" y="38"/>
                  </a:lnTo>
                  <a:lnTo>
                    <a:pt x="135" y="48"/>
                  </a:lnTo>
                  <a:lnTo>
                    <a:pt x="126" y="58"/>
                  </a:lnTo>
                  <a:lnTo>
                    <a:pt x="106" y="67"/>
                  </a:lnTo>
                  <a:lnTo>
                    <a:pt x="97" y="77"/>
                  </a:lnTo>
                  <a:lnTo>
                    <a:pt x="87" y="97"/>
                  </a:lnTo>
                  <a:lnTo>
                    <a:pt x="78" y="106"/>
                  </a:lnTo>
                  <a:lnTo>
                    <a:pt x="68" y="115"/>
                  </a:lnTo>
                  <a:lnTo>
                    <a:pt x="58" y="134"/>
                  </a:lnTo>
                  <a:lnTo>
                    <a:pt x="48" y="145"/>
                  </a:lnTo>
                  <a:lnTo>
                    <a:pt x="39" y="154"/>
                  </a:lnTo>
                  <a:lnTo>
                    <a:pt x="29" y="173"/>
                  </a:lnTo>
                  <a:lnTo>
                    <a:pt x="20" y="183"/>
                  </a:lnTo>
                  <a:lnTo>
                    <a:pt x="20" y="203"/>
                  </a:lnTo>
                  <a:lnTo>
                    <a:pt x="20" y="222"/>
                  </a:lnTo>
                  <a:lnTo>
                    <a:pt x="20" y="231"/>
                  </a:lnTo>
                  <a:lnTo>
                    <a:pt x="9" y="251"/>
                  </a:lnTo>
                  <a:lnTo>
                    <a:pt x="9" y="270"/>
                  </a:lnTo>
                  <a:lnTo>
                    <a:pt x="9" y="279"/>
                  </a:lnTo>
                  <a:lnTo>
                    <a:pt x="0" y="299"/>
                  </a:lnTo>
                  <a:lnTo>
                    <a:pt x="0" y="318"/>
                  </a:lnTo>
                  <a:lnTo>
                    <a:pt x="9" y="338"/>
                  </a:lnTo>
                  <a:lnTo>
                    <a:pt x="20" y="357"/>
                  </a:lnTo>
                  <a:lnTo>
                    <a:pt x="29" y="366"/>
                  </a:lnTo>
                  <a:lnTo>
                    <a:pt x="39" y="386"/>
                  </a:lnTo>
                  <a:lnTo>
                    <a:pt x="39" y="405"/>
                  </a:lnTo>
                  <a:lnTo>
                    <a:pt x="48" y="424"/>
                  </a:lnTo>
                  <a:lnTo>
                    <a:pt x="58" y="444"/>
                  </a:lnTo>
                  <a:lnTo>
                    <a:pt x="68" y="463"/>
                  </a:lnTo>
                  <a:lnTo>
                    <a:pt x="87" y="474"/>
                  </a:lnTo>
                  <a:lnTo>
                    <a:pt x="97" y="483"/>
                  </a:lnTo>
                  <a:lnTo>
                    <a:pt x="116" y="492"/>
                  </a:lnTo>
                  <a:lnTo>
                    <a:pt x="126" y="502"/>
                  </a:lnTo>
                  <a:lnTo>
                    <a:pt x="135" y="511"/>
                  </a:lnTo>
                  <a:lnTo>
                    <a:pt x="154" y="522"/>
                  </a:lnTo>
                  <a:lnTo>
                    <a:pt x="165" y="531"/>
                  </a:lnTo>
                  <a:lnTo>
                    <a:pt x="184" y="541"/>
                  </a:lnTo>
                  <a:lnTo>
                    <a:pt x="193" y="541"/>
                  </a:lnTo>
                  <a:lnTo>
                    <a:pt x="204" y="531"/>
                  </a:lnTo>
                  <a:lnTo>
                    <a:pt x="213" y="531"/>
                  </a:lnTo>
                  <a:lnTo>
                    <a:pt x="223" y="531"/>
                  </a:lnTo>
                  <a:lnTo>
                    <a:pt x="232" y="531"/>
                  </a:lnTo>
                  <a:lnTo>
                    <a:pt x="241" y="531"/>
                  </a:lnTo>
                  <a:lnTo>
                    <a:pt x="252" y="531"/>
                  </a:lnTo>
                  <a:lnTo>
                    <a:pt x="261" y="531"/>
                  </a:lnTo>
                  <a:close/>
                </a:path>
              </a:pathLst>
            </a:custGeom>
            <a:solidFill>
              <a:srgbClr val="E07038"/>
            </a:solidFill>
            <a:ln w="9525">
              <a:noFill/>
              <a:round/>
              <a:headEnd/>
              <a:tailEnd/>
            </a:ln>
          </p:spPr>
          <p:txBody>
            <a:bodyPr>
              <a:prstTxWarp prst="textNoShape">
                <a:avLst/>
              </a:prstTxWarp>
            </a:bodyPr>
            <a:lstStyle/>
            <a:p>
              <a:endParaRPr lang="en-US"/>
            </a:p>
          </p:txBody>
        </p:sp>
        <p:sp>
          <p:nvSpPr>
            <p:cNvPr id="63585" name="Freeform 419"/>
            <p:cNvSpPr>
              <a:spLocks/>
            </p:cNvSpPr>
            <p:nvPr/>
          </p:nvSpPr>
          <p:spPr bwMode="auto">
            <a:xfrm>
              <a:off x="1800" y="3945"/>
              <a:ext cx="33" cy="56"/>
            </a:xfrm>
            <a:custGeom>
              <a:avLst/>
              <a:gdLst>
                <a:gd name="T0" fmla="*/ 212 w 260"/>
                <a:gd name="T1" fmla="*/ 425 h 444"/>
                <a:gd name="T2" fmla="*/ 221 w 260"/>
                <a:gd name="T3" fmla="*/ 416 h 444"/>
                <a:gd name="T4" fmla="*/ 241 w 260"/>
                <a:gd name="T5" fmla="*/ 405 h 444"/>
                <a:gd name="T6" fmla="*/ 260 w 260"/>
                <a:gd name="T7" fmla="*/ 396 h 444"/>
                <a:gd name="T8" fmla="*/ 260 w 260"/>
                <a:gd name="T9" fmla="*/ 366 h 444"/>
                <a:gd name="T10" fmla="*/ 251 w 260"/>
                <a:gd name="T11" fmla="*/ 338 h 444"/>
                <a:gd name="T12" fmla="*/ 241 w 260"/>
                <a:gd name="T13" fmla="*/ 308 h 444"/>
                <a:gd name="T14" fmla="*/ 221 w 260"/>
                <a:gd name="T15" fmla="*/ 280 h 444"/>
                <a:gd name="T16" fmla="*/ 212 w 260"/>
                <a:gd name="T17" fmla="*/ 260 h 444"/>
                <a:gd name="T18" fmla="*/ 203 w 260"/>
                <a:gd name="T19" fmla="*/ 232 h 444"/>
                <a:gd name="T20" fmla="*/ 193 w 260"/>
                <a:gd name="T21" fmla="*/ 212 h 444"/>
                <a:gd name="T22" fmla="*/ 184 w 260"/>
                <a:gd name="T23" fmla="*/ 183 h 444"/>
                <a:gd name="T24" fmla="*/ 184 w 260"/>
                <a:gd name="T25" fmla="*/ 154 h 444"/>
                <a:gd name="T26" fmla="*/ 184 w 260"/>
                <a:gd name="T27" fmla="*/ 135 h 444"/>
                <a:gd name="T28" fmla="*/ 184 w 260"/>
                <a:gd name="T29" fmla="*/ 106 h 444"/>
                <a:gd name="T30" fmla="*/ 193 w 260"/>
                <a:gd name="T31" fmla="*/ 87 h 444"/>
                <a:gd name="T32" fmla="*/ 193 w 260"/>
                <a:gd name="T33" fmla="*/ 67 h 444"/>
                <a:gd name="T34" fmla="*/ 203 w 260"/>
                <a:gd name="T35" fmla="*/ 48 h 444"/>
                <a:gd name="T36" fmla="*/ 212 w 260"/>
                <a:gd name="T37" fmla="*/ 28 h 444"/>
                <a:gd name="T38" fmla="*/ 212 w 260"/>
                <a:gd name="T39" fmla="*/ 19 h 444"/>
                <a:gd name="T40" fmla="*/ 203 w 260"/>
                <a:gd name="T41" fmla="*/ 9 h 444"/>
                <a:gd name="T42" fmla="*/ 184 w 260"/>
                <a:gd name="T43" fmla="*/ 9 h 444"/>
                <a:gd name="T44" fmla="*/ 164 w 260"/>
                <a:gd name="T45" fmla="*/ 0 h 444"/>
                <a:gd name="T46" fmla="*/ 145 w 260"/>
                <a:gd name="T47" fmla="*/ 19 h 444"/>
                <a:gd name="T48" fmla="*/ 115 w 260"/>
                <a:gd name="T49" fmla="*/ 39 h 444"/>
                <a:gd name="T50" fmla="*/ 96 w 260"/>
                <a:gd name="T51" fmla="*/ 57 h 444"/>
                <a:gd name="T52" fmla="*/ 77 w 260"/>
                <a:gd name="T53" fmla="*/ 67 h 444"/>
                <a:gd name="T54" fmla="*/ 58 w 260"/>
                <a:gd name="T55" fmla="*/ 96 h 444"/>
                <a:gd name="T56" fmla="*/ 48 w 260"/>
                <a:gd name="T57" fmla="*/ 115 h 444"/>
                <a:gd name="T58" fmla="*/ 28 w 260"/>
                <a:gd name="T59" fmla="*/ 135 h 444"/>
                <a:gd name="T60" fmla="*/ 19 w 260"/>
                <a:gd name="T61" fmla="*/ 154 h 444"/>
                <a:gd name="T62" fmla="*/ 9 w 260"/>
                <a:gd name="T63" fmla="*/ 183 h 444"/>
                <a:gd name="T64" fmla="*/ 9 w 260"/>
                <a:gd name="T65" fmla="*/ 212 h 444"/>
                <a:gd name="T66" fmla="*/ 0 w 260"/>
                <a:gd name="T67" fmla="*/ 232 h 444"/>
                <a:gd name="T68" fmla="*/ 0 w 260"/>
                <a:gd name="T69" fmla="*/ 260 h 444"/>
                <a:gd name="T70" fmla="*/ 9 w 260"/>
                <a:gd name="T71" fmla="*/ 290 h 444"/>
                <a:gd name="T72" fmla="*/ 28 w 260"/>
                <a:gd name="T73" fmla="*/ 318 h 444"/>
                <a:gd name="T74" fmla="*/ 38 w 260"/>
                <a:gd name="T75" fmla="*/ 347 h 444"/>
                <a:gd name="T76" fmla="*/ 48 w 260"/>
                <a:gd name="T77" fmla="*/ 377 h 444"/>
                <a:gd name="T78" fmla="*/ 77 w 260"/>
                <a:gd name="T79" fmla="*/ 396 h 444"/>
                <a:gd name="T80" fmla="*/ 96 w 260"/>
                <a:gd name="T81" fmla="*/ 416 h 444"/>
                <a:gd name="T82" fmla="*/ 125 w 260"/>
                <a:gd name="T83" fmla="*/ 425 h 444"/>
                <a:gd name="T84" fmla="*/ 145 w 260"/>
                <a:gd name="T85" fmla="*/ 444 h 444"/>
                <a:gd name="T86" fmla="*/ 164 w 260"/>
                <a:gd name="T87" fmla="*/ 444 h 444"/>
                <a:gd name="T88" fmla="*/ 173 w 260"/>
                <a:gd name="T89" fmla="*/ 434 h 444"/>
                <a:gd name="T90" fmla="*/ 193 w 260"/>
                <a:gd name="T91" fmla="*/ 434 h 444"/>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260"/>
                <a:gd name="T139" fmla="*/ 0 h 444"/>
                <a:gd name="T140" fmla="*/ 260 w 260"/>
                <a:gd name="T141" fmla="*/ 444 h 444"/>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260" h="444">
                  <a:moveTo>
                    <a:pt x="203" y="434"/>
                  </a:moveTo>
                  <a:lnTo>
                    <a:pt x="212" y="425"/>
                  </a:lnTo>
                  <a:lnTo>
                    <a:pt x="221" y="425"/>
                  </a:lnTo>
                  <a:lnTo>
                    <a:pt x="221" y="416"/>
                  </a:lnTo>
                  <a:lnTo>
                    <a:pt x="232" y="405"/>
                  </a:lnTo>
                  <a:lnTo>
                    <a:pt x="241" y="405"/>
                  </a:lnTo>
                  <a:lnTo>
                    <a:pt x="251" y="396"/>
                  </a:lnTo>
                  <a:lnTo>
                    <a:pt x="260" y="396"/>
                  </a:lnTo>
                  <a:lnTo>
                    <a:pt x="260" y="386"/>
                  </a:lnTo>
                  <a:lnTo>
                    <a:pt x="260" y="366"/>
                  </a:lnTo>
                  <a:lnTo>
                    <a:pt x="251" y="357"/>
                  </a:lnTo>
                  <a:lnTo>
                    <a:pt x="251" y="338"/>
                  </a:lnTo>
                  <a:lnTo>
                    <a:pt x="241" y="328"/>
                  </a:lnTo>
                  <a:lnTo>
                    <a:pt x="241" y="308"/>
                  </a:lnTo>
                  <a:lnTo>
                    <a:pt x="232" y="299"/>
                  </a:lnTo>
                  <a:lnTo>
                    <a:pt x="221" y="280"/>
                  </a:lnTo>
                  <a:lnTo>
                    <a:pt x="221" y="270"/>
                  </a:lnTo>
                  <a:lnTo>
                    <a:pt x="212" y="260"/>
                  </a:lnTo>
                  <a:lnTo>
                    <a:pt x="212" y="251"/>
                  </a:lnTo>
                  <a:lnTo>
                    <a:pt x="203" y="232"/>
                  </a:lnTo>
                  <a:lnTo>
                    <a:pt x="203" y="221"/>
                  </a:lnTo>
                  <a:lnTo>
                    <a:pt x="193" y="212"/>
                  </a:lnTo>
                  <a:lnTo>
                    <a:pt x="184" y="202"/>
                  </a:lnTo>
                  <a:lnTo>
                    <a:pt x="184" y="183"/>
                  </a:lnTo>
                  <a:lnTo>
                    <a:pt x="184" y="173"/>
                  </a:lnTo>
                  <a:lnTo>
                    <a:pt x="184" y="154"/>
                  </a:lnTo>
                  <a:lnTo>
                    <a:pt x="184" y="145"/>
                  </a:lnTo>
                  <a:lnTo>
                    <a:pt x="184" y="135"/>
                  </a:lnTo>
                  <a:lnTo>
                    <a:pt x="184" y="115"/>
                  </a:lnTo>
                  <a:lnTo>
                    <a:pt x="184" y="106"/>
                  </a:lnTo>
                  <a:lnTo>
                    <a:pt x="184" y="96"/>
                  </a:lnTo>
                  <a:lnTo>
                    <a:pt x="193" y="87"/>
                  </a:lnTo>
                  <a:lnTo>
                    <a:pt x="193" y="76"/>
                  </a:lnTo>
                  <a:lnTo>
                    <a:pt x="193" y="67"/>
                  </a:lnTo>
                  <a:lnTo>
                    <a:pt x="203" y="57"/>
                  </a:lnTo>
                  <a:lnTo>
                    <a:pt x="203" y="48"/>
                  </a:lnTo>
                  <a:lnTo>
                    <a:pt x="212" y="39"/>
                  </a:lnTo>
                  <a:lnTo>
                    <a:pt x="212" y="28"/>
                  </a:lnTo>
                  <a:lnTo>
                    <a:pt x="221" y="19"/>
                  </a:lnTo>
                  <a:lnTo>
                    <a:pt x="212" y="19"/>
                  </a:lnTo>
                  <a:lnTo>
                    <a:pt x="203" y="19"/>
                  </a:lnTo>
                  <a:lnTo>
                    <a:pt x="203" y="9"/>
                  </a:lnTo>
                  <a:lnTo>
                    <a:pt x="193" y="9"/>
                  </a:lnTo>
                  <a:lnTo>
                    <a:pt x="184" y="9"/>
                  </a:lnTo>
                  <a:lnTo>
                    <a:pt x="173" y="9"/>
                  </a:lnTo>
                  <a:lnTo>
                    <a:pt x="164" y="0"/>
                  </a:lnTo>
                  <a:lnTo>
                    <a:pt x="154" y="9"/>
                  </a:lnTo>
                  <a:lnTo>
                    <a:pt x="145" y="19"/>
                  </a:lnTo>
                  <a:lnTo>
                    <a:pt x="134" y="28"/>
                  </a:lnTo>
                  <a:lnTo>
                    <a:pt x="115" y="39"/>
                  </a:lnTo>
                  <a:lnTo>
                    <a:pt x="106" y="48"/>
                  </a:lnTo>
                  <a:lnTo>
                    <a:pt x="96" y="57"/>
                  </a:lnTo>
                  <a:lnTo>
                    <a:pt x="86" y="67"/>
                  </a:lnTo>
                  <a:lnTo>
                    <a:pt x="77" y="67"/>
                  </a:lnTo>
                  <a:lnTo>
                    <a:pt x="67" y="87"/>
                  </a:lnTo>
                  <a:lnTo>
                    <a:pt x="58" y="96"/>
                  </a:lnTo>
                  <a:lnTo>
                    <a:pt x="48" y="106"/>
                  </a:lnTo>
                  <a:lnTo>
                    <a:pt x="48" y="115"/>
                  </a:lnTo>
                  <a:lnTo>
                    <a:pt x="38" y="125"/>
                  </a:lnTo>
                  <a:lnTo>
                    <a:pt x="28" y="135"/>
                  </a:lnTo>
                  <a:lnTo>
                    <a:pt x="19" y="145"/>
                  </a:lnTo>
                  <a:lnTo>
                    <a:pt x="19" y="154"/>
                  </a:lnTo>
                  <a:lnTo>
                    <a:pt x="9" y="173"/>
                  </a:lnTo>
                  <a:lnTo>
                    <a:pt x="9" y="183"/>
                  </a:lnTo>
                  <a:lnTo>
                    <a:pt x="9" y="193"/>
                  </a:lnTo>
                  <a:lnTo>
                    <a:pt x="9" y="212"/>
                  </a:lnTo>
                  <a:lnTo>
                    <a:pt x="9" y="221"/>
                  </a:lnTo>
                  <a:lnTo>
                    <a:pt x="0" y="232"/>
                  </a:lnTo>
                  <a:lnTo>
                    <a:pt x="0" y="251"/>
                  </a:lnTo>
                  <a:lnTo>
                    <a:pt x="0" y="260"/>
                  </a:lnTo>
                  <a:lnTo>
                    <a:pt x="9" y="280"/>
                  </a:lnTo>
                  <a:lnTo>
                    <a:pt x="9" y="290"/>
                  </a:lnTo>
                  <a:lnTo>
                    <a:pt x="19" y="308"/>
                  </a:lnTo>
                  <a:lnTo>
                    <a:pt x="28" y="318"/>
                  </a:lnTo>
                  <a:lnTo>
                    <a:pt x="28" y="338"/>
                  </a:lnTo>
                  <a:lnTo>
                    <a:pt x="38" y="347"/>
                  </a:lnTo>
                  <a:lnTo>
                    <a:pt x="48" y="366"/>
                  </a:lnTo>
                  <a:lnTo>
                    <a:pt x="48" y="377"/>
                  </a:lnTo>
                  <a:lnTo>
                    <a:pt x="67" y="386"/>
                  </a:lnTo>
                  <a:lnTo>
                    <a:pt x="77" y="396"/>
                  </a:lnTo>
                  <a:lnTo>
                    <a:pt x="86" y="405"/>
                  </a:lnTo>
                  <a:lnTo>
                    <a:pt x="96" y="416"/>
                  </a:lnTo>
                  <a:lnTo>
                    <a:pt x="106" y="416"/>
                  </a:lnTo>
                  <a:lnTo>
                    <a:pt x="125" y="425"/>
                  </a:lnTo>
                  <a:lnTo>
                    <a:pt x="134" y="434"/>
                  </a:lnTo>
                  <a:lnTo>
                    <a:pt x="145" y="444"/>
                  </a:lnTo>
                  <a:lnTo>
                    <a:pt x="154" y="444"/>
                  </a:lnTo>
                  <a:lnTo>
                    <a:pt x="164" y="444"/>
                  </a:lnTo>
                  <a:lnTo>
                    <a:pt x="164" y="434"/>
                  </a:lnTo>
                  <a:lnTo>
                    <a:pt x="173" y="434"/>
                  </a:lnTo>
                  <a:lnTo>
                    <a:pt x="184" y="434"/>
                  </a:lnTo>
                  <a:lnTo>
                    <a:pt x="193" y="434"/>
                  </a:lnTo>
                  <a:lnTo>
                    <a:pt x="203" y="434"/>
                  </a:lnTo>
                  <a:close/>
                </a:path>
              </a:pathLst>
            </a:custGeom>
            <a:solidFill>
              <a:srgbClr val="E07038"/>
            </a:solidFill>
            <a:ln w="9525">
              <a:noFill/>
              <a:round/>
              <a:headEnd/>
              <a:tailEnd/>
            </a:ln>
          </p:spPr>
          <p:txBody>
            <a:bodyPr>
              <a:prstTxWarp prst="textNoShape">
                <a:avLst/>
              </a:prstTxWarp>
            </a:bodyPr>
            <a:lstStyle/>
            <a:p>
              <a:endParaRPr lang="en-US"/>
            </a:p>
          </p:txBody>
        </p:sp>
        <p:sp>
          <p:nvSpPr>
            <p:cNvPr id="63586" name="Freeform 420"/>
            <p:cNvSpPr>
              <a:spLocks/>
            </p:cNvSpPr>
            <p:nvPr/>
          </p:nvSpPr>
          <p:spPr bwMode="auto">
            <a:xfrm>
              <a:off x="1803" y="3954"/>
              <a:ext cx="24" cy="42"/>
            </a:xfrm>
            <a:custGeom>
              <a:avLst/>
              <a:gdLst>
                <a:gd name="T0" fmla="*/ 154 w 193"/>
                <a:gd name="T1" fmla="*/ 329 h 338"/>
                <a:gd name="T2" fmla="*/ 193 w 193"/>
                <a:gd name="T3" fmla="*/ 290 h 338"/>
                <a:gd name="T4" fmla="*/ 193 w 193"/>
                <a:gd name="T5" fmla="*/ 280 h 338"/>
                <a:gd name="T6" fmla="*/ 193 w 193"/>
                <a:gd name="T7" fmla="*/ 271 h 338"/>
                <a:gd name="T8" fmla="*/ 184 w 193"/>
                <a:gd name="T9" fmla="*/ 261 h 338"/>
                <a:gd name="T10" fmla="*/ 184 w 193"/>
                <a:gd name="T11" fmla="*/ 251 h 338"/>
                <a:gd name="T12" fmla="*/ 174 w 193"/>
                <a:gd name="T13" fmla="*/ 241 h 338"/>
                <a:gd name="T14" fmla="*/ 174 w 193"/>
                <a:gd name="T15" fmla="*/ 232 h 338"/>
                <a:gd name="T16" fmla="*/ 174 w 193"/>
                <a:gd name="T17" fmla="*/ 223 h 338"/>
                <a:gd name="T18" fmla="*/ 135 w 193"/>
                <a:gd name="T19" fmla="*/ 154 h 338"/>
                <a:gd name="T20" fmla="*/ 135 w 193"/>
                <a:gd name="T21" fmla="*/ 68 h 338"/>
                <a:gd name="T22" fmla="*/ 165 w 193"/>
                <a:gd name="T23" fmla="*/ 20 h 338"/>
                <a:gd name="T24" fmla="*/ 126 w 193"/>
                <a:gd name="T25" fmla="*/ 0 h 338"/>
                <a:gd name="T26" fmla="*/ 48 w 193"/>
                <a:gd name="T27" fmla="*/ 58 h 338"/>
                <a:gd name="T28" fmla="*/ 9 w 193"/>
                <a:gd name="T29" fmla="*/ 116 h 338"/>
                <a:gd name="T30" fmla="*/ 0 w 193"/>
                <a:gd name="T31" fmla="*/ 203 h 338"/>
                <a:gd name="T32" fmla="*/ 39 w 193"/>
                <a:gd name="T33" fmla="*/ 290 h 338"/>
                <a:gd name="T34" fmla="*/ 106 w 193"/>
                <a:gd name="T35" fmla="*/ 338 h 338"/>
                <a:gd name="T36" fmla="*/ 154 w 193"/>
                <a:gd name="T37" fmla="*/ 329 h 33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93"/>
                <a:gd name="T58" fmla="*/ 0 h 338"/>
                <a:gd name="T59" fmla="*/ 193 w 193"/>
                <a:gd name="T60" fmla="*/ 338 h 33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93" h="338">
                  <a:moveTo>
                    <a:pt x="154" y="329"/>
                  </a:moveTo>
                  <a:lnTo>
                    <a:pt x="193" y="290"/>
                  </a:lnTo>
                  <a:lnTo>
                    <a:pt x="193" y="280"/>
                  </a:lnTo>
                  <a:lnTo>
                    <a:pt x="193" y="271"/>
                  </a:lnTo>
                  <a:lnTo>
                    <a:pt x="184" y="261"/>
                  </a:lnTo>
                  <a:lnTo>
                    <a:pt x="184" y="251"/>
                  </a:lnTo>
                  <a:lnTo>
                    <a:pt x="174" y="241"/>
                  </a:lnTo>
                  <a:lnTo>
                    <a:pt x="174" y="232"/>
                  </a:lnTo>
                  <a:lnTo>
                    <a:pt x="174" y="223"/>
                  </a:lnTo>
                  <a:lnTo>
                    <a:pt x="135" y="154"/>
                  </a:lnTo>
                  <a:lnTo>
                    <a:pt x="135" y="68"/>
                  </a:lnTo>
                  <a:lnTo>
                    <a:pt x="165" y="20"/>
                  </a:lnTo>
                  <a:lnTo>
                    <a:pt x="126" y="0"/>
                  </a:lnTo>
                  <a:lnTo>
                    <a:pt x="48" y="58"/>
                  </a:lnTo>
                  <a:lnTo>
                    <a:pt x="9" y="116"/>
                  </a:lnTo>
                  <a:lnTo>
                    <a:pt x="0" y="203"/>
                  </a:lnTo>
                  <a:lnTo>
                    <a:pt x="39" y="290"/>
                  </a:lnTo>
                  <a:lnTo>
                    <a:pt x="106" y="338"/>
                  </a:lnTo>
                  <a:lnTo>
                    <a:pt x="154" y="329"/>
                  </a:lnTo>
                  <a:close/>
                </a:path>
              </a:pathLst>
            </a:custGeom>
            <a:solidFill>
              <a:srgbClr val="964C26"/>
            </a:solidFill>
            <a:ln w="9525">
              <a:noFill/>
              <a:round/>
              <a:headEnd/>
              <a:tailEnd/>
            </a:ln>
          </p:spPr>
          <p:txBody>
            <a:bodyPr>
              <a:prstTxWarp prst="textNoShape">
                <a:avLst/>
              </a:prstTxWarp>
            </a:bodyPr>
            <a:lstStyle/>
            <a:p>
              <a:endParaRPr lang="en-US"/>
            </a:p>
          </p:txBody>
        </p:sp>
        <p:sp>
          <p:nvSpPr>
            <p:cNvPr id="63587" name="Freeform 421"/>
            <p:cNvSpPr>
              <a:spLocks noEditPoints="1"/>
            </p:cNvSpPr>
            <p:nvPr/>
          </p:nvSpPr>
          <p:spPr bwMode="auto">
            <a:xfrm>
              <a:off x="1831" y="3281"/>
              <a:ext cx="252" cy="337"/>
            </a:xfrm>
            <a:custGeom>
              <a:avLst/>
              <a:gdLst>
                <a:gd name="T0" fmla="*/ 0 w 2020"/>
                <a:gd name="T1" fmla="*/ 2300 h 2697"/>
                <a:gd name="T2" fmla="*/ 0 w 2020"/>
                <a:gd name="T3" fmla="*/ 2281 h 2697"/>
                <a:gd name="T4" fmla="*/ 19 w 2020"/>
                <a:gd name="T5" fmla="*/ 2205 h 2697"/>
                <a:gd name="T6" fmla="*/ 77 w 2020"/>
                <a:gd name="T7" fmla="*/ 2127 h 2697"/>
                <a:gd name="T8" fmla="*/ 251 w 2020"/>
                <a:gd name="T9" fmla="*/ 2021 h 2697"/>
                <a:gd name="T10" fmla="*/ 454 w 2020"/>
                <a:gd name="T11" fmla="*/ 1973 h 2697"/>
                <a:gd name="T12" fmla="*/ 619 w 2020"/>
                <a:gd name="T13" fmla="*/ 1991 h 2697"/>
                <a:gd name="T14" fmla="*/ 677 w 2020"/>
                <a:gd name="T15" fmla="*/ 2010 h 2697"/>
                <a:gd name="T16" fmla="*/ 734 w 2020"/>
                <a:gd name="T17" fmla="*/ 2049 h 2697"/>
                <a:gd name="T18" fmla="*/ 783 w 2020"/>
                <a:gd name="T19" fmla="*/ 2098 h 2697"/>
                <a:gd name="T20" fmla="*/ 831 w 2020"/>
                <a:gd name="T21" fmla="*/ 2155 h 2697"/>
                <a:gd name="T22" fmla="*/ 348 w 2020"/>
                <a:gd name="T23" fmla="*/ 2532 h 2697"/>
                <a:gd name="T24" fmla="*/ 0 w 2020"/>
                <a:gd name="T25" fmla="*/ 2311 h 2697"/>
                <a:gd name="T26" fmla="*/ 1962 w 2020"/>
                <a:gd name="T27" fmla="*/ 1392 h 2697"/>
                <a:gd name="T28" fmla="*/ 1836 w 2020"/>
                <a:gd name="T29" fmla="*/ 1382 h 2697"/>
                <a:gd name="T30" fmla="*/ 1711 w 2020"/>
                <a:gd name="T31" fmla="*/ 1373 h 2697"/>
                <a:gd name="T32" fmla="*/ 1595 w 2020"/>
                <a:gd name="T33" fmla="*/ 1363 h 2697"/>
                <a:gd name="T34" fmla="*/ 1537 w 2020"/>
                <a:gd name="T35" fmla="*/ 1325 h 2697"/>
                <a:gd name="T36" fmla="*/ 1537 w 2020"/>
                <a:gd name="T37" fmla="*/ 1247 h 2697"/>
                <a:gd name="T38" fmla="*/ 1527 w 2020"/>
                <a:gd name="T39" fmla="*/ 1170 h 2697"/>
                <a:gd name="T40" fmla="*/ 1518 w 2020"/>
                <a:gd name="T41" fmla="*/ 1102 h 2697"/>
                <a:gd name="T42" fmla="*/ 1527 w 2020"/>
                <a:gd name="T43" fmla="*/ 1054 h 2697"/>
                <a:gd name="T44" fmla="*/ 1546 w 2020"/>
                <a:gd name="T45" fmla="*/ 1025 h 2697"/>
                <a:gd name="T46" fmla="*/ 1566 w 2020"/>
                <a:gd name="T47" fmla="*/ 986 h 2697"/>
                <a:gd name="T48" fmla="*/ 1585 w 2020"/>
                <a:gd name="T49" fmla="*/ 966 h 2697"/>
                <a:gd name="T50" fmla="*/ 1595 w 2020"/>
                <a:gd name="T51" fmla="*/ 938 h 2697"/>
                <a:gd name="T52" fmla="*/ 1605 w 2020"/>
                <a:gd name="T53" fmla="*/ 880 h 2697"/>
                <a:gd name="T54" fmla="*/ 1614 w 2020"/>
                <a:gd name="T55" fmla="*/ 812 h 2697"/>
                <a:gd name="T56" fmla="*/ 1624 w 2020"/>
                <a:gd name="T57" fmla="*/ 745 h 2697"/>
                <a:gd name="T58" fmla="*/ 1585 w 2020"/>
                <a:gd name="T59" fmla="*/ 678 h 2697"/>
                <a:gd name="T60" fmla="*/ 1488 w 2020"/>
                <a:gd name="T61" fmla="*/ 619 h 2697"/>
                <a:gd name="T62" fmla="*/ 1401 w 2020"/>
                <a:gd name="T63" fmla="*/ 580 h 2697"/>
                <a:gd name="T64" fmla="*/ 1314 w 2020"/>
                <a:gd name="T65" fmla="*/ 542 h 2697"/>
                <a:gd name="T66" fmla="*/ 1276 w 2020"/>
                <a:gd name="T67" fmla="*/ 503 h 2697"/>
                <a:gd name="T68" fmla="*/ 1189 w 2020"/>
                <a:gd name="T69" fmla="*/ 474 h 2697"/>
                <a:gd name="T70" fmla="*/ 1102 w 2020"/>
                <a:gd name="T71" fmla="*/ 503 h 2697"/>
                <a:gd name="T72" fmla="*/ 1005 w 2020"/>
                <a:gd name="T73" fmla="*/ 552 h 2697"/>
                <a:gd name="T74" fmla="*/ 899 w 2020"/>
                <a:gd name="T75" fmla="*/ 639 h 2697"/>
                <a:gd name="T76" fmla="*/ 619 w 2020"/>
                <a:gd name="T77" fmla="*/ 319 h 2697"/>
                <a:gd name="T78" fmla="*/ 1180 w 2020"/>
                <a:gd name="T79" fmla="*/ 0 h 2697"/>
                <a:gd name="T80" fmla="*/ 1847 w 2020"/>
                <a:gd name="T81" fmla="*/ 880 h 2697"/>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020"/>
                <a:gd name="T124" fmla="*/ 0 h 2697"/>
                <a:gd name="T125" fmla="*/ 2020 w 2020"/>
                <a:gd name="T126" fmla="*/ 2697 h 2697"/>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020" h="2697">
                  <a:moveTo>
                    <a:pt x="0" y="2311"/>
                  </a:moveTo>
                  <a:lnTo>
                    <a:pt x="0" y="2300"/>
                  </a:lnTo>
                  <a:lnTo>
                    <a:pt x="0" y="2291"/>
                  </a:lnTo>
                  <a:lnTo>
                    <a:pt x="0" y="2281"/>
                  </a:lnTo>
                  <a:lnTo>
                    <a:pt x="0" y="2243"/>
                  </a:lnTo>
                  <a:lnTo>
                    <a:pt x="19" y="2205"/>
                  </a:lnTo>
                  <a:lnTo>
                    <a:pt x="38" y="2166"/>
                  </a:lnTo>
                  <a:lnTo>
                    <a:pt x="77" y="2127"/>
                  </a:lnTo>
                  <a:lnTo>
                    <a:pt x="155" y="2069"/>
                  </a:lnTo>
                  <a:lnTo>
                    <a:pt x="251" y="2021"/>
                  </a:lnTo>
                  <a:lnTo>
                    <a:pt x="348" y="1991"/>
                  </a:lnTo>
                  <a:lnTo>
                    <a:pt x="454" y="1973"/>
                  </a:lnTo>
                  <a:lnTo>
                    <a:pt x="551" y="1973"/>
                  </a:lnTo>
                  <a:lnTo>
                    <a:pt x="619" y="1991"/>
                  </a:lnTo>
                  <a:lnTo>
                    <a:pt x="647" y="2001"/>
                  </a:lnTo>
                  <a:lnTo>
                    <a:pt x="677" y="2010"/>
                  </a:lnTo>
                  <a:lnTo>
                    <a:pt x="706" y="2030"/>
                  </a:lnTo>
                  <a:lnTo>
                    <a:pt x="734" y="2049"/>
                  </a:lnTo>
                  <a:lnTo>
                    <a:pt x="754" y="2079"/>
                  </a:lnTo>
                  <a:lnTo>
                    <a:pt x="783" y="2098"/>
                  </a:lnTo>
                  <a:lnTo>
                    <a:pt x="812" y="2127"/>
                  </a:lnTo>
                  <a:lnTo>
                    <a:pt x="831" y="2155"/>
                  </a:lnTo>
                  <a:lnTo>
                    <a:pt x="571" y="2253"/>
                  </a:lnTo>
                  <a:lnTo>
                    <a:pt x="348" y="2532"/>
                  </a:lnTo>
                  <a:lnTo>
                    <a:pt x="300" y="2697"/>
                  </a:lnTo>
                  <a:lnTo>
                    <a:pt x="0" y="2311"/>
                  </a:lnTo>
                  <a:close/>
                  <a:moveTo>
                    <a:pt x="2020" y="1392"/>
                  </a:moveTo>
                  <a:lnTo>
                    <a:pt x="1962" y="1392"/>
                  </a:lnTo>
                  <a:lnTo>
                    <a:pt x="1895" y="1382"/>
                  </a:lnTo>
                  <a:lnTo>
                    <a:pt x="1836" y="1382"/>
                  </a:lnTo>
                  <a:lnTo>
                    <a:pt x="1769" y="1373"/>
                  </a:lnTo>
                  <a:lnTo>
                    <a:pt x="1711" y="1373"/>
                  </a:lnTo>
                  <a:lnTo>
                    <a:pt x="1653" y="1363"/>
                  </a:lnTo>
                  <a:lnTo>
                    <a:pt x="1595" y="1363"/>
                  </a:lnTo>
                  <a:lnTo>
                    <a:pt x="1546" y="1363"/>
                  </a:lnTo>
                  <a:lnTo>
                    <a:pt x="1537" y="1325"/>
                  </a:lnTo>
                  <a:lnTo>
                    <a:pt x="1537" y="1286"/>
                  </a:lnTo>
                  <a:lnTo>
                    <a:pt x="1537" y="1247"/>
                  </a:lnTo>
                  <a:lnTo>
                    <a:pt x="1527" y="1209"/>
                  </a:lnTo>
                  <a:lnTo>
                    <a:pt x="1527" y="1170"/>
                  </a:lnTo>
                  <a:lnTo>
                    <a:pt x="1518" y="1131"/>
                  </a:lnTo>
                  <a:lnTo>
                    <a:pt x="1518" y="1102"/>
                  </a:lnTo>
                  <a:lnTo>
                    <a:pt x="1518" y="1064"/>
                  </a:lnTo>
                  <a:lnTo>
                    <a:pt x="1527" y="1054"/>
                  </a:lnTo>
                  <a:lnTo>
                    <a:pt x="1537" y="1035"/>
                  </a:lnTo>
                  <a:lnTo>
                    <a:pt x="1546" y="1025"/>
                  </a:lnTo>
                  <a:lnTo>
                    <a:pt x="1557" y="1005"/>
                  </a:lnTo>
                  <a:lnTo>
                    <a:pt x="1566" y="986"/>
                  </a:lnTo>
                  <a:lnTo>
                    <a:pt x="1576" y="966"/>
                  </a:lnTo>
                  <a:lnTo>
                    <a:pt x="1585" y="966"/>
                  </a:lnTo>
                  <a:lnTo>
                    <a:pt x="1595" y="957"/>
                  </a:lnTo>
                  <a:lnTo>
                    <a:pt x="1595" y="938"/>
                  </a:lnTo>
                  <a:lnTo>
                    <a:pt x="1605" y="909"/>
                  </a:lnTo>
                  <a:lnTo>
                    <a:pt x="1605" y="880"/>
                  </a:lnTo>
                  <a:lnTo>
                    <a:pt x="1614" y="851"/>
                  </a:lnTo>
                  <a:lnTo>
                    <a:pt x="1614" y="812"/>
                  </a:lnTo>
                  <a:lnTo>
                    <a:pt x="1614" y="784"/>
                  </a:lnTo>
                  <a:lnTo>
                    <a:pt x="1624" y="745"/>
                  </a:lnTo>
                  <a:lnTo>
                    <a:pt x="1624" y="715"/>
                  </a:lnTo>
                  <a:lnTo>
                    <a:pt x="1585" y="678"/>
                  </a:lnTo>
                  <a:lnTo>
                    <a:pt x="1537" y="648"/>
                  </a:lnTo>
                  <a:lnTo>
                    <a:pt x="1488" y="619"/>
                  </a:lnTo>
                  <a:lnTo>
                    <a:pt x="1450" y="600"/>
                  </a:lnTo>
                  <a:lnTo>
                    <a:pt x="1401" y="580"/>
                  </a:lnTo>
                  <a:lnTo>
                    <a:pt x="1353" y="561"/>
                  </a:lnTo>
                  <a:lnTo>
                    <a:pt x="1314" y="542"/>
                  </a:lnTo>
                  <a:lnTo>
                    <a:pt x="1276" y="522"/>
                  </a:lnTo>
                  <a:lnTo>
                    <a:pt x="1276" y="503"/>
                  </a:lnTo>
                  <a:lnTo>
                    <a:pt x="1237" y="483"/>
                  </a:lnTo>
                  <a:lnTo>
                    <a:pt x="1189" y="474"/>
                  </a:lnTo>
                  <a:lnTo>
                    <a:pt x="1150" y="483"/>
                  </a:lnTo>
                  <a:lnTo>
                    <a:pt x="1102" y="503"/>
                  </a:lnTo>
                  <a:lnTo>
                    <a:pt x="1054" y="522"/>
                  </a:lnTo>
                  <a:lnTo>
                    <a:pt x="1005" y="552"/>
                  </a:lnTo>
                  <a:lnTo>
                    <a:pt x="948" y="590"/>
                  </a:lnTo>
                  <a:lnTo>
                    <a:pt x="899" y="639"/>
                  </a:lnTo>
                  <a:lnTo>
                    <a:pt x="686" y="387"/>
                  </a:lnTo>
                  <a:lnTo>
                    <a:pt x="619" y="319"/>
                  </a:lnTo>
                  <a:lnTo>
                    <a:pt x="889" y="97"/>
                  </a:lnTo>
                  <a:lnTo>
                    <a:pt x="1180" y="0"/>
                  </a:lnTo>
                  <a:lnTo>
                    <a:pt x="1943" y="319"/>
                  </a:lnTo>
                  <a:lnTo>
                    <a:pt x="1847" y="880"/>
                  </a:lnTo>
                  <a:lnTo>
                    <a:pt x="2020" y="1392"/>
                  </a:lnTo>
                  <a:close/>
                </a:path>
              </a:pathLst>
            </a:custGeom>
            <a:solidFill>
              <a:srgbClr val="964C26"/>
            </a:solidFill>
            <a:ln w="9525">
              <a:noFill/>
              <a:round/>
              <a:headEnd/>
              <a:tailEnd/>
            </a:ln>
          </p:spPr>
          <p:txBody>
            <a:bodyPr>
              <a:prstTxWarp prst="textNoShape">
                <a:avLst/>
              </a:prstTxWarp>
            </a:bodyPr>
            <a:lstStyle/>
            <a:p>
              <a:endParaRPr lang="en-US"/>
            </a:p>
          </p:txBody>
        </p:sp>
        <p:sp>
          <p:nvSpPr>
            <p:cNvPr id="63588" name="Freeform 422"/>
            <p:cNvSpPr>
              <a:spLocks/>
            </p:cNvSpPr>
            <p:nvPr/>
          </p:nvSpPr>
          <p:spPr bwMode="auto">
            <a:xfrm>
              <a:off x="2093" y="3014"/>
              <a:ext cx="463" cy="388"/>
            </a:xfrm>
            <a:custGeom>
              <a:avLst/>
              <a:gdLst>
                <a:gd name="T0" fmla="*/ 1923 w 3701"/>
                <a:gd name="T1" fmla="*/ 116 h 3102"/>
                <a:gd name="T2" fmla="*/ 2193 w 3701"/>
                <a:gd name="T3" fmla="*/ 165 h 3102"/>
                <a:gd name="T4" fmla="*/ 2619 w 3701"/>
                <a:gd name="T5" fmla="*/ 464 h 3102"/>
                <a:gd name="T6" fmla="*/ 2802 w 3701"/>
                <a:gd name="T7" fmla="*/ 667 h 3102"/>
                <a:gd name="T8" fmla="*/ 3102 w 3701"/>
                <a:gd name="T9" fmla="*/ 1141 h 3102"/>
                <a:gd name="T10" fmla="*/ 3450 w 3701"/>
                <a:gd name="T11" fmla="*/ 1586 h 3102"/>
                <a:gd name="T12" fmla="*/ 3701 w 3701"/>
                <a:gd name="T13" fmla="*/ 1789 h 3102"/>
                <a:gd name="T14" fmla="*/ 3469 w 3701"/>
                <a:gd name="T15" fmla="*/ 1750 h 3102"/>
                <a:gd name="T16" fmla="*/ 3334 w 3701"/>
                <a:gd name="T17" fmla="*/ 1662 h 3102"/>
                <a:gd name="T18" fmla="*/ 3286 w 3701"/>
                <a:gd name="T19" fmla="*/ 1711 h 3102"/>
                <a:gd name="T20" fmla="*/ 3305 w 3701"/>
                <a:gd name="T21" fmla="*/ 1731 h 3102"/>
                <a:gd name="T22" fmla="*/ 3267 w 3701"/>
                <a:gd name="T23" fmla="*/ 1807 h 3102"/>
                <a:gd name="T24" fmla="*/ 3334 w 3701"/>
                <a:gd name="T25" fmla="*/ 1904 h 3102"/>
                <a:gd name="T26" fmla="*/ 3354 w 3701"/>
                <a:gd name="T27" fmla="*/ 1885 h 3102"/>
                <a:gd name="T28" fmla="*/ 3556 w 3701"/>
                <a:gd name="T29" fmla="*/ 2214 h 3102"/>
                <a:gd name="T30" fmla="*/ 3614 w 3701"/>
                <a:gd name="T31" fmla="*/ 2485 h 3102"/>
                <a:gd name="T32" fmla="*/ 3393 w 3701"/>
                <a:gd name="T33" fmla="*/ 2030 h 3102"/>
                <a:gd name="T34" fmla="*/ 3305 w 3701"/>
                <a:gd name="T35" fmla="*/ 1972 h 3102"/>
                <a:gd name="T36" fmla="*/ 3286 w 3701"/>
                <a:gd name="T37" fmla="*/ 1972 h 3102"/>
                <a:gd name="T38" fmla="*/ 3286 w 3701"/>
                <a:gd name="T39" fmla="*/ 2059 h 3102"/>
                <a:gd name="T40" fmla="*/ 3315 w 3701"/>
                <a:gd name="T41" fmla="*/ 2136 h 3102"/>
                <a:gd name="T42" fmla="*/ 3305 w 3701"/>
                <a:gd name="T43" fmla="*/ 2678 h 3102"/>
                <a:gd name="T44" fmla="*/ 3276 w 3701"/>
                <a:gd name="T45" fmla="*/ 2832 h 3102"/>
                <a:gd name="T46" fmla="*/ 3161 w 3701"/>
                <a:gd name="T47" fmla="*/ 3045 h 3102"/>
                <a:gd name="T48" fmla="*/ 3102 w 3701"/>
                <a:gd name="T49" fmla="*/ 3102 h 3102"/>
                <a:gd name="T50" fmla="*/ 3092 w 3701"/>
                <a:gd name="T51" fmla="*/ 3065 h 3102"/>
                <a:gd name="T52" fmla="*/ 3131 w 3701"/>
                <a:gd name="T53" fmla="*/ 2842 h 3102"/>
                <a:gd name="T54" fmla="*/ 3035 w 3701"/>
                <a:gd name="T55" fmla="*/ 2059 h 3102"/>
                <a:gd name="T56" fmla="*/ 2841 w 3701"/>
                <a:gd name="T57" fmla="*/ 1644 h 3102"/>
                <a:gd name="T58" fmla="*/ 2078 w 3701"/>
                <a:gd name="T59" fmla="*/ 977 h 3102"/>
                <a:gd name="T60" fmla="*/ 1218 w 3701"/>
                <a:gd name="T61" fmla="*/ 638 h 3102"/>
                <a:gd name="T62" fmla="*/ 1149 w 3701"/>
                <a:gd name="T63" fmla="*/ 629 h 3102"/>
                <a:gd name="T64" fmla="*/ 1053 w 3701"/>
                <a:gd name="T65" fmla="*/ 590 h 3102"/>
                <a:gd name="T66" fmla="*/ 358 w 3701"/>
                <a:gd name="T67" fmla="*/ 512 h 3102"/>
                <a:gd name="T68" fmla="*/ 77 w 3701"/>
                <a:gd name="T69" fmla="*/ 590 h 3102"/>
                <a:gd name="T70" fmla="*/ 0 w 3701"/>
                <a:gd name="T71" fmla="*/ 445 h 3102"/>
                <a:gd name="T72" fmla="*/ 319 w 3701"/>
                <a:gd name="T73" fmla="*/ 261 h 3102"/>
                <a:gd name="T74" fmla="*/ 763 w 3701"/>
                <a:gd name="T75" fmla="*/ 78 h 3102"/>
                <a:gd name="T76" fmla="*/ 1218 w 3701"/>
                <a:gd name="T77" fmla="*/ 0 h 3102"/>
                <a:gd name="T78" fmla="*/ 1536 w 3701"/>
                <a:gd name="T79" fmla="*/ 20 h 3102"/>
                <a:gd name="T80" fmla="*/ 1923 w 3701"/>
                <a:gd name="T81" fmla="*/ 116 h 3102"/>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3701"/>
                <a:gd name="T124" fmla="*/ 0 h 3102"/>
                <a:gd name="T125" fmla="*/ 3701 w 3701"/>
                <a:gd name="T126" fmla="*/ 3102 h 3102"/>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3701" h="3102">
                  <a:moveTo>
                    <a:pt x="1923" y="116"/>
                  </a:moveTo>
                  <a:lnTo>
                    <a:pt x="2193" y="165"/>
                  </a:lnTo>
                  <a:lnTo>
                    <a:pt x="2619" y="464"/>
                  </a:lnTo>
                  <a:lnTo>
                    <a:pt x="2802" y="667"/>
                  </a:lnTo>
                  <a:lnTo>
                    <a:pt x="3102" y="1141"/>
                  </a:lnTo>
                  <a:lnTo>
                    <a:pt x="3450" y="1586"/>
                  </a:lnTo>
                  <a:lnTo>
                    <a:pt x="3701" y="1789"/>
                  </a:lnTo>
                  <a:lnTo>
                    <a:pt x="3469" y="1750"/>
                  </a:lnTo>
                  <a:lnTo>
                    <a:pt x="3334" y="1662"/>
                  </a:lnTo>
                  <a:lnTo>
                    <a:pt x="3286" y="1711"/>
                  </a:lnTo>
                  <a:lnTo>
                    <a:pt x="3305" y="1731"/>
                  </a:lnTo>
                  <a:lnTo>
                    <a:pt x="3267" y="1807"/>
                  </a:lnTo>
                  <a:lnTo>
                    <a:pt x="3334" y="1904"/>
                  </a:lnTo>
                  <a:lnTo>
                    <a:pt x="3354" y="1885"/>
                  </a:lnTo>
                  <a:lnTo>
                    <a:pt x="3556" y="2214"/>
                  </a:lnTo>
                  <a:lnTo>
                    <a:pt x="3614" y="2485"/>
                  </a:lnTo>
                  <a:lnTo>
                    <a:pt x="3393" y="2030"/>
                  </a:lnTo>
                  <a:lnTo>
                    <a:pt x="3305" y="1972"/>
                  </a:lnTo>
                  <a:lnTo>
                    <a:pt x="3286" y="1972"/>
                  </a:lnTo>
                  <a:lnTo>
                    <a:pt x="3286" y="2059"/>
                  </a:lnTo>
                  <a:lnTo>
                    <a:pt x="3315" y="2136"/>
                  </a:lnTo>
                  <a:lnTo>
                    <a:pt x="3305" y="2678"/>
                  </a:lnTo>
                  <a:lnTo>
                    <a:pt x="3276" y="2832"/>
                  </a:lnTo>
                  <a:lnTo>
                    <a:pt x="3161" y="3045"/>
                  </a:lnTo>
                  <a:lnTo>
                    <a:pt x="3102" y="3102"/>
                  </a:lnTo>
                  <a:lnTo>
                    <a:pt x="3092" y="3065"/>
                  </a:lnTo>
                  <a:lnTo>
                    <a:pt x="3131" y="2842"/>
                  </a:lnTo>
                  <a:lnTo>
                    <a:pt x="3035" y="2059"/>
                  </a:lnTo>
                  <a:lnTo>
                    <a:pt x="2841" y="1644"/>
                  </a:lnTo>
                  <a:lnTo>
                    <a:pt x="2078" y="977"/>
                  </a:lnTo>
                  <a:lnTo>
                    <a:pt x="1218" y="638"/>
                  </a:lnTo>
                  <a:lnTo>
                    <a:pt x="1149" y="629"/>
                  </a:lnTo>
                  <a:lnTo>
                    <a:pt x="1053" y="590"/>
                  </a:lnTo>
                  <a:lnTo>
                    <a:pt x="358" y="512"/>
                  </a:lnTo>
                  <a:lnTo>
                    <a:pt x="77" y="590"/>
                  </a:lnTo>
                  <a:lnTo>
                    <a:pt x="0" y="445"/>
                  </a:lnTo>
                  <a:lnTo>
                    <a:pt x="319" y="261"/>
                  </a:lnTo>
                  <a:lnTo>
                    <a:pt x="763" y="78"/>
                  </a:lnTo>
                  <a:lnTo>
                    <a:pt x="1218" y="0"/>
                  </a:lnTo>
                  <a:lnTo>
                    <a:pt x="1536" y="20"/>
                  </a:lnTo>
                  <a:lnTo>
                    <a:pt x="1923" y="116"/>
                  </a:lnTo>
                  <a:close/>
                </a:path>
              </a:pathLst>
            </a:custGeom>
            <a:solidFill>
              <a:srgbClr val="CC3300"/>
            </a:solidFill>
            <a:ln w="9525">
              <a:noFill/>
              <a:round/>
              <a:headEnd/>
              <a:tailEnd/>
            </a:ln>
          </p:spPr>
          <p:txBody>
            <a:bodyPr>
              <a:prstTxWarp prst="textNoShape">
                <a:avLst/>
              </a:prstTxWarp>
            </a:bodyPr>
            <a:lstStyle/>
            <a:p>
              <a:endParaRPr lang="en-US"/>
            </a:p>
          </p:txBody>
        </p:sp>
        <p:sp>
          <p:nvSpPr>
            <p:cNvPr id="63589" name="Freeform 423"/>
            <p:cNvSpPr>
              <a:spLocks noEditPoints="1"/>
            </p:cNvSpPr>
            <p:nvPr/>
          </p:nvSpPr>
          <p:spPr bwMode="auto">
            <a:xfrm>
              <a:off x="1109" y="3248"/>
              <a:ext cx="826" cy="664"/>
            </a:xfrm>
            <a:custGeom>
              <a:avLst/>
              <a:gdLst>
                <a:gd name="T0" fmla="*/ 5577 w 6601"/>
                <a:gd name="T1" fmla="*/ 5142 h 5306"/>
                <a:gd name="T2" fmla="*/ 6127 w 6601"/>
                <a:gd name="T3" fmla="*/ 5180 h 5306"/>
                <a:gd name="T4" fmla="*/ 6157 w 6601"/>
                <a:gd name="T5" fmla="*/ 5228 h 5306"/>
                <a:gd name="T6" fmla="*/ 6235 w 6601"/>
                <a:gd name="T7" fmla="*/ 5276 h 5306"/>
                <a:gd name="T8" fmla="*/ 6378 w 6601"/>
                <a:gd name="T9" fmla="*/ 5306 h 5306"/>
                <a:gd name="T10" fmla="*/ 6514 w 6601"/>
                <a:gd name="T11" fmla="*/ 5306 h 5306"/>
                <a:gd name="T12" fmla="*/ 6582 w 6601"/>
                <a:gd name="T13" fmla="*/ 5248 h 5306"/>
                <a:gd name="T14" fmla="*/ 6601 w 6601"/>
                <a:gd name="T15" fmla="*/ 5122 h 5306"/>
                <a:gd name="T16" fmla="*/ 6573 w 6601"/>
                <a:gd name="T17" fmla="*/ 4910 h 5306"/>
                <a:gd name="T18" fmla="*/ 6476 w 6601"/>
                <a:gd name="T19" fmla="*/ 4609 h 5306"/>
                <a:gd name="T20" fmla="*/ 6341 w 6601"/>
                <a:gd name="T21" fmla="*/ 4349 h 5306"/>
                <a:gd name="T22" fmla="*/ 6205 w 6601"/>
                <a:gd name="T23" fmla="*/ 4126 h 5306"/>
                <a:gd name="T24" fmla="*/ 6002 w 6601"/>
                <a:gd name="T25" fmla="*/ 3875 h 5306"/>
                <a:gd name="T26" fmla="*/ 5761 w 6601"/>
                <a:gd name="T27" fmla="*/ 3595 h 5306"/>
                <a:gd name="T28" fmla="*/ 5481 w 6601"/>
                <a:gd name="T29" fmla="*/ 3314 h 5306"/>
                <a:gd name="T30" fmla="*/ 5625 w 6601"/>
                <a:gd name="T31" fmla="*/ 4213 h 5306"/>
                <a:gd name="T32" fmla="*/ 5750 w 6601"/>
                <a:gd name="T33" fmla="*/ 5045 h 5306"/>
                <a:gd name="T34" fmla="*/ 5499 w 6601"/>
                <a:gd name="T35" fmla="*/ 5045 h 5306"/>
                <a:gd name="T36" fmla="*/ 3005 w 6601"/>
                <a:gd name="T37" fmla="*/ 1208 h 5306"/>
                <a:gd name="T38" fmla="*/ 3016 w 6601"/>
                <a:gd name="T39" fmla="*/ 1044 h 5306"/>
                <a:gd name="T40" fmla="*/ 3025 w 6601"/>
                <a:gd name="T41" fmla="*/ 985 h 5306"/>
                <a:gd name="T42" fmla="*/ 3035 w 6601"/>
                <a:gd name="T43" fmla="*/ 899 h 5306"/>
                <a:gd name="T44" fmla="*/ 3035 w 6601"/>
                <a:gd name="T45" fmla="*/ 830 h 5306"/>
                <a:gd name="T46" fmla="*/ 2957 w 6601"/>
                <a:gd name="T47" fmla="*/ 812 h 5306"/>
                <a:gd name="T48" fmla="*/ 2812 w 6601"/>
                <a:gd name="T49" fmla="*/ 792 h 5306"/>
                <a:gd name="T50" fmla="*/ 2639 w 6601"/>
                <a:gd name="T51" fmla="*/ 734 h 5306"/>
                <a:gd name="T52" fmla="*/ 2446 w 6601"/>
                <a:gd name="T53" fmla="*/ 598 h 5306"/>
                <a:gd name="T54" fmla="*/ 2262 w 6601"/>
                <a:gd name="T55" fmla="*/ 425 h 5306"/>
                <a:gd name="T56" fmla="*/ 2165 w 6601"/>
                <a:gd name="T57" fmla="*/ 299 h 5306"/>
                <a:gd name="T58" fmla="*/ 2136 w 6601"/>
                <a:gd name="T59" fmla="*/ 202 h 5306"/>
                <a:gd name="T60" fmla="*/ 2097 w 6601"/>
                <a:gd name="T61" fmla="*/ 106 h 5306"/>
                <a:gd name="T62" fmla="*/ 2049 w 6601"/>
                <a:gd name="T63" fmla="*/ 19 h 5306"/>
                <a:gd name="T64" fmla="*/ 2030 w 6601"/>
                <a:gd name="T65" fmla="*/ 9 h 5306"/>
                <a:gd name="T66" fmla="*/ 2010 w 6601"/>
                <a:gd name="T67" fmla="*/ 28 h 5306"/>
                <a:gd name="T68" fmla="*/ 1991 w 6601"/>
                <a:gd name="T69" fmla="*/ 48 h 5306"/>
                <a:gd name="T70" fmla="*/ 1981 w 6601"/>
                <a:gd name="T71" fmla="*/ 67 h 5306"/>
                <a:gd name="T72" fmla="*/ 1952 w 6601"/>
                <a:gd name="T73" fmla="*/ 87 h 5306"/>
                <a:gd name="T74" fmla="*/ 1913 w 6601"/>
                <a:gd name="T75" fmla="*/ 125 h 5306"/>
                <a:gd name="T76" fmla="*/ 1865 w 6601"/>
                <a:gd name="T77" fmla="*/ 193 h 5306"/>
                <a:gd name="T78" fmla="*/ 1768 w 6601"/>
                <a:gd name="T79" fmla="*/ 280 h 5306"/>
                <a:gd name="T80" fmla="*/ 1614 w 6601"/>
                <a:gd name="T81" fmla="*/ 338 h 5306"/>
                <a:gd name="T82" fmla="*/ 1488 w 6601"/>
                <a:gd name="T83" fmla="*/ 328 h 5306"/>
                <a:gd name="T84" fmla="*/ 1411 w 6601"/>
                <a:gd name="T85" fmla="*/ 299 h 5306"/>
                <a:gd name="T86" fmla="*/ 1304 w 6601"/>
                <a:gd name="T87" fmla="*/ 280 h 5306"/>
                <a:gd name="T88" fmla="*/ 1150 w 6601"/>
                <a:gd name="T89" fmla="*/ 318 h 5306"/>
                <a:gd name="T90" fmla="*/ 880 w 6601"/>
                <a:gd name="T91" fmla="*/ 444 h 5306"/>
                <a:gd name="T92" fmla="*/ 512 w 6601"/>
                <a:gd name="T93" fmla="*/ 667 h 5306"/>
                <a:gd name="T94" fmla="*/ 174 w 6601"/>
                <a:gd name="T95" fmla="*/ 869 h 5306"/>
                <a:gd name="T96" fmla="*/ 29 w 6601"/>
                <a:gd name="T97" fmla="*/ 966 h 5306"/>
                <a:gd name="T98" fmla="*/ 19 w 6601"/>
                <a:gd name="T99" fmla="*/ 1014 h 5306"/>
                <a:gd name="T100" fmla="*/ 9 w 6601"/>
                <a:gd name="T101" fmla="*/ 1053 h 5306"/>
                <a:gd name="T102" fmla="*/ 0 w 6601"/>
                <a:gd name="T103" fmla="*/ 1092 h 5306"/>
                <a:gd name="T104" fmla="*/ 193 w 6601"/>
                <a:gd name="T105" fmla="*/ 966 h 5306"/>
                <a:gd name="T106" fmla="*/ 1053 w 6601"/>
                <a:gd name="T107" fmla="*/ 628 h 5306"/>
                <a:gd name="T108" fmla="*/ 1623 w 6601"/>
                <a:gd name="T109" fmla="*/ 695 h 5306"/>
                <a:gd name="T110" fmla="*/ 1943 w 6601"/>
                <a:gd name="T111" fmla="*/ 550 h 5306"/>
                <a:gd name="T112" fmla="*/ 1913 w 6601"/>
                <a:gd name="T113" fmla="*/ 802 h 5306"/>
                <a:gd name="T114" fmla="*/ 2435 w 6601"/>
                <a:gd name="T115" fmla="*/ 1072 h 5306"/>
                <a:gd name="T116" fmla="*/ 2899 w 6601"/>
                <a:gd name="T117" fmla="*/ 821 h 5306"/>
                <a:gd name="T118" fmla="*/ 3025 w 6601"/>
                <a:gd name="T119" fmla="*/ 869 h 5306"/>
                <a:gd name="T120" fmla="*/ 2977 w 6601"/>
                <a:gd name="T121" fmla="*/ 947 h 5306"/>
                <a:gd name="T122" fmla="*/ 2871 w 6601"/>
                <a:gd name="T123" fmla="*/ 1092 h 5306"/>
                <a:gd name="T124" fmla="*/ 2977 w 6601"/>
                <a:gd name="T125" fmla="*/ 1169 h 530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6601"/>
                <a:gd name="T190" fmla="*/ 0 h 5306"/>
                <a:gd name="T191" fmla="*/ 6601 w 6601"/>
                <a:gd name="T192" fmla="*/ 5306 h 530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6601" h="5306">
                  <a:moveTo>
                    <a:pt x="5412" y="5035"/>
                  </a:moveTo>
                  <a:lnTo>
                    <a:pt x="5577" y="5142"/>
                  </a:lnTo>
                  <a:lnTo>
                    <a:pt x="6118" y="5142"/>
                  </a:lnTo>
                  <a:lnTo>
                    <a:pt x="6127" y="5180"/>
                  </a:lnTo>
                  <a:lnTo>
                    <a:pt x="6137" y="5209"/>
                  </a:lnTo>
                  <a:lnTo>
                    <a:pt x="6157" y="5228"/>
                  </a:lnTo>
                  <a:lnTo>
                    <a:pt x="6176" y="5248"/>
                  </a:lnTo>
                  <a:lnTo>
                    <a:pt x="6235" y="5276"/>
                  </a:lnTo>
                  <a:lnTo>
                    <a:pt x="6311" y="5296"/>
                  </a:lnTo>
                  <a:lnTo>
                    <a:pt x="6378" y="5306"/>
                  </a:lnTo>
                  <a:lnTo>
                    <a:pt x="6456" y="5306"/>
                  </a:lnTo>
                  <a:lnTo>
                    <a:pt x="6514" y="5306"/>
                  </a:lnTo>
                  <a:lnTo>
                    <a:pt x="6553" y="5306"/>
                  </a:lnTo>
                  <a:lnTo>
                    <a:pt x="6582" y="5248"/>
                  </a:lnTo>
                  <a:lnTo>
                    <a:pt x="6592" y="5190"/>
                  </a:lnTo>
                  <a:lnTo>
                    <a:pt x="6601" y="5122"/>
                  </a:lnTo>
                  <a:lnTo>
                    <a:pt x="6601" y="5055"/>
                  </a:lnTo>
                  <a:lnTo>
                    <a:pt x="6573" y="4910"/>
                  </a:lnTo>
                  <a:lnTo>
                    <a:pt x="6534" y="4754"/>
                  </a:lnTo>
                  <a:lnTo>
                    <a:pt x="6476" y="4609"/>
                  </a:lnTo>
                  <a:lnTo>
                    <a:pt x="6408" y="4464"/>
                  </a:lnTo>
                  <a:lnTo>
                    <a:pt x="6341" y="4349"/>
                  </a:lnTo>
                  <a:lnTo>
                    <a:pt x="6283" y="4252"/>
                  </a:lnTo>
                  <a:lnTo>
                    <a:pt x="6205" y="4126"/>
                  </a:lnTo>
                  <a:lnTo>
                    <a:pt x="6109" y="4001"/>
                  </a:lnTo>
                  <a:lnTo>
                    <a:pt x="6002" y="3875"/>
                  </a:lnTo>
                  <a:lnTo>
                    <a:pt x="5886" y="3740"/>
                  </a:lnTo>
                  <a:lnTo>
                    <a:pt x="5761" y="3595"/>
                  </a:lnTo>
                  <a:lnTo>
                    <a:pt x="5625" y="3459"/>
                  </a:lnTo>
                  <a:lnTo>
                    <a:pt x="5481" y="3314"/>
                  </a:lnTo>
                  <a:lnTo>
                    <a:pt x="5336" y="3180"/>
                  </a:lnTo>
                  <a:lnTo>
                    <a:pt x="5625" y="4213"/>
                  </a:lnTo>
                  <a:lnTo>
                    <a:pt x="5644" y="4929"/>
                  </a:lnTo>
                  <a:lnTo>
                    <a:pt x="5750" y="5045"/>
                  </a:lnTo>
                  <a:lnTo>
                    <a:pt x="5750" y="5122"/>
                  </a:lnTo>
                  <a:lnTo>
                    <a:pt x="5499" y="5045"/>
                  </a:lnTo>
                  <a:lnTo>
                    <a:pt x="5412" y="5035"/>
                  </a:lnTo>
                  <a:close/>
                  <a:moveTo>
                    <a:pt x="3005" y="1208"/>
                  </a:moveTo>
                  <a:lnTo>
                    <a:pt x="3005" y="1053"/>
                  </a:lnTo>
                  <a:lnTo>
                    <a:pt x="3016" y="1044"/>
                  </a:lnTo>
                  <a:lnTo>
                    <a:pt x="3025" y="1024"/>
                  </a:lnTo>
                  <a:lnTo>
                    <a:pt x="3025" y="985"/>
                  </a:lnTo>
                  <a:lnTo>
                    <a:pt x="3035" y="947"/>
                  </a:lnTo>
                  <a:lnTo>
                    <a:pt x="3035" y="899"/>
                  </a:lnTo>
                  <a:lnTo>
                    <a:pt x="3035" y="860"/>
                  </a:lnTo>
                  <a:lnTo>
                    <a:pt x="3035" y="830"/>
                  </a:lnTo>
                  <a:lnTo>
                    <a:pt x="3035" y="812"/>
                  </a:lnTo>
                  <a:lnTo>
                    <a:pt x="2957" y="812"/>
                  </a:lnTo>
                  <a:lnTo>
                    <a:pt x="2880" y="802"/>
                  </a:lnTo>
                  <a:lnTo>
                    <a:pt x="2812" y="792"/>
                  </a:lnTo>
                  <a:lnTo>
                    <a:pt x="2754" y="773"/>
                  </a:lnTo>
                  <a:lnTo>
                    <a:pt x="2639" y="734"/>
                  </a:lnTo>
                  <a:lnTo>
                    <a:pt x="2542" y="667"/>
                  </a:lnTo>
                  <a:lnTo>
                    <a:pt x="2446" y="598"/>
                  </a:lnTo>
                  <a:lnTo>
                    <a:pt x="2358" y="512"/>
                  </a:lnTo>
                  <a:lnTo>
                    <a:pt x="2262" y="425"/>
                  </a:lnTo>
                  <a:lnTo>
                    <a:pt x="2165" y="328"/>
                  </a:lnTo>
                  <a:lnTo>
                    <a:pt x="2165" y="299"/>
                  </a:lnTo>
                  <a:lnTo>
                    <a:pt x="2155" y="260"/>
                  </a:lnTo>
                  <a:lnTo>
                    <a:pt x="2136" y="202"/>
                  </a:lnTo>
                  <a:lnTo>
                    <a:pt x="2117" y="154"/>
                  </a:lnTo>
                  <a:lnTo>
                    <a:pt x="2097" y="106"/>
                  </a:lnTo>
                  <a:lnTo>
                    <a:pt x="2078" y="57"/>
                  </a:lnTo>
                  <a:lnTo>
                    <a:pt x="2049" y="19"/>
                  </a:lnTo>
                  <a:lnTo>
                    <a:pt x="2030" y="0"/>
                  </a:lnTo>
                  <a:lnTo>
                    <a:pt x="2030" y="9"/>
                  </a:lnTo>
                  <a:lnTo>
                    <a:pt x="2020" y="19"/>
                  </a:lnTo>
                  <a:lnTo>
                    <a:pt x="2010" y="28"/>
                  </a:lnTo>
                  <a:lnTo>
                    <a:pt x="2000" y="39"/>
                  </a:lnTo>
                  <a:lnTo>
                    <a:pt x="1991" y="48"/>
                  </a:lnTo>
                  <a:lnTo>
                    <a:pt x="1981" y="57"/>
                  </a:lnTo>
                  <a:lnTo>
                    <a:pt x="1981" y="67"/>
                  </a:lnTo>
                  <a:lnTo>
                    <a:pt x="1981" y="87"/>
                  </a:lnTo>
                  <a:lnTo>
                    <a:pt x="1952" y="87"/>
                  </a:lnTo>
                  <a:lnTo>
                    <a:pt x="1924" y="87"/>
                  </a:lnTo>
                  <a:lnTo>
                    <a:pt x="1913" y="125"/>
                  </a:lnTo>
                  <a:lnTo>
                    <a:pt x="1894" y="154"/>
                  </a:lnTo>
                  <a:lnTo>
                    <a:pt x="1865" y="193"/>
                  </a:lnTo>
                  <a:lnTo>
                    <a:pt x="1836" y="221"/>
                  </a:lnTo>
                  <a:lnTo>
                    <a:pt x="1768" y="280"/>
                  </a:lnTo>
                  <a:lnTo>
                    <a:pt x="1692" y="318"/>
                  </a:lnTo>
                  <a:lnTo>
                    <a:pt x="1614" y="338"/>
                  </a:lnTo>
                  <a:lnTo>
                    <a:pt x="1527" y="338"/>
                  </a:lnTo>
                  <a:lnTo>
                    <a:pt x="1488" y="328"/>
                  </a:lnTo>
                  <a:lnTo>
                    <a:pt x="1450" y="318"/>
                  </a:lnTo>
                  <a:lnTo>
                    <a:pt x="1411" y="299"/>
                  </a:lnTo>
                  <a:lnTo>
                    <a:pt x="1382" y="271"/>
                  </a:lnTo>
                  <a:lnTo>
                    <a:pt x="1304" y="280"/>
                  </a:lnTo>
                  <a:lnTo>
                    <a:pt x="1227" y="290"/>
                  </a:lnTo>
                  <a:lnTo>
                    <a:pt x="1150" y="318"/>
                  </a:lnTo>
                  <a:lnTo>
                    <a:pt x="1063" y="357"/>
                  </a:lnTo>
                  <a:lnTo>
                    <a:pt x="880" y="444"/>
                  </a:lnTo>
                  <a:lnTo>
                    <a:pt x="696" y="550"/>
                  </a:lnTo>
                  <a:lnTo>
                    <a:pt x="512" y="667"/>
                  </a:lnTo>
                  <a:lnTo>
                    <a:pt x="338" y="773"/>
                  </a:lnTo>
                  <a:lnTo>
                    <a:pt x="174" y="869"/>
                  </a:lnTo>
                  <a:lnTo>
                    <a:pt x="29" y="947"/>
                  </a:lnTo>
                  <a:lnTo>
                    <a:pt x="29" y="966"/>
                  </a:lnTo>
                  <a:lnTo>
                    <a:pt x="19" y="985"/>
                  </a:lnTo>
                  <a:lnTo>
                    <a:pt x="19" y="1014"/>
                  </a:lnTo>
                  <a:lnTo>
                    <a:pt x="9" y="1033"/>
                  </a:lnTo>
                  <a:lnTo>
                    <a:pt x="9" y="1053"/>
                  </a:lnTo>
                  <a:lnTo>
                    <a:pt x="9" y="1072"/>
                  </a:lnTo>
                  <a:lnTo>
                    <a:pt x="0" y="1092"/>
                  </a:lnTo>
                  <a:lnTo>
                    <a:pt x="0" y="1111"/>
                  </a:lnTo>
                  <a:lnTo>
                    <a:pt x="193" y="966"/>
                  </a:lnTo>
                  <a:lnTo>
                    <a:pt x="561" y="754"/>
                  </a:lnTo>
                  <a:lnTo>
                    <a:pt x="1053" y="628"/>
                  </a:lnTo>
                  <a:lnTo>
                    <a:pt x="1276" y="676"/>
                  </a:lnTo>
                  <a:lnTo>
                    <a:pt x="1623" y="695"/>
                  </a:lnTo>
                  <a:lnTo>
                    <a:pt x="1865" y="483"/>
                  </a:lnTo>
                  <a:lnTo>
                    <a:pt x="1943" y="550"/>
                  </a:lnTo>
                  <a:lnTo>
                    <a:pt x="1865" y="628"/>
                  </a:lnTo>
                  <a:lnTo>
                    <a:pt x="1913" y="802"/>
                  </a:lnTo>
                  <a:lnTo>
                    <a:pt x="2165" y="1044"/>
                  </a:lnTo>
                  <a:lnTo>
                    <a:pt x="2435" y="1072"/>
                  </a:lnTo>
                  <a:lnTo>
                    <a:pt x="2706" y="995"/>
                  </a:lnTo>
                  <a:lnTo>
                    <a:pt x="2899" y="821"/>
                  </a:lnTo>
                  <a:lnTo>
                    <a:pt x="2977" y="821"/>
                  </a:lnTo>
                  <a:lnTo>
                    <a:pt x="3025" y="869"/>
                  </a:lnTo>
                  <a:lnTo>
                    <a:pt x="3025" y="899"/>
                  </a:lnTo>
                  <a:lnTo>
                    <a:pt x="2977" y="947"/>
                  </a:lnTo>
                  <a:lnTo>
                    <a:pt x="2823" y="1044"/>
                  </a:lnTo>
                  <a:lnTo>
                    <a:pt x="2871" y="1092"/>
                  </a:lnTo>
                  <a:lnTo>
                    <a:pt x="2977" y="1120"/>
                  </a:lnTo>
                  <a:lnTo>
                    <a:pt x="2977" y="1169"/>
                  </a:lnTo>
                  <a:lnTo>
                    <a:pt x="3005" y="1208"/>
                  </a:lnTo>
                  <a:close/>
                </a:path>
              </a:pathLst>
            </a:custGeom>
            <a:solidFill>
              <a:srgbClr val="E07038"/>
            </a:solidFill>
            <a:ln w="9525">
              <a:noFill/>
              <a:round/>
              <a:headEnd/>
              <a:tailEnd/>
            </a:ln>
          </p:spPr>
          <p:txBody>
            <a:bodyPr>
              <a:prstTxWarp prst="textNoShape">
                <a:avLst/>
              </a:prstTxWarp>
            </a:bodyPr>
            <a:lstStyle/>
            <a:p>
              <a:endParaRPr lang="en-US"/>
            </a:p>
          </p:txBody>
        </p:sp>
        <p:sp>
          <p:nvSpPr>
            <p:cNvPr id="63590" name="Freeform 424"/>
            <p:cNvSpPr>
              <a:spLocks/>
            </p:cNvSpPr>
            <p:nvPr/>
          </p:nvSpPr>
          <p:spPr bwMode="auto">
            <a:xfrm>
              <a:off x="1301" y="3391"/>
              <a:ext cx="180" cy="284"/>
            </a:xfrm>
            <a:custGeom>
              <a:avLst/>
              <a:gdLst>
                <a:gd name="T0" fmla="*/ 0 w 1441"/>
                <a:gd name="T1" fmla="*/ 2271 h 2271"/>
                <a:gd name="T2" fmla="*/ 59 w 1441"/>
                <a:gd name="T3" fmla="*/ 2174 h 2271"/>
                <a:gd name="T4" fmla="*/ 126 w 1441"/>
                <a:gd name="T5" fmla="*/ 2068 h 2271"/>
                <a:gd name="T6" fmla="*/ 193 w 1441"/>
                <a:gd name="T7" fmla="*/ 1962 h 2271"/>
                <a:gd name="T8" fmla="*/ 252 w 1441"/>
                <a:gd name="T9" fmla="*/ 1866 h 2271"/>
                <a:gd name="T10" fmla="*/ 319 w 1441"/>
                <a:gd name="T11" fmla="*/ 1749 h 2271"/>
                <a:gd name="T12" fmla="*/ 377 w 1441"/>
                <a:gd name="T13" fmla="*/ 1643 h 2271"/>
                <a:gd name="T14" fmla="*/ 425 w 1441"/>
                <a:gd name="T15" fmla="*/ 1537 h 2271"/>
                <a:gd name="T16" fmla="*/ 455 w 1441"/>
                <a:gd name="T17" fmla="*/ 1420 h 2271"/>
                <a:gd name="T18" fmla="*/ 745 w 1441"/>
                <a:gd name="T19" fmla="*/ 1401 h 2271"/>
                <a:gd name="T20" fmla="*/ 947 w 1441"/>
                <a:gd name="T21" fmla="*/ 831 h 2271"/>
                <a:gd name="T22" fmla="*/ 1044 w 1441"/>
                <a:gd name="T23" fmla="*/ 445 h 2271"/>
                <a:gd name="T24" fmla="*/ 1237 w 1441"/>
                <a:gd name="T25" fmla="*/ 0 h 2271"/>
                <a:gd name="T26" fmla="*/ 1267 w 1441"/>
                <a:gd name="T27" fmla="*/ 29 h 2271"/>
                <a:gd name="T28" fmla="*/ 1315 w 1441"/>
                <a:gd name="T29" fmla="*/ 29 h 2271"/>
                <a:gd name="T30" fmla="*/ 1441 w 1441"/>
                <a:gd name="T31" fmla="*/ 377 h 2271"/>
                <a:gd name="T32" fmla="*/ 1412 w 1441"/>
                <a:gd name="T33" fmla="*/ 764 h 2271"/>
                <a:gd name="T34" fmla="*/ 1141 w 1441"/>
                <a:gd name="T35" fmla="*/ 1652 h 2271"/>
                <a:gd name="T36" fmla="*/ 774 w 1441"/>
                <a:gd name="T37" fmla="*/ 1992 h 2271"/>
                <a:gd name="T38" fmla="*/ 0 w 1441"/>
                <a:gd name="T39" fmla="*/ 2271 h 227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441"/>
                <a:gd name="T61" fmla="*/ 0 h 2271"/>
                <a:gd name="T62" fmla="*/ 1441 w 1441"/>
                <a:gd name="T63" fmla="*/ 2271 h 227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441" h="2271">
                  <a:moveTo>
                    <a:pt x="0" y="2271"/>
                  </a:moveTo>
                  <a:lnTo>
                    <a:pt x="59" y="2174"/>
                  </a:lnTo>
                  <a:lnTo>
                    <a:pt x="126" y="2068"/>
                  </a:lnTo>
                  <a:lnTo>
                    <a:pt x="193" y="1962"/>
                  </a:lnTo>
                  <a:lnTo>
                    <a:pt x="252" y="1866"/>
                  </a:lnTo>
                  <a:lnTo>
                    <a:pt x="319" y="1749"/>
                  </a:lnTo>
                  <a:lnTo>
                    <a:pt x="377" y="1643"/>
                  </a:lnTo>
                  <a:lnTo>
                    <a:pt x="425" y="1537"/>
                  </a:lnTo>
                  <a:lnTo>
                    <a:pt x="455" y="1420"/>
                  </a:lnTo>
                  <a:lnTo>
                    <a:pt x="745" y="1401"/>
                  </a:lnTo>
                  <a:lnTo>
                    <a:pt x="947" y="831"/>
                  </a:lnTo>
                  <a:lnTo>
                    <a:pt x="1044" y="445"/>
                  </a:lnTo>
                  <a:lnTo>
                    <a:pt x="1237" y="0"/>
                  </a:lnTo>
                  <a:lnTo>
                    <a:pt x="1267" y="29"/>
                  </a:lnTo>
                  <a:lnTo>
                    <a:pt x="1315" y="29"/>
                  </a:lnTo>
                  <a:lnTo>
                    <a:pt x="1441" y="377"/>
                  </a:lnTo>
                  <a:lnTo>
                    <a:pt x="1412" y="764"/>
                  </a:lnTo>
                  <a:lnTo>
                    <a:pt x="1141" y="1652"/>
                  </a:lnTo>
                  <a:lnTo>
                    <a:pt x="774" y="1992"/>
                  </a:lnTo>
                  <a:lnTo>
                    <a:pt x="0" y="2271"/>
                  </a:lnTo>
                  <a:close/>
                </a:path>
              </a:pathLst>
            </a:custGeom>
            <a:solidFill>
              <a:srgbClr val="964C26"/>
            </a:solidFill>
            <a:ln w="9525">
              <a:noFill/>
              <a:round/>
              <a:headEnd/>
              <a:tailEnd/>
            </a:ln>
          </p:spPr>
          <p:txBody>
            <a:bodyPr>
              <a:prstTxWarp prst="textNoShape">
                <a:avLst/>
              </a:prstTxWarp>
            </a:bodyPr>
            <a:lstStyle/>
            <a:p>
              <a:endParaRPr lang="en-US"/>
            </a:p>
          </p:txBody>
        </p:sp>
        <p:sp>
          <p:nvSpPr>
            <p:cNvPr id="63591" name="Freeform 425"/>
            <p:cNvSpPr>
              <a:spLocks/>
            </p:cNvSpPr>
            <p:nvPr/>
          </p:nvSpPr>
          <p:spPr bwMode="auto">
            <a:xfrm>
              <a:off x="807" y="3064"/>
              <a:ext cx="478" cy="171"/>
            </a:xfrm>
            <a:custGeom>
              <a:avLst/>
              <a:gdLst>
                <a:gd name="T0" fmla="*/ 78 w 3819"/>
                <a:gd name="T1" fmla="*/ 513 h 1364"/>
                <a:gd name="T2" fmla="*/ 175 w 3819"/>
                <a:gd name="T3" fmla="*/ 407 h 1364"/>
                <a:gd name="T4" fmla="*/ 290 w 3819"/>
                <a:gd name="T5" fmla="*/ 320 h 1364"/>
                <a:gd name="T6" fmla="*/ 513 w 3819"/>
                <a:gd name="T7" fmla="*/ 290 h 1364"/>
                <a:gd name="T8" fmla="*/ 455 w 3819"/>
                <a:gd name="T9" fmla="*/ 0 h 1364"/>
                <a:gd name="T10" fmla="*/ 628 w 3819"/>
                <a:gd name="T11" fmla="*/ 19 h 1364"/>
                <a:gd name="T12" fmla="*/ 948 w 3819"/>
                <a:gd name="T13" fmla="*/ 19 h 1364"/>
                <a:gd name="T14" fmla="*/ 1199 w 3819"/>
                <a:gd name="T15" fmla="*/ 49 h 1364"/>
                <a:gd name="T16" fmla="*/ 1469 w 3819"/>
                <a:gd name="T17" fmla="*/ 116 h 1364"/>
                <a:gd name="T18" fmla="*/ 1711 w 3819"/>
                <a:gd name="T19" fmla="*/ 145 h 1364"/>
                <a:gd name="T20" fmla="*/ 1914 w 3819"/>
                <a:gd name="T21" fmla="*/ 203 h 1364"/>
                <a:gd name="T22" fmla="*/ 2185 w 3819"/>
                <a:gd name="T23" fmla="*/ 251 h 1364"/>
                <a:gd name="T24" fmla="*/ 2475 w 3819"/>
                <a:gd name="T25" fmla="*/ 339 h 1364"/>
                <a:gd name="T26" fmla="*/ 2707 w 3819"/>
                <a:gd name="T27" fmla="*/ 348 h 1364"/>
                <a:gd name="T28" fmla="*/ 3026 w 3819"/>
                <a:gd name="T29" fmla="*/ 348 h 1364"/>
                <a:gd name="T30" fmla="*/ 3383 w 3819"/>
                <a:gd name="T31" fmla="*/ 377 h 1364"/>
                <a:gd name="T32" fmla="*/ 3615 w 3819"/>
                <a:gd name="T33" fmla="*/ 357 h 1364"/>
                <a:gd name="T34" fmla="*/ 3819 w 3819"/>
                <a:gd name="T35" fmla="*/ 320 h 1364"/>
                <a:gd name="T36" fmla="*/ 3663 w 3819"/>
                <a:gd name="T37" fmla="*/ 445 h 1364"/>
                <a:gd name="T38" fmla="*/ 3499 w 3819"/>
                <a:gd name="T39" fmla="*/ 552 h 1364"/>
                <a:gd name="T40" fmla="*/ 3093 w 3819"/>
                <a:gd name="T41" fmla="*/ 648 h 1364"/>
                <a:gd name="T42" fmla="*/ 2881 w 3819"/>
                <a:gd name="T43" fmla="*/ 658 h 1364"/>
                <a:gd name="T44" fmla="*/ 2281 w 3819"/>
                <a:gd name="T45" fmla="*/ 1024 h 1364"/>
                <a:gd name="T46" fmla="*/ 1527 w 3819"/>
                <a:gd name="T47" fmla="*/ 1353 h 1364"/>
                <a:gd name="T48" fmla="*/ 890 w 3819"/>
                <a:gd name="T49" fmla="*/ 1364 h 1364"/>
                <a:gd name="T50" fmla="*/ 155 w 3819"/>
                <a:gd name="T51" fmla="*/ 1054 h 1364"/>
                <a:gd name="T52" fmla="*/ 0 w 3819"/>
                <a:gd name="T53" fmla="*/ 686 h 1364"/>
                <a:gd name="T54" fmla="*/ 78 w 3819"/>
                <a:gd name="T55" fmla="*/ 513 h 136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3819"/>
                <a:gd name="T85" fmla="*/ 0 h 1364"/>
                <a:gd name="T86" fmla="*/ 3819 w 3819"/>
                <a:gd name="T87" fmla="*/ 1364 h 136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3819" h="1364">
                  <a:moveTo>
                    <a:pt x="78" y="513"/>
                  </a:moveTo>
                  <a:lnTo>
                    <a:pt x="175" y="407"/>
                  </a:lnTo>
                  <a:lnTo>
                    <a:pt x="290" y="320"/>
                  </a:lnTo>
                  <a:lnTo>
                    <a:pt x="513" y="290"/>
                  </a:lnTo>
                  <a:lnTo>
                    <a:pt x="455" y="0"/>
                  </a:lnTo>
                  <a:lnTo>
                    <a:pt x="628" y="19"/>
                  </a:lnTo>
                  <a:lnTo>
                    <a:pt x="948" y="19"/>
                  </a:lnTo>
                  <a:lnTo>
                    <a:pt x="1199" y="49"/>
                  </a:lnTo>
                  <a:lnTo>
                    <a:pt x="1469" y="116"/>
                  </a:lnTo>
                  <a:lnTo>
                    <a:pt x="1711" y="145"/>
                  </a:lnTo>
                  <a:lnTo>
                    <a:pt x="1914" y="203"/>
                  </a:lnTo>
                  <a:lnTo>
                    <a:pt x="2185" y="251"/>
                  </a:lnTo>
                  <a:lnTo>
                    <a:pt x="2475" y="339"/>
                  </a:lnTo>
                  <a:lnTo>
                    <a:pt x="2707" y="348"/>
                  </a:lnTo>
                  <a:lnTo>
                    <a:pt x="3026" y="348"/>
                  </a:lnTo>
                  <a:lnTo>
                    <a:pt x="3383" y="377"/>
                  </a:lnTo>
                  <a:lnTo>
                    <a:pt x="3615" y="357"/>
                  </a:lnTo>
                  <a:lnTo>
                    <a:pt x="3819" y="320"/>
                  </a:lnTo>
                  <a:lnTo>
                    <a:pt x="3663" y="445"/>
                  </a:lnTo>
                  <a:lnTo>
                    <a:pt x="3499" y="552"/>
                  </a:lnTo>
                  <a:lnTo>
                    <a:pt x="3093" y="648"/>
                  </a:lnTo>
                  <a:lnTo>
                    <a:pt x="2881" y="658"/>
                  </a:lnTo>
                  <a:lnTo>
                    <a:pt x="2281" y="1024"/>
                  </a:lnTo>
                  <a:lnTo>
                    <a:pt x="1527" y="1353"/>
                  </a:lnTo>
                  <a:lnTo>
                    <a:pt x="890" y="1364"/>
                  </a:lnTo>
                  <a:lnTo>
                    <a:pt x="155" y="1054"/>
                  </a:lnTo>
                  <a:lnTo>
                    <a:pt x="0" y="686"/>
                  </a:lnTo>
                  <a:lnTo>
                    <a:pt x="78" y="513"/>
                  </a:lnTo>
                  <a:close/>
                </a:path>
              </a:pathLst>
            </a:custGeom>
            <a:solidFill>
              <a:srgbClr val="F0AE6B"/>
            </a:solidFill>
            <a:ln w="9525">
              <a:noFill/>
              <a:round/>
              <a:headEnd/>
              <a:tailEnd/>
            </a:ln>
          </p:spPr>
          <p:txBody>
            <a:bodyPr>
              <a:prstTxWarp prst="textNoShape">
                <a:avLst/>
              </a:prstTxWarp>
            </a:bodyPr>
            <a:lstStyle/>
            <a:p>
              <a:endParaRPr lang="en-US"/>
            </a:p>
          </p:txBody>
        </p:sp>
        <p:sp>
          <p:nvSpPr>
            <p:cNvPr id="63592" name="Freeform 426"/>
            <p:cNvSpPr>
              <a:spLocks/>
            </p:cNvSpPr>
            <p:nvPr/>
          </p:nvSpPr>
          <p:spPr bwMode="auto">
            <a:xfrm>
              <a:off x="812" y="3064"/>
              <a:ext cx="470" cy="147"/>
            </a:xfrm>
            <a:custGeom>
              <a:avLst/>
              <a:gdLst>
                <a:gd name="T0" fmla="*/ 77 w 3760"/>
                <a:gd name="T1" fmla="*/ 474 h 1169"/>
                <a:gd name="T2" fmla="*/ 125 w 3760"/>
                <a:gd name="T3" fmla="*/ 416 h 1169"/>
                <a:gd name="T4" fmla="*/ 184 w 3760"/>
                <a:gd name="T5" fmla="*/ 368 h 1169"/>
                <a:gd name="T6" fmla="*/ 242 w 3760"/>
                <a:gd name="T7" fmla="*/ 329 h 1169"/>
                <a:gd name="T8" fmla="*/ 338 w 3760"/>
                <a:gd name="T9" fmla="*/ 309 h 1169"/>
                <a:gd name="T10" fmla="*/ 444 w 3760"/>
                <a:gd name="T11" fmla="*/ 300 h 1169"/>
                <a:gd name="T12" fmla="*/ 454 w 3760"/>
                <a:gd name="T13" fmla="*/ 184 h 1169"/>
                <a:gd name="T14" fmla="*/ 425 w 3760"/>
                <a:gd name="T15" fmla="*/ 30 h 1169"/>
                <a:gd name="T16" fmla="*/ 483 w 3760"/>
                <a:gd name="T17" fmla="*/ 10 h 1169"/>
                <a:gd name="T18" fmla="*/ 570 w 3760"/>
                <a:gd name="T19" fmla="*/ 19 h 1169"/>
                <a:gd name="T20" fmla="*/ 715 w 3760"/>
                <a:gd name="T21" fmla="*/ 19 h 1169"/>
                <a:gd name="T22" fmla="*/ 870 w 3760"/>
                <a:gd name="T23" fmla="*/ 19 h 1169"/>
                <a:gd name="T24" fmla="*/ 1005 w 3760"/>
                <a:gd name="T25" fmla="*/ 30 h 1169"/>
                <a:gd name="T26" fmla="*/ 1131 w 3760"/>
                <a:gd name="T27" fmla="*/ 49 h 1169"/>
                <a:gd name="T28" fmla="*/ 1267 w 3760"/>
                <a:gd name="T29" fmla="*/ 68 h 1169"/>
                <a:gd name="T30" fmla="*/ 1401 w 3760"/>
                <a:gd name="T31" fmla="*/ 97 h 1169"/>
                <a:gd name="T32" fmla="*/ 1527 w 3760"/>
                <a:gd name="T33" fmla="*/ 126 h 1169"/>
                <a:gd name="T34" fmla="*/ 1643 w 3760"/>
                <a:gd name="T35" fmla="*/ 145 h 1169"/>
                <a:gd name="T36" fmla="*/ 1750 w 3760"/>
                <a:gd name="T37" fmla="*/ 164 h 1169"/>
                <a:gd name="T38" fmla="*/ 1856 w 3760"/>
                <a:gd name="T39" fmla="*/ 194 h 1169"/>
                <a:gd name="T40" fmla="*/ 1982 w 3760"/>
                <a:gd name="T41" fmla="*/ 223 h 1169"/>
                <a:gd name="T42" fmla="*/ 2116 w 3760"/>
                <a:gd name="T43" fmla="*/ 242 h 1169"/>
                <a:gd name="T44" fmla="*/ 2261 w 3760"/>
                <a:gd name="T45" fmla="*/ 281 h 1169"/>
                <a:gd name="T46" fmla="*/ 2397 w 3760"/>
                <a:gd name="T47" fmla="*/ 329 h 1169"/>
                <a:gd name="T48" fmla="*/ 2523 w 3760"/>
                <a:gd name="T49" fmla="*/ 339 h 1169"/>
                <a:gd name="T50" fmla="*/ 2638 w 3760"/>
                <a:gd name="T51" fmla="*/ 348 h 1169"/>
                <a:gd name="T52" fmla="*/ 2783 w 3760"/>
                <a:gd name="T53" fmla="*/ 348 h 1169"/>
                <a:gd name="T54" fmla="*/ 2948 w 3760"/>
                <a:gd name="T55" fmla="*/ 348 h 1169"/>
                <a:gd name="T56" fmla="*/ 3122 w 3760"/>
                <a:gd name="T57" fmla="*/ 357 h 1169"/>
                <a:gd name="T58" fmla="*/ 3296 w 3760"/>
                <a:gd name="T59" fmla="*/ 368 h 1169"/>
                <a:gd name="T60" fmla="*/ 3431 w 3760"/>
                <a:gd name="T61" fmla="*/ 368 h 1169"/>
                <a:gd name="T62" fmla="*/ 3548 w 3760"/>
                <a:gd name="T63" fmla="*/ 368 h 1169"/>
                <a:gd name="T64" fmla="*/ 3644 w 3760"/>
                <a:gd name="T65" fmla="*/ 348 h 1169"/>
                <a:gd name="T66" fmla="*/ 3741 w 3760"/>
                <a:gd name="T67" fmla="*/ 329 h 1169"/>
                <a:gd name="T68" fmla="*/ 3711 w 3760"/>
                <a:gd name="T69" fmla="*/ 368 h 1169"/>
                <a:gd name="T70" fmla="*/ 3644 w 3760"/>
                <a:gd name="T71" fmla="*/ 426 h 1169"/>
                <a:gd name="T72" fmla="*/ 3557 w 3760"/>
                <a:gd name="T73" fmla="*/ 474 h 1169"/>
                <a:gd name="T74" fmla="*/ 3479 w 3760"/>
                <a:gd name="T75" fmla="*/ 522 h 1169"/>
                <a:gd name="T76" fmla="*/ 3306 w 3760"/>
                <a:gd name="T77" fmla="*/ 561 h 1169"/>
                <a:gd name="T78" fmla="*/ 3112 w 3760"/>
                <a:gd name="T79" fmla="*/ 600 h 1169"/>
                <a:gd name="T80" fmla="*/ 2987 w 3760"/>
                <a:gd name="T81" fmla="*/ 609 h 1169"/>
                <a:gd name="T82" fmla="*/ 2870 w 3760"/>
                <a:gd name="T83" fmla="*/ 619 h 1169"/>
                <a:gd name="T84" fmla="*/ 2629 w 3760"/>
                <a:gd name="T85" fmla="*/ 725 h 1169"/>
                <a:gd name="T86" fmla="*/ 2339 w 3760"/>
                <a:gd name="T87" fmla="*/ 879 h 1169"/>
                <a:gd name="T88" fmla="*/ 1991 w 3760"/>
                <a:gd name="T89" fmla="*/ 1005 h 1169"/>
                <a:gd name="T90" fmla="*/ 1633 w 3760"/>
                <a:gd name="T91" fmla="*/ 1121 h 1169"/>
                <a:gd name="T92" fmla="*/ 1304 w 3760"/>
                <a:gd name="T93" fmla="*/ 1160 h 1169"/>
                <a:gd name="T94" fmla="*/ 1005 w 3760"/>
                <a:gd name="T95" fmla="*/ 1169 h 1169"/>
                <a:gd name="T96" fmla="*/ 667 w 3760"/>
                <a:gd name="T97" fmla="*/ 1083 h 1169"/>
                <a:gd name="T98" fmla="*/ 318 w 3760"/>
                <a:gd name="T99" fmla="*/ 976 h 1169"/>
                <a:gd name="T100" fmla="*/ 145 w 3760"/>
                <a:gd name="T101" fmla="*/ 851 h 1169"/>
                <a:gd name="T102" fmla="*/ 29 w 3760"/>
                <a:gd name="T103" fmla="*/ 725 h 1169"/>
                <a:gd name="T104" fmla="*/ 19 w 3760"/>
                <a:gd name="T105" fmla="*/ 628 h 1169"/>
                <a:gd name="T106" fmla="*/ 48 w 3760"/>
                <a:gd name="T107" fmla="*/ 532 h 1169"/>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3760"/>
                <a:gd name="T163" fmla="*/ 0 h 1169"/>
                <a:gd name="T164" fmla="*/ 3760 w 3760"/>
                <a:gd name="T165" fmla="*/ 1169 h 1169"/>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3760" h="1169">
                  <a:moveTo>
                    <a:pt x="48" y="513"/>
                  </a:moveTo>
                  <a:lnTo>
                    <a:pt x="58" y="502"/>
                  </a:lnTo>
                  <a:lnTo>
                    <a:pt x="67" y="483"/>
                  </a:lnTo>
                  <a:lnTo>
                    <a:pt x="77" y="474"/>
                  </a:lnTo>
                  <a:lnTo>
                    <a:pt x="97" y="454"/>
                  </a:lnTo>
                  <a:lnTo>
                    <a:pt x="106" y="445"/>
                  </a:lnTo>
                  <a:lnTo>
                    <a:pt x="116" y="426"/>
                  </a:lnTo>
                  <a:lnTo>
                    <a:pt x="125" y="416"/>
                  </a:lnTo>
                  <a:lnTo>
                    <a:pt x="136" y="407"/>
                  </a:lnTo>
                  <a:lnTo>
                    <a:pt x="145" y="396"/>
                  </a:lnTo>
                  <a:lnTo>
                    <a:pt x="164" y="377"/>
                  </a:lnTo>
                  <a:lnTo>
                    <a:pt x="184" y="368"/>
                  </a:lnTo>
                  <a:lnTo>
                    <a:pt x="193" y="357"/>
                  </a:lnTo>
                  <a:lnTo>
                    <a:pt x="212" y="348"/>
                  </a:lnTo>
                  <a:lnTo>
                    <a:pt x="222" y="339"/>
                  </a:lnTo>
                  <a:lnTo>
                    <a:pt x="242" y="329"/>
                  </a:lnTo>
                  <a:lnTo>
                    <a:pt x="251" y="320"/>
                  </a:lnTo>
                  <a:lnTo>
                    <a:pt x="281" y="320"/>
                  </a:lnTo>
                  <a:lnTo>
                    <a:pt x="309" y="309"/>
                  </a:lnTo>
                  <a:lnTo>
                    <a:pt x="338" y="309"/>
                  </a:lnTo>
                  <a:lnTo>
                    <a:pt x="368" y="309"/>
                  </a:lnTo>
                  <a:lnTo>
                    <a:pt x="387" y="300"/>
                  </a:lnTo>
                  <a:lnTo>
                    <a:pt x="416" y="300"/>
                  </a:lnTo>
                  <a:lnTo>
                    <a:pt x="444" y="300"/>
                  </a:lnTo>
                  <a:lnTo>
                    <a:pt x="474" y="290"/>
                  </a:lnTo>
                  <a:lnTo>
                    <a:pt x="463" y="261"/>
                  </a:lnTo>
                  <a:lnTo>
                    <a:pt x="454" y="223"/>
                  </a:lnTo>
                  <a:lnTo>
                    <a:pt x="454" y="184"/>
                  </a:lnTo>
                  <a:lnTo>
                    <a:pt x="444" y="145"/>
                  </a:lnTo>
                  <a:lnTo>
                    <a:pt x="435" y="106"/>
                  </a:lnTo>
                  <a:lnTo>
                    <a:pt x="435" y="68"/>
                  </a:lnTo>
                  <a:lnTo>
                    <a:pt x="425" y="30"/>
                  </a:lnTo>
                  <a:lnTo>
                    <a:pt x="416" y="0"/>
                  </a:lnTo>
                  <a:lnTo>
                    <a:pt x="444" y="0"/>
                  </a:lnTo>
                  <a:lnTo>
                    <a:pt x="463" y="0"/>
                  </a:lnTo>
                  <a:lnTo>
                    <a:pt x="483" y="10"/>
                  </a:lnTo>
                  <a:lnTo>
                    <a:pt x="502" y="10"/>
                  </a:lnTo>
                  <a:lnTo>
                    <a:pt x="532" y="10"/>
                  </a:lnTo>
                  <a:lnTo>
                    <a:pt x="550" y="19"/>
                  </a:lnTo>
                  <a:lnTo>
                    <a:pt x="570" y="19"/>
                  </a:lnTo>
                  <a:lnTo>
                    <a:pt x="589" y="19"/>
                  </a:lnTo>
                  <a:lnTo>
                    <a:pt x="628" y="19"/>
                  </a:lnTo>
                  <a:lnTo>
                    <a:pt x="676" y="19"/>
                  </a:lnTo>
                  <a:lnTo>
                    <a:pt x="715" y="19"/>
                  </a:lnTo>
                  <a:lnTo>
                    <a:pt x="754" y="19"/>
                  </a:lnTo>
                  <a:lnTo>
                    <a:pt x="792" y="19"/>
                  </a:lnTo>
                  <a:lnTo>
                    <a:pt x="831" y="19"/>
                  </a:lnTo>
                  <a:lnTo>
                    <a:pt x="870" y="19"/>
                  </a:lnTo>
                  <a:lnTo>
                    <a:pt x="909" y="19"/>
                  </a:lnTo>
                  <a:lnTo>
                    <a:pt x="938" y="30"/>
                  </a:lnTo>
                  <a:lnTo>
                    <a:pt x="966" y="30"/>
                  </a:lnTo>
                  <a:lnTo>
                    <a:pt x="1005" y="30"/>
                  </a:lnTo>
                  <a:lnTo>
                    <a:pt x="1035" y="39"/>
                  </a:lnTo>
                  <a:lnTo>
                    <a:pt x="1063" y="39"/>
                  </a:lnTo>
                  <a:lnTo>
                    <a:pt x="1102" y="49"/>
                  </a:lnTo>
                  <a:lnTo>
                    <a:pt x="1131" y="49"/>
                  </a:lnTo>
                  <a:lnTo>
                    <a:pt x="1160" y="49"/>
                  </a:lnTo>
                  <a:lnTo>
                    <a:pt x="1198" y="58"/>
                  </a:lnTo>
                  <a:lnTo>
                    <a:pt x="1228" y="68"/>
                  </a:lnTo>
                  <a:lnTo>
                    <a:pt x="1267" y="68"/>
                  </a:lnTo>
                  <a:lnTo>
                    <a:pt x="1295" y="78"/>
                  </a:lnTo>
                  <a:lnTo>
                    <a:pt x="1334" y="88"/>
                  </a:lnTo>
                  <a:lnTo>
                    <a:pt x="1362" y="97"/>
                  </a:lnTo>
                  <a:lnTo>
                    <a:pt x="1401" y="97"/>
                  </a:lnTo>
                  <a:lnTo>
                    <a:pt x="1430" y="106"/>
                  </a:lnTo>
                  <a:lnTo>
                    <a:pt x="1460" y="116"/>
                  </a:lnTo>
                  <a:lnTo>
                    <a:pt x="1498" y="116"/>
                  </a:lnTo>
                  <a:lnTo>
                    <a:pt x="1527" y="126"/>
                  </a:lnTo>
                  <a:lnTo>
                    <a:pt x="1556" y="126"/>
                  </a:lnTo>
                  <a:lnTo>
                    <a:pt x="1585" y="136"/>
                  </a:lnTo>
                  <a:lnTo>
                    <a:pt x="1614" y="136"/>
                  </a:lnTo>
                  <a:lnTo>
                    <a:pt x="1643" y="145"/>
                  </a:lnTo>
                  <a:lnTo>
                    <a:pt x="1672" y="145"/>
                  </a:lnTo>
                  <a:lnTo>
                    <a:pt x="1701" y="155"/>
                  </a:lnTo>
                  <a:lnTo>
                    <a:pt x="1730" y="155"/>
                  </a:lnTo>
                  <a:lnTo>
                    <a:pt x="1750" y="164"/>
                  </a:lnTo>
                  <a:lnTo>
                    <a:pt x="1778" y="175"/>
                  </a:lnTo>
                  <a:lnTo>
                    <a:pt x="1807" y="175"/>
                  </a:lnTo>
                  <a:lnTo>
                    <a:pt x="1826" y="184"/>
                  </a:lnTo>
                  <a:lnTo>
                    <a:pt x="1856" y="194"/>
                  </a:lnTo>
                  <a:lnTo>
                    <a:pt x="1875" y="203"/>
                  </a:lnTo>
                  <a:lnTo>
                    <a:pt x="1914" y="203"/>
                  </a:lnTo>
                  <a:lnTo>
                    <a:pt x="1943" y="214"/>
                  </a:lnTo>
                  <a:lnTo>
                    <a:pt x="1982" y="223"/>
                  </a:lnTo>
                  <a:lnTo>
                    <a:pt x="2010" y="223"/>
                  </a:lnTo>
                  <a:lnTo>
                    <a:pt x="2049" y="232"/>
                  </a:lnTo>
                  <a:lnTo>
                    <a:pt x="2078" y="242"/>
                  </a:lnTo>
                  <a:lnTo>
                    <a:pt x="2116" y="242"/>
                  </a:lnTo>
                  <a:lnTo>
                    <a:pt x="2146" y="251"/>
                  </a:lnTo>
                  <a:lnTo>
                    <a:pt x="2185" y="261"/>
                  </a:lnTo>
                  <a:lnTo>
                    <a:pt x="2223" y="271"/>
                  </a:lnTo>
                  <a:lnTo>
                    <a:pt x="2261" y="281"/>
                  </a:lnTo>
                  <a:lnTo>
                    <a:pt x="2291" y="290"/>
                  </a:lnTo>
                  <a:lnTo>
                    <a:pt x="2329" y="300"/>
                  </a:lnTo>
                  <a:lnTo>
                    <a:pt x="2368" y="309"/>
                  </a:lnTo>
                  <a:lnTo>
                    <a:pt x="2397" y="329"/>
                  </a:lnTo>
                  <a:lnTo>
                    <a:pt x="2436" y="339"/>
                  </a:lnTo>
                  <a:lnTo>
                    <a:pt x="2465" y="339"/>
                  </a:lnTo>
                  <a:lnTo>
                    <a:pt x="2493" y="339"/>
                  </a:lnTo>
                  <a:lnTo>
                    <a:pt x="2523" y="339"/>
                  </a:lnTo>
                  <a:lnTo>
                    <a:pt x="2552" y="339"/>
                  </a:lnTo>
                  <a:lnTo>
                    <a:pt x="2580" y="339"/>
                  </a:lnTo>
                  <a:lnTo>
                    <a:pt x="2610" y="348"/>
                  </a:lnTo>
                  <a:lnTo>
                    <a:pt x="2638" y="348"/>
                  </a:lnTo>
                  <a:lnTo>
                    <a:pt x="2668" y="348"/>
                  </a:lnTo>
                  <a:lnTo>
                    <a:pt x="2706" y="348"/>
                  </a:lnTo>
                  <a:lnTo>
                    <a:pt x="2745" y="348"/>
                  </a:lnTo>
                  <a:lnTo>
                    <a:pt x="2783" y="348"/>
                  </a:lnTo>
                  <a:lnTo>
                    <a:pt x="2831" y="348"/>
                  </a:lnTo>
                  <a:lnTo>
                    <a:pt x="2870" y="348"/>
                  </a:lnTo>
                  <a:lnTo>
                    <a:pt x="2909" y="348"/>
                  </a:lnTo>
                  <a:lnTo>
                    <a:pt x="2948" y="348"/>
                  </a:lnTo>
                  <a:lnTo>
                    <a:pt x="2987" y="348"/>
                  </a:lnTo>
                  <a:lnTo>
                    <a:pt x="3035" y="348"/>
                  </a:lnTo>
                  <a:lnTo>
                    <a:pt x="3074" y="357"/>
                  </a:lnTo>
                  <a:lnTo>
                    <a:pt x="3122" y="357"/>
                  </a:lnTo>
                  <a:lnTo>
                    <a:pt x="3171" y="357"/>
                  </a:lnTo>
                  <a:lnTo>
                    <a:pt x="3208" y="368"/>
                  </a:lnTo>
                  <a:lnTo>
                    <a:pt x="3258" y="368"/>
                  </a:lnTo>
                  <a:lnTo>
                    <a:pt x="3296" y="368"/>
                  </a:lnTo>
                  <a:lnTo>
                    <a:pt x="3344" y="377"/>
                  </a:lnTo>
                  <a:lnTo>
                    <a:pt x="3373" y="377"/>
                  </a:lnTo>
                  <a:lnTo>
                    <a:pt x="3403" y="368"/>
                  </a:lnTo>
                  <a:lnTo>
                    <a:pt x="3431" y="368"/>
                  </a:lnTo>
                  <a:lnTo>
                    <a:pt x="3460" y="368"/>
                  </a:lnTo>
                  <a:lnTo>
                    <a:pt x="3489" y="368"/>
                  </a:lnTo>
                  <a:lnTo>
                    <a:pt x="3518" y="368"/>
                  </a:lnTo>
                  <a:lnTo>
                    <a:pt x="3548" y="368"/>
                  </a:lnTo>
                  <a:lnTo>
                    <a:pt x="3576" y="357"/>
                  </a:lnTo>
                  <a:lnTo>
                    <a:pt x="3596" y="357"/>
                  </a:lnTo>
                  <a:lnTo>
                    <a:pt x="3615" y="348"/>
                  </a:lnTo>
                  <a:lnTo>
                    <a:pt x="3644" y="348"/>
                  </a:lnTo>
                  <a:lnTo>
                    <a:pt x="3663" y="339"/>
                  </a:lnTo>
                  <a:lnTo>
                    <a:pt x="3693" y="339"/>
                  </a:lnTo>
                  <a:lnTo>
                    <a:pt x="3711" y="329"/>
                  </a:lnTo>
                  <a:lnTo>
                    <a:pt x="3741" y="329"/>
                  </a:lnTo>
                  <a:lnTo>
                    <a:pt x="3760" y="320"/>
                  </a:lnTo>
                  <a:lnTo>
                    <a:pt x="3750" y="339"/>
                  </a:lnTo>
                  <a:lnTo>
                    <a:pt x="3730" y="348"/>
                  </a:lnTo>
                  <a:lnTo>
                    <a:pt x="3711" y="368"/>
                  </a:lnTo>
                  <a:lnTo>
                    <a:pt x="3693" y="377"/>
                  </a:lnTo>
                  <a:lnTo>
                    <a:pt x="3673" y="396"/>
                  </a:lnTo>
                  <a:lnTo>
                    <a:pt x="3654" y="407"/>
                  </a:lnTo>
                  <a:lnTo>
                    <a:pt x="3644" y="426"/>
                  </a:lnTo>
                  <a:lnTo>
                    <a:pt x="3624" y="435"/>
                  </a:lnTo>
                  <a:lnTo>
                    <a:pt x="3605" y="445"/>
                  </a:lnTo>
                  <a:lnTo>
                    <a:pt x="3585" y="454"/>
                  </a:lnTo>
                  <a:lnTo>
                    <a:pt x="3557" y="474"/>
                  </a:lnTo>
                  <a:lnTo>
                    <a:pt x="3537" y="483"/>
                  </a:lnTo>
                  <a:lnTo>
                    <a:pt x="3518" y="493"/>
                  </a:lnTo>
                  <a:lnTo>
                    <a:pt x="3499" y="513"/>
                  </a:lnTo>
                  <a:lnTo>
                    <a:pt x="3479" y="522"/>
                  </a:lnTo>
                  <a:lnTo>
                    <a:pt x="3451" y="532"/>
                  </a:lnTo>
                  <a:lnTo>
                    <a:pt x="3403" y="541"/>
                  </a:lnTo>
                  <a:lnTo>
                    <a:pt x="3353" y="552"/>
                  </a:lnTo>
                  <a:lnTo>
                    <a:pt x="3306" y="561"/>
                  </a:lnTo>
                  <a:lnTo>
                    <a:pt x="3258" y="571"/>
                  </a:lnTo>
                  <a:lnTo>
                    <a:pt x="3208" y="580"/>
                  </a:lnTo>
                  <a:lnTo>
                    <a:pt x="3160" y="590"/>
                  </a:lnTo>
                  <a:lnTo>
                    <a:pt x="3112" y="600"/>
                  </a:lnTo>
                  <a:lnTo>
                    <a:pt x="3064" y="609"/>
                  </a:lnTo>
                  <a:lnTo>
                    <a:pt x="3035" y="609"/>
                  </a:lnTo>
                  <a:lnTo>
                    <a:pt x="3006" y="609"/>
                  </a:lnTo>
                  <a:lnTo>
                    <a:pt x="2987" y="609"/>
                  </a:lnTo>
                  <a:lnTo>
                    <a:pt x="2957" y="609"/>
                  </a:lnTo>
                  <a:lnTo>
                    <a:pt x="2929" y="609"/>
                  </a:lnTo>
                  <a:lnTo>
                    <a:pt x="2900" y="609"/>
                  </a:lnTo>
                  <a:lnTo>
                    <a:pt x="2870" y="619"/>
                  </a:lnTo>
                  <a:lnTo>
                    <a:pt x="2842" y="619"/>
                  </a:lnTo>
                  <a:lnTo>
                    <a:pt x="2774" y="658"/>
                  </a:lnTo>
                  <a:lnTo>
                    <a:pt x="2697" y="686"/>
                  </a:lnTo>
                  <a:lnTo>
                    <a:pt x="2629" y="725"/>
                  </a:lnTo>
                  <a:lnTo>
                    <a:pt x="2552" y="764"/>
                  </a:lnTo>
                  <a:lnTo>
                    <a:pt x="2484" y="803"/>
                  </a:lnTo>
                  <a:lnTo>
                    <a:pt x="2407" y="842"/>
                  </a:lnTo>
                  <a:lnTo>
                    <a:pt x="2339" y="879"/>
                  </a:lnTo>
                  <a:lnTo>
                    <a:pt x="2261" y="918"/>
                  </a:lnTo>
                  <a:lnTo>
                    <a:pt x="2175" y="948"/>
                  </a:lnTo>
                  <a:lnTo>
                    <a:pt x="2078" y="976"/>
                  </a:lnTo>
                  <a:lnTo>
                    <a:pt x="1991" y="1005"/>
                  </a:lnTo>
                  <a:lnTo>
                    <a:pt x="1904" y="1035"/>
                  </a:lnTo>
                  <a:lnTo>
                    <a:pt x="1807" y="1063"/>
                  </a:lnTo>
                  <a:lnTo>
                    <a:pt x="1720" y="1093"/>
                  </a:lnTo>
                  <a:lnTo>
                    <a:pt x="1633" y="1121"/>
                  </a:lnTo>
                  <a:lnTo>
                    <a:pt x="1537" y="1150"/>
                  </a:lnTo>
                  <a:lnTo>
                    <a:pt x="1460" y="1160"/>
                  </a:lnTo>
                  <a:lnTo>
                    <a:pt x="1382" y="1160"/>
                  </a:lnTo>
                  <a:lnTo>
                    <a:pt x="1304" y="1160"/>
                  </a:lnTo>
                  <a:lnTo>
                    <a:pt x="1228" y="1160"/>
                  </a:lnTo>
                  <a:lnTo>
                    <a:pt x="1150" y="1160"/>
                  </a:lnTo>
                  <a:lnTo>
                    <a:pt x="1083" y="1160"/>
                  </a:lnTo>
                  <a:lnTo>
                    <a:pt x="1005" y="1169"/>
                  </a:lnTo>
                  <a:lnTo>
                    <a:pt x="927" y="1169"/>
                  </a:lnTo>
                  <a:lnTo>
                    <a:pt x="840" y="1141"/>
                  </a:lnTo>
                  <a:lnTo>
                    <a:pt x="754" y="1112"/>
                  </a:lnTo>
                  <a:lnTo>
                    <a:pt x="667" y="1083"/>
                  </a:lnTo>
                  <a:lnTo>
                    <a:pt x="580" y="1063"/>
                  </a:lnTo>
                  <a:lnTo>
                    <a:pt x="493" y="1035"/>
                  </a:lnTo>
                  <a:lnTo>
                    <a:pt x="406" y="1005"/>
                  </a:lnTo>
                  <a:lnTo>
                    <a:pt x="318" y="976"/>
                  </a:lnTo>
                  <a:lnTo>
                    <a:pt x="232" y="948"/>
                  </a:lnTo>
                  <a:lnTo>
                    <a:pt x="203" y="918"/>
                  </a:lnTo>
                  <a:lnTo>
                    <a:pt x="173" y="890"/>
                  </a:lnTo>
                  <a:lnTo>
                    <a:pt x="145" y="851"/>
                  </a:lnTo>
                  <a:lnTo>
                    <a:pt x="116" y="822"/>
                  </a:lnTo>
                  <a:lnTo>
                    <a:pt x="87" y="793"/>
                  </a:lnTo>
                  <a:lnTo>
                    <a:pt x="58" y="754"/>
                  </a:lnTo>
                  <a:lnTo>
                    <a:pt x="29" y="725"/>
                  </a:lnTo>
                  <a:lnTo>
                    <a:pt x="0" y="697"/>
                  </a:lnTo>
                  <a:lnTo>
                    <a:pt x="10" y="667"/>
                  </a:lnTo>
                  <a:lnTo>
                    <a:pt x="10" y="648"/>
                  </a:lnTo>
                  <a:lnTo>
                    <a:pt x="19" y="628"/>
                  </a:lnTo>
                  <a:lnTo>
                    <a:pt x="29" y="600"/>
                  </a:lnTo>
                  <a:lnTo>
                    <a:pt x="29" y="580"/>
                  </a:lnTo>
                  <a:lnTo>
                    <a:pt x="39" y="561"/>
                  </a:lnTo>
                  <a:lnTo>
                    <a:pt x="48" y="532"/>
                  </a:lnTo>
                  <a:lnTo>
                    <a:pt x="48" y="513"/>
                  </a:lnTo>
                  <a:close/>
                </a:path>
              </a:pathLst>
            </a:custGeom>
            <a:solidFill>
              <a:srgbClr val="F0AE6B"/>
            </a:solidFill>
            <a:ln w="9525">
              <a:noFill/>
              <a:round/>
              <a:headEnd/>
              <a:tailEnd/>
            </a:ln>
          </p:spPr>
          <p:txBody>
            <a:bodyPr>
              <a:prstTxWarp prst="textNoShape">
                <a:avLst/>
              </a:prstTxWarp>
            </a:bodyPr>
            <a:lstStyle/>
            <a:p>
              <a:endParaRPr lang="en-US"/>
            </a:p>
          </p:txBody>
        </p:sp>
        <p:sp>
          <p:nvSpPr>
            <p:cNvPr id="63593" name="Freeform 427"/>
            <p:cNvSpPr>
              <a:spLocks/>
            </p:cNvSpPr>
            <p:nvPr/>
          </p:nvSpPr>
          <p:spPr bwMode="auto">
            <a:xfrm>
              <a:off x="817" y="3064"/>
              <a:ext cx="464" cy="123"/>
            </a:xfrm>
            <a:custGeom>
              <a:avLst/>
              <a:gdLst>
                <a:gd name="T0" fmla="*/ 48 w 3711"/>
                <a:gd name="T1" fmla="*/ 474 h 976"/>
                <a:gd name="T2" fmla="*/ 86 w 3711"/>
                <a:gd name="T3" fmla="*/ 416 h 976"/>
                <a:gd name="T4" fmla="*/ 145 w 3711"/>
                <a:gd name="T5" fmla="*/ 368 h 976"/>
                <a:gd name="T6" fmla="*/ 203 w 3711"/>
                <a:gd name="T7" fmla="*/ 329 h 976"/>
                <a:gd name="T8" fmla="*/ 299 w 3711"/>
                <a:gd name="T9" fmla="*/ 309 h 976"/>
                <a:gd name="T10" fmla="*/ 405 w 3711"/>
                <a:gd name="T11" fmla="*/ 300 h 976"/>
                <a:gd name="T12" fmla="*/ 415 w 3711"/>
                <a:gd name="T13" fmla="*/ 184 h 976"/>
                <a:gd name="T14" fmla="*/ 386 w 3711"/>
                <a:gd name="T15" fmla="*/ 30 h 976"/>
                <a:gd name="T16" fmla="*/ 444 w 3711"/>
                <a:gd name="T17" fmla="*/ 10 h 976"/>
                <a:gd name="T18" fmla="*/ 531 w 3711"/>
                <a:gd name="T19" fmla="*/ 19 h 976"/>
                <a:gd name="T20" fmla="*/ 676 w 3711"/>
                <a:gd name="T21" fmla="*/ 19 h 976"/>
                <a:gd name="T22" fmla="*/ 831 w 3711"/>
                <a:gd name="T23" fmla="*/ 19 h 976"/>
                <a:gd name="T24" fmla="*/ 966 w 3711"/>
                <a:gd name="T25" fmla="*/ 30 h 976"/>
                <a:gd name="T26" fmla="*/ 1092 w 3711"/>
                <a:gd name="T27" fmla="*/ 49 h 976"/>
                <a:gd name="T28" fmla="*/ 1228 w 3711"/>
                <a:gd name="T29" fmla="*/ 68 h 976"/>
                <a:gd name="T30" fmla="*/ 1362 w 3711"/>
                <a:gd name="T31" fmla="*/ 88 h 976"/>
                <a:gd name="T32" fmla="*/ 1488 w 3711"/>
                <a:gd name="T33" fmla="*/ 116 h 976"/>
                <a:gd name="T34" fmla="*/ 1604 w 3711"/>
                <a:gd name="T35" fmla="*/ 136 h 976"/>
                <a:gd name="T36" fmla="*/ 1711 w 3711"/>
                <a:gd name="T37" fmla="*/ 164 h 976"/>
                <a:gd name="T38" fmla="*/ 1817 w 3711"/>
                <a:gd name="T39" fmla="*/ 194 h 976"/>
                <a:gd name="T40" fmla="*/ 1943 w 3711"/>
                <a:gd name="T41" fmla="*/ 223 h 976"/>
                <a:gd name="T42" fmla="*/ 2077 w 3711"/>
                <a:gd name="T43" fmla="*/ 242 h 976"/>
                <a:gd name="T44" fmla="*/ 2222 w 3711"/>
                <a:gd name="T45" fmla="*/ 281 h 976"/>
                <a:gd name="T46" fmla="*/ 2358 w 3711"/>
                <a:gd name="T47" fmla="*/ 329 h 976"/>
                <a:gd name="T48" fmla="*/ 2484 w 3711"/>
                <a:gd name="T49" fmla="*/ 339 h 976"/>
                <a:gd name="T50" fmla="*/ 2599 w 3711"/>
                <a:gd name="T51" fmla="*/ 348 h 976"/>
                <a:gd name="T52" fmla="*/ 2744 w 3711"/>
                <a:gd name="T53" fmla="*/ 348 h 976"/>
                <a:gd name="T54" fmla="*/ 2909 w 3711"/>
                <a:gd name="T55" fmla="*/ 348 h 976"/>
                <a:gd name="T56" fmla="*/ 3083 w 3711"/>
                <a:gd name="T57" fmla="*/ 357 h 976"/>
                <a:gd name="T58" fmla="*/ 3257 w 3711"/>
                <a:gd name="T59" fmla="*/ 368 h 976"/>
                <a:gd name="T60" fmla="*/ 3392 w 3711"/>
                <a:gd name="T61" fmla="*/ 368 h 976"/>
                <a:gd name="T62" fmla="*/ 3509 w 3711"/>
                <a:gd name="T63" fmla="*/ 368 h 976"/>
                <a:gd name="T64" fmla="*/ 3605 w 3711"/>
                <a:gd name="T65" fmla="*/ 348 h 976"/>
                <a:gd name="T66" fmla="*/ 3691 w 3711"/>
                <a:gd name="T67" fmla="*/ 329 h 976"/>
                <a:gd name="T68" fmla="*/ 3663 w 3711"/>
                <a:gd name="T69" fmla="*/ 368 h 976"/>
                <a:gd name="T70" fmla="*/ 3595 w 3711"/>
                <a:gd name="T71" fmla="*/ 416 h 976"/>
                <a:gd name="T72" fmla="*/ 3518 w 3711"/>
                <a:gd name="T73" fmla="*/ 454 h 976"/>
                <a:gd name="T74" fmla="*/ 3431 w 3711"/>
                <a:gd name="T75" fmla="*/ 502 h 976"/>
                <a:gd name="T76" fmla="*/ 3267 w 3711"/>
                <a:gd name="T77" fmla="*/ 532 h 976"/>
                <a:gd name="T78" fmla="*/ 3083 w 3711"/>
                <a:gd name="T79" fmla="*/ 561 h 976"/>
                <a:gd name="T80" fmla="*/ 2948 w 3711"/>
                <a:gd name="T81" fmla="*/ 571 h 976"/>
                <a:gd name="T82" fmla="*/ 2842 w 3711"/>
                <a:gd name="T83" fmla="*/ 571 h 976"/>
                <a:gd name="T84" fmla="*/ 2599 w 3711"/>
                <a:gd name="T85" fmla="*/ 658 h 976"/>
                <a:gd name="T86" fmla="*/ 2320 w 3711"/>
                <a:gd name="T87" fmla="*/ 783 h 976"/>
                <a:gd name="T88" fmla="*/ 1981 w 3711"/>
                <a:gd name="T89" fmla="*/ 861 h 976"/>
                <a:gd name="T90" fmla="*/ 1633 w 3711"/>
                <a:gd name="T91" fmla="*/ 938 h 976"/>
                <a:gd name="T92" fmla="*/ 1334 w 3711"/>
                <a:gd name="T93" fmla="*/ 967 h 976"/>
                <a:gd name="T94" fmla="*/ 1033 w 3711"/>
                <a:gd name="T95" fmla="*/ 967 h 976"/>
                <a:gd name="T96" fmla="*/ 715 w 3711"/>
                <a:gd name="T97" fmla="*/ 928 h 976"/>
                <a:gd name="T98" fmla="*/ 386 w 3711"/>
                <a:gd name="T99" fmla="*/ 870 h 976"/>
                <a:gd name="T100" fmla="*/ 193 w 3711"/>
                <a:gd name="T101" fmla="*/ 793 h 976"/>
                <a:gd name="T102" fmla="*/ 38 w 3711"/>
                <a:gd name="T103" fmla="*/ 716 h 976"/>
                <a:gd name="T104" fmla="*/ 9 w 3711"/>
                <a:gd name="T105" fmla="*/ 628 h 976"/>
                <a:gd name="T106" fmla="*/ 19 w 3711"/>
                <a:gd name="T107" fmla="*/ 541 h 97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3711"/>
                <a:gd name="T163" fmla="*/ 0 h 976"/>
                <a:gd name="T164" fmla="*/ 3711 w 3711"/>
                <a:gd name="T165" fmla="*/ 976 h 97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3711" h="976">
                  <a:moveTo>
                    <a:pt x="19" y="513"/>
                  </a:moveTo>
                  <a:lnTo>
                    <a:pt x="28" y="502"/>
                  </a:lnTo>
                  <a:lnTo>
                    <a:pt x="38" y="483"/>
                  </a:lnTo>
                  <a:lnTo>
                    <a:pt x="48" y="474"/>
                  </a:lnTo>
                  <a:lnTo>
                    <a:pt x="58" y="454"/>
                  </a:lnTo>
                  <a:lnTo>
                    <a:pt x="67" y="445"/>
                  </a:lnTo>
                  <a:lnTo>
                    <a:pt x="77" y="435"/>
                  </a:lnTo>
                  <a:lnTo>
                    <a:pt x="86" y="416"/>
                  </a:lnTo>
                  <a:lnTo>
                    <a:pt x="97" y="407"/>
                  </a:lnTo>
                  <a:lnTo>
                    <a:pt x="106" y="396"/>
                  </a:lnTo>
                  <a:lnTo>
                    <a:pt x="125" y="377"/>
                  </a:lnTo>
                  <a:lnTo>
                    <a:pt x="145" y="368"/>
                  </a:lnTo>
                  <a:lnTo>
                    <a:pt x="154" y="357"/>
                  </a:lnTo>
                  <a:lnTo>
                    <a:pt x="173" y="348"/>
                  </a:lnTo>
                  <a:lnTo>
                    <a:pt x="183" y="339"/>
                  </a:lnTo>
                  <a:lnTo>
                    <a:pt x="203" y="329"/>
                  </a:lnTo>
                  <a:lnTo>
                    <a:pt x="212" y="320"/>
                  </a:lnTo>
                  <a:lnTo>
                    <a:pt x="242" y="320"/>
                  </a:lnTo>
                  <a:lnTo>
                    <a:pt x="270" y="309"/>
                  </a:lnTo>
                  <a:lnTo>
                    <a:pt x="299" y="309"/>
                  </a:lnTo>
                  <a:lnTo>
                    <a:pt x="329" y="309"/>
                  </a:lnTo>
                  <a:lnTo>
                    <a:pt x="348" y="300"/>
                  </a:lnTo>
                  <a:lnTo>
                    <a:pt x="377" y="300"/>
                  </a:lnTo>
                  <a:lnTo>
                    <a:pt x="405" y="300"/>
                  </a:lnTo>
                  <a:lnTo>
                    <a:pt x="435" y="290"/>
                  </a:lnTo>
                  <a:lnTo>
                    <a:pt x="424" y="261"/>
                  </a:lnTo>
                  <a:lnTo>
                    <a:pt x="415" y="223"/>
                  </a:lnTo>
                  <a:lnTo>
                    <a:pt x="415" y="184"/>
                  </a:lnTo>
                  <a:lnTo>
                    <a:pt x="405" y="145"/>
                  </a:lnTo>
                  <a:lnTo>
                    <a:pt x="396" y="106"/>
                  </a:lnTo>
                  <a:lnTo>
                    <a:pt x="396" y="68"/>
                  </a:lnTo>
                  <a:lnTo>
                    <a:pt x="386" y="30"/>
                  </a:lnTo>
                  <a:lnTo>
                    <a:pt x="377" y="0"/>
                  </a:lnTo>
                  <a:lnTo>
                    <a:pt x="405" y="0"/>
                  </a:lnTo>
                  <a:lnTo>
                    <a:pt x="424" y="0"/>
                  </a:lnTo>
                  <a:lnTo>
                    <a:pt x="444" y="10"/>
                  </a:lnTo>
                  <a:lnTo>
                    <a:pt x="463" y="10"/>
                  </a:lnTo>
                  <a:lnTo>
                    <a:pt x="493" y="10"/>
                  </a:lnTo>
                  <a:lnTo>
                    <a:pt x="511" y="19"/>
                  </a:lnTo>
                  <a:lnTo>
                    <a:pt x="531" y="19"/>
                  </a:lnTo>
                  <a:lnTo>
                    <a:pt x="550" y="19"/>
                  </a:lnTo>
                  <a:lnTo>
                    <a:pt x="589" y="19"/>
                  </a:lnTo>
                  <a:lnTo>
                    <a:pt x="637" y="19"/>
                  </a:lnTo>
                  <a:lnTo>
                    <a:pt x="676" y="19"/>
                  </a:lnTo>
                  <a:lnTo>
                    <a:pt x="715" y="19"/>
                  </a:lnTo>
                  <a:lnTo>
                    <a:pt x="753" y="19"/>
                  </a:lnTo>
                  <a:lnTo>
                    <a:pt x="792" y="19"/>
                  </a:lnTo>
                  <a:lnTo>
                    <a:pt x="831" y="19"/>
                  </a:lnTo>
                  <a:lnTo>
                    <a:pt x="870" y="19"/>
                  </a:lnTo>
                  <a:lnTo>
                    <a:pt x="899" y="30"/>
                  </a:lnTo>
                  <a:lnTo>
                    <a:pt x="927" y="30"/>
                  </a:lnTo>
                  <a:lnTo>
                    <a:pt x="966" y="30"/>
                  </a:lnTo>
                  <a:lnTo>
                    <a:pt x="996" y="39"/>
                  </a:lnTo>
                  <a:lnTo>
                    <a:pt x="1024" y="39"/>
                  </a:lnTo>
                  <a:lnTo>
                    <a:pt x="1063" y="49"/>
                  </a:lnTo>
                  <a:lnTo>
                    <a:pt x="1092" y="49"/>
                  </a:lnTo>
                  <a:lnTo>
                    <a:pt x="1121" y="49"/>
                  </a:lnTo>
                  <a:lnTo>
                    <a:pt x="1159" y="58"/>
                  </a:lnTo>
                  <a:lnTo>
                    <a:pt x="1189" y="58"/>
                  </a:lnTo>
                  <a:lnTo>
                    <a:pt x="1228" y="68"/>
                  </a:lnTo>
                  <a:lnTo>
                    <a:pt x="1256" y="78"/>
                  </a:lnTo>
                  <a:lnTo>
                    <a:pt x="1295" y="78"/>
                  </a:lnTo>
                  <a:lnTo>
                    <a:pt x="1323" y="88"/>
                  </a:lnTo>
                  <a:lnTo>
                    <a:pt x="1362" y="88"/>
                  </a:lnTo>
                  <a:lnTo>
                    <a:pt x="1391" y="97"/>
                  </a:lnTo>
                  <a:lnTo>
                    <a:pt x="1421" y="106"/>
                  </a:lnTo>
                  <a:lnTo>
                    <a:pt x="1459" y="106"/>
                  </a:lnTo>
                  <a:lnTo>
                    <a:pt x="1488" y="116"/>
                  </a:lnTo>
                  <a:lnTo>
                    <a:pt x="1517" y="116"/>
                  </a:lnTo>
                  <a:lnTo>
                    <a:pt x="1546" y="126"/>
                  </a:lnTo>
                  <a:lnTo>
                    <a:pt x="1575" y="136"/>
                  </a:lnTo>
                  <a:lnTo>
                    <a:pt x="1604" y="136"/>
                  </a:lnTo>
                  <a:lnTo>
                    <a:pt x="1633" y="145"/>
                  </a:lnTo>
                  <a:lnTo>
                    <a:pt x="1662" y="155"/>
                  </a:lnTo>
                  <a:lnTo>
                    <a:pt x="1691" y="155"/>
                  </a:lnTo>
                  <a:lnTo>
                    <a:pt x="1711" y="164"/>
                  </a:lnTo>
                  <a:lnTo>
                    <a:pt x="1739" y="175"/>
                  </a:lnTo>
                  <a:lnTo>
                    <a:pt x="1768" y="175"/>
                  </a:lnTo>
                  <a:lnTo>
                    <a:pt x="1787" y="184"/>
                  </a:lnTo>
                  <a:lnTo>
                    <a:pt x="1817" y="194"/>
                  </a:lnTo>
                  <a:lnTo>
                    <a:pt x="1836" y="203"/>
                  </a:lnTo>
                  <a:lnTo>
                    <a:pt x="1875" y="203"/>
                  </a:lnTo>
                  <a:lnTo>
                    <a:pt x="1904" y="214"/>
                  </a:lnTo>
                  <a:lnTo>
                    <a:pt x="1943" y="223"/>
                  </a:lnTo>
                  <a:lnTo>
                    <a:pt x="1971" y="223"/>
                  </a:lnTo>
                  <a:lnTo>
                    <a:pt x="2010" y="232"/>
                  </a:lnTo>
                  <a:lnTo>
                    <a:pt x="2039" y="242"/>
                  </a:lnTo>
                  <a:lnTo>
                    <a:pt x="2077" y="242"/>
                  </a:lnTo>
                  <a:lnTo>
                    <a:pt x="2107" y="251"/>
                  </a:lnTo>
                  <a:lnTo>
                    <a:pt x="2146" y="261"/>
                  </a:lnTo>
                  <a:lnTo>
                    <a:pt x="2184" y="271"/>
                  </a:lnTo>
                  <a:lnTo>
                    <a:pt x="2222" y="281"/>
                  </a:lnTo>
                  <a:lnTo>
                    <a:pt x="2252" y="290"/>
                  </a:lnTo>
                  <a:lnTo>
                    <a:pt x="2290" y="300"/>
                  </a:lnTo>
                  <a:lnTo>
                    <a:pt x="2329" y="309"/>
                  </a:lnTo>
                  <a:lnTo>
                    <a:pt x="2358" y="329"/>
                  </a:lnTo>
                  <a:lnTo>
                    <a:pt x="2397" y="339"/>
                  </a:lnTo>
                  <a:lnTo>
                    <a:pt x="2426" y="339"/>
                  </a:lnTo>
                  <a:lnTo>
                    <a:pt x="2454" y="339"/>
                  </a:lnTo>
                  <a:lnTo>
                    <a:pt x="2484" y="339"/>
                  </a:lnTo>
                  <a:lnTo>
                    <a:pt x="2513" y="339"/>
                  </a:lnTo>
                  <a:lnTo>
                    <a:pt x="2541" y="339"/>
                  </a:lnTo>
                  <a:lnTo>
                    <a:pt x="2571" y="348"/>
                  </a:lnTo>
                  <a:lnTo>
                    <a:pt x="2599" y="348"/>
                  </a:lnTo>
                  <a:lnTo>
                    <a:pt x="2629" y="348"/>
                  </a:lnTo>
                  <a:lnTo>
                    <a:pt x="2667" y="348"/>
                  </a:lnTo>
                  <a:lnTo>
                    <a:pt x="2706" y="348"/>
                  </a:lnTo>
                  <a:lnTo>
                    <a:pt x="2744" y="348"/>
                  </a:lnTo>
                  <a:lnTo>
                    <a:pt x="2792" y="348"/>
                  </a:lnTo>
                  <a:lnTo>
                    <a:pt x="2831" y="348"/>
                  </a:lnTo>
                  <a:lnTo>
                    <a:pt x="2870" y="348"/>
                  </a:lnTo>
                  <a:lnTo>
                    <a:pt x="2909" y="348"/>
                  </a:lnTo>
                  <a:lnTo>
                    <a:pt x="2948" y="348"/>
                  </a:lnTo>
                  <a:lnTo>
                    <a:pt x="2996" y="348"/>
                  </a:lnTo>
                  <a:lnTo>
                    <a:pt x="3035" y="357"/>
                  </a:lnTo>
                  <a:lnTo>
                    <a:pt x="3083" y="357"/>
                  </a:lnTo>
                  <a:lnTo>
                    <a:pt x="3132" y="357"/>
                  </a:lnTo>
                  <a:lnTo>
                    <a:pt x="3169" y="368"/>
                  </a:lnTo>
                  <a:lnTo>
                    <a:pt x="3219" y="368"/>
                  </a:lnTo>
                  <a:lnTo>
                    <a:pt x="3257" y="368"/>
                  </a:lnTo>
                  <a:lnTo>
                    <a:pt x="3305" y="377"/>
                  </a:lnTo>
                  <a:lnTo>
                    <a:pt x="3334" y="377"/>
                  </a:lnTo>
                  <a:lnTo>
                    <a:pt x="3364" y="368"/>
                  </a:lnTo>
                  <a:lnTo>
                    <a:pt x="3392" y="368"/>
                  </a:lnTo>
                  <a:lnTo>
                    <a:pt x="3421" y="368"/>
                  </a:lnTo>
                  <a:lnTo>
                    <a:pt x="3450" y="368"/>
                  </a:lnTo>
                  <a:lnTo>
                    <a:pt x="3479" y="368"/>
                  </a:lnTo>
                  <a:lnTo>
                    <a:pt x="3509" y="368"/>
                  </a:lnTo>
                  <a:lnTo>
                    <a:pt x="3537" y="357"/>
                  </a:lnTo>
                  <a:lnTo>
                    <a:pt x="3557" y="357"/>
                  </a:lnTo>
                  <a:lnTo>
                    <a:pt x="3576" y="348"/>
                  </a:lnTo>
                  <a:lnTo>
                    <a:pt x="3605" y="348"/>
                  </a:lnTo>
                  <a:lnTo>
                    <a:pt x="3624" y="348"/>
                  </a:lnTo>
                  <a:lnTo>
                    <a:pt x="3643" y="339"/>
                  </a:lnTo>
                  <a:lnTo>
                    <a:pt x="3672" y="339"/>
                  </a:lnTo>
                  <a:lnTo>
                    <a:pt x="3691" y="329"/>
                  </a:lnTo>
                  <a:lnTo>
                    <a:pt x="3711" y="329"/>
                  </a:lnTo>
                  <a:lnTo>
                    <a:pt x="3702" y="339"/>
                  </a:lnTo>
                  <a:lnTo>
                    <a:pt x="3682" y="348"/>
                  </a:lnTo>
                  <a:lnTo>
                    <a:pt x="3663" y="368"/>
                  </a:lnTo>
                  <a:lnTo>
                    <a:pt x="3643" y="377"/>
                  </a:lnTo>
                  <a:lnTo>
                    <a:pt x="3634" y="387"/>
                  </a:lnTo>
                  <a:lnTo>
                    <a:pt x="3615" y="407"/>
                  </a:lnTo>
                  <a:lnTo>
                    <a:pt x="3595" y="416"/>
                  </a:lnTo>
                  <a:lnTo>
                    <a:pt x="3585" y="426"/>
                  </a:lnTo>
                  <a:lnTo>
                    <a:pt x="3557" y="435"/>
                  </a:lnTo>
                  <a:lnTo>
                    <a:pt x="3537" y="445"/>
                  </a:lnTo>
                  <a:lnTo>
                    <a:pt x="3518" y="454"/>
                  </a:lnTo>
                  <a:lnTo>
                    <a:pt x="3498" y="474"/>
                  </a:lnTo>
                  <a:lnTo>
                    <a:pt x="3470" y="483"/>
                  </a:lnTo>
                  <a:lnTo>
                    <a:pt x="3450" y="493"/>
                  </a:lnTo>
                  <a:lnTo>
                    <a:pt x="3431" y="502"/>
                  </a:lnTo>
                  <a:lnTo>
                    <a:pt x="3412" y="513"/>
                  </a:lnTo>
                  <a:lnTo>
                    <a:pt x="3364" y="522"/>
                  </a:lnTo>
                  <a:lnTo>
                    <a:pt x="3314" y="522"/>
                  </a:lnTo>
                  <a:lnTo>
                    <a:pt x="3267" y="532"/>
                  </a:lnTo>
                  <a:lnTo>
                    <a:pt x="3219" y="541"/>
                  </a:lnTo>
                  <a:lnTo>
                    <a:pt x="3169" y="541"/>
                  </a:lnTo>
                  <a:lnTo>
                    <a:pt x="3132" y="552"/>
                  </a:lnTo>
                  <a:lnTo>
                    <a:pt x="3083" y="561"/>
                  </a:lnTo>
                  <a:lnTo>
                    <a:pt x="3035" y="561"/>
                  </a:lnTo>
                  <a:lnTo>
                    <a:pt x="3006" y="561"/>
                  </a:lnTo>
                  <a:lnTo>
                    <a:pt x="2976" y="571"/>
                  </a:lnTo>
                  <a:lnTo>
                    <a:pt x="2948" y="571"/>
                  </a:lnTo>
                  <a:lnTo>
                    <a:pt x="2928" y="571"/>
                  </a:lnTo>
                  <a:lnTo>
                    <a:pt x="2900" y="571"/>
                  </a:lnTo>
                  <a:lnTo>
                    <a:pt x="2870" y="571"/>
                  </a:lnTo>
                  <a:lnTo>
                    <a:pt x="2842" y="571"/>
                  </a:lnTo>
                  <a:lnTo>
                    <a:pt x="2812" y="571"/>
                  </a:lnTo>
                  <a:lnTo>
                    <a:pt x="2744" y="600"/>
                  </a:lnTo>
                  <a:lnTo>
                    <a:pt x="2667" y="628"/>
                  </a:lnTo>
                  <a:lnTo>
                    <a:pt x="2599" y="658"/>
                  </a:lnTo>
                  <a:lnTo>
                    <a:pt x="2532" y="686"/>
                  </a:lnTo>
                  <a:lnTo>
                    <a:pt x="2454" y="716"/>
                  </a:lnTo>
                  <a:lnTo>
                    <a:pt x="2387" y="745"/>
                  </a:lnTo>
                  <a:lnTo>
                    <a:pt x="2320" y="783"/>
                  </a:lnTo>
                  <a:lnTo>
                    <a:pt x="2242" y="812"/>
                  </a:lnTo>
                  <a:lnTo>
                    <a:pt x="2155" y="831"/>
                  </a:lnTo>
                  <a:lnTo>
                    <a:pt x="2068" y="842"/>
                  </a:lnTo>
                  <a:lnTo>
                    <a:pt x="1981" y="861"/>
                  </a:lnTo>
                  <a:lnTo>
                    <a:pt x="1895" y="879"/>
                  </a:lnTo>
                  <a:lnTo>
                    <a:pt x="1807" y="899"/>
                  </a:lnTo>
                  <a:lnTo>
                    <a:pt x="1720" y="918"/>
                  </a:lnTo>
                  <a:lnTo>
                    <a:pt x="1633" y="938"/>
                  </a:lnTo>
                  <a:lnTo>
                    <a:pt x="1555" y="957"/>
                  </a:lnTo>
                  <a:lnTo>
                    <a:pt x="1479" y="957"/>
                  </a:lnTo>
                  <a:lnTo>
                    <a:pt x="1401" y="967"/>
                  </a:lnTo>
                  <a:lnTo>
                    <a:pt x="1334" y="967"/>
                  </a:lnTo>
                  <a:lnTo>
                    <a:pt x="1256" y="967"/>
                  </a:lnTo>
                  <a:lnTo>
                    <a:pt x="1178" y="967"/>
                  </a:lnTo>
                  <a:lnTo>
                    <a:pt x="1111" y="967"/>
                  </a:lnTo>
                  <a:lnTo>
                    <a:pt x="1033" y="967"/>
                  </a:lnTo>
                  <a:lnTo>
                    <a:pt x="957" y="976"/>
                  </a:lnTo>
                  <a:lnTo>
                    <a:pt x="879" y="957"/>
                  </a:lnTo>
                  <a:lnTo>
                    <a:pt x="792" y="948"/>
                  </a:lnTo>
                  <a:lnTo>
                    <a:pt x="715" y="928"/>
                  </a:lnTo>
                  <a:lnTo>
                    <a:pt x="637" y="909"/>
                  </a:lnTo>
                  <a:lnTo>
                    <a:pt x="550" y="899"/>
                  </a:lnTo>
                  <a:lnTo>
                    <a:pt x="474" y="879"/>
                  </a:lnTo>
                  <a:lnTo>
                    <a:pt x="386" y="870"/>
                  </a:lnTo>
                  <a:lnTo>
                    <a:pt x="309" y="851"/>
                  </a:lnTo>
                  <a:lnTo>
                    <a:pt x="270" y="831"/>
                  </a:lnTo>
                  <a:lnTo>
                    <a:pt x="231" y="812"/>
                  </a:lnTo>
                  <a:lnTo>
                    <a:pt x="193" y="793"/>
                  </a:lnTo>
                  <a:lnTo>
                    <a:pt x="154" y="773"/>
                  </a:lnTo>
                  <a:lnTo>
                    <a:pt x="116" y="754"/>
                  </a:lnTo>
                  <a:lnTo>
                    <a:pt x="77" y="735"/>
                  </a:lnTo>
                  <a:lnTo>
                    <a:pt x="38" y="716"/>
                  </a:lnTo>
                  <a:lnTo>
                    <a:pt x="0" y="697"/>
                  </a:lnTo>
                  <a:lnTo>
                    <a:pt x="0" y="677"/>
                  </a:lnTo>
                  <a:lnTo>
                    <a:pt x="9" y="648"/>
                  </a:lnTo>
                  <a:lnTo>
                    <a:pt x="9" y="628"/>
                  </a:lnTo>
                  <a:lnTo>
                    <a:pt x="9" y="609"/>
                  </a:lnTo>
                  <a:lnTo>
                    <a:pt x="9" y="580"/>
                  </a:lnTo>
                  <a:lnTo>
                    <a:pt x="19" y="561"/>
                  </a:lnTo>
                  <a:lnTo>
                    <a:pt x="19" y="541"/>
                  </a:lnTo>
                  <a:lnTo>
                    <a:pt x="19" y="513"/>
                  </a:lnTo>
                  <a:close/>
                </a:path>
              </a:pathLst>
            </a:custGeom>
            <a:solidFill>
              <a:srgbClr val="F0AE6B"/>
            </a:solidFill>
            <a:ln w="9525">
              <a:noFill/>
              <a:round/>
              <a:headEnd/>
              <a:tailEnd/>
            </a:ln>
          </p:spPr>
          <p:txBody>
            <a:bodyPr>
              <a:prstTxWarp prst="textNoShape">
                <a:avLst/>
              </a:prstTxWarp>
            </a:bodyPr>
            <a:lstStyle/>
            <a:p>
              <a:endParaRPr lang="en-US"/>
            </a:p>
          </p:txBody>
        </p:sp>
        <p:sp>
          <p:nvSpPr>
            <p:cNvPr id="63594" name="Freeform 428"/>
            <p:cNvSpPr>
              <a:spLocks/>
            </p:cNvSpPr>
            <p:nvPr/>
          </p:nvSpPr>
          <p:spPr bwMode="auto">
            <a:xfrm>
              <a:off x="821" y="3064"/>
              <a:ext cx="459" cy="98"/>
            </a:xfrm>
            <a:custGeom>
              <a:avLst/>
              <a:gdLst>
                <a:gd name="T0" fmla="*/ 30 w 3674"/>
                <a:gd name="T1" fmla="*/ 474 h 783"/>
                <a:gd name="T2" fmla="*/ 58 w 3674"/>
                <a:gd name="T3" fmla="*/ 416 h 783"/>
                <a:gd name="T4" fmla="*/ 117 w 3674"/>
                <a:gd name="T5" fmla="*/ 368 h 783"/>
                <a:gd name="T6" fmla="*/ 175 w 3674"/>
                <a:gd name="T7" fmla="*/ 329 h 783"/>
                <a:gd name="T8" fmla="*/ 271 w 3674"/>
                <a:gd name="T9" fmla="*/ 309 h 783"/>
                <a:gd name="T10" fmla="*/ 377 w 3674"/>
                <a:gd name="T11" fmla="*/ 300 h 783"/>
                <a:gd name="T12" fmla="*/ 387 w 3674"/>
                <a:gd name="T13" fmla="*/ 184 h 783"/>
                <a:gd name="T14" fmla="*/ 358 w 3674"/>
                <a:gd name="T15" fmla="*/ 30 h 783"/>
                <a:gd name="T16" fmla="*/ 416 w 3674"/>
                <a:gd name="T17" fmla="*/ 10 h 783"/>
                <a:gd name="T18" fmla="*/ 503 w 3674"/>
                <a:gd name="T19" fmla="*/ 19 h 783"/>
                <a:gd name="T20" fmla="*/ 648 w 3674"/>
                <a:gd name="T21" fmla="*/ 19 h 783"/>
                <a:gd name="T22" fmla="*/ 803 w 3674"/>
                <a:gd name="T23" fmla="*/ 19 h 783"/>
                <a:gd name="T24" fmla="*/ 938 w 3674"/>
                <a:gd name="T25" fmla="*/ 30 h 783"/>
                <a:gd name="T26" fmla="*/ 1064 w 3674"/>
                <a:gd name="T27" fmla="*/ 49 h 783"/>
                <a:gd name="T28" fmla="*/ 1200 w 3674"/>
                <a:gd name="T29" fmla="*/ 68 h 783"/>
                <a:gd name="T30" fmla="*/ 1334 w 3674"/>
                <a:gd name="T31" fmla="*/ 78 h 783"/>
                <a:gd name="T32" fmla="*/ 1460 w 3674"/>
                <a:gd name="T33" fmla="*/ 106 h 783"/>
                <a:gd name="T34" fmla="*/ 1576 w 3674"/>
                <a:gd name="T35" fmla="*/ 136 h 783"/>
                <a:gd name="T36" fmla="*/ 1683 w 3674"/>
                <a:gd name="T37" fmla="*/ 164 h 783"/>
                <a:gd name="T38" fmla="*/ 1789 w 3674"/>
                <a:gd name="T39" fmla="*/ 194 h 783"/>
                <a:gd name="T40" fmla="*/ 1915 w 3674"/>
                <a:gd name="T41" fmla="*/ 223 h 783"/>
                <a:gd name="T42" fmla="*/ 2049 w 3674"/>
                <a:gd name="T43" fmla="*/ 242 h 783"/>
                <a:gd name="T44" fmla="*/ 2194 w 3674"/>
                <a:gd name="T45" fmla="*/ 281 h 783"/>
                <a:gd name="T46" fmla="*/ 2330 w 3674"/>
                <a:gd name="T47" fmla="*/ 329 h 783"/>
                <a:gd name="T48" fmla="*/ 2456 w 3674"/>
                <a:gd name="T49" fmla="*/ 339 h 783"/>
                <a:gd name="T50" fmla="*/ 2571 w 3674"/>
                <a:gd name="T51" fmla="*/ 348 h 783"/>
                <a:gd name="T52" fmla="*/ 2716 w 3674"/>
                <a:gd name="T53" fmla="*/ 348 h 783"/>
                <a:gd name="T54" fmla="*/ 2881 w 3674"/>
                <a:gd name="T55" fmla="*/ 348 h 783"/>
                <a:gd name="T56" fmla="*/ 3055 w 3674"/>
                <a:gd name="T57" fmla="*/ 357 h 783"/>
                <a:gd name="T58" fmla="*/ 3229 w 3674"/>
                <a:gd name="T59" fmla="*/ 368 h 783"/>
                <a:gd name="T60" fmla="*/ 3364 w 3674"/>
                <a:gd name="T61" fmla="*/ 368 h 783"/>
                <a:gd name="T62" fmla="*/ 3481 w 3674"/>
                <a:gd name="T63" fmla="*/ 368 h 783"/>
                <a:gd name="T64" fmla="*/ 3567 w 3674"/>
                <a:gd name="T65" fmla="*/ 348 h 783"/>
                <a:gd name="T66" fmla="*/ 3654 w 3674"/>
                <a:gd name="T67" fmla="*/ 329 h 783"/>
                <a:gd name="T68" fmla="*/ 3626 w 3674"/>
                <a:gd name="T69" fmla="*/ 357 h 783"/>
                <a:gd name="T70" fmla="*/ 3567 w 3674"/>
                <a:gd name="T71" fmla="*/ 407 h 783"/>
                <a:gd name="T72" fmla="*/ 3481 w 3674"/>
                <a:gd name="T73" fmla="*/ 445 h 783"/>
                <a:gd name="T74" fmla="*/ 3393 w 3674"/>
                <a:gd name="T75" fmla="*/ 483 h 783"/>
                <a:gd name="T76" fmla="*/ 3239 w 3674"/>
                <a:gd name="T77" fmla="*/ 502 h 783"/>
                <a:gd name="T78" fmla="*/ 3055 w 3674"/>
                <a:gd name="T79" fmla="*/ 522 h 783"/>
                <a:gd name="T80" fmla="*/ 2929 w 3674"/>
                <a:gd name="T81" fmla="*/ 522 h 783"/>
                <a:gd name="T82" fmla="*/ 2814 w 3674"/>
                <a:gd name="T83" fmla="*/ 532 h 783"/>
                <a:gd name="T84" fmla="*/ 2582 w 3674"/>
                <a:gd name="T85" fmla="*/ 590 h 783"/>
                <a:gd name="T86" fmla="*/ 2301 w 3674"/>
                <a:gd name="T87" fmla="*/ 677 h 783"/>
                <a:gd name="T88" fmla="*/ 1992 w 3674"/>
                <a:gd name="T89" fmla="*/ 725 h 783"/>
                <a:gd name="T90" fmla="*/ 1653 w 3674"/>
                <a:gd name="T91" fmla="*/ 754 h 783"/>
                <a:gd name="T92" fmla="*/ 1363 w 3674"/>
                <a:gd name="T93" fmla="*/ 773 h 783"/>
                <a:gd name="T94" fmla="*/ 1074 w 3674"/>
                <a:gd name="T95" fmla="*/ 773 h 783"/>
                <a:gd name="T96" fmla="*/ 773 w 3674"/>
                <a:gd name="T97" fmla="*/ 764 h 783"/>
                <a:gd name="T98" fmla="*/ 474 w 3674"/>
                <a:gd name="T99" fmla="*/ 754 h 783"/>
                <a:gd name="T100" fmla="*/ 251 w 3674"/>
                <a:gd name="T101" fmla="*/ 735 h 783"/>
                <a:gd name="T102" fmla="*/ 58 w 3674"/>
                <a:gd name="T103" fmla="*/ 706 h 783"/>
                <a:gd name="T104" fmla="*/ 10 w 3674"/>
                <a:gd name="T105" fmla="*/ 638 h 783"/>
                <a:gd name="T106" fmla="*/ 10 w 3674"/>
                <a:gd name="T107" fmla="*/ 541 h 783"/>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3674"/>
                <a:gd name="T163" fmla="*/ 0 h 783"/>
                <a:gd name="T164" fmla="*/ 3674 w 3674"/>
                <a:gd name="T165" fmla="*/ 783 h 783"/>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3674" h="783">
                  <a:moveTo>
                    <a:pt x="0" y="522"/>
                  </a:moveTo>
                  <a:lnTo>
                    <a:pt x="10" y="502"/>
                  </a:lnTo>
                  <a:lnTo>
                    <a:pt x="20" y="493"/>
                  </a:lnTo>
                  <a:lnTo>
                    <a:pt x="30" y="474"/>
                  </a:lnTo>
                  <a:lnTo>
                    <a:pt x="39" y="465"/>
                  </a:lnTo>
                  <a:lnTo>
                    <a:pt x="39" y="445"/>
                  </a:lnTo>
                  <a:lnTo>
                    <a:pt x="49" y="435"/>
                  </a:lnTo>
                  <a:lnTo>
                    <a:pt x="58" y="416"/>
                  </a:lnTo>
                  <a:lnTo>
                    <a:pt x="69" y="407"/>
                  </a:lnTo>
                  <a:lnTo>
                    <a:pt x="78" y="396"/>
                  </a:lnTo>
                  <a:lnTo>
                    <a:pt x="97" y="377"/>
                  </a:lnTo>
                  <a:lnTo>
                    <a:pt x="117" y="368"/>
                  </a:lnTo>
                  <a:lnTo>
                    <a:pt x="126" y="357"/>
                  </a:lnTo>
                  <a:lnTo>
                    <a:pt x="145" y="348"/>
                  </a:lnTo>
                  <a:lnTo>
                    <a:pt x="155" y="339"/>
                  </a:lnTo>
                  <a:lnTo>
                    <a:pt x="175" y="329"/>
                  </a:lnTo>
                  <a:lnTo>
                    <a:pt x="184" y="320"/>
                  </a:lnTo>
                  <a:lnTo>
                    <a:pt x="214" y="320"/>
                  </a:lnTo>
                  <a:lnTo>
                    <a:pt x="242" y="309"/>
                  </a:lnTo>
                  <a:lnTo>
                    <a:pt x="271" y="309"/>
                  </a:lnTo>
                  <a:lnTo>
                    <a:pt x="301" y="309"/>
                  </a:lnTo>
                  <a:lnTo>
                    <a:pt x="320" y="300"/>
                  </a:lnTo>
                  <a:lnTo>
                    <a:pt x="349" y="300"/>
                  </a:lnTo>
                  <a:lnTo>
                    <a:pt x="377" y="300"/>
                  </a:lnTo>
                  <a:lnTo>
                    <a:pt x="407" y="290"/>
                  </a:lnTo>
                  <a:lnTo>
                    <a:pt x="396" y="261"/>
                  </a:lnTo>
                  <a:lnTo>
                    <a:pt x="387" y="223"/>
                  </a:lnTo>
                  <a:lnTo>
                    <a:pt x="387" y="184"/>
                  </a:lnTo>
                  <a:lnTo>
                    <a:pt x="377" y="145"/>
                  </a:lnTo>
                  <a:lnTo>
                    <a:pt x="368" y="106"/>
                  </a:lnTo>
                  <a:lnTo>
                    <a:pt x="368" y="68"/>
                  </a:lnTo>
                  <a:lnTo>
                    <a:pt x="358" y="30"/>
                  </a:lnTo>
                  <a:lnTo>
                    <a:pt x="349" y="0"/>
                  </a:lnTo>
                  <a:lnTo>
                    <a:pt x="377" y="0"/>
                  </a:lnTo>
                  <a:lnTo>
                    <a:pt x="396" y="0"/>
                  </a:lnTo>
                  <a:lnTo>
                    <a:pt x="416" y="10"/>
                  </a:lnTo>
                  <a:lnTo>
                    <a:pt x="435" y="10"/>
                  </a:lnTo>
                  <a:lnTo>
                    <a:pt x="465" y="10"/>
                  </a:lnTo>
                  <a:lnTo>
                    <a:pt x="483" y="19"/>
                  </a:lnTo>
                  <a:lnTo>
                    <a:pt x="503" y="19"/>
                  </a:lnTo>
                  <a:lnTo>
                    <a:pt x="522" y="19"/>
                  </a:lnTo>
                  <a:lnTo>
                    <a:pt x="561" y="19"/>
                  </a:lnTo>
                  <a:lnTo>
                    <a:pt x="609" y="19"/>
                  </a:lnTo>
                  <a:lnTo>
                    <a:pt x="648" y="19"/>
                  </a:lnTo>
                  <a:lnTo>
                    <a:pt x="687" y="19"/>
                  </a:lnTo>
                  <a:lnTo>
                    <a:pt x="725" y="19"/>
                  </a:lnTo>
                  <a:lnTo>
                    <a:pt x="764" y="19"/>
                  </a:lnTo>
                  <a:lnTo>
                    <a:pt x="803" y="19"/>
                  </a:lnTo>
                  <a:lnTo>
                    <a:pt x="842" y="19"/>
                  </a:lnTo>
                  <a:lnTo>
                    <a:pt x="871" y="30"/>
                  </a:lnTo>
                  <a:lnTo>
                    <a:pt x="899" y="30"/>
                  </a:lnTo>
                  <a:lnTo>
                    <a:pt x="938" y="30"/>
                  </a:lnTo>
                  <a:lnTo>
                    <a:pt x="968" y="39"/>
                  </a:lnTo>
                  <a:lnTo>
                    <a:pt x="996" y="39"/>
                  </a:lnTo>
                  <a:lnTo>
                    <a:pt x="1035" y="49"/>
                  </a:lnTo>
                  <a:lnTo>
                    <a:pt x="1064" y="49"/>
                  </a:lnTo>
                  <a:lnTo>
                    <a:pt x="1093" y="49"/>
                  </a:lnTo>
                  <a:lnTo>
                    <a:pt x="1131" y="58"/>
                  </a:lnTo>
                  <a:lnTo>
                    <a:pt x="1161" y="58"/>
                  </a:lnTo>
                  <a:lnTo>
                    <a:pt x="1200" y="68"/>
                  </a:lnTo>
                  <a:lnTo>
                    <a:pt x="1228" y="68"/>
                  </a:lnTo>
                  <a:lnTo>
                    <a:pt x="1267" y="68"/>
                  </a:lnTo>
                  <a:lnTo>
                    <a:pt x="1295" y="78"/>
                  </a:lnTo>
                  <a:lnTo>
                    <a:pt x="1334" y="78"/>
                  </a:lnTo>
                  <a:lnTo>
                    <a:pt x="1363" y="88"/>
                  </a:lnTo>
                  <a:lnTo>
                    <a:pt x="1393" y="97"/>
                  </a:lnTo>
                  <a:lnTo>
                    <a:pt x="1431" y="97"/>
                  </a:lnTo>
                  <a:lnTo>
                    <a:pt x="1460" y="106"/>
                  </a:lnTo>
                  <a:lnTo>
                    <a:pt x="1489" y="116"/>
                  </a:lnTo>
                  <a:lnTo>
                    <a:pt x="1518" y="126"/>
                  </a:lnTo>
                  <a:lnTo>
                    <a:pt x="1547" y="126"/>
                  </a:lnTo>
                  <a:lnTo>
                    <a:pt x="1576" y="136"/>
                  </a:lnTo>
                  <a:lnTo>
                    <a:pt x="1605" y="145"/>
                  </a:lnTo>
                  <a:lnTo>
                    <a:pt x="1634" y="155"/>
                  </a:lnTo>
                  <a:lnTo>
                    <a:pt x="1663" y="155"/>
                  </a:lnTo>
                  <a:lnTo>
                    <a:pt x="1683" y="164"/>
                  </a:lnTo>
                  <a:lnTo>
                    <a:pt x="1711" y="175"/>
                  </a:lnTo>
                  <a:lnTo>
                    <a:pt x="1740" y="175"/>
                  </a:lnTo>
                  <a:lnTo>
                    <a:pt x="1759" y="184"/>
                  </a:lnTo>
                  <a:lnTo>
                    <a:pt x="1789" y="194"/>
                  </a:lnTo>
                  <a:lnTo>
                    <a:pt x="1808" y="203"/>
                  </a:lnTo>
                  <a:lnTo>
                    <a:pt x="1847" y="203"/>
                  </a:lnTo>
                  <a:lnTo>
                    <a:pt x="1876" y="214"/>
                  </a:lnTo>
                  <a:lnTo>
                    <a:pt x="1915" y="223"/>
                  </a:lnTo>
                  <a:lnTo>
                    <a:pt x="1943" y="223"/>
                  </a:lnTo>
                  <a:lnTo>
                    <a:pt x="1982" y="232"/>
                  </a:lnTo>
                  <a:lnTo>
                    <a:pt x="2011" y="242"/>
                  </a:lnTo>
                  <a:lnTo>
                    <a:pt x="2049" y="242"/>
                  </a:lnTo>
                  <a:lnTo>
                    <a:pt x="2079" y="251"/>
                  </a:lnTo>
                  <a:lnTo>
                    <a:pt x="2118" y="261"/>
                  </a:lnTo>
                  <a:lnTo>
                    <a:pt x="2156" y="271"/>
                  </a:lnTo>
                  <a:lnTo>
                    <a:pt x="2194" y="281"/>
                  </a:lnTo>
                  <a:lnTo>
                    <a:pt x="2224" y="290"/>
                  </a:lnTo>
                  <a:lnTo>
                    <a:pt x="2262" y="300"/>
                  </a:lnTo>
                  <a:lnTo>
                    <a:pt x="2301" y="309"/>
                  </a:lnTo>
                  <a:lnTo>
                    <a:pt x="2330" y="329"/>
                  </a:lnTo>
                  <a:lnTo>
                    <a:pt x="2369" y="339"/>
                  </a:lnTo>
                  <a:lnTo>
                    <a:pt x="2398" y="339"/>
                  </a:lnTo>
                  <a:lnTo>
                    <a:pt x="2426" y="339"/>
                  </a:lnTo>
                  <a:lnTo>
                    <a:pt x="2456" y="339"/>
                  </a:lnTo>
                  <a:lnTo>
                    <a:pt x="2485" y="339"/>
                  </a:lnTo>
                  <a:lnTo>
                    <a:pt x="2513" y="339"/>
                  </a:lnTo>
                  <a:lnTo>
                    <a:pt x="2543" y="348"/>
                  </a:lnTo>
                  <a:lnTo>
                    <a:pt x="2571" y="348"/>
                  </a:lnTo>
                  <a:lnTo>
                    <a:pt x="2601" y="348"/>
                  </a:lnTo>
                  <a:lnTo>
                    <a:pt x="2639" y="348"/>
                  </a:lnTo>
                  <a:lnTo>
                    <a:pt x="2678" y="348"/>
                  </a:lnTo>
                  <a:lnTo>
                    <a:pt x="2716" y="348"/>
                  </a:lnTo>
                  <a:lnTo>
                    <a:pt x="2764" y="348"/>
                  </a:lnTo>
                  <a:lnTo>
                    <a:pt x="2803" y="348"/>
                  </a:lnTo>
                  <a:lnTo>
                    <a:pt x="2842" y="348"/>
                  </a:lnTo>
                  <a:lnTo>
                    <a:pt x="2881" y="348"/>
                  </a:lnTo>
                  <a:lnTo>
                    <a:pt x="2920" y="348"/>
                  </a:lnTo>
                  <a:lnTo>
                    <a:pt x="2968" y="348"/>
                  </a:lnTo>
                  <a:lnTo>
                    <a:pt x="3007" y="357"/>
                  </a:lnTo>
                  <a:lnTo>
                    <a:pt x="3055" y="357"/>
                  </a:lnTo>
                  <a:lnTo>
                    <a:pt x="3104" y="357"/>
                  </a:lnTo>
                  <a:lnTo>
                    <a:pt x="3141" y="368"/>
                  </a:lnTo>
                  <a:lnTo>
                    <a:pt x="3191" y="368"/>
                  </a:lnTo>
                  <a:lnTo>
                    <a:pt x="3229" y="368"/>
                  </a:lnTo>
                  <a:lnTo>
                    <a:pt x="3277" y="377"/>
                  </a:lnTo>
                  <a:lnTo>
                    <a:pt x="3306" y="377"/>
                  </a:lnTo>
                  <a:lnTo>
                    <a:pt x="3336" y="368"/>
                  </a:lnTo>
                  <a:lnTo>
                    <a:pt x="3364" y="368"/>
                  </a:lnTo>
                  <a:lnTo>
                    <a:pt x="3393" y="368"/>
                  </a:lnTo>
                  <a:lnTo>
                    <a:pt x="3422" y="368"/>
                  </a:lnTo>
                  <a:lnTo>
                    <a:pt x="3451" y="368"/>
                  </a:lnTo>
                  <a:lnTo>
                    <a:pt x="3481" y="368"/>
                  </a:lnTo>
                  <a:lnTo>
                    <a:pt x="3509" y="357"/>
                  </a:lnTo>
                  <a:lnTo>
                    <a:pt x="3529" y="357"/>
                  </a:lnTo>
                  <a:lnTo>
                    <a:pt x="3548" y="357"/>
                  </a:lnTo>
                  <a:lnTo>
                    <a:pt x="3567" y="348"/>
                  </a:lnTo>
                  <a:lnTo>
                    <a:pt x="3587" y="348"/>
                  </a:lnTo>
                  <a:lnTo>
                    <a:pt x="3615" y="339"/>
                  </a:lnTo>
                  <a:lnTo>
                    <a:pt x="3635" y="339"/>
                  </a:lnTo>
                  <a:lnTo>
                    <a:pt x="3654" y="329"/>
                  </a:lnTo>
                  <a:lnTo>
                    <a:pt x="3674" y="329"/>
                  </a:lnTo>
                  <a:lnTo>
                    <a:pt x="3663" y="339"/>
                  </a:lnTo>
                  <a:lnTo>
                    <a:pt x="3644" y="348"/>
                  </a:lnTo>
                  <a:lnTo>
                    <a:pt x="3626" y="357"/>
                  </a:lnTo>
                  <a:lnTo>
                    <a:pt x="3615" y="377"/>
                  </a:lnTo>
                  <a:lnTo>
                    <a:pt x="3596" y="387"/>
                  </a:lnTo>
                  <a:lnTo>
                    <a:pt x="3587" y="396"/>
                  </a:lnTo>
                  <a:lnTo>
                    <a:pt x="3567" y="407"/>
                  </a:lnTo>
                  <a:lnTo>
                    <a:pt x="3548" y="416"/>
                  </a:lnTo>
                  <a:lnTo>
                    <a:pt x="3529" y="426"/>
                  </a:lnTo>
                  <a:lnTo>
                    <a:pt x="3509" y="435"/>
                  </a:lnTo>
                  <a:lnTo>
                    <a:pt x="3481" y="445"/>
                  </a:lnTo>
                  <a:lnTo>
                    <a:pt x="3461" y="454"/>
                  </a:lnTo>
                  <a:lnTo>
                    <a:pt x="3442" y="465"/>
                  </a:lnTo>
                  <a:lnTo>
                    <a:pt x="3412" y="474"/>
                  </a:lnTo>
                  <a:lnTo>
                    <a:pt x="3393" y="483"/>
                  </a:lnTo>
                  <a:lnTo>
                    <a:pt x="3374" y="493"/>
                  </a:lnTo>
                  <a:lnTo>
                    <a:pt x="3325" y="493"/>
                  </a:lnTo>
                  <a:lnTo>
                    <a:pt x="3286" y="502"/>
                  </a:lnTo>
                  <a:lnTo>
                    <a:pt x="3239" y="502"/>
                  </a:lnTo>
                  <a:lnTo>
                    <a:pt x="3191" y="513"/>
                  </a:lnTo>
                  <a:lnTo>
                    <a:pt x="3152" y="513"/>
                  </a:lnTo>
                  <a:lnTo>
                    <a:pt x="3104" y="513"/>
                  </a:lnTo>
                  <a:lnTo>
                    <a:pt x="3055" y="522"/>
                  </a:lnTo>
                  <a:lnTo>
                    <a:pt x="3016" y="522"/>
                  </a:lnTo>
                  <a:lnTo>
                    <a:pt x="2987" y="522"/>
                  </a:lnTo>
                  <a:lnTo>
                    <a:pt x="2959" y="522"/>
                  </a:lnTo>
                  <a:lnTo>
                    <a:pt x="2929" y="522"/>
                  </a:lnTo>
                  <a:lnTo>
                    <a:pt x="2900" y="522"/>
                  </a:lnTo>
                  <a:lnTo>
                    <a:pt x="2872" y="532"/>
                  </a:lnTo>
                  <a:lnTo>
                    <a:pt x="2842" y="532"/>
                  </a:lnTo>
                  <a:lnTo>
                    <a:pt x="2814" y="532"/>
                  </a:lnTo>
                  <a:lnTo>
                    <a:pt x="2794" y="532"/>
                  </a:lnTo>
                  <a:lnTo>
                    <a:pt x="2716" y="552"/>
                  </a:lnTo>
                  <a:lnTo>
                    <a:pt x="2649" y="571"/>
                  </a:lnTo>
                  <a:lnTo>
                    <a:pt x="2582" y="590"/>
                  </a:lnTo>
                  <a:lnTo>
                    <a:pt x="2513" y="619"/>
                  </a:lnTo>
                  <a:lnTo>
                    <a:pt x="2446" y="638"/>
                  </a:lnTo>
                  <a:lnTo>
                    <a:pt x="2378" y="658"/>
                  </a:lnTo>
                  <a:lnTo>
                    <a:pt x="2301" y="677"/>
                  </a:lnTo>
                  <a:lnTo>
                    <a:pt x="2233" y="697"/>
                  </a:lnTo>
                  <a:lnTo>
                    <a:pt x="2156" y="706"/>
                  </a:lnTo>
                  <a:lnTo>
                    <a:pt x="2069" y="716"/>
                  </a:lnTo>
                  <a:lnTo>
                    <a:pt x="1992" y="725"/>
                  </a:lnTo>
                  <a:lnTo>
                    <a:pt x="1904" y="735"/>
                  </a:lnTo>
                  <a:lnTo>
                    <a:pt x="1817" y="745"/>
                  </a:lnTo>
                  <a:lnTo>
                    <a:pt x="1740" y="745"/>
                  </a:lnTo>
                  <a:lnTo>
                    <a:pt x="1653" y="754"/>
                  </a:lnTo>
                  <a:lnTo>
                    <a:pt x="1576" y="764"/>
                  </a:lnTo>
                  <a:lnTo>
                    <a:pt x="1499" y="764"/>
                  </a:lnTo>
                  <a:lnTo>
                    <a:pt x="1431" y="764"/>
                  </a:lnTo>
                  <a:lnTo>
                    <a:pt x="1363" y="773"/>
                  </a:lnTo>
                  <a:lnTo>
                    <a:pt x="1286" y="773"/>
                  </a:lnTo>
                  <a:lnTo>
                    <a:pt x="1219" y="773"/>
                  </a:lnTo>
                  <a:lnTo>
                    <a:pt x="1150" y="773"/>
                  </a:lnTo>
                  <a:lnTo>
                    <a:pt x="1074" y="773"/>
                  </a:lnTo>
                  <a:lnTo>
                    <a:pt x="1005" y="783"/>
                  </a:lnTo>
                  <a:lnTo>
                    <a:pt x="929" y="773"/>
                  </a:lnTo>
                  <a:lnTo>
                    <a:pt x="851" y="773"/>
                  </a:lnTo>
                  <a:lnTo>
                    <a:pt x="773" y="764"/>
                  </a:lnTo>
                  <a:lnTo>
                    <a:pt x="697" y="764"/>
                  </a:lnTo>
                  <a:lnTo>
                    <a:pt x="619" y="764"/>
                  </a:lnTo>
                  <a:lnTo>
                    <a:pt x="542" y="754"/>
                  </a:lnTo>
                  <a:lnTo>
                    <a:pt x="474" y="754"/>
                  </a:lnTo>
                  <a:lnTo>
                    <a:pt x="396" y="754"/>
                  </a:lnTo>
                  <a:lnTo>
                    <a:pt x="349" y="745"/>
                  </a:lnTo>
                  <a:lnTo>
                    <a:pt x="301" y="735"/>
                  </a:lnTo>
                  <a:lnTo>
                    <a:pt x="251" y="735"/>
                  </a:lnTo>
                  <a:lnTo>
                    <a:pt x="203" y="725"/>
                  </a:lnTo>
                  <a:lnTo>
                    <a:pt x="155" y="725"/>
                  </a:lnTo>
                  <a:lnTo>
                    <a:pt x="106" y="716"/>
                  </a:lnTo>
                  <a:lnTo>
                    <a:pt x="58" y="706"/>
                  </a:lnTo>
                  <a:lnTo>
                    <a:pt x="10" y="706"/>
                  </a:lnTo>
                  <a:lnTo>
                    <a:pt x="10" y="677"/>
                  </a:lnTo>
                  <a:lnTo>
                    <a:pt x="10" y="658"/>
                  </a:lnTo>
                  <a:lnTo>
                    <a:pt x="10" y="638"/>
                  </a:lnTo>
                  <a:lnTo>
                    <a:pt x="10" y="609"/>
                  </a:lnTo>
                  <a:lnTo>
                    <a:pt x="10" y="590"/>
                  </a:lnTo>
                  <a:lnTo>
                    <a:pt x="10" y="561"/>
                  </a:lnTo>
                  <a:lnTo>
                    <a:pt x="10" y="541"/>
                  </a:lnTo>
                  <a:lnTo>
                    <a:pt x="0" y="522"/>
                  </a:lnTo>
                  <a:close/>
                </a:path>
              </a:pathLst>
            </a:custGeom>
            <a:solidFill>
              <a:srgbClr val="F0AE6B"/>
            </a:solidFill>
            <a:ln w="9525">
              <a:noFill/>
              <a:round/>
              <a:headEnd/>
              <a:tailEnd/>
            </a:ln>
          </p:spPr>
          <p:txBody>
            <a:bodyPr>
              <a:prstTxWarp prst="textNoShape">
                <a:avLst/>
              </a:prstTxWarp>
            </a:bodyPr>
            <a:lstStyle/>
            <a:p>
              <a:endParaRPr lang="en-US"/>
            </a:p>
          </p:txBody>
        </p:sp>
        <p:sp>
          <p:nvSpPr>
            <p:cNvPr id="63595" name="Freeform 429"/>
            <p:cNvSpPr>
              <a:spLocks/>
            </p:cNvSpPr>
            <p:nvPr/>
          </p:nvSpPr>
          <p:spPr bwMode="auto">
            <a:xfrm>
              <a:off x="823" y="3064"/>
              <a:ext cx="455" cy="89"/>
            </a:xfrm>
            <a:custGeom>
              <a:avLst/>
              <a:gdLst>
                <a:gd name="T0" fmla="*/ 19 w 3643"/>
                <a:gd name="T1" fmla="*/ 474 h 706"/>
                <a:gd name="T2" fmla="*/ 38 w 3643"/>
                <a:gd name="T3" fmla="*/ 416 h 706"/>
                <a:gd name="T4" fmla="*/ 97 w 3643"/>
                <a:gd name="T5" fmla="*/ 368 h 706"/>
                <a:gd name="T6" fmla="*/ 155 w 3643"/>
                <a:gd name="T7" fmla="*/ 329 h 706"/>
                <a:gd name="T8" fmla="*/ 251 w 3643"/>
                <a:gd name="T9" fmla="*/ 309 h 706"/>
                <a:gd name="T10" fmla="*/ 357 w 3643"/>
                <a:gd name="T11" fmla="*/ 300 h 706"/>
                <a:gd name="T12" fmla="*/ 367 w 3643"/>
                <a:gd name="T13" fmla="*/ 184 h 706"/>
                <a:gd name="T14" fmla="*/ 338 w 3643"/>
                <a:gd name="T15" fmla="*/ 30 h 706"/>
                <a:gd name="T16" fmla="*/ 396 w 3643"/>
                <a:gd name="T17" fmla="*/ 10 h 706"/>
                <a:gd name="T18" fmla="*/ 483 w 3643"/>
                <a:gd name="T19" fmla="*/ 19 h 706"/>
                <a:gd name="T20" fmla="*/ 628 w 3643"/>
                <a:gd name="T21" fmla="*/ 19 h 706"/>
                <a:gd name="T22" fmla="*/ 783 w 3643"/>
                <a:gd name="T23" fmla="*/ 19 h 706"/>
                <a:gd name="T24" fmla="*/ 918 w 3643"/>
                <a:gd name="T25" fmla="*/ 30 h 706"/>
                <a:gd name="T26" fmla="*/ 1044 w 3643"/>
                <a:gd name="T27" fmla="*/ 49 h 706"/>
                <a:gd name="T28" fmla="*/ 1180 w 3643"/>
                <a:gd name="T29" fmla="*/ 58 h 706"/>
                <a:gd name="T30" fmla="*/ 1314 w 3643"/>
                <a:gd name="T31" fmla="*/ 68 h 706"/>
                <a:gd name="T32" fmla="*/ 1440 w 3643"/>
                <a:gd name="T33" fmla="*/ 97 h 706"/>
                <a:gd name="T34" fmla="*/ 1556 w 3643"/>
                <a:gd name="T35" fmla="*/ 136 h 706"/>
                <a:gd name="T36" fmla="*/ 1663 w 3643"/>
                <a:gd name="T37" fmla="*/ 164 h 706"/>
                <a:gd name="T38" fmla="*/ 1769 w 3643"/>
                <a:gd name="T39" fmla="*/ 194 h 706"/>
                <a:gd name="T40" fmla="*/ 1895 w 3643"/>
                <a:gd name="T41" fmla="*/ 223 h 706"/>
                <a:gd name="T42" fmla="*/ 2029 w 3643"/>
                <a:gd name="T43" fmla="*/ 242 h 706"/>
                <a:gd name="T44" fmla="*/ 2174 w 3643"/>
                <a:gd name="T45" fmla="*/ 281 h 706"/>
                <a:gd name="T46" fmla="*/ 2310 w 3643"/>
                <a:gd name="T47" fmla="*/ 329 h 706"/>
                <a:gd name="T48" fmla="*/ 2436 w 3643"/>
                <a:gd name="T49" fmla="*/ 339 h 706"/>
                <a:gd name="T50" fmla="*/ 2551 w 3643"/>
                <a:gd name="T51" fmla="*/ 348 h 706"/>
                <a:gd name="T52" fmla="*/ 2696 w 3643"/>
                <a:gd name="T53" fmla="*/ 348 h 706"/>
                <a:gd name="T54" fmla="*/ 2861 w 3643"/>
                <a:gd name="T55" fmla="*/ 348 h 706"/>
                <a:gd name="T56" fmla="*/ 3035 w 3643"/>
                <a:gd name="T57" fmla="*/ 357 h 706"/>
                <a:gd name="T58" fmla="*/ 3209 w 3643"/>
                <a:gd name="T59" fmla="*/ 368 h 706"/>
                <a:gd name="T60" fmla="*/ 3344 w 3643"/>
                <a:gd name="T61" fmla="*/ 368 h 706"/>
                <a:gd name="T62" fmla="*/ 3461 w 3643"/>
                <a:gd name="T63" fmla="*/ 368 h 706"/>
                <a:gd name="T64" fmla="*/ 3547 w 3643"/>
                <a:gd name="T65" fmla="*/ 348 h 706"/>
                <a:gd name="T66" fmla="*/ 3624 w 3643"/>
                <a:gd name="T67" fmla="*/ 339 h 706"/>
                <a:gd name="T68" fmla="*/ 3606 w 3643"/>
                <a:gd name="T69" fmla="*/ 357 h 706"/>
                <a:gd name="T70" fmla="*/ 3547 w 3643"/>
                <a:gd name="T71" fmla="*/ 396 h 706"/>
                <a:gd name="T72" fmla="*/ 3461 w 3643"/>
                <a:gd name="T73" fmla="*/ 435 h 706"/>
                <a:gd name="T74" fmla="*/ 3364 w 3643"/>
                <a:gd name="T75" fmla="*/ 465 h 706"/>
                <a:gd name="T76" fmla="*/ 3219 w 3643"/>
                <a:gd name="T77" fmla="*/ 474 h 706"/>
                <a:gd name="T78" fmla="*/ 3045 w 3643"/>
                <a:gd name="T79" fmla="*/ 483 h 706"/>
                <a:gd name="T80" fmla="*/ 2919 w 3643"/>
                <a:gd name="T81" fmla="*/ 483 h 706"/>
                <a:gd name="T82" fmla="*/ 2803 w 3643"/>
                <a:gd name="T83" fmla="*/ 483 h 706"/>
                <a:gd name="T84" fmla="*/ 2571 w 3643"/>
                <a:gd name="T85" fmla="*/ 522 h 706"/>
                <a:gd name="T86" fmla="*/ 2300 w 3643"/>
                <a:gd name="T87" fmla="*/ 580 h 706"/>
                <a:gd name="T88" fmla="*/ 2001 w 3643"/>
                <a:gd name="T89" fmla="*/ 580 h 706"/>
                <a:gd name="T90" fmla="*/ 1682 w 3643"/>
                <a:gd name="T91" fmla="*/ 571 h 706"/>
                <a:gd name="T92" fmla="*/ 1401 w 3643"/>
                <a:gd name="T93" fmla="*/ 571 h 706"/>
                <a:gd name="T94" fmla="*/ 1121 w 3643"/>
                <a:gd name="T95" fmla="*/ 580 h 706"/>
                <a:gd name="T96" fmla="*/ 840 w 3643"/>
                <a:gd name="T97" fmla="*/ 609 h 706"/>
                <a:gd name="T98" fmla="*/ 560 w 3643"/>
                <a:gd name="T99" fmla="*/ 638 h 706"/>
                <a:gd name="T100" fmla="*/ 319 w 3643"/>
                <a:gd name="T101" fmla="*/ 677 h 706"/>
                <a:gd name="T102" fmla="*/ 86 w 3643"/>
                <a:gd name="T103" fmla="*/ 697 h 706"/>
                <a:gd name="T104" fmla="*/ 19 w 3643"/>
                <a:gd name="T105" fmla="*/ 638 h 706"/>
                <a:gd name="T106" fmla="*/ 0 w 3643"/>
                <a:gd name="T107" fmla="*/ 541 h 70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3643"/>
                <a:gd name="T163" fmla="*/ 0 h 706"/>
                <a:gd name="T164" fmla="*/ 3643 w 3643"/>
                <a:gd name="T165" fmla="*/ 706 h 70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3643" h="706">
                  <a:moveTo>
                    <a:pt x="0" y="522"/>
                  </a:moveTo>
                  <a:lnTo>
                    <a:pt x="0" y="502"/>
                  </a:lnTo>
                  <a:lnTo>
                    <a:pt x="10" y="493"/>
                  </a:lnTo>
                  <a:lnTo>
                    <a:pt x="19" y="474"/>
                  </a:lnTo>
                  <a:lnTo>
                    <a:pt x="19" y="465"/>
                  </a:lnTo>
                  <a:lnTo>
                    <a:pt x="29" y="445"/>
                  </a:lnTo>
                  <a:lnTo>
                    <a:pt x="38" y="435"/>
                  </a:lnTo>
                  <a:lnTo>
                    <a:pt x="38" y="416"/>
                  </a:lnTo>
                  <a:lnTo>
                    <a:pt x="49" y="407"/>
                  </a:lnTo>
                  <a:lnTo>
                    <a:pt x="58" y="396"/>
                  </a:lnTo>
                  <a:lnTo>
                    <a:pt x="77" y="377"/>
                  </a:lnTo>
                  <a:lnTo>
                    <a:pt x="97" y="368"/>
                  </a:lnTo>
                  <a:lnTo>
                    <a:pt x="106" y="357"/>
                  </a:lnTo>
                  <a:lnTo>
                    <a:pt x="125" y="348"/>
                  </a:lnTo>
                  <a:lnTo>
                    <a:pt x="135" y="339"/>
                  </a:lnTo>
                  <a:lnTo>
                    <a:pt x="155" y="329"/>
                  </a:lnTo>
                  <a:lnTo>
                    <a:pt x="164" y="320"/>
                  </a:lnTo>
                  <a:lnTo>
                    <a:pt x="194" y="320"/>
                  </a:lnTo>
                  <a:lnTo>
                    <a:pt x="222" y="309"/>
                  </a:lnTo>
                  <a:lnTo>
                    <a:pt x="251" y="309"/>
                  </a:lnTo>
                  <a:lnTo>
                    <a:pt x="281" y="309"/>
                  </a:lnTo>
                  <a:lnTo>
                    <a:pt x="300" y="300"/>
                  </a:lnTo>
                  <a:lnTo>
                    <a:pt x="329" y="300"/>
                  </a:lnTo>
                  <a:lnTo>
                    <a:pt x="357" y="300"/>
                  </a:lnTo>
                  <a:lnTo>
                    <a:pt x="387" y="290"/>
                  </a:lnTo>
                  <a:lnTo>
                    <a:pt x="376" y="261"/>
                  </a:lnTo>
                  <a:lnTo>
                    <a:pt x="367" y="223"/>
                  </a:lnTo>
                  <a:lnTo>
                    <a:pt x="367" y="184"/>
                  </a:lnTo>
                  <a:lnTo>
                    <a:pt x="357" y="145"/>
                  </a:lnTo>
                  <a:lnTo>
                    <a:pt x="348" y="106"/>
                  </a:lnTo>
                  <a:lnTo>
                    <a:pt x="348" y="68"/>
                  </a:lnTo>
                  <a:lnTo>
                    <a:pt x="338" y="30"/>
                  </a:lnTo>
                  <a:lnTo>
                    <a:pt x="329" y="0"/>
                  </a:lnTo>
                  <a:lnTo>
                    <a:pt x="357" y="0"/>
                  </a:lnTo>
                  <a:lnTo>
                    <a:pt x="376" y="0"/>
                  </a:lnTo>
                  <a:lnTo>
                    <a:pt x="396" y="10"/>
                  </a:lnTo>
                  <a:lnTo>
                    <a:pt x="415" y="10"/>
                  </a:lnTo>
                  <a:lnTo>
                    <a:pt x="445" y="10"/>
                  </a:lnTo>
                  <a:lnTo>
                    <a:pt x="463" y="19"/>
                  </a:lnTo>
                  <a:lnTo>
                    <a:pt x="483" y="19"/>
                  </a:lnTo>
                  <a:lnTo>
                    <a:pt x="502" y="19"/>
                  </a:lnTo>
                  <a:lnTo>
                    <a:pt x="541" y="19"/>
                  </a:lnTo>
                  <a:lnTo>
                    <a:pt x="589" y="19"/>
                  </a:lnTo>
                  <a:lnTo>
                    <a:pt x="628" y="19"/>
                  </a:lnTo>
                  <a:lnTo>
                    <a:pt x="667" y="19"/>
                  </a:lnTo>
                  <a:lnTo>
                    <a:pt x="705" y="19"/>
                  </a:lnTo>
                  <a:lnTo>
                    <a:pt x="744" y="19"/>
                  </a:lnTo>
                  <a:lnTo>
                    <a:pt x="783" y="19"/>
                  </a:lnTo>
                  <a:lnTo>
                    <a:pt x="822" y="19"/>
                  </a:lnTo>
                  <a:lnTo>
                    <a:pt x="851" y="30"/>
                  </a:lnTo>
                  <a:lnTo>
                    <a:pt x="879" y="30"/>
                  </a:lnTo>
                  <a:lnTo>
                    <a:pt x="918" y="30"/>
                  </a:lnTo>
                  <a:lnTo>
                    <a:pt x="948" y="39"/>
                  </a:lnTo>
                  <a:lnTo>
                    <a:pt x="976" y="39"/>
                  </a:lnTo>
                  <a:lnTo>
                    <a:pt x="1015" y="49"/>
                  </a:lnTo>
                  <a:lnTo>
                    <a:pt x="1044" y="49"/>
                  </a:lnTo>
                  <a:lnTo>
                    <a:pt x="1073" y="49"/>
                  </a:lnTo>
                  <a:lnTo>
                    <a:pt x="1111" y="58"/>
                  </a:lnTo>
                  <a:lnTo>
                    <a:pt x="1141" y="58"/>
                  </a:lnTo>
                  <a:lnTo>
                    <a:pt x="1180" y="58"/>
                  </a:lnTo>
                  <a:lnTo>
                    <a:pt x="1208" y="58"/>
                  </a:lnTo>
                  <a:lnTo>
                    <a:pt x="1247" y="68"/>
                  </a:lnTo>
                  <a:lnTo>
                    <a:pt x="1275" y="68"/>
                  </a:lnTo>
                  <a:lnTo>
                    <a:pt x="1314" y="68"/>
                  </a:lnTo>
                  <a:lnTo>
                    <a:pt x="1343" y="78"/>
                  </a:lnTo>
                  <a:lnTo>
                    <a:pt x="1373" y="88"/>
                  </a:lnTo>
                  <a:lnTo>
                    <a:pt x="1411" y="97"/>
                  </a:lnTo>
                  <a:lnTo>
                    <a:pt x="1440" y="97"/>
                  </a:lnTo>
                  <a:lnTo>
                    <a:pt x="1469" y="106"/>
                  </a:lnTo>
                  <a:lnTo>
                    <a:pt x="1498" y="116"/>
                  </a:lnTo>
                  <a:lnTo>
                    <a:pt x="1527" y="126"/>
                  </a:lnTo>
                  <a:lnTo>
                    <a:pt x="1556" y="136"/>
                  </a:lnTo>
                  <a:lnTo>
                    <a:pt x="1585" y="145"/>
                  </a:lnTo>
                  <a:lnTo>
                    <a:pt x="1614" y="155"/>
                  </a:lnTo>
                  <a:lnTo>
                    <a:pt x="1643" y="155"/>
                  </a:lnTo>
                  <a:lnTo>
                    <a:pt x="1663" y="164"/>
                  </a:lnTo>
                  <a:lnTo>
                    <a:pt x="1691" y="175"/>
                  </a:lnTo>
                  <a:lnTo>
                    <a:pt x="1720" y="175"/>
                  </a:lnTo>
                  <a:lnTo>
                    <a:pt x="1739" y="184"/>
                  </a:lnTo>
                  <a:lnTo>
                    <a:pt x="1769" y="194"/>
                  </a:lnTo>
                  <a:lnTo>
                    <a:pt x="1788" y="203"/>
                  </a:lnTo>
                  <a:lnTo>
                    <a:pt x="1827" y="203"/>
                  </a:lnTo>
                  <a:lnTo>
                    <a:pt x="1856" y="214"/>
                  </a:lnTo>
                  <a:lnTo>
                    <a:pt x="1895" y="223"/>
                  </a:lnTo>
                  <a:lnTo>
                    <a:pt x="1923" y="223"/>
                  </a:lnTo>
                  <a:lnTo>
                    <a:pt x="1962" y="232"/>
                  </a:lnTo>
                  <a:lnTo>
                    <a:pt x="1991" y="242"/>
                  </a:lnTo>
                  <a:lnTo>
                    <a:pt x="2029" y="242"/>
                  </a:lnTo>
                  <a:lnTo>
                    <a:pt x="2059" y="251"/>
                  </a:lnTo>
                  <a:lnTo>
                    <a:pt x="2098" y="261"/>
                  </a:lnTo>
                  <a:lnTo>
                    <a:pt x="2136" y="271"/>
                  </a:lnTo>
                  <a:lnTo>
                    <a:pt x="2174" y="281"/>
                  </a:lnTo>
                  <a:lnTo>
                    <a:pt x="2204" y="290"/>
                  </a:lnTo>
                  <a:lnTo>
                    <a:pt x="2242" y="300"/>
                  </a:lnTo>
                  <a:lnTo>
                    <a:pt x="2281" y="309"/>
                  </a:lnTo>
                  <a:lnTo>
                    <a:pt x="2310" y="329"/>
                  </a:lnTo>
                  <a:lnTo>
                    <a:pt x="2349" y="339"/>
                  </a:lnTo>
                  <a:lnTo>
                    <a:pt x="2378" y="339"/>
                  </a:lnTo>
                  <a:lnTo>
                    <a:pt x="2406" y="339"/>
                  </a:lnTo>
                  <a:lnTo>
                    <a:pt x="2436" y="339"/>
                  </a:lnTo>
                  <a:lnTo>
                    <a:pt x="2465" y="339"/>
                  </a:lnTo>
                  <a:lnTo>
                    <a:pt x="2493" y="339"/>
                  </a:lnTo>
                  <a:lnTo>
                    <a:pt x="2523" y="348"/>
                  </a:lnTo>
                  <a:lnTo>
                    <a:pt x="2551" y="348"/>
                  </a:lnTo>
                  <a:lnTo>
                    <a:pt x="2581" y="348"/>
                  </a:lnTo>
                  <a:lnTo>
                    <a:pt x="2619" y="348"/>
                  </a:lnTo>
                  <a:lnTo>
                    <a:pt x="2658" y="348"/>
                  </a:lnTo>
                  <a:lnTo>
                    <a:pt x="2696" y="348"/>
                  </a:lnTo>
                  <a:lnTo>
                    <a:pt x="2744" y="348"/>
                  </a:lnTo>
                  <a:lnTo>
                    <a:pt x="2783" y="348"/>
                  </a:lnTo>
                  <a:lnTo>
                    <a:pt x="2822" y="348"/>
                  </a:lnTo>
                  <a:lnTo>
                    <a:pt x="2861" y="348"/>
                  </a:lnTo>
                  <a:lnTo>
                    <a:pt x="2900" y="348"/>
                  </a:lnTo>
                  <a:lnTo>
                    <a:pt x="2948" y="348"/>
                  </a:lnTo>
                  <a:lnTo>
                    <a:pt x="2987" y="357"/>
                  </a:lnTo>
                  <a:lnTo>
                    <a:pt x="3035" y="357"/>
                  </a:lnTo>
                  <a:lnTo>
                    <a:pt x="3084" y="357"/>
                  </a:lnTo>
                  <a:lnTo>
                    <a:pt x="3121" y="368"/>
                  </a:lnTo>
                  <a:lnTo>
                    <a:pt x="3171" y="368"/>
                  </a:lnTo>
                  <a:lnTo>
                    <a:pt x="3209" y="368"/>
                  </a:lnTo>
                  <a:lnTo>
                    <a:pt x="3257" y="377"/>
                  </a:lnTo>
                  <a:lnTo>
                    <a:pt x="3286" y="377"/>
                  </a:lnTo>
                  <a:lnTo>
                    <a:pt x="3316" y="368"/>
                  </a:lnTo>
                  <a:lnTo>
                    <a:pt x="3344" y="368"/>
                  </a:lnTo>
                  <a:lnTo>
                    <a:pt x="3373" y="368"/>
                  </a:lnTo>
                  <a:lnTo>
                    <a:pt x="3402" y="368"/>
                  </a:lnTo>
                  <a:lnTo>
                    <a:pt x="3431" y="368"/>
                  </a:lnTo>
                  <a:lnTo>
                    <a:pt x="3461" y="368"/>
                  </a:lnTo>
                  <a:lnTo>
                    <a:pt x="3489" y="357"/>
                  </a:lnTo>
                  <a:lnTo>
                    <a:pt x="3509" y="357"/>
                  </a:lnTo>
                  <a:lnTo>
                    <a:pt x="3528" y="357"/>
                  </a:lnTo>
                  <a:lnTo>
                    <a:pt x="3547" y="348"/>
                  </a:lnTo>
                  <a:lnTo>
                    <a:pt x="3567" y="348"/>
                  </a:lnTo>
                  <a:lnTo>
                    <a:pt x="3586" y="339"/>
                  </a:lnTo>
                  <a:lnTo>
                    <a:pt x="3606" y="339"/>
                  </a:lnTo>
                  <a:lnTo>
                    <a:pt x="3624" y="339"/>
                  </a:lnTo>
                  <a:lnTo>
                    <a:pt x="3643" y="329"/>
                  </a:lnTo>
                  <a:lnTo>
                    <a:pt x="3634" y="339"/>
                  </a:lnTo>
                  <a:lnTo>
                    <a:pt x="3615" y="348"/>
                  </a:lnTo>
                  <a:lnTo>
                    <a:pt x="3606" y="357"/>
                  </a:lnTo>
                  <a:lnTo>
                    <a:pt x="3586" y="368"/>
                  </a:lnTo>
                  <a:lnTo>
                    <a:pt x="3576" y="377"/>
                  </a:lnTo>
                  <a:lnTo>
                    <a:pt x="3557" y="387"/>
                  </a:lnTo>
                  <a:lnTo>
                    <a:pt x="3547" y="396"/>
                  </a:lnTo>
                  <a:lnTo>
                    <a:pt x="3528" y="407"/>
                  </a:lnTo>
                  <a:lnTo>
                    <a:pt x="3509" y="416"/>
                  </a:lnTo>
                  <a:lnTo>
                    <a:pt x="3480" y="426"/>
                  </a:lnTo>
                  <a:lnTo>
                    <a:pt x="3461" y="435"/>
                  </a:lnTo>
                  <a:lnTo>
                    <a:pt x="3431" y="445"/>
                  </a:lnTo>
                  <a:lnTo>
                    <a:pt x="3412" y="454"/>
                  </a:lnTo>
                  <a:lnTo>
                    <a:pt x="3392" y="454"/>
                  </a:lnTo>
                  <a:lnTo>
                    <a:pt x="3364" y="465"/>
                  </a:lnTo>
                  <a:lnTo>
                    <a:pt x="3344" y="474"/>
                  </a:lnTo>
                  <a:lnTo>
                    <a:pt x="3305" y="474"/>
                  </a:lnTo>
                  <a:lnTo>
                    <a:pt x="3257" y="474"/>
                  </a:lnTo>
                  <a:lnTo>
                    <a:pt x="3219" y="474"/>
                  </a:lnTo>
                  <a:lnTo>
                    <a:pt x="3171" y="483"/>
                  </a:lnTo>
                  <a:lnTo>
                    <a:pt x="3132" y="483"/>
                  </a:lnTo>
                  <a:lnTo>
                    <a:pt x="3084" y="483"/>
                  </a:lnTo>
                  <a:lnTo>
                    <a:pt x="3045" y="483"/>
                  </a:lnTo>
                  <a:lnTo>
                    <a:pt x="3006" y="483"/>
                  </a:lnTo>
                  <a:lnTo>
                    <a:pt x="2977" y="483"/>
                  </a:lnTo>
                  <a:lnTo>
                    <a:pt x="2948" y="483"/>
                  </a:lnTo>
                  <a:lnTo>
                    <a:pt x="2919" y="483"/>
                  </a:lnTo>
                  <a:lnTo>
                    <a:pt x="2890" y="483"/>
                  </a:lnTo>
                  <a:lnTo>
                    <a:pt x="2861" y="483"/>
                  </a:lnTo>
                  <a:lnTo>
                    <a:pt x="2832" y="483"/>
                  </a:lnTo>
                  <a:lnTo>
                    <a:pt x="2803" y="483"/>
                  </a:lnTo>
                  <a:lnTo>
                    <a:pt x="2774" y="483"/>
                  </a:lnTo>
                  <a:lnTo>
                    <a:pt x="2707" y="502"/>
                  </a:lnTo>
                  <a:lnTo>
                    <a:pt x="2638" y="513"/>
                  </a:lnTo>
                  <a:lnTo>
                    <a:pt x="2571" y="522"/>
                  </a:lnTo>
                  <a:lnTo>
                    <a:pt x="2503" y="541"/>
                  </a:lnTo>
                  <a:lnTo>
                    <a:pt x="2436" y="552"/>
                  </a:lnTo>
                  <a:lnTo>
                    <a:pt x="2367" y="561"/>
                  </a:lnTo>
                  <a:lnTo>
                    <a:pt x="2300" y="580"/>
                  </a:lnTo>
                  <a:lnTo>
                    <a:pt x="2233" y="590"/>
                  </a:lnTo>
                  <a:lnTo>
                    <a:pt x="2155" y="590"/>
                  </a:lnTo>
                  <a:lnTo>
                    <a:pt x="2078" y="590"/>
                  </a:lnTo>
                  <a:lnTo>
                    <a:pt x="2001" y="580"/>
                  </a:lnTo>
                  <a:lnTo>
                    <a:pt x="1923" y="580"/>
                  </a:lnTo>
                  <a:lnTo>
                    <a:pt x="1847" y="580"/>
                  </a:lnTo>
                  <a:lnTo>
                    <a:pt x="1759" y="580"/>
                  </a:lnTo>
                  <a:lnTo>
                    <a:pt x="1682" y="571"/>
                  </a:lnTo>
                  <a:lnTo>
                    <a:pt x="1604" y="571"/>
                  </a:lnTo>
                  <a:lnTo>
                    <a:pt x="1537" y="571"/>
                  </a:lnTo>
                  <a:lnTo>
                    <a:pt x="1469" y="571"/>
                  </a:lnTo>
                  <a:lnTo>
                    <a:pt x="1401" y="571"/>
                  </a:lnTo>
                  <a:lnTo>
                    <a:pt x="1334" y="580"/>
                  </a:lnTo>
                  <a:lnTo>
                    <a:pt x="1266" y="580"/>
                  </a:lnTo>
                  <a:lnTo>
                    <a:pt x="1199" y="580"/>
                  </a:lnTo>
                  <a:lnTo>
                    <a:pt x="1121" y="580"/>
                  </a:lnTo>
                  <a:lnTo>
                    <a:pt x="1054" y="580"/>
                  </a:lnTo>
                  <a:lnTo>
                    <a:pt x="985" y="590"/>
                  </a:lnTo>
                  <a:lnTo>
                    <a:pt x="918" y="600"/>
                  </a:lnTo>
                  <a:lnTo>
                    <a:pt x="840" y="609"/>
                  </a:lnTo>
                  <a:lnTo>
                    <a:pt x="773" y="619"/>
                  </a:lnTo>
                  <a:lnTo>
                    <a:pt x="705" y="628"/>
                  </a:lnTo>
                  <a:lnTo>
                    <a:pt x="628" y="638"/>
                  </a:lnTo>
                  <a:lnTo>
                    <a:pt x="560" y="638"/>
                  </a:lnTo>
                  <a:lnTo>
                    <a:pt x="493" y="648"/>
                  </a:lnTo>
                  <a:lnTo>
                    <a:pt x="435" y="658"/>
                  </a:lnTo>
                  <a:lnTo>
                    <a:pt x="376" y="667"/>
                  </a:lnTo>
                  <a:lnTo>
                    <a:pt x="319" y="677"/>
                  </a:lnTo>
                  <a:lnTo>
                    <a:pt x="261" y="677"/>
                  </a:lnTo>
                  <a:lnTo>
                    <a:pt x="203" y="686"/>
                  </a:lnTo>
                  <a:lnTo>
                    <a:pt x="145" y="697"/>
                  </a:lnTo>
                  <a:lnTo>
                    <a:pt x="86" y="697"/>
                  </a:lnTo>
                  <a:lnTo>
                    <a:pt x="29" y="706"/>
                  </a:lnTo>
                  <a:lnTo>
                    <a:pt x="29" y="686"/>
                  </a:lnTo>
                  <a:lnTo>
                    <a:pt x="19" y="658"/>
                  </a:lnTo>
                  <a:lnTo>
                    <a:pt x="19" y="638"/>
                  </a:lnTo>
                  <a:lnTo>
                    <a:pt x="19" y="619"/>
                  </a:lnTo>
                  <a:lnTo>
                    <a:pt x="10" y="590"/>
                  </a:lnTo>
                  <a:lnTo>
                    <a:pt x="10" y="571"/>
                  </a:lnTo>
                  <a:lnTo>
                    <a:pt x="0" y="541"/>
                  </a:lnTo>
                  <a:lnTo>
                    <a:pt x="0" y="522"/>
                  </a:lnTo>
                  <a:close/>
                </a:path>
              </a:pathLst>
            </a:custGeom>
            <a:solidFill>
              <a:srgbClr val="F0AE6B"/>
            </a:solidFill>
            <a:ln w="9525">
              <a:noFill/>
              <a:round/>
              <a:headEnd/>
              <a:tailEnd/>
            </a:ln>
          </p:spPr>
          <p:txBody>
            <a:bodyPr>
              <a:prstTxWarp prst="textNoShape">
                <a:avLst/>
              </a:prstTxWarp>
            </a:bodyPr>
            <a:lstStyle/>
            <a:p>
              <a:endParaRPr lang="en-US"/>
            </a:p>
          </p:txBody>
        </p:sp>
        <p:sp>
          <p:nvSpPr>
            <p:cNvPr id="63596" name="Freeform 430"/>
            <p:cNvSpPr>
              <a:spLocks/>
            </p:cNvSpPr>
            <p:nvPr/>
          </p:nvSpPr>
          <p:spPr bwMode="auto">
            <a:xfrm>
              <a:off x="824" y="3064"/>
              <a:ext cx="453" cy="90"/>
            </a:xfrm>
            <a:custGeom>
              <a:avLst/>
              <a:gdLst>
                <a:gd name="T0" fmla="*/ 0 w 3624"/>
                <a:gd name="T1" fmla="*/ 522 h 716"/>
                <a:gd name="T2" fmla="*/ 39 w 3624"/>
                <a:gd name="T3" fmla="*/ 407 h 716"/>
                <a:gd name="T4" fmla="*/ 154 w 3624"/>
                <a:gd name="T5" fmla="*/ 320 h 716"/>
                <a:gd name="T6" fmla="*/ 377 w 3624"/>
                <a:gd name="T7" fmla="*/ 290 h 716"/>
                <a:gd name="T8" fmla="*/ 319 w 3624"/>
                <a:gd name="T9" fmla="*/ 0 h 716"/>
                <a:gd name="T10" fmla="*/ 492 w 3624"/>
                <a:gd name="T11" fmla="*/ 19 h 716"/>
                <a:gd name="T12" fmla="*/ 812 w 3624"/>
                <a:gd name="T13" fmla="*/ 19 h 716"/>
                <a:gd name="T14" fmla="*/ 1063 w 3624"/>
                <a:gd name="T15" fmla="*/ 49 h 716"/>
                <a:gd name="T16" fmla="*/ 1333 w 3624"/>
                <a:gd name="T17" fmla="*/ 68 h 716"/>
                <a:gd name="T18" fmla="*/ 1575 w 3624"/>
                <a:gd name="T19" fmla="*/ 145 h 716"/>
                <a:gd name="T20" fmla="*/ 1778 w 3624"/>
                <a:gd name="T21" fmla="*/ 203 h 716"/>
                <a:gd name="T22" fmla="*/ 2049 w 3624"/>
                <a:gd name="T23" fmla="*/ 251 h 716"/>
                <a:gd name="T24" fmla="*/ 2339 w 3624"/>
                <a:gd name="T25" fmla="*/ 339 h 716"/>
                <a:gd name="T26" fmla="*/ 2571 w 3624"/>
                <a:gd name="T27" fmla="*/ 348 h 716"/>
                <a:gd name="T28" fmla="*/ 2890 w 3624"/>
                <a:gd name="T29" fmla="*/ 348 h 716"/>
                <a:gd name="T30" fmla="*/ 3247 w 3624"/>
                <a:gd name="T31" fmla="*/ 377 h 716"/>
                <a:gd name="T32" fmla="*/ 3479 w 3624"/>
                <a:gd name="T33" fmla="*/ 357 h 716"/>
                <a:gd name="T34" fmla="*/ 3624 w 3624"/>
                <a:gd name="T35" fmla="*/ 339 h 716"/>
                <a:gd name="T36" fmla="*/ 3518 w 3624"/>
                <a:gd name="T37" fmla="*/ 407 h 716"/>
                <a:gd name="T38" fmla="*/ 3325 w 3624"/>
                <a:gd name="T39" fmla="*/ 454 h 716"/>
                <a:gd name="T40" fmla="*/ 3005 w 3624"/>
                <a:gd name="T41" fmla="*/ 445 h 716"/>
                <a:gd name="T42" fmla="*/ 2773 w 3624"/>
                <a:gd name="T43" fmla="*/ 445 h 716"/>
                <a:gd name="T44" fmla="*/ 2242 w 3624"/>
                <a:gd name="T45" fmla="*/ 483 h 716"/>
                <a:gd name="T46" fmla="*/ 1642 w 3624"/>
                <a:gd name="T47" fmla="*/ 377 h 716"/>
                <a:gd name="T48" fmla="*/ 1120 w 3624"/>
                <a:gd name="T49" fmla="*/ 387 h 716"/>
                <a:gd name="T50" fmla="*/ 589 w 3624"/>
                <a:gd name="T51" fmla="*/ 552 h 716"/>
                <a:gd name="T52" fmla="*/ 67 w 3624"/>
                <a:gd name="T53" fmla="*/ 716 h 716"/>
                <a:gd name="T54" fmla="*/ 0 w 3624"/>
                <a:gd name="T55" fmla="*/ 522 h 71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3624"/>
                <a:gd name="T85" fmla="*/ 0 h 716"/>
                <a:gd name="T86" fmla="*/ 3624 w 3624"/>
                <a:gd name="T87" fmla="*/ 716 h 716"/>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3624" h="716">
                  <a:moveTo>
                    <a:pt x="0" y="522"/>
                  </a:moveTo>
                  <a:lnTo>
                    <a:pt x="39" y="407"/>
                  </a:lnTo>
                  <a:lnTo>
                    <a:pt x="154" y="320"/>
                  </a:lnTo>
                  <a:lnTo>
                    <a:pt x="377" y="290"/>
                  </a:lnTo>
                  <a:lnTo>
                    <a:pt x="319" y="0"/>
                  </a:lnTo>
                  <a:lnTo>
                    <a:pt x="492" y="19"/>
                  </a:lnTo>
                  <a:lnTo>
                    <a:pt x="812" y="19"/>
                  </a:lnTo>
                  <a:lnTo>
                    <a:pt x="1063" y="49"/>
                  </a:lnTo>
                  <a:lnTo>
                    <a:pt x="1333" y="68"/>
                  </a:lnTo>
                  <a:lnTo>
                    <a:pt x="1575" y="145"/>
                  </a:lnTo>
                  <a:lnTo>
                    <a:pt x="1778" y="203"/>
                  </a:lnTo>
                  <a:lnTo>
                    <a:pt x="2049" y="251"/>
                  </a:lnTo>
                  <a:lnTo>
                    <a:pt x="2339" y="339"/>
                  </a:lnTo>
                  <a:lnTo>
                    <a:pt x="2571" y="348"/>
                  </a:lnTo>
                  <a:lnTo>
                    <a:pt x="2890" y="348"/>
                  </a:lnTo>
                  <a:lnTo>
                    <a:pt x="3247" y="377"/>
                  </a:lnTo>
                  <a:lnTo>
                    <a:pt x="3479" y="357"/>
                  </a:lnTo>
                  <a:lnTo>
                    <a:pt x="3624" y="339"/>
                  </a:lnTo>
                  <a:lnTo>
                    <a:pt x="3518" y="407"/>
                  </a:lnTo>
                  <a:lnTo>
                    <a:pt x="3325" y="454"/>
                  </a:lnTo>
                  <a:lnTo>
                    <a:pt x="3005" y="445"/>
                  </a:lnTo>
                  <a:lnTo>
                    <a:pt x="2773" y="445"/>
                  </a:lnTo>
                  <a:lnTo>
                    <a:pt x="2242" y="483"/>
                  </a:lnTo>
                  <a:lnTo>
                    <a:pt x="1642" y="377"/>
                  </a:lnTo>
                  <a:lnTo>
                    <a:pt x="1120" y="387"/>
                  </a:lnTo>
                  <a:lnTo>
                    <a:pt x="589" y="552"/>
                  </a:lnTo>
                  <a:lnTo>
                    <a:pt x="67" y="716"/>
                  </a:lnTo>
                  <a:lnTo>
                    <a:pt x="0" y="522"/>
                  </a:lnTo>
                  <a:close/>
                </a:path>
              </a:pathLst>
            </a:custGeom>
            <a:solidFill>
              <a:srgbClr val="964C26"/>
            </a:solidFill>
            <a:ln w="9525">
              <a:noFill/>
              <a:round/>
              <a:headEnd/>
              <a:tailEnd/>
            </a:ln>
          </p:spPr>
          <p:txBody>
            <a:bodyPr>
              <a:prstTxWarp prst="textNoShape">
                <a:avLst/>
              </a:prstTxWarp>
            </a:bodyPr>
            <a:lstStyle/>
            <a:p>
              <a:endParaRPr lang="en-US"/>
            </a:p>
          </p:txBody>
        </p:sp>
        <p:sp>
          <p:nvSpPr>
            <p:cNvPr id="63597" name="Freeform 431"/>
            <p:cNvSpPr>
              <a:spLocks/>
            </p:cNvSpPr>
            <p:nvPr/>
          </p:nvSpPr>
          <p:spPr bwMode="auto">
            <a:xfrm>
              <a:off x="1131" y="2992"/>
              <a:ext cx="45" cy="66"/>
            </a:xfrm>
            <a:custGeom>
              <a:avLst/>
              <a:gdLst>
                <a:gd name="T0" fmla="*/ 173 w 357"/>
                <a:gd name="T1" fmla="*/ 0 h 531"/>
                <a:gd name="T2" fmla="*/ 48 w 357"/>
                <a:gd name="T3" fmla="*/ 76 h 531"/>
                <a:gd name="T4" fmla="*/ 28 w 357"/>
                <a:gd name="T5" fmla="*/ 212 h 531"/>
                <a:gd name="T6" fmla="*/ 0 w 357"/>
                <a:gd name="T7" fmla="*/ 308 h 531"/>
                <a:gd name="T8" fmla="*/ 19 w 357"/>
                <a:gd name="T9" fmla="*/ 405 h 531"/>
                <a:gd name="T10" fmla="*/ 67 w 357"/>
                <a:gd name="T11" fmla="*/ 502 h 531"/>
                <a:gd name="T12" fmla="*/ 77 w 357"/>
                <a:gd name="T13" fmla="*/ 512 h 531"/>
                <a:gd name="T14" fmla="*/ 86 w 357"/>
                <a:gd name="T15" fmla="*/ 512 h 531"/>
                <a:gd name="T16" fmla="*/ 97 w 357"/>
                <a:gd name="T17" fmla="*/ 512 h 531"/>
                <a:gd name="T18" fmla="*/ 106 w 357"/>
                <a:gd name="T19" fmla="*/ 522 h 531"/>
                <a:gd name="T20" fmla="*/ 116 w 357"/>
                <a:gd name="T21" fmla="*/ 522 h 531"/>
                <a:gd name="T22" fmla="*/ 125 w 357"/>
                <a:gd name="T23" fmla="*/ 522 h 531"/>
                <a:gd name="T24" fmla="*/ 136 w 357"/>
                <a:gd name="T25" fmla="*/ 531 h 531"/>
                <a:gd name="T26" fmla="*/ 145 w 357"/>
                <a:gd name="T27" fmla="*/ 531 h 531"/>
                <a:gd name="T28" fmla="*/ 164 w 357"/>
                <a:gd name="T29" fmla="*/ 522 h 531"/>
                <a:gd name="T30" fmla="*/ 183 w 357"/>
                <a:gd name="T31" fmla="*/ 522 h 531"/>
                <a:gd name="T32" fmla="*/ 203 w 357"/>
                <a:gd name="T33" fmla="*/ 522 h 531"/>
                <a:gd name="T34" fmla="*/ 222 w 357"/>
                <a:gd name="T35" fmla="*/ 522 h 531"/>
                <a:gd name="T36" fmla="*/ 242 w 357"/>
                <a:gd name="T37" fmla="*/ 522 h 531"/>
                <a:gd name="T38" fmla="*/ 251 w 357"/>
                <a:gd name="T39" fmla="*/ 522 h 531"/>
                <a:gd name="T40" fmla="*/ 270 w 357"/>
                <a:gd name="T41" fmla="*/ 522 h 531"/>
                <a:gd name="T42" fmla="*/ 279 w 357"/>
                <a:gd name="T43" fmla="*/ 512 h 531"/>
                <a:gd name="T44" fmla="*/ 290 w 357"/>
                <a:gd name="T45" fmla="*/ 512 h 531"/>
                <a:gd name="T46" fmla="*/ 309 w 357"/>
                <a:gd name="T47" fmla="*/ 502 h 531"/>
                <a:gd name="T48" fmla="*/ 318 w 357"/>
                <a:gd name="T49" fmla="*/ 502 h 531"/>
                <a:gd name="T50" fmla="*/ 338 w 357"/>
                <a:gd name="T51" fmla="*/ 492 h 531"/>
                <a:gd name="T52" fmla="*/ 348 w 357"/>
                <a:gd name="T53" fmla="*/ 492 h 531"/>
                <a:gd name="T54" fmla="*/ 357 w 357"/>
                <a:gd name="T55" fmla="*/ 483 h 531"/>
                <a:gd name="T56" fmla="*/ 318 w 357"/>
                <a:gd name="T57" fmla="*/ 366 h 531"/>
                <a:gd name="T58" fmla="*/ 338 w 357"/>
                <a:gd name="T59" fmla="*/ 221 h 531"/>
                <a:gd name="T60" fmla="*/ 318 w 357"/>
                <a:gd name="T61" fmla="*/ 135 h 531"/>
                <a:gd name="T62" fmla="*/ 173 w 357"/>
                <a:gd name="T63" fmla="*/ 0 h 53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57"/>
                <a:gd name="T97" fmla="*/ 0 h 531"/>
                <a:gd name="T98" fmla="*/ 357 w 357"/>
                <a:gd name="T99" fmla="*/ 531 h 53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57" h="531">
                  <a:moveTo>
                    <a:pt x="173" y="0"/>
                  </a:moveTo>
                  <a:lnTo>
                    <a:pt x="48" y="76"/>
                  </a:lnTo>
                  <a:lnTo>
                    <a:pt x="28" y="212"/>
                  </a:lnTo>
                  <a:lnTo>
                    <a:pt x="0" y="308"/>
                  </a:lnTo>
                  <a:lnTo>
                    <a:pt x="19" y="405"/>
                  </a:lnTo>
                  <a:lnTo>
                    <a:pt x="67" y="502"/>
                  </a:lnTo>
                  <a:lnTo>
                    <a:pt x="77" y="512"/>
                  </a:lnTo>
                  <a:lnTo>
                    <a:pt x="86" y="512"/>
                  </a:lnTo>
                  <a:lnTo>
                    <a:pt x="97" y="512"/>
                  </a:lnTo>
                  <a:lnTo>
                    <a:pt x="106" y="522"/>
                  </a:lnTo>
                  <a:lnTo>
                    <a:pt x="116" y="522"/>
                  </a:lnTo>
                  <a:lnTo>
                    <a:pt x="125" y="522"/>
                  </a:lnTo>
                  <a:lnTo>
                    <a:pt x="136" y="531"/>
                  </a:lnTo>
                  <a:lnTo>
                    <a:pt x="145" y="531"/>
                  </a:lnTo>
                  <a:lnTo>
                    <a:pt x="164" y="522"/>
                  </a:lnTo>
                  <a:lnTo>
                    <a:pt x="183" y="522"/>
                  </a:lnTo>
                  <a:lnTo>
                    <a:pt x="203" y="522"/>
                  </a:lnTo>
                  <a:lnTo>
                    <a:pt x="222" y="522"/>
                  </a:lnTo>
                  <a:lnTo>
                    <a:pt x="242" y="522"/>
                  </a:lnTo>
                  <a:lnTo>
                    <a:pt x="251" y="522"/>
                  </a:lnTo>
                  <a:lnTo>
                    <a:pt x="270" y="522"/>
                  </a:lnTo>
                  <a:lnTo>
                    <a:pt x="279" y="512"/>
                  </a:lnTo>
                  <a:lnTo>
                    <a:pt x="290" y="512"/>
                  </a:lnTo>
                  <a:lnTo>
                    <a:pt x="309" y="502"/>
                  </a:lnTo>
                  <a:lnTo>
                    <a:pt x="318" y="502"/>
                  </a:lnTo>
                  <a:lnTo>
                    <a:pt x="338" y="492"/>
                  </a:lnTo>
                  <a:lnTo>
                    <a:pt x="348" y="492"/>
                  </a:lnTo>
                  <a:lnTo>
                    <a:pt x="357" y="483"/>
                  </a:lnTo>
                  <a:lnTo>
                    <a:pt x="318" y="366"/>
                  </a:lnTo>
                  <a:lnTo>
                    <a:pt x="338" y="221"/>
                  </a:lnTo>
                  <a:lnTo>
                    <a:pt x="318" y="135"/>
                  </a:lnTo>
                  <a:lnTo>
                    <a:pt x="173" y="0"/>
                  </a:lnTo>
                  <a:close/>
                </a:path>
              </a:pathLst>
            </a:custGeom>
            <a:solidFill>
              <a:srgbClr val="E07038"/>
            </a:solidFill>
            <a:ln w="9525">
              <a:noFill/>
              <a:round/>
              <a:headEnd/>
              <a:tailEnd/>
            </a:ln>
          </p:spPr>
          <p:txBody>
            <a:bodyPr>
              <a:prstTxWarp prst="textNoShape">
                <a:avLst/>
              </a:prstTxWarp>
            </a:bodyPr>
            <a:lstStyle/>
            <a:p>
              <a:endParaRPr lang="en-US"/>
            </a:p>
          </p:txBody>
        </p:sp>
        <p:sp>
          <p:nvSpPr>
            <p:cNvPr id="63598" name="Freeform 432"/>
            <p:cNvSpPr>
              <a:spLocks/>
            </p:cNvSpPr>
            <p:nvPr/>
          </p:nvSpPr>
          <p:spPr bwMode="auto">
            <a:xfrm>
              <a:off x="1135" y="2997"/>
              <a:ext cx="38" cy="55"/>
            </a:xfrm>
            <a:custGeom>
              <a:avLst/>
              <a:gdLst>
                <a:gd name="T0" fmla="*/ 136 w 310"/>
                <a:gd name="T1" fmla="*/ 10 h 445"/>
                <a:gd name="T2" fmla="*/ 108 w 310"/>
                <a:gd name="T3" fmla="*/ 29 h 445"/>
                <a:gd name="T4" fmla="*/ 78 w 310"/>
                <a:gd name="T5" fmla="*/ 38 h 445"/>
                <a:gd name="T6" fmla="*/ 58 w 310"/>
                <a:gd name="T7" fmla="*/ 58 h 445"/>
                <a:gd name="T8" fmla="*/ 39 w 310"/>
                <a:gd name="T9" fmla="*/ 88 h 445"/>
                <a:gd name="T10" fmla="*/ 39 w 310"/>
                <a:gd name="T11" fmla="*/ 107 h 445"/>
                <a:gd name="T12" fmla="*/ 30 w 310"/>
                <a:gd name="T13" fmla="*/ 135 h 445"/>
                <a:gd name="T14" fmla="*/ 30 w 310"/>
                <a:gd name="T15" fmla="*/ 164 h 445"/>
                <a:gd name="T16" fmla="*/ 20 w 310"/>
                <a:gd name="T17" fmla="*/ 194 h 445"/>
                <a:gd name="T18" fmla="*/ 20 w 310"/>
                <a:gd name="T19" fmla="*/ 213 h 445"/>
                <a:gd name="T20" fmla="*/ 10 w 310"/>
                <a:gd name="T21" fmla="*/ 233 h 445"/>
                <a:gd name="T22" fmla="*/ 0 w 310"/>
                <a:gd name="T23" fmla="*/ 251 h 445"/>
                <a:gd name="T24" fmla="*/ 0 w 310"/>
                <a:gd name="T25" fmla="*/ 270 h 445"/>
                <a:gd name="T26" fmla="*/ 10 w 310"/>
                <a:gd name="T27" fmla="*/ 290 h 445"/>
                <a:gd name="T28" fmla="*/ 10 w 310"/>
                <a:gd name="T29" fmla="*/ 309 h 445"/>
                <a:gd name="T30" fmla="*/ 20 w 310"/>
                <a:gd name="T31" fmla="*/ 328 h 445"/>
                <a:gd name="T32" fmla="*/ 20 w 310"/>
                <a:gd name="T33" fmla="*/ 358 h 445"/>
                <a:gd name="T34" fmla="*/ 30 w 310"/>
                <a:gd name="T35" fmla="*/ 376 h 445"/>
                <a:gd name="T36" fmla="*/ 39 w 310"/>
                <a:gd name="T37" fmla="*/ 396 h 445"/>
                <a:gd name="T38" fmla="*/ 49 w 310"/>
                <a:gd name="T39" fmla="*/ 415 h 445"/>
                <a:gd name="T40" fmla="*/ 58 w 310"/>
                <a:gd name="T41" fmla="*/ 435 h 445"/>
                <a:gd name="T42" fmla="*/ 78 w 310"/>
                <a:gd name="T43" fmla="*/ 435 h 445"/>
                <a:gd name="T44" fmla="*/ 97 w 310"/>
                <a:gd name="T45" fmla="*/ 445 h 445"/>
                <a:gd name="T46" fmla="*/ 117 w 310"/>
                <a:gd name="T47" fmla="*/ 445 h 445"/>
                <a:gd name="T48" fmla="*/ 136 w 310"/>
                <a:gd name="T49" fmla="*/ 445 h 445"/>
                <a:gd name="T50" fmla="*/ 165 w 310"/>
                <a:gd name="T51" fmla="*/ 445 h 445"/>
                <a:gd name="T52" fmla="*/ 203 w 310"/>
                <a:gd name="T53" fmla="*/ 445 h 445"/>
                <a:gd name="T54" fmla="*/ 223 w 310"/>
                <a:gd name="T55" fmla="*/ 445 h 445"/>
                <a:gd name="T56" fmla="*/ 242 w 310"/>
                <a:gd name="T57" fmla="*/ 435 h 445"/>
                <a:gd name="T58" fmla="*/ 271 w 310"/>
                <a:gd name="T59" fmla="*/ 426 h 445"/>
                <a:gd name="T60" fmla="*/ 290 w 310"/>
                <a:gd name="T61" fmla="*/ 415 h 445"/>
                <a:gd name="T62" fmla="*/ 310 w 310"/>
                <a:gd name="T63" fmla="*/ 415 h 445"/>
                <a:gd name="T64" fmla="*/ 301 w 310"/>
                <a:gd name="T65" fmla="*/ 387 h 445"/>
                <a:gd name="T66" fmla="*/ 290 w 310"/>
                <a:gd name="T67" fmla="*/ 367 h 445"/>
                <a:gd name="T68" fmla="*/ 281 w 310"/>
                <a:gd name="T69" fmla="*/ 339 h 445"/>
                <a:gd name="T70" fmla="*/ 271 w 310"/>
                <a:gd name="T71" fmla="*/ 319 h 445"/>
                <a:gd name="T72" fmla="*/ 281 w 310"/>
                <a:gd name="T73" fmla="*/ 290 h 445"/>
                <a:gd name="T74" fmla="*/ 281 w 310"/>
                <a:gd name="T75" fmla="*/ 251 h 445"/>
                <a:gd name="T76" fmla="*/ 281 w 310"/>
                <a:gd name="T77" fmla="*/ 222 h 445"/>
                <a:gd name="T78" fmla="*/ 290 w 310"/>
                <a:gd name="T79" fmla="*/ 194 h 445"/>
                <a:gd name="T80" fmla="*/ 281 w 310"/>
                <a:gd name="T81" fmla="*/ 174 h 445"/>
                <a:gd name="T82" fmla="*/ 281 w 310"/>
                <a:gd name="T83" fmla="*/ 155 h 445"/>
                <a:gd name="T84" fmla="*/ 271 w 310"/>
                <a:gd name="T85" fmla="*/ 135 h 445"/>
                <a:gd name="T86" fmla="*/ 271 w 310"/>
                <a:gd name="T87" fmla="*/ 116 h 445"/>
                <a:gd name="T88" fmla="*/ 242 w 310"/>
                <a:gd name="T89" fmla="*/ 88 h 445"/>
                <a:gd name="T90" fmla="*/ 203 w 310"/>
                <a:gd name="T91" fmla="*/ 58 h 445"/>
                <a:gd name="T92" fmla="*/ 175 w 310"/>
                <a:gd name="T93" fmla="*/ 29 h 445"/>
                <a:gd name="T94" fmla="*/ 145 w 310"/>
                <a:gd name="T95" fmla="*/ 0 h 445"/>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310"/>
                <a:gd name="T145" fmla="*/ 0 h 445"/>
                <a:gd name="T146" fmla="*/ 310 w 310"/>
                <a:gd name="T147" fmla="*/ 445 h 445"/>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310" h="445">
                  <a:moveTo>
                    <a:pt x="145" y="0"/>
                  </a:moveTo>
                  <a:lnTo>
                    <a:pt x="136" y="10"/>
                  </a:lnTo>
                  <a:lnTo>
                    <a:pt x="117" y="19"/>
                  </a:lnTo>
                  <a:lnTo>
                    <a:pt x="108" y="29"/>
                  </a:lnTo>
                  <a:lnTo>
                    <a:pt x="97" y="38"/>
                  </a:lnTo>
                  <a:lnTo>
                    <a:pt x="78" y="38"/>
                  </a:lnTo>
                  <a:lnTo>
                    <a:pt x="69" y="49"/>
                  </a:lnTo>
                  <a:lnTo>
                    <a:pt x="58" y="58"/>
                  </a:lnTo>
                  <a:lnTo>
                    <a:pt x="39" y="68"/>
                  </a:lnTo>
                  <a:lnTo>
                    <a:pt x="39" y="88"/>
                  </a:lnTo>
                  <a:lnTo>
                    <a:pt x="39" y="97"/>
                  </a:lnTo>
                  <a:lnTo>
                    <a:pt x="39" y="107"/>
                  </a:lnTo>
                  <a:lnTo>
                    <a:pt x="30" y="125"/>
                  </a:lnTo>
                  <a:lnTo>
                    <a:pt x="30" y="135"/>
                  </a:lnTo>
                  <a:lnTo>
                    <a:pt x="30" y="155"/>
                  </a:lnTo>
                  <a:lnTo>
                    <a:pt x="30" y="164"/>
                  </a:lnTo>
                  <a:lnTo>
                    <a:pt x="20" y="183"/>
                  </a:lnTo>
                  <a:lnTo>
                    <a:pt x="20" y="194"/>
                  </a:lnTo>
                  <a:lnTo>
                    <a:pt x="20" y="203"/>
                  </a:lnTo>
                  <a:lnTo>
                    <a:pt x="20" y="213"/>
                  </a:lnTo>
                  <a:lnTo>
                    <a:pt x="10" y="222"/>
                  </a:lnTo>
                  <a:lnTo>
                    <a:pt x="10" y="233"/>
                  </a:lnTo>
                  <a:lnTo>
                    <a:pt x="10" y="242"/>
                  </a:lnTo>
                  <a:lnTo>
                    <a:pt x="0" y="251"/>
                  </a:lnTo>
                  <a:lnTo>
                    <a:pt x="0" y="261"/>
                  </a:lnTo>
                  <a:lnTo>
                    <a:pt x="0" y="270"/>
                  </a:lnTo>
                  <a:lnTo>
                    <a:pt x="0" y="281"/>
                  </a:lnTo>
                  <a:lnTo>
                    <a:pt x="10" y="290"/>
                  </a:lnTo>
                  <a:lnTo>
                    <a:pt x="10" y="300"/>
                  </a:lnTo>
                  <a:lnTo>
                    <a:pt x="10" y="309"/>
                  </a:lnTo>
                  <a:lnTo>
                    <a:pt x="10" y="319"/>
                  </a:lnTo>
                  <a:lnTo>
                    <a:pt x="20" y="328"/>
                  </a:lnTo>
                  <a:lnTo>
                    <a:pt x="20" y="339"/>
                  </a:lnTo>
                  <a:lnTo>
                    <a:pt x="20" y="358"/>
                  </a:lnTo>
                  <a:lnTo>
                    <a:pt x="30" y="367"/>
                  </a:lnTo>
                  <a:lnTo>
                    <a:pt x="30" y="376"/>
                  </a:lnTo>
                  <a:lnTo>
                    <a:pt x="39" y="387"/>
                  </a:lnTo>
                  <a:lnTo>
                    <a:pt x="39" y="396"/>
                  </a:lnTo>
                  <a:lnTo>
                    <a:pt x="49" y="406"/>
                  </a:lnTo>
                  <a:lnTo>
                    <a:pt x="49" y="415"/>
                  </a:lnTo>
                  <a:lnTo>
                    <a:pt x="58" y="426"/>
                  </a:lnTo>
                  <a:lnTo>
                    <a:pt x="58" y="435"/>
                  </a:lnTo>
                  <a:lnTo>
                    <a:pt x="69" y="435"/>
                  </a:lnTo>
                  <a:lnTo>
                    <a:pt x="78" y="435"/>
                  </a:lnTo>
                  <a:lnTo>
                    <a:pt x="88" y="445"/>
                  </a:lnTo>
                  <a:lnTo>
                    <a:pt x="97" y="445"/>
                  </a:lnTo>
                  <a:lnTo>
                    <a:pt x="108" y="445"/>
                  </a:lnTo>
                  <a:lnTo>
                    <a:pt x="117" y="445"/>
                  </a:lnTo>
                  <a:lnTo>
                    <a:pt x="126" y="445"/>
                  </a:lnTo>
                  <a:lnTo>
                    <a:pt x="136" y="445"/>
                  </a:lnTo>
                  <a:lnTo>
                    <a:pt x="155" y="445"/>
                  </a:lnTo>
                  <a:lnTo>
                    <a:pt x="165" y="445"/>
                  </a:lnTo>
                  <a:lnTo>
                    <a:pt x="184" y="445"/>
                  </a:lnTo>
                  <a:lnTo>
                    <a:pt x="203" y="445"/>
                  </a:lnTo>
                  <a:lnTo>
                    <a:pt x="214" y="445"/>
                  </a:lnTo>
                  <a:lnTo>
                    <a:pt x="223" y="445"/>
                  </a:lnTo>
                  <a:lnTo>
                    <a:pt x="233" y="435"/>
                  </a:lnTo>
                  <a:lnTo>
                    <a:pt x="242" y="435"/>
                  </a:lnTo>
                  <a:lnTo>
                    <a:pt x="262" y="426"/>
                  </a:lnTo>
                  <a:lnTo>
                    <a:pt x="271" y="426"/>
                  </a:lnTo>
                  <a:lnTo>
                    <a:pt x="281" y="415"/>
                  </a:lnTo>
                  <a:lnTo>
                    <a:pt x="290" y="415"/>
                  </a:lnTo>
                  <a:lnTo>
                    <a:pt x="301" y="415"/>
                  </a:lnTo>
                  <a:lnTo>
                    <a:pt x="310" y="415"/>
                  </a:lnTo>
                  <a:lnTo>
                    <a:pt x="301" y="396"/>
                  </a:lnTo>
                  <a:lnTo>
                    <a:pt x="301" y="387"/>
                  </a:lnTo>
                  <a:lnTo>
                    <a:pt x="290" y="376"/>
                  </a:lnTo>
                  <a:lnTo>
                    <a:pt x="290" y="367"/>
                  </a:lnTo>
                  <a:lnTo>
                    <a:pt x="281" y="348"/>
                  </a:lnTo>
                  <a:lnTo>
                    <a:pt x="281" y="339"/>
                  </a:lnTo>
                  <a:lnTo>
                    <a:pt x="281" y="328"/>
                  </a:lnTo>
                  <a:lnTo>
                    <a:pt x="271" y="319"/>
                  </a:lnTo>
                  <a:lnTo>
                    <a:pt x="271" y="300"/>
                  </a:lnTo>
                  <a:lnTo>
                    <a:pt x="281" y="290"/>
                  </a:lnTo>
                  <a:lnTo>
                    <a:pt x="281" y="270"/>
                  </a:lnTo>
                  <a:lnTo>
                    <a:pt x="281" y="251"/>
                  </a:lnTo>
                  <a:lnTo>
                    <a:pt x="281" y="242"/>
                  </a:lnTo>
                  <a:lnTo>
                    <a:pt x="281" y="222"/>
                  </a:lnTo>
                  <a:lnTo>
                    <a:pt x="290" y="203"/>
                  </a:lnTo>
                  <a:lnTo>
                    <a:pt x="290" y="194"/>
                  </a:lnTo>
                  <a:lnTo>
                    <a:pt x="290" y="183"/>
                  </a:lnTo>
                  <a:lnTo>
                    <a:pt x="281" y="174"/>
                  </a:lnTo>
                  <a:lnTo>
                    <a:pt x="281" y="164"/>
                  </a:lnTo>
                  <a:lnTo>
                    <a:pt x="281" y="155"/>
                  </a:lnTo>
                  <a:lnTo>
                    <a:pt x="281" y="145"/>
                  </a:lnTo>
                  <a:lnTo>
                    <a:pt x="271" y="135"/>
                  </a:lnTo>
                  <a:lnTo>
                    <a:pt x="271" y="125"/>
                  </a:lnTo>
                  <a:lnTo>
                    <a:pt x="271" y="116"/>
                  </a:lnTo>
                  <a:lnTo>
                    <a:pt x="251" y="97"/>
                  </a:lnTo>
                  <a:lnTo>
                    <a:pt x="242" y="88"/>
                  </a:lnTo>
                  <a:lnTo>
                    <a:pt x="223" y="68"/>
                  </a:lnTo>
                  <a:lnTo>
                    <a:pt x="203" y="58"/>
                  </a:lnTo>
                  <a:lnTo>
                    <a:pt x="194" y="38"/>
                  </a:lnTo>
                  <a:lnTo>
                    <a:pt x="175" y="29"/>
                  </a:lnTo>
                  <a:lnTo>
                    <a:pt x="165" y="10"/>
                  </a:lnTo>
                  <a:lnTo>
                    <a:pt x="145" y="0"/>
                  </a:lnTo>
                  <a:close/>
                </a:path>
              </a:pathLst>
            </a:custGeom>
            <a:solidFill>
              <a:srgbClr val="E07038"/>
            </a:solidFill>
            <a:ln w="9525">
              <a:noFill/>
              <a:round/>
              <a:headEnd/>
              <a:tailEnd/>
            </a:ln>
          </p:spPr>
          <p:txBody>
            <a:bodyPr>
              <a:prstTxWarp prst="textNoShape">
                <a:avLst/>
              </a:prstTxWarp>
            </a:bodyPr>
            <a:lstStyle/>
            <a:p>
              <a:endParaRPr lang="en-US"/>
            </a:p>
          </p:txBody>
        </p:sp>
        <p:sp>
          <p:nvSpPr>
            <p:cNvPr id="63599" name="Freeform 433"/>
            <p:cNvSpPr>
              <a:spLocks/>
            </p:cNvSpPr>
            <p:nvPr/>
          </p:nvSpPr>
          <p:spPr bwMode="auto">
            <a:xfrm>
              <a:off x="1138" y="3002"/>
              <a:ext cx="32" cy="46"/>
            </a:xfrm>
            <a:custGeom>
              <a:avLst/>
              <a:gdLst>
                <a:gd name="T0" fmla="*/ 106 w 251"/>
                <a:gd name="T1" fmla="*/ 11 h 368"/>
                <a:gd name="T2" fmla="*/ 87 w 251"/>
                <a:gd name="T3" fmla="*/ 20 h 368"/>
                <a:gd name="T4" fmla="*/ 67 w 251"/>
                <a:gd name="T5" fmla="*/ 39 h 368"/>
                <a:gd name="T6" fmla="*/ 48 w 251"/>
                <a:gd name="T7" fmla="*/ 50 h 368"/>
                <a:gd name="T8" fmla="*/ 28 w 251"/>
                <a:gd name="T9" fmla="*/ 69 h 368"/>
                <a:gd name="T10" fmla="*/ 28 w 251"/>
                <a:gd name="T11" fmla="*/ 97 h 368"/>
                <a:gd name="T12" fmla="*/ 19 w 251"/>
                <a:gd name="T13" fmla="*/ 117 h 368"/>
                <a:gd name="T14" fmla="*/ 19 w 251"/>
                <a:gd name="T15" fmla="*/ 136 h 368"/>
                <a:gd name="T16" fmla="*/ 19 w 251"/>
                <a:gd name="T17" fmla="*/ 156 h 368"/>
                <a:gd name="T18" fmla="*/ 9 w 251"/>
                <a:gd name="T19" fmla="*/ 175 h 368"/>
                <a:gd name="T20" fmla="*/ 9 w 251"/>
                <a:gd name="T21" fmla="*/ 195 h 368"/>
                <a:gd name="T22" fmla="*/ 0 w 251"/>
                <a:gd name="T23" fmla="*/ 213 h 368"/>
                <a:gd name="T24" fmla="*/ 0 w 251"/>
                <a:gd name="T25" fmla="*/ 232 h 368"/>
                <a:gd name="T26" fmla="*/ 9 w 251"/>
                <a:gd name="T27" fmla="*/ 252 h 368"/>
                <a:gd name="T28" fmla="*/ 9 w 251"/>
                <a:gd name="T29" fmla="*/ 271 h 368"/>
                <a:gd name="T30" fmla="*/ 19 w 251"/>
                <a:gd name="T31" fmla="*/ 290 h 368"/>
                <a:gd name="T32" fmla="*/ 19 w 251"/>
                <a:gd name="T33" fmla="*/ 310 h 368"/>
                <a:gd name="T34" fmla="*/ 28 w 251"/>
                <a:gd name="T35" fmla="*/ 329 h 368"/>
                <a:gd name="T36" fmla="*/ 39 w 251"/>
                <a:gd name="T37" fmla="*/ 349 h 368"/>
                <a:gd name="T38" fmla="*/ 48 w 251"/>
                <a:gd name="T39" fmla="*/ 358 h 368"/>
                <a:gd name="T40" fmla="*/ 67 w 251"/>
                <a:gd name="T41" fmla="*/ 358 h 368"/>
                <a:gd name="T42" fmla="*/ 78 w 251"/>
                <a:gd name="T43" fmla="*/ 368 h 368"/>
                <a:gd name="T44" fmla="*/ 96 w 251"/>
                <a:gd name="T45" fmla="*/ 368 h 368"/>
                <a:gd name="T46" fmla="*/ 125 w 251"/>
                <a:gd name="T47" fmla="*/ 368 h 368"/>
                <a:gd name="T48" fmla="*/ 154 w 251"/>
                <a:gd name="T49" fmla="*/ 368 h 368"/>
                <a:gd name="T50" fmla="*/ 173 w 251"/>
                <a:gd name="T51" fmla="*/ 368 h 368"/>
                <a:gd name="T52" fmla="*/ 193 w 251"/>
                <a:gd name="T53" fmla="*/ 358 h 368"/>
                <a:gd name="T54" fmla="*/ 212 w 251"/>
                <a:gd name="T55" fmla="*/ 358 h 368"/>
                <a:gd name="T56" fmla="*/ 232 w 251"/>
                <a:gd name="T57" fmla="*/ 349 h 368"/>
                <a:gd name="T58" fmla="*/ 251 w 251"/>
                <a:gd name="T59" fmla="*/ 338 h 368"/>
                <a:gd name="T60" fmla="*/ 241 w 251"/>
                <a:gd name="T61" fmla="*/ 320 h 368"/>
                <a:gd name="T62" fmla="*/ 232 w 251"/>
                <a:gd name="T63" fmla="*/ 301 h 368"/>
                <a:gd name="T64" fmla="*/ 232 w 251"/>
                <a:gd name="T65" fmla="*/ 281 h 368"/>
                <a:gd name="T66" fmla="*/ 221 w 251"/>
                <a:gd name="T67" fmla="*/ 262 h 368"/>
                <a:gd name="T68" fmla="*/ 221 w 251"/>
                <a:gd name="T69" fmla="*/ 232 h 368"/>
                <a:gd name="T70" fmla="*/ 232 w 251"/>
                <a:gd name="T71" fmla="*/ 213 h 368"/>
                <a:gd name="T72" fmla="*/ 232 w 251"/>
                <a:gd name="T73" fmla="*/ 184 h 368"/>
                <a:gd name="T74" fmla="*/ 232 w 251"/>
                <a:gd name="T75" fmla="*/ 156 h 368"/>
                <a:gd name="T76" fmla="*/ 232 w 251"/>
                <a:gd name="T77" fmla="*/ 136 h 368"/>
                <a:gd name="T78" fmla="*/ 221 w 251"/>
                <a:gd name="T79" fmla="*/ 117 h 368"/>
                <a:gd name="T80" fmla="*/ 221 w 251"/>
                <a:gd name="T81" fmla="*/ 97 h 368"/>
                <a:gd name="T82" fmla="*/ 193 w 251"/>
                <a:gd name="T83" fmla="*/ 69 h 368"/>
                <a:gd name="T84" fmla="*/ 164 w 251"/>
                <a:gd name="T85" fmla="*/ 50 h 368"/>
                <a:gd name="T86" fmla="*/ 145 w 251"/>
                <a:gd name="T87" fmla="*/ 20 h 368"/>
                <a:gd name="T88" fmla="*/ 115 w 251"/>
                <a:gd name="T89" fmla="*/ 0 h 368"/>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251"/>
                <a:gd name="T136" fmla="*/ 0 h 368"/>
                <a:gd name="T137" fmla="*/ 251 w 251"/>
                <a:gd name="T138" fmla="*/ 368 h 368"/>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251" h="368">
                  <a:moveTo>
                    <a:pt x="115" y="0"/>
                  </a:moveTo>
                  <a:lnTo>
                    <a:pt x="106" y="11"/>
                  </a:lnTo>
                  <a:lnTo>
                    <a:pt x="96" y="11"/>
                  </a:lnTo>
                  <a:lnTo>
                    <a:pt x="87" y="20"/>
                  </a:lnTo>
                  <a:lnTo>
                    <a:pt x="78" y="30"/>
                  </a:lnTo>
                  <a:lnTo>
                    <a:pt x="67" y="39"/>
                  </a:lnTo>
                  <a:lnTo>
                    <a:pt x="58" y="50"/>
                  </a:lnTo>
                  <a:lnTo>
                    <a:pt x="48" y="50"/>
                  </a:lnTo>
                  <a:lnTo>
                    <a:pt x="28" y="59"/>
                  </a:lnTo>
                  <a:lnTo>
                    <a:pt x="28" y="69"/>
                  </a:lnTo>
                  <a:lnTo>
                    <a:pt x="28" y="78"/>
                  </a:lnTo>
                  <a:lnTo>
                    <a:pt x="28" y="97"/>
                  </a:lnTo>
                  <a:lnTo>
                    <a:pt x="28" y="107"/>
                  </a:lnTo>
                  <a:lnTo>
                    <a:pt x="19" y="117"/>
                  </a:lnTo>
                  <a:lnTo>
                    <a:pt x="19" y="126"/>
                  </a:lnTo>
                  <a:lnTo>
                    <a:pt x="19" y="136"/>
                  </a:lnTo>
                  <a:lnTo>
                    <a:pt x="19" y="145"/>
                  </a:lnTo>
                  <a:lnTo>
                    <a:pt x="19" y="156"/>
                  </a:lnTo>
                  <a:lnTo>
                    <a:pt x="9" y="165"/>
                  </a:lnTo>
                  <a:lnTo>
                    <a:pt x="9" y="175"/>
                  </a:lnTo>
                  <a:lnTo>
                    <a:pt x="9" y="184"/>
                  </a:lnTo>
                  <a:lnTo>
                    <a:pt x="9" y="195"/>
                  </a:lnTo>
                  <a:lnTo>
                    <a:pt x="0" y="204"/>
                  </a:lnTo>
                  <a:lnTo>
                    <a:pt x="0" y="213"/>
                  </a:lnTo>
                  <a:lnTo>
                    <a:pt x="0" y="223"/>
                  </a:lnTo>
                  <a:lnTo>
                    <a:pt x="0" y="232"/>
                  </a:lnTo>
                  <a:lnTo>
                    <a:pt x="0" y="243"/>
                  </a:lnTo>
                  <a:lnTo>
                    <a:pt x="9" y="252"/>
                  </a:lnTo>
                  <a:lnTo>
                    <a:pt x="9" y="262"/>
                  </a:lnTo>
                  <a:lnTo>
                    <a:pt x="9" y="271"/>
                  </a:lnTo>
                  <a:lnTo>
                    <a:pt x="9" y="281"/>
                  </a:lnTo>
                  <a:lnTo>
                    <a:pt x="19" y="290"/>
                  </a:lnTo>
                  <a:lnTo>
                    <a:pt x="19" y="301"/>
                  </a:lnTo>
                  <a:lnTo>
                    <a:pt x="19" y="310"/>
                  </a:lnTo>
                  <a:lnTo>
                    <a:pt x="28" y="320"/>
                  </a:lnTo>
                  <a:lnTo>
                    <a:pt x="28" y="329"/>
                  </a:lnTo>
                  <a:lnTo>
                    <a:pt x="39" y="338"/>
                  </a:lnTo>
                  <a:lnTo>
                    <a:pt x="39" y="349"/>
                  </a:lnTo>
                  <a:lnTo>
                    <a:pt x="39" y="358"/>
                  </a:lnTo>
                  <a:lnTo>
                    <a:pt x="48" y="358"/>
                  </a:lnTo>
                  <a:lnTo>
                    <a:pt x="58" y="358"/>
                  </a:lnTo>
                  <a:lnTo>
                    <a:pt x="67" y="358"/>
                  </a:lnTo>
                  <a:lnTo>
                    <a:pt x="67" y="368"/>
                  </a:lnTo>
                  <a:lnTo>
                    <a:pt x="78" y="368"/>
                  </a:lnTo>
                  <a:lnTo>
                    <a:pt x="87" y="368"/>
                  </a:lnTo>
                  <a:lnTo>
                    <a:pt x="96" y="368"/>
                  </a:lnTo>
                  <a:lnTo>
                    <a:pt x="106" y="368"/>
                  </a:lnTo>
                  <a:lnTo>
                    <a:pt x="125" y="368"/>
                  </a:lnTo>
                  <a:lnTo>
                    <a:pt x="135" y="368"/>
                  </a:lnTo>
                  <a:lnTo>
                    <a:pt x="154" y="368"/>
                  </a:lnTo>
                  <a:lnTo>
                    <a:pt x="164" y="368"/>
                  </a:lnTo>
                  <a:lnTo>
                    <a:pt x="173" y="368"/>
                  </a:lnTo>
                  <a:lnTo>
                    <a:pt x="184" y="368"/>
                  </a:lnTo>
                  <a:lnTo>
                    <a:pt x="193" y="358"/>
                  </a:lnTo>
                  <a:lnTo>
                    <a:pt x="203" y="358"/>
                  </a:lnTo>
                  <a:lnTo>
                    <a:pt x="212" y="358"/>
                  </a:lnTo>
                  <a:lnTo>
                    <a:pt x="221" y="349"/>
                  </a:lnTo>
                  <a:lnTo>
                    <a:pt x="232" y="349"/>
                  </a:lnTo>
                  <a:lnTo>
                    <a:pt x="241" y="349"/>
                  </a:lnTo>
                  <a:lnTo>
                    <a:pt x="251" y="338"/>
                  </a:lnTo>
                  <a:lnTo>
                    <a:pt x="241" y="329"/>
                  </a:lnTo>
                  <a:lnTo>
                    <a:pt x="241" y="320"/>
                  </a:lnTo>
                  <a:lnTo>
                    <a:pt x="241" y="310"/>
                  </a:lnTo>
                  <a:lnTo>
                    <a:pt x="232" y="301"/>
                  </a:lnTo>
                  <a:lnTo>
                    <a:pt x="232" y="290"/>
                  </a:lnTo>
                  <a:lnTo>
                    <a:pt x="232" y="281"/>
                  </a:lnTo>
                  <a:lnTo>
                    <a:pt x="221" y="271"/>
                  </a:lnTo>
                  <a:lnTo>
                    <a:pt x="221" y="262"/>
                  </a:lnTo>
                  <a:lnTo>
                    <a:pt x="221" y="252"/>
                  </a:lnTo>
                  <a:lnTo>
                    <a:pt x="221" y="232"/>
                  </a:lnTo>
                  <a:lnTo>
                    <a:pt x="232" y="223"/>
                  </a:lnTo>
                  <a:lnTo>
                    <a:pt x="232" y="213"/>
                  </a:lnTo>
                  <a:lnTo>
                    <a:pt x="232" y="195"/>
                  </a:lnTo>
                  <a:lnTo>
                    <a:pt x="232" y="184"/>
                  </a:lnTo>
                  <a:lnTo>
                    <a:pt x="232" y="175"/>
                  </a:lnTo>
                  <a:lnTo>
                    <a:pt x="232" y="156"/>
                  </a:lnTo>
                  <a:lnTo>
                    <a:pt x="232" y="145"/>
                  </a:lnTo>
                  <a:lnTo>
                    <a:pt x="232" y="136"/>
                  </a:lnTo>
                  <a:lnTo>
                    <a:pt x="232" y="126"/>
                  </a:lnTo>
                  <a:lnTo>
                    <a:pt x="221" y="117"/>
                  </a:lnTo>
                  <a:lnTo>
                    <a:pt x="221" y="107"/>
                  </a:lnTo>
                  <a:lnTo>
                    <a:pt x="221" y="97"/>
                  </a:lnTo>
                  <a:lnTo>
                    <a:pt x="203" y="78"/>
                  </a:lnTo>
                  <a:lnTo>
                    <a:pt x="193" y="69"/>
                  </a:lnTo>
                  <a:lnTo>
                    <a:pt x="184" y="59"/>
                  </a:lnTo>
                  <a:lnTo>
                    <a:pt x="164" y="50"/>
                  </a:lnTo>
                  <a:lnTo>
                    <a:pt x="154" y="39"/>
                  </a:lnTo>
                  <a:lnTo>
                    <a:pt x="145" y="20"/>
                  </a:lnTo>
                  <a:lnTo>
                    <a:pt x="125" y="11"/>
                  </a:lnTo>
                  <a:lnTo>
                    <a:pt x="115" y="0"/>
                  </a:lnTo>
                  <a:close/>
                </a:path>
              </a:pathLst>
            </a:custGeom>
            <a:solidFill>
              <a:srgbClr val="FF6633"/>
            </a:solidFill>
            <a:ln w="9525">
              <a:noFill/>
              <a:round/>
              <a:headEnd/>
              <a:tailEnd/>
            </a:ln>
          </p:spPr>
          <p:txBody>
            <a:bodyPr>
              <a:prstTxWarp prst="textNoShape">
                <a:avLst/>
              </a:prstTxWarp>
            </a:bodyPr>
            <a:lstStyle/>
            <a:p>
              <a:endParaRPr lang="en-US"/>
            </a:p>
          </p:txBody>
        </p:sp>
        <p:sp>
          <p:nvSpPr>
            <p:cNvPr id="63600" name="Freeform 434"/>
            <p:cNvSpPr>
              <a:spLocks/>
            </p:cNvSpPr>
            <p:nvPr/>
          </p:nvSpPr>
          <p:spPr bwMode="auto">
            <a:xfrm>
              <a:off x="1142" y="3007"/>
              <a:ext cx="24" cy="36"/>
            </a:xfrm>
            <a:custGeom>
              <a:avLst/>
              <a:gdLst>
                <a:gd name="T0" fmla="*/ 78 w 193"/>
                <a:gd name="T1" fmla="*/ 11 h 290"/>
                <a:gd name="T2" fmla="*/ 59 w 193"/>
                <a:gd name="T3" fmla="*/ 20 h 290"/>
                <a:gd name="T4" fmla="*/ 39 w 193"/>
                <a:gd name="T5" fmla="*/ 39 h 290"/>
                <a:gd name="T6" fmla="*/ 20 w 193"/>
                <a:gd name="T7" fmla="*/ 48 h 290"/>
                <a:gd name="T8" fmla="*/ 20 w 193"/>
                <a:gd name="T9" fmla="*/ 68 h 290"/>
                <a:gd name="T10" fmla="*/ 20 w 193"/>
                <a:gd name="T11" fmla="*/ 87 h 290"/>
                <a:gd name="T12" fmla="*/ 11 w 193"/>
                <a:gd name="T13" fmla="*/ 106 h 290"/>
                <a:gd name="T14" fmla="*/ 11 w 193"/>
                <a:gd name="T15" fmla="*/ 126 h 290"/>
                <a:gd name="T16" fmla="*/ 0 w 193"/>
                <a:gd name="T17" fmla="*/ 145 h 290"/>
                <a:gd name="T18" fmla="*/ 0 w 193"/>
                <a:gd name="T19" fmla="*/ 165 h 290"/>
                <a:gd name="T20" fmla="*/ 0 w 193"/>
                <a:gd name="T21" fmla="*/ 184 h 290"/>
                <a:gd name="T22" fmla="*/ 0 w 193"/>
                <a:gd name="T23" fmla="*/ 204 h 290"/>
                <a:gd name="T24" fmla="*/ 11 w 193"/>
                <a:gd name="T25" fmla="*/ 213 h 290"/>
                <a:gd name="T26" fmla="*/ 11 w 193"/>
                <a:gd name="T27" fmla="*/ 232 h 290"/>
                <a:gd name="T28" fmla="*/ 20 w 193"/>
                <a:gd name="T29" fmla="*/ 242 h 290"/>
                <a:gd name="T30" fmla="*/ 20 w 193"/>
                <a:gd name="T31" fmla="*/ 262 h 290"/>
                <a:gd name="T32" fmla="*/ 30 w 193"/>
                <a:gd name="T33" fmla="*/ 271 h 290"/>
                <a:gd name="T34" fmla="*/ 39 w 193"/>
                <a:gd name="T35" fmla="*/ 281 h 290"/>
                <a:gd name="T36" fmla="*/ 59 w 193"/>
                <a:gd name="T37" fmla="*/ 290 h 290"/>
                <a:gd name="T38" fmla="*/ 78 w 193"/>
                <a:gd name="T39" fmla="*/ 290 h 290"/>
                <a:gd name="T40" fmla="*/ 97 w 193"/>
                <a:gd name="T41" fmla="*/ 290 h 290"/>
                <a:gd name="T42" fmla="*/ 117 w 193"/>
                <a:gd name="T43" fmla="*/ 290 h 290"/>
                <a:gd name="T44" fmla="*/ 136 w 193"/>
                <a:gd name="T45" fmla="*/ 290 h 290"/>
                <a:gd name="T46" fmla="*/ 156 w 193"/>
                <a:gd name="T47" fmla="*/ 281 h 290"/>
                <a:gd name="T48" fmla="*/ 175 w 193"/>
                <a:gd name="T49" fmla="*/ 281 h 290"/>
                <a:gd name="T50" fmla="*/ 193 w 193"/>
                <a:gd name="T51" fmla="*/ 271 h 290"/>
                <a:gd name="T52" fmla="*/ 184 w 193"/>
                <a:gd name="T53" fmla="*/ 251 h 290"/>
                <a:gd name="T54" fmla="*/ 184 w 193"/>
                <a:gd name="T55" fmla="*/ 232 h 290"/>
                <a:gd name="T56" fmla="*/ 175 w 193"/>
                <a:gd name="T57" fmla="*/ 213 h 290"/>
                <a:gd name="T58" fmla="*/ 175 w 193"/>
                <a:gd name="T59" fmla="*/ 193 h 290"/>
                <a:gd name="T60" fmla="*/ 175 w 193"/>
                <a:gd name="T61" fmla="*/ 174 h 290"/>
                <a:gd name="T62" fmla="*/ 175 w 193"/>
                <a:gd name="T63" fmla="*/ 156 h 290"/>
                <a:gd name="T64" fmla="*/ 184 w 193"/>
                <a:gd name="T65" fmla="*/ 136 h 290"/>
                <a:gd name="T66" fmla="*/ 184 w 193"/>
                <a:gd name="T67" fmla="*/ 117 h 290"/>
                <a:gd name="T68" fmla="*/ 175 w 193"/>
                <a:gd name="T69" fmla="*/ 97 h 290"/>
                <a:gd name="T70" fmla="*/ 175 w 193"/>
                <a:gd name="T71" fmla="*/ 78 h 290"/>
                <a:gd name="T72" fmla="*/ 156 w 193"/>
                <a:gd name="T73" fmla="*/ 58 h 290"/>
                <a:gd name="T74" fmla="*/ 126 w 193"/>
                <a:gd name="T75" fmla="*/ 39 h 290"/>
                <a:gd name="T76" fmla="*/ 107 w 193"/>
                <a:gd name="T77" fmla="*/ 20 h 290"/>
                <a:gd name="T78" fmla="*/ 87 w 193"/>
                <a:gd name="T79" fmla="*/ 0 h 29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93"/>
                <a:gd name="T121" fmla="*/ 0 h 290"/>
                <a:gd name="T122" fmla="*/ 193 w 193"/>
                <a:gd name="T123" fmla="*/ 290 h 29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93" h="290">
                  <a:moveTo>
                    <a:pt x="87" y="0"/>
                  </a:moveTo>
                  <a:lnTo>
                    <a:pt x="78" y="11"/>
                  </a:lnTo>
                  <a:lnTo>
                    <a:pt x="68" y="20"/>
                  </a:lnTo>
                  <a:lnTo>
                    <a:pt x="59" y="20"/>
                  </a:lnTo>
                  <a:lnTo>
                    <a:pt x="50" y="30"/>
                  </a:lnTo>
                  <a:lnTo>
                    <a:pt x="39" y="39"/>
                  </a:lnTo>
                  <a:lnTo>
                    <a:pt x="30" y="39"/>
                  </a:lnTo>
                  <a:lnTo>
                    <a:pt x="20" y="48"/>
                  </a:lnTo>
                  <a:lnTo>
                    <a:pt x="20" y="58"/>
                  </a:lnTo>
                  <a:lnTo>
                    <a:pt x="20" y="68"/>
                  </a:lnTo>
                  <a:lnTo>
                    <a:pt x="20" y="78"/>
                  </a:lnTo>
                  <a:lnTo>
                    <a:pt x="20" y="87"/>
                  </a:lnTo>
                  <a:lnTo>
                    <a:pt x="11" y="97"/>
                  </a:lnTo>
                  <a:lnTo>
                    <a:pt x="11" y="106"/>
                  </a:lnTo>
                  <a:lnTo>
                    <a:pt x="11" y="117"/>
                  </a:lnTo>
                  <a:lnTo>
                    <a:pt x="11" y="126"/>
                  </a:lnTo>
                  <a:lnTo>
                    <a:pt x="11" y="136"/>
                  </a:lnTo>
                  <a:lnTo>
                    <a:pt x="0" y="145"/>
                  </a:lnTo>
                  <a:lnTo>
                    <a:pt x="0" y="156"/>
                  </a:lnTo>
                  <a:lnTo>
                    <a:pt x="0" y="165"/>
                  </a:lnTo>
                  <a:lnTo>
                    <a:pt x="0" y="174"/>
                  </a:lnTo>
                  <a:lnTo>
                    <a:pt x="0" y="184"/>
                  </a:lnTo>
                  <a:lnTo>
                    <a:pt x="0" y="193"/>
                  </a:lnTo>
                  <a:lnTo>
                    <a:pt x="0" y="204"/>
                  </a:lnTo>
                  <a:lnTo>
                    <a:pt x="0" y="213"/>
                  </a:lnTo>
                  <a:lnTo>
                    <a:pt x="11" y="213"/>
                  </a:lnTo>
                  <a:lnTo>
                    <a:pt x="11" y="223"/>
                  </a:lnTo>
                  <a:lnTo>
                    <a:pt x="11" y="232"/>
                  </a:lnTo>
                  <a:lnTo>
                    <a:pt x="11" y="242"/>
                  </a:lnTo>
                  <a:lnTo>
                    <a:pt x="20" y="242"/>
                  </a:lnTo>
                  <a:lnTo>
                    <a:pt x="20" y="251"/>
                  </a:lnTo>
                  <a:lnTo>
                    <a:pt x="20" y="262"/>
                  </a:lnTo>
                  <a:lnTo>
                    <a:pt x="30" y="262"/>
                  </a:lnTo>
                  <a:lnTo>
                    <a:pt x="30" y="271"/>
                  </a:lnTo>
                  <a:lnTo>
                    <a:pt x="30" y="281"/>
                  </a:lnTo>
                  <a:lnTo>
                    <a:pt x="39" y="281"/>
                  </a:lnTo>
                  <a:lnTo>
                    <a:pt x="50" y="290"/>
                  </a:lnTo>
                  <a:lnTo>
                    <a:pt x="59" y="290"/>
                  </a:lnTo>
                  <a:lnTo>
                    <a:pt x="68" y="290"/>
                  </a:lnTo>
                  <a:lnTo>
                    <a:pt x="78" y="290"/>
                  </a:lnTo>
                  <a:lnTo>
                    <a:pt x="87" y="290"/>
                  </a:lnTo>
                  <a:lnTo>
                    <a:pt x="97" y="290"/>
                  </a:lnTo>
                  <a:lnTo>
                    <a:pt x="107" y="290"/>
                  </a:lnTo>
                  <a:lnTo>
                    <a:pt x="117" y="290"/>
                  </a:lnTo>
                  <a:lnTo>
                    <a:pt x="126" y="290"/>
                  </a:lnTo>
                  <a:lnTo>
                    <a:pt x="136" y="290"/>
                  </a:lnTo>
                  <a:lnTo>
                    <a:pt x="145" y="290"/>
                  </a:lnTo>
                  <a:lnTo>
                    <a:pt x="156" y="281"/>
                  </a:lnTo>
                  <a:lnTo>
                    <a:pt x="165" y="281"/>
                  </a:lnTo>
                  <a:lnTo>
                    <a:pt x="175" y="281"/>
                  </a:lnTo>
                  <a:lnTo>
                    <a:pt x="184" y="271"/>
                  </a:lnTo>
                  <a:lnTo>
                    <a:pt x="193" y="271"/>
                  </a:lnTo>
                  <a:lnTo>
                    <a:pt x="193" y="262"/>
                  </a:lnTo>
                  <a:lnTo>
                    <a:pt x="184" y="251"/>
                  </a:lnTo>
                  <a:lnTo>
                    <a:pt x="184" y="242"/>
                  </a:lnTo>
                  <a:lnTo>
                    <a:pt x="184" y="232"/>
                  </a:lnTo>
                  <a:lnTo>
                    <a:pt x="175" y="223"/>
                  </a:lnTo>
                  <a:lnTo>
                    <a:pt x="175" y="213"/>
                  </a:lnTo>
                  <a:lnTo>
                    <a:pt x="175" y="204"/>
                  </a:lnTo>
                  <a:lnTo>
                    <a:pt x="175" y="193"/>
                  </a:lnTo>
                  <a:lnTo>
                    <a:pt x="175" y="184"/>
                  </a:lnTo>
                  <a:lnTo>
                    <a:pt x="175" y="174"/>
                  </a:lnTo>
                  <a:lnTo>
                    <a:pt x="175" y="165"/>
                  </a:lnTo>
                  <a:lnTo>
                    <a:pt x="175" y="156"/>
                  </a:lnTo>
                  <a:lnTo>
                    <a:pt x="184" y="145"/>
                  </a:lnTo>
                  <a:lnTo>
                    <a:pt x="184" y="136"/>
                  </a:lnTo>
                  <a:lnTo>
                    <a:pt x="184" y="126"/>
                  </a:lnTo>
                  <a:lnTo>
                    <a:pt x="184" y="117"/>
                  </a:lnTo>
                  <a:lnTo>
                    <a:pt x="175" y="106"/>
                  </a:lnTo>
                  <a:lnTo>
                    <a:pt x="175" y="97"/>
                  </a:lnTo>
                  <a:lnTo>
                    <a:pt x="175" y="87"/>
                  </a:lnTo>
                  <a:lnTo>
                    <a:pt x="175" y="78"/>
                  </a:lnTo>
                  <a:lnTo>
                    <a:pt x="165" y="68"/>
                  </a:lnTo>
                  <a:lnTo>
                    <a:pt x="156" y="58"/>
                  </a:lnTo>
                  <a:lnTo>
                    <a:pt x="136" y="48"/>
                  </a:lnTo>
                  <a:lnTo>
                    <a:pt x="126" y="39"/>
                  </a:lnTo>
                  <a:lnTo>
                    <a:pt x="117" y="30"/>
                  </a:lnTo>
                  <a:lnTo>
                    <a:pt x="107" y="20"/>
                  </a:lnTo>
                  <a:lnTo>
                    <a:pt x="97" y="11"/>
                  </a:lnTo>
                  <a:lnTo>
                    <a:pt x="87" y="0"/>
                  </a:lnTo>
                  <a:close/>
                </a:path>
              </a:pathLst>
            </a:custGeom>
            <a:solidFill>
              <a:srgbClr val="E07038"/>
            </a:solidFill>
            <a:ln w="9525">
              <a:noFill/>
              <a:round/>
              <a:headEnd/>
              <a:tailEnd/>
            </a:ln>
          </p:spPr>
          <p:txBody>
            <a:bodyPr>
              <a:prstTxWarp prst="textNoShape">
                <a:avLst/>
              </a:prstTxWarp>
            </a:bodyPr>
            <a:lstStyle/>
            <a:p>
              <a:endParaRPr lang="en-US"/>
            </a:p>
          </p:txBody>
        </p:sp>
        <p:sp>
          <p:nvSpPr>
            <p:cNvPr id="63601" name="Freeform 435"/>
            <p:cNvSpPr>
              <a:spLocks/>
            </p:cNvSpPr>
            <p:nvPr/>
          </p:nvSpPr>
          <p:spPr bwMode="auto">
            <a:xfrm>
              <a:off x="1144" y="3011"/>
              <a:ext cx="18" cy="27"/>
            </a:xfrm>
            <a:custGeom>
              <a:avLst/>
              <a:gdLst>
                <a:gd name="T0" fmla="*/ 67 w 145"/>
                <a:gd name="T1" fmla="*/ 0 h 212"/>
                <a:gd name="T2" fmla="*/ 67 w 145"/>
                <a:gd name="T3" fmla="*/ 9 h 212"/>
                <a:gd name="T4" fmla="*/ 58 w 145"/>
                <a:gd name="T5" fmla="*/ 9 h 212"/>
                <a:gd name="T6" fmla="*/ 48 w 145"/>
                <a:gd name="T7" fmla="*/ 19 h 212"/>
                <a:gd name="T8" fmla="*/ 39 w 145"/>
                <a:gd name="T9" fmla="*/ 19 h 212"/>
                <a:gd name="T10" fmla="*/ 39 w 145"/>
                <a:gd name="T11" fmla="*/ 29 h 212"/>
                <a:gd name="T12" fmla="*/ 30 w 145"/>
                <a:gd name="T13" fmla="*/ 29 h 212"/>
                <a:gd name="T14" fmla="*/ 19 w 145"/>
                <a:gd name="T15" fmla="*/ 39 h 212"/>
                <a:gd name="T16" fmla="*/ 19 w 145"/>
                <a:gd name="T17" fmla="*/ 48 h 212"/>
                <a:gd name="T18" fmla="*/ 19 w 145"/>
                <a:gd name="T19" fmla="*/ 58 h 212"/>
                <a:gd name="T20" fmla="*/ 19 w 145"/>
                <a:gd name="T21" fmla="*/ 67 h 212"/>
                <a:gd name="T22" fmla="*/ 19 w 145"/>
                <a:gd name="T23" fmla="*/ 78 h 212"/>
                <a:gd name="T24" fmla="*/ 10 w 145"/>
                <a:gd name="T25" fmla="*/ 87 h 212"/>
                <a:gd name="T26" fmla="*/ 10 w 145"/>
                <a:gd name="T27" fmla="*/ 97 h 212"/>
                <a:gd name="T28" fmla="*/ 10 w 145"/>
                <a:gd name="T29" fmla="*/ 106 h 212"/>
                <a:gd name="T30" fmla="*/ 10 w 145"/>
                <a:gd name="T31" fmla="*/ 117 h 212"/>
                <a:gd name="T32" fmla="*/ 0 w 145"/>
                <a:gd name="T33" fmla="*/ 126 h 212"/>
                <a:gd name="T34" fmla="*/ 0 w 145"/>
                <a:gd name="T35" fmla="*/ 135 h 212"/>
                <a:gd name="T36" fmla="*/ 10 w 145"/>
                <a:gd name="T37" fmla="*/ 135 h 212"/>
                <a:gd name="T38" fmla="*/ 10 w 145"/>
                <a:gd name="T39" fmla="*/ 145 h 212"/>
                <a:gd name="T40" fmla="*/ 10 w 145"/>
                <a:gd name="T41" fmla="*/ 154 h 212"/>
                <a:gd name="T42" fmla="*/ 10 w 145"/>
                <a:gd name="T43" fmla="*/ 165 h 212"/>
                <a:gd name="T44" fmla="*/ 19 w 145"/>
                <a:gd name="T45" fmla="*/ 174 h 212"/>
                <a:gd name="T46" fmla="*/ 19 w 145"/>
                <a:gd name="T47" fmla="*/ 184 h 212"/>
                <a:gd name="T48" fmla="*/ 19 w 145"/>
                <a:gd name="T49" fmla="*/ 193 h 212"/>
                <a:gd name="T50" fmla="*/ 30 w 145"/>
                <a:gd name="T51" fmla="*/ 193 h 212"/>
                <a:gd name="T52" fmla="*/ 30 w 145"/>
                <a:gd name="T53" fmla="*/ 203 h 212"/>
                <a:gd name="T54" fmla="*/ 39 w 145"/>
                <a:gd name="T55" fmla="*/ 203 h 212"/>
                <a:gd name="T56" fmla="*/ 39 w 145"/>
                <a:gd name="T57" fmla="*/ 212 h 212"/>
                <a:gd name="T58" fmla="*/ 48 w 145"/>
                <a:gd name="T59" fmla="*/ 212 h 212"/>
                <a:gd name="T60" fmla="*/ 58 w 145"/>
                <a:gd name="T61" fmla="*/ 212 h 212"/>
                <a:gd name="T62" fmla="*/ 67 w 145"/>
                <a:gd name="T63" fmla="*/ 212 h 212"/>
                <a:gd name="T64" fmla="*/ 77 w 145"/>
                <a:gd name="T65" fmla="*/ 212 h 212"/>
                <a:gd name="T66" fmla="*/ 87 w 145"/>
                <a:gd name="T67" fmla="*/ 212 h 212"/>
                <a:gd name="T68" fmla="*/ 97 w 145"/>
                <a:gd name="T69" fmla="*/ 212 h 212"/>
                <a:gd name="T70" fmla="*/ 106 w 145"/>
                <a:gd name="T71" fmla="*/ 212 h 212"/>
                <a:gd name="T72" fmla="*/ 116 w 145"/>
                <a:gd name="T73" fmla="*/ 212 h 212"/>
                <a:gd name="T74" fmla="*/ 116 w 145"/>
                <a:gd name="T75" fmla="*/ 203 h 212"/>
                <a:gd name="T76" fmla="*/ 125 w 145"/>
                <a:gd name="T77" fmla="*/ 203 h 212"/>
                <a:gd name="T78" fmla="*/ 136 w 145"/>
                <a:gd name="T79" fmla="*/ 203 h 212"/>
                <a:gd name="T80" fmla="*/ 145 w 145"/>
                <a:gd name="T81" fmla="*/ 193 h 212"/>
                <a:gd name="T82" fmla="*/ 145 w 145"/>
                <a:gd name="T83" fmla="*/ 184 h 212"/>
                <a:gd name="T84" fmla="*/ 136 w 145"/>
                <a:gd name="T85" fmla="*/ 174 h 212"/>
                <a:gd name="T86" fmla="*/ 136 w 145"/>
                <a:gd name="T87" fmla="*/ 165 h 212"/>
                <a:gd name="T88" fmla="*/ 136 w 145"/>
                <a:gd name="T89" fmla="*/ 154 h 212"/>
                <a:gd name="T90" fmla="*/ 136 w 145"/>
                <a:gd name="T91" fmla="*/ 145 h 212"/>
                <a:gd name="T92" fmla="*/ 136 w 145"/>
                <a:gd name="T93" fmla="*/ 135 h 212"/>
                <a:gd name="T94" fmla="*/ 136 w 145"/>
                <a:gd name="T95" fmla="*/ 126 h 212"/>
                <a:gd name="T96" fmla="*/ 136 w 145"/>
                <a:gd name="T97" fmla="*/ 117 h 212"/>
                <a:gd name="T98" fmla="*/ 136 w 145"/>
                <a:gd name="T99" fmla="*/ 106 h 212"/>
                <a:gd name="T100" fmla="*/ 136 w 145"/>
                <a:gd name="T101" fmla="*/ 97 h 212"/>
                <a:gd name="T102" fmla="*/ 136 w 145"/>
                <a:gd name="T103" fmla="*/ 87 h 212"/>
                <a:gd name="T104" fmla="*/ 136 w 145"/>
                <a:gd name="T105" fmla="*/ 78 h 212"/>
                <a:gd name="T106" fmla="*/ 136 w 145"/>
                <a:gd name="T107" fmla="*/ 67 h 212"/>
                <a:gd name="T108" fmla="*/ 136 w 145"/>
                <a:gd name="T109" fmla="*/ 58 h 212"/>
                <a:gd name="T110" fmla="*/ 125 w 145"/>
                <a:gd name="T111" fmla="*/ 48 h 212"/>
                <a:gd name="T112" fmla="*/ 116 w 145"/>
                <a:gd name="T113" fmla="*/ 39 h 212"/>
                <a:gd name="T114" fmla="*/ 106 w 145"/>
                <a:gd name="T115" fmla="*/ 39 h 212"/>
                <a:gd name="T116" fmla="*/ 97 w 145"/>
                <a:gd name="T117" fmla="*/ 29 h 212"/>
                <a:gd name="T118" fmla="*/ 97 w 145"/>
                <a:gd name="T119" fmla="*/ 19 h 212"/>
                <a:gd name="T120" fmla="*/ 87 w 145"/>
                <a:gd name="T121" fmla="*/ 19 h 212"/>
                <a:gd name="T122" fmla="*/ 77 w 145"/>
                <a:gd name="T123" fmla="*/ 9 h 212"/>
                <a:gd name="T124" fmla="*/ 67 w 145"/>
                <a:gd name="T125" fmla="*/ 0 h 212"/>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45"/>
                <a:gd name="T190" fmla="*/ 0 h 212"/>
                <a:gd name="T191" fmla="*/ 145 w 145"/>
                <a:gd name="T192" fmla="*/ 212 h 212"/>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45" h="212">
                  <a:moveTo>
                    <a:pt x="67" y="0"/>
                  </a:moveTo>
                  <a:lnTo>
                    <a:pt x="67" y="9"/>
                  </a:lnTo>
                  <a:lnTo>
                    <a:pt x="58" y="9"/>
                  </a:lnTo>
                  <a:lnTo>
                    <a:pt x="48" y="19"/>
                  </a:lnTo>
                  <a:lnTo>
                    <a:pt x="39" y="19"/>
                  </a:lnTo>
                  <a:lnTo>
                    <a:pt x="39" y="29"/>
                  </a:lnTo>
                  <a:lnTo>
                    <a:pt x="30" y="29"/>
                  </a:lnTo>
                  <a:lnTo>
                    <a:pt x="19" y="39"/>
                  </a:lnTo>
                  <a:lnTo>
                    <a:pt x="19" y="48"/>
                  </a:lnTo>
                  <a:lnTo>
                    <a:pt x="19" y="58"/>
                  </a:lnTo>
                  <a:lnTo>
                    <a:pt x="19" y="67"/>
                  </a:lnTo>
                  <a:lnTo>
                    <a:pt x="19" y="78"/>
                  </a:lnTo>
                  <a:lnTo>
                    <a:pt x="10" y="87"/>
                  </a:lnTo>
                  <a:lnTo>
                    <a:pt x="10" y="97"/>
                  </a:lnTo>
                  <a:lnTo>
                    <a:pt x="10" y="106"/>
                  </a:lnTo>
                  <a:lnTo>
                    <a:pt x="10" y="117"/>
                  </a:lnTo>
                  <a:lnTo>
                    <a:pt x="0" y="126"/>
                  </a:lnTo>
                  <a:lnTo>
                    <a:pt x="0" y="135"/>
                  </a:lnTo>
                  <a:lnTo>
                    <a:pt x="10" y="135"/>
                  </a:lnTo>
                  <a:lnTo>
                    <a:pt x="10" y="145"/>
                  </a:lnTo>
                  <a:lnTo>
                    <a:pt x="10" y="154"/>
                  </a:lnTo>
                  <a:lnTo>
                    <a:pt x="10" y="165"/>
                  </a:lnTo>
                  <a:lnTo>
                    <a:pt x="19" y="174"/>
                  </a:lnTo>
                  <a:lnTo>
                    <a:pt x="19" y="184"/>
                  </a:lnTo>
                  <a:lnTo>
                    <a:pt x="19" y="193"/>
                  </a:lnTo>
                  <a:lnTo>
                    <a:pt x="30" y="193"/>
                  </a:lnTo>
                  <a:lnTo>
                    <a:pt x="30" y="203"/>
                  </a:lnTo>
                  <a:lnTo>
                    <a:pt x="39" y="203"/>
                  </a:lnTo>
                  <a:lnTo>
                    <a:pt x="39" y="212"/>
                  </a:lnTo>
                  <a:lnTo>
                    <a:pt x="48" y="212"/>
                  </a:lnTo>
                  <a:lnTo>
                    <a:pt x="58" y="212"/>
                  </a:lnTo>
                  <a:lnTo>
                    <a:pt x="67" y="212"/>
                  </a:lnTo>
                  <a:lnTo>
                    <a:pt x="77" y="212"/>
                  </a:lnTo>
                  <a:lnTo>
                    <a:pt x="87" y="212"/>
                  </a:lnTo>
                  <a:lnTo>
                    <a:pt x="97" y="212"/>
                  </a:lnTo>
                  <a:lnTo>
                    <a:pt x="106" y="212"/>
                  </a:lnTo>
                  <a:lnTo>
                    <a:pt x="116" y="212"/>
                  </a:lnTo>
                  <a:lnTo>
                    <a:pt x="116" y="203"/>
                  </a:lnTo>
                  <a:lnTo>
                    <a:pt x="125" y="203"/>
                  </a:lnTo>
                  <a:lnTo>
                    <a:pt x="136" y="203"/>
                  </a:lnTo>
                  <a:lnTo>
                    <a:pt x="145" y="193"/>
                  </a:lnTo>
                  <a:lnTo>
                    <a:pt x="145" y="184"/>
                  </a:lnTo>
                  <a:lnTo>
                    <a:pt x="136" y="174"/>
                  </a:lnTo>
                  <a:lnTo>
                    <a:pt x="136" y="165"/>
                  </a:lnTo>
                  <a:lnTo>
                    <a:pt x="136" y="154"/>
                  </a:lnTo>
                  <a:lnTo>
                    <a:pt x="136" y="145"/>
                  </a:lnTo>
                  <a:lnTo>
                    <a:pt x="136" y="135"/>
                  </a:lnTo>
                  <a:lnTo>
                    <a:pt x="136" y="126"/>
                  </a:lnTo>
                  <a:lnTo>
                    <a:pt x="136" y="117"/>
                  </a:lnTo>
                  <a:lnTo>
                    <a:pt x="136" y="106"/>
                  </a:lnTo>
                  <a:lnTo>
                    <a:pt x="136" y="97"/>
                  </a:lnTo>
                  <a:lnTo>
                    <a:pt x="136" y="87"/>
                  </a:lnTo>
                  <a:lnTo>
                    <a:pt x="136" y="78"/>
                  </a:lnTo>
                  <a:lnTo>
                    <a:pt x="136" y="67"/>
                  </a:lnTo>
                  <a:lnTo>
                    <a:pt x="136" y="58"/>
                  </a:lnTo>
                  <a:lnTo>
                    <a:pt x="125" y="48"/>
                  </a:lnTo>
                  <a:lnTo>
                    <a:pt x="116" y="39"/>
                  </a:lnTo>
                  <a:lnTo>
                    <a:pt x="106" y="39"/>
                  </a:lnTo>
                  <a:lnTo>
                    <a:pt x="97" y="29"/>
                  </a:lnTo>
                  <a:lnTo>
                    <a:pt x="97" y="19"/>
                  </a:lnTo>
                  <a:lnTo>
                    <a:pt x="87" y="19"/>
                  </a:lnTo>
                  <a:lnTo>
                    <a:pt x="77" y="9"/>
                  </a:lnTo>
                  <a:lnTo>
                    <a:pt x="67" y="0"/>
                  </a:lnTo>
                  <a:close/>
                </a:path>
              </a:pathLst>
            </a:custGeom>
            <a:solidFill>
              <a:srgbClr val="FF6633"/>
            </a:solidFill>
            <a:ln w="9525">
              <a:noFill/>
              <a:round/>
              <a:headEnd/>
              <a:tailEnd/>
            </a:ln>
          </p:spPr>
          <p:txBody>
            <a:bodyPr>
              <a:prstTxWarp prst="textNoShape">
                <a:avLst/>
              </a:prstTxWarp>
            </a:bodyPr>
            <a:lstStyle/>
            <a:p>
              <a:endParaRPr lang="en-US"/>
            </a:p>
          </p:txBody>
        </p:sp>
        <p:sp>
          <p:nvSpPr>
            <p:cNvPr id="63602" name="Freeform 436"/>
            <p:cNvSpPr>
              <a:spLocks/>
            </p:cNvSpPr>
            <p:nvPr/>
          </p:nvSpPr>
          <p:spPr bwMode="auto">
            <a:xfrm>
              <a:off x="1148" y="3016"/>
              <a:ext cx="11" cy="17"/>
            </a:xfrm>
            <a:custGeom>
              <a:avLst/>
              <a:gdLst>
                <a:gd name="T0" fmla="*/ 47 w 86"/>
                <a:gd name="T1" fmla="*/ 0 h 135"/>
                <a:gd name="T2" fmla="*/ 9 w 86"/>
                <a:gd name="T3" fmla="*/ 19 h 135"/>
                <a:gd name="T4" fmla="*/ 9 w 86"/>
                <a:gd name="T5" fmla="*/ 58 h 135"/>
                <a:gd name="T6" fmla="*/ 0 w 86"/>
                <a:gd name="T7" fmla="*/ 78 h 135"/>
                <a:gd name="T8" fmla="*/ 9 w 86"/>
                <a:gd name="T9" fmla="*/ 106 h 135"/>
                <a:gd name="T10" fmla="*/ 18 w 86"/>
                <a:gd name="T11" fmla="*/ 126 h 135"/>
                <a:gd name="T12" fmla="*/ 18 w 86"/>
                <a:gd name="T13" fmla="*/ 135 h 135"/>
                <a:gd name="T14" fmla="*/ 28 w 86"/>
                <a:gd name="T15" fmla="*/ 135 h 135"/>
                <a:gd name="T16" fmla="*/ 37 w 86"/>
                <a:gd name="T17" fmla="*/ 135 h 135"/>
                <a:gd name="T18" fmla="*/ 47 w 86"/>
                <a:gd name="T19" fmla="*/ 135 h 135"/>
                <a:gd name="T20" fmla="*/ 57 w 86"/>
                <a:gd name="T21" fmla="*/ 135 h 135"/>
                <a:gd name="T22" fmla="*/ 67 w 86"/>
                <a:gd name="T23" fmla="*/ 135 h 135"/>
                <a:gd name="T24" fmla="*/ 76 w 86"/>
                <a:gd name="T25" fmla="*/ 135 h 135"/>
                <a:gd name="T26" fmla="*/ 76 w 86"/>
                <a:gd name="T27" fmla="*/ 126 h 135"/>
                <a:gd name="T28" fmla="*/ 86 w 86"/>
                <a:gd name="T29" fmla="*/ 126 h 135"/>
                <a:gd name="T30" fmla="*/ 76 w 86"/>
                <a:gd name="T31" fmla="*/ 96 h 135"/>
                <a:gd name="T32" fmla="*/ 86 w 86"/>
                <a:gd name="T33" fmla="*/ 58 h 135"/>
                <a:gd name="T34" fmla="*/ 76 w 86"/>
                <a:gd name="T35" fmla="*/ 39 h 135"/>
                <a:gd name="T36" fmla="*/ 47 w 86"/>
                <a:gd name="T37" fmla="*/ 0 h 13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86"/>
                <a:gd name="T58" fmla="*/ 0 h 135"/>
                <a:gd name="T59" fmla="*/ 86 w 86"/>
                <a:gd name="T60" fmla="*/ 135 h 13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86" h="135">
                  <a:moveTo>
                    <a:pt x="47" y="0"/>
                  </a:moveTo>
                  <a:lnTo>
                    <a:pt x="9" y="19"/>
                  </a:lnTo>
                  <a:lnTo>
                    <a:pt x="9" y="58"/>
                  </a:lnTo>
                  <a:lnTo>
                    <a:pt x="0" y="78"/>
                  </a:lnTo>
                  <a:lnTo>
                    <a:pt x="9" y="106"/>
                  </a:lnTo>
                  <a:lnTo>
                    <a:pt x="18" y="126"/>
                  </a:lnTo>
                  <a:lnTo>
                    <a:pt x="18" y="135"/>
                  </a:lnTo>
                  <a:lnTo>
                    <a:pt x="28" y="135"/>
                  </a:lnTo>
                  <a:lnTo>
                    <a:pt x="37" y="135"/>
                  </a:lnTo>
                  <a:lnTo>
                    <a:pt x="47" y="135"/>
                  </a:lnTo>
                  <a:lnTo>
                    <a:pt x="57" y="135"/>
                  </a:lnTo>
                  <a:lnTo>
                    <a:pt x="67" y="135"/>
                  </a:lnTo>
                  <a:lnTo>
                    <a:pt x="76" y="135"/>
                  </a:lnTo>
                  <a:lnTo>
                    <a:pt x="76" y="126"/>
                  </a:lnTo>
                  <a:lnTo>
                    <a:pt x="86" y="126"/>
                  </a:lnTo>
                  <a:lnTo>
                    <a:pt x="76" y="96"/>
                  </a:lnTo>
                  <a:lnTo>
                    <a:pt x="86" y="58"/>
                  </a:lnTo>
                  <a:lnTo>
                    <a:pt x="76" y="39"/>
                  </a:lnTo>
                  <a:lnTo>
                    <a:pt x="47" y="0"/>
                  </a:lnTo>
                  <a:close/>
                </a:path>
              </a:pathLst>
            </a:custGeom>
            <a:solidFill>
              <a:srgbClr val="E07038"/>
            </a:solidFill>
            <a:ln w="9525">
              <a:noFill/>
              <a:round/>
              <a:headEnd/>
              <a:tailEnd/>
            </a:ln>
          </p:spPr>
          <p:txBody>
            <a:bodyPr>
              <a:prstTxWarp prst="textNoShape">
                <a:avLst/>
              </a:prstTxWarp>
            </a:bodyPr>
            <a:lstStyle/>
            <a:p>
              <a:endParaRPr lang="en-US"/>
            </a:p>
          </p:txBody>
        </p:sp>
        <p:sp>
          <p:nvSpPr>
            <p:cNvPr id="63603" name="Freeform 437"/>
            <p:cNvSpPr>
              <a:spLocks/>
            </p:cNvSpPr>
            <p:nvPr/>
          </p:nvSpPr>
          <p:spPr bwMode="auto">
            <a:xfrm>
              <a:off x="787" y="3210"/>
              <a:ext cx="243" cy="149"/>
            </a:xfrm>
            <a:custGeom>
              <a:avLst/>
              <a:gdLst>
                <a:gd name="T0" fmla="*/ 291 w 1943"/>
                <a:gd name="T1" fmla="*/ 0 h 1198"/>
                <a:gd name="T2" fmla="*/ 0 w 1943"/>
                <a:gd name="T3" fmla="*/ 241 h 1198"/>
                <a:gd name="T4" fmla="*/ 126 w 1943"/>
                <a:gd name="T5" fmla="*/ 822 h 1198"/>
                <a:gd name="T6" fmla="*/ 485 w 1943"/>
                <a:gd name="T7" fmla="*/ 1150 h 1198"/>
                <a:gd name="T8" fmla="*/ 1209 w 1943"/>
                <a:gd name="T9" fmla="*/ 1198 h 1198"/>
                <a:gd name="T10" fmla="*/ 1731 w 1943"/>
                <a:gd name="T11" fmla="*/ 986 h 1198"/>
                <a:gd name="T12" fmla="*/ 1943 w 1943"/>
                <a:gd name="T13" fmla="*/ 667 h 1198"/>
                <a:gd name="T14" fmla="*/ 1566 w 1943"/>
                <a:gd name="T15" fmla="*/ 397 h 1198"/>
                <a:gd name="T16" fmla="*/ 1006 w 1943"/>
                <a:gd name="T17" fmla="*/ 271 h 1198"/>
                <a:gd name="T18" fmla="*/ 291 w 1943"/>
                <a:gd name="T19" fmla="*/ 0 h 119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43"/>
                <a:gd name="T31" fmla="*/ 0 h 1198"/>
                <a:gd name="T32" fmla="*/ 1943 w 1943"/>
                <a:gd name="T33" fmla="*/ 1198 h 119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43" h="1198">
                  <a:moveTo>
                    <a:pt x="291" y="0"/>
                  </a:moveTo>
                  <a:lnTo>
                    <a:pt x="0" y="241"/>
                  </a:lnTo>
                  <a:lnTo>
                    <a:pt x="126" y="822"/>
                  </a:lnTo>
                  <a:lnTo>
                    <a:pt x="485" y="1150"/>
                  </a:lnTo>
                  <a:lnTo>
                    <a:pt x="1209" y="1198"/>
                  </a:lnTo>
                  <a:lnTo>
                    <a:pt x="1731" y="986"/>
                  </a:lnTo>
                  <a:lnTo>
                    <a:pt x="1943" y="667"/>
                  </a:lnTo>
                  <a:lnTo>
                    <a:pt x="1566" y="397"/>
                  </a:lnTo>
                  <a:lnTo>
                    <a:pt x="1006" y="271"/>
                  </a:lnTo>
                  <a:lnTo>
                    <a:pt x="291" y="0"/>
                  </a:lnTo>
                  <a:close/>
                </a:path>
              </a:pathLst>
            </a:custGeom>
            <a:solidFill>
              <a:srgbClr val="F0AE6B"/>
            </a:solidFill>
            <a:ln w="9525">
              <a:noFill/>
              <a:round/>
              <a:headEnd/>
              <a:tailEnd/>
            </a:ln>
          </p:spPr>
          <p:txBody>
            <a:bodyPr>
              <a:prstTxWarp prst="textNoShape">
                <a:avLst/>
              </a:prstTxWarp>
            </a:bodyPr>
            <a:lstStyle/>
            <a:p>
              <a:endParaRPr lang="en-US"/>
            </a:p>
          </p:txBody>
        </p:sp>
        <p:sp>
          <p:nvSpPr>
            <p:cNvPr id="63604" name="Freeform 438"/>
            <p:cNvSpPr>
              <a:spLocks/>
            </p:cNvSpPr>
            <p:nvPr/>
          </p:nvSpPr>
          <p:spPr bwMode="auto">
            <a:xfrm>
              <a:off x="802" y="3224"/>
              <a:ext cx="207" cy="127"/>
            </a:xfrm>
            <a:custGeom>
              <a:avLst/>
              <a:gdLst>
                <a:gd name="T0" fmla="*/ 214 w 1653"/>
                <a:gd name="T1" fmla="*/ 19 h 1015"/>
                <a:gd name="T2" fmla="*/ 155 w 1653"/>
                <a:gd name="T3" fmla="*/ 68 h 1015"/>
                <a:gd name="T4" fmla="*/ 97 w 1653"/>
                <a:gd name="T5" fmla="*/ 125 h 1015"/>
                <a:gd name="T6" fmla="*/ 30 w 1653"/>
                <a:gd name="T7" fmla="*/ 174 h 1015"/>
                <a:gd name="T8" fmla="*/ 19 w 1653"/>
                <a:gd name="T9" fmla="*/ 261 h 1015"/>
                <a:gd name="T10" fmla="*/ 39 w 1653"/>
                <a:gd name="T11" fmla="*/ 387 h 1015"/>
                <a:gd name="T12" fmla="*/ 69 w 1653"/>
                <a:gd name="T13" fmla="*/ 512 h 1015"/>
                <a:gd name="T14" fmla="*/ 97 w 1653"/>
                <a:gd name="T15" fmla="*/ 628 h 1015"/>
                <a:gd name="T16" fmla="*/ 145 w 1653"/>
                <a:gd name="T17" fmla="*/ 725 h 1015"/>
                <a:gd name="T18" fmla="*/ 223 w 1653"/>
                <a:gd name="T19" fmla="*/ 803 h 1015"/>
                <a:gd name="T20" fmla="*/ 300 w 1653"/>
                <a:gd name="T21" fmla="*/ 870 h 1015"/>
                <a:gd name="T22" fmla="*/ 377 w 1653"/>
                <a:gd name="T23" fmla="*/ 937 h 1015"/>
                <a:gd name="T24" fmla="*/ 494 w 1653"/>
                <a:gd name="T25" fmla="*/ 976 h 1015"/>
                <a:gd name="T26" fmla="*/ 639 w 1653"/>
                <a:gd name="T27" fmla="*/ 986 h 1015"/>
                <a:gd name="T28" fmla="*/ 793 w 1653"/>
                <a:gd name="T29" fmla="*/ 1006 h 1015"/>
                <a:gd name="T30" fmla="*/ 948 w 1653"/>
                <a:gd name="T31" fmla="*/ 1015 h 1015"/>
                <a:gd name="T32" fmla="*/ 1083 w 1653"/>
                <a:gd name="T33" fmla="*/ 996 h 1015"/>
                <a:gd name="T34" fmla="*/ 1189 w 1653"/>
                <a:gd name="T35" fmla="*/ 948 h 1015"/>
                <a:gd name="T36" fmla="*/ 1306 w 1653"/>
                <a:gd name="T37" fmla="*/ 909 h 1015"/>
                <a:gd name="T38" fmla="*/ 1421 w 1653"/>
                <a:gd name="T39" fmla="*/ 861 h 1015"/>
                <a:gd name="T40" fmla="*/ 1499 w 1653"/>
                <a:gd name="T41" fmla="*/ 803 h 1015"/>
                <a:gd name="T42" fmla="*/ 1538 w 1653"/>
                <a:gd name="T43" fmla="*/ 735 h 1015"/>
                <a:gd name="T44" fmla="*/ 1586 w 1653"/>
                <a:gd name="T45" fmla="*/ 667 h 1015"/>
                <a:gd name="T46" fmla="*/ 1634 w 1653"/>
                <a:gd name="T47" fmla="*/ 599 h 1015"/>
                <a:gd name="T48" fmla="*/ 1615 w 1653"/>
                <a:gd name="T49" fmla="*/ 532 h 1015"/>
                <a:gd name="T50" fmla="*/ 1527 w 1653"/>
                <a:gd name="T51" fmla="*/ 474 h 1015"/>
                <a:gd name="T52" fmla="*/ 1451 w 1653"/>
                <a:gd name="T53" fmla="*/ 415 h 1015"/>
                <a:gd name="T54" fmla="*/ 1373 w 1653"/>
                <a:gd name="T55" fmla="*/ 358 h 1015"/>
                <a:gd name="T56" fmla="*/ 1267 w 1653"/>
                <a:gd name="T57" fmla="*/ 319 h 1015"/>
                <a:gd name="T58" fmla="*/ 1150 w 1653"/>
                <a:gd name="T59" fmla="*/ 290 h 1015"/>
                <a:gd name="T60" fmla="*/ 1035 w 1653"/>
                <a:gd name="T61" fmla="*/ 261 h 1015"/>
                <a:gd name="T62" fmla="*/ 918 w 1653"/>
                <a:gd name="T63" fmla="*/ 242 h 1015"/>
                <a:gd name="T64" fmla="*/ 784 w 1653"/>
                <a:gd name="T65" fmla="*/ 194 h 1015"/>
                <a:gd name="T66" fmla="*/ 628 w 1653"/>
                <a:gd name="T67" fmla="*/ 136 h 1015"/>
                <a:gd name="T68" fmla="*/ 474 w 1653"/>
                <a:gd name="T69" fmla="*/ 77 h 1015"/>
                <a:gd name="T70" fmla="*/ 320 w 1653"/>
                <a:gd name="T71" fmla="*/ 19 h 1015"/>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653"/>
                <a:gd name="T109" fmla="*/ 0 h 1015"/>
                <a:gd name="T110" fmla="*/ 1653 w 1653"/>
                <a:gd name="T111" fmla="*/ 1015 h 1015"/>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653" h="1015">
                  <a:moveTo>
                    <a:pt x="242" y="0"/>
                  </a:moveTo>
                  <a:lnTo>
                    <a:pt x="214" y="19"/>
                  </a:lnTo>
                  <a:lnTo>
                    <a:pt x="184" y="49"/>
                  </a:lnTo>
                  <a:lnTo>
                    <a:pt x="155" y="68"/>
                  </a:lnTo>
                  <a:lnTo>
                    <a:pt x="126" y="97"/>
                  </a:lnTo>
                  <a:lnTo>
                    <a:pt x="97" y="125"/>
                  </a:lnTo>
                  <a:lnTo>
                    <a:pt x="58" y="145"/>
                  </a:lnTo>
                  <a:lnTo>
                    <a:pt x="30" y="174"/>
                  </a:lnTo>
                  <a:lnTo>
                    <a:pt x="0" y="203"/>
                  </a:lnTo>
                  <a:lnTo>
                    <a:pt x="19" y="261"/>
                  </a:lnTo>
                  <a:lnTo>
                    <a:pt x="30" y="319"/>
                  </a:lnTo>
                  <a:lnTo>
                    <a:pt x="39" y="387"/>
                  </a:lnTo>
                  <a:lnTo>
                    <a:pt x="58" y="445"/>
                  </a:lnTo>
                  <a:lnTo>
                    <a:pt x="69" y="512"/>
                  </a:lnTo>
                  <a:lnTo>
                    <a:pt x="88" y="571"/>
                  </a:lnTo>
                  <a:lnTo>
                    <a:pt x="97" y="628"/>
                  </a:lnTo>
                  <a:lnTo>
                    <a:pt x="107" y="696"/>
                  </a:lnTo>
                  <a:lnTo>
                    <a:pt x="145" y="725"/>
                  </a:lnTo>
                  <a:lnTo>
                    <a:pt x="184" y="764"/>
                  </a:lnTo>
                  <a:lnTo>
                    <a:pt x="223" y="803"/>
                  </a:lnTo>
                  <a:lnTo>
                    <a:pt x="262" y="831"/>
                  </a:lnTo>
                  <a:lnTo>
                    <a:pt x="300" y="870"/>
                  </a:lnTo>
                  <a:lnTo>
                    <a:pt x="339" y="899"/>
                  </a:lnTo>
                  <a:lnTo>
                    <a:pt x="377" y="937"/>
                  </a:lnTo>
                  <a:lnTo>
                    <a:pt x="416" y="967"/>
                  </a:lnTo>
                  <a:lnTo>
                    <a:pt x="494" y="976"/>
                  </a:lnTo>
                  <a:lnTo>
                    <a:pt x="561" y="986"/>
                  </a:lnTo>
                  <a:lnTo>
                    <a:pt x="639" y="986"/>
                  </a:lnTo>
                  <a:lnTo>
                    <a:pt x="716" y="996"/>
                  </a:lnTo>
                  <a:lnTo>
                    <a:pt x="793" y="1006"/>
                  </a:lnTo>
                  <a:lnTo>
                    <a:pt x="870" y="1006"/>
                  </a:lnTo>
                  <a:lnTo>
                    <a:pt x="948" y="1015"/>
                  </a:lnTo>
                  <a:lnTo>
                    <a:pt x="1025" y="1015"/>
                  </a:lnTo>
                  <a:lnTo>
                    <a:pt x="1083" y="996"/>
                  </a:lnTo>
                  <a:lnTo>
                    <a:pt x="1141" y="976"/>
                  </a:lnTo>
                  <a:lnTo>
                    <a:pt x="1189" y="948"/>
                  </a:lnTo>
                  <a:lnTo>
                    <a:pt x="1247" y="928"/>
                  </a:lnTo>
                  <a:lnTo>
                    <a:pt x="1306" y="909"/>
                  </a:lnTo>
                  <a:lnTo>
                    <a:pt x="1364" y="880"/>
                  </a:lnTo>
                  <a:lnTo>
                    <a:pt x="1421" y="861"/>
                  </a:lnTo>
                  <a:lnTo>
                    <a:pt x="1470" y="841"/>
                  </a:lnTo>
                  <a:lnTo>
                    <a:pt x="1499" y="803"/>
                  </a:lnTo>
                  <a:lnTo>
                    <a:pt x="1518" y="773"/>
                  </a:lnTo>
                  <a:lnTo>
                    <a:pt x="1538" y="735"/>
                  </a:lnTo>
                  <a:lnTo>
                    <a:pt x="1566" y="696"/>
                  </a:lnTo>
                  <a:lnTo>
                    <a:pt x="1586" y="667"/>
                  </a:lnTo>
                  <a:lnTo>
                    <a:pt x="1605" y="628"/>
                  </a:lnTo>
                  <a:lnTo>
                    <a:pt x="1634" y="599"/>
                  </a:lnTo>
                  <a:lnTo>
                    <a:pt x="1653" y="560"/>
                  </a:lnTo>
                  <a:lnTo>
                    <a:pt x="1615" y="532"/>
                  </a:lnTo>
                  <a:lnTo>
                    <a:pt x="1576" y="502"/>
                  </a:lnTo>
                  <a:lnTo>
                    <a:pt x="1527" y="474"/>
                  </a:lnTo>
                  <a:lnTo>
                    <a:pt x="1490" y="445"/>
                  </a:lnTo>
                  <a:lnTo>
                    <a:pt x="1451" y="415"/>
                  </a:lnTo>
                  <a:lnTo>
                    <a:pt x="1412" y="387"/>
                  </a:lnTo>
                  <a:lnTo>
                    <a:pt x="1373" y="358"/>
                  </a:lnTo>
                  <a:lnTo>
                    <a:pt x="1325" y="329"/>
                  </a:lnTo>
                  <a:lnTo>
                    <a:pt x="1267" y="319"/>
                  </a:lnTo>
                  <a:lnTo>
                    <a:pt x="1209" y="309"/>
                  </a:lnTo>
                  <a:lnTo>
                    <a:pt x="1150" y="290"/>
                  </a:lnTo>
                  <a:lnTo>
                    <a:pt x="1093" y="281"/>
                  </a:lnTo>
                  <a:lnTo>
                    <a:pt x="1035" y="261"/>
                  </a:lnTo>
                  <a:lnTo>
                    <a:pt x="977" y="251"/>
                  </a:lnTo>
                  <a:lnTo>
                    <a:pt x="918" y="242"/>
                  </a:lnTo>
                  <a:lnTo>
                    <a:pt x="861" y="222"/>
                  </a:lnTo>
                  <a:lnTo>
                    <a:pt x="784" y="194"/>
                  </a:lnTo>
                  <a:lnTo>
                    <a:pt x="706" y="164"/>
                  </a:lnTo>
                  <a:lnTo>
                    <a:pt x="628" y="136"/>
                  </a:lnTo>
                  <a:lnTo>
                    <a:pt x="552" y="107"/>
                  </a:lnTo>
                  <a:lnTo>
                    <a:pt x="474" y="77"/>
                  </a:lnTo>
                  <a:lnTo>
                    <a:pt x="396" y="49"/>
                  </a:lnTo>
                  <a:lnTo>
                    <a:pt x="320" y="19"/>
                  </a:lnTo>
                  <a:lnTo>
                    <a:pt x="242" y="0"/>
                  </a:lnTo>
                  <a:close/>
                </a:path>
              </a:pathLst>
            </a:custGeom>
            <a:solidFill>
              <a:srgbClr val="F0AE6B"/>
            </a:solidFill>
            <a:ln w="9525">
              <a:noFill/>
              <a:round/>
              <a:headEnd/>
              <a:tailEnd/>
            </a:ln>
          </p:spPr>
          <p:txBody>
            <a:bodyPr>
              <a:prstTxWarp prst="textNoShape">
                <a:avLst/>
              </a:prstTxWarp>
            </a:bodyPr>
            <a:lstStyle/>
            <a:p>
              <a:endParaRPr lang="en-US"/>
            </a:p>
          </p:txBody>
        </p:sp>
        <p:sp>
          <p:nvSpPr>
            <p:cNvPr id="63605" name="Freeform 439"/>
            <p:cNvSpPr>
              <a:spLocks/>
            </p:cNvSpPr>
            <p:nvPr/>
          </p:nvSpPr>
          <p:spPr bwMode="auto">
            <a:xfrm>
              <a:off x="818" y="3237"/>
              <a:ext cx="171" cy="105"/>
            </a:xfrm>
            <a:custGeom>
              <a:avLst/>
              <a:gdLst>
                <a:gd name="T0" fmla="*/ 174 w 1364"/>
                <a:gd name="T1" fmla="*/ 18 h 841"/>
                <a:gd name="T2" fmla="*/ 125 w 1364"/>
                <a:gd name="T3" fmla="*/ 67 h 841"/>
                <a:gd name="T4" fmla="*/ 77 w 1364"/>
                <a:gd name="T5" fmla="*/ 106 h 841"/>
                <a:gd name="T6" fmla="*/ 29 w 1364"/>
                <a:gd name="T7" fmla="*/ 144 h 841"/>
                <a:gd name="T8" fmla="*/ 10 w 1364"/>
                <a:gd name="T9" fmla="*/ 222 h 841"/>
                <a:gd name="T10" fmla="*/ 39 w 1364"/>
                <a:gd name="T11" fmla="*/ 319 h 841"/>
                <a:gd name="T12" fmla="*/ 58 w 1364"/>
                <a:gd name="T13" fmla="*/ 425 h 841"/>
                <a:gd name="T14" fmla="*/ 77 w 1364"/>
                <a:gd name="T15" fmla="*/ 521 h 841"/>
                <a:gd name="T16" fmla="*/ 125 w 1364"/>
                <a:gd name="T17" fmla="*/ 609 h 841"/>
                <a:gd name="T18" fmla="*/ 184 w 1364"/>
                <a:gd name="T19" fmla="*/ 666 h 841"/>
                <a:gd name="T20" fmla="*/ 251 w 1364"/>
                <a:gd name="T21" fmla="*/ 715 h 841"/>
                <a:gd name="T22" fmla="*/ 309 w 1364"/>
                <a:gd name="T23" fmla="*/ 773 h 841"/>
                <a:gd name="T24" fmla="*/ 406 w 1364"/>
                <a:gd name="T25" fmla="*/ 811 h 841"/>
                <a:gd name="T26" fmla="*/ 532 w 1364"/>
                <a:gd name="T27" fmla="*/ 821 h 841"/>
                <a:gd name="T28" fmla="*/ 658 w 1364"/>
                <a:gd name="T29" fmla="*/ 830 h 841"/>
                <a:gd name="T30" fmla="*/ 783 w 1364"/>
                <a:gd name="T31" fmla="*/ 841 h 841"/>
                <a:gd name="T32" fmla="*/ 890 w 1364"/>
                <a:gd name="T33" fmla="*/ 821 h 841"/>
                <a:gd name="T34" fmla="*/ 987 w 1364"/>
                <a:gd name="T35" fmla="*/ 792 h 841"/>
                <a:gd name="T36" fmla="*/ 1073 w 1364"/>
                <a:gd name="T37" fmla="*/ 754 h 841"/>
                <a:gd name="T38" fmla="*/ 1169 w 1364"/>
                <a:gd name="T39" fmla="*/ 715 h 841"/>
                <a:gd name="T40" fmla="*/ 1228 w 1364"/>
                <a:gd name="T41" fmla="*/ 666 h 841"/>
                <a:gd name="T42" fmla="*/ 1266 w 1364"/>
                <a:gd name="T43" fmla="*/ 609 h 841"/>
                <a:gd name="T44" fmla="*/ 1305 w 1364"/>
                <a:gd name="T45" fmla="*/ 551 h 841"/>
                <a:gd name="T46" fmla="*/ 1344 w 1364"/>
                <a:gd name="T47" fmla="*/ 492 h 841"/>
                <a:gd name="T48" fmla="*/ 1325 w 1364"/>
                <a:gd name="T49" fmla="*/ 444 h 841"/>
                <a:gd name="T50" fmla="*/ 1256 w 1364"/>
                <a:gd name="T51" fmla="*/ 395 h 841"/>
                <a:gd name="T52" fmla="*/ 1199 w 1364"/>
                <a:gd name="T53" fmla="*/ 347 h 841"/>
                <a:gd name="T54" fmla="*/ 1131 w 1364"/>
                <a:gd name="T55" fmla="*/ 299 h 841"/>
                <a:gd name="T56" fmla="*/ 1044 w 1364"/>
                <a:gd name="T57" fmla="*/ 270 h 841"/>
                <a:gd name="T58" fmla="*/ 948 w 1364"/>
                <a:gd name="T59" fmla="*/ 241 h 841"/>
                <a:gd name="T60" fmla="*/ 851 w 1364"/>
                <a:gd name="T61" fmla="*/ 222 h 841"/>
                <a:gd name="T62" fmla="*/ 754 w 1364"/>
                <a:gd name="T63" fmla="*/ 202 h 841"/>
                <a:gd name="T64" fmla="*/ 647 w 1364"/>
                <a:gd name="T65" fmla="*/ 163 h 841"/>
                <a:gd name="T66" fmla="*/ 513 w 1364"/>
                <a:gd name="T67" fmla="*/ 115 h 841"/>
                <a:gd name="T68" fmla="*/ 387 w 1364"/>
                <a:gd name="T69" fmla="*/ 77 h 841"/>
                <a:gd name="T70" fmla="*/ 261 w 1364"/>
                <a:gd name="T71" fmla="*/ 29 h 84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364"/>
                <a:gd name="T109" fmla="*/ 0 h 841"/>
                <a:gd name="T110" fmla="*/ 1364 w 1364"/>
                <a:gd name="T111" fmla="*/ 841 h 841"/>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364" h="841">
                  <a:moveTo>
                    <a:pt x="203" y="0"/>
                  </a:moveTo>
                  <a:lnTo>
                    <a:pt x="174" y="18"/>
                  </a:lnTo>
                  <a:lnTo>
                    <a:pt x="155" y="48"/>
                  </a:lnTo>
                  <a:lnTo>
                    <a:pt x="125" y="67"/>
                  </a:lnTo>
                  <a:lnTo>
                    <a:pt x="97" y="87"/>
                  </a:lnTo>
                  <a:lnTo>
                    <a:pt x="77" y="106"/>
                  </a:lnTo>
                  <a:lnTo>
                    <a:pt x="49" y="126"/>
                  </a:lnTo>
                  <a:lnTo>
                    <a:pt x="29" y="144"/>
                  </a:lnTo>
                  <a:lnTo>
                    <a:pt x="0" y="174"/>
                  </a:lnTo>
                  <a:lnTo>
                    <a:pt x="10" y="222"/>
                  </a:lnTo>
                  <a:lnTo>
                    <a:pt x="29" y="270"/>
                  </a:lnTo>
                  <a:lnTo>
                    <a:pt x="39" y="319"/>
                  </a:lnTo>
                  <a:lnTo>
                    <a:pt x="49" y="377"/>
                  </a:lnTo>
                  <a:lnTo>
                    <a:pt x="58" y="425"/>
                  </a:lnTo>
                  <a:lnTo>
                    <a:pt x="68" y="473"/>
                  </a:lnTo>
                  <a:lnTo>
                    <a:pt x="77" y="521"/>
                  </a:lnTo>
                  <a:lnTo>
                    <a:pt x="88" y="579"/>
                  </a:lnTo>
                  <a:lnTo>
                    <a:pt x="125" y="609"/>
                  </a:lnTo>
                  <a:lnTo>
                    <a:pt x="155" y="637"/>
                  </a:lnTo>
                  <a:lnTo>
                    <a:pt x="184" y="666"/>
                  </a:lnTo>
                  <a:lnTo>
                    <a:pt x="213" y="696"/>
                  </a:lnTo>
                  <a:lnTo>
                    <a:pt x="251" y="715"/>
                  </a:lnTo>
                  <a:lnTo>
                    <a:pt x="281" y="744"/>
                  </a:lnTo>
                  <a:lnTo>
                    <a:pt x="309" y="773"/>
                  </a:lnTo>
                  <a:lnTo>
                    <a:pt x="339" y="802"/>
                  </a:lnTo>
                  <a:lnTo>
                    <a:pt x="406" y="811"/>
                  </a:lnTo>
                  <a:lnTo>
                    <a:pt x="465" y="811"/>
                  </a:lnTo>
                  <a:lnTo>
                    <a:pt x="532" y="821"/>
                  </a:lnTo>
                  <a:lnTo>
                    <a:pt x="590" y="821"/>
                  </a:lnTo>
                  <a:lnTo>
                    <a:pt x="658" y="830"/>
                  </a:lnTo>
                  <a:lnTo>
                    <a:pt x="716" y="830"/>
                  </a:lnTo>
                  <a:lnTo>
                    <a:pt x="783" y="841"/>
                  </a:lnTo>
                  <a:lnTo>
                    <a:pt x="842" y="841"/>
                  </a:lnTo>
                  <a:lnTo>
                    <a:pt x="890" y="821"/>
                  </a:lnTo>
                  <a:lnTo>
                    <a:pt x="938" y="811"/>
                  </a:lnTo>
                  <a:lnTo>
                    <a:pt x="987" y="792"/>
                  </a:lnTo>
                  <a:lnTo>
                    <a:pt x="1024" y="773"/>
                  </a:lnTo>
                  <a:lnTo>
                    <a:pt x="1073" y="754"/>
                  </a:lnTo>
                  <a:lnTo>
                    <a:pt x="1121" y="734"/>
                  </a:lnTo>
                  <a:lnTo>
                    <a:pt x="1169" y="715"/>
                  </a:lnTo>
                  <a:lnTo>
                    <a:pt x="1208" y="696"/>
                  </a:lnTo>
                  <a:lnTo>
                    <a:pt x="1228" y="666"/>
                  </a:lnTo>
                  <a:lnTo>
                    <a:pt x="1247" y="637"/>
                  </a:lnTo>
                  <a:lnTo>
                    <a:pt x="1266" y="609"/>
                  </a:lnTo>
                  <a:lnTo>
                    <a:pt x="1286" y="579"/>
                  </a:lnTo>
                  <a:lnTo>
                    <a:pt x="1305" y="551"/>
                  </a:lnTo>
                  <a:lnTo>
                    <a:pt x="1325" y="521"/>
                  </a:lnTo>
                  <a:lnTo>
                    <a:pt x="1344" y="492"/>
                  </a:lnTo>
                  <a:lnTo>
                    <a:pt x="1364" y="464"/>
                  </a:lnTo>
                  <a:lnTo>
                    <a:pt x="1325" y="444"/>
                  </a:lnTo>
                  <a:lnTo>
                    <a:pt x="1295" y="425"/>
                  </a:lnTo>
                  <a:lnTo>
                    <a:pt x="1256" y="395"/>
                  </a:lnTo>
                  <a:lnTo>
                    <a:pt x="1228" y="377"/>
                  </a:lnTo>
                  <a:lnTo>
                    <a:pt x="1199" y="347"/>
                  </a:lnTo>
                  <a:lnTo>
                    <a:pt x="1160" y="328"/>
                  </a:lnTo>
                  <a:lnTo>
                    <a:pt x="1131" y="299"/>
                  </a:lnTo>
                  <a:lnTo>
                    <a:pt x="1093" y="280"/>
                  </a:lnTo>
                  <a:lnTo>
                    <a:pt x="1044" y="270"/>
                  </a:lnTo>
                  <a:lnTo>
                    <a:pt x="996" y="260"/>
                  </a:lnTo>
                  <a:lnTo>
                    <a:pt x="948" y="241"/>
                  </a:lnTo>
                  <a:lnTo>
                    <a:pt x="899" y="232"/>
                  </a:lnTo>
                  <a:lnTo>
                    <a:pt x="851" y="222"/>
                  </a:lnTo>
                  <a:lnTo>
                    <a:pt x="803" y="212"/>
                  </a:lnTo>
                  <a:lnTo>
                    <a:pt x="754" y="202"/>
                  </a:lnTo>
                  <a:lnTo>
                    <a:pt x="706" y="193"/>
                  </a:lnTo>
                  <a:lnTo>
                    <a:pt x="647" y="163"/>
                  </a:lnTo>
                  <a:lnTo>
                    <a:pt x="580" y="144"/>
                  </a:lnTo>
                  <a:lnTo>
                    <a:pt x="513" y="115"/>
                  </a:lnTo>
                  <a:lnTo>
                    <a:pt x="454" y="96"/>
                  </a:lnTo>
                  <a:lnTo>
                    <a:pt x="387" y="77"/>
                  </a:lnTo>
                  <a:lnTo>
                    <a:pt x="329" y="48"/>
                  </a:lnTo>
                  <a:lnTo>
                    <a:pt x="261" y="29"/>
                  </a:lnTo>
                  <a:lnTo>
                    <a:pt x="203" y="0"/>
                  </a:lnTo>
                  <a:close/>
                </a:path>
              </a:pathLst>
            </a:custGeom>
            <a:solidFill>
              <a:srgbClr val="F0AE6B"/>
            </a:solidFill>
            <a:ln w="9525">
              <a:noFill/>
              <a:round/>
              <a:headEnd/>
              <a:tailEnd/>
            </a:ln>
          </p:spPr>
          <p:txBody>
            <a:bodyPr>
              <a:prstTxWarp prst="textNoShape">
                <a:avLst/>
              </a:prstTxWarp>
            </a:bodyPr>
            <a:lstStyle/>
            <a:p>
              <a:endParaRPr lang="en-US"/>
            </a:p>
          </p:txBody>
        </p:sp>
        <p:sp>
          <p:nvSpPr>
            <p:cNvPr id="63606" name="Freeform 440"/>
            <p:cNvSpPr>
              <a:spLocks/>
            </p:cNvSpPr>
            <p:nvPr/>
          </p:nvSpPr>
          <p:spPr bwMode="auto">
            <a:xfrm>
              <a:off x="834" y="3252"/>
              <a:ext cx="134" cy="82"/>
            </a:xfrm>
            <a:custGeom>
              <a:avLst/>
              <a:gdLst>
                <a:gd name="T0" fmla="*/ 136 w 1074"/>
                <a:gd name="T1" fmla="*/ 20 h 658"/>
                <a:gd name="T2" fmla="*/ 97 w 1074"/>
                <a:gd name="T3" fmla="*/ 48 h 658"/>
                <a:gd name="T4" fmla="*/ 59 w 1074"/>
                <a:gd name="T5" fmla="*/ 78 h 658"/>
                <a:gd name="T6" fmla="*/ 20 w 1074"/>
                <a:gd name="T7" fmla="*/ 117 h 658"/>
                <a:gd name="T8" fmla="*/ 11 w 1074"/>
                <a:gd name="T9" fmla="*/ 174 h 658"/>
                <a:gd name="T10" fmla="*/ 30 w 1074"/>
                <a:gd name="T11" fmla="*/ 252 h 658"/>
                <a:gd name="T12" fmla="*/ 49 w 1074"/>
                <a:gd name="T13" fmla="*/ 329 h 658"/>
                <a:gd name="T14" fmla="*/ 69 w 1074"/>
                <a:gd name="T15" fmla="*/ 416 h 658"/>
                <a:gd name="T16" fmla="*/ 97 w 1074"/>
                <a:gd name="T17" fmla="*/ 474 h 658"/>
                <a:gd name="T18" fmla="*/ 145 w 1074"/>
                <a:gd name="T19" fmla="*/ 522 h 658"/>
                <a:gd name="T20" fmla="*/ 195 w 1074"/>
                <a:gd name="T21" fmla="*/ 561 h 658"/>
                <a:gd name="T22" fmla="*/ 243 w 1074"/>
                <a:gd name="T23" fmla="*/ 609 h 658"/>
                <a:gd name="T24" fmla="*/ 320 w 1074"/>
                <a:gd name="T25" fmla="*/ 639 h 658"/>
                <a:gd name="T26" fmla="*/ 416 w 1074"/>
                <a:gd name="T27" fmla="*/ 639 h 658"/>
                <a:gd name="T28" fmla="*/ 513 w 1074"/>
                <a:gd name="T29" fmla="*/ 648 h 658"/>
                <a:gd name="T30" fmla="*/ 619 w 1074"/>
                <a:gd name="T31" fmla="*/ 658 h 658"/>
                <a:gd name="T32" fmla="*/ 706 w 1074"/>
                <a:gd name="T33" fmla="*/ 648 h 658"/>
                <a:gd name="T34" fmla="*/ 774 w 1074"/>
                <a:gd name="T35" fmla="*/ 619 h 658"/>
                <a:gd name="T36" fmla="*/ 842 w 1074"/>
                <a:gd name="T37" fmla="*/ 590 h 658"/>
                <a:gd name="T38" fmla="*/ 919 w 1074"/>
                <a:gd name="T39" fmla="*/ 561 h 658"/>
                <a:gd name="T40" fmla="*/ 968 w 1074"/>
                <a:gd name="T41" fmla="*/ 522 h 658"/>
                <a:gd name="T42" fmla="*/ 996 w 1074"/>
                <a:gd name="T43" fmla="*/ 474 h 658"/>
                <a:gd name="T44" fmla="*/ 1025 w 1074"/>
                <a:gd name="T45" fmla="*/ 436 h 658"/>
                <a:gd name="T46" fmla="*/ 1055 w 1074"/>
                <a:gd name="T47" fmla="*/ 388 h 658"/>
                <a:gd name="T48" fmla="*/ 1044 w 1074"/>
                <a:gd name="T49" fmla="*/ 349 h 658"/>
                <a:gd name="T50" fmla="*/ 996 w 1074"/>
                <a:gd name="T51" fmla="*/ 310 h 658"/>
                <a:gd name="T52" fmla="*/ 938 w 1074"/>
                <a:gd name="T53" fmla="*/ 271 h 658"/>
                <a:gd name="T54" fmla="*/ 890 w 1074"/>
                <a:gd name="T55" fmla="*/ 232 h 658"/>
                <a:gd name="T56" fmla="*/ 823 w 1074"/>
                <a:gd name="T57" fmla="*/ 213 h 658"/>
                <a:gd name="T58" fmla="*/ 745 w 1074"/>
                <a:gd name="T59" fmla="*/ 193 h 658"/>
                <a:gd name="T60" fmla="*/ 667 w 1074"/>
                <a:gd name="T61" fmla="*/ 174 h 658"/>
                <a:gd name="T62" fmla="*/ 591 w 1074"/>
                <a:gd name="T63" fmla="*/ 155 h 658"/>
                <a:gd name="T64" fmla="*/ 503 w 1074"/>
                <a:gd name="T65" fmla="*/ 126 h 658"/>
                <a:gd name="T66" fmla="*/ 407 w 1074"/>
                <a:gd name="T67" fmla="*/ 87 h 658"/>
                <a:gd name="T68" fmla="*/ 310 w 1074"/>
                <a:gd name="T69" fmla="*/ 59 h 658"/>
                <a:gd name="T70" fmla="*/ 214 w 1074"/>
                <a:gd name="T71" fmla="*/ 20 h 65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074"/>
                <a:gd name="T109" fmla="*/ 0 h 658"/>
                <a:gd name="T110" fmla="*/ 1074 w 1074"/>
                <a:gd name="T111" fmla="*/ 658 h 65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074" h="658">
                  <a:moveTo>
                    <a:pt x="156" y="0"/>
                  </a:moveTo>
                  <a:lnTo>
                    <a:pt x="136" y="20"/>
                  </a:lnTo>
                  <a:lnTo>
                    <a:pt x="117" y="29"/>
                  </a:lnTo>
                  <a:lnTo>
                    <a:pt x="97" y="48"/>
                  </a:lnTo>
                  <a:lnTo>
                    <a:pt x="78" y="68"/>
                  </a:lnTo>
                  <a:lnTo>
                    <a:pt x="59" y="78"/>
                  </a:lnTo>
                  <a:lnTo>
                    <a:pt x="39" y="97"/>
                  </a:lnTo>
                  <a:lnTo>
                    <a:pt x="20" y="117"/>
                  </a:lnTo>
                  <a:lnTo>
                    <a:pt x="0" y="136"/>
                  </a:lnTo>
                  <a:lnTo>
                    <a:pt x="11" y="174"/>
                  </a:lnTo>
                  <a:lnTo>
                    <a:pt x="20" y="213"/>
                  </a:lnTo>
                  <a:lnTo>
                    <a:pt x="30" y="252"/>
                  </a:lnTo>
                  <a:lnTo>
                    <a:pt x="39" y="290"/>
                  </a:lnTo>
                  <a:lnTo>
                    <a:pt x="49" y="329"/>
                  </a:lnTo>
                  <a:lnTo>
                    <a:pt x="59" y="368"/>
                  </a:lnTo>
                  <a:lnTo>
                    <a:pt x="69" y="416"/>
                  </a:lnTo>
                  <a:lnTo>
                    <a:pt x="78" y="455"/>
                  </a:lnTo>
                  <a:lnTo>
                    <a:pt x="97" y="474"/>
                  </a:lnTo>
                  <a:lnTo>
                    <a:pt x="126" y="494"/>
                  </a:lnTo>
                  <a:lnTo>
                    <a:pt x="145" y="522"/>
                  </a:lnTo>
                  <a:lnTo>
                    <a:pt x="175" y="542"/>
                  </a:lnTo>
                  <a:lnTo>
                    <a:pt x="195" y="561"/>
                  </a:lnTo>
                  <a:lnTo>
                    <a:pt x="223" y="590"/>
                  </a:lnTo>
                  <a:lnTo>
                    <a:pt x="243" y="609"/>
                  </a:lnTo>
                  <a:lnTo>
                    <a:pt x="271" y="629"/>
                  </a:lnTo>
                  <a:lnTo>
                    <a:pt x="320" y="639"/>
                  </a:lnTo>
                  <a:lnTo>
                    <a:pt x="368" y="639"/>
                  </a:lnTo>
                  <a:lnTo>
                    <a:pt x="416" y="639"/>
                  </a:lnTo>
                  <a:lnTo>
                    <a:pt x="465" y="648"/>
                  </a:lnTo>
                  <a:lnTo>
                    <a:pt x="513" y="648"/>
                  </a:lnTo>
                  <a:lnTo>
                    <a:pt x="571" y="658"/>
                  </a:lnTo>
                  <a:lnTo>
                    <a:pt x="619" y="658"/>
                  </a:lnTo>
                  <a:lnTo>
                    <a:pt x="667" y="658"/>
                  </a:lnTo>
                  <a:lnTo>
                    <a:pt x="706" y="648"/>
                  </a:lnTo>
                  <a:lnTo>
                    <a:pt x="736" y="629"/>
                  </a:lnTo>
                  <a:lnTo>
                    <a:pt x="774" y="619"/>
                  </a:lnTo>
                  <a:lnTo>
                    <a:pt x="813" y="600"/>
                  </a:lnTo>
                  <a:lnTo>
                    <a:pt x="842" y="590"/>
                  </a:lnTo>
                  <a:lnTo>
                    <a:pt x="880" y="570"/>
                  </a:lnTo>
                  <a:lnTo>
                    <a:pt x="919" y="561"/>
                  </a:lnTo>
                  <a:lnTo>
                    <a:pt x="958" y="542"/>
                  </a:lnTo>
                  <a:lnTo>
                    <a:pt x="968" y="522"/>
                  </a:lnTo>
                  <a:lnTo>
                    <a:pt x="987" y="503"/>
                  </a:lnTo>
                  <a:lnTo>
                    <a:pt x="996" y="474"/>
                  </a:lnTo>
                  <a:lnTo>
                    <a:pt x="1016" y="455"/>
                  </a:lnTo>
                  <a:lnTo>
                    <a:pt x="1025" y="436"/>
                  </a:lnTo>
                  <a:lnTo>
                    <a:pt x="1044" y="406"/>
                  </a:lnTo>
                  <a:lnTo>
                    <a:pt x="1055" y="388"/>
                  </a:lnTo>
                  <a:lnTo>
                    <a:pt x="1074" y="368"/>
                  </a:lnTo>
                  <a:lnTo>
                    <a:pt x="1044" y="349"/>
                  </a:lnTo>
                  <a:lnTo>
                    <a:pt x="1016" y="329"/>
                  </a:lnTo>
                  <a:lnTo>
                    <a:pt x="996" y="310"/>
                  </a:lnTo>
                  <a:lnTo>
                    <a:pt x="968" y="290"/>
                  </a:lnTo>
                  <a:lnTo>
                    <a:pt x="938" y="271"/>
                  </a:lnTo>
                  <a:lnTo>
                    <a:pt x="910" y="252"/>
                  </a:lnTo>
                  <a:lnTo>
                    <a:pt x="890" y="232"/>
                  </a:lnTo>
                  <a:lnTo>
                    <a:pt x="862" y="213"/>
                  </a:lnTo>
                  <a:lnTo>
                    <a:pt x="823" y="213"/>
                  </a:lnTo>
                  <a:lnTo>
                    <a:pt x="784" y="204"/>
                  </a:lnTo>
                  <a:lnTo>
                    <a:pt x="745" y="193"/>
                  </a:lnTo>
                  <a:lnTo>
                    <a:pt x="706" y="184"/>
                  </a:lnTo>
                  <a:lnTo>
                    <a:pt x="667" y="174"/>
                  </a:lnTo>
                  <a:lnTo>
                    <a:pt x="629" y="165"/>
                  </a:lnTo>
                  <a:lnTo>
                    <a:pt x="591" y="155"/>
                  </a:lnTo>
                  <a:lnTo>
                    <a:pt x="561" y="145"/>
                  </a:lnTo>
                  <a:lnTo>
                    <a:pt x="503" y="126"/>
                  </a:lnTo>
                  <a:lnTo>
                    <a:pt x="455" y="107"/>
                  </a:lnTo>
                  <a:lnTo>
                    <a:pt x="407" y="87"/>
                  </a:lnTo>
                  <a:lnTo>
                    <a:pt x="359" y="78"/>
                  </a:lnTo>
                  <a:lnTo>
                    <a:pt x="310" y="59"/>
                  </a:lnTo>
                  <a:lnTo>
                    <a:pt x="262" y="39"/>
                  </a:lnTo>
                  <a:lnTo>
                    <a:pt x="214" y="20"/>
                  </a:lnTo>
                  <a:lnTo>
                    <a:pt x="156" y="0"/>
                  </a:lnTo>
                  <a:close/>
                </a:path>
              </a:pathLst>
            </a:custGeom>
            <a:solidFill>
              <a:srgbClr val="F0AE6B"/>
            </a:solidFill>
            <a:ln w="9525">
              <a:noFill/>
              <a:round/>
              <a:headEnd/>
              <a:tailEnd/>
            </a:ln>
          </p:spPr>
          <p:txBody>
            <a:bodyPr>
              <a:prstTxWarp prst="textNoShape">
                <a:avLst/>
              </a:prstTxWarp>
            </a:bodyPr>
            <a:lstStyle/>
            <a:p>
              <a:endParaRPr lang="en-US"/>
            </a:p>
          </p:txBody>
        </p:sp>
        <p:sp>
          <p:nvSpPr>
            <p:cNvPr id="63607" name="Freeform 441"/>
            <p:cNvSpPr>
              <a:spLocks/>
            </p:cNvSpPr>
            <p:nvPr/>
          </p:nvSpPr>
          <p:spPr bwMode="auto">
            <a:xfrm>
              <a:off x="850" y="3266"/>
              <a:ext cx="97" cy="59"/>
            </a:xfrm>
            <a:custGeom>
              <a:avLst/>
              <a:gdLst>
                <a:gd name="T0" fmla="*/ 107 w 784"/>
                <a:gd name="T1" fmla="*/ 9 h 473"/>
                <a:gd name="T2" fmla="*/ 78 w 784"/>
                <a:gd name="T3" fmla="*/ 28 h 473"/>
                <a:gd name="T4" fmla="*/ 49 w 784"/>
                <a:gd name="T5" fmla="*/ 57 h 473"/>
                <a:gd name="T6" fmla="*/ 19 w 784"/>
                <a:gd name="T7" fmla="*/ 76 h 473"/>
                <a:gd name="T8" fmla="*/ 10 w 784"/>
                <a:gd name="T9" fmla="*/ 126 h 473"/>
                <a:gd name="T10" fmla="*/ 19 w 784"/>
                <a:gd name="T11" fmla="*/ 183 h 473"/>
                <a:gd name="T12" fmla="*/ 39 w 784"/>
                <a:gd name="T13" fmla="*/ 241 h 473"/>
                <a:gd name="T14" fmla="*/ 49 w 784"/>
                <a:gd name="T15" fmla="*/ 299 h 473"/>
                <a:gd name="T16" fmla="*/ 69 w 784"/>
                <a:gd name="T17" fmla="*/ 338 h 473"/>
                <a:gd name="T18" fmla="*/ 107 w 784"/>
                <a:gd name="T19" fmla="*/ 377 h 473"/>
                <a:gd name="T20" fmla="*/ 145 w 784"/>
                <a:gd name="T21" fmla="*/ 405 h 473"/>
                <a:gd name="T22" fmla="*/ 175 w 784"/>
                <a:gd name="T23" fmla="*/ 434 h 473"/>
                <a:gd name="T24" fmla="*/ 233 w 784"/>
                <a:gd name="T25" fmla="*/ 453 h 473"/>
                <a:gd name="T26" fmla="*/ 300 w 784"/>
                <a:gd name="T27" fmla="*/ 464 h 473"/>
                <a:gd name="T28" fmla="*/ 377 w 784"/>
                <a:gd name="T29" fmla="*/ 473 h 473"/>
                <a:gd name="T30" fmla="*/ 445 w 784"/>
                <a:gd name="T31" fmla="*/ 473 h 473"/>
                <a:gd name="T32" fmla="*/ 513 w 784"/>
                <a:gd name="T33" fmla="*/ 464 h 473"/>
                <a:gd name="T34" fmla="*/ 561 w 784"/>
                <a:gd name="T35" fmla="*/ 444 h 473"/>
                <a:gd name="T36" fmla="*/ 619 w 784"/>
                <a:gd name="T37" fmla="*/ 425 h 473"/>
                <a:gd name="T38" fmla="*/ 667 w 784"/>
                <a:gd name="T39" fmla="*/ 405 h 473"/>
                <a:gd name="T40" fmla="*/ 706 w 784"/>
                <a:gd name="T41" fmla="*/ 377 h 473"/>
                <a:gd name="T42" fmla="*/ 725 w 784"/>
                <a:gd name="T43" fmla="*/ 347 h 473"/>
                <a:gd name="T44" fmla="*/ 745 w 784"/>
                <a:gd name="T45" fmla="*/ 308 h 473"/>
                <a:gd name="T46" fmla="*/ 773 w 784"/>
                <a:gd name="T47" fmla="*/ 280 h 473"/>
                <a:gd name="T48" fmla="*/ 764 w 784"/>
                <a:gd name="T49" fmla="*/ 251 h 473"/>
                <a:gd name="T50" fmla="*/ 725 w 784"/>
                <a:gd name="T51" fmla="*/ 221 h 473"/>
                <a:gd name="T52" fmla="*/ 687 w 784"/>
                <a:gd name="T53" fmla="*/ 193 h 473"/>
                <a:gd name="T54" fmla="*/ 648 w 784"/>
                <a:gd name="T55" fmla="*/ 163 h 473"/>
                <a:gd name="T56" fmla="*/ 600 w 784"/>
                <a:gd name="T57" fmla="*/ 145 h 473"/>
                <a:gd name="T58" fmla="*/ 541 w 784"/>
                <a:gd name="T59" fmla="*/ 135 h 473"/>
                <a:gd name="T60" fmla="*/ 484 w 784"/>
                <a:gd name="T61" fmla="*/ 126 h 473"/>
                <a:gd name="T62" fmla="*/ 435 w 784"/>
                <a:gd name="T63" fmla="*/ 106 h 473"/>
                <a:gd name="T64" fmla="*/ 368 w 784"/>
                <a:gd name="T65" fmla="*/ 87 h 473"/>
                <a:gd name="T66" fmla="*/ 300 w 784"/>
                <a:gd name="T67" fmla="*/ 67 h 473"/>
                <a:gd name="T68" fmla="*/ 223 w 784"/>
                <a:gd name="T69" fmla="*/ 38 h 473"/>
                <a:gd name="T70" fmla="*/ 155 w 784"/>
                <a:gd name="T71" fmla="*/ 9 h 473"/>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784"/>
                <a:gd name="T109" fmla="*/ 0 h 473"/>
                <a:gd name="T110" fmla="*/ 784 w 784"/>
                <a:gd name="T111" fmla="*/ 473 h 473"/>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784" h="473">
                  <a:moveTo>
                    <a:pt x="117" y="0"/>
                  </a:moveTo>
                  <a:lnTo>
                    <a:pt x="107" y="9"/>
                  </a:lnTo>
                  <a:lnTo>
                    <a:pt x="88" y="19"/>
                  </a:lnTo>
                  <a:lnTo>
                    <a:pt x="78" y="28"/>
                  </a:lnTo>
                  <a:lnTo>
                    <a:pt x="58" y="48"/>
                  </a:lnTo>
                  <a:lnTo>
                    <a:pt x="49" y="57"/>
                  </a:lnTo>
                  <a:lnTo>
                    <a:pt x="30" y="67"/>
                  </a:lnTo>
                  <a:lnTo>
                    <a:pt x="19" y="76"/>
                  </a:lnTo>
                  <a:lnTo>
                    <a:pt x="0" y="96"/>
                  </a:lnTo>
                  <a:lnTo>
                    <a:pt x="10" y="126"/>
                  </a:lnTo>
                  <a:lnTo>
                    <a:pt x="19" y="154"/>
                  </a:lnTo>
                  <a:lnTo>
                    <a:pt x="19" y="183"/>
                  </a:lnTo>
                  <a:lnTo>
                    <a:pt x="30" y="212"/>
                  </a:lnTo>
                  <a:lnTo>
                    <a:pt x="39" y="241"/>
                  </a:lnTo>
                  <a:lnTo>
                    <a:pt x="39" y="271"/>
                  </a:lnTo>
                  <a:lnTo>
                    <a:pt x="49" y="299"/>
                  </a:lnTo>
                  <a:lnTo>
                    <a:pt x="58" y="328"/>
                  </a:lnTo>
                  <a:lnTo>
                    <a:pt x="69" y="338"/>
                  </a:lnTo>
                  <a:lnTo>
                    <a:pt x="88" y="357"/>
                  </a:lnTo>
                  <a:lnTo>
                    <a:pt x="107" y="377"/>
                  </a:lnTo>
                  <a:lnTo>
                    <a:pt x="126" y="386"/>
                  </a:lnTo>
                  <a:lnTo>
                    <a:pt x="145" y="405"/>
                  </a:lnTo>
                  <a:lnTo>
                    <a:pt x="164" y="425"/>
                  </a:lnTo>
                  <a:lnTo>
                    <a:pt x="175" y="434"/>
                  </a:lnTo>
                  <a:lnTo>
                    <a:pt x="194" y="453"/>
                  </a:lnTo>
                  <a:lnTo>
                    <a:pt x="233" y="453"/>
                  </a:lnTo>
                  <a:lnTo>
                    <a:pt x="271" y="464"/>
                  </a:lnTo>
                  <a:lnTo>
                    <a:pt x="300" y="464"/>
                  </a:lnTo>
                  <a:lnTo>
                    <a:pt x="339" y="464"/>
                  </a:lnTo>
                  <a:lnTo>
                    <a:pt x="377" y="473"/>
                  </a:lnTo>
                  <a:lnTo>
                    <a:pt x="416" y="473"/>
                  </a:lnTo>
                  <a:lnTo>
                    <a:pt x="445" y="473"/>
                  </a:lnTo>
                  <a:lnTo>
                    <a:pt x="484" y="473"/>
                  </a:lnTo>
                  <a:lnTo>
                    <a:pt x="513" y="464"/>
                  </a:lnTo>
                  <a:lnTo>
                    <a:pt x="541" y="453"/>
                  </a:lnTo>
                  <a:lnTo>
                    <a:pt x="561" y="444"/>
                  </a:lnTo>
                  <a:lnTo>
                    <a:pt x="591" y="434"/>
                  </a:lnTo>
                  <a:lnTo>
                    <a:pt x="619" y="425"/>
                  </a:lnTo>
                  <a:lnTo>
                    <a:pt x="639" y="416"/>
                  </a:lnTo>
                  <a:lnTo>
                    <a:pt x="667" y="405"/>
                  </a:lnTo>
                  <a:lnTo>
                    <a:pt x="697" y="396"/>
                  </a:lnTo>
                  <a:lnTo>
                    <a:pt x="706" y="377"/>
                  </a:lnTo>
                  <a:lnTo>
                    <a:pt x="716" y="357"/>
                  </a:lnTo>
                  <a:lnTo>
                    <a:pt x="725" y="347"/>
                  </a:lnTo>
                  <a:lnTo>
                    <a:pt x="736" y="328"/>
                  </a:lnTo>
                  <a:lnTo>
                    <a:pt x="745" y="308"/>
                  </a:lnTo>
                  <a:lnTo>
                    <a:pt x="754" y="299"/>
                  </a:lnTo>
                  <a:lnTo>
                    <a:pt x="773" y="280"/>
                  </a:lnTo>
                  <a:lnTo>
                    <a:pt x="784" y="260"/>
                  </a:lnTo>
                  <a:lnTo>
                    <a:pt x="764" y="251"/>
                  </a:lnTo>
                  <a:lnTo>
                    <a:pt x="745" y="232"/>
                  </a:lnTo>
                  <a:lnTo>
                    <a:pt x="725" y="221"/>
                  </a:lnTo>
                  <a:lnTo>
                    <a:pt x="706" y="212"/>
                  </a:lnTo>
                  <a:lnTo>
                    <a:pt x="687" y="193"/>
                  </a:lnTo>
                  <a:lnTo>
                    <a:pt x="667" y="183"/>
                  </a:lnTo>
                  <a:lnTo>
                    <a:pt x="648" y="163"/>
                  </a:lnTo>
                  <a:lnTo>
                    <a:pt x="628" y="154"/>
                  </a:lnTo>
                  <a:lnTo>
                    <a:pt x="600" y="145"/>
                  </a:lnTo>
                  <a:lnTo>
                    <a:pt x="571" y="145"/>
                  </a:lnTo>
                  <a:lnTo>
                    <a:pt x="541" y="135"/>
                  </a:lnTo>
                  <a:lnTo>
                    <a:pt x="513" y="126"/>
                  </a:lnTo>
                  <a:lnTo>
                    <a:pt x="484" y="126"/>
                  </a:lnTo>
                  <a:lnTo>
                    <a:pt x="465" y="115"/>
                  </a:lnTo>
                  <a:lnTo>
                    <a:pt x="435" y="106"/>
                  </a:lnTo>
                  <a:lnTo>
                    <a:pt x="407" y="106"/>
                  </a:lnTo>
                  <a:lnTo>
                    <a:pt x="368" y="87"/>
                  </a:lnTo>
                  <a:lnTo>
                    <a:pt x="329" y="76"/>
                  </a:lnTo>
                  <a:lnTo>
                    <a:pt x="300" y="67"/>
                  </a:lnTo>
                  <a:lnTo>
                    <a:pt x="262" y="48"/>
                  </a:lnTo>
                  <a:lnTo>
                    <a:pt x="223" y="38"/>
                  </a:lnTo>
                  <a:lnTo>
                    <a:pt x="184" y="19"/>
                  </a:lnTo>
                  <a:lnTo>
                    <a:pt x="155" y="9"/>
                  </a:lnTo>
                  <a:lnTo>
                    <a:pt x="117" y="0"/>
                  </a:lnTo>
                  <a:close/>
                </a:path>
              </a:pathLst>
            </a:custGeom>
            <a:solidFill>
              <a:srgbClr val="F0AE6B"/>
            </a:solidFill>
            <a:ln w="9525">
              <a:noFill/>
              <a:round/>
              <a:headEnd/>
              <a:tailEnd/>
            </a:ln>
          </p:spPr>
          <p:txBody>
            <a:bodyPr>
              <a:prstTxWarp prst="textNoShape">
                <a:avLst/>
              </a:prstTxWarp>
            </a:bodyPr>
            <a:lstStyle/>
            <a:p>
              <a:endParaRPr lang="en-US"/>
            </a:p>
          </p:txBody>
        </p:sp>
        <p:sp>
          <p:nvSpPr>
            <p:cNvPr id="63608" name="Freeform 442"/>
            <p:cNvSpPr>
              <a:spLocks/>
            </p:cNvSpPr>
            <p:nvPr/>
          </p:nvSpPr>
          <p:spPr bwMode="auto">
            <a:xfrm>
              <a:off x="865" y="3280"/>
              <a:ext cx="61" cy="37"/>
            </a:xfrm>
            <a:custGeom>
              <a:avLst/>
              <a:gdLst>
                <a:gd name="T0" fmla="*/ 77 w 484"/>
                <a:gd name="T1" fmla="*/ 0 h 299"/>
                <a:gd name="T2" fmla="*/ 0 w 484"/>
                <a:gd name="T3" fmla="*/ 57 h 299"/>
                <a:gd name="T4" fmla="*/ 38 w 484"/>
                <a:gd name="T5" fmla="*/ 213 h 299"/>
                <a:gd name="T6" fmla="*/ 125 w 484"/>
                <a:gd name="T7" fmla="*/ 290 h 299"/>
                <a:gd name="T8" fmla="*/ 300 w 484"/>
                <a:gd name="T9" fmla="*/ 299 h 299"/>
                <a:gd name="T10" fmla="*/ 435 w 484"/>
                <a:gd name="T11" fmla="*/ 251 h 299"/>
                <a:gd name="T12" fmla="*/ 484 w 484"/>
                <a:gd name="T13" fmla="*/ 165 h 299"/>
                <a:gd name="T14" fmla="*/ 396 w 484"/>
                <a:gd name="T15" fmla="*/ 106 h 299"/>
                <a:gd name="T16" fmla="*/ 251 w 484"/>
                <a:gd name="T17" fmla="*/ 67 h 299"/>
                <a:gd name="T18" fmla="*/ 77 w 484"/>
                <a:gd name="T19" fmla="*/ 0 h 29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84"/>
                <a:gd name="T31" fmla="*/ 0 h 299"/>
                <a:gd name="T32" fmla="*/ 484 w 484"/>
                <a:gd name="T33" fmla="*/ 299 h 29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84" h="299">
                  <a:moveTo>
                    <a:pt x="77" y="0"/>
                  </a:moveTo>
                  <a:lnTo>
                    <a:pt x="0" y="57"/>
                  </a:lnTo>
                  <a:lnTo>
                    <a:pt x="38" y="213"/>
                  </a:lnTo>
                  <a:lnTo>
                    <a:pt x="125" y="290"/>
                  </a:lnTo>
                  <a:lnTo>
                    <a:pt x="300" y="299"/>
                  </a:lnTo>
                  <a:lnTo>
                    <a:pt x="435" y="251"/>
                  </a:lnTo>
                  <a:lnTo>
                    <a:pt x="484" y="165"/>
                  </a:lnTo>
                  <a:lnTo>
                    <a:pt x="396" y="106"/>
                  </a:lnTo>
                  <a:lnTo>
                    <a:pt x="251" y="67"/>
                  </a:lnTo>
                  <a:lnTo>
                    <a:pt x="77" y="0"/>
                  </a:lnTo>
                  <a:close/>
                </a:path>
              </a:pathLst>
            </a:custGeom>
            <a:solidFill>
              <a:srgbClr val="F0AE6B"/>
            </a:solidFill>
            <a:ln w="9525">
              <a:noFill/>
              <a:round/>
              <a:headEnd/>
              <a:tailEnd/>
            </a:ln>
          </p:spPr>
          <p:txBody>
            <a:bodyPr>
              <a:prstTxWarp prst="textNoShape">
                <a:avLst/>
              </a:prstTxWarp>
            </a:bodyPr>
            <a:lstStyle/>
            <a:p>
              <a:endParaRPr lang="en-US"/>
            </a:p>
          </p:txBody>
        </p:sp>
        <p:sp>
          <p:nvSpPr>
            <p:cNvPr id="63609" name="Freeform 443"/>
            <p:cNvSpPr>
              <a:spLocks/>
            </p:cNvSpPr>
            <p:nvPr/>
          </p:nvSpPr>
          <p:spPr bwMode="auto">
            <a:xfrm>
              <a:off x="732" y="3208"/>
              <a:ext cx="43" cy="132"/>
            </a:xfrm>
            <a:custGeom>
              <a:avLst/>
              <a:gdLst>
                <a:gd name="T0" fmla="*/ 107 w 338"/>
                <a:gd name="T1" fmla="*/ 78 h 1054"/>
                <a:gd name="T2" fmla="*/ 0 w 338"/>
                <a:gd name="T3" fmla="*/ 0 h 1054"/>
                <a:gd name="T4" fmla="*/ 9 w 338"/>
                <a:gd name="T5" fmla="*/ 532 h 1054"/>
                <a:gd name="T6" fmla="*/ 193 w 338"/>
                <a:gd name="T7" fmla="*/ 899 h 1054"/>
                <a:gd name="T8" fmla="*/ 338 w 338"/>
                <a:gd name="T9" fmla="*/ 1054 h 1054"/>
                <a:gd name="T10" fmla="*/ 290 w 338"/>
                <a:gd name="T11" fmla="*/ 716 h 1054"/>
                <a:gd name="T12" fmla="*/ 280 w 338"/>
                <a:gd name="T13" fmla="*/ 262 h 1054"/>
                <a:gd name="T14" fmla="*/ 107 w 338"/>
                <a:gd name="T15" fmla="*/ 78 h 1054"/>
                <a:gd name="T16" fmla="*/ 0 60000 65536"/>
                <a:gd name="T17" fmla="*/ 0 60000 65536"/>
                <a:gd name="T18" fmla="*/ 0 60000 65536"/>
                <a:gd name="T19" fmla="*/ 0 60000 65536"/>
                <a:gd name="T20" fmla="*/ 0 60000 65536"/>
                <a:gd name="T21" fmla="*/ 0 60000 65536"/>
                <a:gd name="T22" fmla="*/ 0 60000 65536"/>
                <a:gd name="T23" fmla="*/ 0 60000 65536"/>
                <a:gd name="T24" fmla="*/ 0 w 338"/>
                <a:gd name="T25" fmla="*/ 0 h 1054"/>
                <a:gd name="T26" fmla="*/ 338 w 338"/>
                <a:gd name="T27" fmla="*/ 1054 h 105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38" h="1054">
                  <a:moveTo>
                    <a:pt x="107" y="78"/>
                  </a:moveTo>
                  <a:lnTo>
                    <a:pt x="0" y="0"/>
                  </a:lnTo>
                  <a:lnTo>
                    <a:pt x="9" y="532"/>
                  </a:lnTo>
                  <a:lnTo>
                    <a:pt x="193" y="899"/>
                  </a:lnTo>
                  <a:lnTo>
                    <a:pt x="338" y="1054"/>
                  </a:lnTo>
                  <a:lnTo>
                    <a:pt x="290" y="716"/>
                  </a:lnTo>
                  <a:lnTo>
                    <a:pt x="280" y="262"/>
                  </a:lnTo>
                  <a:lnTo>
                    <a:pt x="107" y="78"/>
                  </a:lnTo>
                  <a:close/>
                </a:path>
              </a:pathLst>
            </a:custGeom>
            <a:solidFill>
              <a:srgbClr val="E07038"/>
            </a:solidFill>
            <a:ln w="9525">
              <a:noFill/>
              <a:round/>
              <a:headEnd/>
              <a:tailEnd/>
            </a:ln>
          </p:spPr>
          <p:txBody>
            <a:bodyPr>
              <a:prstTxWarp prst="textNoShape">
                <a:avLst/>
              </a:prstTxWarp>
            </a:bodyPr>
            <a:lstStyle/>
            <a:p>
              <a:endParaRPr lang="en-US"/>
            </a:p>
          </p:txBody>
        </p:sp>
        <p:sp>
          <p:nvSpPr>
            <p:cNvPr id="63610" name="Freeform 444"/>
            <p:cNvSpPr>
              <a:spLocks/>
            </p:cNvSpPr>
            <p:nvPr/>
          </p:nvSpPr>
          <p:spPr bwMode="auto">
            <a:xfrm>
              <a:off x="735" y="3218"/>
              <a:ext cx="36" cy="112"/>
            </a:xfrm>
            <a:custGeom>
              <a:avLst/>
              <a:gdLst>
                <a:gd name="T0" fmla="*/ 96 w 289"/>
                <a:gd name="T1" fmla="*/ 67 h 899"/>
                <a:gd name="T2" fmla="*/ 87 w 289"/>
                <a:gd name="T3" fmla="*/ 58 h 899"/>
                <a:gd name="T4" fmla="*/ 67 w 289"/>
                <a:gd name="T5" fmla="*/ 48 h 899"/>
                <a:gd name="T6" fmla="*/ 57 w 289"/>
                <a:gd name="T7" fmla="*/ 39 h 899"/>
                <a:gd name="T8" fmla="*/ 48 w 289"/>
                <a:gd name="T9" fmla="*/ 39 h 899"/>
                <a:gd name="T10" fmla="*/ 37 w 289"/>
                <a:gd name="T11" fmla="*/ 28 h 899"/>
                <a:gd name="T12" fmla="*/ 28 w 289"/>
                <a:gd name="T13" fmla="*/ 19 h 899"/>
                <a:gd name="T14" fmla="*/ 9 w 289"/>
                <a:gd name="T15" fmla="*/ 10 h 899"/>
                <a:gd name="T16" fmla="*/ 0 w 289"/>
                <a:gd name="T17" fmla="*/ 0 h 899"/>
                <a:gd name="T18" fmla="*/ 0 w 289"/>
                <a:gd name="T19" fmla="*/ 58 h 899"/>
                <a:gd name="T20" fmla="*/ 9 w 289"/>
                <a:gd name="T21" fmla="*/ 116 h 899"/>
                <a:gd name="T22" fmla="*/ 9 w 289"/>
                <a:gd name="T23" fmla="*/ 164 h 899"/>
                <a:gd name="T24" fmla="*/ 9 w 289"/>
                <a:gd name="T25" fmla="*/ 222 h 899"/>
                <a:gd name="T26" fmla="*/ 9 w 289"/>
                <a:gd name="T27" fmla="*/ 281 h 899"/>
                <a:gd name="T28" fmla="*/ 9 w 289"/>
                <a:gd name="T29" fmla="*/ 338 h 899"/>
                <a:gd name="T30" fmla="*/ 9 w 289"/>
                <a:gd name="T31" fmla="*/ 396 h 899"/>
                <a:gd name="T32" fmla="*/ 9 w 289"/>
                <a:gd name="T33" fmla="*/ 454 h 899"/>
                <a:gd name="T34" fmla="*/ 28 w 289"/>
                <a:gd name="T35" fmla="*/ 493 h 899"/>
                <a:gd name="T36" fmla="*/ 48 w 289"/>
                <a:gd name="T37" fmla="*/ 532 h 899"/>
                <a:gd name="T38" fmla="*/ 67 w 289"/>
                <a:gd name="T39" fmla="*/ 570 h 899"/>
                <a:gd name="T40" fmla="*/ 87 w 289"/>
                <a:gd name="T41" fmla="*/ 608 h 899"/>
                <a:gd name="T42" fmla="*/ 106 w 289"/>
                <a:gd name="T43" fmla="*/ 647 h 899"/>
                <a:gd name="T44" fmla="*/ 125 w 289"/>
                <a:gd name="T45" fmla="*/ 686 h 899"/>
                <a:gd name="T46" fmla="*/ 145 w 289"/>
                <a:gd name="T47" fmla="*/ 725 h 899"/>
                <a:gd name="T48" fmla="*/ 163 w 289"/>
                <a:gd name="T49" fmla="*/ 764 h 899"/>
                <a:gd name="T50" fmla="*/ 183 w 289"/>
                <a:gd name="T51" fmla="*/ 783 h 899"/>
                <a:gd name="T52" fmla="*/ 202 w 289"/>
                <a:gd name="T53" fmla="*/ 803 h 899"/>
                <a:gd name="T54" fmla="*/ 212 w 289"/>
                <a:gd name="T55" fmla="*/ 812 h 899"/>
                <a:gd name="T56" fmla="*/ 232 w 289"/>
                <a:gd name="T57" fmla="*/ 831 h 899"/>
                <a:gd name="T58" fmla="*/ 241 w 289"/>
                <a:gd name="T59" fmla="*/ 851 h 899"/>
                <a:gd name="T60" fmla="*/ 260 w 289"/>
                <a:gd name="T61" fmla="*/ 870 h 899"/>
                <a:gd name="T62" fmla="*/ 280 w 289"/>
                <a:gd name="T63" fmla="*/ 879 h 899"/>
                <a:gd name="T64" fmla="*/ 289 w 289"/>
                <a:gd name="T65" fmla="*/ 899 h 899"/>
                <a:gd name="T66" fmla="*/ 289 w 289"/>
                <a:gd name="T67" fmla="*/ 860 h 899"/>
                <a:gd name="T68" fmla="*/ 280 w 289"/>
                <a:gd name="T69" fmla="*/ 831 h 899"/>
                <a:gd name="T70" fmla="*/ 280 w 289"/>
                <a:gd name="T71" fmla="*/ 792 h 899"/>
                <a:gd name="T72" fmla="*/ 270 w 289"/>
                <a:gd name="T73" fmla="*/ 754 h 899"/>
                <a:gd name="T74" fmla="*/ 270 w 289"/>
                <a:gd name="T75" fmla="*/ 715 h 899"/>
                <a:gd name="T76" fmla="*/ 260 w 289"/>
                <a:gd name="T77" fmla="*/ 686 h 899"/>
                <a:gd name="T78" fmla="*/ 260 w 289"/>
                <a:gd name="T79" fmla="*/ 647 h 899"/>
                <a:gd name="T80" fmla="*/ 251 w 289"/>
                <a:gd name="T81" fmla="*/ 608 h 899"/>
                <a:gd name="T82" fmla="*/ 251 w 289"/>
                <a:gd name="T83" fmla="*/ 560 h 899"/>
                <a:gd name="T84" fmla="*/ 251 w 289"/>
                <a:gd name="T85" fmla="*/ 513 h 899"/>
                <a:gd name="T86" fmla="*/ 251 w 289"/>
                <a:gd name="T87" fmla="*/ 463 h 899"/>
                <a:gd name="T88" fmla="*/ 241 w 289"/>
                <a:gd name="T89" fmla="*/ 415 h 899"/>
                <a:gd name="T90" fmla="*/ 241 w 289"/>
                <a:gd name="T91" fmla="*/ 367 h 899"/>
                <a:gd name="T92" fmla="*/ 241 w 289"/>
                <a:gd name="T93" fmla="*/ 318 h 899"/>
                <a:gd name="T94" fmla="*/ 241 w 289"/>
                <a:gd name="T95" fmla="*/ 270 h 899"/>
                <a:gd name="T96" fmla="*/ 241 w 289"/>
                <a:gd name="T97" fmla="*/ 222 h 899"/>
                <a:gd name="T98" fmla="*/ 221 w 289"/>
                <a:gd name="T99" fmla="*/ 203 h 899"/>
                <a:gd name="T100" fmla="*/ 202 w 289"/>
                <a:gd name="T101" fmla="*/ 184 h 899"/>
                <a:gd name="T102" fmla="*/ 183 w 289"/>
                <a:gd name="T103" fmla="*/ 164 h 899"/>
                <a:gd name="T104" fmla="*/ 163 w 289"/>
                <a:gd name="T105" fmla="*/ 145 h 899"/>
                <a:gd name="T106" fmla="*/ 154 w 289"/>
                <a:gd name="T107" fmla="*/ 125 h 899"/>
                <a:gd name="T108" fmla="*/ 135 w 289"/>
                <a:gd name="T109" fmla="*/ 106 h 899"/>
                <a:gd name="T110" fmla="*/ 115 w 289"/>
                <a:gd name="T111" fmla="*/ 87 h 899"/>
                <a:gd name="T112" fmla="*/ 96 w 289"/>
                <a:gd name="T113" fmla="*/ 67 h 899"/>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289"/>
                <a:gd name="T172" fmla="*/ 0 h 899"/>
                <a:gd name="T173" fmla="*/ 289 w 289"/>
                <a:gd name="T174" fmla="*/ 899 h 899"/>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289" h="899">
                  <a:moveTo>
                    <a:pt x="96" y="67"/>
                  </a:moveTo>
                  <a:lnTo>
                    <a:pt x="87" y="58"/>
                  </a:lnTo>
                  <a:lnTo>
                    <a:pt x="67" y="48"/>
                  </a:lnTo>
                  <a:lnTo>
                    <a:pt x="57" y="39"/>
                  </a:lnTo>
                  <a:lnTo>
                    <a:pt x="48" y="39"/>
                  </a:lnTo>
                  <a:lnTo>
                    <a:pt x="37" y="28"/>
                  </a:lnTo>
                  <a:lnTo>
                    <a:pt x="28" y="19"/>
                  </a:lnTo>
                  <a:lnTo>
                    <a:pt x="9" y="10"/>
                  </a:lnTo>
                  <a:lnTo>
                    <a:pt x="0" y="0"/>
                  </a:lnTo>
                  <a:lnTo>
                    <a:pt x="0" y="58"/>
                  </a:lnTo>
                  <a:lnTo>
                    <a:pt x="9" y="116"/>
                  </a:lnTo>
                  <a:lnTo>
                    <a:pt x="9" y="164"/>
                  </a:lnTo>
                  <a:lnTo>
                    <a:pt x="9" y="222"/>
                  </a:lnTo>
                  <a:lnTo>
                    <a:pt x="9" y="281"/>
                  </a:lnTo>
                  <a:lnTo>
                    <a:pt x="9" y="338"/>
                  </a:lnTo>
                  <a:lnTo>
                    <a:pt x="9" y="396"/>
                  </a:lnTo>
                  <a:lnTo>
                    <a:pt x="9" y="454"/>
                  </a:lnTo>
                  <a:lnTo>
                    <a:pt x="28" y="493"/>
                  </a:lnTo>
                  <a:lnTo>
                    <a:pt x="48" y="532"/>
                  </a:lnTo>
                  <a:lnTo>
                    <a:pt x="67" y="570"/>
                  </a:lnTo>
                  <a:lnTo>
                    <a:pt x="87" y="608"/>
                  </a:lnTo>
                  <a:lnTo>
                    <a:pt x="106" y="647"/>
                  </a:lnTo>
                  <a:lnTo>
                    <a:pt x="125" y="686"/>
                  </a:lnTo>
                  <a:lnTo>
                    <a:pt x="145" y="725"/>
                  </a:lnTo>
                  <a:lnTo>
                    <a:pt x="163" y="764"/>
                  </a:lnTo>
                  <a:lnTo>
                    <a:pt x="183" y="783"/>
                  </a:lnTo>
                  <a:lnTo>
                    <a:pt x="202" y="803"/>
                  </a:lnTo>
                  <a:lnTo>
                    <a:pt x="212" y="812"/>
                  </a:lnTo>
                  <a:lnTo>
                    <a:pt x="232" y="831"/>
                  </a:lnTo>
                  <a:lnTo>
                    <a:pt x="241" y="851"/>
                  </a:lnTo>
                  <a:lnTo>
                    <a:pt x="260" y="870"/>
                  </a:lnTo>
                  <a:lnTo>
                    <a:pt x="280" y="879"/>
                  </a:lnTo>
                  <a:lnTo>
                    <a:pt x="289" y="899"/>
                  </a:lnTo>
                  <a:lnTo>
                    <a:pt x="289" y="860"/>
                  </a:lnTo>
                  <a:lnTo>
                    <a:pt x="280" y="831"/>
                  </a:lnTo>
                  <a:lnTo>
                    <a:pt x="280" y="792"/>
                  </a:lnTo>
                  <a:lnTo>
                    <a:pt x="270" y="754"/>
                  </a:lnTo>
                  <a:lnTo>
                    <a:pt x="270" y="715"/>
                  </a:lnTo>
                  <a:lnTo>
                    <a:pt x="260" y="686"/>
                  </a:lnTo>
                  <a:lnTo>
                    <a:pt x="260" y="647"/>
                  </a:lnTo>
                  <a:lnTo>
                    <a:pt x="251" y="608"/>
                  </a:lnTo>
                  <a:lnTo>
                    <a:pt x="251" y="560"/>
                  </a:lnTo>
                  <a:lnTo>
                    <a:pt x="251" y="513"/>
                  </a:lnTo>
                  <a:lnTo>
                    <a:pt x="251" y="463"/>
                  </a:lnTo>
                  <a:lnTo>
                    <a:pt x="241" y="415"/>
                  </a:lnTo>
                  <a:lnTo>
                    <a:pt x="241" y="367"/>
                  </a:lnTo>
                  <a:lnTo>
                    <a:pt x="241" y="318"/>
                  </a:lnTo>
                  <a:lnTo>
                    <a:pt x="241" y="270"/>
                  </a:lnTo>
                  <a:lnTo>
                    <a:pt x="241" y="222"/>
                  </a:lnTo>
                  <a:lnTo>
                    <a:pt x="221" y="203"/>
                  </a:lnTo>
                  <a:lnTo>
                    <a:pt x="202" y="184"/>
                  </a:lnTo>
                  <a:lnTo>
                    <a:pt x="183" y="164"/>
                  </a:lnTo>
                  <a:lnTo>
                    <a:pt x="163" y="145"/>
                  </a:lnTo>
                  <a:lnTo>
                    <a:pt x="154" y="125"/>
                  </a:lnTo>
                  <a:lnTo>
                    <a:pt x="135" y="106"/>
                  </a:lnTo>
                  <a:lnTo>
                    <a:pt x="115" y="87"/>
                  </a:lnTo>
                  <a:lnTo>
                    <a:pt x="96" y="67"/>
                  </a:lnTo>
                  <a:close/>
                </a:path>
              </a:pathLst>
            </a:custGeom>
            <a:solidFill>
              <a:srgbClr val="E07038"/>
            </a:solidFill>
            <a:ln w="9525">
              <a:noFill/>
              <a:round/>
              <a:headEnd/>
              <a:tailEnd/>
            </a:ln>
          </p:spPr>
          <p:txBody>
            <a:bodyPr>
              <a:prstTxWarp prst="textNoShape">
                <a:avLst/>
              </a:prstTxWarp>
            </a:bodyPr>
            <a:lstStyle/>
            <a:p>
              <a:endParaRPr lang="en-US"/>
            </a:p>
          </p:txBody>
        </p:sp>
        <p:sp>
          <p:nvSpPr>
            <p:cNvPr id="63611" name="Freeform 445"/>
            <p:cNvSpPr>
              <a:spLocks/>
            </p:cNvSpPr>
            <p:nvPr/>
          </p:nvSpPr>
          <p:spPr bwMode="auto">
            <a:xfrm>
              <a:off x="738" y="3228"/>
              <a:ext cx="31" cy="93"/>
            </a:xfrm>
            <a:custGeom>
              <a:avLst/>
              <a:gdLst>
                <a:gd name="T0" fmla="*/ 78 w 242"/>
                <a:gd name="T1" fmla="*/ 59 h 744"/>
                <a:gd name="T2" fmla="*/ 68 w 242"/>
                <a:gd name="T3" fmla="*/ 48 h 744"/>
                <a:gd name="T4" fmla="*/ 59 w 242"/>
                <a:gd name="T5" fmla="*/ 48 h 744"/>
                <a:gd name="T6" fmla="*/ 48 w 242"/>
                <a:gd name="T7" fmla="*/ 39 h 744"/>
                <a:gd name="T8" fmla="*/ 39 w 242"/>
                <a:gd name="T9" fmla="*/ 29 h 744"/>
                <a:gd name="T10" fmla="*/ 29 w 242"/>
                <a:gd name="T11" fmla="*/ 20 h 744"/>
                <a:gd name="T12" fmla="*/ 20 w 242"/>
                <a:gd name="T13" fmla="*/ 20 h 744"/>
                <a:gd name="T14" fmla="*/ 9 w 242"/>
                <a:gd name="T15" fmla="*/ 10 h 744"/>
                <a:gd name="T16" fmla="*/ 0 w 242"/>
                <a:gd name="T17" fmla="*/ 0 h 744"/>
                <a:gd name="T18" fmla="*/ 0 w 242"/>
                <a:gd name="T19" fmla="*/ 48 h 744"/>
                <a:gd name="T20" fmla="*/ 0 w 242"/>
                <a:gd name="T21" fmla="*/ 96 h 744"/>
                <a:gd name="T22" fmla="*/ 0 w 242"/>
                <a:gd name="T23" fmla="*/ 145 h 744"/>
                <a:gd name="T24" fmla="*/ 0 w 242"/>
                <a:gd name="T25" fmla="*/ 184 h 744"/>
                <a:gd name="T26" fmla="*/ 0 w 242"/>
                <a:gd name="T27" fmla="*/ 232 h 744"/>
                <a:gd name="T28" fmla="*/ 9 w 242"/>
                <a:gd name="T29" fmla="*/ 280 h 744"/>
                <a:gd name="T30" fmla="*/ 9 w 242"/>
                <a:gd name="T31" fmla="*/ 329 h 744"/>
                <a:gd name="T32" fmla="*/ 9 w 242"/>
                <a:gd name="T33" fmla="*/ 377 h 744"/>
                <a:gd name="T34" fmla="*/ 20 w 242"/>
                <a:gd name="T35" fmla="*/ 406 h 744"/>
                <a:gd name="T36" fmla="*/ 39 w 242"/>
                <a:gd name="T37" fmla="*/ 436 h 744"/>
                <a:gd name="T38" fmla="*/ 59 w 242"/>
                <a:gd name="T39" fmla="*/ 473 h 744"/>
                <a:gd name="T40" fmla="*/ 68 w 242"/>
                <a:gd name="T41" fmla="*/ 503 h 744"/>
                <a:gd name="T42" fmla="*/ 87 w 242"/>
                <a:gd name="T43" fmla="*/ 531 h 744"/>
                <a:gd name="T44" fmla="*/ 107 w 242"/>
                <a:gd name="T45" fmla="*/ 570 h 744"/>
                <a:gd name="T46" fmla="*/ 117 w 242"/>
                <a:gd name="T47" fmla="*/ 599 h 744"/>
                <a:gd name="T48" fmla="*/ 135 w 242"/>
                <a:gd name="T49" fmla="*/ 629 h 744"/>
                <a:gd name="T50" fmla="*/ 145 w 242"/>
                <a:gd name="T51" fmla="*/ 648 h 744"/>
                <a:gd name="T52" fmla="*/ 165 w 242"/>
                <a:gd name="T53" fmla="*/ 657 h 744"/>
                <a:gd name="T54" fmla="*/ 174 w 242"/>
                <a:gd name="T55" fmla="*/ 677 h 744"/>
                <a:gd name="T56" fmla="*/ 184 w 242"/>
                <a:gd name="T57" fmla="*/ 687 h 744"/>
                <a:gd name="T58" fmla="*/ 204 w 242"/>
                <a:gd name="T59" fmla="*/ 706 h 744"/>
                <a:gd name="T60" fmla="*/ 213 w 242"/>
                <a:gd name="T61" fmla="*/ 715 h 744"/>
                <a:gd name="T62" fmla="*/ 223 w 242"/>
                <a:gd name="T63" fmla="*/ 726 h 744"/>
                <a:gd name="T64" fmla="*/ 242 w 242"/>
                <a:gd name="T65" fmla="*/ 744 h 744"/>
                <a:gd name="T66" fmla="*/ 232 w 242"/>
                <a:gd name="T67" fmla="*/ 715 h 744"/>
                <a:gd name="T68" fmla="*/ 232 w 242"/>
                <a:gd name="T69" fmla="*/ 687 h 744"/>
                <a:gd name="T70" fmla="*/ 223 w 242"/>
                <a:gd name="T71" fmla="*/ 657 h 744"/>
                <a:gd name="T72" fmla="*/ 223 w 242"/>
                <a:gd name="T73" fmla="*/ 618 h 744"/>
                <a:gd name="T74" fmla="*/ 213 w 242"/>
                <a:gd name="T75" fmla="*/ 590 h 744"/>
                <a:gd name="T76" fmla="*/ 213 w 242"/>
                <a:gd name="T77" fmla="*/ 561 h 744"/>
                <a:gd name="T78" fmla="*/ 213 w 242"/>
                <a:gd name="T79" fmla="*/ 531 h 744"/>
                <a:gd name="T80" fmla="*/ 204 w 242"/>
                <a:gd name="T81" fmla="*/ 503 h 744"/>
                <a:gd name="T82" fmla="*/ 204 w 242"/>
                <a:gd name="T83" fmla="*/ 464 h 744"/>
                <a:gd name="T84" fmla="*/ 204 w 242"/>
                <a:gd name="T85" fmla="*/ 425 h 744"/>
                <a:gd name="T86" fmla="*/ 204 w 242"/>
                <a:gd name="T87" fmla="*/ 386 h 744"/>
                <a:gd name="T88" fmla="*/ 204 w 242"/>
                <a:gd name="T89" fmla="*/ 348 h 744"/>
                <a:gd name="T90" fmla="*/ 204 w 242"/>
                <a:gd name="T91" fmla="*/ 310 h 744"/>
                <a:gd name="T92" fmla="*/ 193 w 242"/>
                <a:gd name="T93" fmla="*/ 271 h 744"/>
                <a:gd name="T94" fmla="*/ 193 w 242"/>
                <a:gd name="T95" fmla="*/ 222 h 744"/>
                <a:gd name="T96" fmla="*/ 193 w 242"/>
                <a:gd name="T97" fmla="*/ 184 h 744"/>
                <a:gd name="T98" fmla="*/ 184 w 242"/>
                <a:gd name="T99" fmla="*/ 174 h 744"/>
                <a:gd name="T100" fmla="*/ 165 w 242"/>
                <a:gd name="T101" fmla="*/ 155 h 744"/>
                <a:gd name="T102" fmla="*/ 155 w 242"/>
                <a:gd name="T103" fmla="*/ 135 h 744"/>
                <a:gd name="T104" fmla="*/ 135 w 242"/>
                <a:gd name="T105" fmla="*/ 126 h 744"/>
                <a:gd name="T106" fmla="*/ 117 w 242"/>
                <a:gd name="T107" fmla="*/ 107 h 744"/>
                <a:gd name="T108" fmla="*/ 107 w 242"/>
                <a:gd name="T109" fmla="*/ 87 h 744"/>
                <a:gd name="T110" fmla="*/ 87 w 242"/>
                <a:gd name="T111" fmla="*/ 78 h 744"/>
                <a:gd name="T112" fmla="*/ 78 w 242"/>
                <a:gd name="T113" fmla="*/ 59 h 744"/>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242"/>
                <a:gd name="T172" fmla="*/ 0 h 744"/>
                <a:gd name="T173" fmla="*/ 242 w 242"/>
                <a:gd name="T174" fmla="*/ 744 h 744"/>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242" h="744">
                  <a:moveTo>
                    <a:pt x="78" y="59"/>
                  </a:moveTo>
                  <a:lnTo>
                    <a:pt x="68" y="48"/>
                  </a:lnTo>
                  <a:lnTo>
                    <a:pt x="59" y="48"/>
                  </a:lnTo>
                  <a:lnTo>
                    <a:pt x="48" y="39"/>
                  </a:lnTo>
                  <a:lnTo>
                    <a:pt x="39" y="29"/>
                  </a:lnTo>
                  <a:lnTo>
                    <a:pt x="29" y="20"/>
                  </a:lnTo>
                  <a:lnTo>
                    <a:pt x="20" y="20"/>
                  </a:lnTo>
                  <a:lnTo>
                    <a:pt x="9" y="10"/>
                  </a:lnTo>
                  <a:lnTo>
                    <a:pt x="0" y="0"/>
                  </a:lnTo>
                  <a:lnTo>
                    <a:pt x="0" y="48"/>
                  </a:lnTo>
                  <a:lnTo>
                    <a:pt x="0" y="96"/>
                  </a:lnTo>
                  <a:lnTo>
                    <a:pt x="0" y="145"/>
                  </a:lnTo>
                  <a:lnTo>
                    <a:pt x="0" y="184"/>
                  </a:lnTo>
                  <a:lnTo>
                    <a:pt x="0" y="232"/>
                  </a:lnTo>
                  <a:lnTo>
                    <a:pt x="9" y="280"/>
                  </a:lnTo>
                  <a:lnTo>
                    <a:pt x="9" y="329"/>
                  </a:lnTo>
                  <a:lnTo>
                    <a:pt x="9" y="377"/>
                  </a:lnTo>
                  <a:lnTo>
                    <a:pt x="20" y="406"/>
                  </a:lnTo>
                  <a:lnTo>
                    <a:pt x="39" y="436"/>
                  </a:lnTo>
                  <a:lnTo>
                    <a:pt x="59" y="473"/>
                  </a:lnTo>
                  <a:lnTo>
                    <a:pt x="68" y="503"/>
                  </a:lnTo>
                  <a:lnTo>
                    <a:pt x="87" y="531"/>
                  </a:lnTo>
                  <a:lnTo>
                    <a:pt x="107" y="570"/>
                  </a:lnTo>
                  <a:lnTo>
                    <a:pt x="117" y="599"/>
                  </a:lnTo>
                  <a:lnTo>
                    <a:pt x="135" y="629"/>
                  </a:lnTo>
                  <a:lnTo>
                    <a:pt x="145" y="648"/>
                  </a:lnTo>
                  <a:lnTo>
                    <a:pt x="165" y="657"/>
                  </a:lnTo>
                  <a:lnTo>
                    <a:pt x="174" y="677"/>
                  </a:lnTo>
                  <a:lnTo>
                    <a:pt x="184" y="687"/>
                  </a:lnTo>
                  <a:lnTo>
                    <a:pt x="204" y="706"/>
                  </a:lnTo>
                  <a:lnTo>
                    <a:pt x="213" y="715"/>
                  </a:lnTo>
                  <a:lnTo>
                    <a:pt x="223" y="726"/>
                  </a:lnTo>
                  <a:lnTo>
                    <a:pt x="242" y="744"/>
                  </a:lnTo>
                  <a:lnTo>
                    <a:pt x="232" y="715"/>
                  </a:lnTo>
                  <a:lnTo>
                    <a:pt x="232" y="687"/>
                  </a:lnTo>
                  <a:lnTo>
                    <a:pt x="223" y="657"/>
                  </a:lnTo>
                  <a:lnTo>
                    <a:pt x="223" y="618"/>
                  </a:lnTo>
                  <a:lnTo>
                    <a:pt x="213" y="590"/>
                  </a:lnTo>
                  <a:lnTo>
                    <a:pt x="213" y="561"/>
                  </a:lnTo>
                  <a:lnTo>
                    <a:pt x="213" y="531"/>
                  </a:lnTo>
                  <a:lnTo>
                    <a:pt x="204" y="503"/>
                  </a:lnTo>
                  <a:lnTo>
                    <a:pt x="204" y="464"/>
                  </a:lnTo>
                  <a:lnTo>
                    <a:pt x="204" y="425"/>
                  </a:lnTo>
                  <a:lnTo>
                    <a:pt x="204" y="386"/>
                  </a:lnTo>
                  <a:lnTo>
                    <a:pt x="204" y="348"/>
                  </a:lnTo>
                  <a:lnTo>
                    <a:pt x="204" y="310"/>
                  </a:lnTo>
                  <a:lnTo>
                    <a:pt x="193" y="271"/>
                  </a:lnTo>
                  <a:lnTo>
                    <a:pt x="193" y="222"/>
                  </a:lnTo>
                  <a:lnTo>
                    <a:pt x="193" y="184"/>
                  </a:lnTo>
                  <a:lnTo>
                    <a:pt x="184" y="174"/>
                  </a:lnTo>
                  <a:lnTo>
                    <a:pt x="165" y="155"/>
                  </a:lnTo>
                  <a:lnTo>
                    <a:pt x="155" y="135"/>
                  </a:lnTo>
                  <a:lnTo>
                    <a:pt x="135" y="126"/>
                  </a:lnTo>
                  <a:lnTo>
                    <a:pt x="117" y="107"/>
                  </a:lnTo>
                  <a:lnTo>
                    <a:pt x="107" y="87"/>
                  </a:lnTo>
                  <a:lnTo>
                    <a:pt x="87" y="78"/>
                  </a:lnTo>
                  <a:lnTo>
                    <a:pt x="78" y="59"/>
                  </a:lnTo>
                  <a:close/>
                </a:path>
              </a:pathLst>
            </a:custGeom>
            <a:solidFill>
              <a:srgbClr val="F0AE6B"/>
            </a:solidFill>
            <a:ln w="9525">
              <a:noFill/>
              <a:round/>
              <a:headEnd/>
              <a:tailEnd/>
            </a:ln>
          </p:spPr>
          <p:txBody>
            <a:bodyPr>
              <a:prstTxWarp prst="textNoShape">
                <a:avLst/>
              </a:prstTxWarp>
            </a:bodyPr>
            <a:lstStyle/>
            <a:p>
              <a:endParaRPr lang="en-US"/>
            </a:p>
          </p:txBody>
        </p:sp>
        <p:sp>
          <p:nvSpPr>
            <p:cNvPr id="63612" name="Freeform 446"/>
            <p:cNvSpPr>
              <a:spLocks/>
            </p:cNvSpPr>
            <p:nvPr/>
          </p:nvSpPr>
          <p:spPr bwMode="auto">
            <a:xfrm>
              <a:off x="742" y="3237"/>
              <a:ext cx="23" cy="74"/>
            </a:xfrm>
            <a:custGeom>
              <a:avLst/>
              <a:gdLst>
                <a:gd name="T0" fmla="*/ 58 w 184"/>
                <a:gd name="T1" fmla="*/ 48 h 589"/>
                <a:gd name="T2" fmla="*/ 49 w 184"/>
                <a:gd name="T3" fmla="*/ 38 h 589"/>
                <a:gd name="T4" fmla="*/ 39 w 184"/>
                <a:gd name="T5" fmla="*/ 38 h 589"/>
                <a:gd name="T6" fmla="*/ 30 w 184"/>
                <a:gd name="T7" fmla="*/ 29 h 589"/>
                <a:gd name="T8" fmla="*/ 19 w 184"/>
                <a:gd name="T9" fmla="*/ 18 h 589"/>
                <a:gd name="T10" fmla="*/ 10 w 184"/>
                <a:gd name="T11" fmla="*/ 9 h 589"/>
                <a:gd name="T12" fmla="*/ 0 w 184"/>
                <a:gd name="T13" fmla="*/ 9 h 589"/>
                <a:gd name="T14" fmla="*/ 0 w 184"/>
                <a:gd name="T15" fmla="*/ 0 h 589"/>
                <a:gd name="T16" fmla="*/ 0 w 184"/>
                <a:gd name="T17" fmla="*/ 38 h 589"/>
                <a:gd name="T18" fmla="*/ 0 w 184"/>
                <a:gd name="T19" fmla="*/ 77 h 589"/>
                <a:gd name="T20" fmla="*/ 0 w 184"/>
                <a:gd name="T21" fmla="*/ 115 h 589"/>
                <a:gd name="T22" fmla="*/ 0 w 184"/>
                <a:gd name="T23" fmla="*/ 144 h 589"/>
                <a:gd name="T24" fmla="*/ 0 w 184"/>
                <a:gd name="T25" fmla="*/ 183 h 589"/>
                <a:gd name="T26" fmla="*/ 0 w 184"/>
                <a:gd name="T27" fmla="*/ 222 h 589"/>
                <a:gd name="T28" fmla="*/ 0 w 184"/>
                <a:gd name="T29" fmla="*/ 260 h 589"/>
                <a:gd name="T30" fmla="*/ 0 w 184"/>
                <a:gd name="T31" fmla="*/ 299 h 589"/>
                <a:gd name="T32" fmla="*/ 19 w 184"/>
                <a:gd name="T33" fmla="*/ 319 h 589"/>
                <a:gd name="T34" fmla="*/ 30 w 184"/>
                <a:gd name="T35" fmla="*/ 347 h 589"/>
                <a:gd name="T36" fmla="*/ 39 w 184"/>
                <a:gd name="T37" fmla="*/ 377 h 589"/>
                <a:gd name="T38" fmla="*/ 49 w 184"/>
                <a:gd name="T39" fmla="*/ 395 h 589"/>
                <a:gd name="T40" fmla="*/ 68 w 184"/>
                <a:gd name="T41" fmla="*/ 425 h 589"/>
                <a:gd name="T42" fmla="*/ 78 w 184"/>
                <a:gd name="T43" fmla="*/ 444 h 589"/>
                <a:gd name="T44" fmla="*/ 88 w 184"/>
                <a:gd name="T45" fmla="*/ 473 h 589"/>
                <a:gd name="T46" fmla="*/ 106 w 184"/>
                <a:gd name="T47" fmla="*/ 503 h 589"/>
                <a:gd name="T48" fmla="*/ 116 w 184"/>
                <a:gd name="T49" fmla="*/ 512 h 589"/>
                <a:gd name="T50" fmla="*/ 126 w 184"/>
                <a:gd name="T51" fmla="*/ 521 h 589"/>
                <a:gd name="T52" fmla="*/ 136 w 184"/>
                <a:gd name="T53" fmla="*/ 531 h 589"/>
                <a:gd name="T54" fmla="*/ 145 w 184"/>
                <a:gd name="T55" fmla="*/ 540 h 589"/>
                <a:gd name="T56" fmla="*/ 155 w 184"/>
                <a:gd name="T57" fmla="*/ 551 h 589"/>
                <a:gd name="T58" fmla="*/ 164 w 184"/>
                <a:gd name="T59" fmla="*/ 560 h 589"/>
                <a:gd name="T60" fmla="*/ 175 w 184"/>
                <a:gd name="T61" fmla="*/ 570 h 589"/>
                <a:gd name="T62" fmla="*/ 184 w 184"/>
                <a:gd name="T63" fmla="*/ 589 h 589"/>
                <a:gd name="T64" fmla="*/ 184 w 184"/>
                <a:gd name="T65" fmla="*/ 560 h 589"/>
                <a:gd name="T66" fmla="*/ 175 w 184"/>
                <a:gd name="T67" fmla="*/ 540 h 589"/>
                <a:gd name="T68" fmla="*/ 175 w 184"/>
                <a:gd name="T69" fmla="*/ 512 h 589"/>
                <a:gd name="T70" fmla="*/ 175 w 184"/>
                <a:gd name="T71" fmla="*/ 492 h 589"/>
                <a:gd name="T72" fmla="*/ 164 w 184"/>
                <a:gd name="T73" fmla="*/ 464 h 589"/>
                <a:gd name="T74" fmla="*/ 164 w 184"/>
                <a:gd name="T75" fmla="*/ 444 h 589"/>
                <a:gd name="T76" fmla="*/ 164 w 184"/>
                <a:gd name="T77" fmla="*/ 425 h 589"/>
                <a:gd name="T78" fmla="*/ 155 w 184"/>
                <a:gd name="T79" fmla="*/ 395 h 589"/>
                <a:gd name="T80" fmla="*/ 155 w 184"/>
                <a:gd name="T81" fmla="*/ 367 h 589"/>
                <a:gd name="T82" fmla="*/ 155 w 184"/>
                <a:gd name="T83" fmla="*/ 338 h 589"/>
                <a:gd name="T84" fmla="*/ 155 w 184"/>
                <a:gd name="T85" fmla="*/ 308 h 589"/>
                <a:gd name="T86" fmla="*/ 155 w 184"/>
                <a:gd name="T87" fmla="*/ 270 h 589"/>
                <a:gd name="T88" fmla="*/ 155 w 184"/>
                <a:gd name="T89" fmla="*/ 241 h 589"/>
                <a:gd name="T90" fmla="*/ 155 w 184"/>
                <a:gd name="T91" fmla="*/ 212 h 589"/>
                <a:gd name="T92" fmla="*/ 155 w 184"/>
                <a:gd name="T93" fmla="*/ 183 h 589"/>
                <a:gd name="T94" fmla="*/ 155 w 184"/>
                <a:gd name="T95" fmla="*/ 144 h 589"/>
                <a:gd name="T96" fmla="*/ 136 w 184"/>
                <a:gd name="T97" fmla="*/ 135 h 589"/>
                <a:gd name="T98" fmla="*/ 126 w 184"/>
                <a:gd name="T99" fmla="*/ 126 h 589"/>
                <a:gd name="T100" fmla="*/ 116 w 184"/>
                <a:gd name="T101" fmla="*/ 115 h 589"/>
                <a:gd name="T102" fmla="*/ 106 w 184"/>
                <a:gd name="T103" fmla="*/ 96 h 589"/>
                <a:gd name="T104" fmla="*/ 88 w 184"/>
                <a:gd name="T105" fmla="*/ 87 h 589"/>
                <a:gd name="T106" fmla="*/ 78 w 184"/>
                <a:gd name="T107" fmla="*/ 77 h 589"/>
                <a:gd name="T108" fmla="*/ 68 w 184"/>
                <a:gd name="T109" fmla="*/ 57 h 589"/>
                <a:gd name="T110" fmla="*/ 58 w 184"/>
                <a:gd name="T111" fmla="*/ 48 h 589"/>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84"/>
                <a:gd name="T169" fmla="*/ 0 h 589"/>
                <a:gd name="T170" fmla="*/ 184 w 184"/>
                <a:gd name="T171" fmla="*/ 589 h 589"/>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84" h="589">
                  <a:moveTo>
                    <a:pt x="58" y="48"/>
                  </a:moveTo>
                  <a:lnTo>
                    <a:pt x="49" y="38"/>
                  </a:lnTo>
                  <a:lnTo>
                    <a:pt x="39" y="38"/>
                  </a:lnTo>
                  <a:lnTo>
                    <a:pt x="30" y="29"/>
                  </a:lnTo>
                  <a:lnTo>
                    <a:pt x="19" y="18"/>
                  </a:lnTo>
                  <a:lnTo>
                    <a:pt x="10" y="9"/>
                  </a:lnTo>
                  <a:lnTo>
                    <a:pt x="0" y="9"/>
                  </a:lnTo>
                  <a:lnTo>
                    <a:pt x="0" y="0"/>
                  </a:lnTo>
                  <a:lnTo>
                    <a:pt x="0" y="38"/>
                  </a:lnTo>
                  <a:lnTo>
                    <a:pt x="0" y="77"/>
                  </a:lnTo>
                  <a:lnTo>
                    <a:pt x="0" y="115"/>
                  </a:lnTo>
                  <a:lnTo>
                    <a:pt x="0" y="144"/>
                  </a:lnTo>
                  <a:lnTo>
                    <a:pt x="0" y="183"/>
                  </a:lnTo>
                  <a:lnTo>
                    <a:pt x="0" y="222"/>
                  </a:lnTo>
                  <a:lnTo>
                    <a:pt x="0" y="260"/>
                  </a:lnTo>
                  <a:lnTo>
                    <a:pt x="0" y="299"/>
                  </a:lnTo>
                  <a:lnTo>
                    <a:pt x="19" y="319"/>
                  </a:lnTo>
                  <a:lnTo>
                    <a:pt x="30" y="347"/>
                  </a:lnTo>
                  <a:lnTo>
                    <a:pt x="39" y="377"/>
                  </a:lnTo>
                  <a:lnTo>
                    <a:pt x="49" y="395"/>
                  </a:lnTo>
                  <a:lnTo>
                    <a:pt x="68" y="425"/>
                  </a:lnTo>
                  <a:lnTo>
                    <a:pt x="78" y="444"/>
                  </a:lnTo>
                  <a:lnTo>
                    <a:pt x="88" y="473"/>
                  </a:lnTo>
                  <a:lnTo>
                    <a:pt x="106" y="503"/>
                  </a:lnTo>
                  <a:lnTo>
                    <a:pt x="116" y="512"/>
                  </a:lnTo>
                  <a:lnTo>
                    <a:pt x="126" y="521"/>
                  </a:lnTo>
                  <a:lnTo>
                    <a:pt x="136" y="531"/>
                  </a:lnTo>
                  <a:lnTo>
                    <a:pt x="145" y="540"/>
                  </a:lnTo>
                  <a:lnTo>
                    <a:pt x="155" y="551"/>
                  </a:lnTo>
                  <a:lnTo>
                    <a:pt x="164" y="560"/>
                  </a:lnTo>
                  <a:lnTo>
                    <a:pt x="175" y="570"/>
                  </a:lnTo>
                  <a:lnTo>
                    <a:pt x="184" y="589"/>
                  </a:lnTo>
                  <a:lnTo>
                    <a:pt x="184" y="560"/>
                  </a:lnTo>
                  <a:lnTo>
                    <a:pt x="175" y="540"/>
                  </a:lnTo>
                  <a:lnTo>
                    <a:pt x="175" y="512"/>
                  </a:lnTo>
                  <a:lnTo>
                    <a:pt x="175" y="492"/>
                  </a:lnTo>
                  <a:lnTo>
                    <a:pt x="164" y="464"/>
                  </a:lnTo>
                  <a:lnTo>
                    <a:pt x="164" y="444"/>
                  </a:lnTo>
                  <a:lnTo>
                    <a:pt x="164" y="425"/>
                  </a:lnTo>
                  <a:lnTo>
                    <a:pt x="155" y="395"/>
                  </a:lnTo>
                  <a:lnTo>
                    <a:pt x="155" y="367"/>
                  </a:lnTo>
                  <a:lnTo>
                    <a:pt x="155" y="338"/>
                  </a:lnTo>
                  <a:lnTo>
                    <a:pt x="155" y="308"/>
                  </a:lnTo>
                  <a:lnTo>
                    <a:pt x="155" y="270"/>
                  </a:lnTo>
                  <a:lnTo>
                    <a:pt x="155" y="241"/>
                  </a:lnTo>
                  <a:lnTo>
                    <a:pt x="155" y="212"/>
                  </a:lnTo>
                  <a:lnTo>
                    <a:pt x="155" y="183"/>
                  </a:lnTo>
                  <a:lnTo>
                    <a:pt x="155" y="144"/>
                  </a:lnTo>
                  <a:lnTo>
                    <a:pt x="136" y="135"/>
                  </a:lnTo>
                  <a:lnTo>
                    <a:pt x="126" y="126"/>
                  </a:lnTo>
                  <a:lnTo>
                    <a:pt x="116" y="115"/>
                  </a:lnTo>
                  <a:lnTo>
                    <a:pt x="106" y="96"/>
                  </a:lnTo>
                  <a:lnTo>
                    <a:pt x="88" y="87"/>
                  </a:lnTo>
                  <a:lnTo>
                    <a:pt x="78" y="77"/>
                  </a:lnTo>
                  <a:lnTo>
                    <a:pt x="68" y="57"/>
                  </a:lnTo>
                  <a:lnTo>
                    <a:pt x="58" y="48"/>
                  </a:lnTo>
                  <a:close/>
                </a:path>
              </a:pathLst>
            </a:custGeom>
            <a:solidFill>
              <a:srgbClr val="F0AE6B"/>
            </a:solidFill>
            <a:ln w="9525">
              <a:noFill/>
              <a:round/>
              <a:headEnd/>
              <a:tailEnd/>
            </a:ln>
          </p:spPr>
          <p:txBody>
            <a:bodyPr>
              <a:prstTxWarp prst="textNoShape">
                <a:avLst/>
              </a:prstTxWarp>
            </a:bodyPr>
            <a:lstStyle/>
            <a:p>
              <a:endParaRPr lang="en-US"/>
            </a:p>
          </p:txBody>
        </p:sp>
        <p:sp>
          <p:nvSpPr>
            <p:cNvPr id="63613" name="Freeform 447"/>
            <p:cNvSpPr>
              <a:spLocks/>
            </p:cNvSpPr>
            <p:nvPr/>
          </p:nvSpPr>
          <p:spPr bwMode="auto">
            <a:xfrm>
              <a:off x="744" y="3247"/>
              <a:ext cx="17" cy="53"/>
            </a:xfrm>
            <a:custGeom>
              <a:avLst/>
              <a:gdLst>
                <a:gd name="T0" fmla="*/ 49 w 136"/>
                <a:gd name="T1" fmla="*/ 38 h 426"/>
                <a:gd name="T2" fmla="*/ 39 w 136"/>
                <a:gd name="T3" fmla="*/ 38 h 426"/>
                <a:gd name="T4" fmla="*/ 39 w 136"/>
                <a:gd name="T5" fmla="*/ 29 h 426"/>
                <a:gd name="T6" fmla="*/ 30 w 136"/>
                <a:gd name="T7" fmla="*/ 29 h 426"/>
                <a:gd name="T8" fmla="*/ 20 w 136"/>
                <a:gd name="T9" fmla="*/ 19 h 426"/>
                <a:gd name="T10" fmla="*/ 11 w 136"/>
                <a:gd name="T11" fmla="*/ 10 h 426"/>
                <a:gd name="T12" fmla="*/ 0 w 136"/>
                <a:gd name="T13" fmla="*/ 0 h 426"/>
                <a:gd name="T14" fmla="*/ 0 w 136"/>
                <a:gd name="T15" fmla="*/ 29 h 426"/>
                <a:gd name="T16" fmla="*/ 0 w 136"/>
                <a:gd name="T17" fmla="*/ 58 h 426"/>
                <a:gd name="T18" fmla="*/ 0 w 136"/>
                <a:gd name="T19" fmla="*/ 86 h 426"/>
                <a:gd name="T20" fmla="*/ 0 w 136"/>
                <a:gd name="T21" fmla="*/ 116 h 426"/>
                <a:gd name="T22" fmla="*/ 11 w 136"/>
                <a:gd name="T23" fmla="*/ 135 h 426"/>
                <a:gd name="T24" fmla="*/ 11 w 136"/>
                <a:gd name="T25" fmla="*/ 164 h 426"/>
                <a:gd name="T26" fmla="*/ 11 w 136"/>
                <a:gd name="T27" fmla="*/ 193 h 426"/>
                <a:gd name="T28" fmla="*/ 11 w 136"/>
                <a:gd name="T29" fmla="*/ 222 h 426"/>
                <a:gd name="T30" fmla="*/ 20 w 136"/>
                <a:gd name="T31" fmla="*/ 242 h 426"/>
                <a:gd name="T32" fmla="*/ 30 w 136"/>
                <a:gd name="T33" fmla="*/ 251 h 426"/>
                <a:gd name="T34" fmla="*/ 39 w 136"/>
                <a:gd name="T35" fmla="*/ 270 h 426"/>
                <a:gd name="T36" fmla="*/ 39 w 136"/>
                <a:gd name="T37" fmla="*/ 290 h 426"/>
                <a:gd name="T38" fmla="*/ 49 w 136"/>
                <a:gd name="T39" fmla="*/ 309 h 426"/>
                <a:gd name="T40" fmla="*/ 59 w 136"/>
                <a:gd name="T41" fmla="*/ 328 h 426"/>
                <a:gd name="T42" fmla="*/ 69 w 136"/>
                <a:gd name="T43" fmla="*/ 348 h 426"/>
                <a:gd name="T44" fmla="*/ 78 w 136"/>
                <a:gd name="T45" fmla="*/ 367 h 426"/>
                <a:gd name="T46" fmla="*/ 87 w 136"/>
                <a:gd name="T47" fmla="*/ 376 h 426"/>
                <a:gd name="T48" fmla="*/ 97 w 136"/>
                <a:gd name="T49" fmla="*/ 376 h 426"/>
                <a:gd name="T50" fmla="*/ 107 w 136"/>
                <a:gd name="T51" fmla="*/ 387 h 426"/>
                <a:gd name="T52" fmla="*/ 107 w 136"/>
                <a:gd name="T53" fmla="*/ 396 h 426"/>
                <a:gd name="T54" fmla="*/ 117 w 136"/>
                <a:gd name="T55" fmla="*/ 406 h 426"/>
                <a:gd name="T56" fmla="*/ 126 w 136"/>
                <a:gd name="T57" fmla="*/ 415 h 426"/>
                <a:gd name="T58" fmla="*/ 136 w 136"/>
                <a:gd name="T59" fmla="*/ 426 h 426"/>
                <a:gd name="T60" fmla="*/ 136 w 136"/>
                <a:gd name="T61" fmla="*/ 415 h 426"/>
                <a:gd name="T62" fmla="*/ 136 w 136"/>
                <a:gd name="T63" fmla="*/ 396 h 426"/>
                <a:gd name="T64" fmla="*/ 136 w 136"/>
                <a:gd name="T65" fmla="*/ 376 h 426"/>
                <a:gd name="T66" fmla="*/ 126 w 136"/>
                <a:gd name="T67" fmla="*/ 357 h 426"/>
                <a:gd name="T68" fmla="*/ 126 w 136"/>
                <a:gd name="T69" fmla="*/ 348 h 426"/>
                <a:gd name="T70" fmla="*/ 126 w 136"/>
                <a:gd name="T71" fmla="*/ 328 h 426"/>
                <a:gd name="T72" fmla="*/ 126 w 136"/>
                <a:gd name="T73" fmla="*/ 309 h 426"/>
                <a:gd name="T74" fmla="*/ 117 w 136"/>
                <a:gd name="T75" fmla="*/ 290 h 426"/>
                <a:gd name="T76" fmla="*/ 117 w 136"/>
                <a:gd name="T77" fmla="*/ 270 h 426"/>
                <a:gd name="T78" fmla="*/ 117 w 136"/>
                <a:gd name="T79" fmla="*/ 251 h 426"/>
                <a:gd name="T80" fmla="*/ 117 w 136"/>
                <a:gd name="T81" fmla="*/ 222 h 426"/>
                <a:gd name="T82" fmla="*/ 117 w 136"/>
                <a:gd name="T83" fmla="*/ 203 h 426"/>
                <a:gd name="T84" fmla="*/ 117 w 136"/>
                <a:gd name="T85" fmla="*/ 183 h 426"/>
                <a:gd name="T86" fmla="*/ 117 w 136"/>
                <a:gd name="T87" fmla="*/ 155 h 426"/>
                <a:gd name="T88" fmla="*/ 117 w 136"/>
                <a:gd name="T89" fmla="*/ 135 h 426"/>
                <a:gd name="T90" fmla="*/ 117 w 136"/>
                <a:gd name="T91" fmla="*/ 116 h 426"/>
                <a:gd name="T92" fmla="*/ 107 w 136"/>
                <a:gd name="T93" fmla="*/ 106 h 426"/>
                <a:gd name="T94" fmla="*/ 97 w 136"/>
                <a:gd name="T95" fmla="*/ 97 h 426"/>
                <a:gd name="T96" fmla="*/ 87 w 136"/>
                <a:gd name="T97" fmla="*/ 86 h 426"/>
                <a:gd name="T98" fmla="*/ 78 w 136"/>
                <a:gd name="T99" fmla="*/ 77 h 426"/>
                <a:gd name="T100" fmla="*/ 69 w 136"/>
                <a:gd name="T101" fmla="*/ 67 h 426"/>
                <a:gd name="T102" fmla="*/ 69 w 136"/>
                <a:gd name="T103" fmla="*/ 58 h 426"/>
                <a:gd name="T104" fmla="*/ 59 w 136"/>
                <a:gd name="T105" fmla="*/ 49 h 426"/>
                <a:gd name="T106" fmla="*/ 49 w 136"/>
                <a:gd name="T107" fmla="*/ 38 h 42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136"/>
                <a:gd name="T163" fmla="*/ 0 h 426"/>
                <a:gd name="T164" fmla="*/ 136 w 136"/>
                <a:gd name="T165" fmla="*/ 426 h 42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136" h="426">
                  <a:moveTo>
                    <a:pt x="49" y="38"/>
                  </a:moveTo>
                  <a:lnTo>
                    <a:pt x="39" y="38"/>
                  </a:lnTo>
                  <a:lnTo>
                    <a:pt x="39" y="29"/>
                  </a:lnTo>
                  <a:lnTo>
                    <a:pt x="30" y="29"/>
                  </a:lnTo>
                  <a:lnTo>
                    <a:pt x="20" y="19"/>
                  </a:lnTo>
                  <a:lnTo>
                    <a:pt x="11" y="10"/>
                  </a:lnTo>
                  <a:lnTo>
                    <a:pt x="0" y="0"/>
                  </a:lnTo>
                  <a:lnTo>
                    <a:pt x="0" y="29"/>
                  </a:lnTo>
                  <a:lnTo>
                    <a:pt x="0" y="58"/>
                  </a:lnTo>
                  <a:lnTo>
                    <a:pt x="0" y="86"/>
                  </a:lnTo>
                  <a:lnTo>
                    <a:pt x="0" y="116"/>
                  </a:lnTo>
                  <a:lnTo>
                    <a:pt x="11" y="135"/>
                  </a:lnTo>
                  <a:lnTo>
                    <a:pt x="11" y="164"/>
                  </a:lnTo>
                  <a:lnTo>
                    <a:pt x="11" y="193"/>
                  </a:lnTo>
                  <a:lnTo>
                    <a:pt x="11" y="222"/>
                  </a:lnTo>
                  <a:lnTo>
                    <a:pt x="20" y="242"/>
                  </a:lnTo>
                  <a:lnTo>
                    <a:pt x="30" y="251"/>
                  </a:lnTo>
                  <a:lnTo>
                    <a:pt x="39" y="270"/>
                  </a:lnTo>
                  <a:lnTo>
                    <a:pt x="39" y="290"/>
                  </a:lnTo>
                  <a:lnTo>
                    <a:pt x="49" y="309"/>
                  </a:lnTo>
                  <a:lnTo>
                    <a:pt x="59" y="328"/>
                  </a:lnTo>
                  <a:lnTo>
                    <a:pt x="69" y="348"/>
                  </a:lnTo>
                  <a:lnTo>
                    <a:pt x="78" y="367"/>
                  </a:lnTo>
                  <a:lnTo>
                    <a:pt x="87" y="376"/>
                  </a:lnTo>
                  <a:lnTo>
                    <a:pt x="97" y="376"/>
                  </a:lnTo>
                  <a:lnTo>
                    <a:pt x="107" y="387"/>
                  </a:lnTo>
                  <a:lnTo>
                    <a:pt x="107" y="396"/>
                  </a:lnTo>
                  <a:lnTo>
                    <a:pt x="117" y="406"/>
                  </a:lnTo>
                  <a:lnTo>
                    <a:pt x="126" y="415"/>
                  </a:lnTo>
                  <a:lnTo>
                    <a:pt x="136" y="426"/>
                  </a:lnTo>
                  <a:lnTo>
                    <a:pt x="136" y="415"/>
                  </a:lnTo>
                  <a:lnTo>
                    <a:pt x="136" y="396"/>
                  </a:lnTo>
                  <a:lnTo>
                    <a:pt x="136" y="376"/>
                  </a:lnTo>
                  <a:lnTo>
                    <a:pt x="126" y="357"/>
                  </a:lnTo>
                  <a:lnTo>
                    <a:pt x="126" y="348"/>
                  </a:lnTo>
                  <a:lnTo>
                    <a:pt x="126" y="328"/>
                  </a:lnTo>
                  <a:lnTo>
                    <a:pt x="126" y="309"/>
                  </a:lnTo>
                  <a:lnTo>
                    <a:pt x="117" y="290"/>
                  </a:lnTo>
                  <a:lnTo>
                    <a:pt x="117" y="270"/>
                  </a:lnTo>
                  <a:lnTo>
                    <a:pt x="117" y="251"/>
                  </a:lnTo>
                  <a:lnTo>
                    <a:pt x="117" y="222"/>
                  </a:lnTo>
                  <a:lnTo>
                    <a:pt x="117" y="203"/>
                  </a:lnTo>
                  <a:lnTo>
                    <a:pt x="117" y="183"/>
                  </a:lnTo>
                  <a:lnTo>
                    <a:pt x="117" y="155"/>
                  </a:lnTo>
                  <a:lnTo>
                    <a:pt x="117" y="135"/>
                  </a:lnTo>
                  <a:lnTo>
                    <a:pt x="117" y="116"/>
                  </a:lnTo>
                  <a:lnTo>
                    <a:pt x="107" y="106"/>
                  </a:lnTo>
                  <a:lnTo>
                    <a:pt x="97" y="97"/>
                  </a:lnTo>
                  <a:lnTo>
                    <a:pt x="87" y="86"/>
                  </a:lnTo>
                  <a:lnTo>
                    <a:pt x="78" y="77"/>
                  </a:lnTo>
                  <a:lnTo>
                    <a:pt x="69" y="67"/>
                  </a:lnTo>
                  <a:lnTo>
                    <a:pt x="69" y="58"/>
                  </a:lnTo>
                  <a:lnTo>
                    <a:pt x="59" y="49"/>
                  </a:lnTo>
                  <a:lnTo>
                    <a:pt x="49" y="38"/>
                  </a:lnTo>
                  <a:close/>
                </a:path>
              </a:pathLst>
            </a:custGeom>
            <a:solidFill>
              <a:srgbClr val="F0AE6B"/>
            </a:solidFill>
            <a:ln w="9525">
              <a:noFill/>
              <a:round/>
              <a:headEnd/>
              <a:tailEnd/>
            </a:ln>
          </p:spPr>
          <p:txBody>
            <a:bodyPr>
              <a:prstTxWarp prst="textNoShape">
                <a:avLst/>
              </a:prstTxWarp>
            </a:bodyPr>
            <a:lstStyle/>
            <a:p>
              <a:endParaRPr lang="en-US"/>
            </a:p>
          </p:txBody>
        </p:sp>
        <p:sp>
          <p:nvSpPr>
            <p:cNvPr id="63614" name="Freeform 448"/>
            <p:cNvSpPr>
              <a:spLocks/>
            </p:cNvSpPr>
            <p:nvPr/>
          </p:nvSpPr>
          <p:spPr bwMode="auto">
            <a:xfrm>
              <a:off x="748" y="3258"/>
              <a:ext cx="11" cy="32"/>
            </a:xfrm>
            <a:custGeom>
              <a:avLst/>
              <a:gdLst>
                <a:gd name="T0" fmla="*/ 29 w 87"/>
                <a:gd name="T1" fmla="*/ 20 h 262"/>
                <a:gd name="T2" fmla="*/ 0 w 87"/>
                <a:gd name="T3" fmla="*/ 0 h 262"/>
                <a:gd name="T4" fmla="*/ 0 w 87"/>
                <a:gd name="T5" fmla="*/ 136 h 262"/>
                <a:gd name="T6" fmla="*/ 48 w 87"/>
                <a:gd name="T7" fmla="*/ 223 h 262"/>
                <a:gd name="T8" fmla="*/ 87 w 87"/>
                <a:gd name="T9" fmla="*/ 262 h 262"/>
                <a:gd name="T10" fmla="*/ 67 w 87"/>
                <a:gd name="T11" fmla="*/ 175 h 262"/>
                <a:gd name="T12" fmla="*/ 67 w 87"/>
                <a:gd name="T13" fmla="*/ 69 h 262"/>
                <a:gd name="T14" fmla="*/ 29 w 87"/>
                <a:gd name="T15" fmla="*/ 20 h 262"/>
                <a:gd name="T16" fmla="*/ 0 60000 65536"/>
                <a:gd name="T17" fmla="*/ 0 60000 65536"/>
                <a:gd name="T18" fmla="*/ 0 60000 65536"/>
                <a:gd name="T19" fmla="*/ 0 60000 65536"/>
                <a:gd name="T20" fmla="*/ 0 60000 65536"/>
                <a:gd name="T21" fmla="*/ 0 60000 65536"/>
                <a:gd name="T22" fmla="*/ 0 60000 65536"/>
                <a:gd name="T23" fmla="*/ 0 60000 65536"/>
                <a:gd name="T24" fmla="*/ 0 w 87"/>
                <a:gd name="T25" fmla="*/ 0 h 262"/>
                <a:gd name="T26" fmla="*/ 87 w 87"/>
                <a:gd name="T27" fmla="*/ 262 h 26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87" h="262">
                  <a:moveTo>
                    <a:pt x="29" y="20"/>
                  </a:moveTo>
                  <a:lnTo>
                    <a:pt x="0" y="0"/>
                  </a:lnTo>
                  <a:lnTo>
                    <a:pt x="0" y="136"/>
                  </a:lnTo>
                  <a:lnTo>
                    <a:pt x="48" y="223"/>
                  </a:lnTo>
                  <a:lnTo>
                    <a:pt x="87" y="262"/>
                  </a:lnTo>
                  <a:lnTo>
                    <a:pt x="67" y="175"/>
                  </a:lnTo>
                  <a:lnTo>
                    <a:pt x="67" y="69"/>
                  </a:lnTo>
                  <a:lnTo>
                    <a:pt x="29" y="20"/>
                  </a:lnTo>
                  <a:close/>
                </a:path>
              </a:pathLst>
            </a:custGeom>
            <a:solidFill>
              <a:srgbClr val="F0AE6B"/>
            </a:solidFill>
            <a:ln w="9525">
              <a:noFill/>
              <a:round/>
              <a:headEnd/>
              <a:tailEnd/>
            </a:ln>
          </p:spPr>
          <p:txBody>
            <a:bodyPr>
              <a:prstTxWarp prst="textNoShape">
                <a:avLst/>
              </a:prstTxWarp>
            </a:bodyPr>
            <a:lstStyle/>
            <a:p>
              <a:endParaRPr lang="en-US"/>
            </a:p>
          </p:txBody>
        </p:sp>
      </p:gr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grpId="0" nodeType="afterEffect">
                                  <p:stCondLst>
                                    <p:cond delay="0"/>
                                  </p:stCondLst>
                                  <p:childTnLst>
                                    <p:set>
                                      <p:cBhvr>
                                        <p:cTn id="6" dur="1" fill="hold">
                                          <p:stCondLst>
                                            <p:cond delay="0"/>
                                          </p:stCondLst>
                                        </p:cTn>
                                        <p:tgtEl>
                                          <p:spTgt spid="172153"/>
                                        </p:tgtEl>
                                        <p:attrNameLst>
                                          <p:attrName>style.visibility</p:attrName>
                                        </p:attrNameLst>
                                      </p:cBhvr>
                                      <p:to>
                                        <p:strVal val="visible"/>
                                      </p:to>
                                    </p:set>
                                    <p:animEffect transition="in" filter="blinds(horizontal)">
                                      <p:cBhvr>
                                        <p:cTn id="7" dur="500"/>
                                        <p:tgtEl>
                                          <p:spTgt spid="172153"/>
                                        </p:tgtEl>
                                      </p:cBhvr>
                                    </p:animEffect>
                                  </p:childTnLst>
                                </p:cTn>
                              </p:par>
                            </p:childTnLst>
                          </p:cTn>
                        </p:par>
                        <p:par>
                          <p:cTn id="8" fill="hold">
                            <p:stCondLst>
                              <p:cond delay="500"/>
                            </p:stCondLst>
                            <p:childTnLst>
                              <p:par>
                                <p:cTn id="9" presetID="35" presetClass="path" presetSubtype="0" accel="50000" decel="50000" fill="hold" nodeType="afterEffect">
                                  <p:stCondLst>
                                    <p:cond delay="0"/>
                                  </p:stCondLst>
                                  <p:childTnLst>
                                    <p:animMotion origin="layout" path="M -2.22222E-6 3.7037E-6 L -0.18437 3.7037E-6 " pathEditMode="relative" rAng="0" ptsTypes="AA">
                                      <p:cBhvr>
                                        <p:cTn id="10" dur="2000" fill="hold"/>
                                        <p:tgtEl>
                                          <p:spTgt spid="4"/>
                                        </p:tgtEl>
                                        <p:attrNameLst>
                                          <p:attrName>ppt_x</p:attrName>
                                          <p:attrName>ppt_y</p:attrName>
                                        </p:attrNameLst>
                                      </p:cBhvr>
                                      <p:rCtr x="-92" y="0"/>
                                    </p:animMotion>
                                  </p:childTnLst>
                                </p:cTn>
                              </p:par>
                            </p:childTnLst>
                          </p:cTn>
                        </p:par>
                        <p:par>
                          <p:cTn id="11" fill="hold">
                            <p:stCondLst>
                              <p:cond delay="2500"/>
                            </p:stCondLst>
                            <p:childTnLst>
                              <p:par>
                                <p:cTn id="12" presetID="3" presetClass="entr" presetSubtype="10" fill="hold" grpId="0" nodeType="afterEffect">
                                  <p:stCondLst>
                                    <p:cond delay="0"/>
                                  </p:stCondLst>
                                  <p:childTnLst>
                                    <p:set>
                                      <p:cBhvr>
                                        <p:cTn id="13" dur="1" fill="hold">
                                          <p:stCondLst>
                                            <p:cond delay="0"/>
                                          </p:stCondLst>
                                        </p:cTn>
                                        <p:tgtEl>
                                          <p:spTgt spid="172361"/>
                                        </p:tgtEl>
                                        <p:attrNameLst>
                                          <p:attrName>style.visibility</p:attrName>
                                        </p:attrNameLst>
                                      </p:cBhvr>
                                      <p:to>
                                        <p:strVal val="visible"/>
                                      </p:to>
                                    </p:set>
                                    <p:animEffect transition="in" filter="blinds(horizontal)">
                                      <p:cBhvr>
                                        <p:cTn id="14" dur="500"/>
                                        <p:tgtEl>
                                          <p:spTgt spid="172361"/>
                                        </p:tgtEl>
                                      </p:cBhvr>
                                    </p:animEffect>
                                  </p:childTnLst>
                                </p:cTn>
                              </p:par>
                            </p:childTnLst>
                          </p:cTn>
                        </p:par>
                        <p:par>
                          <p:cTn id="15" fill="hold">
                            <p:stCondLst>
                              <p:cond delay="3000"/>
                            </p:stCondLst>
                            <p:childTnLst>
                              <p:par>
                                <p:cTn id="16" presetID="1" presetClass="exit" presetSubtype="0" fill="hold" nodeType="afterEffect">
                                  <p:stCondLst>
                                    <p:cond delay="1000"/>
                                  </p:stCondLst>
                                  <p:childTnLst>
                                    <p:set>
                                      <p:cBhvr>
                                        <p:cTn id="17" dur="1" fill="hold">
                                          <p:stCondLst>
                                            <p:cond delay="0"/>
                                          </p:stCondLst>
                                        </p:cTn>
                                        <p:tgtEl>
                                          <p:spTgt spid="2"/>
                                        </p:tgtEl>
                                        <p:attrNameLst>
                                          <p:attrName>style.visibility</p:attrName>
                                        </p:attrNameLst>
                                      </p:cBhvr>
                                      <p:to>
                                        <p:strVal val="hidden"/>
                                      </p:to>
                                    </p:set>
                                  </p:childTnLst>
                                </p:cTn>
                              </p:par>
                              <p:par>
                                <p:cTn id="18" presetID="1" presetClass="entr" presetSubtype="0" fill="hold" nodeType="withEffect">
                                  <p:stCondLst>
                                    <p:cond delay="1000"/>
                                  </p:stCondLst>
                                  <p:childTnLst>
                                    <p:set>
                                      <p:cBhvr>
                                        <p:cTn id="19" dur="1" fill="hold">
                                          <p:stCondLst>
                                            <p:cond delay="0"/>
                                          </p:stCondLst>
                                        </p:cTn>
                                        <p:tgtEl>
                                          <p:spTgt spid="9"/>
                                        </p:tgtEl>
                                        <p:attrNameLst>
                                          <p:attrName>style.visibility</p:attrName>
                                        </p:attrNameLst>
                                      </p:cBhvr>
                                      <p:to>
                                        <p:strVal val="visible"/>
                                      </p:to>
                                    </p:set>
                                  </p:childTnLst>
                                </p:cTn>
                              </p:par>
                              <p:par>
                                <p:cTn id="20" presetID="32" presetClass="emph" presetSubtype="0" repeatCount="5000" fill="hold" nodeType="withEffect">
                                  <p:stCondLst>
                                    <p:cond delay="0"/>
                                  </p:stCondLst>
                                  <p:childTnLst>
                                    <p:animClr clrSpc="rgb" dir="cw">
                                      <p:cBhvr override="childStyle">
                                        <p:cTn id="21" dur="100" fill="hold"/>
                                        <p:tgtEl>
                                          <p:spTgt spid="9"/>
                                        </p:tgtEl>
                                        <p:attrNameLst>
                                          <p:attrName>style.color</p:attrName>
                                        </p:attrNameLst>
                                      </p:cBhvr>
                                      <p:to>
                                        <a:schemeClr val="accent2"/>
                                      </p:to>
                                    </p:animClr>
                                    <p:animClr clrSpc="rgb" dir="cw">
                                      <p:cBhvr>
                                        <p:cTn id="22" dur="100" fill="hold"/>
                                        <p:tgtEl>
                                          <p:spTgt spid="9"/>
                                        </p:tgtEl>
                                        <p:attrNameLst>
                                          <p:attrName>fillcolor</p:attrName>
                                        </p:attrNameLst>
                                      </p:cBhvr>
                                      <p:to>
                                        <a:schemeClr val="accent2"/>
                                      </p:to>
                                    </p:animClr>
                                    <p:set>
                                      <p:cBhvr>
                                        <p:cTn id="23" dur="100" fill="hold"/>
                                        <p:tgtEl>
                                          <p:spTgt spid="9"/>
                                        </p:tgtEl>
                                        <p:attrNameLst>
                                          <p:attrName>fill.type</p:attrName>
                                        </p:attrNameLst>
                                      </p:cBhvr>
                                      <p:to>
                                        <p:strVal val="solid"/>
                                      </p:to>
                                    </p:set>
                                    <p:set>
                                      <p:cBhvr>
                                        <p:cTn id="24" dur="100" fill="hold"/>
                                        <p:tgtEl>
                                          <p:spTgt spid="9"/>
                                        </p:tgtEl>
                                        <p:attrNameLst>
                                          <p:attrName>fill.on</p:attrName>
                                        </p:attrNameLst>
                                      </p:cBhvr>
                                      <p:to>
                                        <p:strVal val="true"/>
                                      </p:to>
                                    </p:set>
                                    <p:animRot by="120000">
                                      <p:cBhvr>
                                        <p:cTn id="25" dur="100" fill="hold">
                                          <p:stCondLst>
                                            <p:cond delay="0"/>
                                          </p:stCondLst>
                                        </p:cTn>
                                        <p:tgtEl>
                                          <p:spTgt spid="9"/>
                                        </p:tgtEl>
                                        <p:attrNameLst>
                                          <p:attrName>r</p:attrName>
                                        </p:attrNameLst>
                                      </p:cBhvr>
                                    </p:animRot>
                                    <p:animRot by="-240000">
                                      <p:cBhvr>
                                        <p:cTn id="26" dur="200" fill="hold">
                                          <p:stCondLst>
                                            <p:cond delay="200"/>
                                          </p:stCondLst>
                                        </p:cTn>
                                        <p:tgtEl>
                                          <p:spTgt spid="9"/>
                                        </p:tgtEl>
                                        <p:attrNameLst>
                                          <p:attrName>r</p:attrName>
                                        </p:attrNameLst>
                                      </p:cBhvr>
                                    </p:animRot>
                                    <p:animRot by="240000">
                                      <p:cBhvr>
                                        <p:cTn id="27" dur="200" fill="hold">
                                          <p:stCondLst>
                                            <p:cond delay="400"/>
                                          </p:stCondLst>
                                        </p:cTn>
                                        <p:tgtEl>
                                          <p:spTgt spid="9"/>
                                        </p:tgtEl>
                                        <p:attrNameLst>
                                          <p:attrName>r</p:attrName>
                                        </p:attrNameLst>
                                      </p:cBhvr>
                                    </p:animRot>
                                    <p:animRot by="-240000">
                                      <p:cBhvr>
                                        <p:cTn id="28" dur="200" fill="hold">
                                          <p:stCondLst>
                                            <p:cond delay="600"/>
                                          </p:stCondLst>
                                        </p:cTn>
                                        <p:tgtEl>
                                          <p:spTgt spid="9"/>
                                        </p:tgtEl>
                                        <p:attrNameLst>
                                          <p:attrName>r</p:attrName>
                                        </p:attrNameLst>
                                      </p:cBhvr>
                                    </p:animRot>
                                    <p:animRot by="120000">
                                      <p:cBhvr>
                                        <p:cTn id="29" dur="200" fill="hold">
                                          <p:stCondLst>
                                            <p:cond delay="800"/>
                                          </p:stCondLst>
                                        </p:cTn>
                                        <p:tgtEl>
                                          <p:spTgt spid="9"/>
                                        </p:tgtEl>
                                        <p:attrNameLst>
                                          <p:attrName>r</p:attrName>
                                        </p:attrNameLst>
                                      </p:cBhvr>
                                    </p:animRot>
                                  </p:childTnLst>
                                </p:cTn>
                              </p:par>
                              <p:par>
                                <p:cTn id="30" presetID="35" presetClass="path" presetSubtype="0" accel="50000" decel="50000" fill="hold" nodeType="withEffect">
                                  <p:stCondLst>
                                    <p:cond delay="0"/>
                                  </p:stCondLst>
                                  <p:childTnLst>
                                    <p:animMotion origin="layout" path="M -0.19219 -0.00209 L -0.36094 3.7037E-6 " pathEditMode="relative" rAng="0" ptsTypes="AA">
                                      <p:cBhvr>
                                        <p:cTn id="31" dur="2000" fill="hold"/>
                                        <p:tgtEl>
                                          <p:spTgt spid="4"/>
                                        </p:tgtEl>
                                        <p:attrNameLst>
                                          <p:attrName>ppt_x</p:attrName>
                                          <p:attrName>ppt_y</p:attrName>
                                        </p:attrNameLst>
                                      </p:cBhvr>
                                      <p:rCtr x="-84" y="1"/>
                                    </p:animMotion>
                                  </p:childTnLst>
                                </p:cTn>
                              </p:par>
                            </p:childTnLst>
                          </p:cTn>
                        </p:par>
                        <p:par>
                          <p:cTn id="32" fill="hold">
                            <p:stCondLst>
                              <p:cond delay="8000"/>
                            </p:stCondLst>
                            <p:childTnLst>
                              <p:par>
                                <p:cTn id="33" presetID="3" presetClass="entr" presetSubtype="10" fill="hold" grpId="0" nodeType="afterEffect">
                                  <p:stCondLst>
                                    <p:cond delay="0"/>
                                  </p:stCondLst>
                                  <p:childTnLst>
                                    <p:set>
                                      <p:cBhvr>
                                        <p:cTn id="34" dur="1" fill="hold">
                                          <p:stCondLst>
                                            <p:cond delay="0"/>
                                          </p:stCondLst>
                                        </p:cTn>
                                        <p:tgtEl>
                                          <p:spTgt spid="172360"/>
                                        </p:tgtEl>
                                        <p:attrNameLst>
                                          <p:attrName>style.visibility</p:attrName>
                                        </p:attrNameLst>
                                      </p:cBhvr>
                                      <p:to>
                                        <p:strVal val="visible"/>
                                      </p:to>
                                    </p:set>
                                    <p:animEffect transition="in" filter="blinds(horizontal)">
                                      <p:cBhvr>
                                        <p:cTn id="35" dur="500"/>
                                        <p:tgtEl>
                                          <p:spTgt spid="172360"/>
                                        </p:tgtEl>
                                      </p:cBhvr>
                                    </p:animEffect>
                                  </p:childTnLst>
                                </p:cTn>
                              </p:par>
                            </p:childTnLst>
                          </p:cTn>
                        </p:par>
                        <p:par>
                          <p:cTn id="36" fill="hold">
                            <p:stCondLst>
                              <p:cond delay="8500"/>
                            </p:stCondLst>
                            <p:childTnLst>
                              <p:par>
                                <p:cTn id="37" presetID="7" presetClass="entr" presetSubtype="8" fill="hold" nodeType="afterEffect">
                                  <p:stCondLst>
                                    <p:cond delay="0"/>
                                  </p:stCondLst>
                                  <p:childTnLst>
                                    <p:set>
                                      <p:cBhvr>
                                        <p:cTn id="38" dur="1" fill="hold">
                                          <p:stCondLst>
                                            <p:cond delay="0"/>
                                          </p:stCondLst>
                                        </p:cTn>
                                        <p:tgtEl>
                                          <p:spTgt spid="3"/>
                                        </p:tgtEl>
                                        <p:attrNameLst>
                                          <p:attrName>style.visibility</p:attrName>
                                        </p:attrNameLst>
                                      </p:cBhvr>
                                      <p:to>
                                        <p:strVal val="visible"/>
                                      </p:to>
                                    </p:set>
                                    <p:anim calcmode="lin" valueType="num">
                                      <p:cBhvr additive="base">
                                        <p:cTn id="39" dur="1000" fill="hold"/>
                                        <p:tgtEl>
                                          <p:spTgt spid="3"/>
                                        </p:tgtEl>
                                        <p:attrNameLst>
                                          <p:attrName>ppt_x</p:attrName>
                                        </p:attrNameLst>
                                      </p:cBhvr>
                                      <p:tavLst>
                                        <p:tav tm="0">
                                          <p:val>
                                            <p:strVal val="0-#ppt_w/2"/>
                                          </p:val>
                                        </p:tav>
                                        <p:tav tm="100000">
                                          <p:val>
                                            <p:strVal val="#ppt_x"/>
                                          </p:val>
                                        </p:tav>
                                      </p:tavLst>
                                    </p:anim>
                                    <p:anim calcmode="lin" valueType="num">
                                      <p:cBhvr additive="base">
                                        <p:cTn id="40" dur="10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2153" grpId="0"/>
      <p:bldP spid="172360" grpId="0"/>
      <p:bldP spid="172361" grpId="0"/>
    </p:bldLst>
  </p:timing>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grpSp>
        <p:nvGrpSpPr>
          <p:cNvPr id="2" name="Group 2"/>
          <p:cNvGrpSpPr>
            <a:grpSpLocks/>
          </p:cNvGrpSpPr>
          <p:nvPr/>
        </p:nvGrpSpPr>
        <p:grpSpPr bwMode="auto">
          <a:xfrm>
            <a:off x="6670675" y="3011488"/>
            <a:ext cx="2411413" cy="3813175"/>
            <a:chOff x="3671" y="1645"/>
            <a:chExt cx="1519" cy="2402"/>
          </a:xfrm>
        </p:grpSpPr>
        <p:grpSp>
          <p:nvGrpSpPr>
            <p:cNvPr id="66214" name="Group 3"/>
            <p:cNvGrpSpPr>
              <a:grpSpLocks/>
            </p:cNvGrpSpPr>
            <p:nvPr/>
          </p:nvGrpSpPr>
          <p:grpSpPr bwMode="auto">
            <a:xfrm>
              <a:off x="3671" y="1645"/>
              <a:ext cx="526" cy="614"/>
              <a:chOff x="2527" y="1845"/>
              <a:chExt cx="526" cy="614"/>
            </a:xfrm>
          </p:grpSpPr>
          <p:pic>
            <p:nvPicPr>
              <p:cNvPr id="66369" name="Picture 4" descr="starburst"/>
              <p:cNvPicPr>
                <a:picLocks noChangeAspect="1" noChangeArrowheads="1"/>
              </p:cNvPicPr>
              <p:nvPr/>
            </p:nvPicPr>
            <mc:AlternateContent>
              <mc:Choice xmlns:ma="http://schemas.microsoft.com/office/mac/drawingml/2008/main" Requires="ma">
                <p:blipFill>
                  <a:blip r:embed="rId3"/>
                  <a:srcRect/>
                  <a:stretch>
                    <a:fillRect/>
                  </a:stretch>
                </p:blipFill>
              </mc:Choice>
              <mc:Fallback>
                <p:blipFill>
                  <a:blip r:embed="rId4"/>
                  <a:srcRect/>
                  <a:stretch>
                    <a:fillRect/>
                  </a:stretch>
                </p:blipFill>
              </mc:Fallback>
            </mc:AlternateContent>
            <p:spPr bwMode="auto">
              <a:xfrm>
                <a:off x="2527" y="1845"/>
                <a:ext cx="526" cy="558"/>
              </a:xfrm>
              <a:prstGeom prst="rect">
                <a:avLst/>
              </a:prstGeom>
              <a:noFill/>
              <a:ln w="9525">
                <a:noFill/>
                <a:miter lim="800000"/>
                <a:headEnd/>
                <a:tailEnd/>
              </a:ln>
            </p:spPr>
          </p:pic>
          <p:grpSp>
            <p:nvGrpSpPr>
              <p:cNvPr id="66370" name="Group 5"/>
              <p:cNvGrpSpPr>
                <a:grpSpLocks noChangeAspect="1"/>
              </p:cNvGrpSpPr>
              <p:nvPr/>
            </p:nvGrpSpPr>
            <p:grpSpPr bwMode="auto">
              <a:xfrm rot="590109">
                <a:off x="2719" y="2052"/>
                <a:ext cx="207" cy="407"/>
                <a:chOff x="3872" y="1174"/>
                <a:chExt cx="418" cy="821"/>
              </a:xfrm>
            </p:grpSpPr>
            <p:sp>
              <p:nvSpPr>
                <p:cNvPr id="66371" name="AutoShape 6"/>
                <p:cNvSpPr>
                  <a:spLocks noChangeAspect="1" noChangeArrowheads="1"/>
                </p:cNvSpPr>
                <p:nvPr/>
              </p:nvSpPr>
              <p:spPr bwMode="auto">
                <a:xfrm rot="8625864">
                  <a:off x="4089" y="1424"/>
                  <a:ext cx="60" cy="571"/>
                </a:xfrm>
                <a:custGeom>
                  <a:avLst/>
                  <a:gdLst>
                    <a:gd name="T0" fmla="*/ 53 w 21600"/>
                    <a:gd name="T1" fmla="*/ 286 h 21600"/>
                    <a:gd name="T2" fmla="*/ 30 w 21600"/>
                    <a:gd name="T3" fmla="*/ 571 h 21600"/>
                    <a:gd name="T4" fmla="*/ 8 w 21600"/>
                    <a:gd name="T5" fmla="*/ 286 h 21600"/>
                    <a:gd name="T6" fmla="*/ 30 w 21600"/>
                    <a:gd name="T7" fmla="*/ 0 h 21600"/>
                    <a:gd name="T8" fmla="*/ 0 60000 65536"/>
                    <a:gd name="T9" fmla="*/ 0 60000 65536"/>
                    <a:gd name="T10" fmla="*/ 0 60000 65536"/>
                    <a:gd name="T11" fmla="*/ 0 60000 65536"/>
                    <a:gd name="T12" fmla="*/ 4680 w 21600"/>
                    <a:gd name="T13" fmla="*/ 4502 h 21600"/>
                    <a:gd name="T14" fmla="*/ 17280 w 21600"/>
                    <a:gd name="T15" fmla="*/ 17098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chemeClr val="tx1"/>
                </a:solidFill>
                <a:ln w="9525">
                  <a:solidFill>
                    <a:schemeClr val="tx1"/>
                  </a:solidFill>
                  <a:miter lim="800000"/>
                  <a:headEnd/>
                  <a:tailEnd/>
                </a:ln>
              </p:spPr>
              <p:txBody>
                <a:bodyPr wrap="none" anchor="ctr">
                  <a:prstTxWarp prst="textNoShape">
                    <a:avLst/>
                  </a:prstTxWarp>
                </a:bodyPr>
                <a:lstStyle/>
                <a:p>
                  <a:endParaRPr lang="en-US"/>
                </a:p>
              </p:txBody>
            </p:sp>
            <p:sp>
              <p:nvSpPr>
                <p:cNvPr id="66372" name="Freeform 7"/>
                <p:cNvSpPr>
                  <a:spLocks noChangeAspect="1"/>
                </p:cNvSpPr>
                <p:nvPr/>
              </p:nvSpPr>
              <p:spPr bwMode="auto">
                <a:xfrm>
                  <a:off x="4266" y="1901"/>
                  <a:ext cx="24" cy="42"/>
                </a:xfrm>
                <a:custGeom>
                  <a:avLst/>
                  <a:gdLst>
                    <a:gd name="T0" fmla="*/ 35 w 73"/>
                    <a:gd name="T1" fmla="*/ 120 h 125"/>
                    <a:gd name="T2" fmla="*/ 1 w 73"/>
                    <a:gd name="T3" fmla="*/ 125 h 125"/>
                    <a:gd name="T4" fmla="*/ 1 w 73"/>
                    <a:gd name="T5" fmla="*/ 105 h 125"/>
                    <a:gd name="T6" fmla="*/ 0 w 73"/>
                    <a:gd name="T7" fmla="*/ 87 h 125"/>
                    <a:gd name="T8" fmla="*/ 0 w 73"/>
                    <a:gd name="T9" fmla="*/ 74 h 125"/>
                    <a:gd name="T10" fmla="*/ 1 w 73"/>
                    <a:gd name="T11" fmla="*/ 62 h 125"/>
                    <a:gd name="T12" fmla="*/ 1 w 73"/>
                    <a:gd name="T13" fmla="*/ 57 h 125"/>
                    <a:gd name="T14" fmla="*/ 2 w 73"/>
                    <a:gd name="T15" fmla="*/ 51 h 125"/>
                    <a:gd name="T16" fmla="*/ 3 w 73"/>
                    <a:gd name="T17" fmla="*/ 46 h 125"/>
                    <a:gd name="T18" fmla="*/ 5 w 73"/>
                    <a:gd name="T19" fmla="*/ 39 h 125"/>
                    <a:gd name="T20" fmla="*/ 9 w 73"/>
                    <a:gd name="T21" fmla="*/ 33 h 125"/>
                    <a:gd name="T22" fmla="*/ 12 w 73"/>
                    <a:gd name="T23" fmla="*/ 25 h 125"/>
                    <a:gd name="T24" fmla="*/ 15 w 73"/>
                    <a:gd name="T25" fmla="*/ 17 h 125"/>
                    <a:gd name="T26" fmla="*/ 21 w 73"/>
                    <a:gd name="T27" fmla="*/ 9 h 125"/>
                    <a:gd name="T28" fmla="*/ 24 w 73"/>
                    <a:gd name="T29" fmla="*/ 9 h 125"/>
                    <a:gd name="T30" fmla="*/ 27 w 73"/>
                    <a:gd name="T31" fmla="*/ 8 h 125"/>
                    <a:gd name="T32" fmla="*/ 30 w 73"/>
                    <a:gd name="T33" fmla="*/ 8 h 125"/>
                    <a:gd name="T34" fmla="*/ 35 w 73"/>
                    <a:gd name="T35" fmla="*/ 6 h 125"/>
                    <a:gd name="T36" fmla="*/ 41 w 73"/>
                    <a:gd name="T37" fmla="*/ 3 h 125"/>
                    <a:gd name="T38" fmla="*/ 49 w 73"/>
                    <a:gd name="T39" fmla="*/ 0 h 125"/>
                    <a:gd name="T40" fmla="*/ 52 w 73"/>
                    <a:gd name="T41" fmla="*/ 0 h 125"/>
                    <a:gd name="T42" fmla="*/ 57 w 73"/>
                    <a:gd name="T43" fmla="*/ 0 h 125"/>
                    <a:gd name="T44" fmla="*/ 59 w 73"/>
                    <a:gd name="T45" fmla="*/ 0 h 125"/>
                    <a:gd name="T46" fmla="*/ 63 w 73"/>
                    <a:gd name="T47" fmla="*/ 1 h 125"/>
                    <a:gd name="T48" fmla="*/ 64 w 73"/>
                    <a:gd name="T49" fmla="*/ 2 h 125"/>
                    <a:gd name="T50" fmla="*/ 65 w 73"/>
                    <a:gd name="T51" fmla="*/ 3 h 125"/>
                    <a:gd name="T52" fmla="*/ 66 w 73"/>
                    <a:gd name="T53" fmla="*/ 4 h 125"/>
                    <a:gd name="T54" fmla="*/ 69 w 73"/>
                    <a:gd name="T55" fmla="*/ 6 h 125"/>
                    <a:gd name="T56" fmla="*/ 71 w 73"/>
                    <a:gd name="T57" fmla="*/ 10 h 125"/>
                    <a:gd name="T58" fmla="*/ 73 w 73"/>
                    <a:gd name="T59" fmla="*/ 14 h 125"/>
                    <a:gd name="T60" fmla="*/ 69 w 73"/>
                    <a:gd name="T61" fmla="*/ 27 h 125"/>
                    <a:gd name="T62" fmla="*/ 65 w 73"/>
                    <a:gd name="T63" fmla="*/ 41 h 125"/>
                    <a:gd name="T64" fmla="*/ 62 w 73"/>
                    <a:gd name="T65" fmla="*/ 56 h 125"/>
                    <a:gd name="T66" fmla="*/ 58 w 73"/>
                    <a:gd name="T67" fmla="*/ 71 h 125"/>
                    <a:gd name="T68" fmla="*/ 55 w 73"/>
                    <a:gd name="T69" fmla="*/ 77 h 125"/>
                    <a:gd name="T70" fmla="*/ 53 w 73"/>
                    <a:gd name="T71" fmla="*/ 84 h 125"/>
                    <a:gd name="T72" fmla="*/ 51 w 73"/>
                    <a:gd name="T73" fmla="*/ 92 h 125"/>
                    <a:gd name="T74" fmla="*/ 48 w 73"/>
                    <a:gd name="T75" fmla="*/ 97 h 125"/>
                    <a:gd name="T76" fmla="*/ 45 w 73"/>
                    <a:gd name="T77" fmla="*/ 104 h 125"/>
                    <a:gd name="T78" fmla="*/ 42 w 73"/>
                    <a:gd name="T79" fmla="*/ 109 h 125"/>
                    <a:gd name="T80" fmla="*/ 38 w 73"/>
                    <a:gd name="T81" fmla="*/ 114 h 125"/>
                    <a:gd name="T82" fmla="*/ 35 w 73"/>
                    <a:gd name="T83" fmla="*/ 120 h 12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73"/>
                    <a:gd name="T127" fmla="*/ 0 h 125"/>
                    <a:gd name="T128" fmla="*/ 73 w 73"/>
                    <a:gd name="T129" fmla="*/ 125 h 12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73" h="125">
                      <a:moveTo>
                        <a:pt x="35" y="120"/>
                      </a:moveTo>
                      <a:lnTo>
                        <a:pt x="1" y="125"/>
                      </a:lnTo>
                      <a:lnTo>
                        <a:pt x="1" y="105"/>
                      </a:lnTo>
                      <a:lnTo>
                        <a:pt x="0" y="87"/>
                      </a:lnTo>
                      <a:lnTo>
                        <a:pt x="0" y="74"/>
                      </a:lnTo>
                      <a:lnTo>
                        <a:pt x="1" y="62"/>
                      </a:lnTo>
                      <a:lnTo>
                        <a:pt x="1" y="57"/>
                      </a:lnTo>
                      <a:lnTo>
                        <a:pt x="2" y="51"/>
                      </a:lnTo>
                      <a:lnTo>
                        <a:pt x="3" y="46"/>
                      </a:lnTo>
                      <a:lnTo>
                        <a:pt x="5" y="39"/>
                      </a:lnTo>
                      <a:lnTo>
                        <a:pt x="9" y="33"/>
                      </a:lnTo>
                      <a:lnTo>
                        <a:pt x="12" y="25"/>
                      </a:lnTo>
                      <a:lnTo>
                        <a:pt x="15" y="17"/>
                      </a:lnTo>
                      <a:lnTo>
                        <a:pt x="21" y="9"/>
                      </a:lnTo>
                      <a:lnTo>
                        <a:pt x="24" y="9"/>
                      </a:lnTo>
                      <a:lnTo>
                        <a:pt x="27" y="8"/>
                      </a:lnTo>
                      <a:lnTo>
                        <a:pt x="30" y="8"/>
                      </a:lnTo>
                      <a:lnTo>
                        <a:pt x="35" y="6"/>
                      </a:lnTo>
                      <a:lnTo>
                        <a:pt x="41" y="3"/>
                      </a:lnTo>
                      <a:lnTo>
                        <a:pt x="49" y="0"/>
                      </a:lnTo>
                      <a:lnTo>
                        <a:pt x="52" y="0"/>
                      </a:lnTo>
                      <a:lnTo>
                        <a:pt x="57" y="0"/>
                      </a:lnTo>
                      <a:lnTo>
                        <a:pt x="59" y="0"/>
                      </a:lnTo>
                      <a:lnTo>
                        <a:pt x="63" y="1"/>
                      </a:lnTo>
                      <a:lnTo>
                        <a:pt x="64" y="2"/>
                      </a:lnTo>
                      <a:lnTo>
                        <a:pt x="65" y="3"/>
                      </a:lnTo>
                      <a:lnTo>
                        <a:pt x="66" y="4"/>
                      </a:lnTo>
                      <a:lnTo>
                        <a:pt x="69" y="6"/>
                      </a:lnTo>
                      <a:lnTo>
                        <a:pt x="71" y="10"/>
                      </a:lnTo>
                      <a:lnTo>
                        <a:pt x="73" y="14"/>
                      </a:lnTo>
                      <a:lnTo>
                        <a:pt x="69" y="27"/>
                      </a:lnTo>
                      <a:lnTo>
                        <a:pt x="65" y="41"/>
                      </a:lnTo>
                      <a:lnTo>
                        <a:pt x="62" y="56"/>
                      </a:lnTo>
                      <a:lnTo>
                        <a:pt x="58" y="71"/>
                      </a:lnTo>
                      <a:lnTo>
                        <a:pt x="55" y="77"/>
                      </a:lnTo>
                      <a:lnTo>
                        <a:pt x="53" y="84"/>
                      </a:lnTo>
                      <a:lnTo>
                        <a:pt x="51" y="92"/>
                      </a:lnTo>
                      <a:lnTo>
                        <a:pt x="48" y="97"/>
                      </a:lnTo>
                      <a:lnTo>
                        <a:pt x="45" y="104"/>
                      </a:lnTo>
                      <a:lnTo>
                        <a:pt x="42" y="109"/>
                      </a:lnTo>
                      <a:lnTo>
                        <a:pt x="38" y="114"/>
                      </a:lnTo>
                      <a:lnTo>
                        <a:pt x="35" y="120"/>
                      </a:lnTo>
                      <a:close/>
                    </a:path>
                  </a:pathLst>
                </a:custGeom>
                <a:solidFill>
                  <a:srgbClr val="C87437"/>
                </a:solidFill>
                <a:ln w="9525">
                  <a:noFill/>
                  <a:round/>
                  <a:headEnd/>
                  <a:tailEnd/>
                </a:ln>
              </p:spPr>
              <p:txBody>
                <a:bodyPr>
                  <a:prstTxWarp prst="textNoShape">
                    <a:avLst/>
                  </a:prstTxWarp>
                </a:bodyPr>
                <a:lstStyle/>
                <a:p>
                  <a:endParaRPr lang="en-US"/>
                </a:p>
              </p:txBody>
            </p:sp>
            <p:sp>
              <p:nvSpPr>
                <p:cNvPr id="66373" name="Freeform 8"/>
                <p:cNvSpPr>
                  <a:spLocks noChangeAspect="1"/>
                </p:cNvSpPr>
                <p:nvPr/>
              </p:nvSpPr>
              <p:spPr bwMode="auto">
                <a:xfrm>
                  <a:off x="3986" y="1505"/>
                  <a:ext cx="297" cy="384"/>
                </a:xfrm>
                <a:custGeom>
                  <a:avLst/>
                  <a:gdLst>
                    <a:gd name="T0" fmla="*/ 0 w 889"/>
                    <a:gd name="T1" fmla="*/ 0 h 1154"/>
                    <a:gd name="T2" fmla="*/ 29 w 889"/>
                    <a:gd name="T3" fmla="*/ 34 h 1154"/>
                    <a:gd name="T4" fmla="*/ 57 w 889"/>
                    <a:gd name="T5" fmla="*/ 69 h 1154"/>
                    <a:gd name="T6" fmla="*/ 86 w 889"/>
                    <a:gd name="T7" fmla="*/ 104 h 1154"/>
                    <a:gd name="T8" fmla="*/ 114 w 889"/>
                    <a:gd name="T9" fmla="*/ 138 h 1154"/>
                    <a:gd name="T10" fmla="*/ 171 w 889"/>
                    <a:gd name="T11" fmla="*/ 209 h 1154"/>
                    <a:gd name="T12" fmla="*/ 226 w 889"/>
                    <a:gd name="T13" fmla="*/ 281 h 1154"/>
                    <a:gd name="T14" fmla="*/ 281 w 889"/>
                    <a:gd name="T15" fmla="*/ 353 h 1154"/>
                    <a:gd name="T16" fmla="*/ 336 w 889"/>
                    <a:gd name="T17" fmla="*/ 426 h 1154"/>
                    <a:gd name="T18" fmla="*/ 391 w 889"/>
                    <a:gd name="T19" fmla="*/ 499 h 1154"/>
                    <a:gd name="T20" fmla="*/ 445 w 889"/>
                    <a:gd name="T21" fmla="*/ 572 h 1154"/>
                    <a:gd name="T22" fmla="*/ 500 w 889"/>
                    <a:gd name="T23" fmla="*/ 646 h 1154"/>
                    <a:gd name="T24" fmla="*/ 556 w 889"/>
                    <a:gd name="T25" fmla="*/ 719 h 1154"/>
                    <a:gd name="T26" fmla="*/ 610 w 889"/>
                    <a:gd name="T27" fmla="*/ 793 h 1154"/>
                    <a:gd name="T28" fmla="*/ 665 w 889"/>
                    <a:gd name="T29" fmla="*/ 866 h 1154"/>
                    <a:gd name="T30" fmla="*/ 720 w 889"/>
                    <a:gd name="T31" fmla="*/ 938 h 1154"/>
                    <a:gd name="T32" fmla="*/ 776 w 889"/>
                    <a:gd name="T33" fmla="*/ 1011 h 1154"/>
                    <a:gd name="T34" fmla="*/ 804 w 889"/>
                    <a:gd name="T35" fmla="*/ 1047 h 1154"/>
                    <a:gd name="T36" fmla="*/ 832 w 889"/>
                    <a:gd name="T37" fmla="*/ 1083 h 1154"/>
                    <a:gd name="T38" fmla="*/ 861 w 889"/>
                    <a:gd name="T39" fmla="*/ 1118 h 1154"/>
                    <a:gd name="T40" fmla="*/ 889 w 889"/>
                    <a:gd name="T41" fmla="*/ 1154 h 1154"/>
                    <a:gd name="T42" fmla="*/ 855 w 889"/>
                    <a:gd name="T43" fmla="*/ 1126 h 1154"/>
                    <a:gd name="T44" fmla="*/ 824 w 889"/>
                    <a:gd name="T45" fmla="*/ 1095 h 1154"/>
                    <a:gd name="T46" fmla="*/ 791 w 889"/>
                    <a:gd name="T47" fmla="*/ 1065 h 1154"/>
                    <a:gd name="T48" fmla="*/ 761 w 889"/>
                    <a:gd name="T49" fmla="*/ 1033 h 1154"/>
                    <a:gd name="T50" fmla="*/ 730 w 889"/>
                    <a:gd name="T51" fmla="*/ 1002 h 1154"/>
                    <a:gd name="T52" fmla="*/ 699 w 889"/>
                    <a:gd name="T53" fmla="*/ 969 h 1154"/>
                    <a:gd name="T54" fmla="*/ 670 w 889"/>
                    <a:gd name="T55" fmla="*/ 935 h 1154"/>
                    <a:gd name="T56" fmla="*/ 641 w 889"/>
                    <a:gd name="T57" fmla="*/ 900 h 1154"/>
                    <a:gd name="T58" fmla="*/ 612 w 889"/>
                    <a:gd name="T59" fmla="*/ 865 h 1154"/>
                    <a:gd name="T60" fmla="*/ 584 w 889"/>
                    <a:gd name="T61" fmla="*/ 829 h 1154"/>
                    <a:gd name="T62" fmla="*/ 557 w 889"/>
                    <a:gd name="T63" fmla="*/ 795 h 1154"/>
                    <a:gd name="T64" fmla="*/ 529 w 889"/>
                    <a:gd name="T65" fmla="*/ 757 h 1154"/>
                    <a:gd name="T66" fmla="*/ 502 w 889"/>
                    <a:gd name="T67" fmla="*/ 720 h 1154"/>
                    <a:gd name="T68" fmla="*/ 475 w 889"/>
                    <a:gd name="T69" fmla="*/ 683 h 1154"/>
                    <a:gd name="T70" fmla="*/ 449 w 889"/>
                    <a:gd name="T71" fmla="*/ 645 h 1154"/>
                    <a:gd name="T72" fmla="*/ 422 w 889"/>
                    <a:gd name="T73" fmla="*/ 608 h 1154"/>
                    <a:gd name="T74" fmla="*/ 369 w 889"/>
                    <a:gd name="T75" fmla="*/ 532 h 1154"/>
                    <a:gd name="T76" fmla="*/ 317 w 889"/>
                    <a:gd name="T77" fmla="*/ 454 h 1154"/>
                    <a:gd name="T78" fmla="*/ 266 w 889"/>
                    <a:gd name="T79" fmla="*/ 377 h 1154"/>
                    <a:gd name="T80" fmla="*/ 214 w 889"/>
                    <a:gd name="T81" fmla="*/ 300 h 1154"/>
                    <a:gd name="T82" fmla="*/ 188 w 889"/>
                    <a:gd name="T83" fmla="*/ 262 h 1154"/>
                    <a:gd name="T84" fmla="*/ 162 w 889"/>
                    <a:gd name="T85" fmla="*/ 223 h 1154"/>
                    <a:gd name="T86" fmla="*/ 135 w 889"/>
                    <a:gd name="T87" fmla="*/ 185 h 1154"/>
                    <a:gd name="T88" fmla="*/ 109 w 889"/>
                    <a:gd name="T89" fmla="*/ 147 h 1154"/>
                    <a:gd name="T90" fmla="*/ 83 w 889"/>
                    <a:gd name="T91" fmla="*/ 110 h 1154"/>
                    <a:gd name="T92" fmla="*/ 55 w 889"/>
                    <a:gd name="T93" fmla="*/ 73 h 1154"/>
                    <a:gd name="T94" fmla="*/ 28 w 889"/>
                    <a:gd name="T95" fmla="*/ 36 h 1154"/>
                    <a:gd name="T96" fmla="*/ 0 w 889"/>
                    <a:gd name="T97" fmla="*/ 0 h 1154"/>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889"/>
                    <a:gd name="T148" fmla="*/ 0 h 1154"/>
                    <a:gd name="T149" fmla="*/ 889 w 889"/>
                    <a:gd name="T150" fmla="*/ 1154 h 1154"/>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889" h="1154">
                      <a:moveTo>
                        <a:pt x="0" y="0"/>
                      </a:moveTo>
                      <a:lnTo>
                        <a:pt x="29" y="34"/>
                      </a:lnTo>
                      <a:lnTo>
                        <a:pt x="57" y="69"/>
                      </a:lnTo>
                      <a:lnTo>
                        <a:pt x="86" y="104"/>
                      </a:lnTo>
                      <a:lnTo>
                        <a:pt x="114" y="138"/>
                      </a:lnTo>
                      <a:lnTo>
                        <a:pt x="171" y="209"/>
                      </a:lnTo>
                      <a:lnTo>
                        <a:pt x="226" y="281"/>
                      </a:lnTo>
                      <a:lnTo>
                        <a:pt x="281" y="353"/>
                      </a:lnTo>
                      <a:lnTo>
                        <a:pt x="336" y="426"/>
                      </a:lnTo>
                      <a:lnTo>
                        <a:pt x="391" y="499"/>
                      </a:lnTo>
                      <a:lnTo>
                        <a:pt x="445" y="572"/>
                      </a:lnTo>
                      <a:lnTo>
                        <a:pt x="500" y="646"/>
                      </a:lnTo>
                      <a:lnTo>
                        <a:pt x="556" y="719"/>
                      </a:lnTo>
                      <a:lnTo>
                        <a:pt x="610" y="793"/>
                      </a:lnTo>
                      <a:lnTo>
                        <a:pt x="665" y="866"/>
                      </a:lnTo>
                      <a:lnTo>
                        <a:pt x="720" y="938"/>
                      </a:lnTo>
                      <a:lnTo>
                        <a:pt x="776" y="1011"/>
                      </a:lnTo>
                      <a:lnTo>
                        <a:pt x="804" y="1047"/>
                      </a:lnTo>
                      <a:lnTo>
                        <a:pt x="832" y="1083"/>
                      </a:lnTo>
                      <a:lnTo>
                        <a:pt x="861" y="1118"/>
                      </a:lnTo>
                      <a:lnTo>
                        <a:pt x="889" y="1154"/>
                      </a:lnTo>
                      <a:lnTo>
                        <a:pt x="855" y="1126"/>
                      </a:lnTo>
                      <a:lnTo>
                        <a:pt x="824" y="1095"/>
                      </a:lnTo>
                      <a:lnTo>
                        <a:pt x="791" y="1065"/>
                      </a:lnTo>
                      <a:lnTo>
                        <a:pt x="761" y="1033"/>
                      </a:lnTo>
                      <a:lnTo>
                        <a:pt x="730" y="1002"/>
                      </a:lnTo>
                      <a:lnTo>
                        <a:pt x="699" y="969"/>
                      </a:lnTo>
                      <a:lnTo>
                        <a:pt x="670" y="935"/>
                      </a:lnTo>
                      <a:lnTo>
                        <a:pt x="641" y="900"/>
                      </a:lnTo>
                      <a:lnTo>
                        <a:pt x="612" y="865"/>
                      </a:lnTo>
                      <a:lnTo>
                        <a:pt x="584" y="829"/>
                      </a:lnTo>
                      <a:lnTo>
                        <a:pt x="557" y="795"/>
                      </a:lnTo>
                      <a:lnTo>
                        <a:pt x="529" y="757"/>
                      </a:lnTo>
                      <a:lnTo>
                        <a:pt x="502" y="720"/>
                      </a:lnTo>
                      <a:lnTo>
                        <a:pt x="475" y="683"/>
                      </a:lnTo>
                      <a:lnTo>
                        <a:pt x="449" y="645"/>
                      </a:lnTo>
                      <a:lnTo>
                        <a:pt x="422" y="608"/>
                      </a:lnTo>
                      <a:lnTo>
                        <a:pt x="369" y="532"/>
                      </a:lnTo>
                      <a:lnTo>
                        <a:pt x="317" y="454"/>
                      </a:lnTo>
                      <a:lnTo>
                        <a:pt x="266" y="377"/>
                      </a:lnTo>
                      <a:lnTo>
                        <a:pt x="214" y="300"/>
                      </a:lnTo>
                      <a:lnTo>
                        <a:pt x="188" y="262"/>
                      </a:lnTo>
                      <a:lnTo>
                        <a:pt x="162" y="223"/>
                      </a:lnTo>
                      <a:lnTo>
                        <a:pt x="135" y="185"/>
                      </a:lnTo>
                      <a:lnTo>
                        <a:pt x="109" y="147"/>
                      </a:lnTo>
                      <a:lnTo>
                        <a:pt x="83" y="110"/>
                      </a:lnTo>
                      <a:lnTo>
                        <a:pt x="55" y="73"/>
                      </a:lnTo>
                      <a:lnTo>
                        <a:pt x="28" y="36"/>
                      </a:lnTo>
                      <a:lnTo>
                        <a:pt x="0" y="0"/>
                      </a:lnTo>
                      <a:close/>
                    </a:path>
                  </a:pathLst>
                </a:custGeom>
                <a:solidFill>
                  <a:srgbClr val="C87437"/>
                </a:solidFill>
                <a:ln w="9525">
                  <a:noFill/>
                  <a:round/>
                  <a:headEnd/>
                  <a:tailEnd/>
                </a:ln>
              </p:spPr>
              <p:txBody>
                <a:bodyPr>
                  <a:prstTxWarp prst="textNoShape">
                    <a:avLst/>
                  </a:prstTxWarp>
                </a:bodyPr>
                <a:lstStyle/>
                <a:p>
                  <a:endParaRPr lang="en-US"/>
                </a:p>
              </p:txBody>
            </p:sp>
            <p:sp>
              <p:nvSpPr>
                <p:cNvPr id="66374" name="Freeform 9"/>
                <p:cNvSpPr>
                  <a:spLocks noChangeAspect="1"/>
                </p:cNvSpPr>
                <p:nvPr/>
              </p:nvSpPr>
              <p:spPr bwMode="auto">
                <a:xfrm>
                  <a:off x="3979" y="1528"/>
                  <a:ext cx="278" cy="408"/>
                </a:xfrm>
                <a:custGeom>
                  <a:avLst/>
                  <a:gdLst>
                    <a:gd name="T0" fmla="*/ 790 w 833"/>
                    <a:gd name="T1" fmla="*/ 1189 h 1226"/>
                    <a:gd name="T2" fmla="*/ 738 w 833"/>
                    <a:gd name="T3" fmla="*/ 1112 h 1226"/>
                    <a:gd name="T4" fmla="*/ 659 w 833"/>
                    <a:gd name="T5" fmla="*/ 998 h 1226"/>
                    <a:gd name="T6" fmla="*/ 558 w 833"/>
                    <a:gd name="T7" fmla="*/ 844 h 1226"/>
                    <a:gd name="T8" fmla="*/ 457 w 833"/>
                    <a:gd name="T9" fmla="*/ 690 h 1226"/>
                    <a:gd name="T10" fmla="*/ 356 w 833"/>
                    <a:gd name="T11" fmla="*/ 535 h 1226"/>
                    <a:gd name="T12" fmla="*/ 256 w 833"/>
                    <a:gd name="T13" fmla="*/ 380 h 1226"/>
                    <a:gd name="T14" fmla="*/ 155 w 833"/>
                    <a:gd name="T15" fmla="*/ 226 h 1226"/>
                    <a:gd name="T16" fmla="*/ 52 w 833"/>
                    <a:gd name="T17" fmla="*/ 75 h 1226"/>
                    <a:gd name="T18" fmla="*/ 28 w 833"/>
                    <a:gd name="T19" fmla="*/ 33 h 1226"/>
                    <a:gd name="T20" fmla="*/ 83 w 833"/>
                    <a:gd name="T21" fmla="*/ 101 h 1226"/>
                    <a:gd name="T22" fmla="*/ 136 w 833"/>
                    <a:gd name="T23" fmla="*/ 170 h 1226"/>
                    <a:gd name="T24" fmla="*/ 188 w 833"/>
                    <a:gd name="T25" fmla="*/ 239 h 1226"/>
                    <a:gd name="T26" fmla="*/ 266 w 833"/>
                    <a:gd name="T27" fmla="*/ 345 h 1226"/>
                    <a:gd name="T28" fmla="*/ 366 w 833"/>
                    <a:gd name="T29" fmla="*/ 487 h 1226"/>
                    <a:gd name="T30" fmla="*/ 466 w 833"/>
                    <a:gd name="T31" fmla="*/ 630 h 1226"/>
                    <a:gd name="T32" fmla="*/ 567 w 833"/>
                    <a:gd name="T33" fmla="*/ 771 h 1226"/>
                    <a:gd name="T34" fmla="*/ 644 w 833"/>
                    <a:gd name="T35" fmla="*/ 877 h 1226"/>
                    <a:gd name="T36" fmla="*/ 696 w 833"/>
                    <a:gd name="T37" fmla="*/ 946 h 1226"/>
                    <a:gd name="T38" fmla="*/ 749 w 833"/>
                    <a:gd name="T39" fmla="*/ 1014 h 1226"/>
                    <a:gd name="T40" fmla="*/ 803 w 833"/>
                    <a:gd name="T41" fmla="*/ 1082 h 1226"/>
                    <a:gd name="T42" fmla="*/ 832 w 833"/>
                    <a:gd name="T43" fmla="*/ 1120 h 1226"/>
                    <a:gd name="T44" fmla="*/ 833 w 833"/>
                    <a:gd name="T45" fmla="*/ 1129 h 1226"/>
                    <a:gd name="T46" fmla="*/ 833 w 833"/>
                    <a:gd name="T47" fmla="*/ 1137 h 1226"/>
                    <a:gd name="T48" fmla="*/ 830 w 833"/>
                    <a:gd name="T49" fmla="*/ 1145 h 1226"/>
                    <a:gd name="T50" fmla="*/ 827 w 833"/>
                    <a:gd name="T51" fmla="*/ 1155 h 1226"/>
                    <a:gd name="T52" fmla="*/ 820 w 833"/>
                    <a:gd name="T53" fmla="*/ 1167 h 1226"/>
                    <a:gd name="T54" fmla="*/ 813 w 833"/>
                    <a:gd name="T55" fmla="*/ 1179 h 1226"/>
                    <a:gd name="T56" fmla="*/ 809 w 833"/>
                    <a:gd name="T57" fmla="*/ 1188 h 1226"/>
                    <a:gd name="T58" fmla="*/ 808 w 833"/>
                    <a:gd name="T59" fmla="*/ 1193 h 1226"/>
                    <a:gd name="T60" fmla="*/ 806 w 833"/>
                    <a:gd name="T61" fmla="*/ 1200 h 1226"/>
                    <a:gd name="T62" fmla="*/ 808 w 833"/>
                    <a:gd name="T63" fmla="*/ 1206 h 1226"/>
                    <a:gd name="T64" fmla="*/ 810 w 833"/>
                    <a:gd name="T65" fmla="*/ 1214 h 1226"/>
                    <a:gd name="T66" fmla="*/ 814 w 833"/>
                    <a:gd name="T67" fmla="*/ 1221 h 122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833"/>
                    <a:gd name="T103" fmla="*/ 0 h 1226"/>
                    <a:gd name="T104" fmla="*/ 833 w 833"/>
                    <a:gd name="T105" fmla="*/ 1226 h 122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833" h="1226">
                      <a:moveTo>
                        <a:pt x="817" y="1226"/>
                      </a:moveTo>
                      <a:lnTo>
                        <a:pt x="790" y="1189"/>
                      </a:lnTo>
                      <a:lnTo>
                        <a:pt x="764" y="1151"/>
                      </a:lnTo>
                      <a:lnTo>
                        <a:pt x="738" y="1112"/>
                      </a:lnTo>
                      <a:lnTo>
                        <a:pt x="712" y="1074"/>
                      </a:lnTo>
                      <a:lnTo>
                        <a:pt x="659" y="998"/>
                      </a:lnTo>
                      <a:lnTo>
                        <a:pt x="608" y="922"/>
                      </a:lnTo>
                      <a:lnTo>
                        <a:pt x="558" y="844"/>
                      </a:lnTo>
                      <a:lnTo>
                        <a:pt x="507" y="767"/>
                      </a:lnTo>
                      <a:lnTo>
                        <a:pt x="457" y="690"/>
                      </a:lnTo>
                      <a:lnTo>
                        <a:pt x="406" y="612"/>
                      </a:lnTo>
                      <a:lnTo>
                        <a:pt x="356" y="535"/>
                      </a:lnTo>
                      <a:lnTo>
                        <a:pt x="306" y="457"/>
                      </a:lnTo>
                      <a:lnTo>
                        <a:pt x="256" y="380"/>
                      </a:lnTo>
                      <a:lnTo>
                        <a:pt x="206" y="303"/>
                      </a:lnTo>
                      <a:lnTo>
                        <a:pt x="155" y="226"/>
                      </a:lnTo>
                      <a:lnTo>
                        <a:pt x="103" y="150"/>
                      </a:lnTo>
                      <a:lnTo>
                        <a:pt x="52" y="75"/>
                      </a:lnTo>
                      <a:lnTo>
                        <a:pt x="0" y="0"/>
                      </a:lnTo>
                      <a:lnTo>
                        <a:pt x="28" y="33"/>
                      </a:lnTo>
                      <a:lnTo>
                        <a:pt x="55" y="67"/>
                      </a:lnTo>
                      <a:lnTo>
                        <a:pt x="83" y="101"/>
                      </a:lnTo>
                      <a:lnTo>
                        <a:pt x="109" y="136"/>
                      </a:lnTo>
                      <a:lnTo>
                        <a:pt x="136" y="170"/>
                      </a:lnTo>
                      <a:lnTo>
                        <a:pt x="162" y="206"/>
                      </a:lnTo>
                      <a:lnTo>
                        <a:pt x="188" y="239"/>
                      </a:lnTo>
                      <a:lnTo>
                        <a:pt x="215" y="274"/>
                      </a:lnTo>
                      <a:lnTo>
                        <a:pt x="266" y="345"/>
                      </a:lnTo>
                      <a:lnTo>
                        <a:pt x="316" y="416"/>
                      </a:lnTo>
                      <a:lnTo>
                        <a:pt x="366" y="487"/>
                      </a:lnTo>
                      <a:lnTo>
                        <a:pt x="416" y="559"/>
                      </a:lnTo>
                      <a:lnTo>
                        <a:pt x="466" y="630"/>
                      </a:lnTo>
                      <a:lnTo>
                        <a:pt x="517" y="700"/>
                      </a:lnTo>
                      <a:lnTo>
                        <a:pt x="567" y="771"/>
                      </a:lnTo>
                      <a:lnTo>
                        <a:pt x="618" y="842"/>
                      </a:lnTo>
                      <a:lnTo>
                        <a:pt x="644" y="877"/>
                      </a:lnTo>
                      <a:lnTo>
                        <a:pt x="669" y="912"/>
                      </a:lnTo>
                      <a:lnTo>
                        <a:pt x="696" y="946"/>
                      </a:lnTo>
                      <a:lnTo>
                        <a:pt x="723" y="981"/>
                      </a:lnTo>
                      <a:lnTo>
                        <a:pt x="749" y="1014"/>
                      </a:lnTo>
                      <a:lnTo>
                        <a:pt x="776" y="1048"/>
                      </a:lnTo>
                      <a:lnTo>
                        <a:pt x="803" y="1082"/>
                      </a:lnTo>
                      <a:lnTo>
                        <a:pt x="830" y="1116"/>
                      </a:lnTo>
                      <a:lnTo>
                        <a:pt x="832" y="1120"/>
                      </a:lnTo>
                      <a:lnTo>
                        <a:pt x="833" y="1124"/>
                      </a:lnTo>
                      <a:lnTo>
                        <a:pt x="833" y="1129"/>
                      </a:lnTo>
                      <a:lnTo>
                        <a:pt x="833" y="1133"/>
                      </a:lnTo>
                      <a:lnTo>
                        <a:pt x="833" y="1137"/>
                      </a:lnTo>
                      <a:lnTo>
                        <a:pt x="832" y="1141"/>
                      </a:lnTo>
                      <a:lnTo>
                        <a:pt x="830" y="1145"/>
                      </a:lnTo>
                      <a:lnTo>
                        <a:pt x="829" y="1148"/>
                      </a:lnTo>
                      <a:lnTo>
                        <a:pt x="827" y="1155"/>
                      </a:lnTo>
                      <a:lnTo>
                        <a:pt x="824" y="1161"/>
                      </a:lnTo>
                      <a:lnTo>
                        <a:pt x="820" y="1167"/>
                      </a:lnTo>
                      <a:lnTo>
                        <a:pt x="816" y="1172"/>
                      </a:lnTo>
                      <a:lnTo>
                        <a:pt x="813" y="1179"/>
                      </a:lnTo>
                      <a:lnTo>
                        <a:pt x="810" y="1184"/>
                      </a:lnTo>
                      <a:lnTo>
                        <a:pt x="809" y="1188"/>
                      </a:lnTo>
                      <a:lnTo>
                        <a:pt x="808" y="1190"/>
                      </a:lnTo>
                      <a:lnTo>
                        <a:pt x="808" y="1193"/>
                      </a:lnTo>
                      <a:lnTo>
                        <a:pt x="806" y="1196"/>
                      </a:lnTo>
                      <a:lnTo>
                        <a:pt x="806" y="1200"/>
                      </a:lnTo>
                      <a:lnTo>
                        <a:pt x="808" y="1203"/>
                      </a:lnTo>
                      <a:lnTo>
                        <a:pt x="808" y="1206"/>
                      </a:lnTo>
                      <a:lnTo>
                        <a:pt x="809" y="1209"/>
                      </a:lnTo>
                      <a:lnTo>
                        <a:pt x="810" y="1214"/>
                      </a:lnTo>
                      <a:lnTo>
                        <a:pt x="812" y="1217"/>
                      </a:lnTo>
                      <a:lnTo>
                        <a:pt x="814" y="1221"/>
                      </a:lnTo>
                      <a:lnTo>
                        <a:pt x="817" y="1226"/>
                      </a:lnTo>
                      <a:close/>
                    </a:path>
                  </a:pathLst>
                </a:custGeom>
                <a:solidFill>
                  <a:srgbClr val="EF9F67"/>
                </a:solidFill>
                <a:ln w="9525">
                  <a:noFill/>
                  <a:round/>
                  <a:headEnd/>
                  <a:tailEnd/>
                </a:ln>
              </p:spPr>
              <p:txBody>
                <a:bodyPr>
                  <a:prstTxWarp prst="textNoShape">
                    <a:avLst/>
                  </a:prstTxWarp>
                </a:bodyPr>
                <a:lstStyle/>
                <a:p>
                  <a:endParaRPr lang="en-US"/>
                </a:p>
              </p:txBody>
            </p:sp>
            <p:sp>
              <p:nvSpPr>
                <p:cNvPr id="66375" name="Freeform 10"/>
                <p:cNvSpPr>
                  <a:spLocks noChangeAspect="1"/>
                </p:cNvSpPr>
                <p:nvPr/>
              </p:nvSpPr>
              <p:spPr bwMode="auto">
                <a:xfrm>
                  <a:off x="3907" y="1433"/>
                  <a:ext cx="85" cy="93"/>
                </a:xfrm>
                <a:custGeom>
                  <a:avLst/>
                  <a:gdLst>
                    <a:gd name="T0" fmla="*/ 196 w 254"/>
                    <a:gd name="T1" fmla="*/ 226 h 279"/>
                    <a:gd name="T2" fmla="*/ 190 w 254"/>
                    <a:gd name="T3" fmla="*/ 230 h 279"/>
                    <a:gd name="T4" fmla="*/ 184 w 254"/>
                    <a:gd name="T5" fmla="*/ 236 h 279"/>
                    <a:gd name="T6" fmla="*/ 180 w 254"/>
                    <a:gd name="T7" fmla="*/ 242 h 279"/>
                    <a:gd name="T8" fmla="*/ 177 w 254"/>
                    <a:gd name="T9" fmla="*/ 250 h 279"/>
                    <a:gd name="T10" fmla="*/ 174 w 254"/>
                    <a:gd name="T11" fmla="*/ 259 h 279"/>
                    <a:gd name="T12" fmla="*/ 172 w 254"/>
                    <a:gd name="T13" fmla="*/ 271 h 279"/>
                    <a:gd name="T14" fmla="*/ 160 w 254"/>
                    <a:gd name="T15" fmla="*/ 266 h 279"/>
                    <a:gd name="T16" fmla="*/ 136 w 254"/>
                    <a:gd name="T17" fmla="*/ 240 h 279"/>
                    <a:gd name="T18" fmla="*/ 98 w 254"/>
                    <a:gd name="T19" fmla="*/ 203 h 279"/>
                    <a:gd name="T20" fmla="*/ 62 w 254"/>
                    <a:gd name="T21" fmla="*/ 165 h 279"/>
                    <a:gd name="T22" fmla="*/ 46 w 254"/>
                    <a:gd name="T23" fmla="*/ 145 h 279"/>
                    <a:gd name="T24" fmla="*/ 35 w 254"/>
                    <a:gd name="T25" fmla="*/ 131 h 279"/>
                    <a:gd name="T26" fmla="*/ 25 w 254"/>
                    <a:gd name="T27" fmla="*/ 116 h 279"/>
                    <a:gd name="T28" fmla="*/ 17 w 254"/>
                    <a:gd name="T29" fmla="*/ 100 h 279"/>
                    <a:gd name="T30" fmla="*/ 10 w 254"/>
                    <a:gd name="T31" fmla="*/ 84 h 279"/>
                    <a:gd name="T32" fmla="*/ 3 w 254"/>
                    <a:gd name="T33" fmla="*/ 67 h 279"/>
                    <a:gd name="T34" fmla="*/ 8 w 254"/>
                    <a:gd name="T35" fmla="*/ 51 h 279"/>
                    <a:gd name="T36" fmla="*/ 24 w 254"/>
                    <a:gd name="T37" fmla="*/ 41 h 279"/>
                    <a:gd name="T38" fmla="*/ 40 w 254"/>
                    <a:gd name="T39" fmla="*/ 31 h 279"/>
                    <a:gd name="T40" fmla="*/ 57 w 254"/>
                    <a:gd name="T41" fmla="*/ 22 h 279"/>
                    <a:gd name="T42" fmla="*/ 73 w 254"/>
                    <a:gd name="T43" fmla="*/ 14 h 279"/>
                    <a:gd name="T44" fmla="*/ 91 w 254"/>
                    <a:gd name="T45" fmla="*/ 9 h 279"/>
                    <a:gd name="T46" fmla="*/ 109 w 254"/>
                    <a:gd name="T47" fmla="*/ 5 h 279"/>
                    <a:gd name="T48" fmla="*/ 126 w 254"/>
                    <a:gd name="T49" fmla="*/ 1 h 279"/>
                    <a:gd name="T50" fmla="*/ 141 w 254"/>
                    <a:gd name="T51" fmla="*/ 1 h 279"/>
                    <a:gd name="T52" fmla="*/ 149 w 254"/>
                    <a:gd name="T53" fmla="*/ 5 h 279"/>
                    <a:gd name="T54" fmla="*/ 157 w 254"/>
                    <a:gd name="T55" fmla="*/ 8 h 279"/>
                    <a:gd name="T56" fmla="*/ 164 w 254"/>
                    <a:gd name="T57" fmla="*/ 12 h 279"/>
                    <a:gd name="T58" fmla="*/ 171 w 254"/>
                    <a:gd name="T59" fmla="*/ 21 h 279"/>
                    <a:gd name="T60" fmla="*/ 180 w 254"/>
                    <a:gd name="T61" fmla="*/ 34 h 279"/>
                    <a:gd name="T62" fmla="*/ 189 w 254"/>
                    <a:gd name="T63" fmla="*/ 47 h 279"/>
                    <a:gd name="T64" fmla="*/ 197 w 254"/>
                    <a:gd name="T65" fmla="*/ 60 h 279"/>
                    <a:gd name="T66" fmla="*/ 204 w 254"/>
                    <a:gd name="T67" fmla="*/ 68 h 279"/>
                    <a:gd name="T68" fmla="*/ 209 w 254"/>
                    <a:gd name="T69" fmla="*/ 73 h 279"/>
                    <a:gd name="T70" fmla="*/ 216 w 254"/>
                    <a:gd name="T71" fmla="*/ 78 h 279"/>
                    <a:gd name="T72" fmla="*/ 223 w 254"/>
                    <a:gd name="T73" fmla="*/ 82 h 279"/>
                    <a:gd name="T74" fmla="*/ 234 w 254"/>
                    <a:gd name="T75" fmla="*/ 88 h 279"/>
                    <a:gd name="T76" fmla="*/ 244 w 254"/>
                    <a:gd name="T77" fmla="*/ 99 h 279"/>
                    <a:gd name="T78" fmla="*/ 251 w 254"/>
                    <a:gd name="T79" fmla="*/ 109 h 279"/>
                    <a:gd name="T80" fmla="*/ 254 w 254"/>
                    <a:gd name="T81" fmla="*/ 118 h 279"/>
                    <a:gd name="T82" fmla="*/ 254 w 254"/>
                    <a:gd name="T83" fmla="*/ 128 h 279"/>
                    <a:gd name="T84" fmla="*/ 252 w 254"/>
                    <a:gd name="T85" fmla="*/ 135 h 279"/>
                    <a:gd name="T86" fmla="*/ 247 w 254"/>
                    <a:gd name="T87" fmla="*/ 143 h 279"/>
                    <a:gd name="T88" fmla="*/ 242 w 254"/>
                    <a:gd name="T89" fmla="*/ 152 h 279"/>
                    <a:gd name="T90" fmla="*/ 223 w 254"/>
                    <a:gd name="T91" fmla="*/ 171 h 279"/>
                    <a:gd name="T92" fmla="*/ 207 w 254"/>
                    <a:gd name="T93" fmla="*/ 191 h 279"/>
                    <a:gd name="T94" fmla="*/ 202 w 254"/>
                    <a:gd name="T95" fmla="*/ 200 h 279"/>
                    <a:gd name="T96" fmla="*/ 200 w 254"/>
                    <a:gd name="T97" fmla="*/ 209 h 279"/>
                    <a:gd name="T98" fmla="*/ 198 w 254"/>
                    <a:gd name="T99" fmla="*/ 218 h 279"/>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254"/>
                    <a:gd name="T151" fmla="*/ 0 h 279"/>
                    <a:gd name="T152" fmla="*/ 254 w 254"/>
                    <a:gd name="T153" fmla="*/ 279 h 279"/>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254" h="279">
                      <a:moveTo>
                        <a:pt x="200" y="224"/>
                      </a:moveTo>
                      <a:lnTo>
                        <a:pt x="196" y="226"/>
                      </a:lnTo>
                      <a:lnTo>
                        <a:pt x="193" y="228"/>
                      </a:lnTo>
                      <a:lnTo>
                        <a:pt x="190" y="230"/>
                      </a:lnTo>
                      <a:lnTo>
                        <a:pt x="186" y="232"/>
                      </a:lnTo>
                      <a:lnTo>
                        <a:pt x="184" y="236"/>
                      </a:lnTo>
                      <a:lnTo>
                        <a:pt x="182" y="239"/>
                      </a:lnTo>
                      <a:lnTo>
                        <a:pt x="180" y="242"/>
                      </a:lnTo>
                      <a:lnTo>
                        <a:pt x="179" y="247"/>
                      </a:lnTo>
                      <a:lnTo>
                        <a:pt x="177" y="250"/>
                      </a:lnTo>
                      <a:lnTo>
                        <a:pt x="176" y="254"/>
                      </a:lnTo>
                      <a:lnTo>
                        <a:pt x="174" y="259"/>
                      </a:lnTo>
                      <a:lnTo>
                        <a:pt x="173" y="262"/>
                      </a:lnTo>
                      <a:lnTo>
                        <a:pt x="172" y="271"/>
                      </a:lnTo>
                      <a:lnTo>
                        <a:pt x="172" y="279"/>
                      </a:lnTo>
                      <a:lnTo>
                        <a:pt x="160" y="266"/>
                      </a:lnTo>
                      <a:lnTo>
                        <a:pt x="148" y="253"/>
                      </a:lnTo>
                      <a:lnTo>
                        <a:pt x="136" y="240"/>
                      </a:lnTo>
                      <a:lnTo>
                        <a:pt x="123" y="228"/>
                      </a:lnTo>
                      <a:lnTo>
                        <a:pt x="98" y="203"/>
                      </a:lnTo>
                      <a:lnTo>
                        <a:pt x="73" y="178"/>
                      </a:lnTo>
                      <a:lnTo>
                        <a:pt x="62" y="165"/>
                      </a:lnTo>
                      <a:lnTo>
                        <a:pt x="50" y="152"/>
                      </a:lnTo>
                      <a:lnTo>
                        <a:pt x="46" y="145"/>
                      </a:lnTo>
                      <a:lnTo>
                        <a:pt x="40" y="138"/>
                      </a:lnTo>
                      <a:lnTo>
                        <a:pt x="35" y="131"/>
                      </a:lnTo>
                      <a:lnTo>
                        <a:pt x="31" y="123"/>
                      </a:lnTo>
                      <a:lnTo>
                        <a:pt x="25" y="116"/>
                      </a:lnTo>
                      <a:lnTo>
                        <a:pt x="21" y="108"/>
                      </a:lnTo>
                      <a:lnTo>
                        <a:pt x="17" y="100"/>
                      </a:lnTo>
                      <a:lnTo>
                        <a:pt x="13" y="92"/>
                      </a:lnTo>
                      <a:lnTo>
                        <a:pt x="10" y="84"/>
                      </a:lnTo>
                      <a:lnTo>
                        <a:pt x="5" y="75"/>
                      </a:lnTo>
                      <a:lnTo>
                        <a:pt x="3" y="67"/>
                      </a:lnTo>
                      <a:lnTo>
                        <a:pt x="0" y="58"/>
                      </a:lnTo>
                      <a:lnTo>
                        <a:pt x="8" y="51"/>
                      </a:lnTo>
                      <a:lnTo>
                        <a:pt x="15" y="46"/>
                      </a:lnTo>
                      <a:lnTo>
                        <a:pt x="24" y="41"/>
                      </a:lnTo>
                      <a:lnTo>
                        <a:pt x="32" y="36"/>
                      </a:lnTo>
                      <a:lnTo>
                        <a:pt x="40" y="31"/>
                      </a:lnTo>
                      <a:lnTo>
                        <a:pt x="48" y="26"/>
                      </a:lnTo>
                      <a:lnTo>
                        <a:pt x="57" y="22"/>
                      </a:lnTo>
                      <a:lnTo>
                        <a:pt x="65" y="18"/>
                      </a:lnTo>
                      <a:lnTo>
                        <a:pt x="73" y="14"/>
                      </a:lnTo>
                      <a:lnTo>
                        <a:pt x="82" y="12"/>
                      </a:lnTo>
                      <a:lnTo>
                        <a:pt x="91" y="9"/>
                      </a:lnTo>
                      <a:lnTo>
                        <a:pt x="99" y="7"/>
                      </a:lnTo>
                      <a:lnTo>
                        <a:pt x="109" y="5"/>
                      </a:lnTo>
                      <a:lnTo>
                        <a:pt x="118" y="2"/>
                      </a:lnTo>
                      <a:lnTo>
                        <a:pt x="126" y="1"/>
                      </a:lnTo>
                      <a:lnTo>
                        <a:pt x="136" y="0"/>
                      </a:lnTo>
                      <a:lnTo>
                        <a:pt x="141" y="1"/>
                      </a:lnTo>
                      <a:lnTo>
                        <a:pt x="145" y="2"/>
                      </a:lnTo>
                      <a:lnTo>
                        <a:pt x="149" y="5"/>
                      </a:lnTo>
                      <a:lnTo>
                        <a:pt x="153" y="6"/>
                      </a:lnTo>
                      <a:lnTo>
                        <a:pt x="157" y="8"/>
                      </a:lnTo>
                      <a:lnTo>
                        <a:pt x="160" y="10"/>
                      </a:lnTo>
                      <a:lnTo>
                        <a:pt x="164" y="12"/>
                      </a:lnTo>
                      <a:lnTo>
                        <a:pt x="166" y="15"/>
                      </a:lnTo>
                      <a:lnTo>
                        <a:pt x="171" y="21"/>
                      </a:lnTo>
                      <a:lnTo>
                        <a:pt x="177" y="27"/>
                      </a:lnTo>
                      <a:lnTo>
                        <a:pt x="180" y="34"/>
                      </a:lnTo>
                      <a:lnTo>
                        <a:pt x="184" y="41"/>
                      </a:lnTo>
                      <a:lnTo>
                        <a:pt x="189" y="47"/>
                      </a:lnTo>
                      <a:lnTo>
                        <a:pt x="193" y="54"/>
                      </a:lnTo>
                      <a:lnTo>
                        <a:pt x="197" y="60"/>
                      </a:lnTo>
                      <a:lnTo>
                        <a:pt x="202" y="66"/>
                      </a:lnTo>
                      <a:lnTo>
                        <a:pt x="204" y="68"/>
                      </a:lnTo>
                      <a:lnTo>
                        <a:pt x="207" y="71"/>
                      </a:lnTo>
                      <a:lnTo>
                        <a:pt x="209" y="73"/>
                      </a:lnTo>
                      <a:lnTo>
                        <a:pt x="213" y="75"/>
                      </a:lnTo>
                      <a:lnTo>
                        <a:pt x="216" y="78"/>
                      </a:lnTo>
                      <a:lnTo>
                        <a:pt x="219" y="80"/>
                      </a:lnTo>
                      <a:lnTo>
                        <a:pt x="223" y="82"/>
                      </a:lnTo>
                      <a:lnTo>
                        <a:pt x="227" y="83"/>
                      </a:lnTo>
                      <a:lnTo>
                        <a:pt x="234" y="88"/>
                      </a:lnTo>
                      <a:lnTo>
                        <a:pt x="240" y="94"/>
                      </a:lnTo>
                      <a:lnTo>
                        <a:pt x="244" y="99"/>
                      </a:lnTo>
                      <a:lnTo>
                        <a:pt x="247" y="104"/>
                      </a:lnTo>
                      <a:lnTo>
                        <a:pt x="251" y="109"/>
                      </a:lnTo>
                      <a:lnTo>
                        <a:pt x="253" y="114"/>
                      </a:lnTo>
                      <a:lnTo>
                        <a:pt x="254" y="118"/>
                      </a:lnTo>
                      <a:lnTo>
                        <a:pt x="254" y="122"/>
                      </a:lnTo>
                      <a:lnTo>
                        <a:pt x="254" y="128"/>
                      </a:lnTo>
                      <a:lnTo>
                        <a:pt x="253" y="131"/>
                      </a:lnTo>
                      <a:lnTo>
                        <a:pt x="252" y="135"/>
                      </a:lnTo>
                      <a:lnTo>
                        <a:pt x="250" y="140"/>
                      </a:lnTo>
                      <a:lnTo>
                        <a:pt x="247" y="143"/>
                      </a:lnTo>
                      <a:lnTo>
                        <a:pt x="244" y="147"/>
                      </a:lnTo>
                      <a:lnTo>
                        <a:pt x="242" y="152"/>
                      </a:lnTo>
                      <a:lnTo>
                        <a:pt x="238" y="155"/>
                      </a:lnTo>
                      <a:lnTo>
                        <a:pt x="223" y="171"/>
                      </a:lnTo>
                      <a:lnTo>
                        <a:pt x="210" y="187"/>
                      </a:lnTo>
                      <a:lnTo>
                        <a:pt x="207" y="191"/>
                      </a:lnTo>
                      <a:lnTo>
                        <a:pt x="205" y="195"/>
                      </a:lnTo>
                      <a:lnTo>
                        <a:pt x="202" y="200"/>
                      </a:lnTo>
                      <a:lnTo>
                        <a:pt x="201" y="205"/>
                      </a:lnTo>
                      <a:lnTo>
                        <a:pt x="200" y="209"/>
                      </a:lnTo>
                      <a:lnTo>
                        <a:pt x="198" y="214"/>
                      </a:lnTo>
                      <a:lnTo>
                        <a:pt x="198" y="218"/>
                      </a:lnTo>
                      <a:lnTo>
                        <a:pt x="200" y="224"/>
                      </a:lnTo>
                      <a:close/>
                    </a:path>
                  </a:pathLst>
                </a:custGeom>
                <a:solidFill>
                  <a:srgbClr val="D0915B"/>
                </a:solidFill>
                <a:ln w="9525">
                  <a:noFill/>
                  <a:round/>
                  <a:headEnd/>
                  <a:tailEnd/>
                </a:ln>
              </p:spPr>
              <p:txBody>
                <a:bodyPr>
                  <a:prstTxWarp prst="textNoShape">
                    <a:avLst/>
                  </a:prstTxWarp>
                </a:bodyPr>
                <a:lstStyle/>
                <a:p>
                  <a:endParaRPr lang="en-US"/>
                </a:p>
              </p:txBody>
            </p:sp>
            <p:sp>
              <p:nvSpPr>
                <p:cNvPr id="66376" name="Freeform 11"/>
                <p:cNvSpPr>
                  <a:spLocks noChangeAspect="1"/>
                </p:cNvSpPr>
                <p:nvPr/>
              </p:nvSpPr>
              <p:spPr bwMode="auto">
                <a:xfrm>
                  <a:off x="3872" y="1174"/>
                  <a:ext cx="153" cy="297"/>
                </a:xfrm>
                <a:custGeom>
                  <a:avLst/>
                  <a:gdLst>
                    <a:gd name="T0" fmla="*/ 66 w 458"/>
                    <a:gd name="T1" fmla="*/ 832 h 892"/>
                    <a:gd name="T2" fmla="*/ 31 w 458"/>
                    <a:gd name="T3" fmla="*/ 774 h 892"/>
                    <a:gd name="T4" fmla="*/ 10 w 458"/>
                    <a:gd name="T5" fmla="*/ 721 h 892"/>
                    <a:gd name="T6" fmla="*/ 1 w 458"/>
                    <a:gd name="T7" fmla="*/ 669 h 892"/>
                    <a:gd name="T8" fmla="*/ 3 w 458"/>
                    <a:gd name="T9" fmla="*/ 621 h 892"/>
                    <a:gd name="T10" fmla="*/ 11 w 458"/>
                    <a:gd name="T11" fmla="*/ 576 h 892"/>
                    <a:gd name="T12" fmla="*/ 25 w 458"/>
                    <a:gd name="T13" fmla="*/ 530 h 892"/>
                    <a:gd name="T14" fmla="*/ 45 w 458"/>
                    <a:gd name="T15" fmla="*/ 484 h 892"/>
                    <a:gd name="T16" fmla="*/ 65 w 458"/>
                    <a:gd name="T17" fmla="*/ 438 h 892"/>
                    <a:gd name="T18" fmla="*/ 85 w 458"/>
                    <a:gd name="T19" fmla="*/ 390 h 892"/>
                    <a:gd name="T20" fmla="*/ 103 w 458"/>
                    <a:gd name="T21" fmla="*/ 341 h 892"/>
                    <a:gd name="T22" fmla="*/ 117 w 458"/>
                    <a:gd name="T23" fmla="*/ 289 h 892"/>
                    <a:gd name="T24" fmla="*/ 125 w 458"/>
                    <a:gd name="T25" fmla="*/ 233 h 892"/>
                    <a:gd name="T26" fmla="*/ 125 w 458"/>
                    <a:gd name="T27" fmla="*/ 174 h 892"/>
                    <a:gd name="T28" fmla="*/ 114 w 458"/>
                    <a:gd name="T29" fmla="*/ 109 h 892"/>
                    <a:gd name="T30" fmla="*/ 91 w 458"/>
                    <a:gd name="T31" fmla="*/ 38 h 892"/>
                    <a:gd name="T32" fmla="*/ 103 w 458"/>
                    <a:gd name="T33" fmla="*/ 15 h 892"/>
                    <a:gd name="T34" fmla="*/ 157 w 458"/>
                    <a:gd name="T35" fmla="*/ 47 h 892"/>
                    <a:gd name="T36" fmla="*/ 207 w 458"/>
                    <a:gd name="T37" fmla="*/ 81 h 892"/>
                    <a:gd name="T38" fmla="*/ 254 w 458"/>
                    <a:gd name="T39" fmla="*/ 117 h 892"/>
                    <a:gd name="T40" fmla="*/ 297 w 458"/>
                    <a:gd name="T41" fmla="*/ 156 h 892"/>
                    <a:gd name="T42" fmla="*/ 334 w 458"/>
                    <a:gd name="T43" fmla="*/ 198 h 892"/>
                    <a:gd name="T44" fmla="*/ 368 w 458"/>
                    <a:gd name="T45" fmla="*/ 241 h 892"/>
                    <a:gd name="T46" fmla="*/ 396 w 458"/>
                    <a:gd name="T47" fmla="*/ 287 h 892"/>
                    <a:gd name="T48" fmla="*/ 419 w 458"/>
                    <a:gd name="T49" fmla="*/ 336 h 892"/>
                    <a:gd name="T50" fmla="*/ 437 w 458"/>
                    <a:gd name="T51" fmla="*/ 387 h 892"/>
                    <a:gd name="T52" fmla="*/ 449 w 458"/>
                    <a:gd name="T53" fmla="*/ 441 h 892"/>
                    <a:gd name="T54" fmla="*/ 457 w 458"/>
                    <a:gd name="T55" fmla="*/ 496 h 892"/>
                    <a:gd name="T56" fmla="*/ 457 w 458"/>
                    <a:gd name="T57" fmla="*/ 556 h 892"/>
                    <a:gd name="T58" fmla="*/ 452 w 458"/>
                    <a:gd name="T59" fmla="*/ 617 h 892"/>
                    <a:gd name="T60" fmla="*/ 440 w 458"/>
                    <a:gd name="T61" fmla="*/ 680 h 892"/>
                    <a:gd name="T62" fmla="*/ 421 w 458"/>
                    <a:gd name="T63" fmla="*/ 747 h 892"/>
                    <a:gd name="T64" fmla="*/ 405 w 458"/>
                    <a:gd name="T65" fmla="*/ 793 h 892"/>
                    <a:gd name="T66" fmla="*/ 395 w 458"/>
                    <a:gd name="T67" fmla="*/ 812 h 892"/>
                    <a:gd name="T68" fmla="*/ 384 w 458"/>
                    <a:gd name="T69" fmla="*/ 829 h 892"/>
                    <a:gd name="T70" fmla="*/ 372 w 458"/>
                    <a:gd name="T71" fmla="*/ 839 h 892"/>
                    <a:gd name="T72" fmla="*/ 358 w 458"/>
                    <a:gd name="T73" fmla="*/ 849 h 892"/>
                    <a:gd name="T74" fmla="*/ 344 w 458"/>
                    <a:gd name="T75" fmla="*/ 856 h 892"/>
                    <a:gd name="T76" fmla="*/ 327 w 458"/>
                    <a:gd name="T77" fmla="*/ 859 h 892"/>
                    <a:gd name="T78" fmla="*/ 310 w 458"/>
                    <a:gd name="T79" fmla="*/ 861 h 892"/>
                    <a:gd name="T80" fmla="*/ 262 w 458"/>
                    <a:gd name="T81" fmla="*/ 864 h 892"/>
                    <a:gd name="T82" fmla="*/ 206 w 458"/>
                    <a:gd name="T83" fmla="*/ 869 h 892"/>
                    <a:gd name="T84" fmla="*/ 182 w 458"/>
                    <a:gd name="T85" fmla="*/ 872 h 892"/>
                    <a:gd name="T86" fmla="*/ 156 w 458"/>
                    <a:gd name="T87" fmla="*/ 879 h 892"/>
                    <a:gd name="T88" fmla="*/ 130 w 458"/>
                    <a:gd name="T89" fmla="*/ 886 h 892"/>
                    <a:gd name="T90" fmla="*/ 89 w 458"/>
                    <a:gd name="T91" fmla="*/ 861 h 892"/>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458"/>
                    <a:gd name="T139" fmla="*/ 0 h 892"/>
                    <a:gd name="T140" fmla="*/ 458 w 458"/>
                    <a:gd name="T141" fmla="*/ 892 h 892"/>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458" h="892">
                      <a:moveTo>
                        <a:pt x="89" y="861"/>
                      </a:moveTo>
                      <a:lnTo>
                        <a:pt x="66" y="832"/>
                      </a:lnTo>
                      <a:lnTo>
                        <a:pt x="46" y="802"/>
                      </a:lnTo>
                      <a:lnTo>
                        <a:pt x="31" y="774"/>
                      </a:lnTo>
                      <a:lnTo>
                        <a:pt x="19" y="747"/>
                      </a:lnTo>
                      <a:lnTo>
                        <a:pt x="10" y="721"/>
                      </a:lnTo>
                      <a:lnTo>
                        <a:pt x="5" y="694"/>
                      </a:lnTo>
                      <a:lnTo>
                        <a:pt x="1" y="669"/>
                      </a:lnTo>
                      <a:lnTo>
                        <a:pt x="0" y="645"/>
                      </a:lnTo>
                      <a:lnTo>
                        <a:pt x="3" y="621"/>
                      </a:lnTo>
                      <a:lnTo>
                        <a:pt x="6" y="599"/>
                      </a:lnTo>
                      <a:lnTo>
                        <a:pt x="11" y="576"/>
                      </a:lnTo>
                      <a:lnTo>
                        <a:pt x="18" y="552"/>
                      </a:lnTo>
                      <a:lnTo>
                        <a:pt x="25" y="530"/>
                      </a:lnTo>
                      <a:lnTo>
                        <a:pt x="35" y="507"/>
                      </a:lnTo>
                      <a:lnTo>
                        <a:pt x="45" y="484"/>
                      </a:lnTo>
                      <a:lnTo>
                        <a:pt x="55" y="461"/>
                      </a:lnTo>
                      <a:lnTo>
                        <a:pt x="65" y="438"/>
                      </a:lnTo>
                      <a:lnTo>
                        <a:pt x="75" y="414"/>
                      </a:lnTo>
                      <a:lnTo>
                        <a:pt x="85" y="390"/>
                      </a:lnTo>
                      <a:lnTo>
                        <a:pt x="95" y="366"/>
                      </a:lnTo>
                      <a:lnTo>
                        <a:pt x="103" y="341"/>
                      </a:lnTo>
                      <a:lnTo>
                        <a:pt x="110" y="315"/>
                      </a:lnTo>
                      <a:lnTo>
                        <a:pt x="117" y="289"/>
                      </a:lnTo>
                      <a:lnTo>
                        <a:pt x="122" y="262"/>
                      </a:lnTo>
                      <a:lnTo>
                        <a:pt x="125" y="233"/>
                      </a:lnTo>
                      <a:lnTo>
                        <a:pt x="126" y="204"/>
                      </a:lnTo>
                      <a:lnTo>
                        <a:pt x="125" y="174"/>
                      </a:lnTo>
                      <a:lnTo>
                        <a:pt x="120" y="142"/>
                      </a:lnTo>
                      <a:lnTo>
                        <a:pt x="114" y="109"/>
                      </a:lnTo>
                      <a:lnTo>
                        <a:pt x="104" y="74"/>
                      </a:lnTo>
                      <a:lnTo>
                        <a:pt x="91" y="38"/>
                      </a:lnTo>
                      <a:lnTo>
                        <a:pt x="75" y="0"/>
                      </a:lnTo>
                      <a:lnTo>
                        <a:pt x="103" y="15"/>
                      </a:lnTo>
                      <a:lnTo>
                        <a:pt x="130" y="31"/>
                      </a:lnTo>
                      <a:lnTo>
                        <a:pt x="157" y="47"/>
                      </a:lnTo>
                      <a:lnTo>
                        <a:pt x="182" y="63"/>
                      </a:lnTo>
                      <a:lnTo>
                        <a:pt x="207" y="81"/>
                      </a:lnTo>
                      <a:lnTo>
                        <a:pt x="231" y="98"/>
                      </a:lnTo>
                      <a:lnTo>
                        <a:pt x="254" y="117"/>
                      </a:lnTo>
                      <a:lnTo>
                        <a:pt x="276" y="136"/>
                      </a:lnTo>
                      <a:lnTo>
                        <a:pt x="297" y="156"/>
                      </a:lnTo>
                      <a:lnTo>
                        <a:pt x="315" y="177"/>
                      </a:lnTo>
                      <a:lnTo>
                        <a:pt x="334" y="198"/>
                      </a:lnTo>
                      <a:lnTo>
                        <a:pt x="351" y="219"/>
                      </a:lnTo>
                      <a:lnTo>
                        <a:pt x="368" y="241"/>
                      </a:lnTo>
                      <a:lnTo>
                        <a:pt x="383" y="264"/>
                      </a:lnTo>
                      <a:lnTo>
                        <a:pt x="396" y="287"/>
                      </a:lnTo>
                      <a:lnTo>
                        <a:pt x="408" y="311"/>
                      </a:lnTo>
                      <a:lnTo>
                        <a:pt x="419" y="336"/>
                      </a:lnTo>
                      <a:lnTo>
                        <a:pt x="429" y="361"/>
                      </a:lnTo>
                      <a:lnTo>
                        <a:pt x="437" y="387"/>
                      </a:lnTo>
                      <a:lnTo>
                        <a:pt x="444" y="413"/>
                      </a:lnTo>
                      <a:lnTo>
                        <a:pt x="449" y="441"/>
                      </a:lnTo>
                      <a:lnTo>
                        <a:pt x="454" y="469"/>
                      </a:lnTo>
                      <a:lnTo>
                        <a:pt x="457" y="496"/>
                      </a:lnTo>
                      <a:lnTo>
                        <a:pt x="458" y="526"/>
                      </a:lnTo>
                      <a:lnTo>
                        <a:pt x="457" y="556"/>
                      </a:lnTo>
                      <a:lnTo>
                        <a:pt x="456" y="585"/>
                      </a:lnTo>
                      <a:lnTo>
                        <a:pt x="452" y="617"/>
                      </a:lnTo>
                      <a:lnTo>
                        <a:pt x="447" y="649"/>
                      </a:lnTo>
                      <a:lnTo>
                        <a:pt x="440" y="680"/>
                      </a:lnTo>
                      <a:lnTo>
                        <a:pt x="432" y="713"/>
                      </a:lnTo>
                      <a:lnTo>
                        <a:pt x="421" y="747"/>
                      </a:lnTo>
                      <a:lnTo>
                        <a:pt x="410" y="782"/>
                      </a:lnTo>
                      <a:lnTo>
                        <a:pt x="405" y="793"/>
                      </a:lnTo>
                      <a:lnTo>
                        <a:pt x="400" y="803"/>
                      </a:lnTo>
                      <a:lnTo>
                        <a:pt x="395" y="812"/>
                      </a:lnTo>
                      <a:lnTo>
                        <a:pt x="390" y="821"/>
                      </a:lnTo>
                      <a:lnTo>
                        <a:pt x="384" y="829"/>
                      </a:lnTo>
                      <a:lnTo>
                        <a:pt x="378" y="834"/>
                      </a:lnTo>
                      <a:lnTo>
                        <a:pt x="372" y="839"/>
                      </a:lnTo>
                      <a:lnTo>
                        <a:pt x="364" y="845"/>
                      </a:lnTo>
                      <a:lnTo>
                        <a:pt x="358" y="849"/>
                      </a:lnTo>
                      <a:lnTo>
                        <a:pt x="350" y="853"/>
                      </a:lnTo>
                      <a:lnTo>
                        <a:pt x="344" y="856"/>
                      </a:lnTo>
                      <a:lnTo>
                        <a:pt x="335" y="858"/>
                      </a:lnTo>
                      <a:lnTo>
                        <a:pt x="327" y="859"/>
                      </a:lnTo>
                      <a:lnTo>
                        <a:pt x="319" y="860"/>
                      </a:lnTo>
                      <a:lnTo>
                        <a:pt x="310" y="861"/>
                      </a:lnTo>
                      <a:lnTo>
                        <a:pt x="301" y="862"/>
                      </a:lnTo>
                      <a:lnTo>
                        <a:pt x="262" y="864"/>
                      </a:lnTo>
                      <a:lnTo>
                        <a:pt x="218" y="868"/>
                      </a:lnTo>
                      <a:lnTo>
                        <a:pt x="206" y="869"/>
                      </a:lnTo>
                      <a:lnTo>
                        <a:pt x="194" y="870"/>
                      </a:lnTo>
                      <a:lnTo>
                        <a:pt x="182" y="872"/>
                      </a:lnTo>
                      <a:lnTo>
                        <a:pt x="170" y="875"/>
                      </a:lnTo>
                      <a:lnTo>
                        <a:pt x="156" y="879"/>
                      </a:lnTo>
                      <a:lnTo>
                        <a:pt x="144" y="882"/>
                      </a:lnTo>
                      <a:lnTo>
                        <a:pt x="130" y="886"/>
                      </a:lnTo>
                      <a:lnTo>
                        <a:pt x="116" y="892"/>
                      </a:lnTo>
                      <a:lnTo>
                        <a:pt x="89" y="861"/>
                      </a:lnTo>
                      <a:close/>
                    </a:path>
                  </a:pathLst>
                </a:custGeom>
                <a:solidFill>
                  <a:srgbClr val="DA251D"/>
                </a:solidFill>
                <a:ln w="9525">
                  <a:noFill/>
                  <a:round/>
                  <a:headEnd/>
                  <a:tailEnd/>
                </a:ln>
              </p:spPr>
              <p:txBody>
                <a:bodyPr>
                  <a:prstTxWarp prst="textNoShape">
                    <a:avLst/>
                  </a:prstTxWarp>
                </a:bodyPr>
                <a:lstStyle/>
                <a:p>
                  <a:endParaRPr lang="en-US"/>
                </a:p>
              </p:txBody>
            </p:sp>
            <p:sp>
              <p:nvSpPr>
                <p:cNvPr id="66377" name="Freeform 12"/>
                <p:cNvSpPr>
                  <a:spLocks noChangeAspect="1"/>
                </p:cNvSpPr>
                <p:nvPr/>
              </p:nvSpPr>
              <p:spPr bwMode="auto">
                <a:xfrm>
                  <a:off x="3877" y="1194"/>
                  <a:ext cx="143" cy="277"/>
                </a:xfrm>
                <a:custGeom>
                  <a:avLst/>
                  <a:gdLst>
                    <a:gd name="T0" fmla="*/ 114 w 428"/>
                    <a:gd name="T1" fmla="*/ 828 h 833"/>
                    <a:gd name="T2" fmla="*/ 139 w 428"/>
                    <a:gd name="T3" fmla="*/ 820 h 833"/>
                    <a:gd name="T4" fmla="*/ 164 w 428"/>
                    <a:gd name="T5" fmla="*/ 814 h 833"/>
                    <a:gd name="T6" fmla="*/ 187 w 428"/>
                    <a:gd name="T7" fmla="*/ 810 h 833"/>
                    <a:gd name="T8" fmla="*/ 241 w 428"/>
                    <a:gd name="T9" fmla="*/ 805 h 833"/>
                    <a:gd name="T10" fmla="*/ 287 w 428"/>
                    <a:gd name="T11" fmla="*/ 802 h 833"/>
                    <a:gd name="T12" fmla="*/ 303 w 428"/>
                    <a:gd name="T13" fmla="*/ 801 h 833"/>
                    <a:gd name="T14" fmla="*/ 319 w 428"/>
                    <a:gd name="T15" fmla="*/ 797 h 833"/>
                    <a:gd name="T16" fmla="*/ 333 w 428"/>
                    <a:gd name="T17" fmla="*/ 791 h 833"/>
                    <a:gd name="T18" fmla="*/ 346 w 428"/>
                    <a:gd name="T19" fmla="*/ 783 h 833"/>
                    <a:gd name="T20" fmla="*/ 358 w 428"/>
                    <a:gd name="T21" fmla="*/ 773 h 833"/>
                    <a:gd name="T22" fmla="*/ 370 w 428"/>
                    <a:gd name="T23" fmla="*/ 759 h 833"/>
                    <a:gd name="T24" fmla="*/ 380 w 428"/>
                    <a:gd name="T25" fmla="*/ 741 h 833"/>
                    <a:gd name="T26" fmla="*/ 390 w 428"/>
                    <a:gd name="T27" fmla="*/ 718 h 833"/>
                    <a:gd name="T28" fmla="*/ 398 w 428"/>
                    <a:gd name="T29" fmla="*/ 694 h 833"/>
                    <a:gd name="T30" fmla="*/ 406 w 428"/>
                    <a:gd name="T31" fmla="*/ 671 h 833"/>
                    <a:gd name="T32" fmla="*/ 411 w 428"/>
                    <a:gd name="T33" fmla="*/ 650 h 833"/>
                    <a:gd name="T34" fmla="*/ 418 w 428"/>
                    <a:gd name="T35" fmla="*/ 613 h 833"/>
                    <a:gd name="T36" fmla="*/ 426 w 428"/>
                    <a:gd name="T37" fmla="*/ 559 h 833"/>
                    <a:gd name="T38" fmla="*/ 428 w 428"/>
                    <a:gd name="T39" fmla="*/ 508 h 833"/>
                    <a:gd name="T40" fmla="*/ 426 w 428"/>
                    <a:gd name="T41" fmla="*/ 459 h 833"/>
                    <a:gd name="T42" fmla="*/ 420 w 428"/>
                    <a:gd name="T43" fmla="*/ 412 h 833"/>
                    <a:gd name="T44" fmla="*/ 411 w 428"/>
                    <a:gd name="T45" fmla="*/ 366 h 833"/>
                    <a:gd name="T46" fmla="*/ 395 w 428"/>
                    <a:gd name="T47" fmla="*/ 322 h 833"/>
                    <a:gd name="T48" fmla="*/ 377 w 428"/>
                    <a:gd name="T49" fmla="*/ 279 h 833"/>
                    <a:gd name="T50" fmla="*/ 355 w 428"/>
                    <a:gd name="T51" fmla="*/ 239 h 833"/>
                    <a:gd name="T52" fmla="*/ 330 w 428"/>
                    <a:gd name="T53" fmla="*/ 202 h 833"/>
                    <a:gd name="T54" fmla="*/ 301 w 428"/>
                    <a:gd name="T55" fmla="*/ 165 h 833"/>
                    <a:gd name="T56" fmla="*/ 268 w 428"/>
                    <a:gd name="T57" fmla="*/ 130 h 833"/>
                    <a:gd name="T58" fmla="*/ 232 w 428"/>
                    <a:gd name="T59" fmla="*/ 98 h 833"/>
                    <a:gd name="T60" fmla="*/ 194 w 428"/>
                    <a:gd name="T61" fmla="*/ 68 h 833"/>
                    <a:gd name="T62" fmla="*/ 151 w 428"/>
                    <a:gd name="T63" fmla="*/ 39 h 833"/>
                    <a:gd name="T64" fmla="*/ 106 w 428"/>
                    <a:gd name="T65" fmla="*/ 12 h 833"/>
                    <a:gd name="T66" fmla="*/ 97 w 428"/>
                    <a:gd name="T67" fmla="*/ 31 h 833"/>
                    <a:gd name="T68" fmla="*/ 115 w 428"/>
                    <a:gd name="T69" fmla="*/ 88 h 833"/>
                    <a:gd name="T70" fmla="*/ 125 w 428"/>
                    <a:gd name="T71" fmla="*/ 143 h 833"/>
                    <a:gd name="T72" fmla="*/ 125 w 428"/>
                    <a:gd name="T73" fmla="*/ 194 h 833"/>
                    <a:gd name="T74" fmla="*/ 118 w 428"/>
                    <a:gd name="T75" fmla="*/ 242 h 833"/>
                    <a:gd name="T76" fmla="*/ 108 w 428"/>
                    <a:gd name="T77" fmla="*/ 289 h 833"/>
                    <a:gd name="T78" fmla="*/ 92 w 428"/>
                    <a:gd name="T79" fmla="*/ 332 h 833"/>
                    <a:gd name="T80" fmla="*/ 75 w 428"/>
                    <a:gd name="T81" fmla="*/ 375 h 833"/>
                    <a:gd name="T82" fmla="*/ 55 w 428"/>
                    <a:gd name="T83" fmla="*/ 416 h 833"/>
                    <a:gd name="T84" fmla="*/ 38 w 428"/>
                    <a:gd name="T85" fmla="*/ 458 h 833"/>
                    <a:gd name="T86" fmla="*/ 21 w 428"/>
                    <a:gd name="T87" fmla="*/ 499 h 833"/>
                    <a:gd name="T88" fmla="*/ 8 w 428"/>
                    <a:gd name="T89" fmla="*/ 541 h 833"/>
                    <a:gd name="T90" fmla="*/ 1 w 428"/>
                    <a:gd name="T91" fmla="*/ 583 h 833"/>
                    <a:gd name="T92" fmla="*/ 0 w 428"/>
                    <a:gd name="T93" fmla="*/ 627 h 833"/>
                    <a:gd name="T94" fmla="*/ 6 w 428"/>
                    <a:gd name="T95" fmla="*/ 671 h 833"/>
                    <a:gd name="T96" fmla="*/ 21 w 428"/>
                    <a:gd name="T97" fmla="*/ 719 h 833"/>
                    <a:gd name="T98" fmla="*/ 43 w 428"/>
                    <a:gd name="T99" fmla="*/ 759 h 833"/>
                    <a:gd name="T100" fmla="*/ 62 w 428"/>
                    <a:gd name="T101" fmla="*/ 788 h 833"/>
                    <a:gd name="T102" fmla="*/ 100 w 428"/>
                    <a:gd name="T103" fmla="*/ 833 h 833"/>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428"/>
                    <a:gd name="T157" fmla="*/ 0 h 833"/>
                    <a:gd name="T158" fmla="*/ 428 w 428"/>
                    <a:gd name="T159" fmla="*/ 833 h 833"/>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428" h="833">
                      <a:moveTo>
                        <a:pt x="100" y="833"/>
                      </a:moveTo>
                      <a:lnTo>
                        <a:pt x="114" y="828"/>
                      </a:lnTo>
                      <a:lnTo>
                        <a:pt x="126" y="824"/>
                      </a:lnTo>
                      <a:lnTo>
                        <a:pt x="139" y="820"/>
                      </a:lnTo>
                      <a:lnTo>
                        <a:pt x="152" y="816"/>
                      </a:lnTo>
                      <a:lnTo>
                        <a:pt x="164" y="814"/>
                      </a:lnTo>
                      <a:lnTo>
                        <a:pt x="176" y="812"/>
                      </a:lnTo>
                      <a:lnTo>
                        <a:pt x="187" y="810"/>
                      </a:lnTo>
                      <a:lnTo>
                        <a:pt x="198" y="809"/>
                      </a:lnTo>
                      <a:lnTo>
                        <a:pt x="241" y="805"/>
                      </a:lnTo>
                      <a:lnTo>
                        <a:pt x="278" y="803"/>
                      </a:lnTo>
                      <a:lnTo>
                        <a:pt x="287" y="802"/>
                      </a:lnTo>
                      <a:lnTo>
                        <a:pt x="295" y="802"/>
                      </a:lnTo>
                      <a:lnTo>
                        <a:pt x="303" y="801"/>
                      </a:lnTo>
                      <a:lnTo>
                        <a:pt x="311" y="799"/>
                      </a:lnTo>
                      <a:lnTo>
                        <a:pt x="319" y="797"/>
                      </a:lnTo>
                      <a:lnTo>
                        <a:pt x="327" y="795"/>
                      </a:lnTo>
                      <a:lnTo>
                        <a:pt x="333" y="791"/>
                      </a:lnTo>
                      <a:lnTo>
                        <a:pt x="340" y="787"/>
                      </a:lnTo>
                      <a:lnTo>
                        <a:pt x="346" y="783"/>
                      </a:lnTo>
                      <a:lnTo>
                        <a:pt x="353" y="778"/>
                      </a:lnTo>
                      <a:lnTo>
                        <a:pt x="358" y="773"/>
                      </a:lnTo>
                      <a:lnTo>
                        <a:pt x="365" y="766"/>
                      </a:lnTo>
                      <a:lnTo>
                        <a:pt x="370" y="759"/>
                      </a:lnTo>
                      <a:lnTo>
                        <a:pt x="376" y="750"/>
                      </a:lnTo>
                      <a:lnTo>
                        <a:pt x="380" y="741"/>
                      </a:lnTo>
                      <a:lnTo>
                        <a:pt x="386" y="730"/>
                      </a:lnTo>
                      <a:lnTo>
                        <a:pt x="390" y="718"/>
                      </a:lnTo>
                      <a:lnTo>
                        <a:pt x="394" y="706"/>
                      </a:lnTo>
                      <a:lnTo>
                        <a:pt x="398" y="694"/>
                      </a:lnTo>
                      <a:lnTo>
                        <a:pt x="402" y="683"/>
                      </a:lnTo>
                      <a:lnTo>
                        <a:pt x="406" y="671"/>
                      </a:lnTo>
                      <a:lnTo>
                        <a:pt x="408" y="661"/>
                      </a:lnTo>
                      <a:lnTo>
                        <a:pt x="411" y="650"/>
                      </a:lnTo>
                      <a:lnTo>
                        <a:pt x="413" y="639"/>
                      </a:lnTo>
                      <a:lnTo>
                        <a:pt x="418" y="613"/>
                      </a:lnTo>
                      <a:lnTo>
                        <a:pt x="423" y="585"/>
                      </a:lnTo>
                      <a:lnTo>
                        <a:pt x="426" y="559"/>
                      </a:lnTo>
                      <a:lnTo>
                        <a:pt x="428" y="534"/>
                      </a:lnTo>
                      <a:lnTo>
                        <a:pt x="428" y="508"/>
                      </a:lnTo>
                      <a:lnTo>
                        <a:pt x="428" y="483"/>
                      </a:lnTo>
                      <a:lnTo>
                        <a:pt x="426" y="459"/>
                      </a:lnTo>
                      <a:lnTo>
                        <a:pt x="424" y="435"/>
                      </a:lnTo>
                      <a:lnTo>
                        <a:pt x="420" y="412"/>
                      </a:lnTo>
                      <a:lnTo>
                        <a:pt x="416" y="388"/>
                      </a:lnTo>
                      <a:lnTo>
                        <a:pt x="411" y="366"/>
                      </a:lnTo>
                      <a:lnTo>
                        <a:pt x="403" y="343"/>
                      </a:lnTo>
                      <a:lnTo>
                        <a:pt x="395" y="322"/>
                      </a:lnTo>
                      <a:lnTo>
                        <a:pt x="387" y="301"/>
                      </a:lnTo>
                      <a:lnTo>
                        <a:pt x="377" y="279"/>
                      </a:lnTo>
                      <a:lnTo>
                        <a:pt x="367" y="259"/>
                      </a:lnTo>
                      <a:lnTo>
                        <a:pt x="355" y="239"/>
                      </a:lnTo>
                      <a:lnTo>
                        <a:pt x="343" y="220"/>
                      </a:lnTo>
                      <a:lnTo>
                        <a:pt x="330" y="202"/>
                      </a:lnTo>
                      <a:lnTo>
                        <a:pt x="316" y="183"/>
                      </a:lnTo>
                      <a:lnTo>
                        <a:pt x="301" y="165"/>
                      </a:lnTo>
                      <a:lnTo>
                        <a:pt x="284" y="147"/>
                      </a:lnTo>
                      <a:lnTo>
                        <a:pt x="268" y="130"/>
                      </a:lnTo>
                      <a:lnTo>
                        <a:pt x="250" y="113"/>
                      </a:lnTo>
                      <a:lnTo>
                        <a:pt x="232" y="98"/>
                      </a:lnTo>
                      <a:lnTo>
                        <a:pt x="213" y="83"/>
                      </a:lnTo>
                      <a:lnTo>
                        <a:pt x="194" y="68"/>
                      </a:lnTo>
                      <a:lnTo>
                        <a:pt x="173" y="52"/>
                      </a:lnTo>
                      <a:lnTo>
                        <a:pt x="151" y="39"/>
                      </a:lnTo>
                      <a:lnTo>
                        <a:pt x="129" y="25"/>
                      </a:lnTo>
                      <a:lnTo>
                        <a:pt x="106" y="12"/>
                      </a:lnTo>
                      <a:lnTo>
                        <a:pt x="84" y="0"/>
                      </a:lnTo>
                      <a:lnTo>
                        <a:pt x="97" y="31"/>
                      </a:lnTo>
                      <a:lnTo>
                        <a:pt x="108" y="60"/>
                      </a:lnTo>
                      <a:lnTo>
                        <a:pt x="115" y="88"/>
                      </a:lnTo>
                      <a:lnTo>
                        <a:pt x="121" y="117"/>
                      </a:lnTo>
                      <a:lnTo>
                        <a:pt x="125" y="143"/>
                      </a:lnTo>
                      <a:lnTo>
                        <a:pt x="126" y="169"/>
                      </a:lnTo>
                      <a:lnTo>
                        <a:pt x="125" y="194"/>
                      </a:lnTo>
                      <a:lnTo>
                        <a:pt x="123" y="218"/>
                      </a:lnTo>
                      <a:lnTo>
                        <a:pt x="118" y="242"/>
                      </a:lnTo>
                      <a:lnTo>
                        <a:pt x="114" y="266"/>
                      </a:lnTo>
                      <a:lnTo>
                        <a:pt x="108" y="289"/>
                      </a:lnTo>
                      <a:lnTo>
                        <a:pt x="100" y="311"/>
                      </a:lnTo>
                      <a:lnTo>
                        <a:pt x="92" y="332"/>
                      </a:lnTo>
                      <a:lnTo>
                        <a:pt x="84" y="354"/>
                      </a:lnTo>
                      <a:lnTo>
                        <a:pt x="75" y="375"/>
                      </a:lnTo>
                      <a:lnTo>
                        <a:pt x="65" y="396"/>
                      </a:lnTo>
                      <a:lnTo>
                        <a:pt x="55" y="416"/>
                      </a:lnTo>
                      <a:lnTo>
                        <a:pt x="47" y="437"/>
                      </a:lnTo>
                      <a:lnTo>
                        <a:pt x="38" y="458"/>
                      </a:lnTo>
                      <a:lnTo>
                        <a:pt x="29" y="479"/>
                      </a:lnTo>
                      <a:lnTo>
                        <a:pt x="21" y="499"/>
                      </a:lnTo>
                      <a:lnTo>
                        <a:pt x="15" y="520"/>
                      </a:lnTo>
                      <a:lnTo>
                        <a:pt x="8" y="541"/>
                      </a:lnTo>
                      <a:lnTo>
                        <a:pt x="4" y="561"/>
                      </a:lnTo>
                      <a:lnTo>
                        <a:pt x="1" y="583"/>
                      </a:lnTo>
                      <a:lnTo>
                        <a:pt x="0" y="604"/>
                      </a:lnTo>
                      <a:lnTo>
                        <a:pt x="0" y="627"/>
                      </a:lnTo>
                      <a:lnTo>
                        <a:pt x="2" y="649"/>
                      </a:lnTo>
                      <a:lnTo>
                        <a:pt x="6" y="671"/>
                      </a:lnTo>
                      <a:lnTo>
                        <a:pt x="13" y="695"/>
                      </a:lnTo>
                      <a:lnTo>
                        <a:pt x="21" y="719"/>
                      </a:lnTo>
                      <a:lnTo>
                        <a:pt x="33" y="744"/>
                      </a:lnTo>
                      <a:lnTo>
                        <a:pt x="43" y="759"/>
                      </a:lnTo>
                      <a:lnTo>
                        <a:pt x="52" y="773"/>
                      </a:lnTo>
                      <a:lnTo>
                        <a:pt x="62" y="788"/>
                      </a:lnTo>
                      <a:lnTo>
                        <a:pt x="73" y="802"/>
                      </a:lnTo>
                      <a:lnTo>
                        <a:pt x="100" y="833"/>
                      </a:lnTo>
                      <a:close/>
                    </a:path>
                  </a:pathLst>
                </a:custGeom>
                <a:solidFill>
                  <a:srgbClr val="DE432D"/>
                </a:solidFill>
                <a:ln w="9525">
                  <a:noFill/>
                  <a:round/>
                  <a:headEnd/>
                  <a:tailEnd/>
                </a:ln>
              </p:spPr>
              <p:txBody>
                <a:bodyPr>
                  <a:prstTxWarp prst="textNoShape">
                    <a:avLst/>
                  </a:prstTxWarp>
                </a:bodyPr>
                <a:lstStyle/>
                <a:p>
                  <a:endParaRPr lang="en-US"/>
                </a:p>
              </p:txBody>
            </p:sp>
            <p:sp>
              <p:nvSpPr>
                <p:cNvPr id="66378" name="Freeform 13"/>
                <p:cNvSpPr>
                  <a:spLocks noChangeAspect="1"/>
                </p:cNvSpPr>
                <p:nvPr/>
              </p:nvSpPr>
              <p:spPr bwMode="auto">
                <a:xfrm>
                  <a:off x="3882" y="1214"/>
                  <a:ext cx="134" cy="257"/>
                </a:xfrm>
                <a:custGeom>
                  <a:avLst/>
                  <a:gdLst>
                    <a:gd name="T0" fmla="*/ 98 w 400"/>
                    <a:gd name="T1" fmla="*/ 767 h 772"/>
                    <a:gd name="T2" fmla="*/ 122 w 400"/>
                    <a:gd name="T3" fmla="*/ 760 h 772"/>
                    <a:gd name="T4" fmla="*/ 146 w 400"/>
                    <a:gd name="T5" fmla="*/ 753 h 772"/>
                    <a:gd name="T6" fmla="*/ 168 w 400"/>
                    <a:gd name="T7" fmla="*/ 750 h 772"/>
                    <a:gd name="T8" fmla="*/ 219 w 400"/>
                    <a:gd name="T9" fmla="*/ 744 h 772"/>
                    <a:gd name="T10" fmla="*/ 265 w 400"/>
                    <a:gd name="T11" fmla="*/ 741 h 772"/>
                    <a:gd name="T12" fmla="*/ 280 w 400"/>
                    <a:gd name="T13" fmla="*/ 740 h 772"/>
                    <a:gd name="T14" fmla="*/ 296 w 400"/>
                    <a:gd name="T15" fmla="*/ 736 h 772"/>
                    <a:gd name="T16" fmla="*/ 309 w 400"/>
                    <a:gd name="T17" fmla="*/ 731 h 772"/>
                    <a:gd name="T18" fmla="*/ 324 w 400"/>
                    <a:gd name="T19" fmla="*/ 724 h 772"/>
                    <a:gd name="T20" fmla="*/ 336 w 400"/>
                    <a:gd name="T21" fmla="*/ 715 h 772"/>
                    <a:gd name="T22" fmla="*/ 348 w 400"/>
                    <a:gd name="T23" fmla="*/ 702 h 772"/>
                    <a:gd name="T24" fmla="*/ 357 w 400"/>
                    <a:gd name="T25" fmla="*/ 687 h 772"/>
                    <a:gd name="T26" fmla="*/ 366 w 400"/>
                    <a:gd name="T27" fmla="*/ 667 h 772"/>
                    <a:gd name="T28" fmla="*/ 375 w 400"/>
                    <a:gd name="T29" fmla="*/ 645 h 772"/>
                    <a:gd name="T30" fmla="*/ 381 w 400"/>
                    <a:gd name="T31" fmla="*/ 625 h 772"/>
                    <a:gd name="T32" fmla="*/ 386 w 400"/>
                    <a:gd name="T33" fmla="*/ 610 h 772"/>
                    <a:gd name="T34" fmla="*/ 387 w 400"/>
                    <a:gd name="T35" fmla="*/ 600 h 772"/>
                    <a:gd name="T36" fmla="*/ 391 w 400"/>
                    <a:gd name="T37" fmla="*/ 570 h 772"/>
                    <a:gd name="T38" fmla="*/ 398 w 400"/>
                    <a:gd name="T39" fmla="*/ 522 h 772"/>
                    <a:gd name="T40" fmla="*/ 400 w 400"/>
                    <a:gd name="T41" fmla="*/ 475 h 772"/>
                    <a:gd name="T42" fmla="*/ 399 w 400"/>
                    <a:gd name="T43" fmla="*/ 431 h 772"/>
                    <a:gd name="T44" fmla="*/ 393 w 400"/>
                    <a:gd name="T45" fmla="*/ 386 h 772"/>
                    <a:gd name="T46" fmla="*/ 384 w 400"/>
                    <a:gd name="T47" fmla="*/ 343 h 772"/>
                    <a:gd name="T48" fmla="*/ 371 w 400"/>
                    <a:gd name="T49" fmla="*/ 302 h 772"/>
                    <a:gd name="T50" fmla="*/ 354 w 400"/>
                    <a:gd name="T51" fmla="*/ 263 h 772"/>
                    <a:gd name="T52" fmla="*/ 335 w 400"/>
                    <a:gd name="T53" fmla="*/ 225 h 772"/>
                    <a:gd name="T54" fmla="*/ 312 w 400"/>
                    <a:gd name="T55" fmla="*/ 189 h 772"/>
                    <a:gd name="T56" fmla="*/ 287 w 400"/>
                    <a:gd name="T57" fmla="*/ 154 h 772"/>
                    <a:gd name="T58" fmla="*/ 257 w 400"/>
                    <a:gd name="T59" fmla="*/ 121 h 772"/>
                    <a:gd name="T60" fmla="*/ 226 w 400"/>
                    <a:gd name="T61" fmla="*/ 91 h 772"/>
                    <a:gd name="T62" fmla="*/ 191 w 400"/>
                    <a:gd name="T63" fmla="*/ 62 h 772"/>
                    <a:gd name="T64" fmla="*/ 154 w 400"/>
                    <a:gd name="T65" fmla="*/ 35 h 772"/>
                    <a:gd name="T66" fmla="*/ 114 w 400"/>
                    <a:gd name="T67" fmla="*/ 11 h 772"/>
                    <a:gd name="T68" fmla="*/ 105 w 400"/>
                    <a:gd name="T69" fmla="*/ 25 h 772"/>
                    <a:gd name="T70" fmla="*/ 120 w 400"/>
                    <a:gd name="T71" fmla="*/ 75 h 772"/>
                    <a:gd name="T72" fmla="*/ 125 w 400"/>
                    <a:gd name="T73" fmla="*/ 122 h 772"/>
                    <a:gd name="T74" fmla="*/ 124 w 400"/>
                    <a:gd name="T75" fmla="*/ 167 h 772"/>
                    <a:gd name="T76" fmla="*/ 118 w 400"/>
                    <a:gd name="T77" fmla="*/ 210 h 772"/>
                    <a:gd name="T78" fmla="*/ 106 w 400"/>
                    <a:gd name="T79" fmla="*/ 252 h 772"/>
                    <a:gd name="T80" fmla="*/ 90 w 400"/>
                    <a:gd name="T81" fmla="*/ 293 h 772"/>
                    <a:gd name="T82" fmla="*/ 74 w 400"/>
                    <a:gd name="T83" fmla="*/ 333 h 772"/>
                    <a:gd name="T84" fmla="*/ 56 w 400"/>
                    <a:gd name="T85" fmla="*/ 372 h 772"/>
                    <a:gd name="T86" fmla="*/ 38 w 400"/>
                    <a:gd name="T87" fmla="*/ 411 h 772"/>
                    <a:gd name="T88" fmla="*/ 23 w 400"/>
                    <a:gd name="T89" fmla="*/ 450 h 772"/>
                    <a:gd name="T90" fmla="*/ 11 w 400"/>
                    <a:gd name="T91" fmla="*/ 491 h 772"/>
                    <a:gd name="T92" fmla="*/ 2 w 400"/>
                    <a:gd name="T93" fmla="*/ 531 h 772"/>
                    <a:gd name="T94" fmla="*/ 0 w 400"/>
                    <a:gd name="T95" fmla="*/ 573 h 772"/>
                    <a:gd name="T96" fmla="*/ 4 w 400"/>
                    <a:gd name="T97" fmla="*/ 617 h 772"/>
                    <a:gd name="T98" fmla="*/ 17 w 400"/>
                    <a:gd name="T99" fmla="*/ 663 h 772"/>
                    <a:gd name="T100" fmla="*/ 30 w 400"/>
                    <a:gd name="T101" fmla="*/ 693 h 772"/>
                    <a:gd name="T102" fmla="*/ 38 w 400"/>
                    <a:gd name="T103" fmla="*/ 707 h 772"/>
                    <a:gd name="T104" fmla="*/ 46 w 400"/>
                    <a:gd name="T105" fmla="*/ 723 h 772"/>
                    <a:gd name="T106" fmla="*/ 56 w 400"/>
                    <a:gd name="T107" fmla="*/ 737 h 772"/>
                    <a:gd name="T108" fmla="*/ 85 w 400"/>
                    <a:gd name="T109" fmla="*/ 772 h 772"/>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400"/>
                    <a:gd name="T166" fmla="*/ 0 h 772"/>
                    <a:gd name="T167" fmla="*/ 400 w 400"/>
                    <a:gd name="T168" fmla="*/ 772 h 772"/>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400" h="772">
                      <a:moveTo>
                        <a:pt x="85" y="772"/>
                      </a:moveTo>
                      <a:lnTo>
                        <a:pt x="98" y="767"/>
                      </a:lnTo>
                      <a:lnTo>
                        <a:pt x="110" y="763"/>
                      </a:lnTo>
                      <a:lnTo>
                        <a:pt x="122" y="760"/>
                      </a:lnTo>
                      <a:lnTo>
                        <a:pt x="134" y="756"/>
                      </a:lnTo>
                      <a:lnTo>
                        <a:pt x="146" y="753"/>
                      </a:lnTo>
                      <a:lnTo>
                        <a:pt x="157" y="751"/>
                      </a:lnTo>
                      <a:lnTo>
                        <a:pt x="168" y="750"/>
                      </a:lnTo>
                      <a:lnTo>
                        <a:pt x="179" y="748"/>
                      </a:lnTo>
                      <a:lnTo>
                        <a:pt x="219" y="744"/>
                      </a:lnTo>
                      <a:lnTo>
                        <a:pt x="256" y="742"/>
                      </a:lnTo>
                      <a:lnTo>
                        <a:pt x="265" y="741"/>
                      </a:lnTo>
                      <a:lnTo>
                        <a:pt x="272" y="741"/>
                      </a:lnTo>
                      <a:lnTo>
                        <a:pt x="280" y="740"/>
                      </a:lnTo>
                      <a:lnTo>
                        <a:pt x="288" y="738"/>
                      </a:lnTo>
                      <a:lnTo>
                        <a:pt x="296" y="736"/>
                      </a:lnTo>
                      <a:lnTo>
                        <a:pt x="303" y="734"/>
                      </a:lnTo>
                      <a:lnTo>
                        <a:pt x="309" y="731"/>
                      </a:lnTo>
                      <a:lnTo>
                        <a:pt x="317" y="728"/>
                      </a:lnTo>
                      <a:lnTo>
                        <a:pt x="324" y="724"/>
                      </a:lnTo>
                      <a:lnTo>
                        <a:pt x="330" y="719"/>
                      </a:lnTo>
                      <a:lnTo>
                        <a:pt x="336" y="715"/>
                      </a:lnTo>
                      <a:lnTo>
                        <a:pt x="341" y="710"/>
                      </a:lnTo>
                      <a:lnTo>
                        <a:pt x="348" y="702"/>
                      </a:lnTo>
                      <a:lnTo>
                        <a:pt x="352" y="695"/>
                      </a:lnTo>
                      <a:lnTo>
                        <a:pt x="357" y="687"/>
                      </a:lnTo>
                      <a:lnTo>
                        <a:pt x="362" y="678"/>
                      </a:lnTo>
                      <a:lnTo>
                        <a:pt x="366" y="667"/>
                      </a:lnTo>
                      <a:lnTo>
                        <a:pt x="371" y="656"/>
                      </a:lnTo>
                      <a:lnTo>
                        <a:pt x="375" y="645"/>
                      </a:lnTo>
                      <a:lnTo>
                        <a:pt x="379" y="633"/>
                      </a:lnTo>
                      <a:lnTo>
                        <a:pt x="381" y="625"/>
                      </a:lnTo>
                      <a:lnTo>
                        <a:pt x="384" y="615"/>
                      </a:lnTo>
                      <a:lnTo>
                        <a:pt x="386" y="610"/>
                      </a:lnTo>
                      <a:lnTo>
                        <a:pt x="386" y="605"/>
                      </a:lnTo>
                      <a:lnTo>
                        <a:pt x="387" y="600"/>
                      </a:lnTo>
                      <a:lnTo>
                        <a:pt x="387" y="595"/>
                      </a:lnTo>
                      <a:lnTo>
                        <a:pt x="391" y="570"/>
                      </a:lnTo>
                      <a:lnTo>
                        <a:pt x="396" y="546"/>
                      </a:lnTo>
                      <a:lnTo>
                        <a:pt x="398" y="522"/>
                      </a:lnTo>
                      <a:lnTo>
                        <a:pt x="399" y="498"/>
                      </a:lnTo>
                      <a:lnTo>
                        <a:pt x="400" y="475"/>
                      </a:lnTo>
                      <a:lnTo>
                        <a:pt x="400" y="452"/>
                      </a:lnTo>
                      <a:lnTo>
                        <a:pt x="399" y="431"/>
                      </a:lnTo>
                      <a:lnTo>
                        <a:pt x="396" y="408"/>
                      </a:lnTo>
                      <a:lnTo>
                        <a:pt x="393" y="386"/>
                      </a:lnTo>
                      <a:lnTo>
                        <a:pt x="389" y="364"/>
                      </a:lnTo>
                      <a:lnTo>
                        <a:pt x="384" y="343"/>
                      </a:lnTo>
                      <a:lnTo>
                        <a:pt x="377" y="323"/>
                      </a:lnTo>
                      <a:lnTo>
                        <a:pt x="371" y="302"/>
                      </a:lnTo>
                      <a:lnTo>
                        <a:pt x="363" y="282"/>
                      </a:lnTo>
                      <a:lnTo>
                        <a:pt x="354" y="263"/>
                      </a:lnTo>
                      <a:lnTo>
                        <a:pt x="345" y="243"/>
                      </a:lnTo>
                      <a:lnTo>
                        <a:pt x="335" y="225"/>
                      </a:lnTo>
                      <a:lnTo>
                        <a:pt x="324" y="206"/>
                      </a:lnTo>
                      <a:lnTo>
                        <a:pt x="312" y="189"/>
                      </a:lnTo>
                      <a:lnTo>
                        <a:pt x="300" y="171"/>
                      </a:lnTo>
                      <a:lnTo>
                        <a:pt x="287" y="154"/>
                      </a:lnTo>
                      <a:lnTo>
                        <a:pt x="272" y="137"/>
                      </a:lnTo>
                      <a:lnTo>
                        <a:pt x="257" y="121"/>
                      </a:lnTo>
                      <a:lnTo>
                        <a:pt x="242" y="106"/>
                      </a:lnTo>
                      <a:lnTo>
                        <a:pt x="226" y="91"/>
                      </a:lnTo>
                      <a:lnTo>
                        <a:pt x="209" y="76"/>
                      </a:lnTo>
                      <a:lnTo>
                        <a:pt x="191" y="62"/>
                      </a:lnTo>
                      <a:lnTo>
                        <a:pt x="173" y="49"/>
                      </a:lnTo>
                      <a:lnTo>
                        <a:pt x="154" y="35"/>
                      </a:lnTo>
                      <a:lnTo>
                        <a:pt x="134" y="23"/>
                      </a:lnTo>
                      <a:lnTo>
                        <a:pt x="114" y="11"/>
                      </a:lnTo>
                      <a:lnTo>
                        <a:pt x="94" y="0"/>
                      </a:lnTo>
                      <a:lnTo>
                        <a:pt x="105" y="25"/>
                      </a:lnTo>
                      <a:lnTo>
                        <a:pt x="113" y="51"/>
                      </a:lnTo>
                      <a:lnTo>
                        <a:pt x="120" y="75"/>
                      </a:lnTo>
                      <a:lnTo>
                        <a:pt x="123" y="99"/>
                      </a:lnTo>
                      <a:lnTo>
                        <a:pt x="125" y="122"/>
                      </a:lnTo>
                      <a:lnTo>
                        <a:pt x="125" y="145"/>
                      </a:lnTo>
                      <a:lnTo>
                        <a:pt x="124" y="167"/>
                      </a:lnTo>
                      <a:lnTo>
                        <a:pt x="121" y="189"/>
                      </a:lnTo>
                      <a:lnTo>
                        <a:pt x="118" y="210"/>
                      </a:lnTo>
                      <a:lnTo>
                        <a:pt x="112" y="231"/>
                      </a:lnTo>
                      <a:lnTo>
                        <a:pt x="106" y="252"/>
                      </a:lnTo>
                      <a:lnTo>
                        <a:pt x="98" y="273"/>
                      </a:lnTo>
                      <a:lnTo>
                        <a:pt x="90" y="293"/>
                      </a:lnTo>
                      <a:lnTo>
                        <a:pt x="82" y="313"/>
                      </a:lnTo>
                      <a:lnTo>
                        <a:pt x="74" y="333"/>
                      </a:lnTo>
                      <a:lnTo>
                        <a:pt x="64" y="352"/>
                      </a:lnTo>
                      <a:lnTo>
                        <a:pt x="56" y="372"/>
                      </a:lnTo>
                      <a:lnTo>
                        <a:pt x="47" y="391"/>
                      </a:lnTo>
                      <a:lnTo>
                        <a:pt x="38" y="411"/>
                      </a:lnTo>
                      <a:lnTo>
                        <a:pt x="30" y="431"/>
                      </a:lnTo>
                      <a:lnTo>
                        <a:pt x="23" y="450"/>
                      </a:lnTo>
                      <a:lnTo>
                        <a:pt x="16" y="470"/>
                      </a:lnTo>
                      <a:lnTo>
                        <a:pt x="11" y="491"/>
                      </a:lnTo>
                      <a:lnTo>
                        <a:pt x="5" y="511"/>
                      </a:lnTo>
                      <a:lnTo>
                        <a:pt x="2" y="531"/>
                      </a:lnTo>
                      <a:lnTo>
                        <a:pt x="0" y="553"/>
                      </a:lnTo>
                      <a:lnTo>
                        <a:pt x="0" y="573"/>
                      </a:lnTo>
                      <a:lnTo>
                        <a:pt x="1" y="595"/>
                      </a:lnTo>
                      <a:lnTo>
                        <a:pt x="4" y="617"/>
                      </a:lnTo>
                      <a:lnTo>
                        <a:pt x="10" y="640"/>
                      </a:lnTo>
                      <a:lnTo>
                        <a:pt x="17" y="663"/>
                      </a:lnTo>
                      <a:lnTo>
                        <a:pt x="27" y="686"/>
                      </a:lnTo>
                      <a:lnTo>
                        <a:pt x="30" y="693"/>
                      </a:lnTo>
                      <a:lnTo>
                        <a:pt x="34" y="701"/>
                      </a:lnTo>
                      <a:lnTo>
                        <a:pt x="38" y="707"/>
                      </a:lnTo>
                      <a:lnTo>
                        <a:pt x="41" y="715"/>
                      </a:lnTo>
                      <a:lnTo>
                        <a:pt x="46" y="723"/>
                      </a:lnTo>
                      <a:lnTo>
                        <a:pt x="50" y="729"/>
                      </a:lnTo>
                      <a:lnTo>
                        <a:pt x="56" y="737"/>
                      </a:lnTo>
                      <a:lnTo>
                        <a:pt x="60" y="744"/>
                      </a:lnTo>
                      <a:lnTo>
                        <a:pt x="85" y="772"/>
                      </a:lnTo>
                      <a:close/>
                    </a:path>
                  </a:pathLst>
                </a:custGeom>
                <a:solidFill>
                  <a:srgbClr val="E1583D"/>
                </a:solidFill>
                <a:ln w="9525">
                  <a:noFill/>
                  <a:round/>
                  <a:headEnd/>
                  <a:tailEnd/>
                </a:ln>
              </p:spPr>
              <p:txBody>
                <a:bodyPr>
                  <a:prstTxWarp prst="textNoShape">
                    <a:avLst/>
                  </a:prstTxWarp>
                </a:bodyPr>
                <a:lstStyle/>
                <a:p>
                  <a:endParaRPr lang="en-US"/>
                </a:p>
              </p:txBody>
            </p:sp>
            <p:sp>
              <p:nvSpPr>
                <p:cNvPr id="66379" name="Freeform 14"/>
                <p:cNvSpPr>
                  <a:spLocks noChangeAspect="1"/>
                </p:cNvSpPr>
                <p:nvPr/>
              </p:nvSpPr>
              <p:spPr bwMode="auto">
                <a:xfrm>
                  <a:off x="3887" y="1233"/>
                  <a:ext cx="125" cy="238"/>
                </a:xfrm>
                <a:custGeom>
                  <a:avLst/>
                  <a:gdLst>
                    <a:gd name="T0" fmla="*/ 85 w 375"/>
                    <a:gd name="T1" fmla="*/ 709 h 714"/>
                    <a:gd name="T2" fmla="*/ 108 w 375"/>
                    <a:gd name="T3" fmla="*/ 702 h 714"/>
                    <a:gd name="T4" fmla="*/ 130 w 375"/>
                    <a:gd name="T5" fmla="*/ 696 h 714"/>
                    <a:gd name="T6" fmla="*/ 152 w 375"/>
                    <a:gd name="T7" fmla="*/ 693 h 714"/>
                    <a:gd name="T8" fmla="*/ 182 w 375"/>
                    <a:gd name="T9" fmla="*/ 690 h 714"/>
                    <a:gd name="T10" fmla="*/ 219 w 375"/>
                    <a:gd name="T11" fmla="*/ 686 h 714"/>
                    <a:gd name="T12" fmla="*/ 245 w 375"/>
                    <a:gd name="T13" fmla="*/ 685 h 714"/>
                    <a:gd name="T14" fmla="*/ 261 w 375"/>
                    <a:gd name="T15" fmla="*/ 683 h 714"/>
                    <a:gd name="T16" fmla="*/ 276 w 375"/>
                    <a:gd name="T17" fmla="*/ 680 h 714"/>
                    <a:gd name="T18" fmla="*/ 289 w 375"/>
                    <a:gd name="T19" fmla="*/ 676 h 714"/>
                    <a:gd name="T20" fmla="*/ 303 w 375"/>
                    <a:gd name="T21" fmla="*/ 669 h 714"/>
                    <a:gd name="T22" fmla="*/ 315 w 375"/>
                    <a:gd name="T23" fmla="*/ 661 h 714"/>
                    <a:gd name="T24" fmla="*/ 326 w 375"/>
                    <a:gd name="T25" fmla="*/ 649 h 714"/>
                    <a:gd name="T26" fmla="*/ 336 w 375"/>
                    <a:gd name="T27" fmla="*/ 636 h 714"/>
                    <a:gd name="T28" fmla="*/ 344 w 375"/>
                    <a:gd name="T29" fmla="*/ 618 h 714"/>
                    <a:gd name="T30" fmla="*/ 353 w 375"/>
                    <a:gd name="T31" fmla="*/ 599 h 714"/>
                    <a:gd name="T32" fmla="*/ 360 w 375"/>
                    <a:gd name="T33" fmla="*/ 581 h 714"/>
                    <a:gd name="T34" fmla="*/ 364 w 375"/>
                    <a:gd name="T35" fmla="*/ 563 h 714"/>
                    <a:gd name="T36" fmla="*/ 370 w 375"/>
                    <a:gd name="T37" fmla="*/ 532 h 714"/>
                    <a:gd name="T38" fmla="*/ 374 w 375"/>
                    <a:gd name="T39" fmla="*/ 488 h 714"/>
                    <a:gd name="T40" fmla="*/ 375 w 375"/>
                    <a:gd name="T41" fmla="*/ 446 h 714"/>
                    <a:gd name="T42" fmla="*/ 373 w 375"/>
                    <a:gd name="T43" fmla="*/ 404 h 714"/>
                    <a:gd name="T44" fmla="*/ 367 w 375"/>
                    <a:gd name="T45" fmla="*/ 363 h 714"/>
                    <a:gd name="T46" fmla="*/ 360 w 375"/>
                    <a:gd name="T47" fmla="*/ 324 h 714"/>
                    <a:gd name="T48" fmla="*/ 349 w 375"/>
                    <a:gd name="T49" fmla="*/ 285 h 714"/>
                    <a:gd name="T50" fmla="*/ 335 w 375"/>
                    <a:gd name="T51" fmla="*/ 248 h 714"/>
                    <a:gd name="T52" fmla="*/ 317 w 375"/>
                    <a:gd name="T53" fmla="*/ 212 h 714"/>
                    <a:gd name="T54" fmla="*/ 298 w 375"/>
                    <a:gd name="T55" fmla="*/ 178 h 714"/>
                    <a:gd name="T56" fmla="*/ 275 w 375"/>
                    <a:gd name="T57" fmla="*/ 146 h 714"/>
                    <a:gd name="T58" fmla="*/ 250 w 375"/>
                    <a:gd name="T59" fmla="*/ 114 h 714"/>
                    <a:gd name="T60" fmla="*/ 221 w 375"/>
                    <a:gd name="T61" fmla="*/ 86 h 714"/>
                    <a:gd name="T62" fmla="*/ 192 w 375"/>
                    <a:gd name="T63" fmla="*/ 59 h 714"/>
                    <a:gd name="T64" fmla="*/ 159 w 375"/>
                    <a:gd name="T65" fmla="*/ 34 h 714"/>
                    <a:gd name="T66" fmla="*/ 124 w 375"/>
                    <a:gd name="T67" fmla="*/ 11 h 714"/>
                    <a:gd name="T68" fmla="*/ 114 w 375"/>
                    <a:gd name="T69" fmla="*/ 21 h 714"/>
                    <a:gd name="T70" fmla="*/ 124 w 375"/>
                    <a:gd name="T71" fmla="*/ 63 h 714"/>
                    <a:gd name="T72" fmla="*/ 129 w 375"/>
                    <a:gd name="T73" fmla="*/ 103 h 714"/>
                    <a:gd name="T74" fmla="*/ 125 w 375"/>
                    <a:gd name="T75" fmla="*/ 143 h 714"/>
                    <a:gd name="T76" fmla="*/ 118 w 375"/>
                    <a:gd name="T77" fmla="*/ 181 h 714"/>
                    <a:gd name="T78" fmla="*/ 106 w 375"/>
                    <a:gd name="T79" fmla="*/ 219 h 714"/>
                    <a:gd name="T80" fmla="*/ 90 w 375"/>
                    <a:gd name="T81" fmla="*/ 257 h 714"/>
                    <a:gd name="T82" fmla="*/ 74 w 375"/>
                    <a:gd name="T83" fmla="*/ 294 h 714"/>
                    <a:gd name="T84" fmla="*/ 57 w 375"/>
                    <a:gd name="T85" fmla="*/ 331 h 714"/>
                    <a:gd name="T86" fmla="*/ 40 w 375"/>
                    <a:gd name="T87" fmla="*/ 369 h 714"/>
                    <a:gd name="T88" fmla="*/ 25 w 375"/>
                    <a:gd name="T89" fmla="*/ 407 h 714"/>
                    <a:gd name="T90" fmla="*/ 13 w 375"/>
                    <a:gd name="T91" fmla="*/ 446 h 714"/>
                    <a:gd name="T92" fmla="*/ 4 w 375"/>
                    <a:gd name="T93" fmla="*/ 485 h 714"/>
                    <a:gd name="T94" fmla="*/ 0 w 375"/>
                    <a:gd name="T95" fmla="*/ 526 h 714"/>
                    <a:gd name="T96" fmla="*/ 2 w 375"/>
                    <a:gd name="T97" fmla="*/ 568 h 714"/>
                    <a:gd name="T98" fmla="*/ 12 w 375"/>
                    <a:gd name="T99" fmla="*/ 611 h 714"/>
                    <a:gd name="T100" fmla="*/ 26 w 375"/>
                    <a:gd name="T101" fmla="*/ 646 h 714"/>
                    <a:gd name="T102" fmla="*/ 36 w 375"/>
                    <a:gd name="T103" fmla="*/ 667 h 714"/>
                    <a:gd name="T104" fmla="*/ 44 w 375"/>
                    <a:gd name="T105" fmla="*/ 680 h 714"/>
                    <a:gd name="T106" fmla="*/ 72 w 375"/>
                    <a:gd name="T107" fmla="*/ 714 h 714"/>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375"/>
                    <a:gd name="T163" fmla="*/ 0 h 714"/>
                    <a:gd name="T164" fmla="*/ 375 w 375"/>
                    <a:gd name="T165" fmla="*/ 714 h 714"/>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375" h="714">
                      <a:moveTo>
                        <a:pt x="72" y="714"/>
                      </a:moveTo>
                      <a:lnTo>
                        <a:pt x="85" y="709"/>
                      </a:lnTo>
                      <a:lnTo>
                        <a:pt x="96" y="705"/>
                      </a:lnTo>
                      <a:lnTo>
                        <a:pt x="108" y="702"/>
                      </a:lnTo>
                      <a:lnTo>
                        <a:pt x="119" y="700"/>
                      </a:lnTo>
                      <a:lnTo>
                        <a:pt x="130" y="696"/>
                      </a:lnTo>
                      <a:lnTo>
                        <a:pt x="141" y="694"/>
                      </a:lnTo>
                      <a:lnTo>
                        <a:pt x="152" y="693"/>
                      </a:lnTo>
                      <a:lnTo>
                        <a:pt x="162" y="692"/>
                      </a:lnTo>
                      <a:lnTo>
                        <a:pt x="182" y="690"/>
                      </a:lnTo>
                      <a:lnTo>
                        <a:pt x="202" y="688"/>
                      </a:lnTo>
                      <a:lnTo>
                        <a:pt x="219" y="686"/>
                      </a:lnTo>
                      <a:lnTo>
                        <a:pt x="237" y="685"/>
                      </a:lnTo>
                      <a:lnTo>
                        <a:pt x="245" y="685"/>
                      </a:lnTo>
                      <a:lnTo>
                        <a:pt x="253" y="684"/>
                      </a:lnTo>
                      <a:lnTo>
                        <a:pt x="261" y="683"/>
                      </a:lnTo>
                      <a:lnTo>
                        <a:pt x="268" y="682"/>
                      </a:lnTo>
                      <a:lnTo>
                        <a:pt x="276" y="680"/>
                      </a:lnTo>
                      <a:lnTo>
                        <a:pt x="282" y="678"/>
                      </a:lnTo>
                      <a:lnTo>
                        <a:pt x="289" y="676"/>
                      </a:lnTo>
                      <a:lnTo>
                        <a:pt x="296" y="672"/>
                      </a:lnTo>
                      <a:lnTo>
                        <a:pt x="303" y="669"/>
                      </a:lnTo>
                      <a:lnTo>
                        <a:pt x="308" y="666"/>
                      </a:lnTo>
                      <a:lnTo>
                        <a:pt x="315" y="661"/>
                      </a:lnTo>
                      <a:lnTo>
                        <a:pt x="320" y="656"/>
                      </a:lnTo>
                      <a:lnTo>
                        <a:pt x="326" y="649"/>
                      </a:lnTo>
                      <a:lnTo>
                        <a:pt x="331" y="644"/>
                      </a:lnTo>
                      <a:lnTo>
                        <a:pt x="336" y="636"/>
                      </a:lnTo>
                      <a:lnTo>
                        <a:pt x="340" y="628"/>
                      </a:lnTo>
                      <a:lnTo>
                        <a:pt x="344" y="618"/>
                      </a:lnTo>
                      <a:lnTo>
                        <a:pt x="349" y="609"/>
                      </a:lnTo>
                      <a:lnTo>
                        <a:pt x="353" y="599"/>
                      </a:lnTo>
                      <a:lnTo>
                        <a:pt x="358" y="590"/>
                      </a:lnTo>
                      <a:lnTo>
                        <a:pt x="360" y="581"/>
                      </a:lnTo>
                      <a:lnTo>
                        <a:pt x="362" y="572"/>
                      </a:lnTo>
                      <a:lnTo>
                        <a:pt x="364" y="563"/>
                      </a:lnTo>
                      <a:lnTo>
                        <a:pt x="366" y="554"/>
                      </a:lnTo>
                      <a:lnTo>
                        <a:pt x="370" y="532"/>
                      </a:lnTo>
                      <a:lnTo>
                        <a:pt x="372" y="510"/>
                      </a:lnTo>
                      <a:lnTo>
                        <a:pt x="374" y="488"/>
                      </a:lnTo>
                      <a:lnTo>
                        <a:pt x="375" y="466"/>
                      </a:lnTo>
                      <a:lnTo>
                        <a:pt x="375" y="446"/>
                      </a:lnTo>
                      <a:lnTo>
                        <a:pt x="374" y="425"/>
                      </a:lnTo>
                      <a:lnTo>
                        <a:pt x="373" y="404"/>
                      </a:lnTo>
                      <a:lnTo>
                        <a:pt x="371" y="384"/>
                      </a:lnTo>
                      <a:lnTo>
                        <a:pt x="367" y="363"/>
                      </a:lnTo>
                      <a:lnTo>
                        <a:pt x="364" y="343"/>
                      </a:lnTo>
                      <a:lnTo>
                        <a:pt x="360" y="324"/>
                      </a:lnTo>
                      <a:lnTo>
                        <a:pt x="354" y="304"/>
                      </a:lnTo>
                      <a:lnTo>
                        <a:pt x="349" y="285"/>
                      </a:lnTo>
                      <a:lnTo>
                        <a:pt x="341" y="267"/>
                      </a:lnTo>
                      <a:lnTo>
                        <a:pt x="335" y="248"/>
                      </a:lnTo>
                      <a:lnTo>
                        <a:pt x="326" y="230"/>
                      </a:lnTo>
                      <a:lnTo>
                        <a:pt x="317" y="212"/>
                      </a:lnTo>
                      <a:lnTo>
                        <a:pt x="307" y="195"/>
                      </a:lnTo>
                      <a:lnTo>
                        <a:pt x="298" y="178"/>
                      </a:lnTo>
                      <a:lnTo>
                        <a:pt x="287" y="162"/>
                      </a:lnTo>
                      <a:lnTo>
                        <a:pt x="275" y="146"/>
                      </a:lnTo>
                      <a:lnTo>
                        <a:pt x="263" y="131"/>
                      </a:lnTo>
                      <a:lnTo>
                        <a:pt x="250" y="114"/>
                      </a:lnTo>
                      <a:lnTo>
                        <a:pt x="237" y="100"/>
                      </a:lnTo>
                      <a:lnTo>
                        <a:pt x="221" y="86"/>
                      </a:lnTo>
                      <a:lnTo>
                        <a:pt x="207" y="72"/>
                      </a:lnTo>
                      <a:lnTo>
                        <a:pt x="192" y="59"/>
                      </a:lnTo>
                      <a:lnTo>
                        <a:pt x="175" y="46"/>
                      </a:lnTo>
                      <a:lnTo>
                        <a:pt x="159" y="34"/>
                      </a:lnTo>
                      <a:lnTo>
                        <a:pt x="142" y="22"/>
                      </a:lnTo>
                      <a:lnTo>
                        <a:pt x="124" y="11"/>
                      </a:lnTo>
                      <a:lnTo>
                        <a:pt x="106" y="0"/>
                      </a:lnTo>
                      <a:lnTo>
                        <a:pt x="114" y="21"/>
                      </a:lnTo>
                      <a:lnTo>
                        <a:pt x="120" y="42"/>
                      </a:lnTo>
                      <a:lnTo>
                        <a:pt x="124" y="63"/>
                      </a:lnTo>
                      <a:lnTo>
                        <a:pt x="128" y="83"/>
                      </a:lnTo>
                      <a:lnTo>
                        <a:pt x="129" y="103"/>
                      </a:lnTo>
                      <a:lnTo>
                        <a:pt x="128" y="123"/>
                      </a:lnTo>
                      <a:lnTo>
                        <a:pt x="125" y="143"/>
                      </a:lnTo>
                      <a:lnTo>
                        <a:pt x="122" y="162"/>
                      </a:lnTo>
                      <a:lnTo>
                        <a:pt x="118" y="181"/>
                      </a:lnTo>
                      <a:lnTo>
                        <a:pt x="112" y="200"/>
                      </a:lnTo>
                      <a:lnTo>
                        <a:pt x="106" y="219"/>
                      </a:lnTo>
                      <a:lnTo>
                        <a:pt x="98" y="237"/>
                      </a:lnTo>
                      <a:lnTo>
                        <a:pt x="90" y="257"/>
                      </a:lnTo>
                      <a:lnTo>
                        <a:pt x="83" y="276"/>
                      </a:lnTo>
                      <a:lnTo>
                        <a:pt x="74" y="294"/>
                      </a:lnTo>
                      <a:lnTo>
                        <a:pt x="65" y="313"/>
                      </a:lnTo>
                      <a:lnTo>
                        <a:pt x="57" y="331"/>
                      </a:lnTo>
                      <a:lnTo>
                        <a:pt x="49" y="351"/>
                      </a:lnTo>
                      <a:lnTo>
                        <a:pt x="40" y="369"/>
                      </a:lnTo>
                      <a:lnTo>
                        <a:pt x="33" y="388"/>
                      </a:lnTo>
                      <a:lnTo>
                        <a:pt x="25" y="407"/>
                      </a:lnTo>
                      <a:lnTo>
                        <a:pt x="19" y="426"/>
                      </a:lnTo>
                      <a:lnTo>
                        <a:pt x="13" y="446"/>
                      </a:lnTo>
                      <a:lnTo>
                        <a:pt x="8" y="465"/>
                      </a:lnTo>
                      <a:lnTo>
                        <a:pt x="4" y="485"/>
                      </a:lnTo>
                      <a:lnTo>
                        <a:pt x="1" y="506"/>
                      </a:lnTo>
                      <a:lnTo>
                        <a:pt x="0" y="526"/>
                      </a:lnTo>
                      <a:lnTo>
                        <a:pt x="1" y="547"/>
                      </a:lnTo>
                      <a:lnTo>
                        <a:pt x="2" y="568"/>
                      </a:lnTo>
                      <a:lnTo>
                        <a:pt x="7" y="590"/>
                      </a:lnTo>
                      <a:lnTo>
                        <a:pt x="12" y="611"/>
                      </a:lnTo>
                      <a:lnTo>
                        <a:pt x="20" y="634"/>
                      </a:lnTo>
                      <a:lnTo>
                        <a:pt x="26" y="646"/>
                      </a:lnTo>
                      <a:lnTo>
                        <a:pt x="33" y="660"/>
                      </a:lnTo>
                      <a:lnTo>
                        <a:pt x="36" y="667"/>
                      </a:lnTo>
                      <a:lnTo>
                        <a:pt x="39" y="673"/>
                      </a:lnTo>
                      <a:lnTo>
                        <a:pt x="44" y="680"/>
                      </a:lnTo>
                      <a:lnTo>
                        <a:pt x="47" y="686"/>
                      </a:lnTo>
                      <a:lnTo>
                        <a:pt x="72" y="714"/>
                      </a:lnTo>
                      <a:close/>
                    </a:path>
                  </a:pathLst>
                </a:custGeom>
                <a:solidFill>
                  <a:srgbClr val="E56B4B"/>
                </a:solidFill>
                <a:ln w="9525">
                  <a:noFill/>
                  <a:round/>
                  <a:headEnd/>
                  <a:tailEnd/>
                </a:ln>
              </p:spPr>
              <p:txBody>
                <a:bodyPr>
                  <a:prstTxWarp prst="textNoShape">
                    <a:avLst/>
                  </a:prstTxWarp>
                </a:bodyPr>
                <a:lstStyle/>
                <a:p>
                  <a:endParaRPr lang="en-US"/>
                </a:p>
              </p:txBody>
            </p:sp>
            <p:sp>
              <p:nvSpPr>
                <p:cNvPr id="66380" name="Freeform 15"/>
                <p:cNvSpPr>
                  <a:spLocks noChangeAspect="1"/>
                </p:cNvSpPr>
                <p:nvPr/>
              </p:nvSpPr>
              <p:spPr bwMode="auto">
                <a:xfrm>
                  <a:off x="3891" y="1254"/>
                  <a:ext cx="116" cy="217"/>
                </a:xfrm>
                <a:custGeom>
                  <a:avLst/>
                  <a:gdLst>
                    <a:gd name="T0" fmla="*/ 71 w 349"/>
                    <a:gd name="T1" fmla="*/ 648 h 653"/>
                    <a:gd name="T2" fmla="*/ 94 w 349"/>
                    <a:gd name="T3" fmla="*/ 642 h 653"/>
                    <a:gd name="T4" fmla="*/ 115 w 349"/>
                    <a:gd name="T5" fmla="*/ 636 h 653"/>
                    <a:gd name="T6" fmla="*/ 135 w 349"/>
                    <a:gd name="T7" fmla="*/ 632 h 653"/>
                    <a:gd name="T8" fmla="*/ 165 w 349"/>
                    <a:gd name="T9" fmla="*/ 629 h 653"/>
                    <a:gd name="T10" fmla="*/ 201 w 349"/>
                    <a:gd name="T11" fmla="*/ 625 h 653"/>
                    <a:gd name="T12" fmla="*/ 233 w 349"/>
                    <a:gd name="T13" fmla="*/ 623 h 653"/>
                    <a:gd name="T14" fmla="*/ 255 w 349"/>
                    <a:gd name="T15" fmla="*/ 619 h 653"/>
                    <a:gd name="T16" fmla="*/ 269 w 349"/>
                    <a:gd name="T17" fmla="*/ 616 h 653"/>
                    <a:gd name="T18" fmla="*/ 281 w 349"/>
                    <a:gd name="T19" fmla="*/ 610 h 653"/>
                    <a:gd name="T20" fmla="*/ 293 w 349"/>
                    <a:gd name="T21" fmla="*/ 604 h 653"/>
                    <a:gd name="T22" fmla="*/ 304 w 349"/>
                    <a:gd name="T23" fmla="*/ 594 h 653"/>
                    <a:gd name="T24" fmla="*/ 315 w 349"/>
                    <a:gd name="T25" fmla="*/ 583 h 653"/>
                    <a:gd name="T26" fmla="*/ 324 w 349"/>
                    <a:gd name="T27" fmla="*/ 567 h 653"/>
                    <a:gd name="T28" fmla="*/ 331 w 349"/>
                    <a:gd name="T29" fmla="*/ 550 h 653"/>
                    <a:gd name="T30" fmla="*/ 338 w 349"/>
                    <a:gd name="T31" fmla="*/ 534 h 653"/>
                    <a:gd name="T32" fmla="*/ 340 w 349"/>
                    <a:gd name="T33" fmla="*/ 519 h 653"/>
                    <a:gd name="T34" fmla="*/ 345 w 349"/>
                    <a:gd name="T35" fmla="*/ 491 h 653"/>
                    <a:gd name="T36" fmla="*/ 348 w 349"/>
                    <a:gd name="T37" fmla="*/ 452 h 653"/>
                    <a:gd name="T38" fmla="*/ 349 w 349"/>
                    <a:gd name="T39" fmla="*/ 413 h 653"/>
                    <a:gd name="T40" fmla="*/ 347 w 349"/>
                    <a:gd name="T41" fmla="*/ 375 h 653"/>
                    <a:gd name="T42" fmla="*/ 342 w 349"/>
                    <a:gd name="T43" fmla="*/ 337 h 653"/>
                    <a:gd name="T44" fmla="*/ 335 w 349"/>
                    <a:gd name="T45" fmla="*/ 301 h 653"/>
                    <a:gd name="T46" fmla="*/ 326 w 349"/>
                    <a:gd name="T47" fmla="*/ 265 h 653"/>
                    <a:gd name="T48" fmla="*/ 314 w 349"/>
                    <a:gd name="T49" fmla="*/ 230 h 653"/>
                    <a:gd name="T50" fmla="*/ 299 w 349"/>
                    <a:gd name="T51" fmla="*/ 196 h 653"/>
                    <a:gd name="T52" fmla="*/ 282 w 349"/>
                    <a:gd name="T53" fmla="*/ 164 h 653"/>
                    <a:gd name="T54" fmla="*/ 263 w 349"/>
                    <a:gd name="T55" fmla="*/ 135 h 653"/>
                    <a:gd name="T56" fmla="*/ 241 w 349"/>
                    <a:gd name="T57" fmla="*/ 106 h 653"/>
                    <a:gd name="T58" fmla="*/ 217 w 349"/>
                    <a:gd name="T59" fmla="*/ 78 h 653"/>
                    <a:gd name="T60" fmla="*/ 192 w 349"/>
                    <a:gd name="T61" fmla="*/ 53 h 653"/>
                    <a:gd name="T62" fmla="*/ 164 w 349"/>
                    <a:gd name="T63" fmla="*/ 30 h 653"/>
                    <a:gd name="T64" fmla="*/ 133 w 349"/>
                    <a:gd name="T65" fmla="*/ 10 h 653"/>
                    <a:gd name="T66" fmla="*/ 123 w 349"/>
                    <a:gd name="T67" fmla="*/ 16 h 653"/>
                    <a:gd name="T68" fmla="*/ 131 w 349"/>
                    <a:gd name="T69" fmla="*/ 49 h 653"/>
                    <a:gd name="T70" fmla="*/ 132 w 349"/>
                    <a:gd name="T71" fmla="*/ 83 h 653"/>
                    <a:gd name="T72" fmla="*/ 128 w 349"/>
                    <a:gd name="T73" fmla="*/ 117 h 653"/>
                    <a:gd name="T74" fmla="*/ 119 w 349"/>
                    <a:gd name="T75" fmla="*/ 150 h 653"/>
                    <a:gd name="T76" fmla="*/ 107 w 349"/>
                    <a:gd name="T77" fmla="*/ 184 h 653"/>
                    <a:gd name="T78" fmla="*/ 84 w 349"/>
                    <a:gd name="T79" fmla="*/ 235 h 653"/>
                    <a:gd name="T80" fmla="*/ 60 w 349"/>
                    <a:gd name="T81" fmla="*/ 288 h 653"/>
                    <a:gd name="T82" fmla="*/ 44 w 349"/>
                    <a:gd name="T83" fmla="*/ 324 h 653"/>
                    <a:gd name="T84" fmla="*/ 28 w 349"/>
                    <a:gd name="T85" fmla="*/ 361 h 653"/>
                    <a:gd name="T86" fmla="*/ 15 w 349"/>
                    <a:gd name="T87" fmla="*/ 398 h 653"/>
                    <a:gd name="T88" fmla="*/ 7 w 349"/>
                    <a:gd name="T89" fmla="*/ 436 h 653"/>
                    <a:gd name="T90" fmla="*/ 1 w 349"/>
                    <a:gd name="T91" fmla="*/ 476 h 653"/>
                    <a:gd name="T92" fmla="*/ 0 w 349"/>
                    <a:gd name="T93" fmla="*/ 515 h 653"/>
                    <a:gd name="T94" fmla="*/ 7 w 349"/>
                    <a:gd name="T95" fmla="*/ 557 h 653"/>
                    <a:gd name="T96" fmla="*/ 14 w 349"/>
                    <a:gd name="T97" fmla="*/ 584 h 653"/>
                    <a:gd name="T98" fmla="*/ 20 w 349"/>
                    <a:gd name="T99" fmla="*/ 596 h 653"/>
                    <a:gd name="T100" fmla="*/ 28 w 349"/>
                    <a:gd name="T101" fmla="*/ 614 h 653"/>
                    <a:gd name="T102" fmla="*/ 59 w 349"/>
                    <a:gd name="T103" fmla="*/ 653 h 653"/>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349"/>
                    <a:gd name="T157" fmla="*/ 0 h 653"/>
                    <a:gd name="T158" fmla="*/ 349 w 349"/>
                    <a:gd name="T159" fmla="*/ 653 h 653"/>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349" h="653">
                      <a:moveTo>
                        <a:pt x="59" y="653"/>
                      </a:moveTo>
                      <a:lnTo>
                        <a:pt x="71" y="648"/>
                      </a:lnTo>
                      <a:lnTo>
                        <a:pt x="82" y="644"/>
                      </a:lnTo>
                      <a:lnTo>
                        <a:pt x="94" y="642"/>
                      </a:lnTo>
                      <a:lnTo>
                        <a:pt x="104" y="639"/>
                      </a:lnTo>
                      <a:lnTo>
                        <a:pt x="115" y="636"/>
                      </a:lnTo>
                      <a:lnTo>
                        <a:pt x="125" y="634"/>
                      </a:lnTo>
                      <a:lnTo>
                        <a:pt x="135" y="632"/>
                      </a:lnTo>
                      <a:lnTo>
                        <a:pt x="145" y="631"/>
                      </a:lnTo>
                      <a:lnTo>
                        <a:pt x="165" y="629"/>
                      </a:lnTo>
                      <a:lnTo>
                        <a:pt x="183" y="627"/>
                      </a:lnTo>
                      <a:lnTo>
                        <a:pt x="201" y="625"/>
                      </a:lnTo>
                      <a:lnTo>
                        <a:pt x="217" y="624"/>
                      </a:lnTo>
                      <a:lnTo>
                        <a:pt x="233" y="623"/>
                      </a:lnTo>
                      <a:lnTo>
                        <a:pt x="249" y="621"/>
                      </a:lnTo>
                      <a:lnTo>
                        <a:pt x="255" y="619"/>
                      </a:lnTo>
                      <a:lnTo>
                        <a:pt x="262" y="618"/>
                      </a:lnTo>
                      <a:lnTo>
                        <a:pt x="269" y="616"/>
                      </a:lnTo>
                      <a:lnTo>
                        <a:pt x="276" y="614"/>
                      </a:lnTo>
                      <a:lnTo>
                        <a:pt x="281" y="610"/>
                      </a:lnTo>
                      <a:lnTo>
                        <a:pt x="288" y="607"/>
                      </a:lnTo>
                      <a:lnTo>
                        <a:pt x="293" y="604"/>
                      </a:lnTo>
                      <a:lnTo>
                        <a:pt x="299" y="599"/>
                      </a:lnTo>
                      <a:lnTo>
                        <a:pt x="304" y="594"/>
                      </a:lnTo>
                      <a:lnTo>
                        <a:pt x="310" y="588"/>
                      </a:lnTo>
                      <a:lnTo>
                        <a:pt x="315" y="583"/>
                      </a:lnTo>
                      <a:lnTo>
                        <a:pt x="319" y="575"/>
                      </a:lnTo>
                      <a:lnTo>
                        <a:pt x="324" y="567"/>
                      </a:lnTo>
                      <a:lnTo>
                        <a:pt x="327" y="559"/>
                      </a:lnTo>
                      <a:lnTo>
                        <a:pt x="331" y="550"/>
                      </a:lnTo>
                      <a:lnTo>
                        <a:pt x="336" y="543"/>
                      </a:lnTo>
                      <a:lnTo>
                        <a:pt x="338" y="534"/>
                      </a:lnTo>
                      <a:lnTo>
                        <a:pt x="339" y="526"/>
                      </a:lnTo>
                      <a:lnTo>
                        <a:pt x="340" y="519"/>
                      </a:lnTo>
                      <a:lnTo>
                        <a:pt x="341" y="511"/>
                      </a:lnTo>
                      <a:lnTo>
                        <a:pt x="345" y="491"/>
                      </a:lnTo>
                      <a:lnTo>
                        <a:pt x="347" y="472"/>
                      </a:lnTo>
                      <a:lnTo>
                        <a:pt x="348" y="452"/>
                      </a:lnTo>
                      <a:lnTo>
                        <a:pt x="349" y="433"/>
                      </a:lnTo>
                      <a:lnTo>
                        <a:pt x="349" y="413"/>
                      </a:lnTo>
                      <a:lnTo>
                        <a:pt x="348" y="394"/>
                      </a:lnTo>
                      <a:lnTo>
                        <a:pt x="347" y="375"/>
                      </a:lnTo>
                      <a:lnTo>
                        <a:pt x="345" y="356"/>
                      </a:lnTo>
                      <a:lnTo>
                        <a:pt x="342" y="337"/>
                      </a:lnTo>
                      <a:lnTo>
                        <a:pt x="339" y="319"/>
                      </a:lnTo>
                      <a:lnTo>
                        <a:pt x="335" y="301"/>
                      </a:lnTo>
                      <a:lnTo>
                        <a:pt x="330" y="282"/>
                      </a:lnTo>
                      <a:lnTo>
                        <a:pt x="326" y="265"/>
                      </a:lnTo>
                      <a:lnTo>
                        <a:pt x="319" y="247"/>
                      </a:lnTo>
                      <a:lnTo>
                        <a:pt x="314" y="230"/>
                      </a:lnTo>
                      <a:lnTo>
                        <a:pt x="306" y="214"/>
                      </a:lnTo>
                      <a:lnTo>
                        <a:pt x="299" y="196"/>
                      </a:lnTo>
                      <a:lnTo>
                        <a:pt x="290" y="181"/>
                      </a:lnTo>
                      <a:lnTo>
                        <a:pt x="282" y="164"/>
                      </a:lnTo>
                      <a:lnTo>
                        <a:pt x="273" y="149"/>
                      </a:lnTo>
                      <a:lnTo>
                        <a:pt x="263" y="135"/>
                      </a:lnTo>
                      <a:lnTo>
                        <a:pt x="252" y="120"/>
                      </a:lnTo>
                      <a:lnTo>
                        <a:pt x="241" y="106"/>
                      </a:lnTo>
                      <a:lnTo>
                        <a:pt x="230" y="91"/>
                      </a:lnTo>
                      <a:lnTo>
                        <a:pt x="217" y="78"/>
                      </a:lnTo>
                      <a:lnTo>
                        <a:pt x="205" y="65"/>
                      </a:lnTo>
                      <a:lnTo>
                        <a:pt x="192" y="53"/>
                      </a:lnTo>
                      <a:lnTo>
                        <a:pt x="178" y="41"/>
                      </a:lnTo>
                      <a:lnTo>
                        <a:pt x="164" y="30"/>
                      </a:lnTo>
                      <a:lnTo>
                        <a:pt x="148" y="20"/>
                      </a:lnTo>
                      <a:lnTo>
                        <a:pt x="133" y="10"/>
                      </a:lnTo>
                      <a:lnTo>
                        <a:pt x="117" y="0"/>
                      </a:lnTo>
                      <a:lnTo>
                        <a:pt x="123" y="16"/>
                      </a:lnTo>
                      <a:lnTo>
                        <a:pt x="129" y="33"/>
                      </a:lnTo>
                      <a:lnTo>
                        <a:pt x="131" y="49"/>
                      </a:lnTo>
                      <a:lnTo>
                        <a:pt x="132" y="66"/>
                      </a:lnTo>
                      <a:lnTo>
                        <a:pt x="132" y="83"/>
                      </a:lnTo>
                      <a:lnTo>
                        <a:pt x="131" y="99"/>
                      </a:lnTo>
                      <a:lnTo>
                        <a:pt x="128" y="117"/>
                      </a:lnTo>
                      <a:lnTo>
                        <a:pt x="124" y="133"/>
                      </a:lnTo>
                      <a:lnTo>
                        <a:pt x="119" y="150"/>
                      </a:lnTo>
                      <a:lnTo>
                        <a:pt x="113" y="167"/>
                      </a:lnTo>
                      <a:lnTo>
                        <a:pt x="107" y="184"/>
                      </a:lnTo>
                      <a:lnTo>
                        <a:pt x="100" y="200"/>
                      </a:lnTo>
                      <a:lnTo>
                        <a:pt x="84" y="235"/>
                      </a:lnTo>
                      <a:lnTo>
                        <a:pt x="68" y="270"/>
                      </a:lnTo>
                      <a:lnTo>
                        <a:pt x="60" y="288"/>
                      </a:lnTo>
                      <a:lnTo>
                        <a:pt x="51" y="306"/>
                      </a:lnTo>
                      <a:lnTo>
                        <a:pt x="44" y="324"/>
                      </a:lnTo>
                      <a:lnTo>
                        <a:pt x="36" y="342"/>
                      </a:lnTo>
                      <a:lnTo>
                        <a:pt x="28" y="361"/>
                      </a:lnTo>
                      <a:lnTo>
                        <a:pt x="22" y="379"/>
                      </a:lnTo>
                      <a:lnTo>
                        <a:pt x="15" y="398"/>
                      </a:lnTo>
                      <a:lnTo>
                        <a:pt x="10" y="417"/>
                      </a:lnTo>
                      <a:lnTo>
                        <a:pt x="7" y="436"/>
                      </a:lnTo>
                      <a:lnTo>
                        <a:pt x="2" y="455"/>
                      </a:lnTo>
                      <a:lnTo>
                        <a:pt x="1" y="476"/>
                      </a:lnTo>
                      <a:lnTo>
                        <a:pt x="0" y="496"/>
                      </a:lnTo>
                      <a:lnTo>
                        <a:pt x="0" y="515"/>
                      </a:lnTo>
                      <a:lnTo>
                        <a:pt x="2" y="536"/>
                      </a:lnTo>
                      <a:lnTo>
                        <a:pt x="7" y="557"/>
                      </a:lnTo>
                      <a:lnTo>
                        <a:pt x="12" y="579"/>
                      </a:lnTo>
                      <a:lnTo>
                        <a:pt x="14" y="584"/>
                      </a:lnTo>
                      <a:lnTo>
                        <a:pt x="16" y="591"/>
                      </a:lnTo>
                      <a:lnTo>
                        <a:pt x="20" y="596"/>
                      </a:lnTo>
                      <a:lnTo>
                        <a:pt x="22" y="602"/>
                      </a:lnTo>
                      <a:lnTo>
                        <a:pt x="28" y="614"/>
                      </a:lnTo>
                      <a:lnTo>
                        <a:pt x="34" y="625"/>
                      </a:lnTo>
                      <a:lnTo>
                        <a:pt x="59" y="653"/>
                      </a:lnTo>
                      <a:close/>
                    </a:path>
                  </a:pathLst>
                </a:custGeom>
                <a:solidFill>
                  <a:srgbClr val="E87B5B"/>
                </a:solidFill>
                <a:ln w="9525">
                  <a:noFill/>
                  <a:round/>
                  <a:headEnd/>
                  <a:tailEnd/>
                </a:ln>
              </p:spPr>
              <p:txBody>
                <a:bodyPr>
                  <a:prstTxWarp prst="textNoShape">
                    <a:avLst/>
                  </a:prstTxWarp>
                </a:bodyPr>
                <a:lstStyle/>
                <a:p>
                  <a:endParaRPr lang="en-US"/>
                </a:p>
              </p:txBody>
            </p:sp>
            <p:sp>
              <p:nvSpPr>
                <p:cNvPr id="66381" name="Freeform 16"/>
                <p:cNvSpPr>
                  <a:spLocks noChangeAspect="1"/>
                </p:cNvSpPr>
                <p:nvPr/>
              </p:nvSpPr>
              <p:spPr bwMode="auto">
                <a:xfrm>
                  <a:off x="3896" y="1273"/>
                  <a:ext cx="107" cy="198"/>
                </a:xfrm>
                <a:custGeom>
                  <a:avLst/>
                  <a:gdLst>
                    <a:gd name="T0" fmla="*/ 56 w 321"/>
                    <a:gd name="T1" fmla="*/ 590 h 595"/>
                    <a:gd name="T2" fmla="*/ 78 w 321"/>
                    <a:gd name="T3" fmla="*/ 584 h 595"/>
                    <a:gd name="T4" fmla="*/ 98 w 321"/>
                    <a:gd name="T5" fmla="*/ 578 h 595"/>
                    <a:gd name="T6" fmla="*/ 118 w 321"/>
                    <a:gd name="T7" fmla="*/ 575 h 595"/>
                    <a:gd name="T8" fmla="*/ 146 w 321"/>
                    <a:gd name="T9" fmla="*/ 572 h 595"/>
                    <a:gd name="T10" fmla="*/ 181 w 321"/>
                    <a:gd name="T11" fmla="*/ 569 h 595"/>
                    <a:gd name="T12" fmla="*/ 213 w 321"/>
                    <a:gd name="T13" fmla="*/ 566 h 595"/>
                    <a:gd name="T14" fmla="*/ 235 w 321"/>
                    <a:gd name="T15" fmla="*/ 563 h 595"/>
                    <a:gd name="T16" fmla="*/ 248 w 321"/>
                    <a:gd name="T17" fmla="*/ 560 h 595"/>
                    <a:gd name="T18" fmla="*/ 260 w 321"/>
                    <a:gd name="T19" fmla="*/ 556 h 595"/>
                    <a:gd name="T20" fmla="*/ 272 w 321"/>
                    <a:gd name="T21" fmla="*/ 550 h 595"/>
                    <a:gd name="T22" fmla="*/ 283 w 321"/>
                    <a:gd name="T23" fmla="*/ 541 h 595"/>
                    <a:gd name="T24" fmla="*/ 292 w 321"/>
                    <a:gd name="T25" fmla="*/ 532 h 595"/>
                    <a:gd name="T26" fmla="*/ 301 w 321"/>
                    <a:gd name="T27" fmla="*/ 520 h 595"/>
                    <a:gd name="T28" fmla="*/ 310 w 321"/>
                    <a:gd name="T29" fmla="*/ 505 h 595"/>
                    <a:gd name="T30" fmla="*/ 314 w 321"/>
                    <a:gd name="T31" fmla="*/ 491 h 595"/>
                    <a:gd name="T32" fmla="*/ 316 w 321"/>
                    <a:gd name="T33" fmla="*/ 477 h 595"/>
                    <a:gd name="T34" fmla="*/ 319 w 321"/>
                    <a:gd name="T35" fmla="*/ 453 h 595"/>
                    <a:gd name="T36" fmla="*/ 321 w 321"/>
                    <a:gd name="T37" fmla="*/ 418 h 595"/>
                    <a:gd name="T38" fmla="*/ 321 w 321"/>
                    <a:gd name="T39" fmla="*/ 383 h 595"/>
                    <a:gd name="T40" fmla="*/ 319 w 321"/>
                    <a:gd name="T41" fmla="*/ 348 h 595"/>
                    <a:gd name="T42" fmla="*/ 314 w 321"/>
                    <a:gd name="T43" fmla="*/ 315 h 595"/>
                    <a:gd name="T44" fmla="*/ 309 w 321"/>
                    <a:gd name="T45" fmla="*/ 281 h 595"/>
                    <a:gd name="T46" fmla="*/ 300 w 321"/>
                    <a:gd name="T47" fmla="*/ 247 h 595"/>
                    <a:gd name="T48" fmla="*/ 290 w 321"/>
                    <a:gd name="T49" fmla="*/ 215 h 595"/>
                    <a:gd name="T50" fmla="*/ 278 w 321"/>
                    <a:gd name="T51" fmla="*/ 184 h 595"/>
                    <a:gd name="T52" fmla="*/ 264 w 321"/>
                    <a:gd name="T53" fmla="*/ 154 h 595"/>
                    <a:gd name="T54" fmla="*/ 249 w 321"/>
                    <a:gd name="T55" fmla="*/ 126 h 595"/>
                    <a:gd name="T56" fmla="*/ 231 w 321"/>
                    <a:gd name="T57" fmla="*/ 99 h 595"/>
                    <a:gd name="T58" fmla="*/ 212 w 321"/>
                    <a:gd name="T59" fmla="*/ 74 h 595"/>
                    <a:gd name="T60" fmla="*/ 190 w 321"/>
                    <a:gd name="T61" fmla="*/ 50 h 595"/>
                    <a:gd name="T62" fmla="*/ 167 w 321"/>
                    <a:gd name="T63" fmla="*/ 28 h 595"/>
                    <a:gd name="T64" fmla="*/ 142 w 321"/>
                    <a:gd name="T65" fmla="*/ 8 h 595"/>
                    <a:gd name="T66" fmla="*/ 132 w 321"/>
                    <a:gd name="T67" fmla="*/ 12 h 595"/>
                    <a:gd name="T68" fmla="*/ 135 w 321"/>
                    <a:gd name="T69" fmla="*/ 37 h 595"/>
                    <a:gd name="T70" fmla="*/ 134 w 321"/>
                    <a:gd name="T71" fmla="*/ 64 h 595"/>
                    <a:gd name="T72" fmla="*/ 128 w 321"/>
                    <a:gd name="T73" fmla="*/ 91 h 595"/>
                    <a:gd name="T74" fmla="*/ 119 w 321"/>
                    <a:gd name="T75" fmla="*/ 121 h 595"/>
                    <a:gd name="T76" fmla="*/ 106 w 321"/>
                    <a:gd name="T77" fmla="*/ 150 h 595"/>
                    <a:gd name="T78" fmla="*/ 84 w 321"/>
                    <a:gd name="T79" fmla="*/ 198 h 595"/>
                    <a:gd name="T80" fmla="*/ 60 w 321"/>
                    <a:gd name="T81" fmla="*/ 247 h 595"/>
                    <a:gd name="T82" fmla="*/ 45 w 321"/>
                    <a:gd name="T83" fmla="*/ 282 h 595"/>
                    <a:gd name="T84" fmla="*/ 31 w 321"/>
                    <a:gd name="T85" fmla="*/ 317 h 595"/>
                    <a:gd name="T86" fmla="*/ 18 w 321"/>
                    <a:gd name="T87" fmla="*/ 353 h 595"/>
                    <a:gd name="T88" fmla="*/ 8 w 321"/>
                    <a:gd name="T89" fmla="*/ 390 h 595"/>
                    <a:gd name="T90" fmla="*/ 2 w 321"/>
                    <a:gd name="T91" fmla="*/ 428 h 595"/>
                    <a:gd name="T92" fmla="*/ 0 w 321"/>
                    <a:gd name="T93" fmla="*/ 466 h 595"/>
                    <a:gd name="T94" fmla="*/ 2 w 321"/>
                    <a:gd name="T95" fmla="*/ 505 h 595"/>
                    <a:gd name="T96" fmla="*/ 8 w 321"/>
                    <a:gd name="T97" fmla="*/ 530 h 595"/>
                    <a:gd name="T98" fmla="*/ 11 w 321"/>
                    <a:gd name="T99" fmla="*/ 541 h 595"/>
                    <a:gd name="T100" fmla="*/ 18 w 321"/>
                    <a:gd name="T101" fmla="*/ 558 h 595"/>
                    <a:gd name="T102" fmla="*/ 45 w 321"/>
                    <a:gd name="T103" fmla="*/ 595 h 595"/>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321"/>
                    <a:gd name="T157" fmla="*/ 0 h 595"/>
                    <a:gd name="T158" fmla="*/ 321 w 321"/>
                    <a:gd name="T159" fmla="*/ 595 h 595"/>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321" h="595">
                      <a:moveTo>
                        <a:pt x="45" y="595"/>
                      </a:moveTo>
                      <a:lnTo>
                        <a:pt x="56" y="590"/>
                      </a:lnTo>
                      <a:lnTo>
                        <a:pt x="68" y="587"/>
                      </a:lnTo>
                      <a:lnTo>
                        <a:pt x="78" y="584"/>
                      </a:lnTo>
                      <a:lnTo>
                        <a:pt x="89" y="582"/>
                      </a:lnTo>
                      <a:lnTo>
                        <a:pt x="98" y="578"/>
                      </a:lnTo>
                      <a:lnTo>
                        <a:pt x="108" y="576"/>
                      </a:lnTo>
                      <a:lnTo>
                        <a:pt x="118" y="575"/>
                      </a:lnTo>
                      <a:lnTo>
                        <a:pt x="128" y="574"/>
                      </a:lnTo>
                      <a:lnTo>
                        <a:pt x="146" y="572"/>
                      </a:lnTo>
                      <a:lnTo>
                        <a:pt x="164" y="570"/>
                      </a:lnTo>
                      <a:lnTo>
                        <a:pt x="181" y="569"/>
                      </a:lnTo>
                      <a:lnTo>
                        <a:pt x="198" y="567"/>
                      </a:lnTo>
                      <a:lnTo>
                        <a:pt x="213" y="566"/>
                      </a:lnTo>
                      <a:lnTo>
                        <a:pt x="227" y="564"/>
                      </a:lnTo>
                      <a:lnTo>
                        <a:pt x="235" y="563"/>
                      </a:lnTo>
                      <a:lnTo>
                        <a:pt x="240" y="562"/>
                      </a:lnTo>
                      <a:lnTo>
                        <a:pt x="248" y="560"/>
                      </a:lnTo>
                      <a:lnTo>
                        <a:pt x="254" y="558"/>
                      </a:lnTo>
                      <a:lnTo>
                        <a:pt x="260" y="556"/>
                      </a:lnTo>
                      <a:lnTo>
                        <a:pt x="266" y="552"/>
                      </a:lnTo>
                      <a:lnTo>
                        <a:pt x="272" y="550"/>
                      </a:lnTo>
                      <a:lnTo>
                        <a:pt x="277" y="546"/>
                      </a:lnTo>
                      <a:lnTo>
                        <a:pt x="283" y="541"/>
                      </a:lnTo>
                      <a:lnTo>
                        <a:pt x="288" y="537"/>
                      </a:lnTo>
                      <a:lnTo>
                        <a:pt x="292" y="532"/>
                      </a:lnTo>
                      <a:lnTo>
                        <a:pt x="298" y="526"/>
                      </a:lnTo>
                      <a:lnTo>
                        <a:pt x="301" y="520"/>
                      </a:lnTo>
                      <a:lnTo>
                        <a:pt x="305" y="513"/>
                      </a:lnTo>
                      <a:lnTo>
                        <a:pt x="310" y="505"/>
                      </a:lnTo>
                      <a:lnTo>
                        <a:pt x="313" y="498"/>
                      </a:lnTo>
                      <a:lnTo>
                        <a:pt x="314" y="491"/>
                      </a:lnTo>
                      <a:lnTo>
                        <a:pt x="315" y="485"/>
                      </a:lnTo>
                      <a:lnTo>
                        <a:pt x="316" y="477"/>
                      </a:lnTo>
                      <a:lnTo>
                        <a:pt x="316" y="471"/>
                      </a:lnTo>
                      <a:lnTo>
                        <a:pt x="319" y="453"/>
                      </a:lnTo>
                      <a:lnTo>
                        <a:pt x="320" y="436"/>
                      </a:lnTo>
                      <a:lnTo>
                        <a:pt x="321" y="418"/>
                      </a:lnTo>
                      <a:lnTo>
                        <a:pt x="321" y="401"/>
                      </a:lnTo>
                      <a:lnTo>
                        <a:pt x="321" y="383"/>
                      </a:lnTo>
                      <a:lnTo>
                        <a:pt x="320" y="366"/>
                      </a:lnTo>
                      <a:lnTo>
                        <a:pt x="319" y="348"/>
                      </a:lnTo>
                      <a:lnTo>
                        <a:pt x="316" y="331"/>
                      </a:lnTo>
                      <a:lnTo>
                        <a:pt x="314" y="315"/>
                      </a:lnTo>
                      <a:lnTo>
                        <a:pt x="312" y="297"/>
                      </a:lnTo>
                      <a:lnTo>
                        <a:pt x="309" y="281"/>
                      </a:lnTo>
                      <a:lnTo>
                        <a:pt x="304" y="265"/>
                      </a:lnTo>
                      <a:lnTo>
                        <a:pt x="300" y="247"/>
                      </a:lnTo>
                      <a:lnTo>
                        <a:pt x="296" y="232"/>
                      </a:lnTo>
                      <a:lnTo>
                        <a:pt x="290" y="215"/>
                      </a:lnTo>
                      <a:lnTo>
                        <a:pt x="285" y="199"/>
                      </a:lnTo>
                      <a:lnTo>
                        <a:pt x="278" y="184"/>
                      </a:lnTo>
                      <a:lnTo>
                        <a:pt x="272" y="170"/>
                      </a:lnTo>
                      <a:lnTo>
                        <a:pt x="264" y="154"/>
                      </a:lnTo>
                      <a:lnTo>
                        <a:pt x="257" y="140"/>
                      </a:lnTo>
                      <a:lnTo>
                        <a:pt x="249" y="126"/>
                      </a:lnTo>
                      <a:lnTo>
                        <a:pt x="240" y="112"/>
                      </a:lnTo>
                      <a:lnTo>
                        <a:pt x="231" y="99"/>
                      </a:lnTo>
                      <a:lnTo>
                        <a:pt x="222" y="86"/>
                      </a:lnTo>
                      <a:lnTo>
                        <a:pt x="212" y="74"/>
                      </a:lnTo>
                      <a:lnTo>
                        <a:pt x="201" y="61"/>
                      </a:lnTo>
                      <a:lnTo>
                        <a:pt x="190" y="50"/>
                      </a:lnTo>
                      <a:lnTo>
                        <a:pt x="179" y="39"/>
                      </a:lnTo>
                      <a:lnTo>
                        <a:pt x="167" y="28"/>
                      </a:lnTo>
                      <a:lnTo>
                        <a:pt x="155" y="18"/>
                      </a:lnTo>
                      <a:lnTo>
                        <a:pt x="142" y="8"/>
                      </a:lnTo>
                      <a:lnTo>
                        <a:pt x="129" y="0"/>
                      </a:lnTo>
                      <a:lnTo>
                        <a:pt x="132" y="12"/>
                      </a:lnTo>
                      <a:lnTo>
                        <a:pt x="134" y="25"/>
                      </a:lnTo>
                      <a:lnTo>
                        <a:pt x="135" y="37"/>
                      </a:lnTo>
                      <a:lnTo>
                        <a:pt x="135" y="51"/>
                      </a:lnTo>
                      <a:lnTo>
                        <a:pt x="134" y="64"/>
                      </a:lnTo>
                      <a:lnTo>
                        <a:pt x="131" y="77"/>
                      </a:lnTo>
                      <a:lnTo>
                        <a:pt x="128" y="91"/>
                      </a:lnTo>
                      <a:lnTo>
                        <a:pt x="123" y="105"/>
                      </a:lnTo>
                      <a:lnTo>
                        <a:pt x="119" y="121"/>
                      </a:lnTo>
                      <a:lnTo>
                        <a:pt x="113" y="136"/>
                      </a:lnTo>
                      <a:lnTo>
                        <a:pt x="106" y="150"/>
                      </a:lnTo>
                      <a:lnTo>
                        <a:pt x="99" y="166"/>
                      </a:lnTo>
                      <a:lnTo>
                        <a:pt x="84" y="198"/>
                      </a:lnTo>
                      <a:lnTo>
                        <a:pt x="69" y="231"/>
                      </a:lnTo>
                      <a:lnTo>
                        <a:pt x="60" y="247"/>
                      </a:lnTo>
                      <a:lnTo>
                        <a:pt x="53" y="265"/>
                      </a:lnTo>
                      <a:lnTo>
                        <a:pt x="45" y="282"/>
                      </a:lnTo>
                      <a:lnTo>
                        <a:pt x="37" y="299"/>
                      </a:lnTo>
                      <a:lnTo>
                        <a:pt x="31" y="317"/>
                      </a:lnTo>
                      <a:lnTo>
                        <a:pt x="24" y="335"/>
                      </a:lnTo>
                      <a:lnTo>
                        <a:pt x="18" y="353"/>
                      </a:lnTo>
                      <a:lnTo>
                        <a:pt x="12" y="371"/>
                      </a:lnTo>
                      <a:lnTo>
                        <a:pt x="8" y="390"/>
                      </a:lnTo>
                      <a:lnTo>
                        <a:pt x="5" y="409"/>
                      </a:lnTo>
                      <a:lnTo>
                        <a:pt x="2" y="428"/>
                      </a:lnTo>
                      <a:lnTo>
                        <a:pt x="0" y="448"/>
                      </a:lnTo>
                      <a:lnTo>
                        <a:pt x="0" y="466"/>
                      </a:lnTo>
                      <a:lnTo>
                        <a:pt x="0" y="486"/>
                      </a:lnTo>
                      <a:lnTo>
                        <a:pt x="2" y="505"/>
                      </a:lnTo>
                      <a:lnTo>
                        <a:pt x="7" y="526"/>
                      </a:lnTo>
                      <a:lnTo>
                        <a:pt x="8" y="530"/>
                      </a:lnTo>
                      <a:lnTo>
                        <a:pt x="9" y="536"/>
                      </a:lnTo>
                      <a:lnTo>
                        <a:pt x="11" y="541"/>
                      </a:lnTo>
                      <a:lnTo>
                        <a:pt x="12" y="547"/>
                      </a:lnTo>
                      <a:lnTo>
                        <a:pt x="18" y="558"/>
                      </a:lnTo>
                      <a:lnTo>
                        <a:pt x="23" y="570"/>
                      </a:lnTo>
                      <a:lnTo>
                        <a:pt x="45" y="595"/>
                      </a:lnTo>
                      <a:close/>
                    </a:path>
                  </a:pathLst>
                </a:custGeom>
                <a:solidFill>
                  <a:srgbClr val="EC8E6A"/>
                </a:solidFill>
                <a:ln w="9525">
                  <a:noFill/>
                  <a:round/>
                  <a:headEnd/>
                  <a:tailEnd/>
                </a:ln>
              </p:spPr>
              <p:txBody>
                <a:bodyPr>
                  <a:prstTxWarp prst="textNoShape">
                    <a:avLst/>
                  </a:prstTxWarp>
                </a:bodyPr>
                <a:lstStyle/>
                <a:p>
                  <a:endParaRPr lang="en-US"/>
                </a:p>
              </p:txBody>
            </p:sp>
            <p:sp>
              <p:nvSpPr>
                <p:cNvPr id="66382" name="Freeform 17"/>
                <p:cNvSpPr>
                  <a:spLocks noChangeAspect="1"/>
                </p:cNvSpPr>
                <p:nvPr/>
              </p:nvSpPr>
              <p:spPr bwMode="auto">
                <a:xfrm>
                  <a:off x="3899" y="1293"/>
                  <a:ext cx="100" cy="178"/>
                </a:xfrm>
                <a:custGeom>
                  <a:avLst/>
                  <a:gdLst>
                    <a:gd name="T0" fmla="*/ 46 w 300"/>
                    <a:gd name="T1" fmla="*/ 532 h 536"/>
                    <a:gd name="T2" fmla="*/ 65 w 300"/>
                    <a:gd name="T3" fmla="*/ 526 h 536"/>
                    <a:gd name="T4" fmla="*/ 85 w 300"/>
                    <a:gd name="T5" fmla="*/ 520 h 536"/>
                    <a:gd name="T6" fmla="*/ 104 w 300"/>
                    <a:gd name="T7" fmla="*/ 517 h 536"/>
                    <a:gd name="T8" fmla="*/ 131 w 300"/>
                    <a:gd name="T9" fmla="*/ 513 h 536"/>
                    <a:gd name="T10" fmla="*/ 164 w 300"/>
                    <a:gd name="T11" fmla="*/ 510 h 536"/>
                    <a:gd name="T12" fmla="*/ 194 w 300"/>
                    <a:gd name="T13" fmla="*/ 507 h 536"/>
                    <a:gd name="T14" fmla="*/ 215 w 300"/>
                    <a:gd name="T15" fmla="*/ 505 h 536"/>
                    <a:gd name="T16" fmla="*/ 228 w 300"/>
                    <a:gd name="T17" fmla="*/ 502 h 536"/>
                    <a:gd name="T18" fmla="*/ 240 w 300"/>
                    <a:gd name="T19" fmla="*/ 499 h 536"/>
                    <a:gd name="T20" fmla="*/ 252 w 300"/>
                    <a:gd name="T21" fmla="*/ 493 h 536"/>
                    <a:gd name="T22" fmla="*/ 264 w 300"/>
                    <a:gd name="T23" fmla="*/ 488 h 536"/>
                    <a:gd name="T24" fmla="*/ 274 w 300"/>
                    <a:gd name="T25" fmla="*/ 480 h 536"/>
                    <a:gd name="T26" fmla="*/ 283 w 300"/>
                    <a:gd name="T27" fmla="*/ 469 h 536"/>
                    <a:gd name="T28" fmla="*/ 291 w 300"/>
                    <a:gd name="T29" fmla="*/ 458 h 536"/>
                    <a:gd name="T30" fmla="*/ 295 w 300"/>
                    <a:gd name="T31" fmla="*/ 446 h 536"/>
                    <a:gd name="T32" fmla="*/ 297 w 300"/>
                    <a:gd name="T33" fmla="*/ 434 h 536"/>
                    <a:gd name="T34" fmla="*/ 300 w 300"/>
                    <a:gd name="T35" fmla="*/ 413 h 536"/>
                    <a:gd name="T36" fmla="*/ 300 w 300"/>
                    <a:gd name="T37" fmla="*/ 383 h 536"/>
                    <a:gd name="T38" fmla="*/ 299 w 300"/>
                    <a:gd name="T39" fmla="*/ 353 h 536"/>
                    <a:gd name="T40" fmla="*/ 297 w 300"/>
                    <a:gd name="T41" fmla="*/ 321 h 536"/>
                    <a:gd name="T42" fmla="*/ 293 w 300"/>
                    <a:gd name="T43" fmla="*/ 291 h 536"/>
                    <a:gd name="T44" fmla="*/ 288 w 300"/>
                    <a:gd name="T45" fmla="*/ 260 h 536"/>
                    <a:gd name="T46" fmla="*/ 281 w 300"/>
                    <a:gd name="T47" fmla="*/ 229 h 536"/>
                    <a:gd name="T48" fmla="*/ 274 w 300"/>
                    <a:gd name="T49" fmla="*/ 200 h 536"/>
                    <a:gd name="T50" fmla="*/ 264 w 300"/>
                    <a:gd name="T51" fmla="*/ 171 h 536"/>
                    <a:gd name="T52" fmla="*/ 252 w 300"/>
                    <a:gd name="T53" fmla="*/ 143 h 536"/>
                    <a:gd name="T54" fmla="*/ 240 w 300"/>
                    <a:gd name="T55" fmla="*/ 116 h 536"/>
                    <a:gd name="T56" fmla="*/ 226 w 300"/>
                    <a:gd name="T57" fmla="*/ 91 h 536"/>
                    <a:gd name="T58" fmla="*/ 210 w 300"/>
                    <a:gd name="T59" fmla="*/ 67 h 536"/>
                    <a:gd name="T60" fmla="*/ 193 w 300"/>
                    <a:gd name="T61" fmla="*/ 45 h 536"/>
                    <a:gd name="T62" fmla="*/ 174 w 300"/>
                    <a:gd name="T63" fmla="*/ 26 h 536"/>
                    <a:gd name="T64" fmla="*/ 154 w 300"/>
                    <a:gd name="T65" fmla="*/ 7 h 536"/>
                    <a:gd name="T66" fmla="*/ 145 w 300"/>
                    <a:gd name="T67" fmla="*/ 6 h 536"/>
                    <a:gd name="T68" fmla="*/ 145 w 300"/>
                    <a:gd name="T69" fmla="*/ 24 h 536"/>
                    <a:gd name="T70" fmla="*/ 141 w 300"/>
                    <a:gd name="T71" fmla="*/ 43 h 536"/>
                    <a:gd name="T72" fmla="*/ 133 w 300"/>
                    <a:gd name="T73" fmla="*/ 65 h 536"/>
                    <a:gd name="T74" fmla="*/ 123 w 300"/>
                    <a:gd name="T75" fmla="*/ 89 h 536"/>
                    <a:gd name="T76" fmla="*/ 110 w 300"/>
                    <a:gd name="T77" fmla="*/ 115 h 536"/>
                    <a:gd name="T78" fmla="*/ 88 w 300"/>
                    <a:gd name="T79" fmla="*/ 159 h 536"/>
                    <a:gd name="T80" fmla="*/ 65 w 300"/>
                    <a:gd name="T81" fmla="*/ 204 h 536"/>
                    <a:gd name="T82" fmla="*/ 49 w 300"/>
                    <a:gd name="T83" fmla="*/ 237 h 536"/>
                    <a:gd name="T84" fmla="*/ 36 w 300"/>
                    <a:gd name="T85" fmla="*/ 271 h 536"/>
                    <a:gd name="T86" fmla="*/ 23 w 300"/>
                    <a:gd name="T87" fmla="*/ 306 h 536"/>
                    <a:gd name="T88" fmla="*/ 12 w 300"/>
                    <a:gd name="T89" fmla="*/ 341 h 536"/>
                    <a:gd name="T90" fmla="*/ 4 w 300"/>
                    <a:gd name="T91" fmla="*/ 377 h 536"/>
                    <a:gd name="T92" fmla="*/ 0 w 300"/>
                    <a:gd name="T93" fmla="*/ 414 h 536"/>
                    <a:gd name="T94" fmla="*/ 0 w 300"/>
                    <a:gd name="T95" fmla="*/ 451 h 536"/>
                    <a:gd name="T96" fmla="*/ 4 w 300"/>
                    <a:gd name="T97" fmla="*/ 480 h 536"/>
                    <a:gd name="T98" fmla="*/ 10 w 300"/>
                    <a:gd name="T99" fmla="*/ 501 h 536"/>
                    <a:gd name="T100" fmla="*/ 35 w 300"/>
                    <a:gd name="T101" fmla="*/ 536 h 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300"/>
                    <a:gd name="T154" fmla="*/ 0 h 536"/>
                    <a:gd name="T155" fmla="*/ 300 w 300"/>
                    <a:gd name="T156" fmla="*/ 536 h 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300" h="536">
                      <a:moveTo>
                        <a:pt x="35" y="536"/>
                      </a:moveTo>
                      <a:lnTo>
                        <a:pt x="46" y="532"/>
                      </a:lnTo>
                      <a:lnTo>
                        <a:pt x="56" y="528"/>
                      </a:lnTo>
                      <a:lnTo>
                        <a:pt x="65" y="526"/>
                      </a:lnTo>
                      <a:lnTo>
                        <a:pt x="75" y="523"/>
                      </a:lnTo>
                      <a:lnTo>
                        <a:pt x="85" y="520"/>
                      </a:lnTo>
                      <a:lnTo>
                        <a:pt x="95" y="518"/>
                      </a:lnTo>
                      <a:lnTo>
                        <a:pt x="104" y="517"/>
                      </a:lnTo>
                      <a:lnTo>
                        <a:pt x="112" y="515"/>
                      </a:lnTo>
                      <a:lnTo>
                        <a:pt x="131" y="513"/>
                      </a:lnTo>
                      <a:lnTo>
                        <a:pt x="147" y="512"/>
                      </a:lnTo>
                      <a:lnTo>
                        <a:pt x="164" y="510"/>
                      </a:lnTo>
                      <a:lnTo>
                        <a:pt x="179" y="508"/>
                      </a:lnTo>
                      <a:lnTo>
                        <a:pt x="194" y="507"/>
                      </a:lnTo>
                      <a:lnTo>
                        <a:pt x="208" y="505"/>
                      </a:lnTo>
                      <a:lnTo>
                        <a:pt x="215" y="505"/>
                      </a:lnTo>
                      <a:lnTo>
                        <a:pt x="221" y="504"/>
                      </a:lnTo>
                      <a:lnTo>
                        <a:pt x="228" y="502"/>
                      </a:lnTo>
                      <a:lnTo>
                        <a:pt x="234" y="501"/>
                      </a:lnTo>
                      <a:lnTo>
                        <a:pt x="240" y="499"/>
                      </a:lnTo>
                      <a:lnTo>
                        <a:pt x="246" y="497"/>
                      </a:lnTo>
                      <a:lnTo>
                        <a:pt x="252" y="493"/>
                      </a:lnTo>
                      <a:lnTo>
                        <a:pt x="258" y="491"/>
                      </a:lnTo>
                      <a:lnTo>
                        <a:pt x="264" y="488"/>
                      </a:lnTo>
                      <a:lnTo>
                        <a:pt x="268" y="483"/>
                      </a:lnTo>
                      <a:lnTo>
                        <a:pt x="274" y="480"/>
                      </a:lnTo>
                      <a:lnTo>
                        <a:pt x="279" y="475"/>
                      </a:lnTo>
                      <a:lnTo>
                        <a:pt x="283" y="469"/>
                      </a:lnTo>
                      <a:lnTo>
                        <a:pt x="288" y="464"/>
                      </a:lnTo>
                      <a:lnTo>
                        <a:pt x="291" y="458"/>
                      </a:lnTo>
                      <a:lnTo>
                        <a:pt x="295" y="453"/>
                      </a:lnTo>
                      <a:lnTo>
                        <a:pt x="295" y="446"/>
                      </a:lnTo>
                      <a:lnTo>
                        <a:pt x="295" y="440"/>
                      </a:lnTo>
                      <a:lnTo>
                        <a:pt x="297" y="434"/>
                      </a:lnTo>
                      <a:lnTo>
                        <a:pt x="299" y="428"/>
                      </a:lnTo>
                      <a:lnTo>
                        <a:pt x="300" y="413"/>
                      </a:lnTo>
                      <a:lnTo>
                        <a:pt x="300" y="398"/>
                      </a:lnTo>
                      <a:lnTo>
                        <a:pt x="300" y="383"/>
                      </a:lnTo>
                      <a:lnTo>
                        <a:pt x="300" y="368"/>
                      </a:lnTo>
                      <a:lnTo>
                        <a:pt x="299" y="353"/>
                      </a:lnTo>
                      <a:lnTo>
                        <a:pt x="298" y="337"/>
                      </a:lnTo>
                      <a:lnTo>
                        <a:pt x="297" y="321"/>
                      </a:lnTo>
                      <a:lnTo>
                        <a:pt x="295" y="306"/>
                      </a:lnTo>
                      <a:lnTo>
                        <a:pt x="293" y="291"/>
                      </a:lnTo>
                      <a:lnTo>
                        <a:pt x="291" y="275"/>
                      </a:lnTo>
                      <a:lnTo>
                        <a:pt x="288" y="260"/>
                      </a:lnTo>
                      <a:lnTo>
                        <a:pt x="285" y="245"/>
                      </a:lnTo>
                      <a:lnTo>
                        <a:pt x="281" y="229"/>
                      </a:lnTo>
                      <a:lnTo>
                        <a:pt x="278" y="214"/>
                      </a:lnTo>
                      <a:lnTo>
                        <a:pt x="274" y="200"/>
                      </a:lnTo>
                      <a:lnTo>
                        <a:pt x="268" y="186"/>
                      </a:lnTo>
                      <a:lnTo>
                        <a:pt x="264" y="171"/>
                      </a:lnTo>
                      <a:lnTo>
                        <a:pt x="258" y="156"/>
                      </a:lnTo>
                      <a:lnTo>
                        <a:pt x="252" y="143"/>
                      </a:lnTo>
                      <a:lnTo>
                        <a:pt x="246" y="129"/>
                      </a:lnTo>
                      <a:lnTo>
                        <a:pt x="240" y="116"/>
                      </a:lnTo>
                      <a:lnTo>
                        <a:pt x="233" y="103"/>
                      </a:lnTo>
                      <a:lnTo>
                        <a:pt x="226" y="91"/>
                      </a:lnTo>
                      <a:lnTo>
                        <a:pt x="218" y="79"/>
                      </a:lnTo>
                      <a:lnTo>
                        <a:pt x="210" y="67"/>
                      </a:lnTo>
                      <a:lnTo>
                        <a:pt x="202" y="56"/>
                      </a:lnTo>
                      <a:lnTo>
                        <a:pt x="193" y="45"/>
                      </a:lnTo>
                      <a:lnTo>
                        <a:pt x="184" y="34"/>
                      </a:lnTo>
                      <a:lnTo>
                        <a:pt x="174" y="26"/>
                      </a:lnTo>
                      <a:lnTo>
                        <a:pt x="165" y="16"/>
                      </a:lnTo>
                      <a:lnTo>
                        <a:pt x="154" y="7"/>
                      </a:lnTo>
                      <a:lnTo>
                        <a:pt x="143" y="0"/>
                      </a:lnTo>
                      <a:lnTo>
                        <a:pt x="145" y="6"/>
                      </a:lnTo>
                      <a:lnTo>
                        <a:pt x="145" y="15"/>
                      </a:lnTo>
                      <a:lnTo>
                        <a:pt x="145" y="24"/>
                      </a:lnTo>
                      <a:lnTo>
                        <a:pt x="143" y="33"/>
                      </a:lnTo>
                      <a:lnTo>
                        <a:pt x="141" y="43"/>
                      </a:lnTo>
                      <a:lnTo>
                        <a:pt x="137" y="54"/>
                      </a:lnTo>
                      <a:lnTo>
                        <a:pt x="133" y="65"/>
                      </a:lnTo>
                      <a:lnTo>
                        <a:pt x="129" y="77"/>
                      </a:lnTo>
                      <a:lnTo>
                        <a:pt x="123" y="89"/>
                      </a:lnTo>
                      <a:lnTo>
                        <a:pt x="117" y="102"/>
                      </a:lnTo>
                      <a:lnTo>
                        <a:pt x="110" y="115"/>
                      </a:lnTo>
                      <a:lnTo>
                        <a:pt x="104" y="129"/>
                      </a:lnTo>
                      <a:lnTo>
                        <a:pt x="88" y="159"/>
                      </a:lnTo>
                      <a:lnTo>
                        <a:pt x="73" y="188"/>
                      </a:lnTo>
                      <a:lnTo>
                        <a:pt x="65" y="204"/>
                      </a:lnTo>
                      <a:lnTo>
                        <a:pt x="58" y="221"/>
                      </a:lnTo>
                      <a:lnTo>
                        <a:pt x="49" y="237"/>
                      </a:lnTo>
                      <a:lnTo>
                        <a:pt x="43" y="253"/>
                      </a:lnTo>
                      <a:lnTo>
                        <a:pt x="36" y="271"/>
                      </a:lnTo>
                      <a:lnTo>
                        <a:pt x="28" y="287"/>
                      </a:lnTo>
                      <a:lnTo>
                        <a:pt x="23" y="306"/>
                      </a:lnTo>
                      <a:lnTo>
                        <a:pt x="17" y="323"/>
                      </a:lnTo>
                      <a:lnTo>
                        <a:pt x="12" y="341"/>
                      </a:lnTo>
                      <a:lnTo>
                        <a:pt x="8" y="359"/>
                      </a:lnTo>
                      <a:lnTo>
                        <a:pt x="4" y="377"/>
                      </a:lnTo>
                      <a:lnTo>
                        <a:pt x="2" y="395"/>
                      </a:lnTo>
                      <a:lnTo>
                        <a:pt x="0" y="414"/>
                      </a:lnTo>
                      <a:lnTo>
                        <a:pt x="0" y="432"/>
                      </a:lnTo>
                      <a:lnTo>
                        <a:pt x="0" y="451"/>
                      </a:lnTo>
                      <a:lnTo>
                        <a:pt x="2" y="469"/>
                      </a:lnTo>
                      <a:lnTo>
                        <a:pt x="4" y="480"/>
                      </a:lnTo>
                      <a:lnTo>
                        <a:pt x="7" y="490"/>
                      </a:lnTo>
                      <a:lnTo>
                        <a:pt x="10" y="501"/>
                      </a:lnTo>
                      <a:lnTo>
                        <a:pt x="13" y="511"/>
                      </a:lnTo>
                      <a:lnTo>
                        <a:pt x="35" y="536"/>
                      </a:lnTo>
                      <a:close/>
                    </a:path>
                  </a:pathLst>
                </a:custGeom>
                <a:solidFill>
                  <a:srgbClr val="EFA17C"/>
                </a:solidFill>
                <a:ln w="9525">
                  <a:noFill/>
                  <a:round/>
                  <a:headEnd/>
                  <a:tailEnd/>
                </a:ln>
              </p:spPr>
              <p:txBody>
                <a:bodyPr>
                  <a:prstTxWarp prst="textNoShape">
                    <a:avLst/>
                  </a:prstTxWarp>
                </a:bodyPr>
                <a:lstStyle/>
                <a:p>
                  <a:endParaRPr lang="en-US"/>
                </a:p>
              </p:txBody>
            </p:sp>
            <p:sp>
              <p:nvSpPr>
                <p:cNvPr id="66383" name="Freeform 18"/>
                <p:cNvSpPr>
                  <a:spLocks noChangeAspect="1"/>
                </p:cNvSpPr>
                <p:nvPr/>
              </p:nvSpPr>
              <p:spPr bwMode="auto">
                <a:xfrm>
                  <a:off x="3902" y="1312"/>
                  <a:ext cx="93" cy="159"/>
                </a:xfrm>
                <a:custGeom>
                  <a:avLst/>
                  <a:gdLst>
                    <a:gd name="T0" fmla="*/ 35 w 278"/>
                    <a:gd name="T1" fmla="*/ 473 h 477"/>
                    <a:gd name="T2" fmla="*/ 54 w 278"/>
                    <a:gd name="T3" fmla="*/ 467 h 477"/>
                    <a:gd name="T4" fmla="*/ 73 w 278"/>
                    <a:gd name="T5" fmla="*/ 461 h 477"/>
                    <a:gd name="T6" fmla="*/ 90 w 278"/>
                    <a:gd name="T7" fmla="*/ 457 h 477"/>
                    <a:gd name="T8" fmla="*/ 115 w 278"/>
                    <a:gd name="T9" fmla="*/ 453 h 477"/>
                    <a:gd name="T10" fmla="*/ 148 w 278"/>
                    <a:gd name="T11" fmla="*/ 449 h 477"/>
                    <a:gd name="T12" fmla="*/ 176 w 278"/>
                    <a:gd name="T13" fmla="*/ 447 h 477"/>
                    <a:gd name="T14" fmla="*/ 204 w 278"/>
                    <a:gd name="T15" fmla="*/ 445 h 477"/>
                    <a:gd name="T16" fmla="*/ 222 w 278"/>
                    <a:gd name="T17" fmla="*/ 442 h 477"/>
                    <a:gd name="T18" fmla="*/ 234 w 278"/>
                    <a:gd name="T19" fmla="*/ 439 h 477"/>
                    <a:gd name="T20" fmla="*/ 245 w 278"/>
                    <a:gd name="T21" fmla="*/ 433 h 477"/>
                    <a:gd name="T22" fmla="*/ 256 w 278"/>
                    <a:gd name="T23" fmla="*/ 428 h 477"/>
                    <a:gd name="T24" fmla="*/ 265 w 278"/>
                    <a:gd name="T25" fmla="*/ 420 h 477"/>
                    <a:gd name="T26" fmla="*/ 273 w 278"/>
                    <a:gd name="T27" fmla="*/ 412 h 477"/>
                    <a:gd name="T28" fmla="*/ 278 w 278"/>
                    <a:gd name="T29" fmla="*/ 402 h 477"/>
                    <a:gd name="T30" fmla="*/ 278 w 278"/>
                    <a:gd name="T31" fmla="*/ 392 h 477"/>
                    <a:gd name="T32" fmla="*/ 278 w 278"/>
                    <a:gd name="T33" fmla="*/ 360 h 477"/>
                    <a:gd name="T34" fmla="*/ 276 w 278"/>
                    <a:gd name="T35" fmla="*/ 321 h 477"/>
                    <a:gd name="T36" fmla="*/ 273 w 278"/>
                    <a:gd name="T37" fmla="*/ 294 h 477"/>
                    <a:gd name="T38" fmla="*/ 271 w 278"/>
                    <a:gd name="T39" fmla="*/ 266 h 477"/>
                    <a:gd name="T40" fmla="*/ 267 w 278"/>
                    <a:gd name="T41" fmla="*/ 238 h 477"/>
                    <a:gd name="T42" fmla="*/ 263 w 278"/>
                    <a:gd name="T43" fmla="*/ 211 h 477"/>
                    <a:gd name="T44" fmla="*/ 256 w 278"/>
                    <a:gd name="T45" fmla="*/ 184 h 477"/>
                    <a:gd name="T46" fmla="*/ 249 w 278"/>
                    <a:gd name="T47" fmla="*/ 157 h 477"/>
                    <a:gd name="T48" fmla="*/ 241 w 278"/>
                    <a:gd name="T49" fmla="*/ 131 h 477"/>
                    <a:gd name="T50" fmla="*/ 232 w 278"/>
                    <a:gd name="T51" fmla="*/ 107 h 477"/>
                    <a:gd name="T52" fmla="*/ 221 w 278"/>
                    <a:gd name="T53" fmla="*/ 83 h 477"/>
                    <a:gd name="T54" fmla="*/ 210 w 278"/>
                    <a:gd name="T55" fmla="*/ 62 h 477"/>
                    <a:gd name="T56" fmla="*/ 196 w 278"/>
                    <a:gd name="T57" fmla="*/ 42 h 477"/>
                    <a:gd name="T58" fmla="*/ 182 w 278"/>
                    <a:gd name="T59" fmla="*/ 24 h 477"/>
                    <a:gd name="T60" fmla="*/ 167 w 278"/>
                    <a:gd name="T61" fmla="*/ 8 h 477"/>
                    <a:gd name="T62" fmla="*/ 158 w 278"/>
                    <a:gd name="T63" fmla="*/ 4 h 477"/>
                    <a:gd name="T64" fmla="*/ 154 w 278"/>
                    <a:gd name="T65" fmla="*/ 12 h 477"/>
                    <a:gd name="T66" fmla="*/ 143 w 278"/>
                    <a:gd name="T67" fmla="*/ 32 h 477"/>
                    <a:gd name="T68" fmla="*/ 120 w 278"/>
                    <a:gd name="T69" fmla="*/ 71 h 477"/>
                    <a:gd name="T70" fmla="*/ 91 w 278"/>
                    <a:gd name="T71" fmla="*/ 120 h 477"/>
                    <a:gd name="T72" fmla="*/ 70 w 278"/>
                    <a:gd name="T73" fmla="*/ 163 h 477"/>
                    <a:gd name="T74" fmla="*/ 55 w 278"/>
                    <a:gd name="T75" fmla="*/ 193 h 477"/>
                    <a:gd name="T76" fmla="*/ 41 w 278"/>
                    <a:gd name="T77" fmla="*/ 226 h 477"/>
                    <a:gd name="T78" fmla="*/ 29 w 278"/>
                    <a:gd name="T79" fmla="*/ 260 h 477"/>
                    <a:gd name="T80" fmla="*/ 18 w 278"/>
                    <a:gd name="T81" fmla="*/ 294 h 477"/>
                    <a:gd name="T82" fmla="*/ 10 w 278"/>
                    <a:gd name="T83" fmla="*/ 329 h 477"/>
                    <a:gd name="T84" fmla="*/ 4 w 278"/>
                    <a:gd name="T85" fmla="*/ 363 h 477"/>
                    <a:gd name="T86" fmla="*/ 1 w 278"/>
                    <a:gd name="T87" fmla="*/ 399 h 477"/>
                    <a:gd name="T88" fmla="*/ 0 w 278"/>
                    <a:gd name="T89" fmla="*/ 424 h 477"/>
                    <a:gd name="T90" fmla="*/ 1 w 278"/>
                    <a:gd name="T91" fmla="*/ 439 h 477"/>
                    <a:gd name="T92" fmla="*/ 2 w 278"/>
                    <a:gd name="T93" fmla="*/ 447 h 477"/>
                    <a:gd name="T94" fmla="*/ 25 w 278"/>
                    <a:gd name="T95" fmla="*/ 477 h 477"/>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278"/>
                    <a:gd name="T145" fmla="*/ 0 h 477"/>
                    <a:gd name="T146" fmla="*/ 278 w 278"/>
                    <a:gd name="T147" fmla="*/ 477 h 477"/>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278" h="477">
                      <a:moveTo>
                        <a:pt x="25" y="477"/>
                      </a:moveTo>
                      <a:lnTo>
                        <a:pt x="35" y="473"/>
                      </a:lnTo>
                      <a:lnTo>
                        <a:pt x="45" y="469"/>
                      </a:lnTo>
                      <a:lnTo>
                        <a:pt x="54" y="467"/>
                      </a:lnTo>
                      <a:lnTo>
                        <a:pt x="63" y="464"/>
                      </a:lnTo>
                      <a:lnTo>
                        <a:pt x="73" y="461"/>
                      </a:lnTo>
                      <a:lnTo>
                        <a:pt x="82" y="459"/>
                      </a:lnTo>
                      <a:lnTo>
                        <a:pt x="90" y="457"/>
                      </a:lnTo>
                      <a:lnTo>
                        <a:pt x="99" y="456"/>
                      </a:lnTo>
                      <a:lnTo>
                        <a:pt x="115" y="453"/>
                      </a:lnTo>
                      <a:lnTo>
                        <a:pt x="132" y="451"/>
                      </a:lnTo>
                      <a:lnTo>
                        <a:pt x="148" y="449"/>
                      </a:lnTo>
                      <a:lnTo>
                        <a:pt x="162" y="448"/>
                      </a:lnTo>
                      <a:lnTo>
                        <a:pt x="176" y="447"/>
                      </a:lnTo>
                      <a:lnTo>
                        <a:pt x="191" y="446"/>
                      </a:lnTo>
                      <a:lnTo>
                        <a:pt x="204" y="445"/>
                      </a:lnTo>
                      <a:lnTo>
                        <a:pt x="216" y="443"/>
                      </a:lnTo>
                      <a:lnTo>
                        <a:pt x="222" y="442"/>
                      </a:lnTo>
                      <a:lnTo>
                        <a:pt x="228" y="440"/>
                      </a:lnTo>
                      <a:lnTo>
                        <a:pt x="234" y="439"/>
                      </a:lnTo>
                      <a:lnTo>
                        <a:pt x="240" y="436"/>
                      </a:lnTo>
                      <a:lnTo>
                        <a:pt x="245" y="433"/>
                      </a:lnTo>
                      <a:lnTo>
                        <a:pt x="251" y="431"/>
                      </a:lnTo>
                      <a:lnTo>
                        <a:pt x="256" y="428"/>
                      </a:lnTo>
                      <a:lnTo>
                        <a:pt x="260" y="424"/>
                      </a:lnTo>
                      <a:lnTo>
                        <a:pt x="265" y="420"/>
                      </a:lnTo>
                      <a:lnTo>
                        <a:pt x="269" y="416"/>
                      </a:lnTo>
                      <a:lnTo>
                        <a:pt x="273" y="412"/>
                      </a:lnTo>
                      <a:lnTo>
                        <a:pt x="278" y="408"/>
                      </a:lnTo>
                      <a:lnTo>
                        <a:pt x="278" y="402"/>
                      </a:lnTo>
                      <a:lnTo>
                        <a:pt x="278" y="397"/>
                      </a:lnTo>
                      <a:lnTo>
                        <a:pt x="278" y="392"/>
                      </a:lnTo>
                      <a:lnTo>
                        <a:pt x="278" y="385"/>
                      </a:lnTo>
                      <a:lnTo>
                        <a:pt x="278" y="360"/>
                      </a:lnTo>
                      <a:lnTo>
                        <a:pt x="277" y="334"/>
                      </a:lnTo>
                      <a:lnTo>
                        <a:pt x="276" y="321"/>
                      </a:lnTo>
                      <a:lnTo>
                        <a:pt x="276" y="307"/>
                      </a:lnTo>
                      <a:lnTo>
                        <a:pt x="273" y="294"/>
                      </a:lnTo>
                      <a:lnTo>
                        <a:pt x="272" y="279"/>
                      </a:lnTo>
                      <a:lnTo>
                        <a:pt x="271" y="266"/>
                      </a:lnTo>
                      <a:lnTo>
                        <a:pt x="269" y="252"/>
                      </a:lnTo>
                      <a:lnTo>
                        <a:pt x="267" y="238"/>
                      </a:lnTo>
                      <a:lnTo>
                        <a:pt x="265" y="225"/>
                      </a:lnTo>
                      <a:lnTo>
                        <a:pt x="263" y="211"/>
                      </a:lnTo>
                      <a:lnTo>
                        <a:pt x="259" y="197"/>
                      </a:lnTo>
                      <a:lnTo>
                        <a:pt x="256" y="184"/>
                      </a:lnTo>
                      <a:lnTo>
                        <a:pt x="253" y="170"/>
                      </a:lnTo>
                      <a:lnTo>
                        <a:pt x="249" y="157"/>
                      </a:lnTo>
                      <a:lnTo>
                        <a:pt x="245" y="144"/>
                      </a:lnTo>
                      <a:lnTo>
                        <a:pt x="241" y="131"/>
                      </a:lnTo>
                      <a:lnTo>
                        <a:pt x="236" y="119"/>
                      </a:lnTo>
                      <a:lnTo>
                        <a:pt x="232" y="107"/>
                      </a:lnTo>
                      <a:lnTo>
                        <a:pt x="227" y="95"/>
                      </a:lnTo>
                      <a:lnTo>
                        <a:pt x="221" y="83"/>
                      </a:lnTo>
                      <a:lnTo>
                        <a:pt x="216" y="72"/>
                      </a:lnTo>
                      <a:lnTo>
                        <a:pt x="210" y="62"/>
                      </a:lnTo>
                      <a:lnTo>
                        <a:pt x="204" y="52"/>
                      </a:lnTo>
                      <a:lnTo>
                        <a:pt x="196" y="42"/>
                      </a:lnTo>
                      <a:lnTo>
                        <a:pt x="190" y="32"/>
                      </a:lnTo>
                      <a:lnTo>
                        <a:pt x="182" y="24"/>
                      </a:lnTo>
                      <a:lnTo>
                        <a:pt x="174" y="16"/>
                      </a:lnTo>
                      <a:lnTo>
                        <a:pt x="167" y="8"/>
                      </a:lnTo>
                      <a:lnTo>
                        <a:pt x="158" y="0"/>
                      </a:lnTo>
                      <a:lnTo>
                        <a:pt x="158" y="4"/>
                      </a:lnTo>
                      <a:lnTo>
                        <a:pt x="156" y="8"/>
                      </a:lnTo>
                      <a:lnTo>
                        <a:pt x="154" y="12"/>
                      </a:lnTo>
                      <a:lnTo>
                        <a:pt x="150" y="18"/>
                      </a:lnTo>
                      <a:lnTo>
                        <a:pt x="143" y="32"/>
                      </a:lnTo>
                      <a:lnTo>
                        <a:pt x="132" y="50"/>
                      </a:lnTo>
                      <a:lnTo>
                        <a:pt x="120" y="71"/>
                      </a:lnTo>
                      <a:lnTo>
                        <a:pt x="107" y="94"/>
                      </a:lnTo>
                      <a:lnTo>
                        <a:pt x="91" y="120"/>
                      </a:lnTo>
                      <a:lnTo>
                        <a:pt x="77" y="149"/>
                      </a:lnTo>
                      <a:lnTo>
                        <a:pt x="70" y="163"/>
                      </a:lnTo>
                      <a:lnTo>
                        <a:pt x="62" y="178"/>
                      </a:lnTo>
                      <a:lnTo>
                        <a:pt x="55" y="193"/>
                      </a:lnTo>
                      <a:lnTo>
                        <a:pt x="48" y="210"/>
                      </a:lnTo>
                      <a:lnTo>
                        <a:pt x="41" y="226"/>
                      </a:lnTo>
                      <a:lnTo>
                        <a:pt x="36" y="242"/>
                      </a:lnTo>
                      <a:lnTo>
                        <a:pt x="29" y="260"/>
                      </a:lnTo>
                      <a:lnTo>
                        <a:pt x="24" y="276"/>
                      </a:lnTo>
                      <a:lnTo>
                        <a:pt x="18" y="294"/>
                      </a:lnTo>
                      <a:lnTo>
                        <a:pt x="14" y="311"/>
                      </a:lnTo>
                      <a:lnTo>
                        <a:pt x="10" y="329"/>
                      </a:lnTo>
                      <a:lnTo>
                        <a:pt x="6" y="346"/>
                      </a:lnTo>
                      <a:lnTo>
                        <a:pt x="4" y="363"/>
                      </a:lnTo>
                      <a:lnTo>
                        <a:pt x="2" y="381"/>
                      </a:lnTo>
                      <a:lnTo>
                        <a:pt x="1" y="399"/>
                      </a:lnTo>
                      <a:lnTo>
                        <a:pt x="0" y="416"/>
                      </a:lnTo>
                      <a:lnTo>
                        <a:pt x="0" y="424"/>
                      </a:lnTo>
                      <a:lnTo>
                        <a:pt x="1" y="434"/>
                      </a:lnTo>
                      <a:lnTo>
                        <a:pt x="1" y="439"/>
                      </a:lnTo>
                      <a:lnTo>
                        <a:pt x="2" y="443"/>
                      </a:lnTo>
                      <a:lnTo>
                        <a:pt x="2" y="447"/>
                      </a:lnTo>
                      <a:lnTo>
                        <a:pt x="3" y="452"/>
                      </a:lnTo>
                      <a:lnTo>
                        <a:pt x="25" y="477"/>
                      </a:lnTo>
                      <a:close/>
                    </a:path>
                  </a:pathLst>
                </a:custGeom>
                <a:solidFill>
                  <a:srgbClr val="F2B48D"/>
                </a:solidFill>
                <a:ln w="9525">
                  <a:noFill/>
                  <a:round/>
                  <a:headEnd/>
                  <a:tailEnd/>
                </a:ln>
              </p:spPr>
              <p:txBody>
                <a:bodyPr>
                  <a:prstTxWarp prst="textNoShape">
                    <a:avLst/>
                  </a:prstTxWarp>
                </a:bodyPr>
                <a:lstStyle/>
                <a:p>
                  <a:endParaRPr lang="en-US"/>
                </a:p>
              </p:txBody>
            </p:sp>
            <p:sp>
              <p:nvSpPr>
                <p:cNvPr id="66384" name="Freeform 19"/>
                <p:cNvSpPr>
                  <a:spLocks noChangeAspect="1"/>
                </p:cNvSpPr>
                <p:nvPr/>
              </p:nvSpPr>
              <p:spPr bwMode="auto">
                <a:xfrm>
                  <a:off x="3903" y="1331"/>
                  <a:ext cx="89" cy="140"/>
                </a:xfrm>
                <a:custGeom>
                  <a:avLst/>
                  <a:gdLst>
                    <a:gd name="T0" fmla="*/ 32 w 266"/>
                    <a:gd name="T1" fmla="*/ 416 h 420"/>
                    <a:gd name="T2" fmla="*/ 49 w 266"/>
                    <a:gd name="T3" fmla="*/ 410 h 420"/>
                    <a:gd name="T4" fmla="*/ 67 w 266"/>
                    <a:gd name="T5" fmla="*/ 406 h 420"/>
                    <a:gd name="T6" fmla="*/ 84 w 266"/>
                    <a:gd name="T7" fmla="*/ 401 h 420"/>
                    <a:gd name="T8" fmla="*/ 108 w 266"/>
                    <a:gd name="T9" fmla="*/ 397 h 420"/>
                    <a:gd name="T10" fmla="*/ 139 w 266"/>
                    <a:gd name="T11" fmla="*/ 394 h 420"/>
                    <a:gd name="T12" fmla="*/ 168 w 266"/>
                    <a:gd name="T13" fmla="*/ 391 h 420"/>
                    <a:gd name="T14" fmla="*/ 193 w 266"/>
                    <a:gd name="T15" fmla="*/ 389 h 420"/>
                    <a:gd name="T16" fmla="*/ 217 w 266"/>
                    <a:gd name="T17" fmla="*/ 386 h 420"/>
                    <a:gd name="T18" fmla="*/ 233 w 266"/>
                    <a:gd name="T19" fmla="*/ 382 h 420"/>
                    <a:gd name="T20" fmla="*/ 244 w 266"/>
                    <a:gd name="T21" fmla="*/ 378 h 420"/>
                    <a:gd name="T22" fmla="*/ 253 w 266"/>
                    <a:gd name="T23" fmla="*/ 373 h 420"/>
                    <a:gd name="T24" fmla="*/ 262 w 266"/>
                    <a:gd name="T25" fmla="*/ 367 h 420"/>
                    <a:gd name="T26" fmla="*/ 264 w 266"/>
                    <a:gd name="T27" fmla="*/ 360 h 420"/>
                    <a:gd name="T28" fmla="*/ 263 w 266"/>
                    <a:gd name="T29" fmla="*/ 351 h 420"/>
                    <a:gd name="T30" fmla="*/ 262 w 266"/>
                    <a:gd name="T31" fmla="*/ 325 h 420"/>
                    <a:gd name="T32" fmla="*/ 257 w 266"/>
                    <a:gd name="T33" fmla="*/ 280 h 420"/>
                    <a:gd name="T34" fmla="*/ 253 w 266"/>
                    <a:gd name="T35" fmla="*/ 232 h 420"/>
                    <a:gd name="T36" fmla="*/ 246 w 266"/>
                    <a:gd name="T37" fmla="*/ 182 h 420"/>
                    <a:gd name="T38" fmla="*/ 240 w 266"/>
                    <a:gd name="T39" fmla="*/ 146 h 420"/>
                    <a:gd name="T40" fmla="*/ 234 w 266"/>
                    <a:gd name="T41" fmla="*/ 122 h 420"/>
                    <a:gd name="T42" fmla="*/ 229 w 266"/>
                    <a:gd name="T43" fmla="*/ 99 h 420"/>
                    <a:gd name="T44" fmla="*/ 223 w 266"/>
                    <a:gd name="T45" fmla="*/ 79 h 420"/>
                    <a:gd name="T46" fmla="*/ 215 w 266"/>
                    <a:gd name="T47" fmla="*/ 58 h 420"/>
                    <a:gd name="T48" fmla="*/ 206 w 266"/>
                    <a:gd name="T49" fmla="*/ 39 h 420"/>
                    <a:gd name="T50" fmla="*/ 196 w 266"/>
                    <a:gd name="T51" fmla="*/ 23 h 420"/>
                    <a:gd name="T52" fmla="*/ 185 w 266"/>
                    <a:gd name="T53" fmla="*/ 9 h 420"/>
                    <a:gd name="T54" fmla="*/ 177 w 266"/>
                    <a:gd name="T55" fmla="*/ 0 h 420"/>
                    <a:gd name="T56" fmla="*/ 169 w 266"/>
                    <a:gd name="T57" fmla="*/ 1 h 420"/>
                    <a:gd name="T58" fmla="*/ 159 w 266"/>
                    <a:gd name="T59" fmla="*/ 7 h 420"/>
                    <a:gd name="T60" fmla="*/ 148 w 266"/>
                    <a:gd name="T61" fmla="*/ 18 h 420"/>
                    <a:gd name="T62" fmla="*/ 136 w 266"/>
                    <a:gd name="T63" fmla="*/ 32 h 420"/>
                    <a:gd name="T64" fmla="*/ 123 w 266"/>
                    <a:gd name="T65" fmla="*/ 50 h 420"/>
                    <a:gd name="T66" fmla="*/ 109 w 266"/>
                    <a:gd name="T67" fmla="*/ 72 h 420"/>
                    <a:gd name="T68" fmla="*/ 96 w 266"/>
                    <a:gd name="T69" fmla="*/ 96 h 420"/>
                    <a:gd name="T70" fmla="*/ 81 w 266"/>
                    <a:gd name="T71" fmla="*/ 123 h 420"/>
                    <a:gd name="T72" fmla="*/ 68 w 266"/>
                    <a:gd name="T73" fmla="*/ 153 h 420"/>
                    <a:gd name="T74" fmla="*/ 55 w 266"/>
                    <a:gd name="T75" fmla="*/ 183 h 420"/>
                    <a:gd name="T76" fmla="*/ 42 w 266"/>
                    <a:gd name="T77" fmla="*/ 216 h 420"/>
                    <a:gd name="T78" fmla="*/ 31 w 266"/>
                    <a:gd name="T79" fmla="*/ 249 h 420"/>
                    <a:gd name="T80" fmla="*/ 20 w 266"/>
                    <a:gd name="T81" fmla="*/ 282 h 420"/>
                    <a:gd name="T82" fmla="*/ 12 w 266"/>
                    <a:gd name="T83" fmla="*/ 315 h 420"/>
                    <a:gd name="T84" fmla="*/ 6 w 266"/>
                    <a:gd name="T85" fmla="*/ 348 h 420"/>
                    <a:gd name="T86" fmla="*/ 2 w 266"/>
                    <a:gd name="T87" fmla="*/ 373 h 420"/>
                    <a:gd name="T88" fmla="*/ 1 w 266"/>
                    <a:gd name="T89" fmla="*/ 389 h 420"/>
                    <a:gd name="T90" fmla="*/ 22 w 266"/>
                    <a:gd name="T91" fmla="*/ 420 h 420"/>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266"/>
                    <a:gd name="T139" fmla="*/ 0 h 420"/>
                    <a:gd name="T140" fmla="*/ 266 w 266"/>
                    <a:gd name="T141" fmla="*/ 420 h 420"/>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266" h="420">
                      <a:moveTo>
                        <a:pt x="22" y="420"/>
                      </a:moveTo>
                      <a:lnTo>
                        <a:pt x="32" y="416"/>
                      </a:lnTo>
                      <a:lnTo>
                        <a:pt x="40" y="413"/>
                      </a:lnTo>
                      <a:lnTo>
                        <a:pt x="49" y="410"/>
                      </a:lnTo>
                      <a:lnTo>
                        <a:pt x="58" y="408"/>
                      </a:lnTo>
                      <a:lnTo>
                        <a:pt x="67" y="406"/>
                      </a:lnTo>
                      <a:lnTo>
                        <a:pt x="75" y="403"/>
                      </a:lnTo>
                      <a:lnTo>
                        <a:pt x="84" y="401"/>
                      </a:lnTo>
                      <a:lnTo>
                        <a:pt x="92" y="399"/>
                      </a:lnTo>
                      <a:lnTo>
                        <a:pt x="108" y="397"/>
                      </a:lnTo>
                      <a:lnTo>
                        <a:pt x="124" y="395"/>
                      </a:lnTo>
                      <a:lnTo>
                        <a:pt x="139" y="394"/>
                      </a:lnTo>
                      <a:lnTo>
                        <a:pt x="154" y="392"/>
                      </a:lnTo>
                      <a:lnTo>
                        <a:pt x="168" y="391"/>
                      </a:lnTo>
                      <a:lnTo>
                        <a:pt x="181" y="391"/>
                      </a:lnTo>
                      <a:lnTo>
                        <a:pt x="193" y="389"/>
                      </a:lnTo>
                      <a:lnTo>
                        <a:pt x="205" y="388"/>
                      </a:lnTo>
                      <a:lnTo>
                        <a:pt x="217" y="386"/>
                      </a:lnTo>
                      <a:lnTo>
                        <a:pt x="229" y="384"/>
                      </a:lnTo>
                      <a:lnTo>
                        <a:pt x="233" y="382"/>
                      </a:lnTo>
                      <a:lnTo>
                        <a:pt x="239" y="381"/>
                      </a:lnTo>
                      <a:lnTo>
                        <a:pt x="244" y="378"/>
                      </a:lnTo>
                      <a:lnTo>
                        <a:pt x="249" y="376"/>
                      </a:lnTo>
                      <a:lnTo>
                        <a:pt x="253" y="373"/>
                      </a:lnTo>
                      <a:lnTo>
                        <a:pt x="257" y="370"/>
                      </a:lnTo>
                      <a:lnTo>
                        <a:pt x="262" y="367"/>
                      </a:lnTo>
                      <a:lnTo>
                        <a:pt x="266" y="364"/>
                      </a:lnTo>
                      <a:lnTo>
                        <a:pt x="264" y="360"/>
                      </a:lnTo>
                      <a:lnTo>
                        <a:pt x="264" y="355"/>
                      </a:lnTo>
                      <a:lnTo>
                        <a:pt x="263" y="351"/>
                      </a:lnTo>
                      <a:lnTo>
                        <a:pt x="263" y="346"/>
                      </a:lnTo>
                      <a:lnTo>
                        <a:pt x="262" y="325"/>
                      </a:lnTo>
                      <a:lnTo>
                        <a:pt x="260" y="303"/>
                      </a:lnTo>
                      <a:lnTo>
                        <a:pt x="257" y="280"/>
                      </a:lnTo>
                      <a:lnTo>
                        <a:pt x="255" y="256"/>
                      </a:lnTo>
                      <a:lnTo>
                        <a:pt x="253" y="232"/>
                      </a:lnTo>
                      <a:lnTo>
                        <a:pt x="250" y="207"/>
                      </a:lnTo>
                      <a:lnTo>
                        <a:pt x="246" y="182"/>
                      </a:lnTo>
                      <a:lnTo>
                        <a:pt x="242" y="158"/>
                      </a:lnTo>
                      <a:lnTo>
                        <a:pt x="240" y="146"/>
                      </a:lnTo>
                      <a:lnTo>
                        <a:pt x="238" y="134"/>
                      </a:lnTo>
                      <a:lnTo>
                        <a:pt x="234" y="122"/>
                      </a:lnTo>
                      <a:lnTo>
                        <a:pt x="232" y="111"/>
                      </a:lnTo>
                      <a:lnTo>
                        <a:pt x="229" y="99"/>
                      </a:lnTo>
                      <a:lnTo>
                        <a:pt x="226" y="88"/>
                      </a:lnTo>
                      <a:lnTo>
                        <a:pt x="223" y="79"/>
                      </a:lnTo>
                      <a:lnTo>
                        <a:pt x="219" y="68"/>
                      </a:lnTo>
                      <a:lnTo>
                        <a:pt x="215" y="58"/>
                      </a:lnTo>
                      <a:lnTo>
                        <a:pt x="211" y="48"/>
                      </a:lnTo>
                      <a:lnTo>
                        <a:pt x="206" y="39"/>
                      </a:lnTo>
                      <a:lnTo>
                        <a:pt x="202" y="31"/>
                      </a:lnTo>
                      <a:lnTo>
                        <a:pt x="196" y="23"/>
                      </a:lnTo>
                      <a:lnTo>
                        <a:pt x="191" y="15"/>
                      </a:lnTo>
                      <a:lnTo>
                        <a:pt x="185" y="9"/>
                      </a:lnTo>
                      <a:lnTo>
                        <a:pt x="180" y="2"/>
                      </a:lnTo>
                      <a:lnTo>
                        <a:pt x="177" y="0"/>
                      </a:lnTo>
                      <a:lnTo>
                        <a:pt x="173" y="0"/>
                      </a:lnTo>
                      <a:lnTo>
                        <a:pt x="169" y="1"/>
                      </a:lnTo>
                      <a:lnTo>
                        <a:pt x="165" y="3"/>
                      </a:lnTo>
                      <a:lnTo>
                        <a:pt x="159" y="7"/>
                      </a:lnTo>
                      <a:lnTo>
                        <a:pt x="154" y="11"/>
                      </a:lnTo>
                      <a:lnTo>
                        <a:pt x="148" y="18"/>
                      </a:lnTo>
                      <a:lnTo>
                        <a:pt x="143" y="24"/>
                      </a:lnTo>
                      <a:lnTo>
                        <a:pt x="136" y="32"/>
                      </a:lnTo>
                      <a:lnTo>
                        <a:pt x="130" y="40"/>
                      </a:lnTo>
                      <a:lnTo>
                        <a:pt x="123" y="50"/>
                      </a:lnTo>
                      <a:lnTo>
                        <a:pt x="117" y="60"/>
                      </a:lnTo>
                      <a:lnTo>
                        <a:pt x="109" y="72"/>
                      </a:lnTo>
                      <a:lnTo>
                        <a:pt x="103" y="84"/>
                      </a:lnTo>
                      <a:lnTo>
                        <a:pt x="96" y="96"/>
                      </a:lnTo>
                      <a:lnTo>
                        <a:pt x="88" y="110"/>
                      </a:lnTo>
                      <a:lnTo>
                        <a:pt x="81" y="123"/>
                      </a:lnTo>
                      <a:lnTo>
                        <a:pt x="74" y="137"/>
                      </a:lnTo>
                      <a:lnTo>
                        <a:pt x="68" y="153"/>
                      </a:lnTo>
                      <a:lnTo>
                        <a:pt x="60" y="168"/>
                      </a:lnTo>
                      <a:lnTo>
                        <a:pt x="55" y="183"/>
                      </a:lnTo>
                      <a:lnTo>
                        <a:pt x="48" y="200"/>
                      </a:lnTo>
                      <a:lnTo>
                        <a:pt x="42" y="216"/>
                      </a:lnTo>
                      <a:lnTo>
                        <a:pt x="36" y="232"/>
                      </a:lnTo>
                      <a:lnTo>
                        <a:pt x="31" y="249"/>
                      </a:lnTo>
                      <a:lnTo>
                        <a:pt x="25" y="265"/>
                      </a:lnTo>
                      <a:lnTo>
                        <a:pt x="20" y="282"/>
                      </a:lnTo>
                      <a:lnTo>
                        <a:pt x="15" y="299"/>
                      </a:lnTo>
                      <a:lnTo>
                        <a:pt x="12" y="315"/>
                      </a:lnTo>
                      <a:lnTo>
                        <a:pt x="9" y="333"/>
                      </a:lnTo>
                      <a:lnTo>
                        <a:pt x="6" y="348"/>
                      </a:lnTo>
                      <a:lnTo>
                        <a:pt x="2" y="364"/>
                      </a:lnTo>
                      <a:lnTo>
                        <a:pt x="2" y="373"/>
                      </a:lnTo>
                      <a:lnTo>
                        <a:pt x="1" y="382"/>
                      </a:lnTo>
                      <a:lnTo>
                        <a:pt x="1" y="389"/>
                      </a:lnTo>
                      <a:lnTo>
                        <a:pt x="0" y="398"/>
                      </a:lnTo>
                      <a:lnTo>
                        <a:pt x="22" y="420"/>
                      </a:lnTo>
                      <a:close/>
                    </a:path>
                  </a:pathLst>
                </a:custGeom>
                <a:solidFill>
                  <a:srgbClr val="F7CEA4"/>
                </a:solidFill>
                <a:ln w="9525">
                  <a:noFill/>
                  <a:round/>
                  <a:headEnd/>
                  <a:tailEnd/>
                </a:ln>
              </p:spPr>
              <p:txBody>
                <a:bodyPr>
                  <a:prstTxWarp prst="textNoShape">
                    <a:avLst/>
                  </a:prstTxWarp>
                </a:bodyPr>
                <a:lstStyle/>
                <a:p>
                  <a:endParaRPr lang="en-US"/>
                </a:p>
              </p:txBody>
            </p:sp>
            <p:sp>
              <p:nvSpPr>
                <p:cNvPr id="66385" name="Freeform 20"/>
                <p:cNvSpPr>
                  <a:spLocks noChangeAspect="1"/>
                </p:cNvSpPr>
                <p:nvPr/>
              </p:nvSpPr>
              <p:spPr bwMode="auto">
                <a:xfrm>
                  <a:off x="3904" y="1347"/>
                  <a:ext cx="84" cy="124"/>
                </a:xfrm>
                <a:custGeom>
                  <a:avLst/>
                  <a:gdLst>
                    <a:gd name="T0" fmla="*/ 0 w 253"/>
                    <a:gd name="T1" fmla="*/ 352 h 374"/>
                    <a:gd name="T2" fmla="*/ 16 w 253"/>
                    <a:gd name="T3" fmla="*/ 294 h 374"/>
                    <a:gd name="T4" fmla="*/ 37 w 253"/>
                    <a:gd name="T5" fmla="*/ 231 h 374"/>
                    <a:gd name="T6" fmla="*/ 56 w 253"/>
                    <a:gd name="T7" fmla="*/ 183 h 374"/>
                    <a:gd name="T8" fmla="*/ 68 w 253"/>
                    <a:gd name="T9" fmla="*/ 151 h 374"/>
                    <a:gd name="T10" fmla="*/ 81 w 253"/>
                    <a:gd name="T11" fmla="*/ 122 h 374"/>
                    <a:gd name="T12" fmla="*/ 95 w 253"/>
                    <a:gd name="T13" fmla="*/ 95 h 374"/>
                    <a:gd name="T14" fmla="*/ 108 w 253"/>
                    <a:gd name="T15" fmla="*/ 70 h 374"/>
                    <a:gd name="T16" fmla="*/ 122 w 253"/>
                    <a:gd name="T17" fmla="*/ 48 h 374"/>
                    <a:gd name="T18" fmla="*/ 135 w 253"/>
                    <a:gd name="T19" fmla="*/ 29 h 374"/>
                    <a:gd name="T20" fmla="*/ 149 w 253"/>
                    <a:gd name="T21" fmla="*/ 14 h 374"/>
                    <a:gd name="T22" fmla="*/ 162 w 253"/>
                    <a:gd name="T23" fmla="*/ 4 h 374"/>
                    <a:gd name="T24" fmla="*/ 175 w 253"/>
                    <a:gd name="T25" fmla="*/ 0 h 374"/>
                    <a:gd name="T26" fmla="*/ 187 w 253"/>
                    <a:gd name="T27" fmla="*/ 1 h 374"/>
                    <a:gd name="T28" fmla="*/ 198 w 253"/>
                    <a:gd name="T29" fmla="*/ 9 h 374"/>
                    <a:gd name="T30" fmla="*/ 206 w 253"/>
                    <a:gd name="T31" fmla="*/ 20 h 374"/>
                    <a:gd name="T32" fmla="*/ 212 w 253"/>
                    <a:gd name="T33" fmla="*/ 32 h 374"/>
                    <a:gd name="T34" fmla="*/ 217 w 253"/>
                    <a:gd name="T35" fmla="*/ 47 h 374"/>
                    <a:gd name="T36" fmla="*/ 222 w 253"/>
                    <a:gd name="T37" fmla="*/ 63 h 374"/>
                    <a:gd name="T38" fmla="*/ 227 w 253"/>
                    <a:gd name="T39" fmla="*/ 91 h 374"/>
                    <a:gd name="T40" fmla="*/ 231 w 253"/>
                    <a:gd name="T41" fmla="*/ 133 h 374"/>
                    <a:gd name="T42" fmla="*/ 236 w 253"/>
                    <a:gd name="T43" fmla="*/ 178 h 374"/>
                    <a:gd name="T44" fmla="*/ 240 w 253"/>
                    <a:gd name="T45" fmla="*/ 222 h 374"/>
                    <a:gd name="T46" fmla="*/ 244 w 253"/>
                    <a:gd name="T47" fmla="*/ 265 h 374"/>
                    <a:gd name="T48" fmla="*/ 249 w 253"/>
                    <a:gd name="T49" fmla="*/ 302 h 374"/>
                    <a:gd name="T50" fmla="*/ 253 w 253"/>
                    <a:gd name="T51" fmla="*/ 332 h 374"/>
                    <a:gd name="T52" fmla="*/ 229 w 253"/>
                    <a:gd name="T53" fmla="*/ 340 h 374"/>
                    <a:gd name="T54" fmla="*/ 207 w 253"/>
                    <a:gd name="T55" fmla="*/ 343 h 374"/>
                    <a:gd name="T56" fmla="*/ 171 w 253"/>
                    <a:gd name="T57" fmla="*/ 345 h 374"/>
                    <a:gd name="T58" fmla="*/ 131 w 253"/>
                    <a:gd name="T59" fmla="*/ 348 h 374"/>
                    <a:gd name="T60" fmla="*/ 102 w 253"/>
                    <a:gd name="T61" fmla="*/ 352 h 374"/>
                    <a:gd name="T62" fmla="*/ 71 w 253"/>
                    <a:gd name="T63" fmla="*/ 357 h 374"/>
                    <a:gd name="T64" fmla="*/ 46 w 253"/>
                    <a:gd name="T65" fmla="*/ 365 h 374"/>
                    <a:gd name="T66" fmla="*/ 29 w 253"/>
                    <a:gd name="T67" fmla="*/ 370 h 374"/>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53"/>
                    <a:gd name="T103" fmla="*/ 0 h 374"/>
                    <a:gd name="T104" fmla="*/ 253 w 253"/>
                    <a:gd name="T105" fmla="*/ 374 h 374"/>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53" h="374">
                      <a:moveTo>
                        <a:pt x="20" y="374"/>
                      </a:moveTo>
                      <a:lnTo>
                        <a:pt x="0" y="352"/>
                      </a:lnTo>
                      <a:lnTo>
                        <a:pt x="7" y="324"/>
                      </a:lnTo>
                      <a:lnTo>
                        <a:pt x="16" y="294"/>
                      </a:lnTo>
                      <a:lnTo>
                        <a:pt x="26" y="263"/>
                      </a:lnTo>
                      <a:lnTo>
                        <a:pt x="37" y="231"/>
                      </a:lnTo>
                      <a:lnTo>
                        <a:pt x="49" y="198"/>
                      </a:lnTo>
                      <a:lnTo>
                        <a:pt x="56" y="183"/>
                      </a:lnTo>
                      <a:lnTo>
                        <a:pt x="61" y="167"/>
                      </a:lnTo>
                      <a:lnTo>
                        <a:pt x="68" y="151"/>
                      </a:lnTo>
                      <a:lnTo>
                        <a:pt x="74" y="137"/>
                      </a:lnTo>
                      <a:lnTo>
                        <a:pt x="81" y="122"/>
                      </a:lnTo>
                      <a:lnTo>
                        <a:pt x="89" y="109"/>
                      </a:lnTo>
                      <a:lnTo>
                        <a:pt x="95" y="95"/>
                      </a:lnTo>
                      <a:lnTo>
                        <a:pt x="102" y="82"/>
                      </a:lnTo>
                      <a:lnTo>
                        <a:pt x="108" y="70"/>
                      </a:lnTo>
                      <a:lnTo>
                        <a:pt x="116" y="58"/>
                      </a:lnTo>
                      <a:lnTo>
                        <a:pt x="122" y="48"/>
                      </a:lnTo>
                      <a:lnTo>
                        <a:pt x="129" y="38"/>
                      </a:lnTo>
                      <a:lnTo>
                        <a:pt x="135" y="29"/>
                      </a:lnTo>
                      <a:lnTo>
                        <a:pt x="142" y="21"/>
                      </a:lnTo>
                      <a:lnTo>
                        <a:pt x="149" y="14"/>
                      </a:lnTo>
                      <a:lnTo>
                        <a:pt x="155" y="9"/>
                      </a:lnTo>
                      <a:lnTo>
                        <a:pt x="162" y="4"/>
                      </a:lnTo>
                      <a:lnTo>
                        <a:pt x="168" y="1"/>
                      </a:lnTo>
                      <a:lnTo>
                        <a:pt x="175" y="0"/>
                      </a:lnTo>
                      <a:lnTo>
                        <a:pt x="180" y="0"/>
                      </a:lnTo>
                      <a:lnTo>
                        <a:pt x="187" y="1"/>
                      </a:lnTo>
                      <a:lnTo>
                        <a:pt x="192" y="3"/>
                      </a:lnTo>
                      <a:lnTo>
                        <a:pt x="198" y="9"/>
                      </a:lnTo>
                      <a:lnTo>
                        <a:pt x="203" y="14"/>
                      </a:lnTo>
                      <a:lnTo>
                        <a:pt x="206" y="20"/>
                      </a:lnTo>
                      <a:lnTo>
                        <a:pt x="210" y="25"/>
                      </a:lnTo>
                      <a:lnTo>
                        <a:pt x="212" y="32"/>
                      </a:lnTo>
                      <a:lnTo>
                        <a:pt x="215" y="39"/>
                      </a:lnTo>
                      <a:lnTo>
                        <a:pt x="217" y="47"/>
                      </a:lnTo>
                      <a:lnTo>
                        <a:pt x="219" y="54"/>
                      </a:lnTo>
                      <a:lnTo>
                        <a:pt x="222" y="63"/>
                      </a:lnTo>
                      <a:lnTo>
                        <a:pt x="223" y="72"/>
                      </a:lnTo>
                      <a:lnTo>
                        <a:pt x="227" y="91"/>
                      </a:lnTo>
                      <a:lnTo>
                        <a:pt x="229" y="111"/>
                      </a:lnTo>
                      <a:lnTo>
                        <a:pt x="231" y="133"/>
                      </a:lnTo>
                      <a:lnTo>
                        <a:pt x="235" y="155"/>
                      </a:lnTo>
                      <a:lnTo>
                        <a:pt x="236" y="178"/>
                      </a:lnTo>
                      <a:lnTo>
                        <a:pt x="238" y="199"/>
                      </a:lnTo>
                      <a:lnTo>
                        <a:pt x="240" y="222"/>
                      </a:lnTo>
                      <a:lnTo>
                        <a:pt x="242" y="243"/>
                      </a:lnTo>
                      <a:lnTo>
                        <a:pt x="244" y="265"/>
                      </a:lnTo>
                      <a:lnTo>
                        <a:pt x="247" y="284"/>
                      </a:lnTo>
                      <a:lnTo>
                        <a:pt x="249" y="302"/>
                      </a:lnTo>
                      <a:lnTo>
                        <a:pt x="253" y="318"/>
                      </a:lnTo>
                      <a:lnTo>
                        <a:pt x="253" y="332"/>
                      </a:lnTo>
                      <a:lnTo>
                        <a:pt x="239" y="338"/>
                      </a:lnTo>
                      <a:lnTo>
                        <a:pt x="229" y="340"/>
                      </a:lnTo>
                      <a:lnTo>
                        <a:pt x="218" y="342"/>
                      </a:lnTo>
                      <a:lnTo>
                        <a:pt x="207" y="343"/>
                      </a:lnTo>
                      <a:lnTo>
                        <a:pt x="195" y="344"/>
                      </a:lnTo>
                      <a:lnTo>
                        <a:pt x="171" y="345"/>
                      </a:lnTo>
                      <a:lnTo>
                        <a:pt x="145" y="346"/>
                      </a:lnTo>
                      <a:lnTo>
                        <a:pt x="131" y="348"/>
                      </a:lnTo>
                      <a:lnTo>
                        <a:pt x="117" y="350"/>
                      </a:lnTo>
                      <a:lnTo>
                        <a:pt x="102" y="352"/>
                      </a:lnTo>
                      <a:lnTo>
                        <a:pt x="86" y="354"/>
                      </a:lnTo>
                      <a:lnTo>
                        <a:pt x="71" y="357"/>
                      </a:lnTo>
                      <a:lnTo>
                        <a:pt x="55" y="362"/>
                      </a:lnTo>
                      <a:lnTo>
                        <a:pt x="46" y="365"/>
                      </a:lnTo>
                      <a:lnTo>
                        <a:pt x="37" y="367"/>
                      </a:lnTo>
                      <a:lnTo>
                        <a:pt x="29" y="370"/>
                      </a:lnTo>
                      <a:lnTo>
                        <a:pt x="20" y="374"/>
                      </a:lnTo>
                      <a:close/>
                    </a:path>
                  </a:pathLst>
                </a:custGeom>
                <a:solidFill>
                  <a:srgbClr val="FCEDC1"/>
                </a:solidFill>
                <a:ln w="9525">
                  <a:noFill/>
                  <a:round/>
                  <a:headEnd/>
                  <a:tailEnd/>
                </a:ln>
              </p:spPr>
              <p:txBody>
                <a:bodyPr>
                  <a:prstTxWarp prst="textNoShape">
                    <a:avLst/>
                  </a:prstTxWarp>
                </a:bodyPr>
                <a:lstStyle/>
                <a:p>
                  <a:endParaRPr lang="en-US"/>
                </a:p>
              </p:txBody>
            </p:sp>
          </p:grpSp>
        </p:grpSp>
        <p:grpSp>
          <p:nvGrpSpPr>
            <p:cNvPr id="66215" name="Group 21"/>
            <p:cNvGrpSpPr>
              <a:grpSpLocks/>
            </p:cNvGrpSpPr>
            <p:nvPr/>
          </p:nvGrpSpPr>
          <p:grpSpPr bwMode="auto">
            <a:xfrm>
              <a:off x="3906" y="1660"/>
              <a:ext cx="1284" cy="2387"/>
              <a:chOff x="3770" y="1699"/>
              <a:chExt cx="1284" cy="2387"/>
            </a:xfrm>
          </p:grpSpPr>
          <p:sp>
            <p:nvSpPr>
              <p:cNvPr id="66216" name="Freeform 22"/>
              <p:cNvSpPr>
                <a:spLocks noEditPoints="1"/>
              </p:cNvSpPr>
              <p:nvPr/>
            </p:nvSpPr>
            <p:spPr bwMode="auto">
              <a:xfrm>
                <a:off x="3822" y="1699"/>
                <a:ext cx="1232" cy="2387"/>
              </a:xfrm>
              <a:custGeom>
                <a:avLst/>
                <a:gdLst>
                  <a:gd name="T0" fmla="*/ 3358 w 6160"/>
                  <a:gd name="T1" fmla="*/ 125 h 11939"/>
                  <a:gd name="T2" fmla="*/ 4356 w 6160"/>
                  <a:gd name="T3" fmla="*/ 681 h 11939"/>
                  <a:gd name="T4" fmla="*/ 4280 w 6160"/>
                  <a:gd name="T5" fmla="*/ 806 h 11939"/>
                  <a:gd name="T6" fmla="*/ 4442 w 6160"/>
                  <a:gd name="T7" fmla="*/ 1180 h 11939"/>
                  <a:gd name="T8" fmla="*/ 4375 w 6160"/>
                  <a:gd name="T9" fmla="*/ 1381 h 11939"/>
                  <a:gd name="T10" fmla="*/ 4203 w 6160"/>
                  <a:gd name="T11" fmla="*/ 1554 h 11939"/>
                  <a:gd name="T12" fmla="*/ 4923 w 6160"/>
                  <a:gd name="T13" fmla="*/ 1832 h 11939"/>
                  <a:gd name="T14" fmla="*/ 5901 w 6160"/>
                  <a:gd name="T15" fmla="*/ 2762 h 11939"/>
                  <a:gd name="T16" fmla="*/ 5901 w 6160"/>
                  <a:gd name="T17" fmla="*/ 3596 h 11939"/>
                  <a:gd name="T18" fmla="*/ 6160 w 6160"/>
                  <a:gd name="T19" fmla="*/ 4047 h 11939"/>
                  <a:gd name="T20" fmla="*/ 5891 w 6160"/>
                  <a:gd name="T21" fmla="*/ 5006 h 11939"/>
                  <a:gd name="T22" fmla="*/ 5450 w 6160"/>
                  <a:gd name="T23" fmla="*/ 6061 h 11939"/>
                  <a:gd name="T24" fmla="*/ 5306 w 6160"/>
                  <a:gd name="T25" fmla="*/ 6637 h 11939"/>
                  <a:gd name="T26" fmla="*/ 5575 w 6160"/>
                  <a:gd name="T27" fmla="*/ 8113 h 11939"/>
                  <a:gd name="T28" fmla="*/ 5325 w 6160"/>
                  <a:gd name="T29" fmla="*/ 8640 h 11939"/>
                  <a:gd name="T30" fmla="*/ 5508 w 6160"/>
                  <a:gd name="T31" fmla="*/ 10319 h 11939"/>
                  <a:gd name="T32" fmla="*/ 5517 w 6160"/>
                  <a:gd name="T33" fmla="*/ 10644 h 11939"/>
                  <a:gd name="T34" fmla="*/ 5555 w 6160"/>
                  <a:gd name="T35" fmla="*/ 11459 h 11939"/>
                  <a:gd name="T36" fmla="*/ 5229 w 6160"/>
                  <a:gd name="T37" fmla="*/ 11670 h 11939"/>
                  <a:gd name="T38" fmla="*/ 4529 w 6160"/>
                  <a:gd name="T39" fmla="*/ 11939 h 11939"/>
                  <a:gd name="T40" fmla="*/ 3732 w 6160"/>
                  <a:gd name="T41" fmla="*/ 11661 h 11939"/>
                  <a:gd name="T42" fmla="*/ 4337 w 6160"/>
                  <a:gd name="T43" fmla="*/ 11172 h 11939"/>
                  <a:gd name="T44" fmla="*/ 4423 w 6160"/>
                  <a:gd name="T45" fmla="*/ 10443 h 11939"/>
                  <a:gd name="T46" fmla="*/ 4356 w 6160"/>
                  <a:gd name="T47" fmla="*/ 9369 h 11939"/>
                  <a:gd name="T48" fmla="*/ 3752 w 6160"/>
                  <a:gd name="T49" fmla="*/ 8640 h 11939"/>
                  <a:gd name="T50" fmla="*/ 3425 w 6160"/>
                  <a:gd name="T51" fmla="*/ 9446 h 11939"/>
                  <a:gd name="T52" fmla="*/ 3330 w 6160"/>
                  <a:gd name="T53" fmla="*/ 10405 h 11939"/>
                  <a:gd name="T54" fmla="*/ 3368 w 6160"/>
                  <a:gd name="T55" fmla="*/ 11037 h 11939"/>
                  <a:gd name="T56" fmla="*/ 2936 w 6160"/>
                  <a:gd name="T57" fmla="*/ 11680 h 11939"/>
                  <a:gd name="T58" fmla="*/ 2150 w 6160"/>
                  <a:gd name="T59" fmla="*/ 11708 h 11939"/>
                  <a:gd name="T60" fmla="*/ 1718 w 6160"/>
                  <a:gd name="T61" fmla="*/ 11508 h 11939"/>
                  <a:gd name="T62" fmla="*/ 2438 w 6160"/>
                  <a:gd name="T63" fmla="*/ 10846 h 11939"/>
                  <a:gd name="T64" fmla="*/ 2495 w 6160"/>
                  <a:gd name="T65" fmla="*/ 10481 h 11939"/>
                  <a:gd name="T66" fmla="*/ 2351 w 6160"/>
                  <a:gd name="T67" fmla="*/ 9187 h 11939"/>
                  <a:gd name="T68" fmla="*/ 1986 w 6160"/>
                  <a:gd name="T69" fmla="*/ 8391 h 11939"/>
                  <a:gd name="T70" fmla="*/ 1756 w 6160"/>
                  <a:gd name="T71" fmla="*/ 6406 h 11939"/>
                  <a:gd name="T72" fmla="*/ 1853 w 6160"/>
                  <a:gd name="T73" fmla="*/ 5437 h 11939"/>
                  <a:gd name="T74" fmla="*/ 1324 w 6160"/>
                  <a:gd name="T75" fmla="*/ 4977 h 11939"/>
                  <a:gd name="T76" fmla="*/ 1248 w 6160"/>
                  <a:gd name="T77" fmla="*/ 3980 h 11939"/>
                  <a:gd name="T78" fmla="*/ 154 w 6160"/>
                  <a:gd name="T79" fmla="*/ 3433 h 11939"/>
                  <a:gd name="T80" fmla="*/ 125 w 6160"/>
                  <a:gd name="T81" fmla="*/ 2600 h 11939"/>
                  <a:gd name="T82" fmla="*/ 374 w 6160"/>
                  <a:gd name="T83" fmla="*/ 2503 h 11939"/>
                  <a:gd name="T84" fmla="*/ 576 w 6160"/>
                  <a:gd name="T85" fmla="*/ 2542 h 11939"/>
                  <a:gd name="T86" fmla="*/ 759 w 6160"/>
                  <a:gd name="T87" fmla="*/ 2906 h 11939"/>
                  <a:gd name="T88" fmla="*/ 1507 w 6160"/>
                  <a:gd name="T89" fmla="*/ 2839 h 11939"/>
                  <a:gd name="T90" fmla="*/ 1862 w 6160"/>
                  <a:gd name="T91" fmla="*/ 1832 h 11939"/>
                  <a:gd name="T92" fmla="*/ 2053 w 6160"/>
                  <a:gd name="T93" fmla="*/ 1439 h 11939"/>
                  <a:gd name="T94" fmla="*/ 1958 w 6160"/>
                  <a:gd name="T95" fmla="*/ 1247 h 11939"/>
                  <a:gd name="T96" fmla="*/ 1862 w 6160"/>
                  <a:gd name="T97" fmla="*/ 1056 h 11939"/>
                  <a:gd name="T98" fmla="*/ 2188 w 6160"/>
                  <a:gd name="T99" fmla="*/ 499 h 11939"/>
                  <a:gd name="T100" fmla="*/ 2515 w 6160"/>
                  <a:gd name="T101" fmla="*/ 106 h 11939"/>
                  <a:gd name="T102" fmla="*/ 4874 w 6160"/>
                  <a:gd name="T103" fmla="*/ 4047 h 11939"/>
                  <a:gd name="T104" fmla="*/ 5134 w 6160"/>
                  <a:gd name="T105" fmla="*/ 4123 h 11939"/>
                  <a:gd name="T106" fmla="*/ 5123 w 6160"/>
                  <a:gd name="T107" fmla="*/ 5293 h 11939"/>
                  <a:gd name="T108" fmla="*/ 4874 w 6160"/>
                  <a:gd name="T109" fmla="*/ 5687 h 11939"/>
                  <a:gd name="T110" fmla="*/ 4740 w 6160"/>
                  <a:gd name="T111" fmla="*/ 5035 h 11939"/>
                  <a:gd name="T112" fmla="*/ 4798 w 6160"/>
                  <a:gd name="T113" fmla="*/ 4123 h 11939"/>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6160"/>
                  <a:gd name="T172" fmla="*/ 0 h 11939"/>
                  <a:gd name="T173" fmla="*/ 6160 w 6160"/>
                  <a:gd name="T174" fmla="*/ 11939 h 11939"/>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6160" h="11939">
                    <a:moveTo>
                      <a:pt x="3349" y="39"/>
                    </a:moveTo>
                    <a:lnTo>
                      <a:pt x="3358" y="39"/>
                    </a:lnTo>
                    <a:lnTo>
                      <a:pt x="3358" y="67"/>
                    </a:lnTo>
                    <a:lnTo>
                      <a:pt x="3320" y="77"/>
                    </a:lnTo>
                    <a:lnTo>
                      <a:pt x="3300" y="96"/>
                    </a:lnTo>
                    <a:lnTo>
                      <a:pt x="3358" y="125"/>
                    </a:lnTo>
                    <a:lnTo>
                      <a:pt x="3550" y="183"/>
                    </a:lnTo>
                    <a:lnTo>
                      <a:pt x="3790" y="250"/>
                    </a:lnTo>
                    <a:lnTo>
                      <a:pt x="4040" y="365"/>
                    </a:lnTo>
                    <a:lnTo>
                      <a:pt x="4126" y="413"/>
                    </a:lnTo>
                    <a:lnTo>
                      <a:pt x="4356" y="652"/>
                    </a:lnTo>
                    <a:lnTo>
                      <a:pt x="4356" y="681"/>
                    </a:lnTo>
                    <a:lnTo>
                      <a:pt x="4308" y="681"/>
                    </a:lnTo>
                    <a:lnTo>
                      <a:pt x="4261" y="652"/>
                    </a:lnTo>
                    <a:lnTo>
                      <a:pt x="4231" y="652"/>
                    </a:lnTo>
                    <a:lnTo>
                      <a:pt x="4212" y="671"/>
                    </a:lnTo>
                    <a:lnTo>
                      <a:pt x="4212" y="720"/>
                    </a:lnTo>
                    <a:lnTo>
                      <a:pt x="4280" y="806"/>
                    </a:lnTo>
                    <a:lnTo>
                      <a:pt x="4298" y="873"/>
                    </a:lnTo>
                    <a:lnTo>
                      <a:pt x="4289" y="892"/>
                    </a:lnTo>
                    <a:lnTo>
                      <a:pt x="4145" y="901"/>
                    </a:lnTo>
                    <a:lnTo>
                      <a:pt x="4203" y="969"/>
                    </a:lnTo>
                    <a:lnTo>
                      <a:pt x="4356" y="1065"/>
                    </a:lnTo>
                    <a:lnTo>
                      <a:pt x="4442" y="1180"/>
                    </a:lnTo>
                    <a:lnTo>
                      <a:pt x="4433" y="1200"/>
                    </a:lnTo>
                    <a:lnTo>
                      <a:pt x="4394" y="1200"/>
                    </a:lnTo>
                    <a:lnTo>
                      <a:pt x="4375" y="1189"/>
                    </a:lnTo>
                    <a:lnTo>
                      <a:pt x="4289" y="1189"/>
                    </a:lnTo>
                    <a:lnTo>
                      <a:pt x="4270" y="1209"/>
                    </a:lnTo>
                    <a:lnTo>
                      <a:pt x="4375" y="1381"/>
                    </a:lnTo>
                    <a:lnTo>
                      <a:pt x="4385" y="1439"/>
                    </a:lnTo>
                    <a:lnTo>
                      <a:pt x="4385" y="1458"/>
                    </a:lnTo>
                    <a:lnTo>
                      <a:pt x="4347" y="1486"/>
                    </a:lnTo>
                    <a:lnTo>
                      <a:pt x="4308" y="1486"/>
                    </a:lnTo>
                    <a:lnTo>
                      <a:pt x="4203" y="1535"/>
                    </a:lnTo>
                    <a:lnTo>
                      <a:pt x="4203" y="1554"/>
                    </a:lnTo>
                    <a:lnTo>
                      <a:pt x="4317" y="1583"/>
                    </a:lnTo>
                    <a:lnTo>
                      <a:pt x="4491" y="1669"/>
                    </a:lnTo>
                    <a:lnTo>
                      <a:pt x="4586" y="1746"/>
                    </a:lnTo>
                    <a:lnTo>
                      <a:pt x="4644" y="1736"/>
                    </a:lnTo>
                    <a:lnTo>
                      <a:pt x="4740" y="1755"/>
                    </a:lnTo>
                    <a:lnTo>
                      <a:pt x="4923" y="1832"/>
                    </a:lnTo>
                    <a:lnTo>
                      <a:pt x="5114" y="1938"/>
                    </a:lnTo>
                    <a:lnTo>
                      <a:pt x="5297" y="2157"/>
                    </a:lnTo>
                    <a:lnTo>
                      <a:pt x="5536" y="2542"/>
                    </a:lnTo>
                    <a:lnTo>
                      <a:pt x="5575" y="2628"/>
                    </a:lnTo>
                    <a:lnTo>
                      <a:pt x="5786" y="2695"/>
                    </a:lnTo>
                    <a:lnTo>
                      <a:pt x="5901" y="2762"/>
                    </a:lnTo>
                    <a:lnTo>
                      <a:pt x="5977" y="2867"/>
                    </a:lnTo>
                    <a:lnTo>
                      <a:pt x="6102" y="3213"/>
                    </a:lnTo>
                    <a:lnTo>
                      <a:pt x="6102" y="3271"/>
                    </a:lnTo>
                    <a:lnTo>
                      <a:pt x="6007" y="3385"/>
                    </a:lnTo>
                    <a:lnTo>
                      <a:pt x="5910" y="3587"/>
                    </a:lnTo>
                    <a:lnTo>
                      <a:pt x="5901" y="3596"/>
                    </a:lnTo>
                    <a:lnTo>
                      <a:pt x="6045" y="3865"/>
                    </a:lnTo>
                    <a:lnTo>
                      <a:pt x="6045" y="3903"/>
                    </a:lnTo>
                    <a:lnTo>
                      <a:pt x="6045" y="3923"/>
                    </a:lnTo>
                    <a:lnTo>
                      <a:pt x="6064" y="3932"/>
                    </a:lnTo>
                    <a:lnTo>
                      <a:pt x="6083" y="3932"/>
                    </a:lnTo>
                    <a:lnTo>
                      <a:pt x="6160" y="4047"/>
                    </a:lnTo>
                    <a:lnTo>
                      <a:pt x="6160" y="4191"/>
                    </a:lnTo>
                    <a:lnTo>
                      <a:pt x="6102" y="4344"/>
                    </a:lnTo>
                    <a:lnTo>
                      <a:pt x="6035" y="4430"/>
                    </a:lnTo>
                    <a:lnTo>
                      <a:pt x="6016" y="4622"/>
                    </a:lnTo>
                    <a:lnTo>
                      <a:pt x="5940" y="4871"/>
                    </a:lnTo>
                    <a:lnTo>
                      <a:pt x="5891" y="5006"/>
                    </a:lnTo>
                    <a:lnTo>
                      <a:pt x="5882" y="5063"/>
                    </a:lnTo>
                    <a:lnTo>
                      <a:pt x="5814" y="5236"/>
                    </a:lnTo>
                    <a:lnTo>
                      <a:pt x="5708" y="5390"/>
                    </a:lnTo>
                    <a:lnTo>
                      <a:pt x="5594" y="5773"/>
                    </a:lnTo>
                    <a:lnTo>
                      <a:pt x="5517" y="5936"/>
                    </a:lnTo>
                    <a:lnTo>
                      <a:pt x="5450" y="6061"/>
                    </a:lnTo>
                    <a:lnTo>
                      <a:pt x="5440" y="6089"/>
                    </a:lnTo>
                    <a:lnTo>
                      <a:pt x="5411" y="6108"/>
                    </a:lnTo>
                    <a:lnTo>
                      <a:pt x="5402" y="6310"/>
                    </a:lnTo>
                    <a:lnTo>
                      <a:pt x="5373" y="6463"/>
                    </a:lnTo>
                    <a:lnTo>
                      <a:pt x="5354" y="6540"/>
                    </a:lnTo>
                    <a:lnTo>
                      <a:pt x="5306" y="6637"/>
                    </a:lnTo>
                    <a:lnTo>
                      <a:pt x="5258" y="6646"/>
                    </a:lnTo>
                    <a:lnTo>
                      <a:pt x="5258" y="6693"/>
                    </a:lnTo>
                    <a:lnTo>
                      <a:pt x="5422" y="7211"/>
                    </a:lnTo>
                    <a:lnTo>
                      <a:pt x="5555" y="7729"/>
                    </a:lnTo>
                    <a:lnTo>
                      <a:pt x="5594" y="7979"/>
                    </a:lnTo>
                    <a:lnTo>
                      <a:pt x="5575" y="8113"/>
                    </a:lnTo>
                    <a:lnTo>
                      <a:pt x="5536" y="8257"/>
                    </a:lnTo>
                    <a:lnTo>
                      <a:pt x="5478" y="8343"/>
                    </a:lnTo>
                    <a:lnTo>
                      <a:pt x="5478" y="8362"/>
                    </a:lnTo>
                    <a:lnTo>
                      <a:pt x="5344" y="8544"/>
                    </a:lnTo>
                    <a:lnTo>
                      <a:pt x="5306" y="8611"/>
                    </a:lnTo>
                    <a:lnTo>
                      <a:pt x="5325" y="8640"/>
                    </a:lnTo>
                    <a:lnTo>
                      <a:pt x="5344" y="9091"/>
                    </a:lnTo>
                    <a:lnTo>
                      <a:pt x="5411" y="9513"/>
                    </a:lnTo>
                    <a:lnTo>
                      <a:pt x="5459" y="9934"/>
                    </a:lnTo>
                    <a:lnTo>
                      <a:pt x="5478" y="9973"/>
                    </a:lnTo>
                    <a:lnTo>
                      <a:pt x="5478" y="10031"/>
                    </a:lnTo>
                    <a:lnTo>
                      <a:pt x="5508" y="10319"/>
                    </a:lnTo>
                    <a:lnTo>
                      <a:pt x="5508" y="10386"/>
                    </a:lnTo>
                    <a:lnTo>
                      <a:pt x="5431" y="10463"/>
                    </a:lnTo>
                    <a:lnTo>
                      <a:pt x="5431" y="10519"/>
                    </a:lnTo>
                    <a:lnTo>
                      <a:pt x="5469" y="10587"/>
                    </a:lnTo>
                    <a:lnTo>
                      <a:pt x="5488" y="10596"/>
                    </a:lnTo>
                    <a:lnTo>
                      <a:pt x="5517" y="10644"/>
                    </a:lnTo>
                    <a:lnTo>
                      <a:pt x="5517" y="10712"/>
                    </a:lnTo>
                    <a:lnTo>
                      <a:pt x="5411" y="10846"/>
                    </a:lnTo>
                    <a:lnTo>
                      <a:pt x="5469" y="10951"/>
                    </a:lnTo>
                    <a:lnTo>
                      <a:pt x="5527" y="11028"/>
                    </a:lnTo>
                    <a:lnTo>
                      <a:pt x="5536" y="11239"/>
                    </a:lnTo>
                    <a:lnTo>
                      <a:pt x="5555" y="11459"/>
                    </a:lnTo>
                    <a:lnTo>
                      <a:pt x="5555" y="11584"/>
                    </a:lnTo>
                    <a:lnTo>
                      <a:pt x="5469" y="11651"/>
                    </a:lnTo>
                    <a:lnTo>
                      <a:pt x="5402" y="11680"/>
                    </a:lnTo>
                    <a:lnTo>
                      <a:pt x="5297" y="11670"/>
                    </a:lnTo>
                    <a:lnTo>
                      <a:pt x="5258" y="11651"/>
                    </a:lnTo>
                    <a:lnTo>
                      <a:pt x="5229" y="11670"/>
                    </a:lnTo>
                    <a:lnTo>
                      <a:pt x="5220" y="11670"/>
                    </a:lnTo>
                    <a:lnTo>
                      <a:pt x="5200" y="11651"/>
                    </a:lnTo>
                    <a:lnTo>
                      <a:pt x="5134" y="11738"/>
                    </a:lnTo>
                    <a:lnTo>
                      <a:pt x="4855" y="11872"/>
                    </a:lnTo>
                    <a:lnTo>
                      <a:pt x="4769" y="11881"/>
                    </a:lnTo>
                    <a:lnTo>
                      <a:pt x="4529" y="11939"/>
                    </a:lnTo>
                    <a:lnTo>
                      <a:pt x="3992" y="11930"/>
                    </a:lnTo>
                    <a:lnTo>
                      <a:pt x="3876" y="11900"/>
                    </a:lnTo>
                    <a:lnTo>
                      <a:pt x="3752" y="11863"/>
                    </a:lnTo>
                    <a:lnTo>
                      <a:pt x="3732" y="11833"/>
                    </a:lnTo>
                    <a:lnTo>
                      <a:pt x="3743" y="11680"/>
                    </a:lnTo>
                    <a:lnTo>
                      <a:pt x="3732" y="11661"/>
                    </a:lnTo>
                    <a:lnTo>
                      <a:pt x="3752" y="11584"/>
                    </a:lnTo>
                    <a:lnTo>
                      <a:pt x="3818" y="11498"/>
                    </a:lnTo>
                    <a:lnTo>
                      <a:pt x="3857" y="11450"/>
                    </a:lnTo>
                    <a:lnTo>
                      <a:pt x="4078" y="11287"/>
                    </a:lnTo>
                    <a:lnTo>
                      <a:pt x="4250" y="11229"/>
                    </a:lnTo>
                    <a:lnTo>
                      <a:pt x="4337" y="11172"/>
                    </a:lnTo>
                    <a:lnTo>
                      <a:pt x="4433" y="10913"/>
                    </a:lnTo>
                    <a:lnTo>
                      <a:pt x="4442" y="10846"/>
                    </a:lnTo>
                    <a:lnTo>
                      <a:pt x="4538" y="10730"/>
                    </a:lnTo>
                    <a:lnTo>
                      <a:pt x="4442" y="10625"/>
                    </a:lnTo>
                    <a:lnTo>
                      <a:pt x="4405" y="10529"/>
                    </a:lnTo>
                    <a:lnTo>
                      <a:pt x="4423" y="10443"/>
                    </a:lnTo>
                    <a:lnTo>
                      <a:pt x="4491" y="10338"/>
                    </a:lnTo>
                    <a:lnTo>
                      <a:pt x="4510" y="10289"/>
                    </a:lnTo>
                    <a:lnTo>
                      <a:pt x="4510" y="10184"/>
                    </a:lnTo>
                    <a:lnTo>
                      <a:pt x="4500" y="9964"/>
                    </a:lnTo>
                    <a:lnTo>
                      <a:pt x="4356" y="9379"/>
                    </a:lnTo>
                    <a:lnTo>
                      <a:pt x="4356" y="9369"/>
                    </a:lnTo>
                    <a:lnTo>
                      <a:pt x="4289" y="8966"/>
                    </a:lnTo>
                    <a:lnTo>
                      <a:pt x="4280" y="8947"/>
                    </a:lnTo>
                    <a:lnTo>
                      <a:pt x="4106" y="8928"/>
                    </a:lnTo>
                    <a:lnTo>
                      <a:pt x="4001" y="8899"/>
                    </a:lnTo>
                    <a:lnTo>
                      <a:pt x="3962" y="8870"/>
                    </a:lnTo>
                    <a:lnTo>
                      <a:pt x="3752" y="8640"/>
                    </a:lnTo>
                    <a:lnTo>
                      <a:pt x="3752" y="8622"/>
                    </a:lnTo>
                    <a:lnTo>
                      <a:pt x="3732" y="8602"/>
                    </a:lnTo>
                    <a:lnTo>
                      <a:pt x="3521" y="8775"/>
                    </a:lnTo>
                    <a:lnTo>
                      <a:pt x="3464" y="8822"/>
                    </a:lnTo>
                    <a:lnTo>
                      <a:pt x="3425" y="8880"/>
                    </a:lnTo>
                    <a:lnTo>
                      <a:pt x="3425" y="9446"/>
                    </a:lnTo>
                    <a:lnTo>
                      <a:pt x="3455" y="9648"/>
                    </a:lnTo>
                    <a:lnTo>
                      <a:pt x="3435" y="9790"/>
                    </a:lnTo>
                    <a:lnTo>
                      <a:pt x="3407" y="9887"/>
                    </a:lnTo>
                    <a:lnTo>
                      <a:pt x="3416" y="9983"/>
                    </a:lnTo>
                    <a:lnTo>
                      <a:pt x="3464" y="10261"/>
                    </a:lnTo>
                    <a:lnTo>
                      <a:pt x="3330" y="10405"/>
                    </a:lnTo>
                    <a:lnTo>
                      <a:pt x="3358" y="10491"/>
                    </a:lnTo>
                    <a:lnTo>
                      <a:pt x="3444" y="10644"/>
                    </a:lnTo>
                    <a:lnTo>
                      <a:pt x="3444" y="10749"/>
                    </a:lnTo>
                    <a:lnTo>
                      <a:pt x="3388" y="10865"/>
                    </a:lnTo>
                    <a:lnTo>
                      <a:pt x="3388" y="11018"/>
                    </a:lnTo>
                    <a:lnTo>
                      <a:pt x="3368" y="11037"/>
                    </a:lnTo>
                    <a:lnTo>
                      <a:pt x="3388" y="11085"/>
                    </a:lnTo>
                    <a:lnTo>
                      <a:pt x="3388" y="11345"/>
                    </a:lnTo>
                    <a:lnTo>
                      <a:pt x="3330" y="11392"/>
                    </a:lnTo>
                    <a:lnTo>
                      <a:pt x="3263" y="11411"/>
                    </a:lnTo>
                    <a:lnTo>
                      <a:pt x="3176" y="11411"/>
                    </a:lnTo>
                    <a:lnTo>
                      <a:pt x="2936" y="11680"/>
                    </a:lnTo>
                    <a:lnTo>
                      <a:pt x="2840" y="11699"/>
                    </a:lnTo>
                    <a:lnTo>
                      <a:pt x="2706" y="11708"/>
                    </a:lnTo>
                    <a:lnTo>
                      <a:pt x="2658" y="11728"/>
                    </a:lnTo>
                    <a:lnTo>
                      <a:pt x="2552" y="11756"/>
                    </a:lnTo>
                    <a:lnTo>
                      <a:pt x="2341" y="11747"/>
                    </a:lnTo>
                    <a:lnTo>
                      <a:pt x="2150" y="11708"/>
                    </a:lnTo>
                    <a:lnTo>
                      <a:pt x="2092" y="11689"/>
                    </a:lnTo>
                    <a:lnTo>
                      <a:pt x="1986" y="11670"/>
                    </a:lnTo>
                    <a:lnTo>
                      <a:pt x="1881" y="11651"/>
                    </a:lnTo>
                    <a:lnTo>
                      <a:pt x="1785" y="11613"/>
                    </a:lnTo>
                    <a:lnTo>
                      <a:pt x="1747" y="11584"/>
                    </a:lnTo>
                    <a:lnTo>
                      <a:pt x="1718" y="11508"/>
                    </a:lnTo>
                    <a:lnTo>
                      <a:pt x="1737" y="11459"/>
                    </a:lnTo>
                    <a:lnTo>
                      <a:pt x="1814" y="11411"/>
                    </a:lnTo>
                    <a:lnTo>
                      <a:pt x="2053" y="11278"/>
                    </a:lnTo>
                    <a:lnTo>
                      <a:pt x="2274" y="10999"/>
                    </a:lnTo>
                    <a:lnTo>
                      <a:pt x="2341" y="10913"/>
                    </a:lnTo>
                    <a:lnTo>
                      <a:pt x="2438" y="10846"/>
                    </a:lnTo>
                    <a:lnTo>
                      <a:pt x="2495" y="10721"/>
                    </a:lnTo>
                    <a:lnTo>
                      <a:pt x="2408" y="10625"/>
                    </a:lnTo>
                    <a:lnTo>
                      <a:pt x="2418" y="10596"/>
                    </a:lnTo>
                    <a:lnTo>
                      <a:pt x="2476" y="10568"/>
                    </a:lnTo>
                    <a:lnTo>
                      <a:pt x="2495" y="10549"/>
                    </a:lnTo>
                    <a:lnTo>
                      <a:pt x="2495" y="10481"/>
                    </a:lnTo>
                    <a:lnTo>
                      <a:pt x="2447" y="10366"/>
                    </a:lnTo>
                    <a:lnTo>
                      <a:pt x="2466" y="10328"/>
                    </a:lnTo>
                    <a:lnTo>
                      <a:pt x="2438" y="9858"/>
                    </a:lnTo>
                    <a:lnTo>
                      <a:pt x="2380" y="9293"/>
                    </a:lnTo>
                    <a:lnTo>
                      <a:pt x="2380" y="9225"/>
                    </a:lnTo>
                    <a:lnTo>
                      <a:pt x="2351" y="9187"/>
                    </a:lnTo>
                    <a:lnTo>
                      <a:pt x="2380" y="9149"/>
                    </a:lnTo>
                    <a:lnTo>
                      <a:pt x="2380" y="9052"/>
                    </a:lnTo>
                    <a:lnTo>
                      <a:pt x="2207" y="9005"/>
                    </a:lnTo>
                    <a:lnTo>
                      <a:pt x="2130" y="8928"/>
                    </a:lnTo>
                    <a:lnTo>
                      <a:pt x="2025" y="8669"/>
                    </a:lnTo>
                    <a:lnTo>
                      <a:pt x="1986" y="8391"/>
                    </a:lnTo>
                    <a:lnTo>
                      <a:pt x="1958" y="8093"/>
                    </a:lnTo>
                    <a:lnTo>
                      <a:pt x="1900" y="7547"/>
                    </a:lnTo>
                    <a:lnTo>
                      <a:pt x="1890" y="7039"/>
                    </a:lnTo>
                    <a:lnTo>
                      <a:pt x="1853" y="6656"/>
                    </a:lnTo>
                    <a:lnTo>
                      <a:pt x="1842" y="6521"/>
                    </a:lnTo>
                    <a:lnTo>
                      <a:pt x="1756" y="6406"/>
                    </a:lnTo>
                    <a:lnTo>
                      <a:pt x="1765" y="6329"/>
                    </a:lnTo>
                    <a:lnTo>
                      <a:pt x="1756" y="6196"/>
                    </a:lnTo>
                    <a:lnTo>
                      <a:pt x="1737" y="5946"/>
                    </a:lnTo>
                    <a:lnTo>
                      <a:pt x="1765" y="5764"/>
                    </a:lnTo>
                    <a:lnTo>
                      <a:pt x="1795" y="5600"/>
                    </a:lnTo>
                    <a:lnTo>
                      <a:pt x="1853" y="5437"/>
                    </a:lnTo>
                    <a:lnTo>
                      <a:pt x="1853" y="5351"/>
                    </a:lnTo>
                    <a:lnTo>
                      <a:pt x="1909" y="5179"/>
                    </a:lnTo>
                    <a:lnTo>
                      <a:pt x="1853" y="5179"/>
                    </a:lnTo>
                    <a:lnTo>
                      <a:pt x="1804" y="5198"/>
                    </a:lnTo>
                    <a:lnTo>
                      <a:pt x="1440" y="5044"/>
                    </a:lnTo>
                    <a:lnTo>
                      <a:pt x="1324" y="4977"/>
                    </a:lnTo>
                    <a:lnTo>
                      <a:pt x="1266" y="4910"/>
                    </a:lnTo>
                    <a:lnTo>
                      <a:pt x="1305" y="4210"/>
                    </a:lnTo>
                    <a:lnTo>
                      <a:pt x="1334" y="4000"/>
                    </a:lnTo>
                    <a:lnTo>
                      <a:pt x="1296" y="3989"/>
                    </a:lnTo>
                    <a:lnTo>
                      <a:pt x="1286" y="3989"/>
                    </a:lnTo>
                    <a:lnTo>
                      <a:pt x="1248" y="3980"/>
                    </a:lnTo>
                    <a:lnTo>
                      <a:pt x="1085" y="3865"/>
                    </a:lnTo>
                    <a:lnTo>
                      <a:pt x="912" y="3673"/>
                    </a:lnTo>
                    <a:lnTo>
                      <a:pt x="595" y="3385"/>
                    </a:lnTo>
                    <a:lnTo>
                      <a:pt x="576" y="3404"/>
                    </a:lnTo>
                    <a:lnTo>
                      <a:pt x="509" y="3433"/>
                    </a:lnTo>
                    <a:lnTo>
                      <a:pt x="154" y="3433"/>
                    </a:lnTo>
                    <a:lnTo>
                      <a:pt x="125" y="3376"/>
                    </a:lnTo>
                    <a:lnTo>
                      <a:pt x="96" y="3271"/>
                    </a:lnTo>
                    <a:lnTo>
                      <a:pt x="0" y="3021"/>
                    </a:lnTo>
                    <a:lnTo>
                      <a:pt x="0" y="2916"/>
                    </a:lnTo>
                    <a:lnTo>
                      <a:pt x="87" y="2656"/>
                    </a:lnTo>
                    <a:lnTo>
                      <a:pt x="125" y="2600"/>
                    </a:lnTo>
                    <a:lnTo>
                      <a:pt x="125" y="2580"/>
                    </a:lnTo>
                    <a:lnTo>
                      <a:pt x="144" y="2561"/>
                    </a:lnTo>
                    <a:lnTo>
                      <a:pt x="221" y="2561"/>
                    </a:lnTo>
                    <a:lnTo>
                      <a:pt x="240" y="2551"/>
                    </a:lnTo>
                    <a:lnTo>
                      <a:pt x="327" y="2551"/>
                    </a:lnTo>
                    <a:lnTo>
                      <a:pt x="374" y="2503"/>
                    </a:lnTo>
                    <a:lnTo>
                      <a:pt x="451" y="2331"/>
                    </a:lnTo>
                    <a:lnTo>
                      <a:pt x="499" y="2301"/>
                    </a:lnTo>
                    <a:lnTo>
                      <a:pt x="509" y="2301"/>
                    </a:lnTo>
                    <a:lnTo>
                      <a:pt x="557" y="2340"/>
                    </a:lnTo>
                    <a:lnTo>
                      <a:pt x="586" y="2379"/>
                    </a:lnTo>
                    <a:lnTo>
                      <a:pt x="576" y="2542"/>
                    </a:lnTo>
                    <a:lnTo>
                      <a:pt x="557" y="2600"/>
                    </a:lnTo>
                    <a:lnTo>
                      <a:pt x="557" y="2628"/>
                    </a:lnTo>
                    <a:lnTo>
                      <a:pt x="643" y="2676"/>
                    </a:lnTo>
                    <a:lnTo>
                      <a:pt x="653" y="2686"/>
                    </a:lnTo>
                    <a:lnTo>
                      <a:pt x="643" y="2858"/>
                    </a:lnTo>
                    <a:lnTo>
                      <a:pt x="759" y="2906"/>
                    </a:lnTo>
                    <a:lnTo>
                      <a:pt x="825" y="2954"/>
                    </a:lnTo>
                    <a:lnTo>
                      <a:pt x="1036" y="3069"/>
                    </a:lnTo>
                    <a:lnTo>
                      <a:pt x="1257" y="3117"/>
                    </a:lnTo>
                    <a:lnTo>
                      <a:pt x="1410" y="3127"/>
                    </a:lnTo>
                    <a:lnTo>
                      <a:pt x="1440" y="3002"/>
                    </a:lnTo>
                    <a:lnTo>
                      <a:pt x="1507" y="2839"/>
                    </a:lnTo>
                    <a:lnTo>
                      <a:pt x="1488" y="2618"/>
                    </a:lnTo>
                    <a:lnTo>
                      <a:pt x="1498" y="2445"/>
                    </a:lnTo>
                    <a:lnTo>
                      <a:pt x="1584" y="2187"/>
                    </a:lnTo>
                    <a:lnTo>
                      <a:pt x="1709" y="1976"/>
                    </a:lnTo>
                    <a:lnTo>
                      <a:pt x="1795" y="1880"/>
                    </a:lnTo>
                    <a:lnTo>
                      <a:pt x="1862" y="1832"/>
                    </a:lnTo>
                    <a:lnTo>
                      <a:pt x="2121" y="1784"/>
                    </a:lnTo>
                    <a:lnTo>
                      <a:pt x="2150" y="1746"/>
                    </a:lnTo>
                    <a:lnTo>
                      <a:pt x="2169" y="1679"/>
                    </a:lnTo>
                    <a:lnTo>
                      <a:pt x="2092" y="1621"/>
                    </a:lnTo>
                    <a:lnTo>
                      <a:pt x="2063" y="1544"/>
                    </a:lnTo>
                    <a:lnTo>
                      <a:pt x="2053" y="1439"/>
                    </a:lnTo>
                    <a:lnTo>
                      <a:pt x="2053" y="1419"/>
                    </a:lnTo>
                    <a:lnTo>
                      <a:pt x="2025" y="1419"/>
                    </a:lnTo>
                    <a:lnTo>
                      <a:pt x="1977" y="1449"/>
                    </a:lnTo>
                    <a:lnTo>
                      <a:pt x="1939" y="1430"/>
                    </a:lnTo>
                    <a:lnTo>
                      <a:pt x="1929" y="1391"/>
                    </a:lnTo>
                    <a:lnTo>
                      <a:pt x="1958" y="1247"/>
                    </a:lnTo>
                    <a:lnTo>
                      <a:pt x="1967" y="1209"/>
                    </a:lnTo>
                    <a:lnTo>
                      <a:pt x="1939" y="1209"/>
                    </a:lnTo>
                    <a:lnTo>
                      <a:pt x="1853" y="1275"/>
                    </a:lnTo>
                    <a:lnTo>
                      <a:pt x="1823" y="1275"/>
                    </a:lnTo>
                    <a:lnTo>
                      <a:pt x="1804" y="1256"/>
                    </a:lnTo>
                    <a:lnTo>
                      <a:pt x="1862" y="1056"/>
                    </a:lnTo>
                    <a:lnTo>
                      <a:pt x="1997" y="825"/>
                    </a:lnTo>
                    <a:lnTo>
                      <a:pt x="2169" y="624"/>
                    </a:lnTo>
                    <a:lnTo>
                      <a:pt x="2216" y="576"/>
                    </a:lnTo>
                    <a:lnTo>
                      <a:pt x="2216" y="547"/>
                    </a:lnTo>
                    <a:lnTo>
                      <a:pt x="2188" y="537"/>
                    </a:lnTo>
                    <a:lnTo>
                      <a:pt x="2188" y="499"/>
                    </a:lnTo>
                    <a:lnTo>
                      <a:pt x="2322" y="336"/>
                    </a:lnTo>
                    <a:lnTo>
                      <a:pt x="2524" y="125"/>
                    </a:lnTo>
                    <a:lnTo>
                      <a:pt x="2552" y="96"/>
                    </a:lnTo>
                    <a:lnTo>
                      <a:pt x="2543" y="96"/>
                    </a:lnTo>
                    <a:lnTo>
                      <a:pt x="2533" y="96"/>
                    </a:lnTo>
                    <a:lnTo>
                      <a:pt x="2515" y="106"/>
                    </a:lnTo>
                    <a:lnTo>
                      <a:pt x="2495" y="96"/>
                    </a:lnTo>
                    <a:lnTo>
                      <a:pt x="2543" y="58"/>
                    </a:lnTo>
                    <a:lnTo>
                      <a:pt x="2945" y="0"/>
                    </a:lnTo>
                    <a:lnTo>
                      <a:pt x="3253" y="10"/>
                    </a:lnTo>
                    <a:lnTo>
                      <a:pt x="3349" y="39"/>
                    </a:lnTo>
                    <a:close/>
                    <a:moveTo>
                      <a:pt x="4874" y="4047"/>
                    </a:moveTo>
                    <a:lnTo>
                      <a:pt x="4903" y="4028"/>
                    </a:lnTo>
                    <a:lnTo>
                      <a:pt x="4932" y="4028"/>
                    </a:lnTo>
                    <a:lnTo>
                      <a:pt x="4951" y="4047"/>
                    </a:lnTo>
                    <a:lnTo>
                      <a:pt x="5047" y="4037"/>
                    </a:lnTo>
                    <a:lnTo>
                      <a:pt x="5076" y="4047"/>
                    </a:lnTo>
                    <a:lnTo>
                      <a:pt x="5134" y="4123"/>
                    </a:lnTo>
                    <a:lnTo>
                      <a:pt x="5220" y="4172"/>
                    </a:lnTo>
                    <a:lnTo>
                      <a:pt x="5248" y="4230"/>
                    </a:lnTo>
                    <a:lnTo>
                      <a:pt x="5153" y="4421"/>
                    </a:lnTo>
                    <a:lnTo>
                      <a:pt x="5095" y="4738"/>
                    </a:lnTo>
                    <a:lnTo>
                      <a:pt x="5104" y="5188"/>
                    </a:lnTo>
                    <a:lnTo>
                      <a:pt x="5123" y="5293"/>
                    </a:lnTo>
                    <a:lnTo>
                      <a:pt x="5123" y="5390"/>
                    </a:lnTo>
                    <a:lnTo>
                      <a:pt x="5047" y="5697"/>
                    </a:lnTo>
                    <a:lnTo>
                      <a:pt x="4990" y="5744"/>
                    </a:lnTo>
                    <a:lnTo>
                      <a:pt x="4893" y="5764"/>
                    </a:lnTo>
                    <a:lnTo>
                      <a:pt x="4874" y="5735"/>
                    </a:lnTo>
                    <a:lnTo>
                      <a:pt x="4874" y="5687"/>
                    </a:lnTo>
                    <a:lnTo>
                      <a:pt x="4807" y="5505"/>
                    </a:lnTo>
                    <a:lnTo>
                      <a:pt x="4779" y="5476"/>
                    </a:lnTo>
                    <a:lnTo>
                      <a:pt x="4711" y="5274"/>
                    </a:lnTo>
                    <a:lnTo>
                      <a:pt x="4682" y="5179"/>
                    </a:lnTo>
                    <a:lnTo>
                      <a:pt x="4691" y="5121"/>
                    </a:lnTo>
                    <a:lnTo>
                      <a:pt x="4740" y="5035"/>
                    </a:lnTo>
                    <a:lnTo>
                      <a:pt x="4788" y="4891"/>
                    </a:lnTo>
                    <a:lnTo>
                      <a:pt x="4788" y="4805"/>
                    </a:lnTo>
                    <a:lnTo>
                      <a:pt x="4702" y="4594"/>
                    </a:lnTo>
                    <a:lnTo>
                      <a:pt x="4654" y="4488"/>
                    </a:lnTo>
                    <a:lnTo>
                      <a:pt x="4702" y="4344"/>
                    </a:lnTo>
                    <a:lnTo>
                      <a:pt x="4798" y="4123"/>
                    </a:lnTo>
                    <a:lnTo>
                      <a:pt x="4816" y="4067"/>
                    </a:lnTo>
                    <a:lnTo>
                      <a:pt x="4846" y="4018"/>
                    </a:lnTo>
                    <a:lnTo>
                      <a:pt x="4874" y="4047"/>
                    </a:lnTo>
                    <a:close/>
                  </a:path>
                </a:pathLst>
              </a:custGeom>
              <a:solidFill>
                <a:srgbClr val="000000"/>
              </a:solidFill>
              <a:ln w="9525">
                <a:noFill/>
                <a:round/>
                <a:headEnd/>
                <a:tailEnd/>
              </a:ln>
            </p:spPr>
            <p:txBody>
              <a:bodyPr>
                <a:prstTxWarp prst="textNoShape">
                  <a:avLst/>
                </a:prstTxWarp>
              </a:bodyPr>
              <a:lstStyle/>
              <a:p>
                <a:endParaRPr lang="en-US"/>
              </a:p>
            </p:txBody>
          </p:sp>
          <p:sp>
            <p:nvSpPr>
              <p:cNvPr id="66217" name="Freeform 23"/>
              <p:cNvSpPr>
                <a:spLocks/>
              </p:cNvSpPr>
              <p:nvPr/>
            </p:nvSpPr>
            <p:spPr bwMode="auto">
              <a:xfrm>
                <a:off x="4269" y="1705"/>
                <a:ext cx="294" cy="235"/>
              </a:xfrm>
              <a:custGeom>
                <a:avLst/>
                <a:gdLst>
                  <a:gd name="T0" fmla="*/ 1017 w 1468"/>
                  <a:gd name="T1" fmla="*/ 19 h 1179"/>
                  <a:gd name="T2" fmla="*/ 1036 w 1468"/>
                  <a:gd name="T3" fmla="*/ 19 h 1179"/>
                  <a:gd name="T4" fmla="*/ 1008 w 1468"/>
                  <a:gd name="T5" fmla="*/ 66 h 1179"/>
                  <a:gd name="T6" fmla="*/ 1008 w 1468"/>
                  <a:gd name="T7" fmla="*/ 86 h 1179"/>
                  <a:gd name="T8" fmla="*/ 1094 w 1468"/>
                  <a:gd name="T9" fmla="*/ 144 h 1179"/>
                  <a:gd name="T10" fmla="*/ 1420 w 1468"/>
                  <a:gd name="T11" fmla="*/ 421 h 1179"/>
                  <a:gd name="T12" fmla="*/ 1458 w 1468"/>
                  <a:gd name="T13" fmla="*/ 469 h 1179"/>
                  <a:gd name="T14" fmla="*/ 1468 w 1468"/>
                  <a:gd name="T15" fmla="*/ 536 h 1179"/>
                  <a:gd name="T16" fmla="*/ 1468 w 1468"/>
                  <a:gd name="T17" fmla="*/ 565 h 1179"/>
                  <a:gd name="T18" fmla="*/ 1324 w 1468"/>
                  <a:gd name="T19" fmla="*/ 594 h 1179"/>
                  <a:gd name="T20" fmla="*/ 1180 w 1468"/>
                  <a:gd name="T21" fmla="*/ 594 h 1179"/>
                  <a:gd name="T22" fmla="*/ 1171 w 1468"/>
                  <a:gd name="T23" fmla="*/ 613 h 1179"/>
                  <a:gd name="T24" fmla="*/ 1171 w 1468"/>
                  <a:gd name="T25" fmla="*/ 651 h 1179"/>
                  <a:gd name="T26" fmla="*/ 1219 w 1468"/>
                  <a:gd name="T27" fmla="*/ 709 h 1179"/>
                  <a:gd name="T28" fmla="*/ 1152 w 1468"/>
                  <a:gd name="T29" fmla="*/ 766 h 1179"/>
                  <a:gd name="T30" fmla="*/ 1141 w 1468"/>
                  <a:gd name="T31" fmla="*/ 766 h 1179"/>
                  <a:gd name="T32" fmla="*/ 1113 w 1468"/>
                  <a:gd name="T33" fmla="*/ 785 h 1179"/>
                  <a:gd name="T34" fmla="*/ 1113 w 1468"/>
                  <a:gd name="T35" fmla="*/ 815 h 1179"/>
                  <a:gd name="T36" fmla="*/ 1238 w 1468"/>
                  <a:gd name="T37" fmla="*/ 901 h 1179"/>
                  <a:gd name="T38" fmla="*/ 1468 w 1468"/>
                  <a:gd name="T39" fmla="*/ 1026 h 1179"/>
                  <a:gd name="T40" fmla="*/ 1363 w 1468"/>
                  <a:gd name="T41" fmla="*/ 1006 h 1179"/>
                  <a:gd name="T42" fmla="*/ 1084 w 1468"/>
                  <a:gd name="T43" fmla="*/ 1006 h 1179"/>
                  <a:gd name="T44" fmla="*/ 1055 w 1468"/>
                  <a:gd name="T45" fmla="*/ 1026 h 1179"/>
                  <a:gd name="T46" fmla="*/ 1055 w 1468"/>
                  <a:gd name="T47" fmla="*/ 1082 h 1179"/>
                  <a:gd name="T48" fmla="*/ 1132 w 1468"/>
                  <a:gd name="T49" fmla="*/ 1170 h 1179"/>
                  <a:gd name="T50" fmla="*/ 1141 w 1468"/>
                  <a:gd name="T51" fmla="*/ 1179 h 1179"/>
                  <a:gd name="T52" fmla="*/ 1017 w 1468"/>
                  <a:gd name="T53" fmla="*/ 1159 h 1179"/>
                  <a:gd name="T54" fmla="*/ 853 w 1468"/>
                  <a:gd name="T55" fmla="*/ 1006 h 1179"/>
                  <a:gd name="T56" fmla="*/ 739 w 1468"/>
                  <a:gd name="T57" fmla="*/ 776 h 1179"/>
                  <a:gd name="T58" fmla="*/ 700 w 1468"/>
                  <a:gd name="T59" fmla="*/ 729 h 1179"/>
                  <a:gd name="T60" fmla="*/ 662 w 1468"/>
                  <a:gd name="T61" fmla="*/ 738 h 1179"/>
                  <a:gd name="T62" fmla="*/ 643 w 1468"/>
                  <a:gd name="T63" fmla="*/ 766 h 1179"/>
                  <a:gd name="T64" fmla="*/ 643 w 1468"/>
                  <a:gd name="T65" fmla="*/ 834 h 1179"/>
                  <a:gd name="T66" fmla="*/ 432 w 1468"/>
                  <a:gd name="T67" fmla="*/ 766 h 1179"/>
                  <a:gd name="T68" fmla="*/ 268 w 1468"/>
                  <a:gd name="T69" fmla="*/ 651 h 1179"/>
                  <a:gd name="T70" fmla="*/ 240 w 1468"/>
                  <a:gd name="T71" fmla="*/ 661 h 1179"/>
                  <a:gd name="T72" fmla="*/ 230 w 1468"/>
                  <a:gd name="T73" fmla="*/ 718 h 1179"/>
                  <a:gd name="T74" fmla="*/ 230 w 1468"/>
                  <a:gd name="T75" fmla="*/ 738 h 1179"/>
                  <a:gd name="T76" fmla="*/ 47 w 1468"/>
                  <a:gd name="T77" fmla="*/ 594 h 1179"/>
                  <a:gd name="T78" fmla="*/ 19 w 1468"/>
                  <a:gd name="T79" fmla="*/ 479 h 1179"/>
                  <a:gd name="T80" fmla="*/ 0 w 1468"/>
                  <a:gd name="T81" fmla="*/ 460 h 1179"/>
                  <a:gd name="T82" fmla="*/ 67 w 1468"/>
                  <a:gd name="T83" fmla="*/ 363 h 1179"/>
                  <a:gd name="T84" fmla="*/ 316 w 1468"/>
                  <a:gd name="T85" fmla="*/ 95 h 1179"/>
                  <a:gd name="T86" fmla="*/ 393 w 1468"/>
                  <a:gd name="T87" fmla="*/ 47 h 1179"/>
                  <a:gd name="T88" fmla="*/ 576 w 1468"/>
                  <a:gd name="T89" fmla="*/ 28 h 1179"/>
                  <a:gd name="T90" fmla="*/ 681 w 1468"/>
                  <a:gd name="T91" fmla="*/ 9 h 1179"/>
                  <a:gd name="T92" fmla="*/ 787 w 1468"/>
                  <a:gd name="T93" fmla="*/ 0 h 1179"/>
                  <a:gd name="T94" fmla="*/ 997 w 1468"/>
                  <a:gd name="T95" fmla="*/ 9 h 1179"/>
                  <a:gd name="T96" fmla="*/ 1017 w 1468"/>
                  <a:gd name="T97" fmla="*/ 19 h 1179"/>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468"/>
                  <a:gd name="T148" fmla="*/ 0 h 1179"/>
                  <a:gd name="T149" fmla="*/ 1468 w 1468"/>
                  <a:gd name="T150" fmla="*/ 1179 h 1179"/>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468" h="1179">
                    <a:moveTo>
                      <a:pt x="1017" y="19"/>
                    </a:moveTo>
                    <a:lnTo>
                      <a:pt x="1036" y="19"/>
                    </a:lnTo>
                    <a:lnTo>
                      <a:pt x="1008" y="66"/>
                    </a:lnTo>
                    <a:lnTo>
                      <a:pt x="1008" y="86"/>
                    </a:lnTo>
                    <a:lnTo>
                      <a:pt x="1094" y="144"/>
                    </a:lnTo>
                    <a:lnTo>
                      <a:pt x="1420" y="421"/>
                    </a:lnTo>
                    <a:lnTo>
                      <a:pt x="1458" y="469"/>
                    </a:lnTo>
                    <a:lnTo>
                      <a:pt x="1468" y="536"/>
                    </a:lnTo>
                    <a:lnTo>
                      <a:pt x="1468" y="565"/>
                    </a:lnTo>
                    <a:lnTo>
                      <a:pt x="1324" y="594"/>
                    </a:lnTo>
                    <a:lnTo>
                      <a:pt x="1180" y="594"/>
                    </a:lnTo>
                    <a:lnTo>
                      <a:pt x="1171" y="613"/>
                    </a:lnTo>
                    <a:lnTo>
                      <a:pt x="1171" y="651"/>
                    </a:lnTo>
                    <a:lnTo>
                      <a:pt x="1219" y="709"/>
                    </a:lnTo>
                    <a:lnTo>
                      <a:pt x="1152" y="766"/>
                    </a:lnTo>
                    <a:lnTo>
                      <a:pt x="1141" y="766"/>
                    </a:lnTo>
                    <a:lnTo>
                      <a:pt x="1113" y="785"/>
                    </a:lnTo>
                    <a:lnTo>
                      <a:pt x="1113" y="815"/>
                    </a:lnTo>
                    <a:lnTo>
                      <a:pt x="1238" y="901"/>
                    </a:lnTo>
                    <a:lnTo>
                      <a:pt x="1468" y="1026"/>
                    </a:lnTo>
                    <a:lnTo>
                      <a:pt x="1363" y="1006"/>
                    </a:lnTo>
                    <a:lnTo>
                      <a:pt x="1084" y="1006"/>
                    </a:lnTo>
                    <a:lnTo>
                      <a:pt x="1055" y="1026"/>
                    </a:lnTo>
                    <a:lnTo>
                      <a:pt x="1055" y="1082"/>
                    </a:lnTo>
                    <a:lnTo>
                      <a:pt x="1132" y="1170"/>
                    </a:lnTo>
                    <a:lnTo>
                      <a:pt x="1141" y="1179"/>
                    </a:lnTo>
                    <a:lnTo>
                      <a:pt x="1017" y="1159"/>
                    </a:lnTo>
                    <a:lnTo>
                      <a:pt x="853" y="1006"/>
                    </a:lnTo>
                    <a:lnTo>
                      <a:pt x="739" y="776"/>
                    </a:lnTo>
                    <a:lnTo>
                      <a:pt x="700" y="729"/>
                    </a:lnTo>
                    <a:lnTo>
                      <a:pt x="662" y="738"/>
                    </a:lnTo>
                    <a:lnTo>
                      <a:pt x="643" y="766"/>
                    </a:lnTo>
                    <a:lnTo>
                      <a:pt x="643" y="834"/>
                    </a:lnTo>
                    <a:lnTo>
                      <a:pt x="432" y="766"/>
                    </a:lnTo>
                    <a:lnTo>
                      <a:pt x="268" y="651"/>
                    </a:lnTo>
                    <a:lnTo>
                      <a:pt x="240" y="661"/>
                    </a:lnTo>
                    <a:lnTo>
                      <a:pt x="230" y="718"/>
                    </a:lnTo>
                    <a:lnTo>
                      <a:pt x="230" y="738"/>
                    </a:lnTo>
                    <a:lnTo>
                      <a:pt x="47" y="594"/>
                    </a:lnTo>
                    <a:lnTo>
                      <a:pt x="19" y="479"/>
                    </a:lnTo>
                    <a:lnTo>
                      <a:pt x="0" y="460"/>
                    </a:lnTo>
                    <a:lnTo>
                      <a:pt x="67" y="363"/>
                    </a:lnTo>
                    <a:lnTo>
                      <a:pt x="316" y="95"/>
                    </a:lnTo>
                    <a:lnTo>
                      <a:pt x="393" y="47"/>
                    </a:lnTo>
                    <a:lnTo>
                      <a:pt x="576" y="28"/>
                    </a:lnTo>
                    <a:lnTo>
                      <a:pt x="681" y="9"/>
                    </a:lnTo>
                    <a:lnTo>
                      <a:pt x="787" y="0"/>
                    </a:lnTo>
                    <a:lnTo>
                      <a:pt x="997" y="9"/>
                    </a:lnTo>
                    <a:lnTo>
                      <a:pt x="1017" y="19"/>
                    </a:lnTo>
                    <a:close/>
                  </a:path>
                </a:pathLst>
              </a:custGeom>
              <a:solidFill>
                <a:srgbClr val="333300"/>
              </a:solidFill>
              <a:ln w="9525">
                <a:noFill/>
                <a:round/>
                <a:headEnd/>
                <a:tailEnd/>
              </a:ln>
            </p:spPr>
            <p:txBody>
              <a:bodyPr>
                <a:prstTxWarp prst="textNoShape">
                  <a:avLst/>
                </a:prstTxWarp>
              </a:bodyPr>
              <a:lstStyle/>
              <a:p>
                <a:endParaRPr lang="en-US"/>
              </a:p>
            </p:txBody>
          </p:sp>
          <p:sp>
            <p:nvSpPr>
              <p:cNvPr id="66218" name="Freeform 24"/>
              <p:cNvSpPr>
                <a:spLocks/>
              </p:cNvSpPr>
              <p:nvPr/>
            </p:nvSpPr>
            <p:spPr bwMode="auto">
              <a:xfrm>
                <a:off x="4494" y="1737"/>
                <a:ext cx="178" cy="211"/>
              </a:xfrm>
              <a:custGeom>
                <a:avLst/>
                <a:gdLst>
                  <a:gd name="T0" fmla="*/ 701 w 892"/>
                  <a:gd name="T1" fmla="*/ 230 h 1055"/>
                  <a:gd name="T2" fmla="*/ 845 w 892"/>
                  <a:gd name="T3" fmla="*/ 374 h 1055"/>
                  <a:gd name="T4" fmla="*/ 873 w 892"/>
                  <a:gd name="T5" fmla="*/ 403 h 1055"/>
                  <a:gd name="T6" fmla="*/ 845 w 892"/>
                  <a:gd name="T7" fmla="*/ 412 h 1055"/>
                  <a:gd name="T8" fmla="*/ 787 w 892"/>
                  <a:gd name="T9" fmla="*/ 423 h 1055"/>
                  <a:gd name="T10" fmla="*/ 768 w 892"/>
                  <a:gd name="T11" fmla="*/ 432 h 1055"/>
                  <a:gd name="T12" fmla="*/ 826 w 892"/>
                  <a:gd name="T13" fmla="*/ 556 h 1055"/>
                  <a:gd name="T14" fmla="*/ 873 w 892"/>
                  <a:gd name="T15" fmla="*/ 614 h 1055"/>
                  <a:gd name="T16" fmla="*/ 892 w 892"/>
                  <a:gd name="T17" fmla="*/ 662 h 1055"/>
                  <a:gd name="T18" fmla="*/ 759 w 892"/>
                  <a:gd name="T19" fmla="*/ 662 h 1055"/>
                  <a:gd name="T20" fmla="*/ 518 w 892"/>
                  <a:gd name="T21" fmla="*/ 681 h 1055"/>
                  <a:gd name="T22" fmla="*/ 404 w 892"/>
                  <a:gd name="T23" fmla="*/ 681 h 1055"/>
                  <a:gd name="T24" fmla="*/ 374 w 892"/>
                  <a:gd name="T25" fmla="*/ 709 h 1055"/>
                  <a:gd name="T26" fmla="*/ 451 w 892"/>
                  <a:gd name="T27" fmla="*/ 777 h 1055"/>
                  <a:gd name="T28" fmla="*/ 576 w 892"/>
                  <a:gd name="T29" fmla="*/ 844 h 1055"/>
                  <a:gd name="T30" fmla="*/ 662 w 892"/>
                  <a:gd name="T31" fmla="*/ 939 h 1055"/>
                  <a:gd name="T32" fmla="*/ 682 w 892"/>
                  <a:gd name="T33" fmla="*/ 939 h 1055"/>
                  <a:gd name="T34" fmla="*/ 759 w 892"/>
                  <a:gd name="T35" fmla="*/ 1017 h 1055"/>
                  <a:gd name="T36" fmla="*/ 759 w 892"/>
                  <a:gd name="T37" fmla="*/ 1055 h 1055"/>
                  <a:gd name="T38" fmla="*/ 480 w 892"/>
                  <a:gd name="T39" fmla="*/ 1027 h 1055"/>
                  <a:gd name="T40" fmla="*/ 423 w 892"/>
                  <a:gd name="T41" fmla="*/ 1027 h 1055"/>
                  <a:gd name="T42" fmla="*/ 230 w 892"/>
                  <a:gd name="T43" fmla="*/ 978 h 1055"/>
                  <a:gd name="T44" fmla="*/ 163 w 892"/>
                  <a:gd name="T45" fmla="*/ 939 h 1055"/>
                  <a:gd name="T46" fmla="*/ 135 w 892"/>
                  <a:gd name="T47" fmla="*/ 950 h 1055"/>
                  <a:gd name="T48" fmla="*/ 125 w 892"/>
                  <a:gd name="T49" fmla="*/ 959 h 1055"/>
                  <a:gd name="T50" fmla="*/ 125 w 892"/>
                  <a:gd name="T51" fmla="*/ 988 h 1055"/>
                  <a:gd name="T52" fmla="*/ 202 w 892"/>
                  <a:gd name="T53" fmla="*/ 1045 h 1055"/>
                  <a:gd name="T54" fmla="*/ 144 w 892"/>
                  <a:gd name="T55" fmla="*/ 1045 h 1055"/>
                  <a:gd name="T56" fmla="*/ 77 w 892"/>
                  <a:gd name="T57" fmla="*/ 997 h 1055"/>
                  <a:gd name="T58" fmla="*/ 0 w 892"/>
                  <a:gd name="T59" fmla="*/ 902 h 1055"/>
                  <a:gd name="T60" fmla="*/ 49 w 892"/>
                  <a:gd name="T61" fmla="*/ 892 h 1055"/>
                  <a:gd name="T62" fmla="*/ 307 w 892"/>
                  <a:gd name="T63" fmla="*/ 902 h 1055"/>
                  <a:gd name="T64" fmla="*/ 374 w 892"/>
                  <a:gd name="T65" fmla="*/ 930 h 1055"/>
                  <a:gd name="T66" fmla="*/ 441 w 892"/>
                  <a:gd name="T67" fmla="*/ 930 h 1055"/>
                  <a:gd name="T68" fmla="*/ 460 w 892"/>
                  <a:gd name="T69" fmla="*/ 911 h 1055"/>
                  <a:gd name="T70" fmla="*/ 460 w 892"/>
                  <a:gd name="T71" fmla="*/ 892 h 1055"/>
                  <a:gd name="T72" fmla="*/ 394 w 892"/>
                  <a:gd name="T73" fmla="*/ 815 h 1055"/>
                  <a:gd name="T74" fmla="*/ 125 w 892"/>
                  <a:gd name="T75" fmla="*/ 681 h 1055"/>
                  <a:gd name="T76" fmla="*/ 58 w 892"/>
                  <a:gd name="T77" fmla="*/ 642 h 1055"/>
                  <a:gd name="T78" fmla="*/ 144 w 892"/>
                  <a:gd name="T79" fmla="*/ 576 h 1055"/>
                  <a:gd name="T80" fmla="*/ 144 w 892"/>
                  <a:gd name="T81" fmla="*/ 518 h 1055"/>
                  <a:gd name="T82" fmla="*/ 135 w 892"/>
                  <a:gd name="T83" fmla="*/ 489 h 1055"/>
                  <a:gd name="T84" fmla="*/ 125 w 892"/>
                  <a:gd name="T85" fmla="*/ 489 h 1055"/>
                  <a:gd name="T86" fmla="*/ 346 w 892"/>
                  <a:gd name="T87" fmla="*/ 460 h 1055"/>
                  <a:gd name="T88" fmla="*/ 385 w 892"/>
                  <a:gd name="T89" fmla="*/ 470 h 1055"/>
                  <a:gd name="T90" fmla="*/ 413 w 892"/>
                  <a:gd name="T91" fmla="*/ 442 h 1055"/>
                  <a:gd name="T92" fmla="*/ 394 w 892"/>
                  <a:gd name="T93" fmla="*/ 317 h 1055"/>
                  <a:gd name="T94" fmla="*/ 346 w 892"/>
                  <a:gd name="T95" fmla="*/ 230 h 1055"/>
                  <a:gd name="T96" fmla="*/ 77 w 892"/>
                  <a:gd name="T97" fmla="*/ 0 h 1055"/>
                  <a:gd name="T98" fmla="*/ 423 w 892"/>
                  <a:gd name="T99" fmla="*/ 106 h 1055"/>
                  <a:gd name="T100" fmla="*/ 701 w 892"/>
                  <a:gd name="T101" fmla="*/ 230 h 1055"/>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892"/>
                  <a:gd name="T154" fmla="*/ 0 h 1055"/>
                  <a:gd name="T155" fmla="*/ 892 w 892"/>
                  <a:gd name="T156" fmla="*/ 1055 h 1055"/>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892" h="1055">
                    <a:moveTo>
                      <a:pt x="701" y="230"/>
                    </a:moveTo>
                    <a:lnTo>
                      <a:pt x="845" y="374"/>
                    </a:lnTo>
                    <a:lnTo>
                      <a:pt x="873" y="403"/>
                    </a:lnTo>
                    <a:lnTo>
                      <a:pt x="845" y="412"/>
                    </a:lnTo>
                    <a:lnTo>
                      <a:pt x="787" y="423"/>
                    </a:lnTo>
                    <a:lnTo>
                      <a:pt x="768" y="432"/>
                    </a:lnTo>
                    <a:lnTo>
                      <a:pt x="826" y="556"/>
                    </a:lnTo>
                    <a:lnTo>
                      <a:pt x="873" y="614"/>
                    </a:lnTo>
                    <a:lnTo>
                      <a:pt x="892" y="662"/>
                    </a:lnTo>
                    <a:lnTo>
                      <a:pt x="759" y="662"/>
                    </a:lnTo>
                    <a:lnTo>
                      <a:pt x="518" y="681"/>
                    </a:lnTo>
                    <a:lnTo>
                      <a:pt x="404" y="681"/>
                    </a:lnTo>
                    <a:lnTo>
                      <a:pt x="374" y="709"/>
                    </a:lnTo>
                    <a:lnTo>
                      <a:pt x="451" y="777"/>
                    </a:lnTo>
                    <a:lnTo>
                      <a:pt x="576" y="844"/>
                    </a:lnTo>
                    <a:lnTo>
                      <a:pt x="662" y="939"/>
                    </a:lnTo>
                    <a:lnTo>
                      <a:pt x="682" y="939"/>
                    </a:lnTo>
                    <a:lnTo>
                      <a:pt x="759" y="1017"/>
                    </a:lnTo>
                    <a:lnTo>
                      <a:pt x="759" y="1055"/>
                    </a:lnTo>
                    <a:lnTo>
                      <a:pt x="480" y="1027"/>
                    </a:lnTo>
                    <a:lnTo>
                      <a:pt x="423" y="1027"/>
                    </a:lnTo>
                    <a:lnTo>
                      <a:pt x="230" y="978"/>
                    </a:lnTo>
                    <a:lnTo>
                      <a:pt x="163" y="939"/>
                    </a:lnTo>
                    <a:lnTo>
                      <a:pt x="135" y="950"/>
                    </a:lnTo>
                    <a:lnTo>
                      <a:pt x="125" y="959"/>
                    </a:lnTo>
                    <a:lnTo>
                      <a:pt x="125" y="988"/>
                    </a:lnTo>
                    <a:lnTo>
                      <a:pt x="202" y="1045"/>
                    </a:lnTo>
                    <a:lnTo>
                      <a:pt x="144" y="1045"/>
                    </a:lnTo>
                    <a:lnTo>
                      <a:pt x="77" y="997"/>
                    </a:lnTo>
                    <a:lnTo>
                      <a:pt x="0" y="902"/>
                    </a:lnTo>
                    <a:lnTo>
                      <a:pt x="49" y="892"/>
                    </a:lnTo>
                    <a:lnTo>
                      <a:pt x="307" y="902"/>
                    </a:lnTo>
                    <a:lnTo>
                      <a:pt x="374" y="930"/>
                    </a:lnTo>
                    <a:lnTo>
                      <a:pt x="441" y="930"/>
                    </a:lnTo>
                    <a:lnTo>
                      <a:pt x="460" y="911"/>
                    </a:lnTo>
                    <a:lnTo>
                      <a:pt x="460" y="892"/>
                    </a:lnTo>
                    <a:lnTo>
                      <a:pt x="394" y="815"/>
                    </a:lnTo>
                    <a:lnTo>
                      <a:pt x="125" y="681"/>
                    </a:lnTo>
                    <a:lnTo>
                      <a:pt x="58" y="642"/>
                    </a:lnTo>
                    <a:lnTo>
                      <a:pt x="144" y="576"/>
                    </a:lnTo>
                    <a:lnTo>
                      <a:pt x="144" y="518"/>
                    </a:lnTo>
                    <a:lnTo>
                      <a:pt x="135" y="489"/>
                    </a:lnTo>
                    <a:lnTo>
                      <a:pt x="125" y="489"/>
                    </a:lnTo>
                    <a:lnTo>
                      <a:pt x="346" y="460"/>
                    </a:lnTo>
                    <a:lnTo>
                      <a:pt x="385" y="470"/>
                    </a:lnTo>
                    <a:lnTo>
                      <a:pt x="413" y="442"/>
                    </a:lnTo>
                    <a:lnTo>
                      <a:pt x="394" y="317"/>
                    </a:lnTo>
                    <a:lnTo>
                      <a:pt x="346" y="230"/>
                    </a:lnTo>
                    <a:lnTo>
                      <a:pt x="77" y="0"/>
                    </a:lnTo>
                    <a:lnTo>
                      <a:pt x="423" y="106"/>
                    </a:lnTo>
                    <a:lnTo>
                      <a:pt x="701" y="230"/>
                    </a:lnTo>
                    <a:close/>
                  </a:path>
                </a:pathLst>
              </a:custGeom>
              <a:solidFill>
                <a:srgbClr val="333300"/>
              </a:solidFill>
              <a:ln w="9525">
                <a:noFill/>
                <a:round/>
                <a:headEnd/>
                <a:tailEnd/>
              </a:ln>
            </p:spPr>
            <p:txBody>
              <a:bodyPr>
                <a:prstTxWarp prst="textNoShape">
                  <a:avLst/>
                </a:prstTxWarp>
              </a:bodyPr>
              <a:lstStyle/>
              <a:p>
                <a:endParaRPr lang="en-US"/>
              </a:p>
            </p:txBody>
          </p:sp>
          <p:sp>
            <p:nvSpPr>
              <p:cNvPr id="66219" name="Freeform 25"/>
              <p:cNvSpPr>
                <a:spLocks/>
              </p:cNvSpPr>
              <p:nvPr/>
            </p:nvSpPr>
            <p:spPr bwMode="auto">
              <a:xfrm>
                <a:off x="4195" y="1827"/>
                <a:ext cx="92" cy="198"/>
              </a:xfrm>
              <a:custGeom>
                <a:avLst/>
                <a:gdLst>
                  <a:gd name="T0" fmla="*/ 365 w 460"/>
                  <a:gd name="T1" fmla="*/ 38 h 987"/>
                  <a:gd name="T2" fmla="*/ 297 w 460"/>
                  <a:gd name="T3" fmla="*/ 125 h 987"/>
                  <a:gd name="T4" fmla="*/ 221 w 460"/>
                  <a:gd name="T5" fmla="*/ 335 h 987"/>
                  <a:gd name="T6" fmla="*/ 221 w 460"/>
                  <a:gd name="T7" fmla="*/ 364 h 987"/>
                  <a:gd name="T8" fmla="*/ 288 w 460"/>
                  <a:gd name="T9" fmla="*/ 393 h 987"/>
                  <a:gd name="T10" fmla="*/ 288 w 460"/>
                  <a:gd name="T11" fmla="*/ 537 h 987"/>
                  <a:gd name="T12" fmla="*/ 259 w 460"/>
                  <a:gd name="T13" fmla="*/ 690 h 987"/>
                  <a:gd name="T14" fmla="*/ 279 w 460"/>
                  <a:gd name="T15" fmla="*/ 719 h 987"/>
                  <a:gd name="T16" fmla="*/ 326 w 460"/>
                  <a:gd name="T17" fmla="*/ 738 h 987"/>
                  <a:gd name="T18" fmla="*/ 365 w 460"/>
                  <a:gd name="T19" fmla="*/ 738 h 987"/>
                  <a:gd name="T20" fmla="*/ 393 w 460"/>
                  <a:gd name="T21" fmla="*/ 806 h 987"/>
                  <a:gd name="T22" fmla="*/ 374 w 460"/>
                  <a:gd name="T23" fmla="*/ 863 h 987"/>
                  <a:gd name="T24" fmla="*/ 412 w 460"/>
                  <a:gd name="T25" fmla="*/ 929 h 987"/>
                  <a:gd name="T26" fmla="*/ 460 w 460"/>
                  <a:gd name="T27" fmla="*/ 987 h 987"/>
                  <a:gd name="T28" fmla="*/ 441 w 460"/>
                  <a:gd name="T29" fmla="*/ 978 h 987"/>
                  <a:gd name="T30" fmla="*/ 316 w 460"/>
                  <a:gd name="T31" fmla="*/ 978 h 987"/>
                  <a:gd name="T32" fmla="*/ 279 w 460"/>
                  <a:gd name="T33" fmla="*/ 949 h 987"/>
                  <a:gd name="T34" fmla="*/ 259 w 460"/>
                  <a:gd name="T35" fmla="*/ 911 h 987"/>
                  <a:gd name="T36" fmla="*/ 249 w 460"/>
                  <a:gd name="T37" fmla="*/ 757 h 987"/>
                  <a:gd name="T38" fmla="*/ 249 w 460"/>
                  <a:gd name="T39" fmla="*/ 748 h 987"/>
                  <a:gd name="T40" fmla="*/ 230 w 460"/>
                  <a:gd name="T41" fmla="*/ 719 h 987"/>
                  <a:gd name="T42" fmla="*/ 163 w 460"/>
                  <a:gd name="T43" fmla="*/ 729 h 987"/>
                  <a:gd name="T44" fmla="*/ 124 w 460"/>
                  <a:gd name="T45" fmla="*/ 748 h 987"/>
                  <a:gd name="T46" fmla="*/ 124 w 460"/>
                  <a:gd name="T47" fmla="*/ 662 h 987"/>
                  <a:gd name="T48" fmla="*/ 163 w 460"/>
                  <a:gd name="T49" fmla="*/ 546 h 987"/>
                  <a:gd name="T50" fmla="*/ 191 w 460"/>
                  <a:gd name="T51" fmla="*/ 499 h 987"/>
                  <a:gd name="T52" fmla="*/ 191 w 460"/>
                  <a:gd name="T53" fmla="*/ 488 h 987"/>
                  <a:gd name="T54" fmla="*/ 182 w 460"/>
                  <a:gd name="T55" fmla="*/ 479 h 987"/>
                  <a:gd name="T56" fmla="*/ 115 w 460"/>
                  <a:gd name="T57" fmla="*/ 488 h 987"/>
                  <a:gd name="T58" fmla="*/ 0 w 460"/>
                  <a:gd name="T59" fmla="*/ 566 h 987"/>
                  <a:gd name="T60" fmla="*/ 28 w 460"/>
                  <a:gd name="T61" fmla="*/ 451 h 987"/>
                  <a:gd name="T62" fmla="*/ 135 w 460"/>
                  <a:gd name="T63" fmla="*/ 249 h 987"/>
                  <a:gd name="T64" fmla="*/ 259 w 460"/>
                  <a:gd name="T65" fmla="*/ 86 h 987"/>
                  <a:gd name="T66" fmla="*/ 345 w 460"/>
                  <a:gd name="T67" fmla="*/ 0 h 987"/>
                  <a:gd name="T68" fmla="*/ 365 w 460"/>
                  <a:gd name="T69" fmla="*/ 0 h 987"/>
                  <a:gd name="T70" fmla="*/ 365 w 460"/>
                  <a:gd name="T71" fmla="*/ 38 h 98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60"/>
                  <a:gd name="T109" fmla="*/ 0 h 987"/>
                  <a:gd name="T110" fmla="*/ 460 w 460"/>
                  <a:gd name="T111" fmla="*/ 987 h 98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60" h="987">
                    <a:moveTo>
                      <a:pt x="365" y="38"/>
                    </a:moveTo>
                    <a:lnTo>
                      <a:pt x="297" y="125"/>
                    </a:lnTo>
                    <a:lnTo>
                      <a:pt x="221" y="335"/>
                    </a:lnTo>
                    <a:lnTo>
                      <a:pt x="221" y="364"/>
                    </a:lnTo>
                    <a:lnTo>
                      <a:pt x="288" y="393"/>
                    </a:lnTo>
                    <a:lnTo>
                      <a:pt x="288" y="537"/>
                    </a:lnTo>
                    <a:lnTo>
                      <a:pt x="259" y="690"/>
                    </a:lnTo>
                    <a:lnTo>
                      <a:pt x="279" y="719"/>
                    </a:lnTo>
                    <a:lnTo>
                      <a:pt x="326" y="738"/>
                    </a:lnTo>
                    <a:lnTo>
                      <a:pt x="365" y="738"/>
                    </a:lnTo>
                    <a:lnTo>
                      <a:pt x="393" y="806"/>
                    </a:lnTo>
                    <a:lnTo>
                      <a:pt x="374" y="863"/>
                    </a:lnTo>
                    <a:lnTo>
                      <a:pt x="412" y="929"/>
                    </a:lnTo>
                    <a:lnTo>
                      <a:pt x="460" y="987"/>
                    </a:lnTo>
                    <a:lnTo>
                      <a:pt x="441" y="978"/>
                    </a:lnTo>
                    <a:lnTo>
                      <a:pt x="316" y="978"/>
                    </a:lnTo>
                    <a:lnTo>
                      <a:pt x="279" y="949"/>
                    </a:lnTo>
                    <a:lnTo>
                      <a:pt x="259" y="911"/>
                    </a:lnTo>
                    <a:lnTo>
                      <a:pt x="249" y="757"/>
                    </a:lnTo>
                    <a:lnTo>
                      <a:pt x="249" y="748"/>
                    </a:lnTo>
                    <a:lnTo>
                      <a:pt x="230" y="719"/>
                    </a:lnTo>
                    <a:lnTo>
                      <a:pt x="163" y="729"/>
                    </a:lnTo>
                    <a:lnTo>
                      <a:pt x="124" y="748"/>
                    </a:lnTo>
                    <a:lnTo>
                      <a:pt x="124" y="662"/>
                    </a:lnTo>
                    <a:lnTo>
                      <a:pt x="163" y="546"/>
                    </a:lnTo>
                    <a:lnTo>
                      <a:pt x="191" y="499"/>
                    </a:lnTo>
                    <a:lnTo>
                      <a:pt x="191" y="488"/>
                    </a:lnTo>
                    <a:lnTo>
                      <a:pt x="182" y="479"/>
                    </a:lnTo>
                    <a:lnTo>
                      <a:pt x="115" y="488"/>
                    </a:lnTo>
                    <a:lnTo>
                      <a:pt x="0" y="566"/>
                    </a:lnTo>
                    <a:lnTo>
                      <a:pt x="28" y="451"/>
                    </a:lnTo>
                    <a:lnTo>
                      <a:pt x="135" y="249"/>
                    </a:lnTo>
                    <a:lnTo>
                      <a:pt x="259" y="86"/>
                    </a:lnTo>
                    <a:lnTo>
                      <a:pt x="345" y="0"/>
                    </a:lnTo>
                    <a:lnTo>
                      <a:pt x="365" y="0"/>
                    </a:lnTo>
                    <a:lnTo>
                      <a:pt x="365" y="38"/>
                    </a:lnTo>
                    <a:close/>
                  </a:path>
                </a:pathLst>
              </a:custGeom>
              <a:solidFill>
                <a:srgbClr val="333300"/>
              </a:solidFill>
              <a:ln w="9525">
                <a:noFill/>
                <a:round/>
                <a:headEnd/>
                <a:tailEnd/>
              </a:ln>
            </p:spPr>
            <p:txBody>
              <a:bodyPr>
                <a:prstTxWarp prst="textNoShape">
                  <a:avLst/>
                </a:prstTxWarp>
              </a:bodyPr>
              <a:lstStyle/>
              <a:p>
                <a:endParaRPr lang="en-US"/>
              </a:p>
            </p:txBody>
          </p:sp>
          <p:sp>
            <p:nvSpPr>
              <p:cNvPr id="66220" name="Freeform 26"/>
              <p:cNvSpPr>
                <a:spLocks/>
              </p:cNvSpPr>
              <p:nvPr/>
            </p:nvSpPr>
            <p:spPr bwMode="auto">
              <a:xfrm>
                <a:off x="4273" y="1837"/>
                <a:ext cx="127" cy="103"/>
              </a:xfrm>
              <a:custGeom>
                <a:avLst/>
                <a:gdLst>
                  <a:gd name="T0" fmla="*/ 211 w 634"/>
                  <a:gd name="T1" fmla="*/ 143 h 518"/>
                  <a:gd name="T2" fmla="*/ 240 w 634"/>
                  <a:gd name="T3" fmla="*/ 154 h 518"/>
                  <a:gd name="T4" fmla="*/ 260 w 634"/>
                  <a:gd name="T5" fmla="*/ 124 h 518"/>
                  <a:gd name="T6" fmla="*/ 260 w 634"/>
                  <a:gd name="T7" fmla="*/ 77 h 518"/>
                  <a:gd name="T8" fmla="*/ 278 w 634"/>
                  <a:gd name="T9" fmla="*/ 77 h 518"/>
                  <a:gd name="T10" fmla="*/ 422 w 634"/>
                  <a:gd name="T11" fmla="*/ 173 h 518"/>
                  <a:gd name="T12" fmla="*/ 634 w 634"/>
                  <a:gd name="T13" fmla="*/ 240 h 518"/>
                  <a:gd name="T14" fmla="*/ 566 w 634"/>
                  <a:gd name="T15" fmla="*/ 316 h 518"/>
                  <a:gd name="T16" fmla="*/ 518 w 634"/>
                  <a:gd name="T17" fmla="*/ 354 h 518"/>
                  <a:gd name="T18" fmla="*/ 355 w 634"/>
                  <a:gd name="T19" fmla="*/ 384 h 518"/>
                  <a:gd name="T20" fmla="*/ 336 w 634"/>
                  <a:gd name="T21" fmla="*/ 354 h 518"/>
                  <a:gd name="T22" fmla="*/ 327 w 634"/>
                  <a:gd name="T23" fmla="*/ 345 h 518"/>
                  <a:gd name="T24" fmla="*/ 297 w 634"/>
                  <a:gd name="T25" fmla="*/ 374 h 518"/>
                  <a:gd name="T26" fmla="*/ 125 w 634"/>
                  <a:gd name="T27" fmla="*/ 326 h 518"/>
                  <a:gd name="T28" fmla="*/ 105 w 634"/>
                  <a:gd name="T29" fmla="*/ 278 h 518"/>
                  <a:gd name="T30" fmla="*/ 116 w 634"/>
                  <a:gd name="T31" fmla="*/ 134 h 518"/>
                  <a:gd name="T32" fmla="*/ 125 w 634"/>
                  <a:gd name="T33" fmla="*/ 96 h 518"/>
                  <a:gd name="T34" fmla="*/ 125 w 634"/>
                  <a:gd name="T35" fmla="*/ 77 h 518"/>
                  <a:gd name="T36" fmla="*/ 105 w 634"/>
                  <a:gd name="T37" fmla="*/ 57 h 518"/>
                  <a:gd name="T38" fmla="*/ 77 w 634"/>
                  <a:gd name="T39" fmla="*/ 86 h 518"/>
                  <a:gd name="T40" fmla="*/ 77 w 634"/>
                  <a:gd name="T41" fmla="*/ 345 h 518"/>
                  <a:gd name="T42" fmla="*/ 86 w 634"/>
                  <a:gd name="T43" fmla="*/ 374 h 518"/>
                  <a:gd name="T44" fmla="*/ 105 w 634"/>
                  <a:gd name="T45" fmla="*/ 393 h 518"/>
                  <a:gd name="T46" fmla="*/ 183 w 634"/>
                  <a:gd name="T47" fmla="*/ 393 h 518"/>
                  <a:gd name="T48" fmla="*/ 260 w 634"/>
                  <a:gd name="T49" fmla="*/ 421 h 518"/>
                  <a:gd name="T50" fmla="*/ 269 w 634"/>
                  <a:gd name="T51" fmla="*/ 518 h 518"/>
                  <a:gd name="T52" fmla="*/ 240 w 634"/>
                  <a:gd name="T53" fmla="*/ 509 h 518"/>
                  <a:gd name="T54" fmla="*/ 183 w 634"/>
                  <a:gd name="T55" fmla="*/ 509 h 518"/>
                  <a:gd name="T56" fmla="*/ 67 w 634"/>
                  <a:gd name="T57" fmla="*/ 460 h 518"/>
                  <a:gd name="T58" fmla="*/ 58 w 634"/>
                  <a:gd name="T59" fmla="*/ 460 h 518"/>
                  <a:gd name="T60" fmla="*/ 39 w 634"/>
                  <a:gd name="T61" fmla="*/ 431 h 518"/>
                  <a:gd name="T62" fmla="*/ 0 w 634"/>
                  <a:gd name="T63" fmla="*/ 173 h 518"/>
                  <a:gd name="T64" fmla="*/ 10 w 634"/>
                  <a:gd name="T65" fmla="*/ 0 h 518"/>
                  <a:gd name="T66" fmla="*/ 86 w 634"/>
                  <a:gd name="T67" fmla="*/ 38 h 518"/>
                  <a:gd name="T68" fmla="*/ 211 w 634"/>
                  <a:gd name="T69" fmla="*/ 143 h 518"/>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634"/>
                  <a:gd name="T106" fmla="*/ 0 h 518"/>
                  <a:gd name="T107" fmla="*/ 634 w 634"/>
                  <a:gd name="T108" fmla="*/ 518 h 518"/>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634" h="518">
                    <a:moveTo>
                      <a:pt x="211" y="143"/>
                    </a:moveTo>
                    <a:lnTo>
                      <a:pt x="240" y="154"/>
                    </a:lnTo>
                    <a:lnTo>
                      <a:pt x="260" y="124"/>
                    </a:lnTo>
                    <a:lnTo>
                      <a:pt x="260" y="77"/>
                    </a:lnTo>
                    <a:lnTo>
                      <a:pt x="278" y="77"/>
                    </a:lnTo>
                    <a:lnTo>
                      <a:pt x="422" y="173"/>
                    </a:lnTo>
                    <a:lnTo>
                      <a:pt x="634" y="240"/>
                    </a:lnTo>
                    <a:lnTo>
                      <a:pt x="566" y="316"/>
                    </a:lnTo>
                    <a:lnTo>
                      <a:pt x="518" y="354"/>
                    </a:lnTo>
                    <a:lnTo>
                      <a:pt x="355" y="384"/>
                    </a:lnTo>
                    <a:lnTo>
                      <a:pt x="336" y="354"/>
                    </a:lnTo>
                    <a:lnTo>
                      <a:pt x="327" y="345"/>
                    </a:lnTo>
                    <a:lnTo>
                      <a:pt x="297" y="374"/>
                    </a:lnTo>
                    <a:lnTo>
                      <a:pt x="125" y="326"/>
                    </a:lnTo>
                    <a:lnTo>
                      <a:pt x="105" y="278"/>
                    </a:lnTo>
                    <a:lnTo>
                      <a:pt x="116" y="134"/>
                    </a:lnTo>
                    <a:lnTo>
                      <a:pt x="125" y="96"/>
                    </a:lnTo>
                    <a:lnTo>
                      <a:pt x="125" y="77"/>
                    </a:lnTo>
                    <a:lnTo>
                      <a:pt x="105" y="57"/>
                    </a:lnTo>
                    <a:lnTo>
                      <a:pt x="77" y="86"/>
                    </a:lnTo>
                    <a:lnTo>
                      <a:pt x="77" y="345"/>
                    </a:lnTo>
                    <a:lnTo>
                      <a:pt x="86" y="374"/>
                    </a:lnTo>
                    <a:lnTo>
                      <a:pt x="105" y="393"/>
                    </a:lnTo>
                    <a:lnTo>
                      <a:pt x="183" y="393"/>
                    </a:lnTo>
                    <a:lnTo>
                      <a:pt x="260" y="421"/>
                    </a:lnTo>
                    <a:lnTo>
                      <a:pt x="269" y="518"/>
                    </a:lnTo>
                    <a:lnTo>
                      <a:pt x="240" y="509"/>
                    </a:lnTo>
                    <a:lnTo>
                      <a:pt x="183" y="509"/>
                    </a:lnTo>
                    <a:lnTo>
                      <a:pt x="67" y="460"/>
                    </a:lnTo>
                    <a:lnTo>
                      <a:pt x="58" y="460"/>
                    </a:lnTo>
                    <a:lnTo>
                      <a:pt x="39" y="431"/>
                    </a:lnTo>
                    <a:lnTo>
                      <a:pt x="0" y="173"/>
                    </a:lnTo>
                    <a:lnTo>
                      <a:pt x="10" y="0"/>
                    </a:lnTo>
                    <a:lnTo>
                      <a:pt x="86" y="38"/>
                    </a:lnTo>
                    <a:lnTo>
                      <a:pt x="211" y="143"/>
                    </a:lnTo>
                    <a:close/>
                  </a:path>
                </a:pathLst>
              </a:custGeom>
              <a:solidFill>
                <a:srgbClr val="FFCC99"/>
              </a:solidFill>
              <a:ln w="9525">
                <a:noFill/>
                <a:round/>
                <a:headEnd/>
                <a:tailEnd/>
              </a:ln>
            </p:spPr>
            <p:txBody>
              <a:bodyPr>
                <a:prstTxWarp prst="textNoShape">
                  <a:avLst/>
                </a:prstTxWarp>
              </a:bodyPr>
              <a:lstStyle/>
              <a:p>
                <a:endParaRPr lang="en-US"/>
              </a:p>
            </p:txBody>
          </p:sp>
          <p:sp>
            <p:nvSpPr>
              <p:cNvPr id="66221" name="Freeform 27"/>
              <p:cNvSpPr>
                <a:spLocks/>
              </p:cNvSpPr>
              <p:nvPr/>
            </p:nvSpPr>
            <p:spPr bwMode="auto">
              <a:xfrm>
                <a:off x="4250" y="1856"/>
                <a:ext cx="31" cy="111"/>
              </a:xfrm>
              <a:custGeom>
                <a:avLst/>
                <a:gdLst>
                  <a:gd name="T0" fmla="*/ 105 w 153"/>
                  <a:gd name="T1" fmla="*/ 374 h 555"/>
                  <a:gd name="T2" fmla="*/ 153 w 153"/>
                  <a:gd name="T3" fmla="*/ 422 h 555"/>
                  <a:gd name="T4" fmla="*/ 133 w 153"/>
                  <a:gd name="T5" fmla="*/ 555 h 555"/>
                  <a:gd name="T6" fmla="*/ 95 w 153"/>
                  <a:gd name="T7" fmla="*/ 537 h 555"/>
                  <a:gd name="T8" fmla="*/ 37 w 153"/>
                  <a:gd name="T9" fmla="*/ 537 h 555"/>
                  <a:gd name="T10" fmla="*/ 28 w 153"/>
                  <a:gd name="T11" fmla="*/ 518 h 555"/>
                  <a:gd name="T12" fmla="*/ 66 w 153"/>
                  <a:gd name="T13" fmla="*/ 307 h 555"/>
                  <a:gd name="T14" fmla="*/ 66 w 153"/>
                  <a:gd name="T15" fmla="*/ 239 h 555"/>
                  <a:gd name="T16" fmla="*/ 0 w 153"/>
                  <a:gd name="T17" fmla="*/ 172 h 555"/>
                  <a:gd name="T18" fmla="*/ 66 w 153"/>
                  <a:gd name="T19" fmla="*/ 19 h 555"/>
                  <a:gd name="T20" fmla="*/ 66 w 153"/>
                  <a:gd name="T21" fmla="*/ 0 h 555"/>
                  <a:gd name="T22" fmla="*/ 75 w 153"/>
                  <a:gd name="T23" fmla="*/ 249 h 555"/>
                  <a:gd name="T24" fmla="*/ 105 w 153"/>
                  <a:gd name="T25" fmla="*/ 374 h 55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53"/>
                  <a:gd name="T40" fmla="*/ 0 h 555"/>
                  <a:gd name="T41" fmla="*/ 153 w 153"/>
                  <a:gd name="T42" fmla="*/ 555 h 55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53" h="555">
                    <a:moveTo>
                      <a:pt x="105" y="374"/>
                    </a:moveTo>
                    <a:lnTo>
                      <a:pt x="153" y="422"/>
                    </a:lnTo>
                    <a:lnTo>
                      <a:pt x="133" y="555"/>
                    </a:lnTo>
                    <a:lnTo>
                      <a:pt x="95" y="537"/>
                    </a:lnTo>
                    <a:lnTo>
                      <a:pt x="37" y="537"/>
                    </a:lnTo>
                    <a:lnTo>
                      <a:pt x="28" y="518"/>
                    </a:lnTo>
                    <a:lnTo>
                      <a:pt x="66" y="307"/>
                    </a:lnTo>
                    <a:lnTo>
                      <a:pt x="66" y="239"/>
                    </a:lnTo>
                    <a:lnTo>
                      <a:pt x="0" y="172"/>
                    </a:lnTo>
                    <a:lnTo>
                      <a:pt x="66" y="19"/>
                    </a:lnTo>
                    <a:lnTo>
                      <a:pt x="66" y="0"/>
                    </a:lnTo>
                    <a:lnTo>
                      <a:pt x="75" y="249"/>
                    </a:lnTo>
                    <a:lnTo>
                      <a:pt x="105" y="374"/>
                    </a:lnTo>
                    <a:close/>
                  </a:path>
                </a:pathLst>
              </a:custGeom>
              <a:solidFill>
                <a:srgbClr val="333300"/>
              </a:solidFill>
              <a:ln w="9525">
                <a:noFill/>
                <a:round/>
                <a:headEnd/>
                <a:tailEnd/>
              </a:ln>
            </p:spPr>
            <p:txBody>
              <a:bodyPr>
                <a:prstTxWarp prst="textNoShape">
                  <a:avLst/>
                </a:prstTxWarp>
              </a:bodyPr>
              <a:lstStyle/>
              <a:p>
                <a:endParaRPr lang="en-US"/>
              </a:p>
            </p:txBody>
          </p:sp>
          <p:sp>
            <p:nvSpPr>
              <p:cNvPr id="66222" name="Freeform 28"/>
              <p:cNvSpPr>
                <a:spLocks/>
              </p:cNvSpPr>
              <p:nvPr/>
            </p:nvSpPr>
            <p:spPr bwMode="auto">
              <a:xfrm>
                <a:off x="4358" y="1877"/>
                <a:ext cx="74" cy="67"/>
              </a:xfrm>
              <a:custGeom>
                <a:avLst/>
                <a:gdLst>
                  <a:gd name="T0" fmla="*/ 202 w 374"/>
                  <a:gd name="T1" fmla="*/ 259 h 336"/>
                  <a:gd name="T2" fmla="*/ 87 w 374"/>
                  <a:gd name="T3" fmla="*/ 336 h 336"/>
                  <a:gd name="T4" fmla="*/ 0 w 374"/>
                  <a:gd name="T5" fmla="*/ 308 h 336"/>
                  <a:gd name="T6" fmla="*/ 0 w 374"/>
                  <a:gd name="T7" fmla="*/ 250 h 336"/>
                  <a:gd name="T8" fmla="*/ 29 w 374"/>
                  <a:gd name="T9" fmla="*/ 211 h 336"/>
                  <a:gd name="T10" fmla="*/ 144 w 374"/>
                  <a:gd name="T11" fmla="*/ 173 h 336"/>
                  <a:gd name="T12" fmla="*/ 230 w 374"/>
                  <a:gd name="T13" fmla="*/ 86 h 336"/>
                  <a:gd name="T14" fmla="*/ 249 w 374"/>
                  <a:gd name="T15" fmla="*/ 86 h 336"/>
                  <a:gd name="T16" fmla="*/ 259 w 374"/>
                  <a:gd name="T17" fmla="*/ 86 h 336"/>
                  <a:gd name="T18" fmla="*/ 288 w 374"/>
                  <a:gd name="T19" fmla="*/ 58 h 336"/>
                  <a:gd name="T20" fmla="*/ 279 w 374"/>
                  <a:gd name="T21" fmla="*/ 0 h 336"/>
                  <a:gd name="T22" fmla="*/ 374 w 374"/>
                  <a:gd name="T23" fmla="*/ 173 h 336"/>
                  <a:gd name="T24" fmla="*/ 202 w 374"/>
                  <a:gd name="T25" fmla="*/ 259 h 3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74"/>
                  <a:gd name="T40" fmla="*/ 0 h 336"/>
                  <a:gd name="T41" fmla="*/ 374 w 374"/>
                  <a:gd name="T42" fmla="*/ 336 h 3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74" h="336">
                    <a:moveTo>
                      <a:pt x="202" y="259"/>
                    </a:moveTo>
                    <a:lnTo>
                      <a:pt x="87" y="336"/>
                    </a:lnTo>
                    <a:lnTo>
                      <a:pt x="0" y="308"/>
                    </a:lnTo>
                    <a:lnTo>
                      <a:pt x="0" y="250"/>
                    </a:lnTo>
                    <a:lnTo>
                      <a:pt x="29" y="211"/>
                    </a:lnTo>
                    <a:lnTo>
                      <a:pt x="144" y="173"/>
                    </a:lnTo>
                    <a:lnTo>
                      <a:pt x="230" y="86"/>
                    </a:lnTo>
                    <a:lnTo>
                      <a:pt x="249" y="86"/>
                    </a:lnTo>
                    <a:lnTo>
                      <a:pt x="259" y="86"/>
                    </a:lnTo>
                    <a:lnTo>
                      <a:pt x="288" y="58"/>
                    </a:lnTo>
                    <a:lnTo>
                      <a:pt x="279" y="0"/>
                    </a:lnTo>
                    <a:lnTo>
                      <a:pt x="374" y="173"/>
                    </a:lnTo>
                    <a:lnTo>
                      <a:pt x="202" y="259"/>
                    </a:lnTo>
                    <a:close/>
                  </a:path>
                </a:pathLst>
              </a:custGeom>
              <a:solidFill>
                <a:srgbClr val="FFCC99"/>
              </a:solidFill>
              <a:ln w="9525">
                <a:noFill/>
                <a:round/>
                <a:headEnd/>
                <a:tailEnd/>
              </a:ln>
            </p:spPr>
            <p:txBody>
              <a:bodyPr>
                <a:prstTxWarp prst="textNoShape">
                  <a:avLst/>
                </a:prstTxWarp>
              </a:bodyPr>
              <a:lstStyle/>
              <a:p>
                <a:endParaRPr lang="en-US"/>
              </a:p>
            </p:txBody>
          </p:sp>
          <p:sp>
            <p:nvSpPr>
              <p:cNvPr id="66223" name="Freeform 29"/>
              <p:cNvSpPr>
                <a:spLocks/>
              </p:cNvSpPr>
              <p:nvPr/>
            </p:nvSpPr>
            <p:spPr bwMode="auto">
              <a:xfrm>
                <a:off x="4582" y="1881"/>
                <a:ext cx="111" cy="121"/>
              </a:xfrm>
              <a:custGeom>
                <a:avLst/>
                <a:gdLst>
                  <a:gd name="T0" fmla="*/ 451 w 557"/>
                  <a:gd name="T1" fmla="*/ 144 h 604"/>
                  <a:gd name="T2" fmla="*/ 529 w 557"/>
                  <a:gd name="T3" fmla="*/ 191 h 604"/>
                  <a:gd name="T4" fmla="*/ 557 w 557"/>
                  <a:gd name="T5" fmla="*/ 219 h 604"/>
                  <a:gd name="T6" fmla="*/ 529 w 557"/>
                  <a:gd name="T7" fmla="*/ 239 h 604"/>
                  <a:gd name="T8" fmla="*/ 451 w 557"/>
                  <a:gd name="T9" fmla="*/ 249 h 604"/>
                  <a:gd name="T10" fmla="*/ 413 w 557"/>
                  <a:gd name="T11" fmla="*/ 277 h 604"/>
                  <a:gd name="T12" fmla="*/ 423 w 557"/>
                  <a:gd name="T13" fmla="*/ 335 h 604"/>
                  <a:gd name="T14" fmla="*/ 518 w 557"/>
                  <a:gd name="T15" fmla="*/ 469 h 604"/>
                  <a:gd name="T16" fmla="*/ 538 w 557"/>
                  <a:gd name="T17" fmla="*/ 507 h 604"/>
                  <a:gd name="T18" fmla="*/ 538 w 557"/>
                  <a:gd name="T19" fmla="*/ 518 h 604"/>
                  <a:gd name="T20" fmla="*/ 432 w 557"/>
                  <a:gd name="T21" fmla="*/ 565 h 604"/>
                  <a:gd name="T22" fmla="*/ 318 w 557"/>
                  <a:gd name="T23" fmla="*/ 604 h 604"/>
                  <a:gd name="T24" fmla="*/ 125 w 557"/>
                  <a:gd name="T25" fmla="*/ 594 h 604"/>
                  <a:gd name="T26" fmla="*/ 97 w 557"/>
                  <a:gd name="T27" fmla="*/ 555 h 604"/>
                  <a:gd name="T28" fmla="*/ 77 w 557"/>
                  <a:gd name="T29" fmla="*/ 479 h 604"/>
                  <a:gd name="T30" fmla="*/ 0 w 557"/>
                  <a:gd name="T31" fmla="*/ 363 h 604"/>
                  <a:gd name="T32" fmla="*/ 202 w 557"/>
                  <a:gd name="T33" fmla="*/ 374 h 604"/>
                  <a:gd name="T34" fmla="*/ 327 w 557"/>
                  <a:gd name="T35" fmla="*/ 393 h 604"/>
                  <a:gd name="T36" fmla="*/ 346 w 557"/>
                  <a:gd name="T37" fmla="*/ 393 h 604"/>
                  <a:gd name="T38" fmla="*/ 365 w 557"/>
                  <a:gd name="T39" fmla="*/ 363 h 604"/>
                  <a:gd name="T40" fmla="*/ 365 w 557"/>
                  <a:gd name="T41" fmla="*/ 277 h 604"/>
                  <a:gd name="T42" fmla="*/ 125 w 557"/>
                  <a:gd name="T43" fmla="*/ 57 h 604"/>
                  <a:gd name="T44" fmla="*/ 107 w 557"/>
                  <a:gd name="T45" fmla="*/ 47 h 604"/>
                  <a:gd name="T46" fmla="*/ 144 w 557"/>
                  <a:gd name="T47" fmla="*/ 9 h 604"/>
                  <a:gd name="T48" fmla="*/ 231 w 557"/>
                  <a:gd name="T49" fmla="*/ 0 h 604"/>
                  <a:gd name="T50" fmla="*/ 269 w 557"/>
                  <a:gd name="T51" fmla="*/ 9 h 604"/>
                  <a:gd name="T52" fmla="*/ 451 w 557"/>
                  <a:gd name="T53" fmla="*/ 144 h 604"/>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557"/>
                  <a:gd name="T82" fmla="*/ 0 h 604"/>
                  <a:gd name="T83" fmla="*/ 557 w 557"/>
                  <a:gd name="T84" fmla="*/ 604 h 604"/>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557" h="604">
                    <a:moveTo>
                      <a:pt x="451" y="144"/>
                    </a:moveTo>
                    <a:lnTo>
                      <a:pt x="529" y="191"/>
                    </a:lnTo>
                    <a:lnTo>
                      <a:pt x="557" y="219"/>
                    </a:lnTo>
                    <a:lnTo>
                      <a:pt x="529" y="239"/>
                    </a:lnTo>
                    <a:lnTo>
                      <a:pt x="451" y="249"/>
                    </a:lnTo>
                    <a:lnTo>
                      <a:pt x="413" y="277"/>
                    </a:lnTo>
                    <a:lnTo>
                      <a:pt x="423" y="335"/>
                    </a:lnTo>
                    <a:lnTo>
                      <a:pt x="518" y="469"/>
                    </a:lnTo>
                    <a:lnTo>
                      <a:pt x="538" y="507"/>
                    </a:lnTo>
                    <a:lnTo>
                      <a:pt x="538" y="518"/>
                    </a:lnTo>
                    <a:lnTo>
                      <a:pt x="432" y="565"/>
                    </a:lnTo>
                    <a:lnTo>
                      <a:pt x="318" y="604"/>
                    </a:lnTo>
                    <a:lnTo>
                      <a:pt x="125" y="594"/>
                    </a:lnTo>
                    <a:lnTo>
                      <a:pt x="97" y="555"/>
                    </a:lnTo>
                    <a:lnTo>
                      <a:pt x="77" y="479"/>
                    </a:lnTo>
                    <a:lnTo>
                      <a:pt x="0" y="363"/>
                    </a:lnTo>
                    <a:lnTo>
                      <a:pt x="202" y="374"/>
                    </a:lnTo>
                    <a:lnTo>
                      <a:pt x="327" y="393"/>
                    </a:lnTo>
                    <a:lnTo>
                      <a:pt x="346" y="393"/>
                    </a:lnTo>
                    <a:lnTo>
                      <a:pt x="365" y="363"/>
                    </a:lnTo>
                    <a:lnTo>
                      <a:pt x="365" y="277"/>
                    </a:lnTo>
                    <a:lnTo>
                      <a:pt x="125" y="57"/>
                    </a:lnTo>
                    <a:lnTo>
                      <a:pt x="107" y="47"/>
                    </a:lnTo>
                    <a:lnTo>
                      <a:pt x="144" y="9"/>
                    </a:lnTo>
                    <a:lnTo>
                      <a:pt x="231" y="0"/>
                    </a:lnTo>
                    <a:lnTo>
                      <a:pt x="269" y="9"/>
                    </a:lnTo>
                    <a:lnTo>
                      <a:pt x="451" y="144"/>
                    </a:lnTo>
                    <a:close/>
                  </a:path>
                </a:pathLst>
              </a:custGeom>
              <a:solidFill>
                <a:srgbClr val="333300"/>
              </a:solidFill>
              <a:ln w="9525">
                <a:noFill/>
                <a:round/>
                <a:headEnd/>
                <a:tailEnd/>
              </a:ln>
            </p:spPr>
            <p:txBody>
              <a:bodyPr>
                <a:prstTxWarp prst="textNoShape">
                  <a:avLst/>
                </a:prstTxWarp>
              </a:bodyPr>
              <a:lstStyle/>
              <a:p>
                <a:endParaRPr lang="en-US"/>
              </a:p>
            </p:txBody>
          </p:sp>
          <p:sp>
            <p:nvSpPr>
              <p:cNvPr id="66224" name="Freeform 30"/>
              <p:cNvSpPr>
                <a:spLocks/>
              </p:cNvSpPr>
              <p:nvPr/>
            </p:nvSpPr>
            <p:spPr bwMode="auto">
              <a:xfrm>
                <a:off x="4315" y="1883"/>
                <a:ext cx="56" cy="11"/>
              </a:xfrm>
              <a:custGeom>
                <a:avLst/>
                <a:gdLst>
                  <a:gd name="T0" fmla="*/ 279 w 279"/>
                  <a:gd name="T1" fmla="*/ 10 h 57"/>
                  <a:gd name="T2" fmla="*/ 249 w 279"/>
                  <a:gd name="T3" fmla="*/ 29 h 57"/>
                  <a:gd name="T4" fmla="*/ 67 w 279"/>
                  <a:gd name="T5" fmla="*/ 57 h 57"/>
                  <a:gd name="T6" fmla="*/ 10 w 279"/>
                  <a:gd name="T7" fmla="*/ 48 h 57"/>
                  <a:gd name="T8" fmla="*/ 0 w 279"/>
                  <a:gd name="T9" fmla="*/ 48 h 57"/>
                  <a:gd name="T10" fmla="*/ 0 w 279"/>
                  <a:gd name="T11" fmla="*/ 38 h 57"/>
                  <a:gd name="T12" fmla="*/ 19 w 279"/>
                  <a:gd name="T13" fmla="*/ 29 h 57"/>
                  <a:gd name="T14" fmla="*/ 105 w 279"/>
                  <a:gd name="T15" fmla="*/ 29 h 57"/>
                  <a:gd name="T16" fmla="*/ 269 w 279"/>
                  <a:gd name="T17" fmla="*/ 0 h 57"/>
                  <a:gd name="T18" fmla="*/ 279 w 279"/>
                  <a:gd name="T19" fmla="*/ 10 h 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9"/>
                  <a:gd name="T31" fmla="*/ 0 h 57"/>
                  <a:gd name="T32" fmla="*/ 279 w 279"/>
                  <a:gd name="T33" fmla="*/ 57 h 5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9" h="57">
                    <a:moveTo>
                      <a:pt x="279" y="10"/>
                    </a:moveTo>
                    <a:lnTo>
                      <a:pt x="249" y="29"/>
                    </a:lnTo>
                    <a:lnTo>
                      <a:pt x="67" y="57"/>
                    </a:lnTo>
                    <a:lnTo>
                      <a:pt x="10" y="48"/>
                    </a:lnTo>
                    <a:lnTo>
                      <a:pt x="0" y="48"/>
                    </a:lnTo>
                    <a:lnTo>
                      <a:pt x="0" y="38"/>
                    </a:lnTo>
                    <a:lnTo>
                      <a:pt x="19" y="29"/>
                    </a:lnTo>
                    <a:lnTo>
                      <a:pt x="105" y="29"/>
                    </a:lnTo>
                    <a:lnTo>
                      <a:pt x="269" y="0"/>
                    </a:lnTo>
                    <a:lnTo>
                      <a:pt x="279" y="10"/>
                    </a:lnTo>
                    <a:close/>
                  </a:path>
                </a:pathLst>
              </a:custGeom>
              <a:solidFill>
                <a:srgbClr val="FFCC99"/>
              </a:solidFill>
              <a:ln w="9525">
                <a:noFill/>
                <a:round/>
                <a:headEnd/>
                <a:tailEnd/>
              </a:ln>
            </p:spPr>
            <p:txBody>
              <a:bodyPr>
                <a:prstTxWarp prst="textNoShape">
                  <a:avLst/>
                </a:prstTxWarp>
              </a:bodyPr>
              <a:lstStyle/>
              <a:p>
                <a:endParaRPr lang="en-US"/>
              </a:p>
            </p:txBody>
          </p:sp>
          <p:sp>
            <p:nvSpPr>
              <p:cNvPr id="66225" name="Freeform 31"/>
              <p:cNvSpPr>
                <a:spLocks/>
              </p:cNvSpPr>
              <p:nvPr/>
            </p:nvSpPr>
            <p:spPr bwMode="auto">
              <a:xfrm>
                <a:off x="4346" y="1921"/>
                <a:ext cx="10" cy="18"/>
              </a:xfrm>
              <a:custGeom>
                <a:avLst/>
                <a:gdLst>
                  <a:gd name="T0" fmla="*/ 9 w 48"/>
                  <a:gd name="T1" fmla="*/ 88 h 88"/>
                  <a:gd name="T2" fmla="*/ 0 w 48"/>
                  <a:gd name="T3" fmla="*/ 39 h 88"/>
                  <a:gd name="T4" fmla="*/ 0 w 48"/>
                  <a:gd name="T5" fmla="*/ 10 h 88"/>
                  <a:gd name="T6" fmla="*/ 48 w 48"/>
                  <a:gd name="T7" fmla="*/ 0 h 88"/>
                  <a:gd name="T8" fmla="*/ 19 w 48"/>
                  <a:gd name="T9" fmla="*/ 77 h 88"/>
                  <a:gd name="T10" fmla="*/ 9 w 48"/>
                  <a:gd name="T11" fmla="*/ 88 h 88"/>
                  <a:gd name="T12" fmla="*/ 0 60000 65536"/>
                  <a:gd name="T13" fmla="*/ 0 60000 65536"/>
                  <a:gd name="T14" fmla="*/ 0 60000 65536"/>
                  <a:gd name="T15" fmla="*/ 0 60000 65536"/>
                  <a:gd name="T16" fmla="*/ 0 60000 65536"/>
                  <a:gd name="T17" fmla="*/ 0 60000 65536"/>
                  <a:gd name="T18" fmla="*/ 0 w 48"/>
                  <a:gd name="T19" fmla="*/ 0 h 88"/>
                  <a:gd name="T20" fmla="*/ 48 w 48"/>
                  <a:gd name="T21" fmla="*/ 88 h 88"/>
                </a:gdLst>
                <a:ahLst/>
                <a:cxnLst>
                  <a:cxn ang="T12">
                    <a:pos x="T0" y="T1"/>
                  </a:cxn>
                  <a:cxn ang="T13">
                    <a:pos x="T2" y="T3"/>
                  </a:cxn>
                  <a:cxn ang="T14">
                    <a:pos x="T4" y="T5"/>
                  </a:cxn>
                  <a:cxn ang="T15">
                    <a:pos x="T6" y="T7"/>
                  </a:cxn>
                  <a:cxn ang="T16">
                    <a:pos x="T8" y="T9"/>
                  </a:cxn>
                  <a:cxn ang="T17">
                    <a:pos x="T10" y="T11"/>
                  </a:cxn>
                </a:cxnLst>
                <a:rect l="T18" t="T19" r="T20" b="T21"/>
                <a:pathLst>
                  <a:path w="48" h="88">
                    <a:moveTo>
                      <a:pt x="9" y="88"/>
                    </a:moveTo>
                    <a:lnTo>
                      <a:pt x="0" y="39"/>
                    </a:lnTo>
                    <a:lnTo>
                      <a:pt x="0" y="10"/>
                    </a:lnTo>
                    <a:lnTo>
                      <a:pt x="48" y="0"/>
                    </a:lnTo>
                    <a:lnTo>
                      <a:pt x="19" y="77"/>
                    </a:lnTo>
                    <a:lnTo>
                      <a:pt x="9" y="88"/>
                    </a:lnTo>
                    <a:close/>
                  </a:path>
                </a:pathLst>
              </a:custGeom>
              <a:solidFill>
                <a:srgbClr val="FFCC99"/>
              </a:solidFill>
              <a:ln w="9525">
                <a:noFill/>
                <a:round/>
                <a:headEnd/>
                <a:tailEnd/>
              </a:ln>
            </p:spPr>
            <p:txBody>
              <a:bodyPr>
                <a:prstTxWarp prst="textNoShape">
                  <a:avLst/>
                </a:prstTxWarp>
              </a:bodyPr>
              <a:lstStyle/>
              <a:p>
                <a:endParaRPr lang="en-US"/>
              </a:p>
            </p:txBody>
          </p:sp>
          <p:sp>
            <p:nvSpPr>
              <p:cNvPr id="66226" name="Freeform 32"/>
              <p:cNvSpPr>
                <a:spLocks/>
              </p:cNvSpPr>
              <p:nvPr/>
            </p:nvSpPr>
            <p:spPr bwMode="auto">
              <a:xfrm>
                <a:off x="4336" y="2052"/>
                <a:ext cx="83" cy="53"/>
              </a:xfrm>
              <a:custGeom>
                <a:avLst/>
                <a:gdLst>
                  <a:gd name="T0" fmla="*/ 97 w 413"/>
                  <a:gd name="T1" fmla="*/ 19 h 269"/>
                  <a:gd name="T2" fmla="*/ 106 w 413"/>
                  <a:gd name="T3" fmla="*/ 19 h 269"/>
                  <a:gd name="T4" fmla="*/ 116 w 413"/>
                  <a:gd name="T5" fmla="*/ 29 h 269"/>
                  <a:gd name="T6" fmla="*/ 155 w 413"/>
                  <a:gd name="T7" fmla="*/ 19 h 269"/>
                  <a:gd name="T8" fmla="*/ 193 w 413"/>
                  <a:gd name="T9" fmla="*/ 19 h 269"/>
                  <a:gd name="T10" fmla="*/ 221 w 413"/>
                  <a:gd name="T11" fmla="*/ 19 h 269"/>
                  <a:gd name="T12" fmla="*/ 260 w 413"/>
                  <a:gd name="T13" fmla="*/ 29 h 269"/>
                  <a:gd name="T14" fmla="*/ 299 w 413"/>
                  <a:gd name="T15" fmla="*/ 48 h 269"/>
                  <a:gd name="T16" fmla="*/ 336 w 413"/>
                  <a:gd name="T17" fmla="*/ 67 h 269"/>
                  <a:gd name="T18" fmla="*/ 365 w 413"/>
                  <a:gd name="T19" fmla="*/ 86 h 269"/>
                  <a:gd name="T20" fmla="*/ 394 w 413"/>
                  <a:gd name="T21" fmla="*/ 115 h 269"/>
                  <a:gd name="T22" fmla="*/ 413 w 413"/>
                  <a:gd name="T23" fmla="*/ 269 h 269"/>
                  <a:gd name="T24" fmla="*/ 365 w 413"/>
                  <a:gd name="T25" fmla="*/ 269 h 269"/>
                  <a:gd name="T26" fmla="*/ 318 w 413"/>
                  <a:gd name="T27" fmla="*/ 259 h 269"/>
                  <a:gd name="T28" fmla="*/ 269 w 413"/>
                  <a:gd name="T29" fmla="*/ 250 h 269"/>
                  <a:gd name="T30" fmla="*/ 221 w 413"/>
                  <a:gd name="T31" fmla="*/ 230 h 269"/>
                  <a:gd name="T32" fmla="*/ 164 w 413"/>
                  <a:gd name="T33" fmla="*/ 211 h 269"/>
                  <a:gd name="T34" fmla="*/ 116 w 413"/>
                  <a:gd name="T35" fmla="*/ 201 h 269"/>
                  <a:gd name="T36" fmla="*/ 68 w 413"/>
                  <a:gd name="T37" fmla="*/ 192 h 269"/>
                  <a:gd name="T38" fmla="*/ 11 w 413"/>
                  <a:gd name="T39" fmla="*/ 182 h 269"/>
                  <a:gd name="T40" fmla="*/ 0 w 413"/>
                  <a:gd name="T41" fmla="*/ 173 h 269"/>
                  <a:gd name="T42" fmla="*/ 0 w 413"/>
                  <a:gd name="T43" fmla="*/ 153 h 269"/>
                  <a:gd name="T44" fmla="*/ 0 w 413"/>
                  <a:gd name="T45" fmla="*/ 125 h 269"/>
                  <a:gd name="T46" fmla="*/ 0 w 413"/>
                  <a:gd name="T47" fmla="*/ 95 h 269"/>
                  <a:gd name="T48" fmla="*/ 0 w 413"/>
                  <a:gd name="T49" fmla="*/ 76 h 269"/>
                  <a:gd name="T50" fmla="*/ 0 w 413"/>
                  <a:gd name="T51" fmla="*/ 48 h 269"/>
                  <a:gd name="T52" fmla="*/ 11 w 413"/>
                  <a:gd name="T53" fmla="*/ 29 h 269"/>
                  <a:gd name="T54" fmla="*/ 11 w 413"/>
                  <a:gd name="T55" fmla="*/ 9 h 269"/>
                  <a:gd name="T56" fmla="*/ 87 w 413"/>
                  <a:gd name="T57" fmla="*/ 9 h 269"/>
                  <a:gd name="T58" fmla="*/ 87 w 413"/>
                  <a:gd name="T59" fmla="*/ 0 h 269"/>
                  <a:gd name="T60" fmla="*/ 97 w 413"/>
                  <a:gd name="T61" fmla="*/ 9 h 269"/>
                  <a:gd name="T62" fmla="*/ 97 w 413"/>
                  <a:gd name="T63" fmla="*/ 19 h 26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13"/>
                  <a:gd name="T97" fmla="*/ 0 h 269"/>
                  <a:gd name="T98" fmla="*/ 413 w 413"/>
                  <a:gd name="T99" fmla="*/ 269 h 26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13" h="269">
                    <a:moveTo>
                      <a:pt x="97" y="19"/>
                    </a:moveTo>
                    <a:lnTo>
                      <a:pt x="106" y="19"/>
                    </a:lnTo>
                    <a:lnTo>
                      <a:pt x="116" y="29"/>
                    </a:lnTo>
                    <a:lnTo>
                      <a:pt x="155" y="19"/>
                    </a:lnTo>
                    <a:lnTo>
                      <a:pt x="193" y="19"/>
                    </a:lnTo>
                    <a:lnTo>
                      <a:pt x="221" y="19"/>
                    </a:lnTo>
                    <a:lnTo>
                      <a:pt x="260" y="29"/>
                    </a:lnTo>
                    <a:lnTo>
                      <a:pt x="299" y="48"/>
                    </a:lnTo>
                    <a:lnTo>
                      <a:pt x="336" y="67"/>
                    </a:lnTo>
                    <a:lnTo>
                      <a:pt x="365" y="86"/>
                    </a:lnTo>
                    <a:lnTo>
                      <a:pt x="394" y="115"/>
                    </a:lnTo>
                    <a:lnTo>
                      <a:pt x="413" y="269"/>
                    </a:lnTo>
                    <a:lnTo>
                      <a:pt x="365" y="269"/>
                    </a:lnTo>
                    <a:lnTo>
                      <a:pt x="318" y="259"/>
                    </a:lnTo>
                    <a:lnTo>
                      <a:pt x="269" y="250"/>
                    </a:lnTo>
                    <a:lnTo>
                      <a:pt x="221" y="230"/>
                    </a:lnTo>
                    <a:lnTo>
                      <a:pt x="164" y="211"/>
                    </a:lnTo>
                    <a:lnTo>
                      <a:pt x="116" y="201"/>
                    </a:lnTo>
                    <a:lnTo>
                      <a:pt x="68" y="192"/>
                    </a:lnTo>
                    <a:lnTo>
                      <a:pt x="11" y="182"/>
                    </a:lnTo>
                    <a:lnTo>
                      <a:pt x="0" y="173"/>
                    </a:lnTo>
                    <a:lnTo>
                      <a:pt x="0" y="153"/>
                    </a:lnTo>
                    <a:lnTo>
                      <a:pt x="0" y="125"/>
                    </a:lnTo>
                    <a:lnTo>
                      <a:pt x="0" y="95"/>
                    </a:lnTo>
                    <a:lnTo>
                      <a:pt x="0" y="76"/>
                    </a:lnTo>
                    <a:lnTo>
                      <a:pt x="0" y="48"/>
                    </a:lnTo>
                    <a:lnTo>
                      <a:pt x="11" y="29"/>
                    </a:lnTo>
                    <a:lnTo>
                      <a:pt x="11" y="9"/>
                    </a:lnTo>
                    <a:lnTo>
                      <a:pt x="87" y="9"/>
                    </a:lnTo>
                    <a:lnTo>
                      <a:pt x="87" y="0"/>
                    </a:lnTo>
                    <a:lnTo>
                      <a:pt x="97" y="9"/>
                    </a:lnTo>
                    <a:lnTo>
                      <a:pt x="97" y="19"/>
                    </a:lnTo>
                    <a:close/>
                  </a:path>
                </a:pathLst>
              </a:custGeom>
              <a:solidFill>
                <a:srgbClr val="333300"/>
              </a:solidFill>
              <a:ln w="9525">
                <a:noFill/>
                <a:round/>
                <a:headEnd/>
                <a:tailEnd/>
              </a:ln>
            </p:spPr>
            <p:txBody>
              <a:bodyPr>
                <a:prstTxWarp prst="textNoShape">
                  <a:avLst/>
                </a:prstTxWarp>
              </a:bodyPr>
              <a:lstStyle/>
              <a:p>
                <a:endParaRPr lang="en-US"/>
              </a:p>
            </p:txBody>
          </p:sp>
          <p:sp>
            <p:nvSpPr>
              <p:cNvPr id="66227" name="Freeform 33"/>
              <p:cNvSpPr>
                <a:spLocks/>
              </p:cNvSpPr>
              <p:nvPr/>
            </p:nvSpPr>
            <p:spPr bwMode="auto">
              <a:xfrm>
                <a:off x="4327" y="1923"/>
                <a:ext cx="46" cy="127"/>
              </a:xfrm>
              <a:custGeom>
                <a:avLst/>
                <a:gdLst>
                  <a:gd name="T0" fmla="*/ 96 w 230"/>
                  <a:gd name="T1" fmla="*/ 144 h 633"/>
                  <a:gd name="T2" fmla="*/ 77 w 230"/>
                  <a:gd name="T3" fmla="*/ 547 h 633"/>
                  <a:gd name="T4" fmla="*/ 115 w 230"/>
                  <a:gd name="T5" fmla="*/ 547 h 633"/>
                  <a:gd name="T6" fmla="*/ 182 w 230"/>
                  <a:gd name="T7" fmla="*/ 480 h 633"/>
                  <a:gd name="T8" fmla="*/ 230 w 230"/>
                  <a:gd name="T9" fmla="*/ 557 h 633"/>
                  <a:gd name="T10" fmla="*/ 172 w 230"/>
                  <a:gd name="T11" fmla="*/ 633 h 633"/>
                  <a:gd name="T12" fmla="*/ 163 w 230"/>
                  <a:gd name="T13" fmla="*/ 624 h 633"/>
                  <a:gd name="T14" fmla="*/ 153 w 230"/>
                  <a:gd name="T15" fmla="*/ 614 h 633"/>
                  <a:gd name="T16" fmla="*/ 153 w 230"/>
                  <a:gd name="T17" fmla="*/ 605 h 633"/>
                  <a:gd name="T18" fmla="*/ 9 w 230"/>
                  <a:gd name="T19" fmla="*/ 605 h 633"/>
                  <a:gd name="T20" fmla="*/ 0 w 230"/>
                  <a:gd name="T21" fmla="*/ 566 h 633"/>
                  <a:gd name="T22" fmla="*/ 0 w 230"/>
                  <a:gd name="T23" fmla="*/ 508 h 633"/>
                  <a:gd name="T24" fmla="*/ 0 w 230"/>
                  <a:gd name="T25" fmla="*/ 432 h 633"/>
                  <a:gd name="T26" fmla="*/ 0 w 230"/>
                  <a:gd name="T27" fmla="*/ 355 h 633"/>
                  <a:gd name="T28" fmla="*/ 9 w 230"/>
                  <a:gd name="T29" fmla="*/ 278 h 633"/>
                  <a:gd name="T30" fmla="*/ 19 w 230"/>
                  <a:gd name="T31" fmla="*/ 202 h 633"/>
                  <a:gd name="T32" fmla="*/ 38 w 230"/>
                  <a:gd name="T33" fmla="*/ 153 h 633"/>
                  <a:gd name="T34" fmla="*/ 58 w 230"/>
                  <a:gd name="T35" fmla="*/ 125 h 633"/>
                  <a:gd name="T36" fmla="*/ 38 w 230"/>
                  <a:gd name="T37" fmla="*/ 0 h 633"/>
                  <a:gd name="T38" fmla="*/ 47 w 230"/>
                  <a:gd name="T39" fmla="*/ 29 h 633"/>
                  <a:gd name="T40" fmla="*/ 47 w 230"/>
                  <a:gd name="T41" fmla="*/ 48 h 633"/>
                  <a:gd name="T42" fmla="*/ 47 w 230"/>
                  <a:gd name="T43" fmla="*/ 67 h 633"/>
                  <a:gd name="T44" fmla="*/ 58 w 230"/>
                  <a:gd name="T45" fmla="*/ 78 h 633"/>
                  <a:gd name="T46" fmla="*/ 58 w 230"/>
                  <a:gd name="T47" fmla="*/ 97 h 633"/>
                  <a:gd name="T48" fmla="*/ 67 w 230"/>
                  <a:gd name="T49" fmla="*/ 106 h 633"/>
                  <a:gd name="T50" fmla="*/ 77 w 230"/>
                  <a:gd name="T51" fmla="*/ 125 h 633"/>
                  <a:gd name="T52" fmla="*/ 96 w 230"/>
                  <a:gd name="T53" fmla="*/ 144 h 633"/>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230"/>
                  <a:gd name="T82" fmla="*/ 0 h 633"/>
                  <a:gd name="T83" fmla="*/ 230 w 230"/>
                  <a:gd name="T84" fmla="*/ 633 h 633"/>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230" h="633">
                    <a:moveTo>
                      <a:pt x="96" y="144"/>
                    </a:moveTo>
                    <a:lnTo>
                      <a:pt x="77" y="547"/>
                    </a:lnTo>
                    <a:lnTo>
                      <a:pt x="115" y="547"/>
                    </a:lnTo>
                    <a:lnTo>
                      <a:pt x="182" y="480"/>
                    </a:lnTo>
                    <a:lnTo>
                      <a:pt x="230" y="557"/>
                    </a:lnTo>
                    <a:lnTo>
                      <a:pt x="172" y="633"/>
                    </a:lnTo>
                    <a:lnTo>
                      <a:pt x="163" y="624"/>
                    </a:lnTo>
                    <a:lnTo>
                      <a:pt x="153" y="614"/>
                    </a:lnTo>
                    <a:lnTo>
                      <a:pt x="153" y="605"/>
                    </a:lnTo>
                    <a:lnTo>
                      <a:pt x="9" y="605"/>
                    </a:lnTo>
                    <a:lnTo>
                      <a:pt x="0" y="566"/>
                    </a:lnTo>
                    <a:lnTo>
                      <a:pt x="0" y="508"/>
                    </a:lnTo>
                    <a:lnTo>
                      <a:pt x="0" y="432"/>
                    </a:lnTo>
                    <a:lnTo>
                      <a:pt x="0" y="355"/>
                    </a:lnTo>
                    <a:lnTo>
                      <a:pt x="9" y="278"/>
                    </a:lnTo>
                    <a:lnTo>
                      <a:pt x="19" y="202"/>
                    </a:lnTo>
                    <a:lnTo>
                      <a:pt x="38" y="153"/>
                    </a:lnTo>
                    <a:lnTo>
                      <a:pt x="58" y="125"/>
                    </a:lnTo>
                    <a:lnTo>
                      <a:pt x="38" y="0"/>
                    </a:lnTo>
                    <a:lnTo>
                      <a:pt x="47" y="29"/>
                    </a:lnTo>
                    <a:lnTo>
                      <a:pt x="47" y="48"/>
                    </a:lnTo>
                    <a:lnTo>
                      <a:pt x="47" y="67"/>
                    </a:lnTo>
                    <a:lnTo>
                      <a:pt x="58" y="78"/>
                    </a:lnTo>
                    <a:lnTo>
                      <a:pt x="58" y="97"/>
                    </a:lnTo>
                    <a:lnTo>
                      <a:pt x="67" y="106"/>
                    </a:lnTo>
                    <a:lnTo>
                      <a:pt x="77" y="125"/>
                    </a:lnTo>
                    <a:lnTo>
                      <a:pt x="96" y="144"/>
                    </a:lnTo>
                    <a:close/>
                  </a:path>
                </a:pathLst>
              </a:custGeom>
              <a:solidFill>
                <a:srgbClr val="FFCC99"/>
              </a:solidFill>
              <a:ln w="9525">
                <a:noFill/>
                <a:round/>
                <a:headEnd/>
                <a:tailEnd/>
              </a:ln>
            </p:spPr>
            <p:txBody>
              <a:bodyPr>
                <a:prstTxWarp prst="textNoShape">
                  <a:avLst/>
                </a:prstTxWarp>
              </a:bodyPr>
              <a:lstStyle/>
              <a:p>
                <a:endParaRPr lang="en-US"/>
              </a:p>
            </p:txBody>
          </p:sp>
          <p:sp>
            <p:nvSpPr>
              <p:cNvPr id="66228" name="Freeform 34"/>
              <p:cNvSpPr>
                <a:spLocks/>
              </p:cNvSpPr>
              <p:nvPr/>
            </p:nvSpPr>
            <p:spPr bwMode="auto">
              <a:xfrm>
                <a:off x="4407" y="1925"/>
                <a:ext cx="50" cy="25"/>
              </a:xfrm>
              <a:custGeom>
                <a:avLst/>
                <a:gdLst>
                  <a:gd name="T0" fmla="*/ 250 w 250"/>
                  <a:gd name="T1" fmla="*/ 97 h 125"/>
                  <a:gd name="T2" fmla="*/ 250 w 250"/>
                  <a:gd name="T3" fmla="*/ 125 h 125"/>
                  <a:gd name="T4" fmla="*/ 183 w 250"/>
                  <a:gd name="T5" fmla="*/ 106 h 125"/>
                  <a:gd name="T6" fmla="*/ 144 w 250"/>
                  <a:gd name="T7" fmla="*/ 106 h 125"/>
                  <a:gd name="T8" fmla="*/ 144 w 250"/>
                  <a:gd name="T9" fmla="*/ 97 h 125"/>
                  <a:gd name="T10" fmla="*/ 30 w 250"/>
                  <a:gd name="T11" fmla="*/ 78 h 125"/>
                  <a:gd name="T12" fmla="*/ 0 w 250"/>
                  <a:gd name="T13" fmla="*/ 78 h 125"/>
                  <a:gd name="T14" fmla="*/ 144 w 250"/>
                  <a:gd name="T15" fmla="*/ 0 h 125"/>
                  <a:gd name="T16" fmla="*/ 163 w 250"/>
                  <a:gd name="T17" fmla="*/ 0 h 125"/>
                  <a:gd name="T18" fmla="*/ 250 w 250"/>
                  <a:gd name="T19" fmla="*/ 97 h 12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50"/>
                  <a:gd name="T31" fmla="*/ 0 h 125"/>
                  <a:gd name="T32" fmla="*/ 250 w 250"/>
                  <a:gd name="T33" fmla="*/ 125 h 12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50" h="125">
                    <a:moveTo>
                      <a:pt x="250" y="97"/>
                    </a:moveTo>
                    <a:lnTo>
                      <a:pt x="250" y="125"/>
                    </a:lnTo>
                    <a:lnTo>
                      <a:pt x="183" y="106"/>
                    </a:lnTo>
                    <a:lnTo>
                      <a:pt x="144" y="106"/>
                    </a:lnTo>
                    <a:lnTo>
                      <a:pt x="144" y="97"/>
                    </a:lnTo>
                    <a:lnTo>
                      <a:pt x="30" y="78"/>
                    </a:lnTo>
                    <a:lnTo>
                      <a:pt x="0" y="78"/>
                    </a:lnTo>
                    <a:lnTo>
                      <a:pt x="144" y="0"/>
                    </a:lnTo>
                    <a:lnTo>
                      <a:pt x="163" y="0"/>
                    </a:lnTo>
                    <a:lnTo>
                      <a:pt x="250" y="97"/>
                    </a:lnTo>
                    <a:close/>
                  </a:path>
                </a:pathLst>
              </a:custGeom>
              <a:solidFill>
                <a:srgbClr val="D9AE82"/>
              </a:solidFill>
              <a:ln w="9525">
                <a:noFill/>
                <a:round/>
                <a:headEnd/>
                <a:tailEnd/>
              </a:ln>
            </p:spPr>
            <p:txBody>
              <a:bodyPr>
                <a:prstTxWarp prst="textNoShape">
                  <a:avLst/>
                </a:prstTxWarp>
              </a:bodyPr>
              <a:lstStyle/>
              <a:p>
                <a:endParaRPr lang="en-US"/>
              </a:p>
            </p:txBody>
          </p:sp>
          <p:sp>
            <p:nvSpPr>
              <p:cNvPr id="66229" name="Freeform 35"/>
              <p:cNvSpPr>
                <a:spLocks/>
              </p:cNvSpPr>
              <p:nvPr/>
            </p:nvSpPr>
            <p:spPr bwMode="auto">
              <a:xfrm>
                <a:off x="4298" y="1946"/>
                <a:ext cx="29" cy="8"/>
              </a:xfrm>
              <a:custGeom>
                <a:avLst/>
                <a:gdLst>
                  <a:gd name="T0" fmla="*/ 144 w 144"/>
                  <a:gd name="T1" fmla="*/ 19 h 38"/>
                  <a:gd name="T2" fmla="*/ 124 w 144"/>
                  <a:gd name="T3" fmla="*/ 38 h 38"/>
                  <a:gd name="T4" fmla="*/ 67 w 144"/>
                  <a:gd name="T5" fmla="*/ 19 h 38"/>
                  <a:gd name="T6" fmla="*/ 0 w 144"/>
                  <a:gd name="T7" fmla="*/ 10 h 38"/>
                  <a:gd name="T8" fmla="*/ 0 w 144"/>
                  <a:gd name="T9" fmla="*/ 0 h 38"/>
                  <a:gd name="T10" fmla="*/ 115 w 144"/>
                  <a:gd name="T11" fmla="*/ 19 h 38"/>
                  <a:gd name="T12" fmla="*/ 144 w 144"/>
                  <a:gd name="T13" fmla="*/ 19 h 38"/>
                  <a:gd name="T14" fmla="*/ 0 60000 65536"/>
                  <a:gd name="T15" fmla="*/ 0 60000 65536"/>
                  <a:gd name="T16" fmla="*/ 0 60000 65536"/>
                  <a:gd name="T17" fmla="*/ 0 60000 65536"/>
                  <a:gd name="T18" fmla="*/ 0 60000 65536"/>
                  <a:gd name="T19" fmla="*/ 0 60000 65536"/>
                  <a:gd name="T20" fmla="*/ 0 60000 65536"/>
                  <a:gd name="T21" fmla="*/ 0 w 144"/>
                  <a:gd name="T22" fmla="*/ 0 h 38"/>
                  <a:gd name="T23" fmla="*/ 144 w 144"/>
                  <a:gd name="T24" fmla="*/ 38 h 3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4" h="38">
                    <a:moveTo>
                      <a:pt x="144" y="19"/>
                    </a:moveTo>
                    <a:lnTo>
                      <a:pt x="124" y="38"/>
                    </a:lnTo>
                    <a:lnTo>
                      <a:pt x="67" y="19"/>
                    </a:lnTo>
                    <a:lnTo>
                      <a:pt x="0" y="10"/>
                    </a:lnTo>
                    <a:lnTo>
                      <a:pt x="0" y="0"/>
                    </a:lnTo>
                    <a:lnTo>
                      <a:pt x="115" y="19"/>
                    </a:lnTo>
                    <a:lnTo>
                      <a:pt x="144" y="19"/>
                    </a:lnTo>
                    <a:close/>
                  </a:path>
                </a:pathLst>
              </a:custGeom>
              <a:solidFill>
                <a:srgbClr val="FFCC99"/>
              </a:solidFill>
              <a:ln w="9525">
                <a:noFill/>
                <a:round/>
                <a:headEnd/>
                <a:tailEnd/>
              </a:ln>
            </p:spPr>
            <p:txBody>
              <a:bodyPr>
                <a:prstTxWarp prst="textNoShape">
                  <a:avLst/>
                </a:prstTxWarp>
              </a:bodyPr>
              <a:lstStyle/>
              <a:p>
                <a:endParaRPr lang="en-US"/>
              </a:p>
            </p:txBody>
          </p:sp>
          <p:sp>
            <p:nvSpPr>
              <p:cNvPr id="66230" name="Freeform 36"/>
              <p:cNvSpPr>
                <a:spLocks/>
              </p:cNvSpPr>
              <p:nvPr/>
            </p:nvSpPr>
            <p:spPr bwMode="auto">
              <a:xfrm>
                <a:off x="4375" y="1948"/>
                <a:ext cx="127" cy="56"/>
              </a:xfrm>
              <a:custGeom>
                <a:avLst/>
                <a:gdLst>
                  <a:gd name="T0" fmla="*/ 633 w 633"/>
                  <a:gd name="T1" fmla="*/ 19 h 278"/>
                  <a:gd name="T2" fmla="*/ 613 w 633"/>
                  <a:gd name="T3" fmla="*/ 67 h 278"/>
                  <a:gd name="T4" fmla="*/ 594 w 633"/>
                  <a:gd name="T5" fmla="*/ 115 h 278"/>
                  <a:gd name="T6" fmla="*/ 556 w 633"/>
                  <a:gd name="T7" fmla="*/ 172 h 278"/>
                  <a:gd name="T8" fmla="*/ 499 w 633"/>
                  <a:gd name="T9" fmla="*/ 211 h 278"/>
                  <a:gd name="T10" fmla="*/ 441 w 633"/>
                  <a:gd name="T11" fmla="*/ 202 h 278"/>
                  <a:gd name="T12" fmla="*/ 441 w 633"/>
                  <a:gd name="T13" fmla="*/ 192 h 278"/>
                  <a:gd name="T14" fmla="*/ 431 w 633"/>
                  <a:gd name="T15" fmla="*/ 172 h 278"/>
                  <a:gd name="T16" fmla="*/ 412 w 633"/>
                  <a:gd name="T17" fmla="*/ 172 h 278"/>
                  <a:gd name="T18" fmla="*/ 403 w 633"/>
                  <a:gd name="T19" fmla="*/ 192 h 278"/>
                  <a:gd name="T20" fmla="*/ 412 w 633"/>
                  <a:gd name="T21" fmla="*/ 230 h 278"/>
                  <a:gd name="T22" fmla="*/ 422 w 633"/>
                  <a:gd name="T23" fmla="*/ 239 h 278"/>
                  <a:gd name="T24" fmla="*/ 364 w 633"/>
                  <a:gd name="T25" fmla="*/ 278 h 278"/>
                  <a:gd name="T26" fmla="*/ 211 w 633"/>
                  <a:gd name="T27" fmla="*/ 278 h 278"/>
                  <a:gd name="T28" fmla="*/ 95 w 633"/>
                  <a:gd name="T29" fmla="*/ 239 h 278"/>
                  <a:gd name="T30" fmla="*/ 9 w 633"/>
                  <a:gd name="T31" fmla="*/ 163 h 278"/>
                  <a:gd name="T32" fmla="*/ 0 w 633"/>
                  <a:gd name="T33" fmla="*/ 153 h 278"/>
                  <a:gd name="T34" fmla="*/ 172 w 633"/>
                  <a:gd name="T35" fmla="*/ 144 h 278"/>
                  <a:gd name="T36" fmla="*/ 287 w 633"/>
                  <a:gd name="T37" fmla="*/ 144 h 278"/>
                  <a:gd name="T38" fmla="*/ 297 w 633"/>
                  <a:gd name="T39" fmla="*/ 172 h 278"/>
                  <a:gd name="T40" fmla="*/ 297 w 633"/>
                  <a:gd name="T41" fmla="*/ 192 h 278"/>
                  <a:gd name="T42" fmla="*/ 316 w 633"/>
                  <a:gd name="T43" fmla="*/ 211 h 278"/>
                  <a:gd name="T44" fmla="*/ 345 w 633"/>
                  <a:gd name="T45" fmla="*/ 202 h 278"/>
                  <a:gd name="T46" fmla="*/ 469 w 633"/>
                  <a:gd name="T47" fmla="*/ 67 h 278"/>
                  <a:gd name="T48" fmla="*/ 460 w 633"/>
                  <a:gd name="T49" fmla="*/ 28 h 278"/>
                  <a:gd name="T50" fmla="*/ 469 w 633"/>
                  <a:gd name="T51" fmla="*/ 0 h 278"/>
                  <a:gd name="T52" fmla="*/ 613 w 633"/>
                  <a:gd name="T53" fmla="*/ 9 h 278"/>
                  <a:gd name="T54" fmla="*/ 633 w 633"/>
                  <a:gd name="T55" fmla="*/ 19 h 278"/>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633"/>
                  <a:gd name="T85" fmla="*/ 0 h 278"/>
                  <a:gd name="T86" fmla="*/ 633 w 633"/>
                  <a:gd name="T87" fmla="*/ 278 h 278"/>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633" h="278">
                    <a:moveTo>
                      <a:pt x="633" y="19"/>
                    </a:moveTo>
                    <a:lnTo>
                      <a:pt x="613" y="67"/>
                    </a:lnTo>
                    <a:lnTo>
                      <a:pt x="594" y="115"/>
                    </a:lnTo>
                    <a:lnTo>
                      <a:pt x="556" y="172"/>
                    </a:lnTo>
                    <a:lnTo>
                      <a:pt x="499" y="211"/>
                    </a:lnTo>
                    <a:lnTo>
                      <a:pt x="441" y="202"/>
                    </a:lnTo>
                    <a:lnTo>
                      <a:pt x="441" y="192"/>
                    </a:lnTo>
                    <a:lnTo>
                      <a:pt x="431" y="172"/>
                    </a:lnTo>
                    <a:lnTo>
                      <a:pt x="412" y="172"/>
                    </a:lnTo>
                    <a:lnTo>
                      <a:pt x="403" y="192"/>
                    </a:lnTo>
                    <a:lnTo>
                      <a:pt x="412" y="230"/>
                    </a:lnTo>
                    <a:lnTo>
                      <a:pt x="422" y="239"/>
                    </a:lnTo>
                    <a:lnTo>
                      <a:pt x="364" y="278"/>
                    </a:lnTo>
                    <a:lnTo>
                      <a:pt x="211" y="278"/>
                    </a:lnTo>
                    <a:lnTo>
                      <a:pt x="95" y="239"/>
                    </a:lnTo>
                    <a:lnTo>
                      <a:pt x="9" y="163"/>
                    </a:lnTo>
                    <a:lnTo>
                      <a:pt x="0" y="153"/>
                    </a:lnTo>
                    <a:lnTo>
                      <a:pt x="172" y="144"/>
                    </a:lnTo>
                    <a:lnTo>
                      <a:pt x="287" y="144"/>
                    </a:lnTo>
                    <a:lnTo>
                      <a:pt x="297" y="172"/>
                    </a:lnTo>
                    <a:lnTo>
                      <a:pt x="297" y="192"/>
                    </a:lnTo>
                    <a:lnTo>
                      <a:pt x="316" y="211"/>
                    </a:lnTo>
                    <a:lnTo>
                      <a:pt x="345" y="202"/>
                    </a:lnTo>
                    <a:lnTo>
                      <a:pt x="469" y="67"/>
                    </a:lnTo>
                    <a:lnTo>
                      <a:pt x="460" y="28"/>
                    </a:lnTo>
                    <a:lnTo>
                      <a:pt x="469" y="0"/>
                    </a:lnTo>
                    <a:lnTo>
                      <a:pt x="613" y="9"/>
                    </a:lnTo>
                    <a:lnTo>
                      <a:pt x="633" y="19"/>
                    </a:lnTo>
                    <a:close/>
                  </a:path>
                </a:pathLst>
              </a:custGeom>
              <a:solidFill>
                <a:srgbClr val="FFCC99"/>
              </a:solidFill>
              <a:ln w="9525">
                <a:noFill/>
                <a:round/>
                <a:headEnd/>
                <a:tailEnd/>
              </a:ln>
            </p:spPr>
            <p:txBody>
              <a:bodyPr>
                <a:prstTxWarp prst="textNoShape">
                  <a:avLst/>
                </a:prstTxWarp>
              </a:bodyPr>
              <a:lstStyle/>
              <a:p>
                <a:endParaRPr lang="en-US"/>
              </a:p>
            </p:txBody>
          </p:sp>
          <p:sp>
            <p:nvSpPr>
              <p:cNvPr id="66231" name="Freeform 37"/>
              <p:cNvSpPr>
                <a:spLocks/>
              </p:cNvSpPr>
              <p:nvPr/>
            </p:nvSpPr>
            <p:spPr bwMode="auto">
              <a:xfrm>
                <a:off x="4421" y="1952"/>
                <a:ext cx="10" cy="17"/>
              </a:xfrm>
              <a:custGeom>
                <a:avLst/>
                <a:gdLst>
                  <a:gd name="T0" fmla="*/ 48 w 48"/>
                  <a:gd name="T1" fmla="*/ 67 h 87"/>
                  <a:gd name="T2" fmla="*/ 29 w 48"/>
                  <a:gd name="T3" fmla="*/ 87 h 87"/>
                  <a:gd name="T4" fmla="*/ 0 w 48"/>
                  <a:gd name="T5" fmla="*/ 87 h 87"/>
                  <a:gd name="T6" fmla="*/ 0 w 48"/>
                  <a:gd name="T7" fmla="*/ 39 h 87"/>
                  <a:gd name="T8" fmla="*/ 9 w 48"/>
                  <a:gd name="T9" fmla="*/ 0 h 87"/>
                  <a:gd name="T10" fmla="*/ 38 w 48"/>
                  <a:gd name="T11" fmla="*/ 20 h 87"/>
                  <a:gd name="T12" fmla="*/ 48 w 48"/>
                  <a:gd name="T13" fmla="*/ 67 h 87"/>
                  <a:gd name="T14" fmla="*/ 0 60000 65536"/>
                  <a:gd name="T15" fmla="*/ 0 60000 65536"/>
                  <a:gd name="T16" fmla="*/ 0 60000 65536"/>
                  <a:gd name="T17" fmla="*/ 0 60000 65536"/>
                  <a:gd name="T18" fmla="*/ 0 60000 65536"/>
                  <a:gd name="T19" fmla="*/ 0 60000 65536"/>
                  <a:gd name="T20" fmla="*/ 0 60000 65536"/>
                  <a:gd name="T21" fmla="*/ 0 w 48"/>
                  <a:gd name="T22" fmla="*/ 0 h 87"/>
                  <a:gd name="T23" fmla="*/ 48 w 48"/>
                  <a:gd name="T24" fmla="*/ 87 h 8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8" h="87">
                    <a:moveTo>
                      <a:pt x="48" y="67"/>
                    </a:moveTo>
                    <a:lnTo>
                      <a:pt x="29" y="87"/>
                    </a:lnTo>
                    <a:lnTo>
                      <a:pt x="0" y="87"/>
                    </a:lnTo>
                    <a:lnTo>
                      <a:pt x="0" y="39"/>
                    </a:lnTo>
                    <a:lnTo>
                      <a:pt x="9" y="0"/>
                    </a:lnTo>
                    <a:lnTo>
                      <a:pt x="38" y="20"/>
                    </a:lnTo>
                    <a:lnTo>
                      <a:pt x="48" y="67"/>
                    </a:lnTo>
                    <a:close/>
                  </a:path>
                </a:pathLst>
              </a:custGeom>
              <a:solidFill>
                <a:srgbClr val="CC6633"/>
              </a:solidFill>
              <a:ln w="9525">
                <a:noFill/>
                <a:round/>
                <a:headEnd/>
                <a:tailEnd/>
              </a:ln>
            </p:spPr>
            <p:txBody>
              <a:bodyPr>
                <a:prstTxWarp prst="textNoShape">
                  <a:avLst/>
                </a:prstTxWarp>
              </a:bodyPr>
              <a:lstStyle/>
              <a:p>
                <a:endParaRPr lang="en-US"/>
              </a:p>
            </p:txBody>
          </p:sp>
          <p:sp>
            <p:nvSpPr>
              <p:cNvPr id="66232" name="Freeform 38"/>
              <p:cNvSpPr>
                <a:spLocks/>
              </p:cNvSpPr>
              <p:nvPr/>
            </p:nvSpPr>
            <p:spPr bwMode="auto">
              <a:xfrm>
                <a:off x="4379" y="1956"/>
                <a:ext cx="30" cy="11"/>
              </a:xfrm>
              <a:custGeom>
                <a:avLst/>
                <a:gdLst>
                  <a:gd name="T0" fmla="*/ 154 w 154"/>
                  <a:gd name="T1" fmla="*/ 47 h 56"/>
                  <a:gd name="T2" fmla="*/ 0 w 154"/>
                  <a:gd name="T3" fmla="*/ 56 h 56"/>
                  <a:gd name="T4" fmla="*/ 0 w 154"/>
                  <a:gd name="T5" fmla="*/ 28 h 56"/>
                  <a:gd name="T6" fmla="*/ 49 w 154"/>
                  <a:gd name="T7" fmla="*/ 0 h 56"/>
                  <a:gd name="T8" fmla="*/ 154 w 154"/>
                  <a:gd name="T9" fmla="*/ 9 h 56"/>
                  <a:gd name="T10" fmla="*/ 154 w 154"/>
                  <a:gd name="T11" fmla="*/ 47 h 56"/>
                  <a:gd name="T12" fmla="*/ 0 60000 65536"/>
                  <a:gd name="T13" fmla="*/ 0 60000 65536"/>
                  <a:gd name="T14" fmla="*/ 0 60000 65536"/>
                  <a:gd name="T15" fmla="*/ 0 60000 65536"/>
                  <a:gd name="T16" fmla="*/ 0 60000 65536"/>
                  <a:gd name="T17" fmla="*/ 0 60000 65536"/>
                  <a:gd name="T18" fmla="*/ 0 w 154"/>
                  <a:gd name="T19" fmla="*/ 0 h 56"/>
                  <a:gd name="T20" fmla="*/ 154 w 154"/>
                  <a:gd name="T21" fmla="*/ 56 h 56"/>
                </a:gdLst>
                <a:ahLst/>
                <a:cxnLst>
                  <a:cxn ang="T12">
                    <a:pos x="T0" y="T1"/>
                  </a:cxn>
                  <a:cxn ang="T13">
                    <a:pos x="T2" y="T3"/>
                  </a:cxn>
                  <a:cxn ang="T14">
                    <a:pos x="T4" y="T5"/>
                  </a:cxn>
                  <a:cxn ang="T15">
                    <a:pos x="T6" y="T7"/>
                  </a:cxn>
                  <a:cxn ang="T16">
                    <a:pos x="T8" y="T9"/>
                  </a:cxn>
                  <a:cxn ang="T17">
                    <a:pos x="T10" y="T11"/>
                  </a:cxn>
                </a:cxnLst>
                <a:rect l="T18" t="T19" r="T20" b="T21"/>
                <a:pathLst>
                  <a:path w="154" h="56">
                    <a:moveTo>
                      <a:pt x="154" y="47"/>
                    </a:moveTo>
                    <a:lnTo>
                      <a:pt x="0" y="56"/>
                    </a:lnTo>
                    <a:lnTo>
                      <a:pt x="0" y="28"/>
                    </a:lnTo>
                    <a:lnTo>
                      <a:pt x="49" y="0"/>
                    </a:lnTo>
                    <a:lnTo>
                      <a:pt x="154" y="9"/>
                    </a:lnTo>
                    <a:lnTo>
                      <a:pt x="154" y="47"/>
                    </a:lnTo>
                    <a:close/>
                  </a:path>
                </a:pathLst>
              </a:custGeom>
              <a:solidFill>
                <a:srgbClr val="CCCCFF"/>
              </a:solidFill>
              <a:ln w="9525">
                <a:noFill/>
                <a:round/>
                <a:headEnd/>
                <a:tailEnd/>
              </a:ln>
            </p:spPr>
            <p:txBody>
              <a:bodyPr>
                <a:prstTxWarp prst="textNoShape">
                  <a:avLst/>
                </a:prstTxWarp>
              </a:bodyPr>
              <a:lstStyle/>
              <a:p>
                <a:endParaRPr lang="en-US"/>
              </a:p>
            </p:txBody>
          </p:sp>
          <p:sp>
            <p:nvSpPr>
              <p:cNvPr id="66233" name="Freeform 39"/>
              <p:cNvSpPr>
                <a:spLocks/>
              </p:cNvSpPr>
              <p:nvPr/>
            </p:nvSpPr>
            <p:spPr bwMode="auto">
              <a:xfrm>
                <a:off x="4298" y="1960"/>
                <a:ext cx="17" cy="13"/>
              </a:xfrm>
              <a:custGeom>
                <a:avLst/>
                <a:gdLst>
                  <a:gd name="T0" fmla="*/ 86 w 86"/>
                  <a:gd name="T1" fmla="*/ 9 h 67"/>
                  <a:gd name="T2" fmla="*/ 86 w 86"/>
                  <a:gd name="T3" fmla="*/ 19 h 67"/>
                  <a:gd name="T4" fmla="*/ 38 w 86"/>
                  <a:gd name="T5" fmla="*/ 67 h 67"/>
                  <a:gd name="T6" fmla="*/ 19 w 86"/>
                  <a:gd name="T7" fmla="*/ 57 h 67"/>
                  <a:gd name="T8" fmla="*/ 0 w 86"/>
                  <a:gd name="T9" fmla="*/ 28 h 67"/>
                  <a:gd name="T10" fmla="*/ 28 w 86"/>
                  <a:gd name="T11" fmla="*/ 37 h 67"/>
                  <a:gd name="T12" fmla="*/ 47 w 86"/>
                  <a:gd name="T13" fmla="*/ 0 h 67"/>
                  <a:gd name="T14" fmla="*/ 67 w 86"/>
                  <a:gd name="T15" fmla="*/ 9 h 67"/>
                  <a:gd name="T16" fmla="*/ 86 w 86"/>
                  <a:gd name="T17" fmla="*/ 9 h 6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6"/>
                  <a:gd name="T28" fmla="*/ 0 h 67"/>
                  <a:gd name="T29" fmla="*/ 86 w 86"/>
                  <a:gd name="T30" fmla="*/ 67 h 6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6" h="67">
                    <a:moveTo>
                      <a:pt x="86" y="9"/>
                    </a:moveTo>
                    <a:lnTo>
                      <a:pt x="86" y="19"/>
                    </a:lnTo>
                    <a:lnTo>
                      <a:pt x="38" y="67"/>
                    </a:lnTo>
                    <a:lnTo>
                      <a:pt x="19" y="57"/>
                    </a:lnTo>
                    <a:lnTo>
                      <a:pt x="0" y="28"/>
                    </a:lnTo>
                    <a:lnTo>
                      <a:pt x="28" y="37"/>
                    </a:lnTo>
                    <a:lnTo>
                      <a:pt x="47" y="0"/>
                    </a:lnTo>
                    <a:lnTo>
                      <a:pt x="67" y="9"/>
                    </a:lnTo>
                    <a:lnTo>
                      <a:pt x="86" y="9"/>
                    </a:lnTo>
                    <a:close/>
                  </a:path>
                </a:pathLst>
              </a:custGeom>
              <a:solidFill>
                <a:srgbClr val="CCCCFF"/>
              </a:solidFill>
              <a:ln w="9525">
                <a:noFill/>
                <a:round/>
                <a:headEnd/>
                <a:tailEnd/>
              </a:ln>
            </p:spPr>
            <p:txBody>
              <a:bodyPr>
                <a:prstTxWarp prst="textNoShape">
                  <a:avLst/>
                </a:prstTxWarp>
              </a:bodyPr>
              <a:lstStyle/>
              <a:p>
                <a:endParaRPr lang="en-US"/>
              </a:p>
            </p:txBody>
          </p:sp>
          <p:sp>
            <p:nvSpPr>
              <p:cNvPr id="66234" name="Freeform 40"/>
              <p:cNvSpPr>
                <a:spLocks/>
              </p:cNvSpPr>
              <p:nvPr/>
            </p:nvSpPr>
            <p:spPr bwMode="auto">
              <a:xfrm>
                <a:off x="4526" y="1960"/>
                <a:ext cx="22" cy="49"/>
              </a:xfrm>
              <a:custGeom>
                <a:avLst/>
                <a:gdLst>
                  <a:gd name="T0" fmla="*/ 106 w 106"/>
                  <a:gd name="T1" fmla="*/ 144 h 249"/>
                  <a:gd name="T2" fmla="*/ 67 w 106"/>
                  <a:gd name="T3" fmla="*/ 220 h 249"/>
                  <a:gd name="T4" fmla="*/ 20 w 106"/>
                  <a:gd name="T5" fmla="*/ 230 h 249"/>
                  <a:gd name="T6" fmla="*/ 0 w 106"/>
                  <a:gd name="T7" fmla="*/ 249 h 249"/>
                  <a:gd name="T8" fmla="*/ 0 w 106"/>
                  <a:gd name="T9" fmla="*/ 181 h 249"/>
                  <a:gd name="T10" fmla="*/ 20 w 106"/>
                  <a:gd name="T11" fmla="*/ 114 h 249"/>
                  <a:gd name="T12" fmla="*/ 78 w 106"/>
                  <a:gd name="T13" fmla="*/ 57 h 249"/>
                  <a:gd name="T14" fmla="*/ 87 w 106"/>
                  <a:gd name="T15" fmla="*/ 0 h 249"/>
                  <a:gd name="T16" fmla="*/ 106 w 106"/>
                  <a:gd name="T17" fmla="*/ 0 h 249"/>
                  <a:gd name="T18" fmla="*/ 106 w 106"/>
                  <a:gd name="T19" fmla="*/ 144 h 24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6"/>
                  <a:gd name="T31" fmla="*/ 0 h 249"/>
                  <a:gd name="T32" fmla="*/ 106 w 106"/>
                  <a:gd name="T33" fmla="*/ 249 h 24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6" h="249">
                    <a:moveTo>
                      <a:pt x="106" y="144"/>
                    </a:moveTo>
                    <a:lnTo>
                      <a:pt x="67" y="220"/>
                    </a:lnTo>
                    <a:lnTo>
                      <a:pt x="20" y="230"/>
                    </a:lnTo>
                    <a:lnTo>
                      <a:pt x="0" y="249"/>
                    </a:lnTo>
                    <a:lnTo>
                      <a:pt x="0" y="181"/>
                    </a:lnTo>
                    <a:lnTo>
                      <a:pt x="20" y="114"/>
                    </a:lnTo>
                    <a:lnTo>
                      <a:pt x="78" y="57"/>
                    </a:lnTo>
                    <a:lnTo>
                      <a:pt x="87" y="0"/>
                    </a:lnTo>
                    <a:lnTo>
                      <a:pt x="106" y="0"/>
                    </a:lnTo>
                    <a:lnTo>
                      <a:pt x="106" y="144"/>
                    </a:lnTo>
                    <a:close/>
                  </a:path>
                </a:pathLst>
              </a:custGeom>
              <a:solidFill>
                <a:srgbClr val="333300"/>
              </a:solidFill>
              <a:ln w="9525">
                <a:noFill/>
                <a:round/>
                <a:headEnd/>
                <a:tailEnd/>
              </a:ln>
            </p:spPr>
            <p:txBody>
              <a:bodyPr>
                <a:prstTxWarp prst="textNoShape">
                  <a:avLst/>
                </a:prstTxWarp>
              </a:bodyPr>
              <a:lstStyle/>
              <a:p>
                <a:endParaRPr lang="en-US"/>
              </a:p>
            </p:txBody>
          </p:sp>
          <p:sp>
            <p:nvSpPr>
              <p:cNvPr id="66235" name="Freeform 41"/>
              <p:cNvSpPr>
                <a:spLocks/>
              </p:cNvSpPr>
              <p:nvPr/>
            </p:nvSpPr>
            <p:spPr bwMode="auto">
              <a:xfrm>
                <a:off x="4287" y="1975"/>
                <a:ext cx="30" cy="36"/>
              </a:xfrm>
              <a:custGeom>
                <a:avLst/>
                <a:gdLst>
                  <a:gd name="T0" fmla="*/ 38 w 154"/>
                  <a:gd name="T1" fmla="*/ 182 h 182"/>
                  <a:gd name="T2" fmla="*/ 0 w 154"/>
                  <a:gd name="T3" fmla="*/ 116 h 182"/>
                  <a:gd name="T4" fmla="*/ 38 w 154"/>
                  <a:gd name="T5" fmla="*/ 19 h 182"/>
                  <a:gd name="T6" fmla="*/ 77 w 154"/>
                  <a:gd name="T7" fmla="*/ 38 h 182"/>
                  <a:gd name="T8" fmla="*/ 116 w 154"/>
                  <a:gd name="T9" fmla="*/ 38 h 182"/>
                  <a:gd name="T10" fmla="*/ 154 w 154"/>
                  <a:gd name="T11" fmla="*/ 0 h 182"/>
                  <a:gd name="T12" fmla="*/ 144 w 154"/>
                  <a:gd name="T13" fmla="*/ 49 h 182"/>
                  <a:gd name="T14" fmla="*/ 38 w 154"/>
                  <a:gd name="T15" fmla="*/ 182 h 182"/>
                  <a:gd name="T16" fmla="*/ 0 60000 65536"/>
                  <a:gd name="T17" fmla="*/ 0 60000 65536"/>
                  <a:gd name="T18" fmla="*/ 0 60000 65536"/>
                  <a:gd name="T19" fmla="*/ 0 60000 65536"/>
                  <a:gd name="T20" fmla="*/ 0 60000 65536"/>
                  <a:gd name="T21" fmla="*/ 0 60000 65536"/>
                  <a:gd name="T22" fmla="*/ 0 60000 65536"/>
                  <a:gd name="T23" fmla="*/ 0 60000 65536"/>
                  <a:gd name="T24" fmla="*/ 0 w 154"/>
                  <a:gd name="T25" fmla="*/ 0 h 182"/>
                  <a:gd name="T26" fmla="*/ 154 w 154"/>
                  <a:gd name="T27" fmla="*/ 182 h 18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54" h="182">
                    <a:moveTo>
                      <a:pt x="38" y="182"/>
                    </a:moveTo>
                    <a:lnTo>
                      <a:pt x="0" y="116"/>
                    </a:lnTo>
                    <a:lnTo>
                      <a:pt x="38" y="19"/>
                    </a:lnTo>
                    <a:lnTo>
                      <a:pt x="77" y="38"/>
                    </a:lnTo>
                    <a:lnTo>
                      <a:pt x="116" y="38"/>
                    </a:lnTo>
                    <a:lnTo>
                      <a:pt x="154" y="0"/>
                    </a:lnTo>
                    <a:lnTo>
                      <a:pt x="144" y="49"/>
                    </a:lnTo>
                    <a:lnTo>
                      <a:pt x="38" y="182"/>
                    </a:lnTo>
                    <a:close/>
                  </a:path>
                </a:pathLst>
              </a:custGeom>
              <a:solidFill>
                <a:srgbClr val="FFCC99"/>
              </a:solidFill>
              <a:ln w="9525">
                <a:noFill/>
                <a:round/>
                <a:headEnd/>
                <a:tailEnd/>
              </a:ln>
            </p:spPr>
            <p:txBody>
              <a:bodyPr>
                <a:prstTxWarp prst="textNoShape">
                  <a:avLst/>
                </a:prstTxWarp>
              </a:bodyPr>
              <a:lstStyle/>
              <a:p>
                <a:endParaRPr lang="en-US"/>
              </a:p>
            </p:txBody>
          </p:sp>
          <p:sp>
            <p:nvSpPr>
              <p:cNvPr id="66236" name="Freeform 42"/>
              <p:cNvSpPr>
                <a:spLocks/>
              </p:cNvSpPr>
              <p:nvPr/>
            </p:nvSpPr>
            <p:spPr bwMode="auto">
              <a:xfrm>
                <a:off x="4350" y="1977"/>
                <a:ext cx="21" cy="40"/>
              </a:xfrm>
              <a:custGeom>
                <a:avLst/>
                <a:gdLst>
                  <a:gd name="T0" fmla="*/ 67 w 106"/>
                  <a:gd name="T1" fmla="*/ 9 h 201"/>
                  <a:gd name="T2" fmla="*/ 96 w 106"/>
                  <a:gd name="T3" fmla="*/ 58 h 201"/>
                  <a:gd name="T4" fmla="*/ 106 w 106"/>
                  <a:gd name="T5" fmla="*/ 172 h 201"/>
                  <a:gd name="T6" fmla="*/ 96 w 106"/>
                  <a:gd name="T7" fmla="*/ 153 h 201"/>
                  <a:gd name="T8" fmla="*/ 0 w 106"/>
                  <a:gd name="T9" fmla="*/ 201 h 201"/>
                  <a:gd name="T10" fmla="*/ 9 w 106"/>
                  <a:gd name="T11" fmla="*/ 0 h 201"/>
                  <a:gd name="T12" fmla="*/ 29 w 106"/>
                  <a:gd name="T13" fmla="*/ 9 h 201"/>
                  <a:gd name="T14" fmla="*/ 67 w 106"/>
                  <a:gd name="T15" fmla="*/ 9 h 201"/>
                  <a:gd name="T16" fmla="*/ 0 60000 65536"/>
                  <a:gd name="T17" fmla="*/ 0 60000 65536"/>
                  <a:gd name="T18" fmla="*/ 0 60000 65536"/>
                  <a:gd name="T19" fmla="*/ 0 60000 65536"/>
                  <a:gd name="T20" fmla="*/ 0 60000 65536"/>
                  <a:gd name="T21" fmla="*/ 0 60000 65536"/>
                  <a:gd name="T22" fmla="*/ 0 60000 65536"/>
                  <a:gd name="T23" fmla="*/ 0 60000 65536"/>
                  <a:gd name="T24" fmla="*/ 0 w 106"/>
                  <a:gd name="T25" fmla="*/ 0 h 201"/>
                  <a:gd name="T26" fmla="*/ 106 w 106"/>
                  <a:gd name="T27" fmla="*/ 201 h 20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6" h="201">
                    <a:moveTo>
                      <a:pt x="67" y="9"/>
                    </a:moveTo>
                    <a:lnTo>
                      <a:pt x="96" y="58"/>
                    </a:lnTo>
                    <a:lnTo>
                      <a:pt x="106" y="172"/>
                    </a:lnTo>
                    <a:lnTo>
                      <a:pt x="96" y="153"/>
                    </a:lnTo>
                    <a:lnTo>
                      <a:pt x="0" y="201"/>
                    </a:lnTo>
                    <a:lnTo>
                      <a:pt x="9" y="0"/>
                    </a:lnTo>
                    <a:lnTo>
                      <a:pt x="29" y="9"/>
                    </a:lnTo>
                    <a:lnTo>
                      <a:pt x="67" y="9"/>
                    </a:lnTo>
                    <a:close/>
                  </a:path>
                </a:pathLst>
              </a:custGeom>
              <a:solidFill>
                <a:srgbClr val="FFCC99"/>
              </a:solidFill>
              <a:ln w="9525">
                <a:noFill/>
                <a:round/>
                <a:headEnd/>
                <a:tailEnd/>
              </a:ln>
            </p:spPr>
            <p:txBody>
              <a:bodyPr>
                <a:prstTxWarp prst="textNoShape">
                  <a:avLst/>
                </a:prstTxWarp>
              </a:bodyPr>
              <a:lstStyle/>
              <a:p>
                <a:endParaRPr lang="en-US"/>
              </a:p>
            </p:txBody>
          </p:sp>
          <p:sp>
            <p:nvSpPr>
              <p:cNvPr id="66237" name="Freeform 43"/>
              <p:cNvSpPr>
                <a:spLocks/>
              </p:cNvSpPr>
              <p:nvPr/>
            </p:nvSpPr>
            <p:spPr bwMode="auto">
              <a:xfrm>
                <a:off x="4542" y="1988"/>
                <a:ext cx="65" cy="152"/>
              </a:xfrm>
              <a:custGeom>
                <a:avLst/>
                <a:gdLst>
                  <a:gd name="T0" fmla="*/ 307 w 325"/>
                  <a:gd name="T1" fmla="*/ 143 h 757"/>
                  <a:gd name="T2" fmla="*/ 325 w 325"/>
                  <a:gd name="T3" fmla="*/ 230 h 757"/>
                  <a:gd name="T4" fmla="*/ 307 w 325"/>
                  <a:gd name="T5" fmla="*/ 364 h 757"/>
                  <a:gd name="T6" fmla="*/ 277 w 325"/>
                  <a:gd name="T7" fmla="*/ 422 h 757"/>
                  <a:gd name="T8" fmla="*/ 277 w 325"/>
                  <a:gd name="T9" fmla="*/ 469 h 757"/>
                  <a:gd name="T10" fmla="*/ 230 w 325"/>
                  <a:gd name="T11" fmla="*/ 566 h 757"/>
                  <a:gd name="T12" fmla="*/ 114 w 325"/>
                  <a:gd name="T13" fmla="*/ 699 h 757"/>
                  <a:gd name="T14" fmla="*/ 0 w 325"/>
                  <a:gd name="T15" fmla="*/ 757 h 757"/>
                  <a:gd name="T16" fmla="*/ 9 w 325"/>
                  <a:gd name="T17" fmla="*/ 469 h 757"/>
                  <a:gd name="T18" fmla="*/ 105 w 325"/>
                  <a:gd name="T19" fmla="*/ 335 h 757"/>
                  <a:gd name="T20" fmla="*/ 153 w 325"/>
                  <a:gd name="T21" fmla="*/ 239 h 757"/>
                  <a:gd name="T22" fmla="*/ 153 w 325"/>
                  <a:gd name="T23" fmla="*/ 230 h 757"/>
                  <a:gd name="T24" fmla="*/ 172 w 325"/>
                  <a:gd name="T25" fmla="*/ 335 h 757"/>
                  <a:gd name="T26" fmla="*/ 163 w 325"/>
                  <a:gd name="T27" fmla="*/ 411 h 757"/>
                  <a:gd name="T28" fmla="*/ 38 w 325"/>
                  <a:gd name="T29" fmla="*/ 642 h 757"/>
                  <a:gd name="T30" fmla="*/ 28 w 325"/>
                  <a:gd name="T31" fmla="*/ 671 h 757"/>
                  <a:gd name="T32" fmla="*/ 38 w 325"/>
                  <a:gd name="T33" fmla="*/ 680 h 757"/>
                  <a:gd name="T34" fmla="*/ 86 w 325"/>
                  <a:gd name="T35" fmla="*/ 622 h 757"/>
                  <a:gd name="T36" fmla="*/ 219 w 325"/>
                  <a:gd name="T37" fmla="*/ 411 h 757"/>
                  <a:gd name="T38" fmla="*/ 200 w 325"/>
                  <a:gd name="T39" fmla="*/ 230 h 757"/>
                  <a:gd name="T40" fmla="*/ 172 w 325"/>
                  <a:gd name="T41" fmla="*/ 143 h 757"/>
                  <a:gd name="T42" fmla="*/ 163 w 325"/>
                  <a:gd name="T43" fmla="*/ 123 h 757"/>
                  <a:gd name="T44" fmla="*/ 153 w 325"/>
                  <a:gd name="T45" fmla="*/ 123 h 757"/>
                  <a:gd name="T46" fmla="*/ 144 w 325"/>
                  <a:gd name="T47" fmla="*/ 134 h 757"/>
                  <a:gd name="T48" fmla="*/ 124 w 325"/>
                  <a:gd name="T49" fmla="*/ 37 h 757"/>
                  <a:gd name="T50" fmla="*/ 124 w 325"/>
                  <a:gd name="T51" fmla="*/ 0 h 757"/>
                  <a:gd name="T52" fmla="*/ 153 w 325"/>
                  <a:gd name="T53" fmla="*/ 0 h 757"/>
                  <a:gd name="T54" fmla="*/ 230 w 325"/>
                  <a:gd name="T55" fmla="*/ 37 h 757"/>
                  <a:gd name="T56" fmla="*/ 307 w 325"/>
                  <a:gd name="T57" fmla="*/ 143 h 757"/>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325"/>
                  <a:gd name="T88" fmla="*/ 0 h 757"/>
                  <a:gd name="T89" fmla="*/ 325 w 325"/>
                  <a:gd name="T90" fmla="*/ 757 h 757"/>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325" h="757">
                    <a:moveTo>
                      <a:pt x="307" y="143"/>
                    </a:moveTo>
                    <a:lnTo>
                      <a:pt x="325" y="230"/>
                    </a:lnTo>
                    <a:lnTo>
                      <a:pt x="307" y="364"/>
                    </a:lnTo>
                    <a:lnTo>
                      <a:pt x="277" y="422"/>
                    </a:lnTo>
                    <a:lnTo>
                      <a:pt x="277" y="469"/>
                    </a:lnTo>
                    <a:lnTo>
                      <a:pt x="230" y="566"/>
                    </a:lnTo>
                    <a:lnTo>
                      <a:pt x="114" y="699"/>
                    </a:lnTo>
                    <a:lnTo>
                      <a:pt x="0" y="757"/>
                    </a:lnTo>
                    <a:lnTo>
                      <a:pt x="9" y="469"/>
                    </a:lnTo>
                    <a:lnTo>
                      <a:pt x="105" y="335"/>
                    </a:lnTo>
                    <a:lnTo>
                      <a:pt x="153" y="239"/>
                    </a:lnTo>
                    <a:lnTo>
                      <a:pt x="153" y="230"/>
                    </a:lnTo>
                    <a:lnTo>
                      <a:pt x="172" y="335"/>
                    </a:lnTo>
                    <a:lnTo>
                      <a:pt x="163" y="411"/>
                    </a:lnTo>
                    <a:lnTo>
                      <a:pt x="38" y="642"/>
                    </a:lnTo>
                    <a:lnTo>
                      <a:pt x="28" y="671"/>
                    </a:lnTo>
                    <a:lnTo>
                      <a:pt x="38" y="680"/>
                    </a:lnTo>
                    <a:lnTo>
                      <a:pt x="86" y="622"/>
                    </a:lnTo>
                    <a:lnTo>
                      <a:pt x="219" y="411"/>
                    </a:lnTo>
                    <a:lnTo>
                      <a:pt x="200" y="230"/>
                    </a:lnTo>
                    <a:lnTo>
                      <a:pt x="172" y="143"/>
                    </a:lnTo>
                    <a:lnTo>
                      <a:pt x="163" y="123"/>
                    </a:lnTo>
                    <a:lnTo>
                      <a:pt x="153" y="123"/>
                    </a:lnTo>
                    <a:lnTo>
                      <a:pt x="144" y="134"/>
                    </a:lnTo>
                    <a:lnTo>
                      <a:pt x="124" y="37"/>
                    </a:lnTo>
                    <a:lnTo>
                      <a:pt x="124" y="0"/>
                    </a:lnTo>
                    <a:lnTo>
                      <a:pt x="153" y="0"/>
                    </a:lnTo>
                    <a:lnTo>
                      <a:pt x="230" y="37"/>
                    </a:lnTo>
                    <a:lnTo>
                      <a:pt x="307" y="143"/>
                    </a:lnTo>
                    <a:close/>
                  </a:path>
                </a:pathLst>
              </a:custGeom>
              <a:solidFill>
                <a:srgbClr val="9900FF"/>
              </a:solidFill>
              <a:ln w="9525">
                <a:noFill/>
                <a:round/>
                <a:headEnd/>
                <a:tailEnd/>
              </a:ln>
            </p:spPr>
            <p:txBody>
              <a:bodyPr>
                <a:prstTxWarp prst="textNoShape">
                  <a:avLst/>
                </a:prstTxWarp>
              </a:bodyPr>
              <a:lstStyle/>
              <a:p>
                <a:endParaRPr lang="en-US"/>
              </a:p>
            </p:txBody>
          </p:sp>
          <p:sp>
            <p:nvSpPr>
              <p:cNvPr id="66238" name="Freeform 44"/>
              <p:cNvSpPr>
                <a:spLocks/>
              </p:cNvSpPr>
              <p:nvPr/>
            </p:nvSpPr>
            <p:spPr bwMode="auto">
              <a:xfrm>
                <a:off x="4517" y="1992"/>
                <a:ext cx="46" cy="85"/>
              </a:xfrm>
              <a:custGeom>
                <a:avLst/>
                <a:gdLst>
                  <a:gd name="T0" fmla="*/ 163 w 230"/>
                  <a:gd name="T1" fmla="*/ 336 h 423"/>
                  <a:gd name="T2" fmla="*/ 125 w 230"/>
                  <a:gd name="T3" fmla="*/ 393 h 423"/>
                  <a:gd name="T4" fmla="*/ 95 w 230"/>
                  <a:gd name="T5" fmla="*/ 423 h 423"/>
                  <a:gd name="T6" fmla="*/ 47 w 230"/>
                  <a:gd name="T7" fmla="*/ 336 h 423"/>
                  <a:gd name="T8" fmla="*/ 58 w 230"/>
                  <a:gd name="T9" fmla="*/ 307 h 423"/>
                  <a:gd name="T10" fmla="*/ 47 w 230"/>
                  <a:gd name="T11" fmla="*/ 298 h 423"/>
                  <a:gd name="T12" fmla="*/ 19 w 230"/>
                  <a:gd name="T13" fmla="*/ 307 h 423"/>
                  <a:gd name="T14" fmla="*/ 0 w 230"/>
                  <a:gd name="T15" fmla="*/ 336 h 423"/>
                  <a:gd name="T16" fmla="*/ 47 w 230"/>
                  <a:gd name="T17" fmla="*/ 260 h 423"/>
                  <a:gd name="T18" fmla="*/ 47 w 230"/>
                  <a:gd name="T19" fmla="*/ 144 h 423"/>
                  <a:gd name="T20" fmla="*/ 105 w 230"/>
                  <a:gd name="T21" fmla="*/ 96 h 423"/>
                  <a:gd name="T22" fmla="*/ 134 w 230"/>
                  <a:gd name="T23" fmla="*/ 96 h 423"/>
                  <a:gd name="T24" fmla="*/ 200 w 230"/>
                  <a:gd name="T25" fmla="*/ 10 h 423"/>
                  <a:gd name="T26" fmla="*/ 200 w 230"/>
                  <a:gd name="T27" fmla="*/ 0 h 423"/>
                  <a:gd name="T28" fmla="*/ 230 w 230"/>
                  <a:gd name="T29" fmla="*/ 202 h 423"/>
                  <a:gd name="T30" fmla="*/ 163 w 230"/>
                  <a:gd name="T31" fmla="*/ 336 h 423"/>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30"/>
                  <a:gd name="T49" fmla="*/ 0 h 423"/>
                  <a:gd name="T50" fmla="*/ 230 w 230"/>
                  <a:gd name="T51" fmla="*/ 423 h 423"/>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30" h="423">
                    <a:moveTo>
                      <a:pt x="163" y="336"/>
                    </a:moveTo>
                    <a:lnTo>
                      <a:pt x="125" y="393"/>
                    </a:lnTo>
                    <a:lnTo>
                      <a:pt x="95" y="423"/>
                    </a:lnTo>
                    <a:lnTo>
                      <a:pt x="47" y="336"/>
                    </a:lnTo>
                    <a:lnTo>
                      <a:pt x="58" y="307"/>
                    </a:lnTo>
                    <a:lnTo>
                      <a:pt x="47" y="298"/>
                    </a:lnTo>
                    <a:lnTo>
                      <a:pt x="19" y="307"/>
                    </a:lnTo>
                    <a:lnTo>
                      <a:pt x="0" y="336"/>
                    </a:lnTo>
                    <a:lnTo>
                      <a:pt x="47" y="260"/>
                    </a:lnTo>
                    <a:lnTo>
                      <a:pt x="47" y="144"/>
                    </a:lnTo>
                    <a:lnTo>
                      <a:pt x="105" y="96"/>
                    </a:lnTo>
                    <a:lnTo>
                      <a:pt x="134" y="96"/>
                    </a:lnTo>
                    <a:lnTo>
                      <a:pt x="200" y="10"/>
                    </a:lnTo>
                    <a:lnTo>
                      <a:pt x="200" y="0"/>
                    </a:lnTo>
                    <a:lnTo>
                      <a:pt x="230" y="202"/>
                    </a:lnTo>
                    <a:lnTo>
                      <a:pt x="163" y="336"/>
                    </a:lnTo>
                    <a:close/>
                  </a:path>
                </a:pathLst>
              </a:custGeom>
              <a:solidFill>
                <a:srgbClr val="333300"/>
              </a:solidFill>
              <a:ln w="9525">
                <a:noFill/>
                <a:round/>
                <a:headEnd/>
                <a:tailEnd/>
              </a:ln>
            </p:spPr>
            <p:txBody>
              <a:bodyPr>
                <a:prstTxWarp prst="textNoShape">
                  <a:avLst/>
                </a:prstTxWarp>
              </a:bodyPr>
              <a:lstStyle/>
              <a:p>
                <a:endParaRPr lang="en-US"/>
              </a:p>
            </p:txBody>
          </p:sp>
          <p:sp>
            <p:nvSpPr>
              <p:cNvPr id="66239" name="Freeform 45"/>
              <p:cNvSpPr>
                <a:spLocks/>
              </p:cNvSpPr>
              <p:nvPr/>
            </p:nvSpPr>
            <p:spPr bwMode="auto">
              <a:xfrm>
                <a:off x="4377" y="1994"/>
                <a:ext cx="63" cy="63"/>
              </a:xfrm>
              <a:custGeom>
                <a:avLst/>
                <a:gdLst>
                  <a:gd name="T0" fmla="*/ 250 w 316"/>
                  <a:gd name="T1" fmla="*/ 106 h 317"/>
                  <a:gd name="T2" fmla="*/ 278 w 316"/>
                  <a:gd name="T3" fmla="*/ 153 h 317"/>
                  <a:gd name="T4" fmla="*/ 288 w 316"/>
                  <a:gd name="T5" fmla="*/ 220 h 317"/>
                  <a:gd name="T6" fmla="*/ 307 w 316"/>
                  <a:gd name="T7" fmla="*/ 297 h 317"/>
                  <a:gd name="T8" fmla="*/ 316 w 316"/>
                  <a:gd name="T9" fmla="*/ 297 h 317"/>
                  <a:gd name="T10" fmla="*/ 316 w 316"/>
                  <a:gd name="T11" fmla="*/ 317 h 317"/>
                  <a:gd name="T12" fmla="*/ 211 w 316"/>
                  <a:gd name="T13" fmla="*/ 297 h 317"/>
                  <a:gd name="T14" fmla="*/ 163 w 316"/>
                  <a:gd name="T15" fmla="*/ 202 h 317"/>
                  <a:gd name="T16" fmla="*/ 19 w 316"/>
                  <a:gd name="T17" fmla="*/ 86 h 317"/>
                  <a:gd name="T18" fmla="*/ 0 w 316"/>
                  <a:gd name="T19" fmla="*/ 0 h 317"/>
                  <a:gd name="T20" fmla="*/ 106 w 316"/>
                  <a:gd name="T21" fmla="*/ 67 h 317"/>
                  <a:gd name="T22" fmla="*/ 250 w 316"/>
                  <a:gd name="T23" fmla="*/ 106 h 31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16"/>
                  <a:gd name="T37" fmla="*/ 0 h 317"/>
                  <a:gd name="T38" fmla="*/ 316 w 316"/>
                  <a:gd name="T39" fmla="*/ 317 h 31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16" h="317">
                    <a:moveTo>
                      <a:pt x="250" y="106"/>
                    </a:moveTo>
                    <a:lnTo>
                      <a:pt x="278" y="153"/>
                    </a:lnTo>
                    <a:lnTo>
                      <a:pt x="288" y="220"/>
                    </a:lnTo>
                    <a:lnTo>
                      <a:pt x="307" y="297"/>
                    </a:lnTo>
                    <a:lnTo>
                      <a:pt x="316" y="297"/>
                    </a:lnTo>
                    <a:lnTo>
                      <a:pt x="316" y="317"/>
                    </a:lnTo>
                    <a:lnTo>
                      <a:pt x="211" y="297"/>
                    </a:lnTo>
                    <a:lnTo>
                      <a:pt x="163" y="202"/>
                    </a:lnTo>
                    <a:lnTo>
                      <a:pt x="19" y="86"/>
                    </a:lnTo>
                    <a:lnTo>
                      <a:pt x="0" y="0"/>
                    </a:lnTo>
                    <a:lnTo>
                      <a:pt x="106" y="67"/>
                    </a:lnTo>
                    <a:lnTo>
                      <a:pt x="250" y="106"/>
                    </a:lnTo>
                    <a:close/>
                  </a:path>
                </a:pathLst>
              </a:custGeom>
              <a:solidFill>
                <a:srgbClr val="FFCC99"/>
              </a:solidFill>
              <a:ln w="9525">
                <a:noFill/>
                <a:round/>
                <a:headEnd/>
                <a:tailEnd/>
              </a:ln>
            </p:spPr>
            <p:txBody>
              <a:bodyPr>
                <a:prstTxWarp prst="textNoShape">
                  <a:avLst/>
                </a:prstTxWarp>
              </a:bodyPr>
              <a:lstStyle/>
              <a:p>
                <a:endParaRPr lang="en-US"/>
              </a:p>
            </p:txBody>
          </p:sp>
          <p:sp>
            <p:nvSpPr>
              <p:cNvPr id="66240" name="Freeform 46"/>
              <p:cNvSpPr>
                <a:spLocks/>
              </p:cNvSpPr>
              <p:nvPr/>
            </p:nvSpPr>
            <p:spPr bwMode="auto">
              <a:xfrm>
                <a:off x="4467" y="1994"/>
                <a:ext cx="48" cy="77"/>
              </a:xfrm>
              <a:custGeom>
                <a:avLst/>
                <a:gdLst>
                  <a:gd name="T0" fmla="*/ 173 w 240"/>
                  <a:gd name="T1" fmla="*/ 383 h 383"/>
                  <a:gd name="T2" fmla="*/ 67 w 240"/>
                  <a:gd name="T3" fmla="*/ 269 h 383"/>
                  <a:gd name="T4" fmla="*/ 48 w 240"/>
                  <a:gd name="T5" fmla="*/ 250 h 383"/>
                  <a:gd name="T6" fmla="*/ 20 w 240"/>
                  <a:gd name="T7" fmla="*/ 239 h 383"/>
                  <a:gd name="T8" fmla="*/ 0 w 240"/>
                  <a:gd name="T9" fmla="*/ 239 h 383"/>
                  <a:gd name="T10" fmla="*/ 39 w 240"/>
                  <a:gd name="T11" fmla="*/ 67 h 383"/>
                  <a:gd name="T12" fmla="*/ 39 w 240"/>
                  <a:gd name="T13" fmla="*/ 58 h 383"/>
                  <a:gd name="T14" fmla="*/ 240 w 240"/>
                  <a:gd name="T15" fmla="*/ 0 h 383"/>
                  <a:gd name="T16" fmla="*/ 240 w 240"/>
                  <a:gd name="T17" fmla="*/ 239 h 383"/>
                  <a:gd name="T18" fmla="*/ 173 w 240"/>
                  <a:gd name="T19" fmla="*/ 383 h 38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40"/>
                  <a:gd name="T31" fmla="*/ 0 h 383"/>
                  <a:gd name="T32" fmla="*/ 240 w 240"/>
                  <a:gd name="T33" fmla="*/ 383 h 38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40" h="383">
                    <a:moveTo>
                      <a:pt x="173" y="383"/>
                    </a:moveTo>
                    <a:lnTo>
                      <a:pt x="67" y="269"/>
                    </a:lnTo>
                    <a:lnTo>
                      <a:pt x="48" y="250"/>
                    </a:lnTo>
                    <a:lnTo>
                      <a:pt x="20" y="239"/>
                    </a:lnTo>
                    <a:lnTo>
                      <a:pt x="0" y="239"/>
                    </a:lnTo>
                    <a:lnTo>
                      <a:pt x="39" y="67"/>
                    </a:lnTo>
                    <a:lnTo>
                      <a:pt x="39" y="58"/>
                    </a:lnTo>
                    <a:lnTo>
                      <a:pt x="240" y="0"/>
                    </a:lnTo>
                    <a:lnTo>
                      <a:pt x="240" y="239"/>
                    </a:lnTo>
                    <a:lnTo>
                      <a:pt x="173" y="383"/>
                    </a:lnTo>
                    <a:close/>
                  </a:path>
                </a:pathLst>
              </a:custGeom>
              <a:solidFill>
                <a:srgbClr val="666633"/>
              </a:solidFill>
              <a:ln w="9525">
                <a:noFill/>
                <a:round/>
                <a:headEnd/>
                <a:tailEnd/>
              </a:ln>
            </p:spPr>
            <p:txBody>
              <a:bodyPr>
                <a:prstTxWarp prst="textNoShape">
                  <a:avLst/>
                </a:prstTxWarp>
              </a:bodyPr>
              <a:lstStyle/>
              <a:p>
                <a:endParaRPr lang="en-US"/>
              </a:p>
            </p:txBody>
          </p:sp>
          <p:sp>
            <p:nvSpPr>
              <p:cNvPr id="66241" name="Freeform 47"/>
              <p:cNvSpPr>
                <a:spLocks/>
              </p:cNvSpPr>
              <p:nvPr/>
            </p:nvSpPr>
            <p:spPr bwMode="auto">
              <a:xfrm>
                <a:off x="4444" y="2000"/>
                <a:ext cx="21" cy="61"/>
              </a:xfrm>
              <a:custGeom>
                <a:avLst/>
                <a:gdLst>
                  <a:gd name="T0" fmla="*/ 67 w 105"/>
                  <a:gd name="T1" fmla="*/ 268 h 307"/>
                  <a:gd name="T2" fmla="*/ 77 w 105"/>
                  <a:gd name="T3" fmla="*/ 288 h 307"/>
                  <a:gd name="T4" fmla="*/ 86 w 105"/>
                  <a:gd name="T5" fmla="*/ 288 h 307"/>
                  <a:gd name="T6" fmla="*/ 96 w 105"/>
                  <a:gd name="T7" fmla="*/ 278 h 307"/>
                  <a:gd name="T8" fmla="*/ 96 w 105"/>
                  <a:gd name="T9" fmla="*/ 307 h 307"/>
                  <a:gd name="T10" fmla="*/ 47 w 105"/>
                  <a:gd name="T11" fmla="*/ 297 h 307"/>
                  <a:gd name="T12" fmla="*/ 38 w 105"/>
                  <a:gd name="T13" fmla="*/ 297 h 307"/>
                  <a:gd name="T14" fmla="*/ 0 w 105"/>
                  <a:gd name="T15" fmla="*/ 191 h 307"/>
                  <a:gd name="T16" fmla="*/ 47 w 105"/>
                  <a:gd name="T17" fmla="*/ 57 h 307"/>
                  <a:gd name="T18" fmla="*/ 67 w 105"/>
                  <a:gd name="T19" fmla="*/ 29 h 307"/>
                  <a:gd name="T20" fmla="*/ 105 w 105"/>
                  <a:gd name="T21" fmla="*/ 0 h 307"/>
                  <a:gd name="T22" fmla="*/ 105 w 105"/>
                  <a:gd name="T23" fmla="*/ 57 h 307"/>
                  <a:gd name="T24" fmla="*/ 67 w 105"/>
                  <a:gd name="T25" fmla="*/ 268 h 30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5"/>
                  <a:gd name="T40" fmla="*/ 0 h 307"/>
                  <a:gd name="T41" fmla="*/ 105 w 105"/>
                  <a:gd name="T42" fmla="*/ 307 h 30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5" h="307">
                    <a:moveTo>
                      <a:pt x="67" y="268"/>
                    </a:moveTo>
                    <a:lnTo>
                      <a:pt x="77" y="288"/>
                    </a:lnTo>
                    <a:lnTo>
                      <a:pt x="86" y="288"/>
                    </a:lnTo>
                    <a:lnTo>
                      <a:pt x="96" y="278"/>
                    </a:lnTo>
                    <a:lnTo>
                      <a:pt x="96" y="307"/>
                    </a:lnTo>
                    <a:lnTo>
                      <a:pt x="47" y="297"/>
                    </a:lnTo>
                    <a:lnTo>
                      <a:pt x="38" y="297"/>
                    </a:lnTo>
                    <a:lnTo>
                      <a:pt x="0" y="191"/>
                    </a:lnTo>
                    <a:lnTo>
                      <a:pt x="47" y="57"/>
                    </a:lnTo>
                    <a:lnTo>
                      <a:pt x="67" y="29"/>
                    </a:lnTo>
                    <a:lnTo>
                      <a:pt x="105" y="0"/>
                    </a:lnTo>
                    <a:lnTo>
                      <a:pt x="105" y="57"/>
                    </a:lnTo>
                    <a:lnTo>
                      <a:pt x="67" y="268"/>
                    </a:lnTo>
                    <a:close/>
                  </a:path>
                </a:pathLst>
              </a:custGeom>
              <a:solidFill>
                <a:srgbClr val="D9AE82"/>
              </a:solidFill>
              <a:ln w="9525">
                <a:noFill/>
                <a:round/>
                <a:headEnd/>
                <a:tailEnd/>
              </a:ln>
            </p:spPr>
            <p:txBody>
              <a:bodyPr>
                <a:prstTxWarp prst="textNoShape">
                  <a:avLst/>
                </a:prstTxWarp>
              </a:bodyPr>
              <a:lstStyle/>
              <a:p>
                <a:endParaRPr lang="en-US"/>
              </a:p>
            </p:txBody>
          </p:sp>
          <p:sp>
            <p:nvSpPr>
              <p:cNvPr id="66242" name="Freeform 48"/>
              <p:cNvSpPr>
                <a:spLocks/>
              </p:cNvSpPr>
              <p:nvPr/>
            </p:nvSpPr>
            <p:spPr bwMode="auto">
              <a:xfrm>
                <a:off x="4596" y="2011"/>
                <a:ext cx="132" cy="257"/>
              </a:xfrm>
              <a:custGeom>
                <a:avLst/>
                <a:gdLst>
                  <a:gd name="T0" fmla="*/ 297 w 662"/>
                  <a:gd name="T1" fmla="*/ 29 h 1285"/>
                  <a:gd name="T2" fmla="*/ 297 w 662"/>
                  <a:gd name="T3" fmla="*/ 67 h 1285"/>
                  <a:gd name="T4" fmla="*/ 336 w 662"/>
                  <a:gd name="T5" fmla="*/ 134 h 1285"/>
                  <a:gd name="T6" fmla="*/ 278 w 662"/>
                  <a:gd name="T7" fmla="*/ 211 h 1285"/>
                  <a:gd name="T8" fmla="*/ 144 w 662"/>
                  <a:gd name="T9" fmla="*/ 508 h 1285"/>
                  <a:gd name="T10" fmla="*/ 182 w 662"/>
                  <a:gd name="T11" fmla="*/ 508 h 1285"/>
                  <a:gd name="T12" fmla="*/ 422 w 662"/>
                  <a:gd name="T13" fmla="*/ 259 h 1285"/>
                  <a:gd name="T14" fmla="*/ 527 w 662"/>
                  <a:gd name="T15" fmla="*/ 173 h 1285"/>
                  <a:gd name="T16" fmla="*/ 585 w 662"/>
                  <a:gd name="T17" fmla="*/ 173 h 1285"/>
                  <a:gd name="T18" fmla="*/ 594 w 662"/>
                  <a:gd name="T19" fmla="*/ 153 h 1285"/>
                  <a:gd name="T20" fmla="*/ 662 w 662"/>
                  <a:gd name="T21" fmla="*/ 211 h 1285"/>
                  <a:gd name="T22" fmla="*/ 643 w 662"/>
                  <a:gd name="T23" fmla="*/ 240 h 1285"/>
                  <a:gd name="T24" fmla="*/ 336 w 662"/>
                  <a:gd name="T25" fmla="*/ 471 h 1285"/>
                  <a:gd name="T26" fmla="*/ 306 w 662"/>
                  <a:gd name="T27" fmla="*/ 489 h 1285"/>
                  <a:gd name="T28" fmla="*/ 211 w 662"/>
                  <a:gd name="T29" fmla="*/ 682 h 1285"/>
                  <a:gd name="T30" fmla="*/ 67 w 662"/>
                  <a:gd name="T31" fmla="*/ 1170 h 1285"/>
                  <a:gd name="T32" fmla="*/ 39 w 662"/>
                  <a:gd name="T33" fmla="*/ 1209 h 1285"/>
                  <a:gd name="T34" fmla="*/ 39 w 662"/>
                  <a:gd name="T35" fmla="*/ 1285 h 1285"/>
                  <a:gd name="T36" fmla="*/ 19 w 662"/>
                  <a:gd name="T37" fmla="*/ 1017 h 1285"/>
                  <a:gd name="T38" fmla="*/ 0 w 662"/>
                  <a:gd name="T39" fmla="*/ 796 h 1285"/>
                  <a:gd name="T40" fmla="*/ 39 w 662"/>
                  <a:gd name="T41" fmla="*/ 441 h 1285"/>
                  <a:gd name="T42" fmla="*/ 67 w 662"/>
                  <a:gd name="T43" fmla="*/ 327 h 1285"/>
                  <a:gd name="T44" fmla="*/ 95 w 662"/>
                  <a:gd name="T45" fmla="*/ 240 h 1285"/>
                  <a:gd name="T46" fmla="*/ 144 w 662"/>
                  <a:gd name="T47" fmla="*/ 202 h 1285"/>
                  <a:gd name="T48" fmla="*/ 153 w 662"/>
                  <a:gd name="T49" fmla="*/ 0 h 1285"/>
                  <a:gd name="T50" fmla="*/ 250 w 662"/>
                  <a:gd name="T51" fmla="*/ 9 h 1285"/>
                  <a:gd name="T52" fmla="*/ 297 w 662"/>
                  <a:gd name="T53" fmla="*/ 29 h 128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662"/>
                  <a:gd name="T82" fmla="*/ 0 h 1285"/>
                  <a:gd name="T83" fmla="*/ 662 w 662"/>
                  <a:gd name="T84" fmla="*/ 1285 h 1285"/>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662" h="1285">
                    <a:moveTo>
                      <a:pt x="297" y="29"/>
                    </a:moveTo>
                    <a:lnTo>
                      <a:pt x="297" y="67"/>
                    </a:lnTo>
                    <a:lnTo>
                      <a:pt x="336" y="134"/>
                    </a:lnTo>
                    <a:lnTo>
                      <a:pt x="278" y="211"/>
                    </a:lnTo>
                    <a:lnTo>
                      <a:pt x="144" y="508"/>
                    </a:lnTo>
                    <a:lnTo>
                      <a:pt x="182" y="508"/>
                    </a:lnTo>
                    <a:lnTo>
                      <a:pt x="422" y="259"/>
                    </a:lnTo>
                    <a:lnTo>
                      <a:pt x="527" y="173"/>
                    </a:lnTo>
                    <a:lnTo>
                      <a:pt x="585" y="173"/>
                    </a:lnTo>
                    <a:lnTo>
                      <a:pt x="594" y="153"/>
                    </a:lnTo>
                    <a:lnTo>
                      <a:pt x="662" y="211"/>
                    </a:lnTo>
                    <a:lnTo>
                      <a:pt x="643" y="240"/>
                    </a:lnTo>
                    <a:lnTo>
                      <a:pt x="336" y="471"/>
                    </a:lnTo>
                    <a:lnTo>
                      <a:pt x="306" y="489"/>
                    </a:lnTo>
                    <a:lnTo>
                      <a:pt x="211" y="682"/>
                    </a:lnTo>
                    <a:lnTo>
                      <a:pt x="67" y="1170"/>
                    </a:lnTo>
                    <a:lnTo>
                      <a:pt x="39" y="1209"/>
                    </a:lnTo>
                    <a:lnTo>
                      <a:pt x="39" y="1285"/>
                    </a:lnTo>
                    <a:lnTo>
                      <a:pt x="19" y="1017"/>
                    </a:lnTo>
                    <a:lnTo>
                      <a:pt x="0" y="796"/>
                    </a:lnTo>
                    <a:lnTo>
                      <a:pt x="39" y="441"/>
                    </a:lnTo>
                    <a:lnTo>
                      <a:pt x="67" y="327"/>
                    </a:lnTo>
                    <a:lnTo>
                      <a:pt x="95" y="240"/>
                    </a:lnTo>
                    <a:lnTo>
                      <a:pt x="144" y="202"/>
                    </a:lnTo>
                    <a:lnTo>
                      <a:pt x="153" y="0"/>
                    </a:lnTo>
                    <a:lnTo>
                      <a:pt x="250" y="9"/>
                    </a:lnTo>
                    <a:lnTo>
                      <a:pt x="297" y="29"/>
                    </a:lnTo>
                    <a:close/>
                  </a:path>
                </a:pathLst>
              </a:custGeom>
              <a:solidFill>
                <a:srgbClr val="9900FF"/>
              </a:solidFill>
              <a:ln w="9525">
                <a:noFill/>
                <a:round/>
                <a:headEnd/>
                <a:tailEnd/>
              </a:ln>
            </p:spPr>
            <p:txBody>
              <a:bodyPr>
                <a:prstTxWarp prst="textNoShape">
                  <a:avLst/>
                </a:prstTxWarp>
              </a:bodyPr>
              <a:lstStyle/>
              <a:p>
                <a:endParaRPr lang="en-US"/>
              </a:p>
            </p:txBody>
          </p:sp>
          <p:sp>
            <p:nvSpPr>
              <p:cNvPr id="66243" name="Freeform 49"/>
              <p:cNvSpPr>
                <a:spLocks/>
              </p:cNvSpPr>
              <p:nvPr/>
            </p:nvSpPr>
            <p:spPr bwMode="auto">
              <a:xfrm>
                <a:off x="4643" y="2021"/>
                <a:ext cx="64" cy="71"/>
              </a:xfrm>
              <a:custGeom>
                <a:avLst/>
                <a:gdLst>
                  <a:gd name="T0" fmla="*/ 317 w 317"/>
                  <a:gd name="T1" fmla="*/ 77 h 355"/>
                  <a:gd name="T2" fmla="*/ 299 w 317"/>
                  <a:gd name="T3" fmla="*/ 77 h 355"/>
                  <a:gd name="T4" fmla="*/ 269 w 317"/>
                  <a:gd name="T5" fmla="*/ 86 h 355"/>
                  <a:gd name="T6" fmla="*/ 0 w 317"/>
                  <a:gd name="T7" fmla="*/ 355 h 355"/>
                  <a:gd name="T8" fmla="*/ 106 w 317"/>
                  <a:gd name="T9" fmla="*/ 135 h 355"/>
                  <a:gd name="T10" fmla="*/ 144 w 317"/>
                  <a:gd name="T11" fmla="*/ 105 h 355"/>
                  <a:gd name="T12" fmla="*/ 125 w 317"/>
                  <a:gd name="T13" fmla="*/ 0 h 355"/>
                  <a:gd name="T14" fmla="*/ 211 w 317"/>
                  <a:gd name="T15" fmla="*/ 19 h 355"/>
                  <a:gd name="T16" fmla="*/ 317 w 317"/>
                  <a:gd name="T17" fmla="*/ 77 h 35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17"/>
                  <a:gd name="T28" fmla="*/ 0 h 355"/>
                  <a:gd name="T29" fmla="*/ 317 w 317"/>
                  <a:gd name="T30" fmla="*/ 355 h 35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17" h="355">
                    <a:moveTo>
                      <a:pt x="317" y="77"/>
                    </a:moveTo>
                    <a:lnTo>
                      <a:pt x="299" y="77"/>
                    </a:lnTo>
                    <a:lnTo>
                      <a:pt x="269" y="86"/>
                    </a:lnTo>
                    <a:lnTo>
                      <a:pt x="0" y="355"/>
                    </a:lnTo>
                    <a:lnTo>
                      <a:pt x="106" y="135"/>
                    </a:lnTo>
                    <a:lnTo>
                      <a:pt x="144" y="105"/>
                    </a:lnTo>
                    <a:lnTo>
                      <a:pt x="125" y="0"/>
                    </a:lnTo>
                    <a:lnTo>
                      <a:pt x="211" y="19"/>
                    </a:lnTo>
                    <a:lnTo>
                      <a:pt x="317" y="77"/>
                    </a:lnTo>
                    <a:close/>
                  </a:path>
                </a:pathLst>
              </a:custGeom>
              <a:solidFill>
                <a:srgbClr val="663399"/>
              </a:solidFill>
              <a:ln w="9525">
                <a:noFill/>
                <a:round/>
                <a:headEnd/>
                <a:tailEnd/>
              </a:ln>
            </p:spPr>
            <p:txBody>
              <a:bodyPr>
                <a:prstTxWarp prst="textNoShape">
                  <a:avLst/>
                </a:prstTxWarp>
              </a:bodyPr>
              <a:lstStyle/>
              <a:p>
                <a:endParaRPr lang="en-US"/>
              </a:p>
            </p:txBody>
          </p:sp>
          <p:sp>
            <p:nvSpPr>
              <p:cNvPr id="66244" name="Freeform 50"/>
              <p:cNvSpPr>
                <a:spLocks/>
              </p:cNvSpPr>
              <p:nvPr/>
            </p:nvSpPr>
            <p:spPr bwMode="auto">
              <a:xfrm>
                <a:off x="4381" y="2027"/>
                <a:ext cx="28" cy="30"/>
              </a:xfrm>
              <a:custGeom>
                <a:avLst/>
                <a:gdLst>
                  <a:gd name="T0" fmla="*/ 144 w 144"/>
                  <a:gd name="T1" fmla="*/ 153 h 153"/>
                  <a:gd name="T2" fmla="*/ 39 w 144"/>
                  <a:gd name="T3" fmla="*/ 105 h 153"/>
                  <a:gd name="T4" fmla="*/ 0 w 144"/>
                  <a:gd name="T5" fmla="*/ 47 h 153"/>
                  <a:gd name="T6" fmla="*/ 0 w 144"/>
                  <a:gd name="T7" fmla="*/ 9 h 153"/>
                  <a:gd name="T8" fmla="*/ 0 w 144"/>
                  <a:gd name="T9" fmla="*/ 0 h 153"/>
                  <a:gd name="T10" fmla="*/ 87 w 144"/>
                  <a:gd name="T11" fmla="*/ 66 h 153"/>
                  <a:gd name="T12" fmla="*/ 144 w 144"/>
                  <a:gd name="T13" fmla="*/ 153 h 153"/>
                  <a:gd name="T14" fmla="*/ 0 60000 65536"/>
                  <a:gd name="T15" fmla="*/ 0 60000 65536"/>
                  <a:gd name="T16" fmla="*/ 0 60000 65536"/>
                  <a:gd name="T17" fmla="*/ 0 60000 65536"/>
                  <a:gd name="T18" fmla="*/ 0 60000 65536"/>
                  <a:gd name="T19" fmla="*/ 0 60000 65536"/>
                  <a:gd name="T20" fmla="*/ 0 60000 65536"/>
                  <a:gd name="T21" fmla="*/ 0 w 144"/>
                  <a:gd name="T22" fmla="*/ 0 h 153"/>
                  <a:gd name="T23" fmla="*/ 144 w 144"/>
                  <a:gd name="T24" fmla="*/ 153 h 15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4" h="153">
                    <a:moveTo>
                      <a:pt x="144" y="153"/>
                    </a:moveTo>
                    <a:lnTo>
                      <a:pt x="39" y="105"/>
                    </a:lnTo>
                    <a:lnTo>
                      <a:pt x="0" y="47"/>
                    </a:lnTo>
                    <a:lnTo>
                      <a:pt x="0" y="9"/>
                    </a:lnTo>
                    <a:lnTo>
                      <a:pt x="0" y="0"/>
                    </a:lnTo>
                    <a:lnTo>
                      <a:pt x="87" y="66"/>
                    </a:lnTo>
                    <a:lnTo>
                      <a:pt x="144" y="153"/>
                    </a:lnTo>
                    <a:close/>
                  </a:path>
                </a:pathLst>
              </a:custGeom>
              <a:solidFill>
                <a:srgbClr val="FFCC99"/>
              </a:solidFill>
              <a:ln w="9525">
                <a:noFill/>
                <a:round/>
                <a:headEnd/>
                <a:tailEnd/>
              </a:ln>
            </p:spPr>
            <p:txBody>
              <a:bodyPr>
                <a:prstTxWarp prst="textNoShape">
                  <a:avLst/>
                </a:prstTxWarp>
              </a:bodyPr>
              <a:lstStyle/>
              <a:p>
                <a:endParaRPr lang="en-US"/>
              </a:p>
            </p:txBody>
          </p:sp>
          <p:sp>
            <p:nvSpPr>
              <p:cNvPr id="66245" name="Freeform 51"/>
              <p:cNvSpPr>
                <a:spLocks/>
              </p:cNvSpPr>
              <p:nvPr/>
            </p:nvSpPr>
            <p:spPr bwMode="auto">
              <a:xfrm>
                <a:off x="4252" y="2034"/>
                <a:ext cx="277" cy="152"/>
              </a:xfrm>
              <a:custGeom>
                <a:avLst/>
                <a:gdLst>
                  <a:gd name="T0" fmla="*/ 133 w 1382"/>
                  <a:gd name="T1" fmla="*/ 134 h 757"/>
                  <a:gd name="T2" fmla="*/ 115 w 1382"/>
                  <a:gd name="T3" fmla="*/ 181 h 757"/>
                  <a:gd name="T4" fmla="*/ 77 w 1382"/>
                  <a:gd name="T5" fmla="*/ 297 h 757"/>
                  <a:gd name="T6" fmla="*/ 57 w 1382"/>
                  <a:gd name="T7" fmla="*/ 392 h 757"/>
                  <a:gd name="T8" fmla="*/ 124 w 1382"/>
                  <a:gd name="T9" fmla="*/ 402 h 757"/>
                  <a:gd name="T10" fmla="*/ 144 w 1382"/>
                  <a:gd name="T11" fmla="*/ 594 h 757"/>
                  <a:gd name="T12" fmla="*/ 201 w 1382"/>
                  <a:gd name="T13" fmla="*/ 556 h 757"/>
                  <a:gd name="T14" fmla="*/ 268 w 1382"/>
                  <a:gd name="T15" fmla="*/ 469 h 757"/>
                  <a:gd name="T16" fmla="*/ 316 w 1382"/>
                  <a:gd name="T17" fmla="*/ 527 h 757"/>
                  <a:gd name="T18" fmla="*/ 441 w 1382"/>
                  <a:gd name="T19" fmla="*/ 441 h 757"/>
                  <a:gd name="T20" fmla="*/ 614 w 1382"/>
                  <a:gd name="T21" fmla="*/ 536 h 757"/>
                  <a:gd name="T22" fmla="*/ 806 w 1382"/>
                  <a:gd name="T23" fmla="*/ 594 h 757"/>
                  <a:gd name="T24" fmla="*/ 939 w 1382"/>
                  <a:gd name="T25" fmla="*/ 585 h 757"/>
                  <a:gd name="T26" fmla="*/ 997 w 1382"/>
                  <a:gd name="T27" fmla="*/ 508 h 757"/>
                  <a:gd name="T28" fmla="*/ 1170 w 1382"/>
                  <a:gd name="T29" fmla="*/ 383 h 757"/>
                  <a:gd name="T30" fmla="*/ 1333 w 1382"/>
                  <a:gd name="T31" fmla="*/ 162 h 757"/>
                  <a:gd name="T32" fmla="*/ 1285 w 1382"/>
                  <a:gd name="T33" fmla="*/ 536 h 757"/>
                  <a:gd name="T34" fmla="*/ 1074 w 1382"/>
                  <a:gd name="T35" fmla="*/ 690 h 757"/>
                  <a:gd name="T36" fmla="*/ 1026 w 1382"/>
                  <a:gd name="T37" fmla="*/ 680 h 757"/>
                  <a:gd name="T38" fmla="*/ 844 w 1382"/>
                  <a:gd name="T39" fmla="*/ 690 h 757"/>
                  <a:gd name="T40" fmla="*/ 767 w 1382"/>
                  <a:gd name="T41" fmla="*/ 680 h 757"/>
                  <a:gd name="T42" fmla="*/ 642 w 1382"/>
                  <a:gd name="T43" fmla="*/ 738 h 757"/>
                  <a:gd name="T44" fmla="*/ 623 w 1382"/>
                  <a:gd name="T45" fmla="*/ 757 h 757"/>
                  <a:gd name="T46" fmla="*/ 585 w 1382"/>
                  <a:gd name="T47" fmla="*/ 738 h 757"/>
                  <a:gd name="T48" fmla="*/ 527 w 1382"/>
                  <a:gd name="T49" fmla="*/ 738 h 757"/>
                  <a:gd name="T50" fmla="*/ 498 w 1382"/>
                  <a:gd name="T51" fmla="*/ 700 h 757"/>
                  <a:gd name="T52" fmla="*/ 460 w 1382"/>
                  <a:gd name="T53" fmla="*/ 709 h 757"/>
                  <a:gd name="T54" fmla="*/ 383 w 1382"/>
                  <a:gd name="T55" fmla="*/ 690 h 757"/>
                  <a:gd name="T56" fmla="*/ 66 w 1382"/>
                  <a:gd name="T57" fmla="*/ 709 h 757"/>
                  <a:gd name="T58" fmla="*/ 86 w 1382"/>
                  <a:gd name="T59" fmla="*/ 680 h 757"/>
                  <a:gd name="T60" fmla="*/ 28 w 1382"/>
                  <a:gd name="T61" fmla="*/ 661 h 757"/>
                  <a:gd name="T62" fmla="*/ 9 w 1382"/>
                  <a:gd name="T63" fmla="*/ 355 h 757"/>
                  <a:gd name="T64" fmla="*/ 86 w 1382"/>
                  <a:gd name="T65" fmla="*/ 124 h 757"/>
                  <a:gd name="T66" fmla="*/ 221 w 1382"/>
                  <a:gd name="T67" fmla="*/ 48 h 757"/>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382"/>
                  <a:gd name="T103" fmla="*/ 0 h 757"/>
                  <a:gd name="T104" fmla="*/ 1382 w 1382"/>
                  <a:gd name="T105" fmla="*/ 757 h 757"/>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382" h="757">
                    <a:moveTo>
                      <a:pt x="230" y="86"/>
                    </a:moveTo>
                    <a:lnTo>
                      <a:pt x="133" y="134"/>
                    </a:lnTo>
                    <a:lnTo>
                      <a:pt x="115" y="153"/>
                    </a:lnTo>
                    <a:lnTo>
                      <a:pt x="115" y="181"/>
                    </a:lnTo>
                    <a:lnTo>
                      <a:pt x="133" y="181"/>
                    </a:lnTo>
                    <a:lnTo>
                      <a:pt x="77" y="297"/>
                    </a:lnTo>
                    <a:lnTo>
                      <a:pt x="57" y="364"/>
                    </a:lnTo>
                    <a:lnTo>
                      <a:pt x="57" y="392"/>
                    </a:lnTo>
                    <a:lnTo>
                      <a:pt x="77" y="412"/>
                    </a:lnTo>
                    <a:lnTo>
                      <a:pt x="124" y="402"/>
                    </a:lnTo>
                    <a:lnTo>
                      <a:pt x="144" y="585"/>
                    </a:lnTo>
                    <a:lnTo>
                      <a:pt x="144" y="594"/>
                    </a:lnTo>
                    <a:lnTo>
                      <a:pt x="144" y="603"/>
                    </a:lnTo>
                    <a:lnTo>
                      <a:pt x="201" y="556"/>
                    </a:lnTo>
                    <a:lnTo>
                      <a:pt x="221" y="508"/>
                    </a:lnTo>
                    <a:lnTo>
                      <a:pt x="268" y="469"/>
                    </a:lnTo>
                    <a:lnTo>
                      <a:pt x="288" y="508"/>
                    </a:lnTo>
                    <a:lnTo>
                      <a:pt x="316" y="527"/>
                    </a:lnTo>
                    <a:lnTo>
                      <a:pt x="354" y="508"/>
                    </a:lnTo>
                    <a:lnTo>
                      <a:pt x="441" y="441"/>
                    </a:lnTo>
                    <a:lnTo>
                      <a:pt x="479" y="441"/>
                    </a:lnTo>
                    <a:lnTo>
                      <a:pt x="614" y="536"/>
                    </a:lnTo>
                    <a:lnTo>
                      <a:pt x="690" y="622"/>
                    </a:lnTo>
                    <a:lnTo>
                      <a:pt x="806" y="594"/>
                    </a:lnTo>
                    <a:lnTo>
                      <a:pt x="825" y="603"/>
                    </a:lnTo>
                    <a:lnTo>
                      <a:pt x="939" y="585"/>
                    </a:lnTo>
                    <a:lnTo>
                      <a:pt x="997" y="527"/>
                    </a:lnTo>
                    <a:lnTo>
                      <a:pt x="997" y="508"/>
                    </a:lnTo>
                    <a:lnTo>
                      <a:pt x="1055" y="441"/>
                    </a:lnTo>
                    <a:lnTo>
                      <a:pt x="1170" y="383"/>
                    </a:lnTo>
                    <a:lnTo>
                      <a:pt x="1208" y="316"/>
                    </a:lnTo>
                    <a:lnTo>
                      <a:pt x="1333" y="162"/>
                    </a:lnTo>
                    <a:lnTo>
                      <a:pt x="1382" y="268"/>
                    </a:lnTo>
                    <a:lnTo>
                      <a:pt x="1285" y="536"/>
                    </a:lnTo>
                    <a:lnTo>
                      <a:pt x="1150" y="652"/>
                    </a:lnTo>
                    <a:lnTo>
                      <a:pt x="1074" y="690"/>
                    </a:lnTo>
                    <a:lnTo>
                      <a:pt x="1036" y="700"/>
                    </a:lnTo>
                    <a:lnTo>
                      <a:pt x="1026" y="680"/>
                    </a:lnTo>
                    <a:lnTo>
                      <a:pt x="969" y="700"/>
                    </a:lnTo>
                    <a:lnTo>
                      <a:pt x="844" y="690"/>
                    </a:lnTo>
                    <a:lnTo>
                      <a:pt x="806" y="680"/>
                    </a:lnTo>
                    <a:lnTo>
                      <a:pt x="767" y="680"/>
                    </a:lnTo>
                    <a:lnTo>
                      <a:pt x="681" y="738"/>
                    </a:lnTo>
                    <a:lnTo>
                      <a:pt x="642" y="738"/>
                    </a:lnTo>
                    <a:lnTo>
                      <a:pt x="632" y="747"/>
                    </a:lnTo>
                    <a:lnTo>
                      <a:pt x="623" y="757"/>
                    </a:lnTo>
                    <a:lnTo>
                      <a:pt x="604" y="757"/>
                    </a:lnTo>
                    <a:lnTo>
                      <a:pt x="585" y="738"/>
                    </a:lnTo>
                    <a:lnTo>
                      <a:pt x="556" y="747"/>
                    </a:lnTo>
                    <a:lnTo>
                      <a:pt x="527" y="738"/>
                    </a:lnTo>
                    <a:lnTo>
                      <a:pt x="518" y="709"/>
                    </a:lnTo>
                    <a:lnTo>
                      <a:pt x="498" y="700"/>
                    </a:lnTo>
                    <a:lnTo>
                      <a:pt x="470" y="728"/>
                    </a:lnTo>
                    <a:lnTo>
                      <a:pt x="460" y="709"/>
                    </a:lnTo>
                    <a:lnTo>
                      <a:pt x="393" y="709"/>
                    </a:lnTo>
                    <a:lnTo>
                      <a:pt x="383" y="690"/>
                    </a:lnTo>
                    <a:lnTo>
                      <a:pt x="96" y="747"/>
                    </a:lnTo>
                    <a:lnTo>
                      <a:pt x="66" y="709"/>
                    </a:lnTo>
                    <a:lnTo>
                      <a:pt x="77" y="680"/>
                    </a:lnTo>
                    <a:lnTo>
                      <a:pt x="86" y="680"/>
                    </a:lnTo>
                    <a:lnTo>
                      <a:pt x="66" y="661"/>
                    </a:lnTo>
                    <a:lnTo>
                      <a:pt x="28" y="661"/>
                    </a:lnTo>
                    <a:lnTo>
                      <a:pt x="0" y="575"/>
                    </a:lnTo>
                    <a:lnTo>
                      <a:pt x="9" y="355"/>
                    </a:lnTo>
                    <a:lnTo>
                      <a:pt x="28" y="211"/>
                    </a:lnTo>
                    <a:lnTo>
                      <a:pt x="86" y="124"/>
                    </a:lnTo>
                    <a:lnTo>
                      <a:pt x="191" y="0"/>
                    </a:lnTo>
                    <a:lnTo>
                      <a:pt x="221" y="48"/>
                    </a:lnTo>
                    <a:lnTo>
                      <a:pt x="230" y="86"/>
                    </a:lnTo>
                    <a:close/>
                  </a:path>
                </a:pathLst>
              </a:custGeom>
              <a:solidFill>
                <a:srgbClr val="666633"/>
              </a:solidFill>
              <a:ln w="9525">
                <a:noFill/>
                <a:round/>
                <a:headEnd/>
                <a:tailEnd/>
              </a:ln>
            </p:spPr>
            <p:txBody>
              <a:bodyPr>
                <a:prstTxWarp prst="textNoShape">
                  <a:avLst/>
                </a:prstTxWarp>
              </a:bodyPr>
              <a:lstStyle/>
              <a:p>
                <a:endParaRPr lang="en-US"/>
              </a:p>
            </p:txBody>
          </p:sp>
          <p:sp>
            <p:nvSpPr>
              <p:cNvPr id="66246" name="Freeform 52"/>
              <p:cNvSpPr>
                <a:spLocks/>
              </p:cNvSpPr>
              <p:nvPr/>
            </p:nvSpPr>
            <p:spPr bwMode="auto">
              <a:xfrm>
                <a:off x="4275" y="2053"/>
                <a:ext cx="54" cy="52"/>
              </a:xfrm>
              <a:custGeom>
                <a:avLst/>
                <a:gdLst>
                  <a:gd name="T0" fmla="*/ 268 w 268"/>
                  <a:gd name="T1" fmla="*/ 153 h 260"/>
                  <a:gd name="T2" fmla="*/ 201 w 268"/>
                  <a:gd name="T3" fmla="*/ 144 h 260"/>
                  <a:gd name="T4" fmla="*/ 192 w 268"/>
                  <a:gd name="T5" fmla="*/ 144 h 260"/>
                  <a:gd name="T6" fmla="*/ 125 w 268"/>
                  <a:gd name="T7" fmla="*/ 173 h 260"/>
                  <a:gd name="T8" fmla="*/ 0 w 268"/>
                  <a:gd name="T9" fmla="*/ 260 h 260"/>
                  <a:gd name="T10" fmla="*/ 9 w 268"/>
                  <a:gd name="T11" fmla="*/ 183 h 260"/>
                  <a:gd name="T12" fmla="*/ 38 w 268"/>
                  <a:gd name="T13" fmla="*/ 116 h 260"/>
                  <a:gd name="T14" fmla="*/ 38 w 268"/>
                  <a:gd name="T15" fmla="*/ 86 h 260"/>
                  <a:gd name="T16" fmla="*/ 29 w 268"/>
                  <a:gd name="T17" fmla="*/ 86 h 260"/>
                  <a:gd name="T18" fmla="*/ 143 w 268"/>
                  <a:gd name="T19" fmla="*/ 10 h 260"/>
                  <a:gd name="T20" fmla="*/ 201 w 268"/>
                  <a:gd name="T21" fmla="*/ 0 h 260"/>
                  <a:gd name="T22" fmla="*/ 259 w 268"/>
                  <a:gd name="T23" fmla="*/ 10 h 260"/>
                  <a:gd name="T24" fmla="*/ 268 w 268"/>
                  <a:gd name="T25" fmla="*/ 153 h 26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68"/>
                  <a:gd name="T40" fmla="*/ 0 h 260"/>
                  <a:gd name="T41" fmla="*/ 268 w 268"/>
                  <a:gd name="T42" fmla="*/ 260 h 26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68" h="260">
                    <a:moveTo>
                      <a:pt x="268" y="153"/>
                    </a:moveTo>
                    <a:lnTo>
                      <a:pt x="201" y="144"/>
                    </a:lnTo>
                    <a:lnTo>
                      <a:pt x="192" y="144"/>
                    </a:lnTo>
                    <a:lnTo>
                      <a:pt x="125" y="173"/>
                    </a:lnTo>
                    <a:lnTo>
                      <a:pt x="0" y="260"/>
                    </a:lnTo>
                    <a:lnTo>
                      <a:pt x="9" y="183"/>
                    </a:lnTo>
                    <a:lnTo>
                      <a:pt x="38" y="116"/>
                    </a:lnTo>
                    <a:lnTo>
                      <a:pt x="38" y="86"/>
                    </a:lnTo>
                    <a:lnTo>
                      <a:pt x="29" y="86"/>
                    </a:lnTo>
                    <a:lnTo>
                      <a:pt x="143" y="10"/>
                    </a:lnTo>
                    <a:lnTo>
                      <a:pt x="201" y="0"/>
                    </a:lnTo>
                    <a:lnTo>
                      <a:pt x="259" y="10"/>
                    </a:lnTo>
                    <a:lnTo>
                      <a:pt x="268" y="153"/>
                    </a:lnTo>
                    <a:close/>
                  </a:path>
                </a:pathLst>
              </a:custGeom>
              <a:solidFill>
                <a:srgbClr val="333300"/>
              </a:solidFill>
              <a:ln w="9525">
                <a:noFill/>
                <a:round/>
                <a:headEnd/>
                <a:tailEnd/>
              </a:ln>
            </p:spPr>
            <p:txBody>
              <a:bodyPr>
                <a:prstTxWarp prst="textNoShape">
                  <a:avLst/>
                </a:prstTxWarp>
              </a:bodyPr>
              <a:lstStyle/>
              <a:p>
                <a:endParaRPr lang="en-US"/>
              </a:p>
            </p:txBody>
          </p:sp>
          <p:sp>
            <p:nvSpPr>
              <p:cNvPr id="66247" name="Freeform 53"/>
              <p:cNvSpPr>
                <a:spLocks/>
              </p:cNvSpPr>
              <p:nvPr/>
            </p:nvSpPr>
            <p:spPr bwMode="auto">
              <a:xfrm>
                <a:off x="4467" y="2053"/>
                <a:ext cx="27" cy="35"/>
              </a:xfrm>
              <a:custGeom>
                <a:avLst/>
                <a:gdLst>
                  <a:gd name="T0" fmla="*/ 134 w 134"/>
                  <a:gd name="T1" fmla="*/ 125 h 173"/>
                  <a:gd name="T2" fmla="*/ 134 w 134"/>
                  <a:gd name="T3" fmla="*/ 144 h 173"/>
                  <a:gd name="T4" fmla="*/ 106 w 134"/>
                  <a:gd name="T5" fmla="*/ 173 h 173"/>
                  <a:gd name="T6" fmla="*/ 67 w 134"/>
                  <a:gd name="T7" fmla="*/ 144 h 173"/>
                  <a:gd name="T8" fmla="*/ 39 w 134"/>
                  <a:gd name="T9" fmla="*/ 97 h 173"/>
                  <a:gd name="T10" fmla="*/ 39 w 134"/>
                  <a:gd name="T11" fmla="*/ 77 h 173"/>
                  <a:gd name="T12" fmla="*/ 0 w 134"/>
                  <a:gd name="T13" fmla="*/ 48 h 173"/>
                  <a:gd name="T14" fmla="*/ 9 w 134"/>
                  <a:gd name="T15" fmla="*/ 0 h 173"/>
                  <a:gd name="T16" fmla="*/ 67 w 134"/>
                  <a:gd name="T17" fmla="*/ 39 h 173"/>
                  <a:gd name="T18" fmla="*/ 134 w 134"/>
                  <a:gd name="T19" fmla="*/ 125 h 17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4"/>
                  <a:gd name="T31" fmla="*/ 0 h 173"/>
                  <a:gd name="T32" fmla="*/ 134 w 134"/>
                  <a:gd name="T33" fmla="*/ 173 h 17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4" h="173">
                    <a:moveTo>
                      <a:pt x="134" y="125"/>
                    </a:moveTo>
                    <a:lnTo>
                      <a:pt x="134" y="144"/>
                    </a:lnTo>
                    <a:lnTo>
                      <a:pt x="106" y="173"/>
                    </a:lnTo>
                    <a:lnTo>
                      <a:pt x="67" y="144"/>
                    </a:lnTo>
                    <a:lnTo>
                      <a:pt x="39" y="97"/>
                    </a:lnTo>
                    <a:lnTo>
                      <a:pt x="39" y="77"/>
                    </a:lnTo>
                    <a:lnTo>
                      <a:pt x="0" y="48"/>
                    </a:lnTo>
                    <a:lnTo>
                      <a:pt x="9" y="0"/>
                    </a:lnTo>
                    <a:lnTo>
                      <a:pt x="67" y="39"/>
                    </a:lnTo>
                    <a:lnTo>
                      <a:pt x="134" y="125"/>
                    </a:lnTo>
                    <a:close/>
                  </a:path>
                </a:pathLst>
              </a:custGeom>
              <a:solidFill>
                <a:srgbClr val="666633"/>
              </a:solidFill>
              <a:ln w="9525">
                <a:noFill/>
                <a:round/>
                <a:headEnd/>
                <a:tailEnd/>
              </a:ln>
            </p:spPr>
            <p:txBody>
              <a:bodyPr>
                <a:prstTxWarp prst="textNoShape">
                  <a:avLst/>
                </a:prstTxWarp>
              </a:bodyPr>
              <a:lstStyle/>
              <a:p>
                <a:endParaRPr lang="en-US"/>
              </a:p>
            </p:txBody>
          </p:sp>
          <p:sp>
            <p:nvSpPr>
              <p:cNvPr id="66248" name="Freeform 54"/>
              <p:cNvSpPr>
                <a:spLocks/>
              </p:cNvSpPr>
              <p:nvPr/>
            </p:nvSpPr>
            <p:spPr bwMode="auto">
              <a:xfrm>
                <a:off x="4619" y="2057"/>
                <a:ext cx="259" cy="230"/>
              </a:xfrm>
              <a:custGeom>
                <a:avLst/>
                <a:gdLst>
                  <a:gd name="T0" fmla="*/ 902 w 1296"/>
                  <a:gd name="T1" fmla="*/ 77 h 1150"/>
                  <a:gd name="T2" fmla="*/ 1094 w 1296"/>
                  <a:gd name="T3" fmla="*/ 191 h 1150"/>
                  <a:gd name="T4" fmla="*/ 1296 w 1296"/>
                  <a:gd name="T5" fmla="*/ 412 h 1150"/>
                  <a:gd name="T6" fmla="*/ 1171 w 1296"/>
                  <a:gd name="T7" fmla="*/ 316 h 1150"/>
                  <a:gd name="T8" fmla="*/ 978 w 1296"/>
                  <a:gd name="T9" fmla="*/ 201 h 1150"/>
                  <a:gd name="T10" fmla="*/ 834 w 1296"/>
                  <a:gd name="T11" fmla="*/ 172 h 1150"/>
                  <a:gd name="T12" fmla="*/ 681 w 1296"/>
                  <a:gd name="T13" fmla="*/ 230 h 1150"/>
                  <a:gd name="T14" fmla="*/ 393 w 1296"/>
                  <a:gd name="T15" fmla="*/ 412 h 1150"/>
                  <a:gd name="T16" fmla="*/ 346 w 1296"/>
                  <a:gd name="T17" fmla="*/ 479 h 1150"/>
                  <a:gd name="T18" fmla="*/ 365 w 1296"/>
                  <a:gd name="T19" fmla="*/ 507 h 1150"/>
                  <a:gd name="T20" fmla="*/ 365 w 1296"/>
                  <a:gd name="T21" fmla="*/ 700 h 1150"/>
                  <a:gd name="T22" fmla="*/ 316 w 1296"/>
                  <a:gd name="T23" fmla="*/ 613 h 1150"/>
                  <a:gd name="T24" fmla="*/ 230 w 1296"/>
                  <a:gd name="T25" fmla="*/ 537 h 1150"/>
                  <a:gd name="T26" fmla="*/ 211 w 1296"/>
                  <a:gd name="T27" fmla="*/ 537 h 1150"/>
                  <a:gd name="T28" fmla="*/ 211 w 1296"/>
                  <a:gd name="T29" fmla="*/ 507 h 1150"/>
                  <a:gd name="T30" fmla="*/ 191 w 1296"/>
                  <a:gd name="T31" fmla="*/ 507 h 1150"/>
                  <a:gd name="T32" fmla="*/ 173 w 1296"/>
                  <a:gd name="T33" fmla="*/ 507 h 1150"/>
                  <a:gd name="T34" fmla="*/ 163 w 1296"/>
                  <a:gd name="T35" fmla="*/ 527 h 1150"/>
                  <a:gd name="T36" fmla="*/ 173 w 1296"/>
                  <a:gd name="T37" fmla="*/ 613 h 1150"/>
                  <a:gd name="T38" fmla="*/ 163 w 1296"/>
                  <a:gd name="T39" fmla="*/ 824 h 1150"/>
                  <a:gd name="T40" fmla="*/ 144 w 1296"/>
                  <a:gd name="T41" fmla="*/ 1122 h 1150"/>
                  <a:gd name="T42" fmla="*/ 144 w 1296"/>
                  <a:gd name="T43" fmla="*/ 1150 h 1150"/>
                  <a:gd name="T44" fmla="*/ 67 w 1296"/>
                  <a:gd name="T45" fmla="*/ 1064 h 1150"/>
                  <a:gd name="T46" fmla="*/ 0 w 1296"/>
                  <a:gd name="T47" fmla="*/ 939 h 1150"/>
                  <a:gd name="T48" fmla="*/ 19 w 1296"/>
                  <a:gd name="T49" fmla="*/ 795 h 1150"/>
                  <a:gd name="T50" fmla="*/ 135 w 1296"/>
                  <a:gd name="T51" fmla="*/ 451 h 1150"/>
                  <a:gd name="T52" fmla="*/ 182 w 1296"/>
                  <a:gd name="T53" fmla="*/ 326 h 1150"/>
                  <a:gd name="T54" fmla="*/ 202 w 1296"/>
                  <a:gd name="T55" fmla="*/ 307 h 1150"/>
                  <a:gd name="T56" fmla="*/ 230 w 1296"/>
                  <a:gd name="T57" fmla="*/ 307 h 1150"/>
                  <a:gd name="T58" fmla="*/ 355 w 1296"/>
                  <a:gd name="T59" fmla="*/ 191 h 1150"/>
                  <a:gd name="T60" fmla="*/ 604 w 1296"/>
                  <a:gd name="T61" fmla="*/ 9 h 1150"/>
                  <a:gd name="T62" fmla="*/ 633 w 1296"/>
                  <a:gd name="T63" fmla="*/ 0 h 1150"/>
                  <a:gd name="T64" fmla="*/ 748 w 1296"/>
                  <a:gd name="T65" fmla="*/ 19 h 1150"/>
                  <a:gd name="T66" fmla="*/ 902 w 1296"/>
                  <a:gd name="T67" fmla="*/ 77 h 115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296"/>
                  <a:gd name="T103" fmla="*/ 0 h 1150"/>
                  <a:gd name="T104" fmla="*/ 1296 w 1296"/>
                  <a:gd name="T105" fmla="*/ 1150 h 115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296" h="1150">
                    <a:moveTo>
                      <a:pt x="902" y="77"/>
                    </a:moveTo>
                    <a:lnTo>
                      <a:pt x="1094" y="191"/>
                    </a:lnTo>
                    <a:lnTo>
                      <a:pt x="1296" y="412"/>
                    </a:lnTo>
                    <a:lnTo>
                      <a:pt x="1171" y="316"/>
                    </a:lnTo>
                    <a:lnTo>
                      <a:pt x="978" y="201"/>
                    </a:lnTo>
                    <a:lnTo>
                      <a:pt x="834" y="172"/>
                    </a:lnTo>
                    <a:lnTo>
                      <a:pt x="681" y="230"/>
                    </a:lnTo>
                    <a:lnTo>
                      <a:pt x="393" y="412"/>
                    </a:lnTo>
                    <a:lnTo>
                      <a:pt x="346" y="479"/>
                    </a:lnTo>
                    <a:lnTo>
                      <a:pt x="365" y="507"/>
                    </a:lnTo>
                    <a:lnTo>
                      <a:pt x="365" y="700"/>
                    </a:lnTo>
                    <a:lnTo>
                      <a:pt x="316" y="613"/>
                    </a:lnTo>
                    <a:lnTo>
                      <a:pt x="230" y="537"/>
                    </a:lnTo>
                    <a:lnTo>
                      <a:pt x="211" y="537"/>
                    </a:lnTo>
                    <a:lnTo>
                      <a:pt x="211" y="507"/>
                    </a:lnTo>
                    <a:lnTo>
                      <a:pt x="191" y="507"/>
                    </a:lnTo>
                    <a:lnTo>
                      <a:pt x="173" y="507"/>
                    </a:lnTo>
                    <a:lnTo>
                      <a:pt x="163" y="527"/>
                    </a:lnTo>
                    <a:lnTo>
                      <a:pt x="173" y="613"/>
                    </a:lnTo>
                    <a:lnTo>
                      <a:pt x="163" y="824"/>
                    </a:lnTo>
                    <a:lnTo>
                      <a:pt x="144" y="1122"/>
                    </a:lnTo>
                    <a:lnTo>
                      <a:pt x="144" y="1150"/>
                    </a:lnTo>
                    <a:lnTo>
                      <a:pt x="67" y="1064"/>
                    </a:lnTo>
                    <a:lnTo>
                      <a:pt x="0" y="939"/>
                    </a:lnTo>
                    <a:lnTo>
                      <a:pt x="19" y="795"/>
                    </a:lnTo>
                    <a:lnTo>
                      <a:pt x="135" y="451"/>
                    </a:lnTo>
                    <a:lnTo>
                      <a:pt x="182" y="326"/>
                    </a:lnTo>
                    <a:lnTo>
                      <a:pt x="202" y="307"/>
                    </a:lnTo>
                    <a:lnTo>
                      <a:pt x="230" y="307"/>
                    </a:lnTo>
                    <a:lnTo>
                      <a:pt x="355" y="191"/>
                    </a:lnTo>
                    <a:lnTo>
                      <a:pt x="604" y="9"/>
                    </a:lnTo>
                    <a:lnTo>
                      <a:pt x="633" y="0"/>
                    </a:lnTo>
                    <a:lnTo>
                      <a:pt x="748" y="19"/>
                    </a:lnTo>
                    <a:lnTo>
                      <a:pt x="902" y="77"/>
                    </a:lnTo>
                    <a:close/>
                  </a:path>
                </a:pathLst>
              </a:custGeom>
              <a:solidFill>
                <a:srgbClr val="9900FF"/>
              </a:solidFill>
              <a:ln w="9525">
                <a:noFill/>
                <a:round/>
                <a:headEnd/>
                <a:tailEnd/>
              </a:ln>
            </p:spPr>
            <p:txBody>
              <a:bodyPr>
                <a:prstTxWarp prst="textNoShape">
                  <a:avLst/>
                </a:prstTxWarp>
              </a:bodyPr>
              <a:lstStyle/>
              <a:p>
                <a:endParaRPr lang="en-US"/>
              </a:p>
            </p:txBody>
          </p:sp>
          <p:sp>
            <p:nvSpPr>
              <p:cNvPr id="66249" name="Freeform 55"/>
              <p:cNvSpPr>
                <a:spLocks/>
              </p:cNvSpPr>
              <p:nvPr/>
            </p:nvSpPr>
            <p:spPr bwMode="auto">
              <a:xfrm>
                <a:off x="4127" y="2065"/>
                <a:ext cx="119" cy="224"/>
              </a:xfrm>
              <a:custGeom>
                <a:avLst/>
                <a:gdLst>
                  <a:gd name="T0" fmla="*/ 499 w 595"/>
                  <a:gd name="T1" fmla="*/ 115 h 1122"/>
                  <a:gd name="T2" fmla="*/ 288 w 595"/>
                  <a:gd name="T3" fmla="*/ 460 h 1122"/>
                  <a:gd name="T4" fmla="*/ 192 w 595"/>
                  <a:gd name="T5" fmla="*/ 719 h 1122"/>
                  <a:gd name="T6" fmla="*/ 172 w 595"/>
                  <a:gd name="T7" fmla="*/ 940 h 1122"/>
                  <a:gd name="T8" fmla="*/ 163 w 595"/>
                  <a:gd name="T9" fmla="*/ 998 h 1122"/>
                  <a:gd name="T10" fmla="*/ 125 w 595"/>
                  <a:gd name="T11" fmla="*/ 1065 h 1122"/>
                  <a:gd name="T12" fmla="*/ 96 w 595"/>
                  <a:gd name="T13" fmla="*/ 1122 h 1122"/>
                  <a:gd name="T14" fmla="*/ 39 w 595"/>
                  <a:gd name="T15" fmla="*/ 1054 h 1122"/>
                  <a:gd name="T16" fmla="*/ 0 w 595"/>
                  <a:gd name="T17" fmla="*/ 834 h 1122"/>
                  <a:gd name="T18" fmla="*/ 9 w 595"/>
                  <a:gd name="T19" fmla="*/ 652 h 1122"/>
                  <a:gd name="T20" fmla="*/ 67 w 595"/>
                  <a:gd name="T21" fmla="*/ 422 h 1122"/>
                  <a:gd name="T22" fmla="*/ 115 w 595"/>
                  <a:gd name="T23" fmla="*/ 355 h 1122"/>
                  <a:gd name="T24" fmla="*/ 134 w 595"/>
                  <a:gd name="T25" fmla="*/ 288 h 1122"/>
                  <a:gd name="T26" fmla="*/ 278 w 595"/>
                  <a:gd name="T27" fmla="*/ 95 h 1122"/>
                  <a:gd name="T28" fmla="*/ 393 w 595"/>
                  <a:gd name="T29" fmla="*/ 28 h 1122"/>
                  <a:gd name="T30" fmla="*/ 527 w 595"/>
                  <a:gd name="T31" fmla="*/ 9 h 1122"/>
                  <a:gd name="T32" fmla="*/ 576 w 595"/>
                  <a:gd name="T33" fmla="*/ 0 h 1122"/>
                  <a:gd name="T34" fmla="*/ 595 w 595"/>
                  <a:gd name="T35" fmla="*/ 0 h 1122"/>
                  <a:gd name="T36" fmla="*/ 499 w 595"/>
                  <a:gd name="T37" fmla="*/ 115 h 112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95"/>
                  <a:gd name="T58" fmla="*/ 0 h 1122"/>
                  <a:gd name="T59" fmla="*/ 595 w 595"/>
                  <a:gd name="T60" fmla="*/ 1122 h 1122"/>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95" h="1122">
                    <a:moveTo>
                      <a:pt x="499" y="115"/>
                    </a:moveTo>
                    <a:lnTo>
                      <a:pt x="288" y="460"/>
                    </a:lnTo>
                    <a:lnTo>
                      <a:pt x="192" y="719"/>
                    </a:lnTo>
                    <a:lnTo>
                      <a:pt x="172" y="940"/>
                    </a:lnTo>
                    <a:lnTo>
                      <a:pt x="163" y="998"/>
                    </a:lnTo>
                    <a:lnTo>
                      <a:pt x="125" y="1065"/>
                    </a:lnTo>
                    <a:lnTo>
                      <a:pt x="96" y="1122"/>
                    </a:lnTo>
                    <a:lnTo>
                      <a:pt x="39" y="1054"/>
                    </a:lnTo>
                    <a:lnTo>
                      <a:pt x="0" y="834"/>
                    </a:lnTo>
                    <a:lnTo>
                      <a:pt x="9" y="652"/>
                    </a:lnTo>
                    <a:lnTo>
                      <a:pt x="67" y="422"/>
                    </a:lnTo>
                    <a:lnTo>
                      <a:pt x="115" y="355"/>
                    </a:lnTo>
                    <a:lnTo>
                      <a:pt x="134" y="288"/>
                    </a:lnTo>
                    <a:lnTo>
                      <a:pt x="278" y="95"/>
                    </a:lnTo>
                    <a:lnTo>
                      <a:pt x="393" y="28"/>
                    </a:lnTo>
                    <a:lnTo>
                      <a:pt x="527" y="9"/>
                    </a:lnTo>
                    <a:lnTo>
                      <a:pt x="576" y="0"/>
                    </a:lnTo>
                    <a:lnTo>
                      <a:pt x="595" y="0"/>
                    </a:lnTo>
                    <a:lnTo>
                      <a:pt x="499" y="115"/>
                    </a:lnTo>
                    <a:close/>
                  </a:path>
                </a:pathLst>
              </a:custGeom>
              <a:solidFill>
                <a:srgbClr val="9999FF"/>
              </a:solidFill>
              <a:ln w="9525">
                <a:noFill/>
                <a:round/>
                <a:headEnd/>
                <a:tailEnd/>
              </a:ln>
            </p:spPr>
            <p:txBody>
              <a:bodyPr>
                <a:prstTxWarp prst="textNoShape">
                  <a:avLst/>
                </a:prstTxWarp>
              </a:bodyPr>
              <a:lstStyle/>
              <a:p>
                <a:endParaRPr lang="en-US"/>
              </a:p>
            </p:txBody>
          </p:sp>
          <p:sp>
            <p:nvSpPr>
              <p:cNvPr id="66250" name="Freeform 56"/>
              <p:cNvSpPr>
                <a:spLocks/>
              </p:cNvSpPr>
              <p:nvPr/>
            </p:nvSpPr>
            <p:spPr bwMode="auto">
              <a:xfrm>
                <a:off x="4358" y="2065"/>
                <a:ext cx="126" cy="84"/>
              </a:xfrm>
              <a:custGeom>
                <a:avLst/>
                <a:gdLst>
                  <a:gd name="T0" fmla="*/ 470 w 634"/>
                  <a:gd name="T1" fmla="*/ 19 h 422"/>
                  <a:gd name="T2" fmla="*/ 528 w 634"/>
                  <a:gd name="T3" fmla="*/ 39 h 422"/>
                  <a:gd name="T4" fmla="*/ 567 w 634"/>
                  <a:gd name="T5" fmla="*/ 106 h 422"/>
                  <a:gd name="T6" fmla="*/ 634 w 634"/>
                  <a:gd name="T7" fmla="*/ 172 h 422"/>
                  <a:gd name="T8" fmla="*/ 614 w 634"/>
                  <a:gd name="T9" fmla="*/ 202 h 422"/>
                  <a:gd name="T10" fmla="*/ 547 w 634"/>
                  <a:gd name="T11" fmla="*/ 239 h 422"/>
                  <a:gd name="T12" fmla="*/ 509 w 634"/>
                  <a:gd name="T13" fmla="*/ 249 h 422"/>
                  <a:gd name="T14" fmla="*/ 412 w 634"/>
                  <a:gd name="T15" fmla="*/ 364 h 422"/>
                  <a:gd name="T16" fmla="*/ 384 w 634"/>
                  <a:gd name="T17" fmla="*/ 393 h 422"/>
                  <a:gd name="T18" fmla="*/ 259 w 634"/>
                  <a:gd name="T19" fmla="*/ 393 h 422"/>
                  <a:gd name="T20" fmla="*/ 193 w 634"/>
                  <a:gd name="T21" fmla="*/ 422 h 422"/>
                  <a:gd name="T22" fmla="*/ 58 w 634"/>
                  <a:gd name="T23" fmla="*/ 288 h 422"/>
                  <a:gd name="T24" fmla="*/ 10 w 634"/>
                  <a:gd name="T25" fmla="*/ 259 h 422"/>
                  <a:gd name="T26" fmla="*/ 0 w 634"/>
                  <a:gd name="T27" fmla="*/ 249 h 422"/>
                  <a:gd name="T28" fmla="*/ 0 w 634"/>
                  <a:gd name="T29" fmla="*/ 239 h 422"/>
                  <a:gd name="T30" fmla="*/ 77 w 634"/>
                  <a:gd name="T31" fmla="*/ 202 h 422"/>
                  <a:gd name="T32" fmla="*/ 144 w 634"/>
                  <a:gd name="T33" fmla="*/ 211 h 422"/>
                  <a:gd name="T34" fmla="*/ 307 w 634"/>
                  <a:gd name="T35" fmla="*/ 269 h 422"/>
                  <a:gd name="T36" fmla="*/ 365 w 634"/>
                  <a:gd name="T37" fmla="*/ 220 h 422"/>
                  <a:gd name="T38" fmla="*/ 374 w 634"/>
                  <a:gd name="T39" fmla="*/ 211 h 422"/>
                  <a:gd name="T40" fmla="*/ 346 w 634"/>
                  <a:gd name="T41" fmla="*/ 144 h 422"/>
                  <a:gd name="T42" fmla="*/ 337 w 634"/>
                  <a:gd name="T43" fmla="*/ 19 h 422"/>
                  <a:gd name="T44" fmla="*/ 317 w 634"/>
                  <a:gd name="T45" fmla="*/ 0 h 422"/>
                  <a:gd name="T46" fmla="*/ 403 w 634"/>
                  <a:gd name="T47" fmla="*/ 19 h 422"/>
                  <a:gd name="T48" fmla="*/ 470 w 634"/>
                  <a:gd name="T49" fmla="*/ 19 h 42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634"/>
                  <a:gd name="T76" fmla="*/ 0 h 422"/>
                  <a:gd name="T77" fmla="*/ 634 w 634"/>
                  <a:gd name="T78" fmla="*/ 422 h 42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634" h="422">
                    <a:moveTo>
                      <a:pt x="470" y="19"/>
                    </a:moveTo>
                    <a:lnTo>
                      <a:pt x="528" y="39"/>
                    </a:lnTo>
                    <a:lnTo>
                      <a:pt x="567" y="106"/>
                    </a:lnTo>
                    <a:lnTo>
                      <a:pt x="634" y="172"/>
                    </a:lnTo>
                    <a:lnTo>
                      <a:pt x="614" y="202"/>
                    </a:lnTo>
                    <a:lnTo>
                      <a:pt x="547" y="239"/>
                    </a:lnTo>
                    <a:lnTo>
                      <a:pt x="509" y="249"/>
                    </a:lnTo>
                    <a:lnTo>
                      <a:pt x="412" y="364"/>
                    </a:lnTo>
                    <a:lnTo>
                      <a:pt x="384" y="393"/>
                    </a:lnTo>
                    <a:lnTo>
                      <a:pt x="259" y="393"/>
                    </a:lnTo>
                    <a:lnTo>
                      <a:pt x="193" y="422"/>
                    </a:lnTo>
                    <a:lnTo>
                      <a:pt x="58" y="288"/>
                    </a:lnTo>
                    <a:lnTo>
                      <a:pt x="10" y="259"/>
                    </a:lnTo>
                    <a:lnTo>
                      <a:pt x="0" y="249"/>
                    </a:lnTo>
                    <a:lnTo>
                      <a:pt x="0" y="239"/>
                    </a:lnTo>
                    <a:lnTo>
                      <a:pt x="77" y="202"/>
                    </a:lnTo>
                    <a:lnTo>
                      <a:pt x="144" y="211"/>
                    </a:lnTo>
                    <a:lnTo>
                      <a:pt x="307" y="269"/>
                    </a:lnTo>
                    <a:lnTo>
                      <a:pt x="365" y="220"/>
                    </a:lnTo>
                    <a:lnTo>
                      <a:pt x="374" y="211"/>
                    </a:lnTo>
                    <a:lnTo>
                      <a:pt x="346" y="144"/>
                    </a:lnTo>
                    <a:lnTo>
                      <a:pt x="337" y="19"/>
                    </a:lnTo>
                    <a:lnTo>
                      <a:pt x="317" y="0"/>
                    </a:lnTo>
                    <a:lnTo>
                      <a:pt x="403" y="19"/>
                    </a:lnTo>
                    <a:lnTo>
                      <a:pt x="470" y="19"/>
                    </a:lnTo>
                    <a:close/>
                  </a:path>
                </a:pathLst>
              </a:custGeom>
              <a:solidFill>
                <a:srgbClr val="666633"/>
              </a:solidFill>
              <a:ln w="9525">
                <a:noFill/>
                <a:round/>
                <a:headEnd/>
                <a:tailEnd/>
              </a:ln>
            </p:spPr>
            <p:txBody>
              <a:bodyPr>
                <a:prstTxWarp prst="textNoShape">
                  <a:avLst/>
                </a:prstTxWarp>
              </a:bodyPr>
              <a:lstStyle/>
              <a:p>
                <a:endParaRPr lang="en-US"/>
              </a:p>
            </p:txBody>
          </p:sp>
          <p:sp>
            <p:nvSpPr>
              <p:cNvPr id="66251" name="Freeform 57"/>
              <p:cNvSpPr>
                <a:spLocks/>
              </p:cNvSpPr>
              <p:nvPr/>
            </p:nvSpPr>
            <p:spPr bwMode="auto">
              <a:xfrm>
                <a:off x="4183" y="2077"/>
                <a:ext cx="63" cy="145"/>
              </a:xfrm>
              <a:custGeom>
                <a:avLst/>
                <a:gdLst>
                  <a:gd name="T0" fmla="*/ 163 w 317"/>
                  <a:gd name="T1" fmla="*/ 508 h 728"/>
                  <a:gd name="T2" fmla="*/ 154 w 317"/>
                  <a:gd name="T3" fmla="*/ 508 h 728"/>
                  <a:gd name="T4" fmla="*/ 0 w 317"/>
                  <a:gd name="T5" fmla="*/ 728 h 728"/>
                  <a:gd name="T6" fmla="*/ 38 w 317"/>
                  <a:gd name="T7" fmla="*/ 498 h 728"/>
                  <a:gd name="T8" fmla="*/ 49 w 317"/>
                  <a:gd name="T9" fmla="*/ 489 h 728"/>
                  <a:gd name="T10" fmla="*/ 49 w 317"/>
                  <a:gd name="T11" fmla="*/ 479 h 728"/>
                  <a:gd name="T12" fmla="*/ 29 w 317"/>
                  <a:gd name="T13" fmla="*/ 469 h 728"/>
                  <a:gd name="T14" fmla="*/ 125 w 317"/>
                  <a:gd name="T15" fmla="*/ 267 h 728"/>
                  <a:gd name="T16" fmla="*/ 307 w 317"/>
                  <a:gd name="T17" fmla="*/ 19 h 728"/>
                  <a:gd name="T18" fmla="*/ 317 w 317"/>
                  <a:gd name="T19" fmla="*/ 0 h 728"/>
                  <a:gd name="T20" fmla="*/ 298 w 317"/>
                  <a:gd name="T21" fmla="*/ 345 h 728"/>
                  <a:gd name="T22" fmla="*/ 163 w 317"/>
                  <a:gd name="T23" fmla="*/ 508 h 72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17"/>
                  <a:gd name="T37" fmla="*/ 0 h 728"/>
                  <a:gd name="T38" fmla="*/ 317 w 317"/>
                  <a:gd name="T39" fmla="*/ 728 h 72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17" h="728">
                    <a:moveTo>
                      <a:pt x="163" y="508"/>
                    </a:moveTo>
                    <a:lnTo>
                      <a:pt x="154" y="508"/>
                    </a:lnTo>
                    <a:lnTo>
                      <a:pt x="0" y="728"/>
                    </a:lnTo>
                    <a:lnTo>
                      <a:pt x="38" y="498"/>
                    </a:lnTo>
                    <a:lnTo>
                      <a:pt x="49" y="489"/>
                    </a:lnTo>
                    <a:lnTo>
                      <a:pt x="49" y="479"/>
                    </a:lnTo>
                    <a:lnTo>
                      <a:pt x="29" y="469"/>
                    </a:lnTo>
                    <a:lnTo>
                      <a:pt x="125" y="267"/>
                    </a:lnTo>
                    <a:lnTo>
                      <a:pt x="307" y="19"/>
                    </a:lnTo>
                    <a:lnTo>
                      <a:pt x="317" y="0"/>
                    </a:lnTo>
                    <a:lnTo>
                      <a:pt x="298" y="345"/>
                    </a:lnTo>
                    <a:lnTo>
                      <a:pt x="163" y="508"/>
                    </a:lnTo>
                    <a:close/>
                  </a:path>
                </a:pathLst>
              </a:custGeom>
              <a:solidFill>
                <a:srgbClr val="9999FF"/>
              </a:solidFill>
              <a:ln w="9525">
                <a:noFill/>
                <a:round/>
                <a:headEnd/>
                <a:tailEnd/>
              </a:ln>
            </p:spPr>
            <p:txBody>
              <a:bodyPr>
                <a:prstTxWarp prst="textNoShape">
                  <a:avLst/>
                </a:prstTxWarp>
              </a:bodyPr>
              <a:lstStyle/>
              <a:p>
                <a:endParaRPr lang="en-US"/>
              </a:p>
            </p:txBody>
          </p:sp>
          <p:sp>
            <p:nvSpPr>
              <p:cNvPr id="66252" name="Freeform 58"/>
              <p:cNvSpPr>
                <a:spLocks/>
              </p:cNvSpPr>
              <p:nvPr/>
            </p:nvSpPr>
            <p:spPr bwMode="auto">
              <a:xfrm>
                <a:off x="4312" y="2094"/>
                <a:ext cx="48" cy="9"/>
              </a:xfrm>
              <a:custGeom>
                <a:avLst/>
                <a:gdLst>
                  <a:gd name="T0" fmla="*/ 240 w 240"/>
                  <a:gd name="T1" fmla="*/ 39 h 48"/>
                  <a:gd name="T2" fmla="*/ 240 w 240"/>
                  <a:gd name="T3" fmla="*/ 48 h 48"/>
                  <a:gd name="T4" fmla="*/ 105 w 240"/>
                  <a:gd name="T5" fmla="*/ 48 h 48"/>
                  <a:gd name="T6" fmla="*/ 48 w 240"/>
                  <a:gd name="T7" fmla="*/ 28 h 48"/>
                  <a:gd name="T8" fmla="*/ 0 w 240"/>
                  <a:gd name="T9" fmla="*/ 0 h 48"/>
                  <a:gd name="T10" fmla="*/ 96 w 240"/>
                  <a:gd name="T11" fmla="*/ 19 h 48"/>
                  <a:gd name="T12" fmla="*/ 240 w 240"/>
                  <a:gd name="T13" fmla="*/ 39 h 48"/>
                  <a:gd name="T14" fmla="*/ 0 60000 65536"/>
                  <a:gd name="T15" fmla="*/ 0 60000 65536"/>
                  <a:gd name="T16" fmla="*/ 0 60000 65536"/>
                  <a:gd name="T17" fmla="*/ 0 60000 65536"/>
                  <a:gd name="T18" fmla="*/ 0 60000 65536"/>
                  <a:gd name="T19" fmla="*/ 0 60000 65536"/>
                  <a:gd name="T20" fmla="*/ 0 60000 65536"/>
                  <a:gd name="T21" fmla="*/ 0 w 240"/>
                  <a:gd name="T22" fmla="*/ 0 h 48"/>
                  <a:gd name="T23" fmla="*/ 240 w 240"/>
                  <a:gd name="T24" fmla="*/ 48 h 4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40" h="48">
                    <a:moveTo>
                      <a:pt x="240" y="39"/>
                    </a:moveTo>
                    <a:lnTo>
                      <a:pt x="240" y="48"/>
                    </a:lnTo>
                    <a:lnTo>
                      <a:pt x="105" y="48"/>
                    </a:lnTo>
                    <a:lnTo>
                      <a:pt x="48" y="28"/>
                    </a:lnTo>
                    <a:lnTo>
                      <a:pt x="0" y="0"/>
                    </a:lnTo>
                    <a:lnTo>
                      <a:pt x="96" y="19"/>
                    </a:lnTo>
                    <a:lnTo>
                      <a:pt x="240" y="39"/>
                    </a:lnTo>
                    <a:close/>
                  </a:path>
                </a:pathLst>
              </a:custGeom>
              <a:solidFill>
                <a:srgbClr val="CC6633"/>
              </a:solidFill>
              <a:ln w="9525">
                <a:noFill/>
                <a:round/>
                <a:headEnd/>
                <a:tailEnd/>
              </a:ln>
            </p:spPr>
            <p:txBody>
              <a:bodyPr>
                <a:prstTxWarp prst="textNoShape">
                  <a:avLst/>
                </a:prstTxWarp>
              </a:bodyPr>
              <a:lstStyle/>
              <a:p>
                <a:endParaRPr lang="en-US"/>
              </a:p>
            </p:txBody>
          </p:sp>
          <p:sp>
            <p:nvSpPr>
              <p:cNvPr id="66253" name="Freeform 59"/>
              <p:cNvSpPr>
                <a:spLocks/>
              </p:cNvSpPr>
              <p:nvPr/>
            </p:nvSpPr>
            <p:spPr bwMode="auto">
              <a:xfrm>
                <a:off x="4287" y="2099"/>
                <a:ext cx="53" cy="37"/>
              </a:xfrm>
              <a:custGeom>
                <a:avLst/>
                <a:gdLst>
                  <a:gd name="T0" fmla="*/ 116 w 269"/>
                  <a:gd name="T1" fmla="*/ 39 h 183"/>
                  <a:gd name="T2" fmla="*/ 125 w 269"/>
                  <a:gd name="T3" fmla="*/ 58 h 183"/>
                  <a:gd name="T4" fmla="*/ 269 w 269"/>
                  <a:gd name="T5" fmla="*/ 67 h 183"/>
                  <a:gd name="T6" fmla="*/ 173 w 269"/>
                  <a:gd name="T7" fmla="*/ 135 h 183"/>
                  <a:gd name="T8" fmla="*/ 163 w 269"/>
                  <a:gd name="T9" fmla="*/ 153 h 183"/>
                  <a:gd name="T10" fmla="*/ 116 w 269"/>
                  <a:gd name="T11" fmla="*/ 87 h 183"/>
                  <a:gd name="T12" fmla="*/ 0 w 269"/>
                  <a:gd name="T13" fmla="*/ 183 h 183"/>
                  <a:gd name="T14" fmla="*/ 0 w 269"/>
                  <a:gd name="T15" fmla="*/ 39 h 183"/>
                  <a:gd name="T16" fmla="*/ 77 w 269"/>
                  <a:gd name="T17" fmla="*/ 0 h 183"/>
                  <a:gd name="T18" fmla="*/ 116 w 269"/>
                  <a:gd name="T19" fmla="*/ 30 h 183"/>
                  <a:gd name="T20" fmla="*/ 116 w 269"/>
                  <a:gd name="T21" fmla="*/ 39 h 18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69"/>
                  <a:gd name="T34" fmla="*/ 0 h 183"/>
                  <a:gd name="T35" fmla="*/ 269 w 269"/>
                  <a:gd name="T36" fmla="*/ 183 h 18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69" h="183">
                    <a:moveTo>
                      <a:pt x="116" y="39"/>
                    </a:moveTo>
                    <a:lnTo>
                      <a:pt x="125" y="58"/>
                    </a:lnTo>
                    <a:lnTo>
                      <a:pt x="269" y="67"/>
                    </a:lnTo>
                    <a:lnTo>
                      <a:pt x="173" y="135"/>
                    </a:lnTo>
                    <a:lnTo>
                      <a:pt x="163" y="153"/>
                    </a:lnTo>
                    <a:lnTo>
                      <a:pt x="116" y="87"/>
                    </a:lnTo>
                    <a:lnTo>
                      <a:pt x="0" y="183"/>
                    </a:lnTo>
                    <a:lnTo>
                      <a:pt x="0" y="39"/>
                    </a:lnTo>
                    <a:lnTo>
                      <a:pt x="77" y="0"/>
                    </a:lnTo>
                    <a:lnTo>
                      <a:pt x="116" y="30"/>
                    </a:lnTo>
                    <a:lnTo>
                      <a:pt x="116" y="39"/>
                    </a:lnTo>
                    <a:close/>
                  </a:path>
                </a:pathLst>
              </a:custGeom>
              <a:solidFill>
                <a:srgbClr val="333300"/>
              </a:solidFill>
              <a:ln w="9525">
                <a:noFill/>
                <a:round/>
                <a:headEnd/>
                <a:tailEnd/>
              </a:ln>
            </p:spPr>
            <p:txBody>
              <a:bodyPr>
                <a:prstTxWarp prst="textNoShape">
                  <a:avLst/>
                </a:prstTxWarp>
              </a:bodyPr>
              <a:lstStyle/>
              <a:p>
                <a:endParaRPr lang="en-US"/>
              </a:p>
            </p:txBody>
          </p:sp>
          <p:sp>
            <p:nvSpPr>
              <p:cNvPr id="66254" name="Freeform 60"/>
              <p:cNvSpPr>
                <a:spLocks/>
              </p:cNvSpPr>
              <p:nvPr/>
            </p:nvSpPr>
            <p:spPr bwMode="auto">
              <a:xfrm>
                <a:off x="4693" y="2105"/>
                <a:ext cx="248" cy="298"/>
              </a:xfrm>
              <a:custGeom>
                <a:avLst/>
                <a:gdLst>
                  <a:gd name="T0" fmla="*/ 623 w 1238"/>
                  <a:gd name="T1" fmla="*/ 37 h 1486"/>
                  <a:gd name="T2" fmla="*/ 902 w 1238"/>
                  <a:gd name="T3" fmla="*/ 230 h 1486"/>
                  <a:gd name="T4" fmla="*/ 959 w 1238"/>
                  <a:gd name="T5" fmla="*/ 248 h 1486"/>
                  <a:gd name="T6" fmla="*/ 1046 w 1238"/>
                  <a:gd name="T7" fmla="*/ 383 h 1486"/>
                  <a:gd name="T8" fmla="*/ 816 w 1238"/>
                  <a:gd name="T9" fmla="*/ 239 h 1486"/>
                  <a:gd name="T10" fmla="*/ 748 w 1238"/>
                  <a:gd name="T11" fmla="*/ 220 h 1486"/>
                  <a:gd name="T12" fmla="*/ 634 w 1238"/>
                  <a:gd name="T13" fmla="*/ 220 h 1486"/>
                  <a:gd name="T14" fmla="*/ 557 w 1238"/>
                  <a:gd name="T15" fmla="*/ 258 h 1486"/>
                  <a:gd name="T16" fmla="*/ 537 w 1238"/>
                  <a:gd name="T17" fmla="*/ 287 h 1486"/>
                  <a:gd name="T18" fmla="*/ 547 w 1238"/>
                  <a:gd name="T19" fmla="*/ 325 h 1486"/>
                  <a:gd name="T20" fmla="*/ 748 w 1238"/>
                  <a:gd name="T21" fmla="*/ 478 h 1486"/>
                  <a:gd name="T22" fmla="*/ 1027 w 1238"/>
                  <a:gd name="T23" fmla="*/ 680 h 1486"/>
                  <a:gd name="T24" fmla="*/ 1161 w 1238"/>
                  <a:gd name="T25" fmla="*/ 776 h 1486"/>
                  <a:gd name="T26" fmla="*/ 1190 w 1238"/>
                  <a:gd name="T27" fmla="*/ 824 h 1486"/>
                  <a:gd name="T28" fmla="*/ 1238 w 1238"/>
                  <a:gd name="T29" fmla="*/ 882 h 1486"/>
                  <a:gd name="T30" fmla="*/ 1190 w 1238"/>
                  <a:gd name="T31" fmla="*/ 968 h 1486"/>
                  <a:gd name="T32" fmla="*/ 1066 w 1238"/>
                  <a:gd name="T33" fmla="*/ 1121 h 1486"/>
                  <a:gd name="T34" fmla="*/ 816 w 1238"/>
                  <a:gd name="T35" fmla="*/ 1313 h 1486"/>
                  <a:gd name="T36" fmla="*/ 758 w 1238"/>
                  <a:gd name="T37" fmla="*/ 1351 h 1486"/>
                  <a:gd name="T38" fmla="*/ 797 w 1238"/>
                  <a:gd name="T39" fmla="*/ 1151 h 1486"/>
                  <a:gd name="T40" fmla="*/ 816 w 1238"/>
                  <a:gd name="T41" fmla="*/ 1035 h 1486"/>
                  <a:gd name="T42" fmla="*/ 816 w 1238"/>
                  <a:gd name="T43" fmla="*/ 852 h 1486"/>
                  <a:gd name="T44" fmla="*/ 787 w 1238"/>
                  <a:gd name="T45" fmla="*/ 805 h 1486"/>
                  <a:gd name="T46" fmla="*/ 758 w 1238"/>
                  <a:gd name="T47" fmla="*/ 786 h 1486"/>
                  <a:gd name="T48" fmla="*/ 691 w 1238"/>
                  <a:gd name="T49" fmla="*/ 805 h 1486"/>
                  <a:gd name="T50" fmla="*/ 567 w 1238"/>
                  <a:gd name="T51" fmla="*/ 968 h 1486"/>
                  <a:gd name="T52" fmla="*/ 451 w 1238"/>
                  <a:gd name="T53" fmla="*/ 1198 h 1486"/>
                  <a:gd name="T54" fmla="*/ 432 w 1238"/>
                  <a:gd name="T55" fmla="*/ 1207 h 1486"/>
                  <a:gd name="T56" fmla="*/ 403 w 1238"/>
                  <a:gd name="T57" fmla="*/ 1237 h 1486"/>
                  <a:gd name="T58" fmla="*/ 393 w 1238"/>
                  <a:gd name="T59" fmla="*/ 1351 h 1486"/>
                  <a:gd name="T60" fmla="*/ 365 w 1238"/>
                  <a:gd name="T61" fmla="*/ 1476 h 1486"/>
                  <a:gd name="T62" fmla="*/ 365 w 1238"/>
                  <a:gd name="T63" fmla="*/ 1486 h 1486"/>
                  <a:gd name="T64" fmla="*/ 326 w 1238"/>
                  <a:gd name="T65" fmla="*/ 1467 h 1486"/>
                  <a:gd name="T66" fmla="*/ 279 w 1238"/>
                  <a:gd name="T67" fmla="*/ 1390 h 1486"/>
                  <a:gd name="T68" fmla="*/ 326 w 1238"/>
                  <a:gd name="T69" fmla="*/ 852 h 1486"/>
                  <a:gd name="T70" fmla="*/ 317 w 1238"/>
                  <a:gd name="T71" fmla="*/ 652 h 1486"/>
                  <a:gd name="T72" fmla="*/ 288 w 1238"/>
                  <a:gd name="T73" fmla="*/ 613 h 1486"/>
                  <a:gd name="T74" fmla="*/ 288 w 1238"/>
                  <a:gd name="T75" fmla="*/ 517 h 1486"/>
                  <a:gd name="T76" fmla="*/ 249 w 1238"/>
                  <a:gd name="T77" fmla="*/ 469 h 1486"/>
                  <a:gd name="T78" fmla="*/ 191 w 1238"/>
                  <a:gd name="T79" fmla="*/ 431 h 1486"/>
                  <a:gd name="T80" fmla="*/ 163 w 1238"/>
                  <a:gd name="T81" fmla="*/ 431 h 1486"/>
                  <a:gd name="T82" fmla="*/ 125 w 1238"/>
                  <a:gd name="T83" fmla="*/ 478 h 1486"/>
                  <a:gd name="T84" fmla="*/ 105 w 1238"/>
                  <a:gd name="T85" fmla="*/ 632 h 1486"/>
                  <a:gd name="T86" fmla="*/ 135 w 1238"/>
                  <a:gd name="T87" fmla="*/ 1169 h 1486"/>
                  <a:gd name="T88" fmla="*/ 144 w 1238"/>
                  <a:gd name="T89" fmla="*/ 1256 h 1486"/>
                  <a:gd name="T90" fmla="*/ 96 w 1238"/>
                  <a:gd name="T91" fmla="*/ 1237 h 1486"/>
                  <a:gd name="T92" fmla="*/ 49 w 1238"/>
                  <a:gd name="T93" fmla="*/ 1093 h 1486"/>
                  <a:gd name="T94" fmla="*/ 10 w 1238"/>
                  <a:gd name="T95" fmla="*/ 796 h 1486"/>
                  <a:gd name="T96" fmla="*/ 0 w 1238"/>
                  <a:gd name="T97" fmla="*/ 699 h 1486"/>
                  <a:gd name="T98" fmla="*/ 29 w 1238"/>
                  <a:gd name="T99" fmla="*/ 680 h 1486"/>
                  <a:gd name="T100" fmla="*/ 38 w 1238"/>
                  <a:gd name="T101" fmla="*/ 680 h 1486"/>
                  <a:gd name="T102" fmla="*/ 19 w 1238"/>
                  <a:gd name="T103" fmla="*/ 613 h 1486"/>
                  <a:gd name="T104" fmla="*/ 29 w 1238"/>
                  <a:gd name="T105" fmla="*/ 354 h 1486"/>
                  <a:gd name="T106" fmla="*/ 49 w 1238"/>
                  <a:gd name="T107" fmla="*/ 211 h 1486"/>
                  <a:gd name="T108" fmla="*/ 269 w 1238"/>
                  <a:gd name="T109" fmla="*/ 57 h 1486"/>
                  <a:gd name="T110" fmla="*/ 403 w 1238"/>
                  <a:gd name="T111" fmla="*/ 0 h 1486"/>
                  <a:gd name="T112" fmla="*/ 518 w 1238"/>
                  <a:gd name="T113" fmla="*/ 0 h 1486"/>
                  <a:gd name="T114" fmla="*/ 623 w 1238"/>
                  <a:gd name="T115" fmla="*/ 37 h 148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238"/>
                  <a:gd name="T175" fmla="*/ 0 h 1486"/>
                  <a:gd name="T176" fmla="*/ 1238 w 1238"/>
                  <a:gd name="T177" fmla="*/ 1486 h 148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238" h="1486">
                    <a:moveTo>
                      <a:pt x="623" y="37"/>
                    </a:moveTo>
                    <a:lnTo>
                      <a:pt x="902" y="230"/>
                    </a:lnTo>
                    <a:lnTo>
                      <a:pt x="959" y="248"/>
                    </a:lnTo>
                    <a:lnTo>
                      <a:pt x="1046" y="383"/>
                    </a:lnTo>
                    <a:lnTo>
                      <a:pt x="816" y="239"/>
                    </a:lnTo>
                    <a:lnTo>
                      <a:pt x="748" y="220"/>
                    </a:lnTo>
                    <a:lnTo>
                      <a:pt x="634" y="220"/>
                    </a:lnTo>
                    <a:lnTo>
                      <a:pt x="557" y="258"/>
                    </a:lnTo>
                    <a:lnTo>
                      <a:pt x="537" y="287"/>
                    </a:lnTo>
                    <a:lnTo>
                      <a:pt x="547" y="325"/>
                    </a:lnTo>
                    <a:lnTo>
                      <a:pt x="748" y="478"/>
                    </a:lnTo>
                    <a:lnTo>
                      <a:pt x="1027" y="680"/>
                    </a:lnTo>
                    <a:lnTo>
                      <a:pt x="1161" y="776"/>
                    </a:lnTo>
                    <a:lnTo>
                      <a:pt x="1190" y="824"/>
                    </a:lnTo>
                    <a:lnTo>
                      <a:pt x="1238" y="882"/>
                    </a:lnTo>
                    <a:lnTo>
                      <a:pt x="1190" y="968"/>
                    </a:lnTo>
                    <a:lnTo>
                      <a:pt x="1066" y="1121"/>
                    </a:lnTo>
                    <a:lnTo>
                      <a:pt x="816" y="1313"/>
                    </a:lnTo>
                    <a:lnTo>
                      <a:pt x="758" y="1351"/>
                    </a:lnTo>
                    <a:lnTo>
                      <a:pt x="797" y="1151"/>
                    </a:lnTo>
                    <a:lnTo>
                      <a:pt x="816" y="1035"/>
                    </a:lnTo>
                    <a:lnTo>
                      <a:pt x="816" y="852"/>
                    </a:lnTo>
                    <a:lnTo>
                      <a:pt x="787" y="805"/>
                    </a:lnTo>
                    <a:lnTo>
                      <a:pt x="758" y="786"/>
                    </a:lnTo>
                    <a:lnTo>
                      <a:pt x="691" y="805"/>
                    </a:lnTo>
                    <a:lnTo>
                      <a:pt x="567" y="968"/>
                    </a:lnTo>
                    <a:lnTo>
                      <a:pt x="451" y="1198"/>
                    </a:lnTo>
                    <a:lnTo>
                      <a:pt x="432" y="1207"/>
                    </a:lnTo>
                    <a:lnTo>
                      <a:pt x="403" y="1237"/>
                    </a:lnTo>
                    <a:lnTo>
                      <a:pt x="393" y="1351"/>
                    </a:lnTo>
                    <a:lnTo>
                      <a:pt x="365" y="1476"/>
                    </a:lnTo>
                    <a:lnTo>
                      <a:pt x="365" y="1486"/>
                    </a:lnTo>
                    <a:lnTo>
                      <a:pt x="326" y="1467"/>
                    </a:lnTo>
                    <a:lnTo>
                      <a:pt x="279" y="1390"/>
                    </a:lnTo>
                    <a:lnTo>
                      <a:pt x="326" y="852"/>
                    </a:lnTo>
                    <a:lnTo>
                      <a:pt x="317" y="652"/>
                    </a:lnTo>
                    <a:lnTo>
                      <a:pt x="288" y="613"/>
                    </a:lnTo>
                    <a:lnTo>
                      <a:pt x="288" y="517"/>
                    </a:lnTo>
                    <a:lnTo>
                      <a:pt x="249" y="469"/>
                    </a:lnTo>
                    <a:lnTo>
                      <a:pt x="191" y="431"/>
                    </a:lnTo>
                    <a:lnTo>
                      <a:pt x="163" y="431"/>
                    </a:lnTo>
                    <a:lnTo>
                      <a:pt x="125" y="478"/>
                    </a:lnTo>
                    <a:lnTo>
                      <a:pt x="105" y="632"/>
                    </a:lnTo>
                    <a:lnTo>
                      <a:pt x="135" y="1169"/>
                    </a:lnTo>
                    <a:lnTo>
                      <a:pt x="144" y="1256"/>
                    </a:lnTo>
                    <a:lnTo>
                      <a:pt x="96" y="1237"/>
                    </a:lnTo>
                    <a:lnTo>
                      <a:pt x="49" y="1093"/>
                    </a:lnTo>
                    <a:lnTo>
                      <a:pt x="10" y="796"/>
                    </a:lnTo>
                    <a:lnTo>
                      <a:pt x="0" y="699"/>
                    </a:lnTo>
                    <a:lnTo>
                      <a:pt x="29" y="680"/>
                    </a:lnTo>
                    <a:lnTo>
                      <a:pt x="38" y="680"/>
                    </a:lnTo>
                    <a:lnTo>
                      <a:pt x="19" y="613"/>
                    </a:lnTo>
                    <a:lnTo>
                      <a:pt x="29" y="354"/>
                    </a:lnTo>
                    <a:lnTo>
                      <a:pt x="49" y="211"/>
                    </a:lnTo>
                    <a:lnTo>
                      <a:pt x="269" y="57"/>
                    </a:lnTo>
                    <a:lnTo>
                      <a:pt x="403" y="0"/>
                    </a:lnTo>
                    <a:lnTo>
                      <a:pt x="518" y="0"/>
                    </a:lnTo>
                    <a:lnTo>
                      <a:pt x="623" y="37"/>
                    </a:lnTo>
                    <a:close/>
                  </a:path>
                </a:pathLst>
              </a:custGeom>
              <a:solidFill>
                <a:srgbClr val="9900FF"/>
              </a:solidFill>
              <a:ln w="9525">
                <a:noFill/>
                <a:round/>
                <a:headEnd/>
                <a:tailEnd/>
              </a:ln>
            </p:spPr>
            <p:txBody>
              <a:bodyPr>
                <a:prstTxWarp prst="textNoShape">
                  <a:avLst/>
                </a:prstTxWarp>
              </a:bodyPr>
              <a:lstStyle/>
              <a:p>
                <a:endParaRPr lang="en-US"/>
              </a:p>
            </p:txBody>
          </p:sp>
          <p:sp>
            <p:nvSpPr>
              <p:cNvPr id="66255" name="Freeform 61"/>
              <p:cNvSpPr>
                <a:spLocks/>
              </p:cNvSpPr>
              <p:nvPr/>
            </p:nvSpPr>
            <p:spPr bwMode="auto">
              <a:xfrm>
                <a:off x="4509" y="2130"/>
                <a:ext cx="198" cy="616"/>
              </a:xfrm>
              <a:custGeom>
                <a:avLst/>
                <a:gdLst>
                  <a:gd name="T0" fmla="*/ 422 w 988"/>
                  <a:gd name="T1" fmla="*/ 691 h 3079"/>
                  <a:gd name="T2" fmla="*/ 422 w 988"/>
                  <a:gd name="T3" fmla="*/ 729 h 3079"/>
                  <a:gd name="T4" fmla="*/ 461 w 988"/>
                  <a:gd name="T5" fmla="*/ 759 h 3079"/>
                  <a:gd name="T6" fmla="*/ 432 w 988"/>
                  <a:gd name="T7" fmla="*/ 1056 h 3079"/>
                  <a:gd name="T8" fmla="*/ 451 w 988"/>
                  <a:gd name="T9" fmla="*/ 1401 h 3079"/>
                  <a:gd name="T10" fmla="*/ 471 w 988"/>
                  <a:gd name="T11" fmla="*/ 1478 h 3079"/>
                  <a:gd name="T12" fmla="*/ 471 w 988"/>
                  <a:gd name="T13" fmla="*/ 1497 h 3079"/>
                  <a:gd name="T14" fmla="*/ 383 w 988"/>
                  <a:gd name="T15" fmla="*/ 1267 h 3079"/>
                  <a:gd name="T16" fmla="*/ 317 w 988"/>
                  <a:gd name="T17" fmla="*/ 1017 h 3079"/>
                  <a:gd name="T18" fmla="*/ 288 w 988"/>
                  <a:gd name="T19" fmla="*/ 989 h 3079"/>
                  <a:gd name="T20" fmla="*/ 239 w 988"/>
                  <a:gd name="T21" fmla="*/ 1084 h 3079"/>
                  <a:gd name="T22" fmla="*/ 192 w 988"/>
                  <a:gd name="T23" fmla="*/ 1564 h 3079"/>
                  <a:gd name="T24" fmla="*/ 230 w 988"/>
                  <a:gd name="T25" fmla="*/ 1804 h 3079"/>
                  <a:gd name="T26" fmla="*/ 297 w 988"/>
                  <a:gd name="T27" fmla="*/ 2015 h 3079"/>
                  <a:gd name="T28" fmla="*/ 355 w 988"/>
                  <a:gd name="T29" fmla="*/ 2091 h 3079"/>
                  <a:gd name="T30" fmla="*/ 576 w 988"/>
                  <a:gd name="T31" fmla="*/ 2254 h 3079"/>
                  <a:gd name="T32" fmla="*/ 682 w 988"/>
                  <a:gd name="T33" fmla="*/ 2284 h 3079"/>
                  <a:gd name="T34" fmla="*/ 806 w 988"/>
                  <a:gd name="T35" fmla="*/ 2446 h 3079"/>
                  <a:gd name="T36" fmla="*/ 882 w 988"/>
                  <a:gd name="T37" fmla="*/ 2551 h 3079"/>
                  <a:gd name="T38" fmla="*/ 959 w 988"/>
                  <a:gd name="T39" fmla="*/ 2714 h 3079"/>
                  <a:gd name="T40" fmla="*/ 988 w 988"/>
                  <a:gd name="T41" fmla="*/ 2869 h 3079"/>
                  <a:gd name="T42" fmla="*/ 826 w 988"/>
                  <a:gd name="T43" fmla="*/ 3002 h 3079"/>
                  <a:gd name="T44" fmla="*/ 768 w 988"/>
                  <a:gd name="T45" fmla="*/ 3011 h 3079"/>
                  <a:gd name="T46" fmla="*/ 749 w 988"/>
                  <a:gd name="T47" fmla="*/ 3022 h 3079"/>
                  <a:gd name="T48" fmla="*/ 710 w 988"/>
                  <a:gd name="T49" fmla="*/ 3022 h 3079"/>
                  <a:gd name="T50" fmla="*/ 682 w 988"/>
                  <a:gd name="T51" fmla="*/ 3050 h 3079"/>
                  <a:gd name="T52" fmla="*/ 682 w 988"/>
                  <a:gd name="T53" fmla="*/ 3069 h 3079"/>
                  <a:gd name="T54" fmla="*/ 576 w 988"/>
                  <a:gd name="T55" fmla="*/ 3079 h 3079"/>
                  <a:gd name="T56" fmla="*/ 413 w 988"/>
                  <a:gd name="T57" fmla="*/ 3079 h 3079"/>
                  <a:gd name="T58" fmla="*/ 383 w 988"/>
                  <a:gd name="T59" fmla="*/ 3041 h 3079"/>
                  <a:gd name="T60" fmla="*/ 383 w 988"/>
                  <a:gd name="T61" fmla="*/ 3031 h 3079"/>
                  <a:gd name="T62" fmla="*/ 364 w 988"/>
                  <a:gd name="T63" fmla="*/ 3041 h 3079"/>
                  <a:gd name="T64" fmla="*/ 346 w 988"/>
                  <a:gd name="T65" fmla="*/ 3079 h 3079"/>
                  <a:gd name="T66" fmla="*/ 317 w 988"/>
                  <a:gd name="T67" fmla="*/ 3079 h 3079"/>
                  <a:gd name="T68" fmla="*/ 413 w 988"/>
                  <a:gd name="T69" fmla="*/ 2974 h 3079"/>
                  <a:gd name="T70" fmla="*/ 413 w 988"/>
                  <a:gd name="T71" fmla="*/ 2925 h 3079"/>
                  <a:gd name="T72" fmla="*/ 471 w 988"/>
                  <a:gd name="T73" fmla="*/ 2849 h 3079"/>
                  <a:gd name="T74" fmla="*/ 471 w 988"/>
                  <a:gd name="T75" fmla="*/ 2801 h 3079"/>
                  <a:gd name="T76" fmla="*/ 308 w 988"/>
                  <a:gd name="T77" fmla="*/ 2551 h 3079"/>
                  <a:gd name="T78" fmla="*/ 269 w 988"/>
                  <a:gd name="T79" fmla="*/ 2484 h 3079"/>
                  <a:gd name="T80" fmla="*/ 183 w 988"/>
                  <a:gd name="T81" fmla="*/ 2370 h 3079"/>
                  <a:gd name="T82" fmla="*/ 86 w 988"/>
                  <a:gd name="T83" fmla="*/ 2082 h 3079"/>
                  <a:gd name="T84" fmla="*/ 0 w 988"/>
                  <a:gd name="T85" fmla="*/ 1708 h 3079"/>
                  <a:gd name="T86" fmla="*/ 0 w 988"/>
                  <a:gd name="T87" fmla="*/ 1469 h 3079"/>
                  <a:gd name="T88" fmla="*/ 29 w 988"/>
                  <a:gd name="T89" fmla="*/ 1439 h 3079"/>
                  <a:gd name="T90" fmla="*/ 29 w 988"/>
                  <a:gd name="T91" fmla="*/ 1401 h 3079"/>
                  <a:gd name="T92" fmla="*/ 58 w 988"/>
                  <a:gd name="T93" fmla="*/ 1228 h 3079"/>
                  <a:gd name="T94" fmla="*/ 115 w 988"/>
                  <a:gd name="T95" fmla="*/ 1008 h 3079"/>
                  <a:gd name="T96" fmla="*/ 173 w 988"/>
                  <a:gd name="T97" fmla="*/ 605 h 3079"/>
                  <a:gd name="T98" fmla="*/ 202 w 988"/>
                  <a:gd name="T99" fmla="*/ 480 h 3079"/>
                  <a:gd name="T100" fmla="*/ 211 w 988"/>
                  <a:gd name="T101" fmla="*/ 404 h 3079"/>
                  <a:gd name="T102" fmla="*/ 308 w 988"/>
                  <a:gd name="T103" fmla="*/ 30 h 3079"/>
                  <a:gd name="T104" fmla="*/ 336 w 988"/>
                  <a:gd name="T105" fmla="*/ 0 h 3079"/>
                  <a:gd name="T106" fmla="*/ 394 w 988"/>
                  <a:gd name="T107" fmla="*/ 318 h 3079"/>
                  <a:gd name="T108" fmla="*/ 422 w 988"/>
                  <a:gd name="T109" fmla="*/ 691 h 3079"/>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988"/>
                  <a:gd name="T166" fmla="*/ 0 h 3079"/>
                  <a:gd name="T167" fmla="*/ 988 w 988"/>
                  <a:gd name="T168" fmla="*/ 3079 h 3079"/>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988" h="3079">
                    <a:moveTo>
                      <a:pt x="422" y="691"/>
                    </a:moveTo>
                    <a:lnTo>
                      <a:pt x="422" y="729"/>
                    </a:lnTo>
                    <a:lnTo>
                      <a:pt x="461" y="759"/>
                    </a:lnTo>
                    <a:lnTo>
                      <a:pt x="432" y="1056"/>
                    </a:lnTo>
                    <a:lnTo>
                      <a:pt x="451" y="1401"/>
                    </a:lnTo>
                    <a:lnTo>
                      <a:pt x="471" y="1478"/>
                    </a:lnTo>
                    <a:lnTo>
                      <a:pt x="471" y="1497"/>
                    </a:lnTo>
                    <a:lnTo>
                      <a:pt x="383" y="1267"/>
                    </a:lnTo>
                    <a:lnTo>
                      <a:pt x="317" y="1017"/>
                    </a:lnTo>
                    <a:lnTo>
                      <a:pt x="288" y="989"/>
                    </a:lnTo>
                    <a:lnTo>
                      <a:pt x="239" y="1084"/>
                    </a:lnTo>
                    <a:lnTo>
                      <a:pt x="192" y="1564"/>
                    </a:lnTo>
                    <a:lnTo>
                      <a:pt x="230" y="1804"/>
                    </a:lnTo>
                    <a:lnTo>
                      <a:pt x="297" y="2015"/>
                    </a:lnTo>
                    <a:lnTo>
                      <a:pt x="355" y="2091"/>
                    </a:lnTo>
                    <a:lnTo>
                      <a:pt x="576" y="2254"/>
                    </a:lnTo>
                    <a:lnTo>
                      <a:pt x="682" y="2284"/>
                    </a:lnTo>
                    <a:lnTo>
                      <a:pt x="806" y="2446"/>
                    </a:lnTo>
                    <a:lnTo>
                      <a:pt x="882" y="2551"/>
                    </a:lnTo>
                    <a:lnTo>
                      <a:pt x="959" y="2714"/>
                    </a:lnTo>
                    <a:lnTo>
                      <a:pt x="988" y="2869"/>
                    </a:lnTo>
                    <a:lnTo>
                      <a:pt x="826" y="3002"/>
                    </a:lnTo>
                    <a:lnTo>
                      <a:pt x="768" y="3011"/>
                    </a:lnTo>
                    <a:lnTo>
                      <a:pt x="749" y="3022"/>
                    </a:lnTo>
                    <a:lnTo>
                      <a:pt x="710" y="3022"/>
                    </a:lnTo>
                    <a:lnTo>
                      <a:pt x="682" y="3050"/>
                    </a:lnTo>
                    <a:lnTo>
                      <a:pt x="682" y="3069"/>
                    </a:lnTo>
                    <a:lnTo>
                      <a:pt x="576" y="3079"/>
                    </a:lnTo>
                    <a:lnTo>
                      <a:pt x="413" y="3079"/>
                    </a:lnTo>
                    <a:lnTo>
                      <a:pt x="383" y="3041"/>
                    </a:lnTo>
                    <a:lnTo>
                      <a:pt x="383" y="3031"/>
                    </a:lnTo>
                    <a:lnTo>
                      <a:pt x="364" y="3041"/>
                    </a:lnTo>
                    <a:lnTo>
                      <a:pt x="346" y="3079"/>
                    </a:lnTo>
                    <a:lnTo>
                      <a:pt x="317" y="3079"/>
                    </a:lnTo>
                    <a:lnTo>
                      <a:pt x="413" y="2974"/>
                    </a:lnTo>
                    <a:lnTo>
                      <a:pt x="413" y="2925"/>
                    </a:lnTo>
                    <a:lnTo>
                      <a:pt x="471" y="2849"/>
                    </a:lnTo>
                    <a:lnTo>
                      <a:pt x="471" y="2801"/>
                    </a:lnTo>
                    <a:lnTo>
                      <a:pt x="308" y="2551"/>
                    </a:lnTo>
                    <a:lnTo>
                      <a:pt x="269" y="2484"/>
                    </a:lnTo>
                    <a:lnTo>
                      <a:pt x="183" y="2370"/>
                    </a:lnTo>
                    <a:lnTo>
                      <a:pt x="86" y="2082"/>
                    </a:lnTo>
                    <a:lnTo>
                      <a:pt x="0" y="1708"/>
                    </a:lnTo>
                    <a:lnTo>
                      <a:pt x="0" y="1469"/>
                    </a:lnTo>
                    <a:lnTo>
                      <a:pt x="29" y="1439"/>
                    </a:lnTo>
                    <a:lnTo>
                      <a:pt x="29" y="1401"/>
                    </a:lnTo>
                    <a:lnTo>
                      <a:pt x="58" y="1228"/>
                    </a:lnTo>
                    <a:lnTo>
                      <a:pt x="115" y="1008"/>
                    </a:lnTo>
                    <a:lnTo>
                      <a:pt x="173" y="605"/>
                    </a:lnTo>
                    <a:lnTo>
                      <a:pt x="202" y="480"/>
                    </a:lnTo>
                    <a:lnTo>
                      <a:pt x="211" y="404"/>
                    </a:lnTo>
                    <a:lnTo>
                      <a:pt x="308" y="30"/>
                    </a:lnTo>
                    <a:lnTo>
                      <a:pt x="336" y="0"/>
                    </a:lnTo>
                    <a:lnTo>
                      <a:pt x="394" y="318"/>
                    </a:lnTo>
                    <a:lnTo>
                      <a:pt x="422" y="691"/>
                    </a:lnTo>
                    <a:close/>
                  </a:path>
                </a:pathLst>
              </a:custGeom>
              <a:solidFill>
                <a:srgbClr val="9966FF"/>
              </a:solidFill>
              <a:ln w="9525">
                <a:noFill/>
                <a:round/>
                <a:headEnd/>
                <a:tailEnd/>
              </a:ln>
            </p:spPr>
            <p:txBody>
              <a:bodyPr>
                <a:prstTxWarp prst="textNoShape">
                  <a:avLst/>
                </a:prstTxWarp>
              </a:bodyPr>
              <a:lstStyle/>
              <a:p>
                <a:endParaRPr lang="en-US"/>
              </a:p>
            </p:txBody>
          </p:sp>
          <p:sp>
            <p:nvSpPr>
              <p:cNvPr id="66256" name="Freeform 62"/>
              <p:cNvSpPr>
                <a:spLocks/>
              </p:cNvSpPr>
              <p:nvPr/>
            </p:nvSpPr>
            <p:spPr bwMode="auto">
              <a:xfrm>
                <a:off x="4492" y="2140"/>
                <a:ext cx="69" cy="284"/>
              </a:xfrm>
              <a:custGeom>
                <a:avLst/>
                <a:gdLst>
                  <a:gd name="T0" fmla="*/ 172 w 345"/>
                  <a:gd name="T1" fmla="*/ 824 h 1420"/>
                  <a:gd name="T2" fmla="*/ 134 w 345"/>
                  <a:gd name="T3" fmla="*/ 1054 h 1420"/>
                  <a:gd name="T4" fmla="*/ 58 w 345"/>
                  <a:gd name="T5" fmla="*/ 1314 h 1420"/>
                  <a:gd name="T6" fmla="*/ 39 w 345"/>
                  <a:gd name="T7" fmla="*/ 1400 h 1420"/>
                  <a:gd name="T8" fmla="*/ 0 w 345"/>
                  <a:gd name="T9" fmla="*/ 1420 h 1420"/>
                  <a:gd name="T10" fmla="*/ 0 w 345"/>
                  <a:gd name="T11" fmla="*/ 1209 h 1420"/>
                  <a:gd name="T12" fmla="*/ 28 w 345"/>
                  <a:gd name="T13" fmla="*/ 1007 h 1420"/>
                  <a:gd name="T14" fmla="*/ 115 w 345"/>
                  <a:gd name="T15" fmla="*/ 547 h 1420"/>
                  <a:gd name="T16" fmla="*/ 172 w 345"/>
                  <a:gd name="T17" fmla="*/ 345 h 1420"/>
                  <a:gd name="T18" fmla="*/ 239 w 345"/>
                  <a:gd name="T19" fmla="*/ 115 h 1420"/>
                  <a:gd name="T20" fmla="*/ 259 w 345"/>
                  <a:gd name="T21" fmla="*/ 95 h 1420"/>
                  <a:gd name="T22" fmla="*/ 250 w 345"/>
                  <a:gd name="T23" fmla="*/ 58 h 1420"/>
                  <a:gd name="T24" fmla="*/ 345 w 345"/>
                  <a:gd name="T25" fmla="*/ 0 h 1420"/>
                  <a:gd name="T26" fmla="*/ 278 w 345"/>
                  <a:gd name="T27" fmla="*/ 269 h 1420"/>
                  <a:gd name="T28" fmla="*/ 172 w 345"/>
                  <a:gd name="T29" fmla="*/ 824 h 142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45"/>
                  <a:gd name="T46" fmla="*/ 0 h 1420"/>
                  <a:gd name="T47" fmla="*/ 345 w 345"/>
                  <a:gd name="T48" fmla="*/ 1420 h 142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45" h="1420">
                    <a:moveTo>
                      <a:pt x="172" y="824"/>
                    </a:moveTo>
                    <a:lnTo>
                      <a:pt x="134" y="1054"/>
                    </a:lnTo>
                    <a:lnTo>
                      <a:pt x="58" y="1314"/>
                    </a:lnTo>
                    <a:lnTo>
                      <a:pt x="39" y="1400"/>
                    </a:lnTo>
                    <a:lnTo>
                      <a:pt x="0" y="1420"/>
                    </a:lnTo>
                    <a:lnTo>
                      <a:pt x="0" y="1209"/>
                    </a:lnTo>
                    <a:lnTo>
                      <a:pt x="28" y="1007"/>
                    </a:lnTo>
                    <a:lnTo>
                      <a:pt x="115" y="547"/>
                    </a:lnTo>
                    <a:lnTo>
                      <a:pt x="172" y="345"/>
                    </a:lnTo>
                    <a:lnTo>
                      <a:pt x="239" y="115"/>
                    </a:lnTo>
                    <a:lnTo>
                      <a:pt x="259" y="95"/>
                    </a:lnTo>
                    <a:lnTo>
                      <a:pt x="250" y="58"/>
                    </a:lnTo>
                    <a:lnTo>
                      <a:pt x="345" y="0"/>
                    </a:lnTo>
                    <a:lnTo>
                      <a:pt x="278" y="269"/>
                    </a:lnTo>
                    <a:lnTo>
                      <a:pt x="172" y="824"/>
                    </a:lnTo>
                    <a:close/>
                  </a:path>
                </a:pathLst>
              </a:custGeom>
              <a:solidFill>
                <a:srgbClr val="999933"/>
              </a:solidFill>
              <a:ln w="9525">
                <a:noFill/>
                <a:round/>
                <a:headEnd/>
                <a:tailEnd/>
              </a:ln>
            </p:spPr>
            <p:txBody>
              <a:bodyPr>
                <a:prstTxWarp prst="textNoShape">
                  <a:avLst/>
                </a:prstTxWarp>
              </a:bodyPr>
              <a:lstStyle/>
              <a:p>
                <a:endParaRPr lang="en-US"/>
              </a:p>
            </p:txBody>
          </p:sp>
          <p:sp>
            <p:nvSpPr>
              <p:cNvPr id="66257" name="Freeform 63"/>
              <p:cNvSpPr>
                <a:spLocks/>
              </p:cNvSpPr>
              <p:nvPr/>
            </p:nvSpPr>
            <p:spPr bwMode="auto">
              <a:xfrm>
                <a:off x="4810" y="2155"/>
                <a:ext cx="137" cy="115"/>
              </a:xfrm>
              <a:custGeom>
                <a:avLst/>
                <a:gdLst>
                  <a:gd name="T0" fmla="*/ 384 w 681"/>
                  <a:gd name="T1" fmla="*/ 135 h 576"/>
                  <a:gd name="T2" fmla="*/ 490 w 681"/>
                  <a:gd name="T3" fmla="*/ 221 h 576"/>
                  <a:gd name="T4" fmla="*/ 518 w 681"/>
                  <a:gd name="T5" fmla="*/ 221 h 576"/>
                  <a:gd name="T6" fmla="*/ 672 w 681"/>
                  <a:gd name="T7" fmla="*/ 518 h 576"/>
                  <a:gd name="T8" fmla="*/ 681 w 681"/>
                  <a:gd name="T9" fmla="*/ 576 h 576"/>
                  <a:gd name="T10" fmla="*/ 662 w 681"/>
                  <a:gd name="T11" fmla="*/ 538 h 576"/>
                  <a:gd name="T12" fmla="*/ 231 w 681"/>
                  <a:gd name="T13" fmla="*/ 230 h 576"/>
                  <a:gd name="T14" fmla="*/ 10 w 681"/>
                  <a:gd name="T15" fmla="*/ 58 h 576"/>
                  <a:gd name="T16" fmla="*/ 10 w 681"/>
                  <a:gd name="T17" fmla="*/ 49 h 576"/>
                  <a:gd name="T18" fmla="*/ 0 w 681"/>
                  <a:gd name="T19" fmla="*/ 39 h 576"/>
                  <a:gd name="T20" fmla="*/ 77 w 681"/>
                  <a:gd name="T21" fmla="*/ 0 h 576"/>
                  <a:gd name="T22" fmla="*/ 173 w 681"/>
                  <a:gd name="T23" fmla="*/ 19 h 576"/>
                  <a:gd name="T24" fmla="*/ 384 w 681"/>
                  <a:gd name="T25" fmla="*/ 135 h 57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681"/>
                  <a:gd name="T40" fmla="*/ 0 h 576"/>
                  <a:gd name="T41" fmla="*/ 681 w 681"/>
                  <a:gd name="T42" fmla="*/ 576 h 57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681" h="576">
                    <a:moveTo>
                      <a:pt x="384" y="135"/>
                    </a:moveTo>
                    <a:lnTo>
                      <a:pt x="490" y="221"/>
                    </a:lnTo>
                    <a:lnTo>
                      <a:pt x="518" y="221"/>
                    </a:lnTo>
                    <a:lnTo>
                      <a:pt x="672" y="518"/>
                    </a:lnTo>
                    <a:lnTo>
                      <a:pt x="681" y="576"/>
                    </a:lnTo>
                    <a:lnTo>
                      <a:pt x="662" y="538"/>
                    </a:lnTo>
                    <a:lnTo>
                      <a:pt x="231" y="230"/>
                    </a:lnTo>
                    <a:lnTo>
                      <a:pt x="10" y="58"/>
                    </a:lnTo>
                    <a:lnTo>
                      <a:pt x="10" y="49"/>
                    </a:lnTo>
                    <a:lnTo>
                      <a:pt x="0" y="39"/>
                    </a:lnTo>
                    <a:lnTo>
                      <a:pt x="77" y="0"/>
                    </a:lnTo>
                    <a:lnTo>
                      <a:pt x="173" y="19"/>
                    </a:lnTo>
                    <a:lnTo>
                      <a:pt x="384" y="135"/>
                    </a:lnTo>
                    <a:close/>
                  </a:path>
                </a:pathLst>
              </a:custGeom>
              <a:solidFill>
                <a:srgbClr val="9900FF"/>
              </a:solidFill>
              <a:ln w="9525">
                <a:noFill/>
                <a:round/>
                <a:headEnd/>
                <a:tailEnd/>
              </a:ln>
            </p:spPr>
            <p:txBody>
              <a:bodyPr>
                <a:prstTxWarp prst="textNoShape">
                  <a:avLst/>
                </a:prstTxWarp>
              </a:bodyPr>
              <a:lstStyle/>
              <a:p>
                <a:endParaRPr lang="en-US"/>
              </a:p>
            </p:txBody>
          </p:sp>
          <p:sp>
            <p:nvSpPr>
              <p:cNvPr id="66258" name="Freeform 64"/>
              <p:cNvSpPr>
                <a:spLocks/>
              </p:cNvSpPr>
              <p:nvPr/>
            </p:nvSpPr>
            <p:spPr bwMode="auto">
              <a:xfrm>
                <a:off x="3901" y="2170"/>
                <a:ext cx="27" cy="49"/>
              </a:xfrm>
              <a:custGeom>
                <a:avLst/>
                <a:gdLst>
                  <a:gd name="T0" fmla="*/ 135 w 135"/>
                  <a:gd name="T1" fmla="*/ 29 h 241"/>
                  <a:gd name="T2" fmla="*/ 135 w 135"/>
                  <a:gd name="T3" fmla="*/ 211 h 241"/>
                  <a:gd name="T4" fmla="*/ 125 w 135"/>
                  <a:gd name="T5" fmla="*/ 221 h 241"/>
                  <a:gd name="T6" fmla="*/ 125 w 135"/>
                  <a:gd name="T7" fmla="*/ 241 h 241"/>
                  <a:gd name="T8" fmla="*/ 20 w 135"/>
                  <a:gd name="T9" fmla="*/ 221 h 241"/>
                  <a:gd name="T10" fmla="*/ 0 w 135"/>
                  <a:gd name="T11" fmla="*/ 221 h 241"/>
                  <a:gd name="T12" fmla="*/ 49 w 135"/>
                  <a:gd name="T13" fmla="*/ 77 h 241"/>
                  <a:gd name="T14" fmla="*/ 97 w 135"/>
                  <a:gd name="T15" fmla="*/ 0 h 241"/>
                  <a:gd name="T16" fmla="*/ 125 w 135"/>
                  <a:gd name="T17" fmla="*/ 20 h 241"/>
                  <a:gd name="T18" fmla="*/ 135 w 135"/>
                  <a:gd name="T19" fmla="*/ 29 h 24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5"/>
                  <a:gd name="T31" fmla="*/ 0 h 241"/>
                  <a:gd name="T32" fmla="*/ 135 w 135"/>
                  <a:gd name="T33" fmla="*/ 241 h 24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5" h="241">
                    <a:moveTo>
                      <a:pt x="135" y="29"/>
                    </a:moveTo>
                    <a:lnTo>
                      <a:pt x="135" y="211"/>
                    </a:lnTo>
                    <a:lnTo>
                      <a:pt x="125" y="221"/>
                    </a:lnTo>
                    <a:lnTo>
                      <a:pt x="125" y="241"/>
                    </a:lnTo>
                    <a:lnTo>
                      <a:pt x="20" y="221"/>
                    </a:lnTo>
                    <a:lnTo>
                      <a:pt x="0" y="221"/>
                    </a:lnTo>
                    <a:lnTo>
                      <a:pt x="49" y="77"/>
                    </a:lnTo>
                    <a:lnTo>
                      <a:pt x="97" y="0"/>
                    </a:lnTo>
                    <a:lnTo>
                      <a:pt x="125" y="20"/>
                    </a:lnTo>
                    <a:lnTo>
                      <a:pt x="135" y="29"/>
                    </a:lnTo>
                    <a:close/>
                  </a:path>
                </a:pathLst>
              </a:custGeom>
              <a:solidFill>
                <a:srgbClr val="FFCC99"/>
              </a:solidFill>
              <a:ln w="9525">
                <a:noFill/>
                <a:round/>
                <a:headEnd/>
                <a:tailEnd/>
              </a:ln>
            </p:spPr>
            <p:txBody>
              <a:bodyPr>
                <a:prstTxWarp prst="textNoShape">
                  <a:avLst/>
                </a:prstTxWarp>
              </a:bodyPr>
              <a:lstStyle/>
              <a:p>
                <a:endParaRPr lang="en-US"/>
              </a:p>
            </p:txBody>
          </p:sp>
          <p:sp>
            <p:nvSpPr>
              <p:cNvPr id="66259" name="Freeform 65"/>
              <p:cNvSpPr>
                <a:spLocks/>
              </p:cNvSpPr>
              <p:nvPr/>
            </p:nvSpPr>
            <p:spPr bwMode="auto">
              <a:xfrm>
                <a:off x="4085" y="2170"/>
                <a:ext cx="152" cy="555"/>
              </a:xfrm>
              <a:custGeom>
                <a:avLst/>
                <a:gdLst>
                  <a:gd name="T0" fmla="*/ 719 w 758"/>
                  <a:gd name="T1" fmla="*/ 346 h 2772"/>
                  <a:gd name="T2" fmla="*/ 547 w 758"/>
                  <a:gd name="T3" fmla="*/ 826 h 2772"/>
                  <a:gd name="T4" fmla="*/ 383 w 758"/>
                  <a:gd name="T5" fmla="*/ 1411 h 2772"/>
                  <a:gd name="T6" fmla="*/ 355 w 758"/>
                  <a:gd name="T7" fmla="*/ 1621 h 2772"/>
                  <a:gd name="T8" fmla="*/ 336 w 758"/>
                  <a:gd name="T9" fmla="*/ 1957 h 2772"/>
                  <a:gd name="T10" fmla="*/ 345 w 758"/>
                  <a:gd name="T11" fmla="*/ 2407 h 2772"/>
                  <a:gd name="T12" fmla="*/ 374 w 758"/>
                  <a:gd name="T13" fmla="*/ 2532 h 2772"/>
                  <a:gd name="T14" fmla="*/ 413 w 758"/>
                  <a:gd name="T15" fmla="*/ 2685 h 2772"/>
                  <a:gd name="T16" fmla="*/ 450 w 758"/>
                  <a:gd name="T17" fmla="*/ 2733 h 2772"/>
                  <a:gd name="T18" fmla="*/ 538 w 758"/>
                  <a:gd name="T19" fmla="*/ 2772 h 2772"/>
                  <a:gd name="T20" fmla="*/ 460 w 758"/>
                  <a:gd name="T21" fmla="*/ 2772 h 2772"/>
                  <a:gd name="T22" fmla="*/ 95 w 758"/>
                  <a:gd name="T23" fmla="*/ 2618 h 2772"/>
                  <a:gd name="T24" fmla="*/ 39 w 758"/>
                  <a:gd name="T25" fmla="*/ 2551 h 2772"/>
                  <a:gd name="T26" fmla="*/ 0 w 758"/>
                  <a:gd name="T27" fmla="*/ 2512 h 2772"/>
                  <a:gd name="T28" fmla="*/ 9 w 758"/>
                  <a:gd name="T29" fmla="*/ 2138 h 2772"/>
                  <a:gd name="T30" fmla="*/ 29 w 758"/>
                  <a:gd name="T31" fmla="*/ 1957 h 2772"/>
                  <a:gd name="T32" fmla="*/ 76 w 758"/>
                  <a:gd name="T33" fmla="*/ 1621 h 2772"/>
                  <a:gd name="T34" fmla="*/ 106 w 758"/>
                  <a:gd name="T35" fmla="*/ 1534 h 2772"/>
                  <a:gd name="T36" fmla="*/ 106 w 758"/>
                  <a:gd name="T37" fmla="*/ 1467 h 2772"/>
                  <a:gd name="T38" fmla="*/ 153 w 758"/>
                  <a:gd name="T39" fmla="*/ 1295 h 2772"/>
                  <a:gd name="T40" fmla="*/ 211 w 758"/>
                  <a:gd name="T41" fmla="*/ 1026 h 2772"/>
                  <a:gd name="T42" fmla="*/ 250 w 758"/>
                  <a:gd name="T43" fmla="*/ 979 h 2772"/>
                  <a:gd name="T44" fmla="*/ 259 w 758"/>
                  <a:gd name="T45" fmla="*/ 882 h 2772"/>
                  <a:gd name="T46" fmla="*/ 383 w 758"/>
                  <a:gd name="T47" fmla="*/ 595 h 2772"/>
                  <a:gd name="T48" fmla="*/ 413 w 758"/>
                  <a:gd name="T49" fmla="*/ 585 h 2772"/>
                  <a:gd name="T50" fmla="*/ 422 w 758"/>
                  <a:gd name="T51" fmla="*/ 566 h 2772"/>
                  <a:gd name="T52" fmla="*/ 422 w 758"/>
                  <a:gd name="T53" fmla="*/ 499 h 2772"/>
                  <a:gd name="T54" fmla="*/ 450 w 758"/>
                  <a:gd name="T55" fmla="*/ 451 h 2772"/>
                  <a:gd name="T56" fmla="*/ 450 w 758"/>
                  <a:gd name="T57" fmla="*/ 413 h 2772"/>
                  <a:gd name="T58" fmla="*/ 489 w 758"/>
                  <a:gd name="T59" fmla="*/ 336 h 2772"/>
                  <a:gd name="T60" fmla="*/ 604 w 758"/>
                  <a:gd name="T61" fmla="*/ 153 h 2772"/>
                  <a:gd name="T62" fmla="*/ 682 w 758"/>
                  <a:gd name="T63" fmla="*/ 86 h 2772"/>
                  <a:gd name="T64" fmla="*/ 758 w 758"/>
                  <a:gd name="T65" fmla="*/ 0 h 2772"/>
                  <a:gd name="T66" fmla="*/ 758 w 758"/>
                  <a:gd name="T67" fmla="*/ 135 h 2772"/>
                  <a:gd name="T68" fmla="*/ 719 w 758"/>
                  <a:gd name="T69" fmla="*/ 346 h 277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758"/>
                  <a:gd name="T106" fmla="*/ 0 h 2772"/>
                  <a:gd name="T107" fmla="*/ 758 w 758"/>
                  <a:gd name="T108" fmla="*/ 2772 h 2772"/>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758" h="2772">
                    <a:moveTo>
                      <a:pt x="719" y="346"/>
                    </a:moveTo>
                    <a:lnTo>
                      <a:pt x="547" y="826"/>
                    </a:lnTo>
                    <a:lnTo>
                      <a:pt x="383" y="1411"/>
                    </a:lnTo>
                    <a:lnTo>
                      <a:pt x="355" y="1621"/>
                    </a:lnTo>
                    <a:lnTo>
                      <a:pt x="336" y="1957"/>
                    </a:lnTo>
                    <a:lnTo>
                      <a:pt x="345" y="2407"/>
                    </a:lnTo>
                    <a:lnTo>
                      <a:pt x="374" y="2532"/>
                    </a:lnTo>
                    <a:lnTo>
                      <a:pt x="413" y="2685"/>
                    </a:lnTo>
                    <a:lnTo>
                      <a:pt x="450" y="2733"/>
                    </a:lnTo>
                    <a:lnTo>
                      <a:pt x="538" y="2772"/>
                    </a:lnTo>
                    <a:lnTo>
                      <a:pt x="460" y="2772"/>
                    </a:lnTo>
                    <a:lnTo>
                      <a:pt x="95" y="2618"/>
                    </a:lnTo>
                    <a:lnTo>
                      <a:pt x="39" y="2551"/>
                    </a:lnTo>
                    <a:lnTo>
                      <a:pt x="0" y="2512"/>
                    </a:lnTo>
                    <a:lnTo>
                      <a:pt x="9" y="2138"/>
                    </a:lnTo>
                    <a:lnTo>
                      <a:pt x="29" y="1957"/>
                    </a:lnTo>
                    <a:lnTo>
                      <a:pt x="76" y="1621"/>
                    </a:lnTo>
                    <a:lnTo>
                      <a:pt x="106" y="1534"/>
                    </a:lnTo>
                    <a:lnTo>
                      <a:pt x="106" y="1467"/>
                    </a:lnTo>
                    <a:lnTo>
                      <a:pt x="153" y="1295"/>
                    </a:lnTo>
                    <a:lnTo>
                      <a:pt x="211" y="1026"/>
                    </a:lnTo>
                    <a:lnTo>
                      <a:pt x="250" y="979"/>
                    </a:lnTo>
                    <a:lnTo>
                      <a:pt x="259" y="882"/>
                    </a:lnTo>
                    <a:lnTo>
                      <a:pt x="383" y="595"/>
                    </a:lnTo>
                    <a:lnTo>
                      <a:pt x="413" y="585"/>
                    </a:lnTo>
                    <a:lnTo>
                      <a:pt x="422" y="566"/>
                    </a:lnTo>
                    <a:lnTo>
                      <a:pt x="422" y="499"/>
                    </a:lnTo>
                    <a:lnTo>
                      <a:pt x="450" y="451"/>
                    </a:lnTo>
                    <a:lnTo>
                      <a:pt x="450" y="413"/>
                    </a:lnTo>
                    <a:lnTo>
                      <a:pt x="489" y="336"/>
                    </a:lnTo>
                    <a:lnTo>
                      <a:pt x="604" y="153"/>
                    </a:lnTo>
                    <a:lnTo>
                      <a:pt x="682" y="86"/>
                    </a:lnTo>
                    <a:lnTo>
                      <a:pt x="758" y="0"/>
                    </a:lnTo>
                    <a:lnTo>
                      <a:pt x="758" y="135"/>
                    </a:lnTo>
                    <a:lnTo>
                      <a:pt x="719" y="346"/>
                    </a:lnTo>
                    <a:close/>
                  </a:path>
                </a:pathLst>
              </a:custGeom>
              <a:solidFill>
                <a:srgbClr val="9966FF"/>
              </a:solidFill>
              <a:ln w="9525">
                <a:noFill/>
                <a:round/>
                <a:headEnd/>
                <a:tailEnd/>
              </a:ln>
            </p:spPr>
            <p:txBody>
              <a:bodyPr>
                <a:prstTxWarp prst="textNoShape">
                  <a:avLst/>
                </a:prstTxWarp>
              </a:bodyPr>
              <a:lstStyle/>
              <a:p>
                <a:endParaRPr lang="en-US"/>
              </a:p>
            </p:txBody>
          </p:sp>
          <p:sp>
            <p:nvSpPr>
              <p:cNvPr id="66260" name="Freeform 66"/>
              <p:cNvSpPr>
                <a:spLocks/>
              </p:cNvSpPr>
              <p:nvPr/>
            </p:nvSpPr>
            <p:spPr bwMode="auto">
              <a:xfrm>
                <a:off x="4394" y="2170"/>
                <a:ext cx="129" cy="267"/>
              </a:xfrm>
              <a:custGeom>
                <a:avLst/>
                <a:gdLst>
                  <a:gd name="T0" fmla="*/ 605 w 643"/>
                  <a:gd name="T1" fmla="*/ 58 h 1333"/>
                  <a:gd name="T2" fmla="*/ 643 w 643"/>
                  <a:gd name="T3" fmla="*/ 86 h 1333"/>
                  <a:gd name="T4" fmla="*/ 548 w 643"/>
                  <a:gd name="T5" fmla="*/ 499 h 1333"/>
                  <a:gd name="T6" fmla="*/ 461 w 643"/>
                  <a:gd name="T7" fmla="*/ 921 h 1333"/>
                  <a:gd name="T8" fmla="*/ 422 w 643"/>
                  <a:gd name="T9" fmla="*/ 1267 h 1333"/>
                  <a:gd name="T10" fmla="*/ 432 w 643"/>
                  <a:gd name="T11" fmla="*/ 1276 h 1333"/>
                  <a:gd name="T12" fmla="*/ 97 w 643"/>
                  <a:gd name="T13" fmla="*/ 1333 h 1333"/>
                  <a:gd name="T14" fmla="*/ 20 w 643"/>
                  <a:gd name="T15" fmla="*/ 1323 h 1333"/>
                  <a:gd name="T16" fmla="*/ 0 w 643"/>
                  <a:gd name="T17" fmla="*/ 1323 h 1333"/>
                  <a:gd name="T18" fmla="*/ 48 w 643"/>
                  <a:gd name="T19" fmla="*/ 738 h 1333"/>
                  <a:gd name="T20" fmla="*/ 106 w 643"/>
                  <a:gd name="T21" fmla="*/ 413 h 1333"/>
                  <a:gd name="T22" fmla="*/ 183 w 643"/>
                  <a:gd name="T23" fmla="*/ 135 h 1333"/>
                  <a:gd name="T24" fmla="*/ 202 w 643"/>
                  <a:gd name="T25" fmla="*/ 86 h 1333"/>
                  <a:gd name="T26" fmla="*/ 221 w 643"/>
                  <a:gd name="T27" fmla="*/ 67 h 1333"/>
                  <a:gd name="T28" fmla="*/ 288 w 643"/>
                  <a:gd name="T29" fmla="*/ 67 h 1333"/>
                  <a:gd name="T30" fmla="*/ 317 w 643"/>
                  <a:gd name="T31" fmla="*/ 86 h 1333"/>
                  <a:gd name="T32" fmla="*/ 355 w 643"/>
                  <a:gd name="T33" fmla="*/ 144 h 1333"/>
                  <a:gd name="T34" fmla="*/ 374 w 643"/>
                  <a:gd name="T35" fmla="*/ 153 h 1333"/>
                  <a:gd name="T36" fmla="*/ 374 w 643"/>
                  <a:gd name="T37" fmla="*/ 211 h 1333"/>
                  <a:gd name="T38" fmla="*/ 211 w 643"/>
                  <a:gd name="T39" fmla="*/ 1026 h 1333"/>
                  <a:gd name="T40" fmla="*/ 202 w 643"/>
                  <a:gd name="T41" fmla="*/ 1199 h 1333"/>
                  <a:gd name="T42" fmla="*/ 211 w 643"/>
                  <a:gd name="T43" fmla="*/ 1209 h 1333"/>
                  <a:gd name="T44" fmla="*/ 230 w 643"/>
                  <a:gd name="T45" fmla="*/ 1209 h 1333"/>
                  <a:gd name="T46" fmla="*/ 250 w 643"/>
                  <a:gd name="T47" fmla="*/ 1179 h 1333"/>
                  <a:gd name="T48" fmla="*/ 250 w 643"/>
                  <a:gd name="T49" fmla="*/ 988 h 1333"/>
                  <a:gd name="T50" fmla="*/ 327 w 643"/>
                  <a:gd name="T51" fmla="*/ 624 h 1333"/>
                  <a:gd name="T52" fmla="*/ 413 w 643"/>
                  <a:gd name="T53" fmla="*/ 230 h 1333"/>
                  <a:gd name="T54" fmla="*/ 452 w 643"/>
                  <a:gd name="T55" fmla="*/ 77 h 1333"/>
                  <a:gd name="T56" fmla="*/ 490 w 643"/>
                  <a:gd name="T57" fmla="*/ 58 h 1333"/>
                  <a:gd name="T58" fmla="*/ 529 w 643"/>
                  <a:gd name="T59" fmla="*/ 39 h 1333"/>
                  <a:gd name="T60" fmla="*/ 548 w 643"/>
                  <a:gd name="T61" fmla="*/ 0 h 1333"/>
                  <a:gd name="T62" fmla="*/ 576 w 643"/>
                  <a:gd name="T63" fmla="*/ 0 h 1333"/>
                  <a:gd name="T64" fmla="*/ 605 w 643"/>
                  <a:gd name="T65" fmla="*/ 58 h 133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43"/>
                  <a:gd name="T100" fmla="*/ 0 h 1333"/>
                  <a:gd name="T101" fmla="*/ 643 w 643"/>
                  <a:gd name="T102" fmla="*/ 1333 h 133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43" h="1333">
                    <a:moveTo>
                      <a:pt x="605" y="58"/>
                    </a:moveTo>
                    <a:lnTo>
                      <a:pt x="643" y="86"/>
                    </a:lnTo>
                    <a:lnTo>
                      <a:pt x="548" y="499"/>
                    </a:lnTo>
                    <a:lnTo>
                      <a:pt x="461" y="921"/>
                    </a:lnTo>
                    <a:lnTo>
                      <a:pt x="422" y="1267"/>
                    </a:lnTo>
                    <a:lnTo>
                      <a:pt x="432" y="1276"/>
                    </a:lnTo>
                    <a:lnTo>
                      <a:pt x="97" y="1333"/>
                    </a:lnTo>
                    <a:lnTo>
                      <a:pt x="20" y="1323"/>
                    </a:lnTo>
                    <a:lnTo>
                      <a:pt x="0" y="1323"/>
                    </a:lnTo>
                    <a:lnTo>
                      <a:pt x="48" y="738"/>
                    </a:lnTo>
                    <a:lnTo>
                      <a:pt x="106" y="413"/>
                    </a:lnTo>
                    <a:lnTo>
                      <a:pt x="183" y="135"/>
                    </a:lnTo>
                    <a:lnTo>
                      <a:pt x="202" y="86"/>
                    </a:lnTo>
                    <a:lnTo>
                      <a:pt x="221" y="67"/>
                    </a:lnTo>
                    <a:lnTo>
                      <a:pt x="288" y="67"/>
                    </a:lnTo>
                    <a:lnTo>
                      <a:pt x="317" y="86"/>
                    </a:lnTo>
                    <a:lnTo>
                      <a:pt x="355" y="144"/>
                    </a:lnTo>
                    <a:lnTo>
                      <a:pt x="374" y="153"/>
                    </a:lnTo>
                    <a:lnTo>
                      <a:pt x="374" y="211"/>
                    </a:lnTo>
                    <a:lnTo>
                      <a:pt x="211" y="1026"/>
                    </a:lnTo>
                    <a:lnTo>
                      <a:pt x="202" y="1199"/>
                    </a:lnTo>
                    <a:lnTo>
                      <a:pt x="211" y="1209"/>
                    </a:lnTo>
                    <a:lnTo>
                      <a:pt x="230" y="1209"/>
                    </a:lnTo>
                    <a:lnTo>
                      <a:pt x="250" y="1179"/>
                    </a:lnTo>
                    <a:lnTo>
                      <a:pt x="250" y="988"/>
                    </a:lnTo>
                    <a:lnTo>
                      <a:pt x="327" y="624"/>
                    </a:lnTo>
                    <a:lnTo>
                      <a:pt x="413" y="230"/>
                    </a:lnTo>
                    <a:lnTo>
                      <a:pt x="452" y="77"/>
                    </a:lnTo>
                    <a:lnTo>
                      <a:pt x="490" y="58"/>
                    </a:lnTo>
                    <a:lnTo>
                      <a:pt x="529" y="39"/>
                    </a:lnTo>
                    <a:lnTo>
                      <a:pt x="548" y="0"/>
                    </a:lnTo>
                    <a:lnTo>
                      <a:pt x="576" y="0"/>
                    </a:lnTo>
                    <a:lnTo>
                      <a:pt x="605" y="58"/>
                    </a:lnTo>
                    <a:close/>
                  </a:path>
                </a:pathLst>
              </a:custGeom>
              <a:solidFill>
                <a:srgbClr val="CCCC33"/>
              </a:solidFill>
              <a:ln w="9525">
                <a:noFill/>
                <a:round/>
                <a:headEnd/>
                <a:tailEnd/>
              </a:ln>
            </p:spPr>
            <p:txBody>
              <a:bodyPr>
                <a:prstTxWarp prst="textNoShape">
                  <a:avLst/>
                </a:prstTxWarp>
              </a:bodyPr>
              <a:lstStyle/>
              <a:p>
                <a:endParaRPr lang="en-US"/>
              </a:p>
            </p:txBody>
          </p:sp>
          <p:sp>
            <p:nvSpPr>
              <p:cNvPr id="66261" name="Freeform 67"/>
              <p:cNvSpPr>
                <a:spLocks/>
              </p:cNvSpPr>
              <p:nvPr/>
            </p:nvSpPr>
            <p:spPr bwMode="auto">
              <a:xfrm>
                <a:off x="4655" y="2176"/>
                <a:ext cx="71" cy="200"/>
              </a:xfrm>
              <a:custGeom>
                <a:avLst/>
                <a:gdLst>
                  <a:gd name="T0" fmla="*/ 153 w 355"/>
                  <a:gd name="T1" fmla="*/ 212 h 997"/>
                  <a:gd name="T2" fmla="*/ 164 w 355"/>
                  <a:gd name="T3" fmla="*/ 326 h 997"/>
                  <a:gd name="T4" fmla="*/ 173 w 355"/>
                  <a:gd name="T5" fmla="*/ 585 h 997"/>
                  <a:gd name="T6" fmla="*/ 211 w 355"/>
                  <a:gd name="T7" fmla="*/ 825 h 997"/>
                  <a:gd name="T8" fmla="*/ 259 w 355"/>
                  <a:gd name="T9" fmla="*/ 930 h 997"/>
                  <a:gd name="T10" fmla="*/ 346 w 355"/>
                  <a:gd name="T11" fmla="*/ 978 h 997"/>
                  <a:gd name="T12" fmla="*/ 355 w 355"/>
                  <a:gd name="T13" fmla="*/ 997 h 997"/>
                  <a:gd name="T14" fmla="*/ 39 w 355"/>
                  <a:gd name="T15" fmla="*/ 806 h 997"/>
                  <a:gd name="T16" fmla="*/ 0 w 355"/>
                  <a:gd name="T17" fmla="*/ 633 h 997"/>
                  <a:gd name="T18" fmla="*/ 39 w 355"/>
                  <a:gd name="T19" fmla="*/ 595 h 997"/>
                  <a:gd name="T20" fmla="*/ 39 w 355"/>
                  <a:gd name="T21" fmla="*/ 575 h 997"/>
                  <a:gd name="T22" fmla="*/ 0 w 355"/>
                  <a:gd name="T23" fmla="*/ 566 h 997"/>
                  <a:gd name="T24" fmla="*/ 39 w 355"/>
                  <a:gd name="T25" fmla="*/ 0 h 997"/>
                  <a:gd name="T26" fmla="*/ 106 w 355"/>
                  <a:gd name="T27" fmla="*/ 68 h 997"/>
                  <a:gd name="T28" fmla="*/ 153 w 355"/>
                  <a:gd name="T29" fmla="*/ 212 h 99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55"/>
                  <a:gd name="T46" fmla="*/ 0 h 997"/>
                  <a:gd name="T47" fmla="*/ 355 w 355"/>
                  <a:gd name="T48" fmla="*/ 997 h 99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55" h="997">
                    <a:moveTo>
                      <a:pt x="153" y="212"/>
                    </a:moveTo>
                    <a:lnTo>
                      <a:pt x="164" y="326"/>
                    </a:lnTo>
                    <a:lnTo>
                      <a:pt x="173" y="585"/>
                    </a:lnTo>
                    <a:lnTo>
                      <a:pt x="211" y="825"/>
                    </a:lnTo>
                    <a:lnTo>
                      <a:pt x="259" y="930"/>
                    </a:lnTo>
                    <a:lnTo>
                      <a:pt x="346" y="978"/>
                    </a:lnTo>
                    <a:lnTo>
                      <a:pt x="355" y="997"/>
                    </a:lnTo>
                    <a:lnTo>
                      <a:pt x="39" y="806"/>
                    </a:lnTo>
                    <a:lnTo>
                      <a:pt x="0" y="633"/>
                    </a:lnTo>
                    <a:lnTo>
                      <a:pt x="39" y="595"/>
                    </a:lnTo>
                    <a:lnTo>
                      <a:pt x="39" y="575"/>
                    </a:lnTo>
                    <a:lnTo>
                      <a:pt x="0" y="566"/>
                    </a:lnTo>
                    <a:lnTo>
                      <a:pt x="39" y="0"/>
                    </a:lnTo>
                    <a:lnTo>
                      <a:pt x="106" y="68"/>
                    </a:lnTo>
                    <a:lnTo>
                      <a:pt x="153" y="212"/>
                    </a:lnTo>
                    <a:close/>
                  </a:path>
                </a:pathLst>
              </a:custGeom>
              <a:solidFill>
                <a:srgbClr val="9900FF"/>
              </a:solidFill>
              <a:ln w="9525">
                <a:noFill/>
                <a:round/>
                <a:headEnd/>
                <a:tailEnd/>
              </a:ln>
            </p:spPr>
            <p:txBody>
              <a:bodyPr>
                <a:prstTxWarp prst="textNoShape">
                  <a:avLst/>
                </a:prstTxWarp>
              </a:bodyPr>
              <a:lstStyle/>
              <a:p>
                <a:endParaRPr lang="en-US"/>
              </a:p>
            </p:txBody>
          </p:sp>
          <p:sp>
            <p:nvSpPr>
              <p:cNvPr id="66262" name="Freeform 68"/>
              <p:cNvSpPr>
                <a:spLocks/>
              </p:cNvSpPr>
              <p:nvPr/>
            </p:nvSpPr>
            <p:spPr bwMode="auto">
              <a:xfrm>
                <a:off x="4214" y="2184"/>
                <a:ext cx="207" cy="523"/>
              </a:xfrm>
              <a:custGeom>
                <a:avLst/>
                <a:gdLst>
                  <a:gd name="T0" fmla="*/ 575 w 1036"/>
                  <a:gd name="T1" fmla="*/ 174 h 2618"/>
                  <a:gd name="T2" fmla="*/ 594 w 1036"/>
                  <a:gd name="T3" fmla="*/ 192 h 2618"/>
                  <a:gd name="T4" fmla="*/ 613 w 1036"/>
                  <a:gd name="T5" fmla="*/ 192 h 2618"/>
                  <a:gd name="T6" fmla="*/ 575 w 1036"/>
                  <a:gd name="T7" fmla="*/ 471 h 2618"/>
                  <a:gd name="T8" fmla="*/ 575 w 1036"/>
                  <a:gd name="T9" fmla="*/ 901 h 2618"/>
                  <a:gd name="T10" fmla="*/ 643 w 1036"/>
                  <a:gd name="T11" fmla="*/ 1372 h 2618"/>
                  <a:gd name="T12" fmla="*/ 777 w 1036"/>
                  <a:gd name="T13" fmla="*/ 1832 h 2618"/>
                  <a:gd name="T14" fmla="*/ 834 w 1036"/>
                  <a:gd name="T15" fmla="*/ 2015 h 2618"/>
                  <a:gd name="T16" fmla="*/ 998 w 1036"/>
                  <a:gd name="T17" fmla="*/ 2369 h 2618"/>
                  <a:gd name="T18" fmla="*/ 1036 w 1036"/>
                  <a:gd name="T19" fmla="*/ 2417 h 2618"/>
                  <a:gd name="T20" fmla="*/ 834 w 1036"/>
                  <a:gd name="T21" fmla="*/ 2379 h 2618"/>
                  <a:gd name="T22" fmla="*/ 575 w 1036"/>
                  <a:gd name="T23" fmla="*/ 2475 h 2618"/>
                  <a:gd name="T24" fmla="*/ 230 w 1036"/>
                  <a:gd name="T25" fmla="*/ 2618 h 2618"/>
                  <a:gd name="T26" fmla="*/ 125 w 1036"/>
                  <a:gd name="T27" fmla="*/ 2580 h 2618"/>
                  <a:gd name="T28" fmla="*/ 76 w 1036"/>
                  <a:gd name="T29" fmla="*/ 2523 h 2618"/>
                  <a:gd name="T30" fmla="*/ 67 w 1036"/>
                  <a:gd name="T31" fmla="*/ 2465 h 2618"/>
                  <a:gd name="T32" fmla="*/ 19 w 1036"/>
                  <a:gd name="T33" fmla="*/ 2168 h 2618"/>
                  <a:gd name="T34" fmla="*/ 0 w 1036"/>
                  <a:gd name="T35" fmla="*/ 1755 h 2618"/>
                  <a:gd name="T36" fmla="*/ 0 w 1036"/>
                  <a:gd name="T37" fmla="*/ 1430 h 2618"/>
                  <a:gd name="T38" fmla="*/ 9 w 1036"/>
                  <a:gd name="T39" fmla="*/ 1017 h 2618"/>
                  <a:gd name="T40" fmla="*/ 48 w 1036"/>
                  <a:gd name="T41" fmla="*/ 759 h 2618"/>
                  <a:gd name="T42" fmla="*/ 95 w 1036"/>
                  <a:gd name="T43" fmla="*/ 528 h 2618"/>
                  <a:gd name="T44" fmla="*/ 163 w 1036"/>
                  <a:gd name="T45" fmla="*/ 260 h 2618"/>
                  <a:gd name="T46" fmla="*/ 163 w 1036"/>
                  <a:gd name="T47" fmla="*/ 691 h 2618"/>
                  <a:gd name="T48" fmla="*/ 249 w 1036"/>
                  <a:gd name="T49" fmla="*/ 1574 h 2618"/>
                  <a:gd name="T50" fmla="*/ 220 w 1036"/>
                  <a:gd name="T51" fmla="*/ 1697 h 2618"/>
                  <a:gd name="T52" fmla="*/ 230 w 1036"/>
                  <a:gd name="T53" fmla="*/ 1774 h 2618"/>
                  <a:gd name="T54" fmla="*/ 258 w 1036"/>
                  <a:gd name="T55" fmla="*/ 1784 h 2618"/>
                  <a:gd name="T56" fmla="*/ 297 w 1036"/>
                  <a:gd name="T57" fmla="*/ 1784 h 2618"/>
                  <a:gd name="T58" fmla="*/ 345 w 1036"/>
                  <a:gd name="T59" fmla="*/ 1746 h 2618"/>
                  <a:gd name="T60" fmla="*/ 383 w 1036"/>
                  <a:gd name="T61" fmla="*/ 1630 h 2618"/>
                  <a:gd name="T62" fmla="*/ 422 w 1036"/>
                  <a:gd name="T63" fmla="*/ 1170 h 2618"/>
                  <a:gd name="T64" fmla="*/ 432 w 1036"/>
                  <a:gd name="T65" fmla="*/ 279 h 2618"/>
                  <a:gd name="T66" fmla="*/ 469 w 1036"/>
                  <a:gd name="T67" fmla="*/ 49 h 2618"/>
                  <a:gd name="T68" fmla="*/ 480 w 1036"/>
                  <a:gd name="T69" fmla="*/ 19 h 2618"/>
                  <a:gd name="T70" fmla="*/ 518 w 1036"/>
                  <a:gd name="T71" fmla="*/ 0 h 2618"/>
                  <a:gd name="T72" fmla="*/ 537 w 1036"/>
                  <a:gd name="T73" fmla="*/ 30 h 2618"/>
                  <a:gd name="T74" fmla="*/ 575 w 1036"/>
                  <a:gd name="T75" fmla="*/ 174 h 2618"/>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036"/>
                  <a:gd name="T115" fmla="*/ 0 h 2618"/>
                  <a:gd name="T116" fmla="*/ 1036 w 1036"/>
                  <a:gd name="T117" fmla="*/ 2618 h 2618"/>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036" h="2618">
                    <a:moveTo>
                      <a:pt x="575" y="174"/>
                    </a:moveTo>
                    <a:lnTo>
                      <a:pt x="594" y="192"/>
                    </a:lnTo>
                    <a:lnTo>
                      <a:pt x="613" y="192"/>
                    </a:lnTo>
                    <a:lnTo>
                      <a:pt x="575" y="471"/>
                    </a:lnTo>
                    <a:lnTo>
                      <a:pt x="575" y="901"/>
                    </a:lnTo>
                    <a:lnTo>
                      <a:pt x="643" y="1372"/>
                    </a:lnTo>
                    <a:lnTo>
                      <a:pt x="777" y="1832"/>
                    </a:lnTo>
                    <a:lnTo>
                      <a:pt x="834" y="2015"/>
                    </a:lnTo>
                    <a:lnTo>
                      <a:pt x="998" y="2369"/>
                    </a:lnTo>
                    <a:lnTo>
                      <a:pt x="1036" y="2417"/>
                    </a:lnTo>
                    <a:lnTo>
                      <a:pt x="834" y="2379"/>
                    </a:lnTo>
                    <a:lnTo>
                      <a:pt x="575" y="2475"/>
                    </a:lnTo>
                    <a:lnTo>
                      <a:pt x="230" y="2618"/>
                    </a:lnTo>
                    <a:lnTo>
                      <a:pt x="125" y="2580"/>
                    </a:lnTo>
                    <a:lnTo>
                      <a:pt x="76" y="2523"/>
                    </a:lnTo>
                    <a:lnTo>
                      <a:pt x="67" y="2465"/>
                    </a:lnTo>
                    <a:lnTo>
                      <a:pt x="19" y="2168"/>
                    </a:lnTo>
                    <a:lnTo>
                      <a:pt x="0" y="1755"/>
                    </a:lnTo>
                    <a:lnTo>
                      <a:pt x="0" y="1430"/>
                    </a:lnTo>
                    <a:lnTo>
                      <a:pt x="9" y="1017"/>
                    </a:lnTo>
                    <a:lnTo>
                      <a:pt x="48" y="759"/>
                    </a:lnTo>
                    <a:lnTo>
                      <a:pt x="95" y="528"/>
                    </a:lnTo>
                    <a:lnTo>
                      <a:pt x="163" y="260"/>
                    </a:lnTo>
                    <a:lnTo>
                      <a:pt x="163" y="691"/>
                    </a:lnTo>
                    <a:lnTo>
                      <a:pt x="249" y="1574"/>
                    </a:lnTo>
                    <a:lnTo>
                      <a:pt x="220" y="1697"/>
                    </a:lnTo>
                    <a:lnTo>
                      <a:pt x="230" y="1774"/>
                    </a:lnTo>
                    <a:lnTo>
                      <a:pt x="258" y="1784"/>
                    </a:lnTo>
                    <a:lnTo>
                      <a:pt x="297" y="1784"/>
                    </a:lnTo>
                    <a:lnTo>
                      <a:pt x="345" y="1746"/>
                    </a:lnTo>
                    <a:lnTo>
                      <a:pt x="383" y="1630"/>
                    </a:lnTo>
                    <a:lnTo>
                      <a:pt x="422" y="1170"/>
                    </a:lnTo>
                    <a:lnTo>
                      <a:pt x="432" y="279"/>
                    </a:lnTo>
                    <a:lnTo>
                      <a:pt x="469" y="49"/>
                    </a:lnTo>
                    <a:lnTo>
                      <a:pt x="480" y="19"/>
                    </a:lnTo>
                    <a:lnTo>
                      <a:pt x="518" y="0"/>
                    </a:lnTo>
                    <a:lnTo>
                      <a:pt x="537" y="30"/>
                    </a:lnTo>
                    <a:lnTo>
                      <a:pt x="575" y="174"/>
                    </a:lnTo>
                    <a:close/>
                  </a:path>
                </a:pathLst>
              </a:custGeom>
              <a:solidFill>
                <a:srgbClr val="9966FF"/>
              </a:solidFill>
              <a:ln w="9525">
                <a:noFill/>
                <a:round/>
                <a:headEnd/>
                <a:tailEnd/>
              </a:ln>
            </p:spPr>
            <p:txBody>
              <a:bodyPr>
                <a:prstTxWarp prst="textNoShape">
                  <a:avLst/>
                </a:prstTxWarp>
              </a:bodyPr>
              <a:lstStyle/>
              <a:p>
                <a:endParaRPr lang="en-US"/>
              </a:p>
            </p:txBody>
          </p:sp>
          <p:sp>
            <p:nvSpPr>
              <p:cNvPr id="66263" name="Freeform 69"/>
              <p:cNvSpPr>
                <a:spLocks/>
              </p:cNvSpPr>
              <p:nvPr/>
            </p:nvSpPr>
            <p:spPr bwMode="auto">
              <a:xfrm>
                <a:off x="4367" y="2184"/>
                <a:ext cx="131" cy="280"/>
              </a:xfrm>
              <a:custGeom>
                <a:avLst/>
                <a:gdLst>
                  <a:gd name="T0" fmla="*/ 239 w 651"/>
                  <a:gd name="T1" fmla="*/ 174 h 1400"/>
                  <a:gd name="T2" fmla="*/ 172 w 651"/>
                  <a:gd name="T3" fmla="*/ 451 h 1400"/>
                  <a:gd name="T4" fmla="*/ 124 w 651"/>
                  <a:gd name="T5" fmla="*/ 815 h 1400"/>
                  <a:gd name="T6" fmla="*/ 86 w 651"/>
                  <a:gd name="T7" fmla="*/ 1256 h 1400"/>
                  <a:gd name="T8" fmla="*/ 86 w 651"/>
                  <a:gd name="T9" fmla="*/ 1286 h 1400"/>
                  <a:gd name="T10" fmla="*/ 124 w 651"/>
                  <a:gd name="T11" fmla="*/ 1324 h 1400"/>
                  <a:gd name="T12" fmla="*/ 124 w 651"/>
                  <a:gd name="T13" fmla="*/ 1333 h 1400"/>
                  <a:gd name="T14" fmla="*/ 133 w 651"/>
                  <a:gd name="T15" fmla="*/ 1344 h 1400"/>
                  <a:gd name="T16" fmla="*/ 153 w 651"/>
                  <a:gd name="T17" fmla="*/ 1314 h 1400"/>
                  <a:gd name="T18" fmla="*/ 335 w 651"/>
                  <a:gd name="T19" fmla="*/ 1305 h 1400"/>
                  <a:gd name="T20" fmla="*/ 518 w 651"/>
                  <a:gd name="T21" fmla="*/ 1256 h 1400"/>
                  <a:gd name="T22" fmla="*/ 555 w 651"/>
                  <a:gd name="T23" fmla="*/ 1256 h 1400"/>
                  <a:gd name="T24" fmla="*/ 594 w 651"/>
                  <a:gd name="T25" fmla="*/ 1247 h 1400"/>
                  <a:gd name="T26" fmla="*/ 651 w 651"/>
                  <a:gd name="T27" fmla="*/ 1256 h 1400"/>
                  <a:gd name="T28" fmla="*/ 642 w 651"/>
                  <a:gd name="T29" fmla="*/ 1333 h 1400"/>
                  <a:gd name="T30" fmla="*/ 421 w 651"/>
                  <a:gd name="T31" fmla="*/ 1372 h 1400"/>
                  <a:gd name="T32" fmla="*/ 38 w 651"/>
                  <a:gd name="T33" fmla="*/ 1400 h 1400"/>
                  <a:gd name="T34" fmla="*/ 19 w 651"/>
                  <a:gd name="T35" fmla="*/ 1391 h 1400"/>
                  <a:gd name="T36" fmla="*/ 0 w 651"/>
                  <a:gd name="T37" fmla="*/ 1391 h 1400"/>
                  <a:gd name="T38" fmla="*/ 0 w 651"/>
                  <a:gd name="T39" fmla="*/ 1180 h 1400"/>
                  <a:gd name="T40" fmla="*/ 28 w 651"/>
                  <a:gd name="T41" fmla="*/ 950 h 1400"/>
                  <a:gd name="T42" fmla="*/ 95 w 651"/>
                  <a:gd name="T43" fmla="*/ 298 h 1400"/>
                  <a:gd name="T44" fmla="*/ 153 w 651"/>
                  <a:gd name="T45" fmla="*/ 19 h 1400"/>
                  <a:gd name="T46" fmla="*/ 163 w 651"/>
                  <a:gd name="T47" fmla="*/ 0 h 1400"/>
                  <a:gd name="T48" fmla="*/ 239 w 651"/>
                  <a:gd name="T49" fmla="*/ 125 h 1400"/>
                  <a:gd name="T50" fmla="*/ 239 w 651"/>
                  <a:gd name="T51" fmla="*/ 174 h 140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651"/>
                  <a:gd name="T79" fmla="*/ 0 h 1400"/>
                  <a:gd name="T80" fmla="*/ 651 w 651"/>
                  <a:gd name="T81" fmla="*/ 1400 h 1400"/>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651" h="1400">
                    <a:moveTo>
                      <a:pt x="239" y="174"/>
                    </a:moveTo>
                    <a:lnTo>
                      <a:pt x="172" y="451"/>
                    </a:lnTo>
                    <a:lnTo>
                      <a:pt x="124" y="815"/>
                    </a:lnTo>
                    <a:lnTo>
                      <a:pt x="86" y="1256"/>
                    </a:lnTo>
                    <a:lnTo>
                      <a:pt x="86" y="1286"/>
                    </a:lnTo>
                    <a:lnTo>
                      <a:pt x="124" y="1324"/>
                    </a:lnTo>
                    <a:lnTo>
                      <a:pt x="124" y="1333"/>
                    </a:lnTo>
                    <a:lnTo>
                      <a:pt x="133" y="1344"/>
                    </a:lnTo>
                    <a:lnTo>
                      <a:pt x="153" y="1314"/>
                    </a:lnTo>
                    <a:lnTo>
                      <a:pt x="335" y="1305"/>
                    </a:lnTo>
                    <a:lnTo>
                      <a:pt x="518" y="1256"/>
                    </a:lnTo>
                    <a:lnTo>
                      <a:pt x="555" y="1256"/>
                    </a:lnTo>
                    <a:lnTo>
                      <a:pt x="594" y="1247"/>
                    </a:lnTo>
                    <a:lnTo>
                      <a:pt x="651" y="1256"/>
                    </a:lnTo>
                    <a:lnTo>
                      <a:pt x="642" y="1333"/>
                    </a:lnTo>
                    <a:lnTo>
                      <a:pt x="421" y="1372"/>
                    </a:lnTo>
                    <a:lnTo>
                      <a:pt x="38" y="1400"/>
                    </a:lnTo>
                    <a:lnTo>
                      <a:pt x="19" y="1391"/>
                    </a:lnTo>
                    <a:lnTo>
                      <a:pt x="0" y="1391"/>
                    </a:lnTo>
                    <a:lnTo>
                      <a:pt x="0" y="1180"/>
                    </a:lnTo>
                    <a:lnTo>
                      <a:pt x="28" y="950"/>
                    </a:lnTo>
                    <a:lnTo>
                      <a:pt x="95" y="298"/>
                    </a:lnTo>
                    <a:lnTo>
                      <a:pt x="153" y="19"/>
                    </a:lnTo>
                    <a:lnTo>
                      <a:pt x="163" y="0"/>
                    </a:lnTo>
                    <a:lnTo>
                      <a:pt x="239" y="125"/>
                    </a:lnTo>
                    <a:lnTo>
                      <a:pt x="239" y="174"/>
                    </a:lnTo>
                    <a:close/>
                  </a:path>
                </a:pathLst>
              </a:custGeom>
              <a:solidFill>
                <a:srgbClr val="FFFF66"/>
              </a:solidFill>
              <a:ln w="9525">
                <a:noFill/>
                <a:round/>
                <a:headEnd/>
                <a:tailEnd/>
              </a:ln>
            </p:spPr>
            <p:txBody>
              <a:bodyPr>
                <a:prstTxWarp prst="textNoShape">
                  <a:avLst/>
                </a:prstTxWarp>
              </a:bodyPr>
              <a:lstStyle/>
              <a:p>
                <a:endParaRPr lang="en-US"/>
              </a:p>
            </p:txBody>
          </p:sp>
          <p:sp>
            <p:nvSpPr>
              <p:cNvPr id="66264" name="Freeform 70"/>
              <p:cNvSpPr>
                <a:spLocks/>
              </p:cNvSpPr>
              <p:nvPr/>
            </p:nvSpPr>
            <p:spPr bwMode="auto">
              <a:xfrm>
                <a:off x="4252" y="2194"/>
                <a:ext cx="44" cy="335"/>
              </a:xfrm>
              <a:custGeom>
                <a:avLst/>
                <a:gdLst>
                  <a:gd name="T0" fmla="*/ 201 w 221"/>
                  <a:gd name="T1" fmla="*/ 105 h 1678"/>
                  <a:gd name="T2" fmla="*/ 221 w 221"/>
                  <a:gd name="T3" fmla="*/ 105 h 1678"/>
                  <a:gd name="T4" fmla="*/ 201 w 221"/>
                  <a:gd name="T5" fmla="*/ 278 h 1678"/>
                  <a:gd name="T6" fmla="*/ 191 w 221"/>
                  <a:gd name="T7" fmla="*/ 1217 h 1678"/>
                  <a:gd name="T8" fmla="*/ 144 w 221"/>
                  <a:gd name="T9" fmla="*/ 1592 h 1678"/>
                  <a:gd name="T10" fmla="*/ 115 w 221"/>
                  <a:gd name="T11" fmla="*/ 1678 h 1678"/>
                  <a:gd name="T12" fmla="*/ 96 w 221"/>
                  <a:gd name="T13" fmla="*/ 1678 h 1678"/>
                  <a:gd name="T14" fmla="*/ 86 w 221"/>
                  <a:gd name="T15" fmla="*/ 1648 h 1678"/>
                  <a:gd name="T16" fmla="*/ 86 w 221"/>
                  <a:gd name="T17" fmla="*/ 1620 h 1678"/>
                  <a:gd name="T18" fmla="*/ 96 w 221"/>
                  <a:gd name="T19" fmla="*/ 1620 h 1678"/>
                  <a:gd name="T20" fmla="*/ 115 w 221"/>
                  <a:gd name="T21" fmla="*/ 1601 h 1678"/>
                  <a:gd name="T22" fmla="*/ 115 w 221"/>
                  <a:gd name="T23" fmla="*/ 1400 h 1678"/>
                  <a:gd name="T24" fmla="*/ 86 w 221"/>
                  <a:gd name="T25" fmla="*/ 1332 h 1678"/>
                  <a:gd name="T26" fmla="*/ 57 w 221"/>
                  <a:gd name="T27" fmla="*/ 987 h 1678"/>
                  <a:gd name="T28" fmla="*/ 19 w 221"/>
                  <a:gd name="T29" fmla="*/ 622 h 1678"/>
                  <a:gd name="T30" fmla="*/ 19 w 221"/>
                  <a:gd name="T31" fmla="*/ 125 h 1678"/>
                  <a:gd name="T32" fmla="*/ 0 w 221"/>
                  <a:gd name="T33" fmla="*/ 125 h 1678"/>
                  <a:gd name="T34" fmla="*/ 47 w 221"/>
                  <a:gd name="T35" fmla="*/ 0 h 1678"/>
                  <a:gd name="T36" fmla="*/ 96 w 221"/>
                  <a:gd name="T37" fmla="*/ 0 h 1678"/>
                  <a:gd name="T38" fmla="*/ 201 w 221"/>
                  <a:gd name="T39" fmla="*/ 105 h 167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221"/>
                  <a:gd name="T61" fmla="*/ 0 h 1678"/>
                  <a:gd name="T62" fmla="*/ 221 w 221"/>
                  <a:gd name="T63" fmla="*/ 1678 h 167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221" h="1678">
                    <a:moveTo>
                      <a:pt x="201" y="105"/>
                    </a:moveTo>
                    <a:lnTo>
                      <a:pt x="221" y="105"/>
                    </a:lnTo>
                    <a:lnTo>
                      <a:pt x="201" y="278"/>
                    </a:lnTo>
                    <a:lnTo>
                      <a:pt x="191" y="1217"/>
                    </a:lnTo>
                    <a:lnTo>
                      <a:pt x="144" y="1592"/>
                    </a:lnTo>
                    <a:lnTo>
                      <a:pt x="115" y="1678"/>
                    </a:lnTo>
                    <a:lnTo>
                      <a:pt x="96" y="1678"/>
                    </a:lnTo>
                    <a:lnTo>
                      <a:pt x="86" y="1648"/>
                    </a:lnTo>
                    <a:lnTo>
                      <a:pt x="86" y="1620"/>
                    </a:lnTo>
                    <a:lnTo>
                      <a:pt x="96" y="1620"/>
                    </a:lnTo>
                    <a:lnTo>
                      <a:pt x="115" y="1601"/>
                    </a:lnTo>
                    <a:lnTo>
                      <a:pt x="115" y="1400"/>
                    </a:lnTo>
                    <a:lnTo>
                      <a:pt x="86" y="1332"/>
                    </a:lnTo>
                    <a:lnTo>
                      <a:pt x="57" y="987"/>
                    </a:lnTo>
                    <a:lnTo>
                      <a:pt x="19" y="622"/>
                    </a:lnTo>
                    <a:lnTo>
                      <a:pt x="19" y="125"/>
                    </a:lnTo>
                    <a:lnTo>
                      <a:pt x="0" y="125"/>
                    </a:lnTo>
                    <a:lnTo>
                      <a:pt x="47" y="0"/>
                    </a:lnTo>
                    <a:lnTo>
                      <a:pt x="96" y="0"/>
                    </a:lnTo>
                    <a:lnTo>
                      <a:pt x="201" y="105"/>
                    </a:lnTo>
                    <a:close/>
                  </a:path>
                </a:pathLst>
              </a:custGeom>
              <a:solidFill>
                <a:srgbClr val="9999FF"/>
              </a:solidFill>
              <a:ln w="9525">
                <a:noFill/>
                <a:round/>
                <a:headEnd/>
                <a:tailEnd/>
              </a:ln>
            </p:spPr>
            <p:txBody>
              <a:bodyPr>
                <a:prstTxWarp prst="textNoShape">
                  <a:avLst/>
                </a:prstTxWarp>
              </a:bodyPr>
              <a:lstStyle/>
              <a:p>
                <a:endParaRPr lang="en-US"/>
              </a:p>
            </p:txBody>
          </p:sp>
          <p:sp>
            <p:nvSpPr>
              <p:cNvPr id="66265" name="Freeform 71"/>
              <p:cNvSpPr>
                <a:spLocks/>
              </p:cNvSpPr>
              <p:nvPr/>
            </p:nvSpPr>
            <p:spPr bwMode="auto">
              <a:xfrm>
                <a:off x="4335" y="2194"/>
                <a:ext cx="46" cy="276"/>
              </a:xfrm>
              <a:custGeom>
                <a:avLst/>
                <a:gdLst>
                  <a:gd name="T0" fmla="*/ 202 w 230"/>
                  <a:gd name="T1" fmla="*/ 95 h 1381"/>
                  <a:gd name="T2" fmla="*/ 220 w 230"/>
                  <a:gd name="T3" fmla="*/ 162 h 1381"/>
                  <a:gd name="T4" fmla="*/ 230 w 230"/>
                  <a:gd name="T5" fmla="*/ 172 h 1381"/>
                  <a:gd name="T6" fmla="*/ 230 w 230"/>
                  <a:gd name="T7" fmla="*/ 267 h 1381"/>
                  <a:gd name="T8" fmla="*/ 202 w 230"/>
                  <a:gd name="T9" fmla="*/ 373 h 1381"/>
                  <a:gd name="T10" fmla="*/ 202 w 230"/>
                  <a:gd name="T11" fmla="*/ 441 h 1381"/>
                  <a:gd name="T12" fmla="*/ 106 w 230"/>
                  <a:gd name="T13" fmla="*/ 1323 h 1381"/>
                  <a:gd name="T14" fmla="*/ 106 w 230"/>
                  <a:gd name="T15" fmla="*/ 1381 h 1381"/>
                  <a:gd name="T16" fmla="*/ 20 w 230"/>
                  <a:gd name="T17" fmla="*/ 949 h 1381"/>
                  <a:gd name="T18" fmla="*/ 0 w 230"/>
                  <a:gd name="T19" fmla="*/ 488 h 1381"/>
                  <a:gd name="T20" fmla="*/ 39 w 230"/>
                  <a:gd name="T21" fmla="*/ 172 h 1381"/>
                  <a:gd name="T22" fmla="*/ 86 w 230"/>
                  <a:gd name="T23" fmla="*/ 0 h 1381"/>
                  <a:gd name="T24" fmla="*/ 144 w 230"/>
                  <a:gd name="T25" fmla="*/ 0 h 1381"/>
                  <a:gd name="T26" fmla="*/ 202 w 230"/>
                  <a:gd name="T27" fmla="*/ 95 h 138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30"/>
                  <a:gd name="T43" fmla="*/ 0 h 1381"/>
                  <a:gd name="T44" fmla="*/ 230 w 230"/>
                  <a:gd name="T45" fmla="*/ 1381 h 138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30" h="1381">
                    <a:moveTo>
                      <a:pt x="202" y="95"/>
                    </a:moveTo>
                    <a:lnTo>
                      <a:pt x="220" y="162"/>
                    </a:lnTo>
                    <a:lnTo>
                      <a:pt x="230" y="172"/>
                    </a:lnTo>
                    <a:lnTo>
                      <a:pt x="230" y="267"/>
                    </a:lnTo>
                    <a:lnTo>
                      <a:pt x="202" y="373"/>
                    </a:lnTo>
                    <a:lnTo>
                      <a:pt x="202" y="441"/>
                    </a:lnTo>
                    <a:lnTo>
                      <a:pt x="106" y="1323"/>
                    </a:lnTo>
                    <a:lnTo>
                      <a:pt x="106" y="1381"/>
                    </a:lnTo>
                    <a:lnTo>
                      <a:pt x="20" y="949"/>
                    </a:lnTo>
                    <a:lnTo>
                      <a:pt x="0" y="488"/>
                    </a:lnTo>
                    <a:lnTo>
                      <a:pt x="39" y="172"/>
                    </a:lnTo>
                    <a:lnTo>
                      <a:pt x="86" y="0"/>
                    </a:lnTo>
                    <a:lnTo>
                      <a:pt x="144" y="0"/>
                    </a:lnTo>
                    <a:lnTo>
                      <a:pt x="202" y="95"/>
                    </a:lnTo>
                    <a:close/>
                  </a:path>
                </a:pathLst>
              </a:custGeom>
              <a:solidFill>
                <a:srgbClr val="9900FF"/>
              </a:solidFill>
              <a:ln w="9525">
                <a:noFill/>
                <a:round/>
                <a:headEnd/>
                <a:tailEnd/>
              </a:ln>
            </p:spPr>
            <p:txBody>
              <a:bodyPr>
                <a:prstTxWarp prst="textNoShape">
                  <a:avLst/>
                </a:prstTxWarp>
              </a:bodyPr>
              <a:lstStyle/>
              <a:p>
                <a:endParaRPr lang="en-US"/>
              </a:p>
            </p:txBody>
          </p:sp>
          <p:sp>
            <p:nvSpPr>
              <p:cNvPr id="66266" name="Freeform 72"/>
              <p:cNvSpPr>
                <a:spLocks/>
              </p:cNvSpPr>
              <p:nvPr/>
            </p:nvSpPr>
            <p:spPr bwMode="auto">
              <a:xfrm>
                <a:off x="4726" y="2201"/>
                <a:ext cx="23" cy="165"/>
              </a:xfrm>
              <a:custGeom>
                <a:avLst/>
                <a:gdLst>
                  <a:gd name="T0" fmla="*/ 86 w 116"/>
                  <a:gd name="T1" fmla="*/ 58 h 826"/>
                  <a:gd name="T2" fmla="*/ 86 w 116"/>
                  <a:gd name="T3" fmla="*/ 174 h 826"/>
                  <a:gd name="T4" fmla="*/ 116 w 116"/>
                  <a:gd name="T5" fmla="*/ 230 h 826"/>
                  <a:gd name="T6" fmla="*/ 106 w 116"/>
                  <a:gd name="T7" fmla="*/ 624 h 826"/>
                  <a:gd name="T8" fmla="*/ 77 w 116"/>
                  <a:gd name="T9" fmla="*/ 826 h 826"/>
                  <a:gd name="T10" fmla="*/ 48 w 116"/>
                  <a:gd name="T11" fmla="*/ 826 h 826"/>
                  <a:gd name="T12" fmla="*/ 19 w 116"/>
                  <a:gd name="T13" fmla="*/ 806 h 826"/>
                  <a:gd name="T14" fmla="*/ 0 w 116"/>
                  <a:gd name="T15" fmla="*/ 682 h 826"/>
                  <a:gd name="T16" fmla="*/ 0 w 116"/>
                  <a:gd name="T17" fmla="*/ 68 h 826"/>
                  <a:gd name="T18" fmla="*/ 28 w 116"/>
                  <a:gd name="T19" fmla="*/ 0 h 826"/>
                  <a:gd name="T20" fmla="*/ 67 w 116"/>
                  <a:gd name="T21" fmla="*/ 30 h 826"/>
                  <a:gd name="T22" fmla="*/ 86 w 116"/>
                  <a:gd name="T23" fmla="*/ 58 h 82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16"/>
                  <a:gd name="T37" fmla="*/ 0 h 826"/>
                  <a:gd name="T38" fmla="*/ 116 w 116"/>
                  <a:gd name="T39" fmla="*/ 826 h 82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16" h="826">
                    <a:moveTo>
                      <a:pt x="86" y="58"/>
                    </a:moveTo>
                    <a:lnTo>
                      <a:pt x="86" y="174"/>
                    </a:lnTo>
                    <a:lnTo>
                      <a:pt x="116" y="230"/>
                    </a:lnTo>
                    <a:lnTo>
                      <a:pt x="106" y="624"/>
                    </a:lnTo>
                    <a:lnTo>
                      <a:pt x="77" y="826"/>
                    </a:lnTo>
                    <a:lnTo>
                      <a:pt x="48" y="826"/>
                    </a:lnTo>
                    <a:lnTo>
                      <a:pt x="19" y="806"/>
                    </a:lnTo>
                    <a:lnTo>
                      <a:pt x="0" y="682"/>
                    </a:lnTo>
                    <a:lnTo>
                      <a:pt x="0" y="68"/>
                    </a:lnTo>
                    <a:lnTo>
                      <a:pt x="28" y="0"/>
                    </a:lnTo>
                    <a:lnTo>
                      <a:pt x="67" y="30"/>
                    </a:lnTo>
                    <a:lnTo>
                      <a:pt x="86" y="58"/>
                    </a:lnTo>
                    <a:close/>
                  </a:path>
                </a:pathLst>
              </a:custGeom>
              <a:solidFill>
                <a:srgbClr val="9900FF"/>
              </a:solidFill>
              <a:ln w="9525">
                <a:noFill/>
                <a:round/>
                <a:headEnd/>
                <a:tailEnd/>
              </a:ln>
            </p:spPr>
            <p:txBody>
              <a:bodyPr>
                <a:prstTxWarp prst="textNoShape">
                  <a:avLst/>
                </a:prstTxWarp>
              </a:bodyPr>
              <a:lstStyle/>
              <a:p>
                <a:endParaRPr lang="en-US"/>
              </a:p>
            </p:txBody>
          </p:sp>
          <p:sp>
            <p:nvSpPr>
              <p:cNvPr id="66267" name="Freeform 73"/>
              <p:cNvSpPr>
                <a:spLocks/>
              </p:cNvSpPr>
              <p:nvPr/>
            </p:nvSpPr>
            <p:spPr bwMode="auto">
              <a:xfrm>
                <a:off x="4851" y="2236"/>
                <a:ext cx="184" cy="249"/>
              </a:xfrm>
              <a:custGeom>
                <a:avLst/>
                <a:gdLst>
                  <a:gd name="T0" fmla="*/ 729 w 921"/>
                  <a:gd name="T1" fmla="*/ 114 h 1246"/>
                  <a:gd name="T2" fmla="*/ 806 w 921"/>
                  <a:gd name="T3" fmla="*/ 239 h 1246"/>
                  <a:gd name="T4" fmla="*/ 815 w 921"/>
                  <a:gd name="T5" fmla="*/ 277 h 1246"/>
                  <a:gd name="T6" fmla="*/ 604 w 921"/>
                  <a:gd name="T7" fmla="*/ 680 h 1246"/>
                  <a:gd name="T8" fmla="*/ 509 w 921"/>
                  <a:gd name="T9" fmla="*/ 796 h 1246"/>
                  <a:gd name="T10" fmla="*/ 489 w 921"/>
                  <a:gd name="T11" fmla="*/ 852 h 1246"/>
                  <a:gd name="T12" fmla="*/ 479 w 921"/>
                  <a:gd name="T13" fmla="*/ 852 h 1246"/>
                  <a:gd name="T14" fmla="*/ 489 w 921"/>
                  <a:gd name="T15" fmla="*/ 862 h 1246"/>
                  <a:gd name="T16" fmla="*/ 595 w 921"/>
                  <a:gd name="T17" fmla="*/ 747 h 1246"/>
                  <a:gd name="T18" fmla="*/ 643 w 921"/>
                  <a:gd name="T19" fmla="*/ 690 h 1246"/>
                  <a:gd name="T20" fmla="*/ 767 w 921"/>
                  <a:gd name="T21" fmla="*/ 441 h 1246"/>
                  <a:gd name="T22" fmla="*/ 815 w 921"/>
                  <a:gd name="T23" fmla="*/ 344 h 1246"/>
                  <a:gd name="T24" fmla="*/ 834 w 921"/>
                  <a:gd name="T25" fmla="*/ 325 h 1246"/>
                  <a:gd name="T26" fmla="*/ 921 w 921"/>
                  <a:gd name="T27" fmla="*/ 555 h 1246"/>
                  <a:gd name="T28" fmla="*/ 902 w 921"/>
                  <a:gd name="T29" fmla="*/ 604 h 1246"/>
                  <a:gd name="T30" fmla="*/ 653 w 921"/>
                  <a:gd name="T31" fmla="*/ 843 h 1246"/>
                  <a:gd name="T32" fmla="*/ 643 w 921"/>
                  <a:gd name="T33" fmla="*/ 843 h 1246"/>
                  <a:gd name="T34" fmla="*/ 633 w 921"/>
                  <a:gd name="T35" fmla="*/ 852 h 1246"/>
                  <a:gd name="T36" fmla="*/ 614 w 921"/>
                  <a:gd name="T37" fmla="*/ 852 h 1246"/>
                  <a:gd name="T38" fmla="*/ 499 w 921"/>
                  <a:gd name="T39" fmla="*/ 968 h 1246"/>
                  <a:gd name="T40" fmla="*/ 479 w 921"/>
                  <a:gd name="T41" fmla="*/ 996 h 1246"/>
                  <a:gd name="T42" fmla="*/ 172 w 921"/>
                  <a:gd name="T43" fmla="*/ 1189 h 1246"/>
                  <a:gd name="T44" fmla="*/ 29 w 921"/>
                  <a:gd name="T45" fmla="*/ 1246 h 1246"/>
                  <a:gd name="T46" fmla="*/ 19 w 921"/>
                  <a:gd name="T47" fmla="*/ 1246 h 1246"/>
                  <a:gd name="T48" fmla="*/ 0 w 921"/>
                  <a:gd name="T49" fmla="*/ 1226 h 1246"/>
                  <a:gd name="T50" fmla="*/ 67 w 921"/>
                  <a:gd name="T51" fmla="*/ 1140 h 1246"/>
                  <a:gd name="T52" fmla="*/ 191 w 921"/>
                  <a:gd name="T53" fmla="*/ 1035 h 1246"/>
                  <a:gd name="T54" fmla="*/ 201 w 921"/>
                  <a:gd name="T55" fmla="*/ 1015 h 1246"/>
                  <a:gd name="T56" fmla="*/ 201 w 921"/>
                  <a:gd name="T57" fmla="*/ 996 h 1246"/>
                  <a:gd name="T58" fmla="*/ 412 w 921"/>
                  <a:gd name="T59" fmla="*/ 738 h 1246"/>
                  <a:gd name="T60" fmla="*/ 489 w 921"/>
                  <a:gd name="T61" fmla="*/ 641 h 1246"/>
                  <a:gd name="T62" fmla="*/ 546 w 921"/>
                  <a:gd name="T63" fmla="*/ 508 h 1246"/>
                  <a:gd name="T64" fmla="*/ 556 w 921"/>
                  <a:gd name="T65" fmla="*/ 325 h 1246"/>
                  <a:gd name="T66" fmla="*/ 546 w 921"/>
                  <a:gd name="T67" fmla="*/ 230 h 1246"/>
                  <a:gd name="T68" fmla="*/ 556 w 921"/>
                  <a:gd name="T69" fmla="*/ 181 h 1246"/>
                  <a:gd name="T70" fmla="*/ 546 w 921"/>
                  <a:gd name="T71" fmla="*/ 114 h 1246"/>
                  <a:gd name="T72" fmla="*/ 556 w 921"/>
                  <a:gd name="T73" fmla="*/ 28 h 1246"/>
                  <a:gd name="T74" fmla="*/ 528 w 921"/>
                  <a:gd name="T75" fmla="*/ 9 h 1246"/>
                  <a:gd name="T76" fmla="*/ 499 w 921"/>
                  <a:gd name="T77" fmla="*/ 38 h 1246"/>
                  <a:gd name="T78" fmla="*/ 470 w 921"/>
                  <a:gd name="T79" fmla="*/ 0 h 1246"/>
                  <a:gd name="T80" fmla="*/ 671 w 921"/>
                  <a:gd name="T81" fmla="*/ 67 h 1246"/>
                  <a:gd name="T82" fmla="*/ 729 w 921"/>
                  <a:gd name="T83" fmla="*/ 114 h 124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921"/>
                  <a:gd name="T127" fmla="*/ 0 h 1246"/>
                  <a:gd name="T128" fmla="*/ 921 w 921"/>
                  <a:gd name="T129" fmla="*/ 1246 h 124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921" h="1246">
                    <a:moveTo>
                      <a:pt x="729" y="114"/>
                    </a:moveTo>
                    <a:lnTo>
                      <a:pt x="806" y="239"/>
                    </a:lnTo>
                    <a:lnTo>
                      <a:pt x="815" y="277"/>
                    </a:lnTo>
                    <a:lnTo>
                      <a:pt x="604" y="680"/>
                    </a:lnTo>
                    <a:lnTo>
                      <a:pt x="509" y="796"/>
                    </a:lnTo>
                    <a:lnTo>
                      <a:pt x="489" y="852"/>
                    </a:lnTo>
                    <a:lnTo>
                      <a:pt x="479" y="852"/>
                    </a:lnTo>
                    <a:lnTo>
                      <a:pt x="489" y="862"/>
                    </a:lnTo>
                    <a:lnTo>
                      <a:pt x="595" y="747"/>
                    </a:lnTo>
                    <a:lnTo>
                      <a:pt x="643" y="690"/>
                    </a:lnTo>
                    <a:lnTo>
                      <a:pt x="767" y="441"/>
                    </a:lnTo>
                    <a:lnTo>
                      <a:pt x="815" y="344"/>
                    </a:lnTo>
                    <a:lnTo>
                      <a:pt x="834" y="325"/>
                    </a:lnTo>
                    <a:lnTo>
                      <a:pt x="921" y="555"/>
                    </a:lnTo>
                    <a:lnTo>
                      <a:pt x="902" y="604"/>
                    </a:lnTo>
                    <a:lnTo>
                      <a:pt x="653" y="843"/>
                    </a:lnTo>
                    <a:lnTo>
                      <a:pt x="643" y="843"/>
                    </a:lnTo>
                    <a:lnTo>
                      <a:pt x="633" y="852"/>
                    </a:lnTo>
                    <a:lnTo>
                      <a:pt x="614" y="852"/>
                    </a:lnTo>
                    <a:lnTo>
                      <a:pt x="499" y="968"/>
                    </a:lnTo>
                    <a:lnTo>
                      <a:pt x="479" y="996"/>
                    </a:lnTo>
                    <a:lnTo>
                      <a:pt x="172" y="1189"/>
                    </a:lnTo>
                    <a:lnTo>
                      <a:pt x="29" y="1246"/>
                    </a:lnTo>
                    <a:lnTo>
                      <a:pt x="19" y="1246"/>
                    </a:lnTo>
                    <a:lnTo>
                      <a:pt x="0" y="1226"/>
                    </a:lnTo>
                    <a:lnTo>
                      <a:pt x="67" y="1140"/>
                    </a:lnTo>
                    <a:lnTo>
                      <a:pt x="191" y="1035"/>
                    </a:lnTo>
                    <a:lnTo>
                      <a:pt x="201" y="1015"/>
                    </a:lnTo>
                    <a:lnTo>
                      <a:pt x="201" y="996"/>
                    </a:lnTo>
                    <a:lnTo>
                      <a:pt x="412" y="738"/>
                    </a:lnTo>
                    <a:lnTo>
                      <a:pt x="489" y="641"/>
                    </a:lnTo>
                    <a:lnTo>
                      <a:pt x="546" y="508"/>
                    </a:lnTo>
                    <a:lnTo>
                      <a:pt x="556" y="325"/>
                    </a:lnTo>
                    <a:lnTo>
                      <a:pt x="546" y="230"/>
                    </a:lnTo>
                    <a:lnTo>
                      <a:pt x="556" y="181"/>
                    </a:lnTo>
                    <a:lnTo>
                      <a:pt x="546" y="114"/>
                    </a:lnTo>
                    <a:lnTo>
                      <a:pt x="556" y="28"/>
                    </a:lnTo>
                    <a:lnTo>
                      <a:pt x="528" y="9"/>
                    </a:lnTo>
                    <a:lnTo>
                      <a:pt x="499" y="38"/>
                    </a:lnTo>
                    <a:lnTo>
                      <a:pt x="470" y="0"/>
                    </a:lnTo>
                    <a:lnTo>
                      <a:pt x="671" y="67"/>
                    </a:lnTo>
                    <a:lnTo>
                      <a:pt x="729" y="114"/>
                    </a:lnTo>
                    <a:close/>
                  </a:path>
                </a:pathLst>
              </a:custGeom>
              <a:solidFill>
                <a:srgbClr val="9900FF"/>
              </a:solidFill>
              <a:ln w="9525">
                <a:noFill/>
                <a:round/>
                <a:headEnd/>
                <a:tailEnd/>
              </a:ln>
            </p:spPr>
            <p:txBody>
              <a:bodyPr>
                <a:prstTxWarp prst="textNoShape">
                  <a:avLst/>
                </a:prstTxWarp>
              </a:bodyPr>
              <a:lstStyle/>
              <a:p>
                <a:endParaRPr lang="en-US"/>
              </a:p>
            </p:txBody>
          </p:sp>
          <p:sp>
            <p:nvSpPr>
              <p:cNvPr id="66268" name="Freeform 74"/>
              <p:cNvSpPr>
                <a:spLocks/>
              </p:cNvSpPr>
              <p:nvPr/>
            </p:nvSpPr>
            <p:spPr bwMode="auto">
              <a:xfrm>
                <a:off x="4607" y="2261"/>
                <a:ext cx="140" cy="473"/>
              </a:xfrm>
              <a:custGeom>
                <a:avLst/>
                <a:gdLst>
                  <a:gd name="T0" fmla="*/ 182 w 701"/>
                  <a:gd name="T1" fmla="*/ 201 h 2369"/>
                  <a:gd name="T2" fmla="*/ 212 w 701"/>
                  <a:gd name="T3" fmla="*/ 211 h 2369"/>
                  <a:gd name="T4" fmla="*/ 212 w 701"/>
                  <a:gd name="T5" fmla="*/ 287 h 2369"/>
                  <a:gd name="T6" fmla="*/ 231 w 701"/>
                  <a:gd name="T7" fmla="*/ 403 h 2369"/>
                  <a:gd name="T8" fmla="*/ 240 w 701"/>
                  <a:gd name="T9" fmla="*/ 441 h 2369"/>
                  <a:gd name="T10" fmla="*/ 279 w 701"/>
                  <a:gd name="T11" fmla="*/ 461 h 2369"/>
                  <a:gd name="T12" fmla="*/ 279 w 701"/>
                  <a:gd name="T13" fmla="*/ 517 h 2369"/>
                  <a:gd name="T14" fmla="*/ 365 w 701"/>
                  <a:gd name="T15" fmla="*/ 748 h 2369"/>
                  <a:gd name="T16" fmla="*/ 423 w 701"/>
                  <a:gd name="T17" fmla="*/ 911 h 2369"/>
                  <a:gd name="T18" fmla="*/ 537 w 701"/>
                  <a:gd name="T19" fmla="*/ 1208 h 2369"/>
                  <a:gd name="T20" fmla="*/ 643 w 701"/>
                  <a:gd name="T21" fmla="*/ 1554 h 2369"/>
                  <a:gd name="T22" fmla="*/ 643 w 701"/>
                  <a:gd name="T23" fmla="*/ 1668 h 2369"/>
                  <a:gd name="T24" fmla="*/ 662 w 701"/>
                  <a:gd name="T25" fmla="*/ 1707 h 2369"/>
                  <a:gd name="T26" fmla="*/ 614 w 701"/>
                  <a:gd name="T27" fmla="*/ 1851 h 2369"/>
                  <a:gd name="T28" fmla="*/ 643 w 701"/>
                  <a:gd name="T29" fmla="*/ 1870 h 2369"/>
                  <a:gd name="T30" fmla="*/ 662 w 701"/>
                  <a:gd name="T31" fmla="*/ 1870 h 2369"/>
                  <a:gd name="T32" fmla="*/ 701 w 701"/>
                  <a:gd name="T33" fmla="*/ 2081 h 2369"/>
                  <a:gd name="T34" fmla="*/ 662 w 701"/>
                  <a:gd name="T35" fmla="*/ 2186 h 2369"/>
                  <a:gd name="T36" fmla="*/ 595 w 701"/>
                  <a:gd name="T37" fmla="*/ 2302 h 2369"/>
                  <a:gd name="T38" fmla="*/ 518 w 701"/>
                  <a:gd name="T39" fmla="*/ 2369 h 2369"/>
                  <a:gd name="T40" fmla="*/ 537 w 701"/>
                  <a:gd name="T41" fmla="*/ 2340 h 2369"/>
                  <a:gd name="T42" fmla="*/ 557 w 701"/>
                  <a:gd name="T43" fmla="*/ 2196 h 2369"/>
                  <a:gd name="T44" fmla="*/ 537 w 701"/>
                  <a:gd name="T45" fmla="*/ 2072 h 2369"/>
                  <a:gd name="T46" fmla="*/ 423 w 701"/>
                  <a:gd name="T47" fmla="*/ 1822 h 2369"/>
                  <a:gd name="T48" fmla="*/ 240 w 701"/>
                  <a:gd name="T49" fmla="*/ 1601 h 2369"/>
                  <a:gd name="T50" fmla="*/ 154 w 701"/>
                  <a:gd name="T51" fmla="*/ 1487 h 2369"/>
                  <a:gd name="T52" fmla="*/ 125 w 701"/>
                  <a:gd name="T53" fmla="*/ 1362 h 2369"/>
                  <a:gd name="T54" fmla="*/ 77 w 701"/>
                  <a:gd name="T55" fmla="*/ 1093 h 2369"/>
                  <a:gd name="T56" fmla="*/ 106 w 701"/>
                  <a:gd name="T57" fmla="*/ 1065 h 2369"/>
                  <a:gd name="T58" fmla="*/ 49 w 701"/>
                  <a:gd name="T59" fmla="*/ 949 h 2369"/>
                  <a:gd name="T60" fmla="*/ 0 w 701"/>
                  <a:gd name="T61" fmla="*/ 614 h 2369"/>
                  <a:gd name="T62" fmla="*/ 0 w 701"/>
                  <a:gd name="T63" fmla="*/ 231 h 2369"/>
                  <a:gd name="T64" fmla="*/ 29 w 701"/>
                  <a:gd name="T65" fmla="*/ 20 h 2369"/>
                  <a:gd name="T66" fmla="*/ 38 w 701"/>
                  <a:gd name="T67" fmla="*/ 0 h 2369"/>
                  <a:gd name="T68" fmla="*/ 68 w 701"/>
                  <a:gd name="T69" fmla="*/ 76 h 2369"/>
                  <a:gd name="T70" fmla="*/ 182 w 701"/>
                  <a:gd name="T71" fmla="*/ 201 h 2369"/>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701"/>
                  <a:gd name="T109" fmla="*/ 0 h 2369"/>
                  <a:gd name="T110" fmla="*/ 701 w 701"/>
                  <a:gd name="T111" fmla="*/ 2369 h 2369"/>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701" h="2369">
                    <a:moveTo>
                      <a:pt x="182" y="201"/>
                    </a:moveTo>
                    <a:lnTo>
                      <a:pt x="212" y="211"/>
                    </a:lnTo>
                    <a:lnTo>
                      <a:pt x="212" y="287"/>
                    </a:lnTo>
                    <a:lnTo>
                      <a:pt x="231" y="403"/>
                    </a:lnTo>
                    <a:lnTo>
                      <a:pt x="240" y="441"/>
                    </a:lnTo>
                    <a:lnTo>
                      <a:pt x="279" y="461"/>
                    </a:lnTo>
                    <a:lnTo>
                      <a:pt x="279" y="517"/>
                    </a:lnTo>
                    <a:lnTo>
                      <a:pt x="365" y="748"/>
                    </a:lnTo>
                    <a:lnTo>
                      <a:pt x="423" y="911"/>
                    </a:lnTo>
                    <a:lnTo>
                      <a:pt x="537" y="1208"/>
                    </a:lnTo>
                    <a:lnTo>
                      <a:pt x="643" y="1554"/>
                    </a:lnTo>
                    <a:lnTo>
                      <a:pt x="643" y="1668"/>
                    </a:lnTo>
                    <a:lnTo>
                      <a:pt x="662" y="1707"/>
                    </a:lnTo>
                    <a:lnTo>
                      <a:pt x="614" y="1851"/>
                    </a:lnTo>
                    <a:lnTo>
                      <a:pt x="643" y="1870"/>
                    </a:lnTo>
                    <a:lnTo>
                      <a:pt x="662" y="1870"/>
                    </a:lnTo>
                    <a:lnTo>
                      <a:pt x="701" y="2081"/>
                    </a:lnTo>
                    <a:lnTo>
                      <a:pt x="662" y="2186"/>
                    </a:lnTo>
                    <a:lnTo>
                      <a:pt x="595" y="2302"/>
                    </a:lnTo>
                    <a:lnTo>
                      <a:pt x="518" y="2369"/>
                    </a:lnTo>
                    <a:lnTo>
                      <a:pt x="537" y="2340"/>
                    </a:lnTo>
                    <a:lnTo>
                      <a:pt x="557" y="2196"/>
                    </a:lnTo>
                    <a:lnTo>
                      <a:pt x="537" y="2072"/>
                    </a:lnTo>
                    <a:lnTo>
                      <a:pt x="423" y="1822"/>
                    </a:lnTo>
                    <a:lnTo>
                      <a:pt x="240" y="1601"/>
                    </a:lnTo>
                    <a:lnTo>
                      <a:pt x="154" y="1487"/>
                    </a:lnTo>
                    <a:lnTo>
                      <a:pt x="125" y="1362"/>
                    </a:lnTo>
                    <a:lnTo>
                      <a:pt x="77" y="1093"/>
                    </a:lnTo>
                    <a:lnTo>
                      <a:pt x="106" y="1065"/>
                    </a:lnTo>
                    <a:lnTo>
                      <a:pt x="49" y="949"/>
                    </a:lnTo>
                    <a:lnTo>
                      <a:pt x="0" y="614"/>
                    </a:lnTo>
                    <a:lnTo>
                      <a:pt x="0" y="231"/>
                    </a:lnTo>
                    <a:lnTo>
                      <a:pt x="29" y="20"/>
                    </a:lnTo>
                    <a:lnTo>
                      <a:pt x="38" y="0"/>
                    </a:lnTo>
                    <a:lnTo>
                      <a:pt x="68" y="76"/>
                    </a:lnTo>
                    <a:lnTo>
                      <a:pt x="182" y="201"/>
                    </a:lnTo>
                    <a:close/>
                  </a:path>
                </a:pathLst>
              </a:custGeom>
              <a:solidFill>
                <a:srgbClr val="9966FF"/>
              </a:solidFill>
              <a:ln w="9525">
                <a:noFill/>
                <a:round/>
                <a:headEnd/>
                <a:tailEnd/>
              </a:ln>
            </p:spPr>
            <p:txBody>
              <a:bodyPr>
                <a:prstTxWarp prst="textNoShape">
                  <a:avLst/>
                </a:prstTxWarp>
              </a:bodyPr>
              <a:lstStyle/>
              <a:p>
                <a:endParaRPr lang="en-US"/>
              </a:p>
            </p:txBody>
          </p:sp>
          <p:sp>
            <p:nvSpPr>
              <p:cNvPr id="66269" name="Freeform 75"/>
              <p:cNvSpPr>
                <a:spLocks/>
              </p:cNvSpPr>
              <p:nvPr/>
            </p:nvSpPr>
            <p:spPr bwMode="auto">
              <a:xfrm>
                <a:off x="4164" y="2266"/>
                <a:ext cx="67" cy="451"/>
              </a:xfrm>
              <a:custGeom>
                <a:avLst/>
                <a:gdLst>
                  <a:gd name="T0" fmla="*/ 249 w 335"/>
                  <a:gd name="T1" fmla="*/ 346 h 2253"/>
                  <a:gd name="T2" fmla="*/ 200 w 335"/>
                  <a:gd name="T3" fmla="*/ 787 h 2253"/>
                  <a:gd name="T4" fmla="*/ 200 w 335"/>
                  <a:gd name="T5" fmla="*/ 1314 h 2253"/>
                  <a:gd name="T6" fmla="*/ 230 w 335"/>
                  <a:gd name="T7" fmla="*/ 1812 h 2253"/>
                  <a:gd name="T8" fmla="*/ 268 w 335"/>
                  <a:gd name="T9" fmla="*/ 2081 h 2253"/>
                  <a:gd name="T10" fmla="*/ 316 w 335"/>
                  <a:gd name="T11" fmla="*/ 2205 h 2253"/>
                  <a:gd name="T12" fmla="*/ 335 w 335"/>
                  <a:gd name="T13" fmla="*/ 2224 h 2253"/>
                  <a:gd name="T14" fmla="*/ 258 w 335"/>
                  <a:gd name="T15" fmla="*/ 2234 h 2253"/>
                  <a:gd name="T16" fmla="*/ 239 w 335"/>
                  <a:gd name="T17" fmla="*/ 2253 h 2253"/>
                  <a:gd name="T18" fmla="*/ 172 w 335"/>
                  <a:gd name="T19" fmla="*/ 2224 h 2253"/>
                  <a:gd name="T20" fmla="*/ 86 w 335"/>
                  <a:gd name="T21" fmla="*/ 2196 h 2253"/>
                  <a:gd name="T22" fmla="*/ 56 w 335"/>
                  <a:gd name="T23" fmla="*/ 2138 h 2253"/>
                  <a:gd name="T24" fmla="*/ 38 w 335"/>
                  <a:gd name="T25" fmla="*/ 2023 h 2253"/>
                  <a:gd name="T26" fmla="*/ 9 w 335"/>
                  <a:gd name="T27" fmla="*/ 1956 h 2253"/>
                  <a:gd name="T28" fmla="*/ 0 w 335"/>
                  <a:gd name="T29" fmla="*/ 1707 h 2253"/>
                  <a:gd name="T30" fmla="*/ 0 w 335"/>
                  <a:gd name="T31" fmla="*/ 1284 h 2253"/>
                  <a:gd name="T32" fmla="*/ 28 w 335"/>
                  <a:gd name="T33" fmla="*/ 997 h 2253"/>
                  <a:gd name="T34" fmla="*/ 95 w 335"/>
                  <a:gd name="T35" fmla="*/ 671 h 2253"/>
                  <a:gd name="T36" fmla="*/ 316 w 335"/>
                  <a:gd name="T37" fmla="*/ 0 h 2253"/>
                  <a:gd name="T38" fmla="*/ 316 w 335"/>
                  <a:gd name="T39" fmla="*/ 77 h 2253"/>
                  <a:gd name="T40" fmla="*/ 249 w 335"/>
                  <a:gd name="T41" fmla="*/ 346 h 225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35"/>
                  <a:gd name="T64" fmla="*/ 0 h 2253"/>
                  <a:gd name="T65" fmla="*/ 335 w 335"/>
                  <a:gd name="T66" fmla="*/ 2253 h 2253"/>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35" h="2253">
                    <a:moveTo>
                      <a:pt x="249" y="346"/>
                    </a:moveTo>
                    <a:lnTo>
                      <a:pt x="200" y="787"/>
                    </a:lnTo>
                    <a:lnTo>
                      <a:pt x="200" y="1314"/>
                    </a:lnTo>
                    <a:lnTo>
                      <a:pt x="230" y="1812"/>
                    </a:lnTo>
                    <a:lnTo>
                      <a:pt x="268" y="2081"/>
                    </a:lnTo>
                    <a:lnTo>
                      <a:pt x="316" y="2205"/>
                    </a:lnTo>
                    <a:lnTo>
                      <a:pt x="335" y="2224"/>
                    </a:lnTo>
                    <a:lnTo>
                      <a:pt x="258" y="2234"/>
                    </a:lnTo>
                    <a:lnTo>
                      <a:pt x="239" y="2253"/>
                    </a:lnTo>
                    <a:lnTo>
                      <a:pt x="172" y="2224"/>
                    </a:lnTo>
                    <a:lnTo>
                      <a:pt x="86" y="2196"/>
                    </a:lnTo>
                    <a:lnTo>
                      <a:pt x="56" y="2138"/>
                    </a:lnTo>
                    <a:lnTo>
                      <a:pt x="38" y="2023"/>
                    </a:lnTo>
                    <a:lnTo>
                      <a:pt x="9" y="1956"/>
                    </a:lnTo>
                    <a:lnTo>
                      <a:pt x="0" y="1707"/>
                    </a:lnTo>
                    <a:lnTo>
                      <a:pt x="0" y="1284"/>
                    </a:lnTo>
                    <a:lnTo>
                      <a:pt x="28" y="997"/>
                    </a:lnTo>
                    <a:lnTo>
                      <a:pt x="95" y="671"/>
                    </a:lnTo>
                    <a:lnTo>
                      <a:pt x="316" y="0"/>
                    </a:lnTo>
                    <a:lnTo>
                      <a:pt x="316" y="77"/>
                    </a:lnTo>
                    <a:lnTo>
                      <a:pt x="249" y="346"/>
                    </a:lnTo>
                    <a:close/>
                  </a:path>
                </a:pathLst>
              </a:custGeom>
              <a:solidFill>
                <a:srgbClr val="9966FF"/>
              </a:solidFill>
              <a:ln w="9525">
                <a:noFill/>
                <a:round/>
                <a:headEnd/>
                <a:tailEnd/>
              </a:ln>
            </p:spPr>
            <p:txBody>
              <a:bodyPr>
                <a:prstTxWarp prst="textNoShape">
                  <a:avLst/>
                </a:prstTxWarp>
              </a:bodyPr>
              <a:lstStyle/>
              <a:p>
                <a:endParaRPr lang="en-US"/>
              </a:p>
            </p:txBody>
          </p:sp>
          <p:sp>
            <p:nvSpPr>
              <p:cNvPr id="66270" name="Freeform 76"/>
              <p:cNvSpPr>
                <a:spLocks/>
              </p:cNvSpPr>
              <p:nvPr/>
            </p:nvSpPr>
            <p:spPr bwMode="auto">
              <a:xfrm>
                <a:off x="4774" y="2272"/>
                <a:ext cx="75" cy="138"/>
              </a:xfrm>
              <a:custGeom>
                <a:avLst/>
                <a:gdLst>
                  <a:gd name="T0" fmla="*/ 375 w 375"/>
                  <a:gd name="T1" fmla="*/ 87 h 691"/>
                  <a:gd name="T2" fmla="*/ 375 w 375"/>
                  <a:gd name="T3" fmla="*/ 221 h 691"/>
                  <a:gd name="T4" fmla="*/ 336 w 375"/>
                  <a:gd name="T5" fmla="*/ 423 h 691"/>
                  <a:gd name="T6" fmla="*/ 288 w 375"/>
                  <a:gd name="T7" fmla="*/ 557 h 691"/>
                  <a:gd name="T8" fmla="*/ 67 w 375"/>
                  <a:gd name="T9" fmla="*/ 691 h 691"/>
                  <a:gd name="T10" fmla="*/ 0 w 375"/>
                  <a:gd name="T11" fmla="*/ 671 h 691"/>
                  <a:gd name="T12" fmla="*/ 57 w 375"/>
                  <a:gd name="T13" fmla="*/ 384 h 691"/>
                  <a:gd name="T14" fmla="*/ 201 w 375"/>
                  <a:gd name="T15" fmla="*/ 125 h 691"/>
                  <a:gd name="T16" fmla="*/ 278 w 375"/>
                  <a:gd name="T17" fmla="*/ 30 h 691"/>
                  <a:gd name="T18" fmla="*/ 317 w 375"/>
                  <a:gd name="T19" fmla="*/ 0 h 691"/>
                  <a:gd name="T20" fmla="*/ 336 w 375"/>
                  <a:gd name="T21" fmla="*/ 0 h 691"/>
                  <a:gd name="T22" fmla="*/ 375 w 375"/>
                  <a:gd name="T23" fmla="*/ 87 h 69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75"/>
                  <a:gd name="T37" fmla="*/ 0 h 691"/>
                  <a:gd name="T38" fmla="*/ 375 w 375"/>
                  <a:gd name="T39" fmla="*/ 691 h 69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75" h="691">
                    <a:moveTo>
                      <a:pt x="375" y="87"/>
                    </a:moveTo>
                    <a:lnTo>
                      <a:pt x="375" y="221"/>
                    </a:lnTo>
                    <a:lnTo>
                      <a:pt x="336" y="423"/>
                    </a:lnTo>
                    <a:lnTo>
                      <a:pt x="288" y="557"/>
                    </a:lnTo>
                    <a:lnTo>
                      <a:pt x="67" y="691"/>
                    </a:lnTo>
                    <a:lnTo>
                      <a:pt x="0" y="671"/>
                    </a:lnTo>
                    <a:lnTo>
                      <a:pt x="57" y="384"/>
                    </a:lnTo>
                    <a:lnTo>
                      <a:pt x="201" y="125"/>
                    </a:lnTo>
                    <a:lnTo>
                      <a:pt x="278" y="30"/>
                    </a:lnTo>
                    <a:lnTo>
                      <a:pt x="317" y="0"/>
                    </a:lnTo>
                    <a:lnTo>
                      <a:pt x="336" y="0"/>
                    </a:lnTo>
                    <a:lnTo>
                      <a:pt x="375" y="87"/>
                    </a:lnTo>
                    <a:close/>
                  </a:path>
                </a:pathLst>
              </a:custGeom>
              <a:solidFill>
                <a:srgbClr val="9900FF"/>
              </a:solidFill>
              <a:ln w="9525">
                <a:noFill/>
                <a:round/>
                <a:headEnd/>
                <a:tailEnd/>
              </a:ln>
            </p:spPr>
            <p:txBody>
              <a:bodyPr>
                <a:prstTxWarp prst="textNoShape">
                  <a:avLst/>
                </a:prstTxWarp>
              </a:bodyPr>
              <a:lstStyle/>
              <a:p>
                <a:endParaRPr lang="en-US"/>
              </a:p>
            </p:txBody>
          </p:sp>
          <p:sp>
            <p:nvSpPr>
              <p:cNvPr id="66271" name="Freeform 77"/>
              <p:cNvSpPr>
                <a:spLocks/>
              </p:cNvSpPr>
              <p:nvPr/>
            </p:nvSpPr>
            <p:spPr bwMode="auto">
              <a:xfrm>
                <a:off x="3876" y="2284"/>
                <a:ext cx="246" cy="182"/>
              </a:xfrm>
              <a:custGeom>
                <a:avLst/>
                <a:gdLst>
                  <a:gd name="T0" fmla="*/ 442 w 1229"/>
                  <a:gd name="T1" fmla="*/ 144 h 911"/>
                  <a:gd name="T2" fmla="*/ 432 w 1229"/>
                  <a:gd name="T3" fmla="*/ 172 h 911"/>
                  <a:gd name="T4" fmla="*/ 442 w 1229"/>
                  <a:gd name="T5" fmla="*/ 230 h 911"/>
                  <a:gd name="T6" fmla="*/ 931 w 1229"/>
                  <a:gd name="T7" fmla="*/ 374 h 911"/>
                  <a:gd name="T8" fmla="*/ 864 w 1229"/>
                  <a:gd name="T9" fmla="*/ 326 h 911"/>
                  <a:gd name="T10" fmla="*/ 499 w 1229"/>
                  <a:gd name="T11" fmla="*/ 163 h 911"/>
                  <a:gd name="T12" fmla="*/ 499 w 1229"/>
                  <a:gd name="T13" fmla="*/ 67 h 911"/>
                  <a:gd name="T14" fmla="*/ 711 w 1229"/>
                  <a:gd name="T15" fmla="*/ 172 h 911"/>
                  <a:gd name="T16" fmla="*/ 1141 w 1229"/>
                  <a:gd name="T17" fmla="*/ 249 h 911"/>
                  <a:gd name="T18" fmla="*/ 1171 w 1229"/>
                  <a:gd name="T19" fmla="*/ 260 h 911"/>
                  <a:gd name="T20" fmla="*/ 1229 w 1229"/>
                  <a:gd name="T21" fmla="*/ 413 h 911"/>
                  <a:gd name="T22" fmla="*/ 1132 w 1229"/>
                  <a:gd name="T23" fmla="*/ 776 h 911"/>
                  <a:gd name="T24" fmla="*/ 883 w 1229"/>
                  <a:gd name="T25" fmla="*/ 720 h 911"/>
                  <a:gd name="T26" fmla="*/ 787 w 1229"/>
                  <a:gd name="T27" fmla="*/ 623 h 911"/>
                  <a:gd name="T28" fmla="*/ 758 w 1229"/>
                  <a:gd name="T29" fmla="*/ 604 h 911"/>
                  <a:gd name="T30" fmla="*/ 767 w 1229"/>
                  <a:gd name="T31" fmla="*/ 681 h 911"/>
                  <a:gd name="T32" fmla="*/ 997 w 1229"/>
                  <a:gd name="T33" fmla="*/ 815 h 911"/>
                  <a:gd name="T34" fmla="*/ 1104 w 1229"/>
                  <a:gd name="T35" fmla="*/ 901 h 911"/>
                  <a:gd name="T36" fmla="*/ 892 w 1229"/>
                  <a:gd name="T37" fmla="*/ 863 h 911"/>
                  <a:gd name="T38" fmla="*/ 720 w 1229"/>
                  <a:gd name="T39" fmla="*/ 729 h 911"/>
                  <a:gd name="T40" fmla="*/ 672 w 1229"/>
                  <a:gd name="T41" fmla="*/ 690 h 911"/>
                  <a:gd name="T42" fmla="*/ 393 w 1229"/>
                  <a:gd name="T43" fmla="*/ 441 h 911"/>
                  <a:gd name="T44" fmla="*/ 403 w 1229"/>
                  <a:gd name="T45" fmla="*/ 393 h 911"/>
                  <a:gd name="T46" fmla="*/ 412 w 1229"/>
                  <a:gd name="T47" fmla="*/ 383 h 911"/>
                  <a:gd name="T48" fmla="*/ 653 w 1229"/>
                  <a:gd name="T49" fmla="*/ 470 h 911"/>
                  <a:gd name="T50" fmla="*/ 556 w 1229"/>
                  <a:gd name="T51" fmla="*/ 383 h 911"/>
                  <a:gd name="T52" fmla="*/ 403 w 1229"/>
                  <a:gd name="T53" fmla="*/ 316 h 911"/>
                  <a:gd name="T54" fmla="*/ 384 w 1229"/>
                  <a:gd name="T55" fmla="*/ 288 h 911"/>
                  <a:gd name="T56" fmla="*/ 346 w 1229"/>
                  <a:gd name="T57" fmla="*/ 326 h 911"/>
                  <a:gd name="T58" fmla="*/ 317 w 1229"/>
                  <a:gd name="T59" fmla="*/ 432 h 911"/>
                  <a:gd name="T60" fmla="*/ 202 w 1229"/>
                  <a:gd name="T61" fmla="*/ 470 h 911"/>
                  <a:gd name="T62" fmla="*/ 0 w 1229"/>
                  <a:gd name="T63" fmla="*/ 432 h 911"/>
                  <a:gd name="T64" fmla="*/ 38 w 1229"/>
                  <a:gd name="T65" fmla="*/ 402 h 911"/>
                  <a:gd name="T66" fmla="*/ 163 w 1229"/>
                  <a:gd name="T67" fmla="*/ 374 h 911"/>
                  <a:gd name="T68" fmla="*/ 173 w 1229"/>
                  <a:gd name="T69" fmla="*/ 422 h 911"/>
                  <a:gd name="T70" fmla="*/ 202 w 1229"/>
                  <a:gd name="T71" fmla="*/ 432 h 911"/>
                  <a:gd name="T72" fmla="*/ 249 w 1229"/>
                  <a:gd name="T73" fmla="*/ 288 h 911"/>
                  <a:gd name="T74" fmla="*/ 317 w 1229"/>
                  <a:gd name="T75" fmla="*/ 135 h 911"/>
                  <a:gd name="T76" fmla="*/ 307 w 1229"/>
                  <a:gd name="T77" fmla="*/ 77 h 911"/>
                  <a:gd name="T78" fmla="*/ 355 w 1229"/>
                  <a:gd name="T79" fmla="*/ 19 h 911"/>
                  <a:gd name="T80" fmla="*/ 393 w 1229"/>
                  <a:gd name="T81" fmla="*/ 10 h 91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229"/>
                  <a:gd name="T124" fmla="*/ 0 h 911"/>
                  <a:gd name="T125" fmla="*/ 1229 w 1229"/>
                  <a:gd name="T126" fmla="*/ 911 h 911"/>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229" h="911">
                    <a:moveTo>
                      <a:pt x="432" y="58"/>
                    </a:moveTo>
                    <a:lnTo>
                      <a:pt x="442" y="144"/>
                    </a:lnTo>
                    <a:lnTo>
                      <a:pt x="442" y="172"/>
                    </a:lnTo>
                    <a:lnTo>
                      <a:pt x="432" y="172"/>
                    </a:lnTo>
                    <a:lnTo>
                      <a:pt x="423" y="182"/>
                    </a:lnTo>
                    <a:lnTo>
                      <a:pt x="442" y="230"/>
                    </a:lnTo>
                    <a:lnTo>
                      <a:pt x="653" y="316"/>
                    </a:lnTo>
                    <a:lnTo>
                      <a:pt x="931" y="374"/>
                    </a:lnTo>
                    <a:lnTo>
                      <a:pt x="941" y="365"/>
                    </a:lnTo>
                    <a:lnTo>
                      <a:pt x="864" y="326"/>
                    </a:lnTo>
                    <a:lnTo>
                      <a:pt x="700" y="288"/>
                    </a:lnTo>
                    <a:lnTo>
                      <a:pt x="499" y="163"/>
                    </a:lnTo>
                    <a:lnTo>
                      <a:pt x="479" y="86"/>
                    </a:lnTo>
                    <a:lnTo>
                      <a:pt x="499" y="67"/>
                    </a:lnTo>
                    <a:lnTo>
                      <a:pt x="547" y="77"/>
                    </a:lnTo>
                    <a:lnTo>
                      <a:pt x="711" y="172"/>
                    </a:lnTo>
                    <a:lnTo>
                      <a:pt x="902" y="221"/>
                    </a:lnTo>
                    <a:lnTo>
                      <a:pt x="1141" y="249"/>
                    </a:lnTo>
                    <a:lnTo>
                      <a:pt x="1152" y="260"/>
                    </a:lnTo>
                    <a:lnTo>
                      <a:pt x="1171" y="260"/>
                    </a:lnTo>
                    <a:lnTo>
                      <a:pt x="1219" y="346"/>
                    </a:lnTo>
                    <a:lnTo>
                      <a:pt x="1229" y="413"/>
                    </a:lnTo>
                    <a:lnTo>
                      <a:pt x="1141" y="729"/>
                    </a:lnTo>
                    <a:lnTo>
                      <a:pt x="1132" y="776"/>
                    </a:lnTo>
                    <a:lnTo>
                      <a:pt x="1017" y="767"/>
                    </a:lnTo>
                    <a:lnTo>
                      <a:pt x="883" y="720"/>
                    </a:lnTo>
                    <a:lnTo>
                      <a:pt x="797" y="662"/>
                    </a:lnTo>
                    <a:lnTo>
                      <a:pt x="787" y="623"/>
                    </a:lnTo>
                    <a:lnTo>
                      <a:pt x="767" y="604"/>
                    </a:lnTo>
                    <a:lnTo>
                      <a:pt x="758" y="604"/>
                    </a:lnTo>
                    <a:lnTo>
                      <a:pt x="739" y="613"/>
                    </a:lnTo>
                    <a:lnTo>
                      <a:pt x="767" y="681"/>
                    </a:lnTo>
                    <a:lnTo>
                      <a:pt x="855" y="757"/>
                    </a:lnTo>
                    <a:lnTo>
                      <a:pt x="997" y="815"/>
                    </a:lnTo>
                    <a:lnTo>
                      <a:pt x="1113" y="834"/>
                    </a:lnTo>
                    <a:lnTo>
                      <a:pt x="1104" y="901"/>
                    </a:lnTo>
                    <a:lnTo>
                      <a:pt x="1104" y="911"/>
                    </a:lnTo>
                    <a:lnTo>
                      <a:pt x="892" y="863"/>
                    </a:lnTo>
                    <a:lnTo>
                      <a:pt x="806" y="815"/>
                    </a:lnTo>
                    <a:lnTo>
                      <a:pt x="720" y="729"/>
                    </a:lnTo>
                    <a:lnTo>
                      <a:pt x="681" y="710"/>
                    </a:lnTo>
                    <a:lnTo>
                      <a:pt x="672" y="690"/>
                    </a:lnTo>
                    <a:lnTo>
                      <a:pt x="614" y="652"/>
                    </a:lnTo>
                    <a:lnTo>
                      <a:pt x="393" y="441"/>
                    </a:lnTo>
                    <a:lnTo>
                      <a:pt x="393" y="402"/>
                    </a:lnTo>
                    <a:lnTo>
                      <a:pt x="403" y="393"/>
                    </a:lnTo>
                    <a:lnTo>
                      <a:pt x="403" y="374"/>
                    </a:lnTo>
                    <a:lnTo>
                      <a:pt x="412" y="383"/>
                    </a:lnTo>
                    <a:lnTo>
                      <a:pt x="432" y="374"/>
                    </a:lnTo>
                    <a:lnTo>
                      <a:pt x="653" y="470"/>
                    </a:lnTo>
                    <a:lnTo>
                      <a:pt x="662" y="460"/>
                    </a:lnTo>
                    <a:lnTo>
                      <a:pt x="556" y="383"/>
                    </a:lnTo>
                    <a:lnTo>
                      <a:pt x="442" y="335"/>
                    </a:lnTo>
                    <a:lnTo>
                      <a:pt x="403" y="316"/>
                    </a:lnTo>
                    <a:lnTo>
                      <a:pt x="403" y="307"/>
                    </a:lnTo>
                    <a:lnTo>
                      <a:pt x="384" y="288"/>
                    </a:lnTo>
                    <a:lnTo>
                      <a:pt x="346" y="307"/>
                    </a:lnTo>
                    <a:lnTo>
                      <a:pt x="346" y="326"/>
                    </a:lnTo>
                    <a:lnTo>
                      <a:pt x="336" y="393"/>
                    </a:lnTo>
                    <a:lnTo>
                      <a:pt x="317" y="432"/>
                    </a:lnTo>
                    <a:lnTo>
                      <a:pt x="249" y="460"/>
                    </a:lnTo>
                    <a:lnTo>
                      <a:pt x="202" y="470"/>
                    </a:lnTo>
                    <a:lnTo>
                      <a:pt x="29" y="460"/>
                    </a:lnTo>
                    <a:lnTo>
                      <a:pt x="0" y="432"/>
                    </a:lnTo>
                    <a:lnTo>
                      <a:pt x="19" y="432"/>
                    </a:lnTo>
                    <a:lnTo>
                      <a:pt x="38" y="402"/>
                    </a:lnTo>
                    <a:lnTo>
                      <a:pt x="48" y="346"/>
                    </a:lnTo>
                    <a:lnTo>
                      <a:pt x="163" y="374"/>
                    </a:lnTo>
                    <a:lnTo>
                      <a:pt x="173" y="402"/>
                    </a:lnTo>
                    <a:lnTo>
                      <a:pt x="173" y="422"/>
                    </a:lnTo>
                    <a:lnTo>
                      <a:pt x="173" y="432"/>
                    </a:lnTo>
                    <a:lnTo>
                      <a:pt x="202" y="432"/>
                    </a:lnTo>
                    <a:lnTo>
                      <a:pt x="249" y="374"/>
                    </a:lnTo>
                    <a:lnTo>
                      <a:pt x="249" y="288"/>
                    </a:lnTo>
                    <a:lnTo>
                      <a:pt x="288" y="230"/>
                    </a:lnTo>
                    <a:lnTo>
                      <a:pt x="317" y="135"/>
                    </a:lnTo>
                    <a:lnTo>
                      <a:pt x="307" y="105"/>
                    </a:lnTo>
                    <a:lnTo>
                      <a:pt x="307" y="77"/>
                    </a:lnTo>
                    <a:lnTo>
                      <a:pt x="326" y="67"/>
                    </a:lnTo>
                    <a:lnTo>
                      <a:pt x="355" y="19"/>
                    </a:lnTo>
                    <a:lnTo>
                      <a:pt x="355" y="0"/>
                    </a:lnTo>
                    <a:lnTo>
                      <a:pt x="393" y="10"/>
                    </a:lnTo>
                    <a:lnTo>
                      <a:pt x="432" y="58"/>
                    </a:lnTo>
                    <a:close/>
                  </a:path>
                </a:pathLst>
              </a:custGeom>
              <a:solidFill>
                <a:srgbClr val="FFCC99"/>
              </a:solidFill>
              <a:ln w="9525">
                <a:noFill/>
                <a:round/>
                <a:headEnd/>
                <a:tailEnd/>
              </a:ln>
            </p:spPr>
            <p:txBody>
              <a:bodyPr>
                <a:prstTxWarp prst="textNoShape">
                  <a:avLst/>
                </a:prstTxWarp>
              </a:bodyPr>
              <a:lstStyle/>
              <a:p>
                <a:endParaRPr lang="en-US"/>
              </a:p>
            </p:txBody>
          </p:sp>
          <p:sp>
            <p:nvSpPr>
              <p:cNvPr id="66272" name="Freeform 78"/>
              <p:cNvSpPr>
                <a:spLocks/>
              </p:cNvSpPr>
              <p:nvPr/>
            </p:nvSpPr>
            <p:spPr bwMode="auto">
              <a:xfrm>
                <a:off x="4784" y="2289"/>
                <a:ext cx="170" cy="156"/>
              </a:xfrm>
              <a:custGeom>
                <a:avLst/>
                <a:gdLst>
                  <a:gd name="T0" fmla="*/ 835 w 854"/>
                  <a:gd name="T1" fmla="*/ 231 h 777"/>
                  <a:gd name="T2" fmla="*/ 787 w 854"/>
                  <a:gd name="T3" fmla="*/ 317 h 777"/>
                  <a:gd name="T4" fmla="*/ 681 w 854"/>
                  <a:gd name="T5" fmla="*/ 441 h 777"/>
                  <a:gd name="T6" fmla="*/ 508 w 854"/>
                  <a:gd name="T7" fmla="*/ 575 h 777"/>
                  <a:gd name="T8" fmla="*/ 240 w 854"/>
                  <a:gd name="T9" fmla="*/ 681 h 777"/>
                  <a:gd name="T10" fmla="*/ 28 w 854"/>
                  <a:gd name="T11" fmla="*/ 777 h 777"/>
                  <a:gd name="T12" fmla="*/ 0 w 854"/>
                  <a:gd name="T13" fmla="*/ 709 h 777"/>
                  <a:gd name="T14" fmla="*/ 0 w 854"/>
                  <a:gd name="T15" fmla="*/ 681 h 777"/>
                  <a:gd name="T16" fmla="*/ 48 w 854"/>
                  <a:gd name="T17" fmla="*/ 672 h 777"/>
                  <a:gd name="T18" fmla="*/ 67 w 854"/>
                  <a:gd name="T19" fmla="*/ 633 h 777"/>
                  <a:gd name="T20" fmla="*/ 96 w 854"/>
                  <a:gd name="T21" fmla="*/ 604 h 777"/>
                  <a:gd name="T22" fmla="*/ 125 w 854"/>
                  <a:gd name="T23" fmla="*/ 604 h 777"/>
                  <a:gd name="T24" fmla="*/ 230 w 854"/>
                  <a:gd name="T25" fmla="*/ 517 h 777"/>
                  <a:gd name="T26" fmla="*/ 460 w 854"/>
                  <a:gd name="T27" fmla="*/ 373 h 777"/>
                  <a:gd name="T28" fmla="*/ 585 w 854"/>
                  <a:gd name="T29" fmla="*/ 287 h 777"/>
                  <a:gd name="T30" fmla="*/ 681 w 854"/>
                  <a:gd name="T31" fmla="*/ 201 h 777"/>
                  <a:gd name="T32" fmla="*/ 835 w 854"/>
                  <a:gd name="T33" fmla="*/ 0 h 777"/>
                  <a:gd name="T34" fmla="*/ 854 w 854"/>
                  <a:gd name="T35" fmla="*/ 67 h 777"/>
                  <a:gd name="T36" fmla="*/ 835 w 854"/>
                  <a:gd name="T37" fmla="*/ 231 h 777"/>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854"/>
                  <a:gd name="T58" fmla="*/ 0 h 777"/>
                  <a:gd name="T59" fmla="*/ 854 w 854"/>
                  <a:gd name="T60" fmla="*/ 777 h 777"/>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854" h="777">
                    <a:moveTo>
                      <a:pt x="835" y="231"/>
                    </a:moveTo>
                    <a:lnTo>
                      <a:pt x="787" y="317"/>
                    </a:lnTo>
                    <a:lnTo>
                      <a:pt x="681" y="441"/>
                    </a:lnTo>
                    <a:lnTo>
                      <a:pt x="508" y="575"/>
                    </a:lnTo>
                    <a:lnTo>
                      <a:pt x="240" y="681"/>
                    </a:lnTo>
                    <a:lnTo>
                      <a:pt x="28" y="777"/>
                    </a:lnTo>
                    <a:lnTo>
                      <a:pt x="0" y="709"/>
                    </a:lnTo>
                    <a:lnTo>
                      <a:pt x="0" y="681"/>
                    </a:lnTo>
                    <a:lnTo>
                      <a:pt x="48" y="672"/>
                    </a:lnTo>
                    <a:lnTo>
                      <a:pt x="67" y="633"/>
                    </a:lnTo>
                    <a:lnTo>
                      <a:pt x="96" y="604"/>
                    </a:lnTo>
                    <a:lnTo>
                      <a:pt x="125" y="604"/>
                    </a:lnTo>
                    <a:lnTo>
                      <a:pt x="230" y="517"/>
                    </a:lnTo>
                    <a:lnTo>
                      <a:pt x="460" y="373"/>
                    </a:lnTo>
                    <a:lnTo>
                      <a:pt x="585" y="287"/>
                    </a:lnTo>
                    <a:lnTo>
                      <a:pt x="681" y="201"/>
                    </a:lnTo>
                    <a:lnTo>
                      <a:pt x="835" y="0"/>
                    </a:lnTo>
                    <a:lnTo>
                      <a:pt x="854" y="67"/>
                    </a:lnTo>
                    <a:lnTo>
                      <a:pt x="835" y="231"/>
                    </a:lnTo>
                    <a:close/>
                  </a:path>
                </a:pathLst>
              </a:custGeom>
              <a:solidFill>
                <a:srgbClr val="9900FF"/>
              </a:solidFill>
              <a:ln w="9525">
                <a:noFill/>
                <a:round/>
                <a:headEnd/>
                <a:tailEnd/>
              </a:ln>
            </p:spPr>
            <p:txBody>
              <a:bodyPr>
                <a:prstTxWarp prst="textNoShape">
                  <a:avLst/>
                </a:prstTxWarp>
              </a:bodyPr>
              <a:lstStyle/>
              <a:p>
                <a:endParaRPr lang="en-US"/>
              </a:p>
            </p:txBody>
          </p:sp>
          <p:sp>
            <p:nvSpPr>
              <p:cNvPr id="66273" name="Freeform 79"/>
              <p:cNvSpPr>
                <a:spLocks/>
              </p:cNvSpPr>
              <p:nvPr/>
            </p:nvSpPr>
            <p:spPr bwMode="auto">
              <a:xfrm>
                <a:off x="4555" y="2345"/>
                <a:ext cx="79" cy="226"/>
              </a:xfrm>
              <a:custGeom>
                <a:avLst/>
                <a:gdLst>
                  <a:gd name="T0" fmla="*/ 134 w 394"/>
                  <a:gd name="T1" fmla="*/ 278 h 1132"/>
                  <a:gd name="T2" fmla="*/ 250 w 394"/>
                  <a:gd name="T3" fmla="*/ 538 h 1132"/>
                  <a:gd name="T4" fmla="*/ 278 w 394"/>
                  <a:gd name="T5" fmla="*/ 604 h 1132"/>
                  <a:gd name="T6" fmla="*/ 355 w 394"/>
                  <a:gd name="T7" fmla="*/ 1074 h 1132"/>
                  <a:gd name="T8" fmla="*/ 394 w 394"/>
                  <a:gd name="T9" fmla="*/ 1132 h 1132"/>
                  <a:gd name="T10" fmla="*/ 183 w 394"/>
                  <a:gd name="T11" fmla="*/ 1007 h 1132"/>
                  <a:gd name="T12" fmla="*/ 116 w 394"/>
                  <a:gd name="T13" fmla="*/ 921 h 1132"/>
                  <a:gd name="T14" fmla="*/ 48 w 394"/>
                  <a:gd name="T15" fmla="*/ 757 h 1132"/>
                  <a:gd name="T16" fmla="*/ 20 w 394"/>
                  <a:gd name="T17" fmla="*/ 661 h 1132"/>
                  <a:gd name="T18" fmla="*/ 0 w 394"/>
                  <a:gd name="T19" fmla="*/ 374 h 1132"/>
                  <a:gd name="T20" fmla="*/ 29 w 394"/>
                  <a:gd name="T21" fmla="*/ 95 h 1132"/>
                  <a:gd name="T22" fmla="*/ 48 w 394"/>
                  <a:gd name="T23" fmla="*/ 0 h 1132"/>
                  <a:gd name="T24" fmla="*/ 78 w 394"/>
                  <a:gd name="T25" fmla="*/ 76 h 1132"/>
                  <a:gd name="T26" fmla="*/ 134 w 394"/>
                  <a:gd name="T27" fmla="*/ 278 h 113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94"/>
                  <a:gd name="T43" fmla="*/ 0 h 1132"/>
                  <a:gd name="T44" fmla="*/ 394 w 394"/>
                  <a:gd name="T45" fmla="*/ 1132 h 1132"/>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94" h="1132">
                    <a:moveTo>
                      <a:pt x="134" y="278"/>
                    </a:moveTo>
                    <a:lnTo>
                      <a:pt x="250" y="538"/>
                    </a:lnTo>
                    <a:lnTo>
                      <a:pt x="278" y="604"/>
                    </a:lnTo>
                    <a:lnTo>
                      <a:pt x="355" y="1074"/>
                    </a:lnTo>
                    <a:lnTo>
                      <a:pt x="394" y="1132"/>
                    </a:lnTo>
                    <a:lnTo>
                      <a:pt x="183" y="1007"/>
                    </a:lnTo>
                    <a:lnTo>
                      <a:pt x="116" y="921"/>
                    </a:lnTo>
                    <a:lnTo>
                      <a:pt x="48" y="757"/>
                    </a:lnTo>
                    <a:lnTo>
                      <a:pt x="20" y="661"/>
                    </a:lnTo>
                    <a:lnTo>
                      <a:pt x="0" y="374"/>
                    </a:lnTo>
                    <a:lnTo>
                      <a:pt x="29" y="95"/>
                    </a:lnTo>
                    <a:lnTo>
                      <a:pt x="48" y="0"/>
                    </a:lnTo>
                    <a:lnTo>
                      <a:pt x="78" y="76"/>
                    </a:lnTo>
                    <a:lnTo>
                      <a:pt x="134" y="278"/>
                    </a:lnTo>
                    <a:close/>
                  </a:path>
                </a:pathLst>
              </a:custGeom>
              <a:solidFill>
                <a:srgbClr val="9966FF"/>
              </a:solidFill>
              <a:ln w="9525">
                <a:noFill/>
                <a:round/>
                <a:headEnd/>
                <a:tailEnd/>
              </a:ln>
            </p:spPr>
            <p:txBody>
              <a:bodyPr>
                <a:prstTxWarp prst="textNoShape">
                  <a:avLst/>
                </a:prstTxWarp>
              </a:bodyPr>
              <a:lstStyle/>
              <a:p>
                <a:endParaRPr lang="en-US"/>
              </a:p>
            </p:txBody>
          </p:sp>
          <p:sp>
            <p:nvSpPr>
              <p:cNvPr id="66274" name="Freeform 80"/>
              <p:cNvSpPr>
                <a:spLocks/>
              </p:cNvSpPr>
              <p:nvPr/>
            </p:nvSpPr>
            <p:spPr bwMode="auto">
              <a:xfrm>
                <a:off x="4672" y="2360"/>
                <a:ext cx="85" cy="192"/>
              </a:xfrm>
              <a:custGeom>
                <a:avLst/>
                <a:gdLst>
                  <a:gd name="T0" fmla="*/ 183 w 423"/>
                  <a:gd name="T1" fmla="*/ 144 h 959"/>
                  <a:gd name="T2" fmla="*/ 308 w 423"/>
                  <a:gd name="T3" fmla="*/ 346 h 959"/>
                  <a:gd name="T4" fmla="*/ 355 w 423"/>
                  <a:gd name="T5" fmla="*/ 404 h 959"/>
                  <a:gd name="T6" fmla="*/ 385 w 423"/>
                  <a:gd name="T7" fmla="*/ 604 h 959"/>
                  <a:gd name="T8" fmla="*/ 413 w 423"/>
                  <a:gd name="T9" fmla="*/ 643 h 959"/>
                  <a:gd name="T10" fmla="*/ 423 w 423"/>
                  <a:gd name="T11" fmla="*/ 662 h 959"/>
                  <a:gd name="T12" fmla="*/ 413 w 423"/>
                  <a:gd name="T13" fmla="*/ 692 h 959"/>
                  <a:gd name="T14" fmla="*/ 336 w 423"/>
                  <a:gd name="T15" fmla="*/ 959 h 959"/>
                  <a:gd name="T16" fmla="*/ 211 w 423"/>
                  <a:gd name="T17" fmla="*/ 576 h 959"/>
                  <a:gd name="T18" fmla="*/ 106 w 423"/>
                  <a:gd name="T19" fmla="*/ 318 h 959"/>
                  <a:gd name="T20" fmla="*/ 0 w 423"/>
                  <a:gd name="T21" fmla="*/ 0 h 959"/>
                  <a:gd name="T22" fmla="*/ 173 w 423"/>
                  <a:gd name="T23" fmla="*/ 96 h 959"/>
                  <a:gd name="T24" fmla="*/ 183 w 423"/>
                  <a:gd name="T25" fmla="*/ 144 h 95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23"/>
                  <a:gd name="T40" fmla="*/ 0 h 959"/>
                  <a:gd name="T41" fmla="*/ 423 w 423"/>
                  <a:gd name="T42" fmla="*/ 959 h 95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23" h="959">
                    <a:moveTo>
                      <a:pt x="183" y="144"/>
                    </a:moveTo>
                    <a:lnTo>
                      <a:pt x="308" y="346"/>
                    </a:lnTo>
                    <a:lnTo>
                      <a:pt x="355" y="404"/>
                    </a:lnTo>
                    <a:lnTo>
                      <a:pt x="385" y="604"/>
                    </a:lnTo>
                    <a:lnTo>
                      <a:pt x="413" y="643"/>
                    </a:lnTo>
                    <a:lnTo>
                      <a:pt x="423" y="662"/>
                    </a:lnTo>
                    <a:lnTo>
                      <a:pt x="413" y="692"/>
                    </a:lnTo>
                    <a:lnTo>
                      <a:pt x="336" y="959"/>
                    </a:lnTo>
                    <a:lnTo>
                      <a:pt x="211" y="576"/>
                    </a:lnTo>
                    <a:lnTo>
                      <a:pt x="106" y="318"/>
                    </a:lnTo>
                    <a:lnTo>
                      <a:pt x="0" y="0"/>
                    </a:lnTo>
                    <a:lnTo>
                      <a:pt x="173" y="96"/>
                    </a:lnTo>
                    <a:lnTo>
                      <a:pt x="183" y="144"/>
                    </a:lnTo>
                    <a:close/>
                  </a:path>
                </a:pathLst>
              </a:custGeom>
              <a:solidFill>
                <a:srgbClr val="9900FF"/>
              </a:solidFill>
              <a:ln w="9525">
                <a:noFill/>
                <a:round/>
                <a:headEnd/>
                <a:tailEnd/>
              </a:ln>
            </p:spPr>
            <p:txBody>
              <a:bodyPr>
                <a:prstTxWarp prst="textNoShape">
                  <a:avLst/>
                </a:prstTxWarp>
              </a:bodyPr>
              <a:lstStyle/>
              <a:p>
                <a:endParaRPr lang="en-US"/>
              </a:p>
            </p:txBody>
          </p:sp>
          <p:sp>
            <p:nvSpPr>
              <p:cNvPr id="66275" name="Freeform 81"/>
              <p:cNvSpPr>
                <a:spLocks/>
              </p:cNvSpPr>
              <p:nvPr/>
            </p:nvSpPr>
            <p:spPr bwMode="auto">
              <a:xfrm>
                <a:off x="4928" y="2370"/>
                <a:ext cx="5" cy="8"/>
              </a:xfrm>
              <a:custGeom>
                <a:avLst/>
                <a:gdLst>
                  <a:gd name="T0" fmla="*/ 0 w 28"/>
                  <a:gd name="T1" fmla="*/ 38 h 38"/>
                  <a:gd name="T2" fmla="*/ 28 w 28"/>
                  <a:gd name="T3" fmla="*/ 0 h 38"/>
                  <a:gd name="T4" fmla="*/ 19 w 28"/>
                  <a:gd name="T5" fmla="*/ 28 h 38"/>
                  <a:gd name="T6" fmla="*/ 0 w 28"/>
                  <a:gd name="T7" fmla="*/ 38 h 38"/>
                  <a:gd name="T8" fmla="*/ 0 60000 65536"/>
                  <a:gd name="T9" fmla="*/ 0 60000 65536"/>
                  <a:gd name="T10" fmla="*/ 0 60000 65536"/>
                  <a:gd name="T11" fmla="*/ 0 60000 65536"/>
                  <a:gd name="T12" fmla="*/ 0 w 28"/>
                  <a:gd name="T13" fmla="*/ 0 h 38"/>
                  <a:gd name="T14" fmla="*/ 28 w 28"/>
                  <a:gd name="T15" fmla="*/ 38 h 38"/>
                </a:gdLst>
                <a:ahLst/>
                <a:cxnLst>
                  <a:cxn ang="T8">
                    <a:pos x="T0" y="T1"/>
                  </a:cxn>
                  <a:cxn ang="T9">
                    <a:pos x="T2" y="T3"/>
                  </a:cxn>
                  <a:cxn ang="T10">
                    <a:pos x="T4" y="T5"/>
                  </a:cxn>
                  <a:cxn ang="T11">
                    <a:pos x="T6" y="T7"/>
                  </a:cxn>
                </a:cxnLst>
                <a:rect l="T12" t="T13" r="T14" b="T15"/>
                <a:pathLst>
                  <a:path w="28" h="38">
                    <a:moveTo>
                      <a:pt x="0" y="38"/>
                    </a:moveTo>
                    <a:lnTo>
                      <a:pt x="28" y="0"/>
                    </a:lnTo>
                    <a:lnTo>
                      <a:pt x="19" y="28"/>
                    </a:lnTo>
                    <a:lnTo>
                      <a:pt x="0" y="38"/>
                    </a:lnTo>
                    <a:close/>
                  </a:path>
                </a:pathLst>
              </a:custGeom>
              <a:solidFill>
                <a:srgbClr val="FFFFFF"/>
              </a:solidFill>
              <a:ln w="9525">
                <a:noFill/>
                <a:round/>
                <a:headEnd/>
                <a:tailEnd/>
              </a:ln>
            </p:spPr>
            <p:txBody>
              <a:bodyPr>
                <a:prstTxWarp prst="textNoShape">
                  <a:avLst/>
                </a:prstTxWarp>
              </a:bodyPr>
              <a:lstStyle/>
              <a:p>
                <a:endParaRPr lang="en-US"/>
              </a:p>
            </p:txBody>
          </p:sp>
          <p:sp>
            <p:nvSpPr>
              <p:cNvPr id="66276" name="Freeform 82"/>
              <p:cNvSpPr>
                <a:spLocks/>
              </p:cNvSpPr>
              <p:nvPr/>
            </p:nvSpPr>
            <p:spPr bwMode="auto">
              <a:xfrm>
                <a:off x="4749" y="2404"/>
                <a:ext cx="154" cy="89"/>
              </a:xfrm>
              <a:custGeom>
                <a:avLst/>
                <a:gdLst>
                  <a:gd name="T0" fmla="*/ 623 w 767"/>
                  <a:gd name="T1" fmla="*/ 211 h 441"/>
                  <a:gd name="T2" fmla="*/ 469 w 767"/>
                  <a:gd name="T3" fmla="*/ 355 h 441"/>
                  <a:gd name="T4" fmla="*/ 422 w 767"/>
                  <a:gd name="T5" fmla="*/ 355 h 441"/>
                  <a:gd name="T6" fmla="*/ 288 w 767"/>
                  <a:gd name="T7" fmla="*/ 422 h 441"/>
                  <a:gd name="T8" fmla="*/ 249 w 767"/>
                  <a:gd name="T9" fmla="*/ 441 h 441"/>
                  <a:gd name="T10" fmla="*/ 200 w 767"/>
                  <a:gd name="T11" fmla="*/ 432 h 441"/>
                  <a:gd name="T12" fmla="*/ 134 w 767"/>
                  <a:gd name="T13" fmla="*/ 422 h 441"/>
                  <a:gd name="T14" fmla="*/ 124 w 767"/>
                  <a:gd name="T15" fmla="*/ 403 h 441"/>
                  <a:gd name="T16" fmla="*/ 95 w 767"/>
                  <a:gd name="T17" fmla="*/ 403 h 441"/>
                  <a:gd name="T18" fmla="*/ 67 w 767"/>
                  <a:gd name="T19" fmla="*/ 394 h 441"/>
                  <a:gd name="T20" fmla="*/ 38 w 767"/>
                  <a:gd name="T21" fmla="*/ 336 h 441"/>
                  <a:gd name="T22" fmla="*/ 9 w 767"/>
                  <a:gd name="T23" fmla="*/ 211 h 441"/>
                  <a:gd name="T24" fmla="*/ 9 w 767"/>
                  <a:gd name="T25" fmla="*/ 125 h 441"/>
                  <a:gd name="T26" fmla="*/ 0 w 767"/>
                  <a:gd name="T27" fmla="*/ 29 h 441"/>
                  <a:gd name="T28" fmla="*/ 0 w 767"/>
                  <a:gd name="T29" fmla="*/ 9 h 441"/>
                  <a:gd name="T30" fmla="*/ 76 w 767"/>
                  <a:gd name="T31" fmla="*/ 48 h 441"/>
                  <a:gd name="T32" fmla="*/ 76 w 767"/>
                  <a:gd name="T33" fmla="*/ 77 h 441"/>
                  <a:gd name="T34" fmla="*/ 124 w 767"/>
                  <a:gd name="T35" fmla="*/ 106 h 441"/>
                  <a:gd name="T36" fmla="*/ 153 w 767"/>
                  <a:gd name="T37" fmla="*/ 241 h 441"/>
                  <a:gd name="T38" fmla="*/ 163 w 767"/>
                  <a:gd name="T39" fmla="*/ 250 h 441"/>
                  <a:gd name="T40" fmla="*/ 268 w 767"/>
                  <a:gd name="T41" fmla="*/ 230 h 441"/>
                  <a:gd name="T42" fmla="*/ 565 w 767"/>
                  <a:gd name="T43" fmla="*/ 86 h 441"/>
                  <a:gd name="T44" fmla="*/ 767 w 767"/>
                  <a:gd name="T45" fmla="*/ 0 h 441"/>
                  <a:gd name="T46" fmla="*/ 623 w 767"/>
                  <a:gd name="T47" fmla="*/ 183 h 441"/>
                  <a:gd name="T48" fmla="*/ 623 w 767"/>
                  <a:gd name="T49" fmla="*/ 211 h 44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767"/>
                  <a:gd name="T76" fmla="*/ 0 h 441"/>
                  <a:gd name="T77" fmla="*/ 767 w 767"/>
                  <a:gd name="T78" fmla="*/ 441 h 44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767" h="441">
                    <a:moveTo>
                      <a:pt x="623" y="211"/>
                    </a:moveTo>
                    <a:lnTo>
                      <a:pt x="469" y="355"/>
                    </a:lnTo>
                    <a:lnTo>
                      <a:pt x="422" y="355"/>
                    </a:lnTo>
                    <a:lnTo>
                      <a:pt x="288" y="422"/>
                    </a:lnTo>
                    <a:lnTo>
                      <a:pt x="249" y="441"/>
                    </a:lnTo>
                    <a:lnTo>
                      <a:pt x="200" y="432"/>
                    </a:lnTo>
                    <a:lnTo>
                      <a:pt x="134" y="422"/>
                    </a:lnTo>
                    <a:lnTo>
                      <a:pt x="124" y="403"/>
                    </a:lnTo>
                    <a:lnTo>
                      <a:pt x="95" y="403"/>
                    </a:lnTo>
                    <a:lnTo>
                      <a:pt x="67" y="394"/>
                    </a:lnTo>
                    <a:lnTo>
                      <a:pt x="38" y="336"/>
                    </a:lnTo>
                    <a:lnTo>
                      <a:pt x="9" y="211"/>
                    </a:lnTo>
                    <a:lnTo>
                      <a:pt x="9" y="125"/>
                    </a:lnTo>
                    <a:lnTo>
                      <a:pt x="0" y="29"/>
                    </a:lnTo>
                    <a:lnTo>
                      <a:pt x="0" y="9"/>
                    </a:lnTo>
                    <a:lnTo>
                      <a:pt x="76" y="48"/>
                    </a:lnTo>
                    <a:lnTo>
                      <a:pt x="76" y="77"/>
                    </a:lnTo>
                    <a:lnTo>
                      <a:pt x="124" y="106"/>
                    </a:lnTo>
                    <a:lnTo>
                      <a:pt x="153" y="241"/>
                    </a:lnTo>
                    <a:lnTo>
                      <a:pt x="163" y="250"/>
                    </a:lnTo>
                    <a:lnTo>
                      <a:pt x="268" y="230"/>
                    </a:lnTo>
                    <a:lnTo>
                      <a:pt x="565" y="86"/>
                    </a:lnTo>
                    <a:lnTo>
                      <a:pt x="767" y="0"/>
                    </a:lnTo>
                    <a:lnTo>
                      <a:pt x="623" y="183"/>
                    </a:lnTo>
                    <a:lnTo>
                      <a:pt x="623" y="211"/>
                    </a:lnTo>
                    <a:close/>
                  </a:path>
                </a:pathLst>
              </a:custGeom>
              <a:solidFill>
                <a:srgbClr val="9900FF"/>
              </a:solidFill>
              <a:ln w="9525">
                <a:noFill/>
                <a:round/>
                <a:headEnd/>
                <a:tailEnd/>
              </a:ln>
            </p:spPr>
            <p:txBody>
              <a:bodyPr>
                <a:prstTxWarp prst="textNoShape">
                  <a:avLst/>
                </a:prstTxWarp>
              </a:bodyPr>
              <a:lstStyle/>
              <a:p>
                <a:endParaRPr lang="en-US"/>
              </a:p>
            </p:txBody>
          </p:sp>
          <p:sp>
            <p:nvSpPr>
              <p:cNvPr id="66277" name="Freeform 83"/>
              <p:cNvSpPr>
                <a:spLocks/>
              </p:cNvSpPr>
              <p:nvPr/>
            </p:nvSpPr>
            <p:spPr bwMode="auto">
              <a:xfrm>
                <a:off x="4763" y="2433"/>
                <a:ext cx="261" cy="579"/>
              </a:xfrm>
              <a:custGeom>
                <a:avLst/>
                <a:gdLst>
                  <a:gd name="T0" fmla="*/ 1141 w 1305"/>
                  <a:gd name="T1" fmla="*/ 345 h 2896"/>
                  <a:gd name="T2" fmla="*/ 1189 w 1305"/>
                  <a:gd name="T3" fmla="*/ 307 h 2896"/>
                  <a:gd name="T4" fmla="*/ 1189 w 1305"/>
                  <a:gd name="T5" fmla="*/ 28 h 2896"/>
                  <a:gd name="T6" fmla="*/ 1305 w 1305"/>
                  <a:gd name="T7" fmla="*/ 489 h 2896"/>
                  <a:gd name="T8" fmla="*/ 1256 w 1305"/>
                  <a:gd name="T9" fmla="*/ 662 h 2896"/>
                  <a:gd name="T10" fmla="*/ 1150 w 1305"/>
                  <a:gd name="T11" fmla="*/ 394 h 2896"/>
                  <a:gd name="T12" fmla="*/ 959 w 1305"/>
                  <a:gd name="T13" fmla="*/ 383 h 2896"/>
                  <a:gd name="T14" fmla="*/ 1122 w 1305"/>
                  <a:gd name="T15" fmla="*/ 450 h 2896"/>
                  <a:gd name="T16" fmla="*/ 1199 w 1305"/>
                  <a:gd name="T17" fmla="*/ 768 h 2896"/>
                  <a:gd name="T18" fmla="*/ 1122 w 1305"/>
                  <a:gd name="T19" fmla="*/ 1295 h 2896"/>
                  <a:gd name="T20" fmla="*/ 757 w 1305"/>
                  <a:gd name="T21" fmla="*/ 1745 h 2896"/>
                  <a:gd name="T22" fmla="*/ 950 w 1305"/>
                  <a:gd name="T23" fmla="*/ 1639 h 2896"/>
                  <a:gd name="T24" fmla="*/ 901 w 1305"/>
                  <a:gd name="T25" fmla="*/ 1832 h 2896"/>
                  <a:gd name="T26" fmla="*/ 681 w 1305"/>
                  <a:gd name="T27" fmla="*/ 2254 h 2896"/>
                  <a:gd name="T28" fmla="*/ 585 w 1305"/>
                  <a:gd name="T29" fmla="*/ 2435 h 2896"/>
                  <a:gd name="T30" fmla="*/ 432 w 1305"/>
                  <a:gd name="T31" fmla="*/ 2886 h 2896"/>
                  <a:gd name="T32" fmla="*/ 412 w 1305"/>
                  <a:gd name="T33" fmla="*/ 2809 h 2896"/>
                  <a:gd name="T34" fmla="*/ 432 w 1305"/>
                  <a:gd name="T35" fmla="*/ 2829 h 2896"/>
                  <a:gd name="T36" fmla="*/ 498 w 1305"/>
                  <a:gd name="T37" fmla="*/ 2570 h 2896"/>
                  <a:gd name="T38" fmla="*/ 700 w 1305"/>
                  <a:gd name="T39" fmla="*/ 2052 h 2896"/>
                  <a:gd name="T40" fmla="*/ 498 w 1305"/>
                  <a:gd name="T41" fmla="*/ 2330 h 2896"/>
                  <a:gd name="T42" fmla="*/ 345 w 1305"/>
                  <a:gd name="T43" fmla="*/ 2809 h 2896"/>
                  <a:gd name="T44" fmla="*/ 9 w 1305"/>
                  <a:gd name="T45" fmla="*/ 2809 h 2896"/>
                  <a:gd name="T46" fmla="*/ 28 w 1305"/>
                  <a:gd name="T47" fmla="*/ 2714 h 2896"/>
                  <a:gd name="T48" fmla="*/ 28 w 1305"/>
                  <a:gd name="T49" fmla="*/ 2723 h 2896"/>
                  <a:gd name="T50" fmla="*/ 230 w 1305"/>
                  <a:gd name="T51" fmla="*/ 2800 h 2896"/>
                  <a:gd name="T52" fmla="*/ 268 w 1305"/>
                  <a:gd name="T53" fmla="*/ 2762 h 2896"/>
                  <a:gd name="T54" fmla="*/ 239 w 1305"/>
                  <a:gd name="T55" fmla="*/ 2685 h 2896"/>
                  <a:gd name="T56" fmla="*/ 326 w 1305"/>
                  <a:gd name="T57" fmla="*/ 2474 h 2896"/>
                  <a:gd name="T58" fmla="*/ 345 w 1305"/>
                  <a:gd name="T59" fmla="*/ 2388 h 2896"/>
                  <a:gd name="T60" fmla="*/ 326 w 1305"/>
                  <a:gd name="T61" fmla="*/ 2359 h 2896"/>
                  <a:gd name="T62" fmla="*/ 201 w 1305"/>
                  <a:gd name="T63" fmla="*/ 2407 h 2896"/>
                  <a:gd name="T64" fmla="*/ 239 w 1305"/>
                  <a:gd name="T65" fmla="*/ 2512 h 2896"/>
                  <a:gd name="T66" fmla="*/ 221 w 1305"/>
                  <a:gd name="T67" fmla="*/ 2589 h 2896"/>
                  <a:gd name="T68" fmla="*/ 47 w 1305"/>
                  <a:gd name="T69" fmla="*/ 2445 h 2896"/>
                  <a:gd name="T70" fmla="*/ 163 w 1305"/>
                  <a:gd name="T71" fmla="*/ 2177 h 2896"/>
                  <a:gd name="T72" fmla="*/ 268 w 1305"/>
                  <a:gd name="T73" fmla="*/ 2157 h 2896"/>
                  <a:gd name="T74" fmla="*/ 441 w 1305"/>
                  <a:gd name="T75" fmla="*/ 2157 h 2896"/>
                  <a:gd name="T76" fmla="*/ 556 w 1305"/>
                  <a:gd name="T77" fmla="*/ 1975 h 2896"/>
                  <a:gd name="T78" fmla="*/ 585 w 1305"/>
                  <a:gd name="T79" fmla="*/ 1918 h 2896"/>
                  <a:gd name="T80" fmla="*/ 518 w 1305"/>
                  <a:gd name="T81" fmla="*/ 1947 h 2896"/>
                  <a:gd name="T82" fmla="*/ 432 w 1305"/>
                  <a:gd name="T83" fmla="*/ 2100 h 2896"/>
                  <a:gd name="T84" fmla="*/ 421 w 1305"/>
                  <a:gd name="T85" fmla="*/ 1985 h 2896"/>
                  <a:gd name="T86" fmla="*/ 498 w 1305"/>
                  <a:gd name="T87" fmla="*/ 1736 h 2896"/>
                  <a:gd name="T88" fmla="*/ 757 w 1305"/>
                  <a:gd name="T89" fmla="*/ 921 h 2896"/>
                  <a:gd name="T90" fmla="*/ 767 w 1305"/>
                  <a:gd name="T91" fmla="*/ 863 h 2896"/>
                  <a:gd name="T92" fmla="*/ 518 w 1305"/>
                  <a:gd name="T93" fmla="*/ 1429 h 2896"/>
                  <a:gd name="T94" fmla="*/ 546 w 1305"/>
                  <a:gd name="T95" fmla="*/ 949 h 2896"/>
                  <a:gd name="T96" fmla="*/ 700 w 1305"/>
                  <a:gd name="T97" fmla="*/ 518 h 2896"/>
                  <a:gd name="T98" fmla="*/ 873 w 1305"/>
                  <a:gd name="T99" fmla="*/ 413 h 2896"/>
                  <a:gd name="T100" fmla="*/ 844 w 1305"/>
                  <a:gd name="T101" fmla="*/ 316 h 2896"/>
                  <a:gd name="T102" fmla="*/ 997 w 1305"/>
                  <a:gd name="T103" fmla="*/ 58 h 2896"/>
                  <a:gd name="T104" fmla="*/ 1112 w 1305"/>
                  <a:gd name="T105" fmla="*/ 211 h 289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05"/>
                  <a:gd name="T160" fmla="*/ 0 h 2896"/>
                  <a:gd name="T161" fmla="*/ 1305 w 1305"/>
                  <a:gd name="T162" fmla="*/ 2896 h 289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05" h="2896">
                    <a:moveTo>
                      <a:pt x="1112" y="211"/>
                    </a:moveTo>
                    <a:lnTo>
                      <a:pt x="1141" y="307"/>
                    </a:lnTo>
                    <a:lnTo>
                      <a:pt x="1141" y="345"/>
                    </a:lnTo>
                    <a:lnTo>
                      <a:pt x="1150" y="355"/>
                    </a:lnTo>
                    <a:lnTo>
                      <a:pt x="1170" y="355"/>
                    </a:lnTo>
                    <a:lnTo>
                      <a:pt x="1189" y="307"/>
                    </a:lnTo>
                    <a:lnTo>
                      <a:pt x="1170" y="134"/>
                    </a:lnTo>
                    <a:lnTo>
                      <a:pt x="1189" y="58"/>
                    </a:lnTo>
                    <a:lnTo>
                      <a:pt x="1189" y="28"/>
                    </a:lnTo>
                    <a:lnTo>
                      <a:pt x="1247" y="125"/>
                    </a:lnTo>
                    <a:lnTo>
                      <a:pt x="1294" y="239"/>
                    </a:lnTo>
                    <a:lnTo>
                      <a:pt x="1305" y="489"/>
                    </a:lnTo>
                    <a:lnTo>
                      <a:pt x="1285" y="566"/>
                    </a:lnTo>
                    <a:lnTo>
                      <a:pt x="1266" y="643"/>
                    </a:lnTo>
                    <a:lnTo>
                      <a:pt x="1256" y="662"/>
                    </a:lnTo>
                    <a:lnTo>
                      <a:pt x="1238" y="557"/>
                    </a:lnTo>
                    <a:lnTo>
                      <a:pt x="1189" y="403"/>
                    </a:lnTo>
                    <a:lnTo>
                      <a:pt x="1150" y="394"/>
                    </a:lnTo>
                    <a:lnTo>
                      <a:pt x="1064" y="336"/>
                    </a:lnTo>
                    <a:lnTo>
                      <a:pt x="997" y="345"/>
                    </a:lnTo>
                    <a:lnTo>
                      <a:pt x="959" y="383"/>
                    </a:lnTo>
                    <a:lnTo>
                      <a:pt x="959" y="403"/>
                    </a:lnTo>
                    <a:lnTo>
                      <a:pt x="1055" y="403"/>
                    </a:lnTo>
                    <a:lnTo>
                      <a:pt x="1122" y="450"/>
                    </a:lnTo>
                    <a:lnTo>
                      <a:pt x="1161" y="508"/>
                    </a:lnTo>
                    <a:lnTo>
                      <a:pt x="1208" y="748"/>
                    </a:lnTo>
                    <a:lnTo>
                      <a:pt x="1199" y="768"/>
                    </a:lnTo>
                    <a:lnTo>
                      <a:pt x="1218" y="805"/>
                    </a:lnTo>
                    <a:lnTo>
                      <a:pt x="1208" y="1065"/>
                    </a:lnTo>
                    <a:lnTo>
                      <a:pt x="1122" y="1295"/>
                    </a:lnTo>
                    <a:lnTo>
                      <a:pt x="969" y="1534"/>
                    </a:lnTo>
                    <a:lnTo>
                      <a:pt x="825" y="1678"/>
                    </a:lnTo>
                    <a:lnTo>
                      <a:pt x="757" y="1745"/>
                    </a:lnTo>
                    <a:lnTo>
                      <a:pt x="767" y="1764"/>
                    </a:lnTo>
                    <a:lnTo>
                      <a:pt x="815" y="1745"/>
                    </a:lnTo>
                    <a:lnTo>
                      <a:pt x="950" y="1639"/>
                    </a:lnTo>
                    <a:lnTo>
                      <a:pt x="978" y="1592"/>
                    </a:lnTo>
                    <a:lnTo>
                      <a:pt x="997" y="1573"/>
                    </a:lnTo>
                    <a:lnTo>
                      <a:pt x="901" y="1832"/>
                    </a:lnTo>
                    <a:lnTo>
                      <a:pt x="757" y="2138"/>
                    </a:lnTo>
                    <a:lnTo>
                      <a:pt x="690" y="2224"/>
                    </a:lnTo>
                    <a:lnTo>
                      <a:pt x="681" y="2254"/>
                    </a:lnTo>
                    <a:lnTo>
                      <a:pt x="613" y="2321"/>
                    </a:lnTo>
                    <a:lnTo>
                      <a:pt x="613" y="2359"/>
                    </a:lnTo>
                    <a:lnTo>
                      <a:pt x="585" y="2435"/>
                    </a:lnTo>
                    <a:lnTo>
                      <a:pt x="527" y="2742"/>
                    </a:lnTo>
                    <a:lnTo>
                      <a:pt x="488" y="2839"/>
                    </a:lnTo>
                    <a:lnTo>
                      <a:pt x="432" y="2886"/>
                    </a:lnTo>
                    <a:lnTo>
                      <a:pt x="393" y="2896"/>
                    </a:lnTo>
                    <a:lnTo>
                      <a:pt x="364" y="2867"/>
                    </a:lnTo>
                    <a:lnTo>
                      <a:pt x="412" y="2809"/>
                    </a:lnTo>
                    <a:lnTo>
                      <a:pt x="412" y="2820"/>
                    </a:lnTo>
                    <a:lnTo>
                      <a:pt x="421" y="2829"/>
                    </a:lnTo>
                    <a:lnTo>
                      <a:pt x="432" y="2829"/>
                    </a:lnTo>
                    <a:lnTo>
                      <a:pt x="460" y="2809"/>
                    </a:lnTo>
                    <a:lnTo>
                      <a:pt x="479" y="2656"/>
                    </a:lnTo>
                    <a:lnTo>
                      <a:pt x="498" y="2570"/>
                    </a:lnTo>
                    <a:lnTo>
                      <a:pt x="537" y="2321"/>
                    </a:lnTo>
                    <a:lnTo>
                      <a:pt x="585" y="2273"/>
                    </a:lnTo>
                    <a:lnTo>
                      <a:pt x="700" y="2052"/>
                    </a:lnTo>
                    <a:lnTo>
                      <a:pt x="700" y="2024"/>
                    </a:lnTo>
                    <a:lnTo>
                      <a:pt x="700" y="2014"/>
                    </a:lnTo>
                    <a:lnTo>
                      <a:pt x="498" y="2330"/>
                    </a:lnTo>
                    <a:lnTo>
                      <a:pt x="451" y="2646"/>
                    </a:lnTo>
                    <a:lnTo>
                      <a:pt x="432" y="2704"/>
                    </a:lnTo>
                    <a:lnTo>
                      <a:pt x="345" y="2809"/>
                    </a:lnTo>
                    <a:lnTo>
                      <a:pt x="307" y="2858"/>
                    </a:lnTo>
                    <a:lnTo>
                      <a:pt x="96" y="2839"/>
                    </a:lnTo>
                    <a:lnTo>
                      <a:pt x="9" y="2809"/>
                    </a:lnTo>
                    <a:lnTo>
                      <a:pt x="0" y="2762"/>
                    </a:lnTo>
                    <a:lnTo>
                      <a:pt x="19" y="2714"/>
                    </a:lnTo>
                    <a:lnTo>
                      <a:pt x="28" y="2714"/>
                    </a:lnTo>
                    <a:lnTo>
                      <a:pt x="38" y="2704"/>
                    </a:lnTo>
                    <a:lnTo>
                      <a:pt x="28" y="2714"/>
                    </a:lnTo>
                    <a:lnTo>
                      <a:pt x="28" y="2723"/>
                    </a:lnTo>
                    <a:lnTo>
                      <a:pt x="182" y="2742"/>
                    </a:lnTo>
                    <a:lnTo>
                      <a:pt x="201" y="2771"/>
                    </a:lnTo>
                    <a:lnTo>
                      <a:pt x="230" y="2800"/>
                    </a:lnTo>
                    <a:lnTo>
                      <a:pt x="258" y="2790"/>
                    </a:lnTo>
                    <a:lnTo>
                      <a:pt x="268" y="2771"/>
                    </a:lnTo>
                    <a:lnTo>
                      <a:pt x="268" y="2762"/>
                    </a:lnTo>
                    <a:lnTo>
                      <a:pt x="258" y="2742"/>
                    </a:lnTo>
                    <a:lnTo>
                      <a:pt x="258" y="2714"/>
                    </a:lnTo>
                    <a:lnTo>
                      <a:pt x="239" y="2685"/>
                    </a:lnTo>
                    <a:lnTo>
                      <a:pt x="268" y="2579"/>
                    </a:lnTo>
                    <a:lnTo>
                      <a:pt x="326" y="2523"/>
                    </a:lnTo>
                    <a:lnTo>
                      <a:pt x="326" y="2474"/>
                    </a:lnTo>
                    <a:lnTo>
                      <a:pt x="355" y="2416"/>
                    </a:lnTo>
                    <a:lnTo>
                      <a:pt x="355" y="2398"/>
                    </a:lnTo>
                    <a:lnTo>
                      <a:pt x="345" y="2388"/>
                    </a:lnTo>
                    <a:lnTo>
                      <a:pt x="326" y="2407"/>
                    </a:lnTo>
                    <a:lnTo>
                      <a:pt x="345" y="2359"/>
                    </a:lnTo>
                    <a:lnTo>
                      <a:pt x="326" y="2359"/>
                    </a:lnTo>
                    <a:lnTo>
                      <a:pt x="258" y="2445"/>
                    </a:lnTo>
                    <a:lnTo>
                      <a:pt x="230" y="2398"/>
                    </a:lnTo>
                    <a:lnTo>
                      <a:pt x="201" y="2407"/>
                    </a:lnTo>
                    <a:lnTo>
                      <a:pt x="191" y="2416"/>
                    </a:lnTo>
                    <a:lnTo>
                      <a:pt x="191" y="2445"/>
                    </a:lnTo>
                    <a:lnTo>
                      <a:pt x="239" y="2512"/>
                    </a:lnTo>
                    <a:lnTo>
                      <a:pt x="230" y="2560"/>
                    </a:lnTo>
                    <a:lnTo>
                      <a:pt x="221" y="2570"/>
                    </a:lnTo>
                    <a:lnTo>
                      <a:pt x="221" y="2589"/>
                    </a:lnTo>
                    <a:lnTo>
                      <a:pt x="191" y="2503"/>
                    </a:lnTo>
                    <a:lnTo>
                      <a:pt x="133" y="2465"/>
                    </a:lnTo>
                    <a:lnTo>
                      <a:pt x="47" y="2445"/>
                    </a:lnTo>
                    <a:lnTo>
                      <a:pt x="57" y="2349"/>
                    </a:lnTo>
                    <a:lnTo>
                      <a:pt x="105" y="2205"/>
                    </a:lnTo>
                    <a:lnTo>
                      <a:pt x="163" y="2177"/>
                    </a:lnTo>
                    <a:lnTo>
                      <a:pt x="211" y="2177"/>
                    </a:lnTo>
                    <a:lnTo>
                      <a:pt x="230" y="2157"/>
                    </a:lnTo>
                    <a:lnTo>
                      <a:pt x="268" y="2157"/>
                    </a:lnTo>
                    <a:lnTo>
                      <a:pt x="288" y="2186"/>
                    </a:lnTo>
                    <a:lnTo>
                      <a:pt x="432" y="2148"/>
                    </a:lnTo>
                    <a:lnTo>
                      <a:pt x="441" y="2157"/>
                    </a:lnTo>
                    <a:lnTo>
                      <a:pt x="470" y="2157"/>
                    </a:lnTo>
                    <a:lnTo>
                      <a:pt x="527" y="2052"/>
                    </a:lnTo>
                    <a:lnTo>
                      <a:pt x="556" y="1975"/>
                    </a:lnTo>
                    <a:lnTo>
                      <a:pt x="556" y="1947"/>
                    </a:lnTo>
                    <a:lnTo>
                      <a:pt x="576" y="1918"/>
                    </a:lnTo>
                    <a:lnTo>
                      <a:pt x="585" y="1918"/>
                    </a:lnTo>
                    <a:lnTo>
                      <a:pt x="585" y="1899"/>
                    </a:lnTo>
                    <a:lnTo>
                      <a:pt x="565" y="1889"/>
                    </a:lnTo>
                    <a:lnTo>
                      <a:pt x="518" y="1947"/>
                    </a:lnTo>
                    <a:lnTo>
                      <a:pt x="508" y="1966"/>
                    </a:lnTo>
                    <a:lnTo>
                      <a:pt x="470" y="2004"/>
                    </a:lnTo>
                    <a:lnTo>
                      <a:pt x="432" y="2100"/>
                    </a:lnTo>
                    <a:lnTo>
                      <a:pt x="421" y="2110"/>
                    </a:lnTo>
                    <a:lnTo>
                      <a:pt x="393" y="2100"/>
                    </a:lnTo>
                    <a:lnTo>
                      <a:pt x="421" y="1985"/>
                    </a:lnTo>
                    <a:lnTo>
                      <a:pt x="460" y="1938"/>
                    </a:lnTo>
                    <a:lnTo>
                      <a:pt x="470" y="1860"/>
                    </a:lnTo>
                    <a:lnTo>
                      <a:pt x="498" y="1736"/>
                    </a:lnTo>
                    <a:lnTo>
                      <a:pt x="556" y="1563"/>
                    </a:lnTo>
                    <a:lnTo>
                      <a:pt x="585" y="1400"/>
                    </a:lnTo>
                    <a:lnTo>
                      <a:pt x="757" y="921"/>
                    </a:lnTo>
                    <a:lnTo>
                      <a:pt x="786" y="873"/>
                    </a:lnTo>
                    <a:lnTo>
                      <a:pt x="786" y="863"/>
                    </a:lnTo>
                    <a:lnTo>
                      <a:pt x="767" y="863"/>
                    </a:lnTo>
                    <a:lnTo>
                      <a:pt x="700" y="940"/>
                    </a:lnTo>
                    <a:lnTo>
                      <a:pt x="527" y="1390"/>
                    </a:lnTo>
                    <a:lnTo>
                      <a:pt x="518" y="1429"/>
                    </a:lnTo>
                    <a:lnTo>
                      <a:pt x="518" y="1218"/>
                    </a:lnTo>
                    <a:lnTo>
                      <a:pt x="527" y="1007"/>
                    </a:lnTo>
                    <a:lnTo>
                      <a:pt x="546" y="949"/>
                    </a:lnTo>
                    <a:lnTo>
                      <a:pt x="585" y="748"/>
                    </a:lnTo>
                    <a:lnTo>
                      <a:pt x="623" y="624"/>
                    </a:lnTo>
                    <a:lnTo>
                      <a:pt x="700" y="518"/>
                    </a:lnTo>
                    <a:lnTo>
                      <a:pt x="757" y="450"/>
                    </a:lnTo>
                    <a:lnTo>
                      <a:pt x="815" y="394"/>
                    </a:lnTo>
                    <a:lnTo>
                      <a:pt x="873" y="413"/>
                    </a:lnTo>
                    <a:lnTo>
                      <a:pt x="882" y="394"/>
                    </a:lnTo>
                    <a:lnTo>
                      <a:pt x="882" y="364"/>
                    </a:lnTo>
                    <a:lnTo>
                      <a:pt x="844" y="316"/>
                    </a:lnTo>
                    <a:lnTo>
                      <a:pt x="825" y="211"/>
                    </a:lnTo>
                    <a:lnTo>
                      <a:pt x="853" y="172"/>
                    </a:lnTo>
                    <a:lnTo>
                      <a:pt x="997" y="58"/>
                    </a:lnTo>
                    <a:lnTo>
                      <a:pt x="1055" y="0"/>
                    </a:lnTo>
                    <a:lnTo>
                      <a:pt x="1094" y="77"/>
                    </a:lnTo>
                    <a:lnTo>
                      <a:pt x="1112" y="211"/>
                    </a:lnTo>
                    <a:close/>
                  </a:path>
                </a:pathLst>
              </a:custGeom>
              <a:solidFill>
                <a:srgbClr val="FFCC99"/>
              </a:solidFill>
              <a:ln w="9525">
                <a:noFill/>
                <a:round/>
                <a:headEnd/>
                <a:tailEnd/>
              </a:ln>
            </p:spPr>
            <p:txBody>
              <a:bodyPr>
                <a:prstTxWarp prst="textNoShape">
                  <a:avLst/>
                </a:prstTxWarp>
              </a:bodyPr>
              <a:lstStyle/>
              <a:p>
                <a:endParaRPr lang="en-US"/>
              </a:p>
            </p:txBody>
          </p:sp>
          <p:sp>
            <p:nvSpPr>
              <p:cNvPr id="66278" name="Freeform 84"/>
              <p:cNvSpPr>
                <a:spLocks/>
              </p:cNvSpPr>
              <p:nvPr/>
            </p:nvSpPr>
            <p:spPr bwMode="auto">
              <a:xfrm>
                <a:off x="4358" y="2460"/>
                <a:ext cx="236" cy="269"/>
              </a:xfrm>
              <a:custGeom>
                <a:avLst/>
                <a:gdLst>
                  <a:gd name="T0" fmla="*/ 787 w 1180"/>
                  <a:gd name="T1" fmla="*/ 451 h 1343"/>
                  <a:gd name="T2" fmla="*/ 883 w 1180"/>
                  <a:gd name="T3" fmla="*/ 729 h 1343"/>
                  <a:gd name="T4" fmla="*/ 941 w 1180"/>
                  <a:gd name="T5" fmla="*/ 815 h 1343"/>
                  <a:gd name="T6" fmla="*/ 1027 w 1180"/>
                  <a:gd name="T7" fmla="*/ 940 h 1343"/>
                  <a:gd name="T8" fmla="*/ 1046 w 1180"/>
                  <a:gd name="T9" fmla="*/ 988 h 1343"/>
                  <a:gd name="T10" fmla="*/ 1180 w 1180"/>
                  <a:gd name="T11" fmla="*/ 1161 h 1343"/>
                  <a:gd name="T12" fmla="*/ 1171 w 1180"/>
                  <a:gd name="T13" fmla="*/ 1208 h 1343"/>
                  <a:gd name="T14" fmla="*/ 1094 w 1180"/>
                  <a:gd name="T15" fmla="*/ 1275 h 1343"/>
                  <a:gd name="T16" fmla="*/ 1008 w 1180"/>
                  <a:gd name="T17" fmla="*/ 1333 h 1343"/>
                  <a:gd name="T18" fmla="*/ 941 w 1180"/>
                  <a:gd name="T19" fmla="*/ 1333 h 1343"/>
                  <a:gd name="T20" fmla="*/ 873 w 1180"/>
                  <a:gd name="T21" fmla="*/ 1285 h 1343"/>
                  <a:gd name="T22" fmla="*/ 730 w 1180"/>
                  <a:gd name="T23" fmla="*/ 1305 h 1343"/>
                  <a:gd name="T24" fmla="*/ 691 w 1180"/>
                  <a:gd name="T25" fmla="*/ 1324 h 1343"/>
                  <a:gd name="T26" fmla="*/ 643 w 1180"/>
                  <a:gd name="T27" fmla="*/ 1333 h 1343"/>
                  <a:gd name="T28" fmla="*/ 634 w 1180"/>
                  <a:gd name="T29" fmla="*/ 1343 h 1343"/>
                  <a:gd name="T30" fmla="*/ 442 w 1180"/>
                  <a:gd name="T31" fmla="*/ 1275 h 1343"/>
                  <a:gd name="T32" fmla="*/ 423 w 1180"/>
                  <a:gd name="T33" fmla="*/ 1256 h 1343"/>
                  <a:gd name="T34" fmla="*/ 412 w 1180"/>
                  <a:gd name="T35" fmla="*/ 1094 h 1343"/>
                  <a:gd name="T36" fmla="*/ 393 w 1180"/>
                  <a:gd name="T37" fmla="*/ 1055 h 1343"/>
                  <a:gd name="T38" fmla="*/ 279 w 1180"/>
                  <a:gd name="T39" fmla="*/ 873 h 1343"/>
                  <a:gd name="T40" fmla="*/ 144 w 1180"/>
                  <a:gd name="T41" fmla="*/ 585 h 1343"/>
                  <a:gd name="T42" fmla="*/ 29 w 1180"/>
                  <a:gd name="T43" fmla="*/ 173 h 1343"/>
                  <a:gd name="T44" fmla="*/ 0 w 1180"/>
                  <a:gd name="T45" fmla="*/ 68 h 1343"/>
                  <a:gd name="T46" fmla="*/ 212 w 1180"/>
                  <a:gd name="T47" fmla="*/ 68 h 1343"/>
                  <a:gd name="T48" fmla="*/ 288 w 1180"/>
                  <a:gd name="T49" fmla="*/ 49 h 1343"/>
                  <a:gd name="T50" fmla="*/ 423 w 1180"/>
                  <a:gd name="T51" fmla="*/ 49 h 1343"/>
                  <a:gd name="T52" fmla="*/ 681 w 1180"/>
                  <a:gd name="T53" fmla="*/ 0 h 1343"/>
                  <a:gd name="T54" fmla="*/ 700 w 1180"/>
                  <a:gd name="T55" fmla="*/ 0 h 1343"/>
                  <a:gd name="T56" fmla="*/ 787 w 1180"/>
                  <a:gd name="T57" fmla="*/ 451 h 1343"/>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180"/>
                  <a:gd name="T88" fmla="*/ 0 h 1343"/>
                  <a:gd name="T89" fmla="*/ 1180 w 1180"/>
                  <a:gd name="T90" fmla="*/ 1343 h 1343"/>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180" h="1343">
                    <a:moveTo>
                      <a:pt x="787" y="451"/>
                    </a:moveTo>
                    <a:lnTo>
                      <a:pt x="883" y="729"/>
                    </a:lnTo>
                    <a:lnTo>
                      <a:pt x="941" y="815"/>
                    </a:lnTo>
                    <a:lnTo>
                      <a:pt x="1027" y="940"/>
                    </a:lnTo>
                    <a:lnTo>
                      <a:pt x="1046" y="988"/>
                    </a:lnTo>
                    <a:lnTo>
                      <a:pt x="1180" y="1161"/>
                    </a:lnTo>
                    <a:lnTo>
                      <a:pt x="1171" y="1208"/>
                    </a:lnTo>
                    <a:lnTo>
                      <a:pt x="1094" y="1275"/>
                    </a:lnTo>
                    <a:lnTo>
                      <a:pt x="1008" y="1333"/>
                    </a:lnTo>
                    <a:lnTo>
                      <a:pt x="941" y="1333"/>
                    </a:lnTo>
                    <a:lnTo>
                      <a:pt x="873" y="1285"/>
                    </a:lnTo>
                    <a:lnTo>
                      <a:pt x="730" y="1305"/>
                    </a:lnTo>
                    <a:lnTo>
                      <a:pt x="691" y="1324"/>
                    </a:lnTo>
                    <a:lnTo>
                      <a:pt x="643" y="1333"/>
                    </a:lnTo>
                    <a:lnTo>
                      <a:pt x="634" y="1343"/>
                    </a:lnTo>
                    <a:lnTo>
                      <a:pt x="442" y="1275"/>
                    </a:lnTo>
                    <a:lnTo>
                      <a:pt x="423" y="1256"/>
                    </a:lnTo>
                    <a:lnTo>
                      <a:pt x="412" y="1094"/>
                    </a:lnTo>
                    <a:lnTo>
                      <a:pt x="393" y="1055"/>
                    </a:lnTo>
                    <a:lnTo>
                      <a:pt x="279" y="873"/>
                    </a:lnTo>
                    <a:lnTo>
                      <a:pt x="144" y="585"/>
                    </a:lnTo>
                    <a:lnTo>
                      <a:pt x="29" y="173"/>
                    </a:lnTo>
                    <a:lnTo>
                      <a:pt x="0" y="68"/>
                    </a:lnTo>
                    <a:lnTo>
                      <a:pt x="212" y="68"/>
                    </a:lnTo>
                    <a:lnTo>
                      <a:pt x="288" y="49"/>
                    </a:lnTo>
                    <a:lnTo>
                      <a:pt x="423" y="49"/>
                    </a:lnTo>
                    <a:lnTo>
                      <a:pt x="681" y="0"/>
                    </a:lnTo>
                    <a:lnTo>
                      <a:pt x="700" y="0"/>
                    </a:lnTo>
                    <a:lnTo>
                      <a:pt x="787" y="451"/>
                    </a:lnTo>
                    <a:close/>
                  </a:path>
                </a:pathLst>
              </a:custGeom>
              <a:solidFill>
                <a:srgbClr val="9966FF"/>
              </a:solidFill>
              <a:ln w="9525">
                <a:noFill/>
                <a:round/>
                <a:headEnd/>
                <a:tailEnd/>
              </a:ln>
            </p:spPr>
            <p:txBody>
              <a:bodyPr>
                <a:prstTxWarp prst="textNoShape">
                  <a:avLst/>
                </a:prstTxWarp>
              </a:bodyPr>
              <a:lstStyle/>
              <a:p>
                <a:endParaRPr lang="en-US"/>
              </a:p>
            </p:txBody>
          </p:sp>
          <p:sp>
            <p:nvSpPr>
              <p:cNvPr id="66279" name="Freeform 85"/>
              <p:cNvSpPr>
                <a:spLocks/>
              </p:cNvSpPr>
              <p:nvPr/>
            </p:nvSpPr>
            <p:spPr bwMode="auto">
              <a:xfrm>
                <a:off x="4868" y="2474"/>
                <a:ext cx="58" cy="57"/>
              </a:xfrm>
              <a:custGeom>
                <a:avLst/>
                <a:gdLst>
                  <a:gd name="T0" fmla="*/ 288 w 288"/>
                  <a:gd name="T1" fmla="*/ 153 h 287"/>
                  <a:gd name="T2" fmla="*/ 202 w 288"/>
                  <a:gd name="T3" fmla="*/ 211 h 287"/>
                  <a:gd name="T4" fmla="*/ 144 w 288"/>
                  <a:gd name="T5" fmla="*/ 287 h 287"/>
                  <a:gd name="T6" fmla="*/ 115 w 288"/>
                  <a:gd name="T7" fmla="*/ 220 h 287"/>
                  <a:gd name="T8" fmla="*/ 49 w 288"/>
                  <a:gd name="T9" fmla="*/ 162 h 287"/>
                  <a:gd name="T10" fmla="*/ 19 w 288"/>
                  <a:gd name="T11" fmla="*/ 162 h 287"/>
                  <a:gd name="T12" fmla="*/ 0 w 288"/>
                  <a:gd name="T13" fmla="*/ 143 h 287"/>
                  <a:gd name="T14" fmla="*/ 86 w 288"/>
                  <a:gd name="T15" fmla="*/ 105 h 287"/>
                  <a:gd name="T16" fmla="*/ 182 w 288"/>
                  <a:gd name="T17" fmla="*/ 28 h 287"/>
                  <a:gd name="T18" fmla="*/ 249 w 288"/>
                  <a:gd name="T19" fmla="*/ 0 h 287"/>
                  <a:gd name="T20" fmla="*/ 279 w 288"/>
                  <a:gd name="T21" fmla="*/ 143 h 287"/>
                  <a:gd name="T22" fmla="*/ 288 w 288"/>
                  <a:gd name="T23" fmla="*/ 153 h 28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88"/>
                  <a:gd name="T37" fmla="*/ 0 h 287"/>
                  <a:gd name="T38" fmla="*/ 288 w 288"/>
                  <a:gd name="T39" fmla="*/ 287 h 28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88" h="287">
                    <a:moveTo>
                      <a:pt x="288" y="153"/>
                    </a:moveTo>
                    <a:lnTo>
                      <a:pt x="202" y="211"/>
                    </a:lnTo>
                    <a:lnTo>
                      <a:pt x="144" y="287"/>
                    </a:lnTo>
                    <a:lnTo>
                      <a:pt x="115" y="220"/>
                    </a:lnTo>
                    <a:lnTo>
                      <a:pt x="49" y="162"/>
                    </a:lnTo>
                    <a:lnTo>
                      <a:pt x="19" y="162"/>
                    </a:lnTo>
                    <a:lnTo>
                      <a:pt x="0" y="143"/>
                    </a:lnTo>
                    <a:lnTo>
                      <a:pt x="86" y="105"/>
                    </a:lnTo>
                    <a:lnTo>
                      <a:pt x="182" y="28"/>
                    </a:lnTo>
                    <a:lnTo>
                      <a:pt x="249" y="0"/>
                    </a:lnTo>
                    <a:lnTo>
                      <a:pt x="279" y="143"/>
                    </a:lnTo>
                    <a:lnTo>
                      <a:pt x="288" y="153"/>
                    </a:lnTo>
                    <a:close/>
                  </a:path>
                </a:pathLst>
              </a:custGeom>
              <a:solidFill>
                <a:srgbClr val="D9AE82"/>
              </a:solidFill>
              <a:ln w="9525">
                <a:noFill/>
                <a:round/>
                <a:headEnd/>
                <a:tailEnd/>
              </a:ln>
            </p:spPr>
            <p:txBody>
              <a:bodyPr>
                <a:prstTxWarp prst="textNoShape">
                  <a:avLst/>
                </a:prstTxWarp>
              </a:bodyPr>
              <a:lstStyle/>
              <a:p>
                <a:endParaRPr lang="en-US"/>
              </a:p>
            </p:txBody>
          </p:sp>
          <p:sp>
            <p:nvSpPr>
              <p:cNvPr id="66280" name="Freeform 86"/>
              <p:cNvSpPr>
                <a:spLocks/>
              </p:cNvSpPr>
              <p:nvPr/>
            </p:nvSpPr>
            <p:spPr bwMode="auto">
              <a:xfrm>
                <a:off x="4814" y="2487"/>
                <a:ext cx="18" cy="8"/>
              </a:xfrm>
              <a:custGeom>
                <a:avLst/>
                <a:gdLst>
                  <a:gd name="T0" fmla="*/ 77 w 87"/>
                  <a:gd name="T1" fmla="*/ 9 h 38"/>
                  <a:gd name="T2" fmla="*/ 77 w 87"/>
                  <a:gd name="T3" fmla="*/ 38 h 38"/>
                  <a:gd name="T4" fmla="*/ 0 w 87"/>
                  <a:gd name="T5" fmla="*/ 38 h 38"/>
                  <a:gd name="T6" fmla="*/ 68 w 87"/>
                  <a:gd name="T7" fmla="*/ 0 h 38"/>
                  <a:gd name="T8" fmla="*/ 87 w 87"/>
                  <a:gd name="T9" fmla="*/ 0 h 38"/>
                  <a:gd name="T10" fmla="*/ 77 w 87"/>
                  <a:gd name="T11" fmla="*/ 9 h 38"/>
                  <a:gd name="T12" fmla="*/ 0 60000 65536"/>
                  <a:gd name="T13" fmla="*/ 0 60000 65536"/>
                  <a:gd name="T14" fmla="*/ 0 60000 65536"/>
                  <a:gd name="T15" fmla="*/ 0 60000 65536"/>
                  <a:gd name="T16" fmla="*/ 0 60000 65536"/>
                  <a:gd name="T17" fmla="*/ 0 60000 65536"/>
                  <a:gd name="T18" fmla="*/ 0 w 87"/>
                  <a:gd name="T19" fmla="*/ 0 h 38"/>
                  <a:gd name="T20" fmla="*/ 87 w 87"/>
                  <a:gd name="T21" fmla="*/ 38 h 38"/>
                </a:gdLst>
                <a:ahLst/>
                <a:cxnLst>
                  <a:cxn ang="T12">
                    <a:pos x="T0" y="T1"/>
                  </a:cxn>
                  <a:cxn ang="T13">
                    <a:pos x="T2" y="T3"/>
                  </a:cxn>
                  <a:cxn ang="T14">
                    <a:pos x="T4" y="T5"/>
                  </a:cxn>
                  <a:cxn ang="T15">
                    <a:pos x="T6" y="T7"/>
                  </a:cxn>
                  <a:cxn ang="T16">
                    <a:pos x="T8" y="T9"/>
                  </a:cxn>
                  <a:cxn ang="T17">
                    <a:pos x="T10" y="T11"/>
                  </a:cxn>
                </a:cxnLst>
                <a:rect l="T18" t="T19" r="T20" b="T21"/>
                <a:pathLst>
                  <a:path w="87" h="38">
                    <a:moveTo>
                      <a:pt x="77" y="9"/>
                    </a:moveTo>
                    <a:lnTo>
                      <a:pt x="77" y="38"/>
                    </a:lnTo>
                    <a:lnTo>
                      <a:pt x="0" y="38"/>
                    </a:lnTo>
                    <a:lnTo>
                      <a:pt x="68" y="0"/>
                    </a:lnTo>
                    <a:lnTo>
                      <a:pt x="87" y="0"/>
                    </a:lnTo>
                    <a:lnTo>
                      <a:pt x="77" y="9"/>
                    </a:lnTo>
                    <a:close/>
                  </a:path>
                </a:pathLst>
              </a:custGeom>
              <a:solidFill>
                <a:srgbClr val="9900FF"/>
              </a:solidFill>
              <a:ln w="9525">
                <a:noFill/>
                <a:round/>
                <a:headEnd/>
                <a:tailEnd/>
              </a:ln>
            </p:spPr>
            <p:txBody>
              <a:bodyPr>
                <a:prstTxWarp prst="textNoShape">
                  <a:avLst/>
                </a:prstTxWarp>
              </a:bodyPr>
              <a:lstStyle/>
              <a:p>
                <a:endParaRPr lang="en-US"/>
              </a:p>
            </p:txBody>
          </p:sp>
          <p:sp>
            <p:nvSpPr>
              <p:cNvPr id="66281" name="Freeform 87"/>
              <p:cNvSpPr>
                <a:spLocks/>
              </p:cNvSpPr>
              <p:nvPr/>
            </p:nvSpPr>
            <p:spPr bwMode="auto">
              <a:xfrm>
                <a:off x="5035" y="2499"/>
                <a:ext cx="10" cy="68"/>
              </a:xfrm>
              <a:custGeom>
                <a:avLst/>
                <a:gdLst>
                  <a:gd name="T0" fmla="*/ 48 w 48"/>
                  <a:gd name="T1" fmla="*/ 181 h 344"/>
                  <a:gd name="T2" fmla="*/ 19 w 48"/>
                  <a:gd name="T3" fmla="*/ 325 h 344"/>
                  <a:gd name="T4" fmla="*/ 0 w 48"/>
                  <a:gd name="T5" fmla="*/ 335 h 344"/>
                  <a:gd name="T6" fmla="*/ 9 w 48"/>
                  <a:gd name="T7" fmla="*/ 335 h 344"/>
                  <a:gd name="T8" fmla="*/ 9 w 48"/>
                  <a:gd name="T9" fmla="*/ 344 h 344"/>
                  <a:gd name="T10" fmla="*/ 0 w 48"/>
                  <a:gd name="T11" fmla="*/ 344 h 344"/>
                  <a:gd name="T12" fmla="*/ 0 w 48"/>
                  <a:gd name="T13" fmla="*/ 0 h 344"/>
                  <a:gd name="T14" fmla="*/ 48 w 48"/>
                  <a:gd name="T15" fmla="*/ 76 h 344"/>
                  <a:gd name="T16" fmla="*/ 48 w 48"/>
                  <a:gd name="T17" fmla="*/ 181 h 34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344"/>
                  <a:gd name="T29" fmla="*/ 48 w 48"/>
                  <a:gd name="T30" fmla="*/ 344 h 34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344">
                    <a:moveTo>
                      <a:pt x="48" y="181"/>
                    </a:moveTo>
                    <a:lnTo>
                      <a:pt x="19" y="325"/>
                    </a:lnTo>
                    <a:lnTo>
                      <a:pt x="0" y="335"/>
                    </a:lnTo>
                    <a:lnTo>
                      <a:pt x="9" y="335"/>
                    </a:lnTo>
                    <a:lnTo>
                      <a:pt x="9" y="344"/>
                    </a:lnTo>
                    <a:lnTo>
                      <a:pt x="0" y="344"/>
                    </a:lnTo>
                    <a:lnTo>
                      <a:pt x="0" y="0"/>
                    </a:lnTo>
                    <a:lnTo>
                      <a:pt x="48" y="76"/>
                    </a:lnTo>
                    <a:lnTo>
                      <a:pt x="48" y="181"/>
                    </a:lnTo>
                    <a:close/>
                  </a:path>
                </a:pathLst>
              </a:custGeom>
              <a:solidFill>
                <a:srgbClr val="D9AE82"/>
              </a:solidFill>
              <a:ln w="9525">
                <a:noFill/>
                <a:round/>
                <a:headEnd/>
                <a:tailEnd/>
              </a:ln>
            </p:spPr>
            <p:txBody>
              <a:bodyPr>
                <a:prstTxWarp prst="textNoShape">
                  <a:avLst/>
                </a:prstTxWarp>
              </a:bodyPr>
              <a:lstStyle/>
              <a:p>
                <a:endParaRPr lang="en-US"/>
              </a:p>
            </p:txBody>
          </p:sp>
          <p:sp>
            <p:nvSpPr>
              <p:cNvPr id="66282" name="Freeform 88"/>
              <p:cNvSpPr>
                <a:spLocks/>
              </p:cNvSpPr>
              <p:nvPr/>
            </p:nvSpPr>
            <p:spPr bwMode="auto">
              <a:xfrm>
                <a:off x="4277" y="2671"/>
                <a:ext cx="138" cy="44"/>
              </a:xfrm>
              <a:custGeom>
                <a:avLst/>
                <a:gdLst>
                  <a:gd name="T0" fmla="*/ 691 w 691"/>
                  <a:gd name="T1" fmla="*/ 48 h 220"/>
                  <a:gd name="T2" fmla="*/ 624 w 691"/>
                  <a:gd name="T3" fmla="*/ 153 h 220"/>
                  <a:gd name="T4" fmla="*/ 576 w 691"/>
                  <a:gd name="T5" fmla="*/ 182 h 220"/>
                  <a:gd name="T6" fmla="*/ 518 w 691"/>
                  <a:gd name="T7" fmla="*/ 201 h 220"/>
                  <a:gd name="T8" fmla="*/ 508 w 691"/>
                  <a:gd name="T9" fmla="*/ 201 h 220"/>
                  <a:gd name="T10" fmla="*/ 499 w 691"/>
                  <a:gd name="T11" fmla="*/ 164 h 220"/>
                  <a:gd name="T12" fmla="*/ 490 w 691"/>
                  <a:gd name="T13" fmla="*/ 144 h 220"/>
                  <a:gd name="T14" fmla="*/ 250 w 691"/>
                  <a:gd name="T15" fmla="*/ 153 h 220"/>
                  <a:gd name="T16" fmla="*/ 183 w 691"/>
                  <a:gd name="T17" fmla="*/ 211 h 220"/>
                  <a:gd name="T18" fmla="*/ 164 w 691"/>
                  <a:gd name="T19" fmla="*/ 220 h 220"/>
                  <a:gd name="T20" fmla="*/ 125 w 691"/>
                  <a:gd name="T21" fmla="*/ 192 h 220"/>
                  <a:gd name="T22" fmla="*/ 0 w 691"/>
                  <a:gd name="T23" fmla="*/ 173 h 220"/>
                  <a:gd name="T24" fmla="*/ 490 w 691"/>
                  <a:gd name="T25" fmla="*/ 0 h 220"/>
                  <a:gd name="T26" fmla="*/ 662 w 691"/>
                  <a:gd name="T27" fmla="*/ 29 h 220"/>
                  <a:gd name="T28" fmla="*/ 691 w 691"/>
                  <a:gd name="T29" fmla="*/ 48 h 22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691"/>
                  <a:gd name="T46" fmla="*/ 0 h 220"/>
                  <a:gd name="T47" fmla="*/ 691 w 691"/>
                  <a:gd name="T48" fmla="*/ 220 h 22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691" h="220">
                    <a:moveTo>
                      <a:pt x="691" y="48"/>
                    </a:moveTo>
                    <a:lnTo>
                      <a:pt x="624" y="153"/>
                    </a:lnTo>
                    <a:lnTo>
                      <a:pt x="576" y="182"/>
                    </a:lnTo>
                    <a:lnTo>
                      <a:pt x="518" y="201"/>
                    </a:lnTo>
                    <a:lnTo>
                      <a:pt x="508" y="201"/>
                    </a:lnTo>
                    <a:lnTo>
                      <a:pt x="499" y="164"/>
                    </a:lnTo>
                    <a:lnTo>
                      <a:pt x="490" y="144"/>
                    </a:lnTo>
                    <a:lnTo>
                      <a:pt x="250" y="153"/>
                    </a:lnTo>
                    <a:lnTo>
                      <a:pt x="183" y="211"/>
                    </a:lnTo>
                    <a:lnTo>
                      <a:pt x="164" y="220"/>
                    </a:lnTo>
                    <a:lnTo>
                      <a:pt x="125" y="192"/>
                    </a:lnTo>
                    <a:lnTo>
                      <a:pt x="0" y="173"/>
                    </a:lnTo>
                    <a:lnTo>
                      <a:pt x="490" y="0"/>
                    </a:lnTo>
                    <a:lnTo>
                      <a:pt x="662" y="29"/>
                    </a:lnTo>
                    <a:lnTo>
                      <a:pt x="691" y="48"/>
                    </a:lnTo>
                    <a:close/>
                  </a:path>
                </a:pathLst>
              </a:custGeom>
              <a:solidFill>
                <a:srgbClr val="9966FF"/>
              </a:solidFill>
              <a:ln w="9525">
                <a:noFill/>
                <a:round/>
                <a:headEnd/>
                <a:tailEnd/>
              </a:ln>
            </p:spPr>
            <p:txBody>
              <a:bodyPr>
                <a:prstTxWarp prst="textNoShape">
                  <a:avLst/>
                </a:prstTxWarp>
              </a:bodyPr>
              <a:lstStyle/>
              <a:p>
                <a:endParaRPr lang="en-US"/>
              </a:p>
            </p:txBody>
          </p:sp>
          <p:sp>
            <p:nvSpPr>
              <p:cNvPr id="66283" name="Freeform 89"/>
              <p:cNvSpPr>
                <a:spLocks/>
              </p:cNvSpPr>
              <p:nvPr/>
            </p:nvSpPr>
            <p:spPr bwMode="auto">
              <a:xfrm>
                <a:off x="4292" y="2717"/>
                <a:ext cx="265" cy="476"/>
              </a:xfrm>
              <a:custGeom>
                <a:avLst/>
                <a:gdLst>
                  <a:gd name="T0" fmla="*/ 700 w 1323"/>
                  <a:gd name="T1" fmla="*/ 20 h 2379"/>
                  <a:gd name="T2" fmla="*/ 672 w 1323"/>
                  <a:gd name="T3" fmla="*/ 67 h 2379"/>
                  <a:gd name="T4" fmla="*/ 672 w 1323"/>
                  <a:gd name="T5" fmla="*/ 470 h 2379"/>
                  <a:gd name="T6" fmla="*/ 710 w 1323"/>
                  <a:gd name="T7" fmla="*/ 681 h 2379"/>
                  <a:gd name="T8" fmla="*/ 729 w 1323"/>
                  <a:gd name="T9" fmla="*/ 661 h 2379"/>
                  <a:gd name="T10" fmla="*/ 710 w 1323"/>
                  <a:gd name="T11" fmla="*/ 259 h 2379"/>
                  <a:gd name="T12" fmla="*/ 719 w 1323"/>
                  <a:gd name="T13" fmla="*/ 67 h 2379"/>
                  <a:gd name="T14" fmla="*/ 738 w 1323"/>
                  <a:gd name="T15" fmla="*/ 39 h 2379"/>
                  <a:gd name="T16" fmla="*/ 969 w 1323"/>
                  <a:gd name="T17" fmla="*/ 134 h 2379"/>
                  <a:gd name="T18" fmla="*/ 969 w 1323"/>
                  <a:gd name="T19" fmla="*/ 173 h 2379"/>
                  <a:gd name="T20" fmla="*/ 949 w 1323"/>
                  <a:gd name="T21" fmla="*/ 326 h 2379"/>
                  <a:gd name="T22" fmla="*/ 960 w 1323"/>
                  <a:gd name="T23" fmla="*/ 413 h 2379"/>
                  <a:gd name="T24" fmla="*/ 960 w 1323"/>
                  <a:gd name="T25" fmla="*/ 441 h 2379"/>
                  <a:gd name="T26" fmla="*/ 969 w 1323"/>
                  <a:gd name="T27" fmla="*/ 441 h 2379"/>
                  <a:gd name="T28" fmla="*/ 979 w 1323"/>
                  <a:gd name="T29" fmla="*/ 278 h 2379"/>
                  <a:gd name="T30" fmla="*/ 988 w 1323"/>
                  <a:gd name="T31" fmla="*/ 211 h 2379"/>
                  <a:gd name="T32" fmla="*/ 1017 w 1323"/>
                  <a:gd name="T33" fmla="*/ 144 h 2379"/>
                  <a:gd name="T34" fmla="*/ 1046 w 1323"/>
                  <a:gd name="T35" fmla="*/ 154 h 2379"/>
                  <a:gd name="T36" fmla="*/ 1037 w 1323"/>
                  <a:gd name="T37" fmla="*/ 499 h 2379"/>
                  <a:gd name="T38" fmla="*/ 1113 w 1323"/>
                  <a:gd name="T39" fmla="*/ 1170 h 2379"/>
                  <a:gd name="T40" fmla="*/ 1170 w 1323"/>
                  <a:gd name="T41" fmla="*/ 1390 h 2379"/>
                  <a:gd name="T42" fmla="*/ 1237 w 1323"/>
                  <a:gd name="T43" fmla="*/ 1554 h 2379"/>
                  <a:gd name="T44" fmla="*/ 1237 w 1323"/>
                  <a:gd name="T45" fmla="*/ 1851 h 2379"/>
                  <a:gd name="T46" fmla="*/ 1323 w 1323"/>
                  <a:gd name="T47" fmla="*/ 2379 h 2379"/>
                  <a:gd name="T48" fmla="*/ 1209 w 1323"/>
                  <a:gd name="T49" fmla="*/ 2024 h 2379"/>
                  <a:gd name="T50" fmla="*/ 1170 w 1323"/>
                  <a:gd name="T51" fmla="*/ 1928 h 2379"/>
                  <a:gd name="T52" fmla="*/ 1161 w 1323"/>
                  <a:gd name="T53" fmla="*/ 1889 h 2379"/>
                  <a:gd name="T54" fmla="*/ 1142 w 1323"/>
                  <a:gd name="T55" fmla="*/ 1822 h 2379"/>
                  <a:gd name="T56" fmla="*/ 1123 w 1323"/>
                  <a:gd name="T57" fmla="*/ 1457 h 2379"/>
                  <a:gd name="T58" fmla="*/ 1113 w 1323"/>
                  <a:gd name="T59" fmla="*/ 1439 h 2379"/>
                  <a:gd name="T60" fmla="*/ 1093 w 1323"/>
                  <a:gd name="T61" fmla="*/ 1448 h 2379"/>
                  <a:gd name="T62" fmla="*/ 1084 w 1323"/>
                  <a:gd name="T63" fmla="*/ 1390 h 2379"/>
                  <a:gd name="T64" fmla="*/ 1017 w 1323"/>
                  <a:gd name="T65" fmla="*/ 1113 h 2379"/>
                  <a:gd name="T66" fmla="*/ 1017 w 1323"/>
                  <a:gd name="T67" fmla="*/ 1074 h 2379"/>
                  <a:gd name="T68" fmla="*/ 940 w 1323"/>
                  <a:gd name="T69" fmla="*/ 738 h 2379"/>
                  <a:gd name="T70" fmla="*/ 921 w 1323"/>
                  <a:gd name="T71" fmla="*/ 595 h 2379"/>
                  <a:gd name="T72" fmla="*/ 863 w 1323"/>
                  <a:gd name="T73" fmla="*/ 595 h 2379"/>
                  <a:gd name="T74" fmla="*/ 835 w 1323"/>
                  <a:gd name="T75" fmla="*/ 652 h 2379"/>
                  <a:gd name="T76" fmla="*/ 805 w 1323"/>
                  <a:gd name="T77" fmla="*/ 1016 h 2379"/>
                  <a:gd name="T78" fmla="*/ 816 w 1323"/>
                  <a:gd name="T79" fmla="*/ 1467 h 2379"/>
                  <a:gd name="T80" fmla="*/ 816 w 1323"/>
                  <a:gd name="T81" fmla="*/ 1477 h 2379"/>
                  <a:gd name="T82" fmla="*/ 605 w 1323"/>
                  <a:gd name="T83" fmla="*/ 1334 h 2379"/>
                  <a:gd name="T84" fmla="*/ 519 w 1323"/>
                  <a:gd name="T85" fmla="*/ 1257 h 2379"/>
                  <a:gd name="T86" fmla="*/ 345 w 1323"/>
                  <a:gd name="T87" fmla="*/ 1065 h 2379"/>
                  <a:gd name="T88" fmla="*/ 269 w 1323"/>
                  <a:gd name="T89" fmla="*/ 949 h 2379"/>
                  <a:gd name="T90" fmla="*/ 144 w 1323"/>
                  <a:gd name="T91" fmla="*/ 729 h 2379"/>
                  <a:gd name="T92" fmla="*/ 48 w 1323"/>
                  <a:gd name="T93" fmla="*/ 451 h 2379"/>
                  <a:gd name="T94" fmla="*/ 39 w 1323"/>
                  <a:gd name="T95" fmla="*/ 384 h 2379"/>
                  <a:gd name="T96" fmla="*/ 0 w 1323"/>
                  <a:gd name="T97" fmla="*/ 201 h 2379"/>
                  <a:gd name="T98" fmla="*/ 0 w 1323"/>
                  <a:gd name="T99" fmla="*/ 87 h 2379"/>
                  <a:gd name="T100" fmla="*/ 297 w 1323"/>
                  <a:gd name="T101" fmla="*/ 58 h 2379"/>
                  <a:gd name="T102" fmla="*/ 326 w 1323"/>
                  <a:gd name="T103" fmla="*/ 58 h 2379"/>
                  <a:gd name="T104" fmla="*/ 307 w 1323"/>
                  <a:gd name="T105" fmla="*/ 220 h 2379"/>
                  <a:gd name="T106" fmla="*/ 355 w 1323"/>
                  <a:gd name="T107" fmla="*/ 431 h 2379"/>
                  <a:gd name="T108" fmla="*/ 413 w 1323"/>
                  <a:gd name="T109" fmla="*/ 605 h 2379"/>
                  <a:gd name="T110" fmla="*/ 422 w 1323"/>
                  <a:gd name="T111" fmla="*/ 614 h 2379"/>
                  <a:gd name="T112" fmla="*/ 413 w 1323"/>
                  <a:gd name="T113" fmla="*/ 508 h 2379"/>
                  <a:gd name="T114" fmla="*/ 355 w 1323"/>
                  <a:gd name="T115" fmla="*/ 220 h 2379"/>
                  <a:gd name="T116" fmla="*/ 364 w 1323"/>
                  <a:gd name="T117" fmla="*/ 48 h 2379"/>
                  <a:gd name="T118" fmla="*/ 441 w 1323"/>
                  <a:gd name="T119" fmla="*/ 29 h 2379"/>
                  <a:gd name="T120" fmla="*/ 499 w 1323"/>
                  <a:gd name="T121" fmla="*/ 0 h 2379"/>
                  <a:gd name="T122" fmla="*/ 605 w 1323"/>
                  <a:gd name="T123" fmla="*/ 29 h 2379"/>
                  <a:gd name="T124" fmla="*/ 700 w 1323"/>
                  <a:gd name="T125" fmla="*/ 20 h 237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323"/>
                  <a:gd name="T190" fmla="*/ 0 h 2379"/>
                  <a:gd name="T191" fmla="*/ 1323 w 1323"/>
                  <a:gd name="T192" fmla="*/ 2379 h 237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323" h="2379">
                    <a:moveTo>
                      <a:pt x="700" y="20"/>
                    </a:moveTo>
                    <a:lnTo>
                      <a:pt x="672" y="67"/>
                    </a:lnTo>
                    <a:lnTo>
                      <a:pt x="672" y="470"/>
                    </a:lnTo>
                    <a:lnTo>
                      <a:pt x="710" y="681"/>
                    </a:lnTo>
                    <a:lnTo>
                      <a:pt x="729" y="661"/>
                    </a:lnTo>
                    <a:lnTo>
                      <a:pt x="710" y="259"/>
                    </a:lnTo>
                    <a:lnTo>
                      <a:pt x="719" y="67"/>
                    </a:lnTo>
                    <a:lnTo>
                      <a:pt x="738" y="39"/>
                    </a:lnTo>
                    <a:lnTo>
                      <a:pt x="969" y="134"/>
                    </a:lnTo>
                    <a:lnTo>
                      <a:pt x="969" y="173"/>
                    </a:lnTo>
                    <a:lnTo>
                      <a:pt x="949" y="326"/>
                    </a:lnTo>
                    <a:lnTo>
                      <a:pt x="960" y="413"/>
                    </a:lnTo>
                    <a:lnTo>
                      <a:pt x="960" y="441"/>
                    </a:lnTo>
                    <a:lnTo>
                      <a:pt x="969" y="441"/>
                    </a:lnTo>
                    <a:lnTo>
                      <a:pt x="979" y="278"/>
                    </a:lnTo>
                    <a:lnTo>
                      <a:pt x="988" y="211"/>
                    </a:lnTo>
                    <a:lnTo>
                      <a:pt x="1017" y="144"/>
                    </a:lnTo>
                    <a:lnTo>
                      <a:pt x="1046" y="154"/>
                    </a:lnTo>
                    <a:lnTo>
                      <a:pt x="1037" y="499"/>
                    </a:lnTo>
                    <a:lnTo>
                      <a:pt x="1113" y="1170"/>
                    </a:lnTo>
                    <a:lnTo>
                      <a:pt x="1170" y="1390"/>
                    </a:lnTo>
                    <a:lnTo>
                      <a:pt x="1237" y="1554"/>
                    </a:lnTo>
                    <a:lnTo>
                      <a:pt x="1237" y="1851"/>
                    </a:lnTo>
                    <a:lnTo>
                      <a:pt x="1323" y="2379"/>
                    </a:lnTo>
                    <a:lnTo>
                      <a:pt x="1209" y="2024"/>
                    </a:lnTo>
                    <a:lnTo>
                      <a:pt x="1170" y="1928"/>
                    </a:lnTo>
                    <a:lnTo>
                      <a:pt x="1161" y="1889"/>
                    </a:lnTo>
                    <a:lnTo>
                      <a:pt x="1142" y="1822"/>
                    </a:lnTo>
                    <a:lnTo>
                      <a:pt x="1123" y="1457"/>
                    </a:lnTo>
                    <a:lnTo>
                      <a:pt x="1113" y="1439"/>
                    </a:lnTo>
                    <a:lnTo>
                      <a:pt x="1093" y="1448"/>
                    </a:lnTo>
                    <a:lnTo>
                      <a:pt x="1084" y="1390"/>
                    </a:lnTo>
                    <a:lnTo>
                      <a:pt x="1017" y="1113"/>
                    </a:lnTo>
                    <a:lnTo>
                      <a:pt x="1017" y="1074"/>
                    </a:lnTo>
                    <a:lnTo>
                      <a:pt x="940" y="738"/>
                    </a:lnTo>
                    <a:lnTo>
                      <a:pt x="921" y="595"/>
                    </a:lnTo>
                    <a:lnTo>
                      <a:pt x="863" y="595"/>
                    </a:lnTo>
                    <a:lnTo>
                      <a:pt x="835" y="652"/>
                    </a:lnTo>
                    <a:lnTo>
                      <a:pt x="805" y="1016"/>
                    </a:lnTo>
                    <a:lnTo>
                      <a:pt x="816" y="1467"/>
                    </a:lnTo>
                    <a:lnTo>
                      <a:pt x="816" y="1477"/>
                    </a:lnTo>
                    <a:lnTo>
                      <a:pt x="605" y="1334"/>
                    </a:lnTo>
                    <a:lnTo>
                      <a:pt x="519" y="1257"/>
                    </a:lnTo>
                    <a:lnTo>
                      <a:pt x="345" y="1065"/>
                    </a:lnTo>
                    <a:lnTo>
                      <a:pt x="269" y="949"/>
                    </a:lnTo>
                    <a:lnTo>
                      <a:pt x="144" y="729"/>
                    </a:lnTo>
                    <a:lnTo>
                      <a:pt x="48" y="451"/>
                    </a:lnTo>
                    <a:lnTo>
                      <a:pt x="39" y="384"/>
                    </a:lnTo>
                    <a:lnTo>
                      <a:pt x="0" y="201"/>
                    </a:lnTo>
                    <a:lnTo>
                      <a:pt x="0" y="87"/>
                    </a:lnTo>
                    <a:lnTo>
                      <a:pt x="297" y="58"/>
                    </a:lnTo>
                    <a:lnTo>
                      <a:pt x="326" y="58"/>
                    </a:lnTo>
                    <a:lnTo>
                      <a:pt x="307" y="220"/>
                    </a:lnTo>
                    <a:lnTo>
                      <a:pt x="355" y="431"/>
                    </a:lnTo>
                    <a:lnTo>
                      <a:pt x="413" y="605"/>
                    </a:lnTo>
                    <a:lnTo>
                      <a:pt x="422" y="614"/>
                    </a:lnTo>
                    <a:lnTo>
                      <a:pt x="413" y="508"/>
                    </a:lnTo>
                    <a:lnTo>
                      <a:pt x="355" y="220"/>
                    </a:lnTo>
                    <a:lnTo>
                      <a:pt x="364" y="48"/>
                    </a:lnTo>
                    <a:lnTo>
                      <a:pt x="441" y="29"/>
                    </a:lnTo>
                    <a:lnTo>
                      <a:pt x="499" y="0"/>
                    </a:lnTo>
                    <a:lnTo>
                      <a:pt x="605" y="29"/>
                    </a:lnTo>
                    <a:lnTo>
                      <a:pt x="700" y="20"/>
                    </a:lnTo>
                    <a:close/>
                  </a:path>
                </a:pathLst>
              </a:custGeom>
              <a:solidFill>
                <a:srgbClr val="663399"/>
              </a:solidFill>
              <a:ln w="9525">
                <a:noFill/>
                <a:round/>
                <a:headEnd/>
                <a:tailEnd/>
              </a:ln>
            </p:spPr>
            <p:txBody>
              <a:bodyPr>
                <a:prstTxWarp prst="textNoShape">
                  <a:avLst/>
                </a:prstTxWarp>
              </a:bodyPr>
              <a:lstStyle/>
              <a:p>
                <a:endParaRPr lang="en-US"/>
              </a:p>
            </p:txBody>
          </p:sp>
          <p:sp>
            <p:nvSpPr>
              <p:cNvPr id="66284" name="Freeform 90"/>
              <p:cNvSpPr>
                <a:spLocks/>
              </p:cNvSpPr>
              <p:nvPr/>
            </p:nvSpPr>
            <p:spPr bwMode="auto">
              <a:xfrm>
                <a:off x="4177" y="2734"/>
                <a:ext cx="349" cy="756"/>
              </a:xfrm>
              <a:custGeom>
                <a:avLst/>
                <a:gdLst>
                  <a:gd name="T0" fmla="*/ 432 w 1746"/>
                  <a:gd name="T1" fmla="*/ 38 h 3778"/>
                  <a:gd name="T2" fmla="*/ 375 w 1746"/>
                  <a:gd name="T3" fmla="*/ 432 h 3778"/>
                  <a:gd name="T4" fmla="*/ 346 w 1746"/>
                  <a:gd name="T5" fmla="*/ 1256 h 3778"/>
                  <a:gd name="T6" fmla="*/ 366 w 1746"/>
                  <a:gd name="T7" fmla="*/ 1265 h 3778"/>
                  <a:gd name="T8" fmla="*/ 413 w 1746"/>
                  <a:gd name="T9" fmla="*/ 460 h 3778"/>
                  <a:gd name="T10" fmla="*/ 508 w 1746"/>
                  <a:gd name="T11" fmla="*/ 0 h 3778"/>
                  <a:gd name="T12" fmla="*/ 576 w 1746"/>
                  <a:gd name="T13" fmla="*/ 344 h 3778"/>
                  <a:gd name="T14" fmla="*/ 557 w 1746"/>
                  <a:gd name="T15" fmla="*/ 594 h 3778"/>
                  <a:gd name="T16" fmla="*/ 615 w 1746"/>
                  <a:gd name="T17" fmla="*/ 1092 h 3778"/>
                  <a:gd name="T18" fmla="*/ 682 w 1746"/>
                  <a:gd name="T19" fmla="*/ 1563 h 3778"/>
                  <a:gd name="T20" fmla="*/ 873 w 1746"/>
                  <a:gd name="T21" fmla="*/ 2387 h 3778"/>
                  <a:gd name="T22" fmla="*/ 1209 w 1746"/>
                  <a:gd name="T23" fmla="*/ 3183 h 3778"/>
                  <a:gd name="T24" fmla="*/ 1516 w 1746"/>
                  <a:gd name="T25" fmla="*/ 3519 h 3778"/>
                  <a:gd name="T26" fmla="*/ 1689 w 1746"/>
                  <a:gd name="T27" fmla="*/ 3548 h 3778"/>
                  <a:gd name="T28" fmla="*/ 1746 w 1746"/>
                  <a:gd name="T29" fmla="*/ 3529 h 3778"/>
                  <a:gd name="T30" fmla="*/ 1372 w 1746"/>
                  <a:gd name="T31" fmla="*/ 3490 h 3778"/>
                  <a:gd name="T32" fmla="*/ 1123 w 1746"/>
                  <a:gd name="T33" fmla="*/ 3423 h 3778"/>
                  <a:gd name="T34" fmla="*/ 1075 w 1746"/>
                  <a:gd name="T35" fmla="*/ 3318 h 3778"/>
                  <a:gd name="T36" fmla="*/ 1065 w 1746"/>
                  <a:gd name="T37" fmla="*/ 3404 h 3778"/>
                  <a:gd name="T38" fmla="*/ 960 w 1746"/>
                  <a:gd name="T39" fmla="*/ 3260 h 3778"/>
                  <a:gd name="T40" fmla="*/ 940 w 1746"/>
                  <a:gd name="T41" fmla="*/ 3231 h 3778"/>
                  <a:gd name="T42" fmla="*/ 931 w 1746"/>
                  <a:gd name="T43" fmla="*/ 3346 h 3778"/>
                  <a:gd name="T44" fmla="*/ 701 w 1746"/>
                  <a:gd name="T45" fmla="*/ 3375 h 3778"/>
                  <a:gd name="T46" fmla="*/ 682 w 1746"/>
                  <a:gd name="T47" fmla="*/ 3375 h 3778"/>
                  <a:gd name="T48" fmla="*/ 403 w 1746"/>
                  <a:gd name="T49" fmla="*/ 2656 h 3778"/>
                  <a:gd name="T50" fmla="*/ 327 w 1746"/>
                  <a:gd name="T51" fmla="*/ 2234 h 3778"/>
                  <a:gd name="T52" fmla="*/ 298 w 1746"/>
                  <a:gd name="T53" fmla="*/ 1965 h 3778"/>
                  <a:gd name="T54" fmla="*/ 269 w 1746"/>
                  <a:gd name="T55" fmla="*/ 1821 h 3778"/>
                  <a:gd name="T56" fmla="*/ 250 w 1746"/>
                  <a:gd name="T57" fmla="*/ 1908 h 3778"/>
                  <a:gd name="T58" fmla="*/ 355 w 1746"/>
                  <a:gd name="T59" fmla="*/ 2646 h 3778"/>
                  <a:gd name="T60" fmla="*/ 538 w 1746"/>
                  <a:gd name="T61" fmla="*/ 3221 h 3778"/>
                  <a:gd name="T62" fmla="*/ 643 w 1746"/>
                  <a:gd name="T63" fmla="*/ 3404 h 3778"/>
                  <a:gd name="T64" fmla="*/ 508 w 1746"/>
                  <a:gd name="T65" fmla="*/ 3529 h 3778"/>
                  <a:gd name="T66" fmla="*/ 471 w 1746"/>
                  <a:gd name="T67" fmla="*/ 3499 h 3778"/>
                  <a:gd name="T68" fmla="*/ 452 w 1746"/>
                  <a:gd name="T69" fmla="*/ 3548 h 3778"/>
                  <a:gd name="T70" fmla="*/ 519 w 1746"/>
                  <a:gd name="T71" fmla="*/ 3585 h 3778"/>
                  <a:gd name="T72" fmla="*/ 519 w 1746"/>
                  <a:gd name="T73" fmla="*/ 3778 h 3778"/>
                  <a:gd name="T74" fmla="*/ 384 w 1746"/>
                  <a:gd name="T75" fmla="*/ 3682 h 3778"/>
                  <a:gd name="T76" fmla="*/ 269 w 1746"/>
                  <a:gd name="T77" fmla="*/ 3318 h 3778"/>
                  <a:gd name="T78" fmla="*/ 211 w 1746"/>
                  <a:gd name="T79" fmla="*/ 2876 h 3778"/>
                  <a:gd name="T80" fmla="*/ 173 w 1746"/>
                  <a:gd name="T81" fmla="*/ 2559 h 3778"/>
                  <a:gd name="T82" fmla="*/ 164 w 1746"/>
                  <a:gd name="T83" fmla="*/ 1937 h 3778"/>
                  <a:gd name="T84" fmla="*/ 154 w 1746"/>
                  <a:gd name="T85" fmla="*/ 1544 h 3778"/>
                  <a:gd name="T86" fmla="*/ 164 w 1746"/>
                  <a:gd name="T87" fmla="*/ 910 h 3778"/>
                  <a:gd name="T88" fmla="*/ 298 w 1746"/>
                  <a:gd name="T89" fmla="*/ 326 h 3778"/>
                  <a:gd name="T90" fmla="*/ 278 w 1746"/>
                  <a:gd name="T91" fmla="*/ 307 h 3778"/>
                  <a:gd name="T92" fmla="*/ 192 w 1746"/>
                  <a:gd name="T93" fmla="*/ 527 h 3778"/>
                  <a:gd name="T94" fmla="*/ 97 w 1746"/>
                  <a:gd name="T95" fmla="*/ 1256 h 3778"/>
                  <a:gd name="T96" fmla="*/ 48 w 1746"/>
                  <a:gd name="T97" fmla="*/ 1217 h 3778"/>
                  <a:gd name="T98" fmla="*/ 39 w 1746"/>
                  <a:gd name="T99" fmla="*/ 1112 h 3778"/>
                  <a:gd name="T100" fmla="*/ 29 w 1746"/>
                  <a:gd name="T101" fmla="*/ 527 h 3778"/>
                  <a:gd name="T102" fmla="*/ 134 w 1746"/>
                  <a:gd name="T103" fmla="*/ 172 h 3778"/>
                  <a:gd name="T104" fmla="*/ 222 w 1746"/>
                  <a:gd name="T105" fmla="*/ 0 h 3778"/>
                  <a:gd name="T106" fmla="*/ 461 w 1746"/>
                  <a:gd name="T107" fmla="*/ 9 h 377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1746"/>
                  <a:gd name="T163" fmla="*/ 0 h 3778"/>
                  <a:gd name="T164" fmla="*/ 1746 w 1746"/>
                  <a:gd name="T165" fmla="*/ 3778 h 3778"/>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1746" h="3778">
                    <a:moveTo>
                      <a:pt x="461" y="9"/>
                    </a:moveTo>
                    <a:lnTo>
                      <a:pt x="432" y="38"/>
                    </a:lnTo>
                    <a:lnTo>
                      <a:pt x="422" y="163"/>
                    </a:lnTo>
                    <a:lnTo>
                      <a:pt x="375" y="432"/>
                    </a:lnTo>
                    <a:lnTo>
                      <a:pt x="346" y="1035"/>
                    </a:lnTo>
                    <a:lnTo>
                      <a:pt x="346" y="1256"/>
                    </a:lnTo>
                    <a:lnTo>
                      <a:pt x="355" y="1265"/>
                    </a:lnTo>
                    <a:lnTo>
                      <a:pt x="366" y="1265"/>
                    </a:lnTo>
                    <a:lnTo>
                      <a:pt x="375" y="997"/>
                    </a:lnTo>
                    <a:lnTo>
                      <a:pt x="413" y="460"/>
                    </a:lnTo>
                    <a:lnTo>
                      <a:pt x="480" y="86"/>
                    </a:lnTo>
                    <a:lnTo>
                      <a:pt x="508" y="0"/>
                    </a:lnTo>
                    <a:lnTo>
                      <a:pt x="508" y="57"/>
                    </a:lnTo>
                    <a:lnTo>
                      <a:pt x="576" y="344"/>
                    </a:lnTo>
                    <a:lnTo>
                      <a:pt x="547" y="488"/>
                    </a:lnTo>
                    <a:lnTo>
                      <a:pt x="557" y="594"/>
                    </a:lnTo>
                    <a:lnTo>
                      <a:pt x="576" y="795"/>
                    </a:lnTo>
                    <a:lnTo>
                      <a:pt x="615" y="1092"/>
                    </a:lnTo>
                    <a:lnTo>
                      <a:pt x="663" y="1514"/>
                    </a:lnTo>
                    <a:lnTo>
                      <a:pt x="682" y="1563"/>
                    </a:lnTo>
                    <a:lnTo>
                      <a:pt x="787" y="2080"/>
                    </a:lnTo>
                    <a:lnTo>
                      <a:pt x="873" y="2387"/>
                    </a:lnTo>
                    <a:lnTo>
                      <a:pt x="1046" y="2867"/>
                    </a:lnTo>
                    <a:lnTo>
                      <a:pt x="1209" y="3183"/>
                    </a:lnTo>
                    <a:lnTo>
                      <a:pt x="1334" y="3365"/>
                    </a:lnTo>
                    <a:lnTo>
                      <a:pt x="1516" y="3519"/>
                    </a:lnTo>
                    <a:lnTo>
                      <a:pt x="1613" y="3548"/>
                    </a:lnTo>
                    <a:lnTo>
                      <a:pt x="1689" y="3548"/>
                    </a:lnTo>
                    <a:lnTo>
                      <a:pt x="1708" y="3529"/>
                    </a:lnTo>
                    <a:lnTo>
                      <a:pt x="1746" y="3529"/>
                    </a:lnTo>
                    <a:lnTo>
                      <a:pt x="1632" y="3615"/>
                    </a:lnTo>
                    <a:lnTo>
                      <a:pt x="1372" y="3490"/>
                    </a:lnTo>
                    <a:lnTo>
                      <a:pt x="1132" y="3423"/>
                    </a:lnTo>
                    <a:lnTo>
                      <a:pt x="1123" y="3423"/>
                    </a:lnTo>
                    <a:lnTo>
                      <a:pt x="1104" y="3336"/>
                    </a:lnTo>
                    <a:lnTo>
                      <a:pt x="1075" y="3318"/>
                    </a:lnTo>
                    <a:lnTo>
                      <a:pt x="1046" y="3346"/>
                    </a:lnTo>
                    <a:lnTo>
                      <a:pt x="1065" y="3404"/>
                    </a:lnTo>
                    <a:lnTo>
                      <a:pt x="970" y="3385"/>
                    </a:lnTo>
                    <a:lnTo>
                      <a:pt x="960" y="3260"/>
                    </a:lnTo>
                    <a:lnTo>
                      <a:pt x="960" y="3250"/>
                    </a:lnTo>
                    <a:lnTo>
                      <a:pt x="940" y="3231"/>
                    </a:lnTo>
                    <a:lnTo>
                      <a:pt x="902" y="3260"/>
                    </a:lnTo>
                    <a:lnTo>
                      <a:pt x="931" y="3346"/>
                    </a:lnTo>
                    <a:lnTo>
                      <a:pt x="931" y="3385"/>
                    </a:lnTo>
                    <a:lnTo>
                      <a:pt x="701" y="3375"/>
                    </a:lnTo>
                    <a:lnTo>
                      <a:pt x="672" y="3394"/>
                    </a:lnTo>
                    <a:lnTo>
                      <a:pt x="682" y="3375"/>
                    </a:lnTo>
                    <a:lnTo>
                      <a:pt x="557" y="3135"/>
                    </a:lnTo>
                    <a:lnTo>
                      <a:pt x="403" y="2656"/>
                    </a:lnTo>
                    <a:lnTo>
                      <a:pt x="346" y="2349"/>
                    </a:lnTo>
                    <a:lnTo>
                      <a:pt x="327" y="2234"/>
                    </a:lnTo>
                    <a:lnTo>
                      <a:pt x="298" y="2052"/>
                    </a:lnTo>
                    <a:lnTo>
                      <a:pt x="298" y="1965"/>
                    </a:lnTo>
                    <a:lnTo>
                      <a:pt x="269" y="1860"/>
                    </a:lnTo>
                    <a:lnTo>
                      <a:pt x="269" y="1821"/>
                    </a:lnTo>
                    <a:lnTo>
                      <a:pt x="240" y="1783"/>
                    </a:lnTo>
                    <a:lnTo>
                      <a:pt x="250" y="1908"/>
                    </a:lnTo>
                    <a:lnTo>
                      <a:pt x="298" y="2320"/>
                    </a:lnTo>
                    <a:lnTo>
                      <a:pt x="355" y="2646"/>
                    </a:lnTo>
                    <a:lnTo>
                      <a:pt x="432" y="2924"/>
                    </a:lnTo>
                    <a:lnTo>
                      <a:pt x="538" y="3221"/>
                    </a:lnTo>
                    <a:lnTo>
                      <a:pt x="624" y="3375"/>
                    </a:lnTo>
                    <a:lnTo>
                      <a:pt x="643" y="3404"/>
                    </a:lnTo>
                    <a:lnTo>
                      <a:pt x="576" y="3566"/>
                    </a:lnTo>
                    <a:lnTo>
                      <a:pt x="508" y="3529"/>
                    </a:lnTo>
                    <a:lnTo>
                      <a:pt x="490" y="3499"/>
                    </a:lnTo>
                    <a:lnTo>
                      <a:pt x="471" y="3499"/>
                    </a:lnTo>
                    <a:lnTo>
                      <a:pt x="452" y="3529"/>
                    </a:lnTo>
                    <a:lnTo>
                      <a:pt x="452" y="3548"/>
                    </a:lnTo>
                    <a:lnTo>
                      <a:pt x="499" y="3585"/>
                    </a:lnTo>
                    <a:lnTo>
                      <a:pt x="519" y="3585"/>
                    </a:lnTo>
                    <a:lnTo>
                      <a:pt x="547" y="3643"/>
                    </a:lnTo>
                    <a:lnTo>
                      <a:pt x="519" y="3778"/>
                    </a:lnTo>
                    <a:lnTo>
                      <a:pt x="471" y="3768"/>
                    </a:lnTo>
                    <a:lnTo>
                      <a:pt x="384" y="3682"/>
                    </a:lnTo>
                    <a:lnTo>
                      <a:pt x="327" y="3576"/>
                    </a:lnTo>
                    <a:lnTo>
                      <a:pt x="269" y="3318"/>
                    </a:lnTo>
                    <a:lnTo>
                      <a:pt x="259" y="3212"/>
                    </a:lnTo>
                    <a:lnTo>
                      <a:pt x="211" y="2876"/>
                    </a:lnTo>
                    <a:lnTo>
                      <a:pt x="211" y="2828"/>
                    </a:lnTo>
                    <a:lnTo>
                      <a:pt x="173" y="2559"/>
                    </a:lnTo>
                    <a:lnTo>
                      <a:pt x="173" y="2522"/>
                    </a:lnTo>
                    <a:lnTo>
                      <a:pt x="164" y="1937"/>
                    </a:lnTo>
                    <a:lnTo>
                      <a:pt x="164" y="1899"/>
                    </a:lnTo>
                    <a:lnTo>
                      <a:pt x="154" y="1544"/>
                    </a:lnTo>
                    <a:lnTo>
                      <a:pt x="134" y="1217"/>
                    </a:lnTo>
                    <a:lnTo>
                      <a:pt x="164" y="910"/>
                    </a:lnTo>
                    <a:lnTo>
                      <a:pt x="250" y="479"/>
                    </a:lnTo>
                    <a:lnTo>
                      <a:pt x="298" y="326"/>
                    </a:lnTo>
                    <a:lnTo>
                      <a:pt x="298" y="307"/>
                    </a:lnTo>
                    <a:lnTo>
                      <a:pt x="278" y="307"/>
                    </a:lnTo>
                    <a:lnTo>
                      <a:pt x="250" y="335"/>
                    </a:lnTo>
                    <a:lnTo>
                      <a:pt x="192" y="527"/>
                    </a:lnTo>
                    <a:lnTo>
                      <a:pt x="106" y="1159"/>
                    </a:lnTo>
                    <a:lnTo>
                      <a:pt x="97" y="1256"/>
                    </a:lnTo>
                    <a:lnTo>
                      <a:pt x="67" y="1236"/>
                    </a:lnTo>
                    <a:lnTo>
                      <a:pt x="48" y="1217"/>
                    </a:lnTo>
                    <a:lnTo>
                      <a:pt x="39" y="1170"/>
                    </a:lnTo>
                    <a:lnTo>
                      <a:pt x="39" y="1112"/>
                    </a:lnTo>
                    <a:lnTo>
                      <a:pt x="0" y="786"/>
                    </a:lnTo>
                    <a:lnTo>
                      <a:pt x="29" y="527"/>
                    </a:lnTo>
                    <a:lnTo>
                      <a:pt x="48" y="498"/>
                    </a:lnTo>
                    <a:lnTo>
                      <a:pt x="134" y="172"/>
                    </a:lnTo>
                    <a:lnTo>
                      <a:pt x="183" y="38"/>
                    </a:lnTo>
                    <a:lnTo>
                      <a:pt x="222" y="0"/>
                    </a:lnTo>
                    <a:lnTo>
                      <a:pt x="432" y="9"/>
                    </a:lnTo>
                    <a:lnTo>
                      <a:pt x="461" y="9"/>
                    </a:lnTo>
                    <a:close/>
                  </a:path>
                </a:pathLst>
              </a:custGeom>
              <a:solidFill>
                <a:srgbClr val="663399"/>
              </a:solidFill>
              <a:ln w="9525">
                <a:noFill/>
                <a:round/>
                <a:headEnd/>
                <a:tailEnd/>
              </a:ln>
            </p:spPr>
            <p:txBody>
              <a:bodyPr>
                <a:prstTxWarp prst="textNoShape">
                  <a:avLst/>
                </a:prstTxWarp>
              </a:bodyPr>
              <a:lstStyle/>
              <a:p>
                <a:endParaRPr lang="en-US"/>
              </a:p>
            </p:txBody>
          </p:sp>
          <p:sp>
            <p:nvSpPr>
              <p:cNvPr id="66285" name="Freeform 91"/>
              <p:cNvSpPr>
                <a:spLocks/>
              </p:cNvSpPr>
              <p:nvPr/>
            </p:nvSpPr>
            <p:spPr bwMode="auto">
              <a:xfrm>
                <a:off x="4979" y="2734"/>
                <a:ext cx="4" cy="10"/>
              </a:xfrm>
              <a:custGeom>
                <a:avLst/>
                <a:gdLst>
                  <a:gd name="T0" fmla="*/ 19 w 19"/>
                  <a:gd name="T1" fmla="*/ 0 h 47"/>
                  <a:gd name="T2" fmla="*/ 0 w 19"/>
                  <a:gd name="T3" fmla="*/ 47 h 47"/>
                  <a:gd name="T4" fmla="*/ 19 w 19"/>
                  <a:gd name="T5" fmla="*/ 0 h 47"/>
                  <a:gd name="T6" fmla="*/ 0 60000 65536"/>
                  <a:gd name="T7" fmla="*/ 0 60000 65536"/>
                  <a:gd name="T8" fmla="*/ 0 60000 65536"/>
                  <a:gd name="T9" fmla="*/ 0 w 19"/>
                  <a:gd name="T10" fmla="*/ 0 h 47"/>
                  <a:gd name="T11" fmla="*/ 19 w 19"/>
                  <a:gd name="T12" fmla="*/ 47 h 47"/>
                </a:gdLst>
                <a:ahLst/>
                <a:cxnLst>
                  <a:cxn ang="T6">
                    <a:pos x="T0" y="T1"/>
                  </a:cxn>
                  <a:cxn ang="T7">
                    <a:pos x="T2" y="T3"/>
                  </a:cxn>
                  <a:cxn ang="T8">
                    <a:pos x="T4" y="T5"/>
                  </a:cxn>
                </a:cxnLst>
                <a:rect l="T9" t="T10" r="T11" b="T12"/>
                <a:pathLst>
                  <a:path w="19" h="47">
                    <a:moveTo>
                      <a:pt x="19" y="0"/>
                    </a:moveTo>
                    <a:lnTo>
                      <a:pt x="0" y="47"/>
                    </a:lnTo>
                    <a:lnTo>
                      <a:pt x="19" y="0"/>
                    </a:lnTo>
                    <a:close/>
                  </a:path>
                </a:pathLst>
              </a:custGeom>
              <a:solidFill>
                <a:srgbClr val="FFFFFF"/>
              </a:solidFill>
              <a:ln w="9525">
                <a:noFill/>
                <a:round/>
                <a:headEnd/>
                <a:tailEnd/>
              </a:ln>
            </p:spPr>
            <p:txBody>
              <a:bodyPr>
                <a:prstTxWarp prst="textNoShape">
                  <a:avLst/>
                </a:prstTxWarp>
              </a:bodyPr>
              <a:lstStyle/>
              <a:p>
                <a:endParaRPr lang="en-US"/>
              </a:p>
            </p:txBody>
          </p:sp>
          <p:sp>
            <p:nvSpPr>
              <p:cNvPr id="66286" name="Freeform 92"/>
              <p:cNvSpPr>
                <a:spLocks/>
              </p:cNvSpPr>
              <p:nvPr/>
            </p:nvSpPr>
            <p:spPr bwMode="auto">
              <a:xfrm>
                <a:off x="4536" y="2750"/>
                <a:ext cx="378" cy="604"/>
              </a:xfrm>
              <a:custGeom>
                <a:avLst/>
                <a:gdLst>
                  <a:gd name="T0" fmla="*/ 816 w 1890"/>
                  <a:gd name="T1" fmla="*/ 47 h 3020"/>
                  <a:gd name="T2" fmla="*/ 864 w 1890"/>
                  <a:gd name="T3" fmla="*/ 37 h 3020"/>
                  <a:gd name="T4" fmla="*/ 1075 w 1890"/>
                  <a:gd name="T5" fmla="*/ 402 h 3020"/>
                  <a:gd name="T6" fmla="*/ 1142 w 1890"/>
                  <a:gd name="T7" fmla="*/ 622 h 3020"/>
                  <a:gd name="T8" fmla="*/ 1122 w 1890"/>
                  <a:gd name="T9" fmla="*/ 920 h 3020"/>
                  <a:gd name="T10" fmla="*/ 1094 w 1890"/>
                  <a:gd name="T11" fmla="*/ 1093 h 3020"/>
                  <a:gd name="T12" fmla="*/ 1085 w 1890"/>
                  <a:gd name="T13" fmla="*/ 1246 h 3020"/>
                  <a:gd name="T14" fmla="*/ 1190 w 1890"/>
                  <a:gd name="T15" fmla="*/ 1381 h 3020"/>
                  <a:gd name="T16" fmla="*/ 1229 w 1890"/>
                  <a:gd name="T17" fmla="*/ 1428 h 3020"/>
                  <a:gd name="T18" fmla="*/ 1459 w 1890"/>
                  <a:gd name="T19" fmla="*/ 1456 h 3020"/>
                  <a:gd name="T20" fmla="*/ 1584 w 1890"/>
                  <a:gd name="T21" fmla="*/ 1802 h 3020"/>
                  <a:gd name="T22" fmla="*/ 1603 w 1890"/>
                  <a:gd name="T23" fmla="*/ 1841 h 3020"/>
                  <a:gd name="T24" fmla="*/ 1593 w 1890"/>
                  <a:gd name="T25" fmla="*/ 1897 h 3020"/>
                  <a:gd name="T26" fmla="*/ 1775 w 1890"/>
                  <a:gd name="T27" fmla="*/ 2445 h 3020"/>
                  <a:gd name="T28" fmla="*/ 1890 w 1890"/>
                  <a:gd name="T29" fmla="*/ 2837 h 3020"/>
                  <a:gd name="T30" fmla="*/ 1862 w 1890"/>
                  <a:gd name="T31" fmla="*/ 3011 h 3020"/>
                  <a:gd name="T32" fmla="*/ 1842 w 1890"/>
                  <a:gd name="T33" fmla="*/ 2857 h 3020"/>
                  <a:gd name="T34" fmla="*/ 1621 w 1890"/>
                  <a:gd name="T35" fmla="*/ 2396 h 3020"/>
                  <a:gd name="T36" fmla="*/ 1363 w 1890"/>
                  <a:gd name="T37" fmla="*/ 1955 h 3020"/>
                  <a:gd name="T38" fmla="*/ 1229 w 1890"/>
                  <a:gd name="T39" fmla="*/ 1753 h 3020"/>
                  <a:gd name="T40" fmla="*/ 1190 w 1890"/>
                  <a:gd name="T41" fmla="*/ 1630 h 3020"/>
                  <a:gd name="T42" fmla="*/ 1190 w 1890"/>
                  <a:gd name="T43" fmla="*/ 1725 h 3020"/>
                  <a:gd name="T44" fmla="*/ 941 w 1890"/>
                  <a:gd name="T45" fmla="*/ 968 h 3020"/>
                  <a:gd name="T46" fmla="*/ 768 w 1890"/>
                  <a:gd name="T47" fmla="*/ 411 h 3020"/>
                  <a:gd name="T48" fmla="*/ 681 w 1890"/>
                  <a:gd name="T49" fmla="*/ 18 h 3020"/>
                  <a:gd name="T50" fmla="*/ 662 w 1890"/>
                  <a:gd name="T51" fmla="*/ 9 h 3020"/>
                  <a:gd name="T52" fmla="*/ 692 w 1890"/>
                  <a:gd name="T53" fmla="*/ 277 h 3020"/>
                  <a:gd name="T54" fmla="*/ 892 w 1890"/>
                  <a:gd name="T55" fmla="*/ 977 h 3020"/>
                  <a:gd name="T56" fmla="*/ 1104 w 1890"/>
                  <a:gd name="T57" fmla="*/ 1658 h 3020"/>
                  <a:gd name="T58" fmla="*/ 1219 w 1890"/>
                  <a:gd name="T59" fmla="*/ 1831 h 3020"/>
                  <a:gd name="T60" fmla="*/ 931 w 1890"/>
                  <a:gd name="T61" fmla="*/ 1630 h 3020"/>
                  <a:gd name="T62" fmla="*/ 249 w 1890"/>
                  <a:gd name="T63" fmla="*/ 796 h 3020"/>
                  <a:gd name="T64" fmla="*/ 19 w 1890"/>
                  <a:gd name="T65" fmla="*/ 200 h 3020"/>
                  <a:gd name="T66" fmla="*/ 221 w 1890"/>
                  <a:gd name="T67" fmla="*/ 37 h 3020"/>
                  <a:gd name="T68" fmla="*/ 567 w 1890"/>
                  <a:gd name="T69" fmla="*/ 709 h 3020"/>
                  <a:gd name="T70" fmla="*/ 759 w 1890"/>
                  <a:gd name="T71" fmla="*/ 996 h 3020"/>
                  <a:gd name="T72" fmla="*/ 778 w 1890"/>
                  <a:gd name="T73" fmla="*/ 1006 h 3020"/>
                  <a:gd name="T74" fmla="*/ 509 w 1890"/>
                  <a:gd name="T75" fmla="*/ 555 h 3020"/>
                  <a:gd name="T76" fmla="*/ 307 w 1890"/>
                  <a:gd name="T77" fmla="*/ 162 h 3020"/>
                  <a:gd name="T78" fmla="*/ 509 w 1890"/>
                  <a:gd name="T79" fmla="*/ 28 h 3020"/>
                  <a:gd name="T80" fmla="*/ 778 w 1890"/>
                  <a:gd name="T81" fmla="*/ 9 h 302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890"/>
                  <a:gd name="T124" fmla="*/ 0 h 3020"/>
                  <a:gd name="T125" fmla="*/ 1890 w 1890"/>
                  <a:gd name="T126" fmla="*/ 3020 h 3020"/>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890" h="3020">
                    <a:moveTo>
                      <a:pt x="787" y="37"/>
                    </a:moveTo>
                    <a:lnTo>
                      <a:pt x="816" y="47"/>
                    </a:lnTo>
                    <a:lnTo>
                      <a:pt x="836" y="37"/>
                    </a:lnTo>
                    <a:lnTo>
                      <a:pt x="864" y="37"/>
                    </a:lnTo>
                    <a:lnTo>
                      <a:pt x="998" y="287"/>
                    </a:lnTo>
                    <a:lnTo>
                      <a:pt x="1075" y="402"/>
                    </a:lnTo>
                    <a:lnTo>
                      <a:pt x="1122" y="603"/>
                    </a:lnTo>
                    <a:lnTo>
                      <a:pt x="1142" y="622"/>
                    </a:lnTo>
                    <a:lnTo>
                      <a:pt x="1122" y="728"/>
                    </a:lnTo>
                    <a:lnTo>
                      <a:pt x="1122" y="920"/>
                    </a:lnTo>
                    <a:lnTo>
                      <a:pt x="1161" y="977"/>
                    </a:lnTo>
                    <a:lnTo>
                      <a:pt x="1094" y="1093"/>
                    </a:lnTo>
                    <a:lnTo>
                      <a:pt x="1075" y="1112"/>
                    </a:lnTo>
                    <a:lnTo>
                      <a:pt x="1085" y="1246"/>
                    </a:lnTo>
                    <a:lnTo>
                      <a:pt x="1104" y="1303"/>
                    </a:lnTo>
                    <a:lnTo>
                      <a:pt x="1190" y="1381"/>
                    </a:lnTo>
                    <a:lnTo>
                      <a:pt x="1219" y="1381"/>
                    </a:lnTo>
                    <a:lnTo>
                      <a:pt x="1229" y="1428"/>
                    </a:lnTo>
                    <a:lnTo>
                      <a:pt x="1266" y="1447"/>
                    </a:lnTo>
                    <a:lnTo>
                      <a:pt x="1459" y="1456"/>
                    </a:lnTo>
                    <a:lnTo>
                      <a:pt x="1516" y="1600"/>
                    </a:lnTo>
                    <a:lnTo>
                      <a:pt x="1584" y="1802"/>
                    </a:lnTo>
                    <a:lnTo>
                      <a:pt x="1603" y="1831"/>
                    </a:lnTo>
                    <a:lnTo>
                      <a:pt x="1603" y="1841"/>
                    </a:lnTo>
                    <a:lnTo>
                      <a:pt x="1593" y="1841"/>
                    </a:lnTo>
                    <a:lnTo>
                      <a:pt x="1593" y="1897"/>
                    </a:lnTo>
                    <a:lnTo>
                      <a:pt x="1728" y="2224"/>
                    </a:lnTo>
                    <a:lnTo>
                      <a:pt x="1775" y="2445"/>
                    </a:lnTo>
                    <a:lnTo>
                      <a:pt x="1833" y="2560"/>
                    </a:lnTo>
                    <a:lnTo>
                      <a:pt x="1890" y="2837"/>
                    </a:lnTo>
                    <a:lnTo>
                      <a:pt x="1871" y="3001"/>
                    </a:lnTo>
                    <a:lnTo>
                      <a:pt x="1862" y="3011"/>
                    </a:lnTo>
                    <a:lnTo>
                      <a:pt x="1862" y="3020"/>
                    </a:lnTo>
                    <a:lnTo>
                      <a:pt x="1842" y="2857"/>
                    </a:lnTo>
                    <a:lnTo>
                      <a:pt x="1728" y="2646"/>
                    </a:lnTo>
                    <a:lnTo>
                      <a:pt x="1621" y="2396"/>
                    </a:lnTo>
                    <a:lnTo>
                      <a:pt x="1372" y="1994"/>
                    </a:lnTo>
                    <a:lnTo>
                      <a:pt x="1363" y="1955"/>
                    </a:lnTo>
                    <a:lnTo>
                      <a:pt x="1277" y="1860"/>
                    </a:lnTo>
                    <a:lnTo>
                      <a:pt x="1229" y="1753"/>
                    </a:lnTo>
                    <a:lnTo>
                      <a:pt x="1210" y="1648"/>
                    </a:lnTo>
                    <a:lnTo>
                      <a:pt x="1190" y="1630"/>
                    </a:lnTo>
                    <a:lnTo>
                      <a:pt x="1171" y="1648"/>
                    </a:lnTo>
                    <a:lnTo>
                      <a:pt x="1190" y="1725"/>
                    </a:lnTo>
                    <a:lnTo>
                      <a:pt x="1104" y="1523"/>
                    </a:lnTo>
                    <a:lnTo>
                      <a:pt x="941" y="968"/>
                    </a:lnTo>
                    <a:lnTo>
                      <a:pt x="903" y="805"/>
                    </a:lnTo>
                    <a:lnTo>
                      <a:pt x="768" y="411"/>
                    </a:lnTo>
                    <a:lnTo>
                      <a:pt x="701" y="143"/>
                    </a:lnTo>
                    <a:lnTo>
                      <a:pt x="681" y="18"/>
                    </a:lnTo>
                    <a:lnTo>
                      <a:pt x="672" y="9"/>
                    </a:lnTo>
                    <a:lnTo>
                      <a:pt x="662" y="9"/>
                    </a:lnTo>
                    <a:lnTo>
                      <a:pt x="643" y="37"/>
                    </a:lnTo>
                    <a:lnTo>
                      <a:pt x="692" y="277"/>
                    </a:lnTo>
                    <a:lnTo>
                      <a:pt x="854" y="805"/>
                    </a:lnTo>
                    <a:lnTo>
                      <a:pt x="892" y="977"/>
                    </a:lnTo>
                    <a:lnTo>
                      <a:pt x="1027" y="1370"/>
                    </a:lnTo>
                    <a:lnTo>
                      <a:pt x="1104" y="1658"/>
                    </a:lnTo>
                    <a:lnTo>
                      <a:pt x="1180" y="1811"/>
                    </a:lnTo>
                    <a:lnTo>
                      <a:pt x="1219" y="1831"/>
                    </a:lnTo>
                    <a:lnTo>
                      <a:pt x="1229" y="1860"/>
                    </a:lnTo>
                    <a:lnTo>
                      <a:pt x="931" y="1630"/>
                    </a:lnTo>
                    <a:lnTo>
                      <a:pt x="576" y="1246"/>
                    </a:lnTo>
                    <a:lnTo>
                      <a:pt x="249" y="796"/>
                    </a:lnTo>
                    <a:lnTo>
                      <a:pt x="105" y="536"/>
                    </a:lnTo>
                    <a:lnTo>
                      <a:pt x="19" y="200"/>
                    </a:lnTo>
                    <a:lnTo>
                      <a:pt x="0" y="28"/>
                    </a:lnTo>
                    <a:lnTo>
                      <a:pt x="221" y="37"/>
                    </a:lnTo>
                    <a:lnTo>
                      <a:pt x="317" y="335"/>
                    </a:lnTo>
                    <a:lnTo>
                      <a:pt x="567" y="709"/>
                    </a:lnTo>
                    <a:lnTo>
                      <a:pt x="748" y="968"/>
                    </a:lnTo>
                    <a:lnTo>
                      <a:pt x="759" y="996"/>
                    </a:lnTo>
                    <a:lnTo>
                      <a:pt x="768" y="1006"/>
                    </a:lnTo>
                    <a:lnTo>
                      <a:pt x="778" y="1006"/>
                    </a:lnTo>
                    <a:lnTo>
                      <a:pt x="778" y="968"/>
                    </a:lnTo>
                    <a:lnTo>
                      <a:pt x="509" y="555"/>
                    </a:lnTo>
                    <a:lnTo>
                      <a:pt x="365" y="335"/>
                    </a:lnTo>
                    <a:lnTo>
                      <a:pt x="307" y="162"/>
                    </a:lnTo>
                    <a:lnTo>
                      <a:pt x="279" y="37"/>
                    </a:lnTo>
                    <a:lnTo>
                      <a:pt x="509" y="28"/>
                    </a:lnTo>
                    <a:lnTo>
                      <a:pt x="681" y="0"/>
                    </a:lnTo>
                    <a:lnTo>
                      <a:pt x="778" y="9"/>
                    </a:lnTo>
                    <a:lnTo>
                      <a:pt x="787" y="37"/>
                    </a:lnTo>
                    <a:close/>
                  </a:path>
                </a:pathLst>
              </a:custGeom>
              <a:solidFill>
                <a:srgbClr val="663399"/>
              </a:solidFill>
              <a:ln w="9525">
                <a:noFill/>
                <a:round/>
                <a:headEnd/>
                <a:tailEnd/>
              </a:ln>
            </p:spPr>
            <p:txBody>
              <a:bodyPr>
                <a:prstTxWarp prst="textNoShape">
                  <a:avLst/>
                </a:prstTxWarp>
              </a:bodyPr>
              <a:lstStyle/>
              <a:p>
                <a:endParaRPr lang="en-US"/>
              </a:p>
            </p:txBody>
          </p:sp>
          <p:sp>
            <p:nvSpPr>
              <p:cNvPr id="66287" name="Freeform 93"/>
              <p:cNvSpPr>
                <a:spLocks/>
              </p:cNvSpPr>
              <p:nvPr/>
            </p:nvSpPr>
            <p:spPr bwMode="auto">
              <a:xfrm>
                <a:off x="4461" y="2752"/>
                <a:ext cx="436" cy="728"/>
              </a:xfrm>
              <a:custGeom>
                <a:avLst/>
                <a:gdLst>
                  <a:gd name="T0" fmla="*/ 711 w 2178"/>
                  <a:gd name="T1" fmla="*/ 997 h 3643"/>
                  <a:gd name="T2" fmla="*/ 1574 w 2178"/>
                  <a:gd name="T3" fmla="*/ 1899 h 3643"/>
                  <a:gd name="T4" fmla="*/ 2120 w 2178"/>
                  <a:gd name="T5" fmla="*/ 2790 h 3643"/>
                  <a:gd name="T6" fmla="*/ 2120 w 2178"/>
                  <a:gd name="T7" fmla="*/ 3241 h 3643"/>
                  <a:gd name="T8" fmla="*/ 1881 w 2178"/>
                  <a:gd name="T9" fmla="*/ 3480 h 3643"/>
                  <a:gd name="T10" fmla="*/ 1391 w 2178"/>
                  <a:gd name="T11" fmla="*/ 3634 h 3643"/>
                  <a:gd name="T12" fmla="*/ 1238 w 2178"/>
                  <a:gd name="T13" fmla="*/ 3643 h 3643"/>
                  <a:gd name="T14" fmla="*/ 797 w 2178"/>
                  <a:gd name="T15" fmla="*/ 3499 h 3643"/>
                  <a:gd name="T16" fmla="*/ 662 w 2178"/>
                  <a:gd name="T17" fmla="*/ 3385 h 3643"/>
                  <a:gd name="T18" fmla="*/ 623 w 2178"/>
                  <a:gd name="T19" fmla="*/ 3193 h 3643"/>
                  <a:gd name="T20" fmla="*/ 548 w 2178"/>
                  <a:gd name="T21" fmla="*/ 3183 h 3643"/>
                  <a:gd name="T22" fmla="*/ 393 w 2178"/>
                  <a:gd name="T23" fmla="*/ 2877 h 3643"/>
                  <a:gd name="T24" fmla="*/ 279 w 2178"/>
                  <a:gd name="T25" fmla="*/ 2589 h 3643"/>
                  <a:gd name="T26" fmla="*/ 182 w 2178"/>
                  <a:gd name="T27" fmla="*/ 2273 h 3643"/>
                  <a:gd name="T28" fmla="*/ 38 w 2178"/>
                  <a:gd name="T29" fmla="*/ 1419 h 3643"/>
                  <a:gd name="T30" fmla="*/ 77 w 2178"/>
                  <a:gd name="T31" fmla="*/ 1352 h 3643"/>
                  <a:gd name="T32" fmla="*/ 0 w 2178"/>
                  <a:gd name="T33" fmla="*/ 863 h 3643"/>
                  <a:gd name="T34" fmla="*/ 77 w 2178"/>
                  <a:gd name="T35" fmla="*/ 681 h 3643"/>
                  <a:gd name="T36" fmla="*/ 269 w 2178"/>
                  <a:gd name="T37" fmla="*/ 1707 h 3643"/>
                  <a:gd name="T38" fmla="*/ 470 w 2178"/>
                  <a:gd name="T39" fmla="*/ 2273 h 3643"/>
                  <a:gd name="T40" fmla="*/ 729 w 2178"/>
                  <a:gd name="T41" fmla="*/ 3078 h 3643"/>
                  <a:gd name="T42" fmla="*/ 1219 w 2178"/>
                  <a:gd name="T43" fmla="*/ 3615 h 3643"/>
                  <a:gd name="T44" fmla="*/ 1593 w 2178"/>
                  <a:gd name="T45" fmla="*/ 3538 h 3643"/>
                  <a:gd name="T46" fmla="*/ 1621 w 2178"/>
                  <a:gd name="T47" fmla="*/ 3462 h 3643"/>
                  <a:gd name="T48" fmla="*/ 1670 w 2178"/>
                  <a:gd name="T49" fmla="*/ 3471 h 3643"/>
                  <a:gd name="T50" fmla="*/ 1871 w 2178"/>
                  <a:gd name="T51" fmla="*/ 3193 h 3643"/>
                  <a:gd name="T52" fmla="*/ 1833 w 2178"/>
                  <a:gd name="T53" fmla="*/ 3164 h 3643"/>
                  <a:gd name="T54" fmla="*/ 1795 w 2178"/>
                  <a:gd name="T55" fmla="*/ 3049 h 3643"/>
                  <a:gd name="T56" fmla="*/ 1881 w 2178"/>
                  <a:gd name="T57" fmla="*/ 3011 h 3643"/>
                  <a:gd name="T58" fmla="*/ 1919 w 2178"/>
                  <a:gd name="T59" fmla="*/ 2963 h 3643"/>
                  <a:gd name="T60" fmla="*/ 1775 w 2178"/>
                  <a:gd name="T61" fmla="*/ 2982 h 3643"/>
                  <a:gd name="T62" fmla="*/ 1640 w 2178"/>
                  <a:gd name="T63" fmla="*/ 2723 h 3643"/>
                  <a:gd name="T64" fmla="*/ 1640 w 2178"/>
                  <a:gd name="T65" fmla="*/ 2579 h 3643"/>
                  <a:gd name="T66" fmla="*/ 1535 w 2178"/>
                  <a:gd name="T67" fmla="*/ 2723 h 3643"/>
                  <a:gd name="T68" fmla="*/ 1219 w 2178"/>
                  <a:gd name="T69" fmla="*/ 2790 h 3643"/>
                  <a:gd name="T70" fmla="*/ 1199 w 2178"/>
                  <a:gd name="T71" fmla="*/ 2858 h 3643"/>
                  <a:gd name="T72" fmla="*/ 1180 w 2178"/>
                  <a:gd name="T73" fmla="*/ 3049 h 3643"/>
                  <a:gd name="T74" fmla="*/ 1066 w 2178"/>
                  <a:gd name="T75" fmla="*/ 3030 h 3643"/>
                  <a:gd name="T76" fmla="*/ 1122 w 2178"/>
                  <a:gd name="T77" fmla="*/ 3088 h 3643"/>
                  <a:gd name="T78" fmla="*/ 1066 w 2178"/>
                  <a:gd name="T79" fmla="*/ 3232 h 3643"/>
                  <a:gd name="T80" fmla="*/ 1017 w 2178"/>
                  <a:gd name="T81" fmla="*/ 3413 h 3643"/>
                  <a:gd name="T82" fmla="*/ 873 w 2178"/>
                  <a:gd name="T83" fmla="*/ 3289 h 3643"/>
                  <a:gd name="T84" fmla="*/ 595 w 2178"/>
                  <a:gd name="T85" fmla="*/ 2473 h 3643"/>
                  <a:gd name="T86" fmla="*/ 432 w 2178"/>
                  <a:gd name="T87" fmla="*/ 1611 h 3643"/>
                  <a:gd name="T88" fmla="*/ 432 w 2178"/>
                  <a:gd name="T89" fmla="*/ 1467 h 3643"/>
                  <a:gd name="T90" fmla="*/ 423 w 2178"/>
                  <a:gd name="T91" fmla="*/ 1294 h 3643"/>
                  <a:gd name="T92" fmla="*/ 298 w 2178"/>
                  <a:gd name="T93" fmla="*/ 959 h 3643"/>
                  <a:gd name="T94" fmla="*/ 240 w 2178"/>
                  <a:gd name="T95" fmla="*/ 86 h 3643"/>
                  <a:gd name="T96" fmla="*/ 374 w 2178"/>
                  <a:gd name="T97" fmla="*/ 297 h 364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178"/>
                  <a:gd name="T148" fmla="*/ 0 h 3643"/>
                  <a:gd name="T149" fmla="*/ 2178 w 2178"/>
                  <a:gd name="T150" fmla="*/ 3643 h 3643"/>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178" h="3643">
                    <a:moveTo>
                      <a:pt x="374" y="297"/>
                    </a:moveTo>
                    <a:lnTo>
                      <a:pt x="490" y="652"/>
                    </a:lnTo>
                    <a:lnTo>
                      <a:pt x="711" y="997"/>
                    </a:lnTo>
                    <a:lnTo>
                      <a:pt x="1094" y="1467"/>
                    </a:lnTo>
                    <a:lnTo>
                      <a:pt x="1430" y="1793"/>
                    </a:lnTo>
                    <a:lnTo>
                      <a:pt x="1574" y="1899"/>
                    </a:lnTo>
                    <a:lnTo>
                      <a:pt x="1708" y="2004"/>
                    </a:lnTo>
                    <a:lnTo>
                      <a:pt x="1948" y="2387"/>
                    </a:lnTo>
                    <a:lnTo>
                      <a:pt x="2120" y="2790"/>
                    </a:lnTo>
                    <a:lnTo>
                      <a:pt x="2178" y="2914"/>
                    </a:lnTo>
                    <a:lnTo>
                      <a:pt x="2178" y="3058"/>
                    </a:lnTo>
                    <a:lnTo>
                      <a:pt x="2120" y="3241"/>
                    </a:lnTo>
                    <a:lnTo>
                      <a:pt x="2005" y="3404"/>
                    </a:lnTo>
                    <a:lnTo>
                      <a:pt x="1939" y="3480"/>
                    </a:lnTo>
                    <a:lnTo>
                      <a:pt x="1881" y="3480"/>
                    </a:lnTo>
                    <a:lnTo>
                      <a:pt x="1765" y="3548"/>
                    </a:lnTo>
                    <a:lnTo>
                      <a:pt x="1584" y="3615"/>
                    </a:lnTo>
                    <a:lnTo>
                      <a:pt x="1391" y="3634"/>
                    </a:lnTo>
                    <a:lnTo>
                      <a:pt x="1363" y="3634"/>
                    </a:lnTo>
                    <a:lnTo>
                      <a:pt x="1343" y="3615"/>
                    </a:lnTo>
                    <a:lnTo>
                      <a:pt x="1238" y="3643"/>
                    </a:lnTo>
                    <a:lnTo>
                      <a:pt x="960" y="3615"/>
                    </a:lnTo>
                    <a:lnTo>
                      <a:pt x="864" y="3576"/>
                    </a:lnTo>
                    <a:lnTo>
                      <a:pt x="797" y="3499"/>
                    </a:lnTo>
                    <a:lnTo>
                      <a:pt x="739" y="3471"/>
                    </a:lnTo>
                    <a:lnTo>
                      <a:pt x="701" y="3404"/>
                    </a:lnTo>
                    <a:lnTo>
                      <a:pt x="662" y="3385"/>
                    </a:lnTo>
                    <a:lnTo>
                      <a:pt x="595" y="3260"/>
                    </a:lnTo>
                    <a:lnTo>
                      <a:pt x="623" y="3213"/>
                    </a:lnTo>
                    <a:lnTo>
                      <a:pt x="623" y="3193"/>
                    </a:lnTo>
                    <a:lnTo>
                      <a:pt x="595" y="3174"/>
                    </a:lnTo>
                    <a:lnTo>
                      <a:pt x="567" y="3183"/>
                    </a:lnTo>
                    <a:lnTo>
                      <a:pt x="548" y="3183"/>
                    </a:lnTo>
                    <a:lnTo>
                      <a:pt x="479" y="3069"/>
                    </a:lnTo>
                    <a:lnTo>
                      <a:pt x="461" y="3002"/>
                    </a:lnTo>
                    <a:lnTo>
                      <a:pt x="393" y="2877"/>
                    </a:lnTo>
                    <a:lnTo>
                      <a:pt x="337" y="2742"/>
                    </a:lnTo>
                    <a:lnTo>
                      <a:pt x="317" y="2694"/>
                    </a:lnTo>
                    <a:lnTo>
                      <a:pt x="279" y="2589"/>
                    </a:lnTo>
                    <a:lnTo>
                      <a:pt x="240" y="2522"/>
                    </a:lnTo>
                    <a:lnTo>
                      <a:pt x="193" y="2311"/>
                    </a:lnTo>
                    <a:lnTo>
                      <a:pt x="182" y="2273"/>
                    </a:lnTo>
                    <a:lnTo>
                      <a:pt x="77" y="1764"/>
                    </a:lnTo>
                    <a:lnTo>
                      <a:pt x="49" y="1649"/>
                    </a:lnTo>
                    <a:lnTo>
                      <a:pt x="38" y="1419"/>
                    </a:lnTo>
                    <a:lnTo>
                      <a:pt x="68" y="1409"/>
                    </a:lnTo>
                    <a:lnTo>
                      <a:pt x="77" y="1391"/>
                    </a:lnTo>
                    <a:lnTo>
                      <a:pt x="77" y="1352"/>
                    </a:lnTo>
                    <a:lnTo>
                      <a:pt x="38" y="1352"/>
                    </a:lnTo>
                    <a:lnTo>
                      <a:pt x="19" y="1323"/>
                    </a:lnTo>
                    <a:lnTo>
                      <a:pt x="0" y="863"/>
                    </a:lnTo>
                    <a:lnTo>
                      <a:pt x="38" y="499"/>
                    </a:lnTo>
                    <a:lnTo>
                      <a:pt x="49" y="470"/>
                    </a:lnTo>
                    <a:lnTo>
                      <a:pt x="77" y="681"/>
                    </a:lnTo>
                    <a:lnTo>
                      <a:pt x="116" y="824"/>
                    </a:lnTo>
                    <a:lnTo>
                      <a:pt x="240" y="1352"/>
                    </a:lnTo>
                    <a:lnTo>
                      <a:pt x="269" y="1707"/>
                    </a:lnTo>
                    <a:lnTo>
                      <a:pt x="337" y="1908"/>
                    </a:lnTo>
                    <a:lnTo>
                      <a:pt x="404" y="2081"/>
                    </a:lnTo>
                    <a:lnTo>
                      <a:pt x="470" y="2273"/>
                    </a:lnTo>
                    <a:lnTo>
                      <a:pt x="528" y="2407"/>
                    </a:lnTo>
                    <a:lnTo>
                      <a:pt x="567" y="2589"/>
                    </a:lnTo>
                    <a:lnTo>
                      <a:pt x="729" y="3078"/>
                    </a:lnTo>
                    <a:lnTo>
                      <a:pt x="845" y="3346"/>
                    </a:lnTo>
                    <a:lnTo>
                      <a:pt x="989" y="3557"/>
                    </a:lnTo>
                    <a:lnTo>
                      <a:pt x="1219" y="3615"/>
                    </a:lnTo>
                    <a:lnTo>
                      <a:pt x="1334" y="3605"/>
                    </a:lnTo>
                    <a:lnTo>
                      <a:pt x="1584" y="3557"/>
                    </a:lnTo>
                    <a:lnTo>
                      <a:pt x="1593" y="3538"/>
                    </a:lnTo>
                    <a:lnTo>
                      <a:pt x="1593" y="3519"/>
                    </a:lnTo>
                    <a:lnTo>
                      <a:pt x="1593" y="3499"/>
                    </a:lnTo>
                    <a:lnTo>
                      <a:pt x="1621" y="3462"/>
                    </a:lnTo>
                    <a:lnTo>
                      <a:pt x="1640" y="3471"/>
                    </a:lnTo>
                    <a:lnTo>
                      <a:pt x="1660" y="3471"/>
                    </a:lnTo>
                    <a:lnTo>
                      <a:pt x="1670" y="3471"/>
                    </a:lnTo>
                    <a:lnTo>
                      <a:pt x="1679" y="3413"/>
                    </a:lnTo>
                    <a:lnTo>
                      <a:pt x="1852" y="3260"/>
                    </a:lnTo>
                    <a:lnTo>
                      <a:pt x="1871" y="3193"/>
                    </a:lnTo>
                    <a:lnTo>
                      <a:pt x="1881" y="3183"/>
                    </a:lnTo>
                    <a:lnTo>
                      <a:pt x="1852" y="3164"/>
                    </a:lnTo>
                    <a:lnTo>
                      <a:pt x="1833" y="3164"/>
                    </a:lnTo>
                    <a:lnTo>
                      <a:pt x="1823" y="3145"/>
                    </a:lnTo>
                    <a:lnTo>
                      <a:pt x="1823" y="3088"/>
                    </a:lnTo>
                    <a:lnTo>
                      <a:pt x="1795" y="3049"/>
                    </a:lnTo>
                    <a:lnTo>
                      <a:pt x="1784" y="3039"/>
                    </a:lnTo>
                    <a:lnTo>
                      <a:pt x="1862" y="3011"/>
                    </a:lnTo>
                    <a:lnTo>
                      <a:pt x="1881" y="3011"/>
                    </a:lnTo>
                    <a:lnTo>
                      <a:pt x="1890" y="3020"/>
                    </a:lnTo>
                    <a:lnTo>
                      <a:pt x="1919" y="3002"/>
                    </a:lnTo>
                    <a:lnTo>
                      <a:pt x="1919" y="2963"/>
                    </a:lnTo>
                    <a:lnTo>
                      <a:pt x="1900" y="2953"/>
                    </a:lnTo>
                    <a:lnTo>
                      <a:pt x="1795" y="2982"/>
                    </a:lnTo>
                    <a:lnTo>
                      <a:pt x="1775" y="2982"/>
                    </a:lnTo>
                    <a:lnTo>
                      <a:pt x="1708" y="2848"/>
                    </a:lnTo>
                    <a:lnTo>
                      <a:pt x="1651" y="2790"/>
                    </a:lnTo>
                    <a:lnTo>
                      <a:pt x="1640" y="2723"/>
                    </a:lnTo>
                    <a:lnTo>
                      <a:pt x="1660" y="2589"/>
                    </a:lnTo>
                    <a:lnTo>
                      <a:pt x="1651" y="2579"/>
                    </a:lnTo>
                    <a:lnTo>
                      <a:pt x="1640" y="2579"/>
                    </a:lnTo>
                    <a:lnTo>
                      <a:pt x="1612" y="2608"/>
                    </a:lnTo>
                    <a:lnTo>
                      <a:pt x="1603" y="2761"/>
                    </a:lnTo>
                    <a:lnTo>
                      <a:pt x="1535" y="2723"/>
                    </a:lnTo>
                    <a:lnTo>
                      <a:pt x="1507" y="2733"/>
                    </a:lnTo>
                    <a:lnTo>
                      <a:pt x="1324" y="2877"/>
                    </a:lnTo>
                    <a:lnTo>
                      <a:pt x="1219" y="2790"/>
                    </a:lnTo>
                    <a:lnTo>
                      <a:pt x="1210" y="2800"/>
                    </a:lnTo>
                    <a:lnTo>
                      <a:pt x="1180" y="2828"/>
                    </a:lnTo>
                    <a:lnTo>
                      <a:pt x="1199" y="2858"/>
                    </a:lnTo>
                    <a:lnTo>
                      <a:pt x="1266" y="2914"/>
                    </a:lnTo>
                    <a:lnTo>
                      <a:pt x="1266" y="2944"/>
                    </a:lnTo>
                    <a:lnTo>
                      <a:pt x="1180" y="3049"/>
                    </a:lnTo>
                    <a:lnTo>
                      <a:pt x="1113" y="3011"/>
                    </a:lnTo>
                    <a:lnTo>
                      <a:pt x="1075" y="3011"/>
                    </a:lnTo>
                    <a:lnTo>
                      <a:pt x="1066" y="3030"/>
                    </a:lnTo>
                    <a:lnTo>
                      <a:pt x="1055" y="3039"/>
                    </a:lnTo>
                    <a:lnTo>
                      <a:pt x="1103" y="3088"/>
                    </a:lnTo>
                    <a:lnTo>
                      <a:pt x="1122" y="3088"/>
                    </a:lnTo>
                    <a:lnTo>
                      <a:pt x="1133" y="3088"/>
                    </a:lnTo>
                    <a:lnTo>
                      <a:pt x="1066" y="3202"/>
                    </a:lnTo>
                    <a:lnTo>
                      <a:pt x="1066" y="3232"/>
                    </a:lnTo>
                    <a:lnTo>
                      <a:pt x="1066" y="3260"/>
                    </a:lnTo>
                    <a:lnTo>
                      <a:pt x="1008" y="3318"/>
                    </a:lnTo>
                    <a:lnTo>
                      <a:pt x="1017" y="3413"/>
                    </a:lnTo>
                    <a:lnTo>
                      <a:pt x="1036" y="3462"/>
                    </a:lnTo>
                    <a:lnTo>
                      <a:pt x="1027" y="3499"/>
                    </a:lnTo>
                    <a:lnTo>
                      <a:pt x="873" y="3289"/>
                    </a:lnTo>
                    <a:lnTo>
                      <a:pt x="739" y="2963"/>
                    </a:lnTo>
                    <a:lnTo>
                      <a:pt x="653" y="2694"/>
                    </a:lnTo>
                    <a:lnTo>
                      <a:pt x="595" y="2473"/>
                    </a:lnTo>
                    <a:lnTo>
                      <a:pt x="595" y="2436"/>
                    </a:lnTo>
                    <a:lnTo>
                      <a:pt x="557" y="2359"/>
                    </a:lnTo>
                    <a:lnTo>
                      <a:pt x="432" y="1611"/>
                    </a:lnTo>
                    <a:lnTo>
                      <a:pt x="423" y="1458"/>
                    </a:lnTo>
                    <a:lnTo>
                      <a:pt x="423" y="1467"/>
                    </a:lnTo>
                    <a:lnTo>
                      <a:pt x="432" y="1467"/>
                    </a:lnTo>
                    <a:lnTo>
                      <a:pt x="432" y="1428"/>
                    </a:lnTo>
                    <a:lnTo>
                      <a:pt x="423" y="1381"/>
                    </a:lnTo>
                    <a:lnTo>
                      <a:pt x="423" y="1294"/>
                    </a:lnTo>
                    <a:lnTo>
                      <a:pt x="404" y="1284"/>
                    </a:lnTo>
                    <a:lnTo>
                      <a:pt x="393" y="1294"/>
                    </a:lnTo>
                    <a:lnTo>
                      <a:pt x="298" y="959"/>
                    </a:lnTo>
                    <a:lnTo>
                      <a:pt x="298" y="873"/>
                    </a:lnTo>
                    <a:lnTo>
                      <a:pt x="240" y="221"/>
                    </a:lnTo>
                    <a:lnTo>
                      <a:pt x="240" y="86"/>
                    </a:lnTo>
                    <a:lnTo>
                      <a:pt x="249" y="0"/>
                    </a:lnTo>
                    <a:lnTo>
                      <a:pt x="326" y="9"/>
                    </a:lnTo>
                    <a:lnTo>
                      <a:pt x="374" y="297"/>
                    </a:lnTo>
                    <a:close/>
                  </a:path>
                </a:pathLst>
              </a:custGeom>
              <a:solidFill>
                <a:srgbClr val="663399"/>
              </a:solidFill>
              <a:ln w="9525">
                <a:noFill/>
                <a:round/>
                <a:headEnd/>
                <a:tailEnd/>
              </a:ln>
            </p:spPr>
            <p:txBody>
              <a:bodyPr>
                <a:prstTxWarp prst="textNoShape">
                  <a:avLst/>
                </a:prstTxWarp>
              </a:bodyPr>
              <a:lstStyle/>
              <a:p>
                <a:endParaRPr lang="en-US"/>
              </a:p>
            </p:txBody>
          </p:sp>
          <p:sp>
            <p:nvSpPr>
              <p:cNvPr id="66288" name="Freeform 94"/>
              <p:cNvSpPr>
                <a:spLocks/>
              </p:cNvSpPr>
              <p:nvPr/>
            </p:nvSpPr>
            <p:spPr bwMode="auto">
              <a:xfrm>
                <a:off x="4720" y="2755"/>
                <a:ext cx="69" cy="110"/>
              </a:xfrm>
              <a:custGeom>
                <a:avLst/>
                <a:gdLst>
                  <a:gd name="T0" fmla="*/ 268 w 344"/>
                  <a:gd name="T1" fmla="*/ 336 h 546"/>
                  <a:gd name="T2" fmla="*/ 325 w 344"/>
                  <a:gd name="T3" fmla="*/ 489 h 546"/>
                  <a:gd name="T4" fmla="*/ 335 w 344"/>
                  <a:gd name="T5" fmla="*/ 499 h 546"/>
                  <a:gd name="T6" fmla="*/ 344 w 344"/>
                  <a:gd name="T7" fmla="*/ 499 h 546"/>
                  <a:gd name="T8" fmla="*/ 268 w 344"/>
                  <a:gd name="T9" fmla="*/ 546 h 546"/>
                  <a:gd name="T10" fmla="*/ 249 w 344"/>
                  <a:gd name="T11" fmla="*/ 546 h 546"/>
                  <a:gd name="T12" fmla="*/ 191 w 344"/>
                  <a:gd name="T13" fmla="*/ 336 h 546"/>
                  <a:gd name="T14" fmla="*/ 38 w 344"/>
                  <a:gd name="T15" fmla="*/ 106 h 546"/>
                  <a:gd name="T16" fmla="*/ 9 w 344"/>
                  <a:gd name="T17" fmla="*/ 19 h 546"/>
                  <a:gd name="T18" fmla="*/ 0 w 344"/>
                  <a:gd name="T19" fmla="*/ 9 h 546"/>
                  <a:gd name="T20" fmla="*/ 76 w 344"/>
                  <a:gd name="T21" fmla="*/ 0 h 546"/>
                  <a:gd name="T22" fmla="*/ 95 w 344"/>
                  <a:gd name="T23" fmla="*/ 0 h 546"/>
                  <a:gd name="T24" fmla="*/ 268 w 344"/>
                  <a:gd name="T25" fmla="*/ 336 h 54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44"/>
                  <a:gd name="T40" fmla="*/ 0 h 546"/>
                  <a:gd name="T41" fmla="*/ 344 w 344"/>
                  <a:gd name="T42" fmla="*/ 546 h 54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44" h="546">
                    <a:moveTo>
                      <a:pt x="268" y="336"/>
                    </a:moveTo>
                    <a:lnTo>
                      <a:pt x="325" y="489"/>
                    </a:lnTo>
                    <a:lnTo>
                      <a:pt x="335" y="499"/>
                    </a:lnTo>
                    <a:lnTo>
                      <a:pt x="344" y="499"/>
                    </a:lnTo>
                    <a:lnTo>
                      <a:pt x="268" y="546"/>
                    </a:lnTo>
                    <a:lnTo>
                      <a:pt x="249" y="546"/>
                    </a:lnTo>
                    <a:lnTo>
                      <a:pt x="191" y="336"/>
                    </a:lnTo>
                    <a:lnTo>
                      <a:pt x="38" y="106"/>
                    </a:lnTo>
                    <a:lnTo>
                      <a:pt x="9" y="19"/>
                    </a:lnTo>
                    <a:lnTo>
                      <a:pt x="0" y="9"/>
                    </a:lnTo>
                    <a:lnTo>
                      <a:pt x="76" y="0"/>
                    </a:lnTo>
                    <a:lnTo>
                      <a:pt x="95" y="0"/>
                    </a:lnTo>
                    <a:lnTo>
                      <a:pt x="268" y="336"/>
                    </a:lnTo>
                    <a:close/>
                  </a:path>
                </a:pathLst>
              </a:custGeom>
              <a:solidFill>
                <a:srgbClr val="330066"/>
              </a:solidFill>
              <a:ln w="9525">
                <a:noFill/>
                <a:round/>
                <a:headEnd/>
                <a:tailEnd/>
              </a:ln>
            </p:spPr>
            <p:txBody>
              <a:bodyPr>
                <a:prstTxWarp prst="textNoShape">
                  <a:avLst/>
                </a:prstTxWarp>
              </a:bodyPr>
              <a:lstStyle/>
              <a:p>
                <a:endParaRPr lang="en-US"/>
              </a:p>
            </p:txBody>
          </p:sp>
          <p:sp>
            <p:nvSpPr>
              <p:cNvPr id="66289" name="Freeform 95"/>
              <p:cNvSpPr>
                <a:spLocks/>
              </p:cNvSpPr>
              <p:nvPr/>
            </p:nvSpPr>
            <p:spPr bwMode="auto">
              <a:xfrm>
                <a:off x="4296" y="2823"/>
                <a:ext cx="267" cy="607"/>
              </a:xfrm>
              <a:custGeom>
                <a:avLst/>
                <a:gdLst>
                  <a:gd name="T0" fmla="*/ 249 w 1333"/>
                  <a:gd name="T1" fmla="*/ 527 h 3039"/>
                  <a:gd name="T2" fmla="*/ 431 w 1333"/>
                  <a:gd name="T3" fmla="*/ 748 h 3039"/>
                  <a:gd name="T4" fmla="*/ 546 w 1333"/>
                  <a:gd name="T5" fmla="*/ 853 h 3039"/>
                  <a:gd name="T6" fmla="*/ 796 w 1333"/>
                  <a:gd name="T7" fmla="*/ 1026 h 3039"/>
                  <a:gd name="T8" fmla="*/ 824 w 1333"/>
                  <a:gd name="T9" fmla="*/ 1352 h 3039"/>
                  <a:gd name="T10" fmla="*/ 1006 w 1333"/>
                  <a:gd name="T11" fmla="*/ 2138 h 3039"/>
                  <a:gd name="T12" fmla="*/ 1093 w 1333"/>
                  <a:gd name="T13" fmla="*/ 2378 h 3039"/>
                  <a:gd name="T14" fmla="*/ 1247 w 1333"/>
                  <a:gd name="T15" fmla="*/ 2752 h 3039"/>
                  <a:gd name="T16" fmla="*/ 1333 w 1333"/>
                  <a:gd name="T17" fmla="*/ 2905 h 3039"/>
                  <a:gd name="T18" fmla="*/ 1198 w 1333"/>
                  <a:gd name="T19" fmla="*/ 2877 h 3039"/>
                  <a:gd name="T20" fmla="*/ 1026 w 1333"/>
                  <a:gd name="T21" fmla="*/ 2742 h 3039"/>
                  <a:gd name="T22" fmla="*/ 892 w 1333"/>
                  <a:gd name="T23" fmla="*/ 2550 h 3039"/>
                  <a:gd name="T24" fmla="*/ 805 w 1333"/>
                  <a:gd name="T25" fmla="*/ 2378 h 3039"/>
                  <a:gd name="T26" fmla="*/ 776 w 1333"/>
                  <a:gd name="T27" fmla="*/ 2224 h 3039"/>
                  <a:gd name="T28" fmla="*/ 661 w 1333"/>
                  <a:gd name="T29" fmla="*/ 1764 h 3039"/>
                  <a:gd name="T30" fmla="*/ 671 w 1333"/>
                  <a:gd name="T31" fmla="*/ 1744 h 3039"/>
                  <a:gd name="T32" fmla="*/ 661 w 1333"/>
                  <a:gd name="T33" fmla="*/ 1735 h 3039"/>
                  <a:gd name="T34" fmla="*/ 652 w 1333"/>
                  <a:gd name="T35" fmla="*/ 1735 h 3039"/>
                  <a:gd name="T36" fmla="*/ 643 w 1333"/>
                  <a:gd name="T37" fmla="*/ 1755 h 3039"/>
                  <a:gd name="T38" fmla="*/ 652 w 1333"/>
                  <a:gd name="T39" fmla="*/ 1888 h 3039"/>
                  <a:gd name="T40" fmla="*/ 748 w 1333"/>
                  <a:gd name="T41" fmla="*/ 2339 h 3039"/>
                  <a:gd name="T42" fmla="*/ 834 w 1333"/>
                  <a:gd name="T43" fmla="*/ 2550 h 3039"/>
                  <a:gd name="T44" fmla="*/ 1006 w 1333"/>
                  <a:gd name="T45" fmla="*/ 2790 h 3039"/>
                  <a:gd name="T46" fmla="*/ 1161 w 1333"/>
                  <a:gd name="T47" fmla="*/ 2924 h 3039"/>
                  <a:gd name="T48" fmla="*/ 1275 w 1333"/>
                  <a:gd name="T49" fmla="*/ 2963 h 3039"/>
                  <a:gd name="T50" fmla="*/ 1285 w 1333"/>
                  <a:gd name="T51" fmla="*/ 2963 h 3039"/>
                  <a:gd name="T52" fmla="*/ 1247 w 1333"/>
                  <a:gd name="T53" fmla="*/ 3011 h 3039"/>
                  <a:gd name="T54" fmla="*/ 1217 w 1333"/>
                  <a:gd name="T55" fmla="*/ 3039 h 3039"/>
                  <a:gd name="T56" fmla="*/ 1103 w 1333"/>
                  <a:gd name="T57" fmla="*/ 3030 h 3039"/>
                  <a:gd name="T58" fmla="*/ 1073 w 1333"/>
                  <a:gd name="T59" fmla="*/ 3011 h 3039"/>
                  <a:gd name="T60" fmla="*/ 1036 w 1333"/>
                  <a:gd name="T61" fmla="*/ 3039 h 3039"/>
                  <a:gd name="T62" fmla="*/ 968 w 1333"/>
                  <a:gd name="T63" fmla="*/ 3030 h 3039"/>
                  <a:gd name="T64" fmla="*/ 776 w 1333"/>
                  <a:gd name="T65" fmla="*/ 2867 h 3039"/>
                  <a:gd name="T66" fmla="*/ 613 w 1333"/>
                  <a:gd name="T67" fmla="*/ 2637 h 3039"/>
                  <a:gd name="T68" fmla="*/ 450 w 1333"/>
                  <a:gd name="T69" fmla="*/ 2282 h 3039"/>
                  <a:gd name="T70" fmla="*/ 268 w 1333"/>
                  <a:gd name="T71" fmla="*/ 1735 h 3039"/>
                  <a:gd name="T72" fmla="*/ 124 w 1333"/>
                  <a:gd name="T73" fmla="*/ 1083 h 3039"/>
                  <a:gd name="T74" fmla="*/ 19 w 1333"/>
                  <a:gd name="T75" fmla="*/ 345 h 3039"/>
                  <a:gd name="T76" fmla="*/ 0 w 1333"/>
                  <a:gd name="T77" fmla="*/ 0 h 3039"/>
                  <a:gd name="T78" fmla="*/ 67 w 1333"/>
                  <a:gd name="T79" fmla="*/ 201 h 3039"/>
                  <a:gd name="T80" fmla="*/ 249 w 1333"/>
                  <a:gd name="T81" fmla="*/ 527 h 3039"/>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333"/>
                  <a:gd name="T124" fmla="*/ 0 h 3039"/>
                  <a:gd name="T125" fmla="*/ 1333 w 1333"/>
                  <a:gd name="T126" fmla="*/ 3039 h 3039"/>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333" h="3039">
                    <a:moveTo>
                      <a:pt x="249" y="527"/>
                    </a:moveTo>
                    <a:lnTo>
                      <a:pt x="431" y="748"/>
                    </a:lnTo>
                    <a:lnTo>
                      <a:pt x="546" y="853"/>
                    </a:lnTo>
                    <a:lnTo>
                      <a:pt x="796" y="1026"/>
                    </a:lnTo>
                    <a:lnTo>
                      <a:pt x="824" y="1352"/>
                    </a:lnTo>
                    <a:lnTo>
                      <a:pt x="1006" y="2138"/>
                    </a:lnTo>
                    <a:lnTo>
                      <a:pt x="1093" y="2378"/>
                    </a:lnTo>
                    <a:lnTo>
                      <a:pt x="1247" y="2752"/>
                    </a:lnTo>
                    <a:lnTo>
                      <a:pt x="1333" y="2905"/>
                    </a:lnTo>
                    <a:lnTo>
                      <a:pt x="1198" y="2877"/>
                    </a:lnTo>
                    <a:lnTo>
                      <a:pt x="1026" y="2742"/>
                    </a:lnTo>
                    <a:lnTo>
                      <a:pt x="892" y="2550"/>
                    </a:lnTo>
                    <a:lnTo>
                      <a:pt x="805" y="2378"/>
                    </a:lnTo>
                    <a:lnTo>
                      <a:pt x="776" y="2224"/>
                    </a:lnTo>
                    <a:lnTo>
                      <a:pt x="661" y="1764"/>
                    </a:lnTo>
                    <a:lnTo>
                      <a:pt x="671" y="1744"/>
                    </a:lnTo>
                    <a:lnTo>
                      <a:pt x="661" y="1735"/>
                    </a:lnTo>
                    <a:lnTo>
                      <a:pt x="652" y="1735"/>
                    </a:lnTo>
                    <a:lnTo>
                      <a:pt x="643" y="1755"/>
                    </a:lnTo>
                    <a:lnTo>
                      <a:pt x="652" y="1888"/>
                    </a:lnTo>
                    <a:lnTo>
                      <a:pt x="748" y="2339"/>
                    </a:lnTo>
                    <a:lnTo>
                      <a:pt x="834" y="2550"/>
                    </a:lnTo>
                    <a:lnTo>
                      <a:pt x="1006" y="2790"/>
                    </a:lnTo>
                    <a:lnTo>
                      <a:pt x="1161" y="2924"/>
                    </a:lnTo>
                    <a:lnTo>
                      <a:pt x="1275" y="2963"/>
                    </a:lnTo>
                    <a:lnTo>
                      <a:pt x="1285" y="2963"/>
                    </a:lnTo>
                    <a:lnTo>
                      <a:pt x="1247" y="3011"/>
                    </a:lnTo>
                    <a:lnTo>
                      <a:pt x="1217" y="3039"/>
                    </a:lnTo>
                    <a:lnTo>
                      <a:pt x="1103" y="3030"/>
                    </a:lnTo>
                    <a:lnTo>
                      <a:pt x="1073" y="3011"/>
                    </a:lnTo>
                    <a:lnTo>
                      <a:pt x="1036" y="3039"/>
                    </a:lnTo>
                    <a:lnTo>
                      <a:pt x="968" y="3030"/>
                    </a:lnTo>
                    <a:lnTo>
                      <a:pt x="776" y="2867"/>
                    </a:lnTo>
                    <a:lnTo>
                      <a:pt x="613" y="2637"/>
                    </a:lnTo>
                    <a:lnTo>
                      <a:pt x="450" y="2282"/>
                    </a:lnTo>
                    <a:lnTo>
                      <a:pt x="268" y="1735"/>
                    </a:lnTo>
                    <a:lnTo>
                      <a:pt x="124" y="1083"/>
                    </a:lnTo>
                    <a:lnTo>
                      <a:pt x="19" y="345"/>
                    </a:lnTo>
                    <a:lnTo>
                      <a:pt x="0" y="0"/>
                    </a:lnTo>
                    <a:lnTo>
                      <a:pt x="67" y="201"/>
                    </a:lnTo>
                    <a:lnTo>
                      <a:pt x="249" y="527"/>
                    </a:lnTo>
                    <a:close/>
                  </a:path>
                </a:pathLst>
              </a:custGeom>
              <a:solidFill>
                <a:srgbClr val="663399"/>
              </a:solidFill>
              <a:ln w="9525">
                <a:noFill/>
                <a:round/>
                <a:headEnd/>
                <a:tailEnd/>
              </a:ln>
            </p:spPr>
            <p:txBody>
              <a:bodyPr>
                <a:prstTxWarp prst="textNoShape">
                  <a:avLst/>
                </a:prstTxWarp>
              </a:bodyPr>
              <a:lstStyle/>
              <a:p>
                <a:endParaRPr lang="en-US"/>
              </a:p>
            </p:txBody>
          </p:sp>
          <p:sp>
            <p:nvSpPr>
              <p:cNvPr id="66290" name="Freeform 96"/>
              <p:cNvSpPr>
                <a:spLocks/>
              </p:cNvSpPr>
              <p:nvPr/>
            </p:nvSpPr>
            <p:spPr bwMode="auto">
              <a:xfrm>
                <a:off x="4868" y="2903"/>
                <a:ext cx="23" cy="100"/>
              </a:xfrm>
              <a:custGeom>
                <a:avLst/>
                <a:gdLst>
                  <a:gd name="T0" fmla="*/ 96 w 115"/>
                  <a:gd name="T1" fmla="*/ 211 h 499"/>
                  <a:gd name="T2" fmla="*/ 96 w 115"/>
                  <a:gd name="T3" fmla="*/ 269 h 499"/>
                  <a:gd name="T4" fmla="*/ 29 w 115"/>
                  <a:gd name="T5" fmla="*/ 480 h 499"/>
                  <a:gd name="T6" fmla="*/ 29 w 115"/>
                  <a:gd name="T7" fmla="*/ 490 h 499"/>
                  <a:gd name="T8" fmla="*/ 29 w 115"/>
                  <a:gd name="T9" fmla="*/ 499 h 499"/>
                  <a:gd name="T10" fmla="*/ 0 w 115"/>
                  <a:gd name="T11" fmla="*/ 499 h 499"/>
                  <a:gd name="T12" fmla="*/ 29 w 115"/>
                  <a:gd name="T13" fmla="*/ 451 h 499"/>
                  <a:gd name="T14" fmla="*/ 29 w 115"/>
                  <a:gd name="T15" fmla="*/ 346 h 499"/>
                  <a:gd name="T16" fmla="*/ 86 w 115"/>
                  <a:gd name="T17" fmla="*/ 96 h 499"/>
                  <a:gd name="T18" fmla="*/ 105 w 115"/>
                  <a:gd name="T19" fmla="*/ 19 h 499"/>
                  <a:gd name="T20" fmla="*/ 115 w 115"/>
                  <a:gd name="T21" fmla="*/ 0 h 499"/>
                  <a:gd name="T22" fmla="*/ 115 w 115"/>
                  <a:gd name="T23" fmla="*/ 125 h 499"/>
                  <a:gd name="T24" fmla="*/ 96 w 115"/>
                  <a:gd name="T25" fmla="*/ 211 h 49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15"/>
                  <a:gd name="T40" fmla="*/ 0 h 499"/>
                  <a:gd name="T41" fmla="*/ 115 w 115"/>
                  <a:gd name="T42" fmla="*/ 499 h 49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15" h="499">
                    <a:moveTo>
                      <a:pt x="96" y="211"/>
                    </a:moveTo>
                    <a:lnTo>
                      <a:pt x="96" y="269"/>
                    </a:lnTo>
                    <a:lnTo>
                      <a:pt x="29" y="480"/>
                    </a:lnTo>
                    <a:lnTo>
                      <a:pt x="29" y="490"/>
                    </a:lnTo>
                    <a:lnTo>
                      <a:pt x="29" y="499"/>
                    </a:lnTo>
                    <a:lnTo>
                      <a:pt x="0" y="499"/>
                    </a:lnTo>
                    <a:lnTo>
                      <a:pt x="29" y="451"/>
                    </a:lnTo>
                    <a:lnTo>
                      <a:pt x="29" y="346"/>
                    </a:lnTo>
                    <a:lnTo>
                      <a:pt x="86" y="96"/>
                    </a:lnTo>
                    <a:lnTo>
                      <a:pt x="105" y="19"/>
                    </a:lnTo>
                    <a:lnTo>
                      <a:pt x="115" y="0"/>
                    </a:lnTo>
                    <a:lnTo>
                      <a:pt x="115" y="125"/>
                    </a:lnTo>
                    <a:lnTo>
                      <a:pt x="96" y="211"/>
                    </a:lnTo>
                    <a:close/>
                  </a:path>
                </a:pathLst>
              </a:custGeom>
              <a:solidFill>
                <a:srgbClr val="D9AE82"/>
              </a:solidFill>
              <a:ln w="9525">
                <a:noFill/>
                <a:round/>
                <a:headEnd/>
                <a:tailEnd/>
              </a:ln>
            </p:spPr>
            <p:txBody>
              <a:bodyPr>
                <a:prstTxWarp prst="textNoShape">
                  <a:avLst/>
                </a:prstTxWarp>
              </a:bodyPr>
              <a:lstStyle/>
              <a:p>
                <a:endParaRPr lang="en-US"/>
              </a:p>
            </p:txBody>
          </p:sp>
          <p:sp>
            <p:nvSpPr>
              <p:cNvPr id="66291" name="Freeform 97"/>
              <p:cNvSpPr>
                <a:spLocks/>
              </p:cNvSpPr>
              <p:nvPr/>
            </p:nvSpPr>
            <p:spPr bwMode="auto">
              <a:xfrm>
                <a:off x="4780" y="2936"/>
                <a:ext cx="19" cy="32"/>
              </a:xfrm>
              <a:custGeom>
                <a:avLst/>
                <a:gdLst>
                  <a:gd name="T0" fmla="*/ 86 w 96"/>
                  <a:gd name="T1" fmla="*/ 86 h 164"/>
                  <a:gd name="T2" fmla="*/ 86 w 96"/>
                  <a:gd name="T3" fmla="*/ 153 h 164"/>
                  <a:gd name="T4" fmla="*/ 96 w 96"/>
                  <a:gd name="T5" fmla="*/ 164 h 164"/>
                  <a:gd name="T6" fmla="*/ 47 w 96"/>
                  <a:gd name="T7" fmla="*/ 144 h 164"/>
                  <a:gd name="T8" fmla="*/ 19 w 96"/>
                  <a:gd name="T9" fmla="*/ 58 h 164"/>
                  <a:gd name="T10" fmla="*/ 0 w 96"/>
                  <a:gd name="T11" fmla="*/ 0 h 164"/>
                  <a:gd name="T12" fmla="*/ 38 w 96"/>
                  <a:gd name="T13" fmla="*/ 0 h 164"/>
                  <a:gd name="T14" fmla="*/ 86 w 96"/>
                  <a:gd name="T15" fmla="*/ 86 h 164"/>
                  <a:gd name="T16" fmla="*/ 0 60000 65536"/>
                  <a:gd name="T17" fmla="*/ 0 60000 65536"/>
                  <a:gd name="T18" fmla="*/ 0 60000 65536"/>
                  <a:gd name="T19" fmla="*/ 0 60000 65536"/>
                  <a:gd name="T20" fmla="*/ 0 60000 65536"/>
                  <a:gd name="T21" fmla="*/ 0 60000 65536"/>
                  <a:gd name="T22" fmla="*/ 0 60000 65536"/>
                  <a:gd name="T23" fmla="*/ 0 60000 65536"/>
                  <a:gd name="T24" fmla="*/ 0 w 96"/>
                  <a:gd name="T25" fmla="*/ 0 h 164"/>
                  <a:gd name="T26" fmla="*/ 96 w 96"/>
                  <a:gd name="T27" fmla="*/ 164 h 16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6" h="164">
                    <a:moveTo>
                      <a:pt x="86" y="86"/>
                    </a:moveTo>
                    <a:lnTo>
                      <a:pt x="86" y="153"/>
                    </a:lnTo>
                    <a:lnTo>
                      <a:pt x="96" y="164"/>
                    </a:lnTo>
                    <a:lnTo>
                      <a:pt x="47" y="144"/>
                    </a:lnTo>
                    <a:lnTo>
                      <a:pt x="19" y="58"/>
                    </a:lnTo>
                    <a:lnTo>
                      <a:pt x="0" y="0"/>
                    </a:lnTo>
                    <a:lnTo>
                      <a:pt x="38" y="0"/>
                    </a:lnTo>
                    <a:lnTo>
                      <a:pt x="86" y="86"/>
                    </a:lnTo>
                    <a:close/>
                  </a:path>
                </a:pathLst>
              </a:custGeom>
              <a:solidFill>
                <a:srgbClr val="D9AE82"/>
              </a:solidFill>
              <a:ln w="9525">
                <a:noFill/>
                <a:round/>
                <a:headEnd/>
                <a:tailEnd/>
              </a:ln>
            </p:spPr>
            <p:txBody>
              <a:bodyPr>
                <a:prstTxWarp prst="textNoShape">
                  <a:avLst/>
                </a:prstTxWarp>
              </a:bodyPr>
              <a:lstStyle/>
              <a:p>
                <a:endParaRPr lang="en-US"/>
              </a:p>
            </p:txBody>
          </p:sp>
          <p:sp>
            <p:nvSpPr>
              <p:cNvPr id="66292" name="Freeform 98"/>
              <p:cNvSpPr>
                <a:spLocks/>
              </p:cNvSpPr>
              <p:nvPr/>
            </p:nvSpPr>
            <p:spPr bwMode="auto">
              <a:xfrm>
                <a:off x="4248" y="2997"/>
                <a:ext cx="2" cy="25"/>
              </a:xfrm>
              <a:custGeom>
                <a:avLst/>
                <a:gdLst>
                  <a:gd name="T0" fmla="*/ 0 w 11"/>
                  <a:gd name="T1" fmla="*/ 0 h 124"/>
                  <a:gd name="T2" fmla="*/ 11 w 11"/>
                  <a:gd name="T3" fmla="*/ 124 h 124"/>
                  <a:gd name="T4" fmla="*/ 0 w 11"/>
                  <a:gd name="T5" fmla="*/ 0 h 124"/>
                  <a:gd name="T6" fmla="*/ 0 60000 65536"/>
                  <a:gd name="T7" fmla="*/ 0 60000 65536"/>
                  <a:gd name="T8" fmla="*/ 0 60000 65536"/>
                  <a:gd name="T9" fmla="*/ 0 w 11"/>
                  <a:gd name="T10" fmla="*/ 0 h 124"/>
                  <a:gd name="T11" fmla="*/ 11 w 11"/>
                  <a:gd name="T12" fmla="*/ 124 h 124"/>
                </a:gdLst>
                <a:ahLst/>
                <a:cxnLst>
                  <a:cxn ang="T6">
                    <a:pos x="T0" y="T1"/>
                  </a:cxn>
                  <a:cxn ang="T7">
                    <a:pos x="T2" y="T3"/>
                  </a:cxn>
                  <a:cxn ang="T8">
                    <a:pos x="T4" y="T5"/>
                  </a:cxn>
                </a:cxnLst>
                <a:rect l="T9" t="T10" r="T11" b="T12"/>
                <a:pathLst>
                  <a:path w="11" h="124">
                    <a:moveTo>
                      <a:pt x="0" y="0"/>
                    </a:moveTo>
                    <a:lnTo>
                      <a:pt x="11" y="124"/>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66293" name="Freeform 99"/>
              <p:cNvSpPr>
                <a:spLocks/>
              </p:cNvSpPr>
              <p:nvPr/>
            </p:nvSpPr>
            <p:spPr bwMode="auto">
              <a:xfrm>
                <a:off x="4768" y="3008"/>
                <a:ext cx="54" cy="8"/>
              </a:xfrm>
              <a:custGeom>
                <a:avLst/>
                <a:gdLst>
                  <a:gd name="T0" fmla="*/ 260 w 269"/>
                  <a:gd name="T1" fmla="*/ 30 h 39"/>
                  <a:gd name="T2" fmla="*/ 269 w 269"/>
                  <a:gd name="T3" fmla="*/ 39 h 39"/>
                  <a:gd name="T4" fmla="*/ 116 w 269"/>
                  <a:gd name="T5" fmla="*/ 39 h 39"/>
                  <a:gd name="T6" fmla="*/ 29 w 269"/>
                  <a:gd name="T7" fmla="*/ 20 h 39"/>
                  <a:gd name="T8" fmla="*/ 0 w 269"/>
                  <a:gd name="T9" fmla="*/ 0 h 39"/>
                  <a:gd name="T10" fmla="*/ 86 w 269"/>
                  <a:gd name="T11" fmla="*/ 20 h 39"/>
                  <a:gd name="T12" fmla="*/ 260 w 269"/>
                  <a:gd name="T13" fmla="*/ 30 h 39"/>
                  <a:gd name="T14" fmla="*/ 0 60000 65536"/>
                  <a:gd name="T15" fmla="*/ 0 60000 65536"/>
                  <a:gd name="T16" fmla="*/ 0 60000 65536"/>
                  <a:gd name="T17" fmla="*/ 0 60000 65536"/>
                  <a:gd name="T18" fmla="*/ 0 60000 65536"/>
                  <a:gd name="T19" fmla="*/ 0 60000 65536"/>
                  <a:gd name="T20" fmla="*/ 0 60000 65536"/>
                  <a:gd name="T21" fmla="*/ 0 w 269"/>
                  <a:gd name="T22" fmla="*/ 0 h 39"/>
                  <a:gd name="T23" fmla="*/ 269 w 269"/>
                  <a:gd name="T24" fmla="*/ 39 h 3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69" h="39">
                    <a:moveTo>
                      <a:pt x="260" y="30"/>
                    </a:moveTo>
                    <a:lnTo>
                      <a:pt x="269" y="39"/>
                    </a:lnTo>
                    <a:lnTo>
                      <a:pt x="116" y="39"/>
                    </a:lnTo>
                    <a:lnTo>
                      <a:pt x="29" y="20"/>
                    </a:lnTo>
                    <a:lnTo>
                      <a:pt x="0" y="0"/>
                    </a:lnTo>
                    <a:lnTo>
                      <a:pt x="86" y="20"/>
                    </a:lnTo>
                    <a:lnTo>
                      <a:pt x="260" y="30"/>
                    </a:lnTo>
                    <a:close/>
                  </a:path>
                </a:pathLst>
              </a:custGeom>
              <a:solidFill>
                <a:srgbClr val="D9AE82"/>
              </a:solidFill>
              <a:ln w="9525">
                <a:noFill/>
                <a:round/>
                <a:headEnd/>
                <a:tailEnd/>
              </a:ln>
            </p:spPr>
            <p:txBody>
              <a:bodyPr>
                <a:prstTxWarp prst="textNoShape">
                  <a:avLst/>
                </a:prstTxWarp>
              </a:bodyPr>
              <a:lstStyle/>
              <a:p>
                <a:endParaRPr lang="en-US"/>
              </a:p>
            </p:txBody>
          </p:sp>
          <p:sp>
            <p:nvSpPr>
              <p:cNvPr id="66294" name="Freeform 100"/>
              <p:cNvSpPr>
                <a:spLocks/>
              </p:cNvSpPr>
              <p:nvPr/>
            </p:nvSpPr>
            <p:spPr bwMode="auto">
              <a:xfrm>
                <a:off x="4839" y="3033"/>
                <a:ext cx="81" cy="215"/>
              </a:xfrm>
              <a:custGeom>
                <a:avLst/>
                <a:gdLst>
                  <a:gd name="T0" fmla="*/ 288 w 403"/>
                  <a:gd name="T1" fmla="*/ 567 h 1075"/>
                  <a:gd name="T2" fmla="*/ 403 w 403"/>
                  <a:gd name="T3" fmla="*/ 1045 h 1075"/>
                  <a:gd name="T4" fmla="*/ 403 w 403"/>
                  <a:gd name="T5" fmla="*/ 1075 h 1075"/>
                  <a:gd name="T6" fmla="*/ 384 w 403"/>
                  <a:gd name="T7" fmla="*/ 1027 h 1075"/>
                  <a:gd name="T8" fmla="*/ 337 w 403"/>
                  <a:gd name="T9" fmla="*/ 1027 h 1075"/>
                  <a:gd name="T10" fmla="*/ 326 w 403"/>
                  <a:gd name="T11" fmla="*/ 1036 h 1075"/>
                  <a:gd name="T12" fmla="*/ 269 w 403"/>
                  <a:gd name="T13" fmla="*/ 902 h 1075"/>
                  <a:gd name="T14" fmla="*/ 230 w 403"/>
                  <a:gd name="T15" fmla="*/ 739 h 1075"/>
                  <a:gd name="T16" fmla="*/ 115 w 403"/>
                  <a:gd name="T17" fmla="*/ 451 h 1075"/>
                  <a:gd name="T18" fmla="*/ 105 w 403"/>
                  <a:gd name="T19" fmla="*/ 442 h 1075"/>
                  <a:gd name="T20" fmla="*/ 115 w 403"/>
                  <a:gd name="T21" fmla="*/ 451 h 1075"/>
                  <a:gd name="T22" fmla="*/ 115 w 403"/>
                  <a:gd name="T23" fmla="*/ 404 h 1075"/>
                  <a:gd name="T24" fmla="*/ 29 w 403"/>
                  <a:gd name="T25" fmla="*/ 135 h 1075"/>
                  <a:gd name="T26" fmla="*/ 0 w 403"/>
                  <a:gd name="T27" fmla="*/ 49 h 1075"/>
                  <a:gd name="T28" fmla="*/ 0 w 403"/>
                  <a:gd name="T29" fmla="*/ 29 h 1075"/>
                  <a:gd name="T30" fmla="*/ 87 w 403"/>
                  <a:gd name="T31" fmla="*/ 0 h 1075"/>
                  <a:gd name="T32" fmla="*/ 115 w 403"/>
                  <a:gd name="T33" fmla="*/ 10 h 1075"/>
                  <a:gd name="T34" fmla="*/ 288 w 403"/>
                  <a:gd name="T35" fmla="*/ 567 h 1075"/>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403"/>
                  <a:gd name="T55" fmla="*/ 0 h 1075"/>
                  <a:gd name="T56" fmla="*/ 403 w 403"/>
                  <a:gd name="T57" fmla="*/ 1075 h 1075"/>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403" h="1075">
                    <a:moveTo>
                      <a:pt x="288" y="567"/>
                    </a:moveTo>
                    <a:lnTo>
                      <a:pt x="403" y="1045"/>
                    </a:lnTo>
                    <a:lnTo>
                      <a:pt x="403" y="1075"/>
                    </a:lnTo>
                    <a:lnTo>
                      <a:pt x="384" y="1027"/>
                    </a:lnTo>
                    <a:lnTo>
                      <a:pt x="337" y="1027"/>
                    </a:lnTo>
                    <a:lnTo>
                      <a:pt x="326" y="1036"/>
                    </a:lnTo>
                    <a:lnTo>
                      <a:pt x="269" y="902"/>
                    </a:lnTo>
                    <a:lnTo>
                      <a:pt x="230" y="739"/>
                    </a:lnTo>
                    <a:lnTo>
                      <a:pt x="115" y="451"/>
                    </a:lnTo>
                    <a:lnTo>
                      <a:pt x="105" y="442"/>
                    </a:lnTo>
                    <a:lnTo>
                      <a:pt x="115" y="451"/>
                    </a:lnTo>
                    <a:lnTo>
                      <a:pt x="115" y="404"/>
                    </a:lnTo>
                    <a:lnTo>
                      <a:pt x="29" y="135"/>
                    </a:lnTo>
                    <a:lnTo>
                      <a:pt x="0" y="49"/>
                    </a:lnTo>
                    <a:lnTo>
                      <a:pt x="0" y="29"/>
                    </a:lnTo>
                    <a:lnTo>
                      <a:pt x="87" y="0"/>
                    </a:lnTo>
                    <a:lnTo>
                      <a:pt x="115" y="10"/>
                    </a:lnTo>
                    <a:lnTo>
                      <a:pt x="288" y="567"/>
                    </a:lnTo>
                    <a:close/>
                  </a:path>
                </a:pathLst>
              </a:custGeom>
              <a:solidFill>
                <a:srgbClr val="470D82"/>
              </a:solidFill>
              <a:ln w="9525">
                <a:noFill/>
                <a:round/>
                <a:headEnd/>
                <a:tailEnd/>
              </a:ln>
            </p:spPr>
            <p:txBody>
              <a:bodyPr>
                <a:prstTxWarp prst="textNoShape">
                  <a:avLst/>
                </a:prstTxWarp>
              </a:bodyPr>
              <a:lstStyle/>
              <a:p>
                <a:endParaRPr lang="en-US"/>
              </a:p>
            </p:txBody>
          </p:sp>
          <p:sp>
            <p:nvSpPr>
              <p:cNvPr id="66295" name="Freeform 101"/>
              <p:cNvSpPr>
                <a:spLocks/>
              </p:cNvSpPr>
              <p:nvPr/>
            </p:nvSpPr>
            <p:spPr bwMode="auto">
              <a:xfrm>
                <a:off x="4225" y="3057"/>
                <a:ext cx="2" cy="7"/>
              </a:xfrm>
              <a:custGeom>
                <a:avLst/>
                <a:gdLst>
                  <a:gd name="T0" fmla="*/ 10 w 10"/>
                  <a:gd name="T1" fmla="*/ 38 h 38"/>
                  <a:gd name="T2" fmla="*/ 0 w 10"/>
                  <a:gd name="T3" fmla="*/ 0 h 38"/>
                  <a:gd name="T4" fmla="*/ 10 w 10"/>
                  <a:gd name="T5" fmla="*/ 9 h 38"/>
                  <a:gd name="T6" fmla="*/ 10 w 10"/>
                  <a:gd name="T7" fmla="*/ 38 h 38"/>
                  <a:gd name="T8" fmla="*/ 0 60000 65536"/>
                  <a:gd name="T9" fmla="*/ 0 60000 65536"/>
                  <a:gd name="T10" fmla="*/ 0 60000 65536"/>
                  <a:gd name="T11" fmla="*/ 0 60000 65536"/>
                  <a:gd name="T12" fmla="*/ 0 w 10"/>
                  <a:gd name="T13" fmla="*/ 0 h 38"/>
                  <a:gd name="T14" fmla="*/ 10 w 10"/>
                  <a:gd name="T15" fmla="*/ 38 h 38"/>
                </a:gdLst>
                <a:ahLst/>
                <a:cxnLst>
                  <a:cxn ang="T8">
                    <a:pos x="T0" y="T1"/>
                  </a:cxn>
                  <a:cxn ang="T9">
                    <a:pos x="T2" y="T3"/>
                  </a:cxn>
                  <a:cxn ang="T10">
                    <a:pos x="T4" y="T5"/>
                  </a:cxn>
                  <a:cxn ang="T11">
                    <a:pos x="T6" y="T7"/>
                  </a:cxn>
                </a:cxnLst>
                <a:rect l="T12" t="T13" r="T14" b="T15"/>
                <a:pathLst>
                  <a:path w="10" h="38">
                    <a:moveTo>
                      <a:pt x="10" y="38"/>
                    </a:moveTo>
                    <a:lnTo>
                      <a:pt x="0" y="0"/>
                    </a:lnTo>
                    <a:lnTo>
                      <a:pt x="10" y="9"/>
                    </a:lnTo>
                    <a:lnTo>
                      <a:pt x="10" y="38"/>
                    </a:lnTo>
                    <a:close/>
                  </a:path>
                </a:pathLst>
              </a:custGeom>
              <a:solidFill>
                <a:srgbClr val="000000"/>
              </a:solidFill>
              <a:ln w="9525">
                <a:noFill/>
                <a:round/>
                <a:headEnd/>
                <a:tailEnd/>
              </a:ln>
            </p:spPr>
            <p:txBody>
              <a:bodyPr>
                <a:prstTxWarp prst="textNoShape">
                  <a:avLst/>
                </a:prstTxWarp>
              </a:bodyPr>
              <a:lstStyle/>
              <a:p>
                <a:endParaRPr lang="en-US"/>
              </a:p>
            </p:txBody>
          </p:sp>
          <p:sp>
            <p:nvSpPr>
              <p:cNvPr id="66296" name="Freeform 102"/>
              <p:cNvSpPr>
                <a:spLocks/>
              </p:cNvSpPr>
              <p:nvPr/>
            </p:nvSpPr>
            <p:spPr bwMode="auto">
              <a:xfrm>
                <a:off x="4674" y="3310"/>
                <a:ext cx="146" cy="153"/>
              </a:xfrm>
              <a:custGeom>
                <a:avLst/>
                <a:gdLst>
                  <a:gd name="T0" fmla="*/ 555 w 729"/>
                  <a:gd name="T1" fmla="*/ 58 h 767"/>
                  <a:gd name="T2" fmla="*/ 594 w 729"/>
                  <a:gd name="T3" fmla="*/ 77 h 767"/>
                  <a:gd name="T4" fmla="*/ 623 w 729"/>
                  <a:gd name="T5" fmla="*/ 154 h 767"/>
                  <a:gd name="T6" fmla="*/ 662 w 729"/>
                  <a:gd name="T7" fmla="*/ 192 h 767"/>
                  <a:gd name="T8" fmla="*/ 662 w 729"/>
                  <a:gd name="T9" fmla="*/ 212 h 767"/>
                  <a:gd name="T10" fmla="*/ 642 w 729"/>
                  <a:gd name="T11" fmla="*/ 221 h 767"/>
                  <a:gd name="T12" fmla="*/ 613 w 729"/>
                  <a:gd name="T13" fmla="*/ 240 h 767"/>
                  <a:gd name="T14" fmla="*/ 613 w 729"/>
                  <a:gd name="T15" fmla="*/ 259 h 767"/>
                  <a:gd name="T16" fmla="*/ 632 w 729"/>
                  <a:gd name="T17" fmla="*/ 268 h 767"/>
                  <a:gd name="T18" fmla="*/ 662 w 729"/>
                  <a:gd name="T19" fmla="*/ 259 h 767"/>
                  <a:gd name="T20" fmla="*/ 671 w 729"/>
                  <a:gd name="T21" fmla="*/ 249 h 767"/>
                  <a:gd name="T22" fmla="*/ 718 w 729"/>
                  <a:gd name="T23" fmla="*/ 365 h 767"/>
                  <a:gd name="T24" fmla="*/ 613 w 729"/>
                  <a:gd name="T25" fmla="*/ 374 h 767"/>
                  <a:gd name="T26" fmla="*/ 604 w 729"/>
                  <a:gd name="T27" fmla="*/ 393 h 767"/>
                  <a:gd name="T28" fmla="*/ 604 w 729"/>
                  <a:gd name="T29" fmla="*/ 412 h 767"/>
                  <a:gd name="T30" fmla="*/ 613 w 729"/>
                  <a:gd name="T31" fmla="*/ 423 h 767"/>
                  <a:gd name="T32" fmla="*/ 729 w 729"/>
                  <a:gd name="T33" fmla="*/ 423 h 767"/>
                  <a:gd name="T34" fmla="*/ 729 w 729"/>
                  <a:gd name="T35" fmla="*/ 442 h 767"/>
                  <a:gd name="T36" fmla="*/ 662 w 729"/>
                  <a:gd name="T37" fmla="*/ 528 h 767"/>
                  <a:gd name="T38" fmla="*/ 565 w 729"/>
                  <a:gd name="T39" fmla="*/ 614 h 767"/>
                  <a:gd name="T40" fmla="*/ 546 w 729"/>
                  <a:gd name="T41" fmla="*/ 595 h 767"/>
                  <a:gd name="T42" fmla="*/ 518 w 729"/>
                  <a:gd name="T43" fmla="*/ 556 h 767"/>
                  <a:gd name="T44" fmla="*/ 518 w 729"/>
                  <a:gd name="T45" fmla="*/ 537 h 767"/>
                  <a:gd name="T46" fmla="*/ 508 w 729"/>
                  <a:gd name="T47" fmla="*/ 528 h 767"/>
                  <a:gd name="T48" fmla="*/ 479 w 729"/>
                  <a:gd name="T49" fmla="*/ 547 h 767"/>
                  <a:gd name="T50" fmla="*/ 479 w 729"/>
                  <a:gd name="T51" fmla="*/ 595 h 767"/>
                  <a:gd name="T52" fmla="*/ 527 w 729"/>
                  <a:gd name="T53" fmla="*/ 653 h 767"/>
                  <a:gd name="T54" fmla="*/ 383 w 729"/>
                  <a:gd name="T55" fmla="*/ 739 h 767"/>
                  <a:gd name="T56" fmla="*/ 200 w 729"/>
                  <a:gd name="T57" fmla="*/ 767 h 767"/>
                  <a:gd name="T58" fmla="*/ 28 w 729"/>
                  <a:gd name="T59" fmla="*/ 739 h 767"/>
                  <a:gd name="T60" fmla="*/ 0 w 729"/>
                  <a:gd name="T61" fmla="*/ 556 h 767"/>
                  <a:gd name="T62" fmla="*/ 28 w 729"/>
                  <a:gd name="T63" fmla="*/ 499 h 767"/>
                  <a:gd name="T64" fmla="*/ 56 w 729"/>
                  <a:gd name="T65" fmla="*/ 470 h 767"/>
                  <a:gd name="T66" fmla="*/ 56 w 729"/>
                  <a:gd name="T67" fmla="*/ 393 h 767"/>
                  <a:gd name="T68" fmla="*/ 86 w 729"/>
                  <a:gd name="T69" fmla="*/ 336 h 767"/>
                  <a:gd name="T70" fmla="*/ 105 w 729"/>
                  <a:gd name="T71" fmla="*/ 326 h 767"/>
                  <a:gd name="T72" fmla="*/ 144 w 729"/>
                  <a:gd name="T73" fmla="*/ 355 h 767"/>
                  <a:gd name="T74" fmla="*/ 153 w 729"/>
                  <a:gd name="T75" fmla="*/ 355 h 767"/>
                  <a:gd name="T76" fmla="*/ 172 w 729"/>
                  <a:gd name="T77" fmla="*/ 336 h 767"/>
                  <a:gd name="T78" fmla="*/ 144 w 729"/>
                  <a:gd name="T79" fmla="*/ 279 h 767"/>
                  <a:gd name="T80" fmla="*/ 239 w 729"/>
                  <a:gd name="T81" fmla="*/ 173 h 767"/>
                  <a:gd name="T82" fmla="*/ 286 w 729"/>
                  <a:gd name="T83" fmla="*/ 192 h 767"/>
                  <a:gd name="T84" fmla="*/ 325 w 729"/>
                  <a:gd name="T85" fmla="*/ 182 h 767"/>
                  <a:gd name="T86" fmla="*/ 325 w 729"/>
                  <a:gd name="T87" fmla="*/ 154 h 767"/>
                  <a:gd name="T88" fmla="*/ 286 w 729"/>
                  <a:gd name="T89" fmla="*/ 124 h 767"/>
                  <a:gd name="T90" fmla="*/ 469 w 729"/>
                  <a:gd name="T91" fmla="*/ 0 h 767"/>
                  <a:gd name="T92" fmla="*/ 479 w 729"/>
                  <a:gd name="T93" fmla="*/ 0 h 767"/>
                  <a:gd name="T94" fmla="*/ 546 w 729"/>
                  <a:gd name="T95" fmla="*/ 38 h 767"/>
                  <a:gd name="T96" fmla="*/ 555 w 729"/>
                  <a:gd name="T97" fmla="*/ 58 h 76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729"/>
                  <a:gd name="T148" fmla="*/ 0 h 767"/>
                  <a:gd name="T149" fmla="*/ 729 w 729"/>
                  <a:gd name="T150" fmla="*/ 767 h 76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729" h="767">
                    <a:moveTo>
                      <a:pt x="555" y="58"/>
                    </a:moveTo>
                    <a:lnTo>
                      <a:pt x="594" y="77"/>
                    </a:lnTo>
                    <a:lnTo>
                      <a:pt x="623" y="154"/>
                    </a:lnTo>
                    <a:lnTo>
                      <a:pt x="662" y="192"/>
                    </a:lnTo>
                    <a:lnTo>
                      <a:pt x="662" y="212"/>
                    </a:lnTo>
                    <a:lnTo>
                      <a:pt x="642" y="221"/>
                    </a:lnTo>
                    <a:lnTo>
                      <a:pt x="613" y="240"/>
                    </a:lnTo>
                    <a:lnTo>
                      <a:pt x="613" y="259"/>
                    </a:lnTo>
                    <a:lnTo>
                      <a:pt x="632" y="268"/>
                    </a:lnTo>
                    <a:lnTo>
                      <a:pt x="662" y="259"/>
                    </a:lnTo>
                    <a:lnTo>
                      <a:pt x="671" y="249"/>
                    </a:lnTo>
                    <a:lnTo>
                      <a:pt x="718" y="365"/>
                    </a:lnTo>
                    <a:lnTo>
                      <a:pt x="613" y="374"/>
                    </a:lnTo>
                    <a:lnTo>
                      <a:pt x="604" y="393"/>
                    </a:lnTo>
                    <a:lnTo>
                      <a:pt x="604" y="412"/>
                    </a:lnTo>
                    <a:lnTo>
                      <a:pt x="613" y="423"/>
                    </a:lnTo>
                    <a:lnTo>
                      <a:pt x="729" y="423"/>
                    </a:lnTo>
                    <a:lnTo>
                      <a:pt x="729" y="442"/>
                    </a:lnTo>
                    <a:lnTo>
                      <a:pt x="662" y="528"/>
                    </a:lnTo>
                    <a:lnTo>
                      <a:pt x="565" y="614"/>
                    </a:lnTo>
                    <a:lnTo>
                      <a:pt x="546" y="595"/>
                    </a:lnTo>
                    <a:lnTo>
                      <a:pt x="518" y="556"/>
                    </a:lnTo>
                    <a:lnTo>
                      <a:pt x="518" y="537"/>
                    </a:lnTo>
                    <a:lnTo>
                      <a:pt x="508" y="528"/>
                    </a:lnTo>
                    <a:lnTo>
                      <a:pt x="479" y="547"/>
                    </a:lnTo>
                    <a:lnTo>
                      <a:pt x="479" y="595"/>
                    </a:lnTo>
                    <a:lnTo>
                      <a:pt x="527" y="653"/>
                    </a:lnTo>
                    <a:lnTo>
                      <a:pt x="383" y="739"/>
                    </a:lnTo>
                    <a:lnTo>
                      <a:pt x="200" y="767"/>
                    </a:lnTo>
                    <a:lnTo>
                      <a:pt x="28" y="739"/>
                    </a:lnTo>
                    <a:lnTo>
                      <a:pt x="0" y="556"/>
                    </a:lnTo>
                    <a:lnTo>
                      <a:pt x="28" y="499"/>
                    </a:lnTo>
                    <a:lnTo>
                      <a:pt x="56" y="470"/>
                    </a:lnTo>
                    <a:lnTo>
                      <a:pt x="56" y="393"/>
                    </a:lnTo>
                    <a:lnTo>
                      <a:pt x="86" y="336"/>
                    </a:lnTo>
                    <a:lnTo>
                      <a:pt x="105" y="326"/>
                    </a:lnTo>
                    <a:lnTo>
                      <a:pt x="144" y="355"/>
                    </a:lnTo>
                    <a:lnTo>
                      <a:pt x="153" y="355"/>
                    </a:lnTo>
                    <a:lnTo>
                      <a:pt x="172" y="336"/>
                    </a:lnTo>
                    <a:lnTo>
                      <a:pt x="144" y="279"/>
                    </a:lnTo>
                    <a:lnTo>
                      <a:pt x="239" y="173"/>
                    </a:lnTo>
                    <a:lnTo>
                      <a:pt x="286" y="192"/>
                    </a:lnTo>
                    <a:lnTo>
                      <a:pt x="325" y="182"/>
                    </a:lnTo>
                    <a:lnTo>
                      <a:pt x="325" y="154"/>
                    </a:lnTo>
                    <a:lnTo>
                      <a:pt x="286" y="124"/>
                    </a:lnTo>
                    <a:lnTo>
                      <a:pt x="469" y="0"/>
                    </a:lnTo>
                    <a:lnTo>
                      <a:pt x="479" y="0"/>
                    </a:lnTo>
                    <a:lnTo>
                      <a:pt x="546" y="38"/>
                    </a:lnTo>
                    <a:lnTo>
                      <a:pt x="555" y="58"/>
                    </a:lnTo>
                    <a:close/>
                  </a:path>
                </a:pathLst>
              </a:custGeom>
              <a:solidFill>
                <a:srgbClr val="9999FF"/>
              </a:solidFill>
              <a:ln w="9525">
                <a:noFill/>
                <a:round/>
                <a:headEnd/>
                <a:tailEnd/>
              </a:ln>
            </p:spPr>
            <p:txBody>
              <a:bodyPr>
                <a:prstTxWarp prst="textNoShape">
                  <a:avLst/>
                </a:prstTxWarp>
              </a:bodyPr>
              <a:lstStyle/>
              <a:p>
                <a:endParaRPr lang="en-US"/>
              </a:p>
            </p:txBody>
          </p:sp>
          <p:sp>
            <p:nvSpPr>
              <p:cNvPr id="66297" name="Freeform 103"/>
              <p:cNvSpPr>
                <a:spLocks/>
              </p:cNvSpPr>
              <p:nvPr/>
            </p:nvSpPr>
            <p:spPr bwMode="auto">
              <a:xfrm>
                <a:off x="4292" y="3423"/>
                <a:ext cx="200" cy="92"/>
              </a:xfrm>
              <a:custGeom>
                <a:avLst/>
                <a:gdLst>
                  <a:gd name="T0" fmla="*/ 355 w 998"/>
                  <a:gd name="T1" fmla="*/ 86 h 460"/>
                  <a:gd name="T2" fmla="*/ 355 w 998"/>
                  <a:gd name="T3" fmla="*/ 95 h 460"/>
                  <a:gd name="T4" fmla="*/ 355 w 998"/>
                  <a:gd name="T5" fmla="*/ 105 h 460"/>
                  <a:gd name="T6" fmla="*/ 384 w 998"/>
                  <a:gd name="T7" fmla="*/ 105 h 460"/>
                  <a:gd name="T8" fmla="*/ 394 w 998"/>
                  <a:gd name="T9" fmla="*/ 86 h 460"/>
                  <a:gd name="T10" fmla="*/ 403 w 998"/>
                  <a:gd name="T11" fmla="*/ 9 h 460"/>
                  <a:gd name="T12" fmla="*/ 499 w 998"/>
                  <a:gd name="T13" fmla="*/ 28 h 460"/>
                  <a:gd name="T14" fmla="*/ 508 w 998"/>
                  <a:gd name="T15" fmla="*/ 76 h 460"/>
                  <a:gd name="T16" fmla="*/ 528 w 998"/>
                  <a:gd name="T17" fmla="*/ 86 h 460"/>
                  <a:gd name="T18" fmla="*/ 538 w 998"/>
                  <a:gd name="T19" fmla="*/ 86 h 460"/>
                  <a:gd name="T20" fmla="*/ 556 w 998"/>
                  <a:gd name="T21" fmla="*/ 47 h 460"/>
                  <a:gd name="T22" fmla="*/ 796 w 998"/>
                  <a:gd name="T23" fmla="*/ 114 h 460"/>
                  <a:gd name="T24" fmla="*/ 998 w 998"/>
                  <a:gd name="T25" fmla="*/ 210 h 460"/>
                  <a:gd name="T26" fmla="*/ 710 w 998"/>
                  <a:gd name="T27" fmla="*/ 344 h 460"/>
                  <a:gd name="T28" fmla="*/ 672 w 998"/>
                  <a:gd name="T29" fmla="*/ 344 h 460"/>
                  <a:gd name="T30" fmla="*/ 614 w 998"/>
                  <a:gd name="T31" fmla="*/ 383 h 460"/>
                  <a:gd name="T32" fmla="*/ 441 w 998"/>
                  <a:gd name="T33" fmla="*/ 430 h 460"/>
                  <a:gd name="T34" fmla="*/ 384 w 998"/>
                  <a:gd name="T35" fmla="*/ 441 h 460"/>
                  <a:gd name="T36" fmla="*/ 364 w 998"/>
                  <a:gd name="T37" fmla="*/ 460 h 460"/>
                  <a:gd name="T38" fmla="*/ 211 w 998"/>
                  <a:gd name="T39" fmla="*/ 450 h 460"/>
                  <a:gd name="T40" fmla="*/ 106 w 998"/>
                  <a:gd name="T41" fmla="*/ 402 h 460"/>
                  <a:gd name="T42" fmla="*/ 9 w 998"/>
                  <a:gd name="T43" fmla="*/ 373 h 460"/>
                  <a:gd name="T44" fmla="*/ 0 w 998"/>
                  <a:gd name="T45" fmla="*/ 344 h 460"/>
                  <a:gd name="T46" fmla="*/ 29 w 998"/>
                  <a:gd name="T47" fmla="*/ 200 h 460"/>
                  <a:gd name="T48" fmla="*/ 48 w 998"/>
                  <a:gd name="T49" fmla="*/ 191 h 460"/>
                  <a:gd name="T50" fmla="*/ 125 w 998"/>
                  <a:gd name="T51" fmla="*/ 191 h 460"/>
                  <a:gd name="T52" fmla="*/ 144 w 998"/>
                  <a:gd name="T53" fmla="*/ 200 h 460"/>
                  <a:gd name="T54" fmla="*/ 182 w 998"/>
                  <a:gd name="T55" fmla="*/ 200 h 460"/>
                  <a:gd name="T56" fmla="*/ 192 w 998"/>
                  <a:gd name="T57" fmla="*/ 191 h 460"/>
                  <a:gd name="T58" fmla="*/ 182 w 998"/>
                  <a:gd name="T59" fmla="*/ 172 h 460"/>
                  <a:gd name="T60" fmla="*/ 153 w 998"/>
                  <a:gd name="T61" fmla="*/ 153 h 460"/>
                  <a:gd name="T62" fmla="*/ 96 w 998"/>
                  <a:gd name="T63" fmla="*/ 153 h 460"/>
                  <a:gd name="T64" fmla="*/ 125 w 998"/>
                  <a:gd name="T65" fmla="*/ 142 h 460"/>
                  <a:gd name="T66" fmla="*/ 48 w 998"/>
                  <a:gd name="T67" fmla="*/ 114 h 460"/>
                  <a:gd name="T68" fmla="*/ 87 w 998"/>
                  <a:gd name="T69" fmla="*/ 9 h 460"/>
                  <a:gd name="T70" fmla="*/ 125 w 998"/>
                  <a:gd name="T71" fmla="*/ 0 h 460"/>
                  <a:gd name="T72" fmla="*/ 355 w 998"/>
                  <a:gd name="T73" fmla="*/ 0 h 460"/>
                  <a:gd name="T74" fmla="*/ 355 w 998"/>
                  <a:gd name="T75" fmla="*/ 86 h 460"/>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998"/>
                  <a:gd name="T115" fmla="*/ 0 h 460"/>
                  <a:gd name="T116" fmla="*/ 998 w 998"/>
                  <a:gd name="T117" fmla="*/ 460 h 460"/>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998" h="460">
                    <a:moveTo>
                      <a:pt x="355" y="86"/>
                    </a:moveTo>
                    <a:lnTo>
                      <a:pt x="355" y="95"/>
                    </a:lnTo>
                    <a:lnTo>
                      <a:pt x="355" y="105"/>
                    </a:lnTo>
                    <a:lnTo>
                      <a:pt x="384" y="105"/>
                    </a:lnTo>
                    <a:lnTo>
                      <a:pt x="394" y="86"/>
                    </a:lnTo>
                    <a:lnTo>
                      <a:pt x="403" y="9"/>
                    </a:lnTo>
                    <a:lnTo>
                      <a:pt x="499" y="28"/>
                    </a:lnTo>
                    <a:lnTo>
                      <a:pt x="508" y="76"/>
                    </a:lnTo>
                    <a:lnTo>
                      <a:pt x="528" y="86"/>
                    </a:lnTo>
                    <a:lnTo>
                      <a:pt x="538" y="86"/>
                    </a:lnTo>
                    <a:lnTo>
                      <a:pt x="556" y="47"/>
                    </a:lnTo>
                    <a:lnTo>
                      <a:pt x="796" y="114"/>
                    </a:lnTo>
                    <a:lnTo>
                      <a:pt x="998" y="210"/>
                    </a:lnTo>
                    <a:lnTo>
                      <a:pt x="710" y="344"/>
                    </a:lnTo>
                    <a:lnTo>
                      <a:pt x="672" y="344"/>
                    </a:lnTo>
                    <a:lnTo>
                      <a:pt x="614" y="383"/>
                    </a:lnTo>
                    <a:lnTo>
                      <a:pt x="441" y="430"/>
                    </a:lnTo>
                    <a:lnTo>
                      <a:pt x="384" y="441"/>
                    </a:lnTo>
                    <a:lnTo>
                      <a:pt x="364" y="460"/>
                    </a:lnTo>
                    <a:lnTo>
                      <a:pt x="211" y="450"/>
                    </a:lnTo>
                    <a:lnTo>
                      <a:pt x="106" y="402"/>
                    </a:lnTo>
                    <a:lnTo>
                      <a:pt x="9" y="373"/>
                    </a:lnTo>
                    <a:lnTo>
                      <a:pt x="0" y="344"/>
                    </a:lnTo>
                    <a:lnTo>
                      <a:pt x="29" y="200"/>
                    </a:lnTo>
                    <a:lnTo>
                      <a:pt x="48" y="191"/>
                    </a:lnTo>
                    <a:lnTo>
                      <a:pt x="125" y="191"/>
                    </a:lnTo>
                    <a:lnTo>
                      <a:pt x="144" y="200"/>
                    </a:lnTo>
                    <a:lnTo>
                      <a:pt x="182" y="200"/>
                    </a:lnTo>
                    <a:lnTo>
                      <a:pt x="192" y="191"/>
                    </a:lnTo>
                    <a:lnTo>
                      <a:pt x="182" y="172"/>
                    </a:lnTo>
                    <a:lnTo>
                      <a:pt x="153" y="153"/>
                    </a:lnTo>
                    <a:lnTo>
                      <a:pt x="96" y="153"/>
                    </a:lnTo>
                    <a:lnTo>
                      <a:pt x="125" y="142"/>
                    </a:lnTo>
                    <a:lnTo>
                      <a:pt x="48" y="114"/>
                    </a:lnTo>
                    <a:lnTo>
                      <a:pt x="87" y="9"/>
                    </a:lnTo>
                    <a:lnTo>
                      <a:pt x="125" y="0"/>
                    </a:lnTo>
                    <a:lnTo>
                      <a:pt x="355" y="0"/>
                    </a:lnTo>
                    <a:lnTo>
                      <a:pt x="355" y="86"/>
                    </a:lnTo>
                    <a:close/>
                  </a:path>
                </a:pathLst>
              </a:custGeom>
              <a:solidFill>
                <a:srgbClr val="9999FF"/>
              </a:solidFill>
              <a:ln w="9525">
                <a:noFill/>
                <a:round/>
                <a:headEnd/>
                <a:tailEnd/>
              </a:ln>
            </p:spPr>
            <p:txBody>
              <a:bodyPr>
                <a:prstTxWarp prst="textNoShape">
                  <a:avLst/>
                </a:prstTxWarp>
              </a:bodyPr>
              <a:lstStyle/>
              <a:p>
                <a:endParaRPr lang="en-US"/>
              </a:p>
            </p:txBody>
          </p:sp>
          <p:sp>
            <p:nvSpPr>
              <p:cNvPr id="66298" name="Freeform 104"/>
              <p:cNvSpPr>
                <a:spLocks/>
              </p:cNvSpPr>
              <p:nvPr/>
            </p:nvSpPr>
            <p:spPr bwMode="auto">
              <a:xfrm>
                <a:off x="4697" y="3451"/>
                <a:ext cx="165" cy="388"/>
              </a:xfrm>
              <a:custGeom>
                <a:avLst/>
                <a:gdLst>
                  <a:gd name="T0" fmla="*/ 806 w 825"/>
                  <a:gd name="T1" fmla="*/ 615 h 1938"/>
                  <a:gd name="T2" fmla="*/ 759 w 825"/>
                  <a:gd name="T3" fmla="*/ 1200 h 1938"/>
                  <a:gd name="T4" fmla="*/ 653 w 825"/>
                  <a:gd name="T5" fmla="*/ 1449 h 1938"/>
                  <a:gd name="T6" fmla="*/ 413 w 825"/>
                  <a:gd name="T7" fmla="*/ 1535 h 1938"/>
                  <a:gd name="T8" fmla="*/ 260 w 825"/>
                  <a:gd name="T9" fmla="*/ 1631 h 1938"/>
                  <a:gd name="T10" fmla="*/ 260 w 825"/>
                  <a:gd name="T11" fmla="*/ 1775 h 1938"/>
                  <a:gd name="T12" fmla="*/ 211 w 825"/>
                  <a:gd name="T13" fmla="*/ 1938 h 1938"/>
                  <a:gd name="T14" fmla="*/ 86 w 825"/>
                  <a:gd name="T15" fmla="*/ 1755 h 1938"/>
                  <a:gd name="T16" fmla="*/ 172 w 825"/>
                  <a:gd name="T17" fmla="*/ 1583 h 1938"/>
                  <a:gd name="T18" fmla="*/ 298 w 825"/>
                  <a:gd name="T19" fmla="*/ 1506 h 1938"/>
                  <a:gd name="T20" fmla="*/ 346 w 825"/>
                  <a:gd name="T21" fmla="*/ 1353 h 1938"/>
                  <a:gd name="T22" fmla="*/ 365 w 825"/>
                  <a:gd name="T23" fmla="*/ 1200 h 1938"/>
                  <a:gd name="T24" fmla="*/ 384 w 825"/>
                  <a:gd name="T25" fmla="*/ 740 h 1938"/>
                  <a:gd name="T26" fmla="*/ 471 w 825"/>
                  <a:gd name="T27" fmla="*/ 998 h 1938"/>
                  <a:gd name="T28" fmla="*/ 548 w 825"/>
                  <a:gd name="T29" fmla="*/ 1008 h 1938"/>
                  <a:gd name="T30" fmla="*/ 643 w 825"/>
                  <a:gd name="T31" fmla="*/ 815 h 1938"/>
                  <a:gd name="T32" fmla="*/ 653 w 825"/>
                  <a:gd name="T33" fmla="*/ 529 h 1938"/>
                  <a:gd name="T34" fmla="*/ 615 w 825"/>
                  <a:gd name="T35" fmla="*/ 116 h 1938"/>
                  <a:gd name="T36" fmla="*/ 566 w 825"/>
                  <a:gd name="T37" fmla="*/ 144 h 1938"/>
                  <a:gd name="T38" fmla="*/ 615 w 825"/>
                  <a:gd name="T39" fmla="*/ 336 h 1938"/>
                  <a:gd name="T40" fmla="*/ 585 w 825"/>
                  <a:gd name="T41" fmla="*/ 864 h 1938"/>
                  <a:gd name="T42" fmla="*/ 509 w 825"/>
                  <a:gd name="T43" fmla="*/ 979 h 1938"/>
                  <a:gd name="T44" fmla="*/ 451 w 825"/>
                  <a:gd name="T45" fmla="*/ 884 h 1938"/>
                  <a:gd name="T46" fmla="*/ 413 w 825"/>
                  <a:gd name="T47" fmla="*/ 662 h 1938"/>
                  <a:gd name="T48" fmla="*/ 355 w 825"/>
                  <a:gd name="T49" fmla="*/ 701 h 1938"/>
                  <a:gd name="T50" fmla="*/ 298 w 825"/>
                  <a:gd name="T51" fmla="*/ 1256 h 1938"/>
                  <a:gd name="T52" fmla="*/ 221 w 825"/>
                  <a:gd name="T53" fmla="*/ 1506 h 1938"/>
                  <a:gd name="T54" fmla="*/ 192 w 825"/>
                  <a:gd name="T55" fmla="*/ 1525 h 1938"/>
                  <a:gd name="T56" fmla="*/ 172 w 825"/>
                  <a:gd name="T57" fmla="*/ 1200 h 1938"/>
                  <a:gd name="T58" fmla="*/ 0 w 825"/>
                  <a:gd name="T59" fmla="*/ 374 h 1938"/>
                  <a:gd name="T60" fmla="*/ 86 w 825"/>
                  <a:gd name="T61" fmla="*/ 327 h 1938"/>
                  <a:gd name="T62" fmla="*/ 202 w 825"/>
                  <a:gd name="T63" fmla="*/ 260 h 1938"/>
                  <a:gd name="T64" fmla="*/ 298 w 825"/>
                  <a:gd name="T65" fmla="*/ 193 h 1938"/>
                  <a:gd name="T66" fmla="*/ 441 w 825"/>
                  <a:gd name="T67" fmla="*/ 155 h 1938"/>
                  <a:gd name="T68" fmla="*/ 585 w 825"/>
                  <a:gd name="T69" fmla="*/ 116 h 1938"/>
                  <a:gd name="T70" fmla="*/ 710 w 825"/>
                  <a:gd name="T71" fmla="*/ 58 h 1938"/>
                  <a:gd name="T72" fmla="*/ 825 w 825"/>
                  <a:gd name="T73" fmla="*/ 0 h 193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825"/>
                  <a:gd name="T112" fmla="*/ 0 h 1938"/>
                  <a:gd name="T113" fmla="*/ 825 w 825"/>
                  <a:gd name="T114" fmla="*/ 1938 h 1938"/>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825" h="1938">
                    <a:moveTo>
                      <a:pt x="825" y="385"/>
                    </a:moveTo>
                    <a:lnTo>
                      <a:pt x="806" y="615"/>
                    </a:lnTo>
                    <a:lnTo>
                      <a:pt x="797" y="1094"/>
                    </a:lnTo>
                    <a:lnTo>
                      <a:pt x="759" y="1200"/>
                    </a:lnTo>
                    <a:lnTo>
                      <a:pt x="701" y="1276"/>
                    </a:lnTo>
                    <a:lnTo>
                      <a:pt x="653" y="1449"/>
                    </a:lnTo>
                    <a:lnTo>
                      <a:pt x="604" y="1478"/>
                    </a:lnTo>
                    <a:lnTo>
                      <a:pt x="413" y="1535"/>
                    </a:lnTo>
                    <a:lnTo>
                      <a:pt x="279" y="1602"/>
                    </a:lnTo>
                    <a:lnTo>
                      <a:pt x="260" y="1631"/>
                    </a:lnTo>
                    <a:lnTo>
                      <a:pt x="269" y="1699"/>
                    </a:lnTo>
                    <a:lnTo>
                      <a:pt x="260" y="1775"/>
                    </a:lnTo>
                    <a:lnTo>
                      <a:pt x="269" y="1919"/>
                    </a:lnTo>
                    <a:lnTo>
                      <a:pt x="211" y="1938"/>
                    </a:lnTo>
                    <a:lnTo>
                      <a:pt x="116" y="1832"/>
                    </a:lnTo>
                    <a:lnTo>
                      <a:pt x="86" y="1755"/>
                    </a:lnTo>
                    <a:lnTo>
                      <a:pt x="97" y="1699"/>
                    </a:lnTo>
                    <a:lnTo>
                      <a:pt x="172" y="1583"/>
                    </a:lnTo>
                    <a:lnTo>
                      <a:pt x="240" y="1564"/>
                    </a:lnTo>
                    <a:lnTo>
                      <a:pt x="298" y="1506"/>
                    </a:lnTo>
                    <a:lnTo>
                      <a:pt x="316" y="1400"/>
                    </a:lnTo>
                    <a:lnTo>
                      <a:pt x="346" y="1353"/>
                    </a:lnTo>
                    <a:lnTo>
                      <a:pt x="346" y="1324"/>
                    </a:lnTo>
                    <a:lnTo>
                      <a:pt x="365" y="1200"/>
                    </a:lnTo>
                    <a:lnTo>
                      <a:pt x="374" y="749"/>
                    </a:lnTo>
                    <a:lnTo>
                      <a:pt x="384" y="740"/>
                    </a:lnTo>
                    <a:lnTo>
                      <a:pt x="441" y="959"/>
                    </a:lnTo>
                    <a:lnTo>
                      <a:pt x="471" y="998"/>
                    </a:lnTo>
                    <a:lnTo>
                      <a:pt x="490" y="1026"/>
                    </a:lnTo>
                    <a:lnTo>
                      <a:pt x="548" y="1008"/>
                    </a:lnTo>
                    <a:lnTo>
                      <a:pt x="615" y="921"/>
                    </a:lnTo>
                    <a:lnTo>
                      <a:pt x="643" y="815"/>
                    </a:lnTo>
                    <a:lnTo>
                      <a:pt x="643" y="624"/>
                    </a:lnTo>
                    <a:lnTo>
                      <a:pt x="653" y="529"/>
                    </a:lnTo>
                    <a:lnTo>
                      <a:pt x="653" y="164"/>
                    </a:lnTo>
                    <a:lnTo>
                      <a:pt x="615" y="116"/>
                    </a:lnTo>
                    <a:lnTo>
                      <a:pt x="585" y="125"/>
                    </a:lnTo>
                    <a:lnTo>
                      <a:pt x="566" y="144"/>
                    </a:lnTo>
                    <a:lnTo>
                      <a:pt x="604" y="202"/>
                    </a:lnTo>
                    <a:lnTo>
                      <a:pt x="615" y="336"/>
                    </a:lnTo>
                    <a:lnTo>
                      <a:pt x="615" y="566"/>
                    </a:lnTo>
                    <a:lnTo>
                      <a:pt x="585" y="864"/>
                    </a:lnTo>
                    <a:lnTo>
                      <a:pt x="557" y="940"/>
                    </a:lnTo>
                    <a:lnTo>
                      <a:pt x="509" y="979"/>
                    </a:lnTo>
                    <a:lnTo>
                      <a:pt x="490" y="970"/>
                    </a:lnTo>
                    <a:lnTo>
                      <a:pt x="451" y="884"/>
                    </a:lnTo>
                    <a:lnTo>
                      <a:pt x="432" y="778"/>
                    </a:lnTo>
                    <a:lnTo>
                      <a:pt x="413" y="662"/>
                    </a:lnTo>
                    <a:lnTo>
                      <a:pt x="374" y="643"/>
                    </a:lnTo>
                    <a:lnTo>
                      <a:pt x="355" y="701"/>
                    </a:lnTo>
                    <a:lnTo>
                      <a:pt x="316" y="1056"/>
                    </a:lnTo>
                    <a:lnTo>
                      <a:pt x="298" y="1256"/>
                    </a:lnTo>
                    <a:lnTo>
                      <a:pt x="260" y="1391"/>
                    </a:lnTo>
                    <a:lnTo>
                      <a:pt x="221" y="1506"/>
                    </a:lnTo>
                    <a:lnTo>
                      <a:pt x="211" y="1525"/>
                    </a:lnTo>
                    <a:lnTo>
                      <a:pt x="192" y="1525"/>
                    </a:lnTo>
                    <a:lnTo>
                      <a:pt x="172" y="1439"/>
                    </a:lnTo>
                    <a:lnTo>
                      <a:pt x="172" y="1200"/>
                    </a:lnTo>
                    <a:lnTo>
                      <a:pt x="19" y="529"/>
                    </a:lnTo>
                    <a:lnTo>
                      <a:pt x="0" y="374"/>
                    </a:lnTo>
                    <a:lnTo>
                      <a:pt x="19" y="365"/>
                    </a:lnTo>
                    <a:lnTo>
                      <a:pt x="86" y="327"/>
                    </a:lnTo>
                    <a:lnTo>
                      <a:pt x="172" y="279"/>
                    </a:lnTo>
                    <a:lnTo>
                      <a:pt x="202" y="260"/>
                    </a:lnTo>
                    <a:lnTo>
                      <a:pt x="211" y="260"/>
                    </a:lnTo>
                    <a:lnTo>
                      <a:pt x="298" y="193"/>
                    </a:lnTo>
                    <a:lnTo>
                      <a:pt x="432" y="174"/>
                    </a:lnTo>
                    <a:lnTo>
                      <a:pt x="441" y="155"/>
                    </a:lnTo>
                    <a:lnTo>
                      <a:pt x="528" y="144"/>
                    </a:lnTo>
                    <a:lnTo>
                      <a:pt x="585" y="116"/>
                    </a:lnTo>
                    <a:lnTo>
                      <a:pt x="653" y="106"/>
                    </a:lnTo>
                    <a:lnTo>
                      <a:pt x="710" y="58"/>
                    </a:lnTo>
                    <a:lnTo>
                      <a:pt x="797" y="58"/>
                    </a:lnTo>
                    <a:lnTo>
                      <a:pt x="825" y="0"/>
                    </a:lnTo>
                    <a:lnTo>
                      <a:pt x="825" y="385"/>
                    </a:lnTo>
                    <a:close/>
                  </a:path>
                </a:pathLst>
              </a:custGeom>
              <a:solidFill>
                <a:srgbClr val="999966"/>
              </a:solidFill>
              <a:ln w="9525">
                <a:noFill/>
                <a:round/>
                <a:headEnd/>
                <a:tailEnd/>
              </a:ln>
            </p:spPr>
            <p:txBody>
              <a:bodyPr>
                <a:prstTxWarp prst="textNoShape">
                  <a:avLst/>
                </a:prstTxWarp>
              </a:bodyPr>
              <a:lstStyle/>
              <a:p>
                <a:endParaRPr lang="en-US"/>
              </a:p>
            </p:txBody>
          </p:sp>
          <p:sp>
            <p:nvSpPr>
              <p:cNvPr id="66299" name="Freeform 105"/>
              <p:cNvSpPr>
                <a:spLocks/>
              </p:cNvSpPr>
              <p:nvPr/>
            </p:nvSpPr>
            <p:spPr bwMode="auto">
              <a:xfrm>
                <a:off x="4760" y="3488"/>
                <a:ext cx="158" cy="443"/>
              </a:xfrm>
              <a:custGeom>
                <a:avLst/>
                <a:gdLst>
                  <a:gd name="T0" fmla="*/ 673 w 787"/>
                  <a:gd name="T1" fmla="*/ 518 h 2215"/>
                  <a:gd name="T2" fmla="*/ 749 w 787"/>
                  <a:gd name="T3" fmla="*/ 1247 h 2215"/>
                  <a:gd name="T4" fmla="*/ 768 w 787"/>
                  <a:gd name="T5" fmla="*/ 1419 h 2215"/>
                  <a:gd name="T6" fmla="*/ 653 w 787"/>
                  <a:gd name="T7" fmla="*/ 1496 h 2215"/>
                  <a:gd name="T8" fmla="*/ 432 w 787"/>
                  <a:gd name="T9" fmla="*/ 1516 h 2215"/>
                  <a:gd name="T10" fmla="*/ 232 w 787"/>
                  <a:gd name="T11" fmla="*/ 1582 h 2215"/>
                  <a:gd name="T12" fmla="*/ 202 w 787"/>
                  <a:gd name="T13" fmla="*/ 1630 h 2215"/>
                  <a:gd name="T14" fmla="*/ 212 w 787"/>
                  <a:gd name="T15" fmla="*/ 1669 h 2215"/>
                  <a:gd name="T16" fmla="*/ 269 w 787"/>
                  <a:gd name="T17" fmla="*/ 1726 h 2215"/>
                  <a:gd name="T18" fmla="*/ 279 w 787"/>
                  <a:gd name="T19" fmla="*/ 1726 h 2215"/>
                  <a:gd name="T20" fmla="*/ 394 w 787"/>
                  <a:gd name="T21" fmla="*/ 1746 h 2215"/>
                  <a:gd name="T22" fmla="*/ 490 w 787"/>
                  <a:gd name="T23" fmla="*/ 1726 h 2215"/>
                  <a:gd name="T24" fmla="*/ 548 w 787"/>
                  <a:gd name="T25" fmla="*/ 1716 h 2215"/>
                  <a:gd name="T26" fmla="*/ 567 w 787"/>
                  <a:gd name="T27" fmla="*/ 1697 h 2215"/>
                  <a:gd name="T28" fmla="*/ 557 w 787"/>
                  <a:gd name="T29" fmla="*/ 1678 h 2215"/>
                  <a:gd name="T30" fmla="*/ 452 w 787"/>
                  <a:gd name="T31" fmla="*/ 1697 h 2215"/>
                  <a:gd name="T32" fmla="*/ 337 w 787"/>
                  <a:gd name="T33" fmla="*/ 1678 h 2215"/>
                  <a:gd name="T34" fmla="*/ 269 w 787"/>
                  <a:gd name="T35" fmla="*/ 1649 h 2215"/>
                  <a:gd name="T36" fmla="*/ 269 w 787"/>
                  <a:gd name="T37" fmla="*/ 1630 h 2215"/>
                  <a:gd name="T38" fmla="*/ 269 w 787"/>
                  <a:gd name="T39" fmla="*/ 1611 h 2215"/>
                  <a:gd name="T40" fmla="*/ 481 w 787"/>
                  <a:gd name="T41" fmla="*/ 1544 h 2215"/>
                  <a:gd name="T42" fmla="*/ 663 w 787"/>
                  <a:gd name="T43" fmla="*/ 1544 h 2215"/>
                  <a:gd name="T44" fmla="*/ 701 w 787"/>
                  <a:gd name="T45" fmla="*/ 1630 h 2215"/>
                  <a:gd name="T46" fmla="*/ 768 w 787"/>
                  <a:gd name="T47" fmla="*/ 1726 h 2215"/>
                  <a:gd name="T48" fmla="*/ 749 w 787"/>
                  <a:gd name="T49" fmla="*/ 1774 h 2215"/>
                  <a:gd name="T50" fmla="*/ 682 w 787"/>
                  <a:gd name="T51" fmla="*/ 1841 h 2215"/>
                  <a:gd name="T52" fmla="*/ 673 w 787"/>
                  <a:gd name="T53" fmla="*/ 1870 h 2215"/>
                  <a:gd name="T54" fmla="*/ 548 w 787"/>
                  <a:gd name="T55" fmla="*/ 2004 h 2215"/>
                  <a:gd name="T56" fmla="*/ 567 w 787"/>
                  <a:gd name="T57" fmla="*/ 2023 h 2215"/>
                  <a:gd name="T58" fmla="*/ 740 w 787"/>
                  <a:gd name="T59" fmla="*/ 2052 h 2215"/>
                  <a:gd name="T60" fmla="*/ 778 w 787"/>
                  <a:gd name="T61" fmla="*/ 2110 h 2215"/>
                  <a:gd name="T62" fmla="*/ 787 w 787"/>
                  <a:gd name="T63" fmla="*/ 2157 h 2215"/>
                  <a:gd name="T64" fmla="*/ 787 w 787"/>
                  <a:gd name="T65" fmla="*/ 2167 h 2215"/>
                  <a:gd name="T66" fmla="*/ 759 w 787"/>
                  <a:gd name="T67" fmla="*/ 2187 h 2215"/>
                  <a:gd name="T68" fmla="*/ 711 w 787"/>
                  <a:gd name="T69" fmla="*/ 2167 h 2215"/>
                  <a:gd name="T70" fmla="*/ 538 w 787"/>
                  <a:gd name="T71" fmla="*/ 2187 h 2215"/>
                  <a:gd name="T72" fmla="*/ 481 w 787"/>
                  <a:gd name="T73" fmla="*/ 2215 h 2215"/>
                  <a:gd name="T74" fmla="*/ 356 w 787"/>
                  <a:gd name="T75" fmla="*/ 2148 h 2215"/>
                  <a:gd name="T76" fmla="*/ 346 w 787"/>
                  <a:gd name="T77" fmla="*/ 2148 h 2215"/>
                  <a:gd name="T78" fmla="*/ 318 w 787"/>
                  <a:gd name="T79" fmla="*/ 2110 h 2215"/>
                  <a:gd name="T80" fmla="*/ 288 w 787"/>
                  <a:gd name="T81" fmla="*/ 1976 h 2215"/>
                  <a:gd name="T82" fmla="*/ 212 w 787"/>
                  <a:gd name="T83" fmla="*/ 1880 h 2215"/>
                  <a:gd name="T84" fmla="*/ 97 w 787"/>
                  <a:gd name="T85" fmla="*/ 1783 h 2215"/>
                  <a:gd name="T86" fmla="*/ 78 w 787"/>
                  <a:gd name="T87" fmla="*/ 1783 h 2215"/>
                  <a:gd name="T88" fmla="*/ 68 w 787"/>
                  <a:gd name="T89" fmla="*/ 1755 h 2215"/>
                  <a:gd name="T90" fmla="*/ 20 w 787"/>
                  <a:gd name="T91" fmla="*/ 1726 h 2215"/>
                  <a:gd name="T92" fmla="*/ 0 w 787"/>
                  <a:gd name="T93" fmla="*/ 1630 h 2215"/>
                  <a:gd name="T94" fmla="*/ 11 w 787"/>
                  <a:gd name="T95" fmla="*/ 1428 h 2215"/>
                  <a:gd name="T96" fmla="*/ 183 w 787"/>
                  <a:gd name="T97" fmla="*/ 1352 h 2215"/>
                  <a:gd name="T98" fmla="*/ 346 w 787"/>
                  <a:gd name="T99" fmla="*/ 1314 h 2215"/>
                  <a:gd name="T100" fmla="*/ 404 w 787"/>
                  <a:gd name="T101" fmla="*/ 1247 h 2215"/>
                  <a:gd name="T102" fmla="*/ 413 w 787"/>
                  <a:gd name="T103" fmla="*/ 1170 h 2215"/>
                  <a:gd name="T104" fmla="*/ 509 w 787"/>
                  <a:gd name="T105" fmla="*/ 978 h 2215"/>
                  <a:gd name="T106" fmla="*/ 538 w 787"/>
                  <a:gd name="T107" fmla="*/ 690 h 2215"/>
                  <a:gd name="T108" fmla="*/ 538 w 787"/>
                  <a:gd name="T109" fmla="*/ 335 h 2215"/>
                  <a:gd name="T110" fmla="*/ 557 w 787"/>
                  <a:gd name="T111" fmla="*/ 326 h 2215"/>
                  <a:gd name="T112" fmla="*/ 576 w 787"/>
                  <a:gd name="T113" fmla="*/ 278 h 2215"/>
                  <a:gd name="T114" fmla="*/ 596 w 787"/>
                  <a:gd name="T115" fmla="*/ 0 h 2215"/>
                  <a:gd name="T116" fmla="*/ 643 w 787"/>
                  <a:gd name="T117" fmla="*/ 365 h 2215"/>
                  <a:gd name="T118" fmla="*/ 673 w 787"/>
                  <a:gd name="T119" fmla="*/ 518 h 2215"/>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787"/>
                  <a:gd name="T181" fmla="*/ 0 h 2215"/>
                  <a:gd name="T182" fmla="*/ 787 w 787"/>
                  <a:gd name="T183" fmla="*/ 2215 h 2215"/>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787" h="2215">
                    <a:moveTo>
                      <a:pt x="673" y="518"/>
                    </a:moveTo>
                    <a:lnTo>
                      <a:pt x="749" y="1247"/>
                    </a:lnTo>
                    <a:lnTo>
                      <a:pt x="768" y="1419"/>
                    </a:lnTo>
                    <a:lnTo>
                      <a:pt x="653" y="1496"/>
                    </a:lnTo>
                    <a:lnTo>
                      <a:pt x="432" y="1516"/>
                    </a:lnTo>
                    <a:lnTo>
                      <a:pt x="232" y="1582"/>
                    </a:lnTo>
                    <a:lnTo>
                      <a:pt x="202" y="1630"/>
                    </a:lnTo>
                    <a:lnTo>
                      <a:pt x="212" y="1669"/>
                    </a:lnTo>
                    <a:lnTo>
                      <a:pt x="269" y="1726"/>
                    </a:lnTo>
                    <a:lnTo>
                      <a:pt x="279" y="1726"/>
                    </a:lnTo>
                    <a:lnTo>
                      <a:pt x="394" y="1746"/>
                    </a:lnTo>
                    <a:lnTo>
                      <a:pt x="490" y="1726"/>
                    </a:lnTo>
                    <a:lnTo>
                      <a:pt x="548" y="1716"/>
                    </a:lnTo>
                    <a:lnTo>
                      <a:pt x="567" y="1697"/>
                    </a:lnTo>
                    <a:lnTo>
                      <a:pt x="557" y="1678"/>
                    </a:lnTo>
                    <a:lnTo>
                      <a:pt x="452" y="1697"/>
                    </a:lnTo>
                    <a:lnTo>
                      <a:pt x="337" y="1678"/>
                    </a:lnTo>
                    <a:lnTo>
                      <a:pt x="269" y="1649"/>
                    </a:lnTo>
                    <a:lnTo>
                      <a:pt x="269" y="1630"/>
                    </a:lnTo>
                    <a:lnTo>
                      <a:pt x="269" y="1611"/>
                    </a:lnTo>
                    <a:lnTo>
                      <a:pt x="481" y="1544"/>
                    </a:lnTo>
                    <a:lnTo>
                      <a:pt x="663" y="1544"/>
                    </a:lnTo>
                    <a:lnTo>
                      <a:pt x="701" y="1630"/>
                    </a:lnTo>
                    <a:lnTo>
                      <a:pt x="768" y="1726"/>
                    </a:lnTo>
                    <a:lnTo>
                      <a:pt x="749" y="1774"/>
                    </a:lnTo>
                    <a:lnTo>
                      <a:pt x="682" y="1841"/>
                    </a:lnTo>
                    <a:lnTo>
                      <a:pt x="673" y="1870"/>
                    </a:lnTo>
                    <a:lnTo>
                      <a:pt x="548" y="2004"/>
                    </a:lnTo>
                    <a:lnTo>
                      <a:pt x="567" y="2023"/>
                    </a:lnTo>
                    <a:lnTo>
                      <a:pt x="740" y="2052"/>
                    </a:lnTo>
                    <a:lnTo>
                      <a:pt x="778" y="2110"/>
                    </a:lnTo>
                    <a:lnTo>
                      <a:pt x="787" y="2157"/>
                    </a:lnTo>
                    <a:lnTo>
                      <a:pt x="787" y="2167"/>
                    </a:lnTo>
                    <a:lnTo>
                      <a:pt x="759" y="2187"/>
                    </a:lnTo>
                    <a:lnTo>
                      <a:pt x="711" y="2167"/>
                    </a:lnTo>
                    <a:lnTo>
                      <a:pt x="538" y="2187"/>
                    </a:lnTo>
                    <a:lnTo>
                      <a:pt x="481" y="2215"/>
                    </a:lnTo>
                    <a:lnTo>
                      <a:pt x="356" y="2148"/>
                    </a:lnTo>
                    <a:lnTo>
                      <a:pt x="346" y="2148"/>
                    </a:lnTo>
                    <a:lnTo>
                      <a:pt x="318" y="2110"/>
                    </a:lnTo>
                    <a:lnTo>
                      <a:pt x="288" y="1976"/>
                    </a:lnTo>
                    <a:lnTo>
                      <a:pt x="212" y="1880"/>
                    </a:lnTo>
                    <a:lnTo>
                      <a:pt x="97" y="1783"/>
                    </a:lnTo>
                    <a:lnTo>
                      <a:pt x="78" y="1783"/>
                    </a:lnTo>
                    <a:lnTo>
                      <a:pt x="68" y="1755"/>
                    </a:lnTo>
                    <a:lnTo>
                      <a:pt x="20" y="1726"/>
                    </a:lnTo>
                    <a:lnTo>
                      <a:pt x="0" y="1630"/>
                    </a:lnTo>
                    <a:lnTo>
                      <a:pt x="11" y="1428"/>
                    </a:lnTo>
                    <a:lnTo>
                      <a:pt x="183" y="1352"/>
                    </a:lnTo>
                    <a:lnTo>
                      <a:pt x="346" y="1314"/>
                    </a:lnTo>
                    <a:lnTo>
                      <a:pt x="404" y="1247"/>
                    </a:lnTo>
                    <a:lnTo>
                      <a:pt x="413" y="1170"/>
                    </a:lnTo>
                    <a:lnTo>
                      <a:pt x="509" y="978"/>
                    </a:lnTo>
                    <a:lnTo>
                      <a:pt x="538" y="690"/>
                    </a:lnTo>
                    <a:lnTo>
                      <a:pt x="538" y="335"/>
                    </a:lnTo>
                    <a:lnTo>
                      <a:pt x="557" y="326"/>
                    </a:lnTo>
                    <a:lnTo>
                      <a:pt x="576" y="278"/>
                    </a:lnTo>
                    <a:lnTo>
                      <a:pt x="596" y="0"/>
                    </a:lnTo>
                    <a:lnTo>
                      <a:pt x="643" y="365"/>
                    </a:lnTo>
                    <a:lnTo>
                      <a:pt x="673" y="518"/>
                    </a:lnTo>
                    <a:close/>
                  </a:path>
                </a:pathLst>
              </a:custGeom>
              <a:solidFill>
                <a:srgbClr val="737348"/>
              </a:solidFill>
              <a:ln w="9525">
                <a:noFill/>
                <a:round/>
                <a:headEnd/>
                <a:tailEnd/>
              </a:ln>
            </p:spPr>
            <p:txBody>
              <a:bodyPr>
                <a:prstTxWarp prst="textNoShape">
                  <a:avLst/>
                </a:prstTxWarp>
              </a:bodyPr>
              <a:lstStyle/>
              <a:p>
                <a:endParaRPr lang="en-US"/>
              </a:p>
            </p:txBody>
          </p:sp>
          <p:sp>
            <p:nvSpPr>
              <p:cNvPr id="66300" name="Freeform 106"/>
              <p:cNvSpPr>
                <a:spLocks/>
              </p:cNvSpPr>
              <p:nvPr/>
            </p:nvSpPr>
            <p:spPr bwMode="auto">
              <a:xfrm>
                <a:off x="4329" y="3505"/>
                <a:ext cx="169" cy="165"/>
              </a:xfrm>
              <a:custGeom>
                <a:avLst/>
                <a:gdLst>
                  <a:gd name="T0" fmla="*/ 787 w 844"/>
                  <a:gd name="T1" fmla="*/ 39 h 825"/>
                  <a:gd name="T2" fmla="*/ 816 w 844"/>
                  <a:gd name="T3" fmla="*/ 58 h 825"/>
                  <a:gd name="T4" fmla="*/ 835 w 844"/>
                  <a:gd name="T5" fmla="*/ 49 h 825"/>
                  <a:gd name="T6" fmla="*/ 844 w 844"/>
                  <a:gd name="T7" fmla="*/ 116 h 825"/>
                  <a:gd name="T8" fmla="*/ 844 w 844"/>
                  <a:gd name="T9" fmla="*/ 297 h 825"/>
                  <a:gd name="T10" fmla="*/ 844 w 844"/>
                  <a:gd name="T11" fmla="*/ 316 h 825"/>
                  <a:gd name="T12" fmla="*/ 816 w 844"/>
                  <a:gd name="T13" fmla="*/ 327 h 825"/>
                  <a:gd name="T14" fmla="*/ 662 w 844"/>
                  <a:gd name="T15" fmla="*/ 634 h 825"/>
                  <a:gd name="T16" fmla="*/ 499 w 844"/>
                  <a:gd name="T17" fmla="*/ 825 h 825"/>
                  <a:gd name="T18" fmla="*/ 403 w 844"/>
                  <a:gd name="T19" fmla="*/ 787 h 825"/>
                  <a:gd name="T20" fmla="*/ 374 w 844"/>
                  <a:gd name="T21" fmla="*/ 729 h 825"/>
                  <a:gd name="T22" fmla="*/ 384 w 844"/>
                  <a:gd name="T23" fmla="*/ 729 h 825"/>
                  <a:gd name="T24" fmla="*/ 115 w 844"/>
                  <a:gd name="T25" fmla="*/ 480 h 825"/>
                  <a:gd name="T26" fmla="*/ 38 w 844"/>
                  <a:gd name="T27" fmla="*/ 355 h 825"/>
                  <a:gd name="T28" fmla="*/ 0 w 844"/>
                  <a:gd name="T29" fmla="*/ 163 h 825"/>
                  <a:gd name="T30" fmla="*/ 0 w 844"/>
                  <a:gd name="T31" fmla="*/ 105 h 825"/>
                  <a:gd name="T32" fmla="*/ 0 w 844"/>
                  <a:gd name="T33" fmla="*/ 77 h 825"/>
                  <a:gd name="T34" fmla="*/ 193 w 844"/>
                  <a:gd name="T35" fmla="*/ 116 h 825"/>
                  <a:gd name="T36" fmla="*/ 279 w 844"/>
                  <a:gd name="T37" fmla="*/ 77 h 825"/>
                  <a:gd name="T38" fmla="*/ 317 w 844"/>
                  <a:gd name="T39" fmla="*/ 77 h 825"/>
                  <a:gd name="T40" fmla="*/ 384 w 844"/>
                  <a:gd name="T41" fmla="*/ 49 h 825"/>
                  <a:gd name="T42" fmla="*/ 499 w 844"/>
                  <a:gd name="T43" fmla="*/ 0 h 825"/>
                  <a:gd name="T44" fmla="*/ 595 w 844"/>
                  <a:gd name="T45" fmla="*/ 19 h 825"/>
                  <a:gd name="T46" fmla="*/ 787 w 844"/>
                  <a:gd name="T47" fmla="*/ 39 h 82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844"/>
                  <a:gd name="T73" fmla="*/ 0 h 825"/>
                  <a:gd name="T74" fmla="*/ 844 w 844"/>
                  <a:gd name="T75" fmla="*/ 825 h 82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844" h="825">
                    <a:moveTo>
                      <a:pt x="787" y="39"/>
                    </a:moveTo>
                    <a:lnTo>
                      <a:pt x="816" y="58"/>
                    </a:lnTo>
                    <a:lnTo>
                      <a:pt x="835" y="49"/>
                    </a:lnTo>
                    <a:lnTo>
                      <a:pt x="844" y="116"/>
                    </a:lnTo>
                    <a:lnTo>
                      <a:pt x="844" y="297"/>
                    </a:lnTo>
                    <a:lnTo>
                      <a:pt x="844" y="316"/>
                    </a:lnTo>
                    <a:lnTo>
                      <a:pt x="816" y="327"/>
                    </a:lnTo>
                    <a:lnTo>
                      <a:pt x="662" y="634"/>
                    </a:lnTo>
                    <a:lnTo>
                      <a:pt x="499" y="825"/>
                    </a:lnTo>
                    <a:lnTo>
                      <a:pt x="403" y="787"/>
                    </a:lnTo>
                    <a:lnTo>
                      <a:pt x="374" y="729"/>
                    </a:lnTo>
                    <a:lnTo>
                      <a:pt x="384" y="729"/>
                    </a:lnTo>
                    <a:lnTo>
                      <a:pt x="115" y="480"/>
                    </a:lnTo>
                    <a:lnTo>
                      <a:pt x="38" y="355"/>
                    </a:lnTo>
                    <a:lnTo>
                      <a:pt x="0" y="163"/>
                    </a:lnTo>
                    <a:lnTo>
                      <a:pt x="0" y="105"/>
                    </a:lnTo>
                    <a:lnTo>
                      <a:pt x="0" y="77"/>
                    </a:lnTo>
                    <a:lnTo>
                      <a:pt x="193" y="116"/>
                    </a:lnTo>
                    <a:lnTo>
                      <a:pt x="279" y="77"/>
                    </a:lnTo>
                    <a:lnTo>
                      <a:pt x="317" y="77"/>
                    </a:lnTo>
                    <a:lnTo>
                      <a:pt x="384" y="49"/>
                    </a:lnTo>
                    <a:lnTo>
                      <a:pt x="499" y="0"/>
                    </a:lnTo>
                    <a:lnTo>
                      <a:pt x="595" y="19"/>
                    </a:lnTo>
                    <a:lnTo>
                      <a:pt x="787" y="39"/>
                    </a:lnTo>
                    <a:close/>
                  </a:path>
                </a:pathLst>
              </a:custGeom>
              <a:solidFill>
                <a:srgbClr val="999966"/>
              </a:solidFill>
              <a:ln w="9525">
                <a:noFill/>
                <a:round/>
                <a:headEnd/>
                <a:tailEnd/>
              </a:ln>
            </p:spPr>
            <p:txBody>
              <a:bodyPr>
                <a:prstTxWarp prst="textNoShape">
                  <a:avLst/>
                </a:prstTxWarp>
              </a:bodyPr>
              <a:lstStyle/>
              <a:p>
                <a:endParaRPr lang="en-US"/>
              </a:p>
            </p:txBody>
          </p:sp>
          <p:sp>
            <p:nvSpPr>
              <p:cNvPr id="66301" name="Freeform 107"/>
              <p:cNvSpPr>
                <a:spLocks/>
              </p:cNvSpPr>
              <p:nvPr/>
            </p:nvSpPr>
            <p:spPr bwMode="auto">
              <a:xfrm>
                <a:off x="4304" y="3524"/>
                <a:ext cx="201" cy="394"/>
              </a:xfrm>
              <a:custGeom>
                <a:avLst/>
                <a:gdLst>
                  <a:gd name="T0" fmla="*/ 451 w 1008"/>
                  <a:gd name="T1" fmla="*/ 652 h 1966"/>
                  <a:gd name="T2" fmla="*/ 557 w 1008"/>
                  <a:gd name="T3" fmla="*/ 768 h 1966"/>
                  <a:gd name="T4" fmla="*/ 653 w 1008"/>
                  <a:gd name="T5" fmla="*/ 786 h 1966"/>
                  <a:gd name="T6" fmla="*/ 864 w 1008"/>
                  <a:gd name="T7" fmla="*/ 470 h 1966"/>
                  <a:gd name="T8" fmla="*/ 903 w 1008"/>
                  <a:gd name="T9" fmla="*/ 422 h 1966"/>
                  <a:gd name="T10" fmla="*/ 969 w 1008"/>
                  <a:gd name="T11" fmla="*/ 326 h 1966"/>
                  <a:gd name="T12" fmla="*/ 999 w 1008"/>
                  <a:gd name="T13" fmla="*/ 489 h 1966"/>
                  <a:gd name="T14" fmla="*/ 960 w 1008"/>
                  <a:gd name="T15" fmla="*/ 700 h 1966"/>
                  <a:gd name="T16" fmla="*/ 778 w 1008"/>
                  <a:gd name="T17" fmla="*/ 805 h 1966"/>
                  <a:gd name="T18" fmla="*/ 634 w 1008"/>
                  <a:gd name="T19" fmla="*/ 940 h 1966"/>
                  <a:gd name="T20" fmla="*/ 672 w 1008"/>
                  <a:gd name="T21" fmla="*/ 1074 h 1966"/>
                  <a:gd name="T22" fmla="*/ 836 w 1008"/>
                  <a:gd name="T23" fmla="*/ 1065 h 1966"/>
                  <a:gd name="T24" fmla="*/ 692 w 1008"/>
                  <a:gd name="T25" fmla="*/ 1016 h 1966"/>
                  <a:gd name="T26" fmla="*/ 797 w 1008"/>
                  <a:gd name="T27" fmla="*/ 844 h 1966"/>
                  <a:gd name="T28" fmla="*/ 969 w 1008"/>
                  <a:gd name="T29" fmla="*/ 930 h 1966"/>
                  <a:gd name="T30" fmla="*/ 855 w 1008"/>
                  <a:gd name="T31" fmla="*/ 1257 h 1966"/>
                  <a:gd name="T32" fmla="*/ 586 w 1008"/>
                  <a:gd name="T33" fmla="*/ 1352 h 1966"/>
                  <a:gd name="T34" fmla="*/ 557 w 1008"/>
                  <a:gd name="T35" fmla="*/ 1506 h 1966"/>
                  <a:gd name="T36" fmla="*/ 615 w 1008"/>
                  <a:gd name="T37" fmla="*/ 1554 h 1966"/>
                  <a:gd name="T38" fmla="*/ 864 w 1008"/>
                  <a:gd name="T39" fmla="*/ 1458 h 1966"/>
                  <a:gd name="T40" fmla="*/ 873 w 1008"/>
                  <a:gd name="T41" fmla="*/ 1448 h 1966"/>
                  <a:gd name="T42" fmla="*/ 748 w 1008"/>
                  <a:gd name="T43" fmla="*/ 1487 h 1966"/>
                  <a:gd name="T44" fmla="*/ 624 w 1008"/>
                  <a:gd name="T45" fmla="*/ 1487 h 1966"/>
                  <a:gd name="T46" fmla="*/ 615 w 1008"/>
                  <a:gd name="T47" fmla="*/ 1400 h 1966"/>
                  <a:gd name="T48" fmla="*/ 855 w 1008"/>
                  <a:gd name="T49" fmla="*/ 1314 h 1966"/>
                  <a:gd name="T50" fmla="*/ 999 w 1008"/>
                  <a:gd name="T51" fmla="*/ 1573 h 1966"/>
                  <a:gd name="T52" fmla="*/ 931 w 1008"/>
                  <a:gd name="T53" fmla="*/ 1707 h 1966"/>
                  <a:gd name="T54" fmla="*/ 883 w 1008"/>
                  <a:gd name="T55" fmla="*/ 1784 h 1966"/>
                  <a:gd name="T56" fmla="*/ 681 w 1008"/>
                  <a:gd name="T57" fmla="*/ 1928 h 1966"/>
                  <a:gd name="T58" fmla="*/ 586 w 1008"/>
                  <a:gd name="T59" fmla="*/ 1908 h 1966"/>
                  <a:gd name="T60" fmla="*/ 567 w 1008"/>
                  <a:gd name="T61" fmla="*/ 1841 h 1966"/>
                  <a:gd name="T62" fmla="*/ 567 w 1008"/>
                  <a:gd name="T63" fmla="*/ 1698 h 1966"/>
                  <a:gd name="T64" fmla="*/ 374 w 1008"/>
                  <a:gd name="T65" fmla="*/ 1525 h 1966"/>
                  <a:gd name="T66" fmla="*/ 269 w 1008"/>
                  <a:gd name="T67" fmla="*/ 1515 h 1966"/>
                  <a:gd name="T68" fmla="*/ 144 w 1008"/>
                  <a:gd name="T69" fmla="*/ 1592 h 1966"/>
                  <a:gd name="T70" fmla="*/ 68 w 1008"/>
                  <a:gd name="T71" fmla="*/ 1487 h 1966"/>
                  <a:gd name="T72" fmla="*/ 144 w 1008"/>
                  <a:gd name="T73" fmla="*/ 1420 h 1966"/>
                  <a:gd name="T74" fmla="*/ 374 w 1008"/>
                  <a:gd name="T75" fmla="*/ 1218 h 1966"/>
                  <a:gd name="T76" fmla="*/ 404 w 1008"/>
                  <a:gd name="T77" fmla="*/ 979 h 1966"/>
                  <a:gd name="T78" fmla="*/ 221 w 1008"/>
                  <a:gd name="T79" fmla="*/ 710 h 1966"/>
                  <a:gd name="T80" fmla="*/ 87 w 1008"/>
                  <a:gd name="T81" fmla="*/ 431 h 1966"/>
                  <a:gd name="T82" fmla="*/ 49 w 1008"/>
                  <a:gd name="T83" fmla="*/ 297 h 1966"/>
                  <a:gd name="T84" fmla="*/ 0 w 1008"/>
                  <a:gd name="T85" fmla="*/ 58 h 1966"/>
                  <a:gd name="T86" fmla="*/ 96 w 1008"/>
                  <a:gd name="T87" fmla="*/ 183 h 196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008"/>
                  <a:gd name="T133" fmla="*/ 0 h 1966"/>
                  <a:gd name="T134" fmla="*/ 1008 w 1008"/>
                  <a:gd name="T135" fmla="*/ 1966 h 196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008" h="1966">
                    <a:moveTo>
                      <a:pt x="163" y="336"/>
                    </a:moveTo>
                    <a:lnTo>
                      <a:pt x="451" y="652"/>
                    </a:lnTo>
                    <a:lnTo>
                      <a:pt x="471" y="710"/>
                    </a:lnTo>
                    <a:lnTo>
                      <a:pt x="557" y="768"/>
                    </a:lnTo>
                    <a:lnTo>
                      <a:pt x="615" y="786"/>
                    </a:lnTo>
                    <a:lnTo>
                      <a:pt x="653" y="786"/>
                    </a:lnTo>
                    <a:lnTo>
                      <a:pt x="864" y="489"/>
                    </a:lnTo>
                    <a:lnTo>
                      <a:pt x="864" y="470"/>
                    </a:lnTo>
                    <a:lnTo>
                      <a:pt x="903" y="431"/>
                    </a:lnTo>
                    <a:lnTo>
                      <a:pt x="903" y="422"/>
                    </a:lnTo>
                    <a:lnTo>
                      <a:pt x="922" y="403"/>
                    </a:lnTo>
                    <a:lnTo>
                      <a:pt x="969" y="326"/>
                    </a:lnTo>
                    <a:lnTo>
                      <a:pt x="969" y="317"/>
                    </a:lnTo>
                    <a:lnTo>
                      <a:pt x="999" y="489"/>
                    </a:lnTo>
                    <a:lnTo>
                      <a:pt x="989" y="624"/>
                    </a:lnTo>
                    <a:lnTo>
                      <a:pt x="960" y="700"/>
                    </a:lnTo>
                    <a:lnTo>
                      <a:pt x="836" y="777"/>
                    </a:lnTo>
                    <a:lnTo>
                      <a:pt x="778" y="805"/>
                    </a:lnTo>
                    <a:lnTo>
                      <a:pt x="681" y="891"/>
                    </a:lnTo>
                    <a:lnTo>
                      <a:pt x="634" y="940"/>
                    </a:lnTo>
                    <a:lnTo>
                      <a:pt x="634" y="1046"/>
                    </a:lnTo>
                    <a:lnTo>
                      <a:pt x="672" y="1074"/>
                    </a:lnTo>
                    <a:lnTo>
                      <a:pt x="825" y="1074"/>
                    </a:lnTo>
                    <a:lnTo>
                      <a:pt x="836" y="1065"/>
                    </a:lnTo>
                    <a:lnTo>
                      <a:pt x="836" y="1046"/>
                    </a:lnTo>
                    <a:lnTo>
                      <a:pt x="692" y="1016"/>
                    </a:lnTo>
                    <a:lnTo>
                      <a:pt x="692" y="949"/>
                    </a:lnTo>
                    <a:lnTo>
                      <a:pt x="797" y="844"/>
                    </a:lnTo>
                    <a:lnTo>
                      <a:pt x="922" y="786"/>
                    </a:lnTo>
                    <a:lnTo>
                      <a:pt x="969" y="930"/>
                    </a:lnTo>
                    <a:lnTo>
                      <a:pt x="1008" y="1113"/>
                    </a:lnTo>
                    <a:lnTo>
                      <a:pt x="855" y="1257"/>
                    </a:lnTo>
                    <a:lnTo>
                      <a:pt x="681" y="1314"/>
                    </a:lnTo>
                    <a:lnTo>
                      <a:pt x="586" y="1352"/>
                    </a:lnTo>
                    <a:lnTo>
                      <a:pt x="548" y="1410"/>
                    </a:lnTo>
                    <a:lnTo>
                      <a:pt x="557" y="1506"/>
                    </a:lnTo>
                    <a:lnTo>
                      <a:pt x="576" y="1525"/>
                    </a:lnTo>
                    <a:lnTo>
                      <a:pt x="615" y="1554"/>
                    </a:lnTo>
                    <a:lnTo>
                      <a:pt x="720" y="1544"/>
                    </a:lnTo>
                    <a:lnTo>
                      <a:pt x="864" y="1458"/>
                    </a:lnTo>
                    <a:lnTo>
                      <a:pt x="873" y="1458"/>
                    </a:lnTo>
                    <a:lnTo>
                      <a:pt x="873" y="1448"/>
                    </a:lnTo>
                    <a:lnTo>
                      <a:pt x="845" y="1429"/>
                    </a:lnTo>
                    <a:lnTo>
                      <a:pt x="748" y="1487"/>
                    </a:lnTo>
                    <a:lnTo>
                      <a:pt x="672" y="1506"/>
                    </a:lnTo>
                    <a:lnTo>
                      <a:pt x="624" y="1487"/>
                    </a:lnTo>
                    <a:lnTo>
                      <a:pt x="606" y="1448"/>
                    </a:lnTo>
                    <a:lnTo>
                      <a:pt x="615" y="1400"/>
                    </a:lnTo>
                    <a:lnTo>
                      <a:pt x="653" y="1362"/>
                    </a:lnTo>
                    <a:lnTo>
                      <a:pt x="855" y="1314"/>
                    </a:lnTo>
                    <a:lnTo>
                      <a:pt x="980" y="1515"/>
                    </a:lnTo>
                    <a:lnTo>
                      <a:pt x="999" y="1573"/>
                    </a:lnTo>
                    <a:lnTo>
                      <a:pt x="980" y="1631"/>
                    </a:lnTo>
                    <a:lnTo>
                      <a:pt x="931" y="1707"/>
                    </a:lnTo>
                    <a:lnTo>
                      <a:pt x="922" y="1726"/>
                    </a:lnTo>
                    <a:lnTo>
                      <a:pt x="883" y="1784"/>
                    </a:lnTo>
                    <a:lnTo>
                      <a:pt x="730" y="1966"/>
                    </a:lnTo>
                    <a:lnTo>
                      <a:pt x="681" y="1928"/>
                    </a:lnTo>
                    <a:lnTo>
                      <a:pt x="672" y="1928"/>
                    </a:lnTo>
                    <a:lnTo>
                      <a:pt x="586" y="1908"/>
                    </a:lnTo>
                    <a:lnTo>
                      <a:pt x="567" y="1889"/>
                    </a:lnTo>
                    <a:lnTo>
                      <a:pt x="567" y="1841"/>
                    </a:lnTo>
                    <a:lnTo>
                      <a:pt x="586" y="1775"/>
                    </a:lnTo>
                    <a:lnTo>
                      <a:pt x="567" y="1698"/>
                    </a:lnTo>
                    <a:lnTo>
                      <a:pt x="442" y="1554"/>
                    </a:lnTo>
                    <a:lnTo>
                      <a:pt x="374" y="1525"/>
                    </a:lnTo>
                    <a:lnTo>
                      <a:pt x="279" y="1515"/>
                    </a:lnTo>
                    <a:lnTo>
                      <a:pt x="269" y="1515"/>
                    </a:lnTo>
                    <a:lnTo>
                      <a:pt x="125" y="1631"/>
                    </a:lnTo>
                    <a:lnTo>
                      <a:pt x="144" y="1592"/>
                    </a:lnTo>
                    <a:lnTo>
                      <a:pt x="135" y="1544"/>
                    </a:lnTo>
                    <a:lnTo>
                      <a:pt x="68" y="1487"/>
                    </a:lnTo>
                    <a:lnTo>
                      <a:pt x="125" y="1458"/>
                    </a:lnTo>
                    <a:lnTo>
                      <a:pt x="144" y="1420"/>
                    </a:lnTo>
                    <a:lnTo>
                      <a:pt x="346" y="1276"/>
                    </a:lnTo>
                    <a:lnTo>
                      <a:pt x="374" y="1218"/>
                    </a:lnTo>
                    <a:lnTo>
                      <a:pt x="404" y="1103"/>
                    </a:lnTo>
                    <a:lnTo>
                      <a:pt x="404" y="979"/>
                    </a:lnTo>
                    <a:lnTo>
                      <a:pt x="346" y="844"/>
                    </a:lnTo>
                    <a:lnTo>
                      <a:pt x="221" y="710"/>
                    </a:lnTo>
                    <a:lnTo>
                      <a:pt x="163" y="672"/>
                    </a:lnTo>
                    <a:lnTo>
                      <a:pt x="87" y="431"/>
                    </a:lnTo>
                    <a:lnTo>
                      <a:pt x="58" y="355"/>
                    </a:lnTo>
                    <a:lnTo>
                      <a:pt x="49" y="297"/>
                    </a:lnTo>
                    <a:lnTo>
                      <a:pt x="19" y="288"/>
                    </a:lnTo>
                    <a:lnTo>
                      <a:pt x="0" y="58"/>
                    </a:lnTo>
                    <a:lnTo>
                      <a:pt x="77" y="0"/>
                    </a:lnTo>
                    <a:lnTo>
                      <a:pt x="96" y="183"/>
                    </a:lnTo>
                    <a:lnTo>
                      <a:pt x="163" y="336"/>
                    </a:lnTo>
                    <a:close/>
                  </a:path>
                </a:pathLst>
              </a:custGeom>
              <a:solidFill>
                <a:srgbClr val="999966"/>
              </a:solidFill>
              <a:ln w="9525">
                <a:noFill/>
                <a:round/>
                <a:headEnd/>
                <a:tailEnd/>
              </a:ln>
            </p:spPr>
            <p:txBody>
              <a:bodyPr>
                <a:prstTxWarp prst="textNoShape">
                  <a:avLst/>
                </a:prstTxWarp>
              </a:bodyPr>
              <a:lstStyle/>
              <a:p>
                <a:endParaRPr lang="en-US"/>
              </a:p>
            </p:txBody>
          </p:sp>
          <p:sp>
            <p:nvSpPr>
              <p:cNvPr id="66302" name="Freeform 108"/>
              <p:cNvSpPr>
                <a:spLocks/>
              </p:cNvSpPr>
              <p:nvPr/>
            </p:nvSpPr>
            <p:spPr bwMode="auto">
              <a:xfrm>
                <a:off x="4312" y="3614"/>
                <a:ext cx="61" cy="181"/>
              </a:xfrm>
              <a:custGeom>
                <a:avLst/>
                <a:gdLst>
                  <a:gd name="T0" fmla="*/ 96 w 307"/>
                  <a:gd name="T1" fmla="*/ 327 h 902"/>
                  <a:gd name="T2" fmla="*/ 115 w 307"/>
                  <a:gd name="T3" fmla="*/ 336 h 902"/>
                  <a:gd name="T4" fmla="*/ 144 w 307"/>
                  <a:gd name="T5" fmla="*/ 336 h 902"/>
                  <a:gd name="T6" fmla="*/ 163 w 307"/>
                  <a:gd name="T7" fmla="*/ 327 h 902"/>
                  <a:gd name="T8" fmla="*/ 135 w 307"/>
                  <a:gd name="T9" fmla="*/ 288 h 902"/>
                  <a:gd name="T10" fmla="*/ 182 w 307"/>
                  <a:gd name="T11" fmla="*/ 318 h 902"/>
                  <a:gd name="T12" fmla="*/ 259 w 307"/>
                  <a:gd name="T13" fmla="*/ 423 h 902"/>
                  <a:gd name="T14" fmla="*/ 307 w 307"/>
                  <a:gd name="T15" fmla="*/ 509 h 902"/>
                  <a:gd name="T16" fmla="*/ 298 w 307"/>
                  <a:gd name="T17" fmla="*/ 682 h 902"/>
                  <a:gd name="T18" fmla="*/ 249 w 307"/>
                  <a:gd name="T19" fmla="*/ 807 h 902"/>
                  <a:gd name="T20" fmla="*/ 115 w 307"/>
                  <a:gd name="T21" fmla="*/ 902 h 902"/>
                  <a:gd name="T22" fmla="*/ 105 w 307"/>
                  <a:gd name="T23" fmla="*/ 902 h 902"/>
                  <a:gd name="T24" fmla="*/ 77 w 307"/>
                  <a:gd name="T25" fmla="*/ 796 h 902"/>
                  <a:gd name="T26" fmla="*/ 86 w 307"/>
                  <a:gd name="T27" fmla="*/ 778 h 902"/>
                  <a:gd name="T28" fmla="*/ 48 w 307"/>
                  <a:gd name="T29" fmla="*/ 710 h 902"/>
                  <a:gd name="T30" fmla="*/ 38 w 307"/>
                  <a:gd name="T31" fmla="*/ 538 h 902"/>
                  <a:gd name="T32" fmla="*/ 29 w 307"/>
                  <a:gd name="T33" fmla="*/ 241 h 902"/>
                  <a:gd name="T34" fmla="*/ 0 w 307"/>
                  <a:gd name="T35" fmla="*/ 49 h 902"/>
                  <a:gd name="T36" fmla="*/ 0 w 307"/>
                  <a:gd name="T37" fmla="*/ 0 h 902"/>
                  <a:gd name="T38" fmla="*/ 57 w 307"/>
                  <a:gd name="T39" fmla="*/ 155 h 902"/>
                  <a:gd name="T40" fmla="*/ 96 w 307"/>
                  <a:gd name="T41" fmla="*/ 327 h 90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07"/>
                  <a:gd name="T64" fmla="*/ 0 h 902"/>
                  <a:gd name="T65" fmla="*/ 307 w 307"/>
                  <a:gd name="T66" fmla="*/ 902 h 902"/>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07" h="902">
                    <a:moveTo>
                      <a:pt x="96" y="327"/>
                    </a:moveTo>
                    <a:lnTo>
                      <a:pt x="115" y="336"/>
                    </a:lnTo>
                    <a:lnTo>
                      <a:pt x="144" y="336"/>
                    </a:lnTo>
                    <a:lnTo>
                      <a:pt x="163" y="327"/>
                    </a:lnTo>
                    <a:lnTo>
                      <a:pt x="135" y="288"/>
                    </a:lnTo>
                    <a:lnTo>
                      <a:pt x="182" y="318"/>
                    </a:lnTo>
                    <a:lnTo>
                      <a:pt x="259" y="423"/>
                    </a:lnTo>
                    <a:lnTo>
                      <a:pt x="307" y="509"/>
                    </a:lnTo>
                    <a:lnTo>
                      <a:pt x="298" y="682"/>
                    </a:lnTo>
                    <a:lnTo>
                      <a:pt x="249" y="807"/>
                    </a:lnTo>
                    <a:lnTo>
                      <a:pt x="115" y="902"/>
                    </a:lnTo>
                    <a:lnTo>
                      <a:pt x="105" y="902"/>
                    </a:lnTo>
                    <a:lnTo>
                      <a:pt x="77" y="796"/>
                    </a:lnTo>
                    <a:lnTo>
                      <a:pt x="86" y="778"/>
                    </a:lnTo>
                    <a:lnTo>
                      <a:pt x="48" y="710"/>
                    </a:lnTo>
                    <a:lnTo>
                      <a:pt x="38" y="538"/>
                    </a:lnTo>
                    <a:lnTo>
                      <a:pt x="29" y="241"/>
                    </a:lnTo>
                    <a:lnTo>
                      <a:pt x="0" y="49"/>
                    </a:lnTo>
                    <a:lnTo>
                      <a:pt x="0" y="0"/>
                    </a:lnTo>
                    <a:lnTo>
                      <a:pt x="57" y="155"/>
                    </a:lnTo>
                    <a:lnTo>
                      <a:pt x="96" y="327"/>
                    </a:lnTo>
                    <a:close/>
                  </a:path>
                </a:pathLst>
              </a:custGeom>
              <a:solidFill>
                <a:srgbClr val="B5B58A"/>
              </a:solidFill>
              <a:ln w="9525">
                <a:noFill/>
                <a:round/>
                <a:headEnd/>
                <a:tailEnd/>
              </a:ln>
            </p:spPr>
            <p:txBody>
              <a:bodyPr>
                <a:prstTxWarp prst="textNoShape">
                  <a:avLst/>
                </a:prstTxWarp>
              </a:bodyPr>
              <a:lstStyle/>
              <a:p>
                <a:endParaRPr lang="en-US"/>
              </a:p>
            </p:txBody>
          </p:sp>
          <p:sp>
            <p:nvSpPr>
              <p:cNvPr id="66303" name="Freeform 109"/>
              <p:cNvSpPr>
                <a:spLocks/>
              </p:cNvSpPr>
              <p:nvPr/>
            </p:nvSpPr>
            <p:spPr bwMode="auto">
              <a:xfrm>
                <a:off x="4177" y="3841"/>
                <a:ext cx="275" cy="186"/>
              </a:xfrm>
              <a:custGeom>
                <a:avLst/>
                <a:gdLst>
                  <a:gd name="T0" fmla="*/ 1104 w 1372"/>
                  <a:gd name="T1" fmla="*/ 76 h 930"/>
                  <a:gd name="T2" fmla="*/ 1142 w 1372"/>
                  <a:gd name="T3" fmla="*/ 134 h 930"/>
                  <a:gd name="T4" fmla="*/ 1161 w 1372"/>
                  <a:gd name="T5" fmla="*/ 201 h 930"/>
                  <a:gd name="T6" fmla="*/ 1151 w 1372"/>
                  <a:gd name="T7" fmla="*/ 220 h 930"/>
                  <a:gd name="T8" fmla="*/ 1151 w 1372"/>
                  <a:gd name="T9" fmla="*/ 248 h 930"/>
                  <a:gd name="T10" fmla="*/ 970 w 1372"/>
                  <a:gd name="T11" fmla="*/ 201 h 930"/>
                  <a:gd name="T12" fmla="*/ 940 w 1372"/>
                  <a:gd name="T13" fmla="*/ 230 h 930"/>
                  <a:gd name="T14" fmla="*/ 989 w 1372"/>
                  <a:gd name="T15" fmla="*/ 258 h 930"/>
                  <a:gd name="T16" fmla="*/ 1065 w 1372"/>
                  <a:gd name="T17" fmla="*/ 268 h 930"/>
                  <a:gd name="T18" fmla="*/ 1142 w 1372"/>
                  <a:gd name="T19" fmla="*/ 297 h 930"/>
                  <a:gd name="T20" fmla="*/ 1151 w 1372"/>
                  <a:gd name="T21" fmla="*/ 345 h 930"/>
                  <a:gd name="T22" fmla="*/ 1228 w 1372"/>
                  <a:gd name="T23" fmla="*/ 392 h 930"/>
                  <a:gd name="T24" fmla="*/ 1314 w 1372"/>
                  <a:gd name="T25" fmla="*/ 412 h 930"/>
                  <a:gd name="T26" fmla="*/ 1325 w 1372"/>
                  <a:gd name="T27" fmla="*/ 431 h 930"/>
                  <a:gd name="T28" fmla="*/ 1286 w 1372"/>
                  <a:gd name="T29" fmla="*/ 517 h 930"/>
                  <a:gd name="T30" fmla="*/ 1286 w 1372"/>
                  <a:gd name="T31" fmla="*/ 527 h 930"/>
                  <a:gd name="T32" fmla="*/ 1295 w 1372"/>
                  <a:gd name="T33" fmla="*/ 536 h 930"/>
                  <a:gd name="T34" fmla="*/ 1353 w 1372"/>
                  <a:gd name="T35" fmla="*/ 469 h 930"/>
                  <a:gd name="T36" fmla="*/ 1372 w 1372"/>
                  <a:gd name="T37" fmla="*/ 498 h 930"/>
                  <a:gd name="T38" fmla="*/ 1353 w 1372"/>
                  <a:gd name="T39" fmla="*/ 555 h 930"/>
                  <a:gd name="T40" fmla="*/ 1295 w 1372"/>
                  <a:gd name="T41" fmla="*/ 603 h 930"/>
                  <a:gd name="T42" fmla="*/ 1267 w 1372"/>
                  <a:gd name="T43" fmla="*/ 613 h 930"/>
                  <a:gd name="T44" fmla="*/ 1248 w 1372"/>
                  <a:gd name="T45" fmla="*/ 613 h 930"/>
                  <a:gd name="T46" fmla="*/ 1248 w 1372"/>
                  <a:gd name="T47" fmla="*/ 622 h 930"/>
                  <a:gd name="T48" fmla="*/ 1084 w 1372"/>
                  <a:gd name="T49" fmla="*/ 508 h 930"/>
                  <a:gd name="T50" fmla="*/ 893 w 1372"/>
                  <a:gd name="T51" fmla="*/ 422 h 930"/>
                  <a:gd name="T52" fmla="*/ 835 w 1372"/>
                  <a:gd name="T53" fmla="*/ 373 h 930"/>
                  <a:gd name="T54" fmla="*/ 807 w 1372"/>
                  <a:gd name="T55" fmla="*/ 373 h 930"/>
                  <a:gd name="T56" fmla="*/ 787 w 1372"/>
                  <a:gd name="T57" fmla="*/ 402 h 930"/>
                  <a:gd name="T58" fmla="*/ 787 w 1372"/>
                  <a:gd name="T59" fmla="*/ 412 h 930"/>
                  <a:gd name="T60" fmla="*/ 1114 w 1372"/>
                  <a:gd name="T61" fmla="*/ 566 h 930"/>
                  <a:gd name="T62" fmla="*/ 1190 w 1372"/>
                  <a:gd name="T63" fmla="*/ 622 h 930"/>
                  <a:gd name="T64" fmla="*/ 1209 w 1372"/>
                  <a:gd name="T65" fmla="*/ 661 h 930"/>
                  <a:gd name="T66" fmla="*/ 1209 w 1372"/>
                  <a:gd name="T67" fmla="*/ 680 h 930"/>
                  <a:gd name="T68" fmla="*/ 1104 w 1372"/>
                  <a:gd name="T69" fmla="*/ 805 h 930"/>
                  <a:gd name="T70" fmla="*/ 1046 w 1372"/>
                  <a:gd name="T71" fmla="*/ 872 h 930"/>
                  <a:gd name="T72" fmla="*/ 1017 w 1372"/>
                  <a:gd name="T73" fmla="*/ 901 h 930"/>
                  <a:gd name="T74" fmla="*/ 758 w 1372"/>
                  <a:gd name="T75" fmla="*/ 930 h 930"/>
                  <a:gd name="T76" fmla="*/ 508 w 1372"/>
                  <a:gd name="T77" fmla="*/ 930 h 930"/>
                  <a:gd name="T78" fmla="*/ 192 w 1372"/>
                  <a:gd name="T79" fmla="*/ 910 h 930"/>
                  <a:gd name="T80" fmla="*/ 39 w 1372"/>
                  <a:gd name="T81" fmla="*/ 853 h 930"/>
                  <a:gd name="T82" fmla="*/ 0 w 1372"/>
                  <a:gd name="T83" fmla="*/ 814 h 930"/>
                  <a:gd name="T84" fmla="*/ 29 w 1372"/>
                  <a:gd name="T85" fmla="*/ 757 h 930"/>
                  <a:gd name="T86" fmla="*/ 240 w 1372"/>
                  <a:gd name="T87" fmla="*/ 633 h 930"/>
                  <a:gd name="T88" fmla="*/ 490 w 1372"/>
                  <a:gd name="T89" fmla="*/ 633 h 930"/>
                  <a:gd name="T90" fmla="*/ 596 w 1372"/>
                  <a:gd name="T91" fmla="*/ 652 h 930"/>
                  <a:gd name="T92" fmla="*/ 633 w 1372"/>
                  <a:gd name="T93" fmla="*/ 642 h 930"/>
                  <a:gd name="T94" fmla="*/ 663 w 1372"/>
                  <a:gd name="T95" fmla="*/ 613 h 930"/>
                  <a:gd name="T96" fmla="*/ 663 w 1372"/>
                  <a:gd name="T97" fmla="*/ 603 h 930"/>
                  <a:gd name="T98" fmla="*/ 643 w 1372"/>
                  <a:gd name="T99" fmla="*/ 594 h 930"/>
                  <a:gd name="T100" fmla="*/ 528 w 1372"/>
                  <a:gd name="T101" fmla="*/ 594 h 930"/>
                  <a:gd name="T102" fmla="*/ 346 w 1372"/>
                  <a:gd name="T103" fmla="*/ 575 h 930"/>
                  <a:gd name="T104" fmla="*/ 346 w 1372"/>
                  <a:gd name="T105" fmla="*/ 546 h 930"/>
                  <a:gd name="T106" fmla="*/ 605 w 1372"/>
                  <a:gd name="T107" fmla="*/ 230 h 930"/>
                  <a:gd name="T108" fmla="*/ 643 w 1372"/>
                  <a:gd name="T109" fmla="*/ 220 h 930"/>
                  <a:gd name="T110" fmla="*/ 835 w 1372"/>
                  <a:gd name="T111" fmla="*/ 57 h 930"/>
                  <a:gd name="T112" fmla="*/ 912 w 1372"/>
                  <a:gd name="T113" fmla="*/ 0 h 930"/>
                  <a:gd name="T114" fmla="*/ 1007 w 1372"/>
                  <a:gd name="T115" fmla="*/ 9 h 930"/>
                  <a:gd name="T116" fmla="*/ 1104 w 1372"/>
                  <a:gd name="T117" fmla="*/ 76 h 930"/>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372"/>
                  <a:gd name="T178" fmla="*/ 0 h 930"/>
                  <a:gd name="T179" fmla="*/ 1372 w 1372"/>
                  <a:gd name="T180" fmla="*/ 930 h 930"/>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372" h="930">
                    <a:moveTo>
                      <a:pt x="1104" y="76"/>
                    </a:moveTo>
                    <a:lnTo>
                      <a:pt x="1142" y="134"/>
                    </a:lnTo>
                    <a:lnTo>
                      <a:pt x="1161" y="201"/>
                    </a:lnTo>
                    <a:lnTo>
                      <a:pt x="1151" y="220"/>
                    </a:lnTo>
                    <a:lnTo>
                      <a:pt x="1151" y="248"/>
                    </a:lnTo>
                    <a:lnTo>
                      <a:pt x="970" y="201"/>
                    </a:lnTo>
                    <a:lnTo>
                      <a:pt x="940" y="230"/>
                    </a:lnTo>
                    <a:lnTo>
                      <a:pt x="989" y="258"/>
                    </a:lnTo>
                    <a:lnTo>
                      <a:pt x="1065" y="268"/>
                    </a:lnTo>
                    <a:lnTo>
                      <a:pt x="1142" y="297"/>
                    </a:lnTo>
                    <a:lnTo>
                      <a:pt x="1151" y="345"/>
                    </a:lnTo>
                    <a:lnTo>
                      <a:pt x="1228" y="392"/>
                    </a:lnTo>
                    <a:lnTo>
                      <a:pt x="1314" y="412"/>
                    </a:lnTo>
                    <a:lnTo>
                      <a:pt x="1325" y="431"/>
                    </a:lnTo>
                    <a:lnTo>
                      <a:pt x="1286" y="517"/>
                    </a:lnTo>
                    <a:lnTo>
                      <a:pt x="1286" y="527"/>
                    </a:lnTo>
                    <a:lnTo>
                      <a:pt x="1295" y="536"/>
                    </a:lnTo>
                    <a:lnTo>
                      <a:pt x="1353" y="469"/>
                    </a:lnTo>
                    <a:lnTo>
                      <a:pt x="1372" y="498"/>
                    </a:lnTo>
                    <a:lnTo>
                      <a:pt x="1353" y="555"/>
                    </a:lnTo>
                    <a:lnTo>
                      <a:pt x="1295" y="603"/>
                    </a:lnTo>
                    <a:lnTo>
                      <a:pt x="1267" y="613"/>
                    </a:lnTo>
                    <a:lnTo>
                      <a:pt x="1248" y="613"/>
                    </a:lnTo>
                    <a:lnTo>
                      <a:pt x="1248" y="622"/>
                    </a:lnTo>
                    <a:lnTo>
                      <a:pt x="1084" y="508"/>
                    </a:lnTo>
                    <a:lnTo>
                      <a:pt x="893" y="422"/>
                    </a:lnTo>
                    <a:lnTo>
                      <a:pt x="835" y="373"/>
                    </a:lnTo>
                    <a:lnTo>
                      <a:pt x="807" y="373"/>
                    </a:lnTo>
                    <a:lnTo>
                      <a:pt x="787" y="402"/>
                    </a:lnTo>
                    <a:lnTo>
                      <a:pt x="787" y="412"/>
                    </a:lnTo>
                    <a:lnTo>
                      <a:pt x="1114" y="566"/>
                    </a:lnTo>
                    <a:lnTo>
                      <a:pt x="1190" y="622"/>
                    </a:lnTo>
                    <a:lnTo>
                      <a:pt x="1209" y="661"/>
                    </a:lnTo>
                    <a:lnTo>
                      <a:pt x="1209" y="680"/>
                    </a:lnTo>
                    <a:lnTo>
                      <a:pt x="1104" y="805"/>
                    </a:lnTo>
                    <a:lnTo>
                      <a:pt x="1046" y="872"/>
                    </a:lnTo>
                    <a:lnTo>
                      <a:pt x="1017" y="901"/>
                    </a:lnTo>
                    <a:lnTo>
                      <a:pt x="758" y="930"/>
                    </a:lnTo>
                    <a:lnTo>
                      <a:pt x="508" y="930"/>
                    </a:lnTo>
                    <a:lnTo>
                      <a:pt x="192" y="910"/>
                    </a:lnTo>
                    <a:lnTo>
                      <a:pt x="39" y="853"/>
                    </a:lnTo>
                    <a:lnTo>
                      <a:pt x="0" y="814"/>
                    </a:lnTo>
                    <a:lnTo>
                      <a:pt x="29" y="757"/>
                    </a:lnTo>
                    <a:lnTo>
                      <a:pt x="240" y="633"/>
                    </a:lnTo>
                    <a:lnTo>
                      <a:pt x="490" y="633"/>
                    </a:lnTo>
                    <a:lnTo>
                      <a:pt x="596" y="652"/>
                    </a:lnTo>
                    <a:lnTo>
                      <a:pt x="633" y="642"/>
                    </a:lnTo>
                    <a:lnTo>
                      <a:pt x="663" y="613"/>
                    </a:lnTo>
                    <a:lnTo>
                      <a:pt x="663" y="603"/>
                    </a:lnTo>
                    <a:lnTo>
                      <a:pt x="643" y="594"/>
                    </a:lnTo>
                    <a:lnTo>
                      <a:pt x="528" y="594"/>
                    </a:lnTo>
                    <a:lnTo>
                      <a:pt x="346" y="575"/>
                    </a:lnTo>
                    <a:lnTo>
                      <a:pt x="346" y="546"/>
                    </a:lnTo>
                    <a:lnTo>
                      <a:pt x="605" y="230"/>
                    </a:lnTo>
                    <a:lnTo>
                      <a:pt x="643" y="220"/>
                    </a:lnTo>
                    <a:lnTo>
                      <a:pt x="835" y="57"/>
                    </a:lnTo>
                    <a:lnTo>
                      <a:pt x="912" y="0"/>
                    </a:lnTo>
                    <a:lnTo>
                      <a:pt x="1007" y="9"/>
                    </a:lnTo>
                    <a:lnTo>
                      <a:pt x="1104" y="76"/>
                    </a:lnTo>
                    <a:close/>
                  </a:path>
                </a:pathLst>
              </a:custGeom>
              <a:solidFill>
                <a:srgbClr val="B5B58A"/>
              </a:solidFill>
              <a:ln w="9525">
                <a:noFill/>
                <a:round/>
                <a:headEnd/>
                <a:tailEnd/>
              </a:ln>
            </p:spPr>
            <p:txBody>
              <a:bodyPr>
                <a:prstTxWarp prst="textNoShape">
                  <a:avLst/>
                </a:prstTxWarp>
              </a:bodyPr>
              <a:lstStyle/>
              <a:p>
                <a:endParaRPr lang="en-US"/>
              </a:p>
            </p:txBody>
          </p:sp>
          <p:sp>
            <p:nvSpPr>
              <p:cNvPr id="66304" name="Freeform 110"/>
              <p:cNvSpPr>
                <a:spLocks/>
              </p:cNvSpPr>
              <p:nvPr/>
            </p:nvSpPr>
            <p:spPr bwMode="auto">
              <a:xfrm>
                <a:off x="4588" y="3847"/>
                <a:ext cx="269" cy="214"/>
              </a:xfrm>
              <a:custGeom>
                <a:avLst/>
                <a:gdLst>
                  <a:gd name="T0" fmla="*/ 1094 w 1343"/>
                  <a:gd name="T1" fmla="*/ 202 h 1074"/>
                  <a:gd name="T2" fmla="*/ 1305 w 1343"/>
                  <a:gd name="T3" fmla="*/ 566 h 1074"/>
                  <a:gd name="T4" fmla="*/ 1343 w 1343"/>
                  <a:gd name="T5" fmla="*/ 825 h 1074"/>
                  <a:gd name="T6" fmla="*/ 1285 w 1343"/>
                  <a:gd name="T7" fmla="*/ 768 h 1074"/>
                  <a:gd name="T8" fmla="*/ 1170 w 1343"/>
                  <a:gd name="T9" fmla="*/ 729 h 1074"/>
                  <a:gd name="T10" fmla="*/ 1161 w 1343"/>
                  <a:gd name="T11" fmla="*/ 758 h 1074"/>
                  <a:gd name="T12" fmla="*/ 1247 w 1343"/>
                  <a:gd name="T13" fmla="*/ 844 h 1074"/>
                  <a:gd name="T14" fmla="*/ 1333 w 1343"/>
                  <a:gd name="T15" fmla="*/ 873 h 1074"/>
                  <a:gd name="T16" fmla="*/ 1256 w 1343"/>
                  <a:gd name="T17" fmla="*/ 930 h 1074"/>
                  <a:gd name="T18" fmla="*/ 1045 w 1343"/>
                  <a:gd name="T19" fmla="*/ 979 h 1074"/>
                  <a:gd name="T20" fmla="*/ 1055 w 1343"/>
                  <a:gd name="T21" fmla="*/ 959 h 1074"/>
                  <a:gd name="T22" fmla="*/ 1036 w 1343"/>
                  <a:gd name="T23" fmla="*/ 949 h 1074"/>
                  <a:gd name="T24" fmla="*/ 537 w 1343"/>
                  <a:gd name="T25" fmla="*/ 805 h 1074"/>
                  <a:gd name="T26" fmla="*/ 488 w 1343"/>
                  <a:gd name="T27" fmla="*/ 835 h 1074"/>
                  <a:gd name="T28" fmla="*/ 499 w 1343"/>
                  <a:gd name="T29" fmla="*/ 854 h 1074"/>
                  <a:gd name="T30" fmla="*/ 930 w 1343"/>
                  <a:gd name="T31" fmla="*/ 949 h 1074"/>
                  <a:gd name="T32" fmla="*/ 978 w 1343"/>
                  <a:gd name="T33" fmla="*/ 988 h 1074"/>
                  <a:gd name="T34" fmla="*/ 374 w 1343"/>
                  <a:gd name="T35" fmla="*/ 1055 h 1074"/>
                  <a:gd name="T36" fmla="*/ 105 w 1343"/>
                  <a:gd name="T37" fmla="*/ 1046 h 1074"/>
                  <a:gd name="T38" fmla="*/ 28 w 1343"/>
                  <a:gd name="T39" fmla="*/ 949 h 1074"/>
                  <a:gd name="T40" fmla="*/ 230 w 1343"/>
                  <a:gd name="T41" fmla="*/ 777 h 1074"/>
                  <a:gd name="T42" fmla="*/ 335 w 1343"/>
                  <a:gd name="T43" fmla="*/ 729 h 1074"/>
                  <a:gd name="T44" fmla="*/ 114 w 1343"/>
                  <a:gd name="T45" fmla="*/ 777 h 1074"/>
                  <a:gd name="T46" fmla="*/ 86 w 1343"/>
                  <a:gd name="T47" fmla="*/ 729 h 1074"/>
                  <a:gd name="T48" fmla="*/ 432 w 1343"/>
                  <a:gd name="T49" fmla="*/ 547 h 1074"/>
                  <a:gd name="T50" fmla="*/ 671 w 1343"/>
                  <a:gd name="T51" fmla="*/ 470 h 1074"/>
                  <a:gd name="T52" fmla="*/ 834 w 1343"/>
                  <a:gd name="T53" fmla="*/ 518 h 1074"/>
                  <a:gd name="T54" fmla="*/ 950 w 1343"/>
                  <a:gd name="T55" fmla="*/ 605 h 1074"/>
                  <a:gd name="T56" fmla="*/ 987 w 1343"/>
                  <a:gd name="T57" fmla="*/ 585 h 1074"/>
                  <a:gd name="T58" fmla="*/ 940 w 1343"/>
                  <a:gd name="T59" fmla="*/ 547 h 1074"/>
                  <a:gd name="T60" fmla="*/ 757 w 1343"/>
                  <a:gd name="T61" fmla="*/ 432 h 1074"/>
                  <a:gd name="T62" fmla="*/ 632 w 1343"/>
                  <a:gd name="T63" fmla="*/ 259 h 1074"/>
                  <a:gd name="T64" fmla="*/ 718 w 1343"/>
                  <a:gd name="T65" fmla="*/ 77 h 1074"/>
                  <a:gd name="T66" fmla="*/ 806 w 1343"/>
                  <a:gd name="T67" fmla="*/ 0 h 1074"/>
                  <a:gd name="T68" fmla="*/ 1036 w 1343"/>
                  <a:gd name="T69" fmla="*/ 134 h 1074"/>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343"/>
                  <a:gd name="T106" fmla="*/ 0 h 1074"/>
                  <a:gd name="T107" fmla="*/ 1343 w 1343"/>
                  <a:gd name="T108" fmla="*/ 1074 h 1074"/>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343" h="1074">
                    <a:moveTo>
                      <a:pt x="1036" y="134"/>
                    </a:moveTo>
                    <a:lnTo>
                      <a:pt x="1094" y="202"/>
                    </a:lnTo>
                    <a:lnTo>
                      <a:pt x="1141" y="384"/>
                    </a:lnTo>
                    <a:lnTo>
                      <a:pt x="1305" y="566"/>
                    </a:lnTo>
                    <a:lnTo>
                      <a:pt x="1343" y="719"/>
                    </a:lnTo>
                    <a:lnTo>
                      <a:pt x="1343" y="825"/>
                    </a:lnTo>
                    <a:lnTo>
                      <a:pt x="1314" y="825"/>
                    </a:lnTo>
                    <a:lnTo>
                      <a:pt x="1285" y="768"/>
                    </a:lnTo>
                    <a:lnTo>
                      <a:pt x="1218" y="719"/>
                    </a:lnTo>
                    <a:lnTo>
                      <a:pt x="1170" y="729"/>
                    </a:lnTo>
                    <a:lnTo>
                      <a:pt x="1161" y="738"/>
                    </a:lnTo>
                    <a:lnTo>
                      <a:pt x="1161" y="758"/>
                    </a:lnTo>
                    <a:lnTo>
                      <a:pt x="1247" y="815"/>
                    </a:lnTo>
                    <a:lnTo>
                      <a:pt x="1247" y="844"/>
                    </a:lnTo>
                    <a:lnTo>
                      <a:pt x="1285" y="873"/>
                    </a:lnTo>
                    <a:lnTo>
                      <a:pt x="1333" y="873"/>
                    </a:lnTo>
                    <a:lnTo>
                      <a:pt x="1333" y="882"/>
                    </a:lnTo>
                    <a:lnTo>
                      <a:pt x="1256" y="930"/>
                    </a:lnTo>
                    <a:lnTo>
                      <a:pt x="1161" y="949"/>
                    </a:lnTo>
                    <a:lnTo>
                      <a:pt x="1045" y="979"/>
                    </a:lnTo>
                    <a:lnTo>
                      <a:pt x="1055" y="968"/>
                    </a:lnTo>
                    <a:lnTo>
                      <a:pt x="1055" y="959"/>
                    </a:lnTo>
                    <a:lnTo>
                      <a:pt x="1045" y="940"/>
                    </a:lnTo>
                    <a:lnTo>
                      <a:pt x="1036" y="949"/>
                    </a:lnTo>
                    <a:lnTo>
                      <a:pt x="776" y="815"/>
                    </a:lnTo>
                    <a:lnTo>
                      <a:pt x="537" y="805"/>
                    </a:lnTo>
                    <a:lnTo>
                      <a:pt x="499" y="815"/>
                    </a:lnTo>
                    <a:lnTo>
                      <a:pt x="488" y="835"/>
                    </a:lnTo>
                    <a:lnTo>
                      <a:pt x="488" y="844"/>
                    </a:lnTo>
                    <a:lnTo>
                      <a:pt x="499" y="854"/>
                    </a:lnTo>
                    <a:lnTo>
                      <a:pt x="718" y="863"/>
                    </a:lnTo>
                    <a:lnTo>
                      <a:pt x="930" y="949"/>
                    </a:lnTo>
                    <a:lnTo>
                      <a:pt x="978" y="979"/>
                    </a:lnTo>
                    <a:lnTo>
                      <a:pt x="978" y="988"/>
                    </a:lnTo>
                    <a:lnTo>
                      <a:pt x="806" y="1046"/>
                    </a:lnTo>
                    <a:lnTo>
                      <a:pt x="374" y="1055"/>
                    </a:lnTo>
                    <a:lnTo>
                      <a:pt x="220" y="1074"/>
                    </a:lnTo>
                    <a:lnTo>
                      <a:pt x="105" y="1046"/>
                    </a:lnTo>
                    <a:lnTo>
                      <a:pt x="77" y="1026"/>
                    </a:lnTo>
                    <a:lnTo>
                      <a:pt x="28" y="949"/>
                    </a:lnTo>
                    <a:lnTo>
                      <a:pt x="47" y="863"/>
                    </a:lnTo>
                    <a:lnTo>
                      <a:pt x="230" y="777"/>
                    </a:lnTo>
                    <a:lnTo>
                      <a:pt x="316" y="758"/>
                    </a:lnTo>
                    <a:lnTo>
                      <a:pt x="335" y="729"/>
                    </a:lnTo>
                    <a:lnTo>
                      <a:pt x="316" y="710"/>
                    </a:lnTo>
                    <a:lnTo>
                      <a:pt x="114" y="777"/>
                    </a:lnTo>
                    <a:lnTo>
                      <a:pt x="0" y="844"/>
                    </a:lnTo>
                    <a:lnTo>
                      <a:pt x="86" y="729"/>
                    </a:lnTo>
                    <a:lnTo>
                      <a:pt x="268" y="594"/>
                    </a:lnTo>
                    <a:lnTo>
                      <a:pt x="432" y="547"/>
                    </a:lnTo>
                    <a:lnTo>
                      <a:pt x="508" y="489"/>
                    </a:lnTo>
                    <a:lnTo>
                      <a:pt x="671" y="470"/>
                    </a:lnTo>
                    <a:lnTo>
                      <a:pt x="757" y="480"/>
                    </a:lnTo>
                    <a:lnTo>
                      <a:pt x="834" y="518"/>
                    </a:lnTo>
                    <a:lnTo>
                      <a:pt x="901" y="594"/>
                    </a:lnTo>
                    <a:lnTo>
                      <a:pt x="950" y="605"/>
                    </a:lnTo>
                    <a:lnTo>
                      <a:pt x="969" y="605"/>
                    </a:lnTo>
                    <a:lnTo>
                      <a:pt x="987" y="585"/>
                    </a:lnTo>
                    <a:lnTo>
                      <a:pt x="987" y="566"/>
                    </a:lnTo>
                    <a:lnTo>
                      <a:pt x="940" y="547"/>
                    </a:lnTo>
                    <a:lnTo>
                      <a:pt x="834" y="461"/>
                    </a:lnTo>
                    <a:lnTo>
                      <a:pt x="757" y="432"/>
                    </a:lnTo>
                    <a:lnTo>
                      <a:pt x="576" y="422"/>
                    </a:lnTo>
                    <a:lnTo>
                      <a:pt x="632" y="259"/>
                    </a:lnTo>
                    <a:lnTo>
                      <a:pt x="671" y="134"/>
                    </a:lnTo>
                    <a:lnTo>
                      <a:pt x="718" y="77"/>
                    </a:lnTo>
                    <a:lnTo>
                      <a:pt x="738" y="39"/>
                    </a:lnTo>
                    <a:lnTo>
                      <a:pt x="806" y="0"/>
                    </a:lnTo>
                    <a:lnTo>
                      <a:pt x="940" y="58"/>
                    </a:lnTo>
                    <a:lnTo>
                      <a:pt x="1036" y="134"/>
                    </a:lnTo>
                    <a:close/>
                  </a:path>
                </a:pathLst>
              </a:custGeom>
              <a:solidFill>
                <a:srgbClr val="999966"/>
              </a:solidFill>
              <a:ln w="9525">
                <a:noFill/>
                <a:round/>
                <a:headEnd/>
                <a:tailEnd/>
              </a:ln>
            </p:spPr>
            <p:txBody>
              <a:bodyPr>
                <a:prstTxWarp prst="textNoShape">
                  <a:avLst/>
                </a:prstTxWarp>
              </a:bodyPr>
              <a:lstStyle/>
              <a:p>
                <a:endParaRPr lang="en-US"/>
              </a:p>
            </p:txBody>
          </p:sp>
          <p:sp>
            <p:nvSpPr>
              <p:cNvPr id="66305" name="Freeform 111"/>
              <p:cNvSpPr>
                <a:spLocks/>
              </p:cNvSpPr>
              <p:nvPr/>
            </p:nvSpPr>
            <p:spPr bwMode="auto">
              <a:xfrm>
                <a:off x="4887" y="3875"/>
                <a:ext cx="16" cy="10"/>
              </a:xfrm>
              <a:custGeom>
                <a:avLst/>
                <a:gdLst>
                  <a:gd name="T0" fmla="*/ 0 w 77"/>
                  <a:gd name="T1" fmla="*/ 39 h 48"/>
                  <a:gd name="T2" fmla="*/ 29 w 77"/>
                  <a:gd name="T3" fmla="*/ 0 h 48"/>
                  <a:gd name="T4" fmla="*/ 77 w 77"/>
                  <a:gd name="T5" fmla="*/ 48 h 48"/>
                  <a:gd name="T6" fmla="*/ 0 w 77"/>
                  <a:gd name="T7" fmla="*/ 39 h 48"/>
                  <a:gd name="T8" fmla="*/ 0 60000 65536"/>
                  <a:gd name="T9" fmla="*/ 0 60000 65536"/>
                  <a:gd name="T10" fmla="*/ 0 60000 65536"/>
                  <a:gd name="T11" fmla="*/ 0 60000 65536"/>
                  <a:gd name="T12" fmla="*/ 0 w 77"/>
                  <a:gd name="T13" fmla="*/ 0 h 48"/>
                  <a:gd name="T14" fmla="*/ 77 w 77"/>
                  <a:gd name="T15" fmla="*/ 48 h 48"/>
                </a:gdLst>
                <a:ahLst/>
                <a:cxnLst>
                  <a:cxn ang="T8">
                    <a:pos x="T0" y="T1"/>
                  </a:cxn>
                  <a:cxn ang="T9">
                    <a:pos x="T2" y="T3"/>
                  </a:cxn>
                  <a:cxn ang="T10">
                    <a:pos x="T4" y="T5"/>
                  </a:cxn>
                  <a:cxn ang="T11">
                    <a:pos x="T6" y="T7"/>
                  </a:cxn>
                </a:cxnLst>
                <a:rect l="T12" t="T13" r="T14" b="T15"/>
                <a:pathLst>
                  <a:path w="77" h="48">
                    <a:moveTo>
                      <a:pt x="0" y="39"/>
                    </a:moveTo>
                    <a:lnTo>
                      <a:pt x="29" y="0"/>
                    </a:lnTo>
                    <a:lnTo>
                      <a:pt x="77" y="48"/>
                    </a:lnTo>
                    <a:lnTo>
                      <a:pt x="0" y="39"/>
                    </a:lnTo>
                    <a:close/>
                  </a:path>
                </a:pathLst>
              </a:custGeom>
              <a:solidFill>
                <a:srgbClr val="737348"/>
              </a:solidFill>
              <a:ln w="9525">
                <a:noFill/>
                <a:round/>
                <a:headEnd/>
                <a:tailEnd/>
              </a:ln>
            </p:spPr>
            <p:txBody>
              <a:bodyPr>
                <a:prstTxWarp prst="textNoShape">
                  <a:avLst/>
                </a:prstTxWarp>
              </a:bodyPr>
              <a:lstStyle/>
              <a:p>
                <a:endParaRPr lang="en-US"/>
              </a:p>
            </p:txBody>
          </p:sp>
          <p:sp>
            <p:nvSpPr>
              <p:cNvPr id="66306" name="Freeform 112"/>
              <p:cNvSpPr>
                <a:spLocks/>
              </p:cNvSpPr>
              <p:nvPr/>
            </p:nvSpPr>
            <p:spPr bwMode="auto">
              <a:xfrm>
                <a:off x="4452" y="3889"/>
                <a:ext cx="40" cy="82"/>
              </a:xfrm>
              <a:custGeom>
                <a:avLst/>
                <a:gdLst>
                  <a:gd name="T0" fmla="*/ 192 w 202"/>
                  <a:gd name="T1" fmla="*/ 58 h 413"/>
                  <a:gd name="T2" fmla="*/ 192 w 202"/>
                  <a:gd name="T3" fmla="*/ 163 h 413"/>
                  <a:gd name="T4" fmla="*/ 202 w 202"/>
                  <a:gd name="T5" fmla="*/ 250 h 413"/>
                  <a:gd name="T6" fmla="*/ 202 w 202"/>
                  <a:gd name="T7" fmla="*/ 278 h 413"/>
                  <a:gd name="T8" fmla="*/ 173 w 202"/>
                  <a:gd name="T9" fmla="*/ 327 h 413"/>
                  <a:gd name="T10" fmla="*/ 164 w 202"/>
                  <a:gd name="T11" fmla="*/ 383 h 413"/>
                  <a:gd name="T12" fmla="*/ 164 w 202"/>
                  <a:gd name="T13" fmla="*/ 394 h 413"/>
                  <a:gd name="T14" fmla="*/ 144 w 202"/>
                  <a:gd name="T15" fmla="*/ 413 h 413"/>
                  <a:gd name="T16" fmla="*/ 9 w 202"/>
                  <a:gd name="T17" fmla="*/ 394 h 413"/>
                  <a:gd name="T18" fmla="*/ 0 w 202"/>
                  <a:gd name="T19" fmla="*/ 383 h 413"/>
                  <a:gd name="T20" fmla="*/ 58 w 202"/>
                  <a:gd name="T21" fmla="*/ 288 h 413"/>
                  <a:gd name="T22" fmla="*/ 39 w 202"/>
                  <a:gd name="T23" fmla="*/ 221 h 413"/>
                  <a:gd name="T24" fmla="*/ 9 w 202"/>
                  <a:gd name="T25" fmla="*/ 183 h 413"/>
                  <a:gd name="T26" fmla="*/ 134 w 202"/>
                  <a:gd name="T27" fmla="*/ 29 h 413"/>
                  <a:gd name="T28" fmla="*/ 173 w 202"/>
                  <a:gd name="T29" fmla="*/ 0 h 413"/>
                  <a:gd name="T30" fmla="*/ 192 w 202"/>
                  <a:gd name="T31" fmla="*/ 0 h 413"/>
                  <a:gd name="T32" fmla="*/ 192 w 202"/>
                  <a:gd name="T33" fmla="*/ 58 h 41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02"/>
                  <a:gd name="T52" fmla="*/ 0 h 413"/>
                  <a:gd name="T53" fmla="*/ 202 w 202"/>
                  <a:gd name="T54" fmla="*/ 413 h 41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02" h="413">
                    <a:moveTo>
                      <a:pt x="192" y="58"/>
                    </a:moveTo>
                    <a:lnTo>
                      <a:pt x="192" y="163"/>
                    </a:lnTo>
                    <a:lnTo>
                      <a:pt x="202" y="250"/>
                    </a:lnTo>
                    <a:lnTo>
                      <a:pt x="202" y="278"/>
                    </a:lnTo>
                    <a:lnTo>
                      <a:pt x="173" y="327"/>
                    </a:lnTo>
                    <a:lnTo>
                      <a:pt x="164" y="383"/>
                    </a:lnTo>
                    <a:lnTo>
                      <a:pt x="164" y="394"/>
                    </a:lnTo>
                    <a:lnTo>
                      <a:pt x="144" y="413"/>
                    </a:lnTo>
                    <a:lnTo>
                      <a:pt x="9" y="394"/>
                    </a:lnTo>
                    <a:lnTo>
                      <a:pt x="0" y="383"/>
                    </a:lnTo>
                    <a:lnTo>
                      <a:pt x="58" y="288"/>
                    </a:lnTo>
                    <a:lnTo>
                      <a:pt x="39" y="221"/>
                    </a:lnTo>
                    <a:lnTo>
                      <a:pt x="9" y="183"/>
                    </a:lnTo>
                    <a:lnTo>
                      <a:pt x="134" y="29"/>
                    </a:lnTo>
                    <a:lnTo>
                      <a:pt x="173" y="0"/>
                    </a:lnTo>
                    <a:lnTo>
                      <a:pt x="192" y="0"/>
                    </a:lnTo>
                    <a:lnTo>
                      <a:pt x="192" y="58"/>
                    </a:lnTo>
                    <a:close/>
                  </a:path>
                </a:pathLst>
              </a:custGeom>
              <a:solidFill>
                <a:srgbClr val="8F8F5C"/>
              </a:solidFill>
              <a:ln w="9525">
                <a:noFill/>
                <a:round/>
                <a:headEnd/>
                <a:tailEnd/>
              </a:ln>
            </p:spPr>
            <p:txBody>
              <a:bodyPr>
                <a:prstTxWarp prst="textNoShape">
                  <a:avLst/>
                </a:prstTxWarp>
              </a:bodyPr>
              <a:lstStyle/>
              <a:p>
                <a:endParaRPr lang="en-US"/>
              </a:p>
            </p:txBody>
          </p:sp>
          <p:sp>
            <p:nvSpPr>
              <p:cNvPr id="66307" name="Freeform 113"/>
              <p:cNvSpPr>
                <a:spLocks/>
              </p:cNvSpPr>
              <p:nvPr/>
            </p:nvSpPr>
            <p:spPr bwMode="auto">
              <a:xfrm>
                <a:off x="4853" y="3933"/>
                <a:ext cx="69" cy="77"/>
              </a:xfrm>
              <a:custGeom>
                <a:avLst/>
                <a:gdLst>
                  <a:gd name="T0" fmla="*/ 306 w 345"/>
                  <a:gd name="T1" fmla="*/ 134 h 383"/>
                  <a:gd name="T2" fmla="*/ 335 w 345"/>
                  <a:gd name="T3" fmla="*/ 162 h 383"/>
                  <a:gd name="T4" fmla="*/ 345 w 345"/>
                  <a:gd name="T5" fmla="*/ 326 h 383"/>
                  <a:gd name="T6" fmla="*/ 316 w 345"/>
                  <a:gd name="T7" fmla="*/ 364 h 383"/>
                  <a:gd name="T8" fmla="*/ 230 w 345"/>
                  <a:gd name="T9" fmla="*/ 383 h 383"/>
                  <a:gd name="T10" fmla="*/ 162 w 345"/>
                  <a:gd name="T11" fmla="*/ 354 h 383"/>
                  <a:gd name="T12" fmla="*/ 105 w 345"/>
                  <a:gd name="T13" fmla="*/ 326 h 383"/>
                  <a:gd name="T14" fmla="*/ 76 w 345"/>
                  <a:gd name="T15" fmla="*/ 336 h 383"/>
                  <a:gd name="T16" fmla="*/ 57 w 345"/>
                  <a:gd name="T17" fmla="*/ 153 h 383"/>
                  <a:gd name="T18" fmla="*/ 19 w 345"/>
                  <a:gd name="T19" fmla="*/ 76 h 383"/>
                  <a:gd name="T20" fmla="*/ 0 w 345"/>
                  <a:gd name="T21" fmla="*/ 57 h 383"/>
                  <a:gd name="T22" fmla="*/ 86 w 345"/>
                  <a:gd name="T23" fmla="*/ 29 h 383"/>
                  <a:gd name="T24" fmla="*/ 114 w 345"/>
                  <a:gd name="T25" fmla="*/ 9 h 383"/>
                  <a:gd name="T26" fmla="*/ 181 w 345"/>
                  <a:gd name="T27" fmla="*/ 0 h 383"/>
                  <a:gd name="T28" fmla="*/ 249 w 345"/>
                  <a:gd name="T29" fmla="*/ 0 h 383"/>
                  <a:gd name="T30" fmla="*/ 306 w 345"/>
                  <a:gd name="T31" fmla="*/ 134 h 383"/>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5"/>
                  <a:gd name="T49" fmla="*/ 0 h 383"/>
                  <a:gd name="T50" fmla="*/ 345 w 345"/>
                  <a:gd name="T51" fmla="*/ 383 h 383"/>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5" h="383">
                    <a:moveTo>
                      <a:pt x="306" y="134"/>
                    </a:moveTo>
                    <a:lnTo>
                      <a:pt x="335" y="162"/>
                    </a:lnTo>
                    <a:lnTo>
                      <a:pt x="345" y="326"/>
                    </a:lnTo>
                    <a:lnTo>
                      <a:pt x="316" y="364"/>
                    </a:lnTo>
                    <a:lnTo>
                      <a:pt x="230" y="383"/>
                    </a:lnTo>
                    <a:lnTo>
                      <a:pt x="162" y="354"/>
                    </a:lnTo>
                    <a:lnTo>
                      <a:pt x="105" y="326"/>
                    </a:lnTo>
                    <a:lnTo>
                      <a:pt x="76" y="336"/>
                    </a:lnTo>
                    <a:lnTo>
                      <a:pt x="57" y="153"/>
                    </a:lnTo>
                    <a:lnTo>
                      <a:pt x="19" y="76"/>
                    </a:lnTo>
                    <a:lnTo>
                      <a:pt x="0" y="57"/>
                    </a:lnTo>
                    <a:lnTo>
                      <a:pt x="86" y="29"/>
                    </a:lnTo>
                    <a:lnTo>
                      <a:pt x="114" y="9"/>
                    </a:lnTo>
                    <a:lnTo>
                      <a:pt x="181" y="0"/>
                    </a:lnTo>
                    <a:lnTo>
                      <a:pt x="249" y="0"/>
                    </a:lnTo>
                    <a:lnTo>
                      <a:pt x="306" y="134"/>
                    </a:lnTo>
                    <a:close/>
                  </a:path>
                </a:pathLst>
              </a:custGeom>
              <a:solidFill>
                <a:srgbClr val="737348"/>
              </a:solidFill>
              <a:ln w="9525">
                <a:noFill/>
                <a:round/>
                <a:headEnd/>
                <a:tailEnd/>
              </a:ln>
            </p:spPr>
            <p:txBody>
              <a:bodyPr>
                <a:prstTxWarp prst="textNoShape">
                  <a:avLst/>
                </a:prstTxWarp>
              </a:bodyPr>
              <a:lstStyle/>
              <a:p>
                <a:endParaRPr lang="en-US"/>
              </a:p>
            </p:txBody>
          </p:sp>
          <p:sp>
            <p:nvSpPr>
              <p:cNvPr id="66308" name="Freeform 114"/>
              <p:cNvSpPr>
                <a:spLocks/>
              </p:cNvSpPr>
              <p:nvPr/>
            </p:nvSpPr>
            <p:spPr bwMode="auto">
              <a:xfrm>
                <a:off x="4392" y="3973"/>
                <a:ext cx="54" cy="56"/>
              </a:xfrm>
              <a:custGeom>
                <a:avLst/>
                <a:gdLst>
                  <a:gd name="T0" fmla="*/ 250 w 269"/>
                  <a:gd name="T1" fmla="*/ 67 h 278"/>
                  <a:gd name="T2" fmla="*/ 67 w 269"/>
                  <a:gd name="T3" fmla="*/ 269 h 278"/>
                  <a:gd name="T4" fmla="*/ 29 w 269"/>
                  <a:gd name="T5" fmla="*/ 278 h 278"/>
                  <a:gd name="T6" fmla="*/ 0 w 269"/>
                  <a:gd name="T7" fmla="*/ 278 h 278"/>
                  <a:gd name="T8" fmla="*/ 173 w 269"/>
                  <a:gd name="T9" fmla="*/ 58 h 278"/>
                  <a:gd name="T10" fmla="*/ 239 w 269"/>
                  <a:gd name="T11" fmla="*/ 0 h 278"/>
                  <a:gd name="T12" fmla="*/ 269 w 269"/>
                  <a:gd name="T13" fmla="*/ 19 h 278"/>
                  <a:gd name="T14" fmla="*/ 250 w 269"/>
                  <a:gd name="T15" fmla="*/ 67 h 278"/>
                  <a:gd name="T16" fmla="*/ 0 60000 65536"/>
                  <a:gd name="T17" fmla="*/ 0 60000 65536"/>
                  <a:gd name="T18" fmla="*/ 0 60000 65536"/>
                  <a:gd name="T19" fmla="*/ 0 60000 65536"/>
                  <a:gd name="T20" fmla="*/ 0 60000 65536"/>
                  <a:gd name="T21" fmla="*/ 0 60000 65536"/>
                  <a:gd name="T22" fmla="*/ 0 60000 65536"/>
                  <a:gd name="T23" fmla="*/ 0 60000 65536"/>
                  <a:gd name="T24" fmla="*/ 0 w 269"/>
                  <a:gd name="T25" fmla="*/ 0 h 278"/>
                  <a:gd name="T26" fmla="*/ 269 w 269"/>
                  <a:gd name="T27" fmla="*/ 278 h 27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69" h="278">
                    <a:moveTo>
                      <a:pt x="250" y="67"/>
                    </a:moveTo>
                    <a:lnTo>
                      <a:pt x="67" y="269"/>
                    </a:lnTo>
                    <a:lnTo>
                      <a:pt x="29" y="278"/>
                    </a:lnTo>
                    <a:lnTo>
                      <a:pt x="0" y="278"/>
                    </a:lnTo>
                    <a:lnTo>
                      <a:pt x="173" y="58"/>
                    </a:lnTo>
                    <a:lnTo>
                      <a:pt x="239" y="0"/>
                    </a:lnTo>
                    <a:lnTo>
                      <a:pt x="269" y="19"/>
                    </a:lnTo>
                    <a:lnTo>
                      <a:pt x="250" y="67"/>
                    </a:lnTo>
                    <a:close/>
                  </a:path>
                </a:pathLst>
              </a:custGeom>
              <a:solidFill>
                <a:srgbClr val="737348"/>
              </a:solidFill>
              <a:ln w="9525">
                <a:noFill/>
                <a:round/>
                <a:headEnd/>
                <a:tailEnd/>
              </a:ln>
            </p:spPr>
            <p:txBody>
              <a:bodyPr>
                <a:prstTxWarp prst="textNoShape">
                  <a:avLst/>
                </a:prstTxWarp>
              </a:bodyPr>
              <a:lstStyle/>
              <a:p>
                <a:endParaRPr lang="en-US"/>
              </a:p>
            </p:txBody>
          </p:sp>
          <p:sp>
            <p:nvSpPr>
              <p:cNvPr id="66309" name="Freeform 115"/>
              <p:cNvSpPr>
                <a:spLocks/>
              </p:cNvSpPr>
              <p:nvPr/>
            </p:nvSpPr>
            <p:spPr bwMode="auto">
              <a:xfrm>
                <a:off x="4870" y="4015"/>
                <a:ext cx="46" cy="12"/>
              </a:xfrm>
              <a:custGeom>
                <a:avLst/>
                <a:gdLst>
                  <a:gd name="T0" fmla="*/ 105 w 230"/>
                  <a:gd name="T1" fmla="*/ 29 h 58"/>
                  <a:gd name="T2" fmla="*/ 192 w 230"/>
                  <a:gd name="T3" fmla="*/ 19 h 58"/>
                  <a:gd name="T4" fmla="*/ 201 w 230"/>
                  <a:gd name="T5" fmla="*/ 10 h 58"/>
                  <a:gd name="T6" fmla="*/ 230 w 230"/>
                  <a:gd name="T7" fmla="*/ 10 h 58"/>
                  <a:gd name="T8" fmla="*/ 172 w 230"/>
                  <a:gd name="T9" fmla="*/ 58 h 58"/>
                  <a:gd name="T10" fmla="*/ 86 w 230"/>
                  <a:gd name="T11" fmla="*/ 58 h 58"/>
                  <a:gd name="T12" fmla="*/ 39 w 230"/>
                  <a:gd name="T13" fmla="*/ 0 h 58"/>
                  <a:gd name="T14" fmla="*/ 0 w 230"/>
                  <a:gd name="T15" fmla="*/ 19 h 58"/>
                  <a:gd name="T16" fmla="*/ 9 w 230"/>
                  <a:gd name="T17" fmla="*/ 0 h 58"/>
                  <a:gd name="T18" fmla="*/ 58 w 230"/>
                  <a:gd name="T19" fmla="*/ 0 h 58"/>
                  <a:gd name="T20" fmla="*/ 105 w 230"/>
                  <a:gd name="T21" fmla="*/ 29 h 5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30"/>
                  <a:gd name="T34" fmla="*/ 0 h 58"/>
                  <a:gd name="T35" fmla="*/ 230 w 230"/>
                  <a:gd name="T36" fmla="*/ 58 h 5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30" h="58">
                    <a:moveTo>
                      <a:pt x="105" y="29"/>
                    </a:moveTo>
                    <a:lnTo>
                      <a:pt x="192" y="19"/>
                    </a:lnTo>
                    <a:lnTo>
                      <a:pt x="201" y="10"/>
                    </a:lnTo>
                    <a:lnTo>
                      <a:pt x="230" y="10"/>
                    </a:lnTo>
                    <a:lnTo>
                      <a:pt x="172" y="58"/>
                    </a:lnTo>
                    <a:lnTo>
                      <a:pt x="86" y="58"/>
                    </a:lnTo>
                    <a:lnTo>
                      <a:pt x="39" y="0"/>
                    </a:lnTo>
                    <a:lnTo>
                      <a:pt x="0" y="19"/>
                    </a:lnTo>
                    <a:lnTo>
                      <a:pt x="9" y="0"/>
                    </a:lnTo>
                    <a:lnTo>
                      <a:pt x="58" y="0"/>
                    </a:lnTo>
                    <a:lnTo>
                      <a:pt x="105" y="29"/>
                    </a:lnTo>
                    <a:close/>
                  </a:path>
                </a:pathLst>
              </a:custGeom>
              <a:solidFill>
                <a:srgbClr val="737348"/>
              </a:solidFill>
              <a:ln w="9525">
                <a:noFill/>
                <a:round/>
                <a:headEnd/>
                <a:tailEnd/>
              </a:ln>
            </p:spPr>
            <p:txBody>
              <a:bodyPr>
                <a:prstTxWarp prst="textNoShape">
                  <a:avLst/>
                </a:prstTxWarp>
              </a:bodyPr>
              <a:lstStyle/>
              <a:p>
                <a:endParaRPr lang="en-US"/>
              </a:p>
            </p:txBody>
          </p:sp>
          <p:sp>
            <p:nvSpPr>
              <p:cNvPr id="66310" name="Freeform 116"/>
              <p:cNvSpPr>
                <a:spLocks/>
              </p:cNvSpPr>
              <p:nvPr/>
            </p:nvSpPr>
            <p:spPr bwMode="auto">
              <a:xfrm>
                <a:off x="4578" y="4038"/>
                <a:ext cx="265" cy="41"/>
              </a:xfrm>
              <a:custGeom>
                <a:avLst/>
                <a:gdLst>
                  <a:gd name="T0" fmla="*/ 786 w 1323"/>
                  <a:gd name="T1" fmla="*/ 182 h 201"/>
                  <a:gd name="T2" fmla="*/ 469 w 1323"/>
                  <a:gd name="T3" fmla="*/ 201 h 201"/>
                  <a:gd name="T4" fmla="*/ 259 w 1323"/>
                  <a:gd name="T5" fmla="*/ 182 h 201"/>
                  <a:gd name="T6" fmla="*/ 172 w 1323"/>
                  <a:gd name="T7" fmla="*/ 182 h 201"/>
                  <a:gd name="T8" fmla="*/ 0 w 1323"/>
                  <a:gd name="T9" fmla="*/ 115 h 201"/>
                  <a:gd name="T10" fmla="*/ 9 w 1323"/>
                  <a:gd name="T11" fmla="*/ 20 h 201"/>
                  <a:gd name="T12" fmla="*/ 18 w 1323"/>
                  <a:gd name="T13" fmla="*/ 9 h 201"/>
                  <a:gd name="T14" fmla="*/ 57 w 1323"/>
                  <a:gd name="T15" fmla="*/ 76 h 201"/>
                  <a:gd name="T16" fmla="*/ 115 w 1323"/>
                  <a:gd name="T17" fmla="*/ 125 h 201"/>
                  <a:gd name="T18" fmla="*/ 220 w 1323"/>
                  <a:gd name="T19" fmla="*/ 153 h 201"/>
                  <a:gd name="T20" fmla="*/ 469 w 1323"/>
                  <a:gd name="T21" fmla="*/ 144 h 201"/>
                  <a:gd name="T22" fmla="*/ 680 w 1323"/>
                  <a:gd name="T23" fmla="*/ 125 h 201"/>
                  <a:gd name="T24" fmla="*/ 873 w 1323"/>
                  <a:gd name="T25" fmla="*/ 125 h 201"/>
                  <a:gd name="T26" fmla="*/ 949 w 1323"/>
                  <a:gd name="T27" fmla="*/ 115 h 201"/>
                  <a:gd name="T28" fmla="*/ 1035 w 1323"/>
                  <a:gd name="T29" fmla="*/ 76 h 201"/>
                  <a:gd name="T30" fmla="*/ 1103 w 1323"/>
                  <a:gd name="T31" fmla="*/ 67 h 201"/>
                  <a:gd name="T32" fmla="*/ 1142 w 1323"/>
                  <a:gd name="T33" fmla="*/ 48 h 201"/>
                  <a:gd name="T34" fmla="*/ 1189 w 1323"/>
                  <a:gd name="T35" fmla="*/ 48 h 201"/>
                  <a:gd name="T36" fmla="*/ 1266 w 1323"/>
                  <a:gd name="T37" fmla="*/ 29 h 201"/>
                  <a:gd name="T38" fmla="*/ 1314 w 1323"/>
                  <a:gd name="T39" fmla="*/ 0 h 201"/>
                  <a:gd name="T40" fmla="*/ 1323 w 1323"/>
                  <a:gd name="T41" fmla="*/ 0 h 201"/>
                  <a:gd name="T42" fmla="*/ 1151 w 1323"/>
                  <a:gd name="T43" fmla="*/ 96 h 201"/>
                  <a:gd name="T44" fmla="*/ 786 w 1323"/>
                  <a:gd name="T45" fmla="*/ 182 h 20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323"/>
                  <a:gd name="T70" fmla="*/ 0 h 201"/>
                  <a:gd name="T71" fmla="*/ 1323 w 1323"/>
                  <a:gd name="T72" fmla="*/ 201 h 20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323" h="201">
                    <a:moveTo>
                      <a:pt x="786" y="182"/>
                    </a:moveTo>
                    <a:lnTo>
                      <a:pt x="469" y="201"/>
                    </a:lnTo>
                    <a:lnTo>
                      <a:pt x="259" y="182"/>
                    </a:lnTo>
                    <a:lnTo>
                      <a:pt x="172" y="182"/>
                    </a:lnTo>
                    <a:lnTo>
                      <a:pt x="0" y="115"/>
                    </a:lnTo>
                    <a:lnTo>
                      <a:pt x="9" y="20"/>
                    </a:lnTo>
                    <a:lnTo>
                      <a:pt x="18" y="9"/>
                    </a:lnTo>
                    <a:lnTo>
                      <a:pt x="57" y="76"/>
                    </a:lnTo>
                    <a:lnTo>
                      <a:pt x="115" y="125"/>
                    </a:lnTo>
                    <a:lnTo>
                      <a:pt x="220" y="153"/>
                    </a:lnTo>
                    <a:lnTo>
                      <a:pt x="469" y="144"/>
                    </a:lnTo>
                    <a:lnTo>
                      <a:pt x="680" y="125"/>
                    </a:lnTo>
                    <a:lnTo>
                      <a:pt x="873" y="125"/>
                    </a:lnTo>
                    <a:lnTo>
                      <a:pt x="949" y="115"/>
                    </a:lnTo>
                    <a:lnTo>
                      <a:pt x="1035" y="76"/>
                    </a:lnTo>
                    <a:lnTo>
                      <a:pt x="1103" y="67"/>
                    </a:lnTo>
                    <a:lnTo>
                      <a:pt x="1142" y="48"/>
                    </a:lnTo>
                    <a:lnTo>
                      <a:pt x="1189" y="48"/>
                    </a:lnTo>
                    <a:lnTo>
                      <a:pt x="1266" y="29"/>
                    </a:lnTo>
                    <a:lnTo>
                      <a:pt x="1314" y="0"/>
                    </a:lnTo>
                    <a:lnTo>
                      <a:pt x="1323" y="0"/>
                    </a:lnTo>
                    <a:lnTo>
                      <a:pt x="1151" y="96"/>
                    </a:lnTo>
                    <a:lnTo>
                      <a:pt x="786" y="182"/>
                    </a:lnTo>
                    <a:close/>
                  </a:path>
                </a:pathLst>
              </a:custGeom>
              <a:solidFill>
                <a:srgbClr val="8F8F5C"/>
              </a:solidFill>
              <a:ln w="9525">
                <a:noFill/>
                <a:round/>
                <a:headEnd/>
                <a:tailEnd/>
              </a:ln>
            </p:spPr>
            <p:txBody>
              <a:bodyPr>
                <a:prstTxWarp prst="textNoShape">
                  <a:avLst/>
                </a:prstTxWarp>
              </a:bodyPr>
              <a:lstStyle/>
              <a:p>
                <a:endParaRPr lang="en-US"/>
              </a:p>
            </p:txBody>
          </p:sp>
          <p:sp>
            <p:nvSpPr>
              <p:cNvPr id="66311" name="Freeform 117"/>
              <p:cNvSpPr>
                <a:spLocks/>
              </p:cNvSpPr>
              <p:nvPr/>
            </p:nvSpPr>
            <p:spPr bwMode="auto">
              <a:xfrm>
                <a:off x="4137" y="2170"/>
                <a:ext cx="100" cy="181"/>
              </a:xfrm>
              <a:custGeom>
                <a:avLst/>
                <a:gdLst>
                  <a:gd name="T0" fmla="*/ 393 w 499"/>
                  <a:gd name="T1" fmla="*/ 538 h 901"/>
                  <a:gd name="T2" fmla="*/ 326 w 499"/>
                  <a:gd name="T3" fmla="*/ 576 h 901"/>
                  <a:gd name="T4" fmla="*/ 268 w 499"/>
                  <a:gd name="T5" fmla="*/ 614 h 901"/>
                  <a:gd name="T6" fmla="*/ 221 w 499"/>
                  <a:gd name="T7" fmla="*/ 652 h 901"/>
                  <a:gd name="T8" fmla="*/ 163 w 499"/>
                  <a:gd name="T9" fmla="*/ 701 h 901"/>
                  <a:gd name="T10" fmla="*/ 115 w 499"/>
                  <a:gd name="T11" fmla="*/ 748 h 901"/>
                  <a:gd name="T12" fmla="*/ 77 w 499"/>
                  <a:gd name="T13" fmla="*/ 796 h 901"/>
                  <a:gd name="T14" fmla="*/ 38 w 499"/>
                  <a:gd name="T15" fmla="*/ 844 h 901"/>
                  <a:gd name="T16" fmla="*/ 0 w 499"/>
                  <a:gd name="T17" fmla="*/ 901 h 901"/>
                  <a:gd name="T18" fmla="*/ 0 w 499"/>
                  <a:gd name="T19" fmla="*/ 882 h 901"/>
                  <a:gd name="T20" fmla="*/ 124 w 499"/>
                  <a:gd name="T21" fmla="*/ 595 h 901"/>
                  <a:gd name="T22" fmla="*/ 154 w 499"/>
                  <a:gd name="T23" fmla="*/ 585 h 901"/>
                  <a:gd name="T24" fmla="*/ 163 w 499"/>
                  <a:gd name="T25" fmla="*/ 566 h 901"/>
                  <a:gd name="T26" fmla="*/ 163 w 499"/>
                  <a:gd name="T27" fmla="*/ 499 h 901"/>
                  <a:gd name="T28" fmla="*/ 191 w 499"/>
                  <a:gd name="T29" fmla="*/ 451 h 901"/>
                  <a:gd name="T30" fmla="*/ 191 w 499"/>
                  <a:gd name="T31" fmla="*/ 413 h 901"/>
                  <a:gd name="T32" fmla="*/ 230 w 499"/>
                  <a:gd name="T33" fmla="*/ 336 h 901"/>
                  <a:gd name="T34" fmla="*/ 345 w 499"/>
                  <a:gd name="T35" fmla="*/ 153 h 901"/>
                  <a:gd name="T36" fmla="*/ 423 w 499"/>
                  <a:gd name="T37" fmla="*/ 86 h 901"/>
                  <a:gd name="T38" fmla="*/ 499 w 499"/>
                  <a:gd name="T39" fmla="*/ 0 h 901"/>
                  <a:gd name="T40" fmla="*/ 499 w 499"/>
                  <a:gd name="T41" fmla="*/ 135 h 901"/>
                  <a:gd name="T42" fmla="*/ 460 w 499"/>
                  <a:gd name="T43" fmla="*/ 346 h 901"/>
                  <a:gd name="T44" fmla="*/ 393 w 499"/>
                  <a:gd name="T45" fmla="*/ 538 h 90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9"/>
                  <a:gd name="T70" fmla="*/ 0 h 901"/>
                  <a:gd name="T71" fmla="*/ 499 w 499"/>
                  <a:gd name="T72" fmla="*/ 901 h 90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9" h="901">
                    <a:moveTo>
                      <a:pt x="393" y="538"/>
                    </a:moveTo>
                    <a:lnTo>
                      <a:pt x="326" y="576"/>
                    </a:lnTo>
                    <a:lnTo>
                      <a:pt x="268" y="614"/>
                    </a:lnTo>
                    <a:lnTo>
                      <a:pt x="221" y="652"/>
                    </a:lnTo>
                    <a:lnTo>
                      <a:pt x="163" y="701"/>
                    </a:lnTo>
                    <a:lnTo>
                      <a:pt x="115" y="748"/>
                    </a:lnTo>
                    <a:lnTo>
                      <a:pt x="77" y="796"/>
                    </a:lnTo>
                    <a:lnTo>
                      <a:pt x="38" y="844"/>
                    </a:lnTo>
                    <a:lnTo>
                      <a:pt x="0" y="901"/>
                    </a:lnTo>
                    <a:lnTo>
                      <a:pt x="0" y="882"/>
                    </a:lnTo>
                    <a:lnTo>
                      <a:pt x="124" y="595"/>
                    </a:lnTo>
                    <a:lnTo>
                      <a:pt x="154" y="585"/>
                    </a:lnTo>
                    <a:lnTo>
                      <a:pt x="163" y="566"/>
                    </a:lnTo>
                    <a:lnTo>
                      <a:pt x="163" y="499"/>
                    </a:lnTo>
                    <a:lnTo>
                      <a:pt x="191" y="451"/>
                    </a:lnTo>
                    <a:lnTo>
                      <a:pt x="191" y="413"/>
                    </a:lnTo>
                    <a:lnTo>
                      <a:pt x="230" y="336"/>
                    </a:lnTo>
                    <a:lnTo>
                      <a:pt x="345" y="153"/>
                    </a:lnTo>
                    <a:lnTo>
                      <a:pt x="423" y="86"/>
                    </a:lnTo>
                    <a:lnTo>
                      <a:pt x="499" y="0"/>
                    </a:lnTo>
                    <a:lnTo>
                      <a:pt x="499" y="135"/>
                    </a:lnTo>
                    <a:lnTo>
                      <a:pt x="460" y="346"/>
                    </a:lnTo>
                    <a:lnTo>
                      <a:pt x="393" y="538"/>
                    </a:lnTo>
                    <a:close/>
                  </a:path>
                </a:pathLst>
              </a:custGeom>
              <a:solidFill>
                <a:srgbClr val="9999FF"/>
              </a:solidFill>
              <a:ln w="9525">
                <a:noFill/>
                <a:round/>
                <a:headEnd/>
                <a:tailEnd/>
              </a:ln>
            </p:spPr>
            <p:txBody>
              <a:bodyPr>
                <a:prstTxWarp prst="textNoShape">
                  <a:avLst/>
                </a:prstTxWarp>
              </a:bodyPr>
              <a:lstStyle/>
              <a:p>
                <a:endParaRPr lang="en-US"/>
              </a:p>
            </p:txBody>
          </p:sp>
          <p:sp>
            <p:nvSpPr>
              <p:cNvPr id="66312" name="Freeform 118"/>
              <p:cNvSpPr>
                <a:spLocks/>
              </p:cNvSpPr>
              <p:nvPr/>
            </p:nvSpPr>
            <p:spPr bwMode="auto">
              <a:xfrm>
                <a:off x="4269" y="1710"/>
                <a:ext cx="229" cy="230"/>
              </a:xfrm>
              <a:custGeom>
                <a:avLst/>
                <a:gdLst>
                  <a:gd name="T0" fmla="*/ 576 w 1141"/>
                  <a:gd name="T1" fmla="*/ 28 h 1151"/>
                  <a:gd name="T2" fmla="*/ 576 w 1141"/>
                  <a:gd name="T3" fmla="*/ 96 h 1151"/>
                  <a:gd name="T4" fmla="*/ 576 w 1141"/>
                  <a:gd name="T5" fmla="*/ 163 h 1151"/>
                  <a:gd name="T6" fmla="*/ 585 w 1141"/>
                  <a:gd name="T7" fmla="*/ 221 h 1151"/>
                  <a:gd name="T8" fmla="*/ 778 w 1141"/>
                  <a:gd name="T9" fmla="*/ 326 h 1151"/>
                  <a:gd name="T10" fmla="*/ 806 w 1141"/>
                  <a:gd name="T11" fmla="*/ 316 h 1151"/>
                  <a:gd name="T12" fmla="*/ 834 w 1141"/>
                  <a:gd name="T13" fmla="*/ 307 h 1151"/>
                  <a:gd name="T14" fmla="*/ 873 w 1141"/>
                  <a:gd name="T15" fmla="*/ 316 h 1151"/>
                  <a:gd name="T16" fmla="*/ 911 w 1141"/>
                  <a:gd name="T17" fmla="*/ 326 h 1151"/>
                  <a:gd name="T18" fmla="*/ 911 w 1141"/>
                  <a:gd name="T19" fmla="*/ 355 h 1151"/>
                  <a:gd name="T20" fmla="*/ 911 w 1141"/>
                  <a:gd name="T21" fmla="*/ 393 h 1151"/>
                  <a:gd name="T22" fmla="*/ 911 w 1141"/>
                  <a:gd name="T23" fmla="*/ 422 h 1151"/>
                  <a:gd name="T24" fmla="*/ 911 w 1141"/>
                  <a:gd name="T25" fmla="*/ 451 h 1151"/>
                  <a:gd name="T26" fmla="*/ 892 w 1141"/>
                  <a:gd name="T27" fmla="*/ 470 h 1151"/>
                  <a:gd name="T28" fmla="*/ 883 w 1141"/>
                  <a:gd name="T29" fmla="*/ 489 h 1151"/>
                  <a:gd name="T30" fmla="*/ 883 w 1141"/>
                  <a:gd name="T31" fmla="*/ 518 h 1151"/>
                  <a:gd name="T32" fmla="*/ 902 w 1141"/>
                  <a:gd name="T33" fmla="*/ 557 h 1151"/>
                  <a:gd name="T34" fmla="*/ 931 w 1141"/>
                  <a:gd name="T35" fmla="*/ 594 h 1151"/>
                  <a:gd name="T36" fmla="*/ 950 w 1141"/>
                  <a:gd name="T37" fmla="*/ 623 h 1151"/>
                  <a:gd name="T38" fmla="*/ 969 w 1141"/>
                  <a:gd name="T39" fmla="*/ 681 h 1151"/>
                  <a:gd name="T40" fmla="*/ 969 w 1141"/>
                  <a:gd name="T41" fmla="*/ 757 h 1151"/>
                  <a:gd name="T42" fmla="*/ 959 w 1141"/>
                  <a:gd name="T43" fmla="*/ 843 h 1151"/>
                  <a:gd name="T44" fmla="*/ 959 w 1141"/>
                  <a:gd name="T45" fmla="*/ 920 h 1151"/>
                  <a:gd name="T46" fmla="*/ 978 w 1141"/>
                  <a:gd name="T47" fmla="*/ 978 h 1151"/>
                  <a:gd name="T48" fmla="*/ 1008 w 1141"/>
                  <a:gd name="T49" fmla="*/ 1007 h 1151"/>
                  <a:gd name="T50" fmla="*/ 1027 w 1141"/>
                  <a:gd name="T51" fmla="*/ 1036 h 1151"/>
                  <a:gd name="T52" fmla="*/ 1055 w 1141"/>
                  <a:gd name="T53" fmla="*/ 1054 h 1151"/>
                  <a:gd name="T54" fmla="*/ 1132 w 1141"/>
                  <a:gd name="T55" fmla="*/ 1142 h 1151"/>
                  <a:gd name="T56" fmla="*/ 1017 w 1141"/>
                  <a:gd name="T57" fmla="*/ 1131 h 1151"/>
                  <a:gd name="T58" fmla="*/ 739 w 1141"/>
                  <a:gd name="T59" fmla="*/ 748 h 1151"/>
                  <a:gd name="T60" fmla="*/ 662 w 1141"/>
                  <a:gd name="T61" fmla="*/ 710 h 1151"/>
                  <a:gd name="T62" fmla="*/ 643 w 1141"/>
                  <a:gd name="T63" fmla="*/ 806 h 1151"/>
                  <a:gd name="T64" fmla="*/ 268 w 1141"/>
                  <a:gd name="T65" fmla="*/ 623 h 1151"/>
                  <a:gd name="T66" fmla="*/ 230 w 1141"/>
                  <a:gd name="T67" fmla="*/ 690 h 1151"/>
                  <a:gd name="T68" fmla="*/ 47 w 1141"/>
                  <a:gd name="T69" fmla="*/ 566 h 1151"/>
                  <a:gd name="T70" fmla="*/ 0 w 1141"/>
                  <a:gd name="T71" fmla="*/ 432 h 1151"/>
                  <a:gd name="T72" fmla="*/ 316 w 1141"/>
                  <a:gd name="T73" fmla="*/ 67 h 1151"/>
                  <a:gd name="T74" fmla="*/ 576 w 1141"/>
                  <a:gd name="T75" fmla="*/ 0 h 1151"/>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141"/>
                  <a:gd name="T115" fmla="*/ 0 h 1151"/>
                  <a:gd name="T116" fmla="*/ 1141 w 1141"/>
                  <a:gd name="T117" fmla="*/ 1151 h 1151"/>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141" h="1151">
                    <a:moveTo>
                      <a:pt x="576" y="0"/>
                    </a:moveTo>
                    <a:lnTo>
                      <a:pt x="576" y="28"/>
                    </a:lnTo>
                    <a:lnTo>
                      <a:pt x="576" y="67"/>
                    </a:lnTo>
                    <a:lnTo>
                      <a:pt x="576" y="96"/>
                    </a:lnTo>
                    <a:lnTo>
                      <a:pt x="576" y="125"/>
                    </a:lnTo>
                    <a:lnTo>
                      <a:pt x="576" y="163"/>
                    </a:lnTo>
                    <a:lnTo>
                      <a:pt x="585" y="192"/>
                    </a:lnTo>
                    <a:lnTo>
                      <a:pt x="585" y="221"/>
                    </a:lnTo>
                    <a:lnTo>
                      <a:pt x="585" y="249"/>
                    </a:lnTo>
                    <a:lnTo>
                      <a:pt x="778" y="326"/>
                    </a:lnTo>
                    <a:lnTo>
                      <a:pt x="787" y="316"/>
                    </a:lnTo>
                    <a:lnTo>
                      <a:pt x="806" y="316"/>
                    </a:lnTo>
                    <a:lnTo>
                      <a:pt x="825" y="307"/>
                    </a:lnTo>
                    <a:lnTo>
                      <a:pt x="834" y="307"/>
                    </a:lnTo>
                    <a:lnTo>
                      <a:pt x="853" y="307"/>
                    </a:lnTo>
                    <a:lnTo>
                      <a:pt x="873" y="316"/>
                    </a:lnTo>
                    <a:lnTo>
                      <a:pt x="892" y="316"/>
                    </a:lnTo>
                    <a:lnTo>
                      <a:pt x="911" y="326"/>
                    </a:lnTo>
                    <a:lnTo>
                      <a:pt x="911" y="335"/>
                    </a:lnTo>
                    <a:lnTo>
                      <a:pt x="911" y="355"/>
                    </a:lnTo>
                    <a:lnTo>
                      <a:pt x="911" y="374"/>
                    </a:lnTo>
                    <a:lnTo>
                      <a:pt x="911" y="393"/>
                    </a:lnTo>
                    <a:lnTo>
                      <a:pt x="911" y="413"/>
                    </a:lnTo>
                    <a:lnTo>
                      <a:pt x="911" y="422"/>
                    </a:lnTo>
                    <a:lnTo>
                      <a:pt x="911" y="441"/>
                    </a:lnTo>
                    <a:lnTo>
                      <a:pt x="911" y="451"/>
                    </a:lnTo>
                    <a:lnTo>
                      <a:pt x="902" y="460"/>
                    </a:lnTo>
                    <a:lnTo>
                      <a:pt x="892" y="470"/>
                    </a:lnTo>
                    <a:lnTo>
                      <a:pt x="892" y="479"/>
                    </a:lnTo>
                    <a:lnTo>
                      <a:pt x="883" y="489"/>
                    </a:lnTo>
                    <a:lnTo>
                      <a:pt x="883" y="499"/>
                    </a:lnTo>
                    <a:lnTo>
                      <a:pt x="883" y="518"/>
                    </a:lnTo>
                    <a:lnTo>
                      <a:pt x="892" y="537"/>
                    </a:lnTo>
                    <a:lnTo>
                      <a:pt x="902" y="557"/>
                    </a:lnTo>
                    <a:lnTo>
                      <a:pt x="911" y="576"/>
                    </a:lnTo>
                    <a:lnTo>
                      <a:pt x="931" y="594"/>
                    </a:lnTo>
                    <a:lnTo>
                      <a:pt x="940" y="604"/>
                    </a:lnTo>
                    <a:lnTo>
                      <a:pt x="950" y="623"/>
                    </a:lnTo>
                    <a:lnTo>
                      <a:pt x="959" y="643"/>
                    </a:lnTo>
                    <a:lnTo>
                      <a:pt x="969" y="681"/>
                    </a:lnTo>
                    <a:lnTo>
                      <a:pt x="969" y="719"/>
                    </a:lnTo>
                    <a:lnTo>
                      <a:pt x="969" y="757"/>
                    </a:lnTo>
                    <a:lnTo>
                      <a:pt x="959" y="796"/>
                    </a:lnTo>
                    <a:lnTo>
                      <a:pt x="959" y="843"/>
                    </a:lnTo>
                    <a:lnTo>
                      <a:pt x="950" y="882"/>
                    </a:lnTo>
                    <a:lnTo>
                      <a:pt x="959" y="920"/>
                    </a:lnTo>
                    <a:lnTo>
                      <a:pt x="969" y="959"/>
                    </a:lnTo>
                    <a:lnTo>
                      <a:pt x="978" y="978"/>
                    </a:lnTo>
                    <a:lnTo>
                      <a:pt x="988" y="998"/>
                    </a:lnTo>
                    <a:lnTo>
                      <a:pt x="1008" y="1007"/>
                    </a:lnTo>
                    <a:lnTo>
                      <a:pt x="1017" y="1017"/>
                    </a:lnTo>
                    <a:lnTo>
                      <a:pt x="1027" y="1036"/>
                    </a:lnTo>
                    <a:lnTo>
                      <a:pt x="1045" y="1045"/>
                    </a:lnTo>
                    <a:lnTo>
                      <a:pt x="1055" y="1054"/>
                    </a:lnTo>
                    <a:lnTo>
                      <a:pt x="1064" y="1064"/>
                    </a:lnTo>
                    <a:lnTo>
                      <a:pt x="1132" y="1142"/>
                    </a:lnTo>
                    <a:lnTo>
                      <a:pt x="1141" y="1151"/>
                    </a:lnTo>
                    <a:lnTo>
                      <a:pt x="1017" y="1131"/>
                    </a:lnTo>
                    <a:lnTo>
                      <a:pt x="853" y="978"/>
                    </a:lnTo>
                    <a:lnTo>
                      <a:pt x="739" y="748"/>
                    </a:lnTo>
                    <a:lnTo>
                      <a:pt x="700" y="701"/>
                    </a:lnTo>
                    <a:lnTo>
                      <a:pt x="662" y="710"/>
                    </a:lnTo>
                    <a:lnTo>
                      <a:pt x="643" y="738"/>
                    </a:lnTo>
                    <a:lnTo>
                      <a:pt x="643" y="806"/>
                    </a:lnTo>
                    <a:lnTo>
                      <a:pt x="432" y="738"/>
                    </a:lnTo>
                    <a:lnTo>
                      <a:pt x="268" y="623"/>
                    </a:lnTo>
                    <a:lnTo>
                      <a:pt x="240" y="633"/>
                    </a:lnTo>
                    <a:lnTo>
                      <a:pt x="230" y="690"/>
                    </a:lnTo>
                    <a:lnTo>
                      <a:pt x="230" y="710"/>
                    </a:lnTo>
                    <a:lnTo>
                      <a:pt x="47" y="566"/>
                    </a:lnTo>
                    <a:lnTo>
                      <a:pt x="19" y="451"/>
                    </a:lnTo>
                    <a:lnTo>
                      <a:pt x="0" y="432"/>
                    </a:lnTo>
                    <a:lnTo>
                      <a:pt x="67" y="335"/>
                    </a:lnTo>
                    <a:lnTo>
                      <a:pt x="316" y="67"/>
                    </a:lnTo>
                    <a:lnTo>
                      <a:pt x="393" y="19"/>
                    </a:lnTo>
                    <a:lnTo>
                      <a:pt x="576" y="0"/>
                    </a:lnTo>
                    <a:close/>
                  </a:path>
                </a:pathLst>
              </a:custGeom>
              <a:solidFill>
                <a:srgbClr val="666633"/>
              </a:solidFill>
              <a:ln w="9525">
                <a:noFill/>
                <a:round/>
                <a:headEnd/>
                <a:tailEnd/>
              </a:ln>
            </p:spPr>
            <p:txBody>
              <a:bodyPr>
                <a:prstTxWarp prst="textNoShape">
                  <a:avLst/>
                </a:prstTxWarp>
              </a:bodyPr>
              <a:lstStyle/>
              <a:p>
                <a:endParaRPr lang="en-US"/>
              </a:p>
            </p:txBody>
          </p:sp>
          <p:sp>
            <p:nvSpPr>
              <p:cNvPr id="66313" name="Freeform 119"/>
              <p:cNvSpPr>
                <a:spLocks noEditPoints="1"/>
              </p:cNvSpPr>
              <p:nvPr/>
            </p:nvSpPr>
            <p:spPr bwMode="auto">
              <a:xfrm>
                <a:off x="4195" y="1900"/>
                <a:ext cx="86" cy="123"/>
              </a:xfrm>
              <a:custGeom>
                <a:avLst/>
                <a:gdLst>
                  <a:gd name="T0" fmla="*/ 77 w 432"/>
                  <a:gd name="T1" fmla="*/ 0 h 614"/>
                  <a:gd name="T2" fmla="*/ 182 w 432"/>
                  <a:gd name="T3" fmla="*/ 68 h 614"/>
                  <a:gd name="T4" fmla="*/ 182 w 432"/>
                  <a:gd name="T5" fmla="*/ 77 h 614"/>
                  <a:gd name="T6" fmla="*/ 182 w 432"/>
                  <a:gd name="T7" fmla="*/ 87 h 614"/>
                  <a:gd name="T8" fmla="*/ 182 w 432"/>
                  <a:gd name="T9" fmla="*/ 96 h 614"/>
                  <a:gd name="T10" fmla="*/ 182 w 432"/>
                  <a:gd name="T11" fmla="*/ 105 h 614"/>
                  <a:gd name="T12" fmla="*/ 182 w 432"/>
                  <a:gd name="T13" fmla="*/ 115 h 614"/>
                  <a:gd name="T14" fmla="*/ 115 w 432"/>
                  <a:gd name="T15" fmla="*/ 124 h 614"/>
                  <a:gd name="T16" fmla="*/ 0 w 432"/>
                  <a:gd name="T17" fmla="*/ 202 h 614"/>
                  <a:gd name="T18" fmla="*/ 28 w 432"/>
                  <a:gd name="T19" fmla="*/ 87 h 614"/>
                  <a:gd name="T20" fmla="*/ 77 w 432"/>
                  <a:gd name="T21" fmla="*/ 0 h 614"/>
                  <a:gd name="T22" fmla="*/ 182 w 432"/>
                  <a:gd name="T23" fmla="*/ 154 h 614"/>
                  <a:gd name="T24" fmla="*/ 182 w 432"/>
                  <a:gd name="T25" fmla="*/ 173 h 614"/>
                  <a:gd name="T26" fmla="*/ 191 w 432"/>
                  <a:gd name="T27" fmla="*/ 193 h 614"/>
                  <a:gd name="T28" fmla="*/ 191 w 432"/>
                  <a:gd name="T29" fmla="*/ 212 h 614"/>
                  <a:gd name="T30" fmla="*/ 201 w 432"/>
                  <a:gd name="T31" fmla="*/ 230 h 614"/>
                  <a:gd name="T32" fmla="*/ 211 w 432"/>
                  <a:gd name="T33" fmla="*/ 249 h 614"/>
                  <a:gd name="T34" fmla="*/ 221 w 432"/>
                  <a:gd name="T35" fmla="*/ 268 h 614"/>
                  <a:gd name="T36" fmla="*/ 240 w 432"/>
                  <a:gd name="T37" fmla="*/ 288 h 614"/>
                  <a:gd name="T38" fmla="*/ 259 w 432"/>
                  <a:gd name="T39" fmla="*/ 307 h 614"/>
                  <a:gd name="T40" fmla="*/ 259 w 432"/>
                  <a:gd name="T41" fmla="*/ 326 h 614"/>
                  <a:gd name="T42" fmla="*/ 279 w 432"/>
                  <a:gd name="T43" fmla="*/ 355 h 614"/>
                  <a:gd name="T44" fmla="*/ 307 w 432"/>
                  <a:gd name="T45" fmla="*/ 365 h 614"/>
                  <a:gd name="T46" fmla="*/ 316 w 432"/>
                  <a:gd name="T47" fmla="*/ 374 h 614"/>
                  <a:gd name="T48" fmla="*/ 326 w 432"/>
                  <a:gd name="T49" fmla="*/ 393 h 614"/>
                  <a:gd name="T50" fmla="*/ 335 w 432"/>
                  <a:gd name="T51" fmla="*/ 403 h 614"/>
                  <a:gd name="T52" fmla="*/ 345 w 432"/>
                  <a:gd name="T53" fmla="*/ 412 h 614"/>
                  <a:gd name="T54" fmla="*/ 354 w 432"/>
                  <a:gd name="T55" fmla="*/ 432 h 614"/>
                  <a:gd name="T56" fmla="*/ 365 w 432"/>
                  <a:gd name="T57" fmla="*/ 442 h 614"/>
                  <a:gd name="T58" fmla="*/ 374 w 432"/>
                  <a:gd name="T59" fmla="*/ 451 h 614"/>
                  <a:gd name="T60" fmla="*/ 384 w 432"/>
                  <a:gd name="T61" fmla="*/ 470 h 614"/>
                  <a:gd name="T62" fmla="*/ 374 w 432"/>
                  <a:gd name="T63" fmla="*/ 499 h 614"/>
                  <a:gd name="T64" fmla="*/ 412 w 432"/>
                  <a:gd name="T65" fmla="*/ 565 h 614"/>
                  <a:gd name="T66" fmla="*/ 432 w 432"/>
                  <a:gd name="T67" fmla="*/ 595 h 614"/>
                  <a:gd name="T68" fmla="*/ 432 w 432"/>
                  <a:gd name="T69" fmla="*/ 604 h 614"/>
                  <a:gd name="T70" fmla="*/ 432 w 432"/>
                  <a:gd name="T71" fmla="*/ 614 h 614"/>
                  <a:gd name="T72" fmla="*/ 316 w 432"/>
                  <a:gd name="T73" fmla="*/ 614 h 614"/>
                  <a:gd name="T74" fmla="*/ 279 w 432"/>
                  <a:gd name="T75" fmla="*/ 585 h 614"/>
                  <a:gd name="T76" fmla="*/ 259 w 432"/>
                  <a:gd name="T77" fmla="*/ 547 h 614"/>
                  <a:gd name="T78" fmla="*/ 249 w 432"/>
                  <a:gd name="T79" fmla="*/ 393 h 614"/>
                  <a:gd name="T80" fmla="*/ 249 w 432"/>
                  <a:gd name="T81" fmla="*/ 384 h 614"/>
                  <a:gd name="T82" fmla="*/ 230 w 432"/>
                  <a:gd name="T83" fmla="*/ 355 h 614"/>
                  <a:gd name="T84" fmla="*/ 163 w 432"/>
                  <a:gd name="T85" fmla="*/ 365 h 614"/>
                  <a:gd name="T86" fmla="*/ 124 w 432"/>
                  <a:gd name="T87" fmla="*/ 384 h 614"/>
                  <a:gd name="T88" fmla="*/ 124 w 432"/>
                  <a:gd name="T89" fmla="*/ 298 h 614"/>
                  <a:gd name="T90" fmla="*/ 163 w 432"/>
                  <a:gd name="T91" fmla="*/ 182 h 614"/>
                  <a:gd name="T92" fmla="*/ 182 w 432"/>
                  <a:gd name="T93" fmla="*/ 154 h 614"/>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432"/>
                  <a:gd name="T142" fmla="*/ 0 h 614"/>
                  <a:gd name="T143" fmla="*/ 432 w 432"/>
                  <a:gd name="T144" fmla="*/ 614 h 614"/>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432" h="614">
                    <a:moveTo>
                      <a:pt x="77" y="0"/>
                    </a:moveTo>
                    <a:lnTo>
                      <a:pt x="182" y="68"/>
                    </a:lnTo>
                    <a:lnTo>
                      <a:pt x="182" y="77"/>
                    </a:lnTo>
                    <a:lnTo>
                      <a:pt x="182" y="87"/>
                    </a:lnTo>
                    <a:lnTo>
                      <a:pt x="182" y="96"/>
                    </a:lnTo>
                    <a:lnTo>
                      <a:pt x="182" y="105"/>
                    </a:lnTo>
                    <a:lnTo>
                      <a:pt x="182" y="115"/>
                    </a:lnTo>
                    <a:lnTo>
                      <a:pt x="115" y="124"/>
                    </a:lnTo>
                    <a:lnTo>
                      <a:pt x="0" y="202"/>
                    </a:lnTo>
                    <a:lnTo>
                      <a:pt x="28" y="87"/>
                    </a:lnTo>
                    <a:lnTo>
                      <a:pt x="77" y="0"/>
                    </a:lnTo>
                    <a:close/>
                    <a:moveTo>
                      <a:pt x="182" y="154"/>
                    </a:moveTo>
                    <a:lnTo>
                      <a:pt x="182" y="173"/>
                    </a:lnTo>
                    <a:lnTo>
                      <a:pt x="191" y="193"/>
                    </a:lnTo>
                    <a:lnTo>
                      <a:pt x="191" y="212"/>
                    </a:lnTo>
                    <a:lnTo>
                      <a:pt x="201" y="230"/>
                    </a:lnTo>
                    <a:lnTo>
                      <a:pt x="211" y="249"/>
                    </a:lnTo>
                    <a:lnTo>
                      <a:pt x="221" y="268"/>
                    </a:lnTo>
                    <a:lnTo>
                      <a:pt x="240" y="288"/>
                    </a:lnTo>
                    <a:lnTo>
                      <a:pt x="259" y="307"/>
                    </a:lnTo>
                    <a:lnTo>
                      <a:pt x="259" y="326"/>
                    </a:lnTo>
                    <a:lnTo>
                      <a:pt x="279" y="355"/>
                    </a:lnTo>
                    <a:lnTo>
                      <a:pt x="307" y="365"/>
                    </a:lnTo>
                    <a:lnTo>
                      <a:pt x="316" y="374"/>
                    </a:lnTo>
                    <a:lnTo>
                      <a:pt x="326" y="393"/>
                    </a:lnTo>
                    <a:lnTo>
                      <a:pt x="335" y="403"/>
                    </a:lnTo>
                    <a:lnTo>
                      <a:pt x="345" y="412"/>
                    </a:lnTo>
                    <a:lnTo>
                      <a:pt x="354" y="432"/>
                    </a:lnTo>
                    <a:lnTo>
                      <a:pt x="365" y="442"/>
                    </a:lnTo>
                    <a:lnTo>
                      <a:pt x="374" y="451"/>
                    </a:lnTo>
                    <a:lnTo>
                      <a:pt x="384" y="470"/>
                    </a:lnTo>
                    <a:lnTo>
                      <a:pt x="374" y="499"/>
                    </a:lnTo>
                    <a:lnTo>
                      <a:pt x="412" y="565"/>
                    </a:lnTo>
                    <a:lnTo>
                      <a:pt x="432" y="595"/>
                    </a:lnTo>
                    <a:lnTo>
                      <a:pt x="432" y="604"/>
                    </a:lnTo>
                    <a:lnTo>
                      <a:pt x="432" y="614"/>
                    </a:lnTo>
                    <a:lnTo>
                      <a:pt x="316" y="614"/>
                    </a:lnTo>
                    <a:lnTo>
                      <a:pt x="279" y="585"/>
                    </a:lnTo>
                    <a:lnTo>
                      <a:pt x="259" y="547"/>
                    </a:lnTo>
                    <a:lnTo>
                      <a:pt x="249" y="393"/>
                    </a:lnTo>
                    <a:lnTo>
                      <a:pt x="249" y="384"/>
                    </a:lnTo>
                    <a:lnTo>
                      <a:pt x="230" y="355"/>
                    </a:lnTo>
                    <a:lnTo>
                      <a:pt x="163" y="365"/>
                    </a:lnTo>
                    <a:lnTo>
                      <a:pt x="124" y="384"/>
                    </a:lnTo>
                    <a:lnTo>
                      <a:pt x="124" y="298"/>
                    </a:lnTo>
                    <a:lnTo>
                      <a:pt x="163" y="182"/>
                    </a:lnTo>
                    <a:lnTo>
                      <a:pt x="182" y="154"/>
                    </a:lnTo>
                    <a:close/>
                  </a:path>
                </a:pathLst>
              </a:custGeom>
              <a:solidFill>
                <a:srgbClr val="666633"/>
              </a:solidFill>
              <a:ln w="9525">
                <a:noFill/>
                <a:round/>
                <a:headEnd/>
                <a:tailEnd/>
              </a:ln>
            </p:spPr>
            <p:txBody>
              <a:bodyPr>
                <a:prstTxWarp prst="textNoShape">
                  <a:avLst/>
                </a:prstTxWarp>
              </a:bodyPr>
              <a:lstStyle/>
              <a:p>
                <a:endParaRPr lang="en-US"/>
              </a:p>
            </p:txBody>
          </p:sp>
          <p:sp>
            <p:nvSpPr>
              <p:cNvPr id="66314" name="Freeform 120"/>
              <p:cNvSpPr>
                <a:spLocks noEditPoints="1"/>
              </p:cNvSpPr>
              <p:nvPr/>
            </p:nvSpPr>
            <p:spPr bwMode="auto">
              <a:xfrm>
                <a:off x="4538" y="1775"/>
                <a:ext cx="134" cy="173"/>
              </a:xfrm>
              <a:custGeom>
                <a:avLst/>
                <a:gdLst>
                  <a:gd name="T0" fmla="*/ 394 w 671"/>
                  <a:gd name="T1" fmla="*/ 29 h 863"/>
                  <a:gd name="T2" fmla="*/ 403 w 671"/>
                  <a:gd name="T3" fmla="*/ 87 h 863"/>
                  <a:gd name="T4" fmla="*/ 422 w 671"/>
                  <a:gd name="T5" fmla="*/ 144 h 863"/>
                  <a:gd name="T6" fmla="*/ 441 w 671"/>
                  <a:gd name="T7" fmla="*/ 201 h 863"/>
                  <a:gd name="T8" fmla="*/ 432 w 671"/>
                  <a:gd name="T9" fmla="*/ 240 h 863"/>
                  <a:gd name="T10" fmla="*/ 374 w 671"/>
                  <a:gd name="T11" fmla="*/ 259 h 863"/>
                  <a:gd name="T12" fmla="*/ 307 w 671"/>
                  <a:gd name="T13" fmla="*/ 278 h 863"/>
                  <a:gd name="T14" fmla="*/ 269 w 671"/>
                  <a:gd name="T15" fmla="*/ 307 h 863"/>
                  <a:gd name="T16" fmla="*/ 250 w 671"/>
                  <a:gd name="T17" fmla="*/ 336 h 863"/>
                  <a:gd name="T18" fmla="*/ 250 w 671"/>
                  <a:gd name="T19" fmla="*/ 364 h 863"/>
                  <a:gd name="T20" fmla="*/ 259 w 671"/>
                  <a:gd name="T21" fmla="*/ 403 h 863"/>
                  <a:gd name="T22" fmla="*/ 269 w 671"/>
                  <a:gd name="T23" fmla="*/ 431 h 863"/>
                  <a:gd name="T24" fmla="*/ 278 w 671"/>
                  <a:gd name="T25" fmla="*/ 450 h 863"/>
                  <a:gd name="T26" fmla="*/ 288 w 671"/>
                  <a:gd name="T27" fmla="*/ 470 h 863"/>
                  <a:gd name="T28" fmla="*/ 297 w 671"/>
                  <a:gd name="T29" fmla="*/ 489 h 863"/>
                  <a:gd name="T30" fmla="*/ 671 w 671"/>
                  <a:gd name="T31" fmla="*/ 470 h 863"/>
                  <a:gd name="T32" fmla="*/ 605 w 671"/>
                  <a:gd name="T33" fmla="*/ 364 h 863"/>
                  <a:gd name="T34" fmla="*/ 566 w 671"/>
                  <a:gd name="T35" fmla="*/ 231 h 863"/>
                  <a:gd name="T36" fmla="*/ 652 w 671"/>
                  <a:gd name="T37" fmla="*/ 211 h 863"/>
                  <a:gd name="T38" fmla="*/ 480 w 671"/>
                  <a:gd name="T39" fmla="*/ 38 h 863"/>
                  <a:gd name="T40" fmla="*/ 345 w 671"/>
                  <a:gd name="T41" fmla="*/ 652 h 863"/>
                  <a:gd name="T42" fmla="*/ 345 w 671"/>
                  <a:gd name="T43" fmla="*/ 672 h 863"/>
                  <a:gd name="T44" fmla="*/ 355 w 671"/>
                  <a:gd name="T45" fmla="*/ 691 h 863"/>
                  <a:gd name="T46" fmla="*/ 355 w 671"/>
                  <a:gd name="T47" fmla="*/ 710 h 863"/>
                  <a:gd name="T48" fmla="*/ 269 w 671"/>
                  <a:gd name="T49" fmla="*/ 738 h 863"/>
                  <a:gd name="T50" fmla="*/ 183 w 671"/>
                  <a:gd name="T51" fmla="*/ 758 h 863"/>
                  <a:gd name="T52" fmla="*/ 86 w 671"/>
                  <a:gd name="T53" fmla="*/ 767 h 863"/>
                  <a:gd name="T54" fmla="*/ 0 w 671"/>
                  <a:gd name="T55" fmla="*/ 767 h 863"/>
                  <a:gd name="T56" fmla="*/ 9 w 671"/>
                  <a:gd name="T57" fmla="*/ 786 h 863"/>
                  <a:gd name="T58" fmla="*/ 259 w 671"/>
                  <a:gd name="T59" fmla="*/ 835 h 863"/>
                  <a:gd name="T60" fmla="*/ 538 w 671"/>
                  <a:gd name="T61" fmla="*/ 825 h 863"/>
                  <a:gd name="T62" fmla="*/ 441 w 671"/>
                  <a:gd name="T63" fmla="*/ 747 h 863"/>
                  <a:gd name="T64" fmla="*/ 345 w 671"/>
                  <a:gd name="T65" fmla="*/ 652 h 86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71"/>
                  <a:gd name="T100" fmla="*/ 0 h 863"/>
                  <a:gd name="T101" fmla="*/ 671 w 671"/>
                  <a:gd name="T102" fmla="*/ 863 h 86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71" h="863">
                    <a:moveTo>
                      <a:pt x="383" y="0"/>
                    </a:moveTo>
                    <a:lnTo>
                      <a:pt x="394" y="29"/>
                    </a:lnTo>
                    <a:lnTo>
                      <a:pt x="394" y="57"/>
                    </a:lnTo>
                    <a:lnTo>
                      <a:pt x="403" y="87"/>
                    </a:lnTo>
                    <a:lnTo>
                      <a:pt x="413" y="115"/>
                    </a:lnTo>
                    <a:lnTo>
                      <a:pt x="422" y="144"/>
                    </a:lnTo>
                    <a:lnTo>
                      <a:pt x="432" y="173"/>
                    </a:lnTo>
                    <a:lnTo>
                      <a:pt x="441" y="201"/>
                    </a:lnTo>
                    <a:lnTo>
                      <a:pt x="441" y="220"/>
                    </a:lnTo>
                    <a:lnTo>
                      <a:pt x="432" y="240"/>
                    </a:lnTo>
                    <a:lnTo>
                      <a:pt x="403" y="250"/>
                    </a:lnTo>
                    <a:lnTo>
                      <a:pt x="374" y="259"/>
                    </a:lnTo>
                    <a:lnTo>
                      <a:pt x="345" y="268"/>
                    </a:lnTo>
                    <a:lnTo>
                      <a:pt x="307" y="278"/>
                    </a:lnTo>
                    <a:lnTo>
                      <a:pt x="288" y="287"/>
                    </a:lnTo>
                    <a:lnTo>
                      <a:pt x="269" y="307"/>
                    </a:lnTo>
                    <a:lnTo>
                      <a:pt x="259" y="336"/>
                    </a:lnTo>
                    <a:lnTo>
                      <a:pt x="250" y="336"/>
                    </a:lnTo>
                    <a:lnTo>
                      <a:pt x="250" y="355"/>
                    </a:lnTo>
                    <a:lnTo>
                      <a:pt x="250" y="364"/>
                    </a:lnTo>
                    <a:lnTo>
                      <a:pt x="250" y="384"/>
                    </a:lnTo>
                    <a:lnTo>
                      <a:pt x="259" y="403"/>
                    </a:lnTo>
                    <a:lnTo>
                      <a:pt x="269" y="412"/>
                    </a:lnTo>
                    <a:lnTo>
                      <a:pt x="269" y="431"/>
                    </a:lnTo>
                    <a:lnTo>
                      <a:pt x="278" y="441"/>
                    </a:lnTo>
                    <a:lnTo>
                      <a:pt x="278" y="450"/>
                    </a:lnTo>
                    <a:lnTo>
                      <a:pt x="288" y="461"/>
                    </a:lnTo>
                    <a:lnTo>
                      <a:pt x="288" y="470"/>
                    </a:lnTo>
                    <a:lnTo>
                      <a:pt x="297" y="480"/>
                    </a:lnTo>
                    <a:lnTo>
                      <a:pt x="297" y="489"/>
                    </a:lnTo>
                    <a:lnTo>
                      <a:pt x="538" y="470"/>
                    </a:lnTo>
                    <a:lnTo>
                      <a:pt x="671" y="470"/>
                    </a:lnTo>
                    <a:lnTo>
                      <a:pt x="652" y="422"/>
                    </a:lnTo>
                    <a:lnTo>
                      <a:pt x="605" y="364"/>
                    </a:lnTo>
                    <a:lnTo>
                      <a:pt x="547" y="240"/>
                    </a:lnTo>
                    <a:lnTo>
                      <a:pt x="566" y="231"/>
                    </a:lnTo>
                    <a:lnTo>
                      <a:pt x="624" y="220"/>
                    </a:lnTo>
                    <a:lnTo>
                      <a:pt x="652" y="211"/>
                    </a:lnTo>
                    <a:lnTo>
                      <a:pt x="624" y="182"/>
                    </a:lnTo>
                    <a:lnTo>
                      <a:pt x="480" y="38"/>
                    </a:lnTo>
                    <a:lnTo>
                      <a:pt x="383" y="0"/>
                    </a:lnTo>
                    <a:close/>
                    <a:moveTo>
                      <a:pt x="345" y="652"/>
                    </a:moveTo>
                    <a:lnTo>
                      <a:pt x="345" y="661"/>
                    </a:lnTo>
                    <a:lnTo>
                      <a:pt x="345" y="672"/>
                    </a:lnTo>
                    <a:lnTo>
                      <a:pt x="355" y="681"/>
                    </a:lnTo>
                    <a:lnTo>
                      <a:pt x="355" y="691"/>
                    </a:lnTo>
                    <a:lnTo>
                      <a:pt x="355" y="700"/>
                    </a:lnTo>
                    <a:lnTo>
                      <a:pt x="355" y="710"/>
                    </a:lnTo>
                    <a:lnTo>
                      <a:pt x="317" y="728"/>
                    </a:lnTo>
                    <a:lnTo>
                      <a:pt x="269" y="738"/>
                    </a:lnTo>
                    <a:lnTo>
                      <a:pt x="230" y="747"/>
                    </a:lnTo>
                    <a:lnTo>
                      <a:pt x="183" y="758"/>
                    </a:lnTo>
                    <a:lnTo>
                      <a:pt x="134" y="758"/>
                    </a:lnTo>
                    <a:lnTo>
                      <a:pt x="86" y="767"/>
                    </a:lnTo>
                    <a:lnTo>
                      <a:pt x="39" y="767"/>
                    </a:lnTo>
                    <a:lnTo>
                      <a:pt x="0" y="767"/>
                    </a:lnTo>
                    <a:lnTo>
                      <a:pt x="0" y="777"/>
                    </a:lnTo>
                    <a:lnTo>
                      <a:pt x="9" y="786"/>
                    </a:lnTo>
                    <a:lnTo>
                      <a:pt x="202" y="835"/>
                    </a:lnTo>
                    <a:lnTo>
                      <a:pt x="259" y="835"/>
                    </a:lnTo>
                    <a:lnTo>
                      <a:pt x="538" y="863"/>
                    </a:lnTo>
                    <a:lnTo>
                      <a:pt x="538" y="825"/>
                    </a:lnTo>
                    <a:lnTo>
                      <a:pt x="461" y="747"/>
                    </a:lnTo>
                    <a:lnTo>
                      <a:pt x="441" y="747"/>
                    </a:lnTo>
                    <a:lnTo>
                      <a:pt x="355" y="652"/>
                    </a:lnTo>
                    <a:lnTo>
                      <a:pt x="345" y="652"/>
                    </a:lnTo>
                    <a:close/>
                  </a:path>
                </a:pathLst>
              </a:custGeom>
              <a:solidFill>
                <a:srgbClr val="666633"/>
              </a:solidFill>
              <a:ln w="9525">
                <a:noFill/>
                <a:round/>
                <a:headEnd/>
                <a:tailEnd/>
              </a:ln>
            </p:spPr>
            <p:txBody>
              <a:bodyPr>
                <a:prstTxWarp prst="textNoShape">
                  <a:avLst/>
                </a:prstTxWarp>
              </a:bodyPr>
              <a:lstStyle/>
              <a:p>
                <a:endParaRPr lang="en-US"/>
              </a:p>
            </p:txBody>
          </p:sp>
          <p:sp>
            <p:nvSpPr>
              <p:cNvPr id="66315" name="Freeform 121"/>
              <p:cNvSpPr>
                <a:spLocks/>
              </p:cNvSpPr>
              <p:nvPr/>
            </p:nvSpPr>
            <p:spPr bwMode="auto">
              <a:xfrm>
                <a:off x="4275" y="2059"/>
                <a:ext cx="42" cy="46"/>
              </a:xfrm>
              <a:custGeom>
                <a:avLst/>
                <a:gdLst>
                  <a:gd name="T0" fmla="*/ 29 w 211"/>
                  <a:gd name="T1" fmla="*/ 106 h 231"/>
                  <a:gd name="T2" fmla="*/ 48 w 211"/>
                  <a:gd name="T3" fmla="*/ 106 h 231"/>
                  <a:gd name="T4" fmla="*/ 57 w 211"/>
                  <a:gd name="T5" fmla="*/ 96 h 231"/>
                  <a:gd name="T6" fmla="*/ 76 w 211"/>
                  <a:gd name="T7" fmla="*/ 87 h 231"/>
                  <a:gd name="T8" fmla="*/ 86 w 211"/>
                  <a:gd name="T9" fmla="*/ 68 h 231"/>
                  <a:gd name="T10" fmla="*/ 106 w 211"/>
                  <a:gd name="T11" fmla="*/ 57 h 231"/>
                  <a:gd name="T12" fmla="*/ 115 w 211"/>
                  <a:gd name="T13" fmla="*/ 57 h 231"/>
                  <a:gd name="T14" fmla="*/ 134 w 211"/>
                  <a:gd name="T15" fmla="*/ 48 h 231"/>
                  <a:gd name="T16" fmla="*/ 153 w 211"/>
                  <a:gd name="T17" fmla="*/ 48 h 231"/>
                  <a:gd name="T18" fmla="*/ 153 w 211"/>
                  <a:gd name="T19" fmla="*/ 38 h 231"/>
                  <a:gd name="T20" fmla="*/ 162 w 211"/>
                  <a:gd name="T21" fmla="*/ 29 h 231"/>
                  <a:gd name="T22" fmla="*/ 162 w 211"/>
                  <a:gd name="T23" fmla="*/ 19 h 231"/>
                  <a:gd name="T24" fmla="*/ 173 w 211"/>
                  <a:gd name="T25" fmla="*/ 10 h 231"/>
                  <a:gd name="T26" fmla="*/ 173 w 211"/>
                  <a:gd name="T27" fmla="*/ 0 h 231"/>
                  <a:gd name="T28" fmla="*/ 182 w 211"/>
                  <a:gd name="T29" fmla="*/ 0 h 231"/>
                  <a:gd name="T30" fmla="*/ 192 w 211"/>
                  <a:gd name="T31" fmla="*/ 0 h 231"/>
                  <a:gd name="T32" fmla="*/ 192 w 211"/>
                  <a:gd name="T33" fmla="*/ 10 h 231"/>
                  <a:gd name="T34" fmla="*/ 201 w 211"/>
                  <a:gd name="T35" fmla="*/ 19 h 231"/>
                  <a:gd name="T36" fmla="*/ 201 w 211"/>
                  <a:gd name="T37" fmla="*/ 38 h 231"/>
                  <a:gd name="T38" fmla="*/ 201 w 211"/>
                  <a:gd name="T39" fmla="*/ 57 h 231"/>
                  <a:gd name="T40" fmla="*/ 201 w 211"/>
                  <a:gd name="T41" fmla="*/ 68 h 231"/>
                  <a:gd name="T42" fmla="*/ 201 w 211"/>
                  <a:gd name="T43" fmla="*/ 87 h 231"/>
                  <a:gd name="T44" fmla="*/ 201 w 211"/>
                  <a:gd name="T45" fmla="*/ 106 h 231"/>
                  <a:gd name="T46" fmla="*/ 211 w 211"/>
                  <a:gd name="T47" fmla="*/ 124 h 231"/>
                  <a:gd name="T48" fmla="*/ 201 w 211"/>
                  <a:gd name="T49" fmla="*/ 115 h 231"/>
                  <a:gd name="T50" fmla="*/ 192 w 211"/>
                  <a:gd name="T51" fmla="*/ 115 h 231"/>
                  <a:gd name="T52" fmla="*/ 125 w 211"/>
                  <a:gd name="T53" fmla="*/ 144 h 231"/>
                  <a:gd name="T54" fmla="*/ 0 w 211"/>
                  <a:gd name="T55" fmla="*/ 231 h 231"/>
                  <a:gd name="T56" fmla="*/ 9 w 211"/>
                  <a:gd name="T57" fmla="*/ 154 h 231"/>
                  <a:gd name="T58" fmla="*/ 29 w 211"/>
                  <a:gd name="T59" fmla="*/ 106 h 23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11"/>
                  <a:gd name="T91" fmla="*/ 0 h 231"/>
                  <a:gd name="T92" fmla="*/ 211 w 211"/>
                  <a:gd name="T93" fmla="*/ 231 h 231"/>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11" h="231">
                    <a:moveTo>
                      <a:pt x="29" y="106"/>
                    </a:moveTo>
                    <a:lnTo>
                      <a:pt x="48" y="106"/>
                    </a:lnTo>
                    <a:lnTo>
                      <a:pt x="57" y="96"/>
                    </a:lnTo>
                    <a:lnTo>
                      <a:pt x="76" y="87"/>
                    </a:lnTo>
                    <a:lnTo>
                      <a:pt x="86" y="68"/>
                    </a:lnTo>
                    <a:lnTo>
                      <a:pt x="106" y="57"/>
                    </a:lnTo>
                    <a:lnTo>
                      <a:pt x="115" y="57"/>
                    </a:lnTo>
                    <a:lnTo>
                      <a:pt x="134" y="48"/>
                    </a:lnTo>
                    <a:lnTo>
                      <a:pt x="153" y="48"/>
                    </a:lnTo>
                    <a:lnTo>
                      <a:pt x="153" y="38"/>
                    </a:lnTo>
                    <a:lnTo>
                      <a:pt x="162" y="29"/>
                    </a:lnTo>
                    <a:lnTo>
                      <a:pt x="162" y="19"/>
                    </a:lnTo>
                    <a:lnTo>
                      <a:pt x="173" y="10"/>
                    </a:lnTo>
                    <a:lnTo>
                      <a:pt x="173" y="0"/>
                    </a:lnTo>
                    <a:lnTo>
                      <a:pt x="182" y="0"/>
                    </a:lnTo>
                    <a:lnTo>
                      <a:pt x="192" y="0"/>
                    </a:lnTo>
                    <a:lnTo>
                      <a:pt x="192" y="10"/>
                    </a:lnTo>
                    <a:lnTo>
                      <a:pt x="201" y="19"/>
                    </a:lnTo>
                    <a:lnTo>
                      <a:pt x="201" y="38"/>
                    </a:lnTo>
                    <a:lnTo>
                      <a:pt x="201" y="57"/>
                    </a:lnTo>
                    <a:lnTo>
                      <a:pt x="201" y="68"/>
                    </a:lnTo>
                    <a:lnTo>
                      <a:pt x="201" y="87"/>
                    </a:lnTo>
                    <a:lnTo>
                      <a:pt x="201" y="106"/>
                    </a:lnTo>
                    <a:lnTo>
                      <a:pt x="211" y="124"/>
                    </a:lnTo>
                    <a:lnTo>
                      <a:pt x="201" y="115"/>
                    </a:lnTo>
                    <a:lnTo>
                      <a:pt x="192" y="115"/>
                    </a:lnTo>
                    <a:lnTo>
                      <a:pt x="125" y="144"/>
                    </a:lnTo>
                    <a:lnTo>
                      <a:pt x="0" y="231"/>
                    </a:lnTo>
                    <a:lnTo>
                      <a:pt x="9" y="154"/>
                    </a:lnTo>
                    <a:lnTo>
                      <a:pt x="29" y="106"/>
                    </a:lnTo>
                    <a:close/>
                  </a:path>
                </a:pathLst>
              </a:custGeom>
              <a:solidFill>
                <a:srgbClr val="666633"/>
              </a:solidFill>
              <a:ln w="9525">
                <a:noFill/>
                <a:round/>
                <a:headEnd/>
                <a:tailEnd/>
              </a:ln>
            </p:spPr>
            <p:txBody>
              <a:bodyPr>
                <a:prstTxWarp prst="textNoShape">
                  <a:avLst/>
                </a:prstTxWarp>
              </a:bodyPr>
              <a:lstStyle/>
              <a:p>
                <a:endParaRPr lang="en-US"/>
              </a:p>
            </p:txBody>
          </p:sp>
          <p:sp>
            <p:nvSpPr>
              <p:cNvPr id="66316" name="Freeform 122"/>
              <p:cNvSpPr>
                <a:spLocks/>
              </p:cNvSpPr>
              <p:nvPr/>
            </p:nvSpPr>
            <p:spPr bwMode="auto">
              <a:xfrm>
                <a:off x="4336" y="2069"/>
                <a:ext cx="66" cy="34"/>
              </a:xfrm>
              <a:custGeom>
                <a:avLst/>
                <a:gdLst>
                  <a:gd name="T0" fmla="*/ 327 w 327"/>
                  <a:gd name="T1" fmla="*/ 173 h 173"/>
                  <a:gd name="T2" fmla="*/ 299 w 327"/>
                  <a:gd name="T3" fmla="*/ 164 h 173"/>
                  <a:gd name="T4" fmla="*/ 288 w 327"/>
                  <a:gd name="T5" fmla="*/ 153 h 173"/>
                  <a:gd name="T6" fmla="*/ 269 w 327"/>
                  <a:gd name="T7" fmla="*/ 144 h 173"/>
                  <a:gd name="T8" fmla="*/ 250 w 327"/>
                  <a:gd name="T9" fmla="*/ 134 h 173"/>
                  <a:gd name="T10" fmla="*/ 241 w 327"/>
                  <a:gd name="T11" fmla="*/ 115 h 173"/>
                  <a:gd name="T12" fmla="*/ 231 w 327"/>
                  <a:gd name="T13" fmla="*/ 106 h 173"/>
                  <a:gd name="T14" fmla="*/ 221 w 327"/>
                  <a:gd name="T15" fmla="*/ 96 h 173"/>
                  <a:gd name="T16" fmla="*/ 221 w 327"/>
                  <a:gd name="T17" fmla="*/ 87 h 173"/>
                  <a:gd name="T18" fmla="*/ 211 w 327"/>
                  <a:gd name="T19" fmla="*/ 76 h 173"/>
                  <a:gd name="T20" fmla="*/ 202 w 327"/>
                  <a:gd name="T21" fmla="*/ 67 h 173"/>
                  <a:gd name="T22" fmla="*/ 193 w 327"/>
                  <a:gd name="T23" fmla="*/ 48 h 173"/>
                  <a:gd name="T24" fmla="*/ 193 w 327"/>
                  <a:gd name="T25" fmla="*/ 39 h 173"/>
                  <a:gd name="T26" fmla="*/ 183 w 327"/>
                  <a:gd name="T27" fmla="*/ 29 h 173"/>
                  <a:gd name="T28" fmla="*/ 183 w 327"/>
                  <a:gd name="T29" fmla="*/ 20 h 173"/>
                  <a:gd name="T30" fmla="*/ 174 w 327"/>
                  <a:gd name="T31" fmla="*/ 9 h 173"/>
                  <a:gd name="T32" fmla="*/ 164 w 327"/>
                  <a:gd name="T33" fmla="*/ 9 h 173"/>
                  <a:gd name="T34" fmla="*/ 155 w 327"/>
                  <a:gd name="T35" fmla="*/ 9 h 173"/>
                  <a:gd name="T36" fmla="*/ 144 w 327"/>
                  <a:gd name="T37" fmla="*/ 9 h 173"/>
                  <a:gd name="T38" fmla="*/ 125 w 327"/>
                  <a:gd name="T39" fmla="*/ 9 h 173"/>
                  <a:gd name="T40" fmla="*/ 116 w 327"/>
                  <a:gd name="T41" fmla="*/ 9 h 173"/>
                  <a:gd name="T42" fmla="*/ 97 w 327"/>
                  <a:gd name="T43" fmla="*/ 0 h 173"/>
                  <a:gd name="T44" fmla="*/ 87 w 327"/>
                  <a:gd name="T45" fmla="*/ 0 h 173"/>
                  <a:gd name="T46" fmla="*/ 77 w 327"/>
                  <a:gd name="T47" fmla="*/ 0 h 173"/>
                  <a:gd name="T48" fmla="*/ 68 w 327"/>
                  <a:gd name="T49" fmla="*/ 9 h 173"/>
                  <a:gd name="T50" fmla="*/ 58 w 327"/>
                  <a:gd name="T51" fmla="*/ 20 h 173"/>
                  <a:gd name="T52" fmla="*/ 58 w 327"/>
                  <a:gd name="T53" fmla="*/ 29 h 173"/>
                  <a:gd name="T54" fmla="*/ 49 w 327"/>
                  <a:gd name="T55" fmla="*/ 29 h 173"/>
                  <a:gd name="T56" fmla="*/ 49 w 327"/>
                  <a:gd name="T57" fmla="*/ 39 h 173"/>
                  <a:gd name="T58" fmla="*/ 39 w 327"/>
                  <a:gd name="T59" fmla="*/ 39 h 173"/>
                  <a:gd name="T60" fmla="*/ 30 w 327"/>
                  <a:gd name="T61" fmla="*/ 39 h 173"/>
                  <a:gd name="T62" fmla="*/ 20 w 327"/>
                  <a:gd name="T63" fmla="*/ 39 h 173"/>
                  <a:gd name="T64" fmla="*/ 11 w 327"/>
                  <a:gd name="T65" fmla="*/ 39 h 173"/>
                  <a:gd name="T66" fmla="*/ 11 w 327"/>
                  <a:gd name="T67" fmla="*/ 48 h 173"/>
                  <a:gd name="T68" fmla="*/ 0 w 327"/>
                  <a:gd name="T69" fmla="*/ 48 h 173"/>
                  <a:gd name="T70" fmla="*/ 0 w 327"/>
                  <a:gd name="T71" fmla="*/ 58 h 173"/>
                  <a:gd name="T72" fmla="*/ 0 w 327"/>
                  <a:gd name="T73" fmla="*/ 67 h 173"/>
                  <a:gd name="T74" fmla="*/ 0 w 327"/>
                  <a:gd name="T75" fmla="*/ 76 h 173"/>
                  <a:gd name="T76" fmla="*/ 0 w 327"/>
                  <a:gd name="T77" fmla="*/ 87 h 173"/>
                  <a:gd name="T78" fmla="*/ 11 w 327"/>
                  <a:gd name="T79" fmla="*/ 87 h 173"/>
                  <a:gd name="T80" fmla="*/ 11 w 327"/>
                  <a:gd name="T81" fmla="*/ 96 h 173"/>
                  <a:gd name="T82" fmla="*/ 58 w 327"/>
                  <a:gd name="T83" fmla="*/ 106 h 173"/>
                  <a:gd name="T84" fmla="*/ 97 w 327"/>
                  <a:gd name="T85" fmla="*/ 106 h 173"/>
                  <a:gd name="T86" fmla="*/ 135 w 327"/>
                  <a:gd name="T87" fmla="*/ 115 h 173"/>
                  <a:gd name="T88" fmla="*/ 174 w 327"/>
                  <a:gd name="T89" fmla="*/ 125 h 173"/>
                  <a:gd name="T90" fmla="*/ 211 w 327"/>
                  <a:gd name="T91" fmla="*/ 144 h 173"/>
                  <a:gd name="T92" fmla="*/ 250 w 327"/>
                  <a:gd name="T93" fmla="*/ 153 h 173"/>
                  <a:gd name="T94" fmla="*/ 288 w 327"/>
                  <a:gd name="T95" fmla="*/ 164 h 173"/>
                  <a:gd name="T96" fmla="*/ 327 w 327"/>
                  <a:gd name="T97" fmla="*/ 173 h 17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327"/>
                  <a:gd name="T148" fmla="*/ 0 h 173"/>
                  <a:gd name="T149" fmla="*/ 327 w 327"/>
                  <a:gd name="T150" fmla="*/ 173 h 173"/>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327" h="173">
                    <a:moveTo>
                      <a:pt x="327" y="173"/>
                    </a:moveTo>
                    <a:lnTo>
                      <a:pt x="299" y="164"/>
                    </a:lnTo>
                    <a:lnTo>
                      <a:pt x="288" y="153"/>
                    </a:lnTo>
                    <a:lnTo>
                      <a:pt x="269" y="144"/>
                    </a:lnTo>
                    <a:lnTo>
                      <a:pt x="250" y="134"/>
                    </a:lnTo>
                    <a:lnTo>
                      <a:pt x="241" y="115"/>
                    </a:lnTo>
                    <a:lnTo>
                      <a:pt x="231" y="106"/>
                    </a:lnTo>
                    <a:lnTo>
                      <a:pt x="221" y="96"/>
                    </a:lnTo>
                    <a:lnTo>
                      <a:pt x="221" y="87"/>
                    </a:lnTo>
                    <a:lnTo>
                      <a:pt x="211" y="76"/>
                    </a:lnTo>
                    <a:lnTo>
                      <a:pt x="202" y="67"/>
                    </a:lnTo>
                    <a:lnTo>
                      <a:pt x="193" y="48"/>
                    </a:lnTo>
                    <a:lnTo>
                      <a:pt x="193" y="39"/>
                    </a:lnTo>
                    <a:lnTo>
                      <a:pt x="183" y="29"/>
                    </a:lnTo>
                    <a:lnTo>
                      <a:pt x="183" y="20"/>
                    </a:lnTo>
                    <a:lnTo>
                      <a:pt x="174" y="9"/>
                    </a:lnTo>
                    <a:lnTo>
                      <a:pt x="164" y="9"/>
                    </a:lnTo>
                    <a:lnTo>
                      <a:pt x="155" y="9"/>
                    </a:lnTo>
                    <a:lnTo>
                      <a:pt x="144" y="9"/>
                    </a:lnTo>
                    <a:lnTo>
                      <a:pt x="125" y="9"/>
                    </a:lnTo>
                    <a:lnTo>
                      <a:pt x="116" y="9"/>
                    </a:lnTo>
                    <a:lnTo>
                      <a:pt x="97" y="0"/>
                    </a:lnTo>
                    <a:lnTo>
                      <a:pt x="87" y="0"/>
                    </a:lnTo>
                    <a:lnTo>
                      <a:pt x="77" y="0"/>
                    </a:lnTo>
                    <a:lnTo>
                      <a:pt x="68" y="9"/>
                    </a:lnTo>
                    <a:lnTo>
                      <a:pt x="58" y="20"/>
                    </a:lnTo>
                    <a:lnTo>
                      <a:pt x="58" y="29"/>
                    </a:lnTo>
                    <a:lnTo>
                      <a:pt x="49" y="29"/>
                    </a:lnTo>
                    <a:lnTo>
                      <a:pt x="49" y="39"/>
                    </a:lnTo>
                    <a:lnTo>
                      <a:pt x="39" y="39"/>
                    </a:lnTo>
                    <a:lnTo>
                      <a:pt x="30" y="39"/>
                    </a:lnTo>
                    <a:lnTo>
                      <a:pt x="20" y="39"/>
                    </a:lnTo>
                    <a:lnTo>
                      <a:pt x="11" y="39"/>
                    </a:lnTo>
                    <a:lnTo>
                      <a:pt x="11" y="48"/>
                    </a:lnTo>
                    <a:lnTo>
                      <a:pt x="0" y="48"/>
                    </a:lnTo>
                    <a:lnTo>
                      <a:pt x="0" y="58"/>
                    </a:lnTo>
                    <a:lnTo>
                      <a:pt x="0" y="67"/>
                    </a:lnTo>
                    <a:lnTo>
                      <a:pt x="0" y="76"/>
                    </a:lnTo>
                    <a:lnTo>
                      <a:pt x="0" y="87"/>
                    </a:lnTo>
                    <a:lnTo>
                      <a:pt x="11" y="87"/>
                    </a:lnTo>
                    <a:lnTo>
                      <a:pt x="11" y="96"/>
                    </a:lnTo>
                    <a:lnTo>
                      <a:pt x="58" y="106"/>
                    </a:lnTo>
                    <a:lnTo>
                      <a:pt x="97" y="106"/>
                    </a:lnTo>
                    <a:lnTo>
                      <a:pt x="135" y="115"/>
                    </a:lnTo>
                    <a:lnTo>
                      <a:pt x="174" y="125"/>
                    </a:lnTo>
                    <a:lnTo>
                      <a:pt x="211" y="144"/>
                    </a:lnTo>
                    <a:lnTo>
                      <a:pt x="250" y="153"/>
                    </a:lnTo>
                    <a:lnTo>
                      <a:pt x="288" y="164"/>
                    </a:lnTo>
                    <a:lnTo>
                      <a:pt x="327" y="173"/>
                    </a:lnTo>
                    <a:close/>
                  </a:path>
                </a:pathLst>
              </a:custGeom>
              <a:solidFill>
                <a:srgbClr val="666633"/>
              </a:solidFill>
              <a:ln w="9525">
                <a:noFill/>
                <a:round/>
                <a:headEnd/>
                <a:tailEnd/>
              </a:ln>
            </p:spPr>
            <p:txBody>
              <a:bodyPr>
                <a:prstTxWarp prst="textNoShape">
                  <a:avLst/>
                </a:prstTxWarp>
              </a:bodyPr>
              <a:lstStyle/>
              <a:p>
                <a:endParaRPr lang="en-US"/>
              </a:p>
            </p:txBody>
          </p:sp>
          <p:sp>
            <p:nvSpPr>
              <p:cNvPr id="66317" name="Freeform 123"/>
              <p:cNvSpPr>
                <a:spLocks/>
              </p:cNvSpPr>
              <p:nvPr/>
            </p:nvSpPr>
            <p:spPr bwMode="auto">
              <a:xfrm>
                <a:off x="4300" y="1756"/>
                <a:ext cx="92" cy="104"/>
              </a:xfrm>
              <a:custGeom>
                <a:avLst/>
                <a:gdLst>
                  <a:gd name="T0" fmla="*/ 105 w 460"/>
                  <a:gd name="T1" fmla="*/ 39 h 518"/>
                  <a:gd name="T2" fmla="*/ 67 w 460"/>
                  <a:gd name="T3" fmla="*/ 77 h 518"/>
                  <a:gd name="T4" fmla="*/ 57 w 460"/>
                  <a:gd name="T5" fmla="*/ 86 h 518"/>
                  <a:gd name="T6" fmla="*/ 57 w 460"/>
                  <a:gd name="T7" fmla="*/ 105 h 518"/>
                  <a:gd name="T8" fmla="*/ 48 w 460"/>
                  <a:gd name="T9" fmla="*/ 116 h 518"/>
                  <a:gd name="T10" fmla="*/ 37 w 460"/>
                  <a:gd name="T11" fmla="*/ 125 h 518"/>
                  <a:gd name="T12" fmla="*/ 28 w 460"/>
                  <a:gd name="T13" fmla="*/ 134 h 518"/>
                  <a:gd name="T14" fmla="*/ 18 w 460"/>
                  <a:gd name="T15" fmla="*/ 144 h 518"/>
                  <a:gd name="T16" fmla="*/ 9 w 460"/>
                  <a:gd name="T17" fmla="*/ 153 h 518"/>
                  <a:gd name="T18" fmla="*/ 0 w 460"/>
                  <a:gd name="T19" fmla="*/ 163 h 518"/>
                  <a:gd name="T20" fmla="*/ 9 w 460"/>
                  <a:gd name="T21" fmla="*/ 183 h 518"/>
                  <a:gd name="T22" fmla="*/ 9 w 460"/>
                  <a:gd name="T23" fmla="*/ 192 h 518"/>
                  <a:gd name="T24" fmla="*/ 9 w 460"/>
                  <a:gd name="T25" fmla="*/ 202 h 518"/>
                  <a:gd name="T26" fmla="*/ 9 w 460"/>
                  <a:gd name="T27" fmla="*/ 211 h 518"/>
                  <a:gd name="T28" fmla="*/ 18 w 460"/>
                  <a:gd name="T29" fmla="*/ 230 h 518"/>
                  <a:gd name="T30" fmla="*/ 18 w 460"/>
                  <a:gd name="T31" fmla="*/ 240 h 518"/>
                  <a:gd name="T32" fmla="*/ 18 w 460"/>
                  <a:gd name="T33" fmla="*/ 249 h 518"/>
                  <a:gd name="T34" fmla="*/ 28 w 460"/>
                  <a:gd name="T35" fmla="*/ 269 h 518"/>
                  <a:gd name="T36" fmla="*/ 86 w 460"/>
                  <a:gd name="T37" fmla="*/ 278 h 518"/>
                  <a:gd name="T38" fmla="*/ 143 w 460"/>
                  <a:gd name="T39" fmla="*/ 297 h 518"/>
                  <a:gd name="T40" fmla="*/ 201 w 460"/>
                  <a:gd name="T41" fmla="*/ 327 h 518"/>
                  <a:gd name="T42" fmla="*/ 268 w 460"/>
                  <a:gd name="T43" fmla="*/ 355 h 518"/>
                  <a:gd name="T44" fmla="*/ 325 w 460"/>
                  <a:gd name="T45" fmla="*/ 383 h 518"/>
                  <a:gd name="T46" fmla="*/ 374 w 460"/>
                  <a:gd name="T47" fmla="*/ 422 h 518"/>
                  <a:gd name="T48" fmla="*/ 422 w 460"/>
                  <a:gd name="T49" fmla="*/ 460 h 518"/>
                  <a:gd name="T50" fmla="*/ 460 w 460"/>
                  <a:gd name="T51" fmla="*/ 508 h 518"/>
                  <a:gd name="T52" fmla="*/ 460 w 460"/>
                  <a:gd name="T53" fmla="*/ 518 h 518"/>
                  <a:gd name="T54" fmla="*/ 450 w 460"/>
                  <a:gd name="T55" fmla="*/ 460 h 518"/>
                  <a:gd name="T56" fmla="*/ 431 w 460"/>
                  <a:gd name="T57" fmla="*/ 393 h 518"/>
                  <a:gd name="T58" fmla="*/ 392 w 460"/>
                  <a:gd name="T59" fmla="*/ 336 h 518"/>
                  <a:gd name="T60" fmla="*/ 355 w 460"/>
                  <a:gd name="T61" fmla="*/ 288 h 518"/>
                  <a:gd name="T62" fmla="*/ 297 w 460"/>
                  <a:gd name="T63" fmla="*/ 240 h 518"/>
                  <a:gd name="T64" fmla="*/ 239 w 460"/>
                  <a:gd name="T65" fmla="*/ 211 h 518"/>
                  <a:gd name="T66" fmla="*/ 172 w 460"/>
                  <a:gd name="T67" fmla="*/ 183 h 518"/>
                  <a:gd name="T68" fmla="*/ 114 w 460"/>
                  <a:gd name="T69" fmla="*/ 183 h 518"/>
                  <a:gd name="T70" fmla="*/ 114 w 460"/>
                  <a:gd name="T71" fmla="*/ 153 h 518"/>
                  <a:gd name="T72" fmla="*/ 114 w 460"/>
                  <a:gd name="T73" fmla="*/ 134 h 518"/>
                  <a:gd name="T74" fmla="*/ 114 w 460"/>
                  <a:gd name="T75" fmla="*/ 116 h 518"/>
                  <a:gd name="T76" fmla="*/ 114 w 460"/>
                  <a:gd name="T77" fmla="*/ 86 h 518"/>
                  <a:gd name="T78" fmla="*/ 125 w 460"/>
                  <a:gd name="T79" fmla="*/ 67 h 518"/>
                  <a:gd name="T80" fmla="*/ 125 w 460"/>
                  <a:gd name="T81" fmla="*/ 39 h 518"/>
                  <a:gd name="T82" fmla="*/ 125 w 460"/>
                  <a:gd name="T83" fmla="*/ 19 h 518"/>
                  <a:gd name="T84" fmla="*/ 125 w 460"/>
                  <a:gd name="T85" fmla="*/ 0 h 518"/>
                  <a:gd name="T86" fmla="*/ 114 w 460"/>
                  <a:gd name="T87" fmla="*/ 10 h 518"/>
                  <a:gd name="T88" fmla="*/ 105 w 460"/>
                  <a:gd name="T89" fmla="*/ 10 h 518"/>
                  <a:gd name="T90" fmla="*/ 105 w 460"/>
                  <a:gd name="T91" fmla="*/ 19 h 518"/>
                  <a:gd name="T92" fmla="*/ 105 w 460"/>
                  <a:gd name="T93" fmla="*/ 28 h 518"/>
                  <a:gd name="T94" fmla="*/ 105 w 460"/>
                  <a:gd name="T95" fmla="*/ 39 h 51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60"/>
                  <a:gd name="T145" fmla="*/ 0 h 518"/>
                  <a:gd name="T146" fmla="*/ 460 w 460"/>
                  <a:gd name="T147" fmla="*/ 518 h 518"/>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60" h="518">
                    <a:moveTo>
                      <a:pt x="105" y="39"/>
                    </a:moveTo>
                    <a:lnTo>
                      <a:pt x="67" y="77"/>
                    </a:lnTo>
                    <a:lnTo>
                      <a:pt x="57" y="86"/>
                    </a:lnTo>
                    <a:lnTo>
                      <a:pt x="57" y="105"/>
                    </a:lnTo>
                    <a:lnTo>
                      <a:pt x="48" y="116"/>
                    </a:lnTo>
                    <a:lnTo>
                      <a:pt x="37" y="125"/>
                    </a:lnTo>
                    <a:lnTo>
                      <a:pt x="28" y="134"/>
                    </a:lnTo>
                    <a:lnTo>
                      <a:pt x="18" y="144"/>
                    </a:lnTo>
                    <a:lnTo>
                      <a:pt x="9" y="153"/>
                    </a:lnTo>
                    <a:lnTo>
                      <a:pt x="0" y="163"/>
                    </a:lnTo>
                    <a:lnTo>
                      <a:pt x="9" y="183"/>
                    </a:lnTo>
                    <a:lnTo>
                      <a:pt x="9" y="192"/>
                    </a:lnTo>
                    <a:lnTo>
                      <a:pt x="9" y="202"/>
                    </a:lnTo>
                    <a:lnTo>
                      <a:pt x="9" y="211"/>
                    </a:lnTo>
                    <a:lnTo>
                      <a:pt x="18" y="230"/>
                    </a:lnTo>
                    <a:lnTo>
                      <a:pt x="18" y="240"/>
                    </a:lnTo>
                    <a:lnTo>
                      <a:pt x="18" y="249"/>
                    </a:lnTo>
                    <a:lnTo>
                      <a:pt x="28" y="269"/>
                    </a:lnTo>
                    <a:lnTo>
                      <a:pt x="86" y="278"/>
                    </a:lnTo>
                    <a:lnTo>
                      <a:pt x="143" y="297"/>
                    </a:lnTo>
                    <a:lnTo>
                      <a:pt x="201" y="327"/>
                    </a:lnTo>
                    <a:lnTo>
                      <a:pt x="268" y="355"/>
                    </a:lnTo>
                    <a:lnTo>
                      <a:pt x="325" y="383"/>
                    </a:lnTo>
                    <a:lnTo>
                      <a:pt x="374" y="422"/>
                    </a:lnTo>
                    <a:lnTo>
                      <a:pt x="422" y="460"/>
                    </a:lnTo>
                    <a:lnTo>
                      <a:pt x="460" y="508"/>
                    </a:lnTo>
                    <a:lnTo>
                      <a:pt x="460" y="518"/>
                    </a:lnTo>
                    <a:lnTo>
                      <a:pt x="450" y="460"/>
                    </a:lnTo>
                    <a:lnTo>
                      <a:pt x="431" y="393"/>
                    </a:lnTo>
                    <a:lnTo>
                      <a:pt x="392" y="336"/>
                    </a:lnTo>
                    <a:lnTo>
                      <a:pt x="355" y="288"/>
                    </a:lnTo>
                    <a:lnTo>
                      <a:pt x="297" y="240"/>
                    </a:lnTo>
                    <a:lnTo>
                      <a:pt x="239" y="211"/>
                    </a:lnTo>
                    <a:lnTo>
                      <a:pt x="172" y="183"/>
                    </a:lnTo>
                    <a:lnTo>
                      <a:pt x="114" y="183"/>
                    </a:lnTo>
                    <a:lnTo>
                      <a:pt x="114" y="153"/>
                    </a:lnTo>
                    <a:lnTo>
                      <a:pt x="114" y="134"/>
                    </a:lnTo>
                    <a:lnTo>
                      <a:pt x="114" y="116"/>
                    </a:lnTo>
                    <a:lnTo>
                      <a:pt x="114" y="86"/>
                    </a:lnTo>
                    <a:lnTo>
                      <a:pt x="125" y="67"/>
                    </a:lnTo>
                    <a:lnTo>
                      <a:pt x="125" y="39"/>
                    </a:lnTo>
                    <a:lnTo>
                      <a:pt x="125" y="19"/>
                    </a:lnTo>
                    <a:lnTo>
                      <a:pt x="125" y="0"/>
                    </a:lnTo>
                    <a:lnTo>
                      <a:pt x="114" y="10"/>
                    </a:lnTo>
                    <a:lnTo>
                      <a:pt x="105" y="10"/>
                    </a:lnTo>
                    <a:lnTo>
                      <a:pt x="105" y="19"/>
                    </a:lnTo>
                    <a:lnTo>
                      <a:pt x="105" y="28"/>
                    </a:lnTo>
                    <a:lnTo>
                      <a:pt x="105" y="39"/>
                    </a:lnTo>
                    <a:close/>
                  </a:path>
                </a:pathLst>
              </a:custGeom>
              <a:solidFill>
                <a:srgbClr val="999933"/>
              </a:solidFill>
              <a:ln w="9525">
                <a:noFill/>
                <a:round/>
                <a:headEnd/>
                <a:tailEnd/>
              </a:ln>
            </p:spPr>
            <p:txBody>
              <a:bodyPr>
                <a:prstTxWarp prst="textNoShape">
                  <a:avLst/>
                </a:prstTxWarp>
              </a:bodyPr>
              <a:lstStyle/>
              <a:p>
                <a:endParaRPr lang="en-US"/>
              </a:p>
            </p:txBody>
          </p:sp>
          <p:sp>
            <p:nvSpPr>
              <p:cNvPr id="66318" name="Freeform 124"/>
              <p:cNvSpPr>
                <a:spLocks/>
              </p:cNvSpPr>
              <p:nvPr/>
            </p:nvSpPr>
            <p:spPr bwMode="auto">
              <a:xfrm>
                <a:off x="4298" y="1850"/>
                <a:ext cx="85" cy="58"/>
              </a:xfrm>
              <a:custGeom>
                <a:avLst/>
                <a:gdLst>
                  <a:gd name="T0" fmla="*/ 10 w 422"/>
                  <a:gd name="T1" fmla="*/ 0 h 286"/>
                  <a:gd name="T2" fmla="*/ 0 w 422"/>
                  <a:gd name="T3" fmla="*/ 28 h 286"/>
                  <a:gd name="T4" fmla="*/ 0 w 422"/>
                  <a:gd name="T5" fmla="*/ 56 h 286"/>
                  <a:gd name="T6" fmla="*/ 0 w 422"/>
                  <a:gd name="T7" fmla="*/ 86 h 286"/>
                  <a:gd name="T8" fmla="*/ 0 w 422"/>
                  <a:gd name="T9" fmla="*/ 114 h 286"/>
                  <a:gd name="T10" fmla="*/ 10 w 422"/>
                  <a:gd name="T11" fmla="*/ 133 h 286"/>
                  <a:gd name="T12" fmla="*/ 10 w 422"/>
                  <a:gd name="T13" fmla="*/ 162 h 286"/>
                  <a:gd name="T14" fmla="*/ 19 w 422"/>
                  <a:gd name="T15" fmla="*/ 181 h 286"/>
                  <a:gd name="T16" fmla="*/ 38 w 422"/>
                  <a:gd name="T17" fmla="*/ 200 h 286"/>
                  <a:gd name="T18" fmla="*/ 38 w 422"/>
                  <a:gd name="T19" fmla="*/ 219 h 286"/>
                  <a:gd name="T20" fmla="*/ 38 w 422"/>
                  <a:gd name="T21" fmla="*/ 230 h 286"/>
                  <a:gd name="T22" fmla="*/ 47 w 422"/>
                  <a:gd name="T23" fmla="*/ 230 h 286"/>
                  <a:gd name="T24" fmla="*/ 47 w 422"/>
                  <a:gd name="T25" fmla="*/ 239 h 286"/>
                  <a:gd name="T26" fmla="*/ 58 w 422"/>
                  <a:gd name="T27" fmla="*/ 239 h 286"/>
                  <a:gd name="T28" fmla="*/ 58 w 422"/>
                  <a:gd name="T29" fmla="*/ 248 h 286"/>
                  <a:gd name="T30" fmla="*/ 96 w 422"/>
                  <a:gd name="T31" fmla="*/ 248 h 286"/>
                  <a:gd name="T32" fmla="*/ 144 w 422"/>
                  <a:gd name="T33" fmla="*/ 258 h 286"/>
                  <a:gd name="T34" fmla="*/ 191 w 422"/>
                  <a:gd name="T35" fmla="*/ 267 h 286"/>
                  <a:gd name="T36" fmla="*/ 230 w 422"/>
                  <a:gd name="T37" fmla="*/ 277 h 286"/>
                  <a:gd name="T38" fmla="*/ 278 w 422"/>
                  <a:gd name="T39" fmla="*/ 286 h 286"/>
                  <a:gd name="T40" fmla="*/ 326 w 422"/>
                  <a:gd name="T41" fmla="*/ 277 h 286"/>
                  <a:gd name="T42" fmla="*/ 374 w 422"/>
                  <a:gd name="T43" fmla="*/ 258 h 286"/>
                  <a:gd name="T44" fmla="*/ 422 w 422"/>
                  <a:gd name="T45" fmla="*/ 230 h 286"/>
                  <a:gd name="T46" fmla="*/ 374 w 422"/>
                  <a:gd name="T47" fmla="*/ 210 h 286"/>
                  <a:gd name="T48" fmla="*/ 326 w 422"/>
                  <a:gd name="T49" fmla="*/ 210 h 286"/>
                  <a:gd name="T50" fmla="*/ 268 w 422"/>
                  <a:gd name="T51" fmla="*/ 200 h 286"/>
                  <a:gd name="T52" fmla="*/ 221 w 422"/>
                  <a:gd name="T53" fmla="*/ 191 h 286"/>
                  <a:gd name="T54" fmla="*/ 172 w 422"/>
                  <a:gd name="T55" fmla="*/ 191 h 286"/>
                  <a:gd name="T56" fmla="*/ 124 w 422"/>
                  <a:gd name="T57" fmla="*/ 181 h 286"/>
                  <a:gd name="T58" fmla="*/ 77 w 422"/>
                  <a:gd name="T59" fmla="*/ 162 h 286"/>
                  <a:gd name="T60" fmla="*/ 28 w 422"/>
                  <a:gd name="T61" fmla="*/ 142 h 286"/>
                  <a:gd name="T62" fmla="*/ 28 w 422"/>
                  <a:gd name="T63" fmla="*/ 133 h 286"/>
                  <a:gd name="T64" fmla="*/ 19 w 422"/>
                  <a:gd name="T65" fmla="*/ 123 h 286"/>
                  <a:gd name="T66" fmla="*/ 19 w 422"/>
                  <a:gd name="T67" fmla="*/ 105 h 286"/>
                  <a:gd name="T68" fmla="*/ 19 w 422"/>
                  <a:gd name="T69" fmla="*/ 86 h 286"/>
                  <a:gd name="T70" fmla="*/ 10 w 422"/>
                  <a:gd name="T71" fmla="*/ 66 h 286"/>
                  <a:gd name="T72" fmla="*/ 10 w 422"/>
                  <a:gd name="T73" fmla="*/ 47 h 286"/>
                  <a:gd name="T74" fmla="*/ 10 w 422"/>
                  <a:gd name="T75" fmla="*/ 18 h 286"/>
                  <a:gd name="T76" fmla="*/ 10 w 422"/>
                  <a:gd name="T77" fmla="*/ 0 h 28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422"/>
                  <a:gd name="T118" fmla="*/ 0 h 286"/>
                  <a:gd name="T119" fmla="*/ 422 w 422"/>
                  <a:gd name="T120" fmla="*/ 286 h 28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422" h="286">
                    <a:moveTo>
                      <a:pt x="10" y="0"/>
                    </a:moveTo>
                    <a:lnTo>
                      <a:pt x="0" y="28"/>
                    </a:lnTo>
                    <a:lnTo>
                      <a:pt x="0" y="56"/>
                    </a:lnTo>
                    <a:lnTo>
                      <a:pt x="0" y="86"/>
                    </a:lnTo>
                    <a:lnTo>
                      <a:pt x="0" y="114"/>
                    </a:lnTo>
                    <a:lnTo>
                      <a:pt x="10" y="133"/>
                    </a:lnTo>
                    <a:lnTo>
                      <a:pt x="10" y="162"/>
                    </a:lnTo>
                    <a:lnTo>
                      <a:pt x="19" y="181"/>
                    </a:lnTo>
                    <a:lnTo>
                      <a:pt x="38" y="200"/>
                    </a:lnTo>
                    <a:lnTo>
                      <a:pt x="38" y="219"/>
                    </a:lnTo>
                    <a:lnTo>
                      <a:pt x="38" y="230"/>
                    </a:lnTo>
                    <a:lnTo>
                      <a:pt x="47" y="230"/>
                    </a:lnTo>
                    <a:lnTo>
                      <a:pt x="47" y="239"/>
                    </a:lnTo>
                    <a:lnTo>
                      <a:pt x="58" y="239"/>
                    </a:lnTo>
                    <a:lnTo>
                      <a:pt x="58" y="248"/>
                    </a:lnTo>
                    <a:lnTo>
                      <a:pt x="96" y="248"/>
                    </a:lnTo>
                    <a:lnTo>
                      <a:pt x="144" y="258"/>
                    </a:lnTo>
                    <a:lnTo>
                      <a:pt x="191" y="267"/>
                    </a:lnTo>
                    <a:lnTo>
                      <a:pt x="230" y="277"/>
                    </a:lnTo>
                    <a:lnTo>
                      <a:pt x="278" y="286"/>
                    </a:lnTo>
                    <a:lnTo>
                      <a:pt x="326" y="277"/>
                    </a:lnTo>
                    <a:lnTo>
                      <a:pt x="374" y="258"/>
                    </a:lnTo>
                    <a:lnTo>
                      <a:pt x="422" y="230"/>
                    </a:lnTo>
                    <a:lnTo>
                      <a:pt x="374" y="210"/>
                    </a:lnTo>
                    <a:lnTo>
                      <a:pt x="326" y="210"/>
                    </a:lnTo>
                    <a:lnTo>
                      <a:pt x="268" y="200"/>
                    </a:lnTo>
                    <a:lnTo>
                      <a:pt x="221" y="191"/>
                    </a:lnTo>
                    <a:lnTo>
                      <a:pt x="172" y="191"/>
                    </a:lnTo>
                    <a:lnTo>
                      <a:pt x="124" y="181"/>
                    </a:lnTo>
                    <a:lnTo>
                      <a:pt x="77" y="162"/>
                    </a:lnTo>
                    <a:lnTo>
                      <a:pt x="28" y="142"/>
                    </a:lnTo>
                    <a:lnTo>
                      <a:pt x="28" y="133"/>
                    </a:lnTo>
                    <a:lnTo>
                      <a:pt x="19" y="123"/>
                    </a:lnTo>
                    <a:lnTo>
                      <a:pt x="19" y="105"/>
                    </a:lnTo>
                    <a:lnTo>
                      <a:pt x="19" y="86"/>
                    </a:lnTo>
                    <a:lnTo>
                      <a:pt x="10" y="66"/>
                    </a:lnTo>
                    <a:lnTo>
                      <a:pt x="10" y="47"/>
                    </a:lnTo>
                    <a:lnTo>
                      <a:pt x="10" y="18"/>
                    </a:lnTo>
                    <a:lnTo>
                      <a:pt x="10" y="0"/>
                    </a:lnTo>
                    <a:close/>
                  </a:path>
                </a:pathLst>
              </a:custGeom>
              <a:solidFill>
                <a:srgbClr val="FFFFCC"/>
              </a:solidFill>
              <a:ln w="9525">
                <a:noFill/>
                <a:round/>
                <a:headEnd/>
                <a:tailEnd/>
              </a:ln>
            </p:spPr>
            <p:txBody>
              <a:bodyPr>
                <a:prstTxWarp prst="textNoShape">
                  <a:avLst/>
                </a:prstTxWarp>
              </a:bodyPr>
              <a:lstStyle/>
              <a:p>
                <a:endParaRPr lang="en-US"/>
              </a:p>
            </p:txBody>
          </p:sp>
          <p:sp>
            <p:nvSpPr>
              <p:cNvPr id="66319" name="Freeform 125"/>
              <p:cNvSpPr>
                <a:spLocks/>
              </p:cNvSpPr>
              <p:nvPr/>
            </p:nvSpPr>
            <p:spPr bwMode="auto">
              <a:xfrm>
                <a:off x="4327" y="1944"/>
                <a:ext cx="12" cy="88"/>
              </a:xfrm>
              <a:custGeom>
                <a:avLst/>
                <a:gdLst>
                  <a:gd name="T0" fmla="*/ 47 w 58"/>
                  <a:gd name="T1" fmla="*/ 0 h 441"/>
                  <a:gd name="T2" fmla="*/ 47 w 58"/>
                  <a:gd name="T3" fmla="*/ 58 h 441"/>
                  <a:gd name="T4" fmla="*/ 47 w 58"/>
                  <a:gd name="T5" fmla="*/ 105 h 441"/>
                  <a:gd name="T6" fmla="*/ 38 w 58"/>
                  <a:gd name="T7" fmla="*/ 153 h 441"/>
                  <a:gd name="T8" fmla="*/ 38 w 58"/>
                  <a:gd name="T9" fmla="*/ 211 h 441"/>
                  <a:gd name="T10" fmla="*/ 38 w 58"/>
                  <a:gd name="T11" fmla="*/ 258 h 441"/>
                  <a:gd name="T12" fmla="*/ 38 w 58"/>
                  <a:gd name="T13" fmla="*/ 307 h 441"/>
                  <a:gd name="T14" fmla="*/ 47 w 58"/>
                  <a:gd name="T15" fmla="*/ 355 h 441"/>
                  <a:gd name="T16" fmla="*/ 58 w 58"/>
                  <a:gd name="T17" fmla="*/ 413 h 441"/>
                  <a:gd name="T18" fmla="*/ 58 w 58"/>
                  <a:gd name="T19" fmla="*/ 422 h 441"/>
                  <a:gd name="T20" fmla="*/ 47 w 58"/>
                  <a:gd name="T21" fmla="*/ 422 h 441"/>
                  <a:gd name="T22" fmla="*/ 47 w 58"/>
                  <a:gd name="T23" fmla="*/ 432 h 441"/>
                  <a:gd name="T24" fmla="*/ 47 w 58"/>
                  <a:gd name="T25" fmla="*/ 441 h 441"/>
                  <a:gd name="T26" fmla="*/ 38 w 58"/>
                  <a:gd name="T27" fmla="*/ 441 h 441"/>
                  <a:gd name="T28" fmla="*/ 28 w 58"/>
                  <a:gd name="T29" fmla="*/ 441 h 441"/>
                  <a:gd name="T30" fmla="*/ 28 w 58"/>
                  <a:gd name="T31" fmla="*/ 402 h 441"/>
                  <a:gd name="T32" fmla="*/ 19 w 58"/>
                  <a:gd name="T33" fmla="*/ 393 h 441"/>
                  <a:gd name="T34" fmla="*/ 9 w 58"/>
                  <a:gd name="T35" fmla="*/ 364 h 441"/>
                  <a:gd name="T36" fmla="*/ 0 w 58"/>
                  <a:gd name="T37" fmla="*/ 326 h 441"/>
                  <a:gd name="T38" fmla="*/ 0 w 58"/>
                  <a:gd name="T39" fmla="*/ 288 h 441"/>
                  <a:gd name="T40" fmla="*/ 0 w 58"/>
                  <a:gd name="T41" fmla="*/ 239 h 441"/>
                  <a:gd name="T42" fmla="*/ 9 w 58"/>
                  <a:gd name="T43" fmla="*/ 202 h 441"/>
                  <a:gd name="T44" fmla="*/ 9 w 58"/>
                  <a:gd name="T45" fmla="*/ 163 h 441"/>
                  <a:gd name="T46" fmla="*/ 9 w 58"/>
                  <a:gd name="T47" fmla="*/ 144 h 441"/>
                  <a:gd name="T48" fmla="*/ 19 w 58"/>
                  <a:gd name="T49" fmla="*/ 134 h 441"/>
                  <a:gd name="T50" fmla="*/ 19 w 58"/>
                  <a:gd name="T51" fmla="*/ 125 h 441"/>
                  <a:gd name="T52" fmla="*/ 19 w 58"/>
                  <a:gd name="T53" fmla="*/ 105 h 441"/>
                  <a:gd name="T54" fmla="*/ 28 w 58"/>
                  <a:gd name="T55" fmla="*/ 96 h 441"/>
                  <a:gd name="T56" fmla="*/ 28 w 58"/>
                  <a:gd name="T57" fmla="*/ 67 h 441"/>
                  <a:gd name="T58" fmla="*/ 38 w 58"/>
                  <a:gd name="T59" fmla="*/ 47 h 441"/>
                  <a:gd name="T60" fmla="*/ 38 w 58"/>
                  <a:gd name="T61" fmla="*/ 28 h 441"/>
                  <a:gd name="T62" fmla="*/ 47 w 58"/>
                  <a:gd name="T63" fmla="*/ 0 h 44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8"/>
                  <a:gd name="T97" fmla="*/ 0 h 441"/>
                  <a:gd name="T98" fmla="*/ 58 w 58"/>
                  <a:gd name="T99" fmla="*/ 441 h 44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8" h="441">
                    <a:moveTo>
                      <a:pt x="47" y="0"/>
                    </a:moveTo>
                    <a:lnTo>
                      <a:pt x="47" y="58"/>
                    </a:lnTo>
                    <a:lnTo>
                      <a:pt x="47" y="105"/>
                    </a:lnTo>
                    <a:lnTo>
                      <a:pt x="38" y="153"/>
                    </a:lnTo>
                    <a:lnTo>
                      <a:pt x="38" y="211"/>
                    </a:lnTo>
                    <a:lnTo>
                      <a:pt x="38" y="258"/>
                    </a:lnTo>
                    <a:lnTo>
                      <a:pt x="38" y="307"/>
                    </a:lnTo>
                    <a:lnTo>
                      <a:pt x="47" y="355"/>
                    </a:lnTo>
                    <a:lnTo>
                      <a:pt x="58" y="413"/>
                    </a:lnTo>
                    <a:lnTo>
                      <a:pt x="58" y="422"/>
                    </a:lnTo>
                    <a:lnTo>
                      <a:pt x="47" y="422"/>
                    </a:lnTo>
                    <a:lnTo>
                      <a:pt x="47" y="432"/>
                    </a:lnTo>
                    <a:lnTo>
                      <a:pt x="47" y="441"/>
                    </a:lnTo>
                    <a:lnTo>
                      <a:pt x="38" y="441"/>
                    </a:lnTo>
                    <a:lnTo>
                      <a:pt x="28" y="441"/>
                    </a:lnTo>
                    <a:lnTo>
                      <a:pt x="28" y="402"/>
                    </a:lnTo>
                    <a:lnTo>
                      <a:pt x="19" y="393"/>
                    </a:lnTo>
                    <a:lnTo>
                      <a:pt x="9" y="364"/>
                    </a:lnTo>
                    <a:lnTo>
                      <a:pt x="0" y="326"/>
                    </a:lnTo>
                    <a:lnTo>
                      <a:pt x="0" y="288"/>
                    </a:lnTo>
                    <a:lnTo>
                      <a:pt x="0" y="239"/>
                    </a:lnTo>
                    <a:lnTo>
                      <a:pt x="9" y="202"/>
                    </a:lnTo>
                    <a:lnTo>
                      <a:pt x="9" y="163"/>
                    </a:lnTo>
                    <a:lnTo>
                      <a:pt x="9" y="144"/>
                    </a:lnTo>
                    <a:lnTo>
                      <a:pt x="19" y="134"/>
                    </a:lnTo>
                    <a:lnTo>
                      <a:pt x="19" y="125"/>
                    </a:lnTo>
                    <a:lnTo>
                      <a:pt x="19" y="105"/>
                    </a:lnTo>
                    <a:lnTo>
                      <a:pt x="28" y="96"/>
                    </a:lnTo>
                    <a:lnTo>
                      <a:pt x="28" y="67"/>
                    </a:lnTo>
                    <a:lnTo>
                      <a:pt x="38" y="47"/>
                    </a:lnTo>
                    <a:lnTo>
                      <a:pt x="38" y="28"/>
                    </a:lnTo>
                    <a:lnTo>
                      <a:pt x="47" y="0"/>
                    </a:lnTo>
                    <a:close/>
                  </a:path>
                </a:pathLst>
              </a:custGeom>
              <a:solidFill>
                <a:srgbClr val="FFFFCC"/>
              </a:solidFill>
              <a:ln w="9525">
                <a:noFill/>
                <a:round/>
                <a:headEnd/>
                <a:tailEnd/>
              </a:ln>
            </p:spPr>
            <p:txBody>
              <a:bodyPr>
                <a:prstTxWarp prst="textNoShape">
                  <a:avLst/>
                </a:prstTxWarp>
              </a:bodyPr>
              <a:lstStyle/>
              <a:p>
                <a:endParaRPr lang="en-US"/>
              </a:p>
            </p:txBody>
          </p:sp>
          <p:sp>
            <p:nvSpPr>
              <p:cNvPr id="66320" name="Freeform 126"/>
              <p:cNvSpPr>
                <a:spLocks/>
              </p:cNvSpPr>
              <p:nvPr/>
            </p:nvSpPr>
            <p:spPr bwMode="auto">
              <a:xfrm>
                <a:off x="4394" y="1877"/>
                <a:ext cx="38" cy="54"/>
              </a:xfrm>
              <a:custGeom>
                <a:avLst/>
                <a:gdLst>
                  <a:gd name="T0" fmla="*/ 77 w 192"/>
                  <a:gd name="T1" fmla="*/ 86 h 269"/>
                  <a:gd name="T2" fmla="*/ 77 w 192"/>
                  <a:gd name="T3" fmla="*/ 97 h 269"/>
                  <a:gd name="T4" fmla="*/ 58 w 192"/>
                  <a:gd name="T5" fmla="*/ 125 h 269"/>
                  <a:gd name="T6" fmla="*/ 48 w 192"/>
                  <a:gd name="T7" fmla="*/ 144 h 269"/>
                  <a:gd name="T8" fmla="*/ 39 w 192"/>
                  <a:gd name="T9" fmla="*/ 164 h 269"/>
                  <a:gd name="T10" fmla="*/ 30 w 192"/>
                  <a:gd name="T11" fmla="*/ 183 h 269"/>
                  <a:gd name="T12" fmla="*/ 20 w 192"/>
                  <a:gd name="T13" fmla="*/ 211 h 269"/>
                  <a:gd name="T14" fmla="*/ 11 w 192"/>
                  <a:gd name="T15" fmla="*/ 230 h 269"/>
                  <a:gd name="T16" fmla="*/ 11 w 192"/>
                  <a:gd name="T17" fmla="*/ 250 h 269"/>
                  <a:gd name="T18" fmla="*/ 0 w 192"/>
                  <a:gd name="T19" fmla="*/ 269 h 269"/>
                  <a:gd name="T20" fmla="*/ 20 w 192"/>
                  <a:gd name="T21" fmla="*/ 259 h 269"/>
                  <a:gd name="T22" fmla="*/ 192 w 192"/>
                  <a:gd name="T23" fmla="*/ 173 h 269"/>
                  <a:gd name="T24" fmla="*/ 97 w 192"/>
                  <a:gd name="T25" fmla="*/ 0 h 269"/>
                  <a:gd name="T26" fmla="*/ 106 w 192"/>
                  <a:gd name="T27" fmla="*/ 58 h 269"/>
                  <a:gd name="T28" fmla="*/ 77 w 192"/>
                  <a:gd name="T29" fmla="*/ 86 h 26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92"/>
                  <a:gd name="T46" fmla="*/ 0 h 269"/>
                  <a:gd name="T47" fmla="*/ 192 w 192"/>
                  <a:gd name="T48" fmla="*/ 269 h 269"/>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92" h="269">
                    <a:moveTo>
                      <a:pt x="77" y="86"/>
                    </a:moveTo>
                    <a:lnTo>
                      <a:pt x="77" y="97"/>
                    </a:lnTo>
                    <a:lnTo>
                      <a:pt x="58" y="125"/>
                    </a:lnTo>
                    <a:lnTo>
                      <a:pt x="48" y="144"/>
                    </a:lnTo>
                    <a:lnTo>
                      <a:pt x="39" y="164"/>
                    </a:lnTo>
                    <a:lnTo>
                      <a:pt x="30" y="183"/>
                    </a:lnTo>
                    <a:lnTo>
                      <a:pt x="20" y="211"/>
                    </a:lnTo>
                    <a:lnTo>
                      <a:pt x="11" y="230"/>
                    </a:lnTo>
                    <a:lnTo>
                      <a:pt x="11" y="250"/>
                    </a:lnTo>
                    <a:lnTo>
                      <a:pt x="0" y="269"/>
                    </a:lnTo>
                    <a:lnTo>
                      <a:pt x="20" y="259"/>
                    </a:lnTo>
                    <a:lnTo>
                      <a:pt x="192" y="173"/>
                    </a:lnTo>
                    <a:lnTo>
                      <a:pt x="97" y="0"/>
                    </a:lnTo>
                    <a:lnTo>
                      <a:pt x="106" y="58"/>
                    </a:lnTo>
                    <a:lnTo>
                      <a:pt x="77" y="86"/>
                    </a:lnTo>
                    <a:close/>
                  </a:path>
                </a:pathLst>
              </a:custGeom>
              <a:solidFill>
                <a:srgbClr val="D9AE82"/>
              </a:solidFill>
              <a:ln w="9525">
                <a:noFill/>
                <a:round/>
                <a:headEnd/>
                <a:tailEnd/>
              </a:ln>
            </p:spPr>
            <p:txBody>
              <a:bodyPr>
                <a:prstTxWarp prst="textNoShape">
                  <a:avLst/>
                </a:prstTxWarp>
              </a:bodyPr>
              <a:lstStyle/>
              <a:p>
                <a:endParaRPr lang="en-US"/>
              </a:p>
            </p:txBody>
          </p:sp>
          <p:sp>
            <p:nvSpPr>
              <p:cNvPr id="66321" name="Freeform 127"/>
              <p:cNvSpPr>
                <a:spLocks/>
              </p:cNvSpPr>
              <p:nvPr/>
            </p:nvSpPr>
            <p:spPr bwMode="auto">
              <a:xfrm>
                <a:off x="4417" y="1948"/>
                <a:ext cx="85" cy="56"/>
              </a:xfrm>
              <a:custGeom>
                <a:avLst/>
                <a:gdLst>
                  <a:gd name="T0" fmla="*/ 48 w 422"/>
                  <a:gd name="T1" fmla="*/ 144 h 278"/>
                  <a:gd name="T2" fmla="*/ 39 w 422"/>
                  <a:gd name="T3" fmla="*/ 153 h 278"/>
                  <a:gd name="T4" fmla="*/ 28 w 422"/>
                  <a:gd name="T5" fmla="*/ 172 h 278"/>
                  <a:gd name="T6" fmla="*/ 19 w 422"/>
                  <a:gd name="T7" fmla="*/ 192 h 278"/>
                  <a:gd name="T8" fmla="*/ 19 w 422"/>
                  <a:gd name="T9" fmla="*/ 211 h 278"/>
                  <a:gd name="T10" fmla="*/ 9 w 422"/>
                  <a:gd name="T11" fmla="*/ 220 h 278"/>
                  <a:gd name="T12" fmla="*/ 0 w 422"/>
                  <a:gd name="T13" fmla="*/ 239 h 278"/>
                  <a:gd name="T14" fmla="*/ 0 w 422"/>
                  <a:gd name="T15" fmla="*/ 259 h 278"/>
                  <a:gd name="T16" fmla="*/ 0 w 422"/>
                  <a:gd name="T17" fmla="*/ 278 h 278"/>
                  <a:gd name="T18" fmla="*/ 153 w 422"/>
                  <a:gd name="T19" fmla="*/ 278 h 278"/>
                  <a:gd name="T20" fmla="*/ 211 w 422"/>
                  <a:gd name="T21" fmla="*/ 239 h 278"/>
                  <a:gd name="T22" fmla="*/ 201 w 422"/>
                  <a:gd name="T23" fmla="*/ 230 h 278"/>
                  <a:gd name="T24" fmla="*/ 192 w 422"/>
                  <a:gd name="T25" fmla="*/ 192 h 278"/>
                  <a:gd name="T26" fmla="*/ 201 w 422"/>
                  <a:gd name="T27" fmla="*/ 172 h 278"/>
                  <a:gd name="T28" fmla="*/ 220 w 422"/>
                  <a:gd name="T29" fmla="*/ 172 h 278"/>
                  <a:gd name="T30" fmla="*/ 230 w 422"/>
                  <a:gd name="T31" fmla="*/ 192 h 278"/>
                  <a:gd name="T32" fmla="*/ 230 w 422"/>
                  <a:gd name="T33" fmla="*/ 202 h 278"/>
                  <a:gd name="T34" fmla="*/ 288 w 422"/>
                  <a:gd name="T35" fmla="*/ 211 h 278"/>
                  <a:gd name="T36" fmla="*/ 345 w 422"/>
                  <a:gd name="T37" fmla="*/ 172 h 278"/>
                  <a:gd name="T38" fmla="*/ 383 w 422"/>
                  <a:gd name="T39" fmla="*/ 115 h 278"/>
                  <a:gd name="T40" fmla="*/ 402 w 422"/>
                  <a:gd name="T41" fmla="*/ 67 h 278"/>
                  <a:gd name="T42" fmla="*/ 422 w 422"/>
                  <a:gd name="T43" fmla="*/ 19 h 278"/>
                  <a:gd name="T44" fmla="*/ 402 w 422"/>
                  <a:gd name="T45" fmla="*/ 9 h 278"/>
                  <a:gd name="T46" fmla="*/ 258 w 422"/>
                  <a:gd name="T47" fmla="*/ 0 h 278"/>
                  <a:gd name="T48" fmla="*/ 249 w 422"/>
                  <a:gd name="T49" fmla="*/ 28 h 278"/>
                  <a:gd name="T50" fmla="*/ 258 w 422"/>
                  <a:gd name="T51" fmla="*/ 67 h 278"/>
                  <a:gd name="T52" fmla="*/ 134 w 422"/>
                  <a:gd name="T53" fmla="*/ 202 h 278"/>
                  <a:gd name="T54" fmla="*/ 105 w 422"/>
                  <a:gd name="T55" fmla="*/ 211 h 278"/>
                  <a:gd name="T56" fmla="*/ 86 w 422"/>
                  <a:gd name="T57" fmla="*/ 192 h 278"/>
                  <a:gd name="T58" fmla="*/ 86 w 422"/>
                  <a:gd name="T59" fmla="*/ 172 h 278"/>
                  <a:gd name="T60" fmla="*/ 76 w 422"/>
                  <a:gd name="T61" fmla="*/ 144 h 278"/>
                  <a:gd name="T62" fmla="*/ 48 w 422"/>
                  <a:gd name="T63" fmla="*/ 144 h 27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22"/>
                  <a:gd name="T97" fmla="*/ 0 h 278"/>
                  <a:gd name="T98" fmla="*/ 422 w 422"/>
                  <a:gd name="T99" fmla="*/ 278 h 27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22" h="278">
                    <a:moveTo>
                      <a:pt x="48" y="144"/>
                    </a:moveTo>
                    <a:lnTo>
                      <a:pt x="39" y="153"/>
                    </a:lnTo>
                    <a:lnTo>
                      <a:pt x="28" y="172"/>
                    </a:lnTo>
                    <a:lnTo>
                      <a:pt x="19" y="192"/>
                    </a:lnTo>
                    <a:lnTo>
                      <a:pt x="19" y="211"/>
                    </a:lnTo>
                    <a:lnTo>
                      <a:pt x="9" y="220"/>
                    </a:lnTo>
                    <a:lnTo>
                      <a:pt x="0" y="239"/>
                    </a:lnTo>
                    <a:lnTo>
                      <a:pt x="0" y="259"/>
                    </a:lnTo>
                    <a:lnTo>
                      <a:pt x="0" y="278"/>
                    </a:lnTo>
                    <a:lnTo>
                      <a:pt x="153" y="278"/>
                    </a:lnTo>
                    <a:lnTo>
                      <a:pt x="211" y="239"/>
                    </a:lnTo>
                    <a:lnTo>
                      <a:pt x="201" y="230"/>
                    </a:lnTo>
                    <a:lnTo>
                      <a:pt x="192" y="192"/>
                    </a:lnTo>
                    <a:lnTo>
                      <a:pt x="201" y="172"/>
                    </a:lnTo>
                    <a:lnTo>
                      <a:pt x="220" y="172"/>
                    </a:lnTo>
                    <a:lnTo>
                      <a:pt x="230" y="192"/>
                    </a:lnTo>
                    <a:lnTo>
                      <a:pt x="230" y="202"/>
                    </a:lnTo>
                    <a:lnTo>
                      <a:pt x="288" y="211"/>
                    </a:lnTo>
                    <a:lnTo>
                      <a:pt x="345" y="172"/>
                    </a:lnTo>
                    <a:lnTo>
                      <a:pt x="383" y="115"/>
                    </a:lnTo>
                    <a:lnTo>
                      <a:pt x="402" y="67"/>
                    </a:lnTo>
                    <a:lnTo>
                      <a:pt x="422" y="19"/>
                    </a:lnTo>
                    <a:lnTo>
                      <a:pt x="402" y="9"/>
                    </a:lnTo>
                    <a:lnTo>
                      <a:pt x="258" y="0"/>
                    </a:lnTo>
                    <a:lnTo>
                      <a:pt x="249" y="28"/>
                    </a:lnTo>
                    <a:lnTo>
                      <a:pt x="258" y="67"/>
                    </a:lnTo>
                    <a:lnTo>
                      <a:pt x="134" y="202"/>
                    </a:lnTo>
                    <a:lnTo>
                      <a:pt x="105" y="211"/>
                    </a:lnTo>
                    <a:lnTo>
                      <a:pt x="86" y="192"/>
                    </a:lnTo>
                    <a:lnTo>
                      <a:pt x="86" y="172"/>
                    </a:lnTo>
                    <a:lnTo>
                      <a:pt x="76" y="144"/>
                    </a:lnTo>
                    <a:lnTo>
                      <a:pt x="48" y="144"/>
                    </a:lnTo>
                    <a:close/>
                  </a:path>
                </a:pathLst>
              </a:custGeom>
              <a:solidFill>
                <a:srgbClr val="D9AE82"/>
              </a:solidFill>
              <a:ln w="9525">
                <a:noFill/>
                <a:round/>
                <a:headEnd/>
                <a:tailEnd/>
              </a:ln>
            </p:spPr>
            <p:txBody>
              <a:bodyPr>
                <a:prstTxWarp prst="textNoShape">
                  <a:avLst/>
                </a:prstTxWarp>
              </a:bodyPr>
              <a:lstStyle/>
              <a:p>
                <a:endParaRPr lang="en-US"/>
              </a:p>
            </p:txBody>
          </p:sp>
          <p:sp>
            <p:nvSpPr>
              <p:cNvPr id="66322" name="Freeform 128"/>
              <p:cNvSpPr>
                <a:spLocks/>
              </p:cNvSpPr>
              <p:nvPr/>
            </p:nvSpPr>
            <p:spPr bwMode="auto">
              <a:xfrm>
                <a:off x="3832" y="2220"/>
                <a:ext cx="73" cy="121"/>
              </a:xfrm>
              <a:custGeom>
                <a:avLst/>
                <a:gdLst>
                  <a:gd name="T0" fmla="*/ 200 w 364"/>
                  <a:gd name="T1" fmla="*/ 9 h 604"/>
                  <a:gd name="T2" fmla="*/ 220 w 364"/>
                  <a:gd name="T3" fmla="*/ 9 h 604"/>
                  <a:gd name="T4" fmla="*/ 239 w 364"/>
                  <a:gd name="T5" fmla="*/ 9 h 604"/>
                  <a:gd name="T6" fmla="*/ 268 w 364"/>
                  <a:gd name="T7" fmla="*/ 19 h 604"/>
                  <a:gd name="T8" fmla="*/ 297 w 364"/>
                  <a:gd name="T9" fmla="*/ 28 h 604"/>
                  <a:gd name="T10" fmla="*/ 335 w 364"/>
                  <a:gd name="T11" fmla="*/ 28 h 604"/>
                  <a:gd name="T12" fmla="*/ 344 w 364"/>
                  <a:gd name="T13" fmla="*/ 38 h 604"/>
                  <a:gd name="T14" fmla="*/ 355 w 364"/>
                  <a:gd name="T15" fmla="*/ 47 h 604"/>
                  <a:gd name="T16" fmla="*/ 364 w 364"/>
                  <a:gd name="T17" fmla="*/ 67 h 604"/>
                  <a:gd name="T18" fmla="*/ 364 w 364"/>
                  <a:gd name="T19" fmla="*/ 86 h 604"/>
                  <a:gd name="T20" fmla="*/ 325 w 364"/>
                  <a:gd name="T21" fmla="*/ 86 h 604"/>
                  <a:gd name="T22" fmla="*/ 288 w 364"/>
                  <a:gd name="T23" fmla="*/ 77 h 604"/>
                  <a:gd name="T24" fmla="*/ 249 w 364"/>
                  <a:gd name="T25" fmla="*/ 77 h 604"/>
                  <a:gd name="T26" fmla="*/ 200 w 364"/>
                  <a:gd name="T27" fmla="*/ 67 h 604"/>
                  <a:gd name="T28" fmla="*/ 182 w 364"/>
                  <a:gd name="T29" fmla="*/ 28 h 604"/>
                  <a:gd name="T30" fmla="*/ 144 w 364"/>
                  <a:gd name="T31" fmla="*/ 57 h 604"/>
                  <a:gd name="T32" fmla="*/ 124 w 364"/>
                  <a:gd name="T33" fmla="*/ 57 h 604"/>
                  <a:gd name="T34" fmla="*/ 105 w 364"/>
                  <a:gd name="T35" fmla="*/ 57 h 604"/>
                  <a:gd name="T36" fmla="*/ 105 w 364"/>
                  <a:gd name="T37" fmla="*/ 86 h 604"/>
                  <a:gd name="T38" fmla="*/ 134 w 364"/>
                  <a:gd name="T39" fmla="*/ 144 h 604"/>
                  <a:gd name="T40" fmla="*/ 182 w 364"/>
                  <a:gd name="T41" fmla="*/ 182 h 604"/>
                  <a:gd name="T42" fmla="*/ 249 w 364"/>
                  <a:gd name="T43" fmla="*/ 201 h 604"/>
                  <a:gd name="T44" fmla="*/ 288 w 364"/>
                  <a:gd name="T45" fmla="*/ 211 h 604"/>
                  <a:gd name="T46" fmla="*/ 297 w 364"/>
                  <a:gd name="T47" fmla="*/ 221 h 604"/>
                  <a:gd name="T48" fmla="*/ 297 w 364"/>
                  <a:gd name="T49" fmla="*/ 239 h 604"/>
                  <a:gd name="T50" fmla="*/ 278 w 364"/>
                  <a:gd name="T51" fmla="*/ 258 h 604"/>
                  <a:gd name="T52" fmla="*/ 239 w 364"/>
                  <a:gd name="T53" fmla="*/ 258 h 604"/>
                  <a:gd name="T54" fmla="*/ 200 w 364"/>
                  <a:gd name="T55" fmla="*/ 249 h 604"/>
                  <a:gd name="T56" fmla="*/ 163 w 364"/>
                  <a:gd name="T57" fmla="*/ 249 h 604"/>
                  <a:gd name="T58" fmla="*/ 134 w 364"/>
                  <a:gd name="T59" fmla="*/ 221 h 604"/>
                  <a:gd name="T60" fmla="*/ 95 w 364"/>
                  <a:gd name="T61" fmla="*/ 230 h 604"/>
                  <a:gd name="T62" fmla="*/ 86 w 364"/>
                  <a:gd name="T63" fmla="*/ 239 h 604"/>
                  <a:gd name="T64" fmla="*/ 67 w 364"/>
                  <a:gd name="T65" fmla="*/ 239 h 604"/>
                  <a:gd name="T66" fmla="*/ 58 w 364"/>
                  <a:gd name="T67" fmla="*/ 249 h 604"/>
                  <a:gd name="T68" fmla="*/ 58 w 364"/>
                  <a:gd name="T69" fmla="*/ 277 h 604"/>
                  <a:gd name="T70" fmla="*/ 47 w 364"/>
                  <a:gd name="T71" fmla="*/ 307 h 604"/>
                  <a:gd name="T72" fmla="*/ 47 w 364"/>
                  <a:gd name="T73" fmla="*/ 335 h 604"/>
                  <a:gd name="T74" fmla="*/ 58 w 364"/>
                  <a:gd name="T75" fmla="*/ 345 h 604"/>
                  <a:gd name="T76" fmla="*/ 67 w 364"/>
                  <a:gd name="T77" fmla="*/ 354 h 604"/>
                  <a:gd name="T78" fmla="*/ 76 w 364"/>
                  <a:gd name="T79" fmla="*/ 364 h 604"/>
                  <a:gd name="T80" fmla="*/ 86 w 364"/>
                  <a:gd name="T81" fmla="*/ 374 h 604"/>
                  <a:gd name="T82" fmla="*/ 86 w 364"/>
                  <a:gd name="T83" fmla="*/ 393 h 604"/>
                  <a:gd name="T84" fmla="*/ 76 w 364"/>
                  <a:gd name="T85" fmla="*/ 412 h 604"/>
                  <a:gd name="T86" fmla="*/ 76 w 364"/>
                  <a:gd name="T87" fmla="*/ 432 h 604"/>
                  <a:gd name="T88" fmla="*/ 86 w 364"/>
                  <a:gd name="T89" fmla="*/ 451 h 604"/>
                  <a:gd name="T90" fmla="*/ 95 w 364"/>
                  <a:gd name="T91" fmla="*/ 469 h 604"/>
                  <a:gd name="T92" fmla="*/ 105 w 364"/>
                  <a:gd name="T93" fmla="*/ 498 h 604"/>
                  <a:gd name="T94" fmla="*/ 105 w 364"/>
                  <a:gd name="T95" fmla="*/ 518 h 604"/>
                  <a:gd name="T96" fmla="*/ 114 w 364"/>
                  <a:gd name="T97" fmla="*/ 537 h 604"/>
                  <a:gd name="T98" fmla="*/ 124 w 364"/>
                  <a:gd name="T99" fmla="*/ 556 h 604"/>
                  <a:gd name="T100" fmla="*/ 124 w 364"/>
                  <a:gd name="T101" fmla="*/ 576 h 604"/>
                  <a:gd name="T102" fmla="*/ 134 w 364"/>
                  <a:gd name="T103" fmla="*/ 604 h 604"/>
                  <a:gd name="T104" fmla="*/ 105 w 364"/>
                  <a:gd name="T105" fmla="*/ 565 h 604"/>
                  <a:gd name="T106" fmla="*/ 67 w 364"/>
                  <a:gd name="T107" fmla="*/ 479 h 604"/>
                  <a:gd name="T108" fmla="*/ 38 w 364"/>
                  <a:gd name="T109" fmla="*/ 402 h 604"/>
                  <a:gd name="T110" fmla="*/ 9 w 364"/>
                  <a:gd name="T111" fmla="*/ 354 h 604"/>
                  <a:gd name="T112" fmla="*/ 9 w 364"/>
                  <a:gd name="T113" fmla="*/ 307 h 604"/>
                  <a:gd name="T114" fmla="*/ 28 w 364"/>
                  <a:gd name="T115" fmla="*/ 249 h 604"/>
                  <a:gd name="T116" fmla="*/ 58 w 364"/>
                  <a:gd name="T117" fmla="*/ 201 h 604"/>
                  <a:gd name="T118" fmla="*/ 105 w 364"/>
                  <a:gd name="T119" fmla="*/ 19 h 604"/>
                  <a:gd name="T120" fmla="*/ 191 w 364"/>
                  <a:gd name="T121" fmla="*/ 9 h 60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364"/>
                  <a:gd name="T184" fmla="*/ 0 h 604"/>
                  <a:gd name="T185" fmla="*/ 364 w 364"/>
                  <a:gd name="T186" fmla="*/ 604 h 604"/>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364" h="604">
                    <a:moveTo>
                      <a:pt x="191" y="9"/>
                    </a:moveTo>
                    <a:lnTo>
                      <a:pt x="200" y="9"/>
                    </a:lnTo>
                    <a:lnTo>
                      <a:pt x="211" y="9"/>
                    </a:lnTo>
                    <a:lnTo>
                      <a:pt x="220" y="9"/>
                    </a:lnTo>
                    <a:lnTo>
                      <a:pt x="230" y="9"/>
                    </a:lnTo>
                    <a:lnTo>
                      <a:pt x="239" y="9"/>
                    </a:lnTo>
                    <a:lnTo>
                      <a:pt x="258" y="9"/>
                    </a:lnTo>
                    <a:lnTo>
                      <a:pt x="268" y="19"/>
                    </a:lnTo>
                    <a:lnTo>
                      <a:pt x="278" y="19"/>
                    </a:lnTo>
                    <a:lnTo>
                      <a:pt x="297" y="28"/>
                    </a:lnTo>
                    <a:lnTo>
                      <a:pt x="325" y="28"/>
                    </a:lnTo>
                    <a:lnTo>
                      <a:pt x="335" y="28"/>
                    </a:lnTo>
                    <a:lnTo>
                      <a:pt x="335" y="38"/>
                    </a:lnTo>
                    <a:lnTo>
                      <a:pt x="344" y="38"/>
                    </a:lnTo>
                    <a:lnTo>
                      <a:pt x="344" y="47"/>
                    </a:lnTo>
                    <a:lnTo>
                      <a:pt x="355" y="47"/>
                    </a:lnTo>
                    <a:lnTo>
                      <a:pt x="364" y="57"/>
                    </a:lnTo>
                    <a:lnTo>
                      <a:pt x="364" y="67"/>
                    </a:lnTo>
                    <a:lnTo>
                      <a:pt x="364" y="77"/>
                    </a:lnTo>
                    <a:lnTo>
                      <a:pt x="364" y="86"/>
                    </a:lnTo>
                    <a:lnTo>
                      <a:pt x="344" y="86"/>
                    </a:lnTo>
                    <a:lnTo>
                      <a:pt x="325" y="86"/>
                    </a:lnTo>
                    <a:lnTo>
                      <a:pt x="307" y="77"/>
                    </a:lnTo>
                    <a:lnTo>
                      <a:pt x="288" y="77"/>
                    </a:lnTo>
                    <a:lnTo>
                      <a:pt x="268" y="77"/>
                    </a:lnTo>
                    <a:lnTo>
                      <a:pt x="249" y="77"/>
                    </a:lnTo>
                    <a:lnTo>
                      <a:pt x="220" y="67"/>
                    </a:lnTo>
                    <a:lnTo>
                      <a:pt x="200" y="67"/>
                    </a:lnTo>
                    <a:lnTo>
                      <a:pt x="200" y="38"/>
                    </a:lnTo>
                    <a:lnTo>
                      <a:pt x="182" y="28"/>
                    </a:lnTo>
                    <a:lnTo>
                      <a:pt x="153" y="57"/>
                    </a:lnTo>
                    <a:lnTo>
                      <a:pt x="144" y="57"/>
                    </a:lnTo>
                    <a:lnTo>
                      <a:pt x="134" y="57"/>
                    </a:lnTo>
                    <a:lnTo>
                      <a:pt x="124" y="57"/>
                    </a:lnTo>
                    <a:lnTo>
                      <a:pt x="114" y="57"/>
                    </a:lnTo>
                    <a:lnTo>
                      <a:pt x="105" y="57"/>
                    </a:lnTo>
                    <a:lnTo>
                      <a:pt x="95" y="57"/>
                    </a:lnTo>
                    <a:lnTo>
                      <a:pt x="105" y="86"/>
                    </a:lnTo>
                    <a:lnTo>
                      <a:pt x="114" y="115"/>
                    </a:lnTo>
                    <a:lnTo>
                      <a:pt x="134" y="144"/>
                    </a:lnTo>
                    <a:lnTo>
                      <a:pt x="153" y="163"/>
                    </a:lnTo>
                    <a:lnTo>
                      <a:pt x="182" y="182"/>
                    </a:lnTo>
                    <a:lnTo>
                      <a:pt x="220" y="191"/>
                    </a:lnTo>
                    <a:lnTo>
                      <a:pt x="249" y="201"/>
                    </a:lnTo>
                    <a:lnTo>
                      <a:pt x="288" y="201"/>
                    </a:lnTo>
                    <a:lnTo>
                      <a:pt x="288" y="211"/>
                    </a:lnTo>
                    <a:lnTo>
                      <a:pt x="288" y="221"/>
                    </a:lnTo>
                    <a:lnTo>
                      <a:pt x="297" y="221"/>
                    </a:lnTo>
                    <a:lnTo>
                      <a:pt x="297" y="230"/>
                    </a:lnTo>
                    <a:lnTo>
                      <a:pt x="297" y="239"/>
                    </a:lnTo>
                    <a:lnTo>
                      <a:pt x="288" y="249"/>
                    </a:lnTo>
                    <a:lnTo>
                      <a:pt x="278" y="258"/>
                    </a:lnTo>
                    <a:lnTo>
                      <a:pt x="258" y="258"/>
                    </a:lnTo>
                    <a:lnTo>
                      <a:pt x="239" y="258"/>
                    </a:lnTo>
                    <a:lnTo>
                      <a:pt x="220" y="258"/>
                    </a:lnTo>
                    <a:lnTo>
                      <a:pt x="200" y="249"/>
                    </a:lnTo>
                    <a:lnTo>
                      <a:pt x="182" y="249"/>
                    </a:lnTo>
                    <a:lnTo>
                      <a:pt x="163" y="249"/>
                    </a:lnTo>
                    <a:lnTo>
                      <a:pt x="144" y="239"/>
                    </a:lnTo>
                    <a:lnTo>
                      <a:pt x="134" y="221"/>
                    </a:lnTo>
                    <a:lnTo>
                      <a:pt x="124" y="211"/>
                    </a:lnTo>
                    <a:lnTo>
                      <a:pt x="95" y="230"/>
                    </a:lnTo>
                    <a:lnTo>
                      <a:pt x="95" y="239"/>
                    </a:lnTo>
                    <a:lnTo>
                      <a:pt x="86" y="239"/>
                    </a:lnTo>
                    <a:lnTo>
                      <a:pt x="76" y="239"/>
                    </a:lnTo>
                    <a:lnTo>
                      <a:pt x="67" y="239"/>
                    </a:lnTo>
                    <a:lnTo>
                      <a:pt x="58" y="239"/>
                    </a:lnTo>
                    <a:lnTo>
                      <a:pt x="58" y="249"/>
                    </a:lnTo>
                    <a:lnTo>
                      <a:pt x="58" y="258"/>
                    </a:lnTo>
                    <a:lnTo>
                      <a:pt x="58" y="277"/>
                    </a:lnTo>
                    <a:lnTo>
                      <a:pt x="58" y="288"/>
                    </a:lnTo>
                    <a:lnTo>
                      <a:pt x="47" y="307"/>
                    </a:lnTo>
                    <a:lnTo>
                      <a:pt x="47" y="316"/>
                    </a:lnTo>
                    <a:lnTo>
                      <a:pt x="47" y="335"/>
                    </a:lnTo>
                    <a:lnTo>
                      <a:pt x="47" y="345"/>
                    </a:lnTo>
                    <a:lnTo>
                      <a:pt x="58" y="345"/>
                    </a:lnTo>
                    <a:lnTo>
                      <a:pt x="67" y="345"/>
                    </a:lnTo>
                    <a:lnTo>
                      <a:pt x="67" y="354"/>
                    </a:lnTo>
                    <a:lnTo>
                      <a:pt x="76" y="354"/>
                    </a:lnTo>
                    <a:lnTo>
                      <a:pt x="76" y="364"/>
                    </a:lnTo>
                    <a:lnTo>
                      <a:pt x="86" y="364"/>
                    </a:lnTo>
                    <a:lnTo>
                      <a:pt x="86" y="374"/>
                    </a:lnTo>
                    <a:lnTo>
                      <a:pt x="86" y="383"/>
                    </a:lnTo>
                    <a:lnTo>
                      <a:pt x="86" y="393"/>
                    </a:lnTo>
                    <a:lnTo>
                      <a:pt x="76" y="402"/>
                    </a:lnTo>
                    <a:lnTo>
                      <a:pt x="76" y="412"/>
                    </a:lnTo>
                    <a:lnTo>
                      <a:pt x="76" y="421"/>
                    </a:lnTo>
                    <a:lnTo>
                      <a:pt x="76" y="432"/>
                    </a:lnTo>
                    <a:lnTo>
                      <a:pt x="86" y="441"/>
                    </a:lnTo>
                    <a:lnTo>
                      <a:pt x="86" y="451"/>
                    </a:lnTo>
                    <a:lnTo>
                      <a:pt x="95" y="460"/>
                    </a:lnTo>
                    <a:lnTo>
                      <a:pt x="95" y="469"/>
                    </a:lnTo>
                    <a:lnTo>
                      <a:pt x="105" y="488"/>
                    </a:lnTo>
                    <a:lnTo>
                      <a:pt x="105" y="498"/>
                    </a:lnTo>
                    <a:lnTo>
                      <a:pt x="105" y="508"/>
                    </a:lnTo>
                    <a:lnTo>
                      <a:pt x="105" y="518"/>
                    </a:lnTo>
                    <a:lnTo>
                      <a:pt x="114" y="527"/>
                    </a:lnTo>
                    <a:lnTo>
                      <a:pt x="114" y="537"/>
                    </a:lnTo>
                    <a:lnTo>
                      <a:pt x="114" y="546"/>
                    </a:lnTo>
                    <a:lnTo>
                      <a:pt x="124" y="556"/>
                    </a:lnTo>
                    <a:lnTo>
                      <a:pt x="124" y="565"/>
                    </a:lnTo>
                    <a:lnTo>
                      <a:pt x="124" y="576"/>
                    </a:lnTo>
                    <a:lnTo>
                      <a:pt x="124" y="585"/>
                    </a:lnTo>
                    <a:lnTo>
                      <a:pt x="134" y="604"/>
                    </a:lnTo>
                    <a:lnTo>
                      <a:pt x="124" y="594"/>
                    </a:lnTo>
                    <a:lnTo>
                      <a:pt x="105" y="565"/>
                    </a:lnTo>
                    <a:lnTo>
                      <a:pt x="86" y="527"/>
                    </a:lnTo>
                    <a:lnTo>
                      <a:pt x="67" y="479"/>
                    </a:lnTo>
                    <a:lnTo>
                      <a:pt x="47" y="441"/>
                    </a:lnTo>
                    <a:lnTo>
                      <a:pt x="38" y="402"/>
                    </a:lnTo>
                    <a:lnTo>
                      <a:pt x="28" y="383"/>
                    </a:lnTo>
                    <a:lnTo>
                      <a:pt x="9" y="354"/>
                    </a:lnTo>
                    <a:lnTo>
                      <a:pt x="0" y="326"/>
                    </a:lnTo>
                    <a:lnTo>
                      <a:pt x="9" y="307"/>
                    </a:lnTo>
                    <a:lnTo>
                      <a:pt x="19" y="277"/>
                    </a:lnTo>
                    <a:lnTo>
                      <a:pt x="28" y="249"/>
                    </a:lnTo>
                    <a:lnTo>
                      <a:pt x="38" y="221"/>
                    </a:lnTo>
                    <a:lnTo>
                      <a:pt x="58" y="201"/>
                    </a:lnTo>
                    <a:lnTo>
                      <a:pt x="67" y="172"/>
                    </a:lnTo>
                    <a:lnTo>
                      <a:pt x="105" y="19"/>
                    </a:lnTo>
                    <a:lnTo>
                      <a:pt x="153" y="0"/>
                    </a:lnTo>
                    <a:lnTo>
                      <a:pt x="191" y="9"/>
                    </a:lnTo>
                    <a:close/>
                  </a:path>
                </a:pathLst>
              </a:custGeom>
              <a:solidFill>
                <a:srgbClr val="FFFFCC"/>
              </a:solidFill>
              <a:ln w="9525">
                <a:noFill/>
                <a:round/>
                <a:headEnd/>
                <a:tailEnd/>
              </a:ln>
            </p:spPr>
            <p:txBody>
              <a:bodyPr>
                <a:prstTxWarp prst="textNoShape">
                  <a:avLst/>
                </a:prstTxWarp>
              </a:bodyPr>
              <a:lstStyle/>
              <a:p>
                <a:endParaRPr lang="en-US"/>
              </a:p>
            </p:txBody>
          </p:sp>
          <p:sp>
            <p:nvSpPr>
              <p:cNvPr id="66323" name="Freeform 129"/>
              <p:cNvSpPr>
                <a:spLocks/>
              </p:cNvSpPr>
              <p:nvPr/>
            </p:nvSpPr>
            <p:spPr bwMode="auto">
              <a:xfrm>
                <a:off x="3901" y="2186"/>
                <a:ext cx="27" cy="33"/>
              </a:xfrm>
              <a:custGeom>
                <a:avLst/>
                <a:gdLst>
                  <a:gd name="T0" fmla="*/ 49 w 135"/>
                  <a:gd name="T1" fmla="*/ 0 h 164"/>
                  <a:gd name="T2" fmla="*/ 58 w 135"/>
                  <a:gd name="T3" fmla="*/ 20 h 164"/>
                  <a:gd name="T4" fmla="*/ 68 w 135"/>
                  <a:gd name="T5" fmla="*/ 29 h 164"/>
                  <a:gd name="T6" fmla="*/ 78 w 135"/>
                  <a:gd name="T7" fmla="*/ 48 h 164"/>
                  <a:gd name="T8" fmla="*/ 88 w 135"/>
                  <a:gd name="T9" fmla="*/ 58 h 164"/>
                  <a:gd name="T10" fmla="*/ 97 w 135"/>
                  <a:gd name="T11" fmla="*/ 76 h 164"/>
                  <a:gd name="T12" fmla="*/ 106 w 135"/>
                  <a:gd name="T13" fmla="*/ 86 h 164"/>
                  <a:gd name="T14" fmla="*/ 125 w 135"/>
                  <a:gd name="T15" fmla="*/ 106 h 164"/>
                  <a:gd name="T16" fmla="*/ 135 w 135"/>
                  <a:gd name="T17" fmla="*/ 115 h 164"/>
                  <a:gd name="T18" fmla="*/ 135 w 135"/>
                  <a:gd name="T19" fmla="*/ 134 h 164"/>
                  <a:gd name="T20" fmla="*/ 125 w 135"/>
                  <a:gd name="T21" fmla="*/ 144 h 164"/>
                  <a:gd name="T22" fmla="*/ 125 w 135"/>
                  <a:gd name="T23" fmla="*/ 164 h 164"/>
                  <a:gd name="T24" fmla="*/ 20 w 135"/>
                  <a:gd name="T25" fmla="*/ 144 h 164"/>
                  <a:gd name="T26" fmla="*/ 0 w 135"/>
                  <a:gd name="T27" fmla="*/ 144 h 164"/>
                  <a:gd name="T28" fmla="*/ 49 w 135"/>
                  <a:gd name="T29" fmla="*/ 0 h 16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35"/>
                  <a:gd name="T46" fmla="*/ 0 h 164"/>
                  <a:gd name="T47" fmla="*/ 135 w 135"/>
                  <a:gd name="T48" fmla="*/ 164 h 16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35" h="164">
                    <a:moveTo>
                      <a:pt x="49" y="0"/>
                    </a:moveTo>
                    <a:lnTo>
                      <a:pt x="58" y="20"/>
                    </a:lnTo>
                    <a:lnTo>
                      <a:pt x="68" y="29"/>
                    </a:lnTo>
                    <a:lnTo>
                      <a:pt x="78" y="48"/>
                    </a:lnTo>
                    <a:lnTo>
                      <a:pt x="88" y="58"/>
                    </a:lnTo>
                    <a:lnTo>
                      <a:pt x="97" y="76"/>
                    </a:lnTo>
                    <a:lnTo>
                      <a:pt x="106" y="86"/>
                    </a:lnTo>
                    <a:lnTo>
                      <a:pt x="125" y="106"/>
                    </a:lnTo>
                    <a:lnTo>
                      <a:pt x="135" y="115"/>
                    </a:lnTo>
                    <a:lnTo>
                      <a:pt x="135" y="134"/>
                    </a:lnTo>
                    <a:lnTo>
                      <a:pt x="125" y="144"/>
                    </a:lnTo>
                    <a:lnTo>
                      <a:pt x="125" y="164"/>
                    </a:lnTo>
                    <a:lnTo>
                      <a:pt x="20" y="144"/>
                    </a:lnTo>
                    <a:lnTo>
                      <a:pt x="0" y="144"/>
                    </a:lnTo>
                    <a:lnTo>
                      <a:pt x="49" y="0"/>
                    </a:lnTo>
                    <a:close/>
                  </a:path>
                </a:pathLst>
              </a:custGeom>
              <a:solidFill>
                <a:srgbClr val="D9AE82"/>
              </a:solidFill>
              <a:ln w="9525">
                <a:noFill/>
                <a:round/>
                <a:headEnd/>
                <a:tailEnd/>
              </a:ln>
            </p:spPr>
            <p:txBody>
              <a:bodyPr>
                <a:prstTxWarp prst="textNoShape">
                  <a:avLst/>
                </a:prstTxWarp>
              </a:bodyPr>
              <a:lstStyle/>
              <a:p>
                <a:endParaRPr lang="en-US"/>
              </a:p>
            </p:txBody>
          </p:sp>
          <p:sp>
            <p:nvSpPr>
              <p:cNvPr id="66324" name="Freeform 130"/>
              <p:cNvSpPr>
                <a:spLocks noEditPoints="1"/>
              </p:cNvSpPr>
              <p:nvPr/>
            </p:nvSpPr>
            <p:spPr bwMode="auto">
              <a:xfrm>
                <a:off x="3939" y="2358"/>
                <a:ext cx="161" cy="108"/>
              </a:xfrm>
              <a:custGeom>
                <a:avLst/>
                <a:gdLst>
                  <a:gd name="T0" fmla="*/ 0 w 805"/>
                  <a:gd name="T1" fmla="*/ 67 h 537"/>
                  <a:gd name="T2" fmla="*/ 0 w 805"/>
                  <a:gd name="T3" fmla="*/ 58 h 537"/>
                  <a:gd name="T4" fmla="*/ 0 w 805"/>
                  <a:gd name="T5" fmla="*/ 48 h 537"/>
                  <a:gd name="T6" fmla="*/ 9 w 805"/>
                  <a:gd name="T7" fmla="*/ 39 h 537"/>
                  <a:gd name="T8" fmla="*/ 9 w 805"/>
                  <a:gd name="T9" fmla="*/ 28 h 537"/>
                  <a:gd name="T10" fmla="*/ 0 w 805"/>
                  <a:gd name="T11" fmla="*/ 58 h 537"/>
                  <a:gd name="T12" fmla="*/ 0 w 805"/>
                  <a:gd name="T13" fmla="*/ 67 h 537"/>
                  <a:gd name="T14" fmla="*/ 278 w 805"/>
                  <a:gd name="T15" fmla="*/ 39 h 537"/>
                  <a:gd name="T16" fmla="*/ 288 w 805"/>
                  <a:gd name="T17" fmla="*/ 48 h 537"/>
                  <a:gd name="T18" fmla="*/ 306 w 805"/>
                  <a:gd name="T19" fmla="*/ 48 h 537"/>
                  <a:gd name="T20" fmla="*/ 316 w 805"/>
                  <a:gd name="T21" fmla="*/ 58 h 537"/>
                  <a:gd name="T22" fmla="*/ 326 w 805"/>
                  <a:gd name="T23" fmla="*/ 58 h 537"/>
                  <a:gd name="T24" fmla="*/ 345 w 805"/>
                  <a:gd name="T25" fmla="*/ 67 h 537"/>
                  <a:gd name="T26" fmla="*/ 355 w 805"/>
                  <a:gd name="T27" fmla="*/ 67 h 537"/>
                  <a:gd name="T28" fmla="*/ 364 w 805"/>
                  <a:gd name="T29" fmla="*/ 67 h 537"/>
                  <a:gd name="T30" fmla="*/ 374 w 805"/>
                  <a:gd name="T31" fmla="*/ 77 h 537"/>
                  <a:gd name="T32" fmla="*/ 374 w 805"/>
                  <a:gd name="T33" fmla="*/ 86 h 537"/>
                  <a:gd name="T34" fmla="*/ 374 w 805"/>
                  <a:gd name="T35" fmla="*/ 105 h 537"/>
                  <a:gd name="T36" fmla="*/ 383 w 805"/>
                  <a:gd name="T37" fmla="*/ 116 h 537"/>
                  <a:gd name="T38" fmla="*/ 383 w 805"/>
                  <a:gd name="T39" fmla="*/ 134 h 537"/>
                  <a:gd name="T40" fmla="*/ 394 w 805"/>
                  <a:gd name="T41" fmla="*/ 153 h 537"/>
                  <a:gd name="T42" fmla="*/ 403 w 805"/>
                  <a:gd name="T43" fmla="*/ 172 h 537"/>
                  <a:gd name="T44" fmla="*/ 403 w 805"/>
                  <a:gd name="T45" fmla="*/ 183 h 537"/>
                  <a:gd name="T46" fmla="*/ 413 w 805"/>
                  <a:gd name="T47" fmla="*/ 202 h 537"/>
                  <a:gd name="T48" fmla="*/ 413 w 805"/>
                  <a:gd name="T49" fmla="*/ 211 h 537"/>
                  <a:gd name="T50" fmla="*/ 422 w 805"/>
                  <a:gd name="T51" fmla="*/ 211 h 537"/>
                  <a:gd name="T52" fmla="*/ 422 w 805"/>
                  <a:gd name="T53" fmla="*/ 221 h 537"/>
                  <a:gd name="T54" fmla="*/ 422 w 805"/>
                  <a:gd name="T55" fmla="*/ 230 h 537"/>
                  <a:gd name="T56" fmla="*/ 431 w 805"/>
                  <a:gd name="T57" fmla="*/ 230 h 537"/>
                  <a:gd name="T58" fmla="*/ 431 w 805"/>
                  <a:gd name="T59" fmla="*/ 239 h 537"/>
                  <a:gd name="T60" fmla="*/ 422 w 805"/>
                  <a:gd name="T61" fmla="*/ 239 h 537"/>
                  <a:gd name="T62" fmla="*/ 450 w 805"/>
                  <a:gd name="T63" fmla="*/ 307 h 537"/>
                  <a:gd name="T64" fmla="*/ 538 w 805"/>
                  <a:gd name="T65" fmla="*/ 383 h 537"/>
                  <a:gd name="T66" fmla="*/ 680 w 805"/>
                  <a:gd name="T67" fmla="*/ 441 h 537"/>
                  <a:gd name="T68" fmla="*/ 796 w 805"/>
                  <a:gd name="T69" fmla="*/ 460 h 537"/>
                  <a:gd name="T70" fmla="*/ 787 w 805"/>
                  <a:gd name="T71" fmla="*/ 527 h 537"/>
                  <a:gd name="T72" fmla="*/ 787 w 805"/>
                  <a:gd name="T73" fmla="*/ 537 h 537"/>
                  <a:gd name="T74" fmla="*/ 575 w 805"/>
                  <a:gd name="T75" fmla="*/ 489 h 537"/>
                  <a:gd name="T76" fmla="*/ 489 w 805"/>
                  <a:gd name="T77" fmla="*/ 441 h 537"/>
                  <a:gd name="T78" fmla="*/ 403 w 805"/>
                  <a:gd name="T79" fmla="*/ 355 h 537"/>
                  <a:gd name="T80" fmla="*/ 364 w 805"/>
                  <a:gd name="T81" fmla="*/ 336 h 537"/>
                  <a:gd name="T82" fmla="*/ 355 w 805"/>
                  <a:gd name="T83" fmla="*/ 316 h 537"/>
                  <a:gd name="T84" fmla="*/ 297 w 805"/>
                  <a:gd name="T85" fmla="*/ 278 h 537"/>
                  <a:gd name="T86" fmla="*/ 76 w 805"/>
                  <a:gd name="T87" fmla="*/ 67 h 537"/>
                  <a:gd name="T88" fmla="*/ 76 w 805"/>
                  <a:gd name="T89" fmla="*/ 28 h 537"/>
                  <a:gd name="T90" fmla="*/ 86 w 805"/>
                  <a:gd name="T91" fmla="*/ 19 h 537"/>
                  <a:gd name="T92" fmla="*/ 86 w 805"/>
                  <a:gd name="T93" fmla="*/ 0 h 537"/>
                  <a:gd name="T94" fmla="*/ 95 w 805"/>
                  <a:gd name="T95" fmla="*/ 9 h 537"/>
                  <a:gd name="T96" fmla="*/ 115 w 805"/>
                  <a:gd name="T97" fmla="*/ 0 h 537"/>
                  <a:gd name="T98" fmla="*/ 336 w 805"/>
                  <a:gd name="T99" fmla="*/ 96 h 537"/>
                  <a:gd name="T100" fmla="*/ 345 w 805"/>
                  <a:gd name="T101" fmla="*/ 86 h 537"/>
                  <a:gd name="T102" fmla="*/ 278 w 805"/>
                  <a:gd name="T103" fmla="*/ 39 h 537"/>
                  <a:gd name="T104" fmla="*/ 604 w 805"/>
                  <a:gd name="T105" fmla="*/ 355 h 537"/>
                  <a:gd name="T106" fmla="*/ 624 w 805"/>
                  <a:gd name="T107" fmla="*/ 364 h 537"/>
                  <a:gd name="T108" fmla="*/ 652 w 805"/>
                  <a:gd name="T109" fmla="*/ 374 h 537"/>
                  <a:gd name="T110" fmla="*/ 671 w 805"/>
                  <a:gd name="T111" fmla="*/ 374 h 537"/>
                  <a:gd name="T112" fmla="*/ 700 w 805"/>
                  <a:gd name="T113" fmla="*/ 383 h 537"/>
                  <a:gd name="T114" fmla="*/ 729 w 805"/>
                  <a:gd name="T115" fmla="*/ 383 h 537"/>
                  <a:gd name="T116" fmla="*/ 748 w 805"/>
                  <a:gd name="T117" fmla="*/ 393 h 537"/>
                  <a:gd name="T118" fmla="*/ 777 w 805"/>
                  <a:gd name="T119" fmla="*/ 393 h 537"/>
                  <a:gd name="T120" fmla="*/ 805 w 805"/>
                  <a:gd name="T121" fmla="*/ 402 h 537"/>
                  <a:gd name="T122" fmla="*/ 700 w 805"/>
                  <a:gd name="T123" fmla="*/ 393 h 537"/>
                  <a:gd name="T124" fmla="*/ 604 w 805"/>
                  <a:gd name="T125" fmla="*/ 355 h 537"/>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805"/>
                  <a:gd name="T190" fmla="*/ 0 h 537"/>
                  <a:gd name="T191" fmla="*/ 805 w 805"/>
                  <a:gd name="T192" fmla="*/ 537 h 537"/>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805" h="537">
                    <a:moveTo>
                      <a:pt x="0" y="67"/>
                    </a:moveTo>
                    <a:lnTo>
                      <a:pt x="0" y="58"/>
                    </a:lnTo>
                    <a:lnTo>
                      <a:pt x="0" y="48"/>
                    </a:lnTo>
                    <a:lnTo>
                      <a:pt x="9" y="39"/>
                    </a:lnTo>
                    <a:lnTo>
                      <a:pt x="9" y="28"/>
                    </a:lnTo>
                    <a:lnTo>
                      <a:pt x="0" y="58"/>
                    </a:lnTo>
                    <a:lnTo>
                      <a:pt x="0" y="67"/>
                    </a:lnTo>
                    <a:close/>
                    <a:moveTo>
                      <a:pt x="278" y="39"/>
                    </a:moveTo>
                    <a:lnTo>
                      <a:pt x="288" y="48"/>
                    </a:lnTo>
                    <a:lnTo>
                      <a:pt x="306" y="48"/>
                    </a:lnTo>
                    <a:lnTo>
                      <a:pt x="316" y="58"/>
                    </a:lnTo>
                    <a:lnTo>
                      <a:pt x="326" y="58"/>
                    </a:lnTo>
                    <a:lnTo>
                      <a:pt x="345" y="67"/>
                    </a:lnTo>
                    <a:lnTo>
                      <a:pt x="355" y="67"/>
                    </a:lnTo>
                    <a:lnTo>
                      <a:pt x="364" y="67"/>
                    </a:lnTo>
                    <a:lnTo>
                      <a:pt x="374" y="77"/>
                    </a:lnTo>
                    <a:lnTo>
                      <a:pt x="374" y="86"/>
                    </a:lnTo>
                    <a:lnTo>
                      <a:pt x="374" y="105"/>
                    </a:lnTo>
                    <a:lnTo>
                      <a:pt x="383" y="116"/>
                    </a:lnTo>
                    <a:lnTo>
                      <a:pt x="383" y="134"/>
                    </a:lnTo>
                    <a:lnTo>
                      <a:pt x="394" y="153"/>
                    </a:lnTo>
                    <a:lnTo>
                      <a:pt x="403" y="172"/>
                    </a:lnTo>
                    <a:lnTo>
                      <a:pt x="403" y="183"/>
                    </a:lnTo>
                    <a:lnTo>
                      <a:pt x="413" y="202"/>
                    </a:lnTo>
                    <a:lnTo>
                      <a:pt x="413" y="211"/>
                    </a:lnTo>
                    <a:lnTo>
                      <a:pt x="422" y="211"/>
                    </a:lnTo>
                    <a:lnTo>
                      <a:pt x="422" y="221"/>
                    </a:lnTo>
                    <a:lnTo>
                      <a:pt x="422" y="230"/>
                    </a:lnTo>
                    <a:lnTo>
                      <a:pt x="431" y="230"/>
                    </a:lnTo>
                    <a:lnTo>
                      <a:pt x="431" y="239"/>
                    </a:lnTo>
                    <a:lnTo>
                      <a:pt x="422" y="239"/>
                    </a:lnTo>
                    <a:lnTo>
                      <a:pt x="450" y="307"/>
                    </a:lnTo>
                    <a:lnTo>
                      <a:pt x="538" y="383"/>
                    </a:lnTo>
                    <a:lnTo>
                      <a:pt x="680" y="441"/>
                    </a:lnTo>
                    <a:lnTo>
                      <a:pt x="796" y="460"/>
                    </a:lnTo>
                    <a:lnTo>
                      <a:pt x="787" y="527"/>
                    </a:lnTo>
                    <a:lnTo>
                      <a:pt x="787" y="537"/>
                    </a:lnTo>
                    <a:lnTo>
                      <a:pt x="575" y="489"/>
                    </a:lnTo>
                    <a:lnTo>
                      <a:pt x="489" y="441"/>
                    </a:lnTo>
                    <a:lnTo>
                      <a:pt x="403" y="355"/>
                    </a:lnTo>
                    <a:lnTo>
                      <a:pt x="364" y="336"/>
                    </a:lnTo>
                    <a:lnTo>
                      <a:pt x="355" y="316"/>
                    </a:lnTo>
                    <a:lnTo>
                      <a:pt x="297" y="278"/>
                    </a:lnTo>
                    <a:lnTo>
                      <a:pt x="76" y="67"/>
                    </a:lnTo>
                    <a:lnTo>
                      <a:pt x="76" y="28"/>
                    </a:lnTo>
                    <a:lnTo>
                      <a:pt x="86" y="19"/>
                    </a:lnTo>
                    <a:lnTo>
                      <a:pt x="86" y="0"/>
                    </a:lnTo>
                    <a:lnTo>
                      <a:pt x="95" y="9"/>
                    </a:lnTo>
                    <a:lnTo>
                      <a:pt x="115" y="0"/>
                    </a:lnTo>
                    <a:lnTo>
                      <a:pt x="336" y="96"/>
                    </a:lnTo>
                    <a:lnTo>
                      <a:pt x="345" y="86"/>
                    </a:lnTo>
                    <a:lnTo>
                      <a:pt x="278" y="39"/>
                    </a:lnTo>
                    <a:close/>
                    <a:moveTo>
                      <a:pt x="604" y="355"/>
                    </a:moveTo>
                    <a:lnTo>
                      <a:pt x="624" y="364"/>
                    </a:lnTo>
                    <a:lnTo>
                      <a:pt x="652" y="374"/>
                    </a:lnTo>
                    <a:lnTo>
                      <a:pt x="671" y="374"/>
                    </a:lnTo>
                    <a:lnTo>
                      <a:pt x="700" y="383"/>
                    </a:lnTo>
                    <a:lnTo>
                      <a:pt x="729" y="383"/>
                    </a:lnTo>
                    <a:lnTo>
                      <a:pt x="748" y="393"/>
                    </a:lnTo>
                    <a:lnTo>
                      <a:pt x="777" y="393"/>
                    </a:lnTo>
                    <a:lnTo>
                      <a:pt x="805" y="402"/>
                    </a:lnTo>
                    <a:lnTo>
                      <a:pt x="700" y="393"/>
                    </a:lnTo>
                    <a:lnTo>
                      <a:pt x="604" y="355"/>
                    </a:lnTo>
                    <a:close/>
                  </a:path>
                </a:pathLst>
              </a:custGeom>
              <a:solidFill>
                <a:srgbClr val="D9AE82"/>
              </a:solidFill>
              <a:ln w="9525">
                <a:noFill/>
                <a:round/>
                <a:headEnd/>
                <a:tailEnd/>
              </a:ln>
            </p:spPr>
            <p:txBody>
              <a:bodyPr>
                <a:prstTxWarp prst="textNoShape">
                  <a:avLst/>
                </a:prstTxWarp>
              </a:bodyPr>
              <a:lstStyle/>
              <a:p>
                <a:endParaRPr lang="en-US"/>
              </a:p>
            </p:txBody>
          </p:sp>
          <p:sp>
            <p:nvSpPr>
              <p:cNvPr id="66325" name="Freeform 131"/>
              <p:cNvSpPr>
                <a:spLocks/>
              </p:cNvSpPr>
              <p:nvPr/>
            </p:nvSpPr>
            <p:spPr bwMode="auto">
              <a:xfrm>
                <a:off x="4179" y="2433"/>
                <a:ext cx="35" cy="257"/>
              </a:xfrm>
              <a:custGeom>
                <a:avLst/>
                <a:gdLst>
                  <a:gd name="T0" fmla="*/ 10 w 173"/>
                  <a:gd name="T1" fmla="*/ 77 h 1285"/>
                  <a:gd name="T2" fmla="*/ 29 w 173"/>
                  <a:gd name="T3" fmla="*/ 0 h 1285"/>
                  <a:gd name="T4" fmla="*/ 29 w 173"/>
                  <a:gd name="T5" fmla="*/ 153 h 1285"/>
                  <a:gd name="T6" fmla="*/ 19 w 173"/>
                  <a:gd name="T7" fmla="*/ 307 h 1285"/>
                  <a:gd name="T8" fmla="*/ 10 w 173"/>
                  <a:gd name="T9" fmla="*/ 469 h 1285"/>
                  <a:gd name="T10" fmla="*/ 0 w 173"/>
                  <a:gd name="T11" fmla="*/ 633 h 1285"/>
                  <a:gd name="T12" fmla="*/ 0 w 173"/>
                  <a:gd name="T13" fmla="*/ 787 h 1285"/>
                  <a:gd name="T14" fmla="*/ 0 w 173"/>
                  <a:gd name="T15" fmla="*/ 940 h 1285"/>
                  <a:gd name="T16" fmla="*/ 19 w 173"/>
                  <a:gd name="T17" fmla="*/ 1093 h 1285"/>
                  <a:gd name="T18" fmla="*/ 48 w 173"/>
                  <a:gd name="T19" fmla="*/ 1247 h 1285"/>
                  <a:gd name="T20" fmla="*/ 48 w 173"/>
                  <a:gd name="T21" fmla="*/ 1256 h 1285"/>
                  <a:gd name="T22" fmla="*/ 57 w 173"/>
                  <a:gd name="T23" fmla="*/ 1256 h 1285"/>
                  <a:gd name="T24" fmla="*/ 57 w 173"/>
                  <a:gd name="T25" fmla="*/ 1265 h 1285"/>
                  <a:gd name="T26" fmla="*/ 68 w 173"/>
                  <a:gd name="T27" fmla="*/ 1276 h 1285"/>
                  <a:gd name="T28" fmla="*/ 77 w 173"/>
                  <a:gd name="T29" fmla="*/ 1285 h 1285"/>
                  <a:gd name="T30" fmla="*/ 87 w 173"/>
                  <a:gd name="T31" fmla="*/ 1285 h 1285"/>
                  <a:gd name="T32" fmla="*/ 96 w 173"/>
                  <a:gd name="T33" fmla="*/ 1285 h 1285"/>
                  <a:gd name="T34" fmla="*/ 105 w 173"/>
                  <a:gd name="T35" fmla="*/ 1285 h 1285"/>
                  <a:gd name="T36" fmla="*/ 124 w 173"/>
                  <a:gd name="T37" fmla="*/ 1285 h 1285"/>
                  <a:gd name="T38" fmla="*/ 134 w 173"/>
                  <a:gd name="T39" fmla="*/ 1285 h 1285"/>
                  <a:gd name="T40" fmla="*/ 144 w 173"/>
                  <a:gd name="T41" fmla="*/ 1276 h 1285"/>
                  <a:gd name="T42" fmla="*/ 154 w 173"/>
                  <a:gd name="T43" fmla="*/ 1276 h 1285"/>
                  <a:gd name="T44" fmla="*/ 163 w 173"/>
                  <a:gd name="T45" fmla="*/ 1276 h 1285"/>
                  <a:gd name="T46" fmla="*/ 173 w 173"/>
                  <a:gd name="T47" fmla="*/ 1265 h 1285"/>
                  <a:gd name="T48" fmla="*/ 173 w 173"/>
                  <a:gd name="T49" fmla="*/ 1247 h 1285"/>
                  <a:gd name="T50" fmla="*/ 163 w 173"/>
                  <a:gd name="T51" fmla="*/ 1237 h 1285"/>
                  <a:gd name="T52" fmla="*/ 163 w 173"/>
                  <a:gd name="T53" fmla="*/ 1218 h 1285"/>
                  <a:gd name="T54" fmla="*/ 163 w 173"/>
                  <a:gd name="T55" fmla="*/ 1198 h 1285"/>
                  <a:gd name="T56" fmla="*/ 154 w 173"/>
                  <a:gd name="T57" fmla="*/ 1189 h 1285"/>
                  <a:gd name="T58" fmla="*/ 154 w 173"/>
                  <a:gd name="T59" fmla="*/ 1170 h 1285"/>
                  <a:gd name="T60" fmla="*/ 144 w 173"/>
                  <a:gd name="T61" fmla="*/ 1160 h 1285"/>
                  <a:gd name="T62" fmla="*/ 144 w 173"/>
                  <a:gd name="T63" fmla="*/ 1151 h 1285"/>
                  <a:gd name="T64" fmla="*/ 105 w 173"/>
                  <a:gd name="T65" fmla="*/ 1026 h 1285"/>
                  <a:gd name="T66" fmla="*/ 87 w 173"/>
                  <a:gd name="T67" fmla="*/ 901 h 1285"/>
                  <a:gd name="T68" fmla="*/ 77 w 173"/>
                  <a:gd name="T69" fmla="*/ 768 h 1285"/>
                  <a:gd name="T70" fmla="*/ 68 w 173"/>
                  <a:gd name="T71" fmla="*/ 633 h 1285"/>
                  <a:gd name="T72" fmla="*/ 68 w 173"/>
                  <a:gd name="T73" fmla="*/ 499 h 1285"/>
                  <a:gd name="T74" fmla="*/ 57 w 173"/>
                  <a:gd name="T75" fmla="*/ 364 h 1285"/>
                  <a:gd name="T76" fmla="*/ 48 w 173"/>
                  <a:gd name="T77" fmla="*/ 239 h 1285"/>
                  <a:gd name="T78" fmla="*/ 10 w 173"/>
                  <a:gd name="T79" fmla="*/ 115 h 1285"/>
                  <a:gd name="T80" fmla="*/ 10 w 173"/>
                  <a:gd name="T81" fmla="*/ 77 h 1285"/>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73"/>
                  <a:gd name="T124" fmla="*/ 0 h 1285"/>
                  <a:gd name="T125" fmla="*/ 173 w 173"/>
                  <a:gd name="T126" fmla="*/ 1285 h 1285"/>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73" h="1285">
                    <a:moveTo>
                      <a:pt x="10" y="77"/>
                    </a:moveTo>
                    <a:lnTo>
                      <a:pt x="29" y="0"/>
                    </a:lnTo>
                    <a:lnTo>
                      <a:pt x="29" y="153"/>
                    </a:lnTo>
                    <a:lnTo>
                      <a:pt x="19" y="307"/>
                    </a:lnTo>
                    <a:lnTo>
                      <a:pt x="10" y="469"/>
                    </a:lnTo>
                    <a:lnTo>
                      <a:pt x="0" y="633"/>
                    </a:lnTo>
                    <a:lnTo>
                      <a:pt x="0" y="787"/>
                    </a:lnTo>
                    <a:lnTo>
                      <a:pt x="0" y="940"/>
                    </a:lnTo>
                    <a:lnTo>
                      <a:pt x="19" y="1093"/>
                    </a:lnTo>
                    <a:lnTo>
                      <a:pt x="48" y="1247"/>
                    </a:lnTo>
                    <a:lnTo>
                      <a:pt x="48" y="1256"/>
                    </a:lnTo>
                    <a:lnTo>
                      <a:pt x="57" y="1256"/>
                    </a:lnTo>
                    <a:lnTo>
                      <a:pt x="57" y="1265"/>
                    </a:lnTo>
                    <a:lnTo>
                      <a:pt x="68" y="1276"/>
                    </a:lnTo>
                    <a:lnTo>
                      <a:pt x="77" y="1285"/>
                    </a:lnTo>
                    <a:lnTo>
                      <a:pt x="87" y="1285"/>
                    </a:lnTo>
                    <a:lnTo>
                      <a:pt x="96" y="1285"/>
                    </a:lnTo>
                    <a:lnTo>
                      <a:pt x="105" y="1285"/>
                    </a:lnTo>
                    <a:lnTo>
                      <a:pt x="124" y="1285"/>
                    </a:lnTo>
                    <a:lnTo>
                      <a:pt x="134" y="1285"/>
                    </a:lnTo>
                    <a:lnTo>
                      <a:pt x="144" y="1276"/>
                    </a:lnTo>
                    <a:lnTo>
                      <a:pt x="154" y="1276"/>
                    </a:lnTo>
                    <a:lnTo>
                      <a:pt x="163" y="1276"/>
                    </a:lnTo>
                    <a:lnTo>
                      <a:pt x="173" y="1265"/>
                    </a:lnTo>
                    <a:lnTo>
                      <a:pt x="173" y="1247"/>
                    </a:lnTo>
                    <a:lnTo>
                      <a:pt x="163" y="1237"/>
                    </a:lnTo>
                    <a:lnTo>
                      <a:pt x="163" y="1218"/>
                    </a:lnTo>
                    <a:lnTo>
                      <a:pt x="163" y="1198"/>
                    </a:lnTo>
                    <a:lnTo>
                      <a:pt x="154" y="1189"/>
                    </a:lnTo>
                    <a:lnTo>
                      <a:pt x="154" y="1170"/>
                    </a:lnTo>
                    <a:lnTo>
                      <a:pt x="144" y="1160"/>
                    </a:lnTo>
                    <a:lnTo>
                      <a:pt x="144" y="1151"/>
                    </a:lnTo>
                    <a:lnTo>
                      <a:pt x="105" y="1026"/>
                    </a:lnTo>
                    <a:lnTo>
                      <a:pt x="87" y="901"/>
                    </a:lnTo>
                    <a:lnTo>
                      <a:pt x="77" y="768"/>
                    </a:lnTo>
                    <a:lnTo>
                      <a:pt x="68" y="633"/>
                    </a:lnTo>
                    <a:lnTo>
                      <a:pt x="68" y="499"/>
                    </a:lnTo>
                    <a:lnTo>
                      <a:pt x="57" y="364"/>
                    </a:lnTo>
                    <a:lnTo>
                      <a:pt x="48" y="239"/>
                    </a:lnTo>
                    <a:lnTo>
                      <a:pt x="10" y="115"/>
                    </a:lnTo>
                    <a:lnTo>
                      <a:pt x="10" y="77"/>
                    </a:lnTo>
                    <a:close/>
                  </a:path>
                </a:pathLst>
              </a:custGeom>
              <a:solidFill>
                <a:srgbClr val="9999FF"/>
              </a:solidFill>
              <a:ln w="9525">
                <a:noFill/>
                <a:round/>
                <a:headEnd/>
                <a:tailEnd/>
              </a:ln>
            </p:spPr>
            <p:txBody>
              <a:bodyPr>
                <a:prstTxWarp prst="textNoShape">
                  <a:avLst/>
                </a:prstTxWarp>
              </a:bodyPr>
              <a:lstStyle/>
              <a:p>
                <a:endParaRPr lang="en-US"/>
              </a:p>
            </p:txBody>
          </p:sp>
          <p:sp>
            <p:nvSpPr>
              <p:cNvPr id="66326" name="Freeform 132"/>
              <p:cNvSpPr>
                <a:spLocks noEditPoints="1"/>
              </p:cNvSpPr>
              <p:nvPr/>
            </p:nvSpPr>
            <p:spPr bwMode="auto">
              <a:xfrm>
                <a:off x="4085" y="2370"/>
                <a:ext cx="96" cy="355"/>
              </a:xfrm>
              <a:custGeom>
                <a:avLst/>
                <a:gdLst>
                  <a:gd name="T0" fmla="*/ 201 w 480"/>
                  <a:gd name="T1" fmla="*/ 86 h 1774"/>
                  <a:gd name="T2" fmla="*/ 192 w 480"/>
                  <a:gd name="T3" fmla="*/ 114 h 1774"/>
                  <a:gd name="T4" fmla="*/ 192 w 480"/>
                  <a:gd name="T5" fmla="*/ 144 h 1774"/>
                  <a:gd name="T6" fmla="*/ 183 w 480"/>
                  <a:gd name="T7" fmla="*/ 181 h 1774"/>
                  <a:gd name="T8" fmla="*/ 183 w 480"/>
                  <a:gd name="T9" fmla="*/ 211 h 1774"/>
                  <a:gd name="T10" fmla="*/ 173 w 480"/>
                  <a:gd name="T11" fmla="*/ 239 h 1774"/>
                  <a:gd name="T12" fmla="*/ 163 w 480"/>
                  <a:gd name="T13" fmla="*/ 269 h 1774"/>
                  <a:gd name="T14" fmla="*/ 163 w 480"/>
                  <a:gd name="T15" fmla="*/ 297 h 1774"/>
                  <a:gd name="T16" fmla="*/ 153 w 480"/>
                  <a:gd name="T17" fmla="*/ 316 h 1774"/>
                  <a:gd name="T18" fmla="*/ 144 w 480"/>
                  <a:gd name="T19" fmla="*/ 325 h 1774"/>
                  <a:gd name="T20" fmla="*/ 144 w 480"/>
                  <a:gd name="T21" fmla="*/ 335 h 1774"/>
                  <a:gd name="T22" fmla="*/ 144 w 480"/>
                  <a:gd name="T23" fmla="*/ 344 h 1774"/>
                  <a:gd name="T24" fmla="*/ 134 w 480"/>
                  <a:gd name="T25" fmla="*/ 355 h 1774"/>
                  <a:gd name="T26" fmla="*/ 134 w 480"/>
                  <a:gd name="T27" fmla="*/ 364 h 1774"/>
                  <a:gd name="T28" fmla="*/ 134 w 480"/>
                  <a:gd name="T29" fmla="*/ 374 h 1774"/>
                  <a:gd name="T30" fmla="*/ 134 w 480"/>
                  <a:gd name="T31" fmla="*/ 383 h 1774"/>
                  <a:gd name="T32" fmla="*/ 125 w 480"/>
                  <a:gd name="T33" fmla="*/ 393 h 1774"/>
                  <a:gd name="T34" fmla="*/ 153 w 480"/>
                  <a:gd name="T35" fmla="*/ 297 h 1774"/>
                  <a:gd name="T36" fmla="*/ 201 w 480"/>
                  <a:gd name="T37" fmla="*/ 86 h 1774"/>
                  <a:gd name="T38" fmla="*/ 76 w 480"/>
                  <a:gd name="T39" fmla="*/ 613 h 1774"/>
                  <a:gd name="T40" fmla="*/ 76 w 480"/>
                  <a:gd name="T41" fmla="*/ 680 h 1774"/>
                  <a:gd name="T42" fmla="*/ 67 w 480"/>
                  <a:gd name="T43" fmla="*/ 757 h 1774"/>
                  <a:gd name="T44" fmla="*/ 67 w 480"/>
                  <a:gd name="T45" fmla="*/ 824 h 1774"/>
                  <a:gd name="T46" fmla="*/ 67 w 480"/>
                  <a:gd name="T47" fmla="*/ 901 h 1774"/>
                  <a:gd name="T48" fmla="*/ 76 w 480"/>
                  <a:gd name="T49" fmla="*/ 968 h 1774"/>
                  <a:gd name="T50" fmla="*/ 76 w 480"/>
                  <a:gd name="T51" fmla="*/ 1045 h 1774"/>
                  <a:gd name="T52" fmla="*/ 86 w 480"/>
                  <a:gd name="T53" fmla="*/ 1112 h 1774"/>
                  <a:gd name="T54" fmla="*/ 106 w 480"/>
                  <a:gd name="T55" fmla="*/ 1179 h 1774"/>
                  <a:gd name="T56" fmla="*/ 115 w 480"/>
                  <a:gd name="T57" fmla="*/ 1246 h 1774"/>
                  <a:gd name="T58" fmla="*/ 144 w 480"/>
                  <a:gd name="T59" fmla="*/ 1314 h 1774"/>
                  <a:gd name="T60" fmla="*/ 183 w 480"/>
                  <a:gd name="T61" fmla="*/ 1381 h 1774"/>
                  <a:gd name="T62" fmla="*/ 220 w 480"/>
                  <a:gd name="T63" fmla="*/ 1438 h 1774"/>
                  <a:gd name="T64" fmla="*/ 269 w 480"/>
                  <a:gd name="T65" fmla="*/ 1495 h 1774"/>
                  <a:gd name="T66" fmla="*/ 316 w 480"/>
                  <a:gd name="T67" fmla="*/ 1553 h 1774"/>
                  <a:gd name="T68" fmla="*/ 364 w 480"/>
                  <a:gd name="T69" fmla="*/ 1611 h 1774"/>
                  <a:gd name="T70" fmla="*/ 403 w 480"/>
                  <a:gd name="T71" fmla="*/ 1669 h 1774"/>
                  <a:gd name="T72" fmla="*/ 413 w 480"/>
                  <a:gd name="T73" fmla="*/ 1687 h 1774"/>
                  <a:gd name="T74" fmla="*/ 450 w 480"/>
                  <a:gd name="T75" fmla="*/ 1735 h 1774"/>
                  <a:gd name="T76" fmla="*/ 460 w 480"/>
                  <a:gd name="T77" fmla="*/ 1745 h 1774"/>
                  <a:gd name="T78" fmla="*/ 470 w 480"/>
                  <a:gd name="T79" fmla="*/ 1755 h 1774"/>
                  <a:gd name="T80" fmla="*/ 470 w 480"/>
                  <a:gd name="T81" fmla="*/ 1764 h 1774"/>
                  <a:gd name="T82" fmla="*/ 480 w 480"/>
                  <a:gd name="T83" fmla="*/ 1764 h 1774"/>
                  <a:gd name="T84" fmla="*/ 480 w 480"/>
                  <a:gd name="T85" fmla="*/ 1774 h 1774"/>
                  <a:gd name="T86" fmla="*/ 460 w 480"/>
                  <a:gd name="T87" fmla="*/ 1774 h 1774"/>
                  <a:gd name="T88" fmla="*/ 95 w 480"/>
                  <a:gd name="T89" fmla="*/ 1620 h 1774"/>
                  <a:gd name="T90" fmla="*/ 39 w 480"/>
                  <a:gd name="T91" fmla="*/ 1553 h 1774"/>
                  <a:gd name="T92" fmla="*/ 0 w 480"/>
                  <a:gd name="T93" fmla="*/ 1514 h 1774"/>
                  <a:gd name="T94" fmla="*/ 9 w 480"/>
                  <a:gd name="T95" fmla="*/ 1140 h 1774"/>
                  <a:gd name="T96" fmla="*/ 29 w 480"/>
                  <a:gd name="T97" fmla="*/ 959 h 1774"/>
                  <a:gd name="T98" fmla="*/ 76 w 480"/>
                  <a:gd name="T99" fmla="*/ 623 h 1774"/>
                  <a:gd name="T100" fmla="*/ 76 w 480"/>
                  <a:gd name="T101" fmla="*/ 613 h 1774"/>
                  <a:gd name="T102" fmla="*/ 201 w 480"/>
                  <a:gd name="T103" fmla="*/ 76 h 1774"/>
                  <a:gd name="T104" fmla="*/ 211 w 480"/>
                  <a:gd name="T105" fmla="*/ 67 h 1774"/>
                  <a:gd name="T106" fmla="*/ 220 w 480"/>
                  <a:gd name="T107" fmla="*/ 67 h 1774"/>
                  <a:gd name="T108" fmla="*/ 220 w 480"/>
                  <a:gd name="T109" fmla="*/ 58 h 1774"/>
                  <a:gd name="T110" fmla="*/ 230 w 480"/>
                  <a:gd name="T111" fmla="*/ 47 h 1774"/>
                  <a:gd name="T112" fmla="*/ 230 w 480"/>
                  <a:gd name="T113" fmla="*/ 38 h 1774"/>
                  <a:gd name="T114" fmla="*/ 230 w 480"/>
                  <a:gd name="T115" fmla="*/ 28 h 1774"/>
                  <a:gd name="T116" fmla="*/ 230 w 480"/>
                  <a:gd name="T117" fmla="*/ 9 h 1774"/>
                  <a:gd name="T118" fmla="*/ 230 w 480"/>
                  <a:gd name="T119" fmla="*/ 0 h 1774"/>
                  <a:gd name="T120" fmla="*/ 211 w 480"/>
                  <a:gd name="T121" fmla="*/ 28 h 1774"/>
                  <a:gd name="T122" fmla="*/ 201 w 480"/>
                  <a:gd name="T123" fmla="*/ 76 h 1774"/>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480"/>
                  <a:gd name="T187" fmla="*/ 0 h 1774"/>
                  <a:gd name="T188" fmla="*/ 480 w 480"/>
                  <a:gd name="T189" fmla="*/ 1774 h 1774"/>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480" h="1774">
                    <a:moveTo>
                      <a:pt x="201" y="86"/>
                    </a:moveTo>
                    <a:lnTo>
                      <a:pt x="192" y="114"/>
                    </a:lnTo>
                    <a:lnTo>
                      <a:pt x="192" y="144"/>
                    </a:lnTo>
                    <a:lnTo>
                      <a:pt x="183" y="181"/>
                    </a:lnTo>
                    <a:lnTo>
                      <a:pt x="183" y="211"/>
                    </a:lnTo>
                    <a:lnTo>
                      <a:pt x="173" y="239"/>
                    </a:lnTo>
                    <a:lnTo>
                      <a:pt x="163" y="269"/>
                    </a:lnTo>
                    <a:lnTo>
                      <a:pt x="163" y="297"/>
                    </a:lnTo>
                    <a:lnTo>
                      <a:pt x="153" y="316"/>
                    </a:lnTo>
                    <a:lnTo>
                      <a:pt x="144" y="325"/>
                    </a:lnTo>
                    <a:lnTo>
                      <a:pt x="144" y="335"/>
                    </a:lnTo>
                    <a:lnTo>
                      <a:pt x="144" y="344"/>
                    </a:lnTo>
                    <a:lnTo>
                      <a:pt x="134" y="355"/>
                    </a:lnTo>
                    <a:lnTo>
                      <a:pt x="134" y="364"/>
                    </a:lnTo>
                    <a:lnTo>
                      <a:pt x="134" y="374"/>
                    </a:lnTo>
                    <a:lnTo>
                      <a:pt x="134" y="383"/>
                    </a:lnTo>
                    <a:lnTo>
                      <a:pt x="125" y="393"/>
                    </a:lnTo>
                    <a:lnTo>
                      <a:pt x="153" y="297"/>
                    </a:lnTo>
                    <a:lnTo>
                      <a:pt x="201" y="86"/>
                    </a:lnTo>
                    <a:close/>
                    <a:moveTo>
                      <a:pt x="76" y="613"/>
                    </a:moveTo>
                    <a:lnTo>
                      <a:pt x="76" y="680"/>
                    </a:lnTo>
                    <a:lnTo>
                      <a:pt x="67" y="757"/>
                    </a:lnTo>
                    <a:lnTo>
                      <a:pt x="67" y="824"/>
                    </a:lnTo>
                    <a:lnTo>
                      <a:pt x="67" y="901"/>
                    </a:lnTo>
                    <a:lnTo>
                      <a:pt x="76" y="968"/>
                    </a:lnTo>
                    <a:lnTo>
                      <a:pt x="76" y="1045"/>
                    </a:lnTo>
                    <a:lnTo>
                      <a:pt x="86" y="1112"/>
                    </a:lnTo>
                    <a:lnTo>
                      <a:pt x="106" y="1179"/>
                    </a:lnTo>
                    <a:lnTo>
                      <a:pt x="115" y="1246"/>
                    </a:lnTo>
                    <a:lnTo>
                      <a:pt x="144" y="1314"/>
                    </a:lnTo>
                    <a:lnTo>
                      <a:pt x="183" y="1381"/>
                    </a:lnTo>
                    <a:lnTo>
                      <a:pt x="220" y="1438"/>
                    </a:lnTo>
                    <a:lnTo>
                      <a:pt x="269" y="1495"/>
                    </a:lnTo>
                    <a:lnTo>
                      <a:pt x="316" y="1553"/>
                    </a:lnTo>
                    <a:lnTo>
                      <a:pt x="364" y="1611"/>
                    </a:lnTo>
                    <a:lnTo>
                      <a:pt x="403" y="1669"/>
                    </a:lnTo>
                    <a:lnTo>
                      <a:pt x="413" y="1687"/>
                    </a:lnTo>
                    <a:lnTo>
                      <a:pt x="450" y="1735"/>
                    </a:lnTo>
                    <a:lnTo>
                      <a:pt x="460" y="1745"/>
                    </a:lnTo>
                    <a:lnTo>
                      <a:pt x="470" y="1755"/>
                    </a:lnTo>
                    <a:lnTo>
                      <a:pt x="470" y="1764"/>
                    </a:lnTo>
                    <a:lnTo>
                      <a:pt x="480" y="1764"/>
                    </a:lnTo>
                    <a:lnTo>
                      <a:pt x="480" y="1774"/>
                    </a:lnTo>
                    <a:lnTo>
                      <a:pt x="460" y="1774"/>
                    </a:lnTo>
                    <a:lnTo>
                      <a:pt x="95" y="1620"/>
                    </a:lnTo>
                    <a:lnTo>
                      <a:pt x="39" y="1553"/>
                    </a:lnTo>
                    <a:lnTo>
                      <a:pt x="0" y="1514"/>
                    </a:lnTo>
                    <a:lnTo>
                      <a:pt x="9" y="1140"/>
                    </a:lnTo>
                    <a:lnTo>
                      <a:pt x="29" y="959"/>
                    </a:lnTo>
                    <a:lnTo>
                      <a:pt x="76" y="623"/>
                    </a:lnTo>
                    <a:lnTo>
                      <a:pt x="76" y="613"/>
                    </a:lnTo>
                    <a:close/>
                    <a:moveTo>
                      <a:pt x="201" y="76"/>
                    </a:moveTo>
                    <a:lnTo>
                      <a:pt x="211" y="67"/>
                    </a:lnTo>
                    <a:lnTo>
                      <a:pt x="220" y="67"/>
                    </a:lnTo>
                    <a:lnTo>
                      <a:pt x="220" y="58"/>
                    </a:lnTo>
                    <a:lnTo>
                      <a:pt x="230" y="47"/>
                    </a:lnTo>
                    <a:lnTo>
                      <a:pt x="230" y="38"/>
                    </a:lnTo>
                    <a:lnTo>
                      <a:pt x="230" y="28"/>
                    </a:lnTo>
                    <a:lnTo>
                      <a:pt x="230" y="9"/>
                    </a:lnTo>
                    <a:lnTo>
                      <a:pt x="230" y="0"/>
                    </a:lnTo>
                    <a:lnTo>
                      <a:pt x="211" y="28"/>
                    </a:lnTo>
                    <a:lnTo>
                      <a:pt x="201" y="76"/>
                    </a:lnTo>
                    <a:close/>
                  </a:path>
                </a:pathLst>
              </a:custGeom>
              <a:solidFill>
                <a:srgbClr val="9999FF"/>
              </a:solidFill>
              <a:ln w="9525">
                <a:noFill/>
                <a:round/>
                <a:headEnd/>
                <a:tailEnd/>
              </a:ln>
            </p:spPr>
            <p:txBody>
              <a:bodyPr>
                <a:prstTxWarp prst="textNoShape">
                  <a:avLst/>
                </a:prstTxWarp>
              </a:bodyPr>
              <a:lstStyle/>
              <a:p>
                <a:endParaRPr lang="en-US"/>
              </a:p>
            </p:txBody>
          </p:sp>
          <p:sp>
            <p:nvSpPr>
              <p:cNvPr id="66327" name="Freeform 133"/>
              <p:cNvSpPr>
                <a:spLocks/>
              </p:cNvSpPr>
              <p:nvPr/>
            </p:nvSpPr>
            <p:spPr bwMode="auto">
              <a:xfrm>
                <a:off x="4239" y="2268"/>
                <a:ext cx="182" cy="439"/>
              </a:xfrm>
              <a:custGeom>
                <a:avLst/>
                <a:gdLst>
                  <a:gd name="T0" fmla="*/ 307 w 911"/>
                  <a:gd name="T1" fmla="*/ 547 h 2196"/>
                  <a:gd name="T2" fmla="*/ 316 w 911"/>
                  <a:gd name="T3" fmla="*/ 585 h 2196"/>
                  <a:gd name="T4" fmla="*/ 325 w 911"/>
                  <a:gd name="T5" fmla="*/ 634 h 2196"/>
                  <a:gd name="T6" fmla="*/ 335 w 911"/>
                  <a:gd name="T7" fmla="*/ 672 h 2196"/>
                  <a:gd name="T8" fmla="*/ 364 w 911"/>
                  <a:gd name="T9" fmla="*/ 748 h 2196"/>
                  <a:gd name="T10" fmla="*/ 412 w 911"/>
                  <a:gd name="T11" fmla="*/ 873 h 2196"/>
                  <a:gd name="T12" fmla="*/ 460 w 911"/>
                  <a:gd name="T13" fmla="*/ 1008 h 2196"/>
                  <a:gd name="T14" fmla="*/ 518 w 911"/>
                  <a:gd name="T15" fmla="*/ 1122 h 2196"/>
                  <a:gd name="T16" fmla="*/ 556 w 911"/>
                  <a:gd name="T17" fmla="*/ 1199 h 2196"/>
                  <a:gd name="T18" fmla="*/ 565 w 911"/>
                  <a:gd name="T19" fmla="*/ 1219 h 2196"/>
                  <a:gd name="T20" fmla="*/ 585 w 911"/>
                  <a:gd name="T21" fmla="*/ 1247 h 2196"/>
                  <a:gd name="T22" fmla="*/ 604 w 911"/>
                  <a:gd name="T23" fmla="*/ 1275 h 2196"/>
                  <a:gd name="T24" fmla="*/ 652 w 911"/>
                  <a:gd name="T25" fmla="*/ 1410 h 2196"/>
                  <a:gd name="T26" fmla="*/ 873 w 911"/>
                  <a:gd name="T27" fmla="*/ 1947 h 2196"/>
                  <a:gd name="T28" fmla="*/ 709 w 911"/>
                  <a:gd name="T29" fmla="*/ 1957 h 2196"/>
                  <a:gd name="T30" fmla="*/ 105 w 911"/>
                  <a:gd name="T31" fmla="*/ 2196 h 2196"/>
                  <a:gd name="T32" fmla="*/ 47 w 911"/>
                  <a:gd name="T33" fmla="*/ 2101 h 2196"/>
                  <a:gd name="T34" fmla="*/ 182 w 911"/>
                  <a:gd name="T35" fmla="*/ 2004 h 2196"/>
                  <a:gd name="T36" fmla="*/ 335 w 911"/>
                  <a:gd name="T37" fmla="*/ 1918 h 2196"/>
                  <a:gd name="T38" fmla="*/ 469 w 911"/>
                  <a:gd name="T39" fmla="*/ 1813 h 2196"/>
                  <a:gd name="T40" fmla="*/ 537 w 911"/>
                  <a:gd name="T41" fmla="*/ 1717 h 2196"/>
                  <a:gd name="T42" fmla="*/ 546 w 911"/>
                  <a:gd name="T43" fmla="*/ 1640 h 2196"/>
                  <a:gd name="T44" fmla="*/ 527 w 911"/>
                  <a:gd name="T45" fmla="*/ 1516 h 2196"/>
                  <a:gd name="T46" fmla="*/ 450 w 911"/>
                  <a:gd name="T47" fmla="*/ 1352 h 2196"/>
                  <a:gd name="T48" fmla="*/ 374 w 911"/>
                  <a:gd name="T49" fmla="*/ 1208 h 2196"/>
                  <a:gd name="T50" fmla="*/ 335 w 911"/>
                  <a:gd name="T51" fmla="*/ 1103 h 2196"/>
                  <a:gd name="T52" fmla="*/ 316 w 911"/>
                  <a:gd name="T53" fmla="*/ 1027 h 2196"/>
                  <a:gd name="T54" fmla="*/ 297 w 911"/>
                  <a:gd name="T55" fmla="*/ 940 h 2196"/>
                  <a:gd name="T56" fmla="*/ 297 w 911"/>
                  <a:gd name="T57" fmla="*/ 853 h 2196"/>
                  <a:gd name="T58" fmla="*/ 297 w 911"/>
                  <a:gd name="T59" fmla="*/ 748 h 2196"/>
                  <a:gd name="T60" fmla="*/ 307 w 911"/>
                  <a:gd name="T61" fmla="*/ 585 h 2196"/>
                  <a:gd name="T62" fmla="*/ 335 w 911"/>
                  <a:gd name="T63" fmla="*/ 432 h 2196"/>
                  <a:gd name="T64" fmla="*/ 355 w 911"/>
                  <a:gd name="T65" fmla="*/ 269 h 2196"/>
                  <a:gd name="T66" fmla="*/ 364 w 911"/>
                  <a:gd name="T67" fmla="*/ 115 h 2196"/>
                  <a:gd name="T68" fmla="*/ 355 w 911"/>
                  <a:gd name="T69" fmla="*/ 29 h 2196"/>
                  <a:gd name="T70" fmla="*/ 344 w 911"/>
                  <a:gd name="T71" fmla="*/ 19 h 2196"/>
                  <a:gd name="T72" fmla="*/ 325 w 911"/>
                  <a:gd name="T73" fmla="*/ 10 h 2196"/>
                  <a:gd name="T74" fmla="*/ 307 w 911"/>
                  <a:gd name="T75" fmla="*/ 0 h 219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911"/>
                  <a:gd name="T115" fmla="*/ 0 h 2196"/>
                  <a:gd name="T116" fmla="*/ 911 w 911"/>
                  <a:gd name="T117" fmla="*/ 2196 h 219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911" h="2196">
                    <a:moveTo>
                      <a:pt x="307" y="528"/>
                    </a:moveTo>
                    <a:lnTo>
                      <a:pt x="307" y="547"/>
                    </a:lnTo>
                    <a:lnTo>
                      <a:pt x="316" y="567"/>
                    </a:lnTo>
                    <a:lnTo>
                      <a:pt x="316" y="585"/>
                    </a:lnTo>
                    <a:lnTo>
                      <a:pt x="325" y="604"/>
                    </a:lnTo>
                    <a:lnTo>
                      <a:pt x="325" y="634"/>
                    </a:lnTo>
                    <a:lnTo>
                      <a:pt x="335" y="653"/>
                    </a:lnTo>
                    <a:lnTo>
                      <a:pt x="335" y="672"/>
                    </a:lnTo>
                    <a:lnTo>
                      <a:pt x="344" y="690"/>
                    </a:lnTo>
                    <a:lnTo>
                      <a:pt x="364" y="748"/>
                    </a:lnTo>
                    <a:lnTo>
                      <a:pt x="383" y="806"/>
                    </a:lnTo>
                    <a:lnTo>
                      <a:pt x="412" y="873"/>
                    </a:lnTo>
                    <a:lnTo>
                      <a:pt x="432" y="940"/>
                    </a:lnTo>
                    <a:lnTo>
                      <a:pt x="460" y="1008"/>
                    </a:lnTo>
                    <a:lnTo>
                      <a:pt x="488" y="1064"/>
                    </a:lnTo>
                    <a:lnTo>
                      <a:pt x="518" y="1122"/>
                    </a:lnTo>
                    <a:lnTo>
                      <a:pt x="546" y="1180"/>
                    </a:lnTo>
                    <a:lnTo>
                      <a:pt x="556" y="1199"/>
                    </a:lnTo>
                    <a:lnTo>
                      <a:pt x="565" y="1208"/>
                    </a:lnTo>
                    <a:lnTo>
                      <a:pt x="565" y="1219"/>
                    </a:lnTo>
                    <a:lnTo>
                      <a:pt x="575" y="1238"/>
                    </a:lnTo>
                    <a:lnTo>
                      <a:pt x="585" y="1247"/>
                    </a:lnTo>
                    <a:lnTo>
                      <a:pt x="594" y="1257"/>
                    </a:lnTo>
                    <a:lnTo>
                      <a:pt x="604" y="1275"/>
                    </a:lnTo>
                    <a:lnTo>
                      <a:pt x="623" y="1285"/>
                    </a:lnTo>
                    <a:lnTo>
                      <a:pt x="652" y="1410"/>
                    </a:lnTo>
                    <a:lnTo>
                      <a:pt x="709" y="1593"/>
                    </a:lnTo>
                    <a:lnTo>
                      <a:pt x="873" y="1947"/>
                    </a:lnTo>
                    <a:lnTo>
                      <a:pt x="911" y="1995"/>
                    </a:lnTo>
                    <a:lnTo>
                      <a:pt x="709" y="1957"/>
                    </a:lnTo>
                    <a:lnTo>
                      <a:pt x="450" y="2053"/>
                    </a:lnTo>
                    <a:lnTo>
                      <a:pt x="105" y="2196"/>
                    </a:lnTo>
                    <a:lnTo>
                      <a:pt x="0" y="2158"/>
                    </a:lnTo>
                    <a:lnTo>
                      <a:pt x="47" y="2101"/>
                    </a:lnTo>
                    <a:lnTo>
                      <a:pt x="114" y="2053"/>
                    </a:lnTo>
                    <a:lnTo>
                      <a:pt x="182" y="2004"/>
                    </a:lnTo>
                    <a:lnTo>
                      <a:pt x="258" y="1957"/>
                    </a:lnTo>
                    <a:lnTo>
                      <a:pt x="335" y="1918"/>
                    </a:lnTo>
                    <a:lnTo>
                      <a:pt x="402" y="1870"/>
                    </a:lnTo>
                    <a:lnTo>
                      <a:pt x="469" y="1813"/>
                    </a:lnTo>
                    <a:lnTo>
                      <a:pt x="518" y="1746"/>
                    </a:lnTo>
                    <a:lnTo>
                      <a:pt x="537" y="1717"/>
                    </a:lnTo>
                    <a:lnTo>
                      <a:pt x="546" y="1679"/>
                    </a:lnTo>
                    <a:lnTo>
                      <a:pt x="546" y="1640"/>
                    </a:lnTo>
                    <a:lnTo>
                      <a:pt x="546" y="1593"/>
                    </a:lnTo>
                    <a:lnTo>
                      <a:pt x="527" y="1516"/>
                    </a:lnTo>
                    <a:lnTo>
                      <a:pt x="499" y="1438"/>
                    </a:lnTo>
                    <a:lnTo>
                      <a:pt x="450" y="1352"/>
                    </a:lnTo>
                    <a:lnTo>
                      <a:pt x="412" y="1275"/>
                    </a:lnTo>
                    <a:lnTo>
                      <a:pt x="374" y="1208"/>
                    </a:lnTo>
                    <a:lnTo>
                      <a:pt x="344" y="1152"/>
                    </a:lnTo>
                    <a:lnTo>
                      <a:pt x="335" y="1103"/>
                    </a:lnTo>
                    <a:lnTo>
                      <a:pt x="325" y="1064"/>
                    </a:lnTo>
                    <a:lnTo>
                      <a:pt x="316" y="1027"/>
                    </a:lnTo>
                    <a:lnTo>
                      <a:pt x="307" y="978"/>
                    </a:lnTo>
                    <a:lnTo>
                      <a:pt x="297" y="940"/>
                    </a:lnTo>
                    <a:lnTo>
                      <a:pt x="297" y="892"/>
                    </a:lnTo>
                    <a:lnTo>
                      <a:pt x="297" y="853"/>
                    </a:lnTo>
                    <a:lnTo>
                      <a:pt x="297" y="815"/>
                    </a:lnTo>
                    <a:lnTo>
                      <a:pt x="297" y="748"/>
                    </a:lnTo>
                    <a:lnTo>
                      <a:pt x="307" y="662"/>
                    </a:lnTo>
                    <a:lnTo>
                      <a:pt x="307" y="585"/>
                    </a:lnTo>
                    <a:lnTo>
                      <a:pt x="316" y="509"/>
                    </a:lnTo>
                    <a:lnTo>
                      <a:pt x="335" y="432"/>
                    </a:lnTo>
                    <a:lnTo>
                      <a:pt x="344" y="346"/>
                    </a:lnTo>
                    <a:lnTo>
                      <a:pt x="355" y="269"/>
                    </a:lnTo>
                    <a:lnTo>
                      <a:pt x="364" y="193"/>
                    </a:lnTo>
                    <a:lnTo>
                      <a:pt x="364" y="115"/>
                    </a:lnTo>
                    <a:lnTo>
                      <a:pt x="364" y="38"/>
                    </a:lnTo>
                    <a:lnTo>
                      <a:pt x="355" y="29"/>
                    </a:lnTo>
                    <a:lnTo>
                      <a:pt x="344" y="29"/>
                    </a:lnTo>
                    <a:lnTo>
                      <a:pt x="344" y="19"/>
                    </a:lnTo>
                    <a:lnTo>
                      <a:pt x="335" y="10"/>
                    </a:lnTo>
                    <a:lnTo>
                      <a:pt x="325" y="10"/>
                    </a:lnTo>
                    <a:lnTo>
                      <a:pt x="316" y="0"/>
                    </a:lnTo>
                    <a:lnTo>
                      <a:pt x="307" y="0"/>
                    </a:lnTo>
                    <a:lnTo>
                      <a:pt x="307" y="528"/>
                    </a:lnTo>
                    <a:close/>
                  </a:path>
                </a:pathLst>
              </a:custGeom>
              <a:solidFill>
                <a:srgbClr val="9999FF"/>
              </a:solidFill>
              <a:ln w="9525">
                <a:noFill/>
                <a:round/>
                <a:headEnd/>
                <a:tailEnd/>
              </a:ln>
            </p:spPr>
            <p:txBody>
              <a:bodyPr>
                <a:prstTxWarp prst="textNoShape">
                  <a:avLst/>
                </a:prstTxWarp>
              </a:bodyPr>
              <a:lstStyle/>
              <a:p>
                <a:endParaRPr lang="en-US"/>
              </a:p>
            </p:txBody>
          </p:sp>
          <p:sp>
            <p:nvSpPr>
              <p:cNvPr id="66328" name="Freeform 134"/>
              <p:cNvSpPr>
                <a:spLocks/>
              </p:cNvSpPr>
              <p:nvPr/>
            </p:nvSpPr>
            <p:spPr bwMode="auto">
              <a:xfrm>
                <a:off x="4404" y="2485"/>
                <a:ext cx="174" cy="244"/>
              </a:xfrm>
              <a:custGeom>
                <a:avLst/>
                <a:gdLst>
                  <a:gd name="T0" fmla="*/ 49 w 874"/>
                  <a:gd name="T1" fmla="*/ 0 h 1218"/>
                  <a:gd name="T2" fmla="*/ 49 w 874"/>
                  <a:gd name="T3" fmla="*/ 77 h 1218"/>
                  <a:gd name="T4" fmla="*/ 58 w 874"/>
                  <a:gd name="T5" fmla="*/ 144 h 1218"/>
                  <a:gd name="T6" fmla="*/ 77 w 874"/>
                  <a:gd name="T7" fmla="*/ 221 h 1218"/>
                  <a:gd name="T8" fmla="*/ 96 w 874"/>
                  <a:gd name="T9" fmla="*/ 288 h 1218"/>
                  <a:gd name="T10" fmla="*/ 125 w 874"/>
                  <a:gd name="T11" fmla="*/ 354 h 1218"/>
                  <a:gd name="T12" fmla="*/ 163 w 874"/>
                  <a:gd name="T13" fmla="*/ 421 h 1218"/>
                  <a:gd name="T14" fmla="*/ 202 w 874"/>
                  <a:gd name="T15" fmla="*/ 470 h 1218"/>
                  <a:gd name="T16" fmla="*/ 260 w 874"/>
                  <a:gd name="T17" fmla="*/ 528 h 1218"/>
                  <a:gd name="T18" fmla="*/ 326 w 874"/>
                  <a:gd name="T19" fmla="*/ 565 h 1218"/>
                  <a:gd name="T20" fmla="*/ 393 w 874"/>
                  <a:gd name="T21" fmla="*/ 614 h 1218"/>
                  <a:gd name="T22" fmla="*/ 470 w 874"/>
                  <a:gd name="T23" fmla="*/ 651 h 1218"/>
                  <a:gd name="T24" fmla="*/ 548 w 874"/>
                  <a:gd name="T25" fmla="*/ 690 h 1218"/>
                  <a:gd name="T26" fmla="*/ 625 w 874"/>
                  <a:gd name="T27" fmla="*/ 739 h 1218"/>
                  <a:gd name="T28" fmla="*/ 701 w 874"/>
                  <a:gd name="T29" fmla="*/ 786 h 1218"/>
                  <a:gd name="T30" fmla="*/ 758 w 874"/>
                  <a:gd name="T31" fmla="*/ 844 h 1218"/>
                  <a:gd name="T32" fmla="*/ 816 w 874"/>
                  <a:gd name="T33" fmla="*/ 901 h 1218"/>
                  <a:gd name="T34" fmla="*/ 825 w 874"/>
                  <a:gd name="T35" fmla="*/ 930 h 1218"/>
                  <a:gd name="T36" fmla="*/ 836 w 874"/>
                  <a:gd name="T37" fmla="*/ 959 h 1218"/>
                  <a:gd name="T38" fmla="*/ 845 w 874"/>
                  <a:gd name="T39" fmla="*/ 988 h 1218"/>
                  <a:gd name="T40" fmla="*/ 855 w 874"/>
                  <a:gd name="T41" fmla="*/ 1017 h 1218"/>
                  <a:gd name="T42" fmla="*/ 864 w 874"/>
                  <a:gd name="T43" fmla="*/ 1045 h 1218"/>
                  <a:gd name="T44" fmla="*/ 864 w 874"/>
                  <a:gd name="T45" fmla="*/ 1083 h 1218"/>
                  <a:gd name="T46" fmla="*/ 864 w 874"/>
                  <a:gd name="T47" fmla="*/ 1112 h 1218"/>
                  <a:gd name="T48" fmla="*/ 874 w 874"/>
                  <a:gd name="T49" fmla="*/ 1141 h 1218"/>
                  <a:gd name="T50" fmla="*/ 864 w 874"/>
                  <a:gd name="T51" fmla="*/ 1150 h 1218"/>
                  <a:gd name="T52" fmla="*/ 778 w 874"/>
                  <a:gd name="T53" fmla="*/ 1208 h 1218"/>
                  <a:gd name="T54" fmla="*/ 711 w 874"/>
                  <a:gd name="T55" fmla="*/ 1208 h 1218"/>
                  <a:gd name="T56" fmla="*/ 643 w 874"/>
                  <a:gd name="T57" fmla="*/ 1160 h 1218"/>
                  <a:gd name="T58" fmla="*/ 500 w 874"/>
                  <a:gd name="T59" fmla="*/ 1180 h 1218"/>
                  <a:gd name="T60" fmla="*/ 461 w 874"/>
                  <a:gd name="T61" fmla="*/ 1199 h 1218"/>
                  <a:gd name="T62" fmla="*/ 413 w 874"/>
                  <a:gd name="T63" fmla="*/ 1208 h 1218"/>
                  <a:gd name="T64" fmla="*/ 404 w 874"/>
                  <a:gd name="T65" fmla="*/ 1218 h 1218"/>
                  <a:gd name="T66" fmla="*/ 307 w 874"/>
                  <a:gd name="T67" fmla="*/ 1189 h 1218"/>
                  <a:gd name="T68" fmla="*/ 298 w 874"/>
                  <a:gd name="T69" fmla="*/ 1170 h 1218"/>
                  <a:gd name="T70" fmla="*/ 279 w 874"/>
                  <a:gd name="T71" fmla="*/ 1160 h 1218"/>
                  <a:gd name="T72" fmla="*/ 260 w 874"/>
                  <a:gd name="T73" fmla="*/ 1141 h 1218"/>
                  <a:gd name="T74" fmla="*/ 249 w 874"/>
                  <a:gd name="T75" fmla="*/ 1122 h 1218"/>
                  <a:gd name="T76" fmla="*/ 231 w 874"/>
                  <a:gd name="T77" fmla="*/ 1103 h 1218"/>
                  <a:gd name="T78" fmla="*/ 212 w 874"/>
                  <a:gd name="T79" fmla="*/ 1094 h 1218"/>
                  <a:gd name="T80" fmla="*/ 202 w 874"/>
                  <a:gd name="T81" fmla="*/ 1074 h 1218"/>
                  <a:gd name="T82" fmla="*/ 193 w 874"/>
                  <a:gd name="T83" fmla="*/ 1055 h 1218"/>
                  <a:gd name="T84" fmla="*/ 182 w 874"/>
                  <a:gd name="T85" fmla="*/ 969 h 1218"/>
                  <a:gd name="T86" fmla="*/ 163 w 874"/>
                  <a:gd name="T87" fmla="*/ 930 h 1218"/>
                  <a:gd name="T88" fmla="*/ 77 w 874"/>
                  <a:gd name="T89" fmla="*/ 786 h 1218"/>
                  <a:gd name="T90" fmla="*/ 58 w 874"/>
                  <a:gd name="T91" fmla="*/ 709 h 1218"/>
                  <a:gd name="T92" fmla="*/ 49 w 874"/>
                  <a:gd name="T93" fmla="*/ 623 h 1218"/>
                  <a:gd name="T94" fmla="*/ 38 w 874"/>
                  <a:gd name="T95" fmla="*/ 528 h 1218"/>
                  <a:gd name="T96" fmla="*/ 29 w 874"/>
                  <a:gd name="T97" fmla="*/ 441 h 1218"/>
                  <a:gd name="T98" fmla="*/ 29 w 874"/>
                  <a:gd name="T99" fmla="*/ 354 h 1218"/>
                  <a:gd name="T100" fmla="*/ 19 w 874"/>
                  <a:gd name="T101" fmla="*/ 268 h 1218"/>
                  <a:gd name="T102" fmla="*/ 10 w 874"/>
                  <a:gd name="T103" fmla="*/ 182 h 1218"/>
                  <a:gd name="T104" fmla="*/ 0 w 874"/>
                  <a:gd name="T105" fmla="*/ 96 h 1218"/>
                  <a:gd name="T106" fmla="*/ 0 w 874"/>
                  <a:gd name="T107" fmla="*/ 86 h 1218"/>
                  <a:gd name="T108" fmla="*/ 10 w 874"/>
                  <a:gd name="T109" fmla="*/ 77 h 1218"/>
                  <a:gd name="T110" fmla="*/ 10 w 874"/>
                  <a:gd name="T111" fmla="*/ 68 h 1218"/>
                  <a:gd name="T112" fmla="*/ 10 w 874"/>
                  <a:gd name="T113" fmla="*/ 57 h 1218"/>
                  <a:gd name="T114" fmla="*/ 19 w 874"/>
                  <a:gd name="T115" fmla="*/ 38 h 1218"/>
                  <a:gd name="T116" fmla="*/ 29 w 874"/>
                  <a:gd name="T117" fmla="*/ 29 h 1218"/>
                  <a:gd name="T118" fmla="*/ 38 w 874"/>
                  <a:gd name="T119" fmla="*/ 10 h 1218"/>
                  <a:gd name="T120" fmla="*/ 49 w 874"/>
                  <a:gd name="T121" fmla="*/ 0 h 1218"/>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874"/>
                  <a:gd name="T184" fmla="*/ 0 h 1218"/>
                  <a:gd name="T185" fmla="*/ 874 w 874"/>
                  <a:gd name="T186" fmla="*/ 1218 h 1218"/>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874" h="1218">
                    <a:moveTo>
                      <a:pt x="49" y="0"/>
                    </a:moveTo>
                    <a:lnTo>
                      <a:pt x="49" y="77"/>
                    </a:lnTo>
                    <a:lnTo>
                      <a:pt x="58" y="144"/>
                    </a:lnTo>
                    <a:lnTo>
                      <a:pt x="77" y="221"/>
                    </a:lnTo>
                    <a:lnTo>
                      <a:pt x="96" y="288"/>
                    </a:lnTo>
                    <a:lnTo>
                      <a:pt x="125" y="354"/>
                    </a:lnTo>
                    <a:lnTo>
                      <a:pt x="163" y="421"/>
                    </a:lnTo>
                    <a:lnTo>
                      <a:pt x="202" y="470"/>
                    </a:lnTo>
                    <a:lnTo>
                      <a:pt x="260" y="528"/>
                    </a:lnTo>
                    <a:lnTo>
                      <a:pt x="326" y="565"/>
                    </a:lnTo>
                    <a:lnTo>
                      <a:pt x="393" y="614"/>
                    </a:lnTo>
                    <a:lnTo>
                      <a:pt x="470" y="651"/>
                    </a:lnTo>
                    <a:lnTo>
                      <a:pt x="548" y="690"/>
                    </a:lnTo>
                    <a:lnTo>
                      <a:pt x="625" y="739"/>
                    </a:lnTo>
                    <a:lnTo>
                      <a:pt x="701" y="786"/>
                    </a:lnTo>
                    <a:lnTo>
                      <a:pt x="758" y="844"/>
                    </a:lnTo>
                    <a:lnTo>
                      <a:pt x="816" y="901"/>
                    </a:lnTo>
                    <a:lnTo>
                      <a:pt x="825" y="930"/>
                    </a:lnTo>
                    <a:lnTo>
                      <a:pt x="836" y="959"/>
                    </a:lnTo>
                    <a:lnTo>
                      <a:pt x="845" y="988"/>
                    </a:lnTo>
                    <a:lnTo>
                      <a:pt x="855" y="1017"/>
                    </a:lnTo>
                    <a:lnTo>
                      <a:pt x="864" y="1045"/>
                    </a:lnTo>
                    <a:lnTo>
                      <a:pt x="864" y="1083"/>
                    </a:lnTo>
                    <a:lnTo>
                      <a:pt x="864" y="1112"/>
                    </a:lnTo>
                    <a:lnTo>
                      <a:pt x="874" y="1141"/>
                    </a:lnTo>
                    <a:lnTo>
                      <a:pt x="864" y="1150"/>
                    </a:lnTo>
                    <a:lnTo>
                      <a:pt x="778" y="1208"/>
                    </a:lnTo>
                    <a:lnTo>
                      <a:pt x="711" y="1208"/>
                    </a:lnTo>
                    <a:lnTo>
                      <a:pt x="643" y="1160"/>
                    </a:lnTo>
                    <a:lnTo>
                      <a:pt x="500" y="1180"/>
                    </a:lnTo>
                    <a:lnTo>
                      <a:pt x="461" y="1199"/>
                    </a:lnTo>
                    <a:lnTo>
                      <a:pt x="413" y="1208"/>
                    </a:lnTo>
                    <a:lnTo>
                      <a:pt x="404" y="1218"/>
                    </a:lnTo>
                    <a:lnTo>
                      <a:pt x="307" y="1189"/>
                    </a:lnTo>
                    <a:lnTo>
                      <a:pt x="298" y="1170"/>
                    </a:lnTo>
                    <a:lnTo>
                      <a:pt x="279" y="1160"/>
                    </a:lnTo>
                    <a:lnTo>
                      <a:pt x="260" y="1141"/>
                    </a:lnTo>
                    <a:lnTo>
                      <a:pt x="249" y="1122"/>
                    </a:lnTo>
                    <a:lnTo>
                      <a:pt x="231" y="1103"/>
                    </a:lnTo>
                    <a:lnTo>
                      <a:pt x="212" y="1094"/>
                    </a:lnTo>
                    <a:lnTo>
                      <a:pt x="202" y="1074"/>
                    </a:lnTo>
                    <a:lnTo>
                      <a:pt x="193" y="1055"/>
                    </a:lnTo>
                    <a:lnTo>
                      <a:pt x="182" y="969"/>
                    </a:lnTo>
                    <a:lnTo>
                      <a:pt x="163" y="930"/>
                    </a:lnTo>
                    <a:lnTo>
                      <a:pt x="77" y="786"/>
                    </a:lnTo>
                    <a:lnTo>
                      <a:pt x="58" y="709"/>
                    </a:lnTo>
                    <a:lnTo>
                      <a:pt x="49" y="623"/>
                    </a:lnTo>
                    <a:lnTo>
                      <a:pt x="38" y="528"/>
                    </a:lnTo>
                    <a:lnTo>
                      <a:pt x="29" y="441"/>
                    </a:lnTo>
                    <a:lnTo>
                      <a:pt x="29" y="354"/>
                    </a:lnTo>
                    <a:lnTo>
                      <a:pt x="19" y="268"/>
                    </a:lnTo>
                    <a:lnTo>
                      <a:pt x="10" y="182"/>
                    </a:lnTo>
                    <a:lnTo>
                      <a:pt x="0" y="96"/>
                    </a:lnTo>
                    <a:lnTo>
                      <a:pt x="0" y="86"/>
                    </a:lnTo>
                    <a:lnTo>
                      <a:pt x="10" y="77"/>
                    </a:lnTo>
                    <a:lnTo>
                      <a:pt x="10" y="68"/>
                    </a:lnTo>
                    <a:lnTo>
                      <a:pt x="10" y="57"/>
                    </a:lnTo>
                    <a:lnTo>
                      <a:pt x="19" y="38"/>
                    </a:lnTo>
                    <a:lnTo>
                      <a:pt x="29" y="29"/>
                    </a:lnTo>
                    <a:lnTo>
                      <a:pt x="38" y="10"/>
                    </a:lnTo>
                    <a:lnTo>
                      <a:pt x="49" y="0"/>
                    </a:lnTo>
                    <a:close/>
                  </a:path>
                </a:pathLst>
              </a:custGeom>
              <a:solidFill>
                <a:srgbClr val="9999FF"/>
              </a:solidFill>
              <a:ln w="9525">
                <a:noFill/>
                <a:round/>
                <a:headEnd/>
                <a:tailEnd/>
              </a:ln>
            </p:spPr>
            <p:txBody>
              <a:bodyPr>
                <a:prstTxWarp prst="textNoShape">
                  <a:avLst/>
                </a:prstTxWarp>
              </a:bodyPr>
              <a:lstStyle/>
              <a:p>
                <a:endParaRPr lang="en-US"/>
              </a:p>
            </p:txBody>
          </p:sp>
          <p:sp>
            <p:nvSpPr>
              <p:cNvPr id="66329" name="Freeform 135"/>
              <p:cNvSpPr>
                <a:spLocks/>
              </p:cNvSpPr>
              <p:nvPr/>
            </p:nvSpPr>
            <p:spPr bwMode="auto">
              <a:xfrm>
                <a:off x="4607" y="2261"/>
                <a:ext cx="140" cy="468"/>
              </a:xfrm>
              <a:custGeom>
                <a:avLst/>
                <a:gdLst>
                  <a:gd name="T0" fmla="*/ 38 w 701"/>
                  <a:gd name="T1" fmla="*/ 872 h 2340"/>
                  <a:gd name="T2" fmla="*/ 58 w 701"/>
                  <a:gd name="T3" fmla="*/ 902 h 2340"/>
                  <a:gd name="T4" fmla="*/ 77 w 701"/>
                  <a:gd name="T5" fmla="*/ 921 h 2340"/>
                  <a:gd name="T6" fmla="*/ 96 w 701"/>
                  <a:gd name="T7" fmla="*/ 940 h 2340"/>
                  <a:gd name="T8" fmla="*/ 106 w 701"/>
                  <a:gd name="T9" fmla="*/ 969 h 2340"/>
                  <a:gd name="T10" fmla="*/ 125 w 701"/>
                  <a:gd name="T11" fmla="*/ 988 h 2340"/>
                  <a:gd name="T12" fmla="*/ 144 w 701"/>
                  <a:gd name="T13" fmla="*/ 1007 h 2340"/>
                  <a:gd name="T14" fmla="*/ 154 w 701"/>
                  <a:gd name="T15" fmla="*/ 1026 h 2340"/>
                  <a:gd name="T16" fmla="*/ 173 w 701"/>
                  <a:gd name="T17" fmla="*/ 1055 h 2340"/>
                  <a:gd name="T18" fmla="*/ 193 w 701"/>
                  <a:gd name="T19" fmla="*/ 1102 h 2340"/>
                  <a:gd name="T20" fmla="*/ 221 w 701"/>
                  <a:gd name="T21" fmla="*/ 1160 h 2340"/>
                  <a:gd name="T22" fmla="*/ 240 w 701"/>
                  <a:gd name="T23" fmla="*/ 1227 h 2340"/>
                  <a:gd name="T24" fmla="*/ 249 w 701"/>
                  <a:gd name="T25" fmla="*/ 1285 h 2340"/>
                  <a:gd name="T26" fmla="*/ 269 w 701"/>
                  <a:gd name="T27" fmla="*/ 1352 h 2340"/>
                  <a:gd name="T28" fmla="*/ 279 w 701"/>
                  <a:gd name="T29" fmla="*/ 1420 h 2340"/>
                  <a:gd name="T30" fmla="*/ 298 w 701"/>
                  <a:gd name="T31" fmla="*/ 1476 h 2340"/>
                  <a:gd name="T32" fmla="*/ 307 w 701"/>
                  <a:gd name="T33" fmla="*/ 1534 h 2340"/>
                  <a:gd name="T34" fmla="*/ 326 w 701"/>
                  <a:gd name="T35" fmla="*/ 1563 h 2340"/>
                  <a:gd name="T36" fmla="*/ 337 w 701"/>
                  <a:gd name="T37" fmla="*/ 1601 h 2340"/>
                  <a:gd name="T38" fmla="*/ 346 w 701"/>
                  <a:gd name="T39" fmla="*/ 1631 h 2340"/>
                  <a:gd name="T40" fmla="*/ 356 w 701"/>
                  <a:gd name="T41" fmla="*/ 1668 h 2340"/>
                  <a:gd name="T42" fmla="*/ 365 w 701"/>
                  <a:gd name="T43" fmla="*/ 1698 h 2340"/>
                  <a:gd name="T44" fmla="*/ 374 w 701"/>
                  <a:gd name="T45" fmla="*/ 1726 h 2340"/>
                  <a:gd name="T46" fmla="*/ 384 w 701"/>
                  <a:gd name="T47" fmla="*/ 1755 h 2340"/>
                  <a:gd name="T48" fmla="*/ 393 w 701"/>
                  <a:gd name="T49" fmla="*/ 1784 h 2340"/>
                  <a:gd name="T50" fmla="*/ 423 w 701"/>
                  <a:gd name="T51" fmla="*/ 1822 h 2340"/>
                  <a:gd name="T52" fmla="*/ 537 w 701"/>
                  <a:gd name="T53" fmla="*/ 2072 h 2340"/>
                  <a:gd name="T54" fmla="*/ 557 w 701"/>
                  <a:gd name="T55" fmla="*/ 2196 h 2340"/>
                  <a:gd name="T56" fmla="*/ 537 w 701"/>
                  <a:gd name="T57" fmla="*/ 2330 h 2340"/>
                  <a:gd name="T58" fmla="*/ 537 w 701"/>
                  <a:gd name="T59" fmla="*/ 2340 h 2340"/>
                  <a:gd name="T60" fmla="*/ 548 w 701"/>
                  <a:gd name="T61" fmla="*/ 2340 h 2340"/>
                  <a:gd name="T62" fmla="*/ 595 w 701"/>
                  <a:gd name="T63" fmla="*/ 2302 h 2340"/>
                  <a:gd name="T64" fmla="*/ 662 w 701"/>
                  <a:gd name="T65" fmla="*/ 2186 h 2340"/>
                  <a:gd name="T66" fmla="*/ 701 w 701"/>
                  <a:gd name="T67" fmla="*/ 2081 h 2340"/>
                  <a:gd name="T68" fmla="*/ 662 w 701"/>
                  <a:gd name="T69" fmla="*/ 1870 h 2340"/>
                  <a:gd name="T70" fmla="*/ 643 w 701"/>
                  <a:gd name="T71" fmla="*/ 1870 h 2340"/>
                  <a:gd name="T72" fmla="*/ 614 w 701"/>
                  <a:gd name="T73" fmla="*/ 1851 h 2340"/>
                  <a:gd name="T74" fmla="*/ 662 w 701"/>
                  <a:gd name="T75" fmla="*/ 1707 h 2340"/>
                  <a:gd name="T76" fmla="*/ 643 w 701"/>
                  <a:gd name="T77" fmla="*/ 1668 h 2340"/>
                  <a:gd name="T78" fmla="*/ 643 w 701"/>
                  <a:gd name="T79" fmla="*/ 1554 h 2340"/>
                  <a:gd name="T80" fmla="*/ 537 w 701"/>
                  <a:gd name="T81" fmla="*/ 1208 h 2340"/>
                  <a:gd name="T82" fmla="*/ 423 w 701"/>
                  <a:gd name="T83" fmla="*/ 911 h 2340"/>
                  <a:gd name="T84" fmla="*/ 365 w 701"/>
                  <a:gd name="T85" fmla="*/ 748 h 2340"/>
                  <a:gd name="T86" fmla="*/ 279 w 701"/>
                  <a:gd name="T87" fmla="*/ 517 h 2340"/>
                  <a:gd name="T88" fmla="*/ 279 w 701"/>
                  <a:gd name="T89" fmla="*/ 461 h 2340"/>
                  <a:gd name="T90" fmla="*/ 240 w 701"/>
                  <a:gd name="T91" fmla="*/ 441 h 2340"/>
                  <a:gd name="T92" fmla="*/ 231 w 701"/>
                  <a:gd name="T93" fmla="*/ 403 h 2340"/>
                  <a:gd name="T94" fmla="*/ 212 w 701"/>
                  <a:gd name="T95" fmla="*/ 287 h 2340"/>
                  <a:gd name="T96" fmla="*/ 212 w 701"/>
                  <a:gd name="T97" fmla="*/ 211 h 2340"/>
                  <a:gd name="T98" fmla="*/ 182 w 701"/>
                  <a:gd name="T99" fmla="*/ 201 h 2340"/>
                  <a:gd name="T100" fmla="*/ 68 w 701"/>
                  <a:gd name="T101" fmla="*/ 76 h 2340"/>
                  <a:gd name="T102" fmla="*/ 38 w 701"/>
                  <a:gd name="T103" fmla="*/ 0 h 2340"/>
                  <a:gd name="T104" fmla="*/ 29 w 701"/>
                  <a:gd name="T105" fmla="*/ 20 h 2340"/>
                  <a:gd name="T106" fmla="*/ 0 w 701"/>
                  <a:gd name="T107" fmla="*/ 231 h 2340"/>
                  <a:gd name="T108" fmla="*/ 0 w 701"/>
                  <a:gd name="T109" fmla="*/ 614 h 2340"/>
                  <a:gd name="T110" fmla="*/ 38 w 701"/>
                  <a:gd name="T111" fmla="*/ 872 h 234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701"/>
                  <a:gd name="T169" fmla="*/ 0 h 2340"/>
                  <a:gd name="T170" fmla="*/ 701 w 701"/>
                  <a:gd name="T171" fmla="*/ 2340 h 234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701" h="2340">
                    <a:moveTo>
                      <a:pt x="38" y="872"/>
                    </a:moveTo>
                    <a:lnTo>
                      <a:pt x="58" y="902"/>
                    </a:lnTo>
                    <a:lnTo>
                      <a:pt x="77" y="921"/>
                    </a:lnTo>
                    <a:lnTo>
                      <a:pt x="96" y="940"/>
                    </a:lnTo>
                    <a:lnTo>
                      <a:pt x="106" y="969"/>
                    </a:lnTo>
                    <a:lnTo>
                      <a:pt x="125" y="988"/>
                    </a:lnTo>
                    <a:lnTo>
                      <a:pt x="144" y="1007"/>
                    </a:lnTo>
                    <a:lnTo>
                      <a:pt x="154" y="1026"/>
                    </a:lnTo>
                    <a:lnTo>
                      <a:pt x="173" y="1055"/>
                    </a:lnTo>
                    <a:lnTo>
                      <a:pt x="193" y="1102"/>
                    </a:lnTo>
                    <a:lnTo>
                      <a:pt x="221" y="1160"/>
                    </a:lnTo>
                    <a:lnTo>
                      <a:pt x="240" y="1227"/>
                    </a:lnTo>
                    <a:lnTo>
                      <a:pt x="249" y="1285"/>
                    </a:lnTo>
                    <a:lnTo>
                      <a:pt x="269" y="1352"/>
                    </a:lnTo>
                    <a:lnTo>
                      <a:pt x="279" y="1420"/>
                    </a:lnTo>
                    <a:lnTo>
                      <a:pt x="298" y="1476"/>
                    </a:lnTo>
                    <a:lnTo>
                      <a:pt x="307" y="1534"/>
                    </a:lnTo>
                    <a:lnTo>
                      <a:pt x="326" y="1563"/>
                    </a:lnTo>
                    <a:lnTo>
                      <a:pt x="337" y="1601"/>
                    </a:lnTo>
                    <a:lnTo>
                      <a:pt x="346" y="1631"/>
                    </a:lnTo>
                    <a:lnTo>
                      <a:pt x="356" y="1668"/>
                    </a:lnTo>
                    <a:lnTo>
                      <a:pt x="365" y="1698"/>
                    </a:lnTo>
                    <a:lnTo>
                      <a:pt x="374" y="1726"/>
                    </a:lnTo>
                    <a:lnTo>
                      <a:pt x="384" y="1755"/>
                    </a:lnTo>
                    <a:lnTo>
                      <a:pt x="393" y="1784"/>
                    </a:lnTo>
                    <a:lnTo>
                      <a:pt x="423" y="1822"/>
                    </a:lnTo>
                    <a:lnTo>
                      <a:pt x="537" y="2072"/>
                    </a:lnTo>
                    <a:lnTo>
                      <a:pt x="557" y="2196"/>
                    </a:lnTo>
                    <a:lnTo>
                      <a:pt x="537" y="2330"/>
                    </a:lnTo>
                    <a:lnTo>
                      <a:pt x="537" y="2340"/>
                    </a:lnTo>
                    <a:lnTo>
                      <a:pt x="548" y="2340"/>
                    </a:lnTo>
                    <a:lnTo>
                      <a:pt x="595" y="2302"/>
                    </a:lnTo>
                    <a:lnTo>
                      <a:pt x="662" y="2186"/>
                    </a:lnTo>
                    <a:lnTo>
                      <a:pt x="701" y="2081"/>
                    </a:lnTo>
                    <a:lnTo>
                      <a:pt x="662" y="1870"/>
                    </a:lnTo>
                    <a:lnTo>
                      <a:pt x="643" y="1870"/>
                    </a:lnTo>
                    <a:lnTo>
                      <a:pt x="614" y="1851"/>
                    </a:lnTo>
                    <a:lnTo>
                      <a:pt x="662" y="1707"/>
                    </a:lnTo>
                    <a:lnTo>
                      <a:pt x="643" y="1668"/>
                    </a:lnTo>
                    <a:lnTo>
                      <a:pt x="643" y="1554"/>
                    </a:lnTo>
                    <a:lnTo>
                      <a:pt x="537" y="1208"/>
                    </a:lnTo>
                    <a:lnTo>
                      <a:pt x="423" y="911"/>
                    </a:lnTo>
                    <a:lnTo>
                      <a:pt x="365" y="748"/>
                    </a:lnTo>
                    <a:lnTo>
                      <a:pt x="279" y="517"/>
                    </a:lnTo>
                    <a:lnTo>
                      <a:pt x="279" y="461"/>
                    </a:lnTo>
                    <a:lnTo>
                      <a:pt x="240" y="441"/>
                    </a:lnTo>
                    <a:lnTo>
                      <a:pt x="231" y="403"/>
                    </a:lnTo>
                    <a:lnTo>
                      <a:pt x="212" y="287"/>
                    </a:lnTo>
                    <a:lnTo>
                      <a:pt x="212" y="211"/>
                    </a:lnTo>
                    <a:lnTo>
                      <a:pt x="182" y="201"/>
                    </a:lnTo>
                    <a:lnTo>
                      <a:pt x="68" y="76"/>
                    </a:lnTo>
                    <a:lnTo>
                      <a:pt x="38" y="0"/>
                    </a:lnTo>
                    <a:lnTo>
                      <a:pt x="29" y="20"/>
                    </a:lnTo>
                    <a:lnTo>
                      <a:pt x="0" y="231"/>
                    </a:lnTo>
                    <a:lnTo>
                      <a:pt x="0" y="614"/>
                    </a:lnTo>
                    <a:lnTo>
                      <a:pt x="38" y="872"/>
                    </a:lnTo>
                    <a:close/>
                  </a:path>
                </a:pathLst>
              </a:custGeom>
              <a:solidFill>
                <a:srgbClr val="9900FF"/>
              </a:solidFill>
              <a:ln w="9525">
                <a:noFill/>
                <a:round/>
                <a:headEnd/>
                <a:tailEnd/>
              </a:ln>
            </p:spPr>
            <p:txBody>
              <a:bodyPr>
                <a:prstTxWarp prst="textNoShape">
                  <a:avLst/>
                </a:prstTxWarp>
              </a:bodyPr>
              <a:lstStyle/>
              <a:p>
                <a:endParaRPr lang="en-US"/>
              </a:p>
            </p:txBody>
          </p:sp>
          <p:sp>
            <p:nvSpPr>
              <p:cNvPr id="66330" name="Freeform 136"/>
              <p:cNvSpPr>
                <a:spLocks/>
              </p:cNvSpPr>
              <p:nvPr/>
            </p:nvSpPr>
            <p:spPr bwMode="auto">
              <a:xfrm>
                <a:off x="4304" y="2184"/>
                <a:ext cx="32" cy="163"/>
              </a:xfrm>
              <a:custGeom>
                <a:avLst/>
                <a:gdLst>
                  <a:gd name="T0" fmla="*/ 0 w 163"/>
                  <a:gd name="T1" fmla="*/ 183 h 815"/>
                  <a:gd name="T2" fmla="*/ 30 w 163"/>
                  <a:gd name="T3" fmla="*/ 815 h 815"/>
                  <a:gd name="T4" fmla="*/ 30 w 163"/>
                  <a:gd name="T5" fmla="*/ 768 h 815"/>
                  <a:gd name="T6" fmla="*/ 19 w 163"/>
                  <a:gd name="T7" fmla="*/ 710 h 815"/>
                  <a:gd name="T8" fmla="*/ 19 w 163"/>
                  <a:gd name="T9" fmla="*/ 652 h 815"/>
                  <a:gd name="T10" fmla="*/ 19 w 163"/>
                  <a:gd name="T11" fmla="*/ 576 h 815"/>
                  <a:gd name="T12" fmla="*/ 30 w 163"/>
                  <a:gd name="T13" fmla="*/ 509 h 815"/>
                  <a:gd name="T14" fmla="*/ 30 w 163"/>
                  <a:gd name="T15" fmla="*/ 451 h 815"/>
                  <a:gd name="T16" fmla="*/ 49 w 163"/>
                  <a:gd name="T17" fmla="*/ 404 h 815"/>
                  <a:gd name="T18" fmla="*/ 68 w 163"/>
                  <a:gd name="T19" fmla="*/ 365 h 815"/>
                  <a:gd name="T20" fmla="*/ 68 w 163"/>
                  <a:gd name="T21" fmla="*/ 394 h 815"/>
                  <a:gd name="T22" fmla="*/ 77 w 163"/>
                  <a:gd name="T23" fmla="*/ 432 h 815"/>
                  <a:gd name="T24" fmla="*/ 77 w 163"/>
                  <a:gd name="T25" fmla="*/ 460 h 815"/>
                  <a:gd name="T26" fmla="*/ 87 w 163"/>
                  <a:gd name="T27" fmla="*/ 490 h 815"/>
                  <a:gd name="T28" fmla="*/ 96 w 163"/>
                  <a:gd name="T29" fmla="*/ 528 h 815"/>
                  <a:gd name="T30" fmla="*/ 107 w 163"/>
                  <a:gd name="T31" fmla="*/ 557 h 815"/>
                  <a:gd name="T32" fmla="*/ 107 w 163"/>
                  <a:gd name="T33" fmla="*/ 585 h 815"/>
                  <a:gd name="T34" fmla="*/ 125 w 163"/>
                  <a:gd name="T35" fmla="*/ 624 h 815"/>
                  <a:gd name="T36" fmla="*/ 125 w 163"/>
                  <a:gd name="T37" fmla="*/ 471 h 815"/>
                  <a:gd name="T38" fmla="*/ 163 w 163"/>
                  <a:gd name="T39" fmla="*/ 192 h 815"/>
                  <a:gd name="T40" fmla="*/ 144 w 163"/>
                  <a:gd name="T41" fmla="*/ 192 h 815"/>
                  <a:gd name="T42" fmla="*/ 125 w 163"/>
                  <a:gd name="T43" fmla="*/ 174 h 815"/>
                  <a:gd name="T44" fmla="*/ 87 w 163"/>
                  <a:gd name="T45" fmla="*/ 30 h 815"/>
                  <a:gd name="T46" fmla="*/ 68 w 163"/>
                  <a:gd name="T47" fmla="*/ 0 h 815"/>
                  <a:gd name="T48" fmla="*/ 30 w 163"/>
                  <a:gd name="T49" fmla="*/ 19 h 815"/>
                  <a:gd name="T50" fmla="*/ 19 w 163"/>
                  <a:gd name="T51" fmla="*/ 49 h 815"/>
                  <a:gd name="T52" fmla="*/ 0 w 163"/>
                  <a:gd name="T53" fmla="*/ 183 h 81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63"/>
                  <a:gd name="T82" fmla="*/ 0 h 815"/>
                  <a:gd name="T83" fmla="*/ 163 w 163"/>
                  <a:gd name="T84" fmla="*/ 815 h 815"/>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63" h="815">
                    <a:moveTo>
                      <a:pt x="0" y="183"/>
                    </a:moveTo>
                    <a:lnTo>
                      <a:pt x="30" y="815"/>
                    </a:lnTo>
                    <a:lnTo>
                      <a:pt x="30" y="768"/>
                    </a:lnTo>
                    <a:lnTo>
                      <a:pt x="19" y="710"/>
                    </a:lnTo>
                    <a:lnTo>
                      <a:pt x="19" y="652"/>
                    </a:lnTo>
                    <a:lnTo>
                      <a:pt x="19" y="576"/>
                    </a:lnTo>
                    <a:lnTo>
                      <a:pt x="30" y="509"/>
                    </a:lnTo>
                    <a:lnTo>
                      <a:pt x="30" y="451"/>
                    </a:lnTo>
                    <a:lnTo>
                      <a:pt x="49" y="404"/>
                    </a:lnTo>
                    <a:lnTo>
                      <a:pt x="68" y="365"/>
                    </a:lnTo>
                    <a:lnTo>
                      <a:pt x="68" y="394"/>
                    </a:lnTo>
                    <a:lnTo>
                      <a:pt x="77" y="432"/>
                    </a:lnTo>
                    <a:lnTo>
                      <a:pt x="77" y="460"/>
                    </a:lnTo>
                    <a:lnTo>
                      <a:pt x="87" y="490"/>
                    </a:lnTo>
                    <a:lnTo>
                      <a:pt x="96" y="528"/>
                    </a:lnTo>
                    <a:lnTo>
                      <a:pt x="107" y="557"/>
                    </a:lnTo>
                    <a:lnTo>
                      <a:pt x="107" y="585"/>
                    </a:lnTo>
                    <a:lnTo>
                      <a:pt x="125" y="624"/>
                    </a:lnTo>
                    <a:lnTo>
                      <a:pt x="125" y="471"/>
                    </a:lnTo>
                    <a:lnTo>
                      <a:pt x="163" y="192"/>
                    </a:lnTo>
                    <a:lnTo>
                      <a:pt x="144" y="192"/>
                    </a:lnTo>
                    <a:lnTo>
                      <a:pt x="125" y="174"/>
                    </a:lnTo>
                    <a:lnTo>
                      <a:pt x="87" y="30"/>
                    </a:lnTo>
                    <a:lnTo>
                      <a:pt x="68" y="0"/>
                    </a:lnTo>
                    <a:lnTo>
                      <a:pt x="30" y="19"/>
                    </a:lnTo>
                    <a:lnTo>
                      <a:pt x="19" y="49"/>
                    </a:lnTo>
                    <a:lnTo>
                      <a:pt x="0" y="183"/>
                    </a:lnTo>
                    <a:close/>
                  </a:path>
                </a:pathLst>
              </a:custGeom>
              <a:solidFill>
                <a:srgbClr val="9900FF"/>
              </a:solidFill>
              <a:ln w="9525">
                <a:noFill/>
                <a:round/>
                <a:headEnd/>
                <a:tailEnd/>
              </a:ln>
            </p:spPr>
            <p:txBody>
              <a:bodyPr>
                <a:prstTxWarp prst="textNoShape">
                  <a:avLst/>
                </a:prstTxWarp>
              </a:bodyPr>
              <a:lstStyle/>
              <a:p>
                <a:endParaRPr lang="en-US"/>
              </a:p>
            </p:txBody>
          </p:sp>
          <p:sp>
            <p:nvSpPr>
              <p:cNvPr id="66331" name="Freeform 137"/>
              <p:cNvSpPr>
                <a:spLocks/>
              </p:cNvSpPr>
              <p:nvPr/>
            </p:nvSpPr>
            <p:spPr bwMode="auto">
              <a:xfrm>
                <a:off x="4530" y="2130"/>
                <a:ext cx="73" cy="299"/>
              </a:xfrm>
              <a:custGeom>
                <a:avLst/>
                <a:gdLst>
                  <a:gd name="T0" fmla="*/ 0 w 365"/>
                  <a:gd name="T1" fmla="*/ 1037 h 1497"/>
                  <a:gd name="T2" fmla="*/ 9 w 365"/>
                  <a:gd name="T3" fmla="*/ 1084 h 1497"/>
                  <a:gd name="T4" fmla="*/ 9 w 365"/>
                  <a:gd name="T5" fmla="*/ 1133 h 1497"/>
                  <a:gd name="T6" fmla="*/ 19 w 365"/>
                  <a:gd name="T7" fmla="*/ 1170 h 1497"/>
                  <a:gd name="T8" fmla="*/ 28 w 365"/>
                  <a:gd name="T9" fmla="*/ 1219 h 1497"/>
                  <a:gd name="T10" fmla="*/ 47 w 365"/>
                  <a:gd name="T11" fmla="*/ 1267 h 1497"/>
                  <a:gd name="T12" fmla="*/ 58 w 365"/>
                  <a:gd name="T13" fmla="*/ 1305 h 1497"/>
                  <a:gd name="T14" fmla="*/ 67 w 365"/>
                  <a:gd name="T15" fmla="*/ 1344 h 1497"/>
                  <a:gd name="T16" fmla="*/ 86 w 365"/>
                  <a:gd name="T17" fmla="*/ 1391 h 1497"/>
                  <a:gd name="T18" fmla="*/ 96 w 365"/>
                  <a:gd name="T19" fmla="*/ 1391 h 1497"/>
                  <a:gd name="T20" fmla="*/ 96 w 365"/>
                  <a:gd name="T21" fmla="*/ 1353 h 1497"/>
                  <a:gd name="T22" fmla="*/ 86 w 365"/>
                  <a:gd name="T23" fmla="*/ 1314 h 1497"/>
                  <a:gd name="T24" fmla="*/ 86 w 365"/>
                  <a:gd name="T25" fmla="*/ 1267 h 1497"/>
                  <a:gd name="T26" fmla="*/ 96 w 365"/>
                  <a:gd name="T27" fmla="*/ 1219 h 1497"/>
                  <a:gd name="T28" fmla="*/ 96 w 365"/>
                  <a:gd name="T29" fmla="*/ 1170 h 1497"/>
                  <a:gd name="T30" fmla="*/ 105 w 365"/>
                  <a:gd name="T31" fmla="*/ 1123 h 1497"/>
                  <a:gd name="T32" fmla="*/ 115 w 365"/>
                  <a:gd name="T33" fmla="*/ 1075 h 1497"/>
                  <a:gd name="T34" fmla="*/ 133 w 365"/>
                  <a:gd name="T35" fmla="*/ 1046 h 1497"/>
                  <a:gd name="T36" fmla="*/ 133 w 365"/>
                  <a:gd name="T37" fmla="*/ 1056 h 1497"/>
                  <a:gd name="T38" fmla="*/ 133 w 365"/>
                  <a:gd name="T39" fmla="*/ 1065 h 1497"/>
                  <a:gd name="T40" fmla="*/ 133 w 365"/>
                  <a:gd name="T41" fmla="*/ 1075 h 1497"/>
                  <a:gd name="T42" fmla="*/ 133 w 365"/>
                  <a:gd name="T43" fmla="*/ 1084 h 1497"/>
                  <a:gd name="T44" fmla="*/ 182 w 365"/>
                  <a:gd name="T45" fmla="*/ 989 h 1497"/>
                  <a:gd name="T46" fmla="*/ 211 w 365"/>
                  <a:gd name="T47" fmla="*/ 1017 h 1497"/>
                  <a:gd name="T48" fmla="*/ 277 w 365"/>
                  <a:gd name="T49" fmla="*/ 1267 h 1497"/>
                  <a:gd name="T50" fmla="*/ 365 w 365"/>
                  <a:gd name="T51" fmla="*/ 1497 h 1497"/>
                  <a:gd name="T52" fmla="*/ 365 w 365"/>
                  <a:gd name="T53" fmla="*/ 1478 h 1497"/>
                  <a:gd name="T54" fmla="*/ 345 w 365"/>
                  <a:gd name="T55" fmla="*/ 1401 h 1497"/>
                  <a:gd name="T56" fmla="*/ 326 w 365"/>
                  <a:gd name="T57" fmla="*/ 1056 h 1497"/>
                  <a:gd name="T58" fmla="*/ 355 w 365"/>
                  <a:gd name="T59" fmla="*/ 759 h 1497"/>
                  <a:gd name="T60" fmla="*/ 316 w 365"/>
                  <a:gd name="T61" fmla="*/ 729 h 1497"/>
                  <a:gd name="T62" fmla="*/ 316 w 365"/>
                  <a:gd name="T63" fmla="*/ 691 h 1497"/>
                  <a:gd name="T64" fmla="*/ 288 w 365"/>
                  <a:gd name="T65" fmla="*/ 318 h 1497"/>
                  <a:gd name="T66" fmla="*/ 230 w 365"/>
                  <a:gd name="T67" fmla="*/ 0 h 1497"/>
                  <a:gd name="T68" fmla="*/ 202 w 365"/>
                  <a:gd name="T69" fmla="*/ 30 h 1497"/>
                  <a:gd name="T70" fmla="*/ 105 w 365"/>
                  <a:gd name="T71" fmla="*/ 404 h 1497"/>
                  <a:gd name="T72" fmla="*/ 96 w 365"/>
                  <a:gd name="T73" fmla="*/ 480 h 1497"/>
                  <a:gd name="T74" fmla="*/ 67 w 365"/>
                  <a:gd name="T75" fmla="*/ 605 h 1497"/>
                  <a:gd name="T76" fmla="*/ 9 w 365"/>
                  <a:gd name="T77" fmla="*/ 1008 h 1497"/>
                  <a:gd name="T78" fmla="*/ 0 w 365"/>
                  <a:gd name="T79" fmla="*/ 1037 h 149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65"/>
                  <a:gd name="T121" fmla="*/ 0 h 1497"/>
                  <a:gd name="T122" fmla="*/ 365 w 365"/>
                  <a:gd name="T123" fmla="*/ 1497 h 149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65" h="1497">
                    <a:moveTo>
                      <a:pt x="0" y="1037"/>
                    </a:moveTo>
                    <a:lnTo>
                      <a:pt x="9" y="1084"/>
                    </a:lnTo>
                    <a:lnTo>
                      <a:pt x="9" y="1133"/>
                    </a:lnTo>
                    <a:lnTo>
                      <a:pt x="19" y="1170"/>
                    </a:lnTo>
                    <a:lnTo>
                      <a:pt x="28" y="1219"/>
                    </a:lnTo>
                    <a:lnTo>
                      <a:pt x="47" y="1267"/>
                    </a:lnTo>
                    <a:lnTo>
                      <a:pt x="58" y="1305"/>
                    </a:lnTo>
                    <a:lnTo>
                      <a:pt x="67" y="1344"/>
                    </a:lnTo>
                    <a:lnTo>
                      <a:pt x="86" y="1391"/>
                    </a:lnTo>
                    <a:lnTo>
                      <a:pt x="96" y="1391"/>
                    </a:lnTo>
                    <a:lnTo>
                      <a:pt x="96" y="1353"/>
                    </a:lnTo>
                    <a:lnTo>
                      <a:pt x="86" y="1314"/>
                    </a:lnTo>
                    <a:lnTo>
                      <a:pt x="86" y="1267"/>
                    </a:lnTo>
                    <a:lnTo>
                      <a:pt x="96" y="1219"/>
                    </a:lnTo>
                    <a:lnTo>
                      <a:pt x="96" y="1170"/>
                    </a:lnTo>
                    <a:lnTo>
                      <a:pt x="105" y="1123"/>
                    </a:lnTo>
                    <a:lnTo>
                      <a:pt x="115" y="1075"/>
                    </a:lnTo>
                    <a:lnTo>
                      <a:pt x="133" y="1046"/>
                    </a:lnTo>
                    <a:lnTo>
                      <a:pt x="133" y="1056"/>
                    </a:lnTo>
                    <a:lnTo>
                      <a:pt x="133" y="1065"/>
                    </a:lnTo>
                    <a:lnTo>
                      <a:pt x="133" y="1075"/>
                    </a:lnTo>
                    <a:lnTo>
                      <a:pt x="133" y="1084"/>
                    </a:lnTo>
                    <a:lnTo>
                      <a:pt x="182" y="989"/>
                    </a:lnTo>
                    <a:lnTo>
                      <a:pt x="211" y="1017"/>
                    </a:lnTo>
                    <a:lnTo>
                      <a:pt x="277" y="1267"/>
                    </a:lnTo>
                    <a:lnTo>
                      <a:pt x="365" y="1497"/>
                    </a:lnTo>
                    <a:lnTo>
                      <a:pt x="365" y="1478"/>
                    </a:lnTo>
                    <a:lnTo>
                      <a:pt x="345" y="1401"/>
                    </a:lnTo>
                    <a:lnTo>
                      <a:pt x="326" y="1056"/>
                    </a:lnTo>
                    <a:lnTo>
                      <a:pt x="355" y="759"/>
                    </a:lnTo>
                    <a:lnTo>
                      <a:pt x="316" y="729"/>
                    </a:lnTo>
                    <a:lnTo>
                      <a:pt x="316" y="691"/>
                    </a:lnTo>
                    <a:lnTo>
                      <a:pt x="288" y="318"/>
                    </a:lnTo>
                    <a:lnTo>
                      <a:pt x="230" y="0"/>
                    </a:lnTo>
                    <a:lnTo>
                      <a:pt x="202" y="30"/>
                    </a:lnTo>
                    <a:lnTo>
                      <a:pt x="105" y="404"/>
                    </a:lnTo>
                    <a:lnTo>
                      <a:pt x="96" y="480"/>
                    </a:lnTo>
                    <a:lnTo>
                      <a:pt x="67" y="605"/>
                    </a:lnTo>
                    <a:lnTo>
                      <a:pt x="9" y="1008"/>
                    </a:lnTo>
                    <a:lnTo>
                      <a:pt x="0" y="1037"/>
                    </a:lnTo>
                    <a:close/>
                  </a:path>
                </a:pathLst>
              </a:custGeom>
              <a:solidFill>
                <a:srgbClr val="9900FF"/>
              </a:solidFill>
              <a:ln w="9525">
                <a:noFill/>
                <a:round/>
                <a:headEnd/>
                <a:tailEnd/>
              </a:ln>
            </p:spPr>
            <p:txBody>
              <a:bodyPr>
                <a:prstTxWarp prst="textNoShape">
                  <a:avLst/>
                </a:prstTxWarp>
              </a:bodyPr>
              <a:lstStyle/>
              <a:p>
                <a:endParaRPr lang="en-US"/>
              </a:p>
            </p:txBody>
          </p:sp>
          <p:sp>
            <p:nvSpPr>
              <p:cNvPr id="66332" name="Freeform 138"/>
              <p:cNvSpPr>
                <a:spLocks/>
              </p:cNvSpPr>
              <p:nvPr/>
            </p:nvSpPr>
            <p:spPr bwMode="auto">
              <a:xfrm>
                <a:off x="4693" y="2105"/>
                <a:ext cx="223" cy="298"/>
              </a:xfrm>
              <a:custGeom>
                <a:avLst/>
                <a:gdLst>
                  <a:gd name="T0" fmla="*/ 537 w 1113"/>
                  <a:gd name="T1" fmla="*/ 18 h 1486"/>
                  <a:gd name="T2" fmla="*/ 509 w 1113"/>
                  <a:gd name="T3" fmla="*/ 28 h 1486"/>
                  <a:gd name="T4" fmla="*/ 470 w 1113"/>
                  <a:gd name="T5" fmla="*/ 37 h 1486"/>
                  <a:gd name="T6" fmla="*/ 451 w 1113"/>
                  <a:gd name="T7" fmla="*/ 57 h 1486"/>
                  <a:gd name="T8" fmla="*/ 423 w 1113"/>
                  <a:gd name="T9" fmla="*/ 95 h 1486"/>
                  <a:gd name="T10" fmla="*/ 413 w 1113"/>
                  <a:gd name="T11" fmla="*/ 143 h 1486"/>
                  <a:gd name="T12" fmla="*/ 442 w 1113"/>
                  <a:gd name="T13" fmla="*/ 191 h 1486"/>
                  <a:gd name="T14" fmla="*/ 470 w 1113"/>
                  <a:gd name="T15" fmla="*/ 230 h 1486"/>
                  <a:gd name="T16" fmla="*/ 499 w 1113"/>
                  <a:gd name="T17" fmla="*/ 267 h 1486"/>
                  <a:gd name="T18" fmla="*/ 509 w 1113"/>
                  <a:gd name="T19" fmla="*/ 316 h 1486"/>
                  <a:gd name="T20" fmla="*/ 509 w 1113"/>
                  <a:gd name="T21" fmla="*/ 373 h 1486"/>
                  <a:gd name="T22" fmla="*/ 509 w 1113"/>
                  <a:gd name="T23" fmla="*/ 422 h 1486"/>
                  <a:gd name="T24" fmla="*/ 537 w 1113"/>
                  <a:gd name="T25" fmla="*/ 441 h 1486"/>
                  <a:gd name="T26" fmla="*/ 585 w 1113"/>
                  <a:gd name="T27" fmla="*/ 450 h 1486"/>
                  <a:gd name="T28" fmla="*/ 643 w 1113"/>
                  <a:gd name="T29" fmla="*/ 450 h 1486"/>
                  <a:gd name="T30" fmla="*/ 691 w 1113"/>
                  <a:gd name="T31" fmla="*/ 460 h 1486"/>
                  <a:gd name="T32" fmla="*/ 748 w 1113"/>
                  <a:gd name="T33" fmla="*/ 478 h 1486"/>
                  <a:gd name="T34" fmla="*/ 816 w 1113"/>
                  <a:gd name="T35" fmla="*/ 566 h 1486"/>
                  <a:gd name="T36" fmla="*/ 806 w 1113"/>
                  <a:gd name="T37" fmla="*/ 632 h 1486"/>
                  <a:gd name="T38" fmla="*/ 806 w 1113"/>
                  <a:gd name="T39" fmla="*/ 708 h 1486"/>
                  <a:gd name="T40" fmla="*/ 816 w 1113"/>
                  <a:gd name="T41" fmla="*/ 766 h 1486"/>
                  <a:gd name="T42" fmla="*/ 844 w 1113"/>
                  <a:gd name="T43" fmla="*/ 814 h 1486"/>
                  <a:gd name="T44" fmla="*/ 922 w 1113"/>
                  <a:gd name="T45" fmla="*/ 872 h 1486"/>
                  <a:gd name="T46" fmla="*/ 998 w 1113"/>
                  <a:gd name="T47" fmla="*/ 920 h 1486"/>
                  <a:gd name="T48" fmla="*/ 1066 w 1113"/>
                  <a:gd name="T49" fmla="*/ 968 h 1486"/>
                  <a:gd name="T50" fmla="*/ 1094 w 1113"/>
                  <a:gd name="T51" fmla="*/ 1007 h 1486"/>
                  <a:gd name="T52" fmla="*/ 1094 w 1113"/>
                  <a:gd name="T53" fmla="*/ 1026 h 1486"/>
                  <a:gd name="T54" fmla="*/ 1103 w 1113"/>
                  <a:gd name="T55" fmla="*/ 1035 h 1486"/>
                  <a:gd name="T56" fmla="*/ 1103 w 1113"/>
                  <a:gd name="T57" fmla="*/ 1054 h 1486"/>
                  <a:gd name="T58" fmla="*/ 1066 w 1113"/>
                  <a:gd name="T59" fmla="*/ 1121 h 1486"/>
                  <a:gd name="T60" fmla="*/ 758 w 1113"/>
                  <a:gd name="T61" fmla="*/ 1351 h 1486"/>
                  <a:gd name="T62" fmla="*/ 816 w 1113"/>
                  <a:gd name="T63" fmla="*/ 1035 h 1486"/>
                  <a:gd name="T64" fmla="*/ 787 w 1113"/>
                  <a:gd name="T65" fmla="*/ 805 h 1486"/>
                  <a:gd name="T66" fmla="*/ 691 w 1113"/>
                  <a:gd name="T67" fmla="*/ 805 h 1486"/>
                  <a:gd name="T68" fmla="*/ 451 w 1113"/>
                  <a:gd name="T69" fmla="*/ 1198 h 1486"/>
                  <a:gd name="T70" fmla="*/ 403 w 1113"/>
                  <a:gd name="T71" fmla="*/ 1237 h 1486"/>
                  <a:gd name="T72" fmla="*/ 365 w 1113"/>
                  <a:gd name="T73" fmla="*/ 1476 h 1486"/>
                  <a:gd name="T74" fmla="*/ 326 w 1113"/>
                  <a:gd name="T75" fmla="*/ 1467 h 1486"/>
                  <a:gd name="T76" fmla="*/ 326 w 1113"/>
                  <a:gd name="T77" fmla="*/ 852 h 1486"/>
                  <a:gd name="T78" fmla="*/ 288 w 1113"/>
                  <a:gd name="T79" fmla="*/ 613 h 1486"/>
                  <a:gd name="T80" fmla="*/ 249 w 1113"/>
                  <a:gd name="T81" fmla="*/ 469 h 1486"/>
                  <a:gd name="T82" fmla="*/ 163 w 1113"/>
                  <a:gd name="T83" fmla="*/ 431 h 1486"/>
                  <a:gd name="T84" fmla="*/ 105 w 1113"/>
                  <a:gd name="T85" fmla="*/ 632 h 1486"/>
                  <a:gd name="T86" fmla="*/ 144 w 1113"/>
                  <a:gd name="T87" fmla="*/ 1256 h 1486"/>
                  <a:gd name="T88" fmla="*/ 49 w 1113"/>
                  <a:gd name="T89" fmla="*/ 1093 h 1486"/>
                  <a:gd name="T90" fmla="*/ 0 w 1113"/>
                  <a:gd name="T91" fmla="*/ 699 h 1486"/>
                  <a:gd name="T92" fmla="*/ 38 w 1113"/>
                  <a:gd name="T93" fmla="*/ 680 h 1486"/>
                  <a:gd name="T94" fmla="*/ 29 w 1113"/>
                  <a:gd name="T95" fmla="*/ 354 h 1486"/>
                  <a:gd name="T96" fmla="*/ 269 w 1113"/>
                  <a:gd name="T97" fmla="*/ 57 h 1486"/>
                  <a:gd name="T98" fmla="*/ 518 w 1113"/>
                  <a:gd name="T99" fmla="*/ 0 h 148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113"/>
                  <a:gd name="T151" fmla="*/ 0 h 1486"/>
                  <a:gd name="T152" fmla="*/ 1113 w 1113"/>
                  <a:gd name="T153" fmla="*/ 1486 h 148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113" h="1486">
                    <a:moveTo>
                      <a:pt x="547" y="9"/>
                    </a:moveTo>
                    <a:lnTo>
                      <a:pt x="537" y="18"/>
                    </a:lnTo>
                    <a:lnTo>
                      <a:pt x="518" y="18"/>
                    </a:lnTo>
                    <a:lnTo>
                      <a:pt x="509" y="28"/>
                    </a:lnTo>
                    <a:lnTo>
                      <a:pt x="490" y="37"/>
                    </a:lnTo>
                    <a:lnTo>
                      <a:pt x="470" y="37"/>
                    </a:lnTo>
                    <a:lnTo>
                      <a:pt x="460" y="47"/>
                    </a:lnTo>
                    <a:lnTo>
                      <a:pt x="451" y="57"/>
                    </a:lnTo>
                    <a:lnTo>
                      <a:pt x="442" y="67"/>
                    </a:lnTo>
                    <a:lnTo>
                      <a:pt x="423" y="95"/>
                    </a:lnTo>
                    <a:lnTo>
                      <a:pt x="413" y="123"/>
                    </a:lnTo>
                    <a:lnTo>
                      <a:pt x="413" y="143"/>
                    </a:lnTo>
                    <a:lnTo>
                      <a:pt x="423" y="172"/>
                    </a:lnTo>
                    <a:lnTo>
                      <a:pt x="442" y="191"/>
                    </a:lnTo>
                    <a:lnTo>
                      <a:pt x="451" y="211"/>
                    </a:lnTo>
                    <a:lnTo>
                      <a:pt x="470" y="230"/>
                    </a:lnTo>
                    <a:lnTo>
                      <a:pt x="490" y="248"/>
                    </a:lnTo>
                    <a:lnTo>
                      <a:pt x="499" y="267"/>
                    </a:lnTo>
                    <a:lnTo>
                      <a:pt x="509" y="287"/>
                    </a:lnTo>
                    <a:lnTo>
                      <a:pt x="509" y="316"/>
                    </a:lnTo>
                    <a:lnTo>
                      <a:pt x="509" y="345"/>
                    </a:lnTo>
                    <a:lnTo>
                      <a:pt x="509" y="373"/>
                    </a:lnTo>
                    <a:lnTo>
                      <a:pt x="509" y="392"/>
                    </a:lnTo>
                    <a:lnTo>
                      <a:pt x="509" y="422"/>
                    </a:lnTo>
                    <a:lnTo>
                      <a:pt x="509" y="441"/>
                    </a:lnTo>
                    <a:lnTo>
                      <a:pt x="537" y="441"/>
                    </a:lnTo>
                    <a:lnTo>
                      <a:pt x="557" y="450"/>
                    </a:lnTo>
                    <a:lnTo>
                      <a:pt x="585" y="450"/>
                    </a:lnTo>
                    <a:lnTo>
                      <a:pt x="614" y="450"/>
                    </a:lnTo>
                    <a:lnTo>
                      <a:pt x="643" y="450"/>
                    </a:lnTo>
                    <a:lnTo>
                      <a:pt x="662" y="450"/>
                    </a:lnTo>
                    <a:lnTo>
                      <a:pt x="691" y="460"/>
                    </a:lnTo>
                    <a:lnTo>
                      <a:pt x="720" y="460"/>
                    </a:lnTo>
                    <a:lnTo>
                      <a:pt x="748" y="478"/>
                    </a:lnTo>
                    <a:lnTo>
                      <a:pt x="816" y="527"/>
                    </a:lnTo>
                    <a:lnTo>
                      <a:pt x="816" y="566"/>
                    </a:lnTo>
                    <a:lnTo>
                      <a:pt x="806" y="603"/>
                    </a:lnTo>
                    <a:lnTo>
                      <a:pt x="806" y="632"/>
                    </a:lnTo>
                    <a:lnTo>
                      <a:pt x="806" y="671"/>
                    </a:lnTo>
                    <a:lnTo>
                      <a:pt x="806" y="708"/>
                    </a:lnTo>
                    <a:lnTo>
                      <a:pt x="806" y="738"/>
                    </a:lnTo>
                    <a:lnTo>
                      <a:pt x="816" y="766"/>
                    </a:lnTo>
                    <a:lnTo>
                      <a:pt x="825" y="786"/>
                    </a:lnTo>
                    <a:lnTo>
                      <a:pt x="844" y="814"/>
                    </a:lnTo>
                    <a:lnTo>
                      <a:pt x="883" y="843"/>
                    </a:lnTo>
                    <a:lnTo>
                      <a:pt x="922" y="872"/>
                    </a:lnTo>
                    <a:lnTo>
                      <a:pt x="959" y="891"/>
                    </a:lnTo>
                    <a:lnTo>
                      <a:pt x="998" y="920"/>
                    </a:lnTo>
                    <a:lnTo>
                      <a:pt x="1036" y="939"/>
                    </a:lnTo>
                    <a:lnTo>
                      <a:pt x="1066" y="968"/>
                    </a:lnTo>
                    <a:lnTo>
                      <a:pt x="1084" y="1007"/>
                    </a:lnTo>
                    <a:lnTo>
                      <a:pt x="1094" y="1007"/>
                    </a:lnTo>
                    <a:lnTo>
                      <a:pt x="1094" y="1016"/>
                    </a:lnTo>
                    <a:lnTo>
                      <a:pt x="1094" y="1026"/>
                    </a:lnTo>
                    <a:lnTo>
                      <a:pt x="1094" y="1035"/>
                    </a:lnTo>
                    <a:lnTo>
                      <a:pt x="1103" y="1035"/>
                    </a:lnTo>
                    <a:lnTo>
                      <a:pt x="1103" y="1044"/>
                    </a:lnTo>
                    <a:lnTo>
                      <a:pt x="1103" y="1054"/>
                    </a:lnTo>
                    <a:lnTo>
                      <a:pt x="1113" y="1063"/>
                    </a:lnTo>
                    <a:lnTo>
                      <a:pt x="1066" y="1121"/>
                    </a:lnTo>
                    <a:lnTo>
                      <a:pt x="816" y="1313"/>
                    </a:lnTo>
                    <a:lnTo>
                      <a:pt x="758" y="1351"/>
                    </a:lnTo>
                    <a:lnTo>
                      <a:pt x="797" y="1151"/>
                    </a:lnTo>
                    <a:lnTo>
                      <a:pt x="816" y="1035"/>
                    </a:lnTo>
                    <a:lnTo>
                      <a:pt x="816" y="852"/>
                    </a:lnTo>
                    <a:lnTo>
                      <a:pt x="787" y="805"/>
                    </a:lnTo>
                    <a:lnTo>
                      <a:pt x="758" y="786"/>
                    </a:lnTo>
                    <a:lnTo>
                      <a:pt x="691" y="805"/>
                    </a:lnTo>
                    <a:lnTo>
                      <a:pt x="567" y="968"/>
                    </a:lnTo>
                    <a:lnTo>
                      <a:pt x="451" y="1198"/>
                    </a:lnTo>
                    <a:lnTo>
                      <a:pt x="432" y="1207"/>
                    </a:lnTo>
                    <a:lnTo>
                      <a:pt x="403" y="1237"/>
                    </a:lnTo>
                    <a:lnTo>
                      <a:pt x="393" y="1351"/>
                    </a:lnTo>
                    <a:lnTo>
                      <a:pt x="365" y="1476"/>
                    </a:lnTo>
                    <a:lnTo>
                      <a:pt x="365" y="1486"/>
                    </a:lnTo>
                    <a:lnTo>
                      <a:pt x="326" y="1467"/>
                    </a:lnTo>
                    <a:lnTo>
                      <a:pt x="279" y="1390"/>
                    </a:lnTo>
                    <a:lnTo>
                      <a:pt x="326" y="852"/>
                    </a:lnTo>
                    <a:lnTo>
                      <a:pt x="317" y="652"/>
                    </a:lnTo>
                    <a:lnTo>
                      <a:pt x="288" y="613"/>
                    </a:lnTo>
                    <a:lnTo>
                      <a:pt x="288" y="517"/>
                    </a:lnTo>
                    <a:lnTo>
                      <a:pt x="249" y="469"/>
                    </a:lnTo>
                    <a:lnTo>
                      <a:pt x="191" y="431"/>
                    </a:lnTo>
                    <a:lnTo>
                      <a:pt x="163" y="431"/>
                    </a:lnTo>
                    <a:lnTo>
                      <a:pt x="125" y="478"/>
                    </a:lnTo>
                    <a:lnTo>
                      <a:pt x="105" y="632"/>
                    </a:lnTo>
                    <a:lnTo>
                      <a:pt x="135" y="1169"/>
                    </a:lnTo>
                    <a:lnTo>
                      <a:pt x="144" y="1256"/>
                    </a:lnTo>
                    <a:lnTo>
                      <a:pt x="96" y="1237"/>
                    </a:lnTo>
                    <a:lnTo>
                      <a:pt x="49" y="1093"/>
                    </a:lnTo>
                    <a:lnTo>
                      <a:pt x="10" y="796"/>
                    </a:lnTo>
                    <a:lnTo>
                      <a:pt x="0" y="699"/>
                    </a:lnTo>
                    <a:lnTo>
                      <a:pt x="29" y="680"/>
                    </a:lnTo>
                    <a:lnTo>
                      <a:pt x="38" y="680"/>
                    </a:lnTo>
                    <a:lnTo>
                      <a:pt x="19" y="613"/>
                    </a:lnTo>
                    <a:lnTo>
                      <a:pt x="29" y="354"/>
                    </a:lnTo>
                    <a:lnTo>
                      <a:pt x="49" y="211"/>
                    </a:lnTo>
                    <a:lnTo>
                      <a:pt x="269" y="57"/>
                    </a:lnTo>
                    <a:lnTo>
                      <a:pt x="403" y="0"/>
                    </a:lnTo>
                    <a:lnTo>
                      <a:pt x="518" y="0"/>
                    </a:lnTo>
                    <a:lnTo>
                      <a:pt x="547" y="9"/>
                    </a:lnTo>
                    <a:close/>
                  </a:path>
                </a:pathLst>
              </a:custGeom>
              <a:solidFill>
                <a:srgbClr val="9966FF"/>
              </a:solidFill>
              <a:ln w="9525">
                <a:noFill/>
                <a:round/>
                <a:headEnd/>
                <a:tailEnd/>
              </a:ln>
            </p:spPr>
            <p:txBody>
              <a:bodyPr>
                <a:prstTxWarp prst="textNoShape">
                  <a:avLst/>
                </a:prstTxWarp>
              </a:bodyPr>
              <a:lstStyle/>
              <a:p>
                <a:endParaRPr lang="en-US"/>
              </a:p>
            </p:txBody>
          </p:sp>
          <p:sp>
            <p:nvSpPr>
              <p:cNvPr id="66333" name="Freeform 139"/>
              <p:cNvSpPr>
                <a:spLocks/>
              </p:cNvSpPr>
              <p:nvPr/>
            </p:nvSpPr>
            <p:spPr bwMode="auto">
              <a:xfrm>
                <a:off x="4703" y="2107"/>
                <a:ext cx="106" cy="204"/>
              </a:xfrm>
              <a:custGeom>
                <a:avLst/>
                <a:gdLst>
                  <a:gd name="T0" fmla="*/ 28 w 527"/>
                  <a:gd name="T1" fmla="*/ 202 h 1017"/>
                  <a:gd name="T2" fmla="*/ 76 w 527"/>
                  <a:gd name="T3" fmla="*/ 202 h 1017"/>
                  <a:gd name="T4" fmla="*/ 114 w 527"/>
                  <a:gd name="T5" fmla="*/ 211 h 1017"/>
                  <a:gd name="T6" fmla="*/ 153 w 527"/>
                  <a:gd name="T7" fmla="*/ 230 h 1017"/>
                  <a:gd name="T8" fmla="*/ 181 w 527"/>
                  <a:gd name="T9" fmla="*/ 258 h 1017"/>
                  <a:gd name="T10" fmla="*/ 191 w 527"/>
                  <a:gd name="T11" fmla="*/ 307 h 1017"/>
                  <a:gd name="T12" fmla="*/ 200 w 527"/>
                  <a:gd name="T13" fmla="*/ 355 h 1017"/>
                  <a:gd name="T14" fmla="*/ 200 w 527"/>
                  <a:gd name="T15" fmla="*/ 393 h 1017"/>
                  <a:gd name="T16" fmla="*/ 210 w 527"/>
                  <a:gd name="T17" fmla="*/ 422 h 1017"/>
                  <a:gd name="T18" fmla="*/ 239 w 527"/>
                  <a:gd name="T19" fmla="*/ 441 h 1017"/>
                  <a:gd name="T20" fmla="*/ 268 w 527"/>
                  <a:gd name="T21" fmla="*/ 460 h 1017"/>
                  <a:gd name="T22" fmla="*/ 306 w 527"/>
                  <a:gd name="T23" fmla="*/ 479 h 1017"/>
                  <a:gd name="T24" fmla="*/ 316 w 527"/>
                  <a:gd name="T25" fmla="*/ 1017 h 1017"/>
                  <a:gd name="T26" fmla="*/ 354 w 527"/>
                  <a:gd name="T27" fmla="*/ 911 h 1017"/>
                  <a:gd name="T28" fmla="*/ 374 w 527"/>
                  <a:gd name="T29" fmla="*/ 787 h 1017"/>
                  <a:gd name="T30" fmla="*/ 402 w 527"/>
                  <a:gd name="T31" fmla="*/ 671 h 1017"/>
                  <a:gd name="T32" fmla="*/ 460 w 527"/>
                  <a:gd name="T33" fmla="*/ 575 h 1017"/>
                  <a:gd name="T34" fmla="*/ 527 w 527"/>
                  <a:gd name="T35" fmla="*/ 546 h 1017"/>
                  <a:gd name="T36" fmla="*/ 527 w 527"/>
                  <a:gd name="T37" fmla="*/ 499 h 1017"/>
                  <a:gd name="T38" fmla="*/ 518 w 527"/>
                  <a:gd name="T39" fmla="*/ 469 h 1017"/>
                  <a:gd name="T40" fmla="*/ 488 w 527"/>
                  <a:gd name="T41" fmla="*/ 451 h 1017"/>
                  <a:gd name="T42" fmla="*/ 469 w 527"/>
                  <a:gd name="T43" fmla="*/ 432 h 1017"/>
                  <a:gd name="T44" fmla="*/ 460 w 527"/>
                  <a:gd name="T45" fmla="*/ 422 h 1017"/>
                  <a:gd name="T46" fmla="*/ 441 w 527"/>
                  <a:gd name="T47" fmla="*/ 413 h 1017"/>
                  <a:gd name="T48" fmla="*/ 430 w 527"/>
                  <a:gd name="T49" fmla="*/ 393 h 1017"/>
                  <a:gd name="T50" fmla="*/ 411 w 527"/>
                  <a:gd name="T51" fmla="*/ 383 h 1017"/>
                  <a:gd name="T52" fmla="*/ 393 w 527"/>
                  <a:gd name="T53" fmla="*/ 364 h 1017"/>
                  <a:gd name="T54" fmla="*/ 364 w 527"/>
                  <a:gd name="T55" fmla="*/ 288 h 1017"/>
                  <a:gd name="T56" fmla="*/ 344 w 527"/>
                  <a:gd name="T57" fmla="*/ 202 h 1017"/>
                  <a:gd name="T58" fmla="*/ 335 w 527"/>
                  <a:gd name="T59" fmla="*/ 105 h 1017"/>
                  <a:gd name="T60" fmla="*/ 325 w 527"/>
                  <a:gd name="T61" fmla="*/ 0 h 1017"/>
                  <a:gd name="T62" fmla="*/ 0 w 527"/>
                  <a:gd name="T63" fmla="*/ 202 h 1017"/>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27"/>
                  <a:gd name="T97" fmla="*/ 0 h 1017"/>
                  <a:gd name="T98" fmla="*/ 527 w 527"/>
                  <a:gd name="T99" fmla="*/ 1017 h 1017"/>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27" h="1017">
                    <a:moveTo>
                      <a:pt x="0" y="211"/>
                    </a:moveTo>
                    <a:lnTo>
                      <a:pt x="28" y="202"/>
                    </a:lnTo>
                    <a:lnTo>
                      <a:pt x="47" y="202"/>
                    </a:lnTo>
                    <a:lnTo>
                      <a:pt x="76" y="202"/>
                    </a:lnTo>
                    <a:lnTo>
                      <a:pt x="95" y="202"/>
                    </a:lnTo>
                    <a:lnTo>
                      <a:pt x="114" y="211"/>
                    </a:lnTo>
                    <a:lnTo>
                      <a:pt x="142" y="211"/>
                    </a:lnTo>
                    <a:lnTo>
                      <a:pt x="153" y="230"/>
                    </a:lnTo>
                    <a:lnTo>
                      <a:pt x="172" y="249"/>
                    </a:lnTo>
                    <a:lnTo>
                      <a:pt x="181" y="258"/>
                    </a:lnTo>
                    <a:lnTo>
                      <a:pt x="191" y="288"/>
                    </a:lnTo>
                    <a:lnTo>
                      <a:pt x="191" y="307"/>
                    </a:lnTo>
                    <a:lnTo>
                      <a:pt x="200" y="326"/>
                    </a:lnTo>
                    <a:lnTo>
                      <a:pt x="200" y="355"/>
                    </a:lnTo>
                    <a:lnTo>
                      <a:pt x="200" y="374"/>
                    </a:lnTo>
                    <a:lnTo>
                      <a:pt x="200" y="393"/>
                    </a:lnTo>
                    <a:lnTo>
                      <a:pt x="210" y="413"/>
                    </a:lnTo>
                    <a:lnTo>
                      <a:pt x="210" y="422"/>
                    </a:lnTo>
                    <a:lnTo>
                      <a:pt x="220" y="432"/>
                    </a:lnTo>
                    <a:lnTo>
                      <a:pt x="239" y="441"/>
                    </a:lnTo>
                    <a:lnTo>
                      <a:pt x="258" y="451"/>
                    </a:lnTo>
                    <a:lnTo>
                      <a:pt x="268" y="460"/>
                    </a:lnTo>
                    <a:lnTo>
                      <a:pt x="286" y="469"/>
                    </a:lnTo>
                    <a:lnTo>
                      <a:pt x="306" y="479"/>
                    </a:lnTo>
                    <a:lnTo>
                      <a:pt x="316" y="489"/>
                    </a:lnTo>
                    <a:lnTo>
                      <a:pt x="316" y="1017"/>
                    </a:lnTo>
                    <a:lnTo>
                      <a:pt x="335" y="968"/>
                    </a:lnTo>
                    <a:lnTo>
                      <a:pt x="354" y="911"/>
                    </a:lnTo>
                    <a:lnTo>
                      <a:pt x="364" y="854"/>
                    </a:lnTo>
                    <a:lnTo>
                      <a:pt x="374" y="787"/>
                    </a:lnTo>
                    <a:lnTo>
                      <a:pt x="383" y="729"/>
                    </a:lnTo>
                    <a:lnTo>
                      <a:pt x="402" y="671"/>
                    </a:lnTo>
                    <a:lnTo>
                      <a:pt x="430" y="623"/>
                    </a:lnTo>
                    <a:lnTo>
                      <a:pt x="460" y="575"/>
                    </a:lnTo>
                    <a:lnTo>
                      <a:pt x="518" y="575"/>
                    </a:lnTo>
                    <a:lnTo>
                      <a:pt x="527" y="546"/>
                    </a:lnTo>
                    <a:lnTo>
                      <a:pt x="527" y="527"/>
                    </a:lnTo>
                    <a:lnTo>
                      <a:pt x="527" y="499"/>
                    </a:lnTo>
                    <a:lnTo>
                      <a:pt x="518" y="489"/>
                    </a:lnTo>
                    <a:lnTo>
                      <a:pt x="518" y="469"/>
                    </a:lnTo>
                    <a:lnTo>
                      <a:pt x="508" y="460"/>
                    </a:lnTo>
                    <a:lnTo>
                      <a:pt x="488" y="451"/>
                    </a:lnTo>
                    <a:lnTo>
                      <a:pt x="479" y="432"/>
                    </a:lnTo>
                    <a:lnTo>
                      <a:pt x="469" y="432"/>
                    </a:lnTo>
                    <a:lnTo>
                      <a:pt x="460" y="432"/>
                    </a:lnTo>
                    <a:lnTo>
                      <a:pt x="460" y="422"/>
                    </a:lnTo>
                    <a:lnTo>
                      <a:pt x="450" y="422"/>
                    </a:lnTo>
                    <a:lnTo>
                      <a:pt x="441" y="413"/>
                    </a:lnTo>
                    <a:lnTo>
                      <a:pt x="430" y="402"/>
                    </a:lnTo>
                    <a:lnTo>
                      <a:pt x="430" y="393"/>
                    </a:lnTo>
                    <a:lnTo>
                      <a:pt x="421" y="393"/>
                    </a:lnTo>
                    <a:lnTo>
                      <a:pt x="411" y="383"/>
                    </a:lnTo>
                    <a:lnTo>
                      <a:pt x="402" y="374"/>
                    </a:lnTo>
                    <a:lnTo>
                      <a:pt x="393" y="364"/>
                    </a:lnTo>
                    <a:lnTo>
                      <a:pt x="383" y="326"/>
                    </a:lnTo>
                    <a:lnTo>
                      <a:pt x="364" y="288"/>
                    </a:lnTo>
                    <a:lnTo>
                      <a:pt x="354" y="249"/>
                    </a:lnTo>
                    <a:lnTo>
                      <a:pt x="344" y="202"/>
                    </a:lnTo>
                    <a:lnTo>
                      <a:pt x="335" y="153"/>
                    </a:lnTo>
                    <a:lnTo>
                      <a:pt x="335" y="105"/>
                    </a:lnTo>
                    <a:lnTo>
                      <a:pt x="325" y="48"/>
                    </a:lnTo>
                    <a:lnTo>
                      <a:pt x="325" y="0"/>
                    </a:lnTo>
                    <a:lnTo>
                      <a:pt x="220" y="48"/>
                    </a:lnTo>
                    <a:lnTo>
                      <a:pt x="0" y="202"/>
                    </a:lnTo>
                    <a:lnTo>
                      <a:pt x="0" y="211"/>
                    </a:lnTo>
                    <a:close/>
                  </a:path>
                </a:pathLst>
              </a:custGeom>
              <a:solidFill>
                <a:srgbClr val="9999FF"/>
              </a:solidFill>
              <a:ln w="9525">
                <a:noFill/>
                <a:round/>
                <a:headEnd/>
                <a:tailEnd/>
              </a:ln>
            </p:spPr>
            <p:txBody>
              <a:bodyPr>
                <a:prstTxWarp prst="textNoShape">
                  <a:avLst/>
                </a:prstTxWarp>
              </a:bodyPr>
              <a:lstStyle/>
              <a:p>
                <a:endParaRPr lang="en-US"/>
              </a:p>
            </p:txBody>
          </p:sp>
          <p:sp>
            <p:nvSpPr>
              <p:cNvPr id="66334" name="Freeform 140"/>
              <p:cNvSpPr>
                <a:spLocks/>
              </p:cNvSpPr>
              <p:nvPr/>
            </p:nvSpPr>
            <p:spPr bwMode="auto">
              <a:xfrm>
                <a:off x="4613" y="2107"/>
                <a:ext cx="27" cy="94"/>
              </a:xfrm>
              <a:custGeom>
                <a:avLst/>
                <a:gdLst>
                  <a:gd name="T0" fmla="*/ 9 w 134"/>
                  <a:gd name="T1" fmla="*/ 0 h 469"/>
                  <a:gd name="T2" fmla="*/ 0 w 134"/>
                  <a:gd name="T3" fmla="*/ 469 h 469"/>
                  <a:gd name="T4" fmla="*/ 0 w 134"/>
                  <a:gd name="T5" fmla="*/ 422 h 469"/>
                  <a:gd name="T6" fmla="*/ 9 w 134"/>
                  <a:gd name="T7" fmla="*/ 364 h 469"/>
                  <a:gd name="T8" fmla="*/ 20 w 134"/>
                  <a:gd name="T9" fmla="*/ 307 h 469"/>
                  <a:gd name="T10" fmla="*/ 29 w 134"/>
                  <a:gd name="T11" fmla="*/ 249 h 469"/>
                  <a:gd name="T12" fmla="*/ 48 w 134"/>
                  <a:gd name="T13" fmla="*/ 192 h 469"/>
                  <a:gd name="T14" fmla="*/ 67 w 134"/>
                  <a:gd name="T15" fmla="*/ 134 h 469"/>
                  <a:gd name="T16" fmla="*/ 87 w 134"/>
                  <a:gd name="T17" fmla="*/ 86 h 469"/>
                  <a:gd name="T18" fmla="*/ 106 w 134"/>
                  <a:gd name="T19" fmla="*/ 38 h 469"/>
                  <a:gd name="T20" fmla="*/ 125 w 134"/>
                  <a:gd name="T21" fmla="*/ 19 h 469"/>
                  <a:gd name="T22" fmla="*/ 134 w 134"/>
                  <a:gd name="T23" fmla="*/ 19 h 469"/>
                  <a:gd name="T24" fmla="*/ 134 w 134"/>
                  <a:gd name="T25" fmla="*/ 38 h 469"/>
                  <a:gd name="T26" fmla="*/ 125 w 134"/>
                  <a:gd name="T27" fmla="*/ 58 h 469"/>
                  <a:gd name="T28" fmla="*/ 106 w 134"/>
                  <a:gd name="T29" fmla="*/ 77 h 469"/>
                  <a:gd name="T30" fmla="*/ 77 w 134"/>
                  <a:gd name="T31" fmla="*/ 96 h 469"/>
                  <a:gd name="T32" fmla="*/ 48 w 134"/>
                  <a:gd name="T33" fmla="*/ 96 h 469"/>
                  <a:gd name="T34" fmla="*/ 48 w 134"/>
                  <a:gd name="T35" fmla="*/ 86 h 469"/>
                  <a:gd name="T36" fmla="*/ 39 w 134"/>
                  <a:gd name="T37" fmla="*/ 86 h 469"/>
                  <a:gd name="T38" fmla="*/ 39 w 134"/>
                  <a:gd name="T39" fmla="*/ 77 h 469"/>
                  <a:gd name="T40" fmla="*/ 29 w 134"/>
                  <a:gd name="T41" fmla="*/ 67 h 469"/>
                  <a:gd name="T42" fmla="*/ 20 w 134"/>
                  <a:gd name="T43" fmla="*/ 58 h 469"/>
                  <a:gd name="T44" fmla="*/ 20 w 134"/>
                  <a:gd name="T45" fmla="*/ 48 h 469"/>
                  <a:gd name="T46" fmla="*/ 20 w 134"/>
                  <a:gd name="T47" fmla="*/ 38 h 469"/>
                  <a:gd name="T48" fmla="*/ 9 w 134"/>
                  <a:gd name="T49" fmla="*/ 28 h 469"/>
                  <a:gd name="T50" fmla="*/ 9 w 134"/>
                  <a:gd name="T51" fmla="*/ 19 h 469"/>
                  <a:gd name="T52" fmla="*/ 9 w 134"/>
                  <a:gd name="T53" fmla="*/ 9 h 469"/>
                  <a:gd name="T54" fmla="*/ 9 w 134"/>
                  <a:gd name="T55" fmla="*/ 0 h 469"/>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34"/>
                  <a:gd name="T85" fmla="*/ 0 h 469"/>
                  <a:gd name="T86" fmla="*/ 134 w 134"/>
                  <a:gd name="T87" fmla="*/ 469 h 469"/>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34" h="469">
                    <a:moveTo>
                      <a:pt x="9" y="0"/>
                    </a:moveTo>
                    <a:lnTo>
                      <a:pt x="0" y="469"/>
                    </a:lnTo>
                    <a:lnTo>
                      <a:pt x="0" y="422"/>
                    </a:lnTo>
                    <a:lnTo>
                      <a:pt x="9" y="364"/>
                    </a:lnTo>
                    <a:lnTo>
                      <a:pt x="20" y="307"/>
                    </a:lnTo>
                    <a:lnTo>
                      <a:pt x="29" y="249"/>
                    </a:lnTo>
                    <a:lnTo>
                      <a:pt x="48" y="192"/>
                    </a:lnTo>
                    <a:lnTo>
                      <a:pt x="67" y="134"/>
                    </a:lnTo>
                    <a:lnTo>
                      <a:pt x="87" y="86"/>
                    </a:lnTo>
                    <a:lnTo>
                      <a:pt x="106" y="38"/>
                    </a:lnTo>
                    <a:lnTo>
                      <a:pt x="125" y="19"/>
                    </a:lnTo>
                    <a:lnTo>
                      <a:pt x="134" y="19"/>
                    </a:lnTo>
                    <a:lnTo>
                      <a:pt x="134" y="38"/>
                    </a:lnTo>
                    <a:lnTo>
                      <a:pt x="125" y="58"/>
                    </a:lnTo>
                    <a:lnTo>
                      <a:pt x="106" y="77"/>
                    </a:lnTo>
                    <a:lnTo>
                      <a:pt x="77" y="96"/>
                    </a:lnTo>
                    <a:lnTo>
                      <a:pt x="48" y="96"/>
                    </a:lnTo>
                    <a:lnTo>
                      <a:pt x="48" y="86"/>
                    </a:lnTo>
                    <a:lnTo>
                      <a:pt x="39" y="86"/>
                    </a:lnTo>
                    <a:lnTo>
                      <a:pt x="39" y="77"/>
                    </a:lnTo>
                    <a:lnTo>
                      <a:pt x="29" y="67"/>
                    </a:lnTo>
                    <a:lnTo>
                      <a:pt x="20" y="58"/>
                    </a:lnTo>
                    <a:lnTo>
                      <a:pt x="20" y="48"/>
                    </a:lnTo>
                    <a:lnTo>
                      <a:pt x="20" y="38"/>
                    </a:lnTo>
                    <a:lnTo>
                      <a:pt x="9" y="28"/>
                    </a:lnTo>
                    <a:lnTo>
                      <a:pt x="9" y="19"/>
                    </a:lnTo>
                    <a:lnTo>
                      <a:pt x="9" y="9"/>
                    </a:lnTo>
                    <a:lnTo>
                      <a:pt x="9" y="0"/>
                    </a:lnTo>
                    <a:close/>
                  </a:path>
                </a:pathLst>
              </a:custGeom>
              <a:solidFill>
                <a:srgbClr val="9999FF"/>
              </a:solidFill>
              <a:ln w="9525">
                <a:noFill/>
                <a:round/>
                <a:headEnd/>
                <a:tailEnd/>
              </a:ln>
            </p:spPr>
            <p:txBody>
              <a:bodyPr>
                <a:prstTxWarp prst="textNoShape">
                  <a:avLst/>
                </a:prstTxWarp>
              </a:bodyPr>
              <a:lstStyle/>
              <a:p>
                <a:endParaRPr lang="en-US"/>
              </a:p>
            </p:txBody>
          </p:sp>
          <p:sp>
            <p:nvSpPr>
              <p:cNvPr id="66335" name="Freeform 141"/>
              <p:cNvSpPr>
                <a:spLocks/>
              </p:cNvSpPr>
              <p:nvPr/>
            </p:nvSpPr>
            <p:spPr bwMode="auto">
              <a:xfrm>
                <a:off x="4866" y="2286"/>
                <a:ext cx="35" cy="38"/>
              </a:xfrm>
              <a:custGeom>
                <a:avLst/>
                <a:gdLst>
                  <a:gd name="T0" fmla="*/ 19 w 172"/>
                  <a:gd name="T1" fmla="*/ 0 h 192"/>
                  <a:gd name="T2" fmla="*/ 19 w 172"/>
                  <a:gd name="T3" fmla="*/ 28 h 192"/>
                  <a:gd name="T4" fmla="*/ 19 w 172"/>
                  <a:gd name="T5" fmla="*/ 57 h 192"/>
                  <a:gd name="T6" fmla="*/ 9 w 172"/>
                  <a:gd name="T7" fmla="*/ 76 h 192"/>
                  <a:gd name="T8" fmla="*/ 9 w 172"/>
                  <a:gd name="T9" fmla="*/ 106 h 192"/>
                  <a:gd name="T10" fmla="*/ 9 w 172"/>
                  <a:gd name="T11" fmla="*/ 125 h 192"/>
                  <a:gd name="T12" fmla="*/ 0 w 172"/>
                  <a:gd name="T13" fmla="*/ 143 h 192"/>
                  <a:gd name="T14" fmla="*/ 0 w 172"/>
                  <a:gd name="T15" fmla="*/ 172 h 192"/>
                  <a:gd name="T16" fmla="*/ 0 w 172"/>
                  <a:gd name="T17" fmla="*/ 192 h 192"/>
                  <a:gd name="T18" fmla="*/ 19 w 172"/>
                  <a:gd name="T19" fmla="*/ 192 h 192"/>
                  <a:gd name="T20" fmla="*/ 38 w 172"/>
                  <a:gd name="T21" fmla="*/ 182 h 192"/>
                  <a:gd name="T22" fmla="*/ 67 w 172"/>
                  <a:gd name="T23" fmla="*/ 172 h 192"/>
                  <a:gd name="T24" fmla="*/ 86 w 172"/>
                  <a:gd name="T25" fmla="*/ 162 h 192"/>
                  <a:gd name="T26" fmla="*/ 114 w 172"/>
                  <a:gd name="T27" fmla="*/ 153 h 192"/>
                  <a:gd name="T28" fmla="*/ 134 w 172"/>
                  <a:gd name="T29" fmla="*/ 143 h 192"/>
                  <a:gd name="T30" fmla="*/ 153 w 172"/>
                  <a:gd name="T31" fmla="*/ 134 h 192"/>
                  <a:gd name="T32" fmla="*/ 172 w 172"/>
                  <a:gd name="T33" fmla="*/ 115 h 192"/>
                  <a:gd name="T34" fmla="*/ 172 w 172"/>
                  <a:gd name="T35" fmla="*/ 106 h 192"/>
                  <a:gd name="T36" fmla="*/ 153 w 172"/>
                  <a:gd name="T37" fmla="*/ 86 h 192"/>
                  <a:gd name="T38" fmla="*/ 134 w 172"/>
                  <a:gd name="T39" fmla="*/ 67 h 192"/>
                  <a:gd name="T40" fmla="*/ 114 w 172"/>
                  <a:gd name="T41" fmla="*/ 57 h 192"/>
                  <a:gd name="T42" fmla="*/ 95 w 172"/>
                  <a:gd name="T43" fmla="*/ 48 h 192"/>
                  <a:gd name="T44" fmla="*/ 77 w 172"/>
                  <a:gd name="T45" fmla="*/ 38 h 192"/>
                  <a:gd name="T46" fmla="*/ 58 w 172"/>
                  <a:gd name="T47" fmla="*/ 28 h 192"/>
                  <a:gd name="T48" fmla="*/ 38 w 172"/>
                  <a:gd name="T49" fmla="*/ 19 h 192"/>
                  <a:gd name="T50" fmla="*/ 19 w 172"/>
                  <a:gd name="T51" fmla="*/ 0 h 19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72"/>
                  <a:gd name="T79" fmla="*/ 0 h 192"/>
                  <a:gd name="T80" fmla="*/ 172 w 172"/>
                  <a:gd name="T81" fmla="*/ 192 h 19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72" h="192">
                    <a:moveTo>
                      <a:pt x="19" y="0"/>
                    </a:moveTo>
                    <a:lnTo>
                      <a:pt x="19" y="28"/>
                    </a:lnTo>
                    <a:lnTo>
                      <a:pt x="19" y="57"/>
                    </a:lnTo>
                    <a:lnTo>
                      <a:pt x="9" y="76"/>
                    </a:lnTo>
                    <a:lnTo>
                      <a:pt x="9" y="106"/>
                    </a:lnTo>
                    <a:lnTo>
                      <a:pt x="9" y="125"/>
                    </a:lnTo>
                    <a:lnTo>
                      <a:pt x="0" y="143"/>
                    </a:lnTo>
                    <a:lnTo>
                      <a:pt x="0" y="172"/>
                    </a:lnTo>
                    <a:lnTo>
                      <a:pt x="0" y="192"/>
                    </a:lnTo>
                    <a:lnTo>
                      <a:pt x="19" y="192"/>
                    </a:lnTo>
                    <a:lnTo>
                      <a:pt x="38" y="182"/>
                    </a:lnTo>
                    <a:lnTo>
                      <a:pt x="67" y="172"/>
                    </a:lnTo>
                    <a:lnTo>
                      <a:pt x="86" y="162"/>
                    </a:lnTo>
                    <a:lnTo>
                      <a:pt x="114" y="153"/>
                    </a:lnTo>
                    <a:lnTo>
                      <a:pt x="134" y="143"/>
                    </a:lnTo>
                    <a:lnTo>
                      <a:pt x="153" y="134"/>
                    </a:lnTo>
                    <a:lnTo>
                      <a:pt x="172" y="115"/>
                    </a:lnTo>
                    <a:lnTo>
                      <a:pt x="172" y="106"/>
                    </a:lnTo>
                    <a:lnTo>
                      <a:pt x="153" y="86"/>
                    </a:lnTo>
                    <a:lnTo>
                      <a:pt x="134" y="67"/>
                    </a:lnTo>
                    <a:lnTo>
                      <a:pt x="114" y="57"/>
                    </a:lnTo>
                    <a:lnTo>
                      <a:pt x="95" y="48"/>
                    </a:lnTo>
                    <a:lnTo>
                      <a:pt x="77" y="38"/>
                    </a:lnTo>
                    <a:lnTo>
                      <a:pt x="58" y="28"/>
                    </a:lnTo>
                    <a:lnTo>
                      <a:pt x="38" y="19"/>
                    </a:lnTo>
                    <a:lnTo>
                      <a:pt x="19" y="0"/>
                    </a:lnTo>
                    <a:close/>
                  </a:path>
                </a:pathLst>
              </a:custGeom>
              <a:solidFill>
                <a:srgbClr val="9999FF"/>
              </a:solidFill>
              <a:ln w="9525">
                <a:noFill/>
                <a:round/>
                <a:headEnd/>
                <a:tailEnd/>
              </a:ln>
            </p:spPr>
            <p:txBody>
              <a:bodyPr>
                <a:prstTxWarp prst="textNoShape">
                  <a:avLst/>
                </a:prstTxWarp>
              </a:bodyPr>
              <a:lstStyle/>
              <a:p>
                <a:endParaRPr lang="en-US"/>
              </a:p>
            </p:txBody>
          </p:sp>
          <p:sp>
            <p:nvSpPr>
              <p:cNvPr id="66336" name="Freeform 142"/>
              <p:cNvSpPr>
                <a:spLocks/>
              </p:cNvSpPr>
              <p:nvPr/>
            </p:nvSpPr>
            <p:spPr bwMode="auto">
              <a:xfrm>
                <a:off x="4784" y="2336"/>
                <a:ext cx="128" cy="109"/>
              </a:xfrm>
              <a:custGeom>
                <a:avLst/>
                <a:gdLst>
                  <a:gd name="T0" fmla="*/ 643 w 643"/>
                  <a:gd name="T1" fmla="*/ 0 h 546"/>
                  <a:gd name="T2" fmla="*/ 624 w 643"/>
                  <a:gd name="T3" fmla="*/ 28 h 546"/>
                  <a:gd name="T4" fmla="*/ 615 w 643"/>
                  <a:gd name="T5" fmla="*/ 56 h 546"/>
                  <a:gd name="T6" fmla="*/ 595 w 643"/>
                  <a:gd name="T7" fmla="*/ 86 h 546"/>
                  <a:gd name="T8" fmla="*/ 576 w 643"/>
                  <a:gd name="T9" fmla="*/ 114 h 546"/>
                  <a:gd name="T10" fmla="*/ 557 w 643"/>
                  <a:gd name="T11" fmla="*/ 142 h 546"/>
                  <a:gd name="T12" fmla="*/ 527 w 643"/>
                  <a:gd name="T13" fmla="*/ 172 h 546"/>
                  <a:gd name="T14" fmla="*/ 508 w 643"/>
                  <a:gd name="T15" fmla="*/ 200 h 546"/>
                  <a:gd name="T16" fmla="*/ 480 w 643"/>
                  <a:gd name="T17" fmla="*/ 230 h 546"/>
                  <a:gd name="T18" fmla="*/ 480 w 643"/>
                  <a:gd name="T19" fmla="*/ 239 h 546"/>
                  <a:gd name="T20" fmla="*/ 480 w 643"/>
                  <a:gd name="T21" fmla="*/ 258 h 546"/>
                  <a:gd name="T22" fmla="*/ 480 w 643"/>
                  <a:gd name="T23" fmla="*/ 267 h 546"/>
                  <a:gd name="T24" fmla="*/ 480 w 643"/>
                  <a:gd name="T25" fmla="*/ 286 h 546"/>
                  <a:gd name="T26" fmla="*/ 480 w 643"/>
                  <a:gd name="T27" fmla="*/ 306 h 546"/>
                  <a:gd name="T28" fmla="*/ 480 w 643"/>
                  <a:gd name="T29" fmla="*/ 316 h 546"/>
                  <a:gd name="T30" fmla="*/ 480 w 643"/>
                  <a:gd name="T31" fmla="*/ 335 h 546"/>
                  <a:gd name="T32" fmla="*/ 480 w 643"/>
                  <a:gd name="T33" fmla="*/ 353 h 546"/>
                  <a:gd name="T34" fmla="*/ 240 w 643"/>
                  <a:gd name="T35" fmla="*/ 450 h 546"/>
                  <a:gd name="T36" fmla="*/ 28 w 643"/>
                  <a:gd name="T37" fmla="*/ 546 h 546"/>
                  <a:gd name="T38" fmla="*/ 0 w 643"/>
                  <a:gd name="T39" fmla="*/ 478 h 546"/>
                  <a:gd name="T40" fmla="*/ 0 w 643"/>
                  <a:gd name="T41" fmla="*/ 450 h 546"/>
                  <a:gd name="T42" fmla="*/ 48 w 643"/>
                  <a:gd name="T43" fmla="*/ 441 h 546"/>
                  <a:gd name="T44" fmla="*/ 67 w 643"/>
                  <a:gd name="T45" fmla="*/ 402 h 546"/>
                  <a:gd name="T46" fmla="*/ 96 w 643"/>
                  <a:gd name="T47" fmla="*/ 373 h 546"/>
                  <a:gd name="T48" fmla="*/ 125 w 643"/>
                  <a:gd name="T49" fmla="*/ 373 h 546"/>
                  <a:gd name="T50" fmla="*/ 230 w 643"/>
                  <a:gd name="T51" fmla="*/ 286 h 546"/>
                  <a:gd name="T52" fmla="*/ 460 w 643"/>
                  <a:gd name="T53" fmla="*/ 142 h 546"/>
                  <a:gd name="T54" fmla="*/ 585 w 643"/>
                  <a:gd name="T55" fmla="*/ 56 h 546"/>
                  <a:gd name="T56" fmla="*/ 643 w 643"/>
                  <a:gd name="T57" fmla="*/ 0 h 54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643"/>
                  <a:gd name="T88" fmla="*/ 0 h 546"/>
                  <a:gd name="T89" fmla="*/ 643 w 643"/>
                  <a:gd name="T90" fmla="*/ 546 h 54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643" h="546">
                    <a:moveTo>
                      <a:pt x="643" y="0"/>
                    </a:moveTo>
                    <a:lnTo>
                      <a:pt x="624" y="28"/>
                    </a:lnTo>
                    <a:lnTo>
                      <a:pt x="615" y="56"/>
                    </a:lnTo>
                    <a:lnTo>
                      <a:pt x="595" y="86"/>
                    </a:lnTo>
                    <a:lnTo>
                      <a:pt x="576" y="114"/>
                    </a:lnTo>
                    <a:lnTo>
                      <a:pt x="557" y="142"/>
                    </a:lnTo>
                    <a:lnTo>
                      <a:pt x="527" y="172"/>
                    </a:lnTo>
                    <a:lnTo>
                      <a:pt x="508" y="200"/>
                    </a:lnTo>
                    <a:lnTo>
                      <a:pt x="480" y="230"/>
                    </a:lnTo>
                    <a:lnTo>
                      <a:pt x="480" y="239"/>
                    </a:lnTo>
                    <a:lnTo>
                      <a:pt x="480" y="258"/>
                    </a:lnTo>
                    <a:lnTo>
                      <a:pt x="480" y="267"/>
                    </a:lnTo>
                    <a:lnTo>
                      <a:pt x="480" y="286"/>
                    </a:lnTo>
                    <a:lnTo>
                      <a:pt x="480" y="306"/>
                    </a:lnTo>
                    <a:lnTo>
                      <a:pt x="480" y="316"/>
                    </a:lnTo>
                    <a:lnTo>
                      <a:pt x="480" y="335"/>
                    </a:lnTo>
                    <a:lnTo>
                      <a:pt x="480" y="353"/>
                    </a:lnTo>
                    <a:lnTo>
                      <a:pt x="240" y="450"/>
                    </a:lnTo>
                    <a:lnTo>
                      <a:pt x="28" y="546"/>
                    </a:lnTo>
                    <a:lnTo>
                      <a:pt x="0" y="478"/>
                    </a:lnTo>
                    <a:lnTo>
                      <a:pt x="0" y="450"/>
                    </a:lnTo>
                    <a:lnTo>
                      <a:pt x="48" y="441"/>
                    </a:lnTo>
                    <a:lnTo>
                      <a:pt x="67" y="402"/>
                    </a:lnTo>
                    <a:lnTo>
                      <a:pt x="96" y="373"/>
                    </a:lnTo>
                    <a:lnTo>
                      <a:pt x="125" y="373"/>
                    </a:lnTo>
                    <a:lnTo>
                      <a:pt x="230" y="286"/>
                    </a:lnTo>
                    <a:lnTo>
                      <a:pt x="460" y="142"/>
                    </a:lnTo>
                    <a:lnTo>
                      <a:pt x="585" y="56"/>
                    </a:lnTo>
                    <a:lnTo>
                      <a:pt x="643" y="0"/>
                    </a:lnTo>
                    <a:close/>
                  </a:path>
                </a:pathLst>
              </a:custGeom>
              <a:solidFill>
                <a:srgbClr val="9966FF"/>
              </a:solidFill>
              <a:ln w="9525">
                <a:noFill/>
                <a:round/>
                <a:headEnd/>
                <a:tailEnd/>
              </a:ln>
            </p:spPr>
            <p:txBody>
              <a:bodyPr>
                <a:prstTxWarp prst="textNoShape">
                  <a:avLst/>
                </a:prstTxWarp>
              </a:bodyPr>
              <a:lstStyle/>
              <a:p>
                <a:endParaRPr lang="en-US"/>
              </a:p>
            </p:txBody>
          </p:sp>
          <p:sp>
            <p:nvSpPr>
              <p:cNvPr id="66337" name="Freeform 143"/>
              <p:cNvSpPr>
                <a:spLocks/>
              </p:cNvSpPr>
              <p:nvPr/>
            </p:nvSpPr>
            <p:spPr bwMode="auto">
              <a:xfrm>
                <a:off x="4814" y="2366"/>
                <a:ext cx="52" cy="44"/>
              </a:xfrm>
              <a:custGeom>
                <a:avLst/>
                <a:gdLst>
                  <a:gd name="T0" fmla="*/ 260 w 260"/>
                  <a:gd name="T1" fmla="*/ 0 h 220"/>
                  <a:gd name="T2" fmla="*/ 240 w 260"/>
                  <a:gd name="T3" fmla="*/ 38 h 220"/>
                  <a:gd name="T4" fmla="*/ 212 w 260"/>
                  <a:gd name="T5" fmla="*/ 66 h 220"/>
                  <a:gd name="T6" fmla="*/ 183 w 260"/>
                  <a:gd name="T7" fmla="*/ 95 h 220"/>
                  <a:gd name="T8" fmla="*/ 144 w 260"/>
                  <a:gd name="T9" fmla="*/ 114 h 220"/>
                  <a:gd name="T10" fmla="*/ 106 w 260"/>
                  <a:gd name="T11" fmla="*/ 133 h 220"/>
                  <a:gd name="T12" fmla="*/ 68 w 260"/>
                  <a:gd name="T13" fmla="*/ 153 h 220"/>
                  <a:gd name="T14" fmla="*/ 30 w 260"/>
                  <a:gd name="T15" fmla="*/ 172 h 220"/>
                  <a:gd name="T16" fmla="*/ 0 w 260"/>
                  <a:gd name="T17" fmla="*/ 200 h 220"/>
                  <a:gd name="T18" fmla="*/ 10 w 260"/>
                  <a:gd name="T19" fmla="*/ 200 h 220"/>
                  <a:gd name="T20" fmla="*/ 19 w 260"/>
                  <a:gd name="T21" fmla="*/ 210 h 220"/>
                  <a:gd name="T22" fmla="*/ 49 w 260"/>
                  <a:gd name="T23" fmla="*/ 210 h 220"/>
                  <a:gd name="T24" fmla="*/ 77 w 260"/>
                  <a:gd name="T25" fmla="*/ 210 h 220"/>
                  <a:gd name="T26" fmla="*/ 106 w 260"/>
                  <a:gd name="T27" fmla="*/ 210 h 220"/>
                  <a:gd name="T28" fmla="*/ 135 w 260"/>
                  <a:gd name="T29" fmla="*/ 220 h 220"/>
                  <a:gd name="T30" fmla="*/ 154 w 260"/>
                  <a:gd name="T31" fmla="*/ 220 h 220"/>
                  <a:gd name="T32" fmla="*/ 174 w 260"/>
                  <a:gd name="T33" fmla="*/ 220 h 220"/>
                  <a:gd name="T34" fmla="*/ 193 w 260"/>
                  <a:gd name="T35" fmla="*/ 200 h 220"/>
                  <a:gd name="T36" fmla="*/ 212 w 260"/>
                  <a:gd name="T37" fmla="*/ 182 h 220"/>
                  <a:gd name="T38" fmla="*/ 221 w 260"/>
                  <a:gd name="T39" fmla="*/ 153 h 220"/>
                  <a:gd name="T40" fmla="*/ 240 w 260"/>
                  <a:gd name="T41" fmla="*/ 124 h 220"/>
                  <a:gd name="T42" fmla="*/ 250 w 260"/>
                  <a:gd name="T43" fmla="*/ 95 h 220"/>
                  <a:gd name="T44" fmla="*/ 260 w 260"/>
                  <a:gd name="T45" fmla="*/ 66 h 220"/>
                  <a:gd name="T46" fmla="*/ 260 w 260"/>
                  <a:gd name="T47" fmla="*/ 38 h 220"/>
                  <a:gd name="T48" fmla="*/ 260 w 260"/>
                  <a:gd name="T49" fmla="*/ 0 h 220"/>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60"/>
                  <a:gd name="T76" fmla="*/ 0 h 220"/>
                  <a:gd name="T77" fmla="*/ 260 w 260"/>
                  <a:gd name="T78" fmla="*/ 220 h 220"/>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60" h="220">
                    <a:moveTo>
                      <a:pt x="260" y="0"/>
                    </a:moveTo>
                    <a:lnTo>
                      <a:pt x="240" y="38"/>
                    </a:lnTo>
                    <a:lnTo>
                      <a:pt x="212" y="66"/>
                    </a:lnTo>
                    <a:lnTo>
                      <a:pt x="183" y="95"/>
                    </a:lnTo>
                    <a:lnTo>
                      <a:pt x="144" y="114"/>
                    </a:lnTo>
                    <a:lnTo>
                      <a:pt x="106" y="133"/>
                    </a:lnTo>
                    <a:lnTo>
                      <a:pt x="68" y="153"/>
                    </a:lnTo>
                    <a:lnTo>
                      <a:pt x="30" y="172"/>
                    </a:lnTo>
                    <a:lnTo>
                      <a:pt x="0" y="200"/>
                    </a:lnTo>
                    <a:lnTo>
                      <a:pt x="10" y="200"/>
                    </a:lnTo>
                    <a:lnTo>
                      <a:pt x="19" y="210"/>
                    </a:lnTo>
                    <a:lnTo>
                      <a:pt x="49" y="210"/>
                    </a:lnTo>
                    <a:lnTo>
                      <a:pt x="77" y="210"/>
                    </a:lnTo>
                    <a:lnTo>
                      <a:pt x="106" y="210"/>
                    </a:lnTo>
                    <a:lnTo>
                      <a:pt x="135" y="220"/>
                    </a:lnTo>
                    <a:lnTo>
                      <a:pt x="154" y="220"/>
                    </a:lnTo>
                    <a:lnTo>
                      <a:pt x="174" y="220"/>
                    </a:lnTo>
                    <a:lnTo>
                      <a:pt x="193" y="200"/>
                    </a:lnTo>
                    <a:lnTo>
                      <a:pt x="212" y="182"/>
                    </a:lnTo>
                    <a:lnTo>
                      <a:pt x="221" y="153"/>
                    </a:lnTo>
                    <a:lnTo>
                      <a:pt x="240" y="124"/>
                    </a:lnTo>
                    <a:lnTo>
                      <a:pt x="250" y="95"/>
                    </a:lnTo>
                    <a:lnTo>
                      <a:pt x="260" y="66"/>
                    </a:lnTo>
                    <a:lnTo>
                      <a:pt x="260" y="38"/>
                    </a:lnTo>
                    <a:lnTo>
                      <a:pt x="260" y="0"/>
                    </a:lnTo>
                    <a:close/>
                  </a:path>
                </a:pathLst>
              </a:custGeom>
              <a:solidFill>
                <a:srgbClr val="9999FF"/>
              </a:solidFill>
              <a:ln w="9525">
                <a:noFill/>
                <a:round/>
                <a:headEnd/>
                <a:tailEnd/>
              </a:ln>
            </p:spPr>
            <p:txBody>
              <a:bodyPr>
                <a:prstTxWarp prst="textNoShape">
                  <a:avLst/>
                </a:prstTxWarp>
              </a:bodyPr>
              <a:lstStyle/>
              <a:p>
                <a:endParaRPr lang="en-US"/>
              </a:p>
            </p:txBody>
          </p:sp>
          <p:sp>
            <p:nvSpPr>
              <p:cNvPr id="66338" name="Freeform 144"/>
              <p:cNvSpPr>
                <a:spLocks/>
              </p:cNvSpPr>
              <p:nvPr/>
            </p:nvSpPr>
            <p:spPr bwMode="auto">
              <a:xfrm>
                <a:off x="4751" y="2433"/>
                <a:ext cx="84" cy="42"/>
              </a:xfrm>
              <a:custGeom>
                <a:avLst/>
                <a:gdLst>
                  <a:gd name="T0" fmla="*/ 125 w 422"/>
                  <a:gd name="T1" fmla="*/ 39 h 211"/>
                  <a:gd name="T2" fmla="*/ 115 w 422"/>
                  <a:gd name="T3" fmla="*/ 39 h 211"/>
                  <a:gd name="T4" fmla="*/ 96 w 422"/>
                  <a:gd name="T5" fmla="*/ 39 h 211"/>
                  <a:gd name="T6" fmla="*/ 77 w 422"/>
                  <a:gd name="T7" fmla="*/ 39 h 211"/>
                  <a:gd name="T8" fmla="*/ 67 w 422"/>
                  <a:gd name="T9" fmla="*/ 39 h 211"/>
                  <a:gd name="T10" fmla="*/ 47 w 422"/>
                  <a:gd name="T11" fmla="*/ 39 h 211"/>
                  <a:gd name="T12" fmla="*/ 29 w 422"/>
                  <a:gd name="T13" fmla="*/ 39 h 211"/>
                  <a:gd name="T14" fmla="*/ 19 w 422"/>
                  <a:gd name="T15" fmla="*/ 39 h 211"/>
                  <a:gd name="T16" fmla="*/ 0 w 422"/>
                  <a:gd name="T17" fmla="*/ 39 h 211"/>
                  <a:gd name="T18" fmla="*/ 0 w 422"/>
                  <a:gd name="T19" fmla="*/ 67 h 211"/>
                  <a:gd name="T20" fmla="*/ 19 w 422"/>
                  <a:gd name="T21" fmla="*/ 144 h 211"/>
                  <a:gd name="T22" fmla="*/ 38 w 422"/>
                  <a:gd name="T23" fmla="*/ 172 h 211"/>
                  <a:gd name="T24" fmla="*/ 67 w 422"/>
                  <a:gd name="T25" fmla="*/ 192 h 211"/>
                  <a:gd name="T26" fmla="*/ 105 w 422"/>
                  <a:gd name="T27" fmla="*/ 202 h 211"/>
                  <a:gd name="T28" fmla="*/ 144 w 422"/>
                  <a:gd name="T29" fmla="*/ 211 h 211"/>
                  <a:gd name="T30" fmla="*/ 182 w 422"/>
                  <a:gd name="T31" fmla="*/ 211 h 211"/>
                  <a:gd name="T32" fmla="*/ 221 w 422"/>
                  <a:gd name="T33" fmla="*/ 211 h 211"/>
                  <a:gd name="T34" fmla="*/ 259 w 422"/>
                  <a:gd name="T35" fmla="*/ 202 h 211"/>
                  <a:gd name="T36" fmla="*/ 297 w 422"/>
                  <a:gd name="T37" fmla="*/ 172 h 211"/>
                  <a:gd name="T38" fmla="*/ 316 w 422"/>
                  <a:gd name="T39" fmla="*/ 163 h 211"/>
                  <a:gd name="T40" fmla="*/ 335 w 422"/>
                  <a:gd name="T41" fmla="*/ 144 h 211"/>
                  <a:gd name="T42" fmla="*/ 355 w 422"/>
                  <a:gd name="T43" fmla="*/ 125 h 211"/>
                  <a:gd name="T44" fmla="*/ 365 w 422"/>
                  <a:gd name="T45" fmla="*/ 97 h 211"/>
                  <a:gd name="T46" fmla="*/ 384 w 422"/>
                  <a:gd name="T47" fmla="*/ 77 h 211"/>
                  <a:gd name="T48" fmla="*/ 393 w 422"/>
                  <a:gd name="T49" fmla="*/ 48 h 211"/>
                  <a:gd name="T50" fmla="*/ 413 w 422"/>
                  <a:gd name="T51" fmla="*/ 28 h 211"/>
                  <a:gd name="T52" fmla="*/ 422 w 422"/>
                  <a:gd name="T53" fmla="*/ 0 h 211"/>
                  <a:gd name="T54" fmla="*/ 259 w 422"/>
                  <a:gd name="T55" fmla="*/ 86 h 211"/>
                  <a:gd name="T56" fmla="*/ 154 w 422"/>
                  <a:gd name="T57" fmla="*/ 106 h 211"/>
                  <a:gd name="T58" fmla="*/ 144 w 422"/>
                  <a:gd name="T59" fmla="*/ 97 h 211"/>
                  <a:gd name="T60" fmla="*/ 125 w 422"/>
                  <a:gd name="T61" fmla="*/ 39 h 211"/>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422"/>
                  <a:gd name="T94" fmla="*/ 0 h 211"/>
                  <a:gd name="T95" fmla="*/ 422 w 422"/>
                  <a:gd name="T96" fmla="*/ 211 h 211"/>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422" h="211">
                    <a:moveTo>
                      <a:pt x="125" y="39"/>
                    </a:moveTo>
                    <a:lnTo>
                      <a:pt x="115" y="39"/>
                    </a:lnTo>
                    <a:lnTo>
                      <a:pt x="96" y="39"/>
                    </a:lnTo>
                    <a:lnTo>
                      <a:pt x="77" y="39"/>
                    </a:lnTo>
                    <a:lnTo>
                      <a:pt x="67" y="39"/>
                    </a:lnTo>
                    <a:lnTo>
                      <a:pt x="47" y="39"/>
                    </a:lnTo>
                    <a:lnTo>
                      <a:pt x="29" y="39"/>
                    </a:lnTo>
                    <a:lnTo>
                      <a:pt x="19" y="39"/>
                    </a:lnTo>
                    <a:lnTo>
                      <a:pt x="0" y="39"/>
                    </a:lnTo>
                    <a:lnTo>
                      <a:pt x="0" y="67"/>
                    </a:lnTo>
                    <a:lnTo>
                      <a:pt x="19" y="144"/>
                    </a:lnTo>
                    <a:lnTo>
                      <a:pt x="38" y="172"/>
                    </a:lnTo>
                    <a:lnTo>
                      <a:pt x="67" y="192"/>
                    </a:lnTo>
                    <a:lnTo>
                      <a:pt x="105" y="202"/>
                    </a:lnTo>
                    <a:lnTo>
                      <a:pt x="144" y="211"/>
                    </a:lnTo>
                    <a:lnTo>
                      <a:pt x="182" y="211"/>
                    </a:lnTo>
                    <a:lnTo>
                      <a:pt x="221" y="211"/>
                    </a:lnTo>
                    <a:lnTo>
                      <a:pt x="259" y="202"/>
                    </a:lnTo>
                    <a:lnTo>
                      <a:pt x="297" y="172"/>
                    </a:lnTo>
                    <a:lnTo>
                      <a:pt x="316" y="163"/>
                    </a:lnTo>
                    <a:lnTo>
                      <a:pt x="335" y="144"/>
                    </a:lnTo>
                    <a:lnTo>
                      <a:pt x="355" y="125"/>
                    </a:lnTo>
                    <a:lnTo>
                      <a:pt x="365" y="97"/>
                    </a:lnTo>
                    <a:lnTo>
                      <a:pt x="384" y="77"/>
                    </a:lnTo>
                    <a:lnTo>
                      <a:pt x="393" y="48"/>
                    </a:lnTo>
                    <a:lnTo>
                      <a:pt x="413" y="28"/>
                    </a:lnTo>
                    <a:lnTo>
                      <a:pt x="422" y="0"/>
                    </a:lnTo>
                    <a:lnTo>
                      <a:pt x="259" y="86"/>
                    </a:lnTo>
                    <a:lnTo>
                      <a:pt x="154" y="106"/>
                    </a:lnTo>
                    <a:lnTo>
                      <a:pt x="144" y="97"/>
                    </a:lnTo>
                    <a:lnTo>
                      <a:pt x="125" y="39"/>
                    </a:lnTo>
                    <a:close/>
                  </a:path>
                </a:pathLst>
              </a:custGeom>
              <a:solidFill>
                <a:srgbClr val="9999FF"/>
              </a:solidFill>
              <a:ln w="9525">
                <a:noFill/>
                <a:round/>
                <a:headEnd/>
                <a:tailEnd/>
              </a:ln>
            </p:spPr>
            <p:txBody>
              <a:bodyPr>
                <a:prstTxWarp prst="textNoShape">
                  <a:avLst/>
                </a:prstTxWarp>
              </a:bodyPr>
              <a:lstStyle/>
              <a:p>
                <a:endParaRPr lang="en-US"/>
              </a:p>
            </p:txBody>
          </p:sp>
          <p:sp>
            <p:nvSpPr>
              <p:cNvPr id="66339" name="Freeform 145"/>
              <p:cNvSpPr>
                <a:spLocks noEditPoints="1"/>
              </p:cNvSpPr>
              <p:nvPr/>
            </p:nvSpPr>
            <p:spPr bwMode="auto">
              <a:xfrm>
                <a:off x="4394" y="2184"/>
                <a:ext cx="44" cy="253"/>
              </a:xfrm>
              <a:custGeom>
                <a:avLst/>
                <a:gdLst>
                  <a:gd name="T0" fmla="*/ 97 w 221"/>
                  <a:gd name="T1" fmla="*/ 394 h 1266"/>
                  <a:gd name="T2" fmla="*/ 86 w 221"/>
                  <a:gd name="T3" fmla="*/ 490 h 1266"/>
                  <a:gd name="T4" fmla="*/ 86 w 221"/>
                  <a:gd name="T5" fmla="*/ 595 h 1266"/>
                  <a:gd name="T6" fmla="*/ 77 w 221"/>
                  <a:gd name="T7" fmla="*/ 701 h 1266"/>
                  <a:gd name="T8" fmla="*/ 77 w 221"/>
                  <a:gd name="T9" fmla="*/ 796 h 1266"/>
                  <a:gd name="T10" fmla="*/ 86 w 221"/>
                  <a:gd name="T11" fmla="*/ 892 h 1266"/>
                  <a:gd name="T12" fmla="*/ 97 w 221"/>
                  <a:gd name="T13" fmla="*/ 989 h 1266"/>
                  <a:gd name="T14" fmla="*/ 106 w 221"/>
                  <a:gd name="T15" fmla="*/ 1075 h 1266"/>
                  <a:gd name="T16" fmla="*/ 135 w 221"/>
                  <a:gd name="T17" fmla="*/ 1161 h 1266"/>
                  <a:gd name="T18" fmla="*/ 135 w 221"/>
                  <a:gd name="T19" fmla="*/ 1170 h 1266"/>
                  <a:gd name="T20" fmla="*/ 144 w 221"/>
                  <a:gd name="T21" fmla="*/ 1180 h 1266"/>
                  <a:gd name="T22" fmla="*/ 155 w 221"/>
                  <a:gd name="T23" fmla="*/ 1200 h 1266"/>
                  <a:gd name="T24" fmla="*/ 164 w 221"/>
                  <a:gd name="T25" fmla="*/ 1209 h 1266"/>
                  <a:gd name="T26" fmla="*/ 173 w 221"/>
                  <a:gd name="T27" fmla="*/ 1219 h 1266"/>
                  <a:gd name="T28" fmla="*/ 183 w 221"/>
                  <a:gd name="T29" fmla="*/ 1228 h 1266"/>
                  <a:gd name="T30" fmla="*/ 192 w 221"/>
                  <a:gd name="T31" fmla="*/ 1237 h 1266"/>
                  <a:gd name="T32" fmla="*/ 202 w 221"/>
                  <a:gd name="T33" fmla="*/ 1247 h 1266"/>
                  <a:gd name="T34" fmla="*/ 97 w 221"/>
                  <a:gd name="T35" fmla="*/ 1266 h 1266"/>
                  <a:gd name="T36" fmla="*/ 20 w 221"/>
                  <a:gd name="T37" fmla="*/ 1256 h 1266"/>
                  <a:gd name="T38" fmla="*/ 0 w 221"/>
                  <a:gd name="T39" fmla="*/ 1256 h 1266"/>
                  <a:gd name="T40" fmla="*/ 48 w 221"/>
                  <a:gd name="T41" fmla="*/ 671 h 1266"/>
                  <a:gd name="T42" fmla="*/ 97 w 221"/>
                  <a:gd name="T43" fmla="*/ 394 h 1266"/>
                  <a:gd name="T44" fmla="*/ 211 w 221"/>
                  <a:gd name="T45" fmla="*/ 10 h 1266"/>
                  <a:gd name="T46" fmla="*/ 221 w 221"/>
                  <a:gd name="T47" fmla="*/ 0 h 1266"/>
                  <a:gd name="T48" fmla="*/ 211 w 221"/>
                  <a:gd name="T49" fmla="*/ 10 h 126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21"/>
                  <a:gd name="T76" fmla="*/ 0 h 1266"/>
                  <a:gd name="T77" fmla="*/ 221 w 221"/>
                  <a:gd name="T78" fmla="*/ 1266 h 126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21" h="1266">
                    <a:moveTo>
                      <a:pt x="97" y="394"/>
                    </a:moveTo>
                    <a:lnTo>
                      <a:pt x="86" y="490"/>
                    </a:lnTo>
                    <a:lnTo>
                      <a:pt x="86" y="595"/>
                    </a:lnTo>
                    <a:lnTo>
                      <a:pt x="77" y="701"/>
                    </a:lnTo>
                    <a:lnTo>
                      <a:pt x="77" y="796"/>
                    </a:lnTo>
                    <a:lnTo>
                      <a:pt x="86" y="892"/>
                    </a:lnTo>
                    <a:lnTo>
                      <a:pt x="97" y="989"/>
                    </a:lnTo>
                    <a:lnTo>
                      <a:pt x="106" y="1075"/>
                    </a:lnTo>
                    <a:lnTo>
                      <a:pt x="135" y="1161"/>
                    </a:lnTo>
                    <a:lnTo>
                      <a:pt x="135" y="1170"/>
                    </a:lnTo>
                    <a:lnTo>
                      <a:pt x="144" y="1180"/>
                    </a:lnTo>
                    <a:lnTo>
                      <a:pt x="155" y="1200"/>
                    </a:lnTo>
                    <a:lnTo>
                      <a:pt x="164" y="1209"/>
                    </a:lnTo>
                    <a:lnTo>
                      <a:pt x="173" y="1219"/>
                    </a:lnTo>
                    <a:lnTo>
                      <a:pt x="183" y="1228"/>
                    </a:lnTo>
                    <a:lnTo>
                      <a:pt x="192" y="1237"/>
                    </a:lnTo>
                    <a:lnTo>
                      <a:pt x="202" y="1247"/>
                    </a:lnTo>
                    <a:lnTo>
                      <a:pt x="97" y="1266"/>
                    </a:lnTo>
                    <a:lnTo>
                      <a:pt x="20" y="1256"/>
                    </a:lnTo>
                    <a:lnTo>
                      <a:pt x="0" y="1256"/>
                    </a:lnTo>
                    <a:lnTo>
                      <a:pt x="48" y="671"/>
                    </a:lnTo>
                    <a:lnTo>
                      <a:pt x="97" y="394"/>
                    </a:lnTo>
                    <a:close/>
                    <a:moveTo>
                      <a:pt x="211" y="10"/>
                    </a:moveTo>
                    <a:lnTo>
                      <a:pt x="221" y="0"/>
                    </a:lnTo>
                    <a:lnTo>
                      <a:pt x="211" y="10"/>
                    </a:lnTo>
                    <a:close/>
                  </a:path>
                </a:pathLst>
              </a:custGeom>
              <a:solidFill>
                <a:srgbClr val="999933"/>
              </a:solidFill>
              <a:ln w="9525">
                <a:noFill/>
                <a:round/>
                <a:headEnd/>
                <a:tailEnd/>
              </a:ln>
            </p:spPr>
            <p:txBody>
              <a:bodyPr>
                <a:prstTxWarp prst="textNoShape">
                  <a:avLst/>
                </a:prstTxWarp>
              </a:bodyPr>
              <a:lstStyle/>
              <a:p>
                <a:endParaRPr lang="en-US"/>
              </a:p>
            </p:txBody>
          </p:sp>
          <p:sp>
            <p:nvSpPr>
              <p:cNvPr id="66340" name="Freeform 146"/>
              <p:cNvSpPr>
                <a:spLocks/>
              </p:cNvSpPr>
              <p:nvPr/>
            </p:nvSpPr>
            <p:spPr bwMode="auto">
              <a:xfrm>
                <a:off x="4431" y="2216"/>
                <a:ext cx="22" cy="131"/>
              </a:xfrm>
              <a:custGeom>
                <a:avLst/>
                <a:gdLst>
                  <a:gd name="T0" fmla="*/ 114 w 114"/>
                  <a:gd name="T1" fmla="*/ 0 h 652"/>
                  <a:gd name="T2" fmla="*/ 96 w 114"/>
                  <a:gd name="T3" fmla="*/ 77 h 652"/>
                  <a:gd name="T4" fmla="*/ 77 w 114"/>
                  <a:gd name="T5" fmla="*/ 164 h 652"/>
                  <a:gd name="T6" fmla="*/ 58 w 114"/>
                  <a:gd name="T7" fmla="*/ 241 h 652"/>
                  <a:gd name="T8" fmla="*/ 38 w 114"/>
                  <a:gd name="T9" fmla="*/ 327 h 652"/>
                  <a:gd name="T10" fmla="*/ 19 w 114"/>
                  <a:gd name="T11" fmla="*/ 413 h 652"/>
                  <a:gd name="T12" fmla="*/ 9 w 114"/>
                  <a:gd name="T13" fmla="*/ 489 h 652"/>
                  <a:gd name="T14" fmla="*/ 0 w 114"/>
                  <a:gd name="T15" fmla="*/ 576 h 652"/>
                  <a:gd name="T16" fmla="*/ 0 w 114"/>
                  <a:gd name="T17" fmla="*/ 652 h 652"/>
                  <a:gd name="T18" fmla="*/ 28 w 114"/>
                  <a:gd name="T19" fmla="*/ 20 h 652"/>
                  <a:gd name="T20" fmla="*/ 38 w 114"/>
                  <a:gd name="T21" fmla="*/ 11 h 652"/>
                  <a:gd name="T22" fmla="*/ 47 w 114"/>
                  <a:gd name="T23" fmla="*/ 11 h 652"/>
                  <a:gd name="T24" fmla="*/ 58 w 114"/>
                  <a:gd name="T25" fmla="*/ 0 h 652"/>
                  <a:gd name="T26" fmla="*/ 67 w 114"/>
                  <a:gd name="T27" fmla="*/ 0 h 652"/>
                  <a:gd name="T28" fmla="*/ 86 w 114"/>
                  <a:gd name="T29" fmla="*/ 0 h 652"/>
                  <a:gd name="T30" fmla="*/ 96 w 114"/>
                  <a:gd name="T31" fmla="*/ 0 h 652"/>
                  <a:gd name="T32" fmla="*/ 105 w 114"/>
                  <a:gd name="T33" fmla="*/ 0 h 652"/>
                  <a:gd name="T34" fmla="*/ 114 w 114"/>
                  <a:gd name="T35" fmla="*/ 0 h 65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14"/>
                  <a:gd name="T55" fmla="*/ 0 h 652"/>
                  <a:gd name="T56" fmla="*/ 114 w 114"/>
                  <a:gd name="T57" fmla="*/ 652 h 65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14" h="652">
                    <a:moveTo>
                      <a:pt x="114" y="0"/>
                    </a:moveTo>
                    <a:lnTo>
                      <a:pt x="96" y="77"/>
                    </a:lnTo>
                    <a:lnTo>
                      <a:pt x="77" y="164"/>
                    </a:lnTo>
                    <a:lnTo>
                      <a:pt x="58" y="241"/>
                    </a:lnTo>
                    <a:lnTo>
                      <a:pt x="38" y="327"/>
                    </a:lnTo>
                    <a:lnTo>
                      <a:pt x="19" y="413"/>
                    </a:lnTo>
                    <a:lnTo>
                      <a:pt x="9" y="489"/>
                    </a:lnTo>
                    <a:lnTo>
                      <a:pt x="0" y="576"/>
                    </a:lnTo>
                    <a:lnTo>
                      <a:pt x="0" y="652"/>
                    </a:lnTo>
                    <a:lnTo>
                      <a:pt x="28" y="20"/>
                    </a:lnTo>
                    <a:lnTo>
                      <a:pt x="38" y="11"/>
                    </a:lnTo>
                    <a:lnTo>
                      <a:pt x="47" y="11"/>
                    </a:lnTo>
                    <a:lnTo>
                      <a:pt x="58" y="0"/>
                    </a:lnTo>
                    <a:lnTo>
                      <a:pt x="67" y="0"/>
                    </a:lnTo>
                    <a:lnTo>
                      <a:pt x="86" y="0"/>
                    </a:lnTo>
                    <a:lnTo>
                      <a:pt x="96" y="0"/>
                    </a:lnTo>
                    <a:lnTo>
                      <a:pt x="105" y="0"/>
                    </a:lnTo>
                    <a:lnTo>
                      <a:pt x="114" y="0"/>
                    </a:lnTo>
                    <a:close/>
                  </a:path>
                </a:pathLst>
              </a:custGeom>
              <a:solidFill>
                <a:srgbClr val="FFFF66"/>
              </a:solidFill>
              <a:ln w="9525">
                <a:noFill/>
                <a:round/>
                <a:headEnd/>
                <a:tailEnd/>
              </a:ln>
            </p:spPr>
            <p:txBody>
              <a:bodyPr>
                <a:prstTxWarp prst="textNoShape">
                  <a:avLst/>
                </a:prstTxWarp>
              </a:bodyPr>
              <a:lstStyle/>
              <a:p>
                <a:endParaRPr lang="en-US"/>
              </a:p>
            </p:txBody>
          </p:sp>
          <p:sp>
            <p:nvSpPr>
              <p:cNvPr id="66341" name="Freeform 147"/>
              <p:cNvSpPr>
                <a:spLocks/>
              </p:cNvSpPr>
              <p:nvPr/>
            </p:nvSpPr>
            <p:spPr bwMode="auto">
              <a:xfrm>
                <a:off x="4465" y="2201"/>
                <a:ext cx="44" cy="198"/>
              </a:xfrm>
              <a:custGeom>
                <a:avLst/>
                <a:gdLst>
                  <a:gd name="T0" fmla="*/ 144 w 221"/>
                  <a:gd name="T1" fmla="*/ 0 h 989"/>
                  <a:gd name="T2" fmla="*/ 116 w 221"/>
                  <a:gd name="T3" fmla="*/ 116 h 989"/>
                  <a:gd name="T4" fmla="*/ 86 w 221"/>
                  <a:gd name="T5" fmla="*/ 230 h 989"/>
                  <a:gd name="T6" fmla="*/ 67 w 221"/>
                  <a:gd name="T7" fmla="*/ 355 h 989"/>
                  <a:gd name="T8" fmla="*/ 49 w 221"/>
                  <a:gd name="T9" fmla="*/ 490 h 989"/>
                  <a:gd name="T10" fmla="*/ 30 w 221"/>
                  <a:gd name="T11" fmla="*/ 615 h 989"/>
                  <a:gd name="T12" fmla="*/ 10 w 221"/>
                  <a:gd name="T13" fmla="*/ 739 h 989"/>
                  <a:gd name="T14" fmla="*/ 0 w 221"/>
                  <a:gd name="T15" fmla="*/ 864 h 989"/>
                  <a:gd name="T16" fmla="*/ 0 w 221"/>
                  <a:gd name="T17" fmla="*/ 989 h 989"/>
                  <a:gd name="T18" fmla="*/ 58 w 221"/>
                  <a:gd name="T19" fmla="*/ 548 h 989"/>
                  <a:gd name="T20" fmla="*/ 67 w 221"/>
                  <a:gd name="T21" fmla="*/ 480 h 989"/>
                  <a:gd name="T22" fmla="*/ 77 w 221"/>
                  <a:gd name="T23" fmla="*/ 413 h 989"/>
                  <a:gd name="T24" fmla="*/ 86 w 221"/>
                  <a:gd name="T25" fmla="*/ 346 h 989"/>
                  <a:gd name="T26" fmla="*/ 106 w 221"/>
                  <a:gd name="T27" fmla="*/ 269 h 989"/>
                  <a:gd name="T28" fmla="*/ 125 w 221"/>
                  <a:gd name="T29" fmla="*/ 202 h 989"/>
                  <a:gd name="T30" fmla="*/ 144 w 221"/>
                  <a:gd name="T31" fmla="*/ 135 h 989"/>
                  <a:gd name="T32" fmla="*/ 183 w 221"/>
                  <a:gd name="T33" fmla="*/ 77 h 989"/>
                  <a:gd name="T34" fmla="*/ 221 w 221"/>
                  <a:gd name="T35" fmla="*/ 20 h 989"/>
                  <a:gd name="T36" fmla="*/ 211 w 221"/>
                  <a:gd name="T37" fmla="*/ 20 h 989"/>
                  <a:gd name="T38" fmla="*/ 202 w 221"/>
                  <a:gd name="T39" fmla="*/ 20 h 989"/>
                  <a:gd name="T40" fmla="*/ 193 w 221"/>
                  <a:gd name="T41" fmla="*/ 10 h 989"/>
                  <a:gd name="T42" fmla="*/ 183 w 221"/>
                  <a:gd name="T43" fmla="*/ 10 h 989"/>
                  <a:gd name="T44" fmla="*/ 174 w 221"/>
                  <a:gd name="T45" fmla="*/ 0 h 989"/>
                  <a:gd name="T46" fmla="*/ 163 w 221"/>
                  <a:gd name="T47" fmla="*/ 0 h 989"/>
                  <a:gd name="T48" fmla="*/ 144 w 221"/>
                  <a:gd name="T49" fmla="*/ 0 h 98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21"/>
                  <a:gd name="T76" fmla="*/ 0 h 989"/>
                  <a:gd name="T77" fmla="*/ 221 w 221"/>
                  <a:gd name="T78" fmla="*/ 989 h 98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21" h="989">
                    <a:moveTo>
                      <a:pt x="144" y="0"/>
                    </a:moveTo>
                    <a:lnTo>
                      <a:pt x="116" y="116"/>
                    </a:lnTo>
                    <a:lnTo>
                      <a:pt x="86" y="230"/>
                    </a:lnTo>
                    <a:lnTo>
                      <a:pt x="67" y="355"/>
                    </a:lnTo>
                    <a:lnTo>
                      <a:pt x="49" y="490"/>
                    </a:lnTo>
                    <a:lnTo>
                      <a:pt x="30" y="615"/>
                    </a:lnTo>
                    <a:lnTo>
                      <a:pt x="10" y="739"/>
                    </a:lnTo>
                    <a:lnTo>
                      <a:pt x="0" y="864"/>
                    </a:lnTo>
                    <a:lnTo>
                      <a:pt x="0" y="989"/>
                    </a:lnTo>
                    <a:lnTo>
                      <a:pt x="58" y="548"/>
                    </a:lnTo>
                    <a:lnTo>
                      <a:pt x="67" y="480"/>
                    </a:lnTo>
                    <a:lnTo>
                      <a:pt x="77" y="413"/>
                    </a:lnTo>
                    <a:lnTo>
                      <a:pt x="86" y="346"/>
                    </a:lnTo>
                    <a:lnTo>
                      <a:pt x="106" y="269"/>
                    </a:lnTo>
                    <a:lnTo>
                      <a:pt x="125" y="202"/>
                    </a:lnTo>
                    <a:lnTo>
                      <a:pt x="144" y="135"/>
                    </a:lnTo>
                    <a:lnTo>
                      <a:pt x="183" y="77"/>
                    </a:lnTo>
                    <a:lnTo>
                      <a:pt x="221" y="20"/>
                    </a:lnTo>
                    <a:lnTo>
                      <a:pt x="211" y="20"/>
                    </a:lnTo>
                    <a:lnTo>
                      <a:pt x="202" y="20"/>
                    </a:lnTo>
                    <a:lnTo>
                      <a:pt x="193" y="10"/>
                    </a:lnTo>
                    <a:lnTo>
                      <a:pt x="183" y="10"/>
                    </a:lnTo>
                    <a:lnTo>
                      <a:pt x="174" y="0"/>
                    </a:lnTo>
                    <a:lnTo>
                      <a:pt x="163" y="0"/>
                    </a:lnTo>
                    <a:lnTo>
                      <a:pt x="144" y="0"/>
                    </a:lnTo>
                    <a:close/>
                  </a:path>
                </a:pathLst>
              </a:custGeom>
              <a:solidFill>
                <a:srgbClr val="FFFF66"/>
              </a:solidFill>
              <a:ln w="9525">
                <a:noFill/>
                <a:round/>
                <a:headEnd/>
                <a:tailEnd/>
              </a:ln>
            </p:spPr>
            <p:txBody>
              <a:bodyPr>
                <a:prstTxWarp prst="textNoShape">
                  <a:avLst/>
                </a:prstTxWarp>
              </a:bodyPr>
              <a:lstStyle/>
              <a:p>
                <a:endParaRPr lang="en-US"/>
              </a:p>
            </p:txBody>
          </p:sp>
          <p:sp>
            <p:nvSpPr>
              <p:cNvPr id="66342" name="Freeform 148"/>
              <p:cNvSpPr>
                <a:spLocks noEditPoints="1"/>
              </p:cNvSpPr>
              <p:nvPr/>
            </p:nvSpPr>
            <p:spPr bwMode="auto">
              <a:xfrm>
                <a:off x="4866" y="2433"/>
                <a:ext cx="158" cy="357"/>
              </a:xfrm>
              <a:custGeom>
                <a:avLst/>
                <a:gdLst>
                  <a:gd name="T0" fmla="*/ 19 w 787"/>
                  <a:gd name="T1" fmla="*/ 1035 h 1783"/>
                  <a:gd name="T2" fmla="*/ 67 w 787"/>
                  <a:gd name="T3" fmla="*/ 959 h 1783"/>
                  <a:gd name="T4" fmla="*/ 124 w 787"/>
                  <a:gd name="T5" fmla="*/ 901 h 1783"/>
                  <a:gd name="T6" fmla="*/ 202 w 787"/>
                  <a:gd name="T7" fmla="*/ 873 h 1783"/>
                  <a:gd name="T8" fmla="*/ 268 w 787"/>
                  <a:gd name="T9" fmla="*/ 863 h 1783"/>
                  <a:gd name="T10" fmla="*/ 268 w 787"/>
                  <a:gd name="T11" fmla="*/ 882 h 1783"/>
                  <a:gd name="T12" fmla="*/ 307 w 787"/>
                  <a:gd name="T13" fmla="*/ 1074 h 1783"/>
                  <a:gd name="T14" fmla="*/ 307 w 787"/>
                  <a:gd name="T15" fmla="*/ 1276 h 1783"/>
                  <a:gd name="T16" fmla="*/ 297 w 787"/>
                  <a:gd name="T17" fmla="*/ 1486 h 1783"/>
                  <a:gd name="T18" fmla="*/ 307 w 787"/>
                  <a:gd name="T19" fmla="*/ 1688 h 1783"/>
                  <a:gd name="T20" fmla="*/ 451 w 787"/>
                  <a:gd name="T21" fmla="*/ 1534 h 1783"/>
                  <a:gd name="T22" fmla="*/ 690 w 787"/>
                  <a:gd name="T23" fmla="*/ 1065 h 1783"/>
                  <a:gd name="T24" fmla="*/ 681 w 787"/>
                  <a:gd name="T25" fmla="*/ 768 h 1783"/>
                  <a:gd name="T26" fmla="*/ 643 w 787"/>
                  <a:gd name="T27" fmla="*/ 508 h 1783"/>
                  <a:gd name="T28" fmla="*/ 537 w 787"/>
                  <a:gd name="T29" fmla="*/ 403 h 1783"/>
                  <a:gd name="T30" fmla="*/ 441 w 787"/>
                  <a:gd name="T31" fmla="*/ 383 h 1783"/>
                  <a:gd name="T32" fmla="*/ 546 w 787"/>
                  <a:gd name="T33" fmla="*/ 336 h 1783"/>
                  <a:gd name="T34" fmla="*/ 671 w 787"/>
                  <a:gd name="T35" fmla="*/ 403 h 1783"/>
                  <a:gd name="T36" fmla="*/ 738 w 787"/>
                  <a:gd name="T37" fmla="*/ 662 h 1783"/>
                  <a:gd name="T38" fmla="*/ 767 w 787"/>
                  <a:gd name="T39" fmla="*/ 566 h 1783"/>
                  <a:gd name="T40" fmla="*/ 776 w 787"/>
                  <a:gd name="T41" fmla="*/ 239 h 1783"/>
                  <a:gd name="T42" fmla="*/ 671 w 787"/>
                  <a:gd name="T43" fmla="*/ 28 h 1783"/>
                  <a:gd name="T44" fmla="*/ 652 w 787"/>
                  <a:gd name="T45" fmla="*/ 134 h 1783"/>
                  <a:gd name="T46" fmla="*/ 652 w 787"/>
                  <a:gd name="T47" fmla="*/ 355 h 1783"/>
                  <a:gd name="T48" fmla="*/ 623 w 787"/>
                  <a:gd name="T49" fmla="*/ 345 h 1783"/>
                  <a:gd name="T50" fmla="*/ 594 w 787"/>
                  <a:gd name="T51" fmla="*/ 211 h 1783"/>
                  <a:gd name="T52" fmla="*/ 537 w 787"/>
                  <a:gd name="T53" fmla="*/ 0 h 1783"/>
                  <a:gd name="T54" fmla="*/ 335 w 787"/>
                  <a:gd name="T55" fmla="*/ 172 h 1783"/>
                  <a:gd name="T56" fmla="*/ 326 w 787"/>
                  <a:gd name="T57" fmla="*/ 316 h 1783"/>
                  <a:gd name="T58" fmla="*/ 364 w 787"/>
                  <a:gd name="T59" fmla="*/ 394 h 1783"/>
                  <a:gd name="T60" fmla="*/ 297 w 787"/>
                  <a:gd name="T61" fmla="*/ 394 h 1783"/>
                  <a:gd name="T62" fmla="*/ 182 w 787"/>
                  <a:gd name="T63" fmla="*/ 518 h 1783"/>
                  <a:gd name="T64" fmla="*/ 67 w 787"/>
                  <a:gd name="T65" fmla="*/ 748 h 1783"/>
                  <a:gd name="T66" fmla="*/ 9 w 787"/>
                  <a:gd name="T67" fmla="*/ 1007 h 1783"/>
                  <a:gd name="T68" fmla="*/ 316 w 787"/>
                  <a:gd name="T69" fmla="*/ 1736 h 1783"/>
                  <a:gd name="T70" fmla="*/ 316 w 787"/>
                  <a:gd name="T71" fmla="*/ 1755 h 1783"/>
                  <a:gd name="T72" fmla="*/ 326 w 787"/>
                  <a:gd name="T73" fmla="*/ 1764 h 1783"/>
                  <a:gd name="T74" fmla="*/ 344 w 787"/>
                  <a:gd name="T75" fmla="*/ 1774 h 1783"/>
                  <a:gd name="T76" fmla="*/ 364 w 787"/>
                  <a:gd name="T77" fmla="*/ 1783 h 1783"/>
                  <a:gd name="T78" fmla="*/ 393 w 787"/>
                  <a:gd name="T79" fmla="*/ 1783 h 1783"/>
                  <a:gd name="T80" fmla="*/ 479 w 787"/>
                  <a:gd name="T81" fmla="*/ 1573 h 1783"/>
                  <a:gd name="T82" fmla="*/ 432 w 787"/>
                  <a:gd name="T83" fmla="*/ 1639 h 178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787"/>
                  <a:gd name="T127" fmla="*/ 0 h 1783"/>
                  <a:gd name="T128" fmla="*/ 787 w 787"/>
                  <a:gd name="T129" fmla="*/ 1783 h 1783"/>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787" h="1783">
                    <a:moveTo>
                      <a:pt x="0" y="1084"/>
                    </a:moveTo>
                    <a:lnTo>
                      <a:pt x="19" y="1035"/>
                    </a:lnTo>
                    <a:lnTo>
                      <a:pt x="47" y="998"/>
                    </a:lnTo>
                    <a:lnTo>
                      <a:pt x="67" y="959"/>
                    </a:lnTo>
                    <a:lnTo>
                      <a:pt x="95" y="930"/>
                    </a:lnTo>
                    <a:lnTo>
                      <a:pt x="124" y="901"/>
                    </a:lnTo>
                    <a:lnTo>
                      <a:pt x="163" y="882"/>
                    </a:lnTo>
                    <a:lnTo>
                      <a:pt x="202" y="873"/>
                    </a:lnTo>
                    <a:lnTo>
                      <a:pt x="249" y="863"/>
                    </a:lnTo>
                    <a:lnTo>
                      <a:pt x="268" y="863"/>
                    </a:lnTo>
                    <a:lnTo>
                      <a:pt x="268" y="873"/>
                    </a:lnTo>
                    <a:lnTo>
                      <a:pt x="268" y="882"/>
                    </a:lnTo>
                    <a:lnTo>
                      <a:pt x="288" y="978"/>
                    </a:lnTo>
                    <a:lnTo>
                      <a:pt x="307" y="1074"/>
                    </a:lnTo>
                    <a:lnTo>
                      <a:pt x="307" y="1179"/>
                    </a:lnTo>
                    <a:lnTo>
                      <a:pt x="307" y="1276"/>
                    </a:lnTo>
                    <a:lnTo>
                      <a:pt x="297" y="1381"/>
                    </a:lnTo>
                    <a:lnTo>
                      <a:pt x="297" y="1486"/>
                    </a:lnTo>
                    <a:lnTo>
                      <a:pt x="297" y="1592"/>
                    </a:lnTo>
                    <a:lnTo>
                      <a:pt x="307" y="1688"/>
                    </a:lnTo>
                    <a:lnTo>
                      <a:pt x="307" y="1678"/>
                    </a:lnTo>
                    <a:lnTo>
                      <a:pt x="451" y="1534"/>
                    </a:lnTo>
                    <a:lnTo>
                      <a:pt x="604" y="1295"/>
                    </a:lnTo>
                    <a:lnTo>
                      <a:pt x="690" y="1065"/>
                    </a:lnTo>
                    <a:lnTo>
                      <a:pt x="700" y="805"/>
                    </a:lnTo>
                    <a:lnTo>
                      <a:pt x="681" y="768"/>
                    </a:lnTo>
                    <a:lnTo>
                      <a:pt x="690" y="748"/>
                    </a:lnTo>
                    <a:lnTo>
                      <a:pt x="643" y="508"/>
                    </a:lnTo>
                    <a:lnTo>
                      <a:pt x="604" y="450"/>
                    </a:lnTo>
                    <a:lnTo>
                      <a:pt x="537" y="403"/>
                    </a:lnTo>
                    <a:lnTo>
                      <a:pt x="441" y="403"/>
                    </a:lnTo>
                    <a:lnTo>
                      <a:pt x="441" y="383"/>
                    </a:lnTo>
                    <a:lnTo>
                      <a:pt x="479" y="345"/>
                    </a:lnTo>
                    <a:lnTo>
                      <a:pt x="546" y="336"/>
                    </a:lnTo>
                    <a:lnTo>
                      <a:pt x="632" y="394"/>
                    </a:lnTo>
                    <a:lnTo>
                      <a:pt x="671" y="403"/>
                    </a:lnTo>
                    <a:lnTo>
                      <a:pt x="720" y="557"/>
                    </a:lnTo>
                    <a:lnTo>
                      <a:pt x="738" y="662"/>
                    </a:lnTo>
                    <a:lnTo>
                      <a:pt x="748" y="643"/>
                    </a:lnTo>
                    <a:lnTo>
                      <a:pt x="767" y="566"/>
                    </a:lnTo>
                    <a:lnTo>
                      <a:pt x="787" y="489"/>
                    </a:lnTo>
                    <a:lnTo>
                      <a:pt x="776" y="239"/>
                    </a:lnTo>
                    <a:lnTo>
                      <a:pt x="729" y="125"/>
                    </a:lnTo>
                    <a:lnTo>
                      <a:pt x="671" y="28"/>
                    </a:lnTo>
                    <a:lnTo>
                      <a:pt x="671" y="58"/>
                    </a:lnTo>
                    <a:lnTo>
                      <a:pt x="652" y="134"/>
                    </a:lnTo>
                    <a:lnTo>
                      <a:pt x="671" y="307"/>
                    </a:lnTo>
                    <a:lnTo>
                      <a:pt x="652" y="355"/>
                    </a:lnTo>
                    <a:lnTo>
                      <a:pt x="632" y="355"/>
                    </a:lnTo>
                    <a:lnTo>
                      <a:pt x="623" y="345"/>
                    </a:lnTo>
                    <a:lnTo>
                      <a:pt x="623" y="307"/>
                    </a:lnTo>
                    <a:lnTo>
                      <a:pt x="594" y="211"/>
                    </a:lnTo>
                    <a:lnTo>
                      <a:pt x="576" y="77"/>
                    </a:lnTo>
                    <a:lnTo>
                      <a:pt x="537" y="0"/>
                    </a:lnTo>
                    <a:lnTo>
                      <a:pt x="479" y="58"/>
                    </a:lnTo>
                    <a:lnTo>
                      <a:pt x="335" y="172"/>
                    </a:lnTo>
                    <a:lnTo>
                      <a:pt x="307" y="211"/>
                    </a:lnTo>
                    <a:lnTo>
                      <a:pt x="326" y="316"/>
                    </a:lnTo>
                    <a:lnTo>
                      <a:pt x="364" y="364"/>
                    </a:lnTo>
                    <a:lnTo>
                      <a:pt x="364" y="394"/>
                    </a:lnTo>
                    <a:lnTo>
                      <a:pt x="355" y="413"/>
                    </a:lnTo>
                    <a:lnTo>
                      <a:pt x="297" y="394"/>
                    </a:lnTo>
                    <a:lnTo>
                      <a:pt x="239" y="450"/>
                    </a:lnTo>
                    <a:lnTo>
                      <a:pt x="182" y="518"/>
                    </a:lnTo>
                    <a:lnTo>
                      <a:pt x="105" y="624"/>
                    </a:lnTo>
                    <a:lnTo>
                      <a:pt x="67" y="748"/>
                    </a:lnTo>
                    <a:lnTo>
                      <a:pt x="28" y="949"/>
                    </a:lnTo>
                    <a:lnTo>
                      <a:pt x="9" y="1007"/>
                    </a:lnTo>
                    <a:lnTo>
                      <a:pt x="0" y="1084"/>
                    </a:lnTo>
                    <a:close/>
                    <a:moveTo>
                      <a:pt x="316" y="1736"/>
                    </a:moveTo>
                    <a:lnTo>
                      <a:pt x="316" y="1745"/>
                    </a:lnTo>
                    <a:lnTo>
                      <a:pt x="316" y="1755"/>
                    </a:lnTo>
                    <a:lnTo>
                      <a:pt x="316" y="1764"/>
                    </a:lnTo>
                    <a:lnTo>
                      <a:pt x="326" y="1764"/>
                    </a:lnTo>
                    <a:lnTo>
                      <a:pt x="335" y="1774"/>
                    </a:lnTo>
                    <a:lnTo>
                      <a:pt x="344" y="1774"/>
                    </a:lnTo>
                    <a:lnTo>
                      <a:pt x="355" y="1774"/>
                    </a:lnTo>
                    <a:lnTo>
                      <a:pt x="364" y="1783"/>
                    </a:lnTo>
                    <a:lnTo>
                      <a:pt x="383" y="1783"/>
                    </a:lnTo>
                    <a:lnTo>
                      <a:pt x="393" y="1783"/>
                    </a:lnTo>
                    <a:lnTo>
                      <a:pt x="402" y="1783"/>
                    </a:lnTo>
                    <a:lnTo>
                      <a:pt x="479" y="1573"/>
                    </a:lnTo>
                    <a:lnTo>
                      <a:pt x="460" y="1592"/>
                    </a:lnTo>
                    <a:lnTo>
                      <a:pt x="432" y="1639"/>
                    </a:lnTo>
                    <a:lnTo>
                      <a:pt x="316" y="1736"/>
                    </a:lnTo>
                    <a:close/>
                  </a:path>
                </a:pathLst>
              </a:custGeom>
              <a:solidFill>
                <a:srgbClr val="D9AE82"/>
              </a:solidFill>
              <a:ln w="9525">
                <a:noFill/>
                <a:round/>
                <a:headEnd/>
                <a:tailEnd/>
              </a:ln>
            </p:spPr>
            <p:txBody>
              <a:bodyPr>
                <a:prstTxWarp prst="textNoShape">
                  <a:avLst/>
                </a:prstTxWarp>
              </a:bodyPr>
              <a:lstStyle/>
              <a:p>
                <a:endParaRPr lang="en-US"/>
              </a:p>
            </p:txBody>
          </p:sp>
          <p:sp>
            <p:nvSpPr>
              <p:cNvPr id="66343" name="Freeform 149"/>
              <p:cNvSpPr>
                <a:spLocks/>
              </p:cNvSpPr>
              <p:nvPr/>
            </p:nvSpPr>
            <p:spPr bwMode="auto">
              <a:xfrm>
                <a:off x="4789" y="2721"/>
                <a:ext cx="119" cy="276"/>
              </a:xfrm>
              <a:custGeom>
                <a:avLst/>
                <a:gdLst>
                  <a:gd name="T0" fmla="*/ 596 w 596"/>
                  <a:gd name="T1" fmla="*/ 124 h 1381"/>
                  <a:gd name="T2" fmla="*/ 587 w 596"/>
                  <a:gd name="T3" fmla="*/ 335 h 1381"/>
                  <a:gd name="T4" fmla="*/ 548 w 596"/>
                  <a:gd name="T5" fmla="*/ 527 h 1381"/>
                  <a:gd name="T6" fmla="*/ 490 w 596"/>
                  <a:gd name="T7" fmla="*/ 661 h 1381"/>
                  <a:gd name="T8" fmla="*/ 423 w 596"/>
                  <a:gd name="T9" fmla="*/ 796 h 1381"/>
                  <a:gd name="T10" fmla="*/ 365 w 596"/>
                  <a:gd name="T11" fmla="*/ 891 h 1381"/>
                  <a:gd name="T12" fmla="*/ 327 w 596"/>
                  <a:gd name="T13" fmla="*/ 987 h 1381"/>
                  <a:gd name="T14" fmla="*/ 288 w 596"/>
                  <a:gd name="T15" fmla="*/ 1112 h 1381"/>
                  <a:gd name="T16" fmla="*/ 269 w 596"/>
                  <a:gd name="T17" fmla="*/ 1256 h 1381"/>
                  <a:gd name="T18" fmla="*/ 241 w 596"/>
                  <a:gd name="T19" fmla="*/ 1284 h 1381"/>
                  <a:gd name="T20" fmla="*/ 222 w 596"/>
                  <a:gd name="T21" fmla="*/ 1314 h 1381"/>
                  <a:gd name="T22" fmla="*/ 202 w 596"/>
                  <a:gd name="T23" fmla="*/ 1332 h 1381"/>
                  <a:gd name="T24" fmla="*/ 144 w 596"/>
                  <a:gd name="T25" fmla="*/ 1370 h 1381"/>
                  <a:gd name="T26" fmla="*/ 49 w 596"/>
                  <a:gd name="T27" fmla="*/ 1381 h 1381"/>
                  <a:gd name="T28" fmla="*/ 0 w 596"/>
                  <a:gd name="T29" fmla="*/ 1342 h 1381"/>
                  <a:gd name="T30" fmla="*/ 30 w 596"/>
                  <a:gd name="T31" fmla="*/ 1332 h 1381"/>
                  <a:gd name="T32" fmla="*/ 49 w 596"/>
                  <a:gd name="T33" fmla="*/ 1323 h 1381"/>
                  <a:gd name="T34" fmla="*/ 68 w 596"/>
                  <a:gd name="T35" fmla="*/ 1332 h 1381"/>
                  <a:gd name="T36" fmla="*/ 135 w 596"/>
                  <a:gd name="T37" fmla="*/ 1332 h 1381"/>
                  <a:gd name="T38" fmla="*/ 125 w 596"/>
                  <a:gd name="T39" fmla="*/ 1294 h 1381"/>
                  <a:gd name="T40" fmla="*/ 155 w 596"/>
                  <a:gd name="T41" fmla="*/ 1284 h 1381"/>
                  <a:gd name="T42" fmla="*/ 183 w 596"/>
                  <a:gd name="T43" fmla="*/ 1275 h 1381"/>
                  <a:gd name="T44" fmla="*/ 212 w 596"/>
                  <a:gd name="T45" fmla="*/ 1189 h 1381"/>
                  <a:gd name="T46" fmla="*/ 269 w 596"/>
                  <a:gd name="T47" fmla="*/ 1084 h 1381"/>
                  <a:gd name="T48" fmla="*/ 299 w 596"/>
                  <a:gd name="T49" fmla="*/ 977 h 1381"/>
                  <a:gd name="T50" fmla="*/ 269 w 596"/>
                  <a:gd name="T51" fmla="*/ 940 h 1381"/>
                  <a:gd name="T52" fmla="*/ 231 w 596"/>
                  <a:gd name="T53" fmla="*/ 891 h 1381"/>
                  <a:gd name="T54" fmla="*/ 183 w 596"/>
                  <a:gd name="T55" fmla="*/ 872 h 1381"/>
                  <a:gd name="T56" fmla="*/ 135 w 596"/>
                  <a:gd name="T57" fmla="*/ 891 h 1381"/>
                  <a:gd name="T58" fmla="*/ 78 w 596"/>
                  <a:gd name="T59" fmla="*/ 910 h 1381"/>
                  <a:gd name="T60" fmla="*/ 30 w 596"/>
                  <a:gd name="T61" fmla="*/ 853 h 1381"/>
                  <a:gd name="T62" fmla="*/ 58 w 596"/>
                  <a:gd name="T63" fmla="*/ 785 h 1381"/>
                  <a:gd name="T64" fmla="*/ 155 w 596"/>
                  <a:gd name="T65" fmla="*/ 738 h 1381"/>
                  <a:gd name="T66" fmla="*/ 308 w 596"/>
                  <a:gd name="T67" fmla="*/ 718 h 1381"/>
                  <a:gd name="T68" fmla="*/ 423 w 596"/>
                  <a:gd name="T69" fmla="*/ 536 h 1381"/>
                  <a:gd name="T70" fmla="*/ 432 w 596"/>
                  <a:gd name="T71" fmla="*/ 508 h 1381"/>
                  <a:gd name="T72" fmla="*/ 443 w 596"/>
                  <a:gd name="T73" fmla="*/ 488 h 1381"/>
                  <a:gd name="T74" fmla="*/ 452 w 596"/>
                  <a:gd name="T75" fmla="*/ 460 h 1381"/>
                  <a:gd name="T76" fmla="*/ 462 w 596"/>
                  <a:gd name="T77" fmla="*/ 364 h 1381"/>
                  <a:gd name="T78" fmla="*/ 471 w 596"/>
                  <a:gd name="T79" fmla="*/ 220 h 1381"/>
                  <a:gd name="T80" fmla="*/ 519 w 596"/>
                  <a:gd name="T81" fmla="*/ 95 h 1381"/>
                  <a:gd name="T82" fmla="*/ 548 w 596"/>
                  <a:gd name="T83" fmla="*/ 56 h 1381"/>
                  <a:gd name="T84" fmla="*/ 576 w 596"/>
                  <a:gd name="T85" fmla="*/ 19 h 138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596"/>
                  <a:gd name="T130" fmla="*/ 0 h 1381"/>
                  <a:gd name="T131" fmla="*/ 596 w 596"/>
                  <a:gd name="T132" fmla="*/ 1381 h 1381"/>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596" h="1381">
                    <a:moveTo>
                      <a:pt x="596" y="0"/>
                    </a:moveTo>
                    <a:lnTo>
                      <a:pt x="596" y="56"/>
                    </a:lnTo>
                    <a:lnTo>
                      <a:pt x="596" y="124"/>
                    </a:lnTo>
                    <a:lnTo>
                      <a:pt x="596" y="191"/>
                    </a:lnTo>
                    <a:lnTo>
                      <a:pt x="596" y="268"/>
                    </a:lnTo>
                    <a:lnTo>
                      <a:pt x="587" y="335"/>
                    </a:lnTo>
                    <a:lnTo>
                      <a:pt x="587" y="402"/>
                    </a:lnTo>
                    <a:lnTo>
                      <a:pt x="567" y="469"/>
                    </a:lnTo>
                    <a:lnTo>
                      <a:pt x="548" y="527"/>
                    </a:lnTo>
                    <a:lnTo>
                      <a:pt x="529" y="575"/>
                    </a:lnTo>
                    <a:lnTo>
                      <a:pt x="509" y="623"/>
                    </a:lnTo>
                    <a:lnTo>
                      <a:pt x="490" y="661"/>
                    </a:lnTo>
                    <a:lnTo>
                      <a:pt x="471" y="709"/>
                    </a:lnTo>
                    <a:lnTo>
                      <a:pt x="443" y="747"/>
                    </a:lnTo>
                    <a:lnTo>
                      <a:pt x="423" y="796"/>
                    </a:lnTo>
                    <a:lnTo>
                      <a:pt x="394" y="834"/>
                    </a:lnTo>
                    <a:lnTo>
                      <a:pt x="375" y="882"/>
                    </a:lnTo>
                    <a:lnTo>
                      <a:pt x="365" y="891"/>
                    </a:lnTo>
                    <a:lnTo>
                      <a:pt x="365" y="901"/>
                    </a:lnTo>
                    <a:lnTo>
                      <a:pt x="346" y="940"/>
                    </a:lnTo>
                    <a:lnTo>
                      <a:pt x="327" y="987"/>
                    </a:lnTo>
                    <a:lnTo>
                      <a:pt x="308" y="1026"/>
                    </a:lnTo>
                    <a:lnTo>
                      <a:pt x="299" y="1073"/>
                    </a:lnTo>
                    <a:lnTo>
                      <a:pt x="288" y="1112"/>
                    </a:lnTo>
                    <a:lnTo>
                      <a:pt x="279" y="1159"/>
                    </a:lnTo>
                    <a:lnTo>
                      <a:pt x="269" y="1207"/>
                    </a:lnTo>
                    <a:lnTo>
                      <a:pt x="269" y="1256"/>
                    </a:lnTo>
                    <a:lnTo>
                      <a:pt x="260" y="1265"/>
                    </a:lnTo>
                    <a:lnTo>
                      <a:pt x="250" y="1275"/>
                    </a:lnTo>
                    <a:lnTo>
                      <a:pt x="241" y="1284"/>
                    </a:lnTo>
                    <a:lnTo>
                      <a:pt x="241" y="1294"/>
                    </a:lnTo>
                    <a:lnTo>
                      <a:pt x="231" y="1303"/>
                    </a:lnTo>
                    <a:lnTo>
                      <a:pt x="222" y="1314"/>
                    </a:lnTo>
                    <a:lnTo>
                      <a:pt x="222" y="1323"/>
                    </a:lnTo>
                    <a:lnTo>
                      <a:pt x="212" y="1332"/>
                    </a:lnTo>
                    <a:lnTo>
                      <a:pt x="202" y="1332"/>
                    </a:lnTo>
                    <a:lnTo>
                      <a:pt x="183" y="1370"/>
                    </a:lnTo>
                    <a:lnTo>
                      <a:pt x="164" y="1370"/>
                    </a:lnTo>
                    <a:lnTo>
                      <a:pt x="144" y="1370"/>
                    </a:lnTo>
                    <a:lnTo>
                      <a:pt x="116" y="1370"/>
                    </a:lnTo>
                    <a:lnTo>
                      <a:pt x="88" y="1381"/>
                    </a:lnTo>
                    <a:lnTo>
                      <a:pt x="49" y="1381"/>
                    </a:lnTo>
                    <a:lnTo>
                      <a:pt x="30" y="1370"/>
                    </a:lnTo>
                    <a:lnTo>
                      <a:pt x="11" y="1361"/>
                    </a:lnTo>
                    <a:lnTo>
                      <a:pt x="0" y="1342"/>
                    </a:lnTo>
                    <a:lnTo>
                      <a:pt x="11" y="1342"/>
                    </a:lnTo>
                    <a:lnTo>
                      <a:pt x="20" y="1342"/>
                    </a:lnTo>
                    <a:lnTo>
                      <a:pt x="30" y="1332"/>
                    </a:lnTo>
                    <a:lnTo>
                      <a:pt x="39" y="1332"/>
                    </a:lnTo>
                    <a:lnTo>
                      <a:pt x="39" y="1323"/>
                    </a:lnTo>
                    <a:lnTo>
                      <a:pt x="49" y="1323"/>
                    </a:lnTo>
                    <a:lnTo>
                      <a:pt x="58" y="1323"/>
                    </a:lnTo>
                    <a:lnTo>
                      <a:pt x="58" y="1314"/>
                    </a:lnTo>
                    <a:lnTo>
                      <a:pt x="68" y="1332"/>
                    </a:lnTo>
                    <a:lnTo>
                      <a:pt x="97" y="1361"/>
                    </a:lnTo>
                    <a:lnTo>
                      <a:pt x="125" y="1351"/>
                    </a:lnTo>
                    <a:lnTo>
                      <a:pt x="135" y="1332"/>
                    </a:lnTo>
                    <a:lnTo>
                      <a:pt x="135" y="1323"/>
                    </a:lnTo>
                    <a:lnTo>
                      <a:pt x="125" y="1303"/>
                    </a:lnTo>
                    <a:lnTo>
                      <a:pt x="125" y="1294"/>
                    </a:lnTo>
                    <a:lnTo>
                      <a:pt x="135" y="1294"/>
                    </a:lnTo>
                    <a:lnTo>
                      <a:pt x="144" y="1284"/>
                    </a:lnTo>
                    <a:lnTo>
                      <a:pt x="155" y="1284"/>
                    </a:lnTo>
                    <a:lnTo>
                      <a:pt x="164" y="1275"/>
                    </a:lnTo>
                    <a:lnTo>
                      <a:pt x="174" y="1275"/>
                    </a:lnTo>
                    <a:lnTo>
                      <a:pt x="183" y="1275"/>
                    </a:lnTo>
                    <a:lnTo>
                      <a:pt x="193" y="1265"/>
                    </a:lnTo>
                    <a:lnTo>
                      <a:pt x="202" y="1226"/>
                    </a:lnTo>
                    <a:lnTo>
                      <a:pt x="212" y="1189"/>
                    </a:lnTo>
                    <a:lnTo>
                      <a:pt x="231" y="1150"/>
                    </a:lnTo>
                    <a:lnTo>
                      <a:pt x="250" y="1112"/>
                    </a:lnTo>
                    <a:lnTo>
                      <a:pt x="269" y="1084"/>
                    </a:lnTo>
                    <a:lnTo>
                      <a:pt x="288" y="1045"/>
                    </a:lnTo>
                    <a:lnTo>
                      <a:pt x="299" y="1016"/>
                    </a:lnTo>
                    <a:lnTo>
                      <a:pt x="299" y="977"/>
                    </a:lnTo>
                    <a:lnTo>
                      <a:pt x="288" y="968"/>
                    </a:lnTo>
                    <a:lnTo>
                      <a:pt x="279" y="949"/>
                    </a:lnTo>
                    <a:lnTo>
                      <a:pt x="269" y="940"/>
                    </a:lnTo>
                    <a:lnTo>
                      <a:pt x="260" y="920"/>
                    </a:lnTo>
                    <a:lnTo>
                      <a:pt x="241" y="901"/>
                    </a:lnTo>
                    <a:lnTo>
                      <a:pt x="231" y="891"/>
                    </a:lnTo>
                    <a:lnTo>
                      <a:pt x="212" y="882"/>
                    </a:lnTo>
                    <a:lnTo>
                      <a:pt x="193" y="872"/>
                    </a:lnTo>
                    <a:lnTo>
                      <a:pt x="183" y="872"/>
                    </a:lnTo>
                    <a:lnTo>
                      <a:pt x="164" y="882"/>
                    </a:lnTo>
                    <a:lnTo>
                      <a:pt x="144" y="882"/>
                    </a:lnTo>
                    <a:lnTo>
                      <a:pt x="135" y="891"/>
                    </a:lnTo>
                    <a:lnTo>
                      <a:pt x="116" y="901"/>
                    </a:lnTo>
                    <a:lnTo>
                      <a:pt x="97" y="910"/>
                    </a:lnTo>
                    <a:lnTo>
                      <a:pt x="78" y="910"/>
                    </a:lnTo>
                    <a:lnTo>
                      <a:pt x="68" y="920"/>
                    </a:lnTo>
                    <a:lnTo>
                      <a:pt x="39" y="882"/>
                    </a:lnTo>
                    <a:lnTo>
                      <a:pt x="30" y="853"/>
                    </a:lnTo>
                    <a:lnTo>
                      <a:pt x="30" y="824"/>
                    </a:lnTo>
                    <a:lnTo>
                      <a:pt x="39" y="805"/>
                    </a:lnTo>
                    <a:lnTo>
                      <a:pt x="58" y="785"/>
                    </a:lnTo>
                    <a:lnTo>
                      <a:pt x="88" y="766"/>
                    </a:lnTo>
                    <a:lnTo>
                      <a:pt x="116" y="747"/>
                    </a:lnTo>
                    <a:lnTo>
                      <a:pt x="155" y="738"/>
                    </a:lnTo>
                    <a:lnTo>
                      <a:pt x="155" y="747"/>
                    </a:lnTo>
                    <a:lnTo>
                      <a:pt x="299" y="709"/>
                    </a:lnTo>
                    <a:lnTo>
                      <a:pt x="308" y="718"/>
                    </a:lnTo>
                    <a:lnTo>
                      <a:pt x="337" y="718"/>
                    </a:lnTo>
                    <a:lnTo>
                      <a:pt x="394" y="613"/>
                    </a:lnTo>
                    <a:lnTo>
                      <a:pt x="423" y="536"/>
                    </a:lnTo>
                    <a:lnTo>
                      <a:pt x="423" y="527"/>
                    </a:lnTo>
                    <a:lnTo>
                      <a:pt x="432" y="517"/>
                    </a:lnTo>
                    <a:lnTo>
                      <a:pt x="432" y="508"/>
                    </a:lnTo>
                    <a:lnTo>
                      <a:pt x="432" y="499"/>
                    </a:lnTo>
                    <a:lnTo>
                      <a:pt x="432" y="488"/>
                    </a:lnTo>
                    <a:lnTo>
                      <a:pt x="443" y="488"/>
                    </a:lnTo>
                    <a:lnTo>
                      <a:pt x="443" y="479"/>
                    </a:lnTo>
                    <a:lnTo>
                      <a:pt x="452" y="479"/>
                    </a:lnTo>
                    <a:lnTo>
                      <a:pt x="452" y="460"/>
                    </a:lnTo>
                    <a:lnTo>
                      <a:pt x="443" y="460"/>
                    </a:lnTo>
                    <a:lnTo>
                      <a:pt x="452" y="411"/>
                    </a:lnTo>
                    <a:lnTo>
                      <a:pt x="462" y="364"/>
                    </a:lnTo>
                    <a:lnTo>
                      <a:pt x="462" y="316"/>
                    </a:lnTo>
                    <a:lnTo>
                      <a:pt x="471" y="268"/>
                    </a:lnTo>
                    <a:lnTo>
                      <a:pt x="471" y="220"/>
                    </a:lnTo>
                    <a:lnTo>
                      <a:pt x="480" y="172"/>
                    </a:lnTo>
                    <a:lnTo>
                      <a:pt x="499" y="134"/>
                    </a:lnTo>
                    <a:lnTo>
                      <a:pt x="519" y="95"/>
                    </a:lnTo>
                    <a:lnTo>
                      <a:pt x="529" y="86"/>
                    </a:lnTo>
                    <a:lnTo>
                      <a:pt x="538" y="67"/>
                    </a:lnTo>
                    <a:lnTo>
                      <a:pt x="548" y="56"/>
                    </a:lnTo>
                    <a:lnTo>
                      <a:pt x="557" y="38"/>
                    </a:lnTo>
                    <a:lnTo>
                      <a:pt x="567" y="28"/>
                    </a:lnTo>
                    <a:lnTo>
                      <a:pt x="576" y="19"/>
                    </a:lnTo>
                    <a:lnTo>
                      <a:pt x="587" y="9"/>
                    </a:lnTo>
                    <a:lnTo>
                      <a:pt x="596" y="0"/>
                    </a:lnTo>
                    <a:close/>
                  </a:path>
                </a:pathLst>
              </a:custGeom>
              <a:solidFill>
                <a:srgbClr val="FFFFCC"/>
              </a:solidFill>
              <a:ln w="9525">
                <a:noFill/>
                <a:round/>
                <a:headEnd/>
                <a:tailEnd/>
              </a:ln>
            </p:spPr>
            <p:txBody>
              <a:bodyPr>
                <a:prstTxWarp prst="textNoShape">
                  <a:avLst/>
                </a:prstTxWarp>
              </a:bodyPr>
              <a:lstStyle/>
              <a:p>
                <a:endParaRPr lang="en-US"/>
              </a:p>
            </p:txBody>
          </p:sp>
          <p:sp>
            <p:nvSpPr>
              <p:cNvPr id="66344" name="Freeform 150"/>
              <p:cNvSpPr>
                <a:spLocks/>
              </p:cNvSpPr>
              <p:nvPr/>
            </p:nvSpPr>
            <p:spPr bwMode="auto">
              <a:xfrm>
                <a:off x="4214" y="2309"/>
                <a:ext cx="40" cy="360"/>
              </a:xfrm>
              <a:custGeom>
                <a:avLst/>
                <a:gdLst>
                  <a:gd name="T0" fmla="*/ 76 w 201"/>
                  <a:gd name="T1" fmla="*/ 0 h 1802"/>
                  <a:gd name="T2" fmla="*/ 57 w 201"/>
                  <a:gd name="T3" fmla="*/ 115 h 1802"/>
                  <a:gd name="T4" fmla="*/ 48 w 201"/>
                  <a:gd name="T5" fmla="*/ 230 h 1802"/>
                  <a:gd name="T6" fmla="*/ 39 w 201"/>
                  <a:gd name="T7" fmla="*/ 354 h 1802"/>
                  <a:gd name="T8" fmla="*/ 39 w 201"/>
                  <a:gd name="T9" fmla="*/ 470 h 1802"/>
                  <a:gd name="T10" fmla="*/ 39 w 201"/>
                  <a:gd name="T11" fmla="*/ 595 h 1802"/>
                  <a:gd name="T12" fmla="*/ 39 w 201"/>
                  <a:gd name="T13" fmla="*/ 709 h 1802"/>
                  <a:gd name="T14" fmla="*/ 48 w 201"/>
                  <a:gd name="T15" fmla="*/ 815 h 1802"/>
                  <a:gd name="T16" fmla="*/ 67 w 201"/>
                  <a:gd name="T17" fmla="*/ 920 h 1802"/>
                  <a:gd name="T18" fmla="*/ 67 w 201"/>
                  <a:gd name="T19" fmla="*/ 939 h 1802"/>
                  <a:gd name="T20" fmla="*/ 76 w 201"/>
                  <a:gd name="T21" fmla="*/ 968 h 1802"/>
                  <a:gd name="T22" fmla="*/ 76 w 201"/>
                  <a:gd name="T23" fmla="*/ 987 h 1802"/>
                  <a:gd name="T24" fmla="*/ 86 w 201"/>
                  <a:gd name="T25" fmla="*/ 1017 h 1802"/>
                  <a:gd name="T26" fmla="*/ 95 w 201"/>
                  <a:gd name="T27" fmla="*/ 1036 h 1802"/>
                  <a:gd name="T28" fmla="*/ 95 w 201"/>
                  <a:gd name="T29" fmla="*/ 1064 h 1802"/>
                  <a:gd name="T30" fmla="*/ 105 w 201"/>
                  <a:gd name="T31" fmla="*/ 1083 h 1802"/>
                  <a:gd name="T32" fmla="*/ 115 w 201"/>
                  <a:gd name="T33" fmla="*/ 1103 h 1802"/>
                  <a:gd name="T34" fmla="*/ 115 w 201"/>
                  <a:gd name="T35" fmla="*/ 1112 h 1802"/>
                  <a:gd name="T36" fmla="*/ 125 w 201"/>
                  <a:gd name="T37" fmla="*/ 1112 h 1802"/>
                  <a:gd name="T38" fmla="*/ 134 w 201"/>
                  <a:gd name="T39" fmla="*/ 1122 h 1802"/>
                  <a:gd name="T40" fmla="*/ 144 w 201"/>
                  <a:gd name="T41" fmla="*/ 1131 h 1802"/>
                  <a:gd name="T42" fmla="*/ 153 w 201"/>
                  <a:gd name="T43" fmla="*/ 1141 h 1802"/>
                  <a:gd name="T44" fmla="*/ 153 w 201"/>
                  <a:gd name="T45" fmla="*/ 1150 h 1802"/>
                  <a:gd name="T46" fmla="*/ 163 w 201"/>
                  <a:gd name="T47" fmla="*/ 1160 h 1802"/>
                  <a:gd name="T48" fmla="*/ 172 w 201"/>
                  <a:gd name="T49" fmla="*/ 1170 h 1802"/>
                  <a:gd name="T50" fmla="*/ 192 w 201"/>
                  <a:gd name="T51" fmla="*/ 1247 h 1802"/>
                  <a:gd name="T52" fmla="*/ 201 w 201"/>
                  <a:gd name="T53" fmla="*/ 1323 h 1802"/>
                  <a:gd name="T54" fmla="*/ 201 w 201"/>
                  <a:gd name="T55" fmla="*/ 1410 h 1802"/>
                  <a:gd name="T56" fmla="*/ 192 w 201"/>
                  <a:gd name="T57" fmla="*/ 1486 h 1802"/>
                  <a:gd name="T58" fmla="*/ 172 w 201"/>
                  <a:gd name="T59" fmla="*/ 1572 h 1802"/>
                  <a:gd name="T60" fmla="*/ 153 w 201"/>
                  <a:gd name="T61" fmla="*/ 1649 h 1802"/>
                  <a:gd name="T62" fmla="*/ 125 w 201"/>
                  <a:gd name="T63" fmla="*/ 1726 h 1802"/>
                  <a:gd name="T64" fmla="*/ 105 w 201"/>
                  <a:gd name="T65" fmla="*/ 1802 h 1802"/>
                  <a:gd name="T66" fmla="*/ 95 w 201"/>
                  <a:gd name="T67" fmla="*/ 1793 h 1802"/>
                  <a:gd name="T68" fmla="*/ 95 w 201"/>
                  <a:gd name="T69" fmla="*/ 1783 h 1802"/>
                  <a:gd name="T70" fmla="*/ 86 w 201"/>
                  <a:gd name="T71" fmla="*/ 1783 h 1802"/>
                  <a:gd name="T72" fmla="*/ 76 w 201"/>
                  <a:gd name="T73" fmla="*/ 1774 h 1802"/>
                  <a:gd name="T74" fmla="*/ 67 w 201"/>
                  <a:gd name="T75" fmla="*/ 1764 h 1802"/>
                  <a:gd name="T76" fmla="*/ 67 w 201"/>
                  <a:gd name="T77" fmla="*/ 1755 h 1802"/>
                  <a:gd name="T78" fmla="*/ 57 w 201"/>
                  <a:gd name="T79" fmla="*/ 1745 h 1802"/>
                  <a:gd name="T80" fmla="*/ 48 w 201"/>
                  <a:gd name="T81" fmla="*/ 1735 h 1802"/>
                  <a:gd name="T82" fmla="*/ 19 w 201"/>
                  <a:gd name="T83" fmla="*/ 1544 h 1802"/>
                  <a:gd name="T84" fmla="*/ 0 w 201"/>
                  <a:gd name="T85" fmla="*/ 1131 h 1802"/>
                  <a:gd name="T86" fmla="*/ 0 w 201"/>
                  <a:gd name="T87" fmla="*/ 806 h 1802"/>
                  <a:gd name="T88" fmla="*/ 9 w 201"/>
                  <a:gd name="T89" fmla="*/ 393 h 1802"/>
                  <a:gd name="T90" fmla="*/ 48 w 201"/>
                  <a:gd name="T91" fmla="*/ 135 h 1802"/>
                  <a:gd name="T92" fmla="*/ 76 w 201"/>
                  <a:gd name="T93" fmla="*/ 0 h 1802"/>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01"/>
                  <a:gd name="T142" fmla="*/ 0 h 1802"/>
                  <a:gd name="T143" fmla="*/ 201 w 201"/>
                  <a:gd name="T144" fmla="*/ 1802 h 1802"/>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01" h="1802">
                    <a:moveTo>
                      <a:pt x="76" y="0"/>
                    </a:moveTo>
                    <a:lnTo>
                      <a:pt x="57" y="115"/>
                    </a:lnTo>
                    <a:lnTo>
                      <a:pt x="48" y="230"/>
                    </a:lnTo>
                    <a:lnTo>
                      <a:pt x="39" y="354"/>
                    </a:lnTo>
                    <a:lnTo>
                      <a:pt x="39" y="470"/>
                    </a:lnTo>
                    <a:lnTo>
                      <a:pt x="39" y="595"/>
                    </a:lnTo>
                    <a:lnTo>
                      <a:pt x="39" y="709"/>
                    </a:lnTo>
                    <a:lnTo>
                      <a:pt x="48" y="815"/>
                    </a:lnTo>
                    <a:lnTo>
                      <a:pt x="67" y="920"/>
                    </a:lnTo>
                    <a:lnTo>
                      <a:pt x="67" y="939"/>
                    </a:lnTo>
                    <a:lnTo>
                      <a:pt x="76" y="968"/>
                    </a:lnTo>
                    <a:lnTo>
                      <a:pt x="76" y="987"/>
                    </a:lnTo>
                    <a:lnTo>
                      <a:pt x="86" y="1017"/>
                    </a:lnTo>
                    <a:lnTo>
                      <a:pt x="95" y="1036"/>
                    </a:lnTo>
                    <a:lnTo>
                      <a:pt x="95" y="1064"/>
                    </a:lnTo>
                    <a:lnTo>
                      <a:pt x="105" y="1083"/>
                    </a:lnTo>
                    <a:lnTo>
                      <a:pt x="115" y="1103"/>
                    </a:lnTo>
                    <a:lnTo>
                      <a:pt x="115" y="1112"/>
                    </a:lnTo>
                    <a:lnTo>
                      <a:pt x="125" y="1112"/>
                    </a:lnTo>
                    <a:lnTo>
                      <a:pt x="134" y="1122"/>
                    </a:lnTo>
                    <a:lnTo>
                      <a:pt x="144" y="1131"/>
                    </a:lnTo>
                    <a:lnTo>
                      <a:pt x="153" y="1141"/>
                    </a:lnTo>
                    <a:lnTo>
                      <a:pt x="153" y="1150"/>
                    </a:lnTo>
                    <a:lnTo>
                      <a:pt x="163" y="1160"/>
                    </a:lnTo>
                    <a:lnTo>
                      <a:pt x="172" y="1170"/>
                    </a:lnTo>
                    <a:lnTo>
                      <a:pt x="192" y="1247"/>
                    </a:lnTo>
                    <a:lnTo>
                      <a:pt x="201" y="1323"/>
                    </a:lnTo>
                    <a:lnTo>
                      <a:pt x="201" y="1410"/>
                    </a:lnTo>
                    <a:lnTo>
                      <a:pt x="192" y="1486"/>
                    </a:lnTo>
                    <a:lnTo>
                      <a:pt x="172" y="1572"/>
                    </a:lnTo>
                    <a:lnTo>
                      <a:pt x="153" y="1649"/>
                    </a:lnTo>
                    <a:lnTo>
                      <a:pt x="125" y="1726"/>
                    </a:lnTo>
                    <a:lnTo>
                      <a:pt x="105" y="1802"/>
                    </a:lnTo>
                    <a:lnTo>
                      <a:pt x="95" y="1793"/>
                    </a:lnTo>
                    <a:lnTo>
                      <a:pt x="95" y="1783"/>
                    </a:lnTo>
                    <a:lnTo>
                      <a:pt x="86" y="1783"/>
                    </a:lnTo>
                    <a:lnTo>
                      <a:pt x="76" y="1774"/>
                    </a:lnTo>
                    <a:lnTo>
                      <a:pt x="67" y="1764"/>
                    </a:lnTo>
                    <a:lnTo>
                      <a:pt x="67" y="1755"/>
                    </a:lnTo>
                    <a:lnTo>
                      <a:pt x="57" y="1745"/>
                    </a:lnTo>
                    <a:lnTo>
                      <a:pt x="48" y="1735"/>
                    </a:lnTo>
                    <a:lnTo>
                      <a:pt x="19" y="1544"/>
                    </a:lnTo>
                    <a:lnTo>
                      <a:pt x="0" y="1131"/>
                    </a:lnTo>
                    <a:lnTo>
                      <a:pt x="0" y="806"/>
                    </a:lnTo>
                    <a:lnTo>
                      <a:pt x="9" y="393"/>
                    </a:lnTo>
                    <a:lnTo>
                      <a:pt x="48" y="135"/>
                    </a:lnTo>
                    <a:lnTo>
                      <a:pt x="76" y="0"/>
                    </a:lnTo>
                    <a:close/>
                  </a:path>
                </a:pathLst>
              </a:custGeom>
              <a:solidFill>
                <a:srgbClr val="9900FF"/>
              </a:solidFill>
              <a:ln w="9525">
                <a:noFill/>
                <a:round/>
                <a:headEnd/>
                <a:tailEnd/>
              </a:ln>
            </p:spPr>
            <p:txBody>
              <a:bodyPr>
                <a:prstTxWarp prst="textNoShape">
                  <a:avLst/>
                </a:prstTxWarp>
              </a:bodyPr>
              <a:lstStyle/>
              <a:p>
                <a:endParaRPr lang="en-US"/>
              </a:p>
            </p:txBody>
          </p:sp>
          <p:sp>
            <p:nvSpPr>
              <p:cNvPr id="66345" name="Freeform 151"/>
              <p:cNvSpPr>
                <a:spLocks/>
              </p:cNvSpPr>
              <p:nvPr/>
            </p:nvSpPr>
            <p:spPr bwMode="auto">
              <a:xfrm>
                <a:off x="4181" y="2266"/>
                <a:ext cx="46" cy="144"/>
              </a:xfrm>
              <a:custGeom>
                <a:avLst/>
                <a:gdLst>
                  <a:gd name="T0" fmla="*/ 0 w 230"/>
                  <a:gd name="T1" fmla="*/ 719 h 719"/>
                  <a:gd name="T2" fmla="*/ 0 w 230"/>
                  <a:gd name="T3" fmla="*/ 709 h 719"/>
                  <a:gd name="T4" fmla="*/ 9 w 230"/>
                  <a:gd name="T5" fmla="*/ 699 h 719"/>
                  <a:gd name="T6" fmla="*/ 9 w 230"/>
                  <a:gd name="T7" fmla="*/ 690 h 719"/>
                  <a:gd name="T8" fmla="*/ 9 w 230"/>
                  <a:gd name="T9" fmla="*/ 681 h 719"/>
                  <a:gd name="T10" fmla="*/ 19 w 230"/>
                  <a:gd name="T11" fmla="*/ 671 h 719"/>
                  <a:gd name="T12" fmla="*/ 19 w 230"/>
                  <a:gd name="T13" fmla="*/ 662 h 719"/>
                  <a:gd name="T14" fmla="*/ 19 w 230"/>
                  <a:gd name="T15" fmla="*/ 652 h 719"/>
                  <a:gd name="T16" fmla="*/ 28 w 230"/>
                  <a:gd name="T17" fmla="*/ 643 h 719"/>
                  <a:gd name="T18" fmla="*/ 38 w 230"/>
                  <a:gd name="T19" fmla="*/ 632 h 719"/>
                  <a:gd name="T20" fmla="*/ 47 w 230"/>
                  <a:gd name="T21" fmla="*/ 623 h 719"/>
                  <a:gd name="T22" fmla="*/ 67 w 230"/>
                  <a:gd name="T23" fmla="*/ 623 h 719"/>
                  <a:gd name="T24" fmla="*/ 77 w 230"/>
                  <a:gd name="T25" fmla="*/ 613 h 719"/>
                  <a:gd name="T26" fmla="*/ 95 w 230"/>
                  <a:gd name="T27" fmla="*/ 613 h 719"/>
                  <a:gd name="T28" fmla="*/ 105 w 230"/>
                  <a:gd name="T29" fmla="*/ 604 h 719"/>
                  <a:gd name="T30" fmla="*/ 124 w 230"/>
                  <a:gd name="T31" fmla="*/ 594 h 719"/>
                  <a:gd name="T32" fmla="*/ 134 w 230"/>
                  <a:gd name="T33" fmla="*/ 585 h 719"/>
                  <a:gd name="T34" fmla="*/ 163 w 230"/>
                  <a:gd name="T35" fmla="*/ 346 h 719"/>
                  <a:gd name="T36" fmla="*/ 230 w 230"/>
                  <a:gd name="T37" fmla="*/ 77 h 719"/>
                  <a:gd name="T38" fmla="*/ 230 w 230"/>
                  <a:gd name="T39" fmla="*/ 0 h 719"/>
                  <a:gd name="T40" fmla="*/ 9 w 230"/>
                  <a:gd name="T41" fmla="*/ 671 h 719"/>
                  <a:gd name="T42" fmla="*/ 0 w 230"/>
                  <a:gd name="T43" fmla="*/ 719 h 71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30"/>
                  <a:gd name="T67" fmla="*/ 0 h 719"/>
                  <a:gd name="T68" fmla="*/ 230 w 230"/>
                  <a:gd name="T69" fmla="*/ 719 h 71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30" h="719">
                    <a:moveTo>
                      <a:pt x="0" y="719"/>
                    </a:moveTo>
                    <a:lnTo>
                      <a:pt x="0" y="709"/>
                    </a:lnTo>
                    <a:lnTo>
                      <a:pt x="9" y="699"/>
                    </a:lnTo>
                    <a:lnTo>
                      <a:pt x="9" y="690"/>
                    </a:lnTo>
                    <a:lnTo>
                      <a:pt x="9" y="681"/>
                    </a:lnTo>
                    <a:lnTo>
                      <a:pt x="19" y="671"/>
                    </a:lnTo>
                    <a:lnTo>
                      <a:pt x="19" y="662"/>
                    </a:lnTo>
                    <a:lnTo>
                      <a:pt x="19" y="652"/>
                    </a:lnTo>
                    <a:lnTo>
                      <a:pt x="28" y="643"/>
                    </a:lnTo>
                    <a:lnTo>
                      <a:pt x="38" y="632"/>
                    </a:lnTo>
                    <a:lnTo>
                      <a:pt x="47" y="623"/>
                    </a:lnTo>
                    <a:lnTo>
                      <a:pt x="67" y="623"/>
                    </a:lnTo>
                    <a:lnTo>
                      <a:pt x="77" y="613"/>
                    </a:lnTo>
                    <a:lnTo>
                      <a:pt x="95" y="613"/>
                    </a:lnTo>
                    <a:lnTo>
                      <a:pt x="105" y="604"/>
                    </a:lnTo>
                    <a:lnTo>
                      <a:pt x="124" y="594"/>
                    </a:lnTo>
                    <a:lnTo>
                      <a:pt x="134" y="585"/>
                    </a:lnTo>
                    <a:lnTo>
                      <a:pt x="163" y="346"/>
                    </a:lnTo>
                    <a:lnTo>
                      <a:pt x="230" y="77"/>
                    </a:lnTo>
                    <a:lnTo>
                      <a:pt x="230" y="0"/>
                    </a:lnTo>
                    <a:lnTo>
                      <a:pt x="9" y="671"/>
                    </a:lnTo>
                    <a:lnTo>
                      <a:pt x="0" y="719"/>
                    </a:lnTo>
                    <a:close/>
                  </a:path>
                </a:pathLst>
              </a:custGeom>
              <a:solidFill>
                <a:srgbClr val="9900FF"/>
              </a:solidFill>
              <a:ln w="9525">
                <a:noFill/>
                <a:round/>
                <a:headEnd/>
                <a:tailEnd/>
              </a:ln>
            </p:spPr>
            <p:txBody>
              <a:bodyPr>
                <a:prstTxWarp prst="textNoShape">
                  <a:avLst/>
                </a:prstTxWarp>
              </a:bodyPr>
              <a:lstStyle/>
              <a:p>
                <a:endParaRPr lang="en-US"/>
              </a:p>
            </p:txBody>
          </p:sp>
          <p:sp>
            <p:nvSpPr>
              <p:cNvPr id="66346" name="Freeform 152"/>
              <p:cNvSpPr>
                <a:spLocks/>
              </p:cNvSpPr>
              <p:nvPr/>
            </p:nvSpPr>
            <p:spPr bwMode="auto">
              <a:xfrm>
                <a:off x="4177" y="2753"/>
                <a:ext cx="349" cy="737"/>
              </a:xfrm>
              <a:custGeom>
                <a:avLst/>
                <a:gdLst>
                  <a:gd name="T0" fmla="*/ 317 w 1746"/>
                  <a:gd name="T1" fmla="*/ 317 h 3683"/>
                  <a:gd name="T2" fmla="*/ 288 w 1746"/>
                  <a:gd name="T3" fmla="*/ 748 h 3683"/>
                  <a:gd name="T4" fmla="*/ 278 w 1746"/>
                  <a:gd name="T5" fmla="*/ 1189 h 3683"/>
                  <a:gd name="T6" fmla="*/ 298 w 1746"/>
                  <a:gd name="T7" fmla="*/ 1630 h 3683"/>
                  <a:gd name="T8" fmla="*/ 346 w 1746"/>
                  <a:gd name="T9" fmla="*/ 1909 h 3683"/>
                  <a:gd name="T10" fmla="*/ 394 w 1746"/>
                  <a:gd name="T11" fmla="*/ 2043 h 3683"/>
                  <a:gd name="T12" fmla="*/ 432 w 1746"/>
                  <a:gd name="T13" fmla="*/ 2178 h 3683"/>
                  <a:gd name="T14" fmla="*/ 461 w 1746"/>
                  <a:gd name="T15" fmla="*/ 2320 h 3683"/>
                  <a:gd name="T16" fmla="*/ 461 w 1746"/>
                  <a:gd name="T17" fmla="*/ 2254 h 3683"/>
                  <a:gd name="T18" fmla="*/ 441 w 1746"/>
                  <a:gd name="T19" fmla="*/ 1985 h 3683"/>
                  <a:gd name="T20" fmla="*/ 432 w 1746"/>
                  <a:gd name="T21" fmla="*/ 1707 h 3683"/>
                  <a:gd name="T22" fmla="*/ 452 w 1746"/>
                  <a:gd name="T23" fmla="*/ 1438 h 3683"/>
                  <a:gd name="T24" fmla="*/ 499 w 1746"/>
                  <a:gd name="T25" fmla="*/ 1449 h 3683"/>
                  <a:gd name="T26" fmla="*/ 576 w 1746"/>
                  <a:gd name="T27" fmla="*/ 1726 h 3683"/>
                  <a:gd name="T28" fmla="*/ 691 w 1746"/>
                  <a:gd name="T29" fmla="*/ 1995 h 3683"/>
                  <a:gd name="T30" fmla="*/ 787 w 1746"/>
                  <a:gd name="T31" fmla="*/ 2264 h 3683"/>
                  <a:gd name="T32" fmla="*/ 826 w 1746"/>
                  <a:gd name="T33" fmla="*/ 2120 h 3683"/>
                  <a:gd name="T34" fmla="*/ 1046 w 1746"/>
                  <a:gd name="T35" fmla="*/ 2772 h 3683"/>
                  <a:gd name="T36" fmla="*/ 1334 w 1746"/>
                  <a:gd name="T37" fmla="*/ 3270 h 3683"/>
                  <a:gd name="T38" fmla="*/ 1613 w 1746"/>
                  <a:gd name="T39" fmla="*/ 3453 h 3683"/>
                  <a:gd name="T40" fmla="*/ 1708 w 1746"/>
                  <a:gd name="T41" fmla="*/ 3434 h 3683"/>
                  <a:gd name="T42" fmla="*/ 1632 w 1746"/>
                  <a:gd name="T43" fmla="*/ 3520 h 3683"/>
                  <a:gd name="T44" fmla="*/ 1132 w 1746"/>
                  <a:gd name="T45" fmla="*/ 3328 h 3683"/>
                  <a:gd name="T46" fmla="*/ 1104 w 1746"/>
                  <a:gd name="T47" fmla="*/ 3241 h 3683"/>
                  <a:gd name="T48" fmla="*/ 1046 w 1746"/>
                  <a:gd name="T49" fmla="*/ 3251 h 3683"/>
                  <a:gd name="T50" fmla="*/ 970 w 1746"/>
                  <a:gd name="T51" fmla="*/ 3290 h 3683"/>
                  <a:gd name="T52" fmla="*/ 960 w 1746"/>
                  <a:gd name="T53" fmla="*/ 3155 h 3683"/>
                  <a:gd name="T54" fmla="*/ 902 w 1746"/>
                  <a:gd name="T55" fmla="*/ 3165 h 3683"/>
                  <a:gd name="T56" fmla="*/ 931 w 1746"/>
                  <a:gd name="T57" fmla="*/ 3290 h 3683"/>
                  <a:gd name="T58" fmla="*/ 672 w 1746"/>
                  <a:gd name="T59" fmla="*/ 3299 h 3683"/>
                  <a:gd name="T60" fmla="*/ 557 w 1746"/>
                  <a:gd name="T61" fmla="*/ 3040 h 3683"/>
                  <a:gd name="T62" fmla="*/ 346 w 1746"/>
                  <a:gd name="T63" fmla="*/ 2254 h 3683"/>
                  <a:gd name="T64" fmla="*/ 298 w 1746"/>
                  <a:gd name="T65" fmla="*/ 1957 h 3683"/>
                  <a:gd name="T66" fmla="*/ 269 w 1746"/>
                  <a:gd name="T67" fmla="*/ 1765 h 3683"/>
                  <a:gd name="T68" fmla="*/ 240 w 1746"/>
                  <a:gd name="T69" fmla="*/ 1688 h 3683"/>
                  <a:gd name="T70" fmla="*/ 298 w 1746"/>
                  <a:gd name="T71" fmla="*/ 2225 h 3683"/>
                  <a:gd name="T72" fmla="*/ 432 w 1746"/>
                  <a:gd name="T73" fmla="*/ 2829 h 3683"/>
                  <a:gd name="T74" fmla="*/ 624 w 1746"/>
                  <a:gd name="T75" fmla="*/ 3280 h 3683"/>
                  <a:gd name="T76" fmla="*/ 576 w 1746"/>
                  <a:gd name="T77" fmla="*/ 3471 h 3683"/>
                  <a:gd name="T78" fmla="*/ 490 w 1746"/>
                  <a:gd name="T79" fmla="*/ 3404 h 3683"/>
                  <a:gd name="T80" fmla="*/ 452 w 1746"/>
                  <a:gd name="T81" fmla="*/ 3434 h 3683"/>
                  <a:gd name="T82" fmla="*/ 499 w 1746"/>
                  <a:gd name="T83" fmla="*/ 3490 h 3683"/>
                  <a:gd name="T84" fmla="*/ 547 w 1746"/>
                  <a:gd name="T85" fmla="*/ 3548 h 3683"/>
                  <a:gd name="T86" fmla="*/ 471 w 1746"/>
                  <a:gd name="T87" fmla="*/ 3673 h 3683"/>
                  <a:gd name="T88" fmla="*/ 327 w 1746"/>
                  <a:gd name="T89" fmla="*/ 3481 h 3683"/>
                  <a:gd name="T90" fmla="*/ 259 w 1746"/>
                  <a:gd name="T91" fmla="*/ 3117 h 3683"/>
                  <a:gd name="T92" fmla="*/ 211 w 1746"/>
                  <a:gd name="T93" fmla="*/ 2733 h 3683"/>
                  <a:gd name="T94" fmla="*/ 173 w 1746"/>
                  <a:gd name="T95" fmla="*/ 2427 h 3683"/>
                  <a:gd name="T96" fmla="*/ 164 w 1746"/>
                  <a:gd name="T97" fmla="*/ 1804 h 3683"/>
                  <a:gd name="T98" fmla="*/ 134 w 1746"/>
                  <a:gd name="T99" fmla="*/ 1122 h 3683"/>
                  <a:gd name="T100" fmla="*/ 250 w 1746"/>
                  <a:gd name="T101" fmla="*/ 384 h 3683"/>
                  <a:gd name="T102" fmla="*/ 298 w 1746"/>
                  <a:gd name="T103" fmla="*/ 212 h 3683"/>
                  <a:gd name="T104" fmla="*/ 250 w 1746"/>
                  <a:gd name="T105" fmla="*/ 240 h 3683"/>
                  <a:gd name="T106" fmla="*/ 106 w 1746"/>
                  <a:gd name="T107" fmla="*/ 1064 h 3683"/>
                  <a:gd name="T108" fmla="*/ 67 w 1746"/>
                  <a:gd name="T109" fmla="*/ 1141 h 3683"/>
                  <a:gd name="T110" fmla="*/ 39 w 1746"/>
                  <a:gd name="T111" fmla="*/ 1075 h 3683"/>
                  <a:gd name="T112" fmla="*/ 0 w 1746"/>
                  <a:gd name="T113" fmla="*/ 691 h 3683"/>
                  <a:gd name="T114" fmla="*/ 48 w 1746"/>
                  <a:gd name="T115" fmla="*/ 403 h 3683"/>
                  <a:gd name="T116" fmla="*/ 164 w 1746"/>
                  <a:gd name="T117" fmla="*/ 0 h 3683"/>
                  <a:gd name="T118" fmla="*/ 192 w 1746"/>
                  <a:gd name="T119" fmla="*/ 29 h 3683"/>
                  <a:gd name="T120" fmla="*/ 231 w 1746"/>
                  <a:gd name="T121" fmla="*/ 49 h 3683"/>
                  <a:gd name="T122" fmla="*/ 269 w 1746"/>
                  <a:gd name="T123" fmla="*/ 58 h 3683"/>
                  <a:gd name="T124" fmla="*/ 298 w 1746"/>
                  <a:gd name="T125" fmla="*/ 49 h 3683"/>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746"/>
                  <a:gd name="T190" fmla="*/ 0 h 3683"/>
                  <a:gd name="T191" fmla="*/ 1746 w 1746"/>
                  <a:gd name="T192" fmla="*/ 3683 h 3683"/>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746" h="3683">
                    <a:moveTo>
                      <a:pt x="336" y="106"/>
                    </a:moveTo>
                    <a:lnTo>
                      <a:pt x="317" y="317"/>
                    </a:lnTo>
                    <a:lnTo>
                      <a:pt x="298" y="528"/>
                    </a:lnTo>
                    <a:lnTo>
                      <a:pt x="288" y="748"/>
                    </a:lnTo>
                    <a:lnTo>
                      <a:pt x="278" y="969"/>
                    </a:lnTo>
                    <a:lnTo>
                      <a:pt x="278" y="1189"/>
                    </a:lnTo>
                    <a:lnTo>
                      <a:pt x="278" y="1410"/>
                    </a:lnTo>
                    <a:lnTo>
                      <a:pt x="298" y="1630"/>
                    </a:lnTo>
                    <a:lnTo>
                      <a:pt x="336" y="1832"/>
                    </a:lnTo>
                    <a:lnTo>
                      <a:pt x="346" y="1909"/>
                    </a:lnTo>
                    <a:lnTo>
                      <a:pt x="366" y="1976"/>
                    </a:lnTo>
                    <a:lnTo>
                      <a:pt x="394" y="2043"/>
                    </a:lnTo>
                    <a:lnTo>
                      <a:pt x="413" y="2110"/>
                    </a:lnTo>
                    <a:lnTo>
                      <a:pt x="432" y="2178"/>
                    </a:lnTo>
                    <a:lnTo>
                      <a:pt x="441" y="2245"/>
                    </a:lnTo>
                    <a:lnTo>
                      <a:pt x="461" y="2320"/>
                    </a:lnTo>
                    <a:lnTo>
                      <a:pt x="461" y="2388"/>
                    </a:lnTo>
                    <a:lnTo>
                      <a:pt x="461" y="2254"/>
                    </a:lnTo>
                    <a:lnTo>
                      <a:pt x="452" y="2120"/>
                    </a:lnTo>
                    <a:lnTo>
                      <a:pt x="441" y="1985"/>
                    </a:lnTo>
                    <a:lnTo>
                      <a:pt x="432" y="1851"/>
                    </a:lnTo>
                    <a:lnTo>
                      <a:pt x="432" y="1707"/>
                    </a:lnTo>
                    <a:lnTo>
                      <a:pt x="432" y="1573"/>
                    </a:lnTo>
                    <a:lnTo>
                      <a:pt x="452" y="1438"/>
                    </a:lnTo>
                    <a:lnTo>
                      <a:pt x="490" y="1314"/>
                    </a:lnTo>
                    <a:lnTo>
                      <a:pt x="499" y="1449"/>
                    </a:lnTo>
                    <a:lnTo>
                      <a:pt x="538" y="1593"/>
                    </a:lnTo>
                    <a:lnTo>
                      <a:pt x="576" y="1726"/>
                    </a:lnTo>
                    <a:lnTo>
                      <a:pt x="633" y="1860"/>
                    </a:lnTo>
                    <a:lnTo>
                      <a:pt x="691" y="1995"/>
                    </a:lnTo>
                    <a:lnTo>
                      <a:pt x="740" y="2129"/>
                    </a:lnTo>
                    <a:lnTo>
                      <a:pt x="787" y="2264"/>
                    </a:lnTo>
                    <a:lnTo>
                      <a:pt x="826" y="2398"/>
                    </a:lnTo>
                    <a:lnTo>
                      <a:pt x="826" y="2120"/>
                    </a:lnTo>
                    <a:lnTo>
                      <a:pt x="873" y="2292"/>
                    </a:lnTo>
                    <a:lnTo>
                      <a:pt x="1046" y="2772"/>
                    </a:lnTo>
                    <a:lnTo>
                      <a:pt x="1209" y="3088"/>
                    </a:lnTo>
                    <a:lnTo>
                      <a:pt x="1334" y="3270"/>
                    </a:lnTo>
                    <a:lnTo>
                      <a:pt x="1516" y="3424"/>
                    </a:lnTo>
                    <a:lnTo>
                      <a:pt x="1613" y="3453"/>
                    </a:lnTo>
                    <a:lnTo>
                      <a:pt x="1689" y="3453"/>
                    </a:lnTo>
                    <a:lnTo>
                      <a:pt x="1708" y="3434"/>
                    </a:lnTo>
                    <a:lnTo>
                      <a:pt x="1746" y="3434"/>
                    </a:lnTo>
                    <a:lnTo>
                      <a:pt x="1632" y="3520"/>
                    </a:lnTo>
                    <a:lnTo>
                      <a:pt x="1372" y="3395"/>
                    </a:lnTo>
                    <a:lnTo>
                      <a:pt x="1132" y="3328"/>
                    </a:lnTo>
                    <a:lnTo>
                      <a:pt x="1123" y="3328"/>
                    </a:lnTo>
                    <a:lnTo>
                      <a:pt x="1104" y="3241"/>
                    </a:lnTo>
                    <a:lnTo>
                      <a:pt x="1075" y="3223"/>
                    </a:lnTo>
                    <a:lnTo>
                      <a:pt x="1046" y="3251"/>
                    </a:lnTo>
                    <a:lnTo>
                      <a:pt x="1065" y="3309"/>
                    </a:lnTo>
                    <a:lnTo>
                      <a:pt x="970" y="3290"/>
                    </a:lnTo>
                    <a:lnTo>
                      <a:pt x="960" y="3165"/>
                    </a:lnTo>
                    <a:lnTo>
                      <a:pt x="960" y="3155"/>
                    </a:lnTo>
                    <a:lnTo>
                      <a:pt x="940" y="3136"/>
                    </a:lnTo>
                    <a:lnTo>
                      <a:pt x="902" y="3165"/>
                    </a:lnTo>
                    <a:lnTo>
                      <a:pt x="931" y="3251"/>
                    </a:lnTo>
                    <a:lnTo>
                      <a:pt x="931" y="3290"/>
                    </a:lnTo>
                    <a:lnTo>
                      <a:pt x="701" y="3280"/>
                    </a:lnTo>
                    <a:lnTo>
                      <a:pt x="672" y="3299"/>
                    </a:lnTo>
                    <a:lnTo>
                      <a:pt x="682" y="3280"/>
                    </a:lnTo>
                    <a:lnTo>
                      <a:pt x="557" y="3040"/>
                    </a:lnTo>
                    <a:lnTo>
                      <a:pt x="403" y="2561"/>
                    </a:lnTo>
                    <a:lnTo>
                      <a:pt x="346" y="2254"/>
                    </a:lnTo>
                    <a:lnTo>
                      <a:pt x="327" y="2139"/>
                    </a:lnTo>
                    <a:lnTo>
                      <a:pt x="298" y="1957"/>
                    </a:lnTo>
                    <a:lnTo>
                      <a:pt x="298" y="1870"/>
                    </a:lnTo>
                    <a:lnTo>
                      <a:pt x="269" y="1765"/>
                    </a:lnTo>
                    <a:lnTo>
                      <a:pt x="269" y="1726"/>
                    </a:lnTo>
                    <a:lnTo>
                      <a:pt x="240" y="1688"/>
                    </a:lnTo>
                    <a:lnTo>
                      <a:pt x="250" y="1813"/>
                    </a:lnTo>
                    <a:lnTo>
                      <a:pt x="298" y="2225"/>
                    </a:lnTo>
                    <a:lnTo>
                      <a:pt x="355" y="2551"/>
                    </a:lnTo>
                    <a:lnTo>
                      <a:pt x="432" y="2829"/>
                    </a:lnTo>
                    <a:lnTo>
                      <a:pt x="538" y="3126"/>
                    </a:lnTo>
                    <a:lnTo>
                      <a:pt x="624" y="3280"/>
                    </a:lnTo>
                    <a:lnTo>
                      <a:pt x="643" y="3309"/>
                    </a:lnTo>
                    <a:lnTo>
                      <a:pt x="576" y="3471"/>
                    </a:lnTo>
                    <a:lnTo>
                      <a:pt x="508" y="3434"/>
                    </a:lnTo>
                    <a:lnTo>
                      <a:pt x="490" y="3404"/>
                    </a:lnTo>
                    <a:lnTo>
                      <a:pt x="471" y="3404"/>
                    </a:lnTo>
                    <a:lnTo>
                      <a:pt x="452" y="3434"/>
                    </a:lnTo>
                    <a:lnTo>
                      <a:pt x="452" y="3453"/>
                    </a:lnTo>
                    <a:lnTo>
                      <a:pt x="499" y="3490"/>
                    </a:lnTo>
                    <a:lnTo>
                      <a:pt x="519" y="3490"/>
                    </a:lnTo>
                    <a:lnTo>
                      <a:pt x="547" y="3548"/>
                    </a:lnTo>
                    <a:lnTo>
                      <a:pt x="519" y="3683"/>
                    </a:lnTo>
                    <a:lnTo>
                      <a:pt x="471" y="3673"/>
                    </a:lnTo>
                    <a:lnTo>
                      <a:pt x="384" y="3587"/>
                    </a:lnTo>
                    <a:lnTo>
                      <a:pt x="327" y="3481"/>
                    </a:lnTo>
                    <a:lnTo>
                      <a:pt x="269" y="3223"/>
                    </a:lnTo>
                    <a:lnTo>
                      <a:pt x="259" y="3117"/>
                    </a:lnTo>
                    <a:lnTo>
                      <a:pt x="211" y="2781"/>
                    </a:lnTo>
                    <a:lnTo>
                      <a:pt x="211" y="2733"/>
                    </a:lnTo>
                    <a:lnTo>
                      <a:pt x="173" y="2464"/>
                    </a:lnTo>
                    <a:lnTo>
                      <a:pt x="173" y="2427"/>
                    </a:lnTo>
                    <a:lnTo>
                      <a:pt x="164" y="1842"/>
                    </a:lnTo>
                    <a:lnTo>
                      <a:pt x="164" y="1804"/>
                    </a:lnTo>
                    <a:lnTo>
                      <a:pt x="154" y="1449"/>
                    </a:lnTo>
                    <a:lnTo>
                      <a:pt x="134" y="1122"/>
                    </a:lnTo>
                    <a:lnTo>
                      <a:pt x="164" y="815"/>
                    </a:lnTo>
                    <a:lnTo>
                      <a:pt x="250" y="384"/>
                    </a:lnTo>
                    <a:lnTo>
                      <a:pt x="298" y="231"/>
                    </a:lnTo>
                    <a:lnTo>
                      <a:pt x="298" y="212"/>
                    </a:lnTo>
                    <a:lnTo>
                      <a:pt x="278" y="212"/>
                    </a:lnTo>
                    <a:lnTo>
                      <a:pt x="250" y="240"/>
                    </a:lnTo>
                    <a:lnTo>
                      <a:pt x="192" y="432"/>
                    </a:lnTo>
                    <a:lnTo>
                      <a:pt x="106" y="1064"/>
                    </a:lnTo>
                    <a:lnTo>
                      <a:pt x="97" y="1161"/>
                    </a:lnTo>
                    <a:lnTo>
                      <a:pt x="67" y="1141"/>
                    </a:lnTo>
                    <a:lnTo>
                      <a:pt x="48" y="1122"/>
                    </a:lnTo>
                    <a:lnTo>
                      <a:pt x="39" y="1075"/>
                    </a:lnTo>
                    <a:lnTo>
                      <a:pt x="39" y="1017"/>
                    </a:lnTo>
                    <a:lnTo>
                      <a:pt x="0" y="691"/>
                    </a:lnTo>
                    <a:lnTo>
                      <a:pt x="29" y="432"/>
                    </a:lnTo>
                    <a:lnTo>
                      <a:pt x="48" y="403"/>
                    </a:lnTo>
                    <a:lnTo>
                      <a:pt x="134" y="77"/>
                    </a:lnTo>
                    <a:lnTo>
                      <a:pt x="164" y="0"/>
                    </a:lnTo>
                    <a:lnTo>
                      <a:pt x="183" y="10"/>
                    </a:lnTo>
                    <a:lnTo>
                      <a:pt x="192" y="29"/>
                    </a:lnTo>
                    <a:lnTo>
                      <a:pt x="211" y="38"/>
                    </a:lnTo>
                    <a:lnTo>
                      <a:pt x="231" y="49"/>
                    </a:lnTo>
                    <a:lnTo>
                      <a:pt x="250" y="49"/>
                    </a:lnTo>
                    <a:lnTo>
                      <a:pt x="269" y="58"/>
                    </a:lnTo>
                    <a:lnTo>
                      <a:pt x="278" y="58"/>
                    </a:lnTo>
                    <a:lnTo>
                      <a:pt x="298" y="49"/>
                    </a:lnTo>
                    <a:lnTo>
                      <a:pt x="336" y="106"/>
                    </a:lnTo>
                    <a:close/>
                  </a:path>
                </a:pathLst>
              </a:custGeom>
              <a:solidFill>
                <a:srgbClr val="9900FF"/>
              </a:solidFill>
              <a:ln w="9525">
                <a:noFill/>
                <a:round/>
                <a:headEnd/>
                <a:tailEnd/>
              </a:ln>
            </p:spPr>
            <p:txBody>
              <a:bodyPr>
                <a:prstTxWarp prst="textNoShape">
                  <a:avLst/>
                </a:prstTxWarp>
              </a:bodyPr>
              <a:lstStyle/>
              <a:p>
                <a:endParaRPr lang="en-US"/>
              </a:p>
            </p:txBody>
          </p:sp>
          <p:sp>
            <p:nvSpPr>
              <p:cNvPr id="66347" name="Freeform 153"/>
              <p:cNvSpPr>
                <a:spLocks/>
              </p:cNvSpPr>
              <p:nvPr/>
            </p:nvSpPr>
            <p:spPr bwMode="auto">
              <a:xfrm>
                <a:off x="4339" y="2978"/>
                <a:ext cx="153" cy="405"/>
              </a:xfrm>
              <a:custGeom>
                <a:avLst/>
                <a:gdLst>
                  <a:gd name="T0" fmla="*/ 9 w 767"/>
                  <a:gd name="T1" fmla="*/ 374 h 2024"/>
                  <a:gd name="T2" fmla="*/ 38 w 767"/>
                  <a:gd name="T3" fmla="*/ 682 h 2024"/>
                  <a:gd name="T4" fmla="*/ 76 w 767"/>
                  <a:gd name="T5" fmla="*/ 968 h 2024"/>
                  <a:gd name="T6" fmla="*/ 144 w 767"/>
                  <a:gd name="T7" fmla="*/ 1266 h 2024"/>
                  <a:gd name="T8" fmla="*/ 191 w 767"/>
                  <a:gd name="T9" fmla="*/ 1400 h 2024"/>
                  <a:gd name="T10" fmla="*/ 191 w 767"/>
                  <a:gd name="T11" fmla="*/ 1342 h 2024"/>
                  <a:gd name="T12" fmla="*/ 182 w 767"/>
                  <a:gd name="T13" fmla="*/ 1276 h 2024"/>
                  <a:gd name="T14" fmla="*/ 182 w 767"/>
                  <a:gd name="T15" fmla="*/ 1218 h 2024"/>
                  <a:gd name="T16" fmla="*/ 163 w 767"/>
                  <a:gd name="T17" fmla="*/ 613 h 2024"/>
                  <a:gd name="T18" fmla="*/ 153 w 767"/>
                  <a:gd name="T19" fmla="*/ 460 h 2024"/>
                  <a:gd name="T20" fmla="*/ 163 w 767"/>
                  <a:gd name="T21" fmla="*/ 557 h 2024"/>
                  <a:gd name="T22" fmla="*/ 172 w 767"/>
                  <a:gd name="T23" fmla="*/ 757 h 2024"/>
                  <a:gd name="T24" fmla="*/ 191 w 767"/>
                  <a:gd name="T25" fmla="*/ 912 h 2024"/>
                  <a:gd name="T26" fmla="*/ 297 w 767"/>
                  <a:gd name="T27" fmla="*/ 1218 h 2024"/>
                  <a:gd name="T28" fmla="*/ 450 w 767"/>
                  <a:gd name="T29" fmla="*/ 1486 h 2024"/>
                  <a:gd name="T30" fmla="*/ 613 w 767"/>
                  <a:gd name="T31" fmla="*/ 1746 h 2024"/>
                  <a:gd name="T32" fmla="*/ 767 w 767"/>
                  <a:gd name="T33" fmla="*/ 2024 h 2024"/>
                  <a:gd name="T34" fmla="*/ 729 w 767"/>
                  <a:gd name="T35" fmla="*/ 1794 h 2024"/>
                  <a:gd name="T36" fmla="*/ 642 w 767"/>
                  <a:gd name="T37" fmla="*/ 1553 h 2024"/>
                  <a:gd name="T38" fmla="*/ 537 w 767"/>
                  <a:gd name="T39" fmla="*/ 1323 h 2024"/>
                  <a:gd name="T40" fmla="*/ 460 w 767"/>
                  <a:gd name="T41" fmla="*/ 1093 h 2024"/>
                  <a:gd name="T42" fmla="*/ 432 w 767"/>
                  <a:gd name="T43" fmla="*/ 931 h 2024"/>
                  <a:gd name="T44" fmla="*/ 432 w 767"/>
                  <a:gd name="T45" fmla="*/ 768 h 2024"/>
                  <a:gd name="T46" fmla="*/ 441 w 767"/>
                  <a:gd name="T47" fmla="*/ 595 h 2024"/>
                  <a:gd name="T48" fmla="*/ 450 w 767"/>
                  <a:gd name="T49" fmla="*/ 441 h 2024"/>
                  <a:gd name="T50" fmla="*/ 210 w 767"/>
                  <a:gd name="T51" fmla="*/ 0 h 2024"/>
                  <a:gd name="T52" fmla="*/ 172 w 767"/>
                  <a:gd name="T53" fmla="*/ 48 h 2024"/>
                  <a:gd name="T54" fmla="*/ 114 w 767"/>
                  <a:gd name="T55" fmla="*/ 97 h 2024"/>
                  <a:gd name="T56" fmla="*/ 57 w 767"/>
                  <a:gd name="T57" fmla="*/ 153 h 2024"/>
                  <a:gd name="T58" fmla="*/ 38 w 767"/>
                  <a:gd name="T59" fmla="*/ 221 h 2024"/>
                  <a:gd name="T60" fmla="*/ 19 w 767"/>
                  <a:gd name="T61" fmla="*/ 230 h 2024"/>
                  <a:gd name="T62" fmla="*/ 9 w 767"/>
                  <a:gd name="T63" fmla="*/ 241 h 202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767"/>
                  <a:gd name="T97" fmla="*/ 0 h 2024"/>
                  <a:gd name="T98" fmla="*/ 767 w 767"/>
                  <a:gd name="T99" fmla="*/ 2024 h 202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767" h="2024">
                    <a:moveTo>
                      <a:pt x="0" y="230"/>
                    </a:moveTo>
                    <a:lnTo>
                      <a:pt x="9" y="374"/>
                    </a:lnTo>
                    <a:lnTo>
                      <a:pt x="19" y="527"/>
                    </a:lnTo>
                    <a:lnTo>
                      <a:pt x="38" y="682"/>
                    </a:lnTo>
                    <a:lnTo>
                      <a:pt x="57" y="825"/>
                    </a:lnTo>
                    <a:lnTo>
                      <a:pt x="76" y="968"/>
                    </a:lnTo>
                    <a:lnTo>
                      <a:pt x="114" y="1123"/>
                    </a:lnTo>
                    <a:lnTo>
                      <a:pt x="144" y="1266"/>
                    </a:lnTo>
                    <a:lnTo>
                      <a:pt x="191" y="1410"/>
                    </a:lnTo>
                    <a:lnTo>
                      <a:pt x="191" y="1400"/>
                    </a:lnTo>
                    <a:lnTo>
                      <a:pt x="191" y="1372"/>
                    </a:lnTo>
                    <a:lnTo>
                      <a:pt x="191" y="1342"/>
                    </a:lnTo>
                    <a:lnTo>
                      <a:pt x="191" y="1314"/>
                    </a:lnTo>
                    <a:lnTo>
                      <a:pt x="182" y="1276"/>
                    </a:lnTo>
                    <a:lnTo>
                      <a:pt x="182" y="1247"/>
                    </a:lnTo>
                    <a:lnTo>
                      <a:pt x="182" y="1218"/>
                    </a:lnTo>
                    <a:lnTo>
                      <a:pt x="182" y="1198"/>
                    </a:lnTo>
                    <a:lnTo>
                      <a:pt x="163" y="613"/>
                    </a:lnTo>
                    <a:lnTo>
                      <a:pt x="153" y="499"/>
                    </a:lnTo>
                    <a:lnTo>
                      <a:pt x="153" y="460"/>
                    </a:lnTo>
                    <a:lnTo>
                      <a:pt x="153" y="490"/>
                    </a:lnTo>
                    <a:lnTo>
                      <a:pt x="163" y="557"/>
                    </a:lnTo>
                    <a:lnTo>
                      <a:pt x="163" y="652"/>
                    </a:lnTo>
                    <a:lnTo>
                      <a:pt x="172" y="757"/>
                    </a:lnTo>
                    <a:lnTo>
                      <a:pt x="182" y="845"/>
                    </a:lnTo>
                    <a:lnTo>
                      <a:pt x="191" y="912"/>
                    </a:lnTo>
                    <a:lnTo>
                      <a:pt x="239" y="1075"/>
                    </a:lnTo>
                    <a:lnTo>
                      <a:pt x="297" y="1218"/>
                    </a:lnTo>
                    <a:lnTo>
                      <a:pt x="374" y="1353"/>
                    </a:lnTo>
                    <a:lnTo>
                      <a:pt x="450" y="1486"/>
                    </a:lnTo>
                    <a:lnTo>
                      <a:pt x="527" y="1621"/>
                    </a:lnTo>
                    <a:lnTo>
                      <a:pt x="613" y="1746"/>
                    </a:lnTo>
                    <a:lnTo>
                      <a:pt x="690" y="1889"/>
                    </a:lnTo>
                    <a:lnTo>
                      <a:pt x="767" y="2024"/>
                    </a:lnTo>
                    <a:lnTo>
                      <a:pt x="757" y="1908"/>
                    </a:lnTo>
                    <a:lnTo>
                      <a:pt x="729" y="1794"/>
                    </a:lnTo>
                    <a:lnTo>
                      <a:pt x="690" y="1669"/>
                    </a:lnTo>
                    <a:lnTo>
                      <a:pt x="642" y="1553"/>
                    </a:lnTo>
                    <a:lnTo>
                      <a:pt x="585" y="1439"/>
                    </a:lnTo>
                    <a:lnTo>
                      <a:pt x="537" y="1323"/>
                    </a:lnTo>
                    <a:lnTo>
                      <a:pt x="488" y="1209"/>
                    </a:lnTo>
                    <a:lnTo>
                      <a:pt x="460" y="1093"/>
                    </a:lnTo>
                    <a:lnTo>
                      <a:pt x="441" y="1017"/>
                    </a:lnTo>
                    <a:lnTo>
                      <a:pt x="432" y="931"/>
                    </a:lnTo>
                    <a:lnTo>
                      <a:pt x="432" y="854"/>
                    </a:lnTo>
                    <a:lnTo>
                      <a:pt x="432" y="768"/>
                    </a:lnTo>
                    <a:lnTo>
                      <a:pt x="441" y="682"/>
                    </a:lnTo>
                    <a:lnTo>
                      <a:pt x="441" y="595"/>
                    </a:lnTo>
                    <a:lnTo>
                      <a:pt x="450" y="518"/>
                    </a:lnTo>
                    <a:lnTo>
                      <a:pt x="450" y="441"/>
                    </a:lnTo>
                    <a:lnTo>
                      <a:pt x="363" y="441"/>
                    </a:lnTo>
                    <a:lnTo>
                      <a:pt x="210" y="0"/>
                    </a:lnTo>
                    <a:lnTo>
                      <a:pt x="191" y="30"/>
                    </a:lnTo>
                    <a:lnTo>
                      <a:pt x="172" y="48"/>
                    </a:lnTo>
                    <a:lnTo>
                      <a:pt x="144" y="77"/>
                    </a:lnTo>
                    <a:lnTo>
                      <a:pt x="114" y="97"/>
                    </a:lnTo>
                    <a:lnTo>
                      <a:pt x="86" y="125"/>
                    </a:lnTo>
                    <a:lnTo>
                      <a:pt x="57" y="153"/>
                    </a:lnTo>
                    <a:lnTo>
                      <a:pt x="47" y="183"/>
                    </a:lnTo>
                    <a:lnTo>
                      <a:pt x="38" y="221"/>
                    </a:lnTo>
                    <a:lnTo>
                      <a:pt x="28" y="221"/>
                    </a:lnTo>
                    <a:lnTo>
                      <a:pt x="19" y="230"/>
                    </a:lnTo>
                    <a:lnTo>
                      <a:pt x="9" y="230"/>
                    </a:lnTo>
                    <a:lnTo>
                      <a:pt x="9" y="241"/>
                    </a:lnTo>
                    <a:lnTo>
                      <a:pt x="0" y="230"/>
                    </a:lnTo>
                    <a:close/>
                  </a:path>
                </a:pathLst>
              </a:custGeom>
              <a:solidFill>
                <a:srgbClr val="9900FF"/>
              </a:solidFill>
              <a:ln w="9525">
                <a:noFill/>
                <a:round/>
                <a:headEnd/>
                <a:tailEnd/>
              </a:ln>
            </p:spPr>
            <p:txBody>
              <a:bodyPr>
                <a:prstTxWarp prst="textNoShape">
                  <a:avLst/>
                </a:prstTxWarp>
              </a:bodyPr>
              <a:lstStyle/>
              <a:p>
                <a:endParaRPr lang="en-US"/>
              </a:p>
            </p:txBody>
          </p:sp>
          <p:sp>
            <p:nvSpPr>
              <p:cNvPr id="66348" name="Freeform 154"/>
              <p:cNvSpPr>
                <a:spLocks/>
              </p:cNvSpPr>
              <p:nvPr/>
            </p:nvSpPr>
            <p:spPr bwMode="auto">
              <a:xfrm>
                <a:off x="4590" y="2941"/>
                <a:ext cx="153" cy="417"/>
              </a:xfrm>
              <a:custGeom>
                <a:avLst/>
                <a:gdLst>
                  <a:gd name="T0" fmla="*/ 0 w 767"/>
                  <a:gd name="T1" fmla="*/ 662 h 2081"/>
                  <a:gd name="T2" fmla="*/ 19 w 767"/>
                  <a:gd name="T3" fmla="*/ 864 h 2081"/>
                  <a:gd name="T4" fmla="*/ 38 w 767"/>
                  <a:gd name="T5" fmla="*/ 1074 h 2081"/>
                  <a:gd name="T6" fmla="*/ 77 w 767"/>
                  <a:gd name="T7" fmla="*/ 1285 h 2081"/>
                  <a:gd name="T8" fmla="*/ 124 w 767"/>
                  <a:gd name="T9" fmla="*/ 1477 h 2081"/>
                  <a:gd name="T10" fmla="*/ 182 w 767"/>
                  <a:gd name="T11" fmla="*/ 1602 h 2081"/>
                  <a:gd name="T12" fmla="*/ 249 w 767"/>
                  <a:gd name="T13" fmla="*/ 1717 h 2081"/>
                  <a:gd name="T14" fmla="*/ 317 w 767"/>
                  <a:gd name="T15" fmla="*/ 1832 h 2081"/>
                  <a:gd name="T16" fmla="*/ 374 w 767"/>
                  <a:gd name="T17" fmla="*/ 1956 h 2081"/>
                  <a:gd name="T18" fmla="*/ 374 w 767"/>
                  <a:gd name="T19" fmla="*/ 1976 h 2081"/>
                  <a:gd name="T20" fmla="*/ 374 w 767"/>
                  <a:gd name="T21" fmla="*/ 1976 h 2081"/>
                  <a:gd name="T22" fmla="*/ 374 w 767"/>
                  <a:gd name="T23" fmla="*/ 1947 h 2081"/>
                  <a:gd name="T24" fmla="*/ 423 w 767"/>
                  <a:gd name="T25" fmla="*/ 1965 h 2081"/>
                  <a:gd name="T26" fmla="*/ 470 w 767"/>
                  <a:gd name="T27" fmla="*/ 1985 h 2081"/>
                  <a:gd name="T28" fmla="*/ 509 w 767"/>
                  <a:gd name="T29" fmla="*/ 2033 h 2081"/>
                  <a:gd name="T30" fmla="*/ 547 w 767"/>
                  <a:gd name="T31" fmla="*/ 2081 h 2081"/>
                  <a:gd name="T32" fmla="*/ 623 w 767"/>
                  <a:gd name="T33" fmla="*/ 1965 h 2081"/>
                  <a:gd name="T34" fmla="*/ 537 w 767"/>
                  <a:gd name="T35" fmla="*/ 1879 h 2081"/>
                  <a:gd name="T36" fmla="*/ 576 w 767"/>
                  <a:gd name="T37" fmla="*/ 1841 h 2081"/>
                  <a:gd name="T38" fmla="*/ 767 w 767"/>
                  <a:gd name="T39" fmla="*/ 1860 h 2081"/>
                  <a:gd name="T40" fmla="*/ 739 w 767"/>
                  <a:gd name="T41" fmla="*/ 1851 h 2081"/>
                  <a:gd name="T42" fmla="*/ 720 w 767"/>
                  <a:gd name="T43" fmla="*/ 1841 h 2081"/>
                  <a:gd name="T44" fmla="*/ 700 w 767"/>
                  <a:gd name="T45" fmla="*/ 1832 h 2081"/>
                  <a:gd name="T46" fmla="*/ 681 w 767"/>
                  <a:gd name="T47" fmla="*/ 1823 h 2081"/>
                  <a:gd name="T48" fmla="*/ 547 w 767"/>
                  <a:gd name="T49" fmla="*/ 1688 h 2081"/>
                  <a:gd name="T50" fmla="*/ 479 w 767"/>
                  <a:gd name="T51" fmla="*/ 1535 h 2081"/>
                  <a:gd name="T52" fmla="*/ 442 w 767"/>
                  <a:gd name="T53" fmla="*/ 1362 h 2081"/>
                  <a:gd name="T54" fmla="*/ 393 w 767"/>
                  <a:gd name="T55" fmla="*/ 1180 h 2081"/>
                  <a:gd name="T56" fmla="*/ 346 w 767"/>
                  <a:gd name="T57" fmla="*/ 997 h 2081"/>
                  <a:gd name="T58" fmla="*/ 288 w 767"/>
                  <a:gd name="T59" fmla="*/ 815 h 2081"/>
                  <a:gd name="T60" fmla="*/ 240 w 767"/>
                  <a:gd name="T61" fmla="*/ 633 h 2081"/>
                  <a:gd name="T62" fmla="*/ 211 w 767"/>
                  <a:gd name="T63" fmla="*/ 442 h 2081"/>
                  <a:gd name="T64" fmla="*/ 192 w 767"/>
                  <a:gd name="T65" fmla="*/ 374 h 2081"/>
                  <a:gd name="T66" fmla="*/ 182 w 767"/>
                  <a:gd name="T67" fmla="*/ 288 h 2081"/>
                  <a:gd name="T68" fmla="*/ 154 w 767"/>
                  <a:gd name="T69" fmla="*/ 201 h 2081"/>
                  <a:gd name="T70" fmla="*/ 124 w 767"/>
                  <a:gd name="T71" fmla="*/ 115 h 2081"/>
                  <a:gd name="T72" fmla="*/ 38 w 767"/>
                  <a:gd name="T73" fmla="*/ 0 h 2081"/>
                  <a:gd name="T74" fmla="*/ 19 w 767"/>
                  <a:gd name="T75" fmla="*/ 221 h 2081"/>
                  <a:gd name="T76" fmla="*/ 19 w 767"/>
                  <a:gd name="T77" fmla="*/ 442 h 2081"/>
                  <a:gd name="T78" fmla="*/ 19 w 767"/>
                  <a:gd name="T79" fmla="*/ 662 h 2081"/>
                  <a:gd name="T80" fmla="*/ 19 w 767"/>
                  <a:gd name="T81" fmla="*/ 873 h 208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767"/>
                  <a:gd name="T124" fmla="*/ 0 h 2081"/>
                  <a:gd name="T125" fmla="*/ 767 w 767"/>
                  <a:gd name="T126" fmla="*/ 2081 h 2081"/>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767" h="2081">
                    <a:moveTo>
                      <a:pt x="19" y="873"/>
                    </a:moveTo>
                    <a:lnTo>
                      <a:pt x="0" y="662"/>
                    </a:lnTo>
                    <a:lnTo>
                      <a:pt x="10" y="758"/>
                    </a:lnTo>
                    <a:lnTo>
                      <a:pt x="19" y="864"/>
                    </a:lnTo>
                    <a:lnTo>
                      <a:pt x="29" y="969"/>
                    </a:lnTo>
                    <a:lnTo>
                      <a:pt x="38" y="1074"/>
                    </a:lnTo>
                    <a:lnTo>
                      <a:pt x="58" y="1180"/>
                    </a:lnTo>
                    <a:lnTo>
                      <a:pt x="77" y="1285"/>
                    </a:lnTo>
                    <a:lnTo>
                      <a:pt x="96" y="1380"/>
                    </a:lnTo>
                    <a:lnTo>
                      <a:pt x="124" y="1477"/>
                    </a:lnTo>
                    <a:lnTo>
                      <a:pt x="154" y="1544"/>
                    </a:lnTo>
                    <a:lnTo>
                      <a:pt x="182" y="1602"/>
                    </a:lnTo>
                    <a:lnTo>
                      <a:pt x="211" y="1659"/>
                    </a:lnTo>
                    <a:lnTo>
                      <a:pt x="249" y="1717"/>
                    </a:lnTo>
                    <a:lnTo>
                      <a:pt x="288" y="1774"/>
                    </a:lnTo>
                    <a:lnTo>
                      <a:pt x="317" y="1832"/>
                    </a:lnTo>
                    <a:lnTo>
                      <a:pt x="346" y="1899"/>
                    </a:lnTo>
                    <a:lnTo>
                      <a:pt x="374" y="1956"/>
                    </a:lnTo>
                    <a:lnTo>
                      <a:pt x="374" y="1965"/>
                    </a:lnTo>
                    <a:lnTo>
                      <a:pt x="374" y="1976"/>
                    </a:lnTo>
                    <a:lnTo>
                      <a:pt x="374" y="1985"/>
                    </a:lnTo>
                    <a:lnTo>
                      <a:pt x="374" y="1976"/>
                    </a:lnTo>
                    <a:lnTo>
                      <a:pt x="374" y="1965"/>
                    </a:lnTo>
                    <a:lnTo>
                      <a:pt x="374" y="1947"/>
                    </a:lnTo>
                    <a:lnTo>
                      <a:pt x="403" y="1956"/>
                    </a:lnTo>
                    <a:lnTo>
                      <a:pt x="423" y="1965"/>
                    </a:lnTo>
                    <a:lnTo>
                      <a:pt x="451" y="1976"/>
                    </a:lnTo>
                    <a:lnTo>
                      <a:pt x="470" y="1985"/>
                    </a:lnTo>
                    <a:lnTo>
                      <a:pt x="490" y="2014"/>
                    </a:lnTo>
                    <a:lnTo>
                      <a:pt x="509" y="2033"/>
                    </a:lnTo>
                    <a:lnTo>
                      <a:pt x="528" y="2053"/>
                    </a:lnTo>
                    <a:lnTo>
                      <a:pt x="547" y="2081"/>
                    </a:lnTo>
                    <a:lnTo>
                      <a:pt x="623" y="1995"/>
                    </a:lnTo>
                    <a:lnTo>
                      <a:pt x="623" y="1965"/>
                    </a:lnTo>
                    <a:lnTo>
                      <a:pt x="556" y="1909"/>
                    </a:lnTo>
                    <a:lnTo>
                      <a:pt x="537" y="1879"/>
                    </a:lnTo>
                    <a:lnTo>
                      <a:pt x="567" y="1851"/>
                    </a:lnTo>
                    <a:lnTo>
                      <a:pt x="576" y="1841"/>
                    </a:lnTo>
                    <a:lnTo>
                      <a:pt x="681" y="1928"/>
                    </a:lnTo>
                    <a:lnTo>
                      <a:pt x="767" y="1860"/>
                    </a:lnTo>
                    <a:lnTo>
                      <a:pt x="748" y="1860"/>
                    </a:lnTo>
                    <a:lnTo>
                      <a:pt x="739" y="1851"/>
                    </a:lnTo>
                    <a:lnTo>
                      <a:pt x="729" y="1851"/>
                    </a:lnTo>
                    <a:lnTo>
                      <a:pt x="720" y="1841"/>
                    </a:lnTo>
                    <a:lnTo>
                      <a:pt x="709" y="1841"/>
                    </a:lnTo>
                    <a:lnTo>
                      <a:pt x="700" y="1832"/>
                    </a:lnTo>
                    <a:lnTo>
                      <a:pt x="691" y="1832"/>
                    </a:lnTo>
                    <a:lnTo>
                      <a:pt x="681" y="1823"/>
                    </a:lnTo>
                    <a:lnTo>
                      <a:pt x="604" y="1755"/>
                    </a:lnTo>
                    <a:lnTo>
                      <a:pt x="547" y="1688"/>
                    </a:lnTo>
                    <a:lnTo>
                      <a:pt x="509" y="1611"/>
                    </a:lnTo>
                    <a:lnTo>
                      <a:pt x="479" y="1535"/>
                    </a:lnTo>
                    <a:lnTo>
                      <a:pt x="451" y="1448"/>
                    </a:lnTo>
                    <a:lnTo>
                      <a:pt x="442" y="1362"/>
                    </a:lnTo>
                    <a:lnTo>
                      <a:pt x="423" y="1275"/>
                    </a:lnTo>
                    <a:lnTo>
                      <a:pt x="393" y="1180"/>
                    </a:lnTo>
                    <a:lnTo>
                      <a:pt x="374" y="1083"/>
                    </a:lnTo>
                    <a:lnTo>
                      <a:pt x="346" y="997"/>
                    </a:lnTo>
                    <a:lnTo>
                      <a:pt x="317" y="902"/>
                    </a:lnTo>
                    <a:lnTo>
                      <a:pt x="288" y="815"/>
                    </a:lnTo>
                    <a:lnTo>
                      <a:pt x="268" y="720"/>
                    </a:lnTo>
                    <a:lnTo>
                      <a:pt x="240" y="633"/>
                    </a:lnTo>
                    <a:lnTo>
                      <a:pt x="221" y="537"/>
                    </a:lnTo>
                    <a:lnTo>
                      <a:pt x="211" y="442"/>
                    </a:lnTo>
                    <a:lnTo>
                      <a:pt x="202" y="403"/>
                    </a:lnTo>
                    <a:lnTo>
                      <a:pt x="192" y="374"/>
                    </a:lnTo>
                    <a:lnTo>
                      <a:pt x="192" y="326"/>
                    </a:lnTo>
                    <a:lnTo>
                      <a:pt x="182" y="288"/>
                    </a:lnTo>
                    <a:lnTo>
                      <a:pt x="163" y="240"/>
                    </a:lnTo>
                    <a:lnTo>
                      <a:pt x="154" y="201"/>
                    </a:lnTo>
                    <a:lnTo>
                      <a:pt x="144" y="154"/>
                    </a:lnTo>
                    <a:lnTo>
                      <a:pt x="124" y="115"/>
                    </a:lnTo>
                    <a:lnTo>
                      <a:pt x="68" y="48"/>
                    </a:lnTo>
                    <a:lnTo>
                      <a:pt x="38" y="0"/>
                    </a:lnTo>
                    <a:lnTo>
                      <a:pt x="29" y="115"/>
                    </a:lnTo>
                    <a:lnTo>
                      <a:pt x="19" y="221"/>
                    </a:lnTo>
                    <a:lnTo>
                      <a:pt x="19" y="326"/>
                    </a:lnTo>
                    <a:lnTo>
                      <a:pt x="19" y="442"/>
                    </a:lnTo>
                    <a:lnTo>
                      <a:pt x="19" y="547"/>
                    </a:lnTo>
                    <a:lnTo>
                      <a:pt x="19" y="662"/>
                    </a:lnTo>
                    <a:lnTo>
                      <a:pt x="19" y="767"/>
                    </a:lnTo>
                    <a:lnTo>
                      <a:pt x="19" y="873"/>
                    </a:lnTo>
                    <a:close/>
                  </a:path>
                </a:pathLst>
              </a:custGeom>
              <a:solidFill>
                <a:srgbClr val="9900FF"/>
              </a:solidFill>
              <a:ln w="9525">
                <a:noFill/>
                <a:round/>
                <a:headEnd/>
                <a:tailEnd/>
              </a:ln>
            </p:spPr>
            <p:txBody>
              <a:bodyPr>
                <a:prstTxWarp prst="textNoShape">
                  <a:avLst/>
                </a:prstTxWarp>
              </a:bodyPr>
              <a:lstStyle/>
              <a:p>
                <a:endParaRPr lang="en-US"/>
              </a:p>
            </p:txBody>
          </p:sp>
          <p:sp>
            <p:nvSpPr>
              <p:cNvPr id="66349" name="Freeform 155"/>
              <p:cNvSpPr>
                <a:spLocks noEditPoints="1"/>
              </p:cNvSpPr>
              <p:nvPr/>
            </p:nvSpPr>
            <p:spPr bwMode="auto">
              <a:xfrm>
                <a:off x="4555" y="2750"/>
                <a:ext cx="352" cy="521"/>
              </a:xfrm>
              <a:custGeom>
                <a:avLst/>
                <a:gdLst>
                  <a:gd name="T0" fmla="*/ 58 w 1757"/>
                  <a:gd name="T1" fmla="*/ 277 h 2607"/>
                  <a:gd name="T2" fmla="*/ 221 w 1757"/>
                  <a:gd name="T3" fmla="*/ 603 h 2607"/>
                  <a:gd name="T4" fmla="*/ 432 w 1757"/>
                  <a:gd name="T5" fmla="*/ 929 h 2607"/>
                  <a:gd name="T6" fmla="*/ 508 w 1757"/>
                  <a:gd name="T7" fmla="*/ 1054 h 2607"/>
                  <a:gd name="T8" fmla="*/ 557 w 1757"/>
                  <a:gd name="T9" fmla="*/ 1188 h 2607"/>
                  <a:gd name="T10" fmla="*/ 519 w 1757"/>
                  <a:gd name="T11" fmla="*/ 1063 h 2607"/>
                  <a:gd name="T12" fmla="*/ 499 w 1757"/>
                  <a:gd name="T13" fmla="*/ 940 h 2607"/>
                  <a:gd name="T14" fmla="*/ 471 w 1757"/>
                  <a:gd name="T15" fmla="*/ 796 h 2607"/>
                  <a:gd name="T16" fmla="*/ 221 w 1757"/>
                  <a:gd name="T17" fmla="*/ 335 h 2607"/>
                  <a:gd name="T18" fmla="*/ 461 w 1757"/>
                  <a:gd name="T19" fmla="*/ 622 h 2607"/>
                  <a:gd name="T20" fmla="*/ 461 w 1757"/>
                  <a:gd name="T21" fmla="*/ 536 h 2607"/>
                  <a:gd name="T22" fmla="*/ 471 w 1757"/>
                  <a:gd name="T23" fmla="*/ 450 h 2607"/>
                  <a:gd name="T24" fmla="*/ 643 w 1757"/>
                  <a:gd name="T25" fmla="*/ 910 h 2607"/>
                  <a:gd name="T26" fmla="*/ 672 w 1757"/>
                  <a:gd name="T27" fmla="*/ 1006 h 2607"/>
                  <a:gd name="T28" fmla="*/ 710 w 1757"/>
                  <a:gd name="T29" fmla="*/ 1063 h 2607"/>
                  <a:gd name="T30" fmla="*/ 740 w 1757"/>
                  <a:gd name="T31" fmla="*/ 1045 h 2607"/>
                  <a:gd name="T32" fmla="*/ 768 w 1757"/>
                  <a:gd name="T33" fmla="*/ 1035 h 2607"/>
                  <a:gd name="T34" fmla="*/ 807 w 1757"/>
                  <a:gd name="T35" fmla="*/ 1102 h 2607"/>
                  <a:gd name="T36" fmla="*/ 845 w 1757"/>
                  <a:gd name="T37" fmla="*/ 1170 h 2607"/>
                  <a:gd name="T38" fmla="*/ 796 w 1757"/>
                  <a:gd name="T39" fmla="*/ 977 h 2607"/>
                  <a:gd name="T40" fmla="*/ 547 w 1757"/>
                  <a:gd name="T41" fmla="*/ 37 h 2607"/>
                  <a:gd name="T42" fmla="*/ 585 w 1757"/>
                  <a:gd name="T43" fmla="*/ 18 h 2607"/>
                  <a:gd name="T44" fmla="*/ 807 w 1757"/>
                  <a:gd name="T45" fmla="*/ 805 h 2607"/>
                  <a:gd name="T46" fmla="*/ 1094 w 1757"/>
                  <a:gd name="T47" fmla="*/ 1725 h 2607"/>
                  <a:gd name="T48" fmla="*/ 1114 w 1757"/>
                  <a:gd name="T49" fmla="*/ 1648 h 2607"/>
                  <a:gd name="T50" fmla="*/ 1267 w 1757"/>
                  <a:gd name="T51" fmla="*/ 1955 h 2607"/>
                  <a:gd name="T52" fmla="*/ 1555 w 1757"/>
                  <a:gd name="T53" fmla="*/ 2463 h 2607"/>
                  <a:gd name="T54" fmla="*/ 1641 w 1757"/>
                  <a:gd name="T55" fmla="*/ 2512 h 2607"/>
                  <a:gd name="T56" fmla="*/ 1718 w 1757"/>
                  <a:gd name="T57" fmla="*/ 2560 h 2607"/>
                  <a:gd name="T58" fmla="*/ 1737 w 1757"/>
                  <a:gd name="T59" fmla="*/ 2560 h 2607"/>
                  <a:gd name="T60" fmla="*/ 1497 w 1757"/>
                  <a:gd name="T61" fmla="*/ 1897 h 2607"/>
                  <a:gd name="T62" fmla="*/ 1507 w 1757"/>
                  <a:gd name="T63" fmla="*/ 1831 h 2607"/>
                  <a:gd name="T64" fmla="*/ 1363 w 1757"/>
                  <a:gd name="T65" fmla="*/ 1456 h 2607"/>
                  <a:gd name="T66" fmla="*/ 1123 w 1757"/>
                  <a:gd name="T67" fmla="*/ 1381 h 2607"/>
                  <a:gd name="T68" fmla="*/ 989 w 1757"/>
                  <a:gd name="T69" fmla="*/ 1246 h 2607"/>
                  <a:gd name="T70" fmla="*/ 1065 w 1757"/>
                  <a:gd name="T71" fmla="*/ 977 h 2607"/>
                  <a:gd name="T72" fmla="*/ 1046 w 1757"/>
                  <a:gd name="T73" fmla="*/ 622 h 2607"/>
                  <a:gd name="T74" fmla="*/ 902 w 1757"/>
                  <a:gd name="T75" fmla="*/ 287 h 2607"/>
                  <a:gd name="T76" fmla="*/ 720 w 1757"/>
                  <a:gd name="T77" fmla="*/ 47 h 2607"/>
                  <a:gd name="T78" fmla="*/ 585 w 1757"/>
                  <a:gd name="T79" fmla="*/ 0 h 2607"/>
                  <a:gd name="T80" fmla="*/ 211 w 1757"/>
                  <a:gd name="T81" fmla="*/ 162 h 2607"/>
                  <a:gd name="T82" fmla="*/ 461 w 1757"/>
                  <a:gd name="T83" fmla="*/ 622 h 2607"/>
                  <a:gd name="T84" fmla="*/ 921 w 1757"/>
                  <a:gd name="T85" fmla="*/ 1400 h 2607"/>
                  <a:gd name="T86" fmla="*/ 931 w 1757"/>
                  <a:gd name="T87" fmla="*/ 1553 h 2607"/>
                  <a:gd name="T88" fmla="*/ 931 w 1757"/>
                  <a:gd name="T89" fmla="*/ 1697 h 2607"/>
                  <a:gd name="T90" fmla="*/ 1084 w 1757"/>
                  <a:gd name="T91" fmla="*/ 1811 h 2607"/>
                  <a:gd name="T92" fmla="*/ 912 w 1757"/>
                  <a:gd name="T93" fmla="*/ 1303 h 2607"/>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757"/>
                  <a:gd name="T142" fmla="*/ 0 h 2607"/>
                  <a:gd name="T143" fmla="*/ 1757 w 1757"/>
                  <a:gd name="T144" fmla="*/ 2607 h 2607"/>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757" h="2607">
                    <a:moveTo>
                      <a:pt x="0" y="37"/>
                    </a:moveTo>
                    <a:lnTo>
                      <a:pt x="29" y="162"/>
                    </a:lnTo>
                    <a:lnTo>
                      <a:pt x="58" y="277"/>
                    </a:lnTo>
                    <a:lnTo>
                      <a:pt x="106" y="392"/>
                    </a:lnTo>
                    <a:lnTo>
                      <a:pt x="153" y="497"/>
                    </a:lnTo>
                    <a:lnTo>
                      <a:pt x="221" y="603"/>
                    </a:lnTo>
                    <a:lnTo>
                      <a:pt x="288" y="709"/>
                    </a:lnTo>
                    <a:lnTo>
                      <a:pt x="355" y="815"/>
                    </a:lnTo>
                    <a:lnTo>
                      <a:pt x="432" y="929"/>
                    </a:lnTo>
                    <a:lnTo>
                      <a:pt x="461" y="968"/>
                    </a:lnTo>
                    <a:lnTo>
                      <a:pt x="480" y="1015"/>
                    </a:lnTo>
                    <a:lnTo>
                      <a:pt x="508" y="1054"/>
                    </a:lnTo>
                    <a:lnTo>
                      <a:pt x="528" y="1102"/>
                    </a:lnTo>
                    <a:lnTo>
                      <a:pt x="547" y="1150"/>
                    </a:lnTo>
                    <a:lnTo>
                      <a:pt x="557" y="1188"/>
                    </a:lnTo>
                    <a:lnTo>
                      <a:pt x="576" y="1237"/>
                    </a:lnTo>
                    <a:lnTo>
                      <a:pt x="585" y="1284"/>
                    </a:lnTo>
                    <a:lnTo>
                      <a:pt x="519" y="1063"/>
                    </a:lnTo>
                    <a:lnTo>
                      <a:pt x="508" y="1026"/>
                    </a:lnTo>
                    <a:lnTo>
                      <a:pt x="499" y="987"/>
                    </a:lnTo>
                    <a:lnTo>
                      <a:pt x="499" y="940"/>
                    </a:lnTo>
                    <a:lnTo>
                      <a:pt x="490" y="891"/>
                    </a:lnTo>
                    <a:lnTo>
                      <a:pt x="480" y="843"/>
                    </a:lnTo>
                    <a:lnTo>
                      <a:pt x="471" y="796"/>
                    </a:lnTo>
                    <a:lnTo>
                      <a:pt x="471" y="747"/>
                    </a:lnTo>
                    <a:lnTo>
                      <a:pt x="461" y="699"/>
                    </a:lnTo>
                    <a:lnTo>
                      <a:pt x="221" y="335"/>
                    </a:lnTo>
                    <a:lnTo>
                      <a:pt x="125" y="37"/>
                    </a:lnTo>
                    <a:lnTo>
                      <a:pt x="0" y="37"/>
                    </a:lnTo>
                    <a:close/>
                    <a:moveTo>
                      <a:pt x="461" y="622"/>
                    </a:moveTo>
                    <a:lnTo>
                      <a:pt x="461" y="594"/>
                    </a:lnTo>
                    <a:lnTo>
                      <a:pt x="461" y="565"/>
                    </a:lnTo>
                    <a:lnTo>
                      <a:pt x="461" y="536"/>
                    </a:lnTo>
                    <a:lnTo>
                      <a:pt x="461" y="508"/>
                    </a:lnTo>
                    <a:lnTo>
                      <a:pt x="461" y="479"/>
                    </a:lnTo>
                    <a:lnTo>
                      <a:pt x="471" y="450"/>
                    </a:lnTo>
                    <a:lnTo>
                      <a:pt x="471" y="421"/>
                    </a:lnTo>
                    <a:lnTo>
                      <a:pt x="471" y="402"/>
                    </a:lnTo>
                    <a:lnTo>
                      <a:pt x="643" y="910"/>
                    </a:lnTo>
                    <a:lnTo>
                      <a:pt x="682" y="968"/>
                    </a:lnTo>
                    <a:lnTo>
                      <a:pt x="682" y="1006"/>
                    </a:lnTo>
                    <a:lnTo>
                      <a:pt x="672" y="1006"/>
                    </a:lnTo>
                    <a:lnTo>
                      <a:pt x="691" y="1063"/>
                    </a:lnTo>
                    <a:lnTo>
                      <a:pt x="701" y="1063"/>
                    </a:lnTo>
                    <a:lnTo>
                      <a:pt x="710" y="1063"/>
                    </a:lnTo>
                    <a:lnTo>
                      <a:pt x="720" y="1054"/>
                    </a:lnTo>
                    <a:lnTo>
                      <a:pt x="729" y="1054"/>
                    </a:lnTo>
                    <a:lnTo>
                      <a:pt x="740" y="1045"/>
                    </a:lnTo>
                    <a:lnTo>
                      <a:pt x="749" y="1045"/>
                    </a:lnTo>
                    <a:lnTo>
                      <a:pt x="758" y="1045"/>
                    </a:lnTo>
                    <a:lnTo>
                      <a:pt x="768" y="1035"/>
                    </a:lnTo>
                    <a:lnTo>
                      <a:pt x="777" y="1054"/>
                    </a:lnTo>
                    <a:lnTo>
                      <a:pt x="787" y="1073"/>
                    </a:lnTo>
                    <a:lnTo>
                      <a:pt x="807" y="1102"/>
                    </a:lnTo>
                    <a:lnTo>
                      <a:pt x="816" y="1121"/>
                    </a:lnTo>
                    <a:lnTo>
                      <a:pt x="835" y="1150"/>
                    </a:lnTo>
                    <a:lnTo>
                      <a:pt x="845" y="1170"/>
                    </a:lnTo>
                    <a:lnTo>
                      <a:pt x="864" y="1188"/>
                    </a:lnTo>
                    <a:lnTo>
                      <a:pt x="873" y="1217"/>
                    </a:lnTo>
                    <a:lnTo>
                      <a:pt x="796" y="977"/>
                    </a:lnTo>
                    <a:lnTo>
                      <a:pt x="758" y="805"/>
                    </a:lnTo>
                    <a:lnTo>
                      <a:pt x="596" y="277"/>
                    </a:lnTo>
                    <a:lnTo>
                      <a:pt x="547" y="37"/>
                    </a:lnTo>
                    <a:lnTo>
                      <a:pt x="566" y="9"/>
                    </a:lnTo>
                    <a:lnTo>
                      <a:pt x="576" y="9"/>
                    </a:lnTo>
                    <a:lnTo>
                      <a:pt x="585" y="18"/>
                    </a:lnTo>
                    <a:lnTo>
                      <a:pt x="605" y="143"/>
                    </a:lnTo>
                    <a:lnTo>
                      <a:pt x="672" y="411"/>
                    </a:lnTo>
                    <a:lnTo>
                      <a:pt x="807" y="805"/>
                    </a:lnTo>
                    <a:lnTo>
                      <a:pt x="845" y="968"/>
                    </a:lnTo>
                    <a:lnTo>
                      <a:pt x="1008" y="1523"/>
                    </a:lnTo>
                    <a:lnTo>
                      <a:pt x="1094" y="1725"/>
                    </a:lnTo>
                    <a:lnTo>
                      <a:pt x="1075" y="1648"/>
                    </a:lnTo>
                    <a:lnTo>
                      <a:pt x="1094" y="1630"/>
                    </a:lnTo>
                    <a:lnTo>
                      <a:pt x="1114" y="1648"/>
                    </a:lnTo>
                    <a:lnTo>
                      <a:pt x="1133" y="1753"/>
                    </a:lnTo>
                    <a:lnTo>
                      <a:pt x="1181" y="1860"/>
                    </a:lnTo>
                    <a:lnTo>
                      <a:pt x="1267" y="1955"/>
                    </a:lnTo>
                    <a:lnTo>
                      <a:pt x="1276" y="1994"/>
                    </a:lnTo>
                    <a:lnTo>
                      <a:pt x="1525" y="2396"/>
                    </a:lnTo>
                    <a:lnTo>
                      <a:pt x="1555" y="2463"/>
                    </a:lnTo>
                    <a:lnTo>
                      <a:pt x="1583" y="2473"/>
                    </a:lnTo>
                    <a:lnTo>
                      <a:pt x="1613" y="2493"/>
                    </a:lnTo>
                    <a:lnTo>
                      <a:pt x="1641" y="2512"/>
                    </a:lnTo>
                    <a:lnTo>
                      <a:pt x="1669" y="2521"/>
                    </a:lnTo>
                    <a:lnTo>
                      <a:pt x="1699" y="2540"/>
                    </a:lnTo>
                    <a:lnTo>
                      <a:pt x="1718" y="2560"/>
                    </a:lnTo>
                    <a:lnTo>
                      <a:pt x="1737" y="2588"/>
                    </a:lnTo>
                    <a:lnTo>
                      <a:pt x="1757" y="2607"/>
                    </a:lnTo>
                    <a:lnTo>
                      <a:pt x="1737" y="2560"/>
                    </a:lnTo>
                    <a:lnTo>
                      <a:pt x="1679" y="2445"/>
                    </a:lnTo>
                    <a:lnTo>
                      <a:pt x="1632" y="2224"/>
                    </a:lnTo>
                    <a:lnTo>
                      <a:pt x="1497" y="1897"/>
                    </a:lnTo>
                    <a:lnTo>
                      <a:pt x="1497" y="1841"/>
                    </a:lnTo>
                    <a:lnTo>
                      <a:pt x="1507" y="1841"/>
                    </a:lnTo>
                    <a:lnTo>
                      <a:pt x="1507" y="1831"/>
                    </a:lnTo>
                    <a:lnTo>
                      <a:pt x="1488" y="1802"/>
                    </a:lnTo>
                    <a:lnTo>
                      <a:pt x="1420" y="1600"/>
                    </a:lnTo>
                    <a:lnTo>
                      <a:pt x="1363" y="1456"/>
                    </a:lnTo>
                    <a:lnTo>
                      <a:pt x="1170" y="1447"/>
                    </a:lnTo>
                    <a:lnTo>
                      <a:pt x="1133" y="1428"/>
                    </a:lnTo>
                    <a:lnTo>
                      <a:pt x="1123" y="1381"/>
                    </a:lnTo>
                    <a:lnTo>
                      <a:pt x="1094" y="1381"/>
                    </a:lnTo>
                    <a:lnTo>
                      <a:pt x="1008" y="1303"/>
                    </a:lnTo>
                    <a:lnTo>
                      <a:pt x="989" y="1246"/>
                    </a:lnTo>
                    <a:lnTo>
                      <a:pt x="979" y="1112"/>
                    </a:lnTo>
                    <a:lnTo>
                      <a:pt x="998" y="1093"/>
                    </a:lnTo>
                    <a:lnTo>
                      <a:pt x="1065" y="977"/>
                    </a:lnTo>
                    <a:lnTo>
                      <a:pt x="1026" y="920"/>
                    </a:lnTo>
                    <a:lnTo>
                      <a:pt x="1026" y="728"/>
                    </a:lnTo>
                    <a:lnTo>
                      <a:pt x="1046" y="622"/>
                    </a:lnTo>
                    <a:lnTo>
                      <a:pt x="1026" y="603"/>
                    </a:lnTo>
                    <a:lnTo>
                      <a:pt x="979" y="402"/>
                    </a:lnTo>
                    <a:lnTo>
                      <a:pt x="902" y="287"/>
                    </a:lnTo>
                    <a:lnTo>
                      <a:pt x="768" y="37"/>
                    </a:lnTo>
                    <a:lnTo>
                      <a:pt x="740" y="37"/>
                    </a:lnTo>
                    <a:lnTo>
                      <a:pt x="720" y="47"/>
                    </a:lnTo>
                    <a:lnTo>
                      <a:pt x="691" y="37"/>
                    </a:lnTo>
                    <a:lnTo>
                      <a:pt x="682" y="9"/>
                    </a:lnTo>
                    <a:lnTo>
                      <a:pt x="585" y="0"/>
                    </a:lnTo>
                    <a:lnTo>
                      <a:pt x="413" y="28"/>
                    </a:lnTo>
                    <a:lnTo>
                      <a:pt x="183" y="37"/>
                    </a:lnTo>
                    <a:lnTo>
                      <a:pt x="211" y="162"/>
                    </a:lnTo>
                    <a:lnTo>
                      <a:pt x="269" y="335"/>
                    </a:lnTo>
                    <a:lnTo>
                      <a:pt x="413" y="555"/>
                    </a:lnTo>
                    <a:lnTo>
                      <a:pt x="461" y="622"/>
                    </a:lnTo>
                    <a:close/>
                    <a:moveTo>
                      <a:pt x="912" y="1303"/>
                    </a:moveTo>
                    <a:lnTo>
                      <a:pt x="912" y="1351"/>
                    </a:lnTo>
                    <a:lnTo>
                      <a:pt x="921" y="1400"/>
                    </a:lnTo>
                    <a:lnTo>
                      <a:pt x="921" y="1456"/>
                    </a:lnTo>
                    <a:lnTo>
                      <a:pt x="921" y="1505"/>
                    </a:lnTo>
                    <a:lnTo>
                      <a:pt x="931" y="1553"/>
                    </a:lnTo>
                    <a:lnTo>
                      <a:pt x="931" y="1600"/>
                    </a:lnTo>
                    <a:lnTo>
                      <a:pt x="931" y="1648"/>
                    </a:lnTo>
                    <a:lnTo>
                      <a:pt x="931" y="1697"/>
                    </a:lnTo>
                    <a:lnTo>
                      <a:pt x="1133" y="1860"/>
                    </a:lnTo>
                    <a:lnTo>
                      <a:pt x="1123" y="1831"/>
                    </a:lnTo>
                    <a:lnTo>
                      <a:pt x="1084" y="1811"/>
                    </a:lnTo>
                    <a:lnTo>
                      <a:pt x="1008" y="1658"/>
                    </a:lnTo>
                    <a:lnTo>
                      <a:pt x="931" y="1370"/>
                    </a:lnTo>
                    <a:lnTo>
                      <a:pt x="912" y="1303"/>
                    </a:lnTo>
                    <a:close/>
                  </a:path>
                </a:pathLst>
              </a:custGeom>
              <a:solidFill>
                <a:srgbClr val="470D82"/>
              </a:solidFill>
              <a:ln w="9525">
                <a:noFill/>
                <a:round/>
                <a:headEnd/>
                <a:tailEnd/>
              </a:ln>
            </p:spPr>
            <p:txBody>
              <a:bodyPr>
                <a:prstTxWarp prst="textNoShape">
                  <a:avLst/>
                </a:prstTxWarp>
              </a:bodyPr>
              <a:lstStyle/>
              <a:p>
                <a:endParaRPr lang="en-US"/>
              </a:p>
            </p:txBody>
          </p:sp>
          <p:sp>
            <p:nvSpPr>
              <p:cNvPr id="66350" name="Freeform 156"/>
              <p:cNvSpPr>
                <a:spLocks noEditPoints="1"/>
              </p:cNvSpPr>
              <p:nvPr/>
            </p:nvSpPr>
            <p:spPr bwMode="auto">
              <a:xfrm>
                <a:off x="4331" y="2717"/>
                <a:ext cx="171" cy="230"/>
              </a:xfrm>
              <a:custGeom>
                <a:avLst/>
                <a:gdLst>
                  <a:gd name="T0" fmla="*/ 825 w 854"/>
                  <a:gd name="T1" fmla="*/ 240 h 1151"/>
                  <a:gd name="T2" fmla="*/ 806 w 854"/>
                  <a:gd name="T3" fmla="*/ 250 h 1151"/>
                  <a:gd name="T4" fmla="*/ 787 w 854"/>
                  <a:gd name="T5" fmla="*/ 250 h 1151"/>
                  <a:gd name="T6" fmla="*/ 825 w 854"/>
                  <a:gd name="T7" fmla="*/ 144 h 1151"/>
                  <a:gd name="T8" fmla="*/ 854 w 854"/>
                  <a:gd name="T9" fmla="*/ 288 h 1151"/>
                  <a:gd name="T10" fmla="*/ 757 w 854"/>
                  <a:gd name="T11" fmla="*/ 278 h 1151"/>
                  <a:gd name="T12" fmla="*/ 729 w 854"/>
                  <a:gd name="T13" fmla="*/ 307 h 1151"/>
                  <a:gd name="T14" fmla="*/ 710 w 854"/>
                  <a:gd name="T15" fmla="*/ 336 h 1151"/>
                  <a:gd name="T16" fmla="*/ 701 w 854"/>
                  <a:gd name="T17" fmla="*/ 375 h 1151"/>
                  <a:gd name="T18" fmla="*/ 701 w 854"/>
                  <a:gd name="T19" fmla="*/ 384 h 1151"/>
                  <a:gd name="T20" fmla="*/ 690 w 854"/>
                  <a:gd name="T21" fmla="*/ 355 h 1151"/>
                  <a:gd name="T22" fmla="*/ 671 w 854"/>
                  <a:gd name="T23" fmla="*/ 326 h 1151"/>
                  <a:gd name="T24" fmla="*/ 652 w 854"/>
                  <a:gd name="T25" fmla="*/ 307 h 1151"/>
                  <a:gd name="T26" fmla="*/ 624 w 854"/>
                  <a:gd name="T27" fmla="*/ 298 h 1151"/>
                  <a:gd name="T28" fmla="*/ 585 w 854"/>
                  <a:gd name="T29" fmla="*/ 317 h 1151"/>
                  <a:gd name="T30" fmla="*/ 557 w 854"/>
                  <a:gd name="T31" fmla="*/ 345 h 1151"/>
                  <a:gd name="T32" fmla="*/ 527 w 854"/>
                  <a:gd name="T33" fmla="*/ 394 h 1151"/>
                  <a:gd name="T34" fmla="*/ 518 w 854"/>
                  <a:gd name="T35" fmla="*/ 259 h 1151"/>
                  <a:gd name="T36" fmla="*/ 546 w 854"/>
                  <a:gd name="T37" fmla="*/ 39 h 1151"/>
                  <a:gd name="T38" fmla="*/ 777 w 854"/>
                  <a:gd name="T39" fmla="*/ 173 h 1151"/>
                  <a:gd name="T40" fmla="*/ 508 w 854"/>
                  <a:gd name="T41" fmla="*/ 614 h 1151"/>
                  <a:gd name="T42" fmla="*/ 518 w 854"/>
                  <a:gd name="T43" fmla="*/ 729 h 1151"/>
                  <a:gd name="T44" fmla="*/ 537 w 854"/>
                  <a:gd name="T45" fmla="*/ 835 h 1151"/>
                  <a:gd name="T46" fmla="*/ 546 w 854"/>
                  <a:gd name="T47" fmla="*/ 921 h 1151"/>
                  <a:gd name="T48" fmla="*/ 557 w 854"/>
                  <a:gd name="T49" fmla="*/ 969 h 1151"/>
                  <a:gd name="T50" fmla="*/ 546 w 854"/>
                  <a:gd name="T51" fmla="*/ 902 h 1151"/>
                  <a:gd name="T52" fmla="*/ 546 w 854"/>
                  <a:gd name="T53" fmla="*/ 825 h 1151"/>
                  <a:gd name="T54" fmla="*/ 537 w 854"/>
                  <a:gd name="T55" fmla="*/ 749 h 1151"/>
                  <a:gd name="T56" fmla="*/ 527 w 854"/>
                  <a:gd name="T57" fmla="*/ 672 h 1151"/>
                  <a:gd name="T58" fmla="*/ 508 w 854"/>
                  <a:gd name="T59" fmla="*/ 614 h 1151"/>
                  <a:gd name="T60" fmla="*/ 471 w 854"/>
                  <a:gd name="T61" fmla="*/ 364 h 1151"/>
                  <a:gd name="T62" fmla="*/ 460 w 854"/>
                  <a:gd name="T63" fmla="*/ 269 h 1151"/>
                  <a:gd name="T64" fmla="*/ 441 w 854"/>
                  <a:gd name="T65" fmla="*/ 173 h 1151"/>
                  <a:gd name="T66" fmla="*/ 432 w 854"/>
                  <a:gd name="T67" fmla="*/ 76 h 1151"/>
                  <a:gd name="T68" fmla="*/ 508 w 854"/>
                  <a:gd name="T69" fmla="*/ 20 h 1151"/>
                  <a:gd name="T70" fmla="*/ 480 w 854"/>
                  <a:gd name="T71" fmla="*/ 413 h 1151"/>
                  <a:gd name="T72" fmla="*/ 327 w 854"/>
                  <a:gd name="T73" fmla="*/ 76 h 1151"/>
                  <a:gd name="T74" fmla="*/ 297 w 854"/>
                  <a:gd name="T75" fmla="*/ 211 h 1151"/>
                  <a:gd name="T76" fmla="*/ 269 w 854"/>
                  <a:gd name="T77" fmla="*/ 431 h 1151"/>
                  <a:gd name="T78" fmla="*/ 278 w 854"/>
                  <a:gd name="T79" fmla="*/ 749 h 1151"/>
                  <a:gd name="T80" fmla="*/ 297 w 854"/>
                  <a:gd name="T81" fmla="*/ 1036 h 1151"/>
                  <a:gd name="T82" fmla="*/ 297 w 854"/>
                  <a:gd name="T83" fmla="*/ 1007 h 1151"/>
                  <a:gd name="T84" fmla="*/ 239 w 854"/>
                  <a:gd name="T85" fmla="*/ 729 h 1151"/>
                  <a:gd name="T86" fmla="*/ 153 w 854"/>
                  <a:gd name="T87" fmla="*/ 461 h 1151"/>
                  <a:gd name="T88" fmla="*/ 48 w 854"/>
                  <a:gd name="T89" fmla="*/ 192 h 1151"/>
                  <a:gd name="T90" fmla="*/ 105 w 854"/>
                  <a:gd name="T91" fmla="*/ 58 h 1151"/>
                  <a:gd name="T92" fmla="*/ 115 w 854"/>
                  <a:gd name="T93" fmla="*/ 220 h 1151"/>
                  <a:gd name="T94" fmla="*/ 221 w 854"/>
                  <a:gd name="T95" fmla="*/ 605 h 1151"/>
                  <a:gd name="T96" fmla="*/ 221 w 854"/>
                  <a:gd name="T97" fmla="*/ 508 h 1151"/>
                  <a:gd name="T98" fmla="*/ 172 w 854"/>
                  <a:gd name="T99" fmla="*/ 48 h 1151"/>
                  <a:gd name="T100" fmla="*/ 307 w 854"/>
                  <a:gd name="T101" fmla="*/ 0 h 1151"/>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854"/>
                  <a:gd name="T154" fmla="*/ 0 h 1151"/>
                  <a:gd name="T155" fmla="*/ 854 w 854"/>
                  <a:gd name="T156" fmla="*/ 1151 h 1151"/>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854" h="1151">
                    <a:moveTo>
                      <a:pt x="854" y="288"/>
                    </a:moveTo>
                    <a:lnTo>
                      <a:pt x="825" y="240"/>
                    </a:lnTo>
                    <a:lnTo>
                      <a:pt x="815" y="250"/>
                    </a:lnTo>
                    <a:lnTo>
                      <a:pt x="806" y="250"/>
                    </a:lnTo>
                    <a:lnTo>
                      <a:pt x="796" y="250"/>
                    </a:lnTo>
                    <a:lnTo>
                      <a:pt x="787" y="250"/>
                    </a:lnTo>
                    <a:lnTo>
                      <a:pt x="796" y="211"/>
                    </a:lnTo>
                    <a:lnTo>
                      <a:pt x="825" y="144"/>
                    </a:lnTo>
                    <a:lnTo>
                      <a:pt x="854" y="154"/>
                    </a:lnTo>
                    <a:lnTo>
                      <a:pt x="854" y="288"/>
                    </a:lnTo>
                    <a:close/>
                    <a:moveTo>
                      <a:pt x="768" y="259"/>
                    </a:moveTo>
                    <a:lnTo>
                      <a:pt x="757" y="278"/>
                    </a:lnTo>
                    <a:lnTo>
                      <a:pt x="738" y="288"/>
                    </a:lnTo>
                    <a:lnTo>
                      <a:pt x="729" y="307"/>
                    </a:lnTo>
                    <a:lnTo>
                      <a:pt x="720" y="317"/>
                    </a:lnTo>
                    <a:lnTo>
                      <a:pt x="710" y="336"/>
                    </a:lnTo>
                    <a:lnTo>
                      <a:pt x="710" y="355"/>
                    </a:lnTo>
                    <a:lnTo>
                      <a:pt x="701" y="375"/>
                    </a:lnTo>
                    <a:lnTo>
                      <a:pt x="701" y="394"/>
                    </a:lnTo>
                    <a:lnTo>
                      <a:pt x="701" y="384"/>
                    </a:lnTo>
                    <a:lnTo>
                      <a:pt x="701" y="375"/>
                    </a:lnTo>
                    <a:lnTo>
                      <a:pt x="690" y="355"/>
                    </a:lnTo>
                    <a:lnTo>
                      <a:pt x="681" y="345"/>
                    </a:lnTo>
                    <a:lnTo>
                      <a:pt x="671" y="326"/>
                    </a:lnTo>
                    <a:lnTo>
                      <a:pt x="662" y="317"/>
                    </a:lnTo>
                    <a:lnTo>
                      <a:pt x="652" y="307"/>
                    </a:lnTo>
                    <a:lnTo>
                      <a:pt x="652" y="298"/>
                    </a:lnTo>
                    <a:lnTo>
                      <a:pt x="624" y="298"/>
                    </a:lnTo>
                    <a:lnTo>
                      <a:pt x="604" y="307"/>
                    </a:lnTo>
                    <a:lnTo>
                      <a:pt x="585" y="317"/>
                    </a:lnTo>
                    <a:lnTo>
                      <a:pt x="566" y="326"/>
                    </a:lnTo>
                    <a:lnTo>
                      <a:pt x="557" y="345"/>
                    </a:lnTo>
                    <a:lnTo>
                      <a:pt x="537" y="364"/>
                    </a:lnTo>
                    <a:lnTo>
                      <a:pt x="527" y="394"/>
                    </a:lnTo>
                    <a:lnTo>
                      <a:pt x="518" y="413"/>
                    </a:lnTo>
                    <a:lnTo>
                      <a:pt x="518" y="259"/>
                    </a:lnTo>
                    <a:lnTo>
                      <a:pt x="527" y="67"/>
                    </a:lnTo>
                    <a:lnTo>
                      <a:pt x="546" y="39"/>
                    </a:lnTo>
                    <a:lnTo>
                      <a:pt x="777" y="134"/>
                    </a:lnTo>
                    <a:lnTo>
                      <a:pt x="777" y="173"/>
                    </a:lnTo>
                    <a:lnTo>
                      <a:pt x="768" y="259"/>
                    </a:lnTo>
                    <a:close/>
                    <a:moveTo>
                      <a:pt x="508" y="614"/>
                    </a:moveTo>
                    <a:lnTo>
                      <a:pt x="518" y="672"/>
                    </a:lnTo>
                    <a:lnTo>
                      <a:pt x="518" y="729"/>
                    </a:lnTo>
                    <a:lnTo>
                      <a:pt x="527" y="777"/>
                    </a:lnTo>
                    <a:lnTo>
                      <a:pt x="537" y="835"/>
                    </a:lnTo>
                    <a:lnTo>
                      <a:pt x="537" y="882"/>
                    </a:lnTo>
                    <a:lnTo>
                      <a:pt x="546" y="921"/>
                    </a:lnTo>
                    <a:lnTo>
                      <a:pt x="546" y="949"/>
                    </a:lnTo>
                    <a:lnTo>
                      <a:pt x="557" y="969"/>
                    </a:lnTo>
                    <a:lnTo>
                      <a:pt x="557" y="940"/>
                    </a:lnTo>
                    <a:lnTo>
                      <a:pt x="546" y="902"/>
                    </a:lnTo>
                    <a:lnTo>
                      <a:pt x="546" y="863"/>
                    </a:lnTo>
                    <a:lnTo>
                      <a:pt x="546" y="825"/>
                    </a:lnTo>
                    <a:lnTo>
                      <a:pt x="537" y="786"/>
                    </a:lnTo>
                    <a:lnTo>
                      <a:pt x="537" y="749"/>
                    </a:lnTo>
                    <a:lnTo>
                      <a:pt x="527" y="710"/>
                    </a:lnTo>
                    <a:lnTo>
                      <a:pt x="527" y="672"/>
                    </a:lnTo>
                    <a:lnTo>
                      <a:pt x="518" y="681"/>
                    </a:lnTo>
                    <a:lnTo>
                      <a:pt x="508" y="614"/>
                    </a:lnTo>
                    <a:close/>
                    <a:moveTo>
                      <a:pt x="480" y="413"/>
                    </a:moveTo>
                    <a:lnTo>
                      <a:pt x="471" y="364"/>
                    </a:lnTo>
                    <a:lnTo>
                      <a:pt x="471" y="317"/>
                    </a:lnTo>
                    <a:lnTo>
                      <a:pt x="460" y="269"/>
                    </a:lnTo>
                    <a:lnTo>
                      <a:pt x="451" y="220"/>
                    </a:lnTo>
                    <a:lnTo>
                      <a:pt x="441" y="173"/>
                    </a:lnTo>
                    <a:lnTo>
                      <a:pt x="441" y="125"/>
                    </a:lnTo>
                    <a:lnTo>
                      <a:pt x="432" y="76"/>
                    </a:lnTo>
                    <a:lnTo>
                      <a:pt x="432" y="29"/>
                    </a:lnTo>
                    <a:lnTo>
                      <a:pt x="508" y="20"/>
                    </a:lnTo>
                    <a:lnTo>
                      <a:pt x="480" y="67"/>
                    </a:lnTo>
                    <a:lnTo>
                      <a:pt x="480" y="413"/>
                    </a:lnTo>
                    <a:close/>
                    <a:moveTo>
                      <a:pt x="355" y="20"/>
                    </a:moveTo>
                    <a:lnTo>
                      <a:pt x="327" y="76"/>
                    </a:lnTo>
                    <a:lnTo>
                      <a:pt x="307" y="144"/>
                    </a:lnTo>
                    <a:lnTo>
                      <a:pt x="297" y="211"/>
                    </a:lnTo>
                    <a:lnTo>
                      <a:pt x="278" y="278"/>
                    </a:lnTo>
                    <a:lnTo>
                      <a:pt x="269" y="431"/>
                    </a:lnTo>
                    <a:lnTo>
                      <a:pt x="269" y="595"/>
                    </a:lnTo>
                    <a:lnTo>
                      <a:pt x="278" y="749"/>
                    </a:lnTo>
                    <a:lnTo>
                      <a:pt x="288" y="902"/>
                    </a:lnTo>
                    <a:lnTo>
                      <a:pt x="297" y="1036"/>
                    </a:lnTo>
                    <a:lnTo>
                      <a:pt x="297" y="1151"/>
                    </a:lnTo>
                    <a:lnTo>
                      <a:pt x="297" y="1007"/>
                    </a:lnTo>
                    <a:lnTo>
                      <a:pt x="269" y="863"/>
                    </a:lnTo>
                    <a:lnTo>
                      <a:pt x="239" y="729"/>
                    </a:lnTo>
                    <a:lnTo>
                      <a:pt x="202" y="585"/>
                    </a:lnTo>
                    <a:lnTo>
                      <a:pt x="153" y="461"/>
                    </a:lnTo>
                    <a:lnTo>
                      <a:pt x="105" y="326"/>
                    </a:lnTo>
                    <a:lnTo>
                      <a:pt x="48" y="192"/>
                    </a:lnTo>
                    <a:lnTo>
                      <a:pt x="0" y="67"/>
                    </a:lnTo>
                    <a:lnTo>
                      <a:pt x="105" y="58"/>
                    </a:lnTo>
                    <a:lnTo>
                      <a:pt x="134" y="58"/>
                    </a:lnTo>
                    <a:lnTo>
                      <a:pt x="115" y="220"/>
                    </a:lnTo>
                    <a:lnTo>
                      <a:pt x="163" y="431"/>
                    </a:lnTo>
                    <a:lnTo>
                      <a:pt x="221" y="605"/>
                    </a:lnTo>
                    <a:lnTo>
                      <a:pt x="230" y="614"/>
                    </a:lnTo>
                    <a:lnTo>
                      <a:pt x="221" y="508"/>
                    </a:lnTo>
                    <a:lnTo>
                      <a:pt x="163" y="220"/>
                    </a:lnTo>
                    <a:lnTo>
                      <a:pt x="172" y="48"/>
                    </a:lnTo>
                    <a:lnTo>
                      <a:pt x="249" y="29"/>
                    </a:lnTo>
                    <a:lnTo>
                      <a:pt x="307" y="0"/>
                    </a:lnTo>
                    <a:lnTo>
                      <a:pt x="355" y="20"/>
                    </a:lnTo>
                    <a:close/>
                  </a:path>
                </a:pathLst>
              </a:custGeom>
              <a:solidFill>
                <a:srgbClr val="470D82"/>
              </a:solidFill>
              <a:ln w="9525">
                <a:noFill/>
                <a:round/>
                <a:headEnd/>
                <a:tailEnd/>
              </a:ln>
            </p:spPr>
            <p:txBody>
              <a:bodyPr>
                <a:prstTxWarp prst="textNoShape">
                  <a:avLst/>
                </a:prstTxWarp>
              </a:bodyPr>
              <a:lstStyle/>
              <a:p>
                <a:endParaRPr lang="en-US"/>
              </a:p>
            </p:txBody>
          </p:sp>
          <p:sp>
            <p:nvSpPr>
              <p:cNvPr id="66351" name="Freeform 157"/>
              <p:cNvSpPr>
                <a:spLocks/>
              </p:cNvSpPr>
              <p:nvPr/>
            </p:nvSpPr>
            <p:spPr bwMode="auto">
              <a:xfrm>
                <a:off x="4344" y="3546"/>
                <a:ext cx="87" cy="93"/>
              </a:xfrm>
              <a:custGeom>
                <a:avLst/>
                <a:gdLst>
                  <a:gd name="T0" fmla="*/ 38 w 432"/>
                  <a:gd name="T1" fmla="*/ 47 h 469"/>
                  <a:gd name="T2" fmla="*/ 58 w 432"/>
                  <a:gd name="T3" fmla="*/ 86 h 469"/>
                  <a:gd name="T4" fmla="*/ 67 w 432"/>
                  <a:gd name="T5" fmla="*/ 125 h 469"/>
                  <a:gd name="T6" fmla="*/ 86 w 432"/>
                  <a:gd name="T7" fmla="*/ 153 h 469"/>
                  <a:gd name="T8" fmla="*/ 96 w 432"/>
                  <a:gd name="T9" fmla="*/ 191 h 469"/>
                  <a:gd name="T10" fmla="*/ 116 w 432"/>
                  <a:gd name="T11" fmla="*/ 220 h 469"/>
                  <a:gd name="T12" fmla="*/ 135 w 432"/>
                  <a:gd name="T13" fmla="*/ 258 h 469"/>
                  <a:gd name="T14" fmla="*/ 144 w 432"/>
                  <a:gd name="T15" fmla="*/ 288 h 469"/>
                  <a:gd name="T16" fmla="*/ 163 w 432"/>
                  <a:gd name="T17" fmla="*/ 316 h 469"/>
                  <a:gd name="T18" fmla="*/ 182 w 432"/>
                  <a:gd name="T19" fmla="*/ 325 h 469"/>
                  <a:gd name="T20" fmla="*/ 192 w 432"/>
                  <a:gd name="T21" fmla="*/ 325 h 469"/>
                  <a:gd name="T22" fmla="*/ 211 w 432"/>
                  <a:gd name="T23" fmla="*/ 335 h 469"/>
                  <a:gd name="T24" fmla="*/ 230 w 432"/>
                  <a:gd name="T25" fmla="*/ 344 h 469"/>
                  <a:gd name="T26" fmla="*/ 240 w 432"/>
                  <a:gd name="T27" fmla="*/ 344 h 469"/>
                  <a:gd name="T28" fmla="*/ 260 w 432"/>
                  <a:gd name="T29" fmla="*/ 355 h 469"/>
                  <a:gd name="T30" fmla="*/ 269 w 432"/>
                  <a:gd name="T31" fmla="*/ 355 h 469"/>
                  <a:gd name="T32" fmla="*/ 288 w 432"/>
                  <a:gd name="T33" fmla="*/ 364 h 469"/>
                  <a:gd name="T34" fmla="*/ 288 w 432"/>
                  <a:gd name="T35" fmla="*/ 374 h 469"/>
                  <a:gd name="T36" fmla="*/ 288 w 432"/>
                  <a:gd name="T37" fmla="*/ 393 h 469"/>
                  <a:gd name="T38" fmla="*/ 297 w 432"/>
                  <a:gd name="T39" fmla="*/ 402 h 469"/>
                  <a:gd name="T40" fmla="*/ 307 w 432"/>
                  <a:gd name="T41" fmla="*/ 422 h 469"/>
                  <a:gd name="T42" fmla="*/ 316 w 432"/>
                  <a:gd name="T43" fmla="*/ 441 h 469"/>
                  <a:gd name="T44" fmla="*/ 326 w 432"/>
                  <a:gd name="T45" fmla="*/ 450 h 469"/>
                  <a:gd name="T46" fmla="*/ 335 w 432"/>
                  <a:gd name="T47" fmla="*/ 469 h 469"/>
                  <a:gd name="T48" fmla="*/ 346 w 432"/>
                  <a:gd name="T49" fmla="*/ 469 h 469"/>
                  <a:gd name="T50" fmla="*/ 346 w 432"/>
                  <a:gd name="T51" fmla="*/ 422 h 469"/>
                  <a:gd name="T52" fmla="*/ 355 w 432"/>
                  <a:gd name="T53" fmla="*/ 364 h 469"/>
                  <a:gd name="T54" fmla="*/ 374 w 432"/>
                  <a:gd name="T55" fmla="*/ 307 h 469"/>
                  <a:gd name="T56" fmla="*/ 384 w 432"/>
                  <a:gd name="T57" fmla="*/ 258 h 469"/>
                  <a:gd name="T58" fmla="*/ 404 w 432"/>
                  <a:gd name="T59" fmla="*/ 202 h 469"/>
                  <a:gd name="T60" fmla="*/ 413 w 432"/>
                  <a:gd name="T61" fmla="*/ 144 h 469"/>
                  <a:gd name="T62" fmla="*/ 422 w 432"/>
                  <a:gd name="T63" fmla="*/ 86 h 469"/>
                  <a:gd name="T64" fmla="*/ 432 w 432"/>
                  <a:gd name="T65" fmla="*/ 38 h 469"/>
                  <a:gd name="T66" fmla="*/ 374 w 432"/>
                  <a:gd name="T67" fmla="*/ 28 h 469"/>
                  <a:gd name="T68" fmla="*/ 326 w 432"/>
                  <a:gd name="T69" fmla="*/ 28 h 469"/>
                  <a:gd name="T70" fmla="*/ 269 w 432"/>
                  <a:gd name="T71" fmla="*/ 19 h 469"/>
                  <a:gd name="T72" fmla="*/ 211 w 432"/>
                  <a:gd name="T73" fmla="*/ 9 h 469"/>
                  <a:gd name="T74" fmla="*/ 163 w 432"/>
                  <a:gd name="T75" fmla="*/ 0 h 469"/>
                  <a:gd name="T76" fmla="*/ 105 w 432"/>
                  <a:gd name="T77" fmla="*/ 0 h 469"/>
                  <a:gd name="T78" fmla="*/ 48 w 432"/>
                  <a:gd name="T79" fmla="*/ 9 h 469"/>
                  <a:gd name="T80" fmla="*/ 0 w 432"/>
                  <a:gd name="T81" fmla="*/ 19 h 469"/>
                  <a:gd name="T82" fmla="*/ 10 w 432"/>
                  <a:gd name="T83" fmla="*/ 19 h 469"/>
                  <a:gd name="T84" fmla="*/ 10 w 432"/>
                  <a:gd name="T85" fmla="*/ 28 h 469"/>
                  <a:gd name="T86" fmla="*/ 19 w 432"/>
                  <a:gd name="T87" fmla="*/ 28 h 469"/>
                  <a:gd name="T88" fmla="*/ 19 w 432"/>
                  <a:gd name="T89" fmla="*/ 38 h 469"/>
                  <a:gd name="T90" fmla="*/ 29 w 432"/>
                  <a:gd name="T91" fmla="*/ 38 h 469"/>
                  <a:gd name="T92" fmla="*/ 38 w 432"/>
                  <a:gd name="T93" fmla="*/ 38 h 469"/>
                  <a:gd name="T94" fmla="*/ 38 w 432"/>
                  <a:gd name="T95" fmla="*/ 47 h 46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32"/>
                  <a:gd name="T145" fmla="*/ 0 h 469"/>
                  <a:gd name="T146" fmla="*/ 432 w 432"/>
                  <a:gd name="T147" fmla="*/ 469 h 46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32" h="469">
                    <a:moveTo>
                      <a:pt x="38" y="47"/>
                    </a:moveTo>
                    <a:lnTo>
                      <a:pt x="58" y="86"/>
                    </a:lnTo>
                    <a:lnTo>
                      <a:pt x="67" y="125"/>
                    </a:lnTo>
                    <a:lnTo>
                      <a:pt x="86" y="153"/>
                    </a:lnTo>
                    <a:lnTo>
                      <a:pt x="96" y="191"/>
                    </a:lnTo>
                    <a:lnTo>
                      <a:pt x="116" y="220"/>
                    </a:lnTo>
                    <a:lnTo>
                      <a:pt x="135" y="258"/>
                    </a:lnTo>
                    <a:lnTo>
                      <a:pt x="144" y="288"/>
                    </a:lnTo>
                    <a:lnTo>
                      <a:pt x="163" y="316"/>
                    </a:lnTo>
                    <a:lnTo>
                      <a:pt x="182" y="325"/>
                    </a:lnTo>
                    <a:lnTo>
                      <a:pt x="192" y="325"/>
                    </a:lnTo>
                    <a:lnTo>
                      <a:pt x="211" y="335"/>
                    </a:lnTo>
                    <a:lnTo>
                      <a:pt x="230" y="344"/>
                    </a:lnTo>
                    <a:lnTo>
                      <a:pt x="240" y="344"/>
                    </a:lnTo>
                    <a:lnTo>
                      <a:pt x="260" y="355"/>
                    </a:lnTo>
                    <a:lnTo>
                      <a:pt x="269" y="355"/>
                    </a:lnTo>
                    <a:lnTo>
                      <a:pt x="288" y="364"/>
                    </a:lnTo>
                    <a:lnTo>
                      <a:pt x="288" y="374"/>
                    </a:lnTo>
                    <a:lnTo>
                      <a:pt x="288" y="393"/>
                    </a:lnTo>
                    <a:lnTo>
                      <a:pt x="297" y="402"/>
                    </a:lnTo>
                    <a:lnTo>
                      <a:pt x="307" y="422"/>
                    </a:lnTo>
                    <a:lnTo>
                      <a:pt x="316" y="441"/>
                    </a:lnTo>
                    <a:lnTo>
                      <a:pt x="326" y="450"/>
                    </a:lnTo>
                    <a:lnTo>
                      <a:pt x="335" y="469"/>
                    </a:lnTo>
                    <a:lnTo>
                      <a:pt x="346" y="469"/>
                    </a:lnTo>
                    <a:lnTo>
                      <a:pt x="346" y="422"/>
                    </a:lnTo>
                    <a:lnTo>
                      <a:pt x="355" y="364"/>
                    </a:lnTo>
                    <a:lnTo>
                      <a:pt x="374" y="307"/>
                    </a:lnTo>
                    <a:lnTo>
                      <a:pt x="384" y="258"/>
                    </a:lnTo>
                    <a:lnTo>
                      <a:pt x="404" y="202"/>
                    </a:lnTo>
                    <a:lnTo>
                      <a:pt x="413" y="144"/>
                    </a:lnTo>
                    <a:lnTo>
                      <a:pt x="422" y="86"/>
                    </a:lnTo>
                    <a:lnTo>
                      <a:pt x="432" y="38"/>
                    </a:lnTo>
                    <a:lnTo>
                      <a:pt x="374" y="28"/>
                    </a:lnTo>
                    <a:lnTo>
                      <a:pt x="326" y="28"/>
                    </a:lnTo>
                    <a:lnTo>
                      <a:pt x="269" y="19"/>
                    </a:lnTo>
                    <a:lnTo>
                      <a:pt x="211" y="9"/>
                    </a:lnTo>
                    <a:lnTo>
                      <a:pt x="163" y="0"/>
                    </a:lnTo>
                    <a:lnTo>
                      <a:pt x="105" y="0"/>
                    </a:lnTo>
                    <a:lnTo>
                      <a:pt x="48" y="9"/>
                    </a:lnTo>
                    <a:lnTo>
                      <a:pt x="0" y="19"/>
                    </a:lnTo>
                    <a:lnTo>
                      <a:pt x="10" y="19"/>
                    </a:lnTo>
                    <a:lnTo>
                      <a:pt x="10" y="28"/>
                    </a:lnTo>
                    <a:lnTo>
                      <a:pt x="19" y="28"/>
                    </a:lnTo>
                    <a:lnTo>
                      <a:pt x="19" y="38"/>
                    </a:lnTo>
                    <a:lnTo>
                      <a:pt x="29" y="38"/>
                    </a:lnTo>
                    <a:lnTo>
                      <a:pt x="38" y="38"/>
                    </a:lnTo>
                    <a:lnTo>
                      <a:pt x="38" y="47"/>
                    </a:lnTo>
                    <a:close/>
                  </a:path>
                </a:pathLst>
              </a:custGeom>
              <a:solidFill>
                <a:srgbClr val="B5B58A"/>
              </a:solidFill>
              <a:ln w="9525">
                <a:noFill/>
                <a:round/>
                <a:headEnd/>
                <a:tailEnd/>
              </a:ln>
            </p:spPr>
            <p:txBody>
              <a:bodyPr>
                <a:prstTxWarp prst="textNoShape">
                  <a:avLst/>
                </a:prstTxWarp>
              </a:bodyPr>
              <a:lstStyle/>
              <a:p>
                <a:endParaRPr lang="en-US"/>
              </a:p>
            </p:txBody>
          </p:sp>
          <p:sp>
            <p:nvSpPr>
              <p:cNvPr id="66352" name="Freeform 158"/>
              <p:cNvSpPr>
                <a:spLocks/>
              </p:cNvSpPr>
              <p:nvPr/>
            </p:nvSpPr>
            <p:spPr bwMode="auto">
              <a:xfrm>
                <a:off x="4314" y="3582"/>
                <a:ext cx="134" cy="253"/>
              </a:xfrm>
              <a:custGeom>
                <a:avLst/>
                <a:gdLst>
                  <a:gd name="T0" fmla="*/ 125 w 671"/>
                  <a:gd name="T1" fmla="*/ 87 h 1266"/>
                  <a:gd name="T2" fmla="*/ 182 w 671"/>
                  <a:gd name="T3" fmla="*/ 201 h 1266"/>
                  <a:gd name="T4" fmla="*/ 278 w 671"/>
                  <a:gd name="T5" fmla="*/ 306 h 1266"/>
                  <a:gd name="T6" fmla="*/ 374 w 671"/>
                  <a:gd name="T7" fmla="*/ 412 h 1266"/>
                  <a:gd name="T8" fmla="*/ 469 w 671"/>
                  <a:gd name="T9" fmla="*/ 508 h 1266"/>
                  <a:gd name="T10" fmla="*/ 469 w 671"/>
                  <a:gd name="T11" fmla="*/ 566 h 1266"/>
                  <a:gd name="T12" fmla="*/ 479 w 671"/>
                  <a:gd name="T13" fmla="*/ 642 h 1266"/>
                  <a:gd name="T14" fmla="*/ 488 w 671"/>
                  <a:gd name="T15" fmla="*/ 719 h 1266"/>
                  <a:gd name="T16" fmla="*/ 488 w 671"/>
                  <a:gd name="T17" fmla="*/ 786 h 1266"/>
                  <a:gd name="T18" fmla="*/ 546 w 671"/>
                  <a:gd name="T19" fmla="*/ 834 h 1266"/>
                  <a:gd name="T20" fmla="*/ 585 w 671"/>
                  <a:gd name="T21" fmla="*/ 844 h 1266"/>
                  <a:gd name="T22" fmla="*/ 623 w 671"/>
                  <a:gd name="T23" fmla="*/ 853 h 1266"/>
                  <a:gd name="T24" fmla="*/ 652 w 671"/>
                  <a:gd name="T25" fmla="*/ 863 h 1266"/>
                  <a:gd name="T26" fmla="*/ 662 w 671"/>
                  <a:gd name="T27" fmla="*/ 882 h 1266"/>
                  <a:gd name="T28" fmla="*/ 643 w 671"/>
                  <a:gd name="T29" fmla="*/ 911 h 1266"/>
                  <a:gd name="T30" fmla="*/ 604 w 671"/>
                  <a:gd name="T31" fmla="*/ 940 h 1266"/>
                  <a:gd name="T32" fmla="*/ 575 w 671"/>
                  <a:gd name="T33" fmla="*/ 949 h 1266"/>
                  <a:gd name="T34" fmla="*/ 557 w 671"/>
                  <a:gd name="T35" fmla="*/ 958 h 1266"/>
                  <a:gd name="T36" fmla="*/ 537 w 671"/>
                  <a:gd name="T37" fmla="*/ 997 h 1266"/>
                  <a:gd name="T38" fmla="*/ 518 w 671"/>
                  <a:gd name="T39" fmla="*/ 1046 h 1266"/>
                  <a:gd name="T40" fmla="*/ 508 w 671"/>
                  <a:gd name="T41" fmla="*/ 1093 h 1266"/>
                  <a:gd name="T42" fmla="*/ 499 w 671"/>
                  <a:gd name="T43" fmla="*/ 1122 h 1266"/>
                  <a:gd name="T44" fmla="*/ 527 w 671"/>
                  <a:gd name="T45" fmla="*/ 1237 h 1266"/>
                  <a:gd name="T46" fmla="*/ 537 w 671"/>
                  <a:gd name="T47" fmla="*/ 1256 h 1266"/>
                  <a:gd name="T48" fmla="*/ 527 w 671"/>
                  <a:gd name="T49" fmla="*/ 1266 h 1266"/>
                  <a:gd name="T50" fmla="*/ 508 w 671"/>
                  <a:gd name="T51" fmla="*/ 1256 h 1266"/>
                  <a:gd name="T52" fmla="*/ 488 w 671"/>
                  <a:gd name="T53" fmla="*/ 1256 h 1266"/>
                  <a:gd name="T54" fmla="*/ 469 w 671"/>
                  <a:gd name="T55" fmla="*/ 1237 h 1266"/>
                  <a:gd name="T56" fmla="*/ 402 w 671"/>
                  <a:gd name="T57" fmla="*/ 1199 h 1266"/>
                  <a:gd name="T58" fmla="*/ 316 w 671"/>
                  <a:gd name="T59" fmla="*/ 1170 h 1266"/>
                  <a:gd name="T60" fmla="*/ 230 w 671"/>
                  <a:gd name="T61" fmla="*/ 1151 h 1266"/>
                  <a:gd name="T62" fmla="*/ 191 w 671"/>
                  <a:gd name="T63" fmla="*/ 1151 h 1266"/>
                  <a:gd name="T64" fmla="*/ 163 w 671"/>
                  <a:gd name="T65" fmla="*/ 1170 h 1266"/>
                  <a:gd name="T66" fmla="*/ 134 w 671"/>
                  <a:gd name="T67" fmla="*/ 1179 h 1266"/>
                  <a:gd name="T68" fmla="*/ 105 w 671"/>
                  <a:gd name="T69" fmla="*/ 1179 h 1266"/>
                  <a:gd name="T70" fmla="*/ 86 w 671"/>
                  <a:gd name="T71" fmla="*/ 1170 h 1266"/>
                  <a:gd name="T72" fmla="*/ 125 w 671"/>
                  <a:gd name="T73" fmla="*/ 1132 h 1266"/>
                  <a:gd name="T74" fmla="*/ 172 w 671"/>
                  <a:gd name="T75" fmla="*/ 1093 h 1266"/>
                  <a:gd name="T76" fmla="*/ 220 w 671"/>
                  <a:gd name="T77" fmla="*/ 1064 h 1266"/>
                  <a:gd name="T78" fmla="*/ 239 w 671"/>
                  <a:gd name="T79" fmla="*/ 1046 h 1266"/>
                  <a:gd name="T80" fmla="*/ 258 w 671"/>
                  <a:gd name="T81" fmla="*/ 1035 h 1266"/>
                  <a:gd name="T82" fmla="*/ 269 w 671"/>
                  <a:gd name="T83" fmla="*/ 1016 h 1266"/>
                  <a:gd name="T84" fmla="*/ 288 w 671"/>
                  <a:gd name="T85" fmla="*/ 997 h 1266"/>
                  <a:gd name="T86" fmla="*/ 316 w 671"/>
                  <a:gd name="T87" fmla="*/ 958 h 1266"/>
                  <a:gd name="T88" fmla="*/ 355 w 671"/>
                  <a:gd name="T89" fmla="*/ 872 h 1266"/>
                  <a:gd name="T90" fmla="*/ 364 w 671"/>
                  <a:gd name="T91" fmla="*/ 777 h 1266"/>
                  <a:gd name="T92" fmla="*/ 355 w 671"/>
                  <a:gd name="T93" fmla="*/ 691 h 1266"/>
                  <a:gd name="T94" fmla="*/ 316 w 671"/>
                  <a:gd name="T95" fmla="*/ 614 h 1266"/>
                  <a:gd name="T96" fmla="*/ 172 w 671"/>
                  <a:gd name="T97" fmla="*/ 422 h 1266"/>
                  <a:gd name="T98" fmla="*/ 38 w 671"/>
                  <a:gd name="T99" fmla="*/ 143 h 1266"/>
                  <a:gd name="T100" fmla="*/ 0 w 671"/>
                  <a:gd name="T101" fmla="*/ 29 h 1266"/>
                  <a:gd name="T102" fmla="*/ 19 w 671"/>
                  <a:gd name="T103" fmla="*/ 20 h 1266"/>
                  <a:gd name="T104" fmla="*/ 38 w 671"/>
                  <a:gd name="T105" fmla="*/ 9 h 1266"/>
                  <a:gd name="T106" fmla="*/ 67 w 671"/>
                  <a:gd name="T107" fmla="*/ 0 h 1266"/>
                  <a:gd name="T108" fmla="*/ 95 w 671"/>
                  <a:gd name="T109" fmla="*/ 0 h 1266"/>
                  <a:gd name="T110" fmla="*/ 114 w 671"/>
                  <a:gd name="T111" fmla="*/ 57 h 126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671"/>
                  <a:gd name="T169" fmla="*/ 0 h 1266"/>
                  <a:gd name="T170" fmla="*/ 671 w 671"/>
                  <a:gd name="T171" fmla="*/ 1266 h 126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671" h="1266">
                    <a:moveTo>
                      <a:pt x="114" y="57"/>
                    </a:moveTo>
                    <a:lnTo>
                      <a:pt x="125" y="87"/>
                    </a:lnTo>
                    <a:lnTo>
                      <a:pt x="144" y="143"/>
                    </a:lnTo>
                    <a:lnTo>
                      <a:pt x="182" y="201"/>
                    </a:lnTo>
                    <a:lnTo>
                      <a:pt x="230" y="259"/>
                    </a:lnTo>
                    <a:lnTo>
                      <a:pt x="278" y="306"/>
                    </a:lnTo>
                    <a:lnTo>
                      <a:pt x="325" y="364"/>
                    </a:lnTo>
                    <a:lnTo>
                      <a:pt x="374" y="412"/>
                    </a:lnTo>
                    <a:lnTo>
                      <a:pt x="422" y="461"/>
                    </a:lnTo>
                    <a:lnTo>
                      <a:pt x="469" y="508"/>
                    </a:lnTo>
                    <a:lnTo>
                      <a:pt x="469" y="537"/>
                    </a:lnTo>
                    <a:lnTo>
                      <a:pt x="469" y="566"/>
                    </a:lnTo>
                    <a:lnTo>
                      <a:pt x="479" y="603"/>
                    </a:lnTo>
                    <a:lnTo>
                      <a:pt x="479" y="642"/>
                    </a:lnTo>
                    <a:lnTo>
                      <a:pt x="479" y="681"/>
                    </a:lnTo>
                    <a:lnTo>
                      <a:pt x="488" y="719"/>
                    </a:lnTo>
                    <a:lnTo>
                      <a:pt x="488" y="758"/>
                    </a:lnTo>
                    <a:lnTo>
                      <a:pt x="488" y="786"/>
                    </a:lnTo>
                    <a:lnTo>
                      <a:pt x="527" y="825"/>
                    </a:lnTo>
                    <a:lnTo>
                      <a:pt x="546" y="834"/>
                    </a:lnTo>
                    <a:lnTo>
                      <a:pt x="566" y="834"/>
                    </a:lnTo>
                    <a:lnTo>
                      <a:pt x="585" y="844"/>
                    </a:lnTo>
                    <a:lnTo>
                      <a:pt x="604" y="853"/>
                    </a:lnTo>
                    <a:lnTo>
                      <a:pt x="623" y="853"/>
                    </a:lnTo>
                    <a:lnTo>
                      <a:pt x="643" y="863"/>
                    </a:lnTo>
                    <a:lnTo>
                      <a:pt x="652" y="863"/>
                    </a:lnTo>
                    <a:lnTo>
                      <a:pt x="671" y="872"/>
                    </a:lnTo>
                    <a:lnTo>
                      <a:pt x="662" y="882"/>
                    </a:lnTo>
                    <a:lnTo>
                      <a:pt x="652" y="902"/>
                    </a:lnTo>
                    <a:lnTo>
                      <a:pt x="643" y="911"/>
                    </a:lnTo>
                    <a:lnTo>
                      <a:pt x="623" y="921"/>
                    </a:lnTo>
                    <a:lnTo>
                      <a:pt x="604" y="940"/>
                    </a:lnTo>
                    <a:lnTo>
                      <a:pt x="594" y="940"/>
                    </a:lnTo>
                    <a:lnTo>
                      <a:pt x="575" y="949"/>
                    </a:lnTo>
                    <a:lnTo>
                      <a:pt x="557" y="949"/>
                    </a:lnTo>
                    <a:lnTo>
                      <a:pt x="557" y="958"/>
                    </a:lnTo>
                    <a:lnTo>
                      <a:pt x="546" y="978"/>
                    </a:lnTo>
                    <a:lnTo>
                      <a:pt x="537" y="997"/>
                    </a:lnTo>
                    <a:lnTo>
                      <a:pt x="527" y="1016"/>
                    </a:lnTo>
                    <a:lnTo>
                      <a:pt x="518" y="1046"/>
                    </a:lnTo>
                    <a:lnTo>
                      <a:pt x="508" y="1074"/>
                    </a:lnTo>
                    <a:lnTo>
                      <a:pt x="508" y="1093"/>
                    </a:lnTo>
                    <a:lnTo>
                      <a:pt x="499" y="1112"/>
                    </a:lnTo>
                    <a:lnTo>
                      <a:pt x="499" y="1122"/>
                    </a:lnTo>
                    <a:lnTo>
                      <a:pt x="508" y="1218"/>
                    </a:lnTo>
                    <a:lnTo>
                      <a:pt x="527" y="1237"/>
                    </a:lnTo>
                    <a:lnTo>
                      <a:pt x="537" y="1246"/>
                    </a:lnTo>
                    <a:lnTo>
                      <a:pt x="537" y="1256"/>
                    </a:lnTo>
                    <a:lnTo>
                      <a:pt x="537" y="1266"/>
                    </a:lnTo>
                    <a:lnTo>
                      <a:pt x="527" y="1266"/>
                    </a:lnTo>
                    <a:lnTo>
                      <a:pt x="518" y="1266"/>
                    </a:lnTo>
                    <a:lnTo>
                      <a:pt x="508" y="1256"/>
                    </a:lnTo>
                    <a:lnTo>
                      <a:pt x="499" y="1256"/>
                    </a:lnTo>
                    <a:lnTo>
                      <a:pt x="488" y="1256"/>
                    </a:lnTo>
                    <a:lnTo>
                      <a:pt x="479" y="1256"/>
                    </a:lnTo>
                    <a:lnTo>
                      <a:pt x="469" y="1237"/>
                    </a:lnTo>
                    <a:lnTo>
                      <a:pt x="441" y="1218"/>
                    </a:lnTo>
                    <a:lnTo>
                      <a:pt x="402" y="1199"/>
                    </a:lnTo>
                    <a:lnTo>
                      <a:pt x="364" y="1179"/>
                    </a:lnTo>
                    <a:lnTo>
                      <a:pt x="316" y="1170"/>
                    </a:lnTo>
                    <a:lnTo>
                      <a:pt x="269" y="1151"/>
                    </a:lnTo>
                    <a:lnTo>
                      <a:pt x="230" y="1151"/>
                    </a:lnTo>
                    <a:lnTo>
                      <a:pt x="201" y="1141"/>
                    </a:lnTo>
                    <a:lnTo>
                      <a:pt x="191" y="1151"/>
                    </a:lnTo>
                    <a:lnTo>
                      <a:pt x="182" y="1160"/>
                    </a:lnTo>
                    <a:lnTo>
                      <a:pt x="163" y="1170"/>
                    </a:lnTo>
                    <a:lnTo>
                      <a:pt x="153" y="1179"/>
                    </a:lnTo>
                    <a:lnTo>
                      <a:pt x="134" y="1179"/>
                    </a:lnTo>
                    <a:lnTo>
                      <a:pt x="114" y="1179"/>
                    </a:lnTo>
                    <a:lnTo>
                      <a:pt x="105" y="1179"/>
                    </a:lnTo>
                    <a:lnTo>
                      <a:pt x="86" y="1179"/>
                    </a:lnTo>
                    <a:lnTo>
                      <a:pt x="86" y="1170"/>
                    </a:lnTo>
                    <a:lnTo>
                      <a:pt x="105" y="1151"/>
                    </a:lnTo>
                    <a:lnTo>
                      <a:pt x="125" y="1132"/>
                    </a:lnTo>
                    <a:lnTo>
                      <a:pt x="144" y="1112"/>
                    </a:lnTo>
                    <a:lnTo>
                      <a:pt x="172" y="1093"/>
                    </a:lnTo>
                    <a:lnTo>
                      <a:pt x="201" y="1074"/>
                    </a:lnTo>
                    <a:lnTo>
                      <a:pt x="220" y="1064"/>
                    </a:lnTo>
                    <a:lnTo>
                      <a:pt x="239" y="1055"/>
                    </a:lnTo>
                    <a:lnTo>
                      <a:pt x="239" y="1046"/>
                    </a:lnTo>
                    <a:lnTo>
                      <a:pt x="249" y="1035"/>
                    </a:lnTo>
                    <a:lnTo>
                      <a:pt x="258" y="1035"/>
                    </a:lnTo>
                    <a:lnTo>
                      <a:pt x="258" y="1026"/>
                    </a:lnTo>
                    <a:lnTo>
                      <a:pt x="269" y="1016"/>
                    </a:lnTo>
                    <a:lnTo>
                      <a:pt x="278" y="1007"/>
                    </a:lnTo>
                    <a:lnTo>
                      <a:pt x="288" y="997"/>
                    </a:lnTo>
                    <a:lnTo>
                      <a:pt x="297" y="988"/>
                    </a:lnTo>
                    <a:lnTo>
                      <a:pt x="316" y="958"/>
                    </a:lnTo>
                    <a:lnTo>
                      <a:pt x="335" y="911"/>
                    </a:lnTo>
                    <a:lnTo>
                      <a:pt x="355" y="872"/>
                    </a:lnTo>
                    <a:lnTo>
                      <a:pt x="364" y="825"/>
                    </a:lnTo>
                    <a:lnTo>
                      <a:pt x="364" y="777"/>
                    </a:lnTo>
                    <a:lnTo>
                      <a:pt x="364" y="728"/>
                    </a:lnTo>
                    <a:lnTo>
                      <a:pt x="355" y="691"/>
                    </a:lnTo>
                    <a:lnTo>
                      <a:pt x="345" y="652"/>
                    </a:lnTo>
                    <a:lnTo>
                      <a:pt x="316" y="614"/>
                    </a:lnTo>
                    <a:lnTo>
                      <a:pt x="297" y="556"/>
                    </a:lnTo>
                    <a:lnTo>
                      <a:pt x="172" y="422"/>
                    </a:lnTo>
                    <a:lnTo>
                      <a:pt x="114" y="384"/>
                    </a:lnTo>
                    <a:lnTo>
                      <a:pt x="38" y="143"/>
                    </a:lnTo>
                    <a:lnTo>
                      <a:pt x="9" y="67"/>
                    </a:lnTo>
                    <a:lnTo>
                      <a:pt x="0" y="29"/>
                    </a:lnTo>
                    <a:lnTo>
                      <a:pt x="9" y="20"/>
                    </a:lnTo>
                    <a:lnTo>
                      <a:pt x="19" y="20"/>
                    </a:lnTo>
                    <a:lnTo>
                      <a:pt x="28" y="9"/>
                    </a:lnTo>
                    <a:lnTo>
                      <a:pt x="38" y="9"/>
                    </a:lnTo>
                    <a:lnTo>
                      <a:pt x="47" y="0"/>
                    </a:lnTo>
                    <a:lnTo>
                      <a:pt x="67" y="0"/>
                    </a:lnTo>
                    <a:lnTo>
                      <a:pt x="76" y="0"/>
                    </a:lnTo>
                    <a:lnTo>
                      <a:pt x="95" y="0"/>
                    </a:lnTo>
                    <a:lnTo>
                      <a:pt x="114" y="48"/>
                    </a:lnTo>
                    <a:lnTo>
                      <a:pt x="114" y="57"/>
                    </a:lnTo>
                    <a:close/>
                  </a:path>
                </a:pathLst>
              </a:custGeom>
              <a:solidFill>
                <a:srgbClr val="B5B58A"/>
              </a:solidFill>
              <a:ln w="9525">
                <a:noFill/>
                <a:round/>
                <a:headEnd/>
                <a:tailEnd/>
              </a:ln>
            </p:spPr>
            <p:txBody>
              <a:bodyPr>
                <a:prstTxWarp prst="textNoShape">
                  <a:avLst/>
                </a:prstTxWarp>
              </a:bodyPr>
              <a:lstStyle/>
              <a:p>
                <a:endParaRPr lang="en-US"/>
              </a:p>
            </p:txBody>
          </p:sp>
          <p:sp>
            <p:nvSpPr>
              <p:cNvPr id="66353" name="Freeform 159"/>
              <p:cNvSpPr>
                <a:spLocks/>
              </p:cNvSpPr>
              <p:nvPr/>
            </p:nvSpPr>
            <p:spPr bwMode="auto">
              <a:xfrm>
                <a:off x="4739" y="3513"/>
                <a:ext cx="66" cy="218"/>
              </a:xfrm>
              <a:custGeom>
                <a:avLst/>
                <a:gdLst>
                  <a:gd name="T0" fmla="*/ 39 w 327"/>
                  <a:gd name="T1" fmla="*/ 249 h 1092"/>
                  <a:gd name="T2" fmla="*/ 39 w 327"/>
                  <a:gd name="T3" fmla="*/ 1092 h 1092"/>
                  <a:gd name="T4" fmla="*/ 49 w 327"/>
                  <a:gd name="T5" fmla="*/ 1064 h 1092"/>
                  <a:gd name="T6" fmla="*/ 49 w 327"/>
                  <a:gd name="T7" fmla="*/ 1036 h 1092"/>
                  <a:gd name="T8" fmla="*/ 58 w 327"/>
                  <a:gd name="T9" fmla="*/ 1006 h 1092"/>
                  <a:gd name="T10" fmla="*/ 68 w 327"/>
                  <a:gd name="T11" fmla="*/ 978 h 1092"/>
                  <a:gd name="T12" fmla="*/ 77 w 327"/>
                  <a:gd name="T13" fmla="*/ 948 h 1092"/>
                  <a:gd name="T14" fmla="*/ 87 w 327"/>
                  <a:gd name="T15" fmla="*/ 920 h 1092"/>
                  <a:gd name="T16" fmla="*/ 87 w 327"/>
                  <a:gd name="T17" fmla="*/ 892 h 1092"/>
                  <a:gd name="T18" fmla="*/ 96 w 327"/>
                  <a:gd name="T19" fmla="*/ 862 h 1092"/>
                  <a:gd name="T20" fmla="*/ 105 w 327"/>
                  <a:gd name="T21" fmla="*/ 748 h 1092"/>
                  <a:gd name="T22" fmla="*/ 144 w 327"/>
                  <a:gd name="T23" fmla="*/ 393 h 1092"/>
                  <a:gd name="T24" fmla="*/ 163 w 327"/>
                  <a:gd name="T25" fmla="*/ 335 h 1092"/>
                  <a:gd name="T26" fmla="*/ 163 w 327"/>
                  <a:gd name="T27" fmla="*/ 316 h 1092"/>
                  <a:gd name="T28" fmla="*/ 163 w 327"/>
                  <a:gd name="T29" fmla="*/ 307 h 1092"/>
                  <a:gd name="T30" fmla="*/ 163 w 327"/>
                  <a:gd name="T31" fmla="*/ 288 h 1092"/>
                  <a:gd name="T32" fmla="*/ 163 w 327"/>
                  <a:gd name="T33" fmla="*/ 277 h 1092"/>
                  <a:gd name="T34" fmla="*/ 163 w 327"/>
                  <a:gd name="T35" fmla="*/ 258 h 1092"/>
                  <a:gd name="T36" fmla="*/ 163 w 327"/>
                  <a:gd name="T37" fmla="*/ 249 h 1092"/>
                  <a:gd name="T38" fmla="*/ 163 w 327"/>
                  <a:gd name="T39" fmla="*/ 230 h 1092"/>
                  <a:gd name="T40" fmla="*/ 163 w 327"/>
                  <a:gd name="T41" fmla="*/ 221 h 1092"/>
                  <a:gd name="T42" fmla="*/ 202 w 327"/>
                  <a:gd name="T43" fmla="*/ 221 h 1092"/>
                  <a:gd name="T44" fmla="*/ 202 w 327"/>
                  <a:gd name="T45" fmla="*/ 230 h 1092"/>
                  <a:gd name="T46" fmla="*/ 212 w 327"/>
                  <a:gd name="T47" fmla="*/ 240 h 1092"/>
                  <a:gd name="T48" fmla="*/ 212 w 327"/>
                  <a:gd name="T49" fmla="*/ 249 h 1092"/>
                  <a:gd name="T50" fmla="*/ 221 w 327"/>
                  <a:gd name="T51" fmla="*/ 258 h 1092"/>
                  <a:gd name="T52" fmla="*/ 230 w 327"/>
                  <a:gd name="T53" fmla="*/ 268 h 1092"/>
                  <a:gd name="T54" fmla="*/ 230 w 327"/>
                  <a:gd name="T55" fmla="*/ 277 h 1092"/>
                  <a:gd name="T56" fmla="*/ 240 w 327"/>
                  <a:gd name="T57" fmla="*/ 288 h 1092"/>
                  <a:gd name="T58" fmla="*/ 249 w 327"/>
                  <a:gd name="T59" fmla="*/ 297 h 1092"/>
                  <a:gd name="T60" fmla="*/ 260 w 327"/>
                  <a:gd name="T61" fmla="*/ 268 h 1092"/>
                  <a:gd name="T62" fmla="*/ 279 w 327"/>
                  <a:gd name="T63" fmla="*/ 240 h 1092"/>
                  <a:gd name="T64" fmla="*/ 288 w 327"/>
                  <a:gd name="T65" fmla="*/ 210 h 1092"/>
                  <a:gd name="T66" fmla="*/ 298 w 327"/>
                  <a:gd name="T67" fmla="*/ 172 h 1092"/>
                  <a:gd name="T68" fmla="*/ 317 w 327"/>
                  <a:gd name="T69" fmla="*/ 135 h 1092"/>
                  <a:gd name="T70" fmla="*/ 327 w 327"/>
                  <a:gd name="T71" fmla="*/ 105 h 1092"/>
                  <a:gd name="T72" fmla="*/ 327 w 327"/>
                  <a:gd name="T73" fmla="*/ 66 h 1092"/>
                  <a:gd name="T74" fmla="*/ 327 w 327"/>
                  <a:gd name="T75" fmla="*/ 38 h 1092"/>
                  <a:gd name="T76" fmla="*/ 307 w 327"/>
                  <a:gd name="T77" fmla="*/ 19 h 1092"/>
                  <a:gd name="T78" fmla="*/ 269 w 327"/>
                  <a:gd name="T79" fmla="*/ 10 h 1092"/>
                  <a:gd name="T80" fmla="*/ 221 w 327"/>
                  <a:gd name="T81" fmla="*/ 0 h 1092"/>
                  <a:gd name="T82" fmla="*/ 173 w 327"/>
                  <a:gd name="T83" fmla="*/ 0 h 1092"/>
                  <a:gd name="T84" fmla="*/ 116 w 327"/>
                  <a:gd name="T85" fmla="*/ 0 h 1092"/>
                  <a:gd name="T86" fmla="*/ 77 w 327"/>
                  <a:gd name="T87" fmla="*/ 10 h 1092"/>
                  <a:gd name="T88" fmla="*/ 39 w 327"/>
                  <a:gd name="T89" fmla="*/ 28 h 1092"/>
                  <a:gd name="T90" fmla="*/ 19 w 327"/>
                  <a:gd name="T91" fmla="*/ 47 h 1092"/>
                  <a:gd name="T92" fmla="*/ 0 w 327"/>
                  <a:gd name="T93" fmla="*/ 66 h 1092"/>
                  <a:gd name="T94" fmla="*/ 0 w 327"/>
                  <a:gd name="T95" fmla="*/ 96 h 1092"/>
                  <a:gd name="T96" fmla="*/ 0 w 327"/>
                  <a:gd name="T97" fmla="*/ 124 h 1092"/>
                  <a:gd name="T98" fmla="*/ 0 w 327"/>
                  <a:gd name="T99" fmla="*/ 153 h 1092"/>
                  <a:gd name="T100" fmla="*/ 10 w 327"/>
                  <a:gd name="T101" fmla="*/ 182 h 1092"/>
                  <a:gd name="T102" fmla="*/ 10 w 327"/>
                  <a:gd name="T103" fmla="*/ 210 h 1092"/>
                  <a:gd name="T104" fmla="*/ 29 w 327"/>
                  <a:gd name="T105" fmla="*/ 230 h 1092"/>
                  <a:gd name="T106" fmla="*/ 39 w 327"/>
                  <a:gd name="T107" fmla="*/ 249 h 1092"/>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327"/>
                  <a:gd name="T163" fmla="*/ 0 h 1092"/>
                  <a:gd name="T164" fmla="*/ 327 w 327"/>
                  <a:gd name="T165" fmla="*/ 1092 h 1092"/>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327" h="1092">
                    <a:moveTo>
                      <a:pt x="39" y="249"/>
                    </a:moveTo>
                    <a:lnTo>
                      <a:pt x="39" y="1092"/>
                    </a:lnTo>
                    <a:lnTo>
                      <a:pt x="49" y="1064"/>
                    </a:lnTo>
                    <a:lnTo>
                      <a:pt x="49" y="1036"/>
                    </a:lnTo>
                    <a:lnTo>
                      <a:pt x="58" y="1006"/>
                    </a:lnTo>
                    <a:lnTo>
                      <a:pt x="68" y="978"/>
                    </a:lnTo>
                    <a:lnTo>
                      <a:pt x="77" y="948"/>
                    </a:lnTo>
                    <a:lnTo>
                      <a:pt x="87" y="920"/>
                    </a:lnTo>
                    <a:lnTo>
                      <a:pt x="87" y="892"/>
                    </a:lnTo>
                    <a:lnTo>
                      <a:pt x="96" y="862"/>
                    </a:lnTo>
                    <a:lnTo>
                      <a:pt x="105" y="748"/>
                    </a:lnTo>
                    <a:lnTo>
                      <a:pt x="144" y="393"/>
                    </a:lnTo>
                    <a:lnTo>
                      <a:pt x="163" y="335"/>
                    </a:lnTo>
                    <a:lnTo>
                      <a:pt x="163" y="316"/>
                    </a:lnTo>
                    <a:lnTo>
                      <a:pt x="163" y="307"/>
                    </a:lnTo>
                    <a:lnTo>
                      <a:pt x="163" y="288"/>
                    </a:lnTo>
                    <a:lnTo>
                      <a:pt x="163" y="277"/>
                    </a:lnTo>
                    <a:lnTo>
                      <a:pt x="163" y="258"/>
                    </a:lnTo>
                    <a:lnTo>
                      <a:pt x="163" y="249"/>
                    </a:lnTo>
                    <a:lnTo>
                      <a:pt x="163" y="230"/>
                    </a:lnTo>
                    <a:lnTo>
                      <a:pt x="163" y="221"/>
                    </a:lnTo>
                    <a:lnTo>
                      <a:pt x="202" y="221"/>
                    </a:lnTo>
                    <a:lnTo>
                      <a:pt x="202" y="230"/>
                    </a:lnTo>
                    <a:lnTo>
                      <a:pt x="212" y="240"/>
                    </a:lnTo>
                    <a:lnTo>
                      <a:pt x="212" y="249"/>
                    </a:lnTo>
                    <a:lnTo>
                      <a:pt x="221" y="258"/>
                    </a:lnTo>
                    <a:lnTo>
                      <a:pt x="230" y="268"/>
                    </a:lnTo>
                    <a:lnTo>
                      <a:pt x="230" y="277"/>
                    </a:lnTo>
                    <a:lnTo>
                      <a:pt x="240" y="288"/>
                    </a:lnTo>
                    <a:lnTo>
                      <a:pt x="249" y="297"/>
                    </a:lnTo>
                    <a:lnTo>
                      <a:pt x="260" y="268"/>
                    </a:lnTo>
                    <a:lnTo>
                      <a:pt x="279" y="240"/>
                    </a:lnTo>
                    <a:lnTo>
                      <a:pt x="288" y="210"/>
                    </a:lnTo>
                    <a:lnTo>
                      <a:pt x="298" y="172"/>
                    </a:lnTo>
                    <a:lnTo>
                      <a:pt x="317" y="135"/>
                    </a:lnTo>
                    <a:lnTo>
                      <a:pt x="327" y="105"/>
                    </a:lnTo>
                    <a:lnTo>
                      <a:pt x="327" y="66"/>
                    </a:lnTo>
                    <a:lnTo>
                      <a:pt x="327" y="38"/>
                    </a:lnTo>
                    <a:lnTo>
                      <a:pt x="307" y="19"/>
                    </a:lnTo>
                    <a:lnTo>
                      <a:pt x="269" y="10"/>
                    </a:lnTo>
                    <a:lnTo>
                      <a:pt x="221" y="0"/>
                    </a:lnTo>
                    <a:lnTo>
                      <a:pt x="173" y="0"/>
                    </a:lnTo>
                    <a:lnTo>
                      <a:pt x="116" y="0"/>
                    </a:lnTo>
                    <a:lnTo>
                      <a:pt x="77" y="10"/>
                    </a:lnTo>
                    <a:lnTo>
                      <a:pt x="39" y="28"/>
                    </a:lnTo>
                    <a:lnTo>
                      <a:pt x="19" y="47"/>
                    </a:lnTo>
                    <a:lnTo>
                      <a:pt x="0" y="66"/>
                    </a:lnTo>
                    <a:lnTo>
                      <a:pt x="0" y="96"/>
                    </a:lnTo>
                    <a:lnTo>
                      <a:pt x="0" y="124"/>
                    </a:lnTo>
                    <a:lnTo>
                      <a:pt x="0" y="153"/>
                    </a:lnTo>
                    <a:lnTo>
                      <a:pt x="10" y="182"/>
                    </a:lnTo>
                    <a:lnTo>
                      <a:pt x="10" y="210"/>
                    </a:lnTo>
                    <a:lnTo>
                      <a:pt x="29" y="230"/>
                    </a:lnTo>
                    <a:lnTo>
                      <a:pt x="39" y="249"/>
                    </a:lnTo>
                    <a:close/>
                  </a:path>
                </a:pathLst>
              </a:custGeom>
              <a:solidFill>
                <a:srgbClr val="B5B58A"/>
              </a:solidFill>
              <a:ln w="9525">
                <a:noFill/>
                <a:round/>
                <a:headEnd/>
                <a:tailEnd/>
              </a:ln>
            </p:spPr>
            <p:txBody>
              <a:bodyPr>
                <a:prstTxWarp prst="textNoShape">
                  <a:avLst/>
                </a:prstTxWarp>
              </a:bodyPr>
              <a:lstStyle/>
              <a:p>
                <a:endParaRPr lang="en-US"/>
              </a:p>
            </p:txBody>
          </p:sp>
          <p:sp>
            <p:nvSpPr>
              <p:cNvPr id="66354" name="Freeform 160"/>
              <p:cNvSpPr>
                <a:spLocks/>
              </p:cNvSpPr>
              <p:nvPr/>
            </p:nvSpPr>
            <p:spPr bwMode="auto">
              <a:xfrm>
                <a:off x="4738" y="3858"/>
                <a:ext cx="55" cy="88"/>
              </a:xfrm>
              <a:custGeom>
                <a:avLst/>
                <a:gdLst>
                  <a:gd name="T0" fmla="*/ 192 w 278"/>
                  <a:gd name="T1" fmla="*/ 9 h 441"/>
                  <a:gd name="T2" fmla="*/ 105 w 278"/>
                  <a:gd name="T3" fmla="*/ 0 h 441"/>
                  <a:gd name="T4" fmla="*/ 114 w 278"/>
                  <a:gd name="T5" fmla="*/ 0 h 441"/>
                  <a:gd name="T6" fmla="*/ 125 w 278"/>
                  <a:gd name="T7" fmla="*/ 19 h 441"/>
                  <a:gd name="T8" fmla="*/ 144 w 278"/>
                  <a:gd name="T9" fmla="*/ 29 h 441"/>
                  <a:gd name="T10" fmla="*/ 153 w 278"/>
                  <a:gd name="T11" fmla="*/ 48 h 441"/>
                  <a:gd name="T12" fmla="*/ 172 w 278"/>
                  <a:gd name="T13" fmla="*/ 57 h 441"/>
                  <a:gd name="T14" fmla="*/ 182 w 278"/>
                  <a:gd name="T15" fmla="*/ 76 h 441"/>
                  <a:gd name="T16" fmla="*/ 202 w 278"/>
                  <a:gd name="T17" fmla="*/ 86 h 441"/>
                  <a:gd name="T18" fmla="*/ 211 w 278"/>
                  <a:gd name="T19" fmla="*/ 86 h 441"/>
                  <a:gd name="T20" fmla="*/ 211 w 278"/>
                  <a:gd name="T21" fmla="*/ 95 h 441"/>
                  <a:gd name="T22" fmla="*/ 221 w 278"/>
                  <a:gd name="T23" fmla="*/ 106 h 441"/>
                  <a:gd name="T24" fmla="*/ 221 w 278"/>
                  <a:gd name="T25" fmla="*/ 115 h 441"/>
                  <a:gd name="T26" fmla="*/ 230 w 278"/>
                  <a:gd name="T27" fmla="*/ 125 h 441"/>
                  <a:gd name="T28" fmla="*/ 239 w 278"/>
                  <a:gd name="T29" fmla="*/ 134 h 441"/>
                  <a:gd name="T30" fmla="*/ 249 w 278"/>
                  <a:gd name="T31" fmla="*/ 144 h 441"/>
                  <a:gd name="T32" fmla="*/ 249 w 278"/>
                  <a:gd name="T33" fmla="*/ 153 h 441"/>
                  <a:gd name="T34" fmla="*/ 258 w 278"/>
                  <a:gd name="T35" fmla="*/ 162 h 441"/>
                  <a:gd name="T36" fmla="*/ 258 w 278"/>
                  <a:gd name="T37" fmla="*/ 182 h 441"/>
                  <a:gd name="T38" fmla="*/ 249 w 278"/>
                  <a:gd name="T39" fmla="*/ 220 h 441"/>
                  <a:gd name="T40" fmla="*/ 239 w 278"/>
                  <a:gd name="T41" fmla="*/ 268 h 441"/>
                  <a:gd name="T42" fmla="*/ 239 w 278"/>
                  <a:gd name="T43" fmla="*/ 306 h 441"/>
                  <a:gd name="T44" fmla="*/ 239 w 278"/>
                  <a:gd name="T45" fmla="*/ 355 h 441"/>
                  <a:gd name="T46" fmla="*/ 239 w 278"/>
                  <a:gd name="T47" fmla="*/ 392 h 441"/>
                  <a:gd name="T48" fmla="*/ 258 w 278"/>
                  <a:gd name="T49" fmla="*/ 422 h 441"/>
                  <a:gd name="T50" fmla="*/ 278 w 278"/>
                  <a:gd name="T51" fmla="*/ 441 h 441"/>
                  <a:gd name="T52" fmla="*/ 0 w 278"/>
                  <a:gd name="T53" fmla="*/ 192 h 441"/>
                  <a:gd name="T54" fmla="*/ 9 w 278"/>
                  <a:gd name="T55" fmla="*/ 144 h 441"/>
                  <a:gd name="T56" fmla="*/ 9 w 278"/>
                  <a:gd name="T57" fmla="*/ 95 h 441"/>
                  <a:gd name="T58" fmla="*/ 19 w 278"/>
                  <a:gd name="T59" fmla="*/ 67 h 441"/>
                  <a:gd name="T60" fmla="*/ 38 w 278"/>
                  <a:gd name="T61" fmla="*/ 48 h 441"/>
                  <a:gd name="T62" fmla="*/ 67 w 278"/>
                  <a:gd name="T63" fmla="*/ 29 h 441"/>
                  <a:gd name="T64" fmla="*/ 96 w 278"/>
                  <a:gd name="T65" fmla="*/ 19 h 441"/>
                  <a:gd name="T66" fmla="*/ 134 w 278"/>
                  <a:gd name="T67" fmla="*/ 9 h 441"/>
                  <a:gd name="T68" fmla="*/ 192 w 278"/>
                  <a:gd name="T69" fmla="*/ 9 h 44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78"/>
                  <a:gd name="T106" fmla="*/ 0 h 441"/>
                  <a:gd name="T107" fmla="*/ 278 w 278"/>
                  <a:gd name="T108" fmla="*/ 441 h 44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78" h="441">
                    <a:moveTo>
                      <a:pt x="192" y="9"/>
                    </a:moveTo>
                    <a:lnTo>
                      <a:pt x="105" y="0"/>
                    </a:lnTo>
                    <a:lnTo>
                      <a:pt x="114" y="0"/>
                    </a:lnTo>
                    <a:lnTo>
                      <a:pt x="125" y="19"/>
                    </a:lnTo>
                    <a:lnTo>
                      <a:pt x="144" y="29"/>
                    </a:lnTo>
                    <a:lnTo>
                      <a:pt x="153" y="48"/>
                    </a:lnTo>
                    <a:lnTo>
                      <a:pt x="172" y="57"/>
                    </a:lnTo>
                    <a:lnTo>
                      <a:pt x="182" y="76"/>
                    </a:lnTo>
                    <a:lnTo>
                      <a:pt x="202" y="86"/>
                    </a:lnTo>
                    <a:lnTo>
                      <a:pt x="211" y="86"/>
                    </a:lnTo>
                    <a:lnTo>
                      <a:pt x="211" y="95"/>
                    </a:lnTo>
                    <a:lnTo>
                      <a:pt x="221" y="106"/>
                    </a:lnTo>
                    <a:lnTo>
                      <a:pt x="221" y="115"/>
                    </a:lnTo>
                    <a:lnTo>
                      <a:pt x="230" y="125"/>
                    </a:lnTo>
                    <a:lnTo>
                      <a:pt x="239" y="134"/>
                    </a:lnTo>
                    <a:lnTo>
                      <a:pt x="249" y="144"/>
                    </a:lnTo>
                    <a:lnTo>
                      <a:pt x="249" y="153"/>
                    </a:lnTo>
                    <a:lnTo>
                      <a:pt x="258" y="162"/>
                    </a:lnTo>
                    <a:lnTo>
                      <a:pt x="258" y="182"/>
                    </a:lnTo>
                    <a:lnTo>
                      <a:pt x="249" y="220"/>
                    </a:lnTo>
                    <a:lnTo>
                      <a:pt x="239" y="268"/>
                    </a:lnTo>
                    <a:lnTo>
                      <a:pt x="239" y="306"/>
                    </a:lnTo>
                    <a:lnTo>
                      <a:pt x="239" y="355"/>
                    </a:lnTo>
                    <a:lnTo>
                      <a:pt x="239" y="392"/>
                    </a:lnTo>
                    <a:lnTo>
                      <a:pt x="258" y="422"/>
                    </a:lnTo>
                    <a:lnTo>
                      <a:pt x="278" y="441"/>
                    </a:lnTo>
                    <a:lnTo>
                      <a:pt x="0" y="192"/>
                    </a:lnTo>
                    <a:lnTo>
                      <a:pt x="9" y="144"/>
                    </a:lnTo>
                    <a:lnTo>
                      <a:pt x="9" y="95"/>
                    </a:lnTo>
                    <a:lnTo>
                      <a:pt x="19" y="67"/>
                    </a:lnTo>
                    <a:lnTo>
                      <a:pt x="38" y="48"/>
                    </a:lnTo>
                    <a:lnTo>
                      <a:pt x="67" y="29"/>
                    </a:lnTo>
                    <a:lnTo>
                      <a:pt x="96" y="19"/>
                    </a:lnTo>
                    <a:lnTo>
                      <a:pt x="134" y="9"/>
                    </a:lnTo>
                    <a:lnTo>
                      <a:pt x="192" y="9"/>
                    </a:lnTo>
                    <a:close/>
                  </a:path>
                </a:pathLst>
              </a:custGeom>
              <a:solidFill>
                <a:srgbClr val="B5B58A"/>
              </a:solidFill>
              <a:ln w="9525">
                <a:noFill/>
                <a:round/>
                <a:headEnd/>
                <a:tailEnd/>
              </a:ln>
            </p:spPr>
            <p:txBody>
              <a:bodyPr>
                <a:prstTxWarp prst="textNoShape">
                  <a:avLst/>
                </a:prstTxWarp>
              </a:bodyPr>
              <a:lstStyle/>
              <a:p>
                <a:endParaRPr lang="en-US"/>
              </a:p>
            </p:txBody>
          </p:sp>
          <p:sp>
            <p:nvSpPr>
              <p:cNvPr id="66355" name="Freeform 161"/>
              <p:cNvSpPr>
                <a:spLocks noEditPoints="1"/>
              </p:cNvSpPr>
              <p:nvPr/>
            </p:nvSpPr>
            <p:spPr bwMode="auto">
              <a:xfrm>
                <a:off x="4588" y="3944"/>
                <a:ext cx="199" cy="117"/>
              </a:xfrm>
              <a:custGeom>
                <a:avLst/>
                <a:gdLst>
                  <a:gd name="T0" fmla="*/ 987 w 997"/>
                  <a:gd name="T1" fmla="*/ 116 h 585"/>
                  <a:gd name="T2" fmla="*/ 978 w 997"/>
                  <a:gd name="T3" fmla="*/ 105 h 585"/>
                  <a:gd name="T4" fmla="*/ 987 w 997"/>
                  <a:gd name="T5" fmla="*/ 116 h 585"/>
                  <a:gd name="T6" fmla="*/ 853 w 997"/>
                  <a:gd name="T7" fmla="*/ 58 h 585"/>
                  <a:gd name="T8" fmla="*/ 844 w 997"/>
                  <a:gd name="T9" fmla="*/ 49 h 585"/>
                  <a:gd name="T10" fmla="*/ 776 w 997"/>
                  <a:gd name="T11" fmla="*/ 38 h 585"/>
                  <a:gd name="T12" fmla="*/ 690 w 997"/>
                  <a:gd name="T13" fmla="*/ 19 h 585"/>
                  <a:gd name="T14" fmla="*/ 604 w 997"/>
                  <a:gd name="T15" fmla="*/ 10 h 585"/>
                  <a:gd name="T16" fmla="*/ 508 w 997"/>
                  <a:gd name="T17" fmla="*/ 0 h 585"/>
                  <a:gd name="T18" fmla="*/ 268 w 997"/>
                  <a:gd name="T19" fmla="*/ 105 h 585"/>
                  <a:gd name="T20" fmla="*/ 0 w 997"/>
                  <a:gd name="T21" fmla="*/ 355 h 585"/>
                  <a:gd name="T22" fmla="*/ 316 w 997"/>
                  <a:gd name="T23" fmla="*/ 221 h 585"/>
                  <a:gd name="T24" fmla="*/ 316 w 997"/>
                  <a:gd name="T25" fmla="*/ 269 h 585"/>
                  <a:gd name="T26" fmla="*/ 47 w 997"/>
                  <a:gd name="T27" fmla="*/ 374 h 585"/>
                  <a:gd name="T28" fmla="*/ 77 w 997"/>
                  <a:gd name="T29" fmla="*/ 537 h 585"/>
                  <a:gd name="T30" fmla="*/ 220 w 997"/>
                  <a:gd name="T31" fmla="*/ 585 h 585"/>
                  <a:gd name="T32" fmla="*/ 806 w 997"/>
                  <a:gd name="T33" fmla="*/ 557 h 585"/>
                  <a:gd name="T34" fmla="*/ 748 w 997"/>
                  <a:gd name="T35" fmla="*/ 509 h 585"/>
                  <a:gd name="T36" fmla="*/ 700 w 997"/>
                  <a:gd name="T37" fmla="*/ 470 h 585"/>
                  <a:gd name="T38" fmla="*/ 662 w 997"/>
                  <a:gd name="T39" fmla="*/ 441 h 585"/>
                  <a:gd name="T40" fmla="*/ 613 w 997"/>
                  <a:gd name="T41" fmla="*/ 422 h 585"/>
                  <a:gd name="T42" fmla="*/ 565 w 997"/>
                  <a:gd name="T43" fmla="*/ 413 h 585"/>
                  <a:gd name="T44" fmla="*/ 527 w 997"/>
                  <a:gd name="T45" fmla="*/ 393 h 585"/>
                  <a:gd name="T46" fmla="*/ 488 w 997"/>
                  <a:gd name="T47" fmla="*/ 384 h 585"/>
                  <a:gd name="T48" fmla="*/ 469 w 997"/>
                  <a:gd name="T49" fmla="*/ 365 h 585"/>
                  <a:gd name="T50" fmla="*/ 460 w 997"/>
                  <a:gd name="T51" fmla="*/ 346 h 585"/>
                  <a:gd name="T52" fmla="*/ 460 w 997"/>
                  <a:gd name="T53" fmla="*/ 326 h 585"/>
                  <a:gd name="T54" fmla="*/ 488 w 997"/>
                  <a:gd name="T55" fmla="*/ 297 h 585"/>
                  <a:gd name="T56" fmla="*/ 565 w 997"/>
                  <a:gd name="T57" fmla="*/ 260 h 585"/>
                  <a:gd name="T58" fmla="*/ 643 w 997"/>
                  <a:gd name="T59" fmla="*/ 249 h 585"/>
                  <a:gd name="T60" fmla="*/ 729 w 997"/>
                  <a:gd name="T61" fmla="*/ 249 h 585"/>
                  <a:gd name="T62" fmla="*/ 796 w 997"/>
                  <a:gd name="T63" fmla="*/ 221 h 585"/>
                  <a:gd name="T64" fmla="*/ 796 w 997"/>
                  <a:gd name="T65" fmla="*/ 202 h 585"/>
                  <a:gd name="T66" fmla="*/ 796 w 997"/>
                  <a:gd name="T67" fmla="*/ 182 h 585"/>
                  <a:gd name="T68" fmla="*/ 806 w 997"/>
                  <a:gd name="T69" fmla="*/ 163 h 585"/>
                  <a:gd name="T70" fmla="*/ 806 w 997"/>
                  <a:gd name="T71" fmla="*/ 144 h 585"/>
                  <a:gd name="T72" fmla="*/ 825 w 997"/>
                  <a:gd name="T73" fmla="*/ 144 h 585"/>
                  <a:gd name="T74" fmla="*/ 853 w 997"/>
                  <a:gd name="T75" fmla="*/ 125 h 585"/>
                  <a:gd name="T76" fmla="*/ 882 w 997"/>
                  <a:gd name="T77" fmla="*/ 116 h 585"/>
                  <a:gd name="T78" fmla="*/ 920 w 997"/>
                  <a:gd name="T79" fmla="*/ 105 h 585"/>
                  <a:gd name="T80" fmla="*/ 853 w 997"/>
                  <a:gd name="T81" fmla="*/ 58 h 585"/>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997"/>
                  <a:gd name="T124" fmla="*/ 0 h 585"/>
                  <a:gd name="T125" fmla="*/ 997 w 997"/>
                  <a:gd name="T126" fmla="*/ 585 h 585"/>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997" h="585">
                    <a:moveTo>
                      <a:pt x="997" y="116"/>
                    </a:moveTo>
                    <a:lnTo>
                      <a:pt x="987" y="116"/>
                    </a:lnTo>
                    <a:lnTo>
                      <a:pt x="987" y="105"/>
                    </a:lnTo>
                    <a:lnTo>
                      <a:pt x="978" y="105"/>
                    </a:lnTo>
                    <a:lnTo>
                      <a:pt x="987" y="105"/>
                    </a:lnTo>
                    <a:lnTo>
                      <a:pt x="987" y="116"/>
                    </a:lnTo>
                    <a:lnTo>
                      <a:pt x="997" y="116"/>
                    </a:lnTo>
                    <a:close/>
                    <a:moveTo>
                      <a:pt x="853" y="58"/>
                    </a:moveTo>
                    <a:lnTo>
                      <a:pt x="844" y="58"/>
                    </a:lnTo>
                    <a:lnTo>
                      <a:pt x="844" y="49"/>
                    </a:lnTo>
                    <a:lnTo>
                      <a:pt x="806" y="38"/>
                    </a:lnTo>
                    <a:lnTo>
                      <a:pt x="776" y="38"/>
                    </a:lnTo>
                    <a:lnTo>
                      <a:pt x="738" y="29"/>
                    </a:lnTo>
                    <a:lnTo>
                      <a:pt x="690" y="19"/>
                    </a:lnTo>
                    <a:lnTo>
                      <a:pt x="652" y="19"/>
                    </a:lnTo>
                    <a:lnTo>
                      <a:pt x="604" y="10"/>
                    </a:lnTo>
                    <a:lnTo>
                      <a:pt x="556" y="10"/>
                    </a:lnTo>
                    <a:lnTo>
                      <a:pt x="508" y="0"/>
                    </a:lnTo>
                    <a:lnTo>
                      <a:pt x="432" y="58"/>
                    </a:lnTo>
                    <a:lnTo>
                      <a:pt x="268" y="105"/>
                    </a:lnTo>
                    <a:lnTo>
                      <a:pt x="86" y="240"/>
                    </a:lnTo>
                    <a:lnTo>
                      <a:pt x="0" y="355"/>
                    </a:lnTo>
                    <a:lnTo>
                      <a:pt x="114" y="288"/>
                    </a:lnTo>
                    <a:lnTo>
                      <a:pt x="316" y="221"/>
                    </a:lnTo>
                    <a:lnTo>
                      <a:pt x="335" y="240"/>
                    </a:lnTo>
                    <a:lnTo>
                      <a:pt x="316" y="269"/>
                    </a:lnTo>
                    <a:lnTo>
                      <a:pt x="230" y="288"/>
                    </a:lnTo>
                    <a:lnTo>
                      <a:pt x="47" y="374"/>
                    </a:lnTo>
                    <a:lnTo>
                      <a:pt x="28" y="460"/>
                    </a:lnTo>
                    <a:lnTo>
                      <a:pt x="77" y="537"/>
                    </a:lnTo>
                    <a:lnTo>
                      <a:pt x="105" y="557"/>
                    </a:lnTo>
                    <a:lnTo>
                      <a:pt x="220" y="585"/>
                    </a:lnTo>
                    <a:lnTo>
                      <a:pt x="374" y="566"/>
                    </a:lnTo>
                    <a:lnTo>
                      <a:pt x="806" y="557"/>
                    </a:lnTo>
                    <a:lnTo>
                      <a:pt x="776" y="537"/>
                    </a:lnTo>
                    <a:lnTo>
                      <a:pt x="748" y="509"/>
                    </a:lnTo>
                    <a:lnTo>
                      <a:pt x="729" y="490"/>
                    </a:lnTo>
                    <a:lnTo>
                      <a:pt x="700" y="470"/>
                    </a:lnTo>
                    <a:lnTo>
                      <a:pt x="671" y="451"/>
                    </a:lnTo>
                    <a:lnTo>
                      <a:pt x="662" y="441"/>
                    </a:lnTo>
                    <a:lnTo>
                      <a:pt x="643" y="432"/>
                    </a:lnTo>
                    <a:lnTo>
                      <a:pt x="613" y="422"/>
                    </a:lnTo>
                    <a:lnTo>
                      <a:pt x="594" y="422"/>
                    </a:lnTo>
                    <a:lnTo>
                      <a:pt x="565" y="413"/>
                    </a:lnTo>
                    <a:lnTo>
                      <a:pt x="546" y="404"/>
                    </a:lnTo>
                    <a:lnTo>
                      <a:pt x="527" y="393"/>
                    </a:lnTo>
                    <a:lnTo>
                      <a:pt x="508" y="384"/>
                    </a:lnTo>
                    <a:lnTo>
                      <a:pt x="488" y="384"/>
                    </a:lnTo>
                    <a:lnTo>
                      <a:pt x="469" y="374"/>
                    </a:lnTo>
                    <a:lnTo>
                      <a:pt x="469" y="365"/>
                    </a:lnTo>
                    <a:lnTo>
                      <a:pt x="460" y="355"/>
                    </a:lnTo>
                    <a:lnTo>
                      <a:pt x="460" y="346"/>
                    </a:lnTo>
                    <a:lnTo>
                      <a:pt x="460" y="336"/>
                    </a:lnTo>
                    <a:lnTo>
                      <a:pt x="460" y="326"/>
                    </a:lnTo>
                    <a:lnTo>
                      <a:pt x="460" y="316"/>
                    </a:lnTo>
                    <a:lnTo>
                      <a:pt x="488" y="297"/>
                    </a:lnTo>
                    <a:lnTo>
                      <a:pt x="527" y="279"/>
                    </a:lnTo>
                    <a:lnTo>
                      <a:pt x="565" y="260"/>
                    </a:lnTo>
                    <a:lnTo>
                      <a:pt x="604" y="249"/>
                    </a:lnTo>
                    <a:lnTo>
                      <a:pt x="643" y="249"/>
                    </a:lnTo>
                    <a:lnTo>
                      <a:pt x="690" y="249"/>
                    </a:lnTo>
                    <a:lnTo>
                      <a:pt x="729" y="249"/>
                    </a:lnTo>
                    <a:lnTo>
                      <a:pt x="776" y="249"/>
                    </a:lnTo>
                    <a:lnTo>
                      <a:pt x="796" y="221"/>
                    </a:lnTo>
                    <a:lnTo>
                      <a:pt x="796" y="211"/>
                    </a:lnTo>
                    <a:lnTo>
                      <a:pt x="796" y="202"/>
                    </a:lnTo>
                    <a:lnTo>
                      <a:pt x="796" y="192"/>
                    </a:lnTo>
                    <a:lnTo>
                      <a:pt x="796" y="182"/>
                    </a:lnTo>
                    <a:lnTo>
                      <a:pt x="796" y="173"/>
                    </a:lnTo>
                    <a:lnTo>
                      <a:pt x="806" y="163"/>
                    </a:lnTo>
                    <a:lnTo>
                      <a:pt x="806" y="154"/>
                    </a:lnTo>
                    <a:lnTo>
                      <a:pt x="806" y="144"/>
                    </a:lnTo>
                    <a:lnTo>
                      <a:pt x="815" y="144"/>
                    </a:lnTo>
                    <a:lnTo>
                      <a:pt x="825" y="144"/>
                    </a:lnTo>
                    <a:lnTo>
                      <a:pt x="834" y="135"/>
                    </a:lnTo>
                    <a:lnTo>
                      <a:pt x="853" y="125"/>
                    </a:lnTo>
                    <a:lnTo>
                      <a:pt x="862" y="125"/>
                    </a:lnTo>
                    <a:lnTo>
                      <a:pt x="882" y="116"/>
                    </a:lnTo>
                    <a:lnTo>
                      <a:pt x="901" y="116"/>
                    </a:lnTo>
                    <a:lnTo>
                      <a:pt x="920" y="105"/>
                    </a:lnTo>
                    <a:lnTo>
                      <a:pt x="901" y="105"/>
                    </a:lnTo>
                    <a:lnTo>
                      <a:pt x="853" y="58"/>
                    </a:lnTo>
                    <a:close/>
                  </a:path>
                </a:pathLst>
              </a:custGeom>
              <a:solidFill>
                <a:srgbClr val="B5B58A"/>
              </a:solidFill>
              <a:ln w="9525">
                <a:noFill/>
                <a:round/>
                <a:headEnd/>
                <a:tailEnd/>
              </a:ln>
            </p:spPr>
            <p:txBody>
              <a:bodyPr>
                <a:prstTxWarp prst="textNoShape">
                  <a:avLst/>
                </a:prstTxWarp>
              </a:bodyPr>
              <a:lstStyle/>
              <a:p>
                <a:endParaRPr lang="en-US"/>
              </a:p>
            </p:txBody>
          </p:sp>
          <p:sp>
            <p:nvSpPr>
              <p:cNvPr id="66356" name="Freeform 162"/>
              <p:cNvSpPr>
                <a:spLocks/>
              </p:cNvSpPr>
              <p:nvPr/>
            </p:nvSpPr>
            <p:spPr bwMode="auto">
              <a:xfrm>
                <a:off x="4747" y="3521"/>
                <a:ext cx="33" cy="155"/>
              </a:xfrm>
              <a:custGeom>
                <a:avLst/>
                <a:gdLst>
                  <a:gd name="T0" fmla="*/ 29 w 163"/>
                  <a:gd name="T1" fmla="*/ 125 h 777"/>
                  <a:gd name="T2" fmla="*/ 0 w 163"/>
                  <a:gd name="T3" fmla="*/ 777 h 777"/>
                  <a:gd name="T4" fmla="*/ 0 w 163"/>
                  <a:gd name="T5" fmla="*/ 700 h 777"/>
                  <a:gd name="T6" fmla="*/ 0 w 163"/>
                  <a:gd name="T7" fmla="*/ 624 h 777"/>
                  <a:gd name="T8" fmla="*/ 0 w 163"/>
                  <a:gd name="T9" fmla="*/ 538 h 777"/>
                  <a:gd name="T10" fmla="*/ 0 w 163"/>
                  <a:gd name="T11" fmla="*/ 450 h 777"/>
                  <a:gd name="T12" fmla="*/ 19 w 163"/>
                  <a:gd name="T13" fmla="*/ 364 h 777"/>
                  <a:gd name="T14" fmla="*/ 29 w 163"/>
                  <a:gd name="T15" fmla="*/ 278 h 777"/>
                  <a:gd name="T16" fmla="*/ 57 w 163"/>
                  <a:gd name="T17" fmla="*/ 211 h 777"/>
                  <a:gd name="T18" fmla="*/ 86 w 163"/>
                  <a:gd name="T19" fmla="*/ 144 h 777"/>
                  <a:gd name="T20" fmla="*/ 96 w 163"/>
                  <a:gd name="T21" fmla="*/ 134 h 777"/>
                  <a:gd name="T22" fmla="*/ 105 w 163"/>
                  <a:gd name="T23" fmla="*/ 134 h 777"/>
                  <a:gd name="T24" fmla="*/ 115 w 163"/>
                  <a:gd name="T25" fmla="*/ 125 h 777"/>
                  <a:gd name="T26" fmla="*/ 124 w 163"/>
                  <a:gd name="T27" fmla="*/ 115 h 777"/>
                  <a:gd name="T28" fmla="*/ 134 w 163"/>
                  <a:gd name="T29" fmla="*/ 106 h 777"/>
                  <a:gd name="T30" fmla="*/ 144 w 163"/>
                  <a:gd name="T31" fmla="*/ 106 h 777"/>
                  <a:gd name="T32" fmla="*/ 154 w 163"/>
                  <a:gd name="T33" fmla="*/ 97 h 777"/>
                  <a:gd name="T34" fmla="*/ 163 w 163"/>
                  <a:gd name="T35" fmla="*/ 86 h 777"/>
                  <a:gd name="T36" fmla="*/ 163 w 163"/>
                  <a:gd name="T37" fmla="*/ 77 h 777"/>
                  <a:gd name="T38" fmla="*/ 154 w 163"/>
                  <a:gd name="T39" fmla="*/ 67 h 777"/>
                  <a:gd name="T40" fmla="*/ 154 w 163"/>
                  <a:gd name="T41" fmla="*/ 48 h 777"/>
                  <a:gd name="T42" fmla="*/ 144 w 163"/>
                  <a:gd name="T43" fmla="*/ 39 h 777"/>
                  <a:gd name="T44" fmla="*/ 144 w 163"/>
                  <a:gd name="T45" fmla="*/ 28 h 777"/>
                  <a:gd name="T46" fmla="*/ 134 w 163"/>
                  <a:gd name="T47" fmla="*/ 19 h 777"/>
                  <a:gd name="T48" fmla="*/ 124 w 163"/>
                  <a:gd name="T49" fmla="*/ 9 h 777"/>
                  <a:gd name="T50" fmla="*/ 115 w 163"/>
                  <a:gd name="T51" fmla="*/ 0 h 777"/>
                  <a:gd name="T52" fmla="*/ 105 w 163"/>
                  <a:gd name="T53" fmla="*/ 19 h 777"/>
                  <a:gd name="T54" fmla="*/ 86 w 163"/>
                  <a:gd name="T55" fmla="*/ 39 h 777"/>
                  <a:gd name="T56" fmla="*/ 77 w 163"/>
                  <a:gd name="T57" fmla="*/ 48 h 777"/>
                  <a:gd name="T58" fmla="*/ 57 w 163"/>
                  <a:gd name="T59" fmla="*/ 67 h 777"/>
                  <a:gd name="T60" fmla="*/ 48 w 163"/>
                  <a:gd name="T61" fmla="*/ 77 h 777"/>
                  <a:gd name="T62" fmla="*/ 48 w 163"/>
                  <a:gd name="T63" fmla="*/ 97 h 777"/>
                  <a:gd name="T64" fmla="*/ 38 w 163"/>
                  <a:gd name="T65" fmla="*/ 106 h 777"/>
                  <a:gd name="T66" fmla="*/ 29 w 163"/>
                  <a:gd name="T67" fmla="*/ 125 h 777"/>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63"/>
                  <a:gd name="T103" fmla="*/ 0 h 777"/>
                  <a:gd name="T104" fmla="*/ 163 w 163"/>
                  <a:gd name="T105" fmla="*/ 777 h 777"/>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63" h="777">
                    <a:moveTo>
                      <a:pt x="29" y="125"/>
                    </a:moveTo>
                    <a:lnTo>
                      <a:pt x="0" y="777"/>
                    </a:lnTo>
                    <a:lnTo>
                      <a:pt x="0" y="700"/>
                    </a:lnTo>
                    <a:lnTo>
                      <a:pt x="0" y="624"/>
                    </a:lnTo>
                    <a:lnTo>
                      <a:pt x="0" y="538"/>
                    </a:lnTo>
                    <a:lnTo>
                      <a:pt x="0" y="450"/>
                    </a:lnTo>
                    <a:lnTo>
                      <a:pt x="19" y="364"/>
                    </a:lnTo>
                    <a:lnTo>
                      <a:pt x="29" y="278"/>
                    </a:lnTo>
                    <a:lnTo>
                      <a:pt x="57" y="211"/>
                    </a:lnTo>
                    <a:lnTo>
                      <a:pt x="86" y="144"/>
                    </a:lnTo>
                    <a:lnTo>
                      <a:pt x="96" y="134"/>
                    </a:lnTo>
                    <a:lnTo>
                      <a:pt x="105" y="134"/>
                    </a:lnTo>
                    <a:lnTo>
                      <a:pt x="115" y="125"/>
                    </a:lnTo>
                    <a:lnTo>
                      <a:pt x="124" y="115"/>
                    </a:lnTo>
                    <a:lnTo>
                      <a:pt x="134" y="106"/>
                    </a:lnTo>
                    <a:lnTo>
                      <a:pt x="144" y="106"/>
                    </a:lnTo>
                    <a:lnTo>
                      <a:pt x="154" y="97"/>
                    </a:lnTo>
                    <a:lnTo>
                      <a:pt x="163" y="86"/>
                    </a:lnTo>
                    <a:lnTo>
                      <a:pt x="163" y="77"/>
                    </a:lnTo>
                    <a:lnTo>
                      <a:pt x="154" y="67"/>
                    </a:lnTo>
                    <a:lnTo>
                      <a:pt x="154" y="48"/>
                    </a:lnTo>
                    <a:lnTo>
                      <a:pt x="144" y="39"/>
                    </a:lnTo>
                    <a:lnTo>
                      <a:pt x="144" y="28"/>
                    </a:lnTo>
                    <a:lnTo>
                      <a:pt x="134" y="19"/>
                    </a:lnTo>
                    <a:lnTo>
                      <a:pt x="124" y="9"/>
                    </a:lnTo>
                    <a:lnTo>
                      <a:pt x="115" y="0"/>
                    </a:lnTo>
                    <a:lnTo>
                      <a:pt x="105" y="19"/>
                    </a:lnTo>
                    <a:lnTo>
                      <a:pt x="86" y="39"/>
                    </a:lnTo>
                    <a:lnTo>
                      <a:pt x="77" y="48"/>
                    </a:lnTo>
                    <a:lnTo>
                      <a:pt x="57" y="67"/>
                    </a:lnTo>
                    <a:lnTo>
                      <a:pt x="48" y="77"/>
                    </a:lnTo>
                    <a:lnTo>
                      <a:pt x="48" y="97"/>
                    </a:lnTo>
                    <a:lnTo>
                      <a:pt x="38" y="106"/>
                    </a:lnTo>
                    <a:lnTo>
                      <a:pt x="29" y="125"/>
                    </a:lnTo>
                    <a:close/>
                  </a:path>
                </a:pathLst>
              </a:custGeom>
              <a:solidFill>
                <a:srgbClr val="FFFFCC"/>
              </a:solidFill>
              <a:ln w="9525">
                <a:noFill/>
                <a:round/>
                <a:headEnd/>
                <a:tailEnd/>
              </a:ln>
            </p:spPr>
            <p:txBody>
              <a:bodyPr>
                <a:prstTxWarp prst="textNoShape">
                  <a:avLst/>
                </a:prstTxWarp>
              </a:bodyPr>
              <a:lstStyle/>
              <a:p>
                <a:endParaRPr lang="en-US"/>
              </a:p>
            </p:txBody>
          </p:sp>
          <p:sp>
            <p:nvSpPr>
              <p:cNvPr id="66357" name="Freeform 163"/>
              <p:cNvSpPr>
                <a:spLocks/>
              </p:cNvSpPr>
              <p:nvPr/>
            </p:nvSpPr>
            <p:spPr bwMode="auto">
              <a:xfrm>
                <a:off x="4375" y="3572"/>
                <a:ext cx="32" cy="50"/>
              </a:xfrm>
              <a:custGeom>
                <a:avLst/>
                <a:gdLst>
                  <a:gd name="T0" fmla="*/ 0 w 162"/>
                  <a:gd name="T1" fmla="*/ 0 h 249"/>
                  <a:gd name="T2" fmla="*/ 0 w 162"/>
                  <a:gd name="T3" fmla="*/ 10 h 249"/>
                  <a:gd name="T4" fmla="*/ 9 w 162"/>
                  <a:gd name="T5" fmla="*/ 10 h 249"/>
                  <a:gd name="T6" fmla="*/ 9 w 162"/>
                  <a:gd name="T7" fmla="*/ 19 h 249"/>
                  <a:gd name="T8" fmla="*/ 18 w 162"/>
                  <a:gd name="T9" fmla="*/ 38 h 249"/>
                  <a:gd name="T10" fmla="*/ 28 w 162"/>
                  <a:gd name="T11" fmla="*/ 48 h 249"/>
                  <a:gd name="T12" fmla="*/ 38 w 162"/>
                  <a:gd name="T13" fmla="*/ 57 h 249"/>
                  <a:gd name="T14" fmla="*/ 38 w 162"/>
                  <a:gd name="T15" fmla="*/ 68 h 249"/>
                  <a:gd name="T16" fmla="*/ 38 w 162"/>
                  <a:gd name="T17" fmla="*/ 77 h 249"/>
                  <a:gd name="T18" fmla="*/ 48 w 162"/>
                  <a:gd name="T19" fmla="*/ 77 h 249"/>
                  <a:gd name="T20" fmla="*/ 57 w 162"/>
                  <a:gd name="T21" fmla="*/ 77 h 249"/>
                  <a:gd name="T22" fmla="*/ 67 w 162"/>
                  <a:gd name="T23" fmla="*/ 77 h 249"/>
                  <a:gd name="T24" fmla="*/ 67 w 162"/>
                  <a:gd name="T25" fmla="*/ 86 h 249"/>
                  <a:gd name="T26" fmla="*/ 76 w 162"/>
                  <a:gd name="T27" fmla="*/ 86 h 249"/>
                  <a:gd name="T28" fmla="*/ 86 w 162"/>
                  <a:gd name="T29" fmla="*/ 96 h 249"/>
                  <a:gd name="T30" fmla="*/ 95 w 162"/>
                  <a:gd name="T31" fmla="*/ 96 h 249"/>
                  <a:gd name="T32" fmla="*/ 106 w 162"/>
                  <a:gd name="T33" fmla="*/ 96 h 249"/>
                  <a:gd name="T34" fmla="*/ 106 w 162"/>
                  <a:gd name="T35" fmla="*/ 115 h 249"/>
                  <a:gd name="T36" fmla="*/ 106 w 162"/>
                  <a:gd name="T37" fmla="*/ 124 h 249"/>
                  <a:gd name="T38" fmla="*/ 115 w 162"/>
                  <a:gd name="T39" fmla="*/ 144 h 249"/>
                  <a:gd name="T40" fmla="*/ 125 w 162"/>
                  <a:gd name="T41" fmla="*/ 163 h 249"/>
                  <a:gd name="T42" fmla="*/ 134 w 162"/>
                  <a:gd name="T43" fmla="*/ 191 h 249"/>
                  <a:gd name="T44" fmla="*/ 143 w 162"/>
                  <a:gd name="T45" fmla="*/ 210 h 249"/>
                  <a:gd name="T46" fmla="*/ 153 w 162"/>
                  <a:gd name="T47" fmla="*/ 230 h 249"/>
                  <a:gd name="T48" fmla="*/ 153 w 162"/>
                  <a:gd name="T49" fmla="*/ 249 h 249"/>
                  <a:gd name="T50" fmla="*/ 162 w 162"/>
                  <a:gd name="T51" fmla="*/ 19 h 249"/>
                  <a:gd name="T52" fmla="*/ 76 w 162"/>
                  <a:gd name="T53" fmla="*/ 19 h 249"/>
                  <a:gd name="T54" fmla="*/ 0 w 162"/>
                  <a:gd name="T55" fmla="*/ 0 h 249"/>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62"/>
                  <a:gd name="T85" fmla="*/ 0 h 249"/>
                  <a:gd name="T86" fmla="*/ 162 w 162"/>
                  <a:gd name="T87" fmla="*/ 249 h 249"/>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62" h="249">
                    <a:moveTo>
                      <a:pt x="0" y="0"/>
                    </a:moveTo>
                    <a:lnTo>
                      <a:pt x="0" y="10"/>
                    </a:lnTo>
                    <a:lnTo>
                      <a:pt x="9" y="10"/>
                    </a:lnTo>
                    <a:lnTo>
                      <a:pt x="9" y="19"/>
                    </a:lnTo>
                    <a:lnTo>
                      <a:pt x="18" y="38"/>
                    </a:lnTo>
                    <a:lnTo>
                      <a:pt x="28" y="48"/>
                    </a:lnTo>
                    <a:lnTo>
                      <a:pt x="38" y="57"/>
                    </a:lnTo>
                    <a:lnTo>
                      <a:pt x="38" y="68"/>
                    </a:lnTo>
                    <a:lnTo>
                      <a:pt x="38" y="77"/>
                    </a:lnTo>
                    <a:lnTo>
                      <a:pt x="48" y="77"/>
                    </a:lnTo>
                    <a:lnTo>
                      <a:pt x="57" y="77"/>
                    </a:lnTo>
                    <a:lnTo>
                      <a:pt x="67" y="77"/>
                    </a:lnTo>
                    <a:lnTo>
                      <a:pt x="67" y="86"/>
                    </a:lnTo>
                    <a:lnTo>
                      <a:pt x="76" y="86"/>
                    </a:lnTo>
                    <a:lnTo>
                      <a:pt x="86" y="96"/>
                    </a:lnTo>
                    <a:lnTo>
                      <a:pt x="95" y="96"/>
                    </a:lnTo>
                    <a:lnTo>
                      <a:pt x="106" y="96"/>
                    </a:lnTo>
                    <a:lnTo>
                      <a:pt x="106" y="115"/>
                    </a:lnTo>
                    <a:lnTo>
                      <a:pt x="106" y="124"/>
                    </a:lnTo>
                    <a:lnTo>
                      <a:pt x="115" y="144"/>
                    </a:lnTo>
                    <a:lnTo>
                      <a:pt x="125" y="163"/>
                    </a:lnTo>
                    <a:lnTo>
                      <a:pt x="134" y="191"/>
                    </a:lnTo>
                    <a:lnTo>
                      <a:pt x="143" y="210"/>
                    </a:lnTo>
                    <a:lnTo>
                      <a:pt x="153" y="230"/>
                    </a:lnTo>
                    <a:lnTo>
                      <a:pt x="153" y="249"/>
                    </a:lnTo>
                    <a:lnTo>
                      <a:pt x="162" y="19"/>
                    </a:lnTo>
                    <a:lnTo>
                      <a:pt x="76" y="19"/>
                    </a:lnTo>
                    <a:lnTo>
                      <a:pt x="0" y="0"/>
                    </a:lnTo>
                    <a:close/>
                  </a:path>
                </a:pathLst>
              </a:custGeom>
              <a:solidFill>
                <a:srgbClr val="FFFFCC"/>
              </a:solidFill>
              <a:ln w="9525">
                <a:noFill/>
                <a:round/>
                <a:headEnd/>
                <a:tailEnd/>
              </a:ln>
            </p:spPr>
            <p:txBody>
              <a:bodyPr>
                <a:prstTxWarp prst="textNoShape">
                  <a:avLst/>
                </a:prstTxWarp>
              </a:bodyPr>
              <a:lstStyle/>
              <a:p>
                <a:endParaRPr lang="en-US"/>
              </a:p>
            </p:txBody>
          </p:sp>
          <p:sp>
            <p:nvSpPr>
              <p:cNvPr id="66358" name="Freeform 164"/>
              <p:cNvSpPr>
                <a:spLocks/>
              </p:cNvSpPr>
              <p:nvPr/>
            </p:nvSpPr>
            <p:spPr bwMode="auto">
              <a:xfrm>
                <a:off x="4327" y="3620"/>
                <a:ext cx="90" cy="190"/>
              </a:xfrm>
              <a:custGeom>
                <a:avLst/>
                <a:gdLst>
                  <a:gd name="T0" fmla="*/ 38 w 451"/>
                  <a:gd name="T1" fmla="*/ 67 h 949"/>
                  <a:gd name="T2" fmla="*/ 153 w 451"/>
                  <a:gd name="T3" fmla="*/ 181 h 949"/>
                  <a:gd name="T4" fmla="*/ 268 w 451"/>
                  <a:gd name="T5" fmla="*/ 306 h 949"/>
                  <a:gd name="T6" fmla="*/ 316 w 451"/>
                  <a:gd name="T7" fmla="*/ 402 h 949"/>
                  <a:gd name="T8" fmla="*/ 316 w 451"/>
                  <a:gd name="T9" fmla="*/ 479 h 949"/>
                  <a:gd name="T10" fmla="*/ 307 w 451"/>
                  <a:gd name="T11" fmla="*/ 536 h 949"/>
                  <a:gd name="T12" fmla="*/ 326 w 451"/>
                  <a:gd name="T13" fmla="*/ 566 h 949"/>
                  <a:gd name="T14" fmla="*/ 355 w 451"/>
                  <a:gd name="T15" fmla="*/ 594 h 949"/>
                  <a:gd name="T16" fmla="*/ 383 w 451"/>
                  <a:gd name="T17" fmla="*/ 613 h 949"/>
                  <a:gd name="T18" fmla="*/ 402 w 451"/>
                  <a:gd name="T19" fmla="*/ 633 h 949"/>
                  <a:gd name="T20" fmla="*/ 421 w 451"/>
                  <a:gd name="T21" fmla="*/ 652 h 949"/>
                  <a:gd name="T22" fmla="*/ 441 w 451"/>
                  <a:gd name="T23" fmla="*/ 661 h 949"/>
                  <a:gd name="T24" fmla="*/ 451 w 451"/>
                  <a:gd name="T25" fmla="*/ 680 h 949"/>
                  <a:gd name="T26" fmla="*/ 402 w 451"/>
                  <a:gd name="T27" fmla="*/ 690 h 949"/>
                  <a:gd name="T28" fmla="*/ 393 w 451"/>
                  <a:gd name="T29" fmla="*/ 710 h 949"/>
                  <a:gd name="T30" fmla="*/ 383 w 451"/>
                  <a:gd name="T31" fmla="*/ 719 h 949"/>
                  <a:gd name="T32" fmla="*/ 374 w 451"/>
                  <a:gd name="T33" fmla="*/ 729 h 949"/>
                  <a:gd name="T34" fmla="*/ 355 w 451"/>
                  <a:gd name="T35" fmla="*/ 766 h 949"/>
                  <a:gd name="T36" fmla="*/ 326 w 451"/>
                  <a:gd name="T37" fmla="*/ 843 h 949"/>
                  <a:gd name="T38" fmla="*/ 307 w 451"/>
                  <a:gd name="T39" fmla="*/ 920 h 949"/>
                  <a:gd name="T40" fmla="*/ 316 w 451"/>
                  <a:gd name="T41" fmla="*/ 949 h 949"/>
                  <a:gd name="T42" fmla="*/ 297 w 451"/>
                  <a:gd name="T43" fmla="*/ 930 h 949"/>
                  <a:gd name="T44" fmla="*/ 258 w 451"/>
                  <a:gd name="T45" fmla="*/ 910 h 949"/>
                  <a:gd name="T46" fmla="*/ 240 w 451"/>
                  <a:gd name="T47" fmla="*/ 891 h 949"/>
                  <a:gd name="T48" fmla="*/ 230 w 451"/>
                  <a:gd name="T49" fmla="*/ 882 h 949"/>
                  <a:gd name="T50" fmla="*/ 249 w 451"/>
                  <a:gd name="T51" fmla="*/ 854 h 949"/>
                  <a:gd name="T52" fmla="*/ 278 w 451"/>
                  <a:gd name="T53" fmla="*/ 824 h 949"/>
                  <a:gd name="T54" fmla="*/ 297 w 451"/>
                  <a:gd name="T55" fmla="*/ 805 h 949"/>
                  <a:gd name="T56" fmla="*/ 316 w 451"/>
                  <a:gd name="T57" fmla="*/ 748 h 949"/>
                  <a:gd name="T58" fmla="*/ 326 w 451"/>
                  <a:gd name="T59" fmla="*/ 661 h 949"/>
                  <a:gd name="T60" fmla="*/ 335 w 451"/>
                  <a:gd name="T61" fmla="*/ 566 h 949"/>
                  <a:gd name="T62" fmla="*/ 335 w 451"/>
                  <a:gd name="T63" fmla="*/ 469 h 949"/>
                  <a:gd name="T64" fmla="*/ 316 w 451"/>
                  <a:gd name="T65" fmla="*/ 402 h 949"/>
                  <a:gd name="T66" fmla="*/ 307 w 451"/>
                  <a:gd name="T67" fmla="*/ 374 h 949"/>
                  <a:gd name="T68" fmla="*/ 288 w 451"/>
                  <a:gd name="T69" fmla="*/ 345 h 949"/>
                  <a:gd name="T70" fmla="*/ 278 w 451"/>
                  <a:gd name="T71" fmla="*/ 325 h 949"/>
                  <a:gd name="T72" fmla="*/ 268 w 451"/>
                  <a:gd name="T73" fmla="*/ 306 h 949"/>
                  <a:gd name="T74" fmla="*/ 230 w 451"/>
                  <a:gd name="T75" fmla="*/ 239 h 949"/>
                  <a:gd name="T76" fmla="*/ 191 w 451"/>
                  <a:gd name="T77" fmla="*/ 163 h 949"/>
                  <a:gd name="T78" fmla="*/ 134 w 451"/>
                  <a:gd name="T79" fmla="*/ 105 h 949"/>
                  <a:gd name="T80" fmla="*/ 105 w 451"/>
                  <a:gd name="T81" fmla="*/ 86 h 949"/>
                  <a:gd name="T82" fmla="*/ 96 w 451"/>
                  <a:gd name="T83" fmla="*/ 76 h 949"/>
                  <a:gd name="T84" fmla="*/ 86 w 451"/>
                  <a:gd name="T85" fmla="*/ 67 h 949"/>
                  <a:gd name="T86" fmla="*/ 77 w 451"/>
                  <a:gd name="T87" fmla="*/ 58 h 949"/>
                  <a:gd name="T88" fmla="*/ 67 w 451"/>
                  <a:gd name="T89" fmla="*/ 48 h 949"/>
                  <a:gd name="T90" fmla="*/ 58 w 451"/>
                  <a:gd name="T91" fmla="*/ 39 h 949"/>
                  <a:gd name="T92" fmla="*/ 38 w 451"/>
                  <a:gd name="T93" fmla="*/ 28 h 949"/>
                  <a:gd name="T94" fmla="*/ 28 w 451"/>
                  <a:gd name="T95" fmla="*/ 9 h 949"/>
                  <a:gd name="T96" fmla="*/ 9 w 451"/>
                  <a:gd name="T97" fmla="*/ 0 h 949"/>
                  <a:gd name="T98" fmla="*/ 9 w 451"/>
                  <a:gd name="T99" fmla="*/ 9 h 949"/>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451"/>
                  <a:gd name="T151" fmla="*/ 0 h 949"/>
                  <a:gd name="T152" fmla="*/ 451 w 451"/>
                  <a:gd name="T153" fmla="*/ 949 h 949"/>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451" h="949">
                    <a:moveTo>
                      <a:pt x="9" y="9"/>
                    </a:moveTo>
                    <a:lnTo>
                      <a:pt x="38" y="67"/>
                    </a:lnTo>
                    <a:lnTo>
                      <a:pt x="96" y="125"/>
                    </a:lnTo>
                    <a:lnTo>
                      <a:pt x="153" y="181"/>
                    </a:lnTo>
                    <a:lnTo>
                      <a:pt x="221" y="239"/>
                    </a:lnTo>
                    <a:lnTo>
                      <a:pt x="268" y="306"/>
                    </a:lnTo>
                    <a:lnTo>
                      <a:pt x="307" y="374"/>
                    </a:lnTo>
                    <a:lnTo>
                      <a:pt x="316" y="402"/>
                    </a:lnTo>
                    <a:lnTo>
                      <a:pt x="316" y="441"/>
                    </a:lnTo>
                    <a:lnTo>
                      <a:pt x="316" y="479"/>
                    </a:lnTo>
                    <a:lnTo>
                      <a:pt x="297" y="518"/>
                    </a:lnTo>
                    <a:lnTo>
                      <a:pt x="307" y="536"/>
                    </a:lnTo>
                    <a:lnTo>
                      <a:pt x="307" y="555"/>
                    </a:lnTo>
                    <a:lnTo>
                      <a:pt x="326" y="566"/>
                    </a:lnTo>
                    <a:lnTo>
                      <a:pt x="335" y="585"/>
                    </a:lnTo>
                    <a:lnTo>
                      <a:pt x="355" y="594"/>
                    </a:lnTo>
                    <a:lnTo>
                      <a:pt x="365" y="604"/>
                    </a:lnTo>
                    <a:lnTo>
                      <a:pt x="383" y="613"/>
                    </a:lnTo>
                    <a:lnTo>
                      <a:pt x="402" y="623"/>
                    </a:lnTo>
                    <a:lnTo>
                      <a:pt x="402" y="633"/>
                    </a:lnTo>
                    <a:lnTo>
                      <a:pt x="412" y="642"/>
                    </a:lnTo>
                    <a:lnTo>
                      <a:pt x="421" y="652"/>
                    </a:lnTo>
                    <a:lnTo>
                      <a:pt x="432" y="652"/>
                    </a:lnTo>
                    <a:lnTo>
                      <a:pt x="441" y="661"/>
                    </a:lnTo>
                    <a:lnTo>
                      <a:pt x="451" y="671"/>
                    </a:lnTo>
                    <a:lnTo>
                      <a:pt x="451" y="680"/>
                    </a:lnTo>
                    <a:lnTo>
                      <a:pt x="441" y="690"/>
                    </a:lnTo>
                    <a:lnTo>
                      <a:pt x="402" y="690"/>
                    </a:lnTo>
                    <a:lnTo>
                      <a:pt x="393" y="699"/>
                    </a:lnTo>
                    <a:lnTo>
                      <a:pt x="393" y="710"/>
                    </a:lnTo>
                    <a:lnTo>
                      <a:pt x="383" y="710"/>
                    </a:lnTo>
                    <a:lnTo>
                      <a:pt x="383" y="719"/>
                    </a:lnTo>
                    <a:lnTo>
                      <a:pt x="383" y="729"/>
                    </a:lnTo>
                    <a:lnTo>
                      <a:pt x="374" y="729"/>
                    </a:lnTo>
                    <a:lnTo>
                      <a:pt x="365" y="738"/>
                    </a:lnTo>
                    <a:lnTo>
                      <a:pt x="355" y="766"/>
                    </a:lnTo>
                    <a:lnTo>
                      <a:pt x="346" y="805"/>
                    </a:lnTo>
                    <a:lnTo>
                      <a:pt x="326" y="843"/>
                    </a:lnTo>
                    <a:lnTo>
                      <a:pt x="316" y="882"/>
                    </a:lnTo>
                    <a:lnTo>
                      <a:pt x="307" y="920"/>
                    </a:lnTo>
                    <a:lnTo>
                      <a:pt x="307" y="940"/>
                    </a:lnTo>
                    <a:lnTo>
                      <a:pt x="316" y="949"/>
                    </a:lnTo>
                    <a:lnTo>
                      <a:pt x="307" y="940"/>
                    </a:lnTo>
                    <a:lnTo>
                      <a:pt x="297" y="930"/>
                    </a:lnTo>
                    <a:lnTo>
                      <a:pt x="278" y="920"/>
                    </a:lnTo>
                    <a:lnTo>
                      <a:pt x="258" y="910"/>
                    </a:lnTo>
                    <a:lnTo>
                      <a:pt x="249" y="901"/>
                    </a:lnTo>
                    <a:lnTo>
                      <a:pt x="240" y="891"/>
                    </a:lnTo>
                    <a:lnTo>
                      <a:pt x="230" y="891"/>
                    </a:lnTo>
                    <a:lnTo>
                      <a:pt x="230" y="882"/>
                    </a:lnTo>
                    <a:lnTo>
                      <a:pt x="240" y="872"/>
                    </a:lnTo>
                    <a:lnTo>
                      <a:pt x="249" y="854"/>
                    </a:lnTo>
                    <a:lnTo>
                      <a:pt x="268" y="843"/>
                    </a:lnTo>
                    <a:lnTo>
                      <a:pt x="278" y="824"/>
                    </a:lnTo>
                    <a:lnTo>
                      <a:pt x="288" y="815"/>
                    </a:lnTo>
                    <a:lnTo>
                      <a:pt x="297" y="805"/>
                    </a:lnTo>
                    <a:lnTo>
                      <a:pt x="307" y="796"/>
                    </a:lnTo>
                    <a:lnTo>
                      <a:pt x="316" y="748"/>
                    </a:lnTo>
                    <a:lnTo>
                      <a:pt x="316" y="699"/>
                    </a:lnTo>
                    <a:lnTo>
                      <a:pt x="326" y="661"/>
                    </a:lnTo>
                    <a:lnTo>
                      <a:pt x="335" y="613"/>
                    </a:lnTo>
                    <a:lnTo>
                      <a:pt x="335" y="566"/>
                    </a:lnTo>
                    <a:lnTo>
                      <a:pt x="346" y="518"/>
                    </a:lnTo>
                    <a:lnTo>
                      <a:pt x="335" y="469"/>
                    </a:lnTo>
                    <a:lnTo>
                      <a:pt x="316" y="411"/>
                    </a:lnTo>
                    <a:lnTo>
                      <a:pt x="316" y="402"/>
                    </a:lnTo>
                    <a:lnTo>
                      <a:pt x="307" y="393"/>
                    </a:lnTo>
                    <a:lnTo>
                      <a:pt x="307" y="374"/>
                    </a:lnTo>
                    <a:lnTo>
                      <a:pt x="297" y="364"/>
                    </a:lnTo>
                    <a:lnTo>
                      <a:pt x="288" y="345"/>
                    </a:lnTo>
                    <a:lnTo>
                      <a:pt x="288" y="336"/>
                    </a:lnTo>
                    <a:lnTo>
                      <a:pt x="278" y="325"/>
                    </a:lnTo>
                    <a:lnTo>
                      <a:pt x="278" y="316"/>
                    </a:lnTo>
                    <a:lnTo>
                      <a:pt x="268" y="306"/>
                    </a:lnTo>
                    <a:lnTo>
                      <a:pt x="249" y="278"/>
                    </a:lnTo>
                    <a:lnTo>
                      <a:pt x="230" y="239"/>
                    </a:lnTo>
                    <a:lnTo>
                      <a:pt x="211" y="201"/>
                    </a:lnTo>
                    <a:lnTo>
                      <a:pt x="191" y="163"/>
                    </a:lnTo>
                    <a:lnTo>
                      <a:pt x="163" y="134"/>
                    </a:lnTo>
                    <a:lnTo>
                      <a:pt x="134" y="105"/>
                    </a:lnTo>
                    <a:lnTo>
                      <a:pt x="105" y="95"/>
                    </a:lnTo>
                    <a:lnTo>
                      <a:pt x="105" y="86"/>
                    </a:lnTo>
                    <a:lnTo>
                      <a:pt x="96" y="86"/>
                    </a:lnTo>
                    <a:lnTo>
                      <a:pt x="96" y="76"/>
                    </a:lnTo>
                    <a:lnTo>
                      <a:pt x="86" y="76"/>
                    </a:lnTo>
                    <a:lnTo>
                      <a:pt x="86" y="67"/>
                    </a:lnTo>
                    <a:lnTo>
                      <a:pt x="77" y="67"/>
                    </a:lnTo>
                    <a:lnTo>
                      <a:pt x="77" y="58"/>
                    </a:lnTo>
                    <a:lnTo>
                      <a:pt x="67" y="58"/>
                    </a:lnTo>
                    <a:lnTo>
                      <a:pt x="67" y="48"/>
                    </a:lnTo>
                    <a:lnTo>
                      <a:pt x="58" y="48"/>
                    </a:lnTo>
                    <a:lnTo>
                      <a:pt x="58" y="39"/>
                    </a:lnTo>
                    <a:lnTo>
                      <a:pt x="47" y="39"/>
                    </a:lnTo>
                    <a:lnTo>
                      <a:pt x="38" y="28"/>
                    </a:lnTo>
                    <a:lnTo>
                      <a:pt x="38" y="19"/>
                    </a:lnTo>
                    <a:lnTo>
                      <a:pt x="28" y="9"/>
                    </a:lnTo>
                    <a:lnTo>
                      <a:pt x="19" y="0"/>
                    </a:lnTo>
                    <a:lnTo>
                      <a:pt x="9" y="0"/>
                    </a:lnTo>
                    <a:lnTo>
                      <a:pt x="0" y="0"/>
                    </a:lnTo>
                    <a:lnTo>
                      <a:pt x="9" y="9"/>
                    </a:lnTo>
                    <a:close/>
                  </a:path>
                </a:pathLst>
              </a:custGeom>
              <a:solidFill>
                <a:srgbClr val="FFFFCC"/>
              </a:solidFill>
              <a:ln w="9525">
                <a:noFill/>
                <a:round/>
                <a:headEnd/>
                <a:tailEnd/>
              </a:ln>
            </p:spPr>
            <p:txBody>
              <a:bodyPr>
                <a:prstTxWarp prst="textNoShape">
                  <a:avLst/>
                </a:prstTxWarp>
              </a:bodyPr>
              <a:lstStyle/>
              <a:p>
                <a:endParaRPr lang="en-US"/>
              </a:p>
            </p:txBody>
          </p:sp>
          <p:sp>
            <p:nvSpPr>
              <p:cNvPr id="66359" name="Freeform 165"/>
              <p:cNvSpPr>
                <a:spLocks/>
              </p:cNvSpPr>
              <p:nvPr/>
            </p:nvSpPr>
            <p:spPr bwMode="auto">
              <a:xfrm>
                <a:off x="4223" y="3848"/>
                <a:ext cx="144" cy="166"/>
              </a:xfrm>
              <a:custGeom>
                <a:avLst/>
                <a:gdLst>
                  <a:gd name="T0" fmla="*/ 700 w 720"/>
                  <a:gd name="T1" fmla="*/ 11 h 826"/>
                  <a:gd name="T2" fmla="*/ 671 w 720"/>
                  <a:gd name="T3" fmla="*/ 39 h 826"/>
                  <a:gd name="T4" fmla="*/ 652 w 720"/>
                  <a:gd name="T5" fmla="*/ 68 h 826"/>
                  <a:gd name="T6" fmla="*/ 633 w 720"/>
                  <a:gd name="T7" fmla="*/ 87 h 826"/>
                  <a:gd name="T8" fmla="*/ 604 w 720"/>
                  <a:gd name="T9" fmla="*/ 116 h 826"/>
                  <a:gd name="T10" fmla="*/ 546 w 720"/>
                  <a:gd name="T11" fmla="*/ 164 h 826"/>
                  <a:gd name="T12" fmla="*/ 479 w 720"/>
                  <a:gd name="T13" fmla="*/ 221 h 826"/>
                  <a:gd name="T14" fmla="*/ 432 w 720"/>
                  <a:gd name="T15" fmla="*/ 260 h 826"/>
                  <a:gd name="T16" fmla="*/ 402 w 720"/>
                  <a:gd name="T17" fmla="*/ 279 h 826"/>
                  <a:gd name="T18" fmla="*/ 354 w 720"/>
                  <a:gd name="T19" fmla="*/ 317 h 826"/>
                  <a:gd name="T20" fmla="*/ 307 w 720"/>
                  <a:gd name="T21" fmla="*/ 355 h 826"/>
                  <a:gd name="T22" fmla="*/ 259 w 720"/>
                  <a:gd name="T23" fmla="*/ 404 h 826"/>
                  <a:gd name="T24" fmla="*/ 240 w 720"/>
                  <a:gd name="T25" fmla="*/ 423 h 826"/>
                  <a:gd name="T26" fmla="*/ 230 w 720"/>
                  <a:gd name="T27" fmla="*/ 441 h 826"/>
                  <a:gd name="T28" fmla="*/ 221 w 720"/>
                  <a:gd name="T29" fmla="*/ 452 h 826"/>
                  <a:gd name="T30" fmla="*/ 230 w 720"/>
                  <a:gd name="T31" fmla="*/ 461 h 826"/>
                  <a:gd name="T32" fmla="*/ 249 w 720"/>
                  <a:gd name="T33" fmla="*/ 480 h 826"/>
                  <a:gd name="T34" fmla="*/ 259 w 720"/>
                  <a:gd name="T35" fmla="*/ 490 h 826"/>
                  <a:gd name="T36" fmla="*/ 277 w 720"/>
                  <a:gd name="T37" fmla="*/ 499 h 826"/>
                  <a:gd name="T38" fmla="*/ 316 w 720"/>
                  <a:gd name="T39" fmla="*/ 518 h 826"/>
                  <a:gd name="T40" fmla="*/ 365 w 720"/>
                  <a:gd name="T41" fmla="*/ 538 h 826"/>
                  <a:gd name="T42" fmla="*/ 412 w 720"/>
                  <a:gd name="T43" fmla="*/ 547 h 826"/>
                  <a:gd name="T44" fmla="*/ 432 w 720"/>
                  <a:gd name="T45" fmla="*/ 634 h 826"/>
                  <a:gd name="T46" fmla="*/ 374 w 720"/>
                  <a:gd name="T47" fmla="*/ 653 h 826"/>
                  <a:gd name="T48" fmla="*/ 268 w 720"/>
                  <a:gd name="T49" fmla="*/ 653 h 826"/>
                  <a:gd name="T50" fmla="*/ 153 w 720"/>
                  <a:gd name="T51" fmla="*/ 653 h 826"/>
                  <a:gd name="T52" fmla="*/ 57 w 720"/>
                  <a:gd name="T53" fmla="*/ 672 h 826"/>
                  <a:gd name="T54" fmla="*/ 28 w 720"/>
                  <a:gd name="T55" fmla="*/ 691 h 826"/>
                  <a:gd name="T56" fmla="*/ 9 w 720"/>
                  <a:gd name="T57" fmla="*/ 701 h 826"/>
                  <a:gd name="T58" fmla="*/ 0 w 720"/>
                  <a:gd name="T59" fmla="*/ 720 h 826"/>
                  <a:gd name="T60" fmla="*/ 0 w 720"/>
                  <a:gd name="T61" fmla="*/ 740 h 826"/>
                  <a:gd name="T62" fmla="*/ 0 w 720"/>
                  <a:gd name="T63" fmla="*/ 759 h 826"/>
                  <a:gd name="T64" fmla="*/ 153 w 720"/>
                  <a:gd name="T65" fmla="*/ 806 h 826"/>
                  <a:gd name="T66" fmla="*/ 335 w 720"/>
                  <a:gd name="T67" fmla="*/ 816 h 826"/>
                  <a:gd name="T68" fmla="*/ 518 w 720"/>
                  <a:gd name="T69" fmla="*/ 816 h 826"/>
                  <a:gd name="T70" fmla="*/ 690 w 720"/>
                  <a:gd name="T71" fmla="*/ 816 h 826"/>
                  <a:gd name="T72" fmla="*/ 700 w 720"/>
                  <a:gd name="T73" fmla="*/ 796 h 826"/>
                  <a:gd name="T74" fmla="*/ 720 w 720"/>
                  <a:gd name="T75" fmla="*/ 787 h 826"/>
                  <a:gd name="T76" fmla="*/ 633 w 720"/>
                  <a:gd name="T77" fmla="*/ 749 h 826"/>
                  <a:gd name="T78" fmla="*/ 527 w 720"/>
                  <a:gd name="T79" fmla="*/ 729 h 826"/>
                  <a:gd name="T80" fmla="*/ 412 w 720"/>
                  <a:gd name="T81" fmla="*/ 729 h 826"/>
                  <a:gd name="T82" fmla="*/ 307 w 720"/>
                  <a:gd name="T83" fmla="*/ 729 h 826"/>
                  <a:gd name="T84" fmla="*/ 470 w 720"/>
                  <a:gd name="T85" fmla="*/ 643 h 826"/>
                  <a:gd name="T86" fmla="*/ 470 w 720"/>
                  <a:gd name="T87" fmla="*/ 605 h 826"/>
                  <a:gd name="T88" fmla="*/ 451 w 720"/>
                  <a:gd name="T89" fmla="*/ 557 h 826"/>
                  <a:gd name="T90" fmla="*/ 432 w 720"/>
                  <a:gd name="T91" fmla="*/ 529 h 826"/>
                  <a:gd name="T92" fmla="*/ 402 w 720"/>
                  <a:gd name="T93" fmla="*/ 499 h 826"/>
                  <a:gd name="T94" fmla="*/ 393 w 720"/>
                  <a:gd name="T95" fmla="*/ 461 h 826"/>
                  <a:gd name="T96" fmla="*/ 402 w 720"/>
                  <a:gd name="T97" fmla="*/ 404 h 826"/>
                  <a:gd name="T98" fmla="*/ 432 w 720"/>
                  <a:gd name="T99" fmla="*/ 346 h 826"/>
                  <a:gd name="T100" fmla="*/ 479 w 720"/>
                  <a:gd name="T101" fmla="*/ 308 h 826"/>
                  <a:gd name="T102" fmla="*/ 509 w 720"/>
                  <a:gd name="T103" fmla="*/ 288 h 826"/>
                  <a:gd name="T104" fmla="*/ 527 w 720"/>
                  <a:gd name="T105" fmla="*/ 279 h 826"/>
                  <a:gd name="T106" fmla="*/ 537 w 720"/>
                  <a:gd name="T107" fmla="*/ 269 h 826"/>
                  <a:gd name="T108" fmla="*/ 556 w 720"/>
                  <a:gd name="T109" fmla="*/ 260 h 826"/>
                  <a:gd name="T110" fmla="*/ 565 w 720"/>
                  <a:gd name="T111" fmla="*/ 250 h 826"/>
                  <a:gd name="T112" fmla="*/ 576 w 720"/>
                  <a:gd name="T113" fmla="*/ 231 h 826"/>
                  <a:gd name="T114" fmla="*/ 614 w 720"/>
                  <a:gd name="T115" fmla="*/ 174 h 826"/>
                  <a:gd name="T116" fmla="*/ 662 w 720"/>
                  <a:gd name="T117" fmla="*/ 97 h 826"/>
                  <a:gd name="T118" fmla="*/ 690 w 720"/>
                  <a:gd name="T119" fmla="*/ 49 h 826"/>
                  <a:gd name="T120" fmla="*/ 709 w 720"/>
                  <a:gd name="T121" fmla="*/ 39 h 82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20"/>
                  <a:gd name="T184" fmla="*/ 0 h 826"/>
                  <a:gd name="T185" fmla="*/ 720 w 720"/>
                  <a:gd name="T186" fmla="*/ 826 h 82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20" h="826">
                    <a:moveTo>
                      <a:pt x="709" y="0"/>
                    </a:moveTo>
                    <a:lnTo>
                      <a:pt x="700" y="11"/>
                    </a:lnTo>
                    <a:lnTo>
                      <a:pt x="690" y="20"/>
                    </a:lnTo>
                    <a:lnTo>
                      <a:pt x="671" y="39"/>
                    </a:lnTo>
                    <a:lnTo>
                      <a:pt x="662" y="49"/>
                    </a:lnTo>
                    <a:lnTo>
                      <a:pt x="652" y="68"/>
                    </a:lnTo>
                    <a:lnTo>
                      <a:pt x="642" y="78"/>
                    </a:lnTo>
                    <a:lnTo>
                      <a:pt x="633" y="87"/>
                    </a:lnTo>
                    <a:lnTo>
                      <a:pt x="623" y="97"/>
                    </a:lnTo>
                    <a:lnTo>
                      <a:pt x="604" y="116"/>
                    </a:lnTo>
                    <a:lnTo>
                      <a:pt x="585" y="135"/>
                    </a:lnTo>
                    <a:lnTo>
                      <a:pt x="546" y="164"/>
                    </a:lnTo>
                    <a:lnTo>
                      <a:pt x="509" y="193"/>
                    </a:lnTo>
                    <a:lnTo>
                      <a:pt x="479" y="221"/>
                    </a:lnTo>
                    <a:lnTo>
                      <a:pt x="451" y="241"/>
                    </a:lnTo>
                    <a:lnTo>
                      <a:pt x="432" y="260"/>
                    </a:lnTo>
                    <a:lnTo>
                      <a:pt x="421" y="279"/>
                    </a:lnTo>
                    <a:lnTo>
                      <a:pt x="402" y="279"/>
                    </a:lnTo>
                    <a:lnTo>
                      <a:pt x="384" y="299"/>
                    </a:lnTo>
                    <a:lnTo>
                      <a:pt x="354" y="317"/>
                    </a:lnTo>
                    <a:lnTo>
                      <a:pt x="335" y="336"/>
                    </a:lnTo>
                    <a:lnTo>
                      <a:pt x="307" y="355"/>
                    </a:lnTo>
                    <a:lnTo>
                      <a:pt x="277" y="385"/>
                    </a:lnTo>
                    <a:lnTo>
                      <a:pt x="259" y="404"/>
                    </a:lnTo>
                    <a:lnTo>
                      <a:pt x="240" y="413"/>
                    </a:lnTo>
                    <a:lnTo>
                      <a:pt x="240" y="423"/>
                    </a:lnTo>
                    <a:lnTo>
                      <a:pt x="230" y="432"/>
                    </a:lnTo>
                    <a:lnTo>
                      <a:pt x="230" y="441"/>
                    </a:lnTo>
                    <a:lnTo>
                      <a:pt x="221" y="441"/>
                    </a:lnTo>
                    <a:lnTo>
                      <a:pt x="221" y="452"/>
                    </a:lnTo>
                    <a:lnTo>
                      <a:pt x="230" y="452"/>
                    </a:lnTo>
                    <a:lnTo>
                      <a:pt x="230" y="461"/>
                    </a:lnTo>
                    <a:lnTo>
                      <a:pt x="240" y="471"/>
                    </a:lnTo>
                    <a:lnTo>
                      <a:pt x="249" y="480"/>
                    </a:lnTo>
                    <a:lnTo>
                      <a:pt x="249" y="490"/>
                    </a:lnTo>
                    <a:lnTo>
                      <a:pt x="259" y="490"/>
                    </a:lnTo>
                    <a:lnTo>
                      <a:pt x="259" y="499"/>
                    </a:lnTo>
                    <a:lnTo>
                      <a:pt x="277" y="499"/>
                    </a:lnTo>
                    <a:lnTo>
                      <a:pt x="297" y="509"/>
                    </a:lnTo>
                    <a:lnTo>
                      <a:pt x="316" y="518"/>
                    </a:lnTo>
                    <a:lnTo>
                      <a:pt x="345" y="529"/>
                    </a:lnTo>
                    <a:lnTo>
                      <a:pt x="365" y="538"/>
                    </a:lnTo>
                    <a:lnTo>
                      <a:pt x="393" y="547"/>
                    </a:lnTo>
                    <a:lnTo>
                      <a:pt x="412" y="547"/>
                    </a:lnTo>
                    <a:lnTo>
                      <a:pt x="432" y="557"/>
                    </a:lnTo>
                    <a:lnTo>
                      <a:pt x="432" y="634"/>
                    </a:lnTo>
                    <a:lnTo>
                      <a:pt x="412" y="653"/>
                    </a:lnTo>
                    <a:lnTo>
                      <a:pt x="374" y="653"/>
                    </a:lnTo>
                    <a:lnTo>
                      <a:pt x="316" y="653"/>
                    </a:lnTo>
                    <a:lnTo>
                      <a:pt x="268" y="653"/>
                    </a:lnTo>
                    <a:lnTo>
                      <a:pt x="210" y="653"/>
                    </a:lnTo>
                    <a:lnTo>
                      <a:pt x="153" y="653"/>
                    </a:lnTo>
                    <a:lnTo>
                      <a:pt x="105" y="662"/>
                    </a:lnTo>
                    <a:lnTo>
                      <a:pt x="57" y="672"/>
                    </a:lnTo>
                    <a:lnTo>
                      <a:pt x="28" y="682"/>
                    </a:lnTo>
                    <a:lnTo>
                      <a:pt x="28" y="691"/>
                    </a:lnTo>
                    <a:lnTo>
                      <a:pt x="19" y="701"/>
                    </a:lnTo>
                    <a:lnTo>
                      <a:pt x="9" y="701"/>
                    </a:lnTo>
                    <a:lnTo>
                      <a:pt x="9" y="710"/>
                    </a:lnTo>
                    <a:lnTo>
                      <a:pt x="0" y="720"/>
                    </a:lnTo>
                    <a:lnTo>
                      <a:pt x="0" y="729"/>
                    </a:lnTo>
                    <a:lnTo>
                      <a:pt x="0" y="740"/>
                    </a:lnTo>
                    <a:lnTo>
                      <a:pt x="0" y="749"/>
                    </a:lnTo>
                    <a:lnTo>
                      <a:pt x="0" y="759"/>
                    </a:lnTo>
                    <a:lnTo>
                      <a:pt x="77" y="787"/>
                    </a:lnTo>
                    <a:lnTo>
                      <a:pt x="153" y="806"/>
                    </a:lnTo>
                    <a:lnTo>
                      <a:pt x="240" y="816"/>
                    </a:lnTo>
                    <a:lnTo>
                      <a:pt x="335" y="816"/>
                    </a:lnTo>
                    <a:lnTo>
                      <a:pt x="421" y="826"/>
                    </a:lnTo>
                    <a:lnTo>
                      <a:pt x="518" y="816"/>
                    </a:lnTo>
                    <a:lnTo>
                      <a:pt x="604" y="816"/>
                    </a:lnTo>
                    <a:lnTo>
                      <a:pt x="690" y="816"/>
                    </a:lnTo>
                    <a:lnTo>
                      <a:pt x="690" y="806"/>
                    </a:lnTo>
                    <a:lnTo>
                      <a:pt x="700" y="796"/>
                    </a:lnTo>
                    <a:lnTo>
                      <a:pt x="709" y="796"/>
                    </a:lnTo>
                    <a:lnTo>
                      <a:pt x="720" y="787"/>
                    </a:lnTo>
                    <a:lnTo>
                      <a:pt x="681" y="768"/>
                    </a:lnTo>
                    <a:lnTo>
                      <a:pt x="633" y="749"/>
                    </a:lnTo>
                    <a:lnTo>
                      <a:pt x="576" y="740"/>
                    </a:lnTo>
                    <a:lnTo>
                      <a:pt x="527" y="729"/>
                    </a:lnTo>
                    <a:lnTo>
                      <a:pt x="470" y="729"/>
                    </a:lnTo>
                    <a:lnTo>
                      <a:pt x="412" y="729"/>
                    </a:lnTo>
                    <a:lnTo>
                      <a:pt x="354" y="729"/>
                    </a:lnTo>
                    <a:lnTo>
                      <a:pt x="307" y="729"/>
                    </a:lnTo>
                    <a:lnTo>
                      <a:pt x="307" y="691"/>
                    </a:lnTo>
                    <a:lnTo>
                      <a:pt x="470" y="643"/>
                    </a:lnTo>
                    <a:lnTo>
                      <a:pt x="470" y="624"/>
                    </a:lnTo>
                    <a:lnTo>
                      <a:pt x="470" y="605"/>
                    </a:lnTo>
                    <a:lnTo>
                      <a:pt x="460" y="585"/>
                    </a:lnTo>
                    <a:lnTo>
                      <a:pt x="451" y="557"/>
                    </a:lnTo>
                    <a:lnTo>
                      <a:pt x="441" y="538"/>
                    </a:lnTo>
                    <a:lnTo>
                      <a:pt x="432" y="529"/>
                    </a:lnTo>
                    <a:lnTo>
                      <a:pt x="412" y="509"/>
                    </a:lnTo>
                    <a:lnTo>
                      <a:pt x="402" y="499"/>
                    </a:lnTo>
                    <a:lnTo>
                      <a:pt x="393" y="490"/>
                    </a:lnTo>
                    <a:lnTo>
                      <a:pt x="393" y="461"/>
                    </a:lnTo>
                    <a:lnTo>
                      <a:pt x="393" y="432"/>
                    </a:lnTo>
                    <a:lnTo>
                      <a:pt x="402" y="404"/>
                    </a:lnTo>
                    <a:lnTo>
                      <a:pt x="421" y="375"/>
                    </a:lnTo>
                    <a:lnTo>
                      <a:pt x="432" y="346"/>
                    </a:lnTo>
                    <a:lnTo>
                      <a:pt x="451" y="327"/>
                    </a:lnTo>
                    <a:lnTo>
                      <a:pt x="479" y="308"/>
                    </a:lnTo>
                    <a:lnTo>
                      <a:pt x="498" y="288"/>
                    </a:lnTo>
                    <a:lnTo>
                      <a:pt x="509" y="288"/>
                    </a:lnTo>
                    <a:lnTo>
                      <a:pt x="518" y="288"/>
                    </a:lnTo>
                    <a:lnTo>
                      <a:pt x="527" y="279"/>
                    </a:lnTo>
                    <a:lnTo>
                      <a:pt x="537" y="279"/>
                    </a:lnTo>
                    <a:lnTo>
                      <a:pt x="537" y="269"/>
                    </a:lnTo>
                    <a:lnTo>
                      <a:pt x="546" y="260"/>
                    </a:lnTo>
                    <a:lnTo>
                      <a:pt x="556" y="260"/>
                    </a:lnTo>
                    <a:lnTo>
                      <a:pt x="556" y="250"/>
                    </a:lnTo>
                    <a:lnTo>
                      <a:pt x="565" y="250"/>
                    </a:lnTo>
                    <a:lnTo>
                      <a:pt x="576" y="250"/>
                    </a:lnTo>
                    <a:lnTo>
                      <a:pt x="576" y="231"/>
                    </a:lnTo>
                    <a:lnTo>
                      <a:pt x="595" y="211"/>
                    </a:lnTo>
                    <a:lnTo>
                      <a:pt x="614" y="174"/>
                    </a:lnTo>
                    <a:lnTo>
                      <a:pt x="633" y="135"/>
                    </a:lnTo>
                    <a:lnTo>
                      <a:pt x="662" y="97"/>
                    </a:lnTo>
                    <a:lnTo>
                      <a:pt x="681" y="68"/>
                    </a:lnTo>
                    <a:lnTo>
                      <a:pt x="690" y="49"/>
                    </a:lnTo>
                    <a:lnTo>
                      <a:pt x="700" y="39"/>
                    </a:lnTo>
                    <a:lnTo>
                      <a:pt x="709" y="39"/>
                    </a:lnTo>
                    <a:lnTo>
                      <a:pt x="709" y="0"/>
                    </a:lnTo>
                    <a:close/>
                  </a:path>
                </a:pathLst>
              </a:custGeom>
              <a:solidFill>
                <a:srgbClr val="FFFFCC"/>
              </a:solidFill>
              <a:ln w="9525">
                <a:noFill/>
                <a:round/>
                <a:headEnd/>
                <a:tailEnd/>
              </a:ln>
            </p:spPr>
            <p:txBody>
              <a:bodyPr>
                <a:prstTxWarp prst="textNoShape">
                  <a:avLst/>
                </a:prstTxWarp>
              </a:bodyPr>
              <a:lstStyle/>
              <a:p>
                <a:endParaRPr lang="en-US"/>
              </a:p>
            </p:txBody>
          </p:sp>
          <p:sp>
            <p:nvSpPr>
              <p:cNvPr id="66360" name="Freeform 166"/>
              <p:cNvSpPr>
                <a:spLocks/>
              </p:cNvSpPr>
              <p:nvPr/>
            </p:nvSpPr>
            <p:spPr bwMode="auto">
              <a:xfrm>
                <a:off x="4759" y="3872"/>
                <a:ext cx="13" cy="38"/>
              </a:xfrm>
              <a:custGeom>
                <a:avLst/>
                <a:gdLst>
                  <a:gd name="T0" fmla="*/ 0 w 67"/>
                  <a:gd name="T1" fmla="*/ 0 h 192"/>
                  <a:gd name="T2" fmla="*/ 0 w 67"/>
                  <a:gd name="T3" fmla="*/ 28 h 192"/>
                  <a:gd name="T4" fmla="*/ 0 w 67"/>
                  <a:gd name="T5" fmla="*/ 58 h 192"/>
                  <a:gd name="T6" fmla="*/ 0 w 67"/>
                  <a:gd name="T7" fmla="*/ 77 h 192"/>
                  <a:gd name="T8" fmla="*/ 9 w 67"/>
                  <a:gd name="T9" fmla="*/ 95 h 192"/>
                  <a:gd name="T10" fmla="*/ 20 w 67"/>
                  <a:gd name="T11" fmla="*/ 115 h 192"/>
                  <a:gd name="T12" fmla="*/ 29 w 67"/>
                  <a:gd name="T13" fmla="*/ 134 h 192"/>
                  <a:gd name="T14" fmla="*/ 48 w 67"/>
                  <a:gd name="T15" fmla="*/ 153 h 192"/>
                  <a:gd name="T16" fmla="*/ 58 w 67"/>
                  <a:gd name="T17" fmla="*/ 183 h 192"/>
                  <a:gd name="T18" fmla="*/ 67 w 67"/>
                  <a:gd name="T19" fmla="*/ 192 h 192"/>
                  <a:gd name="T20" fmla="*/ 67 w 67"/>
                  <a:gd name="T21" fmla="*/ 183 h 192"/>
                  <a:gd name="T22" fmla="*/ 67 w 67"/>
                  <a:gd name="T23" fmla="*/ 172 h 192"/>
                  <a:gd name="T24" fmla="*/ 67 w 67"/>
                  <a:gd name="T25" fmla="*/ 163 h 192"/>
                  <a:gd name="T26" fmla="*/ 58 w 67"/>
                  <a:gd name="T27" fmla="*/ 153 h 192"/>
                  <a:gd name="T28" fmla="*/ 58 w 67"/>
                  <a:gd name="T29" fmla="*/ 144 h 192"/>
                  <a:gd name="T30" fmla="*/ 48 w 67"/>
                  <a:gd name="T31" fmla="*/ 134 h 192"/>
                  <a:gd name="T32" fmla="*/ 48 w 67"/>
                  <a:gd name="T33" fmla="*/ 125 h 192"/>
                  <a:gd name="T34" fmla="*/ 39 w 67"/>
                  <a:gd name="T35" fmla="*/ 125 h 192"/>
                  <a:gd name="T36" fmla="*/ 39 w 67"/>
                  <a:gd name="T37" fmla="*/ 115 h 192"/>
                  <a:gd name="T38" fmla="*/ 39 w 67"/>
                  <a:gd name="T39" fmla="*/ 105 h 192"/>
                  <a:gd name="T40" fmla="*/ 39 w 67"/>
                  <a:gd name="T41" fmla="*/ 95 h 192"/>
                  <a:gd name="T42" fmla="*/ 29 w 67"/>
                  <a:gd name="T43" fmla="*/ 86 h 192"/>
                  <a:gd name="T44" fmla="*/ 20 w 67"/>
                  <a:gd name="T45" fmla="*/ 77 h 192"/>
                  <a:gd name="T46" fmla="*/ 9 w 67"/>
                  <a:gd name="T47" fmla="*/ 67 h 192"/>
                  <a:gd name="T48" fmla="*/ 9 w 67"/>
                  <a:gd name="T49" fmla="*/ 58 h 192"/>
                  <a:gd name="T50" fmla="*/ 9 w 67"/>
                  <a:gd name="T51" fmla="*/ 48 h 192"/>
                  <a:gd name="T52" fmla="*/ 0 w 67"/>
                  <a:gd name="T53" fmla="*/ 39 h 192"/>
                  <a:gd name="T54" fmla="*/ 0 w 67"/>
                  <a:gd name="T55" fmla="*/ 28 h 192"/>
                  <a:gd name="T56" fmla="*/ 0 w 67"/>
                  <a:gd name="T57" fmla="*/ 19 h 192"/>
                  <a:gd name="T58" fmla="*/ 0 w 67"/>
                  <a:gd name="T59" fmla="*/ 0 h 192"/>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67"/>
                  <a:gd name="T91" fmla="*/ 0 h 192"/>
                  <a:gd name="T92" fmla="*/ 67 w 67"/>
                  <a:gd name="T93" fmla="*/ 192 h 192"/>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67" h="192">
                    <a:moveTo>
                      <a:pt x="0" y="0"/>
                    </a:moveTo>
                    <a:lnTo>
                      <a:pt x="0" y="28"/>
                    </a:lnTo>
                    <a:lnTo>
                      <a:pt x="0" y="58"/>
                    </a:lnTo>
                    <a:lnTo>
                      <a:pt x="0" y="77"/>
                    </a:lnTo>
                    <a:lnTo>
                      <a:pt x="9" y="95"/>
                    </a:lnTo>
                    <a:lnTo>
                      <a:pt x="20" y="115"/>
                    </a:lnTo>
                    <a:lnTo>
                      <a:pt x="29" y="134"/>
                    </a:lnTo>
                    <a:lnTo>
                      <a:pt x="48" y="153"/>
                    </a:lnTo>
                    <a:lnTo>
                      <a:pt x="58" y="183"/>
                    </a:lnTo>
                    <a:lnTo>
                      <a:pt x="67" y="192"/>
                    </a:lnTo>
                    <a:lnTo>
                      <a:pt x="67" y="183"/>
                    </a:lnTo>
                    <a:lnTo>
                      <a:pt x="67" y="172"/>
                    </a:lnTo>
                    <a:lnTo>
                      <a:pt x="67" y="163"/>
                    </a:lnTo>
                    <a:lnTo>
                      <a:pt x="58" y="153"/>
                    </a:lnTo>
                    <a:lnTo>
                      <a:pt x="58" y="144"/>
                    </a:lnTo>
                    <a:lnTo>
                      <a:pt x="48" y="134"/>
                    </a:lnTo>
                    <a:lnTo>
                      <a:pt x="48" y="125"/>
                    </a:lnTo>
                    <a:lnTo>
                      <a:pt x="39" y="125"/>
                    </a:lnTo>
                    <a:lnTo>
                      <a:pt x="39" y="115"/>
                    </a:lnTo>
                    <a:lnTo>
                      <a:pt x="39" y="105"/>
                    </a:lnTo>
                    <a:lnTo>
                      <a:pt x="39" y="95"/>
                    </a:lnTo>
                    <a:lnTo>
                      <a:pt x="29" y="86"/>
                    </a:lnTo>
                    <a:lnTo>
                      <a:pt x="20" y="77"/>
                    </a:lnTo>
                    <a:lnTo>
                      <a:pt x="9" y="67"/>
                    </a:lnTo>
                    <a:lnTo>
                      <a:pt x="9" y="58"/>
                    </a:lnTo>
                    <a:lnTo>
                      <a:pt x="9" y="48"/>
                    </a:lnTo>
                    <a:lnTo>
                      <a:pt x="0" y="39"/>
                    </a:lnTo>
                    <a:lnTo>
                      <a:pt x="0" y="28"/>
                    </a:lnTo>
                    <a:lnTo>
                      <a:pt x="0" y="19"/>
                    </a:lnTo>
                    <a:lnTo>
                      <a:pt x="0" y="0"/>
                    </a:lnTo>
                    <a:close/>
                  </a:path>
                </a:pathLst>
              </a:custGeom>
              <a:solidFill>
                <a:srgbClr val="FFFFCC"/>
              </a:solidFill>
              <a:ln w="9525">
                <a:noFill/>
                <a:round/>
                <a:headEnd/>
                <a:tailEnd/>
              </a:ln>
            </p:spPr>
            <p:txBody>
              <a:bodyPr>
                <a:prstTxWarp prst="textNoShape">
                  <a:avLst/>
                </a:prstTxWarp>
              </a:bodyPr>
              <a:lstStyle/>
              <a:p>
                <a:endParaRPr lang="en-US"/>
              </a:p>
            </p:txBody>
          </p:sp>
          <p:sp>
            <p:nvSpPr>
              <p:cNvPr id="66361" name="Freeform 167"/>
              <p:cNvSpPr>
                <a:spLocks/>
              </p:cNvSpPr>
              <p:nvPr/>
            </p:nvSpPr>
            <p:spPr bwMode="auto">
              <a:xfrm>
                <a:off x="4588" y="3950"/>
                <a:ext cx="157" cy="111"/>
              </a:xfrm>
              <a:custGeom>
                <a:avLst/>
                <a:gdLst>
                  <a:gd name="T0" fmla="*/ 786 w 786"/>
                  <a:gd name="T1" fmla="*/ 20 h 556"/>
                  <a:gd name="T2" fmla="*/ 643 w 786"/>
                  <a:gd name="T3" fmla="*/ 29 h 556"/>
                  <a:gd name="T4" fmla="*/ 508 w 786"/>
                  <a:gd name="T5" fmla="*/ 38 h 556"/>
                  <a:gd name="T6" fmla="*/ 364 w 786"/>
                  <a:gd name="T7" fmla="*/ 67 h 556"/>
                  <a:gd name="T8" fmla="*/ 230 w 786"/>
                  <a:gd name="T9" fmla="*/ 106 h 556"/>
                  <a:gd name="T10" fmla="*/ 0 w 786"/>
                  <a:gd name="T11" fmla="*/ 326 h 556"/>
                  <a:gd name="T12" fmla="*/ 316 w 786"/>
                  <a:gd name="T13" fmla="*/ 192 h 556"/>
                  <a:gd name="T14" fmla="*/ 316 w 786"/>
                  <a:gd name="T15" fmla="*/ 240 h 556"/>
                  <a:gd name="T16" fmla="*/ 47 w 786"/>
                  <a:gd name="T17" fmla="*/ 345 h 556"/>
                  <a:gd name="T18" fmla="*/ 77 w 786"/>
                  <a:gd name="T19" fmla="*/ 508 h 556"/>
                  <a:gd name="T20" fmla="*/ 220 w 786"/>
                  <a:gd name="T21" fmla="*/ 556 h 556"/>
                  <a:gd name="T22" fmla="*/ 738 w 786"/>
                  <a:gd name="T23" fmla="*/ 537 h 556"/>
                  <a:gd name="T24" fmla="*/ 718 w 786"/>
                  <a:gd name="T25" fmla="*/ 498 h 556"/>
                  <a:gd name="T26" fmla="*/ 613 w 786"/>
                  <a:gd name="T27" fmla="*/ 461 h 556"/>
                  <a:gd name="T28" fmla="*/ 479 w 786"/>
                  <a:gd name="T29" fmla="*/ 441 h 556"/>
                  <a:gd name="T30" fmla="*/ 355 w 786"/>
                  <a:gd name="T31" fmla="*/ 441 h 556"/>
                  <a:gd name="T32" fmla="*/ 307 w 786"/>
                  <a:gd name="T33" fmla="*/ 431 h 556"/>
                  <a:gd name="T34" fmla="*/ 297 w 786"/>
                  <a:gd name="T35" fmla="*/ 412 h 556"/>
                  <a:gd name="T36" fmla="*/ 277 w 786"/>
                  <a:gd name="T37" fmla="*/ 393 h 556"/>
                  <a:gd name="T38" fmla="*/ 258 w 786"/>
                  <a:gd name="T39" fmla="*/ 384 h 556"/>
                  <a:gd name="T40" fmla="*/ 268 w 786"/>
                  <a:gd name="T41" fmla="*/ 336 h 556"/>
                  <a:gd name="T42" fmla="*/ 297 w 786"/>
                  <a:gd name="T43" fmla="*/ 307 h 556"/>
                  <a:gd name="T44" fmla="*/ 316 w 786"/>
                  <a:gd name="T45" fmla="*/ 278 h 556"/>
                  <a:gd name="T46" fmla="*/ 344 w 786"/>
                  <a:gd name="T47" fmla="*/ 250 h 556"/>
                  <a:gd name="T48" fmla="*/ 344 w 786"/>
                  <a:gd name="T49" fmla="*/ 220 h 556"/>
                  <a:gd name="T50" fmla="*/ 344 w 786"/>
                  <a:gd name="T51" fmla="*/ 173 h 556"/>
                  <a:gd name="T52" fmla="*/ 335 w 786"/>
                  <a:gd name="T53" fmla="*/ 115 h 556"/>
                  <a:gd name="T54" fmla="*/ 335 w 786"/>
                  <a:gd name="T55" fmla="*/ 67 h 556"/>
                  <a:gd name="T56" fmla="*/ 432 w 786"/>
                  <a:gd name="T57" fmla="*/ 29 h 556"/>
                  <a:gd name="T58" fmla="*/ 488 w 786"/>
                  <a:gd name="T59" fmla="*/ 0 h 556"/>
                  <a:gd name="T60" fmla="*/ 556 w 786"/>
                  <a:gd name="T61" fmla="*/ 0 h 556"/>
                  <a:gd name="T62" fmla="*/ 623 w 786"/>
                  <a:gd name="T63" fmla="*/ 0 h 556"/>
                  <a:gd name="T64" fmla="*/ 681 w 786"/>
                  <a:gd name="T65" fmla="*/ 0 h 55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86"/>
                  <a:gd name="T100" fmla="*/ 0 h 556"/>
                  <a:gd name="T101" fmla="*/ 786 w 786"/>
                  <a:gd name="T102" fmla="*/ 556 h 55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86" h="556">
                    <a:moveTo>
                      <a:pt x="709" y="0"/>
                    </a:moveTo>
                    <a:lnTo>
                      <a:pt x="786" y="20"/>
                    </a:lnTo>
                    <a:lnTo>
                      <a:pt x="718" y="29"/>
                    </a:lnTo>
                    <a:lnTo>
                      <a:pt x="643" y="29"/>
                    </a:lnTo>
                    <a:lnTo>
                      <a:pt x="576" y="38"/>
                    </a:lnTo>
                    <a:lnTo>
                      <a:pt x="508" y="38"/>
                    </a:lnTo>
                    <a:lnTo>
                      <a:pt x="432" y="57"/>
                    </a:lnTo>
                    <a:lnTo>
                      <a:pt x="364" y="67"/>
                    </a:lnTo>
                    <a:lnTo>
                      <a:pt x="297" y="87"/>
                    </a:lnTo>
                    <a:lnTo>
                      <a:pt x="230" y="106"/>
                    </a:lnTo>
                    <a:lnTo>
                      <a:pt x="86" y="211"/>
                    </a:lnTo>
                    <a:lnTo>
                      <a:pt x="0" y="326"/>
                    </a:lnTo>
                    <a:lnTo>
                      <a:pt x="114" y="259"/>
                    </a:lnTo>
                    <a:lnTo>
                      <a:pt x="316" y="192"/>
                    </a:lnTo>
                    <a:lnTo>
                      <a:pt x="335" y="211"/>
                    </a:lnTo>
                    <a:lnTo>
                      <a:pt x="316" y="240"/>
                    </a:lnTo>
                    <a:lnTo>
                      <a:pt x="230" y="259"/>
                    </a:lnTo>
                    <a:lnTo>
                      <a:pt x="47" y="345"/>
                    </a:lnTo>
                    <a:lnTo>
                      <a:pt x="28" y="431"/>
                    </a:lnTo>
                    <a:lnTo>
                      <a:pt x="77" y="508"/>
                    </a:lnTo>
                    <a:lnTo>
                      <a:pt x="105" y="528"/>
                    </a:lnTo>
                    <a:lnTo>
                      <a:pt x="220" y="556"/>
                    </a:lnTo>
                    <a:lnTo>
                      <a:pt x="374" y="537"/>
                    </a:lnTo>
                    <a:lnTo>
                      <a:pt x="738" y="537"/>
                    </a:lnTo>
                    <a:lnTo>
                      <a:pt x="738" y="528"/>
                    </a:lnTo>
                    <a:lnTo>
                      <a:pt x="718" y="498"/>
                    </a:lnTo>
                    <a:lnTo>
                      <a:pt x="681" y="480"/>
                    </a:lnTo>
                    <a:lnTo>
                      <a:pt x="613" y="461"/>
                    </a:lnTo>
                    <a:lnTo>
                      <a:pt x="546" y="450"/>
                    </a:lnTo>
                    <a:lnTo>
                      <a:pt x="479" y="441"/>
                    </a:lnTo>
                    <a:lnTo>
                      <a:pt x="412" y="441"/>
                    </a:lnTo>
                    <a:lnTo>
                      <a:pt x="355" y="441"/>
                    </a:lnTo>
                    <a:lnTo>
                      <a:pt x="316" y="441"/>
                    </a:lnTo>
                    <a:lnTo>
                      <a:pt x="307" y="431"/>
                    </a:lnTo>
                    <a:lnTo>
                      <a:pt x="307" y="422"/>
                    </a:lnTo>
                    <a:lnTo>
                      <a:pt x="297" y="412"/>
                    </a:lnTo>
                    <a:lnTo>
                      <a:pt x="288" y="403"/>
                    </a:lnTo>
                    <a:lnTo>
                      <a:pt x="277" y="393"/>
                    </a:lnTo>
                    <a:lnTo>
                      <a:pt x="268" y="393"/>
                    </a:lnTo>
                    <a:lnTo>
                      <a:pt x="258" y="384"/>
                    </a:lnTo>
                    <a:lnTo>
                      <a:pt x="258" y="345"/>
                    </a:lnTo>
                    <a:lnTo>
                      <a:pt x="268" y="336"/>
                    </a:lnTo>
                    <a:lnTo>
                      <a:pt x="277" y="326"/>
                    </a:lnTo>
                    <a:lnTo>
                      <a:pt x="297" y="307"/>
                    </a:lnTo>
                    <a:lnTo>
                      <a:pt x="307" y="297"/>
                    </a:lnTo>
                    <a:lnTo>
                      <a:pt x="316" y="278"/>
                    </a:lnTo>
                    <a:lnTo>
                      <a:pt x="335" y="259"/>
                    </a:lnTo>
                    <a:lnTo>
                      <a:pt x="344" y="250"/>
                    </a:lnTo>
                    <a:lnTo>
                      <a:pt x="344" y="240"/>
                    </a:lnTo>
                    <a:lnTo>
                      <a:pt x="344" y="220"/>
                    </a:lnTo>
                    <a:lnTo>
                      <a:pt x="344" y="192"/>
                    </a:lnTo>
                    <a:lnTo>
                      <a:pt x="344" y="173"/>
                    </a:lnTo>
                    <a:lnTo>
                      <a:pt x="335" y="144"/>
                    </a:lnTo>
                    <a:lnTo>
                      <a:pt x="335" y="115"/>
                    </a:lnTo>
                    <a:lnTo>
                      <a:pt x="335" y="96"/>
                    </a:lnTo>
                    <a:lnTo>
                      <a:pt x="335" y="67"/>
                    </a:lnTo>
                    <a:lnTo>
                      <a:pt x="355" y="48"/>
                    </a:lnTo>
                    <a:lnTo>
                      <a:pt x="432" y="29"/>
                    </a:lnTo>
                    <a:lnTo>
                      <a:pt x="460" y="9"/>
                    </a:lnTo>
                    <a:lnTo>
                      <a:pt x="488" y="0"/>
                    </a:lnTo>
                    <a:lnTo>
                      <a:pt x="518" y="0"/>
                    </a:lnTo>
                    <a:lnTo>
                      <a:pt x="556" y="0"/>
                    </a:lnTo>
                    <a:lnTo>
                      <a:pt x="585" y="0"/>
                    </a:lnTo>
                    <a:lnTo>
                      <a:pt x="623" y="0"/>
                    </a:lnTo>
                    <a:lnTo>
                      <a:pt x="652" y="0"/>
                    </a:lnTo>
                    <a:lnTo>
                      <a:pt x="681" y="0"/>
                    </a:lnTo>
                    <a:lnTo>
                      <a:pt x="709" y="0"/>
                    </a:lnTo>
                    <a:close/>
                  </a:path>
                </a:pathLst>
              </a:custGeom>
              <a:solidFill>
                <a:srgbClr val="FFFFCC"/>
              </a:solidFill>
              <a:ln w="9525">
                <a:noFill/>
                <a:round/>
                <a:headEnd/>
                <a:tailEnd/>
              </a:ln>
            </p:spPr>
            <p:txBody>
              <a:bodyPr>
                <a:prstTxWarp prst="textNoShape">
                  <a:avLst/>
                </a:prstTxWarp>
              </a:bodyPr>
              <a:lstStyle/>
              <a:p>
                <a:endParaRPr lang="en-US"/>
              </a:p>
            </p:txBody>
          </p:sp>
          <p:grpSp>
            <p:nvGrpSpPr>
              <p:cNvPr id="66362" name="Group 168"/>
              <p:cNvGrpSpPr>
                <a:grpSpLocks/>
              </p:cNvGrpSpPr>
              <p:nvPr/>
            </p:nvGrpSpPr>
            <p:grpSpPr bwMode="auto">
              <a:xfrm>
                <a:off x="3770" y="2046"/>
                <a:ext cx="167" cy="292"/>
                <a:chOff x="3135" y="2954"/>
                <a:chExt cx="167" cy="292"/>
              </a:xfrm>
            </p:grpSpPr>
            <p:sp>
              <p:nvSpPr>
                <p:cNvPr id="66364" name="AutoShape 169"/>
                <p:cNvSpPr>
                  <a:spLocks noChangeAspect="1" noChangeArrowheads="1"/>
                </p:cNvSpPr>
                <p:nvPr/>
              </p:nvSpPr>
              <p:spPr bwMode="auto">
                <a:xfrm rot="9215973">
                  <a:off x="3204" y="2963"/>
                  <a:ext cx="30" cy="283"/>
                </a:xfrm>
                <a:custGeom>
                  <a:avLst/>
                  <a:gdLst>
                    <a:gd name="T0" fmla="*/ 26 w 21600"/>
                    <a:gd name="T1" fmla="*/ 142 h 21600"/>
                    <a:gd name="T2" fmla="*/ 15 w 21600"/>
                    <a:gd name="T3" fmla="*/ 283 h 21600"/>
                    <a:gd name="T4" fmla="*/ 4 w 21600"/>
                    <a:gd name="T5" fmla="*/ 142 h 21600"/>
                    <a:gd name="T6" fmla="*/ 15 w 21600"/>
                    <a:gd name="T7" fmla="*/ 0 h 21600"/>
                    <a:gd name="T8" fmla="*/ 0 60000 65536"/>
                    <a:gd name="T9" fmla="*/ 0 60000 65536"/>
                    <a:gd name="T10" fmla="*/ 0 60000 65536"/>
                    <a:gd name="T11" fmla="*/ 0 60000 65536"/>
                    <a:gd name="T12" fmla="*/ 4320 w 21600"/>
                    <a:gd name="T13" fmla="*/ 4503 h 21600"/>
                    <a:gd name="T14" fmla="*/ 17280 w 21600"/>
                    <a:gd name="T15" fmla="*/ 17097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chemeClr val="tx1"/>
                </a:solidFill>
                <a:ln w="9525">
                  <a:solidFill>
                    <a:schemeClr val="tx1"/>
                  </a:solidFill>
                  <a:miter lim="800000"/>
                  <a:headEnd/>
                  <a:tailEnd/>
                </a:ln>
              </p:spPr>
              <p:txBody>
                <a:bodyPr wrap="none" anchor="ctr">
                  <a:prstTxWarp prst="textNoShape">
                    <a:avLst/>
                  </a:prstTxWarp>
                </a:bodyPr>
                <a:lstStyle/>
                <a:p>
                  <a:endParaRPr lang="en-US"/>
                </a:p>
              </p:txBody>
            </p:sp>
            <p:sp>
              <p:nvSpPr>
                <p:cNvPr id="66365" name="Freeform 170"/>
                <p:cNvSpPr>
                  <a:spLocks noChangeAspect="1"/>
                </p:cNvSpPr>
                <p:nvPr/>
              </p:nvSpPr>
              <p:spPr bwMode="auto">
                <a:xfrm rot="590109">
                  <a:off x="3273" y="3211"/>
                  <a:ext cx="12" cy="21"/>
                </a:xfrm>
                <a:custGeom>
                  <a:avLst/>
                  <a:gdLst>
                    <a:gd name="T0" fmla="*/ 35 w 73"/>
                    <a:gd name="T1" fmla="*/ 120 h 125"/>
                    <a:gd name="T2" fmla="*/ 1 w 73"/>
                    <a:gd name="T3" fmla="*/ 125 h 125"/>
                    <a:gd name="T4" fmla="*/ 1 w 73"/>
                    <a:gd name="T5" fmla="*/ 105 h 125"/>
                    <a:gd name="T6" fmla="*/ 0 w 73"/>
                    <a:gd name="T7" fmla="*/ 87 h 125"/>
                    <a:gd name="T8" fmla="*/ 0 w 73"/>
                    <a:gd name="T9" fmla="*/ 74 h 125"/>
                    <a:gd name="T10" fmla="*/ 1 w 73"/>
                    <a:gd name="T11" fmla="*/ 62 h 125"/>
                    <a:gd name="T12" fmla="*/ 1 w 73"/>
                    <a:gd name="T13" fmla="*/ 57 h 125"/>
                    <a:gd name="T14" fmla="*/ 2 w 73"/>
                    <a:gd name="T15" fmla="*/ 51 h 125"/>
                    <a:gd name="T16" fmla="*/ 3 w 73"/>
                    <a:gd name="T17" fmla="*/ 46 h 125"/>
                    <a:gd name="T18" fmla="*/ 5 w 73"/>
                    <a:gd name="T19" fmla="*/ 39 h 125"/>
                    <a:gd name="T20" fmla="*/ 9 w 73"/>
                    <a:gd name="T21" fmla="*/ 33 h 125"/>
                    <a:gd name="T22" fmla="*/ 12 w 73"/>
                    <a:gd name="T23" fmla="*/ 25 h 125"/>
                    <a:gd name="T24" fmla="*/ 15 w 73"/>
                    <a:gd name="T25" fmla="*/ 17 h 125"/>
                    <a:gd name="T26" fmla="*/ 21 w 73"/>
                    <a:gd name="T27" fmla="*/ 9 h 125"/>
                    <a:gd name="T28" fmla="*/ 24 w 73"/>
                    <a:gd name="T29" fmla="*/ 9 h 125"/>
                    <a:gd name="T30" fmla="*/ 27 w 73"/>
                    <a:gd name="T31" fmla="*/ 8 h 125"/>
                    <a:gd name="T32" fmla="*/ 30 w 73"/>
                    <a:gd name="T33" fmla="*/ 8 h 125"/>
                    <a:gd name="T34" fmla="*/ 35 w 73"/>
                    <a:gd name="T35" fmla="*/ 6 h 125"/>
                    <a:gd name="T36" fmla="*/ 41 w 73"/>
                    <a:gd name="T37" fmla="*/ 3 h 125"/>
                    <a:gd name="T38" fmla="*/ 49 w 73"/>
                    <a:gd name="T39" fmla="*/ 0 h 125"/>
                    <a:gd name="T40" fmla="*/ 52 w 73"/>
                    <a:gd name="T41" fmla="*/ 0 h 125"/>
                    <a:gd name="T42" fmla="*/ 57 w 73"/>
                    <a:gd name="T43" fmla="*/ 0 h 125"/>
                    <a:gd name="T44" fmla="*/ 59 w 73"/>
                    <a:gd name="T45" fmla="*/ 0 h 125"/>
                    <a:gd name="T46" fmla="*/ 63 w 73"/>
                    <a:gd name="T47" fmla="*/ 1 h 125"/>
                    <a:gd name="T48" fmla="*/ 64 w 73"/>
                    <a:gd name="T49" fmla="*/ 2 h 125"/>
                    <a:gd name="T50" fmla="*/ 65 w 73"/>
                    <a:gd name="T51" fmla="*/ 3 h 125"/>
                    <a:gd name="T52" fmla="*/ 66 w 73"/>
                    <a:gd name="T53" fmla="*/ 4 h 125"/>
                    <a:gd name="T54" fmla="*/ 69 w 73"/>
                    <a:gd name="T55" fmla="*/ 6 h 125"/>
                    <a:gd name="T56" fmla="*/ 71 w 73"/>
                    <a:gd name="T57" fmla="*/ 10 h 125"/>
                    <a:gd name="T58" fmla="*/ 73 w 73"/>
                    <a:gd name="T59" fmla="*/ 14 h 125"/>
                    <a:gd name="T60" fmla="*/ 69 w 73"/>
                    <a:gd name="T61" fmla="*/ 27 h 125"/>
                    <a:gd name="T62" fmla="*/ 65 w 73"/>
                    <a:gd name="T63" fmla="*/ 41 h 125"/>
                    <a:gd name="T64" fmla="*/ 62 w 73"/>
                    <a:gd name="T65" fmla="*/ 56 h 125"/>
                    <a:gd name="T66" fmla="*/ 58 w 73"/>
                    <a:gd name="T67" fmla="*/ 71 h 125"/>
                    <a:gd name="T68" fmla="*/ 55 w 73"/>
                    <a:gd name="T69" fmla="*/ 77 h 125"/>
                    <a:gd name="T70" fmla="*/ 53 w 73"/>
                    <a:gd name="T71" fmla="*/ 84 h 125"/>
                    <a:gd name="T72" fmla="*/ 51 w 73"/>
                    <a:gd name="T73" fmla="*/ 92 h 125"/>
                    <a:gd name="T74" fmla="*/ 48 w 73"/>
                    <a:gd name="T75" fmla="*/ 97 h 125"/>
                    <a:gd name="T76" fmla="*/ 45 w 73"/>
                    <a:gd name="T77" fmla="*/ 104 h 125"/>
                    <a:gd name="T78" fmla="*/ 42 w 73"/>
                    <a:gd name="T79" fmla="*/ 109 h 125"/>
                    <a:gd name="T80" fmla="*/ 38 w 73"/>
                    <a:gd name="T81" fmla="*/ 114 h 125"/>
                    <a:gd name="T82" fmla="*/ 35 w 73"/>
                    <a:gd name="T83" fmla="*/ 120 h 12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73"/>
                    <a:gd name="T127" fmla="*/ 0 h 125"/>
                    <a:gd name="T128" fmla="*/ 73 w 73"/>
                    <a:gd name="T129" fmla="*/ 125 h 12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73" h="125">
                      <a:moveTo>
                        <a:pt x="35" y="120"/>
                      </a:moveTo>
                      <a:lnTo>
                        <a:pt x="1" y="125"/>
                      </a:lnTo>
                      <a:lnTo>
                        <a:pt x="1" y="105"/>
                      </a:lnTo>
                      <a:lnTo>
                        <a:pt x="0" y="87"/>
                      </a:lnTo>
                      <a:lnTo>
                        <a:pt x="0" y="74"/>
                      </a:lnTo>
                      <a:lnTo>
                        <a:pt x="1" y="62"/>
                      </a:lnTo>
                      <a:lnTo>
                        <a:pt x="1" y="57"/>
                      </a:lnTo>
                      <a:lnTo>
                        <a:pt x="2" y="51"/>
                      </a:lnTo>
                      <a:lnTo>
                        <a:pt x="3" y="46"/>
                      </a:lnTo>
                      <a:lnTo>
                        <a:pt x="5" y="39"/>
                      </a:lnTo>
                      <a:lnTo>
                        <a:pt x="9" y="33"/>
                      </a:lnTo>
                      <a:lnTo>
                        <a:pt x="12" y="25"/>
                      </a:lnTo>
                      <a:lnTo>
                        <a:pt x="15" y="17"/>
                      </a:lnTo>
                      <a:lnTo>
                        <a:pt x="21" y="9"/>
                      </a:lnTo>
                      <a:lnTo>
                        <a:pt x="24" y="9"/>
                      </a:lnTo>
                      <a:lnTo>
                        <a:pt x="27" y="8"/>
                      </a:lnTo>
                      <a:lnTo>
                        <a:pt x="30" y="8"/>
                      </a:lnTo>
                      <a:lnTo>
                        <a:pt x="35" y="6"/>
                      </a:lnTo>
                      <a:lnTo>
                        <a:pt x="41" y="3"/>
                      </a:lnTo>
                      <a:lnTo>
                        <a:pt x="49" y="0"/>
                      </a:lnTo>
                      <a:lnTo>
                        <a:pt x="52" y="0"/>
                      </a:lnTo>
                      <a:lnTo>
                        <a:pt x="57" y="0"/>
                      </a:lnTo>
                      <a:lnTo>
                        <a:pt x="59" y="0"/>
                      </a:lnTo>
                      <a:lnTo>
                        <a:pt x="63" y="1"/>
                      </a:lnTo>
                      <a:lnTo>
                        <a:pt x="64" y="2"/>
                      </a:lnTo>
                      <a:lnTo>
                        <a:pt x="65" y="3"/>
                      </a:lnTo>
                      <a:lnTo>
                        <a:pt x="66" y="4"/>
                      </a:lnTo>
                      <a:lnTo>
                        <a:pt x="69" y="6"/>
                      </a:lnTo>
                      <a:lnTo>
                        <a:pt x="71" y="10"/>
                      </a:lnTo>
                      <a:lnTo>
                        <a:pt x="73" y="14"/>
                      </a:lnTo>
                      <a:lnTo>
                        <a:pt x="69" y="27"/>
                      </a:lnTo>
                      <a:lnTo>
                        <a:pt x="65" y="41"/>
                      </a:lnTo>
                      <a:lnTo>
                        <a:pt x="62" y="56"/>
                      </a:lnTo>
                      <a:lnTo>
                        <a:pt x="58" y="71"/>
                      </a:lnTo>
                      <a:lnTo>
                        <a:pt x="55" y="77"/>
                      </a:lnTo>
                      <a:lnTo>
                        <a:pt x="53" y="84"/>
                      </a:lnTo>
                      <a:lnTo>
                        <a:pt x="51" y="92"/>
                      </a:lnTo>
                      <a:lnTo>
                        <a:pt x="48" y="97"/>
                      </a:lnTo>
                      <a:lnTo>
                        <a:pt x="45" y="104"/>
                      </a:lnTo>
                      <a:lnTo>
                        <a:pt x="42" y="109"/>
                      </a:lnTo>
                      <a:lnTo>
                        <a:pt x="38" y="114"/>
                      </a:lnTo>
                      <a:lnTo>
                        <a:pt x="35" y="120"/>
                      </a:lnTo>
                      <a:close/>
                    </a:path>
                  </a:pathLst>
                </a:custGeom>
                <a:solidFill>
                  <a:srgbClr val="C87437"/>
                </a:solidFill>
                <a:ln w="9525">
                  <a:noFill/>
                  <a:round/>
                  <a:headEnd/>
                  <a:tailEnd/>
                </a:ln>
              </p:spPr>
              <p:txBody>
                <a:bodyPr>
                  <a:prstTxWarp prst="textNoShape">
                    <a:avLst/>
                  </a:prstTxWarp>
                </a:bodyPr>
                <a:lstStyle/>
                <a:p>
                  <a:endParaRPr lang="en-US"/>
                </a:p>
              </p:txBody>
            </p:sp>
            <p:sp>
              <p:nvSpPr>
                <p:cNvPr id="66366" name="Freeform 171"/>
                <p:cNvSpPr>
                  <a:spLocks noChangeAspect="1"/>
                </p:cNvSpPr>
                <p:nvPr/>
              </p:nvSpPr>
              <p:spPr bwMode="auto">
                <a:xfrm rot="590109">
                  <a:off x="3154" y="3004"/>
                  <a:ext cx="148" cy="190"/>
                </a:xfrm>
                <a:custGeom>
                  <a:avLst/>
                  <a:gdLst>
                    <a:gd name="T0" fmla="*/ 0 w 889"/>
                    <a:gd name="T1" fmla="*/ 0 h 1154"/>
                    <a:gd name="T2" fmla="*/ 29 w 889"/>
                    <a:gd name="T3" fmla="*/ 34 h 1154"/>
                    <a:gd name="T4" fmla="*/ 57 w 889"/>
                    <a:gd name="T5" fmla="*/ 69 h 1154"/>
                    <a:gd name="T6" fmla="*/ 86 w 889"/>
                    <a:gd name="T7" fmla="*/ 104 h 1154"/>
                    <a:gd name="T8" fmla="*/ 114 w 889"/>
                    <a:gd name="T9" fmla="*/ 138 h 1154"/>
                    <a:gd name="T10" fmla="*/ 171 w 889"/>
                    <a:gd name="T11" fmla="*/ 209 h 1154"/>
                    <a:gd name="T12" fmla="*/ 226 w 889"/>
                    <a:gd name="T13" fmla="*/ 281 h 1154"/>
                    <a:gd name="T14" fmla="*/ 281 w 889"/>
                    <a:gd name="T15" fmla="*/ 353 h 1154"/>
                    <a:gd name="T16" fmla="*/ 336 w 889"/>
                    <a:gd name="T17" fmla="*/ 426 h 1154"/>
                    <a:gd name="T18" fmla="*/ 391 w 889"/>
                    <a:gd name="T19" fmla="*/ 499 h 1154"/>
                    <a:gd name="T20" fmla="*/ 445 w 889"/>
                    <a:gd name="T21" fmla="*/ 572 h 1154"/>
                    <a:gd name="T22" fmla="*/ 500 w 889"/>
                    <a:gd name="T23" fmla="*/ 646 h 1154"/>
                    <a:gd name="T24" fmla="*/ 556 w 889"/>
                    <a:gd name="T25" fmla="*/ 719 h 1154"/>
                    <a:gd name="T26" fmla="*/ 610 w 889"/>
                    <a:gd name="T27" fmla="*/ 793 h 1154"/>
                    <a:gd name="T28" fmla="*/ 665 w 889"/>
                    <a:gd name="T29" fmla="*/ 866 h 1154"/>
                    <a:gd name="T30" fmla="*/ 720 w 889"/>
                    <a:gd name="T31" fmla="*/ 938 h 1154"/>
                    <a:gd name="T32" fmla="*/ 776 w 889"/>
                    <a:gd name="T33" fmla="*/ 1011 h 1154"/>
                    <a:gd name="T34" fmla="*/ 804 w 889"/>
                    <a:gd name="T35" fmla="*/ 1047 h 1154"/>
                    <a:gd name="T36" fmla="*/ 832 w 889"/>
                    <a:gd name="T37" fmla="*/ 1083 h 1154"/>
                    <a:gd name="T38" fmla="*/ 861 w 889"/>
                    <a:gd name="T39" fmla="*/ 1118 h 1154"/>
                    <a:gd name="T40" fmla="*/ 889 w 889"/>
                    <a:gd name="T41" fmla="*/ 1154 h 1154"/>
                    <a:gd name="T42" fmla="*/ 855 w 889"/>
                    <a:gd name="T43" fmla="*/ 1126 h 1154"/>
                    <a:gd name="T44" fmla="*/ 824 w 889"/>
                    <a:gd name="T45" fmla="*/ 1095 h 1154"/>
                    <a:gd name="T46" fmla="*/ 791 w 889"/>
                    <a:gd name="T47" fmla="*/ 1065 h 1154"/>
                    <a:gd name="T48" fmla="*/ 761 w 889"/>
                    <a:gd name="T49" fmla="*/ 1033 h 1154"/>
                    <a:gd name="T50" fmla="*/ 730 w 889"/>
                    <a:gd name="T51" fmla="*/ 1002 h 1154"/>
                    <a:gd name="T52" fmla="*/ 699 w 889"/>
                    <a:gd name="T53" fmla="*/ 969 h 1154"/>
                    <a:gd name="T54" fmla="*/ 670 w 889"/>
                    <a:gd name="T55" fmla="*/ 935 h 1154"/>
                    <a:gd name="T56" fmla="*/ 641 w 889"/>
                    <a:gd name="T57" fmla="*/ 900 h 1154"/>
                    <a:gd name="T58" fmla="*/ 612 w 889"/>
                    <a:gd name="T59" fmla="*/ 865 h 1154"/>
                    <a:gd name="T60" fmla="*/ 584 w 889"/>
                    <a:gd name="T61" fmla="*/ 829 h 1154"/>
                    <a:gd name="T62" fmla="*/ 557 w 889"/>
                    <a:gd name="T63" fmla="*/ 795 h 1154"/>
                    <a:gd name="T64" fmla="*/ 529 w 889"/>
                    <a:gd name="T65" fmla="*/ 757 h 1154"/>
                    <a:gd name="T66" fmla="*/ 502 w 889"/>
                    <a:gd name="T67" fmla="*/ 720 h 1154"/>
                    <a:gd name="T68" fmla="*/ 475 w 889"/>
                    <a:gd name="T69" fmla="*/ 683 h 1154"/>
                    <a:gd name="T70" fmla="*/ 449 w 889"/>
                    <a:gd name="T71" fmla="*/ 645 h 1154"/>
                    <a:gd name="T72" fmla="*/ 422 w 889"/>
                    <a:gd name="T73" fmla="*/ 608 h 1154"/>
                    <a:gd name="T74" fmla="*/ 369 w 889"/>
                    <a:gd name="T75" fmla="*/ 532 h 1154"/>
                    <a:gd name="T76" fmla="*/ 317 w 889"/>
                    <a:gd name="T77" fmla="*/ 454 h 1154"/>
                    <a:gd name="T78" fmla="*/ 266 w 889"/>
                    <a:gd name="T79" fmla="*/ 377 h 1154"/>
                    <a:gd name="T80" fmla="*/ 214 w 889"/>
                    <a:gd name="T81" fmla="*/ 300 h 1154"/>
                    <a:gd name="T82" fmla="*/ 188 w 889"/>
                    <a:gd name="T83" fmla="*/ 262 h 1154"/>
                    <a:gd name="T84" fmla="*/ 162 w 889"/>
                    <a:gd name="T85" fmla="*/ 223 h 1154"/>
                    <a:gd name="T86" fmla="*/ 135 w 889"/>
                    <a:gd name="T87" fmla="*/ 185 h 1154"/>
                    <a:gd name="T88" fmla="*/ 109 w 889"/>
                    <a:gd name="T89" fmla="*/ 147 h 1154"/>
                    <a:gd name="T90" fmla="*/ 83 w 889"/>
                    <a:gd name="T91" fmla="*/ 110 h 1154"/>
                    <a:gd name="T92" fmla="*/ 55 w 889"/>
                    <a:gd name="T93" fmla="*/ 73 h 1154"/>
                    <a:gd name="T94" fmla="*/ 28 w 889"/>
                    <a:gd name="T95" fmla="*/ 36 h 1154"/>
                    <a:gd name="T96" fmla="*/ 0 w 889"/>
                    <a:gd name="T97" fmla="*/ 0 h 1154"/>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889"/>
                    <a:gd name="T148" fmla="*/ 0 h 1154"/>
                    <a:gd name="T149" fmla="*/ 889 w 889"/>
                    <a:gd name="T150" fmla="*/ 1154 h 1154"/>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889" h="1154">
                      <a:moveTo>
                        <a:pt x="0" y="0"/>
                      </a:moveTo>
                      <a:lnTo>
                        <a:pt x="29" y="34"/>
                      </a:lnTo>
                      <a:lnTo>
                        <a:pt x="57" y="69"/>
                      </a:lnTo>
                      <a:lnTo>
                        <a:pt x="86" y="104"/>
                      </a:lnTo>
                      <a:lnTo>
                        <a:pt x="114" y="138"/>
                      </a:lnTo>
                      <a:lnTo>
                        <a:pt x="171" y="209"/>
                      </a:lnTo>
                      <a:lnTo>
                        <a:pt x="226" y="281"/>
                      </a:lnTo>
                      <a:lnTo>
                        <a:pt x="281" y="353"/>
                      </a:lnTo>
                      <a:lnTo>
                        <a:pt x="336" y="426"/>
                      </a:lnTo>
                      <a:lnTo>
                        <a:pt x="391" y="499"/>
                      </a:lnTo>
                      <a:lnTo>
                        <a:pt x="445" y="572"/>
                      </a:lnTo>
                      <a:lnTo>
                        <a:pt x="500" y="646"/>
                      </a:lnTo>
                      <a:lnTo>
                        <a:pt x="556" y="719"/>
                      </a:lnTo>
                      <a:lnTo>
                        <a:pt x="610" y="793"/>
                      </a:lnTo>
                      <a:lnTo>
                        <a:pt x="665" y="866"/>
                      </a:lnTo>
                      <a:lnTo>
                        <a:pt x="720" y="938"/>
                      </a:lnTo>
                      <a:lnTo>
                        <a:pt x="776" y="1011"/>
                      </a:lnTo>
                      <a:lnTo>
                        <a:pt x="804" y="1047"/>
                      </a:lnTo>
                      <a:lnTo>
                        <a:pt x="832" y="1083"/>
                      </a:lnTo>
                      <a:lnTo>
                        <a:pt x="861" y="1118"/>
                      </a:lnTo>
                      <a:lnTo>
                        <a:pt x="889" y="1154"/>
                      </a:lnTo>
                      <a:lnTo>
                        <a:pt x="855" y="1126"/>
                      </a:lnTo>
                      <a:lnTo>
                        <a:pt x="824" y="1095"/>
                      </a:lnTo>
                      <a:lnTo>
                        <a:pt x="791" y="1065"/>
                      </a:lnTo>
                      <a:lnTo>
                        <a:pt x="761" y="1033"/>
                      </a:lnTo>
                      <a:lnTo>
                        <a:pt x="730" y="1002"/>
                      </a:lnTo>
                      <a:lnTo>
                        <a:pt x="699" y="969"/>
                      </a:lnTo>
                      <a:lnTo>
                        <a:pt x="670" y="935"/>
                      </a:lnTo>
                      <a:lnTo>
                        <a:pt x="641" y="900"/>
                      </a:lnTo>
                      <a:lnTo>
                        <a:pt x="612" y="865"/>
                      </a:lnTo>
                      <a:lnTo>
                        <a:pt x="584" y="829"/>
                      </a:lnTo>
                      <a:lnTo>
                        <a:pt x="557" y="795"/>
                      </a:lnTo>
                      <a:lnTo>
                        <a:pt x="529" y="757"/>
                      </a:lnTo>
                      <a:lnTo>
                        <a:pt x="502" y="720"/>
                      </a:lnTo>
                      <a:lnTo>
                        <a:pt x="475" y="683"/>
                      </a:lnTo>
                      <a:lnTo>
                        <a:pt x="449" y="645"/>
                      </a:lnTo>
                      <a:lnTo>
                        <a:pt x="422" y="608"/>
                      </a:lnTo>
                      <a:lnTo>
                        <a:pt x="369" y="532"/>
                      </a:lnTo>
                      <a:lnTo>
                        <a:pt x="317" y="454"/>
                      </a:lnTo>
                      <a:lnTo>
                        <a:pt x="266" y="377"/>
                      </a:lnTo>
                      <a:lnTo>
                        <a:pt x="214" y="300"/>
                      </a:lnTo>
                      <a:lnTo>
                        <a:pt x="188" y="262"/>
                      </a:lnTo>
                      <a:lnTo>
                        <a:pt x="162" y="223"/>
                      </a:lnTo>
                      <a:lnTo>
                        <a:pt x="135" y="185"/>
                      </a:lnTo>
                      <a:lnTo>
                        <a:pt x="109" y="147"/>
                      </a:lnTo>
                      <a:lnTo>
                        <a:pt x="83" y="110"/>
                      </a:lnTo>
                      <a:lnTo>
                        <a:pt x="55" y="73"/>
                      </a:lnTo>
                      <a:lnTo>
                        <a:pt x="28" y="36"/>
                      </a:lnTo>
                      <a:lnTo>
                        <a:pt x="0" y="0"/>
                      </a:lnTo>
                      <a:close/>
                    </a:path>
                  </a:pathLst>
                </a:custGeom>
                <a:solidFill>
                  <a:srgbClr val="C87437"/>
                </a:solidFill>
                <a:ln w="9525">
                  <a:noFill/>
                  <a:round/>
                  <a:headEnd/>
                  <a:tailEnd/>
                </a:ln>
              </p:spPr>
              <p:txBody>
                <a:bodyPr>
                  <a:prstTxWarp prst="textNoShape">
                    <a:avLst/>
                  </a:prstTxWarp>
                </a:bodyPr>
                <a:lstStyle/>
                <a:p>
                  <a:endParaRPr lang="en-US"/>
                </a:p>
              </p:txBody>
            </p:sp>
            <p:sp>
              <p:nvSpPr>
                <p:cNvPr id="66367" name="Freeform 172"/>
                <p:cNvSpPr>
                  <a:spLocks noChangeAspect="1"/>
                </p:cNvSpPr>
                <p:nvPr/>
              </p:nvSpPr>
              <p:spPr bwMode="auto">
                <a:xfrm rot="590109">
                  <a:off x="3148" y="3014"/>
                  <a:ext cx="138" cy="203"/>
                </a:xfrm>
                <a:custGeom>
                  <a:avLst/>
                  <a:gdLst>
                    <a:gd name="T0" fmla="*/ 790 w 833"/>
                    <a:gd name="T1" fmla="*/ 1189 h 1226"/>
                    <a:gd name="T2" fmla="*/ 738 w 833"/>
                    <a:gd name="T3" fmla="*/ 1112 h 1226"/>
                    <a:gd name="T4" fmla="*/ 659 w 833"/>
                    <a:gd name="T5" fmla="*/ 998 h 1226"/>
                    <a:gd name="T6" fmla="*/ 558 w 833"/>
                    <a:gd name="T7" fmla="*/ 844 h 1226"/>
                    <a:gd name="T8" fmla="*/ 457 w 833"/>
                    <a:gd name="T9" fmla="*/ 690 h 1226"/>
                    <a:gd name="T10" fmla="*/ 356 w 833"/>
                    <a:gd name="T11" fmla="*/ 535 h 1226"/>
                    <a:gd name="T12" fmla="*/ 256 w 833"/>
                    <a:gd name="T13" fmla="*/ 380 h 1226"/>
                    <a:gd name="T14" fmla="*/ 155 w 833"/>
                    <a:gd name="T15" fmla="*/ 226 h 1226"/>
                    <a:gd name="T16" fmla="*/ 52 w 833"/>
                    <a:gd name="T17" fmla="*/ 75 h 1226"/>
                    <a:gd name="T18" fmla="*/ 28 w 833"/>
                    <a:gd name="T19" fmla="*/ 33 h 1226"/>
                    <a:gd name="T20" fmla="*/ 83 w 833"/>
                    <a:gd name="T21" fmla="*/ 101 h 1226"/>
                    <a:gd name="T22" fmla="*/ 136 w 833"/>
                    <a:gd name="T23" fmla="*/ 170 h 1226"/>
                    <a:gd name="T24" fmla="*/ 188 w 833"/>
                    <a:gd name="T25" fmla="*/ 239 h 1226"/>
                    <a:gd name="T26" fmla="*/ 266 w 833"/>
                    <a:gd name="T27" fmla="*/ 345 h 1226"/>
                    <a:gd name="T28" fmla="*/ 366 w 833"/>
                    <a:gd name="T29" fmla="*/ 487 h 1226"/>
                    <a:gd name="T30" fmla="*/ 466 w 833"/>
                    <a:gd name="T31" fmla="*/ 630 h 1226"/>
                    <a:gd name="T32" fmla="*/ 567 w 833"/>
                    <a:gd name="T33" fmla="*/ 771 h 1226"/>
                    <a:gd name="T34" fmla="*/ 644 w 833"/>
                    <a:gd name="T35" fmla="*/ 877 h 1226"/>
                    <a:gd name="T36" fmla="*/ 696 w 833"/>
                    <a:gd name="T37" fmla="*/ 946 h 1226"/>
                    <a:gd name="T38" fmla="*/ 749 w 833"/>
                    <a:gd name="T39" fmla="*/ 1014 h 1226"/>
                    <a:gd name="T40" fmla="*/ 803 w 833"/>
                    <a:gd name="T41" fmla="*/ 1082 h 1226"/>
                    <a:gd name="T42" fmla="*/ 832 w 833"/>
                    <a:gd name="T43" fmla="*/ 1120 h 1226"/>
                    <a:gd name="T44" fmla="*/ 833 w 833"/>
                    <a:gd name="T45" fmla="*/ 1129 h 1226"/>
                    <a:gd name="T46" fmla="*/ 833 w 833"/>
                    <a:gd name="T47" fmla="*/ 1137 h 1226"/>
                    <a:gd name="T48" fmla="*/ 830 w 833"/>
                    <a:gd name="T49" fmla="*/ 1145 h 1226"/>
                    <a:gd name="T50" fmla="*/ 827 w 833"/>
                    <a:gd name="T51" fmla="*/ 1155 h 1226"/>
                    <a:gd name="T52" fmla="*/ 820 w 833"/>
                    <a:gd name="T53" fmla="*/ 1167 h 1226"/>
                    <a:gd name="T54" fmla="*/ 813 w 833"/>
                    <a:gd name="T55" fmla="*/ 1179 h 1226"/>
                    <a:gd name="T56" fmla="*/ 809 w 833"/>
                    <a:gd name="T57" fmla="*/ 1188 h 1226"/>
                    <a:gd name="T58" fmla="*/ 808 w 833"/>
                    <a:gd name="T59" fmla="*/ 1193 h 1226"/>
                    <a:gd name="T60" fmla="*/ 806 w 833"/>
                    <a:gd name="T61" fmla="*/ 1200 h 1226"/>
                    <a:gd name="T62" fmla="*/ 808 w 833"/>
                    <a:gd name="T63" fmla="*/ 1206 h 1226"/>
                    <a:gd name="T64" fmla="*/ 810 w 833"/>
                    <a:gd name="T65" fmla="*/ 1214 h 1226"/>
                    <a:gd name="T66" fmla="*/ 814 w 833"/>
                    <a:gd name="T67" fmla="*/ 1221 h 122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833"/>
                    <a:gd name="T103" fmla="*/ 0 h 1226"/>
                    <a:gd name="T104" fmla="*/ 833 w 833"/>
                    <a:gd name="T105" fmla="*/ 1226 h 122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833" h="1226">
                      <a:moveTo>
                        <a:pt x="817" y="1226"/>
                      </a:moveTo>
                      <a:lnTo>
                        <a:pt x="790" y="1189"/>
                      </a:lnTo>
                      <a:lnTo>
                        <a:pt x="764" y="1151"/>
                      </a:lnTo>
                      <a:lnTo>
                        <a:pt x="738" y="1112"/>
                      </a:lnTo>
                      <a:lnTo>
                        <a:pt x="712" y="1074"/>
                      </a:lnTo>
                      <a:lnTo>
                        <a:pt x="659" y="998"/>
                      </a:lnTo>
                      <a:lnTo>
                        <a:pt x="608" y="922"/>
                      </a:lnTo>
                      <a:lnTo>
                        <a:pt x="558" y="844"/>
                      </a:lnTo>
                      <a:lnTo>
                        <a:pt x="507" y="767"/>
                      </a:lnTo>
                      <a:lnTo>
                        <a:pt x="457" y="690"/>
                      </a:lnTo>
                      <a:lnTo>
                        <a:pt x="406" y="612"/>
                      </a:lnTo>
                      <a:lnTo>
                        <a:pt x="356" y="535"/>
                      </a:lnTo>
                      <a:lnTo>
                        <a:pt x="306" y="457"/>
                      </a:lnTo>
                      <a:lnTo>
                        <a:pt x="256" y="380"/>
                      </a:lnTo>
                      <a:lnTo>
                        <a:pt x="206" y="303"/>
                      </a:lnTo>
                      <a:lnTo>
                        <a:pt x="155" y="226"/>
                      </a:lnTo>
                      <a:lnTo>
                        <a:pt x="103" y="150"/>
                      </a:lnTo>
                      <a:lnTo>
                        <a:pt x="52" y="75"/>
                      </a:lnTo>
                      <a:lnTo>
                        <a:pt x="0" y="0"/>
                      </a:lnTo>
                      <a:lnTo>
                        <a:pt x="28" y="33"/>
                      </a:lnTo>
                      <a:lnTo>
                        <a:pt x="55" y="67"/>
                      </a:lnTo>
                      <a:lnTo>
                        <a:pt x="83" y="101"/>
                      </a:lnTo>
                      <a:lnTo>
                        <a:pt x="109" y="136"/>
                      </a:lnTo>
                      <a:lnTo>
                        <a:pt x="136" y="170"/>
                      </a:lnTo>
                      <a:lnTo>
                        <a:pt x="162" y="206"/>
                      </a:lnTo>
                      <a:lnTo>
                        <a:pt x="188" y="239"/>
                      </a:lnTo>
                      <a:lnTo>
                        <a:pt x="215" y="274"/>
                      </a:lnTo>
                      <a:lnTo>
                        <a:pt x="266" y="345"/>
                      </a:lnTo>
                      <a:lnTo>
                        <a:pt x="316" y="416"/>
                      </a:lnTo>
                      <a:lnTo>
                        <a:pt x="366" y="487"/>
                      </a:lnTo>
                      <a:lnTo>
                        <a:pt x="416" y="559"/>
                      </a:lnTo>
                      <a:lnTo>
                        <a:pt x="466" y="630"/>
                      </a:lnTo>
                      <a:lnTo>
                        <a:pt x="517" y="700"/>
                      </a:lnTo>
                      <a:lnTo>
                        <a:pt x="567" y="771"/>
                      </a:lnTo>
                      <a:lnTo>
                        <a:pt x="618" y="842"/>
                      </a:lnTo>
                      <a:lnTo>
                        <a:pt x="644" y="877"/>
                      </a:lnTo>
                      <a:lnTo>
                        <a:pt x="669" y="912"/>
                      </a:lnTo>
                      <a:lnTo>
                        <a:pt x="696" y="946"/>
                      </a:lnTo>
                      <a:lnTo>
                        <a:pt x="723" y="981"/>
                      </a:lnTo>
                      <a:lnTo>
                        <a:pt x="749" y="1014"/>
                      </a:lnTo>
                      <a:lnTo>
                        <a:pt x="776" y="1048"/>
                      </a:lnTo>
                      <a:lnTo>
                        <a:pt x="803" y="1082"/>
                      </a:lnTo>
                      <a:lnTo>
                        <a:pt x="830" y="1116"/>
                      </a:lnTo>
                      <a:lnTo>
                        <a:pt x="832" y="1120"/>
                      </a:lnTo>
                      <a:lnTo>
                        <a:pt x="833" y="1124"/>
                      </a:lnTo>
                      <a:lnTo>
                        <a:pt x="833" y="1129"/>
                      </a:lnTo>
                      <a:lnTo>
                        <a:pt x="833" y="1133"/>
                      </a:lnTo>
                      <a:lnTo>
                        <a:pt x="833" y="1137"/>
                      </a:lnTo>
                      <a:lnTo>
                        <a:pt x="832" y="1141"/>
                      </a:lnTo>
                      <a:lnTo>
                        <a:pt x="830" y="1145"/>
                      </a:lnTo>
                      <a:lnTo>
                        <a:pt x="829" y="1148"/>
                      </a:lnTo>
                      <a:lnTo>
                        <a:pt x="827" y="1155"/>
                      </a:lnTo>
                      <a:lnTo>
                        <a:pt x="824" y="1161"/>
                      </a:lnTo>
                      <a:lnTo>
                        <a:pt x="820" y="1167"/>
                      </a:lnTo>
                      <a:lnTo>
                        <a:pt x="816" y="1172"/>
                      </a:lnTo>
                      <a:lnTo>
                        <a:pt x="813" y="1179"/>
                      </a:lnTo>
                      <a:lnTo>
                        <a:pt x="810" y="1184"/>
                      </a:lnTo>
                      <a:lnTo>
                        <a:pt x="809" y="1188"/>
                      </a:lnTo>
                      <a:lnTo>
                        <a:pt x="808" y="1190"/>
                      </a:lnTo>
                      <a:lnTo>
                        <a:pt x="808" y="1193"/>
                      </a:lnTo>
                      <a:lnTo>
                        <a:pt x="806" y="1196"/>
                      </a:lnTo>
                      <a:lnTo>
                        <a:pt x="806" y="1200"/>
                      </a:lnTo>
                      <a:lnTo>
                        <a:pt x="808" y="1203"/>
                      </a:lnTo>
                      <a:lnTo>
                        <a:pt x="808" y="1206"/>
                      </a:lnTo>
                      <a:lnTo>
                        <a:pt x="809" y="1209"/>
                      </a:lnTo>
                      <a:lnTo>
                        <a:pt x="810" y="1214"/>
                      </a:lnTo>
                      <a:lnTo>
                        <a:pt x="812" y="1217"/>
                      </a:lnTo>
                      <a:lnTo>
                        <a:pt x="814" y="1221"/>
                      </a:lnTo>
                      <a:lnTo>
                        <a:pt x="817" y="1226"/>
                      </a:lnTo>
                      <a:close/>
                    </a:path>
                  </a:pathLst>
                </a:custGeom>
                <a:solidFill>
                  <a:srgbClr val="EF9F67"/>
                </a:solidFill>
                <a:ln w="9525">
                  <a:noFill/>
                  <a:round/>
                  <a:headEnd/>
                  <a:tailEnd/>
                </a:ln>
              </p:spPr>
              <p:txBody>
                <a:bodyPr>
                  <a:prstTxWarp prst="textNoShape">
                    <a:avLst/>
                  </a:prstTxWarp>
                </a:bodyPr>
                <a:lstStyle/>
                <a:p>
                  <a:endParaRPr lang="en-US"/>
                </a:p>
              </p:txBody>
            </p:sp>
            <p:sp>
              <p:nvSpPr>
                <p:cNvPr id="66368" name="Freeform 173"/>
                <p:cNvSpPr>
                  <a:spLocks noChangeAspect="1"/>
                </p:cNvSpPr>
                <p:nvPr/>
              </p:nvSpPr>
              <p:spPr bwMode="auto">
                <a:xfrm rot="590109">
                  <a:off x="3135" y="2954"/>
                  <a:ext cx="42" cy="46"/>
                </a:xfrm>
                <a:custGeom>
                  <a:avLst/>
                  <a:gdLst>
                    <a:gd name="T0" fmla="*/ 196 w 254"/>
                    <a:gd name="T1" fmla="*/ 226 h 279"/>
                    <a:gd name="T2" fmla="*/ 190 w 254"/>
                    <a:gd name="T3" fmla="*/ 230 h 279"/>
                    <a:gd name="T4" fmla="*/ 184 w 254"/>
                    <a:gd name="T5" fmla="*/ 236 h 279"/>
                    <a:gd name="T6" fmla="*/ 180 w 254"/>
                    <a:gd name="T7" fmla="*/ 242 h 279"/>
                    <a:gd name="T8" fmla="*/ 177 w 254"/>
                    <a:gd name="T9" fmla="*/ 250 h 279"/>
                    <a:gd name="T10" fmla="*/ 174 w 254"/>
                    <a:gd name="T11" fmla="*/ 259 h 279"/>
                    <a:gd name="T12" fmla="*/ 172 w 254"/>
                    <a:gd name="T13" fmla="*/ 271 h 279"/>
                    <a:gd name="T14" fmla="*/ 160 w 254"/>
                    <a:gd name="T15" fmla="*/ 266 h 279"/>
                    <a:gd name="T16" fmla="*/ 136 w 254"/>
                    <a:gd name="T17" fmla="*/ 240 h 279"/>
                    <a:gd name="T18" fmla="*/ 98 w 254"/>
                    <a:gd name="T19" fmla="*/ 203 h 279"/>
                    <a:gd name="T20" fmla="*/ 62 w 254"/>
                    <a:gd name="T21" fmla="*/ 165 h 279"/>
                    <a:gd name="T22" fmla="*/ 46 w 254"/>
                    <a:gd name="T23" fmla="*/ 145 h 279"/>
                    <a:gd name="T24" fmla="*/ 35 w 254"/>
                    <a:gd name="T25" fmla="*/ 131 h 279"/>
                    <a:gd name="T26" fmla="*/ 25 w 254"/>
                    <a:gd name="T27" fmla="*/ 116 h 279"/>
                    <a:gd name="T28" fmla="*/ 17 w 254"/>
                    <a:gd name="T29" fmla="*/ 100 h 279"/>
                    <a:gd name="T30" fmla="*/ 10 w 254"/>
                    <a:gd name="T31" fmla="*/ 84 h 279"/>
                    <a:gd name="T32" fmla="*/ 3 w 254"/>
                    <a:gd name="T33" fmla="*/ 67 h 279"/>
                    <a:gd name="T34" fmla="*/ 8 w 254"/>
                    <a:gd name="T35" fmla="*/ 51 h 279"/>
                    <a:gd name="T36" fmla="*/ 24 w 254"/>
                    <a:gd name="T37" fmla="*/ 41 h 279"/>
                    <a:gd name="T38" fmla="*/ 40 w 254"/>
                    <a:gd name="T39" fmla="*/ 31 h 279"/>
                    <a:gd name="T40" fmla="*/ 57 w 254"/>
                    <a:gd name="T41" fmla="*/ 22 h 279"/>
                    <a:gd name="T42" fmla="*/ 73 w 254"/>
                    <a:gd name="T43" fmla="*/ 14 h 279"/>
                    <a:gd name="T44" fmla="*/ 91 w 254"/>
                    <a:gd name="T45" fmla="*/ 9 h 279"/>
                    <a:gd name="T46" fmla="*/ 109 w 254"/>
                    <a:gd name="T47" fmla="*/ 5 h 279"/>
                    <a:gd name="T48" fmla="*/ 126 w 254"/>
                    <a:gd name="T49" fmla="*/ 1 h 279"/>
                    <a:gd name="T50" fmla="*/ 141 w 254"/>
                    <a:gd name="T51" fmla="*/ 1 h 279"/>
                    <a:gd name="T52" fmla="*/ 149 w 254"/>
                    <a:gd name="T53" fmla="*/ 5 h 279"/>
                    <a:gd name="T54" fmla="*/ 157 w 254"/>
                    <a:gd name="T55" fmla="*/ 8 h 279"/>
                    <a:gd name="T56" fmla="*/ 164 w 254"/>
                    <a:gd name="T57" fmla="*/ 12 h 279"/>
                    <a:gd name="T58" fmla="*/ 171 w 254"/>
                    <a:gd name="T59" fmla="*/ 21 h 279"/>
                    <a:gd name="T60" fmla="*/ 180 w 254"/>
                    <a:gd name="T61" fmla="*/ 34 h 279"/>
                    <a:gd name="T62" fmla="*/ 189 w 254"/>
                    <a:gd name="T63" fmla="*/ 47 h 279"/>
                    <a:gd name="T64" fmla="*/ 197 w 254"/>
                    <a:gd name="T65" fmla="*/ 60 h 279"/>
                    <a:gd name="T66" fmla="*/ 204 w 254"/>
                    <a:gd name="T67" fmla="*/ 68 h 279"/>
                    <a:gd name="T68" fmla="*/ 209 w 254"/>
                    <a:gd name="T69" fmla="*/ 73 h 279"/>
                    <a:gd name="T70" fmla="*/ 216 w 254"/>
                    <a:gd name="T71" fmla="*/ 78 h 279"/>
                    <a:gd name="T72" fmla="*/ 223 w 254"/>
                    <a:gd name="T73" fmla="*/ 82 h 279"/>
                    <a:gd name="T74" fmla="*/ 234 w 254"/>
                    <a:gd name="T75" fmla="*/ 88 h 279"/>
                    <a:gd name="T76" fmla="*/ 244 w 254"/>
                    <a:gd name="T77" fmla="*/ 99 h 279"/>
                    <a:gd name="T78" fmla="*/ 251 w 254"/>
                    <a:gd name="T79" fmla="*/ 109 h 279"/>
                    <a:gd name="T80" fmla="*/ 254 w 254"/>
                    <a:gd name="T81" fmla="*/ 118 h 279"/>
                    <a:gd name="T82" fmla="*/ 254 w 254"/>
                    <a:gd name="T83" fmla="*/ 128 h 279"/>
                    <a:gd name="T84" fmla="*/ 252 w 254"/>
                    <a:gd name="T85" fmla="*/ 135 h 279"/>
                    <a:gd name="T86" fmla="*/ 247 w 254"/>
                    <a:gd name="T87" fmla="*/ 143 h 279"/>
                    <a:gd name="T88" fmla="*/ 242 w 254"/>
                    <a:gd name="T89" fmla="*/ 152 h 279"/>
                    <a:gd name="T90" fmla="*/ 223 w 254"/>
                    <a:gd name="T91" fmla="*/ 171 h 279"/>
                    <a:gd name="T92" fmla="*/ 207 w 254"/>
                    <a:gd name="T93" fmla="*/ 191 h 279"/>
                    <a:gd name="T94" fmla="*/ 202 w 254"/>
                    <a:gd name="T95" fmla="*/ 200 h 279"/>
                    <a:gd name="T96" fmla="*/ 200 w 254"/>
                    <a:gd name="T97" fmla="*/ 209 h 279"/>
                    <a:gd name="T98" fmla="*/ 198 w 254"/>
                    <a:gd name="T99" fmla="*/ 218 h 279"/>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254"/>
                    <a:gd name="T151" fmla="*/ 0 h 279"/>
                    <a:gd name="T152" fmla="*/ 254 w 254"/>
                    <a:gd name="T153" fmla="*/ 279 h 279"/>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254" h="279">
                      <a:moveTo>
                        <a:pt x="200" y="224"/>
                      </a:moveTo>
                      <a:lnTo>
                        <a:pt x="196" y="226"/>
                      </a:lnTo>
                      <a:lnTo>
                        <a:pt x="193" y="228"/>
                      </a:lnTo>
                      <a:lnTo>
                        <a:pt x="190" y="230"/>
                      </a:lnTo>
                      <a:lnTo>
                        <a:pt x="186" y="232"/>
                      </a:lnTo>
                      <a:lnTo>
                        <a:pt x="184" y="236"/>
                      </a:lnTo>
                      <a:lnTo>
                        <a:pt x="182" y="239"/>
                      </a:lnTo>
                      <a:lnTo>
                        <a:pt x="180" y="242"/>
                      </a:lnTo>
                      <a:lnTo>
                        <a:pt x="179" y="247"/>
                      </a:lnTo>
                      <a:lnTo>
                        <a:pt x="177" y="250"/>
                      </a:lnTo>
                      <a:lnTo>
                        <a:pt x="176" y="254"/>
                      </a:lnTo>
                      <a:lnTo>
                        <a:pt x="174" y="259"/>
                      </a:lnTo>
                      <a:lnTo>
                        <a:pt x="173" y="262"/>
                      </a:lnTo>
                      <a:lnTo>
                        <a:pt x="172" y="271"/>
                      </a:lnTo>
                      <a:lnTo>
                        <a:pt x="172" y="279"/>
                      </a:lnTo>
                      <a:lnTo>
                        <a:pt x="160" y="266"/>
                      </a:lnTo>
                      <a:lnTo>
                        <a:pt x="148" y="253"/>
                      </a:lnTo>
                      <a:lnTo>
                        <a:pt x="136" y="240"/>
                      </a:lnTo>
                      <a:lnTo>
                        <a:pt x="123" y="228"/>
                      </a:lnTo>
                      <a:lnTo>
                        <a:pt x="98" y="203"/>
                      </a:lnTo>
                      <a:lnTo>
                        <a:pt x="73" y="178"/>
                      </a:lnTo>
                      <a:lnTo>
                        <a:pt x="62" y="165"/>
                      </a:lnTo>
                      <a:lnTo>
                        <a:pt x="50" y="152"/>
                      </a:lnTo>
                      <a:lnTo>
                        <a:pt x="46" y="145"/>
                      </a:lnTo>
                      <a:lnTo>
                        <a:pt x="40" y="138"/>
                      </a:lnTo>
                      <a:lnTo>
                        <a:pt x="35" y="131"/>
                      </a:lnTo>
                      <a:lnTo>
                        <a:pt x="31" y="123"/>
                      </a:lnTo>
                      <a:lnTo>
                        <a:pt x="25" y="116"/>
                      </a:lnTo>
                      <a:lnTo>
                        <a:pt x="21" y="108"/>
                      </a:lnTo>
                      <a:lnTo>
                        <a:pt x="17" y="100"/>
                      </a:lnTo>
                      <a:lnTo>
                        <a:pt x="13" y="92"/>
                      </a:lnTo>
                      <a:lnTo>
                        <a:pt x="10" y="84"/>
                      </a:lnTo>
                      <a:lnTo>
                        <a:pt x="5" y="75"/>
                      </a:lnTo>
                      <a:lnTo>
                        <a:pt x="3" y="67"/>
                      </a:lnTo>
                      <a:lnTo>
                        <a:pt x="0" y="58"/>
                      </a:lnTo>
                      <a:lnTo>
                        <a:pt x="8" y="51"/>
                      </a:lnTo>
                      <a:lnTo>
                        <a:pt x="15" y="46"/>
                      </a:lnTo>
                      <a:lnTo>
                        <a:pt x="24" y="41"/>
                      </a:lnTo>
                      <a:lnTo>
                        <a:pt x="32" y="36"/>
                      </a:lnTo>
                      <a:lnTo>
                        <a:pt x="40" y="31"/>
                      </a:lnTo>
                      <a:lnTo>
                        <a:pt x="48" y="26"/>
                      </a:lnTo>
                      <a:lnTo>
                        <a:pt x="57" y="22"/>
                      </a:lnTo>
                      <a:lnTo>
                        <a:pt x="65" y="18"/>
                      </a:lnTo>
                      <a:lnTo>
                        <a:pt x="73" y="14"/>
                      </a:lnTo>
                      <a:lnTo>
                        <a:pt x="82" y="12"/>
                      </a:lnTo>
                      <a:lnTo>
                        <a:pt x="91" y="9"/>
                      </a:lnTo>
                      <a:lnTo>
                        <a:pt x="99" y="7"/>
                      </a:lnTo>
                      <a:lnTo>
                        <a:pt x="109" y="5"/>
                      </a:lnTo>
                      <a:lnTo>
                        <a:pt x="118" y="2"/>
                      </a:lnTo>
                      <a:lnTo>
                        <a:pt x="126" y="1"/>
                      </a:lnTo>
                      <a:lnTo>
                        <a:pt x="136" y="0"/>
                      </a:lnTo>
                      <a:lnTo>
                        <a:pt x="141" y="1"/>
                      </a:lnTo>
                      <a:lnTo>
                        <a:pt x="145" y="2"/>
                      </a:lnTo>
                      <a:lnTo>
                        <a:pt x="149" y="5"/>
                      </a:lnTo>
                      <a:lnTo>
                        <a:pt x="153" y="6"/>
                      </a:lnTo>
                      <a:lnTo>
                        <a:pt x="157" y="8"/>
                      </a:lnTo>
                      <a:lnTo>
                        <a:pt x="160" y="10"/>
                      </a:lnTo>
                      <a:lnTo>
                        <a:pt x="164" y="12"/>
                      </a:lnTo>
                      <a:lnTo>
                        <a:pt x="166" y="15"/>
                      </a:lnTo>
                      <a:lnTo>
                        <a:pt x="171" y="21"/>
                      </a:lnTo>
                      <a:lnTo>
                        <a:pt x="177" y="27"/>
                      </a:lnTo>
                      <a:lnTo>
                        <a:pt x="180" y="34"/>
                      </a:lnTo>
                      <a:lnTo>
                        <a:pt x="184" y="41"/>
                      </a:lnTo>
                      <a:lnTo>
                        <a:pt x="189" y="47"/>
                      </a:lnTo>
                      <a:lnTo>
                        <a:pt x="193" y="54"/>
                      </a:lnTo>
                      <a:lnTo>
                        <a:pt x="197" y="60"/>
                      </a:lnTo>
                      <a:lnTo>
                        <a:pt x="202" y="66"/>
                      </a:lnTo>
                      <a:lnTo>
                        <a:pt x="204" y="68"/>
                      </a:lnTo>
                      <a:lnTo>
                        <a:pt x="207" y="71"/>
                      </a:lnTo>
                      <a:lnTo>
                        <a:pt x="209" y="73"/>
                      </a:lnTo>
                      <a:lnTo>
                        <a:pt x="213" y="75"/>
                      </a:lnTo>
                      <a:lnTo>
                        <a:pt x="216" y="78"/>
                      </a:lnTo>
                      <a:lnTo>
                        <a:pt x="219" y="80"/>
                      </a:lnTo>
                      <a:lnTo>
                        <a:pt x="223" y="82"/>
                      </a:lnTo>
                      <a:lnTo>
                        <a:pt x="227" y="83"/>
                      </a:lnTo>
                      <a:lnTo>
                        <a:pt x="234" y="88"/>
                      </a:lnTo>
                      <a:lnTo>
                        <a:pt x="240" y="94"/>
                      </a:lnTo>
                      <a:lnTo>
                        <a:pt x="244" y="99"/>
                      </a:lnTo>
                      <a:lnTo>
                        <a:pt x="247" y="104"/>
                      </a:lnTo>
                      <a:lnTo>
                        <a:pt x="251" y="109"/>
                      </a:lnTo>
                      <a:lnTo>
                        <a:pt x="253" y="114"/>
                      </a:lnTo>
                      <a:lnTo>
                        <a:pt x="254" y="118"/>
                      </a:lnTo>
                      <a:lnTo>
                        <a:pt x="254" y="122"/>
                      </a:lnTo>
                      <a:lnTo>
                        <a:pt x="254" y="128"/>
                      </a:lnTo>
                      <a:lnTo>
                        <a:pt x="253" y="131"/>
                      </a:lnTo>
                      <a:lnTo>
                        <a:pt x="252" y="135"/>
                      </a:lnTo>
                      <a:lnTo>
                        <a:pt x="250" y="140"/>
                      </a:lnTo>
                      <a:lnTo>
                        <a:pt x="247" y="143"/>
                      </a:lnTo>
                      <a:lnTo>
                        <a:pt x="244" y="147"/>
                      </a:lnTo>
                      <a:lnTo>
                        <a:pt x="242" y="152"/>
                      </a:lnTo>
                      <a:lnTo>
                        <a:pt x="238" y="155"/>
                      </a:lnTo>
                      <a:lnTo>
                        <a:pt x="223" y="171"/>
                      </a:lnTo>
                      <a:lnTo>
                        <a:pt x="210" y="187"/>
                      </a:lnTo>
                      <a:lnTo>
                        <a:pt x="207" y="191"/>
                      </a:lnTo>
                      <a:lnTo>
                        <a:pt x="205" y="195"/>
                      </a:lnTo>
                      <a:lnTo>
                        <a:pt x="202" y="200"/>
                      </a:lnTo>
                      <a:lnTo>
                        <a:pt x="201" y="205"/>
                      </a:lnTo>
                      <a:lnTo>
                        <a:pt x="200" y="209"/>
                      </a:lnTo>
                      <a:lnTo>
                        <a:pt x="198" y="214"/>
                      </a:lnTo>
                      <a:lnTo>
                        <a:pt x="198" y="218"/>
                      </a:lnTo>
                      <a:lnTo>
                        <a:pt x="200" y="224"/>
                      </a:lnTo>
                      <a:close/>
                    </a:path>
                  </a:pathLst>
                </a:custGeom>
                <a:solidFill>
                  <a:srgbClr val="D0915B"/>
                </a:solidFill>
                <a:ln w="9525">
                  <a:noFill/>
                  <a:round/>
                  <a:headEnd/>
                  <a:tailEnd/>
                </a:ln>
              </p:spPr>
              <p:txBody>
                <a:bodyPr>
                  <a:prstTxWarp prst="textNoShape">
                    <a:avLst/>
                  </a:prstTxWarp>
                </a:bodyPr>
                <a:lstStyle/>
                <a:p>
                  <a:endParaRPr lang="en-US"/>
                </a:p>
              </p:txBody>
            </p:sp>
          </p:grpSp>
          <p:sp>
            <p:nvSpPr>
              <p:cNvPr id="66363" name="Freeform 174"/>
              <p:cNvSpPr>
                <a:spLocks/>
              </p:cNvSpPr>
              <p:nvPr/>
            </p:nvSpPr>
            <p:spPr bwMode="auto">
              <a:xfrm>
                <a:off x="3828" y="2219"/>
                <a:ext cx="113" cy="157"/>
              </a:xfrm>
              <a:custGeom>
                <a:avLst/>
                <a:gdLst>
                  <a:gd name="T0" fmla="*/ 431 w 565"/>
                  <a:gd name="T1" fmla="*/ 37 h 785"/>
                  <a:gd name="T2" fmla="*/ 479 w 565"/>
                  <a:gd name="T3" fmla="*/ 105 h 785"/>
                  <a:gd name="T4" fmla="*/ 565 w 565"/>
                  <a:gd name="T5" fmla="*/ 105 h 785"/>
                  <a:gd name="T6" fmla="*/ 441 w 565"/>
                  <a:gd name="T7" fmla="*/ 153 h 785"/>
                  <a:gd name="T8" fmla="*/ 249 w 565"/>
                  <a:gd name="T9" fmla="*/ 133 h 785"/>
                  <a:gd name="T10" fmla="*/ 219 w 565"/>
                  <a:gd name="T11" fmla="*/ 47 h 785"/>
                  <a:gd name="T12" fmla="*/ 172 w 565"/>
                  <a:gd name="T13" fmla="*/ 76 h 785"/>
                  <a:gd name="T14" fmla="*/ 172 w 565"/>
                  <a:gd name="T15" fmla="*/ 162 h 785"/>
                  <a:gd name="T16" fmla="*/ 383 w 565"/>
                  <a:gd name="T17" fmla="*/ 200 h 785"/>
                  <a:gd name="T18" fmla="*/ 383 w 565"/>
                  <a:gd name="T19" fmla="*/ 297 h 785"/>
                  <a:gd name="T20" fmla="*/ 402 w 565"/>
                  <a:gd name="T21" fmla="*/ 297 h 785"/>
                  <a:gd name="T22" fmla="*/ 441 w 565"/>
                  <a:gd name="T23" fmla="*/ 230 h 785"/>
                  <a:gd name="T24" fmla="*/ 537 w 565"/>
                  <a:gd name="T25" fmla="*/ 306 h 785"/>
                  <a:gd name="T26" fmla="*/ 527 w 565"/>
                  <a:gd name="T27" fmla="*/ 383 h 785"/>
                  <a:gd name="T28" fmla="*/ 441 w 565"/>
                  <a:gd name="T29" fmla="*/ 335 h 785"/>
                  <a:gd name="T30" fmla="*/ 153 w 565"/>
                  <a:gd name="T31" fmla="*/ 230 h 785"/>
                  <a:gd name="T32" fmla="*/ 114 w 565"/>
                  <a:gd name="T33" fmla="*/ 239 h 785"/>
                  <a:gd name="T34" fmla="*/ 114 w 565"/>
                  <a:gd name="T35" fmla="*/ 344 h 785"/>
                  <a:gd name="T36" fmla="*/ 124 w 565"/>
                  <a:gd name="T37" fmla="*/ 373 h 785"/>
                  <a:gd name="T38" fmla="*/ 383 w 565"/>
                  <a:gd name="T39" fmla="*/ 469 h 785"/>
                  <a:gd name="T40" fmla="*/ 421 w 565"/>
                  <a:gd name="T41" fmla="*/ 402 h 785"/>
                  <a:gd name="T42" fmla="*/ 498 w 565"/>
                  <a:gd name="T43" fmla="*/ 460 h 785"/>
                  <a:gd name="T44" fmla="*/ 451 w 565"/>
                  <a:gd name="T45" fmla="*/ 527 h 785"/>
                  <a:gd name="T46" fmla="*/ 412 w 565"/>
                  <a:gd name="T47" fmla="*/ 478 h 785"/>
                  <a:gd name="T48" fmla="*/ 172 w 565"/>
                  <a:gd name="T49" fmla="*/ 411 h 785"/>
                  <a:gd name="T50" fmla="*/ 153 w 565"/>
                  <a:gd name="T51" fmla="*/ 478 h 785"/>
                  <a:gd name="T52" fmla="*/ 143 w 565"/>
                  <a:gd name="T53" fmla="*/ 536 h 785"/>
                  <a:gd name="T54" fmla="*/ 374 w 565"/>
                  <a:gd name="T55" fmla="*/ 527 h 785"/>
                  <a:gd name="T56" fmla="*/ 402 w 565"/>
                  <a:gd name="T57" fmla="*/ 536 h 785"/>
                  <a:gd name="T58" fmla="*/ 451 w 565"/>
                  <a:gd name="T59" fmla="*/ 585 h 785"/>
                  <a:gd name="T60" fmla="*/ 421 w 565"/>
                  <a:gd name="T61" fmla="*/ 641 h 785"/>
                  <a:gd name="T62" fmla="*/ 201 w 565"/>
                  <a:gd name="T63" fmla="*/ 622 h 785"/>
                  <a:gd name="T64" fmla="*/ 182 w 565"/>
                  <a:gd name="T65" fmla="*/ 660 h 785"/>
                  <a:gd name="T66" fmla="*/ 239 w 565"/>
                  <a:gd name="T67" fmla="*/ 680 h 785"/>
                  <a:gd name="T68" fmla="*/ 230 w 565"/>
                  <a:gd name="T69" fmla="*/ 747 h 785"/>
                  <a:gd name="T70" fmla="*/ 182 w 565"/>
                  <a:gd name="T71" fmla="*/ 785 h 785"/>
                  <a:gd name="T72" fmla="*/ 86 w 565"/>
                  <a:gd name="T73" fmla="*/ 574 h 785"/>
                  <a:gd name="T74" fmla="*/ 0 w 565"/>
                  <a:gd name="T75" fmla="*/ 383 h 785"/>
                  <a:gd name="T76" fmla="*/ 105 w 565"/>
                  <a:gd name="T77" fmla="*/ 37 h 785"/>
                  <a:gd name="T78" fmla="*/ 287 w 565"/>
                  <a:gd name="T79" fmla="*/ 18 h 785"/>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565"/>
                  <a:gd name="T121" fmla="*/ 0 h 785"/>
                  <a:gd name="T122" fmla="*/ 565 w 565"/>
                  <a:gd name="T123" fmla="*/ 785 h 785"/>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565" h="785">
                    <a:moveTo>
                      <a:pt x="316" y="37"/>
                    </a:moveTo>
                    <a:lnTo>
                      <a:pt x="431" y="37"/>
                    </a:lnTo>
                    <a:lnTo>
                      <a:pt x="441" y="142"/>
                    </a:lnTo>
                    <a:lnTo>
                      <a:pt x="479" y="105"/>
                    </a:lnTo>
                    <a:lnTo>
                      <a:pt x="488" y="66"/>
                    </a:lnTo>
                    <a:lnTo>
                      <a:pt x="565" y="105"/>
                    </a:lnTo>
                    <a:lnTo>
                      <a:pt x="565" y="248"/>
                    </a:lnTo>
                    <a:lnTo>
                      <a:pt x="441" y="153"/>
                    </a:lnTo>
                    <a:lnTo>
                      <a:pt x="297" y="124"/>
                    </a:lnTo>
                    <a:lnTo>
                      <a:pt x="249" y="133"/>
                    </a:lnTo>
                    <a:lnTo>
                      <a:pt x="230" y="133"/>
                    </a:lnTo>
                    <a:lnTo>
                      <a:pt x="219" y="47"/>
                    </a:lnTo>
                    <a:lnTo>
                      <a:pt x="201" y="37"/>
                    </a:lnTo>
                    <a:lnTo>
                      <a:pt x="172" y="76"/>
                    </a:lnTo>
                    <a:lnTo>
                      <a:pt x="182" y="114"/>
                    </a:lnTo>
                    <a:lnTo>
                      <a:pt x="172" y="162"/>
                    </a:lnTo>
                    <a:lnTo>
                      <a:pt x="201" y="181"/>
                    </a:lnTo>
                    <a:lnTo>
                      <a:pt x="383" y="200"/>
                    </a:lnTo>
                    <a:lnTo>
                      <a:pt x="402" y="200"/>
                    </a:lnTo>
                    <a:lnTo>
                      <a:pt x="383" y="297"/>
                    </a:lnTo>
                    <a:lnTo>
                      <a:pt x="383" y="306"/>
                    </a:lnTo>
                    <a:lnTo>
                      <a:pt x="402" y="297"/>
                    </a:lnTo>
                    <a:lnTo>
                      <a:pt x="441" y="239"/>
                    </a:lnTo>
                    <a:lnTo>
                      <a:pt x="441" y="230"/>
                    </a:lnTo>
                    <a:lnTo>
                      <a:pt x="488" y="248"/>
                    </a:lnTo>
                    <a:lnTo>
                      <a:pt x="537" y="306"/>
                    </a:lnTo>
                    <a:lnTo>
                      <a:pt x="565" y="306"/>
                    </a:lnTo>
                    <a:lnTo>
                      <a:pt x="527" y="383"/>
                    </a:lnTo>
                    <a:lnTo>
                      <a:pt x="507" y="402"/>
                    </a:lnTo>
                    <a:lnTo>
                      <a:pt x="441" y="335"/>
                    </a:lnTo>
                    <a:lnTo>
                      <a:pt x="182" y="316"/>
                    </a:lnTo>
                    <a:lnTo>
                      <a:pt x="153" y="230"/>
                    </a:lnTo>
                    <a:lnTo>
                      <a:pt x="143" y="220"/>
                    </a:lnTo>
                    <a:lnTo>
                      <a:pt x="114" y="239"/>
                    </a:lnTo>
                    <a:lnTo>
                      <a:pt x="124" y="316"/>
                    </a:lnTo>
                    <a:lnTo>
                      <a:pt x="114" y="344"/>
                    </a:lnTo>
                    <a:lnTo>
                      <a:pt x="105" y="344"/>
                    </a:lnTo>
                    <a:lnTo>
                      <a:pt x="124" y="373"/>
                    </a:lnTo>
                    <a:lnTo>
                      <a:pt x="383" y="383"/>
                    </a:lnTo>
                    <a:lnTo>
                      <a:pt x="383" y="469"/>
                    </a:lnTo>
                    <a:lnTo>
                      <a:pt x="421" y="430"/>
                    </a:lnTo>
                    <a:lnTo>
                      <a:pt x="421" y="402"/>
                    </a:lnTo>
                    <a:lnTo>
                      <a:pt x="431" y="402"/>
                    </a:lnTo>
                    <a:lnTo>
                      <a:pt x="498" y="460"/>
                    </a:lnTo>
                    <a:lnTo>
                      <a:pt x="479" y="527"/>
                    </a:lnTo>
                    <a:lnTo>
                      <a:pt x="451" y="527"/>
                    </a:lnTo>
                    <a:lnTo>
                      <a:pt x="441" y="497"/>
                    </a:lnTo>
                    <a:lnTo>
                      <a:pt x="412" y="478"/>
                    </a:lnTo>
                    <a:lnTo>
                      <a:pt x="191" y="478"/>
                    </a:lnTo>
                    <a:lnTo>
                      <a:pt x="172" y="411"/>
                    </a:lnTo>
                    <a:lnTo>
                      <a:pt x="133" y="450"/>
                    </a:lnTo>
                    <a:lnTo>
                      <a:pt x="153" y="478"/>
                    </a:lnTo>
                    <a:lnTo>
                      <a:pt x="124" y="527"/>
                    </a:lnTo>
                    <a:lnTo>
                      <a:pt x="143" y="536"/>
                    </a:lnTo>
                    <a:lnTo>
                      <a:pt x="268" y="527"/>
                    </a:lnTo>
                    <a:lnTo>
                      <a:pt x="374" y="527"/>
                    </a:lnTo>
                    <a:lnTo>
                      <a:pt x="383" y="536"/>
                    </a:lnTo>
                    <a:lnTo>
                      <a:pt x="402" y="536"/>
                    </a:lnTo>
                    <a:lnTo>
                      <a:pt x="412" y="555"/>
                    </a:lnTo>
                    <a:lnTo>
                      <a:pt x="451" y="585"/>
                    </a:lnTo>
                    <a:lnTo>
                      <a:pt x="441" y="660"/>
                    </a:lnTo>
                    <a:lnTo>
                      <a:pt x="421" y="641"/>
                    </a:lnTo>
                    <a:lnTo>
                      <a:pt x="258" y="622"/>
                    </a:lnTo>
                    <a:lnTo>
                      <a:pt x="201" y="622"/>
                    </a:lnTo>
                    <a:lnTo>
                      <a:pt x="182" y="641"/>
                    </a:lnTo>
                    <a:lnTo>
                      <a:pt x="182" y="660"/>
                    </a:lnTo>
                    <a:lnTo>
                      <a:pt x="210" y="680"/>
                    </a:lnTo>
                    <a:lnTo>
                      <a:pt x="239" y="680"/>
                    </a:lnTo>
                    <a:lnTo>
                      <a:pt x="230" y="727"/>
                    </a:lnTo>
                    <a:lnTo>
                      <a:pt x="230" y="747"/>
                    </a:lnTo>
                    <a:lnTo>
                      <a:pt x="210" y="757"/>
                    </a:lnTo>
                    <a:lnTo>
                      <a:pt x="182" y="785"/>
                    </a:lnTo>
                    <a:lnTo>
                      <a:pt x="143" y="776"/>
                    </a:lnTo>
                    <a:lnTo>
                      <a:pt x="86" y="574"/>
                    </a:lnTo>
                    <a:lnTo>
                      <a:pt x="19" y="402"/>
                    </a:lnTo>
                    <a:lnTo>
                      <a:pt x="0" y="383"/>
                    </a:lnTo>
                    <a:lnTo>
                      <a:pt x="0" y="286"/>
                    </a:lnTo>
                    <a:lnTo>
                      <a:pt x="105" y="37"/>
                    </a:lnTo>
                    <a:lnTo>
                      <a:pt x="182" y="0"/>
                    </a:lnTo>
                    <a:lnTo>
                      <a:pt x="287" y="18"/>
                    </a:lnTo>
                    <a:lnTo>
                      <a:pt x="316" y="37"/>
                    </a:lnTo>
                    <a:close/>
                  </a:path>
                </a:pathLst>
              </a:custGeom>
              <a:solidFill>
                <a:srgbClr val="FFCC99"/>
              </a:solidFill>
              <a:ln w="9525">
                <a:noFill/>
                <a:round/>
                <a:headEnd/>
                <a:tailEnd/>
              </a:ln>
            </p:spPr>
            <p:txBody>
              <a:bodyPr>
                <a:prstTxWarp prst="textNoShape">
                  <a:avLst/>
                </a:prstTxWarp>
              </a:bodyPr>
              <a:lstStyle/>
              <a:p>
                <a:endParaRPr lang="en-US"/>
              </a:p>
            </p:txBody>
          </p:sp>
        </p:grpSp>
      </p:grpSp>
      <p:sp>
        <p:nvSpPr>
          <p:cNvPr id="174255" name="Text Box 175"/>
          <p:cNvSpPr txBox="1">
            <a:spLocks noChangeArrowheads="1"/>
          </p:cNvSpPr>
          <p:nvPr/>
        </p:nvSpPr>
        <p:spPr bwMode="auto">
          <a:xfrm>
            <a:off x="100013" y="114300"/>
            <a:ext cx="8429625" cy="519113"/>
          </a:xfrm>
          <a:prstGeom prst="rect">
            <a:avLst/>
          </a:prstGeom>
          <a:noFill/>
          <a:ln w="9525">
            <a:noFill/>
            <a:miter lim="800000"/>
            <a:headEnd/>
            <a:tailEnd/>
          </a:ln>
        </p:spPr>
        <p:txBody>
          <a:bodyPr>
            <a:prstTxWarp prst="textNoShape">
              <a:avLst/>
            </a:prstTxWarp>
            <a:spAutoFit/>
          </a:bodyPr>
          <a:lstStyle/>
          <a:p>
            <a:pPr>
              <a:spcBef>
                <a:spcPct val="50000"/>
              </a:spcBef>
            </a:pPr>
            <a:r>
              <a:rPr lang="de-DE">
                <a:solidFill>
                  <a:srgbClr val="663300"/>
                </a:solidFill>
              </a:rPr>
              <a:t>Der Hahn hatte Angst und hat laut gekräht. </a:t>
            </a:r>
            <a:endParaRPr lang="en-US">
              <a:solidFill>
                <a:srgbClr val="663300"/>
              </a:solidFill>
            </a:endParaRPr>
          </a:p>
        </p:txBody>
      </p:sp>
      <p:sp>
        <p:nvSpPr>
          <p:cNvPr id="174256" name="Text Box 176"/>
          <p:cNvSpPr txBox="1">
            <a:spLocks noChangeArrowheads="1"/>
          </p:cNvSpPr>
          <p:nvPr/>
        </p:nvSpPr>
        <p:spPr bwMode="auto">
          <a:xfrm>
            <a:off x="100013" y="114300"/>
            <a:ext cx="9043987" cy="1373188"/>
          </a:xfrm>
          <a:prstGeom prst="rect">
            <a:avLst/>
          </a:prstGeom>
          <a:noFill/>
          <a:ln w="9525">
            <a:noFill/>
            <a:miter lim="800000"/>
            <a:headEnd/>
            <a:tailEnd/>
          </a:ln>
        </p:spPr>
        <p:txBody>
          <a:bodyPr>
            <a:prstTxWarp prst="textNoShape">
              <a:avLst/>
            </a:prstTxWarp>
            <a:spAutoFit/>
          </a:bodyPr>
          <a:lstStyle/>
          <a:p>
            <a:pPr>
              <a:spcBef>
                <a:spcPct val="50000"/>
              </a:spcBef>
            </a:pPr>
            <a:r>
              <a:rPr lang="de-DE">
                <a:solidFill>
                  <a:srgbClr val="663300"/>
                </a:solidFill>
              </a:rPr>
              <a:t>Der Hahn hatte Angst und hat laut gekräht. Der Räuber hatte noch mehr Angst und ist weggerannt. Er hat gedacht, dass in dem Haus eine brutale Hexe ist.</a:t>
            </a:r>
            <a:endParaRPr lang="en-US">
              <a:solidFill>
                <a:srgbClr val="663300"/>
              </a:solidFill>
            </a:endParaRPr>
          </a:p>
        </p:txBody>
      </p:sp>
      <p:grpSp>
        <p:nvGrpSpPr>
          <p:cNvPr id="7" name="Group 177"/>
          <p:cNvGrpSpPr>
            <a:grpSpLocks/>
          </p:cNvGrpSpPr>
          <p:nvPr/>
        </p:nvGrpSpPr>
        <p:grpSpPr bwMode="auto">
          <a:xfrm rot="376518">
            <a:off x="7372350" y="1125538"/>
            <a:ext cx="1512888" cy="1219200"/>
            <a:chOff x="2394" y="1780"/>
            <a:chExt cx="953" cy="768"/>
          </a:xfrm>
        </p:grpSpPr>
        <p:grpSp>
          <p:nvGrpSpPr>
            <p:cNvPr id="65566" name="Group 178"/>
            <p:cNvGrpSpPr>
              <a:grpSpLocks noChangeAspect="1"/>
            </p:cNvGrpSpPr>
            <p:nvPr/>
          </p:nvGrpSpPr>
          <p:grpSpPr bwMode="auto">
            <a:xfrm rot="570386" flipH="1">
              <a:off x="2455" y="1780"/>
              <a:ext cx="892" cy="750"/>
              <a:chOff x="656" y="2179"/>
              <a:chExt cx="2224" cy="1869"/>
            </a:xfrm>
          </p:grpSpPr>
          <p:sp>
            <p:nvSpPr>
              <p:cNvPr id="65570" name="Freeform 179"/>
              <p:cNvSpPr>
                <a:spLocks noChangeAspect="1"/>
              </p:cNvSpPr>
              <p:nvPr/>
            </p:nvSpPr>
            <p:spPr bwMode="auto">
              <a:xfrm>
                <a:off x="656" y="2179"/>
                <a:ext cx="2224" cy="1864"/>
              </a:xfrm>
              <a:custGeom>
                <a:avLst/>
                <a:gdLst>
                  <a:gd name="T0" fmla="*/ 925 w 2224"/>
                  <a:gd name="T1" fmla="*/ 518 h 1864"/>
                  <a:gd name="T2" fmla="*/ 1038 w 2224"/>
                  <a:gd name="T3" fmla="*/ 703 h 1864"/>
                  <a:gd name="T4" fmla="*/ 1155 w 2224"/>
                  <a:gd name="T5" fmla="*/ 498 h 1864"/>
                  <a:gd name="T6" fmla="*/ 1112 w 2224"/>
                  <a:gd name="T7" fmla="*/ 263 h 1864"/>
                  <a:gd name="T8" fmla="*/ 1088 w 2224"/>
                  <a:gd name="T9" fmla="*/ 160 h 1864"/>
                  <a:gd name="T10" fmla="*/ 1210 w 2224"/>
                  <a:gd name="T11" fmla="*/ 74 h 1864"/>
                  <a:gd name="T12" fmla="*/ 1323 w 2224"/>
                  <a:gd name="T13" fmla="*/ 164 h 1864"/>
                  <a:gd name="T14" fmla="*/ 1358 w 2224"/>
                  <a:gd name="T15" fmla="*/ 249 h 1864"/>
                  <a:gd name="T16" fmla="*/ 1376 w 2224"/>
                  <a:gd name="T17" fmla="*/ 339 h 1864"/>
                  <a:gd name="T18" fmla="*/ 1459 w 2224"/>
                  <a:gd name="T19" fmla="*/ 483 h 1864"/>
                  <a:gd name="T20" fmla="*/ 1422 w 2224"/>
                  <a:gd name="T21" fmla="*/ 542 h 1864"/>
                  <a:gd name="T22" fmla="*/ 1413 w 2224"/>
                  <a:gd name="T23" fmla="*/ 558 h 1864"/>
                  <a:gd name="T24" fmla="*/ 1454 w 2224"/>
                  <a:gd name="T25" fmla="*/ 710 h 1864"/>
                  <a:gd name="T26" fmla="*/ 1780 w 2224"/>
                  <a:gd name="T27" fmla="*/ 769 h 1864"/>
                  <a:gd name="T28" fmla="*/ 2135 w 2224"/>
                  <a:gd name="T29" fmla="*/ 980 h 1864"/>
                  <a:gd name="T30" fmla="*/ 2146 w 2224"/>
                  <a:gd name="T31" fmla="*/ 1017 h 1864"/>
                  <a:gd name="T32" fmla="*/ 2120 w 2224"/>
                  <a:gd name="T33" fmla="*/ 1165 h 1864"/>
                  <a:gd name="T34" fmla="*/ 2031 w 2224"/>
                  <a:gd name="T35" fmla="*/ 1160 h 1864"/>
                  <a:gd name="T36" fmla="*/ 1965 w 2224"/>
                  <a:gd name="T37" fmla="*/ 1195 h 1864"/>
                  <a:gd name="T38" fmla="*/ 1805 w 2224"/>
                  <a:gd name="T39" fmla="*/ 1064 h 1864"/>
                  <a:gd name="T40" fmla="*/ 1761 w 2224"/>
                  <a:gd name="T41" fmla="*/ 1077 h 1864"/>
                  <a:gd name="T42" fmla="*/ 1684 w 2224"/>
                  <a:gd name="T43" fmla="*/ 1116 h 1864"/>
                  <a:gd name="T44" fmla="*/ 1618 w 2224"/>
                  <a:gd name="T45" fmla="*/ 1093 h 1864"/>
                  <a:gd name="T46" fmla="*/ 1471 w 2224"/>
                  <a:gd name="T47" fmla="*/ 1145 h 1864"/>
                  <a:gd name="T48" fmla="*/ 1377 w 2224"/>
                  <a:gd name="T49" fmla="*/ 1377 h 1864"/>
                  <a:gd name="T50" fmla="*/ 1346 w 2224"/>
                  <a:gd name="T51" fmla="*/ 1438 h 1864"/>
                  <a:gd name="T52" fmla="*/ 1456 w 2224"/>
                  <a:gd name="T53" fmla="*/ 1677 h 1864"/>
                  <a:gd name="T54" fmla="*/ 2046 w 2224"/>
                  <a:gd name="T55" fmla="*/ 1716 h 1864"/>
                  <a:gd name="T56" fmla="*/ 2043 w 2224"/>
                  <a:gd name="T57" fmla="*/ 1796 h 1864"/>
                  <a:gd name="T58" fmla="*/ 1607 w 2224"/>
                  <a:gd name="T59" fmla="*/ 1826 h 1864"/>
                  <a:gd name="T60" fmla="*/ 1484 w 2224"/>
                  <a:gd name="T61" fmla="*/ 1861 h 1864"/>
                  <a:gd name="T62" fmla="*/ 1341 w 2224"/>
                  <a:gd name="T63" fmla="*/ 1801 h 1864"/>
                  <a:gd name="T64" fmla="*/ 1255 w 2224"/>
                  <a:gd name="T65" fmla="*/ 1797 h 1864"/>
                  <a:gd name="T66" fmla="*/ 936 w 2224"/>
                  <a:gd name="T67" fmla="*/ 1777 h 1864"/>
                  <a:gd name="T68" fmla="*/ 874 w 2224"/>
                  <a:gd name="T69" fmla="*/ 1787 h 1864"/>
                  <a:gd name="T70" fmla="*/ 569 w 2224"/>
                  <a:gd name="T71" fmla="*/ 1755 h 1864"/>
                  <a:gd name="T72" fmla="*/ 206 w 2224"/>
                  <a:gd name="T73" fmla="*/ 1692 h 1864"/>
                  <a:gd name="T74" fmla="*/ 618 w 2224"/>
                  <a:gd name="T75" fmla="*/ 1649 h 1864"/>
                  <a:gd name="T76" fmla="*/ 729 w 2224"/>
                  <a:gd name="T77" fmla="*/ 1665 h 1864"/>
                  <a:gd name="T78" fmla="*/ 922 w 2224"/>
                  <a:gd name="T79" fmla="*/ 1472 h 1864"/>
                  <a:gd name="T80" fmla="*/ 952 w 2224"/>
                  <a:gd name="T81" fmla="*/ 1647 h 1864"/>
                  <a:gd name="T82" fmla="*/ 1069 w 2224"/>
                  <a:gd name="T83" fmla="*/ 1716 h 1864"/>
                  <a:gd name="T84" fmla="*/ 1332 w 2224"/>
                  <a:gd name="T85" fmla="*/ 1642 h 1864"/>
                  <a:gd name="T86" fmla="*/ 1249 w 2224"/>
                  <a:gd name="T87" fmla="*/ 1482 h 1864"/>
                  <a:gd name="T88" fmla="*/ 1190 w 2224"/>
                  <a:gd name="T89" fmla="*/ 1430 h 1864"/>
                  <a:gd name="T90" fmla="*/ 1037 w 2224"/>
                  <a:gd name="T91" fmla="*/ 1414 h 1864"/>
                  <a:gd name="T92" fmla="*/ 1004 w 2224"/>
                  <a:gd name="T93" fmla="*/ 1423 h 1864"/>
                  <a:gd name="T94" fmla="*/ 923 w 2224"/>
                  <a:gd name="T95" fmla="*/ 1452 h 1864"/>
                  <a:gd name="T96" fmla="*/ 893 w 2224"/>
                  <a:gd name="T97" fmla="*/ 1397 h 1864"/>
                  <a:gd name="T98" fmla="*/ 864 w 2224"/>
                  <a:gd name="T99" fmla="*/ 1378 h 1864"/>
                  <a:gd name="T100" fmla="*/ 836 w 2224"/>
                  <a:gd name="T101" fmla="*/ 1342 h 1864"/>
                  <a:gd name="T102" fmla="*/ 771 w 2224"/>
                  <a:gd name="T103" fmla="*/ 1135 h 1864"/>
                  <a:gd name="T104" fmla="*/ 528 w 2224"/>
                  <a:gd name="T105" fmla="*/ 1278 h 1864"/>
                  <a:gd name="T106" fmla="*/ 466 w 2224"/>
                  <a:gd name="T107" fmla="*/ 1367 h 1864"/>
                  <a:gd name="T108" fmla="*/ 400 w 2224"/>
                  <a:gd name="T109" fmla="*/ 1347 h 1864"/>
                  <a:gd name="T110" fmla="*/ 369 w 2224"/>
                  <a:gd name="T111" fmla="*/ 1264 h 1864"/>
                  <a:gd name="T112" fmla="*/ 164 w 2224"/>
                  <a:gd name="T113" fmla="*/ 1377 h 1864"/>
                  <a:gd name="T114" fmla="*/ 27 w 2224"/>
                  <a:gd name="T115" fmla="*/ 1213 h 1864"/>
                  <a:gd name="T116" fmla="*/ 282 w 2224"/>
                  <a:gd name="T117" fmla="*/ 1116 h 1864"/>
                  <a:gd name="T118" fmla="*/ 7 w 2224"/>
                  <a:gd name="T119" fmla="*/ 1121 h 1864"/>
                  <a:gd name="T120" fmla="*/ 87 w 2224"/>
                  <a:gd name="T121" fmla="*/ 1033 h 1864"/>
                  <a:gd name="T122" fmla="*/ 73 w 2224"/>
                  <a:gd name="T123" fmla="*/ 950 h 1864"/>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2224"/>
                  <a:gd name="T187" fmla="*/ 0 h 1864"/>
                  <a:gd name="T188" fmla="*/ 2224 w 2224"/>
                  <a:gd name="T189" fmla="*/ 1864 h 1864"/>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2224" h="1864">
                    <a:moveTo>
                      <a:pt x="560" y="753"/>
                    </a:moveTo>
                    <a:lnTo>
                      <a:pt x="584" y="673"/>
                    </a:lnTo>
                    <a:lnTo>
                      <a:pt x="608" y="641"/>
                    </a:lnTo>
                    <a:lnTo>
                      <a:pt x="628" y="609"/>
                    </a:lnTo>
                    <a:lnTo>
                      <a:pt x="672" y="581"/>
                    </a:lnTo>
                    <a:lnTo>
                      <a:pt x="728" y="573"/>
                    </a:lnTo>
                    <a:lnTo>
                      <a:pt x="780" y="561"/>
                    </a:lnTo>
                    <a:lnTo>
                      <a:pt x="820" y="529"/>
                    </a:lnTo>
                    <a:lnTo>
                      <a:pt x="886" y="500"/>
                    </a:lnTo>
                    <a:lnTo>
                      <a:pt x="892" y="502"/>
                    </a:lnTo>
                    <a:lnTo>
                      <a:pt x="902" y="504"/>
                    </a:lnTo>
                    <a:lnTo>
                      <a:pt x="925" y="518"/>
                    </a:lnTo>
                    <a:lnTo>
                      <a:pt x="940" y="536"/>
                    </a:lnTo>
                    <a:lnTo>
                      <a:pt x="992" y="510"/>
                    </a:lnTo>
                    <a:lnTo>
                      <a:pt x="999" y="512"/>
                    </a:lnTo>
                    <a:lnTo>
                      <a:pt x="1050" y="570"/>
                    </a:lnTo>
                    <a:lnTo>
                      <a:pt x="1060" y="596"/>
                    </a:lnTo>
                    <a:lnTo>
                      <a:pt x="1063" y="623"/>
                    </a:lnTo>
                    <a:lnTo>
                      <a:pt x="1052" y="656"/>
                    </a:lnTo>
                    <a:lnTo>
                      <a:pt x="1040" y="676"/>
                    </a:lnTo>
                    <a:lnTo>
                      <a:pt x="1035" y="693"/>
                    </a:lnTo>
                    <a:lnTo>
                      <a:pt x="1035" y="701"/>
                    </a:lnTo>
                    <a:lnTo>
                      <a:pt x="1037" y="703"/>
                    </a:lnTo>
                    <a:lnTo>
                      <a:pt x="1038" y="703"/>
                    </a:lnTo>
                    <a:lnTo>
                      <a:pt x="1042" y="701"/>
                    </a:lnTo>
                    <a:lnTo>
                      <a:pt x="1044" y="719"/>
                    </a:lnTo>
                    <a:lnTo>
                      <a:pt x="1053" y="706"/>
                    </a:lnTo>
                    <a:lnTo>
                      <a:pt x="1046" y="696"/>
                    </a:lnTo>
                    <a:lnTo>
                      <a:pt x="1049" y="678"/>
                    </a:lnTo>
                    <a:lnTo>
                      <a:pt x="1057" y="666"/>
                    </a:lnTo>
                    <a:lnTo>
                      <a:pt x="1064" y="640"/>
                    </a:lnTo>
                    <a:lnTo>
                      <a:pt x="1099" y="581"/>
                    </a:lnTo>
                    <a:lnTo>
                      <a:pt x="1146" y="521"/>
                    </a:lnTo>
                    <a:lnTo>
                      <a:pt x="1151" y="516"/>
                    </a:lnTo>
                    <a:lnTo>
                      <a:pt x="1155" y="513"/>
                    </a:lnTo>
                    <a:lnTo>
                      <a:pt x="1155" y="498"/>
                    </a:lnTo>
                    <a:lnTo>
                      <a:pt x="1164" y="474"/>
                    </a:lnTo>
                    <a:lnTo>
                      <a:pt x="1202" y="421"/>
                    </a:lnTo>
                    <a:lnTo>
                      <a:pt x="1202" y="419"/>
                    </a:lnTo>
                    <a:lnTo>
                      <a:pt x="1192" y="414"/>
                    </a:lnTo>
                    <a:lnTo>
                      <a:pt x="1188" y="400"/>
                    </a:lnTo>
                    <a:lnTo>
                      <a:pt x="1190" y="388"/>
                    </a:lnTo>
                    <a:lnTo>
                      <a:pt x="1184" y="362"/>
                    </a:lnTo>
                    <a:lnTo>
                      <a:pt x="1188" y="336"/>
                    </a:lnTo>
                    <a:lnTo>
                      <a:pt x="1161" y="327"/>
                    </a:lnTo>
                    <a:lnTo>
                      <a:pt x="1146" y="318"/>
                    </a:lnTo>
                    <a:lnTo>
                      <a:pt x="1118" y="284"/>
                    </a:lnTo>
                    <a:lnTo>
                      <a:pt x="1112" y="263"/>
                    </a:lnTo>
                    <a:lnTo>
                      <a:pt x="1113" y="225"/>
                    </a:lnTo>
                    <a:lnTo>
                      <a:pt x="1119" y="214"/>
                    </a:lnTo>
                    <a:lnTo>
                      <a:pt x="1107" y="211"/>
                    </a:lnTo>
                    <a:lnTo>
                      <a:pt x="1103" y="211"/>
                    </a:lnTo>
                    <a:lnTo>
                      <a:pt x="1099" y="208"/>
                    </a:lnTo>
                    <a:lnTo>
                      <a:pt x="1096" y="208"/>
                    </a:lnTo>
                    <a:lnTo>
                      <a:pt x="1088" y="200"/>
                    </a:lnTo>
                    <a:lnTo>
                      <a:pt x="1096" y="197"/>
                    </a:lnTo>
                    <a:lnTo>
                      <a:pt x="1100" y="182"/>
                    </a:lnTo>
                    <a:lnTo>
                      <a:pt x="1108" y="175"/>
                    </a:lnTo>
                    <a:lnTo>
                      <a:pt x="1093" y="169"/>
                    </a:lnTo>
                    <a:lnTo>
                      <a:pt x="1088" y="160"/>
                    </a:lnTo>
                    <a:lnTo>
                      <a:pt x="1088" y="149"/>
                    </a:lnTo>
                    <a:lnTo>
                      <a:pt x="1096" y="137"/>
                    </a:lnTo>
                    <a:lnTo>
                      <a:pt x="1114" y="119"/>
                    </a:lnTo>
                    <a:lnTo>
                      <a:pt x="1147" y="108"/>
                    </a:lnTo>
                    <a:lnTo>
                      <a:pt x="1193" y="107"/>
                    </a:lnTo>
                    <a:lnTo>
                      <a:pt x="1194" y="107"/>
                    </a:lnTo>
                    <a:lnTo>
                      <a:pt x="1196" y="105"/>
                    </a:lnTo>
                    <a:lnTo>
                      <a:pt x="1188" y="95"/>
                    </a:lnTo>
                    <a:lnTo>
                      <a:pt x="1188" y="83"/>
                    </a:lnTo>
                    <a:lnTo>
                      <a:pt x="1192" y="76"/>
                    </a:lnTo>
                    <a:lnTo>
                      <a:pt x="1201" y="72"/>
                    </a:lnTo>
                    <a:lnTo>
                      <a:pt x="1210" y="74"/>
                    </a:lnTo>
                    <a:lnTo>
                      <a:pt x="1210" y="68"/>
                    </a:lnTo>
                    <a:lnTo>
                      <a:pt x="1199" y="47"/>
                    </a:lnTo>
                    <a:lnTo>
                      <a:pt x="1199" y="21"/>
                    </a:lnTo>
                    <a:lnTo>
                      <a:pt x="1208" y="5"/>
                    </a:lnTo>
                    <a:lnTo>
                      <a:pt x="1219" y="0"/>
                    </a:lnTo>
                    <a:lnTo>
                      <a:pt x="1243" y="0"/>
                    </a:lnTo>
                    <a:lnTo>
                      <a:pt x="1258" y="6"/>
                    </a:lnTo>
                    <a:lnTo>
                      <a:pt x="1279" y="22"/>
                    </a:lnTo>
                    <a:lnTo>
                      <a:pt x="1305" y="59"/>
                    </a:lnTo>
                    <a:lnTo>
                      <a:pt x="1318" y="88"/>
                    </a:lnTo>
                    <a:lnTo>
                      <a:pt x="1323" y="124"/>
                    </a:lnTo>
                    <a:lnTo>
                      <a:pt x="1323" y="164"/>
                    </a:lnTo>
                    <a:lnTo>
                      <a:pt x="1324" y="166"/>
                    </a:lnTo>
                    <a:lnTo>
                      <a:pt x="1351" y="135"/>
                    </a:lnTo>
                    <a:lnTo>
                      <a:pt x="1359" y="131"/>
                    </a:lnTo>
                    <a:lnTo>
                      <a:pt x="1365" y="125"/>
                    </a:lnTo>
                    <a:lnTo>
                      <a:pt x="1370" y="125"/>
                    </a:lnTo>
                    <a:lnTo>
                      <a:pt x="1370" y="135"/>
                    </a:lnTo>
                    <a:lnTo>
                      <a:pt x="1364" y="164"/>
                    </a:lnTo>
                    <a:lnTo>
                      <a:pt x="1364" y="179"/>
                    </a:lnTo>
                    <a:lnTo>
                      <a:pt x="1362" y="192"/>
                    </a:lnTo>
                    <a:lnTo>
                      <a:pt x="1362" y="209"/>
                    </a:lnTo>
                    <a:lnTo>
                      <a:pt x="1355" y="235"/>
                    </a:lnTo>
                    <a:lnTo>
                      <a:pt x="1358" y="249"/>
                    </a:lnTo>
                    <a:lnTo>
                      <a:pt x="1360" y="252"/>
                    </a:lnTo>
                    <a:lnTo>
                      <a:pt x="1356" y="253"/>
                    </a:lnTo>
                    <a:lnTo>
                      <a:pt x="1355" y="260"/>
                    </a:lnTo>
                    <a:lnTo>
                      <a:pt x="1404" y="327"/>
                    </a:lnTo>
                    <a:lnTo>
                      <a:pt x="1409" y="332"/>
                    </a:lnTo>
                    <a:lnTo>
                      <a:pt x="1412" y="338"/>
                    </a:lnTo>
                    <a:lnTo>
                      <a:pt x="1415" y="339"/>
                    </a:lnTo>
                    <a:lnTo>
                      <a:pt x="1417" y="341"/>
                    </a:lnTo>
                    <a:lnTo>
                      <a:pt x="1417" y="344"/>
                    </a:lnTo>
                    <a:lnTo>
                      <a:pt x="1412" y="347"/>
                    </a:lnTo>
                    <a:lnTo>
                      <a:pt x="1386" y="339"/>
                    </a:lnTo>
                    <a:lnTo>
                      <a:pt x="1376" y="339"/>
                    </a:lnTo>
                    <a:lnTo>
                      <a:pt x="1350" y="334"/>
                    </a:lnTo>
                    <a:lnTo>
                      <a:pt x="1343" y="332"/>
                    </a:lnTo>
                    <a:lnTo>
                      <a:pt x="1336" y="324"/>
                    </a:lnTo>
                    <a:lnTo>
                      <a:pt x="1329" y="327"/>
                    </a:lnTo>
                    <a:lnTo>
                      <a:pt x="1347" y="341"/>
                    </a:lnTo>
                    <a:lnTo>
                      <a:pt x="1350" y="348"/>
                    </a:lnTo>
                    <a:lnTo>
                      <a:pt x="1371" y="365"/>
                    </a:lnTo>
                    <a:lnTo>
                      <a:pt x="1422" y="389"/>
                    </a:lnTo>
                    <a:lnTo>
                      <a:pt x="1448" y="418"/>
                    </a:lnTo>
                    <a:lnTo>
                      <a:pt x="1457" y="444"/>
                    </a:lnTo>
                    <a:lnTo>
                      <a:pt x="1460" y="464"/>
                    </a:lnTo>
                    <a:lnTo>
                      <a:pt x="1459" y="483"/>
                    </a:lnTo>
                    <a:lnTo>
                      <a:pt x="1451" y="501"/>
                    </a:lnTo>
                    <a:lnTo>
                      <a:pt x="1442" y="509"/>
                    </a:lnTo>
                    <a:lnTo>
                      <a:pt x="1424" y="509"/>
                    </a:lnTo>
                    <a:lnTo>
                      <a:pt x="1424" y="507"/>
                    </a:lnTo>
                    <a:lnTo>
                      <a:pt x="1422" y="507"/>
                    </a:lnTo>
                    <a:lnTo>
                      <a:pt x="1421" y="512"/>
                    </a:lnTo>
                    <a:lnTo>
                      <a:pt x="1412" y="509"/>
                    </a:lnTo>
                    <a:lnTo>
                      <a:pt x="1407" y="506"/>
                    </a:lnTo>
                    <a:lnTo>
                      <a:pt x="1407" y="514"/>
                    </a:lnTo>
                    <a:lnTo>
                      <a:pt x="1419" y="535"/>
                    </a:lnTo>
                    <a:lnTo>
                      <a:pt x="1424" y="540"/>
                    </a:lnTo>
                    <a:lnTo>
                      <a:pt x="1422" y="542"/>
                    </a:lnTo>
                    <a:lnTo>
                      <a:pt x="1422" y="543"/>
                    </a:lnTo>
                    <a:lnTo>
                      <a:pt x="1419" y="543"/>
                    </a:lnTo>
                    <a:lnTo>
                      <a:pt x="1417" y="540"/>
                    </a:lnTo>
                    <a:lnTo>
                      <a:pt x="1414" y="543"/>
                    </a:lnTo>
                    <a:lnTo>
                      <a:pt x="1427" y="560"/>
                    </a:lnTo>
                    <a:lnTo>
                      <a:pt x="1433" y="565"/>
                    </a:lnTo>
                    <a:lnTo>
                      <a:pt x="1434" y="565"/>
                    </a:lnTo>
                    <a:lnTo>
                      <a:pt x="1434" y="568"/>
                    </a:lnTo>
                    <a:lnTo>
                      <a:pt x="1433" y="569"/>
                    </a:lnTo>
                    <a:lnTo>
                      <a:pt x="1417" y="560"/>
                    </a:lnTo>
                    <a:lnTo>
                      <a:pt x="1414" y="557"/>
                    </a:lnTo>
                    <a:lnTo>
                      <a:pt x="1413" y="558"/>
                    </a:lnTo>
                    <a:lnTo>
                      <a:pt x="1426" y="577"/>
                    </a:lnTo>
                    <a:lnTo>
                      <a:pt x="1442" y="589"/>
                    </a:lnTo>
                    <a:lnTo>
                      <a:pt x="1443" y="593"/>
                    </a:lnTo>
                    <a:lnTo>
                      <a:pt x="1435" y="593"/>
                    </a:lnTo>
                    <a:lnTo>
                      <a:pt x="1426" y="589"/>
                    </a:lnTo>
                    <a:lnTo>
                      <a:pt x="1426" y="596"/>
                    </a:lnTo>
                    <a:lnTo>
                      <a:pt x="1439" y="617"/>
                    </a:lnTo>
                    <a:lnTo>
                      <a:pt x="1451" y="656"/>
                    </a:lnTo>
                    <a:lnTo>
                      <a:pt x="1451" y="667"/>
                    </a:lnTo>
                    <a:lnTo>
                      <a:pt x="1455" y="681"/>
                    </a:lnTo>
                    <a:lnTo>
                      <a:pt x="1456" y="699"/>
                    </a:lnTo>
                    <a:lnTo>
                      <a:pt x="1454" y="710"/>
                    </a:lnTo>
                    <a:lnTo>
                      <a:pt x="1456" y="740"/>
                    </a:lnTo>
                    <a:lnTo>
                      <a:pt x="1443" y="818"/>
                    </a:lnTo>
                    <a:lnTo>
                      <a:pt x="1452" y="815"/>
                    </a:lnTo>
                    <a:lnTo>
                      <a:pt x="1467" y="808"/>
                    </a:lnTo>
                    <a:lnTo>
                      <a:pt x="1471" y="807"/>
                    </a:lnTo>
                    <a:lnTo>
                      <a:pt x="1475" y="806"/>
                    </a:lnTo>
                    <a:lnTo>
                      <a:pt x="1477" y="806"/>
                    </a:lnTo>
                    <a:lnTo>
                      <a:pt x="1479" y="806"/>
                    </a:lnTo>
                    <a:lnTo>
                      <a:pt x="1564" y="776"/>
                    </a:lnTo>
                    <a:lnTo>
                      <a:pt x="1664" y="753"/>
                    </a:lnTo>
                    <a:lnTo>
                      <a:pt x="1744" y="769"/>
                    </a:lnTo>
                    <a:lnTo>
                      <a:pt x="1780" y="769"/>
                    </a:lnTo>
                    <a:lnTo>
                      <a:pt x="1820" y="785"/>
                    </a:lnTo>
                    <a:lnTo>
                      <a:pt x="1851" y="803"/>
                    </a:lnTo>
                    <a:lnTo>
                      <a:pt x="1913" y="860"/>
                    </a:lnTo>
                    <a:lnTo>
                      <a:pt x="1914" y="859"/>
                    </a:lnTo>
                    <a:lnTo>
                      <a:pt x="1917" y="859"/>
                    </a:lnTo>
                    <a:lnTo>
                      <a:pt x="1915" y="864"/>
                    </a:lnTo>
                    <a:lnTo>
                      <a:pt x="1977" y="930"/>
                    </a:lnTo>
                    <a:lnTo>
                      <a:pt x="2008" y="950"/>
                    </a:lnTo>
                    <a:lnTo>
                      <a:pt x="2054" y="968"/>
                    </a:lnTo>
                    <a:lnTo>
                      <a:pt x="2126" y="980"/>
                    </a:lnTo>
                    <a:lnTo>
                      <a:pt x="2128" y="977"/>
                    </a:lnTo>
                    <a:lnTo>
                      <a:pt x="2135" y="980"/>
                    </a:lnTo>
                    <a:lnTo>
                      <a:pt x="2173" y="982"/>
                    </a:lnTo>
                    <a:lnTo>
                      <a:pt x="2179" y="977"/>
                    </a:lnTo>
                    <a:lnTo>
                      <a:pt x="2186" y="977"/>
                    </a:lnTo>
                    <a:lnTo>
                      <a:pt x="2188" y="980"/>
                    </a:lnTo>
                    <a:lnTo>
                      <a:pt x="2205" y="976"/>
                    </a:lnTo>
                    <a:lnTo>
                      <a:pt x="2208" y="973"/>
                    </a:lnTo>
                    <a:lnTo>
                      <a:pt x="2217" y="973"/>
                    </a:lnTo>
                    <a:lnTo>
                      <a:pt x="2224" y="970"/>
                    </a:lnTo>
                    <a:lnTo>
                      <a:pt x="2197" y="995"/>
                    </a:lnTo>
                    <a:lnTo>
                      <a:pt x="2179" y="1005"/>
                    </a:lnTo>
                    <a:lnTo>
                      <a:pt x="2158" y="1010"/>
                    </a:lnTo>
                    <a:lnTo>
                      <a:pt x="2146" y="1017"/>
                    </a:lnTo>
                    <a:lnTo>
                      <a:pt x="2144" y="1022"/>
                    </a:lnTo>
                    <a:lnTo>
                      <a:pt x="2143" y="1022"/>
                    </a:lnTo>
                    <a:lnTo>
                      <a:pt x="2141" y="1021"/>
                    </a:lnTo>
                    <a:lnTo>
                      <a:pt x="2126" y="1033"/>
                    </a:lnTo>
                    <a:lnTo>
                      <a:pt x="2081" y="1047"/>
                    </a:lnTo>
                    <a:lnTo>
                      <a:pt x="2027" y="1043"/>
                    </a:lnTo>
                    <a:lnTo>
                      <a:pt x="1996" y="1034"/>
                    </a:lnTo>
                    <a:lnTo>
                      <a:pt x="2093" y="1128"/>
                    </a:lnTo>
                    <a:lnTo>
                      <a:pt x="2106" y="1161"/>
                    </a:lnTo>
                    <a:lnTo>
                      <a:pt x="2117" y="1163"/>
                    </a:lnTo>
                    <a:lnTo>
                      <a:pt x="2120" y="1163"/>
                    </a:lnTo>
                    <a:lnTo>
                      <a:pt x="2120" y="1165"/>
                    </a:lnTo>
                    <a:lnTo>
                      <a:pt x="2122" y="1165"/>
                    </a:lnTo>
                    <a:lnTo>
                      <a:pt x="2108" y="1168"/>
                    </a:lnTo>
                    <a:lnTo>
                      <a:pt x="2107" y="1168"/>
                    </a:lnTo>
                    <a:lnTo>
                      <a:pt x="2106" y="1169"/>
                    </a:lnTo>
                    <a:lnTo>
                      <a:pt x="2111" y="1175"/>
                    </a:lnTo>
                    <a:lnTo>
                      <a:pt x="2107" y="1175"/>
                    </a:lnTo>
                    <a:lnTo>
                      <a:pt x="2102" y="1171"/>
                    </a:lnTo>
                    <a:lnTo>
                      <a:pt x="2078" y="1173"/>
                    </a:lnTo>
                    <a:lnTo>
                      <a:pt x="2063" y="1163"/>
                    </a:lnTo>
                    <a:lnTo>
                      <a:pt x="2054" y="1160"/>
                    </a:lnTo>
                    <a:lnTo>
                      <a:pt x="2040" y="1163"/>
                    </a:lnTo>
                    <a:lnTo>
                      <a:pt x="2031" y="1160"/>
                    </a:lnTo>
                    <a:lnTo>
                      <a:pt x="2010" y="1148"/>
                    </a:lnTo>
                    <a:lnTo>
                      <a:pt x="1959" y="1101"/>
                    </a:lnTo>
                    <a:lnTo>
                      <a:pt x="1948" y="1088"/>
                    </a:lnTo>
                    <a:lnTo>
                      <a:pt x="1945" y="1092"/>
                    </a:lnTo>
                    <a:lnTo>
                      <a:pt x="1952" y="1127"/>
                    </a:lnTo>
                    <a:lnTo>
                      <a:pt x="1962" y="1152"/>
                    </a:lnTo>
                    <a:lnTo>
                      <a:pt x="1986" y="1187"/>
                    </a:lnTo>
                    <a:lnTo>
                      <a:pt x="1988" y="1187"/>
                    </a:lnTo>
                    <a:lnTo>
                      <a:pt x="1990" y="1190"/>
                    </a:lnTo>
                    <a:lnTo>
                      <a:pt x="1990" y="1193"/>
                    </a:lnTo>
                    <a:lnTo>
                      <a:pt x="1984" y="1195"/>
                    </a:lnTo>
                    <a:lnTo>
                      <a:pt x="1965" y="1195"/>
                    </a:lnTo>
                    <a:lnTo>
                      <a:pt x="1927" y="1180"/>
                    </a:lnTo>
                    <a:lnTo>
                      <a:pt x="1919" y="1175"/>
                    </a:lnTo>
                    <a:lnTo>
                      <a:pt x="1907" y="1165"/>
                    </a:lnTo>
                    <a:lnTo>
                      <a:pt x="1906" y="1206"/>
                    </a:lnTo>
                    <a:lnTo>
                      <a:pt x="1894" y="1238"/>
                    </a:lnTo>
                    <a:lnTo>
                      <a:pt x="1892" y="1254"/>
                    </a:lnTo>
                    <a:lnTo>
                      <a:pt x="1889" y="1254"/>
                    </a:lnTo>
                    <a:lnTo>
                      <a:pt x="1886" y="1251"/>
                    </a:lnTo>
                    <a:lnTo>
                      <a:pt x="1883" y="1211"/>
                    </a:lnTo>
                    <a:lnTo>
                      <a:pt x="1868" y="1172"/>
                    </a:lnTo>
                    <a:lnTo>
                      <a:pt x="1815" y="1097"/>
                    </a:lnTo>
                    <a:lnTo>
                      <a:pt x="1805" y="1064"/>
                    </a:lnTo>
                    <a:lnTo>
                      <a:pt x="1805" y="1059"/>
                    </a:lnTo>
                    <a:lnTo>
                      <a:pt x="1803" y="1057"/>
                    </a:lnTo>
                    <a:lnTo>
                      <a:pt x="1801" y="1064"/>
                    </a:lnTo>
                    <a:lnTo>
                      <a:pt x="1810" y="1100"/>
                    </a:lnTo>
                    <a:lnTo>
                      <a:pt x="1847" y="1186"/>
                    </a:lnTo>
                    <a:lnTo>
                      <a:pt x="1848" y="1223"/>
                    </a:lnTo>
                    <a:lnTo>
                      <a:pt x="1844" y="1227"/>
                    </a:lnTo>
                    <a:lnTo>
                      <a:pt x="1844" y="1228"/>
                    </a:lnTo>
                    <a:lnTo>
                      <a:pt x="1781" y="1160"/>
                    </a:lnTo>
                    <a:lnTo>
                      <a:pt x="1762" y="1126"/>
                    </a:lnTo>
                    <a:lnTo>
                      <a:pt x="1760" y="1080"/>
                    </a:lnTo>
                    <a:lnTo>
                      <a:pt x="1761" y="1077"/>
                    </a:lnTo>
                    <a:lnTo>
                      <a:pt x="1761" y="1074"/>
                    </a:lnTo>
                    <a:lnTo>
                      <a:pt x="1760" y="1072"/>
                    </a:lnTo>
                    <a:lnTo>
                      <a:pt x="1725" y="1126"/>
                    </a:lnTo>
                    <a:lnTo>
                      <a:pt x="1708" y="1166"/>
                    </a:lnTo>
                    <a:lnTo>
                      <a:pt x="1708" y="1171"/>
                    </a:lnTo>
                    <a:lnTo>
                      <a:pt x="1701" y="1169"/>
                    </a:lnTo>
                    <a:lnTo>
                      <a:pt x="1696" y="1148"/>
                    </a:lnTo>
                    <a:lnTo>
                      <a:pt x="1696" y="1113"/>
                    </a:lnTo>
                    <a:lnTo>
                      <a:pt x="1697" y="1109"/>
                    </a:lnTo>
                    <a:lnTo>
                      <a:pt x="1697" y="1104"/>
                    </a:lnTo>
                    <a:lnTo>
                      <a:pt x="1696" y="1104"/>
                    </a:lnTo>
                    <a:lnTo>
                      <a:pt x="1684" y="1116"/>
                    </a:lnTo>
                    <a:lnTo>
                      <a:pt x="1676" y="1135"/>
                    </a:lnTo>
                    <a:lnTo>
                      <a:pt x="1675" y="1136"/>
                    </a:lnTo>
                    <a:lnTo>
                      <a:pt x="1670" y="1136"/>
                    </a:lnTo>
                    <a:lnTo>
                      <a:pt x="1672" y="1100"/>
                    </a:lnTo>
                    <a:lnTo>
                      <a:pt x="1675" y="1097"/>
                    </a:lnTo>
                    <a:lnTo>
                      <a:pt x="1676" y="1086"/>
                    </a:lnTo>
                    <a:lnTo>
                      <a:pt x="1684" y="1074"/>
                    </a:lnTo>
                    <a:lnTo>
                      <a:pt x="1685" y="1064"/>
                    </a:lnTo>
                    <a:lnTo>
                      <a:pt x="1664" y="1064"/>
                    </a:lnTo>
                    <a:lnTo>
                      <a:pt x="1646" y="1086"/>
                    </a:lnTo>
                    <a:lnTo>
                      <a:pt x="1631" y="1094"/>
                    </a:lnTo>
                    <a:lnTo>
                      <a:pt x="1618" y="1093"/>
                    </a:lnTo>
                    <a:lnTo>
                      <a:pt x="1616" y="1090"/>
                    </a:lnTo>
                    <a:lnTo>
                      <a:pt x="1592" y="1116"/>
                    </a:lnTo>
                    <a:lnTo>
                      <a:pt x="1590" y="1115"/>
                    </a:lnTo>
                    <a:lnTo>
                      <a:pt x="1577" y="1124"/>
                    </a:lnTo>
                    <a:lnTo>
                      <a:pt x="1562" y="1131"/>
                    </a:lnTo>
                    <a:lnTo>
                      <a:pt x="1545" y="1134"/>
                    </a:lnTo>
                    <a:lnTo>
                      <a:pt x="1531" y="1130"/>
                    </a:lnTo>
                    <a:lnTo>
                      <a:pt x="1530" y="1131"/>
                    </a:lnTo>
                    <a:lnTo>
                      <a:pt x="1526" y="1127"/>
                    </a:lnTo>
                    <a:lnTo>
                      <a:pt x="1522" y="1119"/>
                    </a:lnTo>
                    <a:lnTo>
                      <a:pt x="1495" y="1138"/>
                    </a:lnTo>
                    <a:lnTo>
                      <a:pt x="1471" y="1145"/>
                    </a:lnTo>
                    <a:lnTo>
                      <a:pt x="1445" y="1138"/>
                    </a:lnTo>
                    <a:lnTo>
                      <a:pt x="1434" y="1130"/>
                    </a:lnTo>
                    <a:lnTo>
                      <a:pt x="1429" y="1124"/>
                    </a:lnTo>
                    <a:lnTo>
                      <a:pt x="1429" y="1118"/>
                    </a:lnTo>
                    <a:lnTo>
                      <a:pt x="1427" y="1116"/>
                    </a:lnTo>
                    <a:lnTo>
                      <a:pt x="1350" y="1221"/>
                    </a:lnTo>
                    <a:lnTo>
                      <a:pt x="1344" y="1238"/>
                    </a:lnTo>
                    <a:lnTo>
                      <a:pt x="1344" y="1259"/>
                    </a:lnTo>
                    <a:lnTo>
                      <a:pt x="1350" y="1280"/>
                    </a:lnTo>
                    <a:lnTo>
                      <a:pt x="1381" y="1358"/>
                    </a:lnTo>
                    <a:lnTo>
                      <a:pt x="1381" y="1376"/>
                    </a:lnTo>
                    <a:lnTo>
                      <a:pt x="1377" y="1377"/>
                    </a:lnTo>
                    <a:lnTo>
                      <a:pt x="1373" y="1373"/>
                    </a:lnTo>
                    <a:lnTo>
                      <a:pt x="1371" y="1385"/>
                    </a:lnTo>
                    <a:lnTo>
                      <a:pt x="1371" y="1401"/>
                    </a:lnTo>
                    <a:lnTo>
                      <a:pt x="1370" y="1402"/>
                    </a:lnTo>
                    <a:lnTo>
                      <a:pt x="1370" y="1403"/>
                    </a:lnTo>
                    <a:lnTo>
                      <a:pt x="1365" y="1403"/>
                    </a:lnTo>
                    <a:lnTo>
                      <a:pt x="1362" y="1393"/>
                    </a:lnTo>
                    <a:lnTo>
                      <a:pt x="1359" y="1402"/>
                    </a:lnTo>
                    <a:lnTo>
                      <a:pt x="1358" y="1421"/>
                    </a:lnTo>
                    <a:lnTo>
                      <a:pt x="1355" y="1425"/>
                    </a:lnTo>
                    <a:lnTo>
                      <a:pt x="1348" y="1415"/>
                    </a:lnTo>
                    <a:lnTo>
                      <a:pt x="1346" y="1438"/>
                    </a:lnTo>
                    <a:lnTo>
                      <a:pt x="1341" y="1438"/>
                    </a:lnTo>
                    <a:lnTo>
                      <a:pt x="1338" y="1433"/>
                    </a:lnTo>
                    <a:lnTo>
                      <a:pt x="1335" y="1452"/>
                    </a:lnTo>
                    <a:lnTo>
                      <a:pt x="1335" y="1455"/>
                    </a:lnTo>
                    <a:lnTo>
                      <a:pt x="1330" y="1455"/>
                    </a:lnTo>
                    <a:lnTo>
                      <a:pt x="1327" y="1451"/>
                    </a:lnTo>
                    <a:lnTo>
                      <a:pt x="1324" y="1460"/>
                    </a:lnTo>
                    <a:lnTo>
                      <a:pt x="1372" y="1599"/>
                    </a:lnTo>
                    <a:lnTo>
                      <a:pt x="1389" y="1630"/>
                    </a:lnTo>
                    <a:lnTo>
                      <a:pt x="1429" y="1665"/>
                    </a:lnTo>
                    <a:lnTo>
                      <a:pt x="1455" y="1678"/>
                    </a:lnTo>
                    <a:lnTo>
                      <a:pt x="1456" y="1677"/>
                    </a:lnTo>
                    <a:lnTo>
                      <a:pt x="1456" y="1680"/>
                    </a:lnTo>
                    <a:lnTo>
                      <a:pt x="1484" y="1690"/>
                    </a:lnTo>
                    <a:lnTo>
                      <a:pt x="1516" y="1696"/>
                    </a:lnTo>
                    <a:lnTo>
                      <a:pt x="1524" y="1698"/>
                    </a:lnTo>
                    <a:lnTo>
                      <a:pt x="1537" y="1698"/>
                    </a:lnTo>
                    <a:lnTo>
                      <a:pt x="1555" y="1706"/>
                    </a:lnTo>
                    <a:lnTo>
                      <a:pt x="1575" y="1728"/>
                    </a:lnTo>
                    <a:lnTo>
                      <a:pt x="1663" y="1728"/>
                    </a:lnTo>
                    <a:lnTo>
                      <a:pt x="1768" y="1716"/>
                    </a:lnTo>
                    <a:lnTo>
                      <a:pt x="1780" y="1716"/>
                    </a:lnTo>
                    <a:lnTo>
                      <a:pt x="1832" y="1714"/>
                    </a:lnTo>
                    <a:lnTo>
                      <a:pt x="2046" y="1716"/>
                    </a:lnTo>
                    <a:lnTo>
                      <a:pt x="2048" y="1716"/>
                    </a:lnTo>
                    <a:lnTo>
                      <a:pt x="2049" y="1713"/>
                    </a:lnTo>
                    <a:lnTo>
                      <a:pt x="2049" y="1708"/>
                    </a:lnTo>
                    <a:lnTo>
                      <a:pt x="2054" y="1708"/>
                    </a:lnTo>
                    <a:lnTo>
                      <a:pt x="2055" y="1707"/>
                    </a:lnTo>
                    <a:lnTo>
                      <a:pt x="2055" y="1799"/>
                    </a:lnTo>
                    <a:lnTo>
                      <a:pt x="2049" y="1797"/>
                    </a:lnTo>
                    <a:lnTo>
                      <a:pt x="2049" y="1787"/>
                    </a:lnTo>
                    <a:lnTo>
                      <a:pt x="2046" y="1785"/>
                    </a:lnTo>
                    <a:lnTo>
                      <a:pt x="2045" y="1787"/>
                    </a:lnTo>
                    <a:lnTo>
                      <a:pt x="2046" y="1793"/>
                    </a:lnTo>
                    <a:lnTo>
                      <a:pt x="2043" y="1796"/>
                    </a:lnTo>
                    <a:lnTo>
                      <a:pt x="1741" y="1810"/>
                    </a:lnTo>
                    <a:lnTo>
                      <a:pt x="1618" y="1849"/>
                    </a:lnTo>
                    <a:lnTo>
                      <a:pt x="1602" y="1859"/>
                    </a:lnTo>
                    <a:lnTo>
                      <a:pt x="1601" y="1864"/>
                    </a:lnTo>
                    <a:lnTo>
                      <a:pt x="1597" y="1864"/>
                    </a:lnTo>
                    <a:lnTo>
                      <a:pt x="1596" y="1856"/>
                    </a:lnTo>
                    <a:lnTo>
                      <a:pt x="1593" y="1856"/>
                    </a:lnTo>
                    <a:lnTo>
                      <a:pt x="1595" y="1850"/>
                    </a:lnTo>
                    <a:lnTo>
                      <a:pt x="1604" y="1844"/>
                    </a:lnTo>
                    <a:lnTo>
                      <a:pt x="1607" y="1829"/>
                    </a:lnTo>
                    <a:lnTo>
                      <a:pt x="1607" y="1827"/>
                    </a:lnTo>
                    <a:lnTo>
                      <a:pt x="1607" y="1826"/>
                    </a:lnTo>
                    <a:lnTo>
                      <a:pt x="1604" y="1826"/>
                    </a:lnTo>
                    <a:lnTo>
                      <a:pt x="1611" y="1817"/>
                    </a:lnTo>
                    <a:lnTo>
                      <a:pt x="1652" y="1803"/>
                    </a:lnTo>
                    <a:lnTo>
                      <a:pt x="1655" y="1801"/>
                    </a:lnTo>
                    <a:lnTo>
                      <a:pt x="1498" y="1808"/>
                    </a:lnTo>
                    <a:lnTo>
                      <a:pt x="1498" y="1806"/>
                    </a:lnTo>
                    <a:lnTo>
                      <a:pt x="1497" y="1805"/>
                    </a:lnTo>
                    <a:lnTo>
                      <a:pt x="1495" y="1817"/>
                    </a:lnTo>
                    <a:lnTo>
                      <a:pt x="1497" y="1828"/>
                    </a:lnTo>
                    <a:lnTo>
                      <a:pt x="1489" y="1849"/>
                    </a:lnTo>
                    <a:lnTo>
                      <a:pt x="1487" y="1858"/>
                    </a:lnTo>
                    <a:lnTo>
                      <a:pt x="1484" y="1861"/>
                    </a:lnTo>
                    <a:lnTo>
                      <a:pt x="1483" y="1861"/>
                    </a:lnTo>
                    <a:lnTo>
                      <a:pt x="1474" y="1838"/>
                    </a:lnTo>
                    <a:lnTo>
                      <a:pt x="1457" y="1823"/>
                    </a:lnTo>
                    <a:lnTo>
                      <a:pt x="1445" y="1806"/>
                    </a:lnTo>
                    <a:lnTo>
                      <a:pt x="1442" y="1802"/>
                    </a:lnTo>
                    <a:lnTo>
                      <a:pt x="1436" y="1806"/>
                    </a:lnTo>
                    <a:lnTo>
                      <a:pt x="1380" y="1806"/>
                    </a:lnTo>
                    <a:lnTo>
                      <a:pt x="1370" y="1803"/>
                    </a:lnTo>
                    <a:lnTo>
                      <a:pt x="1356" y="1805"/>
                    </a:lnTo>
                    <a:lnTo>
                      <a:pt x="1355" y="1806"/>
                    </a:lnTo>
                    <a:lnTo>
                      <a:pt x="1350" y="1802"/>
                    </a:lnTo>
                    <a:lnTo>
                      <a:pt x="1341" y="1801"/>
                    </a:lnTo>
                    <a:lnTo>
                      <a:pt x="1336" y="1797"/>
                    </a:lnTo>
                    <a:lnTo>
                      <a:pt x="1327" y="1807"/>
                    </a:lnTo>
                    <a:lnTo>
                      <a:pt x="1323" y="1820"/>
                    </a:lnTo>
                    <a:lnTo>
                      <a:pt x="1315" y="1828"/>
                    </a:lnTo>
                    <a:lnTo>
                      <a:pt x="1312" y="1828"/>
                    </a:lnTo>
                    <a:lnTo>
                      <a:pt x="1310" y="1829"/>
                    </a:lnTo>
                    <a:lnTo>
                      <a:pt x="1305" y="1819"/>
                    </a:lnTo>
                    <a:lnTo>
                      <a:pt x="1303" y="1798"/>
                    </a:lnTo>
                    <a:lnTo>
                      <a:pt x="1290" y="1798"/>
                    </a:lnTo>
                    <a:lnTo>
                      <a:pt x="1288" y="1799"/>
                    </a:lnTo>
                    <a:lnTo>
                      <a:pt x="1271" y="1797"/>
                    </a:lnTo>
                    <a:lnTo>
                      <a:pt x="1255" y="1797"/>
                    </a:lnTo>
                    <a:lnTo>
                      <a:pt x="1241" y="1794"/>
                    </a:lnTo>
                    <a:lnTo>
                      <a:pt x="1213" y="1796"/>
                    </a:lnTo>
                    <a:lnTo>
                      <a:pt x="1213" y="1797"/>
                    </a:lnTo>
                    <a:lnTo>
                      <a:pt x="1209" y="1794"/>
                    </a:lnTo>
                    <a:lnTo>
                      <a:pt x="1203" y="1797"/>
                    </a:lnTo>
                    <a:lnTo>
                      <a:pt x="1199" y="1794"/>
                    </a:lnTo>
                    <a:lnTo>
                      <a:pt x="1197" y="1796"/>
                    </a:lnTo>
                    <a:lnTo>
                      <a:pt x="977" y="1781"/>
                    </a:lnTo>
                    <a:lnTo>
                      <a:pt x="968" y="1782"/>
                    </a:lnTo>
                    <a:lnTo>
                      <a:pt x="968" y="1781"/>
                    </a:lnTo>
                    <a:lnTo>
                      <a:pt x="936" y="1777"/>
                    </a:lnTo>
                    <a:lnTo>
                      <a:pt x="931" y="1779"/>
                    </a:lnTo>
                    <a:lnTo>
                      <a:pt x="927" y="1817"/>
                    </a:lnTo>
                    <a:lnTo>
                      <a:pt x="922" y="1823"/>
                    </a:lnTo>
                    <a:lnTo>
                      <a:pt x="916" y="1847"/>
                    </a:lnTo>
                    <a:lnTo>
                      <a:pt x="916" y="1856"/>
                    </a:lnTo>
                    <a:lnTo>
                      <a:pt x="914" y="1858"/>
                    </a:lnTo>
                    <a:lnTo>
                      <a:pt x="904" y="1855"/>
                    </a:lnTo>
                    <a:lnTo>
                      <a:pt x="898" y="1847"/>
                    </a:lnTo>
                    <a:lnTo>
                      <a:pt x="893" y="1843"/>
                    </a:lnTo>
                    <a:lnTo>
                      <a:pt x="890" y="1825"/>
                    </a:lnTo>
                    <a:lnTo>
                      <a:pt x="883" y="1817"/>
                    </a:lnTo>
                    <a:lnTo>
                      <a:pt x="874" y="1787"/>
                    </a:lnTo>
                    <a:lnTo>
                      <a:pt x="874" y="1781"/>
                    </a:lnTo>
                    <a:lnTo>
                      <a:pt x="875" y="1779"/>
                    </a:lnTo>
                    <a:lnTo>
                      <a:pt x="873" y="1772"/>
                    </a:lnTo>
                    <a:lnTo>
                      <a:pt x="860" y="1767"/>
                    </a:lnTo>
                    <a:lnTo>
                      <a:pt x="782" y="1755"/>
                    </a:lnTo>
                    <a:lnTo>
                      <a:pt x="778" y="1755"/>
                    </a:lnTo>
                    <a:lnTo>
                      <a:pt x="777" y="1756"/>
                    </a:lnTo>
                    <a:lnTo>
                      <a:pt x="777" y="1755"/>
                    </a:lnTo>
                    <a:lnTo>
                      <a:pt x="687" y="1743"/>
                    </a:lnTo>
                    <a:lnTo>
                      <a:pt x="681" y="1746"/>
                    </a:lnTo>
                    <a:lnTo>
                      <a:pt x="640" y="1746"/>
                    </a:lnTo>
                    <a:lnTo>
                      <a:pt x="569" y="1755"/>
                    </a:lnTo>
                    <a:lnTo>
                      <a:pt x="564" y="1757"/>
                    </a:lnTo>
                    <a:lnTo>
                      <a:pt x="539" y="1757"/>
                    </a:lnTo>
                    <a:lnTo>
                      <a:pt x="451" y="1767"/>
                    </a:lnTo>
                    <a:lnTo>
                      <a:pt x="423" y="1767"/>
                    </a:lnTo>
                    <a:lnTo>
                      <a:pt x="419" y="1769"/>
                    </a:lnTo>
                    <a:lnTo>
                      <a:pt x="416" y="1766"/>
                    </a:lnTo>
                    <a:lnTo>
                      <a:pt x="306" y="1767"/>
                    </a:lnTo>
                    <a:lnTo>
                      <a:pt x="239" y="1766"/>
                    </a:lnTo>
                    <a:lnTo>
                      <a:pt x="200" y="1766"/>
                    </a:lnTo>
                    <a:lnTo>
                      <a:pt x="202" y="1690"/>
                    </a:lnTo>
                    <a:lnTo>
                      <a:pt x="206" y="1689"/>
                    </a:lnTo>
                    <a:lnTo>
                      <a:pt x="206" y="1692"/>
                    </a:lnTo>
                    <a:lnTo>
                      <a:pt x="493" y="1681"/>
                    </a:lnTo>
                    <a:lnTo>
                      <a:pt x="528" y="1681"/>
                    </a:lnTo>
                    <a:lnTo>
                      <a:pt x="549" y="1678"/>
                    </a:lnTo>
                    <a:lnTo>
                      <a:pt x="558" y="1680"/>
                    </a:lnTo>
                    <a:lnTo>
                      <a:pt x="560" y="1678"/>
                    </a:lnTo>
                    <a:lnTo>
                      <a:pt x="567" y="1675"/>
                    </a:lnTo>
                    <a:lnTo>
                      <a:pt x="577" y="1675"/>
                    </a:lnTo>
                    <a:lnTo>
                      <a:pt x="623" y="1669"/>
                    </a:lnTo>
                    <a:lnTo>
                      <a:pt x="627" y="1664"/>
                    </a:lnTo>
                    <a:lnTo>
                      <a:pt x="622" y="1660"/>
                    </a:lnTo>
                    <a:lnTo>
                      <a:pt x="622" y="1654"/>
                    </a:lnTo>
                    <a:lnTo>
                      <a:pt x="618" y="1649"/>
                    </a:lnTo>
                    <a:lnTo>
                      <a:pt x="622" y="1645"/>
                    </a:lnTo>
                    <a:lnTo>
                      <a:pt x="640" y="1643"/>
                    </a:lnTo>
                    <a:lnTo>
                      <a:pt x="656" y="1652"/>
                    </a:lnTo>
                    <a:lnTo>
                      <a:pt x="688" y="1663"/>
                    </a:lnTo>
                    <a:lnTo>
                      <a:pt x="694" y="1664"/>
                    </a:lnTo>
                    <a:lnTo>
                      <a:pt x="695" y="1660"/>
                    </a:lnTo>
                    <a:lnTo>
                      <a:pt x="695" y="1663"/>
                    </a:lnTo>
                    <a:lnTo>
                      <a:pt x="697" y="1664"/>
                    </a:lnTo>
                    <a:lnTo>
                      <a:pt x="700" y="1664"/>
                    </a:lnTo>
                    <a:lnTo>
                      <a:pt x="702" y="1663"/>
                    </a:lnTo>
                    <a:lnTo>
                      <a:pt x="720" y="1663"/>
                    </a:lnTo>
                    <a:lnTo>
                      <a:pt x="729" y="1665"/>
                    </a:lnTo>
                    <a:lnTo>
                      <a:pt x="750" y="1666"/>
                    </a:lnTo>
                    <a:lnTo>
                      <a:pt x="824" y="1681"/>
                    </a:lnTo>
                    <a:lnTo>
                      <a:pt x="826" y="1682"/>
                    </a:lnTo>
                    <a:lnTo>
                      <a:pt x="831" y="1680"/>
                    </a:lnTo>
                    <a:lnTo>
                      <a:pt x="845" y="1677"/>
                    </a:lnTo>
                    <a:lnTo>
                      <a:pt x="878" y="1656"/>
                    </a:lnTo>
                    <a:lnTo>
                      <a:pt x="890" y="1642"/>
                    </a:lnTo>
                    <a:lnTo>
                      <a:pt x="904" y="1610"/>
                    </a:lnTo>
                    <a:lnTo>
                      <a:pt x="904" y="1609"/>
                    </a:lnTo>
                    <a:lnTo>
                      <a:pt x="918" y="1531"/>
                    </a:lnTo>
                    <a:lnTo>
                      <a:pt x="922" y="1472"/>
                    </a:lnTo>
                    <a:lnTo>
                      <a:pt x="976" y="1485"/>
                    </a:lnTo>
                    <a:lnTo>
                      <a:pt x="966" y="1531"/>
                    </a:lnTo>
                    <a:lnTo>
                      <a:pt x="966" y="1541"/>
                    </a:lnTo>
                    <a:lnTo>
                      <a:pt x="985" y="1572"/>
                    </a:lnTo>
                    <a:lnTo>
                      <a:pt x="985" y="1595"/>
                    </a:lnTo>
                    <a:lnTo>
                      <a:pt x="981" y="1599"/>
                    </a:lnTo>
                    <a:lnTo>
                      <a:pt x="964" y="1584"/>
                    </a:lnTo>
                    <a:lnTo>
                      <a:pt x="963" y="1584"/>
                    </a:lnTo>
                    <a:lnTo>
                      <a:pt x="961" y="1583"/>
                    </a:lnTo>
                    <a:lnTo>
                      <a:pt x="955" y="1589"/>
                    </a:lnTo>
                    <a:lnTo>
                      <a:pt x="951" y="1627"/>
                    </a:lnTo>
                    <a:lnTo>
                      <a:pt x="952" y="1647"/>
                    </a:lnTo>
                    <a:lnTo>
                      <a:pt x="959" y="1657"/>
                    </a:lnTo>
                    <a:lnTo>
                      <a:pt x="986" y="1675"/>
                    </a:lnTo>
                    <a:lnTo>
                      <a:pt x="994" y="1677"/>
                    </a:lnTo>
                    <a:lnTo>
                      <a:pt x="1013" y="1675"/>
                    </a:lnTo>
                    <a:lnTo>
                      <a:pt x="1036" y="1680"/>
                    </a:lnTo>
                    <a:lnTo>
                      <a:pt x="1050" y="1687"/>
                    </a:lnTo>
                    <a:lnTo>
                      <a:pt x="1055" y="1693"/>
                    </a:lnTo>
                    <a:lnTo>
                      <a:pt x="1055" y="1698"/>
                    </a:lnTo>
                    <a:lnTo>
                      <a:pt x="1063" y="1707"/>
                    </a:lnTo>
                    <a:lnTo>
                      <a:pt x="1064" y="1714"/>
                    </a:lnTo>
                    <a:lnTo>
                      <a:pt x="1065" y="1716"/>
                    </a:lnTo>
                    <a:lnTo>
                      <a:pt x="1069" y="1716"/>
                    </a:lnTo>
                    <a:lnTo>
                      <a:pt x="1070" y="1714"/>
                    </a:lnTo>
                    <a:lnTo>
                      <a:pt x="1072" y="1716"/>
                    </a:lnTo>
                    <a:lnTo>
                      <a:pt x="1243" y="1730"/>
                    </a:lnTo>
                    <a:lnTo>
                      <a:pt x="1323" y="1731"/>
                    </a:lnTo>
                    <a:lnTo>
                      <a:pt x="1324" y="1734"/>
                    </a:lnTo>
                    <a:lnTo>
                      <a:pt x="1339" y="1726"/>
                    </a:lnTo>
                    <a:lnTo>
                      <a:pt x="1353" y="1722"/>
                    </a:lnTo>
                    <a:lnTo>
                      <a:pt x="1371" y="1710"/>
                    </a:lnTo>
                    <a:lnTo>
                      <a:pt x="1372" y="1710"/>
                    </a:lnTo>
                    <a:lnTo>
                      <a:pt x="1374" y="1707"/>
                    </a:lnTo>
                    <a:lnTo>
                      <a:pt x="1370" y="1690"/>
                    </a:lnTo>
                    <a:lnTo>
                      <a:pt x="1332" y="1642"/>
                    </a:lnTo>
                    <a:lnTo>
                      <a:pt x="1323" y="1637"/>
                    </a:lnTo>
                    <a:lnTo>
                      <a:pt x="1314" y="1642"/>
                    </a:lnTo>
                    <a:lnTo>
                      <a:pt x="1300" y="1659"/>
                    </a:lnTo>
                    <a:lnTo>
                      <a:pt x="1293" y="1661"/>
                    </a:lnTo>
                    <a:lnTo>
                      <a:pt x="1291" y="1659"/>
                    </a:lnTo>
                    <a:lnTo>
                      <a:pt x="1291" y="1635"/>
                    </a:lnTo>
                    <a:lnTo>
                      <a:pt x="1303" y="1609"/>
                    </a:lnTo>
                    <a:lnTo>
                      <a:pt x="1302" y="1587"/>
                    </a:lnTo>
                    <a:lnTo>
                      <a:pt x="1256" y="1480"/>
                    </a:lnTo>
                    <a:lnTo>
                      <a:pt x="1256" y="1477"/>
                    </a:lnTo>
                    <a:lnTo>
                      <a:pt x="1253" y="1474"/>
                    </a:lnTo>
                    <a:lnTo>
                      <a:pt x="1249" y="1482"/>
                    </a:lnTo>
                    <a:lnTo>
                      <a:pt x="1231" y="1462"/>
                    </a:lnTo>
                    <a:lnTo>
                      <a:pt x="1228" y="1445"/>
                    </a:lnTo>
                    <a:lnTo>
                      <a:pt x="1220" y="1468"/>
                    </a:lnTo>
                    <a:lnTo>
                      <a:pt x="1219" y="1470"/>
                    </a:lnTo>
                    <a:lnTo>
                      <a:pt x="1205" y="1444"/>
                    </a:lnTo>
                    <a:lnTo>
                      <a:pt x="1203" y="1468"/>
                    </a:lnTo>
                    <a:lnTo>
                      <a:pt x="1202" y="1452"/>
                    </a:lnTo>
                    <a:lnTo>
                      <a:pt x="1201" y="1451"/>
                    </a:lnTo>
                    <a:lnTo>
                      <a:pt x="1196" y="1460"/>
                    </a:lnTo>
                    <a:lnTo>
                      <a:pt x="1193" y="1460"/>
                    </a:lnTo>
                    <a:lnTo>
                      <a:pt x="1190" y="1430"/>
                    </a:lnTo>
                    <a:lnTo>
                      <a:pt x="1187" y="1423"/>
                    </a:lnTo>
                    <a:lnTo>
                      <a:pt x="1176" y="1443"/>
                    </a:lnTo>
                    <a:lnTo>
                      <a:pt x="1173" y="1443"/>
                    </a:lnTo>
                    <a:lnTo>
                      <a:pt x="1163" y="1406"/>
                    </a:lnTo>
                    <a:lnTo>
                      <a:pt x="1139" y="1381"/>
                    </a:lnTo>
                    <a:lnTo>
                      <a:pt x="1126" y="1370"/>
                    </a:lnTo>
                    <a:lnTo>
                      <a:pt x="1118" y="1358"/>
                    </a:lnTo>
                    <a:lnTo>
                      <a:pt x="1061" y="1375"/>
                    </a:lnTo>
                    <a:lnTo>
                      <a:pt x="1049" y="1388"/>
                    </a:lnTo>
                    <a:lnTo>
                      <a:pt x="1046" y="1391"/>
                    </a:lnTo>
                    <a:lnTo>
                      <a:pt x="1037" y="1412"/>
                    </a:lnTo>
                    <a:lnTo>
                      <a:pt x="1037" y="1414"/>
                    </a:lnTo>
                    <a:lnTo>
                      <a:pt x="1035" y="1414"/>
                    </a:lnTo>
                    <a:lnTo>
                      <a:pt x="1032" y="1411"/>
                    </a:lnTo>
                    <a:lnTo>
                      <a:pt x="1032" y="1408"/>
                    </a:lnTo>
                    <a:lnTo>
                      <a:pt x="1022" y="1433"/>
                    </a:lnTo>
                    <a:lnTo>
                      <a:pt x="1021" y="1433"/>
                    </a:lnTo>
                    <a:lnTo>
                      <a:pt x="1019" y="1438"/>
                    </a:lnTo>
                    <a:lnTo>
                      <a:pt x="1019" y="1439"/>
                    </a:lnTo>
                    <a:lnTo>
                      <a:pt x="1013" y="1432"/>
                    </a:lnTo>
                    <a:lnTo>
                      <a:pt x="1008" y="1409"/>
                    </a:lnTo>
                    <a:lnTo>
                      <a:pt x="1007" y="1408"/>
                    </a:lnTo>
                    <a:lnTo>
                      <a:pt x="1004" y="1415"/>
                    </a:lnTo>
                    <a:lnTo>
                      <a:pt x="1004" y="1423"/>
                    </a:lnTo>
                    <a:lnTo>
                      <a:pt x="998" y="1439"/>
                    </a:lnTo>
                    <a:lnTo>
                      <a:pt x="995" y="1442"/>
                    </a:lnTo>
                    <a:lnTo>
                      <a:pt x="994" y="1442"/>
                    </a:lnTo>
                    <a:lnTo>
                      <a:pt x="992" y="1435"/>
                    </a:lnTo>
                    <a:lnTo>
                      <a:pt x="992" y="1418"/>
                    </a:lnTo>
                    <a:lnTo>
                      <a:pt x="989" y="1411"/>
                    </a:lnTo>
                    <a:lnTo>
                      <a:pt x="986" y="1414"/>
                    </a:lnTo>
                    <a:lnTo>
                      <a:pt x="986" y="1435"/>
                    </a:lnTo>
                    <a:lnTo>
                      <a:pt x="984" y="1441"/>
                    </a:lnTo>
                    <a:lnTo>
                      <a:pt x="976" y="1485"/>
                    </a:lnTo>
                    <a:lnTo>
                      <a:pt x="922" y="1472"/>
                    </a:lnTo>
                    <a:lnTo>
                      <a:pt x="923" y="1452"/>
                    </a:lnTo>
                    <a:lnTo>
                      <a:pt x="924" y="1445"/>
                    </a:lnTo>
                    <a:lnTo>
                      <a:pt x="915" y="1435"/>
                    </a:lnTo>
                    <a:lnTo>
                      <a:pt x="911" y="1420"/>
                    </a:lnTo>
                    <a:lnTo>
                      <a:pt x="911" y="1406"/>
                    </a:lnTo>
                    <a:lnTo>
                      <a:pt x="910" y="1405"/>
                    </a:lnTo>
                    <a:lnTo>
                      <a:pt x="906" y="1420"/>
                    </a:lnTo>
                    <a:lnTo>
                      <a:pt x="904" y="1421"/>
                    </a:lnTo>
                    <a:lnTo>
                      <a:pt x="901" y="1421"/>
                    </a:lnTo>
                    <a:lnTo>
                      <a:pt x="897" y="1406"/>
                    </a:lnTo>
                    <a:lnTo>
                      <a:pt x="898" y="1391"/>
                    </a:lnTo>
                    <a:lnTo>
                      <a:pt x="897" y="1391"/>
                    </a:lnTo>
                    <a:lnTo>
                      <a:pt x="893" y="1397"/>
                    </a:lnTo>
                    <a:lnTo>
                      <a:pt x="893" y="1417"/>
                    </a:lnTo>
                    <a:lnTo>
                      <a:pt x="887" y="1414"/>
                    </a:lnTo>
                    <a:lnTo>
                      <a:pt x="883" y="1375"/>
                    </a:lnTo>
                    <a:lnTo>
                      <a:pt x="885" y="1370"/>
                    </a:lnTo>
                    <a:lnTo>
                      <a:pt x="883" y="1370"/>
                    </a:lnTo>
                    <a:lnTo>
                      <a:pt x="880" y="1375"/>
                    </a:lnTo>
                    <a:lnTo>
                      <a:pt x="878" y="1401"/>
                    </a:lnTo>
                    <a:lnTo>
                      <a:pt x="877" y="1402"/>
                    </a:lnTo>
                    <a:lnTo>
                      <a:pt x="872" y="1396"/>
                    </a:lnTo>
                    <a:lnTo>
                      <a:pt x="872" y="1369"/>
                    </a:lnTo>
                    <a:lnTo>
                      <a:pt x="864" y="1378"/>
                    </a:lnTo>
                    <a:lnTo>
                      <a:pt x="864" y="1382"/>
                    </a:lnTo>
                    <a:lnTo>
                      <a:pt x="863" y="1382"/>
                    </a:lnTo>
                    <a:lnTo>
                      <a:pt x="861" y="1384"/>
                    </a:lnTo>
                    <a:lnTo>
                      <a:pt x="857" y="1377"/>
                    </a:lnTo>
                    <a:lnTo>
                      <a:pt x="857" y="1358"/>
                    </a:lnTo>
                    <a:lnTo>
                      <a:pt x="856" y="1356"/>
                    </a:lnTo>
                    <a:lnTo>
                      <a:pt x="851" y="1363"/>
                    </a:lnTo>
                    <a:lnTo>
                      <a:pt x="848" y="1364"/>
                    </a:lnTo>
                    <a:lnTo>
                      <a:pt x="844" y="1355"/>
                    </a:lnTo>
                    <a:lnTo>
                      <a:pt x="844" y="1335"/>
                    </a:lnTo>
                    <a:lnTo>
                      <a:pt x="842" y="1332"/>
                    </a:lnTo>
                    <a:lnTo>
                      <a:pt x="836" y="1342"/>
                    </a:lnTo>
                    <a:lnTo>
                      <a:pt x="833" y="1338"/>
                    </a:lnTo>
                    <a:lnTo>
                      <a:pt x="833" y="1301"/>
                    </a:lnTo>
                    <a:lnTo>
                      <a:pt x="843" y="1263"/>
                    </a:lnTo>
                    <a:lnTo>
                      <a:pt x="818" y="1228"/>
                    </a:lnTo>
                    <a:lnTo>
                      <a:pt x="812" y="1209"/>
                    </a:lnTo>
                    <a:lnTo>
                      <a:pt x="804" y="1163"/>
                    </a:lnTo>
                    <a:lnTo>
                      <a:pt x="804" y="1147"/>
                    </a:lnTo>
                    <a:lnTo>
                      <a:pt x="807" y="1136"/>
                    </a:lnTo>
                    <a:lnTo>
                      <a:pt x="807" y="1135"/>
                    </a:lnTo>
                    <a:lnTo>
                      <a:pt x="795" y="1136"/>
                    </a:lnTo>
                    <a:lnTo>
                      <a:pt x="788" y="1139"/>
                    </a:lnTo>
                    <a:lnTo>
                      <a:pt x="771" y="1135"/>
                    </a:lnTo>
                    <a:lnTo>
                      <a:pt x="753" y="1149"/>
                    </a:lnTo>
                    <a:lnTo>
                      <a:pt x="732" y="1154"/>
                    </a:lnTo>
                    <a:lnTo>
                      <a:pt x="700" y="1151"/>
                    </a:lnTo>
                    <a:lnTo>
                      <a:pt x="695" y="1148"/>
                    </a:lnTo>
                    <a:lnTo>
                      <a:pt x="694" y="1147"/>
                    </a:lnTo>
                    <a:lnTo>
                      <a:pt x="658" y="1166"/>
                    </a:lnTo>
                    <a:lnTo>
                      <a:pt x="631" y="1173"/>
                    </a:lnTo>
                    <a:lnTo>
                      <a:pt x="597" y="1166"/>
                    </a:lnTo>
                    <a:lnTo>
                      <a:pt x="596" y="1165"/>
                    </a:lnTo>
                    <a:lnTo>
                      <a:pt x="546" y="1223"/>
                    </a:lnTo>
                    <a:lnTo>
                      <a:pt x="532" y="1249"/>
                    </a:lnTo>
                    <a:lnTo>
                      <a:pt x="528" y="1278"/>
                    </a:lnTo>
                    <a:lnTo>
                      <a:pt x="528" y="1288"/>
                    </a:lnTo>
                    <a:lnTo>
                      <a:pt x="526" y="1290"/>
                    </a:lnTo>
                    <a:lnTo>
                      <a:pt x="536" y="1330"/>
                    </a:lnTo>
                    <a:lnTo>
                      <a:pt x="544" y="1342"/>
                    </a:lnTo>
                    <a:lnTo>
                      <a:pt x="551" y="1349"/>
                    </a:lnTo>
                    <a:lnTo>
                      <a:pt x="548" y="1353"/>
                    </a:lnTo>
                    <a:lnTo>
                      <a:pt x="515" y="1340"/>
                    </a:lnTo>
                    <a:lnTo>
                      <a:pt x="515" y="1339"/>
                    </a:lnTo>
                    <a:lnTo>
                      <a:pt x="509" y="1337"/>
                    </a:lnTo>
                    <a:lnTo>
                      <a:pt x="495" y="1326"/>
                    </a:lnTo>
                    <a:lnTo>
                      <a:pt x="465" y="1363"/>
                    </a:lnTo>
                    <a:lnTo>
                      <a:pt x="466" y="1367"/>
                    </a:lnTo>
                    <a:lnTo>
                      <a:pt x="463" y="1367"/>
                    </a:lnTo>
                    <a:lnTo>
                      <a:pt x="454" y="1372"/>
                    </a:lnTo>
                    <a:lnTo>
                      <a:pt x="449" y="1365"/>
                    </a:lnTo>
                    <a:lnTo>
                      <a:pt x="454" y="1353"/>
                    </a:lnTo>
                    <a:lnTo>
                      <a:pt x="459" y="1329"/>
                    </a:lnTo>
                    <a:lnTo>
                      <a:pt x="457" y="1280"/>
                    </a:lnTo>
                    <a:lnTo>
                      <a:pt x="447" y="1240"/>
                    </a:lnTo>
                    <a:lnTo>
                      <a:pt x="444" y="1243"/>
                    </a:lnTo>
                    <a:lnTo>
                      <a:pt x="444" y="1247"/>
                    </a:lnTo>
                    <a:lnTo>
                      <a:pt x="434" y="1287"/>
                    </a:lnTo>
                    <a:lnTo>
                      <a:pt x="415" y="1326"/>
                    </a:lnTo>
                    <a:lnTo>
                      <a:pt x="400" y="1347"/>
                    </a:lnTo>
                    <a:lnTo>
                      <a:pt x="402" y="1350"/>
                    </a:lnTo>
                    <a:lnTo>
                      <a:pt x="390" y="1356"/>
                    </a:lnTo>
                    <a:lnTo>
                      <a:pt x="385" y="1350"/>
                    </a:lnTo>
                    <a:lnTo>
                      <a:pt x="388" y="1332"/>
                    </a:lnTo>
                    <a:lnTo>
                      <a:pt x="383" y="1309"/>
                    </a:lnTo>
                    <a:lnTo>
                      <a:pt x="380" y="1306"/>
                    </a:lnTo>
                    <a:lnTo>
                      <a:pt x="380" y="1299"/>
                    </a:lnTo>
                    <a:lnTo>
                      <a:pt x="378" y="1299"/>
                    </a:lnTo>
                    <a:lnTo>
                      <a:pt x="378" y="1296"/>
                    </a:lnTo>
                    <a:lnTo>
                      <a:pt x="371" y="1267"/>
                    </a:lnTo>
                    <a:lnTo>
                      <a:pt x="371" y="1266"/>
                    </a:lnTo>
                    <a:lnTo>
                      <a:pt x="369" y="1264"/>
                    </a:lnTo>
                    <a:lnTo>
                      <a:pt x="353" y="1311"/>
                    </a:lnTo>
                    <a:lnTo>
                      <a:pt x="319" y="1372"/>
                    </a:lnTo>
                    <a:lnTo>
                      <a:pt x="302" y="1385"/>
                    </a:lnTo>
                    <a:lnTo>
                      <a:pt x="300" y="1385"/>
                    </a:lnTo>
                    <a:lnTo>
                      <a:pt x="300" y="1373"/>
                    </a:lnTo>
                    <a:lnTo>
                      <a:pt x="307" y="1329"/>
                    </a:lnTo>
                    <a:lnTo>
                      <a:pt x="306" y="1237"/>
                    </a:lnTo>
                    <a:lnTo>
                      <a:pt x="305" y="1235"/>
                    </a:lnTo>
                    <a:lnTo>
                      <a:pt x="283" y="1263"/>
                    </a:lnTo>
                    <a:lnTo>
                      <a:pt x="199" y="1326"/>
                    </a:lnTo>
                    <a:lnTo>
                      <a:pt x="180" y="1349"/>
                    </a:lnTo>
                    <a:lnTo>
                      <a:pt x="164" y="1377"/>
                    </a:lnTo>
                    <a:lnTo>
                      <a:pt x="160" y="1377"/>
                    </a:lnTo>
                    <a:lnTo>
                      <a:pt x="160" y="1355"/>
                    </a:lnTo>
                    <a:lnTo>
                      <a:pt x="168" y="1320"/>
                    </a:lnTo>
                    <a:lnTo>
                      <a:pt x="209" y="1243"/>
                    </a:lnTo>
                    <a:lnTo>
                      <a:pt x="227" y="1221"/>
                    </a:lnTo>
                    <a:lnTo>
                      <a:pt x="227" y="1219"/>
                    </a:lnTo>
                    <a:lnTo>
                      <a:pt x="152" y="1234"/>
                    </a:lnTo>
                    <a:lnTo>
                      <a:pt x="108" y="1233"/>
                    </a:lnTo>
                    <a:lnTo>
                      <a:pt x="35" y="1216"/>
                    </a:lnTo>
                    <a:lnTo>
                      <a:pt x="33" y="1213"/>
                    </a:lnTo>
                    <a:lnTo>
                      <a:pt x="28" y="1214"/>
                    </a:lnTo>
                    <a:lnTo>
                      <a:pt x="27" y="1213"/>
                    </a:lnTo>
                    <a:lnTo>
                      <a:pt x="27" y="1210"/>
                    </a:lnTo>
                    <a:lnTo>
                      <a:pt x="31" y="1206"/>
                    </a:lnTo>
                    <a:lnTo>
                      <a:pt x="35" y="1206"/>
                    </a:lnTo>
                    <a:lnTo>
                      <a:pt x="37" y="1202"/>
                    </a:lnTo>
                    <a:lnTo>
                      <a:pt x="60" y="1202"/>
                    </a:lnTo>
                    <a:lnTo>
                      <a:pt x="102" y="1197"/>
                    </a:lnTo>
                    <a:lnTo>
                      <a:pt x="119" y="1193"/>
                    </a:lnTo>
                    <a:lnTo>
                      <a:pt x="120" y="1195"/>
                    </a:lnTo>
                    <a:lnTo>
                      <a:pt x="188" y="1172"/>
                    </a:lnTo>
                    <a:lnTo>
                      <a:pt x="236" y="1149"/>
                    </a:lnTo>
                    <a:lnTo>
                      <a:pt x="272" y="1126"/>
                    </a:lnTo>
                    <a:lnTo>
                      <a:pt x="282" y="1116"/>
                    </a:lnTo>
                    <a:lnTo>
                      <a:pt x="282" y="1115"/>
                    </a:lnTo>
                    <a:lnTo>
                      <a:pt x="218" y="1130"/>
                    </a:lnTo>
                    <a:lnTo>
                      <a:pt x="200" y="1128"/>
                    </a:lnTo>
                    <a:lnTo>
                      <a:pt x="199" y="1130"/>
                    </a:lnTo>
                    <a:lnTo>
                      <a:pt x="160" y="1130"/>
                    </a:lnTo>
                    <a:lnTo>
                      <a:pt x="90" y="1122"/>
                    </a:lnTo>
                    <a:lnTo>
                      <a:pt x="46" y="1127"/>
                    </a:lnTo>
                    <a:lnTo>
                      <a:pt x="22" y="1134"/>
                    </a:lnTo>
                    <a:lnTo>
                      <a:pt x="6" y="1142"/>
                    </a:lnTo>
                    <a:lnTo>
                      <a:pt x="0" y="1143"/>
                    </a:lnTo>
                    <a:lnTo>
                      <a:pt x="0" y="1134"/>
                    </a:lnTo>
                    <a:lnTo>
                      <a:pt x="7" y="1121"/>
                    </a:lnTo>
                    <a:lnTo>
                      <a:pt x="33" y="1101"/>
                    </a:lnTo>
                    <a:lnTo>
                      <a:pt x="67" y="1086"/>
                    </a:lnTo>
                    <a:lnTo>
                      <a:pt x="279" y="1036"/>
                    </a:lnTo>
                    <a:lnTo>
                      <a:pt x="280" y="1036"/>
                    </a:lnTo>
                    <a:lnTo>
                      <a:pt x="282" y="1035"/>
                    </a:lnTo>
                    <a:lnTo>
                      <a:pt x="267" y="1035"/>
                    </a:lnTo>
                    <a:lnTo>
                      <a:pt x="239" y="1039"/>
                    </a:lnTo>
                    <a:lnTo>
                      <a:pt x="203" y="1039"/>
                    </a:lnTo>
                    <a:lnTo>
                      <a:pt x="141" y="1033"/>
                    </a:lnTo>
                    <a:lnTo>
                      <a:pt x="135" y="1030"/>
                    </a:lnTo>
                    <a:lnTo>
                      <a:pt x="89" y="1030"/>
                    </a:lnTo>
                    <a:lnTo>
                      <a:pt x="87" y="1033"/>
                    </a:lnTo>
                    <a:lnTo>
                      <a:pt x="78" y="1027"/>
                    </a:lnTo>
                    <a:lnTo>
                      <a:pt x="81" y="1021"/>
                    </a:lnTo>
                    <a:lnTo>
                      <a:pt x="89" y="1015"/>
                    </a:lnTo>
                    <a:lnTo>
                      <a:pt x="128" y="1000"/>
                    </a:lnTo>
                    <a:lnTo>
                      <a:pt x="167" y="991"/>
                    </a:lnTo>
                    <a:lnTo>
                      <a:pt x="168" y="989"/>
                    </a:lnTo>
                    <a:lnTo>
                      <a:pt x="94" y="967"/>
                    </a:lnTo>
                    <a:lnTo>
                      <a:pt x="76" y="958"/>
                    </a:lnTo>
                    <a:lnTo>
                      <a:pt x="75" y="959"/>
                    </a:lnTo>
                    <a:lnTo>
                      <a:pt x="71" y="959"/>
                    </a:lnTo>
                    <a:lnTo>
                      <a:pt x="71" y="952"/>
                    </a:lnTo>
                    <a:lnTo>
                      <a:pt x="73" y="950"/>
                    </a:lnTo>
                    <a:lnTo>
                      <a:pt x="185" y="951"/>
                    </a:lnTo>
                    <a:lnTo>
                      <a:pt x="208" y="949"/>
                    </a:lnTo>
                    <a:lnTo>
                      <a:pt x="211" y="947"/>
                    </a:lnTo>
                    <a:lnTo>
                      <a:pt x="305" y="930"/>
                    </a:lnTo>
                    <a:lnTo>
                      <a:pt x="412" y="889"/>
                    </a:lnTo>
                    <a:lnTo>
                      <a:pt x="451" y="867"/>
                    </a:lnTo>
                    <a:lnTo>
                      <a:pt x="452" y="865"/>
                    </a:lnTo>
                    <a:lnTo>
                      <a:pt x="496" y="837"/>
                    </a:lnTo>
                    <a:lnTo>
                      <a:pt x="548" y="817"/>
                    </a:lnTo>
                    <a:lnTo>
                      <a:pt x="604" y="793"/>
                    </a:lnTo>
                  </a:path>
                </a:pathLst>
              </a:custGeom>
              <a:solidFill>
                <a:srgbClr val="1F1A17"/>
              </a:solidFill>
              <a:ln w="9525">
                <a:noFill/>
                <a:round/>
                <a:headEnd/>
                <a:tailEnd/>
              </a:ln>
            </p:spPr>
            <p:txBody>
              <a:bodyPr>
                <a:prstTxWarp prst="textNoShape">
                  <a:avLst/>
                </a:prstTxWarp>
              </a:bodyPr>
              <a:lstStyle/>
              <a:p>
                <a:endParaRPr lang="en-US"/>
              </a:p>
            </p:txBody>
          </p:sp>
          <p:sp>
            <p:nvSpPr>
              <p:cNvPr id="65571" name="Freeform 180"/>
              <p:cNvSpPr>
                <a:spLocks noChangeAspect="1"/>
              </p:cNvSpPr>
              <p:nvPr/>
            </p:nvSpPr>
            <p:spPr bwMode="auto">
              <a:xfrm>
                <a:off x="854" y="2988"/>
                <a:ext cx="434" cy="174"/>
              </a:xfrm>
              <a:custGeom>
                <a:avLst/>
                <a:gdLst>
                  <a:gd name="T0" fmla="*/ 2859 w 3468"/>
                  <a:gd name="T1" fmla="*/ 76 h 1398"/>
                  <a:gd name="T2" fmla="*/ 2327 w 3468"/>
                  <a:gd name="T3" fmla="*/ 320 h 1398"/>
                  <a:gd name="T4" fmla="*/ 1209 w 3468"/>
                  <a:gd name="T5" fmla="*/ 887 h 1398"/>
                  <a:gd name="T6" fmla="*/ 110 w 3468"/>
                  <a:gd name="T7" fmla="*/ 1173 h 1398"/>
                  <a:gd name="T8" fmla="*/ 106 w 3468"/>
                  <a:gd name="T9" fmla="*/ 1277 h 1398"/>
                  <a:gd name="T10" fmla="*/ 391 w 3468"/>
                  <a:gd name="T11" fmla="*/ 1367 h 1398"/>
                  <a:gd name="T12" fmla="*/ 547 w 3468"/>
                  <a:gd name="T13" fmla="*/ 1390 h 1398"/>
                  <a:gd name="T14" fmla="*/ 359 w 3468"/>
                  <a:gd name="T15" fmla="*/ 1296 h 1398"/>
                  <a:gd name="T16" fmla="*/ 283 w 3468"/>
                  <a:gd name="T17" fmla="*/ 1225 h 1398"/>
                  <a:gd name="T18" fmla="*/ 270 w 3468"/>
                  <a:gd name="T19" fmla="*/ 1179 h 1398"/>
                  <a:gd name="T20" fmla="*/ 431 w 3468"/>
                  <a:gd name="T21" fmla="*/ 1304 h 1398"/>
                  <a:gd name="T22" fmla="*/ 714 w 3468"/>
                  <a:gd name="T23" fmla="*/ 1369 h 1398"/>
                  <a:gd name="T24" fmla="*/ 460 w 3468"/>
                  <a:gd name="T25" fmla="*/ 1212 h 1398"/>
                  <a:gd name="T26" fmla="*/ 407 w 3468"/>
                  <a:gd name="T27" fmla="*/ 1154 h 1398"/>
                  <a:gd name="T28" fmla="*/ 431 w 3468"/>
                  <a:gd name="T29" fmla="*/ 1132 h 1398"/>
                  <a:gd name="T30" fmla="*/ 503 w 3468"/>
                  <a:gd name="T31" fmla="*/ 1173 h 1398"/>
                  <a:gd name="T32" fmla="*/ 596 w 3468"/>
                  <a:gd name="T33" fmla="*/ 1260 h 1398"/>
                  <a:gd name="T34" fmla="*/ 837 w 3468"/>
                  <a:gd name="T35" fmla="*/ 1338 h 1398"/>
                  <a:gd name="T36" fmla="*/ 925 w 3468"/>
                  <a:gd name="T37" fmla="*/ 1310 h 1398"/>
                  <a:gd name="T38" fmla="*/ 684 w 3468"/>
                  <a:gd name="T39" fmla="*/ 1190 h 1398"/>
                  <a:gd name="T40" fmla="*/ 646 w 3468"/>
                  <a:gd name="T41" fmla="*/ 1139 h 1398"/>
                  <a:gd name="T42" fmla="*/ 768 w 3468"/>
                  <a:gd name="T43" fmla="*/ 1198 h 1398"/>
                  <a:gd name="T44" fmla="*/ 965 w 3468"/>
                  <a:gd name="T45" fmla="*/ 1276 h 1398"/>
                  <a:gd name="T46" fmla="*/ 1071 w 3468"/>
                  <a:gd name="T47" fmla="*/ 1265 h 1398"/>
                  <a:gd name="T48" fmla="*/ 722 w 3468"/>
                  <a:gd name="T49" fmla="*/ 1078 h 1398"/>
                  <a:gd name="T50" fmla="*/ 1065 w 3468"/>
                  <a:gd name="T51" fmla="*/ 1200 h 1398"/>
                  <a:gd name="T52" fmla="*/ 1250 w 3468"/>
                  <a:gd name="T53" fmla="*/ 1216 h 1398"/>
                  <a:gd name="T54" fmla="*/ 1355 w 3468"/>
                  <a:gd name="T55" fmla="*/ 1158 h 1398"/>
                  <a:gd name="T56" fmla="*/ 984 w 3468"/>
                  <a:gd name="T57" fmla="*/ 1005 h 1398"/>
                  <a:gd name="T58" fmla="*/ 1317 w 3468"/>
                  <a:gd name="T59" fmla="*/ 1123 h 1398"/>
                  <a:gd name="T60" fmla="*/ 1484 w 3468"/>
                  <a:gd name="T61" fmla="*/ 1129 h 1398"/>
                  <a:gd name="T62" fmla="*/ 1532 w 3468"/>
                  <a:gd name="T63" fmla="*/ 1108 h 1398"/>
                  <a:gd name="T64" fmla="*/ 1545 w 3468"/>
                  <a:gd name="T65" fmla="*/ 1078 h 1398"/>
                  <a:gd name="T66" fmla="*/ 1079 w 3468"/>
                  <a:gd name="T67" fmla="*/ 968 h 1398"/>
                  <a:gd name="T68" fmla="*/ 1452 w 3468"/>
                  <a:gd name="T69" fmla="*/ 963 h 1398"/>
                  <a:gd name="T70" fmla="*/ 1744 w 3468"/>
                  <a:gd name="T71" fmla="*/ 961 h 1398"/>
                  <a:gd name="T72" fmla="*/ 1772 w 3468"/>
                  <a:gd name="T73" fmla="*/ 943 h 1398"/>
                  <a:gd name="T74" fmla="*/ 1407 w 3468"/>
                  <a:gd name="T75" fmla="*/ 903 h 1398"/>
                  <a:gd name="T76" fmla="*/ 1510 w 3468"/>
                  <a:gd name="T77" fmla="*/ 867 h 1398"/>
                  <a:gd name="T78" fmla="*/ 1879 w 3468"/>
                  <a:gd name="T79" fmla="*/ 866 h 1398"/>
                  <a:gd name="T80" fmla="*/ 2022 w 3468"/>
                  <a:gd name="T81" fmla="*/ 803 h 1398"/>
                  <a:gd name="T82" fmla="*/ 1867 w 3468"/>
                  <a:gd name="T83" fmla="*/ 821 h 1398"/>
                  <a:gd name="T84" fmla="*/ 1690 w 3468"/>
                  <a:gd name="T85" fmla="*/ 801 h 1398"/>
                  <a:gd name="T86" fmla="*/ 2083 w 3468"/>
                  <a:gd name="T87" fmla="*/ 746 h 1398"/>
                  <a:gd name="T88" fmla="*/ 2164 w 3468"/>
                  <a:gd name="T89" fmla="*/ 691 h 1398"/>
                  <a:gd name="T90" fmla="*/ 1786 w 3468"/>
                  <a:gd name="T91" fmla="*/ 714 h 1398"/>
                  <a:gd name="T92" fmla="*/ 1997 w 3468"/>
                  <a:gd name="T93" fmla="*/ 664 h 1398"/>
                  <a:gd name="T94" fmla="*/ 2301 w 3468"/>
                  <a:gd name="T95" fmla="*/ 597 h 1398"/>
                  <a:gd name="T96" fmla="*/ 2368 w 3468"/>
                  <a:gd name="T97" fmla="*/ 525 h 1398"/>
                  <a:gd name="T98" fmla="*/ 1917 w 3468"/>
                  <a:gd name="T99" fmla="*/ 597 h 1398"/>
                  <a:gd name="T100" fmla="*/ 2333 w 3468"/>
                  <a:gd name="T101" fmla="*/ 520 h 1398"/>
                  <a:gd name="T102" fmla="*/ 2514 w 3468"/>
                  <a:gd name="T103" fmla="*/ 429 h 1398"/>
                  <a:gd name="T104" fmla="*/ 2195 w 3468"/>
                  <a:gd name="T105" fmla="*/ 514 h 1398"/>
                  <a:gd name="T106" fmla="*/ 2176 w 3468"/>
                  <a:gd name="T107" fmla="*/ 486 h 1398"/>
                  <a:gd name="T108" fmla="*/ 2513 w 3468"/>
                  <a:gd name="T109" fmla="*/ 391 h 1398"/>
                  <a:gd name="T110" fmla="*/ 2516 w 3468"/>
                  <a:gd name="T111" fmla="*/ 363 h 1398"/>
                  <a:gd name="T112" fmla="*/ 2375 w 3468"/>
                  <a:gd name="T113" fmla="*/ 386 h 1398"/>
                  <a:gd name="T114" fmla="*/ 2893 w 3468"/>
                  <a:gd name="T115" fmla="*/ 193 h 1398"/>
                  <a:gd name="T116" fmla="*/ 3110 w 3468"/>
                  <a:gd name="T117" fmla="*/ 19 h 1398"/>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3468"/>
                  <a:gd name="T178" fmla="*/ 0 h 1398"/>
                  <a:gd name="T179" fmla="*/ 3468 w 3468"/>
                  <a:gd name="T180" fmla="*/ 1398 h 1398"/>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3468" h="1398">
                    <a:moveTo>
                      <a:pt x="2914" y="51"/>
                    </a:moveTo>
                    <a:lnTo>
                      <a:pt x="2900" y="72"/>
                    </a:lnTo>
                    <a:lnTo>
                      <a:pt x="2859" y="76"/>
                    </a:lnTo>
                    <a:lnTo>
                      <a:pt x="2757" y="104"/>
                    </a:lnTo>
                    <a:lnTo>
                      <a:pt x="2544" y="208"/>
                    </a:lnTo>
                    <a:lnTo>
                      <a:pt x="2327" y="320"/>
                    </a:lnTo>
                    <a:lnTo>
                      <a:pt x="1828" y="601"/>
                    </a:lnTo>
                    <a:lnTo>
                      <a:pt x="1471" y="777"/>
                    </a:lnTo>
                    <a:lnTo>
                      <a:pt x="1209" y="887"/>
                    </a:lnTo>
                    <a:lnTo>
                      <a:pt x="935" y="980"/>
                    </a:lnTo>
                    <a:lnTo>
                      <a:pt x="131" y="1136"/>
                    </a:lnTo>
                    <a:lnTo>
                      <a:pt x="110" y="1173"/>
                    </a:lnTo>
                    <a:lnTo>
                      <a:pt x="0" y="1173"/>
                    </a:lnTo>
                    <a:lnTo>
                      <a:pt x="56" y="1236"/>
                    </a:lnTo>
                    <a:lnTo>
                      <a:pt x="106" y="1277"/>
                    </a:lnTo>
                    <a:lnTo>
                      <a:pt x="173" y="1316"/>
                    </a:lnTo>
                    <a:lnTo>
                      <a:pt x="262" y="1347"/>
                    </a:lnTo>
                    <a:lnTo>
                      <a:pt x="391" y="1367"/>
                    </a:lnTo>
                    <a:lnTo>
                      <a:pt x="459" y="1369"/>
                    </a:lnTo>
                    <a:lnTo>
                      <a:pt x="481" y="1398"/>
                    </a:lnTo>
                    <a:lnTo>
                      <a:pt x="547" y="1390"/>
                    </a:lnTo>
                    <a:lnTo>
                      <a:pt x="554" y="1384"/>
                    </a:lnTo>
                    <a:lnTo>
                      <a:pt x="405" y="1322"/>
                    </a:lnTo>
                    <a:lnTo>
                      <a:pt x="359" y="1296"/>
                    </a:lnTo>
                    <a:lnTo>
                      <a:pt x="319" y="1266"/>
                    </a:lnTo>
                    <a:lnTo>
                      <a:pt x="296" y="1243"/>
                    </a:lnTo>
                    <a:lnTo>
                      <a:pt x="283" y="1225"/>
                    </a:lnTo>
                    <a:lnTo>
                      <a:pt x="275" y="1207"/>
                    </a:lnTo>
                    <a:lnTo>
                      <a:pt x="270" y="1189"/>
                    </a:lnTo>
                    <a:lnTo>
                      <a:pt x="270" y="1179"/>
                    </a:lnTo>
                    <a:lnTo>
                      <a:pt x="299" y="1179"/>
                    </a:lnTo>
                    <a:lnTo>
                      <a:pt x="365" y="1252"/>
                    </a:lnTo>
                    <a:lnTo>
                      <a:pt x="431" y="1304"/>
                    </a:lnTo>
                    <a:lnTo>
                      <a:pt x="479" y="1329"/>
                    </a:lnTo>
                    <a:lnTo>
                      <a:pt x="557" y="1355"/>
                    </a:lnTo>
                    <a:lnTo>
                      <a:pt x="714" y="1369"/>
                    </a:lnTo>
                    <a:lnTo>
                      <a:pt x="722" y="1362"/>
                    </a:lnTo>
                    <a:lnTo>
                      <a:pt x="588" y="1288"/>
                    </a:lnTo>
                    <a:lnTo>
                      <a:pt x="460" y="1212"/>
                    </a:lnTo>
                    <a:lnTo>
                      <a:pt x="433" y="1187"/>
                    </a:lnTo>
                    <a:lnTo>
                      <a:pt x="411" y="1162"/>
                    </a:lnTo>
                    <a:lnTo>
                      <a:pt x="407" y="1154"/>
                    </a:lnTo>
                    <a:lnTo>
                      <a:pt x="401" y="1137"/>
                    </a:lnTo>
                    <a:lnTo>
                      <a:pt x="401" y="1128"/>
                    </a:lnTo>
                    <a:lnTo>
                      <a:pt x="431" y="1132"/>
                    </a:lnTo>
                    <a:lnTo>
                      <a:pt x="493" y="1149"/>
                    </a:lnTo>
                    <a:lnTo>
                      <a:pt x="503" y="1150"/>
                    </a:lnTo>
                    <a:lnTo>
                      <a:pt x="503" y="1173"/>
                    </a:lnTo>
                    <a:lnTo>
                      <a:pt x="481" y="1173"/>
                    </a:lnTo>
                    <a:lnTo>
                      <a:pt x="467" y="1179"/>
                    </a:lnTo>
                    <a:lnTo>
                      <a:pt x="596" y="1260"/>
                    </a:lnTo>
                    <a:lnTo>
                      <a:pt x="726" y="1317"/>
                    </a:lnTo>
                    <a:lnTo>
                      <a:pt x="792" y="1334"/>
                    </a:lnTo>
                    <a:lnTo>
                      <a:pt x="837" y="1338"/>
                    </a:lnTo>
                    <a:lnTo>
                      <a:pt x="865" y="1336"/>
                    </a:lnTo>
                    <a:lnTo>
                      <a:pt x="904" y="1325"/>
                    </a:lnTo>
                    <a:lnTo>
                      <a:pt x="925" y="1310"/>
                    </a:lnTo>
                    <a:lnTo>
                      <a:pt x="736" y="1230"/>
                    </a:lnTo>
                    <a:lnTo>
                      <a:pt x="736" y="1224"/>
                    </a:lnTo>
                    <a:lnTo>
                      <a:pt x="684" y="1190"/>
                    </a:lnTo>
                    <a:lnTo>
                      <a:pt x="669" y="1178"/>
                    </a:lnTo>
                    <a:lnTo>
                      <a:pt x="653" y="1157"/>
                    </a:lnTo>
                    <a:lnTo>
                      <a:pt x="646" y="1139"/>
                    </a:lnTo>
                    <a:lnTo>
                      <a:pt x="642" y="1118"/>
                    </a:lnTo>
                    <a:lnTo>
                      <a:pt x="642" y="1107"/>
                    </a:lnTo>
                    <a:lnTo>
                      <a:pt x="768" y="1198"/>
                    </a:lnTo>
                    <a:lnTo>
                      <a:pt x="827" y="1232"/>
                    </a:lnTo>
                    <a:lnTo>
                      <a:pt x="903" y="1263"/>
                    </a:lnTo>
                    <a:lnTo>
                      <a:pt x="965" y="1276"/>
                    </a:lnTo>
                    <a:lnTo>
                      <a:pt x="1011" y="1277"/>
                    </a:lnTo>
                    <a:lnTo>
                      <a:pt x="1026" y="1276"/>
                    </a:lnTo>
                    <a:lnTo>
                      <a:pt x="1071" y="1265"/>
                    </a:lnTo>
                    <a:lnTo>
                      <a:pt x="1101" y="1253"/>
                    </a:lnTo>
                    <a:lnTo>
                      <a:pt x="722" y="1107"/>
                    </a:lnTo>
                    <a:lnTo>
                      <a:pt x="722" y="1078"/>
                    </a:lnTo>
                    <a:lnTo>
                      <a:pt x="757" y="1086"/>
                    </a:lnTo>
                    <a:lnTo>
                      <a:pt x="915" y="1146"/>
                    </a:lnTo>
                    <a:lnTo>
                      <a:pt x="1065" y="1200"/>
                    </a:lnTo>
                    <a:lnTo>
                      <a:pt x="1150" y="1219"/>
                    </a:lnTo>
                    <a:lnTo>
                      <a:pt x="1211" y="1222"/>
                    </a:lnTo>
                    <a:lnTo>
                      <a:pt x="1250" y="1216"/>
                    </a:lnTo>
                    <a:lnTo>
                      <a:pt x="1288" y="1204"/>
                    </a:lnTo>
                    <a:lnTo>
                      <a:pt x="1323" y="1185"/>
                    </a:lnTo>
                    <a:lnTo>
                      <a:pt x="1355" y="1158"/>
                    </a:lnTo>
                    <a:lnTo>
                      <a:pt x="947" y="1056"/>
                    </a:lnTo>
                    <a:lnTo>
                      <a:pt x="947" y="1005"/>
                    </a:lnTo>
                    <a:lnTo>
                      <a:pt x="984" y="1005"/>
                    </a:lnTo>
                    <a:lnTo>
                      <a:pt x="984" y="1034"/>
                    </a:lnTo>
                    <a:lnTo>
                      <a:pt x="1102" y="1075"/>
                    </a:lnTo>
                    <a:lnTo>
                      <a:pt x="1317" y="1123"/>
                    </a:lnTo>
                    <a:lnTo>
                      <a:pt x="1409" y="1133"/>
                    </a:lnTo>
                    <a:lnTo>
                      <a:pt x="1449" y="1133"/>
                    </a:lnTo>
                    <a:lnTo>
                      <a:pt x="1484" y="1129"/>
                    </a:lnTo>
                    <a:lnTo>
                      <a:pt x="1499" y="1126"/>
                    </a:lnTo>
                    <a:lnTo>
                      <a:pt x="1523" y="1115"/>
                    </a:lnTo>
                    <a:lnTo>
                      <a:pt x="1532" y="1108"/>
                    </a:lnTo>
                    <a:lnTo>
                      <a:pt x="1539" y="1099"/>
                    </a:lnTo>
                    <a:lnTo>
                      <a:pt x="1543" y="1089"/>
                    </a:lnTo>
                    <a:lnTo>
                      <a:pt x="1545" y="1078"/>
                    </a:lnTo>
                    <a:lnTo>
                      <a:pt x="1330" y="1050"/>
                    </a:lnTo>
                    <a:lnTo>
                      <a:pt x="1198" y="1016"/>
                    </a:lnTo>
                    <a:lnTo>
                      <a:pt x="1079" y="968"/>
                    </a:lnTo>
                    <a:lnTo>
                      <a:pt x="1079" y="947"/>
                    </a:lnTo>
                    <a:lnTo>
                      <a:pt x="1173" y="925"/>
                    </a:lnTo>
                    <a:lnTo>
                      <a:pt x="1452" y="963"/>
                    </a:lnTo>
                    <a:lnTo>
                      <a:pt x="1653" y="975"/>
                    </a:lnTo>
                    <a:lnTo>
                      <a:pt x="1712" y="969"/>
                    </a:lnTo>
                    <a:lnTo>
                      <a:pt x="1744" y="961"/>
                    </a:lnTo>
                    <a:lnTo>
                      <a:pt x="1756" y="956"/>
                    </a:lnTo>
                    <a:lnTo>
                      <a:pt x="1765" y="950"/>
                    </a:lnTo>
                    <a:lnTo>
                      <a:pt x="1772" y="943"/>
                    </a:lnTo>
                    <a:lnTo>
                      <a:pt x="1777" y="935"/>
                    </a:lnTo>
                    <a:lnTo>
                      <a:pt x="1778" y="925"/>
                    </a:lnTo>
                    <a:lnTo>
                      <a:pt x="1407" y="903"/>
                    </a:lnTo>
                    <a:lnTo>
                      <a:pt x="1439" y="886"/>
                    </a:lnTo>
                    <a:lnTo>
                      <a:pt x="1473" y="874"/>
                    </a:lnTo>
                    <a:lnTo>
                      <a:pt x="1510" y="867"/>
                    </a:lnTo>
                    <a:lnTo>
                      <a:pt x="1587" y="864"/>
                    </a:lnTo>
                    <a:lnTo>
                      <a:pt x="1795" y="875"/>
                    </a:lnTo>
                    <a:lnTo>
                      <a:pt x="1879" y="866"/>
                    </a:lnTo>
                    <a:lnTo>
                      <a:pt x="1920" y="856"/>
                    </a:lnTo>
                    <a:lnTo>
                      <a:pt x="1982" y="829"/>
                    </a:lnTo>
                    <a:lnTo>
                      <a:pt x="2022" y="803"/>
                    </a:lnTo>
                    <a:lnTo>
                      <a:pt x="2040" y="786"/>
                    </a:lnTo>
                    <a:lnTo>
                      <a:pt x="2040" y="779"/>
                    </a:lnTo>
                    <a:lnTo>
                      <a:pt x="1867" y="821"/>
                    </a:lnTo>
                    <a:lnTo>
                      <a:pt x="1684" y="830"/>
                    </a:lnTo>
                    <a:lnTo>
                      <a:pt x="1625" y="771"/>
                    </a:lnTo>
                    <a:lnTo>
                      <a:pt x="1690" y="801"/>
                    </a:lnTo>
                    <a:lnTo>
                      <a:pt x="1907" y="789"/>
                    </a:lnTo>
                    <a:lnTo>
                      <a:pt x="2007" y="771"/>
                    </a:lnTo>
                    <a:lnTo>
                      <a:pt x="2083" y="746"/>
                    </a:lnTo>
                    <a:lnTo>
                      <a:pt x="2134" y="718"/>
                    </a:lnTo>
                    <a:lnTo>
                      <a:pt x="2155" y="701"/>
                    </a:lnTo>
                    <a:lnTo>
                      <a:pt x="2164" y="691"/>
                    </a:lnTo>
                    <a:lnTo>
                      <a:pt x="1930" y="718"/>
                    </a:lnTo>
                    <a:lnTo>
                      <a:pt x="1792" y="728"/>
                    </a:lnTo>
                    <a:lnTo>
                      <a:pt x="1786" y="714"/>
                    </a:lnTo>
                    <a:lnTo>
                      <a:pt x="1818" y="697"/>
                    </a:lnTo>
                    <a:lnTo>
                      <a:pt x="1888" y="676"/>
                    </a:lnTo>
                    <a:lnTo>
                      <a:pt x="1997" y="664"/>
                    </a:lnTo>
                    <a:lnTo>
                      <a:pt x="2167" y="647"/>
                    </a:lnTo>
                    <a:lnTo>
                      <a:pt x="2244" y="625"/>
                    </a:lnTo>
                    <a:lnTo>
                      <a:pt x="2301" y="597"/>
                    </a:lnTo>
                    <a:lnTo>
                      <a:pt x="2357" y="556"/>
                    </a:lnTo>
                    <a:lnTo>
                      <a:pt x="2375" y="539"/>
                    </a:lnTo>
                    <a:lnTo>
                      <a:pt x="2368" y="525"/>
                    </a:lnTo>
                    <a:lnTo>
                      <a:pt x="2115" y="581"/>
                    </a:lnTo>
                    <a:lnTo>
                      <a:pt x="1975" y="596"/>
                    </a:lnTo>
                    <a:lnTo>
                      <a:pt x="1917" y="597"/>
                    </a:lnTo>
                    <a:lnTo>
                      <a:pt x="1917" y="590"/>
                    </a:lnTo>
                    <a:lnTo>
                      <a:pt x="2065" y="561"/>
                    </a:lnTo>
                    <a:lnTo>
                      <a:pt x="2333" y="520"/>
                    </a:lnTo>
                    <a:lnTo>
                      <a:pt x="2425" y="489"/>
                    </a:lnTo>
                    <a:lnTo>
                      <a:pt x="2487" y="452"/>
                    </a:lnTo>
                    <a:lnTo>
                      <a:pt x="2514" y="429"/>
                    </a:lnTo>
                    <a:lnTo>
                      <a:pt x="2500" y="422"/>
                    </a:lnTo>
                    <a:lnTo>
                      <a:pt x="2285" y="491"/>
                    </a:lnTo>
                    <a:lnTo>
                      <a:pt x="2195" y="514"/>
                    </a:lnTo>
                    <a:lnTo>
                      <a:pt x="2164" y="517"/>
                    </a:lnTo>
                    <a:lnTo>
                      <a:pt x="2157" y="502"/>
                    </a:lnTo>
                    <a:lnTo>
                      <a:pt x="2176" y="486"/>
                    </a:lnTo>
                    <a:lnTo>
                      <a:pt x="2221" y="460"/>
                    </a:lnTo>
                    <a:lnTo>
                      <a:pt x="2302" y="436"/>
                    </a:lnTo>
                    <a:lnTo>
                      <a:pt x="2513" y="391"/>
                    </a:lnTo>
                    <a:lnTo>
                      <a:pt x="2555" y="377"/>
                    </a:lnTo>
                    <a:lnTo>
                      <a:pt x="2594" y="357"/>
                    </a:lnTo>
                    <a:lnTo>
                      <a:pt x="2516" y="363"/>
                    </a:lnTo>
                    <a:lnTo>
                      <a:pt x="2412" y="378"/>
                    </a:lnTo>
                    <a:lnTo>
                      <a:pt x="2383" y="379"/>
                    </a:lnTo>
                    <a:lnTo>
                      <a:pt x="2375" y="386"/>
                    </a:lnTo>
                    <a:lnTo>
                      <a:pt x="2368" y="379"/>
                    </a:lnTo>
                    <a:lnTo>
                      <a:pt x="2638" y="313"/>
                    </a:lnTo>
                    <a:lnTo>
                      <a:pt x="2893" y="193"/>
                    </a:lnTo>
                    <a:lnTo>
                      <a:pt x="3147" y="99"/>
                    </a:lnTo>
                    <a:lnTo>
                      <a:pt x="3468" y="0"/>
                    </a:lnTo>
                    <a:lnTo>
                      <a:pt x="3110" y="19"/>
                    </a:lnTo>
                    <a:lnTo>
                      <a:pt x="2914" y="51"/>
                    </a:lnTo>
                    <a:close/>
                  </a:path>
                </a:pathLst>
              </a:custGeom>
              <a:solidFill>
                <a:srgbClr val="BC829B"/>
              </a:solidFill>
              <a:ln w="9525">
                <a:noFill/>
                <a:round/>
                <a:headEnd/>
                <a:tailEnd/>
              </a:ln>
            </p:spPr>
            <p:txBody>
              <a:bodyPr>
                <a:prstTxWarp prst="textNoShape">
                  <a:avLst/>
                </a:prstTxWarp>
              </a:bodyPr>
              <a:lstStyle/>
              <a:p>
                <a:endParaRPr lang="en-US"/>
              </a:p>
            </p:txBody>
          </p:sp>
          <p:sp>
            <p:nvSpPr>
              <p:cNvPr id="65572" name="Freeform 181"/>
              <p:cNvSpPr>
                <a:spLocks noChangeAspect="1"/>
              </p:cNvSpPr>
              <p:nvPr/>
            </p:nvSpPr>
            <p:spPr bwMode="auto">
              <a:xfrm>
                <a:off x="920" y="2988"/>
                <a:ext cx="385" cy="247"/>
              </a:xfrm>
              <a:custGeom>
                <a:avLst/>
                <a:gdLst>
                  <a:gd name="T0" fmla="*/ 3041 w 3076"/>
                  <a:gd name="T1" fmla="*/ 49 h 1974"/>
                  <a:gd name="T2" fmla="*/ 3053 w 3076"/>
                  <a:gd name="T3" fmla="*/ 20 h 1974"/>
                  <a:gd name="T4" fmla="*/ 2700 w 3076"/>
                  <a:gd name="T5" fmla="*/ 106 h 1974"/>
                  <a:gd name="T6" fmla="*/ 1988 w 3076"/>
                  <a:gd name="T7" fmla="*/ 472 h 1974"/>
                  <a:gd name="T8" fmla="*/ 1352 w 3076"/>
                  <a:gd name="T9" fmla="*/ 967 h 1974"/>
                  <a:gd name="T10" fmla="*/ 976 w 3076"/>
                  <a:gd name="T11" fmla="*/ 1340 h 1974"/>
                  <a:gd name="T12" fmla="*/ 739 w 3076"/>
                  <a:gd name="T13" fmla="*/ 1537 h 1974"/>
                  <a:gd name="T14" fmla="*/ 519 w 3076"/>
                  <a:gd name="T15" fmla="*/ 1664 h 1974"/>
                  <a:gd name="T16" fmla="*/ 316 w 3076"/>
                  <a:gd name="T17" fmla="*/ 1767 h 1974"/>
                  <a:gd name="T18" fmla="*/ 312 w 3076"/>
                  <a:gd name="T19" fmla="*/ 1781 h 1974"/>
                  <a:gd name="T20" fmla="*/ 392 w 3076"/>
                  <a:gd name="T21" fmla="*/ 1800 h 1974"/>
                  <a:gd name="T22" fmla="*/ 496 w 3076"/>
                  <a:gd name="T23" fmla="*/ 1814 h 1974"/>
                  <a:gd name="T24" fmla="*/ 345 w 3076"/>
                  <a:gd name="T25" fmla="*/ 1821 h 1974"/>
                  <a:gd name="T26" fmla="*/ 139 w 3076"/>
                  <a:gd name="T27" fmla="*/ 1839 h 1974"/>
                  <a:gd name="T28" fmla="*/ 35 w 3076"/>
                  <a:gd name="T29" fmla="*/ 1880 h 1974"/>
                  <a:gd name="T30" fmla="*/ 201 w 3076"/>
                  <a:gd name="T31" fmla="*/ 1938 h 1974"/>
                  <a:gd name="T32" fmla="*/ 313 w 3076"/>
                  <a:gd name="T33" fmla="*/ 1974 h 1974"/>
                  <a:gd name="T34" fmla="*/ 796 w 3076"/>
                  <a:gd name="T35" fmla="*/ 1636 h 1974"/>
                  <a:gd name="T36" fmla="*/ 977 w 3076"/>
                  <a:gd name="T37" fmla="*/ 1441 h 1974"/>
                  <a:gd name="T38" fmla="*/ 1021 w 3076"/>
                  <a:gd name="T39" fmla="*/ 1356 h 1974"/>
                  <a:gd name="T40" fmla="*/ 1027 w 3076"/>
                  <a:gd name="T41" fmla="*/ 1318 h 1974"/>
                  <a:gd name="T42" fmla="*/ 1355 w 3076"/>
                  <a:gd name="T43" fmla="*/ 1056 h 1974"/>
                  <a:gd name="T44" fmla="*/ 1376 w 3076"/>
                  <a:gd name="T45" fmla="*/ 1056 h 1974"/>
                  <a:gd name="T46" fmla="*/ 1392 w 3076"/>
                  <a:gd name="T47" fmla="*/ 1034 h 1974"/>
                  <a:gd name="T48" fmla="*/ 1350 w 3076"/>
                  <a:gd name="T49" fmla="*/ 1307 h 1974"/>
                  <a:gd name="T50" fmla="*/ 1355 w 3076"/>
                  <a:gd name="T51" fmla="*/ 1355 h 1974"/>
                  <a:gd name="T52" fmla="*/ 1521 w 3076"/>
                  <a:gd name="T53" fmla="*/ 1137 h 1974"/>
                  <a:gd name="T54" fmla="*/ 1588 w 3076"/>
                  <a:gd name="T55" fmla="*/ 896 h 1974"/>
                  <a:gd name="T56" fmla="*/ 1600 w 3076"/>
                  <a:gd name="T57" fmla="*/ 913 h 1974"/>
                  <a:gd name="T58" fmla="*/ 1601 w 3076"/>
                  <a:gd name="T59" fmla="*/ 949 h 1974"/>
                  <a:gd name="T60" fmla="*/ 1560 w 3076"/>
                  <a:gd name="T61" fmla="*/ 1090 h 1974"/>
                  <a:gd name="T62" fmla="*/ 1596 w 3076"/>
                  <a:gd name="T63" fmla="*/ 1100 h 1974"/>
                  <a:gd name="T64" fmla="*/ 1785 w 3076"/>
                  <a:gd name="T65" fmla="*/ 896 h 1974"/>
                  <a:gd name="T66" fmla="*/ 1977 w 3076"/>
                  <a:gd name="T67" fmla="*/ 759 h 1974"/>
                  <a:gd name="T68" fmla="*/ 2356 w 3076"/>
                  <a:gd name="T69" fmla="*/ 503 h 1974"/>
                  <a:gd name="T70" fmla="*/ 2768 w 3076"/>
                  <a:gd name="T71" fmla="*/ 311 h 1974"/>
                  <a:gd name="T72" fmla="*/ 3074 w 3076"/>
                  <a:gd name="T73" fmla="*/ 211 h 1974"/>
                  <a:gd name="T74" fmla="*/ 3067 w 3076"/>
                  <a:gd name="T75" fmla="*/ 170 h 1974"/>
                  <a:gd name="T76" fmla="*/ 3038 w 3076"/>
                  <a:gd name="T77" fmla="*/ 87 h 1974"/>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3076"/>
                  <a:gd name="T118" fmla="*/ 0 h 1974"/>
                  <a:gd name="T119" fmla="*/ 3076 w 3076"/>
                  <a:gd name="T120" fmla="*/ 1974 h 1974"/>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3076" h="1974">
                    <a:moveTo>
                      <a:pt x="3038" y="87"/>
                    </a:moveTo>
                    <a:lnTo>
                      <a:pt x="3041" y="49"/>
                    </a:lnTo>
                    <a:lnTo>
                      <a:pt x="3049" y="29"/>
                    </a:lnTo>
                    <a:lnTo>
                      <a:pt x="3053" y="20"/>
                    </a:lnTo>
                    <a:lnTo>
                      <a:pt x="3067" y="0"/>
                    </a:lnTo>
                    <a:lnTo>
                      <a:pt x="2700" y="106"/>
                    </a:lnTo>
                    <a:lnTo>
                      <a:pt x="2337" y="268"/>
                    </a:lnTo>
                    <a:lnTo>
                      <a:pt x="1988" y="472"/>
                    </a:lnTo>
                    <a:lnTo>
                      <a:pt x="1658" y="709"/>
                    </a:lnTo>
                    <a:lnTo>
                      <a:pt x="1352" y="967"/>
                    </a:lnTo>
                    <a:lnTo>
                      <a:pt x="1076" y="1233"/>
                    </a:lnTo>
                    <a:lnTo>
                      <a:pt x="976" y="1340"/>
                    </a:lnTo>
                    <a:lnTo>
                      <a:pt x="916" y="1381"/>
                    </a:lnTo>
                    <a:lnTo>
                      <a:pt x="739" y="1537"/>
                    </a:lnTo>
                    <a:lnTo>
                      <a:pt x="648" y="1602"/>
                    </a:lnTo>
                    <a:lnTo>
                      <a:pt x="519" y="1664"/>
                    </a:lnTo>
                    <a:lnTo>
                      <a:pt x="348" y="1746"/>
                    </a:lnTo>
                    <a:lnTo>
                      <a:pt x="316" y="1767"/>
                    </a:lnTo>
                    <a:lnTo>
                      <a:pt x="306" y="1777"/>
                    </a:lnTo>
                    <a:lnTo>
                      <a:pt x="312" y="1781"/>
                    </a:lnTo>
                    <a:lnTo>
                      <a:pt x="330" y="1788"/>
                    </a:lnTo>
                    <a:lnTo>
                      <a:pt x="392" y="1800"/>
                    </a:lnTo>
                    <a:lnTo>
                      <a:pt x="496" y="1806"/>
                    </a:lnTo>
                    <a:lnTo>
                      <a:pt x="496" y="1814"/>
                    </a:lnTo>
                    <a:lnTo>
                      <a:pt x="502" y="1828"/>
                    </a:lnTo>
                    <a:lnTo>
                      <a:pt x="345" y="1821"/>
                    </a:lnTo>
                    <a:lnTo>
                      <a:pt x="206" y="1828"/>
                    </a:lnTo>
                    <a:lnTo>
                      <a:pt x="139" y="1839"/>
                    </a:lnTo>
                    <a:lnTo>
                      <a:pt x="77" y="1859"/>
                    </a:lnTo>
                    <a:lnTo>
                      <a:pt x="35" y="1880"/>
                    </a:lnTo>
                    <a:lnTo>
                      <a:pt x="0" y="1908"/>
                    </a:lnTo>
                    <a:lnTo>
                      <a:pt x="201" y="1938"/>
                    </a:lnTo>
                    <a:lnTo>
                      <a:pt x="279" y="1959"/>
                    </a:lnTo>
                    <a:lnTo>
                      <a:pt x="313" y="1974"/>
                    </a:lnTo>
                    <a:lnTo>
                      <a:pt x="559" y="1821"/>
                    </a:lnTo>
                    <a:lnTo>
                      <a:pt x="796" y="1636"/>
                    </a:lnTo>
                    <a:lnTo>
                      <a:pt x="921" y="1512"/>
                    </a:lnTo>
                    <a:lnTo>
                      <a:pt x="977" y="1441"/>
                    </a:lnTo>
                    <a:lnTo>
                      <a:pt x="1004" y="1397"/>
                    </a:lnTo>
                    <a:lnTo>
                      <a:pt x="1021" y="1356"/>
                    </a:lnTo>
                    <a:lnTo>
                      <a:pt x="1026" y="1337"/>
                    </a:lnTo>
                    <a:lnTo>
                      <a:pt x="1027" y="1318"/>
                    </a:lnTo>
                    <a:lnTo>
                      <a:pt x="1042" y="1332"/>
                    </a:lnTo>
                    <a:lnTo>
                      <a:pt x="1355" y="1056"/>
                    </a:lnTo>
                    <a:lnTo>
                      <a:pt x="1362" y="1071"/>
                    </a:lnTo>
                    <a:lnTo>
                      <a:pt x="1376" y="1056"/>
                    </a:lnTo>
                    <a:lnTo>
                      <a:pt x="1376" y="1034"/>
                    </a:lnTo>
                    <a:lnTo>
                      <a:pt x="1392" y="1034"/>
                    </a:lnTo>
                    <a:lnTo>
                      <a:pt x="1378" y="1159"/>
                    </a:lnTo>
                    <a:lnTo>
                      <a:pt x="1350" y="1307"/>
                    </a:lnTo>
                    <a:lnTo>
                      <a:pt x="1348" y="1340"/>
                    </a:lnTo>
                    <a:lnTo>
                      <a:pt x="1355" y="1355"/>
                    </a:lnTo>
                    <a:lnTo>
                      <a:pt x="1483" y="1201"/>
                    </a:lnTo>
                    <a:lnTo>
                      <a:pt x="1521" y="1137"/>
                    </a:lnTo>
                    <a:lnTo>
                      <a:pt x="1552" y="1041"/>
                    </a:lnTo>
                    <a:lnTo>
                      <a:pt x="1588" y="896"/>
                    </a:lnTo>
                    <a:lnTo>
                      <a:pt x="1596" y="903"/>
                    </a:lnTo>
                    <a:lnTo>
                      <a:pt x="1600" y="913"/>
                    </a:lnTo>
                    <a:lnTo>
                      <a:pt x="1602" y="924"/>
                    </a:lnTo>
                    <a:lnTo>
                      <a:pt x="1601" y="949"/>
                    </a:lnTo>
                    <a:lnTo>
                      <a:pt x="1570" y="1051"/>
                    </a:lnTo>
                    <a:lnTo>
                      <a:pt x="1560" y="1090"/>
                    </a:lnTo>
                    <a:lnTo>
                      <a:pt x="1559" y="1100"/>
                    </a:lnTo>
                    <a:lnTo>
                      <a:pt x="1596" y="1100"/>
                    </a:lnTo>
                    <a:lnTo>
                      <a:pt x="1799" y="816"/>
                    </a:lnTo>
                    <a:lnTo>
                      <a:pt x="1785" y="896"/>
                    </a:lnTo>
                    <a:lnTo>
                      <a:pt x="1799" y="910"/>
                    </a:lnTo>
                    <a:lnTo>
                      <a:pt x="1977" y="759"/>
                    </a:lnTo>
                    <a:lnTo>
                      <a:pt x="2163" y="623"/>
                    </a:lnTo>
                    <a:lnTo>
                      <a:pt x="2356" y="503"/>
                    </a:lnTo>
                    <a:lnTo>
                      <a:pt x="2557" y="400"/>
                    </a:lnTo>
                    <a:lnTo>
                      <a:pt x="2768" y="311"/>
                    </a:lnTo>
                    <a:lnTo>
                      <a:pt x="2986" y="238"/>
                    </a:lnTo>
                    <a:lnTo>
                      <a:pt x="3074" y="211"/>
                    </a:lnTo>
                    <a:lnTo>
                      <a:pt x="3076" y="206"/>
                    </a:lnTo>
                    <a:lnTo>
                      <a:pt x="3067" y="170"/>
                    </a:lnTo>
                    <a:lnTo>
                      <a:pt x="3044" y="116"/>
                    </a:lnTo>
                    <a:lnTo>
                      <a:pt x="3038" y="87"/>
                    </a:lnTo>
                    <a:close/>
                  </a:path>
                </a:pathLst>
              </a:custGeom>
              <a:solidFill>
                <a:srgbClr val="DABB7C"/>
              </a:solidFill>
              <a:ln w="9525">
                <a:noFill/>
                <a:round/>
                <a:headEnd/>
                <a:tailEnd/>
              </a:ln>
            </p:spPr>
            <p:txBody>
              <a:bodyPr>
                <a:prstTxWarp prst="textNoShape">
                  <a:avLst/>
                </a:prstTxWarp>
              </a:bodyPr>
              <a:lstStyle/>
              <a:p>
                <a:endParaRPr lang="en-US"/>
              </a:p>
            </p:txBody>
          </p:sp>
          <p:sp>
            <p:nvSpPr>
              <p:cNvPr id="65573" name="Freeform 182"/>
              <p:cNvSpPr>
                <a:spLocks noChangeAspect="1"/>
              </p:cNvSpPr>
              <p:nvPr/>
            </p:nvSpPr>
            <p:spPr bwMode="auto">
              <a:xfrm>
                <a:off x="1254" y="2986"/>
                <a:ext cx="354" cy="131"/>
              </a:xfrm>
              <a:custGeom>
                <a:avLst/>
                <a:gdLst>
                  <a:gd name="T0" fmla="*/ 2702 w 2827"/>
                  <a:gd name="T1" fmla="*/ 203 h 1048"/>
                  <a:gd name="T2" fmla="*/ 2324 w 2827"/>
                  <a:gd name="T3" fmla="*/ 297 h 1048"/>
                  <a:gd name="T4" fmla="*/ 2305 w 2827"/>
                  <a:gd name="T5" fmla="*/ 235 h 1048"/>
                  <a:gd name="T6" fmla="*/ 2063 w 2827"/>
                  <a:gd name="T7" fmla="*/ 350 h 1048"/>
                  <a:gd name="T8" fmla="*/ 1957 w 2827"/>
                  <a:gd name="T9" fmla="*/ 340 h 1048"/>
                  <a:gd name="T10" fmla="*/ 1655 w 2827"/>
                  <a:gd name="T11" fmla="*/ 384 h 1048"/>
                  <a:gd name="T12" fmla="*/ 1464 w 2827"/>
                  <a:gd name="T13" fmla="*/ 406 h 1048"/>
                  <a:gd name="T14" fmla="*/ 1289 w 2827"/>
                  <a:gd name="T15" fmla="*/ 276 h 1048"/>
                  <a:gd name="T16" fmla="*/ 1204 w 2827"/>
                  <a:gd name="T17" fmla="*/ 299 h 1048"/>
                  <a:gd name="T18" fmla="*/ 812 w 2827"/>
                  <a:gd name="T19" fmla="*/ 439 h 1048"/>
                  <a:gd name="T20" fmla="*/ 563 w 2827"/>
                  <a:gd name="T21" fmla="*/ 320 h 1048"/>
                  <a:gd name="T22" fmla="*/ 509 w 2827"/>
                  <a:gd name="T23" fmla="*/ 67 h 1048"/>
                  <a:gd name="T24" fmla="*/ 502 w 2827"/>
                  <a:gd name="T25" fmla="*/ 4 h 1048"/>
                  <a:gd name="T26" fmla="*/ 436 w 2827"/>
                  <a:gd name="T27" fmla="*/ 41 h 1048"/>
                  <a:gd name="T28" fmla="*/ 446 w 2827"/>
                  <a:gd name="T29" fmla="*/ 184 h 1048"/>
                  <a:gd name="T30" fmla="*/ 428 w 2827"/>
                  <a:gd name="T31" fmla="*/ 273 h 1048"/>
                  <a:gd name="T32" fmla="*/ 368 w 2827"/>
                  <a:gd name="T33" fmla="*/ 314 h 1048"/>
                  <a:gd name="T34" fmla="*/ 153 w 2827"/>
                  <a:gd name="T35" fmla="*/ 496 h 1048"/>
                  <a:gd name="T36" fmla="*/ 12 w 2827"/>
                  <a:gd name="T37" fmla="*/ 583 h 1048"/>
                  <a:gd name="T38" fmla="*/ 0 w 2827"/>
                  <a:gd name="T39" fmla="*/ 619 h 1048"/>
                  <a:gd name="T40" fmla="*/ 185 w 2827"/>
                  <a:gd name="T41" fmla="*/ 535 h 1048"/>
                  <a:gd name="T42" fmla="*/ 5 w 2827"/>
                  <a:gd name="T43" fmla="*/ 686 h 1048"/>
                  <a:gd name="T44" fmla="*/ 197 w 2827"/>
                  <a:gd name="T45" fmla="*/ 625 h 1048"/>
                  <a:gd name="T46" fmla="*/ 183 w 2827"/>
                  <a:gd name="T47" fmla="*/ 653 h 1048"/>
                  <a:gd name="T48" fmla="*/ 69 w 2827"/>
                  <a:gd name="T49" fmla="*/ 732 h 1048"/>
                  <a:gd name="T50" fmla="*/ 51 w 2827"/>
                  <a:gd name="T51" fmla="*/ 793 h 1048"/>
                  <a:gd name="T52" fmla="*/ 117 w 2827"/>
                  <a:gd name="T53" fmla="*/ 848 h 1048"/>
                  <a:gd name="T54" fmla="*/ 131 w 2827"/>
                  <a:gd name="T55" fmla="*/ 865 h 1048"/>
                  <a:gd name="T56" fmla="*/ 131 w 2827"/>
                  <a:gd name="T57" fmla="*/ 865 h 1048"/>
                  <a:gd name="T58" fmla="*/ 474 w 2827"/>
                  <a:gd name="T59" fmla="*/ 742 h 1048"/>
                  <a:gd name="T60" fmla="*/ 276 w 2827"/>
                  <a:gd name="T61" fmla="*/ 894 h 1048"/>
                  <a:gd name="T62" fmla="*/ 546 w 2827"/>
                  <a:gd name="T63" fmla="*/ 770 h 1048"/>
                  <a:gd name="T64" fmla="*/ 647 w 2827"/>
                  <a:gd name="T65" fmla="*/ 714 h 1048"/>
                  <a:gd name="T66" fmla="*/ 620 w 2827"/>
                  <a:gd name="T67" fmla="*/ 728 h 1048"/>
                  <a:gd name="T68" fmla="*/ 541 w 2827"/>
                  <a:gd name="T69" fmla="*/ 897 h 1048"/>
                  <a:gd name="T70" fmla="*/ 715 w 2827"/>
                  <a:gd name="T71" fmla="*/ 719 h 1048"/>
                  <a:gd name="T72" fmla="*/ 772 w 2827"/>
                  <a:gd name="T73" fmla="*/ 793 h 1048"/>
                  <a:gd name="T74" fmla="*/ 690 w 2827"/>
                  <a:gd name="T75" fmla="*/ 943 h 1048"/>
                  <a:gd name="T76" fmla="*/ 783 w 2827"/>
                  <a:gd name="T77" fmla="*/ 1018 h 1048"/>
                  <a:gd name="T78" fmla="*/ 976 w 2827"/>
                  <a:gd name="T79" fmla="*/ 888 h 1048"/>
                  <a:gd name="T80" fmla="*/ 1078 w 2827"/>
                  <a:gd name="T81" fmla="*/ 851 h 1048"/>
                  <a:gd name="T82" fmla="*/ 1208 w 2827"/>
                  <a:gd name="T83" fmla="*/ 889 h 1048"/>
                  <a:gd name="T84" fmla="*/ 1168 w 2827"/>
                  <a:gd name="T85" fmla="*/ 981 h 1048"/>
                  <a:gd name="T86" fmla="*/ 1261 w 2827"/>
                  <a:gd name="T87" fmla="*/ 933 h 1048"/>
                  <a:gd name="T88" fmla="*/ 1303 w 2827"/>
                  <a:gd name="T89" fmla="*/ 953 h 1048"/>
                  <a:gd name="T90" fmla="*/ 1419 w 2827"/>
                  <a:gd name="T91" fmla="*/ 713 h 1048"/>
                  <a:gd name="T92" fmla="*/ 1399 w 2827"/>
                  <a:gd name="T93" fmla="*/ 910 h 1048"/>
                  <a:gd name="T94" fmla="*/ 1539 w 2827"/>
                  <a:gd name="T95" fmla="*/ 724 h 1048"/>
                  <a:gd name="T96" fmla="*/ 1574 w 2827"/>
                  <a:gd name="T97" fmla="*/ 844 h 1048"/>
                  <a:gd name="T98" fmla="*/ 1639 w 2827"/>
                  <a:gd name="T99" fmla="*/ 794 h 1048"/>
                  <a:gd name="T100" fmla="*/ 1675 w 2827"/>
                  <a:gd name="T101" fmla="*/ 788 h 1048"/>
                  <a:gd name="T102" fmla="*/ 1742 w 2827"/>
                  <a:gd name="T103" fmla="*/ 793 h 1048"/>
                  <a:gd name="T104" fmla="*/ 1707 w 2827"/>
                  <a:gd name="T105" fmla="*/ 927 h 1048"/>
                  <a:gd name="T106" fmla="*/ 1894 w 2827"/>
                  <a:gd name="T107" fmla="*/ 728 h 1048"/>
                  <a:gd name="T108" fmla="*/ 1879 w 2827"/>
                  <a:gd name="T109" fmla="*/ 910 h 1048"/>
                  <a:gd name="T110" fmla="*/ 1954 w 2827"/>
                  <a:gd name="T111" fmla="*/ 837 h 1048"/>
                  <a:gd name="T112" fmla="*/ 2062 w 2827"/>
                  <a:gd name="T113" fmla="*/ 705 h 1048"/>
                  <a:gd name="T114" fmla="*/ 2236 w 2827"/>
                  <a:gd name="T115" fmla="*/ 589 h 1048"/>
                  <a:gd name="T116" fmla="*/ 2375 w 2827"/>
                  <a:gd name="T117" fmla="*/ 685 h 1048"/>
                  <a:gd name="T118" fmla="*/ 2550 w 2827"/>
                  <a:gd name="T119" fmla="*/ 452 h 1048"/>
                  <a:gd name="T120" fmla="*/ 2657 w 2827"/>
                  <a:gd name="T121" fmla="*/ 299 h 1048"/>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827"/>
                  <a:gd name="T184" fmla="*/ 0 h 1048"/>
                  <a:gd name="T185" fmla="*/ 2827 w 2827"/>
                  <a:gd name="T186" fmla="*/ 1048 h 1048"/>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827" h="1048">
                    <a:moveTo>
                      <a:pt x="2827" y="196"/>
                    </a:moveTo>
                    <a:lnTo>
                      <a:pt x="2795" y="193"/>
                    </a:lnTo>
                    <a:lnTo>
                      <a:pt x="2765" y="194"/>
                    </a:lnTo>
                    <a:lnTo>
                      <a:pt x="2702" y="203"/>
                    </a:lnTo>
                    <a:lnTo>
                      <a:pt x="2710" y="211"/>
                    </a:lnTo>
                    <a:lnTo>
                      <a:pt x="2390" y="297"/>
                    </a:lnTo>
                    <a:lnTo>
                      <a:pt x="2368" y="269"/>
                    </a:lnTo>
                    <a:lnTo>
                      <a:pt x="2324" y="297"/>
                    </a:lnTo>
                    <a:lnTo>
                      <a:pt x="2324" y="254"/>
                    </a:lnTo>
                    <a:lnTo>
                      <a:pt x="2331" y="247"/>
                    </a:lnTo>
                    <a:lnTo>
                      <a:pt x="2331" y="232"/>
                    </a:lnTo>
                    <a:lnTo>
                      <a:pt x="2305" y="235"/>
                    </a:lnTo>
                    <a:lnTo>
                      <a:pt x="2278" y="243"/>
                    </a:lnTo>
                    <a:lnTo>
                      <a:pt x="2250" y="254"/>
                    </a:lnTo>
                    <a:lnTo>
                      <a:pt x="2105" y="333"/>
                    </a:lnTo>
                    <a:lnTo>
                      <a:pt x="2063" y="350"/>
                    </a:lnTo>
                    <a:lnTo>
                      <a:pt x="2035" y="356"/>
                    </a:lnTo>
                    <a:lnTo>
                      <a:pt x="2008" y="357"/>
                    </a:lnTo>
                    <a:lnTo>
                      <a:pt x="1982" y="352"/>
                    </a:lnTo>
                    <a:lnTo>
                      <a:pt x="1957" y="340"/>
                    </a:lnTo>
                    <a:lnTo>
                      <a:pt x="1934" y="319"/>
                    </a:lnTo>
                    <a:lnTo>
                      <a:pt x="1912" y="287"/>
                    </a:lnTo>
                    <a:lnTo>
                      <a:pt x="1902" y="269"/>
                    </a:lnTo>
                    <a:lnTo>
                      <a:pt x="1655" y="384"/>
                    </a:lnTo>
                    <a:lnTo>
                      <a:pt x="1576" y="406"/>
                    </a:lnTo>
                    <a:lnTo>
                      <a:pt x="1519" y="412"/>
                    </a:lnTo>
                    <a:lnTo>
                      <a:pt x="1500" y="412"/>
                    </a:lnTo>
                    <a:lnTo>
                      <a:pt x="1464" y="406"/>
                    </a:lnTo>
                    <a:lnTo>
                      <a:pt x="1427" y="395"/>
                    </a:lnTo>
                    <a:lnTo>
                      <a:pt x="1373" y="365"/>
                    </a:lnTo>
                    <a:lnTo>
                      <a:pt x="1322" y="317"/>
                    </a:lnTo>
                    <a:lnTo>
                      <a:pt x="1289" y="276"/>
                    </a:lnTo>
                    <a:lnTo>
                      <a:pt x="1283" y="272"/>
                    </a:lnTo>
                    <a:lnTo>
                      <a:pt x="1275" y="271"/>
                    </a:lnTo>
                    <a:lnTo>
                      <a:pt x="1251" y="276"/>
                    </a:lnTo>
                    <a:lnTo>
                      <a:pt x="1204" y="299"/>
                    </a:lnTo>
                    <a:lnTo>
                      <a:pt x="1047" y="383"/>
                    </a:lnTo>
                    <a:lnTo>
                      <a:pt x="963" y="416"/>
                    </a:lnTo>
                    <a:lnTo>
                      <a:pt x="874" y="436"/>
                    </a:lnTo>
                    <a:lnTo>
                      <a:pt x="812" y="439"/>
                    </a:lnTo>
                    <a:lnTo>
                      <a:pt x="750" y="431"/>
                    </a:lnTo>
                    <a:lnTo>
                      <a:pt x="686" y="410"/>
                    </a:lnTo>
                    <a:lnTo>
                      <a:pt x="624" y="373"/>
                    </a:lnTo>
                    <a:lnTo>
                      <a:pt x="563" y="320"/>
                    </a:lnTo>
                    <a:lnTo>
                      <a:pt x="503" y="247"/>
                    </a:lnTo>
                    <a:lnTo>
                      <a:pt x="495" y="124"/>
                    </a:lnTo>
                    <a:lnTo>
                      <a:pt x="499" y="95"/>
                    </a:lnTo>
                    <a:lnTo>
                      <a:pt x="509" y="67"/>
                    </a:lnTo>
                    <a:lnTo>
                      <a:pt x="526" y="40"/>
                    </a:lnTo>
                    <a:lnTo>
                      <a:pt x="537" y="26"/>
                    </a:lnTo>
                    <a:lnTo>
                      <a:pt x="568" y="0"/>
                    </a:lnTo>
                    <a:lnTo>
                      <a:pt x="502" y="4"/>
                    </a:lnTo>
                    <a:lnTo>
                      <a:pt x="471" y="13"/>
                    </a:lnTo>
                    <a:lnTo>
                      <a:pt x="449" y="25"/>
                    </a:lnTo>
                    <a:lnTo>
                      <a:pt x="442" y="33"/>
                    </a:lnTo>
                    <a:lnTo>
                      <a:pt x="436" y="41"/>
                    </a:lnTo>
                    <a:lnTo>
                      <a:pt x="428" y="58"/>
                    </a:lnTo>
                    <a:lnTo>
                      <a:pt x="427" y="90"/>
                    </a:lnTo>
                    <a:lnTo>
                      <a:pt x="436" y="136"/>
                    </a:lnTo>
                    <a:lnTo>
                      <a:pt x="446" y="184"/>
                    </a:lnTo>
                    <a:lnTo>
                      <a:pt x="448" y="220"/>
                    </a:lnTo>
                    <a:lnTo>
                      <a:pt x="445" y="242"/>
                    </a:lnTo>
                    <a:lnTo>
                      <a:pt x="441" y="253"/>
                    </a:lnTo>
                    <a:lnTo>
                      <a:pt x="428" y="273"/>
                    </a:lnTo>
                    <a:lnTo>
                      <a:pt x="408" y="291"/>
                    </a:lnTo>
                    <a:lnTo>
                      <a:pt x="415" y="297"/>
                    </a:lnTo>
                    <a:lnTo>
                      <a:pt x="415" y="305"/>
                    </a:lnTo>
                    <a:lnTo>
                      <a:pt x="368" y="314"/>
                    </a:lnTo>
                    <a:lnTo>
                      <a:pt x="287" y="344"/>
                    </a:lnTo>
                    <a:lnTo>
                      <a:pt x="160" y="400"/>
                    </a:lnTo>
                    <a:lnTo>
                      <a:pt x="189" y="488"/>
                    </a:lnTo>
                    <a:lnTo>
                      <a:pt x="153" y="496"/>
                    </a:lnTo>
                    <a:lnTo>
                      <a:pt x="91" y="522"/>
                    </a:lnTo>
                    <a:lnTo>
                      <a:pt x="46" y="550"/>
                    </a:lnTo>
                    <a:lnTo>
                      <a:pt x="22" y="571"/>
                    </a:lnTo>
                    <a:lnTo>
                      <a:pt x="12" y="583"/>
                    </a:lnTo>
                    <a:lnTo>
                      <a:pt x="6" y="594"/>
                    </a:lnTo>
                    <a:lnTo>
                      <a:pt x="1" y="606"/>
                    </a:lnTo>
                    <a:lnTo>
                      <a:pt x="0" y="612"/>
                    </a:lnTo>
                    <a:lnTo>
                      <a:pt x="0" y="619"/>
                    </a:lnTo>
                    <a:lnTo>
                      <a:pt x="226" y="488"/>
                    </a:lnTo>
                    <a:lnTo>
                      <a:pt x="221" y="496"/>
                    </a:lnTo>
                    <a:lnTo>
                      <a:pt x="209" y="513"/>
                    </a:lnTo>
                    <a:lnTo>
                      <a:pt x="185" y="535"/>
                    </a:lnTo>
                    <a:lnTo>
                      <a:pt x="44" y="630"/>
                    </a:lnTo>
                    <a:lnTo>
                      <a:pt x="22" y="650"/>
                    </a:lnTo>
                    <a:lnTo>
                      <a:pt x="8" y="672"/>
                    </a:lnTo>
                    <a:lnTo>
                      <a:pt x="5" y="686"/>
                    </a:lnTo>
                    <a:lnTo>
                      <a:pt x="5" y="695"/>
                    </a:lnTo>
                    <a:lnTo>
                      <a:pt x="10" y="712"/>
                    </a:lnTo>
                    <a:lnTo>
                      <a:pt x="15" y="720"/>
                    </a:lnTo>
                    <a:lnTo>
                      <a:pt x="197" y="625"/>
                    </a:lnTo>
                    <a:lnTo>
                      <a:pt x="195" y="635"/>
                    </a:lnTo>
                    <a:lnTo>
                      <a:pt x="193" y="641"/>
                    </a:lnTo>
                    <a:lnTo>
                      <a:pt x="190" y="644"/>
                    </a:lnTo>
                    <a:lnTo>
                      <a:pt x="183" y="653"/>
                    </a:lnTo>
                    <a:lnTo>
                      <a:pt x="150" y="673"/>
                    </a:lnTo>
                    <a:lnTo>
                      <a:pt x="97" y="704"/>
                    </a:lnTo>
                    <a:lnTo>
                      <a:pt x="85" y="714"/>
                    </a:lnTo>
                    <a:lnTo>
                      <a:pt x="69" y="732"/>
                    </a:lnTo>
                    <a:lnTo>
                      <a:pt x="60" y="746"/>
                    </a:lnTo>
                    <a:lnTo>
                      <a:pt x="55" y="763"/>
                    </a:lnTo>
                    <a:lnTo>
                      <a:pt x="51" y="782"/>
                    </a:lnTo>
                    <a:lnTo>
                      <a:pt x="51" y="793"/>
                    </a:lnTo>
                    <a:lnTo>
                      <a:pt x="109" y="837"/>
                    </a:lnTo>
                    <a:lnTo>
                      <a:pt x="111" y="840"/>
                    </a:lnTo>
                    <a:lnTo>
                      <a:pt x="115" y="843"/>
                    </a:lnTo>
                    <a:lnTo>
                      <a:pt x="117" y="848"/>
                    </a:lnTo>
                    <a:lnTo>
                      <a:pt x="120" y="851"/>
                    </a:lnTo>
                    <a:lnTo>
                      <a:pt x="122" y="855"/>
                    </a:lnTo>
                    <a:lnTo>
                      <a:pt x="128" y="863"/>
                    </a:lnTo>
                    <a:lnTo>
                      <a:pt x="131" y="865"/>
                    </a:lnTo>
                    <a:lnTo>
                      <a:pt x="131" y="793"/>
                    </a:lnTo>
                    <a:lnTo>
                      <a:pt x="306" y="705"/>
                    </a:lnTo>
                    <a:lnTo>
                      <a:pt x="313" y="720"/>
                    </a:lnTo>
                    <a:lnTo>
                      <a:pt x="131" y="865"/>
                    </a:lnTo>
                    <a:lnTo>
                      <a:pt x="197" y="895"/>
                    </a:lnTo>
                    <a:lnTo>
                      <a:pt x="374" y="779"/>
                    </a:lnTo>
                    <a:lnTo>
                      <a:pt x="474" y="705"/>
                    </a:lnTo>
                    <a:lnTo>
                      <a:pt x="474" y="742"/>
                    </a:lnTo>
                    <a:lnTo>
                      <a:pt x="353" y="819"/>
                    </a:lnTo>
                    <a:lnTo>
                      <a:pt x="306" y="857"/>
                    </a:lnTo>
                    <a:lnTo>
                      <a:pt x="294" y="869"/>
                    </a:lnTo>
                    <a:lnTo>
                      <a:pt x="276" y="894"/>
                    </a:lnTo>
                    <a:lnTo>
                      <a:pt x="269" y="911"/>
                    </a:lnTo>
                    <a:lnTo>
                      <a:pt x="269" y="917"/>
                    </a:lnTo>
                    <a:lnTo>
                      <a:pt x="386" y="917"/>
                    </a:lnTo>
                    <a:lnTo>
                      <a:pt x="546" y="770"/>
                    </a:lnTo>
                    <a:lnTo>
                      <a:pt x="607" y="728"/>
                    </a:lnTo>
                    <a:lnTo>
                      <a:pt x="625" y="719"/>
                    </a:lnTo>
                    <a:lnTo>
                      <a:pt x="641" y="714"/>
                    </a:lnTo>
                    <a:lnTo>
                      <a:pt x="647" y="714"/>
                    </a:lnTo>
                    <a:lnTo>
                      <a:pt x="658" y="716"/>
                    </a:lnTo>
                    <a:lnTo>
                      <a:pt x="663" y="720"/>
                    </a:lnTo>
                    <a:lnTo>
                      <a:pt x="626" y="742"/>
                    </a:lnTo>
                    <a:lnTo>
                      <a:pt x="620" y="728"/>
                    </a:lnTo>
                    <a:lnTo>
                      <a:pt x="452" y="910"/>
                    </a:lnTo>
                    <a:lnTo>
                      <a:pt x="467" y="910"/>
                    </a:lnTo>
                    <a:lnTo>
                      <a:pt x="507" y="905"/>
                    </a:lnTo>
                    <a:lnTo>
                      <a:pt x="541" y="897"/>
                    </a:lnTo>
                    <a:lnTo>
                      <a:pt x="568" y="883"/>
                    </a:lnTo>
                    <a:lnTo>
                      <a:pt x="584" y="872"/>
                    </a:lnTo>
                    <a:lnTo>
                      <a:pt x="613" y="845"/>
                    </a:lnTo>
                    <a:lnTo>
                      <a:pt x="715" y="719"/>
                    </a:lnTo>
                    <a:lnTo>
                      <a:pt x="735" y="699"/>
                    </a:lnTo>
                    <a:lnTo>
                      <a:pt x="743" y="705"/>
                    </a:lnTo>
                    <a:lnTo>
                      <a:pt x="670" y="837"/>
                    </a:lnTo>
                    <a:lnTo>
                      <a:pt x="772" y="793"/>
                    </a:lnTo>
                    <a:lnTo>
                      <a:pt x="786" y="800"/>
                    </a:lnTo>
                    <a:lnTo>
                      <a:pt x="670" y="873"/>
                    </a:lnTo>
                    <a:lnTo>
                      <a:pt x="677" y="911"/>
                    </a:lnTo>
                    <a:lnTo>
                      <a:pt x="690" y="943"/>
                    </a:lnTo>
                    <a:lnTo>
                      <a:pt x="705" y="970"/>
                    </a:lnTo>
                    <a:lnTo>
                      <a:pt x="726" y="991"/>
                    </a:lnTo>
                    <a:lnTo>
                      <a:pt x="752" y="1007"/>
                    </a:lnTo>
                    <a:lnTo>
                      <a:pt x="783" y="1018"/>
                    </a:lnTo>
                    <a:lnTo>
                      <a:pt x="819" y="1024"/>
                    </a:lnTo>
                    <a:lnTo>
                      <a:pt x="860" y="1027"/>
                    </a:lnTo>
                    <a:lnTo>
                      <a:pt x="976" y="865"/>
                    </a:lnTo>
                    <a:lnTo>
                      <a:pt x="976" y="888"/>
                    </a:lnTo>
                    <a:lnTo>
                      <a:pt x="983" y="895"/>
                    </a:lnTo>
                    <a:lnTo>
                      <a:pt x="889" y="1041"/>
                    </a:lnTo>
                    <a:lnTo>
                      <a:pt x="983" y="1048"/>
                    </a:lnTo>
                    <a:lnTo>
                      <a:pt x="1078" y="851"/>
                    </a:lnTo>
                    <a:lnTo>
                      <a:pt x="1042" y="1027"/>
                    </a:lnTo>
                    <a:lnTo>
                      <a:pt x="1100" y="1027"/>
                    </a:lnTo>
                    <a:lnTo>
                      <a:pt x="1209" y="865"/>
                    </a:lnTo>
                    <a:lnTo>
                      <a:pt x="1208" y="889"/>
                    </a:lnTo>
                    <a:lnTo>
                      <a:pt x="1206" y="899"/>
                    </a:lnTo>
                    <a:lnTo>
                      <a:pt x="1188" y="940"/>
                    </a:lnTo>
                    <a:lnTo>
                      <a:pt x="1179" y="953"/>
                    </a:lnTo>
                    <a:lnTo>
                      <a:pt x="1168" y="981"/>
                    </a:lnTo>
                    <a:lnTo>
                      <a:pt x="1166" y="989"/>
                    </a:lnTo>
                    <a:lnTo>
                      <a:pt x="1166" y="997"/>
                    </a:lnTo>
                    <a:lnTo>
                      <a:pt x="1253" y="975"/>
                    </a:lnTo>
                    <a:lnTo>
                      <a:pt x="1261" y="933"/>
                    </a:lnTo>
                    <a:lnTo>
                      <a:pt x="1285" y="842"/>
                    </a:lnTo>
                    <a:lnTo>
                      <a:pt x="1289" y="800"/>
                    </a:lnTo>
                    <a:lnTo>
                      <a:pt x="1303" y="800"/>
                    </a:lnTo>
                    <a:lnTo>
                      <a:pt x="1303" y="953"/>
                    </a:lnTo>
                    <a:lnTo>
                      <a:pt x="1399" y="910"/>
                    </a:lnTo>
                    <a:lnTo>
                      <a:pt x="1369" y="888"/>
                    </a:lnTo>
                    <a:lnTo>
                      <a:pt x="1420" y="684"/>
                    </a:lnTo>
                    <a:lnTo>
                      <a:pt x="1419" y="713"/>
                    </a:lnTo>
                    <a:lnTo>
                      <a:pt x="1396" y="824"/>
                    </a:lnTo>
                    <a:lnTo>
                      <a:pt x="1386" y="872"/>
                    </a:lnTo>
                    <a:lnTo>
                      <a:pt x="1385" y="895"/>
                    </a:lnTo>
                    <a:lnTo>
                      <a:pt x="1399" y="910"/>
                    </a:lnTo>
                    <a:lnTo>
                      <a:pt x="1537" y="800"/>
                    </a:lnTo>
                    <a:lnTo>
                      <a:pt x="1536" y="736"/>
                    </a:lnTo>
                    <a:lnTo>
                      <a:pt x="1537" y="730"/>
                    </a:lnTo>
                    <a:lnTo>
                      <a:pt x="1539" y="724"/>
                    </a:lnTo>
                    <a:lnTo>
                      <a:pt x="1546" y="714"/>
                    </a:lnTo>
                    <a:lnTo>
                      <a:pt x="1557" y="708"/>
                    </a:lnTo>
                    <a:lnTo>
                      <a:pt x="1574" y="705"/>
                    </a:lnTo>
                    <a:lnTo>
                      <a:pt x="1574" y="844"/>
                    </a:lnTo>
                    <a:lnTo>
                      <a:pt x="1566" y="851"/>
                    </a:lnTo>
                    <a:lnTo>
                      <a:pt x="1588" y="873"/>
                    </a:lnTo>
                    <a:lnTo>
                      <a:pt x="1634" y="801"/>
                    </a:lnTo>
                    <a:lnTo>
                      <a:pt x="1639" y="794"/>
                    </a:lnTo>
                    <a:lnTo>
                      <a:pt x="1653" y="787"/>
                    </a:lnTo>
                    <a:lnTo>
                      <a:pt x="1659" y="784"/>
                    </a:lnTo>
                    <a:lnTo>
                      <a:pt x="1667" y="785"/>
                    </a:lnTo>
                    <a:lnTo>
                      <a:pt x="1675" y="788"/>
                    </a:lnTo>
                    <a:lnTo>
                      <a:pt x="1683" y="793"/>
                    </a:lnTo>
                    <a:lnTo>
                      <a:pt x="1617" y="931"/>
                    </a:lnTo>
                    <a:lnTo>
                      <a:pt x="1661" y="939"/>
                    </a:lnTo>
                    <a:lnTo>
                      <a:pt x="1742" y="793"/>
                    </a:lnTo>
                    <a:lnTo>
                      <a:pt x="1756" y="793"/>
                    </a:lnTo>
                    <a:lnTo>
                      <a:pt x="1745" y="833"/>
                    </a:lnTo>
                    <a:lnTo>
                      <a:pt x="1708" y="919"/>
                    </a:lnTo>
                    <a:lnTo>
                      <a:pt x="1707" y="927"/>
                    </a:lnTo>
                    <a:lnTo>
                      <a:pt x="1705" y="933"/>
                    </a:lnTo>
                    <a:lnTo>
                      <a:pt x="1705" y="939"/>
                    </a:lnTo>
                    <a:lnTo>
                      <a:pt x="1785" y="939"/>
                    </a:lnTo>
                    <a:lnTo>
                      <a:pt x="1894" y="728"/>
                    </a:lnTo>
                    <a:lnTo>
                      <a:pt x="1894" y="739"/>
                    </a:lnTo>
                    <a:lnTo>
                      <a:pt x="1879" y="798"/>
                    </a:lnTo>
                    <a:lnTo>
                      <a:pt x="1828" y="910"/>
                    </a:lnTo>
                    <a:lnTo>
                      <a:pt x="1879" y="910"/>
                    </a:lnTo>
                    <a:lnTo>
                      <a:pt x="1949" y="804"/>
                    </a:lnTo>
                    <a:lnTo>
                      <a:pt x="1996" y="750"/>
                    </a:lnTo>
                    <a:lnTo>
                      <a:pt x="1980" y="789"/>
                    </a:lnTo>
                    <a:lnTo>
                      <a:pt x="1954" y="837"/>
                    </a:lnTo>
                    <a:lnTo>
                      <a:pt x="1953" y="844"/>
                    </a:lnTo>
                    <a:lnTo>
                      <a:pt x="1967" y="851"/>
                    </a:lnTo>
                    <a:lnTo>
                      <a:pt x="2047" y="705"/>
                    </a:lnTo>
                    <a:lnTo>
                      <a:pt x="2062" y="705"/>
                    </a:lnTo>
                    <a:lnTo>
                      <a:pt x="2068" y="699"/>
                    </a:lnTo>
                    <a:lnTo>
                      <a:pt x="2091" y="742"/>
                    </a:lnTo>
                    <a:lnTo>
                      <a:pt x="2193" y="589"/>
                    </a:lnTo>
                    <a:lnTo>
                      <a:pt x="2236" y="589"/>
                    </a:lnTo>
                    <a:lnTo>
                      <a:pt x="2200" y="705"/>
                    </a:lnTo>
                    <a:lnTo>
                      <a:pt x="2270" y="708"/>
                    </a:lnTo>
                    <a:lnTo>
                      <a:pt x="2328" y="701"/>
                    </a:lnTo>
                    <a:lnTo>
                      <a:pt x="2375" y="685"/>
                    </a:lnTo>
                    <a:lnTo>
                      <a:pt x="2415" y="664"/>
                    </a:lnTo>
                    <a:lnTo>
                      <a:pt x="2448" y="636"/>
                    </a:lnTo>
                    <a:lnTo>
                      <a:pt x="2487" y="588"/>
                    </a:lnTo>
                    <a:lnTo>
                      <a:pt x="2550" y="452"/>
                    </a:lnTo>
                    <a:lnTo>
                      <a:pt x="2578" y="394"/>
                    </a:lnTo>
                    <a:lnTo>
                      <a:pt x="2612" y="342"/>
                    </a:lnTo>
                    <a:lnTo>
                      <a:pt x="2640" y="312"/>
                    </a:lnTo>
                    <a:lnTo>
                      <a:pt x="2657" y="299"/>
                    </a:lnTo>
                    <a:lnTo>
                      <a:pt x="2696" y="277"/>
                    </a:lnTo>
                    <a:lnTo>
                      <a:pt x="2718" y="269"/>
                    </a:lnTo>
                    <a:lnTo>
                      <a:pt x="2827" y="196"/>
                    </a:lnTo>
                    <a:close/>
                  </a:path>
                </a:pathLst>
              </a:custGeom>
              <a:solidFill>
                <a:srgbClr val="66BC88"/>
              </a:solidFill>
              <a:ln w="9525">
                <a:noFill/>
                <a:round/>
                <a:headEnd/>
                <a:tailEnd/>
              </a:ln>
            </p:spPr>
            <p:txBody>
              <a:bodyPr>
                <a:prstTxWarp prst="textNoShape">
                  <a:avLst/>
                </a:prstTxWarp>
              </a:bodyPr>
              <a:lstStyle/>
              <a:p>
                <a:endParaRPr lang="en-US"/>
              </a:p>
            </p:txBody>
          </p:sp>
          <p:sp>
            <p:nvSpPr>
              <p:cNvPr id="65574" name="Freeform 183"/>
              <p:cNvSpPr>
                <a:spLocks noChangeAspect="1"/>
              </p:cNvSpPr>
              <p:nvPr/>
            </p:nvSpPr>
            <p:spPr bwMode="auto">
              <a:xfrm>
                <a:off x="705" y="3035"/>
                <a:ext cx="561" cy="486"/>
              </a:xfrm>
              <a:custGeom>
                <a:avLst/>
                <a:gdLst>
                  <a:gd name="T0" fmla="*/ 4477 w 4488"/>
                  <a:gd name="T1" fmla="*/ 8 h 3888"/>
                  <a:gd name="T2" fmla="*/ 3614 w 4488"/>
                  <a:gd name="T3" fmla="*/ 458 h 3888"/>
                  <a:gd name="T4" fmla="*/ 568 w 4488"/>
                  <a:gd name="T5" fmla="*/ 2708 h 3888"/>
                  <a:gd name="T6" fmla="*/ 328 w 4488"/>
                  <a:gd name="T7" fmla="*/ 2825 h 3888"/>
                  <a:gd name="T8" fmla="*/ 494 w 4488"/>
                  <a:gd name="T9" fmla="*/ 2803 h 3888"/>
                  <a:gd name="T10" fmla="*/ 844 w 4488"/>
                  <a:gd name="T11" fmla="*/ 2891 h 3888"/>
                  <a:gd name="T12" fmla="*/ 808 w 4488"/>
                  <a:gd name="T13" fmla="*/ 2790 h 3888"/>
                  <a:gd name="T14" fmla="*/ 797 w 4488"/>
                  <a:gd name="T15" fmla="*/ 2738 h 3888"/>
                  <a:gd name="T16" fmla="*/ 1128 w 4488"/>
                  <a:gd name="T17" fmla="*/ 2877 h 3888"/>
                  <a:gd name="T18" fmla="*/ 1156 w 4488"/>
                  <a:gd name="T19" fmla="*/ 2844 h 3888"/>
                  <a:gd name="T20" fmla="*/ 1072 w 4488"/>
                  <a:gd name="T21" fmla="*/ 2697 h 3888"/>
                  <a:gd name="T22" fmla="*/ 1485 w 4488"/>
                  <a:gd name="T23" fmla="*/ 2811 h 3888"/>
                  <a:gd name="T24" fmla="*/ 1220 w 4488"/>
                  <a:gd name="T25" fmla="*/ 2634 h 3888"/>
                  <a:gd name="T26" fmla="*/ 1345 w 4488"/>
                  <a:gd name="T27" fmla="*/ 2578 h 3888"/>
                  <a:gd name="T28" fmla="*/ 1631 w 4488"/>
                  <a:gd name="T29" fmla="*/ 2665 h 3888"/>
                  <a:gd name="T30" fmla="*/ 1580 w 4488"/>
                  <a:gd name="T31" fmla="*/ 2538 h 3888"/>
                  <a:gd name="T32" fmla="*/ 1602 w 4488"/>
                  <a:gd name="T33" fmla="*/ 2410 h 3888"/>
                  <a:gd name="T34" fmla="*/ 1940 w 4488"/>
                  <a:gd name="T35" fmla="*/ 2362 h 3888"/>
                  <a:gd name="T36" fmla="*/ 1812 w 4488"/>
                  <a:gd name="T37" fmla="*/ 2319 h 3888"/>
                  <a:gd name="T38" fmla="*/ 2244 w 4488"/>
                  <a:gd name="T39" fmla="*/ 2024 h 3888"/>
                  <a:gd name="T40" fmla="*/ 2084 w 4488"/>
                  <a:gd name="T41" fmla="*/ 2053 h 3888"/>
                  <a:gd name="T42" fmla="*/ 2389 w 4488"/>
                  <a:gd name="T43" fmla="*/ 1864 h 3888"/>
                  <a:gd name="T44" fmla="*/ 2468 w 4488"/>
                  <a:gd name="T45" fmla="*/ 1830 h 3888"/>
                  <a:gd name="T46" fmla="*/ 2462 w 4488"/>
                  <a:gd name="T47" fmla="*/ 1987 h 3888"/>
                  <a:gd name="T48" fmla="*/ 2797 w 4488"/>
                  <a:gd name="T49" fmla="*/ 1535 h 3888"/>
                  <a:gd name="T50" fmla="*/ 2972 w 4488"/>
                  <a:gd name="T51" fmla="*/ 1442 h 3888"/>
                  <a:gd name="T52" fmla="*/ 3485 w 4488"/>
                  <a:gd name="T53" fmla="*/ 835 h 3888"/>
                  <a:gd name="T54" fmla="*/ 3540 w 4488"/>
                  <a:gd name="T55" fmla="*/ 815 h 3888"/>
                  <a:gd name="T56" fmla="*/ 3423 w 4488"/>
                  <a:gd name="T57" fmla="*/ 1128 h 3888"/>
                  <a:gd name="T58" fmla="*/ 3336 w 4488"/>
                  <a:gd name="T59" fmla="*/ 1227 h 3888"/>
                  <a:gd name="T60" fmla="*/ 3211 w 4488"/>
                  <a:gd name="T61" fmla="*/ 1298 h 3888"/>
                  <a:gd name="T62" fmla="*/ 3189 w 4488"/>
                  <a:gd name="T63" fmla="*/ 1212 h 3888"/>
                  <a:gd name="T64" fmla="*/ 3164 w 4488"/>
                  <a:gd name="T65" fmla="*/ 1642 h 3888"/>
                  <a:gd name="T66" fmla="*/ 3088 w 4488"/>
                  <a:gd name="T67" fmla="*/ 1774 h 3888"/>
                  <a:gd name="T68" fmla="*/ 3002 w 4488"/>
                  <a:gd name="T69" fmla="*/ 2043 h 3888"/>
                  <a:gd name="T70" fmla="*/ 3765 w 4488"/>
                  <a:gd name="T71" fmla="*/ 1009 h 3888"/>
                  <a:gd name="T72" fmla="*/ 3390 w 4488"/>
                  <a:gd name="T73" fmla="*/ 1621 h 3888"/>
                  <a:gd name="T74" fmla="*/ 3383 w 4488"/>
                  <a:gd name="T75" fmla="*/ 1761 h 3888"/>
                  <a:gd name="T76" fmla="*/ 3311 w 4488"/>
                  <a:gd name="T77" fmla="*/ 3748 h 3888"/>
                  <a:gd name="T78" fmla="*/ 3393 w 4488"/>
                  <a:gd name="T79" fmla="*/ 3575 h 3888"/>
                  <a:gd name="T80" fmla="*/ 3577 w 4488"/>
                  <a:gd name="T81" fmla="*/ 2949 h 3888"/>
                  <a:gd name="T82" fmla="*/ 3552 w 4488"/>
                  <a:gd name="T83" fmla="*/ 2905 h 3888"/>
                  <a:gd name="T84" fmla="*/ 3401 w 4488"/>
                  <a:gd name="T85" fmla="*/ 2963 h 3888"/>
                  <a:gd name="T86" fmla="*/ 3591 w 4488"/>
                  <a:gd name="T87" fmla="*/ 2526 h 3888"/>
                  <a:gd name="T88" fmla="*/ 3564 w 4488"/>
                  <a:gd name="T89" fmla="*/ 2510 h 3888"/>
                  <a:gd name="T90" fmla="*/ 3526 w 4488"/>
                  <a:gd name="T91" fmla="*/ 2454 h 3888"/>
                  <a:gd name="T92" fmla="*/ 3317 w 4488"/>
                  <a:gd name="T93" fmla="*/ 2669 h 3888"/>
                  <a:gd name="T94" fmla="*/ 3562 w 4488"/>
                  <a:gd name="T95" fmla="*/ 2243 h 3888"/>
                  <a:gd name="T96" fmla="*/ 3309 w 4488"/>
                  <a:gd name="T97" fmla="*/ 2512 h 3888"/>
                  <a:gd name="T98" fmla="*/ 3614 w 4488"/>
                  <a:gd name="T99" fmla="*/ 2024 h 3888"/>
                  <a:gd name="T100" fmla="*/ 3643 w 4488"/>
                  <a:gd name="T101" fmla="*/ 1907 h 3888"/>
                  <a:gd name="T102" fmla="*/ 3423 w 4488"/>
                  <a:gd name="T103" fmla="*/ 1930 h 3888"/>
                  <a:gd name="T104" fmla="*/ 3726 w 4488"/>
                  <a:gd name="T105" fmla="*/ 1591 h 3888"/>
                  <a:gd name="T106" fmla="*/ 3501 w 4488"/>
                  <a:gd name="T107" fmla="*/ 1722 h 3888"/>
                  <a:gd name="T108" fmla="*/ 3861 w 4488"/>
                  <a:gd name="T109" fmla="*/ 1252 h 3888"/>
                  <a:gd name="T110" fmla="*/ 4152 w 4488"/>
                  <a:gd name="T111" fmla="*/ 797 h 3888"/>
                  <a:gd name="T112" fmla="*/ 4349 w 4488"/>
                  <a:gd name="T113" fmla="*/ 537 h 388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488"/>
                  <a:gd name="T172" fmla="*/ 0 h 3888"/>
                  <a:gd name="T173" fmla="*/ 4488 w 4488"/>
                  <a:gd name="T174" fmla="*/ 3888 h 388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488" h="3888">
                    <a:moveTo>
                      <a:pt x="4342" y="277"/>
                    </a:moveTo>
                    <a:lnTo>
                      <a:pt x="4338" y="261"/>
                    </a:lnTo>
                    <a:lnTo>
                      <a:pt x="4340" y="227"/>
                    </a:lnTo>
                    <a:lnTo>
                      <a:pt x="4342" y="217"/>
                    </a:lnTo>
                    <a:lnTo>
                      <a:pt x="4372" y="146"/>
                    </a:lnTo>
                    <a:lnTo>
                      <a:pt x="4411" y="83"/>
                    </a:lnTo>
                    <a:lnTo>
                      <a:pt x="4477" y="8"/>
                    </a:lnTo>
                    <a:lnTo>
                      <a:pt x="4488" y="0"/>
                    </a:lnTo>
                    <a:lnTo>
                      <a:pt x="4465" y="0"/>
                    </a:lnTo>
                    <a:lnTo>
                      <a:pt x="4391" y="13"/>
                    </a:lnTo>
                    <a:lnTo>
                      <a:pt x="4280" y="52"/>
                    </a:lnTo>
                    <a:lnTo>
                      <a:pt x="4098" y="143"/>
                    </a:lnTo>
                    <a:lnTo>
                      <a:pt x="3800" y="331"/>
                    </a:lnTo>
                    <a:lnTo>
                      <a:pt x="3614" y="458"/>
                    </a:lnTo>
                    <a:lnTo>
                      <a:pt x="2696" y="1411"/>
                    </a:lnTo>
                    <a:lnTo>
                      <a:pt x="2309" y="1821"/>
                    </a:lnTo>
                    <a:lnTo>
                      <a:pt x="1986" y="2028"/>
                    </a:lnTo>
                    <a:lnTo>
                      <a:pt x="1573" y="2319"/>
                    </a:lnTo>
                    <a:lnTo>
                      <a:pt x="1464" y="2389"/>
                    </a:lnTo>
                    <a:lnTo>
                      <a:pt x="1008" y="2572"/>
                    </a:lnTo>
                    <a:lnTo>
                      <a:pt x="568" y="2708"/>
                    </a:lnTo>
                    <a:lnTo>
                      <a:pt x="101" y="2809"/>
                    </a:lnTo>
                    <a:lnTo>
                      <a:pt x="0" y="2825"/>
                    </a:lnTo>
                    <a:lnTo>
                      <a:pt x="211" y="2895"/>
                    </a:lnTo>
                    <a:lnTo>
                      <a:pt x="333" y="2918"/>
                    </a:lnTo>
                    <a:lnTo>
                      <a:pt x="379" y="2920"/>
                    </a:lnTo>
                    <a:lnTo>
                      <a:pt x="393" y="2905"/>
                    </a:lnTo>
                    <a:lnTo>
                      <a:pt x="328" y="2825"/>
                    </a:lnTo>
                    <a:lnTo>
                      <a:pt x="461" y="2902"/>
                    </a:lnTo>
                    <a:lnTo>
                      <a:pt x="526" y="2928"/>
                    </a:lnTo>
                    <a:lnTo>
                      <a:pt x="555" y="2933"/>
                    </a:lnTo>
                    <a:lnTo>
                      <a:pt x="568" y="2934"/>
                    </a:lnTo>
                    <a:lnTo>
                      <a:pt x="582" y="2927"/>
                    </a:lnTo>
                    <a:lnTo>
                      <a:pt x="466" y="2811"/>
                    </a:lnTo>
                    <a:lnTo>
                      <a:pt x="494" y="2803"/>
                    </a:lnTo>
                    <a:lnTo>
                      <a:pt x="626" y="2934"/>
                    </a:lnTo>
                    <a:lnTo>
                      <a:pt x="794" y="2927"/>
                    </a:lnTo>
                    <a:lnTo>
                      <a:pt x="605" y="2803"/>
                    </a:lnTo>
                    <a:lnTo>
                      <a:pt x="641" y="2808"/>
                    </a:lnTo>
                    <a:lnTo>
                      <a:pt x="658" y="2811"/>
                    </a:lnTo>
                    <a:lnTo>
                      <a:pt x="781" y="2867"/>
                    </a:lnTo>
                    <a:lnTo>
                      <a:pt x="844" y="2891"/>
                    </a:lnTo>
                    <a:lnTo>
                      <a:pt x="917" y="2905"/>
                    </a:lnTo>
                    <a:lnTo>
                      <a:pt x="917" y="2920"/>
                    </a:lnTo>
                    <a:lnTo>
                      <a:pt x="903" y="2927"/>
                    </a:lnTo>
                    <a:lnTo>
                      <a:pt x="983" y="2934"/>
                    </a:lnTo>
                    <a:lnTo>
                      <a:pt x="997" y="2920"/>
                    </a:lnTo>
                    <a:lnTo>
                      <a:pt x="856" y="2830"/>
                    </a:lnTo>
                    <a:lnTo>
                      <a:pt x="808" y="2790"/>
                    </a:lnTo>
                    <a:lnTo>
                      <a:pt x="796" y="2777"/>
                    </a:lnTo>
                    <a:lnTo>
                      <a:pt x="784" y="2757"/>
                    </a:lnTo>
                    <a:lnTo>
                      <a:pt x="779" y="2744"/>
                    </a:lnTo>
                    <a:lnTo>
                      <a:pt x="779" y="2738"/>
                    </a:lnTo>
                    <a:lnTo>
                      <a:pt x="785" y="2737"/>
                    </a:lnTo>
                    <a:lnTo>
                      <a:pt x="790" y="2737"/>
                    </a:lnTo>
                    <a:lnTo>
                      <a:pt x="797" y="2738"/>
                    </a:lnTo>
                    <a:lnTo>
                      <a:pt x="817" y="2745"/>
                    </a:lnTo>
                    <a:lnTo>
                      <a:pt x="947" y="2833"/>
                    </a:lnTo>
                    <a:lnTo>
                      <a:pt x="1009" y="2864"/>
                    </a:lnTo>
                    <a:lnTo>
                      <a:pt x="1067" y="2880"/>
                    </a:lnTo>
                    <a:lnTo>
                      <a:pt x="1098" y="2883"/>
                    </a:lnTo>
                    <a:lnTo>
                      <a:pt x="1114" y="2883"/>
                    </a:lnTo>
                    <a:lnTo>
                      <a:pt x="1128" y="2877"/>
                    </a:lnTo>
                    <a:lnTo>
                      <a:pt x="903" y="2709"/>
                    </a:lnTo>
                    <a:lnTo>
                      <a:pt x="903" y="2686"/>
                    </a:lnTo>
                    <a:lnTo>
                      <a:pt x="932" y="2686"/>
                    </a:lnTo>
                    <a:lnTo>
                      <a:pt x="1037" y="2789"/>
                    </a:lnTo>
                    <a:lnTo>
                      <a:pt x="1074" y="2813"/>
                    </a:lnTo>
                    <a:lnTo>
                      <a:pt x="1113" y="2831"/>
                    </a:lnTo>
                    <a:lnTo>
                      <a:pt x="1156" y="2844"/>
                    </a:lnTo>
                    <a:lnTo>
                      <a:pt x="1304" y="2861"/>
                    </a:lnTo>
                    <a:lnTo>
                      <a:pt x="1304" y="2877"/>
                    </a:lnTo>
                    <a:lnTo>
                      <a:pt x="1362" y="2861"/>
                    </a:lnTo>
                    <a:lnTo>
                      <a:pt x="1362" y="2840"/>
                    </a:lnTo>
                    <a:lnTo>
                      <a:pt x="1222" y="2789"/>
                    </a:lnTo>
                    <a:lnTo>
                      <a:pt x="1131" y="2741"/>
                    </a:lnTo>
                    <a:lnTo>
                      <a:pt x="1072" y="2697"/>
                    </a:lnTo>
                    <a:lnTo>
                      <a:pt x="1040" y="2662"/>
                    </a:lnTo>
                    <a:lnTo>
                      <a:pt x="1027" y="2643"/>
                    </a:lnTo>
                    <a:lnTo>
                      <a:pt x="1034" y="2629"/>
                    </a:lnTo>
                    <a:lnTo>
                      <a:pt x="1228" y="2760"/>
                    </a:lnTo>
                    <a:lnTo>
                      <a:pt x="1298" y="2790"/>
                    </a:lnTo>
                    <a:lnTo>
                      <a:pt x="1351" y="2802"/>
                    </a:lnTo>
                    <a:lnTo>
                      <a:pt x="1485" y="2811"/>
                    </a:lnTo>
                    <a:lnTo>
                      <a:pt x="1493" y="2825"/>
                    </a:lnTo>
                    <a:lnTo>
                      <a:pt x="1530" y="2789"/>
                    </a:lnTo>
                    <a:lnTo>
                      <a:pt x="1372" y="2733"/>
                    </a:lnTo>
                    <a:lnTo>
                      <a:pt x="1293" y="2695"/>
                    </a:lnTo>
                    <a:lnTo>
                      <a:pt x="1250" y="2665"/>
                    </a:lnTo>
                    <a:lnTo>
                      <a:pt x="1233" y="2650"/>
                    </a:lnTo>
                    <a:lnTo>
                      <a:pt x="1220" y="2634"/>
                    </a:lnTo>
                    <a:lnTo>
                      <a:pt x="1212" y="2616"/>
                    </a:lnTo>
                    <a:lnTo>
                      <a:pt x="1210" y="2609"/>
                    </a:lnTo>
                    <a:lnTo>
                      <a:pt x="1208" y="2600"/>
                    </a:lnTo>
                    <a:lnTo>
                      <a:pt x="1536" y="2760"/>
                    </a:lnTo>
                    <a:lnTo>
                      <a:pt x="1610" y="2694"/>
                    </a:lnTo>
                    <a:lnTo>
                      <a:pt x="1414" y="2615"/>
                    </a:lnTo>
                    <a:lnTo>
                      <a:pt x="1345" y="2578"/>
                    </a:lnTo>
                    <a:lnTo>
                      <a:pt x="1321" y="2559"/>
                    </a:lnTo>
                    <a:lnTo>
                      <a:pt x="1310" y="2545"/>
                    </a:lnTo>
                    <a:lnTo>
                      <a:pt x="1304" y="2533"/>
                    </a:lnTo>
                    <a:lnTo>
                      <a:pt x="1304" y="2526"/>
                    </a:lnTo>
                    <a:lnTo>
                      <a:pt x="1318" y="2520"/>
                    </a:lnTo>
                    <a:lnTo>
                      <a:pt x="1484" y="2614"/>
                    </a:lnTo>
                    <a:lnTo>
                      <a:pt x="1631" y="2665"/>
                    </a:lnTo>
                    <a:lnTo>
                      <a:pt x="1748" y="2555"/>
                    </a:lnTo>
                    <a:lnTo>
                      <a:pt x="1748" y="2549"/>
                    </a:lnTo>
                    <a:lnTo>
                      <a:pt x="1694" y="2546"/>
                    </a:lnTo>
                    <a:lnTo>
                      <a:pt x="1653" y="2546"/>
                    </a:lnTo>
                    <a:lnTo>
                      <a:pt x="1635" y="2545"/>
                    </a:lnTo>
                    <a:lnTo>
                      <a:pt x="1620" y="2545"/>
                    </a:lnTo>
                    <a:lnTo>
                      <a:pt x="1580" y="2538"/>
                    </a:lnTo>
                    <a:lnTo>
                      <a:pt x="1556" y="2528"/>
                    </a:lnTo>
                    <a:lnTo>
                      <a:pt x="1531" y="2510"/>
                    </a:lnTo>
                    <a:lnTo>
                      <a:pt x="1485" y="2469"/>
                    </a:lnTo>
                    <a:lnTo>
                      <a:pt x="1770" y="2526"/>
                    </a:lnTo>
                    <a:lnTo>
                      <a:pt x="1872" y="2424"/>
                    </a:lnTo>
                    <a:lnTo>
                      <a:pt x="1872" y="2410"/>
                    </a:lnTo>
                    <a:lnTo>
                      <a:pt x="1602" y="2410"/>
                    </a:lnTo>
                    <a:lnTo>
                      <a:pt x="1595" y="2403"/>
                    </a:lnTo>
                    <a:lnTo>
                      <a:pt x="1601" y="2398"/>
                    </a:lnTo>
                    <a:lnTo>
                      <a:pt x="1629" y="2388"/>
                    </a:lnTo>
                    <a:lnTo>
                      <a:pt x="1665" y="2383"/>
                    </a:lnTo>
                    <a:lnTo>
                      <a:pt x="1810" y="2384"/>
                    </a:lnTo>
                    <a:lnTo>
                      <a:pt x="1903" y="2375"/>
                    </a:lnTo>
                    <a:lnTo>
                      <a:pt x="1940" y="2362"/>
                    </a:lnTo>
                    <a:lnTo>
                      <a:pt x="1959" y="2349"/>
                    </a:lnTo>
                    <a:lnTo>
                      <a:pt x="1967" y="2340"/>
                    </a:lnTo>
                    <a:lnTo>
                      <a:pt x="1973" y="2330"/>
                    </a:lnTo>
                    <a:lnTo>
                      <a:pt x="1978" y="2320"/>
                    </a:lnTo>
                    <a:lnTo>
                      <a:pt x="1981" y="2293"/>
                    </a:lnTo>
                    <a:lnTo>
                      <a:pt x="1921" y="2299"/>
                    </a:lnTo>
                    <a:lnTo>
                      <a:pt x="1812" y="2319"/>
                    </a:lnTo>
                    <a:lnTo>
                      <a:pt x="1781" y="2319"/>
                    </a:lnTo>
                    <a:lnTo>
                      <a:pt x="1748" y="2315"/>
                    </a:lnTo>
                    <a:lnTo>
                      <a:pt x="1766" y="2304"/>
                    </a:lnTo>
                    <a:lnTo>
                      <a:pt x="1833" y="2283"/>
                    </a:lnTo>
                    <a:lnTo>
                      <a:pt x="2032" y="2235"/>
                    </a:lnTo>
                    <a:lnTo>
                      <a:pt x="2047" y="2243"/>
                    </a:lnTo>
                    <a:lnTo>
                      <a:pt x="2244" y="2024"/>
                    </a:lnTo>
                    <a:lnTo>
                      <a:pt x="2258" y="2024"/>
                    </a:lnTo>
                    <a:lnTo>
                      <a:pt x="2273" y="2002"/>
                    </a:lnTo>
                    <a:lnTo>
                      <a:pt x="2247" y="2004"/>
                    </a:lnTo>
                    <a:lnTo>
                      <a:pt x="2204" y="2018"/>
                    </a:lnTo>
                    <a:lnTo>
                      <a:pt x="2139" y="2045"/>
                    </a:lnTo>
                    <a:lnTo>
                      <a:pt x="2099" y="2053"/>
                    </a:lnTo>
                    <a:lnTo>
                      <a:pt x="2084" y="2053"/>
                    </a:lnTo>
                    <a:lnTo>
                      <a:pt x="2076" y="2075"/>
                    </a:lnTo>
                    <a:lnTo>
                      <a:pt x="2054" y="2053"/>
                    </a:lnTo>
                    <a:lnTo>
                      <a:pt x="2215" y="1994"/>
                    </a:lnTo>
                    <a:lnTo>
                      <a:pt x="2303" y="1945"/>
                    </a:lnTo>
                    <a:lnTo>
                      <a:pt x="2342" y="1916"/>
                    </a:lnTo>
                    <a:lnTo>
                      <a:pt x="2375" y="1883"/>
                    </a:lnTo>
                    <a:lnTo>
                      <a:pt x="2389" y="1864"/>
                    </a:lnTo>
                    <a:lnTo>
                      <a:pt x="2323" y="1868"/>
                    </a:lnTo>
                    <a:lnTo>
                      <a:pt x="2287" y="1871"/>
                    </a:lnTo>
                    <a:lnTo>
                      <a:pt x="2496" y="1747"/>
                    </a:lnTo>
                    <a:lnTo>
                      <a:pt x="2575" y="1703"/>
                    </a:lnTo>
                    <a:lnTo>
                      <a:pt x="2593" y="1696"/>
                    </a:lnTo>
                    <a:lnTo>
                      <a:pt x="2554" y="1741"/>
                    </a:lnTo>
                    <a:lnTo>
                      <a:pt x="2468" y="1830"/>
                    </a:lnTo>
                    <a:lnTo>
                      <a:pt x="2445" y="1865"/>
                    </a:lnTo>
                    <a:lnTo>
                      <a:pt x="2442" y="1876"/>
                    </a:lnTo>
                    <a:lnTo>
                      <a:pt x="2440" y="1886"/>
                    </a:lnTo>
                    <a:lnTo>
                      <a:pt x="2455" y="1893"/>
                    </a:lnTo>
                    <a:lnTo>
                      <a:pt x="2476" y="1871"/>
                    </a:lnTo>
                    <a:lnTo>
                      <a:pt x="2455" y="1981"/>
                    </a:lnTo>
                    <a:lnTo>
                      <a:pt x="2462" y="1987"/>
                    </a:lnTo>
                    <a:lnTo>
                      <a:pt x="2678" y="1619"/>
                    </a:lnTo>
                    <a:lnTo>
                      <a:pt x="2833" y="1401"/>
                    </a:lnTo>
                    <a:lnTo>
                      <a:pt x="2915" y="1307"/>
                    </a:lnTo>
                    <a:lnTo>
                      <a:pt x="3001" y="1235"/>
                    </a:lnTo>
                    <a:lnTo>
                      <a:pt x="3045" y="1208"/>
                    </a:lnTo>
                    <a:lnTo>
                      <a:pt x="2783" y="1536"/>
                    </a:lnTo>
                    <a:lnTo>
                      <a:pt x="2797" y="1535"/>
                    </a:lnTo>
                    <a:lnTo>
                      <a:pt x="2822" y="1527"/>
                    </a:lnTo>
                    <a:lnTo>
                      <a:pt x="2834" y="1522"/>
                    </a:lnTo>
                    <a:lnTo>
                      <a:pt x="2884" y="1481"/>
                    </a:lnTo>
                    <a:lnTo>
                      <a:pt x="2916" y="1456"/>
                    </a:lnTo>
                    <a:lnTo>
                      <a:pt x="2942" y="1446"/>
                    </a:lnTo>
                    <a:lnTo>
                      <a:pt x="2956" y="1443"/>
                    </a:lnTo>
                    <a:lnTo>
                      <a:pt x="2972" y="1442"/>
                    </a:lnTo>
                    <a:lnTo>
                      <a:pt x="2972" y="1456"/>
                    </a:lnTo>
                    <a:lnTo>
                      <a:pt x="2980" y="1463"/>
                    </a:lnTo>
                    <a:lnTo>
                      <a:pt x="3431" y="874"/>
                    </a:lnTo>
                    <a:lnTo>
                      <a:pt x="3409" y="895"/>
                    </a:lnTo>
                    <a:lnTo>
                      <a:pt x="3409" y="910"/>
                    </a:lnTo>
                    <a:lnTo>
                      <a:pt x="3431" y="931"/>
                    </a:lnTo>
                    <a:lnTo>
                      <a:pt x="3485" y="835"/>
                    </a:lnTo>
                    <a:lnTo>
                      <a:pt x="3500" y="817"/>
                    </a:lnTo>
                    <a:lnTo>
                      <a:pt x="3508" y="810"/>
                    </a:lnTo>
                    <a:lnTo>
                      <a:pt x="3511" y="809"/>
                    </a:lnTo>
                    <a:lnTo>
                      <a:pt x="3516" y="807"/>
                    </a:lnTo>
                    <a:lnTo>
                      <a:pt x="3528" y="807"/>
                    </a:lnTo>
                    <a:lnTo>
                      <a:pt x="3536" y="811"/>
                    </a:lnTo>
                    <a:lnTo>
                      <a:pt x="3540" y="815"/>
                    </a:lnTo>
                    <a:lnTo>
                      <a:pt x="3539" y="827"/>
                    </a:lnTo>
                    <a:lnTo>
                      <a:pt x="3536" y="839"/>
                    </a:lnTo>
                    <a:lnTo>
                      <a:pt x="3471" y="954"/>
                    </a:lnTo>
                    <a:lnTo>
                      <a:pt x="3460" y="974"/>
                    </a:lnTo>
                    <a:lnTo>
                      <a:pt x="3435" y="1045"/>
                    </a:lnTo>
                    <a:lnTo>
                      <a:pt x="3425" y="1099"/>
                    </a:lnTo>
                    <a:lnTo>
                      <a:pt x="3423" y="1128"/>
                    </a:lnTo>
                    <a:lnTo>
                      <a:pt x="3402" y="1106"/>
                    </a:lnTo>
                    <a:lnTo>
                      <a:pt x="3431" y="960"/>
                    </a:lnTo>
                    <a:lnTo>
                      <a:pt x="3409" y="939"/>
                    </a:lnTo>
                    <a:lnTo>
                      <a:pt x="3367" y="1001"/>
                    </a:lnTo>
                    <a:lnTo>
                      <a:pt x="3350" y="1041"/>
                    </a:lnTo>
                    <a:lnTo>
                      <a:pt x="3337" y="1102"/>
                    </a:lnTo>
                    <a:lnTo>
                      <a:pt x="3336" y="1227"/>
                    </a:lnTo>
                    <a:lnTo>
                      <a:pt x="3337" y="1274"/>
                    </a:lnTo>
                    <a:lnTo>
                      <a:pt x="3329" y="1274"/>
                    </a:lnTo>
                    <a:lnTo>
                      <a:pt x="3307" y="1106"/>
                    </a:lnTo>
                    <a:lnTo>
                      <a:pt x="3286" y="1106"/>
                    </a:lnTo>
                    <a:lnTo>
                      <a:pt x="3259" y="1152"/>
                    </a:lnTo>
                    <a:lnTo>
                      <a:pt x="3238" y="1198"/>
                    </a:lnTo>
                    <a:lnTo>
                      <a:pt x="3211" y="1298"/>
                    </a:lnTo>
                    <a:lnTo>
                      <a:pt x="3199" y="1455"/>
                    </a:lnTo>
                    <a:lnTo>
                      <a:pt x="3198" y="1507"/>
                    </a:lnTo>
                    <a:lnTo>
                      <a:pt x="3183" y="1485"/>
                    </a:lnTo>
                    <a:lnTo>
                      <a:pt x="3203" y="1312"/>
                    </a:lnTo>
                    <a:lnTo>
                      <a:pt x="3212" y="1208"/>
                    </a:lnTo>
                    <a:lnTo>
                      <a:pt x="3198" y="1202"/>
                    </a:lnTo>
                    <a:lnTo>
                      <a:pt x="3189" y="1212"/>
                    </a:lnTo>
                    <a:lnTo>
                      <a:pt x="3174" y="1236"/>
                    </a:lnTo>
                    <a:lnTo>
                      <a:pt x="3163" y="1265"/>
                    </a:lnTo>
                    <a:lnTo>
                      <a:pt x="3152" y="1328"/>
                    </a:lnTo>
                    <a:lnTo>
                      <a:pt x="3152" y="1415"/>
                    </a:lnTo>
                    <a:lnTo>
                      <a:pt x="3170" y="1601"/>
                    </a:lnTo>
                    <a:lnTo>
                      <a:pt x="3167" y="1636"/>
                    </a:lnTo>
                    <a:lnTo>
                      <a:pt x="3164" y="1642"/>
                    </a:lnTo>
                    <a:lnTo>
                      <a:pt x="3161" y="1645"/>
                    </a:lnTo>
                    <a:lnTo>
                      <a:pt x="3125" y="1296"/>
                    </a:lnTo>
                    <a:lnTo>
                      <a:pt x="3087" y="1444"/>
                    </a:lnTo>
                    <a:lnTo>
                      <a:pt x="3065" y="1594"/>
                    </a:lnTo>
                    <a:lnTo>
                      <a:pt x="3065" y="1685"/>
                    </a:lnTo>
                    <a:lnTo>
                      <a:pt x="3073" y="1733"/>
                    </a:lnTo>
                    <a:lnTo>
                      <a:pt x="3088" y="1774"/>
                    </a:lnTo>
                    <a:lnTo>
                      <a:pt x="3102" y="1796"/>
                    </a:lnTo>
                    <a:lnTo>
                      <a:pt x="3111" y="1805"/>
                    </a:lnTo>
                    <a:lnTo>
                      <a:pt x="3220" y="1615"/>
                    </a:lnTo>
                    <a:lnTo>
                      <a:pt x="3280" y="1528"/>
                    </a:lnTo>
                    <a:lnTo>
                      <a:pt x="3292" y="1514"/>
                    </a:lnTo>
                    <a:lnTo>
                      <a:pt x="2980" y="2046"/>
                    </a:lnTo>
                    <a:lnTo>
                      <a:pt x="3002" y="2043"/>
                    </a:lnTo>
                    <a:lnTo>
                      <a:pt x="3025" y="2035"/>
                    </a:lnTo>
                    <a:lnTo>
                      <a:pt x="3050" y="2023"/>
                    </a:lnTo>
                    <a:lnTo>
                      <a:pt x="3101" y="1983"/>
                    </a:lnTo>
                    <a:lnTo>
                      <a:pt x="3183" y="1895"/>
                    </a:lnTo>
                    <a:lnTo>
                      <a:pt x="3329" y="1694"/>
                    </a:lnTo>
                    <a:lnTo>
                      <a:pt x="3645" y="1183"/>
                    </a:lnTo>
                    <a:lnTo>
                      <a:pt x="3765" y="1009"/>
                    </a:lnTo>
                    <a:lnTo>
                      <a:pt x="3806" y="963"/>
                    </a:lnTo>
                    <a:lnTo>
                      <a:pt x="3825" y="946"/>
                    </a:lnTo>
                    <a:lnTo>
                      <a:pt x="3695" y="1143"/>
                    </a:lnTo>
                    <a:lnTo>
                      <a:pt x="3640" y="1207"/>
                    </a:lnTo>
                    <a:lnTo>
                      <a:pt x="3629" y="1217"/>
                    </a:lnTo>
                    <a:lnTo>
                      <a:pt x="3620" y="1223"/>
                    </a:lnTo>
                    <a:lnTo>
                      <a:pt x="3390" y="1621"/>
                    </a:lnTo>
                    <a:lnTo>
                      <a:pt x="3257" y="1864"/>
                    </a:lnTo>
                    <a:lnTo>
                      <a:pt x="3278" y="1886"/>
                    </a:lnTo>
                    <a:lnTo>
                      <a:pt x="3191" y="2221"/>
                    </a:lnTo>
                    <a:lnTo>
                      <a:pt x="3212" y="2235"/>
                    </a:lnTo>
                    <a:lnTo>
                      <a:pt x="3297" y="1940"/>
                    </a:lnTo>
                    <a:lnTo>
                      <a:pt x="3350" y="1812"/>
                    </a:lnTo>
                    <a:lnTo>
                      <a:pt x="3383" y="1761"/>
                    </a:lnTo>
                    <a:lnTo>
                      <a:pt x="3402" y="1740"/>
                    </a:lnTo>
                    <a:lnTo>
                      <a:pt x="3293" y="2014"/>
                    </a:lnTo>
                    <a:lnTo>
                      <a:pt x="3234" y="2283"/>
                    </a:lnTo>
                    <a:lnTo>
                      <a:pt x="3213" y="2612"/>
                    </a:lnTo>
                    <a:lnTo>
                      <a:pt x="3232" y="2940"/>
                    </a:lnTo>
                    <a:lnTo>
                      <a:pt x="3284" y="3405"/>
                    </a:lnTo>
                    <a:lnTo>
                      <a:pt x="3311" y="3748"/>
                    </a:lnTo>
                    <a:lnTo>
                      <a:pt x="3315" y="3888"/>
                    </a:lnTo>
                    <a:lnTo>
                      <a:pt x="3540" y="3349"/>
                    </a:lnTo>
                    <a:lnTo>
                      <a:pt x="3518" y="3328"/>
                    </a:lnTo>
                    <a:lnTo>
                      <a:pt x="3475" y="3408"/>
                    </a:lnTo>
                    <a:lnTo>
                      <a:pt x="3482" y="3422"/>
                    </a:lnTo>
                    <a:lnTo>
                      <a:pt x="3419" y="3535"/>
                    </a:lnTo>
                    <a:lnTo>
                      <a:pt x="3393" y="3575"/>
                    </a:lnTo>
                    <a:lnTo>
                      <a:pt x="3380" y="3590"/>
                    </a:lnTo>
                    <a:lnTo>
                      <a:pt x="3540" y="3168"/>
                    </a:lnTo>
                    <a:lnTo>
                      <a:pt x="3518" y="3160"/>
                    </a:lnTo>
                    <a:lnTo>
                      <a:pt x="3526" y="3146"/>
                    </a:lnTo>
                    <a:lnTo>
                      <a:pt x="3526" y="3160"/>
                    </a:lnTo>
                    <a:lnTo>
                      <a:pt x="3540" y="3168"/>
                    </a:lnTo>
                    <a:lnTo>
                      <a:pt x="3577" y="2949"/>
                    </a:lnTo>
                    <a:lnTo>
                      <a:pt x="3481" y="3162"/>
                    </a:lnTo>
                    <a:lnTo>
                      <a:pt x="3436" y="3249"/>
                    </a:lnTo>
                    <a:lnTo>
                      <a:pt x="3431" y="3254"/>
                    </a:lnTo>
                    <a:lnTo>
                      <a:pt x="3435" y="3199"/>
                    </a:lnTo>
                    <a:lnTo>
                      <a:pt x="3451" y="3131"/>
                    </a:lnTo>
                    <a:lnTo>
                      <a:pt x="3497" y="3026"/>
                    </a:lnTo>
                    <a:lnTo>
                      <a:pt x="3552" y="2905"/>
                    </a:lnTo>
                    <a:lnTo>
                      <a:pt x="3568" y="2854"/>
                    </a:lnTo>
                    <a:lnTo>
                      <a:pt x="3577" y="2800"/>
                    </a:lnTo>
                    <a:lnTo>
                      <a:pt x="3577" y="2715"/>
                    </a:lnTo>
                    <a:lnTo>
                      <a:pt x="3444" y="2973"/>
                    </a:lnTo>
                    <a:lnTo>
                      <a:pt x="3380" y="3088"/>
                    </a:lnTo>
                    <a:lnTo>
                      <a:pt x="3386" y="3022"/>
                    </a:lnTo>
                    <a:lnTo>
                      <a:pt x="3401" y="2963"/>
                    </a:lnTo>
                    <a:lnTo>
                      <a:pt x="3416" y="2928"/>
                    </a:lnTo>
                    <a:lnTo>
                      <a:pt x="3474" y="2832"/>
                    </a:lnTo>
                    <a:lnTo>
                      <a:pt x="3552" y="2710"/>
                    </a:lnTo>
                    <a:lnTo>
                      <a:pt x="3568" y="2678"/>
                    </a:lnTo>
                    <a:lnTo>
                      <a:pt x="3585" y="2625"/>
                    </a:lnTo>
                    <a:lnTo>
                      <a:pt x="3591" y="2589"/>
                    </a:lnTo>
                    <a:lnTo>
                      <a:pt x="3591" y="2526"/>
                    </a:lnTo>
                    <a:lnTo>
                      <a:pt x="3412" y="2752"/>
                    </a:lnTo>
                    <a:lnTo>
                      <a:pt x="3333" y="2889"/>
                    </a:lnTo>
                    <a:lnTo>
                      <a:pt x="3307" y="2949"/>
                    </a:lnTo>
                    <a:lnTo>
                      <a:pt x="3326" y="2884"/>
                    </a:lnTo>
                    <a:lnTo>
                      <a:pt x="3362" y="2804"/>
                    </a:lnTo>
                    <a:lnTo>
                      <a:pt x="3471" y="2644"/>
                    </a:lnTo>
                    <a:lnTo>
                      <a:pt x="3564" y="2510"/>
                    </a:lnTo>
                    <a:lnTo>
                      <a:pt x="3589" y="2458"/>
                    </a:lnTo>
                    <a:lnTo>
                      <a:pt x="3607" y="2404"/>
                    </a:lnTo>
                    <a:lnTo>
                      <a:pt x="3614" y="2366"/>
                    </a:lnTo>
                    <a:lnTo>
                      <a:pt x="3599" y="2359"/>
                    </a:lnTo>
                    <a:lnTo>
                      <a:pt x="3518" y="2432"/>
                    </a:lnTo>
                    <a:lnTo>
                      <a:pt x="3518" y="2439"/>
                    </a:lnTo>
                    <a:lnTo>
                      <a:pt x="3526" y="2454"/>
                    </a:lnTo>
                    <a:lnTo>
                      <a:pt x="3577" y="2424"/>
                    </a:lnTo>
                    <a:lnTo>
                      <a:pt x="3518" y="2469"/>
                    </a:lnTo>
                    <a:lnTo>
                      <a:pt x="3504" y="2454"/>
                    </a:lnTo>
                    <a:lnTo>
                      <a:pt x="3355" y="2673"/>
                    </a:lnTo>
                    <a:lnTo>
                      <a:pt x="3278" y="2781"/>
                    </a:lnTo>
                    <a:lnTo>
                      <a:pt x="3291" y="2724"/>
                    </a:lnTo>
                    <a:lnTo>
                      <a:pt x="3317" y="2669"/>
                    </a:lnTo>
                    <a:lnTo>
                      <a:pt x="3379" y="2580"/>
                    </a:lnTo>
                    <a:lnTo>
                      <a:pt x="3512" y="2426"/>
                    </a:lnTo>
                    <a:lnTo>
                      <a:pt x="3575" y="2347"/>
                    </a:lnTo>
                    <a:lnTo>
                      <a:pt x="3606" y="2286"/>
                    </a:lnTo>
                    <a:lnTo>
                      <a:pt x="3613" y="2257"/>
                    </a:lnTo>
                    <a:lnTo>
                      <a:pt x="3614" y="2243"/>
                    </a:lnTo>
                    <a:lnTo>
                      <a:pt x="3562" y="2243"/>
                    </a:lnTo>
                    <a:lnTo>
                      <a:pt x="3278" y="2592"/>
                    </a:lnTo>
                    <a:lnTo>
                      <a:pt x="3286" y="2592"/>
                    </a:lnTo>
                    <a:lnTo>
                      <a:pt x="3286" y="2614"/>
                    </a:lnTo>
                    <a:lnTo>
                      <a:pt x="3278" y="2614"/>
                    </a:lnTo>
                    <a:lnTo>
                      <a:pt x="3279" y="2596"/>
                    </a:lnTo>
                    <a:lnTo>
                      <a:pt x="3286" y="2563"/>
                    </a:lnTo>
                    <a:lnTo>
                      <a:pt x="3309" y="2512"/>
                    </a:lnTo>
                    <a:lnTo>
                      <a:pt x="3355" y="2444"/>
                    </a:lnTo>
                    <a:lnTo>
                      <a:pt x="3478" y="2303"/>
                    </a:lnTo>
                    <a:lnTo>
                      <a:pt x="3567" y="2192"/>
                    </a:lnTo>
                    <a:lnTo>
                      <a:pt x="3611" y="2114"/>
                    </a:lnTo>
                    <a:lnTo>
                      <a:pt x="3631" y="2053"/>
                    </a:lnTo>
                    <a:lnTo>
                      <a:pt x="3635" y="2032"/>
                    </a:lnTo>
                    <a:lnTo>
                      <a:pt x="3614" y="2024"/>
                    </a:lnTo>
                    <a:lnTo>
                      <a:pt x="3591" y="2067"/>
                    </a:lnTo>
                    <a:lnTo>
                      <a:pt x="3577" y="2053"/>
                    </a:lnTo>
                    <a:lnTo>
                      <a:pt x="3315" y="2366"/>
                    </a:lnTo>
                    <a:lnTo>
                      <a:pt x="3518" y="2075"/>
                    </a:lnTo>
                    <a:lnTo>
                      <a:pt x="3504" y="2067"/>
                    </a:lnTo>
                    <a:lnTo>
                      <a:pt x="3620" y="2002"/>
                    </a:lnTo>
                    <a:lnTo>
                      <a:pt x="3643" y="1907"/>
                    </a:lnTo>
                    <a:lnTo>
                      <a:pt x="3635" y="1893"/>
                    </a:lnTo>
                    <a:lnTo>
                      <a:pt x="3504" y="1987"/>
                    </a:lnTo>
                    <a:lnTo>
                      <a:pt x="3679" y="1725"/>
                    </a:lnTo>
                    <a:lnTo>
                      <a:pt x="3664" y="1718"/>
                    </a:lnTo>
                    <a:lnTo>
                      <a:pt x="3423" y="1930"/>
                    </a:lnTo>
                    <a:lnTo>
                      <a:pt x="3409" y="1915"/>
                    </a:lnTo>
                    <a:lnTo>
                      <a:pt x="3423" y="1930"/>
                    </a:lnTo>
                    <a:lnTo>
                      <a:pt x="3562" y="1805"/>
                    </a:lnTo>
                    <a:lnTo>
                      <a:pt x="3548" y="1791"/>
                    </a:lnTo>
                    <a:lnTo>
                      <a:pt x="3631" y="1732"/>
                    </a:lnTo>
                    <a:lnTo>
                      <a:pt x="3661" y="1704"/>
                    </a:lnTo>
                    <a:lnTo>
                      <a:pt x="3697" y="1659"/>
                    </a:lnTo>
                    <a:lnTo>
                      <a:pt x="3715" y="1626"/>
                    </a:lnTo>
                    <a:lnTo>
                      <a:pt x="3726" y="1591"/>
                    </a:lnTo>
                    <a:lnTo>
                      <a:pt x="3729" y="1571"/>
                    </a:lnTo>
                    <a:lnTo>
                      <a:pt x="3729" y="1551"/>
                    </a:lnTo>
                    <a:lnTo>
                      <a:pt x="3715" y="1536"/>
                    </a:lnTo>
                    <a:lnTo>
                      <a:pt x="3540" y="1696"/>
                    </a:lnTo>
                    <a:lnTo>
                      <a:pt x="3540" y="1718"/>
                    </a:lnTo>
                    <a:lnTo>
                      <a:pt x="3468" y="1762"/>
                    </a:lnTo>
                    <a:lnTo>
                      <a:pt x="3501" y="1722"/>
                    </a:lnTo>
                    <a:lnTo>
                      <a:pt x="3709" y="1531"/>
                    </a:lnTo>
                    <a:lnTo>
                      <a:pt x="3788" y="1451"/>
                    </a:lnTo>
                    <a:lnTo>
                      <a:pt x="3837" y="1385"/>
                    </a:lnTo>
                    <a:lnTo>
                      <a:pt x="3868" y="1318"/>
                    </a:lnTo>
                    <a:lnTo>
                      <a:pt x="3875" y="1284"/>
                    </a:lnTo>
                    <a:lnTo>
                      <a:pt x="3875" y="1267"/>
                    </a:lnTo>
                    <a:lnTo>
                      <a:pt x="3861" y="1252"/>
                    </a:lnTo>
                    <a:lnTo>
                      <a:pt x="3617" y="1484"/>
                    </a:lnTo>
                    <a:lnTo>
                      <a:pt x="3475" y="1624"/>
                    </a:lnTo>
                    <a:lnTo>
                      <a:pt x="3667" y="1406"/>
                    </a:lnTo>
                    <a:lnTo>
                      <a:pt x="3963" y="1125"/>
                    </a:lnTo>
                    <a:lnTo>
                      <a:pt x="4131" y="960"/>
                    </a:lnTo>
                    <a:lnTo>
                      <a:pt x="4135" y="880"/>
                    </a:lnTo>
                    <a:lnTo>
                      <a:pt x="4152" y="797"/>
                    </a:lnTo>
                    <a:lnTo>
                      <a:pt x="4181" y="717"/>
                    </a:lnTo>
                    <a:lnTo>
                      <a:pt x="4209" y="669"/>
                    </a:lnTo>
                    <a:lnTo>
                      <a:pt x="4244" y="626"/>
                    </a:lnTo>
                    <a:lnTo>
                      <a:pt x="4276" y="598"/>
                    </a:lnTo>
                    <a:lnTo>
                      <a:pt x="4328" y="565"/>
                    </a:lnTo>
                    <a:lnTo>
                      <a:pt x="4340" y="551"/>
                    </a:lnTo>
                    <a:lnTo>
                      <a:pt x="4349" y="537"/>
                    </a:lnTo>
                    <a:lnTo>
                      <a:pt x="4355" y="521"/>
                    </a:lnTo>
                    <a:lnTo>
                      <a:pt x="4360" y="504"/>
                    </a:lnTo>
                    <a:lnTo>
                      <a:pt x="4363" y="445"/>
                    </a:lnTo>
                    <a:lnTo>
                      <a:pt x="4342" y="277"/>
                    </a:lnTo>
                    <a:close/>
                  </a:path>
                </a:pathLst>
              </a:custGeom>
              <a:solidFill>
                <a:srgbClr val="DABB7C"/>
              </a:solidFill>
              <a:ln w="9525">
                <a:noFill/>
                <a:round/>
                <a:headEnd/>
                <a:tailEnd/>
              </a:ln>
            </p:spPr>
            <p:txBody>
              <a:bodyPr>
                <a:prstTxWarp prst="textNoShape">
                  <a:avLst/>
                </a:prstTxWarp>
              </a:bodyPr>
              <a:lstStyle/>
              <a:p>
                <a:endParaRPr lang="en-US"/>
              </a:p>
            </p:txBody>
          </p:sp>
          <p:sp>
            <p:nvSpPr>
              <p:cNvPr id="65575" name="Freeform 184"/>
              <p:cNvSpPr>
                <a:spLocks noChangeAspect="1"/>
              </p:cNvSpPr>
              <p:nvPr/>
            </p:nvSpPr>
            <p:spPr bwMode="auto">
              <a:xfrm>
                <a:off x="1226" y="3013"/>
                <a:ext cx="433" cy="184"/>
              </a:xfrm>
              <a:custGeom>
                <a:avLst/>
                <a:gdLst>
                  <a:gd name="T0" fmla="*/ 2924 w 3464"/>
                  <a:gd name="T1" fmla="*/ 140 h 1472"/>
                  <a:gd name="T2" fmla="*/ 2822 w 3464"/>
                  <a:gd name="T3" fmla="*/ 292 h 1472"/>
                  <a:gd name="T4" fmla="*/ 2766 w 3464"/>
                  <a:gd name="T5" fmla="*/ 448 h 1472"/>
                  <a:gd name="T6" fmla="*/ 2385 w 3464"/>
                  <a:gd name="T7" fmla="*/ 568 h 1472"/>
                  <a:gd name="T8" fmla="*/ 1986 w 3464"/>
                  <a:gd name="T9" fmla="*/ 764 h 1472"/>
                  <a:gd name="T10" fmla="*/ 1794 w 3464"/>
                  <a:gd name="T11" fmla="*/ 708 h 1472"/>
                  <a:gd name="T12" fmla="*/ 1366 w 3464"/>
                  <a:gd name="T13" fmla="*/ 875 h 1472"/>
                  <a:gd name="T14" fmla="*/ 1228 w 3464"/>
                  <a:gd name="T15" fmla="*/ 834 h 1472"/>
                  <a:gd name="T16" fmla="*/ 958 w 3464"/>
                  <a:gd name="T17" fmla="*/ 810 h 1472"/>
                  <a:gd name="T18" fmla="*/ 536 w 3464"/>
                  <a:gd name="T19" fmla="*/ 734 h 1472"/>
                  <a:gd name="T20" fmla="*/ 289 w 3464"/>
                  <a:gd name="T21" fmla="*/ 638 h 1472"/>
                  <a:gd name="T22" fmla="*/ 236 w 3464"/>
                  <a:gd name="T23" fmla="*/ 741 h 1472"/>
                  <a:gd name="T24" fmla="*/ 124 w 3464"/>
                  <a:gd name="T25" fmla="*/ 841 h 1472"/>
                  <a:gd name="T26" fmla="*/ 0 w 3464"/>
                  <a:gd name="T27" fmla="*/ 1085 h 1472"/>
                  <a:gd name="T28" fmla="*/ 90 w 3464"/>
                  <a:gd name="T29" fmla="*/ 1050 h 1472"/>
                  <a:gd name="T30" fmla="*/ 258 w 3464"/>
                  <a:gd name="T31" fmla="*/ 1021 h 1472"/>
                  <a:gd name="T32" fmla="*/ 43 w 3464"/>
                  <a:gd name="T33" fmla="*/ 1215 h 1472"/>
                  <a:gd name="T34" fmla="*/ 273 w 3464"/>
                  <a:gd name="T35" fmla="*/ 1144 h 1472"/>
                  <a:gd name="T36" fmla="*/ 230 w 3464"/>
                  <a:gd name="T37" fmla="*/ 1310 h 1472"/>
                  <a:gd name="T38" fmla="*/ 258 w 3464"/>
                  <a:gd name="T39" fmla="*/ 1421 h 1472"/>
                  <a:gd name="T40" fmla="*/ 328 w 3464"/>
                  <a:gd name="T41" fmla="*/ 1406 h 1472"/>
                  <a:gd name="T42" fmla="*/ 404 w 3464"/>
                  <a:gd name="T43" fmla="*/ 1419 h 1472"/>
                  <a:gd name="T44" fmla="*/ 577 w 3464"/>
                  <a:gd name="T45" fmla="*/ 1304 h 1472"/>
                  <a:gd name="T46" fmla="*/ 506 w 3464"/>
                  <a:gd name="T47" fmla="*/ 1428 h 1472"/>
                  <a:gd name="T48" fmla="*/ 690 w 3464"/>
                  <a:gd name="T49" fmla="*/ 1279 h 1472"/>
                  <a:gd name="T50" fmla="*/ 684 w 3464"/>
                  <a:gd name="T51" fmla="*/ 1340 h 1472"/>
                  <a:gd name="T52" fmla="*/ 833 w 3464"/>
                  <a:gd name="T53" fmla="*/ 1107 h 1472"/>
                  <a:gd name="T54" fmla="*/ 862 w 3464"/>
                  <a:gd name="T55" fmla="*/ 1256 h 1472"/>
                  <a:gd name="T56" fmla="*/ 919 w 3464"/>
                  <a:gd name="T57" fmla="*/ 1207 h 1472"/>
                  <a:gd name="T58" fmla="*/ 964 w 3464"/>
                  <a:gd name="T59" fmla="*/ 1309 h 1472"/>
                  <a:gd name="T60" fmla="*/ 950 w 3464"/>
                  <a:gd name="T61" fmla="*/ 1406 h 1472"/>
                  <a:gd name="T62" fmla="*/ 1084 w 3464"/>
                  <a:gd name="T63" fmla="*/ 1379 h 1472"/>
                  <a:gd name="T64" fmla="*/ 1205 w 3464"/>
                  <a:gd name="T65" fmla="*/ 1450 h 1472"/>
                  <a:gd name="T66" fmla="*/ 1349 w 3464"/>
                  <a:gd name="T67" fmla="*/ 1266 h 1472"/>
                  <a:gd name="T68" fmla="*/ 1431 w 3464"/>
                  <a:gd name="T69" fmla="*/ 1230 h 1472"/>
                  <a:gd name="T70" fmla="*/ 1628 w 3464"/>
                  <a:gd name="T71" fmla="*/ 1144 h 1472"/>
                  <a:gd name="T72" fmla="*/ 1676 w 3464"/>
                  <a:gd name="T73" fmla="*/ 1207 h 1472"/>
                  <a:gd name="T74" fmla="*/ 1774 w 3464"/>
                  <a:gd name="T75" fmla="*/ 1261 h 1472"/>
                  <a:gd name="T76" fmla="*/ 1802 w 3464"/>
                  <a:gd name="T77" fmla="*/ 1245 h 1472"/>
                  <a:gd name="T78" fmla="*/ 1899 w 3464"/>
                  <a:gd name="T79" fmla="*/ 1150 h 1472"/>
                  <a:gd name="T80" fmla="*/ 1919 w 3464"/>
                  <a:gd name="T81" fmla="*/ 1275 h 1472"/>
                  <a:gd name="T82" fmla="*/ 2217 w 3464"/>
                  <a:gd name="T83" fmla="*/ 1042 h 1472"/>
                  <a:gd name="T84" fmla="*/ 2342 w 3464"/>
                  <a:gd name="T85" fmla="*/ 925 h 1472"/>
                  <a:gd name="T86" fmla="*/ 2355 w 3464"/>
                  <a:gd name="T87" fmla="*/ 950 h 1472"/>
                  <a:gd name="T88" fmla="*/ 2480 w 3464"/>
                  <a:gd name="T89" fmla="*/ 976 h 1472"/>
                  <a:gd name="T90" fmla="*/ 2531 w 3464"/>
                  <a:gd name="T91" fmla="*/ 955 h 1472"/>
                  <a:gd name="T92" fmla="*/ 2720 w 3464"/>
                  <a:gd name="T93" fmla="*/ 780 h 1472"/>
                  <a:gd name="T94" fmla="*/ 2856 w 3464"/>
                  <a:gd name="T95" fmla="*/ 702 h 1472"/>
                  <a:gd name="T96" fmla="*/ 2888 w 3464"/>
                  <a:gd name="T97" fmla="*/ 693 h 1472"/>
                  <a:gd name="T98" fmla="*/ 2931 w 3464"/>
                  <a:gd name="T99" fmla="*/ 685 h 1472"/>
                  <a:gd name="T100" fmla="*/ 2990 w 3464"/>
                  <a:gd name="T101" fmla="*/ 656 h 1472"/>
                  <a:gd name="T102" fmla="*/ 3058 w 3464"/>
                  <a:gd name="T103" fmla="*/ 519 h 1472"/>
                  <a:gd name="T104" fmla="*/ 2990 w 3464"/>
                  <a:gd name="T105" fmla="*/ 314 h 1472"/>
                  <a:gd name="T106" fmla="*/ 3100 w 3464"/>
                  <a:gd name="T107" fmla="*/ 225 h 1472"/>
                  <a:gd name="T108" fmla="*/ 3150 w 3464"/>
                  <a:gd name="T109" fmla="*/ 299 h 1472"/>
                  <a:gd name="T110" fmla="*/ 3198 w 3464"/>
                  <a:gd name="T111" fmla="*/ 377 h 1472"/>
                  <a:gd name="T112" fmla="*/ 3224 w 3464"/>
                  <a:gd name="T113" fmla="*/ 197 h 1472"/>
                  <a:gd name="T114" fmla="*/ 3363 w 3464"/>
                  <a:gd name="T115" fmla="*/ 271 h 1472"/>
                  <a:gd name="T116" fmla="*/ 3432 w 3464"/>
                  <a:gd name="T117" fmla="*/ 198 h 1472"/>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3464"/>
                  <a:gd name="T178" fmla="*/ 0 h 1472"/>
                  <a:gd name="T179" fmla="*/ 3464 w 3464"/>
                  <a:gd name="T180" fmla="*/ 1472 h 1472"/>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3464" h="1472">
                    <a:moveTo>
                      <a:pt x="3464" y="0"/>
                    </a:moveTo>
                    <a:lnTo>
                      <a:pt x="3232" y="8"/>
                    </a:lnTo>
                    <a:lnTo>
                      <a:pt x="3136" y="8"/>
                    </a:lnTo>
                    <a:lnTo>
                      <a:pt x="3053" y="49"/>
                    </a:lnTo>
                    <a:lnTo>
                      <a:pt x="2924" y="140"/>
                    </a:lnTo>
                    <a:lnTo>
                      <a:pt x="2879" y="184"/>
                    </a:lnTo>
                    <a:lnTo>
                      <a:pt x="2845" y="228"/>
                    </a:lnTo>
                    <a:lnTo>
                      <a:pt x="2832" y="249"/>
                    </a:lnTo>
                    <a:lnTo>
                      <a:pt x="2828" y="261"/>
                    </a:lnTo>
                    <a:lnTo>
                      <a:pt x="2822" y="292"/>
                    </a:lnTo>
                    <a:lnTo>
                      <a:pt x="2819" y="336"/>
                    </a:lnTo>
                    <a:lnTo>
                      <a:pt x="2810" y="374"/>
                    </a:lnTo>
                    <a:lnTo>
                      <a:pt x="2796" y="407"/>
                    </a:lnTo>
                    <a:lnTo>
                      <a:pt x="2777" y="435"/>
                    </a:lnTo>
                    <a:lnTo>
                      <a:pt x="2766" y="448"/>
                    </a:lnTo>
                    <a:lnTo>
                      <a:pt x="2727" y="481"/>
                    </a:lnTo>
                    <a:lnTo>
                      <a:pt x="2664" y="511"/>
                    </a:lnTo>
                    <a:lnTo>
                      <a:pt x="2558" y="537"/>
                    </a:lnTo>
                    <a:lnTo>
                      <a:pt x="2385" y="554"/>
                    </a:lnTo>
                    <a:lnTo>
                      <a:pt x="2385" y="568"/>
                    </a:lnTo>
                    <a:lnTo>
                      <a:pt x="2356" y="533"/>
                    </a:lnTo>
                    <a:lnTo>
                      <a:pt x="2191" y="668"/>
                    </a:lnTo>
                    <a:lnTo>
                      <a:pt x="2110" y="718"/>
                    </a:lnTo>
                    <a:lnTo>
                      <a:pt x="2027" y="753"/>
                    </a:lnTo>
                    <a:lnTo>
                      <a:pt x="1986" y="764"/>
                    </a:lnTo>
                    <a:lnTo>
                      <a:pt x="1925" y="767"/>
                    </a:lnTo>
                    <a:lnTo>
                      <a:pt x="1886" y="761"/>
                    </a:lnTo>
                    <a:lnTo>
                      <a:pt x="1867" y="755"/>
                    </a:lnTo>
                    <a:lnTo>
                      <a:pt x="1829" y="736"/>
                    </a:lnTo>
                    <a:lnTo>
                      <a:pt x="1794" y="708"/>
                    </a:lnTo>
                    <a:lnTo>
                      <a:pt x="1760" y="672"/>
                    </a:lnTo>
                    <a:lnTo>
                      <a:pt x="1744" y="648"/>
                    </a:lnTo>
                    <a:lnTo>
                      <a:pt x="1372" y="838"/>
                    </a:lnTo>
                    <a:lnTo>
                      <a:pt x="1372" y="860"/>
                    </a:lnTo>
                    <a:lnTo>
                      <a:pt x="1366" y="875"/>
                    </a:lnTo>
                    <a:lnTo>
                      <a:pt x="1352" y="863"/>
                    </a:lnTo>
                    <a:lnTo>
                      <a:pt x="1326" y="847"/>
                    </a:lnTo>
                    <a:lnTo>
                      <a:pt x="1299" y="837"/>
                    </a:lnTo>
                    <a:lnTo>
                      <a:pt x="1271" y="833"/>
                    </a:lnTo>
                    <a:lnTo>
                      <a:pt x="1228" y="834"/>
                    </a:lnTo>
                    <a:lnTo>
                      <a:pt x="1102" y="848"/>
                    </a:lnTo>
                    <a:lnTo>
                      <a:pt x="1085" y="848"/>
                    </a:lnTo>
                    <a:lnTo>
                      <a:pt x="1032" y="841"/>
                    </a:lnTo>
                    <a:lnTo>
                      <a:pt x="995" y="828"/>
                    </a:lnTo>
                    <a:lnTo>
                      <a:pt x="958" y="810"/>
                    </a:lnTo>
                    <a:lnTo>
                      <a:pt x="917" y="781"/>
                    </a:lnTo>
                    <a:lnTo>
                      <a:pt x="855" y="720"/>
                    </a:lnTo>
                    <a:lnTo>
                      <a:pt x="833" y="693"/>
                    </a:lnTo>
                    <a:lnTo>
                      <a:pt x="615" y="730"/>
                    </a:lnTo>
                    <a:lnTo>
                      <a:pt x="536" y="734"/>
                    </a:lnTo>
                    <a:lnTo>
                      <a:pt x="463" y="727"/>
                    </a:lnTo>
                    <a:lnTo>
                      <a:pt x="427" y="720"/>
                    </a:lnTo>
                    <a:lnTo>
                      <a:pt x="378" y="702"/>
                    </a:lnTo>
                    <a:lnTo>
                      <a:pt x="331" y="675"/>
                    </a:lnTo>
                    <a:lnTo>
                      <a:pt x="289" y="638"/>
                    </a:lnTo>
                    <a:lnTo>
                      <a:pt x="250" y="591"/>
                    </a:lnTo>
                    <a:lnTo>
                      <a:pt x="253" y="683"/>
                    </a:lnTo>
                    <a:lnTo>
                      <a:pt x="248" y="713"/>
                    </a:lnTo>
                    <a:lnTo>
                      <a:pt x="245" y="723"/>
                    </a:lnTo>
                    <a:lnTo>
                      <a:pt x="236" y="741"/>
                    </a:lnTo>
                    <a:lnTo>
                      <a:pt x="221" y="758"/>
                    </a:lnTo>
                    <a:lnTo>
                      <a:pt x="229" y="765"/>
                    </a:lnTo>
                    <a:lnTo>
                      <a:pt x="218" y="770"/>
                    </a:lnTo>
                    <a:lnTo>
                      <a:pt x="187" y="787"/>
                    </a:lnTo>
                    <a:lnTo>
                      <a:pt x="124" y="841"/>
                    </a:lnTo>
                    <a:lnTo>
                      <a:pt x="85" y="885"/>
                    </a:lnTo>
                    <a:lnTo>
                      <a:pt x="36" y="960"/>
                    </a:lnTo>
                    <a:lnTo>
                      <a:pt x="13" y="1011"/>
                    </a:lnTo>
                    <a:lnTo>
                      <a:pt x="3" y="1049"/>
                    </a:lnTo>
                    <a:lnTo>
                      <a:pt x="0" y="1085"/>
                    </a:lnTo>
                    <a:lnTo>
                      <a:pt x="3" y="1107"/>
                    </a:lnTo>
                    <a:lnTo>
                      <a:pt x="59" y="1064"/>
                    </a:lnTo>
                    <a:lnTo>
                      <a:pt x="70" y="1056"/>
                    </a:lnTo>
                    <a:lnTo>
                      <a:pt x="86" y="1050"/>
                    </a:lnTo>
                    <a:lnTo>
                      <a:pt x="90" y="1050"/>
                    </a:lnTo>
                    <a:lnTo>
                      <a:pt x="90" y="1071"/>
                    </a:lnTo>
                    <a:lnTo>
                      <a:pt x="3" y="1136"/>
                    </a:lnTo>
                    <a:lnTo>
                      <a:pt x="25" y="1181"/>
                    </a:lnTo>
                    <a:lnTo>
                      <a:pt x="229" y="1013"/>
                    </a:lnTo>
                    <a:lnTo>
                      <a:pt x="258" y="1021"/>
                    </a:lnTo>
                    <a:lnTo>
                      <a:pt x="258" y="1042"/>
                    </a:lnTo>
                    <a:lnTo>
                      <a:pt x="129" y="1129"/>
                    </a:lnTo>
                    <a:lnTo>
                      <a:pt x="67" y="1184"/>
                    </a:lnTo>
                    <a:lnTo>
                      <a:pt x="55" y="1197"/>
                    </a:lnTo>
                    <a:lnTo>
                      <a:pt x="43" y="1215"/>
                    </a:lnTo>
                    <a:lnTo>
                      <a:pt x="41" y="1221"/>
                    </a:lnTo>
                    <a:lnTo>
                      <a:pt x="39" y="1232"/>
                    </a:lnTo>
                    <a:lnTo>
                      <a:pt x="61" y="1253"/>
                    </a:lnTo>
                    <a:lnTo>
                      <a:pt x="258" y="1136"/>
                    </a:lnTo>
                    <a:lnTo>
                      <a:pt x="273" y="1144"/>
                    </a:lnTo>
                    <a:lnTo>
                      <a:pt x="90" y="1282"/>
                    </a:lnTo>
                    <a:lnTo>
                      <a:pt x="134" y="1348"/>
                    </a:lnTo>
                    <a:lnTo>
                      <a:pt x="330" y="1232"/>
                    </a:lnTo>
                    <a:lnTo>
                      <a:pt x="330" y="1253"/>
                    </a:lnTo>
                    <a:lnTo>
                      <a:pt x="230" y="1310"/>
                    </a:lnTo>
                    <a:lnTo>
                      <a:pt x="201" y="1336"/>
                    </a:lnTo>
                    <a:lnTo>
                      <a:pt x="189" y="1356"/>
                    </a:lnTo>
                    <a:lnTo>
                      <a:pt x="186" y="1366"/>
                    </a:lnTo>
                    <a:lnTo>
                      <a:pt x="185" y="1378"/>
                    </a:lnTo>
                    <a:lnTo>
                      <a:pt x="258" y="1421"/>
                    </a:lnTo>
                    <a:lnTo>
                      <a:pt x="440" y="1282"/>
                    </a:lnTo>
                    <a:lnTo>
                      <a:pt x="455" y="1304"/>
                    </a:lnTo>
                    <a:lnTo>
                      <a:pt x="380" y="1354"/>
                    </a:lnTo>
                    <a:lnTo>
                      <a:pt x="334" y="1398"/>
                    </a:lnTo>
                    <a:lnTo>
                      <a:pt x="328" y="1406"/>
                    </a:lnTo>
                    <a:lnTo>
                      <a:pt x="325" y="1414"/>
                    </a:lnTo>
                    <a:lnTo>
                      <a:pt x="324" y="1421"/>
                    </a:lnTo>
                    <a:lnTo>
                      <a:pt x="349" y="1424"/>
                    </a:lnTo>
                    <a:lnTo>
                      <a:pt x="373" y="1424"/>
                    </a:lnTo>
                    <a:lnTo>
                      <a:pt x="404" y="1419"/>
                    </a:lnTo>
                    <a:lnTo>
                      <a:pt x="422" y="1411"/>
                    </a:lnTo>
                    <a:lnTo>
                      <a:pt x="446" y="1396"/>
                    </a:lnTo>
                    <a:lnTo>
                      <a:pt x="538" y="1318"/>
                    </a:lnTo>
                    <a:lnTo>
                      <a:pt x="561" y="1308"/>
                    </a:lnTo>
                    <a:lnTo>
                      <a:pt x="577" y="1304"/>
                    </a:lnTo>
                    <a:lnTo>
                      <a:pt x="586" y="1304"/>
                    </a:lnTo>
                    <a:lnTo>
                      <a:pt x="586" y="1333"/>
                    </a:lnTo>
                    <a:lnTo>
                      <a:pt x="476" y="1421"/>
                    </a:lnTo>
                    <a:lnTo>
                      <a:pt x="476" y="1428"/>
                    </a:lnTo>
                    <a:lnTo>
                      <a:pt x="506" y="1428"/>
                    </a:lnTo>
                    <a:lnTo>
                      <a:pt x="562" y="1418"/>
                    </a:lnTo>
                    <a:lnTo>
                      <a:pt x="571" y="1414"/>
                    </a:lnTo>
                    <a:lnTo>
                      <a:pt x="599" y="1398"/>
                    </a:lnTo>
                    <a:lnTo>
                      <a:pt x="612" y="1386"/>
                    </a:lnTo>
                    <a:lnTo>
                      <a:pt x="690" y="1279"/>
                    </a:lnTo>
                    <a:lnTo>
                      <a:pt x="724" y="1239"/>
                    </a:lnTo>
                    <a:lnTo>
                      <a:pt x="723" y="1262"/>
                    </a:lnTo>
                    <a:lnTo>
                      <a:pt x="717" y="1281"/>
                    </a:lnTo>
                    <a:lnTo>
                      <a:pt x="703" y="1311"/>
                    </a:lnTo>
                    <a:lnTo>
                      <a:pt x="684" y="1340"/>
                    </a:lnTo>
                    <a:lnTo>
                      <a:pt x="683" y="1344"/>
                    </a:lnTo>
                    <a:lnTo>
                      <a:pt x="681" y="1350"/>
                    </a:lnTo>
                    <a:lnTo>
                      <a:pt x="681" y="1355"/>
                    </a:lnTo>
                    <a:lnTo>
                      <a:pt x="710" y="1355"/>
                    </a:lnTo>
                    <a:lnTo>
                      <a:pt x="833" y="1107"/>
                    </a:lnTo>
                    <a:lnTo>
                      <a:pt x="783" y="1290"/>
                    </a:lnTo>
                    <a:lnTo>
                      <a:pt x="815" y="1286"/>
                    </a:lnTo>
                    <a:lnTo>
                      <a:pt x="829" y="1283"/>
                    </a:lnTo>
                    <a:lnTo>
                      <a:pt x="849" y="1271"/>
                    </a:lnTo>
                    <a:lnTo>
                      <a:pt x="862" y="1256"/>
                    </a:lnTo>
                    <a:lnTo>
                      <a:pt x="869" y="1248"/>
                    </a:lnTo>
                    <a:lnTo>
                      <a:pt x="902" y="1186"/>
                    </a:lnTo>
                    <a:lnTo>
                      <a:pt x="911" y="1175"/>
                    </a:lnTo>
                    <a:lnTo>
                      <a:pt x="921" y="1166"/>
                    </a:lnTo>
                    <a:lnTo>
                      <a:pt x="919" y="1207"/>
                    </a:lnTo>
                    <a:lnTo>
                      <a:pt x="896" y="1315"/>
                    </a:lnTo>
                    <a:lnTo>
                      <a:pt x="892" y="1355"/>
                    </a:lnTo>
                    <a:lnTo>
                      <a:pt x="892" y="1370"/>
                    </a:lnTo>
                    <a:lnTo>
                      <a:pt x="906" y="1384"/>
                    </a:lnTo>
                    <a:lnTo>
                      <a:pt x="964" y="1309"/>
                    </a:lnTo>
                    <a:lnTo>
                      <a:pt x="983" y="1290"/>
                    </a:lnTo>
                    <a:lnTo>
                      <a:pt x="995" y="1283"/>
                    </a:lnTo>
                    <a:lnTo>
                      <a:pt x="1001" y="1282"/>
                    </a:lnTo>
                    <a:lnTo>
                      <a:pt x="1015" y="1290"/>
                    </a:lnTo>
                    <a:lnTo>
                      <a:pt x="950" y="1406"/>
                    </a:lnTo>
                    <a:lnTo>
                      <a:pt x="1001" y="1450"/>
                    </a:lnTo>
                    <a:lnTo>
                      <a:pt x="1081" y="1348"/>
                    </a:lnTo>
                    <a:lnTo>
                      <a:pt x="1089" y="1348"/>
                    </a:lnTo>
                    <a:lnTo>
                      <a:pt x="1088" y="1364"/>
                    </a:lnTo>
                    <a:lnTo>
                      <a:pt x="1084" y="1379"/>
                    </a:lnTo>
                    <a:lnTo>
                      <a:pt x="1061" y="1439"/>
                    </a:lnTo>
                    <a:lnTo>
                      <a:pt x="1060" y="1450"/>
                    </a:lnTo>
                    <a:lnTo>
                      <a:pt x="1132" y="1472"/>
                    </a:lnTo>
                    <a:lnTo>
                      <a:pt x="1234" y="1312"/>
                    </a:lnTo>
                    <a:lnTo>
                      <a:pt x="1205" y="1450"/>
                    </a:lnTo>
                    <a:lnTo>
                      <a:pt x="1243" y="1430"/>
                    </a:lnTo>
                    <a:lnTo>
                      <a:pt x="1270" y="1408"/>
                    </a:lnTo>
                    <a:lnTo>
                      <a:pt x="1290" y="1383"/>
                    </a:lnTo>
                    <a:lnTo>
                      <a:pt x="1306" y="1358"/>
                    </a:lnTo>
                    <a:lnTo>
                      <a:pt x="1349" y="1266"/>
                    </a:lnTo>
                    <a:lnTo>
                      <a:pt x="1372" y="1232"/>
                    </a:lnTo>
                    <a:lnTo>
                      <a:pt x="1329" y="1378"/>
                    </a:lnTo>
                    <a:lnTo>
                      <a:pt x="1372" y="1378"/>
                    </a:lnTo>
                    <a:lnTo>
                      <a:pt x="1380" y="1365"/>
                    </a:lnTo>
                    <a:lnTo>
                      <a:pt x="1431" y="1230"/>
                    </a:lnTo>
                    <a:lnTo>
                      <a:pt x="1468" y="1115"/>
                    </a:lnTo>
                    <a:lnTo>
                      <a:pt x="1468" y="1282"/>
                    </a:lnTo>
                    <a:lnTo>
                      <a:pt x="1460" y="1290"/>
                    </a:lnTo>
                    <a:lnTo>
                      <a:pt x="1497" y="1290"/>
                    </a:lnTo>
                    <a:lnTo>
                      <a:pt x="1628" y="1144"/>
                    </a:lnTo>
                    <a:lnTo>
                      <a:pt x="1679" y="947"/>
                    </a:lnTo>
                    <a:lnTo>
                      <a:pt x="1664" y="1119"/>
                    </a:lnTo>
                    <a:lnTo>
                      <a:pt x="1664" y="1157"/>
                    </a:lnTo>
                    <a:lnTo>
                      <a:pt x="1666" y="1176"/>
                    </a:lnTo>
                    <a:lnTo>
                      <a:pt x="1676" y="1207"/>
                    </a:lnTo>
                    <a:lnTo>
                      <a:pt x="1684" y="1221"/>
                    </a:lnTo>
                    <a:lnTo>
                      <a:pt x="1694" y="1232"/>
                    </a:lnTo>
                    <a:lnTo>
                      <a:pt x="1766" y="1021"/>
                    </a:lnTo>
                    <a:lnTo>
                      <a:pt x="1729" y="1253"/>
                    </a:lnTo>
                    <a:lnTo>
                      <a:pt x="1774" y="1261"/>
                    </a:lnTo>
                    <a:lnTo>
                      <a:pt x="1825" y="1093"/>
                    </a:lnTo>
                    <a:lnTo>
                      <a:pt x="1823" y="1186"/>
                    </a:lnTo>
                    <a:lnTo>
                      <a:pt x="1815" y="1217"/>
                    </a:lnTo>
                    <a:lnTo>
                      <a:pt x="1807" y="1236"/>
                    </a:lnTo>
                    <a:lnTo>
                      <a:pt x="1802" y="1245"/>
                    </a:lnTo>
                    <a:lnTo>
                      <a:pt x="1795" y="1253"/>
                    </a:lnTo>
                    <a:lnTo>
                      <a:pt x="1860" y="1261"/>
                    </a:lnTo>
                    <a:lnTo>
                      <a:pt x="1880" y="1182"/>
                    </a:lnTo>
                    <a:lnTo>
                      <a:pt x="1894" y="1156"/>
                    </a:lnTo>
                    <a:lnTo>
                      <a:pt x="1899" y="1150"/>
                    </a:lnTo>
                    <a:lnTo>
                      <a:pt x="1906" y="1144"/>
                    </a:lnTo>
                    <a:lnTo>
                      <a:pt x="1924" y="1137"/>
                    </a:lnTo>
                    <a:lnTo>
                      <a:pt x="1934" y="1136"/>
                    </a:lnTo>
                    <a:lnTo>
                      <a:pt x="1897" y="1253"/>
                    </a:lnTo>
                    <a:lnTo>
                      <a:pt x="1919" y="1275"/>
                    </a:lnTo>
                    <a:lnTo>
                      <a:pt x="2036" y="1122"/>
                    </a:lnTo>
                    <a:lnTo>
                      <a:pt x="2057" y="1187"/>
                    </a:lnTo>
                    <a:lnTo>
                      <a:pt x="2152" y="1093"/>
                    </a:lnTo>
                    <a:lnTo>
                      <a:pt x="2160" y="1107"/>
                    </a:lnTo>
                    <a:lnTo>
                      <a:pt x="2217" y="1042"/>
                    </a:lnTo>
                    <a:lnTo>
                      <a:pt x="2203" y="955"/>
                    </a:lnTo>
                    <a:lnTo>
                      <a:pt x="2240" y="1021"/>
                    </a:lnTo>
                    <a:lnTo>
                      <a:pt x="2291" y="853"/>
                    </a:lnTo>
                    <a:lnTo>
                      <a:pt x="2320" y="947"/>
                    </a:lnTo>
                    <a:lnTo>
                      <a:pt x="2342" y="925"/>
                    </a:lnTo>
                    <a:lnTo>
                      <a:pt x="2328" y="765"/>
                    </a:lnTo>
                    <a:lnTo>
                      <a:pt x="2340" y="826"/>
                    </a:lnTo>
                    <a:lnTo>
                      <a:pt x="2346" y="923"/>
                    </a:lnTo>
                    <a:lnTo>
                      <a:pt x="2350" y="936"/>
                    </a:lnTo>
                    <a:lnTo>
                      <a:pt x="2355" y="950"/>
                    </a:lnTo>
                    <a:lnTo>
                      <a:pt x="2368" y="970"/>
                    </a:lnTo>
                    <a:lnTo>
                      <a:pt x="2385" y="989"/>
                    </a:lnTo>
                    <a:lnTo>
                      <a:pt x="2411" y="1007"/>
                    </a:lnTo>
                    <a:lnTo>
                      <a:pt x="2422" y="1013"/>
                    </a:lnTo>
                    <a:lnTo>
                      <a:pt x="2480" y="976"/>
                    </a:lnTo>
                    <a:lnTo>
                      <a:pt x="2443" y="955"/>
                    </a:lnTo>
                    <a:lnTo>
                      <a:pt x="2443" y="744"/>
                    </a:lnTo>
                    <a:lnTo>
                      <a:pt x="2459" y="736"/>
                    </a:lnTo>
                    <a:lnTo>
                      <a:pt x="2480" y="970"/>
                    </a:lnTo>
                    <a:lnTo>
                      <a:pt x="2531" y="955"/>
                    </a:lnTo>
                    <a:lnTo>
                      <a:pt x="2619" y="744"/>
                    </a:lnTo>
                    <a:lnTo>
                      <a:pt x="2597" y="896"/>
                    </a:lnTo>
                    <a:lnTo>
                      <a:pt x="2604" y="904"/>
                    </a:lnTo>
                    <a:lnTo>
                      <a:pt x="2699" y="722"/>
                    </a:lnTo>
                    <a:lnTo>
                      <a:pt x="2720" y="780"/>
                    </a:lnTo>
                    <a:lnTo>
                      <a:pt x="2786" y="678"/>
                    </a:lnTo>
                    <a:lnTo>
                      <a:pt x="2817" y="700"/>
                    </a:lnTo>
                    <a:lnTo>
                      <a:pt x="2831" y="706"/>
                    </a:lnTo>
                    <a:lnTo>
                      <a:pt x="2846" y="706"/>
                    </a:lnTo>
                    <a:lnTo>
                      <a:pt x="2856" y="702"/>
                    </a:lnTo>
                    <a:lnTo>
                      <a:pt x="2867" y="693"/>
                    </a:lnTo>
                    <a:lnTo>
                      <a:pt x="2859" y="598"/>
                    </a:lnTo>
                    <a:lnTo>
                      <a:pt x="2867" y="583"/>
                    </a:lnTo>
                    <a:lnTo>
                      <a:pt x="2881" y="583"/>
                    </a:lnTo>
                    <a:lnTo>
                      <a:pt x="2888" y="693"/>
                    </a:lnTo>
                    <a:lnTo>
                      <a:pt x="2894" y="693"/>
                    </a:lnTo>
                    <a:lnTo>
                      <a:pt x="2910" y="690"/>
                    </a:lnTo>
                    <a:lnTo>
                      <a:pt x="2916" y="687"/>
                    </a:lnTo>
                    <a:lnTo>
                      <a:pt x="2927" y="685"/>
                    </a:lnTo>
                    <a:lnTo>
                      <a:pt x="2931" y="685"/>
                    </a:lnTo>
                    <a:lnTo>
                      <a:pt x="2935" y="605"/>
                    </a:lnTo>
                    <a:lnTo>
                      <a:pt x="2947" y="678"/>
                    </a:lnTo>
                    <a:lnTo>
                      <a:pt x="2979" y="667"/>
                    </a:lnTo>
                    <a:lnTo>
                      <a:pt x="2984" y="665"/>
                    </a:lnTo>
                    <a:lnTo>
                      <a:pt x="2990" y="656"/>
                    </a:lnTo>
                    <a:lnTo>
                      <a:pt x="2939" y="488"/>
                    </a:lnTo>
                    <a:lnTo>
                      <a:pt x="3019" y="605"/>
                    </a:lnTo>
                    <a:lnTo>
                      <a:pt x="3043" y="571"/>
                    </a:lnTo>
                    <a:lnTo>
                      <a:pt x="3055" y="539"/>
                    </a:lnTo>
                    <a:lnTo>
                      <a:pt x="3058" y="519"/>
                    </a:lnTo>
                    <a:lnTo>
                      <a:pt x="3057" y="493"/>
                    </a:lnTo>
                    <a:lnTo>
                      <a:pt x="3049" y="467"/>
                    </a:lnTo>
                    <a:lnTo>
                      <a:pt x="2996" y="353"/>
                    </a:lnTo>
                    <a:lnTo>
                      <a:pt x="2990" y="324"/>
                    </a:lnTo>
                    <a:lnTo>
                      <a:pt x="2990" y="314"/>
                    </a:lnTo>
                    <a:lnTo>
                      <a:pt x="3006" y="331"/>
                    </a:lnTo>
                    <a:lnTo>
                      <a:pt x="3054" y="406"/>
                    </a:lnTo>
                    <a:lnTo>
                      <a:pt x="3085" y="459"/>
                    </a:lnTo>
                    <a:lnTo>
                      <a:pt x="3078" y="197"/>
                    </a:lnTo>
                    <a:lnTo>
                      <a:pt x="3100" y="225"/>
                    </a:lnTo>
                    <a:lnTo>
                      <a:pt x="3118" y="267"/>
                    </a:lnTo>
                    <a:lnTo>
                      <a:pt x="3130" y="304"/>
                    </a:lnTo>
                    <a:lnTo>
                      <a:pt x="3138" y="316"/>
                    </a:lnTo>
                    <a:lnTo>
                      <a:pt x="3143" y="322"/>
                    </a:lnTo>
                    <a:lnTo>
                      <a:pt x="3150" y="299"/>
                    </a:lnTo>
                    <a:lnTo>
                      <a:pt x="3187" y="336"/>
                    </a:lnTo>
                    <a:lnTo>
                      <a:pt x="3173" y="365"/>
                    </a:lnTo>
                    <a:lnTo>
                      <a:pt x="3186" y="372"/>
                    </a:lnTo>
                    <a:lnTo>
                      <a:pt x="3193" y="374"/>
                    </a:lnTo>
                    <a:lnTo>
                      <a:pt x="3198" y="377"/>
                    </a:lnTo>
                    <a:lnTo>
                      <a:pt x="3204" y="378"/>
                    </a:lnTo>
                    <a:lnTo>
                      <a:pt x="3209" y="378"/>
                    </a:lnTo>
                    <a:lnTo>
                      <a:pt x="3216" y="376"/>
                    </a:lnTo>
                    <a:lnTo>
                      <a:pt x="3224" y="372"/>
                    </a:lnTo>
                    <a:lnTo>
                      <a:pt x="3224" y="197"/>
                    </a:lnTo>
                    <a:lnTo>
                      <a:pt x="3289" y="351"/>
                    </a:lnTo>
                    <a:lnTo>
                      <a:pt x="3334" y="316"/>
                    </a:lnTo>
                    <a:lnTo>
                      <a:pt x="3351" y="297"/>
                    </a:lnTo>
                    <a:lnTo>
                      <a:pt x="3361" y="279"/>
                    </a:lnTo>
                    <a:lnTo>
                      <a:pt x="3363" y="271"/>
                    </a:lnTo>
                    <a:lnTo>
                      <a:pt x="3364" y="249"/>
                    </a:lnTo>
                    <a:lnTo>
                      <a:pt x="3354" y="146"/>
                    </a:lnTo>
                    <a:lnTo>
                      <a:pt x="3398" y="256"/>
                    </a:lnTo>
                    <a:lnTo>
                      <a:pt x="3418" y="229"/>
                    </a:lnTo>
                    <a:lnTo>
                      <a:pt x="3432" y="198"/>
                    </a:lnTo>
                    <a:lnTo>
                      <a:pt x="3443" y="148"/>
                    </a:lnTo>
                    <a:lnTo>
                      <a:pt x="3455" y="30"/>
                    </a:lnTo>
                    <a:lnTo>
                      <a:pt x="3458" y="15"/>
                    </a:lnTo>
                    <a:lnTo>
                      <a:pt x="3464" y="0"/>
                    </a:lnTo>
                    <a:close/>
                  </a:path>
                </a:pathLst>
              </a:custGeom>
              <a:solidFill>
                <a:srgbClr val="5BBAA2"/>
              </a:solidFill>
              <a:ln w="9525">
                <a:noFill/>
                <a:round/>
                <a:headEnd/>
                <a:tailEnd/>
              </a:ln>
            </p:spPr>
            <p:txBody>
              <a:bodyPr>
                <a:prstTxWarp prst="textNoShape">
                  <a:avLst/>
                </a:prstTxWarp>
              </a:bodyPr>
              <a:lstStyle/>
              <a:p>
                <a:endParaRPr lang="en-US"/>
              </a:p>
            </p:txBody>
          </p:sp>
          <p:sp>
            <p:nvSpPr>
              <p:cNvPr id="65576" name="Freeform 185"/>
              <p:cNvSpPr>
                <a:spLocks noChangeAspect="1"/>
              </p:cNvSpPr>
              <p:nvPr/>
            </p:nvSpPr>
            <p:spPr bwMode="auto">
              <a:xfrm>
                <a:off x="1619" y="3150"/>
                <a:ext cx="2" cy="5"/>
              </a:xfrm>
              <a:custGeom>
                <a:avLst/>
                <a:gdLst>
                  <a:gd name="T0" fmla="*/ 22 w 22"/>
                  <a:gd name="T1" fmla="*/ 0 h 35"/>
                  <a:gd name="T2" fmla="*/ 0 w 22"/>
                  <a:gd name="T3" fmla="*/ 21 h 35"/>
                  <a:gd name="T4" fmla="*/ 0 w 22"/>
                  <a:gd name="T5" fmla="*/ 35 h 35"/>
                  <a:gd name="T6" fmla="*/ 3 w 22"/>
                  <a:gd name="T7" fmla="*/ 31 h 35"/>
                  <a:gd name="T8" fmla="*/ 5 w 22"/>
                  <a:gd name="T9" fmla="*/ 26 h 35"/>
                  <a:gd name="T10" fmla="*/ 8 w 22"/>
                  <a:gd name="T11" fmla="*/ 22 h 35"/>
                  <a:gd name="T12" fmla="*/ 11 w 22"/>
                  <a:gd name="T13" fmla="*/ 18 h 35"/>
                  <a:gd name="T14" fmla="*/ 14 w 22"/>
                  <a:gd name="T15" fmla="*/ 13 h 35"/>
                  <a:gd name="T16" fmla="*/ 16 w 22"/>
                  <a:gd name="T17" fmla="*/ 9 h 35"/>
                  <a:gd name="T18" fmla="*/ 20 w 22"/>
                  <a:gd name="T19" fmla="*/ 4 h 35"/>
                  <a:gd name="T20" fmla="*/ 22 w 22"/>
                  <a:gd name="T21" fmla="*/ 0 h 3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2"/>
                  <a:gd name="T34" fmla="*/ 0 h 35"/>
                  <a:gd name="T35" fmla="*/ 22 w 22"/>
                  <a:gd name="T36" fmla="*/ 35 h 3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2" h="35">
                    <a:moveTo>
                      <a:pt x="22" y="0"/>
                    </a:moveTo>
                    <a:lnTo>
                      <a:pt x="0" y="21"/>
                    </a:lnTo>
                    <a:lnTo>
                      <a:pt x="0" y="35"/>
                    </a:lnTo>
                    <a:lnTo>
                      <a:pt x="3" y="31"/>
                    </a:lnTo>
                    <a:lnTo>
                      <a:pt x="5" y="26"/>
                    </a:lnTo>
                    <a:lnTo>
                      <a:pt x="8" y="22"/>
                    </a:lnTo>
                    <a:lnTo>
                      <a:pt x="11" y="18"/>
                    </a:lnTo>
                    <a:lnTo>
                      <a:pt x="14" y="13"/>
                    </a:lnTo>
                    <a:lnTo>
                      <a:pt x="16" y="9"/>
                    </a:lnTo>
                    <a:lnTo>
                      <a:pt x="20" y="4"/>
                    </a:lnTo>
                    <a:lnTo>
                      <a:pt x="22" y="0"/>
                    </a:lnTo>
                    <a:close/>
                  </a:path>
                </a:pathLst>
              </a:custGeom>
              <a:solidFill>
                <a:srgbClr val="DABB7C"/>
              </a:solidFill>
              <a:ln w="9525">
                <a:noFill/>
                <a:round/>
                <a:headEnd/>
                <a:tailEnd/>
              </a:ln>
            </p:spPr>
            <p:txBody>
              <a:bodyPr>
                <a:prstTxWarp prst="textNoShape">
                  <a:avLst/>
                </a:prstTxWarp>
              </a:bodyPr>
              <a:lstStyle/>
              <a:p>
                <a:endParaRPr lang="en-US"/>
              </a:p>
            </p:txBody>
          </p:sp>
          <p:sp>
            <p:nvSpPr>
              <p:cNvPr id="65577" name="Freeform 186"/>
              <p:cNvSpPr>
                <a:spLocks noChangeAspect="1"/>
              </p:cNvSpPr>
              <p:nvPr/>
            </p:nvSpPr>
            <p:spPr bwMode="auto">
              <a:xfrm>
                <a:off x="1229" y="2907"/>
                <a:ext cx="513" cy="101"/>
              </a:xfrm>
              <a:custGeom>
                <a:avLst/>
                <a:gdLst>
                  <a:gd name="T0" fmla="*/ 4102 w 4102"/>
                  <a:gd name="T1" fmla="*/ 604 h 801"/>
                  <a:gd name="T2" fmla="*/ 4073 w 4102"/>
                  <a:gd name="T3" fmla="*/ 598 h 801"/>
                  <a:gd name="T4" fmla="*/ 4051 w 4102"/>
                  <a:gd name="T5" fmla="*/ 305 h 801"/>
                  <a:gd name="T6" fmla="*/ 4014 w 4102"/>
                  <a:gd name="T7" fmla="*/ 379 h 801"/>
                  <a:gd name="T8" fmla="*/ 3993 w 4102"/>
                  <a:gd name="T9" fmla="*/ 379 h 801"/>
                  <a:gd name="T10" fmla="*/ 3971 w 4102"/>
                  <a:gd name="T11" fmla="*/ 356 h 801"/>
                  <a:gd name="T12" fmla="*/ 4022 w 4102"/>
                  <a:gd name="T13" fmla="*/ 7 h 801"/>
                  <a:gd name="T14" fmla="*/ 3993 w 4102"/>
                  <a:gd name="T15" fmla="*/ 0 h 801"/>
                  <a:gd name="T16" fmla="*/ 3862 w 4102"/>
                  <a:gd name="T17" fmla="*/ 196 h 801"/>
                  <a:gd name="T18" fmla="*/ 3854 w 4102"/>
                  <a:gd name="T19" fmla="*/ 7 h 801"/>
                  <a:gd name="T20" fmla="*/ 3839 w 4102"/>
                  <a:gd name="T21" fmla="*/ 0 h 801"/>
                  <a:gd name="T22" fmla="*/ 3654 w 4102"/>
                  <a:gd name="T23" fmla="*/ 195 h 801"/>
                  <a:gd name="T24" fmla="*/ 3571 w 4102"/>
                  <a:gd name="T25" fmla="*/ 265 h 801"/>
                  <a:gd name="T26" fmla="*/ 3478 w 4102"/>
                  <a:gd name="T27" fmla="*/ 323 h 801"/>
                  <a:gd name="T28" fmla="*/ 3386 w 4102"/>
                  <a:gd name="T29" fmla="*/ 359 h 801"/>
                  <a:gd name="T30" fmla="*/ 3366 w 4102"/>
                  <a:gd name="T31" fmla="*/ 364 h 801"/>
                  <a:gd name="T32" fmla="*/ 3286 w 4102"/>
                  <a:gd name="T33" fmla="*/ 473 h 801"/>
                  <a:gd name="T34" fmla="*/ 3245 w 4102"/>
                  <a:gd name="T35" fmla="*/ 473 h 801"/>
                  <a:gd name="T36" fmla="*/ 3045 w 4102"/>
                  <a:gd name="T37" fmla="*/ 454 h 801"/>
                  <a:gd name="T38" fmla="*/ 2718 w 4102"/>
                  <a:gd name="T39" fmla="*/ 385 h 801"/>
                  <a:gd name="T40" fmla="*/ 2143 w 4102"/>
                  <a:gd name="T41" fmla="*/ 239 h 801"/>
                  <a:gd name="T42" fmla="*/ 1941 w 4102"/>
                  <a:gd name="T43" fmla="*/ 205 h 801"/>
                  <a:gd name="T44" fmla="*/ 1742 w 4102"/>
                  <a:gd name="T45" fmla="*/ 186 h 801"/>
                  <a:gd name="T46" fmla="*/ 1625 w 4102"/>
                  <a:gd name="T47" fmla="*/ 182 h 801"/>
                  <a:gd name="T48" fmla="*/ 1436 w 4102"/>
                  <a:gd name="T49" fmla="*/ 189 h 801"/>
                  <a:gd name="T50" fmla="*/ 1249 w 4102"/>
                  <a:gd name="T51" fmla="*/ 212 h 801"/>
                  <a:gd name="T52" fmla="*/ 1063 w 4102"/>
                  <a:gd name="T53" fmla="*/ 251 h 801"/>
                  <a:gd name="T54" fmla="*/ 874 w 4102"/>
                  <a:gd name="T55" fmla="*/ 308 h 801"/>
                  <a:gd name="T56" fmla="*/ 602 w 4102"/>
                  <a:gd name="T57" fmla="*/ 394 h 801"/>
                  <a:gd name="T58" fmla="*/ 309 w 4102"/>
                  <a:gd name="T59" fmla="*/ 493 h 801"/>
                  <a:gd name="T60" fmla="*/ 196 w 4102"/>
                  <a:gd name="T61" fmla="*/ 551 h 801"/>
                  <a:gd name="T62" fmla="*/ 131 w 4102"/>
                  <a:gd name="T63" fmla="*/ 598 h 801"/>
                  <a:gd name="T64" fmla="*/ 131 w 4102"/>
                  <a:gd name="T65" fmla="*/ 590 h 801"/>
                  <a:gd name="T66" fmla="*/ 116 w 4102"/>
                  <a:gd name="T67" fmla="*/ 575 h 801"/>
                  <a:gd name="T68" fmla="*/ 0 w 4102"/>
                  <a:gd name="T69" fmla="*/ 633 h 801"/>
                  <a:gd name="T70" fmla="*/ 420 w 4102"/>
                  <a:gd name="T71" fmla="*/ 591 h 801"/>
                  <a:gd name="T72" fmla="*/ 1152 w 4102"/>
                  <a:gd name="T73" fmla="*/ 521 h 801"/>
                  <a:gd name="T74" fmla="*/ 1173 w 4102"/>
                  <a:gd name="T75" fmla="*/ 520 h 801"/>
                  <a:gd name="T76" fmla="*/ 1198 w 4102"/>
                  <a:gd name="T77" fmla="*/ 522 h 801"/>
                  <a:gd name="T78" fmla="*/ 1202 w 4102"/>
                  <a:gd name="T79" fmla="*/ 524 h 801"/>
                  <a:gd name="T80" fmla="*/ 1490 w 4102"/>
                  <a:gd name="T81" fmla="*/ 539 h 801"/>
                  <a:gd name="T82" fmla="*/ 1901 w 4102"/>
                  <a:gd name="T83" fmla="*/ 594 h 801"/>
                  <a:gd name="T84" fmla="*/ 2736 w 4102"/>
                  <a:gd name="T85" fmla="*/ 751 h 801"/>
                  <a:gd name="T86" fmla="*/ 3089 w 4102"/>
                  <a:gd name="T87" fmla="*/ 801 h 801"/>
                  <a:gd name="T88" fmla="*/ 3358 w 4102"/>
                  <a:gd name="T89" fmla="*/ 789 h 801"/>
                  <a:gd name="T90" fmla="*/ 3677 w 4102"/>
                  <a:gd name="T91" fmla="*/ 766 h 801"/>
                  <a:gd name="T92" fmla="*/ 3869 w 4102"/>
                  <a:gd name="T93" fmla="*/ 731 h 801"/>
                  <a:gd name="T94" fmla="*/ 3968 w 4102"/>
                  <a:gd name="T95" fmla="*/ 699 h 801"/>
                  <a:gd name="T96" fmla="*/ 4024 w 4102"/>
                  <a:gd name="T97" fmla="*/ 672 h 801"/>
                  <a:gd name="T98" fmla="*/ 4048 w 4102"/>
                  <a:gd name="T99" fmla="*/ 658 h 801"/>
                  <a:gd name="T100" fmla="*/ 4087 w 4102"/>
                  <a:gd name="T101" fmla="*/ 623 h 801"/>
                  <a:gd name="T102" fmla="*/ 4102 w 4102"/>
                  <a:gd name="T103" fmla="*/ 604 h 80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4102"/>
                  <a:gd name="T157" fmla="*/ 0 h 801"/>
                  <a:gd name="T158" fmla="*/ 4102 w 4102"/>
                  <a:gd name="T159" fmla="*/ 801 h 80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4102" h="801">
                    <a:moveTo>
                      <a:pt x="4102" y="604"/>
                    </a:moveTo>
                    <a:lnTo>
                      <a:pt x="4073" y="598"/>
                    </a:lnTo>
                    <a:lnTo>
                      <a:pt x="4051" y="305"/>
                    </a:lnTo>
                    <a:lnTo>
                      <a:pt x="4014" y="379"/>
                    </a:lnTo>
                    <a:lnTo>
                      <a:pt x="3993" y="379"/>
                    </a:lnTo>
                    <a:lnTo>
                      <a:pt x="3971" y="356"/>
                    </a:lnTo>
                    <a:lnTo>
                      <a:pt x="4022" y="7"/>
                    </a:lnTo>
                    <a:lnTo>
                      <a:pt x="3993" y="0"/>
                    </a:lnTo>
                    <a:lnTo>
                      <a:pt x="3862" y="196"/>
                    </a:lnTo>
                    <a:lnTo>
                      <a:pt x="3854" y="7"/>
                    </a:lnTo>
                    <a:lnTo>
                      <a:pt x="3839" y="0"/>
                    </a:lnTo>
                    <a:lnTo>
                      <a:pt x="3654" y="195"/>
                    </a:lnTo>
                    <a:lnTo>
                      <a:pt x="3571" y="265"/>
                    </a:lnTo>
                    <a:lnTo>
                      <a:pt x="3478" y="323"/>
                    </a:lnTo>
                    <a:lnTo>
                      <a:pt x="3386" y="359"/>
                    </a:lnTo>
                    <a:lnTo>
                      <a:pt x="3366" y="364"/>
                    </a:lnTo>
                    <a:lnTo>
                      <a:pt x="3286" y="473"/>
                    </a:lnTo>
                    <a:lnTo>
                      <a:pt x="3245" y="473"/>
                    </a:lnTo>
                    <a:lnTo>
                      <a:pt x="3045" y="454"/>
                    </a:lnTo>
                    <a:lnTo>
                      <a:pt x="2718" y="385"/>
                    </a:lnTo>
                    <a:lnTo>
                      <a:pt x="2143" y="239"/>
                    </a:lnTo>
                    <a:lnTo>
                      <a:pt x="1941" y="205"/>
                    </a:lnTo>
                    <a:lnTo>
                      <a:pt x="1742" y="186"/>
                    </a:lnTo>
                    <a:lnTo>
                      <a:pt x="1625" y="182"/>
                    </a:lnTo>
                    <a:lnTo>
                      <a:pt x="1436" y="189"/>
                    </a:lnTo>
                    <a:lnTo>
                      <a:pt x="1249" y="212"/>
                    </a:lnTo>
                    <a:lnTo>
                      <a:pt x="1063" y="251"/>
                    </a:lnTo>
                    <a:lnTo>
                      <a:pt x="874" y="308"/>
                    </a:lnTo>
                    <a:lnTo>
                      <a:pt x="602" y="394"/>
                    </a:lnTo>
                    <a:lnTo>
                      <a:pt x="309" y="493"/>
                    </a:lnTo>
                    <a:lnTo>
                      <a:pt x="196" y="551"/>
                    </a:lnTo>
                    <a:lnTo>
                      <a:pt x="131" y="598"/>
                    </a:lnTo>
                    <a:lnTo>
                      <a:pt x="131" y="590"/>
                    </a:lnTo>
                    <a:lnTo>
                      <a:pt x="116" y="575"/>
                    </a:lnTo>
                    <a:lnTo>
                      <a:pt x="0" y="633"/>
                    </a:lnTo>
                    <a:lnTo>
                      <a:pt x="420" y="591"/>
                    </a:lnTo>
                    <a:lnTo>
                      <a:pt x="1152" y="521"/>
                    </a:lnTo>
                    <a:lnTo>
                      <a:pt x="1173" y="520"/>
                    </a:lnTo>
                    <a:lnTo>
                      <a:pt x="1198" y="522"/>
                    </a:lnTo>
                    <a:lnTo>
                      <a:pt x="1202" y="524"/>
                    </a:lnTo>
                    <a:lnTo>
                      <a:pt x="1490" y="539"/>
                    </a:lnTo>
                    <a:lnTo>
                      <a:pt x="1901" y="594"/>
                    </a:lnTo>
                    <a:lnTo>
                      <a:pt x="2736" y="751"/>
                    </a:lnTo>
                    <a:lnTo>
                      <a:pt x="3089" y="801"/>
                    </a:lnTo>
                    <a:lnTo>
                      <a:pt x="3358" y="789"/>
                    </a:lnTo>
                    <a:lnTo>
                      <a:pt x="3677" y="766"/>
                    </a:lnTo>
                    <a:lnTo>
                      <a:pt x="3869" y="731"/>
                    </a:lnTo>
                    <a:lnTo>
                      <a:pt x="3968" y="699"/>
                    </a:lnTo>
                    <a:lnTo>
                      <a:pt x="4024" y="672"/>
                    </a:lnTo>
                    <a:lnTo>
                      <a:pt x="4048" y="658"/>
                    </a:lnTo>
                    <a:lnTo>
                      <a:pt x="4087" y="623"/>
                    </a:lnTo>
                    <a:lnTo>
                      <a:pt x="4102" y="604"/>
                    </a:lnTo>
                    <a:close/>
                  </a:path>
                </a:pathLst>
              </a:custGeom>
              <a:solidFill>
                <a:srgbClr val="D08C5D"/>
              </a:solidFill>
              <a:ln w="9525">
                <a:noFill/>
                <a:round/>
                <a:headEnd/>
                <a:tailEnd/>
              </a:ln>
            </p:spPr>
            <p:txBody>
              <a:bodyPr>
                <a:prstTxWarp prst="textNoShape">
                  <a:avLst/>
                </a:prstTxWarp>
              </a:bodyPr>
              <a:lstStyle/>
              <a:p>
                <a:endParaRPr lang="en-US"/>
              </a:p>
            </p:txBody>
          </p:sp>
          <p:sp>
            <p:nvSpPr>
              <p:cNvPr id="65578" name="Freeform 187"/>
              <p:cNvSpPr>
                <a:spLocks noChangeAspect="1"/>
              </p:cNvSpPr>
              <p:nvPr/>
            </p:nvSpPr>
            <p:spPr bwMode="auto">
              <a:xfrm>
                <a:off x="1182" y="2982"/>
                <a:ext cx="571" cy="348"/>
              </a:xfrm>
              <a:custGeom>
                <a:avLst/>
                <a:gdLst>
                  <a:gd name="T0" fmla="*/ 4465 w 4563"/>
                  <a:gd name="T1" fmla="*/ 102 h 2781"/>
                  <a:gd name="T2" fmla="*/ 3949 w 4563"/>
                  <a:gd name="T3" fmla="*/ 231 h 2781"/>
                  <a:gd name="T4" fmla="*/ 3855 w 4563"/>
                  <a:gd name="T5" fmla="*/ 291 h 2781"/>
                  <a:gd name="T6" fmla="*/ 3734 w 4563"/>
                  <a:gd name="T7" fmla="*/ 587 h 2781"/>
                  <a:gd name="T8" fmla="*/ 3449 w 4563"/>
                  <a:gd name="T9" fmla="*/ 834 h 2781"/>
                  <a:gd name="T10" fmla="*/ 3225 w 4563"/>
                  <a:gd name="T11" fmla="*/ 993 h 2781"/>
                  <a:gd name="T12" fmla="*/ 3113 w 4563"/>
                  <a:gd name="T13" fmla="*/ 1121 h 2781"/>
                  <a:gd name="T14" fmla="*/ 2907 w 4563"/>
                  <a:gd name="T15" fmla="*/ 1229 h 2781"/>
                  <a:gd name="T16" fmla="*/ 2711 w 4563"/>
                  <a:gd name="T17" fmla="*/ 1268 h 2781"/>
                  <a:gd name="T18" fmla="*/ 2624 w 4563"/>
                  <a:gd name="T19" fmla="*/ 1259 h 2781"/>
                  <a:gd name="T20" fmla="*/ 2434 w 4563"/>
                  <a:gd name="T21" fmla="*/ 1470 h 2781"/>
                  <a:gd name="T22" fmla="*/ 2083 w 4563"/>
                  <a:gd name="T23" fmla="*/ 1530 h 2781"/>
                  <a:gd name="T24" fmla="*/ 1820 w 4563"/>
                  <a:gd name="T25" fmla="*/ 1575 h 2781"/>
                  <a:gd name="T26" fmla="*/ 1322 w 4563"/>
                  <a:gd name="T27" fmla="*/ 1780 h 2781"/>
                  <a:gd name="T28" fmla="*/ 1212 w 4563"/>
                  <a:gd name="T29" fmla="*/ 1717 h 2781"/>
                  <a:gd name="T30" fmla="*/ 1203 w 4563"/>
                  <a:gd name="T31" fmla="*/ 1536 h 2781"/>
                  <a:gd name="T32" fmla="*/ 702 w 4563"/>
                  <a:gd name="T33" fmla="*/ 1725 h 2781"/>
                  <a:gd name="T34" fmla="*/ 315 w 4563"/>
                  <a:gd name="T35" fmla="*/ 1427 h 2781"/>
                  <a:gd name="T36" fmla="*/ 150 w 4563"/>
                  <a:gd name="T37" fmla="*/ 1877 h 2781"/>
                  <a:gd name="T38" fmla="*/ 150 w 4563"/>
                  <a:gd name="T39" fmla="*/ 2123 h 2781"/>
                  <a:gd name="T40" fmla="*/ 9 w 4563"/>
                  <a:gd name="T41" fmla="*/ 2725 h 2781"/>
                  <a:gd name="T42" fmla="*/ 292 w 4563"/>
                  <a:gd name="T43" fmla="*/ 2337 h 2781"/>
                  <a:gd name="T44" fmla="*/ 577 w 4563"/>
                  <a:gd name="T45" fmla="*/ 2140 h 2781"/>
                  <a:gd name="T46" fmla="*/ 736 w 4563"/>
                  <a:gd name="T47" fmla="*/ 1909 h 2781"/>
                  <a:gd name="T48" fmla="*/ 711 w 4563"/>
                  <a:gd name="T49" fmla="*/ 2114 h 2781"/>
                  <a:gd name="T50" fmla="*/ 722 w 4563"/>
                  <a:gd name="T51" fmla="*/ 2190 h 2781"/>
                  <a:gd name="T52" fmla="*/ 1029 w 4563"/>
                  <a:gd name="T53" fmla="*/ 1936 h 2781"/>
                  <a:gd name="T54" fmla="*/ 883 w 4563"/>
                  <a:gd name="T55" fmla="*/ 2053 h 2781"/>
                  <a:gd name="T56" fmla="*/ 897 w 4563"/>
                  <a:gd name="T57" fmla="*/ 2337 h 2781"/>
                  <a:gd name="T58" fmla="*/ 963 w 4563"/>
                  <a:gd name="T59" fmla="*/ 2352 h 2781"/>
                  <a:gd name="T60" fmla="*/ 1089 w 4563"/>
                  <a:gd name="T61" fmla="*/ 2288 h 2781"/>
                  <a:gd name="T62" fmla="*/ 1123 w 4563"/>
                  <a:gd name="T63" fmla="*/ 2373 h 2781"/>
                  <a:gd name="T64" fmla="*/ 1197 w 4563"/>
                  <a:gd name="T65" fmla="*/ 2337 h 2781"/>
                  <a:gd name="T66" fmla="*/ 1453 w 4563"/>
                  <a:gd name="T67" fmla="*/ 2073 h 2781"/>
                  <a:gd name="T68" fmla="*/ 1396 w 4563"/>
                  <a:gd name="T69" fmla="*/ 2216 h 2781"/>
                  <a:gd name="T70" fmla="*/ 1619 w 4563"/>
                  <a:gd name="T71" fmla="*/ 1950 h 2781"/>
                  <a:gd name="T72" fmla="*/ 1671 w 4563"/>
                  <a:gd name="T73" fmla="*/ 1911 h 2781"/>
                  <a:gd name="T74" fmla="*/ 1699 w 4563"/>
                  <a:gd name="T75" fmla="*/ 2024 h 2781"/>
                  <a:gd name="T76" fmla="*/ 1743 w 4563"/>
                  <a:gd name="T77" fmla="*/ 2198 h 2781"/>
                  <a:gd name="T78" fmla="*/ 1786 w 4563"/>
                  <a:gd name="T79" fmla="*/ 2227 h 2781"/>
                  <a:gd name="T80" fmla="*/ 1962 w 4563"/>
                  <a:gd name="T81" fmla="*/ 2075 h 2781"/>
                  <a:gd name="T82" fmla="*/ 1880 w 4563"/>
                  <a:gd name="T83" fmla="*/ 2257 h 2781"/>
                  <a:gd name="T84" fmla="*/ 2048 w 4563"/>
                  <a:gd name="T85" fmla="*/ 2227 h 2781"/>
                  <a:gd name="T86" fmla="*/ 2168 w 4563"/>
                  <a:gd name="T87" fmla="*/ 2108 h 2781"/>
                  <a:gd name="T88" fmla="*/ 2340 w 4563"/>
                  <a:gd name="T89" fmla="*/ 1813 h 2781"/>
                  <a:gd name="T90" fmla="*/ 2508 w 4563"/>
                  <a:gd name="T91" fmla="*/ 1747 h 2781"/>
                  <a:gd name="T92" fmla="*/ 2565 w 4563"/>
                  <a:gd name="T93" fmla="*/ 1980 h 2781"/>
                  <a:gd name="T94" fmla="*/ 2669 w 4563"/>
                  <a:gd name="T95" fmla="*/ 1946 h 2781"/>
                  <a:gd name="T96" fmla="*/ 2780 w 4563"/>
                  <a:gd name="T97" fmla="*/ 1850 h 2781"/>
                  <a:gd name="T98" fmla="*/ 2922 w 4563"/>
                  <a:gd name="T99" fmla="*/ 1536 h 2781"/>
                  <a:gd name="T100" fmla="*/ 2997 w 4563"/>
                  <a:gd name="T101" fmla="*/ 1408 h 2781"/>
                  <a:gd name="T102" fmla="*/ 3156 w 4563"/>
                  <a:gd name="T103" fmla="*/ 1507 h 2781"/>
                  <a:gd name="T104" fmla="*/ 3189 w 4563"/>
                  <a:gd name="T105" fmla="*/ 1328 h 2781"/>
                  <a:gd name="T106" fmla="*/ 3258 w 4563"/>
                  <a:gd name="T107" fmla="*/ 1201 h 2781"/>
                  <a:gd name="T108" fmla="*/ 3297 w 4563"/>
                  <a:gd name="T109" fmla="*/ 1319 h 2781"/>
                  <a:gd name="T110" fmla="*/ 3287 w 4563"/>
                  <a:gd name="T111" fmla="*/ 1497 h 2781"/>
                  <a:gd name="T112" fmla="*/ 3542 w 4563"/>
                  <a:gd name="T113" fmla="*/ 1145 h 2781"/>
                  <a:gd name="T114" fmla="*/ 3664 w 4563"/>
                  <a:gd name="T115" fmla="*/ 1129 h 2781"/>
                  <a:gd name="T116" fmla="*/ 3782 w 4563"/>
                  <a:gd name="T117" fmla="*/ 1047 h 2781"/>
                  <a:gd name="T118" fmla="*/ 3833 w 4563"/>
                  <a:gd name="T119" fmla="*/ 967 h 2781"/>
                  <a:gd name="T120" fmla="*/ 4064 w 4563"/>
                  <a:gd name="T121" fmla="*/ 1001 h 2781"/>
                  <a:gd name="T122" fmla="*/ 4212 w 4563"/>
                  <a:gd name="T123" fmla="*/ 967 h 2781"/>
                  <a:gd name="T124" fmla="*/ 4546 w 4563"/>
                  <a:gd name="T125" fmla="*/ 283 h 2781"/>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4563"/>
                  <a:gd name="T190" fmla="*/ 0 h 2781"/>
                  <a:gd name="T191" fmla="*/ 4563 w 4563"/>
                  <a:gd name="T192" fmla="*/ 2781 h 2781"/>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4563" h="2781">
                    <a:moveTo>
                      <a:pt x="4563" y="195"/>
                    </a:moveTo>
                    <a:lnTo>
                      <a:pt x="4540" y="0"/>
                    </a:lnTo>
                    <a:lnTo>
                      <a:pt x="4516" y="46"/>
                    </a:lnTo>
                    <a:lnTo>
                      <a:pt x="4501" y="67"/>
                    </a:lnTo>
                    <a:lnTo>
                      <a:pt x="4465" y="102"/>
                    </a:lnTo>
                    <a:lnTo>
                      <a:pt x="4444" y="117"/>
                    </a:lnTo>
                    <a:lnTo>
                      <a:pt x="4372" y="152"/>
                    </a:lnTo>
                    <a:lnTo>
                      <a:pt x="4320" y="170"/>
                    </a:lnTo>
                    <a:lnTo>
                      <a:pt x="4179" y="196"/>
                    </a:lnTo>
                    <a:lnTo>
                      <a:pt x="3949" y="231"/>
                    </a:lnTo>
                    <a:lnTo>
                      <a:pt x="3911" y="242"/>
                    </a:lnTo>
                    <a:lnTo>
                      <a:pt x="3882" y="258"/>
                    </a:lnTo>
                    <a:lnTo>
                      <a:pt x="3871" y="268"/>
                    </a:lnTo>
                    <a:lnTo>
                      <a:pt x="3862" y="279"/>
                    </a:lnTo>
                    <a:lnTo>
                      <a:pt x="3855" y="291"/>
                    </a:lnTo>
                    <a:lnTo>
                      <a:pt x="3850" y="385"/>
                    </a:lnTo>
                    <a:lnTo>
                      <a:pt x="3833" y="458"/>
                    </a:lnTo>
                    <a:lnTo>
                      <a:pt x="3808" y="512"/>
                    </a:lnTo>
                    <a:lnTo>
                      <a:pt x="3773" y="554"/>
                    </a:lnTo>
                    <a:lnTo>
                      <a:pt x="3734" y="587"/>
                    </a:lnTo>
                    <a:lnTo>
                      <a:pt x="3562" y="689"/>
                    </a:lnTo>
                    <a:lnTo>
                      <a:pt x="3514" y="730"/>
                    </a:lnTo>
                    <a:lnTo>
                      <a:pt x="3484" y="765"/>
                    </a:lnTo>
                    <a:lnTo>
                      <a:pt x="3469" y="785"/>
                    </a:lnTo>
                    <a:lnTo>
                      <a:pt x="3449" y="834"/>
                    </a:lnTo>
                    <a:lnTo>
                      <a:pt x="3427" y="874"/>
                    </a:lnTo>
                    <a:lnTo>
                      <a:pt x="3393" y="918"/>
                    </a:lnTo>
                    <a:lnTo>
                      <a:pt x="3356" y="946"/>
                    </a:lnTo>
                    <a:lnTo>
                      <a:pt x="3307" y="968"/>
                    </a:lnTo>
                    <a:lnTo>
                      <a:pt x="3225" y="993"/>
                    </a:lnTo>
                    <a:lnTo>
                      <a:pt x="3194" y="1011"/>
                    </a:lnTo>
                    <a:lnTo>
                      <a:pt x="3175" y="1028"/>
                    </a:lnTo>
                    <a:lnTo>
                      <a:pt x="3151" y="1066"/>
                    </a:lnTo>
                    <a:lnTo>
                      <a:pt x="3134" y="1121"/>
                    </a:lnTo>
                    <a:lnTo>
                      <a:pt x="3113" y="1121"/>
                    </a:lnTo>
                    <a:lnTo>
                      <a:pt x="3113" y="1077"/>
                    </a:lnTo>
                    <a:lnTo>
                      <a:pt x="3098" y="1070"/>
                    </a:lnTo>
                    <a:lnTo>
                      <a:pt x="3039" y="1171"/>
                    </a:lnTo>
                    <a:lnTo>
                      <a:pt x="3025" y="1165"/>
                    </a:lnTo>
                    <a:lnTo>
                      <a:pt x="2907" y="1229"/>
                    </a:lnTo>
                    <a:lnTo>
                      <a:pt x="2841" y="1263"/>
                    </a:lnTo>
                    <a:lnTo>
                      <a:pt x="2798" y="1278"/>
                    </a:lnTo>
                    <a:lnTo>
                      <a:pt x="2766" y="1281"/>
                    </a:lnTo>
                    <a:lnTo>
                      <a:pt x="2743" y="1279"/>
                    </a:lnTo>
                    <a:lnTo>
                      <a:pt x="2711" y="1268"/>
                    </a:lnTo>
                    <a:lnTo>
                      <a:pt x="2700" y="1262"/>
                    </a:lnTo>
                    <a:lnTo>
                      <a:pt x="2668" y="1237"/>
                    </a:lnTo>
                    <a:lnTo>
                      <a:pt x="2661" y="1237"/>
                    </a:lnTo>
                    <a:lnTo>
                      <a:pt x="2645" y="1273"/>
                    </a:lnTo>
                    <a:lnTo>
                      <a:pt x="2624" y="1259"/>
                    </a:lnTo>
                    <a:lnTo>
                      <a:pt x="2573" y="1390"/>
                    </a:lnTo>
                    <a:lnTo>
                      <a:pt x="2530" y="1368"/>
                    </a:lnTo>
                    <a:lnTo>
                      <a:pt x="2479" y="1499"/>
                    </a:lnTo>
                    <a:lnTo>
                      <a:pt x="2450" y="1507"/>
                    </a:lnTo>
                    <a:lnTo>
                      <a:pt x="2434" y="1470"/>
                    </a:lnTo>
                    <a:lnTo>
                      <a:pt x="2216" y="1572"/>
                    </a:lnTo>
                    <a:lnTo>
                      <a:pt x="2204" y="1561"/>
                    </a:lnTo>
                    <a:lnTo>
                      <a:pt x="2192" y="1554"/>
                    </a:lnTo>
                    <a:lnTo>
                      <a:pt x="2166" y="1544"/>
                    </a:lnTo>
                    <a:lnTo>
                      <a:pt x="2083" y="1530"/>
                    </a:lnTo>
                    <a:lnTo>
                      <a:pt x="2066" y="1525"/>
                    </a:lnTo>
                    <a:lnTo>
                      <a:pt x="2033" y="1507"/>
                    </a:lnTo>
                    <a:lnTo>
                      <a:pt x="2005" y="1486"/>
                    </a:lnTo>
                    <a:lnTo>
                      <a:pt x="1976" y="1456"/>
                    </a:lnTo>
                    <a:lnTo>
                      <a:pt x="1820" y="1575"/>
                    </a:lnTo>
                    <a:lnTo>
                      <a:pt x="1658" y="1675"/>
                    </a:lnTo>
                    <a:lnTo>
                      <a:pt x="1481" y="1756"/>
                    </a:lnTo>
                    <a:lnTo>
                      <a:pt x="1381" y="1779"/>
                    </a:lnTo>
                    <a:lnTo>
                      <a:pt x="1351" y="1781"/>
                    </a:lnTo>
                    <a:lnTo>
                      <a:pt x="1322" y="1780"/>
                    </a:lnTo>
                    <a:lnTo>
                      <a:pt x="1296" y="1776"/>
                    </a:lnTo>
                    <a:lnTo>
                      <a:pt x="1271" y="1768"/>
                    </a:lnTo>
                    <a:lnTo>
                      <a:pt x="1249" y="1756"/>
                    </a:lnTo>
                    <a:lnTo>
                      <a:pt x="1229" y="1739"/>
                    </a:lnTo>
                    <a:lnTo>
                      <a:pt x="1212" y="1717"/>
                    </a:lnTo>
                    <a:lnTo>
                      <a:pt x="1200" y="1691"/>
                    </a:lnTo>
                    <a:lnTo>
                      <a:pt x="1183" y="1622"/>
                    </a:lnTo>
                    <a:lnTo>
                      <a:pt x="1181" y="1579"/>
                    </a:lnTo>
                    <a:lnTo>
                      <a:pt x="1197" y="1579"/>
                    </a:lnTo>
                    <a:lnTo>
                      <a:pt x="1203" y="1536"/>
                    </a:lnTo>
                    <a:lnTo>
                      <a:pt x="1197" y="1528"/>
                    </a:lnTo>
                    <a:lnTo>
                      <a:pt x="941" y="1718"/>
                    </a:lnTo>
                    <a:lnTo>
                      <a:pt x="792" y="1729"/>
                    </a:lnTo>
                    <a:lnTo>
                      <a:pt x="767" y="1729"/>
                    </a:lnTo>
                    <a:lnTo>
                      <a:pt x="702" y="1725"/>
                    </a:lnTo>
                    <a:lnTo>
                      <a:pt x="647" y="1712"/>
                    </a:lnTo>
                    <a:lnTo>
                      <a:pt x="614" y="1700"/>
                    </a:lnTo>
                    <a:lnTo>
                      <a:pt x="555" y="1665"/>
                    </a:lnTo>
                    <a:lnTo>
                      <a:pt x="498" y="1616"/>
                    </a:lnTo>
                    <a:lnTo>
                      <a:pt x="315" y="1427"/>
                    </a:lnTo>
                    <a:lnTo>
                      <a:pt x="206" y="1521"/>
                    </a:lnTo>
                    <a:lnTo>
                      <a:pt x="235" y="1528"/>
                    </a:lnTo>
                    <a:lnTo>
                      <a:pt x="185" y="1661"/>
                    </a:lnTo>
                    <a:lnTo>
                      <a:pt x="156" y="1786"/>
                    </a:lnTo>
                    <a:lnTo>
                      <a:pt x="150" y="1877"/>
                    </a:lnTo>
                    <a:lnTo>
                      <a:pt x="155" y="1919"/>
                    </a:lnTo>
                    <a:lnTo>
                      <a:pt x="170" y="1969"/>
                    </a:lnTo>
                    <a:lnTo>
                      <a:pt x="176" y="1980"/>
                    </a:lnTo>
                    <a:lnTo>
                      <a:pt x="270" y="1885"/>
                    </a:lnTo>
                    <a:lnTo>
                      <a:pt x="150" y="2123"/>
                    </a:lnTo>
                    <a:lnTo>
                      <a:pt x="47" y="2395"/>
                    </a:lnTo>
                    <a:lnTo>
                      <a:pt x="12" y="2531"/>
                    </a:lnTo>
                    <a:lnTo>
                      <a:pt x="0" y="2651"/>
                    </a:lnTo>
                    <a:lnTo>
                      <a:pt x="4" y="2703"/>
                    </a:lnTo>
                    <a:lnTo>
                      <a:pt x="9" y="2725"/>
                    </a:lnTo>
                    <a:lnTo>
                      <a:pt x="26" y="2765"/>
                    </a:lnTo>
                    <a:lnTo>
                      <a:pt x="38" y="2781"/>
                    </a:lnTo>
                    <a:lnTo>
                      <a:pt x="206" y="2403"/>
                    </a:lnTo>
                    <a:lnTo>
                      <a:pt x="220" y="2409"/>
                    </a:lnTo>
                    <a:lnTo>
                      <a:pt x="292" y="2337"/>
                    </a:lnTo>
                    <a:lnTo>
                      <a:pt x="329" y="2358"/>
                    </a:lnTo>
                    <a:lnTo>
                      <a:pt x="482" y="2184"/>
                    </a:lnTo>
                    <a:lnTo>
                      <a:pt x="438" y="2169"/>
                    </a:lnTo>
                    <a:lnTo>
                      <a:pt x="540" y="2104"/>
                    </a:lnTo>
                    <a:lnTo>
                      <a:pt x="577" y="2140"/>
                    </a:lnTo>
                    <a:lnTo>
                      <a:pt x="669" y="1986"/>
                    </a:lnTo>
                    <a:lnTo>
                      <a:pt x="705" y="1936"/>
                    </a:lnTo>
                    <a:lnTo>
                      <a:pt x="726" y="1915"/>
                    </a:lnTo>
                    <a:lnTo>
                      <a:pt x="731" y="1911"/>
                    </a:lnTo>
                    <a:lnTo>
                      <a:pt x="736" y="1909"/>
                    </a:lnTo>
                    <a:lnTo>
                      <a:pt x="744" y="1907"/>
                    </a:lnTo>
                    <a:lnTo>
                      <a:pt x="774" y="1936"/>
                    </a:lnTo>
                    <a:lnTo>
                      <a:pt x="701" y="2046"/>
                    </a:lnTo>
                    <a:lnTo>
                      <a:pt x="752" y="2046"/>
                    </a:lnTo>
                    <a:lnTo>
                      <a:pt x="711" y="2114"/>
                    </a:lnTo>
                    <a:lnTo>
                      <a:pt x="704" y="2132"/>
                    </a:lnTo>
                    <a:lnTo>
                      <a:pt x="703" y="2150"/>
                    </a:lnTo>
                    <a:lnTo>
                      <a:pt x="705" y="2160"/>
                    </a:lnTo>
                    <a:lnTo>
                      <a:pt x="708" y="2169"/>
                    </a:lnTo>
                    <a:lnTo>
                      <a:pt x="722" y="2190"/>
                    </a:lnTo>
                    <a:lnTo>
                      <a:pt x="744" y="2213"/>
                    </a:lnTo>
                    <a:lnTo>
                      <a:pt x="840" y="2031"/>
                    </a:lnTo>
                    <a:lnTo>
                      <a:pt x="861" y="2031"/>
                    </a:lnTo>
                    <a:lnTo>
                      <a:pt x="883" y="2053"/>
                    </a:lnTo>
                    <a:lnTo>
                      <a:pt x="1029" y="1936"/>
                    </a:lnTo>
                    <a:lnTo>
                      <a:pt x="1035" y="1980"/>
                    </a:lnTo>
                    <a:lnTo>
                      <a:pt x="1006" y="1980"/>
                    </a:lnTo>
                    <a:lnTo>
                      <a:pt x="897" y="2104"/>
                    </a:lnTo>
                    <a:lnTo>
                      <a:pt x="869" y="2104"/>
                    </a:lnTo>
                    <a:lnTo>
                      <a:pt x="883" y="2053"/>
                    </a:lnTo>
                    <a:lnTo>
                      <a:pt x="869" y="2046"/>
                    </a:lnTo>
                    <a:lnTo>
                      <a:pt x="766" y="2235"/>
                    </a:lnTo>
                    <a:lnTo>
                      <a:pt x="856" y="2299"/>
                    </a:lnTo>
                    <a:lnTo>
                      <a:pt x="887" y="2325"/>
                    </a:lnTo>
                    <a:lnTo>
                      <a:pt x="897" y="2337"/>
                    </a:lnTo>
                    <a:lnTo>
                      <a:pt x="1131" y="2104"/>
                    </a:lnTo>
                    <a:lnTo>
                      <a:pt x="1145" y="2140"/>
                    </a:lnTo>
                    <a:lnTo>
                      <a:pt x="1061" y="2209"/>
                    </a:lnTo>
                    <a:lnTo>
                      <a:pt x="941" y="2329"/>
                    </a:lnTo>
                    <a:lnTo>
                      <a:pt x="963" y="2352"/>
                    </a:lnTo>
                    <a:lnTo>
                      <a:pt x="1006" y="2352"/>
                    </a:lnTo>
                    <a:lnTo>
                      <a:pt x="1218" y="2126"/>
                    </a:lnTo>
                    <a:lnTo>
                      <a:pt x="1218" y="2162"/>
                    </a:lnTo>
                    <a:lnTo>
                      <a:pt x="1197" y="2162"/>
                    </a:lnTo>
                    <a:lnTo>
                      <a:pt x="1089" y="2288"/>
                    </a:lnTo>
                    <a:lnTo>
                      <a:pt x="1061" y="2326"/>
                    </a:lnTo>
                    <a:lnTo>
                      <a:pt x="1055" y="2336"/>
                    </a:lnTo>
                    <a:lnTo>
                      <a:pt x="1052" y="2345"/>
                    </a:lnTo>
                    <a:lnTo>
                      <a:pt x="1051" y="2352"/>
                    </a:lnTo>
                    <a:lnTo>
                      <a:pt x="1123" y="2373"/>
                    </a:lnTo>
                    <a:lnTo>
                      <a:pt x="1298" y="2169"/>
                    </a:lnTo>
                    <a:lnTo>
                      <a:pt x="1312" y="2169"/>
                    </a:lnTo>
                    <a:lnTo>
                      <a:pt x="1320" y="2162"/>
                    </a:lnTo>
                    <a:lnTo>
                      <a:pt x="1334" y="2192"/>
                    </a:lnTo>
                    <a:lnTo>
                      <a:pt x="1197" y="2337"/>
                    </a:lnTo>
                    <a:lnTo>
                      <a:pt x="1234" y="2320"/>
                    </a:lnTo>
                    <a:lnTo>
                      <a:pt x="1291" y="2276"/>
                    </a:lnTo>
                    <a:lnTo>
                      <a:pt x="1351" y="2209"/>
                    </a:lnTo>
                    <a:lnTo>
                      <a:pt x="1449" y="2077"/>
                    </a:lnTo>
                    <a:lnTo>
                      <a:pt x="1453" y="2073"/>
                    </a:lnTo>
                    <a:lnTo>
                      <a:pt x="1462" y="2068"/>
                    </a:lnTo>
                    <a:lnTo>
                      <a:pt x="1466" y="2067"/>
                    </a:lnTo>
                    <a:lnTo>
                      <a:pt x="1457" y="2097"/>
                    </a:lnTo>
                    <a:lnTo>
                      <a:pt x="1403" y="2199"/>
                    </a:lnTo>
                    <a:lnTo>
                      <a:pt x="1396" y="2216"/>
                    </a:lnTo>
                    <a:lnTo>
                      <a:pt x="1393" y="2223"/>
                    </a:lnTo>
                    <a:lnTo>
                      <a:pt x="1393" y="2227"/>
                    </a:lnTo>
                    <a:lnTo>
                      <a:pt x="1429" y="2235"/>
                    </a:lnTo>
                    <a:lnTo>
                      <a:pt x="1605" y="1950"/>
                    </a:lnTo>
                    <a:lnTo>
                      <a:pt x="1619" y="1950"/>
                    </a:lnTo>
                    <a:lnTo>
                      <a:pt x="1523" y="2140"/>
                    </a:lnTo>
                    <a:lnTo>
                      <a:pt x="1553" y="2140"/>
                    </a:lnTo>
                    <a:lnTo>
                      <a:pt x="1588" y="2090"/>
                    </a:lnTo>
                    <a:lnTo>
                      <a:pt x="1656" y="1940"/>
                    </a:lnTo>
                    <a:lnTo>
                      <a:pt x="1671" y="1911"/>
                    </a:lnTo>
                    <a:lnTo>
                      <a:pt x="1691" y="1885"/>
                    </a:lnTo>
                    <a:lnTo>
                      <a:pt x="1688" y="1920"/>
                    </a:lnTo>
                    <a:lnTo>
                      <a:pt x="1670" y="1998"/>
                    </a:lnTo>
                    <a:lnTo>
                      <a:pt x="1669" y="2016"/>
                    </a:lnTo>
                    <a:lnTo>
                      <a:pt x="1699" y="2024"/>
                    </a:lnTo>
                    <a:lnTo>
                      <a:pt x="1699" y="2031"/>
                    </a:lnTo>
                    <a:lnTo>
                      <a:pt x="1714" y="2046"/>
                    </a:lnTo>
                    <a:lnTo>
                      <a:pt x="1794" y="1980"/>
                    </a:lnTo>
                    <a:lnTo>
                      <a:pt x="1699" y="2147"/>
                    </a:lnTo>
                    <a:lnTo>
                      <a:pt x="1743" y="2198"/>
                    </a:lnTo>
                    <a:lnTo>
                      <a:pt x="1804" y="2126"/>
                    </a:lnTo>
                    <a:lnTo>
                      <a:pt x="1824" y="2110"/>
                    </a:lnTo>
                    <a:lnTo>
                      <a:pt x="1830" y="2107"/>
                    </a:lnTo>
                    <a:lnTo>
                      <a:pt x="1845" y="2104"/>
                    </a:lnTo>
                    <a:lnTo>
                      <a:pt x="1786" y="2227"/>
                    </a:lnTo>
                    <a:lnTo>
                      <a:pt x="1837" y="2235"/>
                    </a:lnTo>
                    <a:lnTo>
                      <a:pt x="1915" y="2118"/>
                    </a:lnTo>
                    <a:lnTo>
                      <a:pt x="1940" y="2087"/>
                    </a:lnTo>
                    <a:lnTo>
                      <a:pt x="1955" y="2076"/>
                    </a:lnTo>
                    <a:lnTo>
                      <a:pt x="1962" y="2075"/>
                    </a:lnTo>
                    <a:lnTo>
                      <a:pt x="1954" y="2097"/>
                    </a:lnTo>
                    <a:lnTo>
                      <a:pt x="1903" y="2195"/>
                    </a:lnTo>
                    <a:lnTo>
                      <a:pt x="1887" y="2228"/>
                    </a:lnTo>
                    <a:lnTo>
                      <a:pt x="1882" y="2248"/>
                    </a:lnTo>
                    <a:lnTo>
                      <a:pt x="1880" y="2257"/>
                    </a:lnTo>
                    <a:lnTo>
                      <a:pt x="1946" y="2264"/>
                    </a:lnTo>
                    <a:lnTo>
                      <a:pt x="2077" y="2053"/>
                    </a:lnTo>
                    <a:lnTo>
                      <a:pt x="2092" y="2053"/>
                    </a:lnTo>
                    <a:lnTo>
                      <a:pt x="2012" y="2227"/>
                    </a:lnTo>
                    <a:lnTo>
                      <a:pt x="2048" y="2227"/>
                    </a:lnTo>
                    <a:lnTo>
                      <a:pt x="2135" y="2078"/>
                    </a:lnTo>
                    <a:lnTo>
                      <a:pt x="2187" y="2001"/>
                    </a:lnTo>
                    <a:lnTo>
                      <a:pt x="2183" y="2033"/>
                    </a:lnTo>
                    <a:lnTo>
                      <a:pt x="2168" y="2096"/>
                    </a:lnTo>
                    <a:lnTo>
                      <a:pt x="2168" y="2108"/>
                    </a:lnTo>
                    <a:lnTo>
                      <a:pt x="2173" y="2118"/>
                    </a:lnTo>
                    <a:lnTo>
                      <a:pt x="2282" y="1929"/>
                    </a:lnTo>
                    <a:lnTo>
                      <a:pt x="2282" y="2016"/>
                    </a:lnTo>
                    <a:lnTo>
                      <a:pt x="2289" y="2024"/>
                    </a:lnTo>
                    <a:lnTo>
                      <a:pt x="2340" y="1813"/>
                    </a:lnTo>
                    <a:lnTo>
                      <a:pt x="2354" y="1958"/>
                    </a:lnTo>
                    <a:lnTo>
                      <a:pt x="2384" y="1907"/>
                    </a:lnTo>
                    <a:lnTo>
                      <a:pt x="2413" y="1907"/>
                    </a:lnTo>
                    <a:lnTo>
                      <a:pt x="2493" y="1747"/>
                    </a:lnTo>
                    <a:lnTo>
                      <a:pt x="2508" y="1747"/>
                    </a:lnTo>
                    <a:lnTo>
                      <a:pt x="2508" y="1784"/>
                    </a:lnTo>
                    <a:lnTo>
                      <a:pt x="2500" y="1784"/>
                    </a:lnTo>
                    <a:lnTo>
                      <a:pt x="2434" y="1973"/>
                    </a:lnTo>
                    <a:lnTo>
                      <a:pt x="2493" y="2001"/>
                    </a:lnTo>
                    <a:lnTo>
                      <a:pt x="2565" y="1980"/>
                    </a:lnTo>
                    <a:lnTo>
                      <a:pt x="2639" y="1841"/>
                    </a:lnTo>
                    <a:lnTo>
                      <a:pt x="2661" y="1864"/>
                    </a:lnTo>
                    <a:lnTo>
                      <a:pt x="2617" y="1950"/>
                    </a:lnTo>
                    <a:lnTo>
                      <a:pt x="2631" y="1950"/>
                    </a:lnTo>
                    <a:lnTo>
                      <a:pt x="2669" y="1946"/>
                    </a:lnTo>
                    <a:lnTo>
                      <a:pt x="2700" y="1936"/>
                    </a:lnTo>
                    <a:lnTo>
                      <a:pt x="2717" y="1927"/>
                    </a:lnTo>
                    <a:lnTo>
                      <a:pt x="2731" y="1916"/>
                    </a:lnTo>
                    <a:lnTo>
                      <a:pt x="2750" y="1896"/>
                    </a:lnTo>
                    <a:lnTo>
                      <a:pt x="2780" y="1850"/>
                    </a:lnTo>
                    <a:lnTo>
                      <a:pt x="2821" y="1780"/>
                    </a:lnTo>
                    <a:lnTo>
                      <a:pt x="2850" y="1747"/>
                    </a:lnTo>
                    <a:lnTo>
                      <a:pt x="2850" y="1761"/>
                    </a:lnTo>
                    <a:lnTo>
                      <a:pt x="2857" y="1769"/>
                    </a:lnTo>
                    <a:lnTo>
                      <a:pt x="2922" y="1536"/>
                    </a:lnTo>
                    <a:lnTo>
                      <a:pt x="2967" y="1645"/>
                    </a:lnTo>
                    <a:lnTo>
                      <a:pt x="2989" y="1610"/>
                    </a:lnTo>
                    <a:lnTo>
                      <a:pt x="3006" y="1561"/>
                    </a:lnTo>
                    <a:lnTo>
                      <a:pt x="3009" y="1528"/>
                    </a:lnTo>
                    <a:lnTo>
                      <a:pt x="2997" y="1408"/>
                    </a:lnTo>
                    <a:lnTo>
                      <a:pt x="2996" y="1368"/>
                    </a:lnTo>
                    <a:lnTo>
                      <a:pt x="3025" y="1390"/>
                    </a:lnTo>
                    <a:lnTo>
                      <a:pt x="3047" y="1368"/>
                    </a:lnTo>
                    <a:lnTo>
                      <a:pt x="3134" y="1507"/>
                    </a:lnTo>
                    <a:lnTo>
                      <a:pt x="3156" y="1507"/>
                    </a:lnTo>
                    <a:lnTo>
                      <a:pt x="3168" y="1459"/>
                    </a:lnTo>
                    <a:lnTo>
                      <a:pt x="3174" y="1421"/>
                    </a:lnTo>
                    <a:lnTo>
                      <a:pt x="3170" y="1288"/>
                    </a:lnTo>
                    <a:lnTo>
                      <a:pt x="3176" y="1297"/>
                    </a:lnTo>
                    <a:lnTo>
                      <a:pt x="3189" y="1328"/>
                    </a:lnTo>
                    <a:lnTo>
                      <a:pt x="3218" y="1426"/>
                    </a:lnTo>
                    <a:lnTo>
                      <a:pt x="3225" y="1438"/>
                    </a:lnTo>
                    <a:lnTo>
                      <a:pt x="3229" y="1441"/>
                    </a:lnTo>
                    <a:lnTo>
                      <a:pt x="3250" y="1201"/>
                    </a:lnTo>
                    <a:lnTo>
                      <a:pt x="3258" y="1201"/>
                    </a:lnTo>
                    <a:lnTo>
                      <a:pt x="3277" y="1222"/>
                    </a:lnTo>
                    <a:lnTo>
                      <a:pt x="3294" y="1255"/>
                    </a:lnTo>
                    <a:lnTo>
                      <a:pt x="3299" y="1277"/>
                    </a:lnTo>
                    <a:lnTo>
                      <a:pt x="3300" y="1287"/>
                    </a:lnTo>
                    <a:lnTo>
                      <a:pt x="3297" y="1319"/>
                    </a:lnTo>
                    <a:lnTo>
                      <a:pt x="3277" y="1371"/>
                    </a:lnTo>
                    <a:lnTo>
                      <a:pt x="3201" y="1505"/>
                    </a:lnTo>
                    <a:lnTo>
                      <a:pt x="3193" y="1536"/>
                    </a:lnTo>
                    <a:lnTo>
                      <a:pt x="3207" y="1550"/>
                    </a:lnTo>
                    <a:lnTo>
                      <a:pt x="3287" y="1497"/>
                    </a:lnTo>
                    <a:lnTo>
                      <a:pt x="3424" y="1375"/>
                    </a:lnTo>
                    <a:lnTo>
                      <a:pt x="3481" y="1302"/>
                    </a:lnTo>
                    <a:lnTo>
                      <a:pt x="3516" y="1241"/>
                    </a:lnTo>
                    <a:lnTo>
                      <a:pt x="3537" y="1177"/>
                    </a:lnTo>
                    <a:lnTo>
                      <a:pt x="3542" y="1145"/>
                    </a:lnTo>
                    <a:lnTo>
                      <a:pt x="3542" y="1128"/>
                    </a:lnTo>
                    <a:lnTo>
                      <a:pt x="3513" y="1288"/>
                    </a:lnTo>
                    <a:lnTo>
                      <a:pt x="3521" y="1296"/>
                    </a:lnTo>
                    <a:lnTo>
                      <a:pt x="3613" y="1179"/>
                    </a:lnTo>
                    <a:lnTo>
                      <a:pt x="3664" y="1129"/>
                    </a:lnTo>
                    <a:lnTo>
                      <a:pt x="3715" y="1091"/>
                    </a:lnTo>
                    <a:lnTo>
                      <a:pt x="3731" y="1083"/>
                    </a:lnTo>
                    <a:lnTo>
                      <a:pt x="3746" y="1079"/>
                    </a:lnTo>
                    <a:lnTo>
                      <a:pt x="3761" y="1077"/>
                    </a:lnTo>
                    <a:lnTo>
                      <a:pt x="3782" y="1047"/>
                    </a:lnTo>
                    <a:lnTo>
                      <a:pt x="3799" y="1014"/>
                    </a:lnTo>
                    <a:lnTo>
                      <a:pt x="3851" y="880"/>
                    </a:lnTo>
                    <a:lnTo>
                      <a:pt x="3868" y="856"/>
                    </a:lnTo>
                    <a:lnTo>
                      <a:pt x="3878" y="844"/>
                    </a:lnTo>
                    <a:lnTo>
                      <a:pt x="3833" y="967"/>
                    </a:lnTo>
                    <a:lnTo>
                      <a:pt x="3821" y="1013"/>
                    </a:lnTo>
                    <a:lnTo>
                      <a:pt x="3819" y="1033"/>
                    </a:lnTo>
                    <a:lnTo>
                      <a:pt x="3899" y="1027"/>
                    </a:lnTo>
                    <a:lnTo>
                      <a:pt x="4044" y="1002"/>
                    </a:lnTo>
                    <a:lnTo>
                      <a:pt x="4064" y="1001"/>
                    </a:lnTo>
                    <a:lnTo>
                      <a:pt x="4132" y="1004"/>
                    </a:lnTo>
                    <a:lnTo>
                      <a:pt x="4132" y="1011"/>
                    </a:lnTo>
                    <a:lnTo>
                      <a:pt x="4148" y="1007"/>
                    </a:lnTo>
                    <a:lnTo>
                      <a:pt x="4180" y="991"/>
                    </a:lnTo>
                    <a:lnTo>
                      <a:pt x="4212" y="967"/>
                    </a:lnTo>
                    <a:lnTo>
                      <a:pt x="4259" y="918"/>
                    </a:lnTo>
                    <a:lnTo>
                      <a:pt x="4321" y="833"/>
                    </a:lnTo>
                    <a:lnTo>
                      <a:pt x="4457" y="580"/>
                    </a:lnTo>
                    <a:lnTo>
                      <a:pt x="4540" y="371"/>
                    </a:lnTo>
                    <a:lnTo>
                      <a:pt x="4546" y="283"/>
                    </a:lnTo>
                    <a:lnTo>
                      <a:pt x="4557" y="215"/>
                    </a:lnTo>
                    <a:lnTo>
                      <a:pt x="4563" y="195"/>
                    </a:lnTo>
                    <a:close/>
                  </a:path>
                </a:pathLst>
              </a:custGeom>
              <a:solidFill>
                <a:srgbClr val="F5C188"/>
              </a:solidFill>
              <a:ln w="9525">
                <a:noFill/>
                <a:round/>
                <a:headEnd/>
                <a:tailEnd/>
              </a:ln>
            </p:spPr>
            <p:txBody>
              <a:bodyPr>
                <a:prstTxWarp prst="textNoShape">
                  <a:avLst/>
                </a:prstTxWarp>
              </a:bodyPr>
              <a:lstStyle/>
              <a:p>
                <a:endParaRPr lang="en-US"/>
              </a:p>
            </p:txBody>
          </p:sp>
          <p:sp>
            <p:nvSpPr>
              <p:cNvPr id="65579" name="Freeform 188"/>
              <p:cNvSpPr>
                <a:spLocks noChangeAspect="1"/>
              </p:cNvSpPr>
              <p:nvPr/>
            </p:nvSpPr>
            <p:spPr bwMode="auto">
              <a:xfrm>
                <a:off x="1470" y="3006"/>
                <a:ext cx="661" cy="608"/>
              </a:xfrm>
              <a:custGeom>
                <a:avLst/>
                <a:gdLst>
                  <a:gd name="T0" fmla="*/ 578 w 5282"/>
                  <a:gd name="T1" fmla="*/ 3896 h 4865"/>
                  <a:gd name="T2" fmla="*/ 558 w 5282"/>
                  <a:gd name="T3" fmla="*/ 4253 h 4865"/>
                  <a:gd name="T4" fmla="*/ 648 w 5282"/>
                  <a:gd name="T5" fmla="*/ 4420 h 4865"/>
                  <a:gd name="T6" fmla="*/ 809 w 5282"/>
                  <a:gd name="T7" fmla="*/ 4463 h 4865"/>
                  <a:gd name="T8" fmla="*/ 875 w 5282"/>
                  <a:gd name="T9" fmla="*/ 4855 h 4865"/>
                  <a:gd name="T10" fmla="*/ 1238 w 5282"/>
                  <a:gd name="T11" fmla="*/ 4781 h 4865"/>
                  <a:gd name="T12" fmla="*/ 1457 w 5282"/>
                  <a:gd name="T13" fmla="*/ 4820 h 4865"/>
                  <a:gd name="T14" fmla="*/ 1777 w 5282"/>
                  <a:gd name="T15" fmla="*/ 4558 h 4865"/>
                  <a:gd name="T16" fmla="*/ 2047 w 5282"/>
                  <a:gd name="T17" fmla="*/ 4055 h 4865"/>
                  <a:gd name="T18" fmla="*/ 2134 w 5282"/>
                  <a:gd name="T19" fmla="*/ 4063 h 4865"/>
                  <a:gd name="T20" fmla="*/ 2270 w 5282"/>
                  <a:gd name="T21" fmla="*/ 3718 h 4865"/>
                  <a:gd name="T22" fmla="*/ 2484 w 5282"/>
                  <a:gd name="T23" fmla="*/ 3511 h 4865"/>
                  <a:gd name="T24" fmla="*/ 2221 w 5282"/>
                  <a:gd name="T25" fmla="*/ 3990 h 4865"/>
                  <a:gd name="T26" fmla="*/ 2423 w 5282"/>
                  <a:gd name="T27" fmla="*/ 3860 h 4865"/>
                  <a:gd name="T28" fmla="*/ 2608 w 5282"/>
                  <a:gd name="T29" fmla="*/ 3590 h 4865"/>
                  <a:gd name="T30" fmla="*/ 2356 w 5282"/>
                  <a:gd name="T31" fmla="*/ 4236 h 4865"/>
                  <a:gd name="T32" fmla="*/ 2560 w 5282"/>
                  <a:gd name="T33" fmla="*/ 3975 h 4865"/>
                  <a:gd name="T34" fmla="*/ 3058 w 5282"/>
                  <a:gd name="T35" fmla="*/ 3228 h 4865"/>
                  <a:gd name="T36" fmla="*/ 2928 w 5282"/>
                  <a:gd name="T37" fmla="*/ 3604 h 4865"/>
                  <a:gd name="T38" fmla="*/ 2885 w 5282"/>
                  <a:gd name="T39" fmla="*/ 3918 h 4865"/>
                  <a:gd name="T40" fmla="*/ 3264 w 5282"/>
                  <a:gd name="T41" fmla="*/ 3284 h 4865"/>
                  <a:gd name="T42" fmla="*/ 3929 w 5282"/>
                  <a:gd name="T43" fmla="*/ 2146 h 4865"/>
                  <a:gd name="T44" fmla="*/ 3869 w 5282"/>
                  <a:gd name="T45" fmla="*/ 2753 h 4865"/>
                  <a:gd name="T46" fmla="*/ 3828 w 5282"/>
                  <a:gd name="T47" fmla="*/ 2995 h 4865"/>
                  <a:gd name="T48" fmla="*/ 4160 w 5282"/>
                  <a:gd name="T49" fmla="*/ 2577 h 4865"/>
                  <a:gd name="T50" fmla="*/ 3832 w 5282"/>
                  <a:gd name="T51" fmla="*/ 3262 h 4865"/>
                  <a:gd name="T52" fmla="*/ 3949 w 5282"/>
                  <a:gd name="T53" fmla="*/ 3044 h 4865"/>
                  <a:gd name="T54" fmla="*/ 4331 w 5282"/>
                  <a:gd name="T55" fmla="*/ 2499 h 4865"/>
                  <a:gd name="T56" fmla="*/ 3934 w 5282"/>
                  <a:gd name="T57" fmla="*/ 3299 h 4865"/>
                  <a:gd name="T58" fmla="*/ 4218 w 5282"/>
                  <a:gd name="T59" fmla="*/ 3153 h 4865"/>
                  <a:gd name="T60" fmla="*/ 4628 w 5282"/>
                  <a:gd name="T61" fmla="*/ 2525 h 4865"/>
                  <a:gd name="T62" fmla="*/ 4823 w 5282"/>
                  <a:gd name="T63" fmla="*/ 2308 h 4865"/>
                  <a:gd name="T64" fmla="*/ 5231 w 5282"/>
                  <a:gd name="T65" fmla="*/ 1164 h 4865"/>
                  <a:gd name="T66" fmla="*/ 5161 w 5282"/>
                  <a:gd name="T67" fmla="*/ 647 h 4865"/>
                  <a:gd name="T68" fmla="*/ 4946 w 5282"/>
                  <a:gd name="T69" fmla="*/ 145 h 4865"/>
                  <a:gd name="T70" fmla="*/ 4451 w 5282"/>
                  <a:gd name="T71" fmla="*/ 1099 h 4865"/>
                  <a:gd name="T72" fmla="*/ 4291 w 5282"/>
                  <a:gd name="T73" fmla="*/ 1078 h 4865"/>
                  <a:gd name="T74" fmla="*/ 3853 w 5282"/>
                  <a:gd name="T75" fmla="*/ 1216 h 4865"/>
                  <a:gd name="T76" fmla="*/ 3575 w 5282"/>
                  <a:gd name="T77" fmla="*/ 1298 h 4865"/>
                  <a:gd name="T78" fmla="*/ 3504 w 5282"/>
                  <a:gd name="T79" fmla="*/ 1082 h 4865"/>
                  <a:gd name="T80" fmla="*/ 3282 w 5282"/>
                  <a:gd name="T81" fmla="*/ 864 h 4865"/>
                  <a:gd name="T82" fmla="*/ 3059 w 5282"/>
                  <a:gd name="T83" fmla="*/ 917 h 4865"/>
                  <a:gd name="T84" fmla="*/ 2979 w 5282"/>
                  <a:gd name="T85" fmla="*/ 1070 h 4865"/>
                  <a:gd name="T86" fmla="*/ 2819 w 5282"/>
                  <a:gd name="T87" fmla="*/ 662 h 4865"/>
                  <a:gd name="T88" fmla="*/ 2484 w 5282"/>
                  <a:gd name="T89" fmla="*/ 422 h 4865"/>
                  <a:gd name="T90" fmla="*/ 2051 w 5282"/>
                  <a:gd name="T91" fmla="*/ 683 h 4865"/>
                  <a:gd name="T92" fmla="*/ 1288 w 5282"/>
                  <a:gd name="T93" fmla="*/ 1143 h 4865"/>
                  <a:gd name="T94" fmla="*/ 1025 w 5282"/>
                  <a:gd name="T95" fmla="*/ 1810 h 4865"/>
                  <a:gd name="T96" fmla="*/ 469 w 5282"/>
                  <a:gd name="T97" fmla="*/ 2268 h 4865"/>
                  <a:gd name="T98" fmla="*/ 95 w 5282"/>
                  <a:gd name="T99" fmla="*/ 2410 h 4865"/>
                  <a:gd name="T100" fmla="*/ 80 w 5282"/>
                  <a:gd name="T101" fmla="*/ 2490 h 4865"/>
                  <a:gd name="T102" fmla="*/ 90 w 5282"/>
                  <a:gd name="T103" fmla="*/ 2846 h 4865"/>
                  <a:gd name="T104" fmla="*/ 271 w 5282"/>
                  <a:gd name="T105" fmla="*/ 3091 h 4865"/>
                  <a:gd name="T106" fmla="*/ 405 w 5282"/>
                  <a:gd name="T107" fmla="*/ 3007 h 4865"/>
                  <a:gd name="T108" fmla="*/ 364 w 5282"/>
                  <a:gd name="T109" fmla="*/ 3356 h 4865"/>
                  <a:gd name="T110" fmla="*/ 168 w 5282"/>
                  <a:gd name="T111" fmla="*/ 3898 h 4865"/>
                  <a:gd name="T112" fmla="*/ 314 w 5282"/>
                  <a:gd name="T113" fmla="*/ 3902 h 4865"/>
                  <a:gd name="T114" fmla="*/ 539 w 5282"/>
                  <a:gd name="T115" fmla="*/ 3729 h 4865"/>
                  <a:gd name="T116" fmla="*/ 400 w 5282"/>
                  <a:gd name="T117" fmla="*/ 4354 h 4865"/>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5282"/>
                  <a:gd name="T178" fmla="*/ 0 h 4865"/>
                  <a:gd name="T179" fmla="*/ 5282 w 5282"/>
                  <a:gd name="T180" fmla="*/ 4865 h 4865"/>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5282" h="4865">
                    <a:moveTo>
                      <a:pt x="458" y="4289"/>
                    </a:moveTo>
                    <a:lnTo>
                      <a:pt x="458" y="4274"/>
                    </a:lnTo>
                    <a:lnTo>
                      <a:pt x="480" y="4267"/>
                    </a:lnTo>
                    <a:lnTo>
                      <a:pt x="470" y="4399"/>
                    </a:lnTo>
                    <a:lnTo>
                      <a:pt x="466" y="4478"/>
                    </a:lnTo>
                    <a:lnTo>
                      <a:pt x="480" y="4486"/>
                    </a:lnTo>
                    <a:lnTo>
                      <a:pt x="502" y="4334"/>
                    </a:lnTo>
                    <a:lnTo>
                      <a:pt x="531" y="4030"/>
                    </a:lnTo>
                    <a:lnTo>
                      <a:pt x="555" y="3940"/>
                    </a:lnTo>
                    <a:lnTo>
                      <a:pt x="578" y="3896"/>
                    </a:lnTo>
                    <a:lnTo>
                      <a:pt x="587" y="3884"/>
                    </a:lnTo>
                    <a:lnTo>
                      <a:pt x="597" y="3874"/>
                    </a:lnTo>
                    <a:lnTo>
                      <a:pt x="524" y="4246"/>
                    </a:lnTo>
                    <a:lnTo>
                      <a:pt x="537" y="4257"/>
                    </a:lnTo>
                    <a:lnTo>
                      <a:pt x="543" y="4259"/>
                    </a:lnTo>
                    <a:lnTo>
                      <a:pt x="547" y="4260"/>
                    </a:lnTo>
                    <a:lnTo>
                      <a:pt x="551" y="4259"/>
                    </a:lnTo>
                    <a:lnTo>
                      <a:pt x="553" y="4258"/>
                    </a:lnTo>
                    <a:lnTo>
                      <a:pt x="555" y="4256"/>
                    </a:lnTo>
                    <a:lnTo>
                      <a:pt x="558" y="4253"/>
                    </a:lnTo>
                    <a:lnTo>
                      <a:pt x="563" y="4249"/>
                    </a:lnTo>
                    <a:lnTo>
                      <a:pt x="566" y="4248"/>
                    </a:lnTo>
                    <a:lnTo>
                      <a:pt x="575" y="4250"/>
                    </a:lnTo>
                    <a:lnTo>
                      <a:pt x="588" y="4259"/>
                    </a:lnTo>
                    <a:lnTo>
                      <a:pt x="597" y="4267"/>
                    </a:lnTo>
                    <a:lnTo>
                      <a:pt x="670" y="3990"/>
                    </a:lnTo>
                    <a:lnTo>
                      <a:pt x="677" y="3998"/>
                    </a:lnTo>
                    <a:lnTo>
                      <a:pt x="654" y="4290"/>
                    </a:lnTo>
                    <a:lnTo>
                      <a:pt x="641" y="4412"/>
                    </a:lnTo>
                    <a:lnTo>
                      <a:pt x="648" y="4420"/>
                    </a:lnTo>
                    <a:lnTo>
                      <a:pt x="721" y="4347"/>
                    </a:lnTo>
                    <a:lnTo>
                      <a:pt x="706" y="4536"/>
                    </a:lnTo>
                    <a:lnTo>
                      <a:pt x="698" y="4653"/>
                    </a:lnTo>
                    <a:lnTo>
                      <a:pt x="714" y="4668"/>
                    </a:lnTo>
                    <a:lnTo>
                      <a:pt x="747" y="4530"/>
                    </a:lnTo>
                    <a:lnTo>
                      <a:pt x="760" y="4501"/>
                    </a:lnTo>
                    <a:lnTo>
                      <a:pt x="776" y="4478"/>
                    </a:lnTo>
                    <a:lnTo>
                      <a:pt x="786" y="4470"/>
                    </a:lnTo>
                    <a:lnTo>
                      <a:pt x="796" y="4466"/>
                    </a:lnTo>
                    <a:lnTo>
                      <a:pt x="809" y="4463"/>
                    </a:lnTo>
                    <a:lnTo>
                      <a:pt x="815" y="4675"/>
                    </a:lnTo>
                    <a:lnTo>
                      <a:pt x="881" y="4588"/>
                    </a:lnTo>
                    <a:lnTo>
                      <a:pt x="925" y="4682"/>
                    </a:lnTo>
                    <a:lnTo>
                      <a:pt x="889" y="4719"/>
                    </a:lnTo>
                    <a:lnTo>
                      <a:pt x="866" y="4668"/>
                    </a:lnTo>
                    <a:lnTo>
                      <a:pt x="855" y="4749"/>
                    </a:lnTo>
                    <a:lnTo>
                      <a:pt x="855" y="4798"/>
                    </a:lnTo>
                    <a:lnTo>
                      <a:pt x="861" y="4828"/>
                    </a:lnTo>
                    <a:lnTo>
                      <a:pt x="865" y="4840"/>
                    </a:lnTo>
                    <a:lnTo>
                      <a:pt x="875" y="4855"/>
                    </a:lnTo>
                    <a:lnTo>
                      <a:pt x="880" y="4858"/>
                    </a:lnTo>
                    <a:lnTo>
                      <a:pt x="891" y="4862"/>
                    </a:lnTo>
                    <a:lnTo>
                      <a:pt x="903" y="4865"/>
                    </a:lnTo>
                    <a:lnTo>
                      <a:pt x="964" y="4801"/>
                    </a:lnTo>
                    <a:lnTo>
                      <a:pt x="1016" y="4760"/>
                    </a:lnTo>
                    <a:lnTo>
                      <a:pt x="1060" y="4739"/>
                    </a:lnTo>
                    <a:lnTo>
                      <a:pt x="1073" y="4735"/>
                    </a:lnTo>
                    <a:lnTo>
                      <a:pt x="1097" y="4732"/>
                    </a:lnTo>
                    <a:lnTo>
                      <a:pt x="1120" y="4733"/>
                    </a:lnTo>
                    <a:lnTo>
                      <a:pt x="1238" y="4781"/>
                    </a:lnTo>
                    <a:lnTo>
                      <a:pt x="1277" y="4789"/>
                    </a:lnTo>
                    <a:lnTo>
                      <a:pt x="1291" y="4790"/>
                    </a:lnTo>
                    <a:lnTo>
                      <a:pt x="1323" y="4788"/>
                    </a:lnTo>
                    <a:lnTo>
                      <a:pt x="1340" y="4785"/>
                    </a:lnTo>
                    <a:lnTo>
                      <a:pt x="1383" y="4558"/>
                    </a:lnTo>
                    <a:lnTo>
                      <a:pt x="1398" y="4558"/>
                    </a:lnTo>
                    <a:lnTo>
                      <a:pt x="1398" y="4602"/>
                    </a:lnTo>
                    <a:lnTo>
                      <a:pt x="1377" y="4623"/>
                    </a:lnTo>
                    <a:lnTo>
                      <a:pt x="1435" y="4668"/>
                    </a:lnTo>
                    <a:lnTo>
                      <a:pt x="1457" y="4820"/>
                    </a:lnTo>
                    <a:lnTo>
                      <a:pt x="1530" y="4580"/>
                    </a:lnTo>
                    <a:lnTo>
                      <a:pt x="1562" y="4484"/>
                    </a:lnTo>
                    <a:lnTo>
                      <a:pt x="1566" y="4478"/>
                    </a:lnTo>
                    <a:lnTo>
                      <a:pt x="1617" y="4777"/>
                    </a:lnTo>
                    <a:lnTo>
                      <a:pt x="1703" y="4589"/>
                    </a:lnTo>
                    <a:lnTo>
                      <a:pt x="1727" y="4522"/>
                    </a:lnTo>
                    <a:lnTo>
                      <a:pt x="1740" y="4460"/>
                    </a:lnTo>
                    <a:lnTo>
                      <a:pt x="1740" y="4442"/>
                    </a:lnTo>
                    <a:lnTo>
                      <a:pt x="1777" y="4434"/>
                    </a:lnTo>
                    <a:lnTo>
                      <a:pt x="1777" y="4558"/>
                    </a:lnTo>
                    <a:lnTo>
                      <a:pt x="1785" y="4573"/>
                    </a:lnTo>
                    <a:lnTo>
                      <a:pt x="1850" y="4442"/>
                    </a:lnTo>
                    <a:lnTo>
                      <a:pt x="1836" y="4434"/>
                    </a:lnTo>
                    <a:lnTo>
                      <a:pt x="1850" y="4442"/>
                    </a:lnTo>
                    <a:lnTo>
                      <a:pt x="1908" y="4129"/>
                    </a:lnTo>
                    <a:lnTo>
                      <a:pt x="1931" y="4129"/>
                    </a:lnTo>
                    <a:lnTo>
                      <a:pt x="1908" y="4369"/>
                    </a:lnTo>
                    <a:lnTo>
                      <a:pt x="1923" y="4383"/>
                    </a:lnTo>
                    <a:lnTo>
                      <a:pt x="2017" y="4020"/>
                    </a:lnTo>
                    <a:lnTo>
                      <a:pt x="2047" y="4055"/>
                    </a:lnTo>
                    <a:lnTo>
                      <a:pt x="1987" y="4225"/>
                    </a:lnTo>
                    <a:lnTo>
                      <a:pt x="1971" y="4288"/>
                    </a:lnTo>
                    <a:lnTo>
                      <a:pt x="1968" y="4304"/>
                    </a:lnTo>
                    <a:lnTo>
                      <a:pt x="1968" y="4326"/>
                    </a:lnTo>
                    <a:lnTo>
                      <a:pt x="1969" y="4331"/>
                    </a:lnTo>
                    <a:lnTo>
                      <a:pt x="1974" y="4340"/>
                    </a:lnTo>
                    <a:lnTo>
                      <a:pt x="2134" y="3910"/>
                    </a:lnTo>
                    <a:lnTo>
                      <a:pt x="2120" y="4085"/>
                    </a:lnTo>
                    <a:lnTo>
                      <a:pt x="2142" y="4055"/>
                    </a:lnTo>
                    <a:lnTo>
                      <a:pt x="2134" y="4063"/>
                    </a:lnTo>
                    <a:lnTo>
                      <a:pt x="2134" y="4092"/>
                    </a:lnTo>
                    <a:lnTo>
                      <a:pt x="2142" y="4107"/>
                    </a:lnTo>
                    <a:lnTo>
                      <a:pt x="2163" y="3998"/>
                    </a:lnTo>
                    <a:lnTo>
                      <a:pt x="2179" y="4012"/>
                    </a:lnTo>
                    <a:lnTo>
                      <a:pt x="2207" y="3924"/>
                    </a:lnTo>
                    <a:lnTo>
                      <a:pt x="2193" y="3918"/>
                    </a:lnTo>
                    <a:lnTo>
                      <a:pt x="2214" y="3758"/>
                    </a:lnTo>
                    <a:lnTo>
                      <a:pt x="2227" y="3752"/>
                    </a:lnTo>
                    <a:lnTo>
                      <a:pt x="2239" y="3745"/>
                    </a:lnTo>
                    <a:lnTo>
                      <a:pt x="2270" y="3718"/>
                    </a:lnTo>
                    <a:lnTo>
                      <a:pt x="2289" y="3694"/>
                    </a:lnTo>
                    <a:lnTo>
                      <a:pt x="2392" y="3515"/>
                    </a:lnTo>
                    <a:lnTo>
                      <a:pt x="2422" y="3483"/>
                    </a:lnTo>
                    <a:lnTo>
                      <a:pt x="2445" y="3465"/>
                    </a:lnTo>
                    <a:lnTo>
                      <a:pt x="2459" y="3459"/>
                    </a:lnTo>
                    <a:lnTo>
                      <a:pt x="2488" y="3450"/>
                    </a:lnTo>
                    <a:lnTo>
                      <a:pt x="2503" y="3447"/>
                    </a:lnTo>
                    <a:lnTo>
                      <a:pt x="2538" y="3449"/>
                    </a:lnTo>
                    <a:lnTo>
                      <a:pt x="2557" y="3452"/>
                    </a:lnTo>
                    <a:lnTo>
                      <a:pt x="2484" y="3511"/>
                    </a:lnTo>
                    <a:lnTo>
                      <a:pt x="2435" y="3571"/>
                    </a:lnTo>
                    <a:lnTo>
                      <a:pt x="2410" y="3612"/>
                    </a:lnTo>
                    <a:lnTo>
                      <a:pt x="2349" y="3756"/>
                    </a:lnTo>
                    <a:lnTo>
                      <a:pt x="2324" y="3815"/>
                    </a:lnTo>
                    <a:lnTo>
                      <a:pt x="2331" y="3823"/>
                    </a:lnTo>
                    <a:lnTo>
                      <a:pt x="2484" y="3567"/>
                    </a:lnTo>
                    <a:lnTo>
                      <a:pt x="2287" y="3940"/>
                    </a:lnTo>
                    <a:lnTo>
                      <a:pt x="2243" y="3968"/>
                    </a:lnTo>
                    <a:lnTo>
                      <a:pt x="2225" y="3984"/>
                    </a:lnTo>
                    <a:lnTo>
                      <a:pt x="2221" y="3990"/>
                    </a:lnTo>
                    <a:lnTo>
                      <a:pt x="2214" y="4004"/>
                    </a:lnTo>
                    <a:lnTo>
                      <a:pt x="2210" y="4021"/>
                    </a:lnTo>
                    <a:lnTo>
                      <a:pt x="2207" y="4055"/>
                    </a:lnTo>
                    <a:lnTo>
                      <a:pt x="2214" y="4063"/>
                    </a:lnTo>
                    <a:lnTo>
                      <a:pt x="2396" y="3852"/>
                    </a:lnTo>
                    <a:lnTo>
                      <a:pt x="2406" y="3860"/>
                    </a:lnTo>
                    <a:lnTo>
                      <a:pt x="2411" y="3862"/>
                    </a:lnTo>
                    <a:lnTo>
                      <a:pt x="2414" y="3863"/>
                    </a:lnTo>
                    <a:lnTo>
                      <a:pt x="2419" y="3862"/>
                    </a:lnTo>
                    <a:lnTo>
                      <a:pt x="2423" y="3860"/>
                    </a:lnTo>
                    <a:lnTo>
                      <a:pt x="2433" y="3852"/>
                    </a:lnTo>
                    <a:lnTo>
                      <a:pt x="2345" y="3990"/>
                    </a:lnTo>
                    <a:lnTo>
                      <a:pt x="2353" y="3988"/>
                    </a:lnTo>
                    <a:lnTo>
                      <a:pt x="2362" y="3983"/>
                    </a:lnTo>
                    <a:lnTo>
                      <a:pt x="2390" y="3961"/>
                    </a:lnTo>
                    <a:lnTo>
                      <a:pt x="2442" y="3901"/>
                    </a:lnTo>
                    <a:lnTo>
                      <a:pt x="2545" y="3740"/>
                    </a:lnTo>
                    <a:lnTo>
                      <a:pt x="2600" y="3625"/>
                    </a:lnTo>
                    <a:lnTo>
                      <a:pt x="2608" y="3596"/>
                    </a:lnTo>
                    <a:lnTo>
                      <a:pt x="2608" y="3590"/>
                    </a:lnTo>
                    <a:lnTo>
                      <a:pt x="2504" y="3928"/>
                    </a:lnTo>
                    <a:lnTo>
                      <a:pt x="2451" y="4060"/>
                    </a:lnTo>
                    <a:lnTo>
                      <a:pt x="2420" y="4110"/>
                    </a:lnTo>
                    <a:lnTo>
                      <a:pt x="2404" y="4124"/>
                    </a:lnTo>
                    <a:lnTo>
                      <a:pt x="2396" y="4129"/>
                    </a:lnTo>
                    <a:lnTo>
                      <a:pt x="2484" y="3924"/>
                    </a:lnTo>
                    <a:lnTo>
                      <a:pt x="2477" y="3918"/>
                    </a:lnTo>
                    <a:lnTo>
                      <a:pt x="2302" y="4246"/>
                    </a:lnTo>
                    <a:lnTo>
                      <a:pt x="2336" y="4242"/>
                    </a:lnTo>
                    <a:lnTo>
                      <a:pt x="2356" y="4236"/>
                    </a:lnTo>
                    <a:lnTo>
                      <a:pt x="2369" y="4228"/>
                    </a:lnTo>
                    <a:lnTo>
                      <a:pt x="2379" y="4218"/>
                    </a:lnTo>
                    <a:lnTo>
                      <a:pt x="2391" y="4197"/>
                    </a:lnTo>
                    <a:lnTo>
                      <a:pt x="2396" y="4180"/>
                    </a:lnTo>
                    <a:lnTo>
                      <a:pt x="2419" y="4201"/>
                    </a:lnTo>
                    <a:lnTo>
                      <a:pt x="2570" y="3900"/>
                    </a:lnTo>
                    <a:lnTo>
                      <a:pt x="2561" y="3923"/>
                    </a:lnTo>
                    <a:lnTo>
                      <a:pt x="2557" y="3947"/>
                    </a:lnTo>
                    <a:lnTo>
                      <a:pt x="2557" y="3967"/>
                    </a:lnTo>
                    <a:lnTo>
                      <a:pt x="2560" y="3975"/>
                    </a:lnTo>
                    <a:lnTo>
                      <a:pt x="2564" y="3983"/>
                    </a:lnTo>
                    <a:lnTo>
                      <a:pt x="2681" y="3729"/>
                    </a:lnTo>
                    <a:lnTo>
                      <a:pt x="2681" y="3758"/>
                    </a:lnTo>
                    <a:lnTo>
                      <a:pt x="2696" y="3772"/>
                    </a:lnTo>
                    <a:lnTo>
                      <a:pt x="2722" y="3709"/>
                    </a:lnTo>
                    <a:lnTo>
                      <a:pt x="2660" y="3858"/>
                    </a:lnTo>
                    <a:lnTo>
                      <a:pt x="2659" y="3866"/>
                    </a:lnTo>
                    <a:lnTo>
                      <a:pt x="2673" y="3874"/>
                    </a:lnTo>
                    <a:lnTo>
                      <a:pt x="2929" y="3464"/>
                    </a:lnTo>
                    <a:lnTo>
                      <a:pt x="3058" y="3228"/>
                    </a:lnTo>
                    <a:lnTo>
                      <a:pt x="3090" y="3161"/>
                    </a:lnTo>
                    <a:lnTo>
                      <a:pt x="2895" y="3521"/>
                    </a:lnTo>
                    <a:lnTo>
                      <a:pt x="2626" y="3993"/>
                    </a:lnTo>
                    <a:lnTo>
                      <a:pt x="2569" y="4109"/>
                    </a:lnTo>
                    <a:lnTo>
                      <a:pt x="2564" y="4122"/>
                    </a:lnTo>
                    <a:lnTo>
                      <a:pt x="2563" y="4131"/>
                    </a:lnTo>
                    <a:lnTo>
                      <a:pt x="2564" y="4135"/>
                    </a:lnTo>
                    <a:lnTo>
                      <a:pt x="2753" y="3918"/>
                    </a:lnTo>
                    <a:lnTo>
                      <a:pt x="2717" y="3918"/>
                    </a:lnTo>
                    <a:lnTo>
                      <a:pt x="2928" y="3604"/>
                    </a:lnTo>
                    <a:lnTo>
                      <a:pt x="2848" y="3779"/>
                    </a:lnTo>
                    <a:lnTo>
                      <a:pt x="2862" y="3793"/>
                    </a:lnTo>
                    <a:lnTo>
                      <a:pt x="3050" y="3512"/>
                    </a:lnTo>
                    <a:lnTo>
                      <a:pt x="2910" y="3751"/>
                    </a:lnTo>
                    <a:lnTo>
                      <a:pt x="2749" y="3968"/>
                    </a:lnTo>
                    <a:lnTo>
                      <a:pt x="2681" y="4041"/>
                    </a:lnTo>
                    <a:lnTo>
                      <a:pt x="2696" y="4055"/>
                    </a:lnTo>
                    <a:lnTo>
                      <a:pt x="2748" y="4028"/>
                    </a:lnTo>
                    <a:lnTo>
                      <a:pt x="2841" y="3959"/>
                    </a:lnTo>
                    <a:lnTo>
                      <a:pt x="2885" y="3918"/>
                    </a:lnTo>
                    <a:lnTo>
                      <a:pt x="2862" y="3910"/>
                    </a:lnTo>
                    <a:lnTo>
                      <a:pt x="2841" y="3924"/>
                    </a:lnTo>
                    <a:lnTo>
                      <a:pt x="2833" y="3918"/>
                    </a:lnTo>
                    <a:lnTo>
                      <a:pt x="2900" y="3864"/>
                    </a:lnTo>
                    <a:lnTo>
                      <a:pt x="2956" y="3806"/>
                    </a:lnTo>
                    <a:lnTo>
                      <a:pt x="3015" y="3725"/>
                    </a:lnTo>
                    <a:lnTo>
                      <a:pt x="3100" y="3555"/>
                    </a:lnTo>
                    <a:lnTo>
                      <a:pt x="3182" y="3392"/>
                    </a:lnTo>
                    <a:lnTo>
                      <a:pt x="3218" y="3335"/>
                    </a:lnTo>
                    <a:lnTo>
                      <a:pt x="3264" y="3284"/>
                    </a:lnTo>
                    <a:lnTo>
                      <a:pt x="3053" y="3706"/>
                    </a:lnTo>
                    <a:lnTo>
                      <a:pt x="3059" y="3721"/>
                    </a:lnTo>
                    <a:lnTo>
                      <a:pt x="3368" y="3420"/>
                    </a:lnTo>
                    <a:lnTo>
                      <a:pt x="3562" y="3194"/>
                    </a:lnTo>
                    <a:lnTo>
                      <a:pt x="3646" y="3064"/>
                    </a:lnTo>
                    <a:lnTo>
                      <a:pt x="3693" y="2978"/>
                    </a:lnTo>
                    <a:lnTo>
                      <a:pt x="3738" y="2971"/>
                    </a:lnTo>
                    <a:lnTo>
                      <a:pt x="3885" y="2582"/>
                    </a:lnTo>
                    <a:lnTo>
                      <a:pt x="3915" y="2442"/>
                    </a:lnTo>
                    <a:lnTo>
                      <a:pt x="3929" y="2146"/>
                    </a:lnTo>
                    <a:lnTo>
                      <a:pt x="3927" y="2068"/>
                    </a:lnTo>
                    <a:lnTo>
                      <a:pt x="3934" y="2110"/>
                    </a:lnTo>
                    <a:lnTo>
                      <a:pt x="3927" y="2344"/>
                    </a:lnTo>
                    <a:lnTo>
                      <a:pt x="3924" y="2415"/>
                    </a:lnTo>
                    <a:lnTo>
                      <a:pt x="3929" y="2446"/>
                    </a:lnTo>
                    <a:lnTo>
                      <a:pt x="3931" y="2450"/>
                    </a:lnTo>
                    <a:lnTo>
                      <a:pt x="3934" y="2454"/>
                    </a:lnTo>
                    <a:lnTo>
                      <a:pt x="3963" y="2410"/>
                    </a:lnTo>
                    <a:lnTo>
                      <a:pt x="3861" y="2737"/>
                    </a:lnTo>
                    <a:lnTo>
                      <a:pt x="3869" y="2753"/>
                    </a:lnTo>
                    <a:lnTo>
                      <a:pt x="3898" y="2716"/>
                    </a:lnTo>
                    <a:lnTo>
                      <a:pt x="3774" y="2971"/>
                    </a:lnTo>
                    <a:lnTo>
                      <a:pt x="3726" y="3091"/>
                    </a:lnTo>
                    <a:lnTo>
                      <a:pt x="3721" y="3112"/>
                    </a:lnTo>
                    <a:lnTo>
                      <a:pt x="3720" y="3128"/>
                    </a:lnTo>
                    <a:lnTo>
                      <a:pt x="3721" y="3134"/>
                    </a:lnTo>
                    <a:lnTo>
                      <a:pt x="3723" y="3138"/>
                    </a:lnTo>
                    <a:lnTo>
                      <a:pt x="3805" y="3033"/>
                    </a:lnTo>
                    <a:lnTo>
                      <a:pt x="3814" y="3021"/>
                    </a:lnTo>
                    <a:lnTo>
                      <a:pt x="3828" y="2995"/>
                    </a:lnTo>
                    <a:lnTo>
                      <a:pt x="3839" y="2955"/>
                    </a:lnTo>
                    <a:lnTo>
                      <a:pt x="3839" y="2942"/>
                    </a:lnTo>
                    <a:lnTo>
                      <a:pt x="3861" y="2942"/>
                    </a:lnTo>
                    <a:lnTo>
                      <a:pt x="4043" y="2563"/>
                    </a:lnTo>
                    <a:lnTo>
                      <a:pt x="4066" y="2614"/>
                    </a:lnTo>
                    <a:lnTo>
                      <a:pt x="4196" y="2352"/>
                    </a:lnTo>
                    <a:lnTo>
                      <a:pt x="4153" y="2484"/>
                    </a:lnTo>
                    <a:lnTo>
                      <a:pt x="4141" y="2539"/>
                    </a:lnTo>
                    <a:lnTo>
                      <a:pt x="4138" y="2570"/>
                    </a:lnTo>
                    <a:lnTo>
                      <a:pt x="4160" y="2577"/>
                    </a:lnTo>
                    <a:lnTo>
                      <a:pt x="4074" y="2727"/>
                    </a:lnTo>
                    <a:lnTo>
                      <a:pt x="4021" y="2803"/>
                    </a:lnTo>
                    <a:lnTo>
                      <a:pt x="4072" y="2665"/>
                    </a:lnTo>
                    <a:lnTo>
                      <a:pt x="4050" y="2657"/>
                    </a:lnTo>
                    <a:lnTo>
                      <a:pt x="4043" y="2665"/>
                    </a:lnTo>
                    <a:lnTo>
                      <a:pt x="4043" y="2657"/>
                    </a:lnTo>
                    <a:lnTo>
                      <a:pt x="4029" y="2643"/>
                    </a:lnTo>
                    <a:lnTo>
                      <a:pt x="3832" y="3065"/>
                    </a:lnTo>
                    <a:lnTo>
                      <a:pt x="3861" y="3094"/>
                    </a:lnTo>
                    <a:lnTo>
                      <a:pt x="3832" y="3262"/>
                    </a:lnTo>
                    <a:lnTo>
                      <a:pt x="3839" y="3276"/>
                    </a:lnTo>
                    <a:lnTo>
                      <a:pt x="3861" y="3226"/>
                    </a:lnTo>
                    <a:lnTo>
                      <a:pt x="3911" y="3033"/>
                    </a:lnTo>
                    <a:lnTo>
                      <a:pt x="3949" y="2885"/>
                    </a:lnTo>
                    <a:lnTo>
                      <a:pt x="3967" y="2846"/>
                    </a:lnTo>
                    <a:lnTo>
                      <a:pt x="3972" y="2838"/>
                    </a:lnTo>
                    <a:lnTo>
                      <a:pt x="3978" y="2833"/>
                    </a:lnTo>
                    <a:lnTo>
                      <a:pt x="3973" y="2889"/>
                    </a:lnTo>
                    <a:lnTo>
                      <a:pt x="3950" y="3017"/>
                    </a:lnTo>
                    <a:lnTo>
                      <a:pt x="3949" y="3044"/>
                    </a:lnTo>
                    <a:lnTo>
                      <a:pt x="3955" y="3058"/>
                    </a:lnTo>
                    <a:lnTo>
                      <a:pt x="4129" y="2784"/>
                    </a:lnTo>
                    <a:lnTo>
                      <a:pt x="4264" y="2507"/>
                    </a:lnTo>
                    <a:lnTo>
                      <a:pt x="4378" y="2211"/>
                    </a:lnTo>
                    <a:lnTo>
                      <a:pt x="4400" y="2148"/>
                    </a:lnTo>
                    <a:lnTo>
                      <a:pt x="4378" y="2265"/>
                    </a:lnTo>
                    <a:lnTo>
                      <a:pt x="4386" y="2279"/>
                    </a:lnTo>
                    <a:lnTo>
                      <a:pt x="4451" y="2126"/>
                    </a:lnTo>
                    <a:lnTo>
                      <a:pt x="4360" y="2428"/>
                    </a:lnTo>
                    <a:lnTo>
                      <a:pt x="4331" y="2499"/>
                    </a:lnTo>
                    <a:lnTo>
                      <a:pt x="4274" y="2602"/>
                    </a:lnTo>
                    <a:lnTo>
                      <a:pt x="4193" y="2703"/>
                    </a:lnTo>
                    <a:lnTo>
                      <a:pt x="4160" y="2737"/>
                    </a:lnTo>
                    <a:lnTo>
                      <a:pt x="4196" y="2753"/>
                    </a:lnTo>
                    <a:lnTo>
                      <a:pt x="4195" y="2758"/>
                    </a:lnTo>
                    <a:lnTo>
                      <a:pt x="4175" y="2796"/>
                    </a:lnTo>
                    <a:lnTo>
                      <a:pt x="4044" y="2992"/>
                    </a:lnTo>
                    <a:lnTo>
                      <a:pt x="4029" y="3014"/>
                    </a:lnTo>
                    <a:lnTo>
                      <a:pt x="3927" y="3284"/>
                    </a:lnTo>
                    <a:lnTo>
                      <a:pt x="3934" y="3299"/>
                    </a:lnTo>
                    <a:lnTo>
                      <a:pt x="3963" y="3262"/>
                    </a:lnTo>
                    <a:lnTo>
                      <a:pt x="3978" y="3276"/>
                    </a:lnTo>
                    <a:lnTo>
                      <a:pt x="4160" y="2942"/>
                    </a:lnTo>
                    <a:lnTo>
                      <a:pt x="4155" y="2983"/>
                    </a:lnTo>
                    <a:lnTo>
                      <a:pt x="4131" y="3051"/>
                    </a:lnTo>
                    <a:lnTo>
                      <a:pt x="4037" y="3217"/>
                    </a:lnTo>
                    <a:lnTo>
                      <a:pt x="3984" y="3299"/>
                    </a:lnTo>
                    <a:lnTo>
                      <a:pt x="4000" y="3306"/>
                    </a:lnTo>
                    <a:lnTo>
                      <a:pt x="4211" y="3073"/>
                    </a:lnTo>
                    <a:lnTo>
                      <a:pt x="4218" y="3153"/>
                    </a:lnTo>
                    <a:lnTo>
                      <a:pt x="4291" y="3036"/>
                    </a:lnTo>
                    <a:lnTo>
                      <a:pt x="4291" y="3044"/>
                    </a:lnTo>
                    <a:lnTo>
                      <a:pt x="4306" y="3058"/>
                    </a:lnTo>
                    <a:lnTo>
                      <a:pt x="4457" y="2859"/>
                    </a:lnTo>
                    <a:lnTo>
                      <a:pt x="4610" y="2647"/>
                    </a:lnTo>
                    <a:lnTo>
                      <a:pt x="4669" y="2540"/>
                    </a:lnTo>
                    <a:lnTo>
                      <a:pt x="4684" y="2505"/>
                    </a:lnTo>
                    <a:lnTo>
                      <a:pt x="4669" y="2497"/>
                    </a:lnTo>
                    <a:lnTo>
                      <a:pt x="4626" y="2548"/>
                    </a:lnTo>
                    <a:lnTo>
                      <a:pt x="4628" y="2525"/>
                    </a:lnTo>
                    <a:lnTo>
                      <a:pt x="4646" y="2468"/>
                    </a:lnTo>
                    <a:lnTo>
                      <a:pt x="4696" y="2368"/>
                    </a:lnTo>
                    <a:lnTo>
                      <a:pt x="4853" y="2121"/>
                    </a:lnTo>
                    <a:lnTo>
                      <a:pt x="4903" y="2038"/>
                    </a:lnTo>
                    <a:lnTo>
                      <a:pt x="4837" y="2191"/>
                    </a:lnTo>
                    <a:lnTo>
                      <a:pt x="4852" y="2206"/>
                    </a:lnTo>
                    <a:lnTo>
                      <a:pt x="4835" y="2257"/>
                    </a:lnTo>
                    <a:lnTo>
                      <a:pt x="4830" y="2270"/>
                    </a:lnTo>
                    <a:lnTo>
                      <a:pt x="4824" y="2297"/>
                    </a:lnTo>
                    <a:lnTo>
                      <a:pt x="4823" y="2308"/>
                    </a:lnTo>
                    <a:lnTo>
                      <a:pt x="4830" y="2315"/>
                    </a:lnTo>
                    <a:lnTo>
                      <a:pt x="4954" y="2119"/>
                    </a:lnTo>
                    <a:lnTo>
                      <a:pt x="4932" y="2097"/>
                    </a:lnTo>
                    <a:lnTo>
                      <a:pt x="5025" y="1945"/>
                    </a:lnTo>
                    <a:lnTo>
                      <a:pt x="5094" y="1792"/>
                    </a:lnTo>
                    <a:lnTo>
                      <a:pt x="5158" y="1595"/>
                    </a:lnTo>
                    <a:lnTo>
                      <a:pt x="5165" y="1601"/>
                    </a:lnTo>
                    <a:lnTo>
                      <a:pt x="5180" y="1601"/>
                    </a:lnTo>
                    <a:lnTo>
                      <a:pt x="5209" y="1107"/>
                    </a:lnTo>
                    <a:lnTo>
                      <a:pt x="5231" y="1164"/>
                    </a:lnTo>
                    <a:lnTo>
                      <a:pt x="5238" y="1012"/>
                    </a:lnTo>
                    <a:lnTo>
                      <a:pt x="5282" y="1004"/>
                    </a:lnTo>
                    <a:lnTo>
                      <a:pt x="5231" y="822"/>
                    </a:lnTo>
                    <a:lnTo>
                      <a:pt x="5245" y="917"/>
                    </a:lnTo>
                    <a:lnTo>
                      <a:pt x="5247" y="935"/>
                    </a:lnTo>
                    <a:lnTo>
                      <a:pt x="5244" y="950"/>
                    </a:lnTo>
                    <a:lnTo>
                      <a:pt x="5241" y="957"/>
                    </a:lnTo>
                    <a:lnTo>
                      <a:pt x="5238" y="961"/>
                    </a:lnTo>
                    <a:lnTo>
                      <a:pt x="5184" y="737"/>
                    </a:lnTo>
                    <a:lnTo>
                      <a:pt x="5161" y="647"/>
                    </a:lnTo>
                    <a:lnTo>
                      <a:pt x="5158" y="640"/>
                    </a:lnTo>
                    <a:lnTo>
                      <a:pt x="5173" y="878"/>
                    </a:lnTo>
                    <a:lnTo>
                      <a:pt x="5171" y="973"/>
                    </a:lnTo>
                    <a:lnTo>
                      <a:pt x="5091" y="566"/>
                    </a:lnTo>
                    <a:lnTo>
                      <a:pt x="5006" y="247"/>
                    </a:lnTo>
                    <a:lnTo>
                      <a:pt x="4980" y="181"/>
                    </a:lnTo>
                    <a:lnTo>
                      <a:pt x="4971" y="165"/>
                    </a:lnTo>
                    <a:lnTo>
                      <a:pt x="4962" y="154"/>
                    </a:lnTo>
                    <a:lnTo>
                      <a:pt x="4954" y="147"/>
                    </a:lnTo>
                    <a:lnTo>
                      <a:pt x="4946" y="145"/>
                    </a:lnTo>
                    <a:lnTo>
                      <a:pt x="4917" y="328"/>
                    </a:lnTo>
                    <a:lnTo>
                      <a:pt x="4881" y="328"/>
                    </a:lnTo>
                    <a:lnTo>
                      <a:pt x="4881" y="320"/>
                    </a:lnTo>
                    <a:lnTo>
                      <a:pt x="4860" y="305"/>
                    </a:lnTo>
                    <a:lnTo>
                      <a:pt x="4735" y="757"/>
                    </a:lnTo>
                    <a:lnTo>
                      <a:pt x="4714" y="771"/>
                    </a:lnTo>
                    <a:lnTo>
                      <a:pt x="4692" y="684"/>
                    </a:lnTo>
                    <a:lnTo>
                      <a:pt x="4524" y="1027"/>
                    </a:lnTo>
                    <a:lnTo>
                      <a:pt x="4495" y="990"/>
                    </a:lnTo>
                    <a:lnTo>
                      <a:pt x="4451" y="1099"/>
                    </a:lnTo>
                    <a:lnTo>
                      <a:pt x="4423" y="1099"/>
                    </a:lnTo>
                    <a:lnTo>
                      <a:pt x="4423" y="1078"/>
                    </a:lnTo>
                    <a:lnTo>
                      <a:pt x="4407" y="1070"/>
                    </a:lnTo>
                    <a:lnTo>
                      <a:pt x="4337" y="1207"/>
                    </a:lnTo>
                    <a:lnTo>
                      <a:pt x="4319" y="1252"/>
                    </a:lnTo>
                    <a:lnTo>
                      <a:pt x="4314" y="1278"/>
                    </a:lnTo>
                    <a:lnTo>
                      <a:pt x="4312" y="1289"/>
                    </a:lnTo>
                    <a:lnTo>
                      <a:pt x="4291" y="1289"/>
                    </a:lnTo>
                    <a:lnTo>
                      <a:pt x="4312" y="1099"/>
                    </a:lnTo>
                    <a:lnTo>
                      <a:pt x="4291" y="1078"/>
                    </a:lnTo>
                    <a:lnTo>
                      <a:pt x="4261" y="1216"/>
                    </a:lnTo>
                    <a:lnTo>
                      <a:pt x="4232" y="1223"/>
                    </a:lnTo>
                    <a:lnTo>
                      <a:pt x="4196" y="1172"/>
                    </a:lnTo>
                    <a:lnTo>
                      <a:pt x="4080" y="1347"/>
                    </a:lnTo>
                    <a:lnTo>
                      <a:pt x="4050" y="1347"/>
                    </a:lnTo>
                    <a:lnTo>
                      <a:pt x="4066" y="1078"/>
                    </a:lnTo>
                    <a:lnTo>
                      <a:pt x="3938" y="1298"/>
                    </a:lnTo>
                    <a:lnTo>
                      <a:pt x="3853" y="1435"/>
                    </a:lnTo>
                    <a:lnTo>
                      <a:pt x="3839" y="1435"/>
                    </a:lnTo>
                    <a:lnTo>
                      <a:pt x="3853" y="1216"/>
                    </a:lnTo>
                    <a:lnTo>
                      <a:pt x="3839" y="1201"/>
                    </a:lnTo>
                    <a:lnTo>
                      <a:pt x="3803" y="1252"/>
                    </a:lnTo>
                    <a:lnTo>
                      <a:pt x="3781" y="1252"/>
                    </a:lnTo>
                    <a:lnTo>
                      <a:pt x="3744" y="1084"/>
                    </a:lnTo>
                    <a:lnTo>
                      <a:pt x="3621" y="1427"/>
                    </a:lnTo>
                    <a:lnTo>
                      <a:pt x="3606" y="1427"/>
                    </a:lnTo>
                    <a:lnTo>
                      <a:pt x="3599" y="1418"/>
                    </a:lnTo>
                    <a:lnTo>
                      <a:pt x="3589" y="1398"/>
                    </a:lnTo>
                    <a:lnTo>
                      <a:pt x="3581" y="1373"/>
                    </a:lnTo>
                    <a:lnTo>
                      <a:pt x="3575" y="1298"/>
                    </a:lnTo>
                    <a:lnTo>
                      <a:pt x="3583" y="1120"/>
                    </a:lnTo>
                    <a:lnTo>
                      <a:pt x="3580" y="1049"/>
                    </a:lnTo>
                    <a:lnTo>
                      <a:pt x="3570" y="1000"/>
                    </a:lnTo>
                    <a:lnTo>
                      <a:pt x="3558" y="970"/>
                    </a:lnTo>
                    <a:lnTo>
                      <a:pt x="3543" y="943"/>
                    </a:lnTo>
                    <a:lnTo>
                      <a:pt x="3533" y="932"/>
                    </a:lnTo>
                    <a:lnTo>
                      <a:pt x="3526" y="932"/>
                    </a:lnTo>
                    <a:lnTo>
                      <a:pt x="3517" y="1043"/>
                    </a:lnTo>
                    <a:lnTo>
                      <a:pt x="3515" y="1056"/>
                    </a:lnTo>
                    <a:lnTo>
                      <a:pt x="3504" y="1082"/>
                    </a:lnTo>
                    <a:lnTo>
                      <a:pt x="3501" y="1087"/>
                    </a:lnTo>
                    <a:lnTo>
                      <a:pt x="3494" y="1093"/>
                    </a:lnTo>
                    <a:lnTo>
                      <a:pt x="3485" y="1098"/>
                    </a:lnTo>
                    <a:lnTo>
                      <a:pt x="3480" y="1099"/>
                    </a:lnTo>
                    <a:lnTo>
                      <a:pt x="3475" y="1099"/>
                    </a:lnTo>
                    <a:lnTo>
                      <a:pt x="3431" y="910"/>
                    </a:lnTo>
                    <a:lnTo>
                      <a:pt x="3402" y="1216"/>
                    </a:lnTo>
                    <a:lnTo>
                      <a:pt x="3381" y="1216"/>
                    </a:lnTo>
                    <a:lnTo>
                      <a:pt x="3312" y="958"/>
                    </a:lnTo>
                    <a:lnTo>
                      <a:pt x="3282" y="864"/>
                    </a:lnTo>
                    <a:lnTo>
                      <a:pt x="3270" y="844"/>
                    </a:lnTo>
                    <a:lnTo>
                      <a:pt x="3219" y="932"/>
                    </a:lnTo>
                    <a:lnTo>
                      <a:pt x="3235" y="982"/>
                    </a:lnTo>
                    <a:lnTo>
                      <a:pt x="3198" y="990"/>
                    </a:lnTo>
                    <a:lnTo>
                      <a:pt x="3110" y="640"/>
                    </a:lnTo>
                    <a:lnTo>
                      <a:pt x="3103" y="699"/>
                    </a:lnTo>
                    <a:lnTo>
                      <a:pt x="3105" y="870"/>
                    </a:lnTo>
                    <a:lnTo>
                      <a:pt x="3099" y="918"/>
                    </a:lnTo>
                    <a:lnTo>
                      <a:pt x="3096" y="932"/>
                    </a:lnTo>
                    <a:lnTo>
                      <a:pt x="3059" y="917"/>
                    </a:lnTo>
                    <a:lnTo>
                      <a:pt x="3029" y="820"/>
                    </a:lnTo>
                    <a:lnTo>
                      <a:pt x="3015" y="785"/>
                    </a:lnTo>
                    <a:lnTo>
                      <a:pt x="3011" y="781"/>
                    </a:lnTo>
                    <a:lnTo>
                      <a:pt x="3008" y="779"/>
                    </a:lnTo>
                    <a:lnTo>
                      <a:pt x="2998" y="818"/>
                    </a:lnTo>
                    <a:lnTo>
                      <a:pt x="2997" y="844"/>
                    </a:lnTo>
                    <a:lnTo>
                      <a:pt x="3001" y="910"/>
                    </a:lnTo>
                    <a:lnTo>
                      <a:pt x="2987" y="895"/>
                    </a:lnTo>
                    <a:lnTo>
                      <a:pt x="3001" y="1070"/>
                    </a:lnTo>
                    <a:lnTo>
                      <a:pt x="2979" y="1070"/>
                    </a:lnTo>
                    <a:lnTo>
                      <a:pt x="2964" y="1048"/>
                    </a:lnTo>
                    <a:lnTo>
                      <a:pt x="2956" y="1033"/>
                    </a:lnTo>
                    <a:lnTo>
                      <a:pt x="2939" y="984"/>
                    </a:lnTo>
                    <a:lnTo>
                      <a:pt x="2918" y="859"/>
                    </a:lnTo>
                    <a:lnTo>
                      <a:pt x="2894" y="561"/>
                    </a:lnTo>
                    <a:lnTo>
                      <a:pt x="2888" y="532"/>
                    </a:lnTo>
                    <a:lnTo>
                      <a:pt x="2876" y="501"/>
                    </a:lnTo>
                    <a:lnTo>
                      <a:pt x="2870" y="494"/>
                    </a:lnTo>
                    <a:lnTo>
                      <a:pt x="2841" y="662"/>
                    </a:lnTo>
                    <a:lnTo>
                      <a:pt x="2819" y="662"/>
                    </a:lnTo>
                    <a:lnTo>
                      <a:pt x="2747" y="400"/>
                    </a:lnTo>
                    <a:lnTo>
                      <a:pt x="2737" y="413"/>
                    </a:lnTo>
                    <a:lnTo>
                      <a:pt x="2728" y="430"/>
                    </a:lnTo>
                    <a:lnTo>
                      <a:pt x="2717" y="471"/>
                    </a:lnTo>
                    <a:lnTo>
                      <a:pt x="2711" y="549"/>
                    </a:lnTo>
                    <a:lnTo>
                      <a:pt x="2724" y="757"/>
                    </a:lnTo>
                    <a:lnTo>
                      <a:pt x="2702" y="757"/>
                    </a:lnTo>
                    <a:lnTo>
                      <a:pt x="2542" y="182"/>
                    </a:lnTo>
                    <a:lnTo>
                      <a:pt x="2513" y="429"/>
                    </a:lnTo>
                    <a:lnTo>
                      <a:pt x="2484" y="422"/>
                    </a:lnTo>
                    <a:lnTo>
                      <a:pt x="2448" y="283"/>
                    </a:lnTo>
                    <a:lnTo>
                      <a:pt x="2390" y="320"/>
                    </a:lnTo>
                    <a:lnTo>
                      <a:pt x="2353" y="114"/>
                    </a:lnTo>
                    <a:lnTo>
                      <a:pt x="2330" y="26"/>
                    </a:lnTo>
                    <a:lnTo>
                      <a:pt x="2323" y="11"/>
                    </a:lnTo>
                    <a:lnTo>
                      <a:pt x="2316" y="0"/>
                    </a:lnTo>
                    <a:lnTo>
                      <a:pt x="2233" y="351"/>
                    </a:lnTo>
                    <a:lnTo>
                      <a:pt x="2181" y="485"/>
                    </a:lnTo>
                    <a:lnTo>
                      <a:pt x="2117" y="595"/>
                    </a:lnTo>
                    <a:lnTo>
                      <a:pt x="2051" y="683"/>
                    </a:lnTo>
                    <a:lnTo>
                      <a:pt x="1988" y="750"/>
                    </a:lnTo>
                    <a:lnTo>
                      <a:pt x="1957" y="797"/>
                    </a:lnTo>
                    <a:lnTo>
                      <a:pt x="1919" y="835"/>
                    </a:lnTo>
                    <a:lnTo>
                      <a:pt x="1875" y="867"/>
                    </a:lnTo>
                    <a:lnTo>
                      <a:pt x="1799" y="903"/>
                    </a:lnTo>
                    <a:lnTo>
                      <a:pt x="1600" y="964"/>
                    </a:lnTo>
                    <a:lnTo>
                      <a:pt x="1457" y="1016"/>
                    </a:lnTo>
                    <a:lnTo>
                      <a:pt x="1378" y="1059"/>
                    </a:lnTo>
                    <a:lnTo>
                      <a:pt x="1330" y="1097"/>
                    </a:lnTo>
                    <a:lnTo>
                      <a:pt x="1288" y="1143"/>
                    </a:lnTo>
                    <a:lnTo>
                      <a:pt x="1252" y="1199"/>
                    </a:lnTo>
                    <a:lnTo>
                      <a:pt x="1223" y="1267"/>
                    </a:lnTo>
                    <a:lnTo>
                      <a:pt x="1218" y="1351"/>
                    </a:lnTo>
                    <a:lnTo>
                      <a:pt x="1202" y="1427"/>
                    </a:lnTo>
                    <a:lnTo>
                      <a:pt x="1174" y="1496"/>
                    </a:lnTo>
                    <a:lnTo>
                      <a:pt x="1119" y="1585"/>
                    </a:lnTo>
                    <a:lnTo>
                      <a:pt x="1063" y="1652"/>
                    </a:lnTo>
                    <a:lnTo>
                      <a:pt x="1060" y="1706"/>
                    </a:lnTo>
                    <a:lnTo>
                      <a:pt x="1044" y="1768"/>
                    </a:lnTo>
                    <a:lnTo>
                      <a:pt x="1025" y="1810"/>
                    </a:lnTo>
                    <a:lnTo>
                      <a:pt x="992" y="1858"/>
                    </a:lnTo>
                    <a:lnTo>
                      <a:pt x="960" y="1889"/>
                    </a:lnTo>
                    <a:lnTo>
                      <a:pt x="924" y="1916"/>
                    </a:lnTo>
                    <a:lnTo>
                      <a:pt x="870" y="1945"/>
                    </a:lnTo>
                    <a:lnTo>
                      <a:pt x="776" y="1974"/>
                    </a:lnTo>
                    <a:lnTo>
                      <a:pt x="743" y="1980"/>
                    </a:lnTo>
                    <a:lnTo>
                      <a:pt x="672" y="2100"/>
                    </a:lnTo>
                    <a:lnTo>
                      <a:pt x="607" y="2177"/>
                    </a:lnTo>
                    <a:lnTo>
                      <a:pt x="535" y="2235"/>
                    </a:lnTo>
                    <a:lnTo>
                      <a:pt x="469" y="2268"/>
                    </a:lnTo>
                    <a:lnTo>
                      <a:pt x="416" y="2286"/>
                    </a:lnTo>
                    <a:lnTo>
                      <a:pt x="313" y="2304"/>
                    </a:lnTo>
                    <a:lnTo>
                      <a:pt x="218" y="2308"/>
                    </a:lnTo>
                    <a:lnTo>
                      <a:pt x="167" y="2395"/>
                    </a:lnTo>
                    <a:lnTo>
                      <a:pt x="175" y="2300"/>
                    </a:lnTo>
                    <a:lnTo>
                      <a:pt x="152" y="2279"/>
                    </a:lnTo>
                    <a:lnTo>
                      <a:pt x="80" y="2403"/>
                    </a:lnTo>
                    <a:lnTo>
                      <a:pt x="101" y="2410"/>
                    </a:lnTo>
                    <a:lnTo>
                      <a:pt x="95" y="2425"/>
                    </a:lnTo>
                    <a:lnTo>
                      <a:pt x="95" y="2410"/>
                    </a:lnTo>
                    <a:lnTo>
                      <a:pt x="80" y="2403"/>
                    </a:lnTo>
                    <a:lnTo>
                      <a:pt x="50" y="2432"/>
                    </a:lnTo>
                    <a:lnTo>
                      <a:pt x="29" y="2410"/>
                    </a:lnTo>
                    <a:lnTo>
                      <a:pt x="0" y="2497"/>
                    </a:lnTo>
                    <a:lnTo>
                      <a:pt x="29" y="2497"/>
                    </a:lnTo>
                    <a:lnTo>
                      <a:pt x="36" y="2490"/>
                    </a:lnTo>
                    <a:lnTo>
                      <a:pt x="7" y="2526"/>
                    </a:lnTo>
                    <a:lnTo>
                      <a:pt x="29" y="2548"/>
                    </a:lnTo>
                    <a:lnTo>
                      <a:pt x="58" y="2490"/>
                    </a:lnTo>
                    <a:lnTo>
                      <a:pt x="80" y="2490"/>
                    </a:lnTo>
                    <a:lnTo>
                      <a:pt x="80" y="2497"/>
                    </a:lnTo>
                    <a:lnTo>
                      <a:pt x="50" y="2526"/>
                    </a:lnTo>
                    <a:lnTo>
                      <a:pt x="72" y="2570"/>
                    </a:lnTo>
                    <a:lnTo>
                      <a:pt x="130" y="2454"/>
                    </a:lnTo>
                    <a:lnTo>
                      <a:pt x="146" y="2454"/>
                    </a:lnTo>
                    <a:lnTo>
                      <a:pt x="66" y="2706"/>
                    </a:lnTo>
                    <a:lnTo>
                      <a:pt x="39" y="2852"/>
                    </a:lnTo>
                    <a:lnTo>
                      <a:pt x="36" y="2905"/>
                    </a:lnTo>
                    <a:lnTo>
                      <a:pt x="58" y="2927"/>
                    </a:lnTo>
                    <a:lnTo>
                      <a:pt x="90" y="2846"/>
                    </a:lnTo>
                    <a:lnTo>
                      <a:pt x="71" y="2957"/>
                    </a:lnTo>
                    <a:lnTo>
                      <a:pt x="68" y="3067"/>
                    </a:lnTo>
                    <a:lnTo>
                      <a:pt x="85" y="3175"/>
                    </a:lnTo>
                    <a:lnTo>
                      <a:pt x="114" y="3255"/>
                    </a:lnTo>
                    <a:lnTo>
                      <a:pt x="159" y="3335"/>
                    </a:lnTo>
                    <a:lnTo>
                      <a:pt x="221" y="3416"/>
                    </a:lnTo>
                    <a:lnTo>
                      <a:pt x="247" y="3444"/>
                    </a:lnTo>
                    <a:lnTo>
                      <a:pt x="284" y="3153"/>
                    </a:lnTo>
                    <a:lnTo>
                      <a:pt x="226" y="3299"/>
                    </a:lnTo>
                    <a:lnTo>
                      <a:pt x="271" y="3091"/>
                    </a:lnTo>
                    <a:lnTo>
                      <a:pt x="319" y="2964"/>
                    </a:lnTo>
                    <a:lnTo>
                      <a:pt x="344" y="2923"/>
                    </a:lnTo>
                    <a:lnTo>
                      <a:pt x="357" y="2905"/>
                    </a:lnTo>
                    <a:lnTo>
                      <a:pt x="364" y="2905"/>
                    </a:lnTo>
                    <a:lnTo>
                      <a:pt x="284" y="3153"/>
                    </a:lnTo>
                    <a:lnTo>
                      <a:pt x="313" y="3167"/>
                    </a:lnTo>
                    <a:lnTo>
                      <a:pt x="325" y="3155"/>
                    </a:lnTo>
                    <a:lnTo>
                      <a:pt x="350" y="3115"/>
                    </a:lnTo>
                    <a:lnTo>
                      <a:pt x="397" y="3021"/>
                    </a:lnTo>
                    <a:lnTo>
                      <a:pt x="405" y="3007"/>
                    </a:lnTo>
                    <a:lnTo>
                      <a:pt x="425" y="2984"/>
                    </a:lnTo>
                    <a:lnTo>
                      <a:pt x="452" y="2964"/>
                    </a:lnTo>
                    <a:lnTo>
                      <a:pt x="367" y="3132"/>
                    </a:lnTo>
                    <a:lnTo>
                      <a:pt x="338" y="3216"/>
                    </a:lnTo>
                    <a:lnTo>
                      <a:pt x="331" y="3256"/>
                    </a:lnTo>
                    <a:lnTo>
                      <a:pt x="333" y="3293"/>
                    </a:lnTo>
                    <a:lnTo>
                      <a:pt x="338" y="3316"/>
                    </a:lnTo>
                    <a:lnTo>
                      <a:pt x="343" y="3327"/>
                    </a:lnTo>
                    <a:lnTo>
                      <a:pt x="348" y="3337"/>
                    </a:lnTo>
                    <a:lnTo>
                      <a:pt x="364" y="3356"/>
                    </a:lnTo>
                    <a:lnTo>
                      <a:pt x="437" y="3247"/>
                    </a:lnTo>
                    <a:lnTo>
                      <a:pt x="452" y="3247"/>
                    </a:lnTo>
                    <a:lnTo>
                      <a:pt x="466" y="3225"/>
                    </a:lnTo>
                    <a:lnTo>
                      <a:pt x="480" y="3233"/>
                    </a:lnTo>
                    <a:lnTo>
                      <a:pt x="357" y="3415"/>
                    </a:lnTo>
                    <a:lnTo>
                      <a:pt x="357" y="3350"/>
                    </a:lnTo>
                    <a:lnTo>
                      <a:pt x="335" y="3350"/>
                    </a:lnTo>
                    <a:lnTo>
                      <a:pt x="231" y="3630"/>
                    </a:lnTo>
                    <a:lnTo>
                      <a:pt x="180" y="3812"/>
                    </a:lnTo>
                    <a:lnTo>
                      <a:pt x="168" y="3898"/>
                    </a:lnTo>
                    <a:lnTo>
                      <a:pt x="168" y="3977"/>
                    </a:lnTo>
                    <a:lnTo>
                      <a:pt x="175" y="4012"/>
                    </a:lnTo>
                    <a:lnTo>
                      <a:pt x="261" y="3961"/>
                    </a:lnTo>
                    <a:lnTo>
                      <a:pt x="269" y="3969"/>
                    </a:lnTo>
                    <a:lnTo>
                      <a:pt x="346" y="3728"/>
                    </a:lnTo>
                    <a:lnTo>
                      <a:pt x="383" y="3651"/>
                    </a:lnTo>
                    <a:lnTo>
                      <a:pt x="432" y="3582"/>
                    </a:lnTo>
                    <a:lnTo>
                      <a:pt x="452" y="3561"/>
                    </a:lnTo>
                    <a:lnTo>
                      <a:pt x="360" y="3758"/>
                    </a:lnTo>
                    <a:lnTo>
                      <a:pt x="314" y="3902"/>
                    </a:lnTo>
                    <a:lnTo>
                      <a:pt x="289" y="4054"/>
                    </a:lnTo>
                    <a:lnTo>
                      <a:pt x="284" y="4187"/>
                    </a:lnTo>
                    <a:lnTo>
                      <a:pt x="313" y="4187"/>
                    </a:lnTo>
                    <a:lnTo>
                      <a:pt x="386" y="4063"/>
                    </a:lnTo>
                    <a:lnTo>
                      <a:pt x="407" y="4078"/>
                    </a:lnTo>
                    <a:lnTo>
                      <a:pt x="465" y="3856"/>
                    </a:lnTo>
                    <a:lnTo>
                      <a:pt x="497" y="3776"/>
                    </a:lnTo>
                    <a:lnTo>
                      <a:pt x="522" y="3741"/>
                    </a:lnTo>
                    <a:lnTo>
                      <a:pt x="527" y="3735"/>
                    </a:lnTo>
                    <a:lnTo>
                      <a:pt x="539" y="3729"/>
                    </a:lnTo>
                    <a:lnTo>
                      <a:pt x="546" y="3729"/>
                    </a:lnTo>
                    <a:lnTo>
                      <a:pt x="511" y="3795"/>
                    </a:lnTo>
                    <a:lnTo>
                      <a:pt x="463" y="3917"/>
                    </a:lnTo>
                    <a:lnTo>
                      <a:pt x="438" y="4018"/>
                    </a:lnTo>
                    <a:lnTo>
                      <a:pt x="429" y="4121"/>
                    </a:lnTo>
                    <a:lnTo>
                      <a:pt x="407" y="4092"/>
                    </a:lnTo>
                    <a:lnTo>
                      <a:pt x="364" y="4347"/>
                    </a:lnTo>
                    <a:lnTo>
                      <a:pt x="372" y="4362"/>
                    </a:lnTo>
                    <a:lnTo>
                      <a:pt x="400" y="4289"/>
                    </a:lnTo>
                    <a:lnTo>
                      <a:pt x="400" y="4354"/>
                    </a:lnTo>
                    <a:lnTo>
                      <a:pt x="458" y="4289"/>
                    </a:lnTo>
                    <a:close/>
                  </a:path>
                </a:pathLst>
              </a:custGeom>
              <a:solidFill>
                <a:srgbClr val="D08C5D"/>
              </a:solidFill>
              <a:ln w="9525">
                <a:noFill/>
                <a:round/>
                <a:headEnd/>
                <a:tailEnd/>
              </a:ln>
            </p:spPr>
            <p:txBody>
              <a:bodyPr>
                <a:prstTxWarp prst="textNoShape">
                  <a:avLst/>
                </a:prstTxWarp>
              </a:bodyPr>
              <a:lstStyle/>
              <a:p>
                <a:endParaRPr lang="en-US"/>
              </a:p>
            </p:txBody>
          </p:sp>
          <p:sp>
            <p:nvSpPr>
              <p:cNvPr id="65580" name="Freeform 189"/>
              <p:cNvSpPr>
                <a:spLocks noChangeAspect="1"/>
              </p:cNvSpPr>
              <p:nvPr/>
            </p:nvSpPr>
            <p:spPr bwMode="auto">
              <a:xfrm>
                <a:off x="1506" y="3291"/>
                <a:ext cx="256" cy="163"/>
              </a:xfrm>
              <a:custGeom>
                <a:avLst/>
                <a:gdLst>
                  <a:gd name="T0" fmla="*/ 7 w 2047"/>
                  <a:gd name="T1" fmla="*/ 536 h 1310"/>
                  <a:gd name="T2" fmla="*/ 183 w 2047"/>
                  <a:gd name="T3" fmla="*/ 378 h 1310"/>
                  <a:gd name="T4" fmla="*/ 219 w 2047"/>
                  <a:gd name="T5" fmla="*/ 351 h 1310"/>
                  <a:gd name="T6" fmla="*/ 225 w 2047"/>
                  <a:gd name="T7" fmla="*/ 342 h 1310"/>
                  <a:gd name="T8" fmla="*/ 233 w 2047"/>
                  <a:gd name="T9" fmla="*/ 317 h 1310"/>
                  <a:gd name="T10" fmla="*/ 241 w 2047"/>
                  <a:gd name="T11" fmla="*/ 307 h 1310"/>
                  <a:gd name="T12" fmla="*/ 260 w 2047"/>
                  <a:gd name="T13" fmla="*/ 290 h 1310"/>
                  <a:gd name="T14" fmla="*/ 284 w 2047"/>
                  <a:gd name="T15" fmla="*/ 284 h 1310"/>
                  <a:gd name="T16" fmla="*/ 291 w 2047"/>
                  <a:gd name="T17" fmla="*/ 277 h 1310"/>
                  <a:gd name="T18" fmla="*/ 302 w 2047"/>
                  <a:gd name="T19" fmla="*/ 249 h 1310"/>
                  <a:gd name="T20" fmla="*/ 320 w 2047"/>
                  <a:gd name="T21" fmla="*/ 230 h 1310"/>
                  <a:gd name="T22" fmla="*/ 357 w 2047"/>
                  <a:gd name="T23" fmla="*/ 217 h 1310"/>
                  <a:gd name="T24" fmla="*/ 358 w 2047"/>
                  <a:gd name="T25" fmla="*/ 205 h 1310"/>
                  <a:gd name="T26" fmla="*/ 377 w 2047"/>
                  <a:gd name="T27" fmla="*/ 170 h 1310"/>
                  <a:gd name="T28" fmla="*/ 427 w 2047"/>
                  <a:gd name="T29" fmla="*/ 130 h 1310"/>
                  <a:gd name="T30" fmla="*/ 519 w 2047"/>
                  <a:gd name="T31" fmla="*/ 96 h 1310"/>
                  <a:gd name="T32" fmla="*/ 546 w 2047"/>
                  <a:gd name="T33" fmla="*/ 94 h 1310"/>
                  <a:gd name="T34" fmla="*/ 553 w 2047"/>
                  <a:gd name="T35" fmla="*/ 57 h 1310"/>
                  <a:gd name="T36" fmla="*/ 572 w 2047"/>
                  <a:gd name="T37" fmla="*/ 30 h 1310"/>
                  <a:gd name="T38" fmla="*/ 602 w 2047"/>
                  <a:gd name="T39" fmla="*/ 13 h 1310"/>
                  <a:gd name="T40" fmla="*/ 664 w 2047"/>
                  <a:gd name="T41" fmla="*/ 0 h 1310"/>
                  <a:gd name="T42" fmla="*/ 968 w 2047"/>
                  <a:gd name="T43" fmla="*/ 54 h 1310"/>
                  <a:gd name="T44" fmla="*/ 1187 w 2047"/>
                  <a:gd name="T45" fmla="*/ 123 h 1310"/>
                  <a:gd name="T46" fmla="*/ 1196 w 2047"/>
                  <a:gd name="T47" fmla="*/ 146 h 1310"/>
                  <a:gd name="T48" fmla="*/ 1260 w 2047"/>
                  <a:gd name="T49" fmla="*/ 220 h 1310"/>
                  <a:gd name="T50" fmla="*/ 1297 w 2047"/>
                  <a:gd name="T51" fmla="*/ 249 h 1310"/>
                  <a:gd name="T52" fmla="*/ 1311 w 2047"/>
                  <a:gd name="T53" fmla="*/ 254 h 1310"/>
                  <a:gd name="T54" fmla="*/ 1411 w 2047"/>
                  <a:gd name="T55" fmla="*/ 364 h 1310"/>
                  <a:gd name="T56" fmla="*/ 1660 w 2047"/>
                  <a:gd name="T57" fmla="*/ 555 h 1310"/>
                  <a:gd name="T58" fmla="*/ 1698 w 2047"/>
                  <a:gd name="T59" fmla="*/ 603 h 1310"/>
                  <a:gd name="T60" fmla="*/ 1783 w 2047"/>
                  <a:gd name="T61" fmla="*/ 629 h 1310"/>
                  <a:gd name="T62" fmla="*/ 1981 w 2047"/>
                  <a:gd name="T63" fmla="*/ 766 h 1310"/>
                  <a:gd name="T64" fmla="*/ 2047 w 2047"/>
                  <a:gd name="T65" fmla="*/ 844 h 1310"/>
                  <a:gd name="T66" fmla="*/ 1997 w 2047"/>
                  <a:gd name="T67" fmla="*/ 1010 h 1310"/>
                  <a:gd name="T68" fmla="*/ 1897 w 2047"/>
                  <a:gd name="T69" fmla="*/ 1235 h 1310"/>
                  <a:gd name="T70" fmla="*/ 1887 w 2047"/>
                  <a:gd name="T71" fmla="*/ 1310 h 1310"/>
                  <a:gd name="T72" fmla="*/ 1685 w 2047"/>
                  <a:gd name="T73" fmla="*/ 1276 h 1310"/>
                  <a:gd name="T74" fmla="*/ 1542 w 2047"/>
                  <a:gd name="T75" fmla="*/ 1133 h 1310"/>
                  <a:gd name="T76" fmla="*/ 1302 w 2047"/>
                  <a:gd name="T77" fmla="*/ 844 h 1310"/>
                  <a:gd name="T78" fmla="*/ 1236 w 2047"/>
                  <a:gd name="T79" fmla="*/ 797 h 1310"/>
                  <a:gd name="T80" fmla="*/ 1216 w 2047"/>
                  <a:gd name="T81" fmla="*/ 793 h 1310"/>
                  <a:gd name="T82" fmla="*/ 1208 w 2047"/>
                  <a:gd name="T83" fmla="*/ 766 h 1310"/>
                  <a:gd name="T84" fmla="*/ 1071 w 2047"/>
                  <a:gd name="T85" fmla="*/ 619 h 1310"/>
                  <a:gd name="T86" fmla="*/ 962 w 2047"/>
                  <a:gd name="T87" fmla="*/ 538 h 1310"/>
                  <a:gd name="T88" fmla="*/ 936 w 2047"/>
                  <a:gd name="T89" fmla="*/ 452 h 1310"/>
                  <a:gd name="T90" fmla="*/ 891 w 2047"/>
                  <a:gd name="T91" fmla="*/ 401 h 1310"/>
                  <a:gd name="T92" fmla="*/ 817 w 2047"/>
                  <a:gd name="T93" fmla="*/ 373 h 1310"/>
                  <a:gd name="T94" fmla="*/ 576 w 2047"/>
                  <a:gd name="T95" fmla="*/ 377 h 1310"/>
                  <a:gd name="T96" fmla="*/ 462 w 2047"/>
                  <a:gd name="T97" fmla="*/ 483 h 1310"/>
                  <a:gd name="T98" fmla="*/ 451 w 2047"/>
                  <a:gd name="T99" fmla="*/ 508 h 1310"/>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2047"/>
                  <a:gd name="T151" fmla="*/ 0 h 1310"/>
                  <a:gd name="T152" fmla="*/ 2047 w 2047"/>
                  <a:gd name="T153" fmla="*/ 1310 h 1310"/>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2047" h="1310">
                    <a:moveTo>
                      <a:pt x="0" y="538"/>
                    </a:moveTo>
                    <a:lnTo>
                      <a:pt x="7" y="536"/>
                    </a:lnTo>
                    <a:lnTo>
                      <a:pt x="32" y="521"/>
                    </a:lnTo>
                    <a:lnTo>
                      <a:pt x="183" y="378"/>
                    </a:lnTo>
                    <a:lnTo>
                      <a:pt x="214" y="353"/>
                    </a:lnTo>
                    <a:lnTo>
                      <a:pt x="219" y="351"/>
                    </a:lnTo>
                    <a:lnTo>
                      <a:pt x="225" y="348"/>
                    </a:lnTo>
                    <a:lnTo>
                      <a:pt x="225" y="342"/>
                    </a:lnTo>
                    <a:lnTo>
                      <a:pt x="227" y="335"/>
                    </a:lnTo>
                    <a:lnTo>
                      <a:pt x="233" y="317"/>
                    </a:lnTo>
                    <a:lnTo>
                      <a:pt x="237" y="312"/>
                    </a:lnTo>
                    <a:lnTo>
                      <a:pt x="241" y="307"/>
                    </a:lnTo>
                    <a:lnTo>
                      <a:pt x="244" y="302"/>
                    </a:lnTo>
                    <a:lnTo>
                      <a:pt x="260" y="290"/>
                    </a:lnTo>
                    <a:lnTo>
                      <a:pt x="278" y="284"/>
                    </a:lnTo>
                    <a:lnTo>
                      <a:pt x="284" y="284"/>
                    </a:lnTo>
                    <a:lnTo>
                      <a:pt x="291" y="283"/>
                    </a:lnTo>
                    <a:lnTo>
                      <a:pt x="291" y="277"/>
                    </a:lnTo>
                    <a:lnTo>
                      <a:pt x="292" y="272"/>
                    </a:lnTo>
                    <a:lnTo>
                      <a:pt x="302" y="249"/>
                    </a:lnTo>
                    <a:lnTo>
                      <a:pt x="314" y="235"/>
                    </a:lnTo>
                    <a:lnTo>
                      <a:pt x="320" y="230"/>
                    </a:lnTo>
                    <a:lnTo>
                      <a:pt x="337" y="220"/>
                    </a:lnTo>
                    <a:lnTo>
                      <a:pt x="357" y="217"/>
                    </a:lnTo>
                    <a:lnTo>
                      <a:pt x="357" y="212"/>
                    </a:lnTo>
                    <a:lnTo>
                      <a:pt x="358" y="205"/>
                    </a:lnTo>
                    <a:lnTo>
                      <a:pt x="369" y="182"/>
                    </a:lnTo>
                    <a:lnTo>
                      <a:pt x="377" y="170"/>
                    </a:lnTo>
                    <a:lnTo>
                      <a:pt x="399" y="149"/>
                    </a:lnTo>
                    <a:lnTo>
                      <a:pt x="427" y="130"/>
                    </a:lnTo>
                    <a:lnTo>
                      <a:pt x="489" y="104"/>
                    </a:lnTo>
                    <a:lnTo>
                      <a:pt x="519" y="96"/>
                    </a:lnTo>
                    <a:lnTo>
                      <a:pt x="533" y="94"/>
                    </a:lnTo>
                    <a:lnTo>
                      <a:pt x="546" y="94"/>
                    </a:lnTo>
                    <a:lnTo>
                      <a:pt x="548" y="74"/>
                    </a:lnTo>
                    <a:lnTo>
                      <a:pt x="553" y="57"/>
                    </a:lnTo>
                    <a:lnTo>
                      <a:pt x="561" y="43"/>
                    </a:lnTo>
                    <a:lnTo>
                      <a:pt x="572" y="30"/>
                    </a:lnTo>
                    <a:lnTo>
                      <a:pt x="586" y="20"/>
                    </a:lnTo>
                    <a:lnTo>
                      <a:pt x="602" y="13"/>
                    </a:lnTo>
                    <a:lnTo>
                      <a:pt x="641" y="3"/>
                    </a:lnTo>
                    <a:lnTo>
                      <a:pt x="664" y="0"/>
                    </a:lnTo>
                    <a:lnTo>
                      <a:pt x="767" y="7"/>
                    </a:lnTo>
                    <a:lnTo>
                      <a:pt x="968" y="54"/>
                    </a:lnTo>
                    <a:lnTo>
                      <a:pt x="1174" y="120"/>
                    </a:lnTo>
                    <a:lnTo>
                      <a:pt x="1187" y="123"/>
                    </a:lnTo>
                    <a:lnTo>
                      <a:pt x="1188" y="129"/>
                    </a:lnTo>
                    <a:lnTo>
                      <a:pt x="1196" y="146"/>
                    </a:lnTo>
                    <a:lnTo>
                      <a:pt x="1218" y="177"/>
                    </a:lnTo>
                    <a:lnTo>
                      <a:pt x="1260" y="220"/>
                    </a:lnTo>
                    <a:lnTo>
                      <a:pt x="1288" y="244"/>
                    </a:lnTo>
                    <a:lnTo>
                      <a:pt x="1297" y="249"/>
                    </a:lnTo>
                    <a:lnTo>
                      <a:pt x="1305" y="253"/>
                    </a:lnTo>
                    <a:lnTo>
                      <a:pt x="1311" y="254"/>
                    </a:lnTo>
                    <a:lnTo>
                      <a:pt x="1311" y="312"/>
                    </a:lnTo>
                    <a:lnTo>
                      <a:pt x="1411" y="364"/>
                    </a:lnTo>
                    <a:lnTo>
                      <a:pt x="1561" y="469"/>
                    </a:lnTo>
                    <a:lnTo>
                      <a:pt x="1660" y="555"/>
                    </a:lnTo>
                    <a:lnTo>
                      <a:pt x="1694" y="597"/>
                    </a:lnTo>
                    <a:lnTo>
                      <a:pt x="1698" y="603"/>
                    </a:lnTo>
                    <a:lnTo>
                      <a:pt x="1727" y="607"/>
                    </a:lnTo>
                    <a:lnTo>
                      <a:pt x="1783" y="629"/>
                    </a:lnTo>
                    <a:lnTo>
                      <a:pt x="1860" y="674"/>
                    </a:lnTo>
                    <a:lnTo>
                      <a:pt x="1981" y="766"/>
                    </a:lnTo>
                    <a:lnTo>
                      <a:pt x="2047" y="830"/>
                    </a:lnTo>
                    <a:lnTo>
                      <a:pt x="2047" y="844"/>
                    </a:lnTo>
                    <a:lnTo>
                      <a:pt x="2032" y="920"/>
                    </a:lnTo>
                    <a:lnTo>
                      <a:pt x="1997" y="1010"/>
                    </a:lnTo>
                    <a:lnTo>
                      <a:pt x="1923" y="1160"/>
                    </a:lnTo>
                    <a:lnTo>
                      <a:pt x="1897" y="1235"/>
                    </a:lnTo>
                    <a:lnTo>
                      <a:pt x="1887" y="1295"/>
                    </a:lnTo>
                    <a:lnTo>
                      <a:pt x="1887" y="1310"/>
                    </a:lnTo>
                    <a:lnTo>
                      <a:pt x="1836" y="1304"/>
                    </a:lnTo>
                    <a:lnTo>
                      <a:pt x="1685" y="1276"/>
                    </a:lnTo>
                    <a:lnTo>
                      <a:pt x="1632" y="1273"/>
                    </a:lnTo>
                    <a:lnTo>
                      <a:pt x="1542" y="1133"/>
                    </a:lnTo>
                    <a:lnTo>
                      <a:pt x="1382" y="927"/>
                    </a:lnTo>
                    <a:lnTo>
                      <a:pt x="1302" y="844"/>
                    </a:lnTo>
                    <a:lnTo>
                      <a:pt x="1261" y="811"/>
                    </a:lnTo>
                    <a:lnTo>
                      <a:pt x="1236" y="797"/>
                    </a:lnTo>
                    <a:lnTo>
                      <a:pt x="1226" y="794"/>
                    </a:lnTo>
                    <a:lnTo>
                      <a:pt x="1216" y="793"/>
                    </a:lnTo>
                    <a:lnTo>
                      <a:pt x="1216" y="787"/>
                    </a:lnTo>
                    <a:lnTo>
                      <a:pt x="1208" y="766"/>
                    </a:lnTo>
                    <a:lnTo>
                      <a:pt x="1171" y="715"/>
                    </a:lnTo>
                    <a:lnTo>
                      <a:pt x="1071" y="619"/>
                    </a:lnTo>
                    <a:lnTo>
                      <a:pt x="975" y="546"/>
                    </a:lnTo>
                    <a:lnTo>
                      <a:pt x="962" y="538"/>
                    </a:lnTo>
                    <a:lnTo>
                      <a:pt x="949" y="482"/>
                    </a:lnTo>
                    <a:lnTo>
                      <a:pt x="936" y="452"/>
                    </a:lnTo>
                    <a:lnTo>
                      <a:pt x="911" y="417"/>
                    </a:lnTo>
                    <a:lnTo>
                      <a:pt x="891" y="401"/>
                    </a:lnTo>
                    <a:lnTo>
                      <a:pt x="857" y="383"/>
                    </a:lnTo>
                    <a:lnTo>
                      <a:pt x="817" y="373"/>
                    </a:lnTo>
                    <a:lnTo>
                      <a:pt x="760" y="368"/>
                    </a:lnTo>
                    <a:lnTo>
                      <a:pt x="576" y="377"/>
                    </a:lnTo>
                    <a:lnTo>
                      <a:pt x="490" y="452"/>
                    </a:lnTo>
                    <a:lnTo>
                      <a:pt x="462" y="483"/>
                    </a:lnTo>
                    <a:lnTo>
                      <a:pt x="452" y="502"/>
                    </a:lnTo>
                    <a:lnTo>
                      <a:pt x="451" y="508"/>
                    </a:lnTo>
                    <a:lnTo>
                      <a:pt x="0" y="538"/>
                    </a:lnTo>
                    <a:close/>
                  </a:path>
                </a:pathLst>
              </a:custGeom>
              <a:solidFill>
                <a:srgbClr val="D08C5D"/>
              </a:solidFill>
              <a:ln w="9525">
                <a:noFill/>
                <a:round/>
                <a:headEnd/>
                <a:tailEnd/>
              </a:ln>
            </p:spPr>
            <p:txBody>
              <a:bodyPr>
                <a:prstTxWarp prst="textNoShape">
                  <a:avLst/>
                </a:prstTxWarp>
              </a:bodyPr>
              <a:lstStyle/>
              <a:p>
                <a:endParaRPr lang="en-US"/>
              </a:p>
            </p:txBody>
          </p:sp>
          <p:sp>
            <p:nvSpPr>
              <p:cNvPr id="65581" name="Freeform 190"/>
              <p:cNvSpPr>
                <a:spLocks noChangeAspect="1"/>
              </p:cNvSpPr>
              <p:nvPr/>
            </p:nvSpPr>
            <p:spPr bwMode="auto">
              <a:xfrm>
                <a:off x="1477" y="3323"/>
                <a:ext cx="248" cy="285"/>
              </a:xfrm>
              <a:custGeom>
                <a:avLst/>
                <a:gdLst>
                  <a:gd name="T0" fmla="*/ 256 w 1990"/>
                  <a:gd name="T1" fmla="*/ 705 h 2278"/>
                  <a:gd name="T2" fmla="*/ 350 w 1990"/>
                  <a:gd name="T3" fmla="*/ 516 h 2278"/>
                  <a:gd name="T4" fmla="*/ 256 w 1990"/>
                  <a:gd name="T5" fmla="*/ 1157 h 2278"/>
                  <a:gd name="T6" fmla="*/ 350 w 1990"/>
                  <a:gd name="T7" fmla="*/ 1572 h 2278"/>
                  <a:gd name="T8" fmla="*/ 576 w 1990"/>
                  <a:gd name="T9" fmla="*/ 1798 h 2278"/>
                  <a:gd name="T10" fmla="*/ 867 w 1990"/>
                  <a:gd name="T11" fmla="*/ 2184 h 2278"/>
                  <a:gd name="T12" fmla="*/ 1122 w 1990"/>
                  <a:gd name="T13" fmla="*/ 2278 h 2278"/>
                  <a:gd name="T14" fmla="*/ 1378 w 1990"/>
                  <a:gd name="T15" fmla="*/ 2147 h 2278"/>
                  <a:gd name="T16" fmla="*/ 1509 w 1990"/>
                  <a:gd name="T17" fmla="*/ 1958 h 2278"/>
                  <a:gd name="T18" fmla="*/ 1575 w 1990"/>
                  <a:gd name="T19" fmla="*/ 2184 h 2278"/>
                  <a:gd name="T20" fmla="*/ 1698 w 1990"/>
                  <a:gd name="T21" fmla="*/ 1704 h 2278"/>
                  <a:gd name="T22" fmla="*/ 1990 w 1990"/>
                  <a:gd name="T23" fmla="*/ 1412 h 2278"/>
                  <a:gd name="T24" fmla="*/ 1858 w 1990"/>
                  <a:gd name="T25" fmla="*/ 705 h 2278"/>
                  <a:gd name="T26" fmla="*/ 1575 w 1990"/>
                  <a:gd name="T27" fmla="*/ 545 h 2278"/>
                  <a:gd name="T28" fmla="*/ 1472 w 1990"/>
                  <a:gd name="T29" fmla="*/ 705 h 2278"/>
                  <a:gd name="T30" fmla="*/ 1253 w 1990"/>
                  <a:gd name="T31" fmla="*/ 516 h 2278"/>
                  <a:gd name="T32" fmla="*/ 896 w 1990"/>
                  <a:gd name="T33" fmla="*/ 422 h 2278"/>
                  <a:gd name="T34" fmla="*/ 0 w 1990"/>
                  <a:gd name="T35" fmla="*/ 0 h 2278"/>
                  <a:gd name="T36" fmla="*/ 256 w 1990"/>
                  <a:gd name="T37" fmla="*/ 705 h 227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990"/>
                  <a:gd name="T58" fmla="*/ 0 h 2278"/>
                  <a:gd name="T59" fmla="*/ 1990 w 1990"/>
                  <a:gd name="T60" fmla="*/ 2278 h 227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990" h="2278">
                    <a:moveTo>
                      <a:pt x="256" y="705"/>
                    </a:moveTo>
                    <a:lnTo>
                      <a:pt x="350" y="516"/>
                    </a:lnTo>
                    <a:lnTo>
                      <a:pt x="256" y="1157"/>
                    </a:lnTo>
                    <a:lnTo>
                      <a:pt x="350" y="1572"/>
                    </a:lnTo>
                    <a:lnTo>
                      <a:pt x="576" y="1798"/>
                    </a:lnTo>
                    <a:lnTo>
                      <a:pt x="867" y="2184"/>
                    </a:lnTo>
                    <a:lnTo>
                      <a:pt x="1122" y="2278"/>
                    </a:lnTo>
                    <a:lnTo>
                      <a:pt x="1378" y="2147"/>
                    </a:lnTo>
                    <a:lnTo>
                      <a:pt x="1509" y="1958"/>
                    </a:lnTo>
                    <a:lnTo>
                      <a:pt x="1575" y="2184"/>
                    </a:lnTo>
                    <a:lnTo>
                      <a:pt x="1698" y="1704"/>
                    </a:lnTo>
                    <a:lnTo>
                      <a:pt x="1990" y="1412"/>
                    </a:lnTo>
                    <a:lnTo>
                      <a:pt x="1858" y="705"/>
                    </a:lnTo>
                    <a:lnTo>
                      <a:pt x="1575" y="545"/>
                    </a:lnTo>
                    <a:lnTo>
                      <a:pt x="1472" y="705"/>
                    </a:lnTo>
                    <a:lnTo>
                      <a:pt x="1253" y="516"/>
                    </a:lnTo>
                    <a:lnTo>
                      <a:pt x="896" y="422"/>
                    </a:lnTo>
                    <a:lnTo>
                      <a:pt x="0" y="0"/>
                    </a:lnTo>
                    <a:lnTo>
                      <a:pt x="256" y="705"/>
                    </a:lnTo>
                    <a:close/>
                  </a:path>
                </a:pathLst>
              </a:custGeom>
              <a:solidFill>
                <a:srgbClr val="D08C5D"/>
              </a:solidFill>
              <a:ln w="9525">
                <a:noFill/>
                <a:round/>
                <a:headEnd/>
                <a:tailEnd/>
              </a:ln>
            </p:spPr>
            <p:txBody>
              <a:bodyPr>
                <a:prstTxWarp prst="textNoShape">
                  <a:avLst/>
                </a:prstTxWarp>
              </a:bodyPr>
              <a:lstStyle/>
              <a:p>
                <a:endParaRPr lang="en-US"/>
              </a:p>
            </p:txBody>
          </p:sp>
          <p:sp>
            <p:nvSpPr>
              <p:cNvPr id="65582" name="Freeform 191"/>
              <p:cNvSpPr>
                <a:spLocks noChangeAspect="1"/>
              </p:cNvSpPr>
              <p:nvPr/>
            </p:nvSpPr>
            <p:spPr bwMode="auto">
              <a:xfrm>
                <a:off x="1496" y="3365"/>
                <a:ext cx="211" cy="241"/>
              </a:xfrm>
              <a:custGeom>
                <a:avLst/>
                <a:gdLst>
                  <a:gd name="T0" fmla="*/ 219 w 1690"/>
                  <a:gd name="T1" fmla="*/ 597 h 1930"/>
                  <a:gd name="T2" fmla="*/ 273 w 1690"/>
                  <a:gd name="T3" fmla="*/ 497 h 1930"/>
                  <a:gd name="T4" fmla="*/ 305 w 1690"/>
                  <a:gd name="T5" fmla="*/ 437 h 1930"/>
                  <a:gd name="T6" fmla="*/ 251 w 1690"/>
                  <a:gd name="T7" fmla="*/ 777 h 1930"/>
                  <a:gd name="T8" fmla="*/ 219 w 1690"/>
                  <a:gd name="T9" fmla="*/ 976 h 1930"/>
                  <a:gd name="T10" fmla="*/ 273 w 1690"/>
                  <a:gd name="T11" fmla="*/ 1202 h 1930"/>
                  <a:gd name="T12" fmla="*/ 305 w 1690"/>
                  <a:gd name="T13" fmla="*/ 1333 h 1930"/>
                  <a:gd name="T14" fmla="*/ 421 w 1690"/>
                  <a:gd name="T15" fmla="*/ 1454 h 1930"/>
                  <a:gd name="T16" fmla="*/ 494 w 1690"/>
                  <a:gd name="T17" fmla="*/ 1522 h 1930"/>
                  <a:gd name="T18" fmla="*/ 646 w 1690"/>
                  <a:gd name="T19" fmla="*/ 1727 h 1930"/>
                  <a:gd name="T20" fmla="*/ 736 w 1690"/>
                  <a:gd name="T21" fmla="*/ 1850 h 1930"/>
                  <a:gd name="T22" fmla="*/ 873 w 1690"/>
                  <a:gd name="T23" fmla="*/ 1903 h 1930"/>
                  <a:gd name="T24" fmla="*/ 954 w 1690"/>
                  <a:gd name="T25" fmla="*/ 1930 h 1930"/>
                  <a:gd name="T26" fmla="*/ 1090 w 1690"/>
                  <a:gd name="T27" fmla="*/ 1862 h 1930"/>
                  <a:gd name="T28" fmla="*/ 1173 w 1690"/>
                  <a:gd name="T29" fmla="*/ 1821 h 1930"/>
                  <a:gd name="T30" fmla="*/ 1241 w 1690"/>
                  <a:gd name="T31" fmla="*/ 1721 h 1930"/>
                  <a:gd name="T32" fmla="*/ 1282 w 1690"/>
                  <a:gd name="T33" fmla="*/ 1661 h 1930"/>
                  <a:gd name="T34" fmla="*/ 1317 w 1690"/>
                  <a:gd name="T35" fmla="*/ 1779 h 1930"/>
                  <a:gd name="T36" fmla="*/ 1341 w 1690"/>
                  <a:gd name="T37" fmla="*/ 1850 h 1930"/>
                  <a:gd name="T38" fmla="*/ 1408 w 1690"/>
                  <a:gd name="T39" fmla="*/ 1595 h 1930"/>
                  <a:gd name="T40" fmla="*/ 1450 w 1690"/>
                  <a:gd name="T41" fmla="*/ 1442 h 1930"/>
                  <a:gd name="T42" fmla="*/ 1600 w 1690"/>
                  <a:gd name="T43" fmla="*/ 1291 h 1930"/>
                  <a:gd name="T44" fmla="*/ 1690 w 1690"/>
                  <a:gd name="T45" fmla="*/ 1194 h 1930"/>
                  <a:gd name="T46" fmla="*/ 1622 w 1690"/>
                  <a:gd name="T47" fmla="*/ 824 h 1930"/>
                  <a:gd name="T48" fmla="*/ 1581 w 1690"/>
                  <a:gd name="T49" fmla="*/ 597 h 1930"/>
                  <a:gd name="T50" fmla="*/ 1431 w 1690"/>
                  <a:gd name="T51" fmla="*/ 514 h 1930"/>
                  <a:gd name="T52" fmla="*/ 1341 w 1690"/>
                  <a:gd name="T53" fmla="*/ 459 h 1930"/>
                  <a:gd name="T54" fmla="*/ 1285 w 1690"/>
                  <a:gd name="T55" fmla="*/ 548 h 1930"/>
                  <a:gd name="T56" fmla="*/ 1253 w 1690"/>
                  <a:gd name="T57" fmla="*/ 597 h 1930"/>
                  <a:gd name="T58" fmla="*/ 1137 w 1690"/>
                  <a:gd name="T59" fmla="*/ 497 h 1930"/>
                  <a:gd name="T60" fmla="*/ 1064 w 1690"/>
                  <a:gd name="T61" fmla="*/ 437 h 1930"/>
                  <a:gd name="T62" fmla="*/ 879 w 1690"/>
                  <a:gd name="T63" fmla="*/ 383 h 1930"/>
                  <a:gd name="T64" fmla="*/ 765 w 1690"/>
                  <a:gd name="T65" fmla="*/ 349 h 1930"/>
                  <a:gd name="T66" fmla="*/ 286 w 1690"/>
                  <a:gd name="T67" fmla="*/ 131 h 1930"/>
                  <a:gd name="T68" fmla="*/ 0 w 1690"/>
                  <a:gd name="T69" fmla="*/ 0 h 1930"/>
                  <a:gd name="T70" fmla="*/ 136 w 1690"/>
                  <a:gd name="T71" fmla="*/ 374 h 1930"/>
                  <a:gd name="T72" fmla="*/ 219 w 1690"/>
                  <a:gd name="T73" fmla="*/ 597 h 1930"/>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690"/>
                  <a:gd name="T112" fmla="*/ 0 h 1930"/>
                  <a:gd name="T113" fmla="*/ 1690 w 1690"/>
                  <a:gd name="T114" fmla="*/ 1930 h 1930"/>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690" h="1930">
                    <a:moveTo>
                      <a:pt x="219" y="597"/>
                    </a:moveTo>
                    <a:lnTo>
                      <a:pt x="273" y="497"/>
                    </a:lnTo>
                    <a:lnTo>
                      <a:pt x="305" y="437"/>
                    </a:lnTo>
                    <a:lnTo>
                      <a:pt x="251" y="777"/>
                    </a:lnTo>
                    <a:lnTo>
                      <a:pt x="219" y="976"/>
                    </a:lnTo>
                    <a:lnTo>
                      <a:pt x="273" y="1202"/>
                    </a:lnTo>
                    <a:lnTo>
                      <a:pt x="305" y="1333"/>
                    </a:lnTo>
                    <a:lnTo>
                      <a:pt x="421" y="1454"/>
                    </a:lnTo>
                    <a:lnTo>
                      <a:pt x="494" y="1522"/>
                    </a:lnTo>
                    <a:lnTo>
                      <a:pt x="646" y="1727"/>
                    </a:lnTo>
                    <a:lnTo>
                      <a:pt x="736" y="1850"/>
                    </a:lnTo>
                    <a:lnTo>
                      <a:pt x="873" y="1903"/>
                    </a:lnTo>
                    <a:lnTo>
                      <a:pt x="954" y="1930"/>
                    </a:lnTo>
                    <a:lnTo>
                      <a:pt x="1090" y="1862"/>
                    </a:lnTo>
                    <a:lnTo>
                      <a:pt x="1173" y="1821"/>
                    </a:lnTo>
                    <a:lnTo>
                      <a:pt x="1241" y="1721"/>
                    </a:lnTo>
                    <a:lnTo>
                      <a:pt x="1282" y="1661"/>
                    </a:lnTo>
                    <a:lnTo>
                      <a:pt x="1317" y="1779"/>
                    </a:lnTo>
                    <a:lnTo>
                      <a:pt x="1341" y="1850"/>
                    </a:lnTo>
                    <a:lnTo>
                      <a:pt x="1408" y="1595"/>
                    </a:lnTo>
                    <a:lnTo>
                      <a:pt x="1450" y="1442"/>
                    </a:lnTo>
                    <a:lnTo>
                      <a:pt x="1600" y="1291"/>
                    </a:lnTo>
                    <a:lnTo>
                      <a:pt x="1690" y="1194"/>
                    </a:lnTo>
                    <a:lnTo>
                      <a:pt x="1622" y="824"/>
                    </a:lnTo>
                    <a:lnTo>
                      <a:pt x="1581" y="597"/>
                    </a:lnTo>
                    <a:lnTo>
                      <a:pt x="1431" y="514"/>
                    </a:lnTo>
                    <a:lnTo>
                      <a:pt x="1341" y="459"/>
                    </a:lnTo>
                    <a:lnTo>
                      <a:pt x="1285" y="548"/>
                    </a:lnTo>
                    <a:lnTo>
                      <a:pt x="1253" y="597"/>
                    </a:lnTo>
                    <a:lnTo>
                      <a:pt x="1137" y="497"/>
                    </a:lnTo>
                    <a:lnTo>
                      <a:pt x="1064" y="437"/>
                    </a:lnTo>
                    <a:lnTo>
                      <a:pt x="879" y="383"/>
                    </a:lnTo>
                    <a:lnTo>
                      <a:pt x="765" y="349"/>
                    </a:lnTo>
                    <a:lnTo>
                      <a:pt x="286" y="131"/>
                    </a:lnTo>
                    <a:lnTo>
                      <a:pt x="0" y="0"/>
                    </a:lnTo>
                    <a:lnTo>
                      <a:pt x="136" y="374"/>
                    </a:lnTo>
                    <a:lnTo>
                      <a:pt x="219" y="597"/>
                    </a:lnTo>
                    <a:close/>
                  </a:path>
                </a:pathLst>
              </a:custGeom>
              <a:solidFill>
                <a:srgbClr val="D59364"/>
              </a:solidFill>
              <a:ln w="9525">
                <a:noFill/>
                <a:round/>
                <a:headEnd/>
                <a:tailEnd/>
              </a:ln>
            </p:spPr>
            <p:txBody>
              <a:bodyPr>
                <a:prstTxWarp prst="textNoShape">
                  <a:avLst/>
                </a:prstTxWarp>
              </a:bodyPr>
              <a:lstStyle/>
              <a:p>
                <a:endParaRPr lang="en-US"/>
              </a:p>
            </p:txBody>
          </p:sp>
          <p:sp>
            <p:nvSpPr>
              <p:cNvPr id="65583" name="Freeform 192"/>
              <p:cNvSpPr>
                <a:spLocks noChangeAspect="1"/>
              </p:cNvSpPr>
              <p:nvPr/>
            </p:nvSpPr>
            <p:spPr bwMode="auto">
              <a:xfrm>
                <a:off x="1516" y="3406"/>
                <a:ext cx="174" cy="200"/>
              </a:xfrm>
              <a:custGeom>
                <a:avLst/>
                <a:gdLst>
                  <a:gd name="T0" fmla="*/ 174 w 1392"/>
                  <a:gd name="T1" fmla="*/ 495 h 1595"/>
                  <a:gd name="T2" fmla="*/ 221 w 1392"/>
                  <a:gd name="T3" fmla="*/ 414 h 1595"/>
                  <a:gd name="T4" fmla="*/ 248 w 1392"/>
                  <a:gd name="T5" fmla="*/ 363 h 1595"/>
                  <a:gd name="T6" fmla="*/ 201 w 1392"/>
                  <a:gd name="T7" fmla="*/ 642 h 1595"/>
                  <a:gd name="T8" fmla="*/ 174 w 1392"/>
                  <a:gd name="T9" fmla="*/ 808 h 1595"/>
                  <a:gd name="T10" fmla="*/ 221 w 1392"/>
                  <a:gd name="T11" fmla="*/ 990 h 1595"/>
                  <a:gd name="T12" fmla="*/ 248 w 1392"/>
                  <a:gd name="T13" fmla="*/ 1099 h 1595"/>
                  <a:gd name="T14" fmla="*/ 343 w 1392"/>
                  <a:gd name="T15" fmla="*/ 1200 h 1595"/>
                  <a:gd name="T16" fmla="*/ 451 w 1392"/>
                  <a:gd name="T17" fmla="*/ 1325 h 1595"/>
                  <a:gd name="T18" fmla="*/ 580 w 1392"/>
                  <a:gd name="T19" fmla="*/ 1494 h 1595"/>
                  <a:gd name="T20" fmla="*/ 605 w 1392"/>
                  <a:gd name="T21" fmla="*/ 1529 h 1595"/>
                  <a:gd name="T22" fmla="*/ 716 w 1392"/>
                  <a:gd name="T23" fmla="*/ 1571 h 1595"/>
                  <a:gd name="T24" fmla="*/ 787 w 1392"/>
                  <a:gd name="T25" fmla="*/ 1595 h 1595"/>
                  <a:gd name="T26" fmla="*/ 896 w 1392"/>
                  <a:gd name="T27" fmla="*/ 1541 h 1595"/>
                  <a:gd name="T28" fmla="*/ 962 w 1392"/>
                  <a:gd name="T29" fmla="*/ 1507 h 1595"/>
                  <a:gd name="T30" fmla="*/ 1018 w 1392"/>
                  <a:gd name="T31" fmla="*/ 1418 h 1595"/>
                  <a:gd name="T32" fmla="*/ 1056 w 1392"/>
                  <a:gd name="T33" fmla="*/ 1369 h 1595"/>
                  <a:gd name="T34" fmla="*/ 1084 w 1392"/>
                  <a:gd name="T35" fmla="*/ 1469 h 1595"/>
                  <a:gd name="T36" fmla="*/ 1099 w 1392"/>
                  <a:gd name="T37" fmla="*/ 1529 h 1595"/>
                  <a:gd name="T38" fmla="*/ 1155 w 1392"/>
                  <a:gd name="T39" fmla="*/ 1316 h 1595"/>
                  <a:gd name="T40" fmla="*/ 1187 w 1392"/>
                  <a:gd name="T41" fmla="*/ 1187 h 1595"/>
                  <a:gd name="T42" fmla="*/ 1312 w 1392"/>
                  <a:gd name="T43" fmla="*/ 1064 h 1595"/>
                  <a:gd name="T44" fmla="*/ 1392 w 1392"/>
                  <a:gd name="T45" fmla="*/ 990 h 1595"/>
                  <a:gd name="T46" fmla="*/ 1335 w 1392"/>
                  <a:gd name="T47" fmla="*/ 681 h 1595"/>
                  <a:gd name="T48" fmla="*/ 1296 w 1392"/>
                  <a:gd name="T49" fmla="*/ 495 h 1595"/>
                  <a:gd name="T50" fmla="*/ 1174 w 1392"/>
                  <a:gd name="T51" fmla="*/ 427 h 1595"/>
                  <a:gd name="T52" fmla="*/ 1099 w 1392"/>
                  <a:gd name="T53" fmla="*/ 386 h 1595"/>
                  <a:gd name="T54" fmla="*/ 1057 w 1392"/>
                  <a:gd name="T55" fmla="*/ 454 h 1595"/>
                  <a:gd name="T56" fmla="*/ 1027 w 1392"/>
                  <a:gd name="T57" fmla="*/ 495 h 1595"/>
                  <a:gd name="T58" fmla="*/ 932 w 1392"/>
                  <a:gd name="T59" fmla="*/ 414 h 1595"/>
                  <a:gd name="T60" fmla="*/ 874 w 1392"/>
                  <a:gd name="T61" fmla="*/ 363 h 1595"/>
                  <a:gd name="T62" fmla="*/ 719 w 1392"/>
                  <a:gd name="T63" fmla="*/ 316 h 1595"/>
                  <a:gd name="T64" fmla="*/ 627 w 1392"/>
                  <a:gd name="T65" fmla="*/ 291 h 1595"/>
                  <a:gd name="T66" fmla="*/ 235 w 1392"/>
                  <a:gd name="T67" fmla="*/ 112 h 1595"/>
                  <a:gd name="T68" fmla="*/ 0 w 1392"/>
                  <a:gd name="T69" fmla="*/ 0 h 1595"/>
                  <a:gd name="T70" fmla="*/ 109 w 1392"/>
                  <a:gd name="T71" fmla="*/ 309 h 1595"/>
                  <a:gd name="T72" fmla="*/ 174 w 1392"/>
                  <a:gd name="T73" fmla="*/ 495 h 159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392"/>
                  <a:gd name="T112" fmla="*/ 0 h 1595"/>
                  <a:gd name="T113" fmla="*/ 1392 w 1392"/>
                  <a:gd name="T114" fmla="*/ 1595 h 159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392" h="1595">
                    <a:moveTo>
                      <a:pt x="174" y="495"/>
                    </a:moveTo>
                    <a:lnTo>
                      <a:pt x="221" y="414"/>
                    </a:lnTo>
                    <a:lnTo>
                      <a:pt x="248" y="363"/>
                    </a:lnTo>
                    <a:lnTo>
                      <a:pt x="201" y="642"/>
                    </a:lnTo>
                    <a:lnTo>
                      <a:pt x="174" y="808"/>
                    </a:lnTo>
                    <a:lnTo>
                      <a:pt x="221" y="990"/>
                    </a:lnTo>
                    <a:lnTo>
                      <a:pt x="248" y="1099"/>
                    </a:lnTo>
                    <a:lnTo>
                      <a:pt x="343" y="1200"/>
                    </a:lnTo>
                    <a:lnTo>
                      <a:pt x="451" y="1325"/>
                    </a:lnTo>
                    <a:lnTo>
                      <a:pt x="580" y="1494"/>
                    </a:lnTo>
                    <a:lnTo>
                      <a:pt x="605" y="1529"/>
                    </a:lnTo>
                    <a:lnTo>
                      <a:pt x="716" y="1571"/>
                    </a:lnTo>
                    <a:lnTo>
                      <a:pt x="787" y="1595"/>
                    </a:lnTo>
                    <a:lnTo>
                      <a:pt x="896" y="1541"/>
                    </a:lnTo>
                    <a:lnTo>
                      <a:pt x="962" y="1507"/>
                    </a:lnTo>
                    <a:lnTo>
                      <a:pt x="1018" y="1418"/>
                    </a:lnTo>
                    <a:lnTo>
                      <a:pt x="1056" y="1369"/>
                    </a:lnTo>
                    <a:lnTo>
                      <a:pt x="1084" y="1469"/>
                    </a:lnTo>
                    <a:lnTo>
                      <a:pt x="1099" y="1529"/>
                    </a:lnTo>
                    <a:lnTo>
                      <a:pt x="1155" y="1316"/>
                    </a:lnTo>
                    <a:lnTo>
                      <a:pt x="1187" y="1187"/>
                    </a:lnTo>
                    <a:lnTo>
                      <a:pt x="1312" y="1064"/>
                    </a:lnTo>
                    <a:lnTo>
                      <a:pt x="1392" y="990"/>
                    </a:lnTo>
                    <a:lnTo>
                      <a:pt x="1335" y="681"/>
                    </a:lnTo>
                    <a:lnTo>
                      <a:pt x="1296" y="495"/>
                    </a:lnTo>
                    <a:lnTo>
                      <a:pt x="1174" y="427"/>
                    </a:lnTo>
                    <a:lnTo>
                      <a:pt x="1099" y="386"/>
                    </a:lnTo>
                    <a:lnTo>
                      <a:pt x="1057" y="454"/>
                    </a:lnTo>
                    <a:lnTo>
                      <a:pt x="1027" y="495"/>
                    </a:lnTo>
                    <a:lnTo>
                      <a:pt x="932" y="414"/>
                    </a:lnTo>
                    <a:lnTo>
                      <a:pt x="874" y="363"/>
                    </a:lnTo>
                    <a:lnTo>
                      <a:pt x="719" y="316"/>
                    </a:lnTo>
                    <a:lnTo>
                      <a:pt x="627" y="291"/>
                    </a:lnTo>
                    <a:lnTo>
                      <a:pt x="235" y="112"/>
                    </a:lnTo>
                    <a:lnTo>
                      <a:pt x="0" y="0"/>
                    </a:lnTo>
                    <a:lnTo>
                      <a:pt x="109" y="309"/>
                    </a:lnTo>
                    <a:lnTo>
                      <a:pt x="174" y="495"/>
                    </a:lnTo>
                    <a:close/>
                  </a:path>
                </a:pathLst>
              </a:custGeom>
              <a:solidFill>
                <a:srgbClr val="D08C5D"/>
              </a:solidFill>
              <a:ln w="9525">
                <a:noFill/>
                <a:round/>
                <a:headEnd/>
                <a:tailEnd/>
              </a:ln>
            </p:spPr>
            <p:txBody>
              <a:bodyPr>
                <a:prstTxWarp prst="textNoShape">
                  <a:avLst/>
                </a:prstTxWarp>
              </a:bodyPr>
              <a:lstStyle/>
              <a:p>
                <a:endParaRPr lang="en-US"/>
              </a:p>
            </p:txBody>
          </p:sp>
          <p:sp>
            <p:nvSpPr>
              <p:cNvPr id="65584" name="Freeform 193"/>
              <p:cNvSpPr>
                <a:spLocks noChangeAspect="1"/>
              </p:cNvSpPr>
              <p:nvPr/>
            </p:nvSpPr>
            <p:spPr bwMode="auto">
              <a:xfrm>
                <a:off x="1535" y="3448"/>
                <a:ext cx="136" cy="157"/>
              </a:xfrm>
              <a:custGeom>
                <a:avLst/>
                <a:gdLst>
                  <a:gd name="T0" fmla="*/ 138 w 1092"/>
                  <a:gd name="T1" fmla="*/ 385 h 1252"/>
                  <a:gd name="T2" fmla="*/ 175 w 1092"/>
                  <a:gd name="T3" fmla="*/ 317 h 1252"/>
                  <a:gd name="T4" fmla="*/ 197 w 1092"/>
                  <a:gd name="T5" fmla="*/ 276 h 1252"/>
                  <a:gd name="T6" fmla="*/ 160 w 1092"/>
                  <a:gd name="T7" fmla="*/ 502 h 1252"/>
                  <a:gd name="T8" fmla="*/ 138 w 1092"/>
                  <a:gd name="T9" fmla="*/ 633 h 1252"/>
                  <a:gd name="T10" fmla="*/ 175 w 1092"/>
                  <a:gd name="T11" fmla="*/ 775 h 1252"/>
                  <a:gd name="T12" fmla="*/ 197 w 1092"/>
                  <a:gd name="T13" fmla="*/ 859 h 1252"/>
                  <a:gd name="T14" fmla="*/ 272 w 1092"/>
                  <a:gd name="T15" fmla="*/ 939 h 1252"/>
                  <a:gd name="T16" fmla="*/ 320 w 1092"/>
                  <a:gd name="T17" fmla="*/ 983 h 1252"/>
                  <a:gd name="T18" fmla="*/ 416 w 1092"/>
                  <a:gd name="T19" fmla="*/ 1118 h 1252"/>
                  <a:gd name="T20" fmla="*/ 474 w 1092"/>
                  <a:gd name="T21" fmla="*/ 1194 h 1252"/>
                  <a:gd name="T22" fmla="*/ 564 w 1092"/>
                  <a:gd name="T23" fmla="*/ 1230 h 1252"/>
                  <a:gd name="T24" fmla="*/ 620 w 1092"/>
                  <a:gd name="T25" fmla="*/ 1252 h 1252"/>
                  <a:gd name="T26" fmla="*/ 706 w 1092"/>
                  <a:gd name="T27" fmla="*/ 1204 h 1252"/>
                  <a:gd name="T28" fmla="*/ 757 w 1092"/>
                  <a:gd name="T29" fmla="*/ 1180 h 1252"/>
                  <a:gd name="T30" fmla="*/ 803 w 1092"/>
                  <a:gd name="T31" fmla="*/ 1111 h 1252"/>
                  <a:gd name="T32" fmla="*/ 831 w 1092"/>
                  <a:gd name="T33" fmla="*/ 1070 h 1252"/>
                  <a:gd name="T34" fmla="*/ 833 w 1092"/>
                  <a:gd name="T35" fmla="*/ 1087 h 1252"/>
                  <a:gd name="T36" fmla="*/ 856 w 1092"/>
                  <a:gd name="T37" fmla="*/ 1166 h 1252"/>
                  <a:gd name="T38" fmla="*/ 866 w 1092"/>
                  <a:gd name="T39" fmla="*/ 1194 h 1252"/>
                  <a:gd name="T40" fmla="*/ 908 w 1092"/>
                  <a:gd name="T41" fmla="*/ 1030 h 1252"/>
                  <a:gd name="T42" fmla="*/ 932 w 1092"/>
                  <a:gd name="T43" fmla="*/ 932 h 1252"/>
                  <a:gd name="T44" fmla="*/ 1035 w 1092"/>
                  <a:gd name="T45" fmla="*/ 831 h 1252"/>
                  <a:gd name="T46" fmla="*/ 1092 w 1092"/>
                  <a:gd name="T47" fmla="*/ 772 h 1252"/>
                  <a:gd name="T48" fmla="*/ 1050 w 1092"/>
                  <a:gd name="T49" fmla="*/ 531 h 1252"/>
                  <a:gd name="T50" fmla="*/ 1020 w 1092"/>
                  <a:gd name="T51" fmla="*/ 385 h 1252"/>
                  <a:gd name="T52" fmla="*/ 924 w 1092"/>
                  <a:gd name="T53" fmla="*/ 331 h 1252"/>
                  <a:gd name="T54" fmla="*/ 866 w 1092"/>
                  <a:gd name="T55" fmla="*/ 299 h 1252"/>
                  <a:gd name="T56" fmla="*/ 831 w 1092"/>
                  <a:gd name="T57" fmla="*/ 353 h 1252"/>
                  <a:gd name="T58" fmla="*/ 809 w 1092"/>
                  <a:gd name="T59" fmla="*/ 385 h 1252"/>
                  <a:gd name="T60" fmla="*/ 733 w 1092"/>
                  <a:gd name="T61" fmla="*/ 317 h 1252"/>
                  <a:gd name="T62" fmla="*/ 685 w 1092"/>
                  <a:gd name="T63" fmla="*/ 276 h 1252"/>
                  <a:gd name="T64" fmla="*/ 568 w 1092"/>
                  <a:gd name="T65" fmla="*/ 247 h 1252"/>
                  <a:gd name="T66" fmla="*/ 495 w 1092"/>
                  <a:gd name="T67" fmla="*/ 225 h 1252"/>
                  <a:gd name="T68" fmla="*/ 186 w 1092"/>
                  <a:gd name="T69" fmla="*/ 84 h 1252"/>
                  <a:gd name="T70" fmla="*/ 0 w 1092"/>
                  <a:gd name="T71" fmla="*/ 0 h 1252"/>
                  <a:gd name="T72" fmla="*/ 89 w 1092"/>
                  <a:gd name="T73" fmla="*/ 239 h 1252"/>
                  <a:gd name="T74" fmla="*/ 138 w 1092"/>
                  <a:gd name="T75" fmla="*/ 385 h 1252"/>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092"/>
                  <a:gd name="T115" fmla="*/ 0 h 1252"/>
                  <a:gd name="T116" fmla="*/ 1092 w 1092"/>
                  <a:gd name="T117" fmla="*/ 1252 h 1252"/>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092" h="1252">
                    <a:moveTo>
                      <a:pt x="138" y="385"/>
                    </a:moveTo>
                    <a:lnTo>
                      <a:pt x="175" y="317"/>
                    </a:lnTo>
                    <a:lnTo>
                      <a:pt x="197" y="276"/>
                    </a:lnTo>
                    <a:lnTo>
                      <a:pt x="160" y="502"/>
                    </a:lnTo>
                    <a:lnTo>
                      <a:pt x="138" y="633"/>
                    </a:lnTo>
                    <a:lnTo>
                      <a:pt x="175" y="775"/>
                    </a:lnTo>
                    <a:lnTo>
                      <a:pt x="197" y="859"/>
                    </a:lnTo>
                    <a:lnTo>
                      <a:pt x="272" y="939"/>
                    </a:lnTo>
                    <a:lnTo>
                      <a:pt x="320" y="983"/>
                    </a:lnTo>
                    <a:lnTo>
                      <a:pt x="416" y="1118"/>
                    </a:lnTo>
                    <a:lnTo>
                      <a:pt x="474" y="1194"/>
                    </a:lnTo>
                    <a:lnTo>
                      <a:pt x="564" y="1230"/>
                    </a:lnTo>
                    <a:lnTo>
                      <a:pt x="620" y="1252"/>
                    </a:lnTo>
                    <a:lnTo>
                      <a:pt x="706" y="1204"/>
                    </a:lnTo>
                    <a:lnTo>
                      <a:pt x="757" y="1180"/>
                    </a:lnTo>
                    <a:lnTo>
                      <a:pt x="803" y="1111"/>
                    </a:lnTo>
                    <a:lnTo>
                      <a:pt x="831" y="1070"/>
                    </a:lnTo>
                    <a:lnTo>
                      <a:pt x="833" y="1087"/>
                    </a:lnTo>
                    <a:lnTo>
                      <a:pt x="856" y="1166"/>
                    </a:lnTo>
                    <a:lnTo>
                      <a:pt x="866" y="1194"/>
                    </a:lnTo>
                    <a:lnTo>
                      <a:pt x="908" y="1030"/>
                    </a:lnTo>
                    <a:lnTo>
                      <a:pt x="932" y="932"/>
                    </a:lnTo>
                    <a:lnTo>
                      <a:pt x="1035" y="831"/>
                    </a:lnTo>
                    <a:lnTo>
                      <a:pt x="1092" y="772"/>
                    </a:lnTo>
                    <a:lnTo>
                      <a:pt x="1050" y="531"/>
                    </a:lnTo>
                    <a:lnTo>
                      <a:pt x="1020" y="385"/>
                    </a:lnTo>
                    <a:lnTo>
                      <a:pt x="924" y="331"/>
                    </a:lnTo>
                    <a:lnTo>
                      <a:pt x="866" y="299"/>
                    </a:lnTo>
                    <a:lnTo>
                      <a:pt x="831" y="353"/>
                    </a:lnTo>
                    <a:lnTo>
                      <a:pt x="809" y="385"/>
                    </a:lnTo>
                    <a:lnTo>
                      <a:pt x="733" y="317"/>
                    </a:lnTo>
                    <a:lnTo>
                      <a:pt x="685" y="276"/>
                    </a:lnTo>
                    <a:lnTo>
                      <a:pt x="568" y="247"/>
                    </a:lnTo>
                    <a:lnTo>
                      <a:pt x="495" y="225"/>
                    </a:lnTo>
                    <a:lnTo>
                      <a:pt x="186" y="84"/>
                    </a:lnTo>
                    <a:lnTo>
                      <a:pt x="0" y="0"/>
                    </a:lnTo>
                    <a:lnTo>
                      <a:pt x="89" y="239"/>
                    </a:lnTo>
                    <a:lnTo>
                      <a:pt x="138" y="385"/>
                    </a:lnTo>
                    <a:close/>
                  </a:path>
                </a:pathLst>
              </a:custGeom>
              <a:solidFill>
                <a:srgbClr val="D59364"/>
              </a:solidFill>
              <a:ln w="9525">
                <a:noFill/>
                <a:round/>
                <a:headEnd/>
                <a:tailEnd/>
              </a:ln>
            </p:spPr>
            <p:txBody>
              <a:bodyPr>
                <a:prstTxWarp prst="textNoShape">
                  <a:avLst/>
                </a:prstTxWarp>
              </a:bodyPr>
              <a:lstStyle/>
              <a:p>
                <a:endParaRPr lang="en-US"/>
              </a:p>
            </p:txBody>
          </p:sp>
          <p:sp>
            <p:nvSpPr>
              <p:cNvPr id="65585" name="Freeform 194"/>
              <p:cNvSpPr>
                <a:spLocks noChangeAspect="1"/>
              </p:cNvSpPr>
              <p:nvPr/>
            </p:nvSpPr>
            <p:spPr bwMode="auto">
              <a:xfrm>
                <a:off x="1554" y="3489"/>
                <a:ext cx="100" cy="114"/>
              </a:xfrm>
              <a:custGeom>
                <a:avLst/>
                <a:gdLst>
                  <a:gd name="T0" fmla="*/ 110 w 801"/>
                  <a:gd name="T1" fmla="*/ 285 h 911"/>
                  <a:gd name="T2" fmla="*/ 112 w 801"/>
                  <a:gd name="T3" fmla="*/ 274 h 911"/>
                  <a:gd name="T4" fmla="*/ 135 w 801"/>
                  <a:gd name="T5" fmla="*/ 225 h 911"/>
                  <a:gd name="T6" fmla="*/ 145 w 801"/>
                  <a:gd name="T7" fmla="*/ 204 h 911"/>
                  <a:gd name="T8" fmla="*/ 120 w 801"/>
                  <a:gd name="T9" fmla="*/ 366 h 911"/>
                  <a:gd name="T10" fmla="*/ 110 w 801"/>
                  <a:gd name="T11" fmla="*/ 460 h 911"/>
                  <a:gd name="T12" fmla="*/ 124 w 801"/>
                  <a:gd name="T13" fmla="*/ 546 h 911"/>
                  <a:gd name="T14" fmla="*/ 145 w 801"/>
                  <a:gd name="T15" fmla="*/ 626 h 911"/>
                  <a:gd name="T16" fmla="*/ 200 w 801"/>
                  <a:gd name="T17" fmla="*/ 686 h 911"/>
                  <a:gd name="T18" fmla="*/ 262 w 801"/>
                  <a:gd name="T19" fmla="*/ 760 h 911"/>
                  <a:gd name="T20" fmla="*/ 335 w 801"/>
                  <a:gd name="T21" fmla="*/ 855 h 911"/>
                  <a:gd name="T22" fmla="*/ 350 w 801"/>
                  <a:gd name="T23" fmla="*/ 874 h 911"/>
                  <a:gd name="T24" fmla="*/ 401 w 801"/>
                  <a:gd name="T25" fmla="*/ 893 h 911"/>
                  <a:gd name="T26" fmla="*/ 452 w 801"/>
                  <a:gd name="T27" fmla="*/ 911 h 911"/>
                  <a:gd name="T28" fmla="*/ 514 w 801"/>
                  <a:gd name="T29" fmla="*/ 879 h 911"/>
                  <a:gd name="T30" fmla="*/ 553 w 801"/>
                  <a:gd name="T31" fmla="*/ 860 h 911"/>
                  <a:gd name="T32" fmla="*/ 586 w 801"/>
                  <a:gd name="T33" fmla="*/ 812 h 911"/>
                  <a:gd name="T34" fmla="*/ 604 w 801"/>
                  <a:gd name="T35" fmla="*/ 780 h 911"/>
                  <a:gd name="T36" fmla="*/ 614 w 801"/>
                  <a:gd name="T37" fmla="*/ 819 h 911"/>
                  <a:gd name="T38" fmla="*/ 631 w 801"/>
                  <a:gd name="T39" fmla="*/ 863 h 911"/>
                  <a:gd name="T40" fmla="*/ 633 w 801"/>
                  <a:gd name="T41" fmla="*/ 874 h 911"/>
                  <a:gd name="T42" fmla="*/ 662 w 801"/>
                  <a:gd name="T43" fmla="*/ 752 h 911"/>
                  <a:gd name="T44" fmla="*/ 685 w 801"/>
                  <a:gd name="T45" fmla="*/ 677 h 911"/>
                  <a:gd name="T46" fmla="*/ 755 w 801"/>
                  <a:gd name="T47" fmla="*/ 610 h 911"/>
                  <a:gd name="T48" fmla="*/ 801 w 801"/>
                  <a:gd name="T49" fmla="*/ 568 h 911"/>
                  <a:gd name="T50" fmla="*/ 767 w 801"/>
                  <a:gd name="T51" fmla="*/ 391 h 911"/>
                  <a:gd name="T52" fmla="*/ 750 w 801"/>
                  <a:gd name="T53" fmla="*/ 285 h 911"/>
                  <a:gd name="T54" fmla="*/ 675 w 801"/>
                  <a:gd name="T55" fmla="*/ 244 h 911"/>
                  <a:gd name="T56" fmla="*/ 633 w 801"/>
                  <a:gd name="T57" fmla="*/ 219 h 911"/>
                  <a:gd name="T58" fmla="*/ 622 w 801"/>
                  <a:gd name="T59" fmla="*/ 235 h 911"/>
                  <a:gd name="T60" fmla="*/ 618 w 801"/>
                  <a:gd name="T61" fmla="*/ 244 h 911"/>
                  <a:gd name="T62" fmla="*/ 590 w 801"/>
                  <a:gd name="T63" fmla="*/ 285 h 911"/>
                  <a:gd name="T64" fmla="*/ 536 w 801"/>
                  <a:gd name="T65" fmla="*/ 235 h 911"/>
                  <a:gd name="T66" fmla="*/ 502 w 801"/>
                  <a:gd name="T67" fmla="*/ 204 h 911"/>
                  <a:gd name="T68" fmla="*/ 485 w 801"/>
                  <a:gd name="T69" fmla="*/ 202 h 911"/>
                  <a:gd name="T70" fmla="*/ 398 w 801"/>
                  <a:gd name="T71" fmla="*/ 178 h 911"/>
                  <a:gd name="T72" fmla="*/ 364 w 801"/>
                  <a:gd name="T73" fmla="*/ 168 h 911"/>
                  <a:gd name="T74" fmla="*/ 136 w 801"/>
                  <a:gd name="T75" fmla="*/ 64 h 911"/>
                  <a:gd name="T76" fmla="*/ 0 w 801"/>
                  <a:gd name="T77" fmla="*/ 0 h 911"/>
                  <a:gd name="T78" fmla="*/ 68 w 801"/>
                  <a:gd name="T79" fmla="*/ 178 h 911"/>
                  <a:gd name="T80" fmla="*/ 110 w 801"/>
                  <a:gd name="T81" fmla="*/ 285 h 91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801"/>
                  <a:gd name="T124" fmla="*/ 0 h 911"/>
                  <a:gd name="T125" fmla="*/ 801 w 801"/>
                  <a:gd name="T126" fmla="*/ 911 h 911"/>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801" h="911">
                    <a:moveTo>
                      <a:pt x="110" y="285"/>
                    </a:moveTo>
                    <a:lnTo>
                      <a:pt x="112" y="274"/>
                    </a:lnTo>
                    <a:lnTo>
                      <a:pt x="135" y="225"/>
                    </a:lnTo>
                    <a:lnTo>
                      <a:pt x="145" y="204"/>
                    </a:lnTo>
                    <a:lnTo>
                      <a:pt x="120" y="366"/>
                    </a:lnTo>
                    <a:lnTo>
                      <a:pt x="110" y="460"/>
                    </a:lnTo>
                    <a:lnTo>
                      <a:pt x="124" y="546"/>
                    </a:lnTo>
                    <a:lnTo>
                      <a:pt x="145" y="626"/>
                    </a:lnTo>
                    <a:lnTo>
                      <a:pt x="200" y="686"/>
                    </a:lnTo>
                    <a:lnTo>
                      <a:pt x="262" y="760"/>
                    </a:lnTo>
                    <a:lnTo>
                      <a:pt x="335" y="855"/>
                    </a:lnTo>
                    <a:lnTo>
                      <a:pt x="350" y="874"/>
                    </a:lnTo>
                    <a:lnTo>
                      <a:pt x="401" y="893"/>
                    </a:lnTo>
                    <a:lnTo>
                      <a:pt x="452" y="911"/>
                    </a:lnTo>
                    <a:lnTo>
                      <a:pt x="514" y="879"/>
                    </a:lnTo>
                    <a:lnTo>
                      <a:pt x="553" y="860"/>
                    </a:lnTo>
                    <a:lnTo>
                      <a:pt x="586" y="812"/>
                    </a:lnTo>
                    <a:lnTo>
                      <a:pt x="604" y="780"/>
                    </a:lnTo>
                    <a:lnTo>
                      <a:pt x="614" y="819"/>
                    </a:lnTo>
                    <a:lnTo>
                      <a:pt x="631" y="863"/>
                    </a:lnTo>
                    <a:lnTo>
                      <a:pt x="633" y="874"/>
                    </a:lnTo>
                    <a:lnTo>
                      <a:pt x="662" y="752"/>
                    </a:lnTo>
                    <a:lnTo>
                      <a:pt x="685" y="677"/>
                    </a:lnTo>
                    <a:lnTo>
                      <a:pt x="755" y="610"/>
                    </a:lnTo>
                    <a:lnTo>
                      <a:pt x="801" y="568"/>
                    </a:lnTo>
                    <a:lnTo>
                      <a:pt x="767" y="391"/>
                    </a:lnTo>
                    <a:lnTo>
                      <a:pt x="750" y="285"/>
                    </a:lnTo>
                    <a:lnTo>
                      <a:pt x="675" y="244"/>
                    </a:lnTo>
                    <a:lnTo>
                      <a:pt x="633" y="219"/>
                    </a:lnTo>
                    <a:lnTo>
                      <a:pt x="622" y="235"/>
                    </a:lnTo>
                    <a:lnTo>
                      <a:pt x="618" y="244"/>
                    </a:lnTo>
                    <a:lnTo>
                      <a:pt x="590" y="285"/>
                    </a:lnTo>
                    <a:lnTo>
                      <a:pt x="536" y="235"/>
                    </a:lnTo>
                    <a:lnTo>
                      <a:pt x="502" y="204"/>
                    </a:lnTo>
                    <a:lnTo>
                      <a:pt x="485" y="202"/>
                    </a:lnTo>
                    <a:lnTo>
                      <a:pt x="398" y="178"/>
                    </a:lnTo>
                    <a:lnTo>
                      <a:pt x="364" y="168"/>
                    </a:lnTo>
                    <a:lnTo>
                      <a:pt x="136" y="64"/>
                    </a:lnTo>
                    <a:lnTo>
                      <a:pt x="0" y="0"/>
                    </a:lnTo>
                    <a:lnTo>
                      <a:pt x="68" y="178"/>
                    </a:lnTo>
                    <a:lnTo>
                      <a:pt x="110" y="285"/>
                    </a:lnTo>
                    <a:close/>
                  </a:path>
                </a:pathLst>
              </a:custGeom>
              <a:solidFill>
                <a:srgbClr val="D59364"/>
              </a:solidFill>
              <a:ln w="9525">
                <a:noFill/>
                <a:round/>
                <a:headEnd/>
                <a:tailEnd/>
              </a:ln>
            </p:spPr>
            <p:txBody>
              <a:bodyPr>
                <a:prstTxWarp prst="textNoShape">
                  <a:avLst/>
                </a:prstTxWarp>
              </a:bodyPr>
              <a:lstStyle/>
              <a:p>
                <a:endParaRPr lang="en-US"/>
              </a:p>
            </p:txBody>
          </p:sp>
          <p:sp>
            <p:nvSpPr>
              <p:cNvPr id="65586" name="Freeform 195"/>
              <p:cNvSpPr>
                <a:spLocks noChangeAspect="1"/>
              </p:cNvSpPr>
              <p:nvPr/>
            </p:nvSpPr>
            <p:spPr bwMode="auto">
              <a:xfrm>
                <a:off x="1574" y="3531"/>
                <a:ext cx="62" cy="71"/>
              </a:xfrm>
              <a:custGeom>
                <a:avLst/>
                <a:gdLst>
                  <a:gd name="T0" fmla="*/ 65 w 496"/>
                  <a:gd name="T1" fmla="*/ 176 h 568"/>
                  <a:gd name="T2" fmla="*/ 87 w 496"/>
                  <a:gd name="T3" fmla="*/ 125 h 568"/>
                  <a:gd name="T4" fmla="*/ 65 w 496"/>
                  <a:gd name="T5" fmla="*/ 285 h 568"/>
                  <a:gd name="T6" fmla="*/ 87 w 496"/>
                  <a:gd name="T7" fmla="*/ 387 h 568"/>
                  <a:gd name="T8" fmla="*/ 145 w 496"/>
                  <a:gd name="T9" fmla="*/ 445 h 568"/>
                  <a:gd name="T10" fmla="*/ 211 w 496"/>
                  <a:gd name="T11" fmla="*/ 539 h 568"/>
                  <a:gd name="T12" fmla="*/ 277 w 496"/>
                  <a:gd name="T13" fmla="*/ 568 h 568"/>
                  <a:gd name="T14" fmla="*/ 342 w 496"/>
                  <a:gd name="T15" fmla="*/ 532 h 568"/>
                  <a:gd name="T16" fmla="*/ 372 w 496"/>
                  <a:gd name="T17" fmla="*/ 488 h 568"/>
                  <a:gd name="T18" fmla="*/ 393 w 496"/>
                  <a:gd name="T19" fmla="*/ 539 h 568"/>
                  <a:gd name="T20" fmla="*/ 422 w 496"/>
                  <a:gd name="T21" fmla="*/ 422 h 568"/>
                  <a:gd name="T22" fmla="*/ 496 w 496"/>
                  <a:gd name="T23" fmla="*/ 350 h 568"/>
                  <a:gd name="T24" fmla="*/ 467 w 496"/>
                  <a:gd name="T25" fmla="*/ 176 h 568"/>
                  <a:gd name="T26" fmla="*/ 393 w 496"/>
                  <a:gd name="T27" fmla="*/ 131 h 568"/>
                  <a:gd name="T28" fmla="*/ 364 w 496"/>
                  <a:gd name="T29" fmla="*/ 176 h 568"/>
                  <a:gd name="T30" fmla="*/ 313 w 496"/>
                  <a:gd name="T31" fmla="*/ 125 h 568"/>
                  <a:gd name="T32" fmla="*/ 226 w 496"/>
                  <a:gd name="T33" fmla="*/ 102 h 568"/>
                  <a:gd name="T34" fmla="*/ 0 w 496"/>
                  <a:gd name="T35" fmla="*/ 0 h 568"/>
                  <a:gd name="T36" fmla="*/ 65 w 496"/>
                  <a:gd name="T37" fmla="*/ 176 h 56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96"/>
                  <a:gd name="T58" fmla="*/ 0 h 568"/>
                  <a:gd name="T59" fmla="*/ 496 w 496"/>
                  <a:gd name="T60" fmla="*/ 568 h 56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96" h="568">
                    <a:moveTo>
                      <a:pt x="65" y="176"/>
                    </a:moveTo>
                    <a:lnTo>
                      <a:pt x="87" y="125"/>
                    </a:lnTo>
                    <a:lnTo>
                      <a:pt x="65" y="285"/>
                    </a:lnTo>
                    <a:lnTo>
                      <a:pt x="87" y="387"/>
                    </a:lnTo>
                    <a:lnTo>
                      <a:pt x="145" y="445"/>
                    </a:lnTo>
                    <a:lnTo>
                      <a:pt x="211" y="539"/>
                    </a:lnTo>
                    <a:lnTo>
                      <a:pt x="277" y="568"/>
                    </a:lnTo>
                    <a:lnTo>
                      <a:pt x="342" y="532"/>
                    </a:lnTo>
                    <a:lnTo>
                      <a:pt x="372" y="488"/>
                    </a:lnTo>
                    <a:lnTo>
                      <a:pt x="393" y="539"/>
                    </a:lnTo>
                    <a:lnTo>
                      <a:pt x="422" y="422"/>
                    </a:lnTo>
                    <a:lnTo>
                      <a:pt x="496" y="350"/>
                    </a:lnTo>
                    <a:lnTo>
                      <a:pt x="467" y="176"/>
                    </a:lnTo>
                    <a:lnTo>
                      <a:pt x="393" y="131"/>
                    </a:lnTo>
                    <a:lnTo>
                      <a:pt x="364" y="176"/>
                    </a:lnTo>
                    <a:lnTo>
                      <a:pt x="313" y="125"/>
                    </a:lnTo>
                    <a:lnTo>
                      <a:pt x="226" y="102"/>
                    </a:lnTo>
                    <a:lnTo>
                      <a:pt x="0" y="0"/>
                    </a:lnTo>
                    <a:lnTo>
                      <a:pt x="65" y="176"/>
                    </a:lnTo>
                    <a:close/>
                  </a:path>
                </a:pathLst>
              </a:custGeom>
              <a:solidFill>
                <a:srgbClr val="D08C5D"/>
              </a:solidFill>
              <a:ln w="9525">
                <a:noFill/>
                <a:round/>
                <a:headEnd/>
                <a:tailEnd/>
              </a:ln>
            </p:spPr>
            <p:txBody>
              <a:bodyPr>
                <a:prstTxWarp prst="textNoShape">
                  <a:avLst/>
                </a:prstTxWarp>
              </a:bodyPr>
              <a:lstStyle/>
              <a:p>
                <a:endParaRPr lang="en-US"/>
              </a:p>
            </p:txBody>
          </p:sp>
          <p:sp>
            <p:nvSpPr>
              <p:cNvPr id="65587" name="Freeform 196"/>
              <p:cNvSpPr>
                <a:spLocks noChangeAspect="1"/>
              </p:cNvSpPr>
              <p:nvPr/>
            </p:nvSpPr>
            <p:spPr bwMode="auto">
              <a:xfrm>
                <a:off x="1702" y="3110"/>
                <a:ext cx="399" cy="382"/>
              </a:xfrm>
              <a:custGeom>
                <a:avLst/>
                <a:gdLst>
                  <a:gd name="T0" fmla="*/ 687 w 3194"/>
                  <a:gd name="T1" fmla="*/ 736 h 3055"/>
                  <a:gd name="T2" fmla="*/ 955 w 3194"/>
                  <a:gd name="T3" fmla="*/ 1217 h 3055"/>
                  <a:gd name="T4" fmla="*/ 1016 w 3194"/>
                  <a:gd name="T5" fmla="*/ 1267 h 3055"/>
                  <a:gd name="T6" fmla="*/ 1049 w 3194"/>
                  <a:gd name="T7" fmla="*/ 1340 h 3055"/>
                  <a:gd name="T8" fmla="*/ 1293 w 3194"/>
                  <a:gd name="T9" fmla="*/ 1470 h 3055"/>
                  <a:gd name="T10" fmla="*/ 1307 w 3194"/>
                  <a:gd name="T11" fmla="*/ 1482 h 3055"/>
                  <a:gd name="T12" fmla="*/ 1336 w 3194"/>
                  <a:gd name="T13" fmla="*/ 1510 h 3055"/>
                  <a:gd name="T14" fmla="*/ 1435 w 3194"/>
                  <a:gd name="T15" fmla="*/ 1537 h 3055"/>
                  <a:gd name="T16" fmla="*/ 1446 w 3194"/>
                  <a:gd name="T17" fmla="*/ 1558 h 3055"/>
                  <a:gd name="T18" fmla="*/ 1517 w 3194"/>
                  <a:gd name="T19" fmla="*/ 1593 h 3055"/>
                  <a:gd name="T20" fmla="*/ 1596 w 3194"/>
                  <a:gd name="T21" fmla="*/ 1660 h 3055"/>
                  <a:gd name="T22" fmla="*/ 1625 w 3194"/>
                  <a:gd name="T23" fmla="*/ 2040 h 3055"/>
                  <a:gd name="T24" fmla="*/ 1658 w 3194"/>
                  <a:gd name="T25" fmla="*/ 1986 h 3055"/>
                  <a:gd name="T26" fmla="*/ 1756 w 3194"/>
                  <a:gd name="T27" fmla="*/ 1916 h 3055"/>
                  <a:gd name="T28" fmla="*/ 1852 w 3194"/>
                  <a:gd name="T29" fmla="*/ 1766 h 3055"/>
                  <a:gd name="T30" fmla="*/ 1880 w 3194"/>
                  <a:gd name="T31" fmla="*/ 1747 h 3055"/>
                  <a:gd name="T32" fmla="*/ 1918 w 3194"/>
                  <a:gd name="T33" fmla="*/ 1675 h 3055"/>
                  <a:gd name="T34" fmla="*/ 2200 w 3194"/>
                  <a:gd name="T35" fmla="*/ 1566 h 3055"/>
                  <a:gd name="T36" fmla="*/ 2261 w 3194"/>
                  <a:gd name="T37" fmla="*/ 1324 h 3055"/>
                  <a:gd name="T38" fmla="*/ 2700 w 3194"/>
                  <a:gd name="T39" fmla="*/ 815 h 3055"/>
                  <a:gd name="T40" fmla="*/ 3143 w 3194"/>
                  <a:gd name="T41" fmla="*/ 362 h 3055"/>
                  <a:gd name="T42" fmla="*/ 3173 w 3194"/>
                  <a:gd name="T43" fmla="*/ 343 h 3055"/>
                  <a:gd name="T44" fmla="*/ 3190 w 3194"/>
                  <a:gd name="T45" fmla="*/ 354 h 3055"/>
                  <a:gd name="T46" fmla="*/ 3136 w 3194"/>
                  <a:gd name="T47" fmla="*/ 841 h 3055"/>
                  <a:gd name="T48" fmla="*/ 3100 w 3194"/>
                  <a:gd name="T49" fmla="*/ 1045 h 3055"/>
                  <a:gd name="T50" fmla="*/ 2669 w 3194"/>
                  <a:gd name="T51" fmla="*/ 1620 h 3055"/>
                  <a:gd name="T52" fmla="*/ 2653 w 3194"/>
                  <a:gd name="T53" fmla="*/ 1660 h 3055"/>
                  <a:gd name="T54" fmla="*/ 2626 w 3194"/>
                  <a:gd name="T55" fmla="*/ 1670 h 3055"/>
                  <a:gd name="T56" fmla="*/ 2563 w 3194"/>
                  <a:gd name="T57" fmla="*/ 1726 h 3055"/>
                  <a:gd name="T58" fmla="*/ 2528 w 3194"/>
                  <a:gd name="T59" fmla="*/ 1826 h 3055"/>
                  <a:gd name="T60" fmla="*/ 2117 w 3194"/>
                  <a:gd name="T61" fmla="*/ 2307 h 3055"/>
                  <a:gd name="T62" fmla="*/ 2099 w 3194"/>
                  <a:gd name="T63" fmla="*/ 2330 h 3055"/>
                  <a:gd name="T64" fmla="*/ 1746 w 3194"/>
                  <a:gd name="T65" fmla="*/ 2494 h 3055"/>
                  <a:gd name="T66" fmla="*/ 1694 w 3194"/>
                  <a:gd name="T67" fmla="*/ 2543 h 3055"/>
                  <a:gd name="T68" fmla="*/ 1638 w 3194"/>
                  <a:gd name="T69" fmla="*/ 2567 h 3055"/>
                  <a:gd name="T70" fmla="*/ 1456 w 3194"/>
                  <a:gd name="T71" fmla="*/ 2650 h 3055"/>
                  <a:gd name="T72" fmla="*/ 1435 w 3194"/>
                  <a:gd name="T73" fmla="*/ 2687 h 3055"/>
                  <a:gd name="T74" fmla="*/ 1402 w 3194"/>
                  <a:gd name="T75" fmla="*/ 2698 h 3055"/>
                  <a:gd name="T76" fmla="*/ 1376 w 3194"/>
                  <a:gd name="T77" fmla="*/ 2727 h 3055"/>
                  <a:gd name="T78" fmla="*/ 1352 w 3194"/>
                  <a:gd name="T79" fmla="*/ 2754 h 3055"/>
                  <a:gd name="T80" fmla="*/ 895 w 3194"/>
                  <a:gd name="T81" fmla="*/ 2983 h 3055"/>
                  <a:gd name="T82" fmla="*/ 637 w 3194"/>
                  <a:gd name="T83" fmla="*/ 3055 h 3055"/>
                  <a:gd name="T84" fmla="*/ 452 w 3194"/>
                  <a:gd name="T85" fmla="*/ 3007 h 3055"/>
                  <a:gd name="T86" fmla="*/ 387 w 3194"/>
                  <a:gd name="T87" fmla="*/ 2947 h 3055"/>
                  <a:gd name="T88" fmla="*/ 515 w 3194"/>
                  <a:gd name="T89" fmla="*/ 2668 h 3055"/>
                  <a:gd name="T90" fmla="*/ 605 w 3194"/>
                  <a:gd name="T91" fmla="*/ 2593 h 3055"/>
                  <a:gd name="T92" fmla="*/ 714 w 3194"/>
                  <a:gd name="T93" fmla="*/ 2291 h 3055"/>
                  <a:gd name="T94" fmla="*/ 766 w 3194"/>
                  <a:gd name="T95" fmla="*/ 2076 h 3055"/>
                  <a:gd name="T96" fmla="*/ 648 w 3194"/>
                  <a:gd name="T97" fmla="*/ 1848 h 3055"/>
                  <a:gd name="T98" fmla="*/ 510 w 3194"/>
                  <a:gd name="T99" fmla="*/ 1686 h 3055"/>
                  <a:gd name="T100" fmla="*/ 282 w 3194"/>
                  <a:gd name="T101" fmla="*/ 1498 h 3055"/>
                  <a:gd name="T102" fmla="*/ 144 w 3194"/>
                  <a:gd name="T103" fmla="*/ 1017 h 3055"/>
                  <a:gd name="T104" fmla="*/ 99 w 3194"/>
                  <a:gd name="T105" fmla="*/ 939 h 3055"/>
                  <a:gd name="T106" fmla="*/ 66 w 3194"/>
                  <a:gd name="T107" fmla="*/ 924 h 3055"/>
                  <a:gd name="T108" fmla="*/ 14 w 3194"/>
                  <a:gd name="T109" fmla="*/ 843 h 3055"/>
                  <a:gd name="T110" fmla="*/ 36 w 3194"/>
                  <a:gd name="T111" fmla="*/ 632 h 3055"/>
                  <a:gd name="T112" fmla="*/ 265 w 3194"/>
                  <a:gd name="T113" fmla="*/ 155 h 3055"/>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3194"/>
                  <a:gd name="T172" fmla="*/ 0 h 3055"/>
                  <a:gd name="T173" fmla="*/ 3194 w 3194"/>
                  <a:gd name="T174" fmla="*/ 3055 h 3055"/>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3194" h="3055">
                    <a:moveTo>
                      <a:pt x="292" y="0"/>
                    </a:moveTo>
                    <a:lnTo>
                      <a:pt x="504" y="425"/>
                    </a:lnTo>
                    <a:lnTo>
                      <a:pt x="687" y="736"/>
                    </a:lnTo>
                    <a:lnTo>
                      <a:pt x="881" y="1004"/>
                    </a:lnTo>
                    <a:lnTo>
                      <a:pt x="955" y="1085"/>
                    </a:lnTo>
                    <a:lnTo>
                      <a:pt x="955" y="1217"/>
                    </a:lnTo>
                    <a:lnTo>
                      <a:pt x="969" y="1220"/>
                    </a:lnTo>
                    <a:lnTo>
                      <a:pt x="985" y="1231"/>
                    </a:lnTo>
                    <a:lnTo>
                      <a:pt x="1016" y="1267"/>
                    </a:lnTo>
                    <a:lnTo>
                      <a:pt x="1044" y="1318"/>
                    </a:lnTo>
                    <a:lnTo>
                      <a:pt x="1049" y="1333"/>
                    </a:lnTo>
                    <a:lnTo>
                      <a:pt x="1049" y="1340"/>
                    </a:lnTo>
                    <a:lnTo>
                      <a:pt x="1197" y="1430"/>
                    </a:lnTo>
                    <a:lnTo>
                      <a:pt x="1265" y="1462"/>
                    </a:lnTo>
                    <a:lnTo>
                      <a:pt x="1293" y="1470"/>
                    </a:lnTo>
                    <a:lnTo>
                      <a:pt x="1305" y="1471"/>
                    </a:lnTo>
                    <a:lnTo>
                      <a:pt x="1305" y="1477"/>
                    </a:lnTo>
                    <a:lnTo>
                      <a:pt x="1307" y="1482"/>
                    </a:lnTo>
                    <a:lnTo>
                      <a:pt x="1310" y="1488"/>
                    </a:lnTo>
                    <a:lnTo>
                      <a:pt x="1328" y="1505"/>
                    </a:lnTo>
                    <a:lnTo>
                      <a:pt x="1336" y="1510"/>
                    </a:lnTo>
                    <a:lnTo>
                      <a:pt x="1376" y="1528"/>
                    </a:lnTo>
                    <a:lnTo>
                      <a:pt x="1423" y="1537"/>
                    </a:lnTo>
                    <a:lnTo>
                      <a:pt x="1435" y="1537"/>
                    </a:lnTo>
                    <a:lnTo>
                      <a:pt x="1436" y="1542"/>
                    </a:lnTo>
                    <a:lnTo>
                      <a:pt x="1438" y="1548"/>
                    </a:lnTo>
                    <a:lnTo>
                      <a:pt x="1446" y="1558"/>
                    </a:lnTo>
                    <a:lnTo>
                      <a:pt x="1457" y="1568"/>
                    </a:lnTo>
                    <a:lnTo>
                      <a:pt x="1487" y="1585"/>
                    </a:lnTo>
                    <a:lnTo>
                      <a:pt x="1517" y="1593"/>
                    </a:lnTo>
                    <a:lnTo>
                      <a:pt x="1531" y="1595"/>
                    </a:lnTo>
                    <a:lnTo>
                      <a:pt x="1531" y="1631"/>
                    </a:lnTo>
                    <a:lnTo>
                      <a:pt x="1596" y="1660"/>
                    </a:lnTo>
                    <a:lnTo>
                      <a:pt x="1596" y="1951"/>
                    </a:lnTo>
                    <a:lnTo>
                      <a:pt x="1625" y="1951"/>
                    </a:lnTo>
                    <a:lnTo>
                      <a:pt x="1625" y="2040"/>
                    </a:lnTo>
                    <a:lnTo>
                      <a:pt x="1627" y="2029"/>
                    </a:lnTo>
                    <a:lnTo>
                      <a:pt x="1634" y="2014"/>
                    </a:lnTo>
                    <a:lnTo>
                      <a:pt x="1658" y="1986"/>
                    </a:lnTo>
                    <a:lnTo>
                      <a:pt x="1733" y="1936"/>
                    </a:lnTo>
                    <a:lnTo>
                      <a:pt x="1750" y="1922"/>
                    </a:lnTo>
                    <a:lnTo>
                      <a:pt x="1756" y="1916"/>
                    </a:lnTo>
                    <a:lnTo>
                      <a:pt x="1756" y="1857"/>
                    </a:lnTo>
                    <a:lnTo>
                      <a:pt x="1817" y="1792"/>
                    </a:lnTo>
                    <a:lnTo>
                      <a:pt x="1852" y="1766"/>
                    </a:lnTo>
                    <a:lnTo>
                      <a:pt x="1868" y="1758"/>
                    </a:lnTo>
                    <a:lnTo>
                      <a:pt x="1880" y="1755"/>
                    </a:lnTo>
                    <a:lnTo>
                      <a:pt x="1880" y="1747"/>
                    </a:lnTo>
                    <a:lnTo>
                      <a:pt x="1886" y="1721"/>
                    </a:lnTo>
                    <a:lnTo>
                      <a:pt x="1900" y="1697"/>
                    </a:lnTo>
                    <a:lnTo>
                      <a:pt x="1918" y="1675"/>
                    </a:lnTo>
                    <a:lnTo>
                      <a:pt x="1964" y="1636"/>
                    </a:lnTo>
                    <a:lnTo>
                      <a:pt x="2077" y="1566"/>
                    </a:lnTo>
                    <a:lnTo>
                      <a:pt x="2200" y="1566"/>
                    </a:lnTo>
                    <a:lnTo>
                      <a:pt x="2208" y="1483"/>
                    </a:lnTo>
                    <a:lnTo>
                      <a:pt x="2229" y="1403"/>
                    </a:lnTo>
                    <a:lnTo>
                      <a:pt x="2261" y="1324"/>
                    </a:lnTo>
                    <a:lnTo>
                      <a:pt x="2330" y="1210"/>
                    </a:lnTo>
                    <a:lnTo>
                      <a:pt x="2449" y="1062"/>
                    </a:lnTo>
                    <a:lnTo>
                      <a:pt x="2700" y="815"/>
                    </a:lnTo>
                    <a:lnTo>
                      <a:pt x="2953" y="580"/>
                    </a:lnTo>
                    <a:lnTo>
                      <a:pt x="3096" y="415"/>
                    </a:lnTo>
                    <a:lnTo>
                      <a:pt x="3143" y="362"/>
                    </a:lnTo>
                    <a:lnTo>
                      <a:pt x="3154" y="352"/>
                    </a:lnTo>
                    <a:lnTo>
                      <a:pt x="3164" y="346"/>
                    </a:lnTo>
                    <a:lnTo>
                      <a:pt x="3173" y="343"/>
                    </a:lnTo>
                    <a:lnTo>
                      <a:pt x="3180" y="344"/>
                    </a:lnTo>
                    <a:lnTo>
                      <a:pt x="3185" y="347"/>
                    </a:lnTo>
                    <a:lnTo>
                      <a:pt x="3190" y="354"/>
                    </a:lnTo>
                    <a:lnTo>
                      <a:pt x="3194" y="375"/>
                    </a:lnTo>
                    <a:lnTo>
                      <a:pt x="3189" y="468"/>
                    </a:lnTo>
                    <a:lnTo>
                      <a:pt x="3136" y="841"/>
                    </a:lnTo>
                    <a:lnTo>
                      <a:pt x="3133" y="924"/>
                    </a:lnTo>
                    <a:lnTo>
                      <a:pt x="3109" y="1005"/>
                    </a:lnTo>
                    <a:lnTo>
                      <a:pt x="3100" y="1045"/>
                    </a:lnTo>
                    <a:lnTo>
                      <a:pt x="3096" y="1085"/>
                    </a:lnTo>
                    <a:lnTo>
                      <a:pt x="2814" y="1420"/>
                    </a:lnTo>
                    <a:lnTo>
                      <a:pt x="2669" y="1620"/>
                    </a:lnTo>
                    <a:lnTo>
                      <a:pt x="2661" y="1632"/>
                    </a:lnTo>
                    <a:lnTo>
                      <a:pt x="2654" y="1653"/>
                    </a:lnTo>
                    <a:lnTo>
                      <a:pt x="2653" y="1660"/>
                    </a:lnTo>
                    <a:lnTo>
                      <a:pt x="2646" y="1661"/>
                    </a:lnTo>
                    <a:lnTo>
                      <a:pt x="2639" y="1663"/>
                    </a:lnTo>
                    <a:lnTo>
                      <a:pt x="2626" y="1670"/>
                    </a:lnTo>
                    <a:lnTo>
                      <a:pt x="2574" y="1720"/>
                    </a:lnTo>
                    <a:lnTo>
                      <a:pt x="2568" y="1723"/>
                    </a:lnTo>
                    <a:lnTo>
                      <a:pt x="2563" y="1726"/>
                    </a:lnTo>
                    <a:lnTo>
                      <a:pt x="2557" y="1726"/>
                    </a:lnTo>
                    <a:lnTo>
                      <a:pt x="2553" y="1764"/>
                    </a:lnTo>
                    <a:lnTo>
                      <a:pt x="2528" y="1826"/>
                    </a:lnTo>
                    <a:lnTo>
                      <a:pt x="2470" y="1915"/>
                    </a:lnTo>
                    <a:lnTo>
                      <a:pt x="2331" y="2077"/>
                    </a:lnTo>
                    <a:lnTo>
                      <a:pt x="2117" y="2307"/>
                    </a:lnTo>
                    <a:lnTo>
                      <a:pt x="2107" y="2324"/>
                    </a:lnTo>
                    <a:lnTo>
                      <a:pt x="2105" y="2330"/>
                    </a:lnTo>
                    <a:lnTo>
                      <a:pt x="2099" y="2330"/>
                    </a:lnTo>
                    <a:lnTo>
                      <a:pt x="2013" y="2356"/>
                    </a:lnTo>
                    <a:lnTo>
                      <a:pt x="1839" y="2437"/>
                    </a:lnTo>
                    <a:lnTo>
                      <a:pt x="1746" y="2494"/>
                    </a:lnTo>
                    <a:lnTo>
                      <a:pt x="1714" y="2519"/>
                    </a:lnTo>
                    <a:lnTo>
                      <a:pt x="1705" y="2528"/>
                    </a:lnTo>
                    <a:lnTo>
                      <a:pt x="1694" y="2543"/>
                    </a:lnTo>
                    <a:lnTo>
                      <a:pt x="1692" y="2549"/>
                    </a:lnTo>
                    <a:lnTo>
                      <a:pt x="1691" y="2556"/>
                    </a:lnTo>
                    <a:lnTo>
                      <a:pt x="1638" y="2567"/>
                    </a:lnTo>
                    <a:lnTo>
                      <a:pt x="1529" y="2607"/>
                    </a:lnTo>
                    <a:lnTo>
                      <a:pt x="1488" y="2628"/>
                    </a:lnTo>
                    <a:lnTo>
                      <a:pt x="1456" y="2650"/>
                    </a:lnTo>
                    <a:lnTo>
                      <a:pt x="1441" y="2669"/>
                    </a:lnTo>
                    <a:lnTo>
                      <a:pt x="1436" y="2682"/>
                    </a:lnTo>
                    <a:lnTo>
                      <a:pt x="1435" y="2687"/>
                    </a:lnTo>
                    <a:lnTo>
                      <a:pt x="1429" y="2687"/>
                    </a:lnTo>
                    <a:lnTo>
                      <a:pt x="1424" y="2688"/>
                    </a:lnTo>
                    <a:lnTo>
                      <a:pt x="1402" y="2698"/>
                    </a:lnTo>
                    <a:lnTo>
                      <a:pt x="1392" y="2706"/>
                    </a:lnTo>
                    <a:lnTo>
                      <a:pt x="1383" y="2716"/>
                    </a:lnTo>
                    <a:lnTo>
                      <a:pt x="1376" y="2727"/>
                    </a:lnTo>
                    <a:lnTo>
                      <a:pt x="1372" y="2739"/>
                    </a:lnTo>
                    <a:lnTo>
                      <a:pt x="1369" y="2753"/>
                    </a:lnTo>
                    <a:lnTo>
                      <a:pt x="1352" y="2754"/>
                    </a:lnTo>
                    <a:lnTo>
                      <a:pt x="1310" y="2764"/>
                    </a:lnTo>
                    <a:lnTo>
                      <a:pt x="1217" y="2805"/>
                    </a:lnTo>
                    <a:lnTo>
                      <a:pt x="895" y="2983"/>
                    </a:lnTo>
                    <a:lnTo>
                      <a:pt x="766" y="3033"/>
                    </a:lnTo>
                    <a:lnTo>
                      <a:pt x="669" y="3053"/>
                    </a:lnTo>
                    <a:lnTo>
                      <a:pt x="637" y="3055"/>
                    </a:lnTo>
                    <a:lnTo>
                      <a:pt x="573" y="3051"/>
                    </a:lnTo>
                    <a:lnTo>
                      <a:pt x="512" y="3036"/>
                    </a:lnTo>
                    <a:lnTo>
                      <a:pt x="452" y="3007"/>
                    </a:lnTo>
                    <a:lnTo>
                      <a:pt x="452" y="2972"/>
                    </a:lnTo>
                    <a:lnTo>
                      <a:pt x="386" y="2972"/>
                    </a:lnTo>
                    <a:lnTo>
                      <a:pt x="387" y="2947"/>
                    </a:lnTo>
                    <a:lnTo>
                      <a:pt x="399" y="2893"/>
                    </a:lnTo>
                    <a:lnTo>
                      <a:pt x="446" y="2775"/>
                    </a:lnTo>
                    <a:lnTo>
                      <a:pt x="515" y="2668"/>
                    </a:lnTo>
                    <a:lnTo>
                      <a:pt x="561" y="2619"/>
                    </a:lnTo>
                    <a:lnTo>
                      <a:pt x="588" y="2600"/>
                    </a:lnTo>
                    <a:lnTo>
                      <a:pt x="605" y="2593"/>
                    </a:lnTo>
                    <a:lnTo>
                      <a:pt x="607" y="2567"/>
                    </a:lnTo>
                    <a:lnTo>
                      <a:pt x="620" y="2513"/>
                    </a:lnTo>
                    <a:lnTo>
                      <a:pt x="714" y="2291"/>
                    </a:lnTo>
                    <a:lnTo>
                      <a:pt x="754" y="2167"/>
                    </a:lnTo>
                    <a:lnTo>
                      <a:pt x="763" y="2113"/>
                    </a:lnTo>
                    <a:lnTo>
                      <a:pt x="766" y="2076"/>
                    </a:lnTo>
                    <a:lnTo>
                      <a:pt x="742" y="2050"/>
                    </a:lnTo>
                    <a:lnTo>
                      <a:pt x="704" y="1987"/>
                    </a:lnTo>
                    <a:lnTo>
                      <a:pt x="648" y="1848"/>
                    </a:lnTo>
                    <a:lnTo>
                      <a:pt x="617" y="1786"/>
                    </a:lnTo>
                    <a:lnTo>
                      <a:pt x="588" y="1750"/>
                    </a:lnTo>
                    <a:lnTo>
                      <a:pt x="510" y="1686"/>
                    </a:lnTo>
                    <a:lnTo>
                      <a:pt x="343" y="1585"/>
                    </a:lnTo>
                    <a:lnTo>
                      <a:pt x="316" y="1557"/>
                    </a:lnTo>
                    <a:lnTo>
                      <a:pt x="282" y="1498"/>
                    </a:lnTo>
                    <a:lnTo>
                      <a:pt x="245" y="1398"/>
                    </a:lnTo>
                    <a:lnTo>
                      <a:pt x="187" y="1167"/>
                    </a:lnTo>
                    <a:lnTo>
                      <a:pt x="144" y="1017"/>
                    </a:lnTo>
                    <a:lnTo>
                      <a:pt x="127" y="979"/>
                    </a:lnTo>
                    <a:lnTo>
                      <a:pt x="109" y="950"/>
                    </a:lnTo>
                    <a:lnTo>
                      <a:pt x="99" y="939"/>
                    </a:lnTo>
                    <a:lnTo>
                      <a:pt x="88" y="931"/>
                    </a:lnTo>
                    <a:lnTo>
                      <a:pt x="77" y="927"/>
                    </a:lnTo>
                    <a:lnTo>
                      <a:pt x="66" y="924"/>
                    </a:lnTo>
                    <a:lnTo>
                      <a:pt x="63" y="909"/>
                    </a:lnTo>
                    <a:lnTo>
                      <a:pt x="55" y="892"/>
                    </a:lnTo>
                    <a:lnTo>
                      <a:pt x="14" y="843"/>
                    </a:lnTo>
                    <a:lnTo>
                      <a:pt x="0" y="830"/>
                    </a:lnTo>
                    <a:lnTo>
                      <a:pt x="7" y="742"/>
                    </a:lnTo>
                    <a:lnTo>
                      <a:pt x="36" y="632"/>
                    </a:lnTo>
                    <a:lnTo>
                      <a:pt x="93" y="502"/>
                    </a:lnTo>
                    <a:lnTo>
                      <a:pt x="212" y="279"/>
                    </a:lnTo>
                    <a:lnTo>
                      <a:pt x="265" y="155"/>
                    </a:lnTo>
                    <a:lnTo>
                      <a:pt x="288" y="53"/>
                    </a:lnTo>
                    <a:lnTo>
                      <a:pt x="292" y="0"/>
                    </a:lnTo>
                    <a:close/>
                  </a:path>
                </a:pathLst>
              </a:custGeom>
              <a:solidFill>
                <a:srgbClr val="DB9C6C"/>
              </a:solidFill>
              <a:ln w="9525">
                <a:noFill/>
                <a:round/>
                <a:headEnd/>
                <a:tailEnd/>
              </a:ln>
            </p:spPr>
            <p:txBody>
              <a:bodyPr>
                <a:prstTxWarp prst="textNoShape">
                  <a:avLst/>
                </a:prstTxWarp>
              </a:bodyPr>
              <a:lstStyle/>
              <a:p>
                <a:endParaRPr lang="en-US"/>
              </a:p>
            </p:txBody>
          </p:sp>
          <p:sp>
            <p:nvSpPr>
              <p:cNvPr id="65588" name="Freeform 197"/>
              <p:cNvSpPr>
                <a:spLocks noChangeAspect="1"/>
              </p:cNvSpPr>
              <p:nvPr/>
            </p:nvSpPr>
            <p:spPr bwMode="auto">
              <a:xfrm>
                <a:off x="1752" y="2188"/>
                <a:ext cx="221" cy="321"/>
              </a:xfrm>
              <a:custGeom>
                <a:avLst/>
                <a:gdLst>
                  <a:gd name="T0" fmla="*/ 1413 w 1770"/>
                  <a:gd name="T1" fmla="*/ 167 h 2563"/>
                  <a:gd name="T2" fmla="*/ 1538 w 1770"/>
                  <a:gd name="T3" fmla="*/ 313 h 2563"/>
                  <a:gd name="T4" fmla="*/ 1683 w 1770"/>
                  <a:gd name="T5" fmla="*/ 575 h 2563"/>
                  <a:gd name="T6" fmla="*/ 1727 w 1770"/>
                  <a:gd name="T7" fmla="*/ 692 h 2563"/>
                  <a:gd name="T8" fmla="*/ 1770 w 1770"/>
                  <a:gd name="T9" fmla="*/ 932 h 2563"/>
                  <a:gd name="T10" fmla="*/ 1749 w 1770"/>
                  <a:gd name="T11" fmla="*/ 1230 h 2563"/>
                  <a:gd name="T12" fmla="*/ 1712 w 1770"/>
                  <a:gd name="T13" fmla="*/ 1398 h 2563"/>
                  <a:gd name="T14" fmla="*/ 1581 w 1770"/>
                  <a:gd name="T15" fmla="*/ 1762 h 2563"/>
                  <a:gd name="T16" fmla="*/ 1567 w 1770"/>
                  <a:gd name="T17" fmla="*/ 1857 h 2563"/>
                  <a:gd name="T18" fmla="*/ 1538 w 1770"/>
                  <a:gd name="T19" fmla="*/ 1857 h 2563"/>
                  <a:gd name="T20" fmla="*/ 1421 w 1770"/>
                  <a:gd name="T21" fmla="*/ 1762 h 2563"/>
                  <a:gd name="T22" fmla="*/ 1261 w 1770"/>
                  <a:gd name="T23" fmla="*/ 1777 h 2563"/>
                  <a:gd name="T24" fmla="*/ 1093 w 1770"/>
                  <a:gd name="T25" fmla="*/ 1900 h 2563"/>
                  <a:gd name="T26" fmla="*/ 991 w 1770"/>
                  <a:gd name="T27" fmla="*/ 2031 h 2563"/>
                  <a:gd name="T28" fmla="*/ 904 w 1770"/>
                  <a:gd name="T29" fmla="*/ 2214 h 2563"/>
                  <a:gd name="T30" fmla="*/ 874 w 1770"/>
                  <a:gd name="T31" fmla="*/ 2534 h 2563"/>
                  <a:gd name="T32" fmla="*/ 802 w 1770"/>
                  <a:gd name="T33" fmla="*/ 2519 h 2563"/>
                  <a:gd name="T34" fmla="*/ 757 w 1770"/>
                  <a:gd name="T35" fmla="*/ 2563 h 2563"/>
                  <a:gd name="T36" fmla="*/ 656 w 1770"/>
                  <a:gd name="T37" fmla="*/ 2563 h 2563"/>
                  <a:gd name="T38" fmla="*/ 451 w 1770"/>
                  <a:gd name="T39" fmla="*/ 2447 h 2563"/>
                  <a:gd name="T40" fmla="*/ 226 w 1770"/>
                  <a:gd name="T41" fmla="*/ 2163 h 2563"/>
                  <a:gd name="T42" fmla="*/ 182 w 1770"/>
                  <a:gd name="T43" fmla="*/ 2017 h 2563"/>
                  <a:gd name="T44" fmla="*/ 168 w 1770"/>
                  <a:gd name="T45" fmla="*/ 1798 h 2563"/>
                  <a:gd name="T46" fmla="*/ 233 w 1770"/>
                  <a:gd name="T47" fmla="*/ 1660 h 2563"/>
                  <a:gd name="T48" fmla="*/ 371 w 1770"/>
                  <a:gd name="T49" fmla="*/ 1580 h 2563"/>
                  <a:gd name="T50" fmla="*/ 393 w 1770"/>
                  <a:gd name="T51" fmla="*/ 1580 h 2563"/>
                  <a:gd name="T52" fmla="*/ 408 w 1770"/>
                  <a:gd name="T53" fmla="*/ 1543 h 2563"/>
                  <a:gd name="T54" fmla="*/ 393 w 1770"/>
                  <a:gd name="T55" fmla="*/ 1522 h 2563"/>
                  <a:gd name="T56" fmla="*/ 313 w 1770"/>
                  <a:gd name="T57" fmla="*/ 1522 h 2563"/>
                  <a:gd name="T58" fmla="*/ 226 w 1770"/>
                  <a:gd name="T59" fmla="*/ 1580 h 2563"/>
                  <a:gd name="T60" fmla="*/ 80 w 1770"/>
                  <a:gd name="T61" fmla="*/ 1566 h 2563"/>
                  <a:gd name="T62" fmla="*/ 51 w 1770"/>
                  <a:gd name="T63" fmla="*/ 1537 h 2563"/>
                  <a:gd name="T64" fmla="*/ 73 w 1770"/>
                  <a:gd name="T65" fmla="*/ 1427 h 2563"/>
                  <a:gd name="T66" fmla="*/ 182 w 1770"/>
                  <a:gd name="T67" fmla="*/ 1332 h 2563"/>
                  <a:gd name="T68" fmla="*/ 211 w 1770"/>
                  <a:gd name="T69" fmla="*/ 1332 h 2563"/>
                  <a:gd name="T70" fmla="*/ 240 w 1770"/>
                  <a:gd name="T71" fmla="*/ 1289 h 2563"/>
                  <a:gd name="T72" fmla="*/ 197 w 1770"/>
                  <a:gd name="T73" fmla="*/ 1260 h 2563"/>
                  <a:gd name="T74" fmla="*/ 73 w 1770"/>
                  <a:gd name="T75" fmla="*/ 1260 h 2563"/>
                  <a:gd name="T76" fmla="*/ 0 w 1770"/>
                  <a:gd name="T77" fmla="*/ 1216 h 2563"/>
                  <a:gd name="T78" fmla="*/ 8 w 1770"/>
                  <a:gd name="T79" fmla="*/ 1092 h 2563"/>
                  <a:gd name="T80" fmla="*/ 94 w 1770"/>
                  <a:gd name="T81" fmla="*/ 983 h 2563"/>
                  <a:gd name="T82" fmla="*/ 240 w 1770"/>
                  <a:gd name="T83" fmla="*/ 888 h 2563"/>
                  <a:gd name="T84" fmla="*/ 517 w 1770"/>
                  <a:gd name="T85" fmla="*/ 823 h 2563"/>
                  <a:gd name="T86" fmla="*/ 845 w 1770"/>
                  <a:gd name="T87" fmla="*/ 838 h 2563"/>
                  <a:gd name="T88" fmla="*/ 874 w 1770"/>
                  <a:gd name="T89" fmla="*/ 859 h 2563"/>
                  <a:gd name="T90" fmla="*/ 918 w 1770"/>
                  <a:gd name="T91" fmla="*/ 808 h 2563"/>
                  <a:gd name="T92" fmla="*/ 918 w 1770"/>
                  <a:gd name="T93" fmla="*/ 779 h 2563"/>
                  <a:gd name="T94" fmla="*/ 830 w 1770"/>
                  <a:gd name="T95" fmla="*/ 713 h 2563"/>
                  <a:gd name="T96" fmla="*/ 787 w 1770"/>
                  <a:gd name="T97" fmla="*/ 662 h 2563"/>
                  <a:gd name="T98" fmla="*/ 787 w 1770"/>
                  <a:gd name="T99" fmla="*/ 590 h 2563"/>
                  <a:gd name="T100" fmla="*/ 859 w 1770"/>
                  <a:gd name="T101" fmla="*/ 546 h 2563"/>
                  <a:gd name="T102" fmla="*/ 998 w 1770"/>
                  <a:gd name="T103" fmla="*/ 575 h 2563"/>
                  <a:gd name="T104" fmla="*/ 1056 w 1770"/>
                  <a:gd name="T105" fmla="*/ 627 h 2563"/>
                  <a:gd name="T106" fmla="*/ 1085 w 1770"/>
                  <a:gd name="T107" fmla="*/ 627 h 2563"/>
                  <a:gd name="T108" fmla="*/ 1093 w 1770"/>
                  <a:gd name="T109" fmla="*/ 619 h 2563"/>
                  <a:gd name="T110" fmla="*/ 1093 w 1770"/>
                  <a:gd name="T111" fmla="*/ 590 h 2563"/>
                  <a:gd name="T112" fmla="*/ 947 w 1770"/>
                  <a:gd name="T113" fmla="*/ 422 h 2563"/>
                  <a:gd name="T114" fmla="*/ 896 w 1770"/>
                  <a:gd name="T115" fmla="*/ 313 h 2563"/>
                  <a:gd name="T116" fmla="*/ 874 w 1770"/>
                  <a:gd name="T117" fmla="*/ 145 h 2563"/>
                  <a:gd name="T118" fmla="*/ 896 w 1770"/>
                  <a:gd name="T119" fmla="*/ 94 h 2563"/>
                  <a:gd name="T120" fmla="*/ 1013 w 1770"/>
                  <a:gd name="T121" fmla="*/ 0 h 2563"/>
                  <a:gd name="T122" fmla="*/ 1275 w 1770"/>
                  <a:gd name="T123" fmla="*/ 73 h 2563"/>
                  <a:gd name="T124" fmla="*/ 1413 w 1770"/>
                  <a:gd name="T125" fmla="*/ 167 h 2563"/>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770"/>
                  <a:gd name="T190" fmla="*/ 0 h 2563"/>
                  <a:gd name="T191" fmla="*/ 1770 w 1770"/>
                  <a:gd name="T192" fmla="*/ 2563 h 2563"/>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770" h="2563">
                    <a:moveTo>
                      <a:pt x="1413" y="167"/>
                    </a:moveTo>
                    <a:lnTo>
                      <a:pt x="1538" y="313"/>
                    </a:lnTo>
                    <a:lnTo>
                      <a:pt x="1683" y="575"/>
                    </a:lnTo>
                    <a:lnTo>
                      <a:pt x="1727" y="692"/>
                    </a:lnTo>
                    <a:lnTo>
                      <a:pt x="1770" y="932"/>
                    </a:lnTo>
                    <a:lnTo>
                      <a:pt x="1749" y="1230"/>
                    </a:lnTo>
                    <a:lnTo>
                      <a:pt x="1712" y="1398"/>
                    </a:lnTo>
                    <a:lnTo>
                      <a:pt x="1581" y="1762"/>
                    </a:lnTo>
                    <a:lnTo>
                      <a:pt x="1567" y="1857"/>
                    </a:lnTo>
                    <a:lnTo>
                      <a:pt x="1538" y="1857"/>
                    </a:lnTo>
                    <a:lnTo>
                      <a:pt x="1421" y="1762"/>
                    </a:lnTo>
                    <a:lnTo>
                      <a:pt x="1261" y="1777"/>
                    </a:lnTo>
                    <a:lnTo>
                      <a:pt x="1093" y="1900"/>
                    </a:lnTo>
                    <a:lnTo>
                      <a:pt x="991" y="2031"/>
                    </a:lnTo>
                    <a:lnTo>
                      <a:pt x="904" y="2214"/>
                    </a:lnTo>
                    <a:lnTo>
                      <a:pt x="874" y="2534"/>
                    </a:lnTo>
                    <a:lnTo>
                      <a:pt x="802" y="2519"/>
                    </a:lnTo>
                    <a:lnTo>
                      <a:pt x="757" y="2563"/>
                    </a:lnTo>
                    <a:lnTo>
                      <a:pt x="656" y="2563"/>
                    </a:lnTo>
                    <a:lnTo>
                      <a:pt x="451" y="2447"/>
                    </a:lnTo>
                    <a:lnTo>
                      <a:pt x="226" y="2163"/>
                    </a:lnTo>
                    <a:lnTo>
                      <a:pt x="182" y="2017"/>
                    </a:lnTo>
                    <a:lnTo>
                      <a:pt x="168" y="1798"/>
                    </a:lnTo>
                    <a:lnTo>
                      <a:pt x="233" y="1660"/>
                    </a:lnTo>
                    <a:lnTo>
                      <a:pt x="371" y="1580"/>
                    </a:lnTo>
                    <a:lnTo>
                      <a:pt x="393" y="1580"/>
                    </a:lnTo>
                    <a:lnTo>
                      <a:pt x="408" y="1543"/>
                    </a:lnTo>
                    <a:lnTo>
                      <a:pt x="393" y="1522"/>
                    </a:lnTo>
                    <a:lnTo>
                      <a:pt x="313" y="1522"/>
                    </a:lnTo>
                    <a:lnTo>
                      <a:pt x="226" y="1580"/>
                    </a:lnTo>
                    <a:lnTo>
                      <a:pt x="80" y="1566"/>
                    </a:lnTo>
                    <a:lnTo>
                      <a:pt x="51" y="1537"/>
                    </a:lnTo>
                    <a:lnTo>
                      <a:pt x="73" y="1427"/>
                    </a:lnTo>
                    <a:lnTo>
                      <a:pt x="182" y="1332"/>
                    </a:lnTo>
                    <a:lnTo>
                      <a:pt x="211" y="1332"/>
                    </a:lnTo>
                    <a:lnTo>
                      <a:pt x="240" y="1289"/>
                    </a:lnTo>
                    <a:lnTo>
                      <a:pt x="197" y="1260"/>
                    </a:lnTo>
                    <a:lnTo>
                      <a:pt x="73" y="1260"/>
                    </a:lnTo>
                    <a:lnTo>
                      <a:pt x="0" y="1216"/>
                    </a:lnTo>
                    <a:lnTo>
                      <a:pt x="8" y="1092"/>
                    </a:lnTo>
                    <a:lnTo>
                      <a:pt x="94" y="983"/>
                    </a:lnTo>
                    <a:lnTo>
                      <a:pt x="240" y="888"/>
                    </a:lnTo>
                    <a:lnTo>
                      <a:pt x="517" y="823"/>
                    </a:lnTo>
                    <a:lnTo>
                      <a:pt x="845" y="838"/>
                    </a:lnTo>
                    <a:lnTo>
                      <a:pt x="874" y="859"/>
                    </a:lnTo>
                    <a:lnTo>
                      <a:pt x="918" y="808"/>
                    </a:lnTo>
                    <a:lnTo>
                      <a:pt x="918" y="779"/>
                    </a:lnTo>
                    <a:lnTo>
                      <a:pt x="830" y="713"/>
                    </a:lnTo>
                    <a:lnTo>
                      <a:pt x="787" y="662"/>
                    </a:lnTo>
                    <a:lnTo>
                      <a:pt x="787" y="590"/>
                    </a:lnTo>
                    <a:lnTo>
                      <a:pt x="859" y="546"/>
                    </a:lnTo>
                    <a:lnTo>
                      <a:pt x="998" y="575"/>
                    </a:lnTo>
                    <a:lnTo>
                      <a:pt x="1056" y="627"/>
                    </a:lnTo>
                    <a:lnTo>
                      <a:pt x="1085" y="627"/>
                    </a:lnTo>
                    <a:lnTo>
                      <a:pt x="1093" y="619"/>
                    </a:lnTo>
                    <a:lnTo>
                      <a:pt x="1093" y="590"/>
                    </a:lnTo>
                    <a:lnTo>
                      <a:pt x="947" y="422"/>
                    </a:lnTo>
                    <a:lnTo>
                      <a:pt x="896" y="313"/>
                    </a:lnTo>
                    <a:lnTo>
                      <a:pt x="874" y="145"/>
                    </a:lnTo>
                    <a:lnTo>
                      <a:pt x="896" y="94"/>
                    </a:lnTo>
                    <a:lnTo>
                      <a:pt x="1013" y="0"/>
                    </a:lnTo>
                    <a:lnTo>
                      <a:pt x="1275" y="73"/>
                    </a:lnTo>
                    <a:lnTo>
                      <a:pt x="1413" y="167"/>
                    </a:lnTo>
                    <a:close/>
                  </a:path>
                </a:pathLst>
              </a:custGeom>
              <a:solidFill>
                <a:srgbClr val="D03A24"/>
              </a:solidFill>
              <a:ln w="9525">
                <a:noFill/>
                <a:round/>
                <a:headEnd/>
                <a:tailEnd/>
              </a:ln>
            </p:spPr>
            <p:txBody>
              <a:bodyPr>
                <a:prstTxWarp prst="textNoShape">
                  <a:avLst/>
                </a:prstTxWarp>
              </a:bodyPr>
              <a:lstStyle/>
              <a:p>
                <a:endParaRPr lang="en-US"/>
              </a:p>
            </p:txBody>
          </p:sp>
          <p:sp>
            <p:nvSpPr>
              <p:cNvPr id="65589" name="Freeform 198"/>
              <p:cNvSpPr>
                <a:spLocks noChangeAspect="1"/>
              </p:cNvSpPr>
              <p:nvPr/>
            </p:nvSpPr>
            <p:spPr bwMode="auto">
              <a:xfrm>
                <a:off x="1817" y="2325"/>
                <a:ext cx="206" cy="467"/>
              </a:xfrm>
              <a:custGeom>
                <a:avLst/>
                <a:gdLst>
                  <a:gd name="T0" fmla="*/ 1296 w 1647"/>
                  <a:gd name="T1" fmla="*/ 554 h 3736"/>
                  <a:gd name="T2" fmla="*/ 1202 w 1647"/>
                  <a:gd name="T3" fmla="*/ 1114 h 3736"/>
                  <a:gd name="T4" fmla="*/ 1573 w 1647"/>
                  <a:gd name="T5" fmla="*/ 1450 h 3736"/>
                  <a:gd name="T6" fmla="*/ 1647 w 1647"/>
                  <a:gd name="T7" fmla="*/ 1493 h 3736"/>
                  <a:gd name="T8" fmla="*/ 1399 w 1647"/>
                  <a:gd name="T9" fmla="*/ 1413 h 3736"/>
                  <a:gd name="T10" fmla="*/ 1384 w 1647"/>
                  <a:gd name="T11" fmla="*/ 1391 h 3736"/>
                  <a:gd name="T12" fmla="*/ 1340 w 1647"/>
                  <a:gd name="T13" fmla="*/ 1391 h 3736"/>
                  <a:gd name="T14" fmla="*/ 1325 w 1647"/>
                  <a:gd name="T15" fmla="*/ 1413 h 3736"/>
                  <a:gd name="T16" fmla="*/ 1267 w 1647"/>
                  <a:gd name="T17" fmla="*/ 1413 h 3736"/>
                  <a:gd name="T18" fmla="*/ 1267 w 1647"/>
                  <a:gd name="T19" fmla="*/ 1486 h 3736"/>
                  <a:gd name="T20" fmla="*/ 1304 w 1647"/>
                  <a:gd name="T21" fmla="*/ 1653 h 3736"/>
                  <a:gd name="T22" fmla="*/ 1325 w 1647"/>
                  <a:gd name="T23" fmla="*/ 1704 h 3736"/>
                  <a:gd name="T24" fmla="*/ 1325 w 1647"/>
                  <a:gd name="T25" fmla="*/ 1747 h 3736"/>
                  <a:gd name="T26" fmla="*/ 1391 w 1647"/>
                  <a:gd name="T27" fmla="*/ 1938 h 3736"/>
                  <a:gd name="T28" fmla="*/ 1391 w 1647"/>
                  <a:gd name="T29" fmla="*/ 1944 h 3736"/>
                  <a:gd name="T30" fmla="*/ 1456 w 1647"/>
                  <a:gd name="T31" fmla="*/ 2432 h 3736"/>
                  <a:gd name="T32" fmla="*/ 1456 w 1647"/>
                  <a:gd name="T33" fmla="*/ 2578 h 3736"/>
                  <a:gd name="T34" fmla="*/ 1435 w 1647"/>
                  <a:gd name="T35" fmla="*/ 2600 h 3736"/>
                  <a:gd name="T36" fmla="*/ 1384 w 1647"/>
                  <a:gd name="T37" fmla="*/ 2833 h 3736"/>
                  <a:gd name="T38" fmla="*/ 1245 w 1647"/>
                  <a:gd name="T39" fmla="*/ 3037 h 3736"/>
                  <a:gd name="T40" fmla="*/ 1245 w 1647"/>
                  <a:gd name="T41" fmla="*/ 3080 h 3736"/>
                  <a:gd name="T42" fmla="*/ 1158 w 1647"/>
                  <a:gd name="T43" fmla="*/ 3474 h 3736"/>
                  <a:gd name="T44" fmla="*/ 1056 w 1647"/>
                  <a:gd name="T45" fmla="*/ 3641 h 3736"/>
                  <a:gd name="T46" fmla="*/ 962 w 1647"/>
                  <a:gd name="T47" fmla="*/ 3714 h 3736"/>
                  <a:gd name="T48" fmla="*/ 845 w 1647"/>
                  <a:gd name="T49" fmla="*/ 3736 h 3736"/>
                  <a:gd name="T50" fmla="*/ 757 w 1647"/>
                  <a:gd name="T51" fmla="*/ 3714 h 3736"/>
                  <a:gd name="T52" fmla="*/ 728 w 1647"/>
                  <a:gd name="T53" fmla="*/ 3714 h 3736"/>
                  <a:gd name="T54" fmla="*/ 728 w 1647"/>
                  <a:gd name="T55" fmla="*/ 3699 h 3736"/>
                  <a:gd name="T56" fmla="*/ 582 w 1647"/>
                  <a:gd name="T57" fmla="*/ 3641 h 3736"/>
                  <a:gd name="T58" fmla="*/ 582 w 1647"/>
                  <a:gd name="T59" fmla="*/ 3619 h 3736"/>
                  <a:gd name="T60" fmla="*/ 517 w 1647"/>
                  <a:gd name="T61" fmla="*/ 3576 h 3736"/>
                  <a:gd name="T62" fmla="*/ 488 w 1647"/>
                  <a:gd name="T63" fmla="*/ 3533 h 3736"/>
                  <a:gd name="T64" fmla="*/ 494 w 1647"/>
                  <a:gd name="T65" fmla="*/ 3525 h 3736"/>
                  <a:gd name="T66" fmla="*/ 305 w 1647"/>
                  <a:gd name="T67" fmla="*/ 3314 h 3736"/>
                  <a:gd name="T68" fmla="*/ 109 w 1647"/>
                  <a:gd name="T69" fmla="*/ 3205 h 3736"/>
                  <a:gd name="T70" fmla="*/ 14 w 1647"/>
                  <a:gd name="T71" fmla="*/ 3096 h 3736"/>
                  <a:gd name="T72" fmla="*/ 0 w 1647"/>
                  <a:gd name="T73" fmla="*/ 2797 h 3736"/>
                  <a:gd name="T74" fmla="*/ 72 w 1647"/>
                  <a:gd name="T75" fmla="*/ 2608 h 3736"/>
                  <a:gd name="T76" fmla="*/ 429 w 1647"/>
                  <a:gd name="T77" fmla="*/ 2134 h 3736"/>
                  <a:gd name="T78" fmla="*/ 910 w 1647"/>
                  <a:gd name="T79" fmla="*/ 1187 h 3736"/>
                  <a:gd name="T80" fmla="*/ 1085 w 1647"/>
                  <a:gd name="T81" fmla="*/ 1034 h 3736"/>
                  <a:gd name="T82" fmla="*/ 1056 w 1647"/>
                  <a:gd name="T83" fmla="*/ 998 h 3736"/>
                  <a:gd name="T84" fmla="*/ 1158 w 1647"/>
                  <a:gd name="T85" fmla="*/ 568 h 3736"/>
                  <a:gd name="T86" fmla="*/ 1318 w 1647"/>
                  <a:gd name="T87" fmla="*/ 218 h 3736"/>
                  <a:gd name="T88" fmla="*/ 1493 w 1647"/>
                  <a:gd name="T89" fmla="*/ 0 h 3736"/>
                  <a:gd name="T90" fmla="*/ 1347 w 1647"/>
                  <a:gd name="T91" fmla="*/ 291 h 3736"/>
                  <a:gd name="T92" fmla="*/ 1296 w 1647"/>
                  <a:gd name="T93" fmla="*/ 554 h 37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647"/>
                  <a:gd name="T142" fmla="*/ 0 h 3736"/>
                  <a:gd name="T143" fmla="*/ 1647 w 1647"/>
                  <a:gd name="T144" fmla="*/ 3736 h 37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647" h="3736">
                    <a:moveTo>
                      <a:pt x="1296" y="554"/>
                    </a:moveTo>
                    <a:lnTo>
                      <a:pt x="1202" y="1114"/>
                    </a:lnTo>
                    <a:lnTo>
                      <a:pt x="1573" y="1450"/>
                    </a:lnTo>
                    <a:lnTo>
                      <a:pt x="1647" y="1493"/>
                    </a:lnTo>
                    <a:lnTo>
                      <a:pt x="1399" y="1413"/>
                    </a:lnTo>
                    <a:lnTo>
                      <a:pt x="1384" y="1391"/>
                    </a:lnTo>
                    <a:lnTo>
                      <a:pt x="1340" y="1391"/>
                    </a:lnTo>
                    <a:lnTo>
                      <a:pt x="1325" y="1413"/>
                    </a:lnTo>
                    <a:lnTo>
                      <a:pt x="1267" y="1413"/>
                    </a:lnTo>
                    <a:lnTo>
                      <a:pt x="1267" y="1486"/>
                    </a:lnTo>
                    <a:lnTo>
                      <a:pt x="1304" y="1653"/>
                    </a:lnTo>
                    <a:lnTo>
                      <a:pt x="1325" y="1704"/>
                    </a:lnTo>
                    <a:lnTo>
                      <a:pt x="1325" y="1747"/>
                    </a:lnTo>
                    <a:lnTo>
                      <a:pt x="1391" y="1938"/>
                    </a:lnTo>
                    <a:lnTo>
                      <a:pt x="1391" y="1944"/>
                    </a:lnTo>
                    <a:lnTo>
                      <a:pt x="1456" y="2432"/>
                    </a:lnTo>
                    <a:lnTo>
                      <a:pt x="1456" y="2578"/>
                    </a:lnTo>
                    <a:lnTo>
                      <a:pt x="1435" y="2600"/>
                    </a:lnTo>
                    <a:lnTo>
                      <a:pt x="1384" y="2833"/>
                    </a:lnTo>
                    <a:lnTo>
                      <a:pt x="1245" y="3037"/>
                    </a:lnTo>
                    <a:lnTo>
                      <a:pt x="1245" y="3080"/>
                    </a:lnTo>
                    <a:lnTo>
                      <a:pt x="1158" y="3474"/>
                    </a:lnTo>
                    <a:lnTo>
                      <a:pt x="1056" y="3641"/>
                    </a:lnTo>
                    <a:lnTo>
                      <a:pt x="962" y="3714"/>
                    </a:lnTo>
                    <a:lnTo>
                      <a:pt x="845" y="3736"/>
                    </a:lnTo>
                    <a:lnTo>
                      <a:pt x="757" y="3714"/>
                    </a:lnTo>
                    <a:lnTo>
                      <a:pt x="728" y="3714"/>
                    </a:lnTo>
                    <a:lnTo>
                      <a:pt x="728" y="3699"/>
                    </a:lnTo>
                    <a:lnTo>
                      <a:pt x="582" y="3641"/>
                    </a:lnTo>
                    <a:lnTo>
                      <a:pt x="582" y="3619"/>
                    </a:lnTo>
                    <a:lnTo>
                      <a:pt x="517" y="3576"/>
                    </a:lnTo>
                    <a:lnTo>
                      <a:pt x="488" y="3533"/>
                    </a:lnTo>
                    <a:lnTo>
                      <a:pt x="494" y="3525"/>
                    </a:lnTo>
                    <a:lnTo>
                      <a:pt x="305" y="3314"/>
                    </a:lnTo>
                    <a:lnTo>
                      <a:pt x="109" y="3205"/>
                    </a:lnTo>
                    <a:lnTo>
                      <a:pt x="14" y="3096"/>
                    </a:lnTo>
                    <a:lnTo>
                      <a:pt x="0" y="2797"/>
                    </a:lnTo>
                    <a:lnTo>
                      <a:pt x="72" y="2608"/>
                    </a:lnTo>
                    <a:lnTo>
                      <a:pt x="429" y="2134"/>
                    </a:lnTo>
                    <a:lnTo>
                      <a:pt x="910" y="1187"/>
                    </a:lnTo>
                    <a:lnTo>
                      <a:pt x="1085" y="1034"/>
                    </a:lnTo>
                    <a:lnTo>
                      <a:pt x="1056" y="998"/>
                    </a:lnTo>
                    <a:lnTo>
                      <a:pt x="1158" y="568"/>
                    </a:lnTo>
                    <a:lnTo>
                      <a:pt x="1318" y="218"/>
                    </a:lnTo>
                    <a:lnTo>
                      <a:pt x="1493" y="0"/>
                    </a:lnTo>
                    <a:lnTo>
                      <a:pt x="1347" y="291"/>
                    </a:lnTo>
                    <a:lnTo>
                      <a:pt x="1296" y="554"/>
                    </a:lnTo>
                    <a:close/>
                  </a:path>
                </a:pathLst>
              </a:custGeom>
              <a:solidFill>
                <a:srgbClr val="D03A24"/>
              </a:solidFill>
              <a:ln w="9525">
                <a:noFill/>
                <a:round/>
                <a:headEnd/>
                <a:tailEnd/>
              </a:ln>
            </p:spPr>
            <p:txBody>
              <a:bodyPr>
                <a:prstTxWarp prst="textNoShape">
                  <a:avLst/>
                </a:prstTxWarp>
              </a:bodyPr>
              <a:lstStyle/>
              <a:p>
                <a:endParaRPr lang="en-US"/>
              </a:p>
            </p:txBody>
          </p:sp>
          <p:sp>
            <p:nvSpPr>
              <p:cNvPr id="65590" name="Freeform 199"/>
              <p:cNvSpPr>
                <a:spLocks noChangeAspect="1"/>
              </p:cNvSpPr>
              <p:nvPr/>
            </p:nvSpPr>
            <p:spPr bwMode="auto">
              <a:xfrm>
                <a:off x="2011" y="2328"/>
                <a:ext cx="5" cy="24"/>
              </a:xfrm>
              <a:custGeom>
                <a:avLst/>
                <a:gdLst>
                  <a:gd name="T0" fmla="*/ 8 w 37"/>
                  <a:gd name="T1" fmla="*/ 196 h 196"/>
                  <a:gd name="T2" fmla="*/ 0 w 37"/>
                  <a:gd name="T3" fmla="*/ 196 h 196"/>
                  <a:gd name="T4" fmla="*/ 8 w 37"/>
                  <a:gd name="T5" fmla="*/ 73 h 196"/>
                  <a:gd name="T6" fmla="*/ 37 w 37"/>
                  <a:gd name="T7" fmla="*/ 0 h 196"/>
                  <a:gd name="T8" fmla="*/ 8 w 37"/>
                  <a:gd name="T9" fmla="*/ 167 h 196"/>
                  <a:gd name="T10" fmla="*/ 8 w 37"/>
                  <a:gd name="T11" fmla="*/ 196 h 196"/>
                  <a:gd name="T12" fmla="*/ 0 60000 65536"/>
                  <a:gd name="T13" fmla="*/ 0 60000 65536"/>
                  <a:gd name="T14" fmla="*/ 0 60000 65536"/>
                  <a:gd name="T15" fmla="*/ 0 60000 65536"/>
                  <a:gd name="T16" fmla="*/ 0 60000 65536"/>
                  <a:gd name="T17" fmla="*/ 0 60000 65536"/>
                  <a:gd name="T18" fmla="*/ 0 w 37"/>
                  <a:gd name="T19" fmla="*/ 0 h 196"/>
                  <a:gd name="T20" fmla="*/ 37 w 37"/>
                  <a:gd name="T21" fmla="*/ 196 h 196"/>
                </a:gdLst>
                <a:ahLst/>
                <a:cxnLst>
                  <a:cxn ang="T12">
                    <a:pos x="T0" y="T1"/>
                  </a:cxn>
                  <a:cxn ang="T13">
                    <a:pos x="T2" y="T3"/>
                  </a:cxn>
                  <a:cxn ang="T14">
                    <a:pos x="T4" y="T5"/>
                  </a:cxn>
                  <a:cxn ang="T15">
                    <a:pos x="T6" y="T7"/>
                  </a:cxn>
                  <a:cxn ang="T16">
                    <a:pos x="T8" y="T9"/>
                  </a:cxn>
                  <a:cxn ang="T17">
                    <a:pos x="T10" y="T11"/>
                  </a:cxn>
                </a:cxnLst>
                <a:rect l="T18" t="T19" r="T20" b="T21"/>
                <a:pathLst>
                  <a:path w="37" h="196">
                    <a:moveTo>
                      <a:pt x="8" y="196"/>
                    </a:moveTo>
                    <a:lnTo>
                      <a:pt x="0" y="196"/>
                    </a:lnTo>
                    <a:lnTo>
                      <a:pt x="8" y="73"/>
                    </a:lnTo>
                    <a:lnTo>
                      <a:pt x="37" y="0"/>
                    </a:lnTo>
                    <a:lnTo>
                      <a:pt x="8" y="167"/>
                    </a:lnTo>
                    <a:lnTo>
                      <a:pt x="8" y="196"/>
                    </a:lnTo>
                    <a:close/>
                  </a:path>
                </a:pathLst>
              </a:custGeom>
              <a:solidFill>
                <a:srgbClr val="E87B14"/>
              </a:solidFill>
              <a:ln w="9525">
                <a:noFill/>
                <a:round/>
                <a:headEnd/>
                <a:tailEnd/>
              </a:ln>
            </p:spPr>
            <p:txBody>
              <a:bodyPr>
                <a:prstTxWarp prst="textNoShape">
                  <a:avLst/>
                </a:prstTxWarp>
              </a:bodyPr>
              <a:lstStyle/>
              <a:p>
                <a:endParaRPr lang="en-US"/>
              </a:p>
            </p:txBody>
          </p:sp>
          <p:sp>
            <p:nvSpPr>
              <p:cNvPr id="65591" name="Freeform 200"/>
              <p:cNvSpPr>
                <a:spLocks noChangeAspect="1"/>
              </p:cNvSpPr>
              <p:nvPr/>
            </p:nvSpPr>
            <p:spPr bwMode="auto">
              <a:xfrm>
                <a:off x="2006" y="2358"/>
                <a:ext cx="5" cy="10"/>
              </a:xfrm>
              <a:custGeom>
                <a:avLst/>
                <a:gdLst>
                  <a:gd name="T0" fmla="*/ 28 w 43"/>
                  <a:gd name="T1" fmla="*/ 51 h 86"/>
                  <a:gd name="T2" fmla="*/ 28 w 43"/>
                  <a:gd name="T3" fmla="*/ 86 h 86"/>
                  <a:gd name="T4" fmla="*/ 22 w 43"/>
                  <a:gd name="T5" fmla="*/ 86 h 86"/>
                  <a:gd name="T6" fmla="*/ 0 w 43"/>
                  <a:gd name="T7" fmla="*/ 65 h 86"/>
                  <a:gd name="T8" fmla="*/ 22 w 43"/>
                  <a:gd name="T9" fmla="*/ 0 h 86"/>
                  <a:gd name="T10" fmla="*/ 43 w 43"/>
                  <a:gd name="T11" fmla="*/ 21 h 86"/>
                  <a:gd name="T12" fmla="*/ 28 w 43"/>
                  <a:gd name="T13" fmla="*/ 51 h 86"/>
                  <a:gd name="T14" fmla="*/ 0 60000 65536"/>
                  <a:gd name="T15" fmla="*/ 0 60000 65536"/>
                  <a:gd name="T16" fmla="*/ 0 60000 65536"/>
                  <a:gd name="T17" fmla="*/ 0 60000 65536"/>
                  <a:gd name="T18" fmla="*/ 0 60000 65536"/>
                  <a:gd name="T19" fmla="*/ 0 60000 65536"/>
                  <a:gd name="T20" fmla="*/ 0 60000 65536"/>
                  <a:gd name="T21" fmla="*/ 0 w 43"/>
                  <a:gd name="T22" fmla="*/ 0 h 86"/>
                  <a:gd name="T23" fmla="*/ 43 w 43"/>
                  <a:gd name="T24" fmla="*/ 86 h 8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3" h="86">
                    <a:moveTo>
                      <a:pt x="28" y="51"/>
                    </a:moveTo>
                    <a:lnTo>
                      <a:pt x="28" y="86"/>
                    </a:lnTo>
                    <a:lnTo>
                      <a:pt x="22" y="86"/>
                    </a:lnTo>
                    <a:lnTo>
                      <a:pt x="0" y="65"/>
                    </a:lnTo>
                    <a:lnTo>
                      <a:pt x="22" y="0"/>
                    </a:lnTo>
                    <a:lnTo>
                      <a:pt x="43" y="21"/>
                    </a:lnTo>
                    <a:lnTo>
                      <a:pt x="28" y="51"/>
                    </a:lnTo>
                    <a:close/>
                  </a:path>
                </a:pathLst>
              </a:custGeom>
              <a:solidFill>
                <a:srgbClr val="E87B14"/>
              </a:solidFill>
              <a:ln w="9525">
                <a:noFill/>
                <a:round/>
                <a:headEnd/>
                <a:tailEnd/>
              </a:ln>
            </p:spPr>
            <p:txBody>
              <a:bodyPr>
                <a:prstTxWarp prst="textNoShape">
                  <a:avLst/>
                </a:prstTxWarp>
              </a:bodyPr>
              <a:lstStyle/>
              <a:p>
                <a:endParaRPr lang="en-US"/>
              </a:p>
            </p:txBody>
          </p:sp>
          <p:sp>
            <p:nvSpPr>
              <p:cNvPr id="65592" name="Freeform 201"/>
              <p:cNvSpPr>
                <a:spLocks noChangeAspect="1"/>
              </p:cNvSpPr>
              <p:nvPr/>
            </p:nvSpPr>
            <p:spPr bwMode="auto">
              <a:xfrm>
                <a:off x="2004" y="2371"/>
                <a:ext cx="4" cy="9"/>
              </a:xfrm>
              <a:custGeom>
                <a:avLst/>
                <a:gdLst>
                  <a:gd name="T0" fmla="*/ 37 w 37"/>
                  <a:gd name="T1" fmla="*/ 74 h 74"/>
                  <a:gd name="T2" fmla="*/ 0 w 37"/>
                  <a:gd name="T3" fmla="*/ 37 h 74"/>
                  <a:gd name="T4" fmla="*/ 0 w 37"/>
                  <a:gd name="T5" fmla="*/ 0 h 74"/>
                  <a:gd name="T6" fmla="*/ 37 w 37"/>
                  <a:gd name="T7" fmla="*/ 37 h 74"/>
                  <a:gd name="T8" fmla="*/ 37 w 37"/>
                  <a:gd name="T9" fmla="*/ 74 h 74"/>
                  <a:gd name="T10" fmla="*/ 0 60000 65536"/>
                  <a:gd name="T11" fmla="*/ 0 60000 65536"/>
                  <a:gd name="T12" fmla="*/ 0 60000 65536"/>
                  <a:gd name="T13" fmla="*/ 0 60000 65536"/>
                  <a:gd name="T14" fmla="*/ 0 60000 65536"/>
                  <a:gd name="T15" fmla="*/ 0 w 37"/>
                  <a:gd name="T16" fmla="*/ 0 h 74"/>
                  <a:gd name="T17" fmla="*/ 37 w 37"/>
                  <a:gd name="T18" fmla="*/ 74 h 74"/>
                </a:gdLst>
                <a:ahLst/>
                <a:cxnLst>
                  <a:cxn ang="T10">
                    <a:pos x="T0" y="T1"/>
                  </a:cxn>
                  <a:cxn ang="T11">
                    <a:pos x="T2" y="T3"/>
                  </a:cxn>
                  <a:cxn ang="T12">
                    <a:pos x="T4" y="T5"/>
                  </a:cxn>
                  <a:cxn ang="T13">
                    <a:pos x="T6" y="T7"/>
                  </a:cxn>
                  <a:cxn ang="T14">
                    <a:pos x="T8" y="T9"/>
                  </a:cxn>
                </a:cxnLst>
                <a:rect l="T15" t="T16" r="T17" b="T18"/>
                <a:pathLst>
                  <a:path w="37" h="74">
                    <a:moveTo>
                      <a:pt x="37" y="74"/>
                    </a:moveTo>
                    <a:lnTo>
                      <a:pt x="0" y="37"/>
                    </a:lnTo>
                    <a:lnTo>
                      <a:pt x="0" y="0"/>
                    </a:lnTo>
                    <a:lnTo>
                      <a:pt x="37" y="37"/>
                    </a:lnTo>
                    <a:lnTo>
                      <a:pt x="37" y="74"/>
                    </a:lnTo>
                    <a:close/>
                  </a:path>
                </a:pathLst>
              </a:custGeom>
              <a:solidFill>
                <a:srgbClr val="E87B14"/>
              </a:solidFill>
              <a:ln w="9525">
                <a:noFill/>
                <a:round/>
                <a:headEnd/>
                <a:tailEnd/>
              </a:ln>
            </p:spPr>
            <p:txBody>
              <a:bodyPr>
                <a:prstTxWarp prst="textNoShape">
                  <a:avLst/>
                </a:prstTxWarp>
              </a:bodyPr>
              <a:lstStyle/>
              <a:p>
                <a:endParaRPr lang="en-US"/>
              </a:p>
            </p:txBody>
          </p:sp>
          <p:sp>
            <p:nvSpPr>
              <p:cNvPr id="65593" name="Freeform 202"/>
              <p:cNvSpPr>
                <a:spLocks noChangeAspect="1"/>
              </p:cNvSpPr>
              <p:nvPr/>
            </p:nvSpPr>
            <p:spPr bwMode="auto">
              <a:xfrm>
                <a:off x="2000" y="2381"/>
                <a:ext cx="8" cy="12"/>
              </a:xfrm>
              <a:custGeom>
                <a:avLst/>
                <a:gdLst>
                  <a:gd name="T0" fmla="*/ 66 w 66"/>
                  <a:gd name="T1" fmla="*/ 95 h 95"/>
                  <a:gd name="T2" fmla="*/ 0 w 66"/>
                  <a:gd name="T3" fmla="*/ 23 h 95"/>
                  <a:gd name="T4" fmla="*/ 0 w 66"/>
                  <a:gd name="T5" fmla="*/ 0 h 95"/>
                  <a:gd name="T6" fmla="*/ 66 w 66"/>
                  <a:gd name="T7" fmla="*/ 66 h 95"/>
                  <a:gd name="T8" fmla="*/ 66 w 66"/>
                  <a:gd name="T9" fmla="*/ 95 h 95"/>
                  <a:gd name="T10" fmla="*/ 0 60000 65536"/>
                  <a:gd name="T11" fmla="*/ 0 60000 65536"/>
                  <a:gd name="T12" fmla="*/ 0 60000 65536"/>
                  <a:gd name="T13" fmla="*/ 0 60000 65536"/>
                  <a:gd name="T14" fmla="*/ 0 60000 65536"/>
                  <a:gd name="T15" fmla="*/ 0 w 66"/>
                  <a:gd name="T16" fmla="*/ 0 h 95"/>
                  <a:gd name="T17" fmla="*/ 66 w 66"/>
                  <a:gd name="T18" fmla="*/ 95 h 95"/>
                </a:gdLst>
                <a:ahLst/>
                <a:cxnLst>
                  <a:cxn ang="T10">
                    <a:pos x="T0" y="T1"/>
                  </a:cxn>
                  <a:cxn ang="T11">
                    <a:pos x="T2" y="T3"/>
                  </a:cxn>
                  <a:cxn ang="T12">
                    <a:pos x="T4" y="T5"/>
                  </a:cxn>
                  <a:cxn ang="T13">
                    <a:pos x="T6" y="T7"/>
                  </a:cxn>
                  <a:cxn ang="T14">
                    <a:pos x="T8" y="T9"/>
                  </a:cxn>
                </a:cxnLst>
                <a:rect l="T15" t="T16" r="T17" b="T18"/>
                <a:pathLst>
                  <a:path w="66" h="95">
                    <a:moveTo>
                      <a:pt x="66" y="95"/>
                    </a:moveTo>
                    <a:lnTo>
                      <a:pt x="0" y="23"/>
                    </a:lnTo>
                    <a:lnTo>
                      <a:pt x="0" y="0"/>
                    </a:lnTo>
                    <a:lnTo>
                      <a:pt x="66" y="66"/>
                    </a:lnTo>
                    <a:lnTo>
                      <a:pt x="66" y="95"/>
                    </a:lnTo>
                    <a:close/>
                  </a:path>
                </a:pathLst>
              </a:custGeom>
              <a:solidFill>
                <a:srgbClr val="E87B14"/>
              </a:solidFill>
              <a:ln w="9525">
                <a:noFill/>
                <a:round/>
                <a:headEnd/>
                <a:tailEnd/>
              </a:ln>
            </p:spPr>
            <p:txBody>
              <a:bodyPr>
                <a:prstTxWarp prst="textNoShape">
                  <a:avLst/>
                </a:prstTxWarp>
              </a:bodyPr>
              <a:lstStyle/>
              <a:p>
                <a:endParaRPr lang="en-US"/>
              </a:p>
            </p:txBody>
          </p:sp>
          <p:sp>
            <p:nvSpPr>
              <p:cNvPr id="65594" name="Freeform 203"/>
              <p:cNvSpPr>
                <a:spLocks noChangeAspect="1"/>
              </p:cNvSpPr>
              <p:nvPr/>
            </p:nvSpPr>
            <p:spPr bwMode="auto">
              <a:xfrm>
                <a:off x="2000" y="2393"/>
                <a:ext cx="7" cy="8"/>
              </a:xfrm>
              <a:custGeom>
                <a:avLst/>
                <a:gdLst>
                  <a:gd name="T0" fmla="*/ 51 w 51"/>
                  <a:gd name="T1" fmla="*/ 66 h 66"/>
                  <a:gd name="T2" fmla="*/ 0 w 51"/>
                  <a:gd name="T3" fmla="*/ 0 h 66"/>
                  <a:gd name="T4" fmla="*/ 51 w 51"/>
                  <a:gd name="T5" fmla="*/ 51 h 66"/>
                  <a:gd name="T6" fmla="*/ 51 w 51"/>
                  <a:gd name="T7" fmla="*/ 66 h 66"/>
                  <a:gd name="T8" fmla="*/ 0 60000 65536"/>
                  <a:gd name="T9" fmla="*/ 0 60000 65536"/>
                  <a:gd name="T10" fmla="*/ 0 60000 65536"/>
                  <a:gd name="T11" fmla="*/ 0 60000 65536"/>
                  <a:gd name="T12" fmla="*/ 0 w 51"/>
                  <a:gd name="T13" fmla="*/ 0 h 66"/>
                  <a:gd name="T14" fmla="*/ 51 w 51"/>
                  <a:gd name="T15" fmla="*/ 66 h 66"/>
                </a:gdLst>
                <a:ahLst/>
                <a:cxnLst>
                  <a:cxn ang="T8">
                    <a:pos x="T0" y="T1"/>
                  </a:cxn>
                  <a:cxn ang="T9">
                    <a:pos x="T2" y="T3"/>
                  </a:cxn>
                  <a:cxn ang="T10">
                    <a:pos x="T4" y="T5"/>
                  </a:cxn>
                  <a:cxn ang="T11">
                    <a:pos x="T6" y="T7"/>
                  </a:cxn>
                </a:cxnLst>
                <a:rect l="T12" t="T13" r="T14" b="T15"/>
                <a:pathLst>
                  <a:path w="51" h="66">
                    <a:moveTo>
                      <a:pt x="51" y="66"/>
                    </a:moveTo>
                    <a:lnTo>
                      <a:pt x="0" y="0"/>
                    </a:lnTo>
                    <a:lnTo>
                      <a:pt x="51" y="51"/>
                    </a:lnTo>
                    <a:lnTo>
                      <a:pt x="51" y="66"/>
                    </a:lnTo>
                    <a:close/>
                  </a:path>
                </a:pathLst>
              </a:custGeom>
              <a:solidFill>
                <a:srgbClr val="E87B14"/>
              </a:solidFill>
              <a:ln w="9525">
                <a:noFill/>
                <a:round/>
                <a:headEnd/>
                <a:tailEnd/>
              </a:ln>
            </p:spPr>
            <p:txBody>
              <a:bodyPr>
                <a:prstTxWarp prst="textNoShape">
                  <a:avLst/>
                </a:prstTxWarp>
              </a:bodyPr>
              <a:lstStyle/>
              <a:p>
                <a:endParaRPr lang="en-US"/>
              </a:p>
            </p:txBody>
          </p:sp>
          <p:sp>
            <p:nvSpPr>
              <p:cNvPr id="65595" name="Freeform 204"/>
              <p:cNvSpPr>
                <a:spLocks noChangeAspect="1"/>
              </p:cNvSpPr>
              <p:nvPr/>
            </p:nvSpPr>
            <p:spPr bwMode="auto">
              <a:xfrm>
                <a:off x="1997" y="2401"/>
                <a:ext cx="10" cy="12"/>
              </a:xfrm>
              <a:custGeom>
                <a:avLst/>
                <a:gdLst>
                  <a:gd name="T0" fmla="*/ 73 w 73"/>
                  <a:gd name="T1" fmla="*/ 94 h 94"/>
                  <a:gd name="T2" fmla="*/ 0 w 73"/>
                  <a:gd name="T3" fmla="*/ 0 h 94"/>
                  <a:gd name="T4" fmla="*/ 73 w 73"/>
                  <a:gd name="T5" fmla="*/ 73 h 94"/>
                  <a:gd name="T6" fmla="*/ 73 w 73"/>
                  <a:gd name="T7" fmla="*/ 94 h 94"/>
                  <a:gd name="T8" fmla="*/ 0 60000 65536"/>
                  <a:gd name="T9" fmla="*/ 0 60000 65536"/>
                  <a:gd name="T10" fmla="*/ 0 60000 65536"/>
                  <a:gd name="T11" fmla="*/ 0 60000 65536"/>
                  <a:gd name="T12" fmla="*/ 0 w 73"/>
                  <a:gd name="T13" fmla="*/ 0 h 94"/>
                  <a:gd name="T14" fmla="*/ 73 w 73"/>
                  <a:gd name="T15" fmla="*/ 94 h 94"/>
                </a:gdLst>
                <a:ahLst/>
                <a:cxnLst>
                  <a:cxn ang="T8">
                    <a:pos x="T0" y="T1"/>
                  </a:cxn>
                  <a:cxn ang="T9">
                    <a:pos x="T2" y="T3"/>
                  </a:cxn>
                  <a:cxn ang="T10">
                    <a:pos x="T4" y="T5"/>
                  </a:cxn>
                  <a:cxn ang="T11">
                    <a:pos x="T6" y="T7"/>
                  </a:cxn>
                </a:cxnLst>
                <a:rect l="T12" t="T13" r="T14" b="T15"/>
                <a:pathLst>
                  <a:path w="73" h="94">
                    <a:moveTo>
                      <a:pt x="73" y="94"/>
                    </a:moveTo>
                    <a:lnTo>
                      <a:pt x="0" y="0"/>
                    </a:lnTo>
                    <a:lnTo>
                      <a:pt x="73" y="73"/>
                    </a:lnTo>
                    <a:lnTo>
                      <a:pt x="73" y="94"/>
                    </a:lnTo>
                    <a:close/>
                  </a:path>
                </a:pathLst>
              </a:custGeom>
              <a:solidFill>
                <a:srgbClr val="E87B14"/>
              </a:solidFill>
              <a:ln w="9525">
                <a:noFill/>
                <a:round/>
                <a:headEnd/>
                <a:tailEnd/>
              </a:ln>
            </p:spPr>
            <p:txBody>
              <a:bodyPr>
                <a:prstTxWarp prst="textNoShape">
                  <a:avLst/>
                </a:prstTxWarp>
              </a:bodyPr>
              <a:lstStyle/>
              <a:p>
                <a:endParaRPr lang="en-US"/>
              </a:p>
            </p:txBody>
          </p:sp>
          <p:sp>
            <p:nvSpPr>
              <p:cNvPr id="65596" name="Freeform 205"/>
              <p:cNvSpPr>
                <a:spLocks noChangeAspect="1"/>
              </p:cNvSpPr>
              <p:nvPr/>
            </p:nvSpPr>
            <p:spPr bwMode="auto">
              <a:xfrm>
                <a:off x="1997" y="2413"/>
                <a:ext cx="9" cy="7"/>
              </a:xfrm>
              <a:custGeom>
                <a:avLst/>
                <a:gdLst>
                  <a:gd name="T0" fmla="*/ 66 w 66"/>
                  <a:gd name="T1" fmla="*/ 44 h 59"/>
                  <a:gd name="T2" fmla="*/ 66 w 66"/>
                  <a:gd name="T3" fmla="*/ 59 h 59"/>
                  <a:gd name="T4" fmla="*/ 0 w 66"/>
                  <a:gd name="T5" fmla="*/ 0 h 59"/>
                  <a:gd name="T6" fmla="*/ 22 w 66"/>
                  <a:gd name="T7" fmla="*/ 0 h 59"/>
                  <a:gd name="T8" fmla="*/ 66 w 66"/>
                  <a:gd name="T9" fmla="*/ 44 h 59"/>
                  <a:gd name="T10" fmla="*/ 0 60000 65536"/>
                  <a:gd name="T11" fmla="*/ 0 60000 65536"/>
                  <a:gd name="T12" fmla="*/ 0 60000 65536"/>
                  <a:gd name="T13" fmla="*/ 0 60000 65536"/>
                  <a:gd name="T14" fmla="*/ 0 60000 65536"/>
                  <a:gd name="T15" fmla="*/ 0 w 66"/>
                  <a:gd name="T16" fmla="*/ 0 h 59"/>
                  <a:gd name="T17" fmla="*/ 66 w 66"/>
                  <a:gd name="T18" fmla="*/ 59 h 59"/>
                </a:gdLst>
                <a:ahLst/>
                <a:cxnLst>
                  <a:cxn ang="T10">
                    <a:pos x="T0" y="T1"/>
                  </a:cxn>
                  <a:cxn ang="T11">
                    <a:pos x="T2" y="T3"/>
                  </a:cxn>
                  <a:cxn ang="T12">
                    <a:pos x="T4" y="T5"/>
                  </a:cxn>
                  <a:cxn ang="T13">
                    <a:pos x="T6" y="T7"/>
                  </a:cxn>
                  <a:cxn ang="T14">
                    <a:pos x="T8" y="T9"/>
                  </a:cxn>
                </a:cxnLst>
                <a:rect l="T15" t="T16" r="T17" b="T18"/>
                <a:pathLst>
                  <a:path w="66" h="59">
                    <a:moveTo>
                      <a:pt x="66" y="44"/>
                    </a:moveTo>
                    <a:lnTo>
                      <a:pt x="66" y="59"/>
                    </a:lnTo>
                    <a:lnTo>
                      <a:pt x="0" y="0"/>
                    </a:lnTo>
                    <a:lnTo>
                      <a:pt x="22" y="0"/>
                    </a:lnTo>
                    <a:lnTo>
                      <a:pt x="66" y="44"/>
                    </a:lnTo>
                    <a:close/>
                  </a:path>
                </a:pathLst>
              </a:custGeom>
              <a:solidFill>
                <a:srgbClr val="E87B14"/>
              </a:solidFill>
              <a:ln w="9525">
                <a:noFill/>
                <a:round/>
                <a:headEnd/>
                <a:tailEnd/>
              </a:ln>
            </p:spPr>
            <p:txBody>
              <a:bodyPr>
                <a:prstTxWarp prst="textNoShape">
                  <a:avLst/>
                </a:prstTxWarp>
              </a:bodyPr>
              <a:lstStyle/>
              <a:p>
                <a:endParaRPr lang="en-US"/>
              </a:p>
            </p:txBody>
          </p:sp>
          <p:sp>
            <p:nvSpPr>
              <p:cNvPr id="65597" name="Freeform 206"/>
              <p:cNvSpPr>
                <a:spLocks noChangeAspect="1"/>
              </p:cNvSpPr>
              <p:nvPr/>
            </p:nvSpPr>
            <p:spPr bwMode="auto">
              <a:xfrm>
                <a:off x="1867" y="2419"/>
                <a:ext cx="79" cy="119"/>
              </a:xfrm>
              <a:custGeom>
                <a:avLst/>
                <a:gdLst>
                  <a:gd name="T0" fmla="*/ 590 w 627"/>
                  <a:gd name="T1" fmla="*/ 74 h 947"/>
                  <a:gd name="T2" fmla="*/ 627 w 627"/>
                  <a:gd name="T3" fmla="*/ 117 h 947"/>
                  <a:gd name="T4" fmla="*/ 605 w 627"/>
                  <a:gd name="T5" fmla="*/ 190 h 947"/>
                  <a:gd name="T6" fmla="*/ 613 w 627"/>
                  <a:gd name="T7" fmla="*/ 262 h 947"/>
                  <a:gd name="T8" fmla="*/ 423 w 627"/>
                  <a:gd name="T9" fmla="*/ 430 h 947"/>
                  <a:gd name="T10" fmla="*/ 233 w 627"/>
                  <a:gd name="T11" fmla="*/ 765 h 947"/>
                  <a:gd name="T12" fmla="*/ 168 w 627"/>
                  <a:gd name="T13" fmla="*/ 947 h 947"/>
                  <a:gd name="T14" fmla="*/ 94 w 627"/>
                  <a:gd name="T15" fmla="*/ 802 h 947"/>
                  <a:gd name="T16" fmla="*/ 22 w 627"/>
                  <a:gd name="T17" fmla="*/ 729 h 947"/>
                  <a:gd name="T18" fmla="*/ 14 w 627"/>
                  <a:gd name="T19" fmla="*/ 729 h 947"/>
                  <a:gd name="T20" fmla="*/ 29 w 627"/>
                  <a:gd name="T21" fmla="*/ 693 h 947"/>
                  <a:gd name="T22" fmla="*/ 0 w 627"/>
                  <a:gd name="T23" fmla="*/ 664 h 947"/>
                  <a:gd name="T24" fmla="*/ 29 w 627"/>
                  <a:gd name="T25" fmla="*/ 423 h 947"/>
                  <a:gd name="T26" fmla="*/ 168 w 627"/>
                  <a:gd name="T27" fmla="*/ 168 h 947"/>
                  <a:gd name="T28" fmla="*/ 255 w 627"/>
                  <a:gd name="T29" fmla="*/ 74 h 947"/>
                  <a:gd name="T30" fmla="*/ 357 w 627"/>
                  <a:gd name="T31" fmla="*/ 0 h 947"/>
                  <a:gd name="T32" fmla="*/ 517 w 627"/>
                  <a:gd name="T33" fmla="*/ 22 h 947"/>
                  <a:gd name="T34" fmla="*/ 590 w 627"/>
                  <a:gd name="T35" fmla="*/ 74 h 94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627"/>
                  <a:gd name="T55" fmla="*/ 0 h 947"/>
                  <a:gd name="T56" fmla="*/ 627 w 627"/>
                  <a:gd name="T57" fmla="*/ 947 h 947"/>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627" h="947">
                    <a:moveTo>
                      <a:pt x="590" y="74"/>
                    </a:moveTo>
                    <a:lnTo>
                      <a:pt x="627" y="117"/>
                    </a:lnTo>
                    <a:lnTo>
                      <a:pt x="605" y="190"/>
                    </a:lnTo>
                    <a:lnTo>
                      <a:pt x="613" y="262"/>
                    </a:lnTo>
                    <a:lnTo>
                      <a:pt x="423" y="430"/>
                    </a:lnTo>
                    <a:lnTo>
                      <a:pt x="233" y="765"/>
                    </a:lnTo>
                    <a:lnTo>
                      <a:pt x="168" y="947"/>
                    </a:lnTo>
                    <a:lnTo>
                      <a:pt x="94" y="802"/>
                    </a:lnTo>
                    <a:lnTo>
                      <a:pt x="22" y="729"/>
                    </a:lnTo>
                    <a:lnTo>
                      <a:pt x="14" y="729"/>
                    </a:lnTo>
                    <a:lnTo>
                      <a:pt x="29" y="693"/>
                    </a:lnTo>
                    <a:lnTo>
                      <a:pt x="0" y="664"/>
                    </a:lnTo>
                    <a:lnTo>
                      <a:pt x="29" y="423"/>
                    </a:lnTo>
                    <a:lnTo>
                      <a:pt x="168" y="168"/>
                    </a:lnTo>
                    <a:lnTo>
                      <a:pt x="255" y="74"/>
                    </a:lnTo>
                    <a:lnTo>
                      <a:pt x="357" y="0"/>
                    </a:lnTo>
                    <a:lnTo>
                      <a:pt x="517" y="22"/>
                    </a:lnTo>
                    <a:lnTo>
                      <a:pt x="590" y="74"/>
                    </a:lnTo>
                    <a:close/>
                  </a:path>
                </a:pathLst>
              </a:custGeom>
              <a:solidFill>
                <a:srgbClr val="D08C5D"/>
              </a:solidFill>
              <a:ln w="9525">
                <a:noFill/>
                <a:round/>
                <a:headEnd/>
                <a:tailEnd/>
              </a:ln>
            </p:spPr>
            <p:txBody>
              <a:bodyPr>
                <a:prstTxWarp prst="textNoShape">
                  <a:avLst/>
                </a:prstTxWarp>
              </a:bodyPr>
              <a:lstStyle/>
              <a:p>
                <a:endParaRPr lang="en-US"/>
              </a:p>
            </p:txBody>
          </p:sp>
          <p:sp>
            <p:nvSpPr>
              <p:cNvPr id="65598" name="Freeform 207"/>
              <p:cNvSpPr>
                <a:spLocks noChangeAspect="1"/>
              </p:cNvSpPr>
              <p:nvPr/>
            </p:nvSpPr>
            <p:spPr bwMode="auto">
              <a:xfrm>
                <a:off x="1995" y="2419"/>
                <a:ext cx="11" cy="9"/>
              </a:xfrm>
              <a:custGeom>
                <a:avLst/>
                <a:gdLst>
                  <a:gd name="T0" fmla="*/ 88 w 88"/>
                  <a:gd name="T1" fmla="*/ 66 h 66"/>
                  <a:gd name="T2" fmla="*/ 15 w 88"/>
                  <a:gd name="T3" fmla="*/ 30 h 66"/>
                  <a:gd name="T4" fmla="*/ 0 w 88"/>
                  <a:gd name="T5" fmla="*/ 0 h 66"/>
                  <a:gd name="T6" fmla="*/ 59 w 88"/>
                  <a:gd name="T7" fmla="*/ 30 h 66"/>
                  <a:gd name="T8" fmla="*/ 88 w 88"/>
                  <a:gd name="T9" fmla="*/ 66 h 66"/>
                  <a:gd name="T10" fmla="*/ 0 60000 65536"/>
                  <a:gd name="T11" fmla="*/ 0 60000 65536"/>
                  <a:gd name="T12" fmla="*/ 0 60000 65536"/>
                  <a:gd name="T13" fmla="*/ 0 60000 65536"/>
                  <a:gd name="T14" fmla="*/ 0 60000 65536"/>
                  <a:gd name="T15" fmla="*/ 0 w 88"/>
                  <a:gd name="T16" fmla="*/ 0 h 66"/>
                  <a:gd name="T17" fmla="*/ 88 w 88"/>
                  <a:gd name="T18" fmla="*/ 66 h 66"/>
                </a:gdLst>
                <a:ahLst/>
                <a:cxnLst>
                  <a:cxn ang="T10">
                    <a:pos x="T0" y="T1"/>
                  </a:cxn>
                  <a:cxn ang="T11">
                    <a:pos x="T2" y="T3"/>
                  </a:cxn>
                  <a:cxn ang="T12">
                    <a:pos x="T4" y="T5"/>
                  </a:cxn>
                  <a:cxn ang="T13">
                    <a:pos x="T6" y="T7"/>
                  </a:cxn>
                  <a:cxn ang="T14">
                    <a:pos x="T8" y="T9"/>
                  </a:cxn>
                </a:cxnLst>
                <a:rect l="T15" t="T16" r="T17" b="T18"/>
                <a:pathLst>
                  <a:path w="88" h="66">
                    <a:moveTo>
                      <a:pt x="88" y="66"/>
                    </a:moveTo>
                    <a:lnTo>
                      <a:pt x="15" y="30"/>
                    </a:lnTo>
                    <a:lnTo>
                      <a:pt x="0" y="0"/>
                    </a:lnTo>
                    <a:lnTo>
                      <a:pt x="59" y="30"/>
                    </a:lnTo>
                    <a:lnTo>
                      <a:pt x="88" y="66"/>
                    </a:lnTo>
                    <a:close/>
                  </a:path>
                </a:pathLst>
              </a:custGeom>
              <a:solidFill>
                <a:srgbClr val="E87B14"/>
              </a:solidFill>
              <a:ln w="9525">
                <a:noFill/>
                <a:round/>
                <a:headEnd/>
                <a:tailEnd/>
              </a:ln>
            </p:spPr>
            <p:txBody>
              <a:bodyPr>
                <a:prstTxWarp prst="textNoShape">
                  <a:avLst/>
                </a:prstTxWarp>
              </a:bodyPr>
              <a:lstStyle/>
              <a:p>
                <a:endParaRPr lang="en-US"/>
              </a:p>
            </p:txBody>
          </p:sp>
          <p:sp>
            <p:nvSpPr>
              <p:cNvPr id="65599" name="Freeform 208"/>
              <p:cNvSpPr>
                <a:spLocks noChangeAspect="1"/>
              </p:cNvSpPr>
              <p:nvPr/>
            </p:nvSpPr>
            <p:spPr bwMode="auto">
              <a:xfrm>
                <a:off x="2474" y="2420"/>
                <a:ext cx="2" cy="9"/>
              </a:xfrm>
              <a:custGeom>
                <a:avLst/>
                <a:gdLst>
                  <a:gd name="T0" fmla="*/ 21 w 21"/>
                  <a:gd name="T1" fmla="*/ 66 h 66"/>
                  <a:gd name="T2" fmla="*/ 6 w 21"/>
                  <a:gd name="T3" fmla="*/ 66 h 66"/>
                  <a:gd name="T4" fmla="*/ 0 w 21"/>
                  <a:gd name="T5" fmla="*/ 0 h 66"/>
                  <a:gd name="T6" fmla="*/ 21 w 21"/>
                  <a:gd name="T7" fmla="*/ 58 h 66"/>
                  <a:gd name="T8" fmla="*/ 21 w 21"/>
                  <a:gd name="T9" fmla="*/ 66 h 66"/>
                  <a:gd name="T10" fmla="*/ 0 60000 65536"/>
                  <a:gd name="T11" fmla="*/ 0 60000 65536"/>
                  <a:gd name="T12" fmla="*/ 0 60000 65536"/>
                  <a:gd name="T13" fmla="*/ 0 60000 65536"/>
                  <a:gd name="T14" fmla="*/ 0 60000 65536"/>
                  <a:gd name="T15" fmla="*/ 0 w 21"/>
                  <a:gd name="T16" fmla="*/ 0 h 66"/>
                  <a:gd name="T17" fmla="*/ 21 w 21"/>
                  <a:gd name="T18" fmla="*/ 66 h 66"/>
                </a:gdLst>
                <a:ahLst/>
                <a:cxnLst>
                  <a:cxn ang="T10">
                    <a:pos x="T0" y="T1"/>
                  </a:cxn>
                  <a:cxn ang="T11">
                    <a:pos x="T2" y="T3"/>
                  </a:cxn>
                  <a:cxn ang="T12">
                    <a:pos x="T4" y="T5"/>
                  </a:cxn>
                  <a:cxn ang="T13">
                    <a:pos x="T6" y="T7"/>
                  </a:cxn>
                  <a:cxn ang="T14">
                    <a:pos x="T8" y="T9"/>
                  </a:cxn>
                </a:cxnLst>
                <a:rect l="T15" t="T16" r="T17" b="T18"/>
                <a:pathLst>
                  <a:path w="21" h="66">
                    <a:moveTo>
                      <a:pt x="21" y="66"/>
                    </a:moveTo>
                    <a:lnTo>
                      <a:pt x="6" y="66"/>
                    </a:lnTo>
                    <a:lnTo>
                      <a:pt x="0" y="0"/>
                    </a:lnTo>
                    <a:lnTo>
                      <a:pt x="21" y="58"/>
                    </a:lnTo>
                    <a:lnTo>
                      <a:pt x="21" y="66"/>
                    </a:lnTo>
                    <a:close/>
                  </a:path>
                </a:pathLst>
              </a:custGeom>
              <a:solidFill>
                <a:srgbClr val="1F1A17"/>
              </a:solidFill>
              <a:ln w="9525">
                <a:noFill/>
                <a:round/>
                <a:headEnd/>
                <a:tailEnd/>
              </a:ln>
            </p:spPr>
            <p:txBody>
              <a:bodyPr>
                <a:prstTxWarp prst="textNoShape">
                  <a:avLst/>
                </a:prstTxWarp>
              </a:bodyPr>
              <a:lstStyle/>
              <a:p>
                <a:endParaRPr lang="en-US"/>
              </a:p>
            </p:txBody>
          </p:sp>
          <p:sp>
            <p:nvSpPr>
              <p:cNvPr id="65600" name="Freeform 209"/>
              <p:cNvSpPr>
                <a:spLocks noChangeAspect="1"/>
              </p:cNvSpPr>
              <p:nvPr/>
            </p:nvSpPr>
            <p:spPr bwMode="auto">
              <a:xfrm>
                <a:off x="1991" y="2429"/>
                <a:ext cx="13" cy="6"/>
              </a:xfrm>
              <a:custGeom>
                <a:avLst/>
                <a:gdLst>
                  <a:gd name="T0" fmla="*/ 102 w 102"/>
                  <a:gd name="T1" fmla="*/ 51 h 51"/>
                  <a:gd name="T2" fmla="*/ 0 w 102"/>
                  <a:gd name="T3" fmla="*/ 14 h 51"/>
                  <a:gd name="T4" fmla="*/ 0 w 102"/>
                  <a:gd name="T5" fmla="*/ 0 h 51"/>
                  <a:gd name="T6" fmla="*/ 73 w 102"/>
                  <a:gd name="T7" fmla="*/ 22 h 51"/>
                  <a:gd name="T8" fmla="*/ 102 w 102"/>
                  <a:gd name="T9" fmla="*/ 51 h 51"/>
                  <a:gd name="T10" fmla="*/ 0 60000 65536"/>
                  <a:gd name="T11" fmla="*/ 0 60000 65536"/>
                  <a:gd name="T12" fmla="*/ 0 60000 65536"/>
                  <a:gd name="T13" fmla="*/ 0 60000 65536"/>
                  <a:gd name="T14" fmla="*/ 0 60000 65536"/>
                  <a:gd name="T15" fmla="*/ 0 w 102"/>
                  <a:gd name="T16" fmla="*/ 0 h 51"/>
                  <a:gd name="T17" fmla="*/ 102 w 102"/>
                  <a:gd name="T18" fmla="*/ 51 h 51"/>
                </a:gdLst>
                <a:ahLst/>
                <a:cxnLst>
                  <a:cxn ang="T10">
                    <a:pos x="T0" y="T1"/>
                  </a:cxn>
                  <a:cxn ang="T11">
                    <a:pos x="T2" y="T3"/>
                  </a:cxn>
                  <a:cxn ang="T12">
                    <a:pos x="T4" y="T5"/>
                  </a:cxn>
                  <a:cxn ang="T13">
                    <a:pos x="T6" y="T7"/>
                  </a:cxn>
                  <a:cxn ang="T14">
                    <a:pos x="T8" y="T9"/>
                  </a:cxn>
                </a:cxnLst>
                <a:rect l="T15" t="T16" r="T17" b="T18"/>
                <a:pathLst>
                  <a:path w="102" h="51">
                    <a:moveTo>
                      <a:pt x="102" y="51"/>
                    </a:moveTo>
                    <a:lnTo>
                      <a:pt x="0" y="14"/>
                    </a:lnTo>
                    <a:lnTo>
                      <a:pt x="0" y="0"/>
                    </a:lnTo>
                    <a:lnTo>
                      <a:pt x="73" y="22"/>
                    </a:lnTo>
                    <a:lnTo>
                      <a:pt x="102" y="51"/>
                    </a:lnTo>
                    <a:close/>
                  </a:path>
                </a:pathLst>
              </a:custGeom>
              <a:solidFill>
                <a:srgbClr val="E87B14"/>
              </a:solidFill>
              <a:ln w="9525">
                <a:noFill/>
                <a:round/>
                <a:headEnd/>
                <a:tailEnd/>
              </a:ln>
            </p:spPr>
            <p:txBody>
              <a:bodyPr>
                <a:prstTxWarp prst="textNoShape">
                  <a:avLst/>
                </a:prstTxWarp>
              </a:bodyPr>
              <a:lstStyle/>
              <a:p>
                <a:endParaRPr lang="en-US"/>
              </a:p>
            </p:txBody>
          </p:sp>
          <p:sp>
            <p:nvSpPr>
              <p:cNvPr id="65601" name="Freeform 210"/>
              <p:cNvSpPr>
                <a:spLocks noChangeAspect="1"/>
              </p:cNvSpPr>
              <p:nvPr/>
            </p:nvSpPr>
            <p:spPr bwMode="auto">
              <a:xfrm>
                <a:off x="1888" y="2434"/>
                <a:ext cx="36" cy="62"/>
              </a:xfrm>
              <a:custGeom>
                <a:avLst/>
                <a:gdLst>
                  <a:gd name="T0" fmla="*/ 283 w 283"/>
                  <a:gd name="T1" fmla="*/ 73 h 496"/>
                  <a:gd name="T2" fmla="*/ 283 w 283"/>
                  <a:gd name="T3" fmla="*/ 219 h 496"/>
                  <a:gd name="T4" fmla="*/ 255 w 283"/>
                  <a:gd name="T5" fmla="*/ 277 h 496"/>
                  <a:gd name="T6" fmla="*/ 138 w 283"/>
                  <a:gd name="T7" fmla="*/ 336 h 496"/>
                  <a:gd name="T8" fmla="*/ 87 w 283"/>
                  <a:gd name="T9" fmla="*/ 336 h 496"/>
                  <a:gd name="T10" fmla="*/ 37 w 283"/>
                  <a:gd name="T11" fmla="*/ 496 h 496"/>
                  <a:gd name="T12" fmla="*/ 22 w 283"/>
                  <a:gd name="T13" fmla="*/ 496 h 496"/>
                  <a:gd name="T14" fmla="*/ 0 w 283"/>
                  <a:gd name="T15" fmla="*/ 473 h 496"/>
                  <a:gd name="T16" fmla="*/ 72 w 283"/>
                  <a:gd name="T17" fmla="*/ 174 h 496"/>
                  <a:gd name="T18" fmla="*/ 203 w 283"/>
                  <a:gd name="T19" fmla="*/ 0 h 496"/>
                  <a:gd name="T20" fmla="*/ 233 w 283"/>
                  <a:gd name="T21" fmla="*/ 8 h 496"/>
                  <a:gd name="T22" fmla="*/ 283 w 283"/>
                  <a:gd name="T23" fmla="*/ 73 h 49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83"/>
                  <a:gd name="T37" fmla="*/ 0 h 496"/>
                  <a:gd name="T38" fmla="*/ 283 w 283"/>
                  <a:gd name="T39" fmla="*/ 496 h 49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83" h="496">
                    <a:moveTo>
                      <a:pt x="283" y="73"/>
                    </a:moveTo>
                    <a:lnTo>
                      <a:pt x="283" y="219"/>
                    </a:lnTo>
                    <a:lnTo>
                      <a:pt x="255" y="277"/>
                    </a:lnTo>
                    <a:lnTo>
                      <a:pt x="138" y="336"/>
                    </a:lnTo>
                    <a:lnTo>
                      <a:pt x="87" y="336"/>
                    </a:lnTo>
                    <a:lnTo>
                      <a:pt x="37" y="496"/>
                    </a:lnTo>
                    <a:lnTo>
                      <a:pt x="22" y="496"/>
                    </a:lnTo>
                    <a:lnTo>
                      <a:pt x="0" y="473"/>
                    </a:lnTo>
                    <a:lnTo>
                      <a:pt x="72" y="174"/>
                    </a:lnTo>
                    <a:lnTo>
                      <a:pt x="203" y="0"/>
                    </a:lnTo>
                    <a:lnTo>
                      <a:pt x="233" y="8"/>
                    </a:lnTo>
                    <a:lnTo>
                      <a:pt x="283" y="73"/>
                    </a:lnTo>
                    <a:close/>
                  </a:path>
                </a:pathLst>
              </a:custGeom>
              <a:solidFill>
                <a:srgbClr val="1F1A17"/>
              </a:solidFill>
              <a:ln w="9525">
                <a:noFill/>
                <a:round/>
                <a:headEnd/>
                <a:tailEnd/>
              </a:ln>
            </p:spPr>
            <p:txBody>
              <a:bodyPr>
                <a:prstTxWarp prst="textNoShape">
                  <a:avLst/>
                </a:prstTxWarp>
              </a:bodyPr>
              <a:lstStyle/>
              <a:p>
                <a:endParaRPr lang="en-US"/>
              </a:p>
            </p:txBody>
          </p:sp>
          <p:sp>
            <p:nvSpPr>
              <p:cNvPr id="65602" name="Freeform 211"/>
              <p:cNvSpPr>
                <a:spLocks noChangeAspect="1"/>
              </p:cNvSpPr>
              <p:nvPr/>
            </p:nvSpPr>
            <p:spPr bwMode="auto">
              <a:xfrm>
                <a:off x="1992" y="2438"/>
                <a:ext cx="5" cy="1"/>
              </a:xfrm>
              <a:custGeom>
                <a:avLst/>
                <a:gdLst>
                  <a:gd name="T0" fmla="*/ 0 w 36"/>
                  <a:gd name="T1" fmla="*/ 0 h 14"/>
                  <a:gd name="T2" fmla="*/ 36 w 36"/>
                  <a:gd name="T3" fmla="*/ 14 h 14"/>
                  <a:gd name="T4" fmla="*/ 0 w 36"/>
                  <a:gd name="T5" fmla="*/ 0 h 14"/>
                  <a:gd name="T6" fmla="*/ 0 60000 65536"/>
                  <a:gd name="T7" fmla="*/ 0 60000 65536"/>
                  <a:gd name="T8" fmla="*/ 0 60000 65536"/>
                  <a:gd name="T9" fmla="*/ 0 w 36"/>
                  <a:gd name="T10" fmla="*/ 0 h 14"/>
                  <a:gd name="T11" fmla="*/ 36 w 36"/>
                  <a:gd name="T12" fmla="*/ 14 h 14"/>
                </a:gdLst>
                <a:ahLst/>
                <a:cxnLst>
                  <a:cxn ang="T6">
                    <a:pos x="T0" y="T1"/>
                  </a:cxn>
                  <a:cxn ang="T7">
                    <a:pos x="T2" y="T3"/>
                  </a:cxn>
                  <a:cxn ang="T8">
                    <a:pos x="T4" y="T5"/>
                  </a:cxn>
                </a:cxnLst>
                <a:rect l="T9" t="T10" r="T11" b="T12"/>
                <a:pathLst>
                  <a:path w="36" h="14">
                    <a:moveTo>
                      <a:pt x="0" y="0"/>
                    </a:moveTo>
                    <a:lnTo>
                      <a:pt x="36" y="14"/>
                    </a:lnTo>
                    <a:lnTo>
                      <a:pt x="0" y="0"/>
                    </a:lnTo>
                    <a:close/>
                  </a:path>
                </a:pathLst>
              </a:custGeom>
              <a:solidFill>
                <a:srgbClr val="E87B14"/>
              </a:solidFill>
              <a:ln w="9525">
                <a:noFill/>
                <a:round/>
                <a:headEnd/>
                <a:tailEnd/>
              </a:ln>
            </p:spPr>
            <p:txBody>
              <a:bodyPr>
                <a:prstTxWarp prst="textNoShape">
                  <a:avLst/>
                </a:prstTxWarp>
              </a:bodyPr>
              <a:lstStyle/>
              <a:p>
                <a:endParaRPr lang="en-US"/>
              </a:p>
            </p:txBody>
          </p:sp>
          <p:sp>
            <p:nvSpPr>
              <p:cNvPr id="65603" name="Freeform 212"/>
              <p:cNvSpPr>
                <a:spLocks noChangeAspect="1"/>
              </p:cNvSpPr>
              <p:nvPr/>
            </p:nvSpPr>
            <p:spPr bwMode="auto">
              <a:xfrm>
                <a:off x="1978" y="2452"/>
                <a:ext cx="51" cy="36"/>
              </a:xfrm>
              <a:custGeom>
                <a:avLst/>
                <a:gdLst>
                  <a:gd name="T0" fmla="*/ 407 w 407"/>
                  <a:gd name="T1" fmla="*/ 277 h 285"/>
                  <a:gd name="T2" fmla="*/ 246 w 407"/>
                  <a:gd name="T3" fmla="*/ 285 h 285"/>
                  <a:gd name="T4" fmla="*/ 0 w 407"/>
                  <a:gd name="T5" fmla="*/ 88 h 285"/>
                  <a:gd name="T6" fmla="*/ 72 w 407"/>
                  <a:gd name="T7" fmla="*/ 0 h 285"/>
                  <a:gd name="T8" fmla="*/ 166 w 407"/>
                  <a:gd name="T9" fmla="*/ 15 h 285"/>
                  <a:gd name="T10" fmla="*/ 407 w 407"/>
                  <a:gd name="T11" fmla="*/ 277 h 285"/>
                  <a:gd name="T12" fmla="*/ 0 60000 65536"/>
                  <a:gd name="T13" fmla="*/ 0 60000 65536"/>
                  <a:gd name="T14" fmla="*/ 0 60000 65536"/>
                  <a:gd name="T15" fmla="*/ 0 60000 65536"/>
                  <a:gd name="T16" fmla="*/ 0 60000 65536"/>
                  <a:gd name="T17" fmla="*/ 0 60000 65536"/>
                  <a:gd name="T18" fmla="*/ 0 w 407"/>
                  <a:gd name="T19" fmla="*/ 0 h 285"/>
                  <a:gd name="T20" fmla="*/ 407 w 407"/>
                  <a:gd name="T21" fmla="*/ 285 h 285"/>
                </a:gdLst>
                <a:ahLst/>
                <a:cxnLst>
                  <a:cxn ang="T12">
                    <a:pos x="T0" y="T1"/>
                  </a:cxn>
                  <a:cxn ang="T13">
                    <a:pos x="T2" y="T3"/>
                  </a:cxn>
                  <a:cxn ang="T14">
                    <a:pos x="T4" y="T5"/>
                  </a:cxn>
                  <a:cxn ang="T15">
                    <a:pos x="T6" y="T7"/>
                  </a:cxn>
                  <a:cxn ang="T16">
                    <a:pos x="T8" y="T9"/>
                  </a:cxn>
                  <a:cxn ang="T17">
                    <a:pos x="T10" y="T11"/>
                  </a:cxn>
                </a:cxnLst>
                <a:rect l="T18" t="T19" r="T20" b="T21"/>
                <a:pathLst>
                  <a:path w="407" h="285">
                    <a:moveTo>
                      <a:pt x="407" y="277"/>
                    </a:moveTo>
                    <a:lnTo>
                      <a:pt x="246" y="285"/>
                    </a:lnTo>
                    <a:lnTo>
                      <a:pt x="0" y="88"/>
                    </a:lnTo>
                    <a:lnTo>
                      <a:pt x="72" y="0"/>
                    </a:lnTo>
                    <a:lnTo>
                      <a:pt x="166" y="15"/>
                    </a:lnTo>
                    <a:lnTo>
                      <a:pt x="407" y="277"/>
                    </a:lnTo>
                    <a:close/>
                  </a:path>
                </a:pathLst>
              </a:custGeom>
              <a:solidFill>
                <a:srgbClr val="8F5644"/>
              </a:solidFill>
              <a:ln w="9525">
                <a:noFill/>
                <a:round/>
                <a:headEnd/>
                <a:tailEnd/>
              </a:ln>
            </p:spPr>
            <p:txBody>
              <a:bodyPr>
                <a:prstTxWarp prst="textNoShape">
                  <a:avLst/>
                </a:prstTxWarp>
              </a:bodyPr>
              <a:lstStyle/>
              <a:p>
                <a:endParaRPr lang="en-US"/>
              </a:p>
            </p:txBody>
          </p:sp>
          <p:sp>
            <p:nvSpPr>
              <p:cNvPr id="65604" name="Freeform 213"/>
              <p:cNvSpPr>
                <a:spLocks noChangeAspect="1"/>
              </p:cNvSpPr>
              <p:nvPr/>
            </p:nvSpPr>
            <p:spPr bwMode="auto">
              <a:xfrm>
                <a:off x="2015" y="2458"/>
                <a:ext cx="5" cy="5"/>
              </a:xfrm>
              <a:custGeom>
                <a:avLst/>
                <a:gdLst>
                  <a:gd name="T0" fmla="*/ 43 w 43"/>
                  <a:gd name="T1" fmla="*/ 29 h 43"/>
                  <a:gd name="T2" fmla="*/ 29 w 43"/>
                  <a:gd name="T3" fmla="*/ 43 h 43"/>
                  <a:gd name="T4" fmla="*/ 0 w 43"/>
                  <a:gd name="T5" fmla="*/ 0 h 43"/>
                  <a:gd name="T6" fmla="*/ 29 w 43"/>
                  <a:gd name="T7" fmla="*/ 21 h 43"/>
                  <a:gd name="T8" fmla="*/ 43 w 43"/>
                  <a:gd name="T9" fmla="*/ 29 h 43"/>
                  <a:gd name="T10" fmla="*/ 0 60000 65536"/>
                  <a:gd name="T11" fmla="*/ 0 60000 65536"/>
                  <a:gd name="T12" fmla="*/ 0 60000 65536"/>
                  <a:gd name="T13" fmla="*/ 0 60000 65536"/>
                  <a:gd name="T14" fmla="*/ 0 60000 65536"/>
                  <a:gd name="T15" fmla="*/ 0 w 43"/>
                  <a:gd name="T16" fmla="*/ 0 h 43"/>
                  <a:gd name="T17" fmla="*/ 43 w 43"/>
                  <a:gd name="T18" fmla="*/ 43 h 43"/>
                </a:gdLst>
                <a:ahLst/>
                <a:cxnLst>
                  <a:cxn ang="T10">
                    <a:pos x="T0" y="T1"/>
                  </a:cxn>
                  <a:cxn ang="T11">
                    <a:pos x="T2" y="T3"/>
                  </a:cxn>
                  <a:cxn ang="T12">
                    <a:pos x="T4" y="T5"/>
                  </a:cxn>
                  <a:cxn ang="T13">
                    <a:pos x="T6" y="T7"/>
                  </a:cxn>
                  <a:cxn ang="T14">
                    <a:pos x="T8" y="T9"/>
                  </a:cxn>
                </a:cxnLst>
                <a:rect l="T15" t="T16" r="T17" b="T18"/>
                <a:pathLst>
                  <a:path w="43" h="43">
                    <a:moveTo>
                      <a:pt x="43" y="29"/>
                    </a:moveTo>
                    <a:lnTo>
                      <a:pt x="29" y="43"/>
                    </a:lnTo>
                    <a:lnTo>
                      <a:pt x="0" y="0"/>
                    </a:lnTo>
                    <a:lnTo>
                      <a:pt x="29" y="21"/>
                    </a:lnTo>
                    <a:lnTo>
                      <a:pt x="43" y="29"/>
                    </a:lnTo>
                    <a:close/>
                  </a:path>
                </a:pathLst>
              </a:custGeom>
              <a:solidFill>
                <a:srgbClr val="BB845B"/>
              </a:solidFill>
              <a:ln w="9525">
                <a:noFill/>
                <a:round/>
                <a:headEnd/>
                <a:tailEnd/>
              </a:ln>
            </p:spPr>
            <p:txBody>
              <a:bodyPr>
                <a:prstTxWarp prst="textNoShape">
                  <a:avLst/>
                </a:prstTxWarp>
              </a:bodyPr>
              <a:lstStyle/>
              <a:p>
                <a:endParaRPr lang="en-US"/>
              </a:p>
            </p:txBody>
          </p:sp>
          <p:sp>
            <p:nvSpPr>
              <p:cNvPr id="65605" name="Freeform 214"/>
              <p:cNvSpPr>
                <a:spLocks noChangeAspect="1"/>
              </p:cNvSpPr>
              <p:nvPr/>
            </p:nvSpPr>
            <p:spPr bwMode="auto">
              <a:xfrm>
                <a:off x="2027" y="2470"/>
                <a:ext cx="3" cy="6"/>
              </a:xfrm>
              <a:custGeom>
                <a:avLst/>
                <a:gdLst>
                  <a:gd name="T0" fmla="*/ 22 w 29"/>
                  <a:gd name="T1" fmla="*/ 45 h 45"/>
                  <a:gd name="T2" fmla="*/ 0 w 29"/>
                  <a:gd name="T3" fmla="*/ 0 h 45"/>
                  <a:gd name="T4" fmla="*/ 29 w 29"/>
                  <a:gd name="T5" fmla="*/ 37 h 45"/>
                  <a:gd name="T6" fmla="*/ 22 w 29"/>
                  <a:gd name="T7" fmla="*/ 45 h 45"/>
                  <a:gd name="T8" fmla="*/ 0 60000 65536"/>
                  <a:gd name="T9" fmla="*/ 0 60000 65536"/>
                  <a:gd name="T10" fmla="*/ 0 60000 65536"/>
                  <a:gd name="T11" fmla="*/ 0 60000 65536"/>
                  <a:gd name="T12" fmla="*/ 0 w 29"/>
                  <a:gd name="T13" fmla="*/ 0 h 45"/>
                  <a:gd name="T14" fmla="*/ 29 w 29"/>
                  <a:gd name="T15" fmla="*/ 45 h 45"/>
                </a:gdLst>
                <a:ahLst/>
                <a:cxnLst>
                  <a:cxn ang="T8">
                    <a:pos x="T0" y="T1"/>
                  </a:cxn>
                  <a:cxn ang="T9">
                    <a:pos x="T2" y="T3"/>
                  </a:cxn>
                  <a:cxn ang="T10">
                    <a:pos x="T4" y="T5"/>
                  </a:cxn>
                  <a:cxn ang="T11">
                    <a:pos x="T6" y="T7"/>
                  </a:cxn>
                </a:cxnLst>
                <a:rect l="T12" t="T13" r="T14" b="T15"/>
                <a:pathLst>
                  <a:path w="29" h="45">
                    <a:moveTo>
                      <a:pt x="22" y="45"/>
                    </a:moveTo>
                    <a:lnTo>
                      <a:pt x="0" y="0"/>
                    </a:lnTo>
                    <a:lnTo>
                      <a:pt x="29" y="37"/>
                    </a:lnTo>
                    <a:lnTo>
                      <a:pt x="22" y="45"/>
                    </a:lnTo>
                    <a:close/>
                  </a:path>
                </a:pathLst>
              </a:custGeom>
              <a:solidFill>
                <a:srgbClr val="E87B14"/>
              </a:solidFill>
              <a:ln w="9525">
                <a:noFill/>
                <a:round/>
                <a:headEnd/>
                <a:tailEnd/>
              </a:ln>
            </p:spPr>
            <p:txBody>
              <a:bodyPr>
                <a:prstTxWarp prst="textNoShape">
                  <a:avLst/>
                </a:prstTxWarp>
              </a:bodyPr>
              <a:lstStyle/>
              <a:p>
                <a:endParaRPr lang="en-US"/>
              </a:p>
            </p:txBody>
          </p:sp>
          <p:sp>
            <p:nvSpPr>
              <p:cNvPr id="65606" name="Freeform 215"/>
              <p:cNvSpPr>
                <a:spLocks noChangeAspect="1"/>
              </p:cNvSpPr>
              <p:nvPr/>
            </p:nvSpPr>
            <p:spPr bwMode="auto">
              <a:xfrm>
                <a:off x="1884" y="2499"/>
                <a:ext cx="89" cy="275"/>
              </a:xfrm>
              <a:custGeom>
                <a:avLst/>
                <a:gdLst>
                  <a:gd name="T0" fmla="*/ 627 w 714"/>
                  <a:gd name="T1" fmla="*/ 248 h 2199"/>
                  <a:gd name="T2" fmla="*/ 627 w 714"/>
                  <a:gd name="T3" fmla="*/ 393 h 2199"/>
                  <a:gd name="T4" fmla="*/ 714 w 714"/>
                  <a:gd name="T5" fmla="*/ 852 h 2199"/>
                  <a:gd name="T6" fmla="*/ 671 w 714"/>
                  <a:gd name="T7" fmla="*/ 1006 h 2199"/>
                  <a:gd name="T8" fmla="*/ 546 w 714"/>
                  <a:gd name="T9" fmla="*/ 1260 h 2199"/>
                  <a:gd name="T10" fmla="*/ 503 w 714"/>
                  <a:gd name="T11" fmla="*/ 1449 h 2199"/>
                  <a:gd name="T12" fmla="*/ 525 w 714"/>
                  <a:gd name="T13" fmla="*/ 1471 h 2199"/>
                  <a:gd name="T14" fmla="*/ 525 w 714"/>
                  <a:gd name="T15" fmla="*/ 1639 h 2199"/>
                  <a:gd name="T16" fmla="*/ 511 w 714"/>
                  <a:gd name="T17" fmla="*/ 1631 h 2199"/>
                  <a:gd name="T18" fmla="*/ 482 w 714"/>
                  <a:gd name="T19" fmla="*/ 1755 h 2199"/>
                  <a:gd name="T20" fmla="*/ 482 w 714"/>
                  <a:gd name="T21" fmla="*/ 1828 h 2199"/>
                  <a:gd name="T22" fmla="*/ 394 w 714"/>
                  <a:gd name="T23" fmla="*/ 2003 h 2199"/>
                  <a:gd name="T24" fmla="*/ 314 w 714"/>
                  <a:gd name="T25" fmla="*/ 2112 h 2199"/>
                  <a:gd name="T26" fmla="*/ 189 w 714"/>
                  <a:gd name="T27" fmla="*/ 2199 h 2199"/>
                  <a:gd name="T28" fmla="*/ 15 w 714"/>
                  <a:gd name="T29" fmla="*/ 2185 h 2199"/>
                  <a:gd name="T30" fmla="*/ 0 w 714"/>
                  <a:gd name="T31" fmla="*/ 2163 h 2199"/>
                  <a:gd name="T32" fmla="*/ 0 w 714"/>
                  <a:gd name="T33" fmla="*/ 2134 h 2199"/>
                  <a:gd name="T34" fmla="*/ 8 w 714"/>
                  <a:gd name="T35" fmla="*/ 2119 h 2199"/>
                  <a:gd name="T36" fmla="*/ 74 w 714"/>
                  <a:gd name="T37" fmla="*/ 2163 h 2199"/>
                  <a:gd name="T38" fmla="*/ 189 w 714"/>
                  <a:gd name="T39" fmla="*/ 2142 h 2199"/>
                  <a:gd name="T40" fmla="*/ 299 w 714"/>
                  <a:gd name="T41" fmla="*/ 2062 h 2199"/>
                  <a:gd name="T42" fmla="*/ 408 w 714"/>
                  <a:gd name="T43" fmla="*/ 1879 h 2199"/>
                  <a:gd name="T44" fmla="*/ 511 w 714"/>
                  <a:gd name="T45" fmla="*/ 1289 h 2199"/>
                  <a:gd name="T46" fmla="*/ 671 w 714"/>
                  <a:gd name="T47" fmla="*/ 924 h 2199"/>
                  <a:gd name="T48" fmla="*/ 642 w 714"/>
                  <a:gd name="T49" fmla="*/ 575 h 2199"/>
                  <a:gd name="T50" fmla="*/ 605 w 714"/>
                  <a:gd name="T51" fmla="*/ 379 h 2199"/>
                  <a:gd name="T52" fmla="*/ 620 w 714"/>
                  <a:gd name="T53" fmla="*/ 36 h 2199"/>
                  <a:gd name="T54" fmla="*/ 642 w 714"/>
                  <a:gd name="T55" fmla="*/ 0 h 2199"/>
                  <a:gd name="T56" fmla="*/ 627 w 714"/>
                  <a:gd name="T57" fmla="*/ 248 h 219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714"/>
                  <a:gd name="T88" fmla="*/ 0 h 2199"/>
                  <a:gd name="T89" fmla="*/ 714 w 714"/>
                  <a:gd name="T90" fmla="*/ 2199 h 2199"/>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714" h="2199">
                    <a:moveTo>
                      <a:pt x="627" y="248"/>
                    </a:moveTo>
                    <a:lnTo>
                      <a:pt x="627" y="393"/>
                    </a:lnTo>
                    <a:lnTo>
                      <a:pt x="714" y="852"/>
                    </a:lnTo>
                    <a:lnTo>
                      <a:pt x="671" y="1006"/>
                    </a:lnTo>
                    <a:lnTo>
                      <a:pt x="546" y="1260"/>
                    </a:lnTo>
                    <a:lnTo>
                      <a:pt x="503" y="1449"/>
                    </a:lnTo>
                    <a:lnTo>
                      <a:pt x="525" y="1471"/>
                    </a:lnTo>
                    <a:lnTo>
                      <a:pt x="525" y="1639"/>
                    </a:lnTo>
                    <a:lnTo>
                      <a:pt x="511" y="1631"/>
                    </a:lnTo>
                    <a:lnTo>
                      <a:pt x="482" y="1755"/>
                    </a:lnTo>
                    <a:lnTo>
                      <a:pt x="482" y="1828"/>
                    </a:lnTo>
                    <a:lnTo>
                      <a:pt x="394" y="2003"/>
                    </a:lnTo>
                    <a:lnTo>
                      <a:pt x="314" y="2112"/>
                    </a:lnTo>
                    <a:lnTo>
                      <a:pt x="189" y="2199"/>
                    </a:lnTo>
                    <a:lnTo>
                      <a:pt x="15" y="2185"/>
                    </a:lnTo>
                    <a:lnTo>
                      <a:pt x="0" y="2163"/>
                    </a:lnTo>
                    <a:lnTo>
                      <a:pt x="0" y="2134"/>
                    </a:lnTo>
                    <a:lnTo>
                      <a:pt x="8" y="2119"/>
                    </a:lnTo>
                    <a:lnTo>
                      <a:pt x="74" y="2163"/>
                    </a:lnTo>
                    <a:lnTo>
                      <a:pt x="189" y="2142"/>
                    </a:lnTo>
                    <a:lnTo>
                      <a:pt x="299" y="2062"/>
                    </a:lnTo>
                    <a:lnTo>
                      <a:pt x="408" y="1879"/>
                    </a:lnTo>
                    <a:lnTo>
                      <a:pt x="511" y="1289"/>
                    </a:lnTo>
                    <a:lnTo>
                      <a:pt x="671" y="924"/>
                    </a:lnTo>
                    <a:lnTo>
                      <a:pt x="642" y="575"/>
                    </a:lnTo>
                    <a:lnTo>
                      <a:pt x="605" y="379"/>
                    </a:lnTo>
                    <a:lnTo>
                      <a:pt x="620" y="36"/>
                    </a:lnTo>
                    <a:lnTo>
                      <a:pt x="642" y="0"/>
                    </a:lnTo>
                    <a:lnTo>
                      <a:pt x="627" y="248"/>
                    </a:lnTo>
                    <a:close/>
                  </a:path>
                </a:pathLst>
              </a:custGeom>
              <a:solidFill>
                <a:srgbClr val="1F1A17"/>
              </a:solidFill>
              <a:ln w="9525">
                <a:noFill/>
                <a:round/>
                <a:headEnd/>
                <a:tailEnd/>
              </a:ln>
            </p:spPr>
            <p:txBody>
              <a:bodyPr>
                <a:prstTxWarp prst="textNoShape">
                  <a:avLst/>
                </a:prstTxWarp>
              </a:bodyPr>
              <a:lstStyle/>
              <a:p>
                <a:endParaRPr lang="en-US"/>
              </a:p>
            </p:txBody>
          </p:sp>
          <p:sp>
            <p:nvSpPr>
              <p:cNvPr id="65607" name="Freeform 216"/>
              <p:cNvSpPr>
                <a:spLocks noChangeAspect="1"/>
              </p:cNvSpPr>
              <p:nvPr/>
            </p:nvSpPr>
            <p:spPr bwMode="auto">
              <a:xfrm>
                <a:off x="1846" y="2514"/>
                <a:ext cx="38" cy="78"/>
              </a:xfrm>
              <a:custGeom>
                <a:avLst/>
                <a:gdLst>
                  <a:gd name="T0" fmla="*/ 234 w 299"/>
                  <a:gd name="T1" fmla="*/ 117 h 619"/>
                  <a:gd name="T2" fmla="*/ 241 w 299"/>
                  <a:gd name="T3" fmla="*/ 167 h 619"/>
                  <a:gd name="T4" fmla="*/ 241 w 299"/>
                  <a:gd name="T5" fmla="*/ 197 h 619"/>
                  <a:gd name="T6" fmla="*/ 277 w 299"/>
                  <a:gd name="T7" fmla="*/ 232 h 619"/>
                  <a:gd name="T8" fmla="*/ 299 w 299"/>
                  <a:gd name="T9" fmla="*/ 335 h 619"/>
                  <a:gd name="T10" fmla="*/ 131 w 299"/>
                  <a:gd name="T11" fmla="*/ 619 h 619"/>
                  <a:gd name="T12" fmla="*/ 51 w 299"/>
                  <a:gd name="T13" fmla="*/ 597 h 619"/>
                  <a:gd name="T14" fmla="*/ 30 w 299"/>
                  <a:gd name="T15" fmla="*/ 503 h 619"/>
                  <a:gd name="T16" fmla="*/ 30 w 299"/>
                  <a:gd name="T17" fmla="*/ 349 h 619"/>
                  <a:gd name="T18" fmla="*/ 0 w 299"/>
                  <a:gd name="T19" fmla="*/ 255 h 619"/>
                  <a:gd name="T20" fmla="*/ 45 w 299"/>
                  <a:gd name="T21" fmla="*/ 7 h 619"/>
                  <a:gd name="T22" fmla="*/ 51 w 299"/>
                  <a:gd name="T23" fmla="*/ 0 h 619"/>
                  <a:gd name="T24" fmla="*/ 139 w 299"/>
                  <a:gd name="T25" fmla="*/ 7 h 619"/>
                  <a:gd name="T26" fmla="*/ 234 w 299"/>
                  <a:gd name="T27" fmla="*/ 117 h 61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99"/>
                  <a:gd name="T43" fmla="*/ 0 h 619"/>
                  <a:gd name="T44" fmla="*/ 299 w 299"/>
                  <a:gd name="T45" fmla="*/ 619 h 619"/>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99" h="619">
                    <a:moveTo>
                      <a:pt x="234" y="117"/>
                    </a:moveTo>
                    <a:lnTo>
                      <a:pt x="241" y="167"/>
                    </a:lnTo>
                    <a:lnTo>
                      <a:pt x="241" y="197"/>
                    </a:lnTo>
                    <a:lnTo>
                      <a:pt x="277" y="232"/>
                    </a:lnTo>
                    <a:lnTo>
                      <a:pt x="299" y="335"/>
                    </a:lnTo>
                    <a:lnTo>
                      <a:pt x="131" y="619"/>
                    </a:lnTo>
                    <a:lnTo>
                      <a:pt x="51" y="597"/>
                    </a:lnTo>
                    <a:lnTo>
                      <a:pt x="30" y="503"/>
                    </a:lnTo>
                    <a:lnTo>
                      <a:pt x="30" y="349"/>
                    </a:lnTo>
                    <a:lnTo>
                      <a:pt x="0" y="255"/>
                    </a:lnTo>
                    <a:lnTo>
                      <a:pt x="45" y="7"/>
                    </a:lnTo>
                    <a:lnTo>
                      <a:pt x="51" y="0"/>
                    </a:lnTo>
                    <a:lnTo>
                      <a:pt x="139" y="7"/>
                    </a:lnTo>
                    <a:lnTo>
                      <a:pt x="234" y="117"/>
                    </a:lnTo>
                    <a:close/>
                  </a:path>
                </a:pathLst>
              </a:custGeom>
              <a:solidFill>
                <a:srgbClr val="DC2B19"/>
              </a:solidFill>
              <a:ln w="9525">
                <a:noFill/>
                <a:round/>
                <a:headEnd/>
                <a:tailEnd/>
              </a:ln>
            </p:spPr>
            <p:txBody>
              <a:bodyPr>
                <a:prstTxWarp prst="textNoShape">
                  <a:avLst/>
                </a:prstTxWarp>
              </a:bodyPr>
              <a:lstStyle/>
              <a:p>
                <a:endParaRPr lang="en-US"/>
              </a:p>
            </p:txBody>
          </p:sp>
          <p:sp>
            <p:nvSpPr>
              <p:cNvPr id="65608" name="Freeform 217"/>
              <p:cNvSpPr>
                <a:spLocks noChangeAspect="1"/>
              </p:cNvSpPr>
              <p:nvPr/>
            </p:nvSpPr>
            <p:spPr bwMode="auto">
              <a:xfrm>
                <a:off x="1990" y="2515"/>
                <a:ext cx="119" cy="168"/>
              </a:xfrm>
              <a:custGeom>
                <a:avLst/>
                <a:gdLst>
                  <a:gd name="T0" fmla="*/ 298 w 946"/>
                  <a:gd name="T1" fmla="*/ 284 h 1347"/>
                  <a:gd name="T2" fmla="*/ 663 w 946"/>
                  <a:gd name="T3" fmla="*/ 452 h 1347"/>
                  <a:gd name="T4" fmla="*/ 860 w 946"/>
                  <a:gd name="T5" fmla="*/ 663 h 1347"/>
                  <a:gd name="T6" fmla="*/ 946 w 946"/>
                  <a:gd name="T7" fmla="*/ 910 h 1347"/>
                  <a:gd name="T8" fmla="*/ 932 w 946"/>
                  <a:gd name="T9" fmla="*/ 1209 h 1347"/>
                  <a:gd name="T10" fmla="*/ 889 w 946"/>
                  <a:gd name="T11" fmla="*/ 1297 h 1347"/>
                  <a:gd name="T12" fmla="*/ 831 w 946"/>
                  <a:gd name="T13" fmla="*/ 1347 h 1347"/>
                  <a:gd name="T14" fmla="*/ 721 w 946"/>
                  <a:gd name="T15" fmla="*/ 1347 h 1347"/>
                  <a:gd name="T16" fmla="*/ 677 w 946"/>
                  <a:gd name="T17" fmla="*/ 1326 h 1347"/>
                  <a:gd name="T18" fmla="*/ 619 w 946"/>
                  <a:gd name="T19" fmla="*/ 1252 h 1347"/>
                  <a:gd name="T20" fmla="*/ 408 w 946"/>
                  <a:gd name="T21" fmla="*/ 612 h 1347"/>
                  <a:gd name="T22" fmla="*/ 7 w 946"/>
                  <a:gd name="T23" fmla="*/ 37 h 1347"/>
                  <a:gd name="T24" fmla="*/ 0 w 946"/>
                  <a:gd name="T25" fmla="*/ 0 h 1347"/>
                  <a:gd name="T26" fmla="*/ 167 w 946"/>
                  <a:gd name="T27" fmla="*/ 182 h 1347"/>
                  <a:gd name="T28" fmla="*/ 298 w 946"/>
                  <a:gd name="T29" fmla="*/ 284 h 134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946"/>
                  <a:gd name="T46" fmla="*/ 0 h 1347"/>
                  <a:gd name="T47" fmla="*/ 946 w 946"/>
                  <a:gd name="T48" fmla="*/ 1347 h 134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946" h="1347">
                    <a:moveTo>
                      <a:pt x="298" y="284"/>
                    </a:moveTo>
                    <a:lnTo>
                      <a:pt x="663" y="452"/>
                    </a:lnTo>
                    <a:lnTo>
                      <a:pt x="860" y="663"/>
                    </a:lnTo>
                    <a:lnTo>
                      <a:pt x="946" y="910"/>
                    </a:lnTo>
                    <a:lnTo>
                      <a:pt x="932" y="1209"/>
                    </a:lnTo>
                    <a:lnTo>
                      <a:pt x="889" y="1297"/>
                    </a:lnTo>
                    <a:lnTo>
                      <a:pt x="831" y="1347"/>
                    </a:lnTo>
                    <a:lnTo>
                      <a:pt x="721" y="1347"/>
                    </a:lnTo>
                    <a:lnTo>
                      <a:pt x="677" y="1326"/>
                    </a:lnTo>
                    <a:lnTo>
                      <a:pt x="619" y="1252"/>
                    </a:lnTo>
                    <a:lnTo>
                      <a:pt x="408" y="612"/>
                    </a:lnTo>
                    <a:lnTo>
                      <a:pt x="7" y="37"/>
                    </a:lnTo>
                    <a:lnTo>
                      <a:pt x="0" y="0"/>
                    </a:lnTo>
                    <a:lnTo>
                      <a:pt x="167" y="182"/>
                    </a:lnTo>
                    <a:lnTo>
                      <a:pt x="298" y="284"/>
                    </a:lnTo>
                    <a:close/>
                  </a:path>
                </a:pathLst>
              </a:custGeom>
              <a:solidFill>
                <a:srgbClr val="D03A24"/>
              </a:solidFill>
              <a:ln w="9525">
                <a:noFill/>
                <a:round/>
                <a:headEnd/>
                <a:tailEnd/>
              </a:ln>
            </p:spPr>
            <p:txBody>
              <a:bodyPr>
                <a:prstTxWarp prst="textNoShape">
                  <a:avLst/>
                </a:prstTxWarp>
              </a:bodyPr>
              <a:lstStyle/>
              <a:p>
                <a:endParaRPr lang="en-US"/>
              </a:p>
            </p:txBody>
          </p:sp>
          <p:sp>
            <p:nvSpPr>
              <p:cNvPr id="65609" name="Freeform 218"/>
              <p:cNvSpPr>
                <a:spLocks noChangeAspect="1"/>
              </p:cNvSpPr>
              <p:nvPr/>
            </p:nvSpPr>
            <p:spPr bwMode="auto">
              <a:xfrm>
                <a:off x="1712" y="2523"/>
                <a:ext cx="397" cy="649"/>
              </a:xfrm>
              <a:custGeom>
                <a:avLst/>
                <a:gdLst>
                  <a:gd name="T0" fmla="*/ 2738 w 3175"/>
                  <a:gd name="T1" fmla="*/ 1210 h 5193"/>
                  <a:gd name="T2" fmla="*/ 2709 w 3175"/>
                  <a:gd name="T3" fmla="*/ 1355 h 5193"/>
                  <a:gd name="T4" fmla="*/ 2833 w 3175"/>
                  <a:gd name="T5" fmla="*/ 1843 h 5193"/>
                  <a:gd name="T6" fmla="*/ 3089 w 3175"/>
                  <a:gd name="T7" fmla="*/ 2469 h 5193"/>
                  <a:gd name="T8" fmla="*/ 3001 w 3175"/>
                  <a:gd name="T9" fmla="*/ 2535 h 5193"/>
                  <a:gd name="T10" fmla="*/ 3161 w 3175"/>
                  <a:gd name="T11" fmla="*/ 3074 h 5193"/>
                  <a:gd name="T12" fmla="*/ 3095 w 3175"/>
                  <a:gd name="T13" fmla="*/ 3453 h 5193"/>
                  <a:gd name="T14" fmla="*/ 2986 w 3175"/>
                  <a:gd name="T15" fmla="*/ 3948 h 5193"/>
                  <a:gd name="T16" fmla="*/ 2943 w 3175"/>
                  <a:gd name="T17" fmla="*/ 4050 h 5193"/>
                  <a:gd name="T18" fmla="*/ 2687 w 3175"/>
                  <a:gd name="T19" fmla="*/ 4632 h 5193"/>
                  <a:gd name="T20" fmla="*/ 2658 w 3175"/>
                  <a:gd name="T21" fmla="*/ 4217 h 5193"/>
                  <a:gd name="T22" fmla="*/ 2492 w 3175"/>
                  <a:gd name="T23" fmla="*/ 4742 h 5193"/>
                  <a:gd name="T24" fmla="*/ 2381 w 3175"/>
                  <a:gd name="T25" fmla="*/ 4698 h 5193"/>
                  <a:gd name="T26" fmla="*/ 2280 w 3175"/>
                  <a:gd name="T27" fmla="*/ 4538 h 5193"/>
                  <a:gd name="T28" fmla="*/ 2185 w 3175"/>
                  <a:gd name="T29" fmla="*/ 5077 h 5193"/>
                  <a:gd name="T30" fmla="*/ 2098 w 3175"/>
                  <a:gd name="T31" fmla="*/ 4793 h 5193"/>
                  <a:gd name="T32" fmla="*/ 2003 w 3175"/>
                  <a:gd name="T33" fmla="*/ 4596 h 5193"/>
                  <a:gd name="T34" fmla="*/ 1967 w 3175"/>
                  <a:gd name="T35" fmla="*/ 5033 h 5193"/>
                  <a:gd name="T36" fmla="*/ 1879 w 3175"/>
                  <a:gd name="T37" fmla="*/ 4516 h 5193"/>
                  <a:gd name="T38" fmla="*/ 1872 w 3175"/>
                  <a:gd name="T39" fmla="*/ 4960 h 5193"/>
                  <a:gd name="T40" fmla="*/ 1755 w 3175"/>
                  <a:gd name="T41" fmla="*/ 4545 h 5193"/>
                  <a:gd name="T42" fmla="*/ 1762 w 3175"/>
                  <a:gd name="T43" fmla="*/ 4160 h 5193"/>
                  <a:gd name="T44" fmla="*/ 1762 w 3175"/>
                  <a:gd name="T45" fmla="*/ 4939 h 5193"/>
                  <a:gd name="T46" fmla="*/ 1544 w 3175"/>
                  <a:gd name="T47" fmla="*/ 4648 h 5193"/>
                  <a:gd name="T48" fmla="*/ 1391 w 3175"/>
                  <a:gd name="T49" fmla="*/ 4822 h 5193"/>
                  <a:gd name="T50" fmla="*/ 1245 w 3175"/>
                  <a:gd name="T51" fmla="*/ 4043 h 5193"/>
                  <a:gd name="T52" fmla="*/ 1194 w 3175"/>
                  <a:gd name="T53" fmla="*/ 4275 h 5193"/>
                  <a:gd name="T54" fmla="*/ 1093 w 3175"/>
                  <a:gd name="T55" fmla="*/ 4261 h 5193"/>
                  <a:gd name="T56" fmla="*/ 1048 w 3175"/>
                  <a:gd name="T57" fmla="*/ 4137 h 5193"/>
                  <a:gd name="T58" fmla="*/ 954 w 3175"/>
                  <a:gd name="T59" fmla="*/ 3890 h 5193"/>
                  <a:gd name="T60" fmla="*/ 888 w 3175"/>
                  <a:gd name="T61" fmla="*/ 4400 h 5193"/>
                  <a:gd name="T62" fmla="*/ 750 w 3175"/>
                  <a:gd name="T63" fmla="*/ 4429 h 5193"/>
                  <a:gd name="T64" fmla="*/ 626 w 3175"/>
                  <a:gd name="T65" fmla="*/ 3569 h 5193"/>
                  <a:gd name="T66" fmla="*/ 560 w 3175"/>
                  <a:gd name="T67" fmla="*/ 3438 h 5193"/>
                  <a:gd name="T68" fmla="*/ 546 w 3175"/>
                  <a:gd name="T69" fmla="*/ 3998 h 5193"/>
                  <a:gd name="T70" fmla="*/ 437 w 3175"/>
                  <a:gd name="T71" fmla="*/ 3766 h 5193"/>
                  <a:gd name="T72" fmla="*/ 459 w 3175"/>
                  <a:gd name="T73" fmla="*/ 3787 h 5193"/>
                  <a:gd name="T74" fmla="*/ 459 w 3175"/>
                  <a:gd name="T75" fmla="*/ 3591 h 5193"/>
                  <a:gd name="T76" fmla="*/ 400 w 3175"/>
                  <a:gd name="T77" fmla="*/ 3686 h 5193"/>
                  <a:gd name="T78" fmla="*/ 371 w 3175"/>
                  <a:gd name="T79" fmla="*/ 3438 h 5193"/>
                  <a:gd name="T80" fmla="*/ 248 w 3175"/>
                  <a:gd name="T81" fmla="*/ 3379 h 5193"/>
                  <a:gd name="T82" fmla="*/ 283 w 3175"/>
                  <a:gd name="T83" fmla="*/ 3001 h 5193"/>
                  <a:gd name="T84" fmla="*/ 378 w 3175"/>
                  <a:gd name="T85" fmla="*/ 2535 h 5193"/>
                  <a:gd name="T86" fmla="*/ 225 w 3175"/>
                  <a:gd name="T87" fmla="*/ 2965 h 5193"/>
                  <a:gd name="T88" fmla="*/ 328 w 3175"/>
                  <a:gd name="T89" fmla="*/ 2550 h 5193"/>
                  <a:gd name="T90" fmla="*/ 43 w 3175"/>
                  <a:gd name="T91" fmla="*/ 3125 h 5193"/>
                  <a:gd name="T92" fmla="*/ 166 w 3175"/>
                  <a:gd name="T93" fmla="*/ 2768 h 5193"/>
                  <a:gd name="T94" fmla="*/ 371 w 3175"/>
                  <a:gd name="T95" fmla="*/ 2222 h 5193"/>
                  <a:gd name="T96" fmla="*/ 378 w 3175"/>
                  <a:gd name="T97" fmla="*/ 2083 h 5193"/>
                  <a:gd name="T98" fmla="*/ 298 w 3175"/>
                  <a:gd name="T99" fmla="*/ 2171 h 5193"/>
                  <a:gd name="T100" fmla="*/ 166 w 3175"/>
                  <a:gd name="T101" fmla="*/ 2462 h 5193"/>
                  <a:gd name="T102" fmla="*/ 137 w 3175"/>
                  <a:gd name="T103" fmla="*/ 2680 h 5193"/>
                  <a:gd name="T104" fmla="*/ 939 w 3175"/>
                  <a:gd name="T105" fmla="*/ 1683 h 5193"/>
                  <a:gd name="T106" fmla="*/ 1807 w 3175"/>
                  <a:gd name="T107" fmla="*/ 2192 h 5193"/>
                  <a:gd name="T108" fmla="*/ 2360 w 3175"/>
                  <a:gd name="T109" fmla="*/ 1086 h 519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3175"/>
                  <a:gd name="T166" fmla="*/ 0 h 5193"/>
                  <a:gd name="T167" fmla="*/ 3175 w 3175"/>
                  <a:gd name="T168" fmla="*/ 5193 h 5193"/>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3175" h="5193">
                    <a:moveTo>
                      <a:pt x="2666" y="802"/>
                    </a:moveTo>
                    <a:lnTo>
                      <a:pt x="2761" y="1136"/>
                    </a:lnTo>
                    <a:lnTo>
                      <a:pt x="2812" y="1232"/>
                    </a:lnTo>
                    <a:lnTo>
                      <a:pt x="2812" y="1253"/>
                    </a:lnTo>
                    <a:lnTo>
                      <a:pt x="2761" y="1210"/>
                    </a:lnTo>
                    <a:lnTo>
                      <a:pt x="2738" y="1210"/>
                    </a:lnTo>
                    <a:lnTo>
                      <a:pt x="2724" y="1232"/>
                    </a:lnTo>
                    <a:lnTo>
                      <a:pt x="2804" y="1443"/>
                    </a:lnTo>
                    <a:lnTo>
                      <a:pt x="2753" y="1413"/>
                    </a:lnTo>
                    <a:lnTo>
                      <a:pt x="2738" y="1378"/>
                    </a:lnTo>
                    <a:lnTo>
                      <a:pt x="2724" y="1355"/>
                    </a:lnTo>
                    <a:lnTo>
                      <a:pt x="2709" y="1355"/>
                    </a:lnTo>
                    <a:lnTo>
                      <a:pt x="2687" y="1378"/>
                    </a:lnTo>
                    <a:lnTo>
                      <a:pt x="2775" y="1544"/>
                    </a:lnTo>
                    <a:lnTo>
                      <a:pt x="2761" y="1589"/>
                    </a:lnTo>
                    <a:lnTo>
                      <a:pt x="2732" y="1618"/>
                    </a:lnTo>
                    <a:lnTo>
                      <a:pt x="2826" y="1778"/>
                    </a:lnTo>
                    <a:lnTo>
                      <a:pt x="2833" y="1843"/>
                    </a:lnTo>
                    <a:lnTo>
                      <a:pt x="2826" y="1851"/>
                    </a:lnTo>
                    <a:lnTo>
                      <a:pt x="2906" y="1938"/>
                    </a:lnTo>
                    <a:lnTo>
                      <a:pt x="2906" y="2011"/>
                    </a:lnTo>
                    <a:lnTo>
                      <a:pt x="3060" y="2251"/>
                    </a:lnTo>
                    <a:lnTo>
                      <a:pt x="3118" y="2440"/>
                    </a:lnTo>
                    <a:lnTo>
                      <a:pt x="3089" y="2469"/>
                    </a:lnTo>
                    <a:lnTo>
                      <a:pt x="3154" y="2702"/>
                    </a:lnTo>
                    <a:lnTo>
                      <a:pt x="3161" y="2811"/>
                    </a:lnTo>
                    <a:lnTo>
                      <a:pt x="3140" y="2811"/>
                    </a:lnTo>
                    <a:lnTo>
                      <a:pt x="3038" y="2557"/>
                    </a:lnTo>
                    <a:lnTo>
                      <a:pt x="3015" y="2535"/>
                    </a:lnTo>
                    <a:lnTo>
                      <a:pt x="3001" y="2535"/>
                    </a:lnTo>
                    <a:lnTo>
                      <a:pt x="3001" y="2579"/>
                    </a:lnTo>
                    <a:lnTo>
                      <a:pt x="3154" y="2928"/>
                    </a:lnTo>
                    <a:lnTo>
                      <a:pt x="3161" y="3008"/>
                    </a:lnTo>
                    <a:lnTo>
                      <a:pt x="3154" y="3001"/>
                    </a:lnTo>
                    <a:lnTo>
                      <a:pt x="3154" y="3067"/>
                    </a:lnTo>
                    <a:lnTo>
                      <a:pt x="3161" y="3074"/>
                    </a:lnTo>
                    <a:lnTo>
                      <a:pt x="3175" y="3067"/>
                    </a:lnTo>
                    <a:lnTo>
                      <a:pt x="3161" y="3176"/>
                    </a:lnTo>
                    <a:lnTo>
                      <a:pt x="3132" y="3264"/>
                    </a:lnTo>
                    <a:lnTo>
                      <a:pt x="3132" y="3358"/>
                    </a:lnTo>
                    <a:lnTo>
                      <a:pt x="3118" y="3344"/>
                    </a:lnTo>
                    <a:lnTo>
                      <a:pt x="3095" y="3453"/>
                    </a:lnTo>
                    <a:lnTo>
                      <a:pt x="3081" y="3715"/>
                    </a:lnTo>
                    <a:lnTo>
                      <a:pt x="3038" y="3766"/>
                    </a:lnTo>
                    <a:lnTo>
                      <a:pt x="3023" y="3875"/>
                    </a:lnTo>
                    <a:lnTo>
                      <a:pt x="3023" y="3904"/>
                    </a:lnTo>
                    <a:lnTo>
                      <a:pt x="3001" y="3904"/>
                    </a:lnTo>
                    <a:lnTo>
                      <a:pt x="2986" y="3948"/>
                    </a:lnTo>
                    <a:lnTo>
                      <a:pt x="2950" y="3460"/>
                    </a:lnTo>
                    <a:lnTo>
                      <a:pt x="2929" y="3387"/>
                    </a:lnTo>
                    <a:lnTo>
                      <a:pt x="2921" y="3307"/>
                    </a:lnTo>
                    <a:lnTo>
                      <a:pt x="2906" y="3293"/>
                    </a:lnTo>
                    <a:lnTo>
                      <a:pt x="2892" y="3314"/>
                    </a:lnTo>
                    <a:lnTo>
                      <a:pt x="2943" y="4050"/>
                    </a:lnTo>
                    <a:lnTo>
                      <a:pt x="2892" y="4101"/>
                    </a:lnTo>
                    <a:lnTo>
                      <a:pt x="2812" y="4385"/>
                    </a:lnTo>
                    <a:lnTo>
                      <a:pt x="2812" y="4355"/>
                    </a:lnTo>
                    <a:lnTo>
                      <a:pt x="2797" y="4334"/>
                    </a:lnTo>
                    <a:lnTo>
                      <a:pt x="2775" y="4334"/>
                    </a:lnTo>
                    <a:lnTo>
                      <a:pt x="2687" y="4632"/>
                    </a:lnTo>
                    <a:lnTo>
                      <a:pt x="2644" y="4698"/>
                    </a:lnTo>
                    <a:lnTo>
                      <a:pt x="2629" y="4648"/>
                    </a:lnTo>
                    <a:lnTo>
                      <a:pt x="2644" y="4574"/>
                    </a:lnTo>
                    <a:lnTo>
                      <a:pt x="2637" y="4355"/>
                    </a:lnTo>
                    <a:lnTo>
                      <a:pt x="2666" y="4232"/>
                    </a:lnTo>
                    <a:lnTo>
                      <a:pt x="2658" y="4217"/>
                    </a:lnTo>
                    <a:lnTo>
                      <a:pt x="2637" y="4217"/>
                    </a:lnTo>
                    <a:lnTo>
                      <a:pt x="2600" y="4305"/>
                    </a:lnTo>
                    <a:lnTo>
                      <a:pt x="2549" y="4749"/>
                    </a:lnTo>
                    <a:lnTo>
                      <a:pt x="2520" y="4837"/>
                    </a:lnTo>
                    <a:lnTo>
                      <a:pt x="2513" y="4756"/>
                    </a:lnTo>
                    <a:lnTo>
                      <a:pt x="2492" y="4742"/>
                    </a:lnTo>
                    <a:lnTo>
                      <a:pt x="2476" y="4742"/>
                    </a:lnTo>
                    <a:lnTo>
                      <a:pt x="2455" y="4756"/>
                    </a:lnTo>
                    <a:lnTo>
                      <a:pt x="2426" y="4939"/>
                    </a:lnTo>
                    <a:lnTo>
                      <a:pt x="2418" y="4945"/>
                    </a:lnTo>
                    <a:lnTo>
                      <a:pt x="2404" y="4728"/>
                    </a:lnTo>
                    <a:lnTo>
                      <a:pt x="2381" y="4698"/>
                    </a:lnTo>
                    <a:lnTo>
                      <a:pt x="2353" y="4749"/>
                    </a:lnTo>
                    <a:lnTo>
                      <a:pt x="2338" y="4865"/>
                    </a:lnTo>
                    <a:lnTo>
                      <a:pt x="2309" y="4945"/>
                    </a:lnTo>
                    <a:lnTo>
                      <a:pt x="2309" y="4873"/>
                    </a:lnTo>
                    <a:lnTo>
                      <a:pt x="2280" y="4843"/>
                    </a:lnTo>
                    <a:lnTo>
                      <a:pt x="2280" y="4538"/>
                    </a:lnTo>
                    <a:lnTo>
                      <a:pt x="2244" y="4566"/>
                    </a:lnTo>
                    <a:lnTo>
                      <a:pt x="2236" y="4822"/>
                    </a:lnTo>
                    <a:lnTo>
                      <a:pt x="2229" y="4837"/>
                    </a:lnTo>
                    <a:lnTo>
                      <a:pt x="2244" y="4894"/>
                    </a:lnTo>
                    <a:lnTo>
                      <a:pt x="2192" y="5062"/>
                    </a:lnTo>
                    <a:lnTo>
                      <a:pt x="2185" y="5077"/>
                    </a:lnTo>
                    <a:lnTo>
                      <a:pt x="2163" y="4618"/>
                    </a:lnTo>
                    <a:lnTo>
                      <a:pt x="2170" y="4611"/>
                    </a:lnTo>
                    <a:lnTo>
                      <a:pt x="2149" y="4589"/>
                    </a:lnTo>
                    <a:lnTo>
                      <a:pt x="2135" y="4611"/>
                    </a:lnTo>
                    <a:lnTo>
                      <a:pt x="2119" y="4771"/>
                    </a:lnTo>
                    <a:lnTo>
                      <a:pt x="2098" y="4793"/>
                    </a:lnTo>
                    <a:lnTo>
                      <a:pt x="2098" y="4865"/>
                    </a:lnTo>
                    <a:lnTo>
                      <a:pt x="2076" y="4917"/>
                    </a:lnTo>
                    <a:lnTo>
                      <a:pt x="2076" y="4939"/>
                    </a:lnTo>
                    <a:lnTo>
                      <a:pt x="2053" y="4894"/>
                    </a:lnTo>
                    <a:lnTo>
                      <a:pt x="2053" y="4888"/>
                    </a:lnTo>
                    <a:lnTo>
                      <a:pt x="2003" y="4596"/>
                    </a:lnTo>
                    <a:lnTo>
                      <a:pt x="1996" y="4589"/>
                    </a:lnTo>
                    <a:lnTo>
                      <a:pt x="1981" y="4589"/>
                    </a:lnTo>
                    <a:lnTo>
                      <a:pt x="1981" y="4683"/>
                    </a:lnTo>
                    <a:lnTo>
                      <a:pt x="2053" y="4989"/>
                    </a:lnTo>
                    <a:lnTo>
                      <a:pt x="1967" y="5179"/>
                    </a:lnTo>
                    <a:lnTo>
                      <a:pt x="1967" y="5033"/>
                    </a:lnTo>
                    <a:lnTo>
                      <a:pt x="1952" y="5025"/>
                    </a:lnTo>
                    <a:lnTo>
                      <a:pt x="1930" y="4960"/>
                    </a:lnTo>
                    <a:lnTo>
                      <a:pt x="1952" y="4909"/>
                    </a:lnTo>
                    <a:lnTo>
                      <a:pt x="1887" y="4552"/>
                    </a:lnTo>
                    <a:lnTo>
                      <a:pt x="1887" y="4523"/>
                    </a:lnTo>
                    <a:lnTo>
                      <a:pt x="1879" y="4516"/>
                    </a:lnTo>
                    <a:lnTo>
                      <a:pt x="1872" y="4516"/>
                    </a:lnTo>
                    <a:lnTo>
                      <a:pt x="1850" y="4538"/>
                    </a:lnTo>
                    <a:lnTo>
                      <a:pt x="1887" y="4822"/>
                    </a:lnTo>
                    <a:lnTo>
                      <a:pt x="1879" y="4822"/>
                    </a:lnTo>
                    <a:lnTo>
                      <a:pt x="1858" y="4843"/>
                    </a:lnTo>
                    <a:lnTo>
                      <a:pt x="1872" y="4960"/>
                    </a:lnTo>
                    <a:lnTo>
                      <a:pt x="1850" y="4873"/>
                    </a:lnTo>
                    <a:lnTo>
                      <a:pt x="1828" y="4837"/>
                    </a:lnTo>
                    <a:lnTo>
                      <a:pt x="1813" y="4843"/>
                    </a:lnTo>
                    <a:lnTo>
                      <a:pt x="1813" y="4822"/>
                    </a:lnTo>
                    <a:lnTo>
                      <a:pt x="1784" y="4814"/>
                    </a:lnTo>
                    <a:lnTo>
                      <a:pt x="1755" y="4545"/>
                    </a:lnTo>
                    <a:lnTo>
                      <a:pt x="1792" y="4676"/>
                    </a:lnTo>
                    <a:lnTo>
                      <a:pt x="1828" y="4654"/>
                    </a:lnTo>
                    <a:lnTo>
                      <a:pt x="1784" y="4516"/>
                    </a:lnTo>
                    <a:lnTo>
                      <a:pt x="1762" y="4355"/>
                    </a:lnTo>
                    <a:lnTo>
                      <a:pt x="1770" y="4166"/>
                    </a:lnTo>
                    <a:lnTo>
                      <a:pt x="1762" y="4160"/>
                    </a:lnTo>
                    <a:lnTo>
                      <a:pt x="1741" y="4166"/>
                    </a:lnTo>
                    <a:lnTo>
                      <a:pt x="1719" y="4189"/>
                    </a:lnTo>
                    <a:lnTo>
                      <a:pt x="1741" y="4421"/>
                    </a:lnTo>
                    <a:lnTo>
                      <a:pt x="1719" y="4457"/>
                    </a:lnTo>
                    <a:lnTo>
                      <a:pt x="1741" y="4843"/>
                    </a:lnTo>
                    <a:lnTo>
                      <a:pt x="1762" y="4939"/>
                    </a:lnTo>
                    <a:lnTo>
                      <a:pt x="1711" y="5193"/>
                    </a:lnTo>
                    <a:lnTo>
                      <a:pt x="1668" y="4843"/>
                    </a:lnTo>
                    <a:lnTo>
                      <a:pt x="1565" y="4662"/>
                    </a:lnTo>
                    <a:lnTo>
                      <a:pt x="1565" y="4654"/>
                    </a:lnTo>
                    <a:lnTo>
                      <a:pt x="1551" y="4648"/>
                    </a:lnTo>
                    <a:lnTo>
                      <a:pt x="1544" y="4648"/>
                    </a:lnTo>
                    <a:lnTo>
                      <a:pt x="1522" y="4662"/>
                    </a:lnTo>
                    <a:lnTo>
                      <a:pt x="1507" y="4654"/>
                    </a:lnTo>
                    <a:lnTo>
                      <a:pt x="1471" y="4698"/>
                    </a:lnTo>
                    <a:lnTo>
                      <a:pt x="1427" y="4843"/>
                    </a:lnTo>
                    <a:lnTo>
                      <a:pt x="1427" y="4888"/>
                    </a:lnTo>
                    <a:lnTo>
                      <a:pt x="1391" y="4822"/>
                    </a:lnTo>
                    <a:lnTo>
                      <a:pt x="1362" y="4589"/>
                    </a:lnTo>
                    <a:lnTo>
                      <a:pt x="1333" y="4552"/>
                    </a:lnTo>
                    <a:lnTo>
                      <a:pt x="1267" y="4086"/>
                    </a:lnTo>
                    <a:lnTo>
                      <a:pt x="1267" y="4050"/>
                    </a:lnTo>
                    <a:lnTo>
                      <a:pt x="1259" y="4043"/>
                    </a:lnTo>
                    <a:lnTo>
                      <a:pt x="1245" y="4043"/>
                    </a:lnTo>
                    <a:lnTo>
                      <a:pt x="1224" y="4101"/>
                    </a:lnTo>
                    <a:lnTo>
                      <a:pt x="1304" y="4566"/>
                    </a:lnTo>
                    <a:lnTo>
                      <a:pt x="1304" y="4698"/>
                    </a:lnTo>
                    <a:lnTo>
                      <a:pt x="1288" y="4705"/>
                    </a:lnTo>
                    <a:lnTo>
                      <a:pt x="1288" y="4742"/>
                    </a:lnTo>
                    <a:lnTo>
                      <a:pt x="1194" y="4275"/>
                    </a:lnTo>
                    <a:lnTo>
                      <a:pt x="1179" y="4261"/>
                    </a:lnTo>
                    <a:lnTo>
                      <a:pt x="1173" y="4261"/>
                    </a:lnTo>
                    <a:lnTo>
                      <a:pt x="1165" y="4421"/>
                    </a:lnTo>
                    <a:lnTo>
                      <a:pt x="1122" y="4640"/>
                    </a:lnTo>
                    <a:lnTo>
                      <a:pt x="1077" y="4254"/>
                    </a:lnTo>
                    <a:lnTo>
                      <a:pt x="1093" y="4261"/>
                    </a:lnTo>
                    <a:lnTo>
                      <a:pt x="1099" y="4254"/>
                    </a:lnTo>
                    <a:lnTo>
                      <a:pt x="1077" y="4195"/>
                    </a:lnTo>
                    <a:lnTo>
                      <a:pt x="1093" y="4137"/>
                    </a:lnTo>
                    <a:lnTo>
                      <a:pt x="1093" y="4101"/>
                    </a:lnTo>
                    <a:lnTo>
                      <a:pt x="1077" y="4094"/>
                    </a:lnTo>
                    <a:lnTo>
                      <a:pt x="1048" y="4137"/>
                    </a:lnTo>
                    <a:lnTo>
                      <a:pt x="1048" y="4349"/>
                    </a:lnTo>
                    <a:lnTo>
                      <a:pt x="1070" y="4486"/>
                    </a:lnTo>
                    <a:lnTo>
                      <a:pt x="1048" y="4523"/>
                    </a:lnTo>
                    <a:lnTo>
                      <a:pt x="1034" y="4648"/>
                    </a:lnTo>
                    <a:lnTo>
                      <a:pt x="997" y="4545"/>
                    </a:lnTo>
                    <a:lnTo>
                      <a:pt x="954" y="3890"/>
                    </a:lnTo>
                    <a:lnTo>
                      <a:pt x="939" y="3883"/>
                    </a:lnTo>
                    <a:lnTo>
                      <a:pt x="917" y="3970"/>
                    </a:lnTo>
                    <a:lnTo>
                      <a:pt x="954" y="4232"/>
                    </a:lnTo>
                    <a:lnTo>
                      <a:pt x="931" y="4210"/>
                    </a:lnTo>
                    <a:lnTo>
                      <a:pt x="888" y="4363"/>
                    </a:lnTo>
                    <a:lnTo>
                      <a:pt x="888" y="4400"/>
                    </a:lnTo>
                    <a:lnTo>
                      <a:pt x="859" y="4232"/>
                    </a:lnTo>
                    <a:lnTo>
                      <a:pt x="859" y="4144"/>
                    </a:lnTo>
                    <a:lnTo>
                      <a:pt x="845" y="4137"/>
                    </a:lnTo>
                    <a:lnTo>
                      <a:pt x="822" y="4137"/>
                    </a:lnTo>
                    <a:lnTo>
                      <a:pt x="765" y="4275"/>
                    </a:lnTo>
                    <a:lnTo>
                      <a:pt x="750" y="4429"/>
                    </a:lnTo>
                    <a:lnTo>
                      <a:pt x="677" y="4217"/>
                    </a:lnTo>
                    <a:lnTo>
                      <a:pt x="670" y="3977"/>
                    </a:lnTo>
                    <a:lnTo>
                      <a:pt x="691" y="3998"/>
                    </a:lnTo>
                    <a:lnTo>
                      <a:pt x="654" y="3591"/>
                    </a:lnTo>
                    <a:lnTo>
                      <a:pt x="633" y="3569"/>
                    </a:lnTo>
                    <a:lnTo>
                      <a:pt x="626" y="3569"/>
                    </a:lnTo>
                    <a:lnTo>
                      <a:pt x="648" y="3883"/>
                    </a:lnTo>
                    <a:lnTo>
                      <a:pt x="654" y="3890"/>
                    </a:lnTo>
                    <a:lnTo>
                      <a:pt x="604" y="3926"/>
                    </a:lnTo>
                    <a:lnTo>
                      <a:pt x="604" y="3948"/>
                    </a:lnTo>
                    <a:lnTo>
                      <a:pt x="574" y="3787"/>
                    </a:lnTo>
                    <a:lnTo>
                      <a:pt x="560" y="3438"/>
                    </a:lnTo>
                    <a:lnTo>
                      <a:pt x="546" y="3438"/>
                    </a:lnTo>
                    <a:lnTo>
                      <a:pt x="553" y="3926"/>
                    </a:lnTo>
                    <a:lnTo>
                      <a:pt x="582" y="3998"/>
                    </a:lnTo>
                    <a:lnTo>
                      <a:pt x="560" y="4123"/>
                    </a:lnTo>
                    <a:lnTo>
                      <a:pt x="546" y="4072"/>
                    </a:lnTo>
                    <a:lnTo>
                      <a:pt x="546" y="3998"/>
                    </a:lnTo>
                    <a:lnTo>
                      <a:pt x="517" y="3977"/>
                    </a:lnTo>
                    <a:lnTo>
                      <a:pt x="488" y="4006"/>
                    </a:lnTo>
                    <a:lnTo>
                      <a:pt x="480" y="4094"/>
                    </a:lnTo>
                    <a:lnTo>
                      <a:pt x="451" y="4028"/>
                    </a:lnTo>
                    <a:lnTo>
                      <a:pt x="422" y="3787"/>
                    </a:lnTo>
                    <a:lnTo>
                      <a:pt x="437" y="3766"/>
                    </a:lnTo>
                    <a:lnTo>
                      <a:pt x="437" y="3737"/>
                    </a:lnTo>
                    <a:lnTo>
                      <a:pt x="459" y="3912"/>
                    </a:lnTo>
                    <a:lnTo>
                      <a:pt x="480" y="3933"/>
                    </a:lnTo>
                    <a:lnTo>
                      <a:pt x="488" y="3933"/>
                    </a:lnTo>
                    <a:lnTo>
                      <a:pt x="488" y="3883"/>
                    </a:lnTo>
                    <a:lnTo>
                      <a:pt x="459" y="3787"/>
                    </a:lnTo>
                    <a:lnTo>
                      <a:pt x="465" y="3781"/>
                    </a:lnTo>
                    <a:lnTo>
                      <a:pt x="465" y="3758"/>
                    </a:lnTo>
                    <a:lnTo>
                      <a:pt x="480" y="3766"/>
                    </a:lnTo>
                    <a:lnTo>
                      <a:pt x="502" y="3744"/>
                    </a:lnTo>
                    <a:lnTo>
                      <a:pt x="480" y="3569"/>
                    </a:lnTo>
                    <a:lnTo>
                      <a:pt x="459" y="3591"/>
                    </a:lnTo>
                    <a:lnTo>
                      <a:pt x="465" y="3336"/>
                    </a:lnTo>
                    <a:lnTo>
                      <a:pt x="459" y="3329"/>
                    </a:lnTo>
                    <a:lnTo>
                      <a:pt x="437" y="3358"/>
                    </a:lnTo>
                    <a:lnTo>
                      <a:pt x="437" y="3693"/>
                    </a:lnTo>
                    <a:lnTo>
                      <a:pt x="422" y="3686"/>
                    </a:lnTo>
                    <a:lnTo>
                      <a:pt x="400" y="3686"/>
                    </a:lnTo>
                    <a:lnTo>
                      <a:pt x="371" y="3715"/>
                    </a:lnTo>
                    <a:lnTo>
                      <a:pt x="356" y="3781"/>
                    </a:lnTo>
                    <a:lnTo>
                      <a:pt x="349" y="3787"/>
                    </a:lnTo>
                    <a:lnTo>
                      <a:pt x="342" y="3555"/>
                    </a:lnTo>
                    <a:lnTo>
                      <a:pt x="371" y="3475"/>
                    </a:lnTo>
                    <a:lnTo>
                      <a:pt x="371" y="3438"/>
                    </a:lnTo>
                    <a:lnTo>
                      <a:pt x="349" y="3424"/>
                    </a:lnTo>
                    <a:lnTo>
                      <a:pt x="283" y="3496"/>
                    </a:lnTo>
                    <a:lnTo>
                      <a:pt x="276" y="3525"/>
                    </a:lnTo>
                    <a:lnTo>
                      <a:pt x="276" y="3475"/>
                    </a:lnTo>
                    <a:lnTo>
                      <a:pt x="262" y="3460"/>
                    </a:lnTo>
                    <a:lnTo>
                      <a:pt x="248" y="3379"/>
                    </a:lnTo>
                    <a:lnTo>
                      <a:pt x="276" y="3329"/>
                    </a:lnTo>
                    <a:lnTo>
                      <a:pt x="298" y="3213"/>
                    </a:lnTo>
                    <a:lnTo>
                      <a:pt x="305" y="3198"/>
                    </a:lnTo>
                    <a:lnTo>
                      <a:pt x="305" y="3190"/>
                    </a:lnTo>
                    <a:lnTo>
                      <a:pt x="283" y="3168"/>
                    </a:lnTo>
                    <a:lnTo>
                      <a:pt x="283" y="3001"/>
                    </a:lnTo>
                    <a:lnTo>
                      <a:pt x="328" y="2746"/>
                    </a:lnTo>
                    <a:lnTo>
                      <a:pt x="349" y="2725"/>
                    </a:lnTo>
                    <a:lnTo>
                      <a:pt x="356" y="2645"/>
                    </a:lnTo>
                    <a:lnTo>
                      <a:pt x="393" y="2571"/>
                    </a:lnTo>
                    <a:lnTo>
                      <a:pt x="393" y="2550"/>
                    </a:lnTo>
                    <a:lnTo>
                      <a:pt x="378" y="2535"/>
                    </a:lnTo>
                    <a:lnTo>
                      <a:pt x="328" y="2622"/>
                    </a:lnTo>
                    <a:lnTo>
                      <a:pt x="254" y="3023"/>
                    </a:lnTo>
                    <a:lnTo>
                      <a:pt x="254" y="3176"/>
                    </a:lnTo>
                    <a:lnTo>
                      <a:pt x="160" y="3336"/>
                    </a:lnTo>
                    <a:lnTo>
                      <a:pt x="182" y="3081"/>
                    </a:lnTo>
                    <a:lnTo>
                      <a:pt x="225" y="2965"/>
                    </a:lnTo>
                    <a:lnTo>
                      <a:pt x="189" y="2936"/>
                    </a:lnTo>
                    <a:lnTo>
                      <a:pt x="211" y="2834"/>
                    </a:lnTo>
                    <a:lnTo>
                      <a:pt x="203" y="2928"/>
                    </a:lnTo>
                    <a:lnTo>
                      <a:pt x="232" y="2957"/>
                    </a:lnTo>
                    <a:lnTo>
                      <a:pt x="276" y="2645"/>
                    </a:lnTo>
                    <a:lnTo>
                      <a:pt x="328" y="2550"/>
                    </a:lnTo>
                    <a:lnTo>
                      <a:pt x="328" y="2535"/>
                    </a:lnTo>
                    <a:lnTo>
                      <a:pt x="320" y="2528"/>
                    </a:lnTo>
                    <a:lnTo>
                      <a:pt x="232" y="2630"/>
                    </a:lnTo>
                    <a:lnTo>
                      <a:pt x="152" y="2965"/>
                    </a:lnTo>
                    <a:lnTo>
                      <a:pt x="43" y="3118"/>
                    </a:lnTo>
                    <a:lnTo>
                      <a:pt x="43" y="3125"/>
                    </a:lnTo>
                    <a:lnTo>
                      <a:pt x="36" y="3133"/>
                    </a:lnTo>
                    <a:lnTo>
                      <a:pt x="43" y="2950"/>
                    </a:lnTo>
                    <a:lnTo>
                      <a:pt x="131" y="2790"/>
                    </a:lnTo>
                    <a:lnTo>
                      <a:pt x="131" y="2797"/>
                    </a:lnTo>
                    <a:lnTo>
                      <a:pt x="137" y="2811"/>
                    </a:lnTo>
                    <a:lnTo>
                      <a:pt x="166" y="2768"/>
                    </a:lnTo>
                    <a:lnTo>
                      <a:pt x="182" y="2674"/>
                    </a:lnTo>
                    <a:lnTo>
                      <a:pt x="203" y="2651"/>
                    </a:lnTo>
                    <a:lnTo>
                      <a:pt x="189" y="2608"/>
                    </a:lnTo>
                    <a:lnTo>
                      <a:pt x="248" y="2491"/>
                    </a:lnTo>
                    <a:lnTo>
                      <a:pt x="276" y="2368"/>
                    </a:lnTo>
                    <a:lnTo>
                      <a:pt x="371" y="2222"/>
                    </a:lnTo>
                    <a:lnTo>
                      <a:pt x="378" y="2178"/>
                    </a:lnTo>
                    <a:lnTo>
                      <a:pt x="443" y="2040"/>
                    </a:lnTo>
                    <a:lnTo>
                      <a:pt x="517" y="1981"/>
                    </a:lnTo>
                    <a:lnTo>
                      <a:pt x="517" y="1960"/>
                    </a:lnTo>
                    <a:lnTo>
                      <a:pt x="465" y="1960"/>
                    </a:lnTo>
                    <a:lnTo>
                      <a:pt x="378" y="2083"/>
                    </a:lnTo>
                    <a:lnTo>
                      <a:pt x="328" y="2208"/>
                    </a:lnTo>
                    <a:lnTo>
                      <a:pt x="298" y="2251"/>
                    </a:lnTo>
                    <a:lnTo>
                      <a:pt x="328" y="2192"/>
                    </a:lnTo>
                    <a:lnTo>
                      <a:pt x="328" y="2178"/>
                    </a:lnTo>
                    <a:lnTo>
                      <a:pt x="320" y="2171"/>
                    </a:lnTo>
                    <a:lnTo>
                      <a:pt x="298" y="2171"/>
                    </a:lnTo>
                    <a:lnTo>
                      <a:pt x="254" y="2208"/>
                    </a:lnTo>
                    <a:lnTo>
                      <a:pt x="94" y="2579"/>
                    </a:lnTo>
                    <a:lnTo>
                      <a:pt x="94" y="2608"/>
                    </a:lnTo>
                    <a:lnTo>
                      <a:pt x="109" y="2622"/>
                    </a:lnTo>
                    <a:lnTo>
                      <a:pt x="166" y="2528"/>
                    </a:lnTo>
                    <a:lnTo>
                      <a:pt x="166" y="2462"/>
                    </a:lnTo>
                    <a:lnTo>
                      <a:pt x="225" y="2389"/>
                    </a:lnTo>
                    <a:lnTo>
                      <a:pt x="232" y="2346"/>
                    </a:lnTo>
                    <a:lnTo>
                      <a:pt x="276" y="2280"/>
                    </a:lnTo>
                    <a:lnTo>
                      <a:pt x="276" y="2273"/>
                    </a:lnTo>
                    <a:lnTo>
                      <a:pt x="166" y="2557"/>
                    </a:lnTo>
                    <a:lnTo>
                      <a:pt x="137" y="2680"/>
                    </a:lnTo>
                    <a:lnTo>
                      <a:pt x="0" y="2797"/>
                    </a:lnTo>
                    <a:lnTo>
                      <a:pt x="305" y="2098"/>
                    </a:lnTo>
                    <a:lnTo>
                      <a:pt x="765" y="1472"/>
                    </a:lnTo>
                    <a:lnTo>
                      <a:pt x="786" y="1450"/>
                    </a:lnTo>
                    <a:lnTo>
                      <a:pt x="822" y="1581"/>
                    </a:lnTo>
                    <a:lnTo>
                      <a:pt x="939" y="1683"/>
                    </a:lnTo>
                    <a:lnTo>
                      <a:pt x="1150" y="1807"/>
                    </a:lnTo>
                    <a:lnTo>
                      <a:pt x="1376" y="2077"/>
                    </a:lnTo>
                    <a:lnTo>
                      <a:pt x="1500" y="2171"/>
                    </a:lnTo>
                    <a:lnTo>
                      <a:pt x="1507" y="2157"/>
                    </a:lnTo>
                    <a:lnTo>
                      <a:pt x="1639" y="2200"/>
                    </a:lnTo>
                    <a:lnTo>
                      <a:pt x="1807" y="2192"/>
                    </a:lnTo>
                    <a:lnTo>
                      <a:pt x="1908" y="2127"/>
                    </a:lnTo>
                    <a:lnTo>
                      <a:pt x="2047" y="1946"/>
                    </a:lnTo>
                    <a:lnTo>
                      <a:pt x="2098" y="1778"/>
                    </a:lnTo>
                    <a:lnTo>
                      <a:pt x="2135" y="1538"/>
                    </a:lnTo>
                    <a:lnTo>
                      <a:pt x="2265" y="1319"/>
                    </a:lnTo>
                    <a:lnTo>
                      <a:pt x="2360" y="1086"/>
                    </a:lnTo>
                    <a:lnTo>
                      <a:pt x="2396" y="925"/>
                    </a:lnTo>
                    <a:lnTo>
                      <a:pt x="2375" y="642"/>
                    </a:lnTo>
                    <a:lnTo>
                      <a:pt x="2192" y="0"/>
                    </a:lnTo>
                    <a:lnTo>
                      <a:pt x="2572" y="539"/>
                    </a:lnTo>
                    <a:lnTo>
                      <a:pt x="2666" y="802"/>
                    </a:lnTo>
                    <a:close/>
                  </a:path>
                </a:pathLst>
              </a:custGeom>
              <a:solidFill>
                <a:srgbClr val="D08C5D"/>
              </a:solidFill>
              <a:ln w="9525">
                <a:noFill/>
                <a:round/>
                <a:headEnd/>
                <a:tailEnd/>
              </a:ln>
            </p:spPr>
            <p:txBody>
              <a:bodyPr>
                <a:prstTxWarp prst="textNoShape">
                  <a:avLst/>
                </a:prstTxWarp>
              </a:bodyPr>
              <a:lstStyle/>
              <a:p>
                <a:endParaRPr lang="en-US"/>
              </a:p>
            </p:txBody>
          </p:sp>
          <p:sp>
            <p:nvSpPr>
              <p:cNvPr id="65610" name="Freeform 219"/>
              <p:cNvSpPr>
                <a:spLocks noChangeAspect="1"/>
              </p:cNvSpPr>
              <p:nvPr/>
            </p:nvSpPr>
            <p:spPr bwMode="auto">
              <a:xfrm>
                <a:off x="1833" y="2716"/>
                <a:ext cx="260" cy="423"/>
              </a:xfrm>
              <a:custGeom>
                <a:avLst/>
                <a:gdLst>
                  <a:gd name="T0" fmla="*/ 1604 w 2084"/>
                  <a:gd name="T1" fmla="*/ 0 h 3387"/>
                  <a:gd name="T2" fmla="*/ 1953 w 2084"/>
                  <a:gd name="T3" fmla="*/ 671 h 3387"/>
                  <a:gd name="T4" fmla="*/ 2084 w 2084"/>
                  <a:gd name="T5" fmla="*/ 1152 h 3387"/>
                  <a:gd name="T6" fmla="*/ 2047 w 2084"/>
                  <a:gd name="T7" fmla="*/ 1661 h 3387"/>
                  <a:gd name="T8" fmla="*/ 1698 w 2084"/>
                  <a:gd name="T9" fmla="*/ 2753 h 3387"/>
                  <a:gd name="T10" fmla="*/ 1217 w 2084"/>
                  <a:gd name="T11" fmla="*/ 3387 h 3387"/>
                  <a:gd name="T12" fmla="*/ 736 w 2084"/>
                  <a:gd name="T13" fmla="*/ 3161 h 3387"/>
                  <a:gd name="T14" fmla="*/ 510 w 2084"/>
                  <a:gd name="T15" fmla="*/ 2848 h 3387"/>
                  <a:gd name="T16" fmla="*/ 379 w 2084"/>
                  <a:gd name="T17" fmla="*/ 3045 h 3387"/>
                  <a:gd name="T18" fmla="*/ 256 w 2084"/>
                  <a:gd name="T19" fmla="*/ 2404 h 3387"/>
                  <a:gd name="T20" fmla="*/ 0 w 2084"/>
                  <a:gd name="T21" fmla="*/ 2462 h 3387"/>
                  <a:gd name="T22" fmla="*/ 29 w 2084"/>
                  <a:gd name="T23" fmla="*/ 1341 h 3387"/>
                  <a:gd name="T24" fmla="*/ 285 w 2084"/>
                  <a:gd name="T25" fmla="*/ 1056 h 3387"/>
                  <a:gd name="T26" fmla="*/ 605 w 2084"/>
                  <a:gd name="T27" fmla="*/ 831 h 3387"/>
                  <a:gd name="T28" fmla="*/ 860 w 2084"/>
                  <a:gd name="T29" fmla="*/ 765 h 3387"/>
                  <a:gd name="T30" fmla="*/ 1247 w 2084"/>
                  <a:gd name="T31" fmla="*/ 482 h 3387"/>
                  <a:gd name="T32" fmla="*/ 1538 w 2084"/>
                  <a:gd name="T33" fmla="*/ 190 h 3387"/>
                  <a:gd name="T34" fmla="*/ 1604 w 2084"/>
                  <a:gd name="T35" fmla="*/ 0 h 338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084"/>
                  <a:gd name="T55" fmla="*/ 0 h 3387"/>
                  <a:gd name="T56" fmla="*/ 2084 w 2084"/>
                  <a:gd name="T57" fmla="*/ 3387 h 3387"/>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084" h="3387">
                    <a:moveTo>
                      <a:pt x="1604" y="0"/>
                    </a:moveTo>
                    <a:lnTo>
                      <a:pt x="1953" y="671"/>
                    </a:lnTo>
                    <a:lnTo>
                      <a:pt x="2084" y="1152"/>
                    </a:lnTo>
                    <a:lnTo>
                      <a:pt x="2047" y="1661"/>
                    </a:lnTo>
                    <a:lnTo>
                      <a:pt x="1698" y="2753"/>
                    </a:lnTo>
                    <a:lnTo>
                      <a:pt x="1217" y="3387"/>
                    </a:lnTo>
                    <a:lnTo>
                      <a:pt x="736" y="3161"/>
                    </a:lnTo>
                    <a:lnTo>
                      <a:pt x="510" y="2848"/>
                    </a:lnTo>
                    <a:lnTo>
                      <a:pt x="379" y="3045"/>
                    </a:lnTo>
                    <a:lnTo>
                      <a:pt x="256" y="2404"/>
                    </a:lnTo>
                    <a:lnTo>
                      <a:pt x="0" y="2462"/>
                    </a:lnTo>
                    <a:lnTo>
                      <a:pt x="29" y="1341"/>
                    </a:lnTo>
                    <a:lnTo>
                      <a:pt x="285" y="1056"/>
                    </a:lnTo>
                    <a:lnTo>
                      <a:pt x="605" y="831"/>
                    </a:lnTo>
                    <a:lnTo>
                      <a:pt x="860" y="765"/>
                    </a:lnTo>
                    <a:lnTo>
                      <a:pt x="1247" y="482"/>
                    </a:lnTo>
                    <a:lnTo>
                      <a:pt x="1538" y="190"/>
                    </a:lnTo>
                    <a:lnTo>
                      <a:pt x="1604" y="0"/>
                    </a:lnTo>
                    <a:close/>
                  </a:path>
                </a:pathLst>
              </a:custGeom>
              <a:solidFill>
                <a:srgbClr val="D08C5D"/>
              </a:solidFill>
              <a:ln w="9525">
                <a:noFill/>
                <a:round/>
                <a:headEnd/>
                <a:tailEnd/>
              </a:ln>
            </p:spPr>
            <p:txBody>
              <a:bodyPr>
                <a:prstTxWarp prst="textNoShape">
                  <a:avLst/>
                </a:prstTxWarp>
              </a:bodyPr>
              <a:lstStyle/>
              <a:p>
                <a:endParaRPr lang="en-US"/>
              </a:p>
            </p:txBody>
          </p:sp>
          <p:sp>
            <p:nvSpPr>
              <p:cNvPr id="65611" name="Freeform 220"/>
              <p:cNvSpPr>
                <a:spLocks noChangeAspect="1"/>
              </p:cNvSpPr>
              <p:nvPr/>
            </p:nvSpPr>
            <p:spPr bwMode="auto">
              <a:xfrm>
                <a:off x="1873" y="2730"/>
                <a:ext cx="221" cy="388"/>
              </a:xfrm>
              <a:custGeom>
                <a:avLst/>
                <a:gdLst>
                  <a:gd name="T0" fmla="*/ 1364 w 1772"/>
                  <a:gd name="T1" fmla="*/ 0 h 3102"/>
                  <a:gd name="T2" fmla="*/ 1549 w 1772"/>
                  <a:gd name="T3" fmla="*/ 383 h 3102"/>
                  <a:gd name="T4" fmla="*/ 1662 w 1772"/>
                  <a:gd name="T5" fmla="*/ 612 h 3102"/>
                  <a:gd name="T6" fmla="*/ 1731 w 1772"/>
                  <a:gd name="T7" fmla="*/ 892 h 3102"/>
                  <a:gd name="T8" fmla="*/ 1772 w 1772"/>
                  <a:gd name="T9" fmla="*/ 1056 h 3102"/>
                  <a:gd name="T10" fmla="*/ 1756 w 1772"/>
                  <a:gd name="T11" fmla="*/ 1347 h 3102"/>
                  <a:gd name="T12" fmla="*/ 1742 w 1772"/>
                  <a:gd name="T13" fmla="*/ 1522 h 3102"/>
                  <a:gd name="T14" fmla="*/ 1661 w 1772"/>
                  <a:gd name="T15" fmla="*/ 1818 h 3102"/>
                  <a:gd name="T16" fmla="*/ 1568 w 1772"/>
                  <a:gd name="T17" fmla="*/ 2127 h 3102"/>
                  <a:gd name="T18" fmla="*/ 1465 w 1772"/>
                  <a:gd name="T19" fmla="*/ 2459 h 3102"/>
                  <a:gd name="T20" fmla="*/ 1444 w 1772"/>
                  <a:gd name="T21" fmla="*/ 2527 h 3102"/>
                  <a:gd name="T22" fmla="*/ 1294 w 1772"/>
                  <a:gd name="T23" fmla="*/ 2765 h 3102"/>
                  <a:gd name="T24" fmla="*/ 1204 w 1772"/>
                  <a:gd name="T25" fmla="*/ 2906 h 3102"/>
                  <a:gd name="T26" fmla="*/ 1099 w 1772"/>
                  <a:gd name="T27" fmla="*/ 3028 h 3102"/>
                  <a:gd name="T28" fmla="*/ 1036 w 1772"/>
                  <a:gd name="T29" fmla="*/ 3102 h 3102"/>
                  <a:gd name="T30" fmla="*/ 899 w 1772"/>
                  <a:gd name="T31" fmla="*/ 3034 h 3102"/>
                  <a:gd name="T32" fmla="*/ 769 w 1772"/>
                  <a:gd name="T33" fmla="*/ 2971 h 3102"/>
                  <a:gd name="T34" fmla="*/ 652 w 1772"/>
                  <a:gd name="T35" fmla="*/ 2917 h 3102"/>
                  <a:gd name="T36" fmla="*/ 628 w 1772"/>
                  <a:gd name="T37" fmla="*/ 2906 h 3102"/>
                  <a:gd name="T38" fmla="*/ 510 w 1772"/>
                  <a:gd name="T39" fmla="*/ 2723 h 3102"/>
                  <a:gd name="T40" fmla="*/ 438 w 1772"/>
                  <a:gd name="T41" fmla="*/ 2615 h 3102"/>
                  <a:gd name="T42" fmla="*/ 370 w 1772"/>
                  <a:gd name="T43" fmla="*/ 2723 h 3102"/>
                  <a:gd name="T44" fmla="*/ 328 w 1772"/>
                  <a:gd name="T45" fmla="*/ 2789 h 3102"/>
                  <a:gd name="T46" fmla="*/ 261 w 1772"/>
                  <a:gd name="T47" fmla="*/ 2420 h 3102"/>
                  <a:gd name="T48" fmla="*/ 219 w 1772"/>
                  <a:gd name="T49" fmla="*/ 2199 h 3102"/>
                  <a:gd name="T50" fmla="*/ 83 w 1772"/>
                  <a:gd name="T51" fmla="*/ 2239 h 3102"/>
                  <a:gd name="T52" fmla="*/ 0 w 1772"/>
                  <a:gd name="T53" fmla="*/ 2258 h 3102"/>
                  <a:gd name="T54" fmla="*/ 16 w 1772"/>
                  <a:gd name="T55" fmla="*/ 1819 h 3102"/>
                  <a:gd name="T56" fmla="*/ 30 w 1772"/>
                  <a:gd name="T57" fmla="*/ 1473 h 3102"/>
                  <a:gd name="T58" fmla="*/ 30 w 1772"/>
                  <a:gd name="T59" fmla="*/ 1272 h 3102"/>
                  <a:gd name="T60" fmla="*/ 30 w 1772"/>
                  <a:gd name="T61" fmla="*/ 1231 h 3102"/>
                  <a:gd name="T62" fmla="*/ 166 w 1772"/>
                  <a:gd name="T63" fmla="*/ 1066 h 3102"/>
                  <a:gd name="T64" fmla="*/ 248 w 1772"/>
                  <a:gd name="T65" fmla="*/ 968 h 3102"/>
                  <a:gd name="T66" fmla="*/ 417 w 1772"/>
                  <a:gd name="T67" fmla="*/ 838 h 3102"/>
                  <a:gd name="T68" fmla="*/ 519 w 1772"/>
                  <a:gd name="T69" fmla="*/ 765 h 3102"/>
                  <a:gd name="T70" fmla="*/ 654 w 1772"/>
                  <a:gd name="T71" fmla="*/ 724 h 3102"/>
                  <a:gd name="T72" fmla="*/ 736 w 1772"/>
                  <a:gd name="T73" fmla="*/ 699 h 3102"/>
                  <a:gd name="T74" fmla="*/ 941 w 1772"/>
                  <a:gd name="T75" fmla="*/ 535 h 3102"/>
                  <a:gd name="T76" fmla="*/ 1065 w 1772"/>
                  <a:gd name="T77" fmla="*/ 437 h 3102"/>
                  <a:gd name="T78" fmla="*/ 1215 w 1772"/>
                  <a:gd name="T79" fmla="*/ 273 h 3102"/>
                  <a:gd name="T80" fmla="*/ 1305 w 1772"/>
                  <a:gd name="T81" fmla="*/ 175 h 3102"/>
                  <a:gd name="T82" fmla="*/ 1341 w 1772"/>
                  <a:gd name="T83" fmla="*/ 66 h 3102"/>
                  <a:gd name="T84" fmla="*/ 1364 w 1772"/>
                  <a:gd name="T85" fmla="*/ 0 h 3102"/>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772"/>
                  <a:gd name="T130" fmla="*/ 0 h 3102"/>
                  <a:gd name="T131" fmla="*/ 1772 w 1772"/>
                  <a:gd name="T132" fmla="*/ 3102 h 3102"/>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772" h="3102">
                    <a:moveTo>
                      <a:pt x="1364" y="0"/>
                    </a:moveTo>
                    <a:lnTo>
                      <a:pt x="1549" y="383"/>
                    </a:lnTo>
                    <a:lnTo>
                      <a:pt x="1662" y="612"/>
                    </a:lnTo>
                    <a:lnTo>
                      <a:pt x="1731" y="892"/>
                    </a:lnTo>
                    <a:lnTo>
                      <a:pt x="1772" y="1056"/>
                    </a:lnTo>
                    <a:lnTo>
                      <a:pt x="1756" y="1347"/>
                    </a:lnTo>
                    <a:lnTo>
                      <a:pt x="1742" y="1522"/>
                    </a:lnTo>
                    <a:lnTo>
                      <a:pt x="1661" y="1818"/>
                    </a:lnTo>
                    <a:lnTo>
                      <a:pt x="1568" y="2127"/>
                    </a:lnTo>
                    <a:lnTo>
                      <a:pt x="1465" y="2459"/>
                    </a:lnTo>
                    <a:lnTo>
                      <a:pt x="1444" y="2527"/>
                    </a:lnTo>
                    <a:lnTo>
                      <a:pt x="1294" y="2765"/>
                    </a:lnTo>
                    <a:lnTo>
                      <a:pt x="1204" y="2906"/>
                    </a:lnTo>
                    <a:lnTo>
                      <a:pt x="1099" y="3028"/>
                    </a:lnTo>
                    <a:lnTo>
                      <a:pt x="1036" y="3102"/>
                    </a:lnTo>
                    <a:lnTo>
                      <a:pt x="899" y="3034"/>
                    </a:lnTo>
                    <a:lnTo>
                      <a:pt x="769" y="2971"/>
                    </a:lnTo>
                    <a:lnTo>
                      <a:pt x="652" y="2917"/>
                    </a:lnTo>
                    <a:lnTo>
                      <a:pt x="628" y="2906"/>
                    </a:lnTo>
                    <a:lnTo>
                      <a:pt x="510" y="2723"/>
                    </a:lnTo>
                    <a:lnTo>
                      <a:pt x="438" y="2615"/>
                    </a:lnTo>
                    <a:lnTo>
                      <a:pt x="370" y="2723"/>
                    </a:lnTo>
                    <a:lnTo>
                      <a:pt x="328" y="2789"/>
                    </a:lnTo>
                    <a:lnTo>
                      <a:pt x="261" y="2420"/>
                    </a:lnTo>
                    <a:lnTo>
                      <a:pt x="219" y="2199"/>
                    </a:lnTo>
                    <a:lnTo>
                      <a:pt x="83" y="2239"/>
                    </a:lnTo>
                    <a:lnTo>
                      <a:pt x="0" y="2258"/>
                    </a:lnTo>
                    <a:lnTo>
                      <a:pt x="16" y="1819"/>
                    </a:lnTo>
                    <a:lnTo>
                      <a:pt x="30" y="1473"/>
                    </a:lnTo>
                    <a:lnTo>
                      <a:pt x="30" y="1272"/>
                    </a:lnTo>
                    <a:lnTo>
                      <a:pt x="30" y="1231"/>
                    </a:lnTo>
                    <a:lnTo>
                      <a:pt x="166" y="1066"/>
                    </a:lnTo>
                    <a:lnTo>
                      <a:pt x="248" y="968"/>
                    </a:lnTo>
                    <a:lnTo>
                      <a:pt x="417" y="838"/>
                    </a:lnTo>
                    <a:lnTo>
                      <a:pt x="519" y="765"/>
                    </a:lnTo>
                    <a:lnTo>
                      <a:pt x="654" y="724"/>
                    </a:lnTo>
                    <a:lnTo>
                      <a:pt x="736" y="699"/>
                    </a:lnTo>
                    <a:lnTo>
                      <a:pt x="941" y="535"/>
                    </a:lnTo>
                    <a:lnTo>
                      <a:pt x="1065" y="437"/>
                    </a:lnTo>
                    <a:lnTo>
                      <a:pt x="1215" y="273"/>
                    </a:lnTo>
                    <a:lnTo>
                      <a:pt x="1305" y="175"/>
                    </a:lnTo>
                    <a:lnTo>
                      <a:pt x="1341" y="66"/>
                    </a:lnTo>
                    <a:lnTo>
                      <a:pt x="1364" y="0"/>
                    </a:lnTo>
                    <a:close/>
                  </a:path>
                </a:pathLst>
              </a:custGeom>
              <a:solidFill>
                <a:srgbClr val="D59364"/>
              </a:solidFill>
              <a:ln w="9525">
                <a:noFill/>
                <a:round/>
                <a:headEnd/>
                <a:tailEnd/>
              </a:ln>
            </p:spPr>
            <p:txBody>
              <a:bodyPr>
                <a:prstTxWarp prst="textNoShape">
                  <a:avLst/>
                </a:prstTxWarp>
              </a:bodyPr>
              <a:lstStyle/>
              <a:p>
                <a:endParaRPr lang="en-US"/>
              </a:p>
            </p:txBody>
          </p:sp>
          <p:sp>
            <p:nvSpPr>
              <p:cNvPr id="65612" name="Freeform 221"/>
              <p:cNvSpPr>
                <a:spLocks noChangeAspect="1"/>
              </p:cNvSpPr>
              <p:nvPr/>
            </p:nvSpPr>
            <p:spPr bwMode="auto">
              <a:xfrm>
                <a:off x="1913" y="2744"/>
                <a:ext cx="182" cy="354"/>
              </a:xfrm>
              <a:custGeom>
                <a:avLst/>
                <a:gdLst>
                  <a:gd name="T0" fmla="*/ 1122 w 1456"/>
                  <a:gd name="T1" fmla="*/ 0 h 2833"/>
                  <a:gd name="T2" fmla="*/ 1279 w 1456"/>
                  <a:gd name="T3" fmla="*/ 348 h 2833"/>
                  <a:gd name="T4" fmla="*/ 1370 w 1456"/>
                  <a:gd name="T5" fmla="*/ 560 h 2833"/>
                  <a:gd name="T6" fmla="*/ 1424 w 1456"/>
                  <a:gd name="T7" fmla="*/ 808 h 2833"/>
                  <a:gd name="T8" fmla="*/ 1456 w 1456"/>
                  <a:gd name="T9" fmla="*/ 962 h 2833"/>
                  <a:gd name="T10" fmla="*/ 1443 w 1456"/>
                  <a:gd name="T11" fmla="*/ 1226 h 2833"/>
                  <a:gd name="T12" fmla="*/ 1435 w 1456"/>
                  <a:gd name="T13" fmla="*/ 1384 h 2833"/>
                  <a:gd name="T14" fmla="*/ 1366 w 1456"/>
                  <a:gd name="T15" fmla="*/ 1655 h 2833"/>
                  <a:gd name="T16" fmla="*/ 1293 w 1456"/>
                  <a:gd name="T17" fmla="*/ 1933 h 2833"/>
                  <a:gd name="T18" fmla="*/ 1211 w 1456"/>
                  <a:gd name="T19" fmla="*/ 2234 h 2833"/>
                  <a:gd name="T20" fmla="*/ 1194 w 1456"/>
                  <a:gd name="T21" fmla="*/ 2294 h 2833"/>
                  <a:gd name="T22" fmla="*/ 1064 w 1456"/>
                  <a:gd name="T23" fmla="*/ 2512 h 2833"/>
                  <a:gd name="T24" fmla="*/ 990 w 1456"/>
                  <a:gd name="T25" fmla="*/ 2643 h 2833"/>
                  <a:gd name="T26" fmla="*/ 904 w 1456"/>
                  <a:gd name="T27" fmla="*/ 2760 h 2833"/>
                  <a:gd name="T28" fmla="*/ 851 w 1456"/>
                  <a:gd name="T29" fmla="*/ 2833 h 2833"/>
                  <a:gd name="T30" fmla="*/ 743 w 1456"/>
                  <a:gd name="T31" fmla="*/ 2765 h 2833"/>
                  <a:gd name="T32" fmla="*/ 638 w 1456"/>
                  <a:gd name="T33" fmla="*/ 2703 h 2833"/>
                  <a:gd name="T34" fmla="*/ 536 w 1456"/>
                  <a:gd name="T35" fmla="*/ 2654 h 2833"/>
                  <a:gd name="T36" fmla="*/ 517 w 1456"/>
                  <a:gd name="T37" fmla="*/ 2643 h 2833"/>
                  <a:gd name="T38" fmla="*/ 421 w 1456"/>
                  <a:gd name="T39" fmla="*/ 2474 h 2833"/>
                  <a:gd name="T40" fmla="*/ 363 w 1456"/>
                  <a:gd name="T41" fmla="*/ 2374 h 2833"/>
                  <a:gd name="T42" fmla="*/ 302 w 1456"/>
                  <a:gd name="T43" fmla="*/ 2474 h 2833"/>
                  <a:gd name="T44" fmla="*/ 269 w 1456"/>
                  <a:gd name="T45" fmla="*/ 2534 h 2833"/>
                  <a:gd name="T46" fmla="*/ 214 w 1456"/>
                  <a:gd name="T47" fmla="*/ 2202 h 2833"/>
                  <a:gd name="T48" fmla="*/ 182 w 1456"/>
                  <a:gd name="T49" fmla="*/ 2003 h 2833"/>
                  <a:gd name="T50" fmla="*/ 71 w 1456"/>
                  <a:gd name="T51" fmla="*/ 2035 h 2833"/>
                  <a:gd name="T52" fmla="*/ 0 w 1456"/>
                  <a:gd name="T53" fmla="*/ 2054 h 2833"/>
                  <a:gd name="T54" fmla="*/ 13 w 1456"/>
                  <a:gd name="T55" fmla="*/ 1653 h 2833"/>
                  <a:gd name="T56" fmla="*/ 21 w 1456"/>
                  <a:gd name="T57" fmla="*/ 1341 h 2833"/>
                  <a:gd name="T58" fmla="*/ 21 w 1456"/>
                  <a:gd name="T59" fmla="*/ 1157 h 2833"/>
                  <a:gd name="T60" fmla="*/ 21 w 1456"/>
                  <a:gd name="T61" fmla="*/ 1122 h 2833"/>
                  <a:gd name="T62" fmla="*/ 138 w 1456"/>
                  <a:gd name="T63" fmla="*/ 972 h 2833"/>
                  <a:gd name="T64" fmla="*/ 203 w 1456"/>
                  <a:gd name="T65" fmla="*/ 882 h 2833"/>
                  <a:gd name="T66" fmla="*/ 344 w 1456"/>
                  <a:gd name="T67" fmla="*/ 764 h 2833"/>
                  <a:gd name="T68" fmla="*/ 429 w 1456"/>
                  <a:gd name="T69" fmla="*/ 692 h 2833"/>
                  <a:gd name="T70" fmla="*/ 539 w 1456"/>
                  <a:gd name="T71" fmla="*/ 659 h 2833"/>
                  <a:gd name="T72" fmla="*/ 605 w 1456"/>
                  <a:gd name="T73" fmla="*/ 640 h 2833"/>
                  <a:gd name="T74" fmla="*/ 775 w 1456"/>
                  <a:gd name="T75" fmla="*/ 490 h 2833"/>
                  <a:gd name="T76" fmla="*/ 927 w 1456"/>
                  <a:gd name="T77" fmla="*/ 340 h 2833"/>
                  <a:gd name="T78" fmla="*/ 1053 w 1456"/>
                  <a:gd name="T79" fmla="*/ 190 h 2833"/>
                  <a:gd name="T80" fmla="*/ 1077 w 1456"/>
                  <a:gd name="T81" fmla="*/ 160 h 2833"/>
                  <a:gd name="T82" fmla="*/ 1105 w 1456"/>
                  <a:gd name="T83" fmla="*/ 58 h 2833"/>
                  <a:gd name="T84" fmla="*/ 1122 w 1456"/>
                  <a:gd name="T85" fmla="*/ 0 h 2833"/>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456"/>
                  <a:gd name="T130" fmla="*/ 0 h 2833"/>
                  <a:gd name="T131" fmla="*/ 1456 w 1456"/>
                  <a:gd name="T132" fmla="*/ 2833 h 2833"/>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456" h="2833">
                    <a:moveTo>
                      <a:pt x="1122" y="0"/>
                    </a:moveTo>
                    <a:lnTo>
                      <a:pt x="1279" y="348"/>
                    </a:lnTo>
                    <a:lnTo>
                      <a:pt x="1370" y="560"/>
                    </a:lnTo>
                    <a:lnTo>
                      <a:pt x="1424" y="808"/>
                    </a:lnTo>
                    <a:lnTo>
                      <a:pt x="1456" y="962"/>
                    </a:lnTo>
                    <a:lnTo>
                      <a:pt x="1443" y="1226"/>
                    </a:lnTo>
                    <a:lnTo>
                      <a:pt x="1435" y="1384"/>
                    </a:lnTo>
                    <a:lnTo>
                      <a:pt x="1366" y="1655"/>
                    </a:lnTo>
                    <a:lnTo>
                      <a:pt x="1293" y="1933"/>
                    </a:lnTo>
                    <a:lnTo>
                      <a:pt x="1211" y="2234"/>
                    </a:lnTo>
                    <a:lnTo>
                      <a:pt x="1194" y="2294"/>
                    </a:lnTo>
                    <a:lnTo>
                      <a:pt x="1064" y="2512"/>
                    </a:lnTo>
                    <a:lnTo>
                      <a:pt x="990" y="2643"/>
                    </a:lnTo>
                    <a:lnTo>
                      <a:pt x="904" y="2760"/>
                    </a:lnTo>
                    <a:lnTo>
                      <a:pt x="851" y="2833"/>
                    </a:lnTo>
                    <a:lnTo>
                      <a:pt x="743" y="2765"/>
                    </a:lnTo>
                    <a:lnTo>
                      <a:pt x="638" y="2703"/>
                    </a:lnTo>
                    <a:lnTo>
                      <a:pt x="536" y="2654"/>
                    </a:lnTo>
                    <a:lnTo>
                      <a:pt x="517" y="2643"/>
                    </a:lnTo>
                    <a:lnTo>
                      <a:pt x="421" y="2474"/>
                    </a:lnTo>
                    <a:lnTo>
                      <a:pt x="363" y="2374"/>
                    </a:lnTo>
                    <a:lnTo>
                      <a:pt x="302" y="2474"/>
                    </a:lnTo>
                    <a:lnTo>
                      <a:pt x="269" y="2534"/>
                    </a:lnTo>
                    <a:lnTo>
                      <a:pt x="214" y="2202"/>
                    </a:lnTo>
                    <a:lnTo>
                      <a:pt x="182" y="2003"/>
                    </a:lnTo>
                    <a:lnTo>
                      <a:pt x="71" y="2035"/>
                    </a:lnTo>
                    <a:lnTo>
                      <a:pt x="0" y="2054"/>
                    </a:lnTo>
                    <a:lnTo>
                      <a:pt x="13" y="1653"/>
                    </a:lnTo>
                    <a:lnTo>
                      <a:pt x="21" y="1341"/>
                    </a:lnTo>
                    <a:lnTo>
                      <a:pt x="21" y="1157"/>
                    </a:lnTo>
                    <a:lnTo>
                      <a:pt x="21" y="1122"/>
                    </a:lnTo>
                    <a:lnTo>
                      <a:pt x="138" y="972"/>
                    </a:lnTo>
                    <a:lnTo>
                      <a:pt x="203" y="882"/>
                    </a:lnTo>
                    <a:lnTo>
                      <a:pt x="344" y="764"/>
                    </a:lnTo>
                    <a:lnTo>
                      <a:pt x="429" y="692"/>
                    </a:lnTo>
                    <a:lnTo>
                      <a:pt x="539" y="659"/>
                    </a:lnTo>
                    <a:lnTo>
                      <a:pt x="605" y="640"/>
                    </a:lnTo>
                    <a:lnTo>
                      <a:pt x="775" y="490"/>
                    </a:lnTo>
                    <a:lnTo>
                      <a:pt x="927" y="340"/>
                    </a:lnTo>
                    <a:lnTo>
                      <a:pt x="1053" y="190"/>
                    </a:lnTo>
                    <a:lnTo>
                      <a:pt x="1077" y="160"/>
                    </a:lnTo>
                    <a:lnTo>
                      <a:pt x="1105" y="58"/>
                    </a:lnTo>
                    <a:lnTo>
                      <a:pt x="1122" y="0"/>
                    </a:lnTo>
                    <a:close/>
                  </a:path>
                </a:pathLst>
              </a:custGeom>
              <a:solidFill>
                <a:srgbClr val="DB9C6C"/>
              </a:solidFill>
              <a:ln w="9525">
                <a:noFill/>
                <a:round/>
                <a:headEnd/>
                <a:tailEnd/>
              </a:ln>
            </p:spPr>
            <p:txBody>
              <a:bodyPr>
                <a:prstTxWarp prst="textNoShape">
                  <a:avLst/>
                </a:prstTxWarp>
              </a:bodyPr>
              <a:lstStyle/>
              <a:p>
                <a:endParaRPr lang="en-US"/>
              </a:p>
            </p:txBody>
          </p:sp>
          <p:sp>
            <p:nvSpPr>
              <p:cNvPr id="65613" name="Freeform 222"/>
              <p:cNvSpPr>
                <a:spLocks noChangeAspect="1"/>
              </p:cNvSpPr>
              <p:nvPr/>
            </p:nvSpPr>
            <p:spPr bwMode="auto">
              <a:xfrm>
                <a:off x="1954" y="2757"/>
                <a:ext cx="143" cy="319"/>
              </a:xfrm>
              <a:custGeom>
                <a:avLst/>
                <a:gdLst>
                  <a:gd name="T0" fmla="*/ 880 w 1143"/>
                  <a:gd name="T1" fmla="*/ 0 h 2549"/>
                  <a:gd name="T2" fmla="*/ 997 w 1143"/>
                  <a:gd name="T3" fmla="*/ 315 h 2549"/>
                  <a:gd name="T4" fmla="*/ 1071 w 1143"/>
                  <a:gd name="T5" fmla="*/ 503 h 2549"/>
                  <a:gd name="T6" fmla="*/ 1116 w 1143"/>
                  <a:gd name="T7" fmla="*/ 728 h 2549"/>
                  <a:gd name="T8" fmla="*/ 1143 w 1143"/>
                  <a:gd name="T9" fmla="*/ 867 h 2549"/>
                  <a:gd name="T10" fmla="*/ 1130 w 1143"/>
                  <a:gd name="T11" fmla="*/ 1104 h 2549"/>
                  <a:gd name="T12" fmla="*/ 1122 w 1143"/>
                  <a:gd name="T13" fmla="*/ 1246 h 2549"/>
                  <a:gd name="T14" fmla="*/ 1066 w 1143"/>
                  <a:gd name="T15" fmla="*/ 1490 h 2549"/>
                  <a:gd name="T16" fmla="*/ 1011 w 1143"/>
                  <a:gd name="T17" fmla="*/ 1741 h 2549"/>
                  <a:gd name="T18" fmla="*/ 945 w 1143"/>
                  <a:gd name="T19" fmla="*/ 2014 h 2549"/>
                  <a:gd name="T20" fmla="*/ 932 w 1143"/>
                  <a:gd name="T21" fmla="*/ 2069 h 2549"/>
                  <a:gd name="T22" fmla="*/ 832 w 1143"/>
                  <a:gd name="T23" fmla="*/ 2262 h 2549"/>
                  <a:gd name="T24" fmla="*/ 771 w 1143"/>
                  <a:gd name="T25" fmla="*/ 2382 h 2549"/>
                  <a:gd name="T26" fmla="*/ 705 w 1143"/>
                  <a:gd name="T27" fmla="*/ 2484 h 2549"/>
                  <a:gd name="T28" fmla="*/ 669 w 1143"/>
                  <a:gd name="T29" fmla="*/ 2549 h 2549"/>
                  <a:gd name="T30" fmla="*/ 579 w 1143"/>
                  <a:gd name="T31" fmla="*/ 2488 h 2549"/>
                  <a:gd name="T32" fmla="*/ 496 w 1143"/>
                  <a:gd name="T33" fmla="*/ 2434 h 2549"/>
                  <a:gd name="T34" fmla="*/ 449 w 1143"/>
                  <a:gd name="T35" fmla="*/ 2407 h 2549"/>
                  <a:gd name="T36" fmla="*/ 400 w 1143"/>
                  <a:gd name="T37" fmla="*/ 2382 h 2549"/>
                  <a:gd name="T38" fmla="*/ 324 w 1143"/>
                  <a:gd name="T39" fmla="*/ 2232 h 2549"/>
                  <a:gd name="T40" fmla="*/ 277 w 1143"/>
                  <a:gd name="T41" fmla="*/ 2141 h 2549"/>
                  <a:gd name="T42" fmla="*/ 235 w 1143"/>
                  <a:gd name="T43" fmla="*/ 2229 h 2549"/>
                  <a:gd name="T44" fmla="*/ 211 w 1143"/>
                  <a:gd name="T45" fmla="*/ 2280 h 2549"/>
                  <a:gd name="T46" fmla="*/ 163 w 1143"/>
                  <a:gd name="T47" fmla="*/ 1980 h 2549"/>
                  <a:gd name="T48" fmla="*/ 138 w 1143"/>
                  <a:gd name="T49" fmla="*/ 1800 h 2549"/>
                  <a:gd name="T50" fmla="*/ 69 w 1143"/>
                  <a:gd name="T51" fmla="*/ 1827 h 2549"/>
                  <a:gd name="T52" fmla="*/ 0 w 1143"/>
                  <a:gd name="T53" fmla="*/ 1850 h 2549"/>
                  <a:gd name="T54" fmla="*/ 6 w 1143"/>
                  <a:gd name="T55" fmla="*/ 1491 h 2549"/>
                  <a:gd name="T56" fmla="*/ 14 w 1143"/>
                  <a:gd name="T57" fmla="*/ 1208 h 2549"/>
                  <a:gd name="T58" fmla="*/ 14 w 1143"/>
                  <a:gd name="T59" fmla="*/ 1038 h 2549"/>
                  <a:gd name="T60" fmla="*/ 14 w 1143"/>
                  <a:gd name="T61" fmla="*/ 1005 h 2549"/>
                  <a:gd name="T62" fmla="*/ 103 w 1143"/>
                  <a:gd name="T63" fmla="*/ 874 h 2549"/>
                  <a:gd name="T64" fmla="*/ 152 w 1143"/>
                  <a:gd name="T65" fmla="*/ 794 h 2549"/>
                  <a:gd name="T66" fmla="*/ 267 w 1143"/>
                  <a:gd name="T67" fmla="*/ 685 h 2549"/>
                  <a:gd name="T68" fmla="*/ 334 w 1143"/>
                  <a:gd name="T69" fmla="*/ 619 h 2549"/>
                  <a:gd name="T70" fmla="*/ 421 w 1143"/>
                  <a:gd name="T71" fmla="*/ 593 h 2549"/>
                  <a:gd name="T72" fmla="*/ 472 w 1143"/>
                  <a:gd name="T73" fmla="*/ 576 h 2549"/>
                  <a:gd name="T74" fmla="*/ 605 w 1143"/>
                  <a:gd name="T75" fmla="*/ 439 h 2549"/>
                  <a:gd name="T76" fmla="*/ 724 w 1143"/>
                  <a:gd name="T77" fmla="*/ 302 h 2549"/>
                  <a:gd name="T78" fmla="*/ 825 w 1143"/>
                  <a:gd name="T79" fmla="*/ 166 h 2549"/>
                  <a:gd name="T80" fmla="*/ 845 w 1143"/>
                  <a:gd name="T81" fmla="*/ 139 h 2549"/>
                  <a:gd name="T82" fmla="*/ 855 w 1143"/>
                  <a:gd name="T83" fmla="*/ 87 h 2549"/>
                  <a:gd name="T84" fmla="*/ 880 w 1143"/>
                  <a:gd name="T85" fmla="*/ 0 h 254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143"/>
                  <a:gd name="T130" fmla="*/ 0 h 2549"/>
                  <a:gd name="T131" fmla="*/ 1143 w 1143"/>
                  <a:gd name="T132" fmla="*/ 2549 h 2549"/>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143" h="2549">
                    <a:moveTo>
                      <a:pt x="880" y="0"/>
                    </a:moveTo>
                    <a:lnTo>
                      <a:pt x="997" y="315"/>
                    </a:lnTo>
                    <a:lnTo>
                      <a:pt x="1071" y="503"/>
                    </a:lnTo>
                    <a:lnTo>
                      <a:pt x="1116" y="728"/>
                    </a:lnTo>
                    <a:lnTo>
                      <a:pt x="1143" y="867"/>
                    </a:lnTo>
                    <a:lnTo>
                      <a:pt x="1130" y="1104"/>
                    </a:lnTo>
                    <a:lnTo>
                      <a:pt x="1122" y="1246"/>
                    </a:lnTo>
                    <a:lnTo>
                      <a:pt x="1066" y="1490"/>
                    </a:lnTo>
                    <a:lnTo>
                      <a:pt x="1011" y="1741"/>
                    </a:lnTo>
                    <a:lnTo>
                      <a:pt x="945" y="2014"/>
                    </a:lnTo>
                    <a:lnTo>
                      <a:pt x="932" y="2069"/>
                    </a:lnTo>
                    <a:lnTo>
                      <a:pt x="832" y="2262"/>
                    </a:lnTo>
                    <a:lnTo>
                      <a:pt x="771" y="2382"/>
                    </a:lnTo>
                    <a:lnTo>
                      <a:pt x="705" y="2484"/>
                    </a:lnTo>
                    <a:lnTo>
                      <a:pt x="669" y="2549"/>
                    </a:lnTo>
                    <a:lnTo>
                      <a:pt x="579" y="2488"/>
                    </a:lnTo>
                    <a:lnTo>
                      <a:pt x="496" y="2434"/>
                    </a:lnTo>
                    <a:lnTo>
                      <a:pt x="449" y="2407"/>
                    </a:lnTo>
                    <a:lnTo>
                      <a:pt x="400" y="2382"/>
                    </a:lnTo>
                    <a:lnTo>
                      <a:pt x="324" y="2232"/>
                    </a:lnTo>
                    <a:lnTo>
                      <a:pt x="277" y="2141"/>
                    </a:lnTo>
                    <a:lnTo>
                      <a:pt x="235" y="2229"/>
                    </a:lnTo>
                    <a:lnTo>
                      <a:pt x="211" y="2280"/>
                    </a:lnTo>
                    <a:lnTo>
                      <a:pt x="163" y="1980"/>
                    </a:lnTo>
                    <a:lnTo>
                      <a:pt x="138" y="1800"/>
                    </a:lnTo>
                    <a:lnTo>
                      <a:pt x="69" y="1827"/>
                    </a:lnTo>
                    <a:lnTo>
                      <a:pt x="0" y="1850"/>
                    </a:lnTo>
                    <a:lnTo>
                      <a:pt x="6" y="1491"/>
                    </a:lnTo>
                    <a:lnTo>
                      <a:pt x="14" y="1208"/>
                    </a:lnTo>
                    <a:lnTo>
                      <a:pt x="14" y="1038"/>
                    </a:lnTo>
                    <a:lnTo>
                      <a:pt x="14" y="1005"/>
                    </a:lnTo>
                    <a:lnTo>
                      <a:pt x="103" y="874"/>
                    </a:lnTo>
                    <a:lnTo>
                      <a:pt x="152" y="794"/>
                    </a:lnTo>
                    <a:lnTo>
                      <a:pt x="267" y="685"/>
                    </a:lnTo>
                    <a:lnTo>
                      <a:pt x="334" y="619"/>
                    </a:lnTo>
                    <a:lnTo>
                      <a:pt x="421" y="593"/>
                    </a:lnTo>
                    <a:lnTo>
                      <a:pt x="472" y="576"/>
                    </a:lnTo>
                    <a:lnTo>
                      <a:pt x="605" y="439"/>
                    </a:lnTo>
                    <a:lnTo>
                      <a:pt x="724" y="302"/>
                    </a:lnTo>
                    <a:lnTo>
                      <a:pt x="825" y="166"/>
                    </a:lnTo>
                    <a:lnTo>
                      <a:pt x="845" y="139"/>
                    </a:lnTo>
                    <a:lnTo>
                      <a:pt x="855" y="87"/>
                    </a:lnTo>
                    <a:lnTo>
                      <a:pt x="880" y="0"/>
                    </a:lnTo>
                    <a:close/>
                  </a:path>
                </a:pathLst>
              </a:custGeom>
              <a:solidFill>
                <a:srgbClr val="E1A475"/>
              </a:solidFill>
              <a:ln w="9525">
                <a:noFill/>
                <a:round/>
                <a:headEnd/>
                <a:tailEnd/>
              </a:ln>
            </p:spPr>
            <p:txBody>
              <a:bodyPr>
                <a:prstTxWarp prst="textNoShape">
                  <a:avLst/>
                </a:prstTxWarp>
              </a:bodyPr>
              <a:lstStyle/>
              <a:p>
                <a:endParaRPr lang="en-US"/>
              </a:p>
            </p:txBody>
          </p:sp>
          <p:sp>
            <p:nvSpPr>
              <p:cNvPr id="65614" name="Freeform 223"/>
              <p:cNvSpPr>
                <a:spLocks noChangeAspect="1"/>
              </p:cNvSpPr>
              <p:nvPr/>
            </p:nvSpPr>
            <p:spPr bwMode="auto">
              <a:xfrm>
                <a:off x="1994" y="2771"/>
                <a:ext cx="104" cy="283"/>
              </a:xfrm>
              <a:custGeom>
                <a:avLst/>
                <a:gdLst>
                  <a:gd name="T0" fmla="*/ 641 w 831"/>
                  <a:gd name="T1" fmla="*/ 0 h 2265"/>
                  <a:gd name="T2" fmla="*/ 728 w 831"/>
                  <a:gd name="T3" fmla="*/ 279 h 2265"/>
                  <a:gd name="T4" fmla="*/ 795 w 831"/>
                  <a:gd name="T5" fmla="*/ 527 h 2265"/>
                  <a:gd name="T6" fmla="*/ 825 w 831"/>
                  <a:gd name="T7" fmla="*/ 727 h 2265"/>
                  <a:gd name="T8" fmla="*/ 831 w 831"/>
                  <a:gd name="T9" fmla="*/ 765 h 2265"/>
                  <a:gd name="T10" fmla="*/ 825 w 831"/>
                  <a:gd name="T11" fmla="*/ 982 h 2265"/>
                  <a:gd name="T12" fmla="*/ 823 w 831"/>
                  <a:gd name="T13" fmla="*/ 1107 h 2265"/>
                  <a:gd name="T14" fmla="*/ 782 w 831"/>
                  <a:gd name="T15" fmla="*/ 1324 h 2265"/>
                  <a:gd name="T16" fmla="*/ 737 w 831"/>
                  <a:gd name="T17" fmla="*/ 1548 h 2265"/>
                  <a:gd name="T18" fmla="*/ 688 w 831"/>
                  <a:gd name="T19" fmla="*/ 1790 h 2265"/>
                  <a:gd name="T20" fmla="*/ 677 w 831"/>
                  <a:gd name="T21" fmla="*/ 1836 h 2265"/>
                  <a:gd name="T22" fmla="*/ 607 w 831"/>
                  <a:gd name="T23" fmla="*/ 2012 h 2265"/>
                  <a:gd name="T24" fmla="*/ 544 w 831"/>
                  <a:gd name="T25" fmla="*/ 2151 h 2265"/>
                  <a:gd name="T26" fmla="*/ 497 w 831"/>
                  <a:gd name="T27" fmla="*/ 2246 h 2265"/>
                  <a:gd name="T28" fmla="*/ 488 w 831"/>
                  <a:gd name="T29" fmla="*/ 2265 h 2265"/>
                  <a:gd name="T30" fmla="*/ 421 w 831"/>
                  <a:gd name="T31" fmla="*/ 2211 h 2265"/>
                  <a:gd name="T32" fmla="*/ 375 w 831"/>
                  <a:gd name="T33" fmla="*/ 2170 h 2265"/>
                  <a:gd name="T34" fmla="*/ 317 w 831"/>
                  <a:gd name="T35" fmla="*/ 2129 h 2265"/>
                  <a:gd name="T36" fmla="*/ 291 w 831"/>
                  <a:gd name="T37" fmla="*/ 2113 h 2265"/>
                  <a:gd name="T38" fmla="*/ 237 w 831"/>
                  <a:gd name="T39" fmla="*/ 1983 h 2265"/>
                  <a:gd name="T40" fmla="*/ 203 w 831"/>
                  <a:gd name="T41" fmla="*/ 1902 h 2265"/>
                  <a:gd name="T42" fmla="*/ 171 w 831"/>
                  <a:gd name="T43" fmla="*/ 1983 h 2265"/>
                  <a:gd name="T44" fmla="*/ 152 w 831"/>
                  <a:gd name="T45" fmla="*/ 2032 h 2265"/>
                  <a:gd name="T46" fmla="*/ 120 w 831"/>
                  <a:gd name="T47" fmla="*/ 1764 h 2265"/>
                  <a:gd name="T48" fmla="*/ 102 w 831"/>
                  <a:gd name="T49" fmla="*/ 1603 h 2265"/>
                  <a:gd name="T50" fmla="*/ 39 w 831"/>
                  <a:gd name="T51" fmla="*/ 1631 h 2265"/>
                  <a:gd name="T52" fmla="*/ 0 w 831"/>
                  <a:gd name="T53" fmla="*/ 1646 h 2265"/>
                  <a:gd name="T54" fmla="*/ 9 w 831"/>
                  <a:gd name="T55" fmla="*/ 1324 h 2265"/>
                  <a:gd name="T56" fmla="*/ 14 w 831"/>
                  <a:gd name="T57" fmla="*/ 1070 h 2265"/>
                  <a:gd name="T58" fmla="*/ 14 w 831"/>
                  <a:gd name="T59" fmla="*/ 926 h 2265"/>
                  <a:gd name="T60" fmla="*/ 14 w 831"/>
                  <a:gd name="T61" fmla="*/ 896 h 2265"/>
                  <a:gd name="T62" fmla="*/ 76 w 831"/>
                  <a:gd name="T63" fmla="*/ 775 h 2265"/>
                  <a:gd name="T64" fmla="*/ 117 w 831"/>
                  <a:gd name="T65" fmla="*/ 707 h 2265"/>
                  <a:gd name="T66" fmla="*/ 197 w 831"/>
                  <a:gd name="T67" fmla="*/ 611 h 2265"/>
                  <a:gd name="T68" fmla="*/ 240 w 831"/>
                  <a:gd name="T69" fmla="*/ 554 h 2265"/>
                  <a:gd name="T70" fmla="*/ 307 w 831"/>
                  <a:gd name="T71" fmla="*/ 527 h 2265"/>
                  <a:gd name="T72" fmla="*/ 342 w 831"/>
                  <a:gd name="T73" fmla="*/ 510 h 2265"/>
                  <a:gd name="T74" fmla="*/ 445 w 831"/>
                  <a:gd name="T75" fmla="*/ 389 h 2265"/>
                  <a:gd name="T76" fmla="*/ 503 w 831"/>
                  <a:gd name="T77" fmla="*/ 321 h 2265"/>
                  <a:gd name="T78" fmla="*/ 570 w 831"/>
                  <a:gd name="T79" fmla="*/ 198 h 2265"/>
                  <a:gd name="T80" fmla="*/ 612 w 831"/>
                  <a:gd name="T81" fmla="*/ 125 h 2265"/>
                  <a:gd name="T82" fmla="*/ 633 w 831"/>
                  <a:gd name="T83" fmla="*/ 45 h 2265"/>
                  <a:gd name="T84" fmla="*/ 641 w 831"/>
                  <a:gd name="T85" fmla="*/ 0 h 2265"/>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831"/>
                  <a:gd name="T130" fmla="*/ 0 h 2265"/>
                  <a:gd name="T131" fmla="*/ 831 w 831"/>
                  <a:gd name="T132" fmla="*/ 2265 h 2265"/>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831" h="2265">
                    <a:moveTo>
                      <a:pt x="641" y="0"/>
                    </a:moveTo>
                    <a:lnTo>
                      <a:pt x="728" y="279"/>
                    </a:lnTo>
                    <a:lnTo>
                      <a:pt x="795" y="527"/>
                    </a:lnTo>
                    <a:lnTo>
                      <a:pt x="825" y="727"/>
                    </a:lnTo>
                    <a:lnTo>
                      <a:pt x="831" y="765"/>
                    </a:lnTo>
                    <a:lnTo>
                      <a:pt x="825" y="982"/>
                    </a:lnTo>
                    <a:lnTo>
                      <a:pt x="823" y="1107"/>
                    </a:lnTo>
                    <a:lnTo>
                      <a:pt x="782" y="1324"/>
                    </a:lnTo>
                    <a:lnTo>
                      <a:pt x="737" y="1548"/>
                    </a:lnTo>
                    <a:lnTo>
                      <a:pt x="688" y="1790"/>
                    </a:lnTo>
                    <a:lnTo>
                      <a:pt x="677" y="1836"/>
                    </a:lnTo>
                    <a:lnTo>
                      <a:pt x="607" y="2012"/>
                    </a:lnTo>
                    <a:lnTo>
                      <a:pt x="544" y="2151"/>
                    </a:lnTo>
                    <a:lnTo>
                      <a:pt x="497" y="2246"/>
                    </a:lnTo>
                    <a:lnTo>
                      <a:pt x="488" y="2265"/>
                    </a:lnTo>
                    <a:lnTo>
                      <a:pt x="421" y="2211"/>
                    </a:lnTo>
                    <a:lnTo>
                      <a:pt x="375" y="2170"/>
                    </a:lnTo>
                    <a:lnTo>
                      <a:pt x="317" y="2129"/>
                    </a:lnTo>
                    <a:lnTo>
                      <a:pt x="291" y="2113"/>
                    </a:lnTo>
                    <a:lnTo>
                      <a:pt x="237" y="1983"/>
                    </a:lnTo>
                    <a:lnTo>
                      <a:pt x="203" y="1902"/>
                    </a:lnTo>
                    <a:lnTo>
                      <a:pt x="171" y="1983"/>
                    </a:lnTo>
                    <a:lnTo>
                      <a:pt x="152" y="2032"/>
                    </a:lnTo>
                    <a:lnTo>
                      <a:pt x="120" y="1764"/>
                    </a:lnTo>
                    <a:lnTo>
                      <a:pt x="102" y="1603"/>
                    </a:lnTo>
                    <a:lnTo>
                      <a:pt x="39" y="1631"/>
                    </a:lnTo>
                    <a:lnTo>
                      <a:pt x="0" y="1646"/>
                    </a:lnTo>
                    <a:lnTo>
                      <a:pt x="9" y="1324"/>
                    </a:lnTo>
                    <a:lnTo>
                      <a:pt x="14" y="1070"/>
                    </a:lnTo>
                    <a:lnTo>
                      <a:pt x="14" y="926"/>
                    </a:lnTo>
                    <a:lnTo>
                      <a:pt x="14" y="896"/>
                    </a:lnTo>
                    <a:lnTo>
                      <a:pt x="76" y="775"/>
                    </a:lnTo>
                    <a:lnTo>
                      <a:pt x="117" y="707"/>
                    </a:lnTo>
                    <a:lnTo>
                      <a:pt x="197" y="611"/>
                    </a:lnTo>
                    <a:lnTo>
                      <a:pt x="240" y="554"/>
                    </a:lnTo>
                    <a:lnTo>
                      <a:pt x="307" y="527"/>
                    </a:lnTo>
                    <a:lnTo>
                      <a:pt x="342" y="510"/>
                    </a:lnTo>
                    <a:lnTo>
                      <a:pt x="445" y="389"/>
                    </a:lnTo>
                    <a:lnTo>
                      <a:pt x="503" y="321"/>
                    </a:lnTo>
                    <a:lnTo>
                      <a:pt x="570" y="198"/>
                    </a:lnTo>
                    <a:lnTo>
                      <a:pt x="612" y="125"/>
                    </a:lnTo>
                    <a:lnTo>
                      <a:pt x="633" y="45"/>
                    </a:lnTo>
                    <a:lnTo>
                      <a:pt x="641" y="0"/>
                    </a:lnTo>
                    <a:close/>
                  </a:path>
                </a:pathLst>
              </a:custGeom>
              <a:solidFill>
                <a:srgbClr val="E7AE7E"/>
              </a:solidFill>
              <a:ln w="9525">
                <a:noFill/>
                <a:round/>
                <a:headEnd/>
                <a:tailEnd/>
              </a:ln>
            </p:spPr>
            <p:txBody>
              <a:bodyPr>
                <a:prstTxWarp prst="textNoShape">
                  <a:avLst/>
                </a:prstTxWarp>
              </a:bodyPr>
              <a:lstStyle/>
              <a:p>
                <a:endParaRPr lang="en-US"/>
              </a:p>
            </p:txBody>
          </p:sp>
          <p:sp>
            <p:nvSpPr>
              <p:cNvPr id="65615" name="Freeform 224"/>
              <p:cNvSpPr>
                <a:spLocks noChangeAspect="1"/>
              </p:cNvSpPr>
              <p:nvPr/>
            </p:nvSpPr>
            <p:spPr bwMode="auto">
              <a:xfrm>
                <a:off x="2034" y="2784"/>
                <a:ext cx="66" cy="248"/>
              </a:xfrm>
              <a:custGeom>
                <a:avLst/>
                <a:gdLst>
                  <a:gd name="T0" fmla="*/ 402 w 525"/>
                  <a:gd name="T1" fmla="*/ 0 h 1989"/>
                  <a:gd name="T2" fmla="*/ 525 w 525"/>
                  <a:gd name="T3" fmla="*/ 678 h 1989"/>
                  <a:gd name="T4" fmla="*/ 431 w 525"/>
                  <a:gd name="T5" fmla="*/ 1618 h 1989"/>
                  <a:gd name="T6" fmla="*/ 306 w 525"/>
                  <a:gd name="T7" fmla="*/ 1989 h 1989"/>
                  <a:gd name="T8" fmla="*/ 190 w 525"/>
                  <a:gd name="T9" fmla="*/ 1858 h 1989"/>
                  <a:gd name="T10" fmla="*/ 131 w 525"/>
                  <a:gd name="T11" fmla="*/ 1675 h 1989"/>
                  <a:gd name="T12" fmla="*/ 95 w 525"/>
                  <a:gd name="T13" fmla="*/ 1784 h 1989"/>
                  <a:gd name="T14" fmla="*/ 66 w 525"/>
                  <a:gd name="T15" fmla="*/ 1406 h 1989"/>
                  <a:gd name="T16" fmla="*/ 0 w 525"/>
                  <a:gd name="T17" fmla="*/ 1450 h 1989"/>
                  <a:gd name="T18" fmla="*/ 8 w 525"/>
                  <a:gd name="T19" fmla="*/ 794 h 1989"/>
                  <a:gd name="T20" fmla="*/ 74 w 525"/>
                  <a:gd name="T21" fmla="*/ 619 h 1989"/>
                  <a:gd name="T22" fmla="*/ 154 w 525"/>
                  <a:gd name="T23" fmla="*/ 488 h 1989"/>
                  <a:gd name="T24" fmla="*/ 219 w 525"/>
                  <a:gd name="T25" fmla="*/ 452 h 1989"/>
                  <a:gd name="T26" fmla="*/ 386 w 525"/>
                  <a:gd name="T27" fmla="*/ 117 h 1989"/>
                  <a:gd name="T28" fmla="*/ 402 w 525"/>
                  <a:gd name="T29" fmla="*/ 0 h 198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5"/>
                  <a:gd name="T46" fmla="*/ 0 h 1989"/>
                  <a:gd name="T47" fmla="*/ 525 w 525"/>
                  <a:gd name="T48" fmla="*/ 1989 h 1989"/>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5" h="1989">
                    <a:moveTo>
                      <a:pt x="402" y="0"/>
                    </a:moveTo>
                    <a:lnTo>
                      <a:pt x="525" y="678"/>
                    </a:lnTo>
                    <a:lnTo>
                      <a:pt x="431" y="1618"/>
                    </a:lnTo>
                    <a:lnTo>
                      <a:pt x="306" y="1989"/>
                    </a:lnTo>
                    <a:lnTo>
                      <a:pt x="190" y="1858"/>
                    </a:lnTo>
                    <a:lnTo>
                      <a:pt x="131" y="1675"/>
                    </a:lnTo>
                    <a:lnTo>
                      <a:pt x="95" y="1784"/>
                    </a:lnTo>
                    <a:lnTo>
                      <a:pt x="66" y="1406"/>
                    </a:lnTo>
                    <a:lnTo>
                      <a:pt x="0" y="1450"/>
                    </a:lnTo>
                    <a:lnTo>
                      <a:pt x="8" y="794"/>
                    </a:lnTo>
                    <a:lnTo>
                      <a:pt x="74" y="619"/>
                    </a:lnTo>
                    <a:lnTo>
                      <a:pt x="154" y="488"/>
                    </a:lnTo>
                    <a:lnTo>
                      <a:pt x="219" y="452"/>
                    </a:lnTo>
                    <a:lnTo>
                      <a:pt x="386" y="117"/>
                    </a:lnTo>
                    <a:lnTo>
                      <a:pt x="402" y="0"/>
                    </a:lnTo>
                    <a:close/>
                  </a:path>
                </a:pathLst>
              </a:custGeom>
              <a:solidFill>
                <a:srgbClr val="EEBA87"/>
              </a:solidFill>
              <a:ln w="9525">
                <a:noFill/>
                <a:round/>
                <a:headEnd/>
                <a:tailEnd/>
              </a:ln>
            </p:spPr>
            <p:txBody>
              <a:bodyPr>
                <a:prstTxWarp prst="textNoShape">
                  <a:avLst/>
                </a:prstTxWarp>
              </a:bodyPr>
              <a:lstStyle/>
              <a:p>
                <a:endParaRPr lang="en-US"/>
              </a:p>
            </p:txBody>
          </p:sp>
          <p:sp>
            <p:nvSpPr>
              <p:cNvPr id="65616" name="Freeform 225"/>
              <p:cNvSpPr>
                <a:spLocks noChangeAspect="1"/>
              </p:cNvSpPr>
              <p:nvPr/>
            </p:nvSpPr>
            <p:spPr bwMode="auto">
              <a:xfrm>
                <a:off x="1859" y="2543"/>
                <a:ext cx="10" cy="16"/>
              </a:xfrm>
              <a:custGeom>
                <a:avLst/>
                <a:gdLst>
                  <a:gd name="T0" fmla="*/ 80 w 80"/>
                  <a:gd name="T1" fmla="*/ 82 h 125"/>
                  <a:gd name="T2" fmla="*/ 80 w 80"/>
                  <a:gd name="T3" fmla="*/ 117 h 125"/>
                  <a:gd name="T4" fmla="*/ 59 w 80"/>
                  <a:gd name="T5" fmla="*/ 125 h 125"/>
                  <a:gd name="T6" fmla="*/ 29 w 80"/>
                  <a:gd name="T7" fmla="*/ 125 h 125"/>
                  <a:gd name="T8" fmla="*/ 0 w 80"/>
                  <a:gd name="T9" fmla="*/ 82 h 125"/>
                  <a:gd name="T10" fmla="*/ 0 w 80"/>
                  <a:gd name="T11" fmla="*/ 23 h 125"/>
                  <a:gd name="T12" fmla="*/ 29 w 80"/>
                  <a:gd name="T13" fmla="*/ 0 h 125"/>
                  <a:gd name="T14" fmla="*/ 59 w 80"/>
                  <a:gd name="T15" fmla="*/ 0 h 125"/>
                  <a:gd name="T16" fmla="*/ 80 w 80"/>
                  <a:gd name="T17" fmla="*/ 82 h 12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0"/>
                  <a:gd name="T28" fmla="*/ 0 h 125"/>
                  <a:gd name="T29" fmla="*/ 80 w 80"/>
                  <a:gd name="T30" fmla="*/ 125 h 12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0" h="125">
                    <a:moveTo>
                      <a:pt x="80" y="82"/>
                    </a:moveTo>
                    <a:lnTo>
                      <a:pt x="80" y="117"/>
                    </a:lnTo>
                    <a:lnTo>
                      <a:pt x="59" y="125"/>
                    </a:lnTo>
                    <a:lnTo>
                      <a:pt x="29" y="125"/>
                    </a:lnTo>
                    <a:lnTo>
                      <a:pt x="0" y="82"/>
                    </a:lnTo>
                    <a:lnTo>
                      <a:pt x="0" y="23"/>
                    </a:lnTo>
                    <a:lnTo>
                      <a:pt x="29" y="0"/>
                    </a:lnTo>
                    <a:lnTo>
                      <a:pt x="59" y="0"/>
                    </a:lnTo>
                    <a:lnTo>
                      <a:pt x="80" y="82"/>
                    </a:lnTo>
                    <a:close/>
                  </a:path>
                </a:pathLst>
              </a:custGeom>
              <a:solidFill>
                <a:srgbClr val="1F1A17"/>
              </a:solidFill>
              <a:ln w="9525">
                <a:noFill/>
                <a:round/>
                <a:headEnd/>
                <a:tailEnd/>
              </a:ln>
            </p:spPr>
            <p:txBody>
              <a:bodyPr>
                <a:prstTxWarp prst="textNoShape">
                  <a:avLst/>
                </a:prstTxWarp>
              </a:bodyPr>
              <a:lstStyle/>
              <a:p>
                <a:endParaRPr lang="en-US"/>
              </a:p>
            </p:txBody>
          </p:sp>
          <p:sp>
            <p:nvSpPr>
              <p:cNvPr id="65617" name="Freeform 226"/>
              <p:cNvSpPr>
                <a:spLocks noChangeAspect="1"/>
              </p:cNvSpPr>
              <p:nvPr/>
            </p:nvSpPr>
            <p:spPr bwMode="auto">
              <a:xfrm>
                <a:off x="1338" y="2653"/>
                <a:ext cx="1" cy="6"/>
              </a:xfrm>
              <a:custGeom>
                <a:avLst/>
                <a:gdLst>
                  <a:gd name="T0" fmla="*/ 7 w 7"/>
                  <a:gd name="T1" fmla="*/ 0 h 44"/>
                  <a:gd name="T2" fmla="*/ 0 w 7"/>
                  <a:gd name="T3" fmla="*/ 44 h 44"/>
                  <a:gd name="T4" fmla="*/ 7 w 7"/>
                  <a:gd name="T5" fmla="*/ 0 h 44"/>
                  <a:gd name="T6" fmla="*/ 0 60000 65536"/>
                  <a:gd name="T7" fmla="*/ 0 60000 65536"/>
                  <a:gd name="T8" fmla="*/ 0 60000 65536"/>
                  <a:gd name="T9" fmla="*/ 0 w 7"/>
                  <a:gd name="T10" fmla="*/ 0 h 44"/>
                  <a:gd name="T11" fmla="*/ 7 w 7"/>
                  <a:gd name="T12" fmla="*/ 44 h 44"/>
                </a:gdLst>
                <a:ahLst/>
                <a:cxnLst>
                  <a:cxn ang="T6">
                    <a:pos x="T0" y="T1"/>
                  </a:cxn>
                  <a:cxn ang="T7">
                    <a:pos x="T2" y="T3"/>
                  </a:cxn>
                  <a:cxn ang="T8">
                    <a:pos x="T4" y="T5"/>
                  </a:cxn>
                </a:cxnLst>
                <a:rect l="T9" t="T10" r="T11" b="T12"/>
                <a:pathLst>
                  <a:path w="7" h="44">
                    <a:moveTo>
                      <a:pt x="7" y="0"/>
                    </a:moveTo>
                    <a:lnTo>
                      <a:pt x="0" y="44"/>
                    </a:lnTo>
                    <a:lnTo>
                      <a:pt x="7" y="0"/>
                    </a:lnTo>
                    <a:close/>
                  </a:path>
                </a:pathLst>
              </a:custGeom>
              <a:solidFill>
                <a:srgbClr val="1F1A17"/>
              </a:solidFill>
              <a:ln w="9525">
                <a:noFill/>
                <a:round/>
                <a:headEnd/>
                <a:tailEnd/>
              </a:ln>
            </p:spPr>
            <p:txBody>
              <a:bodyPr>
                <a:prstTxWarp prst="textNoShape">
                  <a:avLst/>
                </a:prstTxWarp>
              </a:bodyPr>
              <a:lstStyle/>
              <a:p>
                <a:endParaRPr lang="en-US"/>
              </a:p>
            </p:txBody>
          </p:sp>
          <p:sp>
            <p:nvSpPr>
              <p:cNvPr id="65618" name="Freeform 227"/>
              <p:cNvSpPr>
                <a:spLocks noChangeAspect="1"/>
              </p:cNvSpPr>
              <p:nvPr/>
            </p:nvSpPr>
            <p:spPr bwMode="auto">
              <a:xfrm>
                <a:off x="1520" y="2686"/>
                <a:ext cx="78" cy="92"/>
              </a:xfrm>
              <a:custGeom>
                <a:avLst/>
                <a:gdLst>
                  <a:gd name="T0" fmla="*/ 248 w 620"/>
                  <a:gd name="T1" fmla="*/ 15 h 736"/>
                  <a:gd name="T2" fmla="*/ 241 w 620"/>
                  <a:gd name="T3" fmla="*/ 51 h 736"/>
                  <a:gd name="T4" fmla="*/ 248 w 620"/>
                  <a:gd name="T5" fmla="*/ 66 h 736"/>
                  <a:gd name="T6" fmla="*/ 263 w 620"/>
                  <a:gd name="T7" fmla="*/ 66 h 736"/>
                  <a:gd name="T8" fmla="*/ 270 w 620"/>
                  <a:gd name="T9" fmla="*/ 51 h 736"/>
                  <a:gd name="T10" fmla="*/ 364 w 620"/>
                  <a:gd name="T11" fmla="*/ 205 h 736"/>
                  <a:gd name="T12" fmla="*/ 489 w 620"/>
                  <a:gd name="T13" fmla="*/ 619 h 736"/>
                  <a:gd name="T14" fmla="*/ 503 w 620"/>
                  <a:gd name="T15" fmla="*/ 634 h 736"/>
                  <a:gd name="T16" fmla="*/ 525 w 620"/>
                  <a:gd name="T17" fmla="*/ 612 h 736"/>
                  <a:gd name="T18" fmla="*/ 415 w 620"/>
                  <a:gd name="T19" fmla="*/ 211 h 736"/>
                  <a:gd name="T20" fmla="*/ 335 w 620"/>
                  <a:gd name="T21" fmla="*/ 51 h 736"/>
                  <a:gd name="T22" fmla="*/ 452 w 620"/>
                  <a:gd name="T23" fmla="*/ 131 h 736"/>
                  <a:gd name="T24" fmla="*/ 532 w 620"/>
                  <a:gd name="T25" fmla="*/ 263 h 736"/>
                  <a:gd name="T26" fmla="*/ 620 w 620"/>
                  <a:gd name="T27" fmla="*/ 707 h 736"/>
                  <a:gd name="T28" fmla="*/ 620 w 620"/>
                  <a:gd name="T29" fmla="*/ 736 h 736"/>
                  <a:gd name="T30" fmla="*/ 357 w 620"/>
                  <a:gd name="T31" fmla="*/ 547 h 736"/>
                  <a:gd name="T32" fmla="*/ 226 w 620"/>
                  <a:gd name="T33" fmla="*/ 503 h 736"/>
                  <a:gd name="T34" fmla="*/ 204 w 620"/>
                  <a:gd name="T35" fmla="*/ 379 h 736"/>
                  <a:gd name="T36" fmla="*/ 0 w 620"/>
                  <a:gd name="T37" fmla="*/ 74 h 736"/>
                  <a:gd name="T38" fmla="*/ 66 w 620"/>
                  <a:gd name="T39" fmla="*/ 22 h 736"/>
                  <a:gd name="T40" fmla="*/ 109 w 620"/>
                  <a:gd name="T41" fmla="*/ 74 h 736"/>
                  <a:gd name="T42" fmla="*/ 103 w 620"/>
                  <a:gd name="T43" fmla="*/ 131 h 736"/>
                  <a:gd name="T44" fmla="*/ 109 w 620"/>
                  <a:gd name="T45" fmla="*/ 139 h 736"/>
                  <a:gd name="T46" fmla="*/ 124 w 620"/>
                  <a:gd name="T47" fmla="*/ 139 h 736"/>
                  <a:gd name="T48" fmla="*/ 146 w 620"/>
                  <a:gd name="T49" fmla="*/ 117 h 736"/>
                  <a:gd name="T50" fmla="*/ 218 w 620"/>
                  <a:gd name="T51" fmla="*/ 240 h 736"/>
                  <a:gd name="T52" fmla="*/ 335 w 620"/>
                  <a:gd name="T53" fmla="*/ 525 h 736"/>
                  <a:gd name="T54" fmla="*/ 357 w 620"/>
                  <a:gd name="T55" fmla="*/ 547 h 736"/>
                  <a:gd name="T56" fmla="*/ 364 w 620"/>
                  <a:gd name="T57" fmla="*/ 547 h 736"/>
                  <a:gd name="T58" fmla="*/ 364 w 620"/>
                  <a:gd name="T59" fmla="*/ 496 h 736"/>
                  <a:gd name="T60" fmla="*/ 168 w 620"/>
                  <a:gd name="T61" fmla="*/ 51 h 736"/>
                  <a:gd name="T62" fmla="*/ 175 w 620"/>
                  <a:gd name="T63" fmla="*/ 0 h 736"/>
                  <a:gd name="T64" fmla="*/ 218 w 620"/>
                  <a:gd name="T65" fmla="*/ 15 h 736"/>
                  <a:gd name="T66" fmla="*/ 248 w 620"/>
                  <a:gd name="T67" fmla="*/ 15 h 7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620"/>
                  <a:gd name="T103" fmla="*/ 0 h 736"/>
                  <a:gd name="T104" fmla="*/ 620 w 620"/>
                  <a:gd name="T105" fmla="*/ 736 h 7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620" h="736">
                    <a:moveTo>
                      <a:pt x="248" y="15"/>
                    </a:moveTo>
                    <a:lnTo>
                      <a:pt x="241" y="51"/>
                    </a:lnTo>
                    <a:lnTo>
                      <a:pt x="248" y="66"/>
                    </a:lnTo>
                    <a:lnTo>
                      <a:pt x="263" y="66"/>
                    </a:lnTo>
                    <a:lnTo>
                      <a:pt x="270" y="51"/>
                    </a:lnTo>
                    <a:lnTo>
                      <a:pt x="364" y="205"/>
                    </a:lnTo>
                    <a:lnTo>
                      <a:pt x="489" y="619"/>
                    </a:lnTo>
                    <a:lnTo>
                      <a:pt x="503" y="634"/>
                    </a:lnTo>
                    <a:lnTo>
                      <a:pt x="525" y="612"/>
                    </a:lnTo>
                    <a:lnTo>
                      <a:pt x="415" y="211"/>
                    </a:lnTo>
                    <a:lnTo>
                      <a:pt x="335" y="51"/>
                    </a:lnTo>
                    <a:lnTo>
                      <a:pt x="452" y="131"/>
                    </a:lnTo>
                    <a:lnTo>
                      <a:pt x="532" y="263"/>
                    </a:lnTo>
                    <a:lnTo>
                      <a:pt x="620" y="707"/>
                    </a:lnTo>
                    <a:lnTo>
                      <a:pt x="620" y="736"/>
                    </a:lnTo>
                    <a:lnTo>
                      <a:pt x="357" y="547"/>
                    </a:lnTo>
                    <a:lnTo>
                      <a:pt x="226" y="503"/>
                    </a:lnTo>
                    <a:lnTo>
                      <a:pt x="204" y="379"/>
                    </a:lnTo>
                    <a:lnTo>
                      <a:pt x="0" y="74"/>
                    </a:lnTo>
                    <a:lnTo>
                      <a:pt x="66" y="22"/>
                    </a:lnTo>
                    <a:lnTo>
                      <a:pt x="109" y="74"/>
                    </a:lnTo>
                    <a:lnTo>
                      <a:pt x="103" y="131"/>
                    </a:lnTo>
                    <a:lnTo>
                      <a:pt x="109" y="139"/>
                    </a:lnTo>
                    <a:lnTo>
                      <a:pt x="124" y="139"/>
                    </a:lnTo>
                    <a:lnTo>
                      <a:pt x="146" y="117"/>
                    </a:lnTo>
                    <a:lnTo>
                      <a:pt x="218" y="240"/>
                    </a:lnTo>
                    <a:lnTo>
                      <a:pt x="335" y="525"/>
                    </a:lnTo>
                    <a:lnTo>
                      <a:pt x="357" y="547"/>
                    </a:lnTo>
                    <a:lnTo>
                      <a:pt x="364" y="547"/>
                    </a:lnTo>
                    <a:lnTo>
                      <a:pt x="364" y="496"/>
                    </a:lnTo>
                    <a:lnTo>
                      <a:pt x="168" y="51"/>
                    </a:lnTo>
                    <a:lnTo>
                      <a:pt x="175" y="0"/>
                    </a:lnTo>
                    <a:lnTo>
                      <a:pt x="218" y="15"/>
                    </a:lnTo>
                    <a:lnTo>
                      <a:pt x="248" y="15"/>
                    </a:lnTo>
                    <a:close/>
                  </a:path>
                </a:pathLst>
              </a:custGeom>
              <a:solidFill>
                <a:srgbClr val="79C5A1"/>
              </a:solidFill>
              <a:ln w="9525">
                <a:noFill/>
                <a:round/>
                <a:headEnd/>
                <a:tailEnd/>
              </a:ln>
            </p:spPr>
            <p:txBody>
              <a:bodyPr>
                <a:prstTxWarp prst="textNoShape">
                  <a:avLst/>
                </a:prstTxWarp>
              </a:bodyPr>
              <a:lstStyle/>
              <a:p>
                <a:endParaRPr lang="en-US"/>
              </a:p>
            </p:txBody>
          </p:sp>
          <p:sp>
            <p:nvSpPr>
              <p:cNvPr id="65619" name="Freeform 228"/>
              <p:cNvSpPr>
                <a:spLocks noChangeAspect="1"/>
              </p:cNvSpPr>
              <p:nvPr/>
            </p:nvSpPr>
            <p:spPr bwMode="auto">
              <a:xfrm>
                <a:off x="1479" y="2697"/>
                <a:ext cx="64" cy="51"/>
              </a:xfrm>
              <a:custGeom>
                <a:avLst/>
                <a:gdLst>
                  <a:gd name="T0" fmla="*/ 511 w 511"/>
                  <a:gd name="T1" fmla="*/ 363 h 408"/>
                  <a:gd name="T2" fmla="*/ 511 w 511"/>
                  <a:gd name="T3" fmla="*/ 408 h 408"/>
                  <a:gd name="T4" fmla="*/ 415 w 511"/>
                  <a:gd name="T5" fmla="*/ 363 h 408"/>
                  <a:gd name="T6" fmla="*/ 380 w 511"/>
                  <a:gd name="T7" fmla="*/ 269 h 408"/>
                  <a:gd name="T8" fmla="*/ 314 w 511"/>
                  <a:gd name="T9" fmla="*/ 197 h 408"/>
                  <a:gd name="T10" fmla="*/ 300 w 511"/>
                  <a:gd name="T11" fmla="*/ 189 h 408"/>
                  <a:gd name="T12" fmla="*/ 285 w 511"/>
                  <a:gd name="T13" fmla="*/ 211 h 408"/>
                  <a:gd name="T14" fmla="*/ 300 w 511"/>
                  <a:gd name="T15" fmla="*/ 262 h 408"/>
                  <a:gd name="T16" fmla="*/ 380 w 511"/>
                  <a:gd name="T17" fmla="*/ 357 h 408"/>
                  <a:gd name="T18" fmla="*/ 380 w 511"/>
                  <a:gd name="T19" fmla="*/ 378 h 408"/>
                  <a:gd name="T20" fmla="*/ 263 w 511"/>
                  <a:gd name="T21" fmla="*/ 335 h 408"/>
                  <a:gd name="T22" fmla="*/ 132 w 511"/>
                  <a:gd name="T23" fmla="*/ 146 h 408"/>
                  <a:gd name="T24" fmla="*/ 95 w 511"/>
                  <a:gd name="T25" fmla="*/ 146 h 408"/>
                  <a:gd name="T26" fmla="*/ 74 w 511"/>
                  <a:gd name="T27" fmla="*/ 175 h 408"/>
                  <a:gd name="T28" fmla="*/ 74 w 511"/>
                  <a:gd name="T29" fmla="*/ 211 h 408"/>
                  <a:gd name="T30" fmla="*/ 80 w 511"/>
                  <a:gd name="T31" fmla="*/ 218 h 408"/>
                  <a:gd name="T32" fmla="*/ 117 w 511"/>
                  <a:gd name="T33" fmla="*/ 197 h 408"/>
                  <a:gd name="T34" fmla="*/ 197 w 511"/>
                  <a:gd name="T35" fmla="*/ 312 h 408"/>
                  <a:gd name="T36" fmla="*/ 212 w 511"/>
                  <a:gd name="T37" fmla="*/ 320 h 408"/>
                  <a:gd name="T38" fmla="*/ 117 w 511"/>
                  <a:gd name="T39" fmla="*/ 320 h 408"/>
                  <a:gd name="T40" fmla="*/ 0 w 511"/>
                  <a:gd name="T41" fmla="*/ 189 h 408"/>
                  <a:gd name="T42" fmla="*/ 80 w 511"/>
                  <a:gd name="T43" fmla="*/ 138 h 408"/>
                  <a:gd name="T44" fmla="*/ 117 w 511"/>
                  <a:gd name="T45" fmla="*/ 138 h 408"/>
                  <a:gd name="T46" fmla="*/ 124 w 511"/>
                  <a:gd name="T47" fmla="*/ 101 h 408"/>
                  <a:gd name="T48" fmla="*/ 132 w 511"/>
                  <a:gd name="T49" fmla="*/ 117 h 408"/>
                  <a:gd name="T50" fmla="*/ 146 w 511"/>
                  <a:gd name="T51" fmla="*/ 101 h 408"/>
                  <a:gd name="T52" fmla="*/ 146 w 511"/>
                  <a:gd name="T53" fmla="*/ 80 h 408"/>
                  <a:gd name="T54" fmla="*/ 189 w 511"/>
                  <a:gd name="T55" fmla="*/ 146 h 408"/>
                  <a:gd name="T56" fmla="*/ 197 w 511"/>
                  <a:gd name="T57" fmla="*/ 138 h 408"/>
                  <a:gd name="T58" fmla="*/ 197 w 511"/>
                  <a:gd name="T59" fmla="*/ 117 h 408"/>
                  <a:gd name="T60" fmla="*/ 248 w 511"/>
                  <a:gd name="T61" fmla="*/ 167 h 408"/>
                  <a:gd name="T62" fmla="*/ 263 w 511"/>
                  <a:gd name="T63" fmla="*/ 167 h 408"/>
                  <a:gd name="T64" fmla="*/ 269 w 511"/>
                  <a:gd name="T65" fmla="*/ 152 h 408"/>
                  <a:gd name="T66" fmla="*/ 212 w 511"/>
                  <a:gd name="T67" fmla="*/ 58 h 408"/>
                  <a:gd name="T68" fmla="*/ 269 w 511"/>
                  <a:gd name="T69" fmla="*/ 0 h 408"/>
                  <a:gd name="T70" fmla="*/ 380 w 511"/>
                  <a:gd name="T71" fmla="*/ 123 h 408"/>
                  <a:gd name="T72" fmla="*/ 511 w 511"/>
                  <a:gd name="T73" fmla="*/ 363 h 40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511"/>
                  <a:gd name="T112" fmla="*/ 0 h 408"/>
                  <a:gd name="T113" fmla="*/ 511 w 511"/>
                  <a:gd name="T114" fmla="*/ 408 h 408"/>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511" h="408">
                    <a:moveTo>
                      <a:pt x="511" y="363"/>
                    </a:moveTo>
                    <a:lnTo>
                      <a:pt x="511" y="408"/>
                    </a:lnTo>
                    <a:lnTo>
                      <a:pt x="415" y="363"/>
                    </a:lnTo>
                    <a:lnTo>
                      <a:pt x="380" y="269"/>
                    </a:lnTo>
                    <a:lnTo>
                      <a:pt x="314" y="197"/>
                    </a:lnTo>
                    <a:lnTo>
                      <a:pt x="300" y="189"/>
                    </a:lnTo>
                    <a:lnTo>
                      <a:pt x="285" y="211"/>
                    </a:lnTo>
                    <a:lnTo>
                      <a:pt x="300" y="262"/>
                    </a:lnTo>
                    <a:lnTo>
                      <a:pt x="380" y="357"/>
                    </a:lnTo>
                    <a:lnTo>
                      <a:pt x="380" y="378"/>
                    </a:lnTo>
                    <a:lnTo>
                      <a:pt x="263" y="335"/>
                    </a:lnTo>
                    <a:lnTo>
                      <a:pt x="132" y="146"/>
                    </a:lnTo>
                    <a:lnTo>
                      <a:pt x="95" y="146"/>
                    </a:lnTo>
                    <a:lnTo>
                      <a:pt x="74" y="175"/>
                    </a:lnTo>
                    <a:lnTo>
                      <a:pt x="74" y="211"/>
                    </a:lnTo>
                    <a:lnTo>
                      <a:pt x="80" y="218"/>
                    </a:lnTo>
                    <a:lnTo>
                      <a:pt x="117" y="197"/>
                    </a:lnTo>
                    <a:lnTo>
                      <a:pt x="197" y="312"/>
                    </a:lnTo>
                    <a:lnTo>
                      <a:pt x="212" y="320"/>
                    </a:lnTo>
                    <a:lnTo>
                      <a:pt x="117" y="320"/>
                    </a:lnTo>
                    <a:lnTo>
                      <a:pt x="0" y="189"/>
                    </a:lnTo>
                    <a:lnTo>
                      <a:pt x="80" y="138"/>
                    </a:lnTo>
                    <a:lnTo>
                      <a:pt x="117" y="138"/>
                    </a:lnTo>
                    <a:lnTo>
                      <a:pt x="124" y="101"/>
                    </a:lnTo>
                    <a:lnTo>
                      <a:pt x="132" y="117"/>
                    </a:lnTo>
                    <a:lnTo>
                      <a:pt x="146" y="101"/>
                    </a:lnTo>
                    <a:lnTo>
                      <a:pt x="146" y="80"/>
                    </a:lnTo>
                    <a:lnTo>
                      <a:pt x="189" y="146"/>
                    </a:lnTo>
                    <a:lnTo>
                      <a:pt x="197" y="138"/>
                    </a:lnTo>
                    <a:lnTo>
                      <a:pt x="197" y="117"/>
                    </a:lnTo>
                    <a:lnTo>
                      <a:pt x="248" y="167"/>
                    </a:lnTo>
                    <a:lnTo>
                      <a:pt x="263" y="167"/>
                    </a:lnTo>
                    <a:lnTo>
                      <a:pt x="269" y="152"/>
                    </a:lnTo>
                    <a:lnTo>
                      <a:pt x="212" y="58"/>
                    </a:lnTo>
                    <a:lnTo>
                      <a:pt x="269" y="0"/>
                    </a:lnTo>
                    <a:lnTo>
                      <a:pt x="380" y="123"/>
                    </a:lnTo>
                    <a:lnTo>
                      <a:pt x="511" y="363"/>
                    </a:lnTo>
                    <a:close/>
                  </a:path>
                </a:pathLst>
              </a:custGeom>
              <a:solidFill>
                <a:srgbClr val="79C5A1"/>
              </a:solidFill>
              <a:ln w="9525">
                <a:noFill/>
                <a:round/>
                <a:headEnd/>
                <a:tailEnd/>
              </a:ln>
            </p:spPr>
            <p:txBody>
              <a:bodyPr>
                <a:prstTxWarp prst="textNoShape">
                  <a:avLst/>
                </a:prstTxWarp>
              </a:bodyPr>
              <a:lstStyle/>
              <a:p>
                <a:endParaRPr lang="en-US"/>
              </a:p>
            </p:txBody>
          </p:sp>
          <p:sp>
            <p:nvSpPr>
              <p:cNvPr id="65620" name="Freeform 229"/>
              <p:cNvSpPr>
                <a:spLocks noChangeAspect="1"/>
              </p:cNvSpPr>
              <p:nvPr/>
            </p:nvSpPr>
            <p:spPr bwMode="auto">
              <a:xfrm>
                <a:off x="1649" y="2698"/>
                <a:ext cx="12" cy="26"/>
              </a:xfrm>
              <a:custGeom>
                <a:avLst/>
                <a:gdLst>
                  <a:gd name="T0" fmla="*/ 51 w 94"/>
                  <a:gd name="T1" fmla="*/ 36 h 211"/>
                  <a:gd name="T2" fmla="*/ 94 w 94"/>
                  <a:gd name="T3" fmla="*/ 73 h 211"/>
                  <a:gd name="T4" fmla="*/ 94 w 94"/>
                  <a:gd name="T5" fmla="*/ 211 h 211"/>
                  <a:gd name="T6" fmla="*/ 0 w 94"/>
                  <a:gd name="T7" fmla="*/ 0 h 211"/>
                  <a:gd name="T8" fmla="*/ 29 w 94"/>
                  <a:gd name="T9" fmla="*/ 36 h 211"/>
                  <a:gd name="T10" fmla="*/ 51 w 94"/>
                  <a:gd name="T11" fmla="*/ 36 h 211"/>
                  <a:gd name="T12" fmla="*/ 0 60000 65536"/>
                  <a:gd name="T13" fmla="*/ 0 60000 65536"/>
                  <a:gd name="T14" fmla="*/ 0 60000 65536"/>
                  <a:gd name="T15" fmla="*/ 0 60000 65536"/>
                  <a:gd name="T16" fmla="*/ 0 60000 65536"/>
                  <a:gd name="T17" fmla="*/ 0 60000 65536"/>
                  <a:gd name="T18" fmla="*/ 0 w 94"/>
                  <a:gd name="T19" fmla="*/ 0 h 211"/>
                  <a:gd name="T20" fmla="*/ 94 w 94"/>
                  <a:gd name="T21" fmla="*/ 211 h 211"/>
                </a:gdLst>
                <a:ahLst/>
                <a:cxnLst>
                  <a:cxn ang="T12">
                    <a:pos x="T0" y="T1"/>
                  </a:cxn>
                  <a:cxn ang="T13">
                    <a:pos x="T2" y="T3"/>
                  </a:cxn>
                  <a:cxn ang="T14">
                    <a:pos x="T4" y="T5"/>
                  </a:cxn>
                  <a:cxn ang="T15">
                    <a:pos x="T6" y="T7"/>
                  </a:cxn>
                  <a:cxn ang="T16">
                    <a:pos x="T8" y="T9"/>
                  </a:cxn>
                  <a:cxn ang="T17">
                    <a:pos x="T10" y="T11"/>
                  </a:cxn>
                </a:cxnLst>
                <a:rect l="T18" t="T19" r="T20" b="T21"/>
                <a:pathLst>
                  <a:path w="94" h="211">
                    <a:moveTo>
                      <a:pt x="51" y="36"/>
                    </a:moveTo>
                    <a:lnTo>
                      <a:pt x="94" y="73"/>
                    </a:lnTo>
                    <a:lnTo>
                      <a:pt x="94" y="211"/>
                    </a:lnTo>
                    <a:lnTo>
                      <a:pt x="0" y="0"/>
                    </a:lnTo>
                    <a:lnTo>
                      <a:pt x="29" y="36"/>
                    </a:lnTo>
                    <a:lnTo>
                      <a:pt x="51" y="36"/>
                    </a:lnTo>
                    <a:close/>
                  </a:path>
                </a:pathLst>
              </a:custGeom>
              <a:solidFill>
                <a:srgbClr val="EF9C9F"/>
              </a:solidFill>
              <a:ln w="9525">
                <a:noFill/>
                <a:round/>
                <a:headEnd/>
                <a:tailEnd/>
              </a:ln>
            </p:spPr>
            <p:txBody>
              <a:bodyPr>
                <a:prstTxWarp prst="textNoShape">
                  <a:avLst/>
                </a:prstTxWarp>
              </a:bodyPr>
              <a:lstStyle/>
              <a:p>
                <a:endParaRPr lang="en-US"/>
              </a:p>
            </p:txBody>
          </p:sp>
          <p:sp>
            <p:nvSpPr>
              <p:cNvPr id="65621" name="Freeform 230"/>
              <p:cNvSpPr>
                <a:spLocks noChangeAspect="1"/>
              </p:cNvSpPr>
              <p:nvPr/>
            </p:nvSpPr>
            <p:spPr bwMode="auto">
              <a:xfrm>
                <a:off x="1603" y="2703"/>
                <a:ext cx="51" cy="27"/>
              </a:xfrm>
              <a:custGeom>
                <a:avLst/>
                <a:gdLst>
                  <a:gd name="T0" fmla="*/ 343 w 408"/>
                  <a:gd name="T1" fmla="*/ 74 h 219"/>
                  <a:gd name="T2" fmla="*/ 205 w 408"/>
                  <a:gd name="T3" fmla="*/ 74 h 219"/>
                  <a:gd name="T4" fmla="*/ 357 w 408"/>
                  <a:gd name="T5" fmla="*/ 146 h 219"/>
                  <a:gd name="T6" fmla="*/ 408 w 408"/>
                  <a:gd name="T7" fmla="*/ 197 h 219"/>
                  <a:gd name="T8" fmla="*/ 66 w 408"/>
                  <a:gd name="T9" fmla="*/ 175 h 219"/>
                  <a:gd name="T10" fmla="*/ 37 w 408"/>
                  <a:gd name="T11" fmla="*/ 212 h 219"/>
                  <a:gd name="T12" fmla="*/ 37 w 408"/>
                  <a:gd name="T13" fmla="*/ 219 h 219"/>
                  <a:gd name="T14" fmla="*/ 15 w 408"/>
                  <a:gd name="T15" fmla="*/ 197 h 219"/>
                  <a:gd name="T16" fmla="*/ 15 w 408"/>
                  <a:gd name="T17" fmla="*/ 175 h 219"/>
                  <a:gd name="T18" fmla="*/ 59 w 408"/>
                  <a:gd name="T19" fmla="*/ 132 h 219"/>
                  <a:gd name="T20" fmla="*/ 51 w 408"/>
                  <a:gd name="T21" fmla="*/ 124 h 219"/>
                  <a:gd name="T22" fmla="*/ 0 w 408"/>
                  <a:gd name="T23" fmla="*/ 154 h 219"/>
                  <a:gd name="T24" fmla="*/ 59 w 408"/>
                  <a:gd name="T25" fmla="*/ 109 h 219"/>
                  <a:gd name="T26" fmla="*/ 51 w 408"/>
                  <a:gd name="T27" fmla="*/ 124 h 219"/>
                  <a:gd name="T28" fmla="*/ 59 w 408"/>
                  <a:gd name="T29" fmla="*/ 132 h 219"/>
                  <a:gd name="T30" fmla="*/ 66 w 408"/>
                  <a:gd name="T31" fmla="*/ 132 h 219"/>
                  <a:gd name="T32" fmla="*/ 102 w 408"/>
                  <a:gd name="T33" fmla="*/ 80 h 219"/>
                  <a:gd name="T34" fmla="*/ 270 w 408"/>
                  <a:gd name="T35" fmla="*/ 0 h 219"/>
                  <a:gd name="T36" fmla="*/ 299 w 408"/>
                  <a:gd name="T37" fmla="*/ 8 h 219"/>
                  <a:gd name="T38" fmla="*/ 343 w 408"/>
                  <a:gd name="T39" fmla="*/ 74 h 21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08"/>
                  <a:gd name="T61" fmla="*/ 0 h 219"/>
                  <a:gd name="T62" fmla="*/ 408 w 408"/>
                  <a:gd name="T63" fmla="*/ 219 h 219"/>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08" h="219">
                    <a:moveTo>
                      <a:pt x="343" y="74"/>
                    </a:moveTo>
                    <a:lnTo>
                      <a:pt x="205" y="74"/>
                    </a:lnTo>
                    <a:lnTo>
                      <a:pt x="357" y="146"/>
                    </a:lnTo>
                    <a:lnTo>
                      <a:pt x="408" y="197"/>
                    </a:lnTo>
                    <a:lnTo>
                      <a:pt x="66" y="175"/>
                    </a:lnTo>
                    <a:lnTo>
                      <a:pt x="37" y="212"/>
                    </a:lnTo>
                    <a:lnTo>
                      <a:pt x="37" y="219"/>
                    </a:lnTo>
                    <a:lnTo>
                      <a:pt x="15" y="197"/>
                    </a:lnTo>
                    <a:lnTo>
                      <a:pt x="15" y="175"/>
                    </a:lnTo>
                    <a:lnTo>
                      <a:pt x="59" y="132"/>
                    </a:lnTo>
                    <a:lnTo>
                      <a:pt x="51" y="124"/>
                    </a:lnTo>
                    <a:lnTo>
                      <a:pt x="0" y="154"/>
                    </a:lnTo>
                    <a:lnTo>
                      <a:pt x="59" y="109"/>
                    </a:lnTo>
                    <a:lnTo>
                      <a:pt x="51" y="124"/>
                    </a:lnTo>
                    <a:lnTo>
                      <a:pt x="59" y="132"/>
                    </a:lnTo>
                    <a:lnTo>
                      <a:pt x="66" y="132"/>
                    </a:lnTo>
                    <a:lnTo>
                      <a:pt x="102" y="80"/>
                    </a:lnTo>
                    <a:lnTo>
                      <a:pt x="270" y="0"/>
                    </a:lnTo>
                    <a:lnTo>
                      <a:pt x="299" y="8"/>
                    </a:lnTo>
                    <a:lnTo>
                      <a:pt x="343" y="74"/>
                    </a:lnTo>
                    <a:close/>
                  </a:path>
                </a:pathLst>
              </a:custGeom>
              <a:solidFill>
                <a:srgbClr val="F5C690"/>
              </a:solidFill>
              <a:ln w="9525">
                <a:noFill/>
                <a:round/>
                <a:headEnd/>
                <a:tailEnd/>
              </a:ln>
            </p:spPr>
            <p:txBody>
              <a:bodyPr>
                <a:prstTxWarp prst="textNoShape">
                  <a:avLst/>
                </a:prstTxWarp>
              </a:bodyPr>
              <a:lstStyle/>
              <a:p>
                <a:endParaRPr lang="en-US"/>
              </a:p>
            </p:txBody>
          </p:sp>
          <p:sp>
            <p:nvSpPr>
              <p:cNvPr id="65622" name="Freeform 231"/>
              <p:cNvSpPr>
                <a:spLocks noChangeAspect="1"/>
              </p:cNvSpPr>
              <p:nvPr/>
            </p:nvSpPr>
            <p:spPr bwMode="auto">
              <a:xfrm>
                <a:off x="1667" y="2714"/>
                <a:ext cx="8" cy="35"/>
              </a:xfrm>
              <a:custGeom>
                <a:avLst/>
                <a:gdLst>
                  <a:gd name="T0" fmla="*/ 51 w 65"/>
                  <a:gd name="T1" fmla="*/ 197 h 277"/>
                  <a:gd name="T2" fmla="*/ 21 w 65"/>
                  <a:gd name="T3" fmla="*/ 277 h 277"/>
                  <a:gd name="T4" fmla="*/ 14 w 65"/>
                  <a:gd name="T5" fmla="*/ 225 h 277"/>
                  <a:gd name="T6" fmla="*/ 0 w 65"/>
                  <a:gd name="T7" fmla="*/ 0 h 277"/>
                  <a:gd name="T8" fmla="*/ 65 w 65"/>
                  <a:gd name="T9" fmla="*/ 51 h 277"/>
                  <a:gd name="T10" fmla="*/ 51 w 65"/>
                  <a:gd name="T11" fmla="*/ 197 h 277"/>
                  <a:gd name="T12" fmla="*/ 0 60000 65536"/>
                  <a:gd name="T13" fmla="*/ 0 60000 65536"/>
                  <a:gd name="T14" fmla="*/ 0 60000 65536"/>
                  <a:gd name="T15" fmla="*/ 0 60000 65536"/>
                  <a:gd name="T16" fmla="*/ 0 60000 65536"/>
                  <a:gd name="T17" fmla="*/ 0 60000 65536"/>
                  <a:gd name="T18" fmla="*/ 0 w 65"/>
                  <a:gd name="T19" fmla="*/ 0 h 277"/>
                  <a:gd name="T20" fmla="*/ 65 w 65"/>
                  <a:gd name="T21" fmla="*/ 277 h 277"/>
                </a:gdLst>
                <a:ahLst/>
                <a:cxnLst>
                  <a:cxn ang="T12">
                    <a:pos x="T0" y="T1"/>
                  </a:cxn>
                  <a:cxn ang="T13">
                    <a:pos x="T2" y="T3"/>
                  </a:cxn>
                  <a:cxn ang="T14">
                    <a:pos x="T4" y="T5"/>
                  </a:cxn>
                  <a:cxn ang="T15">
                    <a:pos x="T6" y="T7"/>
                  </a:cxn>
                  <a:cxn ang="T16">
                    <a:pos x="T8" y="T9"/>
                  </a:cxn>
                  <a:cxn ang="T17">
                    <a:pos x="T10" y="T11"/>
                  </a:cxn>
                </a:cxnLst>
                <a:rect l="T18" t="T19" r="T20" b="T21"/>
                <a:pathLst>
                  <a:path w="65" h="277">
                    <a:moveTo>
                      <a:pt x="51" y="197"/>
                    </a:moveTo>
                    <a:lnTo>
                      <a:pt x="21" y="277"/>
                    </a:lnTo>
                    <a:lnTo>
                      <a:pt x="14" y="225"/>
                    </a:lnTo>
                    <a:lnTo>
                      <a:pt x="0" y="0"/>
                    </a:lnTo>
                    <a:lnTo>
                      <a:pt x="65" y="51"/>
                    </a:lnTo>
                    <a:lnTo>
                      <a:pt x="51" y="197"/>
                    </a:lnTo>
                    <a:close/>
                  </a:path>
                </a:pathLst>
              </a:custGeom>
              <a:solidFill>
                <a:srgbClr val="EF9C9F"/>
              </a:solidFill>
              <a:ln w="9525">
                <a:noFill/>
                <a:round/>
                <a:headEnd/>
                <a:tailEnd/>
              </a:ln>
            </p:spPr>
            <p:txBody>
              <a:bodyPr>
                <a:prstTxWarp prst="textNoShape">
                  <a:avLst/>
                </a:prstTxWarp>
              </a:bodyPr>
              <a:lstStyle/>
              <a:p>
                <a:endParaRPr lang="en-US"/>
              </a:p>
            </p:txBody>
          </p:sp>
          <p:sp>
            <p:nvSpPr>
              <p:cNvPr id="65623" name="Freeform 232"/>
              <p:cNvSpPr>
                <a:spLocks noChangeAspect="1"/>
              </p:cNvSpPr>
              <p:nvPr/>
            </p:nvSpPr>
            <p:spPr bwMode="auto">
              <a:xfrm>
                <a:off x="2066" y="2715"/>
                <a:ext cx="4" cy="6"/>
              </a:xfrm>
              <a:custGeom>
                <a:avLst/>
                <a:gdLst>
                  <a:gd name="T0" fmla="*/ 37 w 37"/>
                  <a:gd name="T1" fmla="*/ 29 h 43"/>
                  <a:gd name="T2" fmla="*/ 22 w 37"/>
                  <a:gd name="T3" fmla="*/ 43 h 43"/>
                  <a:gd name="T4" fmla="*/ 0 w 37"/>
                  <a:gd name="T5" fmla="*/ 0 h 43"/>
                  <a:gd name="T6" fmla="*/ 37 w 37"/>
                  <a:gd name="T7" fmla="*/ 29 h 43"/>
                  <a:gd name="T8" fmla="*/ 0 60000 65536"/>
                  <a:gd name="T9" fmla="*/ 0 60000 65536"/>
                  <a:gd name="T10" fmla="*/ 0 60000 65536"/>
                  <a:gd name="T11" fmla="*/ 0 60000 65536"/>
                  <a:gd name="T12" fmla="*/ 0 w 37"/>
                  <a:gd name="T13" fmla="*/ 0 h 43"/>
                  <a:gd name="T14" fmla="*/ 37 w 37"/>
                  <a:gd name="T15" fmla="*/ 43 h 43"/>
                </a:gdLst>
                <a:ahLst/>
                <a:cxnLst>
                  <a:cxn ang="T8">
                    <a:pos x="T0" y="T1"/>
                  </a:cxn>
                  <a:cxn ang="T9">
                    <a:pos x="T2" y="T3"/>
                  </a:cxn>
                  <a:cxn ang="T10">
                    <a:pos x="T4" y="T5"/>
                  </a:cxn>
                  <a:cxn ang="T11">
                    <a:pos x="T6" y="T7"/>
                  </a:cxn>
                </a:cxnLst>
                <a:rect l="T12" t="T13" r="T14" b="T15"/>
                <a:pathLst>
                  <a:path w="37" h="43">
                    <a:moveTo>
                      <a:pt x="37" y="29"/>
                    </a:moveTo>
                    <a:lnTo>
                      <a:pt x="22" y="43"/>
                    </a:lnTo>
                    <a:lnTo>
                      <a:pt x="0" y="0"/>
                    </a:lnTo>
                    <a:lnTo>
                      <a:pt x="37" y="29"/>
                    </a:lnTo>
                    <a:close/>
                  </a:path>
                </a:pathLst>
              </a:custGeom>
              <a:solidFill>
                <a:srgbClr val="FFFFFF"/>
              </a:solidFill>
              <a:ln w="9525">
                <a:noFill/>
                <a:round/>
                <a:headEnd/>
                <a:tailEnd/>
              </a:ln>
            </p:spPr>
            <p:txBody>
              <a:bodyPr>
                <a:prstTxWarp prst="textNoShape">
                  <a:avLst/>
                </a:prstTxWarp>
              </a:bodyPr>
              <a:lstStyle/>
              <a:p>
                <a:endParaRPr lang="en-US"/>
              </a:p>
            </p:txBody>
          </p:sp>
          <p:sp>
            <p:nvSpPr>
              <p:cNvPr id="65624" name="Freeform 233"/>
              <p:cNvSpPr>
                <a:spLocks noChangeAspect="1"/>
              </p:cNvSpPr>
              <p:nvPr/>
            </p:nvSpPr>
            <p:spPr bwMode="auto">
              <a:xfrm>
                <a:off x="1676" y="2724"/>
                <a:ext cx="26" cy="82"/>
              </a:xfrm>
              <a:custGeom>
                <a:avLst/>
                <a:gdLst>
                  <a:gd name="T0" fmla="*/ 59 w 211"/>
                  <a:gd name="T1" fmla="*/ 51 h 656"/>
                  <a:gd name="T2" fmla="*/ 211 w 211"/>
                  <a:gd name="T3" fmla="*/ 262 h 656"/>
                  <a:gd name="T4" fmla="*/ 211 w 211"/>
                  <a:gd name="T5" fmla="*/ 430 h 656"/>
                  <a:gd name="T6" fmla="*/ 176 w 211"/>
                  <a:gd name="T7" fmla="*/ 502 h 656"/>
                  <a:gd name="T8" fmla="*/ 146 w 211"/>
                  <a:gd name="T9" fmla="*/ 598 h 656"/>
                  <a:gd name="T10" fmla="*/ 117 w 211"/>
                  <a:gd name="T11" fmla="*/ 656 h 656"/>
                  <a:gd name="T12" fmla="*/ 117 w 211"/>
                  <a:gd name="T13" fmla="*/ 633 h 656"/>
                  <a:gd name="T14" fmla="*/ 110 w 211"/>
                  <a:gd name="T15" fmla="*/ 619 h 656"/>
                  <a:gd name="T16" fmla="*/ 94 w 211"/>
                  <a:gd name="T17" fmla="*/ 633 h 656"/>
                  <a:gd name="T18" fmla="*/ 110 w 211"/>
                  <a:gd name="T19" fmla="*/ 633 h 656"/>
                  <a:gd name="T20" fmla="*/ 110 w 211"/>
                  <a:gd name="T21" fmla="*/ 656 h 656"/>
                  <a:gd name="T22" fmla="*/ 94 w 211"/>
                  <a:gd name="T23" fmla="*/ 656 h 656"/>
                  <a:gd name="T24" fmla="*/ 94 w 211"/>
                  <a:gd name="T25" fmla="*/ 561 h 656"/>
                  <a:gd name="T26" fmla="*/ 131 w 211"/>
                  <a:gd name="T27" fmla="*/ 496 h 656"/>
                  <a:gd name="T28" fmla="*/ 131 w 211"/>
                  <a:gd name="T29" fmla="*/ 467 h 656"/>
                  <a:gd name="T30" fmla="*/ 117 w 211"/>
                  <a:gd name="T31" fmla="*/ 452 h 656"/>
                  <a:gd name="T32" fmla="*/ 110 w 211"/>
                  <a:gd name="T33" fmla="*/ 452 h 656"/>
                  <a:gd name="T34" fmla="*/ 88 w 211"/>
                  <a:gd name="T35" fmla="*/ 473 h 656"/>
                  <a:gd name="T36" fmla="*/ 88 w 211"/>
                  <a:gd name="T37" fmla="*/ 444 h 656"/>
                  <a:gd name="T38" fmla="*/ 80 w 211"/>
                  <a:gd name="T39" fmla="*/ 430 h 656"/>
                  <a:gd name="T40" fmla="*/ 59 w 211"/>
                  <a:gd name="T41" fmla="*/ 473 h 656"/>
                  <a:gd name="T42" fmla="*/ 65 w 211"/>
                  <a:gd name="T43" fmla="*/ 473 h 656"/>
                  <a:gd name="T44" fmla="*/ 65 w 211"/>
                  <a:gd name="T45" fmla="*/ 524 h 656"/>
                  <a:gd name="T46" fmla="*/ 59 w 211"/>
                  <a:gd name="T47" fmla="*/ 524 h 656"/>
                  <a:gd name="T48" fmla="*/ 59 w 211"/>
                  <a:gd name="T49" fmla="*/ 422 h 656"/>
                  <a:gd name="T50" fmla="*/ 65 w 211"/>
                  <a:gd name="T51" fmla="*/ 408 h 656"/>
                  <a:gd name="T52" fmla="*/ 65 w 211"/>
                  <a:gd name="T53" fmla="*/ 401 h 656"/>
                  <a:gd name="T54" fmla="*/ 88 w 211"/>
                  <a:gd name="T55" fmla="*/ 408 h 656"/>
                  <a:gd name="T56" fmla="*/ 131 w 211"/>
                  <a:gd name="T57" fmla="*/ 452 h 656"/>
                  <a:gd name="T58" fmla="*/ 139 w 211"/>
                  <a:gd name="T59" fmla="*/ 444 h 656"/>
                  <a:gd name="T60" fmla="*/ 80 w 211"/>
                  <a:gd name="T61" fmla="*/ 357 h 656"/>
                  <a:gd name="T62" fmla="*/ 110 w 211"/>
                  <a:gd name="T63" fmla="*/ 277 h 656"/>
                  <a:gd name="T64" fmla="*/ 110 w 211"/>
                  <a:gd name="T65" fmla="*/ 262 h 656"/>
                  <a:gd name="T66" fmla="*/ 94 w 211"/>
                  <a:gd name="T67" fmla="*/ 256 h 656"/>
                  <a:gd name="T68" fmla="*/ 110 w 211"/>
                  <a:gd name="T69" fmla="*/ 256 h 656"/>
                  <a:gd name="T70" fmla="*/ 117 w 211"/>
                  <a:gd name="T71" fmla="*/ 241 h 656"/>
                  <a:gd name="T72" fmla="*/ 117 w 211"/>
                  <a:gd name="T73" fmla="*/ 233 h 656"/>
                  <a:gd name="T74" fmla="*/ 110 w 211"/>
                  <a:gd name="T75" fmla="*/ 219 h 656"/>
                  <a:gd name="T76" fmla="*/ 110 w 211"/>
                  <a:gd name="T77" fmla="*/ 160 h 656"/>
                  <a:gd name="T78" fmla="*/ 94 w 211"/>
                  <a:gd name="T79" fmla="*/ 145 h 656"/>
                  <a:gd name="T80" fmla="*/ 88 w 211"/>
                  <a:gd name="T81" fmla="*/ 145 h 656"/>
                  <a:gd name="T82" fmla="*/ 59 w 211"/>
                  <a:gd name="T83" fmla="*/ 284 h 656"/>
                  <a:gd name="T84" fmla="*/ 59 w 211"/>
                  <a:gd name="T85" fmla="*/ 306 h 656"/>
                  <a:gd name="T86" fmla="*/ 37 w 211"/>
                  <a:gd name="T87" fmla="*/ 328 h 656"/>
                  <a:gd name="T88" fmla="*/ 0 w 211"/>
                  <a:gd name="T89" fmla="*/ 284 h 656"/>
                  <a:gd name="T90" fmla="*/ 22 w 211"/>
                  <a:gd name="T91" fmla="*/ 124 h 656"/>
                  <a:gd name="T92" fmla="*/ 22 w 211"/>
                  <a:gd name="T93" fmla="*/ 88 h 656"/>
                  <a:gd name="T94" fmla="*/ 14 w 211"/>
                  <a:gd name="T95" fmla="*/ 88 h 656"/>
                  <a:gd name="T96" fmla="*/ 14 w 211"/>
                  <a:gd name="T97" fmla="*/ 0 h 656"/>
                  <a:gd name="T98" fmla="*/ 22 w 211"/>
                  <a:gd name="T99" fmla="*/ 0 h 656"/>
                  <a:gd name="T100" fmla="*/ 22 w 211"/>
                  <a:gd name="T101" fmla="*/ 37 h 656"/>
                  <a:gd name="T102" fmla="*/ 59 w 211"/>
                  <a:gd name="T103" fmla="*/ 51 h 65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211"/>
                  <a:gd name="T157" fmla="*/ 0 h 656"/>
                  <a:gd name="T158" fmla="*/ 211 w 211"/>
                  <a:gd name="T159" fmla="*/ 656 h 65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211" h="656">
                    <a:moveTo>
                      <a:pt x="59" y="51"/>
                    </a:moveTo>
                    <a:lnTo>
                      <a:pt x="211" y="262"/>
                    </a:lnTo>
                    <a:lnTo>
                      <a:pt x="211" y="430"/>
                    </a:lnTo>
                    <a:lnTo>
                      <a:pt x="176" y="502"/>
                    </a:lnTo>
                    <a:lnTo>
                      <a:pt x="146" y="598"/>
                    </a:lnTo>
                    <a:lnTo>
                      <a:pt x="117" y="656"/>
                    </a:lnTo>
                    <a:lnTo>
                      <a:pt x="117" y="633"/>
                    </a:lnTo>
                    <a:lnTo>
                      <a:pt x="110" y="619"/>
                    </a:lnTo>
                    <a:lnTo>
                      <a:pt x="94" y="633"/>
                    </a:lnTo>
                    <a:lnTo>
                      <a:pt x="110" y="633"/>
                    </a:lnTo>
                    <a:lnTo>
                      <a:pt x="110" y="656"/>
                    </a:lnTo>
                    <a:lnTo>
                      <a:pt x="94" y="656"/>
                    </a:lnTo>
                    <a:lnTo>
                      <a:pt x="94" y="561"/>
                    </a:lnTo>
                    <a:lnTo>
                      <a:pt x="131" y="496"/>
                    </a:lnTo>
                    <a:lnTo>
                      <a:pt x="131" y="467"/>
                    </a:lnTo>
                    <a:lnTo>
                      <a:pt x="117" y="452"/>
                    </a:lnTo>
                    <a:lnTo>
                      <a:pt x="110" y="452"/>
                    </a:lnTo>
                    <a:lnTo>
                      <a:pt x="88" y="473"/>
                    </a:lnTo>
                    <a:lnTo>
                      <a:pt x="88" y="444"/>
                    </a:lnTo>
                    <a:lnTo>
                      <a:pt x="80" y="430"/>
                    </a:lnTo>
                    <a:lnTo>
                      <a:pt x="59" y="473"/>
                    </a:lnTo>
                    <a:lnTo>
                      <a:pt x="65" y="473"/>
                    </a:lnTo>
                    <a:lnTo>
                      <a:pt x="65" y="524"/>
                    </a:lnTo>
                    <a:lnTo>
                      <a:pt x="59" y="524"/>
                    </a:lnTo>
                    <a:lnTo>
                      <a:pt x="59" y="422"/>
                    </a:lnTo>
                    <a:lnTo>
                      <a:pt x="65" y="408"/>
                    </a:lnTo>
                    <a:lnTo>
                      <a:pt x="65" y="401"/>
                    </a:lnTo>
                    <a:lnTo>
                      <a:pt x="88" y="408"/>
                    </a:lnTo>
                    <a:lnTo>
                      <a:pt x="131" y="452"/>
                    </a:lnTo>
                    <a:lnTo>
                      <a:pt x="139" y="444"/>
                    </a:lnTo>
                    <a:lnTo>
                      <a:pt x="80" y="357"/>
                    </a:lnTo>
                    <a:lnTo>
                      <a:pt x="110" y="277"/>
                    </a:lnTo>
                    <a:lnTo>
                      <a:pt x="110" y="262"/>
                    </a:lnTo>
                    <a:lnTo>
                      <a:pt x="94" y="256"/>
                    </a:lnTo>
                    <a:lnTo>
                      <a:pt x="110" y="256"/>
                    </a:lnTo>
                    <a:lnTo>
                      <a:pt x="117" y="241"/>
                    </a:lnTo>
                    <a:lnTo>
                      <a:pt x="117" y="233"/>
                    </a:lnTo>
                    <a:lnTo>
                      <a:pt x="110" y="219"/>
                    </a:lnTo>
                    <a:lnTo>
                      <a:pt x="110" y="160"/>
                    </a:lnTo>
                    <a:lnTo>
                      <a:pt x="94" y="145"/>
                    </a:lnTo>
                    <a:lnTo>
                      <a:pt x="88" y="145"/>
                    </a:lnTo>
                    <a:lnTo>
                      <a:pt x="59" y="284"/>
                    </a:lnTo>
                    <a:lnTo>
                      <a:pt x="59" y="306"/>
                    </a:lnTo>
                    <a:lnTo>
                      <a:pt x="37" y="328"/>
                    </a:lnTo>
                    <a:lnTo>
                      <a:pt x="0" y="284"/>
                    </a:lnTo>
                    <a:lnTo>
                      <a:pt x="22" y="124"/>
                    </a:lnTo>
                    <a:lnTo>
                      <a:pt x="22" y="88"/>
                    </a:lnTo>
                    <a:lnTo>
                      <a:pt x="14" y="88"/>
                    </a:lnTo>
                    <a:lnTo>
                      <a:pt x="14" y="0"/>
                    </a:lnTo>
                    <a:lnTo>
                      <a:pt x="22" y="0"/>
                    </a:lnTo>
                    <a:lnTo>
                      <a:pt x="22" y="37"/>
                    </a:lnTo>
                    <a:lnTo>
                      <a:pt x="59" y="51"/>
                    </a:lnTo>
                    <a:close/>
                  </a:path>
                </a:pathLst>
              </a:custGeom>
              <a:solidFill>
                <a:srgbClr val="EF9C9F"/>
              </a:solidFill>
              <a:ln w="9525">
                <a:noFill/>
                <a:round/>
                <a:headEnd/>
                <a:tailEnd/>
              </a:ln>
            </p:spPr>
            <p:txBody>
              <a:bodyPr>
                <a:prstTxWarp prst="textNoShape">
                  <a:avLst/>
                </a:prstTxWarp>
              </a:bodyPr>
              <a:lstStyle/>
              <a:p>
                <a:endParaRPr lang="en-US"/>
              </a:p>
            </p:txBody>
          </p:sp>
          <p:sp>
            <p:nvSpPr>
              <p:cNvPr id="65625" name="Freeform 234"/>
              <p:cNvSpPr>
                <a:spLocks noChangeAspect="1"/>
              </p:cNvSpPr>
              <p:nvPr/>
            </p:nvSpPr>
            <p:spPr bwMode="auto">
              <a:xfrm>
                <a:off x="1466" y="2725"/>
                <a:ext cx="21" cy="14"/>
              </a:xfrm>
              <a:custGeom>
                <a:avLst/>
                <a:gdLst>
                  <a:gd name="T0" fmla="*/ 161 w 167"/>
                  <a:gd name="T1" fmla="*/ 94 h 109"/>
                  <a:gd name="T2" fmla="*/ 167 w 167"/>
                  <a:gd name="T3" fmla="*/ 109 h 109"/>
                  <a:gd name="T4" fmla="*/ 87 w 167"/>
                  <a:gd name="T5" fmla="*/ 109 h 109"/>
                  <a:gd name="T6" fmla="*/ 0 w 167"/>
                  <a:gd name="T7" fmla="*/ 29 h 109"/>
                  <a:gd name="T8" fmla="*/ 52 w 167"/>
                  <a:gd name="T9" fmla="*/ 0 h 109"/>
                  <a:gd name="T10" fmla="*/ 138 w 167"/>
                  <a:gd name="T11" fmla="*/ 65 h 109"/>
                  <a:gd name="T12" fmla="*/ 161 w 167"/>
                  <a:gd name="T13" fmla="*/ 94 h 109"/>
                  <a:gd name="T14" fmla="*/ 0 60000 65536"/>
                  <a:gd name="T15" fmla="*/ 0 60000 65536"/>
                  <a:gd name="T16" fmla="*/ 0 60000 65536"/>
                  <a:gd name="T17" fmla="*/ 0 60000 65536"/>
                  <a:gd name="T18" fmla="*/ 0 60000 65536"/>
                  <a:gd name="T19" fmla="*/ 0 60000 65536"/>
                  <a:gd name="T20" fmla="*/ 0 60000 65536"/>
                  <a:gd name="T21" fmla="*/ 0 w 167"/>
                  <a:gd name="T22" fmla="*/ 0 h 109"/>
                  <a:gd name="T23" fmla="*/ 167 w 167"/>
                  <a:gd name="T24" fmla="*/ 109 h 10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7" h="109">
                    <a:moveTo>
                      <a:pt x="161" y="94"/>
                    </a:moveTo>
                    <a:lnTo>
                      <a:pt x="167" y="109"/>
                    </a:lnTo>
                    <a:lnTo>
                      <a:pt x="87" y="109"/>
                    </a:lnTo>
                    <a:lnTo>
                      <a:pt x="0" y="29"/>
                    </a:lnTo>
                    <a:lnTo>
                      <a:pt x="52" y="0"/>
                    </a:lnTo>
                    <a:lnTo>
                      <a:pt x="138" y="65"/>
                    </a:lnTo>
                    <a:lnTo>
                      <a:pt x="161" y="94"/>
                    </a:lnTo>
                    <a:close/>
                  </a:path>
                </a:pathLst>
              </a:custGeom>
              <a:solidFill>
                <a:srgbClr val="79C5A1"/>
              </a:solidFill>
              <a:ln w="9525">
                <a:noFill/>
                <a:round/>
                <a:headEnd/>
                <a:tailEnd/>
              </a:ln>
            </p:spPr>
            <p:txBody>
              <a:bodyPr>
                <a:prstTxWarp prst="textNoShape">
                  <a:avLst/>
                </a:prstTxWarp>
              </a:bodyPr>
              <a:lstStyle/>
              <a:p>
                <a:endParaRPr lang="en-US"/>
              </a:p>
            </p:txBody>
          </p:sp>
          <p:sp>
            <p:nvSpPr>
              <p:cNvPr id="65626" name="Freeform 235"/>
              <p:cNvSpPr>
                <a:spLocks noChangeAspect="1"/>
              </p:cNvSpPr>
              <p:nvPr/>
            </p:nvSpPr>
            <p:spPr bwMode="auto">
              <a:xfrm>
                <a:off x="1610" y="2729"/>
                <a:ext cx="56" cy="35"/>
              </a:xfrm>
              <a:custGeom>
                <a:avLst/>
                <a:gdLst>
                  <a:gd name="T0" fmla="*/ 241 w 452"/>
                  <a:gd name="T1" fmla="*/ 14 h 276"/>
                  <a:gd name="T2" fmla="*/ 386 w 452"/>
                  <a:gd name="T3" fmla="*/ 65 h 276"/>
                  <a:gd name="T4" fmla="*/ 415 w 452"/>
                  <a:gd name="T5" fmla="*/ 131 h 276"/>
                  <a:gd name="T6" fmla="*/ 408 w 452"/>
                  <a:gd name="T7" fmla="*/ 123 h 276"/>
                  <a:gd name="T8" fmla="*/ 401 w 452"/>
                  <a:gd name="T9" fmla="*/ 131 h 276"/>
                  <a:gd name="T10" fmla="*/ 335 w 452"/>
                  <a:gd name="T11" fmla="*/ 131 h 276"/>
                  <a:gd name="T12" fmla="*/ 248 w 452"/>
                  <a:gd name="T13" fmla="*/ 102 h 276"/>
                  <a:gd name="T14" fmla="*/ 146 w 452"/>
                  <a:gd name="T15" fmla="*/ 102 h 276"/>
                  <a:gd name="T16" fmla="*/ 132 w 452"/>
                  <a:gd name="T17" fmla="*/ 87 h 276"/>
                  <a:gd name="T18" fmla="*/ 103 w 452"/>
                  <a:gd name="T19" fmla="*/ 87 h 276"/>
                  <a:gd name="T20" fmla="*/ 95 w 452"/>
                  <a:gd name="T21" fmla="*/ 102 h 276"/>
                  <a:gd name="T22" fmla="*/ 95 w 452"/>
                  <a:gd name="T23" fmla="*/ 123 h 276"/>
                  <a:gd name="T24" fmla="*/ 343 w 452"/>
                  <a:gd name="T25" fmla="*/ 174 h 276"/>
                  <a:gd name="T26" fmla="*/ 431 w 452"/>
                  <a:gd name="T27" fmla="*/ 219 h 276"/>
                  <a:gd name="T28" fmla="*/ 335 w 452"/>
                  <a:gd name="T29" fmla="*/ 196 h 276"/>
                  <a:gd name="T30" fmla="*/ 335 w 452"/>
                  <a:gd name="T31" fmla="*/ 225 h 276"/>
                  <a:gd name="T32" fmla="*/ 386 w 452"/>
                  <a:gd name="T33" fmla="*/ 262 h 276"/>
                  <a:gd name="T34" fmla="*/ 401 w 452"/>
                  <a:gd name="T35" fmla="*/ 269 h 276"/>
                  <a:gd name="T36" fmla="*/ 408 w 452"/>
                  <a:gd name="T37" fmla="*/ 262 h 276"/>
                  <a:gd name="T38" fmla="*/ 452 w 452"/>
                  <a:gd name="T39" fmla="*/ 276 h 276"/>
                  <a:gd name="T40" fmla="*/ 241 w 452"/>
                  <a:gd name="T41" fmla="*/ 247 h 276"/>
                  <a:gd name="T42" fmla="*/ 226 w 452"/>
                  <a:gd name="T43" fmla="*/ 240 h 276"/>
                  <a:gd name="T44" fmla="*/ 241 w 452"/>
                  <a:gd name="T45" fmla="*/ 225 h 276"/>
                  <a:gd name="T46" fmla="*/ 175 w 452"/>
                  <a:gd name="T47" fmla="*/ 219 h 276"/>
                  <a:gd name="T48" fmla="*/ 146 w 452"/>
                  <a:gd name="T49" fmla="*/ 219 h 276"/>
                  <a:gd name="T50" fmla="*/ 51 w 452"/>
                  <a:gd name="T51" fmla="*/ 102 h 276"/>
                  <a:gd name="T52" fmla="*/ 29 w 452"/>
                  <a:gd name="T53" fmla="*/ 65 h 276"/>
                  <a:gd name="T54" fmla="*/ 0 w 452"/>
                  <a:gd name="T55" fmla="*/ 36 h 276"/>
                  <a:gd name="T56" fmla="*/ 44 w 452"/>
                  <a:gd name="T57" fmla="*/ 7 h 276"/>
                  <a:gd name="T58" fmla="*/ 95 w 452"/>
                  <a:gd name="T59" fmla="*/ 0 h 276"/>
                  <a:gd name="T60" fmla="*/ 241 w 452"/>
                  <a:gd name="T61" fmla="*/ 7 h 276"/>
                  <a:gd name="T62" fmla="*/ 241 w 452"/>
                  <a:gd name="T63" fmla="*/ 14 h 27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52"/>
                  <a:gd name="T97" fmla="*/ 0 h 276"/>
                  <a:gd name="T98" fmla="*/ 452 w 452"/>
                  <a:gd name="T99" fmla="*/ 276 h 27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52" h="276">
                    <a:moveTo>
                      <a:pt x="241" y="14"/>
                    </a:moveTo>
                    <a:lnTo>
                      <a:pt x="386" y="65"/>
                    </a:lnTo>
                    <a:lnTo>
                      <a:pt x="415" y="131"/>
                    </a:lnTo>
                    <a:lnTo>
                      <a:pt x="408" y="123"/>
                    </a:lnTo>
                    <a:lnTo>
                      <a:pt x="401" y="131"/>
                    </a:lnTo>
                    <a:lnTo>
                      <a:pt x="335" y="131"/>
                    </a:lnTo>
                    <a:lnTo>
                      <a:pt x="248" y="102"/>
                    </a:lnTo>
                    <a:lnTo>
                      <a:pt x="146" y="102"/>
                    </a:lnTo>
                    <a:lnTo>
                      <a:pt x="132" y="87"/>
                    </a:lnTo>
                    <a:lnTo>
                      <a:pt x="103" y="87"/>
                    </a:lnTo>
                    <a:lnTo>
                      <a:pt x="95" y="102"/>
                    </a:lnTo>
                    <a:lnTo>
                      <a:pt x="95" y="123"/>
                    </a:lnTo>
                    <a:lnTo>
                      <a:pt x="343" y="174"/>
                    </a:lnTo>
                    <a:lnTo>
                      <a:pt x="431" y="219"/>
                    </a:lnTo>
                    <a:lnTo>
                      <a:pt x="335" y="196"/>
                    </a:lnTo>
                    <a:lnTo>
                      <a:pt x="335" y="225"/>
                    </a:lnTo>
                    <a:lnTo>
                      <a:pt x="386" y="262"/>
                    </a:lnTo>
                    <a:lnTo>
                      <a:pt x="401" y="269"/>
                    </a:lnTo>
                    <a:lnTo>
                      <a:pt x="408" y="262"/>
                    </a:lnTo>
                    <a:lnTo>
                      <a:pt x="452" y="276"/>
                    </a:lnTo>
                    <a:lnTo>
                      <a:pt x="241" y="247"/>
                    </a:lnTo>
                    <a:lnTo>
                      <a:pt x="226" y="240"/>
                    </a:lnTo>
                    <a:lnTo>
                      <a:pt x="241" y="225"/>
                    </a:lnTo>
                    <a:lnTo>
                      <a:pt x="175" y="219"/>
                    </a:lnTo>
                    <a:lnTo>
                      <a:pt x="146" y="219"/>
                    </a:lnTo>
                    <a:lnTo>
                      <a:pt x="51" y="102"/>
                    </a:lnTo>
                    <a:lnTo>
                      <a:pt x="29" y="65"/>
                    </a:lnTo>
                    <a:lnTo>
                      <a:pt x="0" y="36"/>
                    </a:lnTo>
                    <a:lnTo>
                      <a:pt x="44" y="7"/>
                    </a:lnTo>
                    <a:lnTo>
                      <a:pt x="95" y="0"/>
                    </a:lnTo>
                    <a:lnTo>
                      <a:pt x="241" y="7"/>
                    </a:lnTo>
                    <a:lnTo>
                      <a:pt x="241" y="14"/>
                    </a:lnTo>
                    <a:close/>
                  </a:path>
                </a:pathLst>
              </a:custGeom>
              <a:solidFill>
                <a:srgbClr val="F5C690"/>
              </a:solidFill>
              <a:ln w="9525">
                <a:noFill/>
                <a:round/>
                <a:headEnd/>
                <a:tailEnd/>
              </a:ln>
            </p:spPr>
            <p:txBody>
              <a:bodyPr>
                <a:prstTxWarp prst="textNoShape">
                  <a:avLst/>
                </a:prstTxWarp>
              </a:bodyPr>
              <a:lstStyle/>
              <a:p>
                <a:endParaRPr lang="en-US"/>
              </a:p>
            </p:txBody>
          </p:sp>
          <p:sp>
            <p:nvSpPr>
              <p:cNvPr id="65627" name="Freeform 236"/>
              <p:cNvSpPr>
                <a:spLocks noChangeAspect="1"/>
              </p:cNvSpPr>
              <p:nvPr/>
            </p:nvSpPr>
            <p:spPr bwMode="auto">
              <a:xfrm>
                <a:off x="1596" y="2731"/>
                <a:ext cx="85" cy="206"/>
              </a:xfrm>
              <a:custGeom>
                <a:avLst/>
                <a:gdLst>
                  <a:gd name="T0" fmla="*/ 73 w 678"/>
                  <a:gd name="T1" fmla="*/ 160 h 1646"/>
                  <a:gd name="T2" fmla="*/ 95 w 678"/>
                  <a:gd name="T3" fmla="*/ 182 h 1646"/>
                  <a:gd name="T4" fmla="*/ 138 w 678"/>
                  <a:gd name="T5" fmla="*/ 496 h 1646"/>
                  <a:gd name="T6" fmla="*/ 153 w 678"/>
                  <a:gd name="T7" fmla="*/ 510 h 1646"/>
                  <a:gd name="T8" fmla="*/ 160 w 678"/>
                  <a:gd name="T9" fmla="*/ 510 h 1646"/>
                  <a:gd name="T10" fmla="*/ 160 w 678"/>
                  <a:gd name="T11" fmla="*/ 262 h 1646"/>
                  <a:gd name="T12" fmla="*/ 153 w 678"/>
                  <a:gd name="T13" fmla="*/ 255 h 1646"/>
                  <a:gd name="T14" fmla="*/ 189 w 678"/>
                  <a:gd name="T15" fmla="*/ 233 h 1646"/>
                  <a:gd name="T16" fmla="*/ 212 w 678"/>
                  <a:gd name="T17" fmla="*/ 255 h 1646"/>
                  <a:gd name="T18" fmla="*/ 204 w 678"/>
                  <a:gd name="T19" fmla="*/ 328 h 1646"/>
                  <a:gd name="T20" fmla="*/ 241 w 678"/>
                  <a:gd name="T21" fmla="*/ 416 h 1646"/>
                  <a:gd name="T22" fmla="*/ 255 w 678"/>
                  <a:gd name="T23" fmla="*/ 634 h 1646"/>
                  <a:gd name="T24" fmla="*/ 277 w 678"/>
                  <a:gd name="T25" fmla="*/ 656 h 1646"/>
                  <a:gd name="T26" fmla="*/ 298 w 678"/>
                  <a:gd name="T27" fmla="*/ 634 h 1646"/>
                  <a:gd name="T28" fmla="*/ 284 w 678"/>
                  <a:gd name="T29" fmla="*/ 416 h 1646"/>
                  <a:gd name="T30" fmla="*/ 277 w 678"/>
                  <a:gd name="T31" fmla="*/ 393 h 1646"/>
                  <a:gd name="T32" fmla="*/ 277 w 678"/>
                  <a:gd name="T33" fmla="*/ 350 h 1646"/>
                  <a:gd name="T34" fmla="*/ 466 w 678"/>
                  <a:gd name="T35" fmla="*/ 641 h 1646"/>
                  <a:gd name="T36" fmla="*/ 430 w 678"/>
                  <a:gd name="T37" fmla="*/ 678 h 1646"/>
                  <a:gd name="T38" fmla="*/ 452 w 678"/>
                  <a:gd name="T39" fmla="*/ 699 h 1646"/>
                  <a:gd name="T40" fmla="*/ 444 w 678"/>
                  <a:gd name="T41" fmla="*/ 984 h 1646"/>
                  <a:gd name="T42" fmla="*/ 474 w 678"/>
                  <a:gd name="T43" fmla="*/ 1035 h 1646"/>
                  <a:gd name="T44" fmla="*/ 489 w 678"/>
                  <a:gd name="T45" fmla="*/ 1035 h 1646"/>
                  <a:gd name="T46" fmla="*/ 495 w 678"/>
                  <a:gd name="T47" fmla="*/ 742 h 1646"/>
                  <a:gd name="T48" fmla="*/ 524 w 678"/>
                  <a:gd name="T49" fmla="*/ 794 h 1646"/>
                  <a:gd name="T50" fmla="*/ 517 w 678"/>
                  <a:gd name="T51" fmla="*/ 830 h 1646"/>
                  <a:gd name="T52" fmla="*/ 546 w 678"/>
                  <a:gd name="T53" fmla="*/ 845 h 1646"/>
                  <a:gd name="T54" fmla="*/ 517 w 678"/>
                  <a:gd name="T55" fmla="*/ 1253 h 1646"/>
                  <a:gd name="T56" fmla="*/ 524 w 678"/>
                  <a:gd name="T57" fmla="*/ 1267 h 1646"/>
                  <a:gd name="T58" fmla="*/ 540 w 678"/>
                  <a:gd name="T59" fmla="*/ 1267 h 1646"/>
                  <a:gd name="T60" fmla="*/ 561 w 678"/>
                  <a:gd name="T61" fmla="*/ 1246 h 1646"/>
                  <a:gd name="T62" fmla="*/ 590 w 678"/>
                  <a:gd name="T63" fmla="*/ 984 h 1646"/>
                  <a:gd name="T64" fmla="*/ 604 w 678"/>
                  <a:gd name="T65" fmla="*/ 1056 h 1646"/>
                  <a:gd name="T66" fmla="*/ 604 w 678"/>
                  <a:gd name="T67" fmla="*/ 1064 h 1646"/>
                  <a:gd name="T68" fmla="*/ 620 w 678"/>
                  <a:gd name="T69" fmla="*/ 1085 h 1646"/>
                  <a:gd name="T70" fmla="*/ 612 w 678"/>
                  <a:gd name="T71" fmla="*/ 1078 h 1646"/>
                  <a:gd name="T72" fmla="*/ 583 w 678"/>
                  <a:gd name="T73" fmla="*/ 1107 h 1646"/>
                  <a:gd name="T74" fmla="*/ 546 w 678"/>
                  <a:gd name="T75" fmla="*/ 1326 h 1646"/>
                  <a:gd name="T76" fmla="*/ 561 w 678"/>
                  <a:gd name="T77" fmla="*/ 1413 h 1646"/>
                  <a:gd name="T78" fmla="*/ 569 w 678"/>
                  <a:gd name="T79" fmla="*/ 1420 h 1646"/>
                  <a:gd name="T80" fmla="*/ 583 w 678"/>
                  <a:gd name="T81" fmla="*/ 1420 h 1646"/>
                  <a:gd name="T82" fmla="*/ 634 w 678"/>
                  <a:gd name="T83" fmla="*/ 1136 h 1646"/>
                  <a:gd name="T84" fmla="*/ 634 w 678"/>
                  <a:gd name="T85" fmla="*/ 1180 h 1646"/>
                  <a:gd name="T86" fmla="*/ 655 w 678"/>
                  <a:gd name="T87" fmla="*/ 1267 h 1646"/>
                  <a:gd name="T88" fmla="*/ 620 w 678"/>
                  <a:gd name="T89" fmla="*/ 1406 h 1646"/>
                  <a:gd name="T90" fmla="*/ 620 w 678"/>
                  <a:gd name="T91" fmla="*/ 1442 h 1646"/>
                  <a:gd name="T92" fmla="*/ 634 w 678"/>
                  <a:gd name="T93" fmla="*/ 1457 h 1646"/>
                  <a:gd name="T94" fmla="*/ 663 w 678"/>
                  <a:gd name="T95" fmla="*/ 1369 h 1646"/>
                  <a:gd name="T96" fmla="*/ 678 w 678"/>
                  <a:gd name="T97" fmla="*/ 1515 h 1646"/>
                  <a:gd name="T98" fmla="*/ 540 w 678"/>
                  <a:gd name="T99" fmla="*/ 1646 h 1646"/>
                  <a:gd name="T100" fmla="*/ 489 w 678"/>
                  <a:gd name="T101" fmla="*/ 1195 h 1646"/>
                  <a:gd name="T102" fmla="*/ 401 w 678"/>
                  <a:gd name="T103" fmla="*/ 889 h 1646"/>
                  <a:gd name="T104" fmla="*/ 277 w 678"/>
                  <a:gd name="T105" fmla="*/ 656 h 1646"/>
                  <a:gd name="T106" fmla="*/ 44 w 678"/>
                  <a:gd name="T107" fmla="*/ 416 h 1646"/>
                  <a:gd name="T108" fmla="*/ 21 w 678"/>
                  <a:gd name="T109" fmla="*/ 117 h 1646"/>
                  <a:gd name="T110" fmla="*/ 0 w 678"/>
                  <a:gd name="T111" fmla="*/ 51 h 1646"/>
                  <a:gd name="T112" fmla="*/ 0 w 678"/>
                  <a:gd name="T113" fmla="*/ 22 h 1646"/>
                  <a:gd name="T114" fmla="*/ 21 w 678"/>
                  <a:gd name="T115" fmla="*/ 43 h 1646"/>
                  <a:gd name="T116" fmla="*/ 21 w 678"/>
                  <a:gd name="T117" fmla="*/ 0 h 1646"/>
                  <a:gd name="T118" fmla="*/ 73 w 678"/>
                  <a:gd name="T119" fmla="*/ 73 h 1646"/>
                  <a:gd name="T120" fmla="*/ 73 w 678"/>
                  <a:gd name="T121" fmla="*/ 160 h 164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678"/>
                  <a:gd name="T184" fmla="*/ 0 h 1646"/>
                  <a:gd name="T185" fmla="*/ 678 w 678"/>
                  <a:gd name="T186" fmla="*/ 1646 h 164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678" h="1646">
                    <a:moveTo>
                      <a:pt x="73" y="160"/>
                    </a:moveTo>
                    <a:lnTo>
                      <a:pt x="95" y="182"/>
                    </a:lnTo>
                    <a:lnTo>
                      <a:pt x="138" y="496"/>
                    </a:lnTo>
                    <a:lnTo>
                      <a:pt x="153" y="510"/>
                    </a:lnTo>
                    <a:lnTo>
                      <a:pt x="160" y="510"/>
                    </a:lnTo>
                    <a:lnTo>
                      <a:pt x="160" y="262"/>
                    </a:lnTo>
                    <a:lnTo>
                      <a:pt x="153" y="255"/>
                    </a:lnTo>
                    <a:lnTo>
                      <a:pt x="189" y="233"/>
                    </a:lnTo>
                    <a:lnTo>
                      <a:pt x="212" y="255"/>
                    </a:lnTo>
                    <a:lnTo>
                      <a:pt x="204" y="328"/>
                    </a:lnTo>
                    <a:lnTo>
                      <a:pt x="241" y="416"/>
                    </a:lnTo>
                    <a:lnTo>
                      <a:pt x="255" y="634"/>
                    </a:lnTo>
                    <a:lnTo>
                      <a:pt x="277" y="656"/>
                    </a:lnTo>
                    <a:lnTo>
                      <a:pt x="298" y="634"/>
                    </a:lnTo>
                    <a:lnTo>
                      <a:pt x="284" y="416"/>
                    </a:lnTo>
                    <a:lnTo>
                      <a:pt x="277" y="393"/>
                    </a:lnTo>
                    <a:lnTo>
                      <a:pt x="277" y="350"/>
                    </a:lnTo>
                    <a:lnTo>
                      <a:pt x="466" y="641"/>
                    </a:lnTo>
                    <a:lnTo>
                      <a:pt x="430" y="678"/>
                    </a:lnTo>
                    <a:lnTo>
                      <a:pt x="452" y="699"/>
                    </a:lnTo>
                    <a:lnTo>
                      <a:pt x="444" y="984"/>
                    </a:lnTo>
                    <a:lnTo>
                      <a:pt x="474" y="1035"/>
                    </a:lnTo>
                    <a:lnTo>
                      <a:pt x="489" y="1035"/>
                    </a:lnTo>
                    <a:lnTo>
                      <a:pt x="495" y="742"/>
                    </a:lnTo>
                    <a:lnTo>
                      <a:pt x="524" y="794"/>
                    </a:lnTo>
                    <a:lnTo>
                      <a:pt x="517" y="830"/>
                    </a:lnTo>
                    <a:lnTo>
                      <a:pt x="546" y="845"/>
                    </a:lnTo>
                    <a:lnTo>
                      <a:pt x="517" y="1253"/>
                    </a:lnTo>
                    <a:lnTo>
                      <a:pt x="524" y="1267"/>
                    </a:lnTo>
                    <a:lnTo>
                      <a:pt x="540" y="1267"/>
                    </a:lnTo>
                    <a:lnTo>
                      <a:pt x="561" y="1246"/>
                    </a:lnTo>
                    <a:lnTo>
                      <a:pt x="590" y="984"/>
                    </a:lnTo>
                    <a:lnTo>
                      <a:pt x="604" y="1056"/>
                    </a:lnTo>
                    <a:lnTo>
                      <a:pt x="604" y="1064"/>
                    </a:lnTo>
                    <a:lnTo>
                      <a:pt x="620" y="1085"/>
                    </a:lnTo>
                    <a:lnTo>
                      <a:pt x="612" y="1078"/>
                    </a:lnTo>
                    <a:lnTo>
                      <a:pt x="583" y="1107"/>
                    </a:lnTo>
                    <a:lnTo>
                      <a:pt x="546" y="1326"/>
                    </a:lnTo>
                    <a:lnTo>
                      <a:pt x="561" y="1413"/>
                    </a:lnTo>
                    <a:lnTo>
                      <a:pt x="569" y="1420"/>
                    </a:lnTo>
                    <a:lnTo>
                      <a:pt x="583" y="1420"/>
                    </a:lnTo>
                    <a:lnTo>
                      <a:pt x="634" y="1136"/>
                    </a:lnTo>
                    <a:lnTo>
                      <a:pt x="634" y="1180"/>
                    </a:lnTo>
                    <a:lnTo>
                      <a:pt x="655" y="1267"/>
                    </a:lnTo>
                    <a:lnTo>
                      <a:pt x="620" y="1406"/>
                    </a:lnTo>
                    <a:lnTo>
                      <a:pt x="620" y="1442"/>
                    </a:lnTo>
                    <a:lnTo>
                      <a:pt x="634" y="1457"/>
                    </a:lnTo>
                    <a:lnTo>
                      <a:pt x="663" y="1369"/>
                    </a:lnTo>
                    <a:lnTo>
                      <a:pt x="678" y="1515"/>
                    </a:lnTo>
                    <a:lnTo>
                      <a:pt x="540" y="1646"/>
                    </a:lnTo>
                    <a:lnTo>
                      <a:pt x="489" y="1195"/>
                    </a:lnTo>
                    <a:lnTo>
                      <a:pt x="401" y="889"/>
                    </a:lnTo>
                    <a:lnTo>
                      <a:pt x="277" y="656"/>
                    </a:lnTo>
                    <a:lnTo>
                      <a:pt x="44" y="416"/>
                    </a:lnTo>
                    <a:lnTo>
                      <a:pt x="21" y="117"/>
                    </a:lnTo>
                    <a:lnTo>
                      <a:pt x="0" y="51"/>
                    </a:lnTo>
                    <a:lnTo>
                      <a:pt x="0" y="22"/>
                    </a:lnTo>
                    <a:lnTo>
                      <a:pt x="21" y="43"/>
                    </a:lnTo>
                    <a:lnTo>
                      <a:pt x="21" y="0"/>
                    </a:lnTo>
                    <a:lnTo>
                      <a:pt x="73" y="73"/>
                    </a:lnTo>
                    <a:lnTo>
                      <a:pt x="73" y="160"/>
                    </a:lnTo>
                    <a:close/>
                  </a:path>
                </a:pathLst>
              </a:custGeom>
              <a:solidFill>
                <a:srgbClr val="79C5A1"/>
              </a:solidFill>
              <a:ln w="9525">
                <a:noFill/>
                <a:round/>
                <a:headEnd/>
                <a:tailEnd/>
              </a:ln>
            </p:spPr>
            <p:txBody>
              <a:bodyPr>
                <a:prstTxWarp prst="textNoShape">
                  <a:avLst/>
                </a:prstTxWarp>
              </a:bodyPr>
              <a:lstStyle/>
              <a:p>
                <a:endParaRPr lang="en-US"/>
              </a:p>
            </p:txBody>
          </p:sp>
          <p:sp>
            <p:nvSpPr>
              <p:cNvPr id="65628" name="Freeform 237"/>
              <p:cNvSpPr>
                <a:spLocks noChangeAspect="1"/>
              </p:cNvSpPr>
              <p:nvPr/>
            </p:nvSpPr>
            <p:spPr bwMode="auto">
              <a:xfrm>
                <a:off x="1418" y="2733"/>
                <a:ext cx="52" cy="22"/>
              </a:xfrm>
              <a:custGeom>
                <a:avLst/>
                <a:gdLst>
                  <a:gd name="T0" fmla="*/ 416 w 416"/>
                  <a:gd name="T1" fmla="*/ 52 h 176"/>
                  <a:gd name="T2" fmla="*/ 124 w 416"/>
                  <a:gd name="T3" fmla="*/ 125 h 176"/>
                  <a:gd name="T4" fmla="*/ 37 w 416"/>
                  <a:gd name="T5" fmla="*/ 176 h 176"/>
                  <a:gd name="T6" fmla="*/ 22 w 416"/>
                  <a:gd name="T7" fmla="*/ 176 h 176"/>
                  <a:gd name="T8" fmla="*/ 0 w 416"/>
                  <a:gd name="T9" fmla="*/ 154 h 176"/>
                  <a:gd name="T10" fmla="*/ 189 w 416"/>
                  <a:gd name="T11" fmla="*/ 52 h 176"/>
                  <a:gd name="T12" fmla="*/ 277 w 416"/>
                  <a:gd name="T13" fmla="*/ 29 h 176"/>
                  <a:gd name="T14" fmla="*/ 328 w 416"/>
                  <a:gd name="T15" fmla="*/ 0 h 176"/>
                  <a:gd name="T16" fmla="*/ 394 w 416"/>
                  <a:gd name="T17" fmla="*/ 29 h 176"/>
                  <a:gd name="T18" fmla="*/ 416 w 416"/>
                  <a:gd name="T19" fmla="*/ 52 h 17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16"/>
                  <a:gd name="T31" fmla="*/ 0 h 176"/>
                  <a:gd name="T32" fmla="*/ 416 w 416"/>
                  <a:gd name="T33" fmla="*/ 176 h 17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16" h="176">
                    <a:moveTo>
                      <a:pt x="416" y="52"/>
                    </a:moveTo>
                    <a:lnTo>
                      <a:pt x="124" y="125"/>
                    </a:lnTo>
                    <a:lnTo>
                      <a:pt x="37" y="176"/>
                    </a:lnTo>
                    <a:lnTo>
                      <a:pt x="22" y="176"/>
                    </a:lnTo>
                    <a:lnTo>
                      <a:pt x="0" y="154"/>
                    </a:lnTo>
                    <a:lnTo>
                      <a:pt x="189" y="52"/>
                    </a:lnTo>
                    <a:lnTo>
                      <a:pt x="277" y="29"/>
                    </a:lnTo>
                    <a:lnTo>
                      <a:pt x="328" y="0"/>
                    </a:lnTo>
                    <a:lnTo>
                      <a:pt x="394" y="29"/>
                    </a:lnTo>
                    <a:lnTo>
                      <a:pt x="416" y="52"/>
                    </a:lnTo>
                    <a:close/>
                  </a:path>
                </a:pathLst>
              </a:custGeom>
              <a:solidFill>
                <a:srgbClr val="79C5A1"/>
              </a:solidFill>
              <a:ln w="9525">
                <a:noFill/>
                <a:round/>
                <a:headEnd/>
                <a:tailEnd/>
              </a:ln>
            </p:spPr>
            <p:txBody>
              <a:bodyPr>
                <a:prstTxWarp prst="textNoShape">
                  <a:avLst/>
                </a:prstTxWarp>
              </a:bodyPr>
              <a:lstStyle/>
              <a:p>
                <a:endParaRPr lang="en-US"/>
              </a:p>
            </p:txBody>
          </p:sp>
          <p:sp>
            <p:nvSpPr>
              <p:cNvPr id="65629" name="Freeform 238"/>
              <p:cNvSpPr>
                <a:spLocks noChangeAspect="1"/>
              </p:cNvSpPr>
              <p:nvPr/>
            </p:nvSpPr>
            <p:spPr bwMode="auto">
              <a:xfrm>
                <a:off x="1799" y="2739"/>
                <a:ext cx="17" cy="24"/>
              </a:xfrm>
              <a:custGeom>
                <a:avLst/>
                <a:gdLst>
                  <a:gd name="T0" fmla="*/ 14 w 138"/>
                  <a:gd name="T1" fmla="*/ 167 h 189"/>
                  <a:gd name="T2" fmla="*/ 14 w 138"/>
                  <a:gd name="T3" fmla="*/ 182 h 189"/>
                  <a:gd name="T4" fmla="*/ 0 w 138"/>
                  <a:gd name="T5" fmla="*/ 189 h 189"/>
                  <a:gd name="T6" fmla="*/ 51 w 138"/>
                  <a:gd name="T7" fmla="*/ 51 h 189"/>
                  <a:gd name="T8" fmla="*/ 117 w 138"/>
                  <a:gd name="T9" fmla="*/ 0 h 189"/>
                  <a:gd name="T10" fmla="*/ 138 w 138"/>
                  <a:gd name="T11" fmla="*/ 0 h 189"/>
                  <a:gd name="T12" fmla="*/ 14 w 138"/>
                  <a:gd name="T13" fmla="*/ 167 h 189"/>
                  <a:gd name="T14" fmla="*/ 0 60000 65536"/>
                  <a:gd name="T15" fmla="*/ 0 60000 65536"/>
                  <a:gd name="T16" fmla="*/ 0 60000 65536"/>
                  <a:gd name="T17" fmla="*/ 0 60000 65536"/>
                  <a:gd name="T18" fmla="*/ 0 60000 65536"/>
                  <a:gd name="T19" fmla="*/ 0 60000 65536"/>
                  <a:gd name="T20" fmla="*/ 0 60000 65536"/>
                  <a:gd name="T21" fmla="*/ 0 w 138"/>
                  <a:gd name="T22" fmla="*/ 0 h 189"/>
                  <a:gd name="T23" fmla="*/ 138 w 138"/>
                  <a:gd name="T24" fmla="*/ 189 h 18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38" h="189">
                    <a:moveTo>
                      <a:pt x="14" y="167"/>
                    </a:moveTo>
                    <a:lnTo>
                      <a:pt x="14" y="182"/>
                    </a:lnTo>
                    <a:lnTo>
                      <a:pt x="0" y="189"/>
                    </a:lnTo>
                    <a:lnTo>
                      <a:pt x="51" y="51"/>
                    </a:lnTo>
                    <a:lnTo>
                      <a:pt x="117" y="0"/>
                    </a:lnTo>
                    <a:lnTo>
                      <a:pt x="138" y="0"/>
                    </a:lnTo>
                    <a:lnTo>
                      <a:pt x="14" y="167"/>
                    </a:lnTo>
                    <a:close/>
                  </a:path>
                </a:pathLst>
              </a:custGeom>
              <a:solidFill>
                <a:srgbClr val="1F1A17"/>
              </a:solidFill>
              <a:ln w="9525">
                <a:noFill/>
                <a:round/>
                <a:headEnd/>
                <a:tailEnd/>
              </a:ln>
            </p:spPr>
            <p:txBody>
              <a:bodyPr>
                <a:prstTxWarp prst="textNoShape">
                  <a:avLst/>
                </a:prstTxWarp>
              </a:bodyPr>
              <a:lstStyle/>
              <a:p>
                <a:endParaRPr lang="en-US"/>
              </a:p>
            </p:txBody>
          </p:sp>
          <p:sp>
            <p:nvSpPr>
              <p:cNvPr id="65630" name="Freeform 239"/>
              <p:cNvSpPr>
                <a:spLocks noChangeAspect="1"/>
              </p:cNvSpPr>
              <p:nvPr/>
            </p:nvSpPr>
            <p:spPr bwMode="auto">
              <a:xfrm>
                <a:off x="1287" y="2745"/>
                <a:ext cx="230" cy="109"/>
              </a:xfrm>
              <a:custGeom>
                <a:avLst/>
                <a:gdLst>
                  <a:gd name="T0" fmla="*/ 1660 w 1836"/>
                  <a:gd name="T1" fmla="*/ 65 h 867"/>
                  <a:gd name="T2" fmla="*/ 1770 w 1836"/>
                  <a:gd name="T3" fmla="*/ 145 h 867"/>
                  <a:gd name="T4" fmla="*/ 1805 w 1836"/>
                  <a:gd name="T5" fmla="*/ 254 h 867"/>
                  <a:gd name="T6" fmla="*/ 1682 w 1836"/>
                  <a:gd name="T7" fmla="*/ 182 h 867"/>
                  <a:gd name="T8" fmla="*/ 1479 w 1836"/>
                  <a:gd name="T9" fmla="*/ 29 h 867"/>
                  <a:gd name="T10" fmla="*/ 1449 w 1836"/>
                  <a:gd name="T11" fmla="*/ 43 h 867"/>
                  <a:gd name="T12" fmla="*/ 1479 w 1836"/>
                  <a:gd name="T13" fmla="*/ 109 h 867"/>
                  <a:gd name="T14" fmla="*/ 1639 w 1836"/>
                  <a:gd name="T15" fmla="*/ 203 h 867"/>
                  <a:gd name="T16" fmla="*/ 1660 w 1836"/>
                  <a:gd name="T17" fmla="*/ 254 h 867"/>
                  <a:gd name="T18" fmla="*/ 1631 w 1836"/>
                  <a:gd name="T19" fmla="*/ 211 h 867"/>
                  <a:gd name="T20" fmla="*/ 1616 w 1836"/>
                  <a:gd name="T21" fmla="*/ 240 h 867"/>
                  <a:gd name="T22" fmla="*/ 1522 w 1836"/>
                  <a:gd name="T23" fmla="*/ 254 h 867"/>
                  <a:gd name="T24" fmla="*/ 1274 w 1836"/>
                  <a:gd name="T25" fmla="*/ 88 h 867"/>
                  <a:gd name="T26" fmla="*/ 1216 w 1836"/>
                  <a:gd name="T27" fmla="*/ 116 h 867"/>
                  <a:gd name="T28" fmla="*/ 1237 w 1836"/>
                  <a:gd name="T29" fmla="*/ 145 h 867"/>
                  <a:gd name="T30" fmla="*/ 1420 w 1836"/>
                  <a:gd name="T31" fmla="*/ 211 h 867"/>
                  <a:gd name="T32" fmla="*/ 1398 w 1836"/>
                  <a:gd name="T33" fmla="*/ 305 h 867"/>
                  <a:gd name="T34" fmla="*/ 1325 w 1836"/>
                  <a:gd name="T35" fmla="*/ 299 h 867"/>
                  <a:gd name="T36" fmla="*/ 1070 w 1836"/>
                  <a:gd name="T37" fmla="*/ 168 h 867"/>
                  <a:gd name="T38" fmla="*/ 1114 w 1836"/>
                  <a:gd name="T39" fmla="*/ 240 h 867"/>
                  <a:gd name="T40" fmla="*/ 1187 w 1836"/>
                  <a:gd name="T41" fmla="*/ 393 h 867"/>
                  <a:gd name="T42" fmla="*/ 954 w 1836"/>
                  <a:gd name="T43" fmla="*/ 276 h 867"/>
                  <a:gd name="T44" fmla="*/ 895 w 1836"/>
                  <a:gd name="T45" fmla="*/ 299 h 867"/>
                  <a:gd name="T46" fmla="*/ 1005 w 1836"/>
                  <a:gd name="T47" fmla="*/ 349 h 867"/>
                  <a:gd name="T48" fmla="*/ 1040 w 1836"/>
                  <a:gd name="T49" fmla="*/ 371 h 867"/>
                  <a:gd name="T50" fmla="*/ 1122 w 1836"/>
                  <a:gd name="T51" fmla="*/ 430 h 867"/>
                  <a:gd name="T52" fmla="*/ 895 w 1836"/>
                  <a:gd name="T53" fmla="*/ 451 h 867"/>
                  <a:gd name="T54" fmla="*/ 779 w 1836"/>
                  <a:gd name="T55" fmla="*/ 400 h 867"/>
                  <a:gd name="T56" fmla="*/ 859 w 1836"/>
                  <a:gd name="T57" fmla="*/ 488 h 867"/>
                  <a:gd name="T58" fmla="*/ 1005 w 1836"/>
                  <a:gd name="T59" fmla="*/ 517 h 867"/>
                  <a:gd name="T60" fmla="*/ 720 w 1836"/>
                  <a:gd name="T61" fmla="*/ 561 h 867"/>
                  <a:gd name="T62" fmla="*/ 618 w 1836"/>
                  <a:gd name="T63" fmla="*/ 539 h 867"/>
                  <a:gd name="T64" fmla="*/ 786 w 1836"/>
                  <a:gd name="T65" fmla="*/ 625 h 867"/>
                  <a:gd name="T66" fmla="*/ 735 w 1836"/>
                  <a:gd name="T67" fmla="*/ 684 h 867"/>
                  <a:gd name="T68" fmla="*/ 494 w 1836"/>
                  <a:gd name="T69" fmla="*/ 625 h 867"/>
                  <a:gd name="T70" fmla="*/ 429 w 1836"/>
                  <a:gd name="T71" fmla="*/ 641 h 867"/>
                  <a:gd name="T72" fmla="*/ 589 w 1836"/>
                  <a:gd name="T73" fmla="*/ 713 h 867"/>
                  <a:gd name="T74" fmla="*/ 502 w 1836"/>
                  <a:gd name="T75" fmla="*/ 779 h 867"/>
                  <a:gd name="T76" fmla="*/ 494 w 1836"/>
                  <a:gd name="T77" fmla="*/ 772 h 867"/>
                  <a:gd name="T78" fmla="*/ 269 w 1836"/>
                  <a:gd name="T79" fmla="*/ 736 h 867"/>
                  <a:gd name="T80" fmla="*/ 246 w 1836"/>
                  <a:gd name="T81" fmla="*/ 772 h 867"/>
                  <a:gd name="T82" fmla="*/ 451 w 1836"/>
                  <a:gd name="T83" fmla="*/ 793 h 867"/>
                  <a:gd name="T84" fmla="*/ 72 w 1836"/>
                  <a:gd name="T85" fmla="*/ 867 h 867"/>
                  <a:gd name="T86" fmla="*/ 0 w 1836"/>
                  <a:gd name="T87" fmla="*/ 852 h 867"/>
                  <a:gd name="T88" fmla="*/ 1347 w 1836"/>
                  <a:gd name="T89" fmla="*/ 22 h 867"/>
                  <a:gd name="T90" fmla="*/ 1639 w 1836"/>
                  <a:gd name="T91" fmla="*/ 0 h 867"/>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836"/>
                  <a:gd name="T139" fmla="*/ 0 h 867"/>
                  <a:gd name="T140" fmla="*/ 1836 w 1836"/>
                  <a:gd name="T141" fmla="*/ 867 h 867"/>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836" h="867">
                    <a:moveTo>
                      <a:pt x="1668" y="29"/>
                    </a:moveTo>
                    <a:lnTo>
                      <a:pt x="1660" y="65"/>
                    </a:lnTo>
                    <a:lnTo>
                      <a:pt x="1653" y="73"/>
                    </a:lnTo>
                    <a:lnTo>
                      <a:pt x="1770" y="145"/>
                    </a:lnTo>
                    <a:lnTo>
                      <a:pt x="1836" y="233"/>
                    </a:lnTo>
                    <a:lnTo>
                      <a:pt x="1805" y="254"/>
                    </a:lnTo>
                    <a:lnTo>
                      <a:pt x="1711" y="240"/>
                    </a:lnTo>
                    <a:lnTo>
                      <a:pt x="1682" y="182"/>
                    </a:lnTo>
                    <a:lnTo>
                      <a:pt x="1559" y="73"/>
                    </a:lnTo>
                    <a:lnTo>
                      <a:pt x="1479" y="29"/>
                    </a:lnTo>
                    <a:lnTo>
                      <a:pt x="1464" y="29"/>
                    </a:lnTo>
                    <a:lnTo>
                      <a:pt x="1449" y="43"/>
                    </a:lnTo>
                    <a:lnTo>
                      <a:pt x="1449" y="73"/>
                    </a:lnTo>
                    <a:lnTo>
                      <a:pt x="1479" y="109"/>
                    </a:lnTo>
                    <a:lnTo>
                      <a:pt x="1514" y="109"/>
                    </a:lnTo>
                    <a:lnTo>
                      <a:pt x="1639" y="203"/>
                    </a:lnTo>
                    <a:lnTo>
                      <a:pt x="1668" y="254"/>
                    </a:lnTo>
                    <a:lnTo>
                      <a:pt x="1660" y="254"/>
                    </a:lnTo>
                    <a:lnTo>
                      <a:pt x="1639" y="225"/>
                    </a:lnTo>
                    <a:lnTo>
                      <a:pt x="1631" y="211"/>
                    </a:lnTo>
                    <a:lnTo>
                      <a:pt x="1610" y="233"/>
                    </a:lnTo>
                    <a:lnTo>
                      <a:pt x="1616" y="240"/>
                    </a:lnTo>
                    <a:lnTo>
                      <a:pt x="1616" y="262"/>
                    </a:lnTo>
                    <a:lnTo>
                      <a:pt x="1522" y="254"/>
                    </a:lnTo>
                    <a:lnTo>
                      <a:pt x="1376" y="131"/>
                    </a:lnTo>
                    <a:lnTo>
                      <a:pt x="1274" y="88"/>
                    </a:lnTo>
                    <a:lnTo>
                      <a:pt x="1252" y="88"/>
                    </a:lnTo>
                    <a:lnTo>
                      <a:pt x="1216" y="116"/>
                    </a:lnTo>
                    <a:lnTo>
                      <a:pt x="1216" y="131"/>
                    </a:lnTo>
                    <a:lnTo>
                      <a:pt x="1237" y="145"/>
                    </a:lnTo>
                    <a:lnTo>
                      <a:pt x="1325" y="160"/>
                    </a:lnTo>
                    <a:lnTo>
                      <a:pt x="1420" y="211"/>
                    </a:lnTo>
                    <a:lnTo>
                      <a:pt x="1471" y="262"/>
                    </a:lnTo>
                    <a:lnTo>
                      <a:pt x="1398" y="305"/>
                    </a:lnTo>
                    <a:lnTo>
                      <a:pt x="1368" y="305"/>
                    </a:lnTo>
                    <a:lnTo>
                      <a:pt x="1325" y="299"/>
                    </a:lnTo>
                    <a:lnTo>
                      <a:pt x="1085" y="168"/>
                    </a:lnTo>
                    <a:lnTo>
                      <a:pt x="1070" y="168"/>
                    </a:lnTo>
                    <a:lnTo>
                      <a:pt x="1048" y="189"/>
                    </a:lnTo>
                    <a:lnTo>
                      <a:pt x="1114" y="240"/>
                    </a:lnTo>
                    <a:lnTo>
                      <a:pt x="1303" y="334"/>
                    </a:lnTo>
                    <a:lnTo>
                      <a:pt x="1187" y="393"/>
                    </a:lnTo>
                    <a:lnTo>
                      <a:pt x="1019" y="299"/>
                    </a:lnTo>
                    <a:lnTo>
                      <a:pt x="954" y="276"/>
                    </a:lnTo>
                    <a:lnTo>
                      <a:pt x="910" y="276"/>
                    </a:lnTo>
                    <a:lnTo>
                      <a:pt x="895" y="299"/>
                    </a:lnTo>
                    <a:lnTo>
                      <a:pt x="895" y="320"/>
                    </a:lnTo>
                    <a:lnTo>
                      <a:pt x="1005" y="349"/>
                    </a:lnTo>
                    <a:lnTo>
                      <a:pt x="1026" y="371"/>
                    </a:lnTo>
                    <a:lnTo>
                      <a:pt x="1040" y="371"/>
                    </a:lnTo>
                    <a:lnTo>
                      <a:pt x="1085" y="379"/>
                    </a:lnTo>
                    <a:lnTo>
                      <a:pt x="1122" y="430"/>
                    </a:lnTo>
                    <a:lnTo>
                      <a:pt x="1063" y="473"/>
                    </a:lnTo>
                    <a:lnTo>
                      <a:pt x="895" y="451"/>
                    </a:lnTo>
                    <a:lnTo>
                      <a:pt x="808" y="400"/>
                    </a:lnTo>
                    <a:lnTo>
                      <a:pt x="779" y="400"/>
                    </a:lnTo>
                    <a:lnTo>
                      <a:pt x="757" y="422"/>
                    </a:lnTo>
                    <a:lnTo>
                      <a:pt x="859" y="488"/>
                    </a:lnTo>
                    <a:lnTo>
                      <a:pt x="976" y="517"/>
                    </a:lnTo>
                    <a:lnTo>
                      <a:pt x="1005" y="517"/>
                    </a:lnTo>
                    <a:lnTo>
                      <a:pt x="910" y="582"/>
                    </a:lnTo>
                    <a:lnTo>
                      <a:pt x="720" y="561"/>
                    </a:lnTo>
                    <a:lnTo>
                      <a:pt x="640" y="517"/>
                    </a:lnTo>
                    <a:lnTo>
                      <a:pt x="618" y="539"/>
                    </a:lnTo>
                    <a:lnTo>
                      <a:pt x="618" y="561"/>
                    </a:lnTo>
                    <a:lnTo>
                      <a:pt x="786" y="625"/>
                    </a:lnTo>
                    <a:lnTo>
                      <a:pt x="851" y="625"/>
                    </a:lnTo>
                    <a:lnTo>
                      <a:pt x="735" y="684"/>
                    </a:lnTo>
                    <a:lnTo>
                      <a:pt x="568" y="662"/>
                    </a:lnTo>
                    <a:lnTo>
                      <a:pt x="494" y="625"/>
                    </a:lnTo>
                    <a:lnTo>
                      <a:pt x="443" y="633"/>
                    </a:lnTo>
                    <a:lnTo>
                      <a:pt x="429" y="641"/>
                    </a:lnTo>
                    <a:lnTo>
                      <a:pt x="494" y="684"/>
                    </a:lnTo>
                    <a:lnTo>
                      <a:pt x="589" y="713"/>
                    </a:lnTo>
                    <a:lnTo>
                      <a:pt x="662" y="713"/>
                    </a:lnTo>
                    <a:lnTo>
                      <a:pt x="502" y="779"/>
                    </a:lnTo>
                    <a:lnTo>
                      <a:pt x="480" y="779"/>
                    </a:lnTo>
                    <a:lnTo>
                      <a:pt x="494" y="772"/>
                    </a:lnTo>
                    <a:lnTo>
                      <a:pt x="458" y="736"/>
                    </a:lnTo>
                    <a:lnTo>
                      <a:pt x="269" y="736"/>
                    </a:lnTo>
                    <a:lnTo>
                      <a:pt x="246" y="757"/>
                    </a:lnTo>
                    <a:lnTo>
                      <a:pt x="246" y="772"/>
                    </a:lnTo>
                    <a:lnTo>
                      <a:pt x="269" y="793"/>
                    </a:lnTo>
                    <a:lnTo>
                      <a:pt x="451" y="793"/>
                    </a:lnTo>
                    <a:lnTo>
                      <a:pt x="407" y="808"/>
                    </a:lnTo>
                    <a:lnTo>
                      <a:pt x="72" y="867"/>
                    </a:lnTo>
                    <a:lnTo>
                      <a:pt x="21" y="852"/>
                    </a:lnTo>
                    <a:lnTo>
                      <a:pt x="0" y="852"/>
                    </a:lnTo>
                    <a:lnTo>
                      <a:pt x="1165" y="88"/>
                    </a:lnTo>
                    <a:lnTo>
                      <a:pt x="1347" y="22"/>
                    </a:lnTo>
                    <a:lnTo>
                      <a:pt x="1559" y="0"/>
                    </a:lnTo>
                    <a:lnTo>
                      <a:pt x="1639" y="0"/>
                    </a:lnTo>
                    <a:lnTo>
                      <a:pt x="1668" y="29"/>
                    </a:lnTo>
                    <a:close/>
                  </a:path>
                </a:pathLst>
              </a:custGeom>
              <a:solidFill>
                <a:srgbClr val="EF9C9F"/>
              </a:solidFill>
              <a:ln w="9525">
                <a:noFill/>
                <a:round/>
                <a:headEnd/>
                <a:tailEnd/>
              </a:ln>
            </p:spPr>
            <p:txBody>
              <a:bodyPr>
                <a:prstTxWarp prst="textNoShape">
                  <a:avLst/>
                </a:prstTxWarp>
              </a:bodyPr>
              <a:lstStyle/>
              <a:p>
                <a:endParaRPr lang="en-US"/>
              </a:p>
            </p:txBody>
          </p:sp>
          <p:sp>
            <p:nvSpPr>
              <p:cNvPr id="65631" name="Freeform 240"/>
              <p:cNvSpPr>
                <a:spLocks noChangeAspect="1"/>
              </p:cNvSpPr>
              <p:nvPr/>
            </p:nvSpPr>
            <p:spPr bwMode="auto">
              <a:xfrm>
                <a:off x="1500" y="2747"/>
                <a:ext cx="155" cy="199"/>
              </a:xfrm>
              <a:custGeom>
                <a:avLst/>
                <a:gdLst>
                  <a:gd name="T0" fmla="*/ 189 w 1239"/>
                  <a:gd name="T1" fmla="*/ 15 h 1587"/>
                  <a:gd name="T2" fmla="*/ 743 w 1239"/>
                  <a:gd name="T3" fmla="*/ 291 h 1587"/>
                  <a:gd name="T4" fmla="*/ 1071 w 1239"/>
                  <a:gd name="T5" fmla="*/ 693 h 1587"/>
                  <a:gd name="T6" fmla="*/ 1143 w 1239"/>
                  <a:gd name="T7" fmla="*/ 910 h 1587"/>
                  <a:gd name="T8" fmla="*/ 1115 w 1239"/>
                  <a:gd name="T9" fmla="*/ 933 h 1587"/>
                  <a:gd name="T10" fmla="*/ 1143 w 1239"/>
                  <a:gd name="T11" fmla="*/ 1144 h 1587"/>
                  <a:gd name="T12" fmla="*/ 1180 w 1239"/>
                  <a:gd name="T13" fmla="*/ 1071 h 1587"/>
                  <a:gd name="T14" fmla="*/ 1239 w 1239"/>
                  <a:gd name="T15" fmla="*/ 1427 h 1587"/>
                  <a:gd name="T16" fmla="*/ 1217 w 1239"/>
                  <a:gd name="T17" fmla="*/ 1587 h 1587"/>
                  <a:gd name="T18" fmla="*/ 1158 w 1239"/>
                  <a:gd name="T19" fmla="*/ 1435 h 1587"/>
                  <a:gd name="T20" fmla="*/ 714 w 1239"/>
                  <a:gd name="T21" fmla="*/ 722 h 1587"/>
                  <a:gd name="T22" fmla="*/ 706 w 1239"/>
                  <a:gd name="T23" fmla="*/ 663 h 1587"/>
                  <a:gd name="T24" fmla="*/ 925 w 1239"/>
                  <a:gd name="T25" fmla="*/ 933 h 1587"/>
                  <a:gd name="T26" fmla="*/ 1158 w 1239"/>
                  <a:gd name="T27" fmla="*/ 1457 h 1587"/>
                  <a:gd name="T28" fmla="*/ 1195 w 1239"/>
                  <a:gd name="T29" fmla="*/ 1457 h 1587"/>
                  <a:gd name="T30" fmla="*/ 1143 w 1239"/>
                  <a:gd name="T31" fmla="*/ 1144 h 1587"/>
                  <a:gd name="T32" fmla="*/ 1115 w 1239"/>
                  <a:gd name="T33" fmla="*/ 1187 h 1587"/>
                  <a:gd name="T34" fmla="*/ 1063 w 1239"/>
                  <a:gd name="T35" fmla="*/ 1049 h 1587"/>
                  <a:gd name="T36" fmla="*/ 1071 w 1239"/>
                  <a:gd name="T37" fmla="*/ 765 h 1587"/>
                  <a:gd name="T38" fmla="*/ 1020 w 1239"/>
                  <a:gd name="T39" fmla="*/ 743 h 1587"/>
                  <a:gd name="T40" fmla="*/ 998 w 1239"/>
                  <a:gd name="T41" fmla="*/ 787 h 1587"/>
                  <a:gd name="T42" fmla="*/ 1020 w 1239"/>
                  <a:gd name="T43" fmla="*/ 787 h 1587"/>
                  <a:gd name="T44" fmla="*/ 1028 w 1239"/>
                  <a:gd name="T45" fmla="*/ 1019 h 1587"/>
                  <a:gd name="T46" fmla="*/ 1006 w 1239"/>
                  <a:gd name="T47" fmla="*/ 976 h 1587"/>
                  <a:gd name="T48" fmla="*/ 780 w 1239"/>
                  <a:gd name="T49" fmla="*/ 641 h 1587"/>
                  <a:gd name="T50" fmla="*/ 765 w 1239"/>
                  <a:gd name="T51" fmla="*/ 576 h 1587"/>
                  <a:gd name="T52" fmla="*/ 758 w 1239"/>
                  <a:gd name="T53" fmla="*/ 619 h 1587"/>
                  <a:gd name="T54" fmla="*/ 649 w 1239"/>
                  <a:gd name="T55" fmla="*/ 306 h 1587"/>
                  <a:gd name="T56" fmla="*/ 575 w 1239"/>
                  <a:gd name="T57" fmla="*/ 248 h 1587"/>
                  <a:gd name="T58" fmla="*/ 554 w 1239"/>
                  <a:gd name="T59" fmla="*/ 291 h 1587"/>
                  <a:gd name="T60" fmla="*/ 590 w 1239"/>
                  <a:gd name="T61" fmla="*/ 306 h 1587"/>
                  <a:gd name="T62" fmla="*/ 620 w 1239"/>
                  <a:gd name="T63" fmla="*/ 451 h 1587"/>
                  <a:gd name="T64" fmla="*/ 524 w 1239"/>
                  <a:gd name="T65" fmla="*/ 379 h 1587"/>
                  <a:gd name="T66" fmla="*/ 408 w 1239"/>
                  <a:gd name="T67" fmla="*/ 124 h 1587"/>
                  <a:gd name="T68" fmla="*/ 378 w 1239"/>
                  <a:gd name="T69" fmla="*/ 117 h 1587"/>
                  <a:gd name="T70" fmla="*/ 357 w 1239"/>
                  <a:gd name="T71" fmla="*/ 154 h 1587"/>
                  <a:gd name="T72" fmla="*/ 423 w 1239"/>
                  <a:gd name="T73" fmla="*/ 240 h 1587"/>
                  <a:gd name="T74" fmla="*/ 452 w 1239"/>
                  <a:gd name="T75" fmla="*/ 262 h 1587"/>
                  <a:gd name="T76" fmla="*/ 437 w 1239"/>
                  <a:gd name="T77" fmla="*/ 320 h 1587"/>
                  <a:gd name="T78" fmla="*/ 328 w 1239"/>
                  <a:gd name="T79" fmla="*/ 131 h 1587"/>
                  <a:gd name="T80" fmla="*/ 189 w 1239"/>
                  <a:gd name="T81" fmla="*/ 37 h 1587"/>
                  <a:gd name="T82" fmla="*/ 167 w 1239"/>
                  <a:gd name="T83" fmla="*/ 95 h 1587"/>
                  <a:gd name="T84" fmla="*/ 197 w 1239"/>
                  <a:gd name="T85" fmla="*/ 102 h 1587"/>
                  <a:gd name="T86" fmla="*/ 218 w 1239"/>
                  <a:gd name="T87" fmla="*/ 117 h 1587"/>
                  <a:gd name="T88" fmla="*/ 313 w 1239"/>
                  <a:gd name="T89" fmla="*/ 226 h 1587"/>
                  <a:gd name="T90" fmla="*/ 306 w 1239"/>
                  <a:gd name="T91" fmla="*/ 262 h 1587"/>
                  <a:gd name="T92" fmla="*/ 218 w 1239"/>
                  <a:gd name="T93" fmla="*/ 240 h 1587"/>
                  <a:gd name="T94" fmla="*/ 124 w 1239"/>
                  <a:gd name="T95" fmla="*/ 124 h 1587"/>
                  <a:gd name="T96" fmla="*/ 80 w 1239"/>
                  <a:gd name="T97" fmla="*/ 0 h 158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239"/>
                  <a:gd name="T148" fmla="*/ 0 h 1587"/>
                  <a:gd name="T149" fmla="*/ 1239 w 1239"/>
                  <a:gd name="T150" fmla="*/ 1587 h 158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239" h="1587">
                    <a:moveTo>
                      <a:pt x="101" y="15"/>
                    </a:moveTo>
                    <a:lnTo>
                      <a:pt x="189" y="15"/>
                    </a:lnTo>
                    <a:lnTo>
                      <a:pt x="495" y="124"/>
                    </a:lnTo>
                    <a:lnTo>
                      <a:pt x="743" y="291"/>
                    </a:lnTo>
                    <a:lnTo>
                      <a:pt x="1020" y="611"/>
                    </a:lnTo>
                    <a:lnTo>
                      <a:pt x="1071" y="693"/>
                    </a:lnTo>
                    <a:lnTo>
                      <a:pt x="1158" y="925"/>
                    </a:lnTo>
                    <a:lnTo>
                      <a:pt x="1143" y="910"/>
                    </a:lnTo>
                    <a:lnTo>
                      <a:pt x="1137" y="910"/>
                    </a:lnTo>
                    <a:lnTo>
                      <a:pt x="1115" y="933"/>
                    </a:lnTo>
                    <a:lnTo>
                      <a:pt x="1137" y="954"/>
                    </a:lnTo>
                    <a:lnTo>
                      <a:pt x="1143" y="1144"/>
                    </a:lnTo>
                    <a:lnTo>
                      <a:pt x="1158" y="1144"/>
                    </a:lnTo>
                    <a:lnTo>
                      <a:pt x="1180" y="1071"/>
                    </a:lnTo>
                    <a:lnTo>
                      <a:pt x="1180" y="1042"/>
                    </a:lnTo>
                    <a:lnTo>
                      <a:pt x="1239" y="1427"/>
                    </a:lnTo>
                    <a:lnTo>
                      <a:pt x="1239" y="1566"/>
                    </a:lnTo>
                    <a:lnTo>
                      <a:pt x="1217" y="1587"/>
                    </a:lnTo>
                    <a:lnTo>
                      <a:pt x="1188" y="1587"/>
                    </a:lnTo>
                    <a:lnTo>
                      <a:pt x="1158" y="1435"/>
                    </a:lnTo>
                    <a:lnTo>
                      <a:pt x="998" y="1099"/>
                    </a:lnTo>
                    <a:lnTo>
                      <a:pt x="714" y="722"/>
                    </a:lnTo>
                    <a:lnTo>
                      <a:pt x="692" y="699"/>
                    </a:lnTo>
                    <a:lnTo>
                      <a:pt x="706" y="663"/>
                    </a:lnTo>
                    <a:lnTo>
                      <a:pt x="721" y="663"/>
                    </a:lnTo>
                    <a:lnTo>
                      <a:pt x="925" y="933"/>
                    </a:lnTo>
                    <a:lnTo>
                      <a:pt x="1137" y="1362"/>
                    </a:lnTo>
                    <a:lnTo>
                      <a:pt x="1158" y="1457"/>
                    </a:lnTo>
                    <a:lnTo>
                      <a:pt x="1180" y="1478"/>
                    </a:lnTo>
                    <a:lnTo>
                      <a:pt x="1195" y="1457"/>
                    </a:lnTo>
                    <a:lnTo>
                      <a:pt x="1143" y="1275"/>
                    </a:lnTo>
                    <a:lnTo>
                      <a:pt x="1143" y="1144"/>
                    </a:lnTo>
                    <a:lnTo>
                      <a:pt x="1137" y="1136"/>
                    </a:lnTo>
                    <a:lnTo>
                      <a:pt x="1115" y="1187"/>
                    </a:lnTo>
                    <a:lnTo>
                      <a:pt x="1115" y="1216"/>
                    </a:lnTo>
                    <a:lnTo>
                      <a:pt x="1063" y="1049"/>
                    </a:lnTo>
                    <a:lnTo>
                      <a:pt x="1093" y="947"/>
                    </a:lnTo>
                    <a:lnTo>
                      <a:pt x="1071" y="765"/>
                    </a:lnTo>
                    <a:lnTo>
                      <a:pt x="1049" y="743"/>
                    </a:lnTo>
                    <a:lnTo>
                      <a:pt x="1020" y="743"/>
                    </a:lnTo>
                    <a:lnTo>
                      <a:pt x="998" y="765"/>
                    </a:lnTo>
                    <a:lnTo>
                      <a:pt x="998" y="787"/>
                    </a:lnTo>
                    <a:lnTo>
                      <a:pt x="1006" y="794"/>
                    </a:lnTo>
                    <a:lnTo>
                      <a:pt x="1020" y="787"/>
                    </a:lnTo>
                    <a:lnTo>
                      <a:pt x="1042" y="1005"/>
                    </a:lnTo>
                    <a:lnTo>
                      <a:pt x="1028" y="1019"/>
                    </a:lnTo>
                    <a:lnTo>
                      <a:pt x="1020" y="969"/>
                    </a:lnTo>
                    <a:lnTo>
                      <a:pt x="1006" y="976"/>
                    </a:lnTo>
                    <a:lnTo>
                      <a:pt x="794" y="670"/>
                    </a:lnTo>
                    <a:lnTo>
                      <a:pt x="780" y="641"/>
                    </a:lnTo>
                    <a:lnTo>
                      <a:pt x="780" y="583"/>
                    </a:lnTo>
                    <a:lnTo>
                      <a:pt x="765" y="576"/>
                    </a:lnTo>
                    <a:lnTo>
                      <a:pt x="758" y="583"/>
                    </a:lnTo>
                    <a:lnTo>
                      <a:pt x="758" y="619"/>
                    </a:lnTo>
                    <a:lnTo>
                      <a:pt x="714" y="554"/>
                    </a:lnTo>
                    <a:lnTo>
                      <a:pt x="649" y="306"/>
                    </a:lnTo>
                    <a:lnTo>
                      <a:pt x="597" y="248"/>
                    </a:lnTo>
                    <a:lnTo>
                      <a:pt x="575" y="248"/>
                    </a:lnTo>
                    <a:lnTo>
                      <a:pt x="554" y="270"/>
                    </a:lnTo>
                    <a:lnTo>
                      <a:pt x="554" y="291"/>
                    </a:lnTo>
                    <a:lnTo>
                      <a:pt x="569" y="306"/>
                    </a:lnTo>
                    <a:lnTo>
                      <a:pt x="590" y="306"/>
                    </a:lnTo>
                    <a:lnTo>
                      <a:pt x="620" y="430"/>
                    </a:lnTo>
                    <a:lnTo>
                      <a:pt x="620" y="451"/>
                    </a:lnTo>
                    <a:lnTo>
                      <a:pt x="575" y="437"/>
                    </a:lnTo>
                    <a:lnTo>
                      <a:pt x="524" y="379"/>
                    </a:lnTo>
                    <a:lnTo>
                      <a:pt x="481" y="197"/>
                    </a:lnTo>
                    <a:lnTo>
                      <a:pt x="408" y="124"/>
                    </a:lnTo>
                    <a:lnTo>
                      <a:pt x="386" y="124"/>
                    </a:lnTo>
                    <a:lnTo>
                      <a:pt x="378" y="117"/>
                    </a:lnTo>
                    <a:lnTo>
                      <a:pt x="357" y="131"/>
                    </a:lnTo>
                    <a:lnTo>
                      <a:pt x="357" y="154"/>
                    </a:lnTo>
                    <a:lnTo>
                      <a:pt x="437" y="219"/>
                    </a:lnTo>
                    <a:lnTo>
                      <a:pt x="423" y="240"/>
                    </a:lnTo>
                    <a:lnTo>
                      <a:pt x="423" y="248"/>
                    </a:lnTo>
                    <a:lnTo>
                      <a:pt x="452" y="262"/>
                    </a:lnTo>
                    <a:lnTo>
                      <a:pt x="437" y="291"/>
                    </a:lnTo>
                    <a:lnTo>
                      <a:pt x="437" y="320"/>
                    </a:lnTo>
                    <a:lnTo>
                      <a:pt x="386" y="314"/>
                    </a:lnTo>
                    <a:lnTo>
                      <a:pt x="328" y="131"/>
                    </a:lnTo>
                    <a:lnTo>
                      <a:pt x="218" y="51"/>
                    </a:lnTo>
                    <a:lnTo>
                      <a:pt x="189" y="37"/>
                    </a:lnTo>
                    <a:lnTo>
                      <a:pt x="167" y="59"/>
                    </a:lnTo>
                    <a:lnTo>
                      <a:pt x="167" y="95"/>
                    </a:lnTo>
                    <a:lnTo>
                      <a:pt x="189" y="117"/>
                    </a:lnTo>
                    <a:lnTo>
                      <a:pt x="197" y="102"/>
                    </a:lnTo>
                    <a:lnTo>
                      <a:pt x="218" y="102"/>
                    </a:lnTo>
                    <a:lnTo>
                      <a:pt x="218" y="117"/>
                    </a:lnTo>
                    <a:lnTo>
                      <a:pt x="247" y="131"/>
                    </a:lnTo>
                    <a:lnTo>
                      <a:pt x="313" y="226"/>
                    </a:lnTo>
                    <a:lnTo>
                      <a:pt x="335" y="285"/>
                    </a:lnTo>
                    <a:lnTo>
                      <a:pt x="306" y="262"/>
                    </a:lnTo>
                    <a:lnTo>
                      <a:pt x="284" y="240"/>
                    </a:lnTo>
                    <a:lnTo>
                      <a:pt x="218" y="240"/>
                    </a:lnTo>
                    <a:lnTo>
                      <a:pt x="189" y="226"/>
                    </a:lnTo>
                    <a:lnTo>
                      <a:pt x="124" y="124"/>
                    </a:lnTo>
                    <a:lnTo>
                      <a:pt x="0" y="0"/>
                    </a:lnTo>
                    <a:lnTo>
                      <a:pt x="80" y="0"/>
                    </a:lnTo>
                    <a:lnTo>
                      <a:pt x="101" y="15"/>
                    </a:lnTo>
                    <a:close/>
                  </a:path>
                </a:pathLst>
              </a:custGeom>
              <a:solidFill>
                <a:srgbClr val="EF9C9F"/>
              </a:solidFill>
              <a:ln w="9525">
                <a:noFill/>
                <a:round/>
                <a:headEnd/>
                <a:tailEnd/>
              </a:ln>
            </p:spPr>
            <p:txBody>
              <a:bodyPr>
                <a:prstTxWarp prst="textNoShape">
                  <a:avLst/>
                </a:prstTxWarp>
              </a:bodyPr>
              <a:lstStyle/>
              <a:p>
                <a:endParaRPr lang="en-US"/>
              </a:p>
            </p:txBody>
          </p:sp>
          <p:sp>
            <p:nvSpPr>
              <p:cNvPr id="65632" name="Freeform 241"/>
              <p:cNvSpPr>
                <a:spLocks noChangeAspect="1"/>
              </p:cNvSpPr>
              <p:nvPr/>
            </p:nvSpPr>
            <p:spPr bwMode="auto">
              <a:xfrm>
                <a:off x="1696" y="2756"/>
                <a:ext cx="4" cy="15"/>
              </a:xfrm>
              <a:custGeom>
                <a:avLst/>
                <a:gdLst>
                  <a:gd name="T0" fmla="*/ 0 w 30"/>
                  <a:gd name="T1" fmla="*/ 115 h 115"/>
                  <a:gd name="T2" fmla="*/ 30 w 30"/>
                  <a:gd name="T3" fmla="*/ 0 h 115"/>
                  <a:gd name="T4" fmla="*/ 16 w 30"/>
                  <a:gd name="T5" fmla="*/ 101 h 115"/>
                  <a:gd name="T6" fmla="*/ 0 w 30"/>
                  <a:gd name="T7" fmla="*/ 115 h 115"/>
                  <a:gd name="T8" fmla="*/ 0 60000 65536"/>
                  <a:gd name="T9" fmla="*/ 0 60000 65536"/>
                  <a:gd name="T10" fmla="*/ 0 60000 65536"/>
                  <a:gd name="T11" fmla="*/ 0 60000 65536"/>
                  <a:gd name="T12" fmla="*/ 0 w 30"/>
                  <a:gd name="T13" fmla="*/ 0 h 115"/>
                  <a:gd name="T14" fmla="*/ 30 w 30"/>
                  <a:gd name="T15" fmla="*/ 115 h 115"/>
                </a:gdLst>
                <a:ahLst/>
                <a:cxnLst>
                  <a:cxn ang="T8">
                    <a:pos x="T0" y="T1"/>
                  </a:cxn>
                  <a:cxn ang="T9">
                    <a:pos x="T2" y="T3"/>
                  </a:cxn>
                  <a:cxn ang="T10">
                    <a:pos x="T4" y="T5"/>
                  </a:cxn>
                  <a:cxn ang="T11">
                    <a:pos x="T6" y="T7"/>
                  </a:cxn>
                </a:cxnLst>
                <a:rect l="T12" t="T13" r="T14" b="T15"/>
                <a:pathLst>
                  <a:path w="30" h="115">
                    <a:moveTo>
                      <a:pt x="0" y="115"/>
                    </a:moveTo>
                    <a:lnTo>
                      <a:pt x="30" y="0"/>
                    </a:lnTo>
                    <a:lnTo>
                      <a:pt x="16" y="101"/>
                    </a:lnTo>
                    <a:lnTo>
                      <a:pt x="0" y="115"/>
                    </a:lnTo>
                    <a:close/>
                  </a:path>
                </a:pathLst>
              </a:custGeom>
              <a:solidFill>
                <a:srgbClr val="1F1A17"/>
              </a:solidFill>
              <a:ln w="9525">
                <a:noFill/>
                <a:round/>
                <a:headEnd/>
                <a:tailEnd/>
              </a:ln>
            </p:spPr>
            <p:txBody>
              <a:bodyPr>
                <a:prstTxWarp prst="textNoShape">
                  <a:avLst/>
                </a:prstTxWarp>
              </a:bodyPr>
              <a:lstStyle/>
              <a:p>
                <a:endParaRPr lang="en-US"/>
              </a:p>
            </p:txBody>
          </p:sp>
          <p:sp>
            <p:nvSpPr>
              <p:cNvPr id="65633" name="Freeform 242"/>
              <p:cNvSpPr>
                <a:spLocks noChangeAspect="1"/>
              </p:cNvSpPr>
              <p:nvPr/>
            </p:nvSpPr>
            <p:spPr bwMode="auto">
              <a:xfrm>
                <a:off x="1370" y="2757"/>
                <a:ext cx="29" cy="17"/>
              </a:xfrm>
              <a:custGeom>
                <a:avLst/>
                <a:gdLst>
                  <a:gd name="T0" fmla="*/ 218 w 233"/>
                  <a:gd name="T1" fmla="*/ 74 h 131"/>
                  <a:gd name="T2" fmla="*/ 233 w 233"/>
                  <a:gd name="T3" fmla="*/ 74 h 131"/>
                  <a:gd name="T4" fmla="*/ 153 w 233"/>
                  <a:gd name="T5" fmla="*/ 131 h 131"/>
                  <a:gd name="T6" fmla="*/ 0 w 233"/>
                  <a:gd name="T7" fmla="*/ 15 h 131"/>
                  <a:gd name="T8" fmla="*/ 21 w 233"/>
                  <a:gd name="T9" fmla="*/ 0 h 131"/>
                  <a:gd name="T10" fmla="*/ 138 w 233"/>
                  <a:gd name="T11" fmla="*/ 15 h 131"/>
                  <a:gd name="T12" fmla="*/ 218 w 233"/>
                  <a:gd name="T13" fmla="*/ 74 h 131"/>
                  <a:gd name="T14" fmla="*/ 0 60000 65536"/>
                  <a:gd name="T15" fmla="*/ 0 60000 65536"/>
                  <a:gd name="T16" fmla="*/ 0 60000 65536"/>
                  <a:gd name="T17" fmla="*/ 0 60000 65536"/>
                  <a:gd name="T18" fmla="*/ 0 60000 65536"/>
                  <a:gd name="T19" fmla="*/ 0 60000 65536"/>
                  <a:gd name="T20" fmla="*/ 0 60000 65536"/>
                  <a:gd name="T21" fmla="*/ 0 w 233"/>
                  <a:gd name="T22" fmla="*/ 0 h 131"/>
                  <a:gd name="T23" fmla="*/ 233 w 233"/>
                  <a:gd name="T24" fmla="*/ 131 h 13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33" h="131">
                    <a:moveTo>
                      <a:pt x="218" y="74"/>
                    </a:moveTo>
                    <a:lnTo>
                      <a:pt x="233" y="74"/>
                    </a:lnTo>
                    <a:lnTo>
                      <a:pt x="153" y="131"/>
                    </a:lnTo>
                    <a:lnTo>
                      <a:pt x="0" y="15"/>
                    </a:lnTo>
                    <a:lnTo>
                      <a:pt x="21" y="0"/>
                    </a:lnTo>
                    <a:lnTo>
                      <a:pt x="138" y="15"/>
                    </a:lnTo>
                    <a:lnTo>
                      <a:pt x="218" y="74"/>
                    </a:lnTo>
                    <a:close/>
                  </a:path>
                </a:pathLst>
              </a:custGeom>
              <a:solidFill>
                <a:srgbClr val="F5C690"/>
              </a:solidFill>
              <a:ln w="9525">
                <a:noFill/>
                <a:round/>
                <a:headEnd/>
                <a:tailEnd/>
              </a:ln>
            </p:spPr>
            <p:txBody>
              <a:bodyPr>
                <a:prstTxWarp prst="textNoShape">
                  <a:avLst/>
                </a:prstTxWarp>
              </a:bodyPr>
              <a:lstStyle/>
              <a:p>
                <a:endParaRPr lang="en-US"/>
              </a:p>
            </p:txBody>
          </p:sp>
          <p:sp>
            <p:nvSpPr>
              <p:cNvPr id="65634" name="Freeform 243"/>
              <p:cNvSpPr>
                <a:spLocks noChangeAspect="1"/>
              </p:cNvSpPr>
              <p:nvPr/>
            </p:nvSpPr>
            <p:spPr bwMode="auto">
              <a:xfrm>
                <a:off x="1396" y="2759"/>
                <a:ext cx="17" cy="5"/>
              </a:xfrm>
              <a:custGeom>
                <a:avLst/>
                <a:gdLst>
                  <a:gd name="T0" fmla="*/ 72 w 131"/>
                  <a:gd name="T1" fmla="*/ 36 h 36"/>
                  <a:gd name="T2" fmla="*/ 0 w 131"/>
                  <a:gd name="T3" fmla="*/ 0 h 36"/>
                  <a:gd name="T4" fmla="*/ 131 w 131"/>
                  <a:gd name="T5" fmla="*/ 0 h 36"/>
                  <a:gd name="T6" fmla="*/ 72 w 131"/>
                  <a:gd name="T7" fmla="*/ 36 h 36"/>
                  <a:gd name="T8" fmla="*/ 0 60000 65536"/>
                  <a:gd name="T9" fmla="*/ 0 60000 65536"/>
                  <a:gd name="T10" fmla="*/ 0 60000 65536"/>
                  <a:gd name="T11" fmla="*/ 0 60000 65536"/>
                  <a:gd name="T12" fmla="*/ 0 w 131"/>
                  <a:gd name="T13" fmla="*/ 0 h 36"/>
                  <a:gd name="T14" fmla="*/ 131 w 131"/>
                  <a:gd name="T15" fmla="*/ 36 h 36"/>
                </a:gdLst>
                <a:ahLst/>
                <a:cxnLst>
                  <a:cxn ang="T8">
                    <a:pos x="T0" y="T1"/>
                  </a:cxn>
                  <a:cxn ang="T9">
                    <a:pos x="T2" y="T3"/>
                  </a:cxn>
                  <a:cxn ang="T10">
                    <a:pos x="T4" y="T5"/>
                  </a:cxn>
                  <a:cxn ang="T11">
                    <a:pos x="T6" y="T7"/>
                  </a:cxn>
                </a:cxnLst>
                <a:rect l="T12" t="T13" r="T14" b="T15"/>
                <a:pathLst>
                  <a:path w="131" h="36">
                    <a:moveTo>
                      <a:pt x="72" y="36"/>
                    </a:moveTo>
                    <a:lnTo>
                      <a:pt x="0" y="0"/>
                    </a:lnTo>
                    <a:lnTo>
                      <a:pt x="131" y="0"/>
                    </a:lnTo>
                    <a:lnTo>
                      <a:pt x="72" y="36"/>
                    </a:lnTo>
                    <a:close/>
                  </a:path>
                </a:pathLst>
              </a:custGeom>
              <a:solidFill>
                <a:srgbClr val="F5C690"/>
              </a:solidFill>
              <a:ln w="9525">
                <a:noFill/>
                <a:round/>
                <a:headEnd/>
                <a:tailEnd/>
              </a:ln>
            </p:spPr>
            <p:txBody>
              <a:bodyPr>
                <a:prstTxWarp prst="textNoShape">
                  <a:avLst/>
                </a:prstTxWarp>
              </a:bodyPr>
              <a:lstStyle/>
              <a:p>
                <a:endParaRPr lang="en-US"/>
              </a:p>
            </p:txBody>
          </p:sp>
          <p:sp>
            <p:nvSpPr>
              <p:cNvPr id="65635" name="Freeform 244"/>
              <p:cNvSpPr>
                <a:spLocks noChangeAspect="1"/>
              </p:cNvSpPr>
              <p:nvPr/>
            </p:nvSpPr>
            <p:spPr bwMode="auto">
              <a:xfrm>
                <a:off x="1308" y="2760"/>
                <a:ext cx="75" cy="44"/>
              </a:xfrm>
              <a:custGeom>
                <a:avLst/>
                <a:gdLst>
                  <a:gd name="T0" fmla="*/ 460 w 599"/>
                  <a:gd name="T1" fmla="*/ 22 h 349"/>
                  <a:gd name="T2" fmla="*/ 599 w 599"/>
                  <a:gd name="T3" fmla="*/ 124 h 349"/>
                  <a:gd name="T4" fmla="*/ 547 w 599"/>
                  <a:gd name="T5" fmla="*/ 183 h 349"/>
                  <a:gd name="T6" fmla="*/ 525 w 599"/>
                  <a:gd name="T7" fmla="*/ 183 h 349"/>
                  <a:gd name="T8" fmla="*/ 380 w 599"/>
                  <a:gd name="T9" fmla="*/ 29 h 349"/>
                  <a:gd name="T10" fmla="*/ 343 w 599"/>
                  <a:gd name="T11" fmla="*/ 22 h 349"/>
                  <a:gd name="T12" fmla="*/ 314 w 599"/>
                  <a:gd name="T13" fmla="*/ 66 h 349"/>
                  <a:gd name="T14" fmla="*/ 408 w 599"/>
                  <a:gd name="T15" fmla="*/ 117 h 349"/>
                  <a:gd name="T16" fmla="*/ 503 w 599"/>
                  <a:gd name="T17" fmla="*/ 212 h 349"/>
                  <a:gd name="T18" fmla="*/ 474 w 599"/>
                  <a:gd name="T19" fmla="*/ 233 h 349"/>
                  <a:gd name="T20" fmla="*/ 445 w 599"/>
                  <a:gd name="T21" fmla="*/ 263 h 349"/>
                  <a:gd name="T22" fmla="*/ 212 w 599"/>
                  <a:gd name="T23" fmla="*/ 109 h 349"/>
                  <a:gd name="T24" fmla="*/ 191 w 599"/>
                  <a:gd name="T25" fmla="*/ 109 h 349"/>
                  <a:gd name="T26" fmla="*/ 168 w 599"/>
                  <a:gd name="T27" fmla="*/ 124 h 349"/>
                  <a:gd name="T28" fmla="*/ 241 w 599"/>
                  <a:gd name="T29" fmla="*/ 189 h 349"/>
                  <a:gd name="T30" fmla="*/ 380 w 599"/>
                  <a:gd name="T31" fmla="*/ 277 h 349"/>
                  <a:gd name="T32" fmla="*/ 387 w 599"/>
                  <a:gd name="T33" fmla="*/ 277 h 349"/>
                  <a:gd name="T34" fmla="*/ 387 w 599"/>
                  <a:gd name="T35" fmla="*/ 298 h 349"/>
                  <a:gd name="T36" fmla="*/ 314 w 599"/>
                  <a:gd name="T37" fmla="*/ 349 h 349"/>
                  <a:gd name="T38" fmla="*/ 0 w 599"/>
                  <a:gd name="T39" fmla="*/ 146 h 349"/>
                  <a:gd name="T40" fmla="*/ 277 w 599"/>
                  <a:gd name="T41" fmla="*/ 22 h 349"/>
                  <a:gd name="T42" fmla="*/ 285 w 599"/>
                  <a:gd name="T43" fmla="*/ 29 h 349"/>
                  <a:gd name="T44" fmla="*/ 372 w 599"/>
                  <a:gd name="T45" fmla="*/ 0 h 349"/>
                  <a:gd name="T46" fmla="*/ 460 w 599"/>
                  <a:gd name="T47" fmla="*/ 0 h 349"/>
                  <a:gd name="T48" fmla="*/ 460 w 599"/>
                  <a:gd name="T49" fmla="*/ 22 h 34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599"/>
                  <a:gd name="T76" fmla="*/ 0 h 349"/>
                  <a:gd name="T77" fmla="*/ 599 w 599"/>
                  <a:gd name="T78" fmla="*/ 349 h 34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599" h="349">
                    <a:moveTo>
                      <a:pt x="460" y="22"/>
                    </a:moveTo>
                    <a:lnTo>
                      <a:pt x="599" y="124"/>
                    </a:lnTo>
                    <a:lnTo>
                      <a:pt x="547" y="183"/>
                    </a:lnTo>
                    <a:lnTo>
                      <a:pt x="525" y="183"/>
                    </a:lnTo>
                    <a:lnTo>
                      <a:pt x="380" y="29"/>
                    </a:lnTo>
                    <a:lnTo>
                      <a:pt x="343" y="22"/>
                    </a:lnTo>
                    <a:lnTo>
                      <a:pt x="314" y="66"/>
                    </a:lnTo>
                    <a:lnTo>
                      <a:pt x="408" y="117"/>
                    </a:lnTo>
                    <a:lnTo>
                      <a:pt x="503" y="212"/>
                    </a:lnTo>
                    <a:lnTo>
                      <a:pt x="474" y="233"/>
                    </a:lnTo>
                    <a:lnTo>
                      <a:pt x="445" y="263"/>
                    </a:lnTo>
                    <a:lnTo>
                      <a:pt x="212" y="109"/>
                    </a:lnTo>
                    <a:lnTo>
                      <a:pt x="191" y="109"/>
                    </a:lnTo>
                    <a:lnTo>
                      <a:pt x="168" y="124"/>
                    </a:lnTo>
                    <a:lnTo>
                      <a:pt x="241" y="189"/>
                    </a:lnTo>
                    <a:lnTo>
                      <a:pt x="380" y="277"/>
                    </a:lnTo>
                    <a:lnTo>
                      <a:pt x="387" y="277"/>
                    </a:lnTo>
                    <a:lnTo>
                      <a:pt x="387" y="298"/>
                    </a:lnTo>
                    <a:lnTo>
                      <a:pt x="314" y="349"/>
                    </a:lnTo>
                    <a:lnTo>
                      <a:pt x="0" y="146"/>
                    </a:lnTo>
                    <a:lnTo>
                      <a:pt x="277" y="22"/>
                    </a:lnTo>
                    <a:lnTo>
                      <a:pt x="285" y="29"/>
                    </a:lnTo>
                    <a:lnTo>
                      <a:pt x="372" y="0"/>
                    </a:lnTo>
                    <a:lnTo>
                      <a:pt x="460" y="0"/>
                    </a:lnTo>
                    <a:lnTo>
                      <a:pt x="460" y="22"/>
                    </a:lnTo>
                    <a:close/>
                  </a:path>
                </a:pathLst>
              </a:custGeom>
              <a:solidFill>
                <a:srgbClr val="F5C690"/>
              </a:solidFill>
              <a:ln w="9525">
                <a:noFill/>
                <a:round/>
                <a:headEnd/>
                <a:tailEnd/>
              </a:ln>
            </p:spPr>
            <p:txBody>
              <a:bodyPr>
                <a:prstTxWarp prst="textNoShape">
                  <a:avLst/>
                </a:prstTxWarp>
              </a:bodyPr>
              <a:lstStyle/>
              <a:p>
                <a:endParaRPr lang="en-US"/>
              </a:p>
            </p:txBody>
          </p:sp>
          <p:sp>
            <p:nvSpPr>
              <p:cNvPr id="65636" name="Freeform 245"/>
              <p:cNvSpPr>
                <a:spLocks noChangeAspect="1"/>
              </p:cNvSpPr>
              <p:nvPr/>
            </p:nvSpPr>
            <p:spPr bwMode="auto">
              <a:xfrm>
                <a:off x="1495" y="2763"/>
                <a:ext cx="11" cy="9"/>
              </a:xfrm>
              <a:custGeom>
                <a:avLst/>
                <a:gdLst>
                  <a:gd name="T0" fmla="*/ 88 w 88"/>
                  <a:gd name="T1" fmla="*/ 73 h 73"/>
                  <a:gd name="T2" fmla="*/ 44 w 88"/>
                  <a:gd name="T3" fmla="*/ 51 h 73"/>
                  <a:gd name="T4" fmla="*/ 0 w 88"/>
                  <a:gd name="T5" fmla="*/ 0 h 73"/>
                  <a:gd name="T6" fmla="*/ 65 w 88"/>
                  <a:gd name="T7" fmla="*/ 44 h 73"/>
                  <a:gd name="T8" fmla="*/ 88 w 88"/>
                  <a:gd name="T9" fmla="*/ 73 h 73"/>
                  <a:gd name="T10" fmla="*/ 0 60000 65536"/>
                  <a:gd name="T11" fmla="*/ 0 60000 65536"/>
                  <a:gd name="T12" fmla="*/ 0 60000 65536"/>
                  <a:gd name="T13" fmla="*/ 0 60000 65536"/>
                  <a:gd name="T14" fmla="*/ 0 60000 65536"/>
                  <a:gd name="T15" fmla="*/ 0 w 88"/>
                  <a:gd name="T16" fmla="*/ 0 h 73"/>
                  <a:gd name="T17" fmla="*/ 88 w 88"/>
                  <a:gd name="T18" fmla="*/ 73 h 73"/>
                </a:gdLst>
                <a:ahLst/>
                <a:cxnLst>
                  <a:cxn ang="T10">
                    <a:pos x="T0" y="T1"/>
                  </a:cxn>
                  <a:cxn ang="T11">
                    <a:pos x="T2" y="T3"/>
                  </a:cxn>
                  <a:cxn ang="T12">
                    <a:pos x="T4" y="T5"/>
                  </a:cxn>
                  <a:cxn ang="T13">
                    <a:pos x="T6" y="T7"/>
                  </a:cxn>
                  <a:cxn ang="T14">
                    <a:pos x="T8" y="T9"/>
                  </a:cxn>
                </a:cxnLst>
                <a:rect l="T15" t="T16" r="T17" b="T18"/>
                <a:pathLst>
                  <a:path w="88" h="73">
                    <a:moveTo>
                      <a:pt x="88" y="73"/>
                    </a:moveTo>
                    <a:lnTo>
                      <a:pt x="44" y="51"/>
                    </a:lnTo>
                    <a:lnTo>
                      <a:pt x="0" y="0"/>
                    </a:lnTo>
                    <a:lnTo>
                      <a:pt x="65" y="44"/>
                    </a:lnTo>
                    <a:lnTo>
                      <a:pt x="88" y="73"/>
                    </a:lnTo>
                    <a:close/>
                  </a:path>
                </a:pathLst>
              </a:custGeom>
              <a:solidFill>
                <a:srgbClr val="1F1A17"/>
              </a:solidFill>
              <a:ln w="9525">
                <a:noFill/>
                <a:round/>
                <a:headEnd/>
                <a:tailEnd/>
              </a:ln>
            </p:spPr>
            <p:txBody>
              <a:bodyPr>
                <a:prstTxWarp prst="textNoShape">
                  <a:avLst/>
                </a:prstTxWarp>
              </a:bodyPr>
              <a:lstStyle/>
              <a:p>
                <a:endParaRPr lang="en-US"/>
              </a:p>
            </p:txBody>
          </p:sp>
          <p:sp>
            <p:nvSpPr>
              <p:cNvPr id="65637" name="Freeform 246"/>
              <p:cNvSpPr>
                <a:spLocks noChangeAspect="1"/>
              </p:cNvSpPr>
              <p:nvPr/>
            </p:nvSpPr>
            <p:spPr bwMode="auto">
              <a:xfrm>
                <a:off x="1633" y="2764"/>
                <a:ext cx="39" cy="23"/>
              </a:xfrm>
              <a:custGeom>
                <a:avLst/>
                <a:gdLst>
                  <a:gd name="T0" fmla="*/ 154 w 314"/>
                  <a:gd name="T1" fmla="*/ 37 h 189"/>
                  <a:gd name="T2" fmla="*/ 292 w 314"/>
                  <a:gd name="T3" fmla="*/ 109 h 189"/>
                  <a:gd name="T4" fmla="*/ 314 w 314"/>
                  <a:gd name="T5" fmla="*/ 189 h 189"/>
                  <a:gd name="T6" fmla="*/ 219 w 314"/>
                  <a:gd name="T7" fmla="*/ 131 h 189"/>
                  <a:gd name="T8" fmla="*/ 168 w 314"/>
                  <a:gd name="T9" fmla="*/ 131 h 189"/>
                  <a:gd name="T10" fmla="*/ 59 w 314"/>
                  <a:gd name="T11" fmla="*/ 58 h 189"/>
                  <a:gd name="T12" fmla="*/ 23 w 314"/>
                  <a:gd name="T13" fmla="*/ 44 h 189"/>
                  <a:gd name="T14" fmla="*/ 23 w 314"/>
                  <a:gd name="T15" fmla="*/ 37 h 189"/>
                  <a:gd name="T16" fmla="*/ 0 w 314"/>
                  <a:gd name="T17" fmla="*/ 15 h 189"/>
                  <a:gd name="T18" fmla="*/ 23 w 314"/>
                  <a:gd name="T19" fmla="*/ 0 h 189"/>
                  <a:gd name="T20" fmla="*/ 132 w 314"/>
                  <a:gd name="T21" fmla="*/ 58 h 189"/>
                  <a:gd name="T22" fmla="*/ 154 w 314"/>
                  <a:gd name="T23" fmla="*/ 37 h 18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14"/>
                  <a:gd name="T37" fmla="*/ 0 h 189"/>
                  <a:gd name="T38" fmla="*/ 314 w 314"/>
                  <a:gd name="T39" fmla="*/ 189 h 18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14" h="189">
                    <a:moveTo>
                      <a:pt x="154" y="37"/>
                    </a:moveTo>
                    <a:lnTo>
                      <a:pt x="292" y="109"/>
                    </a:lnTo>
                    <a:lnTo>
                      <a:pt x="314" y="189"/>
                    </a:lnTo>
                    <a:lnTo>
                      <a:pt x="219" y="131"/>
                    </a:lnTo>
                    <a:lnTo>
                      <a:pt x="168" y="131"/>
                    </a:lnTo>
                    <a:lnTo>
                      <a:pt x="59" y="58"/>
                    </a:lnTo>
                    <a:lnTo>
                      <a:pt x="23" y="44"/>
                    </a:lnTo>
                    <a:lnTo>
                      <a:pt x="23" y="37"/>
                    </a:lnTo>
                    <a:lnTo>
                      <a:pt x="0" y="15"/>
                    </a:lnTo>
                    <a:lnTo>
                      <a:pt x="23" y="0"/>
                    </a:lnTo>
                    <a:lnTo>
                      <a:pt x="132" y="58"/>
                    </a:lnTo>
                    <a:lnTo>
                      <a:pt x="154" y="37"/>
                    </a:lnTo>
                    <a:close/>
                  </a:path>
                </a:pathLst>
              </a:custGeom>
              <a:solidFill>
                <a:srgbClr val="F5C690"/>
              </a:solidFill>
              <a:ln w="9525">
                <a:noFill/>
                <a:round/>
                <a:headEnd/>
                <a:tailEnd/>
              </a:ln>
            </p:spPr>
            <p:txBody>
              <a:bodyPr>
                <a:prstTxWarp prst="textNoShape">
                  <a:avLst/>
                </a:prstTxWarp>
              </a:bodyPr>
              <a:lstStyle/>
              <a:p>
                <a:endParaRPr lang="en-US"/>
              </a:p>
            </p:txBody>
          </p:sp>
          <p:sp>
            <p:nvSpPr>
              <p:cNvPr id="65638" name="Freeform 247"/>
              <p:cNvSpPr>
                <a:spLocks noChangeAspect="1"/>
              </p:cNvSpPr>
              <p:nvPr/>
            </p:nvSpPr>
            <p:spPr bwMode="auto">
              <a:xfrm>
                <a:off x="1840" y="2764"/>
                <a:ext cx="5" cy="11"/>
              </a:xfrm>
              <a:custGeom>
                <a:avLst/>
                <a:gdLst>
                  <a:gd name="T0" fmla="*/ 7 w 43"/>
                  <a:gd name="T1" fmla="*/ 88 h 88"/>
                  <a:gd name="T2" fmla="*/ 0 w 43"/>
                  <a:gd name="T3" fmla="*/ 88 h 88"/>
                  <a:gd name="T4" fmla="*/ 0 w 43"/>
                  <a:gd name="T5" fmla="*/ 58 h 88"/>
                  <a:gd name="T6" fmla="*/ 43 w 43"/>
                  <a:gd name="T7" fmla="*/ 0 h 88"/>
                  <a:gd name="T8" fmla="*/ 43 w 43"/>
                  <a:gd name="T9" fmla="*/ 44 h 88"/>
                  <a:gd name="T10" fmla="*/ 7 w 43"/>
                  <a:gd name="T11" fmla="*/ 88 h 88"/>
                  <a:gd name="T12" fmla="*/ 0 60000 65536"/>
                  <a:gd name="T13" fmla="*/ 0 60000 65536"/>
                  <a:gd name="T14" fmla="*/ 0 60000 65536"/>
                  <a:gd name="T15" fmla="*/ 0 60000 65536"/>
                  <a:gd name="T16" fmla="*/ 0 60000 65536"/>
                  <a:gd name="T17" fmla="*/ 0 60000 65536"/>
                  <a:gd name="T18" fmla="*/ 0 w 43"/>
                  <a:gd name="T19" fmla="*/ 0 h 88"/>
                  <a:gd name="T20" fmla="*/ 43 w 43"/>
                  <a:gd name="T21" fmla="*/ 88 h 88"/>
                </a:gdLst>
                <a:ahLst/>
                <a:cxnLst>
                  <a:cxn ang="T12">
                    <a:pos x="T0" y="T1"/>
                  </a:cxn>
                  <a:cxn ang="T13">
                    <a:pos x="T2" y="T3"/>
                  </a:cxn>
                  <a:cxn ang="T14">
                    <a:pos x="T4" y="T5"/>
                  </a:cxn>
                  <a:cxn ang="T15">
                    <a:pos x="T6" y="T7"/>
                  </a:cxn>
                  <a:cxn ang="T16">
                    <a:pos x="T8" y="T9"/>
                  </a:cxn>
                  <a:cxn ang="T17">
                    <a:pos x="T10" y="T11"/>
                  </a:cxn>
                </a:cxnLst>
                <a:rect l="T18" t="T19" r="T20" b="T21"/>
                <a:pathLst>
                  <a:path w="43" h="88">
                    <a:moveTo>
                      <a:pt x="7" y="88"/>
                    </a:moveTo>
                    <a:lnTo>
                      <a:pt x="0" y="88"/>
                    </a:lnTo>
                    <a:lnTo>
                      <a:pt x="0" y="58"/>
                    </a:lnTo>
                    <a:lnTo>
                      <a:pt x="43" y="0"/>
                    </a:lnTo>
                    <a:lnTo>
                      <a:pt x="43" y="44"/>
                    </a:lnTo>
                    <a:lnTo>
                      <a:pt x="7" y="88"/>
                    </a:lnTo>
                    <a:close/>
                  </a:path>
                </a:pathLst>
              </a:custGeom>
              <a:solidFill>
                <a:srgbClr val="1F1A17"/>
              </a:solidFill>
              <a:ln w="9525">
                <a:noFill/>
                <a:round/>
                <a:headEnd/>
                <a:tailEnd/>
              </a:ln>
            </p:spPr>
            <p:txBody>
              <a:bodyPr>
                <a:prstTxWarp prst="textNoShape">
                  <a:avLst/>
                </a:prstTxWarp>
              </a:bodyPr>
              <a:lstStyle/>
              <a:p>
                <a:endParaRPr lang="en-US"/>
              </a:p>
            </p:txBody>
          </p:sp>
          <p:sp>
            <p:nvSpPr>
              <p:cNvPr id="65639" name="Freeform 248"/>
              <p:cNvSpPr>
                <a:spLocks noChangeAspect="1"/>
              </p:cNvSpPr>
              <p:nvPr/>
            </p:nvSpPr>
            <p:spPr bwMode="auto">
              <a:xfrm>
                <a:off x="1483" y="2766"/>
                <a:ext cx="5" cy="6"/>
              </a:xfrm>
              <a:custGeom>
                <a:avLst/>
                <a:gdLst>
                  <a:gd name="T0" fmla="*/ 0 w 45"/>
                  <a:gd name="T1" fmla="*/ 0 h 43"/>
                  <a:gd name="T2" fmla="*/ 45 w 45"/>
                  <a:gd name="T3" fmla="*/ 43 h 43"/>
                  <a:gd name="T4" fmla="*/ 0 w 45"/>
                  <a:gd name="T5" fmla="*/ 0 h 43"/>
                  <a:gd name="T6" fmla="*/ 0 60000 65536"/>
                  <a:gd name="T7" fmla="*/ 0 60000 65536"/>
                  <a:gd name="T8" fmla="*/ 0 60000 65536"/>
                  <a:gd name="T9" fmla="*/ 0 w 45"/>
                  <a:gd name="T10" fmla="*/ 0 h 43"/>
                  <a:gd name="T11" fmla="*/ 45 w 45"/>
                  <a:gd name="T12" fmla="*/ 43 h 43"/>
                </a:gdLst>
                <a:ahLst/>
                <a:cxnLst>
                  <a:cxn ang="T6">
                    <a:pos x="T0" y="T1"/>
                  </a:cxn>
                  <a:cxn ang="T7">
                    <a:pos x="T2" y="T3"/>
                  </a:cxn>
                  <a:cxn ang="T8">
                    <a:pos x="T4" y="T5"/>
                  </a:cxn>
                </a:cxnLst>
                <a:rect l="T9" t="T10" r="T11" b="T12"/>
                <a:pathLst>
                  <a:path w="45" h="43">
                    <a:moveTo>
                      <a:pt x="0" y="0"/>
                    </a:moveTo>
                    <a:lnTo>
                      <a:pt x="45" y="43"/>
                    </a:lnTo>
                    <a:lnTo>
                      <a:pt x="0" y="0"/>
                    </a:lnTo>
                    <a:close/>
                  </a:path>
                </a:pathLst>
              </a:custGeom>
              <a:solidFill>
                <a:srgbClr val="1F1A17"/>
              </a:solidFill>
              <a:ln w="9525">
                <a:noFill/>
                <a:round/>
                <a:headEnd/>
                <a:tailEnd/>
              </a:ln>
            </p:spPr>
            <p:txBody>
              <a:bodyPr>
                <a:prstTxWarp prst="textNoShape">
                  <a:avLst/>
                </a:prstTxWarp>
              </a:bodyPr>
              <a:lstStyle/>
              <a:p>
                <a:endParaRPr lang="en-US"/>
              </a:p>
            </p:txBody>
          </p:sp>
          <p:sp>
            <p:nvSpPr>
              <p:cNvPr id="65640" name="Freeform 249"/>
              <p:cNvSpPr>
                <a:spLocks noChangeAspect="1"/>
              </p:cNvSpPr>
              <p:nvPr/>
            </p:nvSpPr>
            <p:spPr bwMode="auto">
              <a:xfrm>
                <a:off x="2066" y="2771"/>
                <a:ext cx="24" cy="35"/>
              </a:xfrm>
              <a:custGeom>
                <a:avLst/>
                <a:gdLst>
                  <a:gd name="T0" fmla="*/ 190 w 190"/>
                  <a:gd name="T1" fmla="*/ 270 h 285"/>
                  <a:gd name="T2" fmla="*/ 190 w 190"/>
                  <a:gd name="T3" fmla="*/ 285 h 285"/>
                  <a:gd name="T4" fmla="*/ 168 w 190"/>
                  <a:gd name="T5" fmla="*/ 285 h 285"/>
                  <a:gd name="T6" fmla="*/ 161 w 190"/>
                  <a:gd name="T7" fmla="*/ 227 h 285"/>
                  <a:gd name="T8" fmla="*/ 0 w 190"/>
                  <a:gd name="T9" fmla="*/ 0 h 285"/>
                  <a:gd name="T10" fmla="*/ 117 w 190"/>
                  <a:gd name="T11" fmla="*/ 125 h 285"/>
                  <a:gd name="T12" fmla="*/ 190 w 190"/>
                  <a:gd name="T13" fmla="*/ 270 h 285"/>
                  <a:gd name="T14" fmla="*/ 0 60000 65536"/>
                  <a:gd name="T15" fmla="*/ 0 60000 65536"/>
                  <a:gd name="T16" fmla="*/ 0 60000 65536"/>
                  <a:gd name="T17" fmla="*/ 0 60000 65536"/>
                  <a:gd name="T18" fmla="*/ 0 60000 65536"/>
                  <a:gd name="T19" fmla="*/ 0 60000 65536"/>
                  <a:gd name="T20" fmla="*/ 0 60000 65536"/>
                  <a:gd name="T21" fmla="*/ 0 w 190"/>
                  <a:gd name="T22" fmla="*/ 0 h 285"/>
                  <a:gd name="T23" fmla="*/ 190 w 190"/>
                  <a:gd name="T24" fmla="*/ 285 h 28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90" h="285">
                    <a:moveTo>
                      <a:pt x="190" y="270"/>
                    </a:moveTo>
                    <a:lnTo>
                      <a:pt x="190" y="285"/>
                    </a:lnTo>
                    <a:lnTo>
                      <a:pt x="168" y="285"/>
                    </a:lnTo>
                    <a:lnTo>
                      <a:pt x="161" y="227"/>
                    </a:lnTo>
                    <a:lnTo>
                      <a:pt x="0" y="0"/>
                    </a:lnTo>
                    <a:lnTo>
                      <a:pt x="117" y="125"/>
                    </a:lnTo>
                    <a:lnTo>
                      <a:pt x="190" y="270"/>
                    </a:lnTo>
                    <a:close/>
                  </a:path>
                </a:pathLst>
              </a:custGeom>
              <a:solidFill>
                <a:srgbClr val="1F1A17"/>
              </a:solidFill>
              <a:ln w="9525">
                <a:noFill/>
                <a:round/>
                <a:headEnd/>
                <a:tailEnd/>
              </a:ln>
            </p:spPr>
            <p:txBody>
              <a:bodyPr>
                <a:prstTxWarp prst="textNoShape">
                  <a:avLst/>
                </a:prstTxWarp>
              </a:bodyPr>
              <a:lstStyle/>
              <a:p>
                <a:endParaRPr lang="en-US"/>
              </a:p>
            </p:txBody>
          </p:sp>
          <p:sp>
            <p:nvSpPr>
              <p:cNvPr id="65641" name="Freeform 250"/>
              <p:cNvSpPr>
                <a:spLocks noChangeAspect="1"/>
              </p:cNvSpPr>
              <p:nvPr/>
            </p:nvSpPr>
            <p:spPr bwMode="auto">
              <a:xfrm>
                <a:off x="1692" y="2774"/>
                <a:ext cx="20" cy="71"/>
              </a:xfrm>
              <a:custGeom>
                <a:avLst/>
                <a:gdLst>
                  <a:gd name="T0" fmla="*/ 154 w 154"/>
                  <a:gd name="T1" fmla="*/ 205 h 568"/>
                  <a:gd name="T2" fmla="*/ 146 w 154"/>
                  <a:gd name="T3" fmla="*/ 197 h 568"/>
                  <a:gd name="T4" fmla="*/ 131 w 154"/>
                  <a:gd name="T5" fmla="*/ 343 h 568"/>
                  <a:gd name="T6" fmla="*/ 15 w 154"/>
                  <a:gd name="T7" fmla="*/ 568 h 568"/>
                  <a:gd name="T8" fmla="*/ 45 w 154"/>
                  <a:gd name="T9" fmla="*/ 459 h 568"/>
                  <a:gd name="T10" fmla="*/ 125 w 154"/>
                  <a:gd name="T11" fmla="*/ 270 h 568"/>
                  <a:gd name="T12" fmla="*/ 146 w 154"/>
                  <a:gd name="T13" fmla="*/ 146 h 568"/>
                  <a:gd name="T14" fmla="*/ 146 w 154"/>
                  <a:gd name="T15" fmla="*/ 124 h 568"/>
                  <a:gd name="T16" fmla="*/ 125 w 154"/>
                  <a:gd name="T17" fmla="*/ 103 h 568"/>
                  <a:gd name="T18" fmla="*/ 45 w 154"/>
                  <a:gd name="T19" fmla="*/ 343 h 568"/>
                  <a:gd name="T20" fmla="*/ 45 w 154"/>
                  <a:gd name="T21" fmla="*/ 336 h 568"/>
                  <a:gd name="T22" fmla="*/ 29 w 154"/>
                  <a:gd name="T23" fmla="*/ 320 h 568"/>
                  <a:gd name="T24" fmla="*/ 0 w 154"/>
                  <a:gd name="T25" fmla="*/ 408 h 568"/>
                  <a:gd name="T26" fmla="*/ 0 w 154"/>
                  <a:gd name="T27" fmla="*/ 357 h 568"/>
                  <a:gd name="T28" fmla="*/ 109 w 154"/>
                  <a:gd name="T29" fmla="*/ 95 h 568"/>
                  <a:gd name="T30" fmla="*/ 125 w 154"/>
                  <a:gd name="T31" fmla="*/ 0 h 568"/>
                  <a:gd name="T32" fmla="*/ 154 w 154"/>
                  <a:gd name="T33" fmla="*/ 168 h 568"/>
                  <a:gd name="T34" fmla="*/ 154 w 154"/>
                  <a:gd name="T35" fmla="*/ 205 h 56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54"/>
                  <a:gd name="T55" fmla="*/ 0 h 568"/>
                  <a:gd name="T56" fmla="*/ 154 w 154"/>
                  <a:gd name="T57" fmla="*/ 568 h 568"/>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54" h="568">
                    <a:moveTo>
                      <a:pt x="154" y="205"/>
                    </a:moveTo>
                    <a:lnTo>
                      <a:pt x="146" y="197"/>
                    </a:lnTo>
                    <a:lnTo>
                      <a:pt x="131" y="343"/>
                    </a:lnTo>
                    <a:lnTo>
                      <a:pt x="15" y="568"/>
                    </a:lnTo>
                    <a:lnTo>
                      <a:pt x="45" y="459"/>
                    </a:lnTo>
                    <a:lnTo>
                      <a:pt x="125" y="270"/>
                    </a:lnTo>
                    <a:lnTo>
                      <a:pt x="146" y="146"/>
                    </a:lnTo>
                    <a:lnTo>
                      <a:pt x="146" y="124"/>
                    </a:lnTo>
                    <a:lnTo>
                      <a:pt x="125" y="103"/>
                    </a:lnTo>
                    <a:lnTo>
                      <a:pt x="45" y="343"/>
                    </a:lnTo>
                    <a:lnTo>
                      <a:pt x="45" y="336"/>
                    </a:lnTo>
                    <a:lnTo>
                      <a:pt x="29" y="320"/>
                    </a:lnTo>
                    <a:lnTo>
                      <a:pt x="0" y="408"/>
                    </a:lnTo>
                    <a:lnTo>
                      <a:pt x="0" y="357"/>
                    </a:lnTo>
                    <a:lnTo>
                      <a:pt x="109" y="95"/>
                    </a:lnTo>
                    <a:lnTo>
                      <a:pt x="125" y="0"/>
                    </a:lnTo>
                    <a:lnTo>
                      <a:pt x="154" y="168"/>
                    </a:lnTo>
                    <a:lnTo>
                      <a:pt x="154" y="205"/>
                    </a:lnTo>
                    <a:close/>
                  </a:path>
                </a:pathLst>
              </a:custGeom>
              <a:solidFill>
                <a:srgbClr val="EF9C9F"/>
              </a:solidFill>
              <a:ln w="9525">
                <a:noFill/>
                <a:round/>
                <a:headEnd/>
                <a:tailEnd/>
              </a:ln>
            </p:spPr>
            <p:txBody>
              <a:bodyPr>
                <a:prstTxWarp prst="textNoShape">
                  <a:avLst/>
                </a:prstTxWarp>
              </a:bodyPr>
              <a:lstStyle/>
              <a:p>
                <a:endParaRPr lang="en-US"/>
              </a:p>
            </p:txBody>
          </p:sp>
          <p:sp>
            <p:nvSpPr>
              <p:cNvPr id="65642" name="Freeform 251"/>
              <p:cNvSpPr>
                <a:spLocks noChangeAspect="1"/>
              </p:cNvSpPr>
              <p:nvPr/>
            </p:nvSpPr>
            <p:spPr bwMode="auto">
              <a:xfrm>
                <a:off x="1793" y="2775"/>
                <a:ext cx="21" cy="39"/>
              </a:xfrm>
              <a:custGeom>
                <a:avLst/>
                <a:gdLst>
                  <a:gd name="T0" fmla="*/ 66 w 168"/>
                  <a:gd name="T1" fmla="*/ 153 h 305"/>
                  <a:gd name="T2" fmla="*/ 16 w 168"/>
                  <a:gd name="T3" fmla="*/ 299 h 305"/>
                  <a:gd name="T4" fmla="*/ 0 w 168"/>
                  <a:gd name="T5" fmla="*/ 305 h 305"/>
                  <a:gd name="T6" fmla="*/ 0 w 168"/>
                  <a:gd name="T7" fmla="*/ 262 h 305"/>
                  <a:gd name="T8" fmla="*/ 117 w 168"/>
                  <a:gd name="T9" fmla="*/ 36 h 305"/>
                  <a:gd name="T10" fmla="*/ 154 w 168"/>
                  <a:gd name="T11" fmla="*/ 0 h 305"/>
                  <a:gd name="T12" fmla="*/ 168 w 168"/>
                  <a:gd name="T13" fmla="*/ 0 h 305"/>
                  <a:gd name="T14" fmla="*/ 66 w 168"/>
                  <a:gd name="T15" fmla="*/ 153 h 305"/>
                  <a:gd name="T16" fmla="*/ 0 60000 65536"/>
                  <a:gd name="T17" fmla="*/ 0 60000 65536"/>
                  <a:gd name="T18" fmla="*/ 0 60000 65536"/>
                  <a:gd name="T19" fmla="*/ 0 60000 65536"/>
                  <a:gd name="T20" fmla="*/ 0 60000 65536"/>
                  <a:gd name="T21" fmla="*/ 0 60000 65536"/>
                  <a:gd name="T22" fmla="*/ 0 60000 65536"/>
                  <a:gd name="T23" fmla="*/ 0 60000 65536"/>
                  <a:gd name="T24" fmla="*/ 0 w 168"/>
                  <a:gd name="T25" fmla="*/ 0 h 305"/>
                  <a:gd name="T26" fmla="*/ 168 w 168"/>
                  <a:gd name="T27" fmla="*/ 305 h 30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68" h="305">
                    <a:moveTo>
                      <a:pt x="66" y="153"/>
                    </a:moveTo>
                    <a:lnTo>
                      <a:pt x="16" y="299"/>
                    </a:lnTo>
                    <a:lnTo>
                      <a:pt x="0" y="305"/>
                    </a:lnTo>
                    <a:lnTo>
                      <a:pt x="0" y="262"/>
                    </a:lnTo>
                    <a:lnTo>
                      <a:pt x="117" y="36"/>
                    </a:lnTo>
                    <a:lnTo>
                      <a:pt x="154" y="0"/>
                    </a:lnTo>
                    <a:lnTo>
                      <a:pt x="168" y="0"/>
                    </a:lnTo>
                    <a:lnTo>
                      <a:pt x="66" y="153"/>
                    </a:lnTo>
                    <a:close/>
                  </a:path>
                </a:pathLst>
              </a:custGeom>
              <a:solidFill>
                <a:srgbClr val="1F1A17"/>
              </a:solidFill>
              <a:ln w="9525">
                <a:noFill/>
                <a:round/>
                <a:headEnd/>
                <a:tailEnd/>
              </a:ln>
            </p:spPr>
            <p:txBody>
              <a:bodyPr>
                <a:prstTxWarp prst="textNoShape">
                  <a:avLst/>
                </a:prstTxWarp>
              </a:bodyPr>
              <a:lstStyle/>
              <a:p>
                <a:endParaRPr lang="en-US"/>
              </a:p>
            </p:txBody>
          </p:sp>
          <p:sp>
            <p:nvSpPr>
              <p:cNvPr id="65643" name="Freeform 252"/>
              <p:cNvSpPr>
                <a:spLocks noChangeAspect="1"/>
              </p:cNvSpPr>
              <p:nvPr/>
            </p:nvSpPr>
            <p:spPr bwMode="auto">
              <a:xfrm>
                <a:off x="1642" y="2777"/>
                <a:ext cx="37" cy="31"/>
              </a:xfrm>
              <a:custGeom>
                <a:avLst/>
                <a:gdLst>
                  <a:gd name="T0" fmla="*/ 58 w 291"/>
                  <a:gd name="T1" fmla="*/ 66 h 248"/>
                  <a:gd name="T2" fmla="*/ 58 w 291"/>
                  <a:gd name="T3" fmla="*/ 74 h 248"/>
                  <a:gd name="T4" fmla="*/ 80 w 291"/>
                  <a:gd name="T5" fmla="*/ 95 h 248"/>
                  <a:gd name="T6" fmla="*/ 94 w 291"/>
                  <a:gd name="T7" fmla="*/ 95 h 248"/>
                  <a:gd name="T8" fmla="*/ 102 w 291"/>
                  <a:gd name="T9" fmla="*/ 66 h 248"/>
                  <a:gd name="T10" fmla="*/ 262 w 291"/>
                  <a:gd name="T11" fmla="*/ 176 h 248"/>
                  <a:gd name="T12" fmla="*/ 291 w 291"/>
                  <a:gd name="T13" fmla="*/ 234 h 248"/>
                  <a:gd name="T14" fmla="*/ 291 w 291"/>
                  <a:gd name="T15" fmla="*/ 248 h 248"/>
                  <a:gd name="T16" fmla="*/ 269 w 291"/>
                  <a:gd name="T17" fmla="*/ 234 h 248"/>
                  <a:gd name="T18" fmla="*/ 211 w 291"/>
                  <a:gd name="T19" fmla="*/ 234 h 248"/>
                  <a:gd name="T20" fmla="*/ 94 w 291"/>
                  <a:gd name="T21" fmla="*/ 125 h 248"/>
                  <a:gd name="T22" fmla="*/ 72 w 291"/>
                  <a:gd name="T23" fmla="*/ 125 h 248"/>
                  <a:gd name="T24" fmla="*/ 0 w 291"/>
                  <a:gd name="T25" fmla="*/ 0 h 248"/>
                  <a:gd name="T26" fmla="*/ 6 w 291"/>
                  <a:gd name="T27" fmla="*/ 22 h 248"/>
                  <a:gd name="T28" fmla="*/ 58 w 291"/>
                  <a:gd name="T29" fmla="*/ 66 h 24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91"/>
                  <a:gd name="T46" fmla="*/ 0 h 248"/>
                  <a:gd name="T47" fmla="*/ 291 w 291"/>
                  <a:gd name="T48" fmla="*/ 248 h 24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91" h="248">
                    <a:moveTo>
                      <a:pt x="58" y="66"/>
                    </a:moveTo>
                    <a:lnTo>
                      <a:pt x="58" y="74"/>
                    </a:lnTo>
                    <a:lnTo>
                      <a:pt x="80" y="95"/>
                    </a:lnTo>
                    <a:lnTo>
                      <a:pt x="94" y="95"/>
                    </a:lnTo>
                    <a:lnTo>
                      <a:pt x="102" y="66"/>
                    </a:lnTo>
                    <a:lnTo>
                      <a:pt x="262" y="176"/>
                    </a:lnTo>
                    <a:lnTo>
                      <a:pt x="291" y="234"/>
                    </a:lnTo>
                    <a:lnTo>
                      <a:pt x="291" y="248"/>
                    </a:lnTo>
                    <a:lnTo>
                      <a:pt x="269" y="234"/>
                    </a:lnTo>
                    <a:lnTo>
                      <a:pt x="211" y="234"/>
                    </a:lnTo>
                    <a:lnTo>
                      <a:pt x="94" y="125"/>
                    </a:lnTo>
                    <a:lnTo>
                      <a:pt x="72" y="125"/>
                    </a:lnTo>
                    <a:lnTo>
                      <a:pt x="0" y="0"/>
                    </a:lnTo>
                    <a:lnTo>
                      <a:pt x="6" y="22"/>
                    </a:lnTo>
                    <a:lnTo>
                      <a:pt x="58" y="66"/>
                    </a:lnTo>
                    <a:close/>
                  </a:path>
                </a:pathLst>
              </a:custGeom>
              <a:solidFill>
                <a:srgbClr val="F5C690"/>
              </a:solidFill>
              <a:ln w="9525">
                <a:noFill/>
                <a:round/>
                <a:headEnd/>
                <a:tailEnd/>
              </a:ln>
            </p:spPr>
            <p:txBody>
              <a:bodyPr>
                <a:prstTxWarp prst="textNoShape">
                  <a:avLst/>
                </a:prstTxWarp>
              </a:bodyPr>
              <a:lstStyle/>
              <a:p>
                <a:endParaRPr lang="en-US"/>
              </a:p>
            </p:txBody>
          </p:sp>
          <p:sp>
            <p:nvSpPr>
              <p:cNvPr id="65644" name="Freeform 253"/>
              <p:cNvSpPr>
                <a:spLocks noChangeAspect="1"/>
              </p:cNvSpPr>
              <p:nvPr/>
            </p:nvSpPr>
            <p:spPr bwMode="auto">
              <a:xfrm>
                <a:off x="1758" y="2778"/>
                <a:ext cx="20" cy="50"/>
              </a:xfrm>
              <a:custGeom>
                <a:avLst/>
                <a:gdLst>
                  <a:gd name="T0" fmla="*/ 94 w 160"/>
                  <a:gd name="T1" fmla="*/ 131 h 400"/>
                  <a:gd name="T2" fmla="*/ 7 w 160"/>
                  <a:gd name="T3" fmla="*/ 371 h 400"/>
                  <a:gd name="T4" fmla="*/ 0 w 160"/>
                  <a:gd name="T5" fmla="*/ 379 h 400"/>
                  <a:gd name="T6" fmla="*/ 0 w 160"/>
                  <a:gd name="T7" fmla="*/ 400 h 400"/>
                  <a:gd name="T8" fmla="*/ 94 w 160"/>
                  <a:gd name="T9" fmla="*/ 109 h 400"/>
                  <a:gd name="T10" fmla="*/ 160 w 160"/>
                  <a:gd name="T11" fmla="*/ 0 h 400"/>
                  <a:gd name="T12" fmla="*/ 160 w 160"/>
                  <a:gd name="T13" fmla="*/ 37 h 400"/>
                  <a:gd name="T14" fmla="*/ 94 w 160"/>
                  <a:gd name="T15" fmla="*/ 131 h 400"/>
                  <a:gd name="T16" fmla="*/ 0 60000 65536"/>
                  <a:gd name="T17" fmla="*/ 0 60000 65536"/>
                  <a:gd name="T18" fmla="*/ 0 60000 65536"/>
                  <a:gd name="T19" fmla="*/ 0 60000 65536"/>
                  <a:gd name="T20" fmla="*/ 0 60000 65536"/>
                  <a:gd name="T21" fmla="*/ 0 60000 65536"/>
                  <a:gd name="T22" fmla="*/ 0 60000 65536"/>
                  <a:gd name="T23" fmla="*/ 0 60000 65536"/>
                  <a:gd name="T24" fmla="*/ 0 w 160"/>
                  <a:gd name="T25" fmla="*/ 0 h 400"/>
                  <a:gd name="T26" fmla="*/ 160 w 160"/>
                  <a:gd name="T27" fmla="*/ 400 h 4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60" h="400">
                    <a:moveTo>
                      <a:pt x="94" y="131"/>
                    </a:moveTo>
                    <a:lnTo>
                      <a:pt x="7" y="371"/>
                    </a:lnTo>
                    <a:lnTo>
                      <a:pt x="0" y="379"/>
                    </a:lnTo>
                    <a:lnTo>
                      <a:pt x="0" y="400"/>
                    </a:lnTo>
                    <a:lnTo>
                      <a:pt x="94" y="109"/>
                    </a:lnTo>
                    <a:lnTo>
                      <a:pt x="160" y="0"/>
                    </a:lnTo>
                    <a:lnTo>
                      <a:pt x="160" y="37"/>
                    </a:lnTo>
                    <a:lnTo>
                      <a:pt x="94" y="131"/>
                    </a:lnTo>
                    <a:close/>
                  </a:path>
                </a:pathLst>
              </a:custGeom>
              <a:solidFill>
                <a:srgbClr val="1F1A17"/>
              </a:solidFill>
              <a:ln w="9525">
                <a:noFill/>
                <a:round/>
                <a:headEnd/>
                <a:tailEnd/>
              </a:ln>
            </p:spPr>
            <p:txBody>
              <a:bodyPr>
                <a:prstTxWarp prst="textNoShape">
                  <a:avLst/>
                </a:prstTxWarp>
              </a:bodyPr>
              <a:lstStyle/>
              <a:p>
                <a:endParaRPr lang="en-US"/>
              </a:p>
            </p:txBody>
          </p:sp>
          <p:sp>
            <p:nvSpPr>
              <p:cNvPr id="65645" name="Freeform 254"/>
              <p:cNvSpPr>
                <a:spLocks noChangeAspect="1"/>
              </p:cNvSpPr>
              <p:nvPr/>
            </p:nvSpPr>
            <p:spPr bwMode="auto">
              <a:xfrm>
                <a:off x="1256" y="2781"/>
                <a:ext cx="87" cy="68"/>
              </a:xfrm>
              <a:custGeom>
                <a:avLst/>
                <a:gdLst>
                  <a:gd name="T0" fmla="*/ 691 w 691"/>
                  <a:gd name="T1" fmla="*/ 211 h 546"/>
                  <a:gd name="T2" fmla="*/ 494 w 691"/>
                  <a:gd name="T3" fmla="*/ 357 h 546"/>
                  <a:gd name="T4" fmla="*/ 320 w 691"/>
                  <a:gd name="T5" fmla="*/ 240 h 546"/>
                  <a:gd name="T6" fmla="*/ 182 w 691"/>
                  <a:gd name="T7" fmla="*/ 211 h 546"/>
                  <a:gd name="T8" fmla="*/ 174 w 691"/>
                  <a:gd name="T9" fmla="*/ 204 h 546"/>
                  <a:gd name="T10" fmla="*/ 138 w 691"/>
                  <a:gd name="T11" fmla="*/ 233 h 546"/>
                  <a:gd name="T12" fmla="*/ 138 w 691"/>
                  <a:gd name="T13" fmla="*/ 240 h 546"/>
                  <a:gd name="T14" fmla="*/ 211 w 691"/>
                  <a:gd name="T15" fmla="*/ 277 h 546"/>
                  <a:gd name="T16" fmla="*/ 349 w 691"/>
                  <a:gd name="T17" fmla="*/ 306 h 546"/>
                  <a:gd name="T18" fmla="*/ 459 w 691"/>
                  <a:gd name="T19" fmla="*/ 378 h 546"/>
                  <a:gd name="T20" fmla="*/ 385 w 691"/>
                  <a:gd name="T21" fmla="*/ 429 h 546"/>
                  <a:gd name="T22" fmla="*/ 349 w 691"/>
                  <a:gd name="T23" fmla="*/ 400 h 546"/>
                  <a:gd name="T24" fmla="*/ 203 w 691"/>
                  <a:gd name="T25" fmla="*/ 378 h 546"/>
                  <a:gd name="T26" fmla="*/ 109 w 691"/>
                  <a:gd name="T27" fmla="*/ 341 h 546"/>
                  <a:gd name="T28" fmla="*/ 65 w 691"/>
                  <a:gd name="T29" fmla="*/ 357 h 546"/>
                  <a:gd name="T30" fmla="*/ 57 w 691"/>
                  <a:gd name="T31" fmla="*/ 371 h 546"/>
                  <a:gd name="T32" fmla="*/ 86 w 691"/>
                  <a:gd name="T33" fmla="*/ 400 h 546"/>
                  <a:gd name="T34" fmla="*/ 298 w 691"/>
                  <a:gd name="T35" fmla="*/ 452 h 546"/>
                  <a:gd name="T36" fmla="*/ 342 w 691"/>
                  <a:gd name="T37" fmla="*/ 452 h 546"/>
                  <a:gd name="T38" fmla="*/ 160 w 691"/>
                  <a:gd name="T39" fmla="*/ 546 h 546"/>
                  <a:gd name="T40" fmla="*/ 0 w 691"/>
                  <a:gd name="T41" fmla="*/ 488 h 546"/>
                  <a:gd name="T42" fmla="*/ 14 w 691"/>
                  <a:gd name="T43" fmla="*/ 444 h 546"/>
                  <a:gd name="T44" fmla="*/ 174 w 691"/>
                  <a:gd name="T45" fmla="*/ 181 h 546"/>
                  <a:gd name="T46" fmla="*/ 371 w 691"/>
                  <a:gd name="T47" fmla="*/ 0 h 546"/>
                  <a:gd name="T48" fmla="*/ 626 w 691"/>
                  <a:gd name="T49" fmla="*/ 146 h 546"/>
                  <a:gd name="T50" fmla="*/ 691 w 691"/>
                  <a:gd name="T51" fmla="*/ 211 h 54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691"/>
                  <a:gd name="T79" fmla="*/ 0 h 546"/>
                  <a:gd name="T80" fmla="*/ 691 w 691"/>
                  <a:gd name="T81" fmla="*/ 546 h 54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691" h="546">
                    <a:moveTo>
                      <a:pt x="691" y="211"/>
                    </a:moveTo>
                    <a:lnTo>
                      <a:pt x="494" y="357"/>
                    </a:lnTo>
                    <a:lnTo>
                      <a:pt x="320" y="240"/>
                    </a:lnTo>
                    <a:lnTo>
                      <a:pt x="182" y="211"/>
                    </a:lnTo>
                    <a:lnTo>
                      <a:pt x="174" y="204"/>
                    </a:lnTo>
                    <a:lnTo>
                      <a:pt x="138" y="233"/>
                    </a:lnTo>
                    <a:lnTo>
                      <a:pt x="138" y="240"/>
                    </a:lnTo>
                    <a:lnTo>
                      <a:pt x="211" y="277"/>
                    </a:lnTo>
                    <a:lnTo>
                      <a:pt x="349" y="306"/>
                    </a:lnTo>
                    <a:lnTo>
                      <a:pt x="459" y="378"/>
                    </a:lnTo>
                    <a:lnTo>
                      <a:pt x="385" y="429"/>
                    </a:lnTo>
                    <a:lnTo>
                      <a:pt x="349" y="400"/>
                    </a:lnTo>
                    <a:lnTo>
                      <a:pt x="203" y="378"/>
                    </a:lnTo>
                    <a:lnTo>
                      <a:pt x="109" y="341"/>
                    </a:lnTo>
                    <a:lnTo>
                      <a:pt x="65" y="357"/>
                    </a:lnTo>
                    <a:lnTo>
                      <a:pt x="57" y="371"/>
                    </a:lnTo>
                    <a:lnTo>
                      <a:pt x="86" y="400"/>
                    </a:lnTo>
                    <a:lnTo>
                      <a:pt x="298" y="452"/>
                    </a:lnTo>
                    <a:lnTo>
                      <a:pt x="342" y="452"/>
                    </a:lnTo>
                    <a:lnTo>
                      <a:pt x="160" y="546"/>
                    </a:lnTo>
                    <a:lnTo>
                      <a:pt x="0" y="488"/>
                    </a:lnTo>
                    <a:lnTo>
                      <a:pt x="14" y="444"/>
                    </a:lnTo>
                    <a:lnTo>
                      <a:pt x="174" y="181"/>
                    </a:lnTo>
                    <a:lnTo>
                      <a:pt x="371" y="0"/>
                    </a:lnTo>
                    <a:lnTo>
                      <a:pt x="626" y="146"/>
                    </a:lnTo>
                    <a:lnTo>
                      <a:pt x="691" y="211"/>
                    </a:lnTo>
                    <a:close/>
                  </a:path>
                </a:pathLst>
              </a:custGeom>
              <a:solidFill>
                <a:srgbClr val="F5C690"/>
              </a:solidFill>
              <a:ln w="9525">
                <a:noFill/>
                <a:round/>
                <a:headEnd/>
                <a:tailEnd/>
              </a:ln>
            </p:spPr>
            <p:txBody>
              <a:bodyPr>
                <a:prstTxWarp prst="textNoShape">
                  <a:avLst/>
                </a:prstTxWarp>
              </a:bodyPr>
              <a:lstStyle/>
              <a:p>
                <a:endParaRPr lang="en-US"/>
              </a:p>
            </p:txBody>
          </p:sp>
          <p:sp>
            <p:nvSpPr>
              <p:cNvPr id="65646" name="Freeform 255"/>
              <p:cNvSpPr>
                <a:spLocks noChangeAspect="1"/>
              </p:cNvSpPr>
              <p:nvPr/>
            </p:nvSpPr>
            <p:spPr bwMode="auto">
              <a:xfrm>
                <a:off x="1693" y="2781"/>
                <a:ext cx="5" cy="6"/>
              </a:xfrm>
              <a:custGeom>
                <a:avLst/>
                <a:gdLst>
                  <a:gd name="T0" fmla="*/ 7 w 37"/>
                  <a:gd name="T1" fmla="*/ 50 h 50"/>
                  <a:gd name="T2" fmla="*/ 21 w 37"/>
                  <a:gd name="T3" fmla="*/ 36 h 50"/>
                  <a:gd name="T4" fmla="*/ 0 w 37"/>
                  <a:gd name="T5" fmla="*/ 0 h 50"/>
                  <a:gd name="T6" fmla="*/ 37 w 37"/>
                  <a:gd name="T7" fmla="*/ 36 h 50"/>
                  <a:gd name="T8" fmla="*/ 7 w 37"/>
                  <a:gd name="T9" fmla="*/ 50 h 50"/>
                  <a:gd name="T10" fmla="*/ 0 60000 65536"/>
                  <a:gd name="T11" fmla="*/ 0 60000 65536"/>
                  <a:gd name="T12" fmla="*/ 0 60000 65536"/>
                  <a:gd name="T13" fmla="*/ 0 60000 65536"/>
                  <a:gd name="T14" fmla="*/ 0 60000 65536"/>
                  <a:gd name="T15" fmla="*/ 0 w 37"/>
                  <a:gd name="T16" fmla="*/ 0 h 50"/>
                  <a:gd name="T17" fmla="*/ 37 w 37"/>
                  <a:gd name="T18" fmla="*/ 50 h 50"/>
                </a:gdLst>
                <a:ahLst/>
                <a:cxnLst>
                  <a:cxn ang="T10">
                    <a:pos x="T0" y="T1"/>
                  </a:cxn>
                  <a:cxn ang="T11">
                    <a:pos x="T2" y="T3"/>
                  </a:cxn>
                  <a:cxn ang="T12">
                    <a:pos x="T4" y="T5"/>
                  </a:cxn>
                  <a:cxn ang="T13">
                    <a:pos x="T6" y="T7"/>
                  </a:cxn>
                  <a:cxn ang="T14">
                    <a:pos x="T8" y="T9"/>
                  </a:cxn>
                </a:cxnLst>
                <a:rect l="T15" t="T16" r="T17" b="T18"/>
                <a:pathLst>
                  <a:path w="37" h="50">
                    <a:moveTo>
                      <a:pt x="7" y="50"/>
                    </a:moveTo>
                    <a:lnTo>
                      <a:pt x="21" y="36"/>
                    </a:lnTo>
                    <a:lnTo>
                      <a:pt x="0" y="0"/>
                    </a:lnTo>
                    <a:lnTo>
                      <a:pt x="37" y="36"/>
                    </a:lnTo>
                    <a:lnTo>
                      <a:pt x="7" y="50"/>
                    </a:lnTo>
                    <a:close/>
                  </a:path>
                </a:pathLst>
              </a:custGeom>
              <a:solidFill>
                <a:srgbClr val="1F1A17"/>
              </a:solidFill>
              <a:ln w="9525">
                <a:noFill/>
                <a:round/>
                <a:headEnd/>
                <a:tailEnd/>
              </a:ln>
            </p:spPr>
            <p:txBody>
              <a:bodyPr>
                <a:prstTxWarp prst="textNoShape">
                  <a:avLst/>
                </a:prstTxWarp>
              </a:bodyPr>
              <a:lstStyle/>
              <a:p>
                <a:endParaRPr lang="en-US"/>
              </a:p>
            </p:txBody>
          </p:sp>
          <p:sp>
            <p:nvSpPr>
              <p:cNvPr id="65647" name="Freeform 256"/>
              <p:cNvSpPr>
                <a:spLocks noChangeAspect="1"/>
              </p:cNvSpPr>
              <p:nvPr/>
            </p:nvSpPr>
            <p:spPr bwMode="auto">
              <a:xfrm>
                <a:off x="1852" y="2781"/>
                <a:ext cx="15" cy="34"/>
              </a:xfrm>
              <a:custGeom>
                <a:avLst/>
                <a:gdLst>
                  <a:gd name="T0" fmla="*/ 43 w 123"/>
                  <a:gd name="T1" fmla="*/ 138 h 277"/>
                  <a:gd name="T2" fmla="*/ 28 w 123"/>
                  <a:gd name="T3" fmla="*/ 211 h 277"/>
                  <a:gd name="T4" fmla="*/ 0 w 123"/>
                  <a:gd name="T5" fmla="*/ 233 h 277"/>
                  <a:gd name="T6" fmla="*/ 6 w 123"/>
                  <a:gd name="T7" fmla="*/ 277 h 277"/>
                  <a:gd name="T8" fmla="*/ 6 w 123"/>
                  <a:gd name="T9" fmla="*/ 181 h 277"/>
                  <a:gd name="T10" fmla="*/ 123 w 123"/>
                  <a:gd name="T11" fmla="*/ 0 h 277"/>
                  <a:gd name="T12" fmla="*/ 123 w 123"/>
                  <a:gd name="T13" fmla="*/ 36 h 277"/>
                  <a:gd name="T14" fmla="*/ 43 w 123"/>
                  <a:gd name="T15" fmla="*/ 138 h 277"/>
                  <a:gd name="T16" fmla="*/ 0 60000 65536"/>
                  <a:gd name="T17" fmla="*/ 0 60000 65536"/>
                  <a:gd name="T18" fmla="*/ 0 60000 65536"/>
                  <a:gd name="T19" fmla="*/ 0 60000 65536"/>
                  <a:gd name="T20" fmla="*/ 0 60000 65536"/>
                  <a:gd name="T21" fmla="*/ 0 60000 65536"/>
                  <a:gd name="T22" fmla="*/ 0 60000 65536"/>
                  <a:gd name="T23" fmla="*/ 0 60000 65536"/>
                  <a:gd name="T24" fmla="*/ 0 w 123"/>
                  <a:gd name="T25" fmla="*/ 0 h 277"/>
                  <a:gd name="T26" fmla="*/ 123 w 123"/>
                  <a:gd name="T27" fmla="*/ 277 h 27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23" h="277">
                    <a:moveTo>
                      <a:pt x="43" y="138"/>
                    </a:moveTo>
                    <a:lnTo>
                      <a:pt x="28" y="211"/>
                    </a:lnTo>
                    <a:lnTo>
                      <a:pt x="0" y="233"/>
                    </a:lnTo>
                    <a:lnTo>
                      <a:pt x="6" y="277"/>
                    </a:lnTo>
                    <a:lnTo>
                      <a:pt x="6" y="181"/>
                    </a:lnTo>
                    <a:lnTo>
                      <a:pt x="123" y="0"/>
                    </a:lnTo>
                    <a:lnTo>
                      <a:pt x="123" y="36"/>
                    </a:lnTo>
                    <a:lnTo>
                      <a:pt x="43" y="138"/>
                    </a:lnTo>
                    <a:close/>
                  </a:path>
                </a:pathLst>
              </a:custGeom>
              <a:solidFill>
                <a:srgbClr val="1F1A17"/>
              </a:solidFill>
              <a:ln w="9525">
                <a:noFill/>
                <a:round/>
                <a:headEnd/>
                <a:tailEnd/>
              </a:ln>
            </p:spPr>
            <p:txBody>
              <a:bodyPr>
                <a:prstTxWarp prst="textNoShape">
                  <a:avLst/>
                </a:prstTxWarp>
              </a:bodyPr>
              <a:lstStyle/>
              <a:p>
                <a:endParaRPr lang="en-US"/>
              </a:p>
            </p:txBody>
          </p:sp>
          <p:sp>
            <p:nvSpPr>
              <p:cNvPr id="65648" name="Freeform 257"/>
              <p:cNvSpPr>
                <a:spLocks noChangeAspect="1"/>
              </p:cNvSpPr>
              <p:nvPr/>
            </p:nvSpPr>
            <p:spPr bwMode="auto">
              <a:xfrm>
                <a:off x="1494" y="2783"/>
                <a:ext cx="36" cy="15"/>
              </a:xfrm>
              <a:custGeom>
                <a:avLst/>
                <a:gdLst>
                  <a:gd name="T0" fmla="*/ 124 w 291"/>
                  <a:gd name="T1" fmla="*/ 72 h 123"/>
                  <a:gd name="T2" fmla="*/ 146 w 291"/>
                  <a:gd name="T3" fmla="*/ 94 h 123"/>
                  <a:gd name="T4" fmla="*/ 218 w 291"/>
                  <a:gd name="T5" fmla="*/ 6 h 123"/>
                  <a:gd name="T6" fmla="*/ 291 w 291"/>
                  <a:gd name="T7" fmla="*/ 21 h 123"/>
                  <a:gd name="T8" fmla="*/ 248 w 291"/>
                  <a:gd name="T9" fmla="*/ 123 h 123"/>
                  <a:gd name="T10" fmla="*/ 175 w 291"/>
                  <a:gd name="T11" fmla="*/ 123 h 123"/>
                  <a:gd name="T12" fmla="*/ 29 w 291"/>
                  <a:gd name="T13" fmla="*/ 94 h 123"/>
                  <a:gd name="T14" fmla="*/ 0 w 291"/>
                  <a:gd name="T15" fmla="*/ 94 h 123"/>
                  <a:gd name="T16" fmla="*/ 51 w 291"/>
                  <a:gd name="T17" fmla="*/ 6 h 123"/>
                  <a:gd name="T18" fmla="*/ 152 w 291"/>
                  <a:gd name="T19" fmla="*/ 0 h 123"/>
                  <a:gd name="T20" fmla="*/ 124 w 291"/>
                  <a:gd name="T21" fmla="*/ 29 h 123"/>
                  <a:gd name="T22" fmla="*/ 124 w 291"/>
                  <a:gd name="T23" fmla="*/ 72 h 12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91"/>
                  <a:gd name="T37" fmla="*/ 0 h 123"/>
                  <a:gd name="T38" fmla="*/ 291 w 291"/>
                  <a:gd name="T39" fmla="*/ 123 h 12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91" h="123">
                    <a:moveTo>
                      <a:pt x="124" y="72"/>
                    </a:moveTo>
                    <a:lnTo>
                      <a:pt x="146" y="94"/>
                    </a:lnTo>
                    <a:lnTo>
                      <a:pt x="218" y="6"/>
                    </a:lnTo>
                    <a:lnTo>
                      <a:pt x="291" y="21"/>
                    </a:lnTo>
                    <a:lnTo>
                      <a:pt x="248" y="123"/>
                    </a:lnTo>
                    <a:lnTo>
                      <a:pt x="175" y="123"/>
                    </a:lnTo>
                    <a:lnTo>
                      <a:pt x="29" y="94"/>
                    </a:lnTo>
                    <a:lnTo>
                      <a:pt x="0" y="94"/>
                    </a:lnTo>
                    <a:lnTo>
                      <a:pt x="51" y="6"/>
                    </a:lnTo>
                    <a:lnTo>
                      <a:pt x="152" y="0"/>
                    </a:lnTo>
                    <a:lnTo>
                      <a:pt x="124" y="29"/>
                    </a:lnTo>
                    <a:lnTo>
                      <a:pt x="124" y="72"/>
                    </a:lnTo>
                    <a:close/>
                  </a:path>
                </a:pathLst>
              </a:custGeom>
              <a:solidFill>
                <a:srgbClr val="C2C165"/>
              </a:solidFill>
              <a:ln w="9525">
                <a:noFill/>
                <a:round/>
                <a:headEnd/>
                <a:tailEnd/>
              </a:ln>
            </p:spPr>
            <p:txBody>
              <a:bodyPr>
                <a:prstTxWarp prst="textNoShape">
                  <a:avLst/>
                </a:prstTxWarp>
              </a:bodyPr>
              <a:lstStyle/>
              <a:p>
                <a:endParaRPr lang="en-US"/>
              </a:p>
            </p:txBody>
          </p:sp>
          <p:sp>
            <p:nvSpPr>
              <p:cNvPr id="65649" name="Freeform 258"/>
              <p:cNvSpPr>
                <a:spLocks noChangeAspect="1"/>
              </p:cNvSpPr>
              <p:nvPr/>
            </p:nvSpPr>
            <p:spPr bwMode="auto">
              <a:xfrm>
                <a:off x="1454" y="2785"/>
                <a:ext cx="38" cy="16"/>
              </a:xfrm>
              <a:custGeom>
                <a:avLst/>
                <a:gdLst>
                  <a:gd name="T0" fmla="*/ 261 w 306"/>
                  <a:gd name="T1" fmla="*/ 80 h 124"/>
                  <a:gd name="T2" fmla="*/ 116 w 306"/>
                  <a:gd name="T3" fmla="*/ 94 h 124"/>
                  <a:gd name="T4" fmla="*/ 14 w 306"/>
                  <a:gd name="T5" fmla="*/ 124 h 124"/>
                  <a:gd name="T6" fmla="*/ 0 w 306"/>
                  <a:gd name="T7" fmla="*/ 124 h 124"/>
                  <a:gd name="T8" fmla="*/ 35 w 306"/>
                  <a:gd name="T9" fmla="*/ 73 h 124"/>
                  <a:gd name="T10" fmla="*/ 21 w 306"/>
                  <a:gd name="T11" fmla="*/ 59 h 124"/>
                  <a:gd name="T12" fmla="*/ 109 w 306"/>
                  <a:gd name="T13" fmla="*/ 14 h 124"/>
                  <a:gd name="T14" fmla="*/ 116 w 306"/>
                  <a:gd name="T15" fmla="*/ 29 h 124"/>
                  <a:gd name="T16" fmla="*/ 87 w 306"/>
                  <a:gd name="T17" fmla="*/ 59 h 124"/>
                  <a:gd name="T18" fmla="*/ 87 w 306"/>
                  <a:gd name="T19" fmla="*/ 80 h 124"/>
                  <a:gd name="T20" fmla="*/ 109 w 306"/>
                  <a:gd name="T21" fmla="*/ 94 h 124"/>
                  <a:gd name="T22" fmla="*/ 138 w 306"/>
                  <a:gd name="T23" fmla="*/ 94 h 124"/>
                  <a:gd name="T24" fmla="*/ 211 w 306"/>
                  <a:gd name="T25" fmla="*/ 0 h 124"/>
                  <a:gd name="T26" fmla="*/ 306 w 306"/>
                  <a:gd name="T27" fmla="*/ 0 h 124"/>
                  <a:gd name="T28" fmla="*/ 261 w 306"/>
                  <a:gd name="T29" fmla="*/ 80 h 12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06"/>
                  <a:gd name="T46" fmla="*/ 0 h 124"/>
                  <a:gd name="T47" fmla="*/ 306 w 306"/>
                  <a:gd name="T48" fmla="*/ 124 h 12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06" h="124">
                    <a:moveTo>
                      <a:pt x="261" y="80"/>
                    </a:moveTo>
                    <a:lnTo>
                      <a:pt x="116" y="94"/>
                    </a:lnTo>
                    <a:lnTo>
                      <a:pt x="14" y="124"/>
                    </a:lnTo>
                    <a:lnTo>
                      <a:pt x="0" y="124"/>
                    </a:lnTo>
                    <a:lnTo>
                      <a:pt x="35" y="73"/>
                    </a:lnTo>
                    <a:lnTo>
                      <a:pt x="21" y="59"/>
                    </a:lnTo>
                    <a:lnTo>
                      <a:pt x="109" y="14"/>
                    </a:lnTo>
                    <a:lnTo>
                      <a:pt x="116" y="29"/>
                    </a:lnTo>
                    <a:lnTo>
                      <a:pt x="87" y="59"/>
                    </a:lnTo>
                    <a:lnTo>
                      <a:pt x="87" y="80"/>
                    </a:lnTo>
                    <a:lnTo>
                      <a:pt x="109" y="94"/>
                    </a:lnTo>
                    <a:lnTo>
                      <a:pt x="138" y="94"/>
                    </a:lnTo>
                    <a:lnTo>
                      <a:pt x="211" y="0"/>
                    </a:lnTo>
                    <a:lnTo>
                      <a:pt x="306" y="0"/>
                    </a:lnTo>
                    <a:lnTo>
                      <a:pt x="261" y="80"/>
                    </a:lnTo>
                    <a:close/>
                  </a:path>
                </a:pathLst>
              </a:custGeom>
              <a:solidFill>
                <a:srgbClr val="C2C165"/>
              </a:solidFill>
              <a:ln w="9525">
                <a:noFill/>
                <a:round/>
                <a:headEnd/>
                <a:tailEnd/>
              </a:ln>
            </p:spPr>
            <p:txBody>
              <a:bodyPr>
                <a:prstTxWarp prst="textNoShape">
                  <a:avLst/>
                </a:prstTxWarp>
              </a:bodyPr>
              <a:lstStyle/>
              <a:p>
                <a:endParaRPr lang="en-US"/>
              </a:p>
            </p:txBody>
          </p:sp>
          <p:sp>
            <p:nvSpPr>
              <p:cNvPr id="65650" name="Freeform 259"/>
              <p:cNvSpPr>
                <a:spLocks noChangeAspect="1"/>
              </p:cNvSpPr>
              <p:nvPr/>
            </p:nvSpPr>
            <p:spPr bwMode="auto">
              <a:xfrm>
                <a:off x="1530" y="2789"/>
                <a:ext cx="18" cy="15"/>
              </a:xfrm>
              <a:custGeom>
                <a:avLst/>
                <a:gdLst>
                  <a:gd name="T0" fmla="*/ 138 w 138"/>
                  <a:gd name="T1" fmla="*/ 30 h 116"/>
                  <a:gd name="T2" fmla="*/ 95 w 138"/>
                  <a:gd name="T3" fmla="*/ 116 h 116"/>
                  <a:gd name="T4" fmla="*/ 23 w 138"/>
                  <a:gd name="T5" fmla="*/ 116 h 116"/>
                  <a:gd name="T6" fmla="*/ 0 w 138"/>
                  <a:gd name="T7" fmla="*/ 95 h 116"/>
                  <a:gd name="T8" fmla="*/ 7 w 138"/>
                  <a:gd name="T9" fmla="*/ 51 h 116"/>
                  <a:gd name="T10" fmla="*/ 66 w 138"/>
                  <a:gd name="T11" fmla="*/ 0 h 116"/>
                  <a:gd name="T12" fmla="*/ 124 w 138"/>
                  <a:gd name="T13" fmla="*/ 22 h 116"/>
                  <a:gd name="T14" fmla="*/ 138 w 138"/>
                  <a:gd name="T15" fmla="*/ 30 h 116"/>
                  <a:gd name="T16" fmla="*/ 0 60000 65536"/>
                  <a:gd name="T17" fmla="*/ 0 60000 65536"/>
                  <a:gd name="T18" fmla="*/ 0 60000 65536"/>
                  <a:gd name="T19" fmla="*/ 0 60000 65536"/>
                  <a:gd name="T20" fmla="*/ 0 60000 65536"/>
                  <a:gd name="T21" fmla="*/ 0 60000 65536"/>
                  <a:gd name="T22" fmla="*/ 0 60000 65536"/>
                  <a:gd name="T23" fmla="*/ 0 60000 65536"/>
                  <a:gd name="T24" fmla="*/ 0 w 138"/>
                  <a:gd name="T25" fmla="*/ 0 h 116"/>
                  <a:gd name="T26" fmla="*/ 138 w 138"/>
                  <a:gd name="T27" fmla="*/ 116 h 1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38" h="116">
                    <a:moveTo>
                      <a:pt x="138" y="30"/>
                    </a:moveTo>
                    <a:lnTo>
                      <a:pt x="95" y="116"/>
                    </a:lnTo>
                    <a:lnTo>
                      <a:pt x="23" y="116"/>
                    </a:lnTo>
                    <a:lnTo>
                      <a:pt x="0" y="95"/>
                    </a:lnTo>
                    <a:lnTo>
                      <a:pt x="7" y="51"/>
                    </a:lnTo>
                    <a:lnTo>
                      <a:pt x="66" y="0"/>
                    </a:lnTo>
                    <a:lnTo>
                      <a:pt x="124" y="22"/>
                    </a:lnTo>
                    <a:lnTo>
                      <a:pt x="138" y="30"/>
                    </a:lnTo>
                    <a:close/>
                  </a:path>
                </a:pathLst>
              </a:custGeom>
              <a:solidFill>
                <a:srgbClr val="C2C165"/>
              </a:solidFill>
              <a:ln w="9525">
                <a:noFill/>
                <a:round/>
                <a:headEnd/>
                <a:tailEnd/>
              </a:ln>
            </p:spPr>
            <p:txBody>
              <a:bodyPr>
                <a:prstTxWarp prst="textNoShape">
                  <a:avLst/>
                </a:prstTxWarp>
              </a:bodyPr>
              <a:lstStyle/>
              <a:p>
                <a:endParaRPr lang="en-US"/>
              </a:p>
            </p:txBody>
          </p:sp>
          <p:sp>
            <p:nvSpPr>
              <p:cNvPr id="65651" name="Freeform 260"/>
              <p:cNvSpPr>
                <a:spLocks noChangeAspect="1"/>
              </p:cNvSpPr>
              <p:nvPr/>
            </p:nvSpPr>
            <p:spPr bwMode="auto">
              <a:xfrm>
                <a:off x="2066" y="2790"/>
                <a:ext cx="31" cy="38"/>
              </a:xfrm>
              <a:custGeom>
                <a:avLst/>
                <a:gdLst>
                  <a:gd name="T0" fmla="*/ 248 w 248"/>
                  <a:gd name="T1" fmla="*/ 299 h 306"/>
                  <a:gd name="T2" fmla="*/ 233 w 248"/>
                  <a:gd name="T3" fmla="*/ 306 h 306"/>
                  <a:gd name="T4" fmla="*/ 205 w 248"/>
                  <a:gd name="T5" fmla="*/ 241 h 306"/>
                  <a:gd name="T6" fmla="*/ 0 w 248"/>
                  <a:gd name="T7" fmla="*/ 23 h 306"/>
                  <a:gd name="T8" fmla="*/ 15 w 248"/>
                  <a:gd name="T9" fmla="*/ 0 h 306"/>
                  <a:gd name="T10" fmla="*/ 227 w 248"/>
                  <a:gd name="T11" fmla="*/ 241 h 306"/>
                  <a:gd name="T12" fmla="*/ 248 w 248"/>
                  <a:gd name="T13" fmla="*/ 299 h 306"/>
                  <a:gd name="T14" fmla="*/ 0 60000 65536"/>
                  <a:gd name="T15" fmla="*/ 0 60000 65536"/>
                  <a:gd name="T16" fmla="*/ 0 60000 65536"/>
                  <a:gd name="T17" fmla="*/ 0 60000 65536"/>
                  <a:gd name="T18" fmla="*/ 0 60000 65536"/>
                  <a:gd name="T19" fmla="*/ 0 60000 65536"/>
                  <a:gd name="T20" fmla="*/ 0 60000 65536"/>
                  <a:gd name="T21" fmla="*/ 0 w 248"/>
                  <a:gd name="T22" fmla="*/ 0 h 306"/>
                  <a:gd name="T23" fmla="*/ 248 w 248"/>
                  <a:gd name="T24" fmla="*/ 306 h 30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48" h="306">
                    <a:moveTo>
                      <a:pt x="248" y="299"/>
                    </a:moveTo>
                    <a:lnTo>
                      <a:pt x="233" y="306"/>
                    </a:lnTo>
                    <a:lnTo>
                      <a:pt x="205" y="241"/>
                    </a:lnTo>
                    <a:lnTo>
                      <a:pt x="0" y="23"/>
                    </a:lnTo>
                    <a:lnTo>
                      <a:pt x="15" y="0"/>
                    </a:lnTo>
                    <a:lnTo>
                      <a:pt x="227" y="241"/>
                    </a:lnTo>
                    <a:lnTo>
                      <a:pt x="248" y="299"/>
                    </a:lnTo>
                    <a:close/>
                  </a:path>
                </a:pathLst>
              </a:custGeom>
              <a:solidFill>
                <a:srgbClr val="1F1A17"/>
              </a:solidFill>
              <a:ln w="9525">
                <a:noFill/>
                <a:round/>
                <a:headEnd/>
                <a:tailEnd/>
              </a:ln>
            </p:spPr>
            <p:txBody>
              <a:bodyPr>
                <a:prstTxWarp prst="textNoShape">
                  <a:avLst/>
                </a:prstTxWarp>
              </a:bodyPr>
              <a:lstStyle/>
              <a:p>
                <a:endParaRPr lang="en-US"/>
              </a:p>
            </p:txBody>
          </p:sp>
          <p:sp>
            <p:nvSpPr>
              <p:cNvPr id="65652" name="Freeform 261"/>
              <p:cNvSpPr>
                <a:spLocks noChangeAspect="1"/>
              </p:cNvSpPr>
              <p:nvPr/>
            </p:nvSpPr>
            <p:spPr bwMode="auto">
              <a:xfrm>
                <a:off x="1691" y="2792"/>
                <a:ext cx="1" cy="6"/>
              </a:xfrm>
              <a:custGeom>
                <a:avLst/>
                <a:gdLst>
                  <a:gd name="T0" fmla="*/ 14 w 14"/>
                  <a:gd name="T1" fmla="*/ 0 h 51"/>
                  <a:gd name="T2" fmla="*/ 0 w 14"/>
                  <a:gd name="T3" fmla="*/ 51 h 51"/>
                  <a:gd name="T4" fmla="*/ 14 w 14"/>
                  <a:gd name="T5" fmla="*/ 0 h 51"/>
                  <a:gd name="T6" fmla="*/ 0 60000 65536"/>
                  <a:gd name="T7" fmla="*/ 0 60000 65536"/>
                  <a:gd name="T8" fmla="*/ 0 60000 65536"/>
                  <a:gd name="T9" fmla="*/ 0 w 14"/>
                  <a:gd name="T10" fmla="*/ 0 h 51"/>
                  <a:gd name="T11" fmla="*/ 14 w 14"/>
                  <a:gd name="T12" fmla="*/ 51 h 51"/>
                </a:gdLst>
                <a:ahLst/>
                <a:cxnLst>
                  <a:cxn ang="T6">
                    <a:pos x="T0" y="T1"/>
                  </a:cxn>
                  <a:cxn ang="T7">
                    <a:pos x="T2" y="T3"/>
                  </a:cxn>
                  <a:cxn ang="T8">
                    <a:pos x="T4" y="T5"/>
                  </a:cxn>
                </a:cxnLst>
                <a:rect l="T9" t="T10" r="T11" b="T12"/>
                <a:pathLst>
                  <a:path w="14" h="51">
                    <a:moveTo>
                      <a:pt x="14" y="0"/>
                    </a:moveTo>
                    <a:lnTo>
                      <a:pt x="0" y="51"/>
                    </a:lnTo>
                    <a:lnTo>
                      <a:pt x="14" y="0"/>
                    </a:lnTo>
                    <a:close/>
                  </a:path>
                </a:pathLst>
              </a:custGeom>
              <a:solidFill>
                <a:srgbClr val="1F1A17"/>
              </a:solidFill>
              <a:ln w="9525">
                <a:noFill/>
                <a:round/>
                <a:headEnd/>
                <a:tailEnd/>
              </a:ln>
            </p:spPr>
            <p:txBody>
              <a:bodyPr>
                <a:prstTxWarp prst="textNoShape">
                  <a:avLst/>
                </a:prstTxWarp>
              </a:bodyPr>
              <a:lstStyle/>
              <a:p>
                <a:endParaRPr lang="en-US"/>
              </a:p>
            </p:txBody>
          </p:sp>
          <p:sp>
            <p:nvSpPr>
              <p:cNvPr id="65653" name="Freeform 262"/>
              <p:cNvSpPr>
                <a:spLocks noChangeAspect="1"/>
              </p:cNvSpPr>
              <p:nvPr/>
            </p:nvSpPr>
            <p:spPr bwMode="auto">
              <a:xfrm>
                <a:off x="1429" y="2795"/>
                <a:ext cx="22" cy="23"/>
              </a:xfrm>
              <a:custGeom>
                <a:avLst/>
                <a:gdLst>
                  <a:gd name="T0" fmla="*/ 0 w 175"/>
                  <a:gd name="T1" fmla="*/ 189 h 189"/>
                  <a:gd name="T2" fmla="*/ 66 w 175"/>
                  <a:gd name="T3" fmla="*/ 58 h 189"/>
                  <a:gd name="T4" fmla="*/ 146 w 175"/>
                  <a:gd name="T5" fmla="*/ 7 h 189"/>
                  <a:gd name="T6" fmla="*/ 175 w 175"/>
                  <a:gd name="T7" fmla="*/ 0 h 189"/>
                  <a:gd name="T8" fmla="*/ 116 w 175"/>
                  <a:gd name="T9" fmla="*/ 95 h 189"/>
                  <a:gd name="T10" fmla="*/ 0 w 175"/>
                  <a:gd name="T11" fmla="*/ 189 h 189"/>
                  <a:gd name="T12" fmla="*/ 0 60000 65536"/>
                  <a:gd name="T13" fmla="*/ 0 60000 65536"/>
                  <a:gd name="T14" fmla="*/ 0 60000 65536"/>
                  <a:gd name="T15" fmla="*/ 0 60000 65536"/>
                  <a:gd name="T16" fmla="*/ 0 60000 65536"/>
                  <a:gd name="T17" fmla="*/ 0 60000 65536"/>
                  <a:gd name="T18" fmla="*/ 0 w 175"/>
                  <a:gd name="T19" fmla="*/ 0 h 189"/>
                  <a:gd name="T20" fmla="*/ 175 w 175"/>
                  <a:gd name="T21" fmla="*/ 189 h 189"/>
                </a:gdLst>
                <a:ahLst/>
                <a:cxnLst>
                  <a:cxn ang="T12">
                    <a:pos x="T0" y="T1"/>
                  </a:cxn>
                  <a:cxn ang="T13">
                    <a:pos x="T2" y="T3"/>
                  </a:cxn>
                  <a:cxn ang="T14">
                    <a:pos x="T4" y="T5"/>
                  </a:cxn>
                  <a:cxn ang="T15">
                    <a:pos x="T6" y="T7"/>
                  </a:cxn>
                  <a:cxn ang="T16">
                    <a:pos x="T8" y="T9"/>
                  </a:cxn>
                  <a:cxn ang="T17">
                    <a:pos x="T10" y="T11"/>
                  </a:cxn>
                </a:cxnLst>
                <a:rect l="T18" t="T19" r="T20" b="T21"/>
                <a:pathLst>
                  <a:path w="175" h="189">
                    <a:moveTo>
                      <a:pt x="0" y="189"/>
                    </a:moveTo>
                    <a:lnTo>
                      <a:pt x="66" y="58"/>
                    </a:lnTo>
                    <a:lnTo>
                      <a:pt x="146" y="7"/>
                    </a:lnTo>
                    <a:lnTo>
                      <a:pt x="175" y="0"/>
                    </a:lnTo>
                    <a:lnTo>
                      <a:pt x="116" y="95"/>
                    </a:lnTo>
                    <a:lnTo>
                      <a:pt x="0" y="189"/>
                    </a:lnTo>
                    <a:close/>
                  </a:path>
                </a:pathLst>
              </a:custGeom>
              <a:solidFill>
                <a:srgbClr val="C2C165"/>
              </a:solidFill>
              <a:ln w="9525">
                <a:noFill/>
                <a:round/>
                <a:headEnd/>
                <a:tailEnd/>
              </a:ln>
            </p:spPr>
            <p:txBody>
              <a:bodyPr>
                <a:prstTxWarp prst="textNoShape">
                  <a:avLst/>
                </a:prstTxWarp>
              </a:bodyPr>
              <a:lstStyle/>
              <a:p>
                <a:endParaRPr lang="en-US"/>
              </a:p>
            </p:txBody>
          </p:sp>
          <p:sp>
            <p:nvSpPr>
              <p:cNvPr id="65654" name="Freeform 263"/>
              <p:cNvSpPr>
                <a:spLocks noChangeAspect="1"/>
              </p:cNvSpPr>
              <p:nvPr/>
            </p:nvSpPr>
            <p:spPr bwMode="auto">
              <a:xfrm>
                <a:off x="1291" y="2795"/>
                <a:ext cx="39" cy="20"/>
              </a:xfrm>
              <a:custGeom>
                <a:avLst/>
                <a:gdLst>
                  <a:gd name="T0" fmla="*/ 312 w 312"/>
                  <a:gd name="T1" fmla="*/ 139 h 161"/>
                  <a:gd name="T2" fmla="*/ 312 w 312"/>
                  <a:gd name="T3" fmla="*/ 161 h 161"/>
                  <a:gd name="T4" fmla="*/ 43 w 312"/>
                  <a:gd name="T5" fmla="*/ 30 h 161"/>
                  <a:gd name="T6" fmla="*/ 14 w 312"/>
                  <a:gd name="T7" fmla="*/ 30 h 161"/>
                  <a:gd name="T8" fmla="*/ 0 w 312"/>
                  <a:gd name="T9" fmla="*/ 0 h 161"/>
                  <a:gd name="T10" fmla="*/ 108 w 312"/>
                  <a:gd name="T11" fmla="*/ 22 h 161"/>
                  <a:gd name="T12" fmla="*/ 312 w 312"/>
                  <a:gd name="T13" fmla="*/ 139 h 161"/>
                  <a:gd name="T14" fmla="*/ 0 60000 65536"/>
                  <a:gd name="T15" fmla="*/ 0 60000 65536"/>
                  <a:gd name="T16" fmla="*/ 0 60000 65536"/>
                  <a:gd name="T17" fmla="*/ 0 60000 65536"/>
                  <a:gd name="T18" fmla="*/ 0 60000 65536"/>
                  <a:gd name="T19" fmla="*/ 0 60000 65536"/>
                  <a:gd name="T20" fmla="*/ 0 60000 65536"/>
                  <a:gd name="T21" fmla="*/ 0 w 312"/>
                  <a:gd name="T22" fmla="*/ 0 h 161"/>
                  <a:gd name="T23" fmla="*/ 312 w 312"/>
                  <a:gd name="T24" fmla="*/ 161 h 16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12" h="161">
                    <a:moveTo>
                      <a:pt x="312" y="139"/>
                    </a:moveTo>
                    <a:lnTo>
                      <a:pt x="312" y="161"/>
                    </a:lnTo>
                    <a:lnTo>
                      <a:pt x="43" y="30"/>
                    </a:lnTo>
                    <a:lnTo>
                      <a:pt x="14" y="30"/>
                    </a:lnTo>
                    <a:lnTo>
                      <a:pt x="0" y="0"/>
                    </a:lnTo>
                    <a:lnTo>
                      <a:pt x="108" y="22"/>
                    </a:lnTo>
                    <a:lnTo>
                      <a:pt x="312" y="139"/>
                    </a:lnTo>
                    <a:close/>
                  </a:path>
                </a:pathLst>
              </a:custGeom>
              <a:solidFill>
                <a:srgbClr val="1F1A17"/>
              </a:solidFill>
              <a:ln w="9525">
                <a:noFill/>
                <a:round/>
                <a:headEnd/>
                <a:tailEnd/>
              </a:ln>
            </p:spPr>
            <p:txBody>
              <a:bodyPr>
                <a:prstTxWarp prst="textNoShape">
                  <a:avLst/>
                </a:prstTxWarp>
              </a:bodyPr>
              <a:lstStyle/>
              <a:p>
                <a:endParaRPr lang="en-US"/>
              </a:p>
            </p:txBody>
          </p:sp>
          <p:sp>
            <p:nvSpPr>
              <p:cNvPr id="65655" name="Freeform 264"/>
              <p:cNvSpPr>
                <a:spLocks noChangeAspect="1"/>
              </p:cNvSpPr>
              <p:nvPr/>
            </p:nvSpPr>
            <p:spPr bwMode="auto">
              <a:xfrm>
                <a:off x="1637" y="2795"/>
                <a:ext cx="9" cy="33"/>
              </a:xfrm>
              <a:custGeom>
                <a:avLst/>
                <a:gdLst>
                  <a:gd name="T0" fmla="*/ 73 w 73"/>
                  <a:gd name="T1" fmla="*/ 262 h 262"/>
                  <a:gd name="T2" fmla="*/ 0 w 73"/>
                  <a:gd name="T3" fmla="*/ 14 h 262"/>
                  <a:gd name="T4" fmla="*/ 7 w 73"/>
                  <a:gd name="T5" fmla="*/ 0 h 262"/>
                  <a:gd name="T6" fmla="*/ 44 w 73"/>
                  <a:gd name="T7" fmla="*/ 22 h 262"/>
                  <a:gd name="T8" fmla="*/ 73 w 73"/>
                  <a:gd name="T9" fmla="*/ 262 h 262"/>
                  <a:gd name="T10" fmla="*/ 0 60000 65536"/>
                  <a:gd name="T11" fmla="*/ 0 60000 65536"/>
                  <a:gd name="T12" fmla="*/ 0 60000 65536"/>
                  <a:gd name="T13" fmla="*/ 0 60000 65536"/>
                  <a:gd name="T14" fmla="*/ 0 60000 65536"/>
                  <a:gd name="T15" fmla="*/ 0 w 73"/>
                  <a:gd name="T16" fmla="*/ 0 h 262"/>
                  <a:gd name="T17" fmla="*/ 73 w 73"/>
                  <a:gd name="T18" fmla="*/ 262 h 262"/>
                </a:gdLst>
                <a:ahLst/>
                <a:cxnLst>
                  <a:cxn ang="T10">
                    <a:pos x="T0" y="T1"/>
                  </a:cxn>
                  <a:cxn ang="T11">
                    <a:pos x="T2" y="T3"/>
                  </a:cxn>
                  <a:cxn ang="T12">
                    <a:pos x="T4" y="T5"/>
                  </a:cxn>
                  <a:cxn ang="T13">
                    <a:pos x="T6" y="T7"/>
                  </a:cxn>
                  <a:cxn ang="T14">
                    <a:pos x="T8" y="T9"/>
                  </a:cxn>
                </a:cxnLst>
                <a:rect l="T15" t="T16" r="T17" b="T18"/>
                <a:pathLst>
                  <a:path w="73" h="262">
                    <a:moveTo>
                      <a:pt x="73" y="262"/>
                    </a:moveTo>
                    <a:lnTo>
                      <a:pt x="0" y="14"/>
                    </a:lnTo>
                    <a:lnTo>
                      <a:pt x="7" y="0"/>
                    </a:lnTo>
                    <a:lnTo>
                      <a:pt x="44" y="22"/>
                    </a:lnTo>
                    <a:lnTo>
                      <a:pt x="73" y="262"/>
                    </a:lnTo>
                    <a:close/>
                  </a:path>
                </a:pathLst>
              </a:custGeom>
              <a:solidFill>
                <a:srgbClr val="1F1A17"/>
              </a:solidFill>
              <a:ln w="9525">
                <a:noFill/>
                <a:round/>
                <a:headEnd/>
                <a:tailEnd/>
              </a:ln>
            </p:spPr>
            <p:txBody>
              <a:bodyPr>
                <a:prstTxWarp prst="textNoShape">
                  <a:avLst/>
                </a:prstTxWarp>
              </a:bodyPr>
              <a:lstStyle/>
              <a:p>
                <a:endParaRPr lang="en-US"/>
              </a:p>
            </p:txBody>
          </p:sp>
          <p:sp>
            <p:nvSpPr>
              <p:cNvPr id="65656" name="Freeform 265"/>
              <p:cNvSpPr>
                <a:spLocks noChangeAspect="1"/>
              </p:cNvSpPr>
              <p:nvPr/>
            </p:nvSpPr>
            <p:spPr bwMode="auto">
              <a:xfrm>
                <a:off x="1545" y="2797"/>
                <a:ext cx="15" cy="14"/>
              </a:xfrm>
              <a:custGeom>
                <a:avLst/>
                <a:gdLst>
                  <a:gd name="T0" fmla="*/ 124 w 124"/>
                  <a:gd name="T1" fmla="*/ 30 h 110"/>
                  <a:gd name="T2" fmla="*/ 101 w 124"/>
                  <a:gd name="T3" fmla="*/ 74 h 110"/>
                  <a:gd name="T4" fmla="*/ 66 w 124"/>
                  <a:gd name="T5" fmla="*/ 110 h 110"/>
                  <a:gd name="T6" fmla="*/ 0 w 124"/>
                  <a:gd name="T7" fmla="*/ 74 h 110"/>
                  <a:gd name="T8" fmla="*/ 66 w 124"/>
                  <a:gd name="T9" fmla="*/ 0 h 110"/>
                  <a:gd name="T10" fmla="*/ 117 w 124"/>
                  <a:gd name="T11" fmla="*/ 16 h 110"/>
                  <a:gd name="T12" fmla="*/ 124 w 124"/>
                  <a:gd name="T13" fmla="*/ 30 h 110"/>
                  <a:gd name="T14" fmla="*/ 0 60000 65536"/>
                  <a:gd name="T15" fmla="*/ 0 60000 65536"/>
                  <a:gd name="T16" fmla="*/ 0 60000 65536"/>
                  <a:gd name="T17" fmla="*/ 0 60000 65536"/>
                  <a:gd name="T18" fmla="*/ 0 60000 65536"/>
                  <a:gd name="T19" fmla="*/ 0 60000 65536"/>
                  <a:gd name="T20" fmla="*/ 0 60000 65536"/>
                  <a:gd name="T21" fmla="*/ 0 w 124"/>
                  <a:gd name="T22" fmla="*/ 0 h 110"/>
                  <a:gd name="T23" fmla="*/ 124 w 124"/>
                  <a:gd name="T24" fmla="*/ 110 h 11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4" h="110">
                    <a:moveTo>
                      <a:pt x="124" y="30"/>
                    </a:moveTo>
                    <a:lnTo>
                      <a:pt x="101" y="74"/>
                    </a:lnTo>
                    <a:lnTo>
                      <a:pt x="66" y="110"/>
                    </a:lnTo>
                    <a:lnTo>
                      <a:pt x="0" y="74"/>
                    </a:lnTo>
                    <a:lnTo>
                      <a:pt x="66" y="0"/>
                    </a:lnTo>
                    <a:lnTo>
                      <a:pt x="117" y="16"/>
                    </a:lnTo>
                    <a:lnTo>
                      <a:pt x="124" y="30"/>
                    </a:lnTo>
                    <a:close/>
                  </a:path>
                </a:pathLst>
              </a:custGeom>
              <a:solidFill>
                <a:srgbClr val="C2C165"/>
              </a:solidFill>
              <a:ln w="9525">
                <a:noFill/>
                <a:round/>
                <a:headEnd/>
                <a:tailEnd/>
              </a:ln>
            </p:spPr>
            <p:txBody>
              <a:bodyPr>
                <a:prstTxWarp prst="textNoShape">
                  <a:avLst/>
                </a:prstTxWarp>
              </a:bodyPr>
              <a:lstStyle/>
              <a:p>
                <a:endParaRPr lang="en-US"/>
              </a:p>
            </p:txBody>
          </p:sp>
          <p:sp>
            <p:nvSpPr>
              <p:cNvPr id="65657" name="Freeform 266"/>
              <p:cNvSpPr>
                <a:spLocks noChangeAspect="1"/>
              </p:cNvSpPr>
              <p:nvPr/>
            </p:nvSpPr>
            <p:spPr bwMode="auto">
              <a:xfrm>
                <a:off x="1595" y="2797"/>
                <a:ext cx="12" cy="37"/>
              </a:xfrm>
              <a:custGeom>
                <a:avLst/>
                <a:gdLst>
                  <a:gd name="T0" fmla="*/ 94 w 94"/>
                  <a:gd name="T1" fmla="*/ 248 h 293"/>
                  <a:gd name="T2" fmla="*/ 94 w 94"/>
                  <a:gd name="T3" fmla="*/ 293 h 293"/>
                  <a:gd name="T4" fmla="*/ 28 w 94"/>
                  <a:gd name="T5" fmla="*/ 59 h 293"/>
                  <a:gd name="T6" fmla="*/ 0 w 94"/>
                  <a:gd name="T7" fmla="*/ 30 h 293"/>
                  <a:gd name="T8" fmla="*/ 7 w 94"/>
                  <a:gd name="T9" fmla="*/ 0 h 293"/>
                  <a:gd name="T10" fmla="*/ 73 w 94"/>
                  <a:gd name="T11" fmla="*/ 81 h 293"/>
                  <a:gd name="T12" fmla="*/ 94 w 94"/>
                  <a:gd name="T13" fmla="*/ 248 h 293"/>
                  <a:gd name="T14" fmla="*/ 0 60000 65536"/>
                  <a:gd name="T15" fmla="*/ 0 60000 65536"/>
                  <a:gd name="T16" fmla="*/ 0 60000 65536"/>
                  <a:gd name="T17" fmla="*/ 0 60000 65536"/>
                  <a:gd name="T18" fmla="*/ 0 60000 65536"/>
                  <a:gd name="T19" fmla="*/ 0 60000 65536"/>
                  <a:gd name="T20" fmla="*/ 0 60000 65536"/>
                  <a:gd name="T21" fmla="*/ 0 w 94"/>
                  <a:gd name="T22" fmla="*/ 0 h 293"/>
                  <a:gd name="T23" fmla="*/ 94 w 94"/>
                  <a:gd name="T24" fmla="*/ 293 h 29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94" h="293">
                    <a:moveTo>
                      <a:pt x="94" y="248"/>
                    </a:moveTo>
                    <a:lnTo>
                      <a:pt x="94" y="293"/>
                    </a:lnTo>
                    <a:lnTo>
                      <a:pt x="28" y="59"/>
                    </a:lnTo>
                    <a:lnTo>
                      <a:pt x="0" y="30"/>
                    </a:lnTo>
                    <a:lnTo>
                      <a:pt x="7" y="0"/>
                    </a:lnTo>
                    <a:lnTo>
                      <a:pt x="73" y="81"/>
                    </a:lnTo>
                    <a:lnTo>
                      <a:pt x="94" y="248"/>
                    </a:lnTo>
                    <a:close/>
                  </a:path>
                </a:pathLst>
              </a:custGeom>
              <a:solidFill>
                <a:srgbClr val="1F1A17"/>
              </a:solidFill>
              <a:ln w="9525">
                <a:noFill/>
                <a:round/>
                <a:headEnd/>
                <a:tailEnd/>
              </a:ln>
            </p:spPr>
            <p:txBody>
              <a:bodyPr>
                <a:prstTxWarp prst="textNoShape">
                  <a:avLst/>
                </a:prstTxWarp>
              </a:bodyPr>
              <a:lstStyle/>
              <a:p>
                <a:endParaRPr lang="en-US"/>
              </a:p>
            </p:txBody>
          </p:sp>
          <p:sp>
            <p:nvSpPr>
              <p:cNvPr id="65658" name="Freeform 267"/>
              <p:cNvSpPr>
                <a:spLocks noChangeAspect="1"/>
              </p:cNvSpPr>
              <p:nvPr/>
            </p:nvSpPr>
            <p:spPr bwMode="auto">
              <a:xfrm>
                <a:off x="1858" y="2801"/>
                <a:ext cx="18" cy="21"/>
              </a:xfrm>
              <a:custGeom>
                <a:avLst/>
                <a:gdLst>
                  <a:gd name="T0" fmla="*/ 145 w 145"/>
                  <a:gd name="T1" fmla="*/ 7 h 167"/>
                  <a:gd name="T2" fmla="*/ 0 w 145"/>
                  <a:gd name="T3" fmla="*/ 167 h 167"/>
                  <a:gd name="T4" fmla="*/ 65 w 145"/>
                  <a:gd name="T5" fmla="*/ 58 h 167"/>
                  <a:gd name="T6" fmla="*/ 131 w 145"/>
                  <a:gd name="T7" fmla="*/ 0 h 167"/>
                  <a:gd name="T8" fmla="*/ 138 w 145"/>
                  <a:gd name="T9" fmla="*/ 0 h 167"/>
                  <a:gd name="T10" fmla="*/ 145 w 145"/>
                  <a:gd name="T11" fmla="*/ 7 h 167"/>
                  <a:gd name="T12" fmla="*/ 0 60000 65536"/>
                  <a:gd name="T13" fmla="*/ 0 60000 65536"/>
                  <a:gd name="T14" fmla="*/ 0 60000 65536"/>
                  <a:gd name="T15" fmla="*/ 0 60000 65536"/>
                  <a:gd name="T16" fmla="*/ 0 60000 65536"/>
                  <a:gd name="T17" fmla="*/ 0 60000 65536"/>
                  <a:gd name="T18" fmla="*/ 0 w 145"/>
                  <a:gd name="T19" fmla="*/ 0 h 167"/>
                  <a:gd name="T20" fmla="*/ 145 w 145"/>
                  <a:gd name="T21" fmla="*/ 167 h 167"/>
                </a:gdLst>
                <a:ahLst/>
                <a:cxnLst>
                  <a:cxn ang="T12">
                    <a:pos x="T0" y="T1"/>
                  </a:cxn>
                  <a:cxn ang="T13">
                    <a:pos x="T2" y="T3"/>
                  </a:cxn>
                  <a:cxn ang="T14">
                    <a:pos x="T4" y="T5"/>
                  </a:cxn>
                  <a:cxn ang="T15">
                    <a:pos x="T6" y="T7"/>
                  </a:cxn>
                  <a:cxn ang="T16">
                    <a:pos x="T8" y="T9"/>
                  </a:cxn>
                  <a:cxn ang="T17">
                    <a:pos x="T10" y="T11"/>
                  </a:cxn>
                </a:cxnLst>
                <a:rect l="T18" t="T19" r="T20" b="T21"/>
                <a:pathLst>
                  <a:path w="145" h="167">
                    <a:moveTo>
                      <a:pt x="145" y="7"/>
                    </a:moveTo>
                    <a:lnTo>
                      <a:pt x="0" y="167"/>
                    </a:lnTo>
                    <a:lnTo>
                      <a:pt x="65" y="58"/>
                    </a:lnTo>
                    <a:lnTo>
                      <a:pt x="131" y="0"/>
                    </a:lnTo>
                    <a:lnTo>
                      <a:pt x="138" y="0"/>
                    </a:lnTo>
                    <a:lnTo>
                      <a:pt x="145" y="7"/>
                    </a:lnTo>
                    <a:close/>
                  </a:path>
                </a:pathLst>
              </a:custGeom>
              <a:solidFill>
                <a:srgbClr val="1F1A17"/>
              </a:solidFill>
              <a:ln w="9525">
                <a:noFill/>
                <a:round/>
                <a:headEnd/>
                <a:tailEnd/>
              </a:ln>
            </p:spPr>
            <p:txBody>
              <a:bodyPr>
                <a:prstTxWarp prst="textNoShape">
                  <a:avLst/>
                </a:prstTxWarp>
              </a:bodyPr>
              <a:lstStyle/>
              <a:p>
                <a:endParaRPr lang="en-US"/>
              </a:p>
            </p:txBody>
          </p:sp>
          <p:sp>
            <p:nvSpPr>
              <p:cNvPr id="65659" name="Freeform 268"/>
              <p:cNvSpPr>
                <a:spLocks noChangeAspect="1"/>
              </p:cNvSpPr>
              <p:nvPr/>
            </p:nvSpPr>
            <p:spPr bwMode="auto">
              <a:xfrm>
                <a:off x="1365" y="2802"/>
                <a:ext cx="256" cy="155"/>
              </a:xfrm>
              <a:custGeom>
                <a:avLst/>
                <a:gdLst>
                  <a:gd name="T0" fmla="*/ 1421 w 2047"/>
                  <a:gd name="T1" fmla="*/ 117 h 1246"/>
                  <a:gd name="T2" fmla="*/ 1647 w 2047"/>
                  <a:gd name="T3" fmla="*/ 437 h 1246"/>
                  <a:gd name="T4" fmla="*/ 1668 w 2047"/>
                  <a:gd name="T5" fmla="*/ 532 h 1246"/>
                  <a:gd name="T6" fmla="*/ 1559 w 2047"/>
                  <a:gd name="T7" fmla="*/ 451 h 1246"/>
                  <a:gd name="T8" fmla="*/ 1530 w 2047"/>
                  <a:gd name="T9" fmla="*/ 371 h 1246"/>
                  <a:gd name="T10" fmla="*/ 1370 w 2047"/>
                  <a:gd name="T11" fmla="*/ 139 h 1246"/>
                  <a:gd name="T12" fmla="*/ 1224 w 2047"/>
                  <a:gd name="T13" fmla="*/ 44 h 1246"/>
                  <a:gd name="T14" fmla="*/ 1202 w 2047"/>
                  <a:gd name="T15" fmla="*/ 94 h 1246"/>
                  <a:gd name="T16" fmla="*/ 1347 w 2047"/>
                  <a:gd name="T17" fmla="*/ 190 h 1246"/>
                  <a:gd name="T18" fmla="*/ 1384 w 2047"/>
                  <a:gd name="T19" fmla="*/ 379 h 1246"/>
                  <a:gd name="T20" fmla="*/ 1275 w 2047"/>
                  <a:gd name="T21" fmla="*/ 211 h 1246"/>
                  <a:gd name="T22" fmla="*/ 1347 w 2047"/>
                  <a:gd name="T23" fmla="*/ 371 h 1246"/>
                  <a:gd name="T24" fmla="*/ 1210 w 2047"/>
                  <a:gd name="T25" fmla="*/ 226 h 1246"/>
                  <a:gd name="T26" fmla="*/ 962 w 2047"/>
                  <a:gd name="T27" fmla="*/ 73 h 1246"/>
                  <a:gd name="T28" fmla="*/ 1107 w 2047"/>
                  <a:gd name="T29" fmla="*/ 240 h 1246"/>
                  <a:gd name="T30" fmla="*/ 1129 w 2047"/>
                  <a:gd name="T31" fmla="*/ 277 h 1246"/>
                  <a:gd name="T32" fmla="*/ 1296 w 2047"/>
                  <a:gd name="T33" fmla="*/ 379 h 1246"/>
                  <a:gd name="T34" fmla="*/ 1290 w 2047"/>
                  <a:gd name="T35" fmla="*/ 416 h 1246"/>
                  <a:gd name="T36" fmla="*/ 1122 w 2047"/>
                  <a:gd name="T37" fmla="*/ 437 h 1246"/>
                  <a:gd name="T38" fmla="*/ 968 w 2047"/>
                  <a:gd name="T39" fmla="*/ 510 h 1246"/>
                  <a:gd name="T40" fmla="*/ 990 w 2047"/>
                  <a:gd name="T41" fmla="*/ 547 h 1246"/>
                  <a:gd name="T42" fmla="*/ 1406 w 2047"/>
                  <a:gd name="T43" fmla="*/ 496 h 1246"/>
                  <a:gd name="T44" fmla="*/ 1501 w 2047"/>
                  <a:gd name="T45" fmla="*/ 488 h 1246"/>
                  <a:gd name="T46" fmla="*/ 1559 w 2047"/>
                  <a:gd name="T47" fmla="*/ 547 h 1246"/>
                  <a:gd name="T48" fmla="*/ 1406 w 2047"/>
                  <a:gd name="T49" fmla="*/ 510 h 1246"/>
                  <a:gd name="T50" fmla="*/ 1362 w 2047"/>
                  <a:gd name="T51" fmla="*/ 517 h 1246"/>
                  <a:gd name="T52" fmla="*/ 1413 w 2047"/>
                  <a:gd name="T53" fmla="*/ 539 h 1246"/>
                  <a:gd name="T54" fmla="*/ 1275 w 2047"/>
                  <a:gd name="T55" fmla="*/ 568 h 1246"/>
                  <a:gd name="T56" fmla="*/ 1296 w 2047"/>
                  <a:gd name="T57" fmla="*/ 612 h 1246"/>
                  <a:gd name="T58" fmla="*/ 1508 w 2047"/>
                  <a:gd name="T59" fmla="*/ 612 h 1246"/>
                  <a:gd name="T60" fmla="*/ 1530 w 2047"/>
                  <a:gd name="T61" fmla="*/ 634 h 1246"/>
                  <a:gd name="T62" fmla="*/ 1573 w 2047"/>
                  <a:gd name="T63" fmla="*/ 627 h 1246"/>
                  <a:gd name="T64" fmla="*/ 1624 w 2047"/>
                  <a:gd name="T65" fmla="*/ 662 h 1246"/>
                  <a:gd name="T66" fmla="*/ 1581 w 2047"/>
                  <a:gd name="T67" fmla="*/ 728 h 1246"/>
                  <a:gd name="T68" fmla="*/ 1749 w 2047"/>
                  <a:gd name="T69" fmla="*/ 801 h 1246"/>
                  <a:gd name="T70" fmla="*/ 1792 w 2047"/>
                  <a:gd name="T71" fmla="*/ 845 h 1246"/>
                  <a:gd name="T72" fmla="*/ 1909 w 2047"/>
                  <a:gd name="T73" fmla="*/ 918 h 1246"/>
                  <a:gd name="T74" fmla="*/ 1799 w 2047"/>
                  <a:gd name="T75" fmla="*/ 867 h 1246"/>
                  <a:gd name="T76" fmla="*/ 1763 w 2047"/>
                  <a:gd name="T77" fmla="*/ 889 h 1246"/>
                  <a:gd name="T78" fmla="*/ 1799 w 2047"/>
                  <a:gd name="T79" fmla="*/ 947 h 1246"/>
                  <a:gd name="T80" fmla="*/ 1843 w 2047"/>
                  <a:gd name="T81" fmla="*/ 984 h 1246"/>
                  <a:gd name="T82" fmla="*/ 1887 w 2047"/>
                  <a:gd name="T83" fmla="*/ 1064 h 1246"/>
                  <a:gd name="T84" fmla="*/ 1864 w 2047"/>
                  <a:gd name="T85" fmla="*/ 1064 h 1246"/>
                  <a:gd name="T86" fmla="*/ 1930 w 2047"/>
                  <a:gd name="T87" fmla="*/ 1107 h 1246"/>
                  <a:gd name="T88" fmla="*/ 2003 w 2047"/>
                  <a:gd name="T89" fmla="*/ 1173 h 1246"/>
                  <a:gd name="T90" fmla="*/ 1981 w 2047"/>
                  <a:gd name="T91" fmla="*/ 1180 h 1246"/>
                  <a:gd name="T92" fmla="*/ 1960 w 2047"/>
                  <a:gd name="T93" fmla="*/ 1246 h 1246"/>
                  <a:gd name="T94" fmla="*/ 1930 w 2047"/>
                  <a:gd name="T95" fmla="*/ 1180 h 1246"/>
                  <a:gd name="T96" fmla="*/ 1952 w 2047"/>
                  <a:gd name="T97" fmla="*/ 1173 h 1246"/>
                  <a:gd name="T98" fmla="*/ 1843 w 2047"/>
                  <a:gd name="T99" fmla="*/ 1035 h 1246"/>
                  <a:gd name="T100" fmla="*/ 1647 w 2047"/>
                  <a:gd name="T101" fmla="*/ 801 h 1246"/>
                  <a:gd name="T102" fmla="*/ 1559 w 2047"/>
                  <a:gd name="T103" fmla="*/ 772 h 1246"/>
                  <a:gd name="T104" fmla="*/ 1304 w 2047"/>
                  <a:gd name="T105" fmla="*/ 634 h 1246"/>
                  <a:gd name="T106" fmla="*/ 1202 w 2047"/>
                  <a:gd name="T107" fmla="*/ 641 h 1246"/>
                  <a:gd name="T108" fmla="*/ 721 w 2047"/>
                  <a:gd name="T109" fmla="*/ 634 h 1246"/>
                  <a:gd name="T110" fmla="*/ 459 w 2047"/>
                  <a:gd name="T111" fmla="*/ 699 h 1246"/>
                  <a:gd name="T112" fmla="*/ 437 w 2047"/>
                  <a:gd name="T113" fmla="*/ 699 h 1246"/>
                  <a:gd name="T114" fmla="*/ 379 w 2047"/>
                  <a:gd name="T115" fmla="*/ 728 h 1246"/>
                  <a:gd name="T116" fmla="*/ 189 w 2047"/>
                  <a:gd name="T117" fmla="*/ 779 h 1246"/>
                  <a:gd name="T118" fmla="*/ 0 w 2047"/>
                  <a:gd name="T119" fmla="*/ 801 h 1246"/>
                  <a:gd name="T120" fmla="*/ 284 w 2047"/>
                  <a:gd name="T121" fmla="*/ 451 h 1246"/>
                  <a:gd name="T122" fmla="*/ 721 w 2047"/>
                  <a:gd name="T123" fmla="*/ 44 h 1246"/>
                  <a:gd name="T124" fmla="*/ 1179 w 2047"/>
                  <a:gd name="T125" fmla="*/ 22 h 124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2047"/>
                  <a:gd name="T190" fmla="*/ 0 h 1246"/>
                  <a:gd name="T191" fmla="*/ 2047 w 2047"/>
                  <a:gd name="T192" fmla="*/ 1246 h 124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2047" h="1246">
                    <a:moveTo>
                      <a:pt x="1290" y="51"/>
                    </a:moveTo>
                    <a:lnTo>
                      <a:pt x="1421" y="117"/>
                    </a:lnTo>
                    <a:lnTo>
                      <a:pt x="1486" y="131"/>
                    </a:lnTo>
                    <a:lnTo>
                      <a:pt x="1647" y="437"/>
                    </a:lnTo>
                    <a:lnTo>
                      <a:pt x="1668" y="517"/>
                    </a:lnTo>
                    <a:lnTo>
                      <a:pt x="1668" y="532"/>
                    </a:lnTo>
                    <a:lnTo>
                      <a:pt x="1595" y="488"/>
                    </a:lnTo>
                    <a:lnTo>
                      <a:pt x="1559" y="451"/>
                    </a:lnTo>
                    <a:lnTo>
                      <a:pt x="1559" y="401"/>
                    </a:lnTo>
                    <a:lnTo>
                      <a:pt x="1530" y="371"/>
                    </a:lnTo>
                    <a:lnTo>
                      <a:pt x="1530" y="357"/>
                    </a:lnTo>
                    <a:lnTo>
                      <a:pt x="1370" y="139"/>
                    </a:lnTo>
                    <a:lnTo>
                      <a:pt x="1245" y="44"/>
                    </a:lnTo>
                    <a:lnTo>
                      <a:pt x="1224" y="44"/>
                    </a:lnTo>
                    <a:lnTo>
                      <a:pt x="1202" y="66"/>
                    </a:lnTo>
                    <a:lnTo>
                      <a:pt x="1202" y="94"/>
                    </a:lnTo>
                    <a:lnTo>
                      <a:pt x="1253" y="117"/>
                    </a:lnTo>
                    <a:lnTo>
                      <a:pt x="1347" y="190"/>
                    </a:lnTo>
                    <a:lnTo>
                      <a:pt x="1501" y="437"/>
                    </a:lnTo>
                    <a:lnTo>
                      <a:pt x="1384" y="379"/>
                    </a:lnTo>
                    <a:lnTo>
                      <a:pt x="1290" y="211"/>
                    </a:lnTo>
                    <a:lnTo>
                      <a:pt x="1275" y="211"/>
                    </a:lnTo>
                    <a:lnTo>
                      <a:pt x="1275" y="240"/>
                    </a:lnTo>
                    <a:lnTo>
                      <a:pt x="1347" y="371"/>
                    </a:lnTo>
                    <a:lnTo>
                      <a:pt x="1347" y="393"/>
                    </a:lnTo>
                    <a:lnTo>
                      <a:pt x="1210" y="226"/>
                    </a:lnTo>
                    <a:lnTo>
                      <a:pt x="990" y="66"/>
                    </a:lnTo>
                    <a:lnTo>
                      <a:pt x="962" y="73"/>
                    </a:lnTo>
                    <a:lnTo>
                      <a:pt x="947" y="88"/>
                    </a:lnTo>
                    <a:lnTo>
                      <a:pt x="1107" y="240"/>
                    </a:lnTo>
                    <a:lnTo>
                      <a:pt x="1107" y="256"/>
                    </a:lnTo>
                    <a:lnTo>
                      <a:pt x="1129" y="277"/>
                    </a:lnTo>
                    <a:lnTo>
                      <a:pt x="1129" y="226"/>
                    </a:lnTo>
                    <a:lnTo>
                      <a:pt x="1296" y="379"/>
                    </a:lnTo>
                    <a:lnTo>
                      <a:pt x="1290" y="393"/>
                    </a:lnTo>
                    <a:lnTo>
                      <a:pt x="1290" y="416"/>
                    </a:lnTo>
                    <a:lnTo>
                      <a:pt x="1318" y="437"/>
                    </a:lnTo>
                    <a:lnTo>
                      <a:pt x="1122" y="437"/>
                    </a:lnTo>
                    <a:lnTo>
                      <a:pt x="990" y="488"/>
                    </a:lnTo>
                    <a:lnTo>
                      <a:pt x="968" y="510"/>
                    </a:lnTo>
                    <a:lnTo>
                      <a:pt x="968" y="532"/>
                    </a:lnTo>
                    <a:lnTo>
                      <a:pt x="990" y="547"/>
                    </a:lnTo>
                    <a:lnTo>
                      <a:pt x="1210" y="473"/>
                    </a:lnTo>
                    <a:lnTo>
                      <a:pt x="1406" y="496"/>
                    </a:lnTo>
                    <a:lnTo>
                      <a:pt x="1435" y="473"/>
                    </a:lnTo>
                    <a:lnTo>
                      <a:pt x="1501" y="488"/>
                    </a:lnTo>
                    <a:lnTo>
                      <a:pt x="1559" y="532"/>
                    </a:lnTo>
                    <a:lnTo>
                      <a:pt x="1559" y="547"/>
                    </a:lnTo>
                    <a:lnTo>
                      <a:pt x="1464" y="539"/>
                    </a:lnTo>
                    <a:lnTo>
                      <a:pt x="1406" y="510"/>
                    </a:lnTo>
                    <a:lnTo>
                      <a:pt x="1370" y="510"/>
                    </a:lnTo>
                    <a:lnTo>
                      <a:pt x="1362" y="517"/>
                    </a:lnTo>
                    <a:lnTo>
                      <a:pt x="1391" y="539"/>
                    </a:lnTo>
                    <a:lnTo>
                      <a:pt x="1413" y="539"/>
                    </a:lnTo>
                    <a:lnTo>
                      <a:pt x="1290" y="561"/>
                    </a:lnTo>
                    <a:lnTo>
                      <a:pt x="1275" y="568"/>
                    </a:lnTo>
                    <a:lnTo>
                      <a:pt x="1275" y="590"/>
                    </a:lnTo>
                    <a:lnTo>
                      <a:pt x="1296" y="612"/>
                    </a:lnTo>
                    <a:lnTo>
                      <a:pt x="1536" y="612"/>
                    </a:lnTo>
                    <a:lnTo>
                      <a:pt x="1508" y="612"/>
                    </a:lnTo>
                    <a:lnTo>
                      <a:pt x="1501" y="627"/>
                    </a:lnTo>
                    <a:lnTo>
                      <a:pt x="1530" y="634"/>
                    </a:lnTo>
                    <a:lnTo>
                      <a:pt x="1559" y="634"/>
                    </a:lnTo>
                    <a:lnTo>
                      <a:pt x="1573" y="627"/>
                    </a:lnTo>
                    <a:lnTo>
                      <a:pt x="1559" y="634"/>
                    </a:lnTo>
                    <a:lnTo>
                      <a:pt x="1624" y="662"/>
                    </a:lnTo>
                    <a:lnTo>
                      <a:pt x="1581" y="662"/>
                    </a:lnTo>
                    <a:lnTo>
                      <a:pt x="1581" y="728"/>
                    </a:lnTo>
                    <a:lnTo>
                      <a:pt x="1719" y="772"/>
                    </a:lnTo>
                    <a:lnTo>
                      <a:pt x="1749" y="801"/>
                    </a:lnTo>
                    <a:lnTo>
                      <a:pt x="1698" y="824"/>
                    </a:lnTo>
                    <a:lnTo>
                      <a:pt x="1792" y="845"/>
                    </a:lnTo>
                    <a:lnTo>
                      <a:pt x="1901" y="925"/>
                    </a:lnTo>
                    <a:lnTo>
                      <a:pt x="1909" y="918"/>
                    </a:lnTo>
                    <a:lnTo>
                      <a:pt x="1960" y="984"/>
                    </a:lnTo>
                    <a:lnTo>
                      <a:pt x="1799" y="867"/>
                    </a:lnTo>
                    <a:lnTo>
                      <a:pt x="1784" y="867"/>
                    </a:lnTo>
                    <a:lnTo>
                      <a:pt x="1763" y="889"/>
                    </a:lnTo>
                    <a:lnTo>
                      <a:pt x="1821" y="947"/>
                    </a:lnTo>
                    <a:lnTo>
                      <a:pt x="1799" y="947"/>
                    </a:lnTo>
                    <a:lnTo>
                      <a:pt x="1792" y="961"/>
                    </a:lnTo>
                    <a:lnTo>
                      <a:pt x="1843" y="984"/>
                    </a:lnTo>
                    <a:lnTo>
                      <a:pt x="1952" y="1078"/>
                    </a:lnTo>
                    <a:lnTo>
                      <a:pt x="1887" y="1064"/>
                    </a:lnTo>
                    <a:lnTo>
                      <a:pt x="1872" y="1056"/>
                    </a:lnTo>
                    <a:lnTo>
                      <a:pt x="1864" y="1064"/>
                    </a:lnTo>
                    <a:lnTo>
                      <a:pt x="1864" y="1078"/>
                    </a:lnTo>
                    <a:lnTo>
                      <a:pt x="1930" y="1107"/>
                    </a:lnTo>
                    <a:lnTo>
                      <a:pt x="1960" y="1107"/>
                    </a:lnTo>
                    <a:lnTo>
                      <a:pt x="2003" y="1173"/>
                    </a:lnTo>
                    <a:lnTo>
                      <a:pt x="1996" y="1173"/>
                    </a:lnTo>
                    <a:lnTo>
                      <a:pt x="1981" y="1180"/>
                    </a:lnTo>
                    <a:lnTo>
                      <a:pt x="2047" y="1246"/>
                    </a:lnTo>
                    <a:lnTo>
                      <a:pt x="1960" y="1246"/>
                    </a:lnTo>
                    <a:lnTo>
                      <a:pt x="1930" y="1209"/>
                    </a:lnTo>
                    <a:lnTo>
                      <a:pt x="1930" y="1180"/>
                    </a:lnTo>
                    <a:lnTo>
                      <a:pt x="1938" y="1180"/>
                    </a:lnTo>
                    <a:lnTo>
                      <a:pt x="1952" y="1173"/>
                    </a:lnTo>
                    <a:lnTo>
                      <a:pt x="1901" y="1129"/>
                    </a:lnTo>
                    <a:lnTo>
                      <a:pt x="1843" y="1035"/>
                    </a:lnTo>
                    <a:lnTo>
                      <a:pt x="1821" y="1020"/>
                    </a:lnTo>
                    <a:lnTo>
                      <a:pt x="1647" y="801"/>
                    </a:lnTo>
                    <a:lnTo>
                      <a:pt x="1573" y="750"/>
                    </a:lnTo>
                    <a:lnTo>
                      <a:pt x="1559" y="772"/>
                    </a:lnTo>
                    <a:lnTo>
                      <a:pt x="1325" y="662"/>
                    </a:lnTo>
                    <a:lnTo>
                      <a:pt x="1304" y="634"/>
                    </a:lnTo>
                    <a:lnTo>
                      <a:pt x="1296" y="641"/>
                    </a:lnTo>
                    <a:lnTo>
                      <a:pt x="1202" y="641"/>
                    </a:lnTo>
                    <a:lnTo>
                      <a:pt x="1099" y="627"/>
                    </a:lnTo>
                    <a:lnTo>
                      <a:pt x="721" y="634"/>
                    </a:lnTo>
                    <a:lnTo>
                      <a:pt x="459" y="707"/>
                    </a:lnTo>
                    <a:lnTo>
                      <a:pt x="459" y="699"/>
                    </a:lnTo>
                    <a:lnTo>
                      <a:pt x="444" y="685"/>
                    </a:lnTo>
                    <a:lnTo>
                      <a:pt x="437" y="699"/>
                    </a:lnTo>
                    <a:lnTo>
                      <a:pt x="400" y="699"/>
                    </a:lnTo>
                    <a:lnTo>
                      <a:pt x="379" y="728"/>
                    </a:lnTo>
                    <a:lnTo>
                      <a:pt x="299" y="736"/>
                    </a:lnTo>
                    <a:lnTo>
                      <a:pt x="189" y="779"/>
                    </a:lnTo>
                    <a:lnTo>
                      <a:pt x="22" y="801"/>
                    </a:lnTo>
                    <a:lnTo>
                      <a:pt x="0" y="801"/>
                    </a:lnTo>
                    <a:lnTo>
                      <a:pt x="139" y="685"/>
                    </a:lnTo>
                    <a:lnTo>
                      <a:pt x="284" y="451"/>
                    </a:lnTo>
                    <a:lnTo>
                      <a:pt x="459" y="240"/>
                    </a:lnTo>
                    <a:lnTo>
                      <a:pt x="721" y="44"/>
                    </a:lnTo>
                    <a:lnTo>
                      <a:pt x="888" y="0"/>
                    </a:lnTo>
                    <a:lnTo>
                      <a:pt x="1179" y="22"/>
                    </a:lnTo>
                    <a:lnTo>
                      <a:pt x="1290" y="51"/>
                    </a:lnTo>
                    <a:close/>
                  </a:path>
                </a:pathLst>
              </a:custGeom>
              <a:solidFill>
                <a:srgbClr val="3D9B8E"/>
              </a:solidFill>
              <a:ln w="9525">
                <a:noFill/>
                <a:round/>
                <a:headEnd/>
                <a:tailEnd/>
              </a:ln>
            </p:spPr>
            <p:txBody>
              <a:bodyPr>
                <a:prstTxWarp prst="textNoShape">
                  <a:avLst/>
                </a:prstTxWarp>
              </a:bodyPr>
              <a:lstStyle/>
              <a:p>
                <a:endParaRPr lang="en-US"/>
              </a:p>
            </p:txBody>
          </p:sp>
          <p:sp>
            <p:nvSpPr>
              <p:cNvPr id="65660" name="Freeform 269"/>
              <p:cNvSpPr>
                <a:spLocks noChangeAspect="1"/>
              </p:cNvSpPr>
              <p:nvPr/>
            </p:nvSpPr>
            <p:spPr bwMode="auto">
              <a:xfrm>
                <a:off x="1580" y="2804"/>
                <a:ext cx="1" cy="4"/>
              </a:xfrm>
              <a:custGeom>
                <a:avLst/>
                <a:gdLst>
                  <a:gd name="T0" fmla="*/ 0 w 8"/>
                  <a:gd name="T1" fmla="*/ 0 h 37"/>
                  <a:gd name="T2" fmla="*/ 8 w 8"/>
                  <a:gd name="T3" fmla="*/ 37 h 37"/>
                  <a:gd name="T4" fmla="*/ 0 w 8"/>
                  <a:gd name="T5" fmla="*/ 0 h 37"/>
                  <a:gd name="T6" fmla="*/ 0 60000 65536"/>
                  <a:gd name="T7" fmla="*/ 0 60000 65536"/>
                  <a:gd name="T8" fmla="*/ 0 60000 65536"/>
                  <a:gd name="T9" fmla="*/ 0 w 8"/>
                  <a:gd name="T10" fmla="*/ 0 h 37"/>
                  <a:gd name="T11" fmla="*/ 8 w 8"/>
                  <a:gd name="T12" fmla="*/ 37 h 37"/>
                </a:gdLst>
                <a:ahLst/>
                <a:cxnLst>
                  <a:cxn ang="T6">
                    <a:pos x="T0" y="T1"/>
                  </a:cxn>
                  <a:cxn ang="T7">
                    <a:pos x="T2" y="T3"/>
                  </a:cxn>
                  <a:cxn ang="T8">
                    <a:pos x="T4" y="T5"/>
                  </a:cxn>
                </a:cxnLst>
                <a:rect l="T9" t="T10" r="T11" b="T12"/>
                <a:pathLst>
                  <a:path w="8" h="37">
                    <a:moveTo>
                      <a:pt x="0" y="0"/>
                    </a:moveTo>
                    <a:lnTo>
                      <a:pt x="8" y="37"/>
                    </a:lnTo>
                    <a:lnTo>
                      <a:pt x="0" y="0"/>
                    </a:lnTo>
                    <a:close/>
                  </a:path>
                </a:pathLst>
              </a:custGeom>
              <a:solidFill>
                <a:srgbClr val="FFFFFF"/>
              </a:solidFill>
              <a:ln w="9525">
                <a:noFill/>
                <a:round/>
                <a:headEnd/>
                <a:tailEnd/>
              </a:ln>
            </p:spPr>
            <p:txBody>
              <a:bodyPr>
                <a:prstTxWarp prst="textNoShape">
                  <a:avLst/>
                </a:prstTxWarp>
              </a:bodyPr>
              <a:lstStyle/>
              <a:p>
                <a:endParaRPr lang="en-US"/>
              </a:p>
            </p:txBody>
          </p:sp>
          <p:sp>
            <p:nvSpPr>
              <p:cNvPr id="65661" name="Freeform 270"/>
              <p:cNvSpPr>
                <a:spLocks noChangeAspect="1"/>
              </p:cNvSpPr>
              <p:nvPr/>
            </p:nvSpPr>
            <p:spPr bwMode="auto">
              <a:xfrm>
                <a:off x="1660" y="2805"/>
                <a:ext cx="27" cy="51"/>
              </a:xfrm>
              <a:custGeom>
                <a:avLst/>
                <a:gdLst>
                  <a:gd name="T0" fmla="*/ 196 w 219"/>
                  <a:gd name="T1" fmla="*/ 182 h 415"/>
                  <a:gd name="T2" fmla="*/ 219 w 219"/>
                  <a:gd name="T3" fmla="*/ 255 h 415"/>
                  <a:gd name="T4" fmla="*/ 102 w 219"/>
                  <a:gd name="T5" fmla="*/ 160 h 415"/>
                  <a:gd name="T6" fmla="*/ 102 w 219"/>
                  <a:gd name="T7" fmla="*/ 204 h 415"/>
                  <a:gd name="T8" fmla="*/ 219 w 219"/>
                  <a:gd name="T9" fmla="*/ 371 h 415"/>
                  <a:gd name="T10" fmla="*/ 219 w 219"/>
                  <a:gd name="T11" fmla="*/ 415 h 415"/>
                  <a:gd name="T12" fmla="*/ 131 w 219"/>
                  <a:gd name="T13" fmla="*/ 335 h 415"/>
                  <a:gd name="T14" fmla="*/ 0 w 219"/>
                  <a:gd name="T15" fmla="*/ 0 h 415"/>
                  <a:gd name="T16" fmla="*/ 153 w 219"/>
                  <a:gd name="T17" fmla="*/ 124 h 415"/>
                  <a:gd name="T18" fmla="*/ 196 w 219"/>
                  <a:gd name="T19" fmla="*/ 182 h 41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19"/>
                  <a:gd name="T31" fmla="*/ 0 h 415"/>
                  <a:gd name="T32" fmla="*/ 219 w 219"/>
                  <a:gd name="T33" fmla="*/ 415 h 41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9" h="415">
                    <a:moveTo>
                      <a:pt x="196" y="182"/>
                    </a:moveTo>
                    <a:lnTo>
                      <a:pt x="219" y="255"/>
                    </a:lnTo>
                    <a:lnTo>
                      <a:pt x="102" y="160"/>
                    </a:lnTo>
                    <a:lnTo>
                      <a:pt x="102" y="204"/>
                    </a:lnTo>
                    <a:lnTo>
                      <a:pt x="219" y="371"/>
                    </a:lnTo>
                    <a:lnTo>
                      <a:pt x="219" y="415"/>
                    </a:lnTo>
                    <a:lnTo>
                      <a:pt x="131" y="335"/>
                    </a:lnTo>
                    <a:lnTo>
                      <a:pt x="0" y="0"/>
                    </a:lnTo>
                    <a:lnTo>
                      <a:pt x="153" y="124"/>
                    </a:lnTo>
                    <a:lnTo>
                      <a:pt x="196" y="182"/>
                    </a:lnTo>
                    <a:close/>
                  </a:path>
                </a:pathLst>
              </a:custGeom>
              <a:solidFill>
                <a:srgbClr val="3D9B8E"/>
              </a:solidFill>
              <a:ln w="9525">
                <a:noFill/>
                <a:round/>
                <a:headEnd/>
                <a:tailEnd/>
              </a:ln>
            </p:spPr>
            <p:txBody>
              <a:bodyPr>
                <a:prstTxWarp prst="textNoShape">
                  <a:avLst/>
                </a:prstTxWarp>
              </a:bodyPr>
              <a:lstStyle/>
              <a:p>
                <a:endParaRPr lang="en-US"/>
              </a:p>
            </p:txBody>
          </p:sp>
          <p:sp>
            <p:nvSpPr>
              <p:cNvPr id="65662" name="Freeform 271"/>
              <p:cNvSpPr>
                <a:spLocks noChangeAspect="1"/>
              </p:cNvSpPr>
              <p:nvPr/>
            </p:nvSpPr>
            <p:spPr bwMode="auto">
              <a:xfrm>
                <a:off x="1560" y="2806"/>
                <a:ext cx="12" cy="13"/>
              </a:xfrm>
              <a:custGeom>
                <a:avLst/>
                <a:gdLst>
                  <a:gd name="T0" fmla="*/ 101 w 101"/>
                  <a:gd name="T1" fmla="*/ 36 h 102"/>
                  <a:gd name="T2" fmla="*/ 58 w 101"/>
                  <a:gd name="T3" fmla="*/ 102 h 102"/>
                  <a:gd name="T4" fmla="*/ 0 w 101"/>
                  <a:gd name="T5" fmla="*/ 57 h 102"/>
                  <a:gd name="T6" fmla="*/ 29 w 101"/>
                  <a:gd name="T7" fmla="*/ 0 h 102"/>
                  <a:gd name="T8" fmla="*/ 80 w 101"/>
                  <a:gd name="T9" fmla="*/ 7 h 102"/>
                  <a:gd name="T10" fmla="*/ 101 w 101"/>
                  <a:gd name="T11" fmla="*/ 36 h 102"/>
                  <a:gd name="T12" fmla="*/ 0 60000 65536"/>
                  <a:gd name="T13" fmla="*/ 0 60000 65536"/>
                  <a:gd name="T14" fmla="*/ 0 60000 65536"/>
                  <a:gd name="T15" fmla="*/ 0 60000 65536"/>
                  <a:gd name="T16" fmla="*/ 0 60000 65536"/>
                  <a:gd name="T17" fmla="*/ 0 60000 65536"/>
                  <a:gd name="T18" fmla="*/ 0 w 101"/>
                  <a:gd name="T19" fmla="*/ 0 h 102"/>
                  <a:gd name="T20" fmla="*/ 101 w 101"/>
                  <a:gd name="T21" fmla="*/ 102 h 102"/>
                </a:gdLst>
                <a:ahLst/>
                <a:cxnLst>
                  <a:cxn ang="T12">
                    <a:pos x="T0" y="T1"/>
                  </a:cxn>
                  <a:cxn ang="T13">
                    <a:pos x="T2" y="T3"/>
                  </a:cxn>
                  <a:cxn ang="T14">
                    <a:pos x="T4" y="T5"/>
                  </a:cxn>
                  <a:cxn ang="T15">
                    <a:pos x="T6" y="T7"/>
                  </a:cxn>
                  <a:cxn ang="T16">
                    <a:pos x="T8" y="T9"/>
                  </a:cxn>
                  <a:cxn ang="T17">
                    <a:pos x="T10" y="T11"/>
                  </a:cxn>
                </a:cxnLst>
                <a:rect l="T18" t="T19" r="T20" b="T21"/>
                <a:pathLst>
                  <a:path w="101" h="102">
                    <a:moveTo>
                      <a:pt x="101" y="36"/>
                    </a:moveTo>
                    <a:lnTo>
                      <a:pt x="58" y="102"/>
                    </a:lnTo>
                    <a:lnTo>
                      <a:pt x="0" y="57"/>
                    </a:lnTo>
                    <a:lnTo>
                      <a:pt x="29" y="0"/>
                    </a:lnTo>
                    <a:lnTo>
                      <a:pt x="80" y="7"/>
                    </a:lnTo>
                    <a:lnTo>
                      <a:pt x="101" y="36"/>
                    </a:lnTo>
                    <a:close/>
                  </a:path>
                </a:pathLst>
              </a:custGeom>
              <a:solidFill>
                <a:srgbClr val="C2C165"/>
              </a:solidFill>
              <a:ln w="9525">
                <a:noFill/>
                <a:round/>
                <a:headEnd/>
                <a:tailEnd/>
              </a:ln>
            </p:spPr>
            <p:txBody>
              <a:bodyPr>
                <a:prstTxWarp prst="textNoShape">
                  <a:avLst/>
                </a:prstTxWarp>
              </a:bodyPr>
              <a:lstStyle/>
              <a:p>
                <a:endParaRPr lang="en-US"/>
              </a:p>
            </p:txBody>
          </p:sp>
          <p:sp>
            <p:nvSpPr>
              <p:cNvPr id="65663" name="Freeform 272"/>
              <p:cNvSpPr>
                <a:spLocks noChangeAspect="1"/>
              </p:cNvSpPr>
              <p:nvPr/>
            </p:nvSpPr>
            <p:spPr bwMode="auto">
              <a:xfrm>
                <a:off x="1646" y="2806"/>
                <a:ext cx="3" cy="5"/>
              </a:xfrm>
              <a:custGeom>
                <a:avLst/>
                <a:gdLst>
                  <a:gd name="T0" fmla="*/ 22 w 22"/>
                  <a:gd name="T1" fmla="*/ 36 h 36"/>
                  <a:gd name="T2" fmla="*/ 0 w 22"/>
                  <a:gd name="T3" fmla="*/ 0 h 36"/>
                  <a:gd name="T4" fmla="*/ 22 w 22"/>
                  <a:gd name="T5" fmla="*/ 14 h 36"/>
                  <a:gd name="T6" fmla="*/ 22 w 22"/>
                  <a:gd name="T7" fmla="*/ 36 h 36"/>
                  <a:gd name="T8" fmla="*/ 0 60000 65536"/>
                  <a:gd name="T9" fmla="*/ 0 60000 65536"/>
                  <a:gd name="T10" fmla="*/ 0 60000 65536"/>
                  <a:gd name="T11" fmla="*/ 0 60000 65536"/>
                  <a:gd name="T12" fmla="*/ 0 w 22"/>
                  <a:gd name="T13" fmla="*/ 0 h 36"/>
                  <a:gd name="T14" fmla="*/ 22 w 22"/>
                  <a:gd name="T15" fmla="*/ 36 h 36"/>
                </a:gdLst>
                <a:ahLst/>
                <a:cxnLst>
                  <a:cxn ang="T8">
                    <a:pos x="T0" y="T1"/>
                  </a:cxn>
                  <a:cxn ang="T9">
                    <a:pos x="T2" y="T3"/>
                  </a:cxn>
                  <a:cxn ang="T10">
                    <a:pos x="T4" y="T5"/>
                  </a:cxn>
                  <a:cxn ang="T11">
                    <a:pos x="T6" y="T7"/>
                  </a:cxn>
                </a:cxnLst>
                <a:rect l="T12" t="T13" r="T14" b="T15"/>
                <a:pathLst>
                  <a:path w="22" h="36">
                    <a:moveTo>
                      <a:pt x="22" y="36"/>
                    </a:moveTo>
                    <a:lnTo>
                      <a:pt x="0" y="0"/>
                    </a:lnTo>
                    <a:lnTo>
                      <a:pt x="22" y="14"/>
                    </a:lnTo>
                    <a:lnTo>
                      <a:pt x="22" y="36"/>
                    </a:lnTo>
                    <a:close/>
                  </a:path>
                </a:pathLst>
              </a:custGeom>
              <a:solidFill>
                <a:srgbClr val="1F1A17"/>
              </a:solidFill>
              <a:ln w="9525">
                <a:noFill/>
                <a:round/>
                <a:headEnd/>
                <a:tailEnd/>
              </a:ln>
            </p:spPr>
            <p:txBody>
              <a:bodyPr>
                <a:prstTxWarp prst="textNoShape">
                  <a:avLst/>
                </a:prstTxWarp>
              </a:bodyPr>
              <a:lstStyle/>
              <a:p>
                <a:endParaRPr lang="en-US"/>
              </a:p>
            </p:txBody>
          </p:sp>
          <p:sp>
            <p:nvSpPr>
              <p:cNvPr id="65664" name="Freeform 273"/>
              <p:cNvSpPr>
                <a:spLocks noChangeAspect="1"/>
              </p:cNvSpPr>
              <p:nvPr/>
            </p:nvSpPr>
            <p:spPr bwMode="auto">
              <a:xfrm>
                <a:off x="1403" y="2808"/>
                <a:ext cx="23" cy="38"/>
              </a:xfrm>
              <a:custGeom>
                <a:avLst/>
                <a:gdLst>
                  <a:gd name="T0" fmla="*/ 94 w 181"/>
                  <a:gd name="T1" fmla="*/ 182 h 299"/>
                  <a:gd name="T2" fmla="*/ 0 w 181"/>
                  <a:gd name="T3" fmla="*/ 299 h 299"/>
                  <a:gd name="T4" fmla="*/ 43 w 181"/>
                  <a:gd name="T5" fmla="*/ 205 h 299"/>
                  <a:gd name="T6" fmla="*/ 101 w 181"/>
                  <a:gd name="T7" fmla="*/ 123 h 299"/>
                  <a:gd name="T8" fmla="*/ 123 w 181"/>
                  <a:gd name="T9" fmla="*/ 59 h 299"/>
                  <a:gd name="T10" fmla="*/ 181 w 181"/>
                  <a:gd name="T11" fmla="*/ 0 h 299"/>
                  <a:gd name="T12" fmla="*/ 138 w 181"/>
                  <a:gd name="T13" fmla="*/ 109 h 299"/>
                  <a:gd name="T14" fmla="*/ 94 w 181"/>
                  <a:gd name="T15" fmla="*/ 182 h 299"/>
                  <a:gd name="T16" fmla="*/ 0 60000 65536"/>
                  <a:gd name="T17" fmla="*/ 0 60000 65536"/>
                  <a:gd name="T18" fmla="*/ 0 60000 65536"/>
                  <a:gd name="T19" fmla="*/ 0 60000 65536"/>
                  <a:gd name="T20" fmla="*/ 0 60000 65536"/>
                  <a:gd name="T21" fmla="*/ 0 60000 65536"/>
                  <a:gd name="T22" fmla="*/ 0 60000 65536"/>
                  <a:gd name="T23" fmla="*/ 0 60000 65536"/>
                  <a:gd name="T24" fmla="*/ 0 w 181"/>
                  <a:gd name="T25" fmla="*/ 0 h 299"/>
                  <a:gd name="T26" fmla="*/ 181 w 181"/>
                  <a:gd name="T27" fmla="*/ 299 h 29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1" h="299">
                    <a:moveTo>
                      <a:pt x="94" y="182"/>
                    </a:moveTo>
                    <a:lnTo>
                      <a:pt x="0" y="299"/>
                    </a:lnTo>
                    <a:lnTo>
                      <a:pt x="43" y="205"/>
                    </a:lnTo>
                    <a:lnTo>
                      <a:pt x="101" y="123"/>
                    </a:lnTo>
                    <a:lnTo>
                      <a:pt x="123" y="59"/>
                    </a:lnTo>
                    <a:lnTo>
                      <a:pt x="181" y="0"/>
                    </a:lnTo>
                    <a:lnTo>
                      <a:pt x="138" y="109"/>
                    </a:lnTo>
                    <a:lnTo>
                      <a:pt x="94" y="182"/>
                    </a:lnTo>
                    <a:close/>
                  </a:path>
                </a:pathLst>
              </a:custGeom>
              <a:solidFill>
                <a:srgbClr val="C2C165"/>
              </a:solidFill>
              <a:ln w="9525">
                <a:noFill/>
                <a:round/>
                <a:headEnd/>
                <a:tailEnd/>
              </a:ln>
            </p:spPr>
            <p:txBody>
              <a:bodyPr>
                <a:prstTxWarp prst="textNoShape">
                  <a:avLst/>
                </a:prstTxWarp>
              </a:bodyPr>
              <a:lstStyle/>
              <a:p>
                <a:endParaRPr lang="en-US"/>
              </a:p>
            </p:txBody>
          </p:sp>
          <p:sp>
            <p:nvSpPr>
              <p:cNvPr id="65665" name="Freeform 274"/>
              <p:cNvSpPr>
                <a:spLocks noChangeAspect="1"/>
              </p:cNvSpPr>
              <p:nvPr/>
            </p:nvSpPr>
            <p:spPr bwMode="auto">
              <a:xfrm>
                <a:off x="1595" y="2810"/>
                <a:ext cx="3" cy="8"/>
              </a:xfrm>
              <a:custGeom>
                <a:avLst/>
                <a:gdLst>
                  <a:gd name="T0" fmla="*/ 7 w 22"/>
                  <a:gd name="T1" fmla="*/ 65 h 65"/>
                  <a:gd name="T2" fmla="*/ 0 w 22"/>
                  <a:gd name="T3" fmla="*/ 0 h 65"/>
                  <a:gd name="T4" fmla="*/ 22 w 22"/>
                  <a:gd name="T5" fmla="*/ 51 h 65"/>
                  <a:gd name="T6" fmla="*/ 7 w 22"/>
                  <a:gd name="T7" fmla="*/ 65 h 65"/>
                  <a:gd name="T8" fmla="*/ 0 60000 65536"/>
                  <a:gd name="T9" fmla="*/ 0 60000 65536"/>
                  <a:gd name="T10" fmla="*/ 0 60000 65536"/>
                  <a:gd name="T11" fmla="*/ 0 60000 65536"/>
                  <a:gd name="T12" fmla="*/ 0 w 22"/>
                  <a:gd name="T13" fmla="*/ 0 h 65"/>
                  <a:gd name="T14" fmla="*/ 22 w 22"/>
                  <a:gd name="T15" fmla="*/ 65 h 65"/>
                </a:gdLst>
                <a:ahLst/>
                <a:cxnLst>
                  <a:cxn ang="T8">
                    <a:pos x="T0" y="T1"/>
                  </a:cxn>
                  <a:cxn ang="T9">
                    <a:pos x="T2" y="T3"/>
                  </a:cxn>
                  <a:cxn ang="T10">
                    <a:pos x="T4" y="T5"/>
                  </a:cxn>
                  <a:cxn ang="T11">
                    <a:pos x="T6" y="T7"/>
                  </a:cxn>
                </a:cxnLst>
                <a:rect l="T12" t="T13" r="T14" b="T15"/>
                <a:pathLst>
                  <a:path w="22" h="65">
                    <a:moveTo>
                      <a:pt x="7" y="65"/>
                    </a:moveTo>
                    <a:lnTo>
                      <a:pt x="0" y="0"/>
                    </a:lnTo>
                    <a:lnTo>
                      <a:pt x="22" y="51"/>
                    </a:lnTo>
                    <a:lnTo>
                      <a:pt x="7" y="65"/>
                    </a:lnTo>
                    <a:close/>
                  </a:path>
                </a:pathLst>
              </a:custGeom>
              <a:solidFill>
                <a:srgbClr val="1F1A17"/>
              </a:solidFill>
              <a:ln w="9525">
                <a:noFill/>
                <a:round/>
                <a:headEnd/>
                <a:tailEnd/>
              </a:ln>
            </p:spPr>
            <p:txBody>
              <a:bodyPr>
                <a:prstTxWarp prst="textNoShape">
                  <a:avLst/>
                </a:prstTxWarp>
              </a:bodyPr>
              <a:lstStyle/>
              <a:p>
                <a:endParaRPr lang="en-US"/>
              </a:p>
            </p:txBody>
          </p:sp>
          <p:sp>
            <p:nvSpPr>
              <p:cNvPr id="65666" name="Freeform 275"/>
              <p:cNvSpPr>
                <a:spLocks noChangeAspect="1"/>
              </p:cNvSpPr>
              <p:nvPr/>
            </p:nvSpPr>
            <p:spPr bwMode="auto">
              <a:xfrm>
                <a:off x="1762" y="2813"/>
                <a:ext cx="16" cy="57"/>
              </a:xfrm>
              <a:custGeom>
                <a:avLst/>
                <a:gdLst>
                  <a:gd name="T0" fmla="*/ 0 w 131"/>
                  <a:gd name="T1" fmla="*/ 459 h 459"/>
                  <a:gd name="T2" fmla="*/ 14 w 131"/>
                  <a:gd name="T3" fmla="*/ 334 h 459"/>
                  <a:gd name="T4" fmla="*/ 102 w 131"/>
                  <a:gd name="T5" fmla="*/ 29 h 459"/>
                  <a:gd name="T6" fmla="*/ 131 w 131"/>
                  <a:gd name="T7" fmla="*/ 0 h 459"/>
                  <a:gd name="T8" fmla="*/ 59 w 131"/>
                  <a:gd name="T9" fmla="*/ 168 h 459"/>
                  <a:gd name="T10" fmla="*/ 0 w 131"/>
                  <a:gd name="T11" fmla="*/ 459 h 459"/>
                  <a:gd name="T12" fmla="*/ 0 60000 65536"/>
                  <a:gd name="T13" fmla="*/ 0 60000 65536"/>
                  <a:gd name="T14" fmla="*/ 0 60000 65536"/>
                  <a:gd name="T15" fmla="*/ 0 60000 65536"/>
                  <a:gd name="T16" fmla="*/ 0 60000 65536"/>
                  <a:gd name="T17" fmla="*/ 0 60000 65536"/>
                  <a:gd name="T18" fmla="*/ 0 w 131"/>
                  <a:gd name="T19" fmla="*/ 0 h 459"/>
                  <a:gd name="T20" fmla="*/ 131 w 131"/>
                  <a:gd name="T21" fmla="*/ 459 h 459"/>
                </a:gdLst>
                <a:ahLst/>
                <a:cxnLst>
                  <a:cxn ang="T12">
                    <a:pos x="T0" y="T1"/>
                  </a:cxn>
                  <a:cxn ang="T13">
                    <a:pos x="T2" y="T3"/>
                  </a:cxn>
                  <a:cxn ang="T14">
                    <a:pos x="T4" y="T5"/>
                  </a:cxn>
                  <a:cxn ang="T15">
                    <a:pos x="T6" y="T7"/>
                  </a:cxn>
                  <a:cxn ang="T16">
                    <a:pos x="T8" y="T9"/>
                  </a:cxn>
                  <a:cxn ang="T17">
                    <a:pos x="T10" y="T11"/>
                  </a:cxn>
                </a:cxnLst>
                <a:rect l="T18" t="T19" r="T20" b="T21"/>
                <a:pathLst>
                  <a:path w="131" h="459">
                    <a:moveTo>
                      <a:pt x="0" y="459"/>
                    </a:moveTo>
                    <a:lnTo>
                      <a:pt x="14" y="334"/>
                    </a:lnTo>
                    <a:lnTo>
                      <a:pt x="102" y="29"/>
                    </a:lnTo>
                    <a:lnTo>
                      <a:pt x="131" y="0"/>
                    </a:lnTo>
                    <a:lnTo>
                      <a:pt x="59" y="168"/>
                    </a:lnTo>
                    <a:lnTo>
                      <a:pt x="0" y="459"/>
                    </a:lnTo>
                    <a:close/>
                  </a:path>
                </a:pathLst>
              </a:custGeom>
              <a:solidFill>
                <a:srgbClr val="1F1A17"/>
              </a:solidFill>
              <a:ln w="9525">
                <a:noFill/>
                <a:round/>
                <a:headEnd/>
                <a:tailEnd/>
              </a:ln>
            </p:spPr>
            <p:txBody>
              <a:bodyPr>
                <a:prstTxWarp prst="textNoShape">
                  <a:avLst/>
                </a:prstTxWarp>
              </a:bodyPr>
              <a:lstStyle/>
              <a:p>
                <a:endParaRPr lang="en-US"/>
              </a:p>
            </p:txBody>
          </p:sp>
          <p:sp>
            <p:nvSpPr>
              <p:cNvPr id="65667" name="Freeform 276"/>
              <p:cNvSpPr>
                <a:spLocks noChangeAspect="1"/>
              </p:cNvSpPr>
              <p:nvPr/>
            </p:nvSpPr>
            <p:spPr bwMode="auto">
              <a:xfrm>
                <a:off x="1572" y="2815"/>
                <a:ext cx="12" cy="16"/>
              </a:xfrm>
              <a:custGeom>
                <a:avLst/>
                <a:gdLst>
                  <a:gd name="T0" fmla="*/ 96 w 96"/>
                  <a:gd name="T1" fmla="*/ 50 h 123"/>
                  <a:gd name="T2" fmla="*/ 66 w 96"/>
                  <a:gd name="T3" fmla="*/ 123 h 123"/>
                  <a:gd name="T4" fmla="*/ 0 w 96"/>
                  <a:gd name="T5" fmla="*/ 64 h 123"/>
                  <a:gd name="T6" fmla="*/ 37 w 96"/>
                  <a:gd name="T7" fmla="*/ 0 h 123"/>
                  <a:gd name="T8" fmla="*/ 66 w 96"/>
                  <a:gd name="T9" fmla="*/ 21 h 123"/>
                  <a:gd name="T10" fmla="*/ 96 w 96"/>
                  <a:gd name="T11" fmla="*/ 50 h 123"/>
                  <a:gd name="T12" fmla="*/ 0 60000 65536"/>
                  <a:gd name="T13" fmla="*/ 0 60000 65536"/>
                  <a:gd name="T14" fmla="*/ 0 60000 65536"/>
                  <a:gd name="T15" fmla="*/ 0 60000 65536"/>
                  <a:gd name="T16" fmla="*/ 0 60000 65536"/>
                  <a:gd name="T17" fmla="*/ 0 60000 65536"/>
                  <a:gd name="T18" fmla="*/ 0 w 96"/>
                  <a:gd name="T19" fmla="*/ 0 h 123"/>
                  <a:gd name="T20" fmla="*/ 96 w 96"/>
                  <a:gd name="T21" fmla="*/ 123 h 123"/>
                </a:gdLst>
                <a:ahLst/>
                <a:cxnLst>
                  <a:cxn ang="T12">
                    <a:pos x="T0" y="T1"/>
                  </a:cxn>
                  <a:cxn ang="T13">
                    <a:pos x="T2" y="T3"/>
                  </a:cxn>
                  <a:cxn ang="T14">
                    <a:pos x="T4" y="T5"/>
                  </a:cxn>
                  <a:cxn ang="T15">
                    <a:pos x="T6" y="T7"/>
                  </a:cxn>
                  <a:cxn ang="T16">
                    <a:pos x="T8" y="T9"/>
                  </a:cxn>
                  <a:cxn ang="T17">
                    <a:pos x="T10" y="T11"/>
                  </a:cxn>
                </a:cxnLst>
                <a:rect l="T18" t="T19" r="T20" b="T21"/>
                <a:pathLst>
                  <a:path w="96" h="123">
                    <a:moveTo>
                      <a:pt x="96" y="50"/>
                    </a:moveTo>
                    <a:lnTo>
                      <a:pt x="66" y="123"/>
                    </a:lnTo>
                    <a:lnTo>
                      <a:pt x="0" y="64"/>
                    </a:lnTo>
                    <a:lnTo>
                      <a:pt x="37" y="0"/>
                    </a:lnTo>
                    <a:lnTo>
                      <a:pt x="66" y="21"/>
                    </a:lnTo>
                    <a:lnTo>
                      <a:pt x="96" y="50"/>
                    </a:lnTo>
                    <a:close/>
                  </a:path>
                </a:pathLst>
              </a:custGeom>
              <a:solidFill>
                <a:srgbClr val="C2C165"/>
              </a:solidFill>
              <a:ln w="9525">
                <a:noFill/>
                <a:round/>
                <a:headEnd/>
                <a:tailEnd/>
              </a:ln>
            </p:spPr>
            <p:txBody>
              <a:bodyPr>
                <a:prstTxWarp prst="textNoShape">
                  <a:avLst/>
                </a:prstTxWarp>
              </a:bodyPr>
              <a:lstStyle/>
              <a:p>
                <a:endParaRPr lang="en-US"/>
              </a:p>
            </p:txBody>
          </p:sp>
          <p:sp>
            <p:nvSpPr>
              <p:cNvPr id="65668" name="Freeform 277"/>
              <p:cNvSpPr>
                <a:spLocks noChangeAspect="1"/>
              </p:cNvSpPr>
              <p:nvPr/>
            </p:nvSpPr>
            <p:spPr bwMode="auto">
              <a:xfrm>
                <a:off x="1811" y="2815"/>
                <a:ext cx="17" cy="45"/>
              </a:xfrm>
              <a:custGeom>
                <a:avLst/>
                <a:gdLst>
                  <a:gd name="T0" fmla="*/ 88 w 138"/>
                  <a:gd name="T1" fmla="*/ 94 h 357"/>
                  <a:gd name="T2" fmla="*/ 73 w 138"/>
                  <a:gd name="T3" fmla="*/ 152 h 357"/>
                  <a:gd name="T4" fmla="*/ 44 w 138"/>
                  <a:gd name="T5" fmla="*/ 196 h 357"/>
                  <a:gd name="T6" fmla="*/ 0 w 138"/>
                  <a:gd name="T7" fmla="*/ 357 h 357"/>
                  <a:gd name="T8" fmla="*/ 15 w 138"/>
                  <a:gd name="T9" fmla="*/ 261 h 357"/>
                  <a:gd name="T10" fmla="*/ 109 w 138"/>
                  <a:gd name="T11" fmla="*/ 21 h 357"/>
                  <a:gd name="T12" fmla="*/ 138 w 138"/>
                  <a:gd name="T13" fmla="*/ 0 h 357"/>
                  <a:gd name="T14" fmla="*/ 138 w 138"/>
                  <a:gd name="T15" fmla="*/ 36 h 357"/>
                  <a:gd name="T16" fmla="*/ 88 w 138"/>
                  <a:gd name="T17" fmla="*/ 94 h 35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38"/>
                  <a:gd name="T28" fmla="*/ 0 h 357"/>
                  <a:gd name="T29" fmla="*/ 138 w 138"/>
                  <a:gd name="T30" fmla="*/ 357 h 35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38" h="357">
                    <a:moveTo>
                      <a:pt x="88" y="94"/>
                    </a:moveTo>
                    <a:lnTo>
                      <a:pt x="73" y="152"/>
                    </a:lnTo>
                    <a:lnTo>
                      <a:pt x="44" y="196"/>
                    </a:lnTo>
                    <a:lnTo>
                      <a:pt x="0" y="357"/>
                    </a:lnTo>
                    <a:lnTo>
                      <a:pt x="15" y="261"/>
                    </a:lnTo>
                    <a:lnTo>
                      <a:pt x="109" y="21"/>
                    </a:lnTo>
                    <a:lnTo>
                      <a:pt x="138" y="0"/>
                    </a:lnTo>
                    <a:lnTo>
                      <a:pt x="138" y="36"/>
                    </a:lnTo>
                    <a:lnTo>
                      <a:pt x="88" y="94"/>
                    </a:lnTo>
                    <a:close/>
                  </a:path>
                </a:pathLst>
              </a:custGeom>
              <a:solidFill>
                <a:srgbClr val="1F1A17"/>
              </a:solidFill>
              <a:ln w="9525">
                <a:noFill/>
                <a:round/>
                <a:headEnd/>
                <a:tailEnd/>
              </a:ln>
            </p:spPr>
            <p:txBody>
              <a:bodyPr>
                <a:prstTxWarp prst="textNoShape">
                  <a:avLst/>
                </a:prstTxWarp>
              </a:bodyPr>
              <a:lstStyle/>
              <a:p>
                <a:endParaRPr lang="en-US"/>
              </a:p>
            </p:txBody>
          </p:sp>
          <p:sp>
            <p:nvSpPr>
              <p:cNvPr id="65669" name="Freeform 278"/>
              <p:cNvSpPr>
                <a:spLocks noChangeAspect="1"/>
              </p:cNvSpPr>
              <p:nvPr/>
            </p:nvSpPr>
            <p:spPr bwMode="auto">
              <a:xfrm>
                <a:off x="1613" y="2816"/>
                <a:ext cx="11" cy="36"/>
              </a:xfrm>
              <a:custGeom>
                <a:avLst/>
                <a:gdLst>
                  <a:gd name="T0" fmla="*/ 66 w 88"/>
                  <a:gd name="T1" fmla="*/ 123 h 284"/>
                  <a:gd name="T2" fmla="*/ 74 w 88"/>
                  <a:gd name="T3" fmla="*/ 139 h 284"/>
                  <a:gd name="T4" fmla="*/ 88 w 88"/>
                  <a:gd name="T5" fmla="*/ 123 h 284"/>
                  <a:gd name="T6" fmla="*/ 51 w 88"/>
                  <a:gd name="T7" fmla="*/ 284 h 284"/>
                  <a:gd name="T8" fmla="*/ 29 w 88"/>
                  <a:gd name="T9" fmla="*/ 94 h 284"/>
                  <a:gd name="T10" fmla="*/ 0 w 88"/>
                  <a:gd name="T11" fmla="*/ 29 h 284"/>
                  <a:gd name="T12" fmla="*/ 15 w 88"/>
                  <a:gd name="T13" fmla="*/ 0 h 284"/>
                  <a:gd name="T14" fmla="*/ 66 w 88"/>
                  <a:gd name="T15" fmla="*/ 87 h 284"/>
                  <a:gd name="T16" fmla="*/ 66 w 88"/>
                  <a:gd name="T17" fmla="*/ 123 h 28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8"/>
                  <a:gd name="T28" fmla="*/ 0 h 284"/>
                  <a:gd name="T29" fmla="*/ 88 w 88"/>
                  <a:gd name="T30" fmla="*/ 284 h 28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8" h="284">
                    <a:moveTo>
                      <a:pt x="66" y="123"/>
                    </a:moveTo>
                    <a:lnTo>
                      <a:pt x="74" y="139"/>
                    </a:lnTo>
                    <a:lnTo>
                      <a:pt x="88" y="123"/>
                    </a:lnTo>
                    <a:lnTo>
                      <a:pt x="51" y="284"/>
                    </a:lnTo>
                    <a:lnTo>
                      <a:pt x="29" y="94"/>
                    </a:lnTo>
                    <a:lnTo>
                      <a:pt x="0" y="29"/>
                    </a:lnTo>
                    <a:lnTo>
                      <a:pt x="15" y="0"/>
                    </a:lnTo>
                    <a:lnTo>
                      <a:pt x="66" y="87"/>
                    </a:lnTo>
                    <a:lnTo>
                      <a:pt x="66" y="123"/>
                    </a:lnTo>
                    <a:close/>
                  </a:path>
                </a:pathLst>
              </a:custGeom>
              <a:solidFill>
                <a:srgbClr val="1F1A17"/>
              </a:solidFill>
              <a:ln w="9525">
                <a:noFill/>
                <a:round/>
                <a:headEnd/>
                <a:tailEnd/>
              </a:ln>
            </p:spPr>
            <p:txBody>
              <a:bodyPr>
                <a:prstTxWarp prst="textNoShape">
                  <a:avLst/>
                </a:prstTxWarp>
              </a:bodyPr>
              <a:lstStyle/>
              <a:p>
                <a:endParaRPr lang="en-US"/>
              </a:p>
            </p:txBody>
          </p:sp>
          <p:sp>
            <p:nvSpPr>
              <p:cNvPr id="65670" name="Freeform 279"/>
              <p:cNvSpPr>
                <a:spLocks noChangeAspect="1"/>
              </p:cNvSpPr>
              <p:nvPr/>
            </p:nvSpPr>
            <p:spPr bwMode="auto">
              <a:xfrm>
                <a:off x="1611" y="2831"/>
                <a:ext cx="2" cy="12"/>
              </a:xfrm>
              <a:custGeom>
                <a:avLst/>
                <a:gdLst>
                  <a:gd name="T0" fmla="*/ 14 w 14"/>
                  <a:gd name="T1" fmla="*/ 95 h 95"/>
                  <a:gd name="T2" fmla="*/ 0 w 14"/>
                  <a:gd name="T3" fmla="*/ 95 h 95"/>
                  <a:gd name="T4" fmla="*/ 0 w 14"/>
                  <a:gd name="T5" fmla="*/ 0 h 95"/>
                  <a:gd name="T6" fmla="*/ 14 w 14"/>
                  <a:gd name="T7" fmla="*/ 95 h 95"/>
                  <a:gd name="T8" fmla="*/ 0 60000 65536"/>
                  <a:gd name="T9" fmla="*/ 0 60000 65536"/>
                  <a:gd name="T10" fmla="*/ 0 60000 65536"/>
                  <a:gd name="T11" fmla="*/ 0 60000 65536"/>
                  <a:gd name="T12" fmla="*/ 0 w 14"/>
                  <a:gd name="T13" fmla="*/ 0 h 95"/>
                  <a:gd name="T14" fmla="*/ 14 w 14"/>
                  <a:gd name="T15" fmla="*/ 95 h 95"/>
                </a:gdLst>
                <a:ahLst/>
                <a:cxnLst>
                  <a:cxn ang="T8">
                    <a:pos x="T0" y="T1"/>
                  </a:cxn>
                  <a:cxn ang="T9">
                    <a:pos x="T2" y="T3"/>
                  </a:cxn>
                  <a:cxn ang="T10">
                    <a:pos x="T4" y="T5"/>
                  </a:cxn>
                  <a:cxn ang="T11">
                    <a:pos x="T6" y="T7"/>
                  </a:cxn>
                </a:cxnLst>
                <a:rect l="T12" t="T13" r="T14" b="T15"/>
                <a:pathLst>
                  <a:path w="14" h="95">
                    <a:moveTo>
                      <a:pt x="14" y="95"/>
                    </a:moveTo>
                    <a:lnTo>
                      <a:pt x="0" y="95"/>
                    </a:lnTo>
                    <a:lnTo>
                      <a:pt x="0" y="0"/>
                    </a:lnTo>
                    <a:lnTo>
                      <a:pt x="14" y="95"/>
                    </a:lnTo>
                    <a:close/>
                  </a:path>
                </a:pathLst>
              </a:custGeom>
              <a:solidFill>
                <a:srgbClr val="1F1A17"/>
              </a:solidFill>
              <a:ln w="9525">
                <a:noFill/>
                <a:round/>
                <a:headEnd/>
                <a:tailEnd/>
              </a:ln>
            </p:spPr>
            <p:txBody>
              <a:bodyPr>
                <a:prstTxWarp prst="textNoShape">
                  <a:avLst/>
                </a:prstTxWarp>
              </a:bodyPr>
              <a:lstStyle/>
              <a:p>
                <a:endParaRPr lang="en-US"/>
              </a:p>
            </p:txBody>
          </p:sp>
          <p:sp>
            <p:nvSpPr>
              <p:cNvPr id="65671" name="Freeform 280"/>
              <p:cNvSpPr>
                <a:spLocks noChangeAspect="1"/>
              </p:cNvSpPr>
              <p:nvPr/>
            </p:nvSpPr>
            <p:spPr bwMode="auto">
              <a:xfrm>
                <a:off x="2077" y="2819"/>
                <a:ext cx="8" cy="18"/>
              </a:xfrm>
              <a:custGeom>
                <a:avLst/>
                <a:gdLst>
                  <a:gd name="T0" fmla="*/ 65 w 65"/>
                  <a:gd name="T1" fmla="*/ 146 h 146"/>
                  <a:gd name="T2" fmla="*/ 8 w 65"/>
                  <a:gd name="T3" fmla="*/ 65 h 146"/>
                  <a:gd name="T4" fmla="*/ 0 w 65"/>
                  <a:gd name="T5" fmla="*/ 0 h 146"/>
                  <a:gd name="T6" fmla="*/ 65 w 65"/>
                  <a:gd name="T7" fmla="*/ 117 h 146"/>
                  <a:gd name="T8" fmla="*/ 65 w 65"/>
                  <a:gd name="T9" fmla="*/ 146 h 146"/>
                  <a:gd name="T10" fmla="*/ 0 60000 65536"/>
                  <a:gd name="T11" fmla="*/ 0 60000 65536"/>
                  <a:gd name="T12" fmla="*/ 0 60000 65536"/>
                  <a:gd name="T13" fmla="*/ 0 60000 65536"/>
                  <a:gd name="T14" fmla="*/ 0 60000 65536"/>
                  <a:gd name="T15" fmla="*/ 0 w 65"/>
                  <a:gd name="T16" fmla="*/ 0 h 146"/>
                  <a:gd name="T17" fmla="*/ 65 w 65"/>
                  <a:gd name="T18" fmla="*/ 146 h 146"/>
                </a:gdLst>
                <a:ahLst/>
                <a:cxnLst>
                  <a:cxn ang="T10">
                    <a:pos x="T0" y="T1"/>
                  </a:cxn>
                  <a:cxn ang="T11">
                    <a:pos x="T2" y="T3"/>
                  </a:cxn>
                  <a:cxn ang="T12">
                    <a:pos x="T4" y="T5"/>
                  </a:cxn>
                  <a:cxn ang="T13">
                    <a:pos x="T6" y="T7"/>
                  </a:cxn>
                  <a:cxn ang="T14">
                    <a:pos x="T8" y="T9"/>
                  </a:cxn>
                </a:cxnLst>
                <a:rect l="T15" t="T16" r="T17" b="T18"/>
                <a:pathLst>
                  <a:path w="65" h="146">
                    <a:moveTo>
                      <a:pt x="65" y="146"/>
                    </a:moveTo>
                    <a:lnTo>
                      <a:pt x="8" y="65"/>
                    </a:lnTo>
                    <a:lnTo>
                      <a:pt x="0" y="0"/>
                    </a:lnTo>
                    <a:lnTo>
                      <a:pt x="65" y="117"/>
                    </a:lnTo>
                    <a:lnTo>
                      <a:pt x="65" y="146"/>
                    </a:lnTo>
                    <a:close/>
                  </a:path>
                </a:pathLst>
              </a:custGeom>
              <a:solidFill>
                <a:srgbClr val="1F1A17"/>
              </a:solidFill>
              <a:ln w="9525">
                <a:noFill/>
                <a:round/>
                <a:headEnd/>
                <a:tailEnd/>
              </a:ln>
            </p:spPr>
            <p:txBody>
              <a:bodyPr>
                <a:prstTxWarp prst="textNoShape">
                  <a:avLst/>
                </a:prstTxWarp>
              </a:bodyPr>
              <a:lstStyle/>
              <a:p>
                <a:endParaRPr lang="en-US"/>
              </a:p>
            </p:txBody>
          </p:sp>
          <p:sp>
            <p:nvSpPr>
              <p:cNvPr id="65672" name="Freeform 281"/>
              <p:cNvSpPr>
                <a:spLocks noChangeAspect="1"/>
              </p:cNvSpPr>
              <p:nvPr/>
            </p:nvSpPr>
            <p:spPr bwMode="auto">
              <a:xfrm>
                <a:off x="1383" y="2820"/>
                <a:ext cx="26" cy="37"/>
              </a:xfrm>
              <a:custGeom>
                <a:avLst/>
                <a:gdLst>
                  <a:gd name="T0" fmla="*/ 109 w 211"/>
                  <a:gd name="T1" fmla="*/ 204 h 299"/>
                  <a:gd name="T2" fmla="*/ 130 w 211"/>
                  <a:gd name="T3" fmla="*/ 225 h 299"/>
                  <a:gd name="T4" fmla="*/ 94 w 211"/>
                  <a:gd name="T5" fmla="*/ 276 h 299"/>
                  <a:gd name="T6" fmla="*/ 0 w 211"/>
                  <a:gd name="T7" fmla="*/ 299 h 299"/>
                  <a:gd name="T8" fmla="*/ 21 w 211"/>
                  <a:gd name="T9" fmla="*/ 225 h 299"/>
                  <a:gd name="T10" fmla="*/ 138 w 211"/>
                  <a:gd name="T11" fmla="*/ 58 h 299"/>
                  <a:gd name="T12" fmla="*/ 211 w 211"/>
                  <a:gd name="T13" fmla="*/ 0 h 299"/>
                  <a:gd name="T14" fmla="*/ 109 w 211"/>
                  <a:gd name="T15" fmla="*/ 196 h 299"/>
                  <a:gd name="T16" fmla="*/ 109 w 211"/>
                  <a:gd name="T17" fmla="*/ 204 h 29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11"/>
                  <a:gd name="T28" fmla="*/ 0 h 299"/>
                  <a:gd name="T29" fmla="*/ 211 w 211"/>
                  <a:gd name="T30" fmla="*/ 299 h 29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11" h="299">
                    <a:moveTo>
                      <a:pt x="109" y="204"/>
                    </a:moveTo>
                    <a:lnTo>
                      <a:pt x="130" y="225"/>
                    </a:lnTo>
                    <a:lnTo>
                      <a:pt x="94" y="276"/>
                    </a:lnTo>
                    <a:lnTo>
                      <a:pt x="0" y="299"/>
                    </a:lnTo>
                    <a:lnTo>
                      <a:pt x="21" y="225"/>
                    </a:lnTo>
                    <a:lnTo>
                      <a:pt x="138" y="58"/>
                    </a:lnTo>
                    <a:lnTo>
                      <a:pt x="211" y="0"/>
                    </a:lnTo>
                    <a:lnTo>
                      <a:pt x="109" y="196"/>
                    </a:lnTo>
                    <a:lnTo>
                      <a:pt x="109" y="204"/>
                    </a:lnTo>
                    <a:close/>
                  </a:path>
                </a:pathLst>
              </a:custGeom>
              <a:solidFill>
                <a:srgbClr val="C2C165"/>
              </a:solidFill>
              <a:ln w="9525">
                <a:noFill/>
                <a:round/>
                <a:headEnd/>
                <a:tailEnd/>
              </a:ln>
            </p:spPr>
            <p:txBody>
              <a:bodyPr>
                <a:prstTxWarp prst="textNoShape">
                  <a:avLst/>
                </a:prstTxWarp>
              </a:bodyPr>
              <a:lstStyle/>
              <a:p>
                <a:endParaRPr lang="en-US"/>
              </a:p>
            </p:txBody>
          </p:sp>
          <p:sp>
            <p:nvSpPr>
              <p:cNvPr id="65673" name="Freeform 282"/>
              <p:cNvSpPr>
                <a:spLocks noChangeAspect="1"/>
              </p:cNvSpPr>
              <p:nvPr/>
            </p:nvSpPr>
            <p:spPr bwMode="auto">
              <a:xfrm>
                <a:off x="1387" y="2825"/>
                <a:ext cx="129" cy="71"/>
              </a:xfrm>
              <a:custGeom>
                <a:avLst/>
                <a:gdLst>
                  <a:gd name="T0" fmla="*/ 679 w 1028"/>
                  <a:gd name="T1" fmla="*/ 51 h 568"/>
                  <a:gd name="T2" fmla="*/ 700 w 1028"/>
                  <a:gd name="T3" fmla="*/ 58 h 568"/>
                  <a:gd name="T4" fmla="*/ 853 w 1028"/>
                  <a:gd name="T5" fmla="*/ 124 h 568"/>
                  <a:gd name="T6" fmla="*/ 773 w 1028"/>
                  <a:gd name="T7" fmla="*/ 124 h 568"/>
                  <a:gd name="T8" fmla="*/ 1028 w 1028"/>
                  <a:gd name="T9" fmla="*/ 189 h 568"/>
                  <a:gd name="T10" fmla="*/ 948 w 1028"/>
                  <a:gd name="T11" fmla="*/ 234 h 568"/>
                  <a:gd name="T12" fmla="*/ 904 w 1028"/>
                  <a:gd name="T13" fmla="*/ 240 h 568"/>
                  <a:gd name="T14" fmla="*/ 598 w 1028"/>
                  <a:gd name="T15" fmla="*/ 365 h 568"/>
                  <a:gd name="T16" fmla="*/ 503 w 1028"/>
                  <a:gd name="T17" fmla="*/ 430 h 568"/>
                  <a:gd name="T18" fmla="*/ 679 w 1028"/>
                  <a:gd name="T19" fmla="*/ 285 h 568"/>
                  <a:gd name="T20" fmla="*/ 583 w 1028"/>
                  <a:gd name="T21" fmla="*/ 285 h 568"/>
                  <a:gd name="T22" fmla="*/ 554 w 1028"/>
                  <a:gd name="T23" fmla="*/ 306 h 568"/>
                  <a:gd name="T24" fmla="*/ 482 w 1028"/>
                  <a:gd name="T25" fmla="*/ 291 h 568"/>
                  <a:gd name="T26" fmla="*/ 15 w 1028"/>
                  <a:gd name="T27" fmla="*/ 568 h 568"/>
                  <a:gd name="T28" fmla="*/ 110 w 1028"/>
                  <a:gd name="T29" fmla="*/ 474 h 568"/>
                  <a:gd name="T30" fmla="*/ 29 w 1028"/>
                  <a:gd name="T31" fmla="*/ 480 h 568"/>
                  <a:gd name="T32" fmla="*/ 15 w 1028"/>
                  <a:gd name="T33" fmla="*/ 445 h 568"/>
                  <a:gd name="T34" fmla="*/ 176 w 1028"/>
                  <a:gd name="T35" fmla="*/ 445 h 568"/>
                  <a:gd name="T36" fmla="*/ 336 w 1028"/>
                  <a:gd name="T37" fmla="*/ 350 h 568"/>
                  <a:gd name="T38" fmla="*/ 314 w 1028"/>
                  <a:gd name="T39" fmla="*/ 314 h 568"/>
                  <a:gd name="T40" fmla="*/ 263 w 1028"/>
                  <a:gd name="T41" fmla="*/ 328 h 568"/>
                  <a:gd name="T42" fmla="*/ 168 w 1028"/>
                  <a:gd name="T43" fmla="*/ 365 h 568"/>
                  <a:gd name="T44" fmla="*/ 154 w 1028"/>
                  <a:gd name="T45" fmla="*/ 379 h 568"/>
                  <a:gd name="T46" fmla="*/ 146 w 1028"/>
                  <a:gd name="T47" fmla="*/ 335 h 568"/>
                  <a:gd name="T48" fmla="*/ 314 w 1028"/>
                  <a:gd name="T49" fmla="*/ 306 h 568"/>
                  <a:gd name="T50" fmla="*/ 357 w 1028"/>
                  <a:gd name="T51" fmla="*/ 291 h 568"/>
                  <a:gd name="T52" fmla="*/ 343 w 1028"/>
                  <a:gd name="T53" fmla="*/ 263 h 568"/>
                  <a:gd name="T54" fmla="*/ 372 w 1028"/>
                  <a:gd name="T55" fmla="*/ 269 h 568"/>
                  <a:gd name="T56" fmla="*/ 357 w 1028"/>
                  <a:gd name="T57" fmla="*/ 285 h 568"/>
                  <a:gd name="T58" fmla="*/ 402 w 1028"/>
                  <a:gd name="T59" fmla="*/ 306 h 568"/>
                  <a:gd name="T60" fmla="*/ 408 w 1028"/>
                  <a:gd name="T61" fmla="*/ 285 h 568"/>
                  <a:gd name="T62" fmla="*/ 416 w 1028"/>
                  <a:gd name="T63" fmla="*/ 285 h 568"/>
                  <a:gd name="T64" fmla="*/ 598 w 1028"/>
                  <a:gd name="T65" fmla="*/ 219 h 568"/>
                  <a:gd name="T66" fmla="*/ 336 w 1028"/>
                  <a:gd name="T67" fmla="*/ 189 h 568"/>
                  <a:gd name="T68" fmla="*/ 263 w 1028"/>
                  <a:gd name="T69" fmla="*/ 263 h 568"/>
                  <a:gd name="T70" fmla="*/ 270 w 1028"/>
                  <a:gd name="T71" fmla="*/ 175 h 568"/>
                  <a:gd name="T72" fmla="*/ 488 w 1028"/>
                  <a:gd name="T73" fmla="*/ 168 h 568"/>
                  <a:gd name="T74" fmla="*/ 605 w 1028"/>
                  <a:gd name="T75" fmla="*/ 168 h 568"/>
                  <a:gd name="T76" fmla="*/ 568 w 1028"/>
                  <a:gd name="T77" fmla="*/ 160 h 568"/>
                  <a:gd name="T78" fmla="*/ 503 w 1028"/>
                  <a:gd name="T79" fmla="*/ 117 h 568"/>
                  <a:gd name="T80" fmla="*/ 773 w 1028"/>
                  <a:gd name="T81" fmla="*/ 189 h 568"/>
                  <a:gd name="T82" fmla="*/ 794 w 1028"/>
                  <a:gd name="T83" fmla="*/ 146 h 568"/>
                  <a:gd name="T84" fmla="*/ 503 w 1028"/>
                  <a:gd name="T85" fmla="*/ 44 h 568"/>
                  <a:gd name="T86" fmla="*/ 431 w 1028"/>
                  <a:gd name="T87" fmla="*/ 29 h 568"/>
                  <a:gd name="T88" fmla="*/ 620 w 1028"/>
                  <a:gd name="T89" fmla="*/ 29 h 568"/>
                  <a:gd name="T90" fmla="*/ 679 w 1028"/>
                  <a:gd name="T91" fmla="*/ 51 h 568"/>
                  <a:gd name="T92" fmla="*/ 642 w 1028"/>
                  <a:gd name="T93" fmla="*/ 0 h 568"/>
                  <a:gd name="T94" fmla="*/ 693 w 1028"/>
                  <a:gd name="T95" fmla="*/ 44 h 56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028"/>
                  <a:gd name="T145" fmla="*/ 0 h 568"/>
                  <a:gd name="T146" fmla="*/ 1028 w 1028"/>
                  <a:gd name="T147" fmla="*/ 568 h 568"/>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028" h="568">
                    <a:moveTo>
                      <a:pt x="693" y="44"/>
                    </a:moveTo>
                    <a:lnTo>
                      <a:pt x="679" y="51"/>
                    </a:lnTo>
                    <a:lnTo>
                      <a:pt x="693" y="58"/>
                    </a:lnTo>
                    <a:lnTo>
                      <a:pt x="700" y="58"/>
                    </a:lnTo>
                    <a:lnTo>
                      <a:pt x="714" y="51"/>
                    </a:lnTo>
                    <a:lnTo>
                      <a:pt x="853" y="124"/>
                    </a:lnTo>
                    <a:lnTo>
                      <a:pt x="788" y="117"/>
                    </a:lnTo>
                    <a:lnTo>
                      <a:pt x="773" y="124"/>
                    </a:lnTo>
                    <a:lnTo>
                      <a:pt x="831" y="175"/>
                    </a:lnTo>
                    <a:lnTo>
                      <a:pt x="1028" y="189"/>
                    </a:lnTo>
                    <a:lnTo>
                      <a:pt x="1028" y="219"/>
                    </a:lnTo>
                    <a:lnTo>
                      <a:pt x="948" y="234"/>
                    </a:lnTo>
                    <a:lnTo>
                      <a:pt x="911" y="234"/>
                    </a:lnTo>
                    <a:lnTo>
                      <a:pt x="904" y="240"/>
                    </a:lnTo>
                    <a:lnTo>
                      <a:pt x="744" y="291"/>
                    </a:lnTo>
                    <a:lnTo>
                      <a:pt x="598" y="365"/>
                    </a:lnTo>
                    <a:lnTo>
                      <a:pt x="511" y="445"/>
                    </a:lnTo>
                    <a:lnTo>
                      <a:pt x="503" y="430"/>
                    </a:lnTo>
                    <a:lnTo>
                      <a:pt x="511" y="400"/>
                    </a:lnTo>
                    <a:lnTo>
                      <a:pt x="679" y="285"/>
                    </a:lnTo>
                    <a:lnTo>
                      <a:pt x="642" y="263"/>
                    </a:lnTo>
                    <a:lnTo>
                      <a:pt x="583" y="285"/>
                    </a:lnTo>
                    <a:lnTo>
                      <a:pt x="576" y="285"/>
                    </a:lnTo>
                    <a:lnTo>
                      <a:pt x="554" y="306"/>
                    </a:lnTo>
                    <a:lnTo>
                      <a:pt x="554" y="291"/>
                    </a:lnTo>
                    <a:lnTo>
                      <a:pt x="482" y="291"/>
                    </a:lnTo>
                    <a:lnTo>
                      <a:pt x="131" y="517"/>
                    </a:lnTo>
                    <a:lnTo>
                      <a:pt x="15" y="568"/>
                    </a:lnTo>
                    <a:lnTo>
                      <a:pt x="0" y="568"/>
                    </a:lnTo>
                    <a:lnTo>
                      <a:pt x="110" y="474"/>
                    </a:lnTo>
                    <a:lnTo>
                      <a:pt x="37" y="474"/>
                    </a:lnTo>
                    <a:lnTo>
                      <a:pt x="29" y="480"/>
                    </a:lnTo>
                    <a:lnTo>
                      <a:pt x="8" y="480"/>
                    </a:lnTo>
                    <a:lnTo>
                      <a:pt x="15" y="445"/>
                    </a:lnTo>
                    <a:lnTo>
                      <a:pt x="131" y="423"/>
                    </a:lnTo>
                    <a:lnTo>
                      <a:pt x="176" y="445"/>
                    </a:lnTo>
                    <a:lnTo>
                      <a:pt x="336" y="357"/>
                    </a:lnTo>
                    <a:lnTo>
                      <a:pt x="336" y="350"/>
                    </a:lnTo>
                    <a:lnTo>
                      <a:pt x="343" y="335"/>
                    </a:lnTo>
                    <a:lnTo>
                      <a:pt x="314" y="314"/>
                    </a:lnTo>
                    <a:lnTo>
                      <a:pt x="270" y="314"/>
                    </a:lnTo>
                    <a:lnTo>
                      <a:pt x="263" y="328"/>
                    </a:lnTo>
                    <a:lnTo>
                      <a:pt x="190" y="350"/>
                    </a:lnTo>
                    <a:lnTo>
                      <a:pt x="168" y="365"/>
                    </a:lnTo>
                    <a:lnTo>
                      <a:pt x="168" y="379"/>
                    </a:lnTo>
                    <a:lnTo>
                      <a:pt x="154" y="379"/>
                    </a:lnTo>
                    <a:lnTo>
                      <a:pt x="146" y="365"/>
                    </a:lnTo>
                    <a:lnTo>
                      <a:pt x="146" y="335"/>
                    </a:lnTo>
                    <a:lnTo>
                      <a:pt x="226" y="291"/>
                    </a:lnTo>
                    <a:lnTo>
                      <a:pt x="314" y="306"/>
                    </a:lnTo>
                    <a:lnTo>
                      <a:pt x="343" y="306"/>
                    </a:lnTo>
                    <a:lnTo>
                      <a:pt x="357" y="291"/>
                    </a:lnTo>
                    <a:lnTo>
                      <a:pt x="357" y="269"/>
                    </a:lnTo>
                    <a:lnTo>
                      <a:pt x="343" y="263"/>
                    </a:lnTo>
                    <a:lnTo>
                      <a:pt x="357" y="269"/>
                    </a:lnTo>
                    <a:lnTo>
                      <a:pt x="372" y="269"/>
                    </a:lnTo>
                    <a:lnTo>
                      <a:pt x="365" y="269"/>
                    </a:lnTo>
                    <a:lnTo>
                      <a:pt x="357" y="285"/>
                    </a:lnTo>
                    <a:lnTo>
                      <a:pt x="372" y="306"/>
                    </a:lnTo>
                    <a:lnTo>
                      <a:pt x="402" y="306"/>
                    </a:lnTo>
                    <a:lnTo>
                      <a:pt x="408" y="291"/>
                    </a:lnTo>
                    <a:lnTo>
                      <a:pt x="408" y="285"/>
                    </a:lnTo>
                    <a:lnTo>
                      <a:pt x="402" y="269"/>
                    </a:lnTo>
                    <a:lnTo>
                      <a:pt x="416" y="285"/>
                    </a:lnTo>
                    <a:lnTo>
                      <a:pt x="583" y="234"/>
                    </a:lnTo>
                    <a:lnTo>
                      <a:pt x="598" y="219"/>
                    </a:lnTo>
                    <a:lnTo>
                      <a:pt x="576" y="197"/>
                    </a:lnTo>
                    <a:lnTo>
                      <a:pt x="336" y="189"/>
                    </a:lnTo>
                    <a:lnTo>
                      <a:pt x="292" y="211"/>
                    </a:lnTo>
                    <a:lnTo>
                      <a:pt x="263" y="263"/>
                    </a:lnTo>
                    <a:lnTo>
                      <a:pt x="248" y="240"/>
                    </a:lnTo>
                    <a:lnTo>
                      <a:pt x="270" y="175"/>
                    </a:lnTo>
                    <a:lnTo>
                      <a:pt x="343" y="160"/>
                    </a:lnTo>
                    <a:lnTo>
                      <a:pt x="488" y="168"/>
                    </a:lnTo>
                    <a:lnTo>
                      <a:pt x="576" y="189"/>
                    </a:lnTo>
                    <a:lnTo>
                      <a:pt x="605" y="168"/>
                    </a:lnTo>
                    <a:lnTo>
                      <a:pt x="576" y="146"/>
                    </a:lnTo>
                    <a:lnTo>
                      <a:pt x="568" y="160"/>
                    </a:lnTo>
                    <a:lnTo>
                      <a:pt x="525" y="139"/>
                    </a:lnTo>
                    <a:lnTo>
                      <a:pt x="503" y="117"/>
                    </a:lnTo>
                    <a:lnTo>
                      <a:pt x="671" y="197"/>
                    </a:lnTo>
                    <a:lnTo>
                      <a:pt x="773" y="189"/>
                    </a:lnTo>
                    <a:lnTo>
                      <a:pt x="794" y="168"/>
                    </a:lnTo>
                    <a:lnTo>
                      <a:pt x="794" y="146"/>
                    </a:lnTo>
                    <a:lnTo>
                      <a:pt x="722" y="95"/>
                    </a:lnTo>
                    <a:lnTo>
                      <a:pt x="503" y="44"/>
                    </a:lnTo>
                    <a:lnTo>
                      <a:pt x="431" y="51"/>
                    </a:lnTo>
                    <a:lnTo>
                      <a:pt x="431" y="29"/>
                    </a:lnTo>
                    <a:lnTo>
                      <a:pt x="452" y="8"/>
                    </a:lnTo>
                    <a:lnTo>
                      <a:pt x="620" y="29"/>
                    </a:lnTo>
                    <a:lnTo>
                      <a:pt x="664" y="51"/>
                    </a:lnTo>
                    <a:lnTo>
                      <a:pt x="679" y="51"/>
                    </a:lnTo>
                    <a:lnTo>
                      <a:pt x="693" y="44"/>
                    </a:lnTo>
                    <a:lnTo>
                      <a:pt x="642" y="0"/>
                    </a:lnTo>
                    <a:lnTo>
                      <a:pt x="693" y="29"/>
                    </a:lnTo>
                    <a:lnTo>
                      <a:pt x="693" y="44"/>
                    </a:lnTo>
                    <a:close/>
                  </a:path>
                </a:pathLst>
              </a:custGeom>
              <a:solidFill>
                <a:srgbClr val="1F1A17"/>
              </a:solidFill>
              <a:ln w="9525">
                <a:noFill/>
                <a:round/>
                <a:headEnd/>
                <a:tailEnd/>
              </a:ln>
            </p:spPr>
            <p:txBody>
              <a:bodyPr>
                <a:prstTxWarp prst="textNoShape">
                  <a:avLst/>
                </a:prstTxWarp>
              </a:bodyPr>
              <a:lstStyle/>
              <a:p>
                <a:endParaRPr lang="en-US"/>
              </a:p>
            </p:txBody>
          </p:sp>
          <p:sp>
            <p:nvSpPr>
              <p:cNvPr id="65674" name="Freeform 283"/>
              <p:cNvSpPr>
                <a:spLocks noChangeAspect="1"/>
              </p:cNvSpPr>
              <p:nvPr/>
            </p:nvSpPr>
            <p:spPr bwMode="auto">
              <a:xfrm>
                <a:off x="1563" y="2826"/>
                <a:ext cx="29" cy="56"/>
              </a:xfrm>
              <a:custGeom>
                <a:avLst/>
                <a:gdLst>
                  <a:gd name="T0" fmla="*/ 218 w 232"/>
                  <a:gd name="T1" fmla="*/ 349 h 451"/>
                  <a:gd name="T2" fmla="*/ 232 w 232"/>
                  <a:gd name="T3" fmla="*/ 451 h 451"/>
                  <a:gd name="T4" fmla="*/ 168 w 232"/>
                  <a:gd name="T5" fmla="*/ 400 h 451"/>
                  <a:gd name="T6" fmla="*/ 138 w 232"/>
                  <a:gd name="T7" fmla="*/ 232 h 451"/>
                  <a:gd name="T8" fmla="*/ 117 w 232"/>
                  <a:gd name="T9" fmla="*/ 189 h 451"/>
                  <a:gd name="T10" fmla="*/ 109 w 232"/>
                  <a:gd name="T11" fmla="*/ 181 h 451"/>
                  <a:gd name="T12" fmla="*/ 109 w 232"/>
                  <a:gd name="T13" fmla="*/ 160 h 451"/>
                  <a:gd name="T14" fmla="*/ 94 w 232"/>
                  <a:gd name="T15" fmla="*/ 152 h 451"/>
                  <a:gd name="T16" fmla="*/ 87 w 232"/>
                  <a:gd name="T17" fmla="*/ 160 h 451"/>
                  <a:gd name="T18" fmla="*/ 72 w 232"/>
                  <a:gd name="T19" fmla="*/ 116 h 451"/>
                  <a:gd name="T20" fmla="*/ 66 w 232"/>
                  <a:gd name="T21" fmla="*/ 131 h 451"/>
                  <a:gd name="T22" fmla="*/ 0 w 232"/>
                  <a:gd name="T23" fmla="*/ 0 h 451"/>
                  <a:gd name="T24" fmla="*/ 123 w 232"/>
                  <a:gd name="T25" fmla="*/ 116 h 451"/>
                  <a:gd name="T26" fmla="*/ 218 w 232"/>
                  <a:gd name="T27" fmla="*/ 349 h 45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32"/>
                  <a:gd name="T43" fmla="*/ 0 h 451"/>
                  <a:gd name="T44" fmla="*/ 232 w 232"/>
                  <a:gd name="T45" fmla="*/ 451 h 45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32" h="451">
                    <a:moveTo>
                      <a:pt x="218" y="349"/>
                    </a:moveTo>
                    <a:lnTo>
                      <a:pt x="232" y="451"/>
                    </a:lnTo>
                    <a:lnTo>
                      <a:pt x="168" y="400"/>
                    </a:lnTo>
                    <a:lnTo>
                      <a:pt x="138" y="232"/>
                    </a:lnTo>
                    <a:lnTo>
                      <a:pt x="117" y="189"/>
                    </a:lnTo>
                    <a:lnTo>
                      <a:pt x="109" y="181"/>
                    </a:lnTo>
                    <a:lnTo>
                      <a:pt x="109" y="160"/>
                    </a:lnTo>
                    <a:lnTo>
                      <a:pt x="94" y="152"/>
                    </a:lnTo>
                    <a:lnTo>
                      <a:pt x="87" y="160"/>
                    </a:lnTo>
                    <a:lnTo>
                      <a:pt x="72" y="116"/>
                    </a:lnTo>
                    <a:lnTo>
                      <a:pt x="66" y="131"/>
                    </a:lnTo>
                    <a:lnTo>
                      <a:pt x="0" y="0"/>
                    </a:lnTo>
                    <a:lnTo>
                      <a:pt x="123" y="116"/>
                    </a:lnTo>
                    <a:lnTo>
                      <a:pt x="218" y="349"/>
                    </a:lnTo>
                    <a:close/>
                  </a:path>
                </a:pathLst>
              </a:custGeom>
              <a:solidFill>
                <a:srgbClr val="3D9B8E"/>
              </a:solidFill>
              <a:ln w="9525">
                <a:noFill/>
                <a:round/>
                <a:headEnd/>
                <a:tailEnd/>
              </a:ln>
            </p:spPr>
            <p:txBody>
              <a:bodyPr>
                <a:prstTxWarp prst="textNoShape">
                  <a:avLst/>
                </a:prstTxWarp>
              </a:bodyPr>
              <a:lstStyle/>
              <a:p>
                <a:endParaRPr lang="en-US"/>
              </a:p>
            </p:txBody>
          </p:sp>
          <p:sp>
            <p:nvSpPr>
              <p:cNvPr id="65675" name="Freeform 284"/>
              <p:cNvSpPr>
                <a:spLocks noChangeAspect="1"/>
              </p:cNvSpPr>
              <p:nvPr/>
            </p:nvSpPr>
            <p:spPr bwMode="auto">
              <a:xfrm>
                <a:off x="1365" y="2835"/>
                <a:ext cx="22" cy="22"/>
              </a:xfrm>
              <a:custGeom>
                <a:avLst/>
                <a:gdLst>
                  <a:gd name="T0" fmla="*/ 94 w 174"/>
                  <a:gd name="T1" fmla="*/ 131 h 183"/>
                  <a:gd name="T2" fmla="*/ 94 w 174"/>
                  <a:gd name="T3" fmla="*/ 175 h 183"/>
                  <a:gd name="T4" fmla="*/ 0 w 174"/>
                  <a:gd name="T5" fmla="*/ 183 h 183"/>
                  <a:gd name="T6" fmla="*/ 87 w 174"/>
                  <a:gd name="T7" fmla="*/ 66 h 183"/>
                  <a:gd name="T8" fmla="*/ 87 w 174"/>
                  <a:gd name="T9" fmla="*/ 37 h 183"/>
                  <a:gd name="T10" fmla="*/ 153 w 174"/>
                  <a:gd name="T11" fmla="*/ 0 h 183"/>
                  <a:gd name="T12" fmla="*/ 174 w 174"/>
                  <a:gd name="T13" fmla="*/ 0 h 183"/>
                  <a:gd name="T14" fmla="*/ 94 w 174"/>
                  <a:gd name="T15" fmla="*/ 131 h 183"/>
                  <a:gd name="T16" fmla="*/ 0 60000 65536"/>
                  <a:gd name="T17" fmla="*/ 0 60000 65536"/>
                  <a:gd name="T18" fmla="*/ 0 60000 65536"/>
                  <a:gd name="T19" fmla="*/ 0 60000 65536"/>
                  <a:gd name="T20" fmla="*/ 0 60000 65536"/>
                  <a:gd name="T21" fmla="*/ 0 60000 65536"/>
                  <a:gd name="T22" fmla="*/ 0 60000 65536"/>
                  <a:gd name="T23" fmla="*/ 0 60000 65536"/>
                  <a:gd name="T24" fmla="*/ 0 w 174"/>
                  <a:gd name="T25" fmla="*/ 0 h 183"/>
                  <a:gd name="T26" fmla="*/ 174 w 174"/>
                  <a:gd name="T27" fmla="*/ 183 h 18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74" h="183">
                    <a:moveTo>
                      <a:pt x="94" y="131"/>
                    </a:moveTo>
                    <a:lnTo>
                      <a:pt x="94" y="175"/>
                    </a:lnTo>
                    <a:lnTo>
                      <a:pt x="0" y="183"/>
                    </a:lnTo>
                    <a:lnTo>
                      <a:pt x="87" y="66"/>
                    </a:lnTo>
                    <a:lnTo>
                      <a:pt x="87" y="37"/>
                    </a:lnTo>
                    <a:lnTo>
                      <a:pt x="153" y="0"/>
                    </a:lnTo>
                    <a:lnTo>
                      <a:pt x="174" y="0"/>
                    </a:lnTo>
                    <a:lnTo>
                      <a:pt x="94" y="131"/>
                    </a:lnTo>
                    <a:close/>
                  </a:path>
                </a:pathLst>
              </a:custGeom>
              <a:solidFill>
                <a:srgbClr val="C2C165"/>
              </a:solidFill>
              <a:ln w="9525">
                <a:noFill/>
                <a:round/>
                <a:headEnd/>
                <a:tailEnd/>
              </a:ln>
            </p:spPr>
            <p:txBody>
              <a:bodyPr>
                <a:prstTxWarp prst="textNoShape">
                  <a:avLst/>
                </a:prstTxWarp>
              </a:bodyPr>
              <a:lstStyle/>
              <a:p>
                <a:endParaRPr lang="en-US"/>
              </a:p>
            </p:txBody>
          </p:sp>
          <p:sp>
            <p:nvSpPr>
              <p:cNvPr id="65676" name="Freeform 285"/>
              <p:cNvSpPr>
                <a:spLocks noChangeAspect="1"/>
              </p:cNvSpPr>
              <p:nvPr/>
            </p:nvSpPr>
            <p:spPr bwMode="auto">
              <a:xfrm>
                <a:off x="1508" y="2836"/>
                <a:ext cx="4" cy="7"/>
              </a:xfrm>
              <a:custGeom>
                <a:avLst/>
                <a:gdLst>
                  <a:gd name="T0" fmla="*/ 29 w 29"/>
                  <a:gd name="T1" fmla="*/ 51 h 51"/>
                  <a:gd name="T2" fmla="*/ 0 w 29"/>
                  <a:gd name="T3" fmla="*/ 0 h 51"/>
                  <a:gd name="T4" fmla="*/ 29 w 29"/>
                  <a:gd name="T5" fmla="*/ 29 h 51"/>
                  <a:gd name="T6" fmla="*/ 29 w 29"/>
                  <a:gd name="T7" fmla="*/ 51 h 51"/>
                  <a:gd name="T8" fmla="*/ 0 60000 65536"/>
                  <a:gd name="T9" fmla="*/ 0 60000 65536"/>
                  <a:gd name="T10" fmla="*/ 0 60000 65536"/>
                  <a:gd name="T11" fmla="*/ 0 60000 65536"/>
                  <a:gd name="T12" fmla="*/ 0 w 29"/>
                  <a:gd name="T13" fmla="*/ 0 h 51"/>
                  <a:gd name="T14" fmla="*/ 29 w 29"/>
                  <a:gd name="T15" fmla="*/ 51 h 51"/>
                </a:gdLst>
                <a:ahLst/>
                <a:cxnLst>
                  <a:cxn ang="T8">
                    <a:pos x="T0" y="T1"/>
                  </a:cxn>
                  <a:cxn ang="T9">
                    <a:pos x="T2" y="T3"/>
                  </a:cxn>
                  <a:cxn ang="T10">
                    <a:pos x="T4" y="T5"/>
                  </a:cxn>
                  <a:cxn ang="T11">
                    <a:pos x="T6" y="T7"/>
                  </a:cxn>
                </a:cxnLst>
                <a:rect l="T12" t="T13" r="T14" b="T15"/>
                <a:pathLst>
                  <a:path w="29" h="51">
                    <a:moveTo>
                      <a:pt x="29" y="51"/>
                    </a:moveTo>
                    <a:lnTo>
                      <a:pt x="0" y="0"/>
                    </a:lnTo>
                    <a:lnTo>
                      <a:pt x="29" y="29"/>
                    </a:lnTo>
                    <a:lnTo>
                      <a:pt x="29" y="51"/>
                    </a:lnTo>
                    <a:close/>
                  </a:path>
                </a:pathLst>
              </a:custGeom>
              <a:solidFill>
                <a:srgbClr val="1F1A17"/>
              </a:solidFill>
              <a:ln w="9525">
                <a:noFill/>
                <a:round/>
                <a:headEnd/>
                <a:tailEnd/>
              </a:ln>
            </p:spPr>
            <p:txBody>
              <a:bodyPr>
                <a:prstTxWarp prst="textNoShape">
                  <a:avLst/>
                </a:prstTxWarp>
              </a:bodyPr>
              <a:lstStyle/>
              <a:p>
                <a:endParaRPr lang="en-US"/>
              </a:p>
            </p:txBody>
          </p:sp>
          <p:sp>
            <p:nvSpPr>
              <p:cNvPr id="65677" name="Freeform 286"/>
              <p:cNvSpPr>
                <a:spLocks noChangeAspect="1"/>
              </p:cNvSpPr>
              <p:nvPr/>
            </p:nvSpPr>
            <p:spPr bwMode="auto">
              <a:xfrm>
                <a:off x="1768" y="2837"/>
                <a:ext cx="10" cy="44"/>
              </a:xfrm>
              <a:custGeom>
                <a:avLst/>
                <a:gdLst>
                  <a:gd name="T0" fmla="*/ 8 w 80"/>
                  <a:gd name="T1" fmla="*/ 283 h 349"/>
                  <a:gd name="T2" fmla="*/ 8 w 80"/>
                  <a:gd name="T3" fmla="*/ 342 h 349"/>
                  <a:gd name="T4" fmla="*/ 0 w 80"/>
                  <a:gd name="T5" fmla="*/ 349 h 349"/>
                  <a:gd name="T6" fmla="*/ 51 w 80"/>
                  <a:gd name="T7" fmla="*/ 72 h 349"/>
                  <a:gd name="T8" fmla="*/ 80 w 80"/>
                  <a:gd name="T9" fmla="*/ 0 h 349"/>
                  <a:gd name="T10" fmla="*/ 8 w 80"/>
                  <a:gd name="T11" fmla="*/ 283 h 349"/>
                  <a:gd name="T12" fmla="*/ 0 60000 65536"/>
                  <a:gd name="T13" fmla="*/ 0 60000 65536"/>
                  <a:gd name="T14" fmla="*/ 0 60000 65536"/>
                  <a:gd name="T15" fmla="*/ 0 60000 65536"/>
                  <a:gd name="T16" fmla="*/ 0 60000 65536"/>
                  <a:gd name="T17" fmla="*/ 0 60000 65536"/>
                  <a:gd name="T18" fmla="*/ 0 w 80"/>
                  <a:gd name="T19" fmla="*/ 0 h 349"/>
                  <a:gd name="T20" fmla="*/ 80 w 80"/>
                  <a:gd name="T21" fmla="*/ 349 h 349"/>
                </a:gdLst>
                <a:ahLst/>
                <a:cxnLst>
                  <a:cxn ang="T12">
                    <a:pos x="T0" y="T1"/>
                  </a:cxn>
                  <a:cxn ang="T13">
                    <a:pos x="T2" y="T3"/>
                  </a:cxn>
                  <a:cxn ang="T14">
                    <a:pos x="T4" y="T5"/>
                  </a:cxn>
                  <a:cxn ang="T15">
                    <a:pos x="T6" y="T7"/>
                  </a:cxn>
                  <a:cxn ang="T16">
                    <a:pos x="T8" y="T9"/>
                  </a:cxn>
                  <a:cxn ang="T17">
                    <a:pos x="T10" y="T11"/>
                  </a:cxn>
                </a:cxnLst>
                <a:rect l="T18" t="T19" r="T20" b="T21"/>
                <a:pathLst>
                  <a:path w="80" h="349">
                    <a:moveTo>
                      <a:pt x="8" y="283"/>
                    </a:moveTo>
                    <a:lnTo>
                      <a:pt x="8" y="342"/>
                    </a:lnTo>
                    <a:lnTo>
                      <a:pt x="0" y="349"/>
                    </a:lnTo>
                    <a:lnTo>
                      <a:pt x="51" y="72"/>
                    </a:lnTo>
                    <a:lnTo>
                      <a:pt x="80" y="0"/>
                    </a:lnTo>
                    <a:lnTo>
                      <a:pt x="8" y="283"/>
                    </a:lnTo>
                    <a:close/>
                  </a:path>
                </a:pathLst>
              </a:custGeom>
              <a:solidFill>
                <a:srgbClr val="1F1A17"/>
              </a:solidFill>
              <a:ln w="9525">
                <a:noFill/>
                <a:round/>
                <a:headEnd/>
                <a:tailEnd/>
              </a:ln>
            </p:spPr>
            <p:txBody>
              <a:bodyPr>
                <a:prstTxWarp prst="textNoShape">
                  <a:avLst/>
                </a:prstTxWarp>
              </a:bodyPr>
              <a:lstStyle/>
              <a:p>
                <a:endParaRPr lang="en-US"/>
              </a:p>
            </p:txBody>
          </p:sp>
          <p:sp>
            <p:nvSpPr>
              <p:cNvPr id="65678" name="Freeform 287"/>
              <p:cNvSpPr>
                <a:spLocks noChangeAspect="1"/>
              </p:cNvSpPr>
              <p:nvPr/>
            </p:nvSpPr>
            <p:spPr bwMode="auto">
              <a:xfrm>
                <a:off x="1323" y="2840"/>
                <a:ext cx="51" cy="18"/>
              </a:xfrm>
              <a:custGeom>
                <a:avLst/>
                <a:gdLst>
                  <a:gd name="T0" fmla="*/ 0 w 408"/>
                  <a:gd name="T1" fmla="*/ 131 h 145"/>
                  <a:gd name="T2" fmla="*/ 226 w 408"/>
                  <a:gd name="T3" fmla="*/ 73 h 145"/>
                  <a:gd name="T4" fmla="*/ 408 w 408"/>
                  <a:gd name="T5" fmla="*/ 0 h 145"/>
                  <a:gd name="T6" fmla="*/ 285 w 408"/>
                  <a:gd name="T7" fmla="*/ 145 h 145"/>
                  <a:gd name="T8" fmla="*/ 0 w 408"/>
                  <a:gd name="T9" fmla="*/ 131 h 145"/>
                  <a:gd name="T10" fmla="*/ 0 60000 65536"/>
                  <a:gd name="T11" fmla="*/ 0 60000 65536"/>
                  <a:gd name="T12" fmla="*/ 0 60000 65536"/>
                  <a:gd name="T13" fmla="*/ 0 60000 65536"/>
                  <a:gd name="T14" fmla="*/ 0 60000 65536"/>
                  <a:gd name="T15" fmla="*/ 0 w 408"/>
                  <a:gd name="T16" fmla="*/ 0 h 145"/>
                  <a:gd name="T17" fmla="*/ 408 w 408"/>
                  <a:gd name="T18" fmla="*/ 145 h 145"/>
                </a:gdLst>
                <a:ahLst/>
                <a:cxnLst>
                  <a:cxn ang="T10">
                    <a:pos x="T0" y="T1"/>
                  </a:cxn>
                  <a:cxn ang="T11">
                    <a:pos x="T2" y="T3"/>
                  </a:cxn>
                  <a:cxn ang="T12">
                    <a:pos x="T4" y="T5"/>
                  </a:cxn>
                  <a:cxn ang="T13">
                    <a:pos x="T6" y="T7"/>
                  </a:cxn>
                  <a:cxn ang="T14">
                    <a:pos x="T8" y="T9"/>
                  </a:cxn>
                </a:cxnLst>
                <a:rect l="T15" t="T16" r="T17" b="T18"/>
                <a:pathLst>
                  <a:path w="408" h="145">
                    <a:moveTo>
                      <a:pt x="0" y="131"/>
                    </a:moveTo>
                    <a:lnTo>
                      <a:pt x="226" y="73"/>
                    </a:lnTo>
                    <a:lnTo>
                      <a:pt x="408" y="0"/>
                    </a:lnTo>
                    <a:lnTo>
                      <a:pt x="285" y="145"/>
                    </a:lnTo>
                    <a:lnTo>
                      <a:pt x="0" y="131"/>
                    </a:lnTo>
                    <a:close/>
                  </a:path>
                </a:pathLst>
              </a:custGeom>
              <a:solidFill>
                <a:srgbClr val="C2C165"/>
              </a:solidFill>
              <a:ln w="9525">
                <a:noFill/>
                <a:round/>
                <a:headEnd/>
                <a:tailEnd/>
              </a:ln>
            </p:spPr>
            <p:txBody>
              <a:bodyPr>
                <a:prstTxWarp prst="textNoShape">
                  <a:avLst/>
                </a:prstTxWarp>
              </a:bodyPr>
              <a:lstStyle/>
              <a:p>
                <a:endParaRPr lang="en-US"/>
              </a:p>
            </p:txBody>
          </p:sp>
          <p:sp>
            <p:nvSpPr>
              <p:cNvPr id="65679" name="Freeform 288"/>
              <p:cNvSpPr>
                <a:spLocks noChangeAspect="1"/>
              </p:cNvSpPr>
              <p:nvPr/>
            </p:nvSpPr>
            <p:spPr bwMode="auto">
              <a:xfrm>
                <a:off x="1589" y="2846"/>
                <a:ext cx="22" cy="65"/>
              </a:xfrm>
              <a:custGeom>
                <a:avLst/>
                <a:gdLst>
                  <a:gd name="T0" fmla="*/ 154 w 183"/>
                  <a:gd name="T1" fmla="*/ 437 h 517"/>
                  <a:gd name="T2" fmla="*/ 154 w 183"/>
                  <a:gd name="T3" fmla="*/ 467 h 517"/>
                  <a:gd name="T4" fmla="*/ 168 w 183"/>
                  <a:gd name="T5" fmla="*/ 481 h 517"/>
                  <a:gd name="T6" fmla="*/ 176 w 183"/>
                  <a:gd name="T7" fmla="*/ 481 h 517"/>
                  <a:gd name="T8" fmla="*/ 183 w 183"/>
                  <a:gd name="T9" fmla="*/ 467 h 517"/>
                  <a:gd name="T10" fmla="*/ 176 w 183"/>
                  <a:gd name="T11" fmla="*/ 467 h 517"/>
                  <a:gd name="T12" fmla="*/ 176 w 183"/>
                  <a:gd name="T13" fmla="*/ 437 h 517"/>
                  <a:gd name="T14" fmla="*/ 183 w 183"/>
                  <a:gd name="T15" fmla="*/ 437 h 517"/>
                  <a:gd name="T16" fmla="*/ 183 w 183"/>
                  <a:gd name="T17" fmla="*/ 517 h 517"/>
                  <a:gd name="T18" fmla="*/ 117 w 183"/>
                  <a:gd name="T19" fmla="*/ 393 h 517"/>
                  <a:gd name="T20" fmla="*/ 88 w 183"/>
                  <a:gd name="T21" fmla="*/ 305 h 517"/>
                  <a:gd name="T22" fmla="*/ 88 w 183"/>
                  <a:gd name="T23" fmla="*/ 270 h 517"/>
                  <a:gd name="T24" fmla="*/ 74 w 183"/>
                  <a:gd name="T25" fmla="*/ 204 h 517"/>
                  <a:gd name="T26" fmla="*/ 74 w 183"/>
                  <a:gd name="T27" fmla="*/ 153 h 517"/>
                  <a:gd name="T28" fmla="*/ 0 w 183"/>
                  <a:gd name="T29" fmla="*/ 0 h 517"/>
                  <a:gd name="T30" fmla="*/ 88 w 183"/>
                  <a:gd name="T31" fmla="*/ 116 h 517"/>
                  <a:gd name="T32" fmla="*/ 154 w 183"/>
                  <a:gd name="T33" fmla="*/ 437 h 51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83"/>
                  <a:gd name="T52" fmla="*/ 0 h 517"/>
                  <a:gd name="T53" fmla="*/ 183 w 183"/>
                  <a:gd name="T54" fmla="*/ 517 h 51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83" h="517">
                    <a:moveTo>
                      <a:pt x="154" y="437"/>
                    </a:moveTo>
                    <a:lnTo>
                      <a:pt x="154" y="467"/>
                    </a:lnTo>
                    <a:lnTo>
                      <a:pt x="168" y="481"/>
                    </a:lnTo>
                    <a:lnTo>
                      <a:pt x="176" y="481"/>
                    </a:lnTo>
                    <a:lnTo>
                      <a:pt x="183" y="467"/>
                    </a:lnTo>
                    <a:lnTo>
                      <a:pt x="176" y="467"/>
                    </a:lnTo>
                    <a:lnTo>
                      <a:pt x="176" y="437"/>
                    </a:lnTo>
                    <a:lnTo>
                      <a:pt x="183" y="437"/>
                    </a:lnTo>
                    <a:lnTo>
                      <a:pt x="183" y="517"/>
                    </a:lnTo>
                    <a:lnTo>
                      <a:pt x="117" y="393"/>
                    </a:lnTo>
                    <a:lnTo>
                      <a:pt x="88" y="305"/>
                    </a:lnTo>
                    <a:lnTo>
                      <a:pt x="88" y="270"/>
                    </a:lnTo>
                    <a:lnTo>
                      <a:pt x="74" y="204"/>
                    </a:lnTo>
                    <a:lnTo>
                      <a:pt x="74" y="153"/>
                    </a:lnTo>
                    <a:lnTo>
                      <a:pt x="0" y="0"/>
                    </a:lnTo>
                    <a:lnTo>
                      <a:pt x="88" y="116"/>
                    </a:lnTo>
                    <a:lnTo>
                      <a:pt x="154" y="437"/>
                    </a:lnTo>
                    <a:close/>
                  </a:path>
                </a:pathLst>
              </a:custGeom>
              <a:solidFill>
                <a:srgbClr val="3D9B8E"/>
              </a:solidFill>
              <a:ln w="9525">
                <a:noFill/>
                <a:round/>
                <a:headEnd/>
                <a:tailEnd/>
              </a:ln>
            </p:spPr>
            <p:txBody>
              <a:bodyPr>
                <a:prstTxWarp prst="textNoShape">
                  <a:avLst/>
                </a:prstTxWarp>
              </a:bodyPr>
              <a:lstStyle/>
              <a:p>
                <a:endParaRPr lang="en-US"/>
              </a:p>
            </p:txBody>
          </p:sp>
          <p:sp>
            <p:nvSpPr>
              <p:cNvPr id="65680" name="Freeform 289"/>
              <p:cNvSpPr>
                <a:spLocks noChangeAspect="1"/>
              </p:cNvSpPr>
              <p:nvPr/>
            </p:nvSpPr>
            <p:spPr bwMode="auto">
              <a:xfrm>
                <a:off x="1625" y="2846"/>
                <a:ext cx="1" cy="8"/>
              </a:xfrm>
              <a:custGeom>
                <a:avLst/>
                <a:gdLst>
                  <a:gd name="T0" fmla="*/ 0 w 8"/>
                  <a:gd name="T1" fmla="*/ 0 h 59"/>
                  <a:gd name="T2" fmla="*/ 8 w 8"/>
                  <a:gd name="T3" fmla="*/ 59 h 59"/>
                  <a:gd name="T4" fmla="*/ 0 w 8"/>
                  <a:gd name="T5" fmla="*/ 0 h 59"/>
                  <a:gd name="T6" fmla="*/ 0 60000 65536"/>
                  <a:gd name="T7" fmla="*/ 0 60000 65536"/>
                  <a:gd name="T8" fmla="*/ 0 60000 65536"/>
                  <a:gd name="T9" fmla="*/ 0 w 8"/>
                  <a:gd name="T10" fmla="*/ 0 h 59"/>
                  <a:gd name="T11" fmla="*/ 8 w 8"/>
                  <a:gd name="T12" fmla="*/ 59 h 59"/>
                </a:gdLst>
                <a:ahLst/>
                <a:cxnLst>
                  <a:cxn ang="T6">
                    <a:pos x="T0" y="T1"/>
                  </a:cxn>
                  <a:cxn ang="T7">
                    <a:pos x="T2" y="T3"/>
                  </a:cxn>
                  <a:cxn ang="T8">
                    <a:pos x="T4" y="T5"/>
                  </a:cxn>
                </a:cxnLst>
                <a:rect l="T9" t="T10" r="T11" b="T12"/>
                <a:pathLst>
                  <a:path w="8" h="59">
                    <a:moveTo>
                      <a:pt x="0" y="0"/>
                    </a:moveTo>
                    <a:lnTo>
                      <a:pt x="8" y="59"/>
                    </a:lnTo>
                    <a:lnTo>
                      <a:pt x="0" y="0"/>
                    </a:lnTo>
                    <a:close/>
                  </a:path>
                </a:pathLst>
              </a:custGeom>
              <a:solidFill>
                <a:srgbClr val="1F1A17"/>
              </a:solidFill>
              <a:ln w="9525">
                <a:noFill/>
                <a:round/>
                <a:headEnd/>
                <a:tailEnd/>
              </a:ln>
            </p:spPr>
            <p:txBody>
              <a:bodyPr>
                <a:prstTxWarp prst="textNoShape">
                  <a:avLst/>
                </a:prstTxWarp>
              </a:bodyPr>
              <a:lstStyle/>
              <a:p>
                <a:endParaRPr lang="en-US"/>
              </a:p>
            </p:txBody>
          </p:sp>
          <p:sp>
            <p:nvSpPr>
              <p:cNvPr id="65681" name="Freeform 290"/>
              <p:cNvSpPr>
                <a:spLocks noChangeAspect="1"/>
              </p:cNvSpPr>
              <p:nvPr/>
            </p:nvSpPr>
            <p:spPr bwMode="auto">
              <a:xfrm>
                <a:off x="1242" y="2848"/>
                <a:ext cx="49" cy="32"/>
              </a:xfrm>
              <a:custGeom>
                <a:avLst/>
                <a:gdLst>
                  <a:gd name="T0" fmla="*/ 321 w 387"/>
                  <a:gd name="T1" fmla="*/ 102 h 256"/>
                  <a:gd name="T2" fmla="*/ 387 w 387"/>
                  <a:gd name="T3" fmla="*/ 102 h 256"/>
                  <a:gd name="T4" fmla="*/ 292 w 387"/>
                  <a:gd name="T5" fmla="*/ 176 h 256"/>
                  <a:gd name="T6" fmla="*/ 167 w 387"/>
                  <a:gd name="T7" fmla="*/ 139 h 256"/>
                  <a:gd name="T8" fmla="*/ 73 w 387"/>
                  <a:gd name="T9" fmla="*/ 80 h 256"/>
                  <a:gd name="T10" fmla="*/ 51 w 387"/>
                  <a:gd name="T11" fmla="*/ 80 h 256"/>
                  <a:gd name="T12" fmla="*/ 30 w 387"/>
                  <a:gd name="T13" fmla="*/ 102 h 256"/>
                  <a:gd name="T14" fmla="*/ 81 w 387"/>
                  <a:gd name="T15" fmla="*/ 146 h 256"/>
                  <a:gd name="T16" fmla="*/ 241 w 387"/>
                  <a:gd name="T17" fmla="*/ 219 h 256"/>
                  <a:gd name="T18" fmla="*/ 241 w 387"/>
                  <a:gd name="T19" fmla="*/ 234 h 256"/>
                  <a:gd name="T20" fmla="*/ 219 w 387"/>
                  <a:gd name="T21" fmla="*/ 256 h 256"/>
                  <a:gd name="T22" fmla="*/ 146 w 387"/>
                  <a:gd name="T23" fmla="*/ 211 h 256"/>
                  <a:gd name="T24" fmla="*/ 22 w 387"/>
                  <a:gd name="T25" fmla="*/ 190 h 256"/>
                  <a:gd name="T26" fmla="*/ 0 w 387"/>
                  <a:gd name="T27" fmla="*/ 190 h 256"/>
                  <a:gd name="T28" fmla="*/ 73 w 387"/>
                  <a:gd name="T29" fmla="*/ 0 h 256"/>
                  <a:gd name="T30" fmla="*/ 262 w 387"/>
                  <a:gd name="T31" fmla="*/ 51 h 256"/>
                  <a:gd name="T32" fmla="*/ 321 w 387"/>
                  <a:gd name="T33" fmla="*/ 102 h 25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87"/>
                  <a:gd name="T52" fmla="*/ 0 h 256"/>
                  <a:gd name="T53" fmla="*/ 387 w 387"/>
                  <a:gd name="T54" fmla="*/ 256 h 25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87" h="256">
                    <a:moveTo>
                      <a:pt x="321" y="102"/>
                    </a:moveTo>
                    <a:lnTo>
                      <a:pt x="387" y="102"/>
                    </a:lnTo>
                    <a:lnTo>
                      <a:pt x="292" y="176"/>
                    </a:lnTo>
                    <a:lnTo>
                      <a:pt x="167" y="139"/>
                    </a:lnTo>
                    <a:lnTo>
                      <a:pt x="73" y="80"/>
                    </a:lnTo>
                    <a:lnTo>
                      <a:pt x="51" y="80"/>
                    </a:lnTo>
                    <a:lnTo>
                      <a:pt x="30" y="102"/>
                    </a:lnTo>
                    <a:lnTo>
                      <a:pt x="81" y="146"/>
                    </a:lnTo>
                    <a:lnTo>
                      <a:pt x="241" y="219"/>
                    </a:lnTo>
                    <a:lnTo>
                      <a:pt x="241" y="234"/>
                    </a:lnTo>
                    <a:lnTo>
                      <a:pt x="219" y="256"/>
                    </a:lnTo>
                    <a:lnTo>
                      <a:pt x="146" y="211"/>
                    </a:lnTo>
                    <a:lnTo>
                      <a:pt x="22" y="190"/>
                    </a:lnTo>
                    <a:lnTo>
                      <a:pt x="0" y="190"/>
                    </a:lnTo>
                    <a:lnTo>
                      <a:pt x="73" y="0"/>
                    </a:lnTo>
                    <a:lnTo>
                      <a:pt x="262" y="51"/>
                    </a:lnTo>
                    <a:lnTo>
                      <a:pt x="321" y="102"/>
                    </a:lnTo>
                    <a:close/>
                  </a:path>
                </a:pathLst>
              </a:custGeom>
              <a:solidFill>
                <a:srgbClr val="F5C690"/>
              </a:solidFill>
              <a:ln w="9525">
                <a:noFill/>
                <a:round/>
                <a:headEnd/>
                <a:tailEnd/>
              </a:ln>
            </p:spPr>
            <p:txBody>
              <a:bodyPr>
                <a:prstTxWarp prst="textNoShape">
                  <a:avLst/>
                </a:prstTxWarp>
              </a:bodyPr>
              <a:lstStyle/>
              <a:p>
                <a:endParaRPr lang="en-US"/>
              </a:p>
            </p:txBody>
          </p:sp>
          <p:sp>
            <p:nvSpPr>
              <p:cNvPr id="65682" name="Freeform 291"/>
              <p:cNvSpPr>
                <a:spLocks noChangeAspect="1"/>
              </p:cNvSpPr>
              <p:nvPr/>
            </p:nvSpPr>
            <p:spPr bwMode="auto">
              <a:xfrm>
                <a:off x="1678" y="2854"/>
                <a:ext cx="10" cy="18"/>
              </a:xfrm>
              <a:custGeom>
                <a:avLst/>
                <a:gdLst>
                  <a:gd name="T0" fmla="*/ 80 w 80"/>
                  <a:gd name="T1" fmla="*/ 101 h 145"/>
                  <a:gd name="T2" fmla="*/ 80 w 80"/>
                  <a:gd name="T3" fmla="*/ 145 h 145"/>
                  <a:gd name="T4" fmla="*/ 30 w 80"/>
                  <a:gd name="T5" fmla="*/ 101 h 145"/>
                  <a:gd name="T6" fmla="*/ 0 w 80"/>
                  <a:gd name="T7" fmla="*/ 0 h 145"/>
                  <a:gd name="T8" fmla="*/ 51 w 80"/>
                  <a:gd name="T9" fmla="*/ 72 h 145"/>
                  <a:gd name="T10" fmla="*/ 80 w 80"/>
                  <a:gd name="T11" fmla="*/ 101 h 145"/>
                  <a:gd name="T12" fmla="*/ 0 60000 65536"/>
                  <a:gd name="T13" fmla="*/ 0 60000 65536"/>
                  <a:gd name="T14" fmla="*/ 0 60000 65536"/>
                  <a:gd name="T15" fmla="*/ 0 60000 65536"/>
                  <a:gd name="T16" fmla="*/ 0 60000 65536"/>
                  <a:gd name="T17" fmla="*/ 0 60000 65536"/>
                  <a:gd name="T18" fmla="*/ 0 w 80"/>
                  <a:gd name="T19" fmla="*/ 0 h 145"/>
                  <a:gd name="T20" fmla="*/ 80 w 80"/>
                  <a:gd name="T21" fmla="*/ 145 h 145"/>
                </a:gdLst>
                <a:ahLst/>
                <a:cxnLst>
                  <a:cxn ang="T12">
                    <a:pos x="T0" y="T1"/>
                  </a:cxn>
                  <a:cxn ang="T13">
                    <a:pos x="T2" y="T3"/>
                  </a:cxn>
                  <a:cxn ang="T14">
                    <a:pos x="T4" y="T5"/>
                  </a:cxn>
                  <a:cxn ang="T15">
                    <a:pos x="T6" y="T7"/>
                  </a:cxn>
                  <a:cxn ang="T16">
                    <a:pos x="T8" y="T9"/>
                  </a:cxn>
                  <a:cxn ang="T17">
                    <a:pos x="T10" y="T11"/>
                  </a:cxn>
                </a:cxnLst>
                <a:rect l="T18" t="T19" r="T20" b="T21"/>
                <a:pathLst>
                  <a:path w="80" h="145">
                    <a:moveTo>
                      <a:pt x="80" y="101"/>
                    </a:moveTo>
                    <a:lnTo>
                      <a:pt x="80" y="145"/>
                    </a:lnTo>
                    <a:lnTo>
                      <a:pt x="30" y="101"/>
                    </a:lnTo>
                    <a:lnTo>
                      <a:pt x="0" y="0"/>
                    </a:lnTo>
                    <a:lnTo>
                      <a:pt x="51" y="72"/>
                    </a:lnTo>
                    <a:lnTo>
                      <a:pt x="80" y="101"/>
                    </a:lnTo>
                    <a:close/>
                  </a:path>
                </a:pathLst>
              </a:custGeom>
              <a:solidFill>
                <a:srgbClr val="009240"/>
              </a:solidFill>
              <a:ln w="9525">
                <a:noFill/>
                <a:round/>
                <a:headEnd/>
                <a:tailEnd/>
              </a:ln>
            </p:spPr>
            <p:txBody>
              <a:bodyPr>
                <a:prstTxWarp prst="textNoShape">
                  <a:avLst/>
                </a:prstTxWarp>
              </a:bodyPr>
              <a:lstStyle/>
              <a:p>
                <a:endParaRPr lang="en-US"/>
              </a:p>
            </p:txBody>
          </p:sp>
          <p:sp>
            <p:nvSpPr>
              <p:cNvPr id="65683" name="Freeform 292"/>
              <p:cNvSpPr>
                <a:spLocks noChangeAspect="1"/>
              </p:cNvSpPr>
              <p:nvPr/>
            </p:nvSpPr>
            <p:spPr bwMode="auto">
              <a:xfrm>
                <a:off x="1626" y="2857"/>
                <a:ext cx="2" cy="9"/>
              </a:xfrm>
              <a:custGeom>
                <a:avLst/>
                <a:gdLst>
                  <a:gd name="T0" fmla="*/ 0 w 14"/>
                  <a:gd name="T1" fmla="*/ 0 h 72"/>
                  <a:gd name="T2" fmla="*/ 14 w 14"/>
                  <a:gd name="T3" fmla="*/ 72 h 72"/>
                  <a:gd name="T4" fmla="*/ 0 w 14"/>
                  <a:gd name="T5" fmla="*/ 0 h 72"/>
                  <a:gd name="T6" fmla="*/ 0 60000 65536"/>
                  <a:gd name="T7" fmla="*/ 0 60000 65536"/>
                  <a:gd name="T8" fmla="*/ 0 60000 65536"/>
                  <a:gd name="T9" fmla="*/ 0 w 14"/>
                  <a:gd name="T10" fmla="*/ 0 h 72"/>
                  <a:gd name="T11" fmla="*/ 14 w 14"/>
                  <a:gd name="T12" fmla="*/ 72 h 72"/>
                </a:gdLst>
                <a:ahLst/>
                <a:cxnLst>
                  <a:cxn ang="T6">
                    <a:pos x="T0" y="T1"/>
                  </a:cxn>
                  <a:cxn ang="T7">
                    <a:pos x="T2" y="T3"/>
                  </a:cxn>
                  <a:cxn ang="T8">
                    <a:pos x="T4" y="T5"/>
                  </a:cxn>
                </a:cxnLst>
                <a:rect l="T9" t="T10" r="T11" b="T12"/>
                <a:pathLst>
                  <a:path w="14" h="72">
                    <a:moveTo>
                      <a:pt x="0" y="0"/>
                    </a:moveTo>
                    <a:lnTo>
                      <a:pt x="14" y="72"/>
                    </a:lnTo>
                    <a:lnTo>
                      <a:pt x="0" y="0"/>
                    </a:lnTo>
                    <a:close/>
                  </a:path>
                </a:pathLst>
              </a:custGeom>
              <a:solidFill>
                <a:srgbClr val="1F1A17"/>
              </a:solidFill>
              <a:ln w="9525">
                <a:noFill/>
                <a:round/>
                <a:headEnd/>
                <a:tailEnd/>
              </a:ln>
            </p:spPr>
            <p:txBody>
              <a:bodyPr>
                <a:prstTxWarp prst="textNoShape">
                  <a:avLst/>
                </a:prstTxWarp>
              </a:bodyPr>
              <a:lstStyle/>
              <a:p>
                <a:endParaRPr lang="en-US"/>
              </a:p>
            </p:txBody>
          </p:sp>
          <p:sp>
            <p:nvSpPr>
              <p:cNvPr id="65684" name="Freeform 293"/>
              <p:cNvSpPr>
                <a:spLocks noChangeAspect="1"/>
              </p:cNvSpPr>
              <p:nvPr/>
            </p:nvSpPr>
            <p:spPr bwMode="auto">
              <a:xfrm>
                <a:off x="2089" y="2860"/>
                <a:ext cx="5" cy="33"/>
              </a:xfrm>
              <a:custGeom>
                <a:avLst/>
                <a:gdLst>
                  <a:gd name="T0" fmla="*/ 30 w 45"/>
                  <a:gd name="T1" fmla="*/ 65 h 261"/>
                  <a:gd name="T2" fmla="*/ 45 w 45"/>
                  <a:gd name="T3" fmla="*/ 261 h 261"/>
                  <a:gd name="T4" fmla="*/ 8 w 45"/>
                  <a:gd name="T5" fmla="*/ 21 h 261"/>
                  <a:gd name="T6" fmla="*/ 0 w 45"/>
                  <a:gd name="T7" fmla="*/ 0 h 261"/>
                  <a:gd name="T8" fmla="*/ 8 w 45"/>
                  <a:gd name="T9" fmla="*/ 0 h 261"/>
                  <a:gd name="T10" fmla="*/ 30 w 45"/>
                  <a:gd name="T11" fmla="*/ 65 h 261"/>
                  <a:gd name="T12" fmla="*/ 0 60000 65536"/>
                  <a:gd name="T13" fmla="*/ 0 60000 65536"/>
                  <a:gd name="T14" fmla="*/ 0 60000 65536"/>
                  <a:gd name="T15" fmla="*/ 0 60000 65536"/>
                  <a:gd name="T16" fmla="*/ 0 60000 65536"/>
                  <a:gd name="T17" fmla="*/ 0 60000 65536"/>
                  <a:gd name="T18" fmla="*/ 0 w 45"/>
                  <a:gd name="T19" fmla="*/ 0 h 261"/>
                  <a:gd name="T20" fmla="*/ 45 w 45"/>
                  <a:gd name="T21" fmla="*/ 261 h 261"/>
                </a:gdLst>
                <a:ahLst/>
                <a:cxnLst>
                  <a:cxn ang="T12">
                    <a:pos x="T0" y="T1"/>
                  </a:cxn>
                  <a:cxn ang="T13">
                    <a:pos x="T2" y="T3"/>
                  </a:cxn>
                  <a:cxn ang="T14">
                    <a:pos x="T4" y="T5"/>
                  </a:cxn>
                  <a:cxn ang="T15">
                    <a:pos x="T6" y="T7"/>
                  </a:cxn>
                  <a:cxn ang="T16">
                    <a:pos x="T8" y="T9"/>
                  </a:cxn>
                  <a:cxn ang="T17">
                    <a:pos x="T10" y="T11"/>
                  </a:cxn>
                </a:cxnLst>
                <a:rect l="T18" t="T19" r="T20" b="T21"/>
                <a:pathLst>
                  <a:path w="45" h="261">
                    <a:moveTo>
                      <a:pt x="30" y="65"/>
                    </a:moveTo>
                    <a:lnTo>
                      <a:pt x="45" y="261"/>
                    </a:lnTo>
                    <a:lnTo>
                      <a:pt x="8" y="21"/>
                    </a:lnTo>
                    <a:lnTo>
                      <a:pt x="0" y="0"/>
                    </a:lnTo>
                    <a:lnTo>
                      <a:pt x="8" y="0"/>
                    </a:lnTo>
                    <a:lnTo>
                      <a:pt x="30" y="65"/>
                    </a:lnTo>
                    <a:close/>
                  </a:path>
                </a:pathLst>
              </a:custGeom>
              <a:solidFill>
                <a:srgbClr val="1F1A17"/>
              </a:solidFill>
              <a:ln w="9525">
                <a:noFill/>
                <a:round/>
                <a:headEnd/>
                <a:tailEnd/>
              </a:ln>
            </p:spPr>
            <p:txBody>
              <a:bodyPr>
                <a:prstTxWarp prst="textNoShape">
                  <a:avLst/>
                </a:prstTxWarp>
              </a:bodyPr>
              <a:lstStyle/>
              <a:p>
                <a:endParaRPr lang="en-US"/>
              </a:p>
            </p:txBody>
          </p:sp>
          <p:sp>
            <p:nvSpPr>
              <p:cNvPr id="65685" name="Freeform 294"/>
              <p:cNvSpPr>
                <a:spLocks noChangeAspect="1"/>
              </p:cNvSpPr>
              <p:nvPr/>
            </p:nvSpPr>
            <p:spPr bwMode="auto">
              <a:xfrm>
                <a:off x="1216" y="2863"/>
                <a:ext cx="107" cy="65"/>
              </a:xfrm>
              <a:custGeom>
                <a:avLst/>
                <a:gdLst>
                  <a:gd name="T0" fmla="*/ 570 w 853"/>
                  <a:gd name="T1" fmla="*/ 262 h 525"/>
                  <a:gd name="T2" fmla="*/ 190 w 853"/>
                  <a:gd name="T3" fmla="*/ 473 h 525"/>
                  <a:gd name="T4" fmla="*/ 125 w 853"/>
                  <a:gd name="T5" fmla="*/ 459 h 525"/>
                  <a:gd name="T6" fmla="*/ 103 w 853"/>
                  <a:gd name="T7" fmla="*/ 459 h 525"/>
                  <a:gd name="T8" fmla="*/ 74 w 853"/>
                  <a:gd name="T9" fmla="*/ 502 h 525"/>
                  <a:gd name="T10" fmla="*/ 0 w 853"/>
                  <a:gd name="T11" fmla="*/ 525 h 525"/>
                  <a:gd name="T12" fmla="*/ 176 w 853"/>
                  <a:gd name="T13" fmla="*/ 168 h 525"/>
                  <a:gd name="T14" fmla="*/ 197 w 853"/>
                  <a:gd name="T15" fmla="*/ 102 h 525"/>
                  <a:gd name="T16" fmla="*/ 263 w 853"/>
                  <a:gd name="T17" fmla="*/ 139 h 525"/>
                  <a:gd name="T18" fmla="*/ 336 w 853"/>
                  <a:gd name="T19" fmla="*/ 139 h 525"/>
                  <a:gd name="T20" fmla="*/ 379 w 853"/>
                  <a:gd name="T21" fmla="*/ 153 h 525"/>
                  <a:gd name="T22" fmla="*/ 387 w 853"/>
                  <a:gd name="T23" fmla="*/ 153 h 525"/>
                  <a:gd name="T24" fmla="*/ 387 w 853"/>
                  <a:gd name="T25" fmla="*/ 168 h 525"/>
                  <a:gd name="T26" fmla="*/ 358 w 853"/>
                  <a:gd name="T27" fmla="*/ 197 h 525"/>
                  <a:gd name="T28" fmla="*/ 197 w 853"/>
                  <a:gd name="T29" fmla="*/ 168 h 525"/>
                  <a:gd name="T30" fmla="*/ 190 w 853"/>
                  <a:gd name="T31" fmla="*/ 168 h 525"/>
                  <a:gd name="T32" fmla="*/ 168 w 853"/>
                  <a:gd name="T33" fmla="*/ 190 h 525"/>
                  <a:gd name="T34" fmla="*/ 212 w 853"/>
                  <a:gd name="T35" fmla="*/ 233 h 525"/>
                  <a:gd name="T36" fmla="*/ 293 w 853"/>
                  <a:gd name="T37" fmla="*/ 233 h 525"/>
                  <a:gd name="T38" fmla="*/ 307 w 853"/>
                  <a:gd name="T39" fmla="*/ 240 h 525"/>
                  <a:gd name="T40" fmla="*/ 176 w 853"/>
                  <a:gd name="T41" fmla="*/ 364 h 525"/>
                  <a:gd name="T42" fmla="*/ 176 w 853"/>
                  <a:gd name="T43" fmla="*/ 379 h 525"/>
                  <a:gd name="T44" fmla="*/ 190 w 853"/>
                  <a:gd name="T45" fmla="*/ 386 h 525"/>
                  <a:gd name="T46" fmla="*/ 219 w 853"/>
                  <a:gd name="T47" fmla="*/ 386 h 525"/>
                  <a:gd name="T48" fmla="*/ 285 w 853"/>
                  <a:gd name="T49" fmla="*/ 313 h 525"/>
                  <a:gd name="T50" fmla="*/ 379 w 853"/>
                  <a:gd name="T51" fmla="*/ 248 h 525"/>
                  <a:gd name="T52" fmla="*/ 627 w 853"/>
                  <a:gd name="T53" fmla="*/ 8 h 525"/>
                  <a:gd name="T54" fmla="*/ 664 w 853"/>
                  <a:gd name="T55" fmla="*/ 0 h 525"/>
                  <a:gd name="T56" fmla="*/ 853 w 853"/>
                  <a:gd name="T57" fmla="*/ 22 h 525"/>
                  <a:gd name="T58" fmla="*/ 570 w 853"/>
                  <a:gd name="T59" fmla="*/ 262 h 525"/>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853"/>
                  <a:gd name="T91" fmla="*/ 0 h 525"/>
                  <a:gd name="T92" fmla="*/ 853 w 853"/>
                  <a:gd name="T93" fmla="*/ 525 h 525"/>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853" h="525">
                    <a:moveTo>
                      <a:pt x="570" y="262"/>
                    </a:moveTo>
                    <a:lnTo>
                      <a:pt x="190" y="473"/>
                    </a:lnTo>
                    <a:lnTo>
                      <a:pt x="125" y="459"/>
                    </a:lnTo>
                    <a:lnTo>
                      <a:pt x="103" y="459"/>
                    </a:lnTo>
                    <a:lnTo>
                      <a:pt x="74" y="502"/>
                    </a:lnTo>
                    <a:lnTo>
                      <a:pt x="0" y="525"/>
                    </a:lnTo>
                    <a:lnTo>
                      <a:pt x="176" y="168"/>
                    </a:lnTo>
                    <a:lnTo>
                      <a:pt x="197" y="102"/>
                    </a:lnTo>
                    <a:lnTo>
                      <a:pt x="263" y="139"/>
                    </a:lnTo>
                    <a:lnTo>
                      <a:pt x="336" y="139"/>
                    </a:lnTo>
                    <a:lnTo>
                      <a:pt x="379" y="153"/>
                    </a:lnTo>
                    <a:lnTo>
                      <a:pt x="387" y="153"/>
                    </a:lnTo>
                    <a:lnTo>
                      <a:pt x="387" y="168"/>
                    </a:lnTo>
                    <a:lnTo>
                      <a:pt x="358" y="197"/>
                    </a:lnTo>
                    <a:lnTo>
                      <a:pt x="197" y="168"/>
                    </a:lnTo>
                    <a:lnTo>
                      <a:pt x="190" y="168"/>
                    </a:lnTo>
                    <a:lnTo>
                      <a:pt x="168" y="190"/>
                    </a:lnTo>
                    <a:lnTo>
                      <a:pt x="212" y="233"/>
                    </a:lnTo>
                    <a:lnTo>
                      <a:pt x="293" y="233"/>
                    </a:lnTo>
                    <a:lnTo>
                      <a:pt x="307" y="240"/>
                    </a:lnTo>
                    <a:lnTo>
                      <a:pt x="176" y="364"/>
                    </a:lnTo>
                    <a:lnTo>
                      <a:pt x="176" y="379"/>
                    </a:lnTo>
                    <a:lnTo>
                      <a:pt x="190" y="386"/>
                    </a:lnTo>
                    <a:lnTo>
                      <a:pt x="219" y="386"/>
                    </a:lnTo>
                    <a:lnTo>
                      <a:pt x="285" y="313"/>
                    </a:lnTo>
                    <a:lnTo>
                      <a:pt x="379" y="248"/>
                    </a:lnTo>
                    <a:lnTo>
                      <a:pt x="627" y="8"/>
                    </a:lnTo>
                    <a:lnTo>
                      <a:pt x="664" y="0"/>
                    </a:lnTo>
                    <a:lnTo>
                      <a:pt x="853" y="22"/>
                    </a:lnTo>
                    <a:lnTo>
                      <a:pt x="570" y="262"/>
                    </a:lnTo>
                    <a:close/>
                  </a:path>
                </a:pathLst>
              </a:custGeom>
              <a:solidFill>
                <a:srgbClr val="984479"/>
              </a:solidFill>
              <a:ln w="9525">
                <a:noFill/>
                <a:round/>
                <a:headEnd/>
                <a:tailEnd/>
              </a:ln>
            </p:spPr>
            <p:txBody>
              <a:bodyPr>
                <a:prstTxWarp prst="textNoShape">
                  <a:avLst/>
                </a:prstTxWarp>
              </a:bodyPr>
              <a:lstStyle/>
              <a:p>
                <a:endParaRPr lang="en-US"/>
              </a:p>
            </p:txBody>
          </p:sp>
          <p:sp>
            <p:nvSpPr>
              <p:cNvPr id="65686" name="Freeform 295"/>
              <p:cNvSpPr>
                <a:spLocks noChangeAspect="1"/>
              </p:cNvSpPr>
              <p:nvPr/>
            </p:nvSpPr>
            <p:spPr bwMode="auto">
              <a:xfrm>
                <a:off x="1563" y="2872"/>
                <a:ext cx="30" cy="24"/>
              </a:xfrm>
              <a:custGeom>
                <a:avLst/>
                <a:gdLst>
                  <a:gd name="T0" fmla="*/ 211 w 240"/>
                  <a:gd name="T1" fmla="*/ 146 h 189"/>
                  <a:gd name="T2" fmla="*/ 232 w 240"/>
                  <a:gd name="T3" fmla="*/ 175 h 189"/>
                  <a:gd name="T4" fmla="*/ 240 w 240"/>
                  <a:gd name="T5" fmla="*/ 189 h 189"/>
                  <a:gd name="T6" fmla="*/ 109 w 240"/>
                  <a:gd name="T7" fmla="*/ 117 h 189"/>
                  <a:gd name="T8" fmla="*/ 87 w 240"/>
                  <a:gd name="T9" fmla="*/ 117 h 189"/>
                  <a:gd name="T10" fmla="*/ 109 w 240"/>
                  <a:gd name="T11" fmla="*/ 95 h 189"/>
                  <a:gd name="T12" fmla="*/ 0 w 240"/>
                  <a:gd name="T13" fmla="*/ 0 h 189"/>
                  <a:gd name="T14" fmla="*/ 66 w 240"/>
                  <a:gd name="T15" fmla="*/ 21 h 189"/>
                  <a:gd name="T16" fmla="*/ 211 w 240"/>
                  <a:gd name="T17" fmla="*/ 146 h 18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40"/>
                  <a:gd name="T28" fmla="*/ 0 h 189"/>
                  <a:gd name="T29" fmla="*/ 240 w 240"/>
                  <a:gd name="T30" fmla="*/ 189 h 18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40" h="189">
                    <a:moveTo>
                      <a:pt x="211" y="146"/>
                    </a:moveTo>
                    <a:lnTo>
                      <a:pt x="232" y="175"/>
                    </a:lnTo>
                    <a:lnTo>
                      <a:pt x="240" y="189"/>
                    </a:lnTo>
                    <a:lnTo>
                      <a:pt x="109" y="117"/>
                    </a:lnTo>
                    <a:lnTo>
                      <a:pt x="87" y="117"/>
                    </a:lnTo>
                    <a:lnTo>
                      <a:pt x="109" y="95"/>
                    </a:lnTo>
                    <a:lnTo>
                      <a:pt x="0" y="0"/>
                    </a:lnTo>
                    <a:lnTo>
                      <a:pt x="66" y="21"/>
                    </a:lnTo>
                    <a:lnTo>
                      <a:pt x="211" y="146"/>
                    </a:lnTo>
                    <a:close/>
                  </a:path>
                </a:pathLst>
              </a:custGeom>
              <a:solidFill>
                <a:srgbClr val="3D9B8E"/>
              </a:solidFill>
              <a:ln w="9525">
                <a:noFill/>
                <a:round/>
                <a:headEnd/>
                <a:tailEnd/>
              </a:ln>
            </p:spPr>
            <p:txBody>
              <a:bodyPr>
                <a:prstTxWarp prst="textNoShape">
                  <a:avLst/>
                </a:prstTxWarp>
              </a:bodyPr>
              <a:lstStyle/>
              <a:p>
                <a:endParaRPr lang="en-US"/>
              </a:p>
            </p:txBody>
          </p:sp>
          <p:sp>
            <p:nvSpPr>
              <p:cNvPr id="65687" name="Freeform 296"/>
              <p:cNvSpPr>
                <a:spLocks noChangeAspect="1"/>
              </p:cNvSpPr>
              <p:nvPr/>
            </p:nvSpPr>
            <p:spPr bwMode="auto">
              <a:xfrm>
                <a:off x="1684" y="2876"/>
                <a:ext cx="7" cy="35"/>
              </a:xfrm>
              <a:custGeom>
                <a:avLst/>
                <a:gdLst>
                  <a:gd name="T0" fmla="*/ 52 w 52"/>
                  <a:gd name="T1" fmla="*/ 262 h 284"/>
                  <a:gd name="T2" fmla="*/ 29 w 52"/>
                  <a:gd name="T3" fmla="*/ 284 h 284"/>
                  <a:gd name="T4" fmla="*/ 0 w 52"/>
                  <a:gd name="T5" fmla="*/ 0 h 284"/>
                  <a:gd name="T6" fmla="*/ 45 w 52"/>
                  <a:gd name="T7" fmla="*/ 51 h 284"/>
                  <a:gd name="T8" fmla="*/ 52 w 52"/>
                  <a:gd name="T9" fmla="*/ 262 h 284"/>
                  <a:gd name="T10" fmla="*/ 0 60000 65536"/>
                  <a:gd name="T11" fmla="*/ 0 60000 65536"/>
                  <a:gd name="T12" fmla="*/ 0 60000 65536"/>
                  <a:gd name="T13" fmla="*/ 0 60000 65536"/>
                  <a:gd name="T14" fmla="*/ 0 60000 65536"/>
                  <a:gd name="T15" fmla="*/ 0 w 52"/>
                  <a:gd name="T16" fmla="*/ 0 h 284"/>
                  <a:gd name="T17" fmla="*/ 52 w 52"/>
                  <a:gd name="T18" fmla="*/ 284 h 284"/>
                </a:gdLst>
                <a:ahLst/>
                <a:cxnLst>
                  <a:cxn ang="T10">
                    <a:pos x="T0" y="T1"/>
                  </a:cxn>
                  <a:cxn ang="T11">
                    <a:pos x="T2" y="T3"/>
                  </a:cxn>
                  <a:cxn ang="T12">
                    <a:pos x="T4" y="T5"/>
                  </a:cxn>
                  <a:cxn ang="T13">
                    <a:pos x="T6" y="T7"/>
                  </a:cxn>
                  <a:cxn ang="T14">
                    <a:pos x="T8" y="T9"/>
                  </a:cxn>
                </a:cxnLst>
                <a:rect l="T15" t="T16" r="T17" b="T18"/>
                <a:pathLst>
                  <a:path w="52" h="284">
                    <a:moveTo>
                      <a:pt x="52" y="262"/>
                    </a:moveTo>
                    <a:lnTo>
                      <a:pt x="29" y="284"/>
                    </a:lnTo>
                    <a:lnTo>
                      <a:pt x="0" y="0"/>
                    </a:lnTo>
                    <a:lnTo>
                      <a:pt x="45" y="51"/>
                    </a:lnTo>
                    <a:lnTo>
                      <a:pt x="52" y="262"/>
                    </a:lnTo>
                    <a:close/>
                  </a:path>
                </a:pathLst>
              </a:custGeom>
              <a:solidFill>
                <a:srgbClr val="009240"/>
              </a:solidFill>
              <a:ln w="9525">
                <a:noFill/>
                <a:round/>
                <a:headEnd/>
                <a:tailEnd/>
              </a:ln>
            </p:spPr>
            <p:txBody>
              <a:bodyPr>
                <a:prstTxWarp prst="textNoShape">
                  <a:avLst/>
                </a:prstTxWarp>
              </a:bodyPr>
              <a:lstStyle/>
              <a:p>
                <a:endParaRPr lang="en-US"/>
              </a:p>
            </p:txBody>
          </p:sp>
          <p:sp>
            <p:nvSpPr>
              <p:cNvPr id="65688" name="Freeform 297"/>
              <p:cNvSpPr>
                <a:spLocks noChangeAspect="1"/>
              </p:cNvSpPr>
              <p:nvPr/>
            </p:nvSpPr>
            <p:spPr bwMode="auto">
              <a:xfrm>
                <a:off x="1611" y="2877"/>
                <a:ext cx="23" cy="80"/>
              </a:xfrm>
              <a:custGeom>
                <a:avLst/>
                <a:gdLst>
                  <a:gd name="T0" fmla="*/ 182 w 182"/>
                  <a:gd name="T1" fmla="*/ 364 h 641"/>
                  <a:gd name="T2" fmla="*/ 174 w 182"/>
                  <a:gd name="T3" fmla="*/ 619 h 641"/>
                  <a:gd name="T4" fmla="*/ 153 w 182"/>
                  <a:gd name="T5" fmla="*/ 641 h 641"/>
                  <a:gd name="T6" fmla="*/ 153 w 182"/>
                  <a:gd name="T7" fmla="*/ 596 h 641"/>
                  <a:gd name="T8" fmla="*/ 160 w 182"/>
                  <a:gd name="T9" fmla="*/ 604 h 641"/>
                  <a:gd name="T10" fmla="*/ 174 w 182"/>
                  <a:gd name="T11" fmla="*/ 596 h 641"/>
                  <a:gd name="T12" fmla="*/ 131 w 182"/>
                  <a:gd name="T13" fmla="*/ 553 h 641"/>
                  <a:gd name="T14" fmla="*/ 117 w 182"/>
                  <a:gd name="T15" fmla="*/ 510 h 641"/>
                  <a:gd name="T16" fmla="*/ 131 w 182"/>
                  <a:gd name="T17" fmla="*/ 408 h 641"/>
                  <a:gd name="T18" fmla="*/ 131 w 182"/>
                  <a:gd name="T19" fmla="*/ 291 h 641"/>
                  <a:gd name="T20" fmla="*/ 109 w 182"/>
                  <a:gd name="T21" fmla="*/ 247 h 641"/>
                  <a:gd name="T22" fmla="*/ 109 w 182"/>
                  <a:gd name="T23" fmla="*/ 379 h 641"/>
                  <a:gd name="T24" fmla="*/ 88 w 182"/>
                  <a:gd name="T25" fmla="*/ 131 h 641"/>
                  <a:gd name="T26" fmla="*/ 65 w 182"/>
                  <a:gd name="T27" fmla="*/ 116 h 641"/>
                  <a:gd name="T28" fmla="*/ 43 w 182"/>
                  <a:gd name="T29" fmla="*/ 153 h 641"/>
                  <a:gd name="T30" fmla="*/ 43 w 182"/>
                  <a:gd name="T31" fmla="*/ 356 h 641"/>
                  <a:gd name="T32" fmla="*/ 0 w 182"/>
                  <a:gd name="T33" fmla="*/ 0 h 641"/>
                  <a:gd name="T34" fmla="*/ 109 w 182"/>
                  <a:gd name="T35" fmla="*/ 189 h 641"/>
                  <a:gd name="T36" fmla="*/ 182 w 182"/>
                  <a:gd name="T37" fmla="*/ 364 h 641"/>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82"/>
                  <a:gd name="T58" fmla="*/ 0 h 641"/>
                  <a:gd name="T59" fmla="*/ 182 w 182"/>
                  <a:gd name="T60" fmla="*/ 641 h 641"/>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82" h="641">
                    <a:moveTo>
                      <a:pt x="182" y="364"/>
                    </a:moveTo>
                    <a:lnTo>
                      <a:pt x="174" y="619"/>
                    </a:lnTo>
                    <a:lnTo>
                      <a:pt x="153" y="641"/>
                    </a:lnTo>
                    <a:lnTo>
                      <a:pt x="153" y="596"/>
                    </a:lnTo>
                    <a:lnTo>
                      <a:pt x="160" y="604"/>
                    </a:lnTo>
                    <a:lnTo>
                      <a:pt x="174" y="596"/>
                    </a:lnTo>
                    <a:lnTo>
                      <a:pt x="131" y="553"/>
                    </a:lnTo>
                    <a:lnTo>
                      <a:pt x="117" y="510"/>
                    </a:lnTo>
                    <a:lnTo>
                      <a:pt x="131" y="408"/>
                    </a:lnTo>
                    <a:lnTo>
                      <a:pt x="131" y="291"/>
                    </a:lnTo>
                    <a:lnTo>
                      <a:pt x="109" y="247"/>
                    </a:lnTo>
                    <a:lnTo>
                      <a:pt x="109" y="379"/>
                    </a:lnTo>
                    <a:lnTo>
                      <a:pt x="88" y="131"/>
                    </a:lnTo>
                    <a:lnTo>
                      <a:pt x="65" y="116"/>
                    </a:lnTo>
                    <a:lnTo>
                      <a:pt x="43" y="153"/>
                    </a:lnTo>
                    <a:lnTo>
                      <a:pt x="43" y="356"/>
                    </a:lnTo>
                    <a:lnTo>
                      <a:pt x="0" y="0"/>
                    </a:lnTo>
                    <a:lnTo>
                      <a:pt x="109" y="189"/>
                    </a:lnTo>
                    <a:lnTo>
                      <a:pt x="182" y="364"/>
                    </a:lnTo>
                    <a:close/>
                  </a:path>
                </a:pathLst>
              </a:custGeom>
              <a:solidFill>
                <a:srgbClr val="3D9B8E"/>
              </a:solidFill>
              <a:ln w="9525">
                <a:noFill/>
                <a:round/>
                <a:headEnd/>
                <a:tailEnd/>
              </a:ln>
            </p:spPr>
            <p:txBody>
              <a:bodyPr>
                <a:prstTxWarp prst="textNoShape">
                  <a:avLst/>
                </a:prstTxWarp>
              </a:bodyPr>
              <a:lstStyle/>
              <a:p>
                <a:endParaRPr lang="en-US"/>
              </a:p>
            </p:txBody>
          </p:sp>
          <p:sp>
            <p:nvSpPr>
              <p:cNvPr id="65689" name="Freeform 298"/>
              <p:cNvSpPr>
                <a:spLocks noChangeAspect="1"/>
              </p:cNvSpPr>
              <p:nvPr/>
            </p:nvSpPr>
            <p:spPr bwMode="auto">
              <a:xfrm>
                <a:off x="1636" y="2877"/>
                <a:ext cx="1" cy="7"/>
              </a:xfrm>
              <a:custGeom>
                <a:avLst/>
                <a:gdLst>
                  <a:gd name="T0" fmla="*/ 7 w 7"/>
                  <a:gd name="T1" fmla="*/ 0 h 51"/>
                  <a:gd name="T2" fmla="*/ 0 w 7"/>
                  <a:gd name="T3" fmla="*/ 51 h 51"/>
                  <a:gd name="T4" fmla="*/ 7 w 7"/>
                  <a:gd name="T5" fmla="*/ 0 h 51"/>
                  <a:gd name="T6" fmla="*/ 0 60000 65536"/>
                  <a:gd name="T7" fmla="*/ 0 60000 65536"/>
                  <a:gd name="T8" fmla="*/ 0 60000 65536"/>
                  <a:gd name="T9" fmla="*/ 0 w 7"/>
                  <a:gd name="T10" fmla="*/ 0 h 51"/>
                  <a:gd name="T11" fmla="*/ 7 w 7"/>
                  <a:gd name="T12" fmla="*/ 51 h 51"/>
                </a:gdLst>
                <a:ahLst/>
                <a:cxnLst>
                  <a:cxn ang="T6">
                    <a:pos x="T0" y="T1"/>
                  </a:cxn>
                  <a:cxn ang="T7">
                    <a:pos x="T2" y="T3"/>
                  </a:cxn>
                  <a:cxn ang="T8">
                    <a:pos x="T4" y="T5"/>
                  </a:cxn>
                </a:cxnLst>
                <a:rect l="T9" t="T10" r="T11" b="T12"/>
                <a:pathLst>
                  <a:path w="7" h="51">
                    <a:moveTo>
                      <a:pt x="7" y="0"/>
                    </a:moveTo>
                    <a:lnTo>
                      <a:pt x="0" y="51"/>
                    </a:lnTo>
                    <a:lnTo>
                      <a:pt x="7" y="0"/>
                    </a:lnTo>
                    <a:close/>
                  </a:path>
                </a:pathLst>
              </a:custGeom>
              <a:solidFill>
                <a:srgbClr val="1F1A17"/>
              </a:solidFill>
              <a:ln w="9525">
                <a:noFill/>
                <a:round/>
                <a:headEnd/>
                <a:tailEnd/>
              </a:ln>
            </p:spPr>
            <p:txBody>
              <a:bodyPr>
                <a:prstTxWarp prst="textNoShape">
                  <a:avLst/>
                </a:prstTxWarp>
              </a:bodyPr>
              <a:lstStyle/>
              <a:p>
                <a:endParaRPr lang="en-US"/>
              </a:p>
            </p:txBody>
          </p:sp>
          <p:sp>
            <p:nvSpPr>
              <p:cNvPr id="65690" name="Freeform 299"/>
              <p:cNvSpPr>
                <a:spLocks noChangeAspect="1"/>
              </p:cNvSpPr>
              <p:nvPr/>
            </p:nvSpPr>
            <p:spPr bwMode="auto">
              <a:xfrm>
                <a:off x="1823" y="2881"/>
                <a:ext cx="2" cy="13"/>
              </a:xfrm>
              <a:custGeom>
                <a:avLst/>
                <a:gdLst>
                  <a:gd name="T0" fmla="*/ 14 w 22"/>
                  <a:gd name="T1" fmla="*/ 22 h 102"/>
                  <a:gd name="T2" fmla="*/ 22 w 22"/>
                  <a:gd name="T3" fmla="*/ 0 h 102"/>
                  <a:gd name="T4" fmla="*/ 0 w 22"/>
                  <a:gd name="T5" fmla="*/ 102 h 102"/>
                  <a:gd name="T6" fmla="*/ 14 w 22"/>
                  <a:gd name="T7" fmla="*/ 22 h 102"/>
                  <a:gd name="T8" fmla="*/ 0 60000 65536"/>
                  <a:gd name="T9" fmla="*/ 0 60000 65536"/>
                  <a:gd name="T10" fmla="*/ 0 60000 65536"/>
                  <a:gd name="T11" fmla="*/ 0 60000 65536"/>
                  <a:gd name="T12" fmla="*/ 0 w 22"/>
                  <a:gd name="T13" fmla="*/ 0 h 102"/>
                  <a:gd name="T14" fmla="*/ 22 w 22"/>
                  <a:gd name="T15" fmla="*/ 102 h 102"/>
                </a:gdLst>
                <a:ahLst/>
                <a:cxnLst>
                  <a:cxn ang="T8">
                    <a:pos x="T0" y="T1"/>
                  </a:cxn>
                  <a:cxn ang="T9">
                    <a:pos x="T2" y="T3"/>
                  </a:cxn>
                  <a:cxn ang="T10">
                    <a:pos x="T4" y="T5"/>
                  </a:cxn>
                  <a:cxn ang="T11">
                    <a:pos x="T6" y="T7"/>
                  </a:cxn>
                </a:cxnLst>
                <a:rect l="T12" t="T13" r="T14" b="T15"/>
                <a:pathLst>
                  <a:path w="22" h="102">
                    <a:moveTo>
                      <a:pt x="14" y="22"/>
                    </a:moveTo>
                    <a:lnTo>
                      <a:pt x="22" y="0"/>
                    </a:lnTo>
                    <a:lnTo>
                      <a:pt x="0" y="102"/>
                    </a:lnTo>
                    <a:lnTo>
                      <a:pt x="14" y="22"/>
                    </a:lnTo>
                    <a:close/>
                  </a:path>
                </a:pathLst>
              </a:custGeom>
              <a:solidFill>
                <a:srgbClr val="1F1A17"/>
              </a:solidFill>
              <a:ln w="9525">
                <a:noFill/>
                <a:round/>
                <a:headEnd/>
                <a:tailEnd/>
              </a:ln>
            </p:spPr>
            <p:txBody>
              <a:bodyPr>
                <a:prstTxWarp prst="textNoShape">
                  <a:avLst/>
                </a:prstTxWarp>
              </a:bodyPr>
              <a:lstStyle/>
              <a:p>
                <a:endParaRPr lang="en-US"/>
              </a:p>
            </p:txBody>
          </p:sp>
          <p:sp>
            <p:nvSpPr>
              <p:cNvPr id="65691" name="Freeform 300"/>
              <p:cNvSpPr>
                <a:spLocks noChangeAspect="1"/>
              </p:cNvSpPr>
              <p:nvPr/>
            </p:nvSpPr>
            <p:spPr bwMode="auto">
              <a:xfrm>
                <a:off x="1838" y="2882"/>
                <a:ext cx="8" cy="40"/>
              </a:xfrm>
              <a:custGeom>
                <a:avLst/>
                <a:gdLst>
                  <a:gd name="T0" fmla="*/ 59 w 66"/>
                  <a:gd name="T1" fmla="*/ 15 h 320"/>
                  <a:gd name="T2" fmla="*/ 66 w 66"/>
                  <a:gd name="T3" fmla="*/ 0 h 320"/>
                  <a:gd name="T4" fmla="*/ 0 w 66"/>
                  <a:gd name="T5" fmla="*/ 320 h 320"/>
                  <a:gd name="T6" fmla="*/ 59 w 66"/>
                  <a:gd name="T7" fmla="*/ 15 h 320"/>
                  <a:gd name="T8" fmla="*/ 0 60000 65536"/>
                  <a:gd name="T9" fmla="*/ 0 60000 65536"/>
                  <a:gd name="T10" fmla="*/ 0 60000 65536"/>
                  <a:gd name="T11" fmla="*/ 0 60000 65536"/>
                  <a:gd name="T12" fmla="*/ 0 w 66"/>
                  <a:gd name="T13" fmla="*/ 0 h 320"/>
                  <a:gd name="T14" fmla="*/ 66 w 66"/>
                  <a:gd name="T15" fmla="*/ 320 h 320"/>
                </a:gdLst>
                <a:ahLst/>
                <a:cxnLst>
                  <a:cxn ang="T8">
                    <a:pos x="T0" y="T1"/>
                  </a:cxn>
                  <a:cxn ang="T9">
                    <a:pos x="T2" y="T3"/>
                  </a:cxn>
                  <a:cxn ang="T10">
                    <a:pos x="T4" y="T5"/>
                  </a:cxn>
                  <a:cxn ang="T11">
                    <a:pos x="T6" y="T7"/>
                  </a:cxn>
                </a:cxnLst>
                <a:rect l="T12" t="T13" r="T14" b="T15"/>
                <a:pathLst>
                  <a:path w="66" h="320">
                    <a:moveTo>
                      <a:pt x="59" y="15"/>
                    </a:moveTo>
                    <a:lnTo>
                      <a:pt x="66" y="0"/>
                    </a:lnTo>
                    <a:lnTo>
                      <a:pt x="0" y="320"/>
                    </a:lnTo>
                    <a:lnTo>
                      <a:pt x="59" y="15"/>
                    </a:lnTo>
                    <a:close/>
                  </a:path>
                </a:pathLst>
              </a:custGeom>
              <a:solidFill>
                <a:srgbClr val="1F1A17"/>
              </a:solidFill>
              <a:ln w="9525">
                <a:noFill/>
                <a:round/>
                <a:headEnd/>
                <a:tailEnd/>
              </a:ln>
            </p:spPr>
            <p:txBody>
              <a:bodyPr>
                <a:prstTxWarp prst="textNoShape">
                  <a:avLst/>
                </a:prstTxWarp>
              </a:bodyPr>
              <a:lstStyle/>
              <a:p>
                <a:endParaRPr lang="en-US"/>
              </a:p>
            </p:txBody>
          </p:sp>
          <p:sp>
            <p:nvSpPr>
              <p:cNvPr id="65692" name="Freeform 301"/>
              <p:cNvSpPr>
                <a:spLocks noChangeAspect="1"/>
              </p:cNvSpPr>
              <p:nvPr/>
            </p:nvSpPr>
            <p:spPr bwMode="auto">
              <a:xfrm>
                <a:off x="1542" y="2885"/>
                <a:ext cx="4" cy="2"/>
              </a:xfrm>
              <a:custGeom>
                <a:avLst/>
                <a:gdLst>
                  <a:gd name="T0" fmla="*/ 0 w 29"/>
                  <a:gd name="T1" fmla="*/ 0 h 23"/>
                  <a:gd name="T2" fmla="*/ 29 w 29"/>
                  <a:gd name="T3" fmla="*/ 23 h 23"/>
                  <a:gd name="T4" fmla="*/ 0 w 29"/>
                  <a:gd name="T5" fmla="*/ 0 h 23"/>
                  <a:gd name="T6" fmla="*/ 0 60000 65536"/>
                  <a:gd name="T7" fmla="*/ 0 60000 65536"/>
                  <a:gd name="T8" fmla="*/ 0 60000 65536"/>
                  <a:gd name="T9" fmla="*/ 0 w 29"/>
                  <a:gd name="T10" fmla="*/ 0 h 23"/>
                  <a:gd name="T11" fmla="*/ 29 w 29"/>
                  <a:gd name="T12" fmla="*/ 23 h 23"/>
                </a:gdLst>
                <a:ahLst/>
                <a:cxnLst>
                  <a:cxn ang="T6">
                    <a:pos x="T0" y="T1"/>
                  </a:cxn>
                  <a:cxn ang="T7">
                    <a:pos x="T2" y="T3"/>
                  </a:cxn>
                  <a:cxn ang="T8">
                    <a:pos x="T4" y="T5"/>
                  </a:cxn>
                </a:cxnLst>
                <a:rect l="T9" t="T10" r="T11" b="T12"/>
                <a:pathLst>
                  <a:path w="29" h="23">
                    <a:moveTo>
                      <a:pt x="0" y="0"/>
                    </a:moveTo>
                    <a:lnTo>
                      <a:pt x="29" y="23"/>
                    </a:lnTo>
                    <a:lnTo>
                      <a:pt x="0" y="0"/>
                    </a:lnTo>
                    <a:close/>
                  </a:path>
                </a:pathLst>
              </a:custGeom>
              <a:solidFill>
                <a:srgbClr val="1F1A17"/>
              </a:solidFill>
              <a:ln w="9525">
                <a:noFill/>
                <a:round/>
                <a:headEnd/>
                <a:tailEnd/>
              </a:ln>
            </p:spPr>
            <p:txBody>
              <a:bodyPr>
                <a:prstTxWarp prst="textNoShape">
                  <a:avLst/>
                </a:prstTxWarp>
              </a:bodyPr>
              <a:lstStyle/>
              <a:p>
                <a:endParaRPr lang="en-US"/>
              </a:p>
            </p:txBody>
          </p:sp>
          <p:sp>
            <p:nvSpPr>
              <p:cNvPr id="65693" name="Freeform 302"/>
              <p:cNvSpPr>
                <a:spLocks noChangeAspect="1"/>
              </p:cNvSpPr>
              <p:nvPr/>
            </p:nvSpPr>
            <p:spPr bwMode="auto">
              <a:xfrm>
                <a:off x="1404" y="2886"/>
                <a:ext cx="76" cy="34"/>
              </a:xfrm>
              <a:custGeom>
                <a:avLst/>
                <a:gdLst>
                  <a:gd name="T0" fmla="*/ 416 w 613"/>
                  <a:gd name="T1" fmla="*/ 131 h 269"/>
                  <a:gd name="T2" fmla="*/ 321 w 613"/>
                  <a:gd name="T3" fmla="*/ 240 h 269"/>
                  <a:gd name="T4" fmla="*/ 321 w 613"/>
                  <a:gd name="T5" fmla="*/ 269 h 269"/>
                  <a:gd name="T6" fmla="*/ 175 w 613"/>
                  <a:gd name="T7" fmla="*/ 261 h 269"/>
                  <a:gd name="T8" fmla="*/ 321 w 613"/>
                  <a:gd name="T9" fmla="*/ 146 h 269"/>
                  <a:gd name="T10" fmla="*/ 402 w 613"/>
                  <a:gd name="T11" fmla="*/ 101 h 269"/>
                  <a:gd name="T12" fmla="*/ 445 w 613"/>
                  <a:gd name="T13" fmla="*/ 58 h 269"/>
                  <a:gd name="T14" fmla="*/ 445 w 613"/>
                  <a:gd name="T15" fmla="*/ 50 h 269"/>
                  <a:gd name="T16" fmla="*/ 423 w 613"/>
                  <a:gd name="T17" fmla="*/ 43 h 269"/>
                  <a:gd name="T18" fmla="*/ 394 w 613"/>
                  <a:gd name="T19" fmla="*/ 43 h 269"/>
                  <a:gd name="T20" fmla="*/ 88 w 613"/>
                  <a:gd name="T21" fmla="*/ 269 h 269"/>
                  <a:gd name="T22" fmla="*/ 0 w 613"/>
                  <a:gd name="T23" fmla="*/ 269 h 269"/>
                  <a:gd name="T24" fmla="*/ 212 w 613"/>
                  <a:gd name="T25" fmla="*/ 116 h 269"/>
                  <a:gd name="T26" fmla="*/ 241 w 613"/>
                  <a:gd name="T27" fmla="*/ 58 h 269"/>
                  <a:gd name="T28" fmla="*/ 518 w 613"/>
                  <a:gd name="T29" fmla="*/ 0 h 269"/>
                  <a:gd name="T30" fmla="*/ 613 w 613"/>
                  <a:gd name="T31" fmla="*/ 0 h 269"/>
                  <a:gd name="T32" fmla="*/ 416 w 613"/>
                  <a:gd name="T33" fmla="*/ 131 h 26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13"/>
                  <a:gd name="T52" fmla="*/ 0 h 269"/>
                  <a:gd name="T53" fmla="*/ 613 w 613"/>
                  <a:gd name="T54" fmla="*/ 269 h 26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13" h="269">
                    <a:moveTo>
                      <a:pt x="416" y="131"/>
                    </a:moveTo>
                    <a:lnTo>
                      <a:pt x="321" y="240"/>
                    </a:lnTo>
                    <a:lnTo>
                      <a:pt x="321" y="269"/>
                    </a:lnTo>
                    <a:lnTo>
                      <a:pt x="175" y="261"/>
                    </a:lnTo>
                    <a:lnTo>
                      <a:pt x="321" y="146"/>
                    </a:lnTo>
                    <a:lnTo>
                      <a:pt x="402" y="101"/>
                    </a:lnTo>
                    <a:lnTo>
                      <a:pt x="445" y="58"/>
                    </a:lnTo>
                    <a:lnTo>
                      <a:pt x="445" y="50"/>
                    </a:lnTo>
                    <a:lnTo>
                      <a:pt x="423" y="43"/>
                    </a:lnTo>
                    <a:lnTo>
                      <a:pt x="394" y="43"/>
                    </a:lnTo>
                    <a:lnTo>
                      <a:pt x="88" y="269"/>
                    </a:lnTo>
                    <a:lnTo>
                      <a:pt x="0" y="269"/>
                    </a:lnTo>
                    <a:lnTo>
                      <a:pt x="212" y="116"/>
                    </a:lnTo>
                    <a:lnTo>
                      <a:pt x="241" y="58"/>
                    </a:lnTo>
                    <a:lnTo>
                      <a:pt x="518" y="0"/>
                    </a:lnTo>
                    <a:lnTo>
                      <a:pt x="613" y="0"/>
                    </a:lnTo>
                    <a:lnTo>
                      <a:pt x="416" y="131"/>
                    </a:lnTo>
                    <a:close/>
                  </a:path>
                </a:pathLst>
              </a:custGeom>
              <a:solidFill>
                <a:srgbClr val="BFA262"/>
              </a:solidFill>
              <a:ln w="9525">
                <a:noFill/>
                <a:round/>
                <a:headEnd/>
                <a:tailEnd/>
              </a:ln>
            </p:spPr>
            <p:txBody>
              <a:bodyPr>
                <a:prstTxWarp prst="textNoShape">
                  <a:avLst/>
                </a:prstTxWarp>
              </a:bodyPr>
              <a:lstStyle/>
              <a:p>
                <a:endParaRPr lang="en-US"/>
              </a:p>
            </p:txBody>
          </p:sp>
          <p:sp>
            <p:nvSpPr>
              <p:cNvPr id="65694" name="Freeform 303"/>
              <p:cNvSpPr>
                <a:spLocks noChangeAspect="1"/>
              </p:cNvSpPr>
              <p:nvPr/>
            </p:nvSpPr>
            <p:spPr bwMode="auto">
              <a:xfrm>
                <a:off x="1451" y="2886"/>
                <a:ext cx="50" cy="34"/>
              </a:xfrm>
              <a:custGeom>
                <a:avLst/>
                <a:gdLst>
                  <a:gd name="T0" fmla="*/ 160 w 400"/>
                  <a:gd name="T1" fmla="*/ 196 h 269"/>
                  <a:gd name="T2" fmla="*/ 131 w 400"/>
                  <a:gd name="T3" fmla="*/ 247 h 269"/>
                  <a:gd name="T4" fmla="*/ 116 w 400"/>
                  <a:gd name="T5" fmla="*/ 261 h 269"/>
                  <a:gd name="T6" fmla="*/ 0 w 400"/>
                  <a:gd name="T7" fmla="*/ 269 h 269"/>
                  <a:gd name="T8" fmla="*/ 14 w 400"/>
                  <a:gd name="T9" fmla="*/ 218 h 269"/>
                  <a:gd name="T10" fmla="*/ 203 w 400"/>
                  <a:gd name="T11" fmla="*/ 80 h 269"/>
                  <a:gd name="T12" fmla="*/ 248 w 400"/>
                  <a:gd name="T13" fmla="*/ 72 h 269"/>
                  <a:gd name="T14" fmla="*/ 283 w 400"/>
                  <a:gd name="T15" fmla="*/ 21 h 269"/>
                  <a:gd name="T16" fmla="*/ 262 w 400"/>
                  <a:gd name="T17" fmla="*/ 0 h 269"/>
                  <a:gd name="T18" fmla="*/ 400 w 400"/>
                  <a:gd name="T19" fmla="*/ 7 h 269"/>
                  <a:gd name="T20" fmla="*/ 160 w 400"/>
                  <a:gd name="T21" fmla="*/ 196 h 26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00"/>
                  <a:gd name="T34" fmla="*/ 0 h 269"/>
                  <a:gd name="T35" fmla="*/ 400 w 400"/>
                  <a:gd name="T36" fmla="*/ 269 h 26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00" h="269">
                    <a:moveTo>
                      <a:pt x="160" y="196"/>
                    </a:moveTo>
                    <a:lnTo>
                      <a:pt x="131" y="247"/>
                    </a:lnTo>
                    <a:lnTo>
                      <a:pt x="116" y="261"/>
                    </a:lnTo>
                    <a:lnTo>
                      <a:pt x="0" y="269"/>
                    </a:lnTo>
                    <a:lnTo>
                      <a:pt x="14" y="218"/>
                    </a:lnTo>
                    <a:lnTo>
                      <a:pt x="203" y="80"/>
                    </a:lnTo>
                    <a:lnTo>
                      <a:pt x="248" y="72"/>
                    </a:lnTo>
                    <a:lnTo>
                      <a:pt x="283" y="21"/>
                    </a:lnTo>
                    <a:lnTo>
                      <a:pt x="262" y="0"/>
                    </a:lnTo>
                    <a:lnTo>
                      <a:pt x="400" y="7"/>
                    </a:lnTo>
                    <a:lnTo>
                      <a:pt x="160" y="196"/>
                    </a:lnTo>
                    <a:close/>
                  </a:path>
                </a:pathLst>
              </a:custGeom>
              <a:solidFill>
                <a:srgbClr val="BFA262"/>
              </a:solidFill>
              <a:ln w="9525">
                <a:noFill/>
                <a:round/>
                <a:headEnd/>
                <a:tailEnd/>
              </a:ln>
            </p:spPr>
            <p:txBody>
              <a:bodyPr>
                <a:prstTxWarp prst="textNoShape">
                  <a:avLst/>
                </a:prstTxWarp>
              </a:bodyPr>
              <a:lstStyle/>
              <a:p>
                <a:endParaRPr lang="en-US"/>
              </a:p>
            </p:txBody>
          </p:sp>
          <p:sp>
            <p:nvSpPr>
              <p:cNvPr id="65695" name="Freeform 304"/>
              <p:cNvSpPr>
                <a:spLocks noChangeAspect="1"/>
              </p:cNvSpPr>
              <p:nvPr/>
            </p:nvSpPr>
            <p:spPr bwMode="auto">
              <a:xfrm>
                <a:off x="2082" y="2886"/>
                <a:ext cx="9" cy="51"/>
              </a:xfrm>
              <a:custGeom>
                <a:avLst/>
                <a:gdLst>
                  <a:gd name="T0" fmla="*/ 74 w 74"/>
                  <a:gd name="T1" fmla="*/ 386 h 400"/>
                  <a:gd name="T2" fmla="*/ 59 w 74"/>
                  <a:gd name="T3" fmla="*/ 400 h 400"/>
                  <a:gd name="T4" fmla="*/ 37 w 74"/>
                  <a:gd name="T5" fmla="*/ 174 h 400"/>
                  <a:gd name="T6" fmla="*/ 0 w 74"/>
                  <a:gd name="T7" fmla="*/ 0 h 400"/>
                  <a:gd name="T8" fmla="*/ 37 w 74"/>
                  <a:gd name="T9" fmla="*/ 131 h 400"/>
                  <a:gd name="T10" fmla="*/ 74 w 74"/>
                  <a:gd name="T11" fmla="*/ 386 h 400"/>
                  <a:gd name="T12" fmla="*/ 0 60000 65536"/>
                  <a:gd name="T13" fmla="*/ 0 60000 65536"/>
                  <a:gd name="T14" fmla="*/ 0 60000 65536"/>
                  <a:gd name="T15" fmla="*/ 0 60000 65536"/>
                  <a:gd name="T16" fmla="*/ 0 60000 65536"/>
                  <a:gd name="T17" fmla="*/ 0 60000 65536"/>
                  <a:gd name="T18" fmla="*/ 0 w 74"/>
                  <a:gd name="T19" fmla="*/ 0 h 400"/>
                  <a:gd name="T20" fmla="*/ 74 w 74"/>
                  <a:gd name="T21" fmla="*/ 400 h 400"/>
                </a:gdLst>
                <a:ahLst/>
                <a:cxnLst>
                  <a:cxn ang="T12">
                    <a:pos x="T0" y="T1"/>
                  </a:cxn>
                  <a:cxn ang="T13">
                    <a:pos x="T2" y="T3"/>
                  </a:cxn>
                  <a:cxn ang="T14">
                    <a:pos x="T4" y="T5"/>
                  </a:cxn>
                  <a:cxn ang="T15">
                    <a:pos x="T6" y="T7"/>
                  </a:cxn>
                  <a:cxn ang="T16">
                    <a:pos x="T8" y="T9"/>
                  </a:cxn>
                  <a:cxn ang="T17">
                    <a:pos x="T10" y="T11"/>
                  </a:cxn>
                </a:cxnLst>
                <a:rect l="T18" t="T19" r="T20" b="T21"/>
                <a:pathLst>
                  <a:path w="74" h="400">
                    <a:moveTo>
                      <a:pt x="74" y="386"/>
                    </a:moveTo>
                    <a:lnTo>
                      <a:pt x="59" y="400"/>
                    </a:lnTo>
                    <a:lnTo>
                      <a:pt x="37" y="174"/>
                    </a:lnTo>
                    <a:lnTo>
                      <a:pt x="0" y="0"/>
                    </a:lnTo>
                    <a:lnTo>
                      <a:pt x="37" y="131"/>
                    </a:lnTo>
                    <a:lnTo>
                      <a:pt x="74" y="386"/>
                    </a:lnTo>
                    <a:close/>
                  </a:path>
                </a:pathLst>
              </a:custGeom>
              <a:solidFill>
                <a:srgbClr val="1F1A17"/>
              </a:solidFill>
              <a:ln w="9525">
                <a:noFill/>
                <a:round/>
                <a:headEnd/>
                <a:tailEnd/>
              </a:ln>
            </p:spPr>
            <p:txBody>
              <a:bodyPr>
                <a:prstTxWarp prst="textNoShape">
                  <a:avLst/>
                </a:prstTxWarp>
              </a:bodyPr>
              <a:lstStyle/>
              <a:p>
                <a:endParaRPr lang="en-US"/>
              </a:p>
            </p:txBody>
          </p:sp>
          <p:sp>
            <p:nvSpPr>
              <p:cNvPr id="65696" name="Freeform 305"/>
              <p:cNvSpPr>
                <a:spLocks noChangeAspect="1"/>
              </p:cNvSpPr>
              <p:nvPr/>
            </p:nvSpPr>
            <p:spPr bwMode="auto">
              <a:xfrm>
                <a:off x="1474" y="2889"/>
                <a:ext cx="55" cy="36"/>
              </a:xfrm>
              <a:custGeom>
                <a:avLst/>
                <a:gdLst>
                  <a:gd name="T0" fmla="*/ 232 w 437"/>
                  <a:gd name="T1" fmla="*/ 153 h 285"/>
                  <a:gd name="T2" fmla="*/ 138 w 437"/>
                  <a:gd name="T3" fmla="*/ 262 h 285"/>
                  <a:gd name="T4" fmla="*/ 138 w 437"/>
                  <a:gd name="T5" fmla="*/ 285 h 285"/>
                  <a:gd name="T6" fmla="*/ 0 w 437"/>
                  <a:gd name="T7" fmla="*/ 262 h 285"/>
                  <a:gd name="T8" fmla="*/ 7 w 437"/>
                  <a:gd name="T9" fmla="*/ 205 h 285"/>
                  <a:gd name="T10" fmla="*/ 197 w 437"/>
                  <a:gd name="T11" fmla="*/ 59 h 285"/>
                  <a:gd name="T12" fmla="*/ 328 w 437"/>
                  <a:gd name="T13" fmla="*/ 0 h 285"/>
                  <a:gd name="T14" fmla="*/ 437 w 437"/>
                  <a:gd name="T15" fmla="*/ 29 h 285"/>
                  <a:gd name="T16" fmla="*/ 232 w 437"/>
                  <a:gd name="T17" fmla="*/ 153 h 28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37"/>
                  <a:gd name="T28" fmla="*/ 0 h 285"/>
                  <a:gd name="T29" fmla="*/ 437 w 437"/>
                  <a:gd name="T30" fmla="*/ 285 h 28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37" h="285">
                    <a:moveTo>
                      <a:pt x="232" y="153"/>
                    </a:moveTo>
                    <a:lnTo>
                      <a:pt x="138" y="262"/>
                    </a:lnTo>
                    <a:lnTo>
                      <a:pt x="138" y="285"/>
                    </a:lnTo>
                    <a:lnTo>
                      <a:pt x="0" y="262"/>
                    </a:lnTo>
                    <a:lnTo>
                      <a:pt x="7" y="205"/>
                    </a:lnTo>
                    <a:lnTo>
                      <a:pt x="197" y="59"/>
                    </a:lnTo>
                    <a:lnTo>
                      <a:pt x="328" y="0"/>
                    </a:lnTo>
                    <a:lnTo>
                      <a:pt x="437" y="29"/>
                    </a:lnTo>
                    <a:lnTo>
                      <a:pt x="232" y="153"/>
                    </a:lnTo>
                    <a:close/>
                  </a:path>
                </a:pathLst>
              </a:custGeom>
              <a:solidFill>
                <a:srgbClr val="BFA262"/>
              </a:solidFill>
              <a:ln w="9525">
                <a:noFill/>
                <a:round/>
                <a:headEnd/>
                <a:tailEnd/>
              </a:ln>
            </p:spPr>
            <p:txBody>
              <a:bodyPr>
                <a:prstTxWarp prst="textNoShape">
                  <a:avLst/>
                </a:prstTxWarp>
              </a:bodyPr>
              <a:lstStyle/>
              <a:p>
                <a:endParaRPr lang="en-US"/>
              </a:p>
            </p:txBody>
          </p:sp>
          <p:sp>
            <p:nvSpPr>
              <p:cNvPr id="65697" name="Freeform 306"/>
              <p:cNvSpPr>
                <a:spLocks noChangeAspect="1"/>
              </p:cNvSpPr>
              <p:nvPr/>
            </p:nvSpPr>
            <p:spPr bwMode="auto">
              <a:xfrm>
                <a:off x="1555" y="2892"/>
                <a:ext cx="5" cy="4"/>
              </a:xfrm>
              <a:custGeom>
                <a:avLst/>
                <a:gdLst>
                  <a:gd name="T0" fmla="*/ 44 w 44"/>
                  <a:gd name="T1" fmla="*/ 7 h 29"/>
                  <a:gd name="T2" fmla="*/ 44 w 44"/>
                  <a:gd name="T3" fmla="*/ 29 h 29"/>
                  <a:gd name="T4" fmla="*/ 0 w 44"/>
                  <a:gd name="T5" fmla="*/ 0 h 29"/>
                  <a:gd name="T6" fmla="*/ 15 w 44"/>
                  <a:gd name="T7" fmla="*/ 7 h 29"/>
                  <a:gd name="T8" fmla="*/ 44 w 44"/>
                  <a:gd name="T9" fmla="*/ 7 h 29"/>
                  <a:gd name="T10" fmla="*/ 0 60000 65536"/>
                  <a:gd name="T11" fmla="*/ 0 60000 65536"/>
                  <a:gd name="T12" fmla="*/ 0 60000 65536"/>
                  <a:gd name="T13" fmla="*/ 0 60000 65536"/>
                  <a:gd name="T14" fmla="*/ 0 60000 65536"/>
                  <a:gd name="T15" fmla="*/ 0 w 44"/>
                  <a:gd name="T16" fmla="*/ 0 h 29"/>
                  <a:gd name="T17" fmla="*/ 44 w 44"/>
                  <a:gd name="T18" fmla="*/ 29 h 29"/>
                </a:gdLst>
                <a:ahLst/>
                <a:cxnLst>
                  <a:cxn ang="T10">
                    <a:pos x="T0" y="T1"/>
                  </a:cxn>
                  <a:cxn ang="T11">
                    <a:pos x="T2" y="T3"/>
                  </a:cxn>
                  <a:cxn ang="T12">
                    <a:pos x="T4" y="T5"/>
                  </a:cxn>
                  <a:cxn ang="T13">
                    <a:pos x="T6" y="T7"/>
                  </a:cxn>
                  <a:cxn ang="T14">
                    <a:pos x="T8" y="T9"/>
                  </a:cxn>
                </a:cxnLst>
                <a:rect l="T15" t="T16" r="T17" b="T18"/>
                <a:pathLst>
                  <a:path w="44" h="29">
                    <a:moveTo>
                      <a:pt x="44" y="7"/>
                    </a:moveTo>
                    <a:lnTo>
                      <a:pt x="44" y="29"/>
                    </a:lnTo>
                    <a:lnTo>
                      <a:pt x="0" y="0"/>
                    </a:lnTo>
                    <a:lnTo>
                      <a:pt x="15" y="7"/>
                    </a:lnTo>
                    <a:lnTo>
                      <a:pt x="44" y="7"/>
                    </a:lnTo>
                    <a:close/>
                  </a:path>
                </a:pathLst>
              </a:custGeom>
              <a:solidFill>
                <a:srgbClr val="1F1A17"/>
              </a:solidFill>
              <a:ln w="9525">
                <a:noFill/>
                <a:round/>
                <a:headEnd/>
                <a:tailEnd/>
              </a:ln>
            </p:spPr>
            <p:txBody>
              <a:bodyPr>
                <a:prstTxWarp prst="textNoShape">
                  <a:avLst/>
                </a:prstTxWarp>
              </a:bodyPr>
              <a:lstStyle/>
              <a:p>
                <a:endParaRPr lang="en-US"/>
              </a:p>
            </p:txBody>
          </p:sp>
          <p:sp>
            <p:nvSpPr>
              <p:cNvPr id="65698" name="Freeform 307"/>
              <p:cNvSpPr>
                <a:spLocks noChangeAspect="1"/>
              </p:cNvSpPr>
              <p:nvPr/>
            </p:nvSpPr>
            <p:spPr bwMode="auto">
              <a:xfrm>
                <a:off x="1759" y="2907"/>
                <a:ext cx="4" cy="44"/>
              </a:xfrm>
              <a:custGeom>
                <a:avLst/>
                <a:gdLst>
                  <a:gd name="T0" fmla="*/ 0 w 36"/>
                  <a:gd name="T1" fmla="*/ 350 h 350"/>
                  <a:gd name="T2" fmla="*/ 0 w 36"/>
                  <a:gd name="T3" fmla="*/ 145 h 350"/>
                  <a:gd name="T4" fmla="*/ 36 w 36"/>
                  <a:gd name="T5" fmla="*/ 0 h 350"/>
                  <a:gd name="T6" fmla="*/ 0 w 36"/>
                  <a:gd name="T7" fmla="*/ 350 h 350"/>
                  <a:gd name="T8" fmla="*/ 0 60000 65536"/>
                  <a:gd name="T9" fmla="*/ 0 60000 65536"/>
                  <a:gd name="T10" fmla="*/ 0 60000 65536"/>
                  <a:gd name="T11" fmla="*/ 0 60000 65536"/>
                  <a:gd name="T12" fmla="*/ 0 w 36"/>
                  <a:gd name="T13" fmla="*/ 0 h 350"/>
                  <a:gd name="T14" fmla="*/ 36 w 36"/>
                  <a:gd name="T15" fmla="*/ 350 h 350"/>
                </a:gdLst>
                <a:ahLst/>
                <a:cxnLst>
                  <a:cxn ang="T8">
                    <a:pos x="T0" y="T1"/>
                  </a:cxn>
                  <a:cxn ang="T9">
                    <a:pos x="T2" y="T3"/>
                  </a:cxn>
                  <a:cxn ang="T10">
                    <a:pos x="T4" y="T5"/>
                  </a:cxn>
                  <a:cxn ang="T11">
                    <a:pos x="T6" y="T7"/>
                  </a:cxn>
                </a:cxnLst>
                <a:rect l="T12" t="T13" r="T14" b="T15"/>
                <a:pathLst>
                  <a:path w="36" h="350">
                    <a:moveTo>
                      <a:pt x="0" y="350"/>
                    </a:moveTo>
                    <a:lnTo>
                      <a:pt x="0" y="145"/>
                    </a:lnTo>
                    <a:lnTo>
                      <a:pt x="36" y="0"/>
                    </a:lnTo>
                    <a:lnTo>
                      <a:pt x="0" y="350"/>
                    </a:lnTo>
                    <a:close/>
                  </a:path>
                </a:pathLst>
              </a:custGeom>
              <a:solidFill>
                <a:srgbClr val="1F1A17"/>
              </a:solidFill>
              <a:ln w="9525">
                <a:noFill/>
                <a:round/>
                <a:headEnd/>
                <a:tailEnd/>
              </a:ln>
            </p:spPr>
            <p:txBody>
              <a:bodyPr>
                <a:prstTxWarp prst="textNoShape">
                  <a:avLst/>
                </a:prstTxWarp>
              </a:bodyPr>
              <a:lstStyle/>
              <a:p>
                <a:endParaRPr lang="en-US"/>
              </a:p>
            </p:txBody>
          </p:sp>
          <p:sp>
            <p:nvSpPr>
              <p:cNvPr id="65699" name="Freeform 308"/>
              <p:cNvSpPr>
                <a:spLocks noChangeAspect="1"/>
              </p:cNvSpPr>
              <p:nvPr/>
            </p:nvSpPr>
            <p:spPr bwMode="auto">
              <a:xfrm>
                <a:off x="1867" y="2893"/>
                <a:ext cx="15" cy="39"/>
              </a:xfrm>
              <a:custGeom>
                <a:avLst/>
                <a:gdLst>
                  <a:gd name="T0" fmla="*/ 43 w 117"/>
                  <a:gd name="T1" fmla="*/ 124 h 313"/>
                  <a:gd name="T2" fmla="*/ 29 w 117"/>
                  <a:gd name="T3" fmla="*/ 190 h 313"/>
                  <a:gd name="T4" fmla="*/ 22 w 117"/>
                  <a:gd name="T5" fmla="*/ 190 h 313"/>
                  <a:gd name="T6" fmla="*/ 0 w 117"/>
                  <a:gd name="T7" fmla="*/ 313 h 313"/>
                  <a:gd name="T8" fmla="*/ 0 w 117"/>
                  <a:gd name="T9" fmla="*/ 233 h 313"/>
                  <a:gd name="T10" fmla="*/ 66 w 117"/>
                  <a:gd name="T11" fmla="*/ 51 h 313"/>
                  <a:gd name="T12" fmla="*/ 109 w 117"/>
                  <a:gd name="T13" fmla="*/ 0 h 313"/>
                  <a:gd name="T14" fmla="*/ 117 w 117"/>
                  <a:gd name="T15" fmla="*/ 0 h 313"/>
                  <a:gd name="T16" fmla="*/ 43 w 117"/>
                  <a:gd name="T17" fmla="*/ 124 h 3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7"/>
                  <a:gd name="T28" fmla="*/ 0 h 313"/>
                  <a:gd name="T29" fmla="*/ 117 w 117"/>
                  <a:gd name="T30" fmla="*/ 313 h 3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7" h="313">
                    <a:moveTo>
                      <a:pt x="43" y="124"/>
                    </a:moveTo>
                    <a:lnTo>
                      <a:pt x="29" y="190"/>
                    </a:lnTo>
                    <a:lnTo>
                      <a:pt x="22" y="190"/>
                    </a:lnTo>
                    <a:lnTo>
                      <a:pt x="0" y="313"/>
                    </a:lnTo>
                    <a:lnTo>
                      <a:pt x="0" y="233"/>
                    </a:lnTo>
                    <a:lnTo>
                      <a:pt x="66" y="51"/>
                    </a:lnTo>
                    <a:lnTo>
                      <a:pt x="109" y="0"/>
                    </a:lnTo>
                    <a:lnTo>
                      <a:pt x="117" y="0"/>
                    </a:lnTo>
                    <a:lnTo>
                      <a:pt x="43" y="124"/>
                    </a:lnTo>
                    <a:close/>
                  </a:path>
                </a:pathLst>
              </a:custGeom>
              <a:solidFill>
                <a:srgbClr val="1F1A17"/>
              </a:solidFill>
              <a:ln w="9525">
                <a:noFill/>
                <a:round/>
                <a:headEnd/>
                <a:tailEnd/>
              </a:ln>
            </p:spPr>
            <p:txBody>
              <a:bodyPr>
                <a:prstTxWarp prst="textNoShape">
                  <a:avLst/>
                </a:prstTxWarp>
              </a:bodyPr>
              <a:lstStyle/>
              <a:p>
                <a:endParaRPr lang="en-US"/>
              </a:p>
            </p:txBody>
          </p:sp>
          <p:sp>
            <p:nvSpPr>
              <p:cNvPr id="65700" name="Freeform 309"/>
              <p:cNvSpPr>
                <a:spLocks noChangeAspect="1"/>
              </p:cNvSpPr>
              <p:nvPr/>
            </p:nvSpPr>
            <p:spPr bwMode="auto">
              <a:xfrm>
                <a:off x="1498" y="2896"/>
                <a:ext cx="64" cy="36"/>
              </a:xfrm>
              <a:custGeom>
                <a:avLst/>
                <a:gdLst>
                  <a:gd name="T0" fmla="*/ 357 w 509"/>
                  <a:gd name="T1" fmla="*/ 197 h 291"/>
                  <a:gd name="T2" fmla="*/ 298 w 509"/>
                  <a:gd name="T3" fmla="*/ 291 h 291"/>
                  <a:gd name="T4" fmla="*/ 181 w 509"/>
                  <a:gd name="T5" fmla="*/ 285 h 291"/>
                  <a:gd name="T6" fmla="*/ 181 w 509"/>
                  <a:gd name="T7" fmla="*/ 248 h 291"/>
                  <a:gd name="T8" fmla="*/ 349 w 509"/>
                  <a:gd name="T9" fmla="*/ 117 h 291"/>
                  <a:gd name="T10" fmla="*/ 400 w 509"/>
                  <a:gd name="T11" fmla="*/ 102 h 291"/>
                  <a:gd name="T12" fmla="*/ 415 w 509"/>
                  <a:gd name="T13" fmla="*/ 102 h 291"/>
                  <a:gd name="T14" fmla="*/ 422 w 509"/>
                  <a:gd name="T15" fmla="*/ 95 h 291"/>
                  <a:gd name="T16" fmla="*/ 422 w 509"/>
                  <a:gd name="T17" fmla="*/ 74 h 291"/>
                  <a:gd name="T18" fmla="*/ 400 w 509"/>
                  <a:gd name="T19" fmla="*/ 51 h 291"/>
                  <a:gd name="T20" fmla="*/ 306 w 509"/>
                  <a:gd name="T21" fmla="*/ 74 h 291"/>
                  <a:gd name="T22" fmla="*/ 109 w 509"/>
                  <a:gd name="T23" fmla="*/ 270 h 291"/>
                  <a:gd name="T24" fmla="*/ 21 w 509"/>
                  <a:gd name="T25" fmla="*/ 248 h 291"/>
                  <a:gd name="T26" fmla="*/ 0 w 509"/>
                  <a:gd name="T27" fmla="*/ 248 h 291"/>
                  <a:gd name="T28" fmla="*/ 0 w 509"/>
                  <a:gd name="T29" fmla="*/ 197 h 291"/>
                  <a:gd name="T30" fmla="*/ 174 w 509"/>
                  <a:gd name="T31" fmla="*/ 74 h 291"/>
                  <a:gd name="T32" fmla="*/ 320 w 509"/>
                  <a:gd name="T33" fmla="*/ 0 h 291"/>
                  <a:gd name="T34" fmla="*/ 509 w 509"/>
                  <a:gd name="T35" fmla="*/ 95 h 291"/>
                  <a:gd name="T36" fmla="*/ 357 w 509"/>
                  <a:gd name="T37" fmla="*/ 197 h 291"/>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09"/>
                  <a:gd name="T58" fmla="*/ 0 h 291"/>
                  <a:gd name="T59" fmla="*/ 509 w 509"/>
                  <a:gd name="T60" fmla="*/ 291 h 291"/>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09" h="291">
                    <a:moveTo>
                      <a:pt x="357" y="197"/>
                    </a:moveTo>
                    <a:lnTo>
                      <a:pt x="298" y="291"/>
                    </a:lnTo>
                    <a:lnTo>
                      <a:pt x="181" y="285"/>
                    </a:lnTo>
                    <a:lnTo>
                      <a:pt x="181" y="248"/>
                    </a:lnTo>
                    <a:lnTo>
                      <a:pt x="349" y="117"/>
                    </a:lnTo>
                    <a:lnTo>
                      <a:pt x="400" y="102"/>
                    </a:lnTo>
                    <a:lnTo>
                      <a:pt x="415" y="102"/>
                    </a:lnTo>
                    <a:lnTo>
                      <a:pt x="422" y="95"/>
                    </a:lnTo>
                    <a:lnTo>
                      <a:pt x="422" y="74"/>
                    </a:lnTo>
                    <a:lnTo>
                      <a:pt x="400" y="51"/>
                    </a:lnTo>
                    <a:lnTo>
                      <a:pt x="306" y="74"/>
                    </a:lnTo>
                    <a:lnTo>
                      <a:pt x="109" y="270"/>
                    </a:lnTo>
                    <a:lnTo>
                      <a:pt x="21" y="248"/>
                    </a:lnTo>
                    <a:lnTo>
                      <a:pt x="0" y="248"/>
                    </a:lnTo>
                    <a:lnTo>
                      <a:pt x="0" y="197"/>
                    </a:lnTo>
                    <a:lnTo>
                      <a:pt x="174" y="74"/>
                    </a:lnTo>
                    <a:lnTo>
                      <a:pt x="320" y="0"/>
                    </a:lnTo>
                    <a:lnTo>
                      <a:pt x="509" y="95"/>
                    </a:lnTo>
                    <a:lnTo>
                      <a:pt x="357" y="197"/>
                    </a:lnTo>
                    <a:close/>
                  </a:path>
                </a:pathLst>
              </a:custGeom>
              <a:solidFill>
                <a:srgbClr val="BFA262"/>
              </a:solidFill>
              <a:ln w="9525">
                <a:noFill/>
                <a:round/>
                <a:headEnd/>
                <a:tailEnd/>
              </a:ln>
            </p:spPr>
            <p:txBody>
              <a:bodyPr>
                <a:prstTxWarp prst="textNoShape">
                  <a:avLst/>
                </a:prstTxWarp>
              </a:bodyPr>
              <a:lstStyle/>
              <a:p>
                <a:endParaRPr lang="en-US"/>
              </a:p>
            </p:txBody>
          </p:sp>
          <p:sp>
            <p:nvSpPr>
              <p:cNvPr id="65701" name="Freeform 310"/>
              <p:cNvSpPr>
                <a:spLocks noChangeAspect="1"/>
              </p:cNvSpPr>
              <p:nvPr/>
            </p:nvSpPr>
            <p:spPr bwMode="auto">
              <a:xfrm>
                <a:off x="1780" y="2896"/>
                <a:ext cx="6" cy="39"/>
              </a:xfrm>
              <a:custGeom>
                <a:avLst/>
                <a:gdLst>
                  <a:gd name="T0" fmla="*/ 14 w 51"/>
                  <a:gd name="T1" fmla="*/ 314 h 314"/>
                  <a:gd name="T2" fmla="*/ 14 w 51"/>
                  <a:gd name="T3" fmla="*/ 117 h 314"/>
                  <a:gd name="T4" fmla="*/ 7 w 51"/>
                  <a:gd name="T5" fmla="*/ 102 h 314"/>
                  <a:gd name="T6" fmla="*/ 0 w 51"/>
                  <a:gd name="T7" fmla="*/ 168 h 314"/>
                  <a:gd name="T8" fmla="*/ 7 w 51"/>
                  <a:gd name="T9" fmla="*/ 168 h 314"/>
                  <a:gd name="T10" fmla="*/ 7 w 51"/>
                  <a:gd name="T11" fmla="*/ 197 h 314"/>
                  <a:gd name="T12" fmla="*/ 0 w 51"/>
                  <a:gd name="T13" fmla="*/ 197 h 314"/>
                  <a:gd name="T14" fmla="*/ 0 w 51"/>
                  <a:gd name="T15" fmla="*/ 51 h 314"/>
                  <a:gd name="T16" fmla="*/ 7 w 51"/>
                  <a:gd name="T17" fmla="*/ 44 h 314"/>
                  <a:gd name="T18" fmla="*/ 14 w 51"/>
                  <a:gd name="T19" fmla="*/ 102 h 314"/>
                  <a:gd name="T20" fmla="*/ 51 w 51"/>
                  <a:gd name="T21" fmla="*/ 0 h 314"/>
                  <a:gd name="T22" fmla="*/ 51 w 51"/>
                  <a:gd name="T23" fmla="*/ 44 h 314"/>
                  <a:gd name="T24" fmla="*/ 14 w 51"/>
                  <a:gd name="T25" fmla="*/ 314 h 31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51"/>
                  <a:gd name="T40" fmla="*/ 0 h 314"/>
                  <a:gd name="T41" fmla="*/ 51 w 51"/>
                  <a:gd name="T42" fmla="*/ 314 h 314"/>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51" h="314">
                    <a:moveTo>
                      <a:pt x="14" y="314"/>
                    </a:moveTo>
                    <a:lnTo>
                      <a:pt x="14" y="117"/>
                    </a:lnTo>
                    <a:lnTo>
                      <a:pt x="7" y="102"/>
                    </a:lnTo>
                    <a:lnTo>
                      <a:pt x="0" y="168"/>
                    </a:lnTo>
                    <a:lnTo>
                      <a:pt x="7" y="168"/>
                    </a:lnTo>
                    <a:lnTo>
                      <a:pt x="7" y="197"/>
                    </a:lnTo>
                    <a:lnTo>
                      <a:pt x="0" y="197"/>
                    </a:lnTo>
                    <a:lnTo>
                      <a:pt x="0" y="51"/>
                    </a:lnTo>
                    <a:lnTo>
                      <a:pt x="7" y="44"/>
                    </a:lnTo>
                    <a:lnTo>
                      <a:pt x="14" y="102"/>
                    </a:lnTo>
                    <a:lnTo>
                      <a:pt x="51" y="0"/>
                    </a:lnTo>
                    <a:lnTo>
                      <a:pt x="51" y="44"/>
                    </a:lnTo>
                    <a:lnTo>
                      <a:pt x="14" y="314"/>
                    </a:lnTo>
                    <a:close/>
                  </a:path>
                </a:pathLst>
              </a:custGeom>
              <a:solidFill>
                <a:srgbClr val="1F1A17"/>
              </a:solidFill>
              <a:ln w="9525">
                <a:noFill/>
                <a:round/>
                <a:headEnd/>
                <a:tailEnd/>
              </a:ln>
            </p:spPr>
            <p:txBody>
              <a:bodyPr>
                <a:prstTxWarp prst="textNoShape">
                  <a:avLst/>
                </a:prstTxWarp>
              </a:bodyPr>
              <a:lstStyle/>
              <a:p>
                <a:endParaRPr lang="en-US"/>
              </a:p>
            </p:txBody>
          </p:sp>
          <p:sp>
            <p:nvSpPr>
              <p:cNvPr id="65702" name="Freeform 311"/>
              <p:cNvSpPr>
                <a:spLocks noChangeAspect="1"/>
              </p:cNvSpPr>
              <p:nvPr/>
            </p:nvSpPr>
            <p:spPr bwMode="auto">
              <a:xfrm>
                <a:off x="1383" y="2898"/>
                <a:ext cx="41" cy="25"/>
              </a:xfrm>
              <a:custGeom>
                <a:avLst/>
                <a:gdLst>
                  <a:gd name="T0" fmla="*/ 115 w 327"/>
                  <a:gd name="T1" fmla="*/ 153 h 197"/>
                  <a:gd name="T2" fmla="*/ 115 w 327"/>
                  <a:gd name="T3" fmla="*/ 189 h 197"/>
                  <a:gd name="T4" fmla="*/ 0 w 327"/>
                  <a:gd name="T5" fmla="*/ 197 h 197"/>
                  <a:gd name="T6" fmla="*/ 189 w 327"/>
                  <a:gd name="T7" fmla="*/ 66 h 197"/>
                  <a:gd name="T8" fmla="*/ 166 w 327"/>
                  <a:gd name="T9" fmla="*/ 37 h 197"/>
                  <a:gd name="T10" fmla="*/ 283 w 327"/>
                  <a:gd name="T11" fmla="*/ 0 h 197"/>
                  <a:gd name="T12" fmla="*/ 327 w 327"/>
                  <a:gd name="T13" fmla="*/ 0 h 197"/>
                  <a:gd name="T14" fmla="*/ 115 w 327"/>
                  <a:gd name="T15" fmla="*/ 153 h 197"/>
                  <a:gd name="T16" fmla="*/ 0 60000 65536"/>
                  <a:gd name="T17" fmla="*/ 0 60000 65536"/>
                  <a:gd name="T18" fmla="*/ 0 60000 65536"/>
                  <a:gd name="T19" fmla="*/ 0 60000 65536"/>
                  <a:gd name="T20" fmla="*/ 0 60000 65536"/>
                  <a:gd name="T21" fmla="*/ 0 60000 65536"/>
                  <a:gd name="T22" fmla="*/ 0 60000 65536"/>
                  <a:gd name="T23" fmla="*/ 0 60000 65536"/>
                  <a:gd name="T24" fmla="*/ 0 w 327"/>
                  <a:gd name="T25" fmla="*/ 0 h 197"/>
                  <a:gd name="T26" fmla="*/ 327 w 327"/>
                  <a:gd name="T27" fmla="*/ 197 h 19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27" h="197">
                    <a:moveTo>
                      <a:pt x="115" y="153"/>
                    </a:moveTo>
                    <a:lnTo>
                      <a:pt x="115" y="189"/>
                    </a:lnTo>
                    <a:lnTo>
                      <a:pt x="0" y="197"/>
                    </a:lnTo>
                    <a:lnTo>
                      <a:pt x="189" y="66"/>
                    </a:lnTo>
                    <a:lnTo>
                      <a:pt x="166" y="37"/>
                    </a:lnTo>
                    <a:lnTo>
                      <a:pt x="283" y="0"/>
                    </a:lnTo>
                    <a:lnTo>
                      <a:pt x="327" y="0"/>
                    </a:lnTo>
                    <a:lnTo>
                      <a:pt x="115" y="153"/>
                    </a:lnTo>
                    <a:close/>
                  </a:path>
                </a:pathLst>
              </a:custGeom>
              <a:solidFill>
                <a:srgbClr val="BFA262"/>
              </a:solidFill>
              <a:ln w="9525">
                <a:noFill/>
                <a:round/>
                <a:headEnd/>
                <a:tailEnd/>
              </a:ln>
            </p:spPr>
            <p:txBody>
              <a:bodyPr>
                <a:prstTxWarp prst="textNoShape">
                  <a:avLst/>
                </a:prstTxWarp>
              </a:bodyPr>
              <a:lstStyle/>
              <a:p>
                <a:endParaRPr lang="en-US"/>
              </a:p>
            </p:txBody>
          </p:sp>
          <p:sp>
            <p:nvSpPr>
              <p:cNvPr id="65703" name="Freeform 312"/>
              <p:cNvSpPr>
                <a:spLocks noChangeAspect="1"/>
              </p:cNvSpPr>
              <p:nvPr/>
            </p:nvSpPr>
            <p:spPr bwMode="auto">
              <a:xfrm>
                <a:off x="1362" y="2903"/>
                <a:ext cx="38" cy="24"/>
              </a:xfrm>
              <a:custGeom>
                <a:avLst/>
                <a:gdLst>
                  <a:gd name="T0" fmla="*/ 0 w 306"/>
                  <a:gd name="T1" fmla="*/ 189 h 189"/>
                  <a:gd name="T2" fmla="*/ 232 w 306"/>
                  <a:gd name="T3" fmla="*/ 29 h 189"/>
                  <a:gd name="T4" fmla="*/ 306 w 306"/>
                  <a:gd name="T5" fmla="*/ 0 h 189"/>
                  <a:gd name="T6" fmla="*/ 86 w 306"/>
                  <a:gd name="T7" fmla="*/ 175 h 189"/>
                  <a:gd name="T8" fmla="*/ 0 w 306"/>
                  <a:gd name="T9" fmla="*/ 189 h 189"/>
                  <a:gd name="T10" fmla="*/ 0 60000 65536"/>
                  <a:gd name="T11" fmla="*/ 0 60000 65536"/>
                  <a:gd name="T12" fmla="*/ 0 60000 65536"/>
                  <a:gd name="T13" fmla="*/ 0 60000 65536"/>
                  <a:gd name="T14" fmla="*/ 0 60000 65536"/>
                  <a:gd name="T15" fmla="*/ 0 w 306"/>
                  <a:gd name="T16" fmla="*/ 0 h 189"/>
                  <a:gd name="T17" fmla="*/ 306 w 306"/>
                  <a:gd name="T18" fmla="*/ 189 h 189"/>
                </a:gdLst>
                <a:ahLst/>
                <a:cxnLst>
                  <a:cxn ang="T10">
                    <a:pos x="T0" y="T1"/>
                  </a:cxn>
                  <a:cxn ang="T11">
                    <a:pos x="T2" y="T3"/>
                  </a:cxn>
                  <a:cxn ang="T12">
                    <a:pos x="T4" y="T5"/>
                  </a:cxn>
                  <a:cxn ang="T13">
                    <a:pos x="T6" y="T7"/>
                  </a:cxn>
                  <a:cxn ang="T14">
                    <a:pos x="T8" y="T9"/>
                  </a:cxn>
                </a:cxnLst>
                <a:rect l="T15" t="T16" r="T17" b="T18"/>
                <a:pathLst>
                  <a:path w="306" h="189">
                    <a:moveTo>
                      <a:pt x="0" y="189"/>
                    </a:moveTo>
                    <a:lnTo>
                      <a:pt x="232" y="29"/>
                    </a:lnTo>
                    <a:lnTo>
                      <a:pt x="306" y="0"/>
                    </a:lnTo>
                    <a:lnTo>
                      <a:pt x="86" y="175"/>
                    </a:lnTo>
                    <a:lnTo>
                      <a:pt x="0" y="189"/>
                    </a:lnTo>
                    <a:close/>
                  </a:path>
                </a:pathLst>
              </a:custGeom>
              <a:solidFill>
                <a:srgbClr val="BFA262"/>
              </a:solidFill>
              <a:ln w="9525">
                <a:noFill/>
                <a:round/>
                <a:headEnd/>
                <a:tailEnd/>
              </a:ln>
            </p:spPr>
            <p:txBody>
              <a:bodyPr>
                <a:prstTxWarp prst="textNoShape">
                  <a:avLst/>
                </a:prstTxWarp>
              </a:bodyPr>
              <a:lstStyle/>
              <a:p>
                <a:endParaRPr lang="en-US"/>
              </a:p>
            </p:txBody>
          </p:sp>
          <p:sp>
            <p:nvSpPr>
              <p:cNvPr id="65704" name="Freeform 313"/>
              <p:cNvSpPr>
                <a:spLocks noChangeAspect="1"/>
              </p:cNvSpPr>
              <p:nvPr/>
            </p:nvSpPr>
            <p:spPr bwMode="auto">
              <a:xfrm>
                <a:off x="2097" y="2907"/>
                <a:ext cx="4" cy="27"/>
              </a:xfrm>
              <a:custGeom>
                <a:avLst/>
                <a:gdLst>
                  <a:gd name="T0" fmla="*/ 29 w 37"/>
                  <a:gd name="T1" fmla="*/ 218 h 218"/>
                  <a:gd name="T2" fmla="*/ 0 w 37"/>
                  <a:gd name="T3" fmla="*/ 51 h 218"/>
                  <a:gd name="T4" fmla="*/ 8 w 37"/>
                  <a:gd name="T5" fmla="*/ 0 h 218"/>
                  <a:gd name="T6" fmla="*/ 37 w 37"/>
                  <a:gd name="T7" fmla="*/ 218 h 218"/>
                  <a:gd name="T8" fmla="*/ 29 w 37"/>
                  <a:gd name="T9" fmla="*/ 218 h 218"/>
                  <a:gd name="T10" fmla="*/ 0 60000 65536"/>
                  <a:gd name="T11" fmla="*/ 0 60000 65536"/>
                  <a:gd name="T12" fmla="*/ 0 60000 65536"/>
                  <a:gd name="T13" fmla="*/ 0 60000 65536"/>
                  <a:gd name="T14" fmla="*/ 0 60000 65536"/>
                  <a:gd name="T15" fmla="*/ 0 w 37"/>
                  <a:gd name="T16" fmla="*/ 0 h 218"/>
                  <a:gd name="T17" fmla="*/ 37 w 37"/>
                  <a:gd name="T18" fmla="*/ 218 h 218"/>
                </a:gdLst>
                <a:ahLst/>
                <a:cxnLst>
                  <a:cxn ang="T10">
                    <a:pos x="T0" y="T1"/>
                  </a:cxn>
                  <a:cxn ang="T11">
                    <a:pos x="T2" y="T3"/>
                  </a:cxn>
                  <a:cxn ang="T12">
                    <a:pos x="T4" y="T5"/>
                  </a:cxn>
                  <a:cxn ang="T13">
                    <a:pos x="T6" y="T7"/>
                  </a:cxn>
                  <a:cxn ang="T14">
                    <a:pos x="T8" y="T9"/>
                  </a:cxn>
                </a:cxnLst>
                <a:rect l="T15" t="T16" r="T17" b="T18"/>
                <a:pathLst>
                  <a:path w="37" h="218">
                    <a:moveTo>
                      <a:pt x="29" y="218"/>
                    </a:moveTo>
                    <a:lnTo>
                      <a:pt x="0" y="51"/>
                    </a:lnTo>
                    <a:lnTo>
                      <a:pt x="8" y="0"/>
                    </a:lnTo>
                    <a:lnTo>
                      <a:pt x="37" y="218"/>
                    </a:lnTo>
                    <a:lnTo>
                      <a:pt x="29" y="218"/>
                    </a:lnTo>
                    <a:close/>
                  </a:path>
                </a:pathLst>
              </a:custGeom>
              <a:solidFill>
                <a:srgbClr val="1F1A17"/>
              </a:solidFill>
              <a:ln w="9525">
                <a:noFill/>
                <a:round/>
                <a:headEnd/>
                <a:tailEnd/>
              </a:ln>
            </p:spPr>
            <p:txBody>
              <a:bodyPr>
                <a:prstTxWarp prst="textNoShape">
                  <a:avLst/>
                </a:prstTxWarp>
              </a:bodyPr>
              <a:lstStyle/>
              <a:p>
                <a:endParaRPr lang="en-US"/>
              </a:p>
            </p:txBody>
          </p:sp>
          <p:sp>
            <p:nvSpPr>
              <p:cNvPr id="65705" name="Freeform 314"/>
              <p:cNvSpPr>
                <a:spLocks noChangeAspect="1"/>
              </p:cNvSpPr>
              <p:nvPr/>
            </p:nvSpPr>
            <p:spPr bwMode="auto">
              <a:xfrm>
                <a:off x="1279" y="2907"/>
                <a:ext cx="76" cy="48"/>
              </a:xfrm>
              <a:custGeom>
                <a:avLst/>
                <a:gdLst>
                  <a:gd name="T0" fmla="*/ 612 w 612"/>
                  <a:gd name="T1" fmla="*/ 22 h 379"/>
                  <a:gd name="T2" fmla="*/ 349 w 612"/>
                  <a:gd name="T3" fmla="*/ 262 h 379"/>
                  <a:gd name="T4" fmla="*/ 0 w 612"/>
                  <a:gd name="T5" fmla="*/ 379 h 379"/>
                  <a:gd name="T6" fmla="*/ 95 w 612"/>
                  <a:gd name="T7" fmla="*/ 255 h 379"/>
                  <a:gd name="T8" fmla="*/ 240 w 612"/>
                  <a:gd name="T9" fmla="*/ 124 h 379"/>
                  <a:gd name="T10" fmla="*/ 284 w 612"/>
                  <a:gd name="T11" fmla="*/ 124 h 379"/>
                  <a:gd name="T12" fmla="*/ 298 w 612"/>
                  <a:gd name="T13" fmla="*/ 116 h 379"/>
                  <a:gd name="T14" fmla="*/ 284 w 612"/>
                  <a:gd name="T15" fmla="*/ 102 h 379"/>
                  <a:gd name="T16" fmla="*/ 298 w 612"/>
                  <a:gd name="T17" fmla="*/ 116 h 379"/>
                  <a:gd name="T18" fmla="*/ 393 w 612"/>
                  <a:gd name="T19" fmla="*/ 51 h 379"/>
                  <a:gd name="T20" fmla="*/ 109 w 612"/>
                  <a:gd name="T21" fmla="*/ 313 h 379"/>
                  <a:gd name="T22" fmla="*/ 123 w 612"/>
                  <a:gd name="T23" fmla="*/ 335 h 379"/>
                  <a:gd name="T24" fmla="*/ 357 w 612"/>
                  <a:gd name="T25" fmla="*/ 145 h 379"/>
                  <a:gd name="T26" fmla="*/ 371 w 612"/>
                  <a:gd name="T27" fmla="*/ 139 h 379"/>
                  <a:gd name="T28" fmla="*/ 393 w 612"/>
                  <a:gd name="T29" fmla="*/ 139 h 379"/>
                  <a:gd name="T30" fmla="*/ 378 w 612"/>
                  <a:gd name="T31" fmla="*/ 145 h 379"/>
                  <a:gd name="T32" fmla="*/ 393 w 612"/>
                  <a:gd name="T33" fmla="*/ 153 h 379"/>
                  <a:gd name="T34" fmla="*/ 480 w 612"/>
                  <a:gd name="T35" fmla="*/ 94 h 379"/>
                  <a:gd name="T36" fmla="*/ 517 w 612"/>
                  <a:gd name="T37" fmla="*/ 59 h 379"/>
                  <a:gd name="T38" fmla="*/ 517 w 612"/>
                  <a:gd name="T39" fmla="*/ 51 h 379"/>
                  <a:gd name="T40" fmla="*/ 495 w 612"/>
                  <a:gd name="T41" fmla="*/ 29 h 379"/>
                  <a:gd name="T42" fmla="*/ 429 w 612"/>
                  <a:gd name="T43" fmla="*/ 29 h 379"/>
                  <a:gd name="T44" fmla="*/ 509 w 612"/>
                  <a:gd name="T45" fmla="*/ 0 h 379"/>
                  <a:gd name="T46" fmla="*/ 538 w 612"/>
                  <a:gd name="T47" fmla="*/ 29 h 379"/>
                  <a:gd name="T48" fmla="*/ 612 w 612"/>
                  <a:gd name="T49" fmla="*/ 22 h 37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612"/>
                  <a:gd name="T76" fmla="*/ 0 h 379"/>
                  <a:gd name="T77" fmla="*/ 612 w 612"/>
                  <a:gd name="T78" fmla="*/ 379 h 37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612" h="379">
                    <a:moveTo>
                      <a:pt x="612" y="22"/>
                    </a:moveTo>
                    <a:lnTo>
                      <a:pt x="349" y="262"/>
                    </a:lnTo>
                    <a:lnTo>
                      <a:pt x="0" y="379"/>
                    </a:lnTo>
                    <a:lnTo>
                      <a:pt x="95" y="255"/>
                    </a:lnTo>
                    <a:lnTo>
                      <a:pt x="240" y="124"/>
                    </a:lnTo>
                    <a:lnTo>
                      <a:pt x="284" y="124"/>
                    </a:lnTo>
                    <a:lnTo>
                      <a:pt x="298" y="116"/>
                    </a:lnTo>
                    <a:lnTo>
                      <a:pt x="284" y="102"/>
                    </a:lnTo>
                    <a:lnTo>
                      <a:pt x="298" y="116"/>
                    </a:lnTo>
                    <a:lnTo>
                      <a:pt x="393" y="51"/>
                    </a:lnTo>
                    <a:lnTo>
                      <a:pt x="109" y="313"/>
                    </a:lnTo>
                    <a:lnTo>
                      <a:pt x="123" y="335"/>
                    </a:lnTo>
                    <a:lnTo>
                      <a:pt x="357" y="145"/>
                    </a:lnTo>
                    <a:lnTo>
                      <a:pt x="371" y="139"/>
                    </a:lnTo>
                    <a:lnTo>
                      <a:pt x="393" y="139"/>
                    </a:lnTo>
                    <a:lnTo>
                      <a:pt x="378" y="145"/>
                    </a:lnTo>
                    <a:lnTo>
                      <a:pt x="393" y="153"/>
                    </a:lnTo>
                    <a:lnTo>
                      <a:pt x="480" y="94"/>
                    </a:lnTo>
                    <a:lnTo>
                      <a:pt x="517" y="59"/>
                    </a:lnTo>
                    <a:lnTo>
                      <a:pt x="517" y="51"/>
                    </a:lnTo>
                    <a:lnTo>
                      <a:pt x="495" y="29"/>
                    </a:lnTo>
                    <a:lnTo>
                      <a:pt x="429" y="29"/>
                    </a:lnTo>
                    <a:lnTo>
                      <a:pt x="509" y="0"/>
                    </a:lnTo>
                    <a:lnTo>
                      <a:pt x="538" y="29"/>
                    </a:lnTo>
                    <a:lnTo>
                      <a:pt x="612" y="22"/>
                    </a:lnTo>
                    <a:close/>
                  </a:path>
                </a:pathLst>
              </a:custGeom>
              <a:solidFill>
                <a:srgbClr val="BFA262"/>
              </a:solidFill>
              <a:ln w="9525">
                <a:noFill/>
                <a:round/>
                <a:headEnd/>
                <a:tailEnd/>
              </a:ln>
            </p:spPr>
            <p:txBody>
              <a:bodyPr>
                <a:prstTxWarp prst="textNoShape">
                  <a:avLst/>
                </a:prstTxWarp>
              </a:bodyPr>
              <a:lstStyle/>
              <a:p>
                <a:endParaRPr lang="en-US"/>
              </a:p>
            </p:txBody>
          </p:sp>
          <p:sp>
            <p:nvSpPr>
              <p:cNvPr id="65706" name="Freeform 315"/>
              <p:cNvSpPr>
                <a:spLocks noChangeAspect="1"/>
              </p:cNvSpPr>
              <p:nvPr/>
            </p:nvSpPr>
            <p:spPr bwMode="auto">
              <a:xfrm>
                <a:off x="1341" y="2908"/>
                <a:ext cx="33" cy="26"/>
              </a:xfrm>
              <a:custGeom>
                <a:avLst/>
                <a:gdLst>
                  <a:gd name="T0" fmla="*/ 51 w 262"/>
                  <a:gd name="T1" fmla="*/ 189 h 204"/>
                  <a:gd name="T2" fmla="*/ 0 w 262"/>
                  <a:gd name="T3" fmla="*/ 204 h 204"/>
                  <a:gd name="T4" fmla="*/ 168 w 262"/>
                  <a:gd name="T5" fmla="*/ 44 h 204"/>
                  <a:gd name="T6" fmla="*/ 197 w 262"/>
                  <a:gd name="T7" fmla="*/ 44 h 204"/>
                  <a:gd name="T8" fmla="*/ 254 w 262"/>
                  <a:gd name="T9" fmla="*/ 0 h 204"/>
                  <a:gd name="T10" fmla="*/ 262 w 262"/>
                  <a:gd name="T11" fmla="*/ 15 h 204"/>
                  <a:gd name="T12" fmla="*/ 51 w 262"/>
                  <a:gd name="T13" fmla="*/ 189 h 204"/>
                  <a:gd name="T14" fmla="*/ 0 60000 65536"/>
                  <a:gd name="T15" fmla="*/ 0 60000 65536"/>
                  <a:gd name="T16" fmla="*/ 0 60000 65536"/>
                  <a:gd name="T17" fmla="*/ 0 60000 65536"/>
                  <a:gd name="T18" fmla="*/ 0 60000 65536"/>
                  <a:gd name="T19" fmla="*/ 0 60000 65536"/>
                  <a:gd name="T20" fmla="*/ 0 60000 65536"/>
                  <a:gd name="T21" fmla="*/ 0 w 262"/>
                  <a:gd name="T22" fmla="*/ 0 h 204"/>
                  <a:gd name="T23" fmla="*/ 262 w 262"/>
                  <a:gd name="T24" fmla="*/ 204 h 20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62" h="204">
                    <a:moveTo>
                      <a:pt x="51" y="189"/>
                    </a:moveTo>
                    <a:lnTo>
                      <a:pt x="0" y="204"/>
                    </a:lnTo>
                    <a:lnTo>
                      <a:pt x="168" y="44"/>
                    </a:lnTo>
                    <a:lnTo>
                      <a:pt x="197" y="44"/>
                    </a:lnTo>
                    <a:lnTo>
                      <a:pt x="254" y="0"/>
                    </a:lnTo>
                    <a:lnTo>
                      <a:pt x="262" y="15"/>
                    </a:lnTo>
                    <a:lnTo>
                      <a:pt x="51" y="189"/>
                    </a:lnTo>
                    <a:close/>
                  </a:path>
                </a:pathLst>
              </a:custGeom>
              <a:solidFill>
                <a:srgbClr val="BFA262"/>
              </a:solidFill>
              <a:ln w="9525">
                <a:noFill/>
                <a:round/>
                <a:headEnd/>
                <a:tailEnd/>
              </a:ln>
            </p:spPr>
            <p:txBody>
              <a:bodyPr>
                <a:prstTxWarp prst="textNoShape">
                  <a:avLst/>
                </a:prstTxWarp>
              </a:bodyPr>
              <a:lstStyle/>
              <a:p>
                <a:endParaRPr lang="en-US"/>
              </a:p>
            </p:txBody>
          </p:sp>
          <p:sp>
            <p:nvSpPr>
              <p:cNvPr id="65707" name="Freeform 316"/>
              <p:cNvSpPr>
                <a:spLocks noChangeAspect="1"/>
              </p:cNvSpPr>
              <p:nvPr/>
            </p:nvSpPr>
            <p:spPr bwMode="auto">
              <a:xfrm>
                <a:off x="1542" y="2914"/>
                <a:ext cx="33" cy="23"/>
              </a:xfrm>
              <a:custGeom>
                <a:avLst/>
                <a:gdLst>
                  <a:gd name="T0" fmla="*/ 262 w 262"/>
                  <a:gd name="T1" fmla="*/ 29 h 189"/>
                  <a:gd name="T2" fmla="*/ 123 w 262"/>
                  <a:gd name="T3" fmla="*/ 124 h 189"/>
                  <a:gd name="T4" fmla="*/ 95 w 262"/>
                  <a:gd name="T5" fmla="*/ 182 h 189"/>
                  <a:gd name="T6" fmla="*/ 88 w 262"/>
                  <a:gd name="T7" fmla="*/ 189 h 189"/>
                  <a:gd name="T8" fmla="*/ 0 w 262"/>
                  <a:gd name="T9" fmla="*/ 168 h 189"/>
                  <a:gd name="T10" fmla="*/ 8 w 262"/>
                  <a:gd name="T11" fmla="*/ 124 h 189"/>
                  <a:gd name="T12" fmla="*/ 160 w 262"/>
                  <a:gd name="T13" fmla="*/ 8 h 189"/>
                  <a:gd name="T14" fmla="*/ 211 w 262"/>
                  <a:gd name="T15" fmla="*/ 0 h 189"/>
                  <a:gd name="T16" fmla="*/ 255 w 262"/>
                  <a:gd name="T17" fmla="*/ 22 h 189"/>
                  <a:gd name="T18" fmla="*/ 262 w 262"/>
                  <a:gd name="T19" fmla="*/ 29 h 18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62"/>
                  <a:gd name="T31" fmla="*/ 0 h 189"/>
                  <a:gd name="T32" fmla="*/ 262 w 262"/>
                  <a:gd name="T33" fmla="*/ 189 h 18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62" h="189">
                    <a:moveTo>
                      <a:pt x="262" y="29"/>
                    </a:moveTo>
                    <a:lnTo>
                      <a:pt x="123" y="124"/>
                    </a:lnTo>
                    <a:lnTo>
                      <a:pt x="95" y="182"/>
                    </a:lnTo>
                    <a:lnTo>
                      <a:pt x="88" y="189"/>
                    </a:lnTo>
                    <a:lnTo>
                      <a:pt x="0" y="168"/>
                    </a:lnTo>
                    <a:lnTo>
                      <a:pt x="8" y="124"/>
                    </a:lnTo>
                    <a:lnTo>
                      <a:pt x="160" y="8"/>
                    </a:lnTo>
                    <a:lnTo>
                      <a:pt x="211" y="0"/>
                    </a:lnTo>
                    <a:lnTo>
                      <a:pt x="255" y="22"/>
                    </a:lnTo>
                    <a:lnTo>
                      <a:pt x="262" y="29"/>
                    </a:lnTo>
                    <a:close/>
                  </a:path>
                </a:pathLst>
              </a:custGeom>
              <a:solidFill>
                <a:srgbClr val="BFA262"/>
              </a:solidFill>
              <a:ln w="9525">
                <a:noFill/>
                <a:round/>
                <a:headEnd/>
                <a:tailEnd/>
              </a:ln>
            </p:spPr>
            <p:txBody>
              <a:bodyPr>
                <a:prstTxWarp prst="textNoShape">
                  <a:avLst/>
                </a:prstTxWarp>
              </a:bodyPr>
              <a:lstStyle/>
              <a:p>
                <a:endParaRPr lang="en-US"/>
              </a:p>
            </p:txBody>
          </p:sp>
          <p:sp>
            <p:nvSpPr>
              <p:cNvPr id="65708" name="Freeform 317"/>
              <p:cNvSpPr>
                <a:spLocks noChangeAspect="1"/>
              </p:cNvSpPr>
              <p:nvPr/>
            </p:nvSpPr>
            <p:spPr bwMode="auto">
              <a:xfrm>
                <a:off x="1801" y="2996"/>
                <a:ext cx="3" cy="27"/>
              </a:xfrm>
              <a:custGeom>
                <a:avLst/>
                <a:gdLst>
                  <a:gd name="T0" fmla="*/ 29 w 29"/>
                  <a:gd name="T1" fmla="*/ 196 h 217"/>
                  <a:gd name="T2" fmla="*/ 29 w 29"/>
                  <a:gd name="T3" fmla="*/ 217 h 217"/>
                  <a:gd name="T4" fmla="*/ 0 w 29"/>
                  <a:gd name="T5" fmla="*/ 0 h 217"/>
                  <a:gd name="T6" fmla="*/ 7 w 29"/>
                  <a:gd name="T7" fmla="*/ 109 h 217"/>
                  <a:gd name="T8" fmla="*/ 29 w 29"/>
                  <a:gd name="T9" fmla="*/ 196 h 217"/>
                  <a:gd name="T10" fmla="*/ 0 60000 65536"/>
                  <a:gd name="T11" fmla="*/ 0 60000 65536"/>
                  <a:gd name="T12" fmla="*/ 0 60000 65536"/>
                  <a:gd name="T13" fmla="*/ 0 60000 65536"/>
                  <a:gd name="T14" fmla="*/ 0 60000 65536"/>
                  <a:gd name="T15" fmla="*/ 0 w 29"/>
                  <a:gd name="T16" fmla="*/ 0 h 217"/>
                  <a:gd name="T17" fmla="*/ 29 w 29"/>
                  <a:gd name="T18" fmla="*/ 217 h 217"/>
                </a:gdLst>
                <a:ahLst/>
                <a:cxnLst>
                  <a:cxn ang="T10">
                    <a:pos x="T0" y="T1"/>
                  </a:cxn>
                  <a:cxn ang="T11">
                    <a:pos x="T2" y="T3"/>
                  </a:cxn>
                  <a:cxn ang="T12">
                    <a:pos x="T4" y="T5"/>
                  </a:cxn>
                  <a:cxn ang="T13">
                    <a:pos x="T6" y="T7"/>
                  </a:cxn>
                  <a:cxn ang="T14">
                    <a:pos x="T8" y="T9"/>
                  </a:cxn>
                </a:cxnLst>
                <a:rect l="T15" t="T16" r="T17" b="T18"/>
                <a:pathLst>
                  <a:path w="29" h="217">
                    <a:moveTo>
                      <a:pt x="29" y="196"/>
                    </a:moveTo>
                    <a:lnTo>
                      <a:pt x="29" y="217"/>
                    </a:lnTo>
                    <a:lnTo>
                      <a:pt x="0" y="0"/>
                    </a:lnTo>
                    <a:lnTo>
                      <a:pt x="7" y="109"/>
                    </a:lnTo>
                    <a:lnTo>
                      <a:pt x="29" y="196"/>
                    </a:lnTo>
                    <a:close/>
                  </a:path>
                </a:pathLst>
              </a:custGeom>
              <a:solidFill>
                <a:srgbClr val="1F1A17"/>
              </a:solidFill>
              <a:ln w="9525">
                <a:noFill/>
                <a:round/>
                <a:headEnd/>
                <a:tailEnd/>
              </a:ln>
            </p:spPr>
            <p:txBody>
              <a:bodyPr>
                <a:prstTxWarp prst="textNoShape">
                  <a:avLst/>
                </a:prstTxWarp>
              </a:bodyPr>
              <a:lstStyle/>
              <a:p>
                <a:endParaRPr lang="en-US"/>
              </a:p>
            </p:txBody>
          </p:sp>
          <p:sp>
            <p:nvSpPr>
              <p:cNvPr id="65709" name="Freeform 318"/>
              <p:cNvSpPr>
                <a:spLocks noChangeAspect="1"/>
              </p:cNvSpPr>
              <p:nvPr/>
            </p:nvSpPr>
            <p:spPr bwMode="auto">
              <a:xfrm>
                <a:off x="1560" y="2925"/>
                <a:ext cx="21" cy="19"/>
              </a:xfrm>
              <a:custGeom>
                <a:avLst/>
                <a:gdLst>
                  <a:gd name="T0" fmla="*/ 175 w 175"/>
                  <a:gd name="T1" fmla="*/ 6 h 152"/>
                  <a:gd name="T2" fmla="*/ 58 w 175"/>
                  <a:gd name="T3" fmla="*/ 131 h 152"/>
                  <a:gd name="T4" fmla="*/ 58 w 175"/>
                  <a:gd name="T5" fmla="*/ 152 h 152"/>
                  <a:gd name="T6" fmla="*/ 0 w 175"/>
                  <a:gd name="T7" fmla="*/ 123 h 152"/>
                  <a:gd name="T8" fmla="*/ 29 w 175"/>
                  <a:gd name="T9" fmla="*/ 72 h 152"/>
                  <a:gd name="T10" fmla="*/ 152 w 175"/>
                  <a:gd name="T11" fmla="*/ 0 h 152"/>
                  <a:gd name="T12" fmla="*/ 167 w 175"/>
                  <a:gd name="T13" fmla="*/ 0 h 152"/>
                  <a:gd name="T14" fmla="*/ 175 w 175"/>
                  <a:gd name="T15" fmla="*/ 6 h 152"/>
                  <a:gd name="T16" fmla="*/ 0 60000 65536"/>
                  <a:gd name="T17" fmla="*/ 0 60000 65536"/>
                  <a:gd name="T18" fmla="*/ 0 60000 65536"/>
                  <a:gd name="T19" fmla="*/ 0 60000 65536"/>
                  <a:gd name="T20" fmla="*/ 0 60000 65536"/>
                  <a:gd name="T21" fmla="*/ 0 60000 65536"/>
                  <a:gd name="T22" fmla="*/ 0 60000 65536"/>
                  <a:gd name="T23" fmla="*/ 0 60000 65536"/>
                  <a:gd name="T24" fmla="*/ 0 w 175"/>
                  <a:gd name="T25" fmla="*/ 0 h 152"/>
                  <a:gd name="T26" fmla="*/ 175 w 175"/>
                  <a:gd name="T27" fmla="*/ 152 h 15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75" h="152">
                    <a:moveTo>
                      <a:pt x="175" y="6"/>
                    </a:moveTo>
                    <a:lnTo>
                      <a:pt x="58" y="131"/>
                    </a:lnTo>
                    <a:lnTo>
                      <a:pt x="58" y="152"/>
                    </a:lnTo>
                    <a:lnTo>
                      <a:pt x="0" y="123"/>
                    </a:lnTo>
                    <a:lnTo>
                      <a:pt x="29" y="72"/>
                    </a:lnTo>
                    <a:lnTo>
                      <a:pt x="152" y="0"/>
                    </a:lnTo>
                    <a:lnTo>
                      <a:pt x="167" y="0"/>
                    </a:lnTo>
                    <a:lnTo>
                      <a:pt x="175" y="6"/>
                    </a:lnTo>
                    <a:close/>
                  </a:path>
                </a:pathLst>
              </a:custGeom>
              <a:solidFill>
                <a:srgbClr val="BFA262"/>
              </a:solidFill>
              <a:ln w="9525">
                <a:noFill/>
                <a:round/>
                <a:headEnd/>
                <a:tailEnd/>
              </a:ln>
            </p:spPr>
            <p:txBody>
              <a:bodyPr>
                <a:prstTxWarp prst="textNoShape">
                  <a:avLst/>
                </a:prstTxWarp>
              </a:bodyPr>
              <a:lstStyle/>
              <a:p>
                <a:endParaRPr lang="en-US"/>
              </a:p>
            </p:txBody>
          </p:sp>
          <p:sp>
            <p:nvSpPr>
              <p:cNvPr id="65710" name="Freeform 319"/>
              <p:cNvSpPr>
                <a:spLocks noChangeAspect="1"/>
              </p:cNvSpPr>
              <p:nvPr/>
            </p:nvSpPr>
            <p:spPr bwMode="auto">
              <a:xfrm>
                <a:off x="1621" y="2928"/>
                <a:ext cx="3" cy="9"/>
              </a:xfrm>
              <a:custGeom>
                <a:avLst/>
                <a:gdLst>
                  <a:gd name="T0" fmla="*/ 8 w 22"/>
                  <a:gd name="T1" fmla="*/ 43 h 72"/>
                  <a:gd name="T2" fmla="*/ 8 w 22"/>
                  <a:gd name="T3" fmla="*/ 22 h 72"/>
                  <a:gd name="T4" fmla="*/ 0 w 22"/>
                  <a:gd name="T5" fmla="*/ 7 h 72"/>
                  <a:gd name="T6" fmla="*/ 22 w 22"/>
                  <a:gd name="T7" fmla="*/ 0 h 72"/>
                  <a:gd name="T8" fmla="*/ 22 w 22"/>
                  <a:gd name="T9" fmla="*/ 72 h 72"/>
                  <a:gd name="T10" fmla="*/ 8 w 22"/>
                  <a:gd name="T11" fmla="*/ 43 h 72"/>
                  <a:gd name="T12" fmla="*/ 0 60000 65536"/>
                  <a:gd name="T13" fmla="*/ 0 60000 65536"/>
                  <a:gd name="T14" fmla="*/ 0 60000 65536"/>
                  <a:gd name="T15" fmla="*/ 0 60000 65536"/>
                  <a:gd name="T16" fmla="*/ 0 60000 65536"/>
                  <a:gd name="T17" fmla="*/ 0 60000 65536"/>
                  <a:gd name="T18" fmla="*/ 0 w 22"/>
                  <a:gd name="T19" fmla="*/ 0 h 72"/>
                  <a:gd name="T20" fmla="*/ 22 w 22"/>
                  <a:gd name="T21" fmla="*/ 72 h 72"/>
                </a:gdLst>
                <a:ahLst/>
                <a:cxnLst>
                  <a:cxn ang="T12">
                    <a:pos x="T0" y="T1"/>
                  </a:cxn>
                  <a:cxn ang="T13">
                    <a:pos x="T2" y="T3"/>
                  </a:cxn>
                  <a:cxn ang="T14">
                    <a:pos x="T4" y="T5"/>
                  </a:cxn>
                  <a:cxn ang="T15">
                    <a:pos x="T6" y="T7"/>
                  </a:cxn>
                  <a:cxn ang="T16">
                    <a:pos x="T8" y="T9"/>
                  </a:cxn>
                  <a:cxn ang="T17">
                    <a:pos x="T10" y="T11"/>
                  </a:cxn>
                </a:cxnLst>
                <a:rect l="T18" t="T19" r="T20" b="T21"/>
                <a:pathLst>
                  <a:path w="22" h="72">
                    <a:moveTo>
                      <a:pt x="8" y="43"/>
                    </a:moveTo>
                    <a:lnTo>
                      <a:pt x="8" y="22"/>
                    </a:lnTo>
                    <a:lnTo>
                      <a:pt x="0" y="7"/>
                    </a:lnTo>
                    <a:lnTo>
                      <a:pt x="22" y="0"/>
                    </a:lnTo>
                    <a:lnTo>
                      <a:pt x="22" y="72"/>
                    </a:lnTo>
                    <a:lnTo>
                      <a:pt x="8" y="43"/>
                    </a:lnTo>
                    <a:close/>
                  </a:path>
                </a:pathLst>
              </a:custGeom>
              <a:solidFill>
                <a:srgbClr val="3D9B8E"/>
              </a:solidFill>
              <a:ln w="9525">
                <a:noFill/>
                <a:round/>
                <a:headEnd/>
                <a:tailEnd/>
              </a:ln>
            </p:spPr>
            <p:txBody>
              <a:bodyPr>
                <a:prstTxWarp prst="textNoShape">
                  <a:avLst/>
                </a:prstTxWarp>
              </a:bodyPr>
              <a:lstStyle/>
              <a:p>
                <a:endParaRPr lang="en-US"/>
              </a:p>
            </p:txBody>
          </p:sp>
          <p:sp>
            <p:nvSpPr>
              <p:cNvPr id="65711" name="Freeform 320"/>
              <p:cNvSpPr>
                <a:spLocks noChangeAspect="1"/>
              </p:cNvSpPr>
              <p:nvPr/>
            </p:nvSpPr>
            <p:spPr bwMode="auto">
              <a:xfrm>
                <a:off x="1637" y="2928"/>
                <a:ext cx="4" cy="25"/>
              </a:xfrm>
              <a:custGeom>
                <a:avLst/>
                <a:gdLst>
                  <a:gd name="T0" fmla="*/ 29 w 29"/>
                  <a:gd name="T1" fmla="*/ 182 h 196"/>
                  <a:gd name="T2" fmla="*/ 7 w 29"/>
                  <a:gd name="T3" fmla="*/ 196 h 196"/>
                  <a:gd name="T4" fmla="*/ 0 w 29"/>
                  <a:gd name="T5" fmla="*/ 0 h 196"/>
                  <a:gd name="T6" fmla="*/ 29 w 29"/>
                  <a:gd name="T7" fmla="*/ 137 h 196"/>
                  <a:gd name="T8" fmla="*/ 29 w 29"/>
                  <a:gd name="T9" fmla="*/ 182 h 196"/>
                  <a:gd name="T10" fmla="*/ 0 60000 65536"/>
                  <a:gd name="T11" fmla="*/ 0 60000 65536"/>
                  <a:gd name="T12" fmla="*/ 0 60000 65536"/>
                  <a:gd name="T13" fmla="*/ 0 60000 65536"/>
                  <a:gd name="T14" fmla="*/ 0 60000 65536"/>
                  <a:gd name="T15" fmla="*/ 0 w 29"/>
                  <a:gd name="T16" fmla="*/ 0 h 196"/>
                  <a:gd name="T17" fmla="*/ 29 w 29"/>
                  <a:gd name="T18" fmla="*/ 196 h 196"/>
                </a:gdLst>
                <a:ahLst/>
                <a:cxnLst>
                  <a:cxn ang="T10">
                    <a:pos x="T0" y="T1"/>
                  </a:cxn>
                  <a:cxn ang="T11">
                    <a:pos x="T2" y="T3"/>
                  </a:cxn>
                  <a:cxn ang="T12">
                    <a:pos x="T4" y="T5"/>
                  </a:cxn>
                  <a:cxn ang="T13">
                    <a:pos x="T6" y="T7"/>
                  </a:cxn>
                  <a:cxn ang="T14">
                    <a:pos x="T8" y="T9"/>
                  </a:cxn>
                </a:cxnLst>
                <a:rect l="T15" t="T16" r="T17" b="T18"/>
                <a:pathLst>
                  <a:path w="29" h="196">
                    <a:moveTo>
                      <a:pt x="29" y="182"/>
                    </a:moveTo>
                    <a:lnTo>
                      <a:pt x="7" y="196"/>
                    </a:lnTo>
                    <a:lnTo>
                      <a:pt x="0" y="0"/>
                    </a:lnTo>
                    <a:lnTo>
                      <a:pt x="29" y="137"/>
                    </a:lnTo>
                    <a:lnTo>
                      <a:pt x="29" y="182"/>
                    </a:lnTo>
                    <a:close/>
                  </a:path>
                </a:pathLst>
              </a:custGeom>
              <a:solidFill>
                <a:srgbClr val="3D9B8E"/>
              </a:solidFill>
              <a:ln w="9525">
                <a:noFill/>
                <a:round/>
                <a:headEnd/>
                <a:tailEnd/>
              </a:ln>
            </p:spPr>
            <p:txBody>
              <a:bodyPr>
                <a:prstTxWarp prst="textNoShape">
                  <a:avLst/>
                </a:prstTxWarp>
              </a:bodyPr>
              <a:lstStyle/>
              <a:p>
                <a:endParaRPr lang="en-US"/>
              </a:p>
            </p:txBody>
          </p:sp>
          <p:sp>
            <p:nvSpPr>
              <p:cNvPr id="65712" name="Freeform 321"/>
              <p:cNvSpPr>
                <a:spLocks noChangeAspect="1"/>
              </p:cNvSpPr>
              <p:nvPr/>
            </p:nvSpPr>
            <p:spPr bwMode="auto">
              <a:xfrm>
                <a:off x="1611" y="2931"/>
                <a:ext cx="6" cy="6"/>
              </a:xfrm>
              <a:custGeom>
                <a:avLst/>
                <a:gdLst>
                  <a:gd name="T0" fmla="*/ 0 w 43"/>
                  <a:gd name="T1" fmla="*/ 0 h 50"/>
                  <a:gd name="T2" fmla="*/ 43 w 43"/>
                  <a:gd name="T3" fmla="*/ 50 h 50"/>
                  <a:gd name="T4" fmla="*/ 0 w 43"/>
                  <a:gd name="T5" fmla="*/ 0 h 50"/>
                  <a:gd name="T6" fmla="*/ 0 60000 65536"/>
                  <a:gd name="T7" fmla="*/ 0 60000 65536"/>
                  <a:gd name="T8" fmla="*/ 0 60000 65536"/>
                  <a:gd name="T9" fmla="*/ 0 w 43"/>
                  <a:gd name="T10" fmla="*/ 0 h 50"/>
                  <a:gd name="T11" fmla="*/ 43 w 43"/>
                  <a:gd name="T12" fmla="*/ 50 h 50"/>
                </a:gdLst>
                <a:ahLst/>
                <a:cxnLst>
                  <a:cxn ang="T6">
                    <a:pos x="T0" y="T1"/>
                  </a:cxn>
                  <a:cxn ang="T7">
                    <a:pos x="T2" y="T3"/>
                  </a:cxn>
                  <a:cxn ang="T8">
                    <a:pos x="T4" y="T5"/>
                  </a:cxn>
                </a:cxnLst>
                <a:rect l="T9" t="T10" r="T11" b="T12"/>
                <a:pathLst>
                  <a:path w="43" h="50">
                    <a:moveTo>
                      <a:pt x="0" y="0"/>
                    </a:moveTo>
                    <a:lnTo>
                      <a:pt x="43" y="50"/>
                    </a:lnTo>
                    <a:lnTo>
                      <a:pt x="0" y="0"/>
                    </a:lnTo>
                    <a:close/>
                  </a:path>
                </a:pathLst>
              </a:custGeom>
              <a:solidFill>
                <a:srgbClr val="FFFFFF"/>
              </a:solidFill>
              <a:ln w="9525">
                <a:noFill/>
                <a:round/>
                <a:headEnd/>
                <a:tailEnd/>
              </a:ln>
            </p:spPr>
            <p:txBody>
              <a:bodyPr>
                <a:prstTxWarp prst="textNoShape">
                  <a:avLst/>
                </a:prstTxWarp>
              </a:bodyPr>
              <a:lstStyle/>
              <a:p>
                <a:endParaRPr lang="en-US"/>
              </a:p>
            </p:txBody>
          </p:sp>
          <p:sp>
            <p:nvSpPr>
              <p:cNvPr id="65713" name="Freeform 322"/>
              <p:cNvSpPr>
                <a:spLocks noChangeAspect="1"/>
              </p:cNvSpPr>
              <p:nvPr/>
            </p:nvSpPr>
            <p:spPr bwMode="auto">
              <a:xfrm>
                <a:off x="1575" y="2932"/>
                <a:ext cx="15" cy="16"/>
              </a:xfrm>
              <a:custGeom>
                <a:avLst/>
                <a:gdLst>
                  <a:gd name="T0" fmla="*/ 124 w 124"/>
                  <a:gd name="T1" fmla="*/ 44 h 132"/>
                  <a:gd name="T2" fmla="*/ 95 w 124"/>
                  <a:gd name="T3" fmla="*/ 132 h 132"/>
                  <a:gd name="T4" fmla="*/ 29 w 124"/>
                  <a:gd name="T5" fmla="*/ 132 h 132"/>
                  <a:gd name="T6" fmla="*/ 0 w 124"/>
                  <a:gd name="T7" fmla="*/ 88 h 132"/>
                  <a:gd name="T8" fmla="*/ 15 w 124"/>
                  <a:gd name="T9" fmla="*/ 44 h 132"/>
                  <a:gd name="T10" fmla="*/ 74 w 124"/>
                  <a:gd name="T11" fmla="*/ 0 h 132"/>
                  <a:gd name="T12" fmla="*/ 95 w 124"/>
                  <a:gd name="T13" fmla="*/ 15 h 132"/>
                  <a:gd name="T14" fmla="*/ 124 w 124"/>
                  <a:gd name="T15" fmla="*/ 44 h 132"/>
                  <a:gd name="T16" fmla="*/ 0 60000 65536"/>
                  <a:gd name="T17" fmla="*/ 0 60000 65536"/>
                  <a:gd name="T18" fmla="*/ 0 60000 65536"/>
                  <a:gd name="T19" fmla="*/ 0 60000 65536"/>
                  <a:gd name="T20" fmla="*/ 0 60000 65536"/>
                  <a:gd name="T21" fmla="*/ 0 60000 65536"/>
                  <a:gd name="T22" fmla="*/ 0 60000 65536"/>
                  <a:gd name="T23" fmla="*/ 0 60000 65536"/>
                  <a:gd name="T24" fmla="*/ 0 w 124"/>
                  <a:gd name="T25" fmla="*/ 0 h 132"/>
                  <a:gd name="T26" fmla="*/ 124 w 124"/>
                  <a:gd name="T27" fmla="*/ 132 h 13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24" h="132">
                    <a:moveTo>
                      <a:pt x="124" y="44"/>
                    </a:moveTo>
                    <a:lnTo>
                      <a:pt x="95" y="132"/>
                    </a:lnTo>
                    <a:lnTo>
                      <a:pt x="29" y="132"/>
                    </a:lnTo>
                    <a:lnTo>
                      <a:pt x="0" y="88"/>
                    </a:lnTo>
                    <a:lnTo>
                      <a:pt x="15" y="44"/>
                    </a:lnTo>
                    <a:lnTo>
                      <a:pt x="74" y="0"/>
                    </a:lnTo>
                    <a:lnTo>
                      <a:pt x="95" y="15"/>
                    </a:lnTo>
                    <a:lnTo>
                      <a:pt x="124" y="44"/>
                    </a:lnTo>
                    <a:close/>
                  </a:path>
                </a:pathLst>
              </a:custGeom>
              <a:solidFill>
                <a:srgbClr val="BFA262"/>
              </a:solidFill>
              <a:ln w="9525">
                <a:noFill/>
                <a:round/>
                <a:headEnd/>
                <a:tailEnd/>
              </a:ln>
            </p:spPr>
            <p:txBody>
              <a:bodyPr>
                <a:prstTxWarp prst="textNoShape">
                  <a:avLst/>
                </a:prstTxWarp>
              </a:bodyPr>
              <a:lstStyle/>
              <a:p>
                <a:endParaRPr lang="en-US"/>
              </a:p>
            </p:txBody>
          </p:sp>
          <p:sp>
            <p:nvSpPr>
              <p:cNvPr id="65714" name="Freeform 323"/>
              <p:cNvSpPr>
                <a:spLocks noChangeAspect="1"/>
              </p:cNvSpPr>
              <p:nvPr/>
            </p:nvSpPr>
            <p:spPr bwMode="auto">
              <a:xfrm>
                <a:off x="1814" y="2932"/>
                <a:ext cx="5" cy="97"/>
              </a:xfrm>
              <a:custGeom>
                <a:avLst/>
                <a:gdLst>
                  <a:gd name="T0" fmla="*/ 37 w 37"/>
                  <a:gd name="T1" fmla="*/ 751 h 780"/>
                  <a:gd name="T2" fmla="*/ 37 w 37"/>
                  <a:gd name="T3" fmla="*/ 780 h 780"/>
                  <a:gd name="T4" fmla="*/ 0 w 37"/>
                  <a:gd name="T5" fmla="*/ 568 h 780"/>
                  <a:gd name="T6" fmla="*/ 15 w 37"/>
                  <a:gd name="T7" fmla="*/ 0 h 780"/>
                  <a:gd name="T8" fmla="*/ 23 w 37"/>
                  <a:gd name="T9" fmla="*/ 707 h 780"/>
                  <a:gd name="T10" fmla="*/ 37 w 37"/>
                  <a:gd name="T11" fmla="*/ 751 h 780"/>
                  <a:gd name="T12" fmla="*/ 0 60000 65536"/>
                  <a:gd name="T13" fmla="*/ 0 60000 65536"/>
                  <a:gd name="T14" fmla="*/ 0 60000 65536"/>
                  <a:gd name="T15" fmla="*/ 0 60000 65536"/>
                  <a:gd name="T16" fmla="*/ 0 60000 65536"/>
                  <a:gd name="T17" fmla="*/ 0 60000 65536"/>
                  <a:gd name="T18" fmla="*/ 0 w 37"/>
                  <a:gd name="T19" fmla="*/ 0 h 780"/>
                  <a:gd name="T20" fmla="*/ 37 w 37"/>
                  <a:gd name="T21" fmla="*/ 780 h 780"/>
                </a:gdLst>
                <a:ahLst/>
                <a:cxnLst>
                  <a:cxn ang="T12">
                    <a:pos x="T0" y="T1"/>
                  </a:cxn>
                  <a:cxn ang="T13">
                    <a:pos x="T2" y="T3"/>
                  </a:cxn>
                  <a:cxn ang="T14">
                    <a:pos x="T4" y="T5"/>
                  </a:cxn>
                  <a:cxn ang="T15">
                    <a:pos x="T6" y="T7"/>
                  </a:cxn>
                  <a:cxn ang="T16">
                    <a:pos x="T8" y="T9"/>
                  </a:cxn>
                  <a:cxn ang="T17">
                    <a:pos x="T10" y="T11"/>
                  </a:cxn>
                </a:cxnLst>
                <a:rect l="T18" t="T19" r="T20" b="T21"/>
                <a:pathLst>
                  <a:path w="37" h="780">
                    <a:moveTo>
                      <a:pt x="37" y="751"/>
                    </a:moveTo>
                    <a:lnTo>
                      <a:pt x="37" y="780"/>
                    </a:lnTo>
                    <a:lnTo>
                      <a:pt x="0" y="568"/>
                    </a:lnTo>
                    <a:lnTo>
                      <a:pt x="15" y="0"/>
                    </a:lnTo>
                    <a:lnTo>
                      <a:pt x="23" y="707"/>
                    </a:lnTo>
                    <a:lnTo>
                      <a:pt x="37" y="751"/>
                    </a:lnTo>
                    <a:close/>
                  </a:path>
                </a:pathLst>
              </a:custGeom>
              <a:solidFill>
                <a:srgbClr val="1F1A17"/>
              </a:solidFill>
              <a:ln w="9525">
                <a:noFill/>
                <a:round/>
                <a:headEnd/>
                <a:tailEnd/>
              </a:ln>
            </p:spPr>
            <p:txBody>
              <a:bodyPr>
                <a:prstTxWarp prst="textNoShape">
                  <a:avLst/>
                </a:prstTxWarp>
              </a:bodyPr>
              <a:lstStyle/>
              <a:p>
                <a:endParaRPr lang="en-US"/>
              </a:p>
            </p:txBody>
          </p:sp>
          <p:sp>
            <p:nvSpPr>
              <p:cNvPr id="65715" name="Freeform 324"/>
              <p:cNvSpPr>
                <a:spLocks noChangeAspect="1"/>
              </p:cNvSpPr>
              <p:nvPr/>
            </p:nvSpPr>
            <p:spPr bwMode="auto">
              <a:xfrm>
                <a:off x="1882" y="2937"/>
                <a:ext cx="9" cy="35"/>
              </a:xfrm>
              <a:custGeom>
                <a:avLst/>
                <a:gdLst>
                  <a:gd name="T0" fmla="*/ 29 w 73"/>
                  <a:gd name="T1" fmla="*/ 80 h 284"/>
                  <a:gd name="T2" fmla="*/ 0 w 73"/>
                  <a:gd name="T3" fmla="*/ 284 h 284"/>
                  <a:gd name="T4" fmla="*/ 0 w 73"/>
                  <a:gd name="T5" fmla="*/ 189 h 284"/>
                  <a:gd name="T6" fmla="*/ 51 w 73"/>
                  <a:gd name="T7" fmla="*/ 0 h 284"/>
                  <a:gd name="T8" fmla="*/ 73 w 73"/>
                  <a:gd name="T9" fmla="*/ 0 h 284"/>
                  <a:gd name="T10" fmla="*/ 29 w 73"/>
                  <a:gd name="T11" fmla="*/ 80 h 284"/>
                  <a:gd name="T12" fmla="*/ 0 60000 65536"/>
                  <a:gd name="T13" fmla="*/ 0 60000 65536"/>
                  <a:gd name="T14" fmla="*/ 0 60000 65536"/>
                  <a:gd name="T15" fmla="*/ 0 60000 65536"/>
                  <a:gd name="T16" fmla="*/ 0 60000 65536"/>
                  <a:gd name="T17" fmla="*/ 0 60000 65536"/>
                  <a:gd name="T18" fmla="*/ 0 w 73"/>
                  <a:gd name="T19" fmla="*/ 0 h 284"/>
                  <a:gd name="T20" fmla="*/ 73 w 73"/>
                  <a:gd name="T21" fmla="*/ 284 h 284"/>
                </a:gdLst>
                <a:ahLst/>
                <a:cxnLst>
                  <a:cxn ang="T12">
                    <a:pos x="T0" y="T1"/>
                  </a:cxn>
                  <a:cxn ang="T13">
                    <a:pos x="T2" y="T3"/>
                  </a:cxn>
                  <a:cxn ang="T14">
                    <a:pos x="T4" y="T5"/>
                  </a:cxn>
                  <a:cxn ang="T15">
                    <a:pos x="T6" y="T7"/>
                  </a:cxn>
                  <a:cxn ang="T16">
                    <a:pos x="T8" y="T9"/>
                  </a:cxn>
                  <a:cxn ang="T17">
                    <a:pos x="T10" y="T11"/>
                  </a:cxn>
                </a:cxnLst>
                <a:rect l="T18" t="T19" r="T20" b="T21"/>
                <a:pathLst>
                  <a:path w="73" h="284">
                    <a:moveTo>
                      <a:pt x="29" y="80"/>
                    </a:moveTo>
                    <a:lnTo>
                      <a:pt x="0" y="284"/>
                    </a:lnTo>
                    <a:lnTo>
                      <a:pt x="0" y="189"/>
                    </a:lnTo>
                    <a:lnTo>
                      <a:pt x="51" y="0"/>
                    </a:lnTo>
                    <a:lnTo>
                      <a:pt x="73" y="0"/>
                    </a:lnTo>
                    <a:lnTo>
                      <a:pt x="29" y="80"/>
                    </a:lnTo>
                    <a:close/>
                  </a:path>
                </a:pathLst>
              </a:custGeom>
              <a:solidFill>
                <a:srgbClr val="1F1A17"/>
              </a:solidFill>
              <a:ln w="9525">
                <a:noFill/>
                <a:round/>
                <a:headEnd/>
                <a:tailEnd/>
              </a:ln>
            </p:spPr>
            <p:txBody>
              <a:bodyPr>
                <a:prstTxWarp prst="textNoShape">
                  <a:avLst/>
                </a:prstTxWarp>
              </a:bodyPr>
              <a:lstStyle/>
              <a:p>
                <a:endParaRPr lang="en-US"/>
              </a:p>
            </p:txBody>
          </p:sp>
          <p:sp>
            <p:nvSpPr>
              <p:cNvPr id="65716" name="Freeform 325"/>
              <p:cNvSpPr>
                <a:spLocks noChangeAspect="1"/>
              </p:cNvSpPr>
              <p:nvPr/>
            </p:nvSpPr>
            <p:spPr bwMode="auto">
              <a:xfrm>
                <a:off x="2106" y="2937"/>
                <a:ext cx="419" cy="139"/>
              </a:xfrm>
              <a:custGeom>
                <a:avLst/>
                <a:gdLst>
                  <a:gd name="T0" fmla="*/ 2593 w 3352"/>
                  <a:gd name="T1" fmla="*/ 72 h 1114"/>
                  <a:gd name="T2" fmla="*/ 3016 w 3352"/>
                  <a:gd name="T3" fmla="*/ 262 h 1114"/>
                  <a:gd name="T4" fmla="*/ 3257 w 3352"/>
                  <a:gd name="T5" fmla="*/ 459 h 1114"/>
                  <a:gd name="T6" fmla="*/ 3323 w 3352"/>
                  <a:gd name="T7" fmla="*/ 554 h 1114"/>
                  <a:gd name="T8" fmla="*/ 3126 w 3352"/>
                  <a:gd name="T9" fmla="*/ 531 h 1114"/>
                  <a:gd name="T10" fmla="*/ 2965 w 3352"/>
                  <a:gd name="T11" fmla="*/ 510 h 1114"/>
                  <a:gd name="T12" fmla="*/ 2915 w 3352"/>
                  <a:gd name="T13" fmla="*/ 459 h 1114"/>
                  <a:gd name="T14" fmla="*/ 2710 w 3352"/>
                  <a:gd name="T15" fmla="*/ 357 h 1114"/>
                  <a:gd name="T16" fmla="*/ 2222 w 3352"/>
                  <a:gd name="T17" fmla="*/ 189 h 1114"/>
                  <a:gd name="T18" fmla="*/ 1588 w 3352"/>
                  <a:gd name="T19" fmla="*/ 168 h 1114"/>
                  <a:gd name="T20" fmla="*/ 1428 w 3352"/>
                  <a:gd name="T21" fmla="*/ 197 h 1114"/>
                  <a:gd name="T22" fmla="*/ 1420 w 3352"/>
                  <a:gd name="T23" fmla="*/ 123 h 1114"/>
                  <a:gd name="T24" fmla="*/ 1377 w 3352"/>
                  <a:gd name="T25" fmla="*/ 146 h 1114"/>
                  <a:gd name="T26" fmla="*/ 1143 w 3352"/>
                  <a:gd name="T27" fmla="*/ 269 h 1114"/>
                  <a:gd name="T28" fmla="*/ 1093 w 3352"/>
                  <a:gd name="T29" fmla="*/ 320 h 1114"/>
                  <a:gd name="T30" fmla="*/ 1020 w 3352"/>
                  <a:gd name="T31" fmla="*/ 365 h 1114"/>
                  <a:gd name="T32" fmla="*/ 1028 w 3352"/>
                  <a:gd name="T33" fmla="*/ 394 h 1114"/>
                  <a:gd name="T34" fmla="*/ 1020 w 3352"/>
                  <a:gd name="T35" fmla="*/ 269 h 1114"/>
                  <a:gd name="T36" fmla="*/ 977 w 3352"/>
                  <a:gd name="T37" fmla="*/ 262 h 1114"/>
                  <a:gd name="T38" fmla="*/ 962 w 3352"/>
                  <a:gd name="T39" fmla="*/ 335 h 1114"/>
                  <a:gd name="T40" fmla="*/ 948 w 3352"/>
                  <a:gd name="T41" fmla="*/ 451 h 1114"/>
                  <a:gd name="T42" fmla="*/ 925 w 3352"/>
                  <a:gd name="T43" fmla="*/ 626 h 1114"/>
                  <a:gd name="T44" fmla="*/ 897 w 3352"/>
                  <a:gd name="T45" fmla="*/ 605 h 1114"/>
                  <a:gd name="T46" fmla="*/ 903 w 3352"/>
                  <a:gd name="T47" fmla="*/ 525 h 1114"/>
                  <a:gd name="T48" fmla="*/ 867 w 3352"/>
                  <a:gd name="T49" fmla="*/ 502 h 1114"/>
                  <a:gd name="T50" fmla="*/ 860 w 3352"/>
                  <a:gd name="T51" fmla="*/ 685 h 1114"/>
                  <a:gd name="T52" fmla="*/ 838 w 3352"/>
                  <a:gd name="T53" fmla="*/ 691 h 1114"/>
                  <a:gd name="T54" fmla="*/ 809 w 3352"/>
                  <a:gd name="T55" fmla="*/ 531 h 1114"/>
                  <a:gd name="T56" fmla="*/ 786 w 3352"/>
                  <a:gd name="T57" fmla="*/ 721 h 1114"/>
                  <a:gd name="T58" fmla="*/ 700 w 3352"/>
                  <a:gd name="T59" fmla="*/ 583 h 1114"/>
                  <a:gd name="T60" fmla="*/ 671 w 3352"/>
                  <a:gd name="T61" fmla="*/ 685 h 1114"/>
                  <a:gd name="T62" fmla="*/ 671 w 3352"/>
                  <a:gd name="T63" fmla="*/ 714 h 1114"/>
                  <a:gd name="T64" fmla="*/ 663 w 3352"/>
                  <a:gd name="T65" fmla="*/ 685 h 1114"/>
                  <a:gd name="T66" fmla="*/ 620 w 3352"/>
                  <a:gd name="T67" fmla="*/ 597 h 1114"/>
                  <a:gd name="T68" fmla="*/ 590 w 3352"/>
                  <a:gd name="T69" fmla="*/ 619 h 1114"/>
                  <a:gd name="T70" fmla="*/ 605 w 3352"/>
                  <a:gd name="T71" fmla="*/ 816 h 1114"/>
                  <a:gd name="T72" fmla="*/ 575 w 3352"/>
                  <a:gd name="T73" fmla="*/ 816 h 1114"/>
                  <a:gd name="T74" fmla="*/ 554 w 3352"/>
                  <a:gd name="T75" fmla="*/ 787 h 1114"/>
                  <a:gd name="T76" fmla="*/ 532 w 3352"/>
                  <a:gd name="T77" fmla="*/ 976 h 1114"/>
                  <a:gd name="T78" fmla="*/ 525 w 3352"/>
                  <a:gd name="T79" fmla="*/ 888 h 1114"/>
                  <a:gd name="T80" fmla="*/ 503 w 3352"/>
                  <a:gd name="T81" fmla="*/ 882 h 1114"/>
                  <a:gd name="T82" fmla="*/ 460 w 3352"/>
                  <a:gd name="T83" fmla="*/ 1056 h 1114"/>
                  <a:gd name="T84" fmla="*/ 437 w 3352"/>
                  <a:gd name="T85" fmla="*/ 968 h 1114"/>
                  <a:gd name="T86" fmla="*/ 415 w 3352"/>
                  <a:gd name="T87" fmla="*/ 925 h 1114"/>
                  <a:gd name="T88" fmla="*/ 401 w 3352"/>
                  <a:gd name="T89" fmla="*/ 1093 h 1114"/>
                  <a:gd name="T90" fmla="*/ 357 w 3352"/>
                  <a:gd name="T91" fmla="*/ 954 h 1114"/>
                  <a:gd name="T92" fmla="*/ 321 w 3352"/>
                  <a:gd name="T93" fmla="*/ 1114 h 1114"/>
                  <a:gd name="T94" fmla="*/ 240 w 3352"/>
                  <a:gd name="T95" fmla="*/ 976 h 1114"/>
                  <a:gd name="T96" fmla="*/ 233 w 3352"/>
                  <a:gd name="T97" fmla="*/ 1078 h 1114"/>
                  <a:gd name="T98" fmla="*/ 204 w 3352"/>
                  <a:gd name="T99" fmla="*/ 1114 h 1114"/>
                  <a:gd name="T100" fmla="*/ 167 w 3352"/>
                  <a:gd name="T101" fmla="*/ 888 h 1114"/>
                  <a:gd name="T102" fmla="*/ 124 w 3352"/>
                  <a:gd name="T103" fmla="*/ 998 h 1114"/>
                  <a:gd name="T104" fmla="*/ 0 w 3352"/>
                  <a:gd name="T105" fmla="*/ 837 h 1114"/>
                  <a:gd name="T106" fmla="*/ 860 w 3352"/>
                  <a:gd name="T107" fmla="*/ 314 h 1114"/>
                  <a:gd name="T108" fmla="*/ 1020 w 3352"/>
                  <a:gd name="T109" fmla="*/ 226 h 1114"/>
                  <a:gd name="T110" fmla="*/ 1851 w 3352"/>
                  <a:gd name="T111" fmla="*/ 0 h 1114"/>
                  <a:gd name="T112" fmla="*/ 2419 w 3352"/>
                  <a:gd name="T113" fmla="*/ 37 h 1114"/>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3352"/>
                  <a:gd name="T172" fmla="*/ 0 h 1114"/>
                  <a:gd name="T173" fmla="*/ 3352 w 3352"/>
                  <a:gd name="T174" fmla="*/ 1114 h 1114"/>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3352" h="1114">
                    <a:moveTo>
                      <a:pt x="2419" y="37"/>
                    </a:moveTo>
                    <a:lnTo>
                      <a:pt x="2593" y="72"/>
                    </a:lnTo>
                    <a:lnTo>
                      <a:pt x="2899" y="189"/>
                    </a:lnTo>
                    <a:lnTo>
                      <a:pt x="3016" y="262"/>
                    </a:lnTo>
                    <a:lnTo>
                      <a:pt x="3184" y="430"/>
                    </a:lnTo>
                    <a:lnTo>
                      <a:pt x="3257" y="459"/>
                    </a:lnTo>
                    <a:lnTo>
                      <a:pt x="3352" y="546"/>
                    </a:lnTo>
                    <a:lnTo>
                      <a:pt x="3323" y="554"/>
                    </a:lnTo>
                    <a:lnTo>
                      <a:pt x="3301" y="531"/>
                    </a:lnTo>
                    <a:lnTo>
                      <a:pt x="3126" y="531"/>
                    </a:lnTo>
                    <a:lnTo>
                      <a:pt x="3060" y="510"/>
                    </a:lnTo>
                    <a:lnTo>
                      <a:pt x="2965" y="510"/>
                    </a:lnTo>
                    <a:lnTo>
                      <a:pt x="2915" y="480"/>
                    </a:lnTo>
                    <a:lnTo>
                      <a:pt x="2915" y="459"/>
                    </a:lnTo>
                    <a:lnTo>
                      <a:pt x="2747" y="357"/>
                    </a:lnTo>
                    <a:lnTo>
                      <a:pt x="2710" y="357"/>
                    </a:lnTo>
                    <a:lnTo>
                      <a:pt x="2652" y="314"/>
                    </a:lnTo>
                    <a:lnTo>
                      <a:pt x="2222" y="189"/>
                    </a:lnTo>
                    <a:lnTo>
                      <a:pt x="1974" y="153"/>
                    </a:lnTo>
                    <a:lnTo>
                      <a:pt x="1588" y="168"/>
                    </a:lnTo>
                    <a:lnTo>
                      <a:pt x="1457" y="197"/>
                    </a:lnTo>
                    <a:lnTo>
                      <a:pt x="1428" y="197"/>
                    </a:lnTo>
                    <a:lnTo>
                      <a:pt x="1457" y="168"/>
                    </a:lnTo>
                    <a:lnTo>
                      <a:pt x="1420" y="123"/>
                    </a:lnTo>
                    <a:lnTo>
                      <a:pt x="1399" y="123"/>
                    </a:lnTo>
                    <a:lnTo>
                      <a:pt x="1377" y="146"/>
                    </a:lnTo>
                    <a:lnTo>
                      <a:pt x="1377" y="197"/>
                    </a:lnTo>
                    <a:lnTo>
                      <a:pt x="1143" y="269"/>
                    </a:lnTo>
                    <a:lnTo>
                      <a:pt x="1100" y="365"/>
                    </a:lnTo>
                    <a:lnTo>
                      <a:pt x="1093" y="320"/>
                    </a:lnTo>
                    <a:lnTo>
                      <a:pt x="1071" y="306"/>
                    </a:lnTo>
                    <a:lnTo>
                      <a:pt x="1020" y="365"/>
                    </a:lnTo>
                    <a:lnTo>
                      <a:pt x="1028" y="365"/>
                    </a:lnTo>
                    <a:lnTo>
                      <a:pt x="1028" y="394"/>
                    </a:lnTo>
                    <a:lnTo>
                      <a:pt x="1020" y="394"/>
                    </a:lnTo>
                    <a:lnTo>
                      <a:pt x="1020" y="269"/>
                    </a:lnTo>
                    <a:lnTo>
                      <a:pt x="1006" y="262"/>
                    </a:lnTo>
                    <a:lnTo>
                      <a:pt x="977" y="262"/>
                    </a:lnTo>
                    <a:lnTo>
                      <a:pt x="962" y="306"/>
                    </a:lnTo>
                    <a:lnTo>
                      <a:pt x="962" y="335"/>
                    </a:lnTo>
                    <a:lnTo>
                      <a:pt x="954" y="335"/>
                    </a:lnTo>
                    <a:lnTo>
                      <a:pt x="948" y="451"/>
                    </a:lnTo>
                    <a:lnTo>
                      <a:pt x="932" y="451"/>
                    </a:lnTo>
                    <a:lnTo>
                      <a:pt x="925" y="626"/>
                    </a:lnTo>
                    <a:lnTo>
                      <a:pt x="911" y="641"/>
                    </a:lnTo>
                    <a:lnTo>
                      <a:pt x="897" y="605"/>
                    </a:lnTo>
                    <a:lnTo>
                      <a:pt x="903" y="554"/>
                    </a:lnTo>
                    <a:lnTo>
                      <a:pt x="903" y="525"/>
                    </a:lnTo>
                    <a:lnTo>
                      <a:pt x="882" y="502"/>
                    </a:lnTo>
                    <a:lnTo>
                      <a:pt x="867" y="502"/>
                    </a:lnTo>
                    <a:lnTo>
                      <a:pt x="852" y="525"/>
                    </a:lnTo>
                    <a:lnTo>
                      <a:pt x="860" y="685"/>
                    </a:lnTo>
                    <a:lnTo>
                      <a:pt x="852" y="685"/>
                    </a:lnTo>
                    <a:lnTo>
                      <a:pt x="838" y="691"/>
                    </a:lnTo>
                    <a:lnTo>
                      <a:pt x="838" y="554"/>
                    </a:lnTo>
                    <a:lnTo>
                      <a:pt x="809" y="531"/>
                    </a:lnTo>
                    <a:lnTo>
                      <a:pt x="780" y="641"/>
                    </a:lnTo>
                    <a:lnTo>
                      <a:pt x="786" y="721"/>
                    </a:lnTo>
                    <a:lnTo>
                      <a:pt x="780" y="736"/>
                    </a:lnTo>
                    <a:lnTo>
                      <a:pt x="700" y="583"/>
                    </a:lnTo>
                    <a:lnTo>
                      <a:pt x="671" y="597"/>
                    </a:lnTo>
                    <a:lnTo>
                      <a:pt x="671" y="685"/>
                    </a:lnTo>
                    <a:lnTo>
                      <a:pt x="700" y="743"/>
                    </a:lnTo>
                    <a:lnTo>
                      <a:pt x="671" y="714"/>
                    </a:lnTo>
                    <a:lnTo>
                      <a:pt x="685" y="699"/>
                    </a:lnTo>
                    <a:lnTo>
                      <a:pt x="663" y="685"/>
                    </a:lnTo>
                    <a:lnTo>
                      <a:pt x="641" y="619"/>
                    </a:lnTo>
                    <a:lnTo>
                      <a:pt x="620" y="597"/>
                    </a:lnTo>
                    <a:lnTo>
                      <a:pt x="605" y="597"/>
                    </a:lnTo>
                    <a:lnTo>
                      <a:pt x="590" y="619"/>
                    </a:lnTo>
                    <a:lnTo>
                      <a:pt x="605" y="714"/>
                    </a:lnTo>
                    <a:lnTo>
                      <a:pt x="605" y="816"/>
                    </a:lnTo>
                    <a:lnTo>
                      <a:pt x="590" y="874"/>
                    </a:lnTo>
                    <a:lnTo>
                      <a:pt x="575" y="816"/>
                    </a:lnTo>
                    <a:lnTo>
                      <a:pt x="575" y="808"/>
                    </a:lnTo>
                    <a:lnTo>
                      <a:pt x="554" y="787"/>
                    </a:lnTo>
                    <a:lnTo>
                      <a:pt x="554" y="947"/>
                    </a:lnTo>
                    <a:lnTo>
                      <a:pt x="532" y="976"/>
                    </a:lnTo>
                    <a:lnTo>
                      <a:pt x="525" y="925"/>
                    </a:lnTo>
                    <a:lnTo>
                      <a:pt x="525" y="888"/>
                    </a:lnTo>
                    <a:lnTo>
                      <a:pt x="510" y="882"/>
                    </a:lnTo>
                    <a:lnTo>
                      <a:pt x="503" y="882"/>
                    </a:lnTo>
                    <a:lnTo>
                      <a:pt x="495" y="1027"/>
                    </a:lnTo>
                    <a:lnTo>
                      <a:pt x="460" y="1056"/>
                    </a:lnTo>
                    <a:lnTo>
                      <a:pt x="437" y="998"/>
                    </a:lnTo>
                    <a:lnTo>
                      <a:pt x="437" y="968"/>
                    </a:lnTo>
                    <a:lnTo>
                      <a:pt x="452" y="954"/>
                    </a:lnTo>
                    <a:lnTo>
                      <a:pt x="415" y="925"/>
                    </a:lnTo>
                    <a:lnTo>
                      <a:pt x="408" y="1078"/>
                    </a:lnTo>
                    <a:lnTo>
                      <a:pt x="401" y="1093"/>
                    </a:lnTo>
                    <a:lnTo>
                      <a:pt x="386" y="1093"/>
                    </a:lnTo>
                    <a:lnTo>
                      <a:pt x="357" y="954"/>
                    </a:lnTo>
                    <a:lnTo>
                      <a:pt x="343" y="1078"/>
                    </a:lnTo>
                    <a:lnTo>
                      <a:pt x="321" y="1114"/>
                    </a:lnTo>
                    <a:lnTo>
                      <a:pt x="292" y="1099"/>
                    </a:lnTo>
                    <a:lnTo>
                      <a:pt x="240" y="976"/>
                    </a:lnTo>
                    <a:lnTo>
                      <a:pt x="218" y="1070"/>
                    </a:lnTo>
                    <a:lnTo>
                      <a:pt x="233" y="1078"/>
                    </a:lnTo>
                    <a:lnTo>
                      <a:pt x="233" y="1114"/>
                    </a:lnTo>
                    <a:lnTo>
                      <a:pt x="204" y="1114"/>
                    </a:lnTo>
                    <a:lnTo>
                      <a:pt x="189" y="1093"/>
                    </a:lnTo>
                    <a:lnTo>
                      <a:pt x="167" y="888"/>
                    </a:lnTo>
                    <a:lnTo>
                      <a:pt x="153" y="882"/>
                    </a:lnTo>
                    <a:lnTo>
                      <a:pt x="124" y="998"/>
                    </a:lnTo>
                    <a:lnTo>
                      <a:pt x="95" y="1070"/>
                    </a:lnTo>
                    <a:lnTo>
                      <a:pt x="0" y="837"/>
                    </a:lnTo>
                    <a:lnTo>
                      <a:pt x="269" y="619"/>
                    </a:lnTo>
                    <a:lnTo>
                      <a:pt x="860" y="314"/>
                    </a:lnTo>
                    <a:lnTo>
                      <a:pt x="948" y="291"/>
                    </a:lnTo>
                    <a:lnTo>
                      <a:pt x="1020" y="226"/>
                    </a:lnTo>
                    <a:lnTo>
                      <a:pt x="1479" y="72"/>
                    </a:lnTo>
                    <a:lnTo>
                      <a:pt x="1851" y="0"/>
                    </a:lnTo>
                    <a:lnTo>
                      <a:pt x="2259" y="7"/>
                    </a:lnTo>
                    <a:lnTo>
                      <a:pt x="2419" y="37"/>
                    </a:lnTo>
                    <a:close/>
                  </a:path>
                </a:pathLst>
              </a:custGeom>
              <a:solidFill>
                <a:srgbClr val="D08C5D"/>
              </a:solidFill>
              <a:ln w="9525">
                <a:noFill/>
                <a:round/>
                <a:headEnd/>
                <a:tailEnd/>
              </a:ln>
            </p:spPr>
            <p:txBody>
              <a:bodyPr>
                <a:prstTxWarp prst="textNoShape">
                  <a:avLst/>
                </a:prstTxWarp>
              </a:bodyPr>
              <a:lstStyle/>
              <a:p>
                <a:endParaRPr lang="en-US"/>
              </a:p>
            </p:txBody>
          </p:sp>
          <p:sp>
            <p:nvSpPr>
              <p:cNvPr id="65717" name="Freeform 326"/>
              <p:cNvSpPr>
                <a:spLocks noChangeAspect="1"/>
              </p:cNvSpPr>
              <p:nvPr/>
            </p:nvSpPr>
            <p:spPr bwMode="auto">
              <a:xfrm>
                <a:off x="1283" y="2947"/>
                <a:ext cx="5" cy="5"/>
              </a:xfrm>
              <a:custGeom>
                <a:avLst/>
                <a:gdLst>
                  <a:gd name="T0" fmla="*/ 0 w 43"/>
                  <a:gd name="T1" fmla="*/ 43 h 43"/>
                  <a:gd name="T2" fmla="*/ 37 w 43"/>
                  <a:gd name="T3" fmla="*/ 0 h 43"/>
                  <a:gd name="T4" fmla="*/ 43 w 43"/>
                  <a:gd name="T5" fmla="*/ 0 h 43"/>
                  <a:gd name="T6" fmla="*/ 0 w 43"/>
                  <a:gd name="T7" fmla="*/ 43 h 43"/>
                  <a:gd name="T8" fmla="*/ 0 60000 65536"/>
                  <a:gd name="T9" fmla="*/ 0 60000 65536"/>
                  <a:gd name="T10" fmla="*/ 0 60000 65536"/>
                  <a:gd name="T11" fmla="*/ 0 60000 65536"/>
                  <a:gd name="T12" fmla="*/ 0 w 43"/>
                  <a:gd name="T13" fmla="*/ 0 h 43"/>
                  <a:gd name="T14" fmla="*/ 43 w 43"/>
                  <a:gd name="T15" fmla="*/ 43 h 43"/>
                </a:gdLst>
                <a:ahLst/>
                <a:cxnLst>
                  <a:cxn ang="T8">
                    <a:pos x="T0" y="T1"/>
                  </a:cxn>
                  <a:cxn ang="T9">
                    <a:pos x="T2" y="T3"/>
                  </a:cxn>
                  <a:cxn ang="T10">
                    <a:pos x="T4" y="T5"/>
                  </a:cxn>
                  <a:cxn ang="T11">
                    <a:pos x="T6" y="T7"/>
                  </a:cxn>
                </a:cxnLst>
                <a:rect l="T12" t="T13" r="T14" b="T15"/>
                <a:pathLst>
                  <a:path w="43" h="43">
                    <a:moveTo>
                      <a:pt x="0" y="43"/>
                    </a:moveTo>
                    <a:lnTo>
                      <a:pt x="37" y="0"/>
                    </a:lnTo>
                    <a:lnTo>
                      <a:pt x="43" y="0"/>
                    </a:lnTo>
                    <a:lnTo>
                      <a:pt x="0" y="43"/>
                    </a:lnTo>
                    <a:close/>
                  </a:path>
                </a:pathLst>
              </a:custGeom>
              <a:solidFill>
                <a:srgbClr val="1F1A17"/>
              </a:solidFill>
              <a:ln w="9525">
                <a:noFill/>
                <a:round/>
                <a:headEnd/>
                <a:tailEnd/>
              </a:ln>
            </p:spPr>
            <p:txBody>
              <a:bodyPr>
                <a:prstTxWarp prst="textNoShape">
                  <a:avLst/>
                </a:prstTxWarp>
              </a:bodyPr>
              <a:lstStyle/>
              <a:p>
                <a:endParaRPr lang="en-US"/>
              </a:p>
            </p:txBody>
          </p:sp>
          <p:sp>
            <p:nvSpPr>
              <p:cNvPr id="65718" name="Freeform 327"/>
              <p:cNvSpPr>
                <a:spLocks noChangeAspect="1"/>
              </p:cNvSpPr>
              <p:nvPr/>
            </p:nvSpPr>
            <p:spPr bwMode="auto">
              <a:xfrm>
                <a:off x="1855" y="2947"/>
                <a:ext cx="3" cy="56"/>
              </a:xfrm>
              <a:custGeom>
                <a:avLst/>
                <a:gdLst>
                  <a:gd name="T0" fmla="*/ 0 w 23"/>
                  <a:gd name="T1" fmla="*/ 51 h 451"/>
                  <a:gd name="T2" fmla="*/ 23 w 23"/>
                  <a:gd name="T3" fmla="*/ 0 h 451"/>
                  <a:gd name="T4" fmla="*/ 0 w 23"/>
                  <a:gd name="T5" fmla="*/ 451 h 451"/>
                  <a:gd name="T6" fmla="*/ 0 w 23"/>
                  <a:gd name="T7" fmla="*/ 51 h 451"/>
                  <a:gd name="T8" fmla="*/ 0 60000 65536"/>
                  <a:gd name="T9" fmla="*/ 0 60000 65536"/>
                  <a:gd name="T10" fmla="*/ 0 60000 65536"/>
                  <a:gd name="T11" fmla="*/ 0 60000 65536"/>
                  <a:gd name="T12" fmla="*/ 0 w 23"/>
                  <a:gd name="T13" fmla="*/ 0 h 451"/>
                  <a:gd name="T14" fmla="*/ 23 w 23"/>
                  <a:gd name="T15" fmla="*/ 451 h 451"/>
                </a:gdLst>
                <a:ahLst/>
                <a:cxnLst>
                  <a:cxn ang="T8">
                    <a:pos x="T0" y="T1"/>
                  </a:cxn>
                  <a:cxn ang="T9">
                    <a:pos x="T2" y="T3"/>
                  </a:cxn>
                  <a:cxn ang="T10">
                    <a:pos x="T4" y="T5"/>
                  </a:cxn>
                  <a:cxn ang="T11">
                    <a:pos x="T6" y="T7"/>
                  </a:cxn>
                </a:cxnLst>
                <a:rect l="T12" t="T13" r="T14" b="T15"/>
                <a:pathLst>
                  <a:path w="23" h="451">
                    <a:moveTo>
                      <a:pt x="0" y="51"/>
                    </a:moveTo>
                    <a:lnTo>
                      <a:pt x="23" y="0"/>
                    </a:lnTo>
                    <a:lnTo>
                      <a:pt x="0" y="451"/>
                    </a:lnTo>
                    <a:lnTo>
                      <a:pt x="0" y="51"/>
                    </a:lnTo>
                    <a:close/>
                  </a:path>
                </a:pathLst>
              </a:custGeom>
              <a:solidFill>
                <a:srgbClr val="1F1A17"/>
              </a:solidFill>
              <a:ln w="9525">
                <a:noFill/>
                <a:round/>
                <a:headEnd/>
                <a:tailEnd/>
              </a:ln>
            </p:spPr>
            <p:txBody>
              <a:bodyPr>
                <a:prstTxWarp prst="textNoShape">
                  <a:avLst/>
                </a:prstTxWarp>
              </a:bodyPr>
              <a:lstStyle/>
              <a:p>
                <a:endParaRPr lang="en-US"/>
              </a:p>
            </p:txBody>
          </p:sp>
          <p:sp>
            <p:nvSpPr>
              <p:cNvPr id="65719" name="Freeform 328"/>
              <p:cNvSpPr>
                <a:spLocks noChangeAspect="1"/>
              </p:cNvSpPr>
              <p:nvPr/>
            </p:nvSpPr>
            <p:spPr bwMode="auto">
              <a:xfrm>
                <a:off x="1829" y="2951"/>
                <a:ext cx="3" cy="52"/>
              </a:xfrm>
              <a:custGeom>
                <a:avLst/>
                <a:gdLst>
                  <a:gd name="T0" fmla="*/ 0 w 22"/>
                  <a:gd name="T1" fmla="*/ 72 h 414"/>
                  <a:gd name="T2" fmla="*/ 22 w 22"/>
                  <a:gd name="T3" fmla="*/ 0 h 414"/>
                  <a:gd name="T4" fmla="*/ 22 w 22"/>
                  <a:gd name="T5" fmla="*/ 414 h 414"/>
                  <a:gd name="T6" fmla="*/ 0 w 22"/>
                  <a:gd name="T7" fmla="*/ 72 h 414"/>
                  <a:gd name="T8" fmla="*/ 0 60000 65536"/>
                  <a:gd name="T9" fmla="*/ 0 60000 65536"/>
                  <a:gd name="T10" fmla="*/ 0 60000 65536"/>
                  <a:gd name="T11" fmla="*/ 0 60000 65536"/>
                  <a:gd name="T12" fmla="*/ 0 w 22"/>
                  <a:gd name="T13" fmla="*/ 0 h 414"/>
                  <a:gd name="T14" fmla="*/ 22 w 22"/>
                  <a:gd name="T15" fmla="*/ 414 h 414"/>
                </a:gdLst>
                <a:ahLst/>
                <a:cxnLst>
                  <a:cxn ang="T8">
                    <a:pos x="T0" y="T1"/>
                  </a:cxn>
                  <a:cxn ang="T9">
                    <a:pos x="T2" y="T3"/>
                  </a:cxn>
                  <a:cxn ang="T10">
                    <a:pos x="T4" y="T5"/>
                  </a:cxn>
                  <a:cxn ang="T11">
                    <a:pos x="T6" y="T7"/>
                  </a:cxn>
                </a:cxnLst>
                <a:rect l="T12" t="T13" r="T14" b="T15"/>
                <a:pathLst>
                  <a:path w="22" h="414">
                    <a:moveTo>
                      <a:pt x="0" y="72"/>
                    </a:moveTo>
                    <a:lnTo>
                      <a:pt x="22" y="0"/>
                    </a:lnTo>
                    <a:lnTo>
                      <a:pt x="22" y="414"/>
                    </a:lnTo>
                    <a:lnTo>
                      <a:pt x="0" y="72"/>
                    </a:lnTo>
                    <a:close/>
                  </a:path>
                </a:pathLst>
              </a:custGeom>
              <a:solidFill>
                <a:srgbClr val="1F1A17"/>
              </a:solidFill>
              <a:ln w="9525">
                <a:noFill/>
                <a:round/>
                <a:headEnd/>
                <a:tailEnd/>
              </a:ln>
            </p:spPr>
            <p:txBody>
              <a:bodyPr>
                <a:prstTxWarp prst="textNoShape">
                  <a:avLst/>
                </a:prstTxWarp>
              </a:bodyPr>
              <a:lstStyle/>
              <a:p>
                <a:endParaRPr lang="en-US"/>
              </a:p>
            </p:txBody>
          </p:sp>
          <p:sp>
            <p:nvSpPr>
              <p:cNvPr id="65720" name="Freeform 329"/>
              <p:cNvSpPr>
                <a:spLocks noChangeAspect="1"/>
              </p:cNvSpPr>
              <p:nvPr/>
            </p:nvSpPr>
            <p:spPr bwMode="auto">
              <a:xfrm>
                <a:off x="2092" y="2951"/>
                <a:ext cx="3" cy="33"/>
              </a:xfrm>
              <a:custGeom>
                <a:avLst/>
                <a:gdLst>
                  <a:gd name="T0" fmla="*/ 0 w 21"/>
                  <a:gd name="T1" fmla="*/ 262 h 262"/>
                  <a:gd name="T2" fmla="*/ 0 w 21"/>
                  <a:gd name="T3" fmla="*/ 0 h 262"/>
                  <a:gd name="T4" fmla="*/ 21 w 21"/>
                  <a:gd name="T5" fmla="*/ 174 h 262"/>
                  <a:gd name="T6" fmla="*/ 0 w 21"/>
                  <a:gd name="T7" fmla="*/ 262 h 262"/>
                  <a:gd name="T8" fmla="*/ 0 60000 65536"/>
                  <a:gd name="T9" fmla="*/ 0 60000 65536"/>
                  <a:gd name="T10" fmla="*/ 0 60000 65536"/>
                  <a:gd name="T11" fmla="*/ 0 60000 65536"/>
                  <a:gd name="T12" fmla="*/ 0 w 21"/>
                  <a:gd name="T13" fmla="*/ 0 h 262"/>
                  <a:gd name="T14" fmla="*/ 21 w 21"/>
                  <a:gd name="T15" fmla="*/ 262 h 262"/>
                </a:gdLst>
                <a:ahLst/>
                <a:cxnLst>
                  <a:cxn ang="T8">
                    <a:pos x="T0" y="T1"/>
                  </a:cxn>
                  <a:cxn ang="T9">
                    <a:pos x="T2" y="T3"/>
                  </a:cxn>
                  <a:cxn ang="T10">
                    <a:pos x="T4" y="T5"/>
                  </a:cxn>
                  <a:cxn ang="T11">
                    <a:pos x="T6" y="T7"/>
                  </a:cxn>
                </a:cxnLst>
                <a:rect l="T12" t="T13" r="T14" b="T15"/>
                <a:pathLst>
                  <a:path w="21" h="262">
                    <a:moveTo>
                      <a:pt x="0" y="262"/>
                    </a:moveTo>
                    <a:lnTo>
                      <a:pt x="0" y="0"/>
                    </a:lnTo>
                    <a:lnTo>
                      <a:pt x="21" y="174"/>
                    </a:lnTo>
                    <a:lnTo>
                      <a:pt x="0" y="262"/>
                    </a:lnTo>
                    <a:close/>
                  </a:path>
                </a:pathLst>
              </a:custGeom>
              <a:solidFill>
                <a:srgbClr val="1F1A17"/>
              </a:solidFill>
              <a:ln w="9525">
                <a:noFill/>
                <a:round/>
                <a:headEnd/>
                <a:tailEnd/>
              </a:ln>
            </p:spPr>
            <p:txBody>
              <a:bodyPr>
                <a:prstTxWarp prst="textNoShape">
                  <a:avLst/>
                </a:prstTxWarp>
              </a:bodyPr>
              <a:lstStyle/>
              <a:p>
                <a:endParaRPr lang="en-US"/>
              </a:p>
            </p:txBody>
          </p:sp>
          <p:sp>
            <p:nvSpPr>
              <p:cNvPr id="65721" name="Freeform 330"/>
              <p:cNvSpPr>
                <a:spLocks noChangeAspect="1"/>
              </p:cNvSpPr>
              <p:nvPr/>
            </p:nvSpPr>
            <p:spPr bwMode="auto">
              <a:xfrm>
                <a:off x="2124" y="2961"/>
                <a:ext cx="243" cy="174"/>
              </a:xfrm>
              <a:custGeom>
                <a:avLst/>
                <a:gdLst>
                  <a:gd name="T0" fmla="*/ 1873 w 1945"/>
                  <a:gd name="T1" fmla="*/ 197 h 1390"/>
                  <a:gd name="T2" fmla="*/ 1785 w 1945"/>
                  <a:gd name="T3" fmla="*/ 283 h 1390"/>
                  <a:gd name="T4" fmla="*/ 1807 w 1945"/>
                  <a:gd name="T5" fmla="*/ 386 h 1390"/>
                  <a:gd name="T6" fmla="*/ 1843 w 1945"/>
                  <a:gd name="T7" fmla="*/ 379 h 1390"/>
                  <a:gd name="T8" fmla="*/ 1901 w 1945"/>
                  <a:gd name="T9" fmla="*/ 560 h 1390"/>
                  <a:gd name="T10" fmla="*/ 1778 w 1945"/>
                  <a:gd name="T11" fmla="*/ 451 h 1390"/>
                  <a:gd name="T12" fmla="*/ 1843 w 1945"/>
                  <a:gd name="T13" fmla="*/ 677 h 1390"/>
                  <a:gd name="T14" fmla="*/ 1770 w 1945"/>
                  <a:gd name="T15" fmla="*/ 597 h 1390"/>
                  <a:gd name="T16" fmla="*/ 1756 w 1945"/>
                  <a:gd name="T17" fmla="*/ 757 h 1390"/>
                  <a:gd name="T18" fmla="*/ 1682 w 1945"/>
                  <a:gd name="T19" fmla="*/ 808 h 1390"/>
                  <a:gd name="T20" fmla="*/ 1617 w 1945"/>
                  <a:gd name="T21" fmla="*/ 640 h 1390"/>
                  <a:gd name="T22" fmla="*/ 1588 w 1945"/>
                  <a:gd name="T23" fmla="*/ 750 h 1390"/>
                  <a:gd name="T24" fmla="*/ 1567 w 1945"/>
                  <a:gd name="T25" fmla="*/ 502 h 1390"/>
                  <a:gd name="T26" fmla="*/ 1588 w 1945"/>
                  <a:gd name="T27" fmla="*/ 706 h 1390"/>
                  <a:gd name="T28" fmla="*/ 1545 w 1945"/>
                  <a:gd name="T29" fmla="*/ 822 h 1390"/>
                  <a:gd name="T30" fmla="*/ 1413 w 1945"/>
                  <a:gd name="T31" fmla="*/ 466 h 1390"/>
                  <a:gd name="T32" fmla="*/ 1516 w 1945"/>
                  <a:gd name="T33" fmla="*/ 822 h 1390"/>
                  <a:gd name="T34" fmla="*/ 1325 w 1945"/>
                  <a:gd name="T35" fmla="*/ 429 h 1390"/>
                  <a:gd name="T36" fmla="*/ 1348 w 1945"/>
                  <a:gd name="T37" fmla="*/ 713 h 1390"/>
                  <a:gd name="T38" fmla="*/ 1325 w 1945"/>
                  <a:gd name="T39" fmla="*/ 851 h 1390"/>
                  <a:gd name="T40" fmla="*/ 1274 w 1945"/>
                  <a:gd name="T41" fmla="*/ 953 h 1390"/>
                  <a:gd name="T42" fmla="*/ 1260 w 1945"/>
                  <a:gd name="T43" fmla="*/ 1092 h 1390"/>
                  <a:gd name="T44" fmla="*/ 1216 w 1945"/>
                  <a:gd name="T45" fmla="*/ 845 h 1390"/>
                  <a:gd name="T46" fmla="*/ 1216 w 1945"/>
                  <a:gd name="T47" fmla="*/ 902 h 1390"/>
                  <a:gd name="T48" fmla="*/ 1216 w 1945"/>
                  <a:gd name="T49" fmla="*/ 1128 h 1390"/>
                  <a:gd name="T50" fmla="*/ 1165 w 1945"/>
                  <a:gd name="T51" fmla="*/ 1012 h 1390"/>
                  <a:gd name="T52" fmla="*/ 1114 w 1945"/>
                  <a:gd name="T53" fmla="*/ 1019 h 1390"/>
                  <a:gd name="T54" fmla="*/ 1063 w 1945"/>
                  <a:gd name="T55" fmla="*/ 1136 h 1390"/>
                  <a:gd name="T56" fmla="*/ 997 w 1945"/>
                  <a:gd name="T57" fmla="*/ 1041 h 1390"/>
                  <a:gd name="T58" fmla="*/ 947 w 1945"/>
                  <a:gd name="T59" fmla="*/ 997 h 1390"/>
                  <a:gd name="T60" fmla="*/ 903 w 1945"/>
                  <a:gd name="T61" fmla="*/ 1092 h 1390"/>
                  <a:gd name="T62" fmla="*/ 896 w 1945"/>
                  <a:gd name="T63" fmla="*/ 845 h 1390"/>
                  <a:gd name="T64" fmla="*/ 786 w 1945"/>
                  <a:gd name="T65" fmla="*/ 1150 h 1390"/>
                  <a:gd name="T66" fmla="*/ 831 w 1945"/>
                  <a:gd name="T67" fmla="*/ 851 h 1390"/>
                  <a:gd name="T68" fmla="*/ 751 w 1945"/>
                  <a:gd name="T69" fmla="*/ 1150 h 1390"/>
                  <a:gd name="T70" fmla="*/ 692 w 1945"/>
                  <a:gd name="T71" fmla="*/ 1092 h 1390"/>
                  <a:gd name="T72" fmla="*/ 590 w 1945"/>
                  <a:gd name="T73" fmla="*/ 1318 h 1390"/>
                  <a:gd name="T74" fmla="*/ 554 w 1945"/>
                  <a:gd name="T75" fmla="*/ 1318 h 1390"/>
                  <a:gd name="T76" fmla="*/ 517 w 1945"/>
                  <a:gd name="T77" fmla="*/ 1070 h 1390"/>
                  <a:gd name="T78" fmla="*/ 386 w 1945"/>
                  <a:gd name="T79" fmla="*/ 1384 h 1390"/>
                  <a:gd name="T80" fmla="*/ 379 w 1945"/>
                  <a:gd name="T81" fmla="*/ 1252 h 1390"/>
                  <a:gd name="T82" fmla="*/ 189 w 1945"/>
                  <a:gd name="T83" fmla="*/ 1347 h 1390"/>
                  <a:gd name="T84" fmla="*/ 146 w 1945"/>
                  <a:gd name="T85" fmla="*/ 1150 h 1390"/>
                  <a:gd name="T86" fmla="*/ 43 w 1945"/>
                  <a:gd name="T87" fmla="*/ 982 h 1390"/>
                  <a:gd name="T88" fmla="*/ 218 w 1945"/>
                  <a:gd name="T89" fmla="*/ 982 h 1390"/>
                  <a:gd name="T90" fmla="*/ 357 w 1945"/>
                  <a:gd name="T91" fmla="*/ 896 h 1390"/>
                  <a:gd name="T92" fmla="*/ 451 w 1945"/>
                  <a:gd name="T93" fmla="*/ 808 h 1390"/>
                  <a:gd name="T94" fmla="*/ 503 w 1945"/>
                  <a:gd name="T95" fmla="*/ 590 h 1390"/>
                  <a:gd name="T96" fmla="*/ 852 w 1945"/>
                  <a:gd name="T97" fmla="*/ 408 h 1390"/>
                  <a:gd name="T98" fmla="*/ 1122 w 1945"/>
                  <a:gd name="T99" fmla="*/ 254 h 1390"/>
                  <a:gd name="T100" fmla="*/ 1778 w 1945"/>
                  <a:gd name="T101" fmla="*/ 0 h 139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945"/>
                  <a:gd name="T154" fmla="*/ 0 h 1390"/>
                  <a:gd name="T155" fmla="*/ 1945 w 1945"/>
                  <a:gd name="T156" fmla="*/ 1390 h 1390"/>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945" h="1390">
                    <a:moveTo>
                      <a:pt x="1945" y="29"/>
                    </a:moveTo>
                    <a:lnTo>
                      <a:pt x="1945" y="189"/>
                    </a:lnTo>
                    <a:lnTo>
                      <a:pt x="1879" y="189"/>
                    </a:lnTo>
                    <a:lnTo>
                      <a:pt x="1873" y="197"/>
                    </a:lnTo>
                    <a:lnTo>
                      <a:pt x="1828" y="182"/>
                    </a:lnTo>
                    <a:lnTo>
                      <a:pt x="1756" y="254"/>
                    </a:lnTo>
                    <a:lnTo>
                      <a:pt x="1778" y="283"/>
                    </a:lnTo>
                    <a:lnTo>
                      <a:pt x="1785" y="283"/>
                    </a:lnTo>
                    <a:lnTo>
                      <a:pt x="1799" y="277"/>
                    </a:lnTo>
                    <a:lnTo>
                      <a:pt x="1821" y="291"/>
                    </a:lnTo>
                    <a:lnTo>
                      <a:pt x="1807" y="357"/>
                    </a:lnTo>
                    <a:lnTo>
                      <a:pt x="1807" y="386"/>
                    </a:lnTo>
                    <a:lnTo>
                      <a:pt x="1821" y="400"/>
                    </a:lnTo>
                    <a:lnTo>
                      <a:pt x="1828" y="400"/>
                    </a:lnTo>
                    <a:lnTo>
                      <a:pt x="1843" y="386"/>
                    </a:lnTo>
                    <a:lnTo>
                      <a:pt x="1843" y="379"/>
                    </a:lnTo>
                    <a:lnTo>
                      <a:pt x="1828" y="371"/>
                    </a:lnTo>
                    <a:lnTo>
                      <a:pt x="1865" y="408"/>
                    </a:lnTo>
                    <a:lnTo>
                      <a:pt x="1873" y="400"/>
                    </a:lnTo>
                    <a:lnTo>
                      <a:pt x="1901" y="560"/>
                    </a:lnTo>
                    <a:lnTo>
                      <a:pt x="1894" y="597"/>
                    </a:lnTo>
                    <a:lnTo>
                      <a:pt x="1865" y="488"/>
                    </a:lnTo>
                    <a:lnTo>
                      <a:pt x="1807" y="422"/>
                    </a:lnTo>
                    <a:lnTo>
                      <a:pt x="1778" y="451"/>
                    </a:lnTo>
                    <a:lnTo>
                      <a:pt x="1778" y="473"/>
                    </a:lnTo>
                    <a:lnTo>
                      <a:pt x="1821" y="494"/>
                    </a:lnTo>
                    <a:lnTo>
                      <a:pt x="1850" y="662"/>
                    </a:lnTo>
                    <a:lnTo>
                      <a:pt x="1843" y="677"/>
                    </a:lnTo>
                    <a:lnTo>
                      <a:pt x="1807" y="539"/>
                    </a:lnTo>
                    <a:lnTo>
                      <a:pt x="1785" y="517"/>
                    </a:lnTo>
                    <a:lnTo>
                      <a:pt x="1770" y="517"/>
                    </a:lnTo>
                    <a:lnTo>
                      <a:pt x="1770" y="597"/>
                    </a:lnTo>
                    <a:lnTo>
                      <a:pt x="1785" y="691"/>
                    </a:lnTo>
                    <a:lnTo>
                      <a:pt x="1785" y="736"/>
                    </a:lnTo>
                    <a:lnTo>
                      <a:pt x="1778" y="736"/>
                    </a:lnTo>
                    <a:lnTo>
                      <a:pt x="1756" y="757"/>
                    </a:lnTo>
                    <a:lnTo>
                      <a:pt x="1727" y="611"/>
                    </a:lnTo>
                    <a:lnTo>
                      <a:pt x="1705" y="590"/>
                    </a:lnTo>
                    <a:lnTo>
                      <a:pt x="1690" y="801"/>
                    </a:lnTo>
                    <a:lnTo>
                      <a:pt x="1682" y="808"/>
                    </a:lnTo>
                    <a:lnTo>
                      <a:pt x="1661" y="691"/>
                    </a:lnTo>
                    <a:lnTo>
                      <a:pt x="1661" y="619"/>
                    </a:lnTo>
                    <a:lnTo>
                      <a:pt x="1653" y="611"/>
                    </a:lnTo>
                    <a:lnTo>
                      <a:pt x="1617" y="640"/>
                    </a:lnTo>
                    <a:lnTo>
                      <a:pt x="1639" y="736"/>
                    </a:lnTo>
                    <a:lnTo>
                      <a:pt x="1631" y="822"/>
                    </a:lnTo>
                    <a:lnTo>
                      <a:pt x="1596" y="822"/>
                    </a:lnTo>
                    <a:lnTo>
                      <a:pt x="1588" y="750"/>
                    </a:lnTo>
                    <a:lnTo>
                      <a:pt x="1596" y="750"/>
                    </a:lnTo>
                    <a:lnTo>
                      <a:pt x="1617" y="728"/>
                    </a:lnTo>
                    <a:lnTo>
                      <a:pt x="1596" y="560"/>
                    </a:lnTo>
                    <a:lnTo>
                      <a:pt x="1567" y="502"/>
                    </a:lnTo>
                    <a:lnTo>
                      <a:pt x="1522" y="466"/>
                    </a:lnTo>
                    <a:lnTo>
                      <a:pt x="1516" y="473"/>
                    </a:lnTo>
                    <a:lnTo>
                      <a:pt x="1567" y="597"/>
                    </a:lnTo>
                    <a:lnTo>
                      <a:pt x="1588" y="706"/>
                    </a:lnTo>
                    <a:lnTo>
                      <a:pt x="1567" y="656"/>
                    </a:lnTo>
                    <a:lnTo>
                      <a:pt x="1567" y="640"/>
                    </a:lnTo>
                    <a:lnTo>
                      <a:pt x="1559" y="633"/>
                    </a:lnTo>
                    <a:lnTo>
                      <a:pt x="1545" y="822"/>
                    </a:lnTo>
                    <a:lnTo>
                      <a:pt x="1537" y="640"/>
                    </a:lnTo>
                    <a:lnTo>
                      <a:pt x="1508" y="633"/>
                    </a:lnTo>
                    <a:lnTo>
                      <a:pt x="1442" y="488"/>
                    </a:lnTo>
                    <a:lnTo>
                      <a:pt x="1413" y="466"/>
                    </a:lnTo>
                    <a:lnTo>
                      <a:pt x="1413" y="517"/>
                    </a:lnTo>
                    <a:lnTo>
                      <a:pt x="1522" y="779"/>
                    </a:lnTo>
                    <a:lnTo>
                      <a:pt x="1516" y="786"/>
                    </a:lnTo>
                    <a:lnTo>
                      <a:pt x="1516" y="822"/>
                    </a:lnTo>
                    <a:lnTo>
                      <a:pt x="1479" y="808"/>
                    </a:lnTo>
                    <a:lnTo>
                      <a:pt x="1428" y="619"/>
                    </a:lnTo>
                    <a:lnTo>
                      <a:pt x="1384" y="611"/>
                    </a:lnTo>
                    <a:lnTo>
                      <a:pt x="1325" y="429"/>
                    </a:lnTo>
                    <a:lnTo>
                      <a:pt x="1297" y="408"/>
                    </a:lnTo>
                    <a:lnTo>
                      <a:pt x="1282" y="422"/>
                    </a:lnTo>
                    <a:lnTo>
                      <a:pt x="1333" y="546"/>
                    </a:lnTo>
                    <a:lnTo>
                      <a:pt x="1348" y="713"/>
                    </a:lnTo>
                    <a:lnTo>
                      <a:pt x="1311" y="488"/>
                    </a:lnTo>
                    <a:lnTo>
                      <a:pt x="1304" y="473"/>
                    </a:lnTo>
                    <a:lnTo>
                      <a:pt x="1304" y="786"/>
                    </a:lnTo>
                    <a:lnTo>
                      <a:pt x="1325" y="851"/>
                    </a:lnTo>
                    <a:lnTo>
                      <a:pt x="1304" y="925"/>
                    </a:lnTo>
                    <a:lnTo>
                      <a:pt x="1297" y="925"/>
                    </a:lnTo>
                    <a:lnTo>
                      <a:pt x="1274" y="947"/>
                    </a:lnTo>
                    <a:lnTo>
                      <a:pt x="1274" y="953"/>
                    </a:lnTo>
                    <a:lnTo>
                      <a:pt x="1304" y="990"/>
                    </a:lnTo>
                    <a:lnTo>
                      <a:pt x="1311" y="982"/>
                    </a:lnTo>
                    <a:lnTo>
                      <a:pt x="1297" y="1070"/>
                    </a:lnTo>
                    <a:lnTo>
                      <a:pt x="1260" y="1092"/>
                    </a:lnTo>
                    <a:lnTo>
                      <a:pt x="1260" y="736"/>
                    </a:lnTo>
                    <a:lnTo>
                      <a:pt x="1231" y="801"/>
                    </a:lnTo>
                    <a:lnTo>
                      <a:pt x="1231" y="851"/>
                    </a:lnTo>
                    <a:lnTo>
                      <a:pt x="1216" y="845"/>
                    </a:lnTo>
                    <a:lnTo>
                      <a:pt x="1231" y="845"/>
                    </a:lnTo>
                    <a:lnTo>
                      <a:pt x="1231" y="917"/>
                    </a:lnTo>
                    <a:lnTo>
                      <a:pt x="1216" y="917"/>
                    </a:lnTo>
                    <a:lnTo>
                      <a:pt x="1216" y="902"/>
                    </a:lnTo>
                    <a:lnTo>
                      <a:pt x="1209" y="896"/>
                    </a:lnTo>
                    <a:lnTo>
                      <a:pt x="1209" y="968"/>
                    </a:lnTo>
                    <a:lnTo>
                      <a:pt x="1216" y="982"/>
                    </a:lnTo>
                    <a:lnTo>
                      <a:pt x="1216" y="1128"/>
                    </a:lnTo>
                    <a:lnTo>
                      <a:pt x="1202" y="1144"/>
                    </a:lnTo>
                    <a:lnTo>
                      <a:pt x="1180" y="1144"/>
                    </a:lnTo>
                    <a:lnTo>
                      <a:pt x="1188" y="1034"/>
                    </a:lnTo>
                    <a:lnTo>
                      <a:pt x="1165" y="1012"/>
                    </a:lnTo>
                    <a:lnTo>
                      <a:pt x="1136" y="1128"/>
                    </a:lnTo>
                    <a:lnTo>
                      <a:pt x="1136" y="1150"/>
                    </a:lnTo>
                    <a:lnTo>
                      <a:pt x="1093" y="1150"/>
                    </a:lnTo>
                    <a:lnTo>
                      <a:pt x="1114" y="1019"/>
                    </a:lnTo>
                    <a:lnTo>
                      <a:pt x="1093" y="997"/>
                    </a:lnTo>
                    <a:lnTo>
                      <a:pt x="1085" y="997"/>
                    </a:lnTo>
                    <a:lnTo>
                      <a:pt x="1063" y="1019"/>
                    </a:lnTo>
                    <a:lnTo>
                      <a:pt x="1063" y="1136"/>
                    </a:lnTo>
                    <a:lnTo>
                      <a:pt x="1027" y="1150"/>
                    </a:lnTo>
                    <a:lnTo>
                      <a:pt x="1013" y="1150"/>
                    </a:lnTo>
                    <a:lnTo>
                      <a:pt x="1027" y="1070"/>
                    </a:lnTo>
                    <a:lnTo>
                      <a:pt x="997" y="1041"/>
                    </a:lnTo>
                    <a:lnTo>
                      <a:pt x="991" y="1107"/>
                    </a:lnTo>
                    <a:lnTo>
                      <a:pt x="968" y="1136"/>
                    </a:lnTo>
                    <a:lnTo>
                      <a:pt x="954" y="1144"/>
                    </a:lnTo>
                    <a:lnTo>
                      <a:pt x="947" y="997"/>
                    </a:lnTo>
                    <a:lnTo>
                      <a:pt x="932" y="990"/>
                    </a:lnTo>
                    <a:lnTo>
                      <a:pt x="917" y="990"/>
                    </a:lnTo>
                    <a:lnTo>
                      <a:pt x="896" y="1062"/>
                    </a:lnTo>
                    <a:lnTo>
                      <a:pt x="903" y="1092"/>
                    </a:lnTo>
                    <a:lnTo>
                      <a:pt x="882" y="1070"/>
                    </a:lnTo>
                    <a:lnTo>
                      <a:pt x="882" y="917"/>
                    </a:lnTo>
                    <a:lnTo>
                      <a:pt x="903" y="896"/>
                    </a:lnTo>
                    <a:lnTo>
                      <a:pt x="896" y="845"/>
                    </a:lnTo>
                    <a:lnTo>
                      <a:pt x="860" y="845"/>
                    </a:lnTo>
                    <a:lnTo>
                      <a:pt x="837" y="859"/>
                    </a:lnTo>
                    <a:lnTo>
                      <a:pt x="831" y="1114"/>
                    </a:lnTo>
                    <a:lnTo>
                      <a:pt x="786" y="1150"/>
                    </a:lnTo>
                    <a:lnTo>
                      <a:pt x="802" y="1019"/>
                    </a:lnTo>
                    <a:lnTo>
                      <a:pt x="808" y="1019"/>
                    </a:lnTo>
                    <a:lnTo>
                      <a:pt x="831" y="997"/>
                    </a:lnTo>
                    <a:lnTo>
                      <a:pt x="831" y="851"/>
                    </a:lnTo>
                    <a:lnTo>
                      <a:pt x="816" y="845"/>
                    </a:lnTo>
                    <a:lnTo>
                      <a:pt x="808" y="845"/>
                    </a:lnTo>
                    <a:lnTo>
                      <a:pt x="757" y="1062"/>
                    </a:lnTo>
                    <a:lnTo>
                      <a:pt x="751" y="1150"/>
                    </a:lnTo>
                    <a:lnTo>
                      <a:pt x="721" y="1238"/>
                    </a:lnTo>
                    <a:lnTo>
                      <a:pt x="692" y="1267"/>
                    </a:lnTo>
                    <a:lnTo>
                      <a:pt x="706" y="1107"/>
                    </a:lnTo>
                    <a:lnTo>
                      <a:pt x="692" y="1092"/>
                    </a:lnTo>
                    <a:lnTo>
                      <a:pt x="685" y="1092"/>
                    </a:lnTo>
                    <a:lnTo>
                      <a:pt x="656" y="1238"/>
                    </a:lnTo>
                    <a:lnTo>
                      <a:pt x="634" y="1296"/>
                    </a:lnTo>
                    <a:lnTo>
                      <a:pt x="590" y="1318"/>
                    </a:lnTo>
                    <a:lnTo>
                      <a:pt x="612" y="1085"/>
                    </a:lnTo>
                    <a:lnTo>
                      <a:pt x="597" y="1070"/>
                    </a:lnTo>
                    <a:lnTo>
                      <a:pt x="568" y="1150"/>
                    </a:lnTo>
                    <a:lnTo>
                      <a:pt x="554" y="1318"/>
                    </a:lnTo>
                    <a:lnTo>
                      <a:pt x="517" y="1347"/>
                    </a:lnTo>
                    <a:lnTo>
                      <a:pt x="525" y="1107"/>
                    </a:lnTo>
                    <a:lnTo>
                      <a:pt x="539" y="1092"/>
                    </a:lnTo>
                    <a:lnTo>
                      <a:pt x="517" y="1070"/>
                    </a:lnTo>
                    <a:lnTo>
                      <a:pt x="480" y="1179"/>
                    </a:lnTo>
                    <a:lnTo>
                      <a:pt x="459" y="1361"/>
                    </a:lnTo>
                    <a:lnTo>
                      <a:pt x="423" y="1384"/>
                    </a:lnTo>
                    <a:lnTo>
                      <a:pt x="386" y="1384"/>
                    </a:lnTo>
                    <a:lnTo>
                      <a:pt x="429" y="1144"/>
                    </a:lnTo>
                    <a:lnTo>
                      <a:pt x="423" y="1136"/>
                    </a:lnTo>
                    <a:lnTo>
                      <a:pt x="408" y="1136"/>
                    </a:lnTo>
                    <a:lnTo>
                      <a:pt x="379" y="1252"/>
                    </a:lnTo>
                    <a:lnTo>
                      <a:pt x="379" y="1310"/>
                    </a:lnTo>
                    <a:lnTo>
                      <a:pt x="357" y="1361"/>
                    </a:lnTo>
                    <a:lnTo>
                      <a:pt x="314" y="1390"/>
                    </a:lnTo>
                    <a:lnTo>
                      <a:pt x="189" y="1347"/>
                    </a:lnTo>
                    <a:lnTo>
                      <a:pt x="123" y="1289"/>
                    </a:lnTo>
                    <a:lnTo>
                      <a:pt x="102" y="1310"/>
                    </a:lnTo>
                    <a:lnTo>
                      <a:pt x="146" y="1158"/>
                    </a:lnTo>
                    <a:lnTo>
                      <a:pt x="146" y="1150"/>
                    </a:lnTo>
                    <a:lnTo>
                      <a:pt x="138" y="1144"/>
                    </a:lnTo>
                    <a:lnTo>
                      <a:pt x="87" y="1245"/>
                    </a:lnTo>
                    <a:lnTo>
                      <a:pt x="0" y="982"/>
                    </a:lnTo>
                    <a:lnTo>
                      <a:pt x="43" y="982"/>
                    </a:lnTo>
                    <a:lnTo>
                      <a:pt x="51" y="990"/>
                    </a:lnTo>
                    <a:lnTo>
                      <a:pt x="87" y="968"/>
                    </a:lnTo>
                    <a:lnTo>
                      <a:pt x="197" y="953"/>
                    </a:lnTo>
                    <a:lnTo>
                      <a:pt x="218" y="982"/>
                    </a:lnTo>
                    <a:lnTo>
                      <a:pt x="284" y="939"/>
                    </a:lnTo>
                    <a:lnTo>
                      <a:pt x="306" y="953"/>
                    </a:lnTo>
                    <a:lnTo>
                      <a:pt x="335" y="917"/>
                    </a:lnTo>
                    <a:lnTo>
                      <a:pt x="357" y="896"/>
                    </a:lnTo>
                    <a:lnTo>
                      <a:pt x="364" y="896"/>
                    </a:lnTo>
                    <a:lnTo>
                      <a:pt x="379" y="902"/>
                    </a:lnTo>
                    <a:lnTo>
                      <a:pt x="429" y="808"/>
                    </a:lnTo>
                    <a:lnTo>
                      <a:pt x="451" y="808"/>
                    </a:lnTo>
                    <a:lnTo>
                      <a:pt x="480" y="656"/>
                    </a:lnTo>
                    <a:lnTo>
                      <a:pt x="503" y="677"/>
                    </a:lnTo>
                    <a:lnTo>
                      <a:pt x="525" y="656"/>
                    </a:lnTo>
                    <a:lnTo>
                      <a:pt x="503" y="590"/>
                    </a:lnTo>
                    <a:lnTo>
                      <a:pt x="525" y="611"/>
                    </a:lnTo>
                    <a:lnTo>
                      <a:pt x="656" y="590"/>
                    </a:lnTo>
                    <a:lnTo>
                      <a:pt x="779" y="502"/>
                    </a:lnTo>
                    <a:lnTo>
                      <a:pt x="852" y="408"/>
                    </a:lnTo>
                    <a:lnTo>
                      <a:pt x="903" y="197"/>
                    </a:lnTo>
                    <a:lnTo>
                      <a:pt x="917" y="277"/>
                    </a:lnTo>
                    <a:lnTo>
                      <a:pt x="968" y="313"/>
                    </a:lnTo>
                    <a:lnTo>
                      <a:pt x="1122" y="254"/>
                    </a:lnTo>
                    <a:lnTo>
                      <a:pt x="1209" y="123"/>
                    </a:lnTo>
                    <a:lnTo>
                      <a:pt x="1274" y="65"/>
                    </a:lnTo>
                    <a:lnTo>
                      <a:pt x="1522" y="14"/>
                    </a:lnTo>
                    <a:lnTo>
                      <a:pt x="1778" y="0"/>
                    </a:lnTo>
                    <a:lnTo>
                      <a:pt x="1938" y="29"/>
                    </a:lnTo>
                    <a:lnTo>
                      <a:pt x="1945" y="29"/>
                    </a:lnTo>
                    <a:close/>
                  </a:path>
                </a:pathLst>
              </a:custGeom>
              <a:solidFill>
                <a:srgbClr val="66BC88"/>
              </a:solidFill>
              <a:ln w="9525">
                <a:noFill/>
                <a:round/>
                <a:headEnd/>
                <a:tailEnd/>
              </a:ln>
            </p:spPr>
            <p:txBody>
              <a:bodyPr>
                <a:prstTxWarp prst="textNoShape">
                  <a:avLst/>
                </a:prstTxWarp>
              </a:bodyPr>
              <a:lstStyle/>
              <a:p>
                <a:endParaRPr lang="en-US"/>
              </a:p>
            </p:txBody>
          </p:sp>
          <p:sp>
            <p:nvSpPr>
              <p:cNvPr id="65722" name="Freeform 331"/>
              <p:cNvSpPr>
                <a:spLocks noChangeAspect="1"/>
              </p:cNvSpPr>
              <p:nvPr/>
            </p:nvSpPr>
            <p:spPr bwMode="auto">
              <a:xfrm>
                <a:off x="2131" y="2972"/>
                <a:ext cx="408" cy="257"/>
              </a:xfrm>
              <a:custGeom>
                <a:avLst/>
                <a:gdLst>
                  <a:gd name="T0" fmla="*/ 2914 w 3272"/>
                  <a:gd name="T1" fmla="*/ 569 h 2054"/>
                  <a:gd name="T2" fmla="*/ 2411 w 3272"/>
                  <a:gd name="T3" fmla="*/ 379 h 2054"/>
                  <a:gd name="T4" fmla="*/ 2339 w 3272"/>
                  <a:gd name="T5" fmla="*/ 553 h 2054"/>
                  <a:gd name="T6" fmla="*/ 2833 w 3272"/>
                  <a:gd name="T7" fmla="*/ 910 h 2054"/>
                  <a:gd name="T8" fmla="*/ 2812 w 3272"/>
                  <a:gd name="T9" fmla="*/ 684 h 2054"/>
                  <a:gd name="T10" fmla="*/ 2950 w 3272"/>
                  <a:gd name="T11" fmla="*/ 998 h 2054"/>
                  <a:gd name="T12" fmla="*/ 2601 w 3272"/>
                  <a:gd name="T13" fmla="*/ 815 h 2054"/>
                  <a:gd name="T14" fmla="*/ 2696 w 3272"/>
                  <a:gd name="T15" fmla="*/ 947 h 2054"/>
                  <a:gd name="T16" fmla="*/ 2339 w 3272"/>
                  <a:gd name="T17" fmla="*/ 714 h 2054"/>
                  <a:gd name="T18" fmla="*/ 2702 w 3272"/>
                  <a:gd name="T19" fmla="*/ 1420 h 2054"/>
                  <a:gd name="T20" fmla="*/ 2783 w 3272"/>
                  <a:gd name="T21" fmla="*/ 1413 h 2054"/>
                  <a:gd name="T22" fmla="*/ 2528 w 3272"/>
                  <a:gd name="T23" fmla="*/ 1151 h 2054"/>
                  <a:gd name="T24" fmla="*/ 2419 w 3272"/>
                  <a:gd name="T25" fmla="*/ 1274 h 2054"/>
                  <a:gd name="T26" fmla="*/ 2273 w 3272"/>
                  <a:gd name="T27" fmla="*/ 1085 h 2054"/>
                  <a:gd name="T28" fmla="*/ 2265 w 3272"/>
                  <a:gd name="T29" fmla="*/ 1471 h 2054"/>
                  <a:gd name="T30" fmla="*/ 2273 w 3272"/>
                  <a:gd name="T31" fmla="*/ 1340 h 2054"/>
                  <a:gd name="T32" fmla="*/ 2185 w 3272"/>
                  <a:gd name="T33" fmla="*/ 947 h 2054"/>
                  <a:gd name="T34" fmla="*/ 2134 w 3272"/>
                  <a:gd name="T35" fmla="*/ 983 h 2054"/>
                  <a:gd name="T36" fmla="*/ 2222 w 3272"/>
                  <a:gd name="T37" fmla="*/ 925 h 2054"/>
                  <a:gd name="T38" fmla="*/ 2273 w 3272"/>
                  <a:gd name="T39" fmla="*/ 815 h 2054"/>
                  <a:gd name="T40" fmla="*/ 2273 w 3272"/>
                  <a:gd name="T41" fmla="*/ 619 h 2054"/>
                  <a:gd name="T42" fmla="*/ 2011 w 3272"/>
                  <a:gd name="T43" fmla="*/ 430 h 2054"/>
                  <a:gd name="T44" fmla="*/ 2091 w 3272"/>
                  <a:gd name="T45" fmla="*/ 524 h 2054"/>
                  <a:gd name="T46" fmla="*/ 2134 w 3272"/>
                  <a:gd name="T47" fmla="*/ 663 h 2054"/>
                  <a:gd name="T48" fmla="*/ 2040 w 3272"/>
                  <a:gd name="T49" fmla="*/ 721 h 2054"/>
                  <a:gd name="T50" fmla="*/ 1988 w 3272"/>
                  <a:gd name="T51" fmla="*/ 786 h 2054"/>
                  <a:gd name="T52" fmla="*/ 1923 w 3272"/>
                  <a:gd name="T53" fmla="*/ 866 h 2054"/>
                  <a:gd name="T54" fmla="*/ 1822 w 3272"/>
                  <a:gd name="T55" fmla="*/ 954 h 2054"/>
                  <a:gd name="T56" fmla="*/ 1719 w 3272"/>
                  <a:gd name="T57" fmla="*/ 1005 h 2054"/>
                  <a:gd name="T58" fmla="*/ 1610 w 3272"/>
                  <a:gd name="T59" fmla="*/ 1209 h 2054"/>
                  <a:gd name="T60" fmla="*/ 1537 w 3272"/>
                  <a:gd name="T61" fmla="*/ 1282 h 2054"/>
                  <a:gd name="T62" fmla="*/ 1420 w 3272"/>
                  <a:gd name="T63" fmla="*/ 1340 h 2054"/>
                  <a:gd name="T64" fmla="*/ 1304 w 3272"/>
                  <a:gd name="T65" fmla="*/ 1369 h 2054"/>
                  <a:gd name="T66" fmla="*/ 1319 w 3272"/>
                  <a:gd name="T67" fmla="*/ 1209 h 2054"/>
                  <a:gd name="T68" fmla="*/ 1129 w 3272"/>
                  <a:gd name="T69" fmla="*/ 1602 h 2054"/>
                  <a:gd name="T70" fmla="*/ 1042 w 3272"/>
                  <a:gd name="T71" fmla="*/ 1639 h 2054"/>
                  <a:gd name="T72" fmla="*/ 866 w 3272"/>
                  <a:gd name="T73" fmla="*/ 1551 h 2054"/>
                  <a:gd name="T74" fmla="*/ 786 w 3272"/>
                  <a:gd name="T75" fmla="*/ 1493 h 2054"/>
                  <a:gd name="T76" fmla="*/ 619 w 3272"/>
                  <a:gd name="T77" fmla="*/ 1602 h 2054"/>
                  <a:gd name="T78" fmla="*/ 568 w 3272"/>
                  <a:gd name="T79" fmla="*/ 1449 h 2054"/>
                  <a:gd name="T80" fmla="*/ 466 w 3272"/>
                  <a:gd name="T81" fmla="*/ 1514 h 2054"/>
                  <a:gd name="T82" fmla="*/ 306 w 3272"/>
                  <a:gd name="T83" fmla="*/ 1580 h 2054"/>
                  <a:gd name="T84" fmla="*/ 204 w 3272"/>
                  <a:gd name="T85" fmla="*/ 1551 h 2054"/>
                  <a:gd name="T86" fmla="*/ 101 w 3272"/>
                  <a:gd name="T87" fmla="*/ 1777 h 2054"/>
                  <a:gd name="T88" fmla="*/ 138 w 3272"/>
                  <a:gd name="T89" fmla="*/ 1434 h 2054"/>
                  <a:gd name="T90" fmla="*/ 7 w 3272"/>
                  <a:gd name="T91" fmla="*/ 1705 h 2054"/>
                  <a:gd name="T92" fmla="*/ 189 w 3272"/>
                  <a:gd name="T93" fmla="*/ 1348 h 2054"/>
                  <a:gd name="T94" fmla="*/ 940 w 3272"/>
                  <a:gd name="T95" fmla="*/ 1165 h 2054"/>
                  <a:gd name="T96" fmla="*/ 1085 w 3272"/>
                  <a:gd name="T97" fmla="*/ 1165 h 2054"/>
                  <a:gd name="T98" fmla="*/ 1420 w 3272"/>
                  <a:gd name="T99" fmla="*/ 786 h 2054"/>
                  <a:gd name="T100" fmla="*/ 1602 w 3272"/>
                  <a:gd name="T101" fmla="*/ 809 h 2054"/>
                  <a:gd name="T102" fmla="*/ 1822 w 3272"/>
                  <a:gd name="T103" fmla="*/ 619 h 2054"/>
                  <a:gd name="T104" fmla="*/ 1887 w 3272"/>
                  <a:gd name="T105" fmla="*/ 386 h 2054"/>
                  <a:gd name="T106" fmla="*/ 2572 w 3272"/>
                  <a:gd name="T107" fmla="*/ 146 h 2054"/>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3272"/>
                  <a:gd name="T163" fmla="*/ 0 h 2054"/>
                  <a:gd name="T164" fmla="*/ 3272 w 3272"/>
                  <a:gd name="T165" fmla="*/ 2054 h 2054"/>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3272" h="2054">
                    <a:moveTo>
                      <a:pt x="2572" y="146"/>
                    </a:moveTo>
                    <a:lnTo>
                      <a:pt x="2652" y="218"/>
                    </a:lnTo>
                    <a:lnTo>
                      <a:pt x="2885" y="357"/>
                    </a:lnTo>
                    <a:lnTo>
                      <a:pt x="3272" y="692"/>
                    </a:lnTo>
                    <a:lnTo>
                      <a:pt x="3096" y="598"/>
                    </a:lnTo>
                    <a:lnTo>
                      <a:pt x="2914" y="569"/>
                    </a:lnTo>
                    <a:lnTo>
                      <a:pt x="2907" y="575"/>
                    </a:lnTo>
                    <a:lnTo>
                      <a:pt x="2798" y="524"/>
                    </a:lnTo>
                    <a:lnTo>
                      <a:pt x="2644" y="415"/>
                    </a:lnTo>
                    <a:lnTo>
                      <a:pt x="2433" y="335"/>
                    </a:lnTo>
                    <a:lnTo>
                      <a:pt x="2411" y="357"/>
                    </a:lnTo>
                    <a:lnTo>
                      <a:pt x="2411" y="379"/>
                    </a:lnTo>
                    <a:lnTo>
                      <a:pt x="2513" y="459"/>
                    </a:lnTo>
                    <a:lnTo>
                      <a:pt x="2587" y="626"/>
                    </a:lnTo>
                    <a:lnTo>
                      <a:pt x="2587" y="699"/>
                    </a:lnTo>
                    <a:lnTo>
                      <a:pt x="2390" y="575"/>
                    </a:lnTo>
                    <a:lnTo>
                      <a:pt x="2345" y="569"/>
                    </a:lnTo>
                    <a:lnTo>
                      <a:pt x="2339" y="553"/>
                    </a:lnTo>
                    <a:lnTo>
                      <a:pt x="2324" y="569"/>
                    </a:lnTo>
                    <a:lnTo>
                      <a:pt x="2361" y="604"/>
                    </a:lnTo>
                    <a:lnTo>
                      <a:pt x="2622" y="772"/>
                    </a:lnTo>
                    <a:lnTo>
                      <a:pt x="2849" y="975"/>
                    </a:lnTo>
                    <a:lnTo>
                      <a:pt x="2863" y="961"/>
                    </a:lnTo>
                    <a:lnTo>
                      <a:pt x="2833" y="910"/>
                    </a:lnTo>
                    <a:lnTo>
                      <a:pt x="2747" y="815"/>
                    </a:lnTo>
                    <a:lnTo>
                      <a:pt x="2747" y="692"/>
                    </a:lnTo>
                    <a:lnTo>
                      <a:pt x="2724" y="649"/>
                    </a:lnTo>
                    <a:lnTo>
                      <a:pt x="2702" y="510"/>
                    </a:lnTo>
                    <a:lnTo>
                      <a:pt x="2739" y="532"/>
                    </a:lnTo>
                    <a:lnTo>
                      <a:pt x="2812" y="684"/>
                    </a:lnTo>
                    <a:lnTo>
                      <a:pt x="2833" y="910"/>
                    </a:lnTo>
                    <a:lnTo>
                      <a:pt x="2841" y="925"/>
                    </a:lnTo>
                    <a:lnTo>
                      <a:pt x="2849" y="925"/>
                    </a:lnTo>
                    <a:lnTo>
                      <a:pt x="2841" y="619"/>
                    </a:lnTo>
                    <a:lnTo>
                      <a:pt x="2892" y="670"/>
                    </a:lnTo>
                    <a:lnTo>
                      <a:pt x="2950" y="998"/>
                    </a:lnTo>
                    <a:lnTo>
                      <a:pt x="2950" y="1027"/>
                    </a:lnTo>
                    <a:lnTo>
                      <a:pt x="2907" y="983"/>
                    </a:lnTo>
                    <a:lnTo>
                      <a:pt x="2892" y="998"/>
                    </a:lnTo>
                    <a:lnTo>
                      <a:pt x="2870" y="1005"/>
                    </a:lnTo>
                    <a:lnTo>
                      <a:pt x="2652" y="838"/>
                    </a:lnTo>
                    <a:lnTo>
                      <a:pt x="2601" y="815"/>
                    </a:lnTo>
                    <a:lnTo>
                      <a:pt x="2572" y="815"/>
                    </a:lnTo>
                    <a:lnTo>
                      <a:pt x="2557" y="830"/>
                    </a:lnTo>
                    <a:lnTo>
                      <a:pt x="2557" y="852"/>
                    </a:lnTo>
                    <a:lnTo>
                      <a:pt x="2702" y="932"/>
                    </a:lnTo>
                    <a:lnTo>
                      <a:pt x="2718" y="947"/>
                    </a:lnTo>
                    <a:lnTo>
                      <a:pt x="2696" y="947"/>
                    </a:lnTo>
                    <a:lnTo>
                      <a:pt x="2681" y="954"/>
                    </a:lnTo>
                    <a:lnTo>
                      <a:pt x="2768" y="1114"/>
                    </a:lnTo>
                    <a:lnTo>
                      <a:pt x="2747" y="1180"/>
                    </a:lnTo>
                    <a:lnTo>
                      <a:pt x="2644" y="998"/>
                    </a:lnTo>
                    <a:lnTo>
                      <a:pt x="2644" y="975"/>
                    </a:lnTo>
                    <a:lnTo>
                      <a:pt x="2339" y="714"/>
                    </a:lnTo>
                    <a:lnTo>
                      <a:pt x="2324" y="714"/>
                    </a:lnTo>
                    <a:lnTo>
                      <a:pt x="2302" y="735"/>
                    </a:lnTo>
                    <a:lnTo>
                      <a:pt x="2579" y="1049"/>
                    </a:lnTo>
                    <a:lnTo>
                      <a:pt x="2724" y="1282"/>
                    </a:lnTo>
                    <a:lnTo>
                      <a:pt x="2702" y="1303"/>
                    </a:lnTo>
                    <a:lnTo>
                      <a:pt x="2702" y="1420"/>
                    </a:lnTo>
                    <a:lnTo>
                      <a:pt x="2652" y="1559"/>
                    </a:lnTo>
                    <a:lnTo>
                      <a:pt x="2652" y="1588"/>
                    </a:lnTo>
                    <a:lnTo>
                      <a:pt x="2667" y="1602"/>
                    </a:lnTo>
                    <a:lnTo>
                      <a:pt x="2696" y="1559"/>
                    </a:lnTo>
                    <a:lnTo>
                      <a:pt x="2753" y="1377"/>
                    </a:lnTo>
                    <a:lnTo>
                      <a:pt x="2783" y="1413"/>
                    </a:lnTo>
                    <a:lnTo>
                      <a:pt x="2667" y="1705"/>
                    </a:lnTo>
                    <a:lnTo>
                      <a:pt x="2644" y="1508"/>
                    </a:lnTo>
                    <a:lnTo>
                      <a:pt x="2630" y="1493"/>
                    </a:lnTo>
                    <a:lnTo>
                      <a:pt x="2622" y="1508"/>
                    </a:lnTo>
                    <a:lnTo>
                      <a:pt x="2535" y="1158"/>
                    </a:lnTo>
                    <a:lnTo>
                      <a:pt x="2528" y="1151"/>
                    </a:lnTo>
                    <a:lnTo>
                      <a:pt x="2513" y="1151"/>
                    </a:lnTo>
                    <a:lnTo>
                      <a:pt x="2484" y="1493"/>
                    </a:lnTo>
                    <a:lnTo>
                      <a:pt x="2441" y="1580"/>
                    </a:lnTo>
                    <a:lnTo>
                      <a:pt x="2455" y="1559"/>
                    </a:lnTo>
                    <a:lnTo>
                      <a:pt x="2419" y="1434"/>
                    </a:lnTo>
                    <a:lnTo>
                      <a:pt x="2419" y="1274"/>
                    </a:lnTo>
                    <a:lnTo>
                      <a:pt x="2411" y="1260"/>
                    </a:lnTo>
                    <a:lnTo>
                      <a:pt x="2390" y="1260"/>
                    </a:lnTo>
                    <a:lnTo>
                      <a:pt x="2345" y="1085"/>
                    </a:lnTo>
                    <a:lnTo>
                      <a:pt x="2295" y="983"/>
                    </a:lnTo>
                    <a:lnTo>
                      <a:pt x="2273" y="1020"/>
                    </a:lnTo>
                    <a:lnTo>
                      <a:pt x="2273" y="1085"/>
                    </a:lnTo>
                    <a:lnTo>
                      <a:pt x="2339" y="1231"/>
                    </a:lnTo>
                    <a:lnTo>
                      <a:pt x="2339" y="1340"/>
                    </a:lnTo>
                    <a:lnTo>
                      <a:pt x="2382" y="1537"/>
                    </a:lnTo>
                    <a:lnTo>
                      <a:pt x="2368" y="1886"/>
                    </a:lnTo>
                    <a:lnTo>
                      <a:pt x="2316" y="2054"/>
                    </a:lnTo>
                    <a:lnTo>
                      <a:pt x="2265" y="1471"/>
                    </a:lnTo>
                    <a:lnTo>
                      <a:pt x="2302" y="1617"/>
                    </a:lnTo>
                    <a:lnTo>
                      <a:pt x="2324" y="1828"/>
                    </a:lnTo>
                    <a:lnTo>
                      <a:pt x="2339" y="1842"/>
                    </a:lnTo>
                    <a:lnTo>
                      <a:pt x="2345" y="1842"/>
                    </a:lnTo>
                    <a:lnTo>
                      <a:pt x="2345" y="1653"/>
                    </a:lnTo>
                    <a:lnTo>
                      <a:pt x="2273" y="1340"/>
                    </a:lnTo>
                    <a:lnTo>
                      <a:pt x="2230" y="1252"/>
                    </a:lnTo>
                    <a:lnTo>
                      <a:pt x="2156" y="1158"/>
                    </a:lnTo>
                    <a:lnTo>
                      <a:pt x="2156" y="1151"/>
                    </a:lnTo>
                    <a:lnTo>
                      <a:pt x="2134" y="1129"/>
                    </a:lnTo>
                    <a:lnTo>
                      <a:pt x="2185" y="998"/>
                    </a:lnTo>
                    <a:lnTo>
                      <a:pt x="2185" y="947"/>
                    </a:lnTo>
                    <a:lnTo>
                      <a:pt x="2179" y="932"/>
                    </a:lnTo>
                    <a:lnTo>
                      <a:pt x="2127" y="1063"/>
                    </a:lnTo>
                    <a:lnTo>
                      <a:pt x="2120" y="1071"/>
                    </a:lnTo>
                    <a:lnTo>
                      <a:pt x="2105" y="1071"/>
                    </a:lnTo>
                    <a:lnTo>
                      <a:pt x="2134" y="1020"/>
                    </a:lnTo>
                    <a:lnTo>
                      <a:pt x="2134" y="983"/>
                    </a:lnTo>
                    <a:lnTo>
                      <a:pt x="2084" y="925"/>
                    </a:lnTo>
                    <a:lnTo>
                      <a:pt x="2076" y="815"/>
                    </a:lnTo>
                    <a:lnTo>
                      <a:pt x="2054" y="794"/>
                    </a:lnTo>
                    <a:lnTo>
                      <a:pt x="2054" y="786"/>
                    </a:lnTo>
                    <a:lnTo>
                      <a:pt x="2207" y="925"/>
                    </a:lnTo>
                    <a:lnTo>
                      <a:pt x="2222" y="925"/>
                    </a:lnTo>
                    <a:lnTo>
                      <a:pt x="2230" y="910"/>
                    </a:lnTo>
                    <a:lnTo>
                      <a:pt x="2127" y="764"/>
                    </a:lnTo>
                    <a:lnTo>
                      <a:pt x="2171" y="758"/>
                    </a:lnTo>
                    <a:lnTo>
                      <a:pt x="2251" y="860"/>
                    </a:lnTo>
                    <a:lnTo>
                      <a:pt x="2273" y="860"/>
                    </a:lnTo>
                    <a:lnTo>
                      <a:pt x="2273" y="815"/>
                    </a:lnTo>
                    <a:lnTo>
                      <a:pt x="2200" y="735"/>
                    </a:lnTo>
                    <a:lnTo>
                      <a:pt x="2244" y="649"/>
                    </a:lnTo>
                    <a:lnTo>
                      <a:pt x="2287" y="714"/>
                    </a:lnTo>
                    <a:lnTo>
                      <a:pt x="2295" y="714"/>
                    </a:lnTo>
                    <a:lnTo>
                      <a:pt x="2316" y="692"/>
                    </a:lnTo>
                    <a:lnTo>
                      <a:pt x="2273" y="619"/>
                    </a:lnTo>
                    <a:lnTo>
                      <a:pt x="2287" y="619"/>
                    </a:lnTo>
                    <a:lnTo>
                      <a:pt x="2302" y="598"/>
                    </a:lnTo>
                    <a:lnTo>
                      <a:pt x="2207" y="459"/>
                    </a:lnTo>
                    <a:lnTo>
                      <a:pt x="2134" y="386"/>
                    </a:lnTo>
                    <a:lnTo>
                      <a:pt x="2033" y="407"/>
                    </a:lnTo>
                    <a:lnTo>
                      <a:pt x="2011" y="430"/>
                    </a:lnTo>
                    <a:lnTo>
                      <a:pt x="2033" y="452"/>
                    </a:lnTo>
                    <a:lnTo>
                      <a:pt x="2076" y="437"/>
                    </a:lnTo>
                    <a:lnTo>
                      <a:pt x="2105" y="437"/>
                    </a:lnTo>
                    <a:lnTo>
                      <a:pt x="2150" y="481"/>
                    </a:lnTo>
                    <a:lnTo>
                      <a:pt x="2091" y="510"/>
                    </a:lnTo>
                    <a:lnTo>
                      <a:pt x="2091" y="524"/>
                    </a:lnTo>
                    <a:lnTo>
                      <a:pt x="2084" y="532"/>
                    </a:lnTo>
                    <a:lnTo>
                      <a:pt x="2171" y="546"/>
                    </a:lnTo>
                    <a:lnTo>
                      <a:pt x="2171" y="569"/>
                    </a:lnTo>
                    <a:lnTo>
                      <a:pt x="2127" y="590"/>
                    </a:lnTo>
                    <a:lnTo>
                      <a:pt x="2150" y="619"/>
                    </a:lnTo>
                    <a:lnTo>
                      <a:pt x="2134" y="663"/>
                    </a:lnTo>
                    <a:lnTo>
                      <a:pt x="2084" y="663"/>
                    </a:lnTo>
                    <a:lnTo>
                      <a:pt x="2076" y="649"/>
                    </a:lnTo>
                    <a:lnTo>
                      <a:pt x="2054" y="670"/>
                    </a:lnTo>
                    <a:lnTo>
                      <a:pt x="2054" y="684"/>
                    </a:lnTo>
                    <a:lnTo>
                      <a:pt x="2076" y="699"/>
                    </a:lnTo>
                    <a:lnTo>
                      <a:pt x="2040" y="721"/>
                    </a:lnTo>
                    <a:lnTo>
                      <a:pt x="2025" y="721"/>
                    </a:lnTo>
                    <a:lnTo>
                      <a:pt x="2003" y="699"/>
                    </a:lnTo>
                    <a:lnTo>
                      <a:pt x="1982" y="735"/>
                    </a:lnTo>
                    <a:lnTo>
                      <a:pt x="1959" y="758"/>
                    </a:lnTo>
                    <a:lnTo>
                      <a:pt x="1982" y="794"/>
                    </a:lnTo>
                    <a:lnTo>
                      <a:pt x="1988" y="786"/>
                    </a:lnTo>
                    <a:lnTo>
                      <a:pt x="2003" y="815"/>
                    </a:lnTo>
                    <a:lnTo>
                      <a:pt x="2003" y="852"/>
                    </a:lnTo>
                    <a:lnTo>
                      <a:pt x="1988" y="860"/>
                    </a:lnTo>
                    <a:lnTo>
                      <a:pt x="1945" y="815"/>
                    </a:lnTo>
                    <a:lnTo>
                      <a:pt x="1923" y="815"/>
                    </a:lnTo>
                    <a:lnTo>
                      <a:pt x="1923" y="866"/>
                    </a:lnTo>
                    <a:lnTo>
                      <a:pt x="1988" y="925"/>
                    </a:lnTo>
                    <a:lnTo>
                      <a:pt x="1982" y="954"/>
                    </a:lnTo>
                    <a:lnTo>
                      <a:pt x="1982" y="961"/>
                    </a:lnTo>
                    <a:lnTo>
                      <a:pt x="1894" y="975"/>
                    </a:lnTo>
                    <a:lnTo>
                      <a:pt x="1843" y="947"/>
                    </a:lnTo>
                    <a:lnTo>
                      <a:pt x="1822" y="954"/>
                    </a:lnTo>
                    <a:lnTo>
                      <a:pt x="1770" y="1085"/>
                    </a:lnTo>
                    <a:lnTo>
                      <a:pt x="1777" y="1041"/>
                    </a:lnTo>
                    <a:lnTo>
                      <a:pt x="1734" y="1027"/>
                    </a:lnTo>
                    <a:lnTo>
                      <a:pt x="1734" y="1020"/>
                    </a:lnTo>
                    <a:lnTo>
                      <a:pt x="1727" y="1005"/>
                    </a:lnTo>
                    <a:lnTo>
                      <a:pt x="1719" y="1005"/>
                    </a:lnTo>
                    <a:lnTo>
                      <a:pt x="1719" y="1063"/>
                    </a:lnTo>
                    <a:lnTo>
                      <a:pt x="1697" y="1049"/>
                    </a:lnTo>
                    <a:lnTo>
                      <a:pt x="1661" y="1129"/>
                    </a:lnTo>
                    <a:lnTo>
                      <a:pt x="1631" y="1274"/>
                    </a:lnTo>
                    <a:lnTo>
                      <a:pt x="1639" y="1282"/>
                    </a:lnTo>
                    <a:lnTo>
                      <a:pt x="1610" y="1209"/>
                    </a:lnTo>
                    <a:lnTo>
                      <a:pt x="1602" y="1209"/>
                    </a:lnTo>
                    <a:lnTo>
                      <a:pt x="1566" y="1348"/>
                    </a:lnTo>
                    <a:lnTo>
                      <a:pt x="1530" y="1434"/>
                    </a:lnTo>
                    <a:lnTo>
                      <a:pt x="1530" y="1303"/>
                    </a:lnTo>
                    <a:lnTo>
                      <a:pt x="1537" y="1297"/>
                    </a:lnTo>
                    <a:lnTo>
                      <a:pt x="1537" y="1282"/>
                    </a:lnTo>
                    <a:lnTo>
                      <a:pt x="1530" y="1274"/>
                    </a:lnTo>
                    <a:lnTo>
                      <a:pt x="1457" y="1463"/>
                    </a:lnTo>
                    <a:lnTo>
                      <a:pt x="1420" y="1471"/>
                    </a:lnTo>
                    <a:lnTo>
                      <a:pt x="1399" y="1471"/>
                    </a:lnTo>
                    <a:lnTo>
                      <a:pt x="1442" y="1354"/>
                    </a:lnTo>
                    <a:lnTo>
                      <a:pt x="1420" y="1340"/>
                    </a:lnTo>
                    <a:lnTo>
                      <a:pt x="1369" y="1434"/>
                    </a:lnTo>
                    <a:lnTo>
                      <a:pt x="1391" y="1354"/>
                    </a:lnTo>
                    <a:lnTo>
                      <a:pt x="1399" y="1348"/>
                    </a:lnTo>
                    <a:lnTo>
                      <a:pt x="1391" y="1340"/>
                    </a:lnTo>
                    <a:lnTo>
                      <a:pt x="1304" y="1420"/>
                    </a:lnTo>
                    <a:lnTo>
                      <a:pt x="1304" y="1369"/>
                    </a:lnTo>
                    <a:lnTo>
                      <a:pt x="1297" y="1354"/>
                    </a:lnTo>
                    <a:lnTo>
                      <a:pt x="1274" y="1391"/>
                    </a:lnTo>
                    <a:lnTo>
                      <a:pt x="1333" y="1246"/>
                    </a:lnTo>
                    <a:lnTo>
                      <a:pt x="1333" y="1223"/>
                    </a:lnTo>
                    <a:lnTo>
                      <a:pt x="1326" y="1209"/>
                    </a:lnTo>
                    <a:lnTo>
                      <a:pt x="1319" y="1209"/>
                    </a:lnTo>
                    <a:lnTo>
                      <a:pt x="1282" y="1297"/>
                    </a:lnTo>
                    <a:lnTo>
                      <a:pt x="1282" y="1303"/>
                    </a:lnTo>
                    <a:lnTo>
                      <a:pt x="1274" y="1318"/>
                    </a:lnTo>
                    <a:lnTo>
                      <a:pt x="1253" y="1282"/>
                    </a:lnTo>
                    <a:lnTo>
                      <a:pt x="1188" y="1514"/>
                    </a:lnTo>
                    <a:lnTo>
                      <a:pt x="1129" y="1602"/>
                    </a:lnTo>
                    <a:lnTo>
                      <a:pt x="1114" y="1602"/>
                    </a:lnTo>
                    <a:lnTo>
                      <a:pt x="1085" y="1631"/>
                    </a:lnTo>
                    <a:lnTo>
                      <a:pt x="1114" y="1566"/>
                    </a:lnTo>
                    <a:lnTo>
                      <a:pt x="1114" y="1559"/>
                    </a:lnTo>
                    <a:lnTo>
                      <a:pt x="1108" y="1551"/>
                    </a:lnTo>
                    <a:lnTo>
                      <a:pt x="1042" y="1639"/>
                    </a:lnTo>
                    <a:lnTo>
                      <a:pt x="1042" y="1660"/>
                    </a:lnTo>
                    <a:lnTo>
                      <a:pt x="917" y="1733"/>
                    </a:lnTo>
                    <a:lnTo>
                      <a:pt x="823" y="1726"/>
                    </a:lnTo>
                    <a:lnTo>
                      <a:pt x="874" y="1580"/>
                    </a:lnTo>
                    <a:lnTo>
                      <a:pt x="874" y="1559"/>
                    </a:lnTo>
                    <a:lnTo>
                      <a:pt x="866" y="1551"/>
                    </a:lnTo>
                    <a:lnTo>
                      <a:pt x="780" y="1697"/>
                    </a:lnTo>
                    <a:lnTo>
                      <a:pt x="780" y="1711"/>
                    </a:lnTo>
                    <a:lnTo>
                      <a:pt x="786" y="1726"/>
                    </a:lnTo>
                    <a:lnTo>
                      <a:pt x="735" y="1711"/>
                    </a:lnTo>
                    <a:lnTo>
                      <a:pt x="786" y="1508"/>
                    </a:lnTo>
                    <a:lnTo>
                      <a:pt x="786" y="1493"/>
                    </a:lnTo>
                    <a:lnTo>
                      <a:pt x="765" y="1471"/>
                    </a:lnTo>
                    <a:lnTo>
                      <a:pt x="751" y="1493"/>
                    </a:lnTo>
                    <a:lnTo>
                      <a:pt x="751" y="1566"/>
                    </a:lnTo>
                    <a:lnTo>
                      <a:pt x="685" y="1705"/>
                    </a:lnTo>
                    <a:lnTo>
                      <a:pt x="589" y="1653"/>
                    </a:lnTo>
                    <a:lnTo>
                      <a:pt x="619" y="1602"/>
                    </a:lnTo>
                    <a:lnTo>
                      <a:pt x="605" y="1566"/>
                    </a:lnTo>
                    <a:lnTo>
                      <a:pt x="641" y="1398"/>
                    </a:lnTo>
                    <a:lnTo>
                      <a:pt x="641" y="1377"/>
                    </a:lnTo>
                    <a:lnTo>
                      <a:pt x="634" y="1369"/>
                    </a:lnTo>
                    <a:lnTo>
                      <a:pt x="605" y="1442"/>
                    </a:lnTo>
                    <a:lnTo>
                      <a:pt x="568" y="1449"/>
                    </a:lnTo>
                    <a:lnTo>
                      <a:pt x="503" y="1588"/>
                    </a:lnTo>
                    <a:lnTo>
                      <a:pt x="495" y="1682"/>
                    </a:lnTo>
                    <a:lnTo>
                      <a:pt x="474" y="1697"/>
                    </a:lnTo>
                    <a:lnTo>
                      <a:pt x="444" y="1726"/>
                    </a:lnTo>
                    <a:lnTo>
                      <a:pt x="474" y="1522"/>
                    </a:lnTo>
                    <a:lnTo>
                      <a:pt x="466" y="1514"/>
                    </a:lnTo>
                    <a:lnTo>
                      <a:pt x="400" y="1682"/>
                    </a:lnTo>
                    <a:lnTo>
                      <a:pt x="400" y="1755"/>
                    </a:lnTo>
                    <a:lnTo>
                      <a:pt x="277" y="1799"/>
                    </a:lnTo>
                    <a:lnTo>
                      <a:pt x="255" y="1799"/>
                    </a:lnTo>
                    <a:lnTo>
                      <a:pt x="298" y="1588"/>
                    </a:lnTo>
                    <a:lnTo>
                      <a:pt x="306" y="1580"/>
                    </a:lnTo>
                    <a:lnTo>
                      <a:pt x="306" y="1566"/>
                    </a:lnTo>
                    <a:lnTo>
                      <a:pt x="284" y="1551"/>
                    </a:lnTo>
                    <a:lnTo>
                      <a:pt x="240" y="1631"/>
                    </a:lnTo>
                    <a:lnTo>
                      <a:pt x="189" y="1799"/>
                    </a:lnTo>
                    <a:lnTo>
                      <a:pt x="167" y="1799"/>
                    </a:lnTo>
                    <a:lnTo>
                      <a:pt x="204" y="1551"/>
                    </a:lnTo>
                    <a:lnTo>
                      <a:pt x="218" y="1508"/>
                    </a:lnTo>
                    <a:lnTo>
                      <a:pt x="218" y="1493"/>
                    </a:lnTo>
                    <a:lnTo>
                      <a:pt x="211" y="1486"/>
                    </a:lnTo>
                    <a:lnTo>
                      <a:pt x="204" y="1486"/>
                    </a:lnTo>
                    <a:lnTo>
                      <a:pt x="138" y="1711"/>
                    </a:lnTo>
                    <a:lnTo>
                      <a:pt x="101" y="1777"/>
                    </a:lnTo>
                    <a:lnTo>
                      <a:pt x="101" y="1791"/>
                    </a:lnTo>
                    <a:lnTo>
                      <a:pt x="87" y="1791"/>
                    </a:lnTo>
                    <a:lnTo>
                      <a:pt x="87" y="1653"/>
                    </a:lnTo>
                    <a:lnTo>
                      <a:pt x="117" y="1580"/>
                    </a:lnTo>
                    <a:lnTo>
                      <a:pt x="138" y="1463"/>
                    </a:lnTo>
                    <a:lnTo>
                      <a:pt x="138" y="1434"/>
                    </a:lnTo>
                    <a:lnTo>
                      <a:pt x="101" y="1420"/>
                    </a:lnTo>
                    <a:lnTo>
                      <a:pt x="72" y="1471"/>
                    </a:lnTo>
                    <a:lnTo>
                      <a:pt x="51" y="1705"/>
                    </a:lnTo>
                    <a:lnTo>
                      <a:pt x="36" y="1726"/>
                    </a:lnTo>
                    <a:lnTo>
                      <a:pt x="36" y="1748"/>
                    </a:lnTo>
                    <a:lnTo>
                      <a:pt x="7" y="1705"/>
                    </a:lnTo>
                    <a:lnTo>
                      <a:pt x="7" y="1391"/>
                    </a:lnTo>
                    <a:lnTo>
                      <a:pt x="0" y="1377"/>
                    </a:lnTo>
                    <a:lnTo>
                      <a:pt x="0" y="1369"/>
                    </a:lnTo>
                    <a:lnTo>
                      <a:pt x="66" y="1354"/>
                    </a:lnTo>
                    <a:lnTo>
                      <a:pt x="66" y="1282"/>
                    </a:lnTo>
                    <a:lnTo>
                      <a:pt x="189" y="1348"/>
                    </a:lnTo>
                    <a:lnTo>
                      <a:pt x="349" y="1369"/>
                    </a:lnTo>
                    <a:lnTo>
                      <a:pt x="605" y="1282"/>
                    </a:lnTo>
                    <a:lnTo>
                      <a:pt x="735" y="1158"/>
                    </a:lnTo>
                    <a:lnTo>
                      <a:pt x="809" y="1063"/>
                    </a:lnTo>
                    <a:lnTo>
                      <a:pt x="896" y="1114"/>
                    </a:lnTo>
                    <a:lnTo>
                      <a:pt x="940" y="1165"/>
                    </a:lnTo>
                    <a:lnTo>
                      <a:pt x="969" y="1129"/>
                    </a:lnTo>
                    <a:lnTo>
                      <a:pt x="1012" y="1151"/>
                    </a:lnTo>
                    <a:lnTo>
                      <a:pt x="1042" y="1129"/>
                    </a:lnTo>
                    <a:lnTo>
                      <a:pt x="1071" y="1137"/>
                    </a:lnTo>
                    <a:lnTo>
                      <a:pt x="1071" y="1158"/>
                    </a:lnTo>
                    <a:lnTo>
                      <a:pt x="1085" y="1165"/>
                    </a:lnTo>
                    <a:lnTo>
                      <a:pt x="1137" y="1114"/>
                    </a:lnTo>
                    <a:lnTo>
                      <a:pt x="1253" y="1063"/>
                    </a:lnTo>
                    <a:lnTo>
                      <a:pt x="1413" y="910"/>
                    </a:lnTo>
                    <a:lnTo>
                      <a:pt x="1413" y="860"/>
                    </a:lnTo>
                    <a:lnTo>
                      <a:pt x="1420" y="815"/>
                    </a:lnTo>
                    <a:lnTo>
                      <a:pt x="1420" y="786"/>
                    </a:lnTo>
                    <a:lnTo>
                      <a:pt x="1457" y="786"/>
                    </a:lnTo>
                    <a:lnTo>
                      <a:pt x="1471" y="838"/>
                    </a:lnTo>
                    <a:lnTo>
                      <a:pt x="1494" y="838"/>
                    </a:lnTo>
                    <a:lnTo>
                      <a:pt x="1508" y="830"/>
                    </a:lnTo>
                    <a:lnTo>
                      <a:pt x="1508" y="794"/>
                    </a:lnTo>
                    <a:lnTo>
                      <a:pt x="1602" y="809"/>
                    </a:lnTo>
                    <a:lnTo>
                      <a:pt x="1625" y="830"/>
                    </a:lnTo>
                    <a:lnTo>
                      <a:pt x="1639" y="772"/>
                    </a:lnTo>
                    <a:lnTo>
                      <a:pt x="1705" y="743"/>
                    </a:lnTo>
                    <a:lnTo>
                      <a:pt x="1727" y="714"/>
                    </a:lnTo>
                    <a:lnTo>
                      <a:pt x="1792" y="692"/>
                    </a:lnTo>
                    <a:lnTo>
                      <a:pt x="1822" y="619"/>
                    </a:lnTo>
                    <a:lnTo>
                      <a:pt x="1850" y="598"/>
                    </a:lnTo>
                    <a:lnTo>
                      <a:pt x="1908" y="430"/>
                    </a:lnTo>
                    <a:lnTo>
                      <a:pt x="1894" y="415"/>
                    </a:lnTo>
                    <a:lnTo>
                      <a:pt x="1873" y="415"/>
                    </a:lnTo>
                    <a:lnTo>
                      <a:pt x="1873" y="386"/>
                    </a:lnTo>
                    <a:lnTo>
                      <a:pt x="1887" y="386"/>
                    </a:lnTo>
                    <a:lnTo>
                      <a:pt x="1887" y="335"/>
                    </a:lnTo>
                    <a:lnTo>
                      <a:pt x="1865" y="292"/>
                    </a:lnTo>
                    <a:lnTo>
                      <a:pt x="2011" y="226"/>
                    </a:lnTo>
                    <a:lnTo>
                      <a:pt x="2134" y="81"/>
                    </a:lnTo>
                    <a:lnTo>
                      <a:pt x="2156" y="0"/>
                    </a:lnTo>
                    <a:lnTo>
                      <a:pt x="2572" y="146"/>
                    </a:lnTo>
                    <a:close/>
                  </a:path>
                </a:pathLst>
              </a:custGeom>
              <a:solidFill>
                <a:srgbClr val="5BBAA2"/>
              </a:solidFill>
              <a:ln w="9525">
                <a:noFill/>
                <a:round/>
                <a:headEnd/>
                <a:tailEnd/>
              </a:ln>
            </p:spPr>
            <p:txBody>
              <a:bodyPr>
                <a:prstTxWarp prst="textNoShape">
                  <a:avLst/>
                </a:prstTxWarp>
              </a:bodyPr>
              <a:lstStyle/>
              <a:p>
                <a:endParaRPr lang="en-US"/>
              </a:p>
            </p:txBody>
          </p:sp>
          <p:sp>
            <p:nvSpPr>
              <p:cNvPr id="65723" name="Freeform 332"/>
              <p:cNvSpPr>
                <a:spLocks noChangeAspect="1"/>
              </p:cNvSpPr>
              <p:nvPr/>
            </p:nvSpPr>
            <p:spPr bwMode="auto">
              <a:xfrm>
                <a:off x="2091" y="2973"/>
                <a:ext cx="108" cy="53"/>
              </a:xfrm>
              <a:custGeom>
                <a:avLst/>
                <a:gdLst>
                  <a:gd name="T0" fmla="*/ 706 w 859"/>
                  <a:gd name="T1" fmla="*/ 66 h 423"/>
                  <a:gd name="T2" fmla="*/ 320 w 859"/>
                  <a:gd name="T3" fmla="*/ 277 h 423"/>
                  <a:gd name="T4" fmla="*/ 211 w 859"/>
                  <a:gd name="T5" fmla="*/ 357 h 423"/>
                  <a:gd name="T6" fmla="*/ 51 w 859"/>
                  <a:gd name="T7" fmla="*/ 423 h 423"/>
                  <a:gd name="T8" fmla="*/ 43 w 859"/>
                  <a:gd name="T9" fmla="*/ 394 h 423"/>
                  <a:gd name="T10" fmla="*/ 0 w 859"/>
                  <a:gd name="T11" fmla="*/ 372 h 423"/>
                  <a:gd name="T12" fmla="*/ 28 w 859"/>
                  <a:gd name="T13" fmla="*/ 306 h 423"/>
                  <a:gd name="T14" fmla="*/ 28 w 859"/>
                  <a:gd name="T15" fmla="*/ 285 h 423"/>
                  <a:gd name="T16" fmla="*/ 153 w 859"/>
                  <a:gd name="T17" fmla="*/ 219 h 423"/>
                  <a:gd name="T18" fmla="*/ 859 w 859"/>
                  <a:gd name="T19" fmla="*/ 0 h 423"/>
                  <a:gd name="T20" fmla="*/ 787 w 859"/>
                  <a:gd name="T21" fmla="*/ 44 h 423"/>
                  <a:gd name="T22" fmla="*/ 706 w 859"/>
                  <a:gd name="T23" fmla="*/ 66 h 42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859"/>
                  <a:gd name="T37" fmla="*/ 0 h 423"/>
                  <a:gd name="T38" fmla="*/ 859 w 859"/>
                  <a:gd name="T39" fmla="*/ 423 h 42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859" h="423">
                    <a:moveTo>
                      <a:pt x="706" y="66"/>
                    </a:moveTo>
                    <a:lnTo>
                      <a:pt x="320" y="277"/>
                    </a:lnTo>
                    <a:lnTo>
                      <a:pt x="211" y="357"/>
                    </a:lnTo>
                    <a:lnTo>
                      <a:pt x="51" y="423"/>
                    </a:lnTo>
                    <a:lnTo>
                      <a:pt x="43" y="394"/>
                    </a:lnTo>
                    <a:lnTo>
                      <a:pt x="0" y="372"/>
                    </a:lnTo>
                    <a:lnTo>
                      <a:pt x="28" y="306"/>
                    </a:lnTo>
                    <a:lnTo>
                      <a:pt x="28" y="285"/>
                    </a:lnTo>
                    <a:lnTo>
                      <a:pt x="153" y="219"/>
                    </a:lnTo>
                    <a:lnTo>
                      <a:pt x="859" y="0"/>
                    </a:lnTo>
                    <a:lnTo>
                      <a:pt x="787" y="44"/>
                    </a:lnTo>
                    <a:lnTo>
                      <a:pt x="706" y="66"/>
                    </a:lnTo>
                    <a:close/>
                  </a:path>
                </a:pathLst>
              </a:custGeom>
              <a:solidFill>
                <a:srgbClr val="DC2B19"/>
              </a:solidFill>
              <a:ln w="9525">
                <a:noFill/>
                <a:round/>
                <a:headEnd/>
                <a:tailEnd/>
              </a:ln>
            </p:spPr>
            <p:txBody>
              <a:bodyPr>
                <a:prstTxWarp prst="textNoShape">
                  <a:avLst/>
                </a:prstTxWarp>
              </a:bodyPr>
              <a:lstStyle/>
              <a:p>
                <a:endParaRPr lang="en-US"/>
              </a:p>
            </p:txBody>
          </p:sp>
          <p:sp>
            <p:nvSpPr>
              <p:cNvPr id="65724" name="Freeform 333"/>
              <p:cNvSpPr>
                <a:spLocks noChangeAspect="1"/>
              </p:cNvSpPr>
              <p:nvPr/>
            </p:nvSpPr>
            <p:spPr bwMode="auto">
              <a:xfrm>
                <a:off x="1325" y="2978"/>
                <a:ext cx="261" cy="56"/>
              </a:xfrm>
              <a:custGeom>
                <a:avLst/>
                <a:gdLst>
                  <a:gd name="T0" fmla="*/ 2084 w 2084"/>
                  <a:gd name="T1" fmla="*/ 248 h 444"/>
                  <a:gd name="T2" fmla="*/ 1945 w 2084"/>
                  <a:gd name="T3" fmla="*/ 306 h 444"/>
                  <a:gd name="T4" fmla="*/ 1800 w 2084"/>
                  <a:gd name="T5" fmla="*/ 248 h 444"/>
                  <a:gd name="T6" fmla="*/ 1777 w 2084"/>
                  <a:gd name="T7" fmla="*/ 248 h 444"/>
                  <a:gd name="T8" fmla="*/ 1625 w 2084"/>
                  <a:gd name="T9" fmla="*/ 291 h 444"/>
                  <a:gd name="T10" fmla="*/ 1559 w 2084"/>
                  <a:gd name="T11" fmla="*/ 284 h 444"/>
                  <a:gd name="T12" fmla="*/ 1443 w 2084"/>
                  <a:gd name="T13" fmla="*/ 328 h 444"/>
                  <a:gd name="T14" fmla="*/ 1385 w 2084"/>
                  <a:gd name="T15" fmla="*/ 270 h 444"/>
                  <a:gd name="T16" fmla="*/ 1406 w 2084"/>
                  <a:gd name="T17" fmla="*/ 284 h 444"/>
                  <a:gd name="T18" fmla="*/ 1420 w 2084"/>
                  <a:gd name="T19" fmla="*/ 241 h 444"/>
                  <a:gd name="T20" fmla="*/ 1311 w 2084"/>
                  <a:gd name="T21" fmla="*/ 241 h 444"/>
                  <a:gd name="T22" fmla="*/ 1144 w 2084"/>
                  <a:gd name="T23" fmla="*/ 379 h 444"/>
                  <a:gd name="T24" fmla="*/ 1209 w 2084"/>
                  <a:gd name="T25" fmla="*/ 284 h 444"/>
                  <a:gd name="T26" fmla="*/ 1028 w 2084"/>
                  <a:gd name="T27" fmla="*/ 422 h 444"/>
                  <a:gd name="T28" fmla="*/ 1122 w 2084"/>
                  <a:gd name="T29" fmla="*/ 284 h 444"/>
                  <a:gd name="T30" fmla="*/ 1078 w 2084"/>
                  <a:gd name="T31" fmla="*/ 270 h 444"/>
                  <a:gd name="T32" fmla="*/ 954 w 2084"/>
                  <a:gd name="T33" fmla="*/ 408 h 444"/>
                  <a:gd name="T34" fmla="*/ 897 w 2084"/>
                  <a:gd name="T35" fmla="*/ 422 h 444"/>
                  <a:gd name="T36" fmla="*/ 983 w 2084"/>
                  <a:gd name="T37" fmla="*/ 284 h 444"/>
                  <a:gd name="T38" fmla="*/ 932 w 2084"/>
                  <a:gd name="T39" fmla="*/ 270 h 444"/>
                  <a:gd name="T40" fmla="*/ 809 w 2084"/>
                  <a:gd name="T41" fmla="*/ 379 h 444"/>
                  <a:gd name="T42" fmla="*/ 903 w 2084"/>
                  <a:gd name="T43" fmla="*/ 241 h 444"/>
                  <a:gd name="T44" fmla="*/ 911 w 2084"/>
                  <a:gd name="T45" fmla="*/ 211 h 444"/>
                  <a:gd name="T46" fmla="*/ 714 w 2084"/>
                  <a:gd name="T47" fmla="*/ 306 h 444"/>
                  <a:gd name="T48" fmla="*/ 809 w 2084"/>
                  <a:gd name="T49" fmla="*/ 196 h 444"/>
                  <a:gd name="T50" fmla="*/ 817 w 2084"/>
                  <a:gd name="T51" fmla="*/ 153 h 444"/>
                  <a:gd name="T52" fmla="*/ 765 w 2084"/>
                  <a:gd name="T53" fmla="*/ 139 h 444"/>
                  <a:gd name="T54" fmla="*/ 671 w 2084"/>
                  <a:gd name="T55" fmla="*/ 328 h 444"/>
                  <a:gd name="T56" fmla="*/ 598 w 2084"/>
                  <a:gd name="T57" fmla="*/ 356 h 444"/>
                  <a:gd name="T58" fmla="*/ 649 w 2084"/>
                  <a:gd name="T59" fmla="*/ 196 h 444"/>
                  <a:gd name="T60" fmla="*/ 620 w 2084"/>
                  <a:gd name="T61" fmla="*/ 190 h 444"/>
                  <a:gd name="T62" fmla="*/ 524 w 2084"/>
                  <a:gd name="T63" fmla="*/ 386 h 444"/>
                  <a:gd name="T64" fmla="*/ 546 w 2084"/>
                  <a:gd name="T65" fmla="*/ 284 h 444"/>
                  <a:gd name="T66" fmla="*/ 474 w 2084"/>
                  <a:gd name="T67" fmla="*/ 291 h 444"/>
                  <a:gd name="T68" fmla="*/ 357 w 2084"/>
                  <a:gd name="T69" fmla="*/ 444 h 444"/>
                  <a:gd name="T70" fmla="*/ 138 w 2084"/>
                  <a:gd name="T71" fmla="*/ 430 h 444"/>
                  <a:gd name="T72" fmla="*/ 306 w 2084"/>
                  <a:gd name="T73" fmla="*/ 270 h 444"/>
                  <a:gd name="T74" fmla="*/ 313 w 2084"/>
                  <a:gd name="T75" fmla="*/ 248 h 444"/>
                  <a:gd name="T76" fmla="*/ 124 w 2084"/>
                  <a:gd name="T77" fmla="*/ 335 h 444"/>
                  <a:gd name="T78" fmla="*/ 52 w 2084"/>
                  <a:gd name="T79" fmla="*/ 386 h 444"/>
                  <a:gd name="T80" fmla="*/ 189 w 2084"/>
                  <a:gd name="T81" fmla="*/ 241 h 444"/>
                  <a:gd name="T82" fmla="*/ 241 w 2084"/>
                  <a:gd name="T83" fmla="*/ 211 h 444"/>
                  <a:gd name="T84" fmla="*/ 124 w 2084"/>
                  <a:gd name="T85" fmla="*/ 219 h 444"/>
                  <a:gd name="T86" fmla="*/ 7 w 2084"/>
                  <a:gd name="T87" fmla="*/ 313 h 444"/>
                  <a:gd name="T88" fmla="*/ 73 w 2084"/>
                  <a:gd name="T89" fmla="*/ 233 h 444"/>
                  <a:gd name="T90" fmla="*/ 167 w 2084"/>
                  <a:gd name="T91" fmla="*/ 175 h 444"/>
                  <a:gd name="T92" fmla="*/ 73 w 2084"/>
                  <a:gd name="T93" fmla="*/ 190 h 444"/>
                  <a:gd name="T94" fmla="*/ 109 w 2084"/>
                  <a:gd name="T95" fmla="*/ 59 h 444"/>
                  <a:gd name="T96" fmla="*/ 153 w 2084"/>
                  <a:gd name="T97" fmla="*/ 30 h 444"/>
                  <a:gd name="T98" fmla="*/ 408 w 2084"/>
                  <a:gd name="T99" fmla="*/ 0 h 444"/>
                  <a:gd name="T100" fmla="*/ 1122 w 2084"/>
                  <a:gd name="T101" fmla="*/ 102 h 444"/>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2084"/>
                  <a:gd name="T154" fmla="*/ 0 h 444"/>
                  <a:gd name="T155" fmla="*/ 2084 w 2084"/>
                  <a:gd name="T156" fmla="*/ 444 h 444"/>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2084" h="444">
                    <a:moveTo>
                      <a:pt x="1122" y="102"/>
                    </a:moveTo>
                    <a:lnTo>
                      <a:pt x="2084" y="248"/>
                    </a:lnTo>
                    <a:lnTo>
                      <a:pt x="1996" y="291"/>
                    </a:lnTo>
                    <a:lnTo>
                      <a:pt x="1945" y="306"/>
                    </a:lnTo>
                    <a:lnTo>
                      <a:pt x="1880" y="241"/>
                    </a:lnTo>
                    <a:lnTo>
                      <a:pt x="1800" y="248"/>
                    </a:lnTo>
                    <a:lnTo>
                      <a:pt x="1777" y="270"/>
                    </a:lnTo>
                    <a:lnTo>
                      <a:pt x="1777" y="248"/>
                    </a:lnTo>
                    <a:lnTo>
                      <a:pt x="1691" y="248"/>
                    </a:lnTo>
                    <a:lnTo>
                      <a:pt x="1625" y="291"/>
                    </a:lnTo>
                    <a:lnTo>
                      <a:pt x="1596" y="270"/>
                    </a:lnTo>
                    <a:lnTo>
                      <a:pt x="1559" y="284"/>
                    </a:lnTo>
                    <a:lnTo>
                      <a:pt x="1531" y="262"/>
                    </a:lnTo>
                    <a:lnTo>
                      <a:pt x="1443" y="328"/>
                    </a:lnTo>
                    <a:lnTo>
                      <a:pt x="1385" y="291"/>
                    </a:lnTo>
                    <a:lnTo>
                      <a:pt x="1385" y="270"/>
                    </a:lnTo>
                    <a:lnTo>
                      <a:pt x="1399" y="284"/>
                    </a:lnTo>
                    <a:lnTo>
                      <a:pt x="1406" y="284"/>
                    </a:lnTo>
                    <a:lnTo>
                      <a:pt x="1420" y="270"/>
                    </a:lnTo>
                    <a:lnTo>
                      <a:pt x="1420" y="241"/>
                    </a:lnTo>
                    <a:lnTo>
                      <a:pt x="1377" y="219"/>
                    </a:lnTo>
                    <a:lnTo>
                      <a:pt x="1311" y="241"/>
                    </a:lnTo>
                    <a:lnTo>
                      <a:pt x="1159" y="379"/>
                    </a:lnTo>
                    <a:lnTo>
                      <a:pt x="1144" y="379"/>
                    </a:lnTo>
                    <a:lnTo>
                      <a:pt x="1209" y="291"/>
                    </a:lnTo>
                    <a:lnTo>
                      <a:pt x="1209" y="284"/>
                    </a:lnTo>
                    <a:lnTo>
                      <a:pt x="1188" y="262"/>
                    </a:lnTo>
                    <a:lnTo>
                      <a:pt x="1028" y="422"/>
                    </a:lnTo>
                    <a:lnTo>
                      <a:pt x="998" y="422"/>
                    </a:lnTo>
                    <a:lnTo>
                      <a:pt x="1122" y="284"/>
                    </a:lnTo>
                    <a:lnTo>
                      <a:pt x="1122" y="270"/>
                    </a:lnTo>
                    <a:lnTo>
                      <a:pt x="1078" y="270"/>
                    </a:lnTo>
                    <a:lnTo>
                      <a:pt x="954" y="379"/>
                    </a:lnTo>
                    <a:lnTo>
                      <a:pt x="954" y="408"/>
                    </a:lnTo>
                    <a:lnTo>
                      <a:pt x="969" y="422"/>
                    </a:lnTo>
                    <a:lnTo>
                      <a:pt x="897" y="422"/>
                    </a:lnTo>
                    <a:lnTo>
                      <a:pt x="977" y="291"/>
                    </a:lnTo>
                    <a:lnTo>
                      <a:pt x="983" y="284"/>
                    </a:lnTo>
                    <a:lnTo>
                      <a:pt x="983" y="270"/>
                    </a:lnTo>
                    <a:lnTo>
                      <a:pt x="932" y="270"/>
                    </a:lnTo>
                    <a:lnTo>
                      <a:pt x="831" y="401"/>
                    </a:lnTo>
                    <a:lnTo>
                      <a:pt x="809" y="379"/>
                    </a:lnTo>
                    <a:lnTo>
                      <a:pt x="852" y="262"/>
                    </a:lnTo>
                    <a:lnTo>
                      <a:pt x="903" y="241"/>
                    </a:lnTo>
                    <a:lnTo>
                      <a:pt x="911" y="233"/>
                    </a:lnTo>
                    <a:lnTo>
                      <a:pt x="911" y="211"/>
                    </a:lnTo>
                    <a:lnTo>
                      <a:pt x="867" y="190"/>
                    </a:lnTo>
                    <a:lnTo>
                      <a:pt x="714" y="306"/>
                    </a:lnTo>
                    <a:lnTo>
                      <a:pt x="787" y="196"/>
                    </a:lnTo>
                    <a:lnTo>
                      <a:pt x="809" y="196"/>
                    </a:lnTo>
                    <a:lnTo>
                      <a:pt x="831" y="175"/>
                    </a:lnTo>
                    <a:lnTo>
                      <a:pt x="817" y="153"/>
                    </a:lnTo>
                    <a:lnTo>
                      <a:pt x="801" y="139"/>
                    </a:lnTo>
                    <a:lnTo>
                      <a:pt x="765" y="139"/>
                    </a:lnTo>
                    <a:lnTo>
                      <a:pt x="700" y="211"/>
                    </a:lnTo>
                    <a:lnTo>
                      <a:pt x="671" y="328"/>
                    </a:lnTo>
                    <a:lnTo>
                      <a:pt x="605" y="350"/>
                    </a:lnTo>
                    <a:lnTo>
                      <a:pt x="598" y="356"/>
                    </a:lnTo>
                    <a:lnTo>
                      <a:pt x="649" y="211"/>
                    </a:lnTo>
                    <a:lnTo>
                      <a:pt x="649" y="196"/>
                    </a:lnTo>
                    <a:lnTo>
                      <a:pt x="641" y="190"/>
                    </a:lnTo>
                    <a:lnTo>
                      <a:pt x="620" y="190"/>
                    </a:lnTo>
                    <a:lnTo>
                      <a:pt x="524" y="364"/>
                    </a:lnTo>
                    <a:lnTo>
                      <a:pt x="524" y="386"/>
                    </a:lnTo>
                    <a:lnTo>
                      <a:pt x="460" y="422"/>
                    </a:lnTo>
                    <a:lnTo>
                      <a:pt x="546" y="284"/>
                    </a:lnTo>
                    <a:lnTo>
                      <a:pt x="524" y="262"/>
                    </a:lnTo>
                    <a:lnTo>
                      <a:pt x="474" y="291"/>
                    </a:lnTo>
                    <a:lnTo>
                      <a:pt x="401" y="408"/>
                    </a:lnTo>
                    <a:lnTo>
                      <a:pt x="357" y="444"/>
                    </a:lnTo>
                    <a:lnTo>
                      <a:pt x="146" y="444"/>
                    </a:lnTo>
                    <a:lnTo>
                      <a:pt x="138" y="430"/>
                    </a:lnTo>
                    <a:lnTo>
                      <a:pt x="189" y="356"/>
                    </a:lnTo>
                    <a:lnTo>
                      <a:pt x="306" y="270"/>
                    </a:lnTo>
                    <a:lnTo>
                      <a:pt x="306" y="262"/>
                    </a:lnTo>
                    <a:lnTo>
                      <a:pt x="313" y="248"/>
                    </a:lnTo>
                    <a:lnTo>
                      <a:pt x="284" y="233"/>
                    </a:lnTo>
                    <a:lnTo>
                      <a:pt x="124" y="335"/>
                    </a:lnTo>
                    <a:lnTo>
                      <a:pt x="73" y="408"/>
                    </a:lnTo>
                    <a:lnTo>
                      <a:pt x="52" y="386"/>
                    </a:lnTo>
                    <a:lnTo>
                      <a:pt x="102" y="306"/>
                    </a:lnTo>
                    <a:lnTo>
                      <a:pt x="189" y="241"/>
                    </a:lnTo>
                    <a:lnTo>
                      <a:pt x="218" y="241"/>
                    </a:lnTo>
                    <a:lnTo>
                      <a:pt x="241" y="211"/>
                    </a:lnTo>
                    <a:lnTo>
                      <a:pt x="218" y="190"/>
                    </a:lnTo>
                    <a:lnTo>
                      <a:pt x="124" y="219"/>
                    </a:lnTo>
                    <a:lnTo>
                      <a:pt x="22" y="313"/>
                    </a:lnTo>
                    <a:lnTo>
                      <a:pt x="7" y="313"/>
                    </a:lnTo>
                    <a:lnTo>
                      <a:pt x="0" y="306"/>
                    </a:lnTo>
                    <a:lnTo>
                      <a:pt x="73" y="233"/>
                    </a:lnTo>
                    <a:lnTo>
                      <a:pt x="138" y="219"/>
                    </a:lnTo>
                    <a:lnTo>
                      <a:pt x="167" y="175"/>
                    </a:lnTo>
                    <a:lnTo>
                      <a:pt x="146" y="153"/>
                    </a:lnTo>
                    <a:lnTo>
                      <a:pt x="73" y="190"/>
                    </a:lnTo>
                    <a:lnTo>
                      <a:pt x="109" y="116"/>
                    </a:lnTo>
                    <a:lnTo>
                      <a:pt x="109" y="59"/>
                    </a:lnTo>
                    <a:lnTo>
                      <a:pt x="153" y="44"/>
                    </a:lnTo>
                    <a:lnTo>
                      <a:pt x="153" y="30"/>
                    </a:lnTo>
                    <a:lnTo>
                      <a:pt x="146" y="22"/>
                    </a:lnTo>
                    <a:lnTo>
                      <a:pt x="408" y="0"/>
                    </a:lnTo>
                    <a:lnTo>
                      <a:pt x="721" y="22"/>
                    </a:lnTo>
                    <a:lnTo>
                      <a:pt x="1122" y="102"/>
                    </a:lnTo>
                    <a:close/>
                  </a:path>
                </a:pathLst>
              </a:custGeom>
              <a:solidFill>
                <a:srgbClr val="D08C5D"/>
              </a:solidFill>
              <a:ln w="9525">
                <a:noFill/>
                <a:round/>
                <a:headEnd/>
                <a:tailEnd/>
              </a:ln>
            </p:spPr>
            <p:txBody>
              <a:bodyPr>
                <a:prstTxWarp prst="textNoShape">
                  <a:avLst/>
                </a:prstTxWarp>
              </a:bodyPr>
              <a:lstStyle/>
              <a:p>
                <a:endParaRPr lang="en-US"/>
              </a:p>
            </p:txBody>
          </p:sp>
          <p:sp>
            <p:nvSpPr>
              <p:cNvPr id="65725" name="Freeform 334"/>
              <p:cNvSpPr>
                <a:spLocks noChangeAspect="1"/>
              </p:cNvSpPr>
              <p:nvPr/>
            </p:nvSpPr>
            <p:spPr bwMode="auto">
              <a:xfrm>
                <a:off x="1841" y="2978"/>
                <a:ext cx="4" cy="50"/>
              </a:xfrm>
              <a:custGeom>
                <a:avLst/>
                <a:gdLst>
                  <a:gd name="T0" fmla="*/ 36 w 36"/>
                  <a:gd name="T1" fmla="*/ 401 h 401"/>
                  <a:gd name="T2" fmla="*/ 0 w 36"/>
                  <a:gd name="T3" fmla="*/ 7 h 401"/>
                  <a:gd name="T4" fmla="*/ 14 w 36"/>
                  <a:gd name="T5" fmla="*/ 0 h 401"/>
                  <a:gd name="T6" fmla="*/ 22 w 36"/>
                  <a:gd name="T7" fmla="*/ 379 h 401"/>
                  <a:gd name="T8" fmla="*/ 36 w 36"/>
                  <a:gd name="T9" fmla="*/ 401 h 401"/>
                  <a:gd name="T10" fmla="*/ 0 60000 65536"/>
                  <a:gd name="T11" fmla="*/ 0 60000 65536"/>
                  <a:gd name="T12" fmla="*/ 0 60000 65536"/>
                  <a:gd name="T13" fmla="*/ 0 60000 65536"/>
                  <a:gd name="T14" fmla="*/ 0 60000 65536"/>
                  <a:gd name="T15" fmla="*/ 0 w 36"/>
                  <a:gd name="T16" fmla="*/ 0 h 401"/>
                  <a:gd name="T17" fmla="*/ 36 w 36"/>
                  <a:gd name="T18" fmla="*/ 401 h 401"/>
                </a:gdLst>
                <a:ahLst/>
                <a:cxnLst>
                  <a:cxn ang="T10">
                    <a:pos x="T0" y="T1"/>
                  </a:cxn>
                  <a:cxn ang="T11">
                    <a:pos x="T2" y="T3"/>
                  </a:cxn>
                  <a:cxn ang="T12">
                    <a:pos x="T4" y="T5"/>
                  </a:cxn>
                  <a:cxn ang="T13">
                    <a:pos x="T6" y="T7"/>
                  </a:cxn>
                  <a:cxn ang="T14">
                    <a:pos x="T8" y="T9"/>
                  </a:cxn>
                </a:cxnLst>
                <a:rect l="T15" t="T16" r="T17" b="T18"/>
                <a:pathLst>
                  <a:path w="36" h="401">
                    <a:moveTo>
                      <a:pt x="36" y="401"/>
                    </a:moveTo>
                    <a:lnTo>
                      <a:pt x="0" y="7"/>
                    </a:lnTo>
                    <a:lnTo>
                      <a:pt x="14" y="0"/>
                    </a:lnTo>
                    <a:lnTo>
                      <a:pt x="22" y="379"/>
                    </a:lnTo>
                    <a:lnTo>
                      <a:pt x="36" y="401"/>
                    </a:lnTo>
                    <a:close/>
                  </a:path>
                </a:pathLst>
              </a:custGeom>
              <a:solidFill>
                <a:srgbClr val="1F1A17"/>
              </a:solidFill>
              <a:ln w="9525">
                <a:noFill/>
                <a:round/>
                <a:headEnd/>
                <a:tailEnd/>
              </a:ln>
            </p:spPr>
            <p:txBody>
              <a:bodyPr>
                <a:prstTxWarp prst="textNoShape">
                  <a:avLst/>
                </a:prstTxWarp>
              </a:bodyPr>
              <a:lstStyle/>
              <a:p>
                <a:endParaRPr lang="en-US"/>
              </a:p>
            </p:txBody>
          </p:sp>
          <p:sp>
            <p:nvSpPr>
              <p:cNvPr id="65726" name="Freeform 335"/>
              <p:cNvSpPr>
                <a:spLocks noChangeAspect="1"/>
              </p:cNvSpPr>
              <p:nvPr/>
            </p:nvSpPr>
            <p:spPr bwMode="auto">
              <a:xfrm>
                <a:off x="2376" y="2986"/>
                <a:ext cx="6" cy="4"/>
              </a:xfrm>
              <a:custGeom>
                <a:avLst/>
                <a:gdLst>
                  <a:gd name="T0" fmla="*/ 44 w 44"/>
                  <a:gd name="T1" fmla="*/ 21 h 36"/>
                  <a:gd name="T2" fmla="*/ 36 w 44"/>
                  <a:gd name="T3" fmla="*/ 36 h 36"/>
                  <a:gd name="T4" fmla="*/ 0 w 44"/>
                  <a:gd name="T5" fmla="*/ 0 h 36"/>
                  <a:gd name="T6" fmla="*/ 44 w 44"/>
                  <a:gd name="T7" fmla="*/ 0 h 36"/>
                  <a:gd name="T8" fmla="*/ 44 w 44"/>
                  <a:gd name="T9" fmla="*/ 21 h 36"/>
                  <a:gd name="T10" fmla="*/ 0 60000 65536"/>
                  <a:gd name="T11" fmla="*/ 0 60000 65536"/>
                  <a:gd name="T12" fmla="*/ 0 60000 65536"/>
                  <a:gd name="T13" fmla="*/ 0 60000 65536"/>
                  <a:gd name="T14" fmla="*/ 0 60000 65536"/>
                  <a:gd name="T15" fmla="*/ 0 w 44"/>
                  <a:gd name="T16" fmla="*/ 0 h 36"/>
                  <a:gd name="T17" fmla="*/ 44 w 44"/>
                  <a:gd name="T18" fmla="*/ 36 h 36"/>
                </a:gdLst>
                <a:ahLst/>
                <a:cxnLst>
                  <a:cxn ang="T10">
                    <a:pos x="T0" y="T1"/>
                  </a:cxn>
                  <a:cxn ang="T11">
                    <a:pos x="T2" y="T3"/>
                  </a:cxn>
                  <a:cxn ang="T12">
                    <a:pos x="T4" y="T5"/>
                  </a:cxn>
                  <a:cxn ang="T13">
                    <a:pos x="T6" y="T7"/>
                  </a:cxn>
                  <a:cxn ang="T14">
                    <a:pos x="T8" y="T9"/>
                  </a:cxn>
                </a:cxnLst>
                <a:rect l="T15" t="T16" r="T17" b="T18"/>
                <a:pathLst>
                  <a:path w="44" h="36">
                    <a:moveTo>
                      <a:pt x="44" y="21"/>
                    </a:moveTo>
                    <a:lnTo>
                      <a:pt x="36" y="36"/>
                    </a:lnTo>
                    <a:lnTo>
                      <a:pt x="0" y="0"/>
                    </a:lnTo>
                    <a:lnTo>
                      <a:pt x="44" y="0"/>
                    </a:lnTo>
                    <a:lnTo>
                      <a:pt x="44" y="21"/>
                    </a:lnTo>
                    <a:close/>
                  </a:path>
                </a:pathLst>
              </a:custGeom>
              <a:solidFill>
                <a:srgbClr val="BB845B"/>
              </a:solidFill>
              <a:ln w="9525">
                <a:noFill/>
                <a:round/>
                <a:headEnd/>
                <a:tailEnd/>
              </a:ln>
            </p:spPr>
            <p:txBody>
              <a:bodyPr>
                <a:prstTxWarp prst="textNoShape">
                  <a:avLst/>
                </a:prstTxWarp>
              </a:bodyPr>
              <a:lstStyle/>
              <a:p>
                <a:endParaRPr lang="en-US"/>
              </a:p>
            </p:txBody>
          </p:sp>
          <p:sp>
            <p:nvSpPr>
              <p:cNvPr id="65727" name="Freeform 336"/>
              <p:cNvSpPr>
                <a:spLocks noChangeAspect="1"/>
              </p:cNvSpPr>
              <p:nvPr/>
            </p:nvSpPr>
            <p:spPr bwMode="auto">
              <a:xfrm>
                <a:off x="2061" y="3022"/>
                <a:ext cx="8" cy="31"/>
              </a:xfrm>
              <a:custGeom>
                <a:avLst/>
                <a:gdLst>
                  <a:gd name="T0" fmla="*/ 29 w 58"/>
                  <a:gd name="T1" fmla="*/ 248 h 248"/>
                  <a:gd name="T2" fmla="*/ 0 w 58"/>
                  <a:gd name="T3" fmla="*/ 248 h 248"/>
                  <a:gd name="T4" fmla="*/ 51 w 58"/>
                  <a:gd name="T5" fmla="*/ 0 h 248"/>
                  <a:gd name="T6" fmla="*/ 58 w 58"/>
                  <a:gd name="T7" fmla="*/ 36 h 248"/>
                  <a:gd name="T8" fmla="*/ 29 w 58"/>
                  <a:gd name="T9" fmla="*/ 248 h 248"/>
                  <a:gd name="T10" fmla="*/ 0 60000 65536"/>
                  <a:gd name="T11" fmla="*/ 0 60000 65536"/>
                  <a:gd name="T12" fmla="*/ 0 60000 65536"/>
                  <a:gd name="T13" fmla="*/ 0 60000 65536"/>
                  <a:gd name="T14" fmla="*/ 0 60000 65536"/>
                  <a:gd name="T15" fmla="*/ 0 w 58"/>
                  <a:gd name="T16" fmla="*/ 0 h 248"/>
                  <a:gd name="T17" fmla="*/ 58 w 58"/>
                  <a:gd name="T18" fmla="*/ 248 h 248"/>
                </a:gdLst>
                <a:ahLst/>
                <a:cxnLst>
                  <a:cxn ang="T10">
                    <a:pos x="T0" y="T1"/>
                  </a:cxn>
                  <a:cxn ang="T11">
                    <a:pos x="T2" y="T3"/>
                  </a:cxn>
                  <a:cxn ang="T12">
                    <a:pos x="T4" y="T5"/>
                  </a:cxn>
                  <a:cxn ang="T13">
                    <a:pos x="T6" y="T7"/>
                  </a:cxn>
                  <a:cxn ang="T14">
                    <a:pos x="T8" y="T9"/>
                  </a:cxn>
                </a:cxnLst>
                <a:rect l="T15" t="T16" r="T17" b="T18"/>
                <a:pathLst>
                  <a:path w="58" h="248">
                    <a:moveTo>
                      <a:pt x="29" y="248"/>
                    </a:moveTo>
                    <a:lnTo>
                      <a:pt x="0" y="248"/>
                    </a:lnTo>
                    <a:lnTo>
                      <a:pt x="51" y="0"/>
                    </a:lnTo>
                    <a:lnTo>
                      <a:pt x="58" y="36"/>
                    </a:lnTo>
                    <a:lnTo>
                      <a:pt x="29" y="248"/>
                    </a:lnTo>
                    <a:close/>
                  </a:path>
                </a:pathLst>
              </a:custGeom>
              <a:solidFill>
                <a:srgbClr val="1F1A17"/>
              </a:solidFill>
              <a:ln w="9525">
                <a:noFill/>
                <a:round/>
                <a:headEnd/>
                <a:tailEnd/>
              </a:ln>
            </p:spPr>
            <p:txBody>
              <a:bodyPr>
                <a:prstTxWarp prst="textNoShape">
                  <a:avLst/>
                </a:prstTxWarp>
              </a:bodyPr>
              <a:lstStyle/>
              <a:p>
                <a:endParaRPr lang="en-US"/>
              </a:p>
            </p:txBody>
          </p:sp>
          <p:sp>
            <p:nvSpPr>
              <p:cNvPr id="65728" name="Freeform 337"/>
              <p:cNvSpPr>
                <a:spLocks noChangeAspect="1"/>
              </p:cNvSpPr>
              <p:nvPr/>
            </p:nvSpPr>
            <p:spPr bwMode="auto">
              <a:xfrm>
                <a:off x="2491" y="3008"/>
                <a:ext cx="53" cy="14"/>
              </a:xfrm>
              <a:custGeom>
                <a:avLst/>
                <a:gdLst>
                  <a:gd name="T0" fmla="*/ 328 w 422"/>
                  <a:gd name="T1" fmla="*/ 21 h 109"/>
                  <a:gd name="T2" fmla="*/ 401 w 422"/>
                  <a:gd name="T3" fmla="*/ 109 h 109"/>
                  <a:gd name="T4" fmla="*/ 422 w 422"/>
                  <a:gd name="T5" fmla="*/ 109 h 109"/>
                  <a:gd name="T6" fmla="*/ 233 w 422"/>
                  <a:gd name="T7" fmla="*/ 109 h 109"/>
                  <a:gd name="T8" fmla="*/ 51 w 422"/>
                  <a:gd name="T9" fmla="*/ 43 h 109"/>
                  <a:gd name="T10" fmla="*/ 0 w 422"/>
                  <a:gd name="T11" fmla="*/ 7 h 109"/>
                  <a:gd name="T12" fmla="*/ 7 w 422"/>
                  <a:gd name="T13" fmla="*/ 0 h 109"/>
                  <a:gd name="T14" fmla="*/ 168 w 422"/>
                  <a:gd name="T15" fmla="*/ 21 h 109"/>
                  <a:gd name="T16" fmla="*/ 328 w 422"/>
                  <a:gd name="T17" fmla="*/ 21 h 10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22"/>
                  <a:gd name="T28" fmla="*/ 0 h 109"/>
                  <a:gd name="T29" fmla="*/ 422 w 422"/>
                  <a:gd name="T30" fmla="*/ 109 h 10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22" h="109">
                    <a:moveTo>
                      <a:pt x="328" y="21"/>
                    </a:moveTo>
                    <a:lnTo>
                      <a:pt x="401" y="109"/>
                    </a:lnTo>
                    <a:lnTo>
                      <a:pt x="422" y="109"/>
                    </a:lnTo>
                    <a:lnTo>
                      <a:pt x="233" y="109"/>
                    </a:lnTo>
                    <a:lnTo>
                      <a:pt x="51" y="43"/>
                    </a:lnTo>
                    <a:lnTo>
                      <a:pt x="0" y="7"/>
                    </a:lnTo>
                    <a:lnTo>
                      <a:pt x="7" y="0"/>
                    </a:lnTo>
                    <a:lnTo>
                      <a:pt x="168" y="21"/>
                    </a:lnTo>
                    <a:lnTo>
                      <a:pt x="328" y="21"/>
                    </a:lnTo>
                    <a:close/>
                  </a:path>
                </a:pathLst>
              </a:custGeom>
              <a:solidFill>
                <a:srgbClr val="BC829B"/>
              </a:solidFill>
              <a:ln w="9525">
                <a:noFill/>
                <a:round/>
                <a:headEnd/>
                <a:tailEnd/>
              </a:ln>
            </p:spPr>
            <p:txBody>
              <a:bodyPr>
                <a:prstTxWarp prst="textNoShape">
                  <a:avLst/>
                </a:prstTxWarp>
              </a:bodyPr>
              <a:lstStyle/>
              <a:p>
                <a:endParaRPr lang="en-US"/>
              </a:p>
            </p:txBody>
          </p:sp>
          <p:sp>
            <p:nvSpPr>
              <p:cNvPr id="65729" name="Freeform 338"/>
              <p:cNvSpPr>
                <a:spLocks noChangeAspect="1"/>
              </p:cNvSpPr>
              <p:nvPr/>
            </p:nvSpPr>
            <p:spPr bwMode="auto">
              <a:xfrm>
                <a:off x="1351" y="3012"/>
                <a:ext cx="24" cy="22"/>
              </a:xfrm>
              <a:custGeom>
                <a:avLst/>
                <a:gdLst>
                  <a:gd name="T0" fmla="*/ 197 w 197"/>
                  <a:gd name="T1" fmla="*/ 36 h 174"/>
                  <a:gd name="T2" fmla="*/ 65 w 197"/>
                  <a:gd name="T3" fmla="*/ 131 h 174"/>
                  <a:gd name="T4" fmla="*/ 29 w 197"/>
                  <a:gd name="T5" fmla="*/ 174 h 174"/>
                  <a:gd name="T6" fmla="*/ 14 w 197"/>
                  <a:gd name="T7" fmla="*/ 160 h 174"/>
                  <a:gd name="T8" fmla="*/ 0 w 197"/>
                  <a:gd name="T9" fmla="*/ 160 h 174"/>
                  <a:gd name="T10" fmla="*/ 0 w 197"/>
                  <a:gd name="T11" fmla="*/ 131 h 174"/>
                  <a:gd name="T12" fmla="*/ 182 w 197"/>
                  <a:gd name="T13" fmla="*/ 0 h 174"/>
                  <a:gd name="T14" fmla="*/ 197 w 197"/>
                  <a:gd name="T15" fmla="*/ 0 h 174"/>
                  <a:gd name="T16" fmla="*/ 197 w 197"/>
                  <a:gd name="T17" fmla="*/ 36 h 17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97"/>
                  <a:gd name="T28" fmla="*/ 0 h 174"/>
                  <a:gd name="T29" fmla="*/ 197 w 197"/>
                  <a:gd name="T30" fmla="*/ 174 h 17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97" h="174">
                    <a:moveTo>
                      <a:pt x="197" y="36"/>
                    </a:moveTo>
                    <a:lnTo>
                      <a:pt x="65" y="131"/>
                    </a:lnTo>
                    <a:lnTo>
                      <a:pt x="29" y="174"/>
                    </a:lnTo>
                    <a:lnTo>
                      <a:pt x="14" y="160"/>
                    </a:lnTo>
                    <a:lnTo>
                      <a:pt x="0" y="160"/>
                    </a:lnTo>
                    <a:lnTo>
                      <a:pt x="0" y="131"/>
                    </a:lnTo>
                    <a:lnTo>
                      <a:pt x="182" y="0"/>
                    </a:lnTo>
                    <a:lnTo>
                      <a:pt x="197" y="0"/>
                    </a:lnTo>
                    <a:lnTo>
                      <a:pt x="197" y="36"/>
                    </a:lnTo>
                    <a:close/>
                  </a:path>
                </a:pathLst>
              </a:custGeom>
              <a:solidFill>
                <a:srgbClr val="1F1A17"/>
              </a:solidFill>
              <a:ln w="9525">
                <a:noFill/>
                <a:round/>
                <a:headEnd/>
                <a:tailEnd/>
              </a:ln>
            </p:spPr>
            <p:txBody>
              <a:bodyPr>
                <a:prstTxWarp prst="textNoShape">
                  <a:avLst/>
                </a:prstTxWarp>
              </a:bodyPr>
              <a:lstStyle/>
              <a:p>
                <a:endParaRPr lang="en-US"/>
              </a:p>
            </p:txBody>
          </p:sp>
          <p:sp>
            <p:nvSpPr>
              <p:cNvPr id="65730" name="Freeform 339"/>
              <p:cNvSpPr>
                <a:spLocks noChangeAspect="1"/>
              </p:cNvSpPr>
              <p:nvPr/>
            </p:nvSpPr>
            <p:spPr bwMode="auto">
              <a:xfrm>
                <a:off x="1557" y="3015"/>
                <a:ext cx="8" cy="2"/>
              </a:xfrm>
              <a:custGeom>
                <a:avLst/>
                <a:gdLst>
                  <a:gd name="T0" fmla="*/ 0 w 65"/>
                  <a:gd name="T1" fmla="*/ 0 h 15"/>
                  <a:gd name="T2" fmla="*/ 65 w 65"/>
                  <a:gd name="T3" fmla="*/ 15 h 15"/>
                  <a:gd name="T4" fmla="*/ 0 w 65"/>
                  <a:gd name="T5" fmla="*/ 0 h 15"/>
                  <a:gd name="T6" fmla="*/ 0 60000 65536"/>
                  <a:gd name="T7" fmla="*/ 0 60000 65536"/>
                  <a:gd name="T8" fmla="*/ 0 60000 65536"/>
                  <a:gd name="T9" fmla="*/ 0 w 65"/>
                  <a:gd name="T10" fmla="*/ 0 h 15"/>
                  <a:gd name="T11" fmla="*/ 65 w 65"/>
                  <a:gd name="T12" fmla="*/ 15 h 15"/>
                </a:gdLst>
                <a:ahLst/>
                <a:cxnLst>
                  <a:cxn ang="T6">
                    <a:pos x="T0" y="T1"/>
                  </a:cxn>
                  <a:cxn ang="T7">
                    <a:pos x="T2" y="T3"/>
                  </a:cxn>
                  <a:cxn ang="T8">
                    <a:pos x="T4" y="T5"/>
                  </a:cxn>
                </a:cxnLst>
                <a:rect l="T9" t="T10" r="T11" b="T12"/>
                <a:pathLst>
                  <a:path w="65" h="15">
                    <a:moveTo>
                      <a:pt x="0" y="0"/>
                    </a:moveTo>
                    <a:lnTo>
                      <a:pt x="65" y="15"/>
                    </a:lnTo>
                    <a:lnTo>
                      <a:pt x="0" y="0"/>
                    </a:lnTo>
                    <a:close/>
                  </a:path>
                </a:pathLst>
              </a:custGeom>
              <a:solidFill>
                <a:srgbClr val="FFFFFF"/>
              </a:solidFill>
              <a:ln w="9525">
                <a:noFill/>
                <a:round/>
                <a:headEnd/>
                <a:tailEnd/>
              </a:ln>
            </p:spPr>
            <p:txBody>
              <a:bodyPr>
                <a:prstTxWarp prst="textNoShape">
                  <a:avLst/>
                </a:prstTxWarp>
              </a:bodyPr>
              <a:lstStyle/>
              <a:p>
                <a:endParaRPr lang="en-US"/>
              </a:p>
            </p:txBody>
          </p:sp>
          <p:sp>
            <p:nvSpPr>
              <p:cNvPr id="65731" name="Freeform 340"/>
              <p:cNvSpPr>
                <a:spLocks noChangeAspect="1"/>
              </p:cNvSpPr>
              <p:nvPr/>
            </p:nvSpPr>
            <p:spPr bwMode="auto">
              <a:xfrm>
                <a:off x="2053" y="3015"/>
                <a:ext cx="1" cy="50"/>
              </a:xfrm>
              <a:custGeom>
                <a:avLst/>
                <a:gdLst>
                  <a:gd name="T0" fmla="*/ 0 w 6"/>
                  <a:gd name="T1" fmla="*/ 401 h 401"/>
                  <a:gd name="T2" fmla="*/ 6 w 6"/>
                  <a:gd name="T3" fmla="*/ 0 h 401"/>
                  <a:gd name="T4" fmla="*/ 6 w 6"/>
                  <a:gd name="T5" fmla="*/ 357 h 401"/>
                  <a:gd name="T6" fmla="*/ 0 w 6"/>
                  <a:gd name="T7" fmla="*/ 401 h 401"/>
                  <a:gd name="T8" fmla="*/ 0 60000 65536"/>
                  <a:gd name="T9" fmla="*/ 0 60000 65536"/>
                  <a:gd name="T10" fmla="*/ 0 60000 65536"/>
                  <a:gd name="T11" fmla="*/ 0 60000 65536"/>
                  <a:gd name="T12" fmla="*/ 0 w 6"/>
                  <a:gd name="T13" fmla="*/ 0 h 401"/>
                  <a:gd name="T14" fmla="*/ 6 w 6"/>
                  <a:gd name="T15" fmla="*/ 401 h 401"/>
                </a:gdLst>
                <a:ahLst/>
                <a:cxnLst>
                  <a:cxn ang="T8">
                    <a:pos x="T0" y="T1"/>
                  </a:cxn>
                  <a:cxn ang="T9">
                    <a:pos x="T2" y="T3"/>
                  </a:cxn>
                  <a:cxn ang="T10">
                    <a:pos x="T4" y="T5"/>
                  </a:cxn>
                  <a:cxn ang="T11">
                    <a:pos x="T6" y="T7"/>
                  </a:cxn>
                </a:cxnLst>
                <a:rect l="T12" t="T13" r="T14" b="T15"/>
                <a:pathLst>
                  <a:path w="6" h="401">
                    <a:moveTo>
                      <a:pt x="0" y="401"/>
                    </a:moveTo>
                    <a:lnTo>
                      <a:pt x="6" y="0"/>
                    </a:lnTo>
                    <a:lnTo>
                      <a:pt x="6" y="357"/>
                    </a:lnTo>
                    <a:lnTo>
                      <a:pt x="0" y="401"/>
                    </a:lnTo>
                    <a:close/>
                  </a:path>
                </a:pathLst>
              </a:custGeom>
              <a:solidFill>
                <a:srgbClr val="1F1A17"/>
              </a:solidFill>
              <a:ln w="9525">
                <a:noFill/>
                <a:round/>
                <a:headEnd/>
                <a:tailEnd/>
              </a:ln>
            </p:spPr>
            <p:txBody>
              <a:bodyPr>
                <a:prstTxWarp prst="textNoShape">
                  <a:avLst/>
                </a:prstTxWarp>
              </a:bodyPr>
              <a:lstStyle/>
              <a:p>
                <a:endParaRPr lang="en-US"/>
              </a:p>
            </p:txBody>
          </p:sp>
          <p:sp>
            <p:nvSpPr>
              <p:cNvPr id="65732" name="Freeform 341"/>
              <p:cNvSpPr>
                <a:spLocks noChangeAspect="1"/>
              </p:cNvSpPr>
              <p:nvPr/>
            </p:nvSpPr>
            <p:spPr bwMode="auto">
              <a:xfrm>
                <a:off x="1520" y="3019"/>
                <a:ext cx="5" cy="4"/>
              </a:xfrm>
              <a:custGeom>
                <a:avLst/>
                <a:gdLst>
                  <a:gd name="T0" fmla="*/ 37 w 37"/>
                  <a:gd name="T1" fmla="*/ 0 h 28"/>
                  <a:gd name="T2" fmla="*/ 0 w 37"/>
                  <a:gd name="T3" fmla="*/ 28 h 28"/>
                  <a:gd name="T4" fmla="*/ 37 w 37"/>
                  <a:gd name="T5" fmla="*/ 0 h 28"/>
                  <a:gd name="T6" fmla="*/ 0 60000 65536"/>
                  <a:gd name="T7" fmla="*/ 0 60000 65536"/>
                  <a:gd name="T8" fmla="*/ 0 60000 65536"/>
                  <a:gd name="T9" fmla="*/ 0 w 37"/>
                  <a:gd name="T10" fmla="*/ 0 h 28"/>
                  <a:gd name="T11" fmla="*/ 37 w 37"/>
                  <a:gd name="T12" fmla="*/ 28 h 28"/>
                </a:gdLst>
                <a:ahLst/>
                <a:cxnLst>
                  <a:cxn ang="T6">
                    <a:pos x="T0" y="T1"/>
                  </a:cxn>
                  <a:cxn ang="T7">
                    <a:pos x="T2" y="T3"/>
                  </a:cxn>
                  <a:cxn ang="T8">
                    <a:pos x="T4" y="T5"/>
                  </a:cxn>
                </a:cxnLst>
                <a:rect l="T9" t="T10" r="T11" b="T12"/>
                <a:pathLst>
                  <a:path w="37" h="28">
                    <a:moveTo>
                      <a:pt x="37" y="0"/>
                    </a:moveTo>
                    <a:lnTo>
                      <a:pt x="0" y="28"/>
                    </a:lnTo>
                    <a:lnTo>
                      <a:pt x="37" y="0"/>
                    </a:lnTo>
                    <a:close/>
                  </a:path>
                </a:pathLst>
              </a:custGeom>
              <a:solidFill>
                <a:srgbClr val="FFFFFF"/>
              </a:solidFill>
              <a:ln w="9525">
                <a:noFill/>
                <a:round/>
                <a:headEnd/>
                <a:tailEnd/>
              </a:ln>
            </p:spPr>
            <p:txBody>
              <a:bodyPr>
                <a:prstTxWarp prst="textNoShape">
                  <a:avLst/>
                </a:prstTxWarp>
              </a:bodyPr>
              <a:lstStyle/>
              <a:p>
                <a:endParaRPr lang="en-US"/>
              </a:p>
            </p:txBody>
          </p:sp>
          <p:sp>
            <p:nvSpPr>
              <p:cNvPr id="65733" name="Freeform 342"/>
              <p:cNvSpPr>
                <a:spLocks noChangeAspect="1"/>
              </p:cNvSpPr>
              <p:nvPr/>
            </p:nvSpPr>
            <p:spPr bwMode="auto">
              <a:xfrm>
                <a:off x="2513" y="3026"/>
                <a:ext cx="45" cy="12"/>
              </a:xfrm>
              <a:custGeom>
                <a:avLst/>
                <a:gdLst>
                  <a:gd name="T0" fmla="*/ 284 w 357"/>
                  <a:gd name="T1" fmla="*/ 7 h 94"/>
                  <a:gd name="T2" fmla="*/ 357 w 357"/>
                  <a:gd name="T3" fmla="*/ 94 h 94"/>
                  <a:gd name="T4" fmla="*/ 95 w 357"/>
                  <a:gd name="T5" fmla="*/ 43 h 94"/>
                  <a:gd name="T6" fmla="*/ 0 w 357"/>
                  <a:gd name="T7" fmla="*/ 0 h 94"/>
                  <a:gd name="T8" fmla="*/ 109 w 357"/>
                  <a:gd name="T9" fmla="*/ 29 h 94"/>
                  <a:gd name="T10" fmla="*/ 284 w 357"/>
                  <a:gd name="T11" fmla="*/ 7 h 94"/>
                  <a:gd name="T12" fmla="*/ 0 60000 65536"/>
                  <a:gd name="T13" fmla="*/ 0 60000 65536"/>
                  <a:gd name="T14" fmla="*/ 0 60000 65536"/>
                  <a:gd name="T15" fmla="*/ 0 60000 65536"/>
                  <a:gd name="T16" fmla="*/ 0 60000 65536"/>
                  <a:gd name="T17" fmla="*/ 0 60000 65536"/>
                  <a:gd name="T18" fmla="*/ 0 w 357"/>
                  <a:gd name="T19" fmla="*/ 0 h 94"/>
                  <a:gd name="T20" fmla="*/ 357 w 357"/>
                  <a:gd name="T21" fmla="*/ 94 h 94"/>
                </a:gdLst>
                <a:ahLst/>
                <a:cxnLst>
                  <a:cxn ang="T12">
                    <a:pos x="T0" y="T1"/>
                  </a:cxn>
                  <a:cxn ang="T13">
                    <a:pos x="T2" y="T3"/>
                  </a:cxn>
                  <a:cxn ang="T14">
                    <a:pos x="T4" y="T5"/>
                  </a:cxn>
                  <a:cxn ang="T15">
                    <a:pos x="T6" y="T7"/>
                  </a:cxn>
                  <a:cxn ang="T16">
                    <a:pos x="T8" y="T9"/>
                  </a:cxn>
                  <a:cxn ang="T17">
                    <a:pos x="T10" y="T11"/>
                  </a:cxn>
                </a:cxnLst>
                <a:rect l="T18" t="T19" r="T20" b="T21"/>
                <a:pathLst>
                  <a:path w="357" h="94">
                    <a:moveTo>
                      <a:pt x="284" y="7"/>
                    </a:moveTo>
                    <a:lnTo>
                      <a:pt x="357" y="94"/>
                    </a:lnTo>
                    <a:lnTo>
                      <a:pt x="95" y="43"/>
                    </a:lnTo>
                    <a:lnTo>
                      <a:pt x="0" y="0"/>
                    </a:lnTo>
                    <a:lnTo>
                      <a:pt x="109" y="29"/>
                    </a:lnTo>
                    <a:lnTo>
                      <a:pt x="284" y="7"/>
                    </a:lnTo>
                    <a:close/>
                  </a:path>
                </a:pathLst>
              </a:custGeom>
              <a:solidFill>
                <a:srgbClr val="BC829B"/>
              </a:solidFill>
              <a:ln w="9525">
                <a:noFill/>
                <a:round/>
                <a:headEnd/>
                <a:tailEnd/>
              </a:ln>
            </p:spPr>
            <p:txBody>
              <a:bodyPr>
                <a:prstTxWarp prst="textNoShape">
                  <a:avLst/>
                </a:prstTxWarp>
              </a:bodyPr>
              <a:lstStyle/>
              <a:p>
                <a:endParaRPr lang="en-US"/>
              </a:p>
            </p:txBody>
          </p:sp>
          <p:sp>
            <p:nvSpPr>
              <p:cNvPr id="65734" name="Freeform 343"/>
              <p:cNvSpPr>
                <a:spLocks noChangeAspect="1"/>
              </p:cNvSpPr>
              <p:nvPr/>
            </p:nvSpPr>
            <p:spPr bwMode="auto">
              <a:xfrm>
                <a:off x="1181" y="3028"/>
                <a:ext cx="5" cy="4"/>
              </a:xfrm>
              <a:custGeom>
                <a:avLst/>
                <a:gdLst>
                  <a:gd name="T0" fmla="*/ 43 w 43"/>
                  <a:gd name="T1" fmla="*/ 0 h 29"/>
                  <a:gd name="T2" fmla="*/ 0 w 43"/>
                  <a:gd name="T3" fmla="*/ 29 h 29"/>
                  <a:gd name="T4" fmla="*/ 43 w 43"/>
                  <a:gd name="T5" fmla="*/ 0 h 29"/>
                  <a:gd name="T6" fmla="*/ 0 60000 65536"/>
                  <a:gd name="T7" fmla="*/ 0 60000 65536"/>
                  <a:gd name="T8" fmla="*/ 0 60000 65536"/>
                  <a:gd name="T9" fmla="*/ 0 w 43"/>
                  <a:gd name="T10" fmla="*/ 0 h 29"/>
                  <a:gd name="T11" fmla="*/ 43 w 43"/>
                  <a:gd name="T12" fmla="*/ 29 h 29"/>
                </a:gdLst>
                <a:ahLst/>
                <a:cxnLst>
                  <a:cxn ang="T6">
                    <a:pos x="T0" y="T1"/>
                  </a:cxn>
                  <a:cxn ang="T7">
                    <a:pos x="T2" y="T3"/>
                  </a:cxn>
                  <a:cxn ang="T8">
                    <a:pos x="T4" y="T5"/>
                  </a:cxn>
                </a:cxnLst>
                <a:rect l="T9" t="T10" r="T11" b="T12"/>
                <a:pathLst>
                  <a:path w="43" h="29">
                    <a:moveTo>
                      <a:pt x="43" y="0"/>
                    </a:moveTo>
                    <a:lnTo>
                      <a:pt x="0" y="29"/>
                    </a:lnTo>
                    <a:lnTo>
                      <a:pt x="43" y="0"/>
                    </a:lnTo>
                    <a:close/>
                  </a:path>
                </a:pathLst>
              </a:custGeom>
              <a:solidFill>
                <a:srgbClr val="FFFFFF"/>
              </a:solidFill>
              <a:ln w="9525">
                <a:noFill/>
                <a:round/>
                <a:headEnd/>
                <a:tailEnd/>
              </a:ln>
            </p:spPr>
            <p:txBody>
              <a:bodyPr>
                <a:prstTxWarp prst="textNoShape">
                  <a:avLst/>
                </a:prstTxWarp>
              </a:bodyPr>
              <a:lstStyle/>
              <a:p>
                <a:endParaRPr lang="en-US"/>
              </a:p>
            </p:txBody>
          </p:sp>
          <p:sp>
            <p:nvSpPr>
              <p:cNvPr id="65735" name="Freeform 344"/>
              <p:cNvSpPr>
                <a:spLocks noChangeAspect="1"/>
              </p:cNvSpPr>
              <p:nvPr/>
            </p:nvSpPr>
            <p:spPr bwMode="auto">
              <a:xfrm>
                <a:off x="2450" y="3028"/>
                <a:ext cx="20" cy="42"/>
              </a:xfrm>
              <a:custGeom>
                <a:avLst/>
                <a:gdLst>
                  <a:gd name="T0" fmla="*/ 145 w 161"/>
                  <a:gd name="T1" fmla="*/ 240 h 334"/>
                  <a:gd name="T2" fmla="*/ 161 w 161"/>
                  <a:gd name="T3" fmla="*/ 312 h 334"/>
                  <a:gd name="T4" fmla="*/ 161 w 161"/>
                  <a:gd name="T5" fmla="*/ 334 h 334"/>
                  <a:gd name="T6" fmla="*/ 73 w 161"/>
                  <a:gd name="T7" fmla="*/ 269 h 334"/>
                  <a:gd name="T8" fmla="*/ 44 w 161"/>
                  <a:gd name="T9" fmla="*/ 80 h 334"/>
                  <a:gd name="T10" fmla="*/ 0 w 161"/>
                  <a:gd name="T11" fmla="*/ 0 h 334"/>
                  <a:gd name="T12" fmla="*/ 73 w 161"/>
                  <a:gd name="T13" fmla="*/ 29 h 334"/>
                  <a:gd name="T14" fmla="*/ 145 w 161"/>
                  <a:gd name="T15" fmla="*/ 240 h 334"/>
                  <a:gd name="T16" fmla="*/ 0 60000 65536"/>
                  <a:gd name="T17" fmla="*/ 0 60000 65536"/>
                  <a:gd name="T18" fmla="*/ 0 60000 65536"/>
                  <a:gd name="T19" fmla="*/ 0 60000 65536"/>
                  <a:gd name="T20" fmla="*/ 0 60000 65536"/>
                  <a:gd name="T21" fmla="*/ 0 60000 65536"/>
                  <a:gd name="T22" fmla="*/ 0 60000 65536"/>
                  <a:gd name="T23" fmla="*/ 0 60000 65536"/>
                  <a:gd name="T24" fmla="*/ 0 w 161"/>
                  <a:gd name="T25" fmla="*/ 0 h 334"/>
                  <a:gd name="T26" fmla="*/ 161 w 161"/>
                  <a:gd name="T27" fmla="*/ 334 h 33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61" h="334">
                    <a:moveTo>
                      <a:pt x="145" y="240"/>
                    </a:moveTo>
                    <a:lnTo>
                      <a:pt x="161" y="312"/>
                    </a:lnTo>
                    <a:lnTo>
                      <a:pt x="161" y="334"/>
                    </a:lnTo>
                    <a:lnTo>
                      <a:pt x="73" y="269"/>
                    </a:lnTo>
                    <a:lnTo>
                      <a:pt x="44" y="80"/>
                    </a:lnTo>
                    <a:lnTo>
                      <a:pt x="0" y="0"/>
                    </a:lnTo>
                    <a:lnTo>
                      <a:pt x="73" y="29"/>
                    </a:lnTo>
                    <a:lnTo>
                      <a:pt x="145" y="240"/>
                    </a:lnTo>
                    <a:close/>
                  </a:path>
                </a:pathLst>
              </a:custGeom>
              <a:solidFill>
                <a:srgbClr val="3D9B8E"/>
              </a:solidFill>
              <a:ln w="9525">
                <a:noFill/>
                <a:round/>
                <a:headEnd/>
                <a:tailEnd/>
              </a:ln>
            </p:spPr>
            <p:txBody>
              <a:bodyPr>
                <a:prstTxWarp prst="textNoShape">
                  <a:avLst/>
                </a:prstTxWarp>
              </a:bodyPr>
              <a:lstStyle/>
              <a:p>
                <a:endParaRPr lang="en-US"/>
              </a:p>
            </p:txBody>
          </p:sp>
          <p:sp>
            <p:nvSpPr>
              <p:cNvPr id="65736" name="Freeform 345"/>
              <p:cNvSpPr>
                <a:spLocks noChangeAspect="1"/>
              </p:cNvSpPr>
              <p:nvPr/>
            </p:nvSpPr>
            <p:spPr bwMode="auto">
              <a:xfrm>
                <a:off x="1849" y="3031"/>
                <a:ext cx="10" cy="43"/>
              </a:xfrm>
              <a:custGeom>
                <a:avLst/>
                <a:gdLst>
                  <a:gd name="T0" fmla="*/ 80 w 80"/>
                  <a:gd name="T1" fmla="*/ 8 h 342"/>
                  <a:gd name="T2" fmla="*/ 23 w 80"/>
                  <a:gd name="T3" fmla="*/ 117 h 342"/>
                  <a:gd name="T4" fmla="*/ 44 w 80"/>
                  <a:gd name="T5" fmla="*/ 342 h 342"/>
                  <a:gd name="T6" fmla="*/ 23 w 80"/>
                  <a:gd name="T7" fmla="*/ 270 h 342"/>
                  <a:gd name="T8" fmla="*/ 0 w 80"/>
                  <a:gd name="T9" fmla="*/ 117 h 342"/>
                  <a:gd name="T10" fmla="*/ 66 w 80"/>
                  <a:gd name="T11" fmla="*/ 0 h 342"/>
                  <a:gd name="T12" fmla="*/ 74 w 80"/>
                  <a:gd name="T13" fmla="*/ 0 h 342"/>
                  <a:gd name="T14" fmla="*/ 80 w 80"/>
                  <a:gd name="T15" fmla="*/ 8 h 342"/>
                  <a:gd name="T16" fmla="*/ 0 60000 65536"/>
                  <a:gd name="T17" fmla="*/ 0 60000 65536"/>
                  <a:gd name="T18" fmla="*/ 0 60000 65536"/>
                  <a:gd name="T19" fmla="*/ 0 60000 65536"/>
                  <a:gd name="T20" fmla="*/ 0 60000 65536"/>
                  <a:gd name="T21" fmla="*/ 0 60000 65536"/>
                  <a:gd name="T22" fmla="*/ 0 60000 65536"/>
                  <a:gd name="T23" fmla="*/ 0 60000 65536"/>
                  <a:gd name="T24" fmla="*/ 0 w 80"/>
                  <a:gd name="T25" fmla="*/ 0 h 342"/>
                  <a:gd name="T26" fmla="*/ 80 w 80"/>
                  <a:gd name="T27" fmla="*/ 342 h 34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80" h="342">
                    <a:moveTo>
                      <a:pt x="80" y="8"/>
                    </a:moveTo>
                    <a:lnTo>
                      <a:pt x="23" y="117"/>
                    </a:lnTo>
                    <a:lnTo>
                      <a:pt x="44" y="342"/>
                    </a:lnTo>
                    <a:lnTo>
                      <a:pt x="23" y="270"/>
                    </a:lnTo>
                    <a:lnTo>
                      <a:pt x="0" y="117"/>
                    </a:lnTo>
                    <a:lnTo>
                      <a:pt x="66" y="0"/>
                    </a:lnTo>
                    <a:lnTo>
                      <a:pt x="74" y="0"/>
                    </a:lnTo>
                    <a:lnTo>
                      <a:pt x="80" y="8"/>
                    </a:lnTo>
                    <a:close/>
                  </a:path>
                </a:pathLst>
              </a:custGeom>
              <a:solidFill>
                <a:srgbClr val="1F1A17"/>
              </a:solidFill>
              <a:ln w="9525">
                <a:noFill/>
                <a:round/>
                <a:headEnd/>
                <a:tailEnd/>
              </a:ln>
            </p:spPr>
            <p:txBody>
              <a:bodyPr>
                <a:prstTxWarp prst="textNoShape">
                  <a:avLst/>
                </a:prstTxWarp>
              </a:bodyPr>
              <a:lstStyle/>
              <a:p>
                <a:endParaRPr lang="en-US"/>
              </a:p>
            </p:txBody>
          </p:sp>
          <p:sp>
            <p:nvSpPr>
              <p:cNvPr id="65737" name="Freeform 346"/>
              <p:cNvSpPr>
                <a:spLocks noChangeAspect="1"/>
              </p:cNvSpPr>
              <p:nvPr/>
            </p:nvSpPr>
            <p:spPr bwMode="auto">
              <a:xfrm>
                <a:off x="1888" y="3038"/>
                <a:ext cx="9" cy="26"/>
              </a:xfrm>
              <a:custGeom>
                <a:avLst/>
                <a:gdLst>
                  <a:gd name="T0" fmla="*/ 72 w 72"/>
                  <a:gd name="T1" fmla="*/ 182 h 203"/>
                  <a:gd name="T2" fmla="*/ 72 w 72"/>
                  <a:gd name="T3" fmla="*/ 203 h 203"/>
                  <a:gd name="T4" fmla="*/ 22 w 72"/>
                  <a:gd name="T5" fmla="*/ 182 h 203"/>
                  <a:gd name="T6" fmla="*/ 0 w 72"/>
                  <a:gd name="T7" fmla="*/ 66 h 203"/>
                  <a:gd name="T8" fmla="*/ 14 w 72"/>
                  <a:gd name="T9" fmla="*/ 0 h 203"/>
                  <a:gd name="T10" fmla="*/ 37 w 72"/>
                  <a:gd name="T11" fmla="*/ 138 h 203"/>
                  <a:gd name="T12" fmla="*/ 72 w 72"/>
                  <a:gd name="T13" fmla="*/ 182 h 203"/>
                  <a:gd name="T14" fmla="*/ 0 60000 65536"/>
                  <a:gd name="T15" fmla="*/ 0 60000 65536"/>
                  <a:gd name="T16" fmla="*/ 0 60000 65536"/>
                  <a:gd name="T17" fmla="*/ 0 60000 65536"/>
                  <a:gd name="T18" fmla="*/ 0 60000 65536"/>
                  <a:gd name="T19" fmla="*/ 0 60000 65536"/>
                  <a:gd name="T20" fmla="*/ 0 60000 65536"/>
                  <a:gd name="T21" fmla="*/ 0 w 72"/>
                  <a:gd name="T22" fmla="*/ 0 h 203"/>
                  <a:gd name="T23" fmla="*/ 72 w 72"/>
                  <a:gd name="T24" fmla="*/ 203 h 20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2" h="203">
                    <a:moveTo>
                      <a:pt x="72" y="182"/>
                    </a:moveTo>
                    <a:lnTo>
                      <a:pt x="72" y="203"/>
                    </a:lnTo>
                    <a:lnTo>
                      <a:pt x="22" y="182"/>
                    </a:lnTo>
                    <a:lnTo>
                      <a:pt x="0" y="66"/>
                    </a:lnTo>
                    <a:lnTo>
                      <a:pt x="14" y="0"/>
                    </a:lnTo>
                    <a:lnTo>
                      <a:pt x="37" y="138"/>
                    </a:lnTo>
                    <a:lnTo>
                      <a:pt x="72" y="182"/>
                    </a:lnTo>
                    <a:close/>
                  </a:path>
                </a:pathLst>
              </a:custGeom>
              <a:solidFill>
                <a:srgbClr val="1F1A17"/>
              </a:solidFill>
              <a:ln w="9525">
                <a:noFill/>
                <a:round/>
                <a:headEnd/>
                <a:tailEnd/>
              </a:ln>
            </p:spPr>
            <p:txBody>
              <a:bodyPr>
                <a:prstTxWarp prst="textNoShape">
                  <a:avLst/>
                </a:prstTxWarp>
              </a:bodyPr>
              <a:lstStyle/>
              <a:p>
                <a:endParaRPr lang="en-US"/>
              </a:p>
            </p:txBody>
          </p:sp>
          <p:sp>
            <p:nvSpPr>
              <p:cNvPr id="65738" name="Freeform 347"/>
              <p:cNvSpPr>
                <a:spLocks noChangeAspect="1"/>
              </p:cNvSpPr>
              <p:nvPr/>
            </p:nvSpPr>
            <p:spPr bwMode="auto">
              <a:xfrm>
                <a:off x="2527" y="3040"/>
                <a:ext cx="50" cy="16"/>
              </a:xfrm>
              <a:custGeom>
                <a:avLst/>
                <a:gdLst>
                  <a:gd name="T0" fmla="*/ 277 w 394"/>
                  <a:gd name="T1" fmla="*/ 23 h 124"/>
                  <a:gd name="T2" fmla="*/ 394 w 394"/>
                  <a:gd name="T3" fmla="*/ 124 h 124"/>
                  <a:gd name="T4" fmla="*/ 190 w 394"/>
                  <a:gd name="T5" fmla="*/ 103 h 124"/>
                  <a:gd name="T6" fmla="*/ 0 w 394"/>
                  <a:gd name="T7" fmla="*/ 0 h 124"/>
                  <a:gd name="T8" fmla="*/ 226 w 394"/>
                  <a:gd name="T9" fmla="*/ 29 h 124"/>
                  <a:gd name="T10" fmla="*/ 277 w 394"/>
                  <a:gd name="T11" fmla="*/ 23 h 124"/>
                  <a:gd name="T12" fmla="*/ 0 60000 65536"/>
                  <a:gd name="T13" fmla="*/ 0 60000 65536"/>
                  <a:gd name="T14" fmla="*/ 0 60000 65536"/>
                  <a:gd name="T15" fmla="*/ 0 60000 65536"/>
                  <a:gd name="T16" fmla="*/ 0 60000 65536"/>
                  <a:gd name="T17" fmla="*/ 0 60000 65536"/>
                  <a:gd name="T18" fmla="*/ 0 w 394"/>
                  <a:gd name="T19" fmla="*/ 0 h 124"/>
                  <a:gd name="T20" fmla="*/ 394 w 394"/>
                  <a:gd name="T21" fmla="*/ 124 h 124"/>
                </a:gdLst>
                <a:ahLst/>
                <a:cxnLst>
                  <a:cxn ang="T12">
                    <a:pos x="T0" y="T1"/>
                  </a:cxn>
                  <a:cxn ang="T13">
                    <a:pos x="T2" y="T3"/>
                  </a:cxn>
                  <a:cxn ang="T14">
                    <a:pos x="T4" y="T5"/>
                  </a:cxn>
                  <a:cxn ang="T15">
                    <a:pos x="T6" y="T7"/>
                  </a:cxn>
                  <a:cxn ang="T16">
                    <a:pos x="T8" y="T9"/>
                  </a:cxn>
                  <a:cxn ang="T17">
                    <a:pos x="T10" y="T11"/>
                  </a:cxn>
                </a:cxnLst>
                <a:rect l="T18" t="T19" r="T20" b="T21"/>
                <a:pathLst>
                  <a:path w="394" h="124">
                    <a:moveTo>
                      <a:pt x="277" y="23"/>
                    </a:moveTo>
                    <a:lnTo>
                      <a:pt x="394" y="124"/>
                    </a:lnTo>
                    <a:lnTo>
                      <a:pt x="190" y="103"/>
                    </a:lnTo>
                    <a:lnTo>
                      <a:pt x="0" y="0"/>
                    </a:lnTo>
                    <a:lnTo>
                      <a:pt x="226" y="29"/>
                    </a:lnTo>
                    <a:lnTo>
                      <a:pt x="277" y="23"/>
                    </a:lnTo>
                    <a:close/>
                  </a:path>
                </a:pathLst>
              </a:custGeom>
              <a:solidFill>
                <a:srgbClr val="BC829B"/>
              </a:solidFill>
              <a:ln w="9525">
                <a:noFill/>
                <a:round/>
                <a:headEnd/>
                <a:tailEnd/>
              </a:ln>
            </p:spPr>
            <p:txBody>
              <a:bodyPr>
                <a:prstTxWarp prst="textNoShape">
                  <a:avLst/>
                </a:prstTxWarp>
              </a:bodyPr>
              <a:lstStyle/>
              <a:p>
                <a:endParaRPr lang="en-US"/>
              </a:p>
            </p:txBody>
          </p:sp>
          <p:sp>
            <p:nvSpPr>
              <p:cNvPr id="65739" name="Freeform 348"/>
              <p:cNvSpPr>
                <a:spLocks noChangeAspect="1"/>
              </p:cNvSpPr>
              <p:nvPr/>
            </p:nvSpPr>
            <p:spPr bwMode="auto">
              <a:xfrm>
                <a:off x="1708" y="3047"/>
                <a:ext cx="24" cy="41"/>
              </a:xfrm>
              <a:custGeom>
                <a:avLst/>
                <a:gdLst>
                  <a:gd name="T0" fmla="*/ 94 w 189"/>
                  <a:gd name="T1" fmla="*/ 116 h 327"/>
                  <a:gd name="T2" fmla="*/ 0 w 189"/>
                  <a:gd name="T3" fmla="*/ 327 h 327"/>
                  <a:gd name="T4" fmla="*/ 43 w 189"/>
                  <a:gd name="T5" fmla="*/ 166 h 327"/>
                  <a:gd name="T6" fmla="*/ 123 w 189"/>
                  <a:gd name="T7" fmla="*/ 43 h 327"/>
                  <a:gd name="T8" fmla="*/ 181 w 189"/>
                  <a:gd name="T9" fmla="*/ 0 h 327"/>
                  <a:gd name="T10" fmla="*/ 189 w 189"/>
                  <a:gd name="T11" fmla="*/ 0 h 327"/>
                  <a:gd name="T12" fmla="*/ 94 w 189"/>
                  <a:gd name="T13" fmla="*/ 116 h 327"/>
                  <a:gd name="T14" fmla="*/ 0 60000 65536"/>
                  <a:gd name="T15" fmla="*/ 0 60000 65536"/>
                  <a:gd name="T16" fmla="*/ 0 60000 65536"/>
                  <a:gd name="T17" fmla="*/ 0 60000 65536"/>
                  <a:gd name="T18" fmla="*/ 0 60000 65536"/>
                  <a:gd name="T19" fmla="*/ 0 60000 65536"/>
                  <a:gd name="T20" fmla="*/ 0 60000 65536"/>
                  <a:gd name="T21" fmla="*/ 0 w 189"/>
                  <a:gd name="T22" fmla="*/ 0 h 327"/>
                  <a:gd name="T23" fmla="*/ 189 w 189"/>
                  <a:gd name="T24" fmla="*/ 327 h 32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89" h="327">
                    <a:moveTo>
                      <a:pt x="94" y="116"/>
                    </a:moveTo>
                    <a:lnTo>
                      <a:pt x="0" y="327"/>
                    </a:lnTo>
                    <a:lnTo>
                      <a:pt x="43" y="166"/>
                    </a:lnTo>
                    <a:lnTo>
                      <a:pt x="123" y="43"/>
                    </a:lnTo>
                    <a:lnTo>
                      <a:pt x="181" y="0"/>
                    </a:lnTo>
                    <a:lnTo>
                      <a:pt x="189" y="0"/>
                    </a:lnTo>
                    <a:lnTo>
                      <a:pt x="94" y="116"/>
                    </a:lnTo>
                    <a:close/>
                  </a:path>
                </a:pathLst>
              </a:custGeom>
              <a:solidFill>
                <a:srgbClr val="1F1A17"/>
              </a:solidFill>
              <a:ln w="9525">
                <a:noFill/>
                <a:round/>
                <a:headEnd/>
                <a:tailEnd/>
              </a:ln>
            </p:spPr>
            <p:txBody>
              <a:bodyPr>
                <a:prstTxWarp prst="textNoShape">
                  <a:avLst/>
                </a:prstTxWarp>
              </a:bodyPr>
              <a:lstStyle/>
              <a:p>
                <a:endParaRPr lang="en-US"/>
              </a:p>
            </p:txBody>
          </p:sp>
          <p:sp>
            <p:nvSpPr>
              <p:cNvPr id="65740" name="Freeform 349"/>
              <p:cNvSpPr>
                <a:spLocks noChangeAspect="1"/>
              </p:cNvSpPr>
              <p:nvPr/>
            </p:nvSpPr>
            <p:spPr bwMode="auto">
              <a:xfrm>
                <a:off x="1539" y="3049"/>
                <a:ext cx="6" cy="19"/>
              </a:xfrm>
              <a:custGeom>
                <a:avLst/>
                <a:gdLst>
                  <a:gd name="T0" fmla="*/ 0 w 44"/>
                  <a:gd name="T1" fmla="*/ 139 h 145"/>
                  <a:gd name="T2" fmla="*/ 15 w 44"/>
                  <a:gd name="T3" fmla="*/ 139 h 145"/>
                  <a:gd name="T4" fmla="*/ 15 w 44"/>
                  <a:gd name="T5" fmla="*/ 145 h 145"/>
                  <a:gd name="T6" fmla="*/ 0 w 44"/>
                  <a:gd name="T7" fmla="*/ 145 h 145"/>
                  <a:gd name="T8" fmla="*/ 0 w 44"/>
                  <a:gd name="T9" fmla="*/ 7 h 145"/>
                  <a:gd name="T10" fmla="*/ 22 w 44"/>
                  <a:gd name="T11" fmla="*/ 0 h 145"/>
                  <a:gd name="T12" fmla="*/ 44 w 44"/>
                  <a:gd name="T13" fmla="*/ 30 h 145"/>
                  <a:gd name="T14" fmla="*/ 0 w 44"/>
                  <a:gd name="T15" fmla="*/ 139 h 145"/>
                  <a:gd name="T16" fmla="*/ 0 60000 65536"/>
                  <a:gd name="T17" fmla="*/ 0 60000 65536"/>
                  <a:gd name="T18" fmla="*/ 0 60000 65536"/>
                  <a:gd name="T19" fmla="*/ 0 60000 65536"/>
                  <a:gd name="T20" fmla="*/ 0 60000 65536"/>
                  <a:gd name="T21" fmla="*/ 0 60000 65536"/>
                  <a:gd name="T22" fmla="*/ 0 60000 65536"/>
                  <a:gd name="T23" fmla="*/ 0 60000 65536"/>
                  <a:gd name="T24" fmla="*/ 0 w 44"/>
                  <a:gd name="T25" fmla="*/ 0 h 145"/>
                  <a:gd name="T26" fmla="*/ 44 w 44"/>
                  <a:gd name="T27" fmla="*/ 145 h 14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 h="145">
                    <a:moveTo>
                      <a:pt x="0" y="139"/>
                    </a:moveTo>
                    <a:lnTo>
                      <a:pt x="15" y="139"/>
                    </a:lnTo>
                    <a:lnTo>
                      <a:pt x="15" y="145"/>
                    </a:lnTo>
                    <a:lnTo>
                      <a:pt x="0" y="145"/>
                    </a:lnTo>
                    <a:lnTo>
                      <a:pt x="0" y="7"/>
                    </a:lnTo>
                    <a:lnTo>
                      <a:pt x="22" y="0"/>
                    </a:lnTo>
                    <a:lnTo>
                      <a:pt x="44" y="30"/>
                    </a:lnTo>
                    <a:lnTo>
                      <a:pt x="0" y="139"/>
                    </a:lnTo>
                    <a:close/>
                  </a:path>
                </a:pathLst>
              </a:custGeom>
              <a:solidFill>
                <a:srgbClr val="1F1A17"/>
              </a:solidFill>
              <a:ln w="9525">
                <a:noFill/>
                <a:round/>
                <a:headEnd/>
                <a:tailEnd/>
              </a:ln>
            </p:spPr>
            <p:txBody>
              <a:bodyPr>
                <a:prstTxWarp prst="textNoShape">
                  <a:avLst/>
                </a:prstTxWarp>
              </a:bodyPr>
              <a:lstStyle/>
              <a:p>
                <a:endParaRPr lang="en-US"/>
              </a:p>
            </p:txBody>
          </p:sp>
          <p:sp>
            <p:nvSpPr>
              <p:cNvPr id="65741" name="Freeform 350"/>
              <p:cNvSpPr>
                <a:spLocks noChangeAspect="1"/>
              </p:cNvSpPr>
              <p:nvPr/>
            </p:nvSpPr>
            <p:spPr bwMode="auto">
              <a:xfrm>
                <a:off x="1240" y="3050"/>
                <a:ext cx="3" cy="8"/>
              </a:xfrm>
              <a:custGeom>
                <a:avLst/>
                <a:gdLst>
                  <a:gd name="T0" fmla="*/ 29 w 29"/>
                  <a:gd name="T1" fmla="*/ 0 h 58"/>
                  <a:gd name="T2" fmla="*/ 0 w 29"/>
                  <a:gd name="T3" fmla="*/ 58 h 58"/>
                  <a:gd name="T4" fmla="*/ 29 w 29"/>
                  <a:gd name="T5" fmla="*/ 0 h 58"/>
                  <a:gd name="T6" fmla="*/ 0 60000 65536"/>
                  <a:gd name="T7" fmla="*/ 0 60000 65536"/>
                  <a:gd name="T8" fmla="*/ 0 60000 65536"/>
                  <a:gd name="T9" fmla="*/ 0 w 29"/>
                  <a:gd name="T10" fmla="*/ 0 h 58"/>
                  <a:gd name="T11" fmla="*/ 29 w 29"/>
                  <a:gd name="T12" fmla="*/ 58 h 58"/>
                </a:gdLst>
                <a:ahLst/>
                <a:cxnLst>
                  <a:cxn ang="T6">
                    <a:pos x="T0" y="T1"/>
                  </a:cxn>
                  <a:cxn ang="T7">
                    <a:pos x="T2" y="T3"/>
                  </a:cxn>
                  <a:cxn ang="T8">
                    <a:pos x="T4" y="T5"/>
                  </a:cxn>
                </a:cxnLst>
                <a:rect l="T9" t="T10" r="T11" b="T12"/>
                <a:pathLst>
                  <a:path w="29" h="58">
                    <a:moveTo>
                      <a:pt x="29" y="0"/>
                    </a:moveTo>
                    <a:lnTo>
                      <a:pt x="0" y="58"/>
                    </a:lnTo>
                    <a:lnTo>
                      <a:pt x="29" y="0"/>
                    </a:lnTo>
                    <a:close/>
                  </a:path>
                </a:pathLst>
              </a:custGeom>
              <a:solidFill>
                <a:srgbClr val="1F1A17"/>
              </a:solidFill>
              <a:ln w="9525">
                <a:noFill/>
                <a:round/>
                <a:headEnd/>
                <a:tailEnd/>
              </a:ln>
            </p:spPr>
            <p:txBody>
              <a:bodyPr>
                <a:prstTxWarp prst="textNoShape">
                  <a:avLst/>
                </a:prstTxWarp>
              </a:bodyPr>
              <a:lstStyle/>
              <a:p>
                <a:endParaRPr lang="en-US"/>
              </a:p>
            </p:txBody>
          </p:sp>
          <p:sp>
            <p:nvSpPr>
              <p:cNvPr id="65742" name="Freeform 351"/>
              <p:cNvSpPr>
                <a:spLocks noChangeAspect="1"/>
              </p:cNvSpPr>
              <p:nvPr/>
            </p:nvSpPr>
            <p:spPr bwMode="auto">
              <a:xfrm>
                <a:off x="1732" y="3050"/>
                <a:ext cx="15" cy="18"/>
              </a:xfrm>
              <a:custGeom>
                <a:avLst/>
                <a:gdLst>
                  <a:gd name="T0" fmla="*/ 123 w 123"/>
                  <a:gd name="T1" fmla="*/ 0 h 138"/>
                  <a:gd name="T2" fmla="*/ 88 w 123"/>
                  <a:gd name="T3" fmla="*/ 138 h 138"/>
                  <a:gd name="T4" fmla="*/ 72 w 123"/>
                  <a:gd name="T5" fmla="*/ 37 h 138"/>
                  <a:gd name="T6" fmla="*/ 0 w 123"/>
                  <a:gd name="T7" fmla="*/ 132 h 138"/>
                  <a:gd name="T8" fmla="*/ 6 w 123"/>
                  <a:gd name="T9" fmla="*/ 66 h 138"/>
                  <a:gd name="T10" fmla="*/ 72 w 123"/>
                  <a:gd name="T11" fmla="*/ 0 h 138"/>
                  <a:gd name="T12" fmla="*/ 94 w 123"/>
                  <a:gd name="T13" fmla="*/ 23 h 138"/>
                  <a:gd name="T14" fmla="*/ 123 w 123"/>
                  <a:gd name="T15" fmla="*/ 0 h 138"/>
                  <a:gd name="T16" fmla="*/ 0 60000 65536"/>
                  <a:gd name="T17" fmla="*/ 0 60000 65536"/>
                  <a:gd name="T18" fmla="*/ 0 60000 65536"/>
                  <a:gd name="T19" fmla="*/ 0 60000 65536"/>
                  <a:gd name="T20" fmla="*/ 0 60000 65536"/>
                  <a:gd name="T21" fmla="*/ 0 60000 65536"/>
                  <a:gd name="T22" fmla="*/ 0 60000 65536"/>
                  <a:gd name="T23" fmla="*/ 0 60000 65536"/>
                  <a:gd name="T24" fmla="*/ 0 w 123"/>
                  <a:gd name="T25" fmla="*/ 0 h 138"/>
                  <a:gd name="T26" fmla="*/ 123 w 123"/>
                  <a:gd name="T27" fmla="*/ 138 h 13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23" h="138">
                    <a:moveTo>
                      <a:pt x="123" y="0"/>
                    </a:moveTo>
                    <a:lnTo>
                      <a:pt x="88" y="138"/>
                    </a:lnTo>
                    <a:lnTo>
                      <a:pt x="72" y="37"/>
                    </a:lnTo>
                    <a:lnTo>
                      <a:pt x="0" y="132"/>
                    </a:lnTo>
                    <a:lnTo>
                      <a:pt x="6" y="66"/>
                    </a:lnTo>
                    <a:lnTo>
                      <a:pt x="72" y="0"/>
                    </a:lnTo>
                    <a:lnTo>
                      <a:pt x="94" y="23"/>
                    </a:lnTo>
                    <a:lnTo>
                      <a:pt x="123" y="0"/>
                    </a:lnTo>
                    <a:close/>
                  </a:path>
                </a:pathLst>
              </a:custGeom>
              <a:solidFill>
                <a:srgbClr val="1F1A17"/>
              </a:solidFill>
              <a:ln w="9525">
                <a:noFill/>
                <a:round/>
                <a:headEnd/>
                <a:tailEnd/>
              </a:ln>
            </p:spPr>
            <p:txBody>
              <a:bodyPr>
                <a:prstTxWarp prst="textNoShape">
                  <a:avLst/>
                </a:prstTxWarp>
              </a:bodyPr>
              <a:lstStyle/>
              <a:p>
                <a:endParaRPr lang="en-US"/>
              </a:p>
            </p:txBody>
          </p:sp>
          <p:sp>
            <p:nvSpPr>
              <p:cNvPr id="65743" name="Freeform 352"/>
              <p:cNvSpPr>
                <a:spLocks noChangeAspect="1"/>
              </p:cNvSpPr>
              <p:nvPr/>
            </p:nvSpPr>
            <p:spPr bwMode="auto">
              <a:xfrm>
                <a:off x="2499" y="3050"/>
                <a:ext cx="57" cy="26"/>
              </a:xfrm>
              <a:custGeom>
                <a:avLst/>
                <a:gdLst>
                  <a:gd name="T0" fmla="*/ 416 w 452"/>
                  <a:gd name="T1" fmla="*/ 160 h 204"/>
                  <a:gd name="T2" fmla="*/ 416 w 452"/>
                  <a:gd name="T3" fmla="*/ 168 h 204"/>
                  <a:gd name="T4" fmla="*/ 452 w 452"/>
                  <a:gd name="T5" fmla="*/ 204 h 204"/>
                  <a:gd name="T6" fmla="*/ 103 w 452"/>
                  <a:gd name="T7" fmla="*/ 95 h 204"/>
                  <a:gd name="T8" fmla="*/ 95 w 452"/>
                  <a:gd name="T9" fmla="*/ 109 h 204"/>
                  <a:gd name="T10" fmla="*/ 0 w 452"/>
                  <a:gd name="T11" fmla="*/ 15 h 204"/>
                  <a:gd name="T12" fmla="*/ 95 w 452"/>
                  <a:gd name="T13" fmla="*/ 15 h 204"/>
                  <a:gd name="T14" fmla="*/ 103 w 452"/>
                  <a:gd name="T15" fmla="*/ 0 h 204"/>
                  <a:gd name="T16" fmla="*/ 408 w 452"/>
                  <a:gd name="T17" fmla="*/ 168 h 204"/>
                  <a:gd name="T18" fmla="*/ 416 w 452"/>
                  <a:gd name="T19" fmla="*/ 160 h 20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52"/>
                  <a:gd name="T31" fmla="*/ 0 h 204"/>
                  <a:gd name="T32" fmla="*/ 452 w 452"/>
                  <a:gd name="T33" fmla="*/ 204 h 20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52" h="204">
                    <a:moveTo>
                      <a:pt x="416" y="160"/>
                    </a:moveTo>
                    <a:lnTo>
                      <a:pt x="416" y="168"/>
                    </a:lnTo>
                    <a:lnTo>
                      <a:pt x="452" y="204"/>
                    </a:lnTo>
                    <a:lnTo>
                      <a:pt x="103" y="95"/>
                    </a:lnTo>
                    <a:lnTo>
                      <a:pt x="95" y="109"/>
                    </a:lnTo>
                    <a:lnTo>
                      <a:pt x="0" y="15"/>
                    </a:lnTo>
                    <a:lnTo>
                      <a:pt x="95" y="15"/>
                    </a:lnTo>
                    <a:lnTo>
                      <a:pt x="103" y="0"/>
                    </a:lnTo>
                    <a:lnTo>
                      <a:pt x="408" y="168"/>
                    </a:lnTo>
                    <a:lnTo>
                      <a:pt x="416" y="160"/>
                    </a:lnTo>
                    <a:close/>
                  </a:path>
                </a:pathLst>
              </a:custGeom>
              <a:solidFill>
                <a:srgbClr val="C2C165"/>
              </a:solidFill>
              <a:ln w="9525">
                <a:noFill/>
                <a:round/>
                <a:headEnd/>
                <a:tailEnd/>
              </a:ln>
            </p:spPr>
            <p:txBody>
              <a:bodyPr>
                <a:prstTxWarp prst="textNoShape">
                  <a:avLst/>
                </a:prstTxWarp>
              </a:bodyPr>
              <a:lstStyle/>
              <a:p>
                <a:endParaRPr lang="en-US"/>
              </a:p>
            </p:txBody>
          </p:sp>
          <p:sp>
            <p:nvSpPr>
              <p:cNvPr id="65744" name="Freeform 353"/>
              <p:cNvSpPr>
                <a:spLocks noChangeAspect="1"/>
              </p:cNvSpPr>
              <p:nvPr/>
            </p:nvSpPr>
            <p:spPr bwMode="auto">
              <a:xfrm>
                <a:off x="1548" y="3053"/>
                <a:ext cx="15" cy="12"/>
              </a:xfrm>
              <a:custGeom>
                <a:avLst/>
                <a:gdLst>
                  <a:gd name="T0" fmla="*/ 30 w 125"/>
                  <a:gd name="T1" fmla="*/ 94 h 94"/>
                  <a:gd name="T2" fmla="*/ 0 w 125"/>
                  <a:gd name="T3" fmla="*/ 86 h 94"/>
                  <a:gd name="T4" fmla="*/ 0 w 125"/>
                  <a:gd name="T5" fmla="*/ 65 h 94"/>
                  <a:gd name="T6" fmla="*/ 23 w 125"/>
                  <a:gd name="T7" fmla="*/ 65 h 94"/>
                  <a:gd name="T8" fmla="*/ 74 w 125"/>
                  <a:gd name="T9" fmla="*/ 0 h 94"/>
                  <a:gd name="T10" fmla="*/ 125 w 125"/>
                  <a:gd name="T11" fmla="*/ 21 h 94"/>
                  <a:gd name="T12" fmla="*/ 30 w 125"/>
                  <a:gd name="T13" fmla="*/ 94 h 94"/>
                  <a:gd name="T14" fmla="*/ 0 60000 65536"/>
                  <a:gd name="T15" fmla="*/ 0 60000 65536"/>
                  <a:gd name="T16" fmla="*/ 0 60000 65536"/>
                  <a:gd name="T17" fmla="*/ 0 60000 65536"/>
                  <a:gd name="T18" fmla="*/ 0 60000 65536"/>
                  <a:gd name="T19" fmla="*/ 0 60000 65536"/>
                  <a:gd name="T20" fmla="*/ 0 60000 65536"/>
                  <a:gd name="T21" fmla="*/ 0 w 125"/>
                  <a:gd name="T22" fmla="*/ 0 h 94"/>
                  <a:gd name="T23" fmla="*/ 125 w 125"/>
                  <a:gd name="T24" fmla="*/ 94 h 9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5" h="94">
                    <a:moveTo>
                      <a:pt x="30" y="94"/>
                    </a:moveTo>
                    <a:lnTo>
                      <a:pt x="0" y="86"/>
                    </a:lnTo>
                    <a:lnTo>
                      <a:pt x="0" y="65"/>
                    </a:lnTo>
                    <a:lnTo>
                      <a:pt x="23" y="65"/>
                    </a:lnTo>
                    <a:lnTo>
                      <a:pt x="74" y="0"/>
                    </a:lnTo>
                    <a:lnTo>
                      <a:pt x="125" y="21"/>
                    </a:lnTo>
                    <a:lnTo>
                      <a:pt x="30" y="94"/>
                    </a:lnTo>
                    <a:close/>
                  </a:path>
                </a:pathLst>
              </a:custGeom>
              <a:solidFill>
                <a:srgbClr val="1F1A17"/>
              </a:solidFill>
              <a:ln w="9525">
                <a:noFill/>
                <a:round/>
                <a:headEnd/>
                <a:tailEnd/>
              </a:ln>
            </p:spPr>
            <p:txBody>
              <a:bodyPr>
                <a:prstTxWarp prst="textNoShape">
                  <a:avLst/>
                </a:prstTxWarp>
              </a:bodyPr>
              <a:lstStyle/>
              <a:p>
                <a:endParaRPr lang="en-US"/>
              </a:p>
            </p:txBody>
          </p:sp>
          <p:sp>
            <p:nvSpPr>
              <p:cNvPr id="65745" name="Freeform 354"/>
              <p:cNvSpPr>
                <a:spLocks noChangeAspect="1"/>
              </p:cNvSpPr>
              <p:nvPr/>
            </p:nvSpPr>
            <p:spPr bwMode="auto">
              <a:xfrm>
                <a:off x="2011" y="3053"/>
                <a:ext cx="5" cy="56"/>
              </a:xfrm>
              <a:custGeom>
                <a:avLst/>
                <a:gdLst>
                  <a:gd name="T0" fmla="*/ 22 w 37"/>
                  <a:gd name="T1" fmla="*/ 443 h 443"/>
                  <a:gd name="T2" fmla="*/ 0 w 37"/>
                  <a:gd name="T3" fmla="*/ 443 h 443"/>
                  <a:gd name="T4" fmla="*/ 37 w 37"/>
                  <a:gd name="T5" fmla="*/ 0 h 443"/>
                  <a:gd name="T6" fmla="*/ 30 w 37"/>
                  <a:gd name="T7" fmla="*/ 436 h 443"/>
                  <a:gd name="T8" fmla="*/ 22 w 37"/>
                  <a:gd name="T9" fmla="*/ 443 h 443"/>
                  <a:gd name="T10" fmla="*/ 0 60000 65536"/>
                  <a:gd name="T11" fmla="*/ 0 60000 65536"/>
                  <a:gd name="T12" fmla="*/ 0 60000 65536"/>
                  <a:gd name="T13" fmla="*/ 0 60000 65536"/>
                  <a:gd name="T14" fmla="*/ 0 60000 65536"/>
                  <a:gd name="T15" fmla="*/ 0 w 37"/>
                  <a:gd name="T16" fmla="*/ 0 h 443"/>
                  <a:gd name="T17" fmla="*/ 37 w 37"/>
                  <a:gd name="T18" fmla="*/ 443 h 443"/>
                </a:gdLst>
                <a:ahLst/>
                <a:cxnLst>
                  <a:cxn ang="T10">
                    <a:pos x="T0" y="T1"/>
                  </a:cxn>
                  <a:cxn ang="T11">
                    <a:pos x="T2" y="T3"/>
                  </a:cxn>
                  <a:cxn ang="T12">
                    <a:pos x="T4" y="T5"/>
                  </a:cxn>
                  <a:cxn ang="T13">
                    <a:pos x="T6" y="T7"/>
                  </a:cxn>
                  <a:cxn ang="T14">
                    <a:pos x="T8" y="T9"/>
                  </a:cxn>
                </a:cxnLst>
                <a:rect l="T15" t="T16" r="T17" b="T18"/>
                <a:pathLst>
                  <a:path w="37" h="443">
                    <a:moveTo>
                      <a:pt x="22" y="443"/>
                    </a:moveTo>
                    <a:lnTo>
                      <a:pt x="0" y="443"/>
                    </a:lnTo>
                    <a:lnTo>
                      <a:pt x="37" y="0"/>
                    </a:lnTo>
                    <a:lnTo>
                      <a:pt x="30" y="436"/>
                    </a:lnTo>
                    <a:lnTo>
                      <a:pt x="22" y="443"/>
                    </a:lnTo>
                    <a:close/>
                  </a:path>
                </a:pathLst>
              </a:custGeom>
              <a:solidFill>
                <a:srgbClr val="1F1A17"/>
              </a:solidFill>
              <a:ln w="9525">
                <a:noFill/>
                <a:round/>
                <a:headEnd/>
                <a:tailEnd/>
              </a:ln>
            </p:spPr>
            <p:txBody>
              <a:bodyPr>
                <a:prstTxWarp prst="textNoShape">
                  <a:avLst/>
                </a:prstTxWarp>
              </a:bodyPr>
              <a:lstStyle/>
              <a:p>
                <a:endParaRPr lang="en-US"/>
              </a:p>
            </p:txBody>
          </p:sp>
          <p:sp>
            <p:nvSpPr>
              <p:cNvPr id="65746" name="Freeform 355"/>
              <p:cNvSpPr>
                <a:spLocks noChangeAspect="1"/>
              </p:cNvSpPr>
              <p:nvPr/>
            </p:nvSpPr>
            <p:spPr bwMode="auto">
              <a:xfrm>
                <a:off x="1903" y="3055"/>
                <a:ext cx="16" cy="50"/>
              </a:xfrm>
              <a:custGeom>
                <a:avLst/>
                <a:gdLst>
                  <a:gd name="T0" fmla="*/ 86 w 131"/>
                  <a:gd name="T1" fmla="*/ 269 h 400"/>
                  <a:gd name="T2" fmla="*/ 109 w 131"/>
                  <a:gd name="T3" fmla="*/ 364 h 400"/>
                  <a:gd name="T4" fmla="*/ 131 w 131"/>
                  <a:gd name="T5" fmla="*/ 386 h 400"/>
                  <a:gd name="T6" fmla="*/ 131 w 131"/>
                  <a:gd name="T7" fmla="*/ 400 h 400"/>
                  <a:gd name="T8" fmla="*/ 109 w 131"/>
                  <a:gd name="T9" fmla="*/ 400 h 400"/>
                  <a:gd name="T10" fmla="*/ 14 w 131"/>
                  <a:gd name="T11" fmla="*/ 131 h 400"/>
                  <a:gd name="T12" fmla="*/ 0 w 131"/>
                  <a:gd name="T13" fmla="*/ 51 h 400"/>
                  <a:gd name="T14" fmla="*/ 0 w 131"/>
                  <a:gd name="T15" fmla="*/ 0 h 400"/>
                  <a:gd name="T16" fmla="*/ 51 w 131"/>
                  <a:gd name="T17" fmla="*/ 247 h 400"/>
                  <a:gd name="T18" fmla="*/ 86 w 131"/>
                  <a:gd name="T19" fmla="*/ 269 h 4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1"/>
                  <a:gd name="T31" fmla="*/ 0 h 400"/>
                  <a:gd name="T32" fmla="*/ 131 w 131"/>
                  <a:gd name="T33" fmla="*/ 400 h 4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1" h="400">
                    <a:moveTo>
                      <a:pt x="86" y="269"/>
                    </a:moveTo>
                    <a:lnTo>
                      <a:pt x="109" y="364"/>
                    </a:lnTo>
                    <a:lnTo>
                      <a:pt x="131" y="386"/>
                    </a:lnTo>
                    <a:lnTo>
                      <a:pt x="131" y="400"/>
                    </a:lnTo>
                    <a:lnTo>
                      <a:pt x="109" y="400"/>
                    </a:lnTo>
                    <a:lnTo>
                      <a:pt x="14" y="131"/>
                    </a:lnTo>
                    <a:lnTo>
                      <a:pt x="0" y="51"/>
                    </a:lnTo>
                    <a:lnTo>
                      <a:pt x="0" y="0"/>
                    </a:lnTo>
                    <a:lnTo>
                      <a:pt x="51" y="247"/>
                    </a:lnTo>
                    <a:lnTo>
                      <a:pt x="86" y="269"/>
                    </a:lnTo>
                    <a:close/>
                  </a:path>
                </a:pathLst>
              </a:custGeom>
              <a:solidFill>
                <a:srgbClr val="1F1A17"/>
              </a:solidFill>
              <a:ln w="9525">
                <a:noFill/>
                <a:round/>
                <a:headEnd/>
                <a:tailEnd/>
              </a:ln>
            </p:spPr>
            <p:txBody>
              <a:bodyPr>
                <a:prstTxWarp prst="textNoShape">
                  <a:avLst/>
                </a:prstTxWarp>
              </a:bodyPr>
              <a:lstStyle/>
              <a:p>
                <a:endParaRPr lang="en-US"/>
              </a:p>
            </p:txBody>
          </p:sp>
          <p:sp>
            <p:nvSpPr>
              <p:cNvPr id="65747" name="Freeform 356"/>
              <p:cNvSpPr>
                <a:spLocks noChangeAspect="1"/>
              </p:cNvSpPr>
              <p:nvPr/>
            </p:nvSpPr>
            <p:spPr bwMode="auto">
              <a:xfrm>
                <a:off x="2091" y="3055"/>
                <a:ext cx="3" cy="40"/>
              </a:xfrm>
              <a:custGeom>
                <a:avLst/>
                <a:gdLst>
                  <a:gd name="T0" fmla="*/ 22 w 22"/>
                  <a:gd name="T1" fmla="*/ 320 h 320"/>
                  <a:gd name="T2" fmla="*/ 0 w 22"/>
                  <a:gd name="T3" fmla="*/ 0 h 320"/>
                  <a:gd name="T4" fmla="*/ 22 w 22"/>
                  <a:gd name="T5" fmla="*/ 320 h 320"/>
                  <a:gd name="T6" fmla="*/ 0 60000 65536"/>
                  <a:gd name="T7" fmla="*/ 0 60000 65536"/>
                  <a:gd name="T8" fmla="*/ 0 60000 65536"/>
                  <a:gd name="T9" fmla="*/ 0 w 22"/>
                  <a:gd name="T10" fmla="*/ 0 h 320"/>
                  <a:gd name="T11" fmla="*/ 22 w 22"/>
                  <a:gd name="T12" fmla="*/ 320 h 320"/>
                </a:gdLst>
                <a:ahLst/>
                <a:cxnLst>
                  <a:cxn ang="T6">
                    <a:pos x="T0" y="T1"/>
                  </a:cxn>
                  <a:cxn ang="T7">
                    <a:pos x="T2" y="T3"/>
                  </a:cxn>
                  <a:cxn ang="T8">
                    <a:pos x="T4" y="T5"/>
                  </a:cxn>
                </a:cxnLst>
                <a:rect l="T9" t="T10" r="T11" b="T12"/>
                <a:pathLst>
                  <a:path w="22" h="320">
                    <a:moveTo>
                      <a:pt x="22" y="320"/>
                    </a:moveTo>
                    <a:lnTo>
                      <a:pt x="0" y="0"/>
                    </a:lnTo>
                    <a:lnTo>
                      <a:pt x="22" y="320"/>
                    </a:lnTo>
                    <a:close/>
                  </a:path>
                </a:pathLst>
              </a:custGeom>
              <a:solidFill>
                <a:srgbClr val="1F1A17"/>
              </a:solidFill>
              <a:ln w="9525">
                <a:noFill/>
                <a:round/>
                <a:headEnd/>
                <a:tailEnd/>
              </a:ln>
            </p:spPr>
            <p:txBody>
              <a:bodyPr>
                <a:prstTxWarp prst="textNoShape">
                  <a:avLst/>
                </a:prstTxWarp>
              </a:bodyPr>
              <a:lstStyle/>
              <a:p>
                <a:endParaRPr lang="en-US"/>
              </a:p>
            </p:txBody>
          </p:sp>
          <p:sp>
            <p:nvSpPr>
              <p:cNvPr id="65748" name="Freeform 357"/>
              <p:cNvSpPr>
                <a:spLocks noChangeAspect="1"/>
              </p:cNvSpPr>
              <p:nvPr/>
            </p:nvSpPr>
            <p:spPr bwMode="auto">
              <a:xfrm>
                <a:off x="2548" y="3058"/>
                <a:ext cx="47" cy="19"/>
              </a:xfrm>
              <a:custGeom>
                <a:avLst/>
                <a:gdLst>
                  <a:gd name="T0" fmla="*/ 269 w 378"/>
                  <a:gd name="T1" fmla="*/ 29 h 146"/>
                  <a:gd name="T2" fmla="*/ 378 w 378"/>
                  <a:gd name="T3" fmla="*/ 146 h 146"/>
                  <a:gd name="T4" fmla="*/ 146 w 378"/>
                  <a:gd name="T5" fmla="*/ 72 h 146"/>
                  <a:gd name="T6" fmla="*/ 80 w 378"/>
                  <a:gd name="T7" fmla="*/ 29 h 146"/>
                  <a:gd name="T8" fmla="*/ 44 w 378"/>
                  <a:gd name="T9" fmla="*/ 29 h 146"/>
                  <a:gd name="T10" fmla="*/ 0 w 378"/>
                  <a:gd name="T11" fmla="*/ 0 h 146"/>
                  <a:gd name="T12" fmla="*/ 175 w 378"/>
                  <a:gd name="T13" fmla="*/ 29 h 146"/>
                  <a:gd name="T14" fmla="*/ 269 w 378"/>
                  <a:gd name="T15" fmla="*/ 29 h 146"/>
                  <a:gd name="T16" fmla="*/ 0 60000 65536"/>
                  <a:gd name="T17" fmla="*/ 0 60000 65536"/>
                  <a:gd name="T18" fmla="*/ 0 60000 65536"/>
                  <a:gd name="T19" fmla="*/ 0 60000 65536"/>
                  <a:gd name="T20" fmla="*/ 0 60000 65536"/>
                  <a:gd name="T21" fmla="*/ 0 60000 65536"/>
                  <a:gd name="T22" fmla="*/ 0 60000 65536"/>
                  <a:gd name="T23" fmla="*/ 0 60000 65536"/>
                  <a:gd name="T24" fmla="*/ 0 w 378"/>
                  <a:gd name="T25" fmla="*/ 0 h 146"/>
                  <a:gd name="T26" fmla="*/ 378 w 378"/>
                  <a:gd name="T27" fmla="*/ 146 h 14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78" h="146">
                    <a:moveTo>
                      <a:pt x="269" y="29"/>
                    </a:moveTo>
                    <a:lnTo>
                      <a:pt x="378" y="146"/>
                    </a:lnTo>
                    <a:lnTo>
                      <a:pt x="146" y="72"/>
                    </a:lnTo>
                    <a:lnTo>
                      <a:pt x="80" y="29"/>
                    </a:lnTo>
                    <a:lnTo>
                      <a:pt x="44" y="29"/>
                    </a:lnTo>
                    <a:lnTo>
                      <a:pt x="0" y="0"/>
                    </a:lnTo>
                    <a:lnTo>
                      <a:pt x="175" y="29"/>
                    </a:lnTo>
                    <a:lnTo>
                      <a:pt x="269" y="29"/>
                    </a:lnTo>
                    <a:close/>
                  </a:path>
                </a:pathLst>
              </a:custGeom>
              <a:solidFill>
                <a:srgbClr val="BC829B"/>
              </a:solidFill>
              <a:ln w="9525">
                <a:noFill/>
                <a:round/>
                <a:headEnd/>
                <a:tailEnd/>
              </a:ln>
            </p:spPr>
            <p:txBody>
              <a:bodyPr>
                <a:prstTxWarp prst="textNoShape">
                  <a:avLst/>
                </a:prstTxWarp>
              </a:bodyPr>
              <a:lstStyle/>
              <a:p>
                <a:endParaRPr lang="en-US"/>
              </a:p>
            </p:txBody>
          </p:sp>
          <p:grpSp>
            <p:nvGrpSpPr>
              <p:cNvPr id="65749" name="Group 358"/>
              <p:cNvGrpSpPr>
                <a:grpSpLocks noChangeAspect="1"/>
              </p:cNvGrpSpPr>
              <p:nvPr/>
            </p:nvGrpSpPr>
            <p:grpSpPr bwMode="auto">
              <a:xfrm>
                <a:off x="666" y="3059"/>
                <a:ext cx="2186" cy="477"/>
                <a:chOff x="666" y="3059"/>
                <a:chExt cx="2186" cy="477"/>
              </a:xfrm>
            </p:grpSpPr>
            <p:sp>
              <p:nvSpPr>
                <p:cNvPr id="66014" name="Freeform 359"/>
                <p:cNvSpPr>
                  <a:spLocks noChangeAspect="1"/>
                </p:cNvSpPr>
                <p:nvPr/>
              </p:nvSpPr>
              <p:spPr bwMode="auto">
                <a:xfrm>
                  <a:off x="2499" y="3059"/>
                  <a:ext cx="16" cy="58"/>
                </a:xfrm>
                <a:custGeom>
                  <a:avLst/>
                  <a:gdLst>
                    <a:gd name="T0" fmla="*/ 125 w 125"/>
                    <a:gd name="T1" fmla="*/ 459 h 459"/>
                    <a:gd name="T2" fmla="*/ 37 w 125"/>
                    <a:gd name="T3" fmla="*/ 372 h 459"/>
                    <a:gd name="T4" fmla="*/ 0 w 125"/>
                    <a:gd name="T5" fmla="*/ 0 h 459"/>
                    <a:gd name="T6" fmla="*/ 95 w 125"/>
                    <a:gd name="T7" fmla="*/ 248 h 459"/>
                    <a:gd name="T8" fmla="*/ 125 w 125"/>
                    <a:gd name="T9" fmla="*/ 459 h 459"/>
                    <a:gd name="T10" fmla="*/ 0 60000 65536"/>
                    <a:gd name="T11" fmla="*/ 0 60000 65536"/>
                    <a:gd name="T12" fmla="*/ 0 60000 65536"/>
                    <a:gd name="T13" fmla="*/ 0 60000 65536"/>
                    <a:gd name="T14" fmla="*/ 0 60000 65536"/>
                    <a:gd name="T15" fmla="*/ 0 w 125"/>
                    <a:gd name="T16" fmla="*/ 0 h 459"/>
                    <a:gd name="T17" fmla="*/ 125 w 125"/>
                    <a:gd name="T18" fmla="*/ 459 h 459"/>
                  </a:gdLst>
                  <a:ahLst/>
                  <a:cxnLst>
                    <a:cxn ang="T10">
                      <a:pos x="T0" y="T1"/>
                    </a:cxn>
                    <a:cxn ang="T11">
                      <a:pos x="T2" y="T3"/>
                    </a:cxn>
                    <a:cxn ang="T12">
                      <a:pos x="T4" y="T5"/>
                    </a:cxn>
                    <a:cxn ang="T13">
                      <a:pos x="T6" y="T7"/>
                    </a:cxn>
                    <a:cxn ang="T14">
                      <a:pos x="T8" y="T9"/>
                    </a:cxn>
                  </a:cxnLst>
                  <a:rect l="T15" t="T16" r="T17" b="T18"/>
                  <a:pathLst>
                    <a:path w="125" h="459">
                      <a:moveTo>
                        <a:pt x="125" y="459"/>
                      </a:moveTo>
                      <a:lnTo>
                        <a:pt x="37" y="372"/>
                      </a:lnTo>
                      <a:lnTo>
                        <a:pt x="0" y="0"/>
                      </a:lnTo>
                      <a:lnTo>
                        <a:pt x="95" y="248"/>
                      </a:lnTo>
                      <a:lnTo>
                        <a:pt x="125" y="459"/>
                      </a:lnTo>
                      <a:close/>
                    </a:path>
                  </a:pathLst>
                </a:custGeom>
                <a:solidFill>
                  <a:srgbClr val="96946B"/>
                </a:solidFill>
                <a:ln w="9525">
                  <a:noFill/>
                  <a:round/>
                  <a:headEnd/>
                  <a:tailEnd/>
                </a:ln>
              </p:spPr>
              <p:txBody>
                <a:bodyPr>
                  <a:prstTxWarp prst="textNoShape">
                    <a:avLst/>
                  </a:prstTxWarp>
                </a:bodyPr>
                <a:lstStyle/>
                <a:p>
                  <a:endParaRPr lang="en-US"/>
                </a:p>
              </p:txBody>
            </p:sp>
            <p:sp>
              <p:nvSpPr>
                <p:cNvPr id="66015" name="Freeform 360"/>
                <p:cNvSpPr>
                  <a:spLocks noChangeAspect="1"/>
                </p:cNvSpPr>
                <p:nvPr/>
              </p:nvSpPr>
              <p:spPr bwMode="auto">
                <a:xfrm>
                  <a:off x="1437" y="3061"/>
                  <a:ext cx="8" cy="23"/>
                </a:xfrm>
                <a:custGeom>
                  <a:avLst/>
                  <a:gdLst>
                    <a:gd name="T0" fmla="*/ 14 w 57"/>
                    <a:gd name="T1" fmla="*/ 101 h 181"/>
                    <a:gd name="T2" fmla="*/ 14 w 57"/>
                    <a:gd name="T3" fmla="*/ 181 h 181"/>
                    <a:gd name="T4" fmla="*/ 0 w 57"/>
                    <a:gd name="T5" fmla="*/ 181 h 181"/>
                    <a:gd name="T6" fmla="*/ 14 w 57"/>
                    <a:gd name="T7" fmla="*/ 29 h 181"/>
                    <a:gd name="T8" fmla="*/ 35 w 57"/>
                    <a:gd name="T9" fmla="*/ 0 h 181"/>
                    <a:gd name="T10" fmla="*/ 57 w 57"/>
                    <a:gd name="T11" fmla="*/ 0 h 181"/>
                    <a:gd name="T12" fmla="*/ 14 w 57"/>
                    <a:gd name="T13" fmla="*/ 101 h 181"/>
                    <a:gd name="T14" fmla="*/ 0 60000 65536"/>
                    <a:gd name="T15" fmla="*/ 0 60000 65536"/>
                    <a:gd name="T16" fmla="*/ 0 60000 65536"/>
                    <a:gd name="T17" fmla="*/ 0 60000 65536"/>
                    <a:gd name="T18" fmla="*/ 0 60000 65536"/>
                    <a:gd name="T19" fmla="*/ 0 60000 65536"/>
                    <a:gd name="T20" fmla="*/ 0 60000 65536"/>
                    <a:gd name="T21" fmla="*/ 0 w 57"/>
                    <a:gd name="T22" fmla="*/ 0 h 181"/>
                    <a:gd name="T23" fmla="*/ 57 w 57"/>
                    <a:gd name="T24" fmla="*/ 181 h 18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7" h="181">
                      <a:moveTo>
                        <a:pt x="14" y="101"/>
                      </a:moveTo>
                      <a:lnTo>
                        <a:pt x="14" y="181"/>
                      </a:lnTo>
                      <a:lnTo>
                        <a:pt x="0" y="181"/>
                      </a:lnTo>
                      <a:lnTo>
                        <a:pt x="14" y="29"/>
                      </a:lnTo>
                      <a:lnTo>
                        <a:pt x="35" y="0"/>
                      </a:lnTo>
                      <a:lnTo>
                        <a:pt x="57" y="0"/>
                      </a:lnTo>
                      <a:lnTo>
                        <a:pt x="14" y="101"/>
                      </a:lnTo>
                      <a:close/>
                    </a:path>
                  </a:pathLst>
                </a:custGeom>
                <a:solidFill>
                  <a:srgbClr val="1F1A17"/>
                </a:solidFill>
                <a:ln w="9525">
                  <a:noFill/>
                  <a:round/>
                  <a:headEnd/>
                  <a:tailEnd/>
                </a:ln>
              </p:spPr>
              <p:txBody>
                <a:bodyPr>
                  <a:prstTxWarp prst="textNoShape">
                    <a:avLst/>
                  </a:prstTxWarp>
                </a:bodyPr>
                <a:lstStyle/>
                <a:p>
                  <a:endParaRPr lang="en-US"/>
                </a:p>
              </p:txBody>
            </p:sp>
            <p:sp>
              <p:nvSpPr>
                <p:cNvPr id="66016" name="Freeform 361"/>
                <p:cNvSpPr>
                  <a:spLocks noChangeAspect="1"/>
                </p:cNvSpPr>
                <p:nvPr/>
              </p:nvSpPr>
              <p:spPr bwMode="auto">
                <a:xfrm>
                  <a:off x="2082" y="3062"/>
                  <a:ext cx="3" cy="52"/>
                </a:xfrm>
                <a:custGeom>
                  <a:avLst/>
                  <a:gdLst>
                    <a:gd name="T0" fmla="*/ 0 w 22"/>
                    <a:gd name="T1" fmla="*/ 416 h 416"/>
                    <a:gd name="T2" fmla="*/ 0 w 22"/>
                    <a:gd name="T3" fmla="*/ 0 h 416"/>
                    <a:gd name="T4" fmla="*/ 22 w 22"/>
                    <a:gd name="T5" fmla="*/ 51 h 416"/>
                    <a:gd name="T6" fmla="*/ 0 w 22"/>
                    <a:gd name="T7" fmla="*/ 416 h 416"/>
                    <a:gd name="T8" fmla="*/ 0 60000 65536"/>
                    <a:gd name="T9" fmla="*/ 0 60000 65536"/>
                    <a:gd name="T10" fmla="*/ 0 60000 65536"/>
                    <a:gd name="T11" fmla="*/ 0 60000 65536"/>
                    <a:gd name="T12" fmla="*/ 0 w 22"/>
                    <a:gd name="T13" fmla="*/ 0 h 416"/>
                    <a:gd name="T14" fmla="*/ 22 w 22"/>
                    <a:gd name="T15" fmla="*/ 416 h 416"/>
                  </a:gdLst>
                  <a:ahLst/>
                  <a:cxnLst>
                    <a:cxn ang="T8">
                      <a:pos x="T0" y="T1"/>
                    </a:cxn>
                    <a:cxn ang="T9">
                      <a:pos x="T2" y="T3"/>
                    </a:cxn>
                    <a:cxn ang="T10">
                      <a:pos x="T4" y="T5"/>
                    </a:cxn>
                    <a:cxn ang="T11">
                      <a:pos x="T6" y="T7"/>
                    </a:cxn>
                  </a:cxnLst>
                  <a:rect l="T12" t="T13" r="T14" b="T15"/>
                  <a:pathLst>
                    <a:path w="22" h="416">
                      <a:moveTo>
                        <a:pt x="0" y="416"/>
                      </a:moveTo>
                      <a:lnTo>
                        <a:pt x="0" y="0"/>
                      </a:lnTo>
                      <a:lnTo>
                        <a:pt x="22" y="51"/>
                      </a:lnTo>
                      <a:lnTo>
                        <a:pt x="0" y="416"/>
                      </a:lnTo>
                      <a:close/>
                    </a:path>
                  </a:pathLst>
                </a:custGeom>
                <a:solidFill>
                  <a:srgbClr val="1F1A17"/>
                </a:solidFill>
                <a:ln w="9525">
                  <a:noFill/>
                  <a:round/>
                  <a:headEnd/>
                  <a:tailEnd/>
                </a:ln>
              </p:spPr>
              <p:txBody>
                <a:bodyPr>
                  <a:prstTxWarp prst="textNoShape">
                    <a:avLst/>
                  </a:prstTxWarp>
                </a:bodyPr>
                <a:lstStyle/>
                <a:p>
                  <a:endParaRPr lang="en-US"/>
                </a:p>
              </p:txBody>
            </p:sp>
            <p:sp>
              <p:nvSpPr>
                <p:cNvPr id="66017" name="Freeform 362"/>
                <p:cNvSpPr>
                  <a:spLocks noChangeAspect="1"/>
                </p:cNvSpPr>
                <p:nvPr/>
              </p:nvSpPr>
              <p:spPr bwMode="auto">
                <a:xfrm>
                  <a:off x="1890" y="3064"/>
                  <a:ext cx="5" cy="31"/>
                </a:xfrm>
                <a:custGeom>
                  <a:avLst/>
                  <a:gdLst>
                    <a:gd name="T0" fmla="*/ 0 w 44"/>
                    <a:gd name="T1" fmla="*/ 37 h 248"/>
                    <a:gd name="T2" fmla="*/ 0 w 44"/>
                    <a:gd name="T3" fmla="*/ 0 h 248"/>
                    <a:gd name="T4" fmla="*/ 44 w 44"/>
                    <a:gd name="T5" fmla="*/ 248 h 248"/>
                    <a:gd name="T6" fmla="*/ 0 w 44"/>
                    <a:gd name="T7" fmla="*/ 37 h 248"/>
                    <a:gd name="T8" fmla="*/ 0 60000 65536"/>
                    <a:gd name="T9" fmla="*/ 0 60000 65536"/>
                    <a:gd name="T10" fmla="*/ 0 60000 65536"/>
                    <a:gd name="T11" fmla="*/ 0 60000 65536"/>
                    <a:gd name="T12" fmla="*/ 0 w 44"/>
                    <a:gd name="T13" fmla="*/ 0 h 248"/>
                    <a:gd name="T14" fmla="*/ 44 w 44"/>
                    <a:gd name="T15" fmla="*/ 248 h 248"/>
                  </a:gdLst>
                  <a:ahLst/>
                  <a:cxnLst>
                    <a:cxn ang="T8">
                      <a:pos x="T0" y="T1"/>
                    </a:cxn>
                    <a:cxn ang="T9">
                      <a:pos x="T2" y="T3"/>
                    </a:cxn>
                    <a:cxn ang="T10">
                      <a:pos x="T4" y="T5"/>
                    </a:cxn>
                    <a:cxn ang="T11">
                      <a:pos x="T6" y="T7"/>
                    </a:cxn>
                  </a:cxnLst>
                  <a:rect l="T12" t="T13" r="T14" b="T15"/>
                  <a:pathLst>
                    <a:path w="44" h="248">
                      <a:moveTo>
                        <a:pt x="0" y="37"/>
                      </a:moveTo>
                      <a:lnTo>
                        <a:pt x="0" y="0"/>
                      </a:lnTo>
                      <a:lnTo>
                        <a:pt x="44" y="248"/>
                      </a:lnTo>
                      <a:lnTo>
                        <a:pt x="0" y="37"/>
                      </a:lnTo>
                      <a:close/>
                    </a:path>
                  </a:pathLst>
                </a:custGeom>
                <a:solidFill>
                  <a:srgbClr val="1F1A17"/>
                </a:solidFill>
                <a:ln w="9525">
                  <a:noFill/>
                  <a:round/>
                  <a:headEnd/>
                  <a:tailEnd/>
                </a:ln>
              </p:spPr>
              <p:txBody>
                <a:bodyPr>
                  <a:prstTxWarp prst="textNoShape">
                    <a:avLst/>
                  </a:prstTxWarp>
                </a:bodyPr>
                <a:lstStyle/>
                <a:p>
                  <a:endParaRPr lang="en-US"/>
                </a:p>
              </p:txBody>
            </p:sp>
            <p:sp>
              <p:nvSpPr>
                <p:cNvPr id="66018" name="Freeform 363"/>
                <p:cNvSpPr>
                  <a:spLocks noChangeAspect="1"/>
                </p:cNvSpPr>
                <p:nvPr/>
              </p:nvSpPr>
              <p:spPr bwMode="auto">
                <a:xfrm>
                  <a:off x="2045" y="3070"/>
                  <a:ext cx="3" cy="24"/>
                </a:xfrm>
                <a:custGeom>
                  <a:avLst/>
                  <a:gdLst>
                    <a:gd name="T0" fmla="*/ 0 w 21"/>
                    <a:gd name="T1" fmla="*/ 189 h 189"/>
                    <a:gd name="T2" fmla="*/ 15 w 21"/>
                    <a:gd name="T3" fmla="*/ 8 h 189"/>
                    <a:gd name="T4" fmla="*/ 21 w 21"/>
                    <a:gd name="T5" fmla="*/ 0 h 189"/>
                    <a:gd name="T6" fmla="*/ 21 w 21"/>
                    <a:gd name="T7" fmla="*/ 168 h 189"/>
                    <a:gd name="T8" fmla="*/ 0 w 21"/>
                    <a:gd name="T9" fmla="*/ 189 h 189"/>
                    <a:gd name="T10" fmla="*/ 0 60000 65536"/>
                    <a:gd name="T11" fmla="*/ 0 60000 65536"/>
                    <a:gd name="T12" fmla="*/ 0 60000 65536"/>
                    <a:gd name="T13" fmla="*/ 0 60000 65536"/>
                    <a:gd name="T14" fmla="*/ 0 60000 65536"/>
                    <a:gd name="T15" fmla="*/ 0 w 21"/>
                    <a:gd name="T16" fmla="*/ 0 h 189"/>
                    <a:gd name="T17" fmla="*/ 21 w 21"/>
                    <a:gd name="T18" fmla="*/ 189 h 189"/>
                  </a:gdLst>
                  <a:ahLst/>
                  <a:cxnLst>
                    <a:cxn ang="T10">
                      <a:pos x="T0" y="T1"/>
                    </a:cxn>
                    <a:cxn ang="T11">
                      <a:pos x="T2" y="T3"/>
                    </a:cxn>
                    <a:cxn ang="T12">
                      <a:pos x="T4" y="T5"/>
                    </a:cxn>
                    <a:cxn ang="T13">
                      <a:pos x="T6" y="T7"/>
                    </a:cxn>
                    <a:cxn ang="T14">
                      <a:pos x="T8" y="T9"/>
                    </a:cxn>
                  </a:cxnLst>
                  <a:rect l="T15" t="T16" r="T17" b="T18"/>
                  <a:pathLst>
                    <a:path w="21" h="189">
                      <a:moveTo>
                        <a:pt x="0" y="189"/>
                      </a:moveTo>
                      <a:lnTo>
                        <a:pt x="15" y="8"/>
                      </a:lnTo>
                      <a:lnTo>
                        <a:pt x="21" y="0"/>
                      </a:lnTo>
                      <a:lnTo>
                        <a:pt x="21" y="168"/>
                      </a:lnTo>
                      <a:lnTo>
                        <a:pt x="0" y="189"/>
                      </a:lnTo>
                      <a:close/>
                    </a:path>
                  </a:pathLst>
                </a:custGeom>
                <a:solidFill>
                  <a:srgbClr val="1F1A17"/>
                </a:solidFill>
                <a:ln w="9525">
                  <a:noFill/>
                  <a:round/>
                  <a:headEnd/>
                  <a:tailEnd/>
                </a:ln>
              </p:spPr>
              <p:txBody>
                <a:bodyPr>
                  <a:prstTxWarp prst="textNoShape">
                    <a:avLst/>
                  </a:prstTxWarp>
                </a:bodyPr>
                <a:lstStyle/>
                <a:p>
                  <a:endParaRPr lang="en-US"/>
                </a:p>
              </p:txBody>
            </p:sp>
            <p:sp>
              <p:nvSpPr>
                <p:cNvPr id="66019" name="Freeform 364"/>
                <p:cNvSpPr>
                  <a:spLocks noChangeAspect="1"/>
                </p:cNvSpPr>
                <p:nvPr/>
              </p:nvSpPr>
              <p:spPr bwMode="auto">
                <a:xfrm>
                  <a:off x="2516" y="3070"/>
                  <a:ext cx="76" cy="61"/>
                </a:xfrm>
                <a:custGeom>
                  <a:avLst/>
                  <a:gdLst>
                    <a:gd name="T0" fmla="*/ 336 w 613"/>
                    <a:gd name="T1" fmla="*/ 95 h 488"/>
                    <a:gd name="T2" fmla="*/ 416 w 613"/>
                    <a:gd name="T3" fmla="*/ 146 h 488"/>
                    <a:gd name="T4" fmla="*/ 445 w 613"/>
                    <a:gd name="T5" fmla="*/ 219 h 488"/>
                    <a:gd name="T6" fmla="*/ 467 w 613"/>
                    <a:gd name="T7" fmla="*/ 234 h 488"/>
                    <a:gd name="T8" fmla="*/ 613 w 613"/>
                    <a:gd name="T9" fmla="*/ 488 h 488"/>
                    <a:gd name="T10" fmla="*/ 460 w 613"/>
                    <a:gd name="T11" fmla="*/ 416 h 488"/>
                    <a:gd name="T12" fmla="*/ 336 w 613"/>
                    <a:gd name="T13" fmla="*/ 401 h 488"/>
                    <a:gd name="T14" fmla="*/ 365 w 613"/>
                    <a:gd name="T15" fmla="*/ 379 h 488"/>
                    <a:gd name="T16" fmla="*/ 351 w 613"/>
                    <a:gd name="T17" fmla="*/ 372 h 488"/>
                    <a:gd name="T18" fmla="*/ 321 w 613"/>
                    <a:gd name="T19" fmla="*/ 372 h 488"/>
                    <a:gd name="T20" fmla="*/ 306 w 613"/>
                    <a:gd name="T21" fmla="*/ 401 h 488"/>
                    <a:gd name="T22" fmla="*/ 248 w 613"/>
                    <a:gd name="T23" fmla="*/ 306 h 488"/>
                    <a:gd name="T24" fmla="*/ 467 w 613"/>
                    <a:gd name="T25" fmla="*/ 351 h 488"/>
                    <a:gd name="T26" fmla="*/ 518 w 613"/>
                    <a:gd name="T27" fmla="*/ 394 h 488"/>
                    <a:gd name="T28" fmla="*/ 525 w 613"/>
                    <a:gd name="T29" fmla="*/ 394 h 488"/>
                    <a:gd name="T30" fmla="*/ 548 w 613"/>
                    <a:gd name="T31" fmla="*/ 372 h 488"/>
                    <a:gd name="T32" fmla="*/ 489 w 613"/>
                    <a:gd name="T33" fmla="*/ 306 h 488"/>
                    <a:gd name="T34" fmla="*/ 402 w 613"/>
                    <a:gd name="T35" fmla="*/ 277 h 488"/>
                    <a:gd name="T36" fmla="*/ 191 w 613"/>
                    <a:gd name="T37" fmla="*/ 255 h 488"/>
                    <a:gd name="T38" fmla="*/ 117 w 613"/>
                    <a:gd name="T39" fmla="*/ 146 h 488"/>
                    <a:gd name="T40" fmla="*/ 300 w 613"/>
                    <a:gd name="T41" fmla="*/ 189 h 488"/>
                    <a:gd name="T42" fmla="*/ 416 w 613"/>
                    <a:gd name="T43" fmla="*/ 263 h 488"/>
                    <a:gd name="T44" fmla="*/ 423 w 613"/>
                    <a:gd name="T45" fmla="*/ 255 h 488"/>
                    <a:gd name="T46" fmla="*/ 423 w 613"/>
                    <a:gd name="T47" fmla="*/ 234 h 488"/>
                    <a:gd name="T48" fmla="*/ 168 w 613"/>
                    <a:gd name="T49" fmla="*/ 95 h 488"/>
                    <a:gd name="T50" fmla="*/ 59 w 613"/>
                    <a:gd name="T51" fmla="*/ 74 h 488"/>
                    <a:gd name="T52" fmla="*/ 0 w 613"/>
                    <a:gd name="T53" fmla="*/ 0 h 488"/>
                    <a:gd name="T54" fmla="*/ 226 w 613"/>
                    <a:gd name="T55" fmla="*/ 44 h 488"/>
                    <a:gd name="T56" fmla="*/ 336 w 613"/>
                    <a:gd name="T57" fmla="*/ 95 h 488"/>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613"/>
                    <a:gd name="T88" fmla="*/ 0 h 488"/>
                    <a:gd name="T89" fmla="*/ 613 w 613"/>
                    <a:gd name="T90" fmla="*/ 488 h 488"/>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613" h="488">
                      <a:moveTo>
                        <a:pt x="336" y="95"/>
                      </a:moveTo>
                      <a:lnTo>
                        <a:pt x="416" y="146"/>
                      </a:lnTo>
                      <a:lnTo>
                        <a:pt x="445" y="219"/>
                      </a:lnTo>
                      <a:lnTo>
                        <a:pt x="467" y="234"/>
                      </a:lnTo>
                      <a:lnTo>
                        <a:pt x="613" y="488"/>
                      </a:lnTo>
                      <a:lnTo>
                        <a:pt x="460" y="416"/>
                      </a:lnTo>
                      <a:lnTo>
                        <a:pt x="336" y="401"/>
                      </a:lnTo>
                      <a:lnTo>
                        <a:pt x="365" y="379"/>
                      </a:lnTo>
                      <a:lnTo>
                        <a:pt x="351" y="372"/>
                      </a:lnTo>
                      <a:lnTo>
                        <a:pt x="321" y="372"/>
                      </a:lnTo>
                      <a:lnTo>
                        <a:pt x="306" y="401"/>
                      </a:lnTo>
                      <a:lnTo>
                        <a:pt x="248" y="306"/>
                      </a:lnTo>
                      <a:lnTo>
                        <a:pt x="467" y="351"/>
                      </a:lnTo>
                      <a:lnTo>
                        <a:pt x="518" y="394"/>
                      </a:lnTo>
                      <a:lnTo>
                        <a:pt x="525" y="394"/>
                      </a:lnTo>
                      <a:lnTo>
                        <a:pt x="548" y="372"/>
                      </a:lnTo>
                      <a:lnTo>
                        <a:pt x="489" y="306"/>
                      </a:lnTo>
                      <a:lnTo>
                        <a:pt x="402" y="277"/>
                      </a:lnTo>
                      <a:lnTo>
                        <a:pt x="191" y="255"/>
                      </a:lnTo>
                      <a:lnTo>
                        <a:pt x="117" y="146"/>
                      </a:lnTo>
                      <a:lnTo>
                        <a:pt x="300" y="189"/>
                      </a:lnTo>
                      <a:lnTo>
                        <a:pt x="416" y="263"/>
                      </a:lnTo>
                      <a:lnTo>
                        <a:pt x="423" y="255"/>
                      </a:lnTo>
                      <a:lnTo>
                        <a:pt x="423" y="234"/>
                      </a:lnTo>
                      <a:lnTo>
                        <a:pt x="168" y="95"/>
                      </a:lnTo>
                      <a:lnTo>
                        <a:pt x="59" y="74"/>
                      </a:lnTo>
                      <a:lnTo>
                        <a:pt x="0" y="0"/>
                      </a:lnTo>
                      <a:lnTo>
                        <a:pt x="226" y="44"/>
                      </a:lnTo>
                      <a:lnTo>
                        <a:pt x="336" y="95"/>
                      </a:lnTo>
                      <a:close/>
                    </a:path>
                  </a:pathLst>
                </a:custGeom>
                <a:solidFill>
                  <a:srgbClr val="C2C165"/>
                </a:solidFill>
                <a:ln w="9525">
                  <a:noFill/>
                  <a:round/>
                  <a:headEnd/>
                  <a:tailEnd/>
                </a:ln>
              </p:spPr>
              <p:txBody>
                <a:bodyPr>
                  <a:prstTxWarp prst="textNoShape">
                    <a:avLst/>
                  </a:prstTxWarp>
                </a:bodyPr>
                <a:lstStyle/>
                <a:p>
                  <a:endParaRPr lang="en-US"/>
                </a:p>
              </p:txBody>
            </p:sp>
            <p:sp>
              <p:nvSpPr>
                <p:cNvPr id="66020" name="Freeform 365"/>
                <p:cNvSpPr>
                  <a:spLocks noChangeAspect="1"/>
                </p:cNvSpPr>
                <p:nvPr/>
              </p:nvSpPr>
              <p:spPr bwMode="auto">
                <a:xfrm>
                  <a:off x="2109" y="3071"/>
                  <a:ext cx="4" cy="15"/>
                </a:xfrm>
                <a:custGeom>
                  <a:avLst/>
                  <a:gdLst>
                    <a:gd name="T0" fmla="*/ 0 w 37"/>
                    <a:gd name="T1" fmla="*/ 0 h 116"/>
                    <a:gd name="T2" fmla="*/ 37 w 37"/>
                    <a:gd name="T3" fmla="*/ 116 h 116"/>
                    <a:gd name="T4" fmla="*/ 0 w 37"/>
                    <a:gd name="T5" fmla="*/ 0 h 116"/>
                    <a:gd name="T6" fmla="*/ 0 60000 65536"/>
                    <a:gd name="T7" fmla="*/ 0 60000 65536"/>
                    <a:gd name="T8" fmla="*/ 0 60000 65536"/>
                    <a:gd name="T9" fmla="*/ 0 w 37"/>
                    <a:gd name="T10" fmla="*/ 0 h 116"/>
                    <a:gd name="T11" fmla="*/ 37 w 37"/>
                    <a:gd name="T12" fmla="*/ 116 h 116"/>
                  </a:gdLst>
                  <a:ahLst/>
                  <a:cxnLst>
                    <a:cxn ang="T6">
                      <a:pos x="T0" y="T1"/>
                    </a:cxn>
                    <a:cxn ang="T7">
                      <a:pos x="T2" y="T3"/>
                    </a:cxn>
                    <a:cxn ang="T8">
                      <a:pos x="T4" y="T5"/>
                    </a:cxn>
                  </a:cxnLst>
                  <a:rect l="T9" t="T10" r="T11" b="T12"/>
                  <a:pathLst>
                    <a:path w="37" h="116">
                      <a:moveTo>
                        <a:pt x="0" y="0"/>
                      </a:moveTo>
                      <a:lnTo>
                        <a:pt x="37" y="116"/>
                      </a:lnTo>
                      <a:lnTo>
                        <a:pt x="0" y="0"/>
                      </a:lnTo>
                      <a:close/>
                    </a:path>
                  </a:pathLst>
                </a:custGeom>
                <a:solidFill>
                  <a:srgbClr val="FFFFFF"/>
                </a:solidFill>
                <a:ln w="9525">
                  <a:noFill/>
                  <a:round/>
                  <a:headEnd/>
                  <a:tailEnd/>
                </a:ln>
              </p:spPr>
              <p:txBody>
                <a:bodyPr>
                  <a:prstTxWarp prst="textNoShape">
                    <a:avLst/>
                  </a:prstTxWarp>
                </a:bodyPr>
                <a:lstStyle/>
                <a:p>
                  <a:endParaRPr lang="en-US"/>
                </a:p>
              </p:txBody>
            </p:sp>
            <p:sp>
              <p:nvSpPr>
                <p:cNvPr id="66021" name="Freeform 366"/>
                <p:cNvSpPr>
                  <a:spLocks noChangeAspect="1"/>
                </p:cNvSpPr>
                <p:nvPr/>
              </p:nvSpPr>
              <p:spPr bwMode="auto">
                <a:xfrm>
                  <a:off x="2562" y="3071"/>
                  <a:ext cx="50" cy="24"/>
                </a:xfrm>
                <a:custGeom>
                  <a:avLst/>
                  <a:gdLst>
                    <a:gd name="T0" fmla="*/ 307 w 401"/>
                    <a:gd name="T1" fmla="*/ 101 h 189"/>
                    <a:gd name="T2" fmla="*/ 328 w 401"/>
                    <a:gd name="T3" fmla="*/ 131 h 189"/>
                    <a:gd name="T4" fmla="*/ 357 w 401"/>
                    <a:gd name="T5" fmla="*/ 138 h 189"/>
                    <a:gd name="T6" fmla="*/ 401 w 401"/>
                    <a:gd name="T7" fmla="*/ 189 h 189"/>
                    <a:gd name="T8" fmla="*/ 233 w 401"/>
                    <a:gd name="T9" fmla="*/ 153 h 189"/>
                    <a:gd name="T10" fmla="*/ 117 w 401"/>
                    <a:gd name="T11" fmla="*/ 72 h 189"/>
                    <a:gd name="T12" fmla="*/ 88 w 401"/>
                    <a:gd name="T13" fmla="*/ 101 h 189"/>
                    <a:gd name="T14" fmla="*/ 0 w 401"/>
                    <a:gd name="T15" fmla="*/ 0 h 189"/>
                    <a:gd name="T16" fmla="*/ 176 w 401"/>
                    <a:gd name="T17" fmla="*/ 72 h 189"/>
                    <a:gd name="T18" fmla="*/ 307 w 401"/>
                    <a:gd name="T19" fmla="*/ 101 h 18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01"/>
                    <a:gd name="T31" fmla="*/ 0 h 189"/>
                    <a:gd name="T32" fmla="*/ 401 w 401"/>
                    <a:gd name="T33" fmla="*/ 189 h 18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01" h="189">
                      <a:moveTo>
                        <a:pt x="307" y="101"/>
                      </a:moveTo>
                      <a:lnTo>
                        <a:pt x="328" y="131"/>
                      </a:lnTo>
                      <a:lnTo>
                        <a:pt x="357" y="138"/>
                      </a:lnTo>
                      <a:lnTo>
                        <a:pt x="401" y="189"/>
                      </a:lnTo>
                      <a:lnTo>
                        <a:pt x="233" y="153"/>
                      </a:lnTo>
                      <a:lnTo>
                        <a:pt x="117" y="72"/>
                      </a:lnTo>
                      <a:lnTo>
                        <a:pt x="88" y="101"/>
                      </a:lnTo>
                      <a:lnTo>
                        <a:pt x="0" y="0"/>
                      </a:lnTo>
                      <a:lnTo>
                        <a:pt x="176" y="72"/>
                      </a:lnTo>
                      <a:lnTo>
                        <a:pt x="307" y="101"/>
                      </a:lnTo>
                      <a:close/>
                    </a:path>
                  </a:pathLst>
                </a:custGeom>
                <a:solidFill>
                  <a:srgbClr val="BC829B"/>
                </a:solidFill>
                <a:ln w="9525">
                  <a:noFill/>
                  <a:round/>
                  <a:headEnd/>
                  <a:tailEnd/>
                </a:ln>
              </p:spPr>
              <p:txBody>
                <a:bodyPr>
                  <a:prstTxWarp prst="textNoShape">
                    <a:avLst/>
                  </a:prstTxWarp>
                </a:bodyPr>
                <a:lstStyle/>
                <a:p>
                  <a:endParaRPr lang="en-US"/>
                </a:p>
              </p:txBody>
            </p:sp>
            <p:sp>
              <p:nvSpPr>
                <p:cNvPr id="66022" name="Freeform 367"/>
                <p:cNvSpPr>
                  <a:spLocks noChangeAspect="1"/>
                </p:cNvSpPr>
                <p:nvPr/>
              </p:nvSpPr>
              <p:spPr bwMode="auto">
                <a:xfrm>
                  <a:off x="2511" y="3073"/>
                  <a:ext cx="16" cy="58"/>
                </a:xfrm>
                <a:custGeom>
                  <a:avLst/>
                  <a:gdLst>
                    <a:gd name="T0" fmla="*/ 73 w 131"/>
                    <a:gd name="T1" fmla="*/ 94 h 465"/>
                    <a:gd name="T2" fmla="*/ 59 w 131"/>
                    <a:gd name="T3" fmla="*/ 94 h 465"/>
                    <a:gd name="T4" fmla="*/ 36 w 131"/>
                    <a:gd name="T5" fmla="*/ 116 h 465"/>
                    <a:gd name="T6" fmla="*/ 102 w 131"/>
                    <a:gd name="T7" fmla="*/ 240 h 465"/>
                    <a:gd name="T8" fmla="*/ 131 w 131"/>
                    <a:gd name="T9" fmla="*/ 465 h 465"/>
                    <a:gd name="T10" fmla="*/ 59 w 131"/>
                    <a:gd name="T11" fmla="*/ 378 h 465"/>
                    <a:gd name="T12" fmla="*/ 36 w 131"/>
                    <a:gd name="T13" fmla="*/ 123 h 465"/>
                    <a:gd name="T14" fmla="*/ 0 w 131"/>
                    <a:gd name="T15" fmla="*/ 0 h 465"/>
                    <a:gd name="T16" fmla="*/ 59 w 131"/>
                    <a:gd name="T17" fmla="*/ 86 h 465"/>
                    <a:gd name="T18" fmla="*/ 73 w 131"/>
                    <a:gd name="T19" fmla="*/ 94 h 46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1"/>
                    <a:gd name="T31" fmla="*/ 0 h 465"/>
                    <a:gd name="T32" fmla="*/ 131 w 131"/>
                    <a:gd name="T33" fmla="*/ 465 h 46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1" h="465">
                      <a:moveTo>
                        <a:pt x="73" y="94"/>
                      </a:moveTo>
                      <a:lnTo>
                        <a:pt x="59" y="94"/>
                      </a:lnTo>
                      <a:lnTo>
                        <a:pt x="36" y="116"/>
                      </a:lnTo>
                      <a:lnTo>
                        <a:pt x="102" y="240"/>
                      </a:lnTo>
                      <a:lnTo>
                        <a:pt x="131" y="465"/>
                      </a:lnTo>
                      <a:lnTo>
                        <a:pt x="59" y="378"/>
                      </a:lnTo>
                      <a:lnTo>
                        <a:pt x="36" y="123"/>
                      </a:lnTo>
                      <a:lnTo>
                        <a:pt x="0" y="0"/>
                      </a:lnTo>
                      <a:lnTo>
                        <a:pt x="59" y="86"/>
                      </a:lnTo>
                      <a:lnTo>
                        <a:pt x="73" y="94"/>
                      </a:lnTo>
                      <a:close/>
                    </a:path>
                  </a:pathLst>
                </a:custGeom>
                <a:solidFill>
                  <a:srgbClr val="96946B"/>
                </a:solidFill>
                <a:ln w="9525">
                  <a:noFill/>
                  <a:round/>
                  <a:headEnd/>
                  <a:tailEnd/>
                </a:ln>
              </p:spPr>
              <p:txBody>
                <a:bodyPr>
                  <a:prstTxWarp prst="textNoShape">
                    <a:avLst/>
                  </a:prstTxWarp>
                </a:bodyPr>
                <a:lstStyle/>
                <a:p>
                  <a:endParaRPr lang="en-US"/>
                </a:p>
              </p:txBody>
            </p:sp>
            <p:sp>
              <p:nvSpPr>
                <p:cNvPr id="66023" name="Freeform 368"/>
                <p:cNvSpPr>
                  <a:spLocks noChangeAspect="1"/>
                </p:cNvSpPr>
                <p:nvPr/>
              </p:nvSpPr>
              <p:spPr bwMode="auto">
                <a:xfrm>
                  <a:off x="1676" y="3076"/>
                  <a:ext cx="12" cy="27"/>
                </a:xfrm>
                <a:custGeom>
                  <a:avLst/>
                  <a:gdLst>
                    <a:gd name="T0" fmla="*/ 44 w 94"/>
                    <a:gd name="T1" fmla="*/ 95 h 219"/>
                    <a:gd name="T2" fmla="*/ 80 w 94"/>
                    <a:gd name="T3" fmla="*/ 131 h 219"/>
                    <a:gd name="T4" fmla="*/ 14 w 94"/>
                    <a:gd name="T5" fmla="*/ 219 h 219"/>
                    <a:gd name="T6" fmla="*/ 0 w 94"/>
                    <a:gd name="T7" fmla="*/ 219 h 219"/>
                    <a:gd name="T8" fmla="*/ 0 w 94"/>
                    <a:gd name="T9" fmla="*/ 168 h 219"/>
                    <a:gd name="T10" fmla="*/ 65 w 94"/>
                    <a:gd name="T11" fmla="*/ 30 h 219"/>
                    <a:gd name="T12" fmla="*/ 94 w 94"/>
                    <a:gd name="T13" fmla="*/ 0 h 219"/>
                    <a:gd name="T14" fmla="*/ 94 w 94"/>
                    <a:gd name="T15" fmla="*/ 30 h 219"/>
                    <a:gd name="T16" fmla="*/ 44 w 94"/>
                    <a:gd name="T17" fmla="*/ 95 h 21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4"/>
                    <a:gd name="T28" fmla="*/ 0 h 219"/>
                    <a:gd name="T29" fmla="*/ 94 w 94"/>
                    <a:gd name="T30" fmla="*/ 219 h 21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4" h="219">
                      <a:moveTo>
                        <a:pt x="44" y="95"/>
                      </a:moveTo>
                      <a:lnTo>
                        <a:pt x="80" y="131"/>
                      </a:lnTo>
                      <a:lnTo>
                        <a:pt x="14" y="219"/>
                      </a:lnTo>
                      <a:lnTo>
                        <a:pt x="0" y="219"/>
                      </a:lnTo>
                      <a:lnTo>
                        <a:pt x="0" y="168"/>
                      </a:lnTo>
                      <a:lnTo>
                        <a:pt x="65" y="30"/>
                      </a:lnTo>
                      <a:lnTo>
                        <a:pt x="94" y="0"/>
                      </a:lnTo>
                      <a:lnTo>
                        <a:pt x="94" y="30"/>
                      </a:lnTo>
                      <a:lnTo>
                        <a:pt x="44" y="95"/>
                      </a:lnTo>
                      <a:close/>
                    </a:path>
                  </a:pathLst>
                </a:custGeom>
                <a:solidFill>
                  <a:srgbClr val="1F1A17"/>
                </a:solidFill>
                <a:ln w="9525">
                  <a:noFill/>
                  <a:round/>
                  <a:headEnd/>
                  <a:tailEnd/>
                </a:ln>
              </p:spPr>
              <p:txBody>
                <a:bodyPr>
                  <a:prstTxWarp prst="textNoShape">
                    <a:avLst/>
                  </a:prstTxWarp>
                </a:bodyPr>
                <a:lstStyle/>
                <a:p>
                  <a:endParaRPr lang="en-US"/>
                </a:p>
              </p:txBody>
            </p:sp>
            <p:sp>
              <p:nvSpPr>
                <p:cNvPr id="66024" name="Freeform 369"/>
                <p:cNvSpPr>
                  <a:spLocks noChangeAspect="1"/>
                </p:cNvSpPr>
                <p:nvPr/>
              </p:nvSpPr>
              <p:spPr bwMode="auto">
                <a:xfrm>
                  <a:off x="1711" y="3079"/>
                  <a:ext cx="14" cy="34"/>
                </a:xfrm>
                <a:custGeom>
                  <a:avLst/>
                  <a:gdLst>
                    <a:gd name="T0" fmla="*/ 29 w 117"/>
                    <a:gd name="T1" fmla="*/ 131 h 277"/>
                    <a:gd name="T2" fmla="*/ 0 w 117"/>
                    <a:gd name="T3" fmla="*/ 277 h 277"/>
                    <a:gd name="T4" fmla="*/ 0 w 117"/>
                    <a:gd name="T5" fmla="*/ 175 h 277"/>
                    <a:gd name="T6" fmla="*/ 44 w 117"/>
                    <a:gd name="T7" fmla="*/ 80 h 277"/>
                    <a:gd name="T8" fmla="*/ 117 w 117"/>
                    <a:gd name="T9" fmla="*/ 0 h 277"/>
                    <a:gd name="T10" fmla="*/ 117 w 117"/>
                    <a:gd name="T11" fmla="*/ 29 h 277"/>
                    <a:gd name="T12" fmla="*/ 29 w 117"/>
                    <a:gd name="T13" fmla="*/ 131 h 277"/>
                    <a:gd name="T14" fmla="*/ 0 60000 65536"/>
                    <a:gd name="T15" fmla="*/ 0 60000 65536"/>
                    <a:gd name="T16" fmla="*/ 0 60000 65536"/>
                    <a:gd name="T17" fmla="*/ 0 60000 65536"/>
                    <a:gd name="T18" fmla="*/ 0 60000 65536"/>
                    <a:gd name="T19" fmla="*/ 0 60000 65536"/>
                    <a:gd name="T20" fmla="*/ 0 60000 65536"/>
                    <a:gd name="T21" fmla="*/ 0 w 117"/>
                    <a:gd name="T22" fmla="*/ 0 h 277"/>
                    <a:gd name="T23" fmla="*/ 117 w 117"/>
                    <a:gd name="T24" fmla="*/ 277 h 27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7" h="277">
                      <a:moveTo>
                        <a:pt x="29" y="131"/>
                      </a:moveTo>
                      <a:lnTo>
                        <a:pt x="0" y="277"/>
                      </a:lnTo>
                      <a:lnTo>
                        <a:pt x="0" y="175"/>
                      </a:lnTo>
                      <a:lnTo>
                        <a:pt x="44" y="80"/>
                      </a:lnTo>
                      <a:lnTo>
                        <a:pt x="117" y="0"/>
                      </a:lnTo>
                      <a:lnTo>
                        <a:pt x="117" y="29"/>
                      </a:lnTo>
                      <a:lnTo>
                        <a:pt x="29" y="131"/>
                      </a:lnTo>
                      <a:close/>
                    </a:path>
                  </a:pathLst>
                </a:custGeom>
                <a:solidFill>
                  <a:srgbClr val="1F1A17"/>
                </a:solidFill>
                <a:ln w="9525">
                  <a:noFill/>
                  <a:round/>
                  <a:headEnd/>
                  <a:tailEnd/>
                </a:ln>
              </p:spPr>
              <p:txBody>
                <a:bodyPr>
                  <a:prstTxWarp prst="textNoShape">
                    <a:avLst/>
                  </a:prstTxWarp>
                </a:bodyPr>
                <a:lstStyle/>
                <a:p>
                  <a:endParaRPr lang="en-US"/>
                </a:p>
              </p:txBody>
            </p:sp>
            <p:sp>
              <p:nvSpPr>
                <p:cNvPr id="66025" name="Freeform 370"/>
                <p:cNvSpPr>
                  <a:spLocks noChangeAspect="1"/>
                </p:cNvSpPr>
                <p:nvPr/>
              </p:nvSpPr>
              <p:spPr bwMode="auto">
                <a:xfrm>
                  <a:off x="1743" y="3080"/>
                  <a:ext cx="21" cy="42"/>
                </a:xfrm>
                <a:custGeom>
                  <a:avLst/>
                  <a:gdLst>
                    <a:gd name="T0" fmla="*/ 35 w 174"/>
                    <a:gd name="T1" fmla="*/ 161 h 336"/>
                    <a:gd name="T2" fmla="*/ 0 w 174"/>
                    <a:gd name="T3" fmla="*/ 336 h 336"/>
                    <a:gd name="T4" fmla="*/ 0 w 174"/>
                    <a:gd name="T5" fmla="*/ 219 h 336"/>
                    <a:gd name="T6" fmla="*/ 72 w 174"/>
                    <a:gd name="T7" fmla="*/ 88 h 336"/>
                    <a:gd name="T8" fmla="*/ 166 w 174"/>
                    <a:gd name="T9" fmla="*/ 0 h 336"/>
                    <a:gd name="T10" fmla="*/ 174 w 174"/>
                    <a:gd name="T11" fmla="*/ 15 h 336"/>
                    <a:gd name="T12" fmla="*/ 35 w 174"/>
                    <a:gd name="T13" fmla="*/ 161 h 336"/>
                    <a:gd name="T14" fmla="*/ 0 60000 65536"/>
                    <a:gd name="T15" fmla="*/ 0 60000 65536"/>
                    <a:gd name="T16" fmla="*/ 0 60000 65536"/>
                    <a:gd name="T17" fmla="*/ 0 60000 65536"/>
                    <a:gd name="T18" fmla="*/ 0 60000 65536"/>
                    <a:gd name="T19" fmla="*/ 0 60000 65536"/>
                    <a:gd name="T20" fmla="*/ 0 60000 65536"/>
                    <a:gd name="T21" fmla="*/ 0 w 174"/>
                    <a:gd name="T22" fmla="*/ 0 h 336"/>
                    <a:gd name="T23" fmla="*/ 174 w 174"/>
                    <a:gd name="T24" fmla="*/ 336 h 33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74" h="336">
                      <a:moveTo>
                        <a:pt x="35" y="161"/>
                      </a:moveTo>
                      <a:lnTo>
                        <a:pt x="0" y="336"/>
                      </a:lnTo>
                      <a:lnTo>
                        <a:pt x="0" y="219"/>
                      </a:lnTo>
                      <a:lnTo>
                        <a:pt x="72" y="88"/>
                      </a:lnTo>
                      <a:lnTo>
                        <a:pt x="166" y="0"/>
                      </a:lnTo>
                      <a:lnTo>
                        <a:pt x="174" y="15"/>
                      </a:lnTo>
                      <a:lnTo>
                        <a:pt x="35" y="161"/>
                      </a:lnTo>
                      <a:close/>
                    </a:path>
                  </a:pathLst>
                </a:custGeom>
                <a:solidFill>
                  <a:srgbClr val="1F1A17"/>
                </a:solidFill>
                <a:ln w="9525">
                  <a:noFill/>
                  <a:round/>
                  <a:headEnd/>
                  <a:tailEnd/>
                </a:ln>
              </p:spPr>
              <p:txBody>
                <a:bodyPr>
                  <a:prstTxWarp prst="textNoShape">
                    <a:avLst/>
                  </a:prstTxWarp>
                </a:bodyPr>
                <a:lstStyle/>
                <a:p>
                  <a:endParaRPr lang="en-US"/>
                </a:p>
              </p:txBody>
            </p:sp>
            <p:sp>
              <p:nvSpPr>
                <p:cNvPr id="66026" name="Freeform 371"/>
                <p:cNvSpPr>
                  <a:spLocks noChangeAspect="1"/>
                </p:cNvSpPr>
                <p:nvPr/>
              </p:nvSpPr>
              <p:spPr bwMode="auto">
                <a:xfrm>
                  <a:off x="1347" y="3084"/>
                  <a:ext cx="12" cy="19"/>
                </a:xfrm>
                <a:custGeom>
                  <a:avLst/>
                  <a:gdLst>
                    <a:gd name="T0" fmla="*/ 0 w 94"/>
                    <a:gd name="T1" fmla="*/ 154 h 154"/>
                    <a:gd name="T2" fmla="*/ 0 w 94"/>
                    <a:gd name="T3" fmla="*/ 103 h 154"/>
                    <a:gd name="T4" fmla="*/ 94 w 94"/>
                    <a:gd name="T5" fmla="*/ 0 h 154"/>
                    <a:gd name="T6" fmla="*/ 43 w 94"/>
                    <a:gd name="T7" fmla="*/ 154 h 154"/>
                    <a:gd name="T8" fmla="*/ 0 w 94"/>
                    <a:gd name="T9" fmla="*/ 154 h 154"/>
                    <a:gd name="T10" fmla="*/ 0 60000 65536"/>
                    <a:gd name="T11" fmla="*/ 0 60000 65536"/>
                    <a:gd name="T12" fmla="*/ 0 60000 65536"/>
                    <a:gd name="T13" fmla="*/ 0 60000 65536"/>
                    <a:gd name="T14" fmla="*/ 0 60000 65536"/>
                    <a:gd name="T15" fmla="*/ 0 w 94"/>
                    <a:gd name="T16" fmla="*/ 0 h 154"/>
                    <a:gd name="T17" fmla="*/ 94 w 94"/>
                    <a:gd name="T18" fmla="*/ 154 h 154"/>
                  </a:gdLst>
                  <a:ahLst/>
                  <a:cxnLst>
                    <a:cxn ang="T10">
                      <a:pos x="T0" y="T1"/>
                    </a:cxn>
                    <a:cxn ang="T11">
                      <a:pos x="T2" y="T3"/>
                    </a:cxn>
                    <a:cxn ang="T12">
                      <a:pos x="T4" y="T5"/>
                    </a:cxn>
                    <a:cxn ang="T13">
                      <a:pos x="T6" y="T7"/>
                    </a:cxn>
                    <a:cxn ang="T14">
                      <a:pos x="T8" y="T9"/>
                    </a:cxn>
                  </a:cxnLst>
                  <a:rect l="T15" t="T16" r="T17" b="T18"/>
                  <a:pathLst>
                    <a:path w="94" h="154">
                      <a:moveTo>
                        <a:pt x="0" y="154"/>
                      </a:moveTo>
                      <a:lnTo>
                        <a:pt x="0" y="103"/>
                      </a:lnTo>
                      <a:lnTo>
                        <a:pt x="94" y="0"/>
                      </a:lnTo>
                      <a:lnTo>
                        <a:pt x="43" y="154"/>
                      </a:lnTo>
                      <a:lnTo>
                        <a:pt x="0" y="154"/>
                      </a:lnTo>
                      <a:close/>
                    </a:path>
                  </a:pathLst>
                </a:custGeom>
                <a:solidFill>
                  <a:srgbClr val="1F1A17"/>
                </a:solidFill>
                <a:ln w="9525">
                  <a:noFill/>
                  <a:round/>
                  <a:headEnd/>
                  <a:tailEnd/>
                </a:ln>
              </p:spPr>
              <p:txBody>
                <a:bodyPr>
                  <a:prstTxWarp prst="textNoShape">
                    <a:avLst/>
                  </a:prstTxWarp>
                </a:bodyPr>
                <a:lstStyle/>
                <a:p>
                  <a:endParaRPr lang="en-US"/>
                </a:p>
              </p:txBody>
            </p:sp>
            <p:sp>
              <p:nvSpPr>
                <p:cNvPr id="66027" name="Freeform 372"/>
                <p:cNvSpPr>
                  <a:spLocks noChangeAspect="1"/>
                </p:cNvSpPr>
                <p:nvPr/>
              </p:nvSpPr>
              <p:spPr bwMode="auto">
                <a:xfrm>
                  <a:off x="2020" y="3084"/>
                  <a:ext cx="4" cy="24"/>
                </a:xfrm>
                <a:custGeom>
                  <a:avLst/>
                  <a:gdLst>
                    <a:gd name="T0" fmla="*/ 7 w 29"/>
                    <a:gd name="T1" fmla="*/ 176 h 190"/>
                    <a:gd name="T2" fmla="*/ 7 w 29"/>
                    <a:gd name="T3" fmla="*/ 190 h 190"/>
                    <a:gd name="T4" fmla="*/ 0 w 29"/>
                    <a:gd name="T5" fmla="*/ 190 h 190"/>
                    <a:gd name="T6" fmla="*/ 0 w 29"/>
                    <a:gd name="T7" fmla="*/ 154 h 190"/>
                    <a:gd name="T8" fmla="*/ 29 w 29"/>
                    <a:gd name="T9" fmla="*/ 0 h 190"/>
                    <a:gd name="T10" fmla="*/ 29 w 29"/>
                    <a:gd name="T11" fmla="*/ 125 h 190"/>
                    <a:gd name="T12" fmla="*/ 7 w 29"/>
                    <a:gd name="T13" fmla="*/ 176 h 190"/>
                    <a:gd name="T14" fmla="*/ 0 60000 65536"/>
                    <a:gd name="T15" fmla="*/ 0 60000 65536"/>
                    <a:gd name="T16" fmla="*/ 0 60000 65536"/>
                    <a:gd name="T17" fmla="*/ 0 60000 65536"/>
                    <a:gd name="T18" fmla="*/ 0 60000 65536"/>
                    <a:gd name="T19" fmla="*/ 0 60000 65536"/>
                    <a:gd name="T20" fmla="*/ 0 60000 65536"/>
                    <a:gd name="T21" fmla="*/ 0 w 29"/>
                    <a:gd name="T22" fmla="*/ 0 h 190"/>
                    <a:gd name="T23" fmla="*/ 29 w 29"/>
                    <a:gd name="T24" fmla="*/ 190 h 19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9" h="190">
                      <a:moveTo>
                        <a:pt x="7" y="176"/>
                      </a:moveTo>
                      <a:lnTo>
                        <a:pt x="7" y="190"/>
                      </a:lnTo>
                      <a:lnTo>
                        <a:pt x="0" y="190"/>
                      </a:lnTo>
                      <a:lnTo>
                        <a:pt x="0" y="154"/>
                      </a:lnTo>
                      <a:lnTo>
                        <a:pt x="29" y="0"/>
                      </a:lnTo>
                      <a:lnTo>
                        <a:pt x="29" y="125"/>
                      </a:lnTo>
                      <a:lnTo>
                        <a:pt x="7" y="176"/>
                      </a:lnTo>
                      <a:close/>
                    </a:path>
                  </a:pathLst>
                </a:custGeom>
                <a:solidFill>
                  <a:srgbClr val="1F1A17"/>
                </a:solidFill>
                <a:ln w="9525">
                  <a:noFill/>
                  <a:round/>
                  <a:headEnd/>
                  <a:tailEnd/>
                </a:ln>
              </p:spPr>
              <p:txBody>
                <a:bodyPr>
                  <a:prstTxWarp prst="textNoShape">
                    <a:avLst/>
                  </a:prstTxWarp>
                </a:bodyPr>
                <a:lstStyle/>
                <a:p>
                  <a:endParaRPr lang="en-US"/>
                </a:p>
              </p:txBody>
            </p:sp>
            <p:sp>
              <p:nvSpPr>
                <p:cNvPr id="66028" name="Freeform 373"/>
                <p:cNvSpPr>
                  <a:spLocks noChangeAspect="1"/>
                </p:cNvSpPr>
                <p:nvPr/>
              </p:nvSpPr>
              <p:spPr bwMode="auto">
                <a:xfrm>
                  <a:off x="2146" y="3089"/>
                  <a:ext cx="7" cy="37"/>
                </a:xfrm>
                <a:custGeom>
                  <a:avLst/>
                  <a:gdLst>
                    <a:gd name="T0" fmla="*/ 0 w 57"/>
                    <a:gd name="T1" fmla="*/ 248 h 299"/>
                    <a:gd name="T2" fmla="*/ 14 w 57"/>
                    <a:gd name="T3" fmla="*/ 255 h 299"/>
                    <a:gd name="T4" fmla="*/ 14 w 57"/>
                    <a:gd name="T5" fmla="*/ 291 h 299"/>
                    <a:gd name="T6" fmla="*/ 0 w 57"/>
                    <a:gd name="T7" fmla="*/ 299 h 299"/>
                    <a:gd name="T8" fmla="*/ 22 w 57"/>
                    <a:gd name="T9" fmla="*/ 125 h 299"/>
                    <a:gd name="T10" fmla="*/ 57 w 57"/>
                    <a:gd name="T11" fmla="*/ 0 h 299"/>
                    <a:gd name="T12" fmla="*/ 22 w 57"/>
                    <a:gd name="T13" fmla="*/ 219 h 299"/>
                    <a:gd name="T14" fmla="*/ 0 w 57"/>
                    <a:gd name="T15" fmla="*/ 248 h 299"/>
                    <a:gd name="T16" fmla="*/ 0 60000 65536"/>
                    <a:gd name="T17" fmla="*/ 0 60000 65536"/>
                    <a:gd name="T18" fmla="*/ 0 60000 65536"/>
                    <a:gd name="T19" fmla="*/ 0 60000 65536"/>
                    <a:gd name="T20" fmla="*/ 0 60000 65536"/>
                    <a:gd name="T21" fmla="*/ 0 60000 65536"/>
                    <a:gd name="T22" fmla="*/ 0 60000 65536"/>
                    <a:gd name="T23" fmla="*/ 0 60000 65536"/>
                    <a:gd name="T24" fmla="*/ 0 w 57"/>
                    <a:gd name="T25" fmla="*/ 0 h 299"/>
                    <a:gd name="T26" fmla="*/ 57 w 57"/>
                    <a:gd name="T27" fmla="*/ 299 h 29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7" h="299">
                      <a:moveTo>
                        <a:pt x="0" y="248"/>
                      </a:moveTo>
                      <a:lnTo>
                        <a:pt x="14" y="255"/>
                      </a:lnTo>
                      <a:lnTo>
                        <a:pt x="14" y="291"/>
                      </a:lnTo>
                      <a:lnTo>
                        <a:pt x="0" y="299"/>
                      </a:lnTo>
                      <a:lnTo>
                        <a:pt x="22" y="125"/>
                      </a:lnTo>
                      <a:lnTo>
                        <a:pt x="57" y="0"/>
                      </a:lnTo>
                      <a:lnTo>
                        <a:pt x="22" y="219"/>
                      </a:lnTo>
                      <a:lnTo>
                        <a:pt x="0" y="248"/>
                      </a:lnTo>
                      <a:close/>
                    </a:path>
                  </a:pathLst>
                </a:custGeom>
                <a:solidFill>
                  <a:srgbClr val="1F1A17"/>
                </a:solidFill>
                <a:ln w="9525">
                  <a:noFill/>
                  <a:round/>
                  <a:headEnd/>
                  <a:tailEnd/>
                </a:ln>
              </p:spPr>
              <p:txBody>
                <a:bodyPr>
                  <a:prstTxWarp prst="textNoShape">
                    <a:avLst/>
                  </a:prstTxWarp>
                </a:bodyPr>
                <a:lstStyle/>
                <a:p>
                  <a:endParaRPr lang="en-US"/>
                </a:p>
              </p:txBody>
            </p:sp>
            <p:sp>
              <p:nvSpPr>
                <p:cNvPr id="66029" name="Freeform 374"/>
                <p:cNvSpPr>
                  <a:spLocks noChangeAspect="1"/>
                </p:cNvSpPr>
                <p:nvPr/>
              </p:nvSpPr>
              <p:spPr bwMode="auto">
                <a:xfrm>
                  <a:off x="2099" y="3090"/>
                  <a:ext cx="10" cy="51"/>
                </a:xfrm>
                <a:custGeom>
                  <a:avLst/>
                  <a:gdLst>
                    <a:gd name="T0" fmla="*/ 66 w 80"/>
                    <a:gd name="T1" fmla="*/ 407 h 407"/>
                    <a:gd name="T2" fmla="*/ 59 w 80"/>
                    <a:gd name="T3" fmla="*/ 218 h 407"/>
                    <a:gd name="T4" fmla="*/ 0 w 80"/>
                    <a:gd name="T5" fmla="*/ 7 h 407"/>
                    <a:gd name="T6" fmla="*/ 0 w 80"/>
                    <a:gd name="T7" fmla="*/ 0 h 407"/>
                    <a:gd name="T8" fmla="*/ 80 w 80"/>
                    <a:gd name="T9" fmla="*/ 276 h 407"/>
                    <a:gd name="T10" fmla="*/ 66 w 80"/>
                    <a:gd name="T11" fmla="*/ 407 h 407"/>
                    <a:gd name="T12" fmla="*/ 0 60000 65536"/>
                    <a:gd name="T13" fmla="*/ 0 60000 65536"/>
                    <a:gd name="T14" fmla="*/ 0 60000 65536"/>
                    <a:gd name="T15" fmla="*/ 0 60000 65536"/>
                    <a:gd name="T16" fmla="*/ 0 60000 65536"/>
                    <a:gd name="T17" fmla="*/ 0 60000 65536"/>
                    <a:gd name="T18" fmla="*/ 0 w 80"/>
                    <a:gd name="T19" fmla="*/ 0 h 407"/>
                    <a:gd name="T20" fmla="*/ 80 w 80"/>
                    <a:gd name="T21" fmla="*/ 407 h 407"/>
                  </a:gdLst>
                  <a:ahLst/>
                  <a:cxnLst>
                    <a:cxn ang="T12">
                      <a:pos x="T0" y="T1"/>
                    </a:cxn>
                    <a:cxn ang="T13">
                      <a:pos x="T2" y="T3"/>
                    </a:cxn>
                    <a:cxn ang="T14">
                      <a:pos x="T4" y="T5"/>
                    </a:cxn>
                    <a:cxn ang="T15">
                      <a:pos x="T6" y="T7"/>
                    </a:cxn>
                    <a:cxn ang="T16">
                      <a:pos x="T8" y="T9"/>
                    </a:cxn>
                    <a:cxn ang="T17">
                      <a:pos x="T10" y="T11"/>
                    </a:cxn>
                  </a:cxnLst>
                  <a:rect l="T18" t="T19" r="T20" b="T21"/>
                  <a:pathLst>
                    <a:path w="80" h="407">
                      <a:moveTo>
                        <a:pt x="66" y="407"/>
                      </a:moveTo>
                      <a:lnTo>
                        <a:pt x="59" y="218"/>
                      </a:lnTo>
                      <a:lnTo>
                        <a:pt x="0" y="7"/>
                      </a:lnTo>
                      <a:lnTo>
                        <a:pt x="0" y="0"/>
                      </a:lnTo>
                      <a:lnTo>
                        <a:pt x="80" y="276"/>
                      </a:lnTo>
                      <a:lnTo>
                        <a:pt x="66" y="407"/>
                      </a:lnTo>
                      <a:close/>
                    </a:path>
                  </a:pathLst>
                </a:custGeom>
                <a:solidFill>
                  <a:srgbClr val="1F1A17"/>
                </a:solidFill>
                <a:ln w="9525">
                  <a:noFill/>
                  <a:round/>
                  <a:headEnd/>
                  <a:tailEnd/>
                </a:ln>
              </p:spPr>
              <p:txBody>
                <a:bodyPr>
                  <a:prstTxWarp prst="textNoShape">
                    <a:avLst/>
                  </a:prstTxWarp>
                </a:bodyPr>
                <a:lstStyle/>
                <a:p>
                  <a:endParaRPr lang="en-US"/>
                </a:p>
              </p:txBody>
            </p:sp>
            <p:sp>
              <p:nvSpPr>
                <p:cNvPr id="66030" name="Freeform 375"/>
                <p:cNvSpPr>
                  <a:spLocks noChangeAspect="1"/>
                </p:cNvSpPr>
                <p:nvPr/>
              </p:nvSpPr>
              <p:spPr bwMode="auto">
                <a:xfrm>
                  <a:off x="2578" y="3090"/>
                  <a:ext cx="52" cy="24"/>
                </a:xfrm>
                <a:custGeom>
                  <a:avLst/>
                  <a:gdLst>
                    <a:gd name="T0" fmla="*/ 328 w 415"/>
                    <a:gd name="T1" fmla="*/ 102 h 190"/>
                    <a:gd name="T2" fmla="*/ 415 w 415"/>
                    <a:gd name="T3" fmla="*/ 190 h 190"/>
                    <a:gd name="T4" fmla="*/ 183 w 415"/>
                    <a:gd name="T5" fmla="*/ 138 h 190"/>
                    <a:gd name="T6" fmla="*/ 95 w 415"/>
                    <a:gd name="T7" fmla="*/ 94 h 190"/>
                    <a:gd name="T8" fmla="*/ 95 w 415"/>
                    <a:gd name="T9" fmla="*/ 73 h 190"/>
                    <a:gd name="T10" fmla="*/ 22 w 415"/>
                    <a:gd name="T11" fmla="*/ 36 h 190"/>
                    <a:gd name="T12" fmla="*/ 0 w 415"/>
                    <a:gd name="T13" fmla="*/ 0 h 190"/>
                    <a:gd name="T14" fmla="*/ 241 w 415"/>
                    <a:gd name="T15" fmla="*/ 94 h 190"/>
                    <a:gd name="T16" fmla="*/ 328 w 415"/>
                    <a:gd name="T17" fmla="*/ 102 h 19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15"/>
                    <a:gd name="T28" fmla="*/ 0 h 190"/>
                    <a:gd name="T29" fmla="*/ 415 w 415"/>
                    <a:gd name="T30" fmla="*/ 190 h 19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15" h="190">
                      <a:moveTo>
                        <a:pt x="328" y="102"/>
                      </a:moveTo>
                      <a:lnTo>
                        <a:pt x="415" y="190"/>
                      </a:lnTo>
                      <a:lnTo>
                        <a:pt x="183" y="138"/>
                      </a:lnTo>
                      <a:lnTo>
                        <a:pt x="95" y="94"/>
                      </a:lnTo>
                      <a:lnTo>
                        <a:pt x="95" y="73"/>
                      </a:lnTo>
                      <a:lnTo>
                        <a:pt x="22" y="36"/>
                      </a:lnTo>
                      <a:lnTo>
                        <a:pt x="0" y="0"/>
                      </a:lnTo>
                      <a:lnTo>
                        <a:pt x="241" y="94"/>
                      </a:lnTo>
                      <a:lnTo>
                        <a:pt x="328" y="102"/>
                      </a:lnTo>
                      <a:close/>
                    </a:path>
                  </a:pathLst>
                </a:custGeom>
                <a:solidFill>
                  <a:srgbClr val="BC829B"/>
                </a:solidFill>
                <a:ln w="9525">
                  <a:noFill/>
                  <a:round/>
                  <a:headEnd/>
                  <a:tailEnd/>
                </a:ln>
              </p:spPr>
              <p:txBody>
                <a:bodyPr>
                  <a:prstTxWarp prst="textNoShape">
                    <a:avLst/>
                  </a:prstTxWarp>
                </a:bodyPr>
                <a:lstStyle/>
                <a:p>
                  <a:endParaRPr lang="en-US"/>
                </a:p>
              </p:txBody>
            </p:sp>
            <p:sp>
              <p:nvSpPr>
                <p:cNvPr id="66031" name="Freeform 376"/>
                <p:cNvSpPr>
                  <a:spLocks noChangeAspect="1"/>
                </p:cNvSpPr>
                <p:nvPr/>
              </p:nvSpPr>
              <p:spPr bwMode="auto">
                <a:xfrm>
                  <a:off x="2525" y="3091"/>
                  <a:ext cx="23" cy="70"/>
                </a:xfrm>
                <a:custGeom>
                  <a:avLst/>
                  <a:gdLst>
                    <a:gd name="T0" fmla="*/ 94 w 182"/>
                    <a:gd name="T1" fmla="*/ 131 h 560"/>
                    <a:gd name="T2" fmla="*/ 138 w 182"/>
                    <a:gd name="T3" fmla="*/ 233 h 560"/>
                    <a:gd name="T4" fmla="*/ 182 w 182"/>
                    <a:gd name="T5" fmla="*/ 560 h 560"/>
                    <a:gd name="T6" fmla="*/ 58 w 182"/>
                    <a:gd name="T7" fmla="*/ 372 h 560"/>
                    <a:gd name="T8" fmla="*/ 35 w 182"/>
                    <a:gd name="T9" fmla="*/ 103 h 560"/>
                    <a:gd name="T10" fmla="*/ 0 w 182"/>
                    <a:gd name="T11" fmla="*/ 0 h 560"/>
                    <a:gd name="T12" fmla="*/ 43 w 182"/>
                    <a:gd name="T13" fmla="*/ 73 h 560"/>
                    <a:gd name="T14" fmla="*/ 94 w 182"/>
                    <a:gd name="T15" fmla="*/ 131 h 560"/>
                    <a:gd name="T16" fmla="*/ 0 60000 65536"/>
                    <a:gd name="T17" fmla="*/ 0 60000 65536"/>
                    <a:gd name="T18" fmla="*/ 0 60000 65536"/>
                    <a:gd name="T19" fmla="*/ 0 60000 65536"/>
                    <a:gd name="T20" fmla="*/ 0 60000 65536"/>
                    <a:gd name="T21" fmla="*/ 0 60000 65536"/>
                    <a:gd name="T22" fmla="*/ 0 60000 65536"/>
                    <a:gd name="T23" fmla="*/ 0 60000 65536"/>
                    <a:gd name="T24" fmla="*/ 0 w 182"/>
                    <a:gd name="T25" fmla="*/ 0 h 560"/>
                    <a:gd name="T26" fmla="*/ 182 w 182"/>
                    <a:gd name="T27" fmla="*/ 560 h 56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2" h="560">
                      <a:moveTo>
                        <a:pt x="94" y="131"/>
                      </a:moveTo>
                      <a:lnTo>
                        <a:pt x="138" y="233"/>
                      </a:lnTo>
                      <a:lnTo>
                        <a:pt x="182" y="560"/>
                      </a:lnTo>
                      <a:lnTo>
                        <a:pt x="58" y="372"/>
                      </a:lnTo>
                      <a:lnTo>
                        <a:pt x="35" y="103"/>
                      </a:lnTo>
                      <a:lnTo>
                        <a:pt x="0" y="0"/>
                      </a:lnTo>
                      <a:lnTo>
                        <a:pt x="43" y="73"/>
                      </a:lnTo>
                      <a:lnTo>
                        <a:pt x="94" y="131"/>
                      </a:lnTo>
                      <a:close/>
                    </a:path>
                  </a:pathLst>
                </a:custGeom>
                <a:solidFill>
                  <a:srgbClr val="96946B"/>
                </a:solidFill>
                <a:ln w="9525">
                  <a:noFill/>
                  <a:round/>
                  <a:headEnd/>
                  <a:tailEnd/>
                </a:ln>
              </p:spPr>
              <p:txBody>
                <a:bodyPr>
                  <a:prstTxWarp prst="textNoShape">
                    <a:avLst/>
                  </a:prstTxWarp>
                </a:bodyPr>
                <a:lstStyle/>
                <a:p>
                  <a:endParaRPr lang="en-US"/>
                </a:p>
              </p:txBody>
            </p:sp>
            <p:sp>
              <p:nvSpPr>
                <p:cNvPr id="66032" name="Freeform 377"/>
                <p:cNvSpPr>
                  <a:spLocks noChangeAspect="1"/>
                </p:cNvSpPr>
                <p:nvPr/>
              </p:nvSpPr>
              <p:spPr bwMode="auto">
                <a:xfrm>
                  <a:off x="1125" y="3094"/>
                  <a:ext cx="6" cy="17"/>
                </a:xfrm>
                <a:custGeom>
                  <a:avLst/>
                  <a:gdLst>
                    <a:gd name="T0" fmla="*/ 51 w 51"/>
                    <a:gd name="T1" fmla="*/ 82 h 139"/>
                    <a:gd name="T2" fmla="*/ 22 w 51"/>
                    <a:gd name="T3" fmla="*/ 139 h 139"/>
                    <a:gd name="T4" fmla="*/ 14 w 51"/>
                    <a:gd name="T5" fmla="*/ 139 h 139"/>
                    <a:gd name="T6" fmla="*/ 0 w 51"/>
                    <a:gd name="T7" fmla="*/ 132 h 139"/>
                    <a:gd name="T8" fmla="*/ 29 w 51"/>
                    <a:gd name="T9" fmla="*/ 74 h 139"/>
                    <a:gd name="T10" fmla="*/ 44 w 51"/>
                    <a:gd name="T11" fmla="*/ 0 h 139"/>
                    <a:gd name="T12" fmla="*/ 51 w 51"/>
                    <a:gd name="T13" fmla="*/ 0 h 139"/>
                    <a:gd name="T14" fmla="*/ 51 w 51"/>
                    <a:gd name="T15" fmla="*/ 82 h 139"/>
                    <a:gd name="T16" fmla="*/ 0 60000 65536"/>
                    <a:gd name="T17" fmla="*/ 0 60000 65536"/>
                    <a:gd name="T18" fmla="*/ 0 60000 65536"/>
                    <a:gd name="T19" fmla="*/ 0 60000 65536"/>
                    <a:gd name="T20" fmla="*/ 0 60000 65536"/>
                    <a:gd name="T21" fmla="*/ 0 60000 65536"/>
                    <a:gd name="T22" fmla="*/ 0 60000 65536"/>
                    <a:gd name="T23" fmla="*/ 0 60000 65536"/>
                    <a:gd name="T24" fmla="*/ 0 w 51"/>
                    <a:gd name="T25" fmla="*/ 0 h 139"/>
                    <a:gd name="T26" fmla="*/ 51 w 51"/>
                    <a:gd name="T27" fmla="*/ 139 h 13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1" h="139">
                      <a:moveTo>
                        <a:pt x="51" y="82"/>
                      </a:moveTo>
                      <a:lnTo>
                        <a:pt x="22" y="139"/>
                      </a:lnTo>
                      <a:lnTo>
                        <a:pt x="14" y="139"/>
                      </a:lnTo>
                      <a:lnTo>
                        <a:pt x="0" y="132"/>
                      </a:lnTo>
                      <a:lnTo>
                        <a:pt x="29" y="74"/>
                      </a:lnTo>
                      <a:lnTo>
                        <a:pt x="44" y="0"/>
                      </a:lnTo>
                      <a:lnTo>
                        <a:pt x="51" y="0"/>
                      </a:lnTo>
                      <a:lnTo>
                        <a:pt x="51" y="82"/>
                      </a:lnTo>
                      <a:close/>
                    </a:path>
                  </a:pathLst>
                </a:custGeom>
                <a:solidFill>
                  <a:srgbClr val="1F1A17"/>
                </a:solidFill>
                <a:ln w="9525">
                  <a:noFill/>
                  <a:round/>
                  <a:headEnd/>
                  <a:tailEnd/>
                </a:ln>
              </p:spPr>
              <p:txBody>
                <a:bodyPr>
                  <a:prstTxWarp prst="textNoShape">
                    <a:avLst/>
                  </a:prstTxWarp>
                </a:bodyPr>
                <a:lstStyle/>
                <a:p>
                  <a:endParaRPr lang="en-US"/>
                </a:p>
              </p:txBody>
            </p:sp>
            <p:sp>
              <p:nvSpPr>
                <p:cNvPr id="66033" name="Freeform 378"/>
                <p:cNvSpPr>
                  <a:spLocks noChangeAspect="1"/>
                </p:cNvSpPr>
                <p:nvPr/>
              </p:nvSpPr>
              <p:spPr bwMode="auto">
                <a:xfrm>
                  <a:off x="2475" y="3095"/>
                  <a:ext cx="25" cy="16"/>
                </a:xfrm>
                <a:custGeom>
                  <a:avLst/>
                  <a:gdLst>
                    <a:gd name="T0" fmla="*/ 15 w 205"/>
                    <a:gd name="T1" fmla="*/ 44 h 131"/>
                    <a:gd name="T2" fmla="*/ 0 w 205"/>
                    <a:gd name="T3" fmla="*/ 0 h 131"/>
                    <a:gd name="T4" fmla="*/ 205 w 205"/>
                    <a:gd name="T5" fmla="*/ 131 h 131"/>
                    <a:gd name="T6" fmla="*/ 15 w 205"/>
                    <a:gd name="T7" fmla="*/ 44 h 131"/>
                    <a:gd name="T8" fmla="*/ 0 60000 65536"/>
                    <a:gd name="T9" fmla="*/ 0 60000 65536"/>
                    <a:gd name="T10" fmla="*/ 0 60000 65536"/>
                    <a:gd name="T11" fmla="*/ 0 60000 65536"/>
                    <a:gd name="T12" fmla="*/ 0 w 205"/>
                    <a:gd name="T13" fmla="*/ 0 h 131"/>
                    <a:gd name="T14" fmla="*/ 205 w 205"/>
                    <a:gd name="T15" fmla="*/ 131 h 131"/>
                  </a:gdLst>
                  <a:ahLst/>
                  <a:cxnLst>
                    <a:cxn ang="T8">
                      <a:pos x="T0" y="T1"/>
                    </a:cxn>
                    <a:cxn ang="T9">
                      <a:pos x="T2" y="T3"/>
                    </a:cxn>
                    <a:cxn ang="T10">
                      <a:pos x="T4" y="T5"/>
                    </a:cxn>
                    <a:cxn ang="T11">
                      <a:pos x="T6" y="T7"/>
                    </a:cxn>
                  </a:cxnLst>
                  <a:rect l="T12" t="T13" r="T14" b="T15"/>
                  <a:pathLst>
                    <a:path w="205" h="131">
                      <a:moveTo>
                        <a:pt x="15" y="44"/>
                      </a:moveTo>
                      <a:lnTo>
                        <a:pt x="0" y="0"/>
                      </a:lnTo>
                      <a:lnTo>
                        <a:pt x="205" y="131"/>
                      </a:lnTo>
                      <a:lnTo>
                        <a:pt x="15" y="44"/>
                      </a:lnTo>
                      <a:close/>
                    </a:path>
                  </a:pathLst>
                </a:custGeom>
                <a:solidFill>
                  <a:srgbClr val="96AEBE"/>
                </a:solidFill>
                <a:ln w="9525">
                  <a:noFill/>
                  <a:round/>
                  <a:headEnd/>
                  <a:tailEnd/>
                </a:ln>
              </p:spPr>
              <p:txBody>
                <a:bodyPr>
                  <a:prstTxWarp prst="textNoShape">
                    <a:avLst/>
                  </a:prstTxWarp>
                </a:bodyPr>
                <a:lstStyle/>
                <a:p>
                  <a:endParaRPr lang="en-US"/>
                </a:p>
              </p:txBody>
            </p:sp>
            <p:sp>
              <p:nvSpPr>
                <p:cNvPr id="66034" name="Freeform 379"/>
                <p:cNvSpPr>
                  <a:spLocks noChangeAspect="1"/>
                </p:cNvSpPr>
                <p:nvPr/>
              </p:nvSpPr>
              <p:spPr bwMode="auto">
                <a:xfrm>
                  <a:off x="1629" y="3097"/>
                  <a:ext cx="14" cy="20"/>
                </a:xfrm>
                <a:custGeom>
                  <a:avLst/>
                  <a:gdLst>
                    <a:gd name="T0" fmla="*/ 115 w 115"/>
                    <a:gd name="T1" fmla="*/ 29 h 160"/>
                    <a:gd name="T2" fmla="*/ 87 w 115"/>
                    <a:gd name="T3" fmla="*/ 43 h 160"/>
                    <a:gd name="T4" fmla="*/ 14 w 115"/>
                    <a:gd name="T5" fmla="*/ 153 h 160"/>
                    <a:gd name="T6" fmla="*/ 0 w 115"/>
                    <a:gd name="T7" fmla="*/ 160 h 160"/>
                    <a:gd name="T8" fmla="*/ 21 w 115"/>
                    <a:gd name="T9" fmla="*/ 87 h 160"/>
                    <a:gd name="T10" fmla="*/ 87 w 115"/>
                    <a:gd name="T11" fmla="*/ 0 h 160"/>
                    <a:gd name="T12" fmla="*/ 115 w 115"/>
                    <a:gd name="T13" fmla="*/ 0 h 160"/>
                    <a:gd name="T14" fmla="*/ 115 w 115"/>
                    <a:gd name="T15" fmla="*/ 29 h 160"/>
                    <a:gd name="T16" fmla="*/ 0 60000 65536"/>
                    <a:gd name="T17" fmla="*/ 0 60000 65536"/>
                    <a:gd name="T18" fmla="*/ 0 60000 65536"/>
                    <a:gd name="T19" fmla="*/ 0 60000 65536"/>
                    <a:gd name="T20" fmla="*/ 0 60000 65536"/>
                    <a:gd name="T21" fmla="*/ 0 60000 65536"/>
                    <a:gd name="T22" fmla="*/ 0 60000 65536"/>
                    <a:gd name="T23" fmla="*/ 0 60000 65536"/>
                    <a:gd name="T24" fmla="*/ 0 w 115"/>
                    <a:gd name="T25" fmla="*/ 0 h 160"/>
                    <a:gd name="T26" fmla="*/ 115 w 115"/>
                    <a:gd name="T27" fmla="*/ 160 h 16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15" h="160">
                      <a:moveTo>
                        <a:pt x="115" y="29"/>
                      </a:moveTo>
                      <a:lnTo>
                        <a:pt x="87" y="43"/>
                      </a:lnTo>
                      <a:lnTo>
                        <a:pt x="14" y="153"/>
                      </a:lnTo>
                      <a:lnTo>
                        <a:pt x="0" y="160"/>
                      </a:lnTo>
                      <a:lnTo>
                        <a:pt x="21" y="87"/>
                      </a:lnTo>
                      <a:lnTo>
                        <a:pt x="87" y="0"/>
                      </a:lnTo>
                      <a:lnTo>
                        <a:pt x="115" y="0"/>
                      </a:lnTo>
                      <a:lnTo>
                        <a:pt x="115" y="29"/>
                      </a:lnTo>
                      <a:close/>
                    </a:path>
                  </a:pathLst>
                </a:custGeom>
                <a:solidFill>
                  <a:srgbClr val="1F1A17"/>
                </a:solidFill>
                <a:ln w="9525">
                  <a:noFill/>
                  <a:round/>
                  <a:headEnd/>
                  <a:tailEnd/>
                </a:ln>
              </p:spPr>
              <p:txBody>
                <a:bodyPr>
                  <a:prstTxWarp prst="textNoShape">
                    <a:avLst/>
                  </a:prstTxWarp>
                </a:bodyPr>
                <a:lstStyle/>
                <a:p>
                  <a:endParaRPr lang="en-US"/>
                </a:p>
              </p:txBody>
            </p:sp>
            <p:sp>
              <p:nvSpPr>
                <p:cNvPr id="66035" name="Freeform 380"/>
                <p:cNvSpPr>
                  <a:spLocks noChangeAspect="1"/>
                </p:cNvSpPr>
                <p:nvPr/>
              </p:nvSpPr>
              <p:spPr bwMode="auto">
                <a:xfrm>
                  <a:off x="1706" y="3105"/>
                  <a:ext cx="28" cy="55"/>
                </a:xfrm>
                <a:custGeom>
                  <a:avLst/>
                  <a:gdLst>
                    <a:gd name="T0" fmla="*/ 110 w 227"/>
                    <a:gd name="T1" fmla="*/ 291 h 445"/>
                    <a:gd name="T2" fmla="*/ 81 w 227"/>
                    <a:gd name="T3" fmla="*/ 445 h 445"/>
                    <a:gd name="T4" fmla="*/ 81 w 227"/>
                    <a:gd name="T5" fmla="*/ 357 h 445"/>
                    <a:gd name="T6" fmla="*/ 154 w 227"/>
                    <a:gd name="T7" fmla="*/ 117 h 445"/>
                    <a:gd name="T8" fmla="*/ 154 w 227"/>
                    <a:gd name="T9" fmla="*/ 102 h 445"/>
                    <a:gd name="T10" fmla="*/ 139 w 227"/>
                    <a:gd name="T11" fmla="*/ 95 h 445"/>
                    <a:gd name="T12" fmla="*/ 45 w 227"/>
                    <a:gd name="T13" fmla="*/ 285 h 445"/>
                    <a:gd name="T14" fmla="*/ 16 w 227"/>
                    <a:gd name="T15" fmla="*/ 386 h 445"/>
                    <a:gd name="T16" fmla="*/ 22 w 227"/>
                    <a:gd name="T17" fmla="*/ 400 h 445"/>
                    <a:gd name="T18" fmla="*/ 0 w 227"/>
                    <a:gd name="T19" fmla="*/ 423 h 445"/>
                    <a:gd name="T20" fmla="*/ 0 w 227"/>
                    <a:gd name="T21" fmla="*/ 357 h 445"/>
                    <a:gd name="T22" fmla="*/ 139 w 227"/>
                    <a:gd name="T23" fmla="*/ 29 h 445"/>
                    <a:gd name="T24" fmla="*/ 176 w 227"/>
                    <a:gd name="T25" fmla="*/ 0 h 445"/>
                    <a:gd name="T26" fmla="*/ 227 w 227"/>
                    <a:gd name="T27" fmla="*/ 0 h 445"/>
                    <a:gd name="T28" fmla="*/ 110 w 227"/>
                    <a:gd name="T29" fmla="*/ 291 h 44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27"/>
                    <a:gd name="T46" fmla="*/ 0 h 445"/>
                    <a:gd name="T47" fmla="*/ 227 w 227"/>
                    <a:gd name="T48" fmla="*/ 445 h 44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27" h="445">
                      <a:moveTo>
                        <a:pt x="110" y="291"/>
                      </a:moveTo>
                      <a:lnTo>
                        <a:pt x="81" y="445"/>
                      </a:lnTo>
                      <a:lnTo>
                        <a:pt x="81" y="357"/>
                      </a:lnTo>
                      <a:lnTo>
                        <a:pt x="154" y="117"/>
                      </a:lnTo>
                      <a:lnTo>
                        <a:pt x="154" y="102"/>
                      </a:lnTo>
                      <a:lnTo>
                        <a:pt x="139" y="95"/>
                      </a:lnTo>
                      <a:lnTo>
                        <a:pt x="45" y="285"/>
                      </a:lnTo>
                      <a:lnTo>
                        <a:pt x="16" y="386"/>
                      </a:lnTo>
                      <a:lnTo>
                        <a:pt x="22" y="400"/>
                      </a:lnTo>
                      <a:lnTo>
                        <a:pt x="0" y="423"/>
                      </a:lnTo>
                      <a:lnTo>
                        <a:pt x="0" y="357"/>
                      </a:lnTo>
                      <a:lnTo>
                        <a:pt x="139" y="29"/>
                      </a:lnTo>
                      <a:lnTo>
                        <a:pt x="176" y="0"/>
                      </a:lnTo>
                      <a:lnTo>
                        <a:pt x="227" y="0"/>
                      </a:lnTo>
                      <a:lnTo>
                        <a:pt x="110" y="291"/>
                      </a:lnTo>
                      <a:close/>
                    </a:path>
                  </a:pathLst>
                </a:custGeom>
                <a:solidFill>
                  <a:srgbClr val="1F1A17"/>
                </a:solidFill>
                <a:ln w="9525">
                  <a:noFill/>
                  <a:round/>
                  <a:headEnd/>
                  <a:tailEnd/>
                </a:ln>
              </p:spPr>
              <p:txBody>
                <a:bodyPr>
                  <a:prstTxWarp prst="textNoShape">
                    <a:avLst/>
                  </a:prstTxWarp>
                </a:bodyPr>
                <a:lstStyle/>
                <a:p>
                  <a:endParaRPr lang="en-US"/>
                </a:p>
              </p:txBody>
            </p:sp>
            <p:sp>
              <p:nvSpPr>
                <p:cNvPr id="66036" name="Freeform 381"/>
                <p:cNvSpPr>
                  <a:spLocks noChangeAspect="1"/>
                </p:cNvSpPr>
                <p:nvPr/>
              </p:nvSpPr>
              <p:spPr bwMode="auto">
                <a:xfrm>
                  <a:off x="1001" y="3106"/>
                  <a:ext cx="73" cy="12"/>
                </a:xfrm>
                <a:custGeom>
                  <a:avLst/>
                  <a:gdLst>
                    <a:gd name="T0" fmla="*/ 190 w 583"/>
                    <a:gd name="T1" fmla="*/ 43 h 94"/>
                    <a:gd name="T2" fmla="*/ 248 w 583"/>
                    <a:gd name="T3" fmla="*/ 43 h 94"/>
                    <a:gd name="T4" fmla="*/ 379 w 583"/>
                    <a:gd name="T5" fmla="*/ 66 h 94"/>
                    <a:gd name="T6" fmla="*/ 583 w 583"/>
                    <a:gd name="T7" fmla="*/ 21 h 94"/>
                    <a:gd name="T8" fmla="*/ 488 w 583"/>
                    <a:gd name="T9" fmla="*/ 80 h 94"/>
                    <a:gd name="T10" fmla="*/ 263 w 583"/>
                    <a:gd name="T11" fmla="*/ 94 h 94"/>
                    <a:gd name="T12" fmla="*/ 95 w 583"/>
                    <a:gd name="T13" fmla="*/ 66 h 94"/>
                    <a:gd name="T14" fmla="*/ 0 w 583"/>
                    <a:gd name="T15" fmla="*/ 14 h 94"/>
                    <a:gd name="T16" fmla="*/ 22 w 583"/>
                    <a:gd name="T17" fmla="*/ 0 h 94"/>
                    <a:gd name="T18" fmla="*/ 168 w 583"/>
                    <a:gd name="T19" fmla="*/ 21 h 94"/>
                    <a:gd name="T20" fmla="*/ 190 w 583"/>
                    <a:gd name="T21" fmla="*/ 43 h 9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83"/>
                    <a:gd name="T34" fmla="*/ 0 h 94"/>
                    <a:gd name="T35" fmla="*/ 583 w 583"/>
                    <a:gd name="T36" fmla="*/ 94 h 9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83" h="94">
                      <a:moveTo>
                        <a:pt x="190" y="43"/>
                      </a:moveTo>
                      <a:lnTo>
                        <a:pt x="248" y="43"/>
                      </a:lnTo>
                      <a:lnTo>
                        <a:pt x="379" y="66"/>
                      </a:lnTo>
                      <a:lnTo>
                        <a:pt x="583" y="21"/>
                      </a:lnTo>
                      <a:lnTo>
                        <a:pt x="488" y="80"/>
                      </a:lnTo>
                      <a:lnTo>
                        <a:pt x="263" y="94"/>
                      </a:lnTo>
                      <a:lnTo>
                        <a:pt x="95" y="66"/>
                      </a:lnTo>
                      <a:lnTo>
                        <a:pt x="0" y="14"/>
                      </a:lnTo>
                      <a:lnTo>
                        <a:pt x="22" y="0"/>
                      </a:lnTo>
                      <a:lnTo>
                        <a:pt x="168" y="21"/>
                      </a:lnTo>
                      <a:lnTo>
                        <a:pt x="190" y="43"/>
                      </a:lnTo>
                      <a:close/>
                    </a:path>
                  </a:pathLst>
                </a:custGeom>
                <a:solidFill>
                  <a:srgbClr val="BC829B"/>
                </a:solidFill>
                <a:ln w="9525">
                  <a:noFill/>
                  <a:round/>
                  <a:headEnd/>
                  <a:tailEnd/>
                </a:ln>
              </p:spPr>
              <p:txBody>
                <a:bodyPr>
                  <a:prstTxWarp prst="textNoShape">
                    <a:avLst/>
                  </a:prstTxWarp>
                </a:bodyPr>
                <a:lstStyle/>
                <a:p>
                  <a:endParaRPr lang="en-US"/>
                </a:p>
              </p:txBody>
            </p:sp>
            <p:sp>
              <p:nvSpPr>
                <p:cNvPr id="66037" name="Freeform 382"/>
                <p:cNvSpPr>
                  <a:spLocks noChangeAspect="1"/>
                </p:cNvSpPr>
                <p:nvPr/>
              </p:nvSpPr>
              <p:spPr bwMode="auto">
                <a:xfrm>
                  <a:off x="1103" y="3108"/>
                  <a:ext cx="5" cy="30"/>
                </a:xfrm>
                <a:custGeom>
                  <a:avLst/>
                  <a:gdLst>
                    <a:gd name="T0" fmla="*/ 37 w 37"/>
                    <a:gd name="T1" fmla="*/ 138 h 241"/>
                    <a:gd name="T2" fmla="*/ 0 w 37"/>
                    <a:gd name="T3" fmla="*/ 233 h 241"/>
                    <a:gd name="T4" fmla="*/ 8 w 37"/>
                    <a:gd name="T5" fmla="*/ 233 h 241"/>
                    <a:gd name="T6" fmla="*/ 8 w 37"/>
                    <a:gd name="T7" fmla="*/ 241 h 241"/>
                    <a:gd name="T8" fmla="*/ 0 w 37"/>
                    <a:gd name="T9" fmla="*/ 241 h 241"/>
                    <a:gd name="T10" fmla="*/ 0 w 37"/>
                    <a:gd name="T11" fmla="*/ 161 h 241"/>
                    <a:gd name="T12" fmla="*/ 15 w 37"/>
                    <a:gd name="T13" fmla="*/ 117 h 241"/>
                    <a:gd name="T14" fmla="*/ 15 w 37"/>
                    <a:gd name="T15" fmla="*/ 0 h 241"/>
                    <a:gd name="T16" fmla="*/ 37 w 37"/>
                    <a:gd name="T17" fmla="*/ 0 h 241"/>
                    <a:gd name="T18" fmla="*/ 37 w 37"/>
                    <a:gd name="T19" fmla="*/ 138 h 24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7"/>
                    <a:gd name="T31" fmla="*/ 0 h 241"/>
                    <a:gd name="T32" fmla="*/ 37 w 37"/>
                    <a:gd name="T33" fmla="*/ 241 h 24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7" h="241">
                      <a:moveTo>
                        <a:pt x="37" y="138"/>
                      </a:moveTo>
                      <a:lnTo>
                        <a:pt x="0" y="233"/>
                      </a:lnTo>
                      <a:lnTo>
                        <a:pt x="8" y="233"/>
                      </a:lnTo>
                      <a:lnTo>
                        <a:pt x="8" y="241"/>
                      </a:lnTo>
                      <a:lnTo>
                        <a:pt x="0" y="241"/>
                      </a:lnTo>
                      <a:lnTo>
                        <a:pt x="0" y="161"/>
                      </a:lnTo>
                      <a:lnTo>
                        <a:pt x="15" y="117"/>
                      </a:lnTo>
                      <a:lnTo>
                        <a:pt x="15" y="0"/>
                      </a:lnTo>
                      <a:lnTo>
                        <a:pt x="37" y="0"/>
                      </a:lnTo>
                      <a:lnTo>
                        <a:pt x="37" y="138"/>
                      </a:lnTo>
                      <a:close/>
                    </a:path>
                  </a:pathLst>
                </a:custGeom>
                <a:solidFill>
                  <a:srgbClr val="1F1A17"/>
                </a:solidFill>
                <a:ln w="9525">
                  <a:noFill/>
                  <a:round/>
                  <a:headEnd/>
                  <a:tailEnd/>
                </a:ln>
              </p:spPr>
              <p:txBody>
                <a:bodyPr>
                  <a:prstTxWarp prst="textNoShape">
                    <a:avLst/>
                  </a:prstTxWarp>
                </a:bodyPr>
                <a:lstStyle/>
                <a:p>
                  <a:endParaRPr lang="en-US"/>
                </a:p>
              </p:txBody>
            </p:sp>
            <p:sp>
              <p:nvSpPr>
                <p:cNvPr id="66038" name="Freeform 383"/>
                <p:cNvSpPr>
                  <a:spLocks noChangeAspect="1"/>
                </p:cNvSpPr>
                <p:nvPr/>
              </p:nvSpPr>
              <p:spPr bwMode="auto">
                <a:xfrm>
                  <a:off x="2161" y="3108"/>
                  <a:ext cx="1" cy="23"/>
                </a:xfrm>
                <a:custGeom>
                  <a:avLst/>
                  <a:gdLst>
                    <a:gd name="T0" fmla="*/ 0 w 15"/>
                    <a:gd name="T1" fmla="*/ 189 h 189"/>
                    <a:gd name="T2" fmla="*/ 0 w 15"/>
                    <a:gd name="T3" fmla="*/ 0 h 189"/>
                    <a:gd name="T4" fmla="*/ 15 w 15"/>
                    <a:gd name="T5" fmla="*/ 175 h 189"/>
                    <a:gd name="T6" fmla="*/ 0 w 15"/>
                    <a:gd name="T7" fmla="*/ 189 h 189"/>
                    <a:gd name="T8" fmla="*/ 0 60000 65536"/>
                    <a:gd name="T9" fmla="*/ 0 60000 65536"/>
                    <a:gd name="T10" fmla="*/ 0 60000 65536"/>
                    <a:gd name="T11" fmla="*/ 0 60000 65536"/>
                    <a:gd name="T12" fmla="*/ 0 w 15"/>
                    <a:gd name="T13" fmla="*/ 0 h 189"/>
                    <a:gd name="T14" fmla="*/ 15 w 15"/>
                    <a:gd name="T15" fmla="*/ 189 h 189"/>
                  </a:gdLst>
                  <a:ahLst/>
                  <a:cxnLst>
                    <a:cxn ang="T8">
                      <a:pos x="T0" y="T1"/>
                    </a:cxn>
                    <a:cxn ang="T9">
                      <a:pos x="T2" y="T3"/>
                    </a:cxn>
                    <a:cxn ang="T10">
                      <a:pos x="T4" y="T5"/>
                    </a:cxn>
                    <a:cxn ang="T11">
                      <a:pos x="T6" y="T7"/>
                    </a:cxn>
                  </a:cxnLst>
                  <a:rect l="T12" t="T13" r="T14" b="T15"/>
                  <a:pathLst>
                    <a:path w="15" h="189">
                      <a:moveTo>
                        <a:pt x="0" y="189"/>
                      </a:moveTo>
                      <a:lnTo>
                        <a:pt x="0" y="0"/>
                      </a:lnTo>
                      <a:lnTo>
                        <a:pt x="15" y="175"/>
                      </a:lnTo>
                      <a:lnTo>
                        <a:pt x="0" y="189"/>
                      </a:lnTo>
                      <a:close/>
                    </a:path>
                  </a:pathLst>
                </a:custGeom>
                <a:solidFill>
                  <a:srgbClr val="1F1A17"/>
                </a:solidFill>
                <a:ln w="9525">
                  <a:noFill/>
                  <a:round/>
                  <a:headEnd/>
                  <a:tailEnd/>
                </a:ln>
              </p:spPr>
              <p:txBody>
                <a:bodyPr>
                  <a:prstTxWarp prst="textNoShape">
                    <a:avLst/>
                  </a:prstTxWarp>
                </a:bodyPr>
                <a:lstStyle/>
                <a:p>
                  <a:endParaRPr lang="en-US"/>
                </a:p>
              </p:txBody>
            </p:sp>
            <p:sp>
              <p:nvSpPr>
                <p:cNvPr id="66039" name="Freeform 384"/>
                <p:cNvSpPr>
                  <a:spLocks noChangeAspect="1"/>
                </p:cNvSpPr>
                <p:nvPr/>
              </p:nvSpPr>
              <p:spPr bwMode="auto">
                <a:xfrm>
                  <a:off x="1608" y="3109"/>
                  <a:ext cx="7" cy="26"/>
                </a:xfrm>
                <a:custGeom>
                  <a:avLst/>
                  <a:gdLst>
                    <a:gd name="T0" fmla="*/ 58 w 58"/>
                    <a:gd name="T1" fmla="*/ 66 h 211"/>
                    <a:gd name="T2" fmla="*/ 22 w 58"/>
                    <a:gd name="T3" fmla="*/ 211 h 211"/>
                    <a:gd name="T4" fmla="*/ 0 w 58"/>
                    <a:gd name="T5" fmla="*/ 168 h 211"/>
                    <a:gd name="T6" fmla="*/ 43 w 58"/>
                    <a:gd name="T7" fmla="*/ 0 h 211"/>
                    <a:gd name="T8" fmla="*/ 58 w 58"/>
                    <a:gd name="T9" fmla="*/ 0 h 211"/>
                    <a:gd name="T10" fmla="*/ 58 w 58"/>
                    <a:gd name="T11" fmla="*/ 66 h 211"/>
                    <a:gd name="T12" fmla="*/ 0 60000 65536"/>
                    <a:gd name="T13" fmla="*/ 0 60000 65536"/>
                    <a:gd name="T14" fmla="*/ 0 60000 65536"/>
                    <a:gd name="T15" fmla="*/ 0 60000 65536"/>
                    <a:gd name="T16" fmla="*/ 0 60000 65536"/>
                    <a:gd name="T17" fmla="*/ 0 60000 65536"/>
                    <a:gd name="T18" fmla="*/ 0 w 58"/>
                    <a:gd name="T19" fmla="*/ 0 h 211"/>
                    <a:gd name="T20" fmla="*/ 58 w 58"/>
                    <a:gd name="T21" fmla="*/ 211 h 211"/>
                  </a:gdLst>
                  <a:ahLst/>
                  <a:cxnLst>
                    <a:cxn ang="T12">
                      <a:pos x="T0" y="T1"/>
                    </a:cxn>
                    <a:cxn ang="T13">
                      <a:pos x="T2" y="T3"/>
                    </a:cxn>
                    <a:cxn ang="T14">
                      <a:pos x="T4" y="T5"/>
                    </a:cxn>
                    <a:cxn ang="T15">
                      <a:pos x="T6" y="T7"/>
                    </a:cxn>
                    <a:cxn ang="T16">
                      <a:pos x="T8" y="T9"/>
                    </a:cxn>
                    <a:cxn ang="T17">
                      <a:pos x="T10" y="T11"/>
                    </a:cxn>
                  </a:cxnLst>
                  <a:rect l="T18" t="T19" r="T20" b="T21"/>
                  <a:pathLst>
                    <a:path w="58" h="211">
                      <a:moveTo>
                        <a:pt x="58" y="66"/>
                      </a:moveTo>
                      <a:lnTo>
                        <a:pt x="22" y="211"/>
                      </a:lnTo>
                      <a:lnTo>
                        <a:pt x="0" y="168"/>
                      </a:lnTo>
                      <a:lnTo>
                        <a:pt x="43" y="0"/>
                      </a:lnTo>
                      <a:lnTo>
                        <a:pt x="58" y="0"/>
                      </a:lnTo>
                      <a:lnTo>
                        <a:pt x="58" y="66"/>
                      </a:lnTo>
                      <a:close/>
                    </a:path>
                  </a:pathLst>
                </a:custGeom>
                <a:solidFill>
                  <a:srgbClr val="1F1A17"/>
                </a:solidFill>
                <a:ln w="9525">
                  <a:noFill/>
                  <a:round/>
                  <a:headEnd/>
                  <a:tailEnd/>
                </a:ln>
              </p:spPr>
              <p:txBody>
                <a:bodyPr>
                  <a:prstTxWarp prst="textNoShape">
                    <a:avLst/>
                  </a:prstTxWarp>
                </a:bodyPr>
                <a:lstStyle/>
                <a:p>
                  <a:endParaRPr lang="en-US"/>
                </a:p>
              </p:txBody>
            </p:sp>
            <p:sp>
              <p:nvSpPr>
                <p:cNvPr id="66040" name="Freeform 385"/>
                <p:cNvSpPr>
                  <a:spLocks noChangeAspect="1"/>
                </p:cNvSpPr>
                <p:nvPr/>
              </p:nvSpPr>
              <p:spPr bwMode="auto">
                <a:xfrm>
                  <a:off x="2482" y="3109"/>
                  <a:ext cx="42" cy="30"/>
                </a:xfrm>
                <a:custGeom>
                  <a:avLst/>
                  <a:gdLst>
                    <a:gd name="T0" fmla="*/ 335 w 335"/>
                    <a:gd name="T1" fmla="*/ 248 h 248"/>
                    <a:gd name="T2" fmla="*/ 146 w 335"/>
                    <a:gd name="T3" fmla="*/ 110 h 248"/>
                    <a:gd name="T4" fmla="*/ 51 w 335"/>
                    <a:gd name="T5" fmla="*/ 95 h 248"/>
                    <a:gd name="T6" fmla="*/ 0 w 335"/>
                    <a:gd name="T7" fmla="*/ 0 h 248"/>
                    <a:gd name="T8" fmla="*/ 212 w 335"/>
                    <a:gd name="T9" fmla="*/ 110 h 248"/>
                    <a:gd name="T10" fmla="*/ 335 w 335"/>
                    <a:gd name="T11" fmla="*/ 248 h 248"/>
                    <a:gd name="T12" fmla="*/ 0 60000 65536"/>
                    <a:gd name="T13" fmla="*/ 0 60000 65536"/>
                    <a:gd name="T14" fmla="*/ 0 60000 65536"/>
                    <a:gd name="T15" fmla="*/ 0 60000 65536"/>
                    <a:gd name="T16" fmla="*/ 0 60000 65536"/>
                    <a:gd name="T17" fmla="*/ 0 60000 65536"/>
                    <a:gd name="T18" fmla="*/ 0 w 335"/>
                    <a:gd name="T19" fmla="*/ 0 h 248"/>
                    <a:gd name="T20" fmla="*/ 335 w 335"/>
                    <a:gd name="T21" fmla="*/ 248 h 248"/>
                  </a:gdLst>
                  <a:ahLst/>
                  <a:cxnLst>
                    <a:cxn ang="T12">
                      <a:pos x="T0" y="T1"/>
                    </a:cxn>
                    <a:cxn ang="T13">
                      <a:pos x="T2" y="T3"/>
                    </a:cxn>
                    <a:cxn ang="T14">
                      <a:pos x="T4" y="T5"/>
                    </a:cxn>
                    <a:cxn ang="T15">
                      <a:pos x="T6" y="T7"/>
                    </a:cxn>
                    <a:cxn ang="T16">
                      <a:pos x="T8" y="T9"/>
                    </a:cxn>
                    <a:cxn ang="T17">
                      <a:pos x="T10" y="T11"/>
                    </a:cxn>
                  </a:cxnLst>
                  <a:rect l="T18" t="T19" r="T20" b="T21"/>
                  <a:pathLst>
                    <a:path w="335" h="248">
                      <a:moveTo>
                        <a:pt x="335" y="248"/>
                      </a:moveTo>
                      <a:lnTo>
                        <a:pt x="146" y="110"/>
                      </a:lnTo>
                      <a:lnTo>
                        <a:pt x="51" y="95"/>
                      </a:lnTo>
                      <a:lnTo>
                        <a:pt x="0" y="0"/>
                      </a:lnTo>
                      <a:lnTo>
                        <a:pt x="212" y="110"/>
                      </a:lnTo>
                      <a:lnTo>
                        <a:pt x="335" y="248"/>
                      </a:lnTo>
                      <a:close/>
                    </a:path>
                  </a:pathLst>
                </a:custGeom>
                <a:solidFill>
                  <a:srgbClr val="96AEBE"/>
                </a:solidFill>
                <a:ln w="9525">
                  <a:noFill/>
                  <a:round/>
                  <a:headEnd/>
                  <a:tailEnd/>
                </a:ln>
              </p:spPr>
              <p:txBody>
                <a:bodyPr>
                  <a:prstTxWarp prst="textNoShape">
                    <a:avLst/>
                  </a:prstTxWarp>
                </a:bodyPr>
                <a:lstStyle/>
                <a:p>
                  <a:endParaRPr lang="en-US"/>
                </a:p>
              </p:txBody>
            </p:sp>
            <p:sp>
              <p:nvSpPr>
                <p:cNvPr id="66041" name="Freeform 386"/>
                <p:cNvSpPr>
                  <a:spLocks noChangeAspect="1"/>
                </p:cNvSpPr>
                <p:nvPr/>
              </p:nvSpPr>
              <p:spPr bwMode="auto">
                <a:xfrm>
                  <a:off x="1716" y="3110"/>
                  <a:ext cx="37" cy="131"/>
                </a:xfrm>
                <a:custGeom>
                  <a:avLst/>
                  <a:gdLst>
                    <a:gd name="T0" fmla="*/ 218 w 292"/>
                    <a:gd name="T1" fmla="*/ 153 h 1041"/>
                    <a:gd name="T2" fmla="*/ 212 w 292"/>
                    <a:gd name="T3" fmla="*/ 211 h 1041"/>
                    <a:gd name="T4" fmla="*/ 218 w 292"/>
                    <a:gd name="T5" fmla="*/ 219 h 1041"/>
                    <a:gd name="T6" fmla="*/ 240 w 292"/>
                    <a:gd name="T7" fmla="*/ 196 h 1041"/>
                    <a:gd name="T8" fmla="*/ 124 w 292"/>
                    <a:gd name="T9" fmla="*/ 481 h 1041"/>
                    <a:gd name="T10" fmla="*/ 101 w 292"/>
                    <a:gd name="T11" fmla="*/ 706 h 1041"/>
                    <a:gd name="T12" fmla="*/ 95 w 292"/>
                    <a:gd name="T13" fmla="*/ 713 h 1041"/>
                    <a:gd name="T14" fmla="*/ 73 w 292"/>
                    <a:gd name="T15" fmla="*/ 692 h 1041"/>
                    <a:gd name="T16" fmla="*/ 29 w 292"/>
                    <a:gd name="T17" fmla="*/ 764 h 1041"/>
                    <a:gd name="T18" fmla="*/ 0 w 292"/>
                    <a:gd name="T19" fmla="*/ 910 h 1041"/>
                    <a:gd name="T20" fmla="*/ 21 w 292"/>
                    <a:gd name="T21" fmla="*/ 1041 h 1041"/>
                    <a:gd name="T22" fmla="*/ 0 w 292"/>
                    <a:gd name="T23" fmla="*/ 1020 h 1041"/>
                    <a:gd name="T24" fmla="*/ 7 w 292"/>
                    <a:gd name="T25" fmla="*/ 743 h 1041"/>
                    <a:gd name="T26" fmla="*/ 50 w 292"/>
                    <a:gd name="T27" fmla="*/ 684 h 1041"/>
                    <a:gd name="T28" fmla="*/ 58 w 292"/>
                    <a:gd name="T29" fmla="*/ 692 h 1041"/>
                    <a:gd name="T30" fmla="*/ 73 w 292"/>
                    <a:gd name="T31" fmla="*/ 692 h 1041"/>
                    <a:gd name="T32" fmla="*/ 95 w 292"/>
                    <a:gd name="T33" fmla="*/ 626 h 1041"/>
                    <a:gd name="T34" fmla="*/ 80 w 292"/>
                    <a:gd name="T35" fmla="*/ 590 h 1041"/>
                    <a:gd name="T36" fmla="*/ 58 w 292"/>
                    <a:gd name="T37" fmla="*/ 568 h 1041"/>
                    <a:gd name="T38" fmla="*/ 36 w 292"/>
                    <a:gd name="T39" fmla="*/ 598 h 1041"/>
                    <a:gd name="T40" fmla="*/ 50 w 292"/>
                    <a:gd name="T41" fmla="*/ 356 h 1041"/>
                    <a:gd name="T42" fmla="*/ 80 w 292"/>
                    <a:gd name="T43" fmla="*/ 306 h 1041"/>
                    <a:gd name="T44" fmla="*/ 101 w 292"/>
                    <a:gd name="T45" fmla="*/ 284 h 1041"/>
                    <a:gd name="T46" fmla="*/ 124 w 292"/>
                    <a:gd name="T47" fmla="*/ 284 h 1041"/>
                    <a:gd name="T48" fmla="*/ 58 w 292"/>
                    <a:gd name="T49" fmla="*/ 407 h 1041"/>
                    <a:gd name="T50" fmla="*/ 58 w 292"/>
                    <a:gd name="T51" fmla="*/ 481 h 1041"/>
                    <a:gd name="T52" fmla="*/ 36 w 292"/>
                    <a:gd name="T53" fmla="*/ 502 h 1041"/>
                    <a:gd name="T54" fmla="*/ 50 w 292"/>
                    <a:gd name="T55" fmla="*/ 546 h 1041"/>
                    <a:gd name="T56" fmla="*/ 58 w 292"/>
                    <a:gd name="T57" fmla="*/ 553 h 1041"/>
                    <a:gd name="T58" fmla="*/ 130 w 292"/>
                    <a:gd name="T59" fmla="*/ 415 h 1041"/>
                    <a:gd name="T60" fmla="*/ 153 w 292"/>
                    <a:gd name="T61" fmla="*/ 342 h 1041"/>
                    <a:gd name="T62" fmla="*/ 196 w 292"/>
                    <a:gd name="T63" fmla="*/ 262 h 1041"/>
                    <a:gd name="T64" fmla="*/ 196 w 292"/>
                    <a:gd name="T65" fmla="*/ 211 h 1041"/>
                    <a:gd name="T66" fmla="*/ 240 w 292"/>
                    <a:gd name="T67" fmla="*/ 73 h 1041"/>
                    <a:gd name="T68" fmla="*/ 292 w 292"/>
                    <a:gd name="T69" fmla="*/ 0 h 1041"/>
                    <a:gd name="T70" fmla="*/ 292 w 292"/>
                    <a:gd name="T71" fmla="*/ 30 h 1041"/>
                    <a:gd name="T72" fmla="*/ 218 w 292"/>
                    <a:gd name="T73" fmla="*/ 153 h 1041"/>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92"/>
                    <a:gd name="T112" fmla="*/ 0 h 1041"/>
                    <a:gd name="T113" fmla="*/ 292 w 292"/>
                    <a:gd name="T114" fmla="*/ 1041 h 1041"/>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92" h="1041">
                      <a:moveTo>
                        <a:pt x="218" y="153"/>
                      </a:moveTo>
                      <a:lnTo>
                        <a:pt x="212" y="211"/>
                      </a:lnTo>
                      <a:lnTo>
                        <a:pt x="218" y="219"/>
                      </a:lnTo>
                      <a:lnTo>
                        <a:pt x="240" y="196"/>
                      </a:lnTo>
                      <a:lnTo>
                        <a:pt x="124" y="481"/>
                      </a:lnTo>
                      <a:lnTo>
                        <a:pt x="101" y="706"/>
                      </a:lnTo>
                      <a:lnTo>
                        <a:pt x="95" y="713"/>
                      </a:lnTo>
                      <a:lnTo>
                        <a:pt x="73" y="692"/>
                      </a:lnTo>
                      <a:lnTo>
                        <a:pt x="29" y="764"/>
                      </a:lnTo>
                      <a:lnTo>
                        <a:pt x="0" y="910"/>
                      </a:lnTo>
                      <a:lnTo>
                        <a:pt x="21" y="1041"/>
                      </a:lnTo>
                      <a:lnTo>
                        <a:pt x="0" y="1020"/>
                      </a:lnTo>
                      <a:lnTo>
                        <a:pt x="7" y="743"/>
                      </a:lnTo>
                      <a:lnTo>
                        <a:pt x="50" y="684"/>
                      </a:lnTo>
                      <a:lnTo>
                        <a:pt x="58" y="692"/>
                      </a:lnTo>
                      <a:lnTo>
                        <a:pt x="73" y="692"/>
                      </a:lnTo>
                      <a:lnTo>
                        <a:pt x="95" y="626"/>
                      </a:lnTo>
                      <a:lnTo>
                        <a:pt x="80" y="590"/>
                      </a:lnTo>
                      <a:lnTo>
                        <a:pt x="58" y="568"/>
                      </a:lnTo>
                      <a:lnTo>
                        <a:pt x="36" y="598"/>
                      </a:lnTo>
                      <a:lnTo>
                        <a:pt x="50" y="356"/>
                      </a:lnTo>
                      <a:lnTo>
                        <a:pt x="80" y="306"/>
                      </a:lnTo>
                      <a:lnTo>
                        <a:pt x="101" y="284"/>
                      </a:lnTo>
                      <a:lnTo>
                        <a:pt x="124" y="284"/>
                      </a:lnTo>
                      <a:lnTo>
                        <a:pt x="58" y="407"/>
                      </a:lnTo>
                      <a:lnTo>
                        <a:pt x="58" y="481"/>
                      </a:lnTo>
                      <a:lnTo>
                        <a:pt x="36" y="502"/>
                      </a:lnTo>
                      <a:lnTo>
                        <a:pt x="50" y="546"/>
                      </a:lnTo>
                      <a:lnTo>
                        <a:pt x="58" y="553"/>
                      </a:lnTo>
                      <a:lnTo>
                        <a:pt x="130" y="415"/>
                      </a:lnTo>
                      <a:lnTo>
                        <a:pt x="153" y="342"/>
                      </a:lnTo>
                      <a:lnTo>
                        <a:pt x="196" y="262"/>
                      </a:lnTo>
                      <a:lnTo>
                        <a:pt x="196" y="211"/>
                      </a:lnTo>
                      <a:lnTo>
                        <a:pt x="240" y="73"/>
                      </a:lnTo>
                      <a:lnTo>
                        <a:pt x="292" y="0"/>
                      </a:lnTo>
                      <a:lnTo>
                        <a:pt x="292" y="30"/>
                      </a:lnTo>
                      <a:lnTo>
                        <a:pt x="218" y="153"/>
                      </a:lnTo>
                      <a:close/>
                    </a:path>
                  </a:pathLst>
                </a:custGeom>
                <a:solidFill>
                  <a:srgbClr val="1F1A17"/>
                </a:solidFill>
                <a:ln w="9525">
                  <a:noFill/>
                  <a:round/>
                  <a:headEnd/>
                  <a:tailEnd/>
                </a:ln>
              </p:spPr>
              <p:txBody>
                <a:bodyPr>
                  <a:prstTxWarp prst="textNoShape">
                    <a:avLst/>
                  </a:prstTxWarp>
                </a:bodyPr>
                <a:lstStyle/>
                <a:p>
                  <a:endParaRPr lang="en-US"/>
                </a:p>
              </p:txBody>
            </p:sp>
            <p:sp>
              <p:nvSpPr>
                <p:cNvPr id="66042" name="Freeform 387"/>
                <p:cNvSpPr>
                  <a:spLocks noChangeAspect="1"/>
                </p:cNvSpPr>
                <p:nvPr/>
              </p:nvSpPr>
              <p:spPr bwMode="auto">
                <a:xfrm>
                  <a:off x="2089" y="3110"/>
                  <a:ext cx="315" cy="202"/>
                </a:xfrm>
                <a:custGeom>
                  <a:avLst/>
                  <a:gdLst>
                    <a:gd name="T0" fmla="*/ 2339 w 2521"/>
                    <a:gd name="T1" fmla="*/ 233 h 1617"/>
                    <a:gd name="T2" fmla="*/ 2347 w 2521"/>
                    <a:gd name="T3" fmla="*/ 284 h 1617"/>
                    <a:gd name="T4" fmla="*/ 2324 w 2521"/>
                    <a:gd name="T5" fmla="*/ 335 h 1617"/>
                    <a:gd name="T6" fmla="*/ 2252 w 2521"/>
                    <a:gd name="T7" fmla="*/ 495 h 1617"/>
                    <a:gd name="T8" fmla="*/ 2318 w 2521"/>
                    <a:gd name="T9" fmla="*/ 481 h 1617"/>
                    <a:gd name="T10" fmla="*/ 2521 w 2521"/>
                    <a:gd name="T11" fmla="*/ 386 h 1617"/>
                    <a:gd name="T12" fmla="*/ 2339 w 2521"/>
                    <a:gd name="T13" fmla="*/ 735 h 1617"/>
                    <a:gd name="T14" fmla="*/ 2412 w 2521"/>
                    <a:gd name="T15" fmla="*/ 444 h 1617"/>
                    <a:gd name="T16" fmla="*/ 2259 w 2521"/>
                    <a:gd name="T17" fmla="*/ 713 h 1617"/>
                    <a:gd name="T18" fmla="*/ 1866 w 2521"/>
                    <a:gd name="T19" fmla="*/ 924 h 1617"/>
                    <a:gd name="T20" fmla="*/ 1524 w 2521"/>
                    <a:gd name="T21" fmla="*/ 1238 h 1617"/>
                    <a:gd name="T22" fmla="*/ 1276 w 2521"/>
                    <a:gd name="T23" fmla="*/ 1398 h 1617"/>
                    <a:gd name="T24" fmla="*/ 765 w 2521"/>
                    <a:gd name="T25" fmla="*/ 1377 h 1617"/>
                    <a:gd name="T26" fmla="*/ 146 w 2521"/>
                    <a:gd name="T27" fmla="*/ 1609 h 1617"/>
                    <a:gd name="T28" fmla="*/ 23 w 2521"/>
                    <a:gd name="T29" fmla="*/ 1522 h 1617"/>
                    <a:gd name="T30" fmla="*/ 139 w 2521"/>
                    <a:gd name="T31" fmla="*/ 1260 h 1617"/>
                    <a:gd name="T32" fmla="*/ 306 w 2521"/>
                    <a:gd name="T33" fmla="*/ 1347 h 1617"/>
                    <a:gd name="T34" fmla="*/ 919 w 2521"/>
                    <a:gd name="T35" fmla="*/ 1217 h 1617"/>
                    <a:gd name="T36" fmla="*/ 1378 w 2521"/>
                    <a:gd name="T37" fmla="*/ 975 h 1617"/>
                    <a:gd name="T38" fmla="*/ 1764 w 2521"/>
                    <a:gd name="T39" fmla="*/ 852 h 1617"/>
                    <a:gd name="T40" fmla="*/ 2019 w 2521"/>
                    <a:gd name="T41" fmla="*/ 764 h 1617"/>
                    <a:gd name="T42" fmla="*/ 2244 w 2521"/>
                    <a:gd name="T43" fmla="*/ 452 h 1617"/>
                    <a:gd name="T44" fmla="*/ 2158 w 2521"/>
                    <a:gd name="T45" fmla="*/ 502 h 1617"/>
                    <a:gd name="T46" fmla="*/ 2041 w 2521"/>
                    <a:gd name="T47" fmla="*/ 626 h 1617"/>
                    <a:gd name="T48" fmla="*/ 1990 w 2521"/>
                    <a:gd name="T49" fmla="*/ 590 h 1617"/>
                    <a:gd name="T50" fmla="*/ 1967 w 2521"/>
                    <a:gd name="T51" fmla="*/ 430 h 1617"/>
                    <a:gd name="T52" fmla="*/ 1778 w 2521"/>
                    <a:gd name="T53" fmla="*/ 743 h 1617"/>
                    <a:gd name="T54" fmla="*/ 1778 w 2521"/>
                    <a:gd name="T55" fmla="*/ 706 h 1617"/>
                    <a:gd name="T56" fmla="*/ 1698 w 2521"/>
                    <a:gd name="T57" fmla="*/ 852 h 1617"/>
                    <a:gd name="T58" fmla="*/ 1640 w 2521"/>
                    <a:gd name="T59" fmla="*/ 881 h 1617"/>
                    <a:gd name="T60" fmla="*/ 1559 w 2521"/>
                    <a:gd name="T61" fmla="*/ 910 h 1617"/>
                    <a:gd name="T62" fmla="*/ 1501 w 2521"/>
                    <a:gd name="T63" fmla="*/ 924 h 1617"/>
                    <a:gd name="T64" fmla="*/ 1444 w 2521"/>
                    <a:gd name="T65" fmla="*/ 801 h 1617"/>
                    <a:gd name="T66" fmla="*/ 1407 w 2521"/>
                    <a:gd name="T67" fmla="*/ 735 h 1617"/>
                    <a:gd name="T68" fmla="*/ 1239 w 2521"/>
                    <a:gd name="T69" fmla="*/ 1005 h 1617"/>
                    <a:gd name="T70" fmla="*/ 1282 w 2521"/>
                    <a:gd name="T71" fmla="*/ 801 h 1617"/>
                    <a:gd name="T72" fmla="*/ 1232 w 2521"/>
                    <a:gd name="T73" fmla="*/ 874 h 1617"/>
                    <a:gd name="T74" fmla="*/ 1137 w 2521"/>
                    <a:gd name="T75" fmla="*/ 932 h 1617"/>
                    <a:gd name="T76" fmla="*/ 948 w 2521"/>
                    <a:gd name="T77" fmla="*/ 1143 h 1617"/>
                    <a:gd name="T78" fmla="*/ 977 w 2521"/>
                    <a:gd name="T79" fmla="*/ 954 h 1617"/>
                    <a:gd name="T80" fmla="*/ 860 w 2521"/>
                    <a:gd name="T81" fmla="*/ 1041 h 1617"/>
                    <a:gd name="T82" fmla="*/ 810 w 2521"/>
                    <a:gd name="T83" fmla="*/ 1063 h 1617"/>
                    <a:gd name="T84" fmla="*/ 736 w 2521"/>
                    <a:gd name="T85" fmla="*/ 1063 h 1617"/>
                    <a:gd name="T86" fmla="*/ 736 w 2521"/>
                    <a:gd name="T87" fmla="*/ 910 h 1617"/>
                    <a:gd name="T88" fmla="*/ 540 w 2521"/>
                    <a:gd name="T89" fmla="*/ 1231 h 1617"/>
                    <a:gd name="T90" fmla="*/ 613 w 2521"/>
                    <a:gd name="T91" fmla="*/ 975 h 1617"/>
                    <a:gd name="T92" fmla="*/ 431 w 2521"/>
                    <a:gd name="T93" fmla="*/ 1267 h 1617"/>
                    <a:gd name="T94" fmla="*/ 517 w 2521"/>
                    <a:gd name="T95" fmla="*/ 954 h 1617"/>
                    <a:gd name="T96" fmla="*/ 423 w 2521"/>
                    <a:gd name="T97" fmla="*/ 1063 h 1617"/>
                    <a:gd name="T98" fmla="*/ 285 w 2521"/>
                    <a:gd name="T99" fmla="*/ 1252 h 1617"/>
                    <a:gd name="T100" fmla="*/ 285 w 2521"/>
                    <a:gd name="T101" fmla="*/ 1136 h 1617"/>
                    <a:gd name="T102" fmla="*/ 423 w 2521"/>
                    <a:gd name="T103" fmla="*/ 758 h 1617"/>
                    <a:gd name="T104" fmla="*/ 999 w 2521"/>
                    <a:gd name="T105" fmla="*/ 663 h 1617"/>
                    <a:gd name="T106" fmla="*/ 1684 w 2521"/>
                    <a:gd name="T107" fmla="*/ 415 h 1617"/>
                    <a:gd name="T108" fmla="*/ 2041 w 2521"/>
                    <a:gd name="T109" fmla="*/ 139 h 1617"/>
                    <a:gd name="T110" fmla="*/ 2186 w 2521"/>
                    <a:gd name="T111" fmla="*/ 211 h 1617"/>
                    <a:gd name="T112" fmla="*/ 2318 w 2521"/>
                    <a:gd name="T113" fmla="*/ 116 h 1617"/>
                    <a:gd name="T114" fmla="*/ 2398 w 2521"/>
                    <a:gd name="T115" fmla="*/ 124 h 1617"/>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2521"/>
                    <a:gd name="T175" fmla="*/ 0 h 1617"/>
                    <a:gd name="T176" fmla="*/ 2521 w 2521"/>
                    <a:gd name="T177" fmla="*/ 1617 h 1617"/>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2521" h="1617">
                      <a:moveTo>
                        <a:pt x="2398" y="124"/>
                      </a:moveTo>
                      <a:lnTo>
                        <a:pt x="2369" y="211"/>
                      </a:lnTo>
                      <a:lnTo>
                        <a:pt x="2369" y="241"/>
                      </a:lnTo>
                      <a:lnTo>
                        <a:pt x="2339" y="233"/>
                      </a:lnTo>
                      <a:lnTo>
                        <a:pt x="2324" y="241"/>
                      </a:lnTo>
                      <a:lnTo>
                        <a:pt x="2324" y="270"/>
                      </a:lnTo>
                      <a:lnTo>
                        <a:pt x="2339" y="284"/>
                      </a:lnTo>
                      <a:lnTo>
                        <a:pt x="2347" y="284"/>
                      </a:lnTo>
                      <a:lnTo>
                        <a:pt x="2347" y="379"/>
                      </a:lnTo>
                      <a:lnTo>
                        <a:pt x="2339" y="379"/>
                      </a:lnTo>
                      <a:lnTo>
                        <a:pt x="2339" y="342"/>
                      </a:lnTo>
                      <a:lnTo>
                        <a:pt x="2324" y="335"/>
                      </a:lnTo>
                      <a:lnTo>
                        <a:pt x="2303" y="342"/>
                      </a:lnTo>
                      <a:lnTo>
                        <a:pt x="2259" y="430"/>
                      </a:lnTo>
                      <a:lnTo>
                        <a:pt x="2259" y="481"/>
                      </a:lnTo>
                      <a:lnTo>
                        <a:pt x="2252" y="495"/>
                      </a:lnTo>
                      <a:lnTo>
                        <a:pt x="2252" y="502"/>
                      </a:lnTo>
                      <a:lnTo>
                        <a:pt x="2274" y="524"/>
                      </a:lnTo>
                      <a:lnTo>
                        <a:pt x="2295" y="481"/>
                      </a:lnTo>
                      <a:lnTo>
                        <a:pt x="2318" y="481"/>
                      </a:lnTo>
                      <a:lnTo>
                        <a:pt x="2456" y="102"/>
                      </a:lnTo>
                      <a:lnTo>
                        <a:pt x="2456" y="80"/>
                      </a:lnTo>
                      <a:lnTo>
                        <a:pt x="2521" y="291"/>
                      </a:lnTo>
                      <a:lnTo>
                        <a:pt x="2521" y="386"/>
                      </a:lnTo>
                      <a:lnTo>
                        <a:pt x="2507" y="386"/>
                      </a:lnTo>
                      <a:lnTo>
                        <a:pt x="2456" y="590"/>
                      </a:lnTo>
                      <a:lnTo>
                        <a:pt x="2361" y="713"/>
                      </a:lnTo>
                      <a:lnTo>
                        <a:pt x="2339" y="735"/>
                      </a:lnTo>
                      <a:lnTo>
                        <a:pt x="2456" y="452"/>
                      </a:lnTo>
                      <a:lnTo>
                        <a:pt x="2456" y="444"/>
                      </a:lnTo>
                      <a:lnTo>
                        <a:pt x="2427" y="415"/>
                      </a:lnTo>
                      <a:lnTo>
                        <a:pt x="2412" y="444"/>
                      </a:lnTo>
                      <a:lnTo>
                        <a:pt x="2390" y="386"/>
                      </a:lnTo>
                      <a:lnTo>
                        <a:pt x="2369" y="407"/>
                      </a:lnTo>
                      <a:lnTo>
                        <a:pt x="2347" y="532"/>
                      </a:lnTo>
                      <a:lnTo>
                        <a:pt x="2259" y="713"/>
                      </a:lnTo>
                      <a:lnTo>
                        <a:pt x="2070" y="924"/>
                      </a:lnTo>
                      <a:lnTo>
                        <a:pt x="1946" y="998"/>
                      </a:lnTo>
                      <a:lnTo>
                        <a:pt x="1902" y="924"/>
                      </a:lnTo>
                      <a:lnTo>
                        <a:pt x="1866" y="924"/>
                      </a:lnTo>
                      <a:lnTo>
                        <a:pt x="1807" y="975"/>
                      </a:lnTo>
                      <a:lnTo>
                        <a:pt x="1727" y="1114"/>
                      </a:lnTo>
                      <a:lnTo>
                        <a:pt x="1545" y="1238"/>
                      </a:lnTo>
                      <a:lnTo>
                        <a:pt x="1524" y="1238"/>
                      </a:lnTo>
                      <a:lnTo>
                        <a:pt x="1501" y="1166"/>
                      </a:lnTo>
                      <a:lnTo>
                        <a:pt x="1487" y="1143"/>
                      </a:lnTo>
                      <a:lnTo>
                        <a:pt x="1450" y="1143"/>
                      </a:lnTo>
                      <a:lnTo>
                        <a:pt x="1276" y="1398"/>
                      </a:lnTo>
                      <a:lnTo>
                        <a:pt x="1087" y="1522"/>
                      </a:lnTo>
                      <a:lnTo>
                        <a:pt x="970" y="1558"/>
                      </a:lnTo>
                      <a:lnTo>
                        <a:pt x="802" y="1522"/>
                      </a:lnTo>
                      <a:lnTo>
                        <a:pt x="765" y="1377"/>
                      </a:lnTo>
                      <a:lnTo>
                        <a:pt x="736" y="1377"/>
                      </a:lnTo>
                      <a:lnTo>
                        <a:pt x="599" y="1537"/>
                      </a:lnTo>
                      <a:lnTo>
                        <a:pt x="431" y="1617"/>
                      </a:lnTo>
                      <a:lnTo>
                        <a:pt x="146" y="1609"/>
                      </a:lnTo>
                      <a:lnTo>
                        <a:pt x="95" y="1573"/>
                      </a:lnTo>
                      <a:lnTo>
                        <a:pt x="80" y="1543"/>
                      </a:lnTo>
                      <a:lnTo>
                        <a:pt x="80" y="1537"/>
                      </a:lnTo>
                      <a:lnTo>
                        <a:pt x="23" y="1522"/>
                      </a:lnTo>
                      <a:lnTo>
                        <a:pt x="0" y="1449"/>
                      </a:lnTo>
                      <a:lnTo>
                        <a:pt x="30" y="1383"/>
                      </a:lnTo>
                      <a:lnTo>
                        <a:pt x="139" y="1289"/>
                      </a:lnTo>
                      <a:lnTo>
                        <a:pt x="139" y="1260"/>
                      </a:lnTo>
                      <a:lnTo>
                        <a:pt x="146" y="1217"/>
                      </a:lnTo>
                      <a:lnTo>
                        <a:pt x="197" y="1303"/>
                      </a:lnTo>
                      <a:lnTo>
                        <a:pt x="212" y="1289"/>
                      </a:lnTo>
                      <a:lnTo>
                        <a:pt x="306" y="1347"/>
                      </a:lnTo>
                      <a:lnTo>
                        <a:pt x="517" y="1332"/>
                      </a:lnTo>
                      <a:lnTo>
                        <a:pt x="744" y="1201"/>
                      </a:lnTo>
                      <a:lnTo>
                        <a:pt x="788" y="1158"/>
                      </a:lnTo>
                      <a:lnTo>
                        <a:pt x="919" y="1217"/>
                      </a:lnTo>
                      <a:lnTo>
                        <a:pt x="1021" y="1217"/>
                      </a:lnTo>
                      <a:lnTo>
                        <a:pt x="1261" y="1114"/>
                      </a:lnTo>
                      <a:lnTo>
                        <a:pt x="1378" y="990"/>
                      </a:lnTo>
                      <a:lnTo>
                        <a:pt x="1378" y="975"/>
                      </a:lnTo>
                      <a:lnTo>
                        <a:pt x="1444" y="975"/>
                      </a:lnTo>
                      <a:lnTo>
                        <a:pt x="1473" y="998"/>
                      </a:lnTo>
                      <a:lnTo>
                        <a:pt x="1596" y="990"/>
                      </a:lnTo>
                      <a:lnTo>
                        <a:pt x="1764" y="852"/>
                      </a:lnTo>
                      <a:lnTo>
                        <a:pt x="1895" y="670"/>
                      </a:lnTo>
                      <a:lnTo>
                        <a:pt x="1902" y="743"/>
                      </a:lnTo>
                      <a:lnTo>
                        <a:pt x="1961" y="779"/>
                      </a:lnTo>
                      <a:lnTo>
                        <a:pt x="2019" y="764"/>
                      </a:lnTo>
                      <a:lnTo>
                        <a:pt x="2113" y="670"/>
                      </a:lnTo>
                      <a:lnTo>
                        <a:pt x="2150" y="670"/>
                      </a:lnTo>
                      <a:lnTo>
                        <a:pt x="2244" y="495"/>
                      </a:lnTo>
                      <a:lnTo>
                        <a:pt x="2244" y="452"/>
                      </a:lnTo>
                      <a:lnTo>
                        <a:pt x="2252" y="444"/>
                      </a:lnTo>
                      <a:lnTo>
                        <a:pt x="2230" y="415"/>
                      </a:lnTo>
                      <a:lnTo>
                        <a:pt x="2179" y="510"/>
                      </a:lnTo>
                      <a:lnTo>
                        <a:pt x="2158" y="502"/>
                      </a:lnTo>
                      <a:lnTo>
                        <a:pt x="2106" y="626"/>
                      </a:lnTo>
                      <a:lnTo>
                        <a:pt x="2106" y="444"/>
                      </a:lnTo>
                      <a:lnTo>
                        <a:pt x="2092" y="430"/>
                      </a:lnTo>
                      <a:lnTo>
                        <a:pt x="2041" y="626"/>
                      </a:lnTo>
                      <a:lnTo>
                        <a:pt x="2041" y="663"/>
                      </a:lnTo>
                      <a:lnTo>
                        <a:pt x="2055" y="553"/>
                      </a:lnTo>
                      <a:lnTo>
                        <a:pt x="2033" y="532"/>
                      </a:lnTo>
                      <a:lnTo>
                        <a:pt x="1990" y="590"/>
                      </a:lnTo>
                      <a:lnTo>
                        <a:pt x="1990" y="721"/>
                      </a:lnTo>
                      <a:lnTo>
                        <a:pt x="1961" y="721"/>
                      </a:lnTo>
                      <a:lnTo>
                        <a:pt x="1924" y="692"/>
                      </a:lnTo>
                      <a:lnTo>
                        <a:pt x="1967" y="430"/>
                      </a:lnTo>
                      <a:lnTo>
                        <a:pt x="1961" y="415"/>
                      </a:lnTo>
                      <a:lnTo>
                        <a:pt x="1866" y="568"/>
                      </a:lnTo>
                      <a:lnTo>
                        <a:pt x="1793" y="735"/>
                      </a:lnTo>
                      <a:lnTo>
                        <a:pt x="1778" y="743"/>
                      </a:lnTo>
                      <a:lnTo>
                        <a:pt x="1830" y="619"/>
                      </a:lnTo>
                      <a:lnTo>
                        <a:pt x="1822" y="604"/>
                      </a:lnTo>
                      <a:lnTo>
                        <a:pt x="1778" y="670"/>
                      </a:lnTo>
                      <a:lnTo>
                        <a:pt x="1778" y="706"/>
                      </a:lnTo>
                      <a:lnTo>
                        <a:pt x="1713" y="779"/>
                      </a:lnTo>
                      <a:lnTo>
                        <a:pt x="1713" y="809"/>
                      </a:lnTo>
                      <a:lnTo>
                        <a:pt x="1727" y="815"/>
                      </a:lnTo>
                      <a:lnTo>
                        <a:pt x="1698" y="852"/>
                      </a:lnTo>
                      <a:lnTo>
                        <a:pt x="1727" y="735"/>
                      </a:lnTo>
                      <a:lnTo>
                        <a:pt x="1713" y="721"/>
                      </a:lnTo>
                      <a:lnTo>
                        <a:pt x="1655" y="830"/>
                      </a:lnTo>
                      <a:lnTo>
                        <a:pt x="1640" y="881"/>
                      </a:lnTo>
                      <a:lnTo>
                        <a:pt x="1610" y="859"/>
                      </a:lnTo>
                      <a:lnTo>
                        <a:pt x="1596" y="859"/>
                      </a:lnTo>
                      <a:lnTo>
                        <a:pt x="1582" y="910"/>
                      </a:lnTo>
                      <a:lnTo>
                        <a:pt x="1559" y="910"/>
                      </a:lnTo>
                      <a:lnTo>
                        <a:pt x="1618" y="764"/>
                      </a:lnTo>
                      <a:lnTo>
                        <a:pt x="1618" y="758"/>
                      </a:lnTo>
                      <a:lnTo>
                        <a:pt x="1610" y="743"/>
                      </a:lnTo>
                      <a:lnTo>
                        <a:pt x="1501" y="924"/>
                      </a:lnTo>
                      <a:lnTo>
                        <a:pt x="1444" y="910"/>
                      </a:lnTo>
                      <a:lnTo>
                        <a:pt x="1421" y="881"/>
                      </a:lnTo>
                      <a:lnTo>
                        <a:pt x="1421" y="815"/>
                      </a:lnTo>
                      <a:lnTo>
                        <a:pt x="1444" y="801"/>
                      </a:lnTo>
                      <a:lnTo>
                        <a:pt x="1444" y="764"/>
                      </a:lnTo>
                      <a:lnTo>
                        <a:pt x="1428" y="758"/>
                      </a:lnTo>
                      <a:lnTo>
                        <a:pt x="1392" y="815"/>
                      </a:lnTo>
                      <a:lnTo>
                        <a:pt x="1407" y="735"/>
                      </a:lnTo>
                      <a:lnTo>
                        <a:pt x="1399" y="721"/>
                      </a:lnTo>
                      <a:lnTo>
                        <a:pt x="1356" y="764"/>
                      </a:lnTo>
                      <a:lnTo>
                        <a:pt x="1305" y="924"/>
                      </a:lnTo>
                      <a:lnTo>
                        <a:pt x="1239" y="1005"/>
                      </a:lnTo>
                      <a:lnTo>
                        <a:pt x="1305" y="815"/>
                      </a:lnTo>
                      <a:lnTo>
                        <a:pt x="1305" y="809"/>
                      </a:lnTo>
                      <a:lnTo>
                        <a:pt x="1298" y="801"/>
                      </a:lnTo>
                      <a:lnTo>
                        <a:pt x="1282" y="801"/>
                      </a:lnTo>
                      <a:lnTo>
                        <a:pt x="1159" y="1100"/>
                      </a:lnTo>
                      <a:lnTo>
                        <a:pt x="1137" y="1100"/>
                      </a:lnTo>
                      <a:lnTo>
                        <a:pt x="1210" y="954"/>
                      </a:lnTo>
                      <a:lnTo>
                        <a:pt x="1232" y="874"/>
                      </a:lnTo>
                      <a:lnTo>
                        <a:pt x="1217" y="859"/>
                      </a:lnTo>
                      <a:lnTo>
                        <a:pt x="1071" y="1136"/>
                      </a:lnTo>
                      <a:lnTo>
                        <a:pt x="1042" y="1136"/>
                      </a:lnTo>
                      <a:lnTo>
                        <a:pt x="1137" y="932"/>
                      </a:lnTo>
                      <a:lnTo>
                        <a:pt x="1145" y="924"/>
                      </a:lnTo>
                      <a:lnTo>
                        <a:pt x="1122" y="903"/>
                      </a:lnTo>
                      <a:lnTo>
                        <a:pt x="977" y="1143"/>
                      </a:lnTo>
                      <a:lnTo>
                        <a:pt x="948" y="1143"/>
                      </a:lnTo>
                      <a:lnTo>
                        <a:pt x="970" y="1049"/>
                      </a:lnTo>
                      <a:lnTo>
                        <a:pt x="1006" y="969"/>
                      </a:lnTo>
                      <a:lnTo>
                        <a:pt x="999" y="954"/>
                      </a:lnTo>
                      <a:lnTo>
                        <a:pt x="977" y="954"/>
                      </a:lnTo>
                      <a:lnTo>
                        <a:pt x="919" y="1063"/>
                      </a:lnTo>
                      <a:lnTo>
                        <a:pt x="897" y="1136"/>
                      </a:lnTo>
                      <a:lnTo>
                        <a:pt x="860" y="1121"/>
                      </a:lnTo>
                      <a:lnTo>
                        <a:pt x="860" y="1041"/>
                      </a:lnTo>
                      <a:lnTo>
                        <a:pt x="897" y="1005"/>
                      </a:lnTo>
                      <a:lnTo>
                        <a:pt x="882" y="998"/>
                      </a:lnTo>
                      <a:lnTo>
                        <a:pt x="860" y="998"/>
                      </a:lnTo>
                      <a:lnTo>
                        <a:pt x="810" y="1063"/>
                      </a:lnTo>
                      <a:lnTo>
                        <a:pt x="824" y="954"/>
                      </a:lnTo>
                      <a:lnTo>
                        <a:pt x="853" y="910"/>
                      </a:lnTo>
                      <a:lnTo>
                        <a:pt x="831" y="895"/>
                      </a:lnTo>
                      <a:lnTo>
                        <a:pt x="736" y="1063"/>
                      </a:lnTo>
                      <a:lnTo>
                        <a:pt x="736" y="1100"/>
                      </a:lnTo>
                      <a:lnTo>
                        <a:pt x="671" y="1136"/>
                      </a:lnTo>
                      <a:lnTo>
                        <a:pt x="649" y="1158"/>
                      </a:lnTo>
                      <a:lnTo>
                        <a:pt x="736" y="910"/>
                      </a:lnTo>
                      <a:lnTo>
                        <a:pt x="729" y="903"/>
                      </a:lnTo>
                      <a:lnTo>
                        <a:pt x="671" y="969"/>
                      </a:lnTo>
                      <a:lnTo>
                        <a:pt x="613" y="1172"/>
                      </a:lnTo>
                      <a:lnTo>
                        <a:pt x="540" y="1231"/>
                      </a:lnTo>
                      <a:lnTo>
                        <a:pt x="576" y="1092"/>
                      </a:lnTo>
                      <a:lnTo>
                        <a:pt x="620" y="1005"/>
                      </a:lnTo>
                      <a:lnTo>
                        <a:pt x="620" y="990"/>
                      </a:lnTo>
                      <a:lnTo>
                        <a:pt x="613" y="975"/>
                      </a:lnTo>
                      <a:lnTo>
                        <a:pt x="569" y="1027"/>
                      </a:lnTo>
                      <a:lnTo>
                        <a:pt x="496" y="1201"/>
                      </a:lnTo>
                      <a:lnTo>
                        <a:pt x="496" y="1238"/>
                      </a:lnTo>
                      <a:lnTo>
                        <a:pt x="431" y="1267"/>
                      </a:lnTo>
                      <a:lnTo>
                        <a:pt x="431" y="1201"/>
                      </a:lnTo>
                      <a:lnTo>
                        <a:pt x="525" y="990"/>
                      </a:lnTo>
                      <a:lnTo>
                        <a:pt x="525" y="969"/>
                      </a:lnTo>
                      <a:lnTo>
                        <a:pt x="517" y="954"/>
                      </a:lnTo>
                      <a:lnTo>
                        <a:pt x="437" y="1071"/>
                      </a:lnTo>
                      <a:lnTo>
                        <a:pt x="357" y="1267"/>
                      </a:lnTo>
                      <a:lnTo>
                        <a:pt x="357" y="1217"/>
                      </a:lnTo>
                      <a:lnTo>
                        <a:pt x="423" y="1063"/>
                      </a:lnTo>
                      <a:lnTo>
                        <a:pt x="423" y="1041"/>
                      </a:lnTo>
                      <a:lnTo>
                        <a:pt x="408" y="1027"/>
                      </a:lnTo>
                      <a:lnTo>
                        <a:pt x="328" y="1121"/>
                      </a:lnTo>
                      <a:lnTo>
                        <a:pt x="285" y="1252"/>
                      </a:lnTo>
                      <a:lnTo>
                        <a:pt x="285" y="1260"/>
                      </a:lnTo>
                      <a:lnTo>
                        <a:pt x="277" y="1260"/>
                      </a:lnTo>
                      <a:lnTo>
                        <a:pt x="242" y="1231"/>
                      </a:lnTo>
                      <a:lnTo>
                        <a:pt x="285" y="1136"/>
                      </a:lnTo>
                      <a:lnTo>
                        <a:pt x="285" y="1078"/>
                      </a:lnTo>
                      <a:lnTo>
                        <a:pt x="314" y="1063"/>
                      </a:lnTo>
                      <a:lnTo>
                        <a:pt x="357" y="713"/>
                      </a:lnTo>
                      <a:lnTo>
                        <a:pt x="423" y="758"/>
                      </a:lnTo>
                      <a:lnTo>
                        <a:pt x="671" y="743"/>
                      </a:lnTo>
                      <a:lnTo>
                        <a:pt x="839" y="641"/>
                      </a:lnTo>
                      <a:lnTo>
                        <a:pt x="882" y="598"/>
                      </a:lnTo>
                      <a:lnTo>
                        <a:pt x="999" y="663"/>
                      </a:lnTo>
                      <a:lnTo>
                        <a:pt x="1261" y="684"/>
                      </a:lnTo>
                      <a:lnTo>
                        <a:pt x="1399" y="641"/>
                      </a:lnTo>
                      <a:lnTo>
                        <a:pt x="1524" y="568"/>
                      </a:lnTo>
                      <a:lnTo>
                        <a:pt x="1684" y="415"/>
                      </a:lnTo>
                      <a:lnTo>
                        <a:pt x="1801" y="415"/>
                      </a:lnTo>
                      <a:lnTo>
                        <a:pt x="1938" y="364"/>
                      </a:lnTo>
                      <a:lnTo>
                        <a:pt x="2033" y="241"/>
                      </a:lnTo>
                      <a:lnTo>
                        <a:pt x="2041" y="139"/>
                      </a:lnTo>
                      <a:lnTo>
                        <a:pt x="2158" y="145"/>
                      </a:lnTo>
                      <a:lnTo>
                        <a:pt x="2164" y="175"/>
                      </a:lnTo>
                      <a:lnTo>
                        <a:pt x="2164" y="190"/>
                      </a:lnTo>
                      <a:lnTo>
                        <a:pt x="2186" y="211"/>
                      </a:lnTo>
                      <a:lnTo>
                        <a:pt x="2244" y="190"/>
                      </a:lnTo>
                      <a:lnTo>
                        <a:pt x="2295" y="116"/>
                      </a:lnTo>
                      <a:lnTo>
                        <a:pt x="2295" y="95"/>
                      </a:lnTo>
                      <a:lnTo>
                        <a:pt x="2318" y="116"/>
                      </a:lnTo>
                      <a:lnTo>
                        <a:pt x="2339" y="116"/>
                      </a:lnTo>
                      <a:lnTo>
                        <a:pt x="2376" y="0"/>
                      </a:lnTo>
                      <a:lnTo>
                        <a:pt x="2398" y="0"/>
                      </a:lnTo>
                      <a:lnTo>
                        <a:pt x="2398" y="124"/>
                      </a:lnTo>
                      <a:close/>
                    </a:path>
                  </a:pathLst>
                </a:custGeom>
                <a:solidFill>
                  <a:srgbClr val="F5C188"/>
                </a:solidFill>
                <a:ln w="9525">
                  <a:noFill/>
                  <a:round/>
                  <a:headEnd/>
                  <a:tailEnd/>
                </a:ln>
              </p:spPr>
              <p:txBody>
                <a:bodyPr>
                  <a:prstTxWarp prst="textNoShape">
                    <a:avLst/>
                  </a:prstTxWarp>
                </a:bodyPr>
                <a:lstStyle/>
                <a:p>
                  <a:endParaRPr lang="en-US"/>
                </a:p>
              </p:txBody>
            </p:sp>
            <p:sp>
              <p:nvSpPr>
                <p:cNvPr id="66043" name="Freeform 388"/>
                <p:cNvSpPr>
                  <a:spLocks noChangeAspect="1"/>
                </p:cNvSpPr>
                <p:nvPr/>
              </p:nvSpPr>
              <p:spPr bwMode="auto">
                <a:xfrm>
                  <a:off x="1177" y="3111"/>
                  <a:ext cx="14" cy="29"/>
                </a:xfrm>
                <a:custGeom>
                  <a:avLst/>
                  <a:gdLst>
                    <a:gd name="T0" fmla="*/ 109 w 109"/>
                    <a:gd name="T1" fmla="*/ 15 h 234"/>
                    <a:gd name="T2" fmla="*/ 29 w 109"/>
                    <a:gd name="T3" fmla="*/ 132 h 234"/>
                    <a:gd name="T4" fmla="*/ 0 w 109"/>
                    <a:gd name="T5" fmla="*/ 226 h 234"/>
                    <a:gd name="T6" fmla="*/ 6 w 109"/>
                    <a:gd name="T7" fmla="*/ 226 h 234"/>
                    <a:gd name="T8" fmla="*/ 6 w 109"/>
                    <a:gd name="T9" fmla="*/ 234 h 234"/>
                    <a:gd name="T10" fmla="*/ 0 w 109"/>
                    <a:gd name="T11" fmla="*/ 234 h 234"/>
                    <a:gd name="T12" fmla="*/ 0 w 109"/>
                    <a:gd name="T13" fmla="*/ 168 h 234"/>
                    <a:gd name="T14" fmla="*/ 80 w 109"/>
                    <a:gd name="T15" fmla="*/ 0 h 234"/>
                    <a:gd name="T16" fmla="*/ 101 w 109"/>
                    <a:gd name="T17" fmla="*/ 0 h 234"/>
                    <a:gd name="T18" fmla="*/ 109 w 109"/>
                    <a:gd name="T19" fmla="*/ 15 h 23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9"/>
                    <a:gd name="T31" fmla="*/ 0 h 234"/>
                    <a:gd name="T32" fmla="*/ 109 w 109"/>
                    <a:gd name="T33" fmla="*/ 234 h 23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9" h="234">
                      <a:moveTo>
                        <a:pt x="109" y="15"/>
                      </a:moveTo>
                      <a:lnTo>
                        <a:pt x="29" y="132"/>
                      </a:lnTo>
                      <a:lnTo>
                        <a:pt x="0" y="226"/>
                      </a:lnTo>
                      <a:lnTo>
                        <a:pt x="6" y="226"/>
                      </a:lnTo>
                      <a:lnTo>
                        <a:pt x="6" y="234"/>
                      </a:lnTo>
                      <a:lnTo>
                        <a:pt x="0" y="234"/>
                      </a:lnTo>
                      <a:lnTo>
                        <a:pt x="0" y="168"/>
                      </a:lnTo>
                      <a:lnTo>
                        <a:pt x="80" y="0"/>
                      </a:lnTo>
                      <a:lnTo>
                        <a:pt x="101" y="0"/>
                      </a:lnTo>
                      <a:lnTo>
                        <a:pt x="109" y="15"/>
                      </a:lnTo>
                      <a:close/>
                    </a:path>
                  </a:pathLst>
                </a:custGeom>
                <a:solidFill>
                  <a:srgbClr val="1F1A17"/>
                </a:solidFill>
                <a:ln w="9525">
                  <a:noFill/>
                  <a:round/>
                  <a:headEnd/>
                  <a:tailEnd/>
                </a:ln>
              </p:spPr>
              <p:txBody>
                <a:bodyPr>
                  <a:prstTxWarp prst="textNoShape">
                    <a:avLst/>
                  </a:prstTxWarp>
                </a:bodyPr>
                <a:lstStyle/>
                <a:p>
                  <a:endParaRPr lang="en-US"/>
                </a:p>
              </p:txBody>
            </p:sp>
            <p:sp>
              <p:nvSpPr>
                <p:cNvPr id="66044" name="Freeform 389"/>
                <p:cNvSpPr>
                  <a:spLocks noChangeAspect="1"/>
                </p:cNvSpPr>
                <p:nvPr/>
              </p:nvSpPr>
              <p:spPr bwMode="auto">
                <a:xfrm>
                  <a:off x="1905" y="3114"/>
                  <a:ext cx="2" cy="12"/>
                </a:xfrm>
                <a:custGeom>
                  <a:avLst/>
                  <a:gdLst>
                    <a:gd name="T0" fmla="*/ 21 w 21"/>
                    <a:gd name="T1" fmla="*/ 65 h 94"/>
                    <a:gd name="T2" fmla="*/ 21 w 21"/>
                    <a:gd name="T3" fmla="*/ 94 h 94"/>
                    <a:gd name="T4" fmla="*/ 0 w 21"/>
                    <a:gd name="T5" fmla="*/ 0 h 94"/>
                    <a:gd name="T6" fmla="*/ 7 w 21"/>
                    <a:gd name="T7" fmla="*/ 0 h 94"/>
                    <a:gd name="T8" fmla="*/ 21 w 21"/>
                    <a:gd name="T9" fmla="*/ 65 h 94"/>
                    <a:gd name="T10" fmla="*/ 0 60000 65536"/>
                    <a:gd name="T11" fmla="*/ 0 60000 65536"/>
                    <a:gd name="T12" fmla="*/ 0 60000 65536"/>
                    <a:gd name="T13" fmla="*/ 0 60000 65536"/>
                    <a:gd name="T14" fmla="*/ 0 60000 65536"/>
                    <a:gd name="T15" fmla="*/ 0 w 21"/>
                    <a:gd name="T16" fmla="*/ 0 h 94"/>
                    <a:gd name="T17" fmla="*/ 21 w 21"/>
                    <a:gd name="T18" fmla="*/ 94 h 94"/>
                  </a:gdLst>
                  <a:ahLst/>
                  <a:cxnLst>
                    <a:cxn ang="T10">
                      <a:pos x="T0" y="T1"/>
                    </a:cxn>
                    <a:cxn ang="T11">
                      <a:pos x="T2" y="T3"/>
                    </a:cxn>
                    <a:cxn ang="T12">
                      <a:pos x="T4" y="T5"/>
                    </a:cxn>
                    <a:cxn ang="T13">
                      <a:pos x="T6" y="T7"/>
                    </a:cxn>
                    <a:cxn ang="T14">
                      <a:pos x="T8" y="T9"/>
                    </a:cxn>
                  </a:cxnLst>
                  <a:rect l="T15" t="T16" r="T17" b="T18"/>
                  <a:pathLst>
                    <a:path w="21" h="94">
                      <a:moveTo>
                        <a:pt x="21" y="65"/>
                      </a:moveTo>
                      <a:lnTo>
                        <a:pt x="21" y="94"/>
                      </a:lnTo>
                      <a:lnTo>
                        <a:pt x="0" y="0"/>
                      </a:lnTo>
                      <a:lnTo>
                        <a:pt x="7" y="0"/>
                      </a:lnTo>
                      <a:lnTo>
                        <a:pt x="21" y="65"/>
                      </a:lnTo>
                      <a:close/>
                    </a:path>
                  </a:pathLst>
                </a:custGeom>
                <a:solidFill>
                  <a:srgbClr val="FFFFFF"/>
                </a:solidFill>
                <a:ln w="9525">
                  <a:noFill/>
                  <a:round/>
                  <a:headEnd/>
                  <a:tailEnd/>
                </a:ln>
              </p:spPr>
              <p:txBody>
                <a:bodyPr>
                  <a:prstTxWarp prst="textNoShape">
                    <a:avLst/>
                  </a:prstTxWarp>
                </a:bodyPr>
                <a:lstStyle/>
                <a:p>
                  <a:endParaRPr lang="en-US"/>
                </a:p>
              </p:txBody>
            </p:sp>
            <p:sp>
              <p:nvSpPr>
                <p:cNvPr id="66045" name="Freeform 390"/>
                <p:cNvSpPr>
                  <a:spLocks noChangeAspect="1"/>
                </p:cNvSpPr>
                <p:nvPr/>
              </p:nvSpPr>
              <p:spPr bwMode="auto">
                <a:xfrm>
                  <a:off x="2033" y="3114"/>
                  <a:ext cx="3" cy="15"/>
                </a:xfrm>
                <a:custGeom>
                  <a:avLst/>
                  <a:gdLst>
                    <a:gd name="T0" fmla="*/ 21 w 21"/>
                    <a:gd name="T1" fmla="*/ 0 h 123"/>
                    <a:gd name="T2" fmla="*/ 0 w 21"/>
                    <a:gd name="T3" fmla="*/ 123 h 123"/>
                    <a:gd name="T4" fmla="*/ 21 w 21"/>
                    <a:gd name="T5" fmla="*/ 0 h 123"/>
                    <a:gd name="T6" fmla="*/ 0 60000 65536"/>
                    <a:gd name="T7" fmla="*/ 0 60000 65536"/>
                    <a:gd name="T8" fmla="*/ 0 60000 65536"/>
                    <a:gd name="T9" fmla="*/ 0 w 21"/>
                    <a:gd name="T10" fmla="*/ 0 h 123"/>
                    <a:gd name="T11" fmla="*/ 21 w 21"/>
                    <a:gd name="T12" fmla="*/ 123 h 123"/>
                  </a:gdLst>
                  <a:ahLst/>
                  <a:cxnLst>
                    <a:cxn ang="T6">
                      <a:pos x="T0" y="T1"/>
                    </a:cxn>
                    <a:cxn ang="T7">
                      <a:pos x="T2" y="T3"/>
                    </a:cxn>
                    <a:cxn ang="T8">
                      <a:pos x="T4" y="T5"/>
                    </a:cxn>
                  </a:cxnLst>
                  <a:rect l="T9" t="T10" r="T11" b="T12"/>
                  <a:pathLst>
                    <a:path w="21" h="123">
                      <a:moveTo>
                        <a:pt x="21" y="0"/>
                      </a:moveTo>
                      <a:lnTo>
                        <a:pt x="0" y="123"/>
                      </a:lnTo>
                      <a:lnTo>
                        <a:pt x="21" y="0"/>
                      </a:lnTo>
                      <a:close/>
                    </a:path>
                  </a:pathLst>
                </a:custGeom>
                <a:solidFill>
                  <a:srgbClr val="FFFFFF"/>
                </a:solidFill>
                <a:ln w="9525">
                  <a:noFill/>
                  <a:round/>
                  <a:headEnd/>
                  <a:tailEnd/>
                </a:ln>
              </p:spPr>
              <p:txBody>
                <a:bodyPr>
                  <a:prstTxWarp prst="textNoShape">
                    <a:avLst/>
                  </a:prstTxWarp>
                </a:bodyPr>
                <a:lstStyle/>
                <a:p>
                  <a:endParaRPr lang="en-US"/>
                </a:p>
              </p:txBody>
            </p:sp>
            <p:sp>
              <p:nvSpPr>
                <p:cNvPr id="66046" name="Freeform 391"/>
                <p:cNvSpPr>
                  <a:spLocks noChangeAspect="1"/>
                </p:cNvSpPr>
                <p:nvPr/>
              </p:nvSpPr>
              <p:spPr bwMode="auto">
                <a:xfrm>
                  <a:off x="1165" y="3116"/>
                  <a:ext cx="13" cy="28"/>
                </a:xfrm>
                <a:custGeom>
                  <a:avLst/>
                  <a:gdLst>
                    <a:gd name="T0" fmla="*/ 50 w 101"/>
                    <a:gd name="T1" fmla="*/ 80 h 226"/>
                    <a:gd name="T2" fmla="*/ 15 w 101"/>
                    <a:gd name="T3" fmla="*/ 167 h 226"/>
                    <a:gd name="T4" fmla="*/ 15 w 101"/>
                    <a:gd name="T5" fmla="*/ 218 h 226"/>
                    <a:gd name="T6" fmla="*/ 7 w 101"/>
                    <a:gd name="T7" fmla="*/ 226 h 226"/>
                    <a:gd name="T8" fmla="*/ 0 w 101"/>
                    <a:gd name="T9" fmla="*/ 226 h 226"/>
                    <a:gd name="T10" fmla="*/ 7 w 101"/>
                    <a:gd name="T11" fmla="*/ 131 h 226"/>
                    <a:gd name="T12" fmla="*/ 58 w 101"/>
                    <a:gd name="T13" fmla="*/ 7 h 226"/>
                    <a:gd name="T14" fmla="*/ 80 w 101"/>
                    <a:gd name="T15" fmla="*/ 0 h 226"/>
                    <a:gd name="T16" fmla="*/ 101 w 101"/>
                    <a:gd name="T17" fmla="*/ 14 h 226"/>
                    <a:gd name="T18" fmla="*/ 50 w 101"/>
                    <a:gd name="T19" fmla="*/ 80 h 22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1"/>
                    <a:gd name="T31" fmla="*/ 0 h 226"/>
                    <a:gd name="T32" fmla="*/ 101 w 101"/>
                    <a:gd name="T33" fmla="*/ 226 h 22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1" h="226">
                      <a:moveTo>
                        <a:pt x="50" y="80"/>
                      </a:moveTo>
                      <a:lnTo>
                        <a:pt x="15" y="167"/>
                      </a:lnTo>
                      <a:lnTo>
                        <a:pt x="15" y="218"/>
                      </a:lnTo>
                      <a:lnTo>
                        <a:pt x="7" y="226"/>
                      </a:lnTo>
                      <a:lnTo>
                        <a:pt x="0" y="226"/>
                      </a:lnTo>
                      <a:lnTo>
                        <a:pt x="7" y="131"/>
                      </a:lnTo>
                      <a:lnTo>
                        <a:pt x="58" y="7"/>
                      </a:lnTo>
                      <a:lnTo>
                        <a:pt x="80" y="0"/>
                      </a:lnTo>
                      <a:lnTo>
                        <a:pt x="101" y="14"/>
                      </a:lnTo>
                      <a:lnTo>
                        <a:pt x="50" y="80"/>
                      </a:lnTo>
                      <a:close/>
                    </a:path>
                  </a:pathLst>
                </a:custGeom>
                <a:solidFill>
                  <a:srgbClr val="1F1A17"/>
                </a:solidFill>
                <a:ln w="9525">
                  <a:noFill/>
                  <a:round/>
                  <a:headEnd/>
                  <a:tailEnd/>
                </a:ln>
              </p:spPr>
              <p:txBody>
                <a:bodyPr>
                  <a:prstTxWarp prst="textNoShape">
                    <a:avLst/>
                  </a:prstTxWarp>
                </a:bodyPr>
                <a:lstStyle/>
                <a:p>
                  <a:endParaRPr lang="en-US"/>
                </a:p>
              </p:txBody>
            </p:sp>
            <p:sp>
              <p:nvSpPr>
                <p:cNvPr id="66047" name="Freeform 392"/>
                <p:cNvSpPr>
                  <a:spLocks noChangeAspect="1"/>
                </p:cNvSpPr>
                <p:nvPr/>
              </p:nvSpPr>
              <p:spPr bwMode="auto">
                <a:xfrm>
                  <a:off x="2604" y="3116"/>
                  <a:ext cx="48" cy="13"/>
                </a:xfrm>
                <a:custGeom>
                  <a:avLst/>
                  <a:gdLst>
                    <a:gd name="T0" fmla="*/ 14 w 386"/>
                    <a:gd name="T1" fmla="*/ 7 h 109"/>
                    <a:gd name="T2" fmla="*/ 298 w 386"/>
                    <a:gd name="T3" fmla="*/ 36 h 109"/>
                    <a:gd name="T4" fmla="*/ 386 w 386"/>
                    <a:gd name="T5" fmla="*/ 109 h 109"/>
                    <a:gd name="T6" fmla="*/ 203 w 386"/>
                    <a:gd name="T7" fmla="*/ 95 h 109"/>
                    <a:gd name="T8" fmla="*/ 29 w 386"/>
                    <a:gd name="T9" fmla="*/ 36 h 109"/>
                    <a:gd name="T10" fmla="*/ 0 w 386"/>
                    <a:gd name="T11" fmla="*/ 0 h 109"/>
                    <a:gd name="T12" fmla="*/ 21 w 386"/>
                    <a:gd name="T13" fmla="*/ 0 h 109"/>
                    <a:gd name="T14" fmla="*/ 14 w 386"/>
                    <a:gd name="T15" fmla="*/ 7 h 109"/>
                    <a:gd name="T16" fmla="*/ 0 60000 65536"/>
                    <a:gd name="T17" fmla="*/ 0 60000 65536"/>
                    <a:gd name="T18" fmla="*/ 0 60000 65536"/>
                    <a:gd name="T19" fmla="*/ 0 60000 65536"/>
                    <a:gd name="T20" fmla="*/ 0 60000 65536"/>
                    <a:gd name="T21" fmla="*/ 0 60000 65536"/>
                    <a:gd name="T22" fmla="*/ 0 60000 65536"/>
                    <a:gd name="T23" fmla="*/ 0 60000 65536"/>
                    <a:gd name="T24" fmla="*/ 0 w 386"/>
                    <a:gd name="T25" fmla="*/ 0 h 109"/>
                    <a:gd name="T26" fmla="*/ 386 w 386"/>
                    <a:gd name="T27" fmla="*/ 109 h 10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86" h="109">
                      <a:moveTo>
                        <a:pt x="14" y="7"/>
                      </a:moveTo>
                      <a:lnTo>
                        <a:pt x="298" y="36"/>
                      </a:lnTo>
                      <a:lnTo>
                        <a:pt x="386" y="109"/>
                      </a:lnTo>
                      <a:lnTo>
                        <a:pt x="203" y="95"/>
                      </a:lnTo>
                      <a:lnTo>
                        <a:pt x="29" y="36"/>
                      </a:lnTo>
                      <a:lnTo>
                        <a:pt x="0" y="0"/>
                      </a:lnTo>
                      <a:lnTo>
                        <a:pt x="21" y="0"/>
                      </a:lnTo>
                      <a:lnTo>
                        <a:pt x="14" y="7"/>
                      </a:lnTo>
                      <a:close/>
                    </a:path>
                  </a:pathLst>
                </a:custGeom>
                <a:solidFill>
                  <a:srgbClr val="BC829B"/>
                </a:solidFill>
                <a:ln w="9525">
                  <a:noFill/>
                  <a:round/>
                  <a:headEnd/>
                  <a:tailEnd/>
                </a:ln>
              </p:spPr>
              <p:txBody>
                <a:bodyPr>
                  <a:prstTxWarp prst="textNoShape">
                    <a:avLst/>
                  </a:prstTxWarp>
                </a:bodyPr>
                <a:lstStyle/>
                <a:p>
                  <a:endParaRPr lang="en-US"/>
                </a:p>
              </p:txBody>
            </p:sp>
            <p:sp>
              <p:nvSpPr>
                <p:cNvPr id="66048" name="Freeform 393"/>
                <p:cNvSpPr>
                  <a:spLocks noChangeAspect="1"/>
                </p:cNvSpPr>
                <p:nvPr/>
              </p:nvSpPr>
              <p:spPr bwMode="auto">
                <a:xfrm>
                  <a:off x="2478" y="3117"/>
                  <a:ext cx="17" cy="53"/>
                </a:xfrm>
                <a:custGeom>
                  <a:avLst/>
                  <a:gdLst>
                    <a:gd name="T0" fmla="*/ 131 w 131"/>
                    <a:gd name="T1" fmla="*/ 364 h 422"/>
                    <a:gd name="T2" fmla="*/ 124 w 131"/>
                    <a:gd name="T3" fmla="*/ 422 h 422"/>
                    <a:gd name="T4" fmla="*/ 80 w 131"/>
                    <a:gd name="T5" fmla="*/ 276 h 422"/>
                    <a:gd name="T6" fmla="*/ 80 w 131"/>
                    <a:gd name="T7" fmla="*/ 139 h 422"/>
                    <a:gd name="T8" fmla="*/ 58 w 131"/>
                    <a:gd name="T9" fmla="*/ 88 h 422"/>
                    <a:gd name="T10" fmla="*/ 50 w 131"/>
                    <a:gd name="T11" fmla="*/ 88 h 422"/>
                    <a:gd name="T12" fmla="*/ 36 w 131"/>
                    <a:gd name="T13" fmla="*/ 145 h 422"/>
                    <a:gd name="T14" fmla="*/ 36 w 131"/>
                    <a:gd name="T15" fmla="*/ 190 h 422"/>
                    <a:gd name="T16" fmla="*/ 0 w 131"/>
                    <a:gd name="T17" fmla="*/ 88 h 422"/>
                    <a:gd name="T18" fmla="*/ 15 w 131"/>
                    <a:gd name="T19" fmla="*/ 0 h 422"/>
                    <a:gd name="T20" fmla="*/ 131 w 131"/>
                    <a:gd name="T21" fmla="*/ 233 h 422"/>
                    <a:gd name="T22" fmla="*/ 131 w 131"/>
                    <a:gd name="T23" fmla="*/ 364 h 42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31"/>
                    <a:gd name="T37" fmla="*/ 0 h 422"/>
                    <a:gd name="T38" fmla="*/ 131 w 131"/>
                    <a:gd name="T39" fmla="*/ 422 h 42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31" h="422">
                      <a:moveTo>
                        <a:pt x="131" y="364"/>
                      </a:moveTo>
                      <a:lnTo>
                        <a:pt x="124" y="422"/>
                      </a:lnTo>
                      <a:lnTo>
                        <a:pt x="80" y="276"/>
                      </a:lnTo>
                      <a:lnTo>
                        <a:pt x="80" y="139"/>
                      </a:lnTo>
                      <a:lnTo>
                        <a:pt x="58" y="88"/>
                      </a:lnTo>
                      <a:lnTo>
                        <a:pt x="50" y="88"/>
                      </a:lnTo>
                      <a:lnTo>
                        <a:pt x="36" y="145"/>
                      </a:lnTo>
                      <a:lnTo>
                        <a:pt x="36" y="190"/>
                      </a:lnTo>
                      <a:lnTo>
                        <a:pt x="0" y="88"/>
                      </a:lnTo>
                      <a:lnTo>
                        <a:pt x="15" y="0"/>
                      </a:lnTo>
                      <a:lnTo>
                        <a:pt x="131" y="233"/>
                      </a:lnTo>
                      <a:lnTo>
                        <a:pt x="131" y="364"/>
                      </a:lnTo>
                      <a:close/>
                    </a:path>
                  </a:pathLst>
                </a:custGeom>
                <a:solidFill>
                  <a:srgbClr val="3A746B"/>
                </a:solidFill>
                <a:ln w="9525">
                  <a:noFill/>
                  <a:round/>
                  <a:headEnd/>
                  <a:tailEnd/>
                </a:ln>
              </p:spPr>
              <p:txBody>
                <a:bodyPr>
                  <a:prstTxWarp prst="textNoShape">
                    <a:avLst/>
                  </a:prstTxWarp>
                </a:bodyPr>
                <a:lstStyle/>
                <a:p>
                  <a:endParaRPr lang="en-US"/>
                </a:p>
              </p:txBody>
            </p:sp>
            <p:sp>
              <p:nvSpPr>
                <p:cNvPr id="66049" name="Freeform 394"/>
                <p:cNvSpPr>
                  <a:spLocks noChangeAspect="1"/>
                </p:cNvSpPr>
                <p:nvPr/>
              </p:nvSpPr>
              <p:spPr bwMode="auto">
                <a:xfrm>
                  <a:off x="2075" y="3118"/>
                  <a:ext cx="4" cy="33"/>
                </a:xfrm>
                <a:custGeom>
                  <a:avLst/>
                  <a:gdLst>
                    <a:gd name="T0" fmla="*/ 0 w 37"/>
                    <a:gd name="T1" fmla="*/ 269 h 269"/>
                    <a:gd name="T2" fmla="*/ 37 w 37"/>
                    <a:gd name="T3" fmla="*/ 0 h 269"/>
                    <a:gd name="T4" fmla="*/ 15 w 37"/>
                    <a:gd name="T5" fmla="*/ 255 h 269"/>
                    <a:gd name="T6" fmla="*/ 0 w 37"/>
                    <a:gd name="T7" fmla="*/ 269 h 269"/>
                    <a:gd name="T8" fmla="*/ 0 60000 65536"/>
                    <a:gd name="T9" fmla="*/ 0 60000 65536"/>
                    <a:gd name="T10" fmla="*/ 0 60000 65536"/>
                    <a:gd name="T11" fmla="*/ 0 60000 65536"/>
                    <a:gd name="T12" fmla="*/ 0 w 37"/>
                    <a:gd name="T13" fmla="*/ 0 h 269"/>
                    <a:gd name="T14" fmla="*/ 37 w 37"/>
                    <a:gd name="T15" fmla="*/ 269 h 269"/>
                  </a:gdLst>
                  <a:ahLst/>
                  <a:cxnLst>
                    <a:cxn ang="T8">
                      <a:pos x="T0" y="T1"/>
                    </a:cxn>
                    <a:cxn ang="T9">
                      <a:pos x="T2" y="T3"/>
                    </a:cxn>
                    <a:cxn ang="T10">
                      <a:pos x="T4" y="T5"/>
                    </a:cxn>
                    <a:cxn ang="T11">
                      <a:pos x="T6" y="T7"/>
                    </a:cxn>
                  </a:cxnLst>
                  <a:rect l="T12" t="T13" r="T14" b="T15"/>
                  <a:pathLst>
                    <a:path w="37" h="269">
                      <a:moveTo>
                        <a:pt x="0" y="269"/>
                      </a:moveTo>
                      <a:lnTo>
                        <a:pt x="37" y="0"/>
                      </a:lnTo>
                      <a:lnTo>
                        <a:pt x="15" y="255"/>
                      </a:lnTo>
                      <a:lnTo>
                        <a:pt x="0" y="269"/>
                      </a:lnTo>
                      <a:close/>
                    </a:path>
                  </a:pathLst>
                </a:custGeom>
                <a:solidFill>
                  <a:srgbClr val="1F1A17"/>
                </a:solidFill>
                <a:ln w="9525">
                  <a:noFill/>
                  <a:round/>
                  <a:headEnd/>
                  <a:tailEnd/>
                </a:ln>
              </p:spPr>
              <p:txBody>
                <a:bodyPr>
                  <a:prstTxWarp prst="textNoShape">
                    <a:avLst/>
                  </a:prstTxWarp>
                </a:bodyPr>
                <a:lstStyle/>
                <a:p>
                  <a:endParaRPr lang="en-US"/>
                </a:p>
              </p:txBody>
            </p:sp>
            <p:sp>
              <p:nvSpPr>
                <p:cNvPr id="66050" name="Freeform 395"/>
                <p:cNvSpPr>
                  <a:spLocks noChangeAspect="1"/>
                </p:cNvSpPr>
                <p:nvPr/>
              </p:nvSpPr>
              <p:spPr bwMode="auto">
                <a:xfrm>
                  <a:off x="1019" y="3119"/>
                  <a:ext cx="51" cy="48"/>
                </a:xfrm>
                <a:custGeom>
                  <a:avLst/>
                  <a:gdLst>
                    <a:gd name="T0" fmla="*/ 29 w 415"/>
                    <a:gd name="T1" fmla="*/ 342 h 379"/>
                    <a:gd name="T2" fmla="*/ 0 w 415"/>
                    <a:gd name="T3" fmla="*/ 379 h 379"/>
                    <a:gd name="T4" fmla="*/ 0 w 415"/>
                    <a:gd name="T5" fmla="*/ 342 h 379"/>
                    <a:gd name="T6" fmla="*/ 87 w 415"/>
                    <a:gd name="T7" fmla="*/ 233 h 379"/>
                    <a:gd name="T8" fmla="*/ 138 w 415"/>
                    <a:gd name="T9" fmla="*/ 197 h 379"/>
                    <a:gd name="T10" fmla="*/ 167 w 415"/>
                    <a:gd name="T11" fmla="*/ 197 h 379"/>
                    <a:gd name="T12" fmla="*/ 189 w 415"/>
                    <a:gd name="T13" fmla="*/ 174 h 379"/>
                    <a:gd name="T14" fmla="*/ 138 w 415"/>
                    <a:gd name="T15" fmla="*/ 123 h 379"/>
                    <a:gd name="T16" fmla="*/ 415 w 415"/>
                    <a:gd name="T17" fmla="*/ 0 h 379"/>
                    <a:gd name="T18" fmla="*/ 51 w 415"/>
                    <a:gd name="T19" fmla="*/ 334 h 379"/>
                    <a:gd name="T20" fmla="*/ 29 w 415"/>
                    <a:gd name="T21" fmla="*/ 342 h 37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15"/>
                    <a:gd name="T34" fmla="*/ 0 h 379"/>
                    <a:gd name="T35" fmla="*/ 415 w 415"/>
                    <a:gd name="T36" fmla="*/ 379 h 37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15" h="379">
                      <a:moveTo>
                        <a:pt x="29" y="342"/>
                      </a:moveTo>
                      <a:lnTo>
                        <a:pt x="0" y="379"/>
                      </a:lnTo>
                      <a:lnTo>
                        <a:pt x="0" y="342"/>
                      </a:lnTo>
                      <a:lnTo>
                        <a:pt x="87" y="233"/>
                      </a:lnTo>
                      <a:lnTo>
                        <a:pt x="138" y="197"/>
                      </a:lnTo>
                      <a:lnTo>
                        <a:pt x="167" y="197"/>
                      </a:lnTo>
                      <a:lnTo>
                        <a:pt x="189" y="174"/>
                      </a:lnTo>
                      <a:lnTo>
                        <a:pt x="138" y="123"/>
                      </a:lnTo>
                      <a:lnTo>
                        <a:pt x="415" y="0"/>
                      </a:lnTo>
                      <a:lnTo>
                        <a:pt x="51" y="334"/>
                      </a:lnTo>
                      <a:lnTo>
                        <a:pt x="29" y="342"/>
                      </a:lnTo>
                      <a:close/>
                    </a:path>
                  </a:pathLst>
                </a:custGeom>
                <a:solidFill>
                  <a:srgbClr val="C2C165"/>
                </a:solidFill>
                <a:ln w="9525">
                  <a:noFill/>
                  <a:round/>
                  <a:headEnd/>
                  <a:tailEnd/>
                </a:ln>
              </p:spPr>
              <p:txBody>
                <a:bodyPr>
                  <a:prstTxWarp prst="textNoShape">
                    <a:avLst/>
                  </a:prstTxWarp>
                </a:bodyPr>
                <a:lstStyle/>
                <a:p>
                  <a:endParaRPr lang="en-US"/>
                </a:p>
              </p:txBody>
            </p:sp>
            <p:sp>
              <p:nvSpPr>
                <p:cNvPr id="66051" name="Freeform 396"/>
                <p:cNvSpPr>
                  <a:spLocks noChangeAspect="1"/>
                </p:cNvSpPr>
                <p:nvPr/>
              </p:nvSpPr>
              <p:spPr bwMode="auto">
                <a:xfrm>
                  <a:off x="1080" y="3123"/>
                  <a:ext cx="10" cy="45"/>
                </a:xfrm>
                <a:custGeom>
                  <a:avLst/>
                  <a:gdLst>
                    <a:gd name="T0" fmla="*/ 29 w 80"/>
                    <a:gd name="T1" fmla="*/ 240 h 357"/>
                    <a:gd name="T2" fmla="*/ 51 w 80"/>
                    <a:gd name="T3" fmla="*/ 299 h 357"/>
                    <a:gd name="T4" fmla="*/ 14 w 80"/>
                    <a:gd name="T5" fmla="*/ 350 h 357"/>
                    <a:gd name="T6" fmla="*/ 0 w 80"/>
                    <a:gd name="T7" fmla="*/ 357 h 357"/>
                    <a:gd name="T8" fmla="*/ 51 w 80"/>
                    <a:gd name="T9" fmla="*/ 73 h 357"/>
                    <a:gd name="T10" fmla="*/ 22 w 80"/>
                    <a:gd name="T11" fmla="*/ 43 h 357"/>
                    <a:gd name="T12" fmla="*/ 80 w 80"/>
                    <a:gd name="T13" fmla="*/ 0 h 357"/>
                    <a:gd name="T14" fmla="*/ 51 w 80"/>
                    <a:gd name="T15" fmla="*/ 211 h 357"/>
                    <a:gd name="T16" fmla="*/ 29 w 80"/>
                    <a:gd name="T17" fmla="*/ 240 h 35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0"/>
                    <a:gd name="T28" fmla="*/ 0 h 357"/>
                    <a:gd name="T29" fmla="*/ 80 w 80"/>
                    <a:gd name="T30" fmla="*/ 357 h 35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0" h="357">
                      <a:moveTo>
                        <a:pt x="29" y="240"/>
                      </a:moveTo>
                      <a:lnTo>
                        <a:pt x="51" y="299"/>
                      </a:lnTo>
                      <a:lnTo>
                        <a:pt x="14" y="350"/>
                      </a:lnTo>
                      <a:lnTo>
                        <a:pt x="0" y="357"/>
                      </a:lnTo>
                      <a:lnTo>
                        <a:pt x="51" y="73"/>
                      </a:lnTo>
                      <a:lnTo>
                        <a:pt x="22" y="43"/>
                      </a:lnTo>
                      <a:lnTo>
                        <a:pt x="80" y="0"/>
                      </a:lnTo>
                      <a:lnTo>
                        <a:pt x="51" y="211"/>
                      </a:lnTo>
                      <a:lnTo>
                        <a:pt x="29" y="240"/>
                      </a:lnTo>
                      <a:close/>
                    </a:path>
                  </a:pathLst>
                </a:custGeom>
                <a:solidFill>
                  <a:srgbClr val="BBB2D6"/>
                </a:solidFill>
                <a:ln w="9525">
                  <a:noFill/>
                  <a:round/>
                  <a:headEnd/>
                  <a:tailEnd/>
                </a:ln>
              </p:spPr>
              <p:txBody>
                <a:bodyPr>
                  <a:prstTxWarp prst="textNoShape">
                    <a:avLst/>
                  </a:prstTxWarp>
                </a:bodyPr>
                <a:lstStyle/>
                <a:p>
                  <a:endParaRPr lang="en-US"/>
                </a:p>
              </p:txBody>
            </p:sp>
            <p:sp>
              <p:nvSpPr>
                <p:cNvPr id="66052" name="Freeform 397"/>
                <p:cNvSpPr>
                  <a:spLocks noChangeAspect="1"/>
                </p:cNvSpPr>
                <p:nvPr/>
              </p:nvSpPr>
              <p:spPr bwMode="auto">
                <a:xfrm>
                  <a:off x="2090" y="3123"/>
                  <a:ext cx="11" cy="47"/>
                </a:xfrm>
                <a:custGeom>
                  <a:avLst/>
                  <a:gdLst>
                    <a:gd name="T0" fmla="*/ 43 w 95"/>
                    <a:gd name="T1" fmla="*/ 284 h 379"/>
                    <a:gd name="T2" fmla="*/ 0 w 95"/>
                    <a:gd name="T3" fmla="*/ 379 h 379"/>
                    <a:gd name="T4" fmla="*/ 0 w 95"/>
                    <a:gd name="T5" fmla="*/ 313 h 379"/>
                    <a:gd name="T6" fmla="*/ 43 w 95"/>
                    <a:gd name="T7" fmla="*/ 240 h 379"/>
                    <a:gd name="T8" fmla="*/ 95 w 95"/>
                    <a:gd name="T9" fmla="*/ 0 h 379"/>
                    <a:gd name="T10" fmla="*/ 87 w 95"/>
                    <a:gd name="T11" fmla="*/ 131 h 379"/>
                    <a:gd name="T12" fmla="*/ 43 w 95"/>
                    <a:gd name="T13" fmla="*/ 284 h 379"/>
                    <a:gd name="T14" fmla="*/ 0 60000 65536"/>
                    <a:gd name="T15" fmla="*/ 0 60000 65536"/>
                    <a:gd name="T16" fmla="*/ 0 60000 65536"/>
                    <a:gd name="T17" fmla="*/ 0 60000 65536"/>
                    <a:gd name="T18" fmla="*/ 0 60000 65536"/>
                    <a:gd name="T19" fmla="*/ 0 60000 65536"/>
                    <a:gd name="T20" fmla="*/ 0 60000 65536"/>
                    <a:gd name="T21" fmla="*/ 0 w 95"/>
                    <a:gd name="T22" fmla="*/ 0 h 379"/>
                    <a:gd name="T23" fmla="*/ 95 w 95"/>
                    <a:gd name="T24" fmla="*/ 379 h 37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95" h="379">
                      <a:moveTo>
                        <a:pt x="43" y="284"/>
                      </a:moveTo>
                      <a:lnTo>
                        <a:pt x="0" y="379"/>
                      </a:lnTo>
                      <a:lnTo>
                        <a:pt x="0" y="313"/>
                      </a:lnTo>
                      <a:lnTo>
                        <a:pt x="43" y="240"/>
                      </a:lnTo>
                      <a:lnTo>
                        <a:pt x="95" y="0"/>
                      </a:lnTo>
                      <a:lnTo>
                        <a:pt x="87" y="131"/>
                      </a:lnTo>
                      <a:lnTo>
                        <a:pt x="43" y="284"/>
                      </a:lnTo>
                      <a:close/>
                    </a:path>
                  </a:pathLst>
                </a:custGeom>
                <a:solidFill>
                  <a:srgbClr val="1F1A17"/>
                </a:solidFill>
                <a:ln w="9525">
                  <a:noFill/>
                  <a:round/>
                  <a:headEnd/>
                  <a:tailEnd/>
                </a:ln>
              </p:spPr>
              <p:txBody>
                <a:bodyPr>
                  <a:prstTxWarp prst="textNoShape">
                    <a:avLst/>
                  </a:prstTxWarp>
                </a:bodyPr>
                <a:lstStyle/>
                <a:p>
                  <a:endParaRPr lang="en-US"/>
                </a:p>
              </p:txBody>
            </p:sp>
            <p:sp>
              <p:nvSpPr>
                <p:cNvPr id="66053" name="Freeform 398"/>
                <p:cNvSpPr>
                  <a:spLocks noChangeAspect="1"/>
                </p:cNvSpPr>
                <p:nvPr/>
              </p:nvSpPr>
              <p:spPr bwMode="auto">
                <a:xfrm>
                  <a:off x="1598" y="3125"/>
                  <a:ext cx="6" cy="25"/>
                </a:xfrm>
                <a:custGeom>
                  <a:avLst/>
                  <a:gdLst>
                    <a:gd name="T0" fmla="*/ 43 w 51"/>
                    <a:gd name="T1" fmla="*/ 80 h 197"/>
                    <a:gd name="T2" fmla="*/ 29 w 51"/>
                    <a:gd name="T3" fmla="*/ 154 h 197"/>
                    <a:gd name="T4" fmla="*/ 29 w 51"/>
                    <a:gd name="T5" fmla="*/ 197 h 197"/>
                    <a:gd name="T6" fmla="*/ 0 w 51"/>
                    <a:gd name="T7" fmla="*/ 146 h 197"/>
                    <a:gd name="T8" fmla="*/ 29 w 51"/>
                    <a:gd name="T9" fmla="*/ 0 h 197"/>
                    <a:gd name="T10" fmla="*/ 51 w 51"/>
                    <a:gd name="T11" fmla="*/ 0 h 197"/>
                    <a:gd name="T12" fmla="*/ 43 w 51"/>
                    <a:gd name="T13" fmla="*/ 80 h 197"/>
                    <a:gd name="T14" fmla="*/ 0 60000 65536"/>
                    <a:gd name="T15" fmla="*/ 0 60000 65536"/>
                    <a:gd name="T16" fmla="*/ 0 60000 65536"/>
                    <a:gd name="T17" fmla="*/ 0 60000 65536"/>
                    <a:gd name="T18" fmla="*/ 0 60000 65536"/>
                    <a:gd name="T19" fmla="*/ 0 60000 65536"/>
                    <a:gd name="T20" fmla="*/ 0 60000 65536"/>
                    <a:gd name="T21" fmla="*/ 0 w 51"/>
                    <a:gd name="T22" fmla="*/ 0 h 197"/>
                    <a:gd name="T23" fmla="*/ 51 w 51"/>
                    <a:gd name="T24" fmla="*/ 197 h 19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1" h="197">
                      <a:moveTo>
                        <a:pt x="43" y="80"/>
                      </a:moveTo>
                      <a:lnTo>
                        <a:pt x="29" y="154"/>
                      </a:lnTo>
                      <a:lnTo>
                        <a:pt x="29" y="197"/>
                      </a:lnTo>
                      <a:lnTo>
                        <a:pt x="0" y="146"/>
                      </a:lnTo>
                      <a:lnTo>
                        <a:pt x="29" y="0"/>
                      </a:lnTo>
                      <a:lnTo>
                        <a:pt x="51" y="0"/>
                      </a:lnTo>
                      <a:lnTo>
                        <a:pt x="43" y="80"/>
                      </a:lnTo>
                      <a:close/>
                    </a:path>
                  </a:pathLst>
                </a:custGeom>
                <a:solidFill>
                  <a:srgbClr val="1F1A17"/>
                </a:solidFill>
                <a:ln w="9525">
                  <a:noFill/>
                  <a:round/>
                  <a:headEnd/>
                  <a:tailEnd/>
                </a:ln>
              </p:spPr>
              <p:txBody>
                <a:bodyPr>
                  <a:prstTxWarp prst="textNoShape">
                    <a:avLst/>
                  </a:prstTxWarp>
                </a:bodyPr>
                <a:lstStyle/>
                <a:p>
                  <a:endParaRPr lang="en-US"/>
                </a:p>
              </p:txBody>
            </p:sp>
            <p:sp>
              <p:nvSpPr>
                <p:cNvPr id="66054" name="Freeform 399"/>
                <p:cNvSpPr>
                  <a:spLocks noChangeAspect="1"/>
                </p:cNvSpPr>
                <p:nvPr/>
              </p:nvSpPr>
              <p:spPr bwMode="auto">
                <a:xfrm>
                  <a:off x="2558" y="3128"/>
                  <a:ext cx="50" cy="36"/>
                </a:xfrm>
                <a:custGeom>
                  <a:avLst/>
                  <a:gdLst>
                    <a:gd name="T0" fmla="*/ 321 w 401"/>
                    <a:gd name="T1" fmla="*/ 108 h 291"/>
                    <a:gd name="T2" fmla="*/ 349 w 401"/>
                    <a:gd name="T3" fmla="*/ 174 h 291"/>
                    <a:gd name="T4" fmla="*/ 306 w 401"/>
                    <a:gd name="T5" fmla="*/ 152 h 291"/>
                    <a:gd name="T6" fmla="*/ 292 w 401"/>
                    <a:gd name="T7" fmla="*/ 152 h 291"/>
                    <a:gd name="T8" fmla="*/ 277 w 401"/>
                    <a:gd name="T9" fmla="*/ 167 h 291"/>
                    <a:gd name="T10" fmla="*/ 372 w 401"/>
                    <a:gd name="T11" fmla="*/ 262 h 291"/>
                    <a:gd name="T12" fmla="*/ 393 w 401"/>
                    <a:gd name="T13" fmla="*/ 262 h 291"/>
                    <a:gd name="T14" fmla="*/ 401 w 401"/>
                    <a:gd name="T15" fmla="*/ 291 h 291"/>
                    <a:gd name="T16" fmla="*/ 189 w 401"/>
                    <a:gd name="T17" fmla="*/ 262 h 291"/>
                    <a:gd name="T18" fmla="*/ 124 w 401"/>
                    <a:gd name="T19" fmla="*/ 188 h 291"/>
                    <a:gd name="T20" fmla="*/ 124 w 401"/>
                    <a:gd name="T21" fmla="*/ 152 h 291"/>
                    <a:gd name="T22" fmla="*/ 233 w 401"/>
                    <a:gd name="T23" fmla="*/ 174 h 291"/>
                    <a:gd name="T24" fmla="*/ 269 w 401"/>
                    <a:gd name="T25" fmla="*/ 174 h 291"/>
                    <a:gd name="T26" fmla="*/ 277 w 401"/>
                    <a:gd name="T27" fmla="*/ 167 h 291"/>
                    <a:gd name="T28" fmla="*/ 204 w 401"/>
                    <a:gd name="T29" fmla="*/ 108 h 291"/>
                    <a:gd name="T30" fmla="*/ 138 w 401"/>
                    <a:gd name="T31" fmla="*/ 102 h 291"/>
                    <a:gd name="T32" fmla="*/ 87 w 401"/>
                    <a:gd name="T33" fmla="*/ 102 h 291"/>
                    <a:gd name="T34" fmla="*/ 95 w 401"/>
                    <a:gd name="T35" fmla="*/ 94 h 291"/>
                    <a:gd name="T36" fmla="*/ 95 w 401"/>
                    <a:gd name="T37" fmla="*/ 80 h 291"/>
                    <a:gd name="T38" fmla="*/ 66 w 401"/>
                    <a:gd name="T39" fmla="*/ 72 h 291"/>
                    <a:gd name="T40" fmla="*/ 0 w 401"/>
                    <a:gd name="T41" fmla="*/ 0 h 291"/>
                    <a:gd name="T42" fmla="*/ 189 w 401"/>
                    <a:gd name="T43" fmla="*/ 36 h 291"/>
                    <a:gd name="T44" fmla="*/ 321 w 401"/>
                    <a:gd name="T45" fmla="*/ 108 h 29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1"/>
                    <a:gd name="T70" fmla="*/ 0 h 291"/>
                    <a:gd name="T71" fmla="*/ 401 w 401"/>
                    <a:gd name="T72" fmla="*/ 291 h 29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1" h="291">
                      <a:moveTo>
                        <a:pt x="321" y="108"/>
                      </a:moveTo>
                      <a:lnTo>
                        <a:pt x="349" y="174"/>
                      </a:lnTo>
                      <a:lnTo>
                        <a:pt x="306" y="152"/>
                      </a:lnTo>
                      <a:lnTo>
                        <a:pt x="292" y="152"/>
                      </a:lnTo>
                      <a:lnTo>
                        <a:pt x="277" y="167"/>
                      </a:lnTo>
                      <a:lnTo>
                        <a:pt x="372" y="262"/>
                      </a:lnTo>
                      <a:lnTo>
                        <a:pt x="393" y="262"/>
                      </a:lnTo>
                      <a:lnTo>
                        <a:pt x="401" y="291"/>
                      </a:lnTo>
                      <a:lnTo>
                        <a:pt x="189" y="262"/>
                      </a:lnTo>
                      <a:lnTo>
                        <a:pt x="124" y="188"/>
                      </a:lnTo>
                      <a:lnTo>
                        <a:pt x="124" y="152"/>
                      </a:lnTo>
                      <a:lnTo>
                        <a:pt x="233" y="174"/>
                      </a:lnTo>
                      <a:lnTo>
                        <a:pt x="269" y="174"/>
                      </a:lnTo>
                      <a:lnTo>
                        <a:pt x="277" y="167"/>
                      </a:lnTo>
                      <a:lnTo>
                        <a:pt x="204" y="108"/>
                      </a:lnTo>
                      <a:lnTo>
                        <a:pt x="138" y="102"/>
                      </a:lnTo>
                      <a:lnTo>
                        <a:pt x="87" y="102"/>
                      </a:lnTo>
                      <a:lnTo>
                        <a:pt x="95" y="94"/>
                      </a:lnTo>
                      <a:lnTo>
                        <a:pt x="95" y="80"/>
                      </a:lnTo>
                      <a:lnTo>
                        <a:pt x="66" y="72"/>
                      </a:lnTo>
                      <a:lnTo>
                        <a:pt x="0" y="0"/>
                      </a:lnTo>
                      <a:lnTo>
                        <a:pt x="189" y="36"/>
                      </a:lnTo>
                      <a:lnTo>
                        <a:pt x="321" y="108"/>
                      </a:lnTo>
                      <a:close/>
                    </a:path>
                  </a:pathLst>
                </a:custGeom>
                <a:solidFill>
                  <a:srgbClr val="C2C165"/>
                </a:solidFill>
                <a:ln w="9525">
                  <a:noFill/>
                  <a:round/>
                  <a:headEnd/>
                  <a:tailEnd/>
                </a:ln>
              </p:spPr>
              <p:txBody>
                <a:bodyPr>
                  <a:prstTxWarp prst="textNoShape">
                    <a:avLst/>
                  </a:prstTxWarp>
                </a:bodyPr>
                <a:lstStyle/>
                <a:p>
                  <a:endParaRPr lang="en-US"/>
                </a:p>
              </p:txBody>
            </p:sp>
            <p:sp>
              <p:nvSpPr>
                <p:cNvPr id="66055" name="Freeform 400"/>
                <p:cNvSpPr>
                  <a:spLocks noChangeAspect="1"/>
                </p:cNvSpPr>
                <p:nvPr/>
              </p:nvSpPr>
              <p:spPr bwMode="auto">
                <a:xfrm>
                  <a:off x="1146" y="3129"/>
                  <a:ext cx="16" cy="35"/>
                </a:xfrm>
                <a:custGeom>
                  <a:avLst/>
                  <a:gdLst>
                    <a:gd name="T0" fmla="*/ 131 w 131"/>
                    <a:gd name="T1" fmla="*/ 22 h 285"/>
                    <a:gd name="T2" fmla="*/ 36 w 131"/>
                    <a:gd name="T3" fmla="*/ 117 h 285"/>
                    <a:gd name="T4" fmla="*/ 0 w 131"/>
                    <a:gd name="T5" fmla="*/ 285 h 285"/>
                    <a:gd name="T6" fmla="*/ 0 w 131"/>
                    <a:gd name="T7" fmla="*/ 161 h 285"/>
                    <a:gd name="T8" fmla="*/ 94 w 131"/>
                    <a:gd name="T9" fmla="*/ 0 h 285"/>
                    <a:gd name="T10" fmla="*/ 109 w 131"/>
                    <a:gd name="T11" fmla="*/ 0 h 285"/>
                    <a:gd name="T12" fmla="*/ 131 w 131"/>
                    <a:gd name="T13" fmla="*/ 22 h 285"/>
                    <a:gd name="T14" fmla="*/ 0 60000 65536"/>
                    <a:gd name="T15" fmla="*/ 0 60000 65536"/>
                    <a:gd name="T16" fmla="*/ 0 60000 65536"/>
                    <a:gd name="T17" fmla="*/ 0 60000 65536"/>
                    <a:gd name="T18" fmla="*/ 0 60000 65536"/>
                    <a:gd name="T19" fmla="*/ 0 60000 65536"/>
                    <a:gd name="T20" fmla="*/ 0 60000 65536"/>
                    <a:gd name="T21" fmla="*/ 0 w 131"/>
                    <a:gd name="T22" fmla="*/ 0 h 285"/>
                    <a:gd name="T23" fmla="*/ 131 w 131"/>
                    <a:gd name="T24" fmla="*/ 285 h 28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31" h="285">
                      <a:moveTo>
                        <a:pt x="131" y="22"/>
                      </a:moveTo>
                      <a:lnTo>
                        <a:pt x="36" y="117"/>
                      </a:lnTo>
                      <a:lnTo>
                        <a:pt x="0" y="285"/>
                      </a:lnTo>
                      <a:lnTo>
                        <a:pt x="0" y="161"/>
                      </a:lnTo>
                      <a:lnTo>
                        <a:pt x="94" y="0"/>
                      </a:lnTo>
                      <a:lnTo>
                        <a:pt x="109" y="0"/>
                      </a:lnTo>
                      <a:lnTo>
                        <a:pt x="131" y="22"/>
                      </a:lnTo>
                      <a:close/>
                    </a:path>
                  </a:pathLst>
                </a:custGeom>
                <a:solidFill>
                  <a:srgbClr val="1F1A17"/>
                </a:solidFill>
                <a:ln w="9525">
                  <a:noFill/>
                  <a:round/>
                  <a:headEnd/>
                  <a:tailEnd/>
                </a:ln>
              </p:spPr>
              <p:txBody>
                <a:bodyPr>
                  <a:prstTxWarp prst="textNoShape">
                    <a:avLst/>
                  </a:prstTxWarp>
                </a:bodyPr>
                <a:lstStyle/>
                <a:p>
                  <a:endParaRPr lang="en-US"/>
                </a:p>
              </p:txBody>
            </p:sp>
            <p:sp>
              <p:nvSpPr>
                <p:cNvPr id="66056" name="Freeform 401"/>
                <p:cNvSpPr>
                  <a:spLocks noChangeAspect="1"/>
                </p:cNvSpPr>
                <p:nvPr/>
              </p:nvSpPr>
              <p:spPr bwMode="auto">
                <a:xfrm>
                  <a:off x="2492" y="3129"/>
                  <a:ext cx="47" cy="32"/>
                </a:xfrm>
                <a:custGeom>
                  <a:avLst/>
                  <a:gdLst>
                    <a:gd name="T0" fmla="*/ 306 w 380"/>
                    <a:gd name="T1" fmla="*/ 168 h 262"/>
                    <a:gd name="T2" fmla="*/ 372 w 380"/>
                    <a:gd name="T3" fmla="*/ 256 h 262"/>
                    <a:gd name="T4" fmla="*/ 380 w 380"/>
                    <a:gd name="T5" fmla="*/ 262 h 262"/>
                    <a:gd name="T6" fmla="*/ 44 w 380"/>
                    <a:gd name="T7" fmla="*/ 96 h 262"/>
                    <a:gd name="T8" fmla="*/ 0 w 380"/>
                    <a:gd name="T9" fmla="*/ 0 h 262"/>
                    <a:gd name="T10" fmla="*/ 95 w 380"/>
                    <a:gd name="T11" fmla="*/ 22 h 262"/>
                    <a:gd name="T12" fmla="*/ 306 w 380"/>
                    <a:gd name="T13" fmla="*/ 168 h 262"/>
                    <a:gd name="T14" fmla="*/ 0 60000 65536"/>
                    <a:gd name="T15" fmla="*/ 0 60000 65536"/>
                    <a:gd name="T16" fmla="*/ 0 60000 65536"/>
                    <a:gd name="T17" fmla="*/ 0 60000 65536"/>
                    <a:gd name="T18" fmla="*/ 0 60000 65536"/>
                    <a:gd name="T19" fmla="*/ 0 60000 65536"/>
                    <a:gd name="T20" fmla="*/ 0 60000 65536"/>
                    <a:gd name="T21" fmla="*/ 0 w 380"/>
                    <a:gd name="T22" fmla="*/ 0 h 262"/>
                    <a:gd name="T23" fmla="*/ 380 w 380"/>
                    <a:gd name="T24" fmla="*/ 262 h 26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80" h="262">
                      <a:moveTo>
                        <a:pt x="306" y="168"/>
                      </a:moveTo>
                      <a:lnTo>
                        <a:pt x="372" y="256"/>
                      </a:lnTo>
                      <a:lnTo>
                        <a:pt x="380" y="262"/>
                      </a:lnTo>
                      <a:lnTo>
                        <a:pt x="44" y="96"/>
                      </a:lnTo>
                      <a:lnTo>
                        <a:pt x="0" y="0"/>
                      </a:lnTo>
                      <a:lnTo>
                        <a:pt x="95" y="22"/>
                      </a:lnTo>
                      <a:lnTo>
                        <a:pt x="306" y="168"/>
                      </a:lnTo>
                      <a:close/>
                    </a:path>
                  </a:pathLst>
                </a:custGeom>
                <a:solidFill>
                  <a:srgbClr val="96AEBE"/>
                </a:solidFill>
                <a:ln w="9525">
                  <a:noFill/>
                  <a:round/>
                  <a:headEnd/>
                  <a:tailEnd/>
                </a:ln>
              </p:spPr>
              <p:txBody>
                <a:bodyPr>
                  <a:prstTxWarp prst="textNoShape">
                    <a:avLst/>
                  </a:prstTxWarp>
                </a:bodyPr>
                <a:lstStyle/>
                <a:p>
                  <a:endParaRPr lang="en-US"/>
                </a:p>
              </p:txBody>
            </p:sp>
            <p:sp>
              <p:nvSpPr>
                <p:cNvPr id="66057" name="Freeform 402"/>
                <p:cNvSpPr>
                  <a:spLocks noChangeAspect="1"/>
                </p:cNvSpPr>
                <p:nvPr/>
              </p:nvSpPr>
              <p:spPr bwMode="auto">
                <a:xfrm>
                  <a:off x="2548" y="3129"/>
                  <a:ext cx="30" cy="74"/>
                </a:xfrm>
                <a:custGeom>
                  <a:avLst/>
                  <a:gdLst>
                    <a:gd name="T0" fmla="*/ 109 w 233"/>
                    <a:gd name="T1" fmla="*/ 387 h 598"/>
                    <a:gd name="T2" fmla="*/ 109 w 233"/>
                    <a:gd name="T3" fmla="*/ 401 h 598"/>
                    <a:gd name="T4" fmla="*/ 131 w 233"/>
                    <a:gd name="T5" fmla="*/ 423 h 598"/>
                    <a:gd name="T6" fmla="*/ 131 w 233"/>
                    <a:gd name="T7" fmla="*/ 256 h 598"/>
                    <a:gd name="T8" fmla="*/ 102 w 233"/>
                    <a:gd name="T9" fmla="*/ 117 h 598"/>
                    <a:gd name="T10" fmla="*/ 102 w 233"/>
                    <a:gd name="T11" fmla="*/ 96 h 598"/>
                    <a:gd name="T12" fmla="*/ 131 w 233"/>
                    <a:gd name="T13" fmla="*/ 182 h 598"/>
                    <a:gd name="T14" fmla="*/ 168 w 233"/>
                    <a:gd name="T15" fmla="*/ 241 h 598"/>
                    <a:gd name="T16" fmla="*/ 233 w 233"/>
                    <a:gd name="T17" fmla="*/ 598 h 598"/>
                    <a:gd name="T18" fmla="*/ 22 w 233"/>
                    <a:gd name="T19" fmla="*/ 307 h 598"/>
                    <a:gd name="T20" fmla="*/ 22 w 233"/>
                    <a:gd name="T21" fmla="*/ 161 h 598"/>
                    <a:gd name="T22" fmla="*/ 0 w 233"/>
                    <a:gd name="T23" fmla="*/ 0 h 598"/>
                    <a:gd name="T24" fmla="*/ 88 w 233"/>
                    <a:gd name="T25" fmla="*/ 234 h 598"/>
                    <a:gd name="T26" fmla="*/ 109 w 233"/>
                    <a:gd name="T27" fmla="*/ 387 h 59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33"/>
                    <a:gd name="T43" fmla="*/ 0 h 598"/>
                    <a:gd name="T44" fmla="*/ 233 w 233"/>
                    <a:gd name="T45" fmla="*/ 598 h 59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33" h="598">
                      <a:moveTo>
                        <a:pt x="109" y="387"/>
                      </a:moveTo>
                      <a:lnTo>
                        <a:pt x="109" y="401"/>
                      </a:lnTo>
                      <a:lnTo>
                        <a:pt x="131" y="423"/>
                      </a:lnTo>
                      <a:lnTo>
                        <a:pt x="131" y="256"/>
                      </a:lnTo>
                      <a:lnTo>
                        <a:pt x="102" y="117"/>
                      </a:lnTo>
                      <a:lnTo>
                        <a:pt x="102" y="96"/>
                      </a:lnTo>
                      <a:lnTo>
                        <a:pt x="131" y="182"/>
                      </a:lnTo>
                      <a:lnTo>
                        <a:pt x="168" y="241"/>
                      </a:lnTo>
                      <a:lnTo>
                        <a:pt x="233" y="598"/>
                      </a:lnTo>
                      <a:lnTo>
                        <a:pt x="22" y="307"/>
                      </a:lnTo>
                      <a:lnTo>
                        <a:pt x="22" y="161"/>
                      </a:lnTo>
                      <a:lnTo>
                        <a:pt x="0" y="0"/>
                      </a:lnTo>
                      <a:lnTo>
                        <a:pt x="88" y="234"/>
                      </a:lnTo>
                      <a:lnTo>
                        <a:pt x="109" y="387"/>
                      </a:lnTo>
                      <a:close/>
                    </a:path>
                  </a:pathLst>
                </a:custGeom>
                <a:solidFill>
                  <a:srgbClr val="96946B"/>
                </a:solidFill>
                <a:ln w="9525">
                  <a:noFill/>
                  <a:round/>
                  <a:headEnd/>
                  <a:tailEnd/>
                </a:ln>
              </p:spPr>
              <p:txBody>
                <a:bodyPr>
                  <a:prstTxWarp prst="textNoShape">
                    <a:avLst/>
                  </a:prstTxWarp>
                </a:bodyPr>
                <a:lstStyle/>
                <a:p>
                  <a:endParaRPr lang="en-US"/>
                </a:p>
              </p:txBody>
            </p:sp>
            <p:sp>
              <p:nvSpPr>
                <p:cNvPr id="66058" name="Freeform 403"/>
                <p:cNvSpPr>
                  <a:spLocks noChangeAspect="1"/>
                </p:cNvSpPr>
                <p:nvPr/>
              </p:nvSpPr>
              <p:spPr bwMode="auto">
                <a:xfrm>
                  <a:off x="2612" y="3129"/>
                  <a:ext cx="71" cy="14"/>
                </a:xfrm>
                <a:custGeom>
                  <a:avLst/>
                  <a:gdLst>
                    <a:gd name="T0" fmla="*/ 458 w 569"/>
                    <a:gd name="T1" fmla="*/ 66 h 117"/>
                    <a:gd name="T2" fmla="*/ 569 w 569"/>
                    <a:gd name="T3" fmla="*/ 117 h 117"/>
                    <a:gd name="T4" fmla="*/ 212 w 569"/>
                    <a:gd name="T5" fmla="*/ 102 h 117"/>
                    <a:gd name="T6" fmla="*/ 189 w 569"/>
                    <a:gd name="T7" fmla="*/ 88 h 117"/>
                    <a:gd name="T8" fmla="*/ 138 w 569"/>
                    <a:gd name="T9" fmla="*/ 96 h 117"/>
                    <a:gd name="T10" fmla="*/ 0 w 569"/>
                    <a:gd name="T11" fmla="*/ 0 h 117"/>
                    <a:gd name="T12" fmla="*/ 138 w 569"/>
                    <a:gd name="T13" fmla="*/ 45 h 117"/>
                    <a:gd name="T14" fmla="*/ 458 w 569"/>
                    <a:gd name="T15" fmla="*/ 66 h 117"/>
                    <a:gd name="T16" fmla="*/ 0 60000 65536"/>
                    <a:gd name="T17" fmla="*/ 0 60000 65536"/>
                    <a:gd name="T18" fmla="*/ 0 60000 65536"/>
                    <a:gd name="T19" fmla="*/ 0 60000 65536"/>
                    <a:gd name="T20" fmla="*/ 0 60000 65536"/>
                    <a:gd name="T21" fmla="*/ 0 60000 65536"/>
                    <a:gd name="T22" fmla="*/ 0 60000 65536"/>
                    <a:gd name="T23" fmla="*/ 0 60000 65536"/>
                    <a:gd name="T24" fmla="*/ 0 w 569"/>
                    <a:gd name="T25" fmla="*/ 0 h 117"/>
                    <a:gd name="T26" fmla="*/ 569 w 569"/>
                    <a:gd name="T27" fmla="*/ 117 h 11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69" h="117">
                      <a:moveTo>
                        <a:pt x="458" y="66"/>
                      </a:moveTo>
                      <a:lnTo>
                        <a:pt x="569" y="117"/>
                      </a:lnTo>
                      <a:lnTo>
                        <a:pt x="212" y="102"/>
                      </a:lnTo>
                      <a:lnTo>
                        <a:pt x="189" y="88"/>
                      </a:lnTo>
                      <a:lnTo>
                        <a:pt x="138" y="96"/>
                      </a:lnTo>
                      <a:lnTo>
                        <a:pt x="0" y="0"/>
                      </a:lnTo>
                      <a:lnTo>
                        <a:pt x="138" y="45"/>
                      </a:lnTo>
                      <a:lnTo>
                        <a:pt x="458" y="66"/>
                      </a:lnTo>
                      <a:close/>
                    </a:path>
                  </a:pathLst>
                </a:custGeom>
                <a:solidFill>
                  <a:srgbClr val="BC829B"/>
                </a:solidFill>
                <a:ln w="9525">
                  <a:noFill/>
                  <a:round/>
                  <a:headEnd/>
                  <a:tailEnd/>
                </a:ln>
              </p:spPr>
              <p:txBody>
                <a:bodyPr>
                  <a:prstTxWarp prst="textNoShape">
                    <a:avLst/>
                  </a:prstTxWarp>
                </a:bodyPr>
                <a:lstStyle/>
                <a:p>
                  <a:endParaRPr lang="en-US"/>
                </a:p>
              </p:txBody>
            </p:sp>
            <p:sp>
              <p:nvSpPr>
                <p:cNvPr id="66059" name="Freeform 404"/>
                <p:cNvSpPr>
                  <a:spLocks noChangeAspect="1"/>
                </p:cNvSpPr>
                <p:nvPr/>
              </p:nvSpPr>
              <p:spPr bwMode="auto">
                <a:xfrm>
                  <a:off x="1682" y="3129"/>
                  <a:ext cx="20" cy="47"/>
                </a:xfrm>
                <a:custGeom>
                  <a:avLst/>
                  <a:gdLst>
                    <a:gd name="T0" fmla="*/ 95 w 160"/>
                    <a:gd name="T1" fmla="*/ 94 h 371"/>
                    <a:gd name="T2" fmla="*/ 15 w 160"/>
                    <a:gd name="T3" fmla="*/ 320 h 371"/>
                    <a:gd name="T4" fmla="*/ 15 w 160"/>
                    <a:gd name="T5" fmla="*/ 357 h 371"/>
                    <a:gd name="T6" fmla="*/ 0 w 160"/>
                    <a:gd name="T7" fmla="*/ 371 h 371"/>
                    <a:gd name="T8" fmla="*/ 0 w 160"/>
                    <a:gd name="T9" fmla="*/ 306 h 371"/>
                    <a:gd name="T10" fmla="*/ 102 w 160"/>
                    <a:gd name="T11" fmla="*/ 22 h 371"/>
                    <a:gd name="T12" fmla="*/ 146 w 160"/>
                    <a:gd name="T13" fmla="*/ 0 h 371"/>
                    <a:gd name="T14" fmla="*/ 160 w 160"/>
                    <a:gd name="T15" fmla="*/ 14 h 371"/>
                    <a:gd name="T16" fmla="*/ 95 w 160"/>
                    <a:gd name="T17" fmla="*/ 94 h 37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60"/>
                    <a:gd name="T28" fmla="*/ 0 h 371"/>
                    <a:gd name="T29" fmla="*/ 160 w 160"/>
                    <a:gd name="T30" fmla="*/ 371 h 37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60" h="371">
                      <a:moveTo>
                        <a:pt x="95" y="94"/>
                      </a:moveTo>
                      <a:lnTo>
                        <a:pt x="15" y="320"/>
                      </a:lnTo>
                      <a:lnTo>
                        <a:pt x="15" y="357"/>
                      </a:lnTo>
                      <a:lnTo>
                        <a:pt x="0" y="371"/>
                      </a:lnTo>
                      <a:lnTo>
                        <a:pt x="0" y="306"/>
                      </a:lnTo>
                      <a:lnTo>
                        <a:pt x="102" y="22"/>
                      </a:lnTo>
                      <a:lnTo>
                        <a:pt x="146" y="0"/>
                      </a:lnTo>
                      <a:lnTo>
                        <a:pt x="160" y="14"/>
                      </a:lnTo>
                      <a:lnTo>
                        <a:pt x="95" y="94"/>
                      </a:lnTo>
                      <a:close/>
                    </a:path>
                  </a:pathLst>
                </a:custGeom>
                <a:solidFill>
                  <a:srgbClr val="1F1A17"/>
                </a:solidFill>
                <a:ln w="9525">
                  <a:noFill/>
                  <a:round/>
                  <a:headEnd/>
                  <a:tailEnd/>
                </a:ln>
              </p:spPr>
              <p:txBody>
                <a:bodyPr>
                  <a:prstTxWarp prst="textNoShape">
                    <a:avLst/>
                  </a:prstTxWarp>
                </a:bodyPr>
                <a:lstStyle/>
                <a:p>
                  <a:endParaRPr lang="en-US"/>
                </a:p>
              </p:txBody>
            </p:sp>
            <p:sp>
              <p:nvSpPr>
                <p:cNvPr id="66060" name="Freeform 405"/>
                <p:cNvSpPr>
                  <a:spLocks noChangeAspect="1"/>
                </p:cNvSpPr>
                <p:nvPr/>
              </p:nvSpPr>
              <p:spPr bwMode="auto">
                <a:xfrm>
                  <a:off x="2603" y="3129"/>
                  <a:ext cx="9" cy="18"/>
                </a:xfrm>
                <a:custGeom>
                  <a:avLst/>
                  <a:gdLst>
                    <a:gd name="T0" fmla="*/ 73 w 73"/>
                    <a:gd name="T1" fmla="*/ 58 h 138"/>
                    <a:gd name="T2" fmla="*/ 51 w 73"/>
                    <a:gd name="T3" fmla="*/ 58 h 138"/>
                    <a:gd name="T4" fmla="*/ 37 w 73"/>
                    <a:gd name="T5" fmla="*/ 66 h 138"/>
                    <a:gd name="T6" fmla="*/ 73 w 73"/>
                    <a:gd name="T7" fmla="*/ 94 h 138"/>
                    <a:gd name="T8" fmla="*/ 73 w 73"/>
                    <a:gd name="T9" fmla="*/ 138 h 138"/>
                    <a:gd name="T10" fmla="*/ 29 w 73"/>
                    <a:gd name="T11" fmla="*/ 94 h 138"/>
                    <a:gd name="T12" fmla="*/ 0 w 73"/>
                    <a:gd name="T13" fmla="*/ 0 h 138"/>
                    <a:gd name="T14" fmla="*/ 59 w 73"/>
                    <a:gd name="T15" fmla="*/ 43 h 138"/>
                    <a:gd name="T16" fmla="*/ 73 w 73"/>
                    <a:gd name="T17" fmla="*/ 58 h 13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3"/>
                    <a:gd name="T28" fmla="*/ 0 h 138"/>
                    <a:gd name="T29" fmla="*/ 73 w 73"/>
                    <a:gd name="T30" fmla="*/ 138 h 13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3" h="138">
                      <a:moveTo>
                        <a:pt x="73" y="58"/>
                      </a:moveTo>
                      <a:lnTo>
                        <a:pt x="51" y="58"/>
                      </a:lnTo>
                      <a:lnTo>
                        <a:pt x="37" y="66"/>
                      </a:lnTo>
                      <a:lnTo>
                        <a:pt x="73" y="94"/>
                      </a:lnTo>
                      <a:lnTo>
                        <a:pt x="73" y="138"/>
                      </a:lnTo>
                      <a:lnTo>
                        <a:pt x="29" y="94"/>
                      </a:lnTo>
                      <a:lnTo>
                        <a:pt x="0" y="0"/>
                      </a:lnTo>
                      <a:lnTo>
                        <a:pt x="59" y="43"/>
                      </a:lnTo>
                      <a:lnTo>
                        <a:pt x="73" y="58"/>
                      </a:lnTo>
                      <a:close/>
                    </a:path>
                  </a:pathLst>
                </a:custGeom>
                <a:solidFill>
                  <a:srgbClr val="F29BBE"/>
                </a:solidFill>
                <a:ln w="9525">
                  <a:noFill/>
                  <a:round/>
                  <a:headEnd/>
                  <a:tailEnd/>
                </a:ln>
              </p:spPr>
              <p:txBody>
                <a:bodyPr>
                  <a:prstTxWarp prst="textNoShape">
                    <a:avLst/>
                  </a:prstTxWarp>
                </a:bodyPr>
                <a:lstStyle/>
                <a:p>
                  <a:endParaRPr lang="en-US"/>
                </a:p>
              </p:txBody>
            </p:sp>
            <p:sp>
              <p:nvSpPr>
                <p:cNvPr id="66061" name="Freeform 406"/>
                <p:cNvSpPr>
                  <a:spLocks noChangeAspect="1"/>
                </p:cNvSpPr>
                <p:nvPr/>
              </p:nvSpPr>
              <p:spPr bwMode="auto">
                <a:xfrm>
                  <a:off x="1039" y="3132"/>
                  <a:ext cx="40" cy="80"/>
                </a:xfrm>
                <a:custGeom>
                  <a:avLst/>
                  <a:gdLst>
                    <a:gd name="T0" fmla="*/ 313 w 313"/>
                    <a:gd name="T1" fmla="*/ 181 h 640"/>
                    <a:gd name="T2" fmla="*/ 262 w 313"/>
                    <a:gd name="T3" fmla="*/ 371 h 640"/>
                    <a:gd name="T4" fmla="*/ 227 w 313"/>
                    <a:gd name="T5" fmla="*/ 429 h 640"/>
                    <a:gd name="T6" fmla="*/ 205 w 313"/>
                    <a:gd name="T7" fmla="*/ 371 h 640"/>
                    <a:gd name="T8" fmla="*/ 117 w 313"/>
                    <a:gd name="T9" fmla="*/ 538 h 640"/>
                    <a:gd name="T10" fmla="*/ 88 w 313"/>
                    <a:gd name="T11" fmla="*/ 560 h 640"/>
                    <a:gd name="T12" fmla="*/ 96 w 313"/>
                    <a:gd name="T13" fmla="*/ 517 h 640"/>
                    <a:gd name="T14" fmla="*/ 73 w 313"/>
                    <a:gd name="T15" fmla="*/ 495 h 640"/>
                    <a:gd name="T16" fmla="*/ 0 w 313"/>
                    <a:gd name="T17" fmla="*/ 640 h 640"/>
                    <a:gd name="T18" fmla="*/ 0 w 313"/>
                    <a:gd name="T19" fmla="*/ 583 h 640"/>
                    <a:gd name="T20" fmla="*/ 44 w 313"/>
                    <a:gd name="T21" fmla="*/ 451 h 640"/>
                    <a:gd name="T22" fmla="*/ 37 w 313"/>
                    <a:gd name="T23" fmla="*/ 298 h 640"/>
                    <a:gd name="T24" fmla="*/ 73 w 313"/>
                    <a:gd name="T25" fmla="*/ 255 h 640"/>
                    <a:gd name="T26" fmla="*/ 88 w 313"/>
                    <a:gd name="T27" fmla="*/ 488 h 640"/>
                    <a:gd name="T28" fmla="*/ 96 w 313"/>
                    <a:gd name="T29" fmla="*/ 488 h 640"/>
                    <a:gd name="T30" fmla="*/ 131 w 313"/>
                    <a:gd name="T31" fmla="*/ 393 h 640"/>
                    <a:gd name="T32" fmla="*/ 131 w 313"/>
                    <a:gd name="T33" fmla="*/ 181 h 640"/>
                    <a:gd name="T34" fmla="*/ 182 w 313"/>
                    <a:gd name="T35" fmla="*/ 131 h 640"/>
                    <a:gd name="T36" fmla="*/ 205 w 313"/>
                    <a:gd name="T37" fmla="*/ 181 h 640"/>
                    <a:gd name="T38" fmla="*/ 205 w 313"/>
                    <a:gd name="T39" fmla="*/ 320 h 640"/>
                    <a:gd name="T40" fmla="*/ 190 w 313"/>
                    <a:gd name="T41" fmla="*/ 349 h 640"/>
                    <a:gd name="T42" fmla="*/ 190 w 313"/>
                    <a:gd name="T43" fmla="*/ 357 h 640"/>
                    <a:gd name="T44" fmla="*/ 205 w 313"/>
                    <a:gd name="T45" fmla="*/ 371 h 640"/>
                    <a:gd name="T46" fmla="*/ 211 w 313"/>
                    <a:gd name="T47" fmla="*/ 371 h 640"/>
                    <a:gd name="T48" fmla="*/ 233 w 313"/>
                    <a:gd name="T49" fmla="*/ 349 h 640"/>
                    <a:gd name="T50" fmla="*/ 256 w 313"/>
                    <a:gd name="T51" fmla="*/ 189 h 640"/>
                    <a:gd name="T52" fmla="*/ 248 w 313"/>
                    <a:gd name="T53" fmla="*/ 131 h 640"/>
                    <a:gd name="T54" fmla="*/ 211 w 313"/>
                    <a:gd name="T55" fmla="*/ 95 h 640"/>
                    <a:gd name="T56" fmla="*/ 299 w 313"/>
                    <a:gd name="T57" fmla="*/ 0 h 640"/>
                    <a:gd name="T58" fmla="*/ 313 w 313"/>
                    <a:gd name="T59" fmla="*/ 0 h 640"/>
                    <a:gd name="T60" fmla="*/ 313 w 313"/>
                    <a:gd name="T61" fmla="*/ 181 h 640"/>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313"/>
                    <a:gd name="T94" fmla="*/ 0 h 640"/>
                    <a:gd name="T95" fmla="*/ 313 w 313"/>
                    <a:gd name="T96" fmla="*/ 640 h 640"/>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313" h="640">
                      <a:moveTo>
                        <a:pt x="313" y="181"/>
                      </a:moveTo>
                      <a:lnTo>
                        <a:pt x="262" y="371"/>
                      </a:lnTo>
                      <a:lnTo>
                        <a:pt x="227" y="429"/>
                      </a:lnTo>
                      <a:lnTo>
                        <a:pt x="205" y="371"/>
                      </a:lnTo>
                      <a:lnTo>
                        <a:pt x="117" y="538"/>
                      </a:lnTo>
                      <a:lnTo>
                        <a:pt x="88" y="560"/>
                      </a:lnTo>
                      <a:lnTo>
                        <a:pt x="96" y="517"/>
                      </a:lnTo>
                      <a:lnTo>
                        <a:pt x="73" y="495"/>
                      </a:lnTo>
                      <a:lnTo>
                        <a:pt x="0" y="640"/>
                      </a:lnTo>
                      <a:lnTo>
                        <a:pt x="0" y="583"/>
                      </a:lnTo>
                      <a:lnTo>
                        <a:pt x="44" y="451"/>
                      </a:lnTo>
                      <a:lnTo>
                        <a:pt x="37" y="298"/>
                      </a:lnTo>
                      <a:lnTo>
                        <a:pt x="73" y="255"/>
                      </a:lnTo>
                      <a:lnTo>
                        <a:pt x="88" y="488"/>
                      </a:lnTo>
                      <a:lnTo>
                        <a:pt x="96" y="488"/>
                      </a:lnTo>
                      <a:lnTo>
                        <a:pt x="131" y="393"/>
                      </a:lnTo>
                      <a:lnTo>
                        <a:pt x="131" y="181"/>
                      </a:lnTo>
                      <a:lnTo>
                        <a:pt x="182" y="131"/>
                      </a:lnTo>
                      <a:lnTo>
                        <a:pt x="205" y="181"/>
                      </a:lnTo>
                      <a:lnTo>
                        <a:pt x="205" y="320"/>
                      </a:lnTo>
                      <a:lnTo>
                        <a:pt x="190" y="349"/>
                      </a:lnTo>
                      <a:lnTo>
                        <a:pt x="190" y="357"/>
                      </a:lnTo>
                      <a:lnTo>
                        <a:pt x="205" y="371"/>
                      </a:lnTo>
                      <a:lnTo>
                        <a:pt x="211" y="371"/>
                      </a:lnTo>
                      <a:lnTo>
                        <a:pt x="233" y="349"/>
                      </a:lnTo>
                      <a:lnTo>
                        <a:pt x="256" y="189"/>
                      </a:lnTo>
                      <a:lnTo>
                        <a:pt x="248" y="131"/>
                      </a:lnTo>
                      <a:lnTo>
                        <a:pt x="211" y="95"/>
                      </a:lnTo>
                      <a:lnTo>
                        <a:pt x="299" y="0"/>
                      </a:lnTo>
                      <a:lnTo>
                        <a:pt x="313" y="0"/>
                      </a:lnTo>
                      <a:lnTo>
                        <a:pt x="313" y="181"/>
                      </a:lnTo>
                      <a:close/>
                    </a:path>
                  </a:pathLst>
                </a:custGeom>
                <a:solidFill>
                  <a:srgbClr val="BBB2D6"/>
                </a:solidFill>
                <a:ln w="9525">
                  <a:noFill/>
                  <a:round/>
                  <a:headEnd/>
                  <a:tailEnd/>
                </a:ln>
              </p:spPr>
              <p:txBody>
                <a:bodyPr>
                  <a:prstTxWarp prst="textNoShape">
                    <a:avLst/>
                  </a:prstTxWarp>
                </a:bodyPr>
                <a:lstStyle/>
                <a:p>
                  <a:endParaRPr lang="en-US"/>
                </a:p>
              </p:txBody>
            </p:sp>
            <p:sp>
              <p:nvSpPr>
                <p:cNvPr id="66062" name="Freeform 407"/>
                <p:cNvSpPr>
                  <a:spLocks noChangeAspect="1"/>
                </p:cNvSpPr>
                <p:nvPr/>
              </p:nvSpPr>
              <p:spPr bwMode="auto">
                <a:xfrm>
                  <a:off x="785" y="3134"/>
                  <a:ext cx="110" cy="30"/>
                </a:xfrm>
                <a:custGeom>
                  <a:avLst/>
                  <a:gdLst>
                    <a:gd name="T0" fmla="*/ 518 w 875"/>
                    <a:gd name="T1" fmla="*/ 21 h 240"/>
                    <a:gd name="T2" fmla="*/ 539 w 875"/>
                    <a:gd name="T3" fmla="*/ 72 h 240"/>
                    <a:gd name="T4" fmla="*/ 722 w 875"/>
                    <a:gd name="T5" fmla="*/ 189 h 240"/>
                    <a:gd name="T6" fmla="*/ 875 w 875"/>
                    <a:gd name="T7" fmla="*/ 225 h 240"/>
                    <a:gd name="T8" fmla="*/ 730 w 875"/>
                    <a:gd name="T9" fmla="*/ 240 h 240"/>
                    <a:gd name="T10" fmla="*/ 744 w 875"/>
                    <a:gd name="T11" fmla="*/ 225 h 240"/>
                    <a:gd name="T12" fmla="*/ 744 w 875"/>
                    <a:gd name="T13" fmla="*/ 217 h 240"/>
                    <a:gd name="T14" fmla="*/ 722 w 875"/>
                    <a:gd name="T15" fmla="*/ 196 h 240"/>
                    <a:gd name="T16" fmla="*/ 656 w 875"/>
                    <a:gd name="T17" fmla="*/ 196 h 240"/>
                    <a:gd name="T18" fmla="*/ 438 w 875"/>
                    <a:gd name="T19" fmla="*/ 145 h 240"/>
                    <a:gd name="T20" fmla="*/ 322 w 875"/>
                    <a:gd name="T21" fmla="*/ 51 h 240"/>
                    <a:gd name="T22" fmla="*/ 292 w 875"/>
                    <a:gd name="T23" fmla="*/ 51 h 240"/>
                    <a:gd name="T24" fmla="*/ 277 w 875"/>
                    <a:gd name="T25" fmla="*/ 57 h 240"/>
                    <a:gd name="T26" fmla="*/ 277 w 875"/>
                    <a:gd name="T27" fmla="*/ 80 h 240"/>
                    <a:gd name="T28" fmla="*/ 445 w 875"/>
                    <a:gd name="T29" fmla="*/ 196 h 240"/>
                    <a:gd name="T30" fmla="*/ 474 w 875"/>
                    <a:gd name="T31" fmla="*/ 196 h 240"/>
                    <a:gd name="T32" fmla="*/ 496 w 875"/>
                    <a:gd name="T33" fmla="*/ 217 h 240"/>
                    <a:gd name="T34" fmla="*/ 568 w 875"/>
                    <a:gd name="T35" fmla="*/ 217 h 240"/>
                    <a:gd name="T36" fmla="*/ 613 w 875"/>
                    <a:gd name="T37" fmla="*/ 240 h 240"/>
                    <a:gd name="T38" fmla="*/ 650 w 875"/>
                    <a:gd name="T39" fmla="*/ 240 h 240"/>
                    <a:gd name="T40" fmla="*/ 459 w 875"/>
                    <a:gd name="T41" fmla="*/ 240 h 240"/>
                    <a:gd name="T42" fmla="*/ 459 w 875"/>
                    <a:gd name="T43" fmla="*/ 217 h 240"/>
                    <a:gd name="T44" fmla="*/ 416 w 875"/>
                    <a:gd name="T45" fmla="*/ 196 h 240"/>
                    <a:gd name="T46" fmla="*/ 328 w 875"/>
                    <a:gd name="T47" fmla="*/ 189 h 240"/>
                    <a:gd name="T48" fmla="*/ 292 w 875"/>
                    <a:gd name="T49" fmla="*/ 166 h 240"/>
                    <a:gd name="T50" fmla="*/ 263 w 875"/>
                    <a:gd name="T51" fmla="*/ 137 h 240"/>
                    <a:gd name="T52" fmla="*/ 256 w 875"/>
                    <a:gd name="T53" fmla="*/ 145 h 240"/>
                    <a:gd name="T54" fmla="*/ 197 w 875"/>
                    <a:gd name="T55" fmla="*/ 72 h 240"/>
                    <a:gd name="T56" fmla="*/ 197 w 875"/>
                    <a:gd name="T57" fmla="*/ 51 h 240"/>
                    <a:gd name="T58" fmla="*/ 161 w 875"/>
                    <a:gd name="T59" fmla="*/ 29 h 240"/>
                    <a:gd name="T60" fmla="*/ 154 w 875"/>
                    <a:gd name="T61" fmla="*/ 21 h 240"/>
                    <a:gd name="T62" fmla="*/ 117 w 875"/>
                    <a:gd name="T63" fmla="*/ 51 h 240"/>
                    <a:gd name="T64" fmla="*/ 211 w 875"/>
                    <a:gd name="T65" fmla="*/ 174 h 240"/>
                    <a:gd name="T66" fmla="*/ 256 w 875"/>
                    <a:gd name="T67" fmla="*/ 211 h 240"/>
                    <a:gd name="T68" fmla="*/ 139 w 875"/>
                    <a:gd name="T69" fmla="*/ 166 h 240"/>
                    <a:gd name="T70" fmla="*/ 0 w 875"/>
                    <a:gd name="T71" fmla="*/ 21 h 240"/>
                    <a:gd name="T72" fmla="*/ 445 w 875"/>
                    <a:gd name="T73" fmla="*/ 0 h 240"/>
                    <a:gd name="T74" fmla="*/ 539 w 875"/>
                    <a:gd name="T75" fmla="*/ 0 h 240"/>
                    <a:gd name="T76" fmla="*/ 518 w 875"/>
                    <a:gd name="T77" fmla="*/ 21 h 240"/>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875"/>
                    <a:gd name="T118" fmla="*/ 0 h 240"/>
                    <a:gd name="T119" fmla="*/ 875 w 875"/>
                    <a:gd name="T120" fmla="*/ 240 h 240"/>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875" h="240">
                      <a:moveTo>
                        <a:pt x="518" y="21"/>
                      </a:moveTo>
                      <a:lnTo>
                        <a:pt x="539" y="72"/>
                      </a:lnTo>
                      <a:lnTo>
                        <a:pt x="722" y="189"/>
                      </a:lnTo>
                      <a:lnTo>
                        <a:pt x="875" y="225"/>
                      </a:lnTo>
                      <a:lnTo>
                        <a:pt x="730" y="240"/>
                      </a:lnTo>
                      <a:lnTo>
                        <a:pt x="744" y="225"/>
                      </a:lnTo>
                      <a:lnTo>
                        <a:pt x="744" y="217"/>
                      </a:lnTo>
                      <a:lnTo>
                        <a:pt x="722" y="196"/>
                      </a:lnTo>
                      <a:lnTo>
                        <a:pt x="656" y="196"/>
                      </a:lnTo>
                      <a:lnTo>
                        <a:pt x="438" y="145"/>
                      </a:lnTo>
                      <a:lnTo>
                        <a:pt x="322" y="51"/>
                      </a:lnTo>
                      <a:lnTo>
                        <a:pt x="292" y="51"/>
                      </a:lnTo>
                      <a:lnTo>
                        <a:pt x="277" y="57"/>
                      </a:lnTo>
                      <a:lnTo>
                        <a:pt x="277" y="80"/>
                      </a:lnTo>
                      <a:lnTo>
                        <a:pt x="445" y="196"/>
                      </a:lnTo>
                      <a:lnTo>
                        <a:pt x="474" y="196"/>
                      </a:lnTo>
                      <a:lnTo>
                        <a:pt x="496" y="217"/>
                      </a:lnTo>
                      <a:lnTo>
                        <a:pt x="568" y="217"/>
                      </a:lnTo>
                      <a:lnTo>
                        <a:pt x="613" y="240"/>
                      </a:lnTo>
                      <a:lnTo>
                        <a:pt x="650" y="240"/>
                      </a:lnTo>
                      <a:lnTo>
                        <a:pt x="459" y="240"/>
                      </a:lnTo>
                      <a:lnTo>
                        <a:pt x="459" y="217"/>
                      </a:lnTo>
                      <a:lnTo>
                        <a:pt x="416" y="196"/>
                      </a:lnTo>
                      <a:lnTo>
                        <a:pt x="328" y="189"/>
                      </a:lnTo>
                      <a:lnTo>
                        <a:pt x="292" y="166"/>
                      </a:lnTo>
                      <a:lnTo>
                        <a:pt x="263" y="137"/>
                      </a:lnTo>
                      <a:lnTo>
                        <a:pt x="256" y="145"/>
                      </a:lnTo>
                      <a:lnTo>
                        <a:pt x="197" y="72"/>
                      </a:lnTo>
                      <a:lnTo>
                        <a:pt x="197" y="51"/>
                      </a:lnTo>
                      <a:lnTo>
                        <a:pt x="161" y="29"/>
                      </a:lnTo>
                      <a:lnTo>
                        <a:pt x="154" y="21"/>
                      </a:lnTo>
                      <a:lnTo>
                        <a:pt x="117" y="51"/>
                      </a:lnTo>
                      <a:lnTo>
                        <a:pt x="211" y="174"/>
                      </a:lnTo>
                      <a:lnTo>
                        <a:pt x="256" y="211"/>
                      </a:lnTo>
                      <a:lnTo>
                        <a:pt x="139" y="166"/>
                      </a:lnTo>
                      <a:lnTo>
                        <a:pt x="0" y="21"/>
                      </a:lnTo>
                      <a:lnTo>
                        <a:pt x="445" y="0"/>
                      </a:lnTo>
                      <a:lnTo>
                        <a:pt x="539" y="0"/>
                      </a:lnTo>
                      <a:lnTo>
                        <a:pt x="518" y="21"/>
                      </a:lnTo>
                      <a:close/>
                    </a:path>
                  </a:pathLst>
                </a:custGeom>
                <a:solidFill>
                  <a:srgbClr val="BC829B"/>
                </a:solidFill>
                <a:ln w="9525">
                  <a:noFill/>
                  <a:round/>
                  <a:headEnd/>
                  <a:tailEnd/>
                </a:ln>
              </p:spPr>
              <p:txBody>
                <a:bodyPr>
                  <a:prstTxWarp prst="textNoShape">
                    <a:avLst/>
                  </a:prstTxWarp>
                </a:bodyPr>
                <a:lstStyle/>
                <a:p>
                  <a:endParaRPr lang="en-US"/>
                </a:p>
              </p:txBody>
            </p:sp>
            <p:sp>
              <p:nvSpPr>
                <p:cNvPr id="66063" name="Freeform 408"/>
                <p:cNvSpPr>
                  <a:spLocks noChangeAspect="1"/>
                </p:cNvSpPr>
                <p:nvPr/>
              </p:nvSpPr>
              <p:spPr bwMode="auto">
                <a:xfrm>
                  <a:off x="748" y="3135"/>
                  <a:ext cx="43" cy="17"/>
                </a:xfrm>
                <a:custGeom>
                  <a:avLst/>
                  <a:gdLst>
                    <a:gd name="T0" fmla="*/ 291 w 343"/>
                    <a:gd name="T1" fmla="*/ 88 h 139"/>
                    <a:gd name="T2" fmla="*/ 343 w 343"/>
                    <a:gd name="T3" fmla="*/ 139 h 139"/>
                    <a:gd name="T4" fmla="*/ 226 w 343"/>
                    <a:gd name="T5" fmla="*/ 110 h 139"/>
                    <a:gd name="T6" fmla="*/ 197 w 343"/>
                    <a:gd name="T7" fmla="*/ 74 h 139"/>
                    <a:gd name="T8" fmla="*/ 15 w 343"/>
                    <a:gd name="T9" fmla="*/ 37 h 139"/>
                    <a:gd name="T10" fmla="*/ 0 w 343"/>
                    <a:gd name="T11" fmla="*/ 15 h 139"/>
                    <a:gd name="T12" fmla="*/ 7 w 343"/>
                    <a:gd name="T13" fmla="*/ 0 h 139"/>
                    <a:gd name="T14" fmla="*/ 248 w 343"/>
                    <a:gd name="T15" fmla="*/ 0 h 139"/>
                    <a:gd name="T16" fmla="*/ 291 w 343"/>
                    <a:gd name="T17" fmla="*/ 88 h 13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43"/>
                    <a:gd name="T28" fmla="*/ 0 h 139"/>
                    <a:gd name="T29" fmla="*/ 343 w 343"/>
                    <a:gd name="T30" fmla="*/ 139 h 13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43" h="139">
                      <a:moveTo>
                        <a:pt x="291" y="88"/>
                      </a:moveTo>
                      <a:lnTo>
                        <a:pt x="343" y="139"/>
                      </a:lnTo>
                      <a:lnTo>
                        <a:pt x="226" y="110"/>
                      </a:lnTo>
                      <a:lnTo>
                        <a:pt x="197" y="74"/>
                      </a:lnTo>
                      <a:lnTo>
                        <a:pt x="15" y="37"/>
                      </a:lnTo>
                      <a:lnTo>
                        <a:pt x="0" y="15"/>
                      </a:lnTo>
                      <a:lnTo>
                        <a:pt x="7" y="0"/>
                      </a:lnTo>
                      <a:lnTo>
                        <a:pt x="248" y="0"/>
                      </a:lnTo>
                      <a:lnTo>
                        <a:pt x="291" y="88"/>
                      </a:lnTo>
                      <a:close/>
                    </a:path>
                  </a:pathLst>
                </a:custGeom>
                <a:solidFill>
                  <a:srgbClr val="BC829B"/>
                </a:solidFill>
                <a:ln w="9525">
                  <a:noFill/>
                  <a:round/>
                  <a:headEnd/>
                  <a:tailEnd/>
                </a:ln>
              </p:spPr>
              <p:txBody>
                <a:bodyPr>
                  <a:prstTxWarp prst="textNoShape">
                    <a:avLst/>
                  </a:prstTxWarp>
                </a:bodyPr>
                <a:lstStyle/>
                <a:p>
                  <a:endParaRPr lang="en-US"/>
                </a:p>
              </p:txBody>
            </p:sp>
            <p:sp>
              <p:nvSpPr>
                <p:cNvPr id="66064" name="Freeform 409"/>
                <p:cNvSpPr>
                  <a:spLocks noChangeAspect="1"/>
                </p:cNvSpPr>
                <p:nvPr/>
              </p:nvSpPr>
              <p:spPr bwMode="auto">
                <a:xfrm>
                  <a:off x="998" y="3137"/>
                  <a:ext cx="34" cy="42"/>
                </a:xfrm>
                <a:custGeom>
                  <a:avLst/>
                  <a:gdLst>
                    <a:gd name="T0" fmla="*/ 95 w 277"/>
                    <a:gd name="T1" fmla="*/ 284 h 335"/>
                    <a:gd name="T2" fmla="*/ 15 w 277"/>
                    <a:gd name="T3" fmla="*/ 335 h 335"/>
                    <a:gd name="T4" fmla="*/ 0 w 277"/>
                    <a:gd name="T5" fmla="*/ 335 h 335"/>
                    <a:gd name="T6" fmla="*/ 0 w 277"/>
                    <a:gd name="T7" fmla="*/ 262 h 335"/>
                    <a:gd name="T8" fmla="*/ 124 w 277"/>
                    <a:gd name="T9" fmla="*/ 102 h 335"/>
                    <a:gd name="T10" fmla="*/ 197 w 277"/>
                    <a:gd name="T11" fmla="*/ 73 h 335"/>
                    <a:gd name="T12" fmla="*/ 197 w 277"/>
                    <a:gd name="T13" fmla="*/ 36 h 335"/>
                    <a:gd name="T14" fmla="*/ 277 w 277"/>
                    <a:gd name="T15" fmla="*/ 0 h 335"/>
                    <a:gd name="T16" fmla="*/ 95 w 277"/>
                    <a:gd name="T17" fmla="*/ 284 h 33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7"/>
                    <a:gd name="T28" fmla="*/ 0 h 335"/>
                    <a:gd name="T29" fmla="*/ 277 w 277"/>
                    <a:gd name="T30" fmla="*/ 335 h 33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7" h="335">
                      <a:moveTo>
                        <a:pt x="95" y="284"/>
                      </a:moveTo>
                      <a:lnTo>
                        <a:pt x="15" y="335"/>
                      </a:lnTo>
                      <a:lnTo>
                        <a:pt x="0" y="335"/>
                      </a:lnTo>
                      <a:lnTo>
                        <a:pt x="0" y="262"/>
                      </a:lnTo>
                      <a:lnTo>
                        <a:pt x="124" y="102"/>
                      </a:lnTo>
                      <a:lnTo>
                        <a:pt x="197" y="73"/>
                      </a:lnTo>
                      <a:lnTo>
                        <a:pt x="197" y="36"/>
                      </a:lnTo>
                      <a:lnTo>
                        <a:pt x="277" y="0"/>
                      </a:lnTo>
                      <a:lnTo>
                        <a:pt x="95" y="284"/>
                      </a:lnTo>
                      <a:close/>
                    </a:path>
                  </a:pathLst>
                </a:custGeom>
                <a:solidFill>
                  <a:srgbClr val="C2C165"/>
                </a:solidFill>
                <a:ln w="9525">
                  <a:noFill/>
                  <a:round/>
                  <a:headEnd/>
                  <a:tailEnd/>
                </a:ln>
              </p:spPr>
              <p:txBody>
                <a:bodyPr>
                  <a:prstTxWarp prst="textNoShape">
                    <a:avLst/>
                  </a:prstTxWarp>
                </a:bodyPr>
                <a:lstStyle/>
                <a:p>
                  <a:endParaRPr lang="en-US"/>
                </a:p>
              </p:txBody>
            </p:sp>
            <p:sp>
              <p:nvSpPr>
                <p:cNvPr id="66065" name="Freeform 410"/>
                <p:cNvSpPr>
                  <a:spLocks noChangeAspect="1"/>
                </p:cNvSpPr>
                <p:nvPr/>
              </p:nvSpPr>
              <p:spPr bwMode="auto">
                <a:xfrm>
                  <a:off x="1664" y="3137"/>
                  <a:ext cx="17" cy="35"/>
                </a:xfrm>
                <a:custGeom>
                  <a:avLst/>
                  <a:gdLst>
                    <a:gd name="T0" fmla="*/ 44 w 132"/>
                    <a:gd name="T1" fmla="*/ 131 h 284"/>
                    <a:gd name="T2" fmla="*/ 0 w 132"/>
                    <a:gd name="T3" fmla="*/ 284 h 284"/>
                    <a:gd name="T4" fmla="*/ 0 w 132"/>
                    <a:gd name="T5" fmla="*/ 196 h 284"/>
                    <a:gd name="T6" fmla="*/ 74 w 132"/>
                    <a:gd name="T7" fmla="*/ 51 h 284"/>
                    <a:gd name="T8" fmla="*/ 132 w 132"/>
                    <a:gd name="T9" fmla="*/ 0 h 284"/>
                    <a:gd name="T10" fmla="*/ 132 w 132"/>
                    <a:gd name="T11" fmla="*/ 36 h 284"/>
                    <a:gd name="T12" fmla="*/ 44 w 132"/>
                    <a:gd name="T13" fmla="*/ 131 h 284"/>
                    <a:gd name="T14" fmla="*/ 0 60000 65536"/>
                    <a:gd name="T15" fmla="*/ 0 60000 65536"/>
                    <a:gd name="T16" fmla="*/ 0 60000 65536"/>
                    <a:gd name="T17" fmla="*/ 0 60000 65536"/>
                    <a:gd name="T18" fmla="*/ 0 60000 65536"/>
                    <a:gd name="T19" fmla="*/ 0 60000 65536"/>
                    <a:gd name="T20" fmla="*/ 0 60000 65536"/>
                    <a:gd name="T21" fmla="*/ 0 w 132"/>
                    <a:gd name="T22" fmla="*/ 0 h 284"/>
                    <a:gd name="T23" fmla="*/ 132 w 132"/>
                    <a:gd name="T24" fmla="*/ 284 h 28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32" h="284">
                      <a:moveTo>
                        <a:pt x="44" y="131"/>
                      </a:moveTo>
                      <a:lnTo>
                        <a:pt x="0" y="284"/>
                      </a:lnTo>
                      <a:lnTo>
                        <a:pt x="0" y="196"/>
                      </a:lnTo>
                      <a:lnTo>
                        <a:pt x="74" y="51"/>
                      </a:lnTo>
                      <a:lnTo>
                        <a:pt x="132" y="0"/>
                      </a:lnTo>
                      <a:lnTo>
                        <a:pt x="132" y="36"/>
                      </a:lnTo>
                      <a:lnTo>
                        <a:pt x="44" y="131"/>
                      </a:lnTo>
                      <a:close/>
                    </a:path>
                  </a:pathLst>
                </a:custGeom>
                <a:solidFill>
                  <a:srgbClr val="1F1A17"/>
                </a:solidFill>
                <a:ln w="9525">
                  <a:noFill/>
                  <a:round/>
                  <a:headEnd/>
                  <a:tailEnd/>
                </a:ln>
              </p:spPr>
              <p:txBody>
                <a:bodyPr>
                  <a:prstTxWarp prst="textNoShape">
                    <a:avLst/>
                  </a:prstTxWarp>
                </a:bodyPr>
                <a:lstStyle/>
                <a:p>
                  <a:endParaRPr lang="en-US"/>
                </a:p>
              </p:txBody>
            </p:sp>
            <p:sp>
              <p:nvSpPr>
                <p:cNvPr id="66066" name="Freeform 411"/>
                <p:cNvSpPr>
                  <a:spLocks noChangeAspect="1"/>
                </p:cNvSpPr>
                <p:nvPr/>
              </p:nvSpPr>
              <p:spPr bwMode="auto">
                <a:xfrm>
                  <a:off x="2030" y="3137"/>
                  <a:ext cx="11" cy="48"/>
                </a:xfrm>
                <a:custGeom>
                  <a:avLst/>
                  <a:gdLst>
                    <a:gd name="T0" fmla="*/ 0 w 88"/>
                    <a:gd name="T1" fmla="*/ 387 h 387"/>
                    <a:gd name="T2" fmla="*/ 88 w 88"/>
                    <a:gd name="T3" fmla="*/ 0 h 387"/>
                    <a:gd name="T4" fmla="*/ 88 w 88"/>
                    <a:gd name="T5" fmla="*/ 36 h 387"/>
                    <a:gd name="T6" fmla="*/ 0 w 88"/>
                    <a:gd name="T7" fmla="*/ 387 h 387"/>
                    <a:gd name="T8" fmla="*/ 0 60000 65536"/>
                    <a:gd name="T9" fmla="*/ 0 60000 65536"/>
                    <a:gd name="T10" fmla="*/ 0 60000 65536"/>
                    <a:gd name="T11" fmla="*/ 0 60000 65536"/>
                    <a:gd name="T12" fmla="*/ 0 w 88"/>
                    <a:gd name="T13" fmla="*/ 0 h 387"/>
                    <a:gd name="T14" fmla="*/ 88 w 88"/>
                    <a:gd name="T15" fmla="*/ 387 h 387"/>
                  </a:gdLst>
                  <a:ahLst/>
                  <a:cxnLst>
                    <a:cxn ang="T8">
                      <a:pos x="T0" y="T1"/>
                    </a:cxn>
                    <a:cxn ang="T9">
                      <a:pos x="T2" y="T3"/>
                    </a:cxn>
                    <a:cxn ang="T10">
                      <a:pos x="T4" y="T5"/>
                    </a:cxn>
                    <a:cxn ang="T11">
                      <a:pos x="T6" y="T7"/>
                    </a:cxn>
                  </a:cxnLst>
                  <a:rect l="T12" t="T13" r="T14" b="T15"/>
                  <a:pathLst>
                    <a:path w="88" h="387">
                      <a:moveTo>
                        <a:pt x="0" y="387"/>
                      </a:moveTo>
                      <a:lnTo>
                        <a:pt x="88" y="0"/>
                      </a:lnTo>
                      <a:lnTo>
                        <a:pt x="88" y="36"/>
                      </a:lnTo>
                      <a:lnTo>
                        <a:pt x="0" y="387"/>
                      </a:lnTo>
                      <a:close/>
                    </a:path>
                  </a:pathLst>
                </a:custGeom>
                <a:solidFill>
                  <a:srgbClr val="1F1A17"/>
                </a:solidFill>
                <a:ln w="9525">
                  <a:noFill/>
                  <a:round/>
                  <a:headEnd/>
                  <a:tailEnd/>
                </a:ln>
              </p:spPr>
              <p:txBody>
                <a:bodyPr>
                  <a:prstTxWarp prst="textNoShape">
                    <a:avLst/>
                  </a:prstTxWarp>
                </a:bodyPr>
                <a:lstStyle/>
                <a:p>
                  <a:endParaRPr lang="en-US"/>
                </a:p>
              </p:txBody>
            </p:sp>
            <p:sp>
              <p:nvSpPr>
                <p:cNvPr id="66067" name="Freeform 412"/>
                <p:cNvSpPr>
                  <a:spLocks noChangeAspect="1"/>
                </p:cNvSpPr>
                <p:nvPr/>
              </p:nvSpPr>
              <p:spPr bwMode="auto">
                <a:xfrm>
                  <a:off x="1418" y="3138"/>
                  <a:ext cx="6" cy="24"/>
                </a:xfrm>
                <a:custGeom>
                  <a:avLst/>
                  <a:gdLst>
                    <a:gd name="T0" fmla="*/ 0 w 44"/>
                    <a:gd name="T1" fmla="*/ 196 h 196"/>
                    <a:gd name="T2" fmla="*/ 0 w 44"/>
                    <a:gd name="T3" fmla="*/ 65 h 196"/>
                    <a:gd name="T4" fmla="*/ 22 w 44"/>
                    <a:gd name="T5" fmla="*/ 0 h 196"/>
                    <a:gd name="T6" fmla="*/ 44 w 44"/>
                    <a:gd name="T7" fmla="*/ 22 h 196"/>
                    <a:gd name="T8" fmla="*/ 0 w 44"/>
                    <a:gd name="T9" fmla="*/ 196 h 196"/>
                    <a:gd name="T10" fmla="*/ 0 60000 65536"/>
                    <a:gd name="T11" fmla="*/ 0 60000 65536"/>
                    <a:gd name="T12" fmla="*/ 0 60000 65536"/>
                    <a:gd name="T13" fmla="*/ 0 60000 65536"/>
                    <a:gd name="T14" fmla="*/ 0 60000 65536"/>
                    <a:gd name="T15" fmla="*/ 0 w 44"/>
                    <a:gd name="T16" fmla="*/ 0 h 196"/>
                    <a:gd name="T17" fmla="*/ 44 w 44"/>
                    <a:gd name="T18" fmla="*/ 196 h 196"/>
                  </a:gdLst>
                  <a:ahLst/>
                  <a:cxnLst>
                    <a:cxn ang="T10">
                      <a:pos x="T0" y="T1"/>
                    </a:cxn>
                    <a:cxn ang="T11">
                      <a:pos x="T2" y="T3"/>
                    </a:cxn>
                    <a:cxn ang="T12">
                      <a:pos x="T4" y="T5"/>
                    </a:cxn>
                    <a:cxn ang="T13">
                      <a:pos x="T6" y="T7"/>
                    </a:cxn>
                    <a:cxn ang="T14">
                      <a:pos x="T8" y="T9"/>
                    </a:cxn>
                  </a:cxnLst>
                  <a:rect l="T15" t="T16" r="T17" b="T18"/>
                  <a:pathLst>
                    <a:path w="44" h="196">
                      <a:moveTo>
                        <a:pt x="0" y="196"/>
                      </a:moveTo>
                      <a:lnTo>
                        <a:pt x="0" y="65"/>
                      </a:lnTo>
                      <a:lnTo>
                        <a:pt x="22" y="0"/>
                      </a:lnTo>
                      <a:lnTo>
                        <a:pt x="44" y="22"/>
                      </a:lnTo>
                      <a:lnTo>
                        <a:pt x="0" y="196"/>
                      </a:lnTo>
                      <a:close/>
                    </a:path>
                  </a:pathLst>
                </a:custGeom>
                <a:solidFill>
                  <a:srgbClr val="1F1A17"/>
                </a:solidFill>
                <a:ln w="9525">
                  <a:noFill/>
                  <a:round/>
                  <a:headEnd/>
                  <a:tailEnd/>
                </a:ln>
              </p:spPr>
              <p:txBody>
                <a:bodyPr>
                  <a:prstTxWarp prst="textNoShape">
                    <a:avLst/>
                  </a:prstTxWarp>
                </a:bodyPr>
                <a:lstStyle/>
                <a:p>
                  <a:endParaRPr lang="en-US"/>
                </a:p>
              </p:txBody>
            </p:sp>
            <p:sp>
              <p:nvSpPr>
                <p:cNvPr id="66068" name="Freeform 413"/>
                <p:cNvSpPr>
                  <a:spLocks noChangeAspect="1"/>
                </p:cNvSpPr>
                <p:nvPr/>
              </p:nvSpPr>
              <p:spPr bwMode="auto">
                <a:xfrm>
                  <a:off x="1773" y="3139"/>
                  <a:ext cx="15" cy="41"/>
                </a:xfrm>
                <a:custGeom>
                  <a:avLst/>
                  <a:gdLst>
                    <a:gd name="T0" fmla="*/ 58 w 123"/>
                    <a:gd name="T1" fmla="*/ 109 h 320"/>
                    <a:gd name="T2" fmla="*/ 0 w 123"/>
                    <a:gd name="T3" fmla="*/ 320 h 320"/>
                    <a:gd name="T4" fmla="*/ 43 w 123"/>
                    <a:gd name="T5" fmla="*/ 109 h 320"/>
                    <a:gd name="T6" fmla="*/ 109 w 123"/>
                    <a:gd name="T7" fmla="*/ 0 h 320"/>
                    <a:gd name="T8" fmla="*/ 123 w 123"/>
                    <a:gd name="T9" fmla="*/ 0 h 320"/>
                    <a:gd name="T10" fmla="*/ 58 w 123"/>
                    <a:gd name="T11" fmla="*/ 109 h 320"/>
                    <a:gd name="T12" fmla="*/ 0 60000 65536"/>
                    <a:gd name="T13" fmla="*/ 0 60000 65536"/>
                    <a:gd name="T14" fmla="*/ 0 60000 65536"/>
                    <a:gd name="T15" fmla="*/ 0 60000 65536"/>
                    <a:gd name="T16" fmla="*/ 0 60000 65536"/>
                    <a:gd name="T17" fmla="*/ 0 60000 65536"/>
                    <a:gd name="T18" fmla="*/ 0 w 123"/>
                    <a:gd name="T19" fmla="*/ 0 h 320"/>
                    <a:gd name="T20" fmla="*/ 123 w 123"/>
                    <a:gd name="T21" fmla="*/ 320 h 320"/>
                  </a:gdLst>
                  <a:ahLst/>
                  <a:cxnLst>
                    <a:cxn ang="T12">
                      <a:pos x="T0" y="T1"/>
                    </a:cxn>
                    <a:cxn ang="T13">
                      <a:pos x="T2" y="T3"/>
                    </a:cxn>
                    <a:cxn ang="T14">
                      <a:pos x="T4" y="T5"/>
                    </a:cxn>
                    <a:cxn ang="T15">
                      <a:pos x="T6" y="T7"/>
                    </a:cxn>
                    <a:cxn ang="T16">
                      <a:pos x="T8" y="T9"/>
                    </a:cxn>
                    <a:cxn ang="T17">
                      <a:pos x="T10" y="T11"/>
                    </a:cxn>
                  </a:cxnLst>
                  <a:rect l="T18" t="T19" r="T20" b="T21"/>
                  <a:pathLst>
                    <a:path w="123" h="320">
                      <a:moveTo>
                        <a:pt x="58" y="109"/>
                      </a:moveTo>
                      <a:lnTo>
                        <a:pt x="0" y="320"/>
                      </a:lnTo>
                      <a:lnTo>
                        <a:pt x="43" y="109"/>
                      </a:lnTo>
                      <a:lnTo>
                        <a:pt x="109" y="0"/>
                      </a:lnTo>
                      <a:lnTo>
                        <a:pt x="123" y="0"/>
                      </a:lnTo>
                      <a:lnTo>
                        <a:pt x="58" y="109"/>
                      </a:lnTo>
                      <a:close/>
                    </a:path>
                  </a:pathLst>
                </a:custGeom>
                <a:solidFill>
                  <a:srgbClr val="1F1A17"/>
                </a:solidFill>
                <a:ln w="9525">
                  <a:noFill/>
                  <a:round/>
                  <a:headEnd/>
                  <a:tailEnd/>
                </a:ln>
              </p:spPr>
              <p:txBody>
                <a:bodyPr>
                  <a:prstTxWarp prst="textNoShape">
                    <a:avLst/>
                  </a:prstTxWarp>
                </a:bodyPr>
                <a:lstStyle/>
                <a:p>
                  <a:endParaRPr lang="en-US"/>
                </a:p>
              </p:txBody>
            </p:sp>
            <p:sp>
              <p:nvSpPr>
                <p:cNvPr id="66069" name="Freeform 414"/>
                <p:cNvSpPr>
                  <a:spLocks noChangeAspect="1"/>
                </p:cNvSpPr>
                <p:nvPr/>
              </p:nvSpPr>
              <p:spPr bwMode="auto">
                <a:xfrm>
                  <a:off x="2618" y="3140"/>
                  <a:ext cx="4" cy="24"/>
                </a:xfrm>
                <a:custGeom>
                  <a:avLst/>
                  <a:gdLst>
                    <a:gd name="T0" fmla="*/ 36 w 36"/>
                    <a:gd name="T1" fmla="*/ 189 h 189"/>
                    <a:gd name="T2" fmla="*/ 0 w 36"/>
                    <a:gd name="T3" fmla="*/ 145 h 189"/>
                    <a:gd name="T4" fmla="*/ 7 w 36"/>
                    <a:gd name="T5" fmla="*/ 0 h 189"/>
                    <a:gd name="T6" fmla="*/ 36 w 36"/>
                    <a:gd name="T7" fmla="*/ 29 h 189"/>
                    <a:gd name="T8" fmla="*/ 36 w 36"/>
                    <a:gd name="T9" fmla="*/ 189 h 189"/>
                    <a:gd name="T10" fmla="*/ 0 60000 65536"/>
                    <a:gd name="T11" fmla="*/ 0 60000 65536"/>
                    <a:gd name="T12" fmla="*/ 0 60000 65536"/>
                    <a:gd name="T13" fmla="*/ 0 60000 65536"/>
                    <a:gd name="T14" fmla="*/ 0 60000 65536"/>
                    <a:gd name="T15" fmla="*/ 0 w 36"/>
                    <a:gd name="T16" fmla="*/ 0 h 189"/>
                    <a:gd name="T17" fmla="*/ 36 w 36"/>
                    <a:gd name="T18" fmla="*/ 189 h 189"/>
                  </a:gdLst>
                  <a:ahLst/>
                  <a:cxnLst>
                    <a:cxn ang="T10">
                      <a:pos x="T0" y="T1"/>
                    </a:cxn>
                    <a:cxn ang="T11">
                      <a:pos x="T2" y="T3"/>
                    </a:cxn>
                    <a:cxn ang="T12">
                      <a:pos x="T4" y="T5"/>
                    </a:cxn>
                    <a:cxn ang="T13">
                      <a:pos x="T6" y="T7"/>
                    </a:cxn>
                    <a:cxn ang="T14">
                      <a:pos x="T8" y="T9"/>
                    </a:cxn>
                  </a:cxnLst>
                  <a:rect l="T15" t="T16" r="T17" b="T18"/>
                  <a:pathLst>
                    <a:path w="36" h="189">
                      <a:moveTo>
                        <a:pt x="36" y="189"/>
                      </a:moveTo>
                      <a:lnTo>
                        <a:pt x="0" y="145"/>
                      </a:lnTo>
                      <a:lnTo>
                        <a:pt x="7" y="0"/>
                      </a:lnTo>
                      <a:lnTo>
                        <a:pt x="36" y="29"/>
                      </a:lnTo>
                      <a:lnTo>
                        <a:pt x="36" y="189"/>
                      </a:lnTo>
                      <a:close/>
                    </a:path>
                  </a:pathLst>
                </a:custGeom>
                <a:solidFill>
                  <a:srgbClr val="F29BBE"/>
                </a:solidFill>
                <a:ln w="9525">
                  <a:noFill/>
                  <a:round/>
                  <a:headEnd/>
                  <a:tailEnd/>
                </a:ln>
              </p:spPr>
              <p:txBody>
                <a:bodyPr>
                  <a:prstTxWarp prst="textNoShape">
                    <a:avLst/>
                  </a:prstTxWarp>
                </a:bodyPr>
                <a:lstStyle/>
                <a:p>
                  <a:endParaRPr lang="en-US"/>
                </a:p>
              </p:txBody>
            </p:sp>
            <p:sp>
              <p:nvSpPr>
                <p:cNvPr id="66070" name="Freeform 415"/>
                <p:cNvSpPr>
                  <a:spLocks noChangeAspect="1"/>
                </p:cNvSpPr>
                <p:nvPr/>
              </p:nvSpPr>
              <p:spPr bwMode="auto">
                <a:xfrm>
                  <a:off x="2270" y="3141"/>
                  <a:ext cx="8" cy="25"/>
                </a:xfrm>
                <a:custGeom>
                  <a:avLst/>
                  <a:gdLst>
                    <a:gd name="T0" fmla="*/ 66 w 66"/>
                    <a:gd name="T1" fmla="*/ 0 h 197"/>
                    <a:gd name="T2" fmla="*/ 0 w 66"/>
                    <a:gd name="T3" fmla="*/ 197 h 197"/>
                    <a:gd name="T4" fmla="*/ 66 w 66"/>
                    <a:gd name="T5" fmla="*/ 0 h 197"/>
                    <a:gd name="T6" fmla="*/ 0 60000 65536"/>
                    <a:gd name="T7" fmla="*/ 0 60000 65536"/>
                    <a:gd name="T8" fmla="*/ 0 60000 65536"/>
                    <a:gd name="T9" fmla="*/ 0 w 66"/>
                    <a:gd name="T10" fmla="*/ 0 h 197"/>
                    <a:gd name="T11" fmla="*/ 66 w 66"/>
                    <a:gd name="T12" fmla="*/ 197 h 197"/>
                  </a:gdLst>
                  <a:ahLst/>
                  <a:cxnLst>
                    <a:cxn ang="T6">
                      <a:pos x="T0" y="T1"/>
                    </a:cxn>
                    <a:cxn ang="T7">
                      <a:pos x="T2" y="T3"/>
                    </a:cxn>
                    <a:cxn ang="T8">
                      <a:pos x="T4" y="T5"/>
                    </a:cxn>
                  </a:cxnLst>
                  <a:rect l="T9" t="T10" r="T11" b="T12"/>
                  <a:pathLst>
                    <a:path w="66" h="197">
                      <a:moveTo>
                        <a:pt x="66" y="0"/>
                      </a:moveTo>
                      <a:lnTo>
                        <a:pt x="0" y="197"/>
                      </a:lnTo>
                      <a:lnTo>
                        <a:pt x="66" y="0"/>
                      </a:lnTo>
                      <a:close/>
                    </a:path>
                  </a:pathLst>
                </a:custGeom>
                <a:solidFill>
                  <a:srgbClr val="1F1A17"/>
                </a:solidFill>
                <a:ln w="9525">
                  <a:noFill/>
                  <a:round/>
                  <a:headEnd/>
                  <a:tailEnd/>
                </a:ln>
              </p:spPr>
              <p:txBody>
                <a:bodyPr>
                  <a:prstTxWarp prst="textNoShape">
                    <a:avLst/>
                  </a:prstTxWarp>
                </a:bodyPr>
                <a:lstStyle/>
                <a:p>
                  <a:endParaRPr lang="en-US"/>
                </a:p>
              </p:txBody>
            </p:sp>
            <p:sp>
              <p:nvSpPr>
                <p:cNvPr id="66071" name="Freeform 416"/>
                <p:cNvSpPr>
                  <a:spLocks noChangeAspect="1"/>
                </p:cNvSpPr>
                <p:nvPr/>
              </p:nvSpPr>
              <p:spPr bwMode="auto">
                <a:xfrm>
                  <a:off x="2435" y="3144"/>
                  <a:ext cx="15" cy="56"/>
                </a:xfrm>
                <a:custGeom>
                  <a:avLst/>
                  <a:gdLst>
                    <a:gd name="T0" fmla="*/ 74 w 124"/>
                    <a:gd name="T1" fmla="*/ 160 h 451"/>
                    <a:gd name="T2" fmla="*/ 95 w 124"/>
                    <a:gd name="T3" fmla="*/ 189 h 451"/>
                    <a:gd name="T4" fmla="*/ 58 w 124"/>
                    <a:gd name="T5" fmla="*/ 328 h 451"/>
                    <a:gd name="T6" fmla="*/ 0 w 124"/>
                    <a:gd name="T7" fmla="*/ 451 h 451"/>
                    <a:gd name="T8" fmla="*/ 22 w 124"/>
                    <a:gd name="T9" fmla="*/ 254 h 451"/>
                    <a:gd name="T10" fmla="*/ 102 w 124"/>
                    <a:gd name="T11" fmla="*/ 72 h 451"/>
                    <a:gd name="T12" fmla="*/ 117 w 124"/>
                    <a:gd name="T13" fmla="*/ 0 h 451"/>
                    <a:gd name="T14" fmla="*/ 124 w 124"/>
                    <a:gd name="T15" fmla="*/ 109 h 451"/>
                    <a:gd name="T16" fmla="*/ 74 w 124"/>
                    <a:gd name="T17" fmla="*/ 160 h 45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24"/>
                    <a:gd name="T28" fmla="*/ 0 h 451"/>
                    <a:gd name="T29" fmla="*/ 124 w 124"/>
                    <a:gd name="T30" fmla="*/ 451 h 45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24" h="451">
                      <a:moveTo>
                        <a:pt x="74" y="160"/>
                      </a:moveTo>
                      <a:lnTo>
                        <a:pt x="95" y="189"/>
                      </a:lnTo>
                      <a:lnTo>
                        <a:pt x="58" y="328"/>
                      </a:lnTo>
                      <a:lnTo>
                        <a:pt x="0" y="451"/>
                      </a:lnTo>
                      <a:lnTo>
                        <a:pt x="22" y="254"/>
                      </a:lnTo>
                      <a:lnTo>
                        <a:pt x="102" y="72"/>
                      </a:lnTo>
                      <a:lnTo>
                        <a:pt x="117" y="0"/>
                      </a:lnTo>
                      <a:lnTo>
                        <a:pt x="124" y="109"/>
                      </a:lnTo>
                      <a:lnTo>
                        <a:pt x="74" y="160"/>
                      </a:lnTo>
                      <a:close/>
                    </a:path>
                  </a:pathLst>
                </a:custGeom>
                <a:solidFill>
                  <a:srgbClr val="F6C6B3"/>
                </a:solidFill>
                <a:ln w="9525">
                  <a:noFill/>
                  <a:round/>
                  <a:headEnd/>
                  <a:tailEnd/>
                </a:ln>
              </p:spPr>
              <p:txBody>
                <a:bodyPr>
                  <a:prstTxWarp prst="textNoShape">
                    <a:avLst/>
                  </a:prstTxWarp>
                </a:bodyPr>
                <a:lstStyle/>
                <a:p>
                  <a:endParaRPr lang="en-US"/>
                </a:p>
              </p:txBody>
            </p:sp>
            <p:sp>
              <p:nvSpPr>
                <p:cNvPr id="66072" name="Freeform 417"/>
                <p:cNvSpPr>
                  <a:spLocks noChangeAspect="1"/>
                </p:cNvSpPr>
                <p:nvPr/>
              </p:nvSpPr>
              <p:spPr bwMode="auto">
                <a:xfrm>
                  <a:off x="2501" y="3147"/>
                  <a:ext cx="53" cy="37"/>
                </a:xfrm>
                <a:custGeom>
                  <a:avLst/>
                  <a:gdLst>
                    <a:gd name="T0" fmla="*/ 350 w 422"/>
                    <a:gd name="T1" fmla="*/ 190 h 299"/>
                    <a:gd name="T2" fmla="*/ 422 w 422"/>
                    <a:gd name="T3" fmla="*/ 299 h 299"/>
                    <a:gd name="T4" fmla="*/ 36 w 422"/>
                    <a:gd name="T5" fmla="*/ 95 h 299"/>
                    <a:gd name="T6" fmla="*/ 0 w 422"/>
                    <a:gd name="T7" fmla="*/ 0 h 299"/>
                    <a:gd name="T8" fmla="*/ 270 w 422"/>
                    <a:gd name="T9" fmla="*/ 161 h 299"/>
                    <a:gd name="T10" fmla="*/ 350 w 422"/>
                    <a:gd name="T11" fmla="*/ 190 h 299"/>
                    <a:gd name="T12" fmla="*/ 0 60000 65536"/>
                    <a:gd name="T13" fmla="*/ 0 60000 65536"/>
                    <a:gd name="T14" fmla="*/ 0 60000 65536"/>
                    <a:gd name="T15" fmla="*/ 0 60000 65536"/>
                    <a:gd name="T16" fmla="*/ 0 60000 65536"/>
                    <a:gd name="T17" fmla="*/ 0 60000 65536"/>
                    <a:gd name="T18" fmla="*/ 0 w 422"/>
                    <a:gd name="T19" fmla="*/ 0 h 299"/>
                    <a:gd name="T20" fmla="*/ 422 w 422"/>
                    <a:gd name="T21" fmla="*/ 299 h 299"/>
                  </a:gdLst>
                  <a:ahLst/>
                  <a:cxnLst>
                    <a:cxn ang="T12">
                      <a:pos x="T0" y="T1"/>
                    </a:cxn>
                    <a:cxn ang="T13">
                      <a:pos x="T2" y="T3"/>
                    </a:cxn>
                    <a:cxn ang="T14">
                      <a:pos x="T4" y="T5"/>
                    </a:cxn>
                    <a:cxn ang="T15">
                      <a:pos x="T6" y="T7"/>
                    </a:cxn>
                    <a:cxn ang="T16">
                      <a:pos x="T8" y="T9"/>
                    </a:cxn>
                    <a:cxn ang="T17">
                      <a:pos x="T10" y="T11"/>
                    </a:cxn>
                  </a:cxnLst>
                  <a:rect l="T18" t="T19" r="T20" b="T21"/>
                  <a:pathLst>
                    <a:path w="422" h="299">
                      <a:moveTo>
                        <a:pt x="350" y="190"/>
                      </a:moveTo>
                      <a:lnTo>
                        <a:pt x="422" y="299"/>
                      </a:lnTo>
                      <a:lnTo>
                        <a:pt x="36" y="95"/>
                      </a:lnTo>
                      <a:lnTo>
                        <a:pt x="0" y="0"/>
                      </a:lnTo>
                      <a:lnTo>
                        <a:pt x="270" y="161"/>
                      </a:lnTo>
                      <a:lnTo>
                        <a:pt x="350" y="190"/>
                      </a:lnTo>
                      <a:close/>
                    </a:path>
                  </a:pathLst>
                </a:custGeom>
                <a:solidFill>
                  <a:srgbClr val="96AEBE"/>
                </a:solidFill>
                <a:ln w="9525">
                  <a:noFill/>
                  <a:round/>
                  <a:headEnd/>
                  <a:tailEnd/>
                </a:ln>
              </p:spPr>
              <p:txBody>
                <a:bodyPr>
                  <a:prstTxWarp prst="textNoShape">
                    <a:avLst/>
                  </a:prstTxWarp>
                </a:bodyPr>
                <a:lstStyle/>
                <a:p>
                  <a:endParaRPr lang="en-US"/>
                </a:p>
              </p:txBody>
            </p:sp>
            <p:sp>
              <p:nvSpPr>
                <p:cNvPr id="66073" name="Freeform 418"/>
                <p:cNvSpPr>
                  <a:spLocks noChangeAspect="1"/>
                </p:cNvSpPr>
                <p:nvPr/>
              </p:nvSpPr>
              <p:spPr bwMode="auto">
                <a:xfrm>
                  <a:off x="2630" y="3147"/>
                  <a:ext cx="15" cy="50"/>
                </a:xfrm>
                <a:custGeom>
                  <a:avLst/>
                  <a:gdLst>
                    <a:gd name="T0" fmla="*/ 15 w 125"/>
                    <a:gd name="T1" fmla="*/ 44 h 401"/>
                    <a:gd name="T2" fmla="*/ 51 w 125"/>
                    <a:gd name="T3" fmla="*/ 65 h 401"/>
                    <a:gd name="T4" fmla="*/ 95 w 125"/>
                    <a:gd name="T5" fmla="*/ 328 h 401"/>
                    <a:gd name="T6" fmla="*/ 125 w 125"/>
                    <a:gd name="T7" fmla="*/ 401 h 401"/>
                    <a:gd name="T8" fmla="*/ 8 w 125"/>
                    <a:gd name="T9" fmla="*/ 219 h 401"/>
                    <a:gd name="T10" fmla="*/ 0 w 125"/>
                    <a:gd name="T11" fmla="*/ 0 h 401"/>
                    <a:gd name="T12" fmla="*/ 37 w 125"/>
                    <a:gd name="T13" fmla="*/ 22 h 401"/>
                    <a:gd name="T14" fmla="*/ 15 w 125"/>
                    <a:gd name="T15" fmla="*/ 44 h 401"/>
                    <a:gd name="T16" fmla="*/ 0 60000 65536"/>
                    <a:gd name="T17" fmla="*/ 0 60000 65536"/>
                    <a:gd name="T18" fmla="*/ 0 60000 65536"/>
                    <a:gd name="T19" fmla="*/ 0 60000 65536"/>
                    <a:gd name="T20" fmla="*/ 0 60000 65536"/>
                    <a:gd name="T21" fmla="*/ 0 60000 65536"/>
                    <a:gd name="T22" fmla="*/ 0 60000 65536"/>
                    <a:gd name="T23" fmla="*/ 0 60000 65536"/>
                    <a:gd name="T24" fmla="*/ 0 w 125"/>
                    <a:gd name="T25" fmla="*/ 0 h 401"/>
                    <a:gd name="T26" fmla="*/ 125 w 125"/>
                    <a:gd name="T27" fmla="*/ 401 h 40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25" h="401">
                      <a:moveTo>
                        <a:pt x="15" y="44"/>
                      </a:moveTo>
                      <a:lnTo>
                        <a:pt x="51" y="65"/>
                      </a:lnTo>
                      <a:lnTo>
                        <a:pt x="95" y="328"/>
                      </a:lnTo>
                      <a:lnTo>
                        <a:pt x="125" y="401"/>
                      </a:lnTo>
                      <a:lnTo>
                        <a:pt x="8" y="219"/>
                      </a:lnTo>
                      <a:lnTo>
                        <a:pt x="0" y="0"/>
                      </a:lnTo>
                      <a:lnTo>
                        <a:pt x="37" y="22"/>
                      </a:lnTo>
                      <a:lnTo>
                        <a:pt x="15" y="44"/>
                      </a:lnTo>
                      <a:close/>
                    </a:path>
                  </a:pathLst>
                </a:custGeom>
                <a:solidFill>
                  <a:srgbClr val="F29BBE"/>
                </a:solidFill>
                <a:ln w="9525">
                  <a:noFill/>
                  <a:round/>
                  <a:headEnd/>
                  <a:tailEnd/>
                </a:ln>
              </p:spPr>
              <p:txBody>
                <a:bodyPr>
                  <a:prstTxWarp prst="textNoShape">
                    <a:avLst/>
                  </a:prstTxWarp>
                </a:bodyPr>
                <a:lstStyle/>
                <a:p>
                  <a:endParaRPr lang="en-US"/>
                </a:p>
              </p:txBody>
            </p:sp>
            <p:sp>
              <p:nvSpPr>
                <p:cNvPr id="66074" name="Freeform 419"/>
                <p:cNvSpPr>
                  <a:spLocks noChangeAspect="1"/>
                </p:cNvSpPr>
                <p:nvPr/>
              </p:nvSpPr>
              <p:spPr bwMode="auto">
                <a:xfrm>
                  <a:off x="1648" y="3149"/>
                  <a:ext cx="7" cy="19"/>
                </a:xfrm>
                <a:custGeom>
                  <a:avLst/>
                  <a:gdLst>
                    <a:gd name="T0" fmla="*/ 51 w 59"/>
                    <a:gd name="T1" fmla="*/ 29 h 153"/>
                    <a:gd name="T2" fmla="*/ 0 w 59"/>
                    <a:gd name="T3" fmla="*/ 153 h 153"/>
                    <a:gd name="T4" fmla="*/ 29 w 59"/>
                    <a:gd name="T5" fmla="*/ 36 h 153"/>
                    <a:gd name="T6" fmla="*/ 59 w 59"/>
                    <a:gd name="T7" fmla="*/ 0 h 153"/>
                    <a:gd name="T8" fmla="*/ 59 w 59"/>
                    <a:gd name="T9" fmla="*/ 29 h 153"/>
                    <a:gd name="T10" fmla="*/ 51 w 59"/>
                    <a:gd name="T11" fmla="*/ 29 h 153"/>
                    <a:gd name="T12" fmla="*/ 0 60000 65536"/>
                    <a:gd name="T13" fmla="*/ 0 60000 65536"/>
                    <a:gd name="T14" fmla="*/ 0 60000 65536"/>
                    <a:gd name="T15" fmla="*/ 0 60000 65536"/>
                    <a:gd name="T16" fmla="*/ 0 60000 65536"/>
                    <a:gd name="T17" fmla="*/ 0 60000 65536"/>
                    <a:gd name="T18" fmla="*/ 0 w 59"/>
                    <a:gd name="T19" fmla="*/ 0 h 153"/>
                    <a:gd name="T20" fmla="*/ 59 w 59"/>
                    <a:gd name="T21" fmla="*/ 153 h 153"/>
                  </a:gdLst>
                  <a:ahLst/>
                  <a:cxnLst>
                    <a:cxn ang="T12">
                      <a:pos x="T0" y="T1"/>
                    </a:cxn>
                    <a:cxn ang="T13">
                      <a:pos x="T2" y="T3"/>
                    </a:cxn>
                    <a:cxn ang="T14">
                      <a:pos x="T4" y="T5"/>
                    </a:cxn>
                    <a:cxn ang="T15">
                      <a:pos x="T6" y="T7"/>
                    </a:cxn>
                    <a:cxn ang="T16">
                      <a:pos x="T8" y="T9"/>
                    </a:cxn>
                    <a:cxn ang="T17">
                      <a:pos x="T10" y="T11"/>
                    </a:cxn>
                  </a:cxnLst>
                  <a:rect l="T18" t="T19" r="T20" b="T21"/>
                  <a:pathLst>
                    <a:path w="59" h="153">
                      <a:moveTo>
                        <a:pt x="51" y="29"/>
                      </a:moveTo>
                      <a:lnTo>
                        <a:pt x="0" y="153"/>
                      </a:lnTo>
                      <a:lnTo>
                        <a:pt x="29" y="36"/>
                      </a:lnTo>
                      <a:lnTo>
                        <a:pt x="59" y="0"/>
                      </a:lnTo>
                      <a:lnTo>
                        <a:pt x="59" y="29"/>
                      </a:lnTo>
                      <a:lnTo>
                        <a:pt x="51" y="29"/>
                      </a:lnTo>
                      <a:close/>
                    </a:path>
                  </a:pathLst>
                </a:custGeom>
                <a:solidFill>
                  <a:srgbClr val="1F1A17"/>
                </a:solidFill>
                <a:ln w="9525">
                  <a:noFill/>
                  <a:round/>
                  <a:headEnd/>
                  <a:tailEnd/>
                </a:ln>
              </p:spPr>
              <p:txBody>
                <a:bodyPr>
                  <a:prstTxWarp prst="textNoShape">
                    <a:avLst/>
                  </a:prstTxWarp>
                </a:bodyPr>
                <a:lstStyle/>
                <a:p>
                  <a:endParaRPr lang="en-US"/>
                </a:p>
              </p:txBody>
            </p:sp>
            <p:sp>
              <p:nvSpPr>
                <p:cNvPr id="66075" name="Freeform 420"/>
                <p:cNvSpPr>
                  <a:spLocks noChangeAspect="1"/>
                </p:cNvSpPr>
                <p:nvPr/>
              </p:nvSpPr>
              <p:spPr bwMode="auto">
                <a:xfrm>
                  <a:off x="2255" y="3149"/>
                  <a:ext cx="12" cy="33"/>
                </a:xfrm>
                <a:custGeom>
                  <a:avLst/>
                  <a:gdLst>
                    <a:gd name="T0" fmla="*/ 0 w 94"/>
                    <a:gd name="T1" fmla="*/ 269 h 269"/>
                    <a:gd name="T2" fmla="*/ 44 w 94"/>
                    <a:gd name="T3" fmla="*/ 138 h 269"/>
                    <a:gd name="T4" fmla="*/ 87 w 94"/>
                    <a:gd name="T5" fmla="*/ 50 h 269"/>
                    <a:gd name="T6" fmla="*/ 94 w 94"/>
                    <a:gd name="T7" fmla="*/ 0 h 269"/>
                    <a:gd name="T8" fmla="*/ 0 w 94"/>
                    <a:gd name="T9" fmla="*/ 269 h 269"/>
                    <a:gd name="T10" fmla="*/ 0 60000 65536"/>
                    <a:gd name="T11" fmla="*/ 0 60000 65536"/>
                    <a:gd name="T12" fmla="*/ 0 60000 65536"/>
                    <a:gd name="T13" fmla="*/ 0 60000 65536"/>
                    <a:gd name="T14" fmla="*/ 0 60000 65536"/>
                    <a:gd name="T15" fmla="*/ 0 w 94"/>
                    <a:gd name="T16" fmla="*/ 0 h 269"/>
                    <a:gd name="T17" fmla="*/ 94 w 94"/>
                    <a:gd name="T18" fmla="*/ 269 h 269"/>
                  </a:gdLst>
                  <a:ahLst/>
                  <a:cxnLst>
                    <a:cxn ang="T10">
                      <a:pos x="T0" y="T1"/>
                    </a:cxn>
                    <a:cxn ang="T11">
                      <a:pos x="T2" y="T3"/>
                    </a:cxn>
                    <a:cxn ang="T12">
                      <a:pos x="T4" y="T5"/>
                    </a:cxn>
                    <a:cxn ang="T13">
                      <a:pos x="T6" y="T7"/>
                    </a:cxn>
                    <a:cxn ang="T14">
                      <a:pos x="T8" y="T9"/>
                    </a:cxn>
                  </a:cxnLst>
                  <a:rect l="T15" t="T16" r="T17" b="T18"/>
                  <a:pathLst>
                    <a:path w="94" h="269">
                      <a:moveTo>
                        <a:pt x="0" y="269"/>
                      </a:moveTo>
                      <a:lnTo>
                        <a:pt x="44" y="138"/>
                      </a:lnTo>
                      <a:lnTo>
                        <a:pt x="87" y="50"/>
                      </a:lnTo>
                      <a:lnTo>
                        <a:pt x="94" y="0"/>
                      </a:lnTo>
                      <a:lnTo>
                        <a:pt x="0" y="269"/>
                      </a:lnTo>
                      <a:close/>
                    </a:path>
                  </a:pathLst>
                </a:custGeom>
                <a:solidFill>
                  <a:srgbClr val="1F1A17"/>
                </a:solidFill>
                <a:ln w="9525">
                  <a:noFill/>
                  <a:round/>
                  <a:headEnd/>
                  <a:tailEnd/>
                </a:ln>
              </p:spPr>
              <p:txBody>
                <a:bodyPr>
                  <a:prstTxWarp prst="textNoShape">
                    <a:avLst/>
                  </a:prstTxWarp>
                </a:bodyPr>
                <a:lstStyle/>
                <a:p>
                  <a:endParaRPr lang="en-US"/>
                </a:p>
              </p:txBody>
            </p:sp>
            <p:sp>
              <p:nvSpPr>
                <p:cNvPr id="66076" name="Freeform 421"/>
                <p:cNvSpPr>
                  <a:spLocks noChangeAspect="1"/>
                </p:cNvSpPr>
                <p:nvPr/>
              </p:nvSpPr>
              <p:spPr bwMode="auto">
                <a:xfrm>
                  <a:off x="2649" y="3149"/>
                  <a:ext cx="62" cy="7"/>
                </a:xfrm>
                <a:custGeom>
                  <a:avLst/>
                  <a:gdLst>
                    <a:gd name="T0" fmla="*/ 422 w 494"/>
                    <a:gd name="T1" fmla="*/ 7 h 58"/>
                    <a:gd name="T2" fmla="*/ 494 w 494"/>
                    <a:gd name="T3" fmla="*/ 36 h 58"/>
                    <a:gd name="T4" fmla="*/ 414 w 494"/>
                    <a:gd name="T5" fmla="*/ 58 h 58"/>
                    <a:gd name="T6" fmla="*/ 43 w 494"/>
                    <a:gd name="T7" fmla="*/ 50 h 58"/>
                    <a:gd name="T8" fmla="*/ 0 w 494"/>
                    <a:gd name="T9" fmla="*/ 21 h 58"/>
                    <a:gd name="T10" fmla="*/ 160 w 494"/>
                    <a:gd name="T11" fmla="*/ 0 h 58"/>
                    <a:gd name="T12" fmla="*/ 422 w 494"/>
                    <a:gd name="T13" fmla="*/ 7 h 58"/>
                    <a:gd name="T14" fmla="*/ 0 60000 65536"/>
                    <a:gd name="T15" fmla="*/ 0 60000 65536"/>
                    <a:gd name="T16" fmla="*/ 0 60000 65536"/>
                    <a:gd name="T17" fmla="*/ 0 60000 65536"/>
                    <a:gd name="T18" fmla="*/ 0 60000 65536"/>
                    <a:gd name="T19" fmla="*/ 0 60000 65536"/>
                    <a:gd name="T20" fmla="*/ 0 60000 65536"/>
                    <a:gd name="T21" fmla="*/ 0 w 494"/>
                    <a:gd name="T22" fmla="*/ 0 h 58"/>
                    <a:gd name="T23" fmla="*/ 494 w 494"/>
                    <a:gd name="T24" fmla="*/ 58 h 5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94" h="58">
                      <a:moveTo>
                        <a:pt x="422" y="7"/>
                      </a:moveTo>
                      <a:lnTo>
                        <a:pt x="494" y="36"/>
                      </a:lnTo>
                      <a:lnTo>
                        <a:pt x="414" y="58"/>
                      </a:lnTo>
                      <a:lnTo>
                        <a:pt x="43" y="50"/>
                      </a:lnTo>
                      <a:lnTo>
                        <a:pt x="0" y="21"/>
                      </a:lnTo>
                      <a:lnTo>
                        <a:pt x="160" y="0"/>
                      </a:lnTo>
                      <a:lnTo>
                        <a:pt x="422" y="7"/>
                      </a:lnTo>
                      <a:close/>
                    </a:path>
                  </a:pathLst>
                </a:custGeom>
                <a:solidFill>
                  <a:srgbClr val="BC829B"/>
                </a:solidFill>
                <a:ln w="9525">
                  <a:noFill/>
                  <a:round/>
                  <a:headEnd/>
                  <a:tailEnd/>
                </a:ln>
              </p:spPr>
              <p:txBody>
                <a:bodyPr>
                  <a:prstTxWarp prst="textNoShape">
                    <a:avLst/>
                  </a:prstTxWarp>
                </a:bodyPr>
                <a:lstStyle/>
                <a:p>
                  <a:endParaRPr lang="en-US"/>
                </a:p>
              </p:txBody>
            </p:sp>
            <p:sp>
              <p:nvSpPr>
                <p:cNvPr id="66077" name="Freeform 422"/>
                <p:cNvSpPr>
                  <a:spLocks noChangeAspect="1"/>
                </p:cNvSpPr>
                <p:nvPr/>
              </p:nvSpPr>
              <p:spPr bwMode="auto">
                <a:xfrm>
                  <a:off x="783" y="3151"/>
                  <a:ext cx="223" cy="59"/>
                </a:xfrm>
                <a:custGeom>
                  <a:avLst/>
                  <a:gdLst>
                    <a:gd name="T0" fmla="*/ 1493 w 1778"/>
                    <a:gd name="T1" fmla="*/ 299 h 474"/>
                    <a:gd name="T2" fmla="*/ 1610 w 1778"/>
                    <a:gd name="T3" fmla="*/ 125 h 474"/>
                    <a:gd name="T4" fmla="*/ 1778 w 1778"/>
                    <a:gd name="T5" fmla="*/ 0 h 474"/>
                    <a:gd name="T6" fmla="*/ 1661 w 1778"/>
                    <a:gd name="T7" fmla="*/ 241 h 474"/>
                    <a:gd name="T8" fmla="*/ 1377 w 1778"/>
                    <a:gd name="T9" fmla="*/ 379 h 474"/>
                    <a:gd name="T10" fmla="*/ 0 w 1778"/>
                    <a:gd name="T11" fmla="*/ 379 h 474"/>
                    <a:gd name="T12" fmla="*/ 270 w 1778"/>
                    <a:gd name="T13" fmla="*/ 219 h 474"/>
                    <a:gd name="T14" fmla="*/ 131 w 1778"/>
                    <a:gd name="T15" fmla="*/ 336 h 474"/>
                    <a:gd name="T16" fmla="*/ 110 w 1778"/>
                    <a:gd name="T17" fmla="*/ 365 h 474"/>
                    <a:gd name="T18" fmla="*/ 364 w 1778"/>
                    <a:gd name="T19" fmla="*/ 241 h 474"/>
                    <a:gd name="T20" fmla="*/ 582 w 1778"/>
                    <a:gd name="T21" fmla="*/ 168 h 474"/>
                    <a:gd name="T22" fmla="*/ 262 w 1778"/>
                    <a:gd name="T23" fmla="*/ 357 h 474"/>
                    <a:gd name="T24" fmla="*/ 306 w 1778"/>
                    <a:gd name="T25" fmla="*/ 365 h 474"/>
                    <a:gd name="T26" fmla="*/ 371 w 1778"/>
                    <a:gd name="T27" fmla="*/ 314 h 474"/>
                    <a:gd name="T28" fmla="*/ 502 w 1778"/>
                    <a:gd name="T29" fmla="*/ 248 h 474"/>
                    <a:gd name="T30" fmla="*/ 678 w 1778"/>
                    <a:gd name="T31" fmla="*/ 197 h 474"/>
                    <a:gd name="T32" fmla="*/ 692 w 1778"/>
                    <a:gd name="T33" fmla="*/ 168 h 474"/>
                    <a:gd name="T34" fmla="*/ 787 w 1778"/>
                    <a:gd name="T35" fmla="*/ 154 h 474"/>
                    <a:gd name="T36" fmla="*/ 452 w 1778"/>
                    <a:gd name="T37" fmla="*/ 386 h 474"/>
                    <a:gd name="T38" fmla="*/ 459 w 1778"/>
                    <a:gd name="T39" fmla="*/ 416 h 474"/>
                    <a:gd name="T40" fmla="*/ 838 w 1778"/>
                    <a:gd name="T41" fmla="*/ 183 h 474"/>
                    <a:gd name="T42" fmla="*/ 692 w 1778"/>
                    <a:gd name="T43" fmla="*/ 292 h 474"/>
                    <a:gd name="T44" fmla="*/ 619 w 1778"/>
                    <a:gd name="T45" fmla="*/ 394 h 474"/>
                    <a:gd name="T46" fmla="*/ 787 w 1778"/>
                    <a:gd name="T47" fmla="*/ 271 h 474"/>
                    <a:gd name="T48" fmla="*/ 1021 w 1778"/>
                    <a:gd name="T49" fmla="*/ 175 h 474"/>
                    <a:gd name="T50" fmla="*/ 758 w 1778"/>
                    <a:gd name="T51" fmla="*/ 416 h 474"/>
                    <a:gd name="T52" fmla="*/ 969 w 1778"/>
                    <a:gd name="T53" fmla="*/ 263 h 474"/>
                    <a:gd name="T54" fmla="*/ 1152 w 1778"/>
                    <a:gd name="T55" fmla="*/ 168 h 474"/>
                    <a:gd name="T56" fmla="*/ 1216 w 1778"/>
                    <a:gd name="T57" fmla="*/ 125 h 474"/>
                    <a:gd name="T58" fmla="*/ 969 w 1778"/>
                    <a:gd name="T59" fmla="*/ 357 h 474"/>
                    <a:gd name="T60" fmla="*/ 976 w 1778"/>
                    <a:gd name="T61" fmla="*/ 416 h 474"/>
                    <a:gd name="T62" fmla="*/ 1049 w 1778"/>
                    <a:gd name="T63" fmla="*/ 299 h 474"/>
                    <a:gd name="T64" fmla="*/ 1122 w 1778"/>
                    <a:gd name="T65" fmla="*/ 336 h 474"/>
                    <a:gd name="T66" fmla="*/ 1115 w 1778"/>
                    <a:gd name="T67" fmla="*/ 386 h 474"/>
                    <a:gd name="T68" fmla="*/ 1216 w 1778"/>
                    <a:gd name="T69" fmla="*/ 248 h 474"/>
                    <a:gd name="T70" fmla="*/ 1450 w 1778"/>
                    <a:gd name="T71" fmla="*/ 74 h 474"/>
                    <a:gd name="T72" fmla="*/ 1326 w 1778"/>
                    <a:gd name="T73" fmla="*/ 271 h 474"/>
                    <a:gd name="T74" fmla="*/ 1333 w 1778"/>
                    <a:gd name="T75" fmla="*/ 314 h 474"/>
                    <a:gd name="T76" fmla="*/ 1399 w 1778"/>
                    <a:gd name="T77" fmla="*/ 219 h 474"/>
                    <a:gd name="T78" fmla="*/ 1610 w 1778"/>
                    <a:gd name="T79" fmla="*/ 29 h 474"/>
                    <a:gd name="T80" fmla="*/ 1683 w 1778"/>
                    <a:gd name="T81" fmla="*/ 0 h 474"/>
                    <a:gd name="T82" fmla="*/ 1472 w 1778"/>
                    <a:gd name="T83" fmla="*/ 277 h 47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778"/>
                    <a:gd name="T127" fmla="*/ 0 h 474"/>
                    <a:gd name="T128" fmla="*/ 1778 w 1778"/>
                    <a:gd name="T129" fmla="*/ 474 h 47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778" h="474">
                      <a:moveTo>
                        <a:pt x="1472" y="277"/>
                      </a:moveTo>
                      <a:lnTo>
                        <a:pt x="1493" y="299"/>
                      </a:lnTo>
                      <a:lnTo>
                        <a:pt x="1501" y="299"/>
                      </a:lnTo>
                      <a:lnTo>
                        <a:pt x="1610" y="125"/>
                      </a:lnTo>
                      <a:lnTo>
                        <a:pt x="1756" y="0"/>
                      </a:lnTo>
                      <a:lnTo>
                        <a:pt x="1778" y="0"/>
                      </a:lnTo>
                      <a:lnTo>
                        <a:pt x="1647" y="183"/>
                      </a:lnTo>
                      <a:lnTo>
                        <a:pt x="1661" y="241"/>
                      </a:lnTo>
                      <a:lnTo>
                        <a:pt x="1669" y="248"/>
                      </a:lnTo>
                      <a:lnTo>
                        <a:pt x="1377" y="379"/>
                      </a:lnTo>
                      <a:lnTo>
                        <a:pt x="714" y="474"/>
                      </a:lnTo>
                      <a:lnTo>
                        <a:pt x="0" y="379"/>
                      </a:lnTo>
                      <a:lnTo>
                        <a:pt x="153" y="271"/>
                      </a:lnTo>
                      <a:lnTo>
                        <a:pt x="270" y="219"/>
                      </a:lnTo>
                      <a:lnTo>
                        <a:pt x="401" y="175"/>
                      </a:lnTo>
                      <a:lnTo>
                        <a:pt x="131" y="336"/>
                      </a:lnTo>
                      <a:lnTo>
                        <a:pt x="110" y="357"/>
                      </a:lnTo>
                      <a:lnTo>
                        <a:pt x="110" y="365"/>
                      </a:lnTo>
                      <a:lnTo>
                        <a:pt x="131" y="386"/>
                      </a:lnTo>
                      <a:lnTo>
                        <a:pt x="364" y="241"/>
                      </a:lnTo>
                      <a:lnTo>
                        <a:pt x="553" y="168"/>
                      </a:lnTo>
                      <a:lnTo>
                        <a:pt x="582" y="168"/>
                      </a:lnTo>
                      <a:lnTo>
                        <a:pt x="277" y="336"/>
                      </a:lnTo>
                      <a:lnTo>
                        <a:pt x="262" y="357"/>
                      </a:lnTo>
                      <a:lnTo>
                        <a:pt x="262" y="365"/>
                      </a:lnTo>
                      <a:lnTo>
                        <a:pt x="306" y="365"/>
                      </a:lnTo>
                      <a:lnTo>
                        <a:pt x="371" y="321"/>
                      </a:lnTo>
                      <a:lnTo>
                        <a:pt x="371" y="314"/>
                      </a:lnTo>
                      <a:lnTo>
                        <a:pt x="416" y="299"/>
                      </a:lnTo>
                      <a:lnTo>
                        <a:pt x="502" y="248"/>
                      </a:lnTo>
                      <a:lnTo>
                        <a:pt x="648" y="197"/>
                      </a:lnTo>
                      <a:lnTo>
                        <a:pt x="678" y="197"/>
                      </a:lnTo>
                      <a:lnTo>
                        <a:pt x="692" y="183"/>
                      </a:lnTo>
                      <a:lnTo>
                        <a:pt x="692" y="168"/>
                      </a:lnTo>
                      <a:lnTo>
                        <a:pt x="758" y="154"/>
                      </a:lnTo>
                      <a:lnTo>
                        <a:pt x="787" y="154"/>
                      </a:lnTo>
                      <a:lnTo>
                        <a:pt x="502" y="314"/>
                      </a:lnTo>
                      <a:lnTo>
                        <a:pt x="452" y="386"/>
                      </a:lnTo>
                      <a:lnTo>
                        <a:pt x="437" y="394"/>
                      </a:lnTo>
                      <a:lnTo>
                        <a:pt x="459" y="416"/>
                      </a:lnTo>
                      <a:lnTo>
                        <a:pt x="568" y="314"/>
                      </a:lnTo>
                      <a:lnTo>
                        <a:pt x="838" y="183"/>
                      </a:lnTo>
                      <a:lnTo>
                        <a:pt x="889" y="175"/>
                      </a:lnTo>
                      <a:lnTo>
                        <a:pt x="692" y="292"/>
                      </a:lnTo>
                      <a:lnTo>
                        <a:pt x="619" y="379"/>
                      </a:lnTo>
                      <a:lnTo>
                        <a:pt x="619" y="394"/>
                      </a:lnTo>
                      <a:lnTo>
                        <a:pt x="627" y="408"/>
                      </a:lnTo>
                      <a:lnTo>
                        <a:pt x="787" y="271"/>
                      </a:lnTo>
                      <a:lnTo>
                        <a:pt x="1027" y="154"/>
                      </a:lnTo>
                      <a:lnTo>
                        <a:pt x="1021" y="175"/>
                      </a:lnTo>
                      <a:lnTo>
                        <a:pt x="765" y="386"/>
                      </a:lnTo>
                      <a:lnTo>
                        <a:pt x="758" y="416"/>
                      </a:lnTo>
                      <a:lnTo>
                        <a:pt x="773" y="437"/>
                      </a:lnTo>
                      <a:lnTo>
                        <a:pt x="969" y="263"/>
                      </a:lnTo>
                      <a:lnTo>
                        <a:pt x="1122" y="168"/>
                      </a:lnTo>
                      <a:lnTo>
                        <a:pt x="1152" y="168"/>
                      </a:lnTo>
                      <a:lnTo>
                        <a:pt x="1195" y="125"/>
                      </a:lnTo>
                      <a:lnTo>
                        <a:pt x="1216" y="125"/>
                      </a:lnTo>
                      <a:lnTo>
                        <a:pt x="998" y="314"/>
                      </a:lnTo>
                      <a:lnTo>
                        <a:pt x="969" y="357"/>
                      </a:lnTo>
                      <a:lnTo>
                        <a:pt x="969" y="408"/>
                      </a:lnTo>
                      <a:lnTo>
                        <a:pt x="976" y="416"/>
                      </a:lnTo>
                      <a:lnTo>
                        <a:pt x="984" y="416"/>
                      </a:lnTo>
                      <a:lnTo>
                        <a:pt x="1049" y="299"/>
                      </a:lnTo>
                      <a:lnTo>
                        <a:pt x="1267" y="146"/>
                      </a:lnTo>
                      <a:lnTo>
                        <a:pt x="1122" y="336"/>
                      </a:lnTo>
                      <a:lnTo>
                        <a:pt x="1115" y="365"/>
                      </a:lnTo>
                      <a:lnTo>
                        <a:pt x="1115" y="386"/>
                      </a:lnTo>
                      <a:lnTo>
                        <a:pt x="1136" y="408"/>
                      </a:lnTo>
                      <a:lnTo>
                        <a:pt x="1216" y="248"/>
                      </a:lnTo>
                      <a:lnTo>
                        <a:pt x="1384" y="103"/>
                      </a:lnTo>
                      <a:lnTo>
                        <a:pt x="1450" y="74"/>
                      </a:lnTo>
                      <a:lnTo>
                        <a:pt x="1472" y="74"/>
                      </a:lnTo>
                      <a:lnTo>
                        <a:pt x="1326" y="271"/>
                      </a:lnTo>
                      <a:lnTo>
                        <a:pt x="1326" y="299"/>
                      </a:lnTo>
                      <a:lnTo>
                        <a:pt x="1333" y="314"/>
                      </a:lnTo>
                      <a:lnTo>
                        <a:pt x="1355" y="314"/>
                      </a:lnTo>
                      <a:lnTo>
                        <a:pt x="1399" y="219"/>
                      </a:lnTo>
                      <a:lnTo>
                        <a:pt x="1530" y="80"/>
                      </a:lnTo>
                      <a:lnTo>
                        <a:pt x="1610" y="29"/>
                      </a:lnTo>
                      <a:lnTo>
                        <a:pt x="1647" y="29"/>
                      </a:lnTo>
                      <a:lnTo>
                        <a:pt x="1683" y="0"/>
                      </a:lnTo>
                      <a:lnTo>
                        <a:pt x="1479" y="248"/>
                      </a:lnTo>
                      <a:lnTo>
                        <a:pt x="1472" y="277"/>
                      </a:lnTo>
                      <a:close/>
                    </a:path>
                  </a:pathLst>
                </a:custGeom>
                <a:solidFill>
                  <a:srgbClr val="C2C165"/>
                </a:solidFill>
                <a:ln w="9525">
                  <a:noFill/>
                  <a:round/>
                  <a:headEnd/>
                  <a:tailEnd/>
                </a:ln>
              </p:spPr>
              <p:txBody>
                <a:bodyPr>
                  <a:prstTxWarp prst="textNoShape">
                    <a:avLst/>
                  </a:prstTxWarp>
                </a:bodyPr>
                <a:lstStyle/>
                <a:p>
                  <a:endParaRPr lang="en-US"/>
                </a:p>
              </p:txBody>
            </p:sp>
            <p:sp>
              <p:nvSpPr>
                <p:cNvPr id="66078" name="Freeform 423"/>
                <p:cNvSpPr>
                  <a:spLocks noChangeAspect="1"/>
                </p:cNvSpPr>
                <p:nvPr/>
              </p:nvSpPr>
              <p:spPr bwMode="auto">
                <a:xfrm>
                  <a:off x="2109" y="3152"/>
                  <a:ext cx="6" cy="56"/>
                </a:xfrm>
                <a:custGeom>
                  <a:avLst/>
                  <a:gdLst>
                    <a:gd name="T0" fmla="*/ 8 w 52"/>
                    <a:gd name="T1" fmla="*/ 429 h 444"/>
                    <a:gd name="T2" fmla="*/ 0 w 52"/>
                    <a:gd name="T3" fmla="*/ 444 h 444"/>
                    <a:gd name="T4" fmla="*/ 37 w 52"/>
                    <a:gd name="T5" fmla="*/ 7 h 444"/>
                    <a:gd name="T6" fmla="*/ 52 w 52"/>
                    <a:gd name="T7" fmla="*/ 0 h 444"/>
                    <a:gd name="T8" fmla="*/ 8 w 52"/>
                    <a:gd name="T9" fmla="*/ 429 h 444"/>
                    <a:gd name="T10" fmla="*/ 0 60000 65536"/>
                    <a:gd name="T11" fmla="*/ 0 60000 65536"/>
                    <a:gd name="T12" fmla="*/ 0 60000 65536"/>
                    <a:gd name="T13" fmla="*/ 0 60000 65536"/>
                    <a:gd name="T14" fmla="*/ 0 60000 65536"/>
                    <a:gd name="T15" fmla="*/ 0 w 52"/>
                    <a:gd name="T16" fmla="*/ 0 h 444"/>
                    <a:gd name="T17" fmla="*/ 52 w 52"/>
                    <a:gd name="T18" fmla="*/ 444 h 444"/>
                  </a:gdLst>
                  <a:ahLst/>
                  <a:cxnLst>
                    <a:cxn ang="T10">
                      <a:pos x="T0" y="T1"/>
                    </a:cxn>
                    <a:cxn ang="T11">
                      <a:pos x="T2" y="T3"/>
                    </a:cxn>
                    <a:cxn ang="T12">
                      <a:pos x="T4" y="T5"/>
                    </a:cxn>
                    <a:cxn ang="T13">
                      <a:pos x="T6" y="T7"/>
                    </a:cxn>
                    <a:cxn ang="T14">
                      <a:pos x="T8" y="T9"/>
                    </a:cxn>
                  </a:cxnLst>
                  <a:rect l="T15" t="T16" r="T17" b="T18"/>
                  <a:pathLst>
                    <a:path w="52" h="444">
                      <a:moveTo>
                        <a:pt x="8" y="429"/>
                      </a:moveTo>
                      <a:lnTo>
                        <a:pt x="0" y="444"/>
                      </a:lnTo>
                      <a:lnTo>
                        <a:pt x="37" y="7"/>
                      </a:lnTo>
                      <a:lnTo>
                        <a:pt x="52" y="0"/>
                      </a:lnTo>
                      <a:lnTo>
                        <a:pt x="8" y="429"/>
                      </a:lnTo>
                      <a:close/>
                    </a:path>
                  </a:pathLst>
                </a:custGeom>
                <a:solidFill>
                  <a:srgbClr val="1F1A17"/>
                </a:solidFill>
                <a:ln w="9525">
                  <a:noFill/>
                  <a:round/>
                  <a:headEnd/>
                  <a:tailEnd/>
                </a:ln>
              </p:spPr>
              <p:txBody>
                <a:bodyPr>
                  <a:prstTxWarp prst="textNoShape">
                    <a:avLst/>
                  </a:prstTxWarp>
                </a:bodyPr>
                <a:lstStyle/>
                <a:p>
                  <a:endParaRPr lang="en-US"/>
                </a:p>
              </p:txBody>
            </p:sp>
            <p:sp>
              <p:nvSpPr>
                <p:cNvPr id="66079" name="Freeform 424"/>
                <p:cNvSpPr>
                  <a:spLocks noChangeAspect="1"/>
                </p:cNvSpPr>
                <p:nvPr/>
              </p:nvSpPr>
              <p:spPr bwMode="auto">
                <a:xfrm>
                  <a:off x="2212" y="3155"/>
                  <a:ext cx="7" cy="22"/>
                </a:xfrm>
                <a:custGeom>
                  <a:avLst/>
                  <a:gdLst>
                    <a:gd name="T0" fmla="*/ 8 w 51"/>
                    <a:gd name="T1" fmla="*/ 176 h 176"/>
                    <a:gd name="T2" fmla="*/ 0 w 51"/>
                    <a:gd name="T3" fmla="*/ 146 h 176"/>
                    <a:gd name="T4" fmla="*/ 51 w 51"/>
                    <a:gd name="T5" fmla="*/ 0 h 176"/>
                    <a:gd name="T6" fmla="*/ 51 w 51"/>
                    <a:gd name="T7" fmla="*/ 45 h 176"/>
                    <a:gd name="T8" fmla="*/ 8 w 51"/>
                    <a:gd name="T9" fmla="*/ 176 h 176"/>
                    <a:gd name="T10" fmla="*/ 0 60000 65536"/>
                    <a:gd name="T11" fmla="*/ 0 60000 65536"/>
                    <a:gd name="T12" fmla="*/ 0 60000 65536"/>
                    <a:gd name="T13" fmla="*/ 0 60000 65536"/>
                    <a:gd name="T14" fmla="*/ 0 60000 65536"/>
                    <a:gd name="T15" fmla="*/ 0 w 51"/>
                    <a:gd name="T16" fmla="*/ 0 h 176"/>
                    <a:gd name="T17" fmla="*/ 51 w 51"/>
                    <a:gd name="T18" fmla="*/ 176 h 176"/>
                  </a:gdLst>
                  <a:ahLst/>
                  <a:cxnLst>
                    <a:cxn ang="T10">
                      <a:pos x="T0" y="T1"/>
                    </a:cxn>
                    <a:cxn ang="T11">
                      <a:pos x="T2" y="T3"/>
                    </a:cxn>
                    <a:cxn ang="T12">
                      <a:pos x="T4" y="T5"/>
                    </a:cxn>
                    <a:cxn ang="T13">
                      <a:pos x="T6" y="T7"/>
                    </a:cxn>
                    <a:cxn ang="T14">
                      <a:pos x="T8" y="T9"/>
                    </a:cxn>
                  </a:cxnLst>
                  <a:rect l="T15" t="T16" r="T17" b="T18"/>
                  <a:pathLst>
                    <a:path w="51" h="176">
                      <a:moveTo>
                        <a:pt x="8" y="176"/>
                      </a:moveTo>
                      <a:lnTo>
                        <a:pt x="0" y="146"/>
                      </a:lnTo>
                      <a:lnTo>
                        <a:pt x="51" y="0"/>
                      </a:lnTo>
                      <a:lnTo>
                        <a:pt x="51" y="45"/>
                      </a:lnTo>
                      <a:lnTo>
                        <a:pt x="8" y="176"/>
                      </a:lnTo>
                      <a:close/>
                    </a:path>
                  </a:pathLst>
                </a:custGeom>
                <a:solidFill>
                  <a:srgbClr val="1F1A17"/>
                </a:solidFill>
                <a:ln w="9525">
                  <a:noFill/>
                  <a:round/>
                  <a:headEnd/>
                  <a:tailEnd/>
                </a:ln>
              </p:spPr>
              <p:txBody>
                <a:bodyPr>
                  <a:prstTxWarp prst="textNoShape">
                    <a:avLst/>
                  </a:prstTxWarp>
                </a:bodyPr>
                <a:lstStyle/>
                <a:p>
                  <a:endParaRPr lang="en-US"/>
                </a:p>
              </p:txBody>
            </p:sp>
            <p:sp>
              <p:nvSpPr>
                <p:cNvPr id="66080" name="Freeform 425"/>
                <p:cNvSpPr>
                  <a:spLocks noChangeAspect="1"/>
                </p:cNvSpPr>
                <p:nvPr/>
              </p:nvSpPr>
              <p:spPr bwMode="auto">
                <a:xfrm>
                  <a:off x="2641" y="3155"/>
                  <a:ext cx="21" cy="51"/>
                </a:xfrm>
                <a:custGeom>
                  <a:avLst/>
                  <a:gdLst>
                    <a:gd name="T0" fmla="*/ 51 w 168"/>
                    <a:gd name="T1" fmla="*/ 117 h 408"/>
                    <a:gd name="T2" fmla="*/ 36 w 168"/>
                    <a:gd name="T3" fmla="*/ 103 h 408"/>
                    <a:gd name="T4" fmla="*/ 30 w 168"/>
                    <a:gd name="T5" fmla="*/ 117 h 408"/>
                    <a:gd name="T6" fmla="*/ 30 w 168"/>
                    <a:gd name="T7" fmla="*/ 125 h 408"/>
                    <a:gd name="T8" fmla="*/ 59 w 168"/>
                    <a:gd name="T9" fmla="*/ 146 h 408"/>
                    <a:gd name="T10" fmla="*/ 145 w 168"/>
                    <a:gd name="T11" fmla="*/ 387 h 408"/>
                    <a:gd name="T12" fmla="*/ 168 w 168"/>
                    <a:gd name="T13" fmla="*/ 408 h 408"/>
                    <a:gd name="T14" fmla="*/ 88 w 168"/>
                    <a:gd name="T15" fmla="*/ 387 h 408"/>
                    <a:gd name="T16" fmla="*/ 36 w 168"/>
                    <a:gd name="T17" fmla="*/ 270 h 408"/>
                    <a:gd name="T18" fmla="*/ 0 w 168"/>
                    <a:gd name="T19" fmla="*/ 88 h 408"/>
                    <a:gd name="T20" fmla="*/ 22 w 168"/>
                    <a:gd name="T21" fmla="*/ 0 h 408"/>
                    <a:gd name="T22" fmla="*/ 51 w 168"/>
                    <a:gd name="T23" fmla="*/ 23 h 408"/>
                    <a:gd name="T24" fmla="*/ 51 w 168"/>
                    <a:gd name="T25" fmla="*/ 117 h 40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68"/>
                    <a:gd name="T40" fmla="*/ 0 h 408"/>
                    <a:gd name="T41" fmla="*/ 168 w 168"/>
                    <a:gd name="T42" fmla="*/ 408 h 40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68" h="408">
                      <a:moveTo>
                        <a:pt x="51" y="117"/>
                      </a:moveTo>
                      <a:lnTo>
                        <a:pt x="36" y="103"/>
                      </a:lnTo>
                      <a:lnTo>
                        <a:pt x="30" y="117"/>
                      </a:lnTo>
                      <a:lnTo>
                        <a:pt x="30" y="125"/>
                      </a:lnTo>
                      <a:lnTo>
                        <a:pt x="59" y="146"/>
                      </a:lnTo>
                      <a:lnTo>
                        <a:pt x="145" y="387"/>
                      </a:lnTo>
                      <a:lnTo>
                        <a:pt x="168" y="408"/>
                      </a:lnTo>
                      <a:lnTo>
                        <a:pt x="88" y="387"/>
                      </a:lnTo>
                      <a:lnTo>
                        <a:pt x="36" y="270"/>
                      </a:lnTo>
                      <a:lnTo>
                        <a:pt x="0" y="88"/>
                      </a:lnTo>
                      <a:lnTo>
                        <a:pt x="22" y="0"/>
                      </a:lnTo>
                      <a:lnTo>
                        <a:pt x="51" y="23"/>
                      </a:lnTo>
                      <a:lnTo>
                        <a:pt x="51" y="117"/>
                      </a:lnTo>
                      <a:close/>
                    </a:path>
                  </a:pathLst>
                </a:custGeom>
                <a:solidFill>
                  <a:srgbClr val="F29BBE"/>
                </a:solidFill>
                <a:ln w="9525">
                  <a:noFill/>
                  <a:round/>
                  <a:headEnd/>
                  <a:tailEnd/>
                </a:ln>
              </p:spPr>
              <p:txBody>
                <a:bodyPr>
                  <a:prstTxWarp prst="textNoShape">
                    <a:avLst/>
                  </a:prstTxWarp>
                </a:bodyPr>
                <a:lstStyle/>
                <a:p>
                  <a:endParaRPr lang="en-US"/>
                </a:p>
              </p:txBody>
            </p:sp>
            <p:sp>
              <p:nvSpPr>
                <p:cNvPr id="66081" name="Freeform 426"/>
                <p:cNvSpPr>
                  <a:spLocks noChangeAspect="1"/>
                </p:cNvSpPr>
                <p:nvPr/>
              </p:nvSpPr>
              <p:spPr bwMode="auto">
                <a:xfrm>
                  <a:off x="2691" y="3155"/>
                  <a:ext cx="52" cy="11"/>
                </a:xfrm>
                <a:custGeom>
                  <a:avLst/>
                  <a:gdLst>
                    <a:gd name="T0" fmla="*/ 285 w 416"/>
                    <a:gd name="T1" fmla="*/ 59 h 88"/>
                    <a:gd name="T2" fmla="*/ 132 w 416"/>
                    <a:gd name="T3" fmla="*/ 88 h 88"/>
                    <a:gd name="T4" fmla="*/ 23 w 416"/>
                    <a:gd name="T5" fmla="*/ 59 h 88"/>
                    <a:gd name="T6" fmla="*/ 0 w 416"/>
                    <a:gd name="T7" fmla="*/ 59 h 88"/>
                    <a:gd name="T8" fmla="*/ 212 w 416"/>
                    <a:gd name="T9" fmla="*/ 23 h 88"/>
                    <a:gd name="T10" fmla="*/ 248 w 416"/>
                    <a:gd name="T11" fmla="*/ 0 h 88"/>
                    <a:gd name="T12" fmla="*/ 416 w 416"/>
                    <a:gd name="T13" fmla="*/ 23 h 88"/>
                    <a:gd name="T14" fmla="*/ 285 w 416"/>
                    <a:gd name="T15" fmla="*/ 59 h 88"/>
                    <a:gd name="T16" fmla="*/ 0 60000 65536"/>
                    <a:gd name="T17" fmla="*/ 0 60000 65536"/>
                    <a:gd name="T18" fmla="*/ 0 60000 65536"/>
                    <a:gd name="T19" fmla="*/ 0 60000 65536"/>
                    <a:gd name="T20" fmla="*/ 0 60000 65536"/>
                    <a:gd name="T21" fmla="*/ 0 60000 65536"/>
                    <a:gd name="T22" fmla="*/ 0 60000 65536"/>
                    <a:gd name="T23" fmla="*/ 0 60000 65536"/>
                    <a:gd name="T24" fmla="*/ 0 w 416"/>
                    <a:gd name="T25" fmla="*/ 0 h 88"/>
                    <a:gd name="T26" fmla="*/ 416 w 416"/>
                    <a:gd name="T27" fmla="*/ 88 h 8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16" h="88">
                      <a:moveTo>
                        <a:pt x="285" y="59"/>
                      </a:moveTo>
                      <a:lnTo>
                        <a:pt x="132" y="88"/>
                      </a:lnTo>
                      <a:lnTo>
                        <a:pt x="23" y="59"/>
                      </a:lnTo>
                      <a:lnTo>
                        <a:pt x="0" y="59"/>
                      </a:lnTo>
                      <a:lnTo>
                        <a:pt x="212" y="23"/>
                      </a:lnTo>
                      <a:lnTo>
                        <a:pt x="248" y="0"/>
                      </a:lnTo>
                      <a:lnTo>
                        <a:pt x="416" y="23"/>
                      </a:lnTo>
                      <a:lnTo>
                        <a:pt x="285" y="59"/>
                      </a:lnTo>
                      <a:close/>
                    </a:path>
                  </a:pathLst>
                </a:custGeom>
                <a:solidFill>
                  <a:srgbClr val="BC829B"/>
                </a:solidFill>
                <a:ln w="9525">
                  <a:noFill/>
                  <a:round/>
                  <a:headEnd/>
                  <a:tailEnd/>
                </a:ln>
              </p:spPr>
              <p:txBody>
                <a:bodyPr>
                  <a:prstTxWarp prst="textNoShape">
                    <a:avLst/>
                  </a:prstTxWarp>
                </a:bodyPr>
                <a:lstStyle/>
                <a:p>
                  <a:endParaRPr lang="en-US"/>
                </a:p>
              </p:txBody>
            </p:sp>
            <p:sp>
              <p:nvSpPr>
                <p:cNvPr id="66082" name="Freeform 427"/>
                <p:cNvSpPr>
                  <a:spLocks noChangeAspect="1"/>
                </p:cNvSpPr>
                <p:nvPr/>
              </p:nvSpPr>
              <p:spPr bwMode="auto">
                <a:xfrm>
                  <a:off x="2723" y="3159"/>
                  <a:ext cx="50" cy="11"/>
                </a:xfrm>
                <a:custGeom>
                  <a:avLst/>
                  <a:gdLst>
                    <a:gd name="T0" fmla="*/ 400 w 400"/>
                    <a:gd name="T1" fmla="*/ 21 h 95"/>
                    <a:gd name="T2" fmla="*/ 146 w 400"/>
                    <a:gd name="T3" fmla="*/ 95 h 95"/>
                    <a:gd name="T4" fmla="*/ 29 w 400"/>
                    <a:gd name="T5" fmla="*/ 87 h 95"/>
                    <a:gd name="T6" fmla="*/ 0 w 400"/>
                    <a:gd name="T7" fmla="*/ 87 h 95"/>
                    <a:gd name="T8" fmla="*/ 218 w 400"/>
                    <a:gd name="T9" fmla="*/ 21 h 95"/>
                    <a:gd name="T10" fmla="*/ 233 w 400"/>
                    <a:gd name="T11" fmla="*/ 0 h 95"/>
                    <a:gd name="T12" fmla="*/ 378 w 400"/>
                    <a:gd name="T13" fmla="*/ 21 h 95"/>
                    <a:gd name="T14" fmla="*/ 400 w 400"/>
                    <a:gd name="T15" fmla="*/ 21 h 95"/>
                    <a:gd name="T16" fmla="*/ 0 60000 65536"/>
                    <a:gd name="T17" fmla="*/ 0 60000 65536"/>
                    <a:gd name="T18" fmla="*/ 0 60000 65536"/>
                    <a:gd name="T19" fmla="*/ 0 60000 65536"/>
                    <a:gd name="T20" fmla="*/ 0 60000 65536"/>
                    <a:gd name="T21" fmla="*/ 0 60000 65536"/>
                    <a:gd name="T22" fmla="*/ 0 60000 65536"/>
                    <a:gd name="T23" fmla="*/ 0 60000 65536"/>
                    <a:gd name="T24" fmla="*/ 0 w 400"/>
                    <a:gd name="T25" fmla="*/ 0 h 95"/>
                    <a:gd name="T26" fmla="*/ 400 w 400"/>
                    <a:gd name="T27" fmla="*/ 95 h 9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00" h="95">
                      <a:moveTo>
                        <a:pt x="400" y="21"/>
                      </a:moveTo>
                      <a:lnTo>
                        <a:pt x="146" y="95"/>
                      </a:lnTo>
                      <a:lnTo>
                        <a:pt x="29" y="87"/>
                      </a:lnTo>
                      <a:lnTo>
                        <a:pt x="0" y="87"/>
                      </a:lnTo>
                      <a:lnTo>
                        <a:pt x="218" y="21"/>
                      </a:lnTo>
                      <a:lnTo>
                        <a:pt x="233" y="0"/>
                      </a:lnTo>
                      <a:lnTo>
                        <a:pt x="378" y="21"/>
                      </a:lnTo>
                      <a:lnTo>
                        <a:pt x="400" y="21"/>
                      </a:lnTo>
                      <a:close/>
                    </a:path>
                  </a:pathLst>
                </a:custGeom>
                <a:solidFill>
                  <a:srgbClr val="BC829B"/>
                </a:solidFill>
                <a:ln w="9525">
                  <a:noFill/>
                  <a:round/>
                  <a:headEnd/>
                  <a:tailEnd/>
                </a:ln>
              </p:spPr>
              <p:txBody>
                <a:bodyPr>
                  <a:prstTxWarp prst="textNoShape">
                    <a:avLst/>
                  </a:prstTxWarp>
                </a:bodyPr>
                <a:lstStyle/>
                <a:p>
                  <a:endParaRPr lang="en-US"/>
                </a:p>
              </p:txBody>
            </p:sp>
            <p:sp>
              <p:nvSpPr>
                <p:cNvPr id="66083" name="Freeform 428"/>
                <p:cNvSpPr>
                  <a:spLocks noChangeAspect="1"/>
                </p:cNvSpPr>
                <p:nvPr/>
              </p:nvSpPr>
              <p:spPr bwMode="auto">
                <a:xfrm>
                  <a:off x="1196" y="3160"/>
                  <a:ext cx="419" cy="228"/>
                </a:xfrm>
                <a:custGeom>
                  <a:avLst/>
                  <a:gdLst>
                    <a:gd name="T0" fmla="*/ 3192 w 3352"/>
                    <a:gd name="T1" fmla="*/ 334 h 1820"/>
                    <a:gd name="T2" fmla="*/ 3119 w 3352"/>
                    <a:gd name="T3" fmla="*/ 363 h 1820"/>
                    <a:gd name="T4" fmla="*/ 3126 w 3352"/>
                    <a:gd name="T5" fmla="*/ 546 h 1820"/>
                    <a:gd name="T6" fmla="*/ 2951 w 3352"/>
                    <a:gd name="T7" fmla="*/ 662 h 1820"/>
                    <a:gd name="T8" fmla="*/ 2892 w 3352"/>
                    <a:gd name="T9" fmla="*/ 619 h 1820"/>
                    <a:gd name="T10" fmla="*/ 2791 w 3352"/>
                    <a:gd name="T11" fmla="*/ 837 h 1820"/>
                    <a:gd name="T12" fmla="*/ 2412 w 3352"/>
                    <a:gd name="T13" fmla="*/ 982 h 1820"/>
                    <a:gd name="T14" fmla="*/ 2295 w 3352"/>
                    <a:gd name="T15" fmla="*/ 968 h 1820"/>
                    <a:gd name="T16" fmla="*/ 2223 w 3352"/>
                    <a:gd name="T17" fmla="*/ 1062 h 1820"/>
                    <a:gd name="T18" fmla="*/ 2012 w 3352"/>
                    <a:gd name="T19" fmla="*/ 1187 h 1820"/>
                    <a:gd name="T20" fmla="*/ 1917 w 3352"/>
                    <a:gd name="T21" fmla="*/ 1070 h 1820"/>
                    <a:gd name="T22" fmla="*/ 1836 w 3352"/>
                    <a:gd name="T23" fmla="*/ 1099 h 1820"/>
                    <a:gd name="T24" fmla="*/ 1465 w 3352"/>
                    <a:gd name="T25" fmla="*/ 1310 h 1820"/>
                    <a:gd name="T26" fmla="*/ 1283 w 3352"/>
                    <a:gd name="T27" fmla="*/ 1252 h 1820"/>
                    <a:gd name="T28" fmla="*/ 1268 w 3352"/>
                    <a:gd name="T29" fmla="*/ 1194 h 1820"/>
                    <a:gd name="T30" fmla="*/ 1159 w 3352"/>
                    <a:gd name="T31" fmla="*/ 1238 h 1820"/>
                    <a:gd name="T32" fmla="*/ 511 w 3352"/>
                    <a:gd name="T33" fmla="*/ 1405 h 1820"/>
                    <a:gd name="T34" fmla="*/ 482 w 3352"/>
                    <a:gd name="T35" fmla="*/ 1332 h 1820"/>
                    <a:gd name="T36" fmla="*/ 518 w 3352"/>
                    <a:gd name="T37" fmla="*/ 1157 h 1820"/>
                    <a:gd name="T38" fmla="*/ 30 w 3352"/>
                    <a:gd name="T39" fmla="*/ 1820 h 1820"/>
                    <a:gd name="T40" fmla="*/ 45 w 3352"/>
                    <a:gd name="T41" fmla="*/ 1187 h 1820"/>
                    <a:gd name="T42" fmla="*/ 182 w 3352"/>
                    <a:gd name="T43" fmla="*/ 925 h 1820"/>
                    <a:gd name="T44" fmla="*/ 51 w 3352"/>
                    <a:gd name="T45" fmla="*/ 1667 h 1820"/>
                    <a:gd name="T46" fmla="*/ 168 w 3352"/>
                    <a:gd name="T47" fmla="*/ 997 h 1820"/>
                    <a:gd name="T48" fmla="*/ 168 w 3352"/>
                    <a:gd name="T49" fmla="*/ 1470 h 1820"/>
                    <a:gd name="T50" fmla="*/ 299 w 3352"/>
                    <a:gd name="T51" fmla="*/ 866 h 1820"/>
                    <a:gd name="T52" fmla="*/ 256 w 3352"/>
                    <a:gd name="T53" fmla="*/ 1048 h 1820"/>
                    <a:gd name="T54" fmla="*/ 277 w 3352"/>
                    <a:gd name="T55" fmla="*/ 1288 h 1820"/>
                    <a:gd name="T56" fmla="*/ 299 w 3352"/>
                    <a:gd name="T57" fmla="*/ 1216 h 1820"/>
                    <a:gd name="T58" fmla="*/ 430 w 3352"/>
                    <a:gd name="T59" fmla="*/ 742 h 1820"/>
                    <a:gd name="T60" fmla="*/ 445 w 3352"/>
                    <a:gd name="T61" fmla="*/ 816 h 1820"/>
                    <a:gd name="T62" fmla="*/ 482 w 3352"/>
                    <a:gd name="T63" fmla="*/ 881 h 1820"/>
                    <a:gd name="T64" fmla="*/ 562 w 3352"/>
                    <a:gd name="T65" fmla="*/ 771 h 1820"/>
                    <a:gd name="T66" fmla="*/ 1042 w 3352"/>
                    <a:gd name="T67" fmla="*/ 982 h 1820"/>
                    <a:gd name="T68" fmla="*/ 1516 w 3352"/>
                    <a:gd name="T69" fmla="*/ 720 h 1820"/>
                    <a:gd name="T70" fmla="*/ 1604 w 3352"/>
                    <a:gd name="T71" fmla="*/ 808 h 1820"/>
                    <a:gd name="T72" fmla="*/ 1661 w 3352"/>
                    <a:gd name="T73" fmla="*/ 851 h 1820"/>
                    <a:gd name="T74" fmla="*/ 2084 w 3352"/>
                    <a:gd name="T75" fmla="*/ 735 h 1820"/>
                    <a:gd name="T76" fmla="*/ 2266 w 3352"/>
                    <a:gd name="T77" fmla="*/ 568 h 1820"/>
                    <a:gd name="T78" fmla="*/ 2514 w 3352"/>
                    <a:gd name="T79" fmla="*/ 589 h 1820"/>
                    <a:gd name="T80" fmla="*/ 2777 w 3352"/>
                    <a:gd name="T81" fmla="*/ 414 h 1820"/>
                    <a:gd name="T82" fmla="*/ 3148 w 3352"/>
                    <a:gd name="T83" fmla="*/ 152 h 1820"/>
                    <a:gd name="T84" fmla="*/ 3352 w 3352"/>
                    <a:gd name="T85" fmla="*/ 109 h 1820"/>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3352"/>
                    <a:gd name="T130" fmla="*/ 0 h 1820"/>
                    <a:gd name="T131" fmla="*/ 3352 w 3352"/>
                    <a:gd name="T132" fmla="*/ 1820 h 1820"/>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3352" h="1820">
                      <a:moveTo>
                        <a:pt x="3352" y="109"/>
                      </a:moveTo>
                      <a:lnTo>
                        <a:pt x="3272" y="283"/>
                      </a:lnTo>
                      <a:lnTo>
                        <a:pt x="3192" y="334"/>
                      </a:lnTo>
                      <a:lnTo>
                        <a:pt x="3177" y="320"/>
                      </a:lnTo>
                      <a:lnTo>
                        <a:pt x="3126" y="357"/>
                      </a:lnTo>
                      <a:lnTo>
                        <a:pt x="3119" y="363"/>
                      </a:lnTo>
                      <a:lnTo>
                        <a:pt x="3119" y="386"/>
                      </a:lnTo>
                      <a:lnTo>
                        <a:pt x="3169" y="414"/>
                      </a:lnTo>
                      <a:lnTo>
                        <a:pt x="3126" y="546"/>
                      </a:lnTo>
                      <a:lnTo>
                        <a:pt x="3003" y="662"/>
                      </a:lnTo>
                      <a:lnTo>
                        <a:pt x="2951" y="670"/>
                      </a:lnTo>
                      <a:lnTo>
                        <a:pt x="2951" y="662"/>
                      </a:lnTo>
                      <a:lnTo>
                        <a:pt x="2929" y="640"/>
                      </a:lnTo>
                      <a:lnTo>
                        <a:pt x="2892" y="662"/>
                      </a:lnTo>
                      <a:lnTo>
                        <a:pt x="2892" y="619"/>
                      </a:lnTo>
                      <a:lnTo>
                        <a:pt x="2886" y="604"/>
                      </a:lnTo>
                      <a:lnTo>
                        <a:pt x="2871" y="604"/>
                      </a:lnTo>
                      <a:lnTo>
                        <a:pt x="2791" y="837"/>
                      </a:lnTo>
                      <a:lnTo>
                        <a:pt x="2681" y="968"/>
                      </a:lnTo>
                      <a:lnTo>
                        <a:pt x="2580" y="1005"/>
                      </a:lnTo>
                      <a:lnTo>
                        <a:pt x="2412" y="982"/>
                      </a:lnTo>
                      <a:lnTo>
                        <a:pt x="2361" y="946"/>
                      </a:lnTo>
                      <a:lnTo>
                        <a:pt x="2346" y="902"/>
                      </a:lnTo>
                      <a:lnTo>
                        <a:pt x="2295" y="968"/>
                      </a:lnTo>
                      <a:lnTo>
                        <a:pt x="2289" y="1019"/>
                      </a:lnTo>
                      <a:lnTo>
                        <a:pt x="2230" y="1070"/>
                      </a:lnTo>
                      <a:lnTo>
                        <a:pt x="2223" y="1062"/>
                      </a:lnTo>
                      <a:lnTo>
                        <a:pt x="2201" y="1062"/>
                      </a:lnTo>
                      <a:lnTo>
                        <a:pt x="2150" y="1136"/>
                      </a:lnTo>
                      <a:lnTo>
                        <a:pt x="2012" y="1187"/>
                      </a:lnTo>
                      <a:lnTo>
                        <a:pt x="1902" y="1165"/>
                      </a:lnTo>
                      <a:lnTo>
                        <a:pt x="1887" y="1114"/>
                      </a:lnTo>
                      <a:lnTo>
                        <a:pt x="1917" y="1070"/>
                      </a:lnTo>
                      <a:lnTo>
                        <a:pt x="1902" y="1062"/>
                      </a:lnTo>
                      <a:lnTo>
                        <a:pt x="1852" y="1099"/>
                      </a:lnTo>
                      <a:lnTo>
                        <a:pt x="1836" y="1099"/>
                      </a:lnTo>
                      <a:lnTo>
                        <a:pt x="1800" y="1172"/>
                      </a:lnTo>
                      <a:lnTo>
                        <a:pt x="1661" y="1267"/>
                      </a:lnTo>
                      <a:lnTo>
                        <a:pt x="1465" y="1310"/>
                      </a:lnTo>
                      <a:lnTo>
                        <a:pt x="1378" y="1304"/>
                      </a:lnTo>
                      <a:lnTo>
                        <a:pt x="1283" y="1267"/>
                      </a:lnTo>
                      <a:lnTo>
                        <a:pt x="1283" y="1252"/>
                      </a:lnTo>
                      <a:lnTo>
                        <a:pt x="1253" y="1216"/>
                      </a:lnTo>
                      <a:lnTo>
                        <a:pt x="1268" y="1208"/>
                      </a:lnTo>
                      <a:lnTo>
                        <a:pt x="1268" y="1194"/>
                      </a:lnTo>
                      <a:lnTo>
                        <a:pt x="1239" y="1172"/>
                      </a:lnTo>
                      <a:lnTo>
                        <a:pt x="1159" y="1216"/>
                      </a:lnTo>
                      <a:lnTo>
                        <a:pt x="1159" y="1238"/>
                      </a:lnTo>
                      <a:lnTo>
                        <a:pt x="976" y="1339"/>
                      </a:lnTo>
                      <a:lnTo>
                        <a:pt x="714" y="1405"/>
                      </a:lnTo>
                      <a:lnTo>
                        <a:pt x="511" y="1405"/>
                      </a:lnTo>
                      <a:lnTo>
                        <a:pt x="511" y="1376"/>
                      </a:lnTo>
                      <a:lnTo>
                        <a:pt x="518" y="1361"/>
                      </a:lnTo>
                      <a:lnTo>
                        <a:pt x="482" y="1332"/>
                      </a:lnTo>
                      <a:lnTo>
                        <a:pt x="430" y="1361"/>
                      </a:lnTo>
                      <a:lnTo>
                        <a:pt x="518" y="1187"/>
                      </a:lnTo>
                      <a:lnTo>
                        <a:pt x="518" y="1157"/>
                      </a:lnTo>
                      <a:lnTo>
                        <a:pt x="511" y="1142"/>
                      </a:lnTo>
                      <a:lnTo>
                        <a:pt x="211" y="1616"/>
                      </a:lnTo>
                      <a:lnTo>
                        <a:pt x="30" y="1820"/>
                      </a:lnTo>
                      <a:lnTo>
                        <a:pt x="0" y="1733"/>
                      </a:lnTo>
                      <a:lnTo>
                        <a:pt x="15" y="1238"/>
                      </a:lnTo>
                      <a:lnTo>
                        <a:pt x="45" y="1187"/>
                      </a:lnTo>
                      <a:lnTo>
                        <a:pt x="30" y="1121"/>
                      </a:lnTo>
                      <a:lnTo>
                        <a:pt x="125" y="976"/>
                      </a:lnTo>
                      <a:lnTo>
                        <a:pt x="182" y="925"/>
                      </a:lnTo>
                      <a:lnTo>
                        <a:pt x="110" y="1048"/>
                      </a:lnTo>
                      <a:lnTo>
                        <a:pt x="45" y="1434"/>
                      </a:lnTo>
                      <a:lnTo>
                        <a:pt x="51" y="1667"/>
                      </a:lnTo>
                      <a:lnTo>
                        <a:pt x="74" y="1689"/>
                      </a:lnTo>
                      <a:lnTo>
                        <a:pt x="88" y="1325"/>
                      </a:lnTo>
                      <a:lnTo>
                        <a:pt x="168" y="997"/>
                      </a:lnTo>
                      <a:lnTo>
                        <a:pt x="182" y="982"/>
                      </a:lnTo>
                      <a:lnTo>
                        <a:pt x="146" y="1310"/>
                      </a:lnTo>
                      <a:lnTo>
                        <a:pt x="168" y="1470"/>
                      </a:lnTo>
                      <a:lnTo>
                        <a:pt x="190" y="1493"/>
                      </a:lnTo>
                      <a:lnTo>
                        <a:pt x="205" y="1077"/>
                      </a:lnTo>
                      <a:lnTo>
                        <a:pt x="299" y="866"/>
                      </a:lnTo>
                      <a:lnTo>
                        <a:pt x="307" y="866"/>
                      </a:lnTo>
                      <a:lnTo>
                        <a:pt x="314" y="859"/>
                      </a:lnTo>
                      <a:lnTo>
                        <a:pt x="256" y="1048"/>
                      </a:lnTo>
                      <a:lnTo>
                        <a:pt x="277" y="1077"/>
                      </a:lnTo>
                      <a:lnTo>
                        <a:pt x="263" y="1165"/>
                      </a:lnTo>
                      <a:lnTo>
                        <a:pt x="277" y="1288"/>
                      </a:lnTo>
                      <a:lnTo>
                        <a:pt x="307" y="1288"/>
                      </a:lnTo>
                      <a:lnTo>
                        <a:pt x="328" y="1267"/>
                      </a:lnTo>
                      <a:lnTo>
                        <a:pt x="299" y="1216"/>
                      </a:lnTo>
                      <a:lnTo>
                        <a:pt x="328" y="946"/>
                      </a:lnTo>
                      <a:lnTo>
                        <a:pt x="350" y="881"/>
                      </a:lnTo>
                      <a:lnTo>
                        <a:pt x="430" y="742"/>
                      </a:lnTo>
                      <a:lnTo>
                        <a:pt x="372" y="1005"/>
                      </a:lnTo>
                      <a:lnTo>
                        <a:pt x="394" y="1041"/>
                      </a:lnTo>
                      <a:lnTo>
                        <a:pt x="445" y="816"/>
                      </a:lnTo>
                      <a:lnTo>
                        <a:pt x="525" y="699"/>
                      </a:lnTo>
                      <a:lnTo>
                        <a:pt x="525" y="765"/>
                      </a:lnTo>
                      <a:lnTo>
                        <a:pt x="482" y="881"/>
                      </a:lnTo>
                      <a:lnTo>
                        <a:pt x="511" y="910"/>
                      </a:lnTo>
                      <a:lnTo>
                        <a:pt x="539" y="866"/>
                      </a:lnTo>
                      <a:lnTo>
                        <a:pt x="562" y="771"/>
                      </a:lnTo>
                      <a:lnTo>
                        <a:pt x="620" y="859"/>
                      </a:lnTo>
                      <a:lnTo>
                        <a:pt x="773" y="946"/>
                      </a:lnTo>
                      <a:lnTo>
                        <a:pt x="1042" y="982"/>
                      </a:lnTo>
                      <a:lnTo>
                        <a:pt x="1298" y="866"/>
                      </a:lnTo>
                      <a:lnTo>
                        <a:pt x="1487" y="720"/>
                      </a:lnTo>
                      <a:lnTo>
                        <a:pt x="1516" y="720"/>
                      </a:lnTo>
                      <a:lnTo>
                        <a:pt x="1530" y="713"/>
                      </a:lnTo>
                      <a:lnTo>
                        <a:pt x="1567" y="786"/>
                      </a:lnTo>
                      <a:lnTo>
                        <a:pt x="1604" y="808"/>
                      </a:lnTo>
                      <a:lnTo>
                        <a:pt x="1604" y="866"/>
                      </a:lnTo>
                      <a:lnTo>
                        <a:pt x="1625" y="888"/>
                      </a:lnTo>
                      <a:lnTo>
                        <a:pt x="1661" y="851"/>
                      </a:lnTo>
                      <a:lnTo>
                        <a:pt x="1735" y="881"/>
                      </a:lnTo>
                      <a:lnTo>
                        <a:pt x="1887" y="881"/>
                      </a:lnTo>
                      <a:lnTo>
                        <a:pt x="2084" y="735"/>
                      </a:lnTo>
                      <a:lnTo>
                        <a:pt x="2113" y="735"/>
                      </a:lnTo>
                      <a:lnTo>
                        <a:pt x="2135" y="691"/>
                      </a:lnTo>
                      <a:lnTo>
                        <a:pt x="2266" y="568"/>
                      </a:lnTo>
                      <a:lnTo>
                        <a:pt x="2340" y="619"/>
                      </a:lnTo>
                      <a:lnTo>
                        <a:pt x="2478" y="626"/>
                      </a:lnTo>
                      <a:lnTo>
                        <a:pt x="2514" y="589"/>
                      </a:lnTo>
                      <a:lnTo>
                        <a:pt x="2594" y="589"/>
                      </a:lnTo>
                      <a:lnTo>
                        <a:pt x="2747" y="414"/>
                      </a:lnTo>
                      <a:lnTo>
                        <a:pt x="2777" y="414"/>
                      </a:lnTo>
                      <a:lnTo>
                        <a:pt x="2915" y="189"/>
                      </a:lnTo>
                      <a:lnTo>
                        <a:pt x="2958" y="225"/>
                      </a:lnTo>
                      <a:lnTo>
                        <a:pt x="3148" y="152"/>
                      </a:lnTo>
                      <a:lnTo>
                        <a:pt x="3337" y="0"/>
                      </a:lnTo>
                      <a:lnTo>
                        <a:pt x="3323" y="101"/>
                      </a:lnTo>
                      <a:lnTo>
                        <a:pt x="3352" y="109"/>
                      </a:lnTo>
                      <a:close/>
                    </a:path>
                  </a:pathLst>
                </a:custGeom>
                <a:solidFill>
                  <a:srgbClr val="F5C188"/>
                </a:solidFill>
                <a:ln w="9525">
                  <a:noFill/>
                  <a:round/>
                  <a:headEnd/>
                  <a:tailEnd/>
                </a:ln>
              </p:spPr>
              <p:txBody>
                <a:bodyPr>
                  <a:prstTxWarp prst="textNoShape">
                    <a:avLst/>
                  </a:prstTxWarp>
                </a:bodyPr>
                <a:lstStyle/>
                <a:p>
                  <a:endParaRPr lang="en-US"/>
                </a:p>
              </p:txBody>
            </p:sp>
            <p:sp>
              <p:nvSpPr>
                <p:cNvPr id="66084" name="Freeform 429"/>
                <p:cNvSpPr>
                  <a:spLocks noChangeAspect="1"/>
                </p:cNvSpPr>
                <p:nvPr/>
              </p:nvSpPr>
              <p:spPr bwMode="auto">
                <a:xfrm>
                  <a:off x="2500" y="3160"/>
                  <a:ext cx="29" cy="114"/>
                </a:xfrm>
                <a:custGeom>
                  <a:avLst/>
                  <a:gdLst>
                    <a:gd name="T0" fmla="*/ 95 w 232"/>
                    <a:gd name="T1" fmla="*/ 334 h 910"/>
                    <a:gd name="T2" fmla="*/ 87 w 232"/>
                    <a:gd name="T3" fmla="*/ 320 h 910"/>
                    <a:gd name="T4" fmla="*/ 72 w 232"/>
                    <a:gd name="T5" fmla="*/ 574 h 910"/>
                    <a:gd name="T6" fmla="*/ 95 w 232"/>
                    <a:gd name="T7" fmla="*/ 597 h 910"/>
                    <a:gd name="T8" fmla="*/ 102 w 232"/>
                    <a:gd name="T9" fmla="*/ 597 h 910"/>
                    <a:gd name="T10" fmla="*/ 123 w 232"/>
                    <a:gd name="T11" fmla="*/ 378 h 910"/>
                    <a:gd name="T12" fmla="*/ 138 w 232"/>
                    <a:gd name="T13" fmla="*/ 363 h 910"/>
                    <a:gd name="T14" fmla="*/ 197 w 232"/>
                    <a:gd name="T15" fmla="*/ 568 h 910"/>
                    <a:gd name="T16" fmla="*/ 211 w 232"/>
                    <a:gd name="T17" fmla="*/ 574 h 910"/>
                    <a:gd name="T18" fmla="*/ 197 w 232"/>
                    <a:gd name="T19" fmla="*/ 574 h 910"/>
                    <a:gd name="T20" fmla="*/ 197 w 232"/>
                    <a:gd name="T21" fmla="*/ 670 h 910"/>
                    <a:gd name="T22" fmla="*/ 211 w 232"/>
                    <a:gd name="T23" fmla="*/ 677 h 910"/>
                    <a:gd name="T24" fmla="*/ 232 w 232"/>
                    <a:gd name="T25" fmla="*/ 648 h 910"/>
                    <a:gd name="T26" fmla="*/ 232 w 232"/>
                    <a:gd name="T27" fmla="*/ 699 h 910"/>
                    <a:gd name="T28" fmla="*/ 211 w 232"/>
                    <a:gd name="T29" fmla="*/ 720 h 910"/>
                    <a:gd name="T30" fmla="*/ 218 w 232"/>
                    <a:gd name="T31" fmla="*/ 910 h 910"/>
                    <a:gd name="T32" fmla="*/ 168 w 232"/>
                    <a:gd name="T33" fmla="*/ 808 h 910"/>
                    <a:gd name="T34" fmla="*/ 146 w 232"/>
                    <a:gd name="T35" fmla="*/ 677 h 910"/>
                    <a:gd name="T36" fmla="*/ 168 w 232"/>
                    <a:gd name="T37" fmla="*/ 597 h 910"/>
                    <a:gd name="T38" fmla="*/ 182 w 232"/>
                    <a:gd name="T39" fmla="*/ 597 h 910"/>
                    <a:gd name="T40" fmla="*/ 189 w 232"/>
                    <a:gd name="T41" fmla="*/ 568 h 910"/>
                    <a:gd name="T42" fmla="*/ 189 w 232"/>
                    <a:gd name="T43" fmla="*/ 531 h 910"/>
                    <a:gd name="T44" fmla="*/ 168 w 232"/>
                    <a:gd name="T45" fmla="*/ 509 h 910"/>
                    <a:gd name="T46" fmla="*/ 123 w 232"/>
                    <a:gd name="T47" fmla="*/ 568 h 910"/>
                    <a:gd name="T48" fmla="*/ 123 w 232"/>
                    <a:gd name="T49" fmla="*/ 691 h 910"/>
                    <a:gd name="T50" fmla="*/ 72 w 232"/>
                    <a:gd name="T51" fmla="*/ 574 h 910"/>
                    <a:gd name="T52" fmla="*/ 43 w 232"/>
                    <a:gd name="T53" fmla="*/ 408 h 910"/>
                    <a:gd name="T54" fmla="*/ 43 w 232"/>
                    <a:gd name="T55" fmla="*/ 378 h 910"/>
                    <a:gd name="T56" fmla="*/ 66 w 232"/>
                    <a:gd name="T57" fmla="*/ 378 h 910"/>
                    <a:gd name="T58" fmla="*/ 72 w 232"/>
                    <a:gd name="T59" fmla="*/ 363 h 910"/>
                    <a:gd name="T60" fmla="*/ 43 w 232"/>
                    <a:gd name="T61" fmla="*/ 320 h 910"/>
                    <a:gd name="T62" fmla="*/ 43 w 232"/>
                    <a:gd name="T63" fmla="*/ 197 h 910"/>
                    <a:gd name="T64" fmla="*/ 66 w 232"/>
                    <a:gd name="T65" fmla="*/ 174 h 910"/>
                    <a:gd name="T66" fmla="*/ 43 w 232"/>
                    <a:gd name="T67" fmla="*/ 145 h 910"/>
                    <a:gd name="T68" fmla="*/ 29 w 232"/>
                    <a:gd name="T69" fmla="*/ 131 h 910"/>
                    <a:gd name="T70" fmla="*/ 0 w 232"/>
                    <a:gd name="T71" fmla="*/ 174 h 910"/>
                    <a:gd name="T72" fmla="*/ 0 w 232"/>
                    <a:gd name="T73" fmla="*/ 0 h 910"/>
                    <a:gd name="T74" fmla="*/ 102 w 232"/>
                    <a:gd name="T75" fmla="*/ 291 h 910"/>
                    <a:gd name="T76" fmla="*/ 95 w 232"/>
                    <a:gd name="T77" fmla="*/ 334 h 910"/>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232"/>
                    <a:gd name="T118" fmla="*/ 0 h 910"/>
                    <a:gd name="T119" fmla="*/ 232 w 232"/>
                    <a:gd name="T120" fmla="*/ 910 h 910"/>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232" h="910">
                      <a:moveTo>
                        <a:pt x="95" y="334"/>
                      </a:moveTo>
                      <a:lnTo>
                        <a:pt x="87" y="320"/>
                      </a:lnTo>
                      <a:lnTo>
                        <a:pt x="72" y="574"/>
                      </a:lnTo>
                      <a:lnTo>
                        <a:pt x="95" y="597"/>
                      </a:lnTo>
                      <a:lnTo>
                        <a:pt x="102" y="597"/>
                      </a:lnTo>
                      <a:lnTo>
                        <a:pt x="123" y="378"/>
                      </a:lnTo>
                      <a:lnTo>
                        <a:pt x="138" y="363"/>
                      </a:lnTo>
                      <a:lnTo>
                        <a:pt x="197" y="568"/>
                      </a:lnTo>
                      <a:lnTo>
                        <a:pt x="211" y="574"/>
                      </a:lnTo>
                      <a:lnTo>
                        <a:pt x="197" y="574"/>
                      </a:lnTo>
                      <a:lnTo>
                        <a:pt x="197" y="670"/>
                      </a:lnTo>
                      <a:lnTo>
                        <a:pt x="211" y="677"/>
                      </a:lnTo>
                      <a:lnTo>
                        <a:pt x="232" y="648"/>
                      </a:lnTo>
                      <a:lnTo>
                        <a:pt x="232" y="699"/>
                      </a:lnTo>
                      <a:lnTo>
                        <a:pt x="211" y="720"/>
                      </a:lnTo>
                      <a:lnTo>
                        <a:pt x="218" y="910"/>
                      </a:lnTo>
                      <a:lnTo>
                        <a:pt x="168" y="808"/>
                      </a:lnTo>
                      <a:lnTo>
                        <a:pt x="146" y="677"/>
                      </a:lnTo>
                      <a:lnTo>
                        <a:pt x="168" y="597"/>
                      </a:lnTo>
                      <a:lnTo>
                        <a:pt x="182" y="597"/>
                      </a:lnTo>
                      <a:lnTo>
                        <a:pt x="189" y="568"/>
                      </a:lnTo>
                      <a:lnTo>
                        <a:pt x="189" y="531"/>
                      </a:lnTo>
                      <a:lnTo>
                        <a:pt x="168" y="509"/>
                      </a:lnTo>
                      <a:lnTo>
                        <a:pt x="123" y="568"/>
                      </a:lnTo>
                      <a:lnTo>
                        <a:pt x="123" y="691"/>
                      </a:lnTo>
                      <a:lnTo>
                        <a:pt x="72" y="574"/>
                      </a:lnTo>
                      <a:lnTo>
                        <a:pt x="43" y="408"/>
                      </a:lnTo>
                      <a:lnTo>
                        <a:pt x="43" y="378"/>
                      </a:lnTo>
                      <a:lnTo>
                        <a:pt x="66" y="378"/>
                      </a:lnTo>
                      <a:lnTo>
                        <a:pt x="72" y="363"/>
                      </a:lnTo>
                      <a:lnTo>
                        <a:pt x="43" y="320"/>
                      </a:lnTo>
                      <a:lnTo>
                        <a:pt x="43" y="197"/>
                      </a:lnTo>
                      <a:lnTo>
                        <a:pt x="66" y="174"/>
                      </a:lnTo>
                      <a:lnTo>
                        <a:pt x="43" y="145"/>
                      </a:lnTo>
                      <a:lnTo>
                        <a:pt x="29" y="131"/>
                      </a:lnTo>
                      <a:lnTo>
                        <a:pt x="0" y="174"/>
                      </a:lnTo>
                      <a:lnTo>
                        <a:pt x="0" y="0"/>
                      </a:lnTo>
                      <a:lnTo>
                        <a:pt x="102" y="291"/>
                      </a:lnTo>
                      <a:lnTo>
                        <a:pt x="95" y="334"/>
                      </a:lnTo>
                      <a:close/>
                    </a:path>
                  </a:pathLst>
                </a:custGeom>
                <a:solidFill>
                  <a:srgbClr val="3A746B"/>
                </a:solidFill>
                <a:ln w="9525">
                  <a:noFill/>
                  <a:round/>
                  <a:headEnd/>
                  <a:tailEnd/>
                </a:ln>
              </p:spPr>
              <p:txBody>
                <a:bodyPr>
                  <a:prstTxWarp prst="textNoShape">
                    <a:avLst/>
                  </a:prstTxWarp>
                </a:bodyPr>
                <a:lstStyle/>
                <a:p>
                  <a:endParaRPr lang="en-US"/>
                </a:p>
              </p:txBody>
            </p:sp>
            <p:sp>
              <p:nvSpPr>
                <p:cNvPr id="66085" name="Freeform 430"/>
                <p:cNvSpPr>
                  <a:spLocks noChangeAspect="1"/>
                </p:cNvSpPr>
                <p:nvPr/>
              </p:nvSpPr>
              <p:spPr bwMode="auto">
                <a:xfrm>
                  <a:off x="1734" y="3161"/>
                  <a:ext cx="15" cy="62"/>
                </a:xfrm>
                <a:custGeom>
                  <a:avLst/>
                  <a:gdLst>
                    <a:gd name="T0" fmla="*/ 29 w 116"/>
                    <a:gd name="T1" fmla="*/ 496 h 496"/>
                    <a:gd name="T2" fmla="*/ 0 w 116"/>
                    <a:gd name="T3" fmla="*/ 452 h 496"/>
                    <a:gd name="T4" fmla="*/ 50 w 116"/>
                    <a:gd name="T5" fmla="*/ 125 h 496"/>
                    <a:gd name="T6" fmla="*/ 116 w 116"/>
                    <a:gd name="T7" fmla="*/ 0 h 496"/>
                    <a:gd name="T8" fmla="*/ 21 w 116"/>
                    <a:gd name="T9" fmla="*/ 351 h 496"/>
                    <a:gd name="T10" fmla="*/ 29 w 116"/>
                    <a:gd name="T11" fmla="*/ 496 h 496"/>
                    <a:gd name="T12" fmla="*/ 0 60000 65536"/>
                    <a:gd name="T13" fmla="*/ 0 60000 65536"/>
                    <a:gd name="T14" fmla="*/ 0 60000 65536"/>
                    <a:gd name="T15" fmla="*/ 0 60000 65536"/>
                    <a:gd name="T16" fmla="*/ 0 60000 65536"/>
                    <a:gd name="T17" fmla="*/ 0 60000 65536"/>
                    <a:gd name="T18" fmla="*/ 0 w 116"/>
                    <a:gd name="T19" fmla="*/ 0 h 496"/>
                    <a:gd name="T20" fmla="*/ 116 w 116"/>
                    <a:gd name="T21" fmla="*/ 496 h 496"/>
                  </a:gdLst>
                  <a:ahLst/>
                  <a:cxnLst>
                    <a:cxn ang="T12">
                      <a:pos x="T0" y="T1"/>
                    </a:cxn>
                    <a:cxn ang="T13">
                      <a:pos x="T2" y="T3"/>
                    </a:cxn>
                    <a:cxn ang="T14">
                      <a:pos x="T4" y="T5"/>
                    </a:cxn>
                    <a:cxn ang="T15">
                      <a:pos x="T6" y="T7"/>
                    </a:cxn>
                    <a:cxn ang="T16">
                      <a:pos x="T8" y="T9"/>
                    </a:cxn>
                    <a:cxn ang="T17">
                      <a:pos x="T10" y="T11"/>
                    </a:cxn>
                  </a:cxnLst>
                  <a:rect l="T18" t="T19" r="T20" b="T21"/>
                  <a:pathLst>
                    <a:path w="116" h="496">
                      <a:moveTo>
                        <a:pt x="29" y="496"/>
                      </a:moveTo>
                      <a:lnTo>
                        <a:pt x="0" y="452"/>
                      </a:lnTo>
                      <a:lnTo>
                        <a:pt x="50" y="125"/>
                      </a:lnTo>
                      <a:lnTo>
                        <a:pt x="116" y="0"/>
                      </a:lnTo>
                      <a:lnTo>
                        <a:pt x="21" y="351"/>
                      </a:lnTo>
                      <a:lnTo>
                        <a:pt x="29" y="496"/>
                      </a:lnTo>
                      <a:close/>
                    </a:path>
                  </a:pathLst>
                </a:custGeom>
                <a:solidFill>
                  <a:srgbClr val="1F1A17"/>
                </a:solidFill>
                <a:ln w="9525">
                  <a:noFill/>
                  <a:round/>
                  <a:headEnd/>
                  <a:tailEnd/>
                </a:ln>
              </p:spPr>
              <p:txBody>
                <a:bodyPr>
                  <a:prstTxWarp prst="textNoShape">
                    <a:avLst/>
                  </a:prstTxWarp>
                </a:bodyPr>
                <a:lstStyle/>
                <a:p>
                  <a:endParaRPr lang="en-US"/>
                </a:p>
              </p:txBody>
            </p:sp>
            <p:sp>
              <p:nvSpPr>
                <p:cNvPr id="66086" name="Freeform 431"/>
                <p:cNvSpPr>
                  <a:spLocks noChangeAspect="1"/>
                </p:cNvSpPr>
                <p:nvPr/>
              </p:nvSpPr>
              <p:spPr bwMode="auto">
                <a:xfrm>
                  <a:off x="2804" y="3161"/>
                  <a:ext cx="48" cy="21"/>
                </a:xfrm>
                <a:custGeom>
                  <a:avLst/>
                  <a:gdLst>
                    <a:gd name="T0" fmla="*/ 299 w 379"/>
                    <a:gd name="T1" fmla="*/ 52 h 168"/>
                    <a:gd name="T2" fmla="*/ 270 w 379"/>
                    <a:gd name="T3" fmla="*/ 52 h 168"/>
                    <a:gd name="T4" fmla="*/ 190 w 379"/>
                    <a:gd name="T5" fmla="*/ 117 h 168"/>
                    <a:gd name="T6" fmla="*/ 0 w 379"/>
                    <a:gd name="T7" fmla="*/ 168 h 168"/>
                    <a:gd name="T8" fmla="*/ 51 w 379"/>
                    <a:gd name="T9" fmla="*/ 125 h 168"/>
                    <a:gd name="T10" fmla="*/ 109 w 379"/>
                    <a:gd name="T11" fmla="*/ 117 h 168"/>
                    <a:gd name="T12" fmla="*/ 175 w 379"/>
                    <a:gd name="T13" fmla="*/ 88 h 168"/>
                    <a:gd name="T14" fmla="*/ 240 w 379"/>
                    <a:gd name="T15" fmla="*/ 8 h 168"/>
                    <a:gd name="T16" fmla="*/ 299 w 379"/>
                    <a:gd name="T17" fmla="*/ 0 h 168"/>
                    <a:gd name="T18" fmla="*/ 379 w 379"/>
                    <a:gd name="T19" fmla="*/ 0 h 168"/>
                    <a:gd name="T20" fmla="*/ 299 w 379"/>
                    <a:gd name="T21" fmla="*/ 52 h 16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79"/>
                    <a:gd name="T34" fmla="*/ 0 h 168"/>
                    <a:gd name="T35" fmla="*/ 379 w 379"/>
                    <a:gd name="T36" fmla="*/ 168 h 16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79" h="168">
                      <a:moveTo>
                        <a:pt x="299" y="52"/>
                      </a:moveTo>
                      <a:lnTo>
                        <a:pt x="270" y="52"/>
                      </a:lnTo>
                      <a:lnTo>
                        <a:pt x="190" y="117"/>
                      </a:lnTo>
                      <a:lnTo>
                        <a:pt x="0" y="168"/>
                      </a:lnTo>
                      <a:lnTo>
                        <a:pt x="51" y="125"/>
                      </a:lnTo>
                      <a:lnTo>
                        <a:pt x="109" y="117"/>
                      </a:lnTo>
                      <a:lnTo>
                        <a:pt x="175" y="88"/>
                      </a:lnTo>
                      <a:lnTo>
                        <a:pt x="240" y="8"/>
                      </a:lnTo>
                      <a:lnTo>
                        <a:pt x="299" y="0"/>
                      </a:lnTo>
                      <a:lnTo>
                        <a:pt x="379" y="0"/>
                      </a:lnTo>
                      <a:lnTo>
                        <a:pt x="299" y="52"/>
                      </a:lnTo>
                      <a:close/>
                    </a:path>
                  </a:pathLst>
                </a:custGeom>
                <a:solidFill>
                  <a:srgbClr val="BC829B"/>
                </a:solidFill>
                <a:ln w="9525">
                  <a:noFill/>
                  <a:round/>
                  <a:headEnd/>
                  <a:tailEnd/>
                </a:ln>
              </p:spPr>
              <p:txBody>
                <a:bodyPr>
                  <a:prstTxWarp prst="textNoShape">
                    <a:avLst/>
                  </a:prstTxWarp>
                </a:bodyPr>
                <a:lstStyle/>
                <a:p>
                  <a:endParaRPr lang="en-US"/>
                </a:p>
              </p:txBody>
            </p:sp>
            <p:sp>
              <p:nvSpPr>
                <p:cNvPr id="66087" name="Freeform 432"/>
                <p:cNvSpPr>
                  <a:spLocks noChangeAspect="1"/>
                </p:cNvSpPr>
                <p:nvPr/>
              </p:nvSpPr>
              <p:spPr bwMode="auto">
                <a:xfrm>
                  <a:off x="2201" y="3162"/>
                  <a:ext cx="1" cy="14"/>
                </a:xfrm>
                <a:custGeom>
                  <a:avLst/>
                  <a:gdLst>
                    <a:gd name="T0" fmla="*/ 0 w 7"/>
                    <a:gd name="T1" fmla="*/ 37 h 109"/>
                    <a:gd name="T2" fmla="*/ 7 w 7"/>
                    <a:gd name="T3" fmla="*/ 0 h 109"/>
                    <a:gd name="T4" fmla="*/ 0 w 7"/>
                    <a:gd name="T5" fmla="*/ 109 h 109"/>
                    <a:gd name="T6" fmla="*/ 0 w 7"/>
                    <a:gd name="T7" fmla="*/ 37 h 109"/>
                    <a:gd name="T8" fmla="*/ 0 60000 65536"/>
                    <a:gd name="T9" fmla="*/ 0 60000 65536"/>
                    <a:gd name="T10" fmla="*/ 0 60000 65536"/>
                    <a:gd name="T11" fmla="*/ 0 60000 65536"/>
                    <a:gd name="T12" fmla="*/ 0 w 7"/>
                    <a:gd name="T13" fmla="*/ 0 h 109"/>
                    <a:gd name="T14" fmla="*/ 7 w 7"/>
                    <a:gd name="T15" fmla="*/ 109 h 109"/>
                  </a:gdLst>
                  <a:ahLst/>
                  <a:cxnLst>
                    <a:cxn ang="T8">
                      <a:pos x="T0" y="T1"/>
                    </a:cxn>
                    <a:cxn ang="T9">
                      <a:pos x="T2" y="T3"/>
                    </a:cxn>
                    <a:cxn ang="T10">
                      <a:pos x="T4" y="T5"/>
                    </a:cxn>
                    <a:cxn ang="T11">
                      <a:pos x="T6" y="T7"/>
                    </a:cxn>
                  </a:cxnLst>
                  <a:rect l="T12" t="T13" r="T14" b="T15"/>
                  <a:pathLst>
                    <a:path w="7" h="109">
                      <a:moveTo>
                        <a:pt x="0" y="37"/>
                      </a:moveTo>
                      <a:lnTo>
                        <a:pt x="7" y="0"/>
                      </a:lnTo>
                      <a:lnTo>
                        <a:pt x="0" y="109"/>
                      </a:lnTo>
                      <a:lnTo>
                        <a:pt x="0" y="37"/>
                      </a:lnTo>
                      <a:close/>
                    </a:path>
                  </a:pathLst>
                </a:custGeom>
                <a:solidFill>
                  <a:srgbClr val="FFFFFF"/>
                </a:solidFill>
                <a:ln w="9525">
                  <a:noFill/>
                  <a:round/>
                  <a:headEnd/>
                  <a:tailEnd/>
                </a:ln>
              </p:spPr>
              <p:txBody>
                <a:bodyPr>
                  <a:prstTxWarp prst="textNoShape">
                    <a:avLst/>
                  </a:prstTxWarp>
                </a:bodyPr>
                <a:lstStyle/>
                <a:p>
                  <a:endParaRPr lang="en-US"/>
                </a:p>
              </p:txBody>
            </p:sp>
            <p:sp>
              <p:nvSpPr>
                <p:cNvPr id="66088" name="Freeform 433"/>
                <p:cNvSpPr>
                  <a:spLocks noChangeAspect="1"/>
                </p:cNvSpPr>
                <p:nvPr/>
              </p:nvSpPr>
              <p:spPr bwMode="auto">
                <a:xfrm>
                  <a:off x="2652" y="3162"/>
                  <a:ext cx="32" cy="53"/>
                </a:xfrm>
                <a:custGeom>
                  <a:avLst/>
                  <a:gdLst>
                    <a:gd name="T0" fmla="*/ 174 w 254"/>
                    <a:gd name="T1" fmla="*/ 277 h 423"/>
                    <a:gd name="T2" fmla="*/ 254 w 254"/>
                    <a:gd name="T3" fmla="*/ 423 h 423"/>
                    <a:gd name="T4" fmla="*/ 137 w 254"/>
                    <a:gd name="T5" fmla="*/ 386 h 423"/>
                    <a:gd name="T6" fmla="*/ 57 w 254"/>
                    <a:gd name="T7" fmla="*/ 233 h 423"/>
                    <a:gd name="T8" fmla="*/ 0 w 254"/>
                    <a:gd name="T9" fmla="*/ 37 h 423"/>
                    <a:gd name="T10" fmla="*/ 14 w 254"/>
                    <a:gd name="T11" fmla="*/ 0 h 423"/>
                    <a:gd name="T12" fmla="*/ 94 w 254"/>
                    <a:gd name="T13" fmla="*/ 29 h 423"/>
                    <a:gd name="T14" fmla="*/ 174 w 254"/>
                    <a:gd name="T15" fmla="*/ 277 h 423"/>
                    <a:gd name="T16" fmla="*/ 0 60000 65536"/>
                    <a:gd name="T17" fmla="*/ 0 60000 65536"/>
                    <a:gd name="T18" fmla="*/ 0 60000 65536"/>
                    <a:gd name="T19" fmla="*/ 0 60000 65536"/>
                    <a:gd name="T20" fmla="*/ 0 60000 65536"/>
                    <a:gd name="T21" fmla="*/ 0 60000 65536"/>
                    <a:gd name="T22" fmla="*/ 0 60000 65536"/>
                    <a:gd name="T23" fmla="*/ 0 60000 65536"/>
                    <a:gd name="T24" fmla="*/ 0 w 254"/>
                    <a:gd name="T25" fmla="*/ 0 h 423"/>
                    <a:gd name="T26" fmla="*/ 254 w 254"/>
                    <a:gd name="T27" fmla="*/ 423 h 42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54" h="423">
                      <a:moveTo>
                        <a:pt x="174" y="277"/>
                      </a:moveTo>
                      <a:lnTo>
                        <a:pt x="254" y="423"/>
                      </a:lnTo>
                      <a:lnTo>
                        <a:pt x="137" y="386"/>
                      </a:lnTo>
                      <a:lnTo>
                        <a:pt x="57" y="233"/>
                      </a:lnTo>
                      <a:lnTo>
                        <a:pt x="0" y="37"/>
                      </a:lnTo>
                      <a:lnTo>
                        <a:pt x="14" y="0"/>
                      </a:lnTo>
                      <a:lnTo>
                        <a:pt x="94" y="29"/>
                      </a:lnTo>
                      <a:lnTo>
                        <a:pt x="174" y="277"/>
                      </a:lnTo>
                      <a:close/>
                    </a:path>
                  </a:pathLst>
                </a:custGeom>
                <a:solidFill>
                  <a:srgbClr val="F29BBE"/>
                </a:solidFill>
                <a:ln w="9525">
                  <a:noFill/>
                  <a:round/>
                  <a:headEnd/>
                  <a:tailEnd/>
                </a:ln>
              </p:spPr>
              <p:txBody>
                <a:bodyPr>
                  <a:prstTxWarp prst="textNoShape">
                    <a:avLst/>
                  </a:prstTxWarp>
                </a:bodyPr>
                <a:lstStyle/>
                <a:p>
                  <a:endParaRPr lang="en-US"/>
                </a:p>
              </p:txBody>
            </p:sp>
            <p:sp>
              <p:nvSpPr>
                <p:cNvPr id="66089" name="Freeform 434"/>
                <p:cNvSpPr>
                  <a:spLocks noChangeAspect="1"/>
                </p:cNvSpPr>
                <p:nvPr/>
              </p:nvSpPr>
              <p:spPr bwMode="auto">
                <a:xfrm>
                  <a:off x="2714" y="3162"/>
                  <a:ext cx="81" cy="20"/>
                </a:xfrm>
                <a:custGeom>
                  <a:avLst/>
                  <a:gdLst>
                    <a:gd name="T0" fmla="*/ 372 w 649"/>
                    <a:gd name="T1" fmla="*/ 117 h 160"/>
                    <a:gd name="T2" fmla="*/ 226 w 649"/>
                    <a:gd name="T3" fmla="*/ 117 h 160"/>
                    <a:gd name="T4" fmla="*/ 204 w 649"/>
                    <a:gd name="T5" fmla="*/ 153 h 160"/>
                    <a:gd name="T6" fmla="*/ 212 w 649"/>
                    <a:gd name="T7" fmla="*/ 160 h 160"/>
                    <a:gd name="T8" fmla="*/ 116 w 649"/>
                    <a:gd name="T9" fmla="*/ 160 h 160"/>
                    <a:gd name="T10" fmla="*/ 87 w 649"/>
                    <a:gd name="T11" fmla="*/ 138 h 160"/>
                    <a:gd name="T12" fmla="*/ 36 w 649"/>
                    <a:gd name="T13" fmla="*/ 138 h 160"/>
                    <a:gd name="T14" fmla="*/ 0 w 649"/>
                    <a:gd name="T15" fmla="*/ 117 h 160"/>
                    <a:gd name="T16" fmla="*/ 36 w 649"/>
                    <a:gd name="T17" fmla="*/ 95 h 160"/>
                    <a:gd name="T18" fmla="*/ 247 w 649"/>
                    <a:gd name="T19" fmla="*/ 109 h 160"/>
                    <a:gd name="T20" fmla="*/ 569 w 649"/>
                    <a:gd name="T21" fmla="*/ 15 h 160"/>
                    <a:gd name="T22" fmla="*/ 583 w 649"/>
                    <a:gd name="T23" fmla="*/ 0 h 160"/>
                    <a:gd name="T24" fmla="*/ 649 w 649"/>
                    <a:gd name="T25" fmla="*/ 15 h 160"/>
                    <a:gd name="T26" fmla="*/ 372 w 649"/>
                    <a:gd name="T27" fmla="*/ 117 h 160"/>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649"/>
                    <a:gd name="T43" fmla="*/ 0 h 160"/>
                    <a:gd name="T44" fmla="*/ 649 w 649"/>
                    <a:gd name="T45" fmla="*/ 160 h 160"/>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649" h="160">
                      <a:moveTo>
                        <a:pt x="372" y="117"/>
                      </a:moveTo>
                      <a:lnTo>
                        <a:pt x="226" y="117"/>
                      </a:lnTo>
                      <a:lnTo>
                        <a:pt x="204" y="153"/>
                      </a:lnTo>
                      <a:lnTo>
                        <a:pt x="212" y="160"/>
                      </a:lnTo>
                      <a:lnTo>
                        <a:pt x="116" y="160"/>
                      </a:lnTo>
                      <a:lnTo>
                        <a:pt x="87" y="138"/>
                      </a:lnTo>
                      <a:lnTo>
                        <a:pt x="36" y="138"/>
                      </a:lnTo>
                      <a:lnTo>
                        <a:pt x="0" y="117"/>
                      </a:lnTo>
                      <a:lnTo>
                        <a:pt x="36" y="95"/>
                      </a:lnTo>
                      <a:lnTo>
                        <a:pt x="247" y="109"/>
                      </a:lnTo>
                      <a:lnTo>
                        <a:pt x="569" y="15"/>
                      </a:lnTo>
                      <a:lnTo>
                        <a:pt x="583" y="0"/>
                      </a:lnTo>
                      <a:lnTo>
                        <a:pt x="649" y="15"/>
                      </a:lnTo>
                      <a:lnTo>
                        <a:pt x="372" y="117"/>
                      </a:lnTo>
                      <a:close/>
                    </a:path>
                  </a:pathLst>
                </a:custGeom>
                <a:solidFill>
                  <a:srgbClr val="BC829B"/>
                </a:solidFill>
                <a:ln w="9525">
                  <a:noFill/>
                  <a:round/>
                  <a:headEnd/>
                  <a:tailEnd/>
                </a:ln>
              </p:spPr>
              <p:txBody>
                <a:bodyPr>
                  <a:prstTxWarp prst="textNoShape">
                    <a:avLst/>
                  </a:prstTxWarp>
                </a:bodyPr>
                <a:lstStyle/>
                <a:p>
                  <a:endParaRPr lang="en-US"/>
                </a:p>
              </p:txBody>
            </p:sp>
            <p:sp>
              <p:nvSpPr>
                <p:cNvPr id="66090" name="Freeform 435"/>
                <p:cNvSpPr>
                  <a:spLocks noChangeAspect="1"/>
                </p:cNvSpPr>
                <p:nvPr/>
              </p:nvSpPr>
              <p:spPr bwMode="auto">
                <a:xfrm>
                  <a:off x="2752" y="3162"/>
                  <a:ext cx="74" cy="24"/>
                </a:xfrm>
                <a:custGeom>
                  <a:avLst/>
                  <a:gdLst>
                    <a:gd name="T0" fmla="*/ 597 w 597"/>
                    <a:gd name="T1" fmla="*/ 15 h 189"/>
                    <a:gd name="T2" fmla="*/ 531 w 597"/>
                    <a:gd name="T3" fmla="*/ 58 h 189"/>
                    <a:gd name="T4" fmla="*/ 444 w 597"/>
                    <a:gd name="T5" fmla="*/ 80 h 189"/>
                    <a:gd name="T6" fmla="*/ 328 w 597"/>
                    <a:gd name="T7" fmla="*/ 138 h 189"/>
                    <a:gd name="T8" fmla="*/ 262 w 597"/>
                    <a:gd name="T9" fmla="*/ 131 h 189"/>
                    <a:gd name="T10" fmla="*/ 211 w 597"/>
                    <a:gd name="T11" fmla="*/ 189 h 189"/>
                    <a:gd name="T12" fmla="*/ 0 w 597"/>
                    <a:gd name="T13" fmla="*/ 183 h 189"/>
                    <a:gd name="T14" fmla="*/ 305 w 597"/>
                    <a:gd name="T15" fmla="*/ 80 h 189"/>
                    <a:gd name="T16" fmla="*/ 430 w 597"/>
                    <a:gd name="T17" fmla="*/ 0 h 189"/>
                    <a:gd name="T18" fmla="*/ 481 w 597"/>
                    <a:gd name="T19" fmla="*/ 15 h 189"/>
                    <a:gd name="T20" fmla="*/ 597 w 597"/>
                    <a:gd name="T21" fmla="*/ 15 h 18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97"/>
                    <a:gd name="T34" fmla="*/ 0 h 189"/>
                    <a:gd name="T35" fmla="*/ 597 w 597"/>
                    <a:gd name="T36" fmla="*/ 189 h 18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97" h="189">
                      <a:moveTo>
                        <a:pt x="597" y="15"/>
                      </a:moveTo>
                      <a:lnTo>
                        <a:pt x="531" y="58"/>
                      </a:lnTo>
                      <a:lnTo>
                        <a:pt x="444" y="80"/>
                      </a:lnTo>
                      <a:lnTo>
                        <a:pt x="328" y="138"/>
                      </a:lnTo>
                      <a:lnTo>
                        <a:pt x="262" y="131"/>
                      </a:lnTo>
                      <a:lnTo>
                        <a:pt x="211" y="189"/>
                      </a:lnTo>
                      <a:lnTo>
                        <a:pt x="0" y="183"/>
                      </a:lnTo>
                      <a:lnTo>
                        <a:pt x="305" y="80"/>
                      </a:lnTo>
                      <a:lnTo>
                        <a:pt x="430" y="0"/>
                      </a:lnTo>
                      <a:lnTo>
                        <a:pt x="481" y="15"/>
                      </a:lnTo>
                      <a:lnTo>
                        <a:pt x="597" y="15"/>
                      </a:lnTo>
                      <a:close/>
                    </a:path>
                  </a:pathLst>
                </a:custGeom>
                <a:solidFill>
                  <a:srgbClr val="BC829B"/>
                </a:solidFill>
                <a:ln w="9525">
                  <a:noFill/>
                  <a:round/>
                  <a:headEnd/>
                  <a:tailEnd/>
                </a:ln>
              </p:spPr>
              <p:txBody>
                <a:bodyPr>
                  <a:prstTxWarp prst="textNoShape">
                    <a:avLst/>
                  </a:prstTxWarp>
                </a:bodyPr>
                <a:lstStyle/>
                <a:p>
                  <a:endParaRPr lang="en-US"/>
                </a:p>
              </p:txBody>
            </p:sp>
            <p:sp>
              <p:nvSpPr>
                <p:cNvPr id="66091" name="Freeform 436"/>
                <p:cNvSpPr>
                  <a:spLocks noChangeAspect="1"/>
                </p:cNvSpPr>
                <p:nvPr/>
              </p:nvSpPr>
              <p:spPr bwMode="auto">
                <a:xfrm>
                  <a:off x="2065" y="3164"/>
                  <a:ext cx="13" cy="83"/>
                </a:xfrm>
                <a:custGeom>
                  <a:avLst/>
                  <a:gdLst>
                    <a:gd name="T0" fmla="*/ 7 w 103"/>
                    <a:gd name="T1" fmla="*/ 648 h 662"/>
                    <a:gd name="T2" fmla="*/ 0 w 103"/>
                    <a:gd name="T3" fmla="*/ 662 h 662"/>
                    <a:gd name="T4" fmla="*/ 103 w 103"/>
                    <a:gd name="T5" fmla="*/ 0 h 662"/>
                    <a:gd name="T6" fmla="*/ 95 w 103"/>
                    <a:gd name="T7" fmla="*/ 305 h 662"/>
                    <a:gd name="T8" fmla="*/ 7 w 103"/>
                    <a:gd name="T9" fmla="*/ 648 h 662"/>
                    <a:gd name="T10" fmla="*/ 0 60000 65536"/>
                    <a:gd name="T11" fmla="*/ 0 60000 65536"/>
                    <a:gd name="T12" fmla="*/ 0 60000 65536"/>
                    <a:gd name="T13" fmla="*/ 0 60000 65536"/>
                    <a:gd name="T14" fmla="*/ 0 60000 65536"/>
                    <a:gd name="T15" fmla="*/ 0 w 103"/>
                    <a:gd name="T16" fmla="*/ 0 h 662"/>
                    <a:gd name="T17" fmla="*/ 103 w 103"/>
                    <a:gd name="T18" fmla="*/ 662 h 662"/>
                  </a:gdLst>
                  <a:ahLst/>
                  <a:cxnLst>
                    <a:cxn ang="T10">
                      <a:pos x="T0" y="T1"/>
                    </a:cxn>
                    <a:cxn ang="T11">
                      <a:pos x="T2" y="T3"/>
                    </a:cxn>
                    <a:cxn ang="T12">
                      <a:pos x="T4" y="T5"/>
                    </a:cxn>
                    <a:cxn ang="T13">
                      <a:pos x="T6" y="T7"/>
                    </a:cxn>
                    <a:cxn ang="T14">
                      <a:pos x="T8" y="T9"/>
                    </a:cxn>
                  </a:cxnLst>
                  <a:rect l="T15" t="T16" r="T17" b="T18"/>
                  <a:pathLst>
                    <a:path w="103" h="662">
                      <a:moveTo>
                        <a:pt x="7" y="648"/>
                      </a:moveTo>
                      <a:lnTo>
                        <a:pt x="0" y="662"/>
                      </a:lnTo>
                      <a:lnTo>
                        <a:pt x="103" y="0"/>
                      </a:lnTo>
                      <a:lnTo>
                        <a:pt x="95" y="305"/>
                      </a:lnTo>
                      <a:lnTo>
                        <a:pt x="7" y="648"/>
                      </a:lnTo>
                      <a:close/>
                    </a:path>
                  </a:pathLst>
                </a:custGeom>
                <a:solidFill>
                  <a:srgbClr val="1F1A17"/>
                </a:solidFill>
                <a:ln w="9525">
                  <a:noFill/>
                  <a:round/>
                  <a:headEnd/>
                  <a:tailEnd/>
                </a:ln>
              </p:spPr>
              <p:txBody>
                <a:bodyPr>
                  <a:prstTxWarp prst="textNoShape">
                    <a:avLst/>
                  </a:prstTxWarp>
                </a:bodyPr>
                <a:lstStyle/>
                <a:p>
                  <a:endParaRPr lang="en-US"/>
                </a:p>
              </p:txBody>
            </p:sp>
            <p:sp>
              <p:nvSpPr>
                <p:cNvPr id="66092" name="Freeform 437"/>
                <p:cNvSpPr>
                  <a:spLocks noChangeAspect="1"/>
                </p:cNvSpPr>
                <p:nvPr/>
              </p:nvSpPr>
              <p:spPr bwMode="auto">
                <a:xfrm>
                  <a:off x="2237" y="3164"/>
                  <a:ext cx="11" cy="22"/>
                </a:xfrm>
                <a:custGeom>
                  <a:avLst/>
                  <a:gdLst>
                    <a:gd name="T0" fmla="*/ 22 w 88"/>
                    <a:gd name="T1" fmla="*/ 174 h 174"/>
                    <a:gd name="T2" fmla="*/ 0 w 88"/>
                    <a:gd name="T3" fmla="*/ 174 h 174"/>
                    <a:gd name="T4" fmla="*/ 88 w 88"/>
                    <a:gd name="T5" fmla="*/ 0 h 174"/>
                    <a:gd name="T6" fmla="*/ 44 w 88"/>
                    <a:gd name="T7" fmla="*/ 160 h 174"/>
                    <a:gd name="T8" fmla="*/ 22 w 88"/>
                    <a:gd name="T9" fmla="*/ 174 h 174"/>
                    <a:gd name="T10" fmla="*/ 0 60000 65536"/>
                    <a:gd name="T11" fmla="*/ 0 60000 65536"/>
                    <a:gd name="T12" fmla="*/ 0 60000 65536"/>
                    <a:gd name="T13" fmla="*/ 0 60000 65536"/>
                    <a:gd name="T14" fmla="*/ 0 60000 65536"/>
                    <a:gd name="T15" fmla="*/ 0 w 88"/>
                    <a:gd name="T16" fmla="*/ 0 h 174"/>
                    <a:gd name="T17" fmla="*/ 88 w 88"/>
                    <a:gd name="T18" fmla="*/ 174 h 174"/>
                  </a:gdLst>
                  <a:ahLst/>
                  <a:cxnLst>
                    <a:cxn ang="T10">
                      <a:pos x="T0" y="T1"/>
                    </a:cxn>
                    <a:cxn ang="T11">
                      <a:pos x="T2" y="T3"/>
                    </a:cxn>
                    <a:cxn ang="T12">
                      <a:pos x="T4" y="T5"/>
                    </a:cxn>
                    <a:cxn ang="T13">
                      <a:pos x="T6" y="T7"/>
                    </a:cxn>
                    <a:cxn ang="T14">
                      <a:pos x="T8" y="T9"/>
                    </a:cxn>
                  </a:cxnLst>
                  <a:rect l="T15" t="T16" r="T17" b="T18"/>
                  <a:pathLst>
                    <a:path w="88" h="174">
                      <a:moveTo>
                        <a:pt x="22" y="174"/>
                      </a:moveTo>
                      <a:lnTo>
                        <a:pt x="0" y="174"/>
                      </a:lnTo>
                      <a:lnTo>
                        <a:pt x="88" y="0"/>
                      </a:lnTo>
                      <a:lnTo>
                        <a:pt x="44" y="160"/>
                      </a:lnTo>
                      <a:lnTo>
                        <a:pt x="22" y="174"/>
                      </a:lnTo>
                      <a:close/>
                    </a:path>
                  </a:pathLst>
                </a:custGeom>
                <a:solidFill>
                  <a:srgbClr val="1F1A17"/>
                </a:solidFill>
                <a:ln w="9525">
                  <a:noFill/>
                  <a:round/>
                  <a:headEnd/>
                  <a:tailEnd/>
                </a:ln>
              </p:spPr>
              <p:txBody>
                <a:bodyPr>
                  <a:prstTxWarp prst="textNoShape">
                    <a:avLst/>
                  </a:prstTxWarp>
                </a:bodyPr>
                <a:lstStyle/>
                <a:p>
                  <a:endParaRPr lang="en-US"/>
                </a:p>
              </p:txBody>
            </p:sp>
            <p:sp>
              <p:nvSpPr>
                <p:cNvPr id="66093" name="Freeform 438"/>
                <p:cNvSpPr>
                  <a:spLocks noChangeAspect="1"/>
                </p:cNvSpPr>
                <p:nvPr/>
              </p:nvSpPr>
              <p:spPr bwMode="auto">
                <a:xfrm>
                  <a:off x="2464" y="3164"/>
                  <a:ext cx="92" cy="240"/>
                </a:xfrm>
                <a:custGeom>
                  <a:avLst/>
                  <a:gdLst>
                    <a:gd name="T0" fmla="*/ 6 w 735"/>
                    <a:gd name="T1" fmla="*/ 328 h 1923"/>
                    <a:gd name="T2" fmla="*/ 174 w 735"/>
                    <a:gd name="T3" fmla="*/ 43 h 1923"/>
                    <a:gd name="T4" fmla="*/ 116 w 735"/>
                    <a:gd name="T5" fmla="*/ 502 h 1923"/>
                    <a:gd name="T6" fmla="*/ 196 w 735"/>
                    <a:gd name="T7" fmla="*/ 400 h 1923"/>
                    <a:gd name="T8" fmla="*/ 247 w 735"/>
                    <a:gd name="T9" fmla="*/ 422 h 1923"/>
                    <a:gd name="T10" fmla="*/ 152 w 735"/>
                    <a:gd name="T11" fmla="*/ 736 h 1923"/>
                    <a:gd name="T12" fmla="*/ 166 w 735"/>
                    <a:gd name="T13" fmla="*/ 771 h 1923"/>
                    <a:gd name="T14" fmla="*/ 283 w 735"/>
                    <a:gd name="T15" fmla="*/ 517 h 1923"/>
                    <a:gd name="T16" fmla="*/ 262 w 735"/>
                    <a:gd name="T17" fmla="*/ 873 h 1923"/>
                    <a:gd name="T18" fmla="*/ 247 w 735"/>
                    <a:gd name="T19" fmla="*/ 917 h 1923"/>
                    <a:gd name="T20" fmla="*/ 298 w 735"/>
                    <a:gd name="T21" fmla="*/ 873 h 1923"/>
                    <a:gd name="T22" fmla="*/ 357 w 735"/>
                    <a:gd name="T23" fmla="*/ 757 h 1923"/>
                    <a:gd name="T24" fmla="*/ 357 w 735"/>
                    <a:gd name="T25" fmla="*/ 1092 h 1923"/>
                    <a:gd name="T26" fmla="*/ 386 w 735"/>
                    <a:gd name="T27" fmla="*/ 1107 h 1923"/>
                    <a:gd name="T28" fmla="*/ 429 w 735"/>
                    <a:gd name="T29" fmla="*/ 896 h 1923"/>
                    <a:gd name="T30" fmla="*/ 451 w 735"/>
                    <a:gd name="T31" fmla="*/ 1230 h 1923"/>
                    <a:gd name="T32" fmla="*/ 502 w 735"/>
                    <a:gd name="T33" fmla="*/ 1165 h 1923"/>
                    <a:gd name="T34" fmla="*/ 509 w 735"/>
                    <a:gd name="T35" fmla="*/ 1085 h 1923"/>
                    <a:gd name="T36" fmla="*/ 523 w 735"/>
                    <a:gd name="T37" fmla="*/ 1113 h 1923"/>
                    <a:gd name="T38" fmla="*/ 553 w 735"/>
                    <a:gd name="T39" fmla="*/ 1398 h 1923"/>
                    <a:gd name="T40" fmla="*/ 575 w 735"/>
                    <a:gd name="T41" fmla="*/ 1405 h 1923"/>
                    <a:gd name="T42" fmla="*/ 640 w 735"/>
                    <a:gd name="T43" fmla="*/ 1230 h 1923"/>
                    <a:gd name="T44" fmla="*/ 670 w 735"/>
                    <a:gd name="T45" fmla="*/ 1435 h 1923"/>
                    <a:gd name="T46" fmla="*/ 677 w 735"/>
                    <a:gd name="T47" fmla="*/ 1521 h 1923"/>
                    <a:gd name="T48" fmla="*/ 699 w 735"/>
                    <a:gd name="T49" fmla="*/ 1332 h 1923"/>
                    <a:gd name="T50" fmla="*/ 720 w 735"/>
                    <a:gd name="T51" fmla="*/ 1521 h 1923"/>
                    <a:gd name="T52" fmla="*/ 670 w 735"/>
                    <a:gd name="T53" fmla="*/ 1791 h 1923"/>
                    <a:gd name="T54" fmla="*/ 735 w 735"/>
                    <a:gd name="T55" fmla="*/ 1631 h 1923"/>
                    <a:gd name="T56" fmla="*/ 720 w 735"/>
                    <a:gd name="T57" fmla="*/ 1558 h 1923"/>
                    <a:gd name="T58" fmla="*/ 735 w 735"/>
                    <a:gd name="T59" fmla="*/ 1704 h 1923"/>
                    <a:gd name="T60" fmla="*/ 670 w 735"/>
                    <a:gd name="T61" fmla="*/ 1871 h 1923"/>
                    <a:gd name="T62" fmla="*/ 662 w 735"/>
                    <a:gd name="T63" fmla="*/ 1769 h 1923"/>
                    <a:gd name="T64" fmla="*/ 35 w 735"/>
                    <a:gd name="T65" fmla="*/ 670 h 1923"/>
                    <a:gd name="T66" fmla="*/ 6 w 735"/>
                    <a:gd name="T67" fmla="*/ 480 h 1923"/>
                    <a:gd name="T68" fmla="*/ 14 w 735"/>
                    <a:gd name="T69" fmla="*/ 429 h 1923"/>
                    <a:gd name="T70" fmla="*/ 0 w 735"/>
                    <a:gd name="T71" fmla="*/ 371 h 1923"/>
                    <a:gd name="T72" fmla="*/ 116 w 735"/>
                    <a:gd name="T73" fmla="*/ 0 h 1923"/>
                    <a:gd name="T74" fmla="*/ 6 w 735"/>
                    <a:gd name="T75" fmla="*/ 305 h 1923"/>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735"/>
                    <a:gd name="T115" fmla="*/ 0 h 1923"/>
                    <a:gd name="T116" fmla="*/ 735 w 735"/>
                    <a:gd name="T117" fmla="*/ 1923 h 1923"/>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735" h="1923">
                      <a:moveTo>
                        <a:pt x="6" y="305"/>
                      </a:moveTo>
                      <a:lnTo>
                        <a:pt x="6" y="328"/>
                      </a:lnTo>
                      <a:lnTo>
                        <a:pt x="14" y="334"/>
                      </a:lnTo>
                      <a:lnTo>
                        <a:pt x="174" y="43"/>
                      </a:lnTo>
                      <a:lnTo>
                        <a:pt x="203" y="168"/>
                      </a:lnTo>
                      <a:lnTo>
                        <a:pt x="116" y="502"/>
                      </a:lnTo>
                      <a:lnTo>
                        <a:pt x="123" y="517"/>
                      </a:lnTo>
                      <a:lnTo>
                        <a:pt x="196" y="400"/>
                      </a:lnTo>
                      <a:lnTo>
                        <a:pt x="225" y="262"/>
                      </a:lnTo>
                      <a:lnTo>
                        <a:pt x="247" y="422"/>
                      </a:lnTo>
                      <a:lnTo>
                        <a:pt x="174" y="691"/>
                      </a:lnTo>
                      <a:lnTo>
                        <a:pt x="152" y="736"/>
                      </a:lnTo>
                      <a:lnTo>
                        <a:pt x="152" y="757"/>
                      </a:lnTo>
                      <a:lnTo>
                        <a:pt x="166" y="771"/>
                      </a:lnTo>
                      <a:lnTo>
                        <a:pt x="269" y="575"/>
                      </a:lnTo>
                      <a:lnTo>
                        <a:pt x="283" y="517"/>
                      </a:lnTo>
                      <a:lnTo>
                        <a:pt x="298" y="619"/>
                      </a:lnTo>
                      <a:lnTo>
                        <a:pt x="262" y="873"/>
                      </a:lnTo>
                      <a:lnTo>
                        <a:pt x="247" y="881"/>
                      </a:lnTo>
                      <a:lnTo>
                        <a:pt x="247" y="917"/>
                      </a:lnTo>
                      <a:lnTo>
                        <a:pt x="262" y="924"/>
                      </a:lnTo>
                      <a:lnTo>
                        <a:pt x="298" y="873"/>
                      </a:lnTo>
                      <a:lnTo>
                        <a:pt x="342" y="684"/>
                      </a:lnTo>
                      <a:lnTo>
                        <a:pt x="357" y="757"/>
                      </a:lnTo>
                      <a:lnTo>
                        <a:pt x="386" y="801"/>
                      </a:lnTo>
                      <a:lnTo>
                        <a:pt x="357" y="1092"/>
                      </a:lnTo>
                      <a:lnTo>
                        <a:pt x="363" y="1107"/>
                      </a:lnTo>
                      <a:lnTo>
                        <a:pt x="386" y="1107"/>
                      </a:lnTo>
                      <a:lnTo>
                        <a:pt x="408" y="953"/>
                      </a:lnTo>
                      <a:lnTo>
                        <a:pt x="429" y="896"/>
                      </a:lnTo>
                      <a:lnTo>
                        <a:pt x="473" y="990"/>
                      </a:lnTo>
                      <a:lnTo>
                        <a:pt x="451" y="1230"/>
                      </a:lnTo>
                      <a:lnTo>
                        <a:pt x="473" y="1252"/>
                      </a:lnTo>
                      <a:lnTo>
                        <a:pt x="502" y="1165"/>
                      </a:lnTo>
                      <a:lnTo>
                        <a:pt x="502" y="1107"/>
                      </a:lnTo>
                      <a:lnTo>
                        <a:pt x="509" y="1085"/>
                      </a:lnTo>
                      <a:lnTo>
                        <a:pt x="509" y="1041"/>
                      </a:lnTo>
                      <a:lnTo>
                        <a:pt x="523" y="1113"/>
                      </a:lnTo>
                      <a:lnTo>
                        <a:pt x="546" y="1143"/>
                      </a:lnTo>
                      <a:lnTo>
                        <a:pt x="553" y="1398"/>
                      </a:lnTo>
                      <a:lnTo>
                        <a:pt x="568" y="1405"/>
                      </a:lnTo>
                      <a:lnTo>
                        <a:pt x="575" y="1405"/>
                      </a:lnTo>
                      <a:lnTo>
                        <a:pt x="597" y="1179"/>
                      </a:lnTo>
                      <a:lnTo>
                        <a:pt x="640" y="1230"/>
                      </a:lnTo>
                      <a:lnTo>
                        <a:pt x="640" y="1310"/>
                      </a:lnTo>
                      <a:lnTo>
                        <a:pt x="670" y="1435"/>
                      </a:lnTo>
                      <a:lnTo>
                        <a:pt x="670" y="1515"/>
                      </a:lnTo>
                      <a:lnTo>
                        <a:pt x="677" y="1521"/>
                      </a:lnTo>
                      <a:lnTo>
                        <a:pt x="699" y="1420"/>
                      </a:lnTo>
                      <a:lnTo>
                        <a:pt x="699" y="1332"/>
                      </a:lnTo>
                      <a:lnTo>
                        <a:pt x="735" y="1435"/>
                      </a:lnTo>
                      <a:lnTo>
                        <a:pt x="720" y="1521"/>
                      </a:lnTo>
                      <a:lnTo>
                        <a:pt x="691" y="1566"/>
                      </a:lnTo>
                      <a:lnTo>
                        <a:pt x="670" y="1791"/>
                      </a:lnTo>
                      <a:lnTo>
                        <a:pt x="677" y="1798"/>
                      </a:lnTo>
                      <a:lnTo>
                        <a:pt x="735" y="1631"/>
                      </a:lnTo>
                      <a:lnTo>
                        <a:pt x="720" y="1631"/>
                      </a:lnTo>
                      <a:lnTo>
                        <a:pt x="720" y="1558"/>
                      </a:lnTo>
                      <a:lnTo>
                        <a:pt x="735" y="1558"/>
                      </a:lnTo>
                      <a:lnTo>
                        <a:pt x="735" y="1704"/>
                      </a:lnTo>
                      <a:lnTo>
                        <a:pt x="677" y="1923"/>
                      </a:lnTo>
                      <a:lnTo>
                        <a:pt x="670" y="1871"/>
                      </a:lnTo>
                      <a:lnTo>
                        <a:pt x="691" y="1827"/>
                      </a:lnTo>
                      <a:lnTo>
                        <a:pt x="662" y="1769"/>
                      </a:lnTo>
                      <a:lnTo>
                        <a:pt x="605" y="1566"/>
                      </a:lnTo>
                      <a:lnTo>
                        <a:pt x="35" y="670"/>
                      </a:lnTo>
                      <a:lnTo>
                        <a:pt x="35" y="545"/>
                      </a:lnTo>
                      <a:lnTo>
                        <a:pt x="6" y="480"/>
                      </a:lnTo>
                      <a:lnTo>
                        <a:pt x="6" y="422"/>
                      </a:lnTo>
                      <a:lnTo>
                        <a:pt x="14" y="429"/>
                      </a:lnTo>
                      <a:lnTo>
                        <a:pt x="29" y="422"/>
                      </a:lnTo>
                      <a:lnTo>
                        <a:pt x="0" y="371"/>
                      </a:lnTo>
                      <a:lnTo>
                        <a:pt x="6" y="233"/>
                      </a:lnTo>
                      <a:lnTo>
                        <a:pt x="116" y="0"/>
                      </a:lnTo>
                      <a:lnTo>
                        <a:pt x="116" y="65"/>
                      </a:lnTo>
                      <a:lnTo>
                        <a:pt x="6" y="305"/>
                      </a:lnTo>
                      <a:close/>
                    </a:path>
                  </a:pathLst>
                </a:custGeom>
                <a:solidFill>
                  <a:srgbClr val="E87A5E"/>
                </a:solidFill>
                <a:ln w="9525">
                  <a:noFill/>
                  <a:round/>
                  <a:headEnd/>
                  <a:tailEnd/>
                </a:ln>
              </p:spPr>
              <p:txBody>
                <a:bodyPr>
                  <a:prstTxWarp prst="textNoShape">
                    <a:avLst/>
                  </a:prstTxWarp>
                </a:bodyPr>
                <a:lstStyle/>
                <a:p>
                  <a:endParaRPr lang="en-US"/>
                </a:p>
              </p:txBody>
            </p:sp>
            <p:sp>
              <p:nvSpPr>
                <p:cNvPr id="66094" name="Freeform 439"/>
                <p:cNvSpPr>
                  <a:spLocks noChangeAspect="1"/>
                </p:cNvSpPr>
                <p:nvPr/>
              </p:nvSpPr>
              <p:spPr bwMode="auto">
                <a:xfrm>
                  <a:off x="2100" y="3166"/>
                  <a:ext cx="1" cy="24"/>
                </a:xfrm>
                <a:custGeom>
                  <a:avLst/>
                  <a:gdLst>
                    <a:gd name="T0" fmla="*/ 0 w 8"/>
                    <a:gd name="T1" fmla="*/ 197 h 197"/>
                    <a:gd name="T2" fmla="*/ 8 w 8"/>
                    <a:gd name="T3" fmla="*/ 0 h 197"/>
                    <a:gd name="T4" fmla="*/ 8 w 8"/>
                    <a:gd name="T5" fmla="*/ 182 h 197"/>
                    <a:gd name="T6" fmla="*/ 0 w 8"/>
                    <a:gd name="T7" fmla="*/ 197 h 197"/>
                    <a:gd name="T8" fmla="*/ 0 60000 65536"/>
                    <a:gd name="T9" fmla="*/ 0 60000 65536"/>
                    <a:gd name="T10" fmla="*/ 0 60000 65536"/>
                    <a:gd name="T11" fmla="*/ 0 60000 65536"/>
                    <a:gd name="T12" fmla="*/ 0 w 8"/>
                    <a:gd name="T13" fmla="*/ 0 h 197"/>
                    <a:gd name="T14" fmla="*/ 8 w 8"/>
                    <a:gd name="T15" fmla="*/ 197 h 197"/>
                  </a:gdLst>
                  <a:ahLst/>
                  <a:cxnLst>
                    <a:cxn ang="T8">
                      <a:pos x="T0" y="T1"/>
                    </a:cxn>
                    <a:cxn ang="T9">
                      <a:pos x="T2" y="T3"/>
                    </a:cxn>
                    <a:cxn ang="T10">
                      <a:pos x="T4" y="T5"/>
                    </a:cxn>
                    <a:cxn ang="T11">
                      <a:pos x="T6" y="T7"/>
                    </a:cxn>
                  </a:cxnLst>
                  <a:rect l="T12" t="T13" r="T14" b="T15"/>
                  <a:pathLst>
                    <a:path w="8" h="197">
                      <a:moveTo>
                        <a:pt x="0" y="197"/>
                      </a:moveTo>
                      <a:lnTo>
                        <a:pt x="8" y="0"/>
                      </a:lnTo>
                      <a:lnTo>
                        <a:pt x="8" y="182"/>
                      </a:lnTo>
                      <a:lnTo>
                        <a:pt x="0" y="197"/>
                      </a:lnTo>
                      <a:close/>
                    </a:path>
                  </a:pathLst>
                </a:custGeom>
                <a:solidFill>
                  <a:srgbClr val="1F1A17"/>
                </a:solidFill>
                <a:ln w="9525">
                  <a:noFill/>
                  <a:round/>
                  <a:headEnd/>
                  <a:tailEnd/>
                </a:ln>
              </p:spPr>
              <p:txBody>
                <a:bodyPr>
                  <a:prstTxWarp prst="textNoShape">
                    <a:avLst/>
                  </a:prstTxWarp>
                </a:bodyPr>
                <a:lstStyle/>
                <a:p>
                  <a:endParaRPr lang="en-US"/>
                </a:p>
              </p:txBody>
            </p:sp>
            <p:sp>
              <p:nvSpPr>
                <p:cNvPr id="66095" name="Freeform 440"/>
                <p:cNvSpPr>
                  <a:spLocks noChangeAspect="1"/>
                </p:cNvSpPr>
                <p:nvPr/>
              </p:nvSpPr>
              <p:spPr bwMode="auto">
                <a:xfrm>
                  <a:off x="1684" y="3167"/>
                  <a:ext cx="7" cy="32"/>
                </a:xfrm>
                <a:custGeom>
                  <a:avLst/>
                  <a:gdLst>
                    <a:gd name="T0" fmla="*/ 0 w 52"/>
                    <a:gd name="T1" fmla="*/ 254 h 254"/>
                    <a:gd name="T2" fmla="*/ 0 w 52"/>
                    <a:gd name="T3" fmla="*/ 138 h 254"/>
                    <a:gd name="T4" fmla="*/ 23 w 52"/>
                    <a:gd name="T5" fmla="*/ 116 h 254"/>
                    <a:gd name="T6" fmla="*/ 29 w 52"/>
                    <a:gd name="T7" fmla="*/ 7 h 254"/>
                    <a:gd name="T8" fmla="*/ 52 w 52"/>
                    <a:gd name="T9" fmla="*/ 0 h 254"/>
                    <a:gd name="T10" fmla="*/ 23 w 52"/>
                    <a:gd name="T11" fmla="*/ 80 h 254"/>
                    <a:gd name="T12" fmla="*/ 0 w 52"/>
                    <a:gd name="T13" fmla="*/ 254 h 254"/>
                    <a:gd name="T14" fmla="*/ 0 60000 65536"/>
                    <a:gd name="T15" fmla="*/ 0 60000 65536"/>
                    <a:gd name="T16" fmla="*/ 0 60000 65536"/>
                    <a:gd name="T17" fmla="*/ 0 60000 65536"/>
                    <a:gd name="T18" fmla="*/ 0 60000 65536"/>
                    <a:gd name="T19" fmla="*/ 0 60000 65536"/>
                    <a:gd name="T20" fmla="*/ 0 60000 65536"/>
                    <a:gd name="T21" fmla="*/ 0 w 52"/>
                    <a:gd name="T22" fmla="*/ 0 h 254"/>
                    <a:gd name="T23" fmla="*/ 52 w 52"/>
                    <a:gd name="T24" fmla="*/ 254 h 25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2" h="254">
                      <a:moveTo>
                        <a:pt x="0" y="254"/>
                      </a:moveTo>
                      <a:lnTo>
                        <a:pt x="0" y="138"/>
                      </a:lnTo>
                      <a:lnTo>
                        <a:pt x="23" y="116"/>
                      </a:lnTo>
                      <a:lnTo>
                        <a:pt x="29" y="7"/>
                      </a:lnTo>
                      <a:lnTo>
                        <a:pt x="52" y="0"/>
                      </a:lnTo>
                      <a:lnTo>
                        <a:pt x="23" y="80"/>
                      </a:lnTo>
                      <a:lnTo>
                        <a:pt x="0" y="254"/>
                      </a:lnTo>
                      <a:close/>
                    </a:path>
                  </a:pathLst>
                </a:custGeom>
                <a:solidFill>
                  <a:srgbClr val="1F1A17"/>
                </a:solidFill>
                <a:ln w="9525">
                  <a:noFill/>
                  <a:round/>
                  <a:headEnd/>
                  <a:tailEnd/>
                </a:ln>
              </p:spPr>
              <p:txBody>
                <a:bodyPr>
                  <a:prstTxWarp prst="textNoShape">
                    <a:avLst/>
                  </a:prstTxWarp>
                </a:bodyPr>
                <a:lstStyle/>
                <a:p>
                  <a:endParaRPr lang="en-US"/>
                </a:p>
              </p:txBody>
            </p:sp>
            <p:sp>
              <p:nvSpPr>
                <p:cNvPr id="66096" name="Freeform 441"/>
                <p:cNvSpPr>
                  <a:spLocks noChangeAspect="1"/>
                </p:cNvSpPr>
                <p:nvPr/>
              </p:nvSpPr>
              <p:spPr bwMode="auto">
                <a:xfrm>
                  <a:off x="2509" y="3167"/>
                  <a:ext cx="57" cy="39"/>
                </a:xfrm>
                <a:custGeom>
                  <a:avLst/>
                  <a:gdLst>
                    <a:gd name="T0" fmla="*/ 160 w 453"/>
                    <a:gd name="T1" fmla="*/ 80 h 312"/>
                    <a:gd name="T2" fmla="*/ 234 w 453"/>
                    <a:gd name="T3" fmla="*/ 101 h 312"/>
                    <a:gd name="T4" fmla="*/ 336 w 453"/>
                    <a:gd name="T5" fmla="*/ 167 h 312"/>
                    <a:gd name="T6" fmla="*/ 445 w 453"/>
                    <a:gd name="T7" fmla="*/ 283 h 312"/>
                    <a:gd name="T8" fmla="*/ 453 w 453"/>
                    <a:gd name="T9" fmla="*/ 312 h 312"/>
                    <a:gd name="T10" fmla="*/ 190 w 453"/>
                    <a:gd name="T11" fmla="*/ 116 h 312"/>
                    <a:gd name="T12" fmla="*/ 117 w 453"/>
                    <a:gd name="T13" fmla="*/ 94 h 312"/>
                    <a:gd name="T14" fmla="*/ 117 w 453"/>
                    <a:gd name="T15" fmla="*/ 80 h 312"/>
                    <a:gd name="T16" fmla="*/ 96 w 453"/>
                    <a:gd name="T17" fmla="*/ 72 h 312"/>
                    <a:gd name="T18" fmla="*/ 74 w 453"/>
                    <a:gd name="T19" fmla="*/ 50 h 312"/>
                    <a:gd name="T20" fmla="*/ 66 w 453"/>
                    <a:gd name="T21" fmla="*/ 58 h 312"/>
                    <a:gd name="T22" fmla="*/ 66 w 453"/>
                    <a:gd name="T23" fmla="*/ 80 h 312"/>
                    <a:gd name="T24" fmla="*/ 45 w 453"/>
                    <a:gd name="T25" fmla="*/ 72 h 312"/>
                    <a:gd name="T26" fmla="*/ 0 w 453"/>
                    <a:gd name="T27" fmla="*/ 21 h 312"/>
                    <a:gd name="T28" fmla="*/ 0 w 453"/>
                    <a:gd name="T29" fmla="*/ 0 h 312"/>
                    <a:gd name="T30" fmla="*/ 30 w 453"/>
                    <a:gd name="T31" fmla="*/ 0 h 312"/>
                    <a:gd name="T32" fmla="*/ 160 w 453"/>
                    <a:gd name="T33" fmla="*/ 80 h 31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53"/>
                    <a:gd name="T52" fmla="*/ 0 h 312"/>
                    <a:gd name="T53" fmla="*/ 453 w 453"/>
                    <a:gd name="T54" fmla="*/ 312 h 31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53" h="312">
                      <a:moveTo>
                        <a:pt x="160" y="80"/>
                      </a:moveTo>
                      <a:lnTo>
                        <a:pt x="234" y="101"/>
                      </a:lnTo>
                      <a:lnTo>
                        <a:pt x="336" y="167"/>
                      </a:lnTo>
                      <a:lnTo>
                        <a:pt x="445" y="283"/>
                      </a:lnTo>
                      <a:lnTo>
                        <a:pt x="453" y="312"/>
                      </a:lnTo>
                      <a:lnTo>
                        <a:pt x="190" y="116"/>
                      </a:lnTo>
                      <a:lnTo>
                        <a:pt x="117" y="94"/>
                      </a:lnTo>
                      <a:lnTo>
                        <a:pt x="117" y="80"/>
                      </a:lnTo>
                      <a:lnTo>
                        <a:pt x="96" y="72"/>
                      </a:lnTo>
                      <a:lnTo>
                        <a:pt x="74" y="50"/>
                      </a:lnTo>
                      <a:lnTo>
                        <a:pt x="66" y="58"/>
                      </a:lnTo>
                      <a:lnTo>
                        <a:pt x="66" y="80"/>
                      </a:lnTo>
                      <a:lnTo>
                        <a:pt x="45" y="72"/>
                      </a:lnTo>
                      <a:lnTo>
                        <a:pt x="0" y="21"/>
                      </a:lnTo>
                      <a:lnTo>
                        <a:pt x="0" y="0"/>
                      </a:lnTo>
                      <a:lnTo>
                        <a:pt x="30" y="0"/>
                      </a:lnTo>
                      <a:lnTo>
                        <a:pt x="160" y="80"/>
                      </a:lnTo>
                      <a:close/>
                    </a:path>
                  </a:pathLst>
                </a:custGeom>
                <a:solidFill>
                  <a:srgbClr val="96AEBE"/>
                </a:solidFill>
                <a:ln w="9525">
                  <a:noFill/>
                  <a:round/>
                  <a:headEnd/>
                  <a:tailEnd/>
                </a:ln>
              </p:spPr>
              <p:txBody>
                <a:bodyPr>
                  <a:prstTxWarp prst="textNoShape">
                    <a:avLst/>
                  </a:prstTxWarp>
                </a:bodyPr>
                <a:lstStyle/>
                <a:p>
                  <a:endParaRPr lang="en-US"/>
                </a:p>
              </p:txBody>
            </p:sp>
            <p:sp>
              <p:nvSpPr>
                <p:cNvPr id="66097" name="Freeform 442"/>
                <p:cNvSpPr>
                  <a:spLocks noChangeAspect="1"/>
                </p:cNvSpPr>
                <p:nvPr/>
              </p:nvSpPr>
              <p:spPr bwMode="auto">
                <a:xfrm>
                  <a:off x="2579" y="3168"/>
                  <a:ext cx="12" cy="59"/>
                </a:xfrm>
                <a:custGeom>
                  <a:avLst/>
                  <a:gdLst>
                    <a:gd name="T0" fmla="*/ 51 w 94"/>
                    <a:gd name="T1" fmla="*/ 145 h 473"/>
                    <a:gd name="T2" fmla="*/ 94 w 94"/>
                    <a:gd name="T3" fmla="*/ 444 h 473"/>
                    <a:gd name="T4" fmla="*/ 94 w 94"/>
                    <a:gd name="T5" fmla="*/ 473 h 473"/>
                    <a:gd name="T6" fmla="*/ 7 w 94"/>
                    <a:gd name="T7" fmla="*/ 305 h 473"/>
                    <a:gd name="T8" fmla="*/ 0 w 94"/>
                    <a:gd name="T9" fmla="*/ 0 h 473"/>
                    <a:gd name="T10" fmla="*/ 51 w 94"/>
                    <a:gd name="T11" fmla="*/ 65 h 473"/>
                    <a:gd name="T12" fmla="*/ 51 w 94"/>
                    <a:gd name="T13" fmla="*/ 145 h 473"/>
                    <a:gd name="T14" fmla="*/ 0 60000 65536"/>
                    <a:gd name="T15" fmla="*/ 0 60000 65536"/>
                    <a:gd name="T16" fmla="*/ 0 60000 65536"/>
                    <a:gd name="T17" fmla="*/ 0 60000 65536"/>
                    <a:gd name="T18" fmla="*/ 0 60000 65536"/>
                    <a:gd name="T19" fmla="*/ 0 60000 65536"/>
                    <a:gd name="T20" fmla="*/ 0 60000 65536"/>
                    <a:gd name="T21" fmla="*/ 0 w 94"/>
                    <a:gd name="T22" fmla="*/ 0 h 473"/>
                    <a:gd name="T23" fmla="*/ 94 w 94"/>
                    <a:gd name="T24" fmla="*/ 473 h 47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94" h="473">
                      <a:moveTo>
                        <a:pt x="51" y="145"/>
                      </a:moveTo>
                      <a:lnTo>
                        <a:pt x="94" y="444"/>
                      </a:lnTo>
                      <a:lnTo>
                        <a:pt x="94" y="473"/>
                      </a:lnTo>
                      <a:lnTo>
                        <a:pt x="7" y="305"/>
                      </a:lnTo>
                      <a:lnTo>
                        <a:pt x="0" y="0"/>
                      </a:lnTo>
                      <a:lnTo>
                        <a:pt x="51" y="65"/>
                      </a:lnTo>
                      <a:lnTo>
                        <a:pt x="51" y="145"/>
                      </a:lnTo>
                      <a:close/>
                    </a:path>
                  </a:pathLst>
                </a:custGeom>
                <a:solidFill>
                  <a:srgbClr val="96946B"/>
                </a:solidFill>
                <a:ln w="9525">
                  <a:noFill/>
                  <a:round/>
                  <a:headEnd/>
                  <a:tailEnd/>
                </a:ln>
              </p:spPr>
              <p:txBody>
                <a:bodyPr>
                  <a:prstTxWarp prst="textNoShape">
                    <a:avLst/>
                  </a:prstTxWarp>
                </a:bodyPr>
                <a:lstStyle/>
                <a:p>
                  <a:endParaRPr lang="en-US"/>
                </a:p>
              </p:txBody>
            </p:sp>
            <p:sp>
              <p:nvSpPr>
                <p:cNvPr id="66098" name="Freeform 443"/>
                <p:cNvSpPr>
                  <a:spLocks noChangeAspect="1"/>
                </p:cNvSpPr>
                <p:nvPr/>
              </p:nvSpPr>
              <p:spPr bwMode="auto">
                <a:xfrm>
                  <a:off x="2587" y="3168"/>
                  <a:ext cx="33" cy="16"/>
                </a:xfrm>
                <a:custGeom>
                  <a:avLst/>
                  <a:gdLst>
                    <a:gd name="T0" fmla="*/ 262 w 262"/>
                    <a:gd name="T1" fmla="*/ 131 h 131"/>
                    <a:gd name="T2" fmla="*/ 110 w 262"/>
                    <a:gd name="T3" fmla="*/ 94 h 131"/>
                    <a:gd name="T4" fmla="*/ 73 w 262"/>
                    <a:gd name="T5" fmla="*/ 116 h 131"/>
                    <a:gd name="T6" fmla="*/ 0 w 262"/>
                    <a:gd name="T7" fmla="*/ 0 h 131"/>
                    <a:gd name="T8" fmla="*/ 204 w 262"/>
                    <a:gd name="T9" fmla="*/ 36 h 131"/>
                    <a:gd name="T10" fmla="*/ 262 w 262"/>
                    <a:gd name="T11" fmla="*/ 131 h 131"/>
                    <a:gd name="T12" fmla="*/ 0 60000 65536"/>
                    <a:gd name="T13" fmla="*/ 0 60000 65536"/>
                    <a:gd name="T14" fmla="*/ 0 60000 65536"/>
                    <a:gd name="T15" fmla="*/ 0 60000 65536"/>
                    <a:gd name="T16" fmla="*/ 0 60000 65536"/>
                    <a:gd name="T17" fmla="*/ 0 60000 65536"/>
                    <a:gd name="T18" fmla="*/ 0 w 262"/>
                    <a:gd name="T19" fmla="*/ 0 h 131"/>
                    <a:gd name="T20" fmla="*/ 262 w 262"/>
                    <a:gd name="T21" fmla="*/ 131 h 131"/>
                  </a:gdLst>
                  <a:ahLst/>
                  <a:cxnLst>
                    <a:cxn ang="T12">
                      <a:pos x="T0" y="T1"/>
                    </a:cxn>
                    <a:cxn ang="T13">
                      <a:pos x="T2" y="T3"/>
                    </a:cxn>
                    <a:cxn ang="T14">
                      <a:pos x="T4" y="T5"/>
                    </a:cxn>
                    <a:cxn ang="T15">
                      <a:pos x="T6" y="T7"/>
                    </a:cxn>
                    <a:cxn ang="T16">
                      <a:pos x="T8" y="T9"/>
                    </a:cxn>
                    <a:cxn ang="T17">
                      <a:pos x="T10" y="T11"/>
                    </a:cxn>
                  </a:cxnLst>
                  <a:rect l="T18" t="T19" r="T20" b="T21"/>
                  <a:pathLst>
                    <a:path w="262" h="131">
                      <a:moveTo>
                        <a:pt x="262" y="131"/>
                      </a:moveTo>
                      <a:lnTo>
                        <a:pt x="110" y="94"/>
                      </a:lnTo>
                      <a:lnTo>
                        <a:pt x="73" y="116"/>
                      </a:lnTo>
                      <a:lnTo>
                        <a:pt x="0" y="0"/>
                      </a:lnTo>
                      <a:lnTo>
                        <a:pt x="204" y="36"/>
                      </a:lnTo>
                      <a:lnTo>
                        <a:pt x="262" y="131"/>
                      </a:lnTo>
                      <a:close/>
                    </a:path>
                  </a:pathLst>
                </a:custGeom>
                <a:solidFill>
                  <a:srgbClr val="C2C165"/>
                </a:solidFill>
                <a:ln w="9525">
                  <a:noFill/>
                  <a:round/>
                  <a:headEnd/>
                  <a:tailEnd/>
                </a:ln>
              </p:spPr>
              <p:txBody>
                <a:bodyPr>
                  <a:prstTxWarp prst="textNoShape">
                    <a:avLst/>
                  </a:prstTxWarp>
                </a:bodyPr>
                <a:lstStyle/>
                <a:p>
                  <a:endParaRPr lang="en-US"/>
                </a:p>
              </p:txBody>
            </p:sp>
            <p:sp>
              <p:nvSpPr>
                <p:cNvPr id="66099" name="Freeform 444"/>
                <p:cNvSpPr>
                  <a:spLocks noChangeAspect="1"/>
                </p:cNvSpPr>
                <p:nvPr/>
              </p:nvSpPr>
              <p:spPr bwMode="auto">
                <a:xfrm>
                  <a:off x="2672" y="3168"/>
                  <a:ext cx="27" cy="50"/>
                </a:xfrm>
                <a:custGeom>
                  <a:avLst/>
                  <a:gdLst>
                    <a:gd name="T0" fmla="*/ 116 w 218"/>
                    <a:gd name="T1" fmla="*/ 204 h 400"/>
                    <a:gd name="T2" fmla="*/ 196 w 218"/>
                    <a:gd name="T3" fmla="*/ 371 h 400"/>
                    <a:gd name="T4" fmla="*/ 211 w 218"/>
                    <a:gd name="T5" fmla="*/ 379 h 400"/>
                    <a:gd name="T6" fmla="*/ 218 w 218"/>
                    <a:gd name="T7" fmla="*/ 379 h 400"/>
                    <a:gd name="T8" fmla="*/ 218 w 218"/>
                    <a:gd name="T9" fmla="*/ 400 h 400"/>
                    <a:gd name="T10" fmla="*/ 167 w 218"/>
                    <a:gd name="T11" fmla="*/ 393 h 400"/>
                    <a:gd name="T12" fmla="*/ 175 w 218"/>
                    <a:gd name="T13" fmla="*/ 379 h 400"/>
                    <a:gd name="T14" fmla="*/ 175 w 218"/>
                    <a:gd name="T15" fmla="*/ 350 h 400"/>
                    <a:gd name="T16" fmla="*/ 152 w 218"/>
                    <a:gd name="T17" fmla="*/ 328 h 400"/>
                    <a:gd name="T18" fmla="*/ 146 w 218"/>
                    <a:gd name="T19" fmla="*/ 342 h 400"/>
                    <a:gd name="T20" fmla="*/ 146 w 218"/>
                    <a:gd name="T21" fmla="*/ 350 h 400"/>
                    <a:gd name="T22" fmla="*/ 72 w 218"/>
                    <a:gd name="T23" fmla="*/ 254 h 400"/>
                    <a:gd name="T24" fmla="*/ 0 w 218"/>
                    <a:gd name="T25" fmla="*/ 0 h 400"/>
                    <a:gd name="T26" fmla="*/ 80 w 218"/>
                    <a:gd name="T27" fmla="*/ 36 h 400"/>
                    <a:gd name="T28" fmla="*/ 116 w 218"/>
                    <a:gd name="T29" fmla="*/ 204 h 40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18"/>
                    <a:gd name="T46" fmla="*/ 0 h 400"/>
                    <a:gd name="T47" fmla="*/ 218 w 218"/>
                    <a:gd name="T48" fmla="*/ 400 h 40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18" h="400">
                      <a:moveTo>
                        <a:pt x="116" y="204"/>
                      </a:moveTo>
                      <a:lnTo>
                        <a:pt x="196" y="371"/>
                      </a:lnTo>
                      <a:lnTo>
                        <a:pt x="211" y="379"/>
                      </a:lnTo>
                      <a:lnTo>
                        <a:pt x="218" y="379"/>
                      </a:lnTo>
                      <a:lnTo>
                        <a:pt x="218" y="400"/>
                      </a:lnTo>
                      <a:lnTo>
                        <a:pt x="167" y="393"/>
                      </a:lnTo>
                      <a:lnTo>
                        <a:pt x="175" y="379"/>
                      </a:lnTo>
                      <a:lnTo>
                        <a:pt x="175" y="350"/>
                      </a:lnTo>
                      <a:lnTo>
                        <a:pt x="152" y="328"/>
                      </a:lnTo>
                      <a:lnTo>
                        <a:pt x="146" y="342"/>
                      </a:lnTo>
                      <a:lnTo>
                        <a:pt x="146" y="350"/>
                      </a:lnTo>
                      <a:lnTo>
                        <a:pt x="72" y="254"/>
                      </a:lnTo>
                      <a:lnTo>
                        <a:pt x="0" y="0"/>
                      </a:lnTo>
                      <a:lnTo>
                        <a:pt x="80" y="36"/>
                      </a:lnTo>
                      <a:lnTo>
                        <a:pt x="116" y="204"/>
                      </a:lnTo>
                      <a:close/>
                    </a:path>
                  </a:pathLst>
                </a:custGeom>
                <a:solidFill>
                  <a:srgbClr val="F29BBE"/>
                </a:solidFill>
                <a:ln w="9525">
                  <a:noFill/>
                  <a:round/>
                  <a:headEnd/>
                  <a:tailEnd/>
                </a:ln>
              </p:spPr>
              <p:txBody>
                <a:bodyPr>
                  <a:prstTxWarp prst="textNoShape">
                    <a:avLst/>
                  </a:prstTxWarp>
                </a:bodyPr>
                <a:lstStyle/>
                <a:p>
                  <a:endParaRPr lang="en-US"/>
                </a:p>
              </p:txBody>
            </p:sp>
            <p:sp>
              <p:nvSpPr>
                <p:cNvPr id="66100" name="Freeform 445"/>
                <p:cNvSpPr>
                  <a:spLocks noChangeAspect="1"/>
                </p:cNvSpPr>
                <p:nvPr/>
              </p:nvSpPr>
              <p:spPr bwMode="auto">
                <a:xfrm>
                  <a:off x="1696" y="3170"/>
                  <a:ext cx="13" cy="65"/>
                </a:xfrm>
                <a:custGeom>
                  <a:avLst/>
                  <a:gdLst>
                    <a:gd name="T0" fmla="*/ 102 w 102"/>
                    <a:gd name="T1" fmla="*/ 29 h 517"/>
                    <a:gd name="T2" fmla="*/ 66 w 102"/>
                    <a:gd name="T3" fmla="*/ 87 h 517"/>
                    <a:gd name="T4" fmla="*/ 30 w 102"/>
                    <a:gd name="T5" fmla="*/ 189 h 517"/>
                    <a:gd name="T6" fmla="*/ 16 w 102"/>
                    <a:gd name="T7" fmla="*/ 451 h 517"/>
                    <a:gd name="T8" fmla="*/ 22 w 102"/>
                    <a:gd name="T9" fmla="*/ 517 h 517"/>
                    <a:gd name="T10" fmla="*/ 0 w 102"/>
                    <a:gd name="T11" fmla="*/ 473 h 517"/>
                    <a:gd name="T12" fmla="*/ 22 w 102"/>
                    <a:gd name="T13" fmla="*/ 145 h 517"/>
                    <a:gd name="T14" fmla="*/ 96 w 102"/>
                    <a:gd name="T15" fmla="*/ 0 h 517"/>
                    <a:gd name="T16" fmla="*/ 102 w 102"/>
                    <a:gd name="T17" fmla="*/ 0 h 517"/>
                    <a:gd name="T18" fmla="*/ 102 w 102"/>
                    <a:gd name="T19" fmla="*/ 29 h 51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2"/>
                    <a:gd name="T31" fmla="*/ 0 h 517"/>
                    <a:gd name="T32" fmla="*/ 102 w 102"/>
                    <a:gd name="T33" fmla="*/ 517 h 51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2" h="517">
                      <a:moveTo>
                        <a:pt x="102" y="29"/>
                      </a:moveTo>
                      <a:lnTo>
                        <a:pt x="66" y="87"/>
                      </a:lnTo>
                      <a:lnTo>
                        <a:pt x="30" y="189"/>
                      </a:lnTo>
                      <a:lnTo>
                        <a:pt x="16" y="451"/>
                      </a:lnTo>
                      <a:lnTo>
                        <a:pt x="22" y="517"/>
                      </a:lnTo>
                      <a:lnTo>
                        <a:pt x="0" y="473"/>
                      </a:lnTo>
                      <a:lnTo>
                        <a:pt x="22" y="145"/>
                      </a:lnTo>
                      <a:lnTo>
                        <a:pt x="96" y="0"/>
                      </a:lnTo>
                      <a:lnTo>
                        <a:pt x="102" y="0"/>
                      </a:lnTo>
                      <a:lnTo>
                        <a:pt x="102" y="29"/>
                      </a:lnTo>
                      <a:close/>
                    </a:path>
                  </a:pathLst>
                </a:custGeom>
                <a:solidFill>
                  <a:srgbClr val="1F1A17"/>
                </a:solidFill>
                <a:ln w="9525">
                  <a:noFill/>
                  <a:round/>
                  <a:headEnd/>
                  <a:tailEnd/>
                </a:ln>
              </p:spPr>
              <p:txBody>
                <a:bodyPr>
                  <a:prstTxWarp prst="textNoShape">
                    <a:avLst/>
                  </a:prstTxWarp>
                </a:bodyPr>
                <a:lstStyle/>
                <a:p>
                  <a:endParaRPr lang="en-US"/>
                </a:p>
              </p:txBody>
            </p:sp>
            <p:sp>
              <p:nvSpPr>
                <p:cNvPr id="66101" name="Freeform 446"/>
                <p:cNvSpPr>
                  <a:spLocks noChangeAspect="1"/>
                </p:cNvSpPr>
                <p:nvPr/>
              </p:nvSpPr>
              <p:spPr bwMode="auto">
                <a:xfrm>
                  <a:off x="1774" y="3172"/>
                  <a:ext cx="10" cy="46"/>
                </a:xfrm>
                <a:custGeom>
                  <a:avLst/>
                  <a:gdLst>
                    <a:gd name="T0" fmla="*/ 80 w 80"/>
                    <a:gd name="T1" fmla="*/ 7 h 364"/>
                    <a:gd name="T2" fmla="*/ 7 w 80"/>
                    <a:gd name="T3" fmla="*/ 124 h 364"/>
                    <a:gd name="T4" fmla="*/ 44 w 80"/>
                    <a:gd name="T5" fmla="*/ 364 h 364"/>
                    <a:gd name="T6" fmla="*/ 0 w 80"/>
                    <a:gd name="T7" fmla="*/ 240 h 364"/>
                    <a:gd name="T8" fmla="*/ 7 w 80"/>
                    <a:gd name="T9" fmla="*/ 73 h 364"/>
                    <a:gd name="T10" fmla="*/ 58 w 80"/>
                    <a:gd name="T11" fmla="*/ 0 h 364"/>
                    <a:gd name="T12" fmla="*/ 72 w 80"/>
                    <a:gd name="T13" fmla="*/ 0 h 364"/>
                    <a:gd name="T14" fmla="*/ 80 w 80"/>
                    <a:gd name="T15" fmla="*/ 7 h 364"/>
                    <a:gd name="T16" fmla="*/ 0 60000 65536"/>
                    <a:gd name="T17" fmla="*/ 0 60000 65536"/>
                    <a:gd name="T18" fmla="*/ 0 60000 65536"/>
                    <a:gd name="T19" fmla="*/ 0 60000 65536"/>
                    <a:gd name="T20" fmla="*/ 0 60000 65536"/>
                    <a:gd name="T21" fmla="*/ 0 60000 65536"/>
                    <a:gd name="T22" fmla="*/ 0 60000 65536"/>
                    <a:gd name="T23" fmla="*/ 0 60000 65536"/>
                    <a:gd name="T24" fmla="*/ 0 w 80"/>
                    <a:gd name="T25" fmla="*/ 0 h 364"/>
                    <a:gd name="T26" fmla="*/ 80 w 80"/>
                    <a:gd name="T27" fmla="*/ 364 h 36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80" h="364">
                      <a:moveTo>
                        <a:pt x="80" y="7"/>
                      </a:moveTo>
                      <a:lnTo>
                        <a:pt x="7" y="124"/>
                      </a:lnTo>
                      <a:lnTo>
                        <a:pt x="44" y="364"/>
                      </a:lnTo>
                      <a:lnTo>
                        <a:pt x="0" y="240"/>
                      </a:lnTo>
                      <a:lnTo>
                        <a:pt x="7" y="73"/>
                      </a:lnTo>
                      <a:lnTo>
                        <a:pt x="58" y="0"/>
                      </a:lnTo>
                      <a:lnTo>
                        <a:pt x="72" y="0"/>
                      </a:lnTo>
                      <a:lnTo>
                        <a:pt x="80" y="7"/>
                      </a:lnTo>
                      <a:close/>
                    </a:path>
                  </a:pathLst>
                </a:custGeom>
                <a:solidFill>
                  <a:srgbClr val="1F1A17"/>
                </a:solidFill>
                <a:ln w="9525">
                  <a:noFill/>
                  <a:round/>
                  <a:headEnd/>
                  <a:tailEnd/>
                </a:ln>
              </p:spPr>
              <p:txBody>
                <a:bodyPr>
                  <a:prstTxWarp prst="textNoShape">
                    <a:avLst/>
                  </a:prstTxWarp>
                </a:bodyPr>
                <a:lstStyle/>
                <a:p>
                  <a:endParaRPr lang="en-US"/>
                </a:p>
              </p:txBody>
            </p:sp>
            <p:sp>
              <p:nvSpPr>
                <p:cNvPr id="66102" name="Freeform 447"/>
                <p:cNvSpPr>
                  <a:spLocks noChangeAspect="1"/>
                </p:cNvSpPr>
                <p:nvPr/>
              </p:nvSpPr>
              <p:spPr bwMode="auto">
                <a:xfrm>
                  <a:off x="2168" y="3173"/>
                  <a:ext cx="10" cy="21"/>
                </a:xfrm>
                <a:custGeom>
                  <a:avLst/>
                  <a:gdLst>
                    <a:gd name="T0" fmla="*/ 15 w 80"/>
                    <a:gd name="T1" fmla="*/ 168 h 168"/>
                    <a:gd name="T2" fmla="*/ 8 w 80"/>
                    <a:gd name="T3" fmla="*/ 168 h 168"/>
                    <a:gd name="T4" fmla="*/ 0 w 80"/>
                    <a:gd name="T5" fmla="*/ 161 h 168"/>
                    <a:gd name="T6" fmla="*/ 80 w 80"/>
                    <a:gd name="T7" fmla="*/ 0 h 168"/>
                    <a:gd name="T8" fmla="*/ 37 w 80"/>
                    <a:gd name="T9" fmla="*/ 146 h 168"/>
                    <a:gd name="T10" fmla="*/ 15 w 80"/>
                    <a:gd name="T11" fmla="*/ 168 h 168"/>
                    <a:gd name="T12" fmla="*/ 0 60000 65536"/>
                    <a:gd name="T13" fmla="*/ 0 60000 65536"/>
                    <a:gd name="T14" fmla="*/ 0 60000 65536"/>
                    <a:gd name="T15" fmla="*/ 0 60000 65536"/>
                    <a:gd name="T16" fmla="*/ 0 60000 65536"/>
                    <a:gd name="T17" fmla="*/ 0 60000 65536"/>
                    <a:gd name="T18" fmla="*/ 0 w 80"/>
                    <a:gd name="T19" fmla="*/ 0 h 168"/>
                    <a:gd name="T20" fmla="*/ 80 w 80"/>
                    <a:gd name="T21" fmla="*/ 168 h 168"/>
                  </a:gdLst>
                  <a:ahLst/>
                  <a:cxnLst>
                    <a:cxn ang="T12">
                      <a:pos x="T0" y="T1"/>
                    </a:cxn>
                    <a:cxn ang="T13">
                      <a:pos x="T2" y="T3"/>
                    </a:cxn>
                    <a:cxn ang="T14">
                      <a:pos x="T4" y="T5"/>
                    </a:cxn>
                    <a:cxn ang="T15">
                      <a:pos x="T6" y="T7"/>
                    </a:cxn>
                    <a:cxn ang="T16">
                      <a:pos x="T8" y="T9"/>
                    </a:cxn>
                    <a:cxn ang="T17">
                      <a:pos x="T10" y="T11"/>
                    </a:cxn>
                  </a:cxnLst>
                  <a:rect l="T18" t="T19" r="T20" b="T21"/>
                  <a:pathLst>
                    <a:path w="80" h="168">
                      <a:moveTo>
                        <a:pt x="15" y="168"/>
                      </a:moveTo>
                      <a:lnTo>
                        <a:pt x="8" y="168"/>
                      </a:lnTo>
                      <a:lnTo>
                        <a:pt x="0" y="161"/>
                      </a:lnTo>
                      <a:lnTo>
                        <a:pt x="80" y="0"/>
                      </a:lnTo>
                      <a:lnTo>
                        <a:pt x="37" y="146"/>
                      </a:lnTo>
                      <a:lnTo>
                        <a:pt x="15" y="168"/>
                      </a:lnTo>
                      <a:close/>
                    </a:path>
                  </a:pathLst>
                </a:custGeom>
                <a:solidFill>
                  <a:srgbClr val="1F1A17"/>
                </a:solidFill>
                <a:ln w="9525">
                  <a:noFill/>
                  <a:round/>
                  <a:headEnd/>
                  <a:tailEnd/>
                </a:ln>
              </p:spPr>
              <p:txBody>
                <a:bodyPr>
                  <a:prstTxWarp prst="textNoShape">
                    <a:avLst/>
                  </a:prstTxWarp>
                </a:bodyPr>
                <a:lstStyle/>
                <a:p>
                  <a:endParaRPr lang="en-US"/>
                </a:p>
              </p:txBody>
            </p:sp>
            <p:sp>
              <p:nvSpPr>
                <p:cNvPr id="66103" name="Freeform 448"/>
                <p:cNvSpPr>
                  <a:spLocks noChangeAspect="1"/>
                </p:cNvSpPr>
                <p:nvPr/>
              </p:nvSpPr>
              <p:spPr bwMode="auto">
                <a:xfrm>
                  <a:off x="2041" y="3174"/>
                  <a:ext cx="20" cy="55"/>
                </a:xfrm>
                <a:custGeom>
                  <a:avLst/>
                  <a:gdLst>
                    <a:gd name="T0" fmla="*/ 160 w 160"/>
                    <a:gd name="T1" fmla="*/ 14 h 437"/>
                    <a:gd name="T2" fmla="*/ 87 w 160"/>
                    <a:gd name="T3" fmla="*/ 160 h 437"/>
                    <a:gd name="T4" fmla="*/ 87 w 160"/>
                    <a:gd name="T5" fmla="*/ 291 h 437"/>
                    <a:gd name="T6" fmla="*/ 72 w 160"/>
                    <a:gd name="T7" fmla="*/ 277 h 437"/>
                    <a:gd name="T8" fmla="*/ 0 w 160"/>
                    <a:gd name="T9" fmla="*/ 437 h 437"/>
                    <a:gd name="T10" fmla="*/ 124 w 160"/>
                    <a:gd name="T11" fmla="*/ 0 h 437"/>
                    <a:gd name="T12" fmla="*/ 146 w 160"/>
                    <a:gd name="T13" fmla="*/ 0 h 437"/>
                    <a:gd name="T14" fmla="*/ 160 w 160"/>
                    <a:gd name="T15" fmla="*/ 14 h 437"/>
                    <a:gd name="T16" fmla="*/ 0 60000 65536"/>
                    <a:gd name="T17" fmla="*/ 0 60000 65536"/>
                    <a:gd name="T18" fmla="*/ 0 60000 65536"/>
                    <a:gd name="T19" fmla="*/ 0 60000 65536"/>
                    <a:gd name="T20" fmla="*/ 0 60000 65536"/>
                    <a:gd name="T21" fmla="*/ 0 60000 65536"/>
                    <a:gd name="T22" fmla="*/ 0 60000 65536"/>
                    <a:gd name="T23" fmla="*/ 0 60000 65536"/>
                    <a:gd name="T24" fmla="*/ 0 w 160"/>
                    <a:gd name="T25" fmla="*/ 0 h 437"/>
                    <a:gd name="T26" fmla="*/ 160 w 160"/>
                    <a:gd name="T27" fmla="*/ 437 h 43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60" h="437">
                      <a:moveTo>
                        <a:pt x="160" y="14"/>
                      </a:moveTo>
                      <a:lnTo>
                        <a:pt x="87" y="160"/>
                      </a:lnTo>
                      <a:lnTo>
                        <a:pt x="87" y="291"/>
                      </a:lnTo>
                      <a:lnTo>
                        <a:pt x="72" y="277"/>
                      </a:lnTo>
                      <a:lnTo>
                        <a:pt x="0" y="437"/>
                      </a:lnTo>
                      <a:lnTo>
                        <a:pt x="124" y="0"/>
                      </a:lnTo>
                      <a:lnTo>
                        <a:pt x="146" y="0"/>
                      </a:lnTo>
                      <a:lnTo>
                        <a:pt x="160" y="14"/>
                      </a:lnTo>
                      <a:close/>
                    </a:path>
                  </a:pathLst>
                </a:custGeom>
                <a:solidFill>
                  <a:srgbClr val="1F1A17"/>
                </a:solidFill>
                <a:ln w="9525">
                  <a:noFill/>
                  <a:round/>
                  <a:headEnd/>
                  <a:tailEnd/>
                </a:ln>
              </p:spPr>
              <p:txBody>
                <a:bodyPr>
                  <a:prstTxWarp prst="textNoShape">
                    <a:avLst/>
                  </a:prstTxWarp>
                </a:bodyPr>
                <a:lstStyle/>
                <a:p>
                  <a:endParaRPr lang="en-US"/>
                </a:p>
              </p:txBody>
            </p:sp>
            <p:sp>
              <p:nvSpPr>
                <p:cNvPr id="66104" name="Freeform 449"/>
                <p:cNvSpPr>
                  <a:spLocks noChangeAspect="1"/>
                </p:cNvSpPr>
                <p:nvPr/>
              </p:nvSpPr>
              <p:spPr bwMode="auto">
                <a:xfrm>
                  <a:off x="2364" y="3174"/>
                  <a:ext cx="39" cy="57"/>
                </a:xfrm>
                <a:custGeom>
                  <a:avLst/>
                  <a:gdLst>
                    <a:gd name="T0" fmla="*/ 291 w 314"/>
                    <a:gd name="T1" fmla="*/ 116 h 459"/>
                    <a:gd name="T2" fmla="*/ 285 w 314"/>
                    <a:gd name="T3" fmla="*/ 160 h 459"/>
                    <a:gd name="T4" fmla="*/ 285 w 314"/>
                    <a:gd name="T5" fmla="*/ 174 h 459"/>
                    <a:gd name="T6" fmla="*/ 262 w 314"/>
                    <a:gd name="T7" fmla="*/ 138 h 459"/>
                    <a:gd name="T8" fmla="*/ 240 w 314"/>
                    <a:gd name="T9" fmla="*/ 225 h 459"/>
                    <a:gd name="T10" fmla="*/ 189 w 314"/>
                    <a:gd name="T11" fmla="*/ 305 h 459"/>
                    <a:gd name="T12" fmla="*/ 80 w 314"/>
                    <a:gd name="T13" fmla="*/ 385 h 459"/>
                    <a:gd name="T14" fmla="*/ 73 w 314"/>
                    <a:gd name="T15" fmla="*/ 393 h 459"/>
                    <a:gd name="T16" fmla="*/ 73 w 314"/>
                    <a:gd name="T17" fmla="*/ 385 h 459"/>
                    <a:gd name="T18" fmla="*/ 58 w 314"/>
                    <a:gd name="T19" fmla="*/ 371 h 459"/>
                    <a:gd name="T20" fmla="*/ 22 w 314"/>
                    <a:gd name="T21" fmla="*/ 437 h 459"/>
                    <a:gd name="T22" fmla="*/ 0 w 314"/>
                    <a:gd name="T23" fmla="*/ 459 h 459"/>
                    <a:gd name="T24" fmla="*/ 291 w 314"/>
                    <a:gd name="T25" fmla="*/ 88 h 459"/>
                    <a:gd name="T26" fmla="*/ 314 w 314"/>
                    <a:gd name="T27" fmla="*/ 0 h 459"/>
                    <a:gd name="T28" fmla="*/ 306 w 314"/>
                    <a:gd name="T29" fmla="*/ 116 h 459"/>
                    <a:gd name="T30" fmla="*/ 291 w 314"/>
                    <a:gd name="T31" fmla="*/ 116 h 459"/>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14"/>
                    <a:gd name="T49" fmla="*/ 0 h 459"/>
                    <a:gd name="T50" fmla="*/ 314 w 314"/>
                    <a:gd name="T51" fmla="*/ 459 h 459"/>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14" h="459">
                      <a:moveTo>
                        <a:pt x="291" y="116"/>
                      </a:moveTo>
                      <a:lnTo>
                        <a:pt x="285" y="160"/>
                      </a:lnTo>
                      <a:lnTo>
                        <a:pt x="285" y="174"/>
                      </a:lnTo>
                      <a:lnTo>
                        <a:pt x="262" y="138"/>
                      </a:lnTo>
                      <a:lnTo>
                        <a:pt x="240" y="225"/>
                      </a:lnTo>
                      <a:lnTo>
                        <a:pt x="189" y="305"/>
                      </a:lnTo>
                      <a:lnTo>
                        <a:pt x="80" y="385"/>
                      </a:lnTo>
                      <a:lnTo>
                        <a:pt x="73" y="393"/>
                      </a:lnTo>
                      <a:lnTo>
                        <a:pt x="73" y="385"/>
                      </a:lnTo>
                      <a:lnTo>
                        <a:pt x="58" y="371"/>
                      </a:lnTo>
                      <a:lnTo>
                        <a:pt x="22" y="437"/>
                      </a:lnTo>
                      <a:lnTo>
                        <a:pt x="0" y="459"/>
                      </a:lnTo>
                      <a:lnTo>
                        <a:pt x="291" y="88"/>
                      </a:lnTo>
                      <a:lnTo>
                        <a:pt x="314" y="0"/>
                      </a:lnTo>
                      <a:lnTo>
                        <a:pt x="306" y="116"/>
                      </a:lnTo>
                      <a:lnTo>
                        <a:pt x="291" y="116"/>
                      </a:lnTo>
                      <a:close/>
                    </a:path>
                  </a:pathLst>
                </a:custGeom>
                <a:solidFill>
                  <a:srgbClr val="EF9C9F"/>
                </a:solidFill>
                <a:ln w="9525">
                  <a:noFill/>
                  <a:round/>
                  <a:headEnd/>
                  <a:tailEnd/>
                </a:ln>
              </p:spPr>
              <p:txBody>
                <a:bodyPr>
                  <a:prstTxWarp prst="textNoShape">
                    <a:avLst/>
                  </a:prstTxWarp>
                </a:bodyPr>
                <a:lstStyle/>
                <a:p>
                  <a:endParaRPr lang="en-US"/>
                </a:p>
              </p:txBody>
            </p:sp>
            <p:sp>
              <p:nvSpPr>
                <p:cNvPr id="66105" name="Freeform 450"/>
                <p:cNvSpPr>
                  <a:spLocks noChangeAspect="1"/>
                </p:cNvSpPr>
                <p:nvPr/>
              </p:nvSpPr>
              <p:spPr bwMode="auto">
                <a:xfrm>
                  <a:off x="2689" y="3174"/>
                  <a:ext cx="22" cy="43"/>
                </a:xfrm>
                <a:custGeom>
                  <a:avLst/>
                  <a:gdLst>
                    <a:gd name="T0" fmla="*/ 174 w 174"/>
                    <a:gd name="T1" fmla="*/ 305 h 342"/>
                    <a:gd name="T2" fmla="*/ 131 w 174"/>
                    <a:gd name="T3" fmla="*/ 342 h 342"/>
                    <a:gd name="T4" fmla="*/ 51 w 174"/>
                    <a:gd name="T5" fmla="*/ 211 h 342"/>
                    <a:gd name="T6" fmla="*/ 0 w 174"/>
                    <a:gd name="T7" fmla="*/ 58 h 342"/>
                    <a:gd name="T8" fmla="*/ 0 w 174"/>
                    <a:gd name="T9" fmla="*/ 36 h 342"/>
                    <a:gd name="T10" fmla="*/ 37 w 174"/>
                    <a:gd name="T11" fmla="*/ 0 h 342"/>
                    <a:gd name="T12" fmla="*/ 94 w 174"/>
                    <a:gd name="T13" fmla="*/ 22 h 342"/>
                    <a:gd name="T14" fmla="*/ 174 w 174"/>
                    <a:gd name="T15" fmla="*/ 305 h 342"/>
                    <a:gd name="T16" fmla="*/ 0 60000 65536"/>
                    <a:gd name="T17" fmla="*/ 0 60000 65536"/>
                    <a:gd name="T18" fmla="*/ 0 60000 65536"/>
                    <a:gd name="T19" fmla="*/ 0 60000 65536"/>
                    <a:gd name="T20" fmla="*/ 0 60000 65536"/>
                    <a:gd name="T21" fmla="*/ 0 60000 65536"/>
                    <a:gd name="T22" fmla="*/ 0 60000 65536"/>
                    <a:gd name="T23" fmla="*/ 0 60000 65536"/>
                    <a:gd name="T24" fmla="*/ 0 w 174"/>
                    <a:gd name="T25" fmla="*/ 0 h 342"/>
                    <a:gd name="T26" fmla="*/ 174 w 174"/>
                    <a:gd name="T27" fmla="*/ 342 h 34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74" h="342">
                      <a:moveTo>
                        <a:pt x="174" y="305"/>
                      </a:moveTo>
                      <a:lnTo>
                        <a:pt x="131" y="342"/>
                      </a:lnTo>
                      <a:lnTo>
                        <a:pt x="51" y="211"/>
                      </a:lnTo>
                      <a:lnTo>
                        <a:pt x="0" y="58"/>
                      </a:lnTo>
                      <a:lnTo>
                        <a:pt x="0" y="36"/>
                      </a:lnTo>
                      <a:lnTo>
                        <a:pt x="37" y="0"/>
                      </a:lnTo>
                      <a:lnTo>
                        <a:pt x="94" y="22"/>
                      </a:lnTo>
                      <a:lnTo>
                        <a:pt x="174" y="305"/>
                      </a:lnTo>
                      <a:close/>
                    </a:path>
                  </a:pathLst>
                </a:custGeom>
                <a:solidFill>
                  <a:srgbClr val="F29BBE"/>
                </a:solidFill>
                <a:ln w="9525">
                  <a:noFill/>
                  <a:round/>
                  <a:headEnd/>
                  <a:tailEnd/>
                </a:ln>
              </p:spPr>
              <p:txBody>
                <a:bodyPr>
                  <a:prstTxWarp prst="textNoShape">
                    <a:avLst/>
                  </a:prstTxWarp>
                </a:bodyPr>
                <a:lstStyle/>
                <a:p>
                  <a:endParaRPr lang="en-US"/>
                </a:p>
              </p:txBody>
            </p:sp>
            <p:sp>
              <p:nvSpPr>
                <p:cNvPr id="66106" name="Freeform 451"/>
                <p:cNvSpPr>
                  <a:spLocks noChangeAspect="1"/>
                </p:cNvSpPr>
                <p:nvPr/>
              </p:nvSpPr>
              <p:spPr bwMode="auto">
                <a:xfrm>
                  <a:off x="1029" y="3176"/>
                  <a:ext cx="10" cy="46"/>
                </a:xfrm>
                <a:custGeom>
                  <a:avLst/>
                  <a:gdLst>
                    <a:gd name="T0" fmla="*/ 37 w 73"/>
                    <a:gd name="T1" fmla="*/ 277 h 371"/>
                    <a:gd name="T2" fmla="*/ 0 w 73"/>
                    <a:gd name="T3" fmla="*/ 371 h 371"/>
                    <a:gd name="T4" fmla="*/ 51 w 73"/>
                    <a:gd name="T5" fmla="*/ 211 h 371"/>
                    <a:gd name="T6" fmla="*/ 37 w 73"/>
                    <a:gd name="T7" fmla="*/ 29 h 371"/>
                    <a:gd name="T8" fmla="*/ 73 w 73"/>
                    <a:gd name="T9" fmla="*/ 0 h 371"/>
                    <a:gd name="T10" fmla="*/ 73 w 73"/>
                    <a:gd name="T11" fmla="*/ 146 h 371"/>
                    <a:gd name="T12" fmla="*/ 37 w 73"/>
                    <a:gd name="T13" fmla="*/ 277 h 371"/>
                    <a:gd name="T14" fmla="*/ 0 60000 65536"/>
                    <a:gd name="T15" fmla="*/ 0 60000 65536"/>
                    <a:gd name="T16" fmla="*/ 0 60000 65536"/>
                    <a:gd name="T17" fmla="*/ 0 60000 65536"/>
                    <a:gd name="T18" fmla="*/ 0 60000 65536"/>
                    <a:gd name="T19" fmla="*/ 0 60000 65536"/>
                    <a:gd name="T20" fmla="*/ 0 60000 65536"/>
                    <a:gd name="T21" fmla="*/ 0 w 73"/>
                    <a:gd name="T22" fmla="*/ 0 h 371"/>
                    <a:gd name="T23" fmla="*/ 73 w 73"/>
                    <a:gd name="T24" fmla="*/ 371 h 37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3" h="371">
                      <a:moveTo>
                        <a:pt x="37" y="277"/>
                      </a:moveTo>
                      <a:lnTo>
                        <a:pt x="0" y="371"/>
                      </a:lnTo>
                      <a:lnTo>
                        <a:pt x="51" y="211"/>
                      </a:lnTo>
                      <a:lnTo>
                        <a:pt x="37" y="29"/>
                      </a:lnTo>
                      <a:lnTo>
                        <a:pt x="73" y="0"/>
                      </a:lnTo>
                      <a:lnTo>
                        <a:pt x="73" y="146"/>
                      </a:lnTo>
                      <a:lnTo>
                        <a:pt x="37" y="277"/>
                      </a:lnTo>
                      <a:close/>
                    </a:path>
                  </a:pathLst>
                </a:custGeom>
                <a:solidFill>
                  <a:srgbClr val="BBB2D6"/>
                </a:solidFill>
                <a:ln w="9525">
                  <a:noFill/>
                  <a:round/>
                  <a:headEnd/>
                  <a:tailEnd/>
                </a:ln>
              </p:spPr>
              <p:txBody>
                <a:bodyPr>
                  <a:prstTxWarp prst="textNoShape">
                    <a:avLst/>
                  </a:prstTxWarp>
                </a:bodyPr>
                <a:lstStyle/>
                <a:p>
                  <a:endParaRPr lang="en-US"/>
                </a:p>
              </p:txBody>
            </p:sp>
            <p:sp>
              <p:nvSpPr>
                <p:cNvPr id="66107" name="Freeform 452"/>
                <p:cNvSpPr>
                  <a:spLocks noChangeAspect="1"/>
                </p:cNvSpPr>
                <p:nvPr/>
              </p:nvSpPr>
              <p:spPr bwMode="auto">
                <a:xfrm>
                  <a:off x="2426" y="3177"/>
                  <a:ext cx="27" cy="118"/>
                </a:xfrm>
                <a:custGeom>
                  <a:avLst/>
                  <a:gdLst>
                    <a:gd name="T0" fmla="*/ 189 w 218"/>
                    <a:gd name="T1" fmla="*/ 87 h 946"/>
                    <a:gd name="T2" fmla="*/ 189 w 218"/>
                    <a:gd name="T3" fmla="*/ 94 h 946"/>
                    <a:gd name="T4" fmla="*/ 218 w 218"/>
                    <a:gd name="T5" fmla="*/ 109 h 946"/>
                    <a:gd name="T6" fmla="*/ 174 w 218"/>
                    <a:gd name="T7" fmla="*/ 226 h 946"/>
                    <a:gd name="T8" fmla="*/ 174 w 218"/>
                    <a:gd name="T9" fmla="*/ 255 h 946"/>
                    <a:gd name="T10" fmla="*/ 189 w 218"/>
                    <a:gd name="T11" fmla="*/ 269 h 946"/>
                    <a:gd name="T12" fmla="*/ 211 w 218"/>
                    <a:gd name="T13" fmla="*/ 269 h 946"/>
                    <a:gd name="T14" fmla="*/ 101 w 218"/>
                    <a:gd name="T15" fmla="*/ 604 h 946"/>
                    <a:gd name="T16" fmla="*/ 29 w 218"/>
                    <a:gd name="T17" fmla="*/ 728 h 946"/>
                    <a:gd name="T18" fmla="*/ 21 w 218"/>
                    <a:gd name="T19" fmla="*/ 735 h 946"/>
                    <a:gd name="T20" fmla="*/ 29 w 218"/>
                    <a:gd name="T21" fmla="*/ 750 h 946"/>
                    <a:gd name="T22" fmla="*/ 130 w 218"/>
                    <a:gd name="T23" fmla="*/ 626 h 946"/>
                    <a:gd name="T24" fmla="*/ 174 w 218"/>
                    <a:gd name="T25" fmla="*/ 539 h 946"/>
                    <a:gd name="T26" fmla="*/ 189 w 218"/>
                    <a:gd name="T27" fmla="*/ 546 h 946"/>
                    <a:gd name="T28" fmla="*/ 211 w 218"/>
                    <a:gd name="T29" fmla="*/ 517 h 946"/>
                    <a:gd name="T30" fmla="*/ 196 w 218"/>
                    <a:gd name="T31" fmla="*/ 473 h 946"/>
                    <a:gd name="T32" fmla="*/ 211 w 218"/>
                    <a:gd name="T33" fmla="*/ 546 h 946"/>
                    <a:gd name="T34" fmla="*/ 174 w 218"/>
                    <a:gd name="T35" fmla="*/ 589 h 946"/>
                    <a:gd name="T36" fmla="*/ 174 w 218"/>
                    <a:gd name="T37" fmla="*/ 640 h 946"/>
                    <a:gd name="T38" fmla="*/ 29 w 218"/>
                    <a:gd name="T39" fmla="*/ 939 h 946"/>
                    <a:gd name="T40" fmla="*/ 21 w 218"/>
                    <a:gd name="T41" fmla="*/ 946 h 946"/>
                    <a:gd name="T42" fmla="*/ 0 w 218"/>
                    <a:gd name="T43" fmla="*/ 589 h 946"/>
                    <a:gd name="T44" fmla="*/ 72 w 218"/>
                    <a:gd name="T45" fmla="*/ 232 h 946"/>
                    <a:gd name="T46" fmla="*/ 189 w 218"/>
                    <a:gd name="T47" fmla="*/ 58 h 946"/>
                    <a:gd name="T48" fmla="*/ 211 w 218"/>
                    <a:gd name="T49" fmla="*/ 0 h 946"/>
                    <a:gd name="T50" fmla="*/ 196 w 218"/>
                    <a:gd name="T51" fmla="*/ 72 h 946"/>
                    <a:gd name="T52" fmla="*/ 189 w 218"/>
                    <a:gd name="T53" fmla="*/ 87 h 94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218"/>
                    <a:gd name="T82" fmla="*/ 0 h 946"/>
                    <a:gd name="T83" fmla="*/ 218 w 218"/>
                    <a:gd name="T84" fmla="*/ 946 h 94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218" h="946">
                      <a:moveTo>
                        <a:pt x="189" y="87"/>
                      </a:moveTo>
                      <a:lnTo>
                        <a:pt x="189" y="94"/>
                      </a:lnTo>
                      <a:lnTo>
                        <a:pt x="218" y="109"/>
                      </a:lnTo>
                      <a:lnTo>
                        <a:pt x="174" y="226"/>
                      </a:lnTo>
                      <a:lnTo>
                        <a:pt x="174" y="255"/>
                      </a:lnTo>
                      <a:lnTo>
                        <a:pt x="189" y="269"/>
                      </a:lnTo>
                      <a:lnTo>
                        <a:pt x="211" y="269"/>
                      </a:lnTo>
                      <a:lnTo>
                        <a:pt x="101" y="604"/>
                      </a:lnTo>
                      <a:lnTo>
                        <a:pt x="29" y="728"/>
                      </a:lnTo>
                      <a:lnTo>
                        <a:pt x="21" y="735"/>
                      </a:lnTo>
                      <a:lnTo>
                        <a:pt x="29" y="750"/>
                      </a:lnTo>
                      <a:lnTo>
                        <a:pt x="130" y="626"/>
                      </a:lnTo>
                      <a:lnTo>
                        <a:pt x="174" y="539"/>
                      </a:lnTo>
                      <a:lnTo>
                        <a:pt x="189" y="546"/>
                      </a:lnTo>
                      <a:lnTo>
                        <a:pt x="211" y="517"/>
                      </a:lnTo>
                      <a:lnTo>
                        <a:pt x="196" y="473"/>
                      </a:lnTo>
                      <a:lnTo>
                        <a:pt x="211" y="546"/>
                      </a:lnTo>
                      <a:lnTo>
                        <a:pt x="174" y="589"/>
                      </a:lnTo>
                      <a:lnTo>
                        <a:pt x="174" y="640"/>
                      </a:lnTo>
                      <a:lnTo>
                        <a:pt x="29" y="939"/>
                      </a:lnTo>
                      <a:lnTo>
                        <a:pt x="21" y="946"/>
                      </a:lnTo>
                      <a:lnTo>
                        <a:pt x="0" y="589"/>
                      </a:lnTo>
                      <a:lnTo>
                        <a:pt x="72" y="232"/>
                      </a:lnTo>
                      <a:lnTo>
                        <a:pt x="189" y="58"/>
                      </a:lnTo>
                      <a:lnTo>
                        <a:pt x="211" y="0"/>
                      </a:lnTo>
                      <a:lnTo>
                        <a:pt x="196" y="72"/>
                      </a:lnTo>
                      <a:lnTo>
                        <a:pt x="189" y="87"/>
                      </a:lnTo>
                      <a:close/>
                    </a:path>
                  </a:pathLst>
                </a:custGeom>
                <a:solidFill>
                  <a:srgbClr val="EE9C84"/>
                </a:solidFill>
                <a:ln w="9525">
                  <a:noFill/>
                  <a:round/>
                  <a:headEnd/>
                  <a:tailEnd/>
                </a:ln>
              </p:spPr>
              <p:txBody>
                <a:bodyPr>
                  <a:prstTxWarp prst="textNoShape">
                    <a:avLst/>
                  </a:prstTxWarp>
                </a:bodyPr>
                <a:lstStyle/>
                <a:p>
                  <a:endParaRPr lang="en-US"/>
                </a:p>
              </p:txBody>
            </p:sp>
            <p:sp>
              <p:nvSpPr>
                <p:cNvPr id="66108" name="Freeform 453"/>
                <p:cNvSpPr>
                  <a:spLocks noChangeAspect="1"/>
                </p:cNvSpPr>
                <p:nvPr/>
              </p:nvSpPr>
              <p:spPr bwMode="auto">
                <a:xfrm>
                  <a:off x="753" y="3179"/>
                  <a:ext cx="51" cy="18"/>
                </a:xfrm>
                <a:custGeom>
                  <a:avLst/>
                  <a:gdLst>
                    <a:gd name="T0" fmla="*/ 203 w 415"/>
                    <a:gd name="T1" fmla="*/ 146 h 146"/>
                    <a:gd name="T2" fmla="*/ 0 w 415"/>
                    <a:gd name="T3" fmla="*/ 146 h 146"/>
                    <a:gd name="T4" fmla="*/ 232 w 415"/>
                    <a:gd name="T5" fmla="*/ 52 h 146"/>
                    <a:gd name="T6" fmla="*/ 415 w 415"/>
                    <a:gd name="T7" fmla="*/ 0 h 146"/>
                    <a:gd name="T8" fmla="*/ 211 w 415"/>
                    <a:gd name="T9" fmla="*/ 138 h 146"/>
                    <a:gd name="T10" fmla="*/ 203 w 415"/>
                    <a:gd name="T11" fmla="*/ 146 h 146"/>
                    <a:gd name="T12" fmla="*/ 0 60000 65536"/>
                    <a:gd name="T13" fmla="*/ 0 60000 65536"/>
                    <a:gd name="T14" fmla="*/ 0 60000 65536"/>
                    <a:gd name="T15" fmla="*/ 0 60000 65536"/>
                    <a:gd name="T16" fmla="*/ 0 60000 65536"/>
                    <a:gd name="T17" fmla="*/ 0 60000 65536"/>
                    <a:gd name="T18" fmla="*/ 0 w 415"/>
                    <a:gd name="T19" fmla="*/ 0 h 146"/>
                    <a:gd name="T20" fmla="*/ 415 w 415"/>
                    <a:gd name="T21" fmla="*/ 146 h 146"/>
                  </a:gdLst>
                  <a:ahLst/>
                  <a:cxnLst>
                    <a:cxn ang="T12">
                      <a:pos x="T0" y="T1"/>
                    </a:cxn>
                    <a:cxn ang="T13">
                      <a:pos x="T2" y="T3"/>
                    </a:cxn>
                    <a:cxn ang="T14">
                      <a:pos x="T4" y="T5"/>
                    </a:cxn>
                    <a:cxn ang="T15">
                      <a:pos x="T6" y="T7"/>
                    </a:cxn>
                    <a:cxn ang="T16">
                      <a:pos x="T8" y="T9"/>
                    </a:cxn>
                    <a:cxn ang="T17">
                      <a:pos x="T10" y="T11"/>
                    </a:cxn>
                  </a:cxnLst>
                  <a:rect l="T18" t="T19" r="T20" b="T21"/>
                  <a:pathLst>
                    <a:path w="415" h="146">
                      <a:moveTo>
                        <a:pt x="203" y="146"/>
                      </a:moveTo>
                      <a:lnTo>
                        <a:pt x="0" y="146"/>
                      </a:lnTo>
                      <a:lnTo>
                        <a:pt x="232" y="52"/>
                      </a:lnTo>
                      <a:lnTo>
                        <a:pt x="415" y="0"/>
                      </a:lnTo>
                      <a:lnTo>
                        <a:pt x="211" y="138"/>
                      </a:lnTo>
                      <a:lnTo>
                        <a:pt x="203" y="146"/>
                      </a:lnTo>
                      <a:close/>
                    </a:path>
                  </a:pathLst>
                </a:custGeom>
                <a:solidFill>
                  <a:srgbClr val="C2C165"/>
                </a:solidFill>
                <a:ln w="9525">
                  <a:noFill/>
                  <a:round/>
                  <a:headEnd/>
                  <a:tailEnd/>
                </a:ln>
              </p:spPr>
              <p:txBody>
                <a:bodyPr>
                  <a:prstTxWarp prst="textNoShape">
                    <a:avLst/>
                  </a:prstTxWarp>
                </a:bodyPr>
                <a:lstStyle/>
                <a:p>
                  <a:endParaRPr lang="en-US"/>
                </a:p>
              </p:txBody>
            </p:sp>
            <p:sp>
              <p:nvSpPr>
                <p:cNvPr id="66109" name="Freeform 454"/>
                <p:cNvSpPr>
                  <a:spLocks noChangeAspect="1"/>
                </p:cNvSpPr>
                <p:nvPr/>
              </p:nvSpPr>
              <p:spPr bwMode="auto">
                <a:xfrm>
                  <a:off x="1188" y="3180"/>
                  <a:ext cx="16" cy="71"/>
                </a:xfrm>
                <a:custGeom>
                  <a:avLst/>
                  <a:gdLst>
                    <a:gd name="T0" fmla="*/ 87 w 131"/>
                    <a:gd name="T1" fmla="*/ 452 h 568"/>
                    <a:gd name="T2" fmla="*/ 36 w 131"/>
                    <a:gd name="T3" fmla="*/ 568 h 568"/>
                    <a:gd name="T4" fmla="*/ 0 w 131"/>
                    <a:gd name="T5" fmla="*/ 452 h 568"/>
                    <a:gd name="T6" fmla="*/ 36 w 131"/>
                    <a:gd name="T7" fmla="*/ 190 h 568"/>
                    <a:gd name="T8" fmla="*/ 80 w 131"/>
                    <a:gd name="T9" fmla="*/ 139 h 568"/>
                    <a:gd name="T10" fmla="*/ 44 w 131"/>
                    <a:gd name="T11" fmla="*/ 110 h 568"/>
                    <a:gd name="T12" fmla="*/ 131 w 131"/>
                    <a:gd name="T13" fmla="*/ 0 h 568"/>
                    <a:gd name="T14" fmla="*/ 87 w 131"/>
                    <a:gd name="T15" fmla="*/ 234 h 568"/>
                    <a:gd name="T16" fmla="*/ 87 w 131"/>
                    <a:gd name="T17" fmla="*/ 452 h 56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31"/>
                    <a:gd name="T28" fmla="*/ 0 h 568"/>
                    <a:gd name="T29" fmla="*/ 131 w 131"/>
                    <a:gd name="T30" fmla="*/ 568 h 56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31" h="568">
                      <a:moveTo>
                        <a:pt x="87" y="452"/>
                      </a:moveTo>
                      <a:lnTo>
                        <a:pt x="36" y="568"/>
                      </a:lnTo>
                      <a:lnTo>
                        <a:pt x="0" y="452"/>
                      </a:lnTo>
                      <a:lnTo>
                        <a:pt x="36" y="190"/>
                      </a:lnTo>
                      <a:lnTo>
                        <a:pt x="80" y="139"/>
                      </a:lnTo>
                      <a:lnTo>
                        <a:pt x="44" y="110"/>
                      </a:lnTo>
                      <a:lnTo>
                        <a:pt x="131" y="0"/>
                      </a:lnTo>
                      <a:lnTo>
                        <a:pt x="87" y="234"/>
                      </a:lnTo>
                      <a:lnTo>
                        <a:pt x="87" y="452"/>
                      </a:lnTo>
                      <a:close/>
                    </a:path>
                  </a:pathLst>
                </a:custGeom>
                <a:solidFill>
                  <a:srgbClr val="B5DC7C"/>
                </a:solidFill>
                <a:ln w="9525">
                  <a:noFill/>
                  <a:round/>
                  <a:headEnd/>
                  <a:tailEnd/>
                </a:ln>
              </p:spPr>
              <p:txBody>
                <a:bodyPr>
                  <a:prstTxWarp prst="textNoShape">
                    <a:avLst/>
                  </a:prstTxWarp>
                </a:bodyPr>
                <a:lstStyle/>
                <a:p>
                  <a:endParaRPr lang="en-US"/>
                </a:p>
              </p:txBody>
            </p:sp>
            <p:sp>
              <p:nvSpPr>
                <p:cNvPr id="66110" name="Freeform 455"/>
                <p:cNvSpPr>
                  <a:spLocks noChangeAspect="1"/>
                </p:cNvSpPr>
                <p:nvPr/>
              </p:nvSpPr>
              <p:spPr bwMode="auto">
                <a:xfrm>
                  <a:off x="1750" y="3190"/>
                  <a:ext cx="6" cy="37"/>
                </a:xfrm>
                <a:custGeom>
                  <a:avLst/>
                  <a:gdLst>
                    <a:gd name="T0" fmla="*/ 15 w 51"/>
                    <a:gd name="T1" fmla="*/ 218 h 291"/>
                    <a:gd name="T2" fmla="*/ 0 w 51"/>
                    <a:gd name="T3" fmla="*/ 291 h 291"/>
                    <a:gd name="T4" fmla="*/ 0 w 51"/>
                    <a:gd name="T5" fmla="*/ 138 h 291"/>
                    <a:gd name="T6" fmla="*/ 51 w 51"/>
                    <a:gd name="T7" fmla="*/ 0 h 291"/>
                    <a:gd name="T8" fmla="*/ 15 w 51"/>
                    <a:gd name="T9" fmla="*/ 218 h 291"/>
                    <a:gd name="T10" fmla="*/ 0 60000 65536"/>
                    <a:gd name="T11" fmla="*/ 0 60000 65536"/>
                    <a:gd name="T12" fmla="*/ 0 60000 65536"/>
                    <a:gd name="T13" fmla="*/ 0 60000 65536"/>
                    <a:gd name="T14" fmla="*/ 0 60000 65536"/>
                    <a:gd name="T15" fmla="*/ 0 w 51"/>
                    <a:gd name="T16" fmla="*/ 0 h 291"/>
                    <a:gd name="T17" fmla="*/ 51 w 51"/>
                    <a:gd name="T18" fmla="*/ 291 h 291"/>
                  </a:gdLst>
                  <a:ahLst/>
                  <a:cxnLst>
                    <a:cxn ang="T10">
                      <a:pos x="T0" y="T1"/>
                    </a:cxn>
                    <a:cxn ang="T11">
                      <a:pos x="T2" y="T3"/>
                    </a:cxn>
                    <a:cxn ang="T12">
                      <a:pos x="T4" y="T5"/>
                    </a:cxn>
                    <a:cxn ang="T13">
                      <a:pos x="T6" y="T7"/>
                    </a:cxn>
                    <a:cxn ang="T14">
                      <a:pos x="T8" y="T9"/>
                    </a:cxn>
                  </a:cxnLst>
                  <a:rect l="T15" t="T16" r="T17" b="T18"/>
                  <a:pathLst>
                    <a:path w="51" h="291">
                      <a:moveTo>
                        <a:pt x="15" y="218"/>
                      </a:moveTo>
                      <a:lnTo>
                        <a:pt x="0" y="291"/>
                      </a:lnTo>
                      <a:lnTo>
                        <a:pt x="0" y="138"/>
                      </a:lnTo>
                      <a:lnTo>
                        <a:pt x="51" y="0"/>
                      </a:lnTo>
                      <a:lnTo>
                        <a:pt x="15" y="218"/>
                      </a:lnTo>
                      <a:close/>
                    </a:path>
                  </a:pathLst>
                </a:custGeom>
                <a:solidFill>
                  <a:srgbClr val="1F1A17"/>
                </a:solidFill>
                <a:ln w="9525">
                  <a:noFill/>
                  <a:round/>
                  <a:headEnd/>
                  <a:tailEnd/>
                </a:ln>
              </p:spPr>
              <p:txBody>
                <a:bodyPr>
                  <a:prstTxWarp prst="textNoShape">
                    <a:avLst/>
                  </a:prstTxWarp>
                </a:bodyPr>
                <a:lstStyle/>
                <a:p>
                  <a:endParaRPr lang="en-US"/>
                </a:p>
              </p:txBody>
            </p:sp>
            <p:sp>
              <p:nvSpPr>
                <p:cNvPr id="66111" name="Freeform 456"/>
                <p:cNvSpPr>
                  <a:spLocks noChangeAspect="1"/>
                </p:cNvSpPr>
                <p:nvPr/>
              </p:nvSpPr>
              <p:spPr bwMode="auto">
                <a:xfrm>
                  <a:off x="2708" y="3181"/>
                  <a:ext cx="17" cy="31"/>
                </a:xfrm>
                <a:custGeom>
                  <a:avLst/>
                  <a:gdLst>
                    <a:gd name="T0" fmla="*/ 51 w 138"/>
                    <a:gd name="T1" fmla="*/ 73 h 247"/>
                    <a:gd name="T2" fmla="*/ 138 w 138"/>
                    <a:gd name="T3" fmla="*/ 219 h 247"/>
                    <a:gd name="T4" fmla="*/ 138 w 138"/>
                    <a:gd name="T5" fmla="*/ 241 h 247"/>
                    <a:gd name="T6" fmla="*/ 132 w 138"/>
                    <a:gd name="T7" fmla="*/ 247 h 247"/>
                    <a:gd name="T8" fmla="*/ 109 w 138"/>
                    <a:gd name="T9" fmla="*/ 247 h 247"/>
                    <a:gd name="T10" fmla="*/ 21 w 138"/>
                    <a:gd name="T11" fmla="*/ 116 h 247"/>
                    <a:gd name="T12" fmla="*/ 0 w 138"/>
                    <a:gd name="T13" fmla="*/ 22 h 247"/>
                    <a:gd name="T14" fmla="*/ 15 w 138"/>
                    <a:gd name="T15" fmla="*/ 30 h 247"/>
                    <a:gd name="T16" fmla="*/ 44 w 138"/>
                    <a:gd name="T17" fmla="*/ 0 h 247"/>
                    <a:gd name="T18" fmla="*/ 51 w 138"/>
                    <a:gd name="T19" fmla="*/ 7 h 247"/>
                    <a:gd name="T20" fmla="*/ 51 w 138"/>
                    <a:gd name="T21" fmla="*/ 73 h 24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38"/>
                    <a:gd name="T34" fmla="*/ 0 h 247"/>
                    <a:gd name="T35" fmla="*/ 138 w 138"/>
                    <a:gd name="T36" fmla="*/ 247 h 24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38" h="247">
                      <a:moveTo>
                        <a:pt x="51" y="73"/>
                      </a:moveTo>
                      <a:lnTo>
                        <a:pt x="138" y="219"/>
                      </a:lnTo>
                      <a:lnTo>
                        <a:pt x="138" y="241"/>
                      </a:lnTo>
                      <a:lnTo>
                        <a:pt x="132" y="247"/>
                      </a:lnTo>
                      <a:lnTo>
                        <a:pt x="109" y="247"/>
                      </a:lnTo>
                      <a:lnTo>
                        <a:pt x="21" y="116"/>
                      </a:lnTo>
                      <a:lnTo>
                        <a:pt x="0" y="22"/>
                      </a:lnTo>
                      <a:lnTo>
                        <a:pt x="15" y="30"/>
                      </a:lnTo>
                      <a:lnTo>
                        <a:pt x="44" y="0"/>
                      </a:lnTo>
                      <a:lnTo>
                        <a:pt x="51" y="7"/>
                      </a:lnTo>
                      <a:lnTo>
                        <a:pt x="51" y="73"/>
                      </a:lnTo>
                      <a:close/>
                    </a:path>
                  </a:pathLst>
                </a:custGeom>
                <a:solidFill>
                  <a:srgbClr val="F29BBE"/>
                </a:solidFill>
                <a:ln w="9525">
                  <a:noFill/>
                  <a:round/>
                  <a:headEnd/>
                  <a:tailEnd/>
                </a:ln>
              </p:spPr>
              <p:txBody>
                <a:bodyPr>
                  <a:prstTxWarp prst="textNoShape">
                    <a:avLst/>
                  </a:prstTxWarp>
                </a:bodyPr>
                <a:lstStyle/>
                <a:p>
                  <a:endParaRPr lang="en-US"/>
                </a:p>
              </p:txBody>
            </p:sp>
            <p:sp>
              <p:nvSpPr>
                <p:cNvPr id="66112" name="Freeform 457"/>
                <p:cNvSpPr>
                  <a:spLocks noChangeAspect="1"/>
                </p:cNvSpPr>
                <p:nvPr/>
              </p:nvSpPr>
              <p:spPr bwMode="auto">
                <a:xfrm>
                  <a:off x="2515" y="3182"/>
                  <a:ext cx="68" cy="62"/>
                </a:xfrm>
                <a:custGeom>
                  <a:avLst/>
                  <a:gdLst>
                    <a:gd name="T0" fmla="*/ 327 w 546"/>
                    <a:gd name="T1" fmla="*/ 168 h 496"/>
                    <a:gd name="T2" fmla="*/ 429 w 546"/>
                    <a:gd name="T3" fmla="*/ 263 h 496"/>
                    <a:gd name="T4" fmla="*/ 531 w 546"/>
                    <a:gd name="T5" fmla="*/ 415 h 496"/>
                    <a:gd name="T6" fmla="*/ 546 w 546"/>
                    <a:gd name="T7" fmla="*/ 496 h 496"/>
                    <a:gd name="T8" fmla="*/ 437 w 546"/>
                    <a:gd name="T9" fmla="*/ 357 h 496"/>
                    <a:gd name="T10" fmla="*/ 101 w 546"/>
                    <a:gd name="T11" fmla="*/ 109 h 496"/>
                    <a:gd name="T12" fmla="*/ 94 w 546"/>
                    <a:gd name="T13" fmla="*/ 117 h 496"/>
                    <a:gd name="T14" fmla="*/ 43 w 546"/>
                    <a:gd name="T15" fmla="*/ 109 h 496"/>
                    <a:gd name="T16" fmla="*/ 0 w 546"/>
                    <a:gd name="T17" fmla="*/ 0 h 496"/>
                    <a:gd name="T18" fmla="*/ 65 w 546"/>
                    <a:gd name="T19" fmla="*/ 15 h 496"/>
                    <a:gd name="T20" fmla="*/ 327 w 546"/>
                    <a:gd name="T21" fmla="*/ 168 h 49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46"/>
                    <a:gd name="T34" fmla="*/ 0 h 496"/>
                    <a:gd name="T35" fmla="*/ 546 w 546"/>
                    <a:gd name="T36" fmla="*/ 496 h 49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46" h="496">
                      <a:moveTo>
                        <a:pt x="327" y="168"/>
                      </a:moveTo>
                      <a:lnTo>
                        <a:pt x="429" y="263"/>
                      </a:lnTo>
                      <a:lnTo>
                        <a:pt x="531" y="415"/>
                      </a:lnTo>
                      <a:lnTo>
                        <a:pt x="546" y="496"/>
                      </a:lnTo>
                      <a:lnTo>
                        <a:pt x="437" y="357"/>
                      </a:lnTo>
                      <a:lnTo>
                        <a:pt x="101" y="109"/>
                      </a:lnTo>
                      <a:lnTo>
                        <a:pt x="94" y="117"/>
                      </a:lnTo>
                      <a:lnTo>
                        <a:pt x="43" y="109"/>
                      </a:lnTo>
                      <a:lnTo>
                        <a:pt x="0" y="0"/>
                      </a:lnTo>
                      <a:lnTo>
                        <a:pt x="65" y="15"/>
                      </a:lnTo>
                      <a:lnTo>
                        <a:pt x="327" y="168"/>
                      </a:lnTo>
                      <a:close/>
                    </a:path>
                  </a:pathLst>
                </a:custGeom>
                <a:solidFill>
                  <a:srgbClr val="96AEBE"/>
                </a:solidFill>
                <a:ln w="9525">
                  <a:noFill/>
                  <a:round/>
                  <a:headEnd/>
                  <a:tailEnd/>
                </a:ln>
              </p:spPr>
              <p:txBody>
                <a:bodyPr>
                  <a:prstTxWarp prst="textNoShape">
                    <a:avLst/>
                  </a:prstTxWarp>
                </a:bodyPr>
                <a:lstStyle/>
                <a:p>
                  <a:endParaRPr lang="en-US"/>
                </a:p>
              </p:txBody>
            </p:sp>
            <p:sp>
              <p:nvSpPr>
                <p:cNvPr id="66113" name="Freeform 458"/>
                <p:cNvSpPr>
                  <a:spLocks noChangeAspect="1"/>
                </p:cNvSpPr>
                <p:nvPr/>
              </p:nvSpPr>
              <p:spPr bwMode="auto">
                <a:xfrm>
                  <a:off x="2723" y="3185"/>
                  <a:ext cx="22" cy="32"/>
                </a:xfrm>
                <a:custGeom>
                  <a:avLst/>
                  <a:gdLst>
                    <a:gd name="T0" fmla="*/ 72 w 181"/>
                    <a:gd name="T1" fmla="*/ 43 h 254"/>
                    <a:gd name="T2" fmla="*/ 181 w 181"/>
                    <a:gd name="T3" fmla="*/ 217 h 254"/>
                    <a:gd name="T4" fmla="*/ 160 w 181"/>
                    <a:gd name="T5" fmla="*/ 254 h 254"/>
                    <a:gd name="T6" fmla="*/ 101 w 181"/>
                    <a:gd name="T7" fmla="*/ 254 h 254"/>
                    <a:gd name="T8" fmla="*/ 0 w 181"/>
                    <a:gd name="T9" fmla="*/ 43 h 254"/>
                    <a:gd name="T10" fmla="*/ 21 w 181"/>
                    <a:gd name="T11" fmla="*/ 0 h 254"/>
                    <a:gd name="T12" fmla="*/ 95 w 181"/>
                    <a:gd name="T13" fmla="*/ 6 h 254"/>
                    <a:gd name="T14" fmla="*/ 72 w 181"/>
                    <a:gd name="T15" fmla="*/ 43 h 254"/>
                    <a:gd name="T16" fmla="*/ 0 60000 65536"/>
                    <a:gd name="T17" fmla="*/ 0 60000 65536"/>
                    <a:gd name="T18" fmla="*/ 0 60000 65536"/>
                    <a:gd name="T19" fmla="*/ 0 60000 65536"/>
                    <a:gd name="T20" fmla="*/ 0 60000 65536"/>
                    <a:gd name="T21" fmla="*/ 0 60000 65536"/>
                    <a:gd name="T22" fmla="*/ 0 60000 65536"/>
                    <a:gd name="T23" fmla="*/ 0 60000 65536"/>
                    <a:gd name="T24" fmla="*/ 0 w 181"/>
                    <a:gd name="T25" fmla="*/ 0 h 254"/>
                    <a:gd name="T26" fmla="*/ 181 w 181"/>
                    <a:gd name="T27" fmla="*/ 254 h 25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1" h="254">
                      <a:moveTo>
                        <a:pt x="72" y="43"/>
                      </a:moveTo>
                      <a:lnTo>
                        <a:pt x="181" y="217"/>
                      </a:lnTo>
                      <a:lnTo>
                        <a:pt x="160" y="254"/>
                      </a:lnTo>
                      <a:lnTo>
                        <a:pt x="101" y="254"/>
                      </a:lnTo>
                      <a:lnTo>
                        <a:pt x="0" y="43"/>
                      </a:lnTo>
                      <a:lnTo>
                        <a:pt x="21" y="0"/>
                      </a:lnTo>
                      <a:lnTo>
                        <a:pt x="95" y="6"/>
                      </a:lnTo>
                      <a:lnTo>
                        <a:pt x="72" y="43"/>
                      </a:lnTo>
                      <a:close/>
                    </a:path>
                  </a:pathLst>
                </a:custGeom>
                <a:solidFill>
                  <a:srgbClr val="F29BBE"/>
                </a:solidFill>
                <a:ln w="9525">
                  <a:noFill/>
                  <a:round/>
                  <a:headEnd/>
                  <a:tailEnd/>
                </a:ln>
              </p:spPr>
              <p:txBody>
                <a:bodyPr>
                  <a:prstTxWarp prst="textNoShape">
                    <a:avLst/>
                  </a:prstTxWarp>
                </a:bodyPr>
                <a:lstStyle/>
                <a:p>
                  <a:endParaRPr lang="en-US"/>
                </a:p>
              </p:txBody>
            </p:sp>
            <p:sp>
              <p:nvSpPr>
                <p:cNvPr id="66114" name="Freeform 459"/>
                <p:cNvSpPr>
                  <a:spLocks noChangeAspect="1"/>
                </p:cNvSpPr>
                <p:nvPr/>
              </p:nvSpPr>
              <p:spPr bwMode="auto">
                <a:xfrm>
                  <a:off x="2598" y="3186"/>
                  <a:ext cx="36" cy="19"/>
                </a:xfrm>
                <a:custGeom>
                  <a:avLst/>
                  <a:gdLst>
                    <a:gd name="T0" fmla="*/ 291 w 291"/>
                    <a:gd name="T1" fmla="*/ 154 h 154"/>
                    <a:gd name="T2" fmla="*/ 174 w 291"/>
                    <a:gd name="T3" fmla="*/ 117 h 154"/>
                    <a:gd name="T4" fmla="*/ 137 w 291"/>
                    <a:gd name="T5" fmla="*/ 154 h 154"/>
                    <a:gd name="T6" fmla="*/ 116 w 291"/>
                    <a:gd name="T7" fmla="*/ 154 h 154"/>
                    <a:gd name="T8" fmla="*/ 72 w 291"/>
                    <a:gd name="T9" fmla="*/ 102 h 154"/>
                    <a:gd name="T10" fmla="*/ 51 w 291"/>
                    <a:gd name="T11" fmla="*/ 102 h 154"/>
                    <a:gd name="T12" fmla="*/ 51 w 291"/>
                    <a:gd name="T13" fmla="*/ 88 h 154"/>
                    <a:gd name="T14" fmla="*/ 65 w 291"/>
                    <a:gd name="T15" fmla="*/ 80 h 154"/>
                    <a:gd name="T16" fmla="*/ 0 w 291"/>
                    <a:gd name="T17" fmla="*/ 0 h 154"/>
                    <a:gd name="T18" fmla="*/ 217 w 291"/>
                    <a:gd name="T19" fmla="*/ 59 h 154"/>
                    <a:gd name="T20" fmla="*/ 291 w 291"/>
                    <a:gd name="T21" fmla="*/ 154 h 15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91"/>
                    <a:gd name="T34" fmla="*/ 0 h 154"/>
                    <a:gd name="T35" fmla="*/ 291 w 291"/>
                    <a:gd name="T36" fmla="*/ 154 h 15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91" h="154">
                      <a:moveTo>
                        <a:pt x="291" y="154"/>
                      </a:moveTo>
                      <a:lnTo>
                        <a:pt x="174" y="117"/>
                      </a:lnTo>
                      <a:lnTo>
                        <a:pt x="137" y="154"/>
                      </a:lnTo>
                      <a:lnTo>
                        <a:pt x="116" y="154"/>
                      </a:lnTo>
                      <a:lnTo>
                        <a:pt x="72" y="102"/>
                      </a:lnTo>
                      <a:lnTo>
                        <a:pt x="51" y="102"/>
                      </a:lnTo>
                      <a:lnTo>
                        <a:pt x="51" y="88"/>
                      </a:lnTo>
                      <a:lnTo>
                        <a:pt x="65" y="80"/>
                      </a:lnTo>
                      <a:lnTo>
                        <a:pt x="0" y="0"/>
                      </a:lnTo>
                      <a:lnTo>
                        <a:pt x="217" y="59"/>
                      </a:lnTo>
                      <a:lnTo>
                        <a:pt x="291" y="154"/>
                      </a:lnTo>
                      <a:close/>
                    </a:path>
                  </a:pathLst>
                </a:custGeom>
                <a:solidFill>
                  <a:srgbClr val="C2C165"/>
                </a:solidFill>
                <a:ln w="9525">
                  <a:noFill/>
                  <a:round/>
                  <a:headEnd/>
                  <a:tailEnd/>
                </a:ln>
              </p:spPr>
              <p:txBody>
                <a:bodyPr>
                  <a:prstTxWarp prst="textNoShape">
                    <a:avLst/>
                  </a:prstTxWarp>
                </a:bodyPr>
                <a:lstStyle/>
                <a:p>
                  <a:endParaRPr lang="en-US"/>
                </a:p>
              </p:txBody>
            </p:sp>
            <p:sp>
              <p:nvSpPr>
                <p:cNvPr id="66115" name="Freeform 460"/>
                <p:cNvSpPr>
                  <a:spLocks noChangeAspect="1"/>
                </p:cNvSpPr>
                <p:nvPr/>
              </p:nvSpPr>
              <p:spPr bwMode="auto">
                <a:xfrm>
                  <a:off x="2391" y="3199"/>
                  <a:ext cx="27" cy="77"/>
                </a:xfrm>
                <a:custGeom>
                  <a:avLst/>
                  <a:gdLst>
                    <a:gd name="T0" fmla="*/ 189 w 218"/>
                    <a:gd name="T1" fmla="*/ 292 h 620"/>
                    <a:gd name="T2" fmla="*/ 218 w 218"/>
                    <a:gd name="T3" fmla="*/ 284 h 620"/>
                    <a:gd name="T4" fmla="*/ 50 w 218"/>
                    <a:gd name="T5" fmla="*/ 576 h 620"/>
                    <a:gd name="T6" fmla="*/ 21 w 218"/>
                    <a:gd name="T7" fmla="*/ 597 h 620"/>
                    <a:gd name="T8" fmla="*/ 0 w 218"/>
                    <a:gd name="T9" fmla="*/ 620 h 620"/>
                    <a:gd name="T10" fmla="*/ 36 w 218"/>
                    <a:gd name="T11" fmla="*/ 532 h 620"/>
                    <a:gd name="T12" fmla="*/ 95 w 218"/>
                    <a:gd name="T13" fmla="*/ 437 h 620"/>
                    <a:gd name="T14" fmla="*/ 138 w 218"/>
                    <a:gd name="T15" fmla="*/ 263 h 620"/>
                    <a:gd name="T16" fmla="*/ 146 w 218"/>
                    <a:gd name="T17" fmla="*/ 37 h 620"/>
                    <a:gd name="T18" fmla="*/ 167 w 218"/>
                    <a:gd name="T19" fmla="*/ 0 h 620"/>
                    <a:gd name="T20" fmla="*/ 189 w 218"/>
                    <a:gd name="T21" fmla="*/ 292 h 62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18"/>
                    <a:gd name="T34" fmla="*/ 0 h 620"/>
                    <a:gd name="T35" fmla="*/ 218 w 218"/>
                    <a:gd name="T36" fmla="*/ 620 h 62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18" h="620">
                      <a:moveTo>
                        <a:pt x="189" y="292"/>
                      </a:moveTo>
                      <a:lnTo>
                        <a:pt x="218" y="284"/>
                      </a:lnTo>
                      <a:lnTo>
                        <a:pt x="50" y="576"/>
                      </a:lnTo>
                      <a:lnTo>
                        <a:pt x="21" y="597"/>
                      </a:lnTo>
                      <a:lnTo>
                        <a:pt x="0" y="620"/>
                      </a:lnTo>
                      <a:lnTo>
                        <a:pt x="36" y="532"/>
                      </a:lnTo>
                      <a:lnTo>
                        <a:pt x="95" y="437"/>
                      </a:lnTo>
                      <a:lnTo>
                        <a:pt x="138" y="263"/>
                      </a:lnTo>
                      <a:lnTo>
                        <a:pt x="146" y="37"/>
                      </a:lnTo>
                      <a:lnTo>
                        <a:pt x="167" y="0"/>
                      </a:lnTo>
                      <a:lnTo>
                        <a:pt x="189" y="292"/>
                      </a:lnTo>
                      <a:close/>
                    </a:path>
                  </a:pathLst>
                </a:custGeom>
                <a:solidFill>
                  <a:srgbClr val="97AF6A"/>
                </a:solidFill>
                <a:ln w="9525">
                  <a:noFill/>
                  <a:round/>
                  <a:headEnd/>
                  <a:tailEnd/>
                </a:ln>
              </p:spPr>
              <p:txBody>
                <a:bodyPr>
                  <a:prstTxWarp prst="textNoShape">
                    <a:avLst/>
                  </a:prstTxWarp>
                </a:bodyPr>
                <a:lstStyle/>
                <a:p>
                  <a:endParaRPr lang="en-US"/>
                </a:p>
              </p:txBody>
            </p:sp>
            <p:sp>
              <p:nvSpPr>
                <p:cNvPr id="66116" name="Freeform 461"/>
                <p:cNvSpPr>
                  <a:spLocks noChangeAspect="1"/>
                </p:cNvSpPr>
                <p:nvPr/>
              </p:nvSpPr>
              <p:spPr bwMode="auto">
                <a:xfrm>
                  <a:off x="1012" y="3189"/>
                  <a:ext cx="18" cy="47"/>
                </a:xfrm>
                <a:custGeom>
                  <a:avLst/>
                  <a:gdLst>
                    <a:gd name="T0" fmla="*/ 80 w 146"/>
                    <a:gd name="T1" fmla="*/ 284 h 379"/>
                    <a:gd name="T2" fmla="*/ 43 w 146"/>
                    <a:gd name="T3" fmla="*/ 328 h 379"/>
                    <a:gd name="T4" fmla="*/ 43 w 146"/>
                    <a:gd name="T5" fmla="*/ 349 h 379"/>
                    <a:gd name="T6" fmla="*/ 0 w 146"/>
                    <a:gd name="T7" fmla="*/ 379 h 379"/>
                    <a:gd name="T8" fmla="*/ 51 w 146"/>
                    <a:gd name="T9" fmla="*/ 233 h 379"/>
                    <a:gd name="T10" fmla="*/ 66 w 146"/>
                    <a:gd name="T11" fmla="*/ 117 h 379"/>
                    <a:gd name="T12" fmla="*/ 80 w 146"/>
                    <a:gd name="T13" fmla="*/ 87 h 379"/>
                    <a:gd name="T14" fmla="*/ 72 w 146"/>
                    <a:gd name="T15" fmla="*/ 80 h 379"/>
                    <a:gd name="T16" fmla="*/ 66 w 146"/>
                    <a:gd name="T17" fmla="*/ 80 h 379"/>
                    <a:gd name="T18" fmla="*/ 123 w 146"/>
                    <a:gd name="T19" fmla="*/ 0 h 379"/>
                    <a:gd name="T20" fmla="*/ 146 w 146"/>
                    <a:gd name="T21" fmla="*/ 117 h 379"/>
                    <a:gd name="T22" fmla="*/ 80 w 146"/>
                    <a:gd name="T23" fmla="*/ 284 h 37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6"/>
                    <a:gd name="T37" fmla="*/ 0 h 379"/>
                    <a:gd name="T38" fmla="*/ 146 w 146"/>
                    <a:gd name="T39" fmla="*/ 379 h 37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6" h="379">
                      <a:moveTo>
                        <a:pt x="80" y="284"/>
                      </a:moveTo>
                      <a:lnTo>
                        <a:pt x="43" y="328"/>
                      </a:lnTo>
                      <a:lnTo>
                        <a:pt x="43" y="349"/>
                      </a:lnTo>
                      <a:lnTo>
                        <a:pt x="0" y="379"/>
                      </a:lnTo>
                      <a:lnTo>
                        <a:pt x="51" y="233"/>
                      </a:lnTo>
                      <a:lnTo>
                        <a:pt x="66" y="117"/>
                      </a:lnTo>
                      <a:lnTo>
                        <a:pt x="80" y="87"/>
                      </a:lnTo>
                      <a:lnTo>
                        <a:pt x="72" y="80"/>
                      </a:lnTo>
                      <a:lnTo>
                        <a:pt x="66" y="80"/>
                      </a:lnTo>
                      <a:lnTo>
                        <a:pt x="123" y="0"/>
                      </a:lnTo>
                      <a:lnTo>
                        <a:pt x="146" y="117"/>
                      </a:lnTo>
                      <a:lnTo>
                        <a:pt x="80" y="284"/>
                      </a:lnTo>
                      <a:close/>
                    </a:path>
                  </a:pathLst>
                </a:custGeom>
                <a:solidFill>
                  <a:srgbClr val="BBB2D6"/>
                </a:solidFill>
                <a:ln w="9525">
                  <a:noFill/>
                  <a:round/>
                  <a:headEnd/>
                  <a:tailEnd/>
                </a:ln>
              </p:spPr>
              <p:txBody>
                <a:bodyPr>
                  <a:prstTxWarp prst="textNoShape">
                    <a:avLst/>
                  </a:prstTxWarp>
                </a:bodyPr>
                <a:lstStyle/>
                <a:p>
                  <a:endParaRPr lang="en-US"/>
                </a:p>
              </p:txBody>
            </p:sp>
            <p:sp>
              <p:nvSpPr>
                <p:cNvPr id="66117" name="Freeform 462"/>
                <p:cNvSpPr>
                  <a:spLocks noChangeAspect="1"/>
                </p:cNvSpPr>
                <p:nvPr/>
              </p:nvSpPr>
              <p:spPr bwMode="auto">
                <a:xfrm>
                  <a:off x="2594" y="3189"/>
                  <a:ext cx="45" cy="105"/>
                </a:xfrm>
                <a:custGeom>
                  <a:avLst/>
                  <a:gdLst>
                    <a:gd name="T0" fmla="*/ 57 w 357"/>
                    <a:gd name="T1" fmla="*/ 153 h 845"/>
                    <a:gd name="T2" fmla="*/ 72 w 357"/>
                    <a:gd name="T3" fmla="*/ 161 h 845"/>
                    <a:gd name="T4" fmla="*/ 57 w 357"/>
                    <a:gd name="T5" fmla="*/ 161 h 845"/>
                    <a:gd name="T6" fmla="*/ 51 w 357"/>
                    <a:gd name="T7" fmla="*/ 175 h 845"/>
                    <a:gd name="T8" fmla="*/ 51 w 357"/>
                    <a:gd name="T9" fmla="*/ 189 h 845"/>
                    <a:gd name="T10" fmla="*/ 57 w 357"/>
                    <a:gd name="T11" fmla="*/ 204 h 845"/>
                    <a:gd name="T12" fmla="*/ 72 w 357"/>
                    <a:gd name="T13" fmla="*/ 189 h 845"/>
                    <a:gd name="T14" fmla="*/ 123 w 357"/>
                    <a:gd name="T15" fmla="*/ 540 h 845"/>
                    <a:gd name="T16" fmla="*/ 145 w 357"/>
                    <a:gd name="T17" fmla="*/ 517 h 845"/>
                    <a:gd name="T18" fmla="*/ 123 w 357"/>
                    <a:gd name="T19" fmla="*/ 204 h 845"/>
                    <a:gd name="T20" fmla="*/ 166 w 357"/>
                    <a:gd name="T21" fmla="*/ 269 h 845"/>
                    <a:gd name="T22" fmla="*/ 225 w 357"/>
                    <a:gd name="T23" fmla="*/ 685 h 845"/>
                    <a:gd name="T24" fmla="*/ 246 w 357"/>
                    <a:gd name="T25" fmla="*/ 706 h 845"/>
                    <a:gd name="T26" fmla="*/ 246 w 357"/>
                    <a:gd name="T27" fmla="*/ 540 h 845"/>
                    <a:gd name="T28" fmla="*/ 225 w 357"/>
                    <a:gd name="T29" fmla="*/ 445 h 845"/>
                    <a:gd name="T30" fmla="*/ 225 w 357"/>
                    <a:gd name="T31" fmla="*/ 364 h 845"/>
                    <a:gd name="T32" fmla="*/ 320 w 357"/>
                    <a:gd name="T33" fmla="*/ 517 h 845"/>
                    <a:gd name="T34" fmla="*/ 334 w 357"/>
                    <a:gd name="T35" fmla="*/ 583 h 845"/>
                    <a:gd name="T36" fmla="*/ 320 w 357"/>
                    <a:gd name="T37" fmla="*/ 583 h 845"/>
                    <a:gd name="T38" fmla="*/ 312 w 357"/>
                    <a:gd name="T39" fmla="*/ 591 h 845"/>
                    <a:gd name="T40" fmla="*/ 312 w 357"/>
                    <a:gd name="T41" fmla="*/ 605 h 845"/>
                    <a:gd name="T42" fmla="*/ 320 w 357"/>
                    <a:gd name="T43" fmla="*/ 612 h 845"/>
                    <a:gd name="T44" fmla="*/ 334 w 357"/>
                    <a:gd name="T45" fmla="*/ 605 h 845"/>
                    <a:gd name="T46" fmla="*/ 334 w 357"/>
                    <a:gd name="T47" fmla="*/ 721 h 845"/>
                    <a:gd name="T48" fmla="*/ 357 w 357"/>
                    <a:gd name="T49" fmla="*/ 837 h 845"/>
                    <a:gd name="T50" fmla="*/ 342 w 357"/>
                    <a:gd name="T51" fmla="*/ 845 h 845"/>
                    <a:gd name="T52" fmla="*/ 35 w 357"/>
                    <a:gd name="T53" fmla="*/ 423 h 845"/>
                    <a:gd name="T54" fmla="*/ 6 w 357"/>
                    <a:gd name="T55" fmla="*/ 343 h 845"/>
                    <a:gd name="T56" fmla="*/ 0 w 357"/>
                    <a:gd name="T57" fmla="*/ 0 h 845"/>
                    <a:gd name="T58" fmla="*/ 51 w 357"/>
                    <a:gd name="T59" fmla="*/ 87 h 845"/>
                    <a:gd name="T60" fmla="*/ 57 w 357"/>
                    <a:gd name="T61" fmla="*/ 153 h 845"/>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357"/>
                    <a:gd name="T94" fmla="*/ 0 h 845"/>
                    <a:gd name="T95" fmla="*/ 357 w 357"/>
                    <a:gd name="T96" fmla="*/ 845 h 845"/>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357" h="845">
                      <a:moveTo>
                        <a:pt x="57" y="153"/>
                      </a:moveTo>
                      <a:lnTo>
                        <a:pt x="72" y="161"/>
                      </a:lnTo>
                      <a:lnTo>
                        <a:pt x="57" y="161"/>
                      </a:lnTo>
                      <a:lnTo>
                        <a:pt x="51" y="175"/>
                      </a:lnTo>
                      <a:lnTo>
                        <a:pt x="51" y="189"/>
                      </a:lnTo>
                      <a:lnTo>
                        <a:pt x="57" y="204"/>
                      </a:lnTo>
                      <a:lnTo>
                        <a:pt x="72" y="189"/>
                      </a:lnTo>
                      <a:lnTo>
                        <a:pt x="123" y="540"/>
                      </a:lnTo>
                      <a:lnTo>
                        <a:pt x="145" y="517"/>
                      </a:lnTo>
                      <a:lnTo>
                        <a:pt x="123" y="204"/>
                      </a:lnTo>
                      <a:lnTo>
                        <a:pt x="166" y="269"/>
                      </a:lnTo>
                      <a:lnTo>
                        <a:pt x="225" y="685"/>
                      </a:lnTo>
                      <a:lnTo>
                        <a:pt x="246" y="706"/>
                      </a:lnTo>
                      <a:lnTo>
                        <a:pt x="246" y="540"/>
                      </a:lnTo>
                      <a:lnTo>
                        <a:pt x="225" y="445"/>
                      </a:lnTo>
                      <a:lnTo>
                        <a:pt x="225" y="364"/>
                      </a:lnTo>
                      <a:lnTo>
                        <a:pt x="320" y="517"/>
                      </a:lnTo>
                      <a:lnTo>
                        <a:pt x="334" y="583"/>
                      </a:lnTo>
                      <a:lnTo>
                        <a:pt x="320" y="583"/>
                      </a:lnTo>
                      <a:lnTo>
                        <a:pt x="312" y="591"/>
                      </a:lnTo>
                      <a:lnTo>
                        <a:pt x="312" y="605"/>
                      </a:lnTo>
                      <a:lnTo>
                        <a:pt x="320" y="612"/>
                      </a:lnTo>
                      <a:lnTo>
                        <a:pt x="334" y="605"/>
                      </a:lnTo>
                      <a:lnTo>
                        <a:pt x="334" y="721"/>
                      </a:lnTo>
                      <a:lnTo>
                        <a:pt x="357" y="837"/>
                      </a:lnTo>
                      <a:lnTo>
                        <a:pt x="342" y="845"/>
                      </a:lnTo>
                      <a:lnTo>
                        <a:pt x="35" y="423"/>
                      </a:lnTo>
                      <a:lnTo>
                        <a:pt x="6" y="343"/>
                      </a:lnTo>
                      <a:lnTo>
                        <a:pt x="0" y="0"/>
                      </a:lnTo>
                      <a:lnTo>
                        <a:pt x="51" y="87"/>
                      </a:lnTo>
                      <a:lnTo>
                        <a:pt x="57" y="153"/>
                      </a:lnTo>
                      <a:close/>
                    </a:path>
                  </a:pathLst>
                </a:custGeom>
                <a:solidFill>
                  <a:srgbClr val="96946B"/>
                </a:solidFill>
                <a:ln w="9525">
                  <a:noFill/>
                  <a:round/>
                  <a:headEnd/>
                  <a:tailEnd/>
                </a:ln>
              </p:spPr>
              <p:txBody>
                <a:bodyPr>
                  <a:prstTxWarp prst="textNoShape">
                    <a:avLst/>
                  </a:prstTxWarp>
                </a:bodyPr>
                <a:lstStyle/>
                <a:p>
                  <a:endParaRPr lang="en-US"/>
                </a:p>
              </p:txBody>
            </p:sp>
            <p:sp>
              <p:nvSpPr>
                <p:cNvPr id="66118" name="Freeform 463"/>
                <p:cNvSpPr>
                  <a:spLocks noChangeAspect="1"/>
                </p:cNvSpPr>
                <p:nvPr/>
              </p:nvSpPr>
              <p:spPr bwMode="auto">
                <a:xfrm>
                  <a:off x="2741" y="3189"/>
                  <a:ext cx="17" cy="23"/>
                </a:xfrm>
                <a:custGeom>
                  <a:avLst/>
                  <a:gdLst>
                    <a:gd name="T0" fmla="*/ 72 w 138"/>
                    <a:gd name="T1" fmla="*/ 15 h 189"/>
                    <a:gd name="T2" fmla="*/ 94 w 138"/>
                    <a:gd name="T3" fmla="*/ 87 h 189"/>
                    <a:gd name="T4" fmla="*/ 65 w 138"/>
                    <a:gd name="T5" fmla="*/ 80 h 189"/>
                    <a:gd name="T6" fmla="*/ 50 w 138"/>
                    <a:gd name="T7" fmla="*/ 80 h 189"/>
                    <a:gd name="T8" fmla="*/ 43 w 138"/>
                    <a:gd name="T9" fmla="*/ 87 h 189"/>
                    <a:gd name="T10" fmla="*/ 115 w 138"/>
                    <a:gd name="T11" fmla="*/ 132 h 189"/>
                    <a:gd name="T12" fmla="*/ 138 w 138"/>
                    <a:gd name="T13" fmla="*/ 153 h 189"/>
                    <a:gd name="T14" fmla="*/ 94 w 138"/>
                    <a:gd name="T15" fmla="*/ 189 h 189"/>
                    <a:gd name="T16" fmla="*/ 0 w 138"/>
                    <a:gd name="T17" fmla="*/ 66 h 189"/>
                    <a:gd name="T18" fmla="*/ 0 w 138"/>
                    <a:gd name="T19" fmla="*/ 37 h 189"/>
                    <a:gd name="T20" fmla="*/ 35 w 138"/>
                    <a:gd name="T21" fmla="*/ 44 h 189"/>
                    <a:gd name="T22" fmla="*/ 43 w 138"/>
                    <a:gd name="T23" fmla="*/ 0 h 189"/>
                    <a:gd name="T24" fmla="*/ 50 w 138"/>
                    <a:gd name="T25" fmla="*/ 15 h 189"/>
                    <a:gd name="T26" fmla="*/ 72 w 138"/>
                    <a:gd name="T27" fmla="*/ 15 h 18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38"/>
                    <a:gd name="T43" fmla="*/ 0 h 189"/>
                    <a:gd name="T44" fmla="*/ 138 w 138"/>
                    <a:gd name="T45" fmla="*/ 189 h 189"/>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38" h="189">
                      <a:moveTo>
                        <a:pt x="72" y="15"/>
                      </a:moveTo>
                      <a:lnTo>
                        <a:pt x="94" y="87"/>
                      </a:lnTo>
                      <a:lnTo>
                        <a:pt x="65" y="80"/>
                      </a:lnTo>
                      <a:lnTo>
                        <a:pt x="50" y="80"/>
                      </a:lnTo>
                      <a:lnTo>
                        <a:pt x="43" y="87"/>
                      </a:lnTo>
                      <a:lnTo>
                        <a:pt x="115" y="132"/>
                      </a:lnTo>
                      <a:lnTo>
                        <a:pt x="138" y="153"/>
                      </a:lnTo>
                      <a:lnTo>
                        <a:pt x="94" y="189"/>
                      </a:lnTo>
                      <a:lnTo>
                        <a:pt x="0" y="66"/>
                      </a:lnTo>
                      <a:lnTo>
                        <a:pt x="0" y="37"/>
                      </a:lnTo>
                      <a:lnTo>
                        <a:pt x="35" y="44"/>
                      </a:lnTo>
                      <a:lnTo>
                        <a:pt x="43" y="0"/>
                      </a:lnTo>
                      <a:lnTo>
                        <a:pt x="50" y="15"/>
                      </a:lnTo>
                      <a:lnTo>
                        <a:pt x="72" y="15"/>
                      </a:lnTo>
                      <a:close/>
                    </a:path>
                  </a:pathLst>
                </a:custGeom>
                <a:solidFill>
                  <a:srgbClr val="F29BBE"/>
                </a:solidFill>
                <a:ln w="9525">
                  <a:noFill/>
                  <a:round/>
                  <a:headEnd/>
                  <a:tailEnd/>
                </a:ln>
              </p:spPr>
              <p:txBody>
                <a:bodyPr>
                  <a:prstTxWarp prst="textNoShape">
                    <a:avLst/>
                  </a:prstTxWarp>
                </a:bodyPr>
                <a:lstStyle/>
                <a:p>
                  <a:endParaRPr lang="en-US"/>
                </a:p>
              </p:txBody>
            </p:sp>
            <p:sp>
              <p:nvSpPr>
                <p:cNvPr id="66119" name="Freeform 464"/>
                <p:cNvSpPr>
                  <a:spLocks noChangeAspect="1"/>
                </p:cNvSpPr>
                <p:nvPr/>
              </p:nvSpPr>
              <p:spPr bwMode="auto">
                <a:xfrm>
                  <a:off x="2758" y="3191"/>
                  <a:ext cx="18" cy="18"/>
                </a:xfrm>
                <a:custGeom>
                  <a:avLst/>
                  <a:gdLst>
                    <a:gd name="T0" fmla="*/ 116 w 145"/>
                    <a:gd name="T1" fmla="*/ 44 h 139"/>
                    <a:gd name="T2" fmla="*/ 116 w 145"/>
                    <a:gd name="T3" fmla="*/ 58 h 139"/>
                    <a:gd name="T4" fmla="*/ 145 w 145"/>
                    <a:gd name="T5" fmla="*/ 87 h 139"/>
                    <a:gd name="T6" fmla="*/ 139 w 145"/>
                    <a:gd name="T7" fmla="*/ 95 h 139"/>
                    <a:gd name="T8" fmla="*/ 139 w 145"/>
                    <a:gd name="T9" fmla="*/ 87 h 139"/>
                    <a:gd name="T10" fmla="*/ 123 w 145"/>
                    <a:gd name="T11" fmla="*/ 73 h 139"/>
                    <a:gd name="T12" fmla="*/ 65 w 145"/>
                    <a:gd name="T13" fmla="*/ 139 h 139"/>
                    <a:gd name="T14" fmla="*/ 14 w 145"/>
                    <a:gd name="T15" fmla="*/ 58 h 139"/>
                    <a:gd name="T16" fmla="*/ 0 w 145"/>
                    <a:gd name="T17" fmla="*/ 44 h 139"/>
                    <a:gd name="T18" fmla="*/ 29 w 145"/>
                    <a:gd name="T19" fmla="*/ 0 h 139"/>
                    <a:gd name="T20" fmla="*/ 109 w 145"/>
                    <a:gd name="T21" fmla="*/ 15 h 139"/>
                    <a:gd name="T22" fmla="*/ 116 w 145"/>
                    <a:gd name="T23" fmla="*/ 44 h 13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5"/>
                    <a:gd name="T37" fmla="*/ 0 h 139"/>
                    <a:gd name="T38" fmla="*/ 145 w 145"/>
                    <a:gd name="T39" fmla="*/ 139 h 13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5" h="139">
                      <a:moveTo>
                        <a:pt x="116" y="44"/>
                      </a:moveTo>
                      <a:lnTo>
                        <a:pt x="116" y="58"/>
                      </a:lnTo>
                      <a:lnTo>
                        <a:pt x="145" y="87"/>
                      </a:lnTo>
                      <a:lnTo>
                        <a:pt x="139" y="95"/>
                      </a:lnTo>
                      <a:lnTo>
                        <a:pt x="139" y="87"/>
                      </a:lnTo>
                      <a:lnTo>
                        <a:pt x="123" y="73"/>
                      </a:lnTo>
                      <a:lnTo>
                        <a:pt x="65" y="139"/>
                      </a:lnTo>
                      <a:lnTo>
                        <a:pt x="14" y="58"/>
                      </a:lnTo>
                      <a:lnTo>
                        <a:pt x="0" y="44"/>
                      </a:lnTo>
                      <a:lnTo>
                        <a:pt x="29" y="0"/>
                      </a:lnTo>
                      <a:lnTo>
                        <a:pt x="109" y="15"/>
                      </a:lnTo>
                      <a:lnTo>
                        <a:pt x="116" y="44"/>
                      </a:lnTo>
                      <a:close/>
                    </a:path>
                  </a:pathLst>
                </a:custGeom>
                <a:solidFill>
                  <a:srgbClr val="F29BBE"/>
                </a:solidFill>
                <a:ln w="9525">
                  <a:noFill/>
                  <a:round/>
                  <a:headEnd/>
                  <a:tailEnd/>
                </a:ln>
              </p:spPr>
              <p:txBody>
                <a:bodyPr>
                  <a:prstTxWarp prst="textNoShape">
                    <a:avLst/>
                  </a:prstTxWarp>
                </a:bodyPr>
                <a:lstStyle/>
                <a:p>
                  <a:endParaRPr lang="en-US"/>
                </a:p>
              </p:txBody>
            </p:sp>
            <p:sp>
              <p:nvSpPr>
                <p:cNvPr id="66120" name="Freeform 465"/>
                <p:cNvSpPr>
                  <a:spLocks noChangeAspect="1"/>
                </p:cNvSpPr>
                <p:nvPr/>
              </p:nvSpPr>
              <p:spPr bwMode="auto">
                <a:xfrm>
                  <a:off x="2779" y="3191"/>
                  <a:ext cx="6" cy="9"/>
                </a:xfrm>
                <a:custGeom>
                  <a:avLst/>
                  <a:gdLst>
                    <a:gd name="T0" fmla="*/ 51 w 51"/>
                    <a:gd name="T1" fmla="*/ 44 h 65"/>
                    <a:gd name="T2" fmla="*/ 35 w 51"/>
                    <a:gd name="T3" fmla="*/ 65 h 65"/>
                    <a:gd name="T4" fmla="*/ 14 w 51"/>
                    <a:gd name="T5" fmla="*/ 65 h 65"/>
                    <a:gd name="T6" fmla="*/ 0 w 51"/>
                    <a:gd name="T7" fmla="*/ 44 h 65"/>
                    <a:gd name="T8" fmla="*/ 0 w 51"/>
                    <a:gd name="T9" fmla="*/ 15 h 65"/>
                    <a:gd name="T10" fmla="*/ 43 w 51"/>
                    <a:gd name="T11" fmla="*/ 0 h 65"/>
                    <a:gd name="T12" fmla="*/ 51 w 51"/>
                    <a:gd name="T13" fmla="*/ 0 h 65"/>
                    <a:gd name="T14" fmla="*/ 51 w 51"/>
                    <a:gd name="T15" fmla="*/ 44 h 65"/>
                    <a:gd name="T16" fmla="*/ 0 60000 65536"/>
                    <a:gd name="T17" fmla="*/ 0 60000 65536"/>
                    <a:gd name="T18" fmla="*/ 0 60000 65536"/>
                    <a:gd name="T19" fmla="*/ 0 60000 65536"/>
                    <a:gd name="T20" fmla="*/ 0 60000 65536"/>
                    <a:gd name="T21" fmla="*/ 0 60000 65536"/>
                    <a:gd name="T22" fmla="*/ 0 60000 65536"/>
                    <a:gd name="T23" fmla="*/ 0 60000 65536"/>
                    <a:gd name="T24" fmla="*/ 0 w 51"/>
                    <a:gd name="T25" fmla="*/ 0 h 65"/>
                    <a:gd name="T26" fmla="*/ 51 w 51"/>
                    <a:gd name="T27" fmla="*/ 65 h 6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1" h="65">
                      <a:moveTo>
                        <a:pt x="51" y="44"/>
                      </a:moveTo>
                      <a:lnTo>
                        <a:pt x="35" y="65"/>
                      </a:lnTo>
                      <a:lnTo>
                        <a:pt x="14" y="65"/>
                      </a:lnTo>
                      <a:lnTo>
                        <a:pt x="0" y="44"/>
                      </a:lnTo>
                      <a:lnTo>
                        <a:pt x="0" y="15"/>
                      </a:lnTo>
                      <a:lnTo>
                        <a:pt x="43" y="0"/>
                      </a:lnTo>
                      <a:lnTo>
                        <a:pt x="51" y="0"/>
                      </a:lnTo>
                      <a:lnTo>
                        <a:pt x="51" y="44"/>
                      </a:lnTo>
                      <a:close/>
                    </a:path>
                  </a:pathLst>
                </a:custGeom>
                <a:solidFill>
                  <a:srgbClr val="F29BBE"/>
                </a:solidFill>
                <a:ln w="9525">
                  <a:noFill/>
                  <a:round/>
                  <a:headEnd/>
                  <a:tailEnd/>
                </a:ln>
              </p:spPr>
              <p:txBody>
                <a:bodyPr>
                  <a:prstTxWarp prst="textNoShape">
                    <a:avLst/>
                  </a:prstTxWarp>
                </a:bodyPr>
                <a:lstStyle/>
                <a:p>
                  <a:endParaRPr lang="en-US"/>
                </a:p>
              </p:txBody>
            </p:sp>
            <p:sp>
              <p:nvSpPr>
                <p:cNvPr id="66121" name="Freeform 466"/>
                <p:cNvSpPr>
                  <a:spLocks noChangeAspect="1"/>
                </p:cNvSpPr>
                <p:nvPr/>
              </p:nvSpPr>
              <p:spPr bwMode="auto">
                <a:xfrm>
                  <a:off x="1480" y="3193"/>
                  <a:ext cx="9" cy="25"/>
                </a:xfrm>
                <a:custGeom>
                  <a:avLst/>
                  <a:gdLst>
                    <a:gd name="T0" fmla="*/ 15 w 72"/>
                    <a:gd name="T1" fmla="*/ 124 h 196"/>
                    <a:gd name="T2" fmla="*/ 0 w 72"/>
                    <a:gd name="T3" fmla="*/ 196 h 196"/>
                    <a:gd name="T4" fmla="*/ 0 w 72"/>
                    <a:gd name="T5" fmla="*/ 101 h 196"/>
                    <a:gd name="T6" fmla="*/ 72 w 72"/>
                    <a:gd name="T7" fmla="*/ 0 h 196"/>
                    <a:gd name="T8" fmla="*/ 72 w 72"/>
                    <a:gd name="T9" fmla="*/ 43 h 196"/>
                    <a:gd name="T10" fmla="*/ 15 w 72"/>
                    <a:gd name="T11" fmla="*/ 124 h 196"/>
                    <a:gd name="T12" fmla="*/ 0 60000 65536"/>
                    <a:gd name="T13" fmla="*/ 0 60000 65536"/>
                    <a:gd name="T14" fmla="*/ 0 60000 65536"/>
                    <a:gd name="T15" fmla="*/ 0 60000 65536"/>
                    <a:gd name="T16" fmla="*/ 0 60000 65536"/>
                    <a:gd name="T17" fmla="*/ 0 60000 65536"/>
                    <a:gd name="T18" fmla="*/ 0 w 72"/>
                    <a:gd name="T19" fmla="*/ 0 h 196"/>
                    <a:gd name="T20" fmla="*/ 72 w 72"/>
                    <a:gd name="T21" fmla="*/ 196 h 196"/>
                  </a:gdLst>
                  <a:ahLst/>
                  <a:cxnLst>
                    <a:cxn ang="T12">
                      <a:pos x="T0" y="T1"/>
                    </a:cxn>
                    <a:cxn ang="T13">
                      <a:pos x="T2" y="T3"/>
                    </a:cxn>
                    <a:cxn ang="T14">
                      <a:pos x="T4" y="T5"/>
                    </a:cxn>
                    <a:cxn ang="T15">
                      <a:pos x="T6" y="T7"/>
                    </a:cxn>
                    <a:cxn ang="T16">
                      <a:pos x="T8" y="T9"/>
                    </a:cxn>
                    <a:cxn ang="T17">
                      <a:pos x="T10" y="T11"/>
                    </a:cxn>
                  </a:cxnLst>
                  <a:rect l="T18" t="T19" r="T20" b="T21"/>
                  <a:pathLst>
                    <a:path w="72" h="196">
                      <a:moveTo>
                        <a:pt x="15" y="124"/>
                      </a:moveTo>
                      <a:lnTo>
                        <a:pt x="0" y="196"/>
                      </a:lnTo>
                      <a:lnTo>
                        <a:pt x="0" y="101"/>
                      </a:lnTo>
                      <a:lnTo>
                        <a:pt x="72" y="0"/>
                      </a:lnTo>
                      <a:lnTo>
                        <a:pt x="72" y="43"/>
                      </a:lnTo>
                      <a:lnTo>
                        <a:pt x="15" y="124"/>
                      </a:lnTo>
                      <a:close/>
                    </a:path>
                  </a:pathLst>
                </a:custGeom>
                <a:solidFill>
                  <a:srgbClr val="1F1A17"/>
                </a:solidFill>
                <a:ln w="9525">
                  <a:noFill/>
                  <a:round/>
                  <a:headEnd/>
                  <a:tailEnd/>
                </a:ln>
              </p:spPr>
              <p:txBody>
                <a:bodyPr>
                  <a:prstTxWarp prst="textNoShape">
                    <a:avLst/>
                  </a:prstTxWarp>
                </a:bodyPr>
                <a:lstStyle/>
                <a:p>
                  <a:endParaRPr lang="en-US"/>
                </a:p>
              </p:txBody>
            </p:sp>
            <p:sp>
              <p:nvSpPr>
                <p:cNvPr id="66122" name="Freeform 467"/>
                <p:cNvSpPr>
                  <a:spLocks noChangeAspect="1"/>
                </p:cNvSpPr>
                <p:nvPr/>
              </p:nvSpPr>
              <p:spPr bwMode="auto">
                <a:xfrm>
                  <a:off x="2087" y="3196"/>
                  <a:ext cx="17" cy="57"/>
                </a:xfrm>
                <a:custGeom>
                  <a:avLst/>
                  <a:gdLst>
                    <a:gd name="T0" fmla="*/ 59 w 139"/>
                    <a:gd name="T1" fmla="*/ 379 h 459"/>
                    <a:gd name="T2" fmla="*/ 0 w 139"/>
                    <a:gd name="T3" fmla="*/ 459 h 459"/>
                    <a:gd name="T4" fmla="*/ 0 w 139"/>
                    <a:gd name="T5" fmla="*/ 408 h 459"/>
                    <a:gd name="T6" fmla="*/ 80 w 139"/>
                    <a:gd name="T7" fmla="*/ 263 h 459"/>
                    <a:gd name="T8" fmla="*/ 139 w 139"/>
                    <a:gd name="T9" fmla="*/ 0 h 459"/>
                    <a:gd name="T10" fmla="*/ 139 w 139"/>
                    <a:gd name="T11" fmla="*/ 80 h 459"/>
                    <a:gd name="T12" fmla="*/ 59 w 139"/>
                    <a:gd name="T13" fmla="*/ 379 h 459"/>
                    <a:gd name="T14" fmla="*/ 0 60000 65536"/>
                    <a:gd name="T15" fmla="*/ 0 60000 65536"/>
                    <a:gd name="T16" fmla="*/ 0 60000 65536"/>
                    <a:gd name="T17" fmla="*/ 0 60000 65536"/>
                    <a:gd name="T18" fmla="*/ 0 60000 65536"/>
                    <a:gd name="T19" fmla="*/ 0 60000 65536"/>
                    <a:gd name="T20" fmla="*/ 0 60000 65536"/>
                    <a:gd name="T21" fmla="*/ 0 w 139"/>
                    <a:gd name="T22" fmla="*/ 0 h 459"/>
                    <a:gd name="T23" fmla="*/ 139 w 139"/>
                    <a:gd name="T24" fmla="*/ 459 h 45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39" h="459">
                      <a:moveTo>
                        <a:pt x="59" y="379"/>
                      </a:moveTo>
                      <a:lnTo>
                        <a:pt x="0" y="459"/>
                      </a:lnTo>
                      <a:lnTo>
                        <a:pt x="0" y="408"/>
                      </a:lnTo>
                      <a:lnTo>
                        <a:pt x="80" y="263"/>
                      </a:lnTo>
                      <a:lnTo>
                        <a:pt x="139" y="0"/>
                      </a:lnTo>
                      <a:lnTo>
                        <a:pt x="139" y="80"/>
                      </a:lnTo>
                      <a:lnTo>
                        <a:pt x="59" y="379"/>
                      </a:lnTo>
                      <a:close/>
                    </a:path>
                  </a:pathLst>
                </a:custGeom>
                <a:solidFill>
                  <a:srgbClr val="1F1A17"/>
                </a:solidFill>
                <a:ln w="9525">
                  <a:noFill/>
                  <a:round/>
                  <a:headEnd/>
                  <a:tailEnd/>
                </a:ln>
              </p:spPr>
              <p:txBody>
                <a:bodyPr>
                  <a:prstTxWarp prst="textNoShape">
                    <a:avLst/>
                  </a:prstTxWarp>
                </a:bodyPr>
                <a:lstStyle/>
                <a:p>
                  <a:endParaRPr lang="en-US"/>
                </a:p>
              </p:txBody>
            </p:sp>
            <p:sp>
              <p:nvSpPr>
                <p:cNvPr id="66123" name="Freeform 468"/>
                <p:cNvSpPr>
                  <a:spLocks noChangeAspect="1"/>
                </p:cNvSpPr>
                <p:nvPr/>
              </p:nvSpPr>
              <p:spPr bwMode="auto">
                <a:xfrm>
                  <a:off x="2272" y="3196"/>
                  <a:ext cx="6" cy="27"/>
                </a:xfrm>
                <a:custGeom>
                  <a:avLst/>
                  <a:gdLst>
                    <a:gd name="T0" fmla="*/ 0 w 51"/>
                    <a:gd name="T1" fmla="*/ 219 h 219"/>
                    <a:gd name="T2" fmla="*/ 8 w 51"/>
                    <a:gd name="T3" fmla="*/ 103 h 219"/>
                    <a:gd name="T4" fmla="*/ 51 w 51"/>
                    <a:gd name="T5" fmla="*/ 37 h 219"/>
                    <a:gd name="T6" fmla="*/ 51 w 51"/>
                    <a:gd name="T7" fmla="*/ 0 h 219"/>
                    <a:gd name="T8" fmla="*/ 22 w 51"/>
                    <a:gd name="T9" fmla="*/ 219 h 219"/>
                    <a:gd name="T10" fmla="*/ 0 w 51"/>
                    <a:gd name="T11" fmla="*/ 219 h 219"/>
                    <a:gd name="T12" fmla="*/ 0 60000 65536"/>
                    <a:gd name="T13" fmla="*/ 0 60000 65536"/>
                    <a:gd name="T14" fmla="*/ 0 60000 65536"/>
                    <a:gd name="T15" fmla="*/ 0 60000 65536"/>
                    <a:gd name="T16" fmla="*/ 0 60000 65536"/>
                    <a:gd name="T17" fmla="*/ 0 60000 65536"/>
                    <a:gd name="T18" fmla="*/ 0 w 51"/>
                    <a:gd name="T19" fmla="*/ 0 h 219"/>
                    <a:gd name="T20" fmla="*/ 51 w 51"/>
                    <a:gd name="T21" fmla="*/ 219 h 219"/>
                  </a:gdLst>
                  <a:ahLst/>
                  <a:cxnLst>
                    <a:cxn ang="T12">
                      <a:pos x="T0" y="T1"/>
                    </a:cxn>
                    <a:cxn ang="T13">
                      <a:pos x="T2" y="T3"/>
                    </a:cxn>
                    <a:cxn ang="T14">
                      <a:pos x="T4" y="T5"/>
                    </a:cxn>
                    <a:cxn ang="T15">
                      <a:pos x="T6" y="T7"/>
                    </a:cxn>
                    <a:cxn ang="T16">
                      <a:pos x="T8" y="T9"/>
                    </a:cxn>
                    <a:cxn ang="T17">
                      <a:pos x="T10" y="T11"/>
                    </a:cxn>
                  </a:cxnLst>
                  <a:rect l="T18" t="T19" r="T20" b="T21"/>
                  <a:pathLst>
                    <a:path w="51" h="219">
                      <a:moveTo>
                        <a:pt x="0" y="219"/>
                      </a:moveTo>
                      <a:lnTo>
                        <a:pt x="8" y="103"/>
                      </a:lnTo>
                      <a:lnTo>
                        <a:pt x="51" y="37"/>
                      </a:lnTo>
                      <a:lnTo>
                        <a:pt x="51" y="0"/>
                      </a:lnTo>
                      <a:lnTo>
                        <a:pt x="22" y="219"/>
                      </a:lnTo>
                      <a:lnTo>
                        <a:pt x="0" y="219"/>
                      </a:lnTo>
                      <a:close/>
                    </a:path>
                  </a:pathLst>
                </a:custGeom>
                <a:solidFill>
                  <a:srgbClr val="1F1A17"/>
                </a:solidFill>
                <a:ln w="9525">
                  <a:noFill/>
                  <a:round/>
                  <a:headEnd/>
                  <a:tailEnd/>
                </a:ln>
              </p:spPr>
              <p:txBody>
                <a:bodyPr>
                  <a:prstTxWarp prst="textNoShape">
                    <a:avLst/>
                  </a:prstTxWarp>
                </a:bodyPr>
                <a:lstStyle/>
                <a:p>
                  <a:endParaRPr lang="en-US"/>
                </a:p>
              </p:txBody>
            </p:sp>
            <p:sp>
              <p:nvSpPr>
                <p:cNvPr id="66124" name="Freeform 469"/>
                <p:cNvSpPr>
                  <a:spLocks noChangeAspect="1"/>
                </p:cNvSpPr>
                <p:nvPr/>
              </p:nvSpPr>
              <p:spPr bwMode="auto">
                <a:xfrm>
                  <a:off x="1167" y="3199"/>
                  <a:ext cx="23" cy="104"/>
                </a:xfrm>
                <a:custGeom>
                  <a:avLst/>
                  <a:gdLst>
                    <a:gd name="T0" fmla="*/ 138 w 181"/>
                    <a:gd name="T1" fmla="*/ 343 h 837"/>
                    <a:gd name="T2" fmla="*/ 160 w 181"/>
                    <a:gd name="T3" fmla="*/ 430 h 837"/>
                    <a:gd name="T4" fmla="*/ 181 w 181"/>
                    <a:gd name="T5" fmla="*/ 452 h 837"/>
                    <a:gd name="T6" fmla="*/ 138 w 181"/>
                    <a:gd name="T7" fmla="*/ 597 h 837"/>
                    <a:gd name="T8" fmla="*/ 109 w 181"/>
                    <a:gd name="T9" fmla="*/ 794 h 837"/>
                    <a:gd name="T10" fmla="*/ 109 w 181"/>
                    <a:gd name="T11" fmla="*/ 837 h 837"/>
                    <a:gd name="T12" fmla="*/ 51 w 181"/>
                    <a:gd name="T13" fmla="*/ 757 h 837"/>
                    <a:gd name="T14" fmla="*/ 14 w 181"/>
                    <a:gd name="T15" fmla="*/ 525 h 837"/>
                    <a:gd name="T16" fmla="*/ 0 w 181"/>
                    <a:gd name="T17" fmla="*/ 511 h 837"/>
                    <a:gd name="T18" fmla="*/ 0 w 181"/>
                    <a:gd name="T19" fmla="*/ 460 h 837"/>
                    <a:gd name="T20" fmla="*/ 14 w 181"/>
                    <a:gd name="T21" fmla="*/ 430 h 837"/>
                    <a:gd name="T22" fmla="*/ 14 w 181"/>
                    <a:gd name="T23" fmla="*/ 394 h 837"/>
                    <a:gd name="T24" fmla="*/ 43 w 181"/>
                    <a:gd name="T25" fmla="*/ 466 h 837"/>
                    <a:gd name="T26" fmla="*/ 43 w 181"/>
                    <a:gd name="T27" fmla="*/ 525 h 837"/>
                    <a:gd name="T28" fmla="*/ 86 w 181"/>
                    <a:gd name="T29" fmla="*/ 641 h 837"/>
                    <a:gd name="T30" fmla="*/ 116 w 181"/>
                    <a:gd name="T31" fmla="*/ 605 h 837"/>
                    <a:gd name="T32" fmla="*/ 86 w 181"/>
                    <a:gd name="T33" fmla="*/ 546 h 837"/>
                    <a:gd name="T34" fmla="*/ 43 w 181"/>
                    <a:gd name="T35" fmla="*/ 321 h 837"/>
                    <a:gd name="T36" fmla="*/ 181 w 181"/>
                    <a:gd name="T37" fmla="*/ 0 h 837"/>
                    <a:gd name="T38" fmla="*/ 138 w 181"/>
                    <a:gd name="T39" fmla="*/ 168 h 837"/>
                    <a:gd name="T40" fmla="*/ 138 w 181"/>
                    <a:gd name="T41" fmla="*/ 343 h 837"/>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81"/>
                    <a:gd name="T64" fmla="*/ 0 h 837"/>
                    <a:gd name="T65" fmla="*/ 181 w 181"/>
                    <a:gd name="T66" fmla="*/ 837 h 837"/>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81" h="837">
                      <a:moveTo>
                        <a:pt x="138" y="343"/>
                      </a:moveTo>
                      <a:lnTo>
                        <a:pt x="160" y="430"/>
                      </a:lnTo>
                      <a:lnTo>
                        <a:pt x="181" y="452"/>
                      </a:lnTo>
                      <a:lnTo>
                        <a:pt x="138" y="597"/>
                      </a:lnTo>
                      <a:lnTo>
                        <a:pt x="109" y="794"/>
                      </a:lnTo>
                      <a:lnTo>
                        <a:pt x="109" y="837"/>
                      </a:lnTo>
                      <a:lnTo>
                        <a:pt x="51" y="757"/>
                      </a:lnTo>
                      <a:lnTo>
                        <a:pt x="14" y="525"/>
                      </a:lnTo>
                      <a:lnTo>
                        <a:pt x="0" y="511"/>
                      </a:lnTo>
                      <a:lnTo>
                        <a:pt x="0" y="460"/>
                      </a:lnTo>
                      <a:lnTo>
                        <a:pt x="14" y="430"/>
                      </a:lnTo>
                      <a:lnTo>
                        <a:pt x="14" y="394"/>
                      </a:lnTo>
                      <a:lnTo>
                        <a:pt x="43" y="466"/>
                      </a:lnTo>
                      <a:lnTo>
                        <a:pt x="43" y="525"/>
                      </a:lnTo>
                      <a:lnTo>
                        <a:pt x="86" y="641"/>
                      </a:lnTo>
                      <a:lnTo>
                        <a:pt x="116" y="605"/>
                      </a:lnTo>
                      <a:lnTo>
                        <a:pt x="86" y="546"/>
                      </a:lnTo>
                      <a:lnTo>
                        <a:pt x="43" y="321"/>
                      </a:lnTo>
                      <a:lnTo>
                        <a:pt x="181" y="0"/>
                      </a:lnTo>
                      <a:lnTo>
                        <a:pt x="138" y="168"/>
                      </a:lnTo>
                      <a:lnTo>
                        <a:pt x="138" y="343"/>
                      </a:lnTo>
                      <a:close/>
                    </a:path>
                  </a:pathLst>
                </a:custGeom>
                <a:solidFill>
                  <a:srgbClr val="B5DC7C"/>
                </a:solidFill>
                <a:ln w="9525">
                  <a:noFill/>
                  <a:round/>
                  <a:headEnd/>
                  <a:tailEnd/>
                </a:ln>
              </p:spPr>
              <p:txBody>
                <a:bodyPr>
                  <a:prstTxWarp prst="textNoShape">
                    <a:avLst/>
                  </a:prstTxWarp>
                </a:bodyPr>
                <a:lstStyle/>
                <a:p>
                  <a:endParaRPr lang="en-US"/>
                </a:p>
              </p:txBody>
            </p:sp>
            <p:sp>
              <p:nvSpPr>
                <p:cNvPr id="66125" name="Freeform 470"/>
                <p:cNvSpPr>
                  <a:spLocks noChangeAspect="1"/>
                </p:cNvSpPr>
                <p:nvPr/>
              </p:nvSpPr>
              <p:spPr bwMode="auto">
                <a:xfrm>
                  <a:off x="980" y="3200"/>
                  <a:ext cx="23" cy="6"/>
                </a:xfrm>
                <a:custGeom>
                  <a:avLst/>
                  <a:gdLst>
                    <a:gd name="T0" fmla="*/ 160 w 182"/>
                    <a:gd name="T1" fmla="*/ 37 h 43"/>
                    <a:gd name="T2" fmla="*/ 36 w 182"/>
                    <a:gd name="T3" fmla="*/ 37 h 43"/>
                    <a:gd name="T4" fmla="*/ 21 w 182"/>
                    <a:gd name="T5" fmla="*/ 43 h 43"/>
                    <a:gd name="T6" fmla="*/ 0 w 182"/>
                    <a:gd name="T7" fmla="*/ 43 h 43"/>
                    <a:gd name="T8" fmla="*/ 65 w 182"/>
                    <a:gd name="T9" fmla="*/ 14 h 43"/>
                    <a:gd name="T10" fmla="*/ 124 w 182"/>
                    <a:gd name="T11" fmla="*/ 0 h 43"/>
                    <a:gd name="T12" fmla="*/ 182 w 182"/>
                    <a:gd name="T13" fmla="*/ 14 h 43"/>
                    <a:gd name="T14" fmla="*/ 160 w 182"/>
                    <a:gd name="T15" fmla="*/ 37 h 43"/>
                    <a:gd name="T16" fmla="*/ 0 60000 65536"/>
                    <a:gd name="T17" fmla="*/ 0 60000 65536"/>
                    <a:gd name="T18" fmla="*/ 0 60000 65536"/>
                    <a:gd name="T19" fmla="*/ 0 60000 65536"/>
                    <a:gd name="T20" fmla="*/ 0 60000 65536"/>
                    <a:gd name="T21" fmla="*/ 0 60000 65536"/>
                    <a:gd name="T22" fmla="*/ 0 60000 65536"/>
                    <a:gd name="T23" fmla="*/ 0 60000 65536"/>
                    <a:gd name="T24" fmla="*/ 0 w 182"/>
                    <a:gd name="T25" fmla="*/ 0 h 43"/>
                    <a:gd name="T26" fmla="*/ 182 w 182"/>
                    <a:gd name="T27" fmla="*/ 43 h 4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2" h="43">
                      <a:moveTo>
                        <a:pt x="160" y="37"/>
                      </a:moveTo>
                      <a:lnTo>
                        <a:pt x="36" y="37"/>
                      </a:lnTo>
                      <a:lnTo>
                        <a:pt x="21" y="43"/>
                      </a:lnTo>
                      <a:lnTo>
                        <a:pt x="0" y="43"/>
                      </a:lnTo>
                      <a:lnTo>
                        <a:pt x="65" y="14"/>
                      </a:lnTo>
                      <a:lnTo>
                        <a:pt x="124" y="0"/>
                      </a:lnTo>
                      <a:lnTo>
                        <a:pt x="182" y="14"/>
                      </a:lnTo>
                      <a:lnTo>
                        <a:pt x="160" y="37"/>
                      </a:lnTo>
                      <a:close/>
                    </a:path>
                  </a:pathLst>
                </a:custGeom>
                <a:solidFill>
                  <a:srgbClr val="1F1A17"/>
                </a:solidFill>
                <a:ln w="9525">
                  <a:noFill/>
                  <a:round/>
                  <a:headEnd/>
                  <a:tailEnd/>
                </a:ln>
              </p:spPr>
              <p:txBody>
                <a:bodyPr>
                  <a:prstTxWarp prst="textNoShape">
                    <a:avLst/>
                  </a:prstTxWarp>
                </a:bodyPr>
                <a:lstStyle/>
                <a:p>
                  <a:endParaRPr lang="en-US"/>
                </a:p>
              </p:txBody>
            </p:sp>
            <p:sp>
              <p:nvSpPr>
                <p:cNvPr id="66126" name="Freeform 471"/>
                <p:cNvSpPr>
                  <a:spLocks noChangeAspect="1"/>
                </p:cNvSpPr>
                <p:nvPr/>
              </p:nvSpPr>
              <p:spPr bwMode="auto">
                <a:xfrm>
                  <a:off x="2003" y="3202"/>
                  <a:ext cx="58" cy="158"/>
                </a:xfrm>
                <a:custGeom>
                  <a:avLst/>
                  <a:gdLst>
                    <a:gd name="T0" fmla="*/ 445 w 467"/>
                    <a:gd name="T1" fmla="*/ 285 h 1261"/>
                    <a:gd name="T2" fmla="*/ 402 w 467"/>
                    <a:gd name="T3" fmla="*/ 365 h 1261"/>
                    <a:gd name="T4" fmla="*/ 314 w 467"/>
                    <a:gd name="T5" fmla="*/ 685 h 1261"/>
                    <a:gd name="T6" fmla="*/ 270 w 467"/>
                    <a:gd name="T7" fmla="*/ 787 h 1261"/>
                    <a:gd name="T8" fmla="*/ 212 w 467"/>
                    <a:gd name="T9" fmla="*/ 853 h 1261"/>
                    <a:gd name="T10" fmla="*/ 0 w 467"/>
                    <a:gd name="T11" fmla="*/ 1261 h 1261"/>
                    <a:gd name="T12" fmla="*/ 0 w 467"/>
                    <a:gd name="T13" fmla="*/ 1216 h 1261"/>
                    <a:gd name="T14" fmla="*/ 190 w 467"/>
                    <a:gd name="T15" fmla="*/ 853 h 1261"/>
                    <a:gd name="T16" fmla="*/ 263 w 467"/>
                    <a:gd name="T17" fmla="*/ 787 h 1261"/>
                    <a:gd name="T18" fmla="*/ 379 w 467"/>
                    <a:gd name="T19" fmla="*/ 431 h 1261"/>
                    <a:gd name="T20" fmla="*/ 453 w 467"/>
                    <a:gd name="T21" fmla="*/ 8 h 1261"/>
                    <a:gd name="T22" fmla="*/ 467 w 467"/>
                    <a:gd name="T23" fmla="*/ 0 h 1261"/>
                    <a:gd name="T24" fmla="*/ 467 w 467"/>
                    <a:gd name="T25" fmla="*/ 212 h 1261"/>
                    <a:gd name="T26" fmla="*/ 445 w 467"/>
                    <a:gd name="T27" fmla="*/ 285 h 126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67"/>
                    <a:gd name="T43" fmla="*/ 0 h 1261"/>
                    <a:gd name="T44" fmla="*/ 467 w 467"/>
                    <a:gd name="T45" fmla="*/ 1261 h 126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67" h="1261">
                      <a:moveTo>
                        <a:pt x="445" y="285"/>
                      </a:moveTo>
                      <a:lnTo>
                        <a:pt x="402" y="365"/>
                      </a:lnTo>
                      <a:lnTo>
                        <a:pt x="314" y="685"/>
                      </a:lnTo>
                      <a:lnTo>
                        <a:pt x="270" y="787"/>
                      </a:lnTo>
                      <a:lnTo>
                        <a:pt x="212" y="853"/>
                      </a:lnTo>
                      <a:lnTo>
                        <a:pt x="0" y="1261"/>
                      </a:lnTo>
                      <a:lnTo>
                        <a:pt x="0" y="1216"/>
                      </a:lnTo>
                      <a:lnTo>
                        <a:pt x="190" y="853"/>
                      </a:lnTo>
                      <a:lnTo>
                        <a:pt x="263" y="787"/>
                      </a:lnTo>
                      <a:lnTo>
                        <a:pt x="379" y="431"/>
                      </a:lnTo>
                      <a:lnTo>
                        <a:pt x="453" y="8"/>
                      </a:lnTo>
                      <a:lnTo>
                        <a:pt x="467" y="0"/>
                      </a:lnTo>
                      <a:lnTo>
                        <a:pt x="467" y="212"/>
                      </a:lnTo>
                      <a:lnTo>
                        <a:pt x="445" y="285"/>
                      </a:lnTo>
                      <a:close/>
                    </a:path>
                  </a:pathLst>
                </a:custGeom>
                <a:solidFill>
                  <a:srgbClr val="1F1A17"/>
                </a:solidFill>
                <a:ln w="9525">
                  <a:noFill/>
                  <a:round/>
                  <a:headEnd/>
                  <a:tailEnd/>
                </a:ln>
              </p:spPr>
              <p:txBody>
                <a:bodyPr>
                  <a:prstTxWarp prst="textNoShape">
                    <a:avLst/>
                  </a:prstTxWarp>
                </a:bodyPr>
                <a:lstStyle/>
                <a:p>
                  <a:endParaRPr lang="en-US"/>
                </a:p>
              </p:txBody>
            </p:sp>
            <p:sp>
              <p:nvSpPr>
                <p:cNvPr id="66127" name="Freeform 472"/>
                <p:cNvSpPr>
                  <a:spLocks noChangeAspect="1"/>
                </p:cNvSpPr>
                <p:nvPr/>
              </p:nvSpPr>
              <p:spPr bwMode="auto">
                <a:xfrm>
                  <a:off x="2523" y="3202"/>
                  <a:ext cx="66" cy="80"/>
                </a:xfrm>
                <a:custGeom>
                  <a:avLst/>
                  <a:gdLst>
                    <a:gd name="T0" fmla="*/ 466 w 524"/>
                    <a:gd name="T1" fmla="*/ 401 h 642"/>
                    <a:gd name="T2" fmla="*/ 481 w 524"/>
                    <a:gd name="T3" fmla="*/ 401 h 642"/>
                    <a:gd name="T4" fmla="*/ 489 w 524"/>
                    <a:gd name="T5" fmla="*/ 386 h 642"/>
                    <a:gd name="T6" fmla="*/ 510 w 524"/>
                    <a:gd name="T7" fmla="*/ 431 h 642"/>
                    <a:gd name="T8" fmla="*/ 524 w 524"/>
                    <a:gd name="T9" fmla="*/ 642 h 642"/>
                    <a:gd name="T10" fmla="*/ 401 w 524"/>
                    <a:gd name="T11" fmla="*/ 496 h 642"/>
                    <a:gd name="T12" fmla="*/ 175 w 524"/>
                    <a:gd name="T13" fmla="*/ 336 h 642"/>
                    <a:gd name="T14" fmla="*/ 102 w 524"/>
                    <a:gd name="T15" fmla="*/ 328 h 642"/>
                    <a:gd name="T16" fmla="*/ 58 w 524"/>
                    <a:gd name="T17" fmla="*/ 212 h 642"/>
                    <a:gd name="T18" fmla="*/ 313 w 524"/>
                    <a:gd name="T19" fmla="*/ 357 h 642"/>
                    <a:gd name="T20" fmla="*/ 466 w 524"/>
                    <a:gd name="T21" fmla="*/ 547 h 642"/>
                    <a:gd name="T22" fmla="*/ 481 w 524"/>
                    <a:gd name="T23" fmla="*/ 547 h 642"/>
                    <a:gd name="T24" fmla="*/ 481 w 524"/>
                    <a:gd name="T25" fmla="*/ 496 h 642"/>
                    <a:gd name="T26" fmla="*/ 313 w 524"/>
                    <a:gd name="T27" fmla="*/ 306 h 642"/>
                    <a:gd name="T28" fmla="*/ 73 w 524"/>
                    <a:gd name="T29" fmla="*/ 160 h 642"/>
                    <a:gd name="T30" fmla="*/ 50 w 524"/>
                    <a:gd name="T31" fmla="*/ 160 h 642"/>
                    <a:gd name="T32" fmla="*/ 0 w 524"/>
                    <a:gd name="T33" fmla="*/ 52 h 642"/>
                    <a:gd name="T34" fmla="*/ 0 w 524"/>
                    <a:gd name="T35" fmla="*/ 0 h 642"/>
                    <a:gd name="T36" fmla="*/ 262 w 524"/>
                    <a:gd name="T37" fmla="*/ 160 h 642"/>
                    <a:gd name="T38" fmla="*/ 466 w 524"/>
                    <a:gd name="T39" fmla="*/ 401 h 642"/>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524"/>
                    <a:gd name="T61" fmla="*/ 0 h 642"/>
                    <a:gd name="T62" fmla="*/ 524 w 524"/>
                    <a:gd name="T63" fmla="*/ 642 h 642"/>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524" h="642">
                      <a:moveTo>
                        <a:pt x="466" y="401"/>
                      </a:moveTo>
                      <a:lnTo>
                        <a:pt x="481" y="401"/>
                      </a:lnTo>
                      <a:lnTo>
                        <a:pt x="489" y="386"/>
                      </a:lnTo>
                      <a:lnTo>
                        <a:pt x="510" y="431"/>
                      </a:lnTo>
                      <a:lnTo>
                        <a:pt x="524" y="642"/>
                      </a:lnTo>
                      <a:lnTo>
                        <a:pt x="401" y="496"/>
                      </a:lnTo>
                      <a:lnTo>
                        <a:pt x="175" y="336"/>
                      </a:lnTo>
                      <a:lnTo>
                        <a:pt x="102" y="328"/>
                      </a:lnTo>
                      <a:lnTo>
                        <a:pt x="58" y="212"/>
                      </a:lnTo>
                      <a:lnTo>
                        <a:pt x="313" y="357"/>
                      </a:lnTo>
                      <a:lnTo>
                        <a:pt x="466" y="547"/>
                      </a:lnTo>
                      <a:lnTo>
                        <a:pt x="481" y="547"/>
                      </a:lnTo>
                      <a:lnTo>
                        <a:pt x="481" y="496"/>
                      </a:lnTo>
                      <a:lnTo>
                        <a:pt x="313" y="306"/>
                      </a:lnTo>
                      <a:lnTo>
                        <a:pt x="73" y="160"/>
                      </a:lnTo>
                      <a:lnTo>
                        <a:pt x="50" y="160"/>
                      </a:lnTo>
                      <a:lnTo>
                        <a:pt x="0" y="52"/>
                      </a:lnTo>
                      <a:lnTo>
                        <a:pt x="0" y="0"/>
                      </a:lnTo>
                      <a:lnTo>
                        <a:pt x="262" y="160"/>
                      </a:lnTo>
                      <a:lnTo>
                        <a:pt x="466" y="401"/>
                      </a:lnTo>
                      <a:close/>
                    </a:path>
                  </a:pathLst>
                </a:custGeom>
                <a:solidFill>
                  <a:srgbClr val="96AEBE"/>
                </a:solidFill>
                <a:ln w="9525">
                  <a:noFill/>
                  <a:round/>
                  <a:headEnd/>
                  <a:tailEnd/>
                </a:ln>
              </p:spPr>
              <p:txBody>
                <a:bodyPr>
                  <a:prstTxWarp prst="textNoShape">
                    <a:avLst/>
                  </a:prstTxWarp>
                </a:bodyPr>
                <a:lstStyle/>
                <a:p>
                  <a:endParaRPr lang="en-US"/>
                </a:p>
              </p:txBody>
            </p:sp>
            <p:sp>
              <p:nvSpPr>
                <p:cNvPr id="66128" name="Freeform 473"/>
                <p:cNvSpPr>
                  <a:spLocks noChangeAspect="1"/>
                </p:cNvSpPr>
                <p:nvPr/>
              </p:nvSpPr>
              <p:spPr bwMode="auto">
                <a:xfrm>
                  <a:off x="1003" y="3205"/>
                  <a:ext cx="10" cy="40"/>
                </a:xfrm>
                <a:custGeom>
                  <a:avLst/>
                  <a:gdLst>
                    <a:gd name="T0" fmla="*/ 30 w 80"/>
                    <a:gd name="T1" fmla="*/ 269 h 320"/>
                    <a:gd name="T2" fmla="*/ 0 w 80"/>
                    <a:gd name="T3" fmla="*/ 320 h 320"/>
                    <a:gd name="T4" fmla="*/ 22 w 80"/>
                    <a:gd name="T5" fmla="*/ 72 h 320"/>
                    <a:gd name="T6" fmla="*/ 80 w 80"/>
                    <a:gd name="T7" fmla="*/ 0 h 320"/>
                    <a:gd name="T8" fmla="*/ 73 w 80"/>
                    <a:gd name="T9" fmla="*/ 152 h 320"/>
                    <a:gd name="T10" fmla="*/ 30 w 80"/>
                    <a:gd name="T11" fmla="*/ 269 h 320"/>
                    <a:gd name="T12" fmla="*/ 0 60000 65536"/>
                    <a:gd name="T13" fmla="*/ 0 60000 65536"/>
                    <a:gd name="T14" fmla="*/ 0 60000 65536"/>
                    <a:gd name="T15" fmla="*/ 0 60000 65536"/>
                    <a:gd name="T16" fmla="*/ 0 60000 65536"/>
                    <a:gd name="T17" fmla="*/ 0 60000 65536"/>
                    <a:gd name="T18" fmla="*/ 0 w 80"/>
                    <a:gd name="T19" fmla="*/ 0 h 320"/>
                    <a:gd name="T20" fmla="*/ 80 w 80"/>
                    <a:gd name="T21" fmla="*/ 320 h 320"/>
                  </a:gdLst>
                  <a:ahLst/>
                  <a:cxnLst>
                    <a:cxn ang="T12">
                      <a:pos x="T0" y="T1"/>
                    </a:cxn>
                    <a:cxn ang="T13">
                      <a:pos x="T2" y="T3"/>
                    </a:cxn>
                    <a:cxn ang="T14">
                      <a:pos x="T4" y="T5"/>
                    </a:cxn>
                    <a:cxn ang="T15">
                      <a:pos x="T6" y="T7"/>
                    </a:cxn>
                    <a:cxn ang="T16">
                      <a:pos x="T8" y="T9"/>
                    </a:cxn>
                    <a:cxn ang="T17">
                      <a:pos x="T10" y="T11"/>
                    </a:cxn>
                  </a:cxnLst>
                  <a:rect l="T18" t="T19" r="T20" b="T21"/>
                  <a:pathLst>
                    <a:path w="80" h="320">
                      <a:moveTo>
                        <a:pt x="30" y="269"/>
                      </a:moveTo>
                      <a:lnTo>
                        <a:pt x="0" y="320"/>
                      </a:lnTo>
                      <a:lnTo>
                        <a:pt x="22" y="72"/>
                      </a:lnTo>
                      <a:lnTo>
                        <a:pt x="80" y="0"/>
                      </a:lnTo>
                      <a:lnTo>
                        <a:pt x="73" y="152"/>
                      </a:lnTo>
                      <a:lnTo>
                        <a:pt x="30" y="269"/>
                      </a:lnTo>
                      <a:close/>
                    </a:path>
                  </a:pathLst>
                </a:custGeom>
                <a:solidFill>
                  <a:srgbClr val="BBB2D6"/>
                </a:solidFill>
                <a:ln w="9525">
                  <a:noFill/>
                  <a:round/>
                  <a:headEnd/>
                  <a:tailEnd/>
                </a:ln>
              </p:spPr>
              <p:txBody>
                <a:bodyPr>
                  <a:prstTxWarp prst="textNoShape">
                    <a:avLst/>
                  </a:prstTxWarp>
                </a:bodyPr>
                <a:lstStyle/>
                <a:p>
                  <a:endParaRPr lang="en-US"/>
                </a:p>
              </p:txBody>
            </p:sp>
            <p:sp>
              <p:nvSpPr>
                <p:cNvPr id="66129" name="Freeform 474"/>
                <p:cNvSpPr>
                  <a:spLocks noChangeAspect="1"/>
                </p:cNvSpPr>
                <p:nvPr/>
              </p:nvSpPr>
              <p:spPr bwMode="auto">
                <a:xfrm>
                  <a:off x="2402" y="3206"/>
                  <a:ext cx="1" cy="6"/>
                </a:xfrm>
                <a:custGeom>
                  <a:avLst/>
                  <a:gdLst>
                    <a:gd name="T0" fmla="*/ 8 w 8"/>
                    <a:gd name="T1" fmla="*/ 0 h 51"/>
                    <a:gd name="T2" fmla="*/ 0 w 8"/>
                    <a:gd name="T3" fmla="*/ 51 h 51"/>
                    <a:gd name="T4" fmla="*/ 8 w 8"/>
                    <a:gd name="T5" fmla="*/ 0 h 51"/>
                    <a:gd name="T6" fmla="*/ 0 60000 65536"/>
                    <a:gd name="T7" fmla="*/ 0 60000 65536"/>
                    <a:gd name="T8" fmla="*/ 0 60000 65536"/>
                    <a:gd name="T9" fmla="*/ 0 w 8"/>
                    <a:gd name="T10" fmla="*/ 0 h 51"/>
                    <a:gd name="T11" fmla="*/ 8 w 8"/>
                    <a:gd name="T12" fmla="*/ 51 h 51"/>
                  </a:gdLst>
                  <a:ahLst/>
                  <a:cxnLst>
                    <a:cxn ang="T6">
                      <a:pos x="T0" y="T1"/>
                    </a:cxn>
                    <a:cxn ang="T7">
                      <a:pos x="T2" y="T3"/>
                    </a:cxn>
                    <a:cxn ang="T8">
                      <a:pos x="T4" y="T5"/>
                    </a:cxn>
                  </a:cxnLst>
                  <a:rect l="T9" t="T10" r="T11" b="T12"/>
                  <a:pathLst>
                    <a:path w="8" h="51">
                      <a:moveTo>
                        <a:pt x="8" y="0"/>
                      </a:moveTo>
                      <a:lnTo>
                        <a:pt x="0" y="51"/>
                      </a:lnTo>
                      <a:lnTo>
                        <a:pt x="8" y="0"/>
                      </a:lnTo>
                      <a:close/>
                    </a:path>
                  </a:pathLst>
                </a:custGeom>
                <a:solidFill>
                  <a:srgbClr val="FFFFFF"/>
                </a:solidFill>
                <a:ln w="9525">
                  <a:noFill/>
                  <a:round/>
                  <a:headEnd/>
                  <a:tailEnd/>
                </a:ln>
              </p:spPr>
              <p:txBody>
                <a:bodyPr>
                  <a:prstTxWarp prst="textNoShape">
                    <a:avLst/>
                  </a:prstTxWarp>
                </a:bodyPr>
                <a:lstStyle/>
                <a:p>
                  <a:endParaRPr lang="en-US"/>
                </a:p>
              </p:txBody>
            </p:sp>
            <p:sp>
              <p:nvSpPr>
                <p:cNvPr id="66130" name="Freeform 475"/>
                <p:cNvSpPr>
                  <a:spLocks noChangeAspect="1"/>
                </p:cNvSpPr>
                <p:nvPr/>
              </p:nvSpPr>
              <p:spPr bwMode="auto">
                <a:xfrm>
                  <a:off x="2291" y="3208"/>
                  <a:ext cx="2" cy="9"/>
                </a:xfrm>
                <a:custGeom>
                  <a:avLst/>
                  <a:gdLst>
                    <a:gd name="T0" fmla="*/ 15 w 15"/>
                    <a:gd name="T1" fmla="*/ 0 h 73"/>
                    <a:gd name="T2" fmla="*/ 0 w 15"/>
                    <a:gd name="T3" fmla="*/ 73 h 73"/>
                    <a:gd name="T4" fmla="*/ 15 w 15"/>
                    <a:gd name="T5" fmla="*/ 0 h 73"/>
                    <a:gd name="T6" fmla="*/ 0 60000 65536"/>
                    <a:gd name="T7" fmla="*/ 0 60000 65536"/>
                    <a:gd name="T8" fmla="*/ 0 60000 65536"/>
                    <a:gd name="T9" fmla="*/ 0 w 15"/>
                    <a:gd name="T10" fmla="*/ 0 h 73"/>
                    <a:gd name="T11" fmla="*/ 15 w 15"/>
                    <a:gd name="T12" fmla="*/ 73 h 73"/>
                  </a:gdLst>
                  <a:ahLst/>
                  <a:cxnLst>
                    <a:cxn ang="T6">
                      <a:pos x="T0" y="T1"/>
                    </a:cxn>
                    <a:cxn ang="T7">
                      <a:pos x="T2" y="T3"/>
                    </a:cxn>
                    <a:cxn ang="T8">
                      <a:pos x="T4" y="T5"/>
                    </a:cxn>
                  </a:cxnLst>
                  <a:rect l="T9" t="T10" r="T11" b="T12"/>
                  <a:pathLst>
                    <a:path w="15" h="73">
                      <a:moveTo>
                        <a:pt x="15" y="0"/>
                      </a:moveTo>
                      <a:lnTo>
                        <a:pt x="0" y="73"/>
                      </a:lnTo>
                      <a:lnTo>
                        <a:pt x="15" y="0"/>
                      </a:lnTo>
                      <a:close/>
                    </a:path>
                  </a:pathLst>
                </a:custGeom>
                <a:solidFill>
                  <a:srgbClr val="1F1A17"/>
                </a:solidFill>
                <a:ln w="9525">
                  <a:noFill/>
                  <a:round/>
                  <a:headEnd/>
                  <a:tailEnd/>
                </a:ln>
              </p:spPr>
              <p:txBody>
                <a:bodyPr>
                  <a:prstTxWarp prst="textNoShape">
                    <a:avLst/>
                  </a:prstTxWarp>
                </a:bodyPr>
                <a:lstStyle/>
                <a:p>
                  <a:endParaRPr lang="en-US"/>
                </a:p>
              </p:txBody>
            </p:sp>
            <p:sp>
              <p:nvSpPr>
                <p:cNvPr id="66131" name="Freeform 476"/>
                <p:cNvSpPr>
                  <a:spLocks noChangeAspect="1"/>
                </p:cNvSpPr>
                <p:nvPr/>
              </p:nvSpPr>
              <p:spPr bwMode="auto">
                <a:xfrm>
                  <a:off x="1494" y="3210"/>
                  <a:ext cx="6" cy="19"/>
                </a:xfrm>
                <a:custGeom>
                  <a:avLst/>
                  <a:gdLst>
                    <a:gd name="T0" fmla="*/ 7 w 51"/>
                    <a:gd name="T1" fmla="*/ 146 h 146"/>
                    <a:gd name="T2" fmla="*/ 0 w 51"/>
                    <a:gd name="T3" fmla="*/ 109 h 146"/>
                    <a:gd name="T4" fmla="*/ 0 w 51"/>
                    <a:gd name="T5" fmla="*/ 80 h 146"/>
                    <a:gd name="T6" fmla="*/ 51 w 51"/>
                    <a:gd name="T7" fmla="*/ 0 h 146"/>
                    <a:gd name="T8" fmla="*/ 51 w 51"/>
                    <a:gd name="T9" fmla="*/ 102 h 146"/>
                    <a:gd name="T10" fmla="*/ 7 w 51"/>
                    <a:gd name="T11" fmla="*/ 146 h 146"/>
                    <a:gd name="T12" fmla="*/ 0 60000 65536"/>
                    <a:gd name="T13" fmla="*/ 0 60000 65536"/>
                    <a:gd name="T14" fmla="*/ 0 60000 65536"/>
                    <a:gd name="T15" fmla="*/ 0 60000 65536"/>
                    <a:gd name="T16" fmla="*/ 0 60000 65536"/>
                    <a:gd name="T17" fmla="*/ 0 60000 65536"/>
                    <a:gd name="T18" fmla="*/ 0 w 51"/>
                    <a:gd name="T19" fmla="*/ 0 h 146"/>
                    <a:gd name="T20" fmla="*/ 51 w 51"/>
                    <a:gd name="T21" fmla="*/ 146 h 146"/>
                  </a:gdLst>
                  <a:ahLst/>
                  <a:cxnLst>
                    <a:cxn ang="T12">
                      <a:pos x="T0" y="T1"/>
                    </a:cxn>
                    <a:cxn ang="T13">
                      <a:pos x="T2" y="T3"/>
                    </a:cxn>
                    <a:cxn ang="T14">
                      <a:pos x="T4" y="T5"/>
                    </a:cxn>
                    <a:cxn ang="T15">
                      <a:pos x="T6" y="T7"/>
                    </a:cxn>
                    <a:cxn ang="T16">
                      <a:pos x="T8" y="T9"/>
                    </a:cxn>
                    <a:cxn ang="T17">
                      <a:pos x="T10" y="T11"/>
                    </a:cxn>
                  </a:cxnLst>
                  <a:rect l="T18" t="T19" r="T20" b="T21"/>
                  <a:pathLst>
                    <a:path w="51" h="146">
                      <a:moveTo>
                        <a:pt x="7" y="146"/>
                      </a:moveTo>
                      <a:lnTo>
                        <a:pt x="0" y="109"/>
                      </a:lnTo>
                      <a:lnTo>
                        <a:pt x="0" y="80"/>
                      </a:lnTo>
                      <a:lnTo>
                        <a:pt x="51" y="0"/>
                      </a:lnTo>
                      <a:lnTo>
                        <a:pt x="51" y="102"/>
                      </a:lnTo>
                      <a:lnTo>
                        <a:pt x="7" y="146"/>
                      </a:lnTo>
                      <a:close/>
                    </a:path>
                  </a:pathLst>
                </a:custGeom>
                <a:solidFill>
                  <a:srgbClr val="1F1A17"/>
                </a:solidFill>
                <a:ln w="9525">
                  <a:noFill/>
                  <a:round/>
                  <a:headEnd/>
                  <a:tailEnd/>
                </a:ln>
              </p:spPr>
              <p:txBody>
                <a:bodyPr>
                  <a:prstTxWarp prst="textNoShape">
                    <a:avLst/>
                  </a:prstTxWarp>
                </a:bodyPr>
                <a:lstStyle/>
                <a:p>
                  <a:endParaRPr lang="en-US"/>
                </a:p>
              </p:txBody>
            </p:sp>
            <p:sp>
              <p:nvSpPr>
                <p:cNvPr id="66132" name="Freeform 477"/>
                <p:cNvSpPr>
                  <a:spLocks noChangeAspect="1"/>
                </p:cNvSpPr>
                <p:nvPr/>
              </p:nvSpPr>
              <p:spPr bwMode="auto">
                <a:xfrm>
                  <a:off x="1758" y="3210"/>
                  <a:ext cx="6" cy="40"/>
                </a:xfrm>
                <a:custGeom>
                  <a:avLst/>
                  <a:gdLst>
                    <a:gd name="T0" fmla="*/ 7 w 51"/>
                    <a:gd name="T1" fmla="*/ 123 h 313"/>
                    <a:gd name="T2" fmla="*/ 51 w 51"/>
                    <a:gd name="T3" fmla="*/ 0 h 313"/>
                    <a:gd name="T4" fmla="*/ 0 w 51"/>
                    <a:gd name="T5" fmla="*/ 313 h 313"/>
                    <a:gd name="T6" fmla="*/ 7 w 51"/>
                    <a:gd name="T7" fmla="*/ 123 h 313"/>
                    <a:gd name="T8" fmla="*/ 0 60000 65536"/>
                    <a:gd name="T9" fmla="*/ 0 60000 65536"/>
                    <a:gd name="T10" fmla="*/ 0 60000 65536"/>
                    <a:gd name="T11" fmla="*/ 0 60000 65536"/>
                    <a:gd name="T12" fmla="*/ 0 w 51"/>
                    <a:gd name="T13" fmla="*/ 0 h 313"/>
                    <a:gd name="T14" fmla="*/ 51 w 51"/>
                    <a:gd name="T15" fmla="*/ 313 h 313"/>
                  </a:gdLst>
                  <a:ahLst/>
                  <a:cxnLst>
                    <a:cxn ang="T8">
                      <a:pos x="T0" y="T1"/>
                    </a:cxn>
                    <a:cxn ang="T9">
                      <a:pos x="T2" y="T3"/>
                    </a:cxn>
                    <a:cxn ang="T10">
                      <a:pos x="T4" y="T5"/>
                    </a:cxn>
                    <a:cxn ang="T11">
                      <a:pos x="T6" y="T7"/>
                    </a:cxn>
                  </a:cxnLst>
                  <a:rect l="T12" t="T13" r="T14" b="T15"/>
                  <a:pathLst>
                    <a:path w="51" h="313">
                      <a:moveTo>
                        <a:pt x="7" y="123"/>
                      </a:moveTo>
                      <a:lnTo>
                        <a:pt x="51" y="0"/>
                      </a:lnTo>
                      <a:lnTo>
                        <a:pt x="0" y="313"/>
                      </a:lnTo>
                      <a:lnTo>
                        <a:pt x="7" y="123"/>
                      </a:lnTo>
                      <a:close/>
                    </a:path>
                  </a:pathLst>
                </a:custGeom>
                <a:solidFill>
                  <a:srgbClr val="1F1A17"/>
                </a:solidFill>
                <a:ln w="9525">
                  <a:noFill/>
                  <a:round/>
                  <a:headEnd/>
                  <a:tailEnd/>
                </a:ln>
              </p:spPr>
              <p:txBody>
                <a:bodyPr>
                  <a:prstTxWarp prst="textNoShape">
                    <a:avLst/>
                  </a:prstTxWarp>
                </a:bodyPr>
                <a:lstStyle/>
                <a:p>
                  <a:endParaRPr lang="en-US"/>
                </a:p>
              </p:txBody>
            </p:sp>
            <p:sp>
              <p:nvSpPr>
                <p:cNvPr id="66133" name="Freeform 478"/>
                <p:cNvSpPr>
                  <a:spLocks noChangeAspect="1"/>
                </p:cNvSpPr>
                <p:nvPr/>
              </p:nvSpPr>
              <p:spPr bwMode="auto">
                <a:xfrm>
                  <a:off x="2433" y="3210"/>
                  <a:ext cx="16" cy="28"/>
                </a:xfrm>
                <a:custGeom>
                  <a:avLst/>
                  <a:gdLst>
                    <a:gd name="T0" fmla="*/ 0 w 131"/>
                    <a:gd name="T1" fmla="*/ 219 h 219"/>
                    <a:gd name="T2" fmla="*/ 0 w 131"/>
                    <a:gd name="T3" fmla="*/ 189 h 219"/>
                    <a:gd name="T4" fmla="*/ 109 w 131"/>
                    <a:gd name="T5" fmla="*/ 0 h 219"/>
                    <a:gd name="T6" fmla="*/ 131 w 131"/>
                    <a:gd name="T7" fmla="*/ 29 h 219"/>
                    <a:gd name="T8" fmla="*/ 0 w 131"/>
                    <a:gd name="T9" fmla="*/ 219 h 219"/>
                    <a:gd name="T10" fmla="*/ 0 60000 65536"/>
                    <a:gd name="T11" fmla="*/ 0 60000 65536"/>
                    <a:gd name="T12" fmla="*/ 0 60000 65536"/>
                    <a:gd name="T13" fmla="*/ 0 60000 65536"/>
                    <a:gd name="T14" fmla="*/ 0 60000 65536"/>
                    <a:gd name="T15" fmla="*/ 0 w 131"/>
                    <a:gd name="T16" fmla="*/ 0 h 219"/>
                    <a:gd name="T17" fmla="*/ 131 w 131"/>
                    <a:gd name="T18" fmla="*/ 219 h 219"/>
                  </a:gdLst>
                  <a:ahLst/>
                  <a:cxnLst>
                    <a:cxn ang="T10">
                      <a:pos x="T0" y="T1"/>
                    </a:cxn>
                    <a:cxn ang="T11">
                      <a:pos x="T2" y="T3"/>
                    </a:cxn>
                    <a:cxn ang="T12">
                      <a:pos x="T4" y="T5"/>
                    </a:cxn>
                    <a:cxn ang="T13">
                      <a:pos x="T6" y="T7"/>
                    </a:cxn>
                    <a:cxn ang="T14">
                      <a:pos x="T8" y="T9"/>
                    </a:cxn>
                  </a:cxnLst>
                  <a:rect l="T15" t="T16" r="T17" b="T18"/>
                  <a:pathLst>
                    <a:path w="131" h="219">
                      <a:moveTo>
                        <a:pt x="0" y="219"/>
                      </a:moveTo>
                      <a:lnTo>
                        <a:pt x="0" y="189"/>
                      </a:lnTo>
                      <a:lnTo>
                        <a:pt x="109" y="0"/>
                      </a:lnTo>
                      <a:lnTo>
                        <a:pt x="131" y="29"/>
                      </a:lnTo>
                      <a:lnTo>
                        <a:pt x="0" y="219"/>
                      </a:lnTo>
                      <a:close/>
                    </a:path>
                  </a:pathLst>
                </a:custGeom>
                <a:solidFill>
                  <a:srgbClr val="1F1A17"/>
                </a:solidFill>
                <a:ln w="9525">
                  <a:noFill/>
                  <a:round/>
                  <a:headEnd/>
                  <a:tailEnd/>
                </a:ln>
              </p:spPr>
              <p:txBody>
                <a:bodyPr>
                  <a:prstTxWarp prst="textNoShape">
                    <a:avLst/>
                  </a:prstTxWarp>
                </a:bodyPr>
                <a:lstStyle/>
                <a:p>
                  <a:endParaRPr lang="en-US"/>
                </a:p>
              </p:txBody>
            </p:sp>
            <p:sp>
              <p:nvSpPr>
                <p:cNvPr id="66134" name="Freeform 479"/>
                <p:cNvSpPr>
                  <a:spLocks noChangeAspect="1"/>
                </p:cNvSpPr>
                <p:nvPr/>
              </p:nvSpPr>
              <p:spPr bwMode="auto">
                <a:xfrm>
                  <a:off x="2616" y="3210"/>
                  <a:ext cx="40" cy="21"/>
                </a:xfrm>
                <a:custGeom>
                  <a:avLst/>
                  <a:gdLst>
                    <a:gd name="T0" fmla="*/ 240 w 320"/>
                    <a:gd name="T1" fmla="*/ 58 h 168"/>
                    <a:gd name="T2" fmla="*/ 320 w 320"/>
                    <a:gd name="T3" fmla="*/ 168 h 168"/>
                    <a:gd name="T4" fmla="*/ 138 w 320"/>
                    <a:gd name="T5" fmla="*/ 109 h 168"/>
                    <a:gd name="T6" fmla="*/ 124 w 320"/>
                    <a:gd name="T7" fmla="*/ 109 h 168"/>
                    <a:gd name="T8" fmla="*/ 95 w 320"/>
                    <a:gd name="T9" fmla="*/ 146 h 168"/>
                    <a:gd name="T10" fmla="*/ 29 w 320"/>
                    <a:gd name="T11" fmla="*/ 80 h 168"/>
                    <a:gd name="T12" fmla="*/ 0 w 320"/>
                    <a:gd name="T13" fmla="*/ 0 h 168"/>
                    <a:gd name="T14" fmla="*/ 160 w 320"/>
                    <a:gd name="T15" fmla="*/ 14 h 168"/>
                    <a:gd name="T16" fmla="*/ 240 w 320"/>
                    <a:gd name="T17" fmla="*/ 58 h 16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20"/>
                    <a:gd name="T28" fmla="*/ 0 h 168"/>
                    <a:gd name="T29" fmla="*/ 320 w 320"/>
                    <a:gd name="T30" fmla="*/ 168 h 16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20" h="168">
                      <a:moveTo>
                        <a:pt x="240" y="58"/>
                      </a:moveTo>
                      <a:lnTo>
                        <a:pt x="320" y="168"/>
                      </a:lnTo>
                      <a:lnTo>
                        <a:pt x="138" y="109"/>
                      </a:lnTo>
                      <a:lnTo>
                        <a:pt x="124" y="109"/>
                      </a:lnTo>
                      <a:lnTo>
                        <a:pt x="95" y="146"/>
                      </a:lnTo>
                      <a:lnTo>
                        <a:pt x="29" y="80"/>
                      </a:lnTo>
                      <a:lnTo>
                        <a:pt x="0" y="0"/>
                      </a:lnTo>
                      <a:lnTo>
                        <a:pt x="160" y="14"/>
                      </a:lnTo>
                      <a:lnTo>
                        <a:pt x="240" y="58"/>
                      </a:lnTo>
                      <a:close/>
                    </a:path>
                  </a:pathLst>
                </a:custGeom>
                <a:solidFill>
                  <a:srgbClr val="C2C165"/>
                </a:solidFill>
                <a:ln w="9525">
                  <a:noFill/>
                  <a:round/>
                  <a:headEnd/>
                  <a:tailEnd/>
                </a:ln>
              </p:spPr>
              <p:txBody>
                <a:bodyPr>
                  <a:prstTxWarp prst="textNoShape">
                    <a:avLst/>
                  </a:prstTxWarp>
                </a:bodyPr>
                <a:lstStyle/>
                <a:p>
                  <a:endParaRPr lang="en-US"/>
                </a:p>
              </p:txBody>
            </p:sp>
            <p:sp>
              <p:nvSpPr>
                <p:cNvPr id="66135" name="Freeform 480"/>
                <p:cNvSpPr>
                  <a:spLocks noChangeAspect="1"/>
                </p:cNvSpPr>
                <p:nvPr/>
              </p:nvSpPr>
              <p:spPr bwMode="auto">
                <a:xfrm>
                  <a:off x="2054" y="3210"/>
                  <a:ext cx="35" cy="88"/>
                </a:xfrm>
                <a:custGeom>
                  <a:avLst/>
                  <a:gdLst>
                    <a:gd name="T0" fmla="*/ 0 w 277"/>
                    <a:gd name="T1" fmla="*/ 699 h 699"/>
                    <a:gd name="T2" fmla="*/ 59 w 277"/>
                    <a:gd name="T3" fmla="*/ 546 h 699"/>
                    <a:gd name="T4" fmla="*/ 88 w 277"/>
                    <a:gd name="T5" fmla="*/ 510 h 699"/>
                    <a:gd name="T6" fmla="*/ 191 w 277"/>
                    <a:gd name="T7" fmla="*/ 197 h 699"/>
                    <a:gd name="T8" fmla="*/ 234 w 277"/>
                    <a:gd name="T9" fmla="*/ 146 h 699"/>
                    <a:gd name="T10" fmla="*/ 226 w 277"/>
                    <a:gd name="T11" fmla="*/ 131 h 699"/>
                    <a:gd name="T12" fmla="*/ 263 w 277"/>
                    <a:gd name="T13" fmla="*/ 0 h 699"/>
                    <a:gd name="T14" fmla="*/ 277 w 277"/>
                    <a:gd name="T15" fmla="*/ 8 h 699"/>
                    <a:gd name="T16" fmla="*/ 139 w 277"/>
                    <a:gd name="T17" fmla="*/ 416 h 699"/>
                    <a:gd name="T18" fmla="*/ 0 w 277"/>
                    <a:gd name="T19" fmla="*/ 699 h 69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7"/>
                    <a:gd name="T31" fmla="*/ 0 h 699"/>
                    <a:gd name="T32" fmla="*/ 277 w 277"/>
                    <a:gd name="T33" fmla="*/ 699 h 69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7" h="699">
                      <a:moveTo>
                        <a:pt x="0" y="699"/>
                      </a:moveTo>
                      <a:lnTo>
                        <a:pt x="59" y="546"/>
                      </a:lnTo>
                      <a:lnTo>
                        <a:pt x="88" y="510"/>
                      </a:lnTo>
                      <a:lnTo>
                        <a:pt x="191" y="197"/>
                      </a:lnTo>
                      <a:lnTo>
                        <a:pt x="234" y="146"/>
                      </a:lnTo>
                      <a:lnTo>
                        <a:pt x="226" y="131"/>
                      </a:lnTo>
                      <a:lnTo>
                        <a:pt x="263" y="0"/>
                      </a:lnTo>
                      <a:lnTo>
                        <a:pt x="277" y="8"/>
                      </a:lnTo>
                      <a:lnTo>
                        <a:pt x="139" y="416"/>
                      </a:lnTo>
                      <a:lnTo>
                        <a:pt x="0" y="699"/>
                      </a:lnTo>
                      <a:close/>
                    </a:path>
                  </a:pathLst>
                </a:custGeom>
                <a:solidFill>
                  <a:srgbClr val="1F1A17"/>
                </a:solidFill>
                <a:ln w="9525">
                  <a:noFill/>
                  <a:round/>
                  <a:headEnd/>
                  <a:tailEnd/>
                </a:ln>
              </p:spPr>
              <p:txBody>
                <a:bodyPr>
                  <a:prstTxWarp prst="textNoShape">
                    <a:avLst/>
                  </a:prstTxWarp>
                </a:bodyPr>
                <a:lstStyle/>
                <a:p>
                  <a:endParaRPr lang="en-US"/>
                </a:p>
              </p:txBody>
            </p:sp>
            <p:sp>
              <p:nvSpPr>
                <p:cNvPr id="66136" name="Freeform 481"/>
                <p:cNvSpPr>
                  <a:spLocks noChangeAspect="1"/>
                </p:cNvSpPr>
                <p:nvPr/>
              </p:nvSpPr>
              <p:spPr bwMode="auto">
                <a:xfrm>
                  <a:off x="2714" y="3212"/>
                  <a:ext cx="6" cy="6"/>
                </a:xfrm>
                <a:custGeom>
                  <a:avLst/>
                  <a:gdLst>
                    <a:gd name="T0" fmla="*/ 0 w 44"/>
                    <a:gd name="T1" fmla="*/ 44 h 44"/>
                    <a:gd name="T2" fmla="*/ 0 w 44"/>
                    <a:gd name="T3" fmla="*/ 0 h 44"/>
                    <a:gd name="T4" fmla="*/ 44 w 44"/>
                    <a:gd name="T5" fmla="*/ 44 h 44"/>
                    <a:gd name="T6" fmla="*/ 0 w 44"/>
                    <a:gd name="T7" fmla="*/ 44 h 44"/>
                    <a:gd name="T8" fmla="*/ 0 60000 65536"/>
                    <a:gd name="T9" fmla="*/ 0 60000 65536"/>
                    <a:gd name="T10" fmla="*/ 0 60000 65536"/>
                    <a:gd name="T11" fmla="*/ 0 60000 65536"/>
                    <a:gd name="T12" fmla="*/ 0 w 44"/>
                    <a:gd name="T13" fmla="*/ 0 h 44"/>
                    <a:gd name="T14" fmla="*/ 44 w 44"/>
                    <a:gd name="T15" fmla="*/ 44 h 44"/>
                  </a:gdLst>
                  <a:ahLst/>
                  <a:cxnLst>
                    <a:cxn ang="T8">
                      <a:pos x="T0" y="T1"/>
                    </a:cxn>
                    <a:cxn ang="T9">
                      <a:pos x="T2" y="T3"/>
                    </a:cxn>
                    <a:cxn ang="T10">
                      <a:pos x="T4" y="T5"/>
                    </a:cxn>
                    <a:cxn ang="T11">
                      <a:pos x="T6" y="T7"/>
                    </a:cxn>
                  </a:cxnLst>
                  <a:rect l="T12" t="T13" r="T14" b="T15"/>
                  <a:pathLst>
                    <a:path w="44" h="44">
                      <a:moveTo>
                        <a:pt x="0" y="44"/>
                      </a:moveTo>
                      <a:lnTo>
                        <a:pt x="0" y="0"/>
                      </a:lnTo>
                      <a:lnTo>
                        <a:pt x="44" y="44"/>
                      </a:lnTo>
                      <a:lnTo>
                        <a:pt x="0" y="44"/>
                      </a:lnTo>
                      <a:close/>
                    </a:path>
                  </a:pathLst>
                </a:custGeom>
                <a:solidFill>
                  <a:srgbClr val="F29BBE"/>
                </a:solidFill>
                <a:ln w="9525">
                  <a:noFill/>
                  <a:round/>
                  <a:headEnd/>
                  <a:tailEnd/>
                </a:ln>
              </p:spPr>
              <p:txBody>
                <a:bodyPr>
                  <a:prstTxWarp prst="textNoShape">
                    <a:avLst/>
                  </a:prstTxWarp>
                </a:bodyPr>
                <a:lstStyle/>
                <a:p>
                  <a:endParaRPr lang="en-US"/>
                </a:p>
              </p:txBody>
            </p:sp>
            <p:sp>
              <p:nvSpPr>
                <p:cNvPr id="66137" name="Freeform 482"/>
                <p:cNvSpPr>
                  <a:spLocks noChangeAspect="1"/>
                </p:cNvSpPr>
                <p:nvPr/>
              </p:nvSpPr>
              <p:spPr bwMode="auto">
                <a:xfrm>
                  <a:off x="2371" y="3214"/>
                  <a:ext cx="21" cy="22"/>
                </a:xfrm>
                <a:custGeom>
                  <a:avLst/>
                  <a:gdLst>
                    <a:gd name="T0" fmla="*/ 139 w 168"/>
                    <a:gd name="T1" fmla="*/ 29 h 175"/>
                    <a:gd name="T2" fmla="*/ 139 w 168"/>
                    <a:gd name="T3" fmla="*/ 65 h 175"/>
                    <a:gd name="T4" fmla="*/ 0 w 168"/>
                    <a:gd name="T5" fmla="*/ 175 h 175"/>
                    <a:gd name="T6" fmla="*/ 0 w 168"/>
                    <a:gd name="T7" fmla="*/ 124 h 175"/>
                    <a:gd name="T8" fmla="*/ 161 w 168"/>
                    <a:gd name="T9" fmla="*/ 0 h 175"/>
                    <a:gd name="T10" fmla="*/ 168 w 168"/>
                    <a:gd name="T11" fmla="*/ 0 h 175"/>
                    <a:gd name="T12" fmla="*/ 139 w 168"/>
                    <a:gd name="T13" fmla="*/ 29 h 175"/>
                    <a:gd name="T14" fmla="*/ 0 60000 65536"/>
                    <a:gd name="T15" fmla="*/ 0 60000 65536"/>
                    <a:gd name="T16" fmla="*/ 0 60000 65536"/>
                    <a:gd name="T17" fmla="*/ 0 60000 65536"/>
                    <a:gd name="T18" fmla="*/ 0 60000 65536"/>
                    <a:gd name="T19" fmla="*/ 0 60000 65536"/>
                    <a:gd name="T20" fmla="*/ 0 60000 65536"/>
                    <a:gd name="T21" fmla="*/ 0 w 168"/>
                    <a:gd name="T22" fmla="*/ 0 h 175"/>
                    <a:gd name="T23" fmla="*/ 168 w 168"/>
                    <a:gd name="T24" fmla="*/ 175 h 17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8" h="175">
                      <a:moveTo>
                        <a:pt x="139" y="29"/>
                      </a:moveTo>
                      <a:lnTo>
                        <a:pt x="139" y="65"/>
                      </a:lnTo>
                      <a:lnTo>
                        <a:pt x="0" y="175"/>
                      </a:lnTo>
                      <a:lnTo>
                        <a:pt x="0" y="124"/>
                      </a:lnTo>
                      <a:lnTo>
                        <a:pt x="161" y="0"/>
                      </a:lnTo>
                      <a:lnTo>
                        <a:pt x="168" y="0"/>
                      </a:lnTo>
                      <a:lnTo>
                        <a:pt x="139" y="29"/>
                      </a:lnTo>
                      <a:close/>
                    </a:path>
                  </a:pathLst>
                </a:custGeom>
                <a:solidFill>
                  <a:srgbClr val="EF9C9F"/>
                </a:solidFill>
                <a:ln w="9525">
                  <a:noFill/>
                  <a:round/>
                  <a:headEnd/>
                  <a:tailEnd/>
                </a:ln>
              </p:spPr>
              <p:txBody>
                <a:bodyPr>
                  <a:prstTxWarp prst="textNoShape">
                    <a:avLst/>
                  </a:prstTxWarp>
                </a:bodyPr>
                <a:lstStyle/>
                <a:p>
                  <a:endParaRPr lang="en-US"/>
                </a:p>
              </p:txBody>
            </p:sp>
            <p:sp>
              <p:nvSpPr>
                <p:cNvPr id="66138" name="Freeform 483"/>
                <p:cNvSpPr>
                  <a:spLocks noChangeAspect="1"/>
                </p:cNvSpPr>
                <p:nvPr/>
              </p:nvSpPr>
              <p:spPr bwMode="auto">
                <a:xfrm>
                  <a:off x="1801" y="3215"/>
                  <a:ext cx="2" cy="30"/>
                </a:xfrm>
                <a:custGeom>
                  <a:avLst/>
                  <a:gdLst>
                    <a:gd name="T0" fmla="*/ 7 w 15"/>
                    <a:gd name="T1" fmla="*/ 211 h 240"/>
                    <a:gd name="T2" fmla="*/ 7 w 15"/>
                    <a:gd name="T3" fmla="*/ 233 h 240"/>
                    <a:gd name="T4" fmla="*/ 0 w 15"/>
                    <a:gd name="T5" fmla="*/ 240 h 240"/>
                    <a:gd name="T6" fmla="*/ 0 w 15"/>
                    <a:gd name="T7" fmla="*/ 36 h 240"/>
                    <a:gd name="T8" fmla="*/ 15 w 15"/>
                    <a:gd name="T9" fmla="*/ 0 h 240"/>
                    <a:gd name="T10" fmla="*/ 0 w 15"/>
                    <a:gd name="T11" fmla="*/ 203 h 240"/>
                    <a:gd name="T12" fmla="*/ 7 w 15"/>
                    <a:gd name="T13" fmla="*/ 211 h 240"/>
                    <a:gd name="T14" fmla="*/ 0 60000 65536"/>
                    <a:gd name="T15" fmla="*/ 0 60000 65536"/>
                    <a:gd name="T16" fmla="*/ 0 60000 65536"/>
                    <a:gd name="T17" fmla="*/ 0 60000 65536"/>
                    <a:gd name="T18" fmla="*/ 0 60000 65536"/>
                    <a:gd name="T19" fmla="*/ 0 60000 65536"/>
                    <a:gd name="T20" fmla="*/ 0 60000 65536"/>
                    <a:gd name="T21" fmla="*/ 0 w 15"/>
                    <a:gd name="T22" fmla="*/ 0 h 240"/>
                    <a:gd name="T23" fmla="*/ 15 w 15"/>
                    <a:gd name="T24" fmla="*/ 240 h 24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 h="240">
                      <a:moveTo>
                        <a:pt x="7" y="211"/>
                      </a:moveTo>
                      <a:lnTo>
                        <a:pt x="7" y="233"/>
                      </a:lnTo>
                      <a:lnTo>
                        <a:pt x="0" y="240"/>
                      </a:lnTo>
                      <a:lnTo>
                        <a:pt x="0" y="36"/>
                      </a:lnTo>
                      <a:lnTo>
                        <a:pt x="15" y="0"/>
                      </a:lnTo>
                      <a:lnTo>
                        <a:pt x="0" y="203"/>
                      </a:lnTo>
                      <a:lnTo>
                        <a:pt x="7" y="211"/>
                      </a:lnTo>
                      <a:close/>
                    </a:path>
                  </a:pathLst>
                </a:custGeom>
                <a:solidFill>
                  <a:srgbClr val="1F1A17"/>
                </a:solidFill>
                <a:ln w="9525">
                  <a:noFill/>
                  <a:round/>
                  <a:headEnd/>
                  <a:tailEnd/>
                </a:ln>
              </p:spPr>
              <p:txBody>
                <a:bodyPr>
                  <a:prstTxWarp prst="textNoShape">
                    <a:avLst/>
                  </a:prstTxWarp>
                </a:bodyPr>
                <a:lstStyle/>
                <a:p>
                  <a:endParaRPr lang="en-US"/>
                </a:p>
              </p:txBody>
            </p:sp>
            <p:sp>
              <p:nvSpPr>
                <p:cNvPr id="66139" name="Freeform 484"/>
                <p:cNvSpPr>
                  <a:spLocks noChangeAspect="1"/>
                </p:cNvSpPr>
                <p:nvPr/>
              </p:nvSpPr>
              <p:spPr bwMode="auto">
                <a:xfrm>
                  <a:off x="982" y="3217"/>
                  <a:ext cx="17" cy="45"/>
                </a:xfrm>
                <a:custGeom>
                  <a:avLst/>
                  <a:gdLst>
                    <a:gd name="T0" fmla="*/ 0 w 138"/>
                    <a:gd name="T1" fmla="*/ 365 h 365"/>
                    <a:gd name="T2" fmla="*/ 80 w 138"/>
                    <a:gd name="T3" fmla="*/ 138 h 365"/>
                    <a:gd name="T4" fmla="*/ 72 w 138"/>
                    <a:gd name="T5" fmla="*/ 58 h 365"/>
                    <a:gd name="T6" fmla="*/ 58 w 138"/>
                    <a:gd name="T7" fmla="*/ 51 h 365"/>
                    <a:gd name="T8" fmla="*/ 138 w 138"/>
                    <a:gd name="T9" fmla="*/ 0 h 365"/>
                    <a:gd name="T10" fmla="*/ 109 w 138"/>
                    <a:gd name="T11" fmla="*/ 262 h 365"/>
                    <a:gd name="T12" fmla="*/ 0 w 138"/>
                    <a:gd name="T13" fmla="*/ 365 h 365"/>
                    <a:gd name="T14" fmla="*/ 0 60000 65536"/>
                    <a:gd name="T15" fmla="*/ 0 60000 65536"/>
                    <a:gd name="T16" fmla="*/ 0 60000 65536"/>
                    <a:gd name="T17" fmla="*/ 0 60000 65536"/>
                    <a:gd name="T18" fmla="*/ 0 60000 65536"/>
                    <a:gd name="T19" fmla="*/ 0 60000 65536"/>
                    <a:gd name="T20" fmla="*/ 0 60000 65536"/>
                    <a:gd name="T21" fmla="*/ 0 w 138"/>
                    <a:gd name="T22" fmla="*/ 0 h 365"/>
                    <a:gd name="T23" fmla="*/ 138 w 138"/>
                    <a:gd name="T24" fmla="*/ 365 h 36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38" h="365">
                      <a:moveTo>
                        <a:pt x="0" y="365"/>
                      </a:moveTo>
                      <a:lnTo>
                        <a:pt x="80" y="138"/>
                      </a:lnTo>
                      <a:lnTo>
                        <a:pt x="72" y="58"/>
                      </a:lnTo>
                      <a:lnTo>
                        <a:pt x="58" y="51"/>
                      </a:lnTo>
                      <a:lnTo>
                        <a:pt x="138" y="0"/>
                      </a:lnTo>
                      <a:lnTo>
                        <a:pt x="109" y="262"/>
                      </a:lnTo>
                      <a:lnTo>
                        <a:pt x="0" y="365"/>
                      </a:lnTo>
                      <a:close/>
                    </a:path>
                  </a:pathLst>
                </a:custGeom>
                <a:solidFill>
                  <a:srgbClr val="BBB2D6"/>
                </a:solidFill>
                <a:ln w="9525">
                  <a:noFill/>
                  <a:round/>
                  <a:headEnd/>
                  <a:tailEnd/>
                </a:ln>
              </p:spPr>
              <p:txBody>
                <a:bodyPr>
                  <a:prstTxWarp prst="textNoShape">
                    <a:avLst/>
                  </a:prstTxWarp>
                </a:bodyPr>
                <a:lstStyle/>
                <a:p>
                  <a:endParaRPr lang="en-US"/>
                </a:p>
              </p:txBody>
            </p:sp>
            <p:sp>
              <p:nvSpPr>
                <p:cNvPr id="66140" name="Freeform 485"/>
                <p:cNvSpPr>
                  <a:spLocks noChangeAspect="1"/>
                </p:cNvSpPr>
                <p:nvPr/>
              </p:nvSpPr>
              <p:spPr bwMode="auto">
                <a:xfrm>
                  <a:off x="967" y="3218"/>
                  <a:ext cx="110" cy="234"/>
                </a:xfrm>
                <a:custGeom>
                  <a:avLst/>
                  <a:gdLst>
                    <a:gd name="T0" fmla="*/ 721 w 874"/>
                    <a:gd name="T1" fmla="*/ 182 h 1871"/>
                    <a:gd name="T2" fmla="*/ 714 w 874"/>
                    <a:gd name="T3" fmla="*/ 190 h 1871"/>
                    <a:gd name="T4" fmla="*/ 757 w 874"/>
                    <a:gd name="T5" fmla="*/ 190 h 1871"/>
                    <a:gd name="T6" fmla="*/ 802 w 874"/>
                    <a:gd name="T7" fmla="*/ 146 h 1871"/>
                    <a:gd name="T8" fmla="*/ 765 w 874"/>
                    <a:gd name="T9" fmla="*/ 219 h 1871"/>
                    <a:gd name="T10" fmla="*/ 459 w 874"/>
                    <a:gd name="T11" fmla="*/ 488 h 1871"/>
                    <a:gd name="T12" fmla="*/ 459 w 874"/>
                    <a:gd name="T13" fmla="*/ 495 h 1871"/>
                    <a:gd name="T14" fmla="*/ 474 w 874"/>
                    <a:gd name="T15" fmla="*/ 510 h 1871"/>
                    <a:gd name="T16" fmla="*/ 554 w 874"/>
                    <a:gd name="T17" fmla="*/ 452 h 1871"/>
                    <a:gd name="T18" fmla="*/ 626 w 874"/>
                    <a:gd name="T19" fmla="*/ 379 h 1871"/>
                    <a:gd name="T20" fmla="*/ 714 w 874"/>
                    <a:gd name="T21" fmla="*/ 342 h 1871"/>
                    <a:gd name="T22" fmla="*/ 378 w 874"/>
                    <a:gd name="T23" fmla="*/ 678 h 1871"/>
                    <a:gd name="T24" fmla="*/ 342 w 874"/>
                    <a:gd name="T25" fmla="*/ 729 h 1871"/>
                    <a:gd name="T26" fmla="*/ 328 w 874"/>
                    <a:gd name="T27" fmla="*/ 729 h 1871"/>
                    <a:gd name="T28" fmla="*/ 314 w 874"/>
                    <a:gd name="T29" fmla="*/ 736 h 1871"/>
                    <a:gd name="T30" fmla="*/ 314 w 874"/>
                    <a:gd name="T31" fmla="*/ 772 h 1871"/>
                    <a:gd name="T32" fmla="*/ 328 w 874"/>
                    <a:gd name="T33" fmla="*/ 780 h 1871"/>
                    <a:gd name="T34" fmla="*/ 590 w 874"/>
                    <a:gd name="T35" fmla="*/ 539 h 1871"/>
                    <a:gd name="T36" fmla="*/ 641 w 874"/>
                    <a:gd name="T37" fmla="*/ 510 h 1871"/>
                    <a:gd name="T38" fmla="*/ 626 w 874"/>
                    <a:gd name="T39" fmla="*/ 561 h 1871"/>
                    <a:gd name="T40" fmla="*/ 423 w 874"/>
                    <a:gd name="T41" fmla="*/ 772 h 1871"/>
                    <a:gd name="T42" fmla="*/ 386 w 874"/>
                    <a:gd name="T43" fmla="*/ 801 h 1871"/>
                    <a:gd name="T44" fmla="*/ 400 w 874"/>
                    <a:gd name="T45" fmla="*/ 809 h 1871"/>
                    <a:gd name="T46" fmla="*/ 495 w 874"/>
                    <a:gd name="T47" fmla="*/ 758 h 1871"/>
                    <a:gd name="T48" fmla="*/ 554 w 874"/>
                    <a:gd name="T49" fmla="*/ 699 h 1871"/>
                    <a:gd name="T50" fmla="*/ 554 w 874"/>
                    <a:gd name="T51" fmla="*/ 750 h 1871"/>
                    <a:gd name="T52" fmla="*/ 197 w 874"/>
                    <a:gd name="T53" fmla="*/ 1115 h 1871"/>
                    <a:gd name="T54" fmla="*/ 211 w 874"/>
                    <a:gd name="T55" fmla="*/ 1129 h 1871"/>
                    <a:gd name="T56" fmla="*/ 503 w 874"/>
                    <a:gd name="T57" fmla="*/ 874 h 1871"/>
                    <a:gd name="T58" fmla="*/ 474 w 874"/>
                    <a:gd name="T59" fmla="*/ 940 h 1871"/>
                    <a:gd name="T60" fmla="*/ 95 w 874"/>
                    <a:gd name="T61" fmla="*/ 1348 h 1871"/>
                    <a:gd name="T62" fmla="*/ 95 w 874"/>
                    <a:gd name="T63" fmla="*/ 1362 h 1871"/>
                    <a:gd name="T64" fmla="*/ 80 w 874"/>
                    <a:gd name="T65" fmla="*/ 1369 h 1871"/>
                    <a:gd name="T66" fmla="*/ 95 w 874"/>
                    <a:gd name="T67" fmla="*/ 1377 h 1871"/>
                    <a:gd name="T68" fmla="*/ 451 w 874"/>
                    <a:gd name="T69" fmla="*/ 1041 h 1871"/>
                    <a:gd name="T70" fmla="*/ 400 w 874"/>
                    <a:gd name="T71" fmla="*/ 1166 h 1871"/>
                    <a:gd name="T72" fmla="*/ 138 w 874"/>
                    <a:gd name="T73" fmla="*/ 1508 h 1871"/>
                    <a:gd name="T74" fmla="*/ 160 w 874"/>
                    <a:gd name="T75" fmla="*/ 1529 h 1871"/>
                    <a:gd name="T76" fmla="*/ 291 w 874"/>
                    <a:gd name="T77" fmla="*/ 1362 h 1871"/>
                    <a:gd name="T78" fmla="*/ 386 w 874"/>
                    <a:gd name="T79" fmla="*/ 1282 h 1871"/>
                    <a:gd name="T80" fmla="*/ 240 w 874"/>
                    <a:gd name="T81" fmla="*/ 1551 h 1871"/>
                    <a:gd name="T82" fmla="*/ 240 w 874"/>
                    <a:gd name="T83" fmla="*/ 1559 h 1871"/>
                    <a:gd name="T84" fmla="*/ 284 w 874"/>
                    <a:gd name="T85" fmla="*/ 1551 h 1871"/>
                    <a:gd name="T86" fmla="*/ 328 w 874"/>
                    <a:gd name="T87" fmla="*/ 1508 h 1871"/>
                    <a:gd name="T88" fmla="*/ 269 w 874"/>
                    <a:gd name="T89" fmla="*/ 1625 h 1871"/>
                    <a:gd name="T90" fmla="*/ 21 w 874"/>
                    <a:gd name="T91" fmla="*/ 1871 h 1871"/>
                    <a:gd name="T92" fmla="*/ 0 w 874"/>
                    <a:gd name="T93" fmla="*/ 1871 h 1871"/>
                    <a:gd name="T94" fmla="*/ 21 w 874"/>
                    <a:gd name="T95" fmla="*/ 1515 h 1871"/>
                    <a:gd name="T96" fmla="*/ 123 w 874"/>
                    <a:gd name="T97" fmla="*/ 1137 h 1871"/>
                    <a:gd name="T98" fmla="*/ 503 w 874"/>
                    <a:gd name="T99" fmla="*/ 372 h 1871"/>
                    <a:gd name="T100" fmla="*/ 648 w 874"/>
                    <a:gd name="T101" fmla="*/ 139 h 1871"/>
                    <a:gd name="T102" fmla="*/ 874 w 874"/>
                    <a:gd name="T103" fmla="*/ 0 h 1871"/>
                    <a:gd name="T104" fmla="*/ 837 w 874"/>
                    <a:gd name="T105" fmla="*/ 73 h 1871"/>
                    <a:gd name="T106" fmla="*/ 721 w 874"/>
                    <a:gd name="T107" fmla="*/ 182 h 187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874"/>
                    <a:gd name="T163" fmla="*/ 0 h 1871"/>
                    <a:gd name="T164" fmla="*/ 874 w 874"/>
                    <a:gd name="T165" fmla="*/ 1871 h 1871"/>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874" h="1871">
                      <a:moveTo>
                        <a:pt x="721" y="182"/>
                      </a:moveTo>
                      <a:lnTo>
                        <a:pt x="714" y="190"/>
                      </a:lnTo>
                      <a:lnTo>
                        <a:pt x="757" y="190"/>
                      </a:lnTo>
                      <a:lnTo>
                        <a:pt x="802" y="146"/>
                      </a:lnTo>
                      <a:lnTo>
                        <a:pt x="765" y="219"/>
                      </a:lnTo>
                      <a:lnTo>
                        <a:pt x="459" y="488"/>
                      </a:lnTo>
                      <a:lnTo>
                        <a:pt x="459" y="495"/>
                      </a:lnTo>
                      <a:lnTo>
                        <a:pt x="474" y="510"/>
                      </a:lnTo>
                      <a:lnTo>
                        <a:pt x="554" y="452"/>
                      </a:lnTo>
                      <a:lnTo>
                        <a:pt x="626" y="379"/>
                      </a:lnTo>
                      <a:lnTo>
                        <a:pt x="714" y="342"/>
                      </a:lnTo>
                      <a:lnTo>
                        <a:pt x="378" y="678"/>
                      </a:lnTo>
                      <a:lnTo>
                        <a:pt x="342" y="729"/>
                      </a:lnTo>
                      <a:lnTo>
                        <a:pt x="328" y="729"/>
                      </a:lnTo>
                      <a:lnTo>
                        <a:pt x="314" y="736"/>
                      </a:lnTo>
                      <a:lnTo>
                        <a:pt x="314" y="772"/>
                      </a:lnTo>
                      <a:lnTo>
                        <a:pt x="328" y="780"/>
                      </a:lnTo>
                      <a:lnTo>
                        <a:pt x="590" y="539"/>
                      </a:lnTo>
                      <a:lnTo>
                        <a:pt x="641" y="510"/>
                      </a:lnTo>
                      <a:lnTo>
                        <a:pt x="626" y="561"/>
                      </a:lnTo>
                      <a:lnTo>
                        <a:pt x="423" y="772"/>
                      </a:lnTo>
                      <a:lnTo>
                        <a:pt x="386" y="801"/>
                      </a:lnTo>
                      <a:lnTo>
                        <a:pt x="400" y="809"/>
                      </a:lnTo>
                      <a:lnTo>
                        <a:pt x="495" y="758"/>
                      </a:lnTo>
                      <a:lnTo>
                        <a:pt x="554" y="699"/>
                      </a:lnTo>
                      <a:lnTo>
                        <a:pt x="554" y="750"/>
                      </a:lnTo>
                      <a:lnTo>
                        <a:pt x="197" y="1115"/>
                      </a:lnTo>
                      <a:lnTo>
                        <a:pt x="211" y="1129"/>
                      </a:lnTo>
                      <a:lnTo>
                        <a:pt x="503" y="874"/>
                      </a:lnTo>
                      <a:lnTo>
                        <a:pt x="474" y="940"/>
                      </a:lnTo>
                      <a:lnTo>
                        <a:pt x="95" y="1348"/>
                      </a:lnTo>
                      <a:lnTo>
                        <a:pt x="95" y="1362"/>
                      </a:lnTo>
                      <a:lnTo>
                        <a:pt x="80" y="1369"/>
                      </a:lnTo>
                      <a:lnTo>
                        <a:pt x="95" y="1377"/>
                      </a:lnTo>
                      <a:lnTo>
                        <a:pt x="451" y="1041"/>
                      </a:lnTo>
                      <a:lnTo>
                        <a:pt x="400" y="1166"/>
                      </a:lnTo>
                      <a:lnTo>
                        <a:pt x="138" y="1508"/>
                      </a:lnTo>
                      <a:lnTo>
                        <a:pt x="160" y="1529"/>
                      </a:lnTo>
                      <a:lnTo>
                        <a:pt x="291" y="1362"/>
                      </a:lnTo>
                      <a:lnTo>
                        <a:pt x="386" y="1282"/>
                      </a:lnTo>
                      <a:lnTo>
                        <a:pt x="240" y="1551"/>
                      </a:lnTo>
                      <a:lnTo>
                        <a:pt x="240" y="1559"/>
                      </a:lnTo>
                      <a:lnTo>
                        <a:pt x="284" y="1551"/>
                      </a:lnTo>
                      <a:lnTo>
                        <a:pt x="328" y="1508"/>
                      </a:lnTo>
                      <a:lnTo>
                        <a:pt x="269" y="1625"/>
                      </a:lnTo>
                      <a:lnTo>
                        <a:pt x="21" y="1871"/>
                      </a:lnTo>
                      <a:lnTo>
                        <a:pt x="0" y="1871"/>
                      </a:lnTo>
                      <a:lnTo>
                        <a:pt x="21" y="1515"/>
                      </a:lnTo>
                      <a:lnTo>
                        <a:pt x="123" y="1137"/>
                      </a:lnTo>
                      <a:lnTo>
                        <a:pt x="503" y="372"/>
                      </a:lnTo>
                      <a:lnTo>
                        <a:pt x="648" y="139"/>
                      </a:lnTo>
                      <a:lnTo>
                        <a:pt x="874" y="0"/>
                      </a:lnTo>
                      <a:lnTo>
                        <a:pt x="837" y="73"/>
                      </a:lnTo>
                      <a:lnTo>
                        <a:pt x="721" y="182"/>
                      </a:lnTo>
                      <a:close/>
                    </a:path>
                  </a:pathLst>
                </a:custGeom>
                <a:solidFill>
                  <a:srgbClr val="E87A41"/>
                </a:solidFill>
                <a:ln w="9525">
                  <a:noFill/>
                  <a:round/>
                  <a:headEnd/>
                  <a:tailEnd/>
                </a:ln>
              </p:spPr>
              <p:txBody>
                <a:bodyPr>
                  <a:prstTxWarp prst="textNoShape">
                    <a:avLst/>
                  </a:prstTxWarp>
                </a:bodyPr>
                <a:lstStyle/>
                <a:p>
                  <a:endParaRPr lang="en-US"/>
                </a:p>
              </p:txBody>
            </p:sp>
            <p:sp>
              <p:nvSpPr>
                <p:cNvPr id="66141" name="Freeform 486"/>
                <p:cNvSpPr>
                  <a:spLocks noChangeAspect="1"/>
                </p:cNvSpPr>
                <p:nvPr/>
              </p:nvSpPr>
              <p:spPr bwMode="auto">
                <a:xfrm>
                  <a:off x="1033" y="3218"/>
                  <a:ext cx="57" cy="172"/>
                </a:xfrm>
                <a:custGeom>
                  <a:avLst/>
                  <a:gdLst>
                    <a:gd name="T0" fmla="*/ 458 w 458"/>
                    <a:gd name="T1" fmla="*/ 342 h 1377"/>
                    <a:gd name="T2" fmla="*/ 211 w 458"/>
                    <a:gd name="T3" fmla="*/ 780 h 1377"/>
                    <a:gd name="T4" fmla="*/ 72 w 458"/>
                    <a:gd name="T5" fmla="*/ 1107 h 1377"/>
                    <a:gd name="T6" fmla="*/ 0 w 458"/>
                    <a:gd name="T7" fmla="*/ 1377 h 1377"/>
                    <a:gd name="T8" fmla="*/ 0 w 458"/>
                    <a:gd name="T9" fmla="*/ 1115 h 1377"/>
                    <a:gd name="T10" fmla="*/ 21 w 458"/>
                    <a:gd name="T11" fmla="*/ 1115 h 1377"/>
                    <a:gd name="T12" fmla="*/ 21 w 458"/>
                    <a:gd name="T13" fmla="*/ 1129 h 1377"/>
                    <a:gd name="T14" fmla="*/ 50 w 458"/>
                    <a:gd name="T15" fmla="*/ 1158 h 1377"/>
                    <a:gd name="T16" fmla="*/ 72 w 458"/>
                    <a:gd name="T17" fmla="*/ 1137 h 1377"/>
                    <a:gd name="T18" fmla="*/ 65 w 458"/>
                    <a:gd name="T19" fmla="*/ 1086 h 1377"/>
                    <a:gd name="T20" fmla="*/ 7 w 458"/>
                    <a:gd name="T21" fmla="*/ 1071 h 1377"/>
                    <a:gd name="T22" fmla="*/ 21 w 458"/>
                    <a:gd name="T23" fmla="*/ 1063 h 1377"/>
                    <a:gd name="T24" fmla="*/ 29 w 458"/>
                    <a:gd name="T25" fmla="*/ 1071 h 1377"/>
                    <a:gd name="T26" fmla="*/ 43 w 458"/>
                    <a:gd name="T27" fmla="*/ 1071 h 1377"/>
                    <a:gd name="T28" fmla="*/ 65 w 458"/>
                    <a:gd name="T29" fmla="*/ 991 h 1377"/>
                    <a:gd name="T30" fmla="*/ 65 w 458"/>
                    <a:gd name="T31" fmla="*/ 867 h 1377"/>
                    <a:gd name="T32" fmla="*/ 87 w 458"/>
                    <a:gd name="T33" fmla="*/ 846 h 1377"/>
                    <a:gd name="T34" fmla="*/ 123 w 458"/>
                    <a:gd name="T35" fmla="*/ 823 h 1377"/>
                    <a:gd name="T36" fmla="*/ 123 w 458"/>
                    <a:gd name="T37" fmla="*/ 656 h 1377"/>
                    <a:gd name="T38" fmla="*/ 146 w 458"/>
                    <a:gd name="T39" fmla="*/ 634 h 1377"/>
                    <a:gd name="T40" fmla="*/ 146 w 458"/>
                    <a:gd name="T41" fmla="*/ 619 h 1377"/>
                    <a:gd name="T42" fmla="*/ 167 w 458"/>
                    <a:gd name="T43" fmla="*/ 714 h 1377"/>
                    <a:gd name="T44" fmla="*/ 146 w 458"/>
                    <a:gd name="T45" fmla="*/ 736 h 1377"/>
                    <a:gd name="T46" fmla="*/ 181 w 458"/>
                    <a:gd name="T47" fmla="*/ 772 h 1377"/>
                    <a:gd name="T48" fmla="*/ 218 w 458"/>
                    <a:gd name="T49" fmla="*/ 729 h 1377"/>
                    <a:gd name="T50" fmla="*/ 196 w 458"/>
                    <a:gd name="T51" fmla="*/ 684 h 1377"/>
                    <a:gd name="T52" fmla="*/ 218 w 458"/>
                    <a:gd name="T53" fmla="*/ 408 h 1377"/>
                    <a:gd name="T54" fmla="*/ 240 w 458"/>
                    <a:gd name="T55" fmla="*/ 358 h 1377"/>
                    <a:gd name="T56" fmla="*/ 255 w 458"/>
                    <a:gd name="T57" fmla="*/ 583 h 1377"/>
                    <a:gd name="T58" fmla="*/ 283 w 458"/>
                    <a:gd name="T59" fmla="*/ 612 h 1377"/>
                    <a:gd name="T60" fmla="*/ 306 w 458"/>
                    <a:gd name="T61" fmla="*/ 583 h 1377"/>
                    <a:gd name="T62" fmla="*/ 283 w 458"/>
                    <a:gd name="T63" fmla="*/ 423 h 1377"/>
                    <a:gd name="T64" fmla="*/ 283 w 458"/>
                    <a:gd name="T65" fmla="*/ 284 h 1377"/>
                    <a:gd name="T66" fmla="*/ 306 w 458"/>
                    <a:gd name="T67" fmla="*/ 219 h 1377"/>
                    <a:gd name="T68" fmla="*/ 327 w 458"/>
                    <a:gd name="T69" fmla="*/ 219 h 1377"/>
                    <a:gd name="T70" fmla="*/ 349 w 458"/>
                    <a:gd name="T71" fmla="*/ 423 h 1377"/>
                    <a:gd name="T72" fmla="*/ 363 w 458"/>
                    <a:gd name="T73" fmla="*/ 444 h 1377"/>
                    <a:gd name="T74" fmla="*/ 392 w 458"/>
                    <a:gd name="T75" fmla="*/ 423 h 1377"/>
                    <a:gd name="T76" fmla="*/ 357 w 458"/>
                    <a:gd name="T77" fmla="*/ 284 h 1377"/>
                    <a:gd name="T78" fmla="*/ 400 w 458"/>
                    <a:gd name="T79" fmla="*/ 36 h 1377"/>
                    <a:gd name="T80" fmla="*/ 422 w 458"/>
                    <a:gd name="T81" fmla="*/ 0 h 1377"/>
                    <a:gd name="T82" fmla="*/ 429 w 458"/>
                    <a:gd name="T83" fmla="*/ 307 h 1377"/>
                    <a:gd name="T84" fmla="*/ 458 w 458"/>
                    <a:gd name="T85" fmla="*/ 342 h 1377"/>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458"/>
                    <a:gd name="T130" fmla="*/ 0 h 1377"/>
                    <a:gd name="T131" fmla="*/ 458 w 458"/>
                    <a:gd name="T132" fmla="*/ 1377 h 1377"/>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458" h="1377">
                      <a:moveTo>
                        <a:pt x="458" y="342"/>
                      </a:moveTo>
                      <a:lnTo>
                        <a:pt x="211" y="780"/>
                      </a:lnTo>
                      <a:lnTo>
                        <a:pt x="72" y="1107"/>
                      </a:lnTo>
                      <a:lnTo>
                        <a:pt x="0" y="1377"/>
                      </a:lnTo>
                      <a:lnTo>
                        <a:pt x="0" y="1115"/>
                      </a:lnTo>
                      <a:lnTo>
                        <a:pt x="21" y="1115"/>
                      </a:lnTo>
                      <a:lnTo>
                        <a:pt x="21" y="1129"/>
                      </a:lnTo>
                      <a:lnTo>
                        <a:pt x="50" y="1158"/>
                      </a:lnTo>
                      <a:lnTo>
                        <a:pt x="72" y="1137"/>
                      </a:lnTo>
                      <a:lnTo>
                        <a:pt x="65" y="1086"/>
                      </a:lnTo>
                      <a:lnTo>
                        <a:pt x="7" y="1071"/>
                      </a:lnTo>
                      <a:lnTo>
                        <a:pt x="21" y="1063"/>
                      </a:lnTo>
                      <a:lnTo>
                        <a:pt x="29" y="1071"/>
                      </a:lnTo>
                      <a:lnTo>
                        <a:pt x="43" y="1071"/>
                      </a:lnTo>
                      <a:lnTo>
                        <a:pt x="65" y="991"/>
                      </a:lnTo>
                      <a:lnTo>
                        <a:pt x="65" y="867"/>
                      </a:lnTo>
                      <a:lnTo>
                        <a:pt x="87" y="846"/>
                      </a:lnTo>
                      <a:lnTo>
                        <a:pt x="123" y="823"/>
                      </a:lnTo>
                      <a:lnTo>
                        <a:pt x="123" y="656"/>
                      </a:lnTo>
                      <a:lnTo>
                        <a:pt x="146" y="634"/>
                      </a:lnTo>
                      <a:lnTo>
                        <a:pt x="146" y="619"/>
                      </a:lnTo>
                      <a:lnTo>
                        <a:pt x="167" y="714"/>
                      </a:lnTo>
                      <a:lnTo>
                        <a:pt x="146" y="736"/>
                      </a:lnTo>
                      <a:lnTo>
                        <a:pt x="181" y="772"/>
                      </a:lnTo>
                      <a:lnTo>
                        <a:pt x="218" y="729"/>
                      </a:lnTo>
                      <a:lnTo>
                        <a:pt x="196" y="684"/>
                      </a:lnTo>
                      <a:lnTo>
                        <a:pt x="218" y="408"/>
                      </a:lnTo>
                      <a:lnTo>
                        <a:pt x="240" y="358"/>
                      </a:lnTo>
                      <a:lnTo>
                        <a:pt x="255" y="583"/>
                      </a:lnTo>
                      <a:lnTo>
                        <a:pt x="283" y="612"/>
                      </a:lnTo>
                      <a:lnTo>
                        <a:pt x="306" y="583"/>
                      </a:lnTo>
                      <a:lnTo>
                        <a:pt x="283" y="423"/>
                      </a:lnTo>
                      <a:lnTo>
                        <a:pt x="283" y="284"/>
                      </a:lnTo>
                      <a:lnTo>
                        <a:pt x="306" y="219"/>
                      </a:lnTo>
                      <a:lnTo>
                        <a:pt x="327" y="219"/>
                      </a:lnTo>
                      <a:lnTo>
                        <a:pt x="349" y="423"/>
                      </a:lnTo>
                      <a:lnTo>
                        <a:pt x="363" y="444"/>
                      </a:lnTo>
                      <a:lnTo>
                        <a:pt x="392" y="423"/>
                      </a:lnTo>
                      <a:lnTo>
                        <a:pt x="357" y="284"/>
                      </a:lnTo>
                      <a:lnTo>
                        <a:pt x="400" y="36"/>
                      </a:lnTo>
                      <a:lnTo>
                        <a:pt x="422" y="0"/>
                      </a:lnTo>
                      <a:lnTo>
                        <a:pt x="429" y="307"/>
                      </a:lnTo>
                      <a:lnTo>
                        <a:pt x="458" y="342"/>
                      </a:lnTo>
                      <a:close/>
                    </a:path>
                  </a:pathLst>
                </a:custGeom>
                <a:solidFill>
                  <a:srgbClr val="EF9D46"/>
                </a:solidFill>
                <a:ln w="9525">
                  <a:noFill/>
                  <a:round/>
                  <a:headEnd/>
                  <a:tailEnd/>
                </a:ln>
              </p:spPr>
              <p:txBody>
                <a:bodyPr>
                  <a:prstTxWarp prst="textNoShape">
                    <a:avLst/>
                  </a:prstTxWarp>
                </a:bodyPr>
                <a:lstStyle/>
                <a:p>
                  <a:endParaRPr lang="en-US"/>
                </a:p>
              </p:txBody>
            </p:sp>
            <p:sp>
              <p:nvSpPr>
                <p:cNvPr id="66142" name="Freeform 487"/>
                <p:cNvSpPr>
                  <a:spLocks noChangeAspect="1"/>
                </p:cNvSpPr>
                <p:nvPr/>
              </p:nvSpPr>
              <p:spPr bwMode="auto">
                <a:xfrm>
                  <a:off x="2388" y="3218"/>
                  <a:ext cx="11" cy="29"/>
                </a:xfrm>
                <a:custGeom>
                  <a:avLst/>
                  <a:gdLst>
                    <a:gd name="T0" fmla="*/ 22 w 88"/>
                    <a:gd name="T1" fmla="*/ 146 h 233"/>
                    <a:gd name="T2" fmla="*/ 22 w 88"/>
                    <a:gd name="T3" fmla="*/ 161 h 233"/>
                    <a:gd name="T4" fmla="*/ 43 w 88"/>
                    <a:gd name="T5" fmla="*/ 182 h 233"/>
                    <a:gd name="T6" fmla="*/ 58 w 88"/>
                    <a:gd name="T7" fmla="*/ 168 h 233"/>
                    <a:gd name="T8" fmla="*/ 22 w 88"/>
                    <a:gd name="T9" fmla="*/ 233 h 233"/>
                    <a:gd name="T10" fmla="*/ 0 w 88"/>
                    <a:gd name="T11" fmla="*/ 212 h 233"/>
                    <a:gd name="T12" fmla="*/ 0 w 88"/>
                    <a:gd name="T13" fmla="*/ 182 h 233"/>
                    <a:gd name="T14" fmla="*/ 88 w 88"/>
                    <a:gd name="T15" fmla="*/ 0 h 233"/>
                    <a:gd name="T16" fmla="*/ 43 w 88"/>
                    <a:gd name="T17" fmla="*/ 131 h 233"/>
                    <a:gd name="T18" fmla="*/ 22 w 88"/>
                    <a:gd name="T19" fmla="*/ 146 h 23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8"/>
                    <a:gd name="T31" fmla="*/ 0 h 233"/>
                    <a:gd name="T32" fmla="*/ 88 w 88"/>
                    <a:gd name="T33" fmla="*/ 233 h 23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8" h="233">
                      <a:moveTo>
                        <a:pt x="22" y="146"/>
                      </a:moveTo>
                      <a:lnTo>
                        <a:pt x="22" y="161"/>
                      </a:lnTo>
                      <a:lnTo>
                        <a:pt x="43" y="182"/>
                      </a:lnTo>
                      <a:lnTo>
                        <a:pt x="58" y="168"/>
                      </a:lnTo>
                      <a:lnTo>
                        <a:pt x="22" y="233"/>
                      </a:lnTo>
                      <a:lnTo>
                        <a:pt x="0" y="212"/>
                      </a:lnTo>
                      <a:lnTo>
                        <a:pt x="0" y="182"/>
                      </a:lnTo>
                      <a:lnTo>
                        <a:pt x="88" y="0"/>
                      </a:lnTo>
                      <a:lnTo>
                        <a:pt x="43" y="131"/>
                      </a:lnTo>
                      <a:lnTo>
                        <a:pt x="22" y="146"/>
                      </a:lnTo>
                      <a:close/>
                    </a:path>
                  </a:pathLst>
                </a:custGeom>
                <a:solidFill>
                  <a:srgbClr val="97AF6A"/>
                </a:solidFill>
                <a:ln w="9525">
                  <a:noFill/>
                  <a:round/>
                  <a:headEnd/>
                  <a:tailEnd/>
                </a:ln>
              </p:spPr>
              <p:txBody>
                <a:bodyPr>
                  <a:prstTxWarp prst="textNoShape">
                    <a:avLst/>
                  </a:prstTxWarp>
                </a:bodyPr>
                <a:lstStyle/>
                <a:p>
                  <a:endParaRPr lang="en-US"/>
                </a:p>
              </p:txBody>
            </p:sp>
            <p:sp>
              <p:nvSpPr>
                <p:cNvPr id="66143" name="Freeform 488"/>
                <p:cNvSpPr>
                  <a:spLocks noChangeAspect="1"/>
                </p:cNvSpPr>
                <p:nvPr/>
              </p:nvSpPr>
              <p:spPr bwMode="auto">
                <a:xfrm>
                  <a:off x="947" y="3220"/>
                  <a:ext cx="26" cy="3"/>
                </a:xfrm>
                <a:custGeom>
                  <a:avLst/>
                  <a:gdLst>
                    <a:gd name="T0" fmla="*/ 189 w 203"/>
                    <a:gd name="T1" fmla="*/ 21 h 29"/>
                    <a:gd name="T2" fmla="*/ 203 w 203"/>
                    <a:gd name="T3" fmla="*/ 29 h 29"/>
                    <a:gd name="T4" fmla="*/ 65 w 203"/>
                    <a:gd name="T5" fmla="*/ 29 h 29"/>
                    <a:gd name="T6" fmla="*/ 29 w 203"/>
                    <a:gd name="T7" fmla="*/ 21 h 29"/>
                    <a:gd name="T8" fmla="*/ 0 w 203"/>
                    <a:gd name="T9" fmla="*/ 21 h 29"/>
                    <a:gd name="T10" fmla="*/ 0 w 203"/>
                    <a:gd name="T11" fmla="*/ 0 h 29"/>
                    <a:gd name="T12" fmla="*/ 160 w 203"/>
                    <a:gd name="T13" fmla="*/ 21 h 29"/>
                    <a:gd name="T14" fmla="*/ 189 w 203"/>
                    <a:gd name="T15" fmla="*/ 21 h 29"/>
                    <a:gd name="T16" fmla="*/ 0 60000 65536"/>
                    <a:gd name="T17" fmla="*/ 0 60000 65536"/>
                    <a:gd name="T18" fmla="*/ 0 60000 65536"/>
                    <a:gd name="T19" fmla="*/ 0 60000 65536"/>
                    <a:gd name="T20" fmla="*/ 0 60000 65536"/>
                    <a:gd name="T21" fmla="*/ 0 60000 65536"/>
                    <a:gd name="T22" fmla="*/ 0 60000 65536"/>
                    <a:gd name="T23" fmla="*/ 0 60000 65536"/>
                    <a:gd name="T24" fmla="*/ 0 w 203"/>
                    <a:gd name="T25" fmla="*/ 0 h 29"/>
                    <a:gd name="T26" fmla="*/ 203 w 203"/>
                    <a:gd name="T27" fmla="*/ 29 h 2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03" h="29">
                      <a:moveTo>
                        <a:pt x="189" y="21"/>
                      </a:moveTo>
                      <a:lnTo>
                        <a:pt x="203" y="29"/>
                      </a:lnTo>
                      <a:lnTo>
                        <a:pt x="65" y="29"/>
                      </a:lnTo>
                      <a:lnTo>
                        <a:pt x="29" y="21"/>
                      </a:lnTo>
                      <a:lnTo>
                        <a:pt x="0" y="21"/>
                      </a:lnTo>
                      <a:lnTo>
                        <a:pt x="0" y="0"/>
                      </a:lnTo>
                      <a:lnTo>
                        <a:pt x="160" y="21"/>
                      </a:lnTo>
                      <a:lnTo>
                        <a:pt x="189" y="21"/>
                      </a:lnTo>
                      <a:close/>
                    </a:path>
                  </a:pathLst>
                </a:custGeom>
                <a:solidFill>
                  <a:srgbClr val="1F1A17"/>
                </a:solidFill>
                <a:ln w="9525">
                  <a:noFill/>
                  <a:round/>
                  <a:headEnd/>
                  <a:tailEnd/>
                </a:ln>
              </p:spPr>
              <p:txBody>
                <a:bodyPr>
                  <a:prstTxWarp prst="textNoShape">
                    <a:avLst/>
                  </a:prstTxWarp>
                </a:bodyPr>
                <a:lstStyle/>
                <a:p>
                  <a:endParaRPr lang="en-US"/>
                </a:p>
              </p:txBody>
            </p:sp>
            <p:sp>
              <p:nvSpPr>
                <p:cNvPr id="66144" name="Rectangle 489"/>
                <p:cNvSpPr>
                  <a:spLocks noChangeAspect="1" noChangeArrowheads="1"/>
                </p:cNvSpPr>
                <p:nvPr/>
              </p:nvSpPr>
              <p:spPr bwMode="auto">
                <a:xfrm>
                  <a:off x="2517" y="3220"/>
                  <a:ext cx="1" cy="4"/>
                </a:xfrm>
                <a:prstGeom prst="rect">
                  <a:avLst/>
                </a:prstGeom>
                <a:solidFill>
                  <a:srgbClr val="1F1A17"/>
                </a:solidFill>
                <a:ln w="9525">
                  <a:noFill/>
                  <a:miter lim="800000"/>
                  <a:headEnd/>
                  <a:tailEnd/>
                </a:ln>
              </p:spPr>
              <p:txBody>
                <a:bodyPr>
                  <a:prstTxWarp prst="textNoShape">
                    <a:avLst/>
                  </a:prstTxWarp>
                </a:bodyPr>
                <a:lstStyle/>
                <a:p>
                  <a:endParaRPr lang="en-US"/>
                </a:p>
              </p:txBody>
            </p:sp>
            <p:sp>
              <p:nvSpPr>
                <p:cNvPr id="66145" name="Freeform 490"/>
                <p:cNvSpPr>
                  <a:spLocks noChangeAspect="1"/>
                </p:cNvSpPr>
                <p:nvPr/>
              </p:nvSpPr>
              <p:spPr bwMode="auto">
                <a:xfrm>
                  <a:off x="2397" y="3226"/>
                  <a:ext cx="7" cy="26"/>
                </a:xfrm>
                <a:custGeom>
                  <a:avLst/>
                  <a:gdLst>
                    <a:gd name="T0" fmla="*/ 45 w 51"/>
                    <a:gd name="T1" fmla="*/ 23 h 212"/>
                    <a:gd name="T2" fmla="*/ 51 w 51"/>
                    <a:gd name="T3" fmla="*/ 0 h 212"/>
                    <a:gd name="T4" fmla="*/ 0 w 51"/>
                    <a:gd name="T5" fmla="*/ 212 h 212"/>
                    <a:gd name="T6" fmla="*/ 45 w 51"/>
                    <a:gd name="T7" fmla="*/ 23 h 212"/>
                    <a:gd name="T8" fmla="*/ 0 60000 65536"/>
                    <a:gd name="T9" fmla="*/ 0 60000 65536"/>
                    <a:gd name="T10" fmla="*/ 0 60000 65536"/>
                    <a:gd name="T11" fmla="*/ 0 60000 65536"/>
                    <a:gd name="T12" fmla="*/ 0 w 51"/>
                    <a:gd name="T13" fmla="*/ 0 h 212"/>
                    <a:gd name="T14" fmla="*/ 51 w 51"/>
                    <a:gd name="T15" fmla="*/ 212 h 212"/>
                  </a:gdLst>
                  <a:ahLst/>
                  <a:cxnLst>
                    <a:cxn ang="T8">
                      <a:pos x="T0" y="T1"/>
                    </a:cxn>
                    <a:cxn ang="T9">
                      <a:pos x="T2" y="T3"/>
                    </a:cxn>
                    <a:cxn ang="T10">
                      <a:pos x="T4" y="T5"/>
                    </a:cxn>
                    <a:cxn ang="T11">
                      <a:pos x="T6" y="T7"/>
                    </a:cxn>
                  </a:cxnLst>
                  <a:rect l="T12" t="T13" r="T14" b="T15"/>
                  <a:pathLst>
                    <a:path w="51" h="212">
                      <a:moveTo>
                        <a:pt x="45" y="23"/>
                      </a:moveTo>
                      <a:lnTo>
                        <a:pt x="51" y="0"/>
                      </a:lnTo>
                      <a:lnTo>
                        <a:pt x="0" y="212"/>
                      </a:lnTo>
                      <a:lnTo>
                        <a:pt x="45" y="23"/>
                      </a:lnTo>
                      <a:close/>
                    </a:path>
                  </a:pathLst>
                </a:custGeom>
                <a:solidFill>
                  <a:srgbClr val="FFFFFF"/>
                </a:solidFill>
                <a:ln w="9525">
                  <a:noFill/>
                  <a:round/>
                  <a:headEnd/>
                  <a:tailEnd/>
                </a:ln>
              </p:spPr>
              <p:txBody>
                <a:bodyPr>
                  <a:prstTxWarp prst="textNoShape">
                    <a:avLst/>
                  </a:prstTxWarp>
                </a:bodyPr>
                <a:lstStyle/>
                <a:p>
                  <a:endParaRPr lang="en-US"/>
                </a:p>
              </p:txBody>
            </p:sp>
            <p:sp>
              <p:nvSpPr>
                <p:cNvPr id="66146" name="Freeform 491"/>
                <p:cNvSpPr>
                  <a:spLocks noChangeAspect="1"/>
                </p:cNvSpPr>
                <p:nvPr/>
              </p:nvSpPr>
              <p:spPr bwMode="auto">
                <a:xfrm>
                  <a:off x="853" y="3227"/>
                  <a:ext cx="101" cy="35"/>
                </a:xfrm>
                <a:custGeom>
                  <a:avLst/>
                  <a:gdLst>
                    <a:gd name="T0" fmla="*/ 751 w 810"/>
                    <a:gd name="T1" fmla="*/ 58 h 285"/>
                    <a:gd name="T2" fmla="*/ 810 w 810"/>
                    <a:gd name="T3" fmla="*/ 73 h 285"/>
                    <a:gd name="T4" fmla="*/ 714 w 810"/>
                    <a:gd name="T5" fmla="*/ 131 h 285"/>
                    <a:gd name="T6" fmla="*/ 518 w 810"/>
                    <a:gd name="T7" fmla="*/ 58 h 285"/>
                    <a:gd name="T8" fmla="*/ 445 w 810"/>
                    <a:gd name="T9" fmla="*/ 43 h 285"/>
                    <a:gd name="T10" fmla="*/ 423 w 810"/>
                    <a:gd name="T11" fmla="*/ 43 h 285"/>
                    <a:gd name="T12" fmla="*/ 416 w 810"/>
                    <a:gd name="T13" fmla="*/ 37 h 285"/>
                    <a:gd name="T14" fmla="*/ 394 w 810"/>
                    <a:gd name="T15" fmla="*/ 58 h 285"/>
                    <a:gd name="T16" fmla="*/ 394 w 810"/>
                    <a:gd name="T17" fmla="*/ 66 h 285"/>
                    <a:gd name="T18" fmla="*/ 569 w 810"/>
                    <a:gd name="T19" fmla="*/ 109 h 285"/>
                    <a:gd name="T20" fmla="*/ 663 w 810"/>
                    <a:gd name="T21" fmla="*/ 146 h 285"/>
                    <a:gd name="T22" fmla="*/ 277 w 810"/>
                    <a:gd name="T23" fmla="*/ 277 h 285"/>
                    <a:gd name="T24" fmla="*/ 220 w 810"/>
                    <a:gd name="T25" fmla="*/ 285 h 285"/>
                    <a:gd name="T26" fmla="*/ 0 w 810"/>
                    <a:gd name="T27" fmla="*/ 160 h 285"/>
                    <a:gd name="T28" fmla="*/ 74 w 810"/>
                    <a:gd name="T29" fmla="*/ 139 h 285"/>
                    <a:gd name="T30" fmla="*/ 351 w 810"/>
                    <a:gd name="T31" fmla="*/ 211 h 285"/>
                    <a:gd name="T32" fmla="*/ 357 w 810"/>
                    <a:gd name="T33" fmla="*/ 211 h 285"/>
                    <a:gd name="T34" fmla="*/ 372 w 810"/>
                    <a:gd name="T35" fmla="*/ 204 h 285"/>
                    <a:gd name="T36" fmla="*/ 183 w 810"/>
                    <a:gd name="T37" fmla="*/ 131 h 285"/>
                    <a:gd name="T38" fmla="*/ 139 w 810"/>
                    <a:gd name="T39" fmla="*/ 131 h 285"/>
                    <a:gd name="T40" fmla="*/ 220 w 810"/>
                    <a:gd name="T41" fmla="*/ 95 h 285"/>
                    <a:gd name="T42" fmla="*/ 285 w 810"/>
                    <a:gd name="T43" fmla="*/ 131 h 285"/>
                    <a:gd name="T44" fmla="*/ 336 w 810"/>
                    <a:gd name="T45" fmla="*/ 131 h 285"/>
                    <a:gd name="T46" fmla="*/ 482 w 810"/>
                    <a:gd name="T47" fmla="*/ 189 h 285"/>
                    <a:gd name="T48" fmla="*/ 511 w 810"/>
                    <a:gd name="T49" fmla="*/ 189 h 285"/>
                    <a:gd name="T50" fmla="*/ 518 w 810"/>
                    <a:gd name="T51" fmla="*/ 182 h 285"/>
                    <a:gd name="T52" fmla="*/ 314 w 810"/>
                    <a:gd name="T53" fmla="*/ 88 h 285"/>
                    <a:gd name="T54" fmla="*/ 285 w 810"/>
                    <a:gd name="T55" fmla="*/ 88 h 285"/>
                    <a:gd name="T56" fmla="*/ 518 w 810"/>
                    <a:gd name="T57" fmla="*/ 0 h 285"/>
                    <a:gd name="T58" fmla="*/ 525 w 810"/>
                    <a:gd name="T59" fmla="*/ 37 h 285"/>
                    <a:gd name="T60" fmla="*/ 751 w 810"/>
                    <a:gd name="T61" fmla="*/ 58 h 285"/>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810"/>
                    <a:gd name="T94" fmla="*/ 0 h 285"/>
                    <a:gd name="T95" fmla="*/ 810 w 810"/>
                    <a:gd name="T96" fmla="*/ 285 h 285"/>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810" h="285">
                      <a:moveTo>
                        <a:pt x="751" y="58"/>
                      </a:moveTo>
                      <a:lnTo>
                        <a:pt x="810" y="73"/>
                      </a:lnTo>
                      <a:lnTo>
                        <a:pt x="714" y="131"/>
                      </a:lnTo>
                      <a:lnTo>
                        <a:pt x="518" y="58"/>
                      </a:lnTo>
                      <a:lnTo>
                        <a:pt x="445" y="43"/>
                      </a:lnTo>
                      <a:lnTo>
                        <a:pt x="423" y="43"/>
                      </a:lnTo>
                      <a:lnTo>
                        <a:pt x="416" y="37"/>
                      </a:lnTo>
                      <a:lnTo>
                        <a:pt x="394" y="58"/>
                      </a:lnTo>
                      <a:lnTo>
                        <a:pt x="394" y="66"/>
                      </a:lnTo>
                      <a:lnTo>
                        <a:pt x="569" y="109"/>
                      </a:lnTo>
                      <a:lnTo>
                        <a:pt x="663" y="146"/>
                      </a:lnTo>
                      <a:lnTo>
                        <a:pt x="277" y="277"/>
                      </a:lnTo>
                      <a:lnTo>
                        <a:pt x="220" y="285"/>
                      </a:lnTo>
                      <a:lnTo>
                        <a:pt x="0" y="160"/>
                      </a:lnTo>
                      <a:lnTo>
                        <a:pt x="74" y="139"/>
                      </a:lnTo>
                      <a:lnTo>
                        <a:pt x="351" y="211"/>
                      </a:lnTo>
                      <a:lnTo>
                        <a:pt x="357" y="211"/>
                      </a:lnTo>
                      <a:lnTo>
                        <a:pt x="372" y="204"/>
                      </a:lnTo>
                      <a:lnTo>
                        <a:pt x="183" y="131"/>
                      </a:lnTo>
                      <a:lnTo>
                        <a:pt x="139" y="131"/>
                      </a:lnTo>
                      <a:lnTo>
                        <a:pt x="220" y="95"/>
                      </a:lnTo>
                      <a:lnTo>
                        <a:pt x="285" y="131"/>
                      </a:lnTo>
                      <a:lnTo>
                        <a:pt x="336" y="131"/>
                      </a:lnTo>
                      <a:lnTo>
                        <a:pt x="482" y="189"/>
                      </a:lnTo>
                      <a:lnTo>
                        <a:pt x="511" y="189"/>
                      </a:lnTo>
                      <a:lnTo>
                        <a:pt x="518" y="182"/>
                      </a:lnTo>
                      <a:lnTo>
                        <a:pt x="314" y="88"/>
                      </a:lnTo>
                      <a:lnTo>
                        <a:pt x="285" y="88"/>
                      </a:lnTo>
                      <a:lnTo>
                        <a:pt x="518" y="0"/>
                      </a:lnTo>
                      <a:lnTo>
                        <a:pt x="525" y="37"/>
                      </a:lnTo>
                      <a:lnTo>
                        <a:pt x="751" y="58"/>
                      </a:lnTo>
                      <a:close/>
                    </a:path>
                  </a:pathLst>
                </a:custGeom>
                <a:solidFill>
                  <a:srgbClr val="3D9B8E"/>
                </a:solidFill>
                <a:ln w="9525">
                  <a:noFill/>
                  <a:round/>
                  <a:headEnd/>
                  <a:tailEnd/>
                </a:ln>
              </p:spPr>
              <p:txBody>
                <a:bodyPr>
                  <a:prstTxWarp prst="textNoShape">
                    <a:avLst/>
                  </a:prstTxWarp>
                </a:bodyPr>
                <a:lstStyle/>
                <a:p>
                  <a:endParaRPr lang="en-US"/>
                </a:p>
              </p:txBody>
            </p:sp>
            <p:sp>
              <p:nvSpPr>
                <p:cNvPr id="66147" name="Freeform 492"/>
                <p:cNvSpPr>
                  <a:spLocks noChangeAspect="1"/>
                </p:cNvSpPr>
                <p:nvPr/>
              </p:nvSpPr>
              <p:spPr bwMode="auto">
                <a:xfrm>
                  <a:off x="962" y="3227"/>
                  <a:ext cx="23" cy="47"/>
                </a:xfrm>
                <a:custGeom>
                  <a:avLst/>
                  <a:gdLst>
                    <a:gd name="T0" fmla="*/ 102 w 182"/>
                    <a:gd name="T1" fmla="*/ 306 h 379"/>
                    <a:gd name="T2" fmla="*/ 0 w 182"/>
                    <a:gd name="T3" fmla="*/ 379 h 379"/>
                    <a:gd name="T4" fmla="*/ 124 w 182"/>
                    <a:gd name="T5" fmla="*/ 160 h 379"/>
                    <a:gd name="T6" fmla="*/ 124 w 182"/>
                    <a:gd name="T7" fmla="*/ 109 h 379"/>
                    <a:gd name="T8" fmla="*/ 161 w 182"/>
                    <a:gd name="T9" fmla="*/ 73 h 379"/>
                    <a:gd name="T10" fmla="*/ 161 w 182"/>
                    <a:gd name="T11" fmla="*/ 37 h 379"/>
                    <a:gd name="T12" fmla="*/ 146 w 182"/>
                    <a:gd name="T13" fmla="*/ 22 h 379"/>
                    <a:gd name="T14" fmla="*/ 182 w 182"/>
                    <a:gd name="T15" fmla="*/ 0 h 379"/>
                    <a:gd name="T16" fmla="*/ 182 w 182"/>
                    <a:gd name="T17" fmla="*/ 131 h 379"/>
                    <a:gd name="T18" fmla="*/ 102 w 182"/>
                    <a:gd name="T19" fmla="*/ 306 h 37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82"/>
                    <a:gd name="T31" fmla="*/ 0 h 379"/>
                    <a:gd name="T32" fmla="*/ 182 w 182"/>
                    <a:gd name="T33" fmla="*/ 379 h 37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82" h="379">
                      <a:moveTo>
                        <a:pt x="102" y="306"/>
                      </a:moveTo>
                      <a:lnTo>
                        <a:pt x="0" y="379"/>
                      </a:lnTo>
                      <a:lnTo>
                        <a:pt x="124" y="160"/>
                      </a:lnTo>
                      <a:lnTo>
                        <a:pt x="124" y="109"/>
                      </a:lnTo>
                      <a:lnTo>
                        <a:pt x="161" y="73"/>
                      </a:lnTo>
                      <a:lnTo>
                        <a:pt x="161" y="37"/>
                      </a:lnTo>
                      <a:lnTo>
                        <a:pt x="146" y="22"/>
                      </a:lnTo>
                      <a:lnTo>
                        <a:pt x="182" y="0"/>
                      </a:lnTo>
                      <a:lnTo>
                        <a:pt x="182" y="131"/>
                      </a:lnTo>
                      <a:lnTo>
                        <a:pt x="102" y="306"/>
                      </a:lnTo>
                      <a:close/>
                    </a:path>
                  </a:pathLst>
                </a:custGeom>
                <a:solidFill>
                  <a:srgbClr val="BBB2D6"/>
                </a:solidFill>
                <a:ln w="9525">
                  <a:noFill/>
                  <a:round/>
                  <a:headEnd/>
                  <a:tailEnd/>
                </a:ln>
              </p:spPr>
              <p:txBody>
                <a:bodyPr>
                  <a:prstTxWarp prst="textNoShape">
                    <a:avLst/>
                  </a:prstTxWarp>
                </a:bodyPr>
                <a:lstStyle/>
                <a:p>
                  <a:endParaRPr lang="en-US"/>
                </a:p>
              </p:txBody>
            </p:sp>
            <p:sp>
              <p:nvSpPr>
                <p:cNvPr id="66148" name="Freeform 493"/>
                <p:cNvSpPr>
                  <a:spLocks noChangeAspect="1"/>
                </p:cNvSpPr>
                <p:nvPr/>
              </p:nvSpPr>
              <p:spPr bwMode="auto">
                <a:xfrm>
                  <a:off x="1810" y="3229"/>
                  <a:ext cx="4" cy="32"/>
                </a:xfrm>
                <a:custGeom>
                  <a:avLst/>
                  <a:gdLst>
                    <a:gd name="T0" fmla="*/ 30 w 30"/>
                    <a:gd name="T1" fmla="*/ 254 h 254"/>
                    <a:gd name="T2" fmla="*/ 0 w 30"/>
                    <a:gd name="T3" fmla="*/ 131 h 254"/>
                    <a:gd name="T4" fmla="*/ 0 w 30"/>
                    <a:gd name="T5" fmla="*/ 0 h 254"/>
                    <a:gd name="T6" fmla="*/ 22 w 30"/>
                    <a:gd name="T7" fmla="*/ 94 h 254"/>
                    <a:gd name="T8" fmla="*/ 30 w 30"/>
                    <a:gd name="T9" fmla="*/ 254 h 254"/>
                    <a:gd name="T10" fmla="*/ 0 60000 65536"/>
                    <a:gd name="T11" fmla="*/ 0 60000 65536"/>
                    <a:gd name="T12" fmla="*/ 0 60000 65536"/>
                    <a:gd name="T13" fmla="*/ 0 60000 65536"/>
                    <a:gd name="T14" fmla="*/ 0 60000 65536"/>
                    <a:gd name="T15" fmla="*/ 0 w 30"/>
                    <a:gd name="T16" fmla="*/ 0 h 254"/>
                    <a:gd name="T17" fmla="*/ 30 w 30"/>
                    <a:gd name="T18" fmla="*/ 254 h 254"/>
                  </a:gdLst>
                  <a:ahLst/>
                  <a:cxnLst>
                    <a:cxn ang="T10">
                      <a:pos x="T0" y="T1"/>
                    </a:cxn>
                    <a:cxn ang="T11">
                      <a:pos x="T2" y="T3"/>
                    </a:cxn>
                    <a:cxn ang="T12">
                      <a:pos x="T4" y="T5"/>
                    </a:cxn>
                    <a:cxn ang="T13">
                      <a:pos x="T6" y="T7"/>
                    </a:cxn>
                    <a:cxn ang="T14">
                      <a:pos x="T8" y="T9"/>
                    </a:cxn>
                  </a:cxnLst>
                  <a:rect l="T15" t="T16" r="T17" b="T18"/>
                  <a:pathLst>
                    <a:path w="30" h="254">
                      <a:moveTo>
                        <a:pt x="30" y="254"/>
                      </a:moveTo>
                      <a:lnTo>
                        <a:pt x="0" y="131"/>
                      </a:lnTo>
                      <a:lnTo>
                        <a:pt x="0" y="0"/>
                      </a:lnTo>
                      <a:lnTo>
                        <a:pt x="22" y="94"/>
                      </a:lnTo>
                      <a:lnTo>
                        <a:pt x="30" y="254"/>
                      </a:lnTo>
                      <a:close/>
                    </a:path>
                  </a:pathLst>
                </a:custGeom>
                <a:solidFill>
                  <a:srgbClr val="1F1A17"/>
                </a:solidFill>
                <a:ln w="9525">
                  <a:noFill/>
                  <a:round/>
                  <a:headEnd/>
                  <a:tailEnd/>
                </a:ln>
              </p:spPr>
              <p:txBody>
                <a:bodyPr>
                  <a:prstTxWarp prst="textNoShape">
                    <a:avLst/>
                  </a:prstTxWarp>
                </a:bodyPr>
                <a:lstStyle/>
                <a:p>
                  <a:endParaRPr lang="en-US"/>
                </a:p>
              </p:txBody>
            </p:sp>
            <p:sp>
              <p:nvSpPr>
                <p:cNvPr id="66149" name="Freeform 494"/>
                <p:cNvSpPr>
                  <a:spLocks noChangeAspect="1"/>
                </p:cNvSpPr>
                <p:nvPr/>
              </p:nvSpPr>
              <p:spPr bwMode="auto">
                <a:xfrm>
                  <a:off x="1732" y="3231"/>
                  <a:ext cx="8" cy="40"/>
                </a:xfrm>
                <a:custGeom>
                  <a:avLst/>
                  <a:gdLst>
                    <a:gd name="T0" fmla="*/ 16 w 59"/>
                    <a:gd name="T1" fmla="*/ 174 h 313"/>
                    <a:gd name="T2" fmla="*/ 23 w 59"/>
                    <a:gd name="T3" fmla="*/ 313 h 313"/>
                    <a:gd name="T4" fmla="*/ 0 w 59"/>
                    <a:gd name="T5" fmla="*/ 203 h 313"/>
                    <a:gd name="T6" fmla="*/ 23 w 59"/>
                    <a:gd name="T7" fmla="*/ 58 h 313"/>
                    <a:gd name="T8" fmla="*/ 59 w 59"/>
                    <a:gd name="T9" fmla="*/ 0 h 313"/>
                    <a:gd name="T10" fmla="*/ 59 w 59"/>
                    <a:gd name="T11" fmla="*/ 36 h 313"/>
                    <a:gd name="T12" fmla="*/ 16 w 59"/>
                    <a:gd name="T13" fmla="*/ 174 h 313"/>
                    <a:gd name="T14" fmla="*/ 0 60000 65536"/>
                    <a:gd name="T15" fmla="*/ 0 60000 65536"/>
                    <a:gd name="T16" fmla="*/ 0 60000 65536"/>
                    <a:gd name="T17" fmla="*/ 0 60000 65536"/>
                    <a:gd name="T18" fmla="*/ 0 60000 65536"/>
                    <a:gd name="T19" fmla="*/ 0 60000 65536"/>
                    <a:gd name="T20" fmla="*/ 0 60000 65536"/>
                    <a:gd name="T21" fmla="*/ 0 w 59"/>
                    <a:gd name="T22" fmla="*/ 0 h 313"/>
                    <a:gd name="T23" fmla="*/ 59 w 59"/>
                    <a:gd name="T24" fmla="*/ 313 h 31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9" h="313">
                      <a:moveTo>
                        <a:pt x="16" y="174"/>
                      </a:moveTo>
                      <a:lnTo>
                        <a:pt x="23" y="313"/>
                      </a:lnTo>
                      <a:lnTo>
                        <a:pt x="0" y="203"/>
                      </a:lnTo>
                      <a:lnTo>
                        <a:pt x="23" y="58"/>
                      </a:lnTo>
                      <a:lnTo>
                        <a:pt x="59" y="0"/>
                      </a:lnTo>
                      <a:lnTo>
                        <a:pt x="59" y="36"/>
                      </a:lnTo>
                      <a:lnTo>
                        <a:pt x="16" y="174"/>
                      </a:lnTo>
                      <a:close/>
                    </a:path>
                  </a:pathLst>
                </a:custGeom>
                <a:solidFill>
                  <a:srgbClr val="1F1A17"/>
                </a:solidFill>
                <a:ln w="9525">
                  <a:noFill/>
                  <a:round/>
                  <a:headEnd/>
                  <a:tailEnd/>
                </a:ln>
              </p:spPr>
              <p:txBody>
                <a:bodyPr>
                  <a:prstTxWarp prst="textNoShape">
                    <a:avLst/>
                  </a:prstTxWarp>
                </a:bodyPr>
                <a:lstStyle/>
                <a:p>
                  <a:endParaRPr lang="en-US"/>
                </a:p>
              </p:txBody>
            </p:sp>
            <p:sp>
              <p:nvSpPr>
                <p:cNvPr id="66150" name="Freeform 495"/>
                <p:cNvSpPr>
                  <a:spLocks noChangeAspect="1"/>
                </p:cNvSpPr>
                <p:nvPr/>
              </p:nvSpPr>
              <p:spPr bwMode="auto">
                <a:xfrm>
                  <a:off x="1769" y="3231"/>
                  <a:ext cx="9" cy="43"/>
                </a:xfrm>
                <a:custGeom>
                  <a:avLst/>
                  <a:gdLst>
                    <a:gd name="T0" fmla="*/ 21 w 72"/>
                    <a:gd name="T1" fmla="*/ 123 h 342"/>
                    <a:gd name="T2" fmla="*/ 21 w 72"/>
                    <a:gd name="T3" fmla="*/ 298 h 342"/>
                    <a:gd name="T4" fmla="*/ 29 w 72"/>
                    <a:gd name="T5" fmla="*/ 313 h 342"/>
                    <a:gd name="T6" fmla="*/ 29 w 72"/>
                    <a:gd name="T7" fmla="*/ 334 h 342"/>
                    <a:gd name="T8" fmla="*/ 21 w 72"/>
                    <a:gd name="T9" fmla="*/ 342 h 342"/>
                    <a:gd name="T10" fmla="*/ 0 w 72"/>
                    <a:gd name="T11" fmla="*/ 174 h 342"/>
                    <a:gd name="T12" fmla="*/ 29 w 72"/>
                    <a:gd name="T13" fmla="*/ 29 h 342"/>
                    <a:gd name="T14" fmla="*/ 50 w 72"/>
                    <a:gd name="T15" fmla="*/ 0 h 342"/>
                    <a:gd name="T16" fmla="*/ 72 w 72"/>
                    <a:gd name="T17" fmla="*/ 0 h 342"/>
                    <a:gd name="T18" fmla="*/ 21 w 72"/>
                    <a:gd name="T19" fmla="*/ 123 h 34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2"/>
                    <a:gd name="T31" fmla="*/ 0 h 342"/>
                    <a:gd name="T32" fmla="*/ 72 w 72"/>
                    <a:gd name="T33" fmla="*/ 342 h 34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2" h="342">
                      <a:moveTo>
                        <a:pt x="21" y="123"/>
                      </a:moveTo>
                      <a:lnTo>
                        <a:pt x="21" y="298"/>
                      </a:lnTo>
                      <a:lnTo>
                        <a:pt x="29" y="313"/>
                      </a:lnTo>
                      <a:lnTo>
                        <a:pt x="29" y="334"/>
                      </a:lnTo>
                      <a:lnTo>
                        <a:pt x="21" y="342"/>
                      </a:lnTo>
                      <a:lnTo>
                        <a:pt x="0" y="174"/>
                      </a:lnTo>
                      <a:lnTo>
                        <a:pt x="29" y="29"/>
                      </a:lnTo>
                      <a:lnTo>
                        <a:pt x="50" y="0"/>
                      </a:lnTo>
                      <a:lnTo>
                        <a:pt x="72" y="0"/>
                      </a:lnTo>
                      <a:lnTo>
                        <a:pt x="21" y="123"/>
                      </a:lnTo>
                      <a:close/>
                    </a:path>
                  </a:pathLst>
                </a:custGeom>
                <a:solidFill>
                  <a:srgbClr val="1F1A17"/>
                </a:solidFill>
                <a:ln w="9525">
                  <a:noFill/>
                  <a:round/>
                  <a:headEnd/>
                  <a:tailEnd/>
                </a:ln>
              </p:spPr>
              <p:txBody>
                <a:bodyPr>
                  <a:prstTxWarp prst="textNoShape">
                    <a:avLst/>
                  </a:prstTxWarp>
                </a:bodyPr>
                <a:lstStyle/>
                <a:p>
                  <a:endParaRPr lang="en-US"/>
                </a:p>
              </p:txBody>
            </p:sp>
            <p:sp>
              <p:nvSpPr>
                <p:cNvPr id="66151" name="Freeform 496"/>
                <p:cNvSpPr>
                  <a:spLocks noChangeAspect="1"/>
                </p:cNvSpPr>
                <p:nvPr/>
              </p:nvSpPr>
              <p:spPr bwMode="auto">
                <a:xfrm>
                  <a:off x="2631" y="3231"/>
                  <a:ext cx="41" cy="17"/>
                </a:xfrm>
                <a:custGeom>
                  <a:avLst/>
                  <a:gdLst>
                    <a:gd name="T0" fmla="*/ 204 w 321"/>
                    <a:gd name="T1" fmla="*/ 36 h 131"/>
                    <a:gd name="T2" fmla="*/ 225 w 321"/>
                    <a:gd name="T3" fmla="*/ 72 h 131"/>
                    <a:gd name="T4" fmla="*/ 248 w 321"/>
                    <a:gd name="T5" fmla="*/ 72 h 131"/>
                    <a:gd name="T6" fmla="*/ 255 w 321"/>
                    <a:gd name="T7" fmla="*/ 58 h 131"/>
                    <a:gd name="T8" fmla="*/ 321 w 321"/>
                    <a:gd name="T9" fmla="*/ 131 h 131"/>
                    <a:gd name="T10" fmla="*/ 211 w 321"/>
                    <a:gd name="T11" fmla="*/ 109 h 131"/>
                    <a:gd name="T12" fmla="*/ 87 w 321"/>
                    <a:gd name="T13" fmla="*/ 123 h 131"/>
                    <a:gd name="T14" fmla="*/ 80 w 321"/>
                    <a:gd name="T15" fmla="*/ 131 h 131"/>
                    <a:gd name="T16" fmla="*/ 0 w 321"/>
                    <a:gd name="T17" fmla="*/ 36 h 131"/>
                    <a:gd name="T18" fmla="*/ 0 w 321"/>
                    <a:gd name="T19" fmla="*/ 0 h 131"/>
                    <a:gd name="T20" fmla="*/ 153 w 321"/>
                    <a:gd name="T21" fmla="*/ 36 h 131"/>
                    <a:gd name="T22" fmla="*/ 204 w 321"/>
                    <a:gd name="T23" fmla="*/ 36 h 13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21"/>
                    <a:gd name="T37" fmla="*/ 0 h 131"/>
                    <a:gd name="T38" fmla="*/ 321 w 321"/>
                    <a:gd name="T39" fmla="*/ 131 h 13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21" h="131">
                      <a:moveTo>
                        <a:pt x="204" y="36"/>
                      </a:moveTo>
                      <a:lnTo>
                        <a:pt x="225" y="72"/>
                      </a:lnTo>
                      <a:lnTo>
                        <a:pt x="248" y="72"/>
                      </a:lnTo>
                      <a:lnTo>
                        <a:pt x="255" y="58"/>
                      </a:lnTo>
                      <a:lnTo>
                        <a:pt x="321" y="131"/>
                      </a:lnTo>
                      <a:lnTo>
                        <a:pt x="211" y="109"/>
                      </a:lnTo>
                      <a:lnTo>
                        <a:pt x="87" y="123"/>
                      </a:lnTo>
                      <a:lnTo>
                        <a:pt x="80" y="131"/>
                      </a:lnTo>
                      <a:lnTo>
                        <a:pt x="0" y="36"/>
                      </a:lnTo>
                      <a:lnTo>
                        <a:pt x="0" y="0"/>
                      </a:lnTo>
                      <a:lnTo>
                        <a:pt x="153" y="36"/>
                      </a:lnTo>
                      <a:lnTo>
                        <a:pt x="204" y="36"/>
                      </a:lnTo>
                      <a:close/>
                    </a:path>
                  </a:pathLst>
                </a:custGeom>
                <a:solidFill>
                  <a:srgbClr val="C2C165"/>
                </a:solidFill>
                <a:ln w="9525">
                  <a:noFill/>
                  <a:round/>
                  <a:headEnd/>
                  <a:tailEnd/>
                </a:ln>
              </p:spPr>
              <p:txBody>
                <a:bodyPr>
                  <a:prstTxWarp prst="textNoShape">
                    <a:avLst/>
                  </a:prstTxWarp>
                </a:bodyPr>
                <a:lstStyle/>
                <a:p>
                  <a:endParaRPr lang="en-US"/>
                </a:p>
              </p:txBody>
            </p:sp>
            <p:sp>
              <p:nvSpPr>
                <p:cNvPr id="66152" name="Freeform 497"/>
                <p:cNvSpPr>
                  <a:spLocks noChangeAspect="1"/>
                </p:cNvSpPr>
                <p:nvPr/>
              </p:nvSpPr>
              <p:spPr bwMode="auto">
                <a:xfrm>
                  <a:off x="2341" y="3232"/>
                  <a:ext cx="38" cy="37"/>
                </a:xfrm>
                <a:custGeom>
                  <a:avLst/>
                  <a:gdLst>
                    <a:gd name="T0" fmla="*/ 211 w 305"/>
                    <a:gd name="T1" fmla="*/ 30 h 292"/>
                    <a:gd name="T2" fmla="*/ 167 w 305"/>
                    <a:gd name="T3" fmla="*/ 74 h 292"/>
                    <a:gd name="T4" fmla="*/ 167 w 305"/>
                    <a:gd name="T5" fmla="*/ 88 h 292"/>
                    <a:gd name="T6" fmla="*/ 160 w 305"/>
                    <a:gd name="T7" fmla="*/ 125 h 292"/>
                    <a:gd name="T8" fmla="*/ 139 w 305"/>
                    <a:gd name="T9" fmla="*/ 161 h 292"/>
                    <a:gd name="T10" fmla="*/ 139 w 305"/>
                    <a:gd name="T11" fmla="*/ 168 h 292"/>
                    <a:gd name="T12" fmla="*/ 145 w 305"/>
                    <a:gd name="T13" fmla="*/ 183 h 292"/>
                    <a:gd name="T14" fmla="*/ 240 w 305"/>
                    <a:gd name="T15" fmla="*/ 66 h 292"/>
                    <a:gd name="T16" fmla="*/ 305 w 305"/>
                    <a:gd name="T17" fmla="*/ 45 h 292"/>
                    <a:gd name="T18" fmla="*/ 255 w 305"/>
                    <a:gd name="T19" fmla="*/ 139 h 292"/>
                    <a:gd name="T20" fmla="*/ 160 w 305"/>
                    <a:gd name="T21" fmla="*/ 183 h 292"/>
                    <a:gd name="T22" fmla="*/ 145 w 305"/>
                    <a:gd name="T23" fmla="*/ 183 h 292"/>
                    <a:gd name="T24" fmla="*/ 139 w 305"/>
                    <a:gd name="T25" fmla="*/ 168 h 292"/>
                    <a:gd name="T26" fmla="*/ 0 w 305"/>
                    <a:gd name="T27" fmla="*/ 292 h 292"/>
                    <a:gd name="T28" fmla="*/ 51 w 305"/>
                    <a:gd name="T29" fmla="*/ 191 h 292"/>
                    <a:gd name="T30" fmla="*/ 51 w 305"/>
                    <a:gd name="T31" fmla="*/ 168 h 292"/>
                    <a:gd name="T32" fmla="*/ 65 w 305"/>
                    <a:gd name="T33" fmla="*/ 183 h 292"/>
                    <a:gd name="T34" fmla="*/ 73 w 305"/>
                    <a:gd name="T35" fmla="*/ 183 h 292"/>
                    <a:gd name="T36" fmla="*/ 87 w 305"/>
                    <a:gd name="T37" fmla="*/ 168 h 292"/>
                    <a:gd name="T38" fmla="*/ 87 w 305"/>
                    <a:gd name="T39" fmla="*/ 161 h 292"/>
                    <a:gd name="T40" fmla="*/ 73 w 305"/>
                    <a:gd name="T41" fmla="*/ 146 h 292"/>
                    <a:gd name="T42" fmla="*/ 94 w 305"/>
                    <a:gd name="T43" fmla="*/ 88 h 292"/>
                    <a:gd name="T44" fmla="*/ 131 w 305"/>
                    <a:gd name="T45" fmla="*/ 30 h 292"/>
                    <a:gd name="T46" fmla="*/ 204 w 305"/>
                    <a:gd name="T47" fmla="*/ 0 h 292"/>
                    <a:gd name="T48" fmla="*/ 211 w 305"/>
                    <a:gd name="T49" fmla="*/ 0 h 292"/>
                    <a:gd name="T50" fmla="*/ 211 w 305"/>
                    <a:gd name="T51" fmla="*/ 30 h 29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05"/>
                    <a:gd name="T79" fmla="*/ 0 h 292"/>
                    <a:gd name="T80" fmla="*/ 305 w 305"/>
                    <a:gd name="T81" fmla="*/ 292 h 29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05" h="292">
                      <a:moveTo>
                        <a:pt x="211" y="30"/>
                      </a:moveTo>
                      <a:lnTo>
                        <a:pt x="167" y="74"/>
                      </a:lnTo>
                      <a:lnTo>
                        <a:pt x="167" y="88"/>
                      </a:lnTo>
                      <a:lnTo>
                        <a:pt x="160" y="125"/>
                      </a:lnTo>
                      <a:lnTo>
                        <a:pt x="139" y="161"/>
                      </a:lnTo>
                      <a:lnTo>
                        <a:pt x="139" y="168"/>
                      </a:lnTo>
                      <a:lnTo>
                        <a:pt x="145" y="183"/>
                      </a:lnTo>
                      <a:lnTo>
                        <a:pt x="240" y="66"/>
                      </a:lnTo>
                      <a:lnTo>
                        <a:pt x="305" y="45"/>
                      </a:lnTo>
                      <a:lnTo>
                        <a:pt x="255" y="139"/>
                      </a:lnTo>
                      <a:lnTo>
                        <a:pt x="160" y="183"/>
                      </a:lnTo>
                      <a:lnTo>
                        <a:pt x="145" y="183"/>
                      </a:lnTo>
                      <a:lnTo>
                        <a:pt x="139" y="168"/>
                      </a:lnTo>
                      <a:lnTo>
                        <a:pt x="0" y="292"/>
                      </a:lnTo>
                      <a:lnTo>
                        <a:pt x="51" y="191"/>
                      </a:lnTo>
                      <a:lnTo>
                        <a:pt x="51" y="168"/>
                      </a:lnTo>
                      <a:lnTo>
                        <a:pt x="65" y="183"/>
                      </a:lnTo>
                      <a:lnTo>
                        <a:pt x="73" y="183"/>
                      </a:lnTo>
                      <a:lnTo>
                        <a:pt x="87" y="168"/>
                      </a:lnTo>
                      <a:lnTo>
                        <a:pt x="87" y="161"/>
                      </a:lnTo>
                      <a:lnTo>
                        <a:pt x="73" y="146"/>
                      </a:lnTo>
                      <a:lnTo>
                        <a:pt x="94" y="88"/>
                      </a:lnTo>
                      <a:lnTo>
                        <a:pt x="131" y="30"/>
                      </a:lnTo>
                      <a:lnTo>
                        <a:pt x="204" y="0"/>
                      </a:lnTo>
                      <a:lnTo>
                        <a:pt x="211" y="0"/>
                      </a:lnTo>
                      <a:lnTo>
                        <a:pt x="211" y="30"/>
                      </a:lnTo>
                      <a:close/>
                    </a:path>
                  </a:pathLst>
                </a:custGeom>
                <a:solidFill>
                  <a:srgbClr val="EF9C9F"/>
                </a:solidFill>
                <a:ln w="9525">
                  <a:noFill/>
                  <a:round/>
                  <a:headEnd/>
                  <a:tailEnd/>
                </a:ln>
              </p:spPr>
              <p:txBody>
                <a:bodyPr>
                  <a:prstTxWarp prst="textNoShape">
                    <a:avLst/>
                  </a:prstTxWarp>
                </a:bodyPr>
                <a:lstStyle/>
                <a:p>
                  <a:endParaRPr lang="en-US"/>
                </a:p>
              </p:txBody>
            </p:sp>
            <p:sp>
              <p:nvSpPr>
                <p:cNvPr id="66153" name="Freeform 498"/>
                <p:cNvSpPr>
                  <a:spLocks noChangeAspect="1"/>
                </p:cNvSpPr>
                <p:nvPr/>
              </p:nvSpPr>
              <p:spPr bwMode="auto">
                <a:xfrm>
                  <a:off x="936" y="3234"/>
                  <a:ext cx="38" cy="51"/>
                </a:xfrm>
                <a:custGeom>
                  <a:avLst/>
                  <a:gdLst>
                    <a:gd name="T0" fmla="*/ 190 w 307"/>
                    <a:gd name="T1" fmla="*/ 277 h 408"/>
                    <a:gd name="T2" fmla="*/ 88 w 307"/>
                    <a:gd name="T3" fmla="*/ 387 h 408"/>
                    <a:gd name="T4" fmla="*/ 0 w 307"/>
                    <a:gd name="T5" fmla="*/ 408 h 408"/>
                    <a:gd name="T6" fmla="*/ 242 w 307"/>
                    <a:gd name="T7" fmla="*/ 81 h 408"/>
                    <a:gd name="T8" fmla="*/ 242 w 307"/>
                    <a:gd name="T9" fmla="*/ 37 h 408"/>
                    <a:gd name="T10" fmla="*/ 307 w 307"/>
                    <a:gd name="T11" fmla="*/ 0 h 408"/>
                    <a:gd name="T12" fmla="*/ 307 w 307"/>
                    <a:gd name="T13" fmla="*/ 51 h 408"/>
                    <a:gd name="T14" fmla="*/ 190 w 307"/>
                    <a:gd name="T15" fmla="*/ 277 h 408"/>
                    <a:gd name="T16" fmla="*/ 0 60000 65536"/>
                    <a:gd name="T17" fmla="*/ 0 60000 65536"/>
                    <a:gd name="T18" fmla="*/ 0 60000 65536"/>
                    <a:gd name="T19" fmla="*/ 0 60000 65536"/>
                    <a:gd name="T20" fmla="*/ 0 60000 65536"/>
                    <a:gd name="T21" fmla="*/ 0 60000 65536"/>
                    <a:gd name="T22" fmla="*/ 0 60000 65536"/>
                    <a:gd name="T23" fmla="*/ 0 60000 65536"/>
                    <a:gd name="T24" fmla="*/ 0 w 307"/>
                    <a:gd name="T25" fmla="*/ 0 h 408"/>
                    <a:gd name="T26" fmla="*/ 307 w 307"/>
                    <a:gd name="T27" fmla="*/ 408 h 40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07" h="408">
                      <a:moveTo>
                        <a:pt x="190" y="277"/>
                      </a:moveTo>
                      <a:lnTo>
                        <a:pt x="88" y="387"/>
                      </a:lnTo>
                      <a:lnTo>
                        <a:pt x="0" y="408"/>
                      </a:lnTo>
                      <a:lnTo>
                        <a:pt x="242" y="81"/>
                      </a:lnTo>
                      <a:lnTo>
                        <a:pt x="242" y="37"/>
                      </a:lnTo>
                      <a:lnTo>
                        <a:pt x="307" y="0"/>
                      </a:lnTo>
                      <a:lnTo>
                        <a:pt x="307" y="51"/>
                      </a:lnTo>
                      <a:lnTo>
                        <a:pt x="190" y="277"/>
                      </a:lnTo>
                      <a:close/>
                    </a:path>
                  </a:pathLst>
                </a:custGeom>
                <a:solidFill>
                  <a:srgbClr val="BBB2D6"/>
                </a:solidFill>
                <a:ln w="9525">
                  <a:noFill/>
                  <a:round/>
                  <a:headEnd/>
                  <a:tailEnd/>
                </a:ln>
              </p:spPr>
              <p:txBody>
                <a:bodyPr>
                  <a:prstTxWarp prst="textNoShape">
                    <a:avLst/>
                  </a:prstTxWarp>
                </a:bodyPr>
                <a:lstStyle/>
                <a:p>
                  <a:endParaRPr lang="en-US"/>
                </a:p>
              </p:txBody>
            </p:sp>
            <p:sp>
              <p:nvSpPr>
                <p:cNvPr id="66154" name="Freeform 499"/>
                <p:cNvSpPr>
                  <a:spLocks noChangeAspect="1"/>
                </p:cNvSpPr>
                <p:nvPr/>
              </p:nvSpPr>
              <p:spPr bwMode="auto">
                <a:xfrm>
                  <a:off x="1837" y="3234"/>
                  <a:ext cx="9" cy="57"/>
                </a:xfrm>
                <a:custGeom>
                  <a:avLst/>
                  <a:gdLst>
                    <a:gd name="T0" fmla="*/ 22 w 72"/>
                    <a:gd name="T1" fmla="*/ 88 h 459"/>
                    <a:gd name="T2" fmla="*/ 22 w 72"/>
                    <a:gd name="T3" fmla="*/ 292 h 459"/>
                    <a:gd name="T4" fmla="*/ 51 w 72"/>
                    <a:gd name="T5" fmla="*/ 416 h 459"/>
                    <a:gd name="T6" fmla="*/ 72 w 72"/>
                    <a:gd name="T7" fmla="*/ 459 h 459"/>
                    <a:gd name="T8" fmla="*/ 43 w 72"/>
                    <a:gd name="T9" fmla="*/ 416 h 459"/>
                    <a:gd name="T10" fmla="*/ 0 w 72"/>
                    <a:gd name="T11" fmla="*/ 182 h 459"/>
                    <a:gd name="T12" fmla="*/ 6 w 72"/>
                    <a:gd name="T13" fmla="*/ 0 h 459"/>
                    <a:gd name="T14" fmla="*/ 29 w 72"/>
                    <a:gd name="T15" fmla="*/ 37 h 459"/>
                    <a:gd name="T16" fmla="*/ 22 w 72"/>
                    <a:gd name="T17" fmla="*/ 88 h 45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2"/>
                    <a:gd name="T28" fmla="*/ 0 h 459"/>
                    <a:gd name="T29" fmla="*/ 72 w 72"/>
                    <a:gd name="T30" fmla="*/ 459 h 45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2" h="459">
                      <a:moveTo>
                        <a:pt x="22" y="88"/>
                      </a:moveTo>
                      <a:lnTo>
                        <a:pt x="22" y="292"/>
                      </a:lnTo>
                      <a:lnTo>
                        <a:pt x="51" y="416"/>
                      </a:lnTo>
                      <a:lnTo>
                        <a:pt x="72" y="459"/>
                      </a:lnTo>
                      <a:lnTo>
                        <a:pt x="43" y="416"/>
                      </a:lnTo>
                      <a:lnTo>
                        <a:pt x="0" y="182"/>
                      </a:lnTo>
                      <a:lnTo>
                        <a:pt x="6" y="0"/>
                      </a:lnTo>
                      <a:lnTo>
                        <a:pt x="29" y="37"/>
                      </a:lnTo>
                      <a:lnTo>
                        <a:pt x="22" y="88"/>
                      </a:lnTo>
                      <a:close/>
                    </a:path>
                  </a:pathLst>
                </a:custGeom>
                <a:solidFill>
                  <a:srgbClr val="1F1A17"/>
                </a:solidFill>
                <a:ln w="9525">
                  <a:noFill/>
                  <a:round/>
                  <a:headEnd/>
                  <a:tailEnd/>
                </a:ln>
              </p:spPr>
              <p:txBody>
                <a:bodyPr>
                  <a:prstTxWarp prst="textNoShape">
                    <a:avLst/>
                  </a:prstTxWarp>
                </a:bodyPr>
                <a:lstStyle/>
                <a:p>
                  <a:endParaRPr lang="en-US"/>
                </a:p>
              </p:txBody>
            </p:sp>
            <p:sp>
              <p:nvSpPr>
                <p:cNvPr id="66155" name="Freeform 500"/>
                <p:cNvSpPr>
                  <a:spLocks noChangeAspect="1"/>
                </p:cNvSpPr>
                <p:nvPr/>
              </p:nvSpPr>
              <p:spPr bwMode="auto">
                <a:xfrm>
                  <a:off x="1293" y="3239"/>
                  <a:ext cx="21" cy="25"/>
                </a:xfrm>
                <a:custGeom>
                  <a:avLst/>
                  <a:gdLst>
                    <a:gd name="T0" fmla="*/ 168 w 168"/>
                    <a:gd name="T1" fmla="*/ 22 h 204"/>
                    <a:gd name="T2" fmla="*/ 123 w 168"/>
                    <a:gd name="T3" fmla="*/ 44 h 204"/>
                    <a:gd name="T4" fmla="*/ 29 w 168"/>
                    <a:gd name="T5" fmla="*/ 174 h 204"/>
                    <a:gd name="T6" fmla="*/ 29 w 168"/>
                    <a:gd name="T7" fmla="*/ 190 h 204"/>
                    <a:gd name="T8" fmla="*/ 14 w 168"/>
                    <a:gd name="T9" fmla="*/ 204 h 204"/>
                    <a:gd name="T10" fmla="*/ 0 w 168"/>
                    <a:gd name="T11" fmla="*/ 204 h 204"/>
                    <a:gd name="T12" fmla="*/ 0 w 168"/>
                    <a:gd name="T13" fmla="*/ 131 h 204"/>
                    <a:gd name="T14" fmla="*/ 58 w 168"/>
                    <a:gd name="T15" fmla="*/ 51 h 204"/>
                    <a:gd name="T16" fmla="*/ 123 w 168"/>
                    <a:gd name="T17" fmla="*/ 0 h 204"/>
                    <a:gd name="T18" fmla="*/ 168 w 168"/>
                    <a:gd name="T19" fmla="*/ 0 h 204"/>
                    <a:gd name="T20" fmla="*/ 168 w 168"/>
                    <a:gd name="T21" fmla="*/ 22 h 20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68"/>
                    <a:gd name="T34" fmla="*/ 0 h 204"/>
                    <a:gd name="T35" fmla="*/ 168 w 168"/>
                    <a:gd name="T36" fmla="*/ 204 h 20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68" h="204">
                      <a:moveTo>
                        <a:pt x="168" y="22"/>
                      </a:moveTo>
                      <a:lnTo>
                        <a:pt x="123" y="44"/>
                      </a:lnTo>
                      <a:lnTo>
                        <a:pt x="29" y="174"/>
                      </a:lnTo>
                      <a:lnTo>
                        <a:pt x="29" y="190"/>
                      </a:lnTo>
                      <a:lnTo>
                        <a:pt x="14" y="204"/>
                      </a:lnTo>
                      <a:lnTo>
                        <a:pt x="0" y="204"/>
                      </a:lnTo>
                      <a:lnTo>
                        <a:pt x="0" y="131"/>
                      </a:lnTo>
                      <a:lnTo>
                        <a:pt x="58" y="51"/>
                      </a:lnTo>
                      <a:lnTo>
                        <a:pt x="123" y="0"/>
                      </a:lnTo>
                      <a:lnTo>
                        <a:pt x="168" y="0"/>
                      </a:lnTo>
                      <a:lnTo>
                        <a:pt x="168" y="22"/>
                      </a:lnTo>
                      <a:close/>
                    </a:path>
                  </a:pathLst>
                </a:custGeom>
                <a:solidFill>
                  <a:srgbClr val="1F1A17"/>
                </a:solidFill>
                <a:ln w="9525">
                  <a:noFill/>
                  <a:round/>
                  <a:headEnd/>
                  <a:tailEnd/>
                </a:ln>
              </p:spPr>
              <p:txBody>
                <a:bodyPr>
                  <a:prstTxWarp prst="textNoShape">
                    <a:avLst/>
                  </a:prstTxWarp>
                </a:bodyPr>
                <a:lstStyle/>
                <a:p>
                  <a:endParaRPr lang="en-US"/>
                </a:p>
              </p:txBody>
            </p:sp>
            <p:sp>
              <p:nvSpPr>
                <p:cNvPr id="66156" name="Freeform 501"/>
                <p:cNvSpPr>
                  <a:spLocks noChangeAspect="1"/>
                </p:cNvSpPr>
                <p:nvPr/>
              </p:nvSpPr>
              <p:spPr bwMode="auto">
                <a:xfrm>
                  <a:off x="1780" y="3239"/>
                  <a:ext cx="7" cy="56"/>
                </a:xfrm>
                <a:custGeom>
                  <a:avLst/>
                  <a:gdLst>
                    <a:gd name="T0" fmla="*/ 58 w 58"/>
                    <a:gd name="T1" fmla="*/ 451 h 451"/>
                    <a:gd name="T2" fmla="*/ 28 w 58"/>
                    <a:gd name="T3" fmla="*/ 356 h 451"/>
                    <a:gd name="T4" fmla="*/ 14 w 58"/>
                    <a:gd name="T5" fmla="*/ 356 h 451"/>
                    <a:gd name="T6" fmla="*/ 0 w 58"/>
                    <a:gd name="T7" fmla="*/ 342 h 451"/>
                    <a:gd name="T8" fmla="*/ 0 w 58"/>
                    <a:gd name="T9" fmla="*/ 204 h 451"/>
                    <a:gd name="T10" fmla="*/ 36 w 58"/>
                    <a:gd name="T11" fmla="*/ 44 h 451"/>
                    <a:gd name="T12" fmla="*/ 58 w 58"/>
                    <a:gd name="T13" fmla="*/ 0 h 451"/>
                    <a:gd name="T14" fmla="*/ 58 w 58"/>
                    <a:gd name="T15" fmla="*/ 451 h 451"/>
                    <a:gd name="T16" fmla="*/ 0 60000 65536"/>
                    <a:gd name="T17" fmla="*/ 0 60000 65536"/>
                    <a:gd name="T18" fmla="*/ 0 60000 65536"/>
                    <a:gd name="T19" fmla="*/ 0 60000 65536"/>
                    <a:gd name="T20" fmla="*/ 0 60000 65536"/>
                    <a:gd name="T21" fmla="*/ 0 60000 65536"/>
                    <a:gd name="T22" fmla="*/ 0 60000 65536"/>
                    <a:gd name="T23" fmla="*/ 0 60000 65536"/>
                    <a:gd name="T24" fmla="*/ 0 w 58"/>
                    <a:gd name="T25" fmla="*/ 0 h 451"/>
                    <a:gd name="T26" fmla="*/ 58 w 58"/>
                    <a:gd name="T27" fmla="*/ 451 h 45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8" h="451">
                      <a:moveTo>
                        <a:pt x="58" y="451"/>
                      </a:moveTo>
                      <a:lnTo>
                        <a:pt x="28" y="356"/>
                      </a:lnTo>
                      <a:lnTo>
                        <a:pt x="14" y="356"/>
                      </a:lnTo>
                      <a:lnTo>
                        <a:pt x="0" y="342"/>
                      </a:lnTo>
                      <a:lnTo>
                        <a:pt x="0" y="204"/>
                      </a:lnTo>
                      <a:lnTo>
                        <a:pt x="36" y="44"/>
                      </a:lnTo>
                      <a:lnTo>
                        <a:pt x="58" y="0"/>
                      </a:lnTo>
                      <a:lnTo>
                        <a:pt x="58" y="451"/>
                      </a:lnTo>
                      <a:close/>
                    </a:path>
                  </a:pathLst>
                </a:custGeom>
                <a:solidFill>
                  <a:srgbClr val="1F1A17"/>
                </a:solidFill>
                <a:ln w="9525">
                  <a:noFill/>
                  <a:round/>
                  <a:headEnd/>
                  <a:tailEnd/>
                </a:ln>
              </p:spPr>
              <p:txBody>
                <a:bodyPr>
                  <a:prstTxWarp prst="textNoShape">
                    <a:avLst/>
                  </a:prstTxWarp>
                </a:bodyPr>
                <a:lstStyle/>
                <a:p>
                  <a:endParaRPr lang="en-US"/>
                </a:p>
              </p:txBody>
            </p:sp>
            <p:sp>
              <p:nvSpPr>
                <p:cNvPr id="66157" name="Freeform 502"/>
                <p:cNvSpPr>
                  <a:spLocks noChangeAspect="1"/>
                </p:cNvSpPr>
                <p:nvPr/>
              </p:nvSpPr>
              <p:spPr bwMode="auto">
                <a:xfrm>
                  <a:off x="814" y="3241"/>
                  <a:ext cx="145" cy="62"/>
                </a:xfrm>
                <a:custGeom>
                  <a:avLst/>
                  <a:gdLst>
                    <a:gd name="T0" fmla="*/ 896 w 1158"/>
                    <a:gd name="T1" fmla="*/ 379 h 494"/>
                    <a:gd name="T2" fmla="*/ 568 w 1158"/>
                    <a:gd name="T3" fmla="*/ 466 h 494"/>
                    <a:gd name="T4" fmla="*/ 320 w 1158"/>
                    <a:gd name="T5" fmla="*/ 494 h 494"/>
                    <a:gd name="T6" fmla="*/ 605 w 1158"/>
                    <a:gd name="T7" fmla="*/ 328 h 494"/>
                    <a:gd name="T8" fmla="*/ 699 w 1158"/>
                    <a:gd name="T9" fmla="*/ 233 h 494"/>
                    <a:gd name="T10" fmla="*/ 699 w 1158"/>
                    <a:gd name="T11" fmla="*/ 211 h 494"/>
                    <a:gd name="T12" fmla="*/ 677 w 1158"/>
                    <a:gd name="T13" fmla="*/ 189 h 494"/>
                    <a:gd name="T14" fmla="*/ 656 w 1158"/>
                    <a:gd name="T15" fmla="*/ 189 h 494"/>
                    <a:gd name="T16" fmla="*/ 561 w 1158"/>
                    <a:gd name="T17" fmla="*/ 305 h 494"/>
                    <a:gd name="T18" fmla="*/ 277 w 1158"/>
                    <a:gd name="T19" fmla="*/ 473 h 494"/>
                    <a:gd name="T20" fmla="*/ 189 w 1158"/>
                    <a:gd name="T21" fmla="*/ 494 h 494"/>
                    <a:gd name="T22" fmla="*/ 182 w 1158"/>
                    <a:gd name="T23" fmla="*/ 488 h 494"/>
                    <a:gd name="T24" fmla="*/ 357 w 1158"/>
                    <a:gd name="T25" fmla="*/ 393 h 494"/>
                    <a:gd name="T26" fmla="*/ 510 w 1158"/>
                    <a:gd name="T27" fmla="*/ 283 h 494"/>
                    <a:gd name="T28" fmla="*/ 517 w 1158"/>
                    <a:gd name="T29" fmla="*/ 277 h 494"/>
                    <a:gd name="T30" fmla="*/ 517 w 1158"/>
                    <a:gd name="T31" fmla="*/ 254 h 494"/>
                    <a:gd name="T32" fmla="*/ 510 w 1158"/>
                    <a:gd name="T33" fmla="*/ 240 h 494"/>
                    <a:gd name="T34" fmla="*/ 444 w 1158"/>
                    <a:gd name="T35" fmla="*/ 262 h 494"/>
                    <a:gd name="T36" fmla="*/ 284 w 1158"/>
                    <a:gd name="T37" fmla="*/ 393 h 494"/>
                    <a:gd name="T38" fmla="*/ 88 w 1158"/>
                    <a:gd name="T39" fmla="*/ 488 h 494"/>
                    <a:gd name="T40" fmla="*/ 29 w 1158"/>
                    <a:gd name="T41" fmla="*/ 473 h 494"/>
                    <a:gd name="T42" fmla="*/ 0 w 1158"/>
                    <a:gd name="T43" fmla="*/ 473 h 494"/>
                    <a:gd name="T44" fmla="*/ 58 w 1158"/>
                    <a:gd name="T45" fmla="*/ 429 h 494"/>
                    <a:gd name="T46" fmla="*/ 204 w 1158"/>
                    <a:gd name="T47" fmla="*/ 371 h 494"/>
                    <a:gd name="T48" fmla="*/ 328 w 1158"/>
                    <a:gd name="T49" fmla="*/ 262 h 494"/>
                    <a:gd name="T50" fmla="*/ 320 w 1158"/>
                    <a:gd name="T51" fmla="*/ 254 h 494"/>
                    <a:gd name="T52" fmla="*/ 590 w 1158"/>
                    <a:gd name="T53" fmla="*/ 211 h 494"/>
                    <a:gd name="T54" fmla="*/ 823 w 1158"/>
                    <a:gd name="T55" fmla="*/ 138 h 494"/>
                    <a:gd name="T56" fmla="*/ 830 w 1158"/>
                    <a:gd name="T57" fmla="*/ 138 h 494"/>
                    <a:gd name="T58" fmla="*/ 656 w 1158"/>
                    <a:gd name="T59" fmla="*/ 349 h 494"/>
                    <a:gd name="T60" fmla="*/ 525 w 1158"/>
                    <a:gd name="T61" fmla="*/ 422 h 494"/>
                    <a:gd name="T62" fmla="*/ 430 w 1158"/>
                    <a:gd name="T63" fmla="*/ 451 h 494"/>
                    <a:gd name="T64" fmla="*/ 422 w 1158"/>
                    <a:gd name="T65" fmla="*/ 466 h 494"/>
                    <a:gd name="T66" fmla="*/ 422 w 1158"/>
                    <a:gd name="T67" fmla="*/ 473 h 494"/>
                    <a:gd name="T68" fmla="*/ 430 w 1158"/>
                    <a:gd name="T69" fmla="*/ 488 h 494"/>
                    <a:gd name="T70" fmla="*/ 699 w 1158"/>
                    <a:gd name="T71" fmla="*/ 371 h 494"/>
                    <a:gd name="T72" fmla="*/ 947 w 1158"/>
                    <a:gd name="T73" fmla="*/ 94 h 494"/>
                    <a:gd name="T74" fmla="*/ 990 w 1158"/>
                    <a:gd name="T75" fmla="*/ 72 h 494"/>
                    <a:gd name="T76" fmla="*/ 962 w 1158"/>
                    <a:gd name="T77" fmla="*/ 168 h 494"/>
                    <a:gd name="T78" fmla="*/ 896 w 1158"/>
                    <a:gd name="T79" fmla="*/ 262 h 494"/>
                    <a:gd name="T80" fmla="*/ 728 w 1158"/>
                    <a:gd name="T81" fmla="*/ 379 h 494"/>
                    <a:gd name="T82" fmla="*/ 685 w 1158"/>
                    <a:gd name="T83" fmla="*/ 393 h 494"/>
                    <a:gd name="T84" fmla="*/ 677 w 1158"/>
                    <a:gd name="T85" fmla="*/ 400 h 494"/>
                    <a:gd name="T86" fmla="*/ 677 w 1158"/>
                    <a:gd name="T87" fmla="*/ 414 h 494"/>
                    <a:gd name="T88" fmla="*/ 685 w 1158"/>
                    <a:gd name="T89" fmla="*/ 422 h 494"/>
                    <a:gd name="T90" fmla="*/ 750 w 1158"/>
                    <a:gd name="T91" fmla="*/ 400 h 494"/>
                    <a:gd name="T92" fmla="*/ 773 w 1158"/>
                    <a:gd name="T93" fmla="*/ 379 h 494"/>
                    <a:gd name="T94" fmla="*/ 779 w 1158"/>
                    <a:gd name="T95" fmla="*/ 379 h 494"/>
                    <a:gd name="T96" fmla="*/ 787 w 1158"/>
                    <a:gd name="T97" fmla="*/ 393 h 494"/>
                    <a:gd name="T98" fmla="*/ 947 w 1158"/>
                    <a:gd name="T99" fmla="*/ 277 h 494"/>
                    <a:gd name="T100" fmla="*/ 1064 w 1158"/>
                    <a:gd name="T101" fmla="*/ 65 h 494"/>
                    <a:gd name="T102" fmla="*/ 1064 w 1158"/>
                    <a:gd name="T103" fmla="*/ 43 h 494"/>
                    <a:gd name="T104" fmla="*/ 1158 w 1158"/>
                    <a:gd name="T105" fmla="*/ 0 h 494"/>
                    <a:gd name="T106" fmla="*/ 1085 w 1158"/>
                    <a:gd name="T107" fmla="*/ 152 h 494"/>
                    <a:gd name="T108" fmla="*/ 896 w 1158"/>
                    <a:gd name="T109" fmla="*/ 379 h 494"/>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1158"/>
                    <a:gd name="T166" fmla="*/ 0 h 494"/>
                    <a:gd name="T167" fmla="*/ 1158 w 1158"/>
                    <a:gd name="T168" fmla="*/ 494 h 494"/>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1158" h="494">
                      <a:moveTo>
                        <a:pt x="896" y="379"/>
                      </a:moveTo>
                      <a:lnTo>
                        <a:pt x="568" y="466"/>
                      </a:lnTo>
                      <a:lnTo>
                        <a:pt x="320" y="494"/>
                      </a:lnTo>
                      <a:lnTo>
                        <a:pt x="605" y="328"/>
                      </a:lnTo>
                      <a:lnTo>
                        <a:pt x="699" y="233"/>
                      </a:lnTo>
                      <a:lnTo>
                        <a:pt x="699" y="211"/>
                      </a:lnTo>
                      <a:lnTo>
                        <a:pt x="677" y="189"/>
                      </a:lnTo>
                      <a:lnTo>
                        <a:pt x="656" y="189"/>
                      </a:lnTo>
                      <a:lnTo>
                        <a:pt x="561" y="305"/>
                      </a:lnTo>
                      <a:lnTo>
                        <a:pt x="277" y="473"/>
                      </a:lnTo>
                      <a:lnTo>
                        <a:pt x="189" y="494"/>
                      </a:lnTo>
                      <a:lnTo>
                        <a:pt x="182" y="488"/>
                      </a:lnTo>
                      <a:lnTo>
                        <a:pt x="357" y="393"/>
                      </a:lnTo>
                      <a:lnTo>
                        <a:pt x="510" y="283"/>
                      </a:lnTo>
                      <a:lnTo>
                        <a:pt x="517" y="277"/>
                      </a:lnTo>
                      <a:lnTo>
                        <a:pt x="517" y="254"/>
                      </a:lnTo>
                      <a:lnTo>
                        <a:pt x="510" y="240"/>
                      </a:lnTo>
                      <a:lnTo>
                        <a:pt x="444" y="262"/>
                      </a:lnTo>
                      <a:lnTo>
                        <a:pt x="284" y="393"/>
                      </a:lnTo>
                      <a:lnTo>
                        <a:pt x="88" y="488"/>
                      </a:lnTo>
                      <a:lnTo>
                        <a:pt x="29" y="473"/>
                      </a:lnTo>
                      <a:lnTo>
                        <a:pt x="0" y="473"/>
                      </a:lnTo>
                      <a:lnTo>
                        <a:pt x="58" y="429"/>
                      </a:lnTo>
                      <a:lnTo>
                        <a:pt x="204" y="371"/>
                      </a:lnTo>
                      <a:lnTo>
                        <a:pt x="328" y="262"/>
                      </a:lnTo>
                      <a:lnTo>
                        <a:pt x="320" y="254"/>
                      </a:lnTo>
                      <a:lnTo>
                        <a:pt x="590" y="211"/>
                      </a:lnTo>
                      <a:lnTo>
                        <a:pt x="823" y="138"/>
                      </a:lnTo>
                      <a:lnTo>
                        <a:pt x="830" y="138"/>
                      </a:lnTo>
                      <a:lnTo>
                        <a:pt x="656" y="349"/>
                      </a:lnTo>
                      <a:lnTo>
                        <a:pt x="525" y="422"/>
                      </a:lnTo>
                      <a:lnTo>
                        <a:pt x="430" y="451"/>
                      </a:lnTo>
                      <a:lnTo>
                        <a:pt x="422" y="466"/>
                      </a:lnTo>
                      <a:lnTo>
                        <a:pt x="422" y="473"/>
                      </a:lnTo>
                      <a:lnTo>
                        <a:pt x="430" y="488"/>
                      </a:lnTo>
                      <a:lnTo>
                        <a:pt x="699" y="371"/>
                      </a:lnTo>
                      <a:lnTo>
                        <a:pt x="947" y="94"/>
                      </a:lnTo>
                      <a:lnTo>
                        <a:pt x="990" y="72"/>
                      </a:lnTo>
                      <a:lnTo>
                        <a:pt x="962" y="168"/>
                      </a:lnTo>
                      <a:lnTo>
                        <a:pt x="896" y="262"/>
                      </a:lnTo>
                      <a:lnTo>
                        <a:pt x="728" y="379"/>
                      </a:lnTo>
                      <a:lnTo>
                        <a:pt x="685" y="393"/>
                      </a:lnTo>
                      <a:lnTo>
                        <a:pt x="677" y="400"/>
                      </a:lnTo>
                      <a:lnTo>
                        <a:pt x="677" y="414"/>
                      </a:lnTo>
                      <a:lnTo>
                        <a:pt x="685" y="422"/>
                      </a:lnTo>
                      <a:lnTo>
                        <a:pt x="750" y="400"/>
                      </a:lnTo>
                      <a:lnTo>
                        <a:pt x="773" y="379"/>
                      </a:lnTo>
                      <a:lnTo>
                        <a:pt x="779" y="379"/>
                      </a:lnTo>
                      <a:lnTo>
                        <a:pt x="787" y="393"/>
                      </a:lnTo>
                      <a:lnTo>
                        <a:pt x="947" y="277"/>
                      </a:lnTo>
                      <a:lnTo>
                        <a:pt x="1064" y="65"/>
                      </a:lnTo>
                      <a:lnTo>
                        <a:pt x="1064" y="43"/>
                      </a:lnTo>
                      <a:lnTo>
                        <a:pt x="1158" y="0"/>
                      </a:lnTo>
                      <a:lnTo>
                        <a:pt x="1085" y="152"/>
                      </a:lnTo>
                      <a:lnTo>
                        <a:pt x="896" y="379"/>
                      </a:lnTo>
                      <a:close/>
                    </a:path>
                  </a:pathLst>
                </a:custGeom>
                <a:solidFill>
                  <a:srgbClr val="BBB2D6"/>
                </a:solidFill>
                <a:ln w="9525">
                  <a:noFill/>
                  <a:round/>
                  <a:headEnd/>
                  <a:tailEnd/>
                </a:ln>
              </p:spPr>
              <p:txBody>
                <a:bodyPr>
                  <a:prstTxWarp prst="textNoShape">
                    <a:avLst/>
                  </a:prstTxWarp>
                </a:bodyPr>
                <a:lstStyle/>
                <a:p>
                  <a:endParaRPr lang="en-US"/>
                </a:p>
              </p:txBody>
            </p:sp>
            <p:sp>
              <p:nvSpPr>
                <p:cNvPr id="66158" name="Freeform 503"/>
                <p:cNvSpPr>
                  <a:spLocks noChangeAspect="1"/>
                </p:cNvSpPr>
                <p:nvPr/>
              </p:nvSpPr>
              <p:spPr bwMode="auto">
                <a:xfrm>
                  <a:off x="2028" y="3243"/>
                  <a:ext cx="14" cy="58"/>
                </a:xfrm>
                <a:custGeom>
                  <a:avLst/>
                  <a:gdLst>
                    <a:gd name="T0" fmla="*/ 15 w 117"/>
                    <a:gd name="T1" fmla="*/ 452 h 459"/>
                    <a:gd name="T2" fmla="*/ 0 w 117"/>
                    <a:gd name="T3" fmla="*/ 459 h 459"/>
                    <a:gd name="T4" fmla="*/ 117 w 117"/>
                    <a:gd name="T5" fmla="*/ 0 h 459"/>
                    <a:gd name="T6" fmla="*/ 102 w 117"/>
                    <a:gd name="T7" fmla="*/ 168 h 459"/>
                    <a:gd name="T8" fmla="*/ 15 w 117"/>
                    <a:gd name="T9" fmla="*/ 452 h 459"/>
                    <a:gd name="T10" fmla="*/ 0 60000 65536"/>
                    <a:gd name="T11" fmla="*/ 0 60000 65536"/>
                    <a:gd name="T12" fmla="*/ 0 60000 65536"/>
                    <a:gd name="T13" fmla="*/ 0 60000 65536"/>
                    <a:gd name="T14" fmla="*/ 0 60000 65536"/>
                    <a:gd name="T15" fmla="*/ 0 w 117"/>
                    <a:gd name="T16" fmla="*/ 0 h 459"/>
                    <a:gd name="T17" fmla="*/ 117 w 117"/>
                    <a:gd name="T18" fmla="*/ 459 h 459"/>
                  </a:gdLst>
                  <a:ahLst/>
                  <a:cxnLst>
                    <a:cxn ang="T10">
                      <a:pos x="T0" y="T1"/>
                    </a:cxn>
                    <a:cxn ang="T11">
                      <a:pos x="T2" y="T3"/>
                    </a:cxn>
                    <a:cxn ang="T12">
                      <a:pos x="T4" y="T5"/>
                    </a:cxn>
                    <a:cxn ang="T13">
                      <a:pos x="T6" y="T7"/>
                    </a:cxn>
                    <a:cxn ang="T14">
                      <a:pos x="T8" y="T9"/>
                    </a:cxn>
                  </a:cxnLst>
                  <a:rect l="T15" t="T16" r="T17" b="T18"/>
                  <a:pathLst>
                    <a:path w="117" h="459">
                      <a:moveTo>
                        <a:pt x="15" y="452"/>
                      </a:moveTo>
                      <a:lnTo>
                        <a:pt x="0" y="459"/>
                      </a:lnTo>
                      <a:lnTo>
                        <a:pt x="117" y="0"/>
                      </a:lnTo>
                      <a:lnTo>
                        <a:pt x="102" y="168"/>
                      </a:lnTo>
                      <a:lnTo>
                        <a:pt x="15" y="452"/>
                      </a:lnTo>
                      <a:close/>
                    </a:path>
                  </a:pathLst>
                </a:custGeom>
                <a:solidFill>
                  <a:srgbClr val="1F1A17"/>
                </a:solidFill>
                <a:ln w="9525">
                  <a:noFill/>
                  <a:round/>
                  <a:headEnd/>
                  <a:tailEnd/>
                </a:ln>
              </p:spPr>
              <p:txBody>
                <a:bodyPr>
                  <a:prstTxWarp prst="textNoShape">
                    <a:avLst/>
                  </a:prstTxWarp>
                </a:bodyPr>
                <a:lstStyle/>
                <a:p>
                  <a:endParaRPr lang="en-US"/>
                </a:p>
              </p:txBody>
            </p:sp>
            <p:sp>
              <p:nvSpPr>
                <p:cNvPr id="66159" name="Freeform 504"/>
                <p:cNvSpPr>
                  <a:spLocks noChangeAspect="1"/>
                </p:cNvSpPr>
                <p:nvPr/>
              </p:nvSpPr>
              <p:spPr bwMode="auto">
                <a:xfrm>
                  <a:off x="2008" y="3244"/>
                  <a:ext cx="6" cy="23"/>
                </a:xfrm>
                <a:custGeom>
                  <a:avLst/>
                  <a:gdLst>
                    <a:gd name="T0" fmla="*/ 0 w 43"/>
                    <a:gd name="T1" fmla="*/ 181 h 181"/>
                    <a:gd name="T2" fmla="*/ 6 w 43"/>
                    <a:gd name="T3" fmla="*/ 50 h 181"/>
                    <a:gd name="T4" fmla="*/ 43 w 43"/>
                    <a:gd name="T5" fmla="*/ 0 h 181"/>
                    <a:gd name="T6" fmla="*/ 6 w 43"/>
                    <a:gd name="T7" fmla="*/ 181 h 181"/>
                    <a:gd name="T8" fmla="*/ 0 w 43"/>
                    <a:gd name="T9" fmla="*/ 181 h 181"/>
                    <a:gd name="T10" fmla="*/ 0 60000 65536"/>
                    <a:gd name="T11" fmla="*/ 0 60000 65536"/>
                    <a:gd name="T12" fmla="*/ 0 60000 65536"/>
                    <a:gd name="T13" fmla="*/ 0 60000 65536"/>
                    <a:gd name="T14" fmla="*/ 0 60000 65536"/>
                    <a:gd name="T15" fmla="*/ 0 w 43"/>
                    <a:gd name="T16" fmla="*/ 0 h 181"/>
                    <a:gd name="T17" fmla="*/ 43 w 43"/>
                    <a:gd name="T18" fmla="*/ 181 h 181"/>
                  </a:gdLst>
                  <a:ahLst/>
                  <a:cxnLst>
                    <a:cxn ang="T10">
                      <a:pos x="T0" y="T1"/>
                    </a:cxn>
                    <a:cxn ang="T11">
                      <a:pos x="T2" y="T3"/>
                    </a:cxn>
                    <a:cxn ang="T12">
                      <a:pos x="T4" y="T5"/>
                    </a:cxn>
                    <a:cxn ang="T13">
                      <a:pos x="T6" y="T7"/>
                    </a:cxn>
                    <a:cxn ang="T14">
                      <a:pos x="T8" y="T9"/>
                    </a:cxn>
                  </a:cxnLst>
                  <a:rect l="T15" t="T16" r="T17" b="T18"/>
                  <a:pathLst>
                    <a:path w="43" h="181">
                      <a:moveTo>
                        <a:pt x="0" y="181"/>
                      </a:moveTo>
                      <a:lnTo>
                        <a:pt x="6" y="50"/>
                      </a:lnTo>
                      <a:lnTo>
                        <a:pt x="43" y="0"/>
                      </a:lnTo>
                      <a:lnTo>
                        <a:pt x="6" y="181"/>
                      </a:lnTo>
                      <a:lnTo>
                        <a:pt x="0" y="181"/>
                      </a:lnTo>
                      <a:close/>
                    </a:path>
                  </a:pathLst>
                </a:custGeom>
                <a:solidFill>
                  <a:srgbClr val="1F1A17"/>
                </a:solidFill>
                <a:ln w="9525">
                  <a:noFill/>
                  <a:round/>
                  <a:headEnd/>
                  <a:tailEnd/>
                </a:ln>
              </p:spPr>
              <p:txBody>
                <a:bodyPr>
                  <a:prstTxWarp prst="textNoShape">
                    <a:avLst/>
                  </a:prstTxWarp>
                </a:bodyPr>
                <a:lstStyle/>
                <a:p>
                  <a:endParaRPr lang="en-US"/>
                </a:p>
              </p:txBody>
            </p:sp>
            <p:sp>
              <p:nvSpPr>
                <p:cNvPr id="66160" name="Freeform 505"/>
                <p:cNvSpPr>
                  <a:spLocks noChangeAspect="1"/>
                </p:cNvSpPr>
                <p:nvPr/>
              </p:nvSpPr>
              <p:spPr bwMode="auto">
                <a:xfrm>
                  <a:off x="807" y="3248"/>
                  <a:ext cx="66" cy="21"/>
                </a:xfrm>
                <a:custGeom>
                  <a:avLst/>
                  <a:gdLst>
                    <a:gd name="T0" fmla="*/ 509 w 524"/>
                    <a:gd name="T1" fmla="*/ 109 h 167"/>
                    <a:gd name="T2" fmla="*/ 524 w 524"/>
                    <a:gd name="T3" fmla="*/ 117 h 167"/>
                    <a:gd name="T4" fmla="*/ 480 w 524"/>
                    <a:gd name="T5" fmla="*/ 138 h 167"/>
                    <a:gd name="T6" fmla="*/ 197 w 524"/>
                    <a:gd name="T7" fmla="*/ 36 h 167"/>
                    <a:gd name="T8" fmla="*/ 174 w 524"/>
                    <a:gd name="T9" fmla="*/ 36 h 167"/>
                    <a:gd name="T10" fmla="*/ 167 w 524"/>
                    <a:gd name="T11" fmla="*/ 43 h 167"/>
                    <a:gd name="T12" fmla="*/ 378 w 524"/>
                    <a:gd name="T13" fmla="*/ 138 h 167"/>
                    <a:gd name="T14" fmla="*/ 262 w 524"/>
                    <a:gd name="T15" fmla="*/ 167 h 167"/>
                    <a:gd name="T16" fmla="*/ 29 w 524"/>
                    <a:gd name="T17" fmla="*/ 66 h 167"/>
                    <a:gd name="T18" fmla="*/ 0 w 524"/>
                    <a:gd name="T19" fmla="*/ 66 h 167"/>
                    <a:gd name="T20" fmla="*/ 291 w 524"/>
                    <a:gd name="T21" fmla="*/ 0 h 167"/>
                    <a:gd name="T22" fmla="*/ 480 w 524"/>
                    <a:gd name="T23" fmla="*/ 101 h 167"/>
                    <a:gd name="T24" fmla="*/ 509 w 524"/>
                    <a:gd name="T25" fmla="*/ 109 h 16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524"/>
                    <a:gd name="T40" fmla="*/ 0 h 167"/>
                    <a:gd name="T41" fmla="*/ 524 w 524"/>
                    <a:gd name="T42" fmla="*/ 167 h 16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524" h="167">
                      <a:moveTo>
                        <a:pt x="509" y="109"/>
                      </a:moveTo>
                      <a:lnTo>
                        <a:pt x="524" y="117"/>
                      </a:lnTo>
                      <a:lnTo>
                        <a:pt x="480" y="138"/>
                      </a:lnTo>
                      <a:lnTo>
                        <a:pt x="197" y="36"/>
                      </a:lnTo>
                      <a:lnTo>
                        <a:pt x="174" y="36"/>
                      </a:lnTo>
                      <a:lnTo>
                        <a:pt x="167" y="43"/>
                      </a:lnTo>
                      <a:lnTo>
                        <a:pt x="378" y="138"/>
                      </a:lnTo>
                      <a:lnTo>
                        <a:pt x="262" y="167"/>
                      </a:lnTo>
                      <a:lnTo>
                        <a:pt x="29" y="66"/>
                      </a:lnTo>
                      <a:lnTo>
                        <a:pt x="0" y="66"/>
                      </a:lnTo>
                      <a:lnTo>
                        <a:pt x="291" y="0"/>
                      </a:lnTo>
                      <a:lnTo>
                        <a:pt x="480" y="101"/>
                      </a:lnTo>
                      <a:lnTo>
                        <a:pt x="509" y="109"/>
                      </a:lnTo>
                      <a:close/>
                    </a:path>
                  </a:pathLst>
                </a:custGeom>
                <a:solidFill>
                  <a:srgbClr val="3D9B8E"/>
                </a:solidFill>
                <a:ln w="9525">
                  <a:noFill/>
                  <a:round/>
                  <a:headEnd/>
                  <a:tailEnd/>
                </a:ln>
              </p:spPr>
              <p:txBody>
                <a:bodyPr>
                  <a:prstTxWarp prst="textNoShape">
                    <a:avLst/>
                  </a:prstTxWarp>
                </a:bodyPr>
                <a:lstStyle/>
                <a:p>
                  <a:endParaRPr lang="en-US"/>
                </a:p>
              </p:txBody>
            </p:sp>
            <p:sp>
              <p:nvSpPr>
                <p:cNvPr id="66161" name="Freeform 506"/>
                <p:cNvSpPr>
                  <a:spLocks noChangeAspect="1"/>
                </p:cNvSpPr>
                <p:nvPr/>
              </p:nvSpPr>
              <p:spPr bwMode="auto">
                <a:xfrm>
                  <a:off x="2370" y="3248"/>
                  <a:ext cx="24" cy="64"/>
                </a:xfrm>
                <a:custGeom>
                  <a:avLst/>
                  <a:gdLst>
                    <a:gd name="T0" fmla="*/ 87 w 189"/>
                    <a:gd name="T1" fmla="*/ 167 h 517"/>
                    <a:gd name="T2" fmla="*/ 72 w 189"/>
                    <a:gd name="T3" fmla="*/ 182 h 517"/>
                    <a:gd name="T4" fmla="*/ 66 w 189"/>
                    <a:gd name="T5" fmla="*/ 167 h 517"/>
                    <a:gd name="T6" fmla="*/ 43 w 189"/>
                    <a:gd name="T7" fmla="*/ 189 h 517"/>
                    <a:gd name="T8" fmla="*/ 72 w 189"/>
                    <a:gd name="T9" fmla="*/ 226 h 517"/>
                    <a:gd name="T10" fmla="*/ 43 w 189"/>
                    <a:gd name="T11" fmla="*/ 342 h 517"/>
                    <a:gd name="T12" fmla="*/ 43 w 189"/>
                    <a:gd name="T13" fmla="*/ 349 h 517"/>
                    <a:gd name="T14" fmla="*/ 51 w 189"/>
                    <a:gd name="T15" fmla="*/ 363 h 517"/>
                    <a:gd name="T16" fmla="*/ 87 w 189"/>
                    <a:gd name="T17" fmla="*/ 328 h 517"/>
                    <a:gd name="T18" fmla="*/ 124 w 189"/>
                    <a:gd name="T19" fmla="*/ 152 h 517"/>
                    <a:gd name="T20" fmla="*/ 189 w 189"/>
                    <a:gd name="T21" fmla="*/ 0 h 517"/>
                    <a:gd name="T22" fmla="*/ 138 w 189"/>
                    <a:gd name="T23" fmla="*/ 211 h 517"/>
                    <a:gd name="T24" fmla="*/ 124 w 189"/>
                    <a:gd name="T25" fmla="*/ 226 h 517"/>
                    <a:gd name="T26" fmla="*/ 146 w 189"/>
                    <a:gd name="T27" fmla="*/ 269 h 517"/>
                    <a:gd name="T28" fmla="*/ 66 w 189"/>
                    <a:gd name="T29" fmla="*/ 363 h 517"/>
                    <a:gd name="T30" fmla="*/ 0 w 189"/>
                    <a:gd name="T31" fmla="*/ 517 h 517"/>
                    <a:gd name="T32" fmla="*/ 22 w 189"/>
                    <a:gd name="T33" fmla="*/ 349 h 517"/>
                    <a:gd name="T34" fmla="*/ 7 w 189"/>
                    <a:gd name="T35" fmla="*/ 342 h 517"/>
                    <a:gd name="T36" fmla="*/ 7 w 189"/>
                    <a:gd name="T37" fmla="*/ 226 h 517"/>
                    <a:gd name="T38" fmla="*/ 51 w 189"/>
                    <a:gd name="T39" fmla="*/ 87 h 517"/>
                    <a:gd name="T40" fmla="*/ 109 w 189"/>
                    <a:gd name="T41" fmla="*/ 58 h 517"/>
                    <a:gd name="T42" fmla="*/ 95 w 189"/>
                    <a:gd name="T43" fmla="*/ 21 h 517"/>
                    <a:gd name="T44" fmla="*/ 117 w 189"/>
                    <a:gd name="T45" fmla="*/ 0 h 517"/>
                    <a:gd name="T46" fmla="*/ 87 w 189"/>
                    <a:gd name="T47" fmla="*/ 152 h 517"/>
                    <a:gd name="T48" fmla="*/ 87 w 189"/>
                    <a:gd name="T49" fmla="*/ 167 h 51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89"/>
                    <a:gd name="T76" fmla="*/ 0 h 517"/>
                    <a:gd name="T77" fmla="*/ 189 w 189"/>
                    <a:gd name="T78" fmla="*/ 517 h 51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89" h="517">
                      <a:moveTo>
                        <a:pt x="87" y="167"/>
                      </a:moveTo>
                      <a:lnTo>
                        <a:pt x="72" y="182"/>
                      </a:lnTo>
                      <a:lnTo>
                        <a:pt x="66" y="167"/>
                      </a:lnTo>
                      <a:lnTo>
                        <a:pt x="43" y="189"/>
                      </a:lnTo>
                      <a:lnTo>
                        <a:pt x="72" y="226"/>
                      </a:lnTo>
                      <a:lnTo>
                        <a:pt x="43" y="342"/>
                      </a:lnTo>
                      <a:lnTo>
                        <a:pt x="43" y="349"/>
                      </a:lnTo>
                      <a:lnTo>
                        <a:pt x="51" y="363"/>
                      </a:lnTo>
                      <a:lnTo>
                        <a:pt x="87" y="328"/>
                      </a:lnTo>
                      <a:lnTo>
                        <a:pt x="124" y="152"/>
                      </a:lnTo>
                      <a:lnTo>
                        <a:pt x="189" y="0"/>
                      </a:lnTo>
                      <a:lnTo>
                        <a:pt x="138" y="211"/>
                      </a:lnTo>
                      <a:lnTo>
                        <a:pt x="124" y="226"/>
                      </a:lnTo>
                      <a:lnTo>
                        <a:pt x="146" y="269"/>
                      </a:lnTo>
                      <a:lnTo>
                        <a:pt x="66" y="363"/>
                      </a:lnTo>
                      <a:lnTo>
                        <a:pt x="0" y="517"/>
                      </a:lnTo>
                      <a:lnTo>
                        <a:pt x="22" y="349"/>
                      </a:lnTo>
                      <a:lnTo>
                        <a:pt x="7" y="342"/>
                      </a:lnTo>
                      <a:lnTo>
                        <a:pt x="7" y="226"/>
                      </a:lnTo>
                      <a:lnTo>
                        <a:pt x="51" y="87"/>
                      </a:lnTo>
                      <a:lnTo>
                        <a:pt x="109" y="58"/>
                      </a:lnTo>
                      <a:lnTo>
                        <a:pt x="95" y="21"/>
                      </a:lnTo>
                      <a:lnTo>
                        <a:pt x="117" y="0"/>
                      </a:lnTo>
                      <a:lnTo>
                        <a:pt x="87" y="152"/>
                      </a:lnTo>
                      <a:lnTo>
                        <a:pt x="87" y="167"/>
                      </a:lnTo>
                      <a:close/>
                    </a:path>
                  </a:pathLst>
                </a:custGeom>
                <a:solidFill>
                  <a:srgbClr val="97AF6A"/>
                </a:solidFill>
                <a:ln w="9525">
                  <a:noFill/>
                  <a:round/>
                  <a:headEnd/>
                  <a:tailEnd/>
                </a:ln>
              </p:spPr>
              <p:txBody>
                <a:bodyPr>
                  <a:prstTxWarp prst="textNoShape">
                    <a:avLst/>
                  </a:prstTxWarp>
                </a:bodyPr>
                <a:lstStyle/>
                <a:p>
                  <a:endParaRPr lang="en-US"/>
                </a:p>
              </p:txBody>
            </p:sp>
            <p:sp>
              <p:nvSpPr>
                <p:cNvPr id="66162" name="Freeform 507"/>
                <p:cNvSpPr>
                  <a:spLocks noChangeAspect="1"/>
                </p:cNvSpPr>
                <p:nvPr/>
              </p:nvSpPr>
              <p:spPr bwMode="auto">
                <a:xfrm>
                  <a:off x="1242" y="3250"/>
                  <a:ext cx="4" cy="3"/>
                </a:xfrm>
                <a:custGeom>
                  <a:avLst/>
                  <a:gdLst>
                    <a:gd name="T0" fmla="*/ 30 w 30"/>
                    <a:gd name="T1" fmla="*/ 0 h 29"/>
                    <a:gd name="T2" fmla="*/ 0 w 30"/>
                    <a:gd name="T3" fmla="*/ 29 h 29"/>
                    <a:gd name="T4" fmla="*/ 30 w 30"/>
                    <a:gd name="T5" fmla="*/ 0 h 29"/>
                    <a:gd name="T6" fmla="*/ 0 60000 65536"/>
                    <a:gd name="T7" fmla="*/ 0 60000 65536"/>
                    <a:gd name="T8" fmla="*/ 0 60000 65536"/>
                    <a:gd name="T9" fmla="*/ 0 w 30"/>
                    <a:gd name="T10" fmla="*/ 0 h 29"/>
                    <a:gd name="T11" fmla="*/ 30 w 30"/>
                    <a:gd name="T12" fmla="*/ 29 h 29"/>
                  </a:gdLst>
                  <a:ahLst/>
                  <a:cxnLst>
                    <a:cxn ang="T6">
                      <a:pos x="T0" y="T1"/>
                    </a:cxn>
                    <a:cxn ang="T7">
                      <a:pos x="T2" y="T3"/>
                    </a:cxn>
                    <a:cxn ang="T8">
                      <a:pos x="T4" y="T5"/>
                    </a:cxn>
                  </a:cxnLst>
                  <a:rect l="T9" t="T10" r="T11" b="T12"/>
                  <a:pathLst>
                    <a:path w="30" h="29">
                      <a:moveTo>
                        <a:pt x="30" y="0"/>
                      </a:moveTo>
                      <a:lnTo>
                        <a:pt x="0" y="29"/>
                      </a:lnTo>
                      <a:lnTo>
                        <a:pt x="30" y="0"/>
                      </a:lnTo>
                      <a:close/>
                    </a:path>
                  </a:pathLst>
                </a:custGeom>
                <a:solidFill>
                  <a:srgbClr val="FFFFFF"/>
                </a:solidFill>
                <a:ln w="9525">
                  <a:noFill/>
                  <a:round/>
                  <a:headEnd/>
                  <a:tailEnd/>
                </a:ln>
              </p:spPr>
              <p:txBody>
                <a:bodyPr>
                  <a:prstTxWarp prst="textNoShape">
                    <a:avLst/>
                  </a:prstTxWarp>
                </a:bodyPr>
                <a:lstStyle/>
                <a:p>
                  <a:endParaRPr lang="en-US"/>
                </a:p>
              </p:txBody>
            </p:sp>
            <p:sp>
              <p:nvSpPr>
                <p:cNvPr id="66163" name="Freeform 508"/>
                <p:cNvSpPr>
                  <a:spLocks noChangeAspect="1"/>
                </p:cNvSpPr>
                <p:nvPr/>
              </p:nvSpPr>
              <p:spPr bwMode="auto">
                <a:xfrm>
                  <a:off x="2532" y="3251"/>
                  <a:ext cx="9" cy="47"/>
                </a:xfrm>
                <a:custGeom>
                  <a:avLst/>
                  <a:gdLst>
                    <a:gd name="T0" fmla="*/ 51 w 73"/>
                    <a:gd name="T1" fmla="*/ 233 h 379"/>
                    <a:gd name="T2" fmla="*/ 36 w 73"/>
                    <a:gd name="T3" fmla="*/ 233 h 379"/>
                    <a:gd name="T4" fmla="*/ 36 w 73"/>
                    <a:gd name="T5" fmla="*/ 307 h 379"/>
                    <a:gd name="T6" fmla="*/ 73 w 73"/>
                    <a:gd name="T7" fmla="*/ 379 h 379"/>
                    <a:gd name="T8" fmla="*/ 22 w 73"/>
                    <a:gd name="T9" fmla="*/ 321 h 379"/>
                    <a:gd name="T10" fmla="*/ 0 w 73"/>
                    <a:gd name="T11" fmla="*/ 248 h 379"/>
                    <a:gd name="T12" fmla="*/ 7 w 73"/>
                    <a:gd name="T13" fmla="*/ 248 h 379"/>
                    <a:gd name="T14" fmla="*/ 7 w 73"/>
                    <a:gd name="T15" fmla="*/ 0 h 379"/>
                    <a:gd name="T16" fmla="*/ 51 w 73"/>
                    <a:gd name="T17" fmla="*/ 139 h 379"/>
                    <a:gd name="T18" fmla="*/ 51 w 73"/>
                    <a:gd name="T19" fmla="*/ 233 h 37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3"/>
                    <a:gd name="T31" fmla="*/ 0 h 379"/>
                    <a:gd name="T32" fmla="*/ 73 w 73"/>
                    <a:gd name="T33" fmla="*/ 379 h 37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3" h="379">
                      <a:moveTo>
                        <a:pt x="51" y="233"/>
                      </a:moveTo>
                      <a:lnTo>
                        <a:pt x="36" y="233"/>
                      </a:lnTo>
                      <a:lnTo>
                        <a:pt x="36" y="307"/>
                      </a:lnTo>
                      <a:lnTo>
                        <a:pt x="73" y="379"/>
                      </a:lnTo>
                      <a:lnTo>
                        <a:pt x="22" y="321"/>
                      </a:lnTo>
                      <a:lnTo>
                        <a:pt x="0" y="248"/>
                      </a:lnTo>
                      <a:lnTo>
                        <a:pt x="7" y="248"/>
                      </a:lnTo>
                      <a:lnTo>
                        <a:pt x="7" y="0"/>
                      </a:lnTo>
                      <a:lnTo>
                        <a:pt x="51" y="139"/>
                      </a:lnTo>
                      <a:lnTo>
                        <a:pt x="51" y="233"/>
                      </a:lnTo>
                      <a:close/>
                    </a:path>
                  </a:pathLst>
                </a:custGeom>
                <a:solidFill>
                  <a:srgbClr val="3A746B"/>
                </a:solidFill>
                <a:ln w="9525">
                  <a:noFill/>
                  <a:round/>
                  <a:headEnd/>
                  <a:tailEnd/>
                </a:ln>
              </p:spPr>
              <p:txBody>
                <a:bodyPr>
                  <a:prstTxWarp prst="textNoShape">
                    <a:avLst/>
                  </a:prstTxWarp>
                </a:bodyPr>
                <a:lstStyle/>
                <a:p>
                  <a:endParaRPr lang="en-US"/>
                </a:p>
              </p:txBody>
            </p:sp>
            <p:sp>
              <p:nvSpPr>
                <p:cNvPr id="66164" name="Freeform 509"/>
                <p:cNvSpPr>
                  <a:spLocks noChangeAspect="1"/>
                </p:cNvSpPr>
                <p:nvPr/>
              </p:nvSpPr>
              <p:spPr bwMode="auto">
                <a:xfrm>
                  <a:off x="2538" y="3251"/>
                  <a:ext cx="54" cy="51"/>
                </a:xfrm>
                <a:custGeom>
                  <a:avLst/>
                  <a:gdLst>
                    <a:gd name="T0" fmla="*/ 408 w 430"/>
                    <a:gd name="T1" fmla="*/ 321 h 416"/>
                    <a:gd name="T2" fmla="*/ 430 w 430"/>
                    <a:gd name="T3" fmla="*/ 394 h 416"/>
                    <a:gd name="T4" fmla="*/ 430 w 430"/>
                    <a:gd name="T5" fmla="*/ 416 h 416"/>
                    <a:gd name="T6" fmla="*/ 51 w 430"/>
                    <a:gd name="T7" fmla="*/ 117 h 416"/>
                    <a:gd name="T8" fmla="*/ 0 w 430"/>
                    <a:gd name="T9" fmla="*/ 0 h 416"/>
                    <a:gd name="T10" fmla="*/ 123 w 430"/>
                    <a:gd name="T11" fmla="*/ 45 h 416"/>
                    <a:gd name="T12" fmla="*/ 408 w 430"/>
                    <a:gd name="T13" fmla="*/ 321 h 416"/>
                    <a:gd name="T14" fmla="*/ 0 60000 65536"/>
                    <a:gd name="T15" fmla="*/ 0 60000 65536"/>
                    <a:gd name="T16" fmla="*/ 0 60000 65536"/>
                    <a:gd name="T17" fmla="*/ 0 60000 65536"/>
                    <a:gd name="T18" fmla="*/ 0 60000 65536"/>
                    <a:gd name="T19" fmla="*/ 0 60000 65536"/>
                    <a:gd name="T20" fmla="*/ 0 60000 65536"/>
                    <a:gd name="T21" fmla="*/ 0 w 430"/>
                    <a:gd name="T22" fmla="*/ 0 h 416"/>
                    <a:gd name="T23" fmla="*/ 430 w 430"/>
                    <a:gd name="T24" fmla="*/ 416 h 41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30" h="416">
                      <a:moveTo>
                        <a:pt x="408" y="321"/>
                      </a:moveTo>
                      <a:lnTo>
                        <a:pt x="430" y="394"/>
                      </a:lnTo>
                      <a:lnTo>
                        <a:pt x="430" y="416"/>
                      </a:lnTo>
                      <a:lnTo>
                        <a:pt x="51" y="117"/>
                      </a:lnTo>
                      <a:lnTo>
                        <a:pt x="0" y="0"/>
                      </a:lnTo>
                      <a:lnTo>
                        <a:pt x="123" y="45"/>
                      </a:lnTo>
                      <a:lnTo>
                        <a:pt x="408" y="321"/>
                      </a:lnTo>
                      <a:close/>
                    </a:path>
                  </a:pathLst>
                </a:custGeom>
                <a:solidFill>
                  <a:srgbClr val="96AEBE"/>
                </a:solidFill>
                <a:ln w="9525">
                  <a:noFill/>
                  <a:round/>
                  <a:headEnd/>
                  <a:tailEnd/>
                </a:ln>
              </p:spPr>
              <p:txBody>
                <a:bodyPr>
                  <a:prstTxWarp prst="textNoShape">
                    <a:avLst/>
                  </a:prstTxWarp>
                </a:bodyPr>
                <a:lstStyle/>
                <a:p>
                  <a:endParaRPr lang="en-US"/>
                </a:p>
              </p:txBody>
            </p:sp>
            <p:sp>
              <p:nvSpPr>
                <p:cNvPr id="66165" name="Freeform 510"/>
                <p:cNvSpPr>
                  <a:spLocks noChangeAspect="1"/>
                </p:cNvSpPr>
                <p:nvPr/>
              </p:nvSpPr>
              <p:spPr bwMode="auto">
                <a:xfrm>
                  <a:off x="2645" y="3252"/>
                  <a:ext cx="62" cy="30"/>
                </a:xfrm>
                <a:custGeom>
                  <a:avLst/>
                  <a:gdLst>
                    <a:gd name="T0" fmla="*/ 291 w 495"/>
                    <a:gd name="T1" fmla="*/ 73 h 241"/>
                    <a:gd name="T2" fmla="*/ 357 w 495"/>
                    <a:gd name="T3" fmla="*/ 81 h 241"/>
                    <a:gd name="T4" fmla="*/ 495 w 495"/>
                    <a:gd name="T5" fmla="*/ 241 h 241"/>
                    <a:gd name="T6" fmla="*/ 378 w 495"/>
                    <a:gd name="T7" fmla="*/ 211 h 241"/>
                    <a:gd name="T8" fmla="*/ 189 w 495"/>
                    <a:gd name="T9" fmla="*/ 218 h 241"/>
                    <a:gd name="T10" fmla="*/ 174 w 495"/>
                    <a:gd name="T11" fmla="*/ 233 h 241"/>
                    <a:gd name="T12" fmla="*/ 0 w 495"/>
                    <a:gd name="T13" fmla="*/ 22 h 241"/>
                    <a:gd name="T14" fmla="*/ 138 w 495"/>
                    <a:gd name="T15" fmla="*/ 7 h 241"/>
                    <a:gd name="T16" fmla="*/ 138 w 495"/>
                    <a:gd name="T17" fmla="*/ 0 h 241"/>
                    <a:gd name="T18" fmla="*/ 269 w 495"/>
                    <a:gd name="T19" fmla="*/ 36 h 241"/>
                    <a:gd name="T20" fmla="*/ 291 w 495"/>
                    <a:gd name="T21" fmla="*/ 73 h 24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95"/>
                    <a:gd name="T34" fmla="*/ 0 h 241"/>
                    <a:gd name="T35" fmla="*/ 495 w 495"/>
                    <a:gd name="T36" fmla="*/ 241 h 24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95" h="241">
                      <a:moveTo>
                        <a:pt x="291" y="73"/>
                      </a:moveTo>
                      <a:lnTo>
                        <a:pt x="357" y="81"/>
                      </a:lnTo>
                      <a:lnTo>
                        <a:pt x="495" y="241"/>
                      </a:lnTo>
                      <a:lnTo>
                        <a:pt x="378" y="211"/>
                      </a:lnTo>
                      <a:lnTo>
                        <a:pt x="189" y="218"/>
                      </a:lnTo>
                      <a:lnTo>
                        <a:pt x="174" y="233"/>
                      </a:lnTo>
                      <a:lnTo>
                        <a:pt x="0" y="22"/>
                      </a:lnTo>
                      <a:lnTo>
                        <a:pt x="138" y="7"/>
                      </a:lnTo>
                      <a:lnTo>
                        <a:pt x="138" y="0"/>
                      </a:lnTo>
                      <a:lnTo>
                        <a:pt x="269" y="36"/>
                      </a:lnTo>
                      <a:lnTo>
                        <a:pt x="291" y="73"/>
                      </a:lnTo>
                      <a:close/>
                    </a:path>
                  </a:pathLst>
                </a:custGeom>
                <a:solidFill>
                  <a:srgbClr val="C2C165"/>
                </a:solidFill>
                <a:ln w="9525">
                  <a:noFill/>
                  <a:round/>
                  <a:headEnd/>
                  <a:tailEnd/>
                </a:ln>
              </p:spPr>
              <p:txBody>
                <a:bodyPr>
                  <a:prstTxWarp prst="textNoShape">
                    <a:avLst/>
                  </a:prstTxWarp>
                </a:bodyPr>
                <a:lstStyle/>
                <a:p>
                  <a:endParaRPr lang="en-US"/>
                </a:p>
              </p:txBody>
            </p:sp>
            <p:sp>
              <p:nvSpPr>
                <p:cNvPr id="66166" name="Freeform 511"/>
                <p:cNvSpPr>
                  <a:spLocks noChangeAspect="1"/>
                </p:cNvSpPr>
                <p:nvPr/>
              </p:nvSpPr>
              <p:spPr bwMode="auto">
                <a:xfrm>
                  <a:off x="1753" y="3253"/>
                  <a:ext cx="3" cy="24"/>
                </a:xfrm>
                <a:custGeom>
                  <a:avLst/>
                  <a:gdLst>
                    <a:gd name="T0" fmla="*/ 14 w 28"/>
                    <a:gd name="T1" fmla="*/ 58 h 189"/>
                    <a:gd name="T2" fmla="*/ 0 w 28"/>
                    <a:gd name="T3" fmla="*/ 189 h 189"/>
                    <a:gd name="T4" fmla="*/ 0 w 28"/>
                    <a:gd name="T5" fmla="*/ 44 h 189"/>
                    <a:gd name="T6" fmla="*/ 21 w 28"/>
                    <a:gd name="T7" fmla="*/ 0 h 189"/>
                    <a:gd name="T8" fmla="*/ 28 w 28"/>
                    <a:gd name="T9" fmla="*/ 15 h 189"/>
                    <a:gd name="T10" fmla="*/ 14 w 28"/>
                    <a:gd name="T11" fmla="*/ 58 h 189"/>
                    <a:gd name="T12" fmla="*/ 0 60000 65536"/>
                    <a:gd name="T13" fmla="*/ 0 60000 65536"/>
                    <a:gd name="T14" fmla="*/ 0 60000 65536"/>
                    <a:gd name="T15" fmla="*/ 0 60000 65536"/>
                    <a:gd name="T16" fmla="*/ 0 60000 65536"/>
                    <a:gd name="T17" fmla="*/ 0 60000 65536"/>
                    <a:gd name="T18" fmla="*/ 0 w 28"/>
                    <a:gd name="T19" fmla="*/ 0 h 189"/>
                    <a:gd name="T20" fmla="*/ 28 w 28"/>
                    <a:gd name="T21" fmla="*/ 189 h 189"/>
                  </a:gdLst>
                  <a:ahLst/>
                  <a:cxnLst>
                    <a:cxn ang="T12">
                      <a:pos x="T0" y="T1"/>
                    </a:cxn>
                    <a:cxn ang="T13">
                      <a:pos x="T2" y="T3"/>
                    </a:cxn>
                    <a:cxn ang="T14">
                      <a:pos x="T4" y="T5"/>
                    </a:cxn>
                    <a:cxn ang="T15">
                      <a:pos x="T6" y="T7"/>
                    </a:cxn>
                    <a:cxn ang="T16">
                      <a:pos x="T8" y="T9"/>
                    </a:cxn>
                    <a:cxn ang="T17">
                      <a:pos x="T10" y="T11"/>
                    </a:cxn>
                  </a:cxnLst>
                  <a:rect l="T18" t="T19" r="T20" b="T21"/>
                  <a:pathLst>
                    <a:path w="28" h="189">
                      <a:moveTo>
                        <a:pt x="14" y="58"/>
                      </a:moveTo>
                      <a:lnTo>
                        <a:pt x="0" y="189"/>
                      </a:lnTo>
                      <a:lnTo>
                        <a:pt x="0" y="44"/>
                      </a:lnTo>
                      <a:lnTo>
                        <a:pt x="21" y="0"/>
                      </a:lnTo>
                      <a:lnTo>
                        <a:pt x="28" y="15"/>
                      </a:lnTo>
                      <a:lnTo>
                        <a:pt x="14" y="58"/>
                      </a:lnTo>
                      <a:close/>
                    </a:path>
                  </a:pathLst>
                </a:custGeom>
                <a:solidFill>
                  <a:srgbClr val="1F1A17"/>
                </a:solidFill>
                <a:ln w="9525">
                  <a:noFill/>
                  <a:round/>
                  <a:headEnd/>
                  <a:tailEnd/>
                </a:ln>
              </p:spPr>
              <p:txBody>
                <a:bodyPr>
                  <a:prstTxWarp prst="textNoShape">
                    <a:avLst/>
                  </a:prstTxWarp>
                </a:bodyPr>
                <a:lstStyle/>
                <a:p>
                  <a:endParaRPr lang="en-US"/>
                </a:p>
              </p:txBody>
            </p:sp>
            <p:sp>
              <p:nvSpPr>
                <p:cNvPr id="66167" name="Freeform 512"/>
                <p:cNvSpPr>
                  <a:spLocks noChangeAspect="1"/>
                </p:cNvSpPr>
                <p:nvPr/>
              </p:nvSpPr>
              <p:spPr bwMode="auto">
                <a:xfrm>
                  <a:off x="788" y="3257"/>
                  <a:ext cx="40" cy="14"/>
                </a:xfrm>
                <a:custGeom>
                  <a:avLst/>
                  <a:gdLst>
                    <a:gd name="T0" fmla="*/ 321 w 321"/>
                    <a:gd name="T1" fmla="*/ 95 h 110"/>
                    <a:gd name="T2" fmla="*/ 241 w 321"/>
                    <a:gd name="T3" fmla="*/ 110 h 110"/>
                    <a:gd name="T4" fmla="*/ 0 w 321"/>
                    <a:gd name="T5" fmla="*/ 15 h 110"/>
                    <a:gd name="T6" fmla="*/ 44 w 321"/>
                    <a:gd name="T7" fmla="*/ 0 h 110"/>
                    <a:gd name="T8" fmla="*/ 300 w 321"/>
                    <a:gd name="T9" fmla="*/ 80 h 110"/>
                    <a:gd name="T10" fmla="*/ 321 w 321"/>
                    <a:gd name="T11" fmla="*/ 95 h 110"/>
                    <a:gd name="T12" fmla="*/ 0 60000 65536"/>
                    <a:gd name="T13" fmla="*/ 0 60000 65536"/>
                    <a:gd name="T14" fmla="*/ 0 60000 65536"/>
                    <a:gd name="T15" fmla="*/ 0 60000 65536"/>
                    <a:gd name="T16" fmla="*/ 0 60000 65536"/>
                    <a:gd name="T17" fmla="*/ 0 60000 65536"/>
                    <a:gd name="T18" fmla="*/ 0 w 321"/>
                    <a:gd name="T19" fmla="*/ 0 h 110"/>
                    <a:gd name="T20" fmla="*/ 321 w 321"/>
                    <a:gd name="T21" fmla="*/ 110 h 110"/>
                  </a:gdLst>
                  <a:ahLst/>
                  <a:cxnLst>
                    <a:cxn ang="T12">
                      <a:pos x="T0" y="T1"/>
                    </a:cxn>
                    <a:cxn ang="T13">
                      <a:pos x="T2" y="T3"/>
                    </a:cxn>
                    <a:cxn ang="T14">
                      <a:pos x="T4" y="T5"/>
                    </a:cxn>
                    <a:cxn ang="T15">
                      <a:pos x="T6" y="T7"/>
                    </a:cxn>
                    <a:cxn ang="T16">
                      <a:pos x="T8" y="T9"/>
                    </a:cxn>
                    <a:cxn ang="T17">
                      <a:pos x="T10" y="T11"/>
                    </a:cxn>
                  </a:cxnLst>
                  <a:rect l="T18" t="T19" r="T20" b="T21"/>
                  <a:pathLst>
                    <a:path w="321" h="110">
                      <a:moveTo>
                        <a:pt x="321" y="95"/>
                      </a:moveTo>
                      <a:lnTo>
                        <a:pt x="241" y="110"/>
                      </a:lnTo>
                      <a:lnTo>
                        <a:pt x="0" y="15"/>
                      </a:lnTo>
                      <a:lnTo>
                        <a:pt x="44" y="0"/>
                      </a:lnTo>
                      <a:lnTo>
                        <a:pt x="300" y="80"/>
                      </a:lnTo>
                      <a:lnTo>
                        <a:pt x="321" y="95"/>
                      </a:lnTo>
                      <a:close/>
                    </a:path>
                  </a:pathLst>
                </a:custGeom>
                <a:solidFill>
                  <a:srgbClr val="3D9B8E"/>
                </a:solidFill>
                <a:ln w="9525">
                  <a:noFill/>
                  <a:round/>
                  <a:headEnd/>
                  <a:tailEnd/>
                </a:ln>
              </p:spPr>
              <p:txBody>
                <a:bodyPr>
                  <a:prstTxWarp prst="textNoShape">
                    <a:avLst/>
                  </a:prstTxWarp>
                </a:bodyPr>
                <a:lstStyle/>
                <a:p>
                  <a:endParaRPr lang="en-US"/>
                </a:p>
              </p:txBody>
            </p:sp>
            <p:sp>
              <p:nvSpPr>
                <p:cNvPr id="66168" name="Freeform 513"/>
                <p:cNvSpPr>
                  <a:spLocks noChangeAspect="1"/>
                </p:cNvSpPr>
                <p:nvPr/>
              </p:nvSpPr>
              <p:spPr bwMode="auto">
                <a:xfrm>
                  <a:off x="1795" y="3257"/>
                  <a:ext cx="13" cy="55"/>
                </a:xfrm>
                <a:custGeom>
                  <a:avLst/>
                  <a:gdLst>
                    <a:gd name="T0" fmla="*/ 21 w 101"/>
                    <a:gd name="T1" fmla="*/ 139 h 445"/>
                    <a:gd name="T2" fmla="*/ 58 w 101"/>
                    <a:gd name="T3" fmla="*/ 0 h 445"/>
                    <a:gd name="T4" fmla="*/ 80 w 101"/>
                    <a:gd name="T5" fmla="*/ 45 h 445"/>
                    <a:gd name="T6" fmla="*/ 101 w 101"/>
                    <a:gd name="T7" fmla="*/ 0 h 445"/>
                    <a:gd name="T8" fmla="*/ 43 w 101"/>
                    <a:gd name="T9" fmla="*/ 394 h 445"/>
                    <a:gd name="T10" fmla="*/ 50 w 101"/>
                    <a:gd name="T11" fmla="*/ 423 h 445"/>
                    <a:gd name="T12" fmla="*/ 50 w 101"/>
                    <a:gd name="T13" fmla="*/ 445 h 445"/>
                    <a:gd name="T14" fmla="*/ 43 w 101"/>
                    <a:gd name="T15" fmla="*/ 445 h 445"/>
                    <a:gd name="T16" fmla="*/ 21 w 101"/>
                    <a:gd name="T17" fmla="*/ 371 h 445"/>
                    <a:gd name="T18" fmla="*/ 0 w 101"/>
                    <a:gd name="T19" fmla="*/ 350 h 445"/>
                    <a:gd name="T20" fmla="*/ 0 w 101"/>
                    <a:gd name="T21" fmla="*/ 15 h 445"/>
                    <a:gd name="T22" fmla="*/ 7 w 101"/>
                    <a:gd name="T23" fmla="*/ 0 h 445"/>
                    <a:gd name="T24" fmla="*/ 7 w 101"/>
                    <a:gd name="T25" fmla="*/ 131 h 445"/>
                    <a:gd name="T26" fmla="*/ 21 w 101"/>
                    <a:gd name="T27" fmla="*/ 139 h 44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01"/>
                    <a:gd name="T43" fmla="*/ 0 h 445"/>
                    <a:gd name="T44" fmla="*/ 101 w 101"/>
                    <a:gd name="T45" fmla="*/ 445 h 445"/>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01" h="445">
                      <a:moveTo>
                        <a:pt x="21" y="139"/>
                      </a:moveTo>
                      <a:lnTo>
                        <a:pt x="58" y="0"/>
                      </a:lnTo>
                      <a:lnTo>
                        <a:pt x="80" y="45"/>
                      </a:lnTo>
                      <a:lnTo>
                        <a:pt x="101" y="0"/>
                      </a:lnTo>
                      <a:lnTo>
                        <a:pt x="43" y="394"/>
                      </a:lnTo>
                      <a:lnTo>
                        <a:pt x="50" y="423"/>
                      </a:lnTo>
                      <a:lnTo>
                        <a:pt x="50" y="445"/>
                      </a:lnTo>
                      <a:lnTo>
                        <a:pt x="43" y="445"/>
                      </a:lnTo>
                      <a:lnTo>
                        <a:pt x="21" y="371"/>
                      </a:lnTo>
                      <a:lnTo>
                        <a:pt x="0" y="350"/>
                      </a:lnTo>
                      <a:lnTo>
                        <a:pt x="0" y="15"/>
                      </a:lnTo>
                      <a:lnTo>
                        <a:pt x="7" y="0"/>
                      </a:lnTo>
                      <a:lnTo>
                        <a:pt x="7" y="131"/>
                      </a:lnTo>
                      <a:lnTo>
                        <a:pt x="21" y="139"/>
                      </a:lnTo>
                      <a:close/>
                    </a:path>
                  </a:pathLst>
                </a:custGeom>
                <a:solidFill>
                  <a:srgbClr val="1F1A17"/>
                </a:solidFill>
                <a:ln w="9525">
                  <a:noFill/>
                  <a:round/>
                  <a:headEnd/>
                  <a:tailEnd/>
                </a:ln>
              </p:spPr>
              <p:txBody>
                <a:bodyPr>
                  <a:prstTxWarp prst="textNoShape">
                    <a:avLst/>
                  </a:prstTxWarp>
                </a:bodyPr>
                <a:lstStyle/>
                <a:p>
                  <a:endParaRPr lang="en-US"/>
                </a:p>
              </p:txBody>
            </p:sp>
            <p:sp>
              <p:nvSpPr>
                <p:cNvPr id="66169" name="Freeform 514"/>
                <p:cNvSpPr>
                  <a:spLocks noChangeAspect="1"/>
                </p:cNvSpPr>
                <p:nvPr/>
              </p:nvSpPr>
              <p:spPr bwMode="auto">
                <a:xfrm>
                  <a:off x="2335" y="3259"/>
                  <a:ext cx="30" cy="26"/>
                </a:xfrm>
                <a:custGeom>
                  <a:avLst/>
                  <a:gdLst>
                    <a:gd name="T0" fmla="*/ 131 w 234"/>
                    <a:gd name="T1" fmla="*/ 80 h 211"/>
                    <a:gd name="T2" fmla="*/ 0 w 234"/>
                    <a:gd name="T3" fmla="*/ 211 h 211"/>
                    <a:gd name="T4" fmla="*/ 37 w 234"/>
                    <a:gd name="T5" fmla="*/ 124 h 211"/>
                    <a:gd name="T6" fmla="*/ 211 w 234"/>
                    <a:gd name="T7" fmla="*/ 0 h 211"/>
                    <a:gd name="T8" fmla="*/ 234 w 234"/>
                    <a:gd name="T9" fmla="*/ 0 h 211"/>
                    <a:gd name="T10" fmla="*/ 131 w 234"/>
                    <a:gd name="T11" fmla="*/ 80 h 211"/>
                    <a:gd name="T12" fmla="*/ 0 60000 65536"/>
                    <a:gd name="T13" fmla="*/ 0 60000 65536"/>
                    <a:gd name="T14" fmla="*/ 0 60000 65536"/>
                    <a:gd name="T15" fmla="*/ 0 60000 65536"/>
                    <a:gd name="T16" fmla="*/ 0 60000 65536"/>
                    <a:gd name="T17" fmla="*/ 0 60000 65536"/>
                    <a:gd name="T18" fmla="*/ 0 w 234"/>
                    <a:gd name="T19" fmla="*/ 0 h 211"/>
                    <a:gd name="T20" fmla="*/ 234 w 234"/>
                    <a:gd name="T21" fmla="*/ 211 h 211"/>
                  </a:gdLst>
                  <a:ahLst/>
                  <a:cxnLst>
                    <a:cxn ang="T12">
                      <a:pos x="T0" y="T1"/>
                    </a:cxn>
                    <a:cxn ang="T13">
                      <a:pos x="T2" y="T3"/>
                    </a:cxn>
                    <a:cxn ang="T14">
                      <a:pos x="T4" y="T5"/>
                    </a:cxn>
                    <a:cxn ang="T15">
                      <a:pos x="T6" y="T7"/>
                    </a:cxn>
                    <a:cxn ang="T16">
                      <a:pos x="T8" y="T9"/>
                    </a:cxn>
                    <a:cxn ang="T17">
                      <a:pos x="T10" y="T11"/>
                    </a:cxn>
                  </a:cxnLst>
                  <a:rect l="T18" t="T19" r="T20" b="T21"/>
                  <a:pathLst>
                    <a:path w="234" h="211">
                      <a:moveTo>
                        <a:pt x="131" y="80"/>
                      </a:moveTo>
                      <a:lnTo>
                        <a:pt x="0" y="211"/>
                      </a:lnTo>
                      <a:lnTo>
                        <a:pt x="37" y="124"/>
                      </a:lnTo>
                      <a:lnTo>
                        <a:pt x="211" y="0"/>
                      </a:lnTo>
                      <a:lnTo>
                        <a:pt x="234" y="0"/>
                      </a:lnTo>
                      <a:lnTo>
                        <a:pt x="131" y="80"/>
                      </a:lnTo>
                      <a:close/>
                    </a:path>
                  </a:pathLst>
                </a:custGeom>
                <a:solidFill>
                  <a:srgbClr val="EF9C9F"/>
                </a:solidFill>
                <a:ln w="9525">
                  <a:noFill/>
                  <a:round/>
                  <a:headEnd/>
                  <a:tailEnd/>
                </a:ln>
              </p:spPr>
              <p:txBody>
                <a:bodyPr>
                  <a:prstTxWarp prst="textNoShape">
                    <a:avLst/>
                  </a:prstTxWarp>
                </a:bodyPr>
                <a:lstStyle/>
                <a:p>
                  <a:endParaRPr lang="en-US"/>
                </a:p>
              </p:txBody>
            </p:sp>
            <p:sp>
              <p:nvSpPr>
                <p:cNvPr id="66170" name="Freeform 515"/>
                <p:cNvSpPr>
                  <a:spLocks noChangeAspect="1"/>
                </p:cNvSpPr>
                <p:nvPr/>
              </p:nvSpPr>
              <p:spPr bwMode="auto">
                <a:xfrm>
                  <a:off x="761" y="3261"/>
                  <a:ext cx="46" cy="12"/>
                </a:xfrm>
                <a:custGeom>
                  <a:avLst/>
                  <a:gdLst>
                    <a:gd name="T0" fmla="*/ 373 w 373"/>
                    <a:gd name="T1" fmla="*/ 80 h 94"/>
                    <a:gd name="T2" fmla="*/ 277 w 373"/>
                    <a:gd name="T3" fmla="*/ 94 h 94"/>
                    <a:gd name="T4" fmla="*/ 242 w 373"/>
                    <a:gd name="T5" fmla="*/ 94 h 94"/>
                    <a:gd name="T6" fmla="*/ 242 w 373"/>
                    <a:gd name="T7" fmla="*/ 80 h 94"/>
                    <a:gd name="T8" fmla="*/ 0 w 373"/>
                    <a:gd name="T9" fmla="*/ 22 h 94"/>
                    <a:gd name="T10" fmla="*/ 96 w 373"/>
                    <a:gd name="T11" fmla="*/ 0 h 94"/>
                    <a:gd name="T12" fmla="*/ 285 w 373"/>
                    <a:gd name="T13" fmla="*/ 43 h 94"/>
                    <a:gd name="T14" fmla="*/ 373 w 373"/>
                    <a:gd name="T15" fmla="*/ 80 h 94"/>
                    <a:gd name="T16" fmla="*/ 0 60000 65536"/>
                    <a:gd name="T17" fmla="*/ 0 60000 65536"/>
                    <a:gd name="T18" fmla="*/ 0 60000 65536"/>
                    <a:gd name="T19" fmla="*/ 0 60000 65536"/>
                    <a:gd name="T20" fmla="*/ 0 60000 65536"/>
                    <a:gd name="T21" fmla="*/ 0 60000 65536"/>
                    <a:gd name="T22" fmla="*/ 0 60000 65536"/>
                    <a:gd name="T23" fmla="*/ 0 60000 65536"/>
                    <a:gd name="T24" fmla="*/ 0 w 373"/>
                    <a:gd name="T25" fmla="*/ 0 h 94"/>
                    <a:gd name="T26" fmla="*/ 373 w 373"/>
                    <a:gd name="T27" fmla="*/ 94 h 9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73" h="94">
                      <a:moveTo>
                        <a:pt x="373" y="80"/>
                      </a:moveTo>
                      <a:lnTo>
                        <a:pt x="277" y="94"/>
                      </a:lnTo>
                      <a:lnTo>
                        <a:pt x="242" y="94"/>
                      </a:lnTo>
                      <a:lnTo>
                        <a:pt x="242" y="80"/>
                      </a:lnTo>
                      <a:lnTo>
                        <a:pt x="0" y="22"/>
                      </a:lnTo>
                      <a:lnTo>
                        <a:pt x="96" y="0"/>
                      </a:lnTo>
                      <a:lnTo>
                        <a:pt x="285" y="43"/>
                      </a:lnTo>
                      <a:lnTo>
                        <a:pt x="373" y="80"/>
                      </a:lnTo>
                      <a:close/>
                    </a:path>
                  </a:pathLst>
                </a:custGeom>
                <a:solidFill>
                  <a:srgbClr val="3D9B8E"/>
                </a:solidFill>
                <a:ln w="9525">
                  <a:noFill/>
                  <a:round/>
                  <a:headEnd/>
                  <a:tailEnd/>
                </a:ln>
              </p:spPr>
              <p:txBody>
                <a:bodyPr>
                  <a:prstTxWarp prst="textNoShape">
                    <a:avLst/>
                  </a:prstTxWarp>
                </a:bodyPr>
                <a:lstStyle/>
                <a:p>
                  <a:endParaRPr lang="en-US"/>
                </a:p>
              </p:txBody>
            </p:sp>
            <p:sp>
              <p:nvSpPr>
                <p:cNvPr id="66171" name="Rectangle 516"/>
                <p:cNvSpPr>
                  <a:spLocks noChangeAspect="1" noChangeArrowheads="1"/>
                </p:cNvSpPr>
                <p:nvPr/>
              </p:nvSpPr>
              <p:spPr bwMode="auto">
                <a:xfrm>
                  <a:off x="1783" y="3262"/>
                  <a:ext cx="1" cy="18"/>
                </a:xfrm>
                <a:prstGeom prst="rect">
                  <a:avLst/>
                </a:prstGeom>
                <a:solidFill>
                  <a:srgbClr val="FFFFFF"/>
                </a:solidFill>
                <a:ln w="9525">
                  <a:noFill/>
                  <a:miter lim="800000"/>
                  <a:headEnd/>
                  <a:tailEnd/>
                </a:ln>
              </p:spPr>
              <p:txBody>
                <a:bodyPr>
                  <a:prstTxWarp prst="textNoShape">
                    <a:avLst/>
                  </a:prstTxWarp>
                </a:bodyPr>
                <a:lstStyle/>
                <a:p>
                  <a:endParaRPr lang="en-US"/>
                </a:p>
              </p:txBody>
            </p:sp>
            <p:sp>
              <p:nvSpPr>
                <p:cNvPr id="66172" name="Freeform 517"/>
                <p:cNvSpPr>
                  <a:spLocks noChangeAspect="1"/>
                </p:cNvSpPr>
                <p:nvPr/>
              </p:nvSpPr>
              <p:spPr bwMode="auto">
                <a:xfrm>
                  <a:off x="1803" y="3262"/>
                  <a:ext cx="1" cy="6"/>
                </a:xfrm>
                <a:custGeom>
                  <a:avLst/>
                  <a:gdLst>
                    <a:gd name="T0" fmla="*/ 14 w 14"/>
                    <a:gd name="T1" fmla="*/ 0 h 43"/>
                    <a:gd name="T2" fmla="*/ 0 w 14"/>
                    <a:gd name="T3" fmla="*/ 43 h 43"/>
                    <a:gd name="T4" fmla="*/ 14 w 14"/>
                    <a:gd name="T5" fmla="*/ 0 h 43"/>
                    <a:gd name="T6" fmla="*/ 0 60000 65536"/>
                    <a:gd name="T7" fmla="*/ 0 60000 65536"/>
                    <a:gd name="T8" fmla="*/ 0 60000 65536"/>
                    <a:gd name="T9" fmla="*/ 0 w 14"/>
                    <a:gd name="T10" fmla="*/ 0 h 43"/>
                    <a:gd name="T11" fmla="*/ 14 w 14"/>
                    <a:gd name="T12" fmla="*/ 43 h 43"/>
                  </a:gdLst>
                  <a:ahLst/>
                  <a:cxnLst>
                    <a:cxn ang="T6">
                      <a:pos x="T0" y="T1"/>
                    </a:cxn>
                    <a:cxn ang="T7">
                      <a:pos x="T2" y="T3"/>
                    </a:cxn>
                    <a:cxn ang="T8">
                      <a:pos x="T4" y="T5"/>
                    </a:cxn>
                  </a:cxnLst>
                  <a:rect l="T9" t="T10" r="T11" b="T12"/>
                  <a:pathLst>
                    <a:path w="14" h="43">
                      <a:moveTo>
                        <a:pt x="14" y="0"/>
                      </a:moveTo>
                      <a:lnTo>
                        <a:pt x="0" y="43"/>
                      </a:lnTo>
                      <a:lnTo>
                        <a:pt x="14" y="0"/>
                      </a:lnTo>
                      <a:close/>
                    </a:path>
                  </a:pathLst>
                </a:custGeom>
                <a:solidFill>
                  <a:srgbClr val="FFFFFF"/>
                </a:solidFill>
                <a:ln w="9525">
                  <a:noFill/>
                  <a:round/>
                  <a:headEnd/>
                  <a:tailEnd/>
                </a:ln>
              </p:spPr>
              <p:txBody>
                <a:bodyPr>
                  <a:prstTxWarp prst="textNoShape">
                    <a:avLst/>
                  </a:prstTxWarp>
                </a:bodyPr>
                <a:lstStyle/>
                <a:p>
                  <a:endParaRPr lang="en-US"/>
                </a:p>
              </p:txBody>
            </p:sp>
            <p:sp>
              <p:nvSpPr>
                <p:cNvPr id="66173" name="Freeform 518"/>
                <p:cNvSpPr>
                  <a:spLocks noChangeAspect="1"/>
                </p:cNvSpPr>
                <p:nvPr/>
              </p:nvSpPr>
              <p:spPr bwMode="auto">
                <a:xfrm>
                  <a:off x="2430" y="3262"/>
                  <a:ext cx="69" cy="127"/>
                </a:xfrm>
                <a:custGeom>
                  <a:avLst/>
                  <a:gdLst>
                    <a:gd name="T0" fmla="*/ 154 w 554"/>
                    <a:gd name="T1" fmla="*/ 211 h 1011"/>
                    <a:gd name="T2" fmla="*/ 81 w 554"/>
                    <a:gd name="T3" fmla="*/ 472 h 1011"/>
                    <a:gd name="T4" fmla="*/ 95 w 554"/>
                    <a:gd name="T5" fmla="*/ 523 h 1011"/>
                    <a:gd name="T6" fmla="*/ 117 w 554"/>
                    <a:gd name="T7" fmla="*/ 509 h 1011"/>
                    <a:gd name="T8" fmla="*/ 139 w 554"/>
                    <a:gd name="T9" fmla="*/ 356 h 1011"/>
                    <a:gd name="T10" fmla="*/ 161 w 554"/>
                    <a:gd name="T11" fmla="*/ 326 h 1011"/>
                    <a:gd name="T12" fmla="*/ 191 w 554"/>
                    <a:gd name="T13" fmla="*/ 246 h 1011"/>
                    <a:gd name="T14" fmla="*/ 234 w 554"/>
                    <a:gd name="T15" fmla="*/ 181 h 1011"/>
                    <a:gd name="T16" fmla="*/ 277 w 554"/>
                    <a:gd name="T17" fmla="*/ 283 h 1011"/>
                    <a:gd name="T18" fmla="*/ 205 w 554"/>
                    <a:gd name="T19" fmla="*/ 371 h 1011"/>
                    <a:gd name="T20" fmla="*/ 176 w 554"/>
                    <a:gd name="T21" fmla="*/ 516 h 1011"/>
                    <a:gd name="T22" fmla="*/ 191 w 554"/>
                    <a:gd name="T23" fmla="*/ 662 h 1011"/>
                    <a:gd name="T24" fmla="*/ 212 w 554"/>
                    <a:gd name="T25" fmla="*/ 683 h 1011"/>
                    <a:gd name="T26" fmla="*/ 226 w 554"/>
                    <a:gd name="T27" fmla="*/ 683 h 1011"/>
                    <a:gd name="T28" fmla="*/ 226 w 554"/>
                    <a:gd name="T29" fmla="*/ 443 h 1011"/>
                    <a:gd name="T30" fmla="*/ 300 w 554"/>
                    <a:gd name="T31" fmla="*/ 341 h 1011"/>
                    <a:gd name="T32" fmla="*/ 328 w 554"/>
                    <a:gd name="T33" fmla="*/ 392 h 1011"/>
                    <a:gd name="T34" fmla="*/ 306 w 554"/>
                    <a:gd name="T35" fmla="*/ 683 h 1011"/>
                    <a:gd name="T36" fmla="*/ 322 w 554"/>
                    <a:gd name="T37" fmla="*/ 734 h 1011"/>
                    <a:gd name="T38" fmla="*/ 322 w 554"/>
                    <a:gd name="T39" fmla="*/ 757 h 1011"/>
                    <a:gd name="T40" fmla="*/ 357 w 554"/>
                    <a:gd name="T41" fmla="*/ 793 h 1011"/>
                    <a:gd name="T42" fmla="*/ 357 w 554"/>
                    <a:gd name="T43" fmla="*/ 523 h 1011"/>
                    <a:gd name="T44" fmla="*/ 387 w 554"/>
                    <a:gd name="T45" fmla="*/ 589 h 1011"/>
                    <a:gd name="T46" fmla="*/ 402 w 554"/>
                    <a:gd name="T47" fmla="*/ 568 h 1011"/>
                    <a:gd name="T48" fmla="*/ 394 w 554"/>
                    <a:gd name="T49" fmla="*/ 538 h 1011"/>
                    <a:gd name="T50" fmla="*/ 394 w 554"/>
                    <a:gd name="T51" fmla="*/ 516 h 1011"/>
                    <a:gd name="T52" fmla="*/ 387 w 554"/>
                    <a:gd name="T53" fmla="*/ 509 h 1011"/>
                    <a:gd name="T54" fmla="*/ 423 w 554"/>
                    <a:gd name="T55" fmla="*/ 582 h 1011"/>
                    <a:gd name="T56" fmla="*/ 423 w 554"/>
                    <a:gd name="T57" fmla="*/ 734 h 1011"/>
                    <a:gd name="T58" fmla="*/ 453 w 554"/>
                    <a:gd name="T59" fmla="*/ 822 h 1011"/>
                    <a:gd name="T60" fmla="*/ 394 w 554"/>
                    <a:gd name="T61" fmla="*/ 793 h 1011"/>
                    <a:gd name="T62" fmla="*/ 387 w 554"/>
                    <a:gd name="T63" fmla="*/ 800 h 1011"/>
                    <a:gd name="T64" fmla="*/ 474 w 554"/>
                    <a:gd name="T65" fmla="*/ 873 h 1011"/>
                    <a:gd name="T66" fmla="*/ 511 w 554"/>
                    <a:gd name="T67" fmla="*/ 946 h 1011"/>
                    <a:gd name="T68" fmla="*/ 540 w 554"/>
                    <a:gd name="T69" fmla="*/ 960 h 1011"/>
                    <a:gd name="T70" fmla="*/ 554 w 554"/>
                    <a:gd name="T71" fmla="*/ 1011 h 1011"/>
                    <a:gd name="T72" fmla="*/ 154 w 554"/>
                    <a:gd name="T73" fmla="*/ 633 h 1011"/>
                    <a:gd name="T74" fmla="*/ 45 w 554"/>
                    <a:gd name="T75" fmla="*/ 465 h 1011"/>
                    <a:gd name="T76" fmla="*/ 0 w 554"/>
                    <a:gd name="T77" fmla="*/ 326 h 1011"/>
                    <a:gd name="T78" fmla="*/ 0 w 554"/>
                    <a:gd name="T79" fmla="*/ 320 h 1011"/>
                    <a:gd name="T80" fmla="*/ 23 w 554"/>
                    <a:gd name="T81" fmla="*/ 298 h 1011"/>
                    <a:gd name="T82" fmla="*/ 15 w 554"/>
                    <a:gd name="T83" fmla="*/ 283 h 1011"/>
                    <a:gd name="T84" fmla="*/ 176 w 554"/>
                    <a:gd name="T85" fmla="*/ 35 h 1011"/>
                    <a:gd name="T86" fmla="*/ 183 w 554"/>
                    <a:gd name="T87" fmla="*/ 0 h 1011"/>
                    <a:gd name="T88" fmla="*/ 212 w 554"/>
                    <a:gd name="T89" fmla="*/ 109 h 1011"/>
                    <a:gd name="T90" fmla="*/ 154 w 554"/>
                    <a:gd name="T91" fmla="*/ 211 h 1011"/>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554"/>
                    <a:gd name="T139" fmla="*/ 0 h 1011"/>
                    <a:gd name="T140" fmla="*/ 554 w 554"/>
                    <a:gd name="T141" fmla="*/ 1011 h 1011"/>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554" h="1011">
                      <a:moveTo>
                        <a:pt x="154" y="211"/>
                      </a:moveTo>
                      <a:lnTo>
                        <a:pt x="81" y="472"/>
                      </a:lnTo>
                      <a:lnTo>
                        <a:pt x="95" y="523"/>
                      </a:lnTo>
                      <a:lnTo>
                        <a:pt x="117" y="509"/>
                      </a:lnTo>
                      <a:lnTo>
                        <a:pt x="139" y="356"/>
                      </a:lnTo>
                      <a:lnTo>
                        <a:pt x="161" y="326"/>
                      </a:lnTo>
                      <a:lnTo>
                        <a:pt x="191" y="246"/>
                      </a:lnTo>
                      <a:lnTo>
                        <a:pt x="234" y="181"/>
                      </a:lnTo>
                      <a:lnTo>
                        <a:pt x="277" y="283"/>
                      </a:lnTo>
                      <a:lnTo>
                        <a:pt x="205" y="371"/>
                      </a:lnTo>
                      <a:lnTo>
                        <a:pt x="176" y="516"/>
                      </a:lnTo>
                      <a:lnTo>
                        <a:pt x="191" y="662"/>
                      </a:lnTo>
                      <a:lnTo>
                        <a:pt x="212" y="683"/>
                      </a:lnTo>
                      <a:lnTo>
                        <a:pt x="226" y="683"/>
                      </a:lnTo>
                      <a:lnTo>
                        <a:pt x="226" y="443"/>
                      </a:lnTo>
                      <a:lnTo>
                        <a:pt x="300" y="341"/>
                      </a:lnTo>
                      <a:lnTo>
                        <a:pt x="328" y="392"/>
                      </a:lnTo>
                      <a:lnTo>
                        <a:pt x="306" y="683"/>
                      </a:lnTo>
                      <a:lnTo>
                        <a:pt x="322" y="734"/>
                      </a:lnTo>
                      <a:lnTo>
                        <a:pt x="322" y="757"/>
                      </a:lnTo>
                      <a:lnTo>
                        <a:pt x="357" y="793"/>
                      </a:lnTo>
                      <a:lnTo>
                        <a:pt x="357" y="523"/>
                      </a:lnTo>
                      <a:lnTo>
                        <a:pt x="387" y="589"/>
                      </a:lnTo>
                      <a:lnTo>
                        <a:pt x="402" y="568"/>
                      </a:lnTo>
                      <a:lnTo>
                        <a:pt x="394" y="538"/>
                      </a:lnTo>
                      <a:lnTo>
                        <a:pt x="394" y="516"/>
                      </a:lnTo>
                      <a:lnTo>
                        <a:pt x="387" y="509"/>
                      </a:lnTo>
                      <a:lnTo>
                        <a:pt x="423" y="582"/>
                      </a:lnTo>
                      <a:lnTo>
                        <a:pt x="423" y="734"/>
                      </a:lnTo>
                      <a:lnTo>
                        <a:pt x="453" y="822"/>
                      </a:lnTo>
                      <a:lnTo>
                        <a:pt x="394" y="793"/>
                      </a:lnTo>
                      <a:lnTo>
                        <a:pt x="387" y="800"/>
                      </a:lnTo>
                      <a:lnTo>
                        <a:pt x="474" y="873"/>
                      </a:lnTo>
                      <a:lnTo>
                        <a:pt x="511" y="946"/>
                      </a:lnTo>
                      <a:lnTo>
                        <a:pt x="540" y="960"/>
                      </a:lnTo>
                      <a:lnTo>
                        <a:pt x="554" y="1011"/>
                      </a:lnTo>
                      <a:lnTo>
                        <a:pt x="154" y="633"/>
                      </a:lnTo>
                      <a:lnTo>
                        <a:pt x="45" y="465"/>
                      </a:lnTo>
                      <a:lnTo>
                        <a:pt x="0" y="326"/>
                      </a:lnTo>
                      <a:lnTo>
                        <a:pt x="0" y="320"/>
                      </a:lnTo>
                      <a:lnTo>
                        <a:pt x="23" y="298"/>
                      </a:lnTo>
                      <a:lnTo>
                        <a:pt x="15" y="283"/>
                      </a:lnTo>
                      <a:lnTo>
                        <a:pt x="176" y="35"/>
                      </a:lnTo>
                      <a:lnTo>
                        <a:pt x="183" y="0"/>
                      </a:lnTo>
                      <a:lnTo>
                        <a:pt x="212" y="109"/>
                      </a:lnTo>
                      <a:lnTo>
                        <a:pt x="154" y="211"/>
                      </a:lnTo>
                      <a:close/>
                    </a:path>
                  </a:pathLst>
                </a:custGeom>
                <a:solidFill>
                  <a:srgbClr val="EE9C84"/>
                </a:solidFill>
                <a:ln w="9525">
                  <a:noFill/>
                  <a:round/>
                  <a:headEnd/>
                  <a:tailEnd/>
                </a:ln>
              </p:spPr>
              <p:txBody>
                <a:bodyPr>
                  <a:prstTxWarp prst="textNoShape">
                    <a:avLst/>
                  </a:prstTxWarp>
                </a:bodyPr>
                <a:lstStyle/>
                <a:p>
                  <a:endParaRPr lang="en-US"/>
                </a:p>
              </p:txBody>
            </p:sp>
            <p:sp>
              <p:nvSpPr>
                <p:cNvPr id="66174" name="Freeform 519"/>
                <p:cNvSpPr>
                  <a:spLocks noChangeAspect="1"/>
                </p:cNvSpPr>
                <p:nvPr/>
              </p:nvSpPr>
              <p:spPr bwMode="auto">
                <a:xfrm>
                  <a:off x="2641" y="3262"/>
                  <a:ext cx="28" cy="57"/>
                </a:xfrm>
                <a:custGeom>
                  <a:avLst/>
                  <a:gdLst>
                    <a:gd name="T0" fmla="*/ 80 w 219"/>
                    <a:gd name="T1" fmla="*/ 246 h 451"/>
                    <a:gd name="T2" fmla="*/ 102 w 219"/>
                    <a:gd name="T3" fmla="*/ 326 h 451"/>
                    <a:gd name="T4" fmla="*/ 124 w 219"/>
                    <a:gd name="T5" fmla="*/ 283 h 451"/>
                    <a:gd name="T6" fmla="*/ 116 w 219"/>
                    <a:gd name="T7" fmla="*/ 130 h 451"/>
                    <a:gd name="T8" fmla="*/ 197 w 219"/>
                    <a:gd name="T9" fmla="*/ 211 h 451"/>
                    <a:gd name="T10" fmla="*/ 197 w 219"/>
                    <a:gd name="T11" fmla="*/ 378 h 451"/>
                    <a:gd name="T12" fmla="*/ 219 w 219"/>
                    <a:gd name="T13" fmla="*/ 436 h 451"/>
                    <a:gd name="T14" fmla="*/ 219 w 219"/>
                    <a:gd name="T15" fmla="*/ 451 h 451"/>
                    <a:gd name="T16" fmla="*/ 131 w 219"/>
                    <a:gd name="T17" fmla="*/ 400 h 451"/>
                    <a:gd name="T18" fmla="*/ 124 w 219"/>
                    <a:gd name="T19" fmla="*/ 356 h 451"/>
                    <a:gd name="T20" fmla="*/ 116 w 219"/>
                    <a:gd name="T21" fmla="*/ 349 h 451"/>
                    <a:gd name="T22" fmla="*/ 102 w 219"/>
                    <a:gd name="T23" fmla="*/ 356 h 451"/>
                    <a:gd name="T24" fmla="*/ 36 w 219"/>
                    <a:gd name="T25" fmla="*/ 326 h 451"/>
                    <a:gd name="T26" fmla="*/ 0 w 219"/>
                    <a:gd name="T27" fmla="*/ 246 h 451"/>
                    <a:gd name="T28" fmla="*/ 7 w 219"/>
                    <a:gd name="T29" fmla="*/ 0 h 451"/>
                    <a:gd name="T30" fmla="*/ 59 w 219"/>
                    <a:gd name="T31" fmla="*/ 65 h 451"/>
                    <a:gd name="T32" fmla="*/ 80 w 219"/>
                    <a:gd name="T33" fmla="*/ 246 h 45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19"/>
                    <a:gd name="T52" fmla="*/ 0 h 451"/>
                    <a:gd name="T53" fmla="*/ 219 w 219"/>
                    <a:gd name="T54" fmla="*/ 451 h 45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19" h="451">
                      <a:moveTo>
                        <a:pt x="80" y="246"/>
                      </a:moveTo>
                      <a:lnTo>
                        <a:pt x="102" y="326"/>
                      </a:lnTo>
                      <a:lnTo>
                        <a:pt x="124" y="283"/>
                      </a:lnTo>
                      <a:lnTo>
                        <a:pt x="116" y="130"/>
                      </a:lnTo>
                      <a:lnTo>
                        <a:pt x="197" y="211"/>
                      </a:lnTo>
                      <a:lnTo>
                        <a:pt x="197" y="378"/>
                      </a:lnTo>
                      <a:lnTo>
                        <a:pt x="219" y="436"/>
                      </a:lnTo>
                      <a:lnTo>
                        <a:pt x="219" y="451"/>
                      </a:lnTo>
                      <a:lnTo>
                        <a:pt x="131" y="400"/>
                      </a:lnTo>
                      <a:lnTo>
                        <a:pt x="124" y="356"/>
                      </a:lnTo>
                      <a:lnTo>
                        <a:pt x="116" y="349"/>
                      </a:lnTo>
                      <a:lnTo>
                        <a:pt x="102" y="356"/>
                      </a:lnTo>
                      <a:lnTo>
                        <a:pt x="36" y="326"/>
                      </a:lnTo>
                      <a:lnTo>
                        <a:pt x="0" y="246"/>
                      </a:lnTo>
                      <a:lnTo>
                        <a:pt x="7" y="0"/>
                      </a:lnTo>
                      <a:lnTo>
                        <a:pt x="59" y="65"/>
                      </a:lnTo>
                      <a:lnTo>
                        <a:pt x="80" y="246"/>
                      </a:lnTo>
                      <a:close/>
                    </a:path>
                  </a:pathLst>
                </a:custGeom>
                <a:solidFill>
                  <a:srgbClr val="96946B"/>
                </a:solidFill>
                <a:ln w="9525">
                  <a:noFill/>
                  <a:round/>
                  <a:headEnd/>
                  <a:tailEnd/>
                </a:ln>
              </p:spPr>
              <p:txBody>
                <a:bodyPr>
                  <a:prstTxWarp prst="textNoShape">
                    <a:avLst/>
                  </a:prstTxWarp>
                </a:bodyPr>
                <a:lstStyle/>
                <a:p>
                  <a:endParaRPr lang="en-US"/>
                </a:p>
              </p:txBody>
            </p:sp>
            <p:sp>
              <p:nvSpPr>
                <p:cNvPr id="66175" name="Freeform 520"/>
                <p:cNvSpPr>
                  <a:spLocks noChangeAspect="1"/>
                </p:cNvSpPr>
                <p:nvPr/>
              </p:nvSpPr>
              <p:spPr bwMode="auto">
                <a:xfrm>
                  <a:off x="2660" y="3262"/>
                  <a:ext cx="38" cy="14"/>
                </a:xfrm>
                <a:custGeom>
                  <a:avLst/>
                  <a:gdLst>
                    <a:gd name="T0" fmla="*/ 285 w 307"/>
                    <a:gd name="T1" fmla="*/ 72 h 109"/>
                    <a:gd name="T2" fmla="*/ 307 w 307"/>
                    <a:gd name="T3" fmla="*/ 94 h 109"/>
                    <a:gd name="T4" fmla="*/ 271 w 307"/>
                    <a:gd name="T5" fmla="*/ 109 h 109"/>
                    <a:gd name="T6" fmla="*/ 197 w 307"/>
                    <a:gd name="T7" fmla="*/ 50 h 109"/>
                    <a:gd name="T8" fmla="*/ 59 w 307"/>
                    <a:gd name="T9" fmla="*/ 35 h 109"/>
                    <a:gd name="T10" fmla="*/ 0 w 307"/>
                    <a:gd name="T11" fmla="*/ 72 h 109"/>
                    <a:gd name="T12" fmla="*/ 0 w 307"/>
                    <a:gd name="T13" fmla="*/ 21 h 109"/>
                    <a:gd name="T14" fmla="*/ 74 w 307"/>
                    <a:gd name="T15" fmla="*/ 0 h 109"/>
                    <a:gd name="T16" fmla="*/ 234 w 307"/>
                    <a:gd name="T17" fmla="*/ 43 h 109"/>
                    <a:gd name="T18" fmla="*/ 285 w 307"/>
                    <a:gd name="T19" fmla="*/ 72 h 10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07"/>
                    <a:gd name="T31" fmla="*/ 0 h 109"/>
                    <a:gd name="T32" fmla="*/ 307 w 307"/>
                    <a:gd name="T33" fmla="*/ 109 h 10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07" h="109">
                      <a:moveTo>
                        <a:pt x="285" y="72"/>
                      </a:moveTo>
                      <a:lnTo>
                        <a:pt x="307" y="94"/>
                      </a:lnTo>
                      <a:lnTo>
                        <a:pt x="271" y="109"/>
                      </a:lnTo>
                      <a:lnTo>
                        <a:pt x="197" y="50"/>
                      </a:lnTo>
                      <a:lnTo>
                        <a:pt x="59" y="35"/>
                      </a:lnTo>
                      <a:lnTo>
                        <a:pt x="0" y="72"/>
                      </a:lnTo>
                      <a:lnTo>
                        <a:pt x="0" y="21"/>
                      </a:lnTo>
                      <a:lnTo>
                        <a:pt x="74" y="0"/>
                      </a:lnTo>
                      <a:lnTo>
                        <a:pt x="234" y="43"/>
                      </a:lnTo>
                      <a:lnTo>
                        <a:pt x="285" y="72"/>
                      </a:lnTo>
                      <a:close/>
                    </a:path>
                  </a:pathLst>
                </a:custGeom>
                <a:solidFill>
                  <a:srgbClr val="1F1A17"/>
                </a:solidFill>
                <a:ln w="9525">
                  <a:noFill/>
                  <a:round/>
                  <a:headEnd/>
                  <a:tailEnd/>
                </a:ln>
              </p:spPr>
              <p:txBody>
                <a:bodyPr>
                  <a:prstTxWarp prst="textNoShape">
                    <a:avLst/>
                  </a:prstTxWarp>
                </a:bodyPr>
                <a:lstStyle/>
                <a:p>
                  <a:endParaRPr lang="en-US"/>
                </a:p>
              </p:txBody>
            </p:sp>
            <p:sp>
              <p:nvSpPr>
                <p:cNvPr id="66176" name="Freeform 521"/>
                <p:cNvSpPr>
                  <a:spLocks noChangeAspect="1"/>
                </p:cNvSpPr>
                <p:nvPr/>
              </p:nvSpPr>
              <p:spPr bwMode="auto">
                <a:xfrm>
                  <a:off x="705" y="3265"/>
                  <a:ext cx="74" cy="15"/>
                </a:xfrm>
                <a:custGeom>
                  <a:avLst/>
                  <a:gdLst>
                    <a:gd name="T0" fmla="*/ 560 w 590"/>
                    <a:gd name="T1" fmla="*/ 51 h 116"/>
                    <a:gd name="T2" fmla="*/ 568 w 590"/>
                    <a:gd name="T3" fmla="*/ 65 h 116"/>
                    <a:gd name="T4" fmla="*/ 590 w 590"/>
                    <a:gd name="T5" fmla="*/ 65 h 116"/>
                    <a:gd name="T6" fmla="*/ 225 w 590"/>
                    <a:gd name="T7" fmla="*/ 94 h 116"/>
                    <a:gd name="T8" fmla="*/ 160 w 590"/>
                    <a:gd name="T9" fmla="*/ 116 h 116"/>
                    <a:gd name="T10" fmla="*/ 86 w 590"/>
                    <a:gd name="T11" fmla="*/ 94 h 116"/>
                    <a:gd name="T12" fmla="*/ 0 w 590"/>
                    <a:gd name="T13" fmla="*/ 109 h 116"/>
                    <a:gd name="T14" fmla="*/ 174 w 590"/>
                    <a:gd name="T15" fmla="*/ 65 h 116"/>
                    <a:gd name="T16" fmla="*/ 393 w 590"/>
                    <a:gd name="T17" fmla="*/ 73 h 116"/>
                    <a:gd name="T18" fmla="*/ 414 w 590"/>
                    <a:gd name="T19" fmla="*/ 51 h 116"/>
                    <a:gd name="T20" fmla="*/ 379 w 590"/>
                    <a:gd name="T21" fmla="*/ 22 h 116"/>
                    <a:gd name="T22" fmla="*/ 277 w 590"/>
                    <a:gd name="T23" fmla="*/ 22 h 116"/>
                    <a:gd name="T24" fmla="*/ 357 w 590"/>
                    <a:gd name="T25" fmla="*/ 14 h 116"/>
                    <a:gd name="T26" fmla="*/ 371 w 590"/>
                    <a:gd name="T27" fmla="*/ 0 h 116"/>
                    <a:gd name="T28" fmla="*/ 437 w 590"/>
                    <a:gd name="T29" fmla="*/ 29 h 116"/>
                    <a:gd name="T30" fmla="*/ 560 w 590"/>
                    <a:gd name="T31" fmla="*/ 51 h 11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590"/>
                    <a:gd name="T49" fmla="*/ 0 h 116"/>
                    <a:gd name="T50" fmla="*/ 590 w 590"/>
                    <a:gd name="T51" fmla="*/ 116 h 11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590" h="116">
                      <a:moveTo>
                        <a:pt x="560" y="51"/>
                      </a:moveTo>
                      <a:lnTo>
                        <a:pt x="568" y="65"/>
                      </a:lnTo>
                      <a:lnTo>
                        <a:pt x="590" y="65"/>
                      </a:lnTo>
                      <a:lnTo>
                        <a:pt x="225" y="94"/>
                      </a:lnTo>
                      <a:lnTo>
                        <a:pt x="160" y="116"/>
                      </a:lnTo>
                      <a:lnTo>
                        <a:pt x="86" y="94"/>
                      </a:lnTo>
                      <a:lnTo>
                        <a:pt x="0" y="109"/>
                      </a:lnTo>
                      <a:lnTo>
                        <a:pt x="174" y="65"/>
                      </a:lnTo>
                      <a:lnTo>
                        <a:pt x="393" y="73"/>
                      </a:lnTo>
                      <a:lnTo>
                        <a:pt x="414" y="51"/>
                      </a:lnTo>
                      <a:lnTo>
                        <a:pt x="379" y="22"/>
                      </a:lnTo>
                      <a:lnTo>
                        <a:pt x="277" y="22"/>
                      </a:lnTo>
                      <a:lnTo>
                        <a:pt x="357" y="14"/>
                      </a:lnTo>
                      <a:lnTo>
                        <a:pt x="371" y="0"/>
                      </a:lnTo>
                      <a:lnTo>
                        <a:pt x="437" y="29"/>
                      </a:lnTo>
                      <a:lnTo>
                        <a:pt x="560" y="51"/>
                      </a:lnTo>
                      <a:close/>
                    </a:path>
                  </a:pathLst>
                </a:custGeom>
                <a:solidFill>
                  <a:srgbClr val="3D9B8E"/>
                </a:solidFill>
                <a:ln w="9525">
                  <a:noFill/>
                  <a:round/>
                  <a:headEnd/>
                  <a:tailEnd/>
                </a:ln>
              </p:spPr>
              <p:txBody>
                <a:bodyPr>
                  <a:prstTxWarp prst="textNoShape">
                    <a:avLst/>
                  </a:prstTxWarp>
                </a:bodyPr>
                <a:lstStyle/>
                <a:p>
                  <a:endParaRPr lang="en-US"/>
                </a:p>
              </p:txBody>
            </p:sp>
            <p:sp>
              <p:nvSpPr>
                <p:cNvPr id="66177" name="Rectangle 522"/>
                <p:cNvSpPr>
                  <a:spLocks noChangeAspect="1" noChangeArrowheads="1"/>
                </p:cNvSpPr>
                <p:nvPr/>
              </p:nvSpPr>
              <p:spPr bwMode="auto">
                <a:xfrm>
                  <a:off x="2536" y="3265"/>
                  <a:ext cx="1" cy="6"/>
                </a:xfrm>
                <a:prstGeom prst="rect">
                  <a:avLst/>
                </a:prstGeom>
                <a:solidFill>
                  <a:srgbClr val="1F1A17"/>
                </a:solidFill>
                <a:ln w="9525">
                  <a:noFill/>
                  <a:miter lim="800000"/>
                  <a:headEnd/>
                  <a:tailEnd/>
                </a:ln>
              </p:spPr>
              <p:txBody>
                <a:bodyPr>
                  <a:prstTxWarp prst="textNoShape">
                    <a:avLst/>
                  </a:prstTxWarp>
                </a:bodyPr>
                <a:lstStyle/>
                <a:p>
                  <a:endParaRPr lang="en-US"/>
                </a:p>
              </p:txBody>
            </p:sp>
            <p:sp>
              <p:nvSpPr>
                <p:cNvPr id="66178" name="Freeform 523"/>
                <p:cNvSpPr>
                  <a:spLocks noChangeAspect="1"/>
                </p:cNvSpPr>
                <p:nvPr/>
              </p:nvSpPr>
              <p:spPr bwMode="auto">
                <a:xfrm>
                  <a:off x="1986" y="3269"/>
                  <a:ext cx="4" cy="16"/>
                </a:xfrm>
                <a:custGeom>
                  <a:avLst/>
                  <a:gdLst>
                    <a:gd name="T0" fmla="*/ 37 w 37"/>
                    <a:gd name="T1" fmla="*/ 0 h 131"/>
                    <a:gd name="T2" fmla="*/ 0 w 37"/>
                    <a:gd name="T3" fmla="*/ 131 h 131"/>
                    <a:gd name="T4" fmla="*/ 37 w 37"/>
                    <a:gd name="T5" fmla="*/ 0 h 131"/>
                    <a:gd name="T6" fmla="*/ 0 60000 65536"/>
                    <a:gd name="T7" fmla="*/ 0 60000 65536"/>
                    <a:gd name="T8" fmla="*/ 0 60000 65536"/>
                    <a:gd name="T9" fmla="*/ 0 w 37"/>
                    <a:gd name="T10" fmla="*/ 0 h 131"/>
                    <a:gd name="T11" fmla="*/ 37 w 37"/>
                    <a:gd name="T12" fmla="*/ 131 h 131"/>
                  </a:gdLst>
                  <a:ahLst/>
                  <a:cxnLst>
                    <a:cxn ang="T6">
                      <a:pos x="T0" y="T1"/>
                    </a:cxn>
                    <a:cxn ang="T7">
                      <a:pos x="T2" y="T3"/>
                    </a:cxn>
                    <a:cxn ang="T8">
                      <a:pos x="T4" y="T5"/>
                    </a:cxn>
                  </a:cxnLst>
                  <a:rect l="T9" t="T10" r="T11" b="T12"/>
                  <a:pathLst>
                    <a:path w="37" h="131">
                      <a:moveTo>
                        <a:pt x="37" y="0"/>
                      </a:moveTo>
                      <a:lnTo>
                        <a:pt x="0" y="131"/>
                      </a:lnTo>
                      <a:lnTo>
                        <a:pt x="37" y="0"/>
                      </a:lnTo>
                      <a:close/>
                    </a:path>
                  </a:pathLst>
                </a:custGeom>
                <a:solidFill>
                  <a:srgbClr val="1F1A17"/>
                </a:solidFill>
                <a:ln w="9525">
                  <a:noFill/>
                  <a:round/>
                  <a:headEnd/>
                  <a:tailEnd/>
                </a:ln>
              </p:spPr>
              <p:txBody>
                <a:bodyPr>
                  <a:prstTxWarp prst="textNoShape">
                    <a:avLst/>
                  </a:prstTxWarp>
                </a:bodyPr>
                <a:lstStyle/>
                <a:p>
                  <a:endParaRPr lang="en-US"/>
                </a:p>
              </p:txBody>
            </p:sp>
            <p:sp>
              <p:nvSpPr>
                <p:cNvPr id="66179" name="Freeform 524"/>
                <p:cNvSpPr>
                  <a:spLocks noChangeAspect="1"/>
                </p:cNvSpPr>
                <p:nvPr/>
              </p:nvSpPr>
              <p:spPr bwMode="auto">
                <a:xfrm>
                  <a:off x="1807" y="3271"/>
                  <a:ext cx="7" cy="110"/>
                </a:xfrm>
                <a:custGeom>
                  <a:avLst/>
                  <a:gdLst>
                    <a:gd name="T0" fmla="*/ 51 w 51"/>
                    <a:gd name="T1" fmla="*/ 539 h 874"/>
                    <a:gd name="T2" fmla="*/ 51 w 51"/>
                    <a:gd name="T3" fmla="*/ 867 h 874"/>
                    <a:gd name="T4" fmla="*/ 43 w 51"/>
                    <a:gd name="T5" fmla="*/ 874 h 874"/>
                    <a:gd name="T6" fmla="*/ 21 w 51"/>
                    <a:gd name="T7" fmla="*/ 416 h 874"/>
                    <a:gd name="T8" fmla="*/ 0 w 51"/>
                    <a:gd name="T9" fmla="*/ 371 h 874"/>
                    <a:gd name="T10" fmla="*/ 28 w 51"/>
                    <a:gd name="T11" fmla="*/ 58 h 874"/>
                    <a:gd name="T12" fmla="*/ 51 w 51"/>
                    <a:gd name="T13" fmla="*/ 0 h 874"/>
                    <a:gd name="T14" fmla="*/ 6 w 51"/>
                    <a:gd name="T15" fmla="*/ 306 h 874"/>
                    <a:gd name="T16" fmla="*/ 51 w 51"/>
                    <a:gd name="T17" fmla="*/ 539 h 87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1"/>
                    <a:gd name="T28" fmla="*/ 0 h 874"/>
                    <a:gd name="T29" fmla="*/ 51 w 51"/>
                    <a:gd name="T30" fmla="*/ 874 h 87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1" h="874">
                      <a:moveTo>
                        <a:pt x="51" y="539"/>
                      </a:moveTo>
                      <a:lnTo>
                        <a:pt x="51" y="867"/>
                      </a:lnTo>
                      <a:lnTo>
                        <a:pt x="43" y="874"/>
                      </a:lnTo>
                      <a:lnTo>
                        <a:pt x="21" y="416"/>
                      </a:lnTo>
                      <a:lnTo>
                        <a:pt x="0" y="371"/>
                      </a:lnTo>
                      <a:lnTo>
                        <a:pt x="28" y="58"/>
                      </a:lnTo>
                      <a:lnTo>
                        <a:pt x="51" y="0"/>
                      </a:lnTo>
                      <a:lnTo>
                        <a:pt x="6" y="306"/>
                      </a:lnTo>
                      <a:lnTo>
                        <a:pt x="51" y="539"/>
                      </a:lnTo>
                      <a:close/>
                    </a:path>
                  </a:pathLst>
                </a:custGeom>
                <a:solidFill>
                  <a:srgbClr val="1F1A17"/>
                </a:solidFill>
                <a:ln w="9525">
                  <a:noFill/>
                  <a:round/>
                  <a:headEnd/>
                  <a:tailEnd/>
                </a:ln>
              </p:spPr>
              <p:txBody>
                <a:bodyPr>
                  <a:prstTxWarp prst="textNoShape">
                    <a:avLst/>
                  </a:prstTxWarp>
                </a:bodyPr>
                <a:lstStyle/>
                <a:p>
                  <a:endParaRPr lang="en-US"/>
                </a:p>
              </p:txBody>
            </p:sp>
            <p:sp>
              <p:nvSpPr>
                <p:cNvPr id="66180" name="Freeform 525"/>
                <p:cNvSpPr>
                  <a:spLocks noChangeAspect="1"/>
                </p:cNvSpPr>
                <p:nvPr/>
              </p:nvSpPr>
              <p:spPr bwMode="auto">
                <a:xfrm>
                  <a:off x="1163" y="3273"/>
                  <a:ext cx="18" cy="54"/>
                </a:xfrm>
                <a:custGeom>
                  <a:avLst/>
                  <a:gdLst>
                    <a:gd name="T0" fmla="*/ 22 w 139"/>
                    <a:gd name="T1" fmla="*/ 44 h 430"/>
                    <a:gd name="T2" fmla="*/ 15 w 139"/>
                    <a:gd name="T3" fmla="*/ 44 h 430"/>
                    <a:gd name="T4" fmla="*/ 30 w 139"/>
                    <a:gd name="T5" fmla="*/ 117 h 430"/>
                    <a:gd name="T6" fmla="*/ 110 w 139"/>
                    <a:gd name="T7" fmla="*/ 263 h 430"/>
                    <a:gd name="T8" fmla="*/ 139 w 139"/>
                    <a:gd name="T9" fmla="*/ 285 h 430"/>
                    <a:gd name="T10" fmla="*/ 124 w 139"/>
                    <a:gd name="T11" fmla="*/ 430 h 430"/>
                    <a:gd name="T12" fmla="*/ 44 w 139"/>
                    <a:gd name="T13" fmla="*/ 270 h 430"/>
                    <a:gd name="T14" fmla="*/ 44 w 139"/>
                    <a:gd name="T15" fmla="*/ 255 h 430"/>
                    <a:gd name="T16" fmla="*/ 15 w 139"/>
                    <a:gd name="T17" fmla="*/ 175 h 430"/>
                    <a:gd name="T18" fmla="*/ 22 w 139"/>
                    <a:gd name="T19" fmla="*/ 146 h 430"/>
                    <a:gd name="T20" fmla="*/ 0 w 139"/>
                    <a:gd name="T21" fmla="*/ 66 h 430"/>
                    <a:gd name="T22" fmla="*/ 15 w 139"/>
                    <a:gd name="T23" fmla="*/ 0 h 430"/>
                    <a:gd name="T24" fmla="*/ 15 w 139"/>
                    <a:gd name="T25" fmla="*/ 29 h 430"/>
                    <a:gd name="T26" fmla="*/ 22 w 139"/>
                    <a:gd name="T27" fmla="*/ 44 h 430"/>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39"/>
                    <a:gd name="T43" fmla="*/ 0 h 430"/>
                    <a:gd name="T44" fmla="*/ 139 w 139"/>
                    <a:gd name="T45" fmla="*/ 430 h 430"/>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39" h="430">
                      <a:moveTo>
                        <a:pt x="22" y="44"/>
                      </a:moveTo>
                      <a:lnTo>
                        <a:pt x="15" y="44"/>
                      </a:lnTo>
                      <a:lnTo>
                        <a:pt x="30" y="117"/>
                      </a:lnTo>
                      <a:lnTo>
                        <a:pt x="110" y="263"/>
                      </a:lnTo>
                      <a:lnTo>
                        <a:pt x="139" y="285"/>
                      </a:lnTo>
                      <a:lnTo>
                        <a:pt x="124" y="430"/>
                      </a:lnTo>
                      <a:lnTo>
                        <a:pt x="44" y="270"/>
                      </a:lnTo>
                      <a:lnTo>
                        <a:pt x="44" y="255"/>
                      </a:lnTo>
                      <a:lnTo>
                        <a:pt x="15" y="175"/>
                      </a:lnTo>
                      <a:lnTo>
                        <a:pt x="22" y="146"/>
                      </a:lnTo>
                      <a:lnTo>
                        <a:pt x="0" y="66"/>
                      </a:lnTo>
                      <a:lnTo>
                        <a:pt x="15" y="0"/>
                      </a:lnTo>
                      <a:lnTo>
                        <a:pt x="15" y="29"/>
                      </a:lnTo>
                      <a:lnTo>
                        <a:pt x="22" y="44"/>
                      </a:lnTo>
                      <a:close/>
                    </a:path>
                  </a:pathLst>
                </a:custGeom>
                <a:solidFill>
                  <a:srgbClr val="B5DC7C"/>
                </a:solidFill>
                <a:ln w="9525">
                  <a:noFill/>
                  <a:round/>
                  <a:headEnd/>
                  <a:tailEnd/>
                </a:ln>
              </p:spPr>
              <p:txBody>
                <a:bodyPr>
                  <a:prstTxWarp prst="textNoShape">
                    <a:avLst/>
                  </a:prstTxWarp>
                </a:bodyPr>
                <a:lstStyle/>
                <a:p>
                  <a:endParaRPr lang="en-US"/>
                </a:p>
              </p:txBody>
            </p:sp>
            <p:sp>
              <p:nvSpPr>
                <p:cNvPr id="66181" name="Freeform 526"/>
                <p:cNvSpPr>
                  <a:spLocks noChangeAspect="1"/>
                </p:cNvSpPr>
                <p:nvPr/>
              </p:nvSpPr>
              <p:spPr bwMode="auto">
                <a:xfrm>
                  <a:off x="790" y="3274"/>
                  <a:ext cx="56" cy="26"/>
                </a:xfrm>
                <a:custGeom>
                  <a:avLst/>
                  <a:gdLst>
                    <a:gd name="T0" fmla="*/ 262 w 451"/>
                    <a:gd name="T1" fmla="*/ 138 h 204"/>
                    <a:gd name="T2" fmla="*/ 80 w 451"/>
                    <a:gd name="T3" fmla="*/ 204 h 204"/>
                    <a:gd name="T4" fmla="*/ 0 w 451"/>
                    <a:gd name="T5" fmla="*/ 182 h 204"/>
                    <a:gd name="T6" fmla="*/ 285 w 451"/>
                    <a:gd name="T7" fmla="*/ 36 h 204"/>
                    <a:gd name="T8" fmla="*/ 285 w 451"/>
                    <a:gd name="T9" fmla="*/ 21 h 204"/>
                    <a:gd name="T10" fmla="*/ 291 w 451"/>
                    <a:gd name="T11" fmla="*/ 21 h 204"/>
                    <a:gd name="T12" fmla="*/ 320 w 451"/>
                    <a:gd name="T13" fmla="*/ 0 h 204"/>
                    <a:gd name="T14" fmla="*/ 451 w 451"/>
                    <a:gd name="T15" fmla="*/ 0 h 204"/>
                    <a:gd name="T16" fmla="*/ 262 w 451"/>
                    <a:gd name="T17" fmla="*/ 138 h 20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51"/>
                    <a:gd name="T28" fmla="*/ 0 h 204"/>
                    <a:gd name="T29" fmla="*/ 451 w 451"/>
                    <a:gd name="T30" fmla="*/ 204 h 20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51" h="204">
                      <a:moveTo>
                        <a:pt x="262" y="138"/>
                      </a:moveTo>
                      <a:lnTo>
                        <a:pt x="80" y="204"/>
                      </a:lnTo>
                      <a:lnTo>
                        <a:pt x="0" y="182"/>
                      </a:lnTo>
                      <a:lnTo>
                        <a:pt x="285" y="36"/>
                      </a:lnTo>
                      <a:lnTo>
                        <a:pt x="285" y="21"/>
                      </a:lnTo>
                      <a:lnTo>
                        <a:pt x="291" y="21"/>
                      </a:lnTo>
                      <a:lnTo>
                        <a:pt x="320" y="0"/>
                      </a:lnTo>
                      <a:lnTo>
                        <a:pt x="451" y="0"/>
                      </a:lnTo>
                      <a:lnTo>
                        <a:pt x="262" y="138"/>
                      </a:lnTo>
                      <a:close/>
                    </a:path>
                  </a:pathLst>
                </a:custGeom>
                <a:solidFill>
                  <a:srgbClr val="BBB2D6"/>
                </a:solidFill>
                <a:ln w="9525">
                  <a:noFill/>
                  <a:round/>
                  <a:headEnd/>
                  <a:tailEnd/>
                </a:ln>
              </p:spPr>
              <p:txBody>
                <a:bodyPr>
                  <a:prstTxWarp prst="textNoShape">
                    <a:avLst/>
                  </a:prstTxWarp>
                </a:bodyPr>
                <a:lstStyle/>
                <a:p>
                  <a:endParaRPr lang="en-US"/>
                </a:p>
              </p:txBody>
            </p:sp>
            <p:sp>
              <p:nvSpPr>
                <p:cNvPr id="66182" name="Freeform 527"/>
                <p:cNvSpPr>
                  <a:spLocks noChangeAspect="1"/>
                </p:cNvSpPr>
                <p:nvPr/>
              </p:nvSpPr>
              <p:spPr bwMode="auto">
                <a:xfrm>
                  <a:off x="823" y="3274"/>
                  <a:ext cx="183" cy="262"/>
                </a:xfrm>
                <a:custGeom>
                  <a:avLst/>
                  <a:gdLst>
                    <a:gd name="T0" fmla="*/ 1166 w 1465"/>
                    <a:gd name="T1" fmla="*/ 852 h 2098"/>
                    <a:gd name="T2" fmla="*/ 692 w 1465"/>
                    <a:gd name="T3" fmla="*/ 1464 h 2098"/>
                    <a:gd name="T4" fmla="*/ 29 w 1465"/>
                    <a:gd name="T5" fmla="*/ 2032 h 2098"/>
                    <a:gd name="T6" fmla="*/ 74 w 1465"/>
                    <a:gd name="T7" fmla="*/ 1776 h 2098"/>
                    <a:gd name="T8" fmla="*/ 197 w 1465"/>
                    <a:gd name="T9" fmla="*/ 1530 h 2098"/>
                    <a:gd name="T10" fmla="*/ 146 w 1465"/>
                    <a:gd name="T11" fmla="*/ 1835 h 2098"/>
                    <a:gd name="T12" fmla="*/ 168 w 1465"/>
                    <a:gd name="T13" fmla="*/ 1842 h 2098"/>
                    <a:gd name="T14" fmla="*/ 263 w 1465"/>
                    <a:gd name="T15" fmla="*/ 1434 h 2098"/>
                    <a:gd name="T16" fmla="*/ 423 w 1465"/>
                    <a:gd name="T17" fmla="*/ 1551 h 2098"/>
                    <a:gd name="T18" fmla="*/ 496 w 1465"/>
                    <a:gd name="T19" fmla="*/ 1208 h 2098"/>
                    <a:gd name="T20" fmla="*/ 546 w 1465"/>
                    <a:gd name="T21" fmla="*/ 1296 h 2098"/>
                    <a:gd name="T22" fmla="*/ 569 w 1465"/>
                    <a:gd name="T23" fmla="*/ 1442 h 2098"/>
                    <a:gd name="T24" fmla="*/ 736 w 1465"/>
                    <a:gd name="T25" fmla="*/ 794 h 2098"/>
                    <a:gd name="T26" fmla="*/ 751 w 1465"/>
                    <a:gd name="T27" fmla="*/ 823 h 2098"/>
                    <a:gd name="T28" fmla="*/ 671 w 1465"/>
                    <a:gd name="T29" fmla="*/ 1274 h 2098"/>
                    <a:gd name="T30" fmla="*/ 692 w 1465"/>
                    <a:gd name="T31" fmla="*/ 1282 h 2098"/>
                    <a:gd name="T32" fmla="*/ 736 w 1465"/>
                    <a:gd name="T33" fmla="*/ 990 h 2098"/>
                    <a:gd name="T34" fmla="*/ 882 w 1465"/>
                    <a:gd name="T35" fmla="*/ 677 h 2098"/>
                    <a:gd name="T36" fmla="*/ 903 w 1465"/>
                    <a:gd name="T37" fmla="*/ 611 h 2098"/>
                    <a:gd name="T38" fmla="*/ 860 w 1465"/>
                    <a:gd name="T39" fmla="*/ 735 h 2098"/>
                    <a:gd name="T40" fmla="*/ 831 w 1465"/>
                    <a:gd name="T41" fmla="*/ 1136 h 2098"/>
                    <a:gd name="T42" fmla="*/ 897 w 1465"/>
                    <a:gd name="T43" fmla="*/ 771 h 2098"/>
                    <a:gd name="T44" fmla="*/ 1028 w 1465"/>
                    <a:gd name="T45" fmla="*/ 509 h 2098"/>
                    <a:gd name="T46" fmla="*/ 1042 w 1465"/>
                    <a:gd name="T47" fmla="*/ 451 h 2098"/>
                    <a:gd name="T48" fmla="*/ 1064 w 1465"/>
                    <a:gd name="T49" fmla="*/ 444 h 2098"/>
                    <a:gd name="T50" fmla="*/ 933 w 1465"/>
                    <a:gd name="T51" fmla="*/ 983 h 2098"/>
                    <a:gd name="T52" fmla="*/ 948 w 1465"/>
                    <a:gd name="T53" fmla="*/ 1063 h 2098"/>
                    <a:gd name="T54" fmla="*/ 1122 w 1465"/>
                    <a:gd name="T55" fmla="*/ 415 h 2098"/>
                    <a:gd name="T56" fmla="*/ 1050 w 1465"/>
                    <a:gd name="T57" fmla="*/ 830 h 2098"/>
                    <a:gd name="T58" fmla="*/ 1093 w 1465"/>
                    <a:gd name="T59" fmla="*/ 830 h 2098"/>
                    <a:gd name="T60" fmla="*/ 1210 w 1465"/>
                    <a:gd name="T61" fmla="*/ 328 h 2098"/>
                    <a:gd name="T62" fmla="*/ 1348 w 1465"/>
                    <a:gd name="T63" fmla="*/ 131 h 2098"/>
                    <a:gd name="T64" fmla="*/ 1217 w 1465"/>
                    <a:gd name="T65" fmla="*/ 568 h 2098"/>
                    <a:gd name="T66" fmla="*/ 1254 w 1465"/>
                    <a:gd name="T67" fmla="*/ 605 h 2098"/>
                    <a:gd name="T68" fmla="*/ 1370 w 1465"/>
                    <a:gd name="T69" fmla="*/ 160 h 2098"/>
                    <a:gd name="T70" fmla="*/ 1414 w 1465"/>
                    <a:gd name="T71" fmla="*/ 58 h 2098"/>
                    <a:gd name="T72" fmla="*/ 1356 w 1465"/>
                    <a:gd name="T73" fmla="*/ 262 h 209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465"/>
                    <a:gd name="T112" fmla="*/ 0 h 2098"/>
                    <a:gd name="T113" fmla="*/ 1465 w 1465"/>
                    <a:gd name="T114" fmla="*/ 2098 h 2098"/>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465" h="2098">
                      <a:moveTo>
                        <a:pt x="1334" y="415"/>
                      </a:moveTo>
                      <a:lnTo>
                        <a:pt x="1166" y="852"/>
                      </a:lnTo>
                      <a:lnTo>
                        <a:pt x="991" y="1136"/>
                      </a:lnTo>
                      <a:lnTo>
                        <a:pt x="692" y="1464"/>
                      </a:lnTo>
                      <a:lnTo>
                        <a:pt x="263" y="1747"/>
                      </a:lnTo>
                      <a:lnTo>
                        <a:pt x="29" y="2032"/>
                      </a:lnTo>
                      <a:lnTo>
                        <a:pt x="0" y="2098"/>
                      </a:lnTo>
                      <a:lnTo>
                        <a:pt x="74" y="1776"/>
                      </a:lnTo>
                      <a:lnTo>
                        <a:pt x="175" y="1551"/>
                      </a:lnTo>
                      <a:lnTo>
                        <a:pt x="197" y="1530"/>
                      </a:lnTo>
                      <a:lnTo>
                        <a:pt x="168" y="1624"/>
                      </a:lnTo>
                      <a:lnTo>
                        <a:pt x="146" y="1835"/>
                      </a:lnTo>
                      <a:lnTo>
                        <a:pt x="160" y="1842"/>
                      </a:lnTo>
                      <a:lnTo>
                        <a:pt x="168" y="1842"/>
                      </a:lnTo>
                      <a:lnTo>
                        <a:pt x="197" y="1645"/>
                      </a:lnTo>
                      <a:lnTo>
                        <a:pt x="263" y="1434"/>
                      </a:lnTo>
                      <a:lnTo>
                        <a:pt x="503" y="1056"/>
                      </a:lnTo>
                      <a:lnTo>
                        <a:pt x="423" y="1551"/>
                      </a:lnTo>
                      <a:lnTo>
                        <a:pt x="445" y="1581"/>
                      </a:lnTo>
                      <a:lnTo>
                        <a:pt x="496" y="1208"/>
                      </a:lnTo>
                      <a:lnTo>
                        <a:pt x="597" y="946"/>
                      </a:lnTo>
                      <a:lnTo>
                        <a:pt x="546" y="1296"/>
                      </a:lnTo>
                      <a:lnTo>
                        <a:pt x="554" y="1434"/>
                      </a:lnTo>
                      <a:lnTo>
                        <a:pt x="569" y="1442"/>
                      </a:lnTo>
                      <a:lnTo>
                        <a:pt x="612" y="1077"/>
                      </a:lnTo>
                      <a:lnTo>
                        <a:pt x="736" y="794"/>
                      </a:lnTo>
                      <a:lnTo>
                        <a:pt x="788" y="735"/>
                      </a:lnTo>
                      <a:lnTo>
                        <a:pt x="751" y="823"/>
                      </a:lnTo>
                      <a:lnTo>
                        <a:pt x="685" y="1107"/>
                      </a:lnTo>
                      <a:lnTo>
                        <a:pt x="671" y="1274"/>
                      </a:lnTo>
                      <a:lnTo>
                        <a:pt x="685" y="1282"/>
                      </a:lnTo>
                      <a:lnTo>
                        <a:pt x="692" y="1282"/>
                      </a:lnTo>
                      <a:lnTo>
                        <a:pt x="714" y="1267"/>
                      </a:lnTo>
                      <a:lnTo>
                        <a:pt x="736" y="990"/>
                      </a:lnTo>
                      <a:lnTo>
                        <a:pt x="823" y="757"/>
                      </a:lnTo>
                      <a:lnTo>
                        <a:pt x="882" y="677"/>
                      </a:lnTo>
                      <a:lnTo>
                        <a:pt x="897" y="611"/>
                      </a:lnTo>
                      <a:lnTo>
                        <a:pt x="903" y="611"/>
                      </a:lnTo>
                      <a:lnTo>
                        <a:pt x="925" y="589"/>
                      </a:lnTo>
                      <a:lnTo>
                        <a:pt x="860" y="735"/>
                      </a:lnTo>
                      <a:lnTo>
                        <a:pt x="809" y="1114"/>
                      </a:lnTo>
                      <a:lnTo>
                        <a:pt x="831" y="1136"/>
                      </a:lnTo>
                      <a:lnTo>
                        <a:pt x="853" y="1063"/>
                      </a:lnTo>
                      <a:lnTo>
                        <a:pt x="897" y="771"/>
                      </a:lnTo>
                      <a:lnTo>
                        <a:pt x="999" y="539"/>
                      </a:lnTo>
                      <a:lnTo>
                        <a:pt x="1028" y="509"/>
                      </a:lnTo>
                      <a:lnTo>
                        <a:pt x="1028" y="495"/>
                      </a:lnTo>
                      <a:lnTo>
                        <a:pt x="1042" y="451"/>
                      </a:lnTo>
                      <a:lnTo>
                        <a:pt x="1050" y="451"/>
                      </a:lnTo>
                      <a:lnTo>
                        <a:pt x="1064" y="444"/>
                      </a:lnTo>
                      <a:lnTo>
                        <a:pt x="991" y="640"/>
                      </a:lnTo>
                      <a:lnTo>
                        <a:pt x="933" y="983"/>
                      </a:lnTo>
                      <a:lnTo>
                        <a:pt x="933" y="1056"/>
                      </a:lnTo>
                      <a:lnTo>
                        <a:pt x="948" y="1063"/>
                      </a:lnTo>
                      <a:lnTo>
                        <a:pt x="1050" y="583"/>
                      </a:lnTo>
                      <a:lnTo>
                        <a:pt x="1122" y="415"/>
                      </a:lnTo>
                      <a:lnTo>
                        <a:pt x="1050" y="800"/>
                      </a:lnTo>
                      <a:lnTo>
                        <a:pt x="1050" y="830"/>
                      </a:lnTo>
                      <a:lnTo>
                        <a:pt x="1071" y="852"/>
                      </a:lnTo>
                      <a:lnTo>
                        <a:pt x="1093" y="830"/>
                      </a:lnTo>
                      <a:lnTo>
                        <a:pt x="1115" y="619"/>
                      </a:lnTo>
                      <a:lnTo>
                        <a:pt x="1210" y="328"/>
                      </a:lnTo>
                      <a:lnTo>
                        <a:pt x="1319" y="160"/>
                      </a:lnTo>
                      <a:lnTo>
                        <a:pt x="1348" y="131"/>
                      </a:lnTo>
                      <a:lnTo>
                        <a:pt x="1254" y="320"/>
                      </a:lnTo>
                      <a:lnTo>
                        <a:pt x="1217" y="568"/>
                      </a:lnTo>
                      <a:lnTo>
                        <a:pt x="1239" y="605"/>
                      </a:lnTo>
                      <a:lnTo>
                        <a:pt x="1254" y="605"/>
                      </a:lnTo>
                      <a:lnTo>
                        <a:pt x="1276" y="394"/>
                      </a:lnTo>
                      <a:lnTo>
                        <a:pt x="1370" y="160"/>
                      </a:lnTo>
                      <a:lnTo>
                        <a:pt x="1414" y="95"/>
                      </a:lnTo>
                      <a:lnTo>
                        <a:pt x="1414" y="58"/>
                      </a:lnTo>
                      <a:lnTo>
                        <a:pt x="1465" y="0"/>
                      </a:lnTo>
                      <a:lnTo>
                        <a:pt x="1356" y="262"/>
                      </a:lnTo>
                      <a:lnTo>
                        <a:pt x="1334" y="415"/>
                      </a:lnTo>
                      <a:close/>
                    </a:path>
                  </a:pathLst>
                </a:custGeom>
                <a:solidFill>
                  <a:srgbClr val="96AEBE"/>
                </a:solidFill>
                <a:ln w="9525">
                  <a:noFill/>
                  <a:round/>
                  <a:headEnd/>
                  <a:tailEnd/>
                </a:ln>
              </p:spPr>
              <p:txBody>
                <a:bodyPr>
                  <a:prstTxWarp prst="textNoShape">
                    <a:avLst/>
                  </a:prstTxWarp>
                </a:bodyPr>
                <a:lstStyle/>
                <a:p>
                  <a:endParaRPr lang="en-US"/>
                </a:p>
              </p:txBody>
            </p:sp>
            <p:sp>
              <p:nvSpPr>
                <p:cNvPr id="66183" name="Freeform 528"/>
                <p:cNvSpPr>
                  <a:spLocks noChangeAspect="1"/>
                </p:cNvSpPr>
                <p:nvPr/>
              </p:nvSpPr>
              <p:spPr bwMode="auto">
                <a:xfrm>
                  <a:off x="996" y="3274"/>
                  <a:ext cx="13" cy="38"/>
                </a:xfrm>
                <a:custGeom>
                  <a:avLst/>
                  <a:gdLst>
                    <a:gd name="T0" fmla="*/ 0 w 109"/>
                    <a:gd name="T1" fmla="*/ 306 h 306"/>
                    <a:gd name="T2" fmla="*/ 65 w 109"/>
                    <a:gd name="T3" fmla="*/ 95 h 306"/>
                    <a:gd name="T4" fmla="*/ 109 w 109"/>
                    <a:gd name="T5" fmla="*/ 0 h 306"/>
                    <a:gd name="T6" fmla="*/ 88 w 109"/>
                    <a:gd name="T7" fmla="*/ 152 h 306"/>
                    <a:gd name="T8" fmla="*/ 0 w 109"/>
                    <a:gd name="T9" fmla="*/ 306 h 306"/>
                    <a:gd name="T10" fmla="*/ 0 60000 65536"/>
                    <a:gd name="T11" fmla="*/ 0 60000 65536"/>
                    <a:gd name="T12" fmla="*/ 0 60000 65536"/>
                    <a:gd name="T13" fmla="*/ 0 60000 65536"/>
                    <a:gd name="T14" fmla="*/ 0 60000 65536"/>
                    <a:gd name="T15" fmla="*/ 0 w 109"/>
                    <a:gd name="T16" fmla="*/ 0 h 306"/>
                    <a:gd name="T17" fmla="*/ 109 w 109"/>
                    <a:gd name="T18" fmla="*/ 306 h 306"/>
                  </a:gdLst>
                  <a:ahLst/>
                  <a:cxnLst>
                    <a:cxn ang="T10">
                      <a:pos x="T0" y="T1"/>
                    </a:cxn>
                    <a:cxn ang="T11">
                      <a:pos x="T2" y="T3"/>
                    </a:cxn>
                    <a:cxn ang="T12">
                      <a:pos x="T4" y="T5"/>
                    </a:cxn>
                    <a:cxn ang="T13">
                      <a:pos x="T6" y="T7"/>
                    </a:cxn>
                    <a:cxn ang="T14">
                      <a:pos x="T8" y="T9"/>
                    </a:cxn>
                  </a:cxnLst>
                  <a:rect l="T15" t="T16" r="T17" b="T18"/>
                  <a:pathLst>
                    <a:path w="109" h="306">
                      <a:moveTo>
                        <a:pt x="0" y="306"/>
                      </a:moveTo>
                      <a:lnTo>
                        <a:pt x="65" y="95"/>
                      </a:lnTo>
                      <a:lnTo>
                        <a:pt x="109" y="0"/>
                      </a:lnTo>
                      <a:lnTo>
                        <a:pt x="88" y="152"/>
                      </a:lnTo>
                      <a:lnTo>
                        <a:pt x="0" y="306"/>
                      </a:lnTo>
                      <a:close/>
                    </a:path>
                  </a:pathLst>
                </a:custGeom>
                <a:solidFill>
                  <a:srgbClr val="96AEBE"/>
                </a:solidFill>
                <a:ln w="9525">
                  <a:noFill/>
                  <a:round/>
                  <a:headEnd/>
                  <a:tailEnd/>
                </a:ln>
              </p:spPr>
              <p:txBody>
                <a:bodyPr>
                  <a:prstTxWarp prst="textNoShape">
                    <a:avLst/>
                  </a:prstTxWarp>
                </a:bodyPr>
                <a:lstStyle/>
                <a:p>
                  <a:endParaRPr lang="en-US"/>
                </a:p>
              </p:txBody>
            </p:sp>
            <p:sp>
              <p:nvSpPr>
                <p:cNvPr id="66184" name="Freeform 529"/>
                <p:cNvSpPr>
                  <a:spLocks noChangeAspect="1"/>
                </p:cNvSpPr>
                <p:nvPr/>
              </p:nvSpPr>
              <p:spPr bwMode="auto">
                <a:xfrm>
                  <a:off x="1814" y="3274"/>
                  <a:ext cx="10" cy="78"/>
                </a:xfrm>
                <a:custGeom>
                  <a:avLst/>
                  <a:gdLst>
                    <a:gd name="T0" fmla="*/ 44 w 80"/>
                    <a:gd name="T1" fmla="*/ 619 h 619"/>
                    <a:gd name="T2" fmla="*/ 0 w 80"/>
                    <a:gd name="T3" fmla="*/ 298 h 619"/>
                    <a:gd name="T4" fmla="*/ 23 w 80"/>
                    <a:gd name="T5" fmla="*/ 189 h 619"/>
                    <a:gd name="T6" fmla="*/ 37 w 80"/>
                    <a:gd name="T7" fmla="*/ 204 h 619"/>
                    <a:gd name="T8" fmla="*/ 80 w 80"/>
                    <a:gd name="T9" fmla="*/ 0 h 619"/>
                    <a:gd name="T10" fmla="*/ 44 w 80"/>
                    <a:gd name="T11" fmla="*/ 619 h 619"/>
                    <a:gd name="T12" fmla="*/ 0 60000 65536"/>
                    <a:gd name="T13" fmla="*/ 0 60000 65536"/>
                    <a:gd name="T14" fmla="*/ 0 60000 65536"/>
                    <a:gd name="T15" fmla="*/ 0 60000 65536"/>
                    <a:gd name="T16" fmla="*/ 0 60000 65536"/>
                    <a:gd name="T17" fmla="*/ 0 60000 65536"/>
                    <a:gd name="T18" fmla="*/ 0 w 80"/>
                    <a:gd name="T19" fmla="*/ 0 h 619"/>
                    <a:gd name="T20" fmla="*/ 80 w 80"/>
                    <a:gd name="T21" fmla="*/ 619 h 619"/>
                  </a:gdLst>
                  <a:ahLst/>
                  <a:cxnLst>
                    <a:cxn ang="T12">
                      <a:pos x="T0" y="T1"/>
                    </a:cxn>
                    <a:cxn ang="T13">
                      <a:pos x="T2" y="T3"/>
                    </a:cxn>
                    <a:cxn ang="T14">
                      <a:pos x="T4" y="T5"/>
                    </a:cxn>
                    <a:cxn ang="T15">
                      <a:pos x="T6" y="T7"/>
                    </a:cxn>
                    <a:cxn ang="T16">
                      <a:pos x="T8" y="T9"/>
                    </a:cxn>
                    <a:cxn ang="T17">
                      <a:pos x="T10" y="T11"/>
                    </a:cxn>
                  </a:cxnLst>
                  <a:rect l="T18" t="T19" r="T20" b="T21"/>
                  <a:pathLst>
                    <a:path w="80" h="619">
                      <a:moveTo>
                        <a:pt x="44" y="619"/>
                      </a:moveTo>
                      <a:lnTo>
                        <a:pt x="0" y="298"/>
                      </a:lnTo>
                      <a:lnTo>
                        <a:pt x="23" y="189"/>
                      </a:lnTo>
                      <a:lnTo>
                        <a:pt x="37" y="204"/>
                      </a:lnTo>
                      <a:lnTo>
                        <a:pt x="80" y="0"/>
                      </a:lnTo>
                      <a:lnTo>
                        <a:pt x="44" y="619"/>
                      </a:lnTo>
                      <a:close/>
                    </a:path>
                  </a:pathLst>
                </a:custGeom>
                <a:solidFill>
                  <a:srgbClr val="1F1A17"/>
                </a:solidFill>
                <a:ln w="9525">
                  <a:noFill/>
                  <a:round/>
                  <a:headEnd/>
                  <a:tailEnd/>
                </a:ln>
              </p:spPr>
              <p:txBody>
                <a:bodyPr>
                  <a:prstTxWarp prst="textNoShape">
                    <a:avLst/>
                  </a:prstTxWarp>
                </a:bodyPr>
                <a:lstStyle/>
                <a:p>
                  <a:endParaRPr lang="en-US"/>
                </a:p>
              </p:txBody>
            </p:sp>
            <p:sp>
              <p:nvSpPr>
                <p:cNvPr id="66185" name="Freeform 530"/>
                <p:cNvSpPr>
                  <a:spLocks noChangeAspect="1"/>
                </p:cNvSpPr>
                <p:nvPr/>
              </p:nvSpPr>
              <p:spPr bwMode="auto">
                <a:xfrm>
                  <a:off x="1858" y="3276"/>
                  <a:ext cx="6" cy="18"/>
                </a:xfrm>
                <a:custGeom>
                  <a:avLst/>
                  <a:gdLst>
                    <a:gd name="T0" fmla="*/ 43 w 43"/>
                    <a:gd name="T1" fmla="*/ 145 h 145"/>
                    <a:gd name="T2" fmla="*/ 6 w 43"/>
                    <a:gd name="T3" fmla="*/ 80 h 145"/>
                    <a:gd name="T4" fmla="*/ 0 w 43"/>
                    <a:gd name="T5" fmla="*/ 0 h 145"/>
                    <a:gd name="T6" fmla="*/ 43 w 43"/>
                    <a:gd name="T7" fmla="*/ 116 h 145"/>
                    <a:gd name="T8" fmla="*/ 43 w 43"/>
                    <a:gd name="T9" fmla="*/ 145 h 145"/>
                    <a:gd name="T10" fmla="*/ 0 60000 65536"/>
                    <a:gd name="T11" fmla="*/ 0 60000 65536"/>
                    <a:gd name="T12" fmla="*/ 0 60000 65536"/>
                    <a:gd name="T13" fmla="*/ 0 60000 65536"/>
                    <a:gd name="T14" fmla="*/ 0 60000 65536"/>
                    <a:gd name="T15" fmla="*/ 0 w 43"/>
                    <a:gd name="T16" fmla="*/ 0 h 145"/>
                    <a:gd name="T17" fmla="*/ 43 w 43"/>
                    <a:gd name="T18" fmla="*/ 145 h 145"/>
                  </a:gdLst>
                  <a:ahLst/>
                  <a:cxnLst>
                    <a:cxn ang="T10">
                      <a:pos x="T0" y="T1"/>
                    </a:cxn>
                    <a:cxn ang="T11">
                      <a:pos x="T2" y="T3"/>
                    </a:cxn>
                    <a:cxn ang="T12">
                      <a:pos x="T4" y="T5"/>
                    </a:cxn>
                    <a:cxn ang="T13">
                      <a:pos x="T6" y="T7"/>
                    </a:cxn>
                    <a:cxn ang="T14">
                      <a:pos x="T8" y="T9"/>
                    </a:cxn>
                  </a:cxnLst>
                  <a:rect l="T15" t="T16" r="T17" b="T18"/>
                  <a:pathLst>
                    <a:path w="43" h="145">
                      <a:moveTo>
                        <a:pt x="43" y="145"/>
                      </a:moveTo>
                      <a:lnTo>
                        <a:pt x="6" y="80"/>
                      </a:lnTo>
                      <a:lnTo>
                        <a:pt x="0" y="0"/>
                      </a:lnTo>
                      <a:lnTo>
                        <a:pt x="43" y="116"/>
                      </a:lnTo>
                      <a:lnTo>
                        <a:pt x="43" y="145"/>
                      </a:lnTo>
                      <a:close/>
                    </a:path>
                  </a:pathLst>
                </a:custGeom>
                <a:solidFill>
                  <a:srgbClr val="1F1A17"/>
                </a:solidFill>
                <a:ln w="9525">
                  <a:noFill/>
                  <a:round/>
                  <a:headEnd/>
                  <a:tailEnd/>
                </a:ln>
              </p:spPr>
              <p:txBody>
                <a:bodyPr>
                  <a:prstTxWarp prst="textNoShape">
                    <a:avLst/>
                  </a:prstTxWarp>
                </a:bodyPr>
                <a:lstStyle/>
                <a:p>
                  <a:endParaRPr lang="en-US"/>
                </a:p>
              </p:txBody>
            </p:sp>
            <p:sp>
              <p:nvSpPr>
                <p:cNvPr id="66186" name="Freeform 531"/>
                <p:cNvSpPr>
                  <a:spLocks noChangeAspect="1"/>
                </p:cNvSpPr>
                <p:nvPr/>
              </p:nvSpPr>
              <p:spPr bwMode="auto">
                <a:xfrm>
                  <a:off x="1929" y="3276"/>
                  <a:ext cx="6" cy="54"/>
                </a:xfrm>
                <a:custGeom>
                  <a:avLst/>
                  <a:gdLst>
                    <a:gd name="T0" fmla="*/ 29 w 43"/>
                    <a:gd name="T1" fmla="*/ 327 h 429"/>
                    <a:gd name="T2" fmla="*/ 0 w 43"/>
                    <a:gd name="T3" fmla="*/ 429 h 429"/>
                    <a:gd name="T4" fmla="*/ 29 w 43"/>
                    <a:gd name="T5" fmla="*/ 0 h 429"/>
                    <a:gd name="T6" fmla="*/ 43 w 43"/>
                    <a:gd name="T7" fmla="*/ 0 h 429"/>
                    <a:gd name="T8" fmla="*/ 29 w 43"/>
                    <a:gd name="T9" fmla="*/ 327 h 429"/>
                    <a:gd name="T10" fmla="*/ 0 60000 65536"/>
                    <a:gd name="T11" fmla="*/ 0 60000 65536"/>
                    <a:gd name="T12" fmla="*/ 0 60000 65536"/>
                    <a:gd name="T13" fmla="*/ 0 60000 65536"/>
                    <a:gd name="T14" fmla="*/ 0 60000 65536"/>
                    <a:gd name="T15" fmla="*/ 0 w 43"/>
                    <a:gd name="T16" fmla="*/ 0 h 429"/>
                    <a:gd name="T17" fmla="*/ 43 w 43"/>
                    <a:gd name="T18" fmla="*/ 429 h 429"/>
                  </a:gdLst>
                  <a:ahLst/>
                  <a:cxnLst>
                    <a:cxn ang="T10">
                      <a:pos x="T0" y="T1"/>
                    </a:cxn>
                    <a:cxn ang="T11">
                      <a:pos x="T2" y="T3"/>
                    </a:cxn>
                    <a:cxn ang="T12">
                      <a:pos x="T4" y="T5"/>
                    </a:cxn>
                    <a:cxn ang="T13">
                      <a:pos x="T6" y="T7"/>
                    </a:cxn>
                    <a:cxn ang="T14">
                      <a:pos x="T8" y="T9"/>
                    </a:cxn>
                  </a:cxnLst>
                  <a:rect l="T15" t="T16" r="T17" b="T18"/>
                  <a:pathLst>
                    <a:path w="43" h="429">
                      <a:moveTo>
                        <a:pt x="29" y="327"/>
                      </a:moveTo>
                      <a:lnTo>
                        <a:pt x="0" y="429"/>
                      </a:lnTo>
                      <a:lnTo>
                        <a:pt x="29" y="0"/>
                      </a:lnTo>
                      <a:lnTo>
                        <a:pt x="43" y="0"/>
                      </a:lnTo>
                      <a:lnTo>
                        <a:pt x="29" y="327"/>
                      </a:lnTo>
                      <a:close/>
                    </a:path>
                  </a:pathLst>
                </a:custGeom>
                <a:solidFill>
                  <a:srgbClr val="1F1A17"/>
                </a:solidFill>
                <a:ln w="9525">
                  <a:noFill/>
                  <a:round/>
                  <a:headEnd/>
                  <a:tailEnd/>
                </a:ln>
              </p:spPr>
              <p:txBody>
                <a:bodyPr>
                  <a:prstTxWarp prst="textNoShape">
                    <a:avLst/>
                  </a:prstTxWarp>
                </a:bodyPr>
                <a:lstStyle/>
                <a:p>
                  <a:endParaRPr lang="en-US"/>
                </a:p>
              </p:txBody>
            </p:sp>
            <p:sp>
              <p:nvSpPr>
                <p:cNvPr id="66187" name="Freeform 532"/>
                <p:cNvSpPr>
                  <a:spLocks noChangeAspect="1"/>
                </p:cNvSpPr>
                <p:nvPr/>
              </p:nvSpPr>
              <p:spPr bwMode="auto">
                <a:xfrm>
                  <a:off x="2548" y="3276"/>
                  <a:ext cx="48" cy="46"/>
                </a:xfrm>
                <a:custGeom>
                  <a:avLst/>
                  <a:gdLst>
                    <a:gd name="T0" fmla="*/ 371 w 379"/>
                    <a:gd name="T1" fmla="*/ 313 h 363"/>
                    <a:gd name="T2" fmla="*/ 379 w 379"/>
                    <a:gd name="T3" fmla="*/ 363 h 363"/>
                    <a:gd name="T4" fmla="*/ 168 w 379"/>
                    <a:gd name="T5" fmla="*/ 262 h 363"/>
                    <a:gd name="T6" fmla="*/ 139 w 379"/>
                    <a:gd name="T7" fmla="*/ 262 h 363"/>
                    <a:gd name="T8" fmla="*/ 0 w 379"/>
                    <a:gd name="T9" fmla="*/ 0 h 363"/>
                    <a:gd name="T10" fmla="*/ 285 w 379"/>
                    <a:gd name="T11" fmla="*/ 196 h 363"/>
                    <a:gd name="T12" fmla="*/ 371 w 379"/>
                    <a:gd name="T13" fmla="*/ 313 h 363"/>
                    <a:gd name="T14" fmla="*/ 0 60000 65536"/>
                    <a:gd name="T15" fmla="*/ 0 60000 65536"/>
                    <a:gd name="T16" fmla="*/ 0 60000 65536"/>
                    <a:gd name="T17" fmla="*/ 0 60000 65536"/>
                    <a:gd name="T18" fmla="*/ 0 60000 65536"/>
                    <a:gd name="T19" fmla="*/ 0 60000 65536"/>
                    <a:gd name="T20" fmla="*/ 0 60000 65536"/>
                    <a:gd name="T21" fmla="*/ 0 w 379"/>
                    <a:gd name="T22" fmla="*/ 0 h 363"/>
                    <a:gd name="T23" fmla="*/ 379 w 379"/>
                    <a:gd name="T24" fmla="*/ 363 h 36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79" h="363">
                      <a:moveTo>
                        <a:pt x="371" y="313"/>
                      </a:moveTo>
                      <a:lnTo>
                        <a:pt x="379" y="363"/>
                      </a:lnTo>
                      <a:lnTo>
                        <a:pt x="168" y="262"/>
                      </a:lnTo>
                      <a:lnTo>
                        <a:pt x="139" y="262"/>
                      </a:lnTo>
                      <a:lnTo>
                        <a:pt x="0" y="0"/>
                      </a:lnTo>
                      <a:lnTo>
                        <a:pt x="285" y="196"/>
                      </a:lnTo>
                      <a:lnTo>
                        <a:pt x="371" y="313"/>
                      </a:lnTo>
                      <a:close/>
                    </a:path>
                  </a:pathLst>
                </a:custGeom>
                <a:solidFill>
                  <a:srgbClr val="96AEBE"/>
                </a:solidFill>
                <a:ln w="9525">
                  <a:noFill/>
                  <a:round/>
                  <a:headEnd/>
                  <a:tailEnd/>
                </a:ln>
              </p:spPr>
              <p:txBody>
                <a:bodyPr>
                  <a:prstTxWarp prst="textNoShape">
                    <a:avLst/>
                  </a:prstTxWarp>
                </a:bodyPr>
                <a:lstStyle/>
                <a:p>
                  <a:endParaRPr lang="en-US"/>
                </a:p>
              </p:txBody>
            </p:sp>
            <p:sp>
              <p:nvSpPr>
                <p:cNvPr id="66188" name="Freeform 533"/>
                <p:cNvSpPr>
                  <a:spLocks noChangeAspect="1"/>
                </p:cNvSpPr>
                <p:nvPr/>
              </p:nvSpPr>
              <p:spPr bwMode="auto">
                <a:xfrm>
                  <a:off x="769" y="3279"/>
                  <a:ext cx="45" cy="16"/>
                </a:xfrm>
                <a:custGeom>
                  <a:avLst/>
                  <a:gdLst>
                    <a:gd name="T0" fmla="*/ 211 w 365"/>
                    <a:gd name="T1" fmla="*/ 95 h 131"/>
                    <a:gd name="T2" fmla="*/ 96 w 365"/>
                    <a:gd name="T3" fmla="*/ 131 h 131"/>
                    <a:gd name="T4" fmla="*/ 37 w 365"/>
                    <a:gd name="T5" fmla="*/ 124 h 131"/>
                    <a:gd name="T6" fmla="*/ 0 w 365"/>
                    <a:gd name="T7" fmla="*/ 124 h 131"/>
                    <a:gd name="T8" fmla="*/ 168 w 365"/>
                    <a:gd name="T9" fmla="*/ 73 h 131"/>
                    <a:gd name="T10" fmla="*/ 270 w 365"/>
                    <a:gd name="T11" fmla="*/ 0 h 131"/>
                    <a:gd name="T12" fmla="*/ 365 w 365"/>
                    <a:gd name="T13" fmla="*/ 0 h 131"/>
                    <a:gd name="T14" fmla="*/ 211 w 365"/>
                    <a:gd name="T15" fmla="*/ 95 h 131"/>
                    <a:gd name="T16" fmla="*/ 0 60000 65536"/>
                    <a:gd name="T17" fmla="*/ 0 60000 65536"/>
                    <a:gd name="T18" fmla="*/ 0 60000 65536"/>
                    <a:gd name="T19" fmla="*/ 0 60000 65536"/>
                    <a:gd name="T20" fmla="*/ 0 60000 65536"/>
                    <a:gd name="T21" fmla="*/ 0 60000 65536"/>
                    <a:gd name="T22" fmla="*/ 0 60000 65536"/>
                    <a:gd name="T23" fmla="*/ 0 60000 65536"/>
                    <a:gd name="T24" fmla="*/ 0 w 365"/>
                    <a:gd name="T25" fmla="*/ 0 h 131"/>
                    <a:gd name="T26" fmla="*/ 365 w 365"/>
                    <a:gd name="T27" fmla="*/ 131 h 13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65" h="131">
                      <a:moveTo>
                        <a:pt x="211" y="95"/>
                      </a:moveTo>
                      <a:lnTo>
                        <a:pt x="96" y="131"/>
                      </a:lnTo>
                      <a:lnTo>
                        <a:pt x="37" y="124"/>
                      </a:lnTo>
                      <a:lnTo>
                        <a:pt x="0" y="124"/>
                      </a:lnTo>
                      <a:lnTo>
                        <a:pt x="168" y="73"/>
                      </a:lnTo>
                      <a:lnTo>
                        <a:pt x="270" y="0"/>
                      </a:lnTo>
                      <a:lnTo>
                        <a:pt x="365" y="0"/>
                      </a:lnTo>
                      <a:lnTo>
                        <a:pt x="211" y="95"/>
                      </a:lnTo>
                      <a:close/>
                    </a:path>
                  </a:pathLst>
                </a:custGeom>
                <a:solidFill>
                  <a:srgbClr val="BBB2D6"/>
                </a:solidFill>
                <a:ln w="9525">
                  <a:noFill/>
                  <a:round/>
                  <a:headEnd/>
                  <a:tailEnd/>
                </a:ln>
              </p:spPr>
              <p:txBody>
                <a:bodyPr>
                  <a:prstTxWarp prst="textNoShape">
                    <a:avLst/>
                  </a:prstTxWarp>
                </a:bodyPr>
                <a:lstStyle/>
                <a:p>
                  <a:endParaRPr lang="en-US"/>
                </a:p>
              </p:txBody>
            </p:sp>
            <p:sp>
              <p:nvSpPr>
                <p:cNvPr id="66189" name="Freeform 534"/>
                <p:cNvSpPr>
                  <a:spLocks noChangeAspect="1"/>
                </p:cNvSpPr>
                <p:nvPr/>
              </p:nvSpPr>
              <p:spPr bwMode="auto">
                <a:xfrm>
                  <a:off x="695" y="3280"/>
                  <a:ext cx="96" cy="17"/>
                </a:xfrm>
                <a:custGeom>
                  <a:avLst/>
                  <a:gdLst>
                    <a:gd name="T0" fmla="*/ 611 w 765"/>
                    <a:gd name="T1" fmla="*/ 74 h 139"/>
                    <a:gd name="T2" fmla="*/ 494 w 765"/>
                    <a:gd name="T3" fmla="*/ 109 h 139"/>
                    <a:gd name="T4" fmla="*/ 43 w 765"/>
                    <a:gd name="T5" fmla="*/ 117 h 139"/>
                    <a:gd name="T6" fmla="*/ 0 w 765"/>
                    <a:gd name="T7" fmla="*/ 139 h 139"/>
                    <a:gd name="T8" fmla="*/ 269 w 765"/>
                    <a:gd name="T9" fmla="*/ 44 h 139"/>
                    <a:gd name="T10" fmla="*/ 685 w 765"/>
                    <a:gd name="T11" fmla="*/ 0 h 139"/>
                    <a:gd name="T12" fmla="*/ 765 w 765"/>
                    <a:gd name="T13" fmla="*/ 0 h 139"/>
                    <a:gd name="T14" fmla="*/ 611 w 765"/>
                    <a:gd name="T15" fmla="*/ 74 h 139"/>
                    <a:gd name="T16" fmla="*/ 0 60000 65536"/>
                    <a:gd name="T17" fmla="*/ 0 60000 65536"/>
                    <a:gd name="T18" fmla="*/ 0 60000 65536"/>
                    <a:gd name="T19" fmla="*/ 0 60000 65536"/>
                    <a:gd name="T20" fmla="*/ 0 60000 65536"/>
                    <a:gd name="T21" fmla="*/ 0 60000 65536"/>
                    <a:gd name="T22" fmla="*/ 0 60000 65536"/>
                    <a:gd name="T23" fmla="*/ 0 60000 65536"/>
                    <a:gd name="T24" fmla="*/ 0 w 765"/>
                    <a:gd name="T25" fmla="*/ 0 h 139"/>
                    <a:gd name="T26" fmla="*/ 765 w 765"/>
                    <a:gd name="T27" fmla="*/ 139 h 13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65" h="139">
                      <a:moveTo>
                        <a:pt x="611" y="74"/>
                      </a:moveTo>
                      <a:lnTo>
                        <a:pt x="494" y="109"/>
                      </a:lnTo>
                      <a:lnTo>
                        <a:pt x="43" y="117"/>
                      </a:lnTo>
                      <a:lnTo>
                        <a:pt x="0" y="139"/>
                      </a:lnTo>
                      <a:lnTo>
                        <a:pt x="269" y="44"/>
                      </a:lnTo>
                      <a:lnTo>
                        <a:pt x="685" y="0"/>
                      </a:lnTo>
                      <a:lnTo>
                        <a:pt x="765" y="0"/>
                      </a:lnTo>
                      <a:lnTo>
                        <a:pt x="611" y="74"/>
                      </a:lnTo>
                      <a:close/>
                    </a:path>
                  </a:pathLst>
                </a:custGeom>
                <a:solidFill>
                  <a:srgbClr val="BBB2D6"/>
                </a:solidFill>
                <a:ln w="9525">
                  <a:noFill/>
                  <a:round/>
                  <a:headEnd/>
                  <a:tailEnd/>
                </a:ln>
              </p:spPr>
              <p:txBody>
                <a:bodyPr>
                  <a:prstTxWarp prst="textNoShape">
                    <a:avLst/>
                  </a:prstTxWarp>
                </a:bodyPr>
                <a:lstStyle/>
                <a:p>
                  <a:endParaRPr lang="en-US"/>
                </a:p>
              </p:txBody>
            </p:sp>
            <p:sp>
              <p:nvSpPr>
                <p:cNvPr id="66190" name="Freeform 535"/>
                <p:cNvSpPr>
                  <a:spLocks noChangeAspect="1"/>
                </p:cNvSpPr>
                <p:nvPr/>
              </p:nvSpPr>
              <p:spPr bwMode="auto">
                <a:xfrm>
                  <a:off x="2362" y="3280"/>
                  <a:ext cx="4" cy="42"/>
                </a:xfrm>
                <a:custGeom>
                  <a:avLst/>
                  <a:gdLst>
                    <a:gd name="T0" fmla="*/ 0 w 37"/>
                    <a:gd name="T1" fmla="*/ 263 h 335"/>
                    <a:gd name="T2" fmla="*/ 23 w 37"/>
                    <a:gd name="T3" fmla="*/ 335 h 335"/>
                    <a:gd name="T4" fmla="*/ 23 w 37"/>
                    <a:gd name="T5" fmla="*/ 23 h 335"/>
                    <a:gd name="T6" fmla="*/ 37 w 37"/>
                    <a:gd name="T7" fmla="*/ 0 h 335"/>
                    <a:gd name="T8" fmla="*/ 23 w 37"/>
                    <a:gd name="T9" fmla="*/ 241 h 335"/>
                    <a:gd name="T10" fmla="*/ 0 w 37"/>
                    <a:gd name="T11" fmla="*/ 263 h 335"/>
                    <a:gd name="T12" fmla="*/ 0 60000 65536"/>
                    <a:gd name="T13" fmla="*/ 0 60000 65536"/>
                    <a:gd name="T14" fmla="*/ 0 60000 65536"/>
                    <a:gd name="T15" fmla="*/ 0 60000 65536"/>
                    <a:gd name="T16" fmla="*/ 0 60000 65536"/>
                    <a:gd name="T17" fmla="*/ 0 60000 65536"/>
                    <a:gd name="T18" fmla="*/ 0 w 37"/>
                    <a:gd name="T19" fmla="*/ 0 h 335"/>
                    <a:gd name="T20" fmla="*/ 37 w 37"/>
                    <a:gd name="T21" fmla="*/ 335 h 335"/>
                  </a:gdLst>
                  <a:ahLst/>
                  <a:cxnLst>
                    <a:cxn ang="T12">
                      <a:pos x="T0" y="T1"/>
                    </a:cxn>
                    <a:cxn ang="T13">
                      <a:pos x="T2" y="T3"/>
                    </a:cxn>
                    <a:cxn ang="T14">
                      <a:pos x="T4" y="T5"/>
                    </a:cxn>
                    <a:cxn ang="T15">
                      <a:pos x="T6" y="T7"/>
                    </a:cxn>
                    <a:cxn ang="T16">
                      <a:pos x="T8" y="T9"/>
                    </a:cxn>
                    <a:cxn ang="T17">
                      <a:pos x="T10" y="T11"/>
                    </a:cxn>
                  </a:cxnLst>
                  <a:rect l="T18" t="T19" r="T20" b="T21"/>
                  <a:pathLst>
                    <a:path w="37" h="335">
                      <a:moveTo>
                        <a:pt x="0" y="263"/>
                      </a:moveTo>
                      <a:lnTo>
                        <a:pt x="23" y="335"/>
                      </a:lnTo>
                      <a:lnTo>
                        <a:pt x="23" y="23"/>
                      </a:lnTo>
                      <a:lnTo>
                        <a:pt x="37" y="0"/>
                      </a:lnTo>
                      <a:lnTo>
                        <a:pt x="23" y="241"/>
                      </a:lnTo>
                      <a:lnTo>
                        <a:pt x="0" y="263"/>
                      </a:lnTo>
                      <a:close/>
                    </a:path>
                  </a:pathLst>
                </a:custGeom>
                <a:solidFill>
                  <a:srgbClr val="97AF6A"/>
                </a:solidFill>
                <a:ln w="9525">
                  <a:noFill/>
                  <a:round/>
                  <a:headEnd/>
                  <a:tailEnd/>
                </a:ln>
              </p:spPr>
              <p:txBody>
                <a:bodyPr>
                  <a:prstTxWarp prst="textNoShape">
                    <a:avLst/>
                  </a:prstTxWarp>
                </a:bodyPr>
                <a:lstStyle/>
                <a:p>
                  <a:endParaRPr lang="en-US"/>
                </a:p>
              </p:txBody>
            </p:sp>
            <p:sp>
              <p:nvSpPr>
                <p:cNvPr id="66191" name="Rectangle 536"/>
                <p:cNvSpPr>
                  <a:spLocks noChangeAspect="1" noChangeArrowheads="1"/>
                </p:cNvSpPr>
                <p:nvPr/>
              </p:nvSpPr>
              <p:spPr bwMode="auto">
                <a:xfrm>
                  <a:off x="1769" y="3281"/>
                  <a:ext cx="1" cy="10"/>
                </a:xfrm>
                <a:prstGeom prst="rect">
                  <a:avLst/>
                </a:prstGeom>
                <a:solidFill>
                  <a:srgbClr val="1F1A17"/>
                </a:solidFill>
                <a:ln w="9525">
                  <a:noFill/>
                  <a:miter lim="800000"/>
                  <a:headEnd/>
                  <a:tailEnd/>
                </a:ln>
              </p:spPr>
              <p:txBody>
                <a:bodyPr>
                  <a:prstTxWarp prst="textNoShape">
                    <a:avLst/>
                  </a:prstTxWarp>
                </a:bodyPr>
                <a:lstStyle/>
                <a:p>
                  <a:endParaRPr lang="en-US"/>
                </a:p>
              </p:txBody>
            </p:sp>
            <p:sp>
              <p:nvSpPr>
                <p:cNvPr id="66192" name="Freeform 537"/>
                <p:cNvSpPr>
                  <a:spLocks noChangeAspect="1"/>
                </p:cNvSpPr>
                <p:nvPr/>
              </p:nvSpPr>
              <p:spPr bwMode="auto">
                <a:xfrm>
                  <a:off x="2545" y="3282"/>
                  <a:ext cx="62" cy="75"/>
                </a:xfrm>
                <a:custGeom>
                  <a:avLst/>
                  <a:gdLst>
                    <a:gd name="T0" fmla="*/ 451 w 495"/>
                    <a:gd name="T1" fmla="*/ 574 h 597"/>
                    <a:gd name="T2" fmla="*/ 488 w 495"/>
                    <a:gd name="T3" fmla="*/ 589 h 597"/>
                    <a:gd name="T4" fmla="*/ 495 w 495"/>
                    <a:gd name="T5" fmla="*/ 597 h 597"/>
                    <a:gd name="T6" fmla="*/ 394 w 495"/>
                    <a:gd name="T7" fmla="*/ 574 h 597"/>
                    <a:gd name="T8" fmla="*/ 240 w 495"/>
                    <a:gd name="T9" fmla="*/ 488 h 597"/>
                    <a:gd name="T10" fmla="*/ 51 w 495"/>
                    <a:gd name="T11" fmla="*/ 262 h 597"/>
                    <a:gd name="T12" fmla="*/ 0 w 495"/>
                    <a:gd name="T13" fmla="*/ 72 h 597"/>
                    <a:gd name="T14" fmla="*/ 0 w 495"/>
                    <a:gd name="T15" fmla="*/ 0 h 597"/>
                    <a:gd name="T16" fmla="*/ 168 w 495"/>
                    <a:gd name="T17" fmla="*/ 283 h 597"/>
                    <a:gd name="T18" fmla="*/ 451 w 495"/>
                    <a:gd name="T19" fmla="*/ 574 h 59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95"/>
                    <a:gd name="T31" fmla="*/ 0 h 597"/>
                    <a:gd name="T32" fmla="*/ 495 w 495"/>
                    <a:gd name="T33" fmla="*/ 597 h 59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95" h="597">
                      <a:moveTo>
                        <a:pt x="451" y="574"/>
                      </a:moveTo>
                      <a:lnTo>
                        <a:pt x="488" y="589"/>
                      </a:lnTo>
                      <a:lnTo>
                        <a:pt x="495" y="597"/>
                      </a:lnTo>
                      <a:lnTo>
                        <a:pt x="394" y="574"/>
                      </a:lnTo>
                      <a:lnTo>
                        <a:pt x="240" y="488"/>
                      </a:lnTo>
                      <a:lnTo>
                        <a:pt x="51" y="262"/>
                      </a:lnTo>
                      <a:lnTo>
                        <a:pt x="0" y="72"/>
                      </a:lnTo>
                      <a:lnTo>
                        <a:pt x="0" y="0"/>
                      </a:lnTo>
                      <a:lnTo>
                        <a:pt x="168" y="283"/>
                      </a:lnTo>
                      <a:lnTo>
                        <a:pt x="451" y="574"/>
                      </a:lnTo>
                      <a:close/>
                    </a:path>
                  </a:pathLst>
                </a:custGeom>
                <a:solidFill>
                  <a:srgbClr val="3A746B"/>
                </a:solidFill>
                <a:ln w="9525">
                  <a:noFill/>
                  <a:round/>
                  <a:headEnd/>
                  <a:tailEnd/>
                </a:ln>
              </p:spPr>
              <p:txBody>
                <a:bodyPr>
                  <a:prstTxWarp prst="textNoShape">
                    <a:avLst/>
                  </a:prstTxWarp>
                </a:bodyPr>
                <a:lstStyle/>
                <a:p>
                  <a:endParaRPr lang="en-US"/>
                </a:p>
              </p:txBody>
            </p:sp>
            <p:sp>
              <p:nvSpPr>
                <p:cNvPr id="66193" name="Freeform 538"/>
                <p:cNvSpPr>
                  <a:spLocks noChangeAspect="1"/>
                </p:cNvSpPr>
                <p:nvPr/>
              </p:nvSpPr>
              <p:spPr bwMode="auto">
                <a:xfrm>
                  <a:off x="1065" y="3283"/>
                  <a:ext cx="34" cy="35"/>
                </a:xfrm>
                <a:custGeom>
                  <a:avLst/>
                  <a:gdLst>
                    <a:gd name="T0" fmla="*/ 0 w 269"/>
                    <a:gd name="T1" fmla="*/ 277 h 277"/>
                    <a:gd name="T2" fmla="*/ 80 w 269"/>
                    <a:gd name="T3" fmla="*/ 110 h 277"/>
                    <a:gd name="T4" fmla="*/ 269 w 269"/>
                    <a:gd name="T5" fmla="*/ 0 h 277"/>
                    <a:gd name="T6" fmla="*/ 189 w 269"/>
                    <a:gd name="T7" fmla="*/ 132 h 277"/>
                    <a:gd name="T8" fmla="*/ 0 w 269"/>
                    <a:gd name="T9" fmla="*/ 277 h 277"/>
                    <a:gd name="T10" fmla="*/ 0 60000 65536"/>
                    <a:gd name="T11" fmla="*/ 0 60000 65536"/>
                    <a:gd name="T12" fmla="*/ 0 60000 65536"/>
                    <a:gd name="T13" fmla="*/ 0 60000 65536"/>
                    <a:gd name="T14" fmla="*/ 0 60000 65536"/>
                    <a:gd name="T15" fmla="*/ 0 w 269"/>
                    <a:gd name="T16" fmla="*/ 0 h 277"/>
                    <a:gd name="T17" fmla="*/ 269 w 269"/>
                    <a:gd name="T18" fmla="*/ 277 h 277"/>
                  </a:gdLst>
                  <a:ahLst/>
                  <a:cxnLst>
                    <a:cxn ang="T10">
                      <a:pos x="T0" y="T1"/>
                    </a:cxn>
                    <a:cxn ang="T11">
                      <a:pos x="T2" y="T3"/>
                    </a:cxn>
                    <a:cxn ang="T12">
                      <a:pos x="T4" y="T5"/>
                    </a:cxn>
                    <a:cxn ang="T13">
                      <a:pos x="T6" y="T7"/>
                    </a:cxn>
                    <a:cxn ang="T14">
                      <a:pos x="T8" y="T9"/>
                    </a:cxn>
                  </a:cxnLst>
                  <a:rect l="T15" t="T16" r="T17" b="T18"/>
                  <a:pathLst>
                    <a:path w="269" h="277">
                      <a:moveTo>
                        <a:pt x="0" y="277"/>
                      </a:moveTo>
                      <a:lnTo>
                        <a:pt x="80" y="110"/>
                      </a:lnTo>
                      <a:lnTo>
                        <a:pt x="269" y="0"/>
                      </a:lnTo>
                      <a:lnTo>
                        <a:pt x="189" y="132"/>
                      </a:lnTo>
                      <a:lnTo>
                        <a:pt x="0" y="277"/>
                      </a:lnTo>
                      <a:close/>
                    </a:path>
                  </a:pathLst>
                </a:custGeom>
                <a:solidFill>
                  <a:srgbClr val="C2C165"/>
                </a:solidFill>
                <a:ln w="9525">
                  <a:noFill/>
                  <a:round/>
                  <a:headEnd/>
                  <a:tailEnd/>
                </a:ln>
              </p:spPr>
              <p:txBody>
                <a:bodyPr>
                  <a:prstTxWarp prst="textNoShape">
                    <a:avLst/>
                  </a:prstTxWarp>
                </a:bodyPr>
                <a:lstStyle/>
                <a:p>
                  <a:endParaRPr lang="en-US"/>
                </a:p>
              </p:txBody>
            </p:sp>
            <p:sp>
              <p:nvSpPr>
                <p:cNvPr id="66194" name="Freeform 539"/>
                <p:cNvSpPr>
                  <a:spLocks noChangeAspect="1"/>
                </p:cNvSpPr>
                <p:nvPr/>
              </p:nvSpPr>
              <p:spPr bwMode="auto">
                <a:xfrm>
                  <a:off x="684" y="3285"/>
                  <a:ext cx="21" cy="6"/>
                </a:xfrm>
                <a:custGeom>
                  <a:avLst/>
                  <a:gdLst>
                    <a:gd name="T0" fmla="*/ 109 w 168"/>
                    <a:gd name="T1" fmla="*/ 30 h 44"/>
                    <a:gd name="T2" fmla="*/ 0 w 168"/>
                    <a:gd name="T3" fmla="*/ 44 h 44"/>
                    <a:gd name="T4" fmla="*/ 43 w 168"/>
                    <a:gd name="T5" fmla="*/ 8 h 44"/>
                    <a:gd name="T6" fmla="*/ 94 w 168"/>
                    <a:gd name="T7" fmla="*/ 30 h 44"/>
                    <a:gd name="T8" fmla="*/ 145 w 168"/>
                    <a:gd name="T9" fmla="*/ 0 h 44"/>
                    <a:gd name="T10" fmla="*/ 168 w 168"/>
                    <a:gd name="T11" fmla="*/ 0 h 44"/>
                    <a:gd name="T12" fmla="*/ 109 w 168"/>
                    <a:gd name="T13" fmla="*/ 30 h 44"/>
                    <a:gd name="T14" fmla="*/ 0 60000 65536"/>
                    <a:gd name="T15" fmla="*/ 0 60000 65536"/>
                    <a:gd name="T16" fmla="*/ 0 60000 65536"/>
                    <a:gd name="T17" fmla="*/ 0 60000 65536"/>
                    <a:gd name="T18" fmla="*/ 0 60000 65536"/>
                    <a:gd name="T19" fmla="*/ 0 60000 65536"/>
                    <a:gd name="T20" fmla="*/ 0 60000 65536"/>
                    <a:gd name="T21" fmla="*/ 0 w 168"/>
                    <a:gd name="T22" fmla="*/ 0 h 44"/>
                    <a:gd name="T23" fmla="*/ 168 w 168"/>
                    <a:gd name="T24" fmla="*/ 44 h 4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8" h="44">
                      <a:moveTo>
                        <a:pt x="109" y="30"/>
                      </a:moveTo>
                      <a:lnTo>
                        <a:pt x="0" y="44"/>
                      </a:lnTo>
                      <a:lnTo>
                        <a:pt x="43" y="8"/>
                      </a:lnTo>
                      <a:lnTo>
                        <a:pt x="94" y="30"/>
                      </a:lnTo>
                      <a:lnTo>
                        <a:pt x="145" y="0"/>
                      </a:lnTo>
                      <a:lnTo>
                        <a:pt x="168" y="0"/>
                      </a:lnTo>
                      <a:lnTo>
                        <a:pt x="109" y="30"/>
                      </a:lnTo>
                      <a:close/>
                    </a:path>
                  </a:pathLst>
                </a:custGeom>
                <a:solidFill>
                  <a:srgbClr val="97AF6A"/>
                </a:solidFill>
                <a:ln w="9525">
                  <a:noFill/>
                  <a:round/>
                  <a:headEnd/>
                  <a:tailEnd/>
                </a:ln>
              </p:spPr>
              <p:txBody>
                <a:bodyPr>
                  <a:prstTxWarp prst="textNoShape">
                    <a:avLst/>
                  </a:prstTxWarp>
                </a:bodyPr>
                <a:lstStyle/>
                <a:p>
                  <a:endParaRPr lang="en-US"/>
                </a:p>
              </p:txBody>
            </p:sp>
            <p:sp>
              <p:nvSpPr>
                <p:cNvPr id="66195" name="Freeform 540"/>
                <p:cNvSpPr>
                  <a:spLocks noChangeAspect="1"/>
                </p:cNvSpPr>
                <p:nvPr/>
              </p:nvSpPr>
              <p:spPr bwMode="auto">
                <a:xfrm>
                  <a:off x="2672" y="3285"/>
                  <a:ext cx="39" cy="13"/>
                </a:xfrm>
                <a:custGeom>
                  <a:avLst/>
                  <a:gdLst>
                    <a:gd name="T0" fmla="*/ 284 w 305"/>
                    <a:gd name="T1" fmla="*/ 30 h 102"/>
                    <a:gd name="T2" fmla="*/ 305 w 305"/>
                    <a:gd name="T3" fmla="*/ 73 h 102"/>
                    <a:gd name="T4" fmla="*/ 225 w 305"/>
                    <a:gd name="T5" fmla="*/ 73 h 102"/>
                    <a:gd name="T6" fmla="*/ 211 w 305"/>
                    <a:gd name="T7" fmla="*/ 65 h 102"/>
                    <a:gd name="T8" fmla="*/ 168 w 305"/>
                    <a:gd name="T9" fmla="*/ 102 h 102"/>
                    <a:gd name="T10" fmla="*/ 88 w 305"/>
                    <a:gd name="T11" fmla="*/ 102 h 102"/>
                    <a:gd name="T12" fmla="*/ 0 w 305"/>
                    <a:gd name="T13" fmla="*/ 0 h 102"/>
                    <a:gd name="T14" fmla="*/ 211 w 305"/>
                    <a:gd name="T15" fmla="*/ 8 h 102"/>
                    <a:gd name="T16" fmla="*/ 284 w 305"/>
                    <a:gd name="T17" fmla="*/ 30 h 10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05"/>
                    <a:gd name="T28" fmla="*/ 0 h 102"/>
                    <a:gd name="T29" fmla="*/ 305 w 305"/>
                    <a:gd name="T30" fmla="*/ 102 h 10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05" h="102">
                      <a:moveTo>
                        <a:pt x="284" y="30"/>
                      </a:moveTo>
                      <a:lnTo>
                        <a:pt x="305" y="73"/>
                      </a:lnTo>
                      <a:lnTo>
                        <a:pt x="225" y="73"/>
                      </a:lnTo>
                      <a:lnTo>
                        <a:pt x="211" y="65"/>
                      </a:lnTo>
                      <a:lnTo>
                        <a:pt x="168" y="102"/>
                      </a:lnTo>
                      <a:lnTo>
                        <a:pt x="88" y="102"/>
                      </a:lnTo>
                      <a:lnTo>
                        <a:pt x="0" y="0"/>
                      </a:lnTo>
                      <a:lnTo>
                        <a:pt x="211" y="8"/>
                      </a:lnTo>
                      <a:lnTo>
                        <a:pt x="284" y="30"/>
                      </a:lnTo>
                      <a:close/>
                    </a:path>
                  </a:pathLst>
                </a:custGeom>
                <a:solidFill>
                  <a:srgbClr val="C2C165"/>
                </a:solidFill>
                <a:ln w="9525">
                  <a:noFill/>
                  <a:round/>
                  <a:headEnd/>
                  <a:tailEnd/>
                </a:ln>
              </p:spPr>
              <p:txBody>
                <a:bodyPr>
                  <a:prstTxWarp prst="textNoShape">
                    <a:avLst/>
                  </a:prstTxWarp>
                </a:bodyPr>
                <a:lstStyle/>
                <a:p>
                  <a:endParaRPr lang="en-US"/>
                </a:p>
              </p:txBody>
            </p:sp>
            <p:sp>
              <p:nvSpPr>
                <p:cNvPr id="66196" name="Freeform 541"/>
                <p:cNvSpPr>
                  <a:spLocks noChangeAspect="1"/>
                </p:cNvSpPr>
                <p:nvPr/>
              </p:nvSpPr>
              <p:spPr bwMode="auto">
                <a:xfrm>
                  <a:off x="1882" y="3286"/>
                  <a:ext cx="6" cy="33"/>
                </a:xfrm>
                <a:custGeom>
                  <a:avLst/>
                  <a:gdLst>
                    <a:gd name="T0" fmla="*/ 51 w 51"/>
                    <a:gd name="T1" fmla="*/ 262 h 262"/>
                    <a:gd name="T2" fmla="*/ 29 w 51"/>
                    <a:gd name="T3" fmla="*/ 262 h 262"/>
                    <a:gd name="T4" fmla="*/ 0 w 51"/>
                    <a:gd name="T5" fmla="*/ 211 h 262"/>
                    <a:gd name="T6" fmla="*/ 0 w 51"/>
                    <a:gd name="T7" fmla="*/ 0 h 262"/>
                    <a:gd name="T8" fmla="*/ 14 w 51"/>
                    <a:gd name="T9" fmla="*/ 182 h 262"/>
                    <a:gd name="T10" fmla="*/ 51 w 51"/>
                    <a:gd name="T11" fmla="*/ 262 h 262"/>
                    <a:gd name="T12" fmla="*/ 0 60000 65536"/>
                    <a:gd name="T13" fmla="*/ 0 60000 65536"/>
                    <a:gd name="T14" fmla="*/ 0 60000 65536"/>
                    <a:gd name="T15" fmla="*/ 0 60000 65536"/>
                    <a:gd name="T16" fmla="*/ 0 60000 65536"/>
                    <a:gd name="T17" fmla="*/ 0 60000 65536"/>
                    <a:gd name="T18" fmla="*/ 0 w 51"/>
                    <a:gd name="T19" fmla="*/ 0 h 262"/>
                    <a:gd name="T20" fmla="*/ 51 w 51"/>
                    <a:gd name="T21" fmla="*/ 262 h 262"/>
                  </a:gdLst>
                  <a:ahLst/>
                  <a:cxnLst>
                    <a:cxn ang="T12">
                      <a:pos x="T0" y="T1"/>
                    </a:cxn>
                    <a:cxn ang="T13">
                      <a:pos x="T2" y="T3"/>
                    </a:cxn>
                    <a:cxn ang="T14">
                      <a:pos x="T4" y="T5"/>
                    </a:cxn>
                    <a:cxn ang="T15">
                      <a:pos x="T6" y="T7"/>
                    </a:cxn>
                    <a:cxn ang="T16">
                      <a:pos x="T8" y="T9"/>
                    </a:cxn>
                    <a:cxn ang="T17">
                      <a:pos x="T10" y="T11"/>
                    </a:cxn>
                  </a:cxnLst>
                  <a:rect l="T18" t="T19" r="T20" b="T21"/>
                  <a:pathLst>
                    <a:path w="51" h="262">
                      <a:moveTo>
                        <a:pt x="51" y="262"/>
                      </a:moveTo>
                      <a:lnTo>
                        <a:pt x="29" y="262"/>
                      </a:lnTo>
                      <a:lnTo>
                        <a:pt x="0" y="211"/>
                      </a:lnTo>
                      <a:lnTo>
                        <a:pt x="0" y="0"/>
                      </a:lnTo>
                      <a:lnTo>
                        <a:pt x="14" y="182"/>
                      </a:lnTo>
                      <a:lnTo>
                        <a:pt x="51" y="262"/>
                      </a:lnTo>
                      <a:close/>
                    </a:path>
                  </a:pathLst>
                </a:custGeom>
                <a:solidFill>
                  <a:srgbClr val="1F1A17"/>
                </a:solidFill>
                <a:ln w="9525">
                  <a:noFill/>
                  <a:round/>
                  <a:headEnd/>
                  <a:tailEnd/>
                </a:ln>
              </p:spPr>
              <p:txBody>
                <a:bodyPr>
                  <a:prstTxWarp prst="textNoShape">
                    <a:avLst/>
                  </a:prstTxWarp>
                </a:bodyPr>
                <a:lstStyle/>
                <a:p>
                  <a:endParaRPr lang="en-US"/>
                </a:p>
              </p:txBody>
            </p:sp>
            <p:sp>
              <p:nvSpPr>
                <p:cNvPr id="66197" name="Freeform 542"/>
                <p:cNvSpPr>
                  <a:spLocks noChangeAspect="1"/>
                </p:cNvSpPr>
                <p:nvPr/>
              </p:nvSpPr>
              <p:spPr bwMode="auto">
                <a:xfrm>
                  <a:off x="2015" y="3286"/>
                  <a:ext cx="35" cy="66"/>
                </a:xfrm>
                <a:custGeom>
                  <a:avLst/>
                  <a:gdLst>
                    <a:gd name="T0" fmla="*/ 0 w 283"/>
                    <a:gd name="T1" fmla="*/ 524 h 524"/>
                    <a:gd name="T2" fmla="*/ 7 w 283"/>
                    <a:gd name="T3" fmla="*/ 488 h 524"/>
                    <a:gd name="T4" fmla="*/ 138 w 283"/>
                    <a:gd name="T5" fmla="*/ 299 h 524"/>
                    <a:gd name="T6" fmla="*/ 283 w 283"/>
                    <a:gd name="T7" fmla="*/ 0 h 524"/>
                    <a:gd name="T8" fmla="*/ 189 w 283"/>
                    <a:gd name="T9" fmla="*/ 233 h 524"/>
                    <a:gd name="T10" fmla="*/ 0 w 283"/>
                    <a:gd name="T11" fmla="*/ 524 h 524"/>
                    <a:gd name="T12" fmla="*/ 0 60000 65536"/>
                    <a:gd name="T13" fmla="*/ 0 60000 65536"/>
                    <a:gd name="T14" fmla="*/ 0 60000 65536"/>
                    <a:gd name="T15" fmla="*/ 0 60000 65536"/>
                    <a:gd name="T16" fmla="*/ 0 60000 65536"/>
                    <a:gd name="T17" fmla="*/ 0 60000 65536"/>
                    <a:gd name="T18" fmla="*/ 0 w 283"/>
                    <a:gd name="T19" fmla="*/ 0 h 524"/>
                    <a:gd name="T20" fmla="*/ 283 w 283"/>
                    <a:gd name="T21" fmla="*/ 524 h 524"/>
                  </a:gdLst>
                  <a:ahLst/>
                  <a:cxnLst>
                    <a:cxn ang="T12">
                      <a:pos x="T0" y="T1"/>
                    </a:cxn>
                    <a:cxn ang="T13">
                      <a:pos x="T2" y="T3"/>
                    </a:cxn>
                    <a:cxn ang="T14">
                      <a:pos x="T4" y="T5"/>
                    </a:cxn>
                    <a:cxn ang="T15">
                      <a:pos x="T6" y="T7"/>
                    </a:cxn>
                    <a:cxn ang="T16">
                      <a:pos x="T8" y="T9"/>
                    </a:cxn>
                    <a:cxn ang="T17">
                      <a:pos x="T10" y="T11"/>
                    </a:cxn>
                  </a:cxnLst>
                  <a:rect l="T18" t="T19" r="T20" b="T21"/>
                  <a:pathLst>
                    <a:path w="283" h="524">
                      <a:moveTo>
                        <a:pt x="0" y="524"/>
                      </a:moveTo>
                      <a:lnTo>
                        <a:pt x="7" y="488"/>
                      </a:lnTo>
                      <a:lnTo>
                        <a:pt x="138" y="299"/>
                      </a:lnTo>
                      <a:lnTo>
                        <a:pt x="283" y="0"/>
                      </a:lnTo>
                      <a:lnTo>
                        <a:pt x="189" y="233"/>
                      </a:lnTo>
                      <a:lnTo>
                        <a:pt x="0" y="524"/>
                      </a:lnTo>
                      <a:close/>
                    </a:path>
                  </a:pathLst>
                </a:custGeom>
                <a:solidFill>
                  <a:srgbClr val="1F1A17"/>
                </a:solidFill>
                <a:ln w="9525">
                  <a:noFill/>
                  <a:round/>
                  <a:headEnd/>
                  <a:tailEnd/>
                </a:ln>
              </p:spPr>
              <p:txBody>
                <a:bodyPr>
                  <a:prstTxWarp prst="textNoShape">
                    <a:avLst/>
                  </a:prstTxWarp>
                </a:bodyPr>
                <a:lstStyle/>
                <a:p>
                  <a:endParaRPr lang="en-US"/>
                </a:p>
              </p:txBody>
            </p:sp>
            <p:sp>
              <p:nvSpPr>
                <p:cNvPr id="66198" name="Freeform 543"/>
                <p:cNvSpPr>
                  <a:spLocks noChangeAspect="1"/>
                </p:cNvSpPr>
                <p:nvPr/>
              </p:nvSpPr>
              <p:spPr bwMode="auto">
                <a:xfrm>
                  <a:off x="1099" y="3288"/>
                  <a:ext cx="5" cy="48"/>
                </a:xfrm>
                <a:custGeom>
                  <a:avLst/>
                  <a:gdLst>
                    <a:gd name="T0" fmla="*/ 36 w 44"/>
                    <a:gd name="T1" fmla="*/ 269 h 386"/>
                    <a:gd name="T2" fmla="*/ 0 w 44"/>
                    <a:gd name="T3" fmla="*/ 386 h 386"/>
                    <a:gd name="T4" fmla="*/ 14 w 44"/>
                    <a:gd name="T5" fmla="*/ 123 h 386"/>
                    <a:gd name="T6" fmla="*/ 44 w 44"/>
                    <a:gd name="T7" fmla="*/ 0 h 386"/>
                    <a:gd name="T8" fmla="*/ 14 w 44"/>
                    <a:gd name="T9" fmla="*/ 168 h 386"/>
                    <a:gd name="T10" fmla="*/ 36 w 44"/>
                    <a:gd name="T11" fmla="*/ 269 h 386"/>
                    <a:gd name="T12" fmla="*/ 0 60000 65536"/>
                    <a:gd name="T13" fmla="*/ 0 60000 65536"/>
                    <a:gd name="T14" fmla="*/ 0 60000 65536"/>
                    <a:gd name="T15" fmla="*/ 0 60000 65536"/>
                    <a:gd name="T16" fmla="*/ 0 60000 65536"/>
                    <a:gd name="T17" fmla="*/ 0 60000 65536"/>
                    <a:gd name="T18" fmla="*/ 0 w 44"/>
                    <a:gd name="T19" fmla="*/ 0 h 386"/>
                    <a:gd name="T20" fmla="*/ 44 w 44"/>
                    <a:gd name="T21" fmla="*/ 386 h 386"/>
                  </a:gdLst>
                  <a:ahLst/>
                  <a:cxnLst>
                    <a:cxn ang="T12">
                      <a:pos x="T0" y="T1"/>
                    </a:cxn>
                    <a:cxn ang="T13">
                      <a:pos x="T2" y="T3"/>
                    </a:cxn>
                    <a:cxn ang="T14">
                      <a:pos x="T4" y="T5"/>
                    </a:cxn>
                    <a:cxn ang="T15">
                      <a:pos x="T6" y="T7"/>
                    </a:cxn>
                    <a:cxn ang="T16">
                      <a:pos x="T8" y="T9"/>
                    </a:cxn>
                    <a:cxn ang="T17">
                      <a:pos x="T10" y="T11"/>
                    </a:cxn>
                  </a:cxnLst>
                  <a:rect l="T18" t="T19" r="T20" b="T21"/>
                  <a:pathLst>
                    <a:path w="44" h="386">
                      <a:moveTo>
                        <a:pt x="36" y="269"/>
                      </a:moveTo>
                      <a:lnTo>
                        <a:pt x="0" y="386"/>
                      </a:lnTo>
                      <a:lnTo>
                        <a:pt x="14" y="123"/>
                      </a:lnTo>
                      <a:lnTo>
                        <a:pt x="44" y="0"/>
                      </a:lnTo>
                      <a:lnTo>
                        <a:pt x="14" y="168"/>
                      </a:lnTo>
                      <a:lnTo>
                        <a:pt x="36" y="269"/>
                      </a:lnTo>
                      <a:close/>
                    </a:path>
                  </a:pathLst>
                </a:custGeom>
                <a:solidFill>
                  <a:srgbClr val="3DB059"/>
                </a:solidFill>
                <a:ln w="9525">
                  <a:noFill/>
                  <a:round/>
                  <a:headEnd/>
                  <a:tailEnd/>
                </a:ln>
              </p:spPr>
              <p:txBody>
                <a:bodyPr>
                  <a:prstTxWarp prst="textNoShape">
                    <a:avLst/>
                  </a:prstTxWarp>
                </a:bodyPr>
                <a:lstStyle/>
                <a:p>
                  <a:endParaRPr lang="en-US"/>
                </a:p>
              </p:txBody>
            </p:sp>
            <p:sp>
              <p:nvSpPr>
                <p:cNvPr id="66199" name="Freeform 544"/>
                <p:cNvSpPr>
                  <a:spLocks noChangeAspect="1"/>
                </p:cNvSpPr>
                <p:nvPr/>
              </p:nvSpPr>
              <p:spPr bwMode="auto">
                <a:xfrm>
                  <a:off x="2015" y="3291"/>
                  <a:ext cx="3" cy="10"/>
                </a:xfrm>
                <a:custGeom>
                  <a:avLst/>
                  <a:gdLst>
                    <a:gd name="T0" fmla="*/ 21 w 21"/>
                    <a:gd name="T1" fmla="*/ 0 h 73"/>
                    <a:gd name="T2" fmla="*/ 0 w 21"/>
                    <a:gd name="T3" fmla="*/ 73 h 73"/>
                    <a:gd name="T4" fmla="*/ 21 w 21"/>
                    <a:gd name="T5" fmla="*/ 0 h 73"/>
                    <a:gd name="T6" fmla="*/ 0 60000 65536"/>
                    <a:gd name="T7" fmla="*/ 0 60000 65536"/>
                    <a:gd name="T8" fmla="*/ 0 60000 65536"/>
                    <a:gd name="T9" fmla="*/ 0 w 21"/>
                    <a:gd name="T10" fmla="*/ 0 h 73"/>
                    <a:gd name="T11" fmla="*/ 21 w 21"/>
                    <a:gd name="T12" fmla="*/ 73 h 73"/>
                  </a:gdLst>
                  <a:ahLst/>
                  <a:cxnLst>
                    <a:cxn ang="T6">
                      <a:pos x="T0" y="T1"/>
                    </a:cxn>
                    <a:cxn ang="T7">
                      <a:pos x="T2" y="T3"/>
                    </a:cxn>
                    <a:cxn ang="T8">
                      <a:pos x="T4" y="T5"/>
                    </a:cxn>
                  </a:cxnLst>
                  <a:rect l="T9" t="T10" r="T11" b="T12"/>
                  <a:pathLst>
                    <a:path w="21" h="73">
                      <a:moveTo>
                        <a:pt x="21" y="0"/>
                      </a:moveTo>
                      <a:lnTo>
                        <a:pt x="0" y="73"/>
                      </a:lnTo>
                      <a:lnTo>
                        <a:pt x="21" y="0"/>
                      </a:lnTo>
                      <a:close/>
                    </a:path>
                  </a:pathLst>
                </a:custGeom>
                <a:solidFill>
                  <a:srgbClr val="FFFFFF"/>
                </a:solidFill>
                <a:ln w="9525">
                  <a:noFill/>
                  <a:round/>
                  <a:headEnd/>
                  <a:tailEnd/>
                </a:ln>
              </p:spPr>
              <p:txBody>
                <a:bodyPr>
                  <a:prstTxWarp prst="textNoShape">
                    <a:avLst/>
                  </a:prstTxWarp>
                </a:bodyPr>
                <a:lstStyle/>
                <a:p>
                  <a:endParaRPr lang="en-US"/>
                </a:p>
              </p:txBody>
            </p:sp>
            <p:sp>
              <p:nvSpPr>
                <p:cNvPr id="66200" name="Freeform 545"/>
                <p:cNvSpPr>
                  <a:spLocks noChangeAspect="1"/>
                </p:cNvSpPr>
                <p:nvPr/>
              </p:nvSpPr>
              <p:spPr bwMode="auto">
                <a:xfrm>
                  <a:off x="2670" y="3291"/>
                  <a:ext cx="21" cy="40"/>
                </a:xfrm>
                <a:custGeom>
                  <a:avLst/>
                  <a:gdLst>
                    <a:gd name="T0" fmla="*/ 111 w 168"/>
                    <a:gd name="T1" fmla="*/ 211 h 313"/>
                    <a:gd name="T2" fmla="*/ 168 w 168"/>
                    <a:gd name="T3" fmla="*/ 313 h 313"/>
                    <a:gd name="T4" fmla="*/ 66 w 168"/>
                    <a:gd name="T5" fmla="*/ 262 h 313"/>
                    <a:gd name="T6" fmla="*/ 37 w 168"/>
                    <a:gd name="T7" fmla="*/ 219 h 313"/>
                    <a:gd name="T8" fmla="*/ 0 w 168"/>
                    <a:gd name="T9" fmla="*/ 0 h 313"/>
                    <a:gd name="T10" fmla="*/ 111 w 168"/>
                    <a:gd name="T11" fmla="*/ 88 h 313"/>
                    <a:gd name="T12" fmla="*/ 111 w 168"/>
                    <a:gd name="T13" fmla="*/ 211 h 313"/>
                    <a:gd name="T14" fmla="*/ 0 60000 65536"/>
                    <a:gd name="T15" fmla="*/ 0 60000 65536"/>
                    <a:gd name="T16" fmla="*/ 0 60000 65536"/>
                    <a:gd name="T17" fmla="*/ 0 60000 65536"/>
                    <a:gd name="T18" fmla="*/ 0 60000 65536"/>
                    <a:gd name="T19" fmla="*/ 0 60000 65536"/>
                    <a:gd name="T20" fmla="*/ 0 60000 65536"/>
                    <a:gd name="T21" fmla="*/ 0 w 168"/>
                    <a:gd name="T22" fmla="*/ 0 h 313"/>
                    <a:gd name="T23" fmla="*/ 168 w 168"/>
                    <a:gd name="T24" fmla="*/ 313 h 31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8" h="313">
                      <a:moveTo>
                        <a:pt x="111" y="211"/>
                      </a:moveTo>
                      <a:lnTo>
                        <a:pt x="168" y="313"/>
                      </a:lnTo>
                      <a:lnTo>
                        <a:pt x="66" y="262"/>
                      </a:lnTo>
                      <a:lnTo>
                        <a:pt x="37" y="219"/>
                      </a:lnTo>
                      <a:lnTo>
                        <a:pt x="0" y="0"/>
                      </a:lnTo>
                      <a:lnTo>
                        <a:pt x="111" y="88"/>
                      </a:lnTo>
                      <a:lnTo>
                        <a:pt x="111" y="211"/>
                      </a:lnTo>
                      <a:close/>
                    </a:path>
                  </a:pathLst>
                </a:custGeom>
                <a:solidFill>
                  <a:srgbClr val="96946B"/>
                </a:solidFill>
                <a:ln w="9525">
                  <a:noFill/>
                  <a:round/>
                  <a:headEnd/>
                  <a:tailEnd/>
                </a:ln>
              </p:spPr>
              <p:txBody>
                <a:bodyPr>
                  <a:prstTxWarp prst="textNoShape">
                    <a:avLst/>
                  </a:prstTxWarp>
                </a:bodyPr>
                <a:lstStyle/>
                <a:p>
                  <a:endParaRPr lang="en-US"/>
                </a:p>
              </p:txBody>
            </p:sp>
            <p:sp>
              <p:nvSpPr>
                <p:cNvPr id="66201" name="Freeform 546"/>
                <p:cNvSpPr>
                  <a:spLocks noChangeAspect="1"/>
                </p:cNvSpPr>
                <p:nvPr/>
              </p:nvSpPr>
              <p:spPr bwMode="auto">
                <a:xfrm>
                  <a:off x="666" y="3294"/>
                  <a:ext cx="15" cy="13"/>
                </a:xfrm>
                <a:custGeom>
                  <a:avLst/>
                  <a:gdLst>
                    <a:gd name="T0" fmla="*/ 51 w 123"/>
                    <a:gd name="T1" fmla="*/ 87 h 102"/>
                    <a:gd name="T2" fmla="*/ 0 w 123"/>
                    <a:gd name="T3" fmla="*/ 102 h 102"/>
                    <a:gd name="T4" fmla="*/ 95 w 123"/>
                    <a:gd name="T5" fmla="*/ 0 h 102"/>
                    <a:gd name="T6" fmla="*/ 123 w 123"/>
                    <a:gd name="T7" fmla="*/ 22 h 102"/>
                    <a:gd name="T8" fmla="*/ 51 w 123"/>
                    <a:gd name="T9" fmla="*/ 87 h 102"/>
                    <a:gd name="T10" fmla="*/ 0 60000 65536"/>
                    <a:gd name="T11" fmla="*/ 0 60000 65536"/>
                    <a:gd name="T12" fmla="*/ 0 60000 65536"/>
                    <a:gd name="T13" fmla="*/ 0 60000 65536"/>
                    <a:gd name="T14" fmla="*/ 0 60000 65536"/>
                    <a:gd name="T15" fmla="*/ 0 w 123"/>
                    <a:gd name="T16" fmla="*/ 0 h 102"/>
                    <a:gd name="T17" fmla="*/ 123 w 123"/>
                    <a:gd name="T18" fmla="*/ 102 h 102"/>
                  </a:gdLst>
                  <a:ahLst/>
                  <a:cxnLst>
                    <a:cxn ang="T10">
                      <a:pos x="T0" y="T1"/>
                    </a:cxn>
                    <a:cxn ang="T11">
                      <a:pos x="T2" y="T3"/>
                    </a:cxn>
                    <a:cxn ang="T12">
                      <a:pos x="T4" y="T5"/>
                    </a:cxn>
                    <a:cxn ang="T13">
                      <a:pos x="T6" y="T7"/>
                    </a:cxn>
                    <a:cxn ang="T14">
                      <a:pos x="T8" y="T9"/>
                    </a:cxn>
                  </a:cxnLst>
                  <a:rect l="T15" t="T16" r="T17" b="T18"/>
                  <a:pathLst>
                    <a:path w="123" h="102">
                      <a:moveTo>
                        <a:pt x="51" y="87"/>
                      </a:moveTo>
                      <a:lnTo>
                        <a:pt x="0" y="102"/>
                      </a:lnTo>
                      <a:lnTo>
                        <a:pt x="95" y="0"/>
                      </a:lnTo>
                      <a:lnTo>
                        <a:pt x="123" y="22"/>
                      </a:lnTo>
                      <a:lnTo>
                        <a:pt x="51" y="87"/>
                      </a:lnTo>
                      <a:close/>
                    </a:path>
                  </a:pathLst>
                </a:custGeom>
                <a:solidFill>
                  <a:srgbClr val="97AF6A"/>
                </a:solidFill>
                <a:ln w="9525">
                  <a:noFill/>
                  <a:round/>
                  <a:headEnd/>
                  <a:tailEnd/>
                </a:ln>
              </p:spPr>
              <p:txBody>
                <a:bodyPr>
                  <a:prstTxWarp prst="textNoShape">
                    <a:avLst/>
                  </a:prstTxWarp>
                </a:bodyPr>
                <a:lstStyle/>
                <a:p>
                  <a:endParaRPr lang="en-US"/>
                </a:p>
              </p:txBody>
            </p:sp>
            <p:sp>
              <p:nvSpPr>
                <p:cNvPr id="66202" name="Freeform 547"/>
                <p:cNvSpPr>
                  <a:spLocks noChangeAspect="1"/>
                </p:cNvSpPr>
                <p:nvPr/>
              </p:nvSpPr>
              <p:spPr bwMode="auto">
                <a:xfrm>
                  <a:off x="939" y="3295"/>
                  <a:ext cx="34" cy="15"/>
                </a:xfrm>
                <a:custGeom>
                  <a:avLst/>
                  <a:gdLst>
                    <a:gd name="T0" fmla="*/ 212 w 269"/>
                    <a:gd name="T1" fmla="*/ 44 h 117"/>
                    <a:gd name="T2" fmla="*/ 36 w 269"/>
                    <a:gd name="T3" fmla="*/ 117 h 117"/>
                    <a:gd name="T4" fmla="*/ 15 w 269"/>
                    <a:gd name="T5" fmla="*/ 117 h 117"/>
                    <a:gd name="T6" fmla="*/ 0 w 269"/>
                    <a:gd name="T7" fmla="*/ 110 h 117"/>
                    <a:gd name="T8" fmla="*/ 255 w 269"/>
                    <a:gd name="T9" fmla="*/ 0 h 117"/>
                    <a:gd name="T10" fmla="*/ 269 w 269"/>
                    <a:gd name="T11" fmla="*/ 0 h 117"/>
                    <a:gd name="T12" fmla="*/ 212 w 269"/>
                    <a:gd name="T13" fmla="*/ 44 h 117"/>
                    <a:gd name="T14" fmla="*/ 0 60000 65536"/>
                    <a:gd name="T15" fmla="*/ 0 60000 65536"/>
                    <a:gd name="T16" fmla="*/ 0 60000 65536"/>
                    <a:gd name="T17" fmla="*/ 0 60000 65536"/>
                    <a:gd name="T18" fmla="*/ 0 60000 65536"/>
                    <a:gd name="T19" fmla="*/ 0 60000 65536"/>
                    <a:gd name="T20" fmla="*/ 0 60000 65536"/>
                    <a:gd name="T21" fmla="*/ 0 w 269"/>
                    <a:gd name="T22" fmla="*/ 0 h 117"/>
                    <a:gd name="T23" fmla="*/ 269 w 269"/>
                    <a:gd name="T24" fmla="*/ 117 h 11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69" h="117">
                      <a:moveTo>
                        <a:pt x="212" y="44"/>
                      </a:moveTo>
                      <a:lnTo>
                        <a:pt x="36" y="117"/>
                      </a:lnTo>
                      <a:lnTo>
                        <a:pt x="15" y="117"/>
                      </a:lnTo>
                      <a:lnTo>
                        <a:pt x="0" y="110"/>
                      </a:lnTo>
                      <a:lnTo>
                        <a:pt x="255" y="0"/>
                      </a:lnTo>
                      <a:lnTo>
                        <a:pt x="269" y="0"/>
                      </a:lnTo>
                      <a:lnTo>
                        <a:pt x="212" y="44"/>
                      </a:lnTo>
                      <a:close/>
                    </a:path>
                  </a:pathLst>
                </a:custGeom>
                <a:solidFill>
                  <a:srgbClr val="1F1A17"/>
                </a:solidFill>
                <a:ln w="9525">
                  <a:noFill/>
                  <a:round/>
                  <a:headEnd/>
                  <a:tailEnd/>
                </a:ln>
              </p:spPr>
              <p:txBody>
                <a:bodyPr>
                  <a:prstTxWarp prst="textNoShape">
                    <a:avLst/>
                  </a:prstTxWarp>
                </a:bodyPr>
                <a:lstStyle/>
                <a:p>
                  <a:endParaRPr lang="en-US"/>
                </a:p>
              </p:txBody>
            </p:sp>
            <p:sp>
              <p:nvSpPr>
                <p:cNvPr id="66203" name="Freeform 548"/>
                <p:cNvSpPr>
                  <a:spLocks noChangeAspect="1"/>
                </p:cNvSpPr>
                <p:nvPr/>
              </p:nvSpPr>
              <p:spPr bwMode="auto">
                <a:xfrm>
                  <a:off x="2056" y="3297"/>
                  <a:ext cx="12" cy="21"/>
                </a:xfrm>
                <a:custGeom>
                  <a:avLst/>
                  <a:gdLst>
                    <a:gd name="T0" fmla="*/ 95 w 95"/>
                    <a:gd name="T1" fmla="*/ 0 h 167"/>
                    <a:gd name="T2" fmla="*/ 0 w 95"/>
                    <a:gd name="T3" fmla="*/ 167 h 167"/>
                    <a:gd name="T4" fmla="*/ 95 w 95"/>
                    <a:gd name="T5" fmla="*/ 0 h 167"/>
                    <a:gd name="T6" fmla="*/ 0 60000 65536"/>
                    <a:gd name="T7" fmla="*/ 0 60000 65536"/>
                    <a:gd name="T8" fmla="*/ 0 60000 65536"/>
                    <a:gd name="T9" fmla="*/ 0 w 95"/>
                    <a:gd name="T10" fmla="*/ 0 h 167"/>
                    <a:gd name="T11" fmla="*/ 95 w 95"/>
                    <a:gd name="T12" fmla="*/ 167 h 167"/>
                  </a:gdLst>
                  <a:ahLst/>
                  <a:cxnLst>
                    <a:cxn ang="T6">
                      <a:pos x="T0" y="T1"/>
                    </a:cxn>
                    <a:cxn ang="T7">
                      <a:pos x="T2" y="T3"/>
                    </a:cxn>
                    <a:cxn ang="T8">
                      <a:pos x="T4" y="T5"/>
                    </a:cxn>
                  </a:cxnLst>
                  <a:rect l="T9" t="T10" r="T11" b="T12"/>
                  <a:pathLst>
                    <a:path w="95" h="167">
                      <a:moveTo>
                        <a:pt x="95" y="0"/>
                      </a:moveTo>
                      <a:lnTo>
                        <a:pt x="0" y="167"/>
                      </a:lnTo>
                      <a:lnTo>
                        <a:pt x="95" y="0"/>
                      </a:lnTo>
                      <a:close/>
                    </a:path>
                  </a:pathLst>
                </a:custGeom>
                <a:solidFill>
                  <a:srgbClr val="FFFFFF"/>
                </a:solidFill>
                <a:ln w="9525">
                  <a:noFill/>
                  <a:round/>
                  <a:headEnd/>
                  <a:tailEnd/>
                </a:ln>
              </p:spPr>
              <p:txBody>
                <a:bodyPr>
                  <a:prstTxWarp prst="textNoShape">
                    <a:avLst/>
                  </a:prstTxWarp>
                </a:bodyPr>
                <a:lstStyle/>
                <a:p>
                  <a:endParaRPr lang="en-US"/>
                </a:p>
              </p:txBody>
            </p:sp>
            <p:sp>
              <p:nvSpPr>
                <p:cNvPr id="66204" name="Freeform 549"/>
                <p:cNvSpPr>
                  <a:spLocks noChangeAspect="1"/>
                </p:cNvSpPr>
                <p:nvPr/>
              </p:nvSpPr>
              <p:spPr bwMode="auto">
                <a:xfrm>
                  <a:off x="1824" y="3298"/>
                  <a:ext cx="10" cy="92"/>
                </a:xfrm>
                <a:custGeom>
                  <a:avLst/>
                  <a:gdLst>
                    <a:gd name="T0" fmla="*/ 52 w 81"/>
                    <a:gd name="T1" fmla="*/ 328 h 736"/>
                    <a:gd name="T2" fmla="*/ 52 w 81"/>
                    <a:gd name="T3" fmla="*/ 474 h 736"/>
                    <a:gd name="T4" fmla="*/ 0 w 81"/>
                    <a:gd name="T5" fmla="*/ 736 h 736"/>
                    <a:gd name="T6" fmla="*/ 15 w 81"/>
                    <a:gd name="T7" fmla="*/ 561 h 736"/>
                    <a:gd name="T8" fmla="*/ 37 w 81"/>
                    <a:gd name="T9" fmla="*/ 517 h 736"/>
                    <a:gd name="T10" fmla="*/ 37 w 81"/>
                    <a:gd name="T11" fmla="*/ 95 h 736"/>
                    <a:gd name="T12" fmla="*/ 74 w 81"/>
                    <a:gd name="T13" fmla="*/ 22 h 736"/>
                    <a:gd name="T14" fmla="*/ 59 w 81"/>
                    <a:gd name="T15" fmla="*/ 0 h 736"/>
                    <a:gd name="T16" fmla="*/ 81 w 81"/>
                    <a:gd name="T17" fmla="*/ 22 h 736"/>
                    <a:gd name="T18" fmla="*/ 52 w 81"/>
                    <a:gd name="T19" fmla="*/ 328 h 73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1"/>
                    <a:gd name="T31" fmla="*/ 0 h 736"/>
                    <a:gd name="T32" fmla="*/ 81 w 81"/>
                    <a:gd name="T33" fmla="*/ 736 h 7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1" h="736">
                      <a:moveTo>
                        <a:pt x="52" y="328"/>
                      </a:moveTo>
                      <a:lnTo>
                        <a:pt x="52" y="474"/>
                      </a:lnTo>
                      <a:lnTo>
                        <a:pt x="0" y="736"/>
                      </a:lnTo>
                      <a:lnTo>
                        <a:pt x="15" y="561"/>
                      </a:lnTo>
                      <a:lnTo>
                        <a:pt x="37" y="517"/>
                      </a:lnTo>
                      <a:lnTo>
                        <a:pt x="37" y="95"/>
                      </a:lnTo>
                      <a:lnTo>
                        <a:pt x="74" y="22"/>
                      </a:lnTo>
                      <a:lnTo>
                        <a:pt x="59" y="0"/>
                      </a:lnTo>
                      <a:lnTo>
                        <a:pt x="81" y="22"/>
                      </a:lnTo>
                      <a:lnTo>
                        <a:pt x="52" y="328"/>
                      </a:lnTo>
                      <a:close/>
                    </a:path>
                  </a:pathLst>
                </a:custGeom>
                <a:solidFill>
                  <a:srgbClr val="1F1A17"/>
                </a:solidFill>
                <a:ln w="9525">
                  <a:noFill/>
                  <a:round/>
                  <a:headEnd/>
                  <a:tailEnd/>
                </a:ln>
              </p:spPr>
              <p:txBody>
                <a:bodyPr>
                  <a:prstTxWarp prst="textNoShape">
                    <a:avLst/>
                  </a:prstTxWarp>
                </a:bodyPr>
                <a:lstStyle/>
                <a:p>
                  <a:endParaRPr lang="en-US"/>
                </a:p>
              </p:txBody>
            </p:sp>
            <p:sp>
              <p:nvSpPr>
                <p:cNvPr id="66205" name="Freeform 550"/>
                <p:cNvSpPr>
                  <a:spLocks noChangeAspect="1"/>
                </p:cNvSpPr>
                <p:nvPr/>
              </p:nvSpPr>
              <p:spPr bwMode="auto">
                <a:xfrm>
                  <a:off x="2689" y="3302"/>
                  <a:ext cx="57" cy="37"/>
                </a:xfrm>
                <a:custGeom>
                  <a:avLst/>
                  <a:gdLst>
                    <a:gd name="T0" fmla="*/ 270 w 459"/>
                    <a:gd name="T1" fmla="*/ 36 h 291"/>
                    <a:gd name="T2" fmla="*/ 320 w 459"/>
                    <a:gd name="T3" fmla="*/ 80 h 291"/>
                    <a:gd name="T4" fmla="*/ 342 w 459"/>
                    <a:gd name="T5" fmla="*/ 58 h 291"/>
                    <a:gd name="T6" fmla="*/ 386 w 459"/>
                    <a:gd name="T7" fmla="*/ 145 h 291"/>
                    <a:gd name="T8" fmla="*/ 400 w 459"/>
                    <a:gd name="T9" fmla="*/ 152 h 291"/>
                    <a:gd name="T10" fmla="*/ 365 w 459"/>
                    <a:gd name="T11" fmla="*/ 152 h 291"/>
                    <a:gd name="T12" fmla="*/ 357 w 459"/>
                    <a:gd name="T13" fmla="*/ 145 h 291"/>
                    <a:gd name="T14" fmla="*/ 320 w 459"/>
                    <a:gd name="T15" fmla="*/ 174 h 291"/>
                    <a:gd name="T16" fmla="*/ 342 w 459"/>
                    <a:gd name="T17" fmla="*/ 196 h 291"/>
                    <a:gd name="T18" fmla="*/ 430 w 459"/>
                    <a:gd name="T19" fmla="*/ 196 h 291"/>
                    <a:gd name="T20" fmla="*/ 459 w 459"/>
                    <a:gd name="T21" fmla="*/ 291 h 291"/>
                    <a:gd name="T22" fmla="*/ 270 w 459"/>
                    <a:gd name="T23" fmla="*/ 189 h 291"/>
                    <a:gd name="T24" fmla="*/ 153 w 459"/>
                    <a:gd name="T25" fmla="*/ 102 h 291"/>
                    <a:gd name="T26" fmla="*/ 102 w 459"/>
                    <a:gd name="T27" fmla="*/ 51 h 291"/>
                    <a:gd name="T28" fmla="*/ 80 w 459"/>
                    <a:gd name="T29" fmla="*/ 51 h 291"/>
                    <a:gd name="T30" fmla="*/ 80 w 459"/>
                    <a:gd name="T31" fmla="*/ 94 h 291"/>
                    <a:gd name="T32" fmla="*/ 174 w 459"/>
                    <a:gd name="T33" fmla="*/ 283 h 291"/>
                    <a:gd name="T34" fmla="*/ 80 w 459"/>
                    <a:gd name="T35" fmla="*/ 262 h 291"/>
                    <a:gd name="T36" fmla="*/ 37 w 459"/>
                    <a:gd name="T37" fmla="*/ 203 h 291"/>
                    <a:gd name="T38" fmla="*/ 0 w 459"/>
                    <a:gd name="T39" fmla="*/ 72 h 291"/>
                    <a:gd name="T40" fmla="*/ 0 w 459"/>
                    <a:gd name="T41" fmla="*/ 29 h 291"/>
                    <a:gd name="T42" fmla="*/ 29 w 459"/>
                    <a:gd name="T43" fmla="*/ 51 h 291"/>
                    <a:gd name="T44" fmla="*/ 37 w 459"/>
                    <a:gd name="T45" fmla="*/ 51 h 291"/>
                    <a:gd name="T46" fmla="*/ 37 w 459"/>
                    <a:gd name="T47" fmla="*/ 6 h 291"/>
                    <a:gd name="T48" fmla="*/ 51 w 459"/>
                    <a:gd name="T49" fmla="*/ 0 h 291"/>
                    <a:gd name="T50" fmla="*/ 189 w 459"/>
                    <a:gd name="T51" fmla="*/ 6 h 291"/>
                    <a:gd name="T52" fmla="*/ 270 w 459"/>
                    <a:gd name="T53" fmla="*/ 36 h 291"/>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459"/>
                    <a:gd name="T82" fmla="*/ 0 h 291"/>
                    <a:gd name="T83" fmla="*/ 459 w 459"/>
                    <a:gd name="T84" fmla="*/ 291 h 291"/>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459" h="291">
                      <a:moveTo>
                        <a:pt x="270" y="36"/>
                      </a:moveTo>
                      <a:lnTo>
                        <a:pt x="320" y="80"/>
                      </a:lnTo>
                      <a:lnTo>
                        <a:pt x="342" y="58"/>
                      </a:lnTo>
                      <a:lnTo>
                        <a:pt x="386" y="145"/>
                      </a:lnTo>
                      <a:lnTo>
                        <a:pt x="400" y="152"/>
                      </a:lnTo>
                      <a:lnTo>
                        <a:pt x="365" y="152"/>
                      </a:lnTo>
                      <a:lnTo>
                        <a:pt x="357" y="145"/>
                      </a:lnTo>
                      <a:lnTo>
                        <a:pt x="320" y="174"/>
                      </a:lnTo>
                      <a:lnTo>
                        <a:pt x="342" y="196"/>
                      </a:lnTo>
                      <a:lnTo>
                        <a:pt x="430" y="196"/>
                      </a:lnTo>
                      <a:lnTo>
                        <a:pt x="459" y="291"/>
                      </a:lnTo>
                      <a:lnTo>
                        <a:pt x="270" y="189"/>
                      </a:lnTo>
                      <a:lnTo>
                        <a:pt x="153" y="102"/>
                      </a:lnTo>
                      <a:lnTo>
                        <a:pt x="102" y="51"/>
                      </a:lnTo>
                      <a:lnTo>
                        <a:pt x="80" y="51"/>
                      </a:lnTo>
                      <a:lnTo>
                        <a:pt x="80" y="94"/>
                      </a:lnTo>
                      <a:lnTo>
                        <a:pt x="174" y="283"/>
                      </a:lnTo>
                      <a:lnTo>
                        <a:pt x="80" y="262"/>
                      </a:lnTo>
                      <a:lnTo>
                        <a:pt x="37" y="203"/>
                      </a:lnTo>
                      <a:lnTo>
                        <a:pt x="0" y="72"/>
                      </a:lnTo>
                      <a:lnTo>
                        <a:pt x="0" y="29"/>
                      </a:lnTo>
                      <a:lnTo>
                        <a:pt x="29" y="51"/>
                      </a:lnTo>
                      <a:lnTo>
                        <a:pt x="37" y="51"/>
                      </a:lnTo>
                      <a:lnTo>
                        <a:pt x="37" y="6"/>
                      </a:lnTo>
                      <a:lnTo>
                        <a:pt x="51" y="0"/>
                      </a:lnTo>
                      <a:lnTo>
                        <a:pt x="189" y="6"/>
                      </a:lnTo>
                      <a:lnTo>
                        <a:pt x="270" y="36"/>
                      </a:lnTo>
                      <a:close/>
                    </a:path>
                  </a:pathLst>
                </a:custGeom>
                <a:solidFill>
                  <a:srgbClr val="C2C165"/>
                </a:solidFill>
                <a:ln w="9525">
                  <a:noFill/>
                  <a:round/>
                  <a:headEnd/>
                  <a:tailEnd/>
                </a:ln>
              </p:spPr>
              <p:txBody>
                <a:bodyPr>
                  <a:prstTxWarp prst="textNoShape">
                    <a:avLst/>
                  </a:prstTxWarp>
                </a:bodyPr>
                <a:lstStyle/>
                <a:p>
                  <a:endParaRPr lang="en-US"/>
                </a:p>
              </p:txBody>
            </p:sp>
            <p:sp>
              <p:nvSpPr>
                <p:cNvPr id="66206" name="Freeform 551"/>
                <p:cNvSpPr>
                  <a:spLocks noChangeAspect="1"/>
                </p:cNvSpPr>
                <p:nvPr/>
              </p:nvSpPr>
              <p:spPr bwMode="auto">
                <a:xfrm>
                  <a:off x="1039" y="3303"/>
                  <a:ext cx="51" cy="86"/>
                </a:xfrm>
                <a:custGeom>
                  <a:avLst/>
                  <a:gdLst>
                    <a:gd name="T0" fmla="*/ 168 w 401"/>
                    <a:gd name="T1" fmla="*/ 285 h 685"/>
                    <a:gd name="T2" fmla="*/ 168 w 401"/>
                    <a:gd name="T3" fmla="*/ 292 h 685"/>
                    <a:gd name="T4" fmla="*/ 211 w 401"/>
                    <a:gd name="T5" fmla="*/ 285 h 685"/>
                    <a:gd name="T6" fmla="*/ 313 w 401"/>
                    <a:gd name="T7" fmla="*/ 212 h 685"/>
                    <a:gd name="T8" fmla="*/ 285 w 401"/>
                    <a:gd name="T9" fmla="*/ 292 h 685"/>
                    <a:gd name="T10" fmla="*/ 73 w 401"/>
                    <a:gd name="T11" fmla="*/ 482 h 685"/>
                    <a:gd name="T12" fmla="*/ 96 w 401"/>
                    <a:gd name="T13" fmla="*/ 503 h 685"/>
                    <a:gd name="T14" fmla="*/ 256 w 401"/>
                    <a:gd name="T15" fmla="*/ 373 h 685"/>
                    <a:gd name="T16" fmla="*/ 248 w 401"/>
                    <a:gd name="T17" fmla="*/ 423 h 685"/>
                    <a:gd name="T18" fmla="*/ 182 w 401"/>
                    <a:gd name="T19" fmla="*/ 518 h 685"/>
                    <a:gd name="T20" fmla="*/ 0 w 401"/>
                    <a:gd name="T21" fmla="*/ 685 h 685"/>
                    <a:gd name="T22" fmla="*/ 182 w 401"/>
                    <a:gd name="T23" fmla="*/ 168 h 685"/>
                    <a:gd name="T24" fmla="*/ 372 w 401"/>
                    <a:gd name="T25" fmla="*/ 30 h 685"/>
                    <a:gd name="T26" fmla="*/ 401 w 401"/>
                    <a:gd name="T27" fmla="*/ 0 h 685"/>
                    <a:gd name="T28" fmla="*/ 350 w 401"/>
                    <a:gd name="T29" fmla="*/ 125 h 685"/>
                    <a:gd name="T30" fmla="*/ 168 w 401"/>
                    <a:gd name="T31" fmla="*/ 285 h 685"/>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401"/>
                    <a:gd name="T49" fmla="*/ 0 h 685"/>
                    <a:gd name="T50" fmla="*/ 401 w 401"/>
                    <a:gd name="T51" fmla="*/ 685 h 685"/>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401" h="685">
                      <a:moveTo>
                        <a:pt x="168" y="285"/>
                      </a:moveTo>
                      <a:lnTo>
                        <a:pt x="168" y="292"/>
                      </a:lnTo>
                      <a:lnTo>
                        <a:pt x="211" y="285"/>
                      </a:lnTo>
                      <a:lnTo>
                        <a:pt x="313" y="212"/>
                      </a:lnTo>
                      <a:lnTo>
                        <a:pt x="285" y="292"/>
                      </a:lnTo>
                      <a:lnTo>
                        <a:pt x="73" y="482"/>
                      </a:lnTo>
                      <a:lnTo>
                        <a:pt x="96" y="503"/>
                      </a:lnTo>
                      <a:lnTo>
                        <a:pt x="256" y="373"/>
                      </a:lnTo>
                      <a:lnTo>
                        <a:pt x="248" y="423"/>
                      </a:lnTo>
                      <a:lnTo>
                        <a:pt x="182" y="518"/>
                      </a:lnTo>
                      <a:lnTo>
                        <a:pt x="0" y="685"/>
                      </a:lnTo>
                      <a:lnTo>
                        <a:pt x="182" y="168"/>
                      </a:lnTo>
                      <a:lnTo>
                        <a:pt x="372" y="30"/>
                      </a:lnTo>
                      <a:lnTo>
                        <a:pt x="401" y="0"/>
                      </a:lnTo>
                      <a:lnTo>
                        <a:pt x="350" y="125"/>
                      </a:lnTo>
                      <a:lnTo>
                        <a:pt x="168" y="285"/>
                      </a:lnTo>
                      <a:close/>
                    </a:path>
                  </a:pathLst>
                </a:custGeom>
                <a:solidFill>
                  <a:srgbClr val="C2C165"/>
                </a:solidFill>
                <a:ln w="9525">
                  <a:noFill/>
                  <a:round/>
                  <a:headEnd/>
                  <a:tailEnd/>
                </a:ln>
              </p:spPr>
              <p:txBody>
                <a:bodyPr>
                  <a:prstTxWarp prst="textNoShape">
                    <a:avLst/>
                  </a:prstTxWarp>
                </a:bodyPr>
                <a:lstStyle/>
                <a:p>
                  <a:endParaRPr lang="en-US"/>
                </a:p>
              </p:txBody>
            </p:sp>
            <p:sp>
              <p:nvSpPr>
                <p:cNvPr id="66207" name="Freeform 552"/>
                <p:cNvSpPr>
                  <a:spLocks noChangeAspect="1"/>
                </p:cNvSpPr>
                <p:nvPr/>
              </p:nvSpPr>
              <p:spPr bwMode="auto">
                <a:xfrm>
                  <a:off x="1161" y="3305"/>
                  <a:ext cx="20" cy="51"/>
                </a:xfrm>
                <a:custGeom>
                  <a:avLst/>
                  <a:gdLst>
                    <a:gd name="T0" fmla="*/ 160 w 160"/>
                    <a:gd name="T1" fmla="*/ 241 h 408"/>
                    <a:gd name="T2" fmla="*/ 160 w 160"/>
                    <a:gd name="T3" fmla="*/ 408 h 408"/>
                    <a:gd name="T4" fmla="*/ 51 w 160"/>
                    <a:gd name="T5" fmla="*/ 241 h 408"/>
                    <a:gd name="T6" fmla="*/ 36 w 160"/>
                    <a:gd name="T7" fmla="*/ 153 h 408"/>
                    <a:gd name="T8" fmla="*/ 0 w 160"/>
                    <a:gd name="T9" fmla="*/ 124 h 408"/>
                    <a:gd name="T10" fmla="*/ 14 w 160"/>
                    <a:gd name="T11" fmla="*/ 0 h 408"/>
                    <a:gd name="T12" fmla="*/ 72 w 160"/>
                    <a:gd name="T13" fmla="*/ 124 h 408"/>
                    <a:gd name="T14" fmla="*/ 160 w 160"/>
                    <a:gd name="T15" fmla="*/ 241 h 408"/>
                    <a:gd name="T16" fmla="*/ 0 60000 65536"/>
                    <a:gd name="T17" fmla="*/ 0 60000 65536"/>
                    <a:gd name="T18" fmla="*/ 0 60000 65536"/>
                    <a:gd name="T19" fmla="*/ 0 60000 65536"/>
                    <a:gd name="T20" fmla="*/ 0 60000 65536"/>
                    <a:gd name="T21" fmla="*/ 0 60000 65536"/>
                    <a:gd name="T22" fmla="*/ 0 60000 65536"/>
                    <a:gd name="T23" fmla="*/ 0 60000 65536"/>
                    <a:gd name="T24" fmla="*/ 0 w 160"/>
                    <a:gd name="T25" fmla="*/ 0 h 408"/>
                    <a:gd name="T26" fmla="*/ 160 w 160"/>
                    <a:gd name="T27" fmla="*/ 408 h 40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60" h="408">
                      <a:moveTo>
                        <a:pt x="160" y="241"/>
                      </a:moveTo>
                      <a:lnTo>
                        <a:pt x="160" y="408"/>
                      </a:lnTo>
                      <a:lnTo>
                        <a:pt x="51" y="241"/>
                      </a:lnTo>
                      <a:lnTo>
                        <a:pt x="36" y="153"/>
                      </a:lnTo>
                      <a:lnTo>
                        <a:pt x="0" y="124"/>
                      </a:lnTo>
                      <a:lnTo>
                        <a:pt x="14" y="0"/>
                      </a:lnTo>
                      <a:lnTo>
                        <a:pt x="72" y="124"/>
                      </a:lnTo>
                      <a:lnTo>
                        <a:pt x="160" y="241"/>
                      </a:lnTo>
                      <a:close/>
                    </a:path>
                  </a:pathLst>
                </a:custGeom>
                <a:solidFill>
                  <a:srgbClr val="B5DC7C"/>
                </a:solidFill>
                <a:ln w="9525">
                  <a:noFill/>
                  <a:round/>
                  <a:headEnd/>
                  <a:tailEnd/>
                </a:ln>
              </p:spPr>
              <p:txBody>
                <a:bodyPr>
                  <a:prstTxWarp prst="textNoShape">
                    <a:avLst/>
                  </a:prstTxWarp>
                </a:bodyPr>
                <a:lstStyle/>
                <a:p>
                  <a:endParaRPr lang="en-US"/>
                </a:p>
              </p:txBody>
            </p:sp>
            <p:sp>
              <p:nvSpPr>
                <p:cNvPr id="66208" name="Freeform 553"/>
                <p:cNvSpPr>
                  <a:spLocks noChangeAspect="1"/>
                </p:cNvSpPr>
                <p:nvPr/>
              </p:nvSpPr>
              <p:spPr bwMode="auto">
                <a:xfrm>
                  <a:off x="1859" y="3309"/>
                  <a:ext cx="7" cy="65"/>
                </a:xfrm>
                <a:custGeom>
                  <a:avLst/>
                  <a:gdLst>
                    <a:gd name="T0" fmla="*/ 15 w 59"/>
                    <a:gd name="T1" fmla="*/ 232 h 523"/>
                    <a:gd name="T2" fmla="*/ 29 w 59"/>
                    <a:gd name="T3" fmla="*/ 494 h 523"/>
                    <a:gd name="T4" fmla="*/ 37 w 59"/>
                    <a:gd name="T5" fmla="*/ 502 h 523"/>
                    <a:gd name="T6" fmla="*/ 37 w 59"/>
                    <a:gd name="T7" fmla="*/ 523 h 523"/>
                    <a:gd name="T8" fmla="*/ 29 w 59"/>
                    <a:gd name="T9" fmla="*/ 523 h 523"/>
                    <a:gd name="T10" fmla="*/ 0 w 59"/>
                    <a:gd name="T11" fmla="*/ 400 h 523"/>
                    <a:gd name="T12" fmla="*/ 37 w 59"/>
                    <a:gd name="T13" fmla="*/ 0 h 523"/>
                    <a:gd name="T14" fmla="*/ 59 w 59"/>
                    <a:gd name="T15" fmla="*/ 0 h 523"/>
                    <a:gd name="T16" fmla="*/ 15 w 59"/>
                    <a:gd name="T17" fmla="*/ 232 h 52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9"/>
                    <a:gd name="T28" fmla="*/ 0 h 523"/>
                    <a:gd name="T29" fmla="*/ 59 w 59"/>
                    <a:gd name="T30" fmla="*/ 523 h 52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9" h="523">
                      <a:moveTo>
                        <a:pt x="15" y="232"/>
                      </a:moveTo>
                      <a:lnTo>
                        <a:pt x="29" y="494"/>
                      </a:lnTo>
                      <a:lnTo>
                        <a:pt x="37" y="502"/>
                      </a:lnTo>
                      <a:lnTo>
                        <a:pt x="37" y="523"/>
                      </a:lnTo>
                      <a:lnTo>
                        <a:pt x="29" y="523"/>
                      </a:lnTo>
                      <a:lnTo>
                        <a:pt x="0" y="400"/>
                      </a:lnTo>
                      <a:lnTo>
                        <a:pt x="37" y="0"/>
                      </a:lnTo>
                      <a:lnTo>
                        <a:pt x="59" y="0"/>
                      </a:lnTo>
                      <a:lnTo>
                        <a:pt x="15" y="232"/>
                      </a:lnTo>
                      <a:close/>
                    </a:path>
                  </a:pathLst>
                </a:custGeom>
                <a:solidFill>
                  <a:srgbClr val="1F1A17"/>
                </a:solidFill>
                <a:ln w="9525">
                  <a:noFill/>
                  <a:round/>
                  <a:headEnd/>
                  <a:tailEnd/>
                </a:ln>
              </p:spPr>
              <p:txBody>
                <a:bodyPr>
                  <a:prstTxWarp prst="textNoShape">
                    <a:avLst/>
                  </a:prstTxWarp>
                </a:bodyPr>
                <a:lstStyle/>
                <a:p>
                  <a:endParaRPr lang="en-US"/>
                </a:p>
              </p:txBody>
            </p:sp>
            <p:sp>
              <p:nvSpPr>
                <p:cNvPr id="66209" name="Freeform 554"/>
                <p:cNvSpPr>
                  <a:spLocks noChangeAspect="1"/>
                </p:cNvSpPr>
                <p:nvPr/>
              </p:nvSpPr>
              <p:spPr bwMode="auto">
                <a:xfrm>
                  <a:off x="1090" y="3314"/>
                  <a:ext cx="9" cy="52"/>
                </a:xfrm>
                <a:custGeom>
                  <a:avLst/>
                  <a:gdLst>
                    <a:gd name="T0" fmla="*/ 66 w 73"/>
                    <a:gd name="T1" fmla="*/ 291 h 415"/>
                    <a:gd name="T2" fmla="*/ 73 w 73"/>
                    <a:gd name="T3" fmla="*/ 291 h 415"/>
                    <a:gd name="T4" fmla="*/ 73 w 73"/>
                    <a:gd name="T5" fmla="*/ 299 h 415"/>
                    <a:gd name="T6" fmla="*/ 66 w 73"/>
                    <a:gd name="T7" fmla="*/ 299 h 415"/>
                    <a:gd name="T8" fmla="*/ 44 w 73"/>
                    <a:gd name="T9" fmla="*/ 285 h 415"/>
                    <a:gd name="T10" fmla="*/ 37 w 73"/>
                    <a:gd name="T11" fmla="*/ 415 h 415"/>
                    <a:gd name="T12" fmla="*/ 0 w 73"/>
                    <a:gd name="T13" fmla="*/ 168 h 415"/>
                    <a:gd name="T14" fmla="*/ 21 w 73"/>
                    <a:gd name="T15" fmla="*/ 80 h 415"/>
                    <a:gd name="T16" fmla="*/ 21 w 73"/>
                    <a:gd name="T17" fmla="*/ 22 h 415"/>
                    <a:gd name="T18" fmla="*/ 37 w 73"/>
                    <a:gd name="T19" fmla="*/ 0 h 415"/>
                    <a:gd name="T20" fmla="*/ 51 w 73"/>
                    <a:gd name="T21" fmla="*/ 285 h 415"/>
                    <a:gd name="T22" fmla="*/ 66 w 73"/>
                    <a:gd name="T23" fmla="*/ 291 h 41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3"/>
                    <a:gd name="T37" fmla="*/ 0 h 415"/>
                    <a:gd name="T38" fmla="*/ 73 w 73"/>
                    <a:gd name="T39" fmla="*/ 415 h 41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3" h="415">
                      <a:moveTo>
                        <a:pt x="66" y="291"/>
                      </a:moveTo>
                      <a:lnTo>
                        <a:pt x="73" y="291"/>
                      </a:lnTo>
                      <a:lnTo>
                        <a:pt x="73" y="299"/>
                      </a:lnTo>
                      <a:lnTo>
                        <a:pt x="66" y="299"/>
                      </a:lnTo>
                      <a:lnTo>
                        <a:pt x="44" y="285"/>
                      </a:lnTo>
                      <a:lnTo>
                        <a:pt x="37" y="415"/>
                      </a:lnTo>
                      <a:lnTo>
                        <a:pt x="0" y="168"/>
                      </a:lnTo>
                      <a:lnTo>
                        <a:pt x="21" y="80"/>
                      </a:lnTo>
                      <a:lnTo>
                        <a:pt x="21" y="22"/>
                      </a:lnTo>
                      <a:lnTo>
                        <a:pt x="37" y="0"/>
                      </a:lnTo>
                      <a:lnTo>
                        <a:pt x="51" y="285"/>
                      </a:lnTo>
                      <a:lnTo>
                        <a:pt x="66" y="291"/>
                      </a:lnTo>
                      <a:close/>
                    </a:path>
                  </a:pathLst>
                </a:custGeom>
                <a:solidFill>
                  <a:srgbClr val="3DB059"/>
                </a:solidFill>
                <a:ln w="9525">
                  <a:noFill/>
                  <a:round/>
                  <a:headEnd/>
                  <a:tailEnd/>
                </a:ln>
              </p:spPr>
              <p:txBody>
                <a:bodyPr>
                  <a:prstTxWarp prst="textNoShape">
                    <a:avLst/>
                  </a:prstTxWarp>
                </a:bodyPr>
                <a:lstStyle/>
                <a:p>
                  <a:endParaRPr lang="en-US"/>
                </a:p>
              </p:txBody>
            </p:sp>
            <p:sp>
              <p:nvSpPr>
                <p:cNvPr id="66210" name="Freeform 555"/>
                <p:cNvSpPr>
                  <a:spLocks noChangeAspect="1"/>
                </p:cNvSpPr>
                <p:nvPr/>
              </p:nvSpPr>
              <p:spPr bwMode="auto">
                <a:xfrm>
                  <a:off x="2569" y="3314"/>
                  <a:ext cx="49" cy="40"/>
                </a:xfrm>
                <a:custGeom>
                  <a:avLst/>
                  <a:gdLst>
                    <a:gd name="T0" fmla="*/ 386 w 386"/>
                    <a:gd name="T1" fmla="*/ 320 h 320"/>
                    <a:gd name="T2" fmla="*/ 277 w 386"/>
                    <a:gd name="T3" fmla="*/ 285 h 320"/>
                    <a:gd name="T4" fmla="*/ 0 w 386"/>
                    <a:gd name="T5" fmla="*/ 0 h 320"/>
                    <a:gd name="T6" fmla="*/ 232 w 386"/>
                    <a:gd name="T7" fmla="*/ 124 h 320"/>
                    <a:gd name="T8" fmla="*/ 386 w 386"/>
                    <a:gd name="T9" fmla="*/ 320 h 320"/>
                    <a:gd name="T10" fmla="*/ 0 60000 65536"/>
                    <a:gd name="T11" fmla="*/ 0 60000 65536"/>
                    <a:gd name="T12" fmla="*/ 0 60000 65536"/>
                    <a:gd name="T13" fmla="*/ 0 60000 65536"/>
                    <a:gd name="T14" fmla="*/ 0 60000 65536"/>
                    <a:gd name="T15" fmla="*/ 0 w 386"/>
                    <a:gd name="T16" fmla="*/ 0 h 320"/>
                    <a:gd name="T17" fmla="*/ 386 w 386"/>
                    <a:gd name="T18" fmla="*/ 320 h 320"/>
                  </a:gdLst>
                  <a:ahLst/>
                  <a:cxnLst>
                    <a:cxn ang="T10">
                      <a:pos x="T0" y="T1"/>
                    </a:cxn>
                    <a:cxn ang="T11">
                      <a:pos x="T2" y="T3"/>
                    </a:cxn>
                    <a:cxn ang="T12">
                      <a:pos x="T4" y="T5"/>
                    </a:cxn>
                    <a:cxn ang="T13">
                      <a:pos x="T6" y="T7"/>
                    </a:cxn>
                    <a:cxn ang="T14">
                      <a:pos x="T8" y="T9"/>
                    </a:cxn>
                  </a:cxnLst>
                  <a:rect l="T15" t="T16" r="T17" b="T18"/>
                  <a:pathLst>
                    <a:path w="386" h="320">
                      <a:moveTo>
                        <a:pt x="386" y="320"/>
                      </a:moveTo>
                      <a:lnTo>
                        <a:pt x="277" y="285"/>
                      </a:lnTo>
                      <a:lnTo>
                        <a:pt x="0" y="0"/>
                      </a:lnTo>
                      <a:lnTo>
                        <a:pt x="232" y="124"/>
                      </a:lnTo>
                      <a:lnTo>
                        <a:pt x="386" y="320"/>
                      </a:lnTo>
                      <a:close/>
                    </a:path>
                  </a:pathLst>
                </a:custGeom>
                <a:solidFill>
                  <a:srgbClr val="96AEBE"/>
                </a:solidFill>
                <a:ln w="9525">
                  <a:noFill/>
                  <a:round/>
                  <a:headEnd/>
                  <a:tailEnd/>
                </a:ln>
              </p:spPr>
              <p:txBody>
                <a:bodyPr>
                  <a:prstTxWarp prst="textNoShape">
                    <a:avLst/>
                  </a:prstTxWarp>
                </a:bodyPr>
                <a:lstStyle/>
                <a:p>
                  <a:endParaRPr lang="en-US"/>
                </a:p>
              </p:txBody>
            </p:sp>
            <p:sp>
              <p:nvSpPr>
                <p:cNvPr id="66211" name="Freeform 556"/>
                <p:cNvSpPr>
                  <a:spLocks noChangeAspect="1"/>
                </p:cNvSpPr>
                <p:nvPr/>
              </p:nvSpPr>
              <p:spPr bwMode="auto">
                <a:xfrm>
                  <a:off x="1897" y="3315"/>
                  <a:ext cx="11" cy="63"/>
                </a:xfrm>
                <a:custGeom>
                  <a:avLst/>
                  <a:gdLst>
                    <a:gd name="T0" fmla="*/ 37 w 88"/>
                    <a:gd name="T1" fmla="*/ 371 h 502"/>
                    <a:gd name="T2" fmla="*/ 15 w 88"/>
                    <a:gd name="T3" fmla="*/ 502 h 502"/>
                    <a:gd name="T4" fmla="*/ 22 w 88"/>
                    <a:gd name="T5" fmla="*/ 312 h 502"/>
                    <a:gd name="T6" fmla="*/ 0 w 88"/>
                    <a:gd name="T7" fmla="*/ 291 h 502"/>
                    <a:gd name="T8" fmla="*/ 22 w 88"/>
                    <a:gd name="T9" fmla="*/ 94 h 502"/>
                    <a:gd name="T10" fmla="*/ 45 w 88"/>
                    <a:gd name="T11" fmla="*/ 138 h 502"/>
                    <a:gd name="T12" fmla="*/ 88 w 88"/>
                    <a:gd name="T13" fmla="*/ 0 h 502"/>
                    <a:gd name="T14" fmla="*/ 88 w 88"/>
                    <a:gd name="T15" fmla="*/ 50 h 502"/>
                    <a:gd name="T16" fmla="*/ 37 w 88"/>
                    <a:gd name="T17" fmla="*/ 371 h 50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8"/>
                    <a:gd name="T28" fmla="*/ 0 h 502"/>
                    <a:gd name="T29" fmla="*/ 88 w 88"/>
                    <a:gd name="T30" fmla="*/ 502 h 50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8" h="502">
                      <a:moveTo>
                        <a:pt x="37" y="371"/>
                      </a:moveTo>
                      <a:lnTo>
                        <a:pt x="15" y="502"/>
                      </a:lnTo>
                      <a:lnTo>
                        <a:pt x="22" y="312"/>
                      </a:lnTo>
                      <a:lnTo>
                        <a:pt x="0" y="291"/>
                      </a:lnTo>
                      <a:lnTo>
                        <a:pt x="22" y="94"/>
                      </a:lnTo>
                      <a:lnTo>
                        <a:pt x="45" y="138"/>
                      </a:lnTo>
                      <a:lnTo>
                        <a:pt x="88" y="0"/>
                      </a:lnTo>
                      <a:lnTo>
                        <a:pt x="88" y="50"/>
                      </a:lnTo>
                      <a:lnTo>
                        <a:pt x="37" y="371"/>
                      </a:lnTo>
                      <a:close/>
                    </a:path>
                  </a:pathLst>
                </a:custGeom>
                <a:solidFill>
                  <a:srgbClr val="1F1A17"/>
                </a:solidFill>
                <a:ln w="9525">
                  <a:noFill/>
                  <a:round/>
                  <a:headEnd/>
                  <a:tailEnd/>
                </a:ln>
              </p:spPr>
              <p:txBody>
                <a:bodyPr>
                  <a:prstTxWarp prst="textNoShape">
                    <a:avLst/>
                  </a:prstTxWarp>
                </a:bodyPr>
                <a:lstStyle/>
                <a:p>
                  <a:endParaRPr lang="en-US"/>
                </a:p>
              </p:txBody>
            </p:sp>
            <p:sp>
              <p:nvSpPr>
                <p:cNvPr id="66212" name="Freeform 557"/>
                <p:cNvSpPr>
                  <a:spLocks noChangeAspect="1"/>
                </p:cNvSpPr>
                <p:nvPr/>
              </p:nvSpPr>
              <p:spPr bwMode="auto">
                <a:xfrm>
                  <a:off x="1831" y="3317"/>
                  <a:ext cx="18" cy="86"/>
                </a:xfrm>
                <a:custGeom>
                  <a:avLst/>
                  <a:gdLst>
                    <a:gd name="T0" fmla="*/ 116 w 145"/>
                    <a:gd name="T1" fmla="*/ 197 h 692"/>
                    <a:gd name="T2" fmla="*/ 145 w 145"/>
                    <a:gd name="T3" fmla="*/ 263 h 692"/>
                    <a:gd name="T4" fmla="*/ 145 w 145"/>
                    <a:gd name="T5" fmla="*/ 269 h 692"/>
                    <a:gd name="T6" fmla="*/ 116 w 145"/>
                    <a:gd name="T7" fmla="*/ 277 h 692"/>
                    <a:gd name="T8" fmla="*/ 116 w 145"/>
                    <a:gd name="T9" fmla="*/ 343 h 692"/>
                    <a:gd name="T10" fmla="*/ 123 w 145"/>
                    <a:gd name="T11" fmla="*/ 357 h 692"/>
                    <a:gd name="T12" fmla="*/ 123 w 145"/>
                    <a:gd name="T13" fmla="*/ 386 h 692"/>
                    <a:gd name="T14" fmla="*/ 116 w 145"/>
                    <a:gd name="T15" fmla="*/ 393 h 692"/>
                    <a:gd name="T16" fmla="*/ 94 w 145"/>
                    <a:gd name="T17" fmla="*/ 343 h 692"/>
                    <a:gd name="T18" fmla="*/ 7 w 145"/>
                    <a:gd name="T19" fmla="*/ 670 h 692"/>
                    <a:gd name="T20" fmla="*/ 7 w 145"/>
                    <a:gd name="T21" fmla="*/ 677 h 692"/>
                    <a:gd name="T22" fmla="*/ 0 w 145"/>
                    <a:gd name="T23" fmla="*/ 692 h 692"/>
                    <a:gd name="T24" fmla="*/ 73 w 145"/>
                    <a:gd name="T25" fmla="*/ 335 h 692"/>
                    <a:gd name="T26" fmla="*/ 102 w 145"/>
                    <a:gd name="T27" fmla="*/ 298 h 692"/>
                    <a:gd name="T28" fmla="*/ 102 w 145"/>
                    <a:gd name="T29" fmla="*/ 15 h 692"/>
                    <a:gd name="T30" fmla="*/ 116 w 145"/>
                    <a:gd name="T31" fmla="*/ 0 h 692"/>
                    <a:gd name="T32" fmla="*/ 139 w 145"/>
                    <a:gd name="T33" fmla="*/ 0 h 692"/>
                    <a:gd name="T34" fmla="*/ 116 w 145"/>
                    <a:gd name="T35" fmla="*/ 197 h 69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45"/>
                    <a:gd name="T55" fmla="*/ 0 h 692"/>
                    <a:gd name="T56" fmla="*/ 145 w 145"/>
                    <a:gd name="T57" fmla="*/ 692 h 69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45" h="692">
                      <a:moveTo>
                        <a:pt x="116" y="197"/>
                      </a:moveTo>
                      <a:lnTo>
                        <a:pt x="145" y="263"/>
                      </a:lnTo>
                      <a:lnTo>
                        <a:pt x="145" y="269"/>
                      </a:lnTo>
                      <a:lnTo>
                        <a:pt x="116" y="277"/>
                      </a:lnTo>
                      <a:lnTo>
                        <a:pt x="116" y="343"/>
                      </a:lnTo>
                      <a:lnTo>
                        <a:pt x="123" y="357"/>
                      </a:lnTo>
                      <a:lnTo>
                        <a:pt x="123" y="386"/>
                      </a:lnTo>
                      <a:lnTo>
                        <a:pt x="116" y="393"/>
                      </a:lnTo>
                      <a:lnTo>
                        <a:pt x="94" y="343"/>
                      </a:lnTo>
                      <a:lnTo>
                        <a:pt x="7" y="670"/>
                      </a:lnTo>
                      <a:lnTo>
                        <a:pt x="7" y="677"/>
                      </a:lnTo>
                      <a:lnTo>
                        <a:pt x="0" y="692"/>
                      </a:lnTo>
                      <a:lnTo>
                        <a:pt x="73" y="335"/>
                      </a:lnTo>
                      <a:lnTo>
                        <a:pt x="102" y="298"/>
                      </a:lnTo>
                      <a:lnTo>
                        <a:pt x="102" y="15"/>
                      </a:lnTo>
                      <a:lnTo>
                        <a:pt x="116" y="0"/>
                      </a:lnTo>
                      <a:lnTo>
                        <a:pt x="139" y="0"/>
                      </a:lnTo>
                      <a:lnTo>
                        <a:pt x="116" y="197"/>
                      </a:lnTo>
                      <a:close/>
                    </a:path>
                  </a:pathLst>
                </a:custGeom>
                <a:solidFill>
                  <a:srgbClr val="1F1A17"/>
                </a:solidFill>
                <a:ln w="9525">
                  <a:noFill/>
                  <a:round/>
                  <a:headEnd/>
                  <a:tailEnd/>
                </a:ln>
              </p:spPr>
              <p:txBody>
                <a:bodyPr>
                  <a:prstTxWarp prst="textNoShape">
                    <a:avLst/>
                  </a:prstTxWarp>
                </a:bodyPr>
                <a:lstStyle/>
                <a:p>
                  <a:endParaRPr lang="en-US"/>
                </a:p>
              </p:txBody>
            </p:sp>
            <p:sp>
              <p:nvSpPr>
                <p:cNvPr id="66213" name="Freeform 558"/>
                <p:cNvSpPr>
                  <a:spLocks noChangeAspect="1"/>
                </p:cNvSpPr>
                <p:nvPr/>
              </p:nvSpPr>
              <p:spPr bwMode="auto">
                <a:xfrm>
                  <a:off x="1912" y="3317"/>
                  <a:ext cx="14" cy="59"/>
                </a:xfrm>
                <a:custGeom>
                  <a:avLst/>
                  <a:gdLst>
                    <a:gd name="T0" fmla="*/ 37 w 117"/>
                    <a:gd name="T1" fmla="*/ 343 h 474"/>
                    <a:gd name="T2" fmla="*/ 37 w 117"/>
                    <a:gd name="T3" fmla="*/ 364 h 474"/>
                    <a:gd name="T4" fmla="*/ 44 w 117"/>
                    <a:gd name="T5" fmla="*/ 372 h 474"/>
                    <a:gd name="T6" fmla="*/ 88 w 117"/>
                    <a:gd name="T7" fmla="*/ 298 h 474"/>
                    <a:gd name="T8" fmla="*/ 94 w 117"/>
                    <a:gd name="T9" fmla="*/ 292 h 474"/>
                    <a:gd name="T10" fmla="*/ 109 w 117"/>
                    <a:gd name="T11" fmla="*/ 292 h 474"/>
                    <a:gd name="T12" fmla="*/ 0 w 117"/>
                    <a:gd name="T13" fmla="*/ 474 h 474"/>
                    <a:gd name="T14" fmla="*/ 0 w 117"/>
                    <a:gd name="T15" fmla="*/ 393 h 474"/>
                    <a:gd name="T16" fmla="*/ 117 w 117"/>
                    <a:gd name="T17" fmla="*/ 0 h 474"/>
                    <a:gd name="T18" fmla="*/ 117 w 117"/>
                    <a:gd name="T19" fmla="*/ 36 h 474"/>
                    <a:gd name="T20" fmla="*/ 37 w 117"/>
                    <a:gd name="T21" fmla="*/ 343 h 47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7"/>
                    <a:gd name="T34" fmla="*/ 0 h 474"/>
                    <a:gd name="T35" fmla="*/ 117 w 117"/>
                    <a:gd name="T36" fmla="*/ 474 h 47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7" h="474">
                      <a:moveTo>
                        <a:pt x="37" y="343"/>
                      </a:moveTo>
                      <a:lnTo>
                        <a:pt x="37" y="364"/>
                      </a:lnTo>
                      <a:lnTo>
                        <a:pt x="44" y="372"/>
                      </a:lnTo>
                      <a:lnTo>
                        <a:pt x="88" y="298"/>
                      </a:lnTo>
                      <a:lnTo>
                        <a:pt x="94" y="292"/>
                      </a:lnTo>
                      <a:lnTo>
                        <a:pt x="109" y="292"/>
                      </a:lnTo>
                      <a:lnTo>
                        <a:pt x="0" y="474"/>
                      </a:lnTo>
                      <a:lnTo>
                        <a:pt x="0" y="393"/>
                      </a:lnTo>
                      <a:lnTo>
                        <a:pt x="117" y="0"/>
                      </a:lnTo>
                      <a:lnTo>
                        <a:pt x="117" y="36"/>
                      </a:lnTo>
                      <a:lnTo>
                        <a:pt x="37" y="343"/>
                      </a:lnTo>
                      <a:close/>
                    </a:path>
                  </a:pathLst>
                </a:custGeom>
                <a:solidFill>
                  <a:srgbClr val="1F1A17"/>
                </a:solidFill>
                <a:ln w="9525">
                  <a:noFill/>
                  <a:round/>
                  <a:headEnd/>
                  <a:tailEnd/>
                </a:ln>
              </p:spPr>
              <p:txBody>
                <a:bodyPr>
                  <a:prstTxWarp prst="textNoShape">
                    <a:avLst/>
                  </a:prstTxWarp>
                </a:bodyPr>
                <a:lstStyle/>
                <a:p>
                  <a:endParaRPr lang="en-US"/>
                </a:p>
              </p:txBody>
            </p:sp>
          </p:grpSp>
          <p:grpSp>
            <p:nvGrpSpPr>
              <p:cNvPr id="65750" name="Group 559"/>
              <p:cNvGrpSpPr>
                <a:grpSpLocks noChangeAspect="1"/>
              </p:cNvGrpSpPr>
              <p:nvPr/>
            </p:nvGrpSpPr>
            <p:grpSpPr bwMode="auto">
              <a:xfrm>
                <a:off x="864" y="3319"/>
                <a:ext cx="1860" cy="682"/>
                <a:chOff x="864" y="3319"/>
                <a:chExt cx="1860" cy="682"/>
              </a:xfrm>
            </p:grpSpPr>
            <p:sp>
              <p:nvSpPr>
                <p:cNvPr id="65814" name="Freeform 560"/>
                <p:cNvSpPr>
                  <a:spLocks noChangeAspect="1"/>
                </p:cNvSpPr>
                <p:nvPr/>
              </p:nvSpPr>
              <p:spPr bwMode="auto">
                <a:xfrm>
                  <a:off x="1486" y="3330"/>
                  <a:ext cx="18" cy="67"/>
                </a:xfrm>
                <a:custGeom>
                  <a:avLst/>
                  <a:gdLst>
                    <a:gd name="T0" fmla="*/ 72 w 145"/>
                    <a:gd name="T1" fmla="*/ 219 h 539"/>
                    <a:gd name="T2" fmla="*/ 65 w 145"/>
                    <a:gd name="T3" fmla="*/ 219 h 539"/>
                    <a:gd name="T4" fmla="*/ 0 w 145"/>
                    <a:gd name="T5" fmla="*/ 539 h 539"/>
                    <a:gd name="T6" fmla="*/ 72 w 145"/>
                    <a:gd name="T7" fmla="*/ 73 h 539"/>
                    <a:gd name="T8" fmla="*/ 94 w 145"/>
                    <a:gd name="T9" fmla="*/ 95 h 539"/>
                    <a:gd name="T10" fmla="*/ 145 w 145"/>
                    <a:gd name="T11" fmla="*/ 0 h 539"/>
                    <a:gd name="T12" fmla="*/ 72 w 145"/>
                    <a:gd name="T13" fmla="*/ 219 h 539"/>
                    <a:gd name="T14" fmla="*/ 0 60000 65536"/>
                    <a:gd name="T15" fmla="*/ 0 60000 65536"/>
                    <a:gd name="T16" fmla="*/ 0 60000 65536"/>
                    <a:gd name="T17" fmla="*/ 0 60000 65536"/>
                    <a:gd name="T18" fmla="*/ 0 60000 65536"/>
                    <a:gd name="T19" fmla="*/ 0 60000 65536"/>
                    <a:gd name="T20" fmla="*/ 0 60000 65536"/>
                    <a:gd name="T21" fmla="*/ 0 w 145"/>
                    <a:gd name="T22" fmla="*/ 0 h 539"/>
                    <a:gd name="T23" fmla="*/ 145 w 145"/>
                    <a:gd name="T24" fmla="*/ 539 h 53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5" h="539">
                      <a:moveTo>
                        <a:pt x="72" y="219"/>
                      </a:moveTo>
                      <a:lnTo>
                        <a:pt x="65" y="219"/>
                      </a:lnTo>
                      <a:lnTo>
                        <a:pt x="0" y="539"/>
                      </a:lnTo>
                      <a:lnTo>
                        <a:pt x="72" y="73"/>
                      </a:lnTo>
                      <a:lnTo>
                        <a:pt x="94" y="95"/>
                      </a:lnTo>
                      <a:lnTo>
                        <a:pt x="145" y="0"/>
                      </a:lnTo>
                      <a:lnTo>
                        <a:pt x="72" y="219"/>
                      </a:lnTo>
                      <a:close/>
                    </a:path>
                  </a:pathLst>
                </a:custGeom>
                <a:solidFill>
                  <a:srgbClr val="1F1A17"/>
                </a:solidFill>
                <a:ln w="9525">
                  <a:noFill/>
                  <a:round/>
                  <a:headEnd/>
                  <a:tailEnd/>
                </a:ln>
              </p:spPr>
              <p:txBody>
                <a:bodyPr>
                  <a:prstTxWarp prst="textNoShape">
                    <a:avLst/>
                  </a:prstTxWarp>
                </a:bodyPr>
                <a:lstStyle/>
                <a:p>
                  <a:endParaRPr lang="en-US"/>
                </a:p>
              </p:txBody>
            </p:sp>
            <p:sp>
              <p:nvSpPr>
                <p:cNvPr id="65815" name="Freeform 561"/>
                <p:cNvSpPr>
                  <a:spLocks noChangeAspect="1"/>
                </p:cNvSpPr>
                <p:nvPr/>
              </p:nvSpPr>
              <p:spPr bwMode="auto">
                <a:xfrm>
                  <a:off x="1515" y="3319"/>
                  <a:ext cx="7" cy="31"/>
                </a:xfrm>
                <a:custGeom>
                  <a:avLst/>
                  <a:gdLst>
                    <a:gd name="T0" fmla="*/ 0 w 58"/>
                    <a:gd name="T1" fmla="*/ 248 h 248"/>
                    <a:gd name="T2" fmla="*/ 58 w 58"/>
                    <a:gd name="T3" fmla="*/ 0 h 248"/>
                    <a:gd name="T4" fmla="*/ 58 w 58"/>
                    <a:gd name="T5" fmla="*/ 43 h 248"/>
                    <a:gd name="T6" fmla="*/ 0 w 58"/>
                    <a:gd name="T7" fmla="*/ 248 h 248"/>
                    <a:gd name="T8" fmla="*/ 0 60000 65536"/>
                    <a:gd name="T9" fmla="*/ 0 60000 65536"/>
                    <a:gd name="T10" fmla="*/ 0 60000 65536"/>
                    <a:gd name="T11" fmla="*/ 0 60000 65536"/>
                    <a:gd name="T12" fmla="*/ 0 w 58"/>
                    <a:gd name="T13" fmla="*/ 0 h 248"/>
                    <a:gd name="T14" fmla="*/ 58 w 58"/>
                    <a:gd name="T15" fmla="*/ 248 h 248"/>
                  </a:gdLst>
                  <a:ahLst/>
                  <a:cxnLst>
                    <a:cxn ang="T8">
                      <a:pos x="T0" y="T1"/>
                    </a:cxn>
                    <a:cxn ang="T9">
                      <a:pos x="T2" y="T3"/>
                    </a:cxn>
                    <a:cxn ang="T10">
                      <a:pos x="T4" y="T5"/>
                    </a:cxn>
                    <a:cxn ang="T11">
                      <a:pos x="T6" y="T7"/>
                    </a:cxn>
                  </a:cxnLst>
                  <a:rect l="T12" t="T13" r="T14" b="T15"/>
                  <a:pathLst>
                    <a:path w="58" h="248">
                      <a:moveTo>
                        <a:pt x="0" y="248"/>
                      </a:moveTo>
                      <a:lnTo>
                        <a:pt x="58" y="0"/>
                      </a:lnTo>
                      <a:lnTo>
                        <a:pt x="58" y="43"/>
                      </a:lnTo>
                      <a:lnTo>
                        <a:pt x="0" y="248"/>
                      </a:lnTo>
                      <a:close/>
                    </a:path>
                  </a:pathLst>
                </a:custGeom>
                <a:solidFill>
                  <a:srgbClr val="1F1A17"/>
                </a:solidFill>
                <a:ln w="9525">
                  <a:noFill/>
                  <a:round/>
                  <a:headEnd/>
                  <a:tailEnd/>
                </a:ln>
              </p:spPr>
              <p:txBody>
                <a:bodyPr>
                  <a:prstTxWarp prst="textNoShape">
                    <a:avLst/>
                  </a:prstTxWarp>
                </a:bodyPr>
                <a:lstStyle/>
                <a:p>
                  <a:endParaRPr lang="en-US"/>
                </a:p>
              </p:txBody>
            </p:sp>
            <p:sp>
              <p:nvSpPr>
                <p:cNvPr id="65816" name="Freeform 562"/>
                <p:cNvSpPr>
                  <a:spLocks noChangeAspect="1"/>
                </p:cNvSpPr>
                <p:nvPr/>
              </p:nvSpPr>
              <p:spPr bwMode="auto">
                <a:xfrm>
                  <a:off x="1560" y="3319"/>
                  <a:ext cx="20" cy="58"/>
                </a:xfrm>
                <a:custGeom>
                  <a:avLst/>
                  <a:gdLst>
                    <a:gd name="T0" fmla="*/ 51 w 160"/>
                    <a:gd name="T1" fmla="*/ 211 h 466"/>
                    <a:gd name="T2" fmla="*/ 0 w 160"/>
                    <a:gd name="T3" fmla="*/ 422 h 466"/>
                    <a:gd name="T4" fmla="*/ 14 w 160"/>
                    <a:gd name="T5" fmla="*/ 437 h 466"/>
                    <a:gd name="T6" fmla="*/ 14 w 160"/>
                    <a:gd name="T7" fmla="*/ 459 h 466"/>
                    <a:gd name="T8" fmla="*/ 0 w 160"/>
                    <a:gd name="T9" fmla="*/ 466 h 466"/>
                    <a:gd name="T10" fmla="*/ 0 w 160"/>
                    <a:gd name="T11" fmla="*/ 342 h 466"/>
                    <a:gd name="T12" fmla="*/ 109 w 160"/>
                    <a:gd name="T13" fmla="*/ 43 h 466"/>
                    <a:gd name="T14" fmla="*/ 145 w 160"/>
                    <a:gd name="T15" fmla="*/ 0 h 466"/>
                    <a:gd name="T16" fmla="*/ 160 w 160"/>
                    <a:gd name="T17" fmla="*/ 0 h 466"/>
                    <a:gd name="T18" fmla="*/ 51 w 160"/>
                    <a:gd name="T19" fmla="*/ 211 h 46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60"/>
                    <a:gd name="T31" fmla="*/ 0 h 466"/>
                    <a:gd name="T32" fmla="*/ 160 w 160"/>
                    <a:gd name="T33" fmla="*/ 466 h 46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60" h="466">
                      <a:moveTo>
                        <a:pt x="51" y="211"/>
                      </a:moveTo>
                      <a:lnTo>
                        <a:pt x="0" y="422"/>
                      </a:lnTo>
                      <a:lnTo>
                        <a:pt x="14" y="437"/>
                      </a:lnTo>
                      <a:lnTo>
                        <a:pt x="14" y="459"/>
                      </a:lnTo>
                      <a:lnTo>
                        <a:pt x="0" y="466"/>
                      </a:lnTo>
                      <a:lnTo>
                        <a:pt x="0" y="342"/>
                      </a:lnTo>
                      <a:lnTo>
                        <a:pt x="109" y="43"/>
                      </a:lnTo>
                      <a:lnTo>
                        <a:pt x="145" y="0"/>
                      </a:lnTo>
                      <a:lnTo>
                        <a:pt x="160" y="0"/>
                      </a:lnTo>
                      <a:lnTo>
                        <a:pt x="51" y="211"/>
                      </a:lnTo>
                      <a:close/>
                    </a:path>
                  </a:pathLst>
                </a:custGeom>
                <a:solidFill>
                  <a:srgbClr val="1F1A17"/>
                </a:solidFill>
                <a:ln w="9525">
                  <a:noFill/>
                  <a:round/>
                  <a:headEnd/>
                  <a:tailEnd/>
                </a:ln>
              </p:spPr>
              <p:txBody>
                <a:bodyPr>
                  <a:prstTxWarp prst="textNoShape">
                    <a:avLst/>
                  </a:prstTxWarp>
                </a:bodyPr>
                <a:lstStyle/>
                <a:p>
                  <a:endParaRPr lang="en-US"/>
                </a:p>
              </p:txBody>
            </p:sp>
            <p:sp>
              <p:nvSpPr>
                <p:cNvPr id="65817" name="Freeform 563"/>
                <p:cNvSpPr>
                  <a:spLocks noChangeAspect="1"/>
                </p:cNvSpPr>
                <p:nvPr/>
              </p:nvSpPr>
              <p:spPr bwMode="auto">
                <a:xfrm>
                  <a:off x="1626" y="3322"/>
                  <a:ext cx="7" cy="28"/>
                </a:xfrm>
                <a:custGeom>
                  <a:avLst/>
                  <a:gdLst>
                    <a:gd name="T0" fmla="*/ 0 w 57"/>
                    <a:gd name="T1" fmla="*/ 227 h 227"/>
                    <a:gd name="T2" fmla="*/ 0 w 57"/>
                    <a:gd name="T3" fmla="*/ 131 h 227"/>
                    <a:gd name="T4" fmla="*/ 22 w 57"/>
                    <a:gd name="T5" fmla="*/ 0 h 227"/>
                    <a:gd name="T6" fmla="*/ 57 w 57"/>
                    <a:gd name="T7" fmla="*/ 0 h 227"/>
                    <a:gd name="T8" fmla="*/ 0 w 57"/>
                    <a:gd name="T9" fmla="*/ 227 h 227"/>
                    <a:gd name="T10" fmla="*/ 0 60000 65536"/>
                    <a:gd name="T11" fmla="*/ 0 60000 65536"/>
                    <a:gd name="T12" fmla="*/ 0 60000 65536"/>
                    <a:gd name="T13" fmla="*/ 0 60000 65536"/>
                    <a:gd name="T14" fmla="*/ 0 60000 65536"/>
                    <a:gd name="T15" fmla="*/ 0 w 57"/>
                    <a:gd name="T16" fmla="*/ 0 h 227"/>
                    <a:gd name="T17" fmla="*/ 57 w 57"/>
                    <a:gd name="T18" fmla="*/ 227 h 227"/>
                  </a:gdLst>
                  <a:ahLst/>
                  <a:cxnLst>
                    <a:cxn ang="T10">
                      <a:pos x="T0" y="T1"/>
                    </a:cxn>
                    <a:cxn ang="T11">
                      <a:pos x="T2" y="T3"/>
                    </a:cxn>
                    <a:cxn ang="T12">
                      <a:pos x="T4" y="T5"/>
                    </a:cxn>
                    <a:cxn ang="T13">
                      <a:pos x="T6" y="T7"/>
                    </a:cxn>
                    <a:cxn ang="T14">
                      <a:pos x="T8" y="T9"/>
                    </a:cxn>
                  </a:cxnLst>
                  <a:rect l="T15" t="T16" r="T17" b="T18"/>
                  <a:pathLst>
                    <a:path w="57" h="227">
                      <a:moveTo>
                        <a:pt x="0" y="227"/>
                      </a:moveTo>
                      <a:lnTo>
                        <a:pt x="0" y="131"/>
                      </a:lnTo>
                      <a:lnTo>
                        <a:pt x="22" y="0"/>
                      </a:lnTo>
                      <a:lnTo>
                        <a:pt x="57" y="0"/>
                      </a:lnTo>
                      <a:lnTo>
                        <a:pt x="0" y="227"/>
                      </a:lnTo>
                      <a:close/>
                    </a:path>
                  </a:pathLst>
                </a:custGeom>
                <a:solidFill>
                  <a:srgbClr val="1F1A17"/>
                </a:solidFill>
                <a:ln w="9525">
                  <a:noFill/>
                  <a:round/>
                  <a:headEnd/>
                  <a:tailEnd/>
                </a:ln>
              </p:spPr>
              <p:txBody>
                <a:bodyPr>
                  <a:prstTxWarp prst="textNoShape">
                    <a:avLst/>
                  </a:prstTxWarp>
                </a:bodyPr>
                <a:lstStyle/>
                <a:p>
                  <a:endParaRPr lang="en-US"/>
                </a:p>
              </p:txBody>
            </p:sp>
            <p:sp>
              <p:nvSpPr>
                <p:cNvPr id="65818" name="Freeform 564"/>
                <p:cNvSpPr>
                  <a:spLocks noChangeAspect="1"/>
                </p:cNvSpPr>
                <p:nvPr/>
              </p:nvSpPr>
              <p:spPr bwMode="auto">
                <a:xfrm>
                  <a:off x="2710" y="3322"/>
                  <a:ext cx="14" cy="17"/>
                </a:xfrm>
                <a:custGeom>
                  <a:avLst/>
                  <a:gdLst>
                    <a:gd name="T0" fmla="*/ 117 w 117"/>
                    <a:gd name="T1" fmla="*/ 139 h 139"/>
                    <a:gd name="T2" fmla="*/ 72 w 117"/>
                    <a:gd name="T3" fmla="*/ 139 h 139"/>
                    <a:gd name="T4" fmla="*/ 0 w 117"/>
                    <a:gd name="T5" fmla="*/ 0 h 139"/>
                    <a:gd name="T6" fmla="*/ 51 w 117"/>
                    <a:gd name="T7" fmla="*/ 37 h 139"/>
                    <a:gd name="T8" fmla="*/ 117 w 117"/>
                    <a:gd name="T9" fmla="*/ 139 h 139"/>
                    <a:gd name="T10" fmla="*/ 0 60000 65536"/>
                    <a:gd name="T11" fmla="*/ 0 60000 65536"/>
                    <a:gd name="T12" fmla="*/ 0 60000 65536"/>
                    <a:gd name="T13" fmla="*/ 0 60000 65536"/>
                    <a:gd name="T14" fmla="*/ 0 60000 65536"/>
                    <a:gd name="T15" fmla="*/ 0 w 117"/>
                    <a:gd name="T16" fmla="*/ 0 h 139"/>
                    <a:gd name="T17" fmla="*/ 117 w 117"/>
                    <a:gd name="T18" fmla="*/ 139 h 139"/>
                  </a:gdLst>
                  <a:ahLst/>
                  <a:cxnLst>
                    <a:cxn ang="T10">
                      <a:pos x="T0" y="T1"/>
                    </a:cxn>
                    <a:cxn ang="T11">
                      <a:pos x="T2" y="T3"/>
                    </a:cxn>
                    <a:cxn ang="T12">
                      <a:pos x="T4" y="T5"/>
                    </a:cxn>
                    <a:cxn ang="T13">
                      <a:pos x="T6" y="T7"/>
                    </a:cxn>
                    <a:cxn ang="T14">
                      <a:pos x="T8" y="T9"/>
                    </a:cxn>
                  </a:cxnLst>
                  <a:rect l="T15" t="T16" r="T17" b="T18"/>
                  <a:pathLst>
                    <a:path w="117" h="139">
                      <a:moveTo>
                        <a:pt x="117" y="139"/>
                      </a:moveTo>
                      <a:lnTo>
                        <a:pt x="72" y="139"/>
                      </a:lnTo>
                      <a:lnTo>
                        <a:pt x="0" y="0"/>
                      </a:lnTo>
                      <a:lnTo>
                        <a:pt x="51" y="37"/>
                      </a:lnTo>
                      <a:lnTo>
                        <a:pt x="117" y="139"/>
                      </a:lnTo>
                      <a:close/>
                    </a:path>
                  </a:pathLst>
                </a:custGeom>
                <a:solidFill>
                  <a:srgbClr val="C2C165"/>
                </a:solidFill>
                <a:ln w="9525">
                  <a:noFill/>
                  <a:round/>
                  <a:headEnd/>
                  <a:tailEnd/>
                </a:ln>
              </p:spPr>
              <p:txBody>
                <a:bodyPr>
                  <a:prstTxWarp prst="textNoShape">
                    <a:avLst/>
                  </a:prstTxWarp>
                </a:bodyPr>
                <a:lstStyle/>
                <a:p>
                  <a:endParaRPr lang="en-US"/>
                </a:p>
              </p:txBody>
            </p:sp>
            <p:sp>
              <p:nvSpPr>
                <p:cNvPr id="65819" name="Freeform 565"/>
                <p:cNvSpPr>
                  <a:spLocks noChangeAspect="1"/>
                </p:cNvSpPr>
                <p:nvPr/>
              </p:nvSpPr>
              <p:spPr bwMode="auto">
                <a:xfrm>
                  <a:off x="1046" y="3324"/>
                  <a:ext cx="2" cy="9"/>
                </a:xfrm>
                <a:custGeom>
                  <a:avLst/>
                  <a:gdLst>
                    <a:gd name="T0" fmla="*/ 15 w 15"/>
                    <a:gd name="T1" fmla="*/ 74 h 74"/>
                    <a:gd name="T2" fmla="*/ 0 w 15"/>
                    <a:gd name="T3" fmla="*/ 0 h 74"/>
                    <a:gd name="T4" fmla="*/ 15 w 15"/>
                    <a:gd name="T5" fmla="*/ 44 h 74"/>
                    <a:gd name="T6" fmla="*/ 15 w 15"/>
                    <a:gd name="T7" fmla="*/ 74 h 74"/>
                    <a:gd name="T8" fmla="*/ 0 60000 65536"/>
                    <a:gd name="T9" fmla="*/ 0 60000 65536"/>
                    <a:gd name="T10" fmla="*/ 0 60000 65536"/>
                    <a:gd name="T11" fmla="*/ 0 60000 65536"/>
                    <a:gd name="T12" fmla="*/ 0 w 15"/>
                    <a:gd name="T13" fmla="*/ 0 h 74"/>
                    <a:gd name="T14" fmla="*/ 15 w 15"/>
                    <a:gd name="T15" fmla="*/ 74 h 74"/>
                  </a:gdLst>
                  <a:ahLst/>
                  <a:cxnLst>
                    <a:cxn ang="T8">
                      <a:pos x="T0" y="T1"/>
                    </a:cxn>
                    <a:cxn ang="T9">
                      <a:pos x="T2" y="T3"/>
                    </a:cxn>
                    <a:cxn ang="T10">
                      <a:pos x="T4" y="T5"/>
                    </a:cxn>
                    <a:cxn ang="T11">
                      <a:pos x="T6" y="T7"/>
                    </a:cxn>
                  </a:cxnLst>
                  <a:rect l="T12" t="T13" r="T14" b="T15"/>
                  <a:pathLst>
                    <a:path w="15" h="74">
                      <a:moveTo>
                        <a:pt x="15" y="74"/>
                      </a:moveTo>
                      <a:lnTo>
                        <a:pt x="0" y="0"/>
                      </a:lnTo>
                      <a:lnTo>
                        <a:pt x="15" y="44"/>
                      </a:lnTo>
                      <a:lnTo>
                        <a:pt x="15" y="74"/>
                      </a:lnTo>
                      <a:close/>
                    </a:path>
                  </a:pathLst>
                </a:custGeom>
                <a:solidFill>
                  <a:srgbClr val="1F1A17"/>
                </a:solidFill>
                <a:ln w="9525">
                  <a:noFill/>
                  <a:round/>
                  <a:headEnd/>
                  <a:tailEnd/>
                </a:ln>
              </p:spPr>
              <p:txBody>
                <a:bodyPr>
                  <a:prstTxWarp prst="textNoShape">
                    <a:avLst/>
                  </a:prstTxWarp>
                </a:bodyPr>
                <a:lstStyle/>
                <a:p>
                  <a:endParaRPr lang="en-US"/>
                </a:p>
              </p:txBody>
            </p:sp>
            <p:sp>
              <p:nvSpPr>
                <p:cNvPr id="65820" name="Freeform 566"/>
                <p:cNvSpPr>
                  <a:spLocks noChangeAspect="1"/>
                </p:cNvSpPr>
                <p:nvPr/>
              </p:nvSpPr>
              <p:spPr bwMode="auto">
                <a:xfrm>
                  <a:off x="1858" y="3357"/>
                  <a:ext cx="23" cy="56"/>
                </a:xfrm>
                <a:custGeom>
                  <a:avLst/>
                  <a:gdLst>
                    <a:gd name="T0" fmla="*/ 166 w 181"/>
                    <a:gd name="T1" fmla="*/ 0 h 451"/>
                    <a:gd name="T2" fmla="*/ 166 w 181"/>
                    <a:gd name="T3" fmla="*/ 36 h 451"/>
                    <a:gd name="T4" fmla="*/ 181 w 181"/>
                    <a:gd name="T5" fmla="*/ 43 h 451"/>
                    <a:gd name="T6" fmla="*/ 181 w 181"/>
                    <a:gd name="T7" fmla="*/ 108 h 451"/>
                    <a:gd name="T8" fmla="*/ 138 w 181"/>
                    <a:gd name="T9" fmla="*/ 160 h 451"/>
                    <a:gd name="T10" fmla="*/ 115 w 181"/>
                    <a:gd name="T11" fmla="*/ 414 h 451"/>
                    <a:gd name="T12" fmla="*/ 101 w 181"/>
                    <a:gd name="T13" fmla="*/ 254 h 451"/>
                    <a:gd name="T14" fmla="*/ 0 w 181"/>
                    <a:gd name="T15" fmla="*/ 451 h 451"/>
                    <a:gd name="T16" fmla="*/ 160 w 181"/>
                    <a:gd name="T17" fmla="*/ 72 h 451"/>
                    <a:gd name="T18" fmla="*/ 166 w 181"/>
                    <a:gd name="T19" fmla="*/ 0 h 45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81"/>
                    <a:gd name="T31" fmla="*/ 0 h 451"/>
                    <a:gd name="T32" fmla="*/ 181 w 181"/>
                    <a:gd name="T33" fmla="*/ 451 h 45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81" h="451">
                      <a:moveTo>
                        <a:pt x="166" y="0"/>
                      </a:moveTo>
                      <a:lnTo>
                        <a:pt x="166" y="36"/>
                      </a:lnTo>
                      <a:lnTo>
                        <a:pt x="181" y="43"/>
                      </a:lnTo>
                      <a:lnTo>
                        <a:pt x="181" y="108"/>
                      </a:lnTo>
                      <a:lnTo>
                        <a:pt x="138" y="160"/>
                      </a:lnTo>
                      <a:lnTo>
                        <a:pt x="115" y="414"/>
                      </a:lnTo>
                      <a:lnTo>
                        <a:pt x="101" y="254"/>
                      </a:lnTo>
                      <a:lnTo>
                        <a:pt x="0" y="451"/>
                      </a:lnTo>
                      <a:lnTo>
                        <a:pt x="160" y="72"/>
                      </a:lnTo>
                      <a:lnTo>
                        <a:pt x="166" y="0"/>
                      </a:lnTo>
                      <a:close/>
                    </a:path>
                  </a:pathLst>
                </a:custGeom>
                <a:solidFill>
                  <a:srgbClr val="1F1A17"/>
                </a:solidFill>
                <a:ln w="9525">
                  <a:noFill/>
                  <a:round/>
                  <a:headEnd/>
                  <a:tailEnd/>
                </a:ln>
              </p:spPr>
              <p:txBody>
                <a:bodyPr>
                  <a:prstTxWarp prst="textNoShape">
                    <a:avLst/>
                  </a:prstTxWarp>
                </a:bodyPr>
                <a:lstStyle/>
                <a:p>
                  <a:endParaRPr lang="en-US"/>
                </a:p>
              </p:txBody>
            </p:sp>
            <p:sp>
              <p:nvSpPr>
                <p:cNvPr id="65821" name="Freeform 567"/>
                <p:cNvSpPr>
                  <a:spLocks noChangeAspect="1"/>
                </p:cNvSpPr>
                <p:nvPr/>
              </p:nvSpPr>
              <p:spPr bwMode="auto">
                <a:xfrm>
                  <a:off x="1887" y="3324"/>
                  <a:ext cx="59" cy="107"/>
                </a:xfrm>
                <a:custGeom>
                  <a:avLst/>
                  <a:gdLst>
                    <a:gd name="T0" fmla="*/ 234 w 467"/>
                    <a:gd name="T1" fmla="*/ 562 h 853"/>
                    <a:gd name="T2" fmla="*/ 22 w 467"/>
                    <a:gd name="T3" fmla="*/ 853 h 853"/>
                    <a:gd name="T4" fmla="*/ 8 w 467"/>
                    <a:gd name="T5" fmla="*/ 853 h 853"/>
                    <a:gd name="T6" fmla="*/ 0 w 467"/>
                    <a:gd name="T7" fmla="*/ 845 h 853"/>
                    <a:gd name="T8" fmla="*/ 0 w 467"/>
                    <a:gd name="T9" fmla="*/ 823 h 853"/>
                    <a:gd name="T10" fmla="*/ 176 w 467"/>
                    <a:gd name="T11" fmla="*/ 619 h 853"/>
                    <a:gd name="T12" fmla="*/ 387 w 467"/>
                    <a:gd name="T13" fmla="*/ 255 h 853"/>
                    <a:gd name="T14" fmla="*/ 467 w 467"/>
                    <a:gd name="T15" fmla="*/ 0 h 853"/>
                    <a:gd name="T16" fmla="*/ 408 w 467"/>
                    <a:gd name="T17" fmla="*/ 255 h 853"/>
                    <a:gd name="T18" fmla="*/ 234 w 467"/>
                    <a:gd name="T19" fmla="*/ 562 h 85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67"/>
                    <a:gd name="T31" fmla="*/ 0 h 853"/>
                    <a:gd name="T32" fmla="*/ 467 w 467"/>
                    <a:gd name="T33" fmla="*/ 853 h 85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67" h="853">
                      <a:moveTo>
                        <a:pt x="234" y="562"/>
                      </a:moveTo>
                      <a:lnTo>
                        <a:pt x="22" y="853"/>
                      </a:lnTo>
                      <a:lnTo>
                        <a:pt x="8" y="853"/>
                      </a:lnTo>
                      <a:lnTo>
                        <a:pt x="0" y="845"/>
                      </a:lnTo>
                      <a:lnTo>
                        <a:pt x="0" y="823"/>
                      </a:lnTo>
                      <a:lnTo>
                        <a:pt x="176" y="619"/>
                      </a:lnTo>
                      <a:lnTo>
                        <a:pt x="387" y="255"/>
                      </a:lnTo>
                      <a:lnTo>
                        <a:pt x="467" y="0"/>
                      </a:lnTo>
                      <a:lnTo>
                        <a:pt x="408" y="255"/>
                      </a:lnTo>
                      <a:lnTo>
                        <a:pt x="234" y="562"/>
                      </a:lnTo>
                      <a:close/>
                    </a:path>
                  </a:pathLst>
                </a:custGeom>
                <a:solidFill>
                  <a:srgbClr val="1F1A17"/>
                </a:solidFill>
                <a:ln w="9525">
                  <a:noFill/>
                  <a:round/>
                  <a:headEnd/>
                  <a:tailEnd/>
                </a:ln>
              </p:spPr>
              <p:txBody>
                <a:bodyPr>
                  <a:prstTxWarp prst="textNoShape">
                    <a:avLst/>
                  </a:prstTxWarp>
                </a:bodyPr>
                <a:lstStyle/>
                <a:p>
                  <a:endParaRPr lang="en-US"/>
                </a:p>
              </p:txBody>
            </p:sp>
            <p:sp>
              <p:nvSpPr>
                <p:cNvPr id="65822" name="Freeform 568"/>
                <p:cNvSpPr>
                  <a:spLocks noChangeAspect="1"/>
                </p:cNvSpPr>
                <p:nvPr/>
              </p:nvSpPr>
              <p:spPr bwMode="auto">
                <a:xfrm>
                  <a:off x="1000" y="3327"/>
                  <a:ext cx="9" cy="8"/>
                </a:xfrm>
                <a:custGeom>
                  <a:avLst/>
                  <a:gdLst>
                    <a:gd name="T0" fmla="*/ 66 w 66"/>
                    <a:gd name="T1" fmla="*/ 0 h 66"/>
                    <a:gd name="T2" fmla="*/ 0 w 66"/>
                    <a:gd name="T3" fmla="*/ 66 h 66"/>
                    <a:gd name="T4" fmla="*/ 66 w 66"/>
                    <a:gd name="T5" fmla="*/ 0 h 66"/>
                    <a:gd name="T6" fmla="*/ 0 60000 65536"/>
                    <a:gd name="T7" fmla="*/ 0 60000 65536"/>
                    <a:gd name="T8" fmla="*/ 0 60000 65536"/>
                    <a:gd name="T9" fmla="*/ 0 w 66"/>
                    <a:gd name="T10" fmla="*/ 0 h 66"/>
                    <a:gd name="T11" fmla="*/ 66 w 66"/>
                    <a:gd name="T12" fmla="*/ 66 h 66"/>
                  </a:gdLst>
                  <a:ahLst/>
                  <a:cxnLst>
                    <a:cxn ang="T6">
                      <a:pos x="T0" y="T1"/>
                    </a:cxn>
                    <a:cxn ang="T7">
                      <a:pos x="T2" y="T3"/>
                    </a:cxn>
                    <a:cxn ang="T8">
                      <a:pos x="T4" y="T5"/>
                    </a:cxn>
                  </a:cxnLst>
                  <a:rect l="T9" t="T10" r="T11" b="T12"/>
                  <a:pathLst>
                    <a:path w="66" h="66">
                      <a:moveTo>
                        <a:pt x="66" y="0"/>
                      </a:moveTo>
                      <a:lnTo>
                        <a:pt x="0" y="66"/>
                      </a:lnTo>
                      <a:lnTo>
                        <a:pt x="66" y="0"/>
                      </a:lnTo>
                      <a:close/>
                    </a:path>
                  </a:pathLst>
                </a:custGeom>
                <a:solidFill>
                  <a:srgbClr val="1F1A17"/>
                </a:solidFill>
                <a:ln w="9525">
                  <a:noFill/>
                  <a:round/>
                  <a:headEnd/>
                  <a:tailEnd/>
                </a:ln>
              </p:spPr>
              <p:txBody>
                <a:bodyPr>
                  <a:prstTxWarp prst="textNoShape">
                    <a:avLst/>
                  </a:prstTxWarp>
                </a:bodyPr>
                <a:lstStyle/>
                <a:p>
                  <a:endParaRPr lang="en-US"/>
                </a:p>
              </p:txBody>
            </p:sp>
            <p:sp>
              <p:nvSpPr>
                <p:cNvPr id="65823" name="Freeform 569"/>
                <p:cNvSpPr>
                  <a:spLocks noChangeAspect="1"/>
                </p:cNvSpPr>
                <p:nvPr/>
              </p:nvSpPr>
              <p:spPr bwMode="auto">
                <a:xfrm>
                  <a:off x="1157" y="3327"/>
                  <a:ext cx="39" cy="190"/>
                </a:xfrm>
                <a:custGeom>
                  <a:avLst/>
                  <a:gdLst>
                    <a:gd name="T0" fmla="*/ 312 w 312"/>
                    <a:gd name="T1" fmla="*/ 540 h 1522"/>
                    <a:gd name="T2" fmla="*/ 232 w 312"/>
                    <a:gd name="T3" fmla="*/ 685 h 1522"/>
                    <a:gd name="T4" fmla="*/ 160 w 312"/>
                    <a:gd name="T5" fmla="*/ 969 h 1522"/>
                    <a:gd name="T6" fmla="*/ 166 w 312"/>
                    <a:gd name="T7" fmla="*/ 1296 h 1522"/>
                    <a:gd name="T8" fmla="*/ 232 w 312"/>
                    <a:gd name="T9" fmla="*/ 1522 h 1522"/>
                    <a:gd name="T10" fmla="*/ 94 w 312"/>
                    <a:gd name="T11" fmla="*/ 1428 h 1522"/>
                    <a:gd name="T12" fmla="*/ 0 w 312"/>
                    <a:gd name="T13" fmla="*/ 1325 h 1522"/>
                    <a:gd name="T14" fmla="*/ 131 w 312"/>
                    <a:gd name="T15" fmla="*/ 1012 h 1522"/>
                    <a:gd name="T16" fmla="*/ 232 w 312"/>
                    <a:gd name="T17" fmla="*/ 540 h 1522"/>
                    <a:gd name="T18" fmla="*/ 218 w 312"/>
                    <a:gd name="T19" fmla="*/ 540 h 1522"/>
                    <a:gd name="T20" fmla="*/ 218 w 312"/>
                    <a:gd name="T21" fmla="*/ 66 h 1522"/>
                    <a:gd name="T22" fmla="*/ 232 w 312"/>
                    <a:gd name="T23" fmla="*/ 66 h 1522"/>
                    <a:gd name="T24" fmla="*/ 232 w 312"/>
                    <a:gd name="T25" fmla="*/ 87 h 1522"/>
                    <a:gd name="T26" fmla="*/ 240 w 312"/>
                    <a:gd name="T27" fmla="*/ 95 h 1522"/>
                    <a:gd name="T28" fmla="*/ 247 w 312"/>
                    <a:gd name="T29" fmla="*/ 95 h 1522"/>
                    <a:gd name="T30" fmla="*/ 283 w 312"/>
                    <a:gd name="T31" fmla="*/ 0 h 1522"/>
                    <a:gd name="T32" fmla="*/ 261 w 312"/>
                    <a:gd name="T33" fmla="*/ 284 h 1522"/>
                    <a:gd name="T34" fmla="*/ 312 w 312"/>
                    <a:gd name="T35" fmla="*/ 540 h 152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12"/>
                    <a:gd name="T55" fmla="*/ 0 h 1522"/>
                    <a:gd name="T56" fmla="*/ 312 w 312"/>
                    <a:gd name="T57" fmla="*/ 1522 h 152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12" h="1522">
                      <a:moveTo>
                        <a:pt x="312" y="540"/>
                      </a:moveTo>
                      <a:lnTo>
                        <a:pt x="232" y="685"/>
                      </a:lnTo>
                      <a:lnTo>
                        <a:pt x="160" y="969"/>
                      </a:lnTo>
                      <a:lnTo>
                        <a:pt x="166" y="1296"/>
                      </a:lnTo>
                      <a:lnTo>
                        <a:pt x="232" y="1522"/>
                      </a:lnTo>
                      <a:lnTo>
                        <a:pt x="94" y="1428"/>
                      </a:lnTo>
                      <a:lnTo>
                        <a:pt x="0" y="1325"/>
                      </a:lnTo>
                      <a:lnTo>
                        <a:pt x="131" y="1012"/>
                      </a:lnTo>
                      <a:lnTo>
                        <a:pt x="232" y="540"/>
                      </a:lnTo>
                      <a:lnTo>
                        <a:pt x="218" y="540"/>
                      </a:lnTo>
                      <a:lnTo>
                        <a:pt x="218" y="66"/>
                      </a:lnTo>
                      <a:lnTo>
                        <a:pt x="232" y="66"/>
                      </a:lnTo>
                      <a:lnTo>
                        <a:pt x="232" y="87"/>
                      </a:lnTo>
                      <a:lnTo>
                        <a:pt x="240" y="95"/>
                      </a:lnTo>
                      <a:lnTo>
                        <a:pt x="247" y="95"/>
                      </a:lnTo>
                      <a:lnTo>
                        <a:pt x="283" y="0"/>
                      </a:lnTo>
                      <a:lnTo>
                        <a:pt x="261" y="284"/>
                      </a:lnTo>
                      <a:lnTo>
                        <a:pt x="312" y="540"/>
                      </a:lnTo>
                      <a:close/>
                    </a:path>
                  </a:pathLst>
                </a:custGeom>
                <a:solidFill>
                  <a:srgbClr val="EF9C9F"/>
                </a:solidFill>
                <a:ln w="9525">
                  <a:noFill/>
                  <a:round/>
                  <a:headEnd/>
                  <a:tailEnd/>
                </a:ln>
              </p:spPr>
              <p:txBody>
                <a:bodyPr>
                  <a:prstTxWarp prst="textNoShape">
                    <a:avLst/>
                  </a:prstTxWarp>
                </a:bodyPr>
                <a:lstStyle/>
                <a:p>
                  <a:endParaRPr lang="en-US"/>
                </a:p>
              </p:txBody>
            </p:sp>
            <p:sp>
              <p:nvSpPr>
                <p:cNvPr id="65824" name="Freeform 570"/>
                <p:cNvSpPr>
                  <a:spLocks noChangeAspect="1"/>
                </p:cNvSpPr>
                <p:nvPr/>
              </p:nvSpPr>
              <p:spPr bwMode="auto">
                <a:xfrm>
                  <a:off x="1468" y="3327"/>
                  <a:ext cx="9" cy="30"/>
                </a:xfrm>
                <a:custGeom>
                  <a:avLst/>
                  <a:gdLst>
                    <a:gd name="T0" fmla="*/ 0 w 65"/>
                    <a:gd name="T1" fmla="*/ 241 h 241"/>
                    <a:gd name="T2" fmla="*/ 0 w 65"/>
                    <a:gd name="T3" fmla="*/ 87 h 241"/>
                    <a:gd name="T4" fmla="*/ 15 w 65"/>
                    <a:gd name="T5" fmla="*/ 73 h 241"/>
                    <a:gd name="T6" fmla="*/ 0 w 65"/>
                    <a:gd name="T7" fmla="*/ 87 h 241"/>
                    <a:gd name="T8" fmla="*/ 22 w 65"/>
                    <a:gd name="T9" fmla="*/ 102 h 241"/>
                    <a:gd name="T10" fmla="*/ 65 w 65"/>
                    <a:gd name="T11" fmla="*/ 44 h 241"/>
                    <a:gd name="T12" fmla="*/ 51 w 65"/>
                    <a:gd name="T13" fmla="*/ 44 h 241"/>
                    <a:gd name="T14" fmla="*/ 51 w 65"/>
                    <a:gd name="T15" fmla="*/ 0 h 241"/>
                    <a:gd name="T16" fmla="*/ 65 w 65"/>
                    <a:gd name="T17" fmla="*/ 0 h 241"/>
                    <a:gd name="T18" fmla="*/ 65 w 65"/>
                    <a:gd name="T19" fmla="*/ 52 h 241"/>
                    <a:gd name="T20" fmla="*/ 0 w 65"/>
                    <a:gd name="T21" fmla="*/ 241 h 24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65"/>
                    <a:gd name="T34" fmla="*/ 0 h 241"/>
                    <a:gd name="T35" fmla="*/ 65 w 65"/>
                    <a:gd name="T36" fmla="*/ 241 h 24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65" h="241">
                      <a:moveTo>
                        <a:pt x="0" y="241"/>
                      </a:moveTo>
                      <a:lnTo>
                        <a:pt x="0" y="87"/>
                      </a:lnTo>
                      <a:lnTo>
                        <a:pt x="15" y="73"/>
                      </a:lnTo>
                      <a:lnTo>
                        <a:pt x="0" y="87"/>
                      </a:lnTo>
                      <a:lnTo>
                        <a:pt x="22" y="102"/>
                      </a:lnTo>
                      <a:lnTo>
                        <a:pt x="65" y="44"/>
                      </a:lnTo>
                      <a:lnTo>
                        <a:pt x="51" y="44"/>
                      </a:lnTo>
                      <a:lnTo>
                        <a:pt x="51" y="0"/>
                      </a:lnTo>
                      <a:lnTo>
                        <a:pt x="65" y="0"/>
                      </a:lnTo>
                      <a:lnTo>
                        <a:pt x="65" y="52"/>
                      </a:lnTo>
                      <a:lnTo>
                        <a:pt x="0" y="241"/>
                      </a:lnTo>
                      <a:close/>
                    </a:path>
                  </a:pathLst>
                </a:custGeom>
                <a:solidFill>
                  <a:srgbClr val="BB845B"/>
                </a:solidFill>
                <a:ln w="9525">
                  <a:noFill/>
                  <a:round/>
                  <a:headEnd/>
                  <a:tailEnd/>
                </a:ln>
              </p:spPr>
              <p:txBody>
                <a:bodyPr>
                  <a:prstTxWarp prst="textNoShape">
                    <a:avLst/>
                  </a:prstTxWarp>
                </a:bodyPr>
                <a:lstStyle/>
                <a:p>
                  <a:endParaRPr lang="en-US"/>
                </a:p>
              </p:txBody>
            </p:sp>
            <p:sp>
              <p:nvSpPr>
                <p:cNvPr id="65825" name="Freeform 571"/>
                <p:cNvSpPr>
                  <a:spLocks noChangeAspect="1"/>
                </p:cNvSpPr>
                <p:nvPr/>
              </p:nvSpPr>
              <p:spPr bwMode="auto">
                <a:xfrm>
                  <a:off x="1979" y="3328"/>
                  <a:ext cx="4" cy="10"/>
                </a:xfrm>
                <a:custGeom>
                  <a:avLst/>
                  <a:gdLst>
                    <a:gd name="T0" fmla="*/ 29 w 29"/>
                    <a:gd name="T1" fmla="*/ 0 h 80"/>
                    <a:gd name="T2" fmla="*/ 0 w 29"/>
                    <a:gd name="T3" fmla="*/ 80 h 80"/>
                    <a:gd name="T4" fmla="*/ 29 w 29"/>
                    <a:gd name="T5" fmla="*/ 0 h 80"/>
                    <a:gd name="T6" fmla="*/ 0 60000 65536"/>
                    <a:gd name="T7" fmla="*/ 0 60000 65536"/>
                    <a:gd name="T8" fmla="*/ 0 60000 65536"/>
                    <a:gd name="T9" fmla="*/ 0 w 29"/>
                    <a:gd name="T10" fmla="*/ 0 h 80"/>
                    <a:gd name="T11" fmla="*/ 29 w 29"/>
                    <a:gd name="T12" fmla="*/ 80 h 80"/>
                  </a:gdLst>
                  <a:ahLst/>
                  <a:cxnLst>
                    <a:cxn ang="T6">
                      <a:pos x="T0" y="T1"/>
                    </a:cxn>
                    <a:cxn ang="T7">
                      <a:pos x="T2" y="T3"/>
                    </a:cxn>
                    <a:cxn ang="T8">
                      <a:pos x="T4" y="T5"/>
                    </a:cxn>
                  </a:cxnLst>
                  <a:rect l="T9" t="T10" r="T11" b="T12"/>
                  <a:pathLst>
                    <a:path w="29" h="80">
                      <a:moveTo>
                        <a:pt x="29" y="0"/>
                      </a:moveTo>
                      <a:lnTo>
                        <a:pt x="0" y="80"/>
                      </a:lnTo>
                      <a:lnTo>
                        <a:pt x="29" y="0"/>
                      </a:lnTo>
                      <a:close/>
                    </a:path>
                  </a:pathLst>
                </a:custGeom>
                <a:solidFill>
                  <a:srgbClr val="FFFFFF"/>
                </a:solidFill>
                <a:ln w="9525">
                  <a:noFill/>
                  <a:round/>
                  <a:headEnd/>
                  <a:tailEnd/>
                </a:ln>
              </p:spPr>
              <p:txBody>
                <a:bodyPr>
                  <a:prstTxWarp prst="textNoShape">
                    <a:avLst/>
                  </a:prstTxWarp>
                </a:bodyPr>
                <a:lstStyle/>
                <a:p>
                  <a:endParaRPr lang="en-US"/>
                </a:p>
              </p:txBody>
            </p:sp>
            <p:sp>
              <p:nvSpPr>
                <p:cNvPr id="65826" name="Freeform 572"/>
                <p:cNvSpPr>
                  <a:spLocks noChangeAspect="1"/>
                </p:cNvSpPr>
                <p:nvPr/>
              </p:nvSpPr>
              <p:spPr bwMode="auto">
                <a:xfrm>
                  <a:off x="1579" y="3330"/>
                  <a:ext cx="7" cy="26"/>
                </a:xfrm>
                <a:custGeom>
                  <a:avLst/>
                  <a:gdLst>
                    <a:gd name="T0" fmla="*/ 15 w 59"/>
                    <a:gd name="T1" fmla="*/ 161 h 211"/>
                    <a:gd name="T2" fmla="*/ 15 w 59"/>
                    <a:gd name="T3" fmla="*/ 211 h 211"/>
                    <a:gd name="T4" fmla="*/ 0 w 59"/>
                    <a:gd name="T5" fmla="*/ 211 h 211"/>
                    <a:gd name="T6" fmla="*/ 0 w 59"/>
                    <a:gd name="T7" fmla="*/ 139 h 211"/>
                    <a:gd name="T8" fmla="*/ 59 w 59"/>
                    <a:gd name="T9" fmla="*/ 0 h 211"/>
                    <a:gd name="T10" fmla="*/ 59 w 59"/>
                    <a:gd name="T11" fmla="*/ 51 h 211"/>
                    <a:gd name="T12" fmla="*/ 15 w 59"/>
                    <a:gd name="T13" fmla="*/ 161 h 211"/>
                    <a:gd name="T14" fmla="*/ 0 60000 65536"/>
                    <a:gd name="T15" fmla="*/ 0 60000 65536"/>
                    <a:gd name="T16" fmla="*/ 0 60000 65536"/>
                    <a:gd name="T17" fmla="*/ 0 60000 65536"/>
                    <a:gd name="T18" fmla="*/ 0 60000 65536"/>
                    <a:gd name="T19" fmla="*/ 0 60000 65536"/>
                    <a:gd name="T20" fmla="*/ 0 60000 65536"/>
                    <a:gd name="T21" fmla="*/ 0 w 59"/>
                    <a:gd name="T22" fmla="*/ 0 h 211"/>
                    <a:gd name="T23" fmla="*/ 59 w 59"/>
                    <a:gd name="T24" fmla="*/ 211 h 21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9" h="211">
                      <a:moveTo>
                        <a:pt x="15" y="161"/>
                      </a:moveTo>
                      <a:lnTo>
                        <a:pt x="15" y="211"/>
                      </a:lnTo>
                      <a:lnTo>
                        <a:pt x="0" y="211"/>
                      </a:lnTo>
                      <a:lnTo>
                        <a:pt x="0" y="139"/>
                      </a:lnTo>
                      <a:lnTo>
                        <a:pt x="59" y="0"/>
                      </a:lnTo>
                      <a:lnTo>
                        <a:pt x="59" y="51"/>
                      </a:lnTo>
                      <a:lnTo>
                        <a:pt x="15" y="161"/>
                      </a:lnTo>
                      <a:close/>
                    </a:path>
                  </a:pathLst>
                </a:custGeom>
                <a:solidFill>
                  <a:srgbClr val="1F1A17"/>
                </a:solidFill>
                <a:ln w="9525">
                  <a:noFill/>
                  <a:round/>
                  <a:headEnd/>
                  <a:tailEnd/>
                </a:ln>
              </p:spPr>
              <p:txBody>
                <a:bodyPr>
                  <a:prstTxWarp prst="textNoShape">
                    <a:avLst/>
                  </a:prstTxWarp>
                </a:bodyPr>
                <a:lstStyle/>
                <a:p>
                  <a:endParaRPr lang="en-US"/>
                </a:p>
              </p:txBody>
            </p:sp>
            <p:sp>
              <p:nvSpPr>
                <p:cNvPr id="65827" name="Freeform 573"/>
                <p:cNvSpPr>
                  <a:spLocks noChangeAspect="1"/>
                </p:cNvSpPr>
                <p:nvPr/>
              </p:nvSpPr>
              <p:spPr bwMode="auto">
                <a:xfrm>
                  <a:off x="1160" y="3332"/>
                  <a:ext cx="21" cy="70"/>
                </a:xfrm>
                <a:custGeom>
                  <a:avLst/>
                  <a:gdLst>
                    <a:gd name="T0" fmla="*/ 168 w 168"/>
                    <a:gd name="T1" fmla="*/ 240 h 553"/>
                    <a:gd name="T2" fmla="*/ 153 w 168"/>
                    <a:gd name="T3" fmla="*/ 357 h 553"/>
                    <a:gd name="T4" fmla="*/ 73 w 168"/>
                    <a:gd name="T5" fmla="*/ 233 h 553"/>
                    <a:gd name="T6" fmla="*/ 59 w 168"/>
                    <a:gd name="T7" fmla="*/ 189 h 553"/>
                    <a:gd name="T8" fmla="*/ 22 w 168"/>
                    <a:gd name="T9" fmla="*/ 145 h 553"/>
                    <a:gd name="T10" fmla="*/ 22 w 168"/>
                    <a:gd name="T11" fmla="*/ 233 h 553"/>
                    <a:gd name="T12" fmla="*/ 73 w 168"/>
                    <a:gd name="T13" fmla="*/ 334 h 553"/>
                    <a:gd name="T14" fmla="*/ 145 w 168"/>
                    <a:gd name="T15" fmla="*/ 430 h 553"/>
                    <a:gd name="T16" fmla="*/ 145 w 168"/>
                    <a:gd name="T17" fmla="*/ 546 h 553"/>
                    <a:gd name="T18" fmla="*/ 139 w 168"/>
                    <a:gd name="T19" fmla="*/ 553 h 553"/>
                    <a:gd name="T20" fmla="*/ 51 w 168"/>
                    <a:gd name="T21" fmla="*/ 357 h 553"/>
                    <a:gd name="T22" fmla="*/ 0 w 168"/>
                    <a:gd name="T23" fmla="*/ 313 h 553"/>
                    <a:gd name="T24" fmla="*/ 8 w 168"/>
                    <a:gd name="T25" fmla="*/ 0 h 553"/>
                    <a:gd name="T26" fmla="*/ 80 w 168"/>
                    <a:gd name="T27" fmla="*/ 145 h 553"/>
                    <a:gd name="T28" fmla="*/ 168 w 168"/>
                    <a:gd name="T29" fmla="*/ 240 h 55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68"/>
                    <a:gd name="T46" fmla="*/ 0 h 553"/>
                    <a:gd name="T47" fmla="*/ 168 w 168"/>
                    <a:gd name="T48" fmla="*/ 553 h 553"/>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68" h="553">
                      <a:moveTo>
                        <a:pt x="168" y="240"/>
                      </a:moveTo>
                      <a:lnTo>
                        <a:pt x="153" y="357"/>
                      </a:lnTo>
                      <a:lnTo>
                        <a:pt x="73" y="233"/>
                      </a:lnTo>
                      <a:lnTo>
                        <a:pt x="59" y="189"/>
                      </a:lnTo>
                      <a:lnTo>
                        <a:pt x="22" y="145"/>
                      </a:lnTo>
                      <a:lnTo>
                        <a:pt x="22" y="233"/>
                      </a:lnTo>
                      <a:lnTo>
                        <a:pt x="73" y="334"/>
                      </a:lnTo>
                      <a:lnTo>
                        <a:pt x="145" y="430"/>
                      </a:lnTo>
                      <a:lnTo>
                        <a:pt x="145" y="546"/>
                      </a:lnTo>
                      <a:lnTo>
                        <a:pt x="139" y="553"/>
                      </a:lnTo>
                      <a:lnTo>
                        <a:pt x="51" y="357"/>
                      </a:lnTo>
                      <a:lnTo>
                        <a:pt x="0" y="313"/>
                      </a:lnTo>
                      <a:lnTo>
                        <a:pt x="8" y="0"/>
                      </a:lnTo>
                      <a:lnTo>
                        <a:pt x="80" y="145"/>
                      </a:lnTo>
                      <a:lnTo>
                        <a:pt x="168" y="240"/>
                      </a:lnTo>
                      <a:close/>
                    </a:path>
                  </a:pathLst>
                </a:custGeom>
                <a:solidFill>
                  <a:srgbClr val="B5DC7C"/>
                </a:solidFill>
                <a:ln w="9525">
                  <a:noFill/>
                  <a:round/>
                  <a:headEnd/>
                  <a:tailEnd/>
                </a:ln>
              </p:spPr>
              <p:txBody>
                <a:bodyPr>
                  <a:prstTxWarp prst="textNoShape">
                    <a:avLst/>
                  </a:prstTxWarp>
                </a:bodyPr>
                <a:lstStyle/>
                <a:p>
                  <a:endParaRPr lang="en-US"/>
                </a:p>
              </p:txBody>
            </p:sp>
            <p:sp>
              <p:nvSpPr>
                <p:cNvPr id="65828" name="Freeform 574"/>
                <p:cNvSpPr>
                  <a:spLocks noChangeAspect="1"/>
                </p:cNvSpPr>
                <p:nvPr/>
              </p:nvSpPr>
              <p:spPr bwMode="auto">
                <a:xfrm>
                  <a:off x="1539" y="3332"/>
                  <a:ext cx="12" cy="49"/>
                </a:xfrm>
                <a:custGeom>
                  <a:avLst/>
                  <a:gdLst>
                    <a:gd name="T0" fmla="*/ 15 w 95"/>
                    <a:gd name="T1" fmla="*/ 313 h 386"/>
                    <a:gd name="T2" fmla="*/ 0 w 95"/>
                    <a:gd name="T3" fmla="*/ 386 h 386"/>
                    <a:gd name="T4" fmla="*/ 0 w 95"/>
                    <a:gd name="T5" fmla="*/ 269 h 386"/>
                    <a:gd name="T6" fmla="*/ 73 w 95"/>
                    <a:gd name="T7" fmla="*/ 22 h 386"/>
                    <a:gd name="T8" fmla="*/ 95 w 95"/>
                    <a:gd name="T9" fmla="*/ 0 h 386"/>
                    <a:gd name="T10" fmla="*/ 95 w 95"/>
                    <a:gd name="T11" fmla="*/ 43 h 386"/>
                    <a:gd name="T12" fmla="*/ 15 w 95"/>
                    <a:gd name="T13" fmla="*/ 313 h 386"/>
                    <a:gd name="T14" fmla="*/ 0 60000 65536"/>
                    <a:gd name="T15" fmla="*/ 0 60000 65536"/>
                    <a:gd name="T16" fmla="*/ 0 60000 65536"/>
                    <a:gd name="T17" fmla="*/ 0 60000 65536"/>
                    <a:gd name="T18" fmla="*/ 0 60000 65536"/>
                    <a:gd name="T19" fmla="*/ 0 60000 65536"/>
                    <a:gd name="T20" fmla="*/ 0 60000 65536"/>
                    <a:gd name="T21" fmla="*/ 0 w 95"/>
                    <a:gd name="T22" fmla="*/ 0 h 386"/>
                    <a:gd name="T23" fmla="*/ 95 w 95"/>
                    <a:gd name="T24" fmla="*/ 386 h 38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95" h="386">
                      <a:moveTo>
                        <a:pt x="15" y="313"/>
                      </a:moveTo>
                      <a:lnTo>
                        <a:pt x="0" y="386"/>
                      </a:lnTo>
                      <a:lnTo>
                        <a:pt x="0" y="269"/>
                      </a:lnTo>
                      <a:lnTo>
                        <a:pt x="73" y="22"/>
                      </a:lnTo>
                      <a:lnTo>
                        <a:pt x="95" y="0"/>
                      </a:lnTo>
                      <a:lnTo>
                        <a:pt x="95" y="43"/>
                      </a:lnTo>
                      <a:lnTo>
                        <a:pt x="15" y="313"/>
                      </a:lnTo>
                      <a:close/>
                    </a:path>
                  </a:pathLst>
                </a:custGeom>
                <a:solidFill>
                  <a:srgbClr val="1F1A17"/>
                </a:solidFill>
                <a:ln w="9525">
                  <a:noFill/>
                  <a:round/>
                  <a:headEnd/>
                  <a:tailEnd/>
                </a:ln>
              </p:spPr>
              <p:txBody>
                <a:bodyPr>
                  <a:prstTxWarp prst="textNoShape">
                    <a:avLst/>
                  </a:prstTxWarp>
                </a:bodyPr>
                <a:lstStyle/>
                <a:p>
                  <a:endParaRPr lang="en-US"/>
                </a:p>
              </p:txBody>
            </p:sp>
            <p:sp>
              <p:nvSpPr>
                <p:cNvPr id="65829" name="Freeform 575"/>
                <p:cNvSpPr>
                  <a:spLocks noChangeAspect="1"/>
                </p:cNvSpPr>
                <p:nvPr/>
              </p:nvSpPr>
              <p:spPr bwMode="auto">
                <a:xfrm>
                  <a:off x="1053" y="3336"/>
                  <a:ext cx="41" cy="174"/>
                </a:xfrm>
                <a:custGeom>
                  <a:avLst/>
                  <a:gdLst>
                    <a:gd name="T0" fmla="*/ 298 w 328"/>
                    <a:gd name="T1" fmla="*/ 305 h 1391"/>
                    <a:gd name="T2" fmla="*/ 328 w 328"/>
                    <a:gd name="T3" fmla="*/ 357 h 1391"/>
                    <a:gd name="T4" fmla="*/ 262 w 328"/>
                    <a:gd name="T5" fmla="*/ 801 h 1391"/>
                    <a:gd name="T6" fmla="*/ 146 w 328"/>
                    <a:gd name="T7" fmla="*/ 1150 h 1391"/>
                    <a:gd name="T8" fmla="*/ 123 w 328"/>
                    <a:gd name="T9" fmla="*/ 1020 h 1391"/>
                    <a:gd name="T10" fmla="*/ 123 w 328"/>
                    <a:gd name="T11" fmla="*/ 881 h 1391"/>
                    <a:gd name="T12" fmla="*/ 117 w 328"/>
                    <a:gd name="T13" fmla="*/ 852 h 1391"/>
                    <a:gd name="T14" fmla="*/ 101 w 328"/>
                    <a:gd name="T15" fmla="*/ 844 h 1391"/>
                    <a:gd name="T16" fmla="*/ 80 w 328"/>
                    <a:gd name="T17" fmla="*/ 867 h 1391"/>
                    <a:gd name="T18" fmla="*/ 117 w 328"/>
                    <a:gd name="T19" fmla="*/ 1180 h 1391"/>
                    <a:gd name="T20" fmla="*/ 101 w 328"/>
                    <a:gd name="T21" fmla="*/ 1231 h 1391"/>
                    <a:gd name="T22" fmla="*/ 0 w 328"/>
                    <a:gd name="T23" fmla="*/ 1391 h 1391"/>
                    <a:gd name="T24" fmla="*/ 7 w 328"/>
                    <a:gd name="T25" fmla="*/ 1281 h 1391"/>
                    <a:gd name="T26" fmla="*/ 51 w 328"/>
                    <a:gd name="T27" fmla="*/ 1129 h 1391"/>
                    <a:gd name="T28" fmla="*/ 117 w 328"/>
                    <a:gd name="T29" fmla="*/ 451 h 1391"/>
                    <a:gd name="T30" fmla="*/ 152 w 328"/>
                    <a:gd name="T31" fmla="*/ 321 h 1391"/>
                    <a:gd name="T32" fmla="*/ 146 w 328"/>
                    <a:gd name="T33" fmla="*/ 393 h 1391"/>
                    <a:gd name="T34" fmla="*/ 152 w 328"/>
                    <a:gd name="T35" fmla="*/ 561 h 1391"/>
                    <a:gd name="T36" fmla="*/ 197 w 328"/>
                    <a:gd name="T37" fmla="*/ 707 h 1391"/>
                    <a:gd name="T38" fmla="*/ 189 w 328"/>
                    <a:gd name="T39" fmla="*/ 713 h 1391"/>
                    <a:gd name="T40" fmla="*/ 232 w 328"/>
                    <a:gd name="T41" fmla="*/ 736 h 1391"/>
                    <a:gd name="T42" fmla="*/ 247 w 328"/>
                    <a:gd name="T43" fmla="*/ 713 h 1391"/>
                    <a:gd name="T44" fmla="*/ 197 w 328"/>
                    <a:gd name="T45" fmla="*/ 604 h 1391"/>
                    <a:gd name="T46" fmla="*/ 189 w 328"/>
                    <a:gd name="T47" fmla="*/ 305 h 1391"/>
                    <a:gd name="T48" fmla="*/ 175 w 328"/>
                    <a:gd name="T49" fmla="*/ 299 h 1391"/>
                    <a:gd name="T50" fmla="*/ 189 w 328"/>
                    <a:gd name="T51" fmla="*/ 219 h 1391"/>
                    <a:gd name="T52" fmla="*/ 232 w 328"/>
                    <a:gd name="T53" fmla="*/ 524 h 1391"/>
                    <a:gd name="T54" fmla="*/ 247 w 328"/>
                    <a:gd name="T55" fmla="*/ 568 h 1391"/>
                    <a:gd name="T56" fmla="*/ 284 w 328"/>
                    <a:gd name="T57" fmla="*/ 524 h 1391"/>
                    <a:gd name="T58" fmla="*/ 247 w 328"/>
                    <a:gd name="T59" fmla="*/ 488 h 1391"/>
                    <a:gd name="T60" fmla="*/ 232 w 328"/>
                    <a:gd name="T61" fmla="*/ 182 h 1391"/>
                    <a:gd name="T62" fmla="*/ 240 w 328"/>
                    <a:gd name="T63" fmla="*/ 116 h 1391"/>
                    <a:gd name="T64" fmla="*/ 247 w 328"/>
                    <a:gd name="T65" fmla="*/ 110 h 1391"/>
                    <a:gd name="T66" fmla="*/ 218 w 328"/>
                    <a:gd name="T67" fmla="*/ 73 h 1391"/>
                    <a:gd name="T68" fmla="*/ 247 w 328"/>
                    <a:gd name="T69" fmla="*/ 0 h 1391"/>
                    <a:gd name="T70" fmla="*/ 298 w 328"/>
                    <a:gd name="T71" fmla="*/ 305 h 13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28"/>
                    <a:gd name="T109" fmla="*/ 0 h 1391"/>
                    <a:gd name="T110" fmla="*/ 328 w 328"/>
                    <a:gd name="T111" fmla="*/ 1391 h 1391"/>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28" h="1391">
                      <a:moveTo>
                        <a:pt x="298" y="305"/>
                      </a:moveTo>
                      <a:lnTo>
                        <a:pt x="328" y="357"/>
                      </a:lnTo>
                      <a:lnTo>
                        <a:pt x="262" y="801"/>
                      </a:lnTo>
                      <a:lnTo>
                        <a:pt x="146" y="1150"/>
                      </a:lnTo>
                      <a:lnTo>
                        <a:pt x="123" y="1020"/>
                      </a:lnTo>
                      <a:lnTo>
                        <a:pt x="123" y="881"/>
                      </a:lnTo>
                      <a:lnTo>
                        <a:pt x="117" y="852"/>
                      </a:lnTo>
                      <a:lnTo>
                        <a:pt x="101" y="844"/>
                      </a:lnTo>
                      <a:lnTo>
                        <a:pt x="80" y="867"/>
                      </a:lnTo>
                      <a:lnTo>
                        <a:pt x="117" y="1180"/>
                      </a:lnTo>
                      <a:lnTo>
                        <a:pt x="101" y="1231"/>
                      </a:lnTo>
                      <a:lnTo>
                        <a:pt x="0" y="1391"/>
                      </a:lnTo>
                      <a:lnTo>
                        <a:pt x="7" y="1281"/>
                      </a:lnTo>
                      <a:lnTo>
                        <a:pt x="51" y="1129"/>
                      </a:lnTo>
                      <a:lnTo>
                        <a:pt x="117" y="451"/>
                      </a:lnTo>
                      <a:lnTo>
                        <a:pt x="152" y="321"/>
                      </a:lnTo>
                      <a:lnTo>
                        <a:pt x="146" y="393"/>
                      </a:lnTo>
                      <a:lnTo>
                        <a:pt x="152" y="561"/>
                      </a:lnTo>
                      <a:lnTo>
                        <a:pt x="197" y="707"/>
                      </a:lnTo>
                      <a:lnTo>
                        <a:pt x="189" y="713"/>
                      </a:lnTo>
                      <a:lnTo>
                        <a:pt x="232" y="736"/>
                      </a:lnTo>
                      <a:lnTo>
                        <a:pt x="247" y="713"/>
                      </a:lnTo>
                      <a:lnTo>
                        <a:pt x="197" y="604"/>
                      </a:lnTo>
                      <a:lnTo>
                        <a:pt x="189" y="305"/>
                      </a:lnTo>
                      <a:lnTo>
                        <a:pt x="175" y="299"/>
                      </a:lnTo>
                      <a:lnTo>
                        <a:pt x="189" y="219"/>
                      </a:lnTo>
                      <a:lnTo>
                        <a:pt x="232" y="524"/>
                      </a:lnTo>
                      <a:lnTo>
                        <a:pt x="247" y="568"/>
                      </a:lnTo>
                      <a:lnTo>
                        <a:pt x="284" y="524"/>
                      </a:lnTo>
                      <a:lnTo>
                        <a:pt x="247" y="488"/>
                      </a:lnTo>
                      <a:lnTo>
                        <a:pt x="232" y="182"/>
                      </a:lnTo>
                      <a:lnTo>
                        <a:pt x="240" y="116"/>
                      </a:lnTo>
                      <a:lnTo>
                        <a:pt x="247" y="110"/>
                      </a:lnTo>
                      <a:lnTo>
                        <a:pt x="218" y="73"/>
                      </a:lnTo>
                      <a:lnTo>
                        <a:pt x="247" y="0"/>
                      </a:lnTo>
                      <a:lnTo>
                        <a:pt x="298" y="305"/>
                      </a:lnTo>
                      <a:close/>
                    </a:path>
                  </a:pathLst>
                </a:custGeom>
                <a:solidFill>
                  <a:srgbClr val="3DB059"/>
                </a:solidFill>
                <a:ln w="9525">
                  <a:noFill/>
                  <a:round/>
                  <a:headEnd/>
                  <a:tailEnd/>
                </a:ln>
              </p:spPr>
              <p:txBody>
                <a:bodyPr>
                  <a:prstTxWarp prst="textNoShape">
                    <a:avLst/>
                  </a:prstTxWarp>
                </a:bodyPr>
                <a:lstStyle/>
                <a:p>
                  <a:endParaRPr lang="en-US"/>
                </a:p>
              </p:txBody>
            </p:sp>
            <p:sp>
              <p:nvSpPr>
                <p:cNvPr id="65830" name="Freeform 576"/>
                <p:cNvSpPr>
                  <a:spLocks noChangeAspect="1"/>
                </p:cNvSpPr>
                <p:nvPr/>
              </p:nvSpPr>
              <p:spPr bwMode="auto">
                <a:xfrm>
                  <a:off x="1471" y="3365"/>
                  <a:ext cx="4" cy="18"/>
                </a:xfrm>
                <a:custGeom>
                  <a:avLst/>
                  <a:gdLst>
                    <a:gd name="T0" fmla="*/ 29 w 29"/>
                    <a:gd name="T1" fmla="*/ 102 h 146"/>
                    <a:gd name="T2" fmla="*/ 29 w 29"/>
                    <a:gd name="T3" fmla="*/ 146 h 146"/>
                    <a:gd name="T4" fmla="*/ 0 w 29"/>
                    <a:gd name="T5" fmla="*/ 51 h 146"/>
                    <a:gd name="T6" fmla="*/ 8 w 29"/>
                    <a:gd name="T7" fmla="*/ 0 h 146"/>
                    <a:gd name="T8" fmla="*/ 29 w 29"/>
                    <a:gd name="T9" fmla="*/ 102 h 146"/>
                    <a:gd name="T10" fmla="*/ 0 60000 65536"/>
                    <a:gd name="T11" fmla="*/ 0 60000 65536"/>
                    <a:gd name="T12" fmla="*/ 0 60000 65536"/>
                    <a:gd name="T13" fmla="*/ 0 60000 65536"/>
                    <a:gd name="T14" fmla="*/ 0 60000 65536"/>
                    <a:gd name="T15" fmla="*/ 0 w 29"/>
                    <a:gd name="T16" fmla="*/ 0 h 146"/>
                    <a:gd name="T17" fmla="*/ 29 w 29"/>
                    <a:gd name="T18" fmla="*/ 146 h 146"/>
                  </a:gdLst>
                  <a:ahLst/>
                  <a:cxnLst>
                    <a:cxn ang="T10">
                      <a:pos x="T0" y="T1"/>
                    </a:cxn>
                    <a:cxn ang="T11">
                      <a:pos x="T2" y="T3"/>
                    </a:cxn>
                    <a:cxn ang="T12">
                      <a:pos x="T4" y="T5"/>
                    </a:cxn>
                    <a:cxn ang="T13">
                      <a:pos x="T6" y="T7"/>
                    </a:cxn>
                    <a:cxn ang="T14">
                      <a:pos x="T8" y="T9"/>
                    </a:cxn>
                  </a:cxnLst>
                  <a:rect l="T15" t="T16" r="T17" b="T18"/>
                  <a:pathLst>
                    <a:path w="29" h="146">
                      <a:moveTo>
                        <a:pt x="29" y="102"/>
                      </a:moveTo>
                      <a:lnTo>
                        <a:pt x="29" y="146"/>
                      </a:lnTo>
                      <a:lnTo>
                        <a:pt x="0" y="51"/>
                      </a:lnTo>
                      <a:lnTo>
                        <a:pt x="8" y="0"/>
                      </a:lnTo>
                      <a:lnTo>
                        <a:pt x="29" y="102"/>
                      </a:lnTo>
                      <a:close/>
                    </a:path>
                  </a:pathLst>
                </a:custGeom>
                <a:solidFill>
                  <a:srgbClr val="948065"/>
                </a:solidFill>
                <a:ln w="9525">
                  <a:noFill/>
                  <a:round/>
                  <a:headEnd/>
                  <a:tailEnd/>
                </a:ln>
              </p:spPr>
              <p:txBody>
                <a:bodyPr>
                  <a:prstTxWarp prst="textNoShape">
                    <a:avLst/>
                  </a:prstTxWarp>
                </a:bodyPr>
                <a:lstStyle/>
                <a:p>
                  <a:endParaRPr lang="en-US"/>
                </a:p>
              </p:txBody>
            </p:sp>
            <p:sp>
              <p:nvSpPr>
                <p:cNvPr id="65831" name="Freeform 577"/>
                <p:cNvSpPr>
                  <a:spLocks noChangeAspect="1"/>
                </p:cNvSpPr>
                <p:nvPr/>
              </p:nvSpPr>
              <p:spPr bwMode="auto">
                <a:xfrm>
                  <a:off x="1492" y="3359"/>
                  <a:ext cx="9" cy="54"/>
                </a:xfrm>
                <a:custGeom>
                  <a:avLst/>
                  <a:gdLst>
                    <a:gd name="T0" fmla="*/ 29 w 72"/>
                    <a:gd name="T1" fmla="*/ 197 h 437"/>
                    <a:gd name="T2" fmla="*/ 43 w 72"/>
                    <a:gd name="T3" fmla="*/ 211 h 437"/>
                    <a:gd name="T4" fmla="*/ 29 w 72"/>
                    <a:gd name="T5" fmla="*/ 211 h 437"/>
                    <a:gd name="T6" fmla="*/ 14 w 72"/>
                    <a:gd name="T7" fmla="*/ 306 h 437"/>
                    <a:gd name="T8" fmla="*/ 21 w 72"/>
                    <a:gd name="T9" fmla="*/ 422 h 437"/>
                    <a:gd name="T10" fmla="*/ 29 w 72"/>
                    <a:gd name="T11" fmla="*/ 430 h 437"/>
                    <a:gd name="T12" fmla="*/ 21 w 72"/>
                    <a:gd name="T13" fmla="*/ 437 h 437"/>
                    <a:gd name="T14" fmla="*/ 0 w 72"/>
                    <a:gd name="T15" fmla="*/ 422 h 437"/>
                    <a:gd name="T16" fmla="*/ 43 w 72"/>
                    <a:gd name="T17" fmla="*/ 73 h 437"/>
                    <a:gd name="T18" fmla="*/ 72 w 72"/>
                    <a:gd name="T19" fmla="*/ 0 h 437"/>
                    <a:gd name="T20" fmla="*/ 65 w 72"/>
                    <a:gd name="T21" fmla="*/ 73 h 437"/>
                    <a:gd name="T22" fmla="*/ 29 w 72"/>
                    <a:gd name="T23" fmla="*/ 197 h 43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2"/>
                    <a:gd name="T37" fmla="*/ 0 h 437"/>
                    <a:gd name="T38" fmla="*/ 72 w 72"/>
                    <a:gd name="T39" fmla="*/ 437 h 43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2" h="437">
                      <a:moveTo>
                        <a:pt x="29" y="197"/>
                      </a:moveTo>
                      <a:lnTo>
                        <a:pt x="43" y="211"/>
                      </a:lnTo>
                      <a:lnTo>
                        <a:pt x="29" y="211"/>
                      </a:lnTo>
                      <a:lnTo>
                        <a:pt x="14" y="306"/>
                      </a:lnTo>
                      <a:lnTo>
                        <a:pt x="21" y="422"/>
                      </a:lnTo>
                      <a:lnTo>
                        <a:pt x="29" y="430"/>
                      </a:lnTo>
                      <a:lnTo>
                        <a:pt x="21" y="437"/>
                      </a:lnTo>
                      <a:lnTo>
                        <a:pt x="0" y="422"/>
                      </a:lnTo>
                      <a:lnTo>
                        <a:pt x="43" y="73"/>
                      </a:lnTo>
                      <a:lnTo>
                        <a:pt x="72" y="0"/>
                      </a:lnTo>
                      <a:lnTo>
                        <a:pt x="65" y="73"/>
                      </a:lnTo>
                      <a:lnTo>
                        <a:pt x="29" y="197"/>
                      </a:lnTo>
                      <a:close/>
                    </a:path>
                  </a:pathLst>
                </a:custGeom>
                <a:solidFill>
                  <a:srgbClr val="1F1A17"/>
                </a:solidFill>
                <a:ln w="9525">
                  <a:noFill/>
                  <a:round/>
                  <a:headEnd/>
                  <a:tailEnd/>
                </a:ln>
              </p:spPr>
              <p:txBody>
                <a:bodyPr>
                  <a:prstTxWarp prst="textNoShape">
                    <a:avLst/>
                  </a:prstTxWarp>
                </a:bodyPr>
                <a:lstStyle/>
                <a:p>
                  <a:endParaRPr lang="en-US"/>
                </a:p>
              </p:txBody>
            </p:sp>
            <p:sp>
              <p:nvSpPr>
                <p:cNvPr id="65832" name="Freeform 578"/>
                <p:cNvSpPr>
                  <a:spLocks noChangeAspect="1"/>
                </p:cNvSpPr>
                <p:nvPr/>
              </p:nvSpPr>
              <p:spPr bwMode="auto">
                <a:xfrm>
                  <a:off x="1024" y="3362"/>
                  <a:ext cx="5" cy="53"/>
                </a:xfrm>
                <a:custGeom>
                  <a:avLst/>
                  <a:gdLst>
                    <a:gd name="T0" fmla="*/ 44 w 44"/>
                    <a:gd name="T1" fmla="*/ 269 h 429"/>
                    <a:gd name="T2" fmla="*/ 44 w 44"/>
                    <a:gd name="T3" fmla="*/ 320 h 429"/>
                    <a:gd name="T4" fmla="*/ 0 w 44"/>
                    <a:gd name="T5" fmla="*/ 429 h 429"/>
                    <a:gd name="T6" fmla="*/ 8 w 44"/>
                    <a:gd name="T7" fmla="*/ 58 h 429"/>
                    <a:gd name="T8" fmla="*/ 29 w 44"/>
                    <a:gd name="T9" fmla="*/ 0 h 429"/>
                    <a:gd name="T10" fmla="*/ 29 w 44"/>
                    <a:gd name="T11" fmla="*/ 263 h 429"/>
                    <a:gd name="T12" fmla="*/ 44 w 44"/>
                    <a:gd name="T13" fmla="*/ 269 h 429"/>
                    <a:gd name="T14" fmla="*/ 0 60000 65536"/>
                    <a:gd name="T15" fmla="*/ 0 60000 65536"/>
                    <a:gd name="T16" fmla="*/ 0 60000 65536"/>
                    <a:gd name="T17" fmla="*/ 0 60000 65536"/>
                    <a:gd name="T18" fmla="*/ 0 60000 65536"/>
                    <a:gd name="T19" fmla="*/ 0 60000 65536"/>
                    <a:gd name="T20" fmla="*/ 0 60000 65536"/>
                    <a:gd name="T21" fmla="*/ 0 w 44"/>
                    <a:gd name="T22" fmla="*/ 0 h 429"/>
                    <a:gd name="T23" fmla="*/ 44 w 44"/>
                    <a:gd name="T24" fmla="*/ 429 h 42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4" h="429">
                      <a:moveTo>
                        <a:pt x="44" y="269"/>
                      </a:moveTo>
                      <a:lnTo>
                        <a:pt x="44" y="320"/>
                      </a:lnTo>
                      <a:lnTo>
                        <a:pt x="0" y="429"/>
                      </a:lnTo>
                      <a:lnTo>
                        <a:pt x="8" y="58"/>
                      </a:lnTo>
                      <a:lnTo>
                        <a:pt x="29" y="0"/>
                      </a:lnTo>
                      <a:lnTo>
                        <a:pt x="29" y="263"/>
                      </a:lnTo>
                      <a:lnTo>
                        <a:pt x="44" y="269"/>
                      </a:lnTo>
                      <a:close/>
                    </a:path>
                  </a:pathLst>
                </a:custGeom>
                <a:solidFill>
                  <a:srgbClr val="EF9D46"/>
                </a:solidFill>
                <a:ln w="9525">
                  <a:noFill/>
                  <a:round/>
                  <a:headEnd/>
                  <a:tailEnd/>
                </a:ln>
              </p:spPr>
              <p:txBody>
                <a:bodyPr>
                  <a:prstTxWarp prst="textNoShape">
                    <a:avLst/>
                  </a:prstTxWarp>
                </a:bodyPr>
                <a:lstStyle/>
                <a:p>
                  <a:endParaRPr lang="en-US"/>
                </a:p>
              </p:txBody>
            </p:sp>
            <p:sp>
              <p:nvSpPr>
                <p:cNvPr id="65833" name="Freeform 579"/>
                <p:cNvSpPr>
                  <a:spLocks noChangeAspect="1"/>
                </p:cNvSpPr>
                <p:nvPr/>
              </p:nvSpPr>
              <p:spPr bwMode="auto">
                <a:xfrm>
                  <a:off x="1692" y="3363"/>
                  <a:ext cx="10" cy="37"/>
                </a:xfrm>
                <a:custGeom>
                  <a:avLst/>
                  <a:gdLst>
                    <a:gd name="T0" fmla="*/ 15 w 80"/>
                    <a:gd name="T1" fmla="*/ 291 h 291"/>
                    <a:gd name="T2" fmla="*/ 0 w 80"/>
                    <a:gd name="T3" fmla="*/ 291 h 291"/>
                    <a:gd name="T4" fmla="*/ 29 w 80"/>
                    <a:gd name="T5" fmla="*/ 138 h 291"/>
                    <a:gd name="T6" fmla="*/ 73 w 80"/>
                    <a:gd name="T7" fmla="*/ 0 h 291"/>
                    <a:gd name="T8" fmla="*/ 80 w 80"/>
                    <a:gd name="T9" fmla="*/ 0 h 291"/>
                    <a:gd name="T10" fmla="*/ 15 w 80"/>
                    <a:gd name="T11" fmla="*/ 291 h 291"/>
                    <a:gd name="T12" fmla="*/ 0 60000 65536"/>
                    <a:gd name="T13" fmla="*/ 0 60000 65536"/>
                    <a:gd name="T14" fmla="*/ 0 60000 65536"/>
                    <a:gd name="T15" fmla="*/ 0 60000 65536"/>
                    <a:gd name="T16" fmla="*/ 0 60000 65536"/>
                    <a:gd name="T17" fmla="*/ 0 60000 65536"/>
                    <a:gd name="T18" fmla="*/ 0 w 80"/>
                    <a:gd name="T19" fmla="*/ 0 h 291"/>
                    <a:gd name="T20" fmla="*/ 80 w 80"/>
                    <a:gd name="T21" fmla="*/ 291 h 291"/>
                  </a:gdLst>
                  <a:ahLst/>
                  <a:cxnLst>
                    <a:cxn ang="T12">
                      <a:pos x="T0" y="T1"/>
                    </a:cxn>
                    <a:cxn ang="T13">
                      <a:pos x="T2" y="T3"/>
                    </a:cxn>
                    <a:cxn ang="T14">
                      <a:pos x="T4" y="T5"/>
                    </a:cxn>
                    <a:cxn ang="T15">
                      <a:pos x="T6" y="T7"/>
                    </a:cxn>
                    <a:cxn ang="T16">
                      <a:pos x="T8" y="T9"/>
                    </a:cxn>
                    <a:cxn ang="T17">
                      <a:pos x="T10" y="T11"/>
                    </a:cxn>
                  </a:cxnLst>
                  <a:rect l="T18" t="T19" r="T20" b="T21"/>
                  <a:pathLst>
                    <a:path w="80" h="291">
                      <a:moveTo>
                        <a:pt x="15" y="291"/>
                      </a:moveTo>
                      <a:lnTo>
                        <a:pt x="0" y="291"/>
                      </a:lnTo>
                      <a:lnTo>
                        <a:pt x="29" y="138"/>
                      </a:lnTo>
                      <a:lnTo>
                        <a:pt x="73" y="0"/>
                      </a:lnTo>
                      <a:lnTo>
                        <a:pt x="80" y="0"/>
                      </a:lnTo>
                      <a:lnTo>
                        <a:pt x="15" y="291"/>
                      </a:lnTo>
                      <a:close/>
                    </a:path>
                  </a:pathLst>
                </a:custGeom>
                <a:solidFill>
                  <a:srgbClr val="1F1A17"/>
                </a:solidFill>
                <a:ln w="9525">
                  <a:noFill/>
                  <a:round/>
                  <a:headEnd/>
                  <a:tailEnd/>
                </a:ln>
              </p:spPr>
              <p:txBody>
                <a:bodyPr>
                  <a:prstTxWarp prst="textNoShape">
                    <a:avLst/>
                  </a:prstTxWarp>
                </a:bodyPr>
                <a:lstStyle/>
                <a:p>
                  <a:endParaRPr lang="en-US"/>
                </a:p>
              </p:txBody>
            </p:sp>
            <p:sp>
              <p:nvSpPr>
                <p:cNvPr id="65834" name="Freeform 580"/>
                <p:cNvSpPr>
                  <a:spLocks noChangeAspect="1"/>
                </p:cNvSpPr>
                <p:nvPr/>
              </p:nvSpPr>
              <p:spPr bwMode="auto">
                <a:xfrm>
                  <a:off x="1029" y="3368"/>
                  <a:ext cx="37" cy="128"/>
                </a:xfrm>
                <a:custGeom>
                  <a:avLst/>
                  <a:gdLst>
                    <a:gd name="T0" fmla="*/ 124 w 291"/>
                    <a:gd name="T1" fmla="*/ 284 h 1026"/>
                    <a:gd name="T2" fmla="*/ 59 w 291"/>
                    <a:gd name="T3" fmla="*/ 349 h 1026"/>
                    <a:gd name="T4" fmla="*/ 73 w 291"/>
                    <a:gd name="T5" fmla="*/ 357 h 1026"/>
                    <a:gd name="T6" fmla="*/ 117 w 291"/>
                    <a:gd name="T7" fmla="*/ 335 h 1026"/>
                    <a:gd name="T8" fmla="*/ 226 w 291"/>
                    <a:gd name="T9" fmla="*/ 212 h 1026"/>
                    <a:gd name="T10" fmla="*/ 219 w 291"/>
                    <a:gd name="T11" fmla="*/ 292 h 1026"/>
                    <a:gd name="T12" fmla="*/ 51 w 291"/>
                    <a:gd name="T13" fmla="*/ 517 h 1026"/>
                    <a:gd name="T14" fmla="*/ 51 w 291"/>
                    <a:gd name="T15" fmla="*/ 532 h 1026"/>
                    <a:gd name="T16" fmla="*/ 59 w 291"/>
                    <a:gd name="T17" fmla="*/ 546 h 1026"/>
                    <a:gd name="T18" fmla="*/ 219 w 291"/>
                    <a:gd name="T19" fmla="*/ 357 h 1026"/>
                    <a:gd name="T20" fmla="*/ 190 w 291"/>
                    <a:gd name="T21" fmla="*/ 473 h 1026"/>
                    <a:gd name="T22" fmla="*/ 51 w 291"/>
                    <a:gd name="T23" fmla="*/ 669 h 1026"/>
                    <a:gd name="T24" fmla="*/ 59 w 291"/>
                    <a:gd name="T25" fmla="*/ 684 h 1026"/>
                    <a:gd name="T26" fmla="*/ 197 w 291"/>
                    <a:gd name="T27" fmla="*/ 532 h 1026"/>
                    <a:gd name="T28" fmla="*/ 211 w 291"/>
                    <a:gd name="T29" fmla="*/ 503 h 1026"/>
                    <a:gd name="T30" fmla="*/ 102 w 291"/>
                    <a:gd name="T31" fmla="*/ 837 h 1026"/>
                    <a:gd name="T32" fmla="*/ 102 w 291"/>
                    <a:gd name="T33" fmla="*/ 852 h 1026"/>
                    <a:gd name="T34" fmla="*/ 117 w 291"/>
                    <a:gd name="T35" fmla="*/ 860 h 1026"/>
                    <a:gd name="T36" fmla="*/ 124 w 291"/>
                    <a:gd name="T37" fmla="*/ 860 h 1026"/>
                    <a:gd name="T38" fmla="*/ 197 w 291"/>
                    <a:gd name="T39" fmla="*/ 714 h 1026"/>
                    <a:gd name="T40" fmla="*/ 153 w 291"/>
                    <a:gd name="T41" fmla="*/ 997 h 1026"/>
                    <a:gd name="T42" fmla="*/ 146 w 291"/>
                    <a:gd name="T43" fmla="*/ 1012 h 1026"/>
                    <a:gd name="T44" fmla="*/ 146 w 291"/>
                    <a:gd name="T45" fmla="*/ 1026 h 1026"/>
                    <a:gd name="T46" fmla="*/ 51 w 291"/>
                    <a:gd name="T47" fmla="*/ 780 h 1026"/>
                    <a:gd name="T48" fmla="*/ 8 w 291"/>
                    <a:gd name="T49" fmla="*/ 532 h 1026"/>
                    <a:gd name="T50" fmla="*/ 37 w 291"/>
                    <a:gd name="T51" fmla="*/ 401 h 1026"/>
                    <a:gd name="T52" fmla="*/ 8 w 291"/>
                    <a:gd name="T53" fmla="*/ 364 h 1026"/>
                    <a:gd name="T54" fmla="*/ 0 w 291"/>
                    <a:gd name="T55" fmla="*/ 364 h 1026"/>
                    <a:gd name="T56" fmla="*/ 30 w 291"/>
                    <a:gd name="T57" fmla="*/ 335 h 1026"/>
                    <a:gd name="T58" fmla="*/ 22 w 291"/>
                    <a:gd name="T59" fmla="*/ 327 h 1026"/>
                    <a:gd name="T60" fmla="*/ 30 w 291"/>
                    <a:gd name="T61" fmla="*/ 327 h 1026"/>
                    <a:gd name="T62" fmla="*/ 37 w 291"/>
                    <a:gd name="T63" fmla="*/ 269 h 1026"/>
                    <a:gd name="T64" fmla="*/ 80 w 291"/>
                    <a:gd name="T65" fmla="*/ 196 h 1026"/>
                    <a:gd name="T66" fmla="*/ 291 w 291"/>
                    <a:gd name="T67" fmla="*/ 0 h 1026"/>
                    <a:gd name="T68" fmla="*/ 262 w 291"/>
                    <a:gd name="T69" fmla="*/ 116 h 1026"/>
                    <a:gd name="T70" fmla="*/ 124 w 291"/>
                    <a:gd name="T71" fmla="*/ 284 h 102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1"/>
                    <a:gd name="T109" fmla="*/ 0 h 1026"/>
                    <a:gd name="T110" fmla="*/ 291 w 291"/>
                    <a:gd name="T111" fmla="*/ 1026 h 102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1" h="1026">
                      <a:moveTo>
                        <a:pt x="124" y="284"/>
                      </a:moveTo>
                      <a:lnTo>
                        <a:pt x="59" y="349"/>
                      </a:lnTo>
                      <a:lnTo>
                        <a:pt x="73" y="357"/>
                      </a:lnTo>
                      <a:lnTo>
                        <a:pt x="117" y="335"/>
                      </a:lnTo>
                      <a:lnTo>
                        <a:pt x="226" y="212"/>
                      </a:lnTo>
                      <a:lnTo>
                        <a:pt x="219" y="292"/>
                      </a:lnTo>
                      <a:lnTo>
                        <a:pt x="51" y="517"/>
                      </a:lnTo>
                      <a:lnTo>
                        <a:pt x="51" y="532"/>
                      </a:lnTo>
                      <a:lnTo>
                        <a:pt x="59" y="546"/>
                      </a:lnTo>
                      <a:lnTo>
                        <a:pt x="219" y="357"/>
                      </a:lnTo>
                      <a:lnTo>
                        <a:pt x="190" y="473"/>
                      </a:lnTo>
                      <a:lnTo>
                        <a:pt x="51" y="669"/>
                      </a:lnTo>
                      <a:lnTo>
                        <a:pt x="59" y="684"/>
                      </a:lnTo>
                      <a:lnTo>
                        <a:pt x="197" y="532"/>
                      </a:lnTo>
                      <a:lnTo>
                        <a:pt x="211" y="503"/>
                      </a:lnTo>
                      <a:lnTo>
                        <a:pt x="102" y="837"/>
                      </a:lnTo>
                      <a:lnTo>
                        <a:pt x="102" y="852"/>
                      </a:lnTo>
                      <a:lnTo>
                        <a:pt x="117" y="860"/>
                      </a:lnTo>
                      <a:lnTo>
                        <a:pt x="124" y="860"/>
                      </a:lnTo>
                      <a:lnTo>
                        <a:pt x="197" y="714"/>
                      </a:lnTo>
                      <a:lnTo>
                        <a:pt x="153" y="997"/>
                      </a:lnTo>
                      <a:lnTo>
                        <a:pt x="146" y="1012"/>
                      </a:lnTo>
                      <a:lnTo>
                        <a:pt x="146" y="1026"/>
                      </a:lnTo>
                      <a:lnTo>
                        <a:pt x="51" y="780"/>
                      </a:lnTo>
                      <a:lnTo>
                        <a:pt x="8" y="532"/>
                      </a:lnTo>
                      <a:lnTo>
                        <a:pt x="37" y="401"/>
                      </a:lnTo>
                      <a:lnTo>
                        <a:pt x="8" y="364"/>
                      </a:lnTo>
                      <a:lnTo>
                        <a:pt x="0" y="364"/>
                      </a:lnTo>
                      <a:lnTo>
                        <a:pt x="30" y="335"/>
                      </a:lnTo>
                      <a:lnTo>
                        <a:pt x="22" y="327"/>
                      </a:lnTo>
                      <a:lnTo>
                        <a:pt x="30" y="327"/>
                      </a:lnTo>
                      <a:lnTo>
                        <a:pt x="37" y="269"/>
                      </a:lnTo>
                      <a:lnTo>
                        <a:pt x="80" y="196"/>
                      </a:lnTo>
                      <a:lnTo>
                        <a:pt x="291" y="0"/>
                      </a:lnTo>
                      <a:lnTo>
                        <a:pt x="262" y="116"/>
                      </a:lnTo>
                      <a:lnTo>
                        <a:pt x="124" y="284"/>
                      </a:lnTo>
                      <a:close/>
                    </a:path>
                  </a:pathLst>
                </a:custGeom>
                <a:solidFill>
                  <a:srgbClr val="C2C165"/>
                </a:solidFill>
                <a:ln w="9525">
                  <a:noFill/>
                  <a:round/>
                  <a:headEnd/>
                  <a:tailEnd/>
                </a:ln>
              </p:spPr>
              <p:txBody>
                <a:bodyPr>
                  <a:prstTxWarp prst="textNoShape">
                    <a:avLst/>
                  </a:prstTxWarp>
                </a:bodyPr>
                <a:lstStyle/>
                <a:p>
                  <a:endParaRPr lang="en-US"/>
                </a:p>
              </p:txBody>
            </p:sp>
            <p:sp>
              <p:nvSpPr>
                <p:cNvPr id="65835" name="Freeform 581"/>
                <p:cNvSpPr>
                  <a:spLocks noChangeAspect="1"/>
                </p:cNvSpPr>
                <p:nvPr/>
              </p:nvSpPr>
              <p:spPr bwMode="auto">
                <a:xfrm>
                  <a:off x="1882" y="3382"/>
                  <a:ext cx="6" cy="33"/>
                </a:xfrm>
                <a:custGeom>
                  <a:avLst/>
                  <a:gdLst>
                    <a:gd name="T0" fmla="*/ 14 w 51"/>
                    <a:gd name="T1" fmla="*/ 211 h 262"/>
                    <a:gd name="T2" fmla="*/ 22 w 51"/>
                    <a:gd name="T3" fmla="*/ 241 h 262"/>
                    <a:gd name="T4" fmla="*/ 0 w 51"/>
                    <a:gd name="T5" fmla="*/ 262 h 262"/>
                    <a:gd name="T6" fmla="*/ 22 w 51"/>
                    <a:gd name="T7" fmla="*/ 73 h 262"/>
                    <a:gd name="T8" fmla="*/ 51 w 51"/>
                    <a:gd name="T9" fmla="*/ 0 h 262"/>
                    <a:gd name="T10" fmla="*/ 14 w 51"/>
                    <a:gd name="T11" fmla="*/ 211 h 262"/>
                    <a:gd name="T12" fmla="*/ 0 60000 65536"/>
                    <a:gd name="T13" fmla="*/ 0 60000 65536"/>
                    <a:gd name="T14" fmla="*/ 0 60000 65536"/>
                    <a:gd name="T15" fmla="*/ 0 60000 65536"/>
                    <a:gd name="T16" fmla="*/ 0 60000 65536"/>
                    <a:gd name="T17" fmla="*/ 0 60000 65536"/>
                    <a:gd name="T18" fmla="*/ 0 w 51"/>
                    <a:gd name="T19" fmla="*/ 0 h 262"/>
                    <a:gd name="T20" fmla="*/ 51 w 51"/>
                    <a:gd name="T21" fmla="*/ 262 h 262"/>
                  </a:gdLst>
                  <a:ahLst/>
                  <a:cxnLst>
                    <a:cxn ang="T12">
                      <a:pos x="T0" y="T1"/>
                    </a:cxn>
                    <a:cxn ang="T13">
                      <a:pos x="T2" y="T3"/>
                    </a:cxn>
                    <a:cxn ang="T14">
                      <a:pos x="T4" y="T5"/>
                    </a:cxn>
                    <a:cxn ang="T15">
                      <a:pos x="T6" y="T7"/>
                    </a:cxn>
                    <a:cxn ang="T16">
                      <a:pos x="T8" y="T9"/>
                    </a:cxn>
                    <a:cxn ang="T17">
                      <a:pos x="T10" y="T11"/>
                    </a:cxn>
                  </a:cxnLst>
                  <a:rect l="T18" t="T19" r="T20" b="T21"/>
                  <a:pathLst>
                    <a:path w="51" h="262">
                      <a:moveTo>
                        <a:pt x="14" y="211"/>
                      </a:moveTo>
                      <a:lnTo>
                        <a:pt x="22" y="241"/>
                      </a:lnTo>
                      <a:lnTo>
                        <a:pt x="0" y="262"/>
                      </a:lnTo>
                      <a:lnTo>
                        <a:pt x="22" y="73"/>
                      </a:lnTo>
                      <a:lnTo>
                        <a:pt x="51" y="0"/>
                      </a:lnTo>
                      <a:lnTo>
                        <a:pt x="14" y="211"/>
                      </a:lnTo>
                      <a:close/>
                    </a:path>
                  </a:pathLst>
                </a:custGeom>
                <a:solidFill>
                  <a:srgbClr val="1F1A17"/>
                </a:solidFill>
                <a:ln w="9525">
                  <a:noFill/>
                  <a:round/>
                  <a:headEnd/>
                  <a:tailEnd/>
                </a:ln>
              </p:spPr>
              <p:txBody>
                <a:bodyPr>
                  <a:prstTxWarp prst="textNoShape">
                    <a:avLst/>
                  </a:prstTxWarp>
                </a:bodyPr>
                <a:lstStyle/>
                <a:p>
                  <a:endParaRPr lang="en-US"/>
                </a:p>
              </p:txBody>
            </p:sp>
            <p:sp>
              <p:nvSpPr>
                <p:cNvPr id="65836" name="Freeform 582"/>
                <p:cNvSpPr>
                  <a:spLocks noChangeAspect="1"/>
                </p:cNvSpPr>
                <p:nvPr/>
              </p:nvSpPr>
              <p:spPr bwMode="auto">
                <a:xfrm>
                  <a:off x="1838" y="3373"/>
                  <a:ext cx="16" cy="48"/>
                </a:xfrm>
                <a:custGeom>
                  <a:avLst/>
                  <a:gdLst>
                    <a:gd name="T0" fmla="*/ 132 w 132"/>
                    <a:gd name="T1" fmla="*/ 6 h 379"/>
                    <a:gd name="T2" fmla="*/ 0 w 132"/>
                    <a:gd name="T3" fmla="*/ 379 h 379"/>
                    <a:gd name="T4" fmla="*/ 0 w 132"/>
                    <a:gd name="T5" fmla="*/ 320 h 379"/>
                    <a:gd name="T6" fmla="*/ 111 w 132"/>
                    <a:gd name="T7" fmla="*/ 0 h 379"/>
                    <a:gd name="T8" fmla="*/ 117 w 132"/>
                    <a:gd name="T9" fmla="*/ 0 h 379"/>
                    <a:gd name="T10" fmla="*/ 132 w 132"/>
                    <a:gd name="T11" fmla="*/ 6 h 379"/>
                    <a:gd name="T12" fmla="*/ 0 60000 65536"/>
                    <a:gd name="T13" fmla="*/ 0 60000 65536"/>
                    <a:gd name="T14" fmla="*/ 0 60000 65536"/>
                    <a:gd name="T15" fmla="*/ 0 60000 65536"/>
                    <a:gd name="T16" fmla="*/ 0 60000 65536"/>
                    <a:gd name="T17" fmla="*/ 0 60000 65536"/>
                    <a:gd name="T18" fmla="*/ 0 w 132"/>
                    <a:gd name="T19" fmla="*/ 0 h 379"/>
                    <a:gd name="T20" fmla="*/ 132 w 132"/>
                    <a:gd name="T21" fmla="*/ 379 h 379"/>
                  </a:gdLst>
                  <a:ahLst/>
                  <a:cxnLst>
                    <a:cxn ang="T12">
                      <a:pos x="T0" y="T1"/>
                    </a:cxn>
                    <a:cxn ang="T13">
                      <a:pos x="T2" y="T3"/>
                    </a:cxn>
                    <a:cxn ang="T14">
                      <a:pos x="T4" y="T5"/>
                    </a:cxn>
                    <a:cxn ang="T15">
                      <a:pos x="T6" y="T7"/>
                    </a:cxn>
                    <a:cxn ang="T16">
                      <a:pos x="T8" y="T9"/>
                    </a:cxn>
                    <a:cxn ang="T17">
                      <a:pos x="T10" y="T11"/>
                    </a:cxn>
                  </a:cxnLst>
                  <a:rect l="T18" t="T19" r="T20" b="T21"/>
                  <a:pathLst>
                    <a:path w="132" h="379">
                      <a:moveTo>
                        <a:pt x="132" y="6"/>
                      </a:moveTo>
                      <a:lnTo>
                        <a:pt x="0" y="379"/>
                      </a:lnTo>
                      <a:lnTo>
                        <a:pt x="0" y="320"/>
                      </a:lnTo>
                      <a:lnTo>
                        <a:pt x="111" y="0"/>
                      </a:lnTo>
                      <a:lnTo>
                        <a:pt x="117" y="0"/>
                      </a:lnTo>
                      <a:lnTo>
                        <a:pt x="132" y="6"/>
                      </a:lnTo>
                      <a:close/>
                    </a:path>
                  </a:pathLst>
                </a:custGeom>
                <a:solidFill>
                  <a:srgbClr val="1F1A17"/>
                </a:solidFill>
                <a:ln w="9525">
                  <a:noFill/>
                  <a:round/>
                  <a:headEnd/>
                  <a:tailEnd/>
                </a:ln>
              </p:spPr>
              <p:txBody>
                <a:bodyPr>
                  <a:prstTxWarp prst="textNoShape">
                    <a:avLst/>
                  </a:prstTxWarp>
                </a:bodyPr>
                <a:lstStyle/>
                <a:p>
                  <a:endParaRPr lang="en-US"/>
                </a:p>
              </p:txBody>
            </p:sp>
            <p:sp>
              <p:nvSpPr>
                <p:cNvPr id="65837" name="Freeform 583"/>
                <p:cNvSpPr>
                  <a:spLocks noChangeAspect="1"/>
                </p:cNvSpPr>
                <p:nvPr/>
              </p:nvSpPr>
              <p:spPr bwMode="auto">
                <a:xfrm>
                  <a:off x="1712" y="3374"/>
                  <a:ext cx="4" cy="27"/>
                </a:xfrm>
                <a:custGeom>
                  <a:avLst/>
                  <a:gdLst>
                    <a:gd name="T0" fmla="*/ 0 w 36"/>
                    <a:gd name="T1" fmla="*/ 190 h 212"/>
                    <a:gd name="T2" fmla="*/ 14 w 36"/>
                    <a:gd name="T3" fmla="*/ 190 h 212"/>
                    <a:gd name="T4" fmla="*/ 14 w 36"/>
                    <a:gd name="T5" fmla="*/ 212 h 212"/>
                    <a:gd name="T6" fmla="*/ 0 w 36"/>
                    <a:gd name="T7" fmla="*/ 212 h 212"/>
                    <a:gd name="T8" fmla="*/ 0 w 36"/>
                    <a:gd name="T9" fmla="*/ 117 h 212"/>
                    <a:gd name="T10" fmla="*/ 36 w 36"/>
                    <a:gd name="T11" fmla="*/ 0 h 212"/>
                    <a:gd name="T12" fmla="*/ 36 w 36"/>
                    <a:gd name="T13" fmla="*/ 52 h 212"/>
                    <a:gd name="T14" fmla="*/ 0 w 36"/>
                    <a:gd name="T15" fmla="*/ 190 h 212"/>
                    <a:gd name="T16" fmla="*/ 0 60000 65536"/>
                    <a:gd name="T17" fmla="*/ 0 60000 65536"/>
                    <a:gd name="T18" fmla="*/ 0 60000 65536"/>
                    <a:gd name="T19" fmla="*/ 0 60000 65536"/>
                    <a:gd name="T20" fmla="*/ 0 60000 65536"/>
                    <a:gd name="T21" fmla="*/ 0 60000 65536"/>
                    <a:gd name="T22" fmla="*/ 0 60000 65536"/>
                    <a:gd name="T23" fmla="*/ 0 60000 65536"/>
                    <a:gd name="T24" fmla="*/ 0 w 36"/>
                    <a:gd name="T25" fmla="*/ 0 h 212"/>
                    <a:gd name="T26" fmla="*/ 36 w 36"/>
                    <a:gd name="T27" fmla="*/ 212 h 21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6" h="212">
                      <a:moveTo>
                        <a:pt x="0" y="190"/>
                      </a:moveTo>
                      <a:lnTo>
                        <a:pt x="14" y="190"/>
                      </a:lnTo>
                      <a:lnTo>
                        <a:pt x="14" y="212"/>
                      </a:lnTo>
                      <a:lnTo>
                        <a:pt x="0" y="212"/>
                      </a:lnTo>
                      <a:lnTo>
                        <a:pt x="0" y="117"/>
                      </a:lnTo>
                      <a:lnTo>
                        <a:pt x="36" y="0"/>
                      </a:lnTo>
                      <a:lnTo>
                        <a:pt x="36" y="52"/>
                      </a:lnTo>
                      <a:lnTo>
                        <a:pt x="0" y="190"/>
                      </a:lnTo>
                      <a:close/>
                    </a:path>
                  </a:pathLst>
                </a:custGeom>
                <a:solidFill>
                  <a:srgbClr val="1F1A17"/>
                </a:solidFill>
                <a:ln w="9525">
                  <a:noFill/>
                  <a:round/>
                  <a:headEnd/>
                  <a:tailEnd/>
                </a:ln>
              </p:spPr>
              <p:txBody>
                <a:bodyPr>
                  <a:prstTxWarp prst="textNoShape">
                    <a:avLst/>
                  </a:prstTxWarp>
                </a:bodyPr>
                <a:lstStyle/>
                <a:p>
                  <a:endParaRPr lang="en-US"/>
                </a:p>
              </p:txBody>
            </p:sp>
            <p:sp>
              <p:nvSpPr>
                <p:cNvPr id="65838" name="Freeform 584"/>
                <p:cNvSpPr>
                  <a:spLocks noChangeAspect="1"/>
                </p:cNvSpPr>
                <p:nvPr/>
              </p:nvSpPr>
              <p:spPr bwMode="auto">
                <a:xfrm>
                  <a:off x="1719" y="3378"/>
                  <a:ext cx="7" cy="31"/>
                </a:xfrm>
                <a:custGeom>
                  <a:avLst/>
                  <a:gdLst>
                    <a:gd name="T0" fmla="*/ 37 w 59"/>
                    <a:gd name="T1" fmla="*/ 44 h 247"/>
                    <a:gd name="T2" fmla="*/ 59 w 59"/>
                    <a:gd name="T3" fmla="*/ 0 h 247"/>
                    <a:gd name="T4" fmla="*/ 0 w 59"/>
                    <a:gd name="T5" fmla="*/ 247 h 247"/>
                    <a:gd name="T6" fmla="*/ 37 w 59"/>
                    <a:gd name="T7" fmla="*/ 44 h 247"/>
                    <a:gd name="T8" fmla="*/ 0 60000 65536"/>
                    <a:gd name="T9" fmla="*/ 0 60000 65536"/>
                    <a:gd name="T10" fmla="*/ 0 60000 65536"/>
                    <a:gd name="T11" fmla="*/ 0 60000 65536"/>
                    <a:gd name="T12" fmla="*/ 0 w 59"/>
                    <a:gd name="T13" fmla="*/ 0 h 247"/>
                    <a:gd name="T14" fmla="*/ 59 w 59"/>
                    <a:gd name="T15" fmla="*/ 247 h 247"/>
                  </a:gdLst>
                  <a:ahLst/>
                  <a:cxnLst>
                    <a:cxn ang="T8">
                      <a:pos x="T0" y="T1"/>
                    </a:cxn>
                    <a:cxn ang="T9">
                      <a:pos x="T2" y="T3"/>
                    </a:cxn>
                    <a:cxn ang="T10">
                      <a:pos x="T4" y="T5"/>
                    </a:cxn>
                    <a:cxn ang="T11">
                      <a:pos x="T6" y="T7"/>
                    </a:cxn>
                  </a:cxnLst>
                  <a:rect l="T12" t="T13" r="T14" b="T15"/>
                  <a:pathLst>
                    <a:path w="59" h="247">
                      <a:moveTo>
                        <a:pt x="37" y="44"/>
                      </a:moveTo>
                      <a:lnTo>
                        <a:pt x="59" y="0"/>
                      </a:lnTo>
                      <a:lnTo>
                        <a:pt x="0" y="247"/>
                      </a:lnTo>
                      <a:lnTo>
                        <a:pt x="37" y="44"/>
                      </a:lnTo>
                      <a:close/>
                    </a:path>
                  </a:pathLst>
                </a:custGeom>
                <a:solidFill>
                  <a:srgbClr val="1F1A17"/>
                </a:solidFill>
                <a:ln w="9525">
                  <a:noFill/>
                  <a:round/>
                  <a:headEnd/>
                  <a:tailEnd/>
                </a:ln>
              </p:spPr>
              <p:txBody>
                <a:bodyPr>
                  <a:prstTxWarp prst="textNoShape">
                    <a:avLst/>
                  </a:prstTxWarp>
                </a:bodyPr>
                <a:lstStyle/>
                <a:p>
                  <a:endParaRPr lang="en-US"/>
                </a:p>
              </p:txBody>
            </p:sp>
            <p:sp>
              <p:nvSpPr>
                <p:cNvPr id="65839" name="Freeform 585"/>
                <p:cNvSpPr>
                  <a:spLocks noChangeAspect="1"/>
                </p:cNvSpPr>
                <p:nvPr/>
              </p:nvSpPr>
              <p:spPr bwMode="auto">
                <a:xfrm>
                  <a:off x="1160" y="3382"/>
                  <a:ext cx="13" cy="46"/>
                </a:xfrm>
                <a:custGeom>
                  <a:avLst/>
                  <a:gdLst>
                    <a:gd name="T0" fmla="*/ 110 w 110"/>
                    <a:gd name="T1" fmla="*/ 292 h 365"/>
                    <a:gd name="T2" fmla="*/ 102 w 110"/>
                    <a:gd name="T3" fmla="*/ 365 h 365"/>
                    <a:gd name="T4" fmla="*/ 44 w 110"/>
                    <a:gd name="T5" fmla="*/ 168 h 365"/>
                    <a:gd name="T6" fmla="*/ 29 w 110"/>
                    <a:gd name="T7" fmla="*/ 153 h 365"/>
                    <a:gd name="T8" fmla="*/ 0 w 110"/>
                    <a:gd name="T9" fmla="*/ 153 h 365"/>
                    <a:gd name="T10" fmla="*/ 0 w 110"/>
                    <a:gd name="T11" fmla="*/ 0 h 365"/>
                    <a:gd name="T12" fmla="*/ 44 w 110"/>
                    <a:gd name="T13" fmla="*/ 30 h 365"/>
                    <a:gd name="T14" fmla="*/ 110 w 110"/>
                    <a:gd name="T15" fmla="*/ 292 h 365"/>
                    <a:gd name="T16" fmla="*/ 0 60000 65536"/>
                    <a:gd name="T17" fmla="*/ 0 60000 65536"/>
                    <a:gd name="T18" fmla="*/ 0 60000 65536"/>
                    <a:gd name="T19" fmla="*/ 0 60000 65536"/>
                    <a:gd name="T20" fmla="*/ 0 60000 65536"/>
                    <a:gd name="T21" fmla="*/ 0 60000 65536"/>
                    <a:gd name="T22" fmla="*/ 0 60000 65536"/>
                    <a:gd name="T23" fmla="*/ 0 60000 65536"/>
                    <a:gd name="T24" fmla="*/ 0 w 110"/>
                    <a:gd name="T25" fmla="*/ 0 h 365"/>
                    <a:gd name="T26" fmla="*/ 110 w 110"/>
                    <a:gd name="T27" fmla="*/ 365 h 36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10" h="365">
                      <a:moveTo>
                        <a:pt x="110" y="292"/>
                      </a:moveTo>
                      <a:lnTo>
                        <a:pt x="102" y="365"/>
                      </a:lnTo>
                      <a:lnTo>
                        <a:pt x="44" y="168"/>
                      </a:lnTo>
                      <a:lnTo>
                        <a:pt x="29" y="153"/>
                      </a:lnTo>
                      <a:lnTo>
                        <a:pt x="0" y="153"/>
                      </a:lnTo>
                      <a:lnTo>
                        <a:pt x="0" y="0"/>
                      </a:lnTo>
                      <a:lnTo>
                        <a:pt x="44" y="30"/>
                      </a:lnTo>
                      <a:lnTo>
                        <a:pt x="110" y="292"/>
                      </a:lnTo>
                      <a:close/>
                    </a:path>
                  </a:pathLst>
                </a:custGeom>
                <a:solidFill>
                  <a:srgbClr val="B5DC7C"/>
                </a:solidFill>
                <a:ln w="9525">
                  <a:noFill/>
                  <a:round/>
                  <a:headEnd/>
                  <a:tailEnd/>
                </a:ln>
              </p:spPr>
              <p:txBody>
                <a:bodyPr>
                  <a:prstTxWarp prst="textNoShape">
                    <a:avLst/>
                  </a:prstTxWarp>
                </a:bodyPr>
                <a:lstStyle/>
                <a:p>
                  <a:endParaRPr lang="en-US"/>
                </a:p>
              </p:txBody>
            </p:sp>
            <p:sp>
              <p:nvSpPr>
                <p:cNvPr id="65840" name="Freeform 586"/>
                <p:cNvSpPr>
                  <a:spLocks noChangeAspect="1"/>
                </p:cNvSpPr>
                <p:nvPr/>
              </p:nvSpPr>
              <p:spPr bwMode="auto">
                <a:xfrm>
                  <a:off x="1926" y="3385"/>
                  <a:ext cx="9" cy="19"/>
                </a:xfrm>
                <a:custGeom>
                  <a:avLst/>
                  <a:gdLst>
                    <a:gd name="T0" fmla="*/ 0 w 65"/>
                    <a:gd name="T1" fmla="*/ 154 h 154"/>
                    <a:gd name="T2" fmla="*/ 36 w 65"/>
                    <a:gd name="T3" fmla="*/ 51 h 154"/>
                    <a:gd name="T4" fmla="*/ 65 w 65"/>
                    <a:gd name="T5" fmla="*/ 0 h 154"/>
                    <a:gd name="T6" fmla="*/ 14 w 65"/>
                    <a:gd name="T7" fmla="*/ 146 h 154"/>
                    <a:gd name="T8" fmla="*/ 0 w 65"/>
                    <a:gd name="T9" fmla="*/ 154 h 154"/>
                    <a:gd name="T10" fmla="*/ 0 60000 65536"/>
                    <a:gd name="T11" fmla="*/ 0 60000 65536"/>
                    <a:gd name="T12" fmla="*/ 0 60000 65536"/>
                    <a:gd name="T13" fmla="*/ 0 60000 65536"/>
                    <a:gd name="T14" fmla="*/ 0 60000 65536"/>
                    <a:gd name="T15" fmla="*/ 0 w 65"/>
                    <a:gd name="T16" fmla="*/ 0 h 154"/>
                    <a:gd name="T17" fmla="*/ 65 w 65"/>
                    <a:gd name="T18" fmla="*/ 154 h 154"/>
                  </a:gdLst>
                  <a:ahLst/>
                  <a:cxnLst>
                    <a:cxn ang="T10">
                      <a:pos x="T0" y="T1"/>
                    </a:cxn>
                    <a:cxn ang="T11">
                      <a:pos x="T2" y="T3"/>
                    </a:cxn>
                    <a:cxn ang="T12">
                      <a:pos x="T4" y="T5"/>
                    </a:cxn>
                    <a:cxn ang="T13">
                      <a:pos x="T6" y="T7"/>
                    </a:cxn>
                    <a:cxn ang="T14">
                      <a:pos x="T8" y="T9"/>
                    </a:cxn>
                  </a:cxnLst>
                  <a:rect l="T15" t="T16" r="T17" b="T18"/>
                  <a:pathLst>
                    <a:path w="65" h="154">
                      <a:moveTo>
                        <a:pt x="0" y="154"/>
                      </a:moveTo>
                      <a:lnTo>
                        <a:pt x="36" y="51"/>
                      </a:lnTo>
                      <a:lnTo>
                        <a:pt x="65" y="0"/>
                      </a:lnTo>
                      <a:lnTo>
                        <a:pt x="14" y="146"/>
                      </a:lnTo>
                      <a:lnTo>
                        <a:pt x="0" y="154"/>
                      </a:lnTo>
                      <a:close/>
                    </a:path>
                  </a:pathLst>
                </a:custGeom>
                <a:solidFill>
                  <a:srgbClr val="90856D"/>
                </a:solidFill>
                <a:ln w="9525">
                  <a:noFill/>
                  <a:round/>
                  <a:headEnd/>
                  <a:tailEnd/>
                </a:ln>
              </p:spPr>
              <p:txBody>
                <a:bodyPr>
                  <a:prstTxWarp prst="textNoShape">
                    <a:avLst/>
                  </a:prstTxWarp>
                </a:bodyPr>
                <a:lstStyle/>
                <a:p>
                  <a:endParaRPr lang="en-US"/>
                </a:p>
              </p:txBody>
            </p:sp>
            <p:sp>
              <p:nvSpPr>
                <p:cNvPr id="65841" name="Freeform 587"/>
                <p:cNvSpPr>
                  <a:spLocks noChangeAspect="1"/>
                </p:cNvSpPr>
                <p:nvPr/>
              </p:nvSpPr>
              <p:spPr bwMode="auto">
                <a:xfrm>
                  <a:off x="1929" y="3386"/>
                  <a:ext cx="41" cy="67"/>
                </a:xfrm>
                <a:custGeom>
                  <a:avLst/>
                  <a:gdLst>
                    <a:gd name="T0" fmla="*/ 197 w 328"/>
                    <a:gd name="T1" fmla="*/ 327 h 538"/>
                    <a:gd name="T2" fmla="*/ 138 w 328"/>
                    <a:gd name="T3" fmla="*/ 429 h 538"/>
                    <a:gd name="T4" fmla="*/ 14 w 328"/>
                    <a:gd name="T5" fmla="*/ 538 h 538"/>
                    <a:gd name="T6" fmla="*/ 0 w 328"/>
                    <a:gd name="T7" fmla="*/ 538 h 538"/>
                    <a:gd name="T8" fmla="*/ 146 w 328"/>
                    <a:gd name="T9" fmla="*/ 357 h 538"/>
                    <a:gd name="T10" fmla="*/ 181 w 328"/>
                    <a:gd name="T11" fmla="*/ 335 h 538"/>
                    <a:gd name="T12" fmla="*/ 167 w 328"/>
                    <a:gd name="T13" fmla="*/ 306 h 538"/>
                    <a:gd name="T14" fmla="*/ 211 w 328"/>
                    <a:gd name="T15" fmla="*/ 240 h 538"/>
                    <a:gd name="T16" fmla="*/ 255 w 328"/>
                    <a:gd name="T17" fmla="*/ 94 h 538"/>
                    <a:gd name="T18" fmla="*/ 328 w 328"/>
                    <a:gd name="T19" fmla="*/ 0 h 538"/>
                    <a:gd name="T20" fmla="*/ 197 w 328"/>
                    <a:gd name="T21" fmla="*/ 327 h 53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28"/>
                    <a:gd name="T34" fmla="*/ 0 h 538"/>
                    <a:gd name="T35" fmla="*/ 328 w 328"/>
                    <a:gd name="T36" fmla="*/ 538 h 53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28" h="538">
                      <a:moveTo>
                        <a:pt x="197" y="327"/>
                      </a:moveTo>
                      <a:lnTo>
                        <a:pt x="138" y="429"/>
                      </a:lnTo>
                      <a:lnTo>
                        <a:pt x="14" y="538"/>
                      </a:lnTo>
                      <a:lnTo>
                        <a:pt x="0" y="538"/>
                      </a:lnTo>
                      <a:lnTo>
                        <a:pt x="146" y="357"/>
                      </a:lnTo>
                      <a:lnTo>
                        <a:pt x="181" y="335"/>
                      </a:lnTo>
                      <a:lnTo>
                        <a:pt x="167" y="306"/>
                      </a:lnTo>
                      <a:lnTo>
                        <a:pt x="211" y="240"/>
                      </a:lnTo>
                      <a:lnTo>
                        <a:pt x="255" y="94"/>
                      </a:lnTo>
                      <a:lnTo>
                        <a:pt x="328" y="0"/>
                      </a:lnTo>
                      <a:lnTo>
                        <a:pt x="197" y="327"/>
                      </a:lnTo>
                      <a:close/>
                    </a:path>
                  </a:pathLst>
                </a:custGeom>
                <a:solidFill>
                  <a:srgbClr val="90856D"/>
                </a:solidFill>
                <a:ln w="9525">
                  <a:noFill/>
                  <a:round/>
                  <a:headEnd/>
                  <a:tailEnd/>
                </a:ln>
              </p:spPr>
              <p:txBody>
                <a:bodyPr>
                  <a:prstTxWarp prst="textNoShape">
                    <a:avLst/>
                  </a:prstTxWarp>
                </a:bodyPr>
                <a:lstStyle/>
                <a:p>
                  <a:endParaRPr lang="en-US"/>
                </a:p>
              </p:txBody>
            </p:sp>
            <p:sp>
              <p:nvSpPr>
                <p:cNvPr id="65842" name="Freeform 588"/>
                <p:cNvSpPr>
                  <a:spLocks noChangeAspect="1"/>
                </p:cNvSpPr>
                <p:nvPr/>
              </p:nvSpPr>
              <p:spPr bwMode="auto">
                <a:xfrm>
                  <a:off x="1893" y="3393"/>
                  <a:ext cx="51" cy="78"/>
                </a:xfrm>
                <a:custGeom>
                  <a:avLst/>
                  <a:gdLst>
                    <a:gd name="T0" fmla="*/ 196 w 408"/>
                    <a:gd name="T1" fmla="*/ 401 h 627"/>
                    <a:gd name="T2" fmla="*/ 131 w 408"/>
                    <a:gd name="T3" fmla="*/ 518 h 627"/>
                    <a:gd name="T4" fmla="*/ 50 w 408"/>
                    <a:gd name="T5" fmla="*/ 612 h 627"/>
                    <a:gd name="T6" fmla="*/ 21 w 408"/>
                    <a:gd name="T7" fmla="*/ 627 h 627"/>
                    <a:gd name="T8" fmla="*/ 0 w 408"/>
                    <a:gd name="T9" fmla="*/ 627 h 627"/>
                    <a:gd name="T10" fmla="*/ 269 w 408"/>
                    <a:gd name="T11" fmla="*/ 262 h 627"/>
                    <a:gd name="T12" fmla="*/ 305 w 408"/>
                    <a:gd name="T13" fmla="*/ 131 h 627"/>
                    <a:gd name="T14" fmla="*/ 408 w 408"/>
                    <a:gd name="T15" fmla="*/ 0 h 627"/>
                    <a:gd name="T16" fmla="*/ 261 w 408"/>
                    <a:gd name="T17" fmla="*/ 328 h 627"/>
                    <a:gd name="T18" fmla="*/ 196 w 408"/>
                    <a:gd name="T19" fmla="*/ 401 h 62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08"/>
                    <a:gd name="T31" fmla="*/ 0 h 627"/>
                    <a:gd name="T32" fmla="*/ 408 w 408"/>
                    <a:gd name="T33" fmla="*/ 627 h 62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08" h="627">
                      <a:moveTo>
                        <a:pt x="196" y="401"/>
                      </a:moveTo>
                      <a:lnTo>
                        <a:pt x="131" y="518"/>
                      </a:lnTo>
                      <a:lnTo>
                        <a:pt x="50" y="612"/>
                      </a:lnTo>
                      <a:lnTo>
                        <a:pt x="21" y="627"/>
                      </a:lnTo>
                      <a:lnTo>
                        <a:pt x="0" y="627"/>
                      </a:lnTo>
                      <a:lnTo>
                        <a:pt x="269" y="262"/>
                      </a:lnTo>
                      <a:lnTo>
                        <a:pt x="305" y="131"/>
                      </a:lnTo>
                      <a:lnTo>
                        <a:pt x="408" y="0"/>
                      </a:lnTo>
                      <a:lnTo>
                        <a:pt x="261" y="328"/>
                      </a:lnTo>
                      <a:lnTo>
                        <a:pt x="196" y="401"/>
                      </a:lnTo>
                      <a:close/>
                    </a:path>
                  </a:pathLst>
                </a:custGeom>
                <a:solidFill>
                  <a:srgbClr val="90856D"/>
                </a:solidFill>
                <a:ln w="9525">
                  <a:noFill/>
                  <a:round/>
                  <a:headEnd/>
                  <a:tailEnd/>
                </a:ln>
              </p:spPr>
              <p:txBody>
                <a:bodyPr>
                  <a:prstTxWarp prst="textNoShape">
                    <a:avLst/>
                  </a:prstTxWarp>
                </a:bodyPr>
                <a:lstStyle/>
                <a:p>
                  <a:endParaRPr lang="en-US"/>
                </a:p>
              </p:txBody>
            </p:sp>
            <p:sp>
              <p:nvSpPr>
                <p:cNvPr id="65843" name="Freeform 589"/>
                <p:cNvSpPr>
                  <a:spLocks noChangeAspect="1"/>
                </p:cNvSpPr>
                <p:nvPr/>
              </p:nvSpPr>
              <p:spPr bwMode="auto">
                <a:xfrm>
                  <a:off x="1911" y="3394"/>
                  <a:ext cx="36" cy="70"/>
                </a:xfrm>
                <a:custGeom>
                  <a:avLst/>
                  <a:gdLst>
                    <a:gd name="T0" fmla="*/ 160 w 292"/>
                    <a:gd name="T1" fmla="*/ 385 h 553"/>
                    <a:gd name="T2" fmla="*/ 44 w 292"/>
                    <a:gd name="T3" fmla="*/ 531 h 553"/>
                    <a:gd name="T4" fmla="*/ 0 w 292"/>
                    <a:gd name="T5" fmla="*/ 553 h 553"/>
                    <a:gd name="T6" fmla="*/ 212 w 292"/>
                    <a:gd name="T7" fmla="*/ 246 h 553"/>
                    <a:gd name="T8" fmla="*/ 212 w 292"/>
                    <a:gd name="T9" fmla="*/ 196 h 553"/>
                    <a:gd name="T10" fmla="*/ 292 w 292"/>
                    <a:gd name="T11" fmla="*/ 0 h 553"/>
                    <a:gd name="T12" fmla="*/ 277 w 292"/>
                    <a:gd name="T13" fmla="*/ 152 h 553"/>
                    <a:gd name="T14" fmla="*/ 160 w 292"/>
                    <a:gd name="T15" fmla="*/ 385 h 553"/>
                    <a:gd name="T16" fmla="*/ 0 60000 65536"/>
                    <a:gd name="T17" fmla="*/ 0 60000 65536"/>
                    <a:gd name="T18" fmla="*/ 0 60000 65536"/>
                    <a:gd name="T19" fmla="*/ 0 60000 65536"/>
                    <a:gd name="T20" fmla="*/ 0 60000 65536"/>
                    <a:gd name="T21" fmla="*/ 0 60000 65536"/>
                    <a:gd name="T22" fmla="*/ 0 60000 65536"/>
                    <a:gd name="T23" fmla="*/ 0 60000 65536"/>
                    <a:gd name="T24" fmla="*/ 0 w 292"/>
                    <a:gd name="T25" fmla="*/ 0 h 553"/>
                    <a:gd name="T26" fmla="*/ 292 w 292"/>
                    <a:gd name="T27" fmla="*/ 553 h 55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92" h="553">
                      <a:moveTo>
                        <a:pt x="160" y="385"/>
                      </a:moveTo>
                      <a:lnTo>
                        <a:pt x="44" y="531"/>
                      </a:lnTo>
                      <a:lnTo>
                        <a:pt x="0" y="553"/>
                      </a:lnTo>
                      <a:lnTo>
                        <a:pt x="212" y="246"/>
                      </a:lnTo>
                      <a:lnTo>
                        <a:pt x="212" y="196"/>
                      </a:lnTo>
                      <a:lnTo>
                        <a:pt x="292" y="0"/>
                      </a:lnTo>
                      <a:lnTo>
                        <a:pt x="277" y="152"/>
                      </a:lnTo>
                      <a:lnTo>
                        <a:pt x="160" y="385"/>
                      </a:lnTo>
                      <a:close/>
                    </a:path>
                  </a:pathLst>
                </a:custGeom>
                <a:solidFill>
                  <a:srgbClr val="90856D"/>
                </a:solidFill>
                <a:ln w="9525">
                  <a:noFill/>
                  <a:round/>
                  <a:headEnd/>
                  <a:tailEnd/>
                </a:ln>
              </p:spPr>
              <p:txBody>
                <a:bodyPr>
                  <a:prstTxWarp prst="textNoShape">
                    <a:avLst/>
                  </a:prstTxWarp>
                </a:bodyPr>
                <a:lstStyle/>
                <a:p>
                  <a:endParaRPr lang="en-US"/>
                </a:p>
              </p:txBody>
            </p:sp>
            <p:sp>
              <p:nvSpPr>
                <p:cNvPr id="65844" name="Freeform 590"/>
                <p:cNvSpPr>
                  <a:spLocks noChangeAspect="1"/>
                </p:cNvSpPr>
                <p:nvPr/>
              </p:nvSpPr>
              <p:spPr bwMode="auto">
                <a:xfrm>
                  <a:off x="1015" y="3395"/>
                  <a:ext cx="7" cy="49"/>
                </a:xfrm>
                <a:custGeom>
                  <a:avLst/>
                  <a:gdLst>
                    <a:gd name="T0" fmla="*/ 59 w 59"/>
                    <a:gd name="T1" fmla="*/ 234 h 394"/>
                    <a:gd name="T2" fmla="*/ 0 w 59"/>
                    <a:gd name="T3" fmla="*/ 394 h 394"/>
                    <a:gd name="T4" fmla="*/ 22 w 59"/>
                    <a:gd name="T5" fmla="*/ 205 h 394"/>
                    <a:gd name="T6" fmla="*/ 0 w 59"/>
                    <a:gd name="T7" fmla="*/ 146 h 394"/>
                    <a:gd name="T8" fmla="*/ 22 w 59"/>
                    <a:gd name="T9" fmla="*/ 109 h 394"/>
                    <a:gd name="T10" fmla="*/ 30 w 59"/>
                    <a:gd name="T11" fmla="*/ 0 h 394"/>
                    <a:gd name="T12" fmla="*/ 45 w 59"/>
                    <a:gd name="T13" fmla="*/ 234 h 394"/>
                    <a:gd name="T14" fmla="*/ 59 w 59"/>
                    <a:gd name="T15" fmla="*/ 234 h 394"/>
                    <a:gd name="T16" fmla="*/ 0 60000 65536"/>
                    <a:gd name="T17" fmla="*/ 0 60000 65536"/>
                    <a:gd name="T18" fmla="*/ 0 60000 65536"/>
                    <a:gd name="T19" fmla="*/ 0 60000 65536"/>
                    <a:gd name="T20" fmla="*/ 0 60000 65536"/>
                    <a:gd name="T21" fmla="*/ 0 60000 65536"/>
                    <a:gd name="T22" fmla="*/ 0 60000 65536"/>
                    <a:gd name="T23" fmla="*/ 0 60000 65536"/>
                    <a:gd name="T24" fmla="*/ 0 w 59"/>
                    <a:gd name="T25" fmla="*/ 0 h 394"/>
                    <a:gd name="T26" fmla="*/ 59 w 59"/>
                    <a:gd name="T27" fmla="*/ 394 h 39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9" h="394">
                      <a:moveTo>
                        <a:pt x="59" y="234"/>
                      </a:moveTo>
                      <a:lnTo>
                        <a:pt x="0" y="394"/>
                      </a:lnTo>
                      <a:lnTo>
                        <a:pt x="22" y="205"/>
                      </a:lnTo>
                      <a:lnTo>
                        <a:pt x="0" y="146"/>
                      </a:lnTo>
                      <a:lnTo>
                        <a:pt x="22" y="109"/>
                      </a:lnTo>
                      <a:lnTo>
                        <a:pt x="30" y="0"/>
                      </a:lnTo>
                      <a:lnTo>
                        <a:pt x="45" y="234"/>
                      </a:lnTo>
                      <a:lnTo>
                        <a:pt x="59" y="234"/>
                      </a:lnTo>
                      <a:close/>
                    </a:path>
                  </a:pathLst>
                </a:custGeom>
                <a:solidFill>
                  <a:srgbClr val="EF9D46"/>
                </a:solidFill>
                <a:ln w="9525">
                  <a:noFill/>
                  <a:round/>
                  <a:headEnd/>
                  <a:tailEnd/>
                </a:ln>
              </p:spPr>
              <p:txBody>
                <a:bodyPr>
                  <a:prstTxWarp prst="textNoShape">
                    <a:avLst/>
                  </a:prstTxWarp>
                </a:bodyPr>
                <a:lstStyle/>
                <a:p>
                  <a:endParaRPr lang="en-US"/>
                </a:p>
              </p:txBody>
            </p:sp>
            <p:sp>
              <p:nvSpPr>
                <p:cNvPr id="65845" name="Freeform 591"/>
                <p:cNvSpPr>
                  <a:spLocks noChangeAspect="1"/>
                </p:cNvSpPr>
                <p:nvPr/>
              </p:nvSpPr>
              <p:spPr bwMode="auto">
                <a:xfrm>
                  <a:off x="1986" y="3400"/>
                  <a:ext cx="11" cy="13"/>
                </a:xfrm>
                <a:custGeom>
                  <a:avLst/>
                  <a:gdLst>
                    <a:gd name="T0" fmla="*/ 0 w 88"/>
                    <a:gd name="T1" fmla="*/ 109 h 109"/>
                    <a:gd name="T2" fmla="*/ 88 w 88"/>
                    <a:gd name="T3" fmla="*/ 0 h 109"/>
                    <a:gd name="T4" fmla="*/ 44 w 88"/>
                    <a:gd name="T5" fmla="*/ 72 h 109"/>
                    <a:gd name="T6" fmla="*/ 0 w 88"/>
                    <a:gd name="T7" fmla="*/ 109 h 109"/>
                    <a:gd name="T8" fmla="*/ 0 60000 65536"/>
                    <a:gd name="T9" fmla="*/ 0 60000 65536"/>
                    <a:gd name="T10" fmla="*/ 0 60000 65536"/>
                    <a:gd name="T11" fmla="*/ 0 60000 65536"/>
                    <a:gd name="T12" fmla="*/ 0 w 88"/>
                    <a:gd name="T13" fmla="*/ 0 h 109"/>
                    <a:gd name="T14" fmla="*/ 88 w 88"/>
                    <a:gd name="T15" fmla="*/ 109 h 109"/>
                  </a:gdLst>
                  <a:ahLst/>
                  <a:cxnLst>
                    <a:cxn ang="T8">
                      <a:pos x="T0" y="T1"/>
                    </a:cxn>
                    <a:cxn ang="T9">
                      <a:pos x="T2" y="T3"/>
                    </a:cxn>
                    <a:cxn ang="T10">
                      <a:pos x="T4" y="T5"/>
                    </a:cxn>
                    <a:cxn ang="T11">
                      <a:pos x="T6" y="T7"/>
                    </a:cxn>
                  </a:cxnLst>
                  <a:rect l="T12" t="T13" r="T14" b="T15"/>
                  <a:pathLst>
                    <a:path w="88" h="109">
                      <a:moveTo>
                        <a:pt x="0" y="109"/>
                      </a:moveTo>
                      <a:lnTo>
                        <a:pt x="88" y="0"/>
                      </a:lnTo>
                      <a:lnTo>
                        <a:pt x="44" y="72"/>
                      </a:lnTo>
                      <a:lnTo>
                        <a:pt x="0" y="109"/>
                      </a:lnTo>
                      <a:close/>
                    </a:path>
                  </a:pathLst>
                </a:custGeom>
                <a:solidFill>
                  <a:srgbClr val="90856D"/>
                </a:solidFill>
                <a:ln w="9525">
                  <a:noFill/>
                  <a:round/>
                  <a:headEnd/>
                  <a:tailEnd/>
                </a:ln>
              </p:spPr>
              <p:txBody>
                <a:bodyPr>
                  <a:prstTxWarp prst="textNoShape">
                    <a:avLst/>
                  </a:prstTxWarp>
                </a:bodyPr>
                <a:lstStyle/>
                <a:p>
                  <a:endParaRPr lang="en-US"/>
                </a:p>
              </p:txBody>
            </p:sp>
            <p:sp>
              <p:nvSpPr>
                <p:cNvPr id="65846" name="Freeform 592"/>
                <p:cNvSpPr>
                  <a:spLocks noChangeAspect="1"/>
                </p:cNvSpPr>
                <p:nvPr/>
              </p:nvSpPr>
              <p:spPr bwMode="auto">
                <a:xfrm>
                  <a:off x="1069" y="3404"/>
                  <a:ext cx="9" cy="47"/>
                </a:xfrm>
                <a:custGeom>
                  <a:avLst/>
                  <a:gdLst>
                    <a:gd name="T0" fmla="*/ 74 w 74"/>
                    <a:gd name="T1" fmla="*/ 356 h 371"/>
                    <a:gd name="T2" fmla="*/ 66 w 74"/>
                    <a:gd name="T3" fmla="*/ 371 h 371"/>
                    <a:gd name="T4" fmla="*/ 0 w 74"/>
                    <a:gd name="T5" fmla="*/ 232 h 371"/>
                    <a:gd name="T6" fmla="*/ 0 w 74"/>
                    <a:gd name="T7" fmla="*/ 14 h 371"/>
                    <a:gd name="T8" fmla="*/ 15 w 74"/>
                    <a:gd name="T9" fmla="*/ 0 h 371"/>
                    <a:gd name="T10" fmla="*/ 23 w 74"/>
                    <a:gd name="T11" fmla="*/ 232 h 371"/>
                    <a:gd name="T12" fmla="*/ 74 w 74"/>
                    <a:gd name="T13" fmla="*/ 356 h 371"/>
                    <a:gd name="T14" fmla="*/ 0 60000 65536"/>
                    <a:gd name="T15" fmla="*/ 0 60000 65536"/>
                    <a:gd name="T16" fmla="*/ 0 60000 65536"/>
                    <a:gd name="T17" fmla="*/ 0 60000 65536"/>
                    <a:gd name="T18" fmla="*/ 0 60000 65536"/>
                    <a:gd name="T19" fmla="*/ 0 60000 65536"/>
                    <a:gd name="T20" fmla="*/ 0 60000 65536"/>
                    <a:gd name="T21" fmla="*/ 0 w 74"/>
                    <a:gd name="T22" fmla="*/ 0 h 371"/>
                    <a:gd name="T23" fmla="*/ 74 w 74"/>
                    <a:gd name="T24" fmla="*/ 371 h 37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4" h="371">
                      <a:moveTo>
                        <a:pt x="74" y="356"/>
                      </a:moveTo>
                      <a:lnTo>
                        <a:pt x="66" y="371"/>
                      </a:lnTo>
                      <a:lnTo>
                        <a:pt x="0" y="232"/>
                      </a:lnTo>
                      <a:lnTo>
                        <a:pt x="0" y="14"/>
                      </a:lnTo>
                      <a:lnTo>
                        <a:pt x="15" y="0"/>
                      </a:lnTo>
                      <a:lnTo>
                        <a:pt x="23" y="232"/>
                      </a:lnTo>
                      <a:lnTo>
                        <a:pt x="74" y="356"/>
                      </a:lnTo>
                      <a:close/>
                    </a:path>
                  </a:pathLst>
                </a:custGeom>
                <a:solidFill>
                  <a:srgbClr val="1F1A17"/>
                </a:solidFill>
                <a:ln w="9525">
                  <a:noFill/>
                  <a:round/>
                  <a:headEnd/>
                  <a:tailEnd/>
                </a:ln>
              </p:spPr>
              <p:txBody>
                <a:bodyPr>
                  <a:prstTxWarp prst="textNoShape">
                    <a:avLst/>
                  </a:prstTxWarp>
                </a:bodyPr>
                <a:lstStyle/>
                <a:p>
                  <a:endParaRPr lang="en-US"/>
                </a:p>
              </p:txBody>
            </p:sp>
            <p:sp>
              <p:nvSpPr>
                <p:cNvPr id="65847" name="Freeform 593"/>
                <p:cNvSpPr>
                  <a:spLocks noChangeAspect="1"/>
                </p:cNvSpPr>
                <p:nvPr/>
              </p:nvSpPr>
              <p:spPr bwMode="auto">
                <a:xfrm>
                  <a:off x="1124" y="3404"/>
                  <a:ext cx="43" cy="117"/>
                </a:xfrm>
                <a:custGeom>
                  <a:avLst/>
                  <a:gdLst>
                    <a:gd name="T0" fmla="*/ 328 w 343"/>
                    <a:gd name="T1" fmla="*/ 356 h 931"/>
                    <a:gd name="T2" fmla="*/ 306 w 343"/>
                    <a:gd name="T3" fmla="*/ 240 h 931"/>
                    <a:gd name="T4" fmla="*/ 292 w 343"/>
                    <a:gd name="T5" fmla="*/ 232 h 931"/>
                    <a:gd name="T6" fmla="*/ 269 w 343"/>
                    <a:gd name="T7" fmla="*/ 254 h 931"/>
                    <a:gd name="T8" fmla="*/ 263 w 343"/>
                    <a:gd name="T9" fmla="*/ 545 h 931"/>
                    <a:gd name="T10" fmla="*/ 167 w 343"/>
                    <a:gd name="T11" fmla="*/ 734 h 931"/>
                    <a:gd name="T12" fmla="*/ 0 w 343"/>
                    <a:gd name="T13" fmla="*/ 931 h 931"/>
                    <a:gd name="T14" fmla="*/ 131 w 343"/>
                    <a:gd name="T15" fmla="*/ 676 h 931"/>
                    <a:gd name="T16" fmla="*/ 248 w 343"/>
                    <a:gd name="T17" fmla="*/ 262 h 931"/>
                    <a:gd name="T18" fmla="*/ 284 w 343"/>
                    <a:gd name="T19" fmla="*/ 0 h 931"/>
                    <a:gd name="T20" fmla="*/ 343 w 343"/>
                    <a:gd name="T21" fmla="*/ 262 h 931"/>
                    <a:gd name="T22" fmla="*/ 328 w 343"/>
                    <a:gd name="T23" fmla="*/ 356 h 93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43"/>
                    <a:gd name="T37" fmla="*/ 0 h 931"/>
                    <a:gd name="T38" fmla="*/ 343 w 343"/>
                    <a:gd name="T39" fmla="*/ 931 h 93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43" h="931">
                      <a:moveTo>
                        <a:pt x="328" y="356"/>
                      </a:moveTo>
                      <a:lnTo>
                        <a:pt x="306" y="240"/>
                      </a:lnTo>
                      <a:lnTo>
                        <a:pt x="292" y="232"/>
                      </a:lnTo>
                      <a:lnTo>
                        <a:pt x="269" y="254"/>
                      </a:lnTo>
                      <a:lnTo>
                        <a:pt x="263" y="545"/>
                      </a:lnTo>
                      <a:lnTo>
                        <a:pt x="167" y="734"/>
                      </a:lnTo>
                      <a:lnTo>
                        <a:pt x="0" y="931"/>
                      </a:lnTo>
                      <a:lnTo>
                        <a:pt x="131" y="676"/>
                      </a:lnTo>
                      <a:lnTo>
                        <a:pt x="248" y="262"/>
                      </a:lnTo>
                      <a:lnTo>
                        <a:pt x="284" y="0"/>
                      </a:lnTo>
                      <a:lnTo>
                        <a:pt x="343" y="262"/>
                      </a:lnTo>
                      <a:lnTo>
                        <a:pt x="328" y="356"/>
                      </a:lnTo>
                      <a:close/>
                    </a:path>
                  </a:pathLst>
                </a:custGeom>
                <a:solidFill>
                  <a:srgbClr val="B5DC7C"/>
                </a:solidFill>
                <a:ln w="9525">
                  <a:noFill/>
                  <a:round/>
                  <a:headEnd/>
                  <a:tailEnd/>
                </a:ln>
              </p:spPr>
              <p:txBody>
                <a:bodyPr>
                  <a:prstTxWarp prst="textNoShape">
                    <a:avLst/>
                  </a:prstTxWarp>
                </a:bodyPr>
                <a:lstStyle/>
                <a:p>
                  <a:endParaRPr lang="en-US"/>
                </a:p>
              </p:txBody>
            </p:sp>
            <p:sp>
              <p:nvSpPr>
                <p:cNvPr id="65848" name="Freeform 594"/>
                <p:cNvSpPr>
                  <a:spLocks noChangeAspect="1"/>
                </p:cNvSpPr>
                <p:nvPr/>
              </p:nvSpPr>
              <p:spPr bwMode="auto">
                <a:xfrm>
                  <a:off x="1796" y="3425"/>
                  <a:ext cx="8" cy="20"/>
                </a:xfrm>
                <a:custGeom>
                  <a:avLst/>
                  <a:gdLst>
                    <a:gd name="T0" fmla="*/ 51 w 65"/>
                    <a:gd name="T1" fmla="*/ 0 h 161"/>
                    <a:gd name="T2" fmla="*/ 0 w 65"/>
                    <a:gd name="T3" fmla="*/ 161 h 161"/>
                    <a:gd name="T4" fmla="*/ 0 w 65"/>
                    <a:gd name="T5" fmla="*/ 117 h 161"/>
                    <a:gd name="T6" fmla="*/ 65 w 65"/>
                    <a:gd name="T7" fmla="*/ 0 h 161"/>
                    <a:gd name="T8" fmla="*/ 51 w 65"/>
                    <a:gd name="T9" fmla="*/ 0 h 161"/>
                    <a:gd name="T10" fmla="*/ 0 60000 65536"/>
                    <a:gd name="T11" fmla="*/ 0 60000 65536"/>
                    <a:gd name="T12" fmla="*/ 0 60000 65536"/>
                    <a:gd name="T13" fmla="*/ 0 60000 65536"/>
                    <a:gd name="T14" fmla="*/ 0 60000 65536"/>
                    <a:gd name="T15" fmla="*/ 0 w 65"/>
                    <a:gd name="T16" fmla="*/ 0 h 161"/>
                    <a:gd name="T17" fmla="*/ 65 w 65"/>
                    <a:gd name="T18" fmla="*/ 161 h 161"/>
                  </a:gdLst>
                  <a:ahLst/>
                  <a:cxnLst>
                    <a:cxn ang="T10">
                      <a:pos x="T0" y="T1"/>
                    </a:cxn>
                    <a:cxn ang="T11">
                      <a:pos x="T2" y="T3"/>
                    </a:cxn>
                    <a:cxn ang="T12">
                      <a:pos x="T4" y="T5"/>
                    </a:cxn>
                    <a:cxn ang="T13">
                      <a:pos x="T6" y="T7"/>
                    </a:cxn>
                    <a:cxn ang="T14">
                      <a:pos x="T8" y="T9"/>
                    </a:cxn>
                  </a:cxnLst>
                  <a:rect l="T15" t="T16" r="T17" b="T18"/>
                  <a:pathLst>
                    <a:path w="65" h="161">
                      <a:moveTo>
                        <a:pt x="51" y="0"/>
                      </a:moveTo>
                      <a:lnTo>
                        <a:pt x="0" y="161"/>
                      </a:lnTo>
                      <a:lnTo>
                        <a:pt x="0" y="117"/>
                      </a:lnTo>
                      <a:lnTo>
                        <a:pt x="65" y="0"/>
                      </a:lnTo>
                      <a:lnTo>
                        <a:pt x="51" y="0"/>
                      </a:lnTo>
                      <a:close/>
                    </a:path>
                  </a:pathLst>
                </a:custGeom>
                <a:solidFill>
                  <a:srgbClr val="1F1A17"/>
                </a:solidFill>
                <a:ln w="9525">
                  <a:noFill/>
                  <a:round/>
                  <a:headEnd/>
                  <a:tailEnd/>
                </a:ln>
              </p:spPr>
              <p:txBody>
                <a:bodyPr>
                  <a:prstTxWarp prst="textNoShape">
                    <a:avLst/>
                  </a:prstTxWarp>
                </a:bodyPr>
                <a:lstStyle/>
                <a:p>
                  <a:endParaRPr lang="en-US"/>
                </a:p>
              </p:txBody>
            </p:sp>
            <p:sp>
              <p:nvSpPr>
                <p:cNvPr id="65849" name="Freeform 595"/>
                <p:cNvSpPr>
                  <a:spLocks noChangeAspect="1"/>
                </p:cNvSpPr>
                <p:nvPr/>
              </p:nvSpPr>
              <p:spPr bwMode="auto">
                <a:xfrm>
                  <a:off x="1905" y="3410"/>
                  <a:ext cx="20" cy="30"/>
                </a:xfrm>
                <a:custGeom>
                  <a:avLst/>
                  <a:gdLst>
                    <a:gd name="T0" fmla="*/ 95 w 167"/>
                    <a:gd name="T1" fmla="*/ 117 h 240"/>
                    <a:gd name="T2" fmla="*/ 95 w 167"/>
                    <a:gd name="T3" fmla="*/ 102 h 240"/>
                    <a:gd name="T4" fmla="*/ 80 w 167"/>
                    <a:gd name="T5" fmla="*/ 94 h 240"/>
                    <a:gd name="T6" fmla="*/ 37 w 167"/>
                    <a:gd name="T7" fmla="*/ 146 h 240"/>
                    <a:gd name="T8" fmla="*/ 7 w 167"/>
                    <a:gd name="T9" fmla="*/ 233 h 240"/>
                    <a:gd name="T10" fmla="*/ 0 w 167"/>
                    <a:gd name="T11" fmla="*/ 240 h 240"/>
                    <a:gd name="T12" fmla="*/ 0 w 167"/>
                    <a:gd name="T13" fmla="*/ 189 h 240"/>
                    <a:gd name="T14" fmla="*/ 29 w 167"/>
                    <a:gd name="T15" fmla="*/ 123 h 240"/>
                    <a:gd name="T16" fmla="*/ 131 w 167"/>
                    <a:gd name="T17" fmla="*/ 29 h 240"/>
                    <a:gd name="T18" fmla="*/ 152 w 167"/>
                    <a:gd name="T19" fmla="*/ 0 h 240"/>
                    <a:gd name="T20" fmla="*/ 167 w 167"/>
                    <a:gd name="T21" fmla="*/ 0 h 240"/>
                    <a:gd name="T22" fmla="*/ 95 w 167"/>
                    <a:gd name="T23" fmla="*/ 117 h 24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67"/>
                    <a:gd name="T37" fmla="*/ 0 h 240"/>
                    <a:gd name="T38" fmla="*/ 167 w 167"/>
                    <a:gd name="T39" fmla="*/ 240 h 24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67" h="240">
                      <a:moveTo>
                        <a:pt x="95" y="117"/>
                      </a:moveTo>
                      <a:lnTo>
                        <a:pt x="95" y="102"/>
                      </a:lnTo>
                      <a:lnTo>
                        <a:pt x="80" y="94"/>
                      </a:lnTo>
                      <a:lnTo>
                        <a:pt x="37" y="146"/>
                      </a:lnTo>
                      <a:lnTo>
                        <a:pt x="7" y="233"/>
                      </a:lnTo>
                      <a:lnTo>
                        <a:pt x="0" y="240"/>
                      </a:lnTo>
                      <a:lnTo>
                        <a:pt x="0" y="189"/>
                      </a:lnTo>
                      <a:lnTo>
                        <a:pt x="29" y="123"/>
                      </a:lnTo>
                      <a:lnTo>
                        <a:pt x="131" y="29"/>
                      </a:lnTo>
                      <a:lnTo>
                        <a:pt x="152" y="0"/>
                      </a:lnTo>
                      <a:lnTo>
                        <a:pt x="167" y="0"/>
                      </a:lnTo>
                      <a:lnTo>
                        <a:pt x="95" y="117"/>
                      </a:lnTo>
                      <a:close/>
                    </a:path>
                  </a:pathLst>
                </a:custGeom>
                <a:solidFill>
                  <a:srgbClr val="90856D"/>
                </a:solidFill>
                <a:ln w="9525">
                  <a:noFill/>
                  <a:round/>
                  <a:headEnd/>
                  <a:tailEnd/>
                </a:ln>
              </p:spPr>
              <p:txBody>
                <a:bodyPr>
                  <a:prstTxWarp prst="textNoShape">
                    <a:avLst/>
                  </a:prstTxWarp>
                </a:bodyPr>
                <a:lstStyle/>
                <a:p>
                  <a:endParaRPr lang="en-US"/>
                </a:p>
              </p:txBody>
            </p:sp>
            <p:sp>
              <p:nvSpPr>
                <p:cNvPr id="65850" name="Freeform 596"/>
                <p:cNvSpPr>
                  <a:spLocks noChangeAspect="1"/>
                </p:cNvSpPr>
                <p:nvPr/>
              </p:nvSpPr>
              <p:spPr bwMode="auto">
                <a:xfrm>
                  <a:off x="979" y="3416"/>
                  <a:ext cx="12" cy="11"/>
                </a:xfrm>
                <a:custGeom>
                  <a:avLst/>
                  <a:gdLst>
                    <a:gd name="T0" fmla="*/ 7 w 94"/>
                    <a:gd name="T1" fmla="*/ 66 h 87"/>
                    <a:gd name="T2" fmla="*/ 94 w 94"/>
                    <a:gd name="T3" fmla="*/ 0 h 87"/>
                    <a:gd name="T4" fmla="*/ 0 w 94"/>
                    <a:gd name="T5" fmla="*/ 87 h 87"/>
                    <a:gd name="T6" fmla="*/ 7 w 94"/>
                    <a:gd name="T7" fmla="*/ 66 h 87"/>
                    <a:gd name="T8" fmla="*/ 0 60000 65536"/>
                    <a:gd name="T9" fmla="*/ 0 60000 65536"/>
                    <a:gd name="T10" fmla="*/ 0 60000 65536"/>
                    <a:gd name="T11" fmla="*/ 0 60000 65536"/>
                    <a:gd name="T12" fmla="*/ 0 w 94"/>
                    <a:gd name="T13" fmla="*/ 0 h 87"/>
                    <a:gd name="T14" fmla="*/ 94 w 94"/>
                    <a:gd name="T15" fmla="*/ 87 h 87"/>
                  </a:gdLst>
                  <a:ahLst/>
                  <a:cxnLst>
                    <a:cxn ang="T8">
                      <a:pos x="T0" y="T1"/>
                    </a:cxn>
                    <a:cxn ang="T9">
                      <a:pos x="T2" y="T3"/>
                    </a:cxn>
                    <a:cxn ang="T10">
                      <a:pos x="T4" y="T5"/>
                    </a:cxn>
                    <a:cxn ang="T11">
                      <a:pos x="T6" y="T7"/>
                    </a:cxn>
                  </a:cxnLst>
                  <a:rect l="T12" t="T13" r="T14" b="T15"/>
                  <a:pathLst>
                    <a:path w="94" h="87">
                      <a:moveTo>
                        <a:pt x="7" y="66"/>
                      </a:moveTo>
                      <a:lnTo>
                        <a:pt x="94" y="0"/>
                      </a:lnTo>
                      <a:lnTo>
                        <a:pt x="0" y="87"/>
                      </a:lnTo>
                      <a:lnTo>
                        <a:pt x="7" y="66"/>
                      </a:lnTo>
                      <a:close/>
                    </a:path>
                  </a:pathLst>
                </a:custGeom>
                <a:solidFill>
                  <a:srgbClr val="1F1A17"/>
                </a:solidFill>
                <a:ln w="9525">
                  <a:noFill/>
                  <a:round/>
                  <a:headEnd/>
                  <a:tailEnd/>
                </a:ln>
              </p:spPr>
              <p:txBody>
                <a:bodyPr>
                  <a:prstTxWarp prst="textNoShape">
                    <a:avLst/>
                  </a:prstTxWarp>
                </a:bodyPr>
                <a:lstStyle/>
                <a:p>
                  <a:endParaRPr lang="en-US"/>
                </a:p>
              </p:txBody>
            </p:sp>
            <p:sp>
              <p:nvSpPr>
                <p:cNvPr id="65851" name="Freeform 597"/>
                <p:cNvSpPr>
                  <a:spLocks noChangeAspect="1"/>
                </p:cNvSpPr>
                <p:nvPr/>
              </p:nvSpPr>
              <p:spPr bwMode="auto">
                <a:xfrm>
                  <a:off x="1734" y="3416"/>
                  <a:ext cx="13" cy="36"/>
                </a:xfrm>
                <a:custGeom>
                  <a:avLst/>
                  <a:gdLst>
                    <a:gd name="T0" fmla="*/ 0 w 101"/>
                    <a:gd name="T1" fmla="*/ 283 h 283"/>
                    <a:gd name="T2" fmla="*/ 101 w 101"/>
                    <a:gd name="T3" fmla="*/ 0 h 283"/>
                    <a:gd name="T4" fmla="*/ 43 w 101"/>
                    <a:gd name="T5" fmla="*/ 211 h 283"/>
                    <a:gd name="T6" fmla="*/ 0 w 101"/>
                    <a:gd name="T7" fmla="*/ 283 h 283"/>
                    <a:gd name="T8" fmla="*/ 0 60000 65536"/>
                    <a:gd name="T9" fmla="*/ 0 60000 65536"/>
                    <a:gd name="T10" fmla="*/ 0 60000 65536"/>
                    <a:gd name="T11" fmla="*/ 0 60000 65536"/>
                    <a:gd name="T12" fmla="*/ 0 w 101"/>
                    <a:gd name="T13" fmla="*/ 0 h 283"/>
                    <a:gd name="T14" fmla="*/ 101 w 101"/>
                    <a:gd name="T15" fmla="*/ 283 h 283"/>
                  </a:gdLst>
                  <a:ahLst/>
                  <a:cxnLst>
                    <a:cxn ang="T8">
                      <a:pos x="T0" y="T1"/>
                    </a:cxn>
                    <a:cxn ang="T9">
                      <a:pos x="T2" y="T3"/>
                    </a:cxn>
                    <a:cxn ang="T10">
                      <a:pos x="T4" y="T5"/>
                    </a:cxn>
                    <a:cxn ang="T11">
                      <a:pos x="T6" y="T7"/>
                    </a:cxn>
                  </a:cxnLst>
                  <a:rect l="T12" t="T13" r="T14" b="T15"/>
                  <a:pathLst>
                    <a:path w="101" h="283">
                      <a:moveTo>
                        <a:pt x="0" y="283"/>
                      </a:moveTo>
                      <a:lnTo>
                        <a:pt x="101" y="0"/>
                      </a:lnTo>
                      <a:lnTo>
                        <a:pt x="43" y="211"/>
                      </a:lnTo>
                      <a:lnTo>
                        <a:pt x="0" y="283"/>
                      </a:lnTo>
                      <a:close/>
                    </a:path>
                  </a:pathLst>
                </a:custGeom>
                <a:solidFill>
                  <a:srgbClr val="1F1A17"/>
                </a:solidFill>
                <a:ln w="9525">
                  <a:noFill/>
                  <a:round/>
                  <a:headEnd/>
                  <a:tailEnd/>
                </a:ln>
              </p:spPr>
              <p:txBody>
                <a:bodyPr>
                  <a:prstTxWarp prst="textNoShape">
                    <a:avLst/>
                  </a:prstTxWarp>
                </a:bodyPr>
                <a:lstStyle/>
                <a:p>
                  <a:endParaRPr lang="en-US"/>
                </a:p>
              </p:txBody>
            </p:sp>
            <p:sp>
              <p:nvSpPr>
                <p:cNvPr id="65852" name="Freeform 598"/>
                <p:cNvSpPr>
                  <a:spLocks noChangeAspect="1"/>
                </p:cNvSpPr>
                <p:nvPr/>
              </p:nvSpPr>
              <p:spPr bwMode="auto">
                <a:xfrm>
                  <a:off x="1820" y="3421"/>
                  <a:ext cx="213" cy="227"/>
                </a:xfrm>
                <a:custGeom>
                  <a:avLst/>
                  <a:gdLst>
                    <a:gd name="T0" fmla="*/ 1698 w 1706"/>
                    <a:gd name="T1" fmla="*/ 931 h 1820"/>
                    <a:gd name="T2" fmla="*/ 1698 w 1706"/>
                    <a:gd name="T3" fmla="*/ 976 h 1820"/>
                    <a:gd name="T4" fmla="*/ 1654 w 1706"/>
                    <a:gd name="T5" fmla="*/ 925 h 1820"/>
                    <a:gd name="T6" fmla="*/ 1560 w 1706"/>
                    <a:gd name="T7" fmla="*/ 910 h 1820"/>
                    <a:gd name="T8" fmla="*/ 1560 w 1706"/>
                    <a:gd name="T9" fmla="*/ 1113 h 1820"/>
                    <a:gd name="T10" fmla="*/ 1487 w 1706"/>
                    <a:gd name="T11" fmla="*/ 851 h 1820"/>
                    <a:gd name="T12" fmla="*/ 1509 w 1706"/>
                    <a:gd name="T13" fmla="*/ 1062 h 1820"/>
                    <a:gd name="T14" fmla="*/ 1515 w 1706"/>
                    <a:gd name="T15" fmla="*/ 1376 h 1820"/>
                    <a:gd name="T16" fmla="*/ 1472 w 1706"/>
                    <a:gd name="T17" fmla="*/ 1267 h 1820"/>
                    <a:gd name="T18" fmla="*/ 1494 w 1706"/>
                    <a:gd name="T19" fmla="*/ 1041 h 1820"/>
                    <a:gd name="T20" fmla="*/ 1443 w 1706"/>
                    <a:gd name="T21" fmla="*/ 1041 h 1820"/>
                    <a:gd name="T22" fmla="*/ 1421 w 1706"/>
                    <a:gd name="T23" fmla="*/ 1427 h 1820"/>
                    <a:gd name="T24" fmla="*/ 1326 w 1706"/>
                    <a:gd name="T25" fmla="*/ 1587 h 1820"/>
                    <a:gd name="T26" fmla="*/ 1378 w 1706"/>
                    <a:gd name="T27" fmla="*/ 1208 h 1820"/>
                    <a:gd name="T28" fmla="*/ 1253 w 1706"/>
                    <a:gd name="T29" fmla="*/ 1478 h 1820"/>
                    <a:gd name="T30" fmla="*/ 1269 w 1706"/>
                    <a:gd name="T31" fmla="*/ 1624 h 1820"/>
                    <a:gd name="T32" fmla="*/ 1107 w 1706"/>
                    <a:gd name="T33" fmla="*/ 1638 h 1820"/>
                    <a:gd name="T34" fmla="*/ 1130 w 1706"/>
                    <a:gd name="T35" fmla="*/ 1595 h 1820"/>
                    <a:gd name="T36" fmla="*/ 1042 w 1706"/>
                    <a:gd name="T37" fmla="*/ 1405 h 1820"/>
                    <a:gd name="T38" fmla="*/ 992 w 1706"/>
                    <a:gd name="T39" fmla="*/ 1492 h 1820"/>
                    <a:gd name="T40" fmla="*/ 941 w 1706"/>
                    <a:gd name="T41" fmla="*/ 1704 h 1820"/>
                    <a:gd name="T42" fmla="*/ 969 w 1706"/>
                    <a:gd name="T43" fmla="*/ 1434 h 1820"/>
                    <a:gd name="T44" fmla="*/ 896 w 1706"/>
                    <a:gd name="T45" fmla="*/ 1667 h 1820"/>
                    <a:gd name="T46" fmla="*/ 896 w 1706"/>
                    <a:gd name="T47" fmla="*/ 1740 h 1820"/>
                    <a:gd name="T48" fmla="*/ 750 w 1706"/>
                    <a:gd name="T49" fmla="*/ 1761 h 1820"/>
                    <a:gd name="T50" fmla="*/ 758 w 1706"/>
                    <a:gd name="T51" fmla="*/ 1667 h 1820"/>
                    <a:gd name="T52" fmla="*/ 678 w 1706"/>
                    <a:gd name="T53" fmla="*/ 1419 h 1820"/>
                    <a:gd name="T54" fmla="*/ 641 w 1706"/>
                    <a:gd name="T55" fmla="*/ 1470 h 1820"/>
                    <a:gd name="T56" fmla="*/ 584 w 1706"/>
                    <a:gd name="T57" fmla="*/ 1347 h 1820"/>
                    <a:gd name="T58" fmla="*/ 605 w 1706"/>
                    <a:gd name="T59" fmla="*/ 1587 h 1820"/>
                    <a:gd name="T60" fmla="*/ 634 w 1706"/>
                    <a:gd name="T61" fmla="*/ 1798 h 1820"/>
                    <a:gd name="T62" fmla="*/ 605 w 1706"/>
                    <a:gd name="T63" fmla="*/ 1667 h 1820"/>
                    <a:gd name="T64" fmla="*/ 539 w 1706"/>
                    <a:gd name="T65" fmla="*/ 1573 h 1820"/>
                    <a:gd name="T66" fmla="*/ 496 w 1706"/>
                    <a:gd name="T67" fmla="*/ 1427 h 1820"/>
                    <a:gd name="T68" fmla="*/ 518 w 1706"/>
                    <a:gd name="T69" fmla="*/ 1347 h 1820"/>
                    <a:gd name="T70" fmla="*/ 445 w 1706"/>
                    <a:gd name="T71" fmla="*/ 1041 h 1820"/>
                    <a:gd name="T72" fmla="*/ 452 w 1706"/>
                    <a:gd name="T73" fmla="*/ 1361 h 1820"/>
                    <a:gd name="T74" fmla="*/ 358 w 1706"/>
                    <a:gd name="T75" fmla="*/ 1354 h 1820"/>
                    <a:gd name="T76" fmla="*/ 241 w 1706"/>
                    <a:gd name="T77" fmla="*/ 808 h 1820"/>
                    <a:gd name="T78" fmla="*/ 307 w 1706"/>
                    <a:gd name="T79" fmla="*/ 574 h 1820"/>
                    <a:gd name="T80" fmla="*/ 145 w 1706"/>
                    <a:gd name="T81" fmla="*/ 888 h 1820"/>
                    <a:gd name="T82" fmla="*/ 227 w 1706"/>
                    <a:gd name="T83" fmla="*/ 982 h 1820"/>
                    <a:gd name="T84" fmla="*/ 241 w 1706"/>
                    <a:gd name="T85" fmla="*/ 1302 h 1820"/>
                    <a:gd name="T86" fmla="*/ 211 w 1706"/>
                    <a:gd name="T87" fmla="*/ 1384 h 1820"/>
                    <a:gd name="T88" fmla="*/ 182 w 1706"/>
                    <a:gd name="T89" fmla="*/ 1347 h 1820"/>
                    <a:gd name="T90" fmla="*/ 227 w 1706"/>
                    <a:gd name="T91" fmla="*/ 1347 h 1820"/>
                    <a:gd name="T92" fmla="*/ 190 w 1706"/>
                    <a:gd name="T93" fmla="*/ 1193 h 1820"/>
                    <a:gd name="T94" fmla="*/ 88 w 1706"/>
                    <a:gd name="T95" fmla="*/ 866 h 1820"/>
                    <a:gd name="T96" fmla="*/ 145 w 1706"/>
                    <a:gd name="T97" fmla="*/ 1310 h 1820"/>
                    <a:gd name="T98" fmla="*/ 139 w 1706"/>
                    <a:gd name="T99" fmla="*/ 713 h 1820"/>
                    <a:gd name="T100" fmla="*/ 110 w 1706"/>
                    <a:gd name="T101" fmla="*/ 699 h 1820"/>
                    <a:gd name="T102" fmla="*/ 36 w 1706"/>
                    <a:gd name="T103" fmla="*/ 764 h 1820"/>
                    <a:gd name="T104" fmla="*/ 0 w 1706"/>
                    <a:gd name="T105" fmla="*/ 771 h 1820"/>
                    <a:gd name="T106" fmla="*/ 131 w 1706"/>
                    <a:gd name="T107" fmla="*/ 603 h 1820"/>
                    <a:gd name="T108" fmla="*/ 750 w 1706"/>
                    <a:gd name="T109" fmla="*/ 400 h 1820"/>
                    <a:gd name="T110" fmla="*/ 1319 w 1706"/>
                    <a:gd name="T111" fmla="*/ 14 h 1820"/>
                    <a:gd name="T112" fmla="*/ 1378 w 1706"/>
                    <a:gd name="T113" fmla="*/ 0 h 182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706"/>
                    <a:gd name="T172" fmla="*/ 0 h 1820"/>
                    <a:gd name="T173" fmla="*/ 1706 w 1706"/>
                    <a:gd name="T174" fmla="*/ 1820 h 182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706" h="1820">
                      <a:moveTo>
                        <a:pt x="1530" y="531"/>
                      </a:moveTo>
                      <a:lnTo>
                        <a:pt x="1647" y="771"/>
                      </a:lnTo>
                      <a:lnTo>
                        <a:pt x="1698" y="931"/>
                      </a:lnTo>
                      <a:lnTo>
                        <a:pt x="1706" y="931"/>
                      </a:lnTo>
                      <a:lnTo>
                        <a:pt x="1706" y="976"/>
                      </a:lnTo>
                      <a:lnTo>
                        <a:pt x="1698" y="976"/>
                      </a:lnTo>
                      <a:lnTo>
                        <a:pt x="1698" y="946"/>
                      </a:lnTo>
                      <a:lnTo>
                        <a:pt x="1676" y="925"/>
                      </a:lnTo>
                      <a:lnTo>
                        <a:pt x="1654" y="925"/>
                      </a:lnTo>
                      <a:lnTo>
                        <a:pt x="1632" y="968"/>
                      </a:lnTo>
                      <a:lnTo>
                        <a:pt x="1626" y="1171"/>
                      </a:lnTo>
                      <a:lnTo>
                        <a:pt x="1560" y="910"/>
                      </a:lnTo>
                      <a:lnTo>
                        <a:pt x="1552" y="902"/>
                      </a:lnTo>
                      <a:lnTo>
                        <a:pt x="1530" y="925"/>
                      </a:lnTo>
                      <a:lnTo>
                        <a:pt x="1560" y="1113"/>
                      </a:lnTo>
                      <a:lnTo>
                        <a:pt x="1552" y="1121"/>
                      </a:lnTo>
                      <a:lnTo>
                        <a:pt x="1509" y="902"/>
                      </a:lnTo>
                      <a:lnTo>
                        <a:pt x="1487" y="851"/>
                      </a:lnTo>
                      <a:lnTo>
                        <a:pt x="1472" y="851"/>
                      </a:lnTo>
                      <a:lnTo>
                        <a:pt x="1472" y="946"/>
                      </a:lnTo>
                      <a:lnTo>
                        <a:pt x="1509" y="1062"/>
                      </a:lnTo>
                      <a:lnTo>
                        <a:pt x="1515" y="1230"/>
                      </a:lnTo>
                      <a:lnTo>
                        <a:pt x="1552" y="1259"/>
                      </a:lnTo>
                      <a:lnTo>
                        <a:pt x="1515" y="1376"/>
                      </a:lnTo>
                      <a:lnTo>
                        <a:pt x="1509" y="1281"/>
                      </a:lnTo>
                      <a:lnTo>
                        <a:pt x="1494" y="1267"/>
                      </a:lnTo>
                      <a:lnTo>
                        <a:pt x="1472" y="1267"/>
                      </a:lnTo>
                      <a:lnTo>
                        <a:pt x="1487" y="1062"/>
                      </a:lnTo>
                      <a:lnTo>
                        <a:pt x="1494" y="1048"/>
                      </a:lnTo>
                      <a:lnTo>
                        <a:pt x="1494" y="1041"/>
                      </a:lnTo>
                      <a:lnTo>
                        <a:pt x="1472" y="1019"/>
                      </a:lnTo>
                      <a:lnTo>
                        <a:pt x="1464" y="1019"/>
                      </a:lnTo>
                      <a:lnTo>
                        <a:pt x="1443" y="1041"/>
                      </a:lnTo>
                      <a:lnTo>
                        <a:pt x="1435" y="1434"/>
                      </a:lnTo>
                      <a:lnTo>
                        <a:pt x="1421" y="1448"/>
                      </a:lnTo>
                      <a:lnTo>
                        <a:pt x="1421" y="1427"/>
                      </a:lnTo>
                      <a:lnTo>
                        <a:pt x="1399" y="1405"/>
                      </a:lnTo>
                      <a:lnTo>
                        <a:pt x="1370" y="1405"/>
                      </a:lnTo>
                      <a:lnTo>
                        <a:pt x="1326" y="1587"/>
                      </a:lnTo>
                      <a:lnTo>
                        <a:pt x="1304" y="1550"/>
                      </a:lnTo>
                      <a:lnTo>
                        <a:pt x="1392" y="1216"/>
                      </a:lnTo>
                      <a:lnTo>
                        <a:pt x="1378" y="1208"/>
                      </a:lnTo>
                      <a:lnTo>
                        <a:pt x="1341" y="1288"/>
                      </a:lnTo>
                      <a:lnTo>
                        <a:pt x="1283" y="1514"/>
                      </a:lnTo>
                      <a:lnTo>
                        <a:pt x="1253" y="1478"/>
                      </a:lnTo>
                      <a:lnTo>
                        <a:pt x="1246" y="1478"/>
                      </a:lnTo>
                      <a:lnTo>
                        <a:pt x="1232" y="1499"/>
                      </a:lnTo>
                      <a:lnTo>
                        <a:pt x="1269" y="1624"/>
                      </a:lnTo>
                      <a:lnTo>
                        <a:pt x="1269" y="1659"/>
                      </a:lnTo>
                      <a:lnTo>
                        <a:pt x="1203" y="1638"/>
                      </a:lnTo>
                      <a:lnTo>
                        <a:pt x="1107" y="1638"/>
                      </a:lnTo>
                      <a:lnTo>
                        <a:pt x="1181" y="1638"/>
                      </a:lnTo>
                      <a:lnTo>
                        <a:pt x="1187" y="1624"/>
                      </a:lnTo>
                      <a:lnTo>
                        <a:pt x="1130" y="1595"/>
                      </a:lnTo>
                      <a:lnTo>
                        <a:pt x="1086" y="1427"/>
                      </a:lnTo>
                      <a:lnTo>
                        <a:pt x="1056" y="1398"/>
                      </a:lnTo>
                      <a:lnTo>
                        <a:pt x="1042" y="1405"/>
                      </a:lnTo>
                      <a:lnTo>
                        <a:pt x="1042" y="1434"/>
                      </a:lnTo>
                      <a:lnTo>
                        <a:pt x="1035" y="1427"/>
                      </a:lnTo>
                      <a:lnTo>
                        <a:pt x="992" y="1492"/>
                      </a:lnTo>
                      <a:lnTo>
                        <a:pt x="962" y="1659"/>
                      </a:lnTo>
                      <a:lnTo>
                        <a:pt x="969" y="1667"/>
                      </a:lnTo>
                      <a:lnTo>
                        <a:pt x="941" y="1704"/>
                      </a:lnTo>
                      <a:lnTo>
                        <a:pt x="941" y="1624"/>
                      </a:lnTo>
                      <a:lnTo>
                        <a:pt x="969" y="1464"/>
                      </a:lnTo>
                      <a:lnTo>
                        <a:pt x="969" y="1434"/>
                      </a:lnTo>
                      <a:lnTo>
                        <a:pt x="962" y="1427"/>
                      </a:lnTo>
                      <a:lnTo>
                        <a:pt x="947" y="1427"/>
                      </a:lnTo>
                      <a:lnTo>
                        <a:pt x="896" y="1667"/>
                      </a:lnTo>
                      <a:lnTo>
                        <a:pt x="875" y="1704"/>
                      </a:lnTo>
                      <a:lnTo>
                        <a:pt x="875" y="1725"/>
                      </a:lnTo>
                      <a:lnTo>
                        <a:pt x="896" y="1740"/>
                      </a:lnTo>
                      <a:lnTo>
                        <a:pt x="830" y="1820"/>
                      </a:lnTo>
                      <a:lnTo>
                        <a:pt x="773" y="1761"/>
                      </a:lnTo>
                      <a:lnTo>
                        <a:pt x="750" y="1761"/>
                      </a:lnTo>
                      <a:lnTo>
                        <a:pt x="758" y="1733"/>
                      </a:lnTo>
                      <a:lnTo>
                        <a:pt x="729" y="1704"/>
                      </a:lnTo>
                      <a:lnTo>
                        <a:pt x="758" y="1667"/>
                      </a:lnTo>
                      <a:lnTo>
                        <a:pt x="750" y="1609"/>
                      </a:lnTo>
                      <a:lnTo>
                        <a:pt x="685" y="1514"/>
                      </a:lnTo>
                      <a:lnTo>
                        <a:pt x="678" y="1419"/>
                      </a:lnTo>
                      <a:lnTo>
                        <a:pt x="656" y="1398"/>
                      </a:lnTo>
                      <a:lnTo>
                        <a:pt x="634" y="1419"/>
                      </a:lnTo>
                      <a:lnTo>
                        <a:pt x="641" y="1470"/>
                      </a:lnTo>
                      <a:lnTo>
                        <a:pt x="605" y="1384"/>
                      </a:lnTo>
                      <a:lnTo>
                        <a:pt x="584" y="1384"/>
                      </a:lnTo>
                      <a:lnTo>
                        <a:pt x="584" y="1347"/>
                      </a:lnTo>
                      <a:lnTo>
                        <a:pt x="547" y="1310"/>
                      </a:lnTo>
                      <a:lnTo>
                        <a:pt x="525" y="1332"/>
                      </a:lnTo>
                      <a:lnTo>
                        <a:pt x="605" y="1587"/>
                      </a:lnTo>
                      <a:lnTo>
                        <a:pt x="612" y="1704"/>
                      </a:lnTo>
                      <a:lnTo>
                        <a:pt x="634" y="1761"/>
                      </a:lnTo>
                      <a:lnTo>
                        <a:pt x="634" y="1798"/>
                      </a:lnTo>
                      <a:lnTo>
                        <a:pt x="584" y="1710"/>
                      </a:lnTo>
                      <a:lnTo>
                        <a:pt x="605" y="1681"/>
                      </a:lnTo>
                      <a:lnTo>
                        <a:pt x="605" y="1667"/>
                      </a:lnTo>
                      <a:lnTo>
                        <a:pt x="547" y="1645"/>
                      </a:lnTo>
                      <a:lnTo>
                        <a:pt x="539" y="1595"/>
                      </a:lnTo>
                      <a:lnTo>
                        <a:pt x="539" y="1573"/>
                      </a:lnTo>
                      <a:lnTo>
                        <a:pt x="561" y="1595"/>
                      </a:lnTo>
                      <a:lnTo>
                        <a:pt x="584" y="1573"/>
                      </a:lnTo>
                      <a:lnTo>
                        <a:pt x="496" y="1427"/>
                      </a:lnTo>
                      <a:lnTo>
                        <a:pt x="473" y="1354"/>
                      </a:lnTo>
                      <a:lnTo>
                        <a:pt x="510" y="1354"/>
                      </a:lnTo>
                      <a:lnTo>
                        <a:pt x="518" y="1347"/>
                      </a:lnTo>
                      <a:lnTo>
                        <a:pt x="473" y="1267"/>
                      </a:lnTo>
                      <a:lnTo>
                        <a:pt x="467" y="1062"/>
                      </a:lnTo>
                      <a:lnTo>
                        <a:pt x="445" y="1041"/>
                      </a:lnTo>
                      <a:lnTo>
                        <a:pt x="422" y="1062"/>
                      </a:lnTo>
                      <a:lnTo>
                        <a:pt x="438" y="1347"/>
                      </a:lnTo>
                      <a:lnTo>
                        <a:pt x="452" y="1361"/>
                      </a:lnTo>
                      <a:lnTo>
                        <a:pt x="422" y="1448"/>
                      </a:lnTo>
                      <a:lnTo>
                        <a:pt x="422" y="1492"/>
                      </a:lnTo>
                      <a:lnTo>
                        <a:pt x="358" y="1354"/>
                      </a:lnTo>
                      <a:lnTo>
                        <a:pt x="307" y="1099"/>
                      </a:lnTo>
                      <a:lnTo>
                        <a:pt x="277" y="1077"/>
                      </a:lnTo>
                      <a:lnTo>
                        <a:pt x="241" y="808"/>
                      </a:lnTo>
                      <a:lnTo>
                        <a:pt x="241" y="764"/>
                      </a:lnTo>
                      <a:lnTo>
                        <a:pt x="342" y="597"/>
                      </a:lnTo>
                      <a:lnTo>
                        <a:pt x="307" y="574"/>
                      </a:lnTo>
                      <a:lnTo>
                        <a:pt x="262" y="619"/>
                      </a:lnTo>
                      <a:lnTo>
                        <a:pt x="168" y="859"/>
                      </a:lnTo>
                      <a:lnTo>
                        <a:pt x="145" y="888"/>
                      </a:lnTo>
                      <a:lnTo>
                        <a:pt x="168" y="910"/>
                      </a:lnTo>
                      <a:lnTo>
                        <a:pt x="211" y="830"/>
                      </a:lnTo>
                      <a:lnTo>
                        <a:pt x="227" y="982"/>
                      </a:lnTo>
                      <a:lnTo>
                        <a:pt x="204" y="968"/>
                      </a:lnTo>
                      <a:lnTo>
                        <a:pt x="204" y="1113"/>
                      </a:lnTo>
                      <a:lnTo>
                        <a:pt x="241" y="1302"/>
                      </a:lnTo>
                      <a:lnTo>
                        <a:pt x="227" y="1405"/>
                      </a:lnTo>
                      <a:lnTo>
                        <a:pt x="227" y="1434"/>
                      </a:lnTo>
                      <a:lnTo>
                        <a:pt x="211" y="1384"/>
                      </a:lnTo>
                      <a:lnTo>
                        <a:pt x="204" y="1376"/>
                      </a:lnTo>
                      <a:lnTo>
                        <a:pt x="182" y="1376"/>
                      </a:lnTo>
                      <a:lnTo>
                        <a:pt x="182" y="1347"/>
                      </a:lnTo>
                      <a:lnTo>
                        <a:pt x="204" y="1347"/>
                      </a:lnTo>
                      <a:lnTo>
                        <a:pt x="211" y="1354"/>
                      </a:lnTo>
                      <a:lnTo>
                        <a:pt x="227" y="1347"/>
                      </a:lnTo>
                      <a:lnTo>
                        <a:pt x="227" y="1310"/>
                      </a:lnTo>
                      <a:lnTo>
                        <a:pt x="190" y="1281"/>
                      </a:lnTo>
                      <a:lnTo>
                        <a:pt x="190" y="1193"/>
                      </a:lnTo>
                      <a:lnTo>
                        <a:pt x="139" y="1041"/>
                      </a:lnTo>
                      <a:lnTo>
                        <a:pt x="139" y="946"/>
                      </a:lnTo>
                      <a:lnTo>
                        <a:pt x="88" y="866"/>
                      </a:lnTo>
                      <a:lnTo>
                        <a:pt x="88" y="982"/>
                      </a:lnTo>
                      <a:lnTo>
                        <a:pt x="161" y="1302"/>
                      </a:lnTo>
                      <a:lnTo>
                        <a:pt x="145" y="1310"/>
                      </a:lnTo>
                      <a:lnTo>
                        <a:pt x="73" y="1091"/>
                      </a:lnTo>
                      <a:lnTo>
                        <a:pt x="51" y="866"/>
                      </a:lnTo>
                      <a:lnTo>
                        <a:pt x="139" y="713"/>
                      </a:lnTo>
                      <a:lnTo>
                        <a:pt x="139" y="699"/>
                      </a:lnTo>
                      <a:lnTo>
                        <a:pt x="131" y="691"/>
                      </a:lnTo>
                      <a:lnTo>
                        <a:pt x="110" y="699"/>
                      </a:lnTo>
                      <a:lnTo>
                        <a:pt x="65" y="764"/>
                      </a:lnTo>
                      <a:lnTo>
                        <a:pt x="65" y="786"/>
                      </a:lnTo>
                      <a:lnTo>
                        <a:pt x="36" y="764"/>
                      </a:lnTo>
                      <a:lnTo>
                        <a:pt x="22" y="771"/>
                      </a:lnTo>
                      <a:lnTo>
                        <a:pt x="22" y="800"/>
                      </a:lnTo>
                      <a:lnTo>
                        <a:pt x="0" y="771"/>
                      </a:lnTo>
                      <a:lnTo>
                        <a:pt x="44" y="713"/>
                      </a:lnTo>
                      <a:lnTo>
                        <a:pt x="51" y="677"/>
                      </a:lnTo>
                      <a:lnTo>
                        <a:pt x="131" y="603"/>
                      </a:lnTo>
                      <a:lnTo>
                        <a:pt x="190" y="597"/>
                      </a:lnTo>
                      <a:lnTo>
                        <a:pt x="342" y="523"/>
                      </a:lnTo>
                      <a:lnTo>
                        <a:pt x="750" y="400"/>
                      </a:lnTo>
                      <a:lnTo>
                        <a:pt x="1056" y="240"/>
                      </a:lnTo>
                      <a:lnTo>
                        <a:pt x="1224" y="123"/>
                      </a:lnTo>
                      <a:lnTo>
                        <a:pt x="1319" y="14"/>
                      </a:lnTo>
                      <a:lnTo>
                        <a:pt x="1319" y="29"/>
                      </a:lnTo>
                      <a:lnTo>
                        <a:pt x="1341" y="50"/>
                      </a:lnTo>
                      <a:lnTo>
                        <a:pt x="1378" y="0"/>
                      </a:lnTo>
                      <a:lnTo>
                        <a:pt x="1414" y="225"/>
                      </a:lnTo>
                      <a:lnTo>
                        <a:pt x="1530" y="531"/>
                      </a:lnTo>
                      <a:close/>
                    </a:path>
                  </a:pathLst>
                </a:custGeom>
                <a:solidFill>
                  <a:srgbClr val="DABB7C"/>
                </a:solidFill>
                <a:ln w="9525">
                  <a:noFill/>
                  <a:round/>
                  <a:headEnd/>
                  <a:tailEnd/>
                </a:ln>
              </p:spPr>
              <p:txBody>
                <a:bodyPr>
                  <a:prstTxWarp prst="textNoShape">
                    <a:avLst/>
                  </a:prstTxWarp>
                </a:bodyPr>
                <a:lstStyle/>
                <a:p>
                  <a:endParaRPr lang="en-US"/>
                </a:p>
              </p:txBody>
            </p:sp>
            <p:sp>
              <p:nvSpPr>
                <p:cNvPr id="65853" name="Freeform 599"/>
                <p:cNvSpPr>
                  <a:spLocks noChangeAspect="1"/>
                </p:cNvSpPr>
                <p:nvPr/>
              </p:nvSpPr>
              <p:spPr bwMode="auto">
                <a:xfrm>
                  <a:off x="1746" y="3422"/>
                  <a:ext cx="12" cy="43"/>
                </a:xfrm>
                <a:custGeom>
                  <a:avLst/>
                  <a:gdLst>
                    <a:gd name="T0" fmla="*/ 7 w 95"/>
                    <a:gd name="T1" fmla="*/ 328 h 351"/>
                    <a:gd name="T2" fmla="*/ 7 w 95"/>
                    <a:gd name="T3" fmla="*/ 336 h 351"/>
                    <a:gd name="T4" fmla="*/ 0 w 95"/>
                    <a:gd name="T5" fmla="*/ 351 h 351"/>
                    <a:gd name="T6" fmla="*/ 95 w 95"/>
                    <a:gd name="T7" fmla="*/ 0 h 351"/>
                    <a:gd name="T8" fmla="*/ 80 w 95"/>
                    <a:gd name="T9" fmla="*/ 117 h 351"/>
                    <a:gd name="T10" fmla="*/ 7 w 95"/>
                    <a:gd name="T11" fmla="*/ 328 h 351"/>
                    <a:gd name="T12" fmla="*/ 0 60000 65536"/>
                    <a:gd name="T13" fmla="*/ 0 60000 65536"/>
                    <a:gd name="T14" fmla="*/ 0 60000 65536"/>
                    <a:gd name="T15" fmla="*/ 0 60000 65536"/>
                    <a:gd name="T16" fmla="*/ 0 60000 65536"/>
                    <a:gd name="T17" fmla="*/ 0 60000 65536"/>
                    <a:gd name="T18" fmla="*/ 0 w 95"/>
                    <a:gd name="T19" fmla="*/ 0 h 351"/>
                    <a:gd name="T20" fmla="*/ 95 w 95"/>
                    <a:gd name="T21" fmla="*/ 351 h 351"/>
                  </a:gdLst>
                  <a:ahLst/>
                  <a:cxnLst>
                    <a:cxn ang="T12">
                      <a:pos x="T0" y="T1"/>
                    </a:cxn>
                    <a:cxn ang="T13">
                      <a:pos x="T2" y="T3"/>
                    </a:cxn>
                    <a:cxn ang="T14">
                      <a:pos x="T4" y="T5"/>
                    </a:cxn>
                    <a:cxn ang="T15">
                      <a:pos x="T6" y="T7"/>
                    </a:cxn>
                    <a:cxn ang="T16">
                      <a:pos x="T8" y="T9"/>
                    </a:cxn>
                    <a:cxn ang="T17">
                      <a:pos x="T10" y="T11"/>
                    </a:cxn>
                  </a:cxnLst>
                  <a:rect l="T18" t="T19" r="T20" b="T21"/>
                  <a:pathLst>
                    <a:path w="95" h="351">
                      <a:moveTo>
                        <a:pt x="7" y="328"/>
                      </a:moveTo>
                      <a:lnTo>
                        <a:pt x="7" y="336"/>
                      </a:lnTo>
                      <a:lnTo>
                        <a:pt x="0" y="351"/>
                      </a:lnTo>
                      <a:lnTo>
                        <a:pt x="95" y="0"/>
                      </a:lnTo>
                      <a:lnTo>
                        <a:pt x="80" y="117"/>
                      </a:lnTo>
                      <a:lnTo>
                        <a:pt x="7" y="328"/>
                      </a:lnTo>
                      <a:close/>
                    </a:path>
                  </a:pathLst>
                </a:custGeom>
                <a:solidFill>
                  <a:srgbClr val="1F1A17"/>
                </a:solidFill>
                <a:ln w="9525">
                  <a:noFill/>
                  <a:round/>
                  <a:headEnd/>
                  <a:tailEnd/>
                </a:ln>
              </p:spPr>
              <p:txBody>
                <a:bodyPr>
                  <a:prstTxWarp prst="textNoShape">
                    <a:avLst/>
                  </a:prstTxWarp>
                </a:bodyPr>
                <a:lstStyle/>
                <a:p>
                  <a:endParaRPr lang="en-US"/>
                </a:p>
              </p:txBody>
            </p:sp>
            <p:sp>
              <p:nvSpPr>
                <p:cNvPr id="65854" name="Freeform 600"/>
                <p:cNvSpPr>
                  <a:spLocks noChangeAspect="1"/>
                </p:cNvSpPr>
                <p:nvPr/>
              </p:nvSpPr>
              <p:spPr bwMode="auto">
                <a:xfrm>
                  <a:off x="1959" y="3424"/>
                  <a:ext cx="5" cy="4"/>
                </a:xfrm>
                <a:custGeom>
                  <a:avLst/>
                  <a:gdLst>
                    <a:gd name="T0" fmla="*/ 37 w 37"/>
                    <a:gd name="T1" fmla="*/ 21 h 29"/>
                    <a:gd name="T2" fmla="*/ 22 w 37"/>
                    <a:gd name="T3" fmla="*/ 29 h 29"/>
                    <a:gd name="T4" fmla="*/ 0 w 37"/>
                    <a:gd name="T5" fmla="*/ 29 h 29"/>
                    <a:gd name="T6" fmla="*/ 15 w 37"/>
                    <a:gd name="T7" fmla="*/ 0 h 29"/>
                    <a:gd name="T8" fmla="*/ 37 w 37"/>
                    <a:gd name="T9" fmla="*/ 0 h 29"/>
                    <a:gd name="T10" fmla="*/ 37 w 37"/>
                    <a:gd name="T11" fmla="*/ 21 h 29"/>
                    <a:gd name="T12" fmla="*/ 0 60000 65536"/>
                    <a:gd name="T13" fmla="*/ 0 60000 65536"/>
                    <a:gd name="T14" fmla="*/ 0 60000 65536"/>
                    <a:gd name="T15" fmla="*/ 0 60000 65536"/>
                    <a:gd name="T16" fmla="*/ 0 60000 65536"/>
                    <a:gd name="T17" fmla="*/ 0 60000 65536"/>
                    <a:gd name="T18" fmla="*/ 0 w 37"/>
                    <a:gd name="T19" fmla="*/ 0 h 29"/>
                    <a:gd name="T20" fmla="*/ 37 w 37"/>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37" h="29">
                      <a:moveTo>
                        <a:pt x="37" y="21"/>
                      </a:moveTo>
                      <a:lnTo>
                        <a:pt x="22" y="29"/>
                      </a:lnTo>
                      <a:lnTo>
                        <a:pt x="0" y="29"/>
                      </a:lnTo>
                      <a:lnTo>
                        <a:pt x="15" y="0"/>
                      </a:lnTo>
                      <a:lnTo>
                        <a:pt x="37" y="0"/>
                      </a:lnTo>
                      <a:lnTo>
                        <a:pt x="37" y="21"/>
                      </a:lnTo>
                      <a:close/>
                    </a:path>
                  </a:pathLst>
                </a:custGeom>
                <a:solidFill>
                  <a:srgbClr val="90856D"/>
                </a:solidFill>
                <a:ln w="9525">
                  <a:noFill/>
                  <a:round/>
                  <a:headEnd/>
                  <a:tailEnd/>
                </a:ln>
              </p:spPr>
              <p:txBody>
                <a:bodyPr>
                  <a:prstTxWarp prst="textNoShape">
                    <a:avLst/>
                  </a:prstTxWarp>
                </a:bodyPr>
                <a:lstStyle/>
                <a:p>
                  <a:endParaRPr lang="en-US"/>
                </a:p>
              </p:txBody>
            </p:sp>
            <p:sp>
              <p:nvSpPr>
                <p:cNvPr id="65855" name="Freeform 601"/>
                <p:cNvSpPr>
                  <a:spLocks noChangeAspect="1"/>
                </p:cNvSpPr>
                <p:nvPr/>
              </p:nvSpPr>
              <p:spPr bwMode="auto">
                <a:xfrm>
                  <a:off x="968" y="3428"/>
                  <a:ext cx="35" cy="45"/>
                </a:xfrm>
                <a:custGeom>
                  <a:avLst/>
                  <a:gdLst>
                    <a:gd name="T0" fmla="*/ 248 w 277"/>
                    <a:gd name="T1" fmla="*/ 51 h 356"/>
                    <a:gd name="T2" fmla="*/ 248 w 277"/>
                    <a:gd name="T3" fmla="*/ 108 h 356"/>
                    <a:gd name="T4" fmla="*/ 139 w 277"/>
                    <a:gd name="T5" fmla="*/ 247 h 356"/>
                    <a:gd name="T6" fmla="*/ 131 w 277"/>
                    <a:gd name="T7" fmla="*/ 233 h 356"/>
                    <a:gd name="T8" fmla="*/ 51 w 277"/>
                    <a:gd name="T9" fmla="*/ 327 h 356"/>
                    <a:gd name="T10" fmla="*/ 0 w 277"/>
                    <a:gd name="T11" fmla="*/ 356 h 356"/>
                    <a:gd name="T12" fmla="*/ 0 w 277"/>
                    <a:gd name="T13" fmla="*/ 225 h 356"/>
                    <a:gd name="T14" fmla="*/ 22 w 277"/>
                    <a:gd name="T15" fmla="*/ 225 h 356"/>
                    <a:gd name="T16" fmla="*/ 233 w 277"/>
                    <a:gd name="T17" fmla="*/ 43 h 356"/>
                    <a:gd name="T18" fmla="*/ 233 w 277"/>
                    <a:gd name="T19" fmla="*/ 36 h 356"/>
                    <a:gd name="T20" fmla="*/ 277 w 277"/>
                    <a:gd name="T21" fmla="*/ 0 h 356"/>
                    <a:gd name="T22" fmla="*/ 262 w 277"/>
                    <a:gd name="T23" fmla="*/ 36 h 356"/>
                    <a:gd name="T24" fmla="*/ 248 w 277"/>
                    <a:gd name="T25" fmla="*/ 51 h 35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77"/>
                    <a:gd name="T40" fmla="*/ 0 h 356"/>
                    <a:gd name="T41" fmla="*/ 277 w 277"/>
                    <a:gd name="T42" fmla="*/ 356 h 35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77" h="356">
                      <a:moveTo>
                        <a:pt x="248" y="51"/>
                      </a:moveTo>
                      <a:lnTo>
                        <a:pt x="248" y="108"/>
                      </a:lnTo>
                      <a:lnTo>
                        <a:pt x="139" y="247"/>
                      </a:lnTo>
                      <a:lnTo>
                        <a:pt x="131" y="233"/>
                      </a:lnTo>
                      <a:lnTo>
                        <a:pt x="51" y="327"/>
                      </a:lnTo>
                      <a:lnTo>
                        <a:pt x="0" y="356"/>
                      </a:lnTo>
                      <a:lnTo>
                        <a:pt x="0" y="225"/>
                      </a:lnTo>
                      <a:lnTo>
                        <a:pt x="22" y="225"/>
                      </a:lnTo>
                      <a:lnTo>
                        <a:pt x="233" y="43"/>
                      </a:lnTo>
                      <a:lnTo>
                        <a:pt x="233" y="36"/>
                      </a:lnTo>
                      <a:lnTo>
                        <a:pt x="277" y="0"/>
                      </a:lnTo>
                      <a:lnTo>
                        <a:pt x="262" y="36"/>
                      </a:lnTo>
                      <a:lnTo>
                        <a:pt x="248" y="51"/>
                      </a:lnTo>
                      <a:close/>
                    </a:path>
                  </a:pathLst>
                </a:custGeom>
                <a:solidFill>
                  <a:srgbClr val="E87A41"/>
                </a:solidFill>
                <a:ln w="9525">
                  <a:noFill/>
                  <a:round/>
                  <a:headEnd/>
                  <a:tailEnd/>
                </a:ln>
              </p:spPr>
              <p:txBody>
                <a:bodyPr>
                  <a:prstTxWarp prst="textNoShape">
                    <a:avLst/>
                  </a:prstTxWarp>
                </a:bodyPr>
                <a:lstStyle/>
                <a:p>
                  <a:endParaRPr lang="en-US"/>
                </a:p>
              </p:txBody>
            </p:sp>
            <p:sp>
              <p:nvSpPr>
                <p:cNvPr id="65856" name="Freeform 602"/>
                <p:cNvSpPr>
                  <a:spLocks noChangeAspect="1"/>
                </p:cNvSpPr>
                <p:nvPr/>
              </p:nvSpPr>
              <p:spPr bwMode="auto">
                <a:xfrm>
                  <a:off x="1004" y="3428"/>
                  <a:ext cx="8" cy="46"/>
                </a:xfrm>
                <a:custGeom>
                  <a:avLst/>
                  <a:gdLst>
                    <a:gd name="T0" fmla="*/ 66 w 66"/>
                    <a:gd name="T1" fmla="*/ 233 h 371"/>
                    <a:gd name="T2" fmla="*/ 0 w 66"/>
                    <a:gd name="T3" fmla="*/ 371 h 371"/>
                    <a:gd name="T4" fmla="*/ 44 w 66"/>
                    <a:gd name="T5" fmla="*/ 160 h 371"/>
                    <a:gd name="T6" fmla="*/ 44 w 66"/>
                    <a:gd name="T7" fmla="*/ 138 h 371"/>
                    <a:gd name="T8" fmla="*/ 23 w 66"/>
                    <a:gd name="T9" fmla="*/ 116 h 371"/>
                    <a:gd name="T10" fmla="*/ 51 w 66"/>
                    <a:gd name="T11" fmla="*/ 0 h 371"/>
                    <a:gd name="T12" fmla="*/ 37 w 66"/>
                    <a:gd name="T13" fmla="*/ 211 h 371"/>
                    <a:gd name="T14" fmla="*/ 66 w 66"/>
                    <a:gd name="T15" fmla="*/ 233 h 371"/>
                    <a:gd name="T16" fmla="*/ 0 60000 65536"/>
                    <a:gd name="T17" fmla="*/ 0 60000 65536"/>
                    <a:gd name="T18" fmla="*/ 0 60000 65536"/>
                    <a:gd name="T19" fmla="*/ 0 60000 65536"/>
                    <a:gd name="T20" fmla="*/ 0 60000 65536"/>
                    <a:gd name="T21" fmla="*/ 0 60000 65536"/>
                    <a:gd name="T22" fmla="*/ 0 60000 65536"/>
                    <a:gd name="T23" fmla="*/ 0 60000 65536"/>
                    <a:gd name="T24" fmla="*/ 0 w 66"/>
                    <a:gd name="T25" fmla="*/ 0 h 371"/>
                    <a:gd name="T26" fmla="*/ 66 w 66"/>
                    <a:gd name="T27" fmla="*/ 371 h 37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6" h="371">
                      <a:moveTo>
                        <a:pt x="66" y="233"/>
                      </a:moveTo>
                      <a:lnTo>
                        <a:pt x="0" y="371"/>
                      </a:lnTo>
                      <a:lnTo>
                        <a:pt x="44" y="160"/>
                      </a:lnTo>
                      <a:lnTo>
                        <a:pt x="44" y="138"/>
                      </a:lnTo>
                      <a:lnTo>
                        <a:pt x="23" y="116"/>
                      </a:lnTo>
                      <a:lnTo>
                        <a:pt x="51" y="0"/>
                      </a:lnTo>
                      <a:lnTo>
                        <a:pt x="37" y="211"/>
                      </a:lnTo>
                      <a:lnTo>
                        <a:pt x="66" y="233"/>
                      </a:lnTo>
                      <a:close/>
                    </a:path>
                  </a:pathLst>
                </a:custGeom>
                <a:solidFill>
                  <a:srgbClr val="EF9D46"/>
                </a:solidFill>
                <a:ln w="9525">
                  <a:noFill/>
                  <a:round/>
                  <a:headEnd/>
                  <a:tailEnd/>
                </a:ln>
              </p:spPr>
              <p:txBody>
                <a:bodyPr>
                  <a:prstTxWarp prst="textNoShape">
                    <a:avLst/>
                  </a:prstTxWarp>
                </a:bodyPr>
                <a:lstStyle/>
                <a:p>
                  <a:endParaRPr lang="en-US"/>
                </a:p>
              </p:txBody>
            </p:sp>
            <p:sp>
              <p:nvSpPr>
                <p:cNvPr id="65857" name="Freeform 603"/>
                <p:cNvSpPr>
                  <a:spLocks noChangeAspect="1"/>
                </p:cNvSpPr>
                <p:nvPr/>
              </p:nvSpPr>
              <p:spPr bwMode="auto">
                <a:xfrm>
                  <a:off x="1988" y="3428"/>
                  <a:ext cx="9" cy="46"/>
                </a:xfrm>
                <a:custGeom>
                  <a:avLst/>
                  <a:gdLst>
                    <a:gd name="T0" fmla="*/ 0 w 65"/>
                    <a:gd name="T1" fmla="*/ 14 h 371"/>
                    <a:gd name="T2" fmla="*/ 14 w 65"/>
                    <a:gd name="T3" fmla="*/ 0 h 371"/>
                    <a:gd name="T4" fmla="*/ 65 w 65"/>
                    <a:gd name="T5" fmla="*/ 371 h 371"/>
                    <a:gd name="T6" fmla="*/ 0 w 65"/>
                    <a:gd name="T7" fmla="*/ 14 h 371"/>
                    <a:gd name="T8" fmla="*/ 0 60000 65536"/>
                    <a:gd name="T9" fmla="*/ 0 60000 65536"/>
                    <a:gd name="T10" fmla="*/ 0 60000 65536"/>
                    <a:gd name="T11" fmla="*/ 0 60000 65536"/>
                    <a:gd name="T12" fmla="*/ 0 w 65"/>
                    <a:gd name="T13" fmla="*/ 0 h 371"/>
                    <a:gd name="T14" fmla="*/ 65 w 65"/>
                    <a:gd name="T15" fmla="*/ 371 h 371"/>
                  </a:gdLst>
                  <a:ahLst/>
                  <a:cxnLst>
                    <a:cxn ang="T8">
                      <a:pos x="T0" y="T1"/>
                    </a:cxn>
                    <a:cxn ang="T9">
                      <a:pos x="T2" y="T3"/>
                    </a:cxn>
                    <a:cxn ang="T10">
                      <a:pos x="T4" y="T5"/>
                    </a:cxn>
                    <a:cxn ang="T11">
                      <a:pos x="T6" y="T7"/>
                    </a:cxn>
                  </a:cxnLst>
                  <a:rect l="T12" t="T13" r="T14" b="T15"/>
                  <a:pathLst>
                    <a:path w="65" h="371">
                      <a:moveTo>
                        <a:pt x="0" y="14"/>
                      </a:moveTo>
                      <a:lnTo>
                        <a:pt x="14" y="0"/>
                      </a:lnTo>
                      <a:lnTo>
                        <a:pt x="65" y="371"/>
                      </a:lnTo>
                      <a:lnTo>
                        <a:pt x="0" y="14"/>
                      </a:lnTo>
                      <a:close/>
                    </a:path>
                  </a:pathLst>
                </a:custGeom>
                <a:solidFill>
                  <a:srgbClr val="1F1A17"/>
                </a:solidFill>
                <a:ln w="9525">
                  <a:noFill/>
                  <a:round/>
                  <a:headEnd/>
                  <a:tailEnd/>
                </a:ln>
              </p:spPr>
              <p:txBody>
                <a:bodyPr>
                  <a:prstTxWarp prst="textNoShape">
                    <a:avLst/>
                  </a:prstTxWarp>
                </a:bodyPr>
                <a:lstStyle/>
                <a:p>
                  <a:endParaRPr lang="en-US"/>
                </a:p>
              </p:txBody>
            </p:sp>
            <p:sp>
              <p:nvSpPr>
                <p:cNvPr id="65858" name="Freeform 604"/>
                <p:cNvSpPr>
                  <a:spLocks noChangeAspect="1"/>
                </p:cNvSpPr>
                <p:nvPr/>
              </p:nvSpPr>
              <p:spPr bwMode="auto">
                <a:xfrm>
                  <a:off x="864" y="3430"/>
                  <a:ext cx="6" cy="45"/>
                </a:xfrm>
                <a:custGeom>
                  <a:avLst/>
                  <a:gdLst>
                    <a:gd name="T0" fmla="*/ 0 w 51"/>
                    <a:gd name="T1" fmla="*/ 262 h 365"/>
                    <a:gd name="T2" fmla="*/ 7 w 51"/>
                    <a:gd name="T3" fmla="*/ 357 h 365"/>
                    <a:gd name="T4" fmla="*/ 0 w 51"/>
                    <a:gd name="T5" fmla="*/ 365 h 365"/>
                    <a:gd name="T6" fmla="*/ 0 w 51"/>
                    <a:gd name="T7" fmla="*/ 174 h 365"/>
                    <a:gd name="T8" fmla="*/ 51 w 51"/>
                    <a:gd name="T9" fmla="*/ 0 h 365"/>
                    <a:gd name="T10" fmla="*/ 51 w 51"/>
                    <a:gd name="T11" fmla="*/ 59 h 365"/>
                    <a:gd name="T12" fmla="*/ 0 w 51"/>
                    <a:gd name="T13" fmla="*/ 262 h 365"/>
                    <a:gd name="T14" fmla="*/ 0 60000 65536"/>
                    <a:gd name="T15" fmla="*/ 0 60000 65536"/>
                    <a:gd name="T16" fmla="*/ 0 60000 65536"/>
                    <a:gd name="T17" fmla="*/ 0 60000 65536"/>
                    <a:gd name="T18" fmla="*/ 0 60000 65536"/>
                    <a:gd name="T19" fmla="*/ 0 60000 65536"/>
                    <a:gd name="T20" fmla="*/ 0 60000 65536"/>
                    <a:gd name="T21" fmla="*/ 0 w 51"/>
                    <a:gd name="T22" fmla="*/ 0 h 365"/>
                    <a:gd name="T23" fmla="*/ 51 w 51"/>
                    <a:gd name="T24" fmla="*/ 365 h 36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1" h="365">
                      <a:moveTo>
                        <a:pt x="0" y="262"/>
                      </a:moveTo>
                      <a:lnTo>
                        <a:pt x="7" y="357"/>
                      </a:lnTo>
                      <a:lnTo>
                        <a:pt x="0" y="365"/>
                      </a:lnTo>
                      <a:lnTo>
                        <a:pt x="0" y="174"/>
                      </a:lnTo>
                      <a:lnTo>
                        <a:pt x="51" y="0"/>
                      </a:lnTo>
                      <a:lnTo>
                        <a:pt x="51" y="59"/>
                      </a:lnTo>
                      <a:lnTo>
                        <a:pt x="0" y="262"/>
                      </a:lnTo>
                      <a:close/>
                    </a:path>
                  </a:pathLst>
                </a:custGeom>
                <a:solidFill>
                  <a:srgbClr val="1F1A17"/>
                </a:solidFill>
                <a:ln w="9525">
                  <a:noFill/>
                  <a:round/>
                  <a:headEnd/>
                  <a:tailEnd/>
                </a:ln>
              </p:spPr>
              <p:txBody>
                <a:bodyPr>
                  <a:prstTxWarp prst="textNoShape">
                    <a:avLst/>
                  </a:prstTxWarp>
                </a:bodyPr>
                <a:lstStyle/>
                <a:p>
                  <a:endParaRPr lang="en-US"/>
                </a:p>
              </p:txBody>
            </p:sp>
            <p:sp>
              <p:nvSpPr>
                <p:cNvPr id="65859" name="Freeform 605"/>
                <p:cNvSpPr>
                  <a:spLocks noChangeAspect="1"/>
                </p:cNvSpPr>
                <p:nvPr/>
              </p:nvSpPr>
              <p:spPr bwMode="auto">
                <a:xfrm>
                  <a:off x="1947" y="3430"/>
                  <a:ext cx="20" cy="16"/>
                </a:xfrm>
                <a:custGeom>
                  <a:avLst/>
                  <a:gdLst>
                    <a:gd name="T0" fmla="*/ 0 w 160"/>
                    <a:gd name="T1" fmla="*/ 131 h 131"/>
                    <a:gd name="T2" fmla="*/ 160 w 160"/>
                    <a:gd name="T3" fmla="*/ 0 h 131"/>
                    <a:gd name="T4" fmla="*/ 131 w 160"/>
                    <a:gd name="T5" fmla="*/ 51 h 131"/>
                    <a:gd name="T6" fmla="*/ 0 w 160"/>
                    <a:gd name="T7" fmla="*/ 131 h 131"/>
                    <a:gd name="T8" fmla="*/ 0 60000 65536"/>
                    <a:gd name="T9" fmla="*/ 0 60000 65536"/>
                    <a:gd name="T10" fmla="*/ 0 60000 65536"/>
                    <a:gd name="T11" fmla="*/ 0 60000 65536"/>
                    <a:gd name="T12" fmla="*/ 0 w 160"/>
                    <a:gd name="T13" fmla="*/ 0 h 131"/>
                    <a:gd name="T14" fmla="*/ 160 w 160"/>
                    <a:gd name="T15" fmla="*/ 131 h 131"/>
                  </a:gdLst>
                  <a:ahLst/>
                  <a:cxnLst>
                    <a:cxn ang="T8">
                      <a:pos x="T0" y="T1"/>
                    </a:cxn>
                    <a:cxn ang="T9">
                      <a:pos x="T2" y="T3"/>
                    </a:cxn>
                    <a:cxn ang="T10">
                      <a:pos x="T4" y="T5"/>
                    </a:cxn>
                    <a:cxn ang="T11">
                      <a:pos x="T6" y="T7"/>
                    </a:cxn>
                  </a:cxnLst>
                  <a:rect l="T12" t="T13" r="T14" b="T15"/>
                  <a:pathLst>
                    <a:path w="160" h="131">
                      <a:moveTo>
                        <a:pt x="0" y="131"/>
                      </a:moveTo>
                      <a:lnTo>
                        <a:pt x="160" y="0"/>
                      </a:lnTo>
                      <a:lnTo>
                        <a:pt x="131" y="51"/>
                      </a:lnTo>
                      <a:lnTo>
                        <a:pt x="0" y="131"/>
                      </a:lnTo>
                      <a:close/>
                    </a:path>
                  </a:pathLst>
                </a:custGeom>
                <a:solidFill>
                  <a:srgbClr val="90856D"/>
                </a:solidFill>
                <a:ln w="9525">
                  <a:noFill/>
                  <a:round/>
                  <a:headEnd/>
                  <a:tailEnd/>
                </a:ln>
              </p:spPr>
              <p:txBody>
                <a:bodyPr>
                  <a:prstTxWarp prst="textNoShape">
                    <a:avLst/>
                  </a:prstTxWarp>
                </a:bodyPr>
                <a:lstStyle/>
                <a:p>
                  <a:endParaRPr lang="en-US"/>
                </a:p>
              </p:txBody>
            </p:sp>
            <p:sp>
              <p:nvSpPr>
                <p:cNvPr id="65860" name="Freeform 606"/>
                <p:cNvSpPr>
                  <a:spLocks noChangeAspect="1"/>
                </p:cNvSpPr>
                <p:nvPr/>
              </p:nvSpPr>
              <p:spPr bwMode="auto">
                <a:xfrm>
                  <a:off x="1887" y="3437"/>
                  <a:ext cx="10" cy="22"/>
                </a:xfrm>
                <a:custGeom>
                  <a:avLst/>
                  <a:gdLst>
                    <a:gd name="T0" fmla="*/ 0 w 80"/>
                    <a:gd name="T1" fmla="*/ 174 h 174"/>
                    <a:gd name="T2" fmla="*/ 66 w 80"/>
                    <a:gd name="T3" fmla="*/ 72 h 174"/>
                    <a:gd name="T4" fmla="*/ 66 w 80"/>
                    <a:gd name="T5" fmla="*/ 65 h 174"/>
                    <a:gd name="T6" fmla="*/ 51 w 80"/>
                    <a:gd name="T7" fmla="*/ 58 h 174"/>
                    <a:gd name="T8" fmla="*/ 45 w 80"/>
                    <a:gd name="T9" fmla="*/ 58 h 174"/>
                    <a:gd name="T10" fmla="*/ 80 w 80"/>
                    <a:gd name="T11" fmla="*/ 0 h 174"/>
                    <a:gd name="T12" fmla="*/ 73 w 80"/>
                    <a:gd name="T13" fmla="*/ 72 h 174"/>
                    <a:gd name="T14" fmla="*/ 0 w 80"/>
                    <a:gd name="T15" fmla="*/ 174 h 174"/>
                    <a:gd name="T16" fmla="*/ 0 60000 65536"/>
                    <a:gd name="T17" fmla="*/ 0 60000 65536"/>
                    <a:gd name="T18" fmla="*/ 0 60000 65536"/>
                    <a:gd name="T19" fmla="*/ 0 60000 65536"/>
                    <a:gd name="T20" fmla="*/ 0 60000 65536"/>
                    <a:gd name="T21" fmla="*/ 0 60000 65536"/>
                    <a:gd name="T22" fmla="*/ 0 60000 65536"/>
                    <a:gd name="T23" fmla="*/ 0 60000 65536"/>
                    <a:gd name="T24" fmla="*/ 0 w 80"/>
                    <a:gd name="T25" fmla="*/ 0 h 174"/>
                    <a:gd name="T26" fmla="*/ 80 w 80"/>
                    <a:gd name="T27" fmla="*/ 174 h 17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80" h="174">
                      <a:moveTo>
                        <a:pt x="0" y="174"/>
                      </a:moveTo>
                      <a:lnTo>
                        <a:pt x="66" y="72"/>
                      </a:lnTo>
                      <a:lnTo>
                        <a:pt x="66" y="65"/>
                      </a:lnTo>
                      <a:lnTo>
                        <a:pt x="51" y="58"/>
                      </a:lnTo>
                      <a:lnTo>
                        <a:pt x="45" y="58"/>
                      </a:lnTo>
                      <a:lnTo>
                        <a:pt x="80" y="0"/>
                      </a:lnTo>
                      <a:lnTo>
                        <a:pt x="73" y="72"/>
                      </a:lnTo>
                      <a:lnTo>
                        <a:pt x="0" y="174"/>
                      </a:lnTo>
                      <a:close/>
                    </a:path>
                  </a:pathLst>
                </a:custGeom>
                <a:solidFill>
                  <a:srgbClr val="90856D"/>
                </a:solidFill>
                <a:ln w="9525">
                  <a:noFill/>
                  <a:round/>
                  <a:headEnd/>
                  <a:tailEnd/>
                </a:ln>
              </p:spPr>
              <p:txBody>
                <a:bodyPr>
                  <a:prstTxWarp prst="textNoShape">
                    <a:avLst/>
                  </a:prstTxWarp>
                </a:bodyPr>
                <a:lstStyle/>
                <a:p>
                  <a:endParaRPr lang="en-US"/>
                </a:p>
              </p:txBody>
            </p:sp>
            <p:sp>
              <p:nvSpPr>
                <p:cNvPr id="65861" name="Freeform 607"/>
                <p:cNvSpPr>
                  <a:spLocks noChangeAspect="1"/>
                </p:cNvSpPr>
                <p:nvPr/>
              </p:nvSpPr>
              <p:spPr bwMode="auto">
                <a:xfrm>
                  <a:off x="1498" y="3442"/>
                  <a:ext cx="22" cy="42"/>
                </a:xfrm>
                <a:custGeom>
                  <a:avLst/>
                  <a:gdLst>
                    <a:gd name="T0" fmla="*/ 0 w 182"/>
                    <a:gd name="T1" fmla="*/ 343 h 343"/>
                    <a:gd name="T2" fmla="*/ 8 w 182"/>
                    <a:gd name="T3" fmla="*/ 248 h 343"/>
                    <a:gd name="T4" fmla="*/ 88 w 182"/>
                    <a:gd name="T5" fmla="*/ 103 h 343"/>
                    <a:gd name="T6" fmla="*/ 88 w 182"/>
                    <a:gd name="T7" fmla="*/ 125 h 343"/>
                    <a:gd name="T8" fmla="*/ 95 w 182"/>
                    <a:gd name="T9" fmla="*/ 139 h 343"/>
                    <a:gd name="T10" fmla="*/ 182 w 182"/>
                    <a:gd name="T11" fmla="*/ 0 h 343"/>
                    <a:gd name="T12" fmla="*/ 168 w 182"/>
                    <a:gd name="T13" fmla="*/ 37 h 343"/>
                    <a:gd name="T14" fmla="*/ 0 w 182"/>
                    <a:gd name="T15" fmla="*/ 343 h 343"/>
                    <a:gd name="T16" fmla="*/ 0 60000 65536"/>
                    <a:gd name="T17" fmla="*/ 0 60000 65536"/>
                    <a:gd name="T18" fmla="*/ 0 60000 65536"/>
                    <a:gd name="T19" fmla="*/ 0 60000 65536"/>
                    <a:gd name="T20" fmla="*/ 0 60000 65536"/>
                    <a:gd name="T21" fmla="*/ 0 60000 65536"/>
                    <a:gd name="T22" fmla="*/ 0 60000 65536"/>
                    <a:gd name="T23" fmla="*/ 0 60000 65536"/>
                    <a:gd name="T24" fmla="*/ 0 w 182"/>
                    <a:gd name="T25" fmla="*/ 0 h 343"/>
                    <a:gd name="T26" fmla="*/ 182 w 182"/>
                    <a:gd name="T27" fmla="*/ 343 h 34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2" h="343">
                      <a:moveTo>
                        <a:pt x="0" y="343"/>
                      </a:moveTo>
                      <a:lnTo>
                        <a:pt x="8" y="248"/>
                      </a:lnTo>
                      <a:lnTo>
                        <a:pt x="88" y="103"/>
                      </a:lnTo>
                      <a:lnTo>
                        <a:pt x="88" y="125"/>
                      </a:lnTo>
                      <a:lnTo>
                        <a:pt x="95" y="139"/>
                      </a:lnTo>
                      <a:lnTo>
                        <a:pt x="182" y="0"/>
                      </a:lnTo>
                      <a:lnTo>
                        <a:pt x="168" y="37"/>
                      </a:lnTo>
                      <a:lnTo>
                        <a:pt x="0" y="343"/>
                      </a:lnTo>
                      <a:close/>
                    </a:path>
                  </a:pathLst>
                </a:custGeom>
                <a:solidFill>
                  <a:srgbClr val="1F1A17"/>
                </a:solidFill>
                <a:ln w="9525">
                  <a:noFill/>
                  <a:round/>
                  <a:headEnd/>
                  <a:tailEnd/>
                </a:ln>
              </p:spPr>
              <p:txBody>
                <a:bodyPr>
                  <a:prstTxWarp prst="textNoShape">
                    <a:avLst/>
                  </a:prstTxWarp>
                </a:bodyPr>
                <a:lstStyle/>
                <a:p>
                  <a:endParaRPr lang="en-US"/>
                </a:p>
              </p:txBody>
            </p:sp>
            <p:sp>
              <p:nvSpPr>
                <p:cNvPr id="65862" name="Freeform 608"/>
                <p:cNvSpPr>
                  <a:spLocks noChangeAspect="1"/>
                </p:cNvSpPr>
                <p:nvPr/>
              </p:nvSpPr>
              <p:spPr bwMode="auto">
                <a:xfrm>
                  <a:off x="965" y="3452"/>
                  <a:ext cx="38" cy="91"/>
                </a:xfrm>
                <a:custGeom>
                  <a:avLst/>
                  <a:gdLst>
                    <a:gd name="T0" fmla="*/ 240 w 306"/>
                    <a:gd name="T1" fmla="*/ 183 h 730"/>
                    <a:gd name="T2" fmla="*/ 124 w 306"/>
                    <a:gd name="T3" fmla="*/ 488 h 730"/>
                    <a:gd name="T4" fmla="*/ 124 w 306"/>
                    <a:gd name="T5" fmla="*/ 525 h 730"/>
                    <a:gd name="T6" fmla="*/ 0 w 306"/>
                    <a:gd name="T7" fmla="*/ 730 h 730"/>
                    <a:gd name="T8" fmla="*/ 43 w 306"/>
                    <a:gd name="T9" fmla="*/ 394 h 730"/>
                    <a:gd name="T10" fmla="*/ 197 w 306"/>
                    <a:gd name="T11" fmla="*/ 263 h 730"/>
                    <a:gd name="T12" fmla="*/ 262 w 306"/>
                    <a:gd name="T13" fmla="*/ 132 h 730"/>
                    <a:gd name="T14" fmla="*/ 306 w 306"/>
                    <a:gd name="T15" fmla="*/ 0 h 730"/>
                    <a:gd name="T16" fmla="*/ 284 w 306"/>
                    <a:gd name="T17" fmla="*/ 162 h 730"/>
                    <a:gd name="T18" fmla="*/ 240 w 306"/>
                    <a:gd name="T19" fmla="*/ 183 h 73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06"/>
                    <a:gd name="T31" fmla="*/ 0 h 730"/>
                    <a:gd name="T32" fmla="*/ 306 w 306"/>
                    <a:gd name="T33" fmla="*/ 730 h 73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06" h="730">
                      <a:moveTo>
                        <a:pt x="240" y="183"/>
                      </a:moveTo>
                      <a:lnTo>
                        <a:pt x="124" y="488"/>
                      </a:lnTo>
                      <a:lnTo>
                        <a:pt x="124" y="525"/>
                      </a:lnTo>
                      <a:lnTo>
                        <a:pt x="0" y="730"/>
                      </a:lnTo>
                      <a:lnTo>
                        <a:pt x="43" y="394"/>
                      </a:lnTo>
                      <a:lnTo>
                        <a:pt x="197" y="263"/>
                      </a:lnTo>
                      <a:lnTo>
                        <a:pt x="262" y="132"/>
                      </a:lnTo>
                      <a:lnTo>
                        <a:pt x="306" y="0"/>
                      </a:lnTo>
                      <a:lnTo>
                        <a:pt x="284" y="162"/>
                      </a:lnTo>
                      <a:lnTo>
                        <a:pt x="240" y="183"/>
                      </a:lnTo>
                      <a:close/>
                    </a:path>
                  </a:pathLst>
                </a:custGeom>
                <a:solidFill>
                  <a:srgbClr val="E87A41"/>
                </a:solidFill>
                <a:ln w="9525">
                  <a:noFill/>
                  <a:round/>
                  <a:headEnd/>
                  <a:tailEnd/>
                </a:ln>
              </p:spPr>
              <p:txBody>
                <a:bodyPr>
                  <a:prstTxWarp prst="textNoShape">
                    <a:avLst/>
                  </a:prstTxWarp>
                </a:bodyPr>
                <a:lstStyle/>
                <a:p>
                  <a:endParaRPr lang="en-US"/>
                </a:p>
              </p:txBody>
            </p:sp>
            <p:sp>
              <p:nvSpPr>
                <p:cNvPr id="65863" name="Freeform 609"/>
                <p:cNvSpPr>
                  <a:spLocks noChangeAspect="1"/>
                </p:cNvSpPr>
                <p:nvPr/>
              </p:nvSpPr>
              <p:spPr bwMode="auto">
                <a:xfrm>
                  <a:off x="1867" y="3453"/>
                  <a:ext cx="18" cy="24"/>
                </a:xfrm>
                <a:custGeom>
                  <a:avLst/>
                  <a:gdLst>
                    <a:gd name="T0" fmla="*/ 0 w 139"/>
                    <a:gd name="T1" fmla="*/ 190 h 190"/>
                    <a:gd name="T2" fmla="*/ 139 w 139"/>
                    <a:gd name="T3" fmla="*/ 0 h 190"/>
                    <a:gd name="T4" fmla="*/ 22 w 139"/>
                    <a:gd name="T5" fmla="*/ 168 h 190"/>
                    <a:gd name="T6" fmla="*/ 0 w 139"/>
                    <a:gd name="T7" fmla="*/ 190 h 190"/>
                    <a:gd name="T8" fmla="*/ 0 60000 65536"/>
                    <a:gd name="T9" fmla="*/ 0 60000 65536"/>
                    <a:gd name="T10" fmla="*/ 0 60000 65536"/>
                    <a:gd name="T11" fmla="*/ 0 60000 65536"/>
                    <a:gd name="T12" fmla="*/ 0 w 139"/>
                    <a:gd name="T13" fmla="*/ 0 h 190"/>
                    <a:gd name="T14" fmla="*/ 139 w 139"/>
                    <a:gd name="T15" fmla="*/ 190 h 190"/>
                  </a:gdLst>
                  <a:ahLst/>
                  <a:cxnLst>
                    <a:cxn ang="T8">
                      <a:pos x="T0" y="T1"/>
                    </a:cxn>
                    <a:cxn ang="T9">
                      <a:pos x="T2" y="T3"/>
                    </a:cxn>
                    <a:cxn ang="T10">
                      <a:pos x="T4" y="T5"/>
                    </a:cxn>
                    <a:cxn ang="T11">
                      <a:pos x="T6" y="T7"/>
                    </a:cxn>
                  </a:cxnLst>
                  <a:rect l="T12" t="T13" r="T14" b="T15"/>
                  <a:pathLst>
                    <a:path w="139" h="190">
                      <a:moveTo>
                        <a:pt x="0" y="190"/>
                      </a:moveTo>
                      <a:lnTo>
                        <a:pt x="139" y="0"/>
                      </a:lnTo>
                      <a:lnTo>
                        <a:pt x="22" y="168"/>
                      </a:lnTo>
                      <a:lnTo>
                        <a:pt x="0" y="190"/>
                      </a:lnTo>
                      <a:close/>
                    </a:path>
                  </a:pathLst>
                </a:custGeom>
                <a:solidFill>
                  <a:srgbClr val="90856D"/>
                </a:solidFill>
                <a:ln w="9525">
                  <a:noFill/>
                  <a:round/>
                  <a:headEnd/>
                  <a:tailEnd/>
                </a:ln>
              </p:spPr>
              <p:txBody>
                <a:bodyPr>
                  <a:prstTxWarp prst="textNoShape">
                    <a:avLst/>
                  </a:prstTxWarp>
                </a:bodyPr>
                <a:lstStyle/>
                <a:p>
                  <a:endParaRPr lang="en-US"/>
                </a:p>
              </p:txBody>
            </p:sp>
            <p:sp>
              <p:nvSpPr>
                <p:cNvPr id="65864" name="Freeform 610"/>
                <p:cNvSpPr>
                  <a:spLocks noChangeAspect="1"/>
                </p:cNvSpPr>
                <p:nvPr/>
              </p:nvSpPr>
              <p:spPr bwMode="auto">
                <a:xfrm>
                  <a:off x="1895" y="3453"/>
                  <a:ext cx="2" cy="7"/>
                </a:xfrm>
                <a:custGeom>
                  <a:avLst/>
                  <a:gdLst>
                    <a:gd name="T0" fmla="*/ 0 w 14"/>
                    <a:gd name="T1" fmla="*/ 51 h 51"/>
                    <a:gd name="T2" fmla="*/ 14 w 14"/>
                    <a:gd name="T3" fmla="*/ 0 h 51"/>
                    <a:gd name="T4" fmla="*/ 14 w 14"/>
                    <a:gd name="T5" fmla="*/ 30 h 51"/>
                    <a:gd name="T6" fmla="*/ 0 w 14"/>
                    <a:gd name="T7" fmla="*/ 51 h 51"/>
                    <a:gd name="T8" fmla="*/ 0 60000 65536"/>
                    <a:gd name="T9" fmla="*/ 0 60000 65536"/>
                    <a:gd name="T10" fmla="*/ 0 60000 65536"/>
                    <a:gd name="T11" fmla="*/ 0 60000 65536"/>
                    <a:gd name="T12" fmla="*/ 0 w 14"/>
                    <a:gd name="T13" fmla="*/ 0 h 51"/>
                    <a:gd name="T14" fmla="*/ 14 w 14"/>
                    <a:gd name="T15" fmla="*/ 51 h 51"/>
                  </a:gdLst>
                  <a:ahLst/>
                  <a:cxnLst>
                    <a:cxn ang="T8">
                      <a:pos x="T0" y="T1"/>
                    </a:cxn>
                    <a:cxn ang="T9">
                      <a:pos x="T2" y="T3"/>
                    </a:cxn>
                    <a:cxn ang="T10">
                      <a:pos x="T4" y="T5"/>
                    </a:cxn>
                    <a:cxn ang="T11">
                      <a:pos x="T6" y="T7"/>
                    </a:cxn>
                  </a:cxnLst>
                  <a:rect l="T12" t="T13" r="T14" b="T15"/>
                  <a:pathLst>
                    <a:path w="14" h="51">
                      <a:moveTo>
                        <a:pt x="0" y="51"/>
                      </a:moveTo>
                      <a:lnTo>
                        <a:pt x="14" y="0"/>
                      </a:lnTo>
                      <a:lnTo>
                        <a:pt x="14" y="30"/>
                      </a:lnTo>
                      <a:lnTo>
                        <a:pt x="0" y="51"/>
                      </a:lnTo>
                      <a:close/>
                    </a:path>
                  </a:pathLst>
                </a:custGeom>
                <a:solidFill>
                  <a:srgbClr val="90856D"/>
                </a:solidFill>
                <a:ln w="9525">
                  <a:noFill/>
                  <a:round/>
                  <a:headEnd/>
                  <a:tailEnd/>
                </a:ln>
              </p:spPr>
              <p:txBody>
                <a:bodyPr>
                  <a:prstTxWarp prst="textNoShape">
                    <a:avLst/>
                  </a:prstTxWarp>
                </a:bodyPr>
                <a:lstStyle/>
                <a:p>
                  <a:endParaRPr lang="en-US"/>
                </a:p>
              </p:txBody>
            </p:sp>
            <p:sp>
              <p:nvSpPr>
                <p:cNvPr id="65865" name="Freeform 611"/>
                <p:cNvSpPr>
                  <a:spLocks noChangeAspect="1"/>
                </p:cNvSpPr>
                <p:nvPr/>
              </p:nvSpPr>
              <p:spPr bwMode="auto">
                <a:xfrm>
                  <a:off x="970" y="3461"/>
                  <a:ext cx="21" cy="34"/>
                </a:xfrm>
                <a:custGeom>
                  <a:avLst/>
                  <a:gdLst>
                    <a:gd name="T0" fmla="*/ 0 w 168"/>
                    <a:gd name="T1" fmla="*/ 277 h 277"/>
                    <a:gd name="T2" fmla="*/ 0 w 168"/>
                    <a:gd name="T3" fmla="*/ 138 h 277"/>
                    <a:gd name="T4" fmla="*/ 154 w 168"/>
                    <a:gd name="T5" fmla="*/ 0 h 277"/>
                    <a:gd name="T6" fmla="*/ 168 w 168"/>
                    <a:gd name="T7" fmla="*/ 14 h 277"/>
                    <a:gd name="T8" fmla="*/ 139 w 168"/>
                    <a:gd name="T9" fmla="*/ 131 h 277"/>
                    <a:gd name="T10" fmla="*/ 0 w 168"/>
                    <a:gd name="T11" fmla="*/ 277 h 277"/>
                    <a:gd name="T12" fmla="*/ 0 60000 65536"/>
                    <a:gd name="T13" fmla="*/ 0 60000 65536"/>
                    <a:gd name="T14" fmla="*/ 0 60000 65536"/>
                    <a:gd name="T15" fmla="*/ 0 60000 65536"/>
                    <a:gd name="T16" fmla="*/ 0 60000 65536"/>
                    <a:gd name="T17" fmla="*/ 0 60000 65536"/>
                    <a:gd name="T18" fmla="*/ 0 w 168"/>
                    <a:gd name="T19" fmla="*/ 0 h 277"/>
                    <a:gd name="T20" fmla="*/ 168 w 168"/>
                    <a:gd name="T21" fmla="*/ 277 h 277"/>
                  </a:gdLst>
                  <a:ahLst/>
                  <a:cxnLst>
                    <a:cxn ang="T12">
                      <a:pos x="T0" y="T1"/>
                    </a:cxn>
                    <a:cxn ang="T13">
                      <a:pos x="T2" y="T3"/>
                    </a:cxn>
                    <a:cxn ang="T14">
                      <a:pos x="T4" y="T5"/>
                    </a:cxn>
                    <a:cxn ang="T15">
                      <a:pos x="T6" y="T7"/>
                    </a:cxn>
                    <a:cxn ang="T16">
                      <a:pos x="T8" y="T9"/>
                    </a:cxn>
                    <a:cxn ang="T17">
                      <a:pos x="T10" y="T11"/>
                    </a:cxn>
                  </a:cxnLst>
                  <a:rect l="T18" t="T19" r="T20" b="T21"/>
                  <a:pathLst>
                    <a:path w="168" h="277">
                      <a:moveTo>
                        <a:pt x="0" y="277"/>
                      </a:moveTo>
                      <a:lnTo>
                        <a:pt x="0" y="138"/>
                      </a:lnTo>
                      <a:lnTo>
                        <a:pt x="154" y="0"/>
                      </a:lnTo>
                      <a:lnTo>
                        <a:pt x="168" y="14"/>
                      </a:lnTo>
                      <a:lnTo>
                        <a:pt x="139" y="131"/>
                      </a:lnTo>
                      <a:lnTo>
                        <a:pt x="0" y="277"/>
                      </a:lnTo>
                      <a:close/>
                    </a:path>
                  </a:pathLst>
                </a:custGeom>
                <a:solidFill>
                  <a:srgbClr val="E87A41"/>
                </a:solidFill>
                <a:ln w="9525">
                  <a:noFill/>
                  <a:round/>
                  <a:headEnd/>
                  <a:tailEnd/>
                </a:ln>
              </p:spPr>
              <p:txBody>
                <a:bodyPr>
                  <a:prstTxWarp prst="textNoShape">
                    <a:avLst/>
                  </a:prstTxWarp>
                </a:bodyPr>
                <a:lstStyle/>
                <a:p>
                  <a:endParaRPr lang="en-US"/>
                </a:p>
              </p:txBody>
            </p:sp>
            <p:sp>
              <p:nvSpPr>
                <p:cNvPr id="65866" name="Freeform 612"/>
                <p:cNvSpPr>
                  <a:spLocks noChangeAspect="1"/>
                </p:cNvSpPr>
                <p:nvPr/>
              </p:nvSpPr>
              <p:spPr bwMode="auto">
                <a:xfrm>
                  <a:off x="1750" y="3468"/>
                  <a:ext cx="6" cy="19"/>
                </a:xfrm>
                <a:custGeom>
                  <a:avLst/>
                  <a:gdLst>
                    <a:gd name="T0" fmla="*/ 0 w 51"/>
                    <a:gd name="T1" fmla="*/ 153 h 153"/>
                    <a:gd name="T2" fmla="*/ 51 w 51"/>
                    <a:gd name="T3" fmla="*/ 0 h 153"/>
                    <a:gd name="T4" fmla="*/ 15 w 51"/>
                    <a:gd name="T5" fmla="*/ 145 h 153"/>
                    <a:gd name="T6" fmla="*/ 0 w 51"/>
                    <a:gd name="T7" fmla="*/ 153 h 153"/>
                    <a:gd name="T8" fmla="*/ 0 60000 65536"/>
                    <a:gd name="T9" fmla="*/ 0 60000 65536"/>
                    <a:gd name="T10" fmla="*/ 0 60000 65536"/>
                    <a:gd name="T11" fmla="*/ 0 60000 65536"/>
                    <a:gd name="T12" fmla="*/ 0 w 51"/>
                    <a:gd name="T13" fmla="*/ 0 h 153"/>
                    <a:gd name="T14" fmla="*/ 51 w 51"/>
                    <a:gd name="T15" fmla="*/ 153 h 153"/>
                  </a:gdLst>
                  <a:ahLst/>
                  <a:cxnLst>
                    <a:cxn ang="T8">
                      <a:pos x="T0" y="T1"/>
                    </a:cxn>
                    <a:cxn ang="T9">
                      <a:pos x="T2" y="T3"/>
                    </a:cxn>
                    <a:cxn ang="T10">
                      <a:pos x="T4" y="T5"/>
                    </a:cxn>
                    <a:cxn ang="T11">
                      <a:pos x="T6" y="T7"/>
                    </a:cxn>
                  </a:cxnLst>
                  <a:rect l="T12" t="T13" r="T14" b="T15"/>
                  <a:pathLst>
                    <a:path w="51" h="153">
                      <a:moveTo>
                        <a:pt x="0" y="153"/>
                      </a:moveTo>
                      <a:lnTo>
                        <a:pt x="51" y="0"/>
                      </a:lnTo>
                      <a:lnTo>
                        <a:pt x="15" y="145"/>
                      </a:lnTo>
                      <a:lnTo>
                        <a:pt x="0" y="153"/>
                      </a:lnTo>
                      <a:close/>
                    </a:path>
                  </a:pathLst>
                </a:custGeom>
                <a:solidFill>
                  <a:srgbClr val="90856D"/>
                </a:solidFill>
                <a:ln w="9525">
                  <a:noFill/>
                  <a:round/>
                  <a:headEnd/>
                  <a:tailEnd/>
                </a:ln>
              </p:spPr>
              <p:txBody>
                <a:bodyPr>
                  <a:prstTxWarp prst="textNoShape">
                    <a:avLst/>
                  </a:prstTxWarp>
                </a:bodyPr>
                <a:lstStyle/>
                <a:p>
                  <a:endParaRPr lang="en-US"/>
                </a:p>
              </p:txBody>
            </p:sp>
            <p:sp>
              <p:nvSpPr>
                <p:cNvPr id="65867" name="Freeform 613"/>
                <p:cNvSpPr>
                  <a:spLocks noChangeAspect="1"/>
                </p:cNvSpPr>
                <p:nvPr/>
              </p:nvSpPr>
              <p:spPr bwMode="auto">
                <a:xfrm>
                  <a:off x="1512" y="3473"/>
                  <a:ext cx="8" cy="29"/>
                </a:xfrm>
                <a:custGeom>
                  <a:avLst/>
                  <a:gdLst>
                    <a:gd name="T0" fmla="*/ 0 w 65"/>
                    <a:gd name="T1" fmla="*/ 234 h 234"/>
                    <a:gd name="T2" fmla="*/ 22 w 65"/>
                    <a:gd name="T3" fmla="*/ 88 h 234"/>
                    <a:gd name="T4" fmla="*/ 65 w 65"/>
                    <a:gd name="T5" fmla="*/ 0 h 234"/>
                    <a:gd name="T6" fmla="*/ 6 w 65"/>
                    <a:gd name="T7" fmla="*/ 226 h 234"/>
                    <a:gd name="T8" fmla="*/ 0 w 65"/>
                    <a:gd name="T9" fmla="*/ 234 h 234"/>
                    <a:gd name="T10" fmla="*/ 0 60000 65536"/>
                    <a:gd name="T11" fmla="*/ 0 60000 65536"/>
                    <a:gd name="T12" fmla="*/ 0 60000 65536"/>
                    <a:gd name="T13" fmla="*/ 0 60000 65536"/>
                    <a:gd name="T14" fmla="*/ 0 60000 65536"/>
                    <a:gd name="T15" fmla="*/ 0 w 65"/>
                    <a:gd name="T16" fmla="*/ 0 h 234"/>
                    <a:gd name="T17" fmla="*/ 65 w 65"/>
                    <a:gd name="T18" fmla="*/ 234 h 234"/>
                  </a:gdLst>
                  <a:ahLst/>
                  <a:cxnLst>
                    <a:cxn ang="T10">
                      <a:pos x="T0" y="T1"/>
                    </a:cxn>
                    <a:cxn ang="T11">
                      <a:pos x="T2" y="T3"/>
                    </a:cxn>
                    <a:cxn ang="T12">
                      <a:pos x="T4" y="T5"/>
                    </a:cxn>
                    <a:cxn ang="T13">
                      <a:pos x="T6" y="T7"/>
                    </a:cxn>
                    <a:cxn ang="T14">
                      <a:pos x="T8" y="T9"/>
                    </a:cxn>
                  </a:cxnLst>
                  <a:rect l="T15" t="T16" r="T17" b="T18"/>
                  <a:pathLst>
                    <a:path w="65" h="234">
                      <a:moveTo>
                        <a:pt x="0" y="234"/>
                      </a:moveTo>
                      <a:lnTo>
                        <a:pt x="22" y="88"/>
                      </a:lnTo>
                      <a:lnTo>
                        <a:pt x="65" y="0"/>
                      </a:lnTo>
                      <a:lnTo>
                        <a:pt x="6" y="226"/>
                      </a:lnTo>
                      <a:lnTo>
                        <a:pt x="0" y="234"/>
                      </a:lnTo>
                      <a:close/>
                    </a:path>
                  </a:pathLst>
                </a:custGeom>
                <a:solidFill>
                  <a:srgbClr val="1F1A17"/>
                </a:solidFill>
                <a:ln w="9525">
                  <a:noFill/>
                  <a:round/>
                  <a:headEnd/>
                  <a:tailEnd/>
                </a:ln>
              </p:spPr>
              <p:txBody>
                <a:bodyPr>
                  <a:prstTxWarp prst="textNoShape">
                    <a:avLst/>
                  </a:prstTxWarp>
                </a:bodyPr>
                <a:lstStyle/>
                <a:p>
                  <a:endParaRPr lang="en-US"/>
                </a:p>
              </p:txBody>
            </p:sp>
            <p:sp>
              <p:nvSpPr>
                <p:cNvPr id="65868" name="Freeform 614"/>
                <p:cNvSpPr>
                  <a:spLocks noChangeAspect="1"/>
                </p:cNvSpPr>
                <p:nvPr/>
              </p:nvSpPr>
              <p:spPr bwMode="auto">
                <a:xfrm>
                  <a:off x="2004" y="3481"/>
                  <a:ext cx="12" cy="29"/>
                </a:xfrm>
                <a:custGeom>
                  <a:avLst/>
                  <a:gdLst>
                    <a:gd name="T0" fmla="*/ 95 w 95"/>
                    <a:gd name="T1" fmla="*/ 233 h 233"/>
                    <a:gd name="T2" fmla="*/ 0 w 95"/>
                    <a:gd name="T3" fmla="*/ 29 h 233"/>
                    <a:gd name="T4" fmla="*/ 0 w 95"/>
                    <a:gd name="T5" fmla="*/ 0 h 233"/>
                    <a:gd name="T6" fmla="*/ 95 w 95"/>
                    <a:gd name="T7" fmla="*/ 211 h 233"/>
                    <a:gd name="T8" fmla="*/ 95 w 95"/>
                    <a:gd name="T9" fmla="*/ 233 h 233"/>
                    <a:gd name="T10" fmla="*/ 0 60000 65536"/>
                    <a:gd name="T11" fmla="*/ 0 60000 65536"/>
                    <a:gd name="T12" fmla="*/ 0 60000 65536"/>
                    <a:gd name="T13" fmla="*/ 0 60000 65536"/>
                    <a:gd name="T14" fmla="*/ 0 60000 65536"/>
                    <a:gd name="T15" fmla="*/ 0 w 95"/>
                    <a:gd name="T16" fmla="*/ 0 h 233"/>
                    <a:gd name="T17" fmla="*/ 95 w 95"/>
                    <a:gd name="T18" fmla="*/ 233 h 233"/>
                  </a:gdLst>
                  <a:ahLst/>
                  <a:cxnLst>
                    <a:cxn ang="T10">
                      <a:pos x="T0" y="T1"/>
                    </a:cxn>
                    <a:cxn ang="T11">
                      <a:pos x="T2" y="T3"/>
                    </a:cxn>
                    <a:cxn ang="T12">
                      <a:pos x="T4" y="T5"/>
                    </a:cxn>
                    <a:cxn ang="T13">
                      <a:pos x="T6" y="T7"/>
                    </a:cxn>
                    <a:cxn ang="T14">
                      <a:pos x="T8" y="T9"/>
                    </a:cxn>
                  </a:cxnLst>
                  <a:rect l="T15" t="T16" r="T17" b="T18"/>
                  <a:pathLst>
                    <a:path w="95" h="233">
                      <a:moveTo>
                        <a:pt x="95" y="233"/>
                      </a:moveTo>
                      <a:lnTo>
                        <a:pt x="0" y="29"/>
                      </a:lnTo>
                      <a:lnTo>
                        <a:pt x="0" y="0"/>
                      </a:lnTo>
                      <a:lnTo>
                        <a:pt x="95" y="211"/>
                      </a:lnTo>
                      <a:lnTo>
                        <a:pt x="95" y="233"/>
                      </a:lnTo>
                      <a:close/>
                    </a:path>
                  </a:pathLst>
                </a:custGeom>
                <a:solidFill>
                  <a:srgbClr val="1F1A17"/>
                </a:solidFill>
                <a:ln w="9525">
                  <a:noFill/>
                  <a:round/>
                  <a:headEnd/>
                  <a:tailEnd/>
                </a:ln>
              </p:spPr>
              <p:txBody>
                <a:bodyPr>
                  <a:prstTxWarp prst="textNoShape">
                    <a:avLst/>
                  </a:prstTxWarp>
                </a:bodyPr>
                <a:lstStyle/>
                <a:p>
                  <a:endParaRPr lang="en-US"/>
                </a:p>
              </p:txBody>
            </p:sp>
            <p:sp>
              <p:nvSpPr>
                <p:cNvPr id="65869" name="Freeform 615"/>
                <p:cNvSpPr>
                  <a:spLocks noChangeAspect="1"/>
                </p:cNvSpPr>
                <p:nvPr/>
              </p:nvSpPr>
              <p:spPr bwMode="auto">
                <a:xfrm>
                  <a:off x="992" y="3487"/>
                  <a:ext cx="3" cy="8"/>
                </a:xfrm>
                <a:custGeom>
                  <a:avLst/>
                  <a:gdLst>
                    <a:gd name="T0" fmla="*/ 21 w 21"/>
                    <a:gd name="T1" fmla="*/ 0 h 66"/>
                    <a:gd name="T2" fmla="*/ 0 w 21"/>
                    <a:gd name="T3" fmla="*/ 66 h 66"/>
                    <a:gd name="T4" fmla="*/ 21 w 21"/>
                    <a:gd name="T5" fmla="*/ 0 h 66"/>
                    <a:gd name="T6" fmla="*/ 0 60000 65536"/>
                    <a:gd name="T7" fmla="*/ 0 60000 65536"/>
                    <a:gd name="T8" fmla="*/ 0 60000 65536"/>
                    <a:gd name="T9" fmla="*/ 0 w 21"/>
                    <a:gd name="T10" fmla="*/ 0 h 66"/>
                    <a:gd name="T11" fmla="*/ 21 w 21"/>
                    <a:gd name="T12" fmla="*/ 66 h 66"/>
                  </a:gdLst>
                  <a:ahLst/>
                  <a:cxnLst>
                    <a:cxn ang="T6">
                      <a:pos x="T0" y="T1"/>
                    </a:cxn>
                    <a:cxn ang="T7">
                      <a:pos x="T2" y="T3"/>
                    </a:cxn>
                    <a:cxn ang="T8">
                      <a:pos x="T4" y="T5"/>
                    </a:cxn>
                  </a:cxnLst>
                  <a:rect l="T9" t="T10" r="T11" b="T12"/>
                  <a:pathLst>
                    <a:path w="21" h="66">
                      <a:moveTo>
                        <a:pt x="21" y="0"/>
                      </a:moveTo>
                      <a:lnTo>
                        <a:pt x="0" y="66"/>
                      </a:lnTo>
                      <a:lnTo>
                        <a:pt x="21" y="0"/>
                      </a:lnTo>
                      <a:close/>
                    </a:path>
                  </a:pathLst>
                </a:custGeom>
                <a:solidFill>
                  <a:srgbClr val="FFFFFF"/>
                </a:solidFill>
                <a:ln w="9525">
                  <a:noFill/>
                  <a:round/>
                  <a:headEnd/>
                  <a:tailEnd/>
                </a:ln>
              </p:spPr>
              <p:txBody>
                <a:bodyPr>
                  <a:prstTxWarp prst="textNoShape">
                    <a:avLst/>
                  </a:prstTxWarp>
                </a:bodyPr>
                <a:lstStyle/>
                <a:p>
                  <a:endParaRPr lang="en-US"/>
                </a:p>
              </p:txBody>
            </p:sp>
            <p:sp>
              <p:nvSpPr>
                <p:cNvPr id="65870" name="Freeform 616"/>
                <p:cNvSpPr>
                  <a:spLocks noChangeAspect="1"/>
                </p:cNvSpPr>
                <p:nvPr/>
              </p:nvSpPr>
              <p:spPr bwMode="auto">
                <a:xfrm>
                  <a:off x="2002" y="3492"/>
                  <a:ext cx="22" cy="43"/>
                </a:xfrm>
                <a:custGeom>
                  <a:avLst/>
                  <a:gdLst>
                    <a:gd name="T0" fmla="*/ 174 w 174"/>
                    <a:gd name="T1" fmla="*/ 334 h 342"/>
                    <a:gd name="T2" fmla="*/ 174 w 174"/>
                    <a:gd name="T3" fmla="*/ 342 h 342"/>
                    <a:gd name="T4" fmla="*/ 131 w 174"/>
                    <a:gd name="T5" fmla="*/ 283 h 342"/>
                    <a:gd name="T6" fmla="*/ 0 w 174"/>
                    <a:gd name="T7" fmla="*/ 29 h 342"/>
                    <a:gd name="T8" fmla="*/ 0 w 174"/>
                    <a:gd name="T9" fmla="*/ 0 h 342"/>
                    <a:gd name="T10" fmla="*/ 168 w 174"/>
                    <a:gd name="T11" fmla="*/ 298 h 342"/>
                    <a:gd name="T12" fmla="*/ 174 w 174"/>
                    <a:gd name="T13" fmla="*/ 334 h 342"/>
                    <a:gd name="T14" fmla="*/ 0 60000 65536"/>
                    <a:gd name="T15" fmla="*/ 0 60000 65536"/>
                    <a:gd name="T16" fmla="*/ 0 60000 65536"/>
                    <a:gd name="T17" fmla="*/ 0 60000 65536"/>
                    <a:gd name="T18" fmla="*/ 0 60000 65536"/>
                    <a:gd name="T19" fmla="*/ 0 60000 65536"/>
                    <a:gd name="T20" fmla="*/ 0 60000 65536"/>
                    <a:gd name="T21" fmla="*/ 0 w 174"/>
                    <a:gd name="T22" fmla="*/ 0 h 342"/>
                    <a:gd name="T23" fmla="*/ 174 w 174"/>
                    <a:gd name="T24" fmla="*/ 342 h 34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74" h="342">
                      <a:moveTo>
                        <a:pt x="174" y="334"/>
                      </a:moveTo>
                      <a:lnTo>
                        <a:pt x="174" y="342"/>
                      </a:lnTo>
                      <a:lnTo>
                        <a:pt x="131" y="283"/>
                      </a:lnTo>
                      <a:lnTo>
                        <a:pt x="0" y="29"/>
                      </a:lnTo>
                      <a:lnTo>
                        <a:pt x="0" y="0"/>
                      </a:lnTo>
                      <a:lnTo>
                        <a:pt x="168" y="298"/>
                      </a:lnTo>
                      <a:lnTo>
                        <a:pt x="174" y="334"/>
                      </a:lnTo>
                      <a:close/>
                    </a:path>
                  </a:pathLst>
                </a:custGeom>
                <a:solidFill>
                  <a:srgbClr val="1F1A17"/>
                </a:solidFill>
                <a:ln w="9525">
                  <a:noFill/>
                  <a:round/>
                  <a:headEnd/>
                  <a:tailEnd/>
                </a:ln>
              </p:spPr>
              <p:txBody>
                <a:bodyPr>
                  <a:prstTxWarp prst="textNoShape">
                    <a:avLst/>
                  </a:prstTxWarp>
                </a:bodyPr>
                <a:lstStyle/>
                <a:p>
                  <a:endParaRPr lang="en-US"/>
                </a:p>
              </p:txBody>
            </p:sp>
            <p:sp>
              <p:nvSpPr>
                <p:cNvPr id="65871" name="Freeform 617"/>
                <p:cNvSpPr>
                  <a:spLocks noChangeAspect="1"/>
                </p:cNvSpPr>
                <p:nvPr/>
              </p:nvSpPr>
              <p:spPr bwMode="auto">
                <a:xfrm>
                  <a:off x="994" y="3496"/>
                  <a:ext cx="2" cy="8"/>
                </a:xfrm>
                <a:custGeom>
                  <a:avLst/>
                  <a:gdLst>
                    <a:gd name="T0" fmla="*/ 15 w 15"/>
                    <a:gd name="T1" fmla="*/ 0 h 66"/>
                    <a:gd name="T2" fmla="*/ 0 w 15"/>
                    <a:gd name="T3" fmla="*/ 66 h 66"/>
                    <a:gd name="T4" fmla="*/ 15 w 15"/>
                    <a:gd name="T5" fmla="*/ 0 h 66"/>
                    <a:gd name="T6" fmla="*/ 0 60000 65536"/>
                    <a:gd name="T7" fmla="*/ 0 60000 65536"/>
                    <a:gd name="T8" fmla="*/ 0 60000 65536"/>
                    <a:gd name="T9" fmla="*/ 0 w 15"/>
                    <a:gd name="T10" fmla="*/ 0 h 66"/>
                    <a:gd name="T11" fmla="*/ 15 w 15"/>
                    <a:gd name="T12" fmla="*/ 66 h 66"/>
                  </a:gdLst>
                  <a:ahLst/>
                  <a:cxnLst>
                    <a:cxn ang="T6">
                      <a:pos x="T0" y="T1"/>
                    </a:cxn>
                    <a:cxn ang="T7">
                      <a:pos x="T2" y="T3"/>
                    </a:cxn>
                    <a:cxn ang="T8">
                      <a:pos x="T4" y="T5"/>
                    </a:cxn>
                  </a:cxnLst>
                  <a:rect l="T9" t="T10" r="T11" b="T12"/>
                  <a:pathLst>
                    <a:path w="15" h="66">
                      <a:moveTo>
                        <a:pt x="15" y="0"/>
                      </a:moveTo>
                      <a:lnTo>
                        <a:pt x="0" y="66"/>
                      </a:lnTo>
                      <a:lnTo>
                        <a:pt x="15" y="0"/>
                      </a:lnTo>
                      <a:close/>
                    </a:path>
                  </a:pathLst>
                </a:custGeom>
                <a:solidFill>
                  <a:srgbClr val="FFFFFF"/>
                </a:solidFill>
                <a:ln w="9525">
                  <a:noFill/>
                  <a:round/>
                  <a:headEnd/>
                  <a:tailEnd/>
                </a:ln>
              </p:spPr>
              <p:txBody>
                <a:bodyPr>
                  <a:prstTxWarp prst="textNoShape">
                    <a:avLst/>
                  </a:prstTxWarp>
                </a:bodyPr>
                <a:lstStyle/>
                <a:p>
                  <a:endParaRPr lang="en-US"/>
                </a:p>
              </p:txBody>
            </p:sp>
            <p:sp>
              <p:nvSpPr>
                <p:cNvPr id="65872" name="Freeform 618"/>
                <p:cNvSpPr>
                  <a:spLocks noChangeAspect="1"/>
                </p:cNvSpPr>
                <p:nvPr/>
              </p:nvSpPr>
              <p:spPr bwMode="auto">
                <a:xfrm>
                  <a:off x="1781" y="3501"/>
                  <a:ext cx="18" cy="26"/>
                </a:xfrm>
                <a:custGeom>
                  <a:avLst/>
                  <a:gdLst>
                    <a:gd name="T0" fmla="*/ 0 w 146"/>
                    <a:gd name="T1" fmla="*/ 211 h 211"/>
                    <a:gd name="T2" fmla="*/ 29 w 146"/>
                    <a:gd name="T3" fmla="*/ 124 h 211"/>
                    <a:gd name="T4" fmla="*/ 21 w 146"/>
                    <a:gd name="T5" fmla="*/ 131 h 211"/>
                    <a:gd name="T6" fmla="*/ 29 w 146"/>
                    <a:gd name="T7" fmla="*/ 146 h 211"/>
                    <a:gd name="T8" fmla="*/ 146 w 146"/>
                    <a:gd name="T9" fmla="*/ 0 h 211"/>
                    <a:gd name="T10" fmla="*/ 44 w 146"/>
                    <a:gd name="T11" fmla="*/ 174 h 211"/>
                    <a:gd name="T12" fmla="*/ 0 w 146"/>
                    <a:gd name="T13" fmla="*/ 211 h 211"/>
                    <a:gd name="T14" fmla="*/ 0 60000 65536"/>
                    <a:gd name="T15" fmla="*/ 0 60000 65536"/>
                    <a:gd name="T16" fmla="*/ 0 60000 65536"/>
                    <a:gd name="T17" fmla="*/ 0 60000 65536"/>
                    <a:gd name="T18" fmla="*/ 0 60000 65536"/>
                    <a:gd name="T19" fmla="*/ 0 60000 65536"/>
                    <a:gd name="T20" fmla="*/ 0 60000 65536"/>
                    <a:gd name="T21" fmla="*/ 0 w 146"/>
                    <a:gd name="T22" fmla="*/ 0 h 211"/>
                    <a:gd name="T23" fmla="*/ 146 w 146"/>
                    <a:gd name="T24" fmla="*/ 211 h 21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6" h="211">
                      <a:moveTo>
                        <a:pt x="0" y="211"/>
                      </a:moveTo>
                      <a:lnTo>
                        <a:pt x="29" y="124"/>
                      </a:lnTo>
                      <a:lnTo>
                        <a:pt x="21" y="131"/>
                      </a:lnTo>
                      <a:lnTo>
                        <a:pt x="29" y="146"/>
                      </a:lnTo>
                      <a:lnTo>
                        <a:pt x="146" y="0"/>
                      </a:lnTo>
                      <a:lnTo>
                        <a:pt x="44" y="174"/>
                      </a:lnTo>
                      <a:lnTo>
                        <a:pt x="0" y="211"/>
                      </a:lnTo>
                      <a:close/>
                    </a:path>
                  </a:pathLst>
                </a:custGeom>
                <a:solidFill>
                  <a:srgbClr val="90856D"/>
                </a:solidFill>
                <a:ln w="9525">
                  <a:noFill/>
                  <a:round/>
                  <a:headEnd/>
                  <a:tailEnd/>
                </a:ln>
              </p:spPr>
              <p:txBody>
                <a:bodyPr>
                  <a:prstTxWarp prst="textNoShape">
                    <a:avLst/>
                  </a:prstTxWarp>
                </a:bodyPr>
                <a:lstStyle/>
                <a:p>
                  <a:endParaRPr lang="en-US"/>
                </a:p>
              </p:txBody>
            </p:sp>
            <p:sp>
              <p:nvSpPr>
                <p:cNvPr id="65873" name="Freeform 619"/>
                <p:cNvSpPr>
                  <a:spLocks noChangeAspect="1"/>
                </p:cNvSpPr>
                <p:nvPr/>
              </p:nvSpPr>
              <p:spPr bwMode="auto">
                <a:xfrm>
                  <a:off x="1752" y="3502"/>
                  <a:ext cx="20" cy="37"/>
                </a:xfrm>
                <a:custGeom>
                  <a:avLst/>
                  <a:gdLst>
                    <a:gd name="T0" fmla="*/ 29 w 160"/>
                    <a:gd name="T1" fmla="*/ 232 h 298"/>
                    <a:gd name="T2" fmla="*/ 36 w 160"/>
                    <a:gd name="T3" fmla="*/ 262 h 298"/>
                    <a:gd name="T4" fmla="*/ 36 w 160"/>
                    <a:gd name="T5" fmla="*/ 283 h 298"/>
                    <a:gd name="T6" fmla="*/ 0 w 160"/>
                    <a:gd name="T7" fmla="*/ 298 h 298"/>
                    <a:gd name="T8" fmla="*/ 94 w 160"/>
                    <a:gd name="T9" fmla="*/ 43 h 298"/>
                    <a:gd name="T10" fmla="*/ 123 w 160"/>
                    <a:gd name="T11" fmla="*/ 43 h 298"/>
                    <a:gd name="T12" fmla="*/ 160 w 160"/>
                    <a:gd name="T13" fmla="*/ 0 h 298"/>
                    <a:gd name="T14" fmla="*/ 80 w 160"/>
                    <a:gd name="T15" fmla="*/ 182 h 298"/>
                    <a:gd name="T16" fmla="*/ 29 w 160"/>
                    <a:gd name="T17" fmla="*/ 232 h 29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60"/>
                    <a:gd name="T28" fmla="*/ 0 h 298"/>
                    <a:gd name="T29" fmla="*/ 160 w 160"/>
                    <a:gd name="T30" fmla="*/ 298 h 29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60" h="298">
                      <a:moveTo>
                        <a:pt x="29" y="232"/>
                      </a:moveTo>
                      <a:lnTo>
                        <a:pt x="36" y="262"/>
                      </a:lnTo>
                      <a:lnTo>
                        <a:pt x="36" y="283"/>
                      </a:lnTo>
                      <a:lnTo>
                        <a:pt x="0" y="298"/>
                      </a:lnTo>
                      <a:lnTo>
                        <a:pt x="94" y="43"/>
                      </a:lnTo>
                      <a:lnTo>
                        <a:pt x="123" y="43"/>
                      </a:lnTo>
                      <a:lnTo>
                        <a:pt x="160" y="0"/>
                      </a:lnTo>
                      <a:lnTo>
                        <a:pt x="80" y="182"/>
                      </a:lnTo>
                      <a:lnTo>
                        <a:pt x="29" y="232"/>
                      </a:lnTo>
                      <a:close/>
                    </a:path>
                  </a:pathLst>
                </a:custGeom>
                <a:solidFill>
                  <a:srgbClr val="90856D"/>
                </a:solidFill>
                <a:ln w="9525">
                  <a:noFill/>
                  <a:round/>
                  <a:headEnd/>
                  <a:tailEnd/>
                </a:ln>
              </p:spPr>
              <p:txBody>
                <a:bodyPr>
                  <a:prstTxWarp prst="textNoShape">
                    <a:avLst/>
                  </a:prstTxWarp>
                </a:bodyPr>
                <a:lstStyle/>
                <a:p>
                  <a:endParaRPr lang="en-US"/>
                </a:p>
              </p:txBody>
            </p:sp>
            <p:sp>
              <p:nvSpPr>
                <p:cNvPr id="65874" name="Freeform 620"/>
                <p:cNvSpPr>
                  <a:spLocks noChangeAspect="1"/>
                </p:cNvSpPr>
                <p:nvPr/>
              </p:nvSpPr>
              <p:spPr bwMode="auto">
                <a:xfrm>
                  <a:off x="1737" y="3513"/>
                  <a:ext cx="21" cy="29"/>
                </a:xfrm>
                <a:custGeom>
                  <a:avLst/>
                  <a:gdLst>
                    <a:gd name="T0" fmla="*/ 45 w 168"/>
                    <a:gd name="T1" fmla="*/ 234 h 234"/>
                    <a:gd name="T2" fmla="*/ 0 w 168"/>
                    <a:gd name="T3" fmla="*/ 234 h 234"/>
                    <a:gd name="T4" fmla="*/ 168 w 168"/>
                    <a:gd name="T5" fmla="*/ 0 h 234"/>
                    <a:gd name="T6" fmla="*/ 73 w 168"/>
                    <a:gd name="T7" fmla="*/ 191 h 234"/>
                    <a:gd name="T8" fmla="*/ 45 w 168"/>
                    <a:gd name="T9" fmla="*/ 234 h 234"/>
                    <a:gd name="T10" fmla="*/ 0 60000 65536"/>
                    <a:gd name="T11" fmla="*/ 0 60000 65536"/>
                    <a:gd name="T12" fmla="*/ 0 60000 65536"/>
                    <a:gd name="T13" fmla="*/ 0 60000 65536"/>
                    <a:gd name="T14" fmla="*/ 0 60000 65536"/>
                    <a:gd name="T15" fmla="*/ 0 w 168"/>
                    <a:gd name="T16" fmla="*/ 0 h 234"/>
                    <a:gd name="T17" fmla="*/ 168 w 168"/>
                    <a:gd name="T18" fmla="*/ 234 h 234"/>
                  </a:gdLst>
                  <a:ahLst/>
                  <a:cxnLst>
                    <a:cxn ang="T10">
                      <a:pos x="T0" y="T1"/>
                    </a:cxn>
                    <a:cxn ang="T11">
                      <a:pos x="T2" y="T3"/>
                    </a:cxn>
                    <a:cxn ang="T12">
                      <a:pos x="T4" y="T5"/>
                    </a:cxn>
                    <a:cxn ang="T13">
                      <a:pos x="T6" y="T7"/>
                    </a:cxn>
                    <a:cxn ang="T14">
                      <a:pos x="T8" y="T9"/>
                    </a:cxn>
                  </a:cxnLst>
                  <a:rect l="T15" t="T16" r="T17" b="T18"/>
                  <a:pathLst>
                    <a:path w="168" h="234">
                      <a:moveTo>
                        <a:pt x="45" y="234"/>
                      </a:moveTo>
                      <a:lnTo>
                        <a:pt x="0" y="234"/>
                      </a:lnTo>
                      <a:lnTo>
                        <a:pt x="168" y="0"/>
                      </a:lnTo>
                      <a:lnTo>
                        <a:pt x="73" y="191"/>
                      </a:lnTo>
                      <a:lnTo>
                        <a:pt x="45" y="234"/>
                      </a:lnTo>
                      <a:close/>
                    </a:path>
                  </a:pathLst>
                </a:custGeom>
                <a:solidFill>
                  <a:srgbClr val="90856D"/>
                </a:solidFill>
                <a:ln w="9525">
                  <a:noFill/>
                  <a:round/>
                  <a:headEnd/>
                  <a:tailEnd/>
                </a:ln>
              </p:spPr>
              <p:txBody>
                <a:bodyPr>
                  <a:prstTxWarp prst="textNoShape">
                    <a:avLst/>
                  </a:prstTxWarp>
                </a:bodyPr>
                <a:lstStyle/>
                <a:p>
                  <a:endParaRPr lang="en-US"/>
                </a:p>
              </p:txBody>
            </p:sp>
            <p:sp>
              <p:nvSpPr>
                <p:cNvPr id="65875" name="Freeform 621"/>
                <p:cNvSpPr>
                  <a:spLocks noChangeAspect="1"/>
                </p:cNvSpPr>
                <p:nvPr/>
              </p:nvSpPr>
              <p:spPr bwMode="auto">
                <a:xfrm>
                  <a:off x="1801" y="3514"/>
                  <a:ext cx="16" cy="44"/>
                </a:xfrm>
                <a:custGeom>
                  <a:avLst/>
                  <a:gdLst>
                    <a:gd name="T0" fmla="*/ 109 w 132"/>
                    <a:gd name="T1" fmla="*/ 22 h 357"/>
                    <a:gd name="T2" fmla="*/ 73 w 132"/>
                    <a:gd name="T3" fmla="*/ 29 h 357"/>
                    <a:gd name="T4" fmla="*/ 15 w 132"/>
                    <a:gd name="T5" fmla="*/ 168 h 357"/>
                    <a:gd name="T6" fmla="*/ 7 w 132"/>
                    <a:gd name="T7" fmla="*/ 263 h 357"/>
                    <a:gd name="T8" fmla="*/ 15 w 132"/>
                    <a:gd name="T9" fmla="*/ 357 h 357"/>
                    <a:gd name="T10" fmla="*/ 0 w 132"/>
                    <a:gd name="T11" fmla="*/ 284 h 357"/>
                    <a:gd name="T12" fmla="*/ 7 w 132"/>
                    <a:gd name="T13" fmla="*/ 117 h 357"/>
                    <a:gd name="T14" fmla="*/ 58 w 132"/>
                    <a:gd name="T15" fmla="*/ 29 h 357"/>
                    <a:gd name="T16" fmla="*/ 109 w 132"/>
                    <a:gd name="T17" fmla="*/ 0 h 357"/>
                    <a:gd name="T18" fmla="*/ 132 w 132"/>
                    <a:gd name="T19" fmla="*/ 0 h 357"/>
                    <a:gd name="T20" fmla="*/ 109 w 132"/>
                    <a:gd name="T21" fmla="*/ 22 h 35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32"/>
                    <a:gd name="T34" fmla="*/ 0 h 357"/>
                    <a:gd name="T35" fmla="*/ 132 w 132"/>
                    <a:gd name="T36" fmla="*/ 357 h 35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32" h="357">
                      <a:moveTo>
                        <a:pt x="109" y="22"/>
                      </a:moveTo>
                      <a:lnTo>
                        <a:pt x="73" y="29"/>
                      </a:lnTo>
                      <a:lnTo>
                        <a:pt x="15" y="168"/>
                      </a:lnTo>
                      <a:lnTo>
                        <a:pt x="7" y="263"/>
                      </a:lnTo>
                      <a:lnTo>
                        <a:pt x="15" y="357"/>
                      </a:lnTo>
                      <a:lnTo>
                        <a:pt x="0" y="284"/>
                      </a:lnTo>
                      <a:lnTo>
                        <a:pt x="7" y="117"/>
                      </a:lnTo>
                      <a:lnTo>
                        <a:pt x="58" y="29"/>
                      </a:lnTo>
                      <a:lnTo>
                        <a:pt x="109" y="0"/>
                      </a:lnTo>
                      <a:lnTo>
                        <a:pt x="132" y="0"/>
                      </a:lnTo>
                      <a:lnTo>
                        <a:pt x="109" y="22"/>
                      </a:lnTo>
                      <a:close/>
                    </a:path>
                  </a:pathLst>
                </a:custGeom>
                <a:solidFill>
                  <a:srgbClr val="90856D"/>
                </a:solidFill>
                <a:ln w="9525">
                  <a:noFill/>
                  <a:round/>
                  <a:headEnd/>
                  <a:tailEnd/>
                </a:ln>
              </p:spPr>
              <p:txBody>
                <a:bodyPr>
                  <a:prstTxWarp prst="textNoShape">
                    <a:avLst/>
                  </a:prstTxWarp>
                </a:bodyPr>
                <a:lstStyle/>
                <a:p>
                  <a:endParaRPr lang="en-US"/>
                </a:p>
              </p:txBody>
            </p:sp>
            <p:sp>
              <p:nvSpPr>
                <p:cNvPr id="65876" name="Freeform 622"/>
                <p:cNvSpPr>
                  <a:spLocks noChangeAspect="1"/>
                </p:cNvSpPr>
                <p:nvPr/>
              </p:nvSpPr>
              <p:spPr bwMode="auto">
                <a:xfrm>
                  <a:off x="1810" y="3522"/>
                  <a:ext cx="3" cy="5"/>
                </a:xfrm>
                <a:custGeom>
                  <a:avLst/>
                  <a:gdLst>
                    <a:gd name="T0" fmla="*/ 22 w 22"/>
                    <a:gd name="T1" fmla="*/ 0 h 43"/>
                    <a:gd name="T2" fmla="*/ 0 w 22"/>
                    <a:gd name="T3" fmla="*/ 43 h 43"/>
                    <a:gd name="T4" fmla="*/ 22 w 22"/>
                    <a:gd name="T5" fmla="*/ 0 h 43"/>
                    <a:gd name="T6" fmla="*/ 0 60000 65536"/>
                    <a:gd name="T7" fmla="*/ 0 60000 65536"/>
                    <a:gd name="T8" fmla="*/ 0 60000 65536"/>
                    <a:gd name="T9" fmla="*/ 0 w 22"/>
                    <a:gd name="T10" fmla="*/ 0 h 43"/>
                    <a:gd name="T11" fmla="*/ 22 w 22"/>
                    <a:gd name="T12" fmla="*/ 43 h 43"/>
                  </a:gdLst>
                  <a:ahLst/>
                  <a:cxnLst>
                    <a:cxn ang="T6">
                      <a:pos x="T0" y="T1"/>
                    </a:cxn>
                    <a:cxn ang="T7">
                      <a:pos x="T2" y="T3"/>
                    </a:cxn>
                    <a:cxn ang="T8">
                      <a:pos x="T4" y="T5"/>
                    </a:cxn>
                  </a:cxnLst>
                  <a:rect l="T9" t="T10" r="T11" b="T12"/>
                  <a:pathLst>
                    <a:path w="22" h="43">
                      <a:moveTo>
                        <a:pt x="22" y="0"/>
                      </a:moveTo>
                      <a:lnTo>
                        <a:pt x="0" y="43"/>
                      </a:lnTo>
                      <a:lnTo>
                        <a:pt x="22" y="0"/>
                      </a:lnTo>
                      <a:close/>
                    </a:path>
                  </a:pathLst>
                </a:custGeom>
                <a:solidFill>
                  <a:srgbClr val="FFFFFF"/>
                </a:solidFill>
                <a:ln w="9525">
                  <a:noFill/>
                  <a:round/>
                  <a:headEnd/>
                  <a:tailEnd/>
                </a:ln>
              </p:spPr>
              <p:txBody>
                <a:bodyPr>
                  <a:prstTxWarp prst="textNoShape">
                    <a:avLst/>
                  </a:prstTxWarp>
                </a:bodyPr>
                <a:lstStyle/>
                <a:p>
                  <a:endParaRPr lang="en-US"/>
                </a:p>
              </p:txBody>
            </p:sp>
            <p:sp>
              <p:nvSpPr>
                <p:cNvPr id="65877" name="Freeform 623"/>
                <p:cNvSpPr>
                  <a:spLocks noChangeAspect="1"/>
                </p:cNvSpPr>
                <p:nvPr/>
              </p:nvSpPr>
              <p:spPr bwMode="auto">
                <a:xfrm>
                  <a:off x="1866" y="3522"/>
                  <a:ext cx="4" cy="56"/>
                </a:xfrm>
                <a:custGeom>
                  <a:avLst/>
                  <a:gdLst>
                    <a:gd name="T0" fmla="*/ 29 w 29"/>
                    <a:gd name="T1" fmla="*/ 408 h 451"/>
                    <a:gd name="T2" fmla="*/ 29 w 29"/>
                    <a:gd name="T3" fmla="*/ 451 h 451"/>
                    <a:gd name="T4" fmla="*/ 21 w 29"/>
                    <a:gd name="T5" fmla="*/ 451 h 451"/>
                    <a:gd name="T6" fmla="*/ 0 w 29"/>
                    <a:gd name="T7" fmla="*/ 0 h 451"/>
                    <a:gd name="T8" fmla="*/ 7 w 29"/>
                    <a:gd name="T9" fmla="*/ 0 h 451"/>
                    <a:gd name="T10" fmla="*/ 29 w 29"/>
                    <a:gd name="T11" fmla="*/ 408 h 451"/>
                    <a:gd name="T12" fmla="*/ 0 60000 65536"/>
                    <a:gd name="T13" fmla="*/ 0 60000 65536"/>
                    <a:gd name="T14" fmla="*/ 0 60000 65536"/>
                    <a:gd name="T15" fmla="*/ 0 60000 65536"/>
                    <a:gd name="T16" fmla="*/ 0 60000 65536"/>
                    <a:gd name="T17" fmla="*/ 0 60000 65536"/>
                    <a:gd name="T18" fmla="*/ 0 w 29"/>
                    <a:gd name="T19" fmla="*/ 0 h 451"/>
                    <a:gd name="T20" fmla="*/ 29 w 29"/>
                    <a:gd name="T21" fmla="*/ 451 h 451"/>
                  </a:gdLst>
                  <a:ahLst/>
                  <a:cxnLst>
                    <a:cxn ang="T12">
                      <a:pos x="T0" y="T1"/>
                    </a:cxn>
                    <a:cxn ang="T13">
                      <a:pos x="T2" y="T3"/>
                    </a:cxn>
                    <a:cxn ang="T14">
                      <a:pos x="T4" y="T5"/>
                    </a:cxn>
                    <a:cxn ang="T15">
                      <a:pos x="T6" y="T7"/>
                    </a:cxn>
                    <a:cxn ang="T16">
                      <a:pos x="T8" y="T9"/>
                    </a:cxn>
                    <a:cxn ang="T17">
                      <a:pos x="T10" y="T11"/>
                    </a:cxn>
                  </a:cxnLst>
                  <a:rect l="T18" t="T19" r="T20" b="T21"/>
                  <a:pathLst>
                    <a:path w="29" h="451">
                      <a:moveTo>
                        <a:pt x="29" y="408"/>
                      </a:moveTo>
                      <a:lnTo>
                        <a:pt x="29" y="451"/>
                      </a:lnTo>
                      <a:lnTo>
                        <a:pt x="21" y="451"/>
                      </a:lnTo>
                      <a:lnTo>
                        <a:pt x="0" y="0"/>
                      </a:lnTo>
                      <a:lnTo>
                        <a:pt x="7" y="0"/>
                      </a:lnTo>
                      <a:lnTo>
                        <a:pt x="29" y="408"/>
                      </a:lnTo>
                      <a:close/>
                    </a:path>
                  </a:pathLst>
                </a:custGeom>
                <a:solidFill>
                  <a:srgbClr val="1F1A17"/>
                </a:solidFill>
                <a:ln w="9525">
                  <a:noFill/>
                  <a:round/>
                  <a:headEnd/>
                  <a:tailEnd/>
                </a:ln>
              </p:spPr>
              <p:txBody>
                <a:bodyPr>
                  <a:prstTxWarp prst="textNoShape">
                    <a:avLst/>
                  </a:prstTxWarp>
                </a:bodyPr>
                <a:lstStyle/>
                <a:p>
                  <a:endParaRPr lang="en-US"/>
                </a:p>
              </p:txBody>
            </p:sp>
            <p:sp>
              <p:nvSpPr>
                <p:cNvPr id="65878" name="Freeform 624"/>
                <p:cNvSpPr>
                  <a:spLocks noChangeAspect="1"/>
                </p:cNvSpPr>
                <p:nvPr/>
              </p:nvSpPr>
              <p:spPr bwMode="auto">
                <a:xfrm>
                  <a:off x="1521" y="3525"/>
                  <a:ext cx="4" cy="10"/>
                </a:xfrm>
                <a:custGeom>
                  <a:avLst/>
                  <a:gdLst>
                    <a:gd name="T0" fmla="*/ 0 w 30"/>
                    <a:gd name="T1" fmla="*/ 80 h 80"/>
                    <a:gd name="T2" fmla="*/ 22 w 30"/>
                    <a:gd name="T3" fmla="*/ 0 h 80"/>
                    <a:gd name="T4" fmla="*/ 30 w 30"/>
                    <a:gd name="T5" fmla="*/ 7 h 80"/>
                    <a:gd name="T6" fmla="*/ 0 w 30"/>
                    <a:gd name="T7" fmla="*/ 80 h 80"/>
                    <a:gd name="T8" fmla="*/ 0 60000 65536"/>
                    <a:gd name="T9" fmla="*/ 0 60000 65536"/>
                    <a:gd name="T10" fmla="*/ 0 60000 65536"/>
                    <a:gd name="T11" fmla="*/ 0 60000 65536"/>
                    <a:gd name="T12" fmla="*/ 0 w 30"/>
                    <a:gd name="T13" fmla="*/ 0 h 80"/>
                    <a:gd name="T14" fmla="*/ 30 w 30"/>
                    <a:gd name="T15" fmla="*/ 80 h 80"/>
                  </a:gdLst>
                  <a:ahLst/>
                  <a:cxnLst>
                    <a:cxn ang="T8">
                      <a:pos x="T0" y="T1"/>
                    </a:cxn>
                    <a:cxn ang="T9">
                      <a:pos x="T2" y="T3"/>
                    </a:cxn>
                    <a:cxn ang="T10">
                      <a:pos x="T4" y="T5"/>
                    </a:cxn>
                    <a:cxn ang="T11">
                      <a:pos x="T6" y="T7"/>
                    </a:cxn>
                  </a:cxnLst>
                  <a:rect l="T12" t="T13" r="T14" b="T15"/>
                  <a:pathLst>
                    <a:path w="30" h="80">
                      <a:moveTo>
                        <a:pt x="0" y="80"/>
                      </a:moveTo>
                      <a:lnTo>
                        <a:pt x="22" y="0"/>
                      </a:lnTo>
                      <a:lnTo>
                        <a:pt x="30" y="7"/>
                      </a:lnTo>
                      <a:lnTo>
                        <a:pt x="0" y="80"/>
                      </a:lnTo>
                      <a:close/>
                    </a:path>
                  </a:pathLst>
                </a:custGeom>
                <a:solidFill>
                  <a:srgbClr val="1F1A17"/>
                </a:solidFill>
                <a:ln w="9525">
                  <a:noFill/>
                  <a:round/>
                  <a:headEnd/>
                  <a:tailEnd/>
                </a:ln>
              </p:spPr>
              <p:txBody>
                <a:bodyPr>
                  <a:prstTxWarp prst="textNoShape">
                    <a:avLst/>
                  </a:prstTxWarp>
                </a:bodyPr>
                <a:lstStyle/>
                <a:p>
                  <a:endParaRPr lang="en-US"/>
                </a:p>
              </p:txBody>
            </p:sp>
            <p:sp>
              <p:nvSpPr>
                <p:cNvPr id="65879" name="Freeform 625"/>
                <p:cNvSpPr>
                  <a:spLocks noChangeAspect="1"/>
                </p:cNvSpPr>
                <p:nvPr/>
              </p:nvSpPr>
              <p:spPr bwMode="auto">
                <a:xfrm>
                  <a:off x="1782" y="3527"/>
                  <a:ext cx="14" cy="27"/>
                </a:xfrm>
                <a:custGeom>
                  <a:avLst/>
                  <a:gdLst>
                    <a:gd name="T0" fmla="*/ 110 w 117"/>
                    <a:gd name="T1" fmla="*/ 146 h 211"/>
                    <a:gd name="T2" fmla="*/ 88 w 117"/>
                    <a:gd name="T3" fmla="*/ 125 h 211"/>
                    <a:gd name="T4" fmla="*/ 73 w 117"/>
                    <a:gd name="T5" fmla="*/ 125 h 211"/>
                    <a:gd name="T6" fmla="*/ 66 w 117"/>
                    <a:gd name="T7" fmla="*/ 131 h 211"/>
                    <a:gd name="T8" fmla="*/ 117 w 117"/>
                    <a:gd name="T9" fmla="*/ 211 h 211"/>
                    <a:gd name="T10" fmla="*/ 51 w 117"/>
                    <a:gd name="T11" fmla="*/ 168 h 211"/>
                    <a:gd name="T12" fmla="*/ 0 w 117"/>
                    <a:gd name="T13" fmla="*/ 80 h 211"/>
                    <a:gd name="T14" fmla="*/ 22 w 117"/>
                    <a:gd name="T15" fmla="*/ 37 h 211"/>
                    <a:gd name="T16" fmla="*/ 88 w 117"/>
                    <a:gd name="T17" fmla="*/ 0 h 211"/>
                    <a:gd name="T18" fmla="*/ 110 w 117"/>
                    <a:gd name="T19" fmla="*/ 0 h 211"/>
                    <a:gd name="T20" fmla="*/ 110 w 117"/>
                    <a:gd name="T21" fmla="*/ 146 h 21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7"/>
                    <a:gd name="T34" fmla="*/ 0 h 211"/>
                    <a:gd name="T35" fmla="*/ 117 w 117"/>
                    <a:gd name="T36" fmla="*/ 211 h 21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7" h="211">
                      <a:moveTo>
                        <a:pt x="110" y="146"/>
                      </a:moveTo>
                      <a:lnTo>
                        <a:pt x="88" y="125"/>
                      </a:lnTo>
                      <a:lnTo>
                        <a:pt x="73" y="125"/>
                      </a:lnTo>
                      <a:lnTo>
                        <a:pt x="66" y="131"/>
                      </a:lnTo>
                      <a:lnTo>
                        <a:pt x="117" y="211"/>
                      </a:lnTo>
                      <a:lnTo>
                        <a:pt x="51" y="168"/>
                      </a:lnTo>
                      <a:lnTo>
                        <a:pt x="0" y="80"/>
                      </a:lnTo>
                      <a:lnTo>
                        <a:pt x="22" y="37"/>
                      </a:lnTo>
                      <a:lnTo>
                        <a:pt x="88" y="0"/>
                      </a:lnTo>
                      <a:lnTo>
                        <a:pt x="110" y="0"/>
                      </a:lnTo>
                      <a:lnTo>
                        <a:pt x="110" y="146"/>
                      </a:lnTo>
                      <a:close/>
                    </a:path>
                  </a:pathLst>
                </a:custGeom>
                <a:solidFill>
                  <a:srgbClr val="90856D"/>
                </a:solidFill>
                <a:ln w="9525">
                  <a:noFill/>
                  <a:round/>
                  <a:headEnd/>
                  <a:tailEnd/>
                </a:ln>
              </p:spPr>
              <p:txBody>
                <a:bodyPr>
                  <a:prstTxWarp prst="textNoShape">
                    <a:avLst/>
                  </a:prstTxWarp>
                </a:bodyPr>
                <a:lstStyle/>
                <a:p>
                  <a:endParaRPr lang="en-US"/>
                </a:p>
              </p:txBody>
            </p:sp>
            <p:sp>
              <p:nvSpPr>
                <p:cNvPr id="65880" name="Freeform 626"/>
                <p:cNvSpPr>
                  <a:spLocks noChangeAspect="1"/>
                </p:cNvSpPr>
                <p:nvPr/>
              </p:nvSpPr>
              <p:spPr bwMode="auto">
                <a:xfrm>
                  <a:off x="1811" y="3529"/>
                  <a:ext cx="3" cy="26"/>
                </a:xfrm>
                <a:custGeom>
                  <a:avLst/>
                  <a:gdLst>
                    <a:gd name="T0" fmla="*/ 0 w 23"/>
                    <a:gd name="T1" fmla="*/ 80 h 211"/>
                    <a:gd name="T2" fmla="*/ 23 w 23"/>
                    <a:gd name="T3" fmla="*/ 0 h 211"/>
                    <a:gd name="T4" fmla="*/ 0 w 23"/>
                    <a:gd name="T5" fmla="*/ 211 h 211"/>
                    <a:gd name="T6" fmla="*/ 0 w 23"/>
                    <a:gd name="T7" fmla="*/ 80 h 211"/>
                    <a:gd name="T8" fmla="*/ 0 60000 65536"/>
                    <a:gd name="T9" fmla="*/ 0 60000 65536"/>
                    <a:gd name="T10" fmla="*/ 0 60000 65536"/>
                    <a:gd name="T11" fmla="*/ 0 60000 65536"/>
                    <a:gd name="T12" fmla="*/ 0 w 23"/>
                    <a:gd name="T13" fmla="*/ 0 h 211"/>
                    <a:gd name="T14" fmla="*/ 23 w 23"/>
                    <a:gd name="T15" fmla="*/ 211 h 211"/>
                  </a:gdLst>
                  <a:ahLst/>
                  <a:cxnLst>
                    <a:cxn ang="T8">
                      <a:pos x="T0" y="T1"/>
                    </a:cxn>
                    <a:cxn ang="T9">
                      <a:pos x="T2" y="T3"/>
                    </a:cxn>
                    <a:cxn ang="T10">
                      <a:pos x="T4" y="T5"/>
                    </a:cxn>
                    <a:cxn ang="T11">
                      <a:pos x="T6" y="T7"/>
                    </a:cxn>
                  </a:cxnLst>
                  <a:rect l="T12" t="T13" r="T14" b="T15"/>
                  <a:pathLst>
                    <a:path w="23" h="211">
                      <a:moveTo>
                        <a:pt x="0" y="80"/>
                      </a:moveTo>
                      <a:lnTo>
                        <a:pt x="23" y="0"/>
                      </a:lnTo>
                      <a:lnTo>
                        <a:pt x="0" y="211"/>
                      </a:lnTo>
                      <a:lnTo>
                        <a:pt x="0" y="80"/>
                      </a:lnTo>
                      <a:close/>
                    </a:path>
                  </a:pathLst>
                </a:custGeom>
                <a:solidFill>
                  <a:srgbClr val="90856D"/>
                </a:solidFill>
                <a:ln w="9525">
                  <a:noFill/>
                  <a:round/>
                  <a:headEnd/>
                  <a:tailEnd/>
                </a:ln>
              </p:spPr>
              <p:txBody>
                <a:bodyPr>
                  <a:prstTxWarp prst="textNoShape">
                    <a:avLst/>
                  </a:prstTxWarp>
                </a:bodyPr>
                <a:lstStyle/>
                <a:p>
                  <a:endParaRPr lang="en-US"/>
                </a:p>
              </p:txBody>
            </p:sp>
            <p:sp>
              <p:nvSpPr>
                <p:cNvPr id="65881" name="Freeform 627"/>
                <p:cNvSpPr>
                  <a:spLocks noChangeAspect="1"/>
                </p:cNvSpPr>
                <p:nvPr/>
              </p:nvSpPr>
              <p:spPr bwMode="auto">
                <a:xfrm>
                  <a:off x="1814" y="3536"/>
                  <a:ext cx="17" cy="69"/>
                </a:xfrm>
                <a:custGeom>
                  <a:avLst/>
                  <a:gdLst>
                    <a:gd name="T0" fmla="*/ 86 w 138"/>
                    <a:gd name="T1" fmla="*/ 356 h 545"/>
                    <a:gd name="T2" fmla="*/ 115 w 138"/>
                    <a:gd name="T3" fmla="*/ 385 h 545"/>
                    <a:gd name="T4" fmla="*/ 138 w 138"/>
                    <a:gd name="T5" fmla="*/ 509 h 545"/>
                    <a:gd name="T6" fmla="*/ 138 w 138"/>
                    <a:gd name="T7" fmla="*/ 545 h 545"/>
                    <a:gd name="T8" fmla="*/ 72 w 138"/>
                    <a:gd name="T9" fmla="*/ 356 h 545"/>
                    <a:gd name="T10" fmla="*/ 0 w 138"/>
                    <a:gd name="T11" fmla="*/ 268 h 545"/>
                    <a:gd name="T12" fmla="*/ 29 w 138"/>
                    <a:gd name="T13" fmla="*/ 0 h 545"/>
                    <a:gd name="T14" fmla="*/ 72 w 138"/>
                    <a:gd name="T15" fmla="*/ 327 h 545"/>
                    <a:gd name="T16" fmla="*/ 86 w 138"/>
                    <a:gd name="T17" fmla="*/ 356 h 54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38"/>
                    <a:gd name="T28" fmla="*/ 0 h 545"/>
                    <a:gd name="T29" fmla="*/ 138 w 138"/>
                    <a:gd name="T30" fmla="*/ 545 h 54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38" h="545">
                      <a:moveTo>
                        <a:pt x="86" y="356"/>
                      </a:moveTo>
                      <a:lnTo>
                        <a:pt x="115" y="385"/>
                      </a:lnTo>
                      <a:lnTo>
                        <a:pt x="138" y="509"/>
                      </a:lnTo>
                      <a:lnTo>
                        <a:pt x="138" y="545"/>
                      </a:lnTo>
                      <a:lnTo>
                        <a:pt x="72" y="356"/>
                      </a:lnTo>
                      <a:lnTo>
                        <a:pt x="0" y="268"/>
                      </a:lnTo>
                      <a:lnTo>
                        <a:pt x="29" y="0"/>
                      </a:lnTo>
                      <a:lnTo>
                        <a:pt x="72" y="327"/>
                      </a:lnTo>
                      <a:lnTo>
                        <a:pt x="86" y="356"/>
                      </a:lnTo>
                      <a:close/>
                    </a:path>
                  </a:pathLst>
                </a:custGeom>
                <a:solidFill>
                  <a:srgbClr val="90856D"/>
                </a:solidFill>
                <a:ln w="9525">
                  <a:noFill/>
                  <a:round/>
                  <a:headEnd/>
                  <a:tailEnd/>
                </a:ln>
              </p:spPr>
              <p:txBody>
                <a:bodyPr>
                  <a:prstTxWarp prst="textNoShape">
                    <a:avLst/>
                  </a:prstTxWarp>
                </a:bodyPr>
                <a:lstStyle/>
                <a:p>
                  <a:endParaRPr lang="en-US"/>
                </a:p>
              </p:txBody>
            </p:sp>
            <p:sp>
              <p:nvSpPr>
                <p:cNvPr id="65882" name="Freeform 628"/>
                <p:cNvSpPr>
                  <a:spLocks noChangeAspect="1"/>
                </p:cNvSpPr>
                <p:nvPr/>
              </p:nvSpPr>
              <p:spPr bwMode="auto">
                <a:xfrm>
                  <a:off x="1823" y="3536"/>
                  <a:ext cx="6" cy="39"/>
                </a:xfrm>
                <a:custGeom>
                  <a:avLst/>
                  <a:gdLst>
                    <a:gd name="T0" fmla="*/ 43 w 51"/>
                    <a:gd name="T1" fmla="*/ 312 h 312"/>
                    <a:gd name="T2" fmla="*/ 14 w 51"/>
                    <a:gd name="T3" fmla="*/ 196 h 312"/>
                    <a:gd name="T4" fmla="*/ 0 w 51"/>
                    <a:gd name="T5" fmla="*/ 0 h 312"/>
                    <a:gd name="T6" fmla="*/ 51 w 51"/>
                    <a:gd name="T7" fmla="*/ 305 h 312"/>
                    <a:gd name="T8" fmla="*/ 43 w 51"/>
                    <a:gd name="T9" fmla="*/ 312 h 312"/>
                    <a:gd name="T10" fmla="*/ 0 60000 65536"/>
                    <a:gd name="T11" fmla="*/ 0 60000 65536"/>
                    <a:gd name="T12" fmla="*/ 0 60000 65536"/>
                    <a:gd name="T13" fmla="*/ 0 60000 65536"/>
                    <a:gd name="T14" fmla="*/ 0 60000 65536"/>
                    <a:gd name="T15" fmla="*/ 0 w 51"/>
                    <a:gd name="T16" fmla="*/ 0 h 312"/>
                    <a:gd name="T17" fmla="*/ 51 w 51"/>
                    <a:gd name="T18" fmla="*/ 312 h 312"/>
                  </a:gdLst>
                  <a:ahLst/>
                  <a:cxnLst>
                    <a:cxn ang="T10">
                      <a:pos x="T0" y="T1"/>
                    </a:cxn>
                    <a:cxn ang="T11">
                      <a:pos x="T2" y="T3"/>
                    </a:cxn>
                    <a:cxn ang="T12">
                      <a:pos x="T4" y="T5"/>
                    </a:cxn>
                    <a:cxn ang="T13">
                      <a:pos x="T6" y="T7"/>
                    </a:cxn>
                    <a:cxn ang="T14">
                      <a:pos x="T8" y="T9"/>
                    </a:cxn>
                  </a:cxnLst>
                  <a:rect l="T15" t="T16" r="T17" b="T18"/>
                  <a:pathLst>
                    <a:path w="51" h="312">
                      <a:moveTo>
                        <a:pt x="43" y="312"/>
                      </a:moveTo>
                      <a:lnTo>
                        <a:pt x="14" y="196"/>
                      </a:lnTo>
                      <a:lnTo>
                        <a:pt x="0" y="0"/>
                      </a:lnTo>
                      <a:lnTo>
                        <a:pt x="51" y="305"/>
                      </a:lnTo>
                      <a:lnTo>
                        <a:pt x="43" y="312"/>
                      </a:lnTo>
                      <a:close/>
                    </a:path>
                  </a:pathLst>
                </a:custGeom>
                <a:solidFill>
                  <a:srgbClr val="90856D"/>
                </a:solidFill>
                <a:ln w="9525">
                  <a:noFill/>
                  <a:round/>
                  <a:headEnd/>
                  <a:tailEnd/>
                </a:ln>
              </p:spPr>
              <p:txBody>
                <a:bodyPr>
                  <a:prstTxWarp prst="textNoShape">
                    <a:avLst/>
                  </a:prstTxWarp>
                </a:bodyPr>
                <a:lstStyle/>
                <a:p>
                  <a:endParaRPr lang="en-US"/>
                </a:p>
              </p:txBody>
            </p:sp>
            <p:sp>
              <p:nvSpPr>
                <p:cNvPr id="65883" name="Rectangle 629"/>
                <p:cNvSpPr>
                  <a:spLocks noChangeAspect="1" noChangeArrowheads="1"/>
                </p:cNvSpPr>
                <p:nvPr/>
              </p:nvSpPr>
              <p:spPr bwMode="auto">
                <a:xfrm>
                  <a:off x="1807" y="3544"/>
                  <a:ext cx="1" cy="5"/>
                </a:xfrm>
                <a:prstGeom prst="rect">
                  <a:avLst/>
                </a:prstGeom>
                <a:solidFill>
                  <a:srgbClr val="90856D"/>
                </a:solidFill>
                <a:ln w="9525">
                  <a:noFill/>
                  <a:miter lim="800000"/>
                  <a:headEnd/>
                  <a:tailEnd/>
                </a:ln>
              </p:spPr>
              <p:txBody>
                <a:bodyPr>
                  <a:prstTxWarp prst="textNoShape">
                    <a:avLst/>
                  </a:prstTxWarp>
                </a:bodyPr>
                <a:lstStyle/>
                <a:p>
                  <a:endParaRPr lang="en-US"/>
                </a:p>
              </p:txBody>
            </p:sp>
            <p:sp>
              <p:nvSpPr>
                <p:cNvPr id="65884" name="Freeform 630"/>
                <p:cNvSpPr>
                  <a:spLocks noChangeAspect="1"/>
                </p:cNvSpPr>
                <p:nvPr/>
              </p:nvSpPr>
              <p:spPr bwMode="auto">
                <a:xfrm>
                  <a:off x="1546" y="3551"/>
                  <a:ext cx="4" cy="19"/>
                </a:xfrm>
                <a:custGeom>
                  <a:avLst/>
                  <a:gdLst>
                    <a:gd name="T0" fmla="*/ 0 w 37"/>
                    <a:gd name="T1" fmla="*/ 152 h 152"/>
                    <a:gd name="T2" fmla="*/ 0 w 37"/>
                    <a:gd name="T3" fmla="*/ 0 h 152"/>
                    <a:gd name="T4" fmla="*/ 37 w 37"/>
                    <a:gd name="T5" fmla="*/ 80 h 152"/>
                    <a:gd name="T6" fmla="*/ 0 w 37"/>
                    <a:gd name="T7" fmla="*/ 152 h 152"/>
                    <a:gd name="T8" fmla="*/ 0 60000 65536"/>
                    <a:gd name="T9" fmla="*/ 0 60000 65536"/>
                    <a:gd name="T10" fmla="*/ 0 60000 65536"/>
                    <a:gd name="T11" fmla="*/ 0 60000 65536"/>
                    <a:gd name="T12" fmla="*/ 0 w 37"/>
                    <a:gd name="T13" fmla="*/ 0 h 152"/>
                    <a:gd name="T14" fmla="*/ 37 w 37"/>
                    <a:gd name="T15" fmla="*/ 152 h 152"/>
                  </a:gdLst>
                  <a:ahLst/>
                  <a:cxnLst>
                    <a:cxn ang="T8">
                      <a:pos x="T0" y="T1"/>
                    </a:cxn>
                    <a:cxn ang="T9">
                      <a:pos x="T2" y="T3"/>
                    </a:cxn>
                    <a:cxn ang="T10">
                      <a:pos x="T4" y="T5"/>
                    </a:cxn>
                    <a:cxn ang="T11">
                      <a:pos x="T6" y="T7"/>
                    </a:cxn>
                  </a:cxnLst>
                  <a:rect l="T12" t="T13" r="T14" b="T15"/>
                  <a:pathLst>
                    <a:path w="37" h="152">
                      <a:moveTo>
                        <a:pt x="0" y="152"/>
                      </a:moveTo>
                      <a:lnTo>
                        <a:pt x="0" y="0"/>
                      </a:lnTo>
                      <a:lnTo>
                        <a:pt x="37" y="80"/>
                      </a:lnTo>
                      <a:lnTo>
                        <a:pt x="0" y="152"/>
                      </a:lnTo>
                      <a:close/>
                    </a:path>
                  </a:pathLst>
                </a:custGeom>
                <a:solidFill>
                  <a:srgbClr val="90856D"/>
                </a:solidFill>
                <a:ln w="9525">
                  <a:noFill/>
                  <a:round/>
                  <a:headEnd/>
                  <a:tailEnd/>
                </a:ln>
              </p:spPr>
              <p:txBody>
                <a:bodyPr>
                  <a:prstTxWarp prst="textNoShape">
                    <a:avLst/>
                  </a:prstTxWarp>
                </a:bodyPr>
                <a:lstStyle/>
                <a:p>
                  <a:endParaRPr lang="en-US"/>
                </a:p>
              </p:txBody>
            </p:sp>
            <p:sp>
              <p:nvSpPr>
                <p:cNvPr id="65885" name="Freeform 631"/>
                <p:cNvSpPr>
                  <a:spLocks noChangeAspect="1"/>
                </p:cNvSpPr>
                <p:nvPr/>
              </p:nvSpPr>
              <p:spPr bwMode="auto">
                <a:xfrm>
                  <a:off x="1852" y="3566"/>
                  <a:ext cx="9" cy="32"/>
                </a:xfrm>
                <a:custGeom>
                  <a:avLst/>
                  <a:gdLst>
                    <a:gd name="T0" fmla="*/ 28 w 72"/>
                    <a:gd name="T1" fmla="*/ 94 h 254"/>
                    <a:gd name="T2" fmla="*/ 51 w 72"/>
                    <a:gd name="T3" fmla="*/ 94 h 254"/>
                    <a:gd name="T4" fmla="*/ 72 w 72"/>
                    <a:gd name="T5" fmla="*/ 189 h 254"/>
                    <a:gd name="T6" fmla="*/ 57 w 72"/>
                    <a:gd name="T7" fmla="*/ 254 h 254"/>
                    <a:gd name="T8" fmla="*/ 51 w 72"/>
                    <a:gd name="T9" fmla="*/ 182 h 254"/>
                    <a:gd name="T10" fmla="*/ 21 w 72"/>
                    <a:gd name="T11" fmla="*/ 145 h 254"/>
                    <a:gd name="T12" fmla="*/ 0 w 72"/>
                    <a:gd name="T13" fmla="*/ 0 h 254"/>
                    <a:gd name="T14" fmla="*/ 21 w 72"/>
                    <a:gd name="T15" fmla="*/ 87 h 254"/>
                    <a:gd name="T16" fmla="*/ 28 w 72"/>
                    <a:gd name="T17" fmla="*/ 94 h 25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2"/>
                    <a:gd name="T28" fmla="*/ 0 h 254"/>
                    <a:gd name="T29" fmla="*/ 72 w 72"/>
                    <a:gd name="T30" fmla="*/ 254 h 25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2" h="254">
                      <a:moveTo>
                        <a:pt x="28" y="94"/>
                      </a:moveTo>
                      <a:lnTo>
                        <a:pt x="51" y="94"/>
                      </a:lnTo>
                      <a:lnTo>
                        <a:pt x="72" y="189"/>
                      </a:lnTo>
                      <a:lnTo>
                        <a:pt x="57" y="254"/>
                      </a:lnTo>
                      <a:lnTo>
                        <a:pt x="51" y="182"/>
                      </a:lnTo>
                      <a:lnTo>
                        <a:pt x="21" y="145"/>
                      </a:lnTo>
                      <a:lnTo>
                        <a:pt x="0" y="0"/>
                      </a:lnTo>
                      <a:lnTo>
                        <a:pt x="21" y="87"/>
                      </a:lnTo>
                      <a:lnTo>
                        <a:pt x="28" y="94"/>
                      </a:lnTo>
                      <a:close/>
                    </a:path>
                  </a:pathLst>
                </a:custGeom>
                <a:solidFill>
                  <a:srgbClr val="90856D"/>
                </a:solidFill>
                <a:ln w="9525">
                  <a:noFill/>
                  <a:round/>
                  <a:headEnd/>
                  <a:tailEnd/>
                </a:ln>
              </p:spPr>
              <p:txBody>
                <a:bodyPr>
                  <a:prstTxWarp prst="textNoShape">
                    <a:avLst/>
                  </a:prstTxWarp>
                </a:bodyPr>
                <a:lstStyle/>
                <a:p>
                  <a:endParaRPr lang="en-US"/>
                </a:p>
              </p:txBody>
            </p:sp>
            <p:sp>
              <p:nvSpPr>
                <p:cNvPr id="65886" name="Freeform 632"/>
                <p:cNvSpPr>
                  <a:spLocks noChangeAspect="1"/>
                </p:cNvSpPr>
                <p:nvPr/>
              </p:nvSpPr>
              <p:spPr bwMode="auto">
                <a:xfrm>
                  <a:off x="1893" y="3566"/>
                  <a:ext cx="10" cy="21"/>
                </a:xfrm>
                <a:custGeom>
                  <a:avLst/>
                  <a:gdLst>
                    <a:gd name="T0" fmla="*/ 28 w 80"/>
                    <a:gd name="T1" fmla="*/ 51 h 167"/>
                    <a:gd name="T2" fmla="*/ 28 w 80"/>
                    <a:gd name="T3" fmla="*/ 116 h 167"/>
                    <a:gd name="T4" fmla="*/ 50 w 80"/>
                    <a:gd name="T5" fmla="*/ 145 h 167"/>
                    <a:gd name="T6" fmla="*/ 80 w 80"/>
                    <a:gd name="T7" fmla="*/ 137 h 167"/>
                    <a:gd name="T8" fmla="*/ 72 w 80"/>
                    <a:gd name="T9" fmla="*/ 167 h 167"/>
                    <a:gd name="T10" fmla="*/ 28 w 80"/>
                    <a:gd name="T11" fmla="*/ 160 h 167"/>
                    <a:gd name="T12" fmla="*/ 0 w 80"/>
                    <a:gd name="T13" fmla="*/ 0 h 167"/>
                    <a:gd name="T14" fmla="*/ 6 w 80"/>
                    <a:gd name="T15" fmla="*/ 0 h 167"/>
                    <a:gd name="T16" fmla="*/ 28 w 80"/>
                    <a:gd name="T17" fmla="*/ 51 h 16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0"/>
                    <a:gd name="T28" fmla="*/ 0 h 167"/>
                    <a:gd name="T29" fmla="*/ 80 w 80"/>
                    <a:gd name="T30" fmla="*/ 167 h 16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0" h="167">
                      <a:moveTo>
                        <a:pt x="28" y="51"/>
                      </a:moveTo>
                      <a:lnTo>
                        <a:pt x="28" y="116"/>
                      </a:lnTo>
                      <a:lnTo>
                        <a:pt x="50" y="145"/>
                      </a:lnTo>
                      <a:lnTo>
                        <a:pt x="80" y="137"/>
                      </a:lnTo>
                      <a:lnTo>
                        <a:pt x="72" y="167"/>
                      </a:lnTo>
                      <a:lnTo>
                        <a:pt x="28" y="160"/>
                      </a:lnTo>
                      <a:lnTo>
                        <a:pt x="0" y="0"/>
                      </a:lnTo>
                      <a:lnTo>
                        <a:pt x="6" y="0"/>
                      </a:lnTo>
                      <a:lnTo>
                        <a:pt x="28" y="51"/>
                      </a:lnTo>
                      <a:close/>
                    </a:path>
                  </a:pathLst>
                </a:custGeom>
                <a:solidFill>
                  <a:srgbClr val="1F1A17"/>
                </a:solidFill>
                <a:ln w="9525">
                  <a:noFill/>
                  <a:round/>
                  <a:headEnd/>
                  <a:tailEnd/>
                </a:ln>
              </p:spPr>
              <p:txBody>
                <a:bodyPr>
                  <a:prstTxWarp prst="textNoShape">
                    <a:avLst/>
                  </a:prstTxWarp>
                </a:bodyPr>
                <a:lstStyle/>
                <a:p>
                  <a:endParaRPr lang="en-US"/>
                </a:p>
              </p:txBody>
            </p:sp>
            <p:sp>
              <p:nvSpPr>
                <p:cNvPr id="65887" name="Freeform 633"/>
                <p:cNvSpPr>
                  <a:spLocks noChangeAspect="1"/>
                </p:cNvSpPr>
                <p:nvPr/>
              </p:nvSpPr>
              <p:spPr bwMode="auto">
                <a:xfrm>
                  <a:off x="1905" y="3572"/>
                  <a:ext cx="26" cy="64"/>
                </a:xfrm>
                <a:custGeom>
                  <a:avLst/>
                  <a:gdLst>
                    <a:gd name="T0" fmla="*/ 44 w 204"/>
                    <a:gd name="T1" fmla="*/ 146 h 517"/>
                    <a:gd name="T2" fmla="*/ 95 w 204"/>
                    <a:gd name="T3" fmla="*/ 219 h 517"/>
                    <a:gd name="T4" fmla="*/ 110 w 204"/>
                    <a:gd name="T5" fmla="*/ 211 h 517"/>
                    <a:gd name="T6" fmla="*/ 110 w 204"/>
                    <a:gd name="T7" fmla="*/ 176 h 517"/>
                    <a:gd name="T8" fmla="*/ 139 w 204"/>
                    <a:gd name="T9" fmla="*/ 240 h 517"/>
                    <a:gd name="T10" fmla="*/ 145 w 204"/>
                    <a:gd name="T11" fmla="*/ 408 h 517"/>
                    <a:gd name="T12" fmla="*/ 160 w 204"/>
                    <a:gd name="T13" fmla="*/ 408 h 517"/>
                    <a:gd name="T14" fmla="*/ 182 w 204"/>
                    <a:gd name="T15" fmla="*/ 313 h 517"/>
                    <a:gd name="T16" fmla="*/ 182 w 204"/>
                    <a:gd name="T17" fmla="*/ 270 h 517"/>
                    <a:gd name="T18" fmla="*/ 204 w 204"/>
                    <a:gd name="T19" fmla="*/ 226 h 517"/>
                    <a:gd name="T20" fmla="*/ 160 w 204"/>
                    <a:gd name="T21" fmla="*/ 502 h 517"/>
                    <a:gd name="T22" fmla="*/ 110 w 204"/>
                    <a:gd name="T23" fmla="*/ 517 h 517"/>
                    <a:gd name="T24" fmla="*/ 124 w 204"/>
                    <a:gd name="T25" fmla="*/ 416 h 517"/>
                    <a:gd name="T26" fmla="*/ 22 w 204"/>
                    <a:gd name="T27" fmla="*/ 190 h 517"/>
                    <a:gd name="T28" fmla="*/ 22 w 204"/>
                    <a:gd name="T29" fmla="*/ 139 h 517"/>
                    <a:gd name="T30" fmla="*/ 0 w 204"/>
                    <a:gd name="T31" fmla="*/ 59 h 517"/>
                    <a:gd name="T32" fmla="*/ 14 w 204"/>
                    <a:gd name="T33" fmla="*/ 0 h 517"/>
                    <a:gd name="T34" fmla="*/ 22 w 204"/>
                    <a:gd name="T35" fmla="*/ 0 h 517"/>
                    <a:gd name="T36" fmla="*/ 44 w 204"/>
                    <a:gd name="T37" fmla="*/ 146 h 517"/>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04"/>
                    <a:gd name="T58" fmla="*/ 0 h 517"/>
                    <a:gd name="T59" fmla="*/ 204 w 204"/>
                    <a:gd name="T60" fmla="*/ 517 h 517"/>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04" h="517">
                      <a:moveTo>
                        <a:pt x="44" y="146"/>
                      </a:moveTo>
                      <a:lnTo>
                        <a:pt x="95" y="219"/>
                      </a:lnTo>
                      <a:lnTo>
                        <a:pt x="110" y="211"/>
                      </a:lnTo>
                      <a:lnTo>
                        <a:pt x="110" y="176"/>
                      </a:lnTo>
                      <a:lnTo>
                        <a:pt x="139" y="240"/>
                      </a:lnTo>
                      <a:lnTo>
                        <a:pt x="145" y="408"/>
                      </a:lnTo>
                      <a:lnTo>
                        <a:pt x="160" y="408"/>
                      </a:lnTo>
                      <a:lnTo>
                        <a:pt x="182" y="313"/>
                      </a:lnTo>
                      <a:lnTo>
                        <a:pt x="182" y="270"/>
                      </a:lnTo>
                      <a:lnTo>
                        <a:pt x="204" y="226"/>
                      </a:lnTo>
                      <a:lnTo>
                        <a:pt x="160" y="502"/>
                      </a:lnTo>
                      <a:lnTo>
                        <a:pt x="110" y="517"/>
                      </a:lnTo>
                      <a:lnTo>
                        <a:pt x="124" y="416"/>
                      </a:lnTo>
                      <a:lnTo>
                        <a:pt x="22" y="190"/>
                      </a:lnTo>
                      <a:lnTo>
                        <a:pt x="22" y="139"/>
                      </a:lnTo>
                      <a:lnTo>
                        <a:pt x="0" y="59"/>
                      </a:lnTo>
                      <a:lnTo>
                        <a:pt x="14" y="0"/>
                      </a:lnTo>
                      <a:lnTo>
                        <a:pt x="22" y="0"/>
                      </a:lnTo>
                      <a:lnTo>
                        <a:pt x="44" y="146"/>
                      </a:lnTo>
                      <a:close/>
                    </a:path>
                  </a:pathLst>
                </a:custGeom>
                <a:solidFill>
                  <a:srgbClr val="1F1A17"/>
                </a:solidFill>
                <a:ln w="9525">
                  <a:noFill/>
                  <a:round/>
                  <a:headEnd/>
                  <a:tailEnd/>
                </a:ln>
              </p:spPr>
              <p:txBody>
                <a:bodyPr>
                  <a:prstTxWarp prst="textNoShape">
                    <a:avLst/>
                  </a:prstTxWarp>
                </a:bodyPr>
                <a:lstStyle/>
                <a:p>
                  <a:endParaRPr lang="en-US"/>
                </a:p>
              </p:txBody>
            </p:sp>
            <p:sp>
              <p:nvSpPr>
                <p:cNvPr id="65888" name="Rectangle 634"/>
                <p:cNvSpPr>
                  <a:spLocks noChangeAspect="1" noChangeArrowheads="1"/>
                </p:cNvSpPr>
                <p:nvPr/>
              </p:nvSpPr>
              <p:spPr bwMode="auto">
                <a:xfrm>
                  <a:off x="1853" y="3596"/>
                  <a:ext cx="1" cy="24"/>
                </a:xfrm>
                <a:prstGeom prst="rect">
                  <a:avLst/>
                </a:prstGeom>
                <a:solidFill>
                  <a:srgbClr val="90856D"/>
                </a:solidFill>
                <a:ln w="9525">
                  <a:noFill/>
                  <a:miter lim="800000"/>
                  <a:headEnd/>
                  <a:tailEnd/>
                </a:ln>
              </p:spPr>
              <p:txBody>
                <a:bodyPr>
                  <a:prstTxWarp prst="textNoShape">
                    <a:avLst/>
                  </a:prstTxWarp>
                </a:bodyPr>
                <a:lstStyle/>
                <a:p>
                  <a:endParaRPr lang="en-US"/>
                </a:p>
              </p:txBody>
            </p:sp>
            <p:sp>
              <p:nvSpPr>
                <p:cNvPr id="65889" name="Freeform 635"/>
                <p:cNvSpPr>
                  <a:spLocks noChangeAspect="1"/>
                </p:cNvSpPr>
                <p:nvPr/>
              </p:nvSpPr>
              <p:spPr bwMode="auto">
                <a:xfrm>
                  <a:off x="1962" y="3596"/>
                  <a:ext cx="4" cy="18"/>
                </a:xfrm>
                <a:custGeom>
                  <a:avLst/>
                  <a:gdLst>
                    <a:gd name="T0" fmla="*/ 29 w 29"/>
                    <a:gd name="T1" fmla="*/ 146 h 146"/>
                    <a:gd name="T2" fmla="*/ 0 w 29"/>
                    <a:gd name="T3" fmla="*/ 66 h 146"/>
                    <a:gd name="T4" fmla="*/ 15 w 29"/>
                    <a:gd name="T5" fmla="*/ 0 h 146"/>
                    <a:gd name="T6" fmla="*/ 29 w 29"/>
                    <a:gd name="T7" fmla="*/ 36 h 146"/>
                    <a:gd name="T8" fmla="*/ 29 w 29"/>
                    <a:gd name="T9" fmla="*/ 146 h 146"/>
                    <a:gd name="T10" fmla="*/ 0 60000 65536"/>
                    <a:gd name="T11" fmla="*/ 0 60000 65536"/>
                    <a:gd name="T12" fmla="*/ 0 60000 65536"/>
                    <a:gd name="T13" fmla="*/ 0 60000 65536"/>
                    <a:gd name="T14" fmla="*/ 0 60000 65536"/>
                    <a:gd name="T15" fmla="*/ 0 w 29"/>
                    <a:gd name="T16" fmla="*/ 0 h 146"/>
                    <a:gd name="T17" fmla="*/ 29 w 29"/>
                    <a:gd name="T18" fmla="*/ 146 h 146"/>
                  </a:gdLst>
                  <a:ahLst/>
                  <a:cxnLst>
                    <a:cxn ang="T10">
                      <a:pos x="T0" y="T1"/>
                    </a:cxn>
                    <a:cxn ang="T11">
                      <a:pos x="T2" y="T3"/>
                    </a:cxn>
                    <a:cxn ang="T12">
                      <a:pos x="T4" y="T5"/>
                    </a:cxn>
                    <a:cxn ang="T13">
                      <a:pos x="T6" y="T7"/>
                    </a:cxn>
                    <a:cxn ang="T14">
                      <a:pos x="T8" y="T9"/>
                    </a:cxn>
                  </a:cxnLst>
                  <a:rect l="T15" t="T16" r="T17" b="T18"/>
                  <a:pathLst>
                    <a:path w="29" h="146">
                      <a:moveTo>
                        <a:pt x="29" y="146"/>
                      </a:moveTo>
                      <a:lnTo>
                        <a:pt x="0" y="66"/>
                      </a:lnTo>
                      <a:lnTo>
                        <a:pt x="15" y="0"/>
                      </a:lnTo>
                      <a:lnTo>
                        <a:pt x="29" y="36"/>
                      </a:lnTo>
                      <a:lnTo>
                        <a:pt x="29" y="146"/>
                      </a:lnTo>
                      <a:close/>
                    </a:path>
                  </a:pathLst>
                </a:custGeom>
                <a:solidFill>
                  <a:srgbClr val="1F1A17"/>
                </a:solidFill>
                <a:ln w="9525">
                  <a:noFill/>
                  <a:round/>
                  <a:headEnd/>
                  <a:tailEnd/>
                </a:ln>
              </p:spPr>
              <p:txBody>
                <a:bodyPr>
                  <a:prstTxWarp prst="textNoShape">
                    <a:avLst/>
                  </a:prstTxWarp>
                </a:bodyPr>
                <a:lstStyle/>
                <a:p>
                  <a:endParaRPr lang="en-US"/>
                </a:p>
              </p:txBody>
            </p:sp>
            <p:sp>
              <p:nvSpPr>
                <p:cNvPr id="65890" name="Freeform 636"/>
                <p:cNvSpPr>
                  <a:spLocks noChangeAspect="1"/>
                </p:cNvSpPr>
                <p:nvPr/>
              </p:nvSpPr>
              <p:spPr bwMode="auto">
                <a:xfrm>
                  <a:off x="1878" y="3599"/>
                  <a:ext cx="6" cy="25"/>
                </a:xfrm>
                <a:custGeom>
                  <a:avLst/>
                  <a:gdLst>
                    <a:gd name="T0" fmla="*/ 0 w 43"/>
                    <a:gd name="T1" fmla="*/ 197 h 197"/>
                    <a:gd name="T2" fmla="*/ 0 w 43"/>
                    <a:gd name="T3" fmla="*/ 0 h 197"/>
                    <a:gd name="T4" fmla="*/ 43 w 43"/>
                    <a:gd name="T5" fmla="*/ 102 h 197"/>
                    <a:gd name="T6" fmla="*/ 0 w 43"/>
                    <a:gd name="T7" fmla="*/ 197 h 197"/>
                    <a:gd name="T8" fmla="*/ 0 60000 65536"/>
                    <a:gd name="T9" fmla="*/ 0 60000 65536"/>
                    <a:gd name="T10" fmla="*/ 0 60000 65536"/>
                    <a:gd name="T11" fmla="*/ 0 60000 65536"/>
                    <a:gd name="T12" fmla="*/ 0 w 43"/>
                    <a:gd name="T13" fmla="*/ 0 h 197"/>
                    <a:gd name="T14" fmla="*/ 43 w 43"/>
                    <a:gd name="T15" fmla="*/ 197 h 197"/>
                  </a:gdLst>
                  <a:ahLst/>
                  <a:cxnLst>
                    <a:cxn ang="T8">
                      <a:pos x="T0" y="T1"/>
                    </a:cxn>
                    <a:cxn ang="T9">
                      <a:pos x="T2" y="T3"/>
                    </a:cxn>
                    <a:cxn ang="T10">
                      <a:pos x="T4" y="T5"/>
                    </a:cxn>
                    <a:cxn ang="T11">
                      <a:pos x="T6" y="T7"/>
                    </a:cxn>
                  </a:cxnLst>
                  <a:rect l="T12" t="T13" r="T14" b="T15"/>
                  <a:pathLst>
                    <a:path w="43" h="197">
                      <a:moveTo>
                        <a:pt x="0" y="197"/>
                      </a:moveTo>
                      <a:lnTo>
                        <a:pt x="0" y="0"/>
                      </a:lnTo>
                      <a:lnTo>
                        <a:pt x="43" y="102"/>
                      </a:lnTo>
                      <a:lnTo>
                        <a:pt x="0" y="197"/>
                      </a:lnTo>
                      <a:close/>
                    </a:path>
                  </a:pathLst>
                </a:custGeom>
                <a:solidFill>
                  <a:srgbClr val="90856D"/>
                </a:solidFill>
                <a:ln w="9525">
                  <a:noFill/>
                  <a:round/>
                  <a:headEnd/>
                  <a:tailEnd/>
                </a:ln>
              </p:spPr>
              <p:txBody>
                <a:bodyPr>
                  <a:prstTxWarp prst="textNoShape">
                    <a:avLst/>
                  </a:prstTxWarp>
                </a:bodyPr>
                <a:lstStyle/>
                <a:p>
                  <a:endParaRPr lang="en-US"/>
                </a:p>
              </p:txBody>
            </p:sp>
            <p:sp>
              <p:nvSpPr>
                <p:cNvPr id="65891" name="Freeform 637"/>
                <p:cNvSpPr>
                  <a:spLocks noChangeAspect="1"/>
                </p:cNvSpPr>
                <p:nvPr/>
              </p:nvSpPr>
              <p:spPr bwMode="auto">
                <a:xfrm>
                  <a:off x="1448" y="3602"/>
                  <a:ext cx="256" cy="394"/>
                </a:xfrm>
                <a:custGeom>
                  <a:avLst/>
                  <a:gdLst>
                    <a:gd name="T0" fmla="*/ 1502 w 2048"/>
                    <a:gd name="T1" fmla="*/ 1283 h 3154"/>
                    <a:gd name="T2" fmla="*/ 1174 w 2048"/>
                    <a:gd name="T3" fmla="*/ 1559 h 3154"/>
                    <a:gd name="T4" fmla="*/ 1670 w 2048"/>
                    <a:gd name="T5" fmla="*/ 2062 h 3154"/>
                    <a:gd name="T6" fmla="*/ 1968 w 2048"/>
                    <a:gd name="T7" fmla="*/ 2251 h 3154"/>
                    <a:gd name="T8" fmla="*/ 1910 w 2048"/>
                    <a:gd name="T9" fmla="*/ 2273 h 3154"/>
                    <a:gd name="T10" fmla="*/ 1698 w 2048"/>
                    <a:gd name="T11" fmla="*/ 2345 h 3154"/>
                    <a:gd name="T12" fmla="*/ 1647 w 2048"/>
                    <a:gd name="T13" fmla="*/ 2324 h 3154"/>
                    <a:gd name="T14" fmla="*/ 1691 w 2048"/>
                    <a:gd name="T15" fmla="*/ 2156 h 3154"/>
                    <a:gd name="T16" fmla="*/ 1538 w 2048"/>
                    <a:gd name="T17" fmla="*/ 2200 h 3154"/>
                    <a:gd name="T18" fmla="*/ 1531 w 2048"/>
                    <a:gd name="T19" fmla="*/ 2149 h 3154"/>
                    <a:gd name="T20" fmla="*/ 1407 w 2048"/>
                    <a:gd name="T21" fmla="*/ 2105 h 3154"/>
                    <a:gd name="T22" fmla="*/ 1276 w 2048"/>
                    <a:gd name="T23" fmla="*/ 2127 h 3154"/>
                    <a:gd name="T24" fmla="*/ 1538 w 2048"/>
                    <a:gd name="T25" fmla="*/ 2339 h 3154"/>
                    <a:gd name="T26" fmla="*/ 1181 w 2048"/>
                    <a:gd name="T27" fmla="*/ 2134 h 3154"/>
                    <a:gd name="T28" fmla="*/ 1065 w 2048"/>
                    <a:gd name="T29" fmla="*/ 2870 h 3154"/>
                    <a:gd name="T30" fmla="*/ 751 w 2048"/>
                    <a:gd name="T31" fmla="*/ 3081 h 3154"/>
                    <a:gd name="T32" fmla="*/ 744 w 2048"/>
                    <a:gd name="T33" fmla="*/ 2797 h 3154"/>
                    <a:gd name="T34" fmla="*/ 824 w 2048"/>
                    <a:gd name="T35" fmla="*/ 2608 h 3154"/>
                    <a:gd name="T36" fmla="*/ 839 w 2048"/>
                    <a:gd name="T37" fmla="*/ 2491 h 3154"/>
                    <a:gd name="T38" fmla="*/ 962 w 2048"/>
                    <a:gd name="T39" fmla="*/ 2302 h 3154"/>
                    <a:gd name="T40" fmla="*/ 911 w 2048"/>
                    <a:gd name="T41" fmla="*/ 2251 h 3154"/>
                    <a:gd name="T42" fmla="*/ 1006 w 2048"/>
                    <a:gd name="T43" fmla="*/ 2179 h 3154"/>
                    <a:gd name="T44" fmla="*/ 1013 w 2048"/>
                    <a:gd name="T45" fmla="*/ 2017 h 3154"/>
                    <a:gd name="T46" fmla="*/ 970 w 2048"/>
                    <a:gd name="T47" fmla="*/ 1916 h 3154"/>
                    <a:gd name="T48" fmla="*/ 1006 w 2048"/>
                    <a:gd name="T49" fmla="*/ 1843 h 3154"/>
                    <a:gd name="T50" fmla="*/ 874 w 2048"/>
                    <a:gd name="T51" fmla="*/ 2011 h 3154"/>
                    <a:gd name="T52" fmla="*/ 117 w 2048"/>
                    <a:gd name="T53" fmla="*/ 2411 h 3154"/>
                    <a:gd name="T54" fmla="*/ 132 w 2048"/>
                    <a:gd name="T55" fmla="*/ 2280 h 3154"/>
                    <a:gd name="T56" fmla="*/ 161 w 2048"/>
                    <a:gd name="T57" fmla="*/ 2179 h 3154"/>
                    <a:gd name="T58" fmla="*/ 205 w 2048"/>
                    <a:gd name="T59" fmla="*/ 2149 h 3154"/>
                    <a:gd name="T60" fmla="*/ 300 w 2048"/>
                    <a:gd name="T61" fmla="*/ 2105 h 3154"/>
                    <a:gd name="T62" fmla="*/ 467 w 2048"/>
                    <a:gd name="T63" fmla="*/ 2040 h 3154"/>
                    <a:gd name="T64" fmla="*/ 583 w 2048"/>
                    <a:gd name="T65" fmla="*/ 1996 h 3154"/>
                    <a:gd name="T66" fmla="*/ 751 w 2048"/>
                    <a:gd name="T67" fmla="*/ 1886 h 3154"/>
                    <a:gd name="T68" fmla="*/ 948 w 2048"/>
                    <a:gd name="T69" fmla="*/ 1800 h 3154"/>
                    <a:gd name="T70" fmla="*/ 1006 w 2048"/>
                    <a:gd name="T71" fmla="*/ 1726 h 3154"/>
                    <a:gd name="T72" fmla="*/ 1108 w 2048"/>
                    <a:gd name="T73" fmla="*/ 1559 h 3154"/>
                    <a:gd name="T74" fmla="*/ 962 w 2048"/>
                    <a:gd name="T75" fmla="*/ 1486 h 3154"/>
                    <a:gd name="T76" fmla="*/ 1159 w 2048"/>
                    <a:gd name="T77" fmla="*/ 1377 h 3154"/>
                    <a:gd name="T78" fmla="*/ 1036 w 2048"/>
                    <a:gd name="T79" fmla="*/ 1348 h 3154"/>
                    <a:gd name="T80" fmla="*/ 1159 w 2048"/>
                    <a:gd name="T81" fmla="*/ 1158 h 3154"/>
                    <a:gd name="T82" fmla="*/ 1101 w 2048"/>
                    <a:gd name="T83" fmla="*/ 1086 h 3154"/>
                    <a:gd name="T84" fmla="*/ 1028 w 2048"/>
                    <a:gd name="T85" fmla="*/ 1071 h 3154"/>
                    <a:gd name="T86" fmla="*/ 1174 w 2048"/>
                    <a:gd name="T87" fmla="*/ 904 h 3154"/>
                    <a:gd name="T88" fmla="*/ 1087 w 2048"/>
                    <a:gd name="T89" fmla="*/ 838 h 3154"/>
                    <a:gd name="T90" fmla="*/ 1181 w 2048"/>
                    <a:gd name="T91" fmla="*/ 729 h 3154"/>
                    <a:gd name="T92" fmla="*/ 1057 w 2048"/>
                    <a:gd name="T93" fmla="*/ 744 h 3154"/>
                    <a:gd name="T94" fmla="*/ 1225 w 2048"/>
                    <a:gd name="T95" fmla="*/ 518 h 3154"/>
                    <a:gd name="T96" fmla="*/ 1196 w 2048"/>
                    <a:gd name="T97" fmla="*/ 379 h 3154"/>
                    <a:gd name="T98" fmla="*/ 1137 w 2048"/>
                    <a:gd name="T99" fmla="*/ 313 h 3154"/>
                    <a:gd name="T100" fmla="*/ 1290 w 2048"/>
                    <a:gd name="T101" fmla="*/ 233 h 3154"/>
                    <a:gd name="T102" fmla="*/ 1202 w 2048"/>
                    <a:gd name="T103" fmla="*/ 102 h 3154"/>
                    <a:gd name="T104" fmla="*/ 1159 w 2048"/>
                    <a:gd name="T105" fmla="*/ 51 h 3154"/>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048"/>
                    <a:gd name="T160" fmla="*/ 0 h 3154"/>
                    <a:gd name="T161" fmla="*/ 2048 w 2048"/>
                    <a:gd name="T162" fmla="*/ 3154 h 3154"/>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048" h="3154">
                      <a:moveTo>
                        <a:pt x="1479" y="96"/>
                      </a:moveTo>
                      <a:lnTo>
                        <a:pt x="1487" y="81"/>
                      </a:lnTo>
                      <a:lnTo>
                        <a:pt x="1341" y="940"/>
                      </a:lnTo>
                      <a:lnTo>
                        <a:pt x="1393" y="1049"/>
                      </a:lnTo>
                      <a:lnTo>
                        <a:pt x="1479" y="1166"/>
                      </a:lnTo>
                      <a:lnTo>
                        <a:pt x="1502" y="1283"/>
                      </a:lnTo>
                      <a:lnTo>
                        <a:pt x="1502" y="1326"/>
                      </a:lnTo>
                      <a:lnTo>
                        <a:pt x="1393" y="1238"/>
                      </a:lnTo>
                      <a:lnTo>
                        <a:pt x="1363" y="1232"/>
                      </a:lnTo>
                      <a:lnTo>
                        <a:pt x="1268" y="1238"/>
                      </a:lnTo>
                      <a:lnTo>
                        <a:pt x="1202" y="1334"/>
                      </a:lnTo>
                      <a:lnTo>
                        <a:pt x="1174" y="1559"/>
                      </a:lnTo>
                      <a:lnTo>
                        <a:pt x="1202" y="1726"/>
                      </a:lnTo>
                      <a:lnTo>
                        <a:pt x="1268" y="1851"/>
                      </a:lnTo>
                      <a:lnTo>
                        <a:pt x="1422" y="1982"/>
                      </a:lnTo>
                      <a:lnTo>
                        <a:pt x="1465" y="1988"/>
                      </a:lnTo>
                      <a:lnTo>
                        <a:pt x="1516" y="2040"/>
                      </a:lnTo>
                      <a:lnTo>
                        <a:pt x="1670" y="2062"/>
                      </a:lnTo>
                      <a:lnTo>
                        <a:pt x="1764" y="2054"/>
                      </a:lnTo>
                      <a:lnTo>
                        <a:pt x="1910" y="2068"/>
                      </a:lnTo>
                      <a:lnTo>
                        <a:pt x="2012" y="2127"/>
                      </a:lnTo>
                      <a:lnTo>
                        <a:pt x="2048" y="2156"/>
                      </a:lnTo>
                      <a:lnTo>
                        <a:pt x="2012" y="2229"/>
                      </a:lnTo>
                      <a:lnTo>
                        <a:pt x="1968" y="2251"/>
                      </a:lnTo>
                      <a:lnTo>
                        <a:pt x="1902" y="2367"/>
                      </a:lnTo>
                      <a:lnTo>
                        <a:pt x="1815" y="2374"/>
                      </a:lnTo>
                      <a:lnTo>
                        <a:pt x="1844" y="2273"/>
                      </a:lnTo>
                      <a:lnTo>
                        <a:pt x="1859" y="2259"/>
                      </a:lnTo>
                      <a:lnTo>
                        <a:pt x="1887" y="2294"/>
                      </a:lnTo>
                      <a:lnTo>
                        <a:pt x="1910" y="2273"/>
                      </a:lnTo>
                      <a:lnTo>
                        <a:pt x="1881" y="2244"/>
                      </a:lnTo>
                      <a:lnTo>
                        <a:pt x="1844" y="2244"/>
                      </a:lnTo>
                      <a:lnTo>
                        <a:pt x="1836" y="2229"/>
                      </a:lnTo>
                      <a:lnTo>
                        <a:pt x="1750" y="2339"/>
                      </a:lnTo>
                      <a:lnTo>
                        <a:pt x="1750" y="2360"/>
                      </a:lnTo>
                      <a:lnTo>
                        <a:pt x="1698" y="2345"/>
                      </a:lnTo>
                      <a:lnTo>
                        <a:pt x="1742" y="2259"/>
                      </a:lnTo>
                      <a:lnTo>
                        <a:pt x="1801" y="2244"/>
                      </a:lnTo>
                      <a:lnTo>
                        <a:pt x="1815" y="2229"/>
                      </a:lnTo>
                      <a:lnTo>
                        <a:pt x="1771" y="2185"/>
                      </a:lnTo>
                      <a:lnTo>
                        <a:pt x="1698" y="2244"/>
                      </a:lnTo>
                      <a:lnTo>
                        <a:pt x="1647" y="2324"/>
                      </a:lnTo>
                      <a:lnTo>
                        <a:pt x="1633" y="2316"/>
                      </a:lnTo>
                      <a:lnTo>
                        <a:pt x="1611" y="2316"/>
                      </a:lnTo>
                      <a:lnTo>
                        <a:pt x="1655" y="2200"/>
                      </a:lnTo>
                      <a:lnTo>
                        <a:pt x="1676" y="2200"/>
                      </a:lnTo>
                      <a:lnTo>
                        <a:pt x="1691" y="2185"/>
                      </a:lnTo>
                      <a:lnTo>
                        <a:pt x="1691" y="2156"/>
                      </a:lnTo>
                      <a:lnTo>
                        <a:pt x="1676" y="2149"/>
                      </a:lnTo>
                      <a:lnTo>
                        <a:pt x="1647" y="2149"/>
                      </a:lnTo>
                      <a:lnTo>
                        <a:pt x="1559" y="2251"/>
                      </a:lnTo>
                      <a:lnTo>
                        <a:pt x="1559" y="2280"/>
                      </a:lnTo>
                      <a:lnTo>
                        <a:pt x="1509" y="2273"/>
                      </a:lnTo>
                      <a:lnTo>
                        <a:pt x="1538" y="2200"/>
                      </a:lnTo>
                      <a:lnTo>
                        <a:pt x="1604" y="2185"/>
                      </a:lnTo>
                      <a:lnTo>
                        <a:pt x="1611" y="2179"/>
                      </a:lnTo>
                      <a:lnTo>
                        <a:pt x="1611" y="2156"/>
                      </a:lnTo>
                      <a:lnTo>
                        <a:pt x="1574" y="2134"/>
                      </a:lnTo>
                      <a:lnTo>
                        <a:pt x="1538" y="2134"/>
                      </a:lnTo>
                      <a:lnTo>
                        <a:pt x="1531" y="2149"/>
                      </a:lnTo>
                      <a:lnTo>
                        <a:pt x="1487" y="2105"/>
                      </a:lnTo>
                      <a:lnTo>
                        <a:pt x="1414" y="2127"/>
                      </a:lnTo>
                      <a:lnTo>
                        <a:pt x="1370" y="2179"/>
                      </a:lnTo>
                      <a:lnTo>
                        <a:pt x="1341" y="2149"/>
                      </a:lnTo>
                      <a:lnTo>
                        <a:pt x="1385" y="2105"/>
                      </a:lnTo>
                      <a:lnTo>
                        <a:pt x="1407" y="2105"/>
                      </a:lnTo>
                      <a:lnTo>
                        <a:pt x="1414" y="2091"/>
                      </a:lnTo>
                      <a:lnTo>
                        <a:pt x="1414" y="2083"/>
                      </a:lnTo>
                      <a:lnTo>
                        <a:pt x="1393" y="2062"/>
                      </a:lnTo>
                      <a:lnTo>
                        <a:pt x="1341" y="2068"/>
                      </a:lnTo>
                      <a:lnTo>
                        <a:pt x="1319" y="2068"/>
                      </a:lnTo>
                      <a:lnTo>
                        <a:pt x="1276" y="2127"/>
                      </a:lnTo>
                      <a:lnTo>
                        <a:pt x="1247" y="2127"/>
                      </a:lnTo>
                      <a:lnTo>
                        <a:pt x="1225" y="2149"/>
                      </a:lnTo>
                      <a:lnTo>
                        <a:pt x="1298" y="2207"/>
                      </a:lnTo>
                      <a:lnTo>
                        <a:pt x="1407" y="2251"/>
                      </a:lnTo>
                      <a:lnTo>
                        <a:pt x="1509" y="2339"/>
                      </a:lnTo>
                      <a:lnTo>
                        <a:pt x="1538" y="2339"/>
                      </a:lnTo>
                      <a:lnTo>
                        <a:pt x="1393" y="2360"/>
                      </a:lnTo>
                      <a:lnTo>
                        <a:pt x="1305" y="2411"/>
                      </a:lnTo>
                      <a:lnTo>
                        <a:pt x="1159" y="2585"/>
                      </a:lnTo>
                      <a:lnTo>
                        <a:pt x="1181" y="2302"/>
                      </a:lnTo>
                      <a:lnTo>
                        <a:pt x="1202" y="2229"/>
                      </a:lnTo>
                      <a:lnTo>
                        <a:pt x="1181" y="2134"/>
                      </a:lnTo>
                      <a:lnTo>
                        <a:pt x="1174" y="2134"/>
                      </a:lnTo>
                      <a:lnTo>
                        <a:pt x="1122" y="2513"/>
                      </a:lnTo>
                      <a:lnTo>
                        <a:pt x="1122" y="2651"/>
                      </a:lnTo>
                      <a:lnTo>
                        <a:pt x="1079" y="2775"/>
                      </a:lnTo>
                      <a:lnTo>
                        <a:pt x="1042" y="2812"/>
                      </a:lnTo>
                      <a:lnTo>
                        <a:pt x="1065" y="2870"/>
                      </a:lnTo>
                      <a:lnTo>
                        <a:pt x="1028" y="3132"/>
                      </a:lnTo>
                      <a:lnTo>
                        <a:pt x="1006" y="3154"/>
                      </a:lnTo>
                      <a:lnTo>
                        <a:pt x="839" y="3154"/>
                      </a:lnTo>
                      <a:lnTo>
                        <a:pt x="802" y="3132"/>
                      </a:lnTo>
                      <a:lnTo>
                        <a:pt x="794" y="3147"/>
                      </a:lnTo>
                      <a:lnTo>
                        <a:pt x="751" y="3081"/>
                      </a:lnTo>
                      <a:lnTo>
                        <a:pt x="722" y="2958"/>
                      </a:lnTo>
                      <a:lnTo>
                        <a:pt x="729" y="2827"/>
                      </a:lnTo>
                      <a:lnTo>
                        <a:pt x="759" y="2862"/>
                      </a:lnTo>
                      <a:lnTo>
                        <a:pt x="911" y="2790"/>
                      </a:lnTo>
                      <a:lnTo>
                        <a:pt x="890" y="2753"/>
                      </a:lnTo>
                      <a:lnTo>
                        <a:pt x="744" y="2797"/>
                      </a:lnTo>
                      <a:lnTo>
                        <a:pt x="773" y="2732"/>
                      </a:lnTo>
                      <a:lnTo>
                        <a:pt x="868" y="2644"/>
                      </a:lnTo>
                      <a:lnTo>
                        <a:pt x="948" y="2622"/>
                      </a:lnTo>
                      <a:lnTo>
                        <a:pt x="911" y="2579"/>
                      </a:lnTo>
                      <a:lnTo>
                        <a:pt x="839" y="2601"/>
                      </a:lnTo>
                      <a:lnTo>
                        <a:pt x="824" y="2608"/>
                      </a:lnTo>
                      <a:lnTo>
                        <a:pt x="839" y="2564"/>
                      </a:lnTo>
                      <a:lnTo>
                        <a:pt x="970" y="2484"/>
                      </a:lnTo>
                      <a:lnTo>
                        <a:pt x="970" y="2462"/>
                      </a:lnTo>
                      <a:lnTo>
                        <a:pt x="962" y="2455"/>
                      </a:lnTo>
                      <a:lnTo>
                        <a:pt x="853" y="2491"/>
                      </a:lnTo>
                      <a:lnTo>
                        <a:pt x="839" y="2491"/>
                      </a:lnTo>
                      <a:lnTo>
                        <a:pt x="911" y="2374"/>
                      </a:lnTo>
                      <a:lnTo>
                        <a:pt x="933" y="2360"/>
                      </a:lnTo>
                      <a:lnTo>
                        <a:pt x="970" y="2374"/>
                      </a:lnTo>
                      <a:lnTo>
                        <a:pt x="985" y="2374"/>
                      </a:lnTo>
                      <a:lnTo>
                        <a:pt x="985" y="2324"/>
                      </a:lnTo>
                      <a:lnTo>
                        <a:pt x="962" y="2302"/>
                      </a:lnTo>
                      <a:lnTo>
                        <a:pt x="911" y="2302"/>
                      </a:lnTo>
                      <a:lnTo>
                        <a:pt x="919" y="2294"/>
                      </a:lnTo>
                      <a:lnTo>
                        <a:pt x="970" y="2280"/>
                      </a:lnTo>
                      <a:lnTo>
                        <a:pt x="970" y="2244"/>
                      </a:lnTo>
                      <a:lnTo>
                        <a:pt x="919" y="2244"/>
                      </a:lnTo>
                      <a:lnTo>
                        <a:pt x="911" y="2251"/>
                      </a:lnTo>
                      <a:lnTo>
                        <a:pt x="897" y="2251"/>
                      </a:lnTo>
                      <a:lnTo>
                        <a:pt x="933" y="2222"/>
                      </a:lnTo>
                      <a:lnTo>
                        <a:pt x="919" y="2207"/>
                      </a:lnTo>
                      <a:lnTo>
                        <a:pt x="962" y="2163"/>
                      </a:lnTo>
                      <a:lnTo>
                        <a:pt x="991" y="2163"/>
                      </a:lnTo>
                      <a:lnTo>
                        <a:pt x="1006" y="2179"/>
                      </a:lnTo>
                      <a:lnTo>
                        <a:pt x="1028" y="2156"/>
                      </a:lnTo>
                      <a:lnTo>
                        <a:pt x="1028" y="2134"/>
                      </a:lnTo>
                      <a:lnTo>
                        <a:pt x="985" y="2105"/>
                      </a:lnTo>
                      <a:lnTo>
                        <a:pt x="940" y="2105"/>
                      </a:lnTo>
                      <a:lnTo>
                        <a:pt x="948" y="2040"/>
                      </a:lnTo>
                      <a:lnTo>
                        <a:pt x="1013" y="2017"/>
                      </a:lnTo>
                      <a:lnTo>
                        <a:pt x="1036" y="1996"/>
                      </a:lnTo>
                      <a:lnTo>
                        <a:pt x="1036" y="1988"/>
                      </a:lnTo>
                      <a:lnTo>
                        <a:pt x="1013" y="1967"/>
                      </a:lnTo>
                      <a:lnTo>
                        <a:pt x="962" y="1982"/>
                      </a:lnTo>
                      <a:lnTo>
                        <a:pt x="962" y="1923"/>
                      </a:lnTo>
                      <a:lnTo>
                        <a:pt x="970" y="1916"/>
                      </a:lnTo>
                      <a:lnTo>
                        <a:pt x="1013" y="1894"/>
                      </a:lnTo>
                      <a:lnTo>
                        <a:pt x="1028" y="1894"/>
                      </a:lnTo>
                      <a:lnTo>
                        <a:pt x="1101" y="1886"/>
                      </a:lnTo>
                      <a:lnTo>
                        <a:pt x="1108" y="1872"/>
                      </a:lnTo>
                      <a:lnTo>
                        <a:pt x="1108" y="1843"/>
                      </a:lnTo>
                      <a:lnTo>
                        <a:pt x="1006" y="1843"/>
                      </a:lnTo>
                      <a:lnTo>
                        <a:pt x="1013" y="1828"/>
                      </a:lnTo>
                      <a:lnTo>
                        <a:pt x="1013" y="1800"/>
                      </a:lnTo>
                      <a:lnTo>
                        <a:pt x="1006" y="1792"/>
                      </a:lnTo>
                      <a:lnTo>
                        <a:pt x="919" y="1872"/>
                      </a:lnTo>
                      <a:lnTo>
                        <a:pt x="911" y="1988"/>
                      </a:lnTo>
                      <a:lnTo>
                        <a:pt x="874" y="2011"/>
                      </a:lnTo>
                      <a:lnTo>
                        <a:pt x="874" y="2134"/>
                      </a:lnTo>
                      <a:lnTo>
                        <a:pt x="853" y="2156"/>
                      </a:lnTo>
                      <a:lnTo>
                        <a:pt x="846" y="2149"/>
                      </a:lnTo>
                      <a:lnTo>
                        <a:pt x="700" y="2222"/>
                      </a:lnTo>
                      <a:lnTo>
                        <a:pt x="351" y="2294"/>
                      </a:lnTo>
                      <a:lnTo>
                        <a:pt x="117" y="2411"/>
                      </a:lnTo>
                      <a:lnTo>
                        <a:pt x="45" y="2316"/>
                      </a:lnTo>
                      <a:lnTo>
                        <a:pt x="59" y="2280"/>
                      </a:lnTo>
                      <a:lnTo>
                        <a:pt x="66" y="2273"/>
                      </a:lnTo>
                      <a:lnTo>
                        <a:pt x="0" y="2244"/>
                      </a:lnTo>
                      <a:lnTo>
                        <a:pt x="88" y="2244"/>
                      </a:lnTo>
                      <a:lnTo>
                        <a:pt x="132" y="2280"/>
                      </a:lnTo>
                      <a:lnTo>
                        <a:pt x="139" y="2259"/>
                      </a:lnTo>
                      <a:lnTo>
                        <a:pt x="139" y="2229"/>
                      </a:lnTo>
                      <a:lnTo>
                        <a:pt x="88" y="2179"/>
                      </a:lnTo>
                      <a:lnTo>
                        <a:pt x="80" y="2179"/>
                      </a:lnTo>
                      <a:lnTo>
                        <a:pt x="80" y="2163"/>
                      </a:lnTo>
                      <a:lnTo>
                        <a:pt x="161" y="2179"/>
                      </a:lnTo>
                      <a:lnTo>
                        <a:pt x="212" y="2222"/>
                      </a:lnTo>
                      <a:lnTo>
                        <a:pt x="226" y="2229"/>
                      </a:lnTo>
                      <a:lnTo>
                        <a:pt x="234" y="2229"/>
                      </a:lnTo>
                      <a:lnTo>
                        <a:pt x="248" y="2222"/>
                      </a:lnTo>
                      <a:lnTo>
                        <a:pt x="248" y="2185"/>
                      </a:lnTo>
                      <a:lnTo>
                        <a:pt x="205" y="2149"/>
                      </a:lnTo>
                      <a:lnTo>
                        <a:pt x="191" y="2149"/>
                      </a:lnTo>
                      <a:lnTo>
                        <a:pt x="212" y="2134"/>
                      </a:lnTo>
                      <a:lnTo>
                        <a:pt x="248" y="2134"/>
                      </a:lnTo>
                      <a:lnTo>
                        <a:pt x="328" y="2207"/>
                      </a:lnTo>
                      <a:lnTo>
                        <a:pt x="365" y="2179"/>
                      </a:lnTo>
                      <a:lnTo>
                        <a:pt x="300" y="2105"/>
                      </a:lnTo>
                      <a:lnTo>
                        <a:pt x="328" y="2091"/>
                      </a:lnTo>
                      <a:lnTo>
                        <a:pt x="394" y="2127"/>
                      </a:lnTo>
                      <a:lnTo>
                        <a:pt x="460" y="2207"/>
                      </a:lnTo>
                      <a:lnTo>
                        <a:pt x="489" y="2179"/>
                      </a:lnTo>
                      <a:lnTo>
                        <a:pt x="423" y="2068"/>
                      </a:lnTo>
                      <a:lnTo>
                        <a:pt x="467" y="2040"/>
                      </a:lnTo>
                      <a:lnTo>
                        <a:pt x="533" y="2113"/>
                      </a:lnTo>
                      <a:lnTo>
                        <a:pt x="548" y="2113"/>
                      </a:lnTo>
                      <a:lnTo>
                        <a:pt x="548" y="2054"/>
                      </a:lnTo>
                      <a:lnTo>
                        <a:pt x="517" y="2017"/>
                      </a:lnTo>
                      <a:lnTo>
                        <a:pt x="548" y="1996"/>
                      </a:lnTo>
                      <a:lnTo>
                        <a:pt x="583" y="1996"/>
                      </a:lnTo>
                      <a:lnTo>
                        <a:pt x="613" y="2062"/>
                      </a:lnTo>
                      <a:lnTo>
                        <a:pt x="628" y="2062"/>
                      </a:lnTo>
                      <a:lnTo>
                        <a:pt x="634" y="2068"/>
                      </a:lnTo>
                      <a:lnTo>
                        <a:pt x="663" y="2040"/>
                      </a:lnTo>
                      <a:lnTo>
                        <a:pt x="628" y="1967"/>
                      </a:lnTo>
                      <a:lnTo>
                        <a:pt x="751" y="1886"/>
                      </a:lnTo>
                      <a:lnTo>
                        <a:pt x="780" y="1851"/>
                      </a:lnTo>
                      <a:lnTo>
                        <a:pt x="794" y="1865"/>
                      </a:lnTo>
                      <a:lnTo>
                        <a:pt x="846" y="1843"/>
                      </a:lnTo>
                      <a:lnTo>
                        <a:pt x="940" y="1828"/>
                      </a:lnTo>
                      <a:lnTo>
                        <a:pt x="948" y="1821"/>
                      </a:lnTo>
                      <a:lnTo>
                        <a:pt x="948" y="1800"/>
                      </a:lnTo>
                      <a:lnTo>
                        <a:pt x="933" y="1777"/>
                      </a:lnTo>
                      <a:lnTo>
                        <a:pt x="853" y="1777"/>
                      </a:lnTo>
                      <a:lnTo>
                        <a:pt x="919" y="1726"/>
                      </a:lnTo>
                      <a:lnTo>
                        <a:pt x="985" y="1726"/>
                      </a:lnTo>
                      <a:lnTo>
                        <a:pt x="991" y="1734"/>
                      </a:lnTo>
                      <a:lnTo>
                        <a:pt x="1006" y="1726"/>
                      </a:lnTo>
                      <a:lnTo>
                        <a:pt x="1006" y="1705"/>
                      </a:lnTo>
                      <a:lnTo>
                        <a:pt x="970" y="1675"/>
                      </a:lnTo>
                      <a:lnTo>
                        <a:pt x="874" y="1683"/>
                      </a:lnTo>
                      <a:lnTo>
                        <a:pt x="897" y="1639"/>
                      </a:lnTo>
                      <a:lnTo>
                        <a:pt x="985" y="1588"/>
                      </a:lnTo>
                      <a:lnTo>
                        <a:pt x="1108" y="1559"/>
                      </a:lnTo>
                      <a:lnTo>
                        <a:pt x="1101" y="1523"/>
                      </a:lnTo>
                      <a:lnTo>
                        <a:pt x="1057" y="1501"/>
                      </a:lnTo>
                      <a:lnTo>
                        <a:pt x="940" y="1545"/>
                      </a:lnTo>
                      <a:lnTo>
                        <a:pt x="933" y="1559"/>
                      </a:lnTo>
                      <a:lnTo>
                        <a:pt x="948" y="1486"/>
                      </a:lnTo>
                      <a:lnTo>
                        <a:pt x="962" y="1486"/>
                      </a:lnTo>
                      <a:lnTo>
                        <a:pt x="970" y="1494"/>
                      </a:lnTo>
                      <a:lnTo>
                        <a:pt x="1006" y="1443"/>
                      </a:lnTo>
                      <a:lnTo>
                        <a:pt x="1087" y="1398"/>
                      </a:lnTo>
                      <a:lnTo>
                        <a:pt x="1151" y="1420"/>
                      </a:lnTo>
                      <a:lnTo>
                        <a:pt x="1159" y="1406"/>
                      </a:lnTo>
                      <a:lnTo>
                        <a:pt x="1159" y="1377"/>
                      </a:lnTo>
                      <a:lnTo>
                        <a:pt x="1122" y="1348"/>
                      </a:lnTo>
                      <a:lnTo>
                        <a:pt x="1042" y="1355"/>
                      </a:lnTo>
                      <a:lnTo>
                        <a:pt x="985" y="1377"/>
                      </a:lnTo>
                      <a:lnTo>
                        <a:pt x="991" y="1312"/>
                      </a:lnTo>
                      <a:lnTo>
                        <a:pt x="1028" y="1348"/>
                      </a:lnTo>
                      <a:lnTo>
                        <a:pt x="1036" y="1348"/>
                      </a:lnTo>
                      <a:lnTo>
                        <a:pt x="1057" y="1275"/>
                      </a:lnTo>
                      <a:lnTo>
                        <a:pt x="1137" y="1209"/>
                      </a:lnTo>
                      <a:lnTo>
                        <a:pt x="1181" y="1224"/>
                      </a:lnTo>
                      <a:lnTo>
                        <a:pt x="1202" y="1238"/>
                      </a:lnTo>
                      <a:lnTo>
                        <a:pt x="1225" y="1224"/>
                      </a:lnTo>
                      <a:lnTo>
                        <a:pt x="1159" y="1158"/>
                      </a:lnTo>
                      <a:lnTo>
                        <a:pt x="1042" y="1209"/>
                      </a:lnTo>
                      <a:lnTo>
                        <a:pt x="991" y="1260"/>
                      </a:lnTo>
                      <a:lnTo>
                        <a:pt x="1013" y="1144"/>
                      </a:lnTo>
                      <a:lnTo>
                        <a:pt x="1028" y="1158"/>
                      </a:lnTo>
                      <a:lnTo>
                        <a:pt x="1042" y="1158"/>
                      </a:lnTo>
                      <a:lnTo>
                        <a:pt x="1101" y="1086"/>
                      </a:lnTo>
                      <a:lnTo>
                        <a:pt x="1174" y="1041"/>
                      </a:lnTo>
                      <a:lnTo>
                        <a:pt x="1210" y="1041"/>
                      </a:lnTo>
                      <a:lnTo>
                        <a:pt x="1225" y="1035"/>
                      </a:lnTo>
                      <a:lnTo>
                        <a:pt x="1196" y="998"/>
                      </a:lnTo>
                      <a:lnTo>
                        <a:pt x="1065" y="1035"/>
                      </a:lnTo>
                      <a:lnTo>
                        <a:pt x="1028" y="1071"/>
                      </a:lnTo>
                      <a:lnTo>
                        <a:pt x="1036" y="991"/>
                      </a:lnTo>
                      <a:lnTo>
                        <a:pt x="1042" y="998"/>
                      </a:lnTo>
                      <a:lnTo>
                        <a:pt x="1079" y="969"/>
                      </a:lnTo>
                      <a:lnTo>
                        <a:pt x="1087" y="918"/>
                      </a:lnTo>
                      <a:lnTo>
                        <a:pt x="1137" y="881"/>
                      </a:lnTo>
                      <a:lnTo>
                        <a:pt x="1174" y="904"/>
                      </a:lnTo>
                      <a:lnTo>
                        <a:pt x="1181" y="918"/>
                      </a:lnTo>
                      <a:lnTo>
                        <a:pt x="1202" y="918"/>
                      </a:lnTo>
                      <a:lnTo>
                        <a:pt x="1210" y="904"/>
                      </a:lnTo>
                      <a:lnTo>
                        <a:pt x="1210" y="881"/>
                      </a:lnTo>
                      <a:lnTo>
                        <a:pt x="1137" y="830"/>
                      </a:lnTo>
                      <a:lnTo>
                        <a:pt x="1087" y="838"/>
                      </a:lnTo>
                      <a:lnTo>
                        <a:pt x="1042" y="881"/>
                      </a:lnTo>
                      <a:lnTo>
                        <a:pt x="1042" y="838"/>
                      </a:lnTo>
                      <a:lnTo>
                        <a:pt x="1079" y="838"/>
                      </a:lnTo>
                      <a:lnTo>
                        <a:pt x="1108" y="765"/>
                      </a:lnTo>
                      <a:lnTo>
                        <a:pt x="1174" y="736"/>
                      </a:lnTo>
                      <a:lnTo>
                        <a:pt x="1181" y="729"/>
                      </a:lnTo>
                      <a:lnTo>
                        <a:pt x="1247" y="744"/>
                      </a:lnTo>
                      <a:lnTo>
                        <a:pt x="1268" y="729"/>
                      </a:lnTo>
                      <a:lnTo>
                        <a:pt x="1202" y="685"/>
                      </a:lnTo>
                      <a:lnTo>
                        <a:pt x="1101" y="715"/>
                      </a:lnTo>
                      <a:lnTo>
                        <a:pt x="1087" y="715"/>
                      </a:lnTo>
                      <a:lnTo>
                        <a:pt x="1057" y="744"/>
                      </a:lnTo>
                      <a:lnTo>
                        <a:pt x="1057" y="649"/>
                      </a:lnTo>
                      <a:lnTo>
                        <a:pt x="1159" y="569"/>
                      </a:lnTo>
                      <a:lnTo>
                        <a:pt x="1196" y="576"/>
                      </a:lnTo>
                      <a:lnTo>
                        <a:pt x="1210" y="576"/>
                      </a:lnTo>
                      <a:lnTo>
                        <a:pt x="1239" y="561"/>
                      </a:lnTo>
                      <a:lnTo>
                        <a:pt x="1225" y="518"/>
                      </a:lnTo>
                      <a:lnTo>
                        <a:pt x="1202" y="496"/>
                      </a:lnTo>
                      <a:lnTo>
                        <a:pt x="1087" y="539"/>
                      </a:lnTo>
                      <a:lnTo>
                        <a:pt x="1079" y="547"/>
                      </a:lnTo>
                      <a:lnTo>
                        <a:pt x="1079" y="474"/>
                      </a:lnTo>
                      <a:lnTo>
                        <a:pt x="1087" y="481"/>
                      </a:lnTo>
                      <a:lnTo>
                        <a:pt x="1196" y="379"/>
                      </a:lnTo>
                      <a:lnTo>
                        <a:pt x="1290" y="372"/>
                      </a:lnTo>
                      <a:lnTo>
                        <a:pt x="1290" y="350"/>
                      </a:lnTo>
                      <a:lnTo>
                        <a:pt x="1225" y="307"/>
                      </a:lnTo>
                      <a:lnTo>
                        <a:pt x="1079" y="379"/>
                      </a:lnTo>
                      <a:lnTo>
                        <a:pt x="1087" y="285"/>
                      </a:lnTo>
                      <a:lnTo>
                        <a:pt x="1137" y="313"/>
                      </a:lnTo>
                      <a:lnTo>
                        <a:pt x="1151" y="313"/>
                      </a:lnTo>
                      <a:lnTo>
                        <a:pt x="1159" y="307"/>
                      </a:lnTo>
                      <a:lnTo>
                        <a:pt x="1137" y="256"/>
                      </a:lnTo>
                      <a:lnTo>
                        <a:pt x="1181" y="211"/>
                      </a:lnTo>
                      <a:lnTo>
                        <a:pt x="1276" y="241"/>
                      </a:lnTo>
                      <a:lnTo>
                        <a:pt x="1290" y="233"/>
                      </a:lnTo>
                      <a:lnTo>
                        <a:pt x="1254" y="176"/>
                      </a:lnTo>
                      <a:lnTo>
                        <a:pt x="1196" y="147"/>
                      </a:lnTo>
                      <a:lnTo>
                        <a:pt x="1159" y="147"/>
                      </a:lnTo>
                      <a:lnTo>
                        <a:pt x="1101" y="197"/>
                      </a:lnTo>
                      <a:lnTo>
                        <a:pt x="1101" y="161"/>
                      </a:lnTo>
                      <a:lnTo>
                        <a:pt x="1202" y="102"/>
                      </a:lnTo>
                      <a:lnTo>
                        <a:pt x="1247" y="117"/>
                      </a:lnTo>
                      <a:lnTo>
                        <a:pt x="1290" y="161"/>
                      </a:lnTo>
                      <a:lnTo>
                        <a:pt x="1305" y="125"/>
                      </a:lnTo>
                      <a:lnTo>
                        <a:pt x="1305" y="81"/>
                      </a:lnTo>
                      <a:lnTo>
                        <a:pt x="1254" y="51"/>
                      </a:lnTo>
                      <a:lnTo>
                        <a:pt x="1159" y="51"/>
                      </a:lnTo>
                      <a:lnTo>
                        <a:pt x="1174" y="22"/>
                      </a:lnTo>
                      <a:lnTo>
                        <a:pt x="1225" y="0"/>
                      </a:lnTo>
                      <a:lnTo>
                        <a:pt x="1407" y="22"/>
                      </a:lnTo>
                      <a:lnTo>
                        <a:pt x="1479" y="96"/>
                      </a:lnTo>
                      <a:close/>
                    </a:path>
                  </a:pathLst>
                </a:custGeom>
                <a:solidFill>
                  <a:srgbClr val="EE9C84"/>
                </a:solidFill>
                <a:ln w="9525">
                  <a:noFill/>
                  <a:round/>
                  <a:headEnd/>
                  <a:tailEnd/>
                </a:ln>
              </p:spPr>
              <p:txBody>
                <a:bodyPr>
                  <a:prstTxWarp prst="textNoShape">
                    <a:avLst/>
                  </a:prstTxWarp>
                </a:bodyPr>
                <a:lstStyle/>
                <a:p>
                  <a:endParaRPr lang="en-US"/>
                </a:p>
              </p:txBody>
            </p:sp>
            <p:sp>
              <p:nvSpPr>
                <p:cNvPr id="65892" name="Freeform 638"/>
                <p:cNvSpPr>
                  <a:spLocks noChangeAspect="1"/>
                </p:cNvSpPr>
                <p:nvPr/>
              </p:nvSpPr>
              <p:spPr bwMode="auto">
                <a:xfrm>
                  <a:off x="1916" y="3604"/>
                  <a:ext cx="4" cy="12"/>
                </a:xfrm>
                <a:custGeom>
                  <a:avLst/>
                  <a:gdLst>
                    <a:gd name="T0" fmla="*/ 29 w 29"/>
                    <a:gd name="T1" fmla="*/ 101 h 101"/>
                    <a:gd name="T2" fmla="*/ 0 w 29"/>
                    <a:gd name="T3" fmla="*/ 0 h 101"/>
                    <a:gd name="T4" fmla="*/ 29 w 29"/>
                    <a:gd name="T5" fmla="*/ 28 h 101"/>
                    <a:gd name="T6" fmla="*/ 29 w 29"/>
                    <a:gd name="T7" fmla="*/ 101 h 101"/>
                    <a:gd name="T8" fmla="*/ 0 60000 65536"/>
                    <a:gd name="T9" fmla="*/ 0 60000 65536"/>
                    <a:gd name="T10" fmla="*/ 0 60000 65536"/>
                    <a:gd name="T11" fmla="*/ 0 60000 65536"/>
                    <a:gd name="T12" fmla="*/ 0 w 29"/>
                    <a:gd name="T13" fmla="*/ 0 h 101"/>
                    <a:gd name="T14" fmla="*/ 29 w 29"/>
                    <a:gd name="T15" fmla="*/ 101 h 101"/>
                  </a:gdLst>
                  <a:ahLst/>
                  <a:cxnLst>
                    <a:cxn ang="T8">
                      <a:pos x="T0" y="T1"/>
                    </a:cxn>
                    <a:cxn ang="T9">
                      <a:pos x="T2" y="T3"/>
                    </a:cxn>
                    <a:cxn ang="T10">
                      <a:pos x="T4" y="T5"/>
                    </a:cxn>
                    <a:cxn ang="T11">
                      <a:pos x="T6" y="T7"/>
                    </a:cxn>
                  </a:cxnLst>
                  <a:rect l="T12" t="T13" r="T14" b="T15"/>
                  <a:pathLst>
                    <a:path w="29" h="101">
                      <a:moveTo>
                        <a:pt x="29" y="101"/>
                      </a:moveTo>
                      <a:lnTo>
                        <a:pt x="0" y="0"/>
                      </a:lnTo>
                      <a:lnTo>
                        <a:pt x="29" y="28"/>
                      </a:lnTo>
                      <a:lnTo>
                        <a:pt x="29" y="101"/>
                      </a:lnTo>
                      <a:close/>
                    </a:path>
                  </a:pathLst>
                </a:custGeom>
                <a:solidFill>
                  <a:srgbClr val="90856D"/>
                </a:solidFill>
                <a:ln w="9525">
                  <a:noFill/>
                  <a:round/>
                  <a:headEnd/>
                  <a:tailEnd/>
                </a:ln>
              </p:spPr>
              <p:txBody>
                <a:bodyPr>
                  <a:prstTxWarp prst="textNoShape">
                    <a:avLst/>
                  </a:prstTxWarp>
                </a:bodyPr>
                <a:lstStyle/>
                <a:p>
                  <a:endParaRPr lang="en-US"/>
                </a:p>
              </p:txBody>
            </p:sp>
            <p:sp>
              <p:nvSpPr>
                <p:cNvPr id="65893" name="Freeform 639"/>
                <p:cNvSpPr>
                  <a:spLocks noChangeAspect="1"/>
                </p:cNvSpPr>
                <p:nvPr/>
              </p:nvSpPr>
              <p:spPr bwMode="auto">
                <a:xfrm>
                  <a:off x="1946" y="3604"/>
                  <a:ext cx="11" cy="22"/>
                </a:xfrm>
                <a:custGeom>
                  <a:avLst/>
                  <a:gdLst>
                    <a:gd name="T0" fmla="*/ 88 w 88"/>
                    <a:gd name="T1" fmla="*/ 145 h 174"/>
                    <a:gd name="T2" fmla="*/ 0 w 88"/>
                    <a:gd name="T3" fmla="*/ 174 h 174"/>
                    <a:gd name="T4" fmla="*/ 0 w 88"/>
                    <a:gd name="T5" fmla="*/ 86 h 174"/>
                    <a:gd name="T6" fmla="*/ 29 w 88"/>
                    <a:gd name="T7" fmla="*/ 0 h 174"/>
                    <a:gd name="T8" fmla="*/ 88 w 88"/>
                    <a:gd name="T9" fmla="*/ 109 h 174"/>
                    <a:gd name="T10" fmla="*/ 88 w 88"/>
                    <a:gd name="T11" fmla="*/ 145 h 174"/>
                    <a:gd name="T12" fmla="*/ 0 60000 65536"/>
                    <a:gd name="T13" fmla="*/ 0 60000 65536"/>
                    <a:gd name="T14" fmla="*/ 0 60000 65536"/>
                    <a:gd name="T15" fmla="*/ 0 60000 65536"/>
                    <a:gd name="T16" fmla="*/ 0 60000 65536"/>
                    <a:gd name="T17" fmla="*/ 0 60000 65536"/>
                    <a:gd name="T18" fmla="*/ 0 w 88"/>
                    <a:gd name="T19" fmla="*/ 0 h 174"/>
                    <a:gd name="T20" fmla="*/ 88 w 88"/>
                    <a:gd name="T21" fmla="*/ 174 h 174"/>
                  </a:gdLst>
                  <a:ahLst/>
                  <a:cxnLst>
                    <a:cxn ang="T12">
                      <a:pos x="T0" y="T1"/>
                    </a:cxn>
                    <a:cxn ang="T13">
                      <a:pos x="T2" y="T3"/>
                    </a:cxn>
                    <a:cxn ang="T14">
                      <a:pos x="T4" y="T5"/>
                    </a:cxn>
                    <a:cxn ang="T15">
                      <a:pos x="T6" y="T7"/>
                    </a:cxn>
                    <a:cxn ang="T16">
                      <a:pos x="T8" y="T9"/>
                    </a:cxn>
                    <a:cxn ang="T17">
                      <a:pos x="T10" y="T11"/>
                    </a:cxn>
                  </a:cxnLst>
                  <a:rect l="T18" t="T19" r="T20" b="T21"/>
                  <a:pathLst>
                    <a:path w="88" h="174">
                      <a:moveTo>
                        <a:pt x="88" y="145"/>
                      </a:moveTo>
                      <a:lnTo>
                        <a:pt x="0" y="174"/>
                      </a:lnTo>
                      <a:lnTo>
                        <a:pt x="0" y="86"/>
                      </a:lnTo>
                      <a:lnTo>
                        <a:pt x="29" y="0"/>
                      </a:lnTo>
                      <a:lnTo>
                        <a:pt x="88" y="109"/>
                      </a:lnTo>
                      <a:lnTo>
                        <a:pt x="88" y="145"/>
                      </a:lnTo>
                      <a:close/>
                    </a:path>
                  </a:pathLst>
                </a:custGeom>
                <a:solidFill>
                  <a:srgbClr val="90856D"/>
                </a:solidFill>
                <a:ln w="9525">
                  <a:noFill/>
                  <a:round/>
                  <a:headEnd/>
                  <a:tailEnd/>
                </a:ln>
              </p:spPr>
              <p:txBody>
                <a:bodyPr>
                  <a:prstTxWarp prst="textNoShape">
                    <a:avLst/>
                  </a:prstTxWarp>
                </a:bodyPr>
                <a:lstStyle/>
                <a:p>
                  <a:endParaRPr lang="en-US"/>
                </a:p>
              </p:txBody>
            </p:sp>
            <p:sp>
              <p:nvSpPr>
                <p:cNvPr id="65894" name="Freeform 640"/>
                <p:cNvSpPr>
                  <a:spLocks noChangeAspect="1"/>
                </p:cNvSpPr>
                <p:nvPr/>
              </p:nvSpPr>
              <p:spPr bwMode="auto">
                <a:xfrm>
                  <a:off x="1858" y="3605"/>
                  <a:ext cx="9" cy="18"/>
                </a:xfrm>
                <a:custGeom>
                  <a:avLst/>
                  <a:gdLst>
                    <a:gd name="T0" fmla="*/ 72 w 72"/>
                    <a:gd name="T1" fmla="*/ 103 h 146"/>
                    <a:gd name="T2" fmla="*/ 72 w 72"/>
                    <a:gd name="T3" fmla="*/ 146 h 146"/>
                    <a:gd name="T4" fmla="*/ 21 w 72"/>
                    <a:gd name="T5" fmla="*/ 8 h 146"/>
                    <a:gd name="T6" fmla="*/ 0 w 72"/>
                    <a:gd name="T7" fmla="*/ 0 h 146"/>
                    <a:gd name="T8" fmla="*/ 35 w 72"/>
                    <a:gd name="T9" fmla="*/ 8 h 146"/>
                    <a:gd name="T10" fmla="*/ 72 w 72"/>
                    <a:gd name="T11" fmla="*/ 103 h 146"/>
                    <a:gd name="T12" fmla="*/ 0 60000 65536"/>
                    <a:gd name="T13" fmla="*/ 0 60000 65536"/>
                    <a:gd name="T14" fmla="*/ 0 60000 65536"/>
                    <a:gd name="T15" fmla="*/ 0 60000 65536"/>
                    <a:gd name="T16" fmla="*/ 0 60000 65536"/>
                    <a:gd name="T17" fmla="*/ 0 60000 65536"/>
                    <a:gd name="T18" fmla="*/ 0 w 72"/>
                    <a:gd name="T19" fmla="*/ 0 h 146"/>
                    <a:gd name="T20" fmla="*/ 72 w 72"/>
                    <a:gd name="T21" fmla="*/ 146 h 146"/>
                  </a:gdLst>
                  <a:ahLst/>
                  <a:cxnLst>
                    <a:cxn ang="T12">
                      <a:pos x="T0" y="T1"/>
                    </a:cxn>
                    <a:cxn ang="T13">
                      <a:pos x="T2" y="T3"/>
                    </a:cxn>
                    <a:cxn ang="T14">
                      <a:pos x="T4" y="T5"/>
                    </a:cxn>
                    <a:cxn ang="T15">
                      <a:pos x="T6" y="T7"/>
                    </a:cxn>
                    <a:cxn ang="T16">
                      <a:pos x="T8" y="T9"/>
                    </a:cxn>
                    <a:cxn ang="T17">
                      <a:pos x="T10" y="T11"/>
                    </a:cxn>
                  </a:cxnLst>
                  <a:rect l="T18" t="T19" r="T20" b="T21"/>
                  <a:pathLst>
                    <a:path w="72" h="146">
                      <a:moveTo>
                        <a:pt x="72" y="103"/>
                      </a:moveTo>
                      <a:lnTo>
                        <a:pt x="72" y="146"/>
                      </a:lnTo>
                      <a:lnTo>
                        <a:pt x="21" y="8"/>
                      </a:lnTo>
                      <a:lnTo>
                        <a:pt x="0" y="0"/>
                      </a:lnTo>
                      <a:lnTo>
                        <a:pt x="35" y="8"/>
                      </a:lnTo>
                      <a:lnTo>
                        <a:pt x="72" y="103"/>
                      </a:lnTo>
                      <a:close/>
                    </a:path>
                  </a:pathLst>
                </a:custGeom>
                <a:solidFill>
                  <a:srgbClr val="90856D"/>
                </a:solidFill>
                <a:ln w="9525">
                  <a:noFill/>
                  <a:round/>
                  <a:headEnd/>
                  <a:tailEnd/>
                </a:ln>
              </p:spPr>
              <p:txBody>
                <a:bodyPr>
                  <a:prstTxWarp prst="textNoShape">
                    <a:avLst/>
                  </a:prstTxWarp>
                </a:bodyPr>
                <a:lstStyle/>
                <a:p>
                  <a:endParaRPr lang="en-US"/>
                </a:p>
              </p:txBody>
            </p:sp>
            <p:sp>
              <p:nvSpPr>
                <p:cNvPr id="65895" name="Freeform 641"/>
                <p:cNvSpPr>
                  <a:spLocks noChangeAspect="1"/>
                </p:cNvSpPr>
                <p:nvPr/>
              </p:nvSpPr>
              <p:spPr bwMode="auto">
                <a:xfrm>
                  <a:off x="1897" y="3608"/>
                  <a:ext cx="8" cy="14"/>
                </a:xfrm>
                <a:custGeom>
                  <a:avLst/>
                  <a:gdLst>
                    <a:gd name="T0" fmla="*/ 15 w 59"/>
                    <a:gd name="T1" fmla="*/ 51 h 110"/>
                    <a:gd name="T2" fmla="*/ 0 w 59"/>
                    <a:gd name="T3" fmla="*/ 0 h 110"/>
                    <a:gd name="T4" fmla="*/ 59 w 59"/>
                    <a:gd name="T5" fmla="*/ 110 h 110"/>
                    <a:gd name="T6" fmla="*/ 15 w 59"/>
                    <a:gd name="T7" fmla="*/ 51 h 110"/>
                    <a:gd name="T8" fmla="*/ 0 60000 65536"/>
                    <a:gd name="T9" fmla="*/ 0 60000 65536"/>
                    <a:gd name="T10" fmla="*/ 0 60000 65536"/>
                    <a:gd name="T11" fmla="*/ 0 60000 65536"/>
                    <a:gd name="T12" fmla="*/ 0 w 59"/>
                    <a:gd name="T13" fmla="*/ 0 h 110"/>
                    <a:gd name="T14" fmla="*/ 59 w 59"/>
                    <a:gd name="T15" fmla="*/ 110 h 110"/>
                  </a:gdLst>
                  <a:ahLst/>
                  <a:cxnLst>
                    <a:cxn ang="T8">
                      <a:pos x="T0" y="T1"/>
                    </a:cxn>
                    <a:cxn ang="T9">
                      <a:pos x="T2" y="T3"/>
                    </a:cxn>
                    <a:cxn ang="T10">
                      <a:pos x="T4" y="T5"/>
                    </a:cxn>
                    <a:cxn ang="T11">
                      <a:pos x="T6" y="T7"/>
                    </a:cxn>
                  </a:cxnLst>
                  <a:rect l="T12" t="T13" r="T14" b="T15"/>
                  <a:pathLst>
                    <a:path w="59" h="110">
                      <a:moveTo>
                        <a:pt x="15" y="51"/>
                      </a:moveTo>
                      <a:lnTo>
                        <a:pt x="0" y="0"/>
                      </a:lnTo>
                      <a:lnTo>
                        <a:pt x="59" y="110"/>
                      </a:lnTo>
                      <a:lnTo>
                        <a:pt x="15" y="51"/>
                      </a:lnTo>
                      <a:close/>
                    </a:path>
                  </a:pathLst>
                </a:custGeom>
                <a:solidFill>
                  <a:srgbClr val="90856D"/>
                </a:solidFill>
                <a:ln w="9525">
                  <a:noFill/>
                  <a:round/>
                  <a:headEnd/>
                  <a:tailEnd/>
                </a:ln>
              </p:spPr>
              <p:txBody>
                <a:bodyPr>
                  <a:prstTxWarp prst="textNoShape">
                    <a:avLst/>
                  </a:prstTxWarp>
                </a:bodyPr>
                <a:lstStyle/>
                <a:p>
                  <a:endParaRPr lang="en-US"/>
                </a:p>
              </p:txBody>
            </p:sp>
            <p:sp>
              <p:nvSpPr>
                <p:cNvPr id="65896" name="Freeform 642"/>
                <p:cNvSpPr>
                  <a:spLocks noChangeAspect="1"/>
                </p:cNvSpPr>
                <p:nvPr/>
              </p:nvSpPr>
              <p:spPr bwMode="auto">
                <a:xfrm>
                  <a:off x="1870" y="3611"/>
                  <a:ext cx="5" cy="18"/>
                </a:xfrm>
                <a:custGeom>
                  <a:avLst/>
                  <a:gdLst>
                    <a:gd name="T0" fmla="*/ 37 w 37"/>
                    <a:gd name="T1" fmla="*/ 146 h 146"/>
                    <a:gd name="T2" fmla="*/ 0 w 37"/>
                    <a:gd name="T3" fmla="*/ 0 h 146"/>
                    <a:gd name="T4" fmla="*/ 37 w 37"/>
                    <a:gd name="T5" fmla="*/ 29 h 146"/>
                    <a:gd name="T6" fmla="*/ 37 w 37"/>
                    <a:gd name="T7" fmla="*/ 146 h 146"/>
                    <a:gd name="T8" fmla="*/ 0 60000 65536"/>
                    <a:gd name="T9" fmla="*/ 0 60000 65536"/>
                    <a:gd name="T10" fmla="*/ 0 60000 65536"/>
                    <a:gd name="T11" fmla="*/ 0 60000 65536"/>
                    <a:gd name="T12" fmla="*/ 0 w 37"/>
                    <a:gd name="T13" fmla="*/ 0 h 146"/>
                    <a:gd name="T14" fmla="*/ 37 w 37"/>
                    <a:gd name="T15" fmla="*/ 146 h 146"/>
                  </a:gdLst>
                  <a:ahLst/>
                  <a:cxnLst>
                    <a:cxn ang="T8">
                      <a:pos x="T0" y="T1"/>
                    </a:cxn>
                    <a:cxn ang="T9">
                      <a:pos x="T2" y="T3"/>
                    </a:cxn>
                    <a:cxn ang="T10">
                      <a:pos x="T4" y="T5"/>
                    </a:cxn>
                    <a:cxn ang="T11">
                      <a:pos x="T6" y="T7"/>
                    </a:cxn>
                  </a:cxnLst>
                  <a:rect l="T12" t="T13" r="T14" b="T15"/>
                  <a:pathLst>
                    <a:path w="37" h="146">
                      <a:moveTo>
                        <a:pt x="37" y="146"/>
                      </a:moveTo>
                      <a:lnTo>
                        <a:pt x="0" y="0"/>
                      </a:lnTo>
                      <a:lnTo>
                        <a:pt x="37" y="29"/>
                      </a:lnTo>
                      <a:lnTo>
                        <a:pt x="37" y="146"/>
                      </a:lnTo>
                      <a:close/>
                    </a:path>
                  </a:pathLst>
                </a:custGeom>
                <a:solidFill>
                  <a:srgbClr val="90856D"/>
                </a:solidFill>
                <a:ln w="9525">
                  <a:noFill/>
                  <a:round/>
                  <a:headEnd/>
                  <a:tailEnd/>
                </a:ln>
              </p:spPr>
              <p:txBody>
                <a:bodyPr>
                  <a:prstTxWarp prst="textNoShape">
                    <a:avLst/>
                  </a:prstTxWarp>
                </a:bodyPr>
                <a:lstStyle/>
                <a:p>
                  <a:endParaRPr lang="en-US"/>
                </a:p>
              </p:txBody>
            </p:sp>
            <p:sp>
              <p:nvSpPr>
                <p:cNvPr id="65897" name="Freeform 643"/>
                <p:cNvSpPr>
                  <a:spLocks noChangeAspect="1"/>
                </p:cNvSpPr>
                <p:nvPr/>
              </p:nvSpPr>
              <p:spPr bwMode="auto">
                <a:xfrm>
                  <a:off x="1923" y="3635"/>
                  <a:ext cx="299" cy="366"/>
                </a:xfrm>
                <a:custGeom>
                  <a:avLst/>
                  <a:gdLst>
                    <a:gd name="T0" fmla="*/ 823 w 2389"/>
                    <a:gd name="T1" fmla="*/ 1239 h 2928"/>
                    <a:gd name="T2" fmla="*/ 1042 w 2389"/>
                    <a:gd name="T3" fmla="*/ 1566 h 2928"/>
                    <a:gd name="T4" fmla="*/ 2135 w 2389"/>
                    <a:gd name="T5" fmla="*/ 1967 h 2928"/>
                    <a:gd name="T6" fmla="*/ 2316 w 2389"/>
                    <a:gd name="T7" fmla="*/ 2317 h 2928"/>
                    <a:gd name="T8" fmla="*/ 2295 w 2389"/>
                    <a:gd name="T9" fmla="*/ 2222 h 2928"/>
                    <a:gd name="T10" fmla="*/ 2127 w 2389"/>
                    <a:gd name="T11" fmla="*/ 2098 h 2928"/>
                    <a:gd name="T12" fmla="*/ 1974 w 2389"/>
                    <a:gd name="T13" fmla="*/ 2178 h 2928"/>
                    <a:gd name="T14" fmla="*/ 2054 w 2389"/>
                    <a:gd name="T15" fmla="*/ 2062 h 2928"/>
                    <a:gd name="T16" fmla="*/ 1872 w 2389"/>
                    <a:gd name="T17" fmla="*/ 2105 h 2928"/>
                    <a:gd name="T18" fmla="*/ 1872 w 2389"/>
                    <a:gd name="T19" fmla="*/ 2054 h 2928"/>
                    <a:gd name="T20" fmla="*/ 1778 w 2389"/>
                    <a:gd name="T21" fmla="*/ 2077 h 2928"/>
                    <a:gd name="T22" fmla="*/ 1727 w 2389"/>
                    <a:gd name="T23" fmla="*/ 2054 h 2928"/>
                    <a:gd name="T24" fmla="*/ 1668 w 2389"/>
                    <a:gd name="T25" fmla="*/ 2018 h 2928"/>
                    <a:gd name="T26" fmla="*/ 1733 w 2389"/>
                    <a:gd name="T27" fmla="*/ 2011 h 2928"/>
                    <a:gd name="T28" fmla="*/ 1617 w 2389"/>
                    <a:gd name="T29" fmla="*/ 2062 h 2928"/>
                    <a:gd name="T30" fmla="*/ 1631 w 2389"/>
                    <a:gd name="T31" fmla="*/ 1982 h 2928"/>
                    <a:gd name="T32" fmla="*/ 1501 w 2389"/>
                    <a:gd name="T33" fmla="*/ 1997 h 2928"/>
                    <a:gd name="T34" fmla="*/ 1370 w 2389"/>
                    <a:gd name="T35" fmla="*/ 1967 h 2928"/>
                    <a:gd name="T36" fmla="*/ 2113 w 2389"/>
                    <a:gd name="T37" fmla="*/ 2339 h 2928"/>
                    <a:gd name="T38" fmla="*/ 1756 w 2389"/>
                    <a:gd name="T39" fmla="*/ 2557 h 2928"/>
                    <a:gd name="T40" fmla="*/ 1712 w 2389"/>
                    <a:gd name="T41" fmla="*/ 2506 h 2928"/>
                    <a:gd name="T42" fmla="*/ 1187 w 2389"/>
                    <a:gd name="T43" fmla="*/ 1829 h 2928"/>
                    <a:gd name="T44" fmla="*/ 1274 w 2389"/>
                    <a:gd name="T45" fmla="*/ 2011 h 2928"/>
                    <a:gd name="T46" fmla="*/ 1653 w 2389"/>
                    <a:gd name="T47" fmla="*/ 2557 h 2928"/>
                    <a:gd name="T48" fmla="*/ 1762 w 2389"/>
                    <a:gd name="T49" fmla="*/ 2885 h 2928"/>
                    <a:gd name="T50" fmla="*/ 1522 w 2389"/>
                    <a:gd name="T51" fmla="*/ 2834 h 2928"/>
                    <a:gd name="T52" fmla="*/ 1471 w 2389"/>
                    <a:gd name="T53" fmla="*/ 2673 h 2928"/>
                    <a:gd name="T54" fmla="*/ 1202 w 2389"/>
                    <a:gd name="T55" fmla="*/ 2208 h 2928"/>
                    <a:gd name="T56" fmla="*/ 1282 w 2389"/>
                    <a:gd name="T57" fmla="*/ 2433 h 2928"/>
                    <a:gd name="T58" fmla="*/ 859 w 2389"/>
                    <a:gd name="T59" fmla="*/ 2397 h 2928"/>
                    <a:gd name="T60" fmla="*/ 1071 w 2389"/>
                    <a:gd name="T61" fmla="*/ 2397 h 2928"/>
                    <a:gd name="T62" fmla="*/ 1063 w 2389"/>
                    <a:gd name="T63" fmla="*/ 2317 h 2928"/>
                    <a:gd name="T64" fmla="*/ 1048 w 2389"/>
                    <a:gd name="T65" fmla="*/ 2200 h 2928"/>
                    <a:gd name="T66" fmla="*/ 997 w 2389"/>
                    <a:gd name="T67" fmla="*/ 2273 h 2928"/>
                    <a:gd name="T68" fmla="*/ 925 w 2389"/>
                    <a:gd name="T69" fmla="*/ 2273 h 2928"/>
                    <a:gd name="T70" fmla="*/ 896 w 2389"/>
                    <a:gd name="T71" fmla="*/ 2243 h 2928"/>
                    <a:gd name="T72" fmla="*/ 823 w 2389"/>
                    <a:gd name="T73" fmla="*/ 2346 h 2928"/>
                    <a:gd name="T74" fmla="*/ 808 w 2389"/>
                    <a:gd name="T75" fmla="*/ 2294 h 2928"/>
                    <a:gd name="T76" fmla="*/ 765 w 2389"/>
                    <a:gd name="T77" fmla="*/ 2243 h 2928"/>
                    <a:gd name="T78" fmla="*/ 670 w 2389"/>
                    <a:gd name="T79" fmla="*/ 2288 h 2928"/>
                    <a:gd name="T80" fmla="*/ 670 w 2389"/>
                    <a:gd name="T81" fmla="*/ 2382 h 2928"/>
                    <a:gd name="T82" fmla="*/ 539 w 2389"/>
                    <a:gd name="T83" fmla="*/ 2339 h 2928"/>
                    <a:gd name="T84" fmla="*/ 611 w 2389"/>
                    <a:gd name="T85" fmla="*/ 2513 h 2928"/>
                    <a:gd name="T86" fmla="*/ 568 w 2389"/>
                    <a:gd name="T87" fmla="*/ 2528 h 2928"/>
                    <a:gd name="T88" fmla="*/ 473 w 2389"/>
                    <a:gd name="T89" fmla="*/ 2491 h 2928"/>
                    <a:gd name="T90" fmla="*/ 517 w 2389"/>
                    <a:gd name="T91" fmla="*/ 2651 h 2928"/>
                    <a:gd name="T92" fmla="*/ 459 w 2389"/>
                    <a:gd name="T93" fmla="*/ 2258 h 2928"/>
                    <a:gd name="T94" fmla="*/ 925 w 2389"/>
                    <a:gd name="T95" fmla="*/ 1997 h 2928"/>
                    <a:gd name="T96" fmla="*/ 502 w 2389"/>
                    <a:gd name="T97" fmla="*/ 1392 h 2928"/>
                    <a:gd name="T98" fmla="*/ 240 w 2389"/>
                    <a:gd name="T99" fmla="*/ 1435 h 2928"/>
                    <a:gd name="T100" fmla="*/ 0 w 2389"/>
                    <a:gd name="T101" fmla="*/ 242 h 2928"/>
                    <a:gd name="T102" fmla="*/ 117 w 2389"/>
                    <a:gd name="T103" fmla="*/ 66 h 292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2389"/>
                    <a:gd name="T157" fmla="*/ 0 h 2928"/>
                    <a:gd name="T158" fmla="*/ 2389 w 2389"/>
                    <a:gd name="T159" fmla="*/ 2928 h 2928"/>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2389" h="2928">
                      <a:moveTo>
                        <a:pt x="408" y="110"/>
                      </a:moveTo>
                      <a:lnTo>
                        <a:pt x="786" y="1181"/>
                      </a:lnTo>
                      <a:lnTo>
                        <a:pt x="830" y="1232"/>
                      </a:lnTo>
                      <a:lnTo>
                        <a:pt x="823" y="1239"/>
                      </a:lnTo>
                      <a:lnTo>
                        <a:pt x="925" y="1421"/>
                      </a:lnTo>
                      <a:lnTo>
                        <a:pt x="976" y="1472"/>
                      </a:lnTo>
                      <a:lnTo>
                        <a:pt x="968" y="1486"/>
                      </a:lnTo>
                      <a:lnTo>
                        <a:pt x="1042" y="1566"/>
                      </a:lnTo>
                      <a:lnTo>
                        <a:pt x="1493" y="1829"/>
                      </a:lnTo>
                      <a:lnTo>
                        <a:pt x="1610" y="1872"/>
                      </a:lnTo>
                      <a:lnTo>
                        <a:pt x="2039" y="1960"/>
                      </a:lnTo>
                      <a:lnTo>
                        <a:pt x="2135" y="1967"/>
                      </a:lnTo>
                      <a:lnTo>
                        <a:pt x="2244" y="1997"/>
                      </a:lnTo>
                      <a:lnTo>
                        <a:pt x="2389" y="2157"/>
                      </a:lnTo>
                      <a:lnTo>
                        <a:pt x="2389" y="2243"/>
                      </a:lnTo>
                      <a:lnTo>
                        <a:pt x="2316" y="2317"/>
                      </a:lnTo>
                      <a:lnTo>
                        <a:pt x="2244" y="2323"/>
                      </a:lnTo>
                      <a:lnTo>
                        <a:pt x="2244" y="2273"/>
                      </a:lnTo>
                      <a:lnTo>
                        <a:pt x="2295" y="2243"/>
                      </a:lnTo>
                      <a:lnTo>
                        <a:pt x="2295" y="2222"/>
                      </a:lnTo>
                      <a:lnTo>
                        <a:pt x="2222" y="2200"/>
                      </a:lnTo>
                      <a:lnTo>
                        <a:pt x="2164" y="2149"/>
                      </a:lnTo>
                      <a:lnTo>
                        <a:pt x="2156" y="2157"/>
                      </a:lnTo>
                      <a:lnTo>
                        <a:pt x="2127" y="2098"/>
                      </a:lnTo>
                      <a:lnTo>
                        <a:pt x="2039" y="2112"/>
                      </a:lnTo>
                      <a:lnTo>
                        <a:pt x="2010" y="2171"/>
                      </a:lnTo>
                      <a:lnTo>
                        <a:pt x="1989" y="2171"/>
                      </a:lnTo>
                      <a:lnTo>
                        <a:pt x="1974" y="2178"/>
                      </a:lnTo>
                      <a:lnTo>
                        <a:pt x="1974" y="2149"/>
                      </a:lnTo>
                      <a:lnTo>
                        <a:pt x="2061" y="2083"/>
                      </a:lnTo>
                      <a:lnTo>
                        <a:pt x="2061" y="2077"/>
                      </a:lnTo>
                      <a:lnTo>
                        <a:pt x="2054" y="2062"/>
                      </a:lnTo>
                      <a:lnTo>
                        <a:pt x="1959" y="2098"/>
                      </a:lnTo>
                      <a:lnTo>
                        <a:pt x="1916" y="2171"/>
                      </a:lnTo>
                      <a:lnTo>
                        <a:pt x="1879" y="2171"/>
                      </a:lnTo>
                      <a:lnTo>
                        <a:pt x="1872" y="2105"/>
                      </a:lnTo>
                      <a:lnTo>
                        <a:pt x="1938" y="2098"/>
                      </a:lnTo>
                      <a:lnTo>
                        <a:pt x="1938" y="2077"/>
                      </a:lnTo>
                      <a:lnTo>
                        <a:pt x="1901" y="2040"/>
                      </a:lnTo>
                      <a:lnTo>
                        <a:pt x="1872" y="2054"/>
                      </a:lnTo>
                      <a:lnTo>
                        <a:pt x="1850" y="2054"/>
                      </a:lnTo>
                      <a:lnTo>
                        <a:pt x="1807" y="2149"/>
                      </a:lnTo>
                      <a:lnTo>
                        <a:pt x="1785" y="2149"/>
                      </a:lnTo>
                      <a:lnTo>
                        <a:pt x="1778" y="2077"/>
                      </a:lnTo>
                      <a:lnTo>
                        <a:pt x="1842" y="2040"/>
                      </a:lnTo>
                      <a:lnTo>
                        <a:pt x="1807" y="2011"/>
                      </a:lnTo>
                      <a:lnTo>
                        <a:pt x="1756" y="2011"/>
                      </a:lnTo>
                      <a:lnTo>
                        <a:pt x="1727" y="2054"/>
                      </a:lnTo>
                      <a:lnTo>
                        <a:pt x="1727" y="2112"/>
                      </a:lnTo>
                      <a:lnTo>
                        <a:pt x="1704" y="2105"/>
                      </a:lnTo>
                      <a:lnTo>
                        <a:pt x="1668" y="2077"/>
                      </a:lnTo>
                      <a:lnTo>
                        <a:pt x="1668" y="2018"/>
                      </a:lnTo>
                      <a:lnTo>
                        <a:pt x="1682" y="2011"/>
                      </a:lnTo>
                      <a:lnTo>
                        <a:pt x="1682" y="2018"/>
                      </a:lnTo>
                      <a:lnTo>
                        <a:pt x="1727" y="2018"/>
                      </a:lnTo>
                      <a:lnTo>
                        <a:pt x="1733" y="2011"/>
                      </a:lnTo>
                      <a:lnTo>
                        <a:pt x="1668" y="1960"/>
                      </a:lnTo>
                      <a:lnTo>
                        <a:pt x="1653" y="1967"/>
                      </a:lnTo>
                      <a:lnTo>
                        <a:pt x="1617" y="2040"/>
                      </a:lnTo>
                      <a:lnTo>
                        <a:pt x="1617" y="2062"/>
                      </a:lnTo>
                      <a:lnTo>
                        <a:pt x="1567" y="1997"/>
                      </a:lnTo>
                      <a:lnTo>
                        <a:pt x="1567" y="1967"/>
                      </a:lnTo>
                      <a:lnTo>
                        <a:pt x="1610" y="1997"/>
                      </a:lnTo>
                      <a:lnTo>
                        <a:pt x="1631" y="1982"/>
                      </a:lnTo>
                      <a:lnTo>
                        <a:pt x="1610" y="1923"/>
                      </a:lnTo>
                      <a:lnTo>
                        <a:pt x="1573" y="1901"/>
                      </a:lnTo>
                      <a:lnTo>
                        <a:pt x="1544" y="1901"/>
                      </a:lnTo>
                      <a:lnTo>
                        <a:pt x="1501" y="1997"/>
                      </a:lnTo>
                      <a:lnTo>
                        <a:pt x="1405" y="1938"/>
                      </a:lnTo>
                      <a:lnTo>
                        <a:pt x="1376" y="1938"/>
                      </a:lnTo>
                      <a:lnTo>
                        <a:pt x="1370" y="1945"/>
                      </a:lnTo>
                      <a:lnTo>
                        <a:pt x="1370" y="1967"/>
                      </a:lnTo>
                      <a:lnTo>
                        <a:pt x="1727" y="2178"/>
                      </a:lnTo>
                      <a:lnTo>
                        <a:pt x="1865" y="2229"/>
                      </a:lnTo>
                      <a:lnTo>
                        <a:pt x="1989" y="2229"/>
                      </a:lnTo>
                      <a:lnTo>
                        <a:pt x="2113" y="2339"/>
                      </a:lnTo>
                      <a:lnTo>
                        <a:pt x="2033" y="2302"/>
                      </a:lnTo>
                      <a:lnTo>
                        <a:pt x="1865" y="2368"/>
                      </a:lnTo>
                      <a:lnTo>
                        <a:pt x="1778" y="2484"/>
                      </a:lnTo>
                      <a:lnTo>
                        <a:pt x="1756" y="2557"/>
                      </a:lnTo>
                      <a:lnTo>
                        <a:pt x="1756" y="2579"/>
                      </a:lnTo>
                      <a:lnTo>
                        <a:pt x="1733" y="2579"/>
                      </a:lnTo>
                      <a:lnTo>
                        <a:pt x="1712" y="2557"/>
                      </a:lnTo>
                      <a:lnTo>
                        <a:pt x="1712" y="2506"/>
                      </a:lnTo>
                      <a:lnTo>
                        <a:pt x="1617" y="2323"/>
                      </a:lnTo>
                      <a:lnTo>
                        <a:pt x="1522" y="2193"/>
                      </a:lnTo>
                      <a:lnTo>
                        <a:pt x="1501" y="2178"/>
                      </a:lnTo>
                      <a:lnTo>
                        <a:pt x="1187" y="1829"/>
                      </a:lnTo>
                      <a:lnTo>
                        <a:pt x="1085" y="1749"/>
                      </a:lnTo>
                      <a:lnTo>
                        <a:pt x="1071" y="1755"/>
                      </a:lnTo>
                      <a:lnTo>
                        <a:pt x="1253" y="1945"/>
                      </a:lnTo>
                      <a:lnTo>
                        <a:pt x="1274" y="2011"/>
                      </a:lnTo>
                      <a:lnTo>
                        <a:pt x="1537" y="2302"/>
                      </a:lnTo>
                      <a:lnTo>
                        <a:pt x="1559" y="2302"/>
                      </a:lnTo>
                      <a:lnTo>
                        <a:pt x="1639" y="2470"/>
                      </a:lnTo>
                      <a:lnTo>
                        <a:pt x="1653" y="2557"/>
                      </a:lnTo>
                      <a:lnTo>
                        <a:pt x="1756" y="2630"/>
                      </a:lnTo>
                      <a:lnTo>
                        <a:pt x="1799" y="2739"/>
                      </a:lnTo>
                      <a:lnTo>
                        <a:pt x="1778" y="2862"/>
                      </a:lnTo>
                      <a:lnTo>
                        <a:pt x="1762" y="2885"/>
                      </a:lnTo>
                      <a:lnTo>
                        <a:pt x="1697" y="2914"/>
                      </a:lnTo>
                      <a:lnTo>
                        <a:pt x="1617" y="2928"/>
                      </a:lnTo>
                      <a:lnTo>
                        <a:pt x="1573" y="2928"/>
                      </a:lnTo>
                      <a:lnTo>
                        <a:pt x="1522" y="2834"/>
                      </a:lnTo>
                      <a:lnTo>
                        <a:pt x="1442" y="2725"/>
                      </a:lnTo>
                      <a:lnTo>
                        <a:pt x="1399" y="2645"/>
                      </a:lnTo>
                      <a:lnTo>
                        <a:pt x="1428" y="2673"/>
                      </a:lnTo>
                      <a:lnTo>
                        <a:pt x="1471" y="2673"/>
                      </a:lnTo>
                      <a:lnTo>
                        <a:pt x="1471" y="2622"/>
                      </a:lnTo>
                      <a:lnTo>
                        <a:pt x="1399" y="2565"/>
                      </a:lnTo>
                      <a:lnTo>
                        <a:pt x="1348" y="2411"/>
                      </a:lnTo>
                      <a:lnTo>
                        <a:pt x="1202" y="2208"/>
                      </a:lnTo>
                      <a:lnTo>
                        <a:pt x="1122" y="2171"/>
                      </a:lnTo>
                      <a:lnTo>
                        <a:pt x="1093" y="2171"/>
                      </a:lnTo>
                      <a:lnTo>
                        <a:pt x="1085" y="2178"/>
                      </a:lnTo>
                      <a:lnTo>
                        <a:pt x="1282" y="2433"/>
                      </a:lnTo>
                      <a:lnTo>
                        <a:pt x="1304" y="2491"/>
                      </a:lnTo>
                      <a:lnTo>
                        <a:pt x="1187" y="2419"/>
                      </a:lnTo>
                      <a:lnTo>
                        <a:pt x="997" y="2389"/>
                      </a:lnTo>
                      <a:lnTo>
                        <a:pt x="859" y="2397"/>
                      </a:lnTo>
                      <a:lnTo>
                        <a:pt x="997" y="2339"/>
                      </a:lnTo>
                      <a:lnTo>
                        <a:pt x="1034" y="2346"/>
                      </a:lnTo>
                      <a:lnTo>
                        <a:pt x="1034" y="2360"/>
                      </a:lnTo>
                      <a:lnTo>
                        <a:pt x="1071" y="2397"/>
                      </a:lnTo>
                      <a:lnTo>
                        <a:pt x="1085" y="2360"/>
                      </a:lnTo>
                      <a:lnTo>
                        <a:pt x="1085" y="2323"/>
                      </a:lnTo>
                      <a:lnTo>
                        <a:pt x="1071" y="2317"/>
                      </a:lnTo>
                      <a:lnTo>
                        <a:pt x="1063" y="2317"/>
                      </a:lnTo>
                      <a:lnTo>
                        <a:pt x="1085" y="2273"/>
                      </a:lnTo>
                      <a:lnTo>
                        <a:pt x="1042" y="2251"/>
                      </a:lnTo>
                      <a:lnTo>
                        <a:pt x="1048" y="2222"/>
                      </a:lnTo>
                      <a:lnTo>
                        <a:pt x="1048" y="2200"/>
                      </a:lnTo>
                      <a:lnTo>
                        <a:pt x="1034" y="2178"/>
                      </a:lnTo>
                      <a:lnTo>
                        <a:pt x="1005" y="2178"/>
                      </a:lnTo>
                      <a:lnTo>
                        <a:pt x="991" y="2200"/>
                      </a:lnTo>
                      <a:lnTo>
                        <a:pt x="997" y="2273"/>
                      </a:lnTo>
                      <a:lnTo>
                        <a:pt x="947" y="2222"/>
                      </a:lnTo>
                      <a:lnTo>
                        <a:pt x="939" y="2222"/>
                      </a:lnTo>
                      <a:lnTo>
                        <a:pt x="910" y="2243"/>
                      </a:lnTo>
                      <a:lnTo>
                        <a:pt x="925" y="2273"/>
                      </a:lnTo>
                      <a:lnTo>
                        <a:pt x="925" y="2302"/>
                      </a:lnTo>
                      <a:lnTo>
                        <a:pt x="903" y="2323"/>
                      </a:lnTo>
                      <a:lnTo>
                        <a:pt x="903" y="2251"/>
                      </a:lnTo>
                      <a:lnTo>
                        <a:pt x="896" y="2243"/>
                      </a:lnTo>
                      <a:lnTo>
                        <a:pt x="874" y="2243"/>
                      </a:lnTo>
                      <a:lnTo>
                        <a:pt x="852" y="2258"/>
                      </a:lnTo>
                      <a:lnTo>
                        <a:pt x="837" y="2346"/>
                      </a:lnTo>
                      <a:lnTo>
                        <a:pt x="823" y="2346"/>
                      </a:lnTo>
                      <a:lnTo>
                        <a:pt x="808" y="2360"/>
                      </a:lnTo>
                      <a:lnTo>
                        <a:pt x="802" y="2323"/>
                      </a:lnTo>
                      <a:lnTo>
                        <a:pt x="802" y="2294"/>
                      </a:lnTo>
                      <a:lnTo>
                        <a:pt x="808" y="2294"/>
                      </a:lnTo>
                      <a:lnTo>
                        <a:pt x="823" y="2288"/>
                      </a:lnTo>
                      <a:lnTo>
                        <a:pt x="823" y="2258"/>
                      </a:lnTo>
                      <a:lnTo>
                        <a:pt x="802" y="2243"/>
                      </a:lnTo>
                      <a:lnTo>
                        <a:pt x="765" y="2243"/>
                      </a:lnTo>
                      <a:lnTo>
                        <a:pt x="743" y="2368"/>
                      </a:lnTo>
                      <a:lnTo>
                        <a:pt x="714" y="2368"/>
                      </a:lnTo>
                      <a:lnTo>
                        <a:pt x="685" y="2294"/>
                      </a:lnTo>
                      <a:lnTo>
                        <a:pt x="670" y="2288"/>
                      </a:lnTo>
                      <a:lnTo>
                        <a:pt x="663" y="2288"/>
                      </a:lnTo>
                      <a:lnTo>
                        <a:pt x="640" y="2302"/>
                      </a:lnTo>
                      <a:lnTo>
                        <a:pt x="663" y="2368"/>
                      </a:lnTo>
                      <a:lnTo>
                        <a:pt x="670" y="2382"/>
                      </a:lnTo>
                      <a:lnTo>
                        <a:pt x="634" y="2419"/>
                      </a:lnTo>
                      <a:lnTo>
                        <a:pt x="590" y="2339"/>
                      </a:lnTo>
                      <a:lnTo>
                        <a:pt x="554" y="2317"/>
                      </a:lnTo>
                      <a:lnTo>
                        <a:pt x="539" y="2339"/>
                      </a:lnTo>
                      <a:lnTo>
                        <a:pt x="539" y="2360"/>
                      </a:lnTo>
                      <a:lnTo>
                        <a:pt x="568" y="2382"/>
                      </a:lnTo>
                      <a:lnTo>
                        <a:pt x="611" y="2454"/>
                      </a:lnTo>
                      <a:lnTo>
                        <a:pt x="611" y="2513"/>
                      </a:lnTo>
                      <a:lnTo>
                        <a:pt x="517" y="2397"/>
                      </a:lnTo>
                      <a:lnTo>
                        <a:pt x="495" y="2397"/>
                      </a:lnTo>
                      <a:lnTo>
                        <a:pt x="473" y="2419"/>
                      </a:lnTo>
                      <a:lnTo>
                        <a:pt x="568" y="2528"/>
                      </a:lnTo>
                      <a:lnTo>
                        <a:pt x="590" y="2565"/>
                      </a:lnTo>
                      <a:lnTo>
                        <a:pt x="575" y="2579"/>
                      </a:lnTo>
                      <a:lnTo>
                        <a:pt x="480" y="2491"/>
                      </a:lnTo>
                      <a:lnTo>
                        <a:pt x="473" y="2491"/>
                      </a:lnTo>
                      <a:lnTo>
                        <a:pt x="459" y="2506"/>
                      </a:lnTo>
                      <a:lnTo>
                        <a:pt x="539" y="2622"/>
                      </a:lnTo>
                      <a:lnTo>
                        <a:pt x="539" y="2630"/>
                      </a:lnTo>
                      <a:lnTo>
                        <a:pt x="517" y="2651"/>
                      </a:lnTo>
                      <a:lnTo>
                        <a:pt x="386" y="2645"/>
                      </a:lnTo>
                      <a:lnTo>
                        <a:pt x="342" y="2586"/>
                      </a:lnTo>
                      <a:lnTo>
                        <a:pt x="363" y="2440"/>
                      </a:lnTo>
                      <a:lnTo>
                        <a:pt x="459" y="2258"/>
                      </a:lnTo>
                      <a:lnTo>
                        <a:pt x="554" y="2208"/>
                      </a:lnTo>
                      <a:lnTo>
                        <a:pt x="743" y="2149"/>
                      </a:lnTo>
                      <a:lnTo>
                        <a:pt x="903" y="2054"/>
                      </a:lnTo>
                      <a:lnTo>
                        <a:pt x="925" y="1997"/>
                      </a:lnTo>
                      <a:lnTo>
                        <a:pt x="896" y="1894"/>
                      </a:lnTo>
                      <a:lnTo>
                        <a:pt x="568" y="1472"/>
                      </a:lnTo>
                      <a:lnTo>
                        <a:pt x="568" y="1435"/>
                      </a:lnTo>
                      <a:lnTo>
                        <a:pt x="502" y="1392"/>
                      </a:lnTo>
                      <a:lnTo>
                        <a:pt x="357" y="1435"/>
                      </a:lnTo>
                      <a:lnTo>
                        <a:pt x="313" y="1472"/>
                      </a:lnTo>
                      <a:lnTo>
                        <a:pt x="262" y="1435"/>
                      </a:lnTo>
                      <a:lnTo>
                        <a:pt x="240" y="1435"/>
                      </a:lnTo>
                      <a:lnTo>
                        <a:pt x="283" y="1333"/>
                      </a:lnTo>
                      <a:lnTo>
                        <a:pt x="357" y="1239"/>
                      </a:lnTo>
                      <a:lnTo>
                        <a:pt x="357" y="1093"/>
                      </a:lnTo>
                      <a:lnTo>
                        <a:pt x="0" y="242"/>
                      </a:lnTo>
                      <a:lnTo>
                        <a:pt x="21" y="212"/>
                      </a:lnTo>
                      <a:lnTo>
                        <a:pt x="80" y="190"/>
                      </a:lnTo>
                      <a:lnTo>
                        <a:pt x="65" y="146"/>
                      </a:lnTo>
                      <a:lnTo>
                        <a:pt x="117" y="66"/>
                      </a:lnTo>
                      <a:lnTo>
                        <a:pt x="211" y="0"/>
                      </a:lnTo>
                      <a:lnTo>
                        <a:pt x="357" y="15"/>
                      </a:lnTo>
                      <a:lnTo>
                        <a:pt x="408" y="110"/>
                      </a:lnTo>
                      <a:close/>
                    </a:path>
                  </a:pathLst>
                </a:custGeom>
                <a:solidFill>
                  <a:srgbClr val="EE9C84"/>
                </a:solidFill>
                <a:ln w="9525">
                  <a:noFill/>
                  <a:round/>
                  <a:headEnd/>
                  <a:tailEnd/>
                </a:ln>
              </p:spPr>
              <p:txBody>
                <a:bodyPr>
                  <a:prstTxWarp prst="textNoShape">
                    <a:avLst/>
                  </a:prstTxWarp>
                </a:bodyPr>
                <a:lstStyle/>
                <a:p>
                  <a:endParaRPr lang="en-US"/>
                </a:p>
              </p:txBody>
            </p:sp>
            <p:sp>
              <p:nvSpPr>
                <p:cNvPr id="65898" name="Freeform 644"/>
                <p:cNvSpPr>
                  <a:spLocks noChangeAspect="1"/>
                </p:cNvSpPr>
                <p:nvPr/>
              </p:nvSpPr>
              <p:spPr bwMode="auto">
                <a:xfrm>
                  <a:off x="864" y="3829"/>
                  <a:ext cx="601" cy="105"/>
                </a:xfrm>
                <a:custGeom>
                  <a:avLst/>
                  <a:gdLst>
                    <a:gd name="T0" fmla="*/ 4809 w 4809"/>
                    <a:gd name="T1" fmla="*/ 270 h 838"/>
                    <a:gd name="T2" fmla="*/ 4532 w 4809"/>
                    <a:gd name="T3" fmla="*/ 503 h 838"/>
                    <a:gd name="T4" fmla="*/ 4320 w 4809"/>
                    <a:gd name="T5" fmla="*/ 546 h 838"/>
                    <a:gd name="T6" fmla="*/ 4415 w 4809"/>
                    <a:gd name="T7" fmla="*/ 473 h 838"/>
                    <a:gd name="T8" fmla="*/ 4197 w 4809"/>
                    <a:gd name="T9" fmla="*/ 575 h 838"/>
                    <a:gd name="T10" fmla="*/ 4240 w 4809"/>
                    <a:gd name="T11" fmla="*/ 518 h 838"/>
                    <a:gd name="T12" fmla="*/ 4037 w 4809"/>
                    <a:gd name="T13" fmla="*/ 569 h 838"/>
                    <a:gd name="T14" fmla="*/ 3957 w 4809"/>
                    <a:gd name="T15" fmla="*/ 569 h 838"/>
                    <a:gd name="T16" fmla="*/ 3986 w 4809"/>
                    <a:gd name="T17" fmla="*/ 473 h 838"/>
                    <a:gd name="T18" fmla="*/ 3840 w 4809"/>
                    <a:gd name="T19" fmla="*/ 553 h 838"/>
                    <a:gd name="T20" fmla="*/ 3861 w 4809"/>
                    <a:gd name="T21" fmla="*/ 473 h 838"/>
                    <a:gd name="T22" fmla="*/ 3752 w 4809"/>
                    <a:gd name="T23" fmla="*/ 481 h 838"/>
                    <a:gd name="T24" fmla="*/ 3789 w 4809"/>
                    <a:gd name="T25" fmla="*/ 459 h 838"/>
                    <a:gd name="T26" fmla="*/ 3534 w 4809"/>
                    <a:gd name="T27" fmla="*/ 590 h 838"/>
                    <a:gd name="T28" fmla="*/ 3526 w 4809"/>
                    <a:gd name="T29" fmla="*/ 546 h 838"/>
                    <a:gd name="T30" fmla="*/ 3439 w 4809"/>
                    <a:gd name="T31" fmla="*/ 553 h 838"/>
                    <a:gd name="T32" fmla="*/ 3439 w 4809"/>
                    <a:gd name="T33" fmla="*/ 553 h 838"/>
                    <a:gd name="T34" fmla="*/ 3461 w 4809"/>
                    <a:gd name="T35" fmla="*/ 438 h 838"/>
                    <a:gd name="T36" fmla="*/ 3272 w 4809"/>
                    <a:gd name="T37" fmla="*/ 524 h 838"/>
                    <a:gd name="T38" fmla="*/ 2995 w 4809"/>
                    <a:gd name="T39" fmla="*/ 619 h 838"/>
                    <a:gd name="T40" fmla="*/ 2995 w 4809"/>
                    <a:gd name="T41" fmla="*/ 539 h 838"/>
                    <a:gd name="T42" fmla="*/ 2893 w 4809"/>
                    <a:gd name="T43" fmla="*/ 553 h 838"/>
                    <a:gd name="T44" fmla="*/ 2893 w 4809"/>
                    <a:gd name="T45" fmla="*/ 539 h 838"/>
                    <a:gd name="T46" fmla="*/ 2755 w 4809"/>
                    <a:gd name="T47" fmla="*/ 598 h 838"/>
                    <a:gd name="T48" fmla="*/ 2704 w 4809"/>
                    <a:gd name="T49" fmla="*/ 590 h 838"/>
                    <a:gd name="T50" fmla="*/ 2638 w 4809"/>
                    <a:gd name="T51" fmla="*/ 539 h 838"/>
                    <a:gd name="T52" fmla="*/ 2441 w 4809"/>
                    <a:gd name="T53" fmla="*/ 692 h 838"/>
                    <a:gd name="T54" fmla="*/ 2412 w 4809"/>
                    <a:gd name="T55" fmla="*/ 590 h 838"/>
                    <a:gd name="T56" fmla="*/ 2237 w 4809"/>
                    <a:gd name="T57" fmla="*/ 641 h 838"/>
                    <a:gd name="T58" fmla="*/ 2281 w 4809"/>
                    <a:gd name="T59" fmla="*/ 575 h 838"/>
                    <a:gd name="T60" fmla="*/ 2091 w 4809"/>
                    <a:gd name="T61" fmla="*/ 699 h 838"/>
                    <a:gd name="T62" fmla="*/ 1924 w 4809"/>
                    <a:gd name="T63" fmla="*/ 764 h 838"/>
                    <a:gd name="T64" fmla="*/ 2070 w 4809"/>
                    <a:gd name="T65" fmla="*/ 598 h 838"/>
                    <a:gd name="T66" fmla="*/ 1873 w 4809"/>
                    <a:gd name="T67" fmla="*/ 649 h 838"/>
                    <a:gd name="T68" fmla="*/ 1683 w 4809"/>
                    <a:gd name="T69" fmla="*/ 729 h 838"/>
                    <a:gd name="T70" fmla="*/ 1639 w 4809"/>
                    <a:gd name="T71" fmla="*/ 649 h 838"/>
                    <a:gd name="T72" fmla="*/ 1282 w 4809"/>
                    <a:gd name="T73" fmla="*/ 838 h 838"/>
                    <a:gd name="T74" fmla="*/ 1443 w 4809"/>
                    <a:gd name="T75" fmla="*/ 663 h 838"/>
                    <a:gd name="T76" fmla="*/ 1377 w 4809"/>
                    <a:gd name="T77" fmla="*/ 612 h 838"/>
                    <a:gd name="T78" fmla="*/ 1254 w 4809"/>
                    <a:gd name="T79" fmla="*/ 634 h 838"/>
                    <a:gd name="T80" fmla="*/ 1100 w 4809"/>
                    <a:gd name="T81" fmla="*/ 684 h 838"/>
                    <a:gd name="T82" fmla="*/ 1057 w 4809"/>
                    <a:gd name="T83" fmla="*/ 649 h 838"/>
                    <a:gd name="T84" fmla="*/ 911 w 4809"/>
                    <a:gd name="T85" fmla="*/ 670 h 838"/>
                    <a:gd name="T86" fmla="*/ 882 w 4809"/>
                    <a:gd name="T87" fmla="*/ 634 h 838"/>
                    <a:gd name="T88" fmla="*/ 685 w 4809"/>
                    <a:gd name="T89" fmla="*/ 692 h 838"/>
                    <a:gd name="T90" fmla="*/ 663 w 4809"/>
                    <a:gd name="T91" fmla="*/ 641 h 838"/>
                    <a:gd name="T92" fmla="*/ 511 w 4809"/>
                    <a:gd name="T93" fmla="*/ 670 h 838"/>
                    <a:gd name="T94" fmla="*/ 554 w 4809"/>
                    <a:gd name="T95" fmla="*/ 619 h 838"/>
                    <a:gd name="T96" fmla="*/ 364 w 4809"/>
                    <a:gd name="T97" fmla="*/ 684 h 838"/>
                    <a:gd name="T98" fmla="*/ 380 w 4809"/>
                    <a:gd name="T99" fmla="*/ 612 h 838"/>
                    <a:gd name="T100" fmla="*/ 153 w 4809"/>
                    <a:gd name="T101" fmla="*/ 729 h 838"/>
                    <a:gd name="T102" fmla="*/ 175 w 4809"/>
                    <a:gd name="T103" fmla="*/ 598 h 838"/>
                    <a:gd name="T104" fmla="*/ 0 w 4809"/>
                    <a:gd name="T105" fmla="*/ 386 h 838"/>
                    <a:gd name="T106" fmla="*/ 1516 w 4809"/>
                    <a:gd name="T107" fmla="*/ 328 h 838"/>
                    <a:gd name="T108" fmla="*/ 3141 w 4809"/>
                    <a:gd name="T109" fmla="*/ 219 h 838"/>
                    <a:gd name="T110" fmla="*/ 3600 w 4809"/>
                    <a:gd name="T111" fmla="*/ 167 h 838"/>
                    <a:gd name="T112" fmla="*/ 4007 w 4809"/>
                    <a:gd name="T113" fmla="*/ 167 h 83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809"/>
                    <a:gd name="T172" fmla="*/ 0 h 838"/>
                    <a:gd name="T173" fmla="*/ 4809 w 4809"/>
                    <a:gd name="T174" fmla="*/ 838 h 83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809" h="838">
                      <a:moveTo>
                        <a:pt x="4007" y="167"/>
                      </a:moveTo>
                      <a:lnTo>
                        <a:pt x="4037" y="196"/>
                      </a:lnTo>
                      <a:lnTo>
                        <a:pt x="4109" y="161"/>
                      </a:lnTo>
                      <a:lnTo>
                        <a:pt x="4809" y="270"/>
                      </a:lnTo>
                      <a:lnTo>
                        <a:pt x="4677" y="335"/>
                      </a:lnTo>
                      <a:lnTo>
                        <a:pt x="4620" y="401"/>
                      </a:lnTo>
                      <a:lnTo>
                        <a:pt x="4620" y="430"/>
                      </a:lnTo>
                      <a:lnTo>
                        <a:pt x="4532" y="503"/>
                      </a:lnTo>
                      <a:lnTo>
                        <a:pt x="4525" y="495"/>
                      </a:lnTo>
                      <a:lnTo>
                        <a:pt x="4415" y="524"/>
                      </a:lnTo>
                      <a:lnTo>
                        <a:pt x="4386" y="553"/>
                      </a:lnTo>
                      <a:lnTo>
                        <a:pt x="4320" y="546"/>
                      </a:lnTo>
                      <a:lnTo>
                        <a:pt x="4335" y="524"/>
                      </a:lnTo>
                      <a:lnTo>
                        <a:pt x="4365" y="495"/>
                      </a:lnTo>
                      <a:lnTo>
                        <a:pt x="4394" y="495"/>
                      </a:lnTo>
                      <a:lnTo>
                        <a:pt x="4415" y="473"/>
                      </a:lnTo>
                      <a:lnTo>
                        <a:pt x="4415" y="459"/>
                      </a:lnTo>
                      <a:lnTo>
                        <a:pt x="4394" y="438"/>
                      </a:lnTo>
                      <a:lnTo>
                        <a:pt x="4320" y="473"/>
                      </a:lnTo>
                      <a:lnTo>
                        <a:pt x="4197" y="575"/>
                      </a:lnTo>
                      <a:lnTo>
                        <a:pt x="4168" y="590"/>
                      </a:lnTo>
                      <a:lnTo>
                        <a:pt x="4154" y="575"/>
                      </a:lnTo>
                      <a:lnTo>
                        <a:pt x="4204" y="546"/>
                      </a:lnTo>
                      <a:lnTo>
                        <a:pt x="4240" y="518"/>
                      </a:lnTo>
                      <a:lnTo>
                        <a:pt x="4240" y="495"/>
                      </a:lnTo>
                      <a:lnTo>
                        <a:pt x="4146" y="495"/>
                      </a:lnTo>
                      <a:lnTo>
                        <a:pt x="4072" y="569"/>
                      </a:lnTo>
                      <a:lnTo>
                        <a:pt x="4037" y="569"/>
                      </a:lnTo>
                      <a:lnTo>
                        <a:pt x="4109" y="524"/>
                      </a:lnTo>
                      <a:lnTo>
                        <a:pt x="4109" y="495"/>
                      </a:lnTo>
                      <a:lnTo>
                        <a:pt x="4102" y="481"/>
                      </a:lnTo>
                      <a:lnTo>
                        <a:pt x="3957" y="569"/>
                      </a:lnTo>
                      <a:lnTo>
                        <a:pt x="3898" y="569"/>
                      </a:lnTo>
                      <a:lnTo>
                        <a:pt x="3978" y="524"/>
                      </a:lnTo>
                      <a:lnTo>
                        <a:pt x="4000" y="503"/>
                      </a:lnTo>
                      <a:lnTo>
                        <a:pt x="3986" y="473"/>
                      </a:lnTo>
                      <a:lnTo>
                        <a:pt x="4007" y="452"/>
                      </a:lnTo>
                      <a:lnTo>
                        <a:pt x="4007" y="408"/>
                      </a:lnTo>
                      <a:lnTo>
                        <a:pt x="3986" y="386"/>
                      </a:lnTo>
                      <a:lnTo>
                        <a:pt x="3840" y="553"/>
                      </a:lnTo>
                      <a:lnTo>
                        <a:pt x="3774" y="575"/>
                      </a:lnTo>
                      <a:lnTo>
                        <a:pt x="3752" y="575"/>
                      </a:lnTo>
                      <a:lnTo>
                        <a:pt x="3861" y="495"/>
                      </a:lnTo>
                      <a:lnTo>
                        <a:pt x="3861" y="473"/>
                      </a:lnTo>
                      <a:lnTo>
                        <a:pt x="3803" y="481"/>
                      </a:lnTo>
                      <a:lnTo>
                        <a:pt x="3701" y="553"/>
                      </a:lnTo>
                      <a:lnTo>
                        <a:pt x="3680" y="553"/>
                      </a:lnTo>
                      <a:lnTo>
                        <a:pt x="3752" y="481"/>
                      </a:lnTo>
                      <a:lnTo>
                        <a:pt x="3767" y="495"/>
                      </a:lnTo>
                      <a:lnTo>
                        <a:pt x="3774" y="495"/>
                      </a:lnTo>
                      <a:lnTo>
                        <a:pt x="3789" y="481"/>
                      </a:lnTo>
                      <a:lnTo>
                        <a:pt x="3789" y="459"/>
                      </a:lnTo>
                      <a:lnTo>
                        <a:pt x="3752" y="430"/>
                      </a:lnTo>
                      <a:lnTo>
                        <a:pt x="3730" y="430"/>
                      </a:lnTo>
                      <a:lnTo>
                        <a:pt x="3584" y="569"/>
                      </a:lnTo>
                      <a:lnTo>
                        <a:pt x="3534" y="590"/>
                      </a:lnTo>
                      <a:lnTo>
                        <a:pt x="3526" y="575"/>
                      </a:lnTo>
                      <a:lnTo>
                        <a:pt x="3512" y="575"/>
                      </a:lnTo>
                      <a:lnTo>
                        <a:pt x="3534" y="553"/>
                      </a:lnTo>
                      <a:lnTo>
                        <a:pt x="3526" y="546"/>
                      </a:lnTo>
                      <a:lnTo>
                        <a:pt x="3600" y="452"/>
                      </a:lnTo>
                      <a:lnTo>
                        <a:pt x="3600" y="438"/>
                      </a:lnTo>
                      <a:lnTo>
                        <a:pt x="3578" y="423"/>
                      </a:lnTo>
                      <a:lnTo>
                        <a:pt x="3439" y="553"/>
                      </a:lnTo>
                      <a:lnTo>
                        <a:pt x="3439" y="569"/>
                      </a:lnTo>
                      <a:lnTo>
                        <a:pt x="3418" y="590"/>
                      </a:lnTo>
                      <a:lnTo>
                        <a:pt x="3418" y="575"/>
                      </a:lnTo>
                      <a:lnTo>
                        <a:pt x="3439" y="553"/>
                      </a:lnTo>
                      <a:lnTo>
                        <a:pt x="3432" y="546"/>
                      </a:lnTo>
                      <a:lnTo>
                        <a:pt x="3373" y="575"/>
                      </a:lnTo>
                      <a:lnTo>
                        <a:pt x="3344" y="575"/>
                      </a:lnTo>
                      <a:lnTo>
                        <a:pt x="3461" y="438"/>
                      </a:lnTo>
                      <a:lnTo>
                        <a:pt x="3439" y="423"/>
                      </a:lnTo>
                      <a:lnTo>
                        <a:pt x="3235" y="598"/>
                      </a:lnTo>
                      <a:lnTo>
                        <a:pt x="3221" y="598"/>
                      </a:lnTo>
                      <a:lnTo>
                        <a:pt x="3272" y="524"/>
                      </a:lnTo>
                      <a:lnTo>
                        <a:pt x="3279" y="518"/>
                      </a:lnTo>
                      <a:lnTo>
                        <a:pt x="3198" y="495"/>
                      </a:lnTo>
                      <a:lnTo>
                        <a:pt x="3016" y="619"/>
                      </a:lnTo>
                      <a:lnTo>
                        <a:pt x="2995" y="619"/>
                      </a:lnTo>
                      <a:lnTo>
                        <a:pt x="3075" y="546"/>
                      </a:lnTo>
                      <a:lnTo>
                        <a:pt x="3075" y="518"/>
                      </a:lnTo>
                      <a:lnTo>
                        <a:pt x="3061" y="503"/>
                      </a:lnTo>
                      <a:lnTo>
                        <a:pt x="2995" y="539"/>
                      </a:lnTo>
                      <a:lnTo>
                        <a:pt x="2893" y="634"/>
                      </a:lnTo>
                      <a:lnTo>
                        <a:pt x="2870" y="634"/>
                      </a:lnTo>
                      <a:lnTo>
                        <a:pt x="2915" y="575"/>
                      </a:lnTo>
                      <a:lnTo>
                        <a:pt x="2893" y="553"/>
                      </a:lnTo>
                      <a:lnTo>
                        <a:pt x="2864" y="575"/>
                      </a:lnTo>
                      <a:lnTo>
                        <a:pt x="2841" y="598"/>
                      </a:lnTo>
                      <a:lnTo>
                        <a:pt x="2870" y="553"/>
                      </a:lnTo>
                      <a:lnTo>
                        <a:pt x="2893" y="539"/>
                      </a:lnTo>
                      <a:lnTo>
                        <a:pt x="2893" y="518"/>
                      </a:lnTo>
                      <a:lnTo>
                        <a:pt x="2870" y="495"/>
                      </a:lnTo>
                      <a:lnTo>
                        <a:pt x="2769" y="612"/>
                      </a:lnTo>
                      <a:lnTo>
                        <a:pt x="2755" y="598"/>
                      </a:lnTo>
                      <a:lnTo>
                        <a:pt x="2630" y="670"/>
                      </a:lnTo>
                      <a:lnTo>
                        <a:pt x="2674" y="612"/>
                      </a:lnTo>
                      <a:lnTo>
                        <a:pt x="2681" y="612"/>
                      </a:lnTo>
                      <a:lnTo>
                        <a:pt x="2704" y="590"/>
                      </a:lnTo>
                      <a:lnTo>
                        <a:pt x="2681" y="569"/>
                      </a:lnTo>
                      <a:lnTo>
                        <a:pt x="2558" y="670"/>
                      </a:lnTo>
                      <a:lnTo>
                        <a:pt x="2638" y="569"/>
                      </a:lnTo>
                      <a:lnTo>
                        <a:pt x="2638" y="539"/>
                      </a:lnTo>
                      <a:lnTo>
                        <a:pt x="2630" y="524"/>
                      </a:lnTo>
                      <a:lnTo>
                        <a:pt x="2587" y="546"/>
                      </a:lnTo>
                      <a:lnTo>
                        <a:pt x="2507" y="641"/>
                      </a:lnTo>
                      <a:lnTo>
                        <a:pt x="2441" y="692"/>
                      </a:lnTo>
                      <a:lnTo>
                        <a:pt x="2507" y="598"/>
                      </a:lnTo>
                      <a:lnTo>
                        <a:pt x="2507" y="575"/>
                      </a:lnTo>
                      <a:lnTo>
                        <a:pt x="2478" y="553"/>
                      </a:lnTo>
                      <a:lnTo>
                        <a:pt x="2412" y="590"/>
                      </a:lnTo>
                      <a:lnTo>
                        <a:pt x="2230" y="743"/>
                      </a:lnTo>
                      <a:lnTo>
                        <a:pt x="2135" y="780"/>
                      </a:lnTo>
                      <a:lnTo>
                        <a:pt x="2237" y="670"/>
                      </a:lnTo>
                      <a:lnTo>
                        <a:pt x="2237" y="641"/>
                      </a:lnTo>
                      <a:lnTo>
                        <a:pt x="2295" y="619"/>
                      </a:lnTo>
                      <a:lnTo>
                        <a:pt x="2302" y="612"/>
                      </a:lnTo>
                      <a:lnTo>
                        <a:pt x="2302" y="598"/>
                      </a:lnTo>
                      <a:lnTo>
                        <a:pt x="2281" y="575"/>
                      </a:lnTo>
                      <a:lnTo>
                        <a:pt x="2251" y="575"/>
                      </a:lnTo>
                      <a:lnTo>
                        <a:pt x="1996" y="801"/>
                      </a:lnTo>
                      <a:lnTo>
                        <a:pt x="1967" y="801"/>
                      </a:lnTo>
                      <a:lnTo>
                        <a:pt x="2091" y="699"/>
                      </a:lnTo>
                      <a:lnTo>
                        <a:pt x="2113" y="670"/>
                      </a:lnTo>
                      <a:lnTo>
                        <a:pt x="2120" y="663"/>
                      </a:lnTo>
                      <a:lnTo>
                        <a:pt x="2105" y="641"/>
                      </a:lnTo>
                      <a:lnTo>
                        <a:pt x="1924" y="764"/>
                      </a:lnTo>
                      <a:lnTo>
                        <a:pt x="2025" y="670"/>
                      </a:lnTo>
                      <a:lnTo>
                        <a:pt x="2070" y="649"/>
                      </a:lnTo>
                      <a:lnTo>
                        <a:pt x="2091" y="619"/>
                      </a:lnTo>
                      <a:lnTo>
                        <a:pt x="2070" y="598"/>
                      </a:lnTo>
                      <a:lnTo>
                        <a:pt x="1683" y="809"/>
                      </a:lnTo>
                      <a:lnTo>
                        <a:pt x="1807" y="670"/>
                      </a:lnTo>
                      <a:lnTo>
                        <a:pt x="1851" y="670"/>
                      </a:lnTo>
                      <a:lnTo>
                        <a:pt x="1873" y="649"/>
                      </a:lnTo>
                      <a:lnTo>
                        <a:pt x="1873" y="634"/>
                      </a:lnTo>
                      <a:lnTo>
                        <a:pt x="1828" y="619"/>
                      </a:lnTo>
                      <a:lnTo>
                        <a:pt x="1800" y="619"/>
                      </a:lnTo>
                      <a:lnTo>
                        <a:pt x="1683" y="729"/>
                      </a:lnTo>
                      <a:lnTo>
                        <a:pt x="1457" y="823"/>
                      </a:lnTo>
                      <a:lnTo>
                        <a:pt x="1516" y="758"/>
                      </a:lnTo>
                      <a:lnTo>
                        <a:pt x="1588" y="729"/>
                      </a:lnTo>
                      <a:lnTo>
                        <a:pt x="1639" y="649"/>
                      </a:lnTo>
                      <a:lnTo>
                        <a:pt x="1617" y="634"/>
                      </a:lnTo>
                      <a:lnTo>
                        <a:pt x="1545" y="649"/>
                      </a:lnTo>
                      <a:lnTo>
                        <a:pt x="1385" y="787"/>
                      </a:lnTo>
                      <a:lnTo>
                        <a:pt x="1282" y="838"/>
                      </a:lnTo>
                      <a:lnTo>
                        <a:pt x="1260" y="823"/>
                      </a:lnTo>
                      <a:lnTo>
                        <a:pt x="1421" y="729"/>
                      </a:lnTo>
                      <a:lnTo>
                        <a:pt x="1457" y="684"/>
                      </a:lnTo>
                      <a:lnTo>
                        <a:pt x="1443" y="663"/>
                      </a:lnTo>
                      <a:lnTo>
                        <a:pt x="1334" y="729"/>
                      </a:lnTo>
                      <a:lnTo>
                        <a:pt x="1450" y="634"/>
                      </a:lnTo>
                      <a:lnTo>
                        <a:pt x="1428" y="598"/>
                      </a:lnTo>
                      <a:lnTo>
                        <a:pt x="1377" y="612"/>
                      </a:lnTo>
                      <a:lnTo>
                        <a:pt x="1311" y="670"/>
                      </a:lnTo>
                      <a:lnTo>
                        <a:pt x="1305" y="663"/>
                      </a:lnTo>
                      <a:lnTo>
                        <a:pt x="1115" y="764"/>
                      </a:lnTo>
                      <a:lnTo>
                        <a:pt x="1254" y="634"/>
                      </a:lnTo>
                      <a:lnTo>
                        <a:pt x="1254" y="619"/>
                      </a:lnTo>
                      <a:lnTo>
                        <a:pt x="1239" y="612"/>
                      </a:lnTo>
                      <a:lnTo>
                        <a:pt x="1137" y="649"/>
                      </a:lnTo>
                      <a:lnTo>
                        <a:pt x="1100" y="684"/>
                      </a:lnTo>
                      <a:lnTo>
                        <a:pt x="1071" y="670"/>
                      </a:lnTo>
                      <a:lnTo>
                        <a:pt x="954" y="729"/>
                      </a:lnTo>
                      <a:lnTo>
                        <a:pt x="1028" y="649"/>
                      </a:lnTo>
                      <a:lnTo>
                        <a:pt x="1057" y="649"/>
                      </a:lnTo>
                      <a:lnTo>
                        <a:pt x="1086" y="619"/>
                      </a:lnTo>
                      <a:lnTo>
                        <a:pt x="1057" y="598"/>
                      </a:lnTo>
                      <a:lnTo>
                        <a:pt x="926" y="684"/>
                      </a:lnTo>
                      <a:lnTo>
                        <a:pt x="911" y="670"/>
                      </a:lnTo>
                      <a:lnTo>
                        <a:pt x="817" y="714"/>
                      </a:lnTo>
                      <a:lnTo>
                        <a:pt x="903" y="663"/>
                      </a:lnTo>
                      <a:lnTo>
                        <a:pt x="903" y="649"/>
                      </a:lnTo>
                      <a:lnTo>
                        <a:pt x="882" y="634"/>
                      </a:lnTo>
                      <a:lnTo>
                        <a:pt x="817" y="649"/>
                      </a:lnTo>
                      <a:lnTo>
                        <a:pt x="794" y="670"/>
                      </a:lnTo>
                      <a:lnTo>
                        <a:pt x="736" y="670"/>
                      </a:lnTo>
                      <a:lnTo>
                        <a:pt x="685" y="692"/>
                      </a:lnTo>
                      <a:lnTo>
                        <a:pt x="765" y="634"/>
                      </a:lnTo>
                      <a:lnTo>
                        <a:pt x="765" y="612"/>
                      </a:lnTo>
                      <a:lnTo>
                        <a:pt x="743" y="590"/>
                      </a:lnTo>
                      <a:lnTo>
                        <a:pt x="663" y="641"/>
                      </a:lnTo>
                      <a:lnTo>
                        <a:pt x="430" y="729"/>
                      </a:lnTo>
                      <a:lnTo>
                        <a:pt x="408" y="729"/>
                      </a:lnTo>
                      <a:lnTo>
                        <a:pt x="481" y="670"/>
                      </a:lnTo>
                      <a:lnTo>
                        <a:pt x="511" y="670"/>
                      </a:lnTo>
                      <a:lnTo>
                        <a:pt x="532" y="649"/>
                      </a:lnTo>
                      <a:lnTo>
                        <a:pt x="532" y="641"/>
                      </a:lnTo>
                      <a:lnTo>
                        <a:pt x="525" y="634"/>
                      </a:lnTo>
                      <a:lnTo>
                        <a:pt x="554" y="619"/>
                      </a:lnTo>
                      <a:lnTo>
                        <a:pt x="575" y="590"/>
                      </a:lnTo>
                      <a:lnTo>
                        <a:pt x="554" y="569"/>
                      </a:lnTo>
                      <a:lnTo>
                        <a:pt x="460" y="612"/>
                      </a:lnTo>
                      <a:lnTo>
                        <a:pt x="364" y="684"/>
                      </a:lnTo>
                      <a:lnTo>
                        <a:pt x="314" y="692"/>
                      </a:lnTo>
                      <a:lnTo>
                        <a:pt x="343" y="670"/>
                      </a:lnTo>
                      <a:lnTo>
                        <a:pt x="357" y="619"/>
                      </a:lnTo>
                      <a:lnTo>
                        <a:pt x="380" y="612"/>
                      </a:lnTo>
                      <a:lnTo>
                        <a:pt x="394" y="590"/>
                      </a:lnTo>
                      <a:lnTo>
                        <a:pt x="394" y="569"/>
                      </a:lnTo>
                      <a:lnTo>
                        <a:pt x="343" y="569"/>
                      </a:lnTo>
                      <a:lnTo>
                        <a:pt x="153" y="729"/>
                      </a:lnTo>
                      <a:lnTo>
                        <a:pt x="117" y="735"/>
                      </a:lnTo>
                      <a:lnTo>
                        <a:pt x="73" y="735"/>
                      </a:lnTo>
                      <a:lnTo>
                        <a:pt x="103" y="670"/>
                      </a:lnTo>
                      <a:lnTo>
                        <a:pt x="175" y="598"/>
                      </a:lnTo>
                      <a:lnTo>
                        <a:pt x="175" y="575"/>
                      </a:lnTo>
                      <a:lnTo>
                        <a:pt x="117" y="575"/>
                      </a:lnTo>
                      <a:lnTo>
                        <a:pt x="0" y="780"/>
                      </a:lnTo>
                      <a:lnTo>
                        <a:pt x="0" y="386"/>
                      </a:lnTo>
                      <a:lnTo>
                        <a:pt x="58" y="423"/>
                      </a:lnTo>
                      <a:lnTo>
                        <a:pt x="168" y="364"/>
                      </a:lnTo>
                      <a:lnTo>
                        <a:pt x="1115" y="328"/>
                      </a:lnTo>
                      <a:lnTo>
                        <a:pt x="1516" y="328"/>
                      </a:lnTo>
                      <a:lnTo>
                        <a:pt x="2040" y="292"/>
                      </a:lnTo>
                      <a:lnTo>
                        <a:pt x="2478" y="292"/>
                      </a:lnTo>
                      <a:lnTo>
                        <a:pt x="3104" y="219"/>
                      </a:lnTo>
                      <a:lnTo>
                        <a:pt x="3141" y="219"/>
                      </a:lnTo>
                      <a:lnTo>
                        <a:pt x="3133" y="233"/>
                      </a:lnTo>
                      <a:lnTo>
                        <a:pt x="3170" y="262"/>
                      </a:lnTo>
                      <a:lnTo>
                        <a:pt x="3526" y="196"/>
                      </a:lnTo>
                      <a:lnTo>
                        <a:pt x="3600" y="167"/>
                      </a:lnTo>
                      <a:lnTo>
                        <a:pt x="3607" y="139"/>
                      </a:lnTo>
                      <a:lnTo>
                        <a:pt x="3469" y="30"/>
                      </a:lnTo>
                      <a:lnTo>
                        <a:pt x="3418" y="0"/>
                      </a:lnTo>
                      <a:lnTo>
                        <a:pt x="4007" y="167"/>
                      </a:lnTo>
                      <a:close/>
                    </a:path>
                  </a:pathLst>
                </a:custGeom>
                <a:solidFill>
                  <a:srgbClr val="79896C"/>
                </a:solidFill>
                <a:ln w="9525">
                  <a:noFill/>
                  <a:round/>
                  <a:headEnd/>
                  <a:tailEnd/>
                </a:ln>
              </p:spPr>
              <p:txBody>
                <a:bodyPr>
                  <a:prstTxWarp prst="textNoShape">
                    <a:avLst/>
                  </a:prstTxWarp>
                </a:bodyPr>
                <a:lstStyle/>
                <a:p>
                  <a:endParaRPr lang="en-US"/>
                </a:p>
              </p:txBody>
            </p:sp>
            <p:sp>
              <p:nvSpPr>
                <p:cNvPr id="65899" name="Freeform 645"/>
                <p:cNvSpPr>
                  <a:spLocks noChangeAspect="1"/>
                </p:cNvSpPr>
                <p:nvPr/>
              </p:nvSpPr>
              <p:spPr bwMode="auto">
                <a:xfrm>
                  <a:off x="1542" y="3840"/>
                  <a:ext cx="12" cy="10"/>
                </a:xfrm>
                <a:custGeom>
                  <a:avLst/>
                  <a:gdLst>
                    <a:gd name="T0" fmla="*/ 88 w 95"/>
                    <a:gd name="T1" fmla="*/ 86 h 86"/>
                    <a:gd name="T2" fmla="*/ 22 w 95"/>
                    <a:gd name="T3" fmla="*/ 65 h 86"/>
                    <a:gd name="T4" fmla="*/ 0 w 95"/>
                    <a:gd name="T5" fmla="*/ 35 h 86"/>
                    <a:gd name="T6" fmla="*/ 8 w 95"/>
                    <a:gd name="T7" fmla="*/ 0 h 86"/>
                    <a:gd name="T8" fmla="*/ 95 w 95"/>
                    <a:gd name="T9" fmla="*/ 80 h 86"/>
                    <a:gd name="T10" fmla="*/ 88 w 95"/>
                    <a:gd name="T11" fmla="*/ 86 h 86"/>
                    <a:gd name="T12" fmla="*/ 0 60000 65536"/>
                    <a:gd name="T13" fmla="*/ 0 60000 65536"/>
                    <a:gd name="T14" fmla="*/ 0 60000 65536"/>
                    <a:gd name="T15" fmla="*/ 0 60000 65536"/>
                    <a:gd name="T16" fmla="*/ 0 60000 65536"/>
                    <a:gd name="T17" fmla="*/ 0 60000 65536"/>
                    <a:gd name="T18" fmla="*/ 0 w 95"/>
                    <a:gd name="T19" fmla="*/ 0 h 86"/>
                    <a:gd name="T20" fmla="*/ 95 w 95"/>
                    <a:gd name="T21" fmla="*/ 86 h 86"/>
                  </a:gdLst>
                  <a:ahLst/>
                  <a:cxnLst>
                    <a:cxn ang="T12">
                      <a:pos x="T0" y="T1"/>
                    </a:cxn>
                    <a:cxn ang="T13">
                      <a:pos x="T2" y="T3"/>
                    </a:cxn>
                    <a:cxn ang="T14">
                      <a:pos x="T4" y="T5"/>
                    </a:cxn>
                    <a:cxn ang="T15">
                      <a:pos x="T6" y="T7"/>
                    </a:cxn>
                    <a:cxn ang="T16">
                      <a:pos x="T8" y="T9"/>
                    </a:cxn>
                    <a:cxn ang="T17">
                      <a:pos x="T10" y="T11"/>
                    </a:cxn>
                  </a:cxnLst>
                  <a:rect l="T18" t="T19" r="T20" b="T21"/>
                  <a:pathLst>
                    <a:path w="95" h="86">
                      <a:moveTo>
                        <a:pt x="88" y="86"/>
                      </a:moveTo>
                      <a:lnTo>
                        <a:pt x="22" y="65"/>
                      </a:lnTo>
                      <a:lnTo>
                        <a:pt x="0" y="35"/>
                      </a:lnTo>
                      <a:lnTo>
                        <a:pt x="8" y="0"/>
                      </a:lnTo>
                      <a:lnTo>
                        <a:pt x="95" y="80"/>
                      </a:lnTo>
                      <a:lnTo>
                        <a:pt x="88" y="86"/>
                      </a:lnTo>
                      <a:close/>
                    </a:path>
                  </a:pathLst>
                </a:custGeom>
                <a:solidFill>
                  <a:srgbClr val="1F1A17"/>
                </a:solidFill>
                <a:ln w="9525">
                  <a:noFill/>
                  <a:round/>
                  <a:headEnd/>
                  <a:tailEnd/>
                </a:ln>
              </p:spPr>
              <p:txBody>
                <a:bodyPr>
                  <a:prstTxWarp prst="textNoShape">
                    <a:avLst/>
                  </a:prstTxWarp>
                </a:bodyPr>
                <a:lstStyle/>
                <a:p>
                  <a:endParaRPr lang="en-US"/>
                </a:p>
              </p:txBody>
            </p:sp>
            <p:sp>
              <p:nvSpPr>
                <p:cNvPr id="65900" name="Freeform 646"/>
                <p:cNvSpPr>
                  <a:spLocks noChangeAspect="1"/>
                </p:cNvSpPr>
                <p:nvPr/>
              </p:nvSpPr>
              <p:spPr bwMode="auto">
                <a:xfrm>
                  <a:off x="1531" y="3845"/>
                  <a:ext cx="10" cy="9"/>
                </a:xfrm>
                <a:custGeom>
                  <a:avLst/>
                  <a:gdLst>
                    <a:gd name="T0" fmla="*/ 81 w 81"/>
                    <a:gd name="T1" fmla="*/ 66 h 72"/>
                    <a:gd name="T2" fmla="*/ 66 w 81"/>
                    <a:gd name="T3" fmla="*/ 72 h 72"/>
                    <a:gd name="T4" fmla="*/ 45 w 81"/>
                    <a:gd name="T5" fmla="*/ 72 h 72"/>
                    <a:gd name="T6" fmla="*/ 0 w 81"/>
                    <a:gd name="T7" fmla="*/ 37 h 72"/>
                    <a:gd name="T8" fmla="*/ 16 w 81"/>
                    <a:gd name="T9" fmla="*/ 0 h 72"/>
                    <a:gd name="T10" fmla="*/ 81 w 81"/>
                    <a:gd name="T11" fmla="*/ 43 h 72"/>
                    <a:gd name="T12" fmla="*/ 81 w 81"/>
                    <a:gd name="T13" fmla="*/ 66 h 72"/>
                    <a:gd name="T14" fmla="*/ 0 60000 65536"/>
                    <a:gd name="T15" fmla="*/ 0 60000 65536"/>
                    <a:gd name="T16" fmla="*/ 0 60000 65536"/>
                    <a:gd name="T17" fmla="*/ 0 60000 65536"/>
                    <a:gd name="T18" fmla="*/ 0 60000 65536"/>
                    <a:gd name="T19" fmla="*/ 0 60000 65536"/>
                    <a:gd name="T20" fmla="*/ 0 60000 65536"/>
                    <a:gd name="T21" fmla="*/ 0 w 81"/>
                    <a:gd name="T22" fmla="*/ 0 h 72"/>
                    <a:gd name="T23" fmla="*/ 81 w 81"/>
                    <a:gd name="T24" fmla="*/ 72 h 7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1" h="72">
                      <a:moveTo>
                        <a:pt x="81" y="66"/>
                      </a:moveTo>
                      <a:lnTo>
                        <a:pt x="66" y="72"/>
                      </a:lnTo>
                      <a:lnTo>
                        <a:pt x="45" y="72"/>
                      </a:lnTo>
                      <a:lnTo>
                        <a:pt x="0" y="37"/>
                      </a:lnTo>
                      <a:lnTo>
                        <a:pt x="16" y="0"/>
                      </a:lnTo>
                      <a:lnTo>
                        <a:pt x="81" y="43"/>
                      </a:lnTo>
                      <a:lnTo>
                        <a:pt x="81" y="66"/>
                      </a:lnTo>
                      <a:close/>
                    </a:path>
                  </a:pathLst>
                </a:custGeom>
                <a:solidFill>
                  <a:srgbClr val="1F1A17"/>
                </a:solidFill>
                <a:ln w="9525">
                  <a:noFill/>
                  <a:round/>
                  <a:headEnd/>
                  <a:tailEnd/>
                </a:ln>
              </p:spPr>
              <p:txBody>
                <a:bodyPr>
                  <a:prstTxWarp prst="textNoShape">
                    <a:avLst/>
                  </a:prstTxWarp>
                </a:bodyPr>
                <a:lstStyle/>
                <a:p>
                  <a:endParaRPr lang="en-US"/>
                </a:p>
              </p:txBody>
            </p:sp>
            <p:sp>
              <p:nvSpPr>
                <p:cNvPr id="65901" name="Freeform 647"/>
                <p:cNvSpPr>
                  <a:spLocks noChangeAspect="1"/>
                </p:cNvSpPr>
                <p:nvPr/>
              </p:nvSpPr>
              <p:spPr bwMode="auto">
                <a:xfrm>
                  <a:off x="1704" y="3880"/>
                  <a:ext cx="12" cy="21"/>
                </a:xfrm>
                <a:custGeom>
                  <a:avLst/>
                  <a:gdLst>
                    <a:gd name="T0" fmla="*/ 95 w 95"/>
                    <a:gd name="T1" fmla="*/ 138 h 161"/>
                    <a:gd name="T2" fmla="*/ 95 w 95"/>
                    <a:gd name="T3" fmla="*/ 161 h 161"/>
                    <a:gd name="T4" fmla="*/ 73 w 95"/>
                    <a:gd name="T5" fmla="*/ 161 h 161"/>
                    <a:gd name="T6" fmla="*/ 0 w 95"/>
                    <a:gd name="T7" fmla="*/ 73 h 161"/>
                    <a:gd name="T8" fmla="*/ 30 w 95"/>
                    <a:gd name="T9" fmla="*/ 0 h 161"/>
                    <a:gd name="T10" fmla="*/ 80 w 95"/>
                    <a:gd name="T11" fmla="*/ 87 h 161"/>
                    <a:gd name="T12" fmla="*/ 95 w 95"/>
                    <a:gd name="T13" fmla="*/ 138 h 161"/>
                    <a:gd name="T14" fmla="*/ 0 60000 65536"/>
                    <a:gd name="T15" fmla="*/ 0 60000 65536"/>
                    <a:gd name="T16" fmla="*/ 0 60000 65536"/>
                    <a:gd name="T17" fmla="*/ 0 60000 65536"/>
                    <a:gd name="T18" fmla="*/ 0 60000 65536"/>
                    <a:gd name="T19" fmla="*/ 0 60000 65536"/>
                    <a:gd name="T20" fmla="*/ 0 60000 65536"/>
                    <a:gd name="T21" fmla="*/ 0 w 95"/>
                    <a:gd name="T22" fmla="*/ 0 h 161"/>
                    <a:gd name="T23" fmla="*/ 95 w 95"/>
                    <a:gd name="T24" fmla="*/ 161 h 16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95" h="161">
                      <a:moveTo>
                        <a:pt x="95" y="138"/>
                      </a:moveTo>
                      <a:lnTo>
                        <a:pt x="95" y="161"/>
                      </a:lnTo>
                      <a:lnTo>
                        <a:pt x="73" y="161"/>
                      </a:lnTo>
                      <a:lnTo>
                        <a:pt x="0" y="73"/>
                      </a:lnTo>
                      <a:lnTo>
                        <a:pt x="30" y="0"/>
                      </a:lnTo>
                      <a:lnTo>
                        <a:pt x="80" y="87"/>
                      </a:lnTo>
                      <a:lnTo>
                        <a:pt x="95" y="138"/>
                      </a:lnTo>
                      <a:close/>
                    </a:path>
                  </a:pathLst>
                </a:custGeom>
                <a:solidFill>
                  <a:srgbClr val="79896C"/>
                </a:solidFill>
                <a:ln w="9525">
                  <a:noFill/>
                  <a:round/>
                  <a:headEnd/>
                  <a:tailEnd/>
                </a:ln>
              </p:spPr>
              <p:txBody>
                <a:bodyPr>
                  <a:prstTxWarp prst="textNoShape">
                    <a:avLst/>
                  </a:prstTxWarp>
                </a:bodyPr>
                <a:lstStyle/>
                <a:p>
                  <a:endParaRPr lang="en-US"/>
                </a:p>
              </p:txBody>
            </p:sp>
            <p:sp>
              <p:nvSpPr>
                <p:cNvPr id="65902" name="Freeform 648"/>
                <p:cNvSpPr>
                  <a:spLocks noChangeAspect="1"/>
                </p:cNvSpPr>
                <p:nvPr/>
              </p:nvSpPr>
              <p:spPr bwMode="auto">
                <a:xfrm>
                  <a:off x="1498" y="3882"/>
                  <a:ext cx="53" cy="55"/>
                </a:xfrm>
                <a:custGeom>
                  <a:avLst/>
                  <a:gdLst>
                    <a:gd name="T0" fmla="*/ 386 w 430"/>
                    <a:gd name="T1" fmla="*/ 240 h 437"/>
                    <a:gd name="T2" fmla="*/ 350 w 430"/>
                    <a:gd name="T3" fmla="*/ 400 h 437"/>
                    <a:gd name="T4" fmla="*/ 335 w 430"/>
                    <a:gd name="T5" fmla="*/ 407 h 437"/>
                    <a:gd name="T6" fmla="*/ 335 w 430"/>
                    <a:gd name="T7" fmla="*/ 437 h 437"/>
                    <a:gd name="T8" fmla="*/ 291 w 430"/>
                    <a:gd name="T9" fmla="*/ 247 h 437"/>
                    <a:gd name="T10" fmla="*/ 182 w 430"/>
                    <a:gd name="T11" fmla="*/ 152 h 437"/>
                    <a:gd name="T12" fmla="*/ 0 w 430"/>
                    <a:gd name="T13" fmla="*/ 116 h 437"/>
                    <a:gd name="T14" fmla="*/ 88 w 430"/>
                    <a:gd name="T15" fmla="*/ 80 h 437"/>
                    <a:gd name="T16" fmla="*/ 335 w 430"/>
                    <a:gd name="T17" fmla="*/ 29 h 437"/>
                    <a:gd name="T18" fmla="*/ 400 w 430"/>
                    <a:gd name="T19" fmla="*/ 0 h 437"/>
                    <a:gd name="T20" fmla="*/ 430 w 430"/>
                    <a:gd name="T21" fmla="*/ 0 h 437"/>
                    <a:gd name="T22" fmla="*/ 386 w 430"/>
                    <a:gd name="T23" fmla="*/ 240 h 43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30"/>
                    <a:gd name="T37" fmla="*/ 0 h 437"/>
                    <a:gd name="T38" fmla="*/ 430 w 430"/>
                    <a:gd name="T39" fmla="*/ 437 h 43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30" h="437">
                      <a:moveTo>
                        <a:pt x="386" y="240"/>
                      </a:moveTo>
                      <a:lnTo>
                        <a:pt x="350" y="400"/>
                      </a:lnTo>
                      <a:lnTo>
                        <a:pt x="335" y="407"/>
                      </a:lnTo>
                      <a:lnTo>
                        <a:pt x="335" y="437"/>
                      </a:lnTo>
                      <a:lnTo>
                        <a:pt x="291" y="247"/>
                      </a:lnTo>
                      <a:lnTo>
                        <a:pt x="182" y="152"/>
                      </a:lnTo>
                      <a:lnTo>
                        <a:pt x="0" y="116"/>
                      </a:lnTo>
                      <a:lnTo>
                        <a:pt x="88" y="80"/>
                      </a:lnTo>
                      <a:lnTo>
                        <a:pt x="335" y="29"/>
                      </a:lnTo>
                      <a:lnTo>
                        <a:pt x="400" y="0"/>
                      </a:lnTo>
                      <a:lnTo>
                        <a:pt x="430" y="0"/>
                      </a:lnTo>
                      <a:lnTo>
                        <a:pt x="386" y="240"/>
                      </a:lnTo>
                      <a:close/>
                    </a:path>
                  </a:pathLst>
                </a:custGeom>
                <a:solidFill>
                  <a:srgbClr val="EE9C84"/>
                </a:solidFill>
                <a:ln w="9525">
                  <a:noFill/>
                  <a:round/>
                  <a:headEnd/>
                  <a:tailEnd/>
                </a:ln>
              </p:spPr>
              <p:txBody>
                <a:bodyPr>
                  <a:prstTxWarp prst="textNoShape">
                    <a:avLst/>
                  </a:prstTxWarp>
                </a:bodyPr>
                <a:lstStyle/>
                <a:p>
                  <a:endParaRPr lang="en-US"/>
                </a:p>
              </p:txBody>
            </p:sp>
            <p:sp>
              <p:nvSpPr>
                <p:cNvPr id="65903" name="Freeform 649"/>
                <p:cNvSpPr>
                  <a:spLocks noChangeAspect="1"/>
                </p:cNvSpPr>
                <p:nvPr/>
              </p:nvSpPr>
              <p:spPr bwMode="auto">
                <a:xfrm>
                  <a:off x="1306" y="3887"/>
                  <a:ext cx="12" cy="11"/>
                </a:xfrm>
                <a:custGeom>
                  <a:avLst/>
                  <a:gdLst>
                    <a:gd name="T0" fmla="*/ 94 w 94"/>
                    <a:gd name="T1" fmla="*/ 0 h 87"/>
                    <a:gd name="T2" fmla="*/ 0 w 94"/>
                    <a:gd name="T3" fmla="*/ 87 h 87"/>
                    <a:gd name="T4" fmla="*/ 94 w 94"/>
                    <a:gd name="T5" fmla="*/ 0 h 87"/>
                    <a:gd name="T6" fmla="*/ 0 60000 65536"/>
                    <a:gd name="T7" fmla="*/ 0 60000 65536"/>
                    <a:gd name="T8" fmla="*/ 0 60000 65536"/>
                    <a:gd name="T9" fmla="*/ 0 w 94"/>
                    <a:gd name="T10" fmla="*/ 0 h 87"/>
                    <a:gd name="T11" fmla="*/ 94 w 94"/>
                    <a:gd name="T12" fmla="*/ 87 h 87"/>
                  </a:gdLst>
                  <a:ahLst/>
                  <a:cxnLst>
                    <a:cxn ang="T6">
                      <a:pos x="T0" y="T1"/>
                    </a:cxn>
                    <a:cxn ang="T7">
                      <a:pos x="T2" y="T3"/>
                    </a:cxn>
                    <a:cxn ang="T8">
                      <a:pos x="T4" y="T5"/>
                    </a:cxn>
                  </a:cxnLst>
                  <a:rect l="T9" t="T10" r="T11" b="T12"/>
                  <a:pathLst>
                    <a:path w="94" h="87">
                      <a:moveTo>
                        <a:pt x="94" y="0"/>
                      </a:moveTo>
                      <a:lnTo>
                        <a:pt x="0" y="87"/>
                      </a:lnTo>
                      <a:lnTo>
                        <a:pt x="94" y="0"/>
                      </a:lnTo>
                      <a:close/>
                    </a:path>
                  </a:pathLst>
                </a:custGeom>
                <a:solidFill>
                  <a:srgbClr val="79896C"/>
                </a:solidFill>
                <a:ln w="9525">
                  <a:noFill/>
                  <a:round/>
                  <a:headEnd/>
                  <a:tailEnd/>
                </a:ln>
              </p:spPr>
              <p:txBody>
                <a:bodyPr>
                  <a:prstTxWarp prst="textNoShape">
                    <a:avLst/>
                  </a:prstTxWarp>
                </a:bodyPr>
                <a:lstStyle/>
                <a:p>
                  <a:endParaRPr lang="en-US"/>
                </a:p>
              </p:txBody>
            </p:sp>
            <p:sp>
              <p:nvSpPr>
                <p:cNvPr id="65904" name="Freeform 650"/>
                <p:cNvSpPr>
                  <a:spLocks noChangeAspect="1"/>
                </p:cNvSpPr>
                <p:nvPr/>
              </p:nvSpPr>
              <p:spPr bwMode="auto">
                <a:xfrm>
                  <a:off x="1430" y="3891"/>
                  <a:ext cx="18" cy="20"/>
                </a:xfrm>
                <a:custGeom>
                  <a:avLst/>
                  <a:gdLst>
                    <a:gd name="T0" fmla="*/ 44 w 145"/>
                    <a:gd name="T1" fmla="*/ 117 h 154"/>
                    <a:gd name="T2" fmla="*/ 0 w 145"/>
                    <a:gd name="T3" fmla="*/ 154 h 154"/>
                    <a:gd name="T4" fmla="*/ 65 w 145"/>
                    <a:gd name="T5" fmla="*/ 29 h 154"/>
                    <a:gd name="T6" fmla="*/ 109 w 145"/>
                    <a:gd name="T7" fmla="*/ 0 h 154"/>
                    <a:gd name="T8" fmla="*/ 145 w 145"/>
                    <a:gd name="T9" fmla="*/ 51 h 154"/>
                    <a:gd name="T10" fmla="*/ 44 w 145"/>
                    <a:gd name="T11" fmla="*/ 117 h 154"/>
                    <a:gd name="T12" fmla="*/ 0 60000 65536"/>
                    <a:gd name="T13" fmla="*/ 0 60000 65536"/>
                    <a:gd name="T14" fmla="*/ 0 60000 65536"/>
                    <a:gd name="T15" fmla="*/ 0 60000 65536"/>
                    <a:gd name="T16" fmla="*/ 0 60000 65536"/>
                    <a:gd name="T17" fmla="*/ 0 60000 65536"/>
                    <a:gd name="T18" fmla="*/ 0 w 145"/>
                    <a:gd name="T19" fmla="*/ 0 h 154"/>
                    <a:gd name="T20" fmla="*/ 145 w 145"/>
                    <a:gd name="T21" fmla="*/ 154 h 154"/>
                  </a:gdLst>
                  <a:ahLst/>
                  <a:cxnLst>
                    <a:cxn ang="T12">
                      <a:pos x="T0" y="T1"/>
                    </a:cxn>
                    <a:cxn ang="T13">
                      <a:pos x="T2" y="T3"/>
                    </a:cxn>
                    <a:cxn ang="T14">
                      <a:pos x="T4" y="T5"/>
                    </a:cxn>
                    <a:cxn ang="T15">
                      <a:pos x="T6" y="T7"/>
                    </a:cxn>
                    <a:cxn ang="T16">
                      <a:pos x="T8" y="T9"/>
                    </a:cxn>
                    <a:cxn ang="T17">
                      <a:pos x="T10" y="T11"/>
                    </a:cxn>
                  </a:cxnLst>
                  <a:rect l="T18" t="T19" r="T20" b="T21"/>
                  <a:pathLst>
                    <a:path w="145" h="154">
                      <a:moveTo>
                        <a:pt x="44" y="117"/>
                      </a:moveTo>
                      <a:lnTo>
                        <a:pt x="0" y="154"/>
                      </a:lnTo>
                      <a:lnTo>
                        <a:pt x="65" y="29"/>
                      </a:lnTo>
                      <a:lnTo>
                        <a:pt x="109" y="0"/>
                      </a:lnTo>
                      <a:lnTo>
                        <a:pt x="145" y="51"/>
                      </a:lnTo>
                      <a:lnTo>
                        <a:pt x="44" y="117"/>
                      </a:lnTo>
                      <a:close/>
                    </a:path>
                  </a:pathLst>
                </a:custGeom>
                <a:solidFill>
                  <a:srgbClr val="79896C"/>
                </a:solidFill>
                <a:ln w="9525">
                  <a:noFill/>
                  <a:round/>
                  <a:headEnd/>
                  <a:tailEnd/>
                </a:ln>
              </p:spPr>
              <p:txBody>
                <a:bodyPr>
                  <a:prstTxWarp prst="textNoShape">
                    <a:avLst/>
                  </a:prstTxWarp>
                </a:bodyPr>
                <a:lstStyle/>
                <a:p>
                  <a:endParaRPr lang="en-US"/>
                </a:p>
              </p:txBody>
            </p:sp>
            <p:sp>
              <p:nvSpPr>
                <p:cNvPr id="65905" name="Freeform 651"/>
                <p:cNvSpPr>
                  <a:spLocks noChangeAspect="1"/>
                </p:cNvSpPr>
                <p:nvPr/>
              </p:nvSpPr>
              <p:spPr bwMode="auto">
                <a:xfrm>
                  <a:off x="1522" y="3894"/>
                  <a:ext cx="3" cy="7"/>
                </a:xfrm>
                <a:custGeom>
                  <a:avLst/>
                  <a:gdLst>
                    <a:gd name="T0" fmla="*/ 14 w 22"/>
                    <a:gd name="T1" fmla="*/ 51 h 51"/>
                    <a:gd name="T2" fmla="*/ 0 w 22"/>
                    <a:gd name="T3" fmla="*/ 51 h 51"/>
                    <a:gd name="T4" fmla="*/ 0 w 22"/>
                    <a:gd name="T5" fmla="*/ 0 h 51"/>
                    <a:gd name="T6" fmla="*/ 22 w 22"/>
                    <a:gd name="T7" fmla="*/ 21 h 51"/>
                    <a:gd name="T8" fmla="*/ 14 w 22"/>
                    <a:gd name="T9" fmla="*/ 51 h 51"/>
                    <a:gd name="T10" fmla="*/ 0 60000 65536"/>
                    <a:gd name="T11" fmla="*/ 0 60000 65536"/>
                    <a:gd name="T12" fmla="*/ 0 60000 65536"/>
                    <a:gd name="T13" fmla="*/ 0 60000 65536"/>
                    <a:gd name="T14" fmla="*/ 0 60000 65536"/>
                    <a:gd name="T15" fmla="*/ 0 w 22"/>
                    <a:gd name="T16" fmla="*/ 0 h 51"/>
                    <a:gd name="T17" fmla="*/ 22 w 22"/>
                    <a:gd name="T18" fmla="*/ 51 h 51"/>
                  </a:gdLst>
                  <a:ahLst/>
                  <a:cxnLst>
                    <a:cxn ang="T10">
                      <a:pos x="T0" y="T1"/>
                    </a:cxn>
                    <a:cxn ang="T11">
                      <a:pos x="T2" y="T3"/>
                    </a:cxn>
                    <a:cxn ang="T12">
                      <a:pos x="T4" y="T5"/>
                    </a:cxn>
                    <a:cxn ang="T13">
                      <a:pos x="T6" y="T7"/>
                    </a:cxn>
                    <a:cxn ang="T14">
                      <a:pos x="T8" y="T9"/>
                    </a:cxn>
                  </a:cxnLst>
                  <a:rect l="T15" t="T16" r="T17" b="T18"/>
                  <a:pathLst>
                    <a:path w="22" h="51">
                      <a:moveTo>
                        <a:pt x="14" y="51"/>
                      </a:moveTo>
                      <a:lnTo>
                        <a:pt x="0" y="51"/>
                      </a:lnTo>
                      <a:lnTo>
                        <a:pt x="0" y="0"/>
                      </a:lnTo>
                      <a:lnTo>
                        <a:pt x="22" y="21"/>
                      </a:lnTo>
                      <a:lnTo>
                        <a:pt x="14" y="51"/>
                      </a:lnTo>
                      <a:close/>
                    </a:path>
                  </a:pathLst>
                </a:custGeom>
                <a:solidFill>
                  <a:srgbClr val="EE9C84"/>
                </a:solidFill>
                <a:ln w="9525">
                  <a:noFill/>
                  <a:round/>
                  <a:headEnd/>
                  <a:tailEnd/>
                </a:ln>
              </p:spPr>
              <p:txBody>
                <a:bodyPr>
                  <a:prstTxWarp prst="textNoShape">
                    <a:avLst/>
                  </a:prstTxWarp>
                </a:bodyPr>
                <a:lstStyle/>
                <a:p>
                  <a:endParaRPr lang="en-US"/>
                </a:p>
              </p:txBody>
            </p:sp>
            <p:sp>
              <p:nvSpPr>
                <p:cNvPr id="65906" name="Freeform 652"/>
                <p:cNvSpPr>
                  <a:spLocks noChangeAspect="1"/>
                </p:cNvSpPr>
                <p:nvPr/>
              </p:nvSpPr>
              <p:spPr bwMode="auto">
                <a:xfrm>
                  <a:off x="1258" y="3897"/>
                  <a:ext cx="6" cy="7"/>
                </a:xfrm>
                <a:custGeom>
                  <a:avLst/>
                  <a:gdLst>
                    <a:gd name="T0" fmla="*/ 0 w 51"/>
                    <a:gd name="T1" fmla="*/ 59 h 59"/>
                    <a:gd name="T2" fmla="*/ 51 w 51"/>
                    <a:gd name="T3" fmla="*/ 0 h 59"/>
                    <a:gd name="T4" fmla="*/ 29 w 51"/>
                    <a:gd name="T5" fmla="*/ 30 h 59"/>
                    <a:gd name="T6" fmla="*/ 0 w 51"/>
                    <a:gd name="T7" fmla="*/ 59 h 59"/>
                    <a:gd name="T8" fmla="*/ 0 60000 65536"/>
                    <a:gd name="T9" fmla="*/ 0 60000 65536"/>
                    <a:gd name="T10" fmla="*/ 0 60000 65536"/>
                    <a:gd name="T11" fmla="*/ 0 60000 65536"/>
                    <a:gd name="T12" fmla="*/ 0 w 51"/>
                    <a:gd name="T13" fmla="*/ 0 h 59"/>
                    <a:gd name="T14" fmla="*/ 51 w 51"/>
                    <a:gd name="T15" fmla="*/ 59 h 59"/>
                  </a:gdLst>
                  <a:ahLst/>
                  <a:cxnLst>
                    <a:cxn ang="T8">
                      <a:pos x="T0" y="T1"/>
                    </a:cxn>
                    <a:cxn ang="T9">
                      <a:pos x="T2" y="T3"/>
                    </a:cxn>
                    <a:cxn ang="T10">
                      <a:pos x="T4" y="T5"/>
                    </a:cxn>
                    <a:cxn ang="T11">
                      <a:pos x="T6" y="T7"/>
                    </a:cxn>
                  </a:cxnLst>
                  <a:rect l="T12" t="T13" r="T14" b="T15"/>
                  <a:pathLst>
                    <a:path w="51" h="59">
                      <a:moveTo>
                        <a:pt x="0" y="59"/>
                      </a:moveTo>
                      <a:lnTo>
                        <a:pt x="51" y="0"/>
                      </a:lnTo>
                      <a:lnTo>
                        <a:pt x="29" y="30"/>
                      </a:lnTo>
                      <a:lnTo>
                        <a:pt x="0" y="59"/>
                      </a:lnTo>
                      <a:close/>
                    </a:path>
                  </a:pathLst>
                </a:custGeom>
                <a:solidFill>
                  <a:srgbClr val="79896C"/>
                </a:solidFill>
                <a:ln w="9525">
                  <a:noFill/>
                  <a:round/>
                  <a:headEnd/>
                  <a:tailEnd/>
                </a:ln>
              </p:spPr>
              <p:txBody>
                <a:bodyPr>
                  <a:prstTxWarp prst="textNoShape">
                    <a:avLst/>
                  </a:prstTxWarp>
                </a:bodyPr>
                <a:lstStyle/>
                <a:p>
                  <a:endParaRPr lang="en-US"/>
                </a:p>
              </p:txBody>
            </p:sp>
            <p:sp>
              <p:nvSpPr>
                <p:cNvPr id="65907" name="Freeform 653"/>
                <p:cNvSpPr>
                  <a:spLocks noChangeAspect="1"/>
                </p:cNvSpPr>
                <p:nvPr/>
              </p:nvSpPr>
              <p:spPr bwMode="auto">
                <a:xfrm>
                  <a:off x="2239" y="3897"/>
                  <a:ext cx="465" cy="69"/>
                </a:xfrm>
                <a:custGeom>
                  <a:avLst/>
                  <a:gdLst>
                    <a:gd name="T0" fmla="*/ 3629 w 3723"/>
                    <a:gd name="T1" fmla="*/ 356 h 553"/>
                    <a:gd name="T2" fmla="*/ 3578 w 3723"/>
                    <a:gd name="T3" fmla="*/ 313 h 553"/>
                    <a:gd name="T4" fmla="*/ 3491 w 3723"/>
                    <a:gd name="T5" fmla="*/ 321 h 553"/>
                    <a:gd name="T6" fmla="*/ 3469 w 3723"/>
                    <a:gd name="T7" fmla="*/ 270 h 553"/>
                    <a:gd name="T8" fmla="*/ 3228 w 3723"/>
                    <a:gd name="T9" fmla="*/ 313 h 553"/>
                    <a:gd name="T10" fmla="*/ 3155 w 3723"/>
                    <a:gd name="T11" fmla="*/ 321 h 553"/>
                    <a:gd name="T12" fmla="*/ 3032 w 3723"/>
                    <a:gd name="T13" fmla="*/ 262 h 553"/>
                    <a:gd name="T14" fmla="*/ 2733 w 3723"/>
                    <a:gd name="T15" fmla="*/ 299 h 553"/>
                    <a:gd name="T16" fmla="*/ 2711 w 3723"/>
                    <a:gd name="T17" fmla="*/ 225 h 553"/>
                    <a:gd name="T18" fmla="*/ 2478 w 3723"/>
                    <a:gd name="T19" fmla="*/ 321 h 553"/>
                    <a:gd name="T20" fmla="*/ 2449 w 3723"/>
                    <a:gd name="T21" fmla="*/ 270 h 553"/>
                    <a:gd name="T22" fmla="*/ 2238 w 3723"/>
                    <a:gd name="T23" fmla="*/ 284 h 553"/>
                    <a:gd name="T24" fmla="*/ 2209 w 3723"/>
                    <a:gd name="T25" fmla="*/ 248 h 553"/>
                    <a:gd name="T26" fmla="*/ 1983 w 3723"/>
                    <a:gd name="T27" fmla="*/ 356 h 553"/>
                    <a:gd name="T28" fmla="*/ 2019 w 3723"/>
                    <a:gd name="T29" fmla="*/ 262 h 553"/>
                    <a:gd name="T30" fmla="*/ 1801 w 3723"/>
                    <a:gd name="T31" fmla="*/ 372 h 553"/>
                    <a:gd name="T32" fmla="*/ 1815 w 3723"/>
                    <a:gd name="T33" fmla="*/ 262 h 553"/>
                    <a:gd name="T34" fmla="*/ 1684 w 3723"/>
                    <a:gd name="T35" fmla="*/ 393 h 553"/>
                    <a:gd name="T36" fmla="*/ 1662 w 3723"/>
                    <a:gd name="T37" fmla="*/ 335 h 553"/>
                    <a:gd name="T38" fmla="*/ 1575 w 3723"/>
                    <a:gd name="T39" fmla="*/ 356 h 553"/>
                    <a:gd name="T40" fmla="*/ 1225 w 3723"/>
                    <a:gd name="T41" fmla="*/ 524 h 553"/>
                    <a:gd name="T42" fmla="*/ 1137 w 3723"/>
                    <a:gd name="T43" fmla="*/ 553 h 553"/>
                    <a:gd name="T44" fmla="*/ 1261 w 3723"/>
                    <a:gd name="T45" fmla="*/ 342 h 553"/>
                    <a:gd name="T46" fmla="*/ 1072 w 3723"/>
                    <a:gd name="T47" fmla="*/ 452 h 553"/>
                    <a:gd name="T48" fmla="*/ 1167 w 3723"/>
                    <a:gd name="T49" fmla="*/ 313 h 553"/>
                    <a:gd name="T50" fmla="*/ 1007 w 3723"/>
                    <a:gd name="T51" fmla="*/ 459 h 553"/>
                    <a:gd name="T52" fmla="*/ 926 w 3723"/>
                    <a:gd name="T53" fmla="*/ 452 h 553"/>
                    <a:gd name="T54" fmla="*/ 999 w 3723"/>
                    <a:gd name="T55" fmla="*/ 299 h 553"/>
                    <a:gd name="T56" fmla="*/ 817 w 3723"/>
                    <a:gd name="T57" fmla="*/ 467 h 553"/>
                    <a:gd name="T58" fmla="*/ 882 w 3723"/>
                    <a:gd name="T59" fmla="*/ 321 h 553"/>
                    <a:gd name="T60" fmla="*/ 714 w 3723"/>
                    <a:gd name="T61" fmla="*/ 459 h 553"/>
                    <a:gd name="T62" fmla="*/ 759 w 3723"/>
                    <a:gd name="T63" fmla="*/ 313 h 553"/>
                    <a:gd name="T64" fmla="*/ 547 w 3723"/>
                    <a:gd name="T65" fmla="*/ 488 h 553"/>
                    <a:gd name="T66" fmla="*/ 620 w 3723"/>
                    <a:gd name="T67" fmla="*/ 342 h 553"/>
                    <a:gd name="T68" fmla="*/ 576 w 3723"/>
                    <a:gd name="T69" fmla="*/ 313 h 553"/>
                    <a:gd name="T70" fmla="*/ 380 w 3723"/>
                    <a:gd name="T71" fmla="*/ 502 h 553"/>
                    <a:gd name="T72" fmla="*/ 482 w 3723"/>
                    <a:gd name="T73" fmla="*/ 321 h 553"/>
                    <a:gd name="T74" fmla="*/ 365 w 3723"/>
                    <a:gd name="T75" fmla="*/ 393 h 553"/>
                    <a:gd name="T76" fmla="*/ 285 w 3723"/>
                    <a:gd name="T77" fmla="*/ 321 h 553"/>
                    <a:gd name="T78" fmla="*/ 197 w 3723"/>
                    <a:gd name="T79" fmla="*/ 372 h 553"/>
                    <a:gd name="T80" fmla="*/ 96 w 3723"/>
                    <a:gd name="T81" fmla="*/ 437 h 553"/>
                    <a:gd name="T82" fmla="*/ 59 w 3723"/>
                    <a:gd name="T83" fmla="*/ 502 h 553"/>
                    <a:gd name="T84" fmla="*/ 30 w 3723"/>
                    <a:gd name="T85" fmla="*/ 241 h 553"/>
                    <a:gd name="T86" fmla="*/ 0 w 3723"/>
                    <a:gd name="T87" fmla="*/ 153 h 553"/>
                    <a:gd name="T88" fmla="*/ 671 w 3723"/>
                    <a:gd name="T89" fmla="*/ 131 h 553"/>
                    <a:gd name="T90" fmla="*/ 2923 w 3723"/>
                    <a:gd name="T91" fmla="*/ 30 h 553"/>
                    <a:gd name="T92" fmla="*/ 3723 w 3723"/>
                    <a:gd name="T93" fmla="*/ 0 h 553"/>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723"/>
                    <a:gd name="T142" fmla="*/ 0 h 553"/>
                    <a:gd name="T143" fmla="*/ 3723 w 3723"/>
                    <a:gd name="T144" fmla="*/ 553 h 553"/>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723" h="553">
                      <a:moveTo>
                        <a:pt x="3723" y="262"/>
                      </a:moveTo>
                      <a:lnTo>
                        <a:pt x="3702" y="262"/>
                      </a:lnTo>
                      <a:lnTo>
                        <a:pt x="3629" y="356"/>
                      </a:lnTo>
                      <a:lnTo>
                        <a:pt x="3585" y="321"/>
                      </a:lnTo>
                      <a:lnTo>
                        <a:pt x="3578" y="335"/>
                      </a:lnTo>
                      <a:lnTo>
                        <a:pt x="3578" y="313"/>
                      </a:lnTo>
                      <a:lnTo>
                        <a:pt x="3557" y="291"/>
                      </a:lnTo>
                      <a:lnTo>
                        <a:pt x="3520" y="313"/>
                      </a:lnTo>
                      <a:lnTo>
                        <a:pt x="3491" y="321"/>
                      </a:lnTo>
                      <a:lnTo>
                        <a:pt x="3446" y="321"/>
                      </a:lnTo>
                      <a:lnTo>
                        <a:pt x="3469" y="291"/>
                      </a:lnTo>
                      <a:lnTo>
                        <a:pt x="3469" y="270"/>
                      </a:lnTo>
                      <a:lnTo>
                        <a:pt x="3446" y="248"/>
                      </a:lnTo>
                      <a:lnTo>
                        <a:pt x="3366" y="321"/>
                      </a:lnTo>
                      <a:lnTo>
                        <a:pt x="3228" y="313"/>
                      </a:lnTo>
                      <a:lnTo>
                        <a:pt x="3228" y="284"/>
                      </a:lnTo>
                      <a:lnTo>
                        <a:pt x="3206" y="262"/>
                      </a:lnTo>
                      <a:lnTo>
                        <a:pt x="3155" y="321"/>
                      </a:lnTo>
                      <a:lnTo>
                        <a:pt x="2995" y="313"/>
                      </a:lnTo>
                      <a:lnTo>
                        <a:pt x="3032" y="270"/>
                      </a:lnTo>
                      <a:lnTo>
                        <a:pt x="3032" y="262"/>
                      </a:lnTo>
                      <a:lnTo>
                        <a:pt x="2988" y="262"/>
                      </a:lnTo>
                      <a:lnTo>
                        <a:pt x="2937" y="313"/>
                      </a:lnTo>
                      <a:lnTo>
                        <a:pt x="2733" y="299"/>
                      </a:lnTo>
                      <a:lnTo>
                        <a:pt x="2755" y="262"/>
                      </a:lnTo>
                      <a:lnTo>
                        <a:pt x="2733" y="225"/>
                      </a:lnTo>
                      <a:lnTo>
                        <a:pt x="2711" y="225"/>
                      </a:lnTo>
                      <a:lnTo>
                        <a:pt x="2675" y="291"/>
                      </a:lnTo>
                      <a:lnTo>
                        <a:pt x="2646" y="313"/>
                      </a:lnTo>
                      <a:lnTo>
                        <a:pt x="2478" y="321"/>
                      </a:lnTo>
                      <a:lnTo>
                        <a:pt x="2492" y="291"/>
                      </a:lnTo>
                      <a:lnTo>
                        <a:pt x="2471" y="270"/>
                      </a:lnTo>
                      <a:lnTo>
                        <a:pt x="2449" y="270"/>
                      </a:lnTo>
                      <a:lnTo>
                        <a:pt x="2383" y="335"/>
                      </a:lnTo>
                      <a:lnTo>
                        <a:pt x="2209" y="335"/>
                      </a:lnTo>
                      <a:lnTo>
                        <a:pt x="2238" y="284"/>
                      </a:lnTo>
                      <a:lnTo>
                        <a:pt x="2238" y="262"/>
                      </a:lnTo>
                      <a:lnTo>
                        <a:pt x="2230" y="248"/>
                      </a:lnTo>
                      <a:lnTo>
                        <a:pt x="2209" y="248"/>
                      </a:lnTo>
                      <a:lnTo>
                        <a:pt x="2158" y="335"/>
                      </a:lnTo>
                      <a:lnTo>
                        <a:pt x="2026" y="356"/>
                      </a:lnTo>
                      <a:lnTo>
                        <a:pt x="1983" y="356"/>
                      </a:lnTo>
                      <a:lnTo>
                        <a:pt x="2026" y="284"/>
                      </a:lnTo>
                      <a:lnTo>
                        <a:pt x="2026" y="270"/>
                      </a:lnTo>
                      <a:lnTo>
                        <a:pt x="2019" y="262"/>
                      </a:lnTo>
                      <a:lnTo>
                        <a:pt x="1946" y="299"/>
                      </a:lnTo>
                      <a:lnTo>
                        <a:pt x="1917" y="356"/>
                      </a:lnTo>
                      <a:lnTo>
                        <a:pt x="1801" y="372"/>
                      </a:lnTo>
                      <a:lnTo>
                        <a:pt x="1756" y="372"/>
                      </a:lnTo>
                      <a:lnTo>
                        <a:pt x="1815" y="270"/>
                      </a:lnTo>
                      <a:lnTo>
                        <a:pt x="1815" y="262"/>
                      </a:lnTo>
                      <a:lnTo>
                        <a:pt x="1801" y="241"/>
                      </a:lnTo>
                      <a:lnTo>
                        <a:pt x="1778" y="241"/>
                      </a:lnTo>
                      <a:lnTo>
                        <a:pt x="1684" y="393"/>
                      </a:lnTo>
                      <a:lnTo>
                        <a:pt x="1611" y="393"/>
                      </a:lnTo>
                      <a:lnTo>
                        <a:pt x="1662" y="342"/>
                      </a:lnTo>
                      <a:lnTo>
                        <a:pt x="1662" y="335"/>
                      </a:lnTo>
                      <a:lnTo>
                        <a:pt x="1647" y="321"/>
                      </a:lnTo>
                      <a:lnTo>
                        <a:pt x="1589" y="342"/>
                      </a:lnTo>
                      <a:lnTo>
                        <a:pt x="1575" y="356"/>
                      </a:lnTo>
                      <a:lnTo>
                        <a:pt x="1502" y="356"/>
                      </a:lnTo>
                      <a:lnTo>
                        <a:pt x="1378" y="481"/>
                      </a:lnTo>
                      <a:lnTo>
                        <a:pt x="1225" y="524"/>
                      </a:lnTo>
                      <a:lnTo>
                        <a:pt x="1378" y="386"/>
                      </a:lnTo>
                      <a:lnTo>
                        <a:pt x="1356" y="342"/>
                      </a:lnTo>
                      <a:lnTo>
                        <a:pt x="1137" y="553"/>
                      </a:lnTo>
                      <a:lnTo>
                        <a:pt x="1101" y="553"/>
                      </a:lnTo>
                      <a:lnTo>
                        <a:pt x="1261" y="356"/>
                      </a:lnTo>
                      <a:lnTo>
                        <a:pt x="1261" y="342"/>
                      </a:lnTo>
                      <a:lnTo>
                        <a:pt x="1218" y="342"/>
                      </a:lnTo>
                      <a:lnTo>
                        <a:pt x="1101" y="467"/>
                      </a:lnTo>
                      <a:lnTo>
                        <a:pt x="1072" y="452"/>
                      </a:lnTo>
                      <a:lnTo>
                        <a:pt x="1159" y="342"/>
                      </a:lnTo>
                      <a:lnTo>
                        <a:pt x="1167" y="335"/>
                      </a:lnTo>
                      <a:lnTo>
                        <a:pt x="1167" y="313"/>
                      </a:lnTo>
                      <a:lnTo>
                        <a:pt x="1159" y="299"/>
                      </a:lnTo>
                      <a:lnTo>
                        <a:pt x="1101" y="335"/>
                      </a:lnTo>
                      <a:lnTo>
                        <a:pt x="1007" y="459"/>
                      </a:lnTo>
                      <a:lnTo>
                        <a:pt x="933" y="467"/>
                      </a:lnTo>
                      <a:lnTo>
                        <a:pt x="926" y="481"/>
                      </a:lnTo>
                      <a:lnTo>
                        <a:pt x="926" y="452"/>
                      </a:lnTo>
                      <a:lnTo>
                        <a:pt x="1021" y="342"/>
                      </a:lnTo>
                      <a:lnTo>
                        <a:pt x="1021" y="321"/>
                      </a:lnTo>
                      <a:lnTo>
                        <a:pt x="999" y="299"/>
                      </a:lnTo>
                      <a:lnTo>
                        <a:pt x="933" y="342"/>
                      </a:lnTo>
                      <a:lnTo>
                        <a:pt x="882" y="437"/>
                      </a:lnTo>
                      <a:lnTo>
                        <a:pt x="817" y="467"/>
                      </a:lnTo>
                      <a:lnTo>
                        <a:pt x="788" y="467"/>
                      </a:lnTo>
                      <a:lnTo>
                        <a:pt x="882" y="342"/>
                      </a:lnTo>
                      <a:lnTo>
                        <a:pt x="882" y="321"/>
                      </a:lnTo>
                      <a:lnTo>
                        <a:pt x="868" y="313"/>
                      </a:lnTo>
                      <a:lnTo>
                        <a:pt x="817" y="335"/>
                      </a:lnTo>
                      <a:lnTo>
                        <a:pt x="714" y="459"/>
                      </a:lnTo>
                      <a:lnTo>
                        <a:pt x="664" y="481"/>
                      </a:lnTo>
                      <a:lnTo>
                        <a:pt x="773" y="342"/>
                      </a:lnTo>
                      <a:lnTo>
                        <a:pt x="759" y="313"/>
                      </a:lnTo>
                      <a:lnTo>
                        <a:pt x="736" y="313"/>
                      </a:lnTo>
                      <a:lnTo>
                        <a:pt x="605" y="459"/>
                      </a:lnTo>
                      <a:lnTo>
                        <a:pt x="547" y="488"/>
                      </a:lnTo>
                      <a:lnTo>
                        <a:pt x="525" y="510"/>
                      </a:lnTo>
                      <a:lnTo>
                        <a:pt x="525" y="459"/>
                      </a:lnTo>
                      <a:lnTo>
                        <a:pt x="620" y="342"/>
                      </a:lnTo>
                      <a:lnTo>
                        <a:pt x="620" y="335"/>
                      </a:lnTo>
                      <a:lnTo>
                        <a:pt x="599" y="313"/>
                      </a:lnTo>
                      <a:lnTo>
                        <a:pt x="576" y="313"/>
                      </a:lnTo>
                      <a:lnTo>
                        <a:pt x="467" y="452"/>
                      </a:lnTo>
                      <a:lnTo>
                        <a:pt x="408" y="467"/>
                      </a:lnTo>
                      <a:lnTo>
                        <a:pt x="380" y="502"/>
                      </a:lnTo>
                      <a:lnTo>
                        <a:pt x="387" y="459"/>
                      </a:lnTo>
                      <a:lnTo>
                        <a:pt x="467" y="335"/>
                      </a:lnTo>
                      <a:lnTo>
                        <a:pt x="482" y="321"/>
                      </a:lnTo>
                      <a:lnTo>
                        <a:pt x="482" y="313"/>
                      </a:lnTo>
                      <a:lnTo>
                        <a:pt x="438" y="313"/>
                      </a:lnTo>
                      <a:lnTo>
                        <a:pt x="365" y="393"/>
                      </a:lnTo>
                      <a:lnTo>
                        <a:pt x="292" y="386"/>
                      </a:lnTo>
                      <a:lnTo>
                        <a:pt x="263" y="386"/>
                      </a:lnTo>
                      <a:lnTo>
                        <a:pt x="285" y="321"/>
                      </a:lnTo>
                      <a:lnTo>
                        <a:pt x="292" y="313"/>
                      </a:lnTo>
                      <a:lnTo>
                        <a:pt x="263" y="284"/>
                      </a:lnTo>
                      <a:lnTo>
                        <a:pt x="197" y="372"/>
                      </a:lnTo>
                      <a:lnTo>
                        <a:pt x="197" y="386"/>
                      </a:lnTo>
                      <a:lnTo>
                        <a:pt x="125" y="408"/>
                      </a:lnTo>
                      <a:lnTo>
                        <a:pt x="96" y="437"/>
                      </a:lnTo>
                      <a:lnTo>
                        <a:pt x="96" y="452"/>
                      </a:lnTo>
                      <a:lnTo>
                        <a:pt x="110" y="467"/>
                      </a:lnTo>
                      <a:lnTo>
                        <a:pt x="59" y="502"/>
                      </a:lnTo>
                      <a:lnTo>
                        <a:pt x="96" y="452"/>
                      </a:lnTo>
                      <a:lnTo>
                        <a:pt x="51" y="262"/>
                      </a:lnTo>
                      <a:lnTo>
                        <a:pt x="30" y="241"/>
                      </a:lnTo>
                      <a:lnTo>
                        <a:pt x="30" y="219"/>
                      </a:lnTo>
                      <a:lnTo>
                        <a:pt x="51" y="196"/>
                      </a:lnTo>
                      <a:lnTo>
                        <a:pt x="0" y="153"/>
                      </a:lnTo>
                      <a:lnTo>
                        <a:pt x="0" y="145"/>
                      </a:lnTo>
                      <a:lnTo>
                        <a:pt x="74" y="124"/>
                      </a:lnTo>
                      <a:lnTo>
                        <a:pt x="671" y="131"/>
                      </a:lnTo>
                      <a:lnTo>
                        <a:pt x="744" y="110"/>
                      </a:lnTo>
                      <a:lnTo>
                        <a:pt x="2063" y="7"/>
                      </a:lnTo>
                      <a:lnTo>
                        <a:pt x="2923" y="30"/>
                      </a:lnTo>
                      <a:lnTo>
                        <a:pt x="3680" y="14"/>
                      </a:lnTo>
                      <a:lnTo>
                        <a:pt x="3702" y="0"/>
                      </a:lnTo>
                      <a:lnTo>
                        <a:pt x="3723" y="0"/>
                      </a:lnTo>
                      <a:lnTo>
                        <a:pt x="3723" y="262"/>
                      </a:lnTo>
                      <a:close/>
                    </a:path>
                  </a:pathLst>
                </a:custGeom>
                <a:solidFill>
                  <a:srgbClr val="79896C"/>
                </a:solidFill>
                <a:ln w="9525">
                  <a:noFill/>
                  <a:round/>
                  <a:headEnd/>
                  <a:tailEnd/>
                </a:ln>
              </p:spPr>
              <p:txBody>
                <a:bodyPr>
                  <a:prstTxWarp prst="textNoShape">
                    <a:avLst/>
                  </a:prstTxWarp>
                </a:bodyPr>
                <a:lstStyle/>
                <a:p>
                  <a:endParaRPr lang="en-US"/>
                </a:p>
              </p:txBody>
            </p:sp>
            <p:sp>
              <p:nvSpPr>
                <p:cNvPr id="65908" name="Freeform 654"/>
                <p:cNvSpPr>
                  <a:spLocks noChangeAspect="1"/>
                </p:cNvSpPr>
                <p:nvPr/>
              </p:nvSpPr>
              <p:spPr bwMode="auto">
                <a:xfrm>
                  <a:off x="1610" y="3898"/>
                  <a:ext cx="363" cy="59"/>
                </a:xfrm>
                <a:custGeom>
                  <a:avLst/>
                  <a:gdLst>
                    <a:gd name="T0" fmla="*/ 903 w 2907"/>
                    <a:gd name="T1" fmla="*/ 88 h 474"/>
                    <a:gd name="T2" fmla="*/ 948 w 2907"/>
                    <a:gd name="T3" fmla="*/ 29 h 474"/>
                    <a:gd name="T4" fmla="*/ 1122 w 2907"/>
                    <a:gd name="T5" fmla="*/ 73 h 474"/>
                    <a:gd name="T6" fmla="*/ 1530 w 2907"/>
                    <a:gd name="T7" fmla="*/ 66 h 474"/>
                    <a:gd name="T8" fmla="*/ 2689 w 2907"/>
                    <a:gd name="T9" fmla="*/ 146 h 474"/>
                    <a:gd name="T10" fmla="*/ 2704 w 2907"/>
                    <a:gd name="T11" fmla="*/ 138 h 474"/>
                    <a:gd name="T12" fmla="*/ 2835 w 2907"/>
                    <a:gd name="T13" fmla="*/ 292 h 474"/>
                    <a:gd name="T14" fmla="*/ 2769 w 2907"/>
                    <a:gd name="T15" fmla="*/ 277 h 474"/>
                    <a:gd name="T16" fmla="*/ 2667 w 2907"/>
                    <a:gd name="T17" fmla="*/ 379 h 474"/>
                    <a:gd name="T18" fmla="*/ 2601 w 2907"/>
                    <a:gd name="T19" fmla="*/ 292 h 474"/>
                    <a:gd name="T20" fmla="*/ 2419 w 2907"/>
                    <a:gd name="T21" fmla="*/ 386 h 474"/>
                    <a:gd name="T22" fmla="*/ 2478 w 2907"/>
                    <a:gd name="T23" fmla="*/ 241 h 474"/>
                    <a:gd name="T24" fmla="*/ 2398 w 2907"/>
                    <a:gd name="T25" fmla="*/ 314 h 474"/>
                    <a:gd name="T26" fmla="*/ 2230 w 2907"/>
                    <a:gd name="T27" fmla="*/ 401 h 474"/>
                    <a:gd name="T28" fmla="*/ 2273 w 2907"/>
                    <a:gd name="T29" fmla="*/ 263 h 474"/>
                    <a:gd name="T30" fmla="*/ 2041 w 2907"/>
                    <a:gd name="T31" fmla="*/ 423 h 474"/>
                    <a:gd name="T32" fmla="*/ 2076 w 2907"/>
                    <a:gd name="T33" fmla="*/ 241 h 474"/>
                    <a:gd name="T34" fmla="*/ 1924 w 2907"/>
                    <a:gd name="T35" fmla="*/ 430 h 474"/>
                    <a:gd name="T36" fmla="*/ 1865 w 2907"/>
                    <a:gd name="T37" fmla="*/ 379 h 474"/>
                    <a:gd name="T38" fmla="*/ 1924 w 2907"/>
                    <a:gd name="T39" fmla="*/ 292 h 474"/>
                    <a:gd name="T40" fmla="*/ 1800 w 2907"/>
                    <a:gd name="T41" fmla="*/ 357 h 474"/>
                    <a:gd name="T42" fmla="*/ 1778 w 2907"/>
                    <a:gd name="T43" fmla="*/ 292 h 474"/>
                    <a:gd name="T44" fmla="*/ 1705 w 2907"/>
                    <a:gd name="T45" fmla="*/ 263 h 474"/>
                    <a:gd name="T46" fmla="*/ 1588 w 2907"/>
                    <a:gd name="T47" fmla="*/ 284 h 474"/>
                    <a:gd name="T48" fmla="*/ 1545 w 2907"/>
                    <a:gd name="T49" fmla="*/ 255 h 474"/>
                    <a:gd name="T50" fmla="*/ 1377 w 2907"/>
                    <a:gd name="T51" fmla="*/ 284 h 474"/>
                    <a:gd name="T52" fmla="*/ 1334 w 2907"/>
                    <a:gd name="T53" fmla="*/ 284 h 474"/>
                    <a:gd name="T54" fmla="*/ 1334 w 2907"/>
                    <a:gd name="T55" fmla="*/ 218 h 474"/>
                    <a:gd name="T56" fmla="*/ 1210 w 2907"/>
                    <a:gd name="T57" fmla="*/ 234 h 474"/>
                    <a:gd name="T58" fmla="*/ 1159 w 2907"/>
                    <a:gd name="T59" fmla="*/ 255 h 474"/>
                    <a:gd name="T60" fmla="*/ 1137 w 2907"/>
                    <a:gd name="T61" fmla="*/ 218 h 474"/>
                    <a:gd name="T62" fmla="*/ 1100 w 2907"/>
                    <a:gd name="T63" fmla="*/ 197 h 474"/>
                    <a:gd name="T64" fmla="*/ 1028 w 2907"/>
                    <a:gd name="T65" fmla="*/ 218 h 474"/>
                    <a:gd name="T66" fmla="*/ 1071 w 2907"/>
                    <a:gd name="T67" fmla="*/ 212 h 474"/>
                    <a:gd name="T68" fmla="*/ 933 w 2907"/>
                    <a:gd name="T69" fmla="*/ 263 h 474"/>
                    <a:gd name="T70" fmla="*/ 926 w 2907"/>
                    <a:gd name="T71" fmla="*/ 234 h 474"/>
                    <a:gd name="T72" fmla="*/ 671 w 2907"/>
                    <a:gd name="T73" fmla="*/ 284 h 474"/>
                    <a:gd name="T74" fmla="*/ 620 w 2907"/>
                    <a:gd name="T75" fmla="*/ 306 h 474"/>
                    <a:gd name="T76" fmla="*/ 452 w 2907"/>
                    <a:gd name="T77" fmla="*/ 349 h 474"/>
                    <a:gd name="T78" fmla="*/ 380 w 2907"/>
                    <a:gd name="T79" fmla="*/ 314 h 474"/>
                    <a:gd name="T80" fmla="*/ 437 w 2907"/>
                    <a:gd name="T81" fmla="*/ 197 h 474"/>
                    <a:gd name="T82" fmla="*/ 408 w 2907"/>
                    <a:gd name="T83" fmla="*/ 183 h 474"/>
                    <a:gd name="T84" fmla="*/ 357 w 2907"/>
                    <a:gd name="T85" fmla="*/ 153 h 474"/>
                    <a:gd name="T86" fmla="*/ 284 w 2907"/>
                    <a:gd name="T87" fmla="*/ 197 h 474"/>
                    <a:gd name="T88" fmla="*/ 168 w 2907"/>
                    <a:gd name="T89" fmla="*/ 153 h 474"/>
                    <a:gd name="T90" fmla="*/ 44 w 2907"/>
                    <a:gd name="T91" fmla="*/ 189 h 474"/>
                    <a:gd name="T92" fmla="*/ 51 w 2907"/>
                    <a:gd name="T93" fmla="*/ 117 h 474"/>
                    <a:gd name="T94" fmla="*/ 481 w 2907"/>
                    <a:gd name="T95" fmla="*/ 52 h 474"/>
                    <a:gd name="T96" fmla="*/ 708 w 2907"/>
                    <a:gd name="T97" fmla="*/ 0 h 474"/>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907"/>
                    <a:gd name="T148" fmla="*/ 0 h 474"/>
                    <a:gd name="T149" fmla="*/ 2907 w 2907"/>
                    <a:gd name="T150" fmla="*/ 474 h 474"/>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907" h="474">
                      <a:moveTo>
                        <a:pt x="809" y="117"/>
                      </a:moveTo>
                      <a:lnTo>
                        <a:pt x="860" y="88"/>
                      </a:lnTo>
                      <a:lnTo>
                        <a:pt x="903" y="88"/>
                      </a:lnTo>
                      <a:lnTo>
                        <a:pt x="911" y="66"/>
                      </a:lnTo>
                      <a:lnTo>
                        <a:pt x="911" y="29"/>
                      </a:lnTo>
                      <a:lnTo>
                        <a:pt x="948" y="29"/>
                      </a:lnTo>
                      <a:lnTo>
                        <a:pt x="948" y="52"/>
                      </a:lnTo>
                      <a:lnTo>
                        <a:pt x="1065" y="52"/>
                      </a:lnTo>
                      <a:lnTo>
                        <a:pt x="1122" y="73"/>
                      </a:lnTo>
                      <a:lnTo>
                        <a:pt x="1166" y="73"/>
                      </a:lnTo>
                      <a:lnTo>
                        <a:pt x="1188" y="52"/>
                      </a:lnTo>
                      <a:lnTo>
                        <a:pt x="1530" y="66"/>
                      </a:lnTo>
                      <a:lnTo>
                        <a:pt x="1567" y="88"/>
                      </a:lnTo>
                      <a:lnTo>
                        <a:pt x="2675" y="138"/>
                      </a:lnTo>
                      <a:lnTo>
                        <a:pt x="2689" y="146"/>
                      </a:lnTo>
                      <a:lnTo>
                        <a:pt x="2696" y="146"/>
                      </a:lnTo>
                      <a:lnTo>
                        <a:pt x="2704" y="124"/>
                      </a:lnTo>
                      <a:lnTo>
                        <a:pt x="2704" y="138"/>
                      </a:lnTo>
                      <a:lnTo>
                        <a:pt x="2870" y="138"/>
                      </a:lnTo>
                      <a:lnTo>
                        <a:pt x="2907" y="146"/>
                      </a:lnTo>
                      <a:lnTo>
                        <a:pt x="2835" y="292"/>
                      </a:lnTo>
                      <a:lnTo>
                        <a:pt x="2784" y="474"/>
                      </a:lnTo>
                      <a:lnTo>
                        <a:pt x="2784" y="284"/>
                      </a:lnTo>
                      <a:lnTo>
                        <a:pt x="2769" y="277"/>
                      </a:lnTo>
                      <a:lnTo>
                        <a:pt x="2747" y="277"/>
                      </a:lnTo>
                      <a:lnTo>
                        <a:pt x="2667" y="430"/>
                      </a:lnTo>
                      <a:lnTo>
                        <a:pt x="2667" y="379"/>
                      </a:lnTo>
                      <a:lnTo>
                        <a:pt x="2689" y="328"/>
                      </a:lnTo>
                      <a:lnTo>
                        <a:pt x="2689" y="306"/>
                      </a:lnTo>
                      <a:lnTo>
                        <a:pt x="2601" y="292"/>
                      </a:lnTo>
                      <a:lnTo>
                        <a:pt x="2550" y="292"/>
                      </a:lnTo>
                      <a:lnTo>
                        <a:pt x="2463" y="386"/>
                      </a:lnTo>
                      <a:lnTo>
                        <a:pt x="2419" y="386"/>
                      </a:lnTo>
                      <a:lnTo>
                        <a:pt x="2485" y="263"/>
                      </a:lnTo>
                      <a:lnTo>
                        <a:pt x="2485" y="255"/>
                      </a:lnTo>
                      <a:lnTo>
                        <a:pt x="2478" y="241"/>
                      </a:lnTo>
                      <a:lnTo>
                        <a:pt x="2347" y="386"/>
                      </a:lnTo>
                      <a:lnTo>
                        <a:pt x="2361" y="349"/>
                      </a:lnTo>
                      <a:lnTo>
                        <a:pt x="2398" y="314"/>
                      </a:lnTo>
                      <a:lnTo>
                        <a:pt x="2382" y="292"/>
                      </a:lnTo>
                      <a:lnTo>
                        <a:pt x="2317" y="328"/>
                      </a:lnTo>
                      <a:lnTo>
                        <a:pt x="2230" y="401"/>
                      </a:lnTo>
                      <a:lnTo>
                        <a:pt x="2171" y="401"/>
                      </a:lnTo>
                      <a:lnTo>
                        <a:pt x="2273" y="277"/>
                      </a:lnTo>
                      <a:lnTo>
                        <a:pt x="2273" y="263"/>
                      </a:lnTo>
                      <a:lnTo>
                        <a:pt x="2252" y="241"/>
                      </a:lnTo>
                      <a:lnTo>
                        <a:pt x="2062" y="423"/>
                      </a:lnTo>
                      <a:lnTo>
                        <a:pt x="2041" y="423"/>
                      </a:lnTo>
                      <a:lnTo>
                        <a:pt x="2150" y="292"/>
                      </a:lnTo>
                      <a:lnTo>
                        <a:pt x="2150" y="284"/>
                      </a:lnTo>
                      <a:lnTo>
                        <a:pt x="2076" y="241"/>
                      </a:lnTo>
                      <a:lnTo>
                        <a:pt x="1939" y="386"/>
                      </a:lnTo>
                      <a:lnTo>
                        <a:pt x="1924" y="423"/>
                      </a:lnTo>
                      <a:lnTo>
                        <a:pt x="1924" y="430"/>
                      </a:lnTo>
                      <a:lnTo>
                        <a:pt x="1910" y="430"/>
                      </a:lnTo>
                      <a:lnTo>
                        <a:pt x="1887" y="401"/>
                      </a:lnTo>
                      <a:lnTo>
                        <a:pt x="1865" y="379"/>
                      </a:lnTo>
                      <a:lnTo>
                        <a:pt x="1894" y="335"/>
                      </a:lnTo>
                      <a:lnTo>
                        <a:pt x="1924" y="306"/>
                      </a:lnTo>
                      <a:lnTo>
                        <a:pt x="1924" y="292"/>
                      </a:lnTo>
                      <a:lnTo>
                        <a:pt x="1916" y="284"/>
                      </a:lnTo>
                      <a:lnTo>
                        <a:pt x="1822" y="357"/>
                      </a:lnTo>
                      <a:lnTo>
                        <a:pt x="1800" y="357"/>
                      </a:lnTo>
                      <a:lnTo>
                        <a:pt x="1865" y="277"/>
                      </a:lnTo>
                      <a:lnTo>
                        <a:pt x="1814" y="277"/>
                      </a:lnTo>
                      <a:lnTo>
                        <a:pt x="1778" y="292"/>
                      </a:lnTo>
                      <a:lnTo>
                        <a:pt x="1748" y="328"/>
                      </a:lnTo>
                      <a:lnTo>
                        <a:pt x="1734" y="263"/>
                      </a:lnTo>
                      <a:lnTo>
                        <a:pt x="1705" y="263"/>
                      </a:lnTo>
                      <a:lnTo>
                        <a:pt x="1662" y="306"/>
                      </a:lnTo>
                      <a:lnTo>
                        <a:pt x="1610" y="306"/>
                      </a:lnTo>
                      <a:lnTo>
                        <a:pt x="1588" y="284"/>
                      </a:lnTo>
                      <a:lnTo>
                        <a:pt x="1537" y="292"/>
                      </a:lnTo>
                      <a:lnTo>
                        <a:pt x="1545" y="284"/>
                      </a:lnTo>
                      <a:lnTo>
                        <a:pt x="1545" y="255"/>
                      </a:lnTo>
                      <a:lnTo>
                        <a:pt x="1530" y="234"/>
                      </a:lnTo>
                      <a:lnTo>
                        <a:pt x="1450" y="292"/>
                      </a:lnTo>
                      <a:lnTo>
                        <a:pt x="1377" y="284"/>
                      </a:lnTo>
                      <a:lnTo>
                        <a:pt x="1428" y="234"/>
                      </a:lnTo>
                      <a:lnTo>
                        <a:pt x="1391" y="234"/>
                      </a:lnTo>
                      <a:lnTo>
                        <a:pt x="1334" y="284"/>
                      </a:lnTo>
                      <a:lnTo>
                        <a:pt x="1297" y="284"/>
                      </a:lnTo>
                      <a:lnTo>
                        <a:pt x="1334" y="234"/>
                      </a:lnTo>
                      <a:lnTo>
                        <a:pt x="1334" y="218"/>
                      </a:lnTo>
                      <a:lnTo>
                        <a:pt x="1326" y="212"/>
                      </a:lnTo>
                      <a:lnTo>
                        <a:pt x="1210" y="284"/>
                      </a:lnTo>
                      <a:lnTo>
                        <a:pt x="1210" y="234"/>
                      </a:lnTo>
                      <a:lnTo>
                        <a:pt x="1195" y="218"/>
                      </a:lnTo>
                      <a:lnTo>
                        <a:pt x="1173" y="218"/>
                      </a:lnTo>
                      <a:lnTo>
                        <a:pt x="1159" y="255"/>
                      </a:lnTo>
                      <a:lnTo>
                        <a:pt x="1093" y="284"/>
                      </a:lnTo>
                      <a:lnTo>
                        <a:pt x="1079" y="277"/>
                      </a:lnTo>
                      <a:lnTo>
                        <a:pt x="1137" y="218"/>
                      </a:lnTo>
                      <a:lnTo>
                        <a:pt x="1137" y="212"/>
                      </a:lnTo>
                      <a:lnTo>
                        <a:pt x="1122" y="197"/>
                      </a:lnTo>
                      <a:lnTo>
                        <a:pt x="1100" y="197"/>
                      </a:lnTo>
                      <a:lnTo>
                        <a:pt x="1042" y="277"/>
                      </a:lnTo>
                      <a:lnTo>
                        <a:pt x="999" y="277"/>
                      </a:lnTo>
                      <a:lnTo>
                        <a:pt x="1028" y="218"/>
                      </a:lnTo>
                      <a:lnTo>
                        <a:pt x="1042" y="234"/>
                      </a:lnTo>
                      <a:lnTo>
                        <a:pt x="1049" y="234"/>
                      </a:lnTo>
                      <a:lnTo>
                        <a:pt x="1071" y="212"/>
                      </a:lnTo>
                      <a:lnTo>
                        <a:pt x="1065" y="168"/>
                      </a:lnTo>
                      <a:lnTo>
                        <a:pt x="1049" y="153"/>
                      </a:lnTo>
                      <a:lnTo>
                        <a:pt x="933" y="263"/>
                      </a:lnTo>
                      <a:lnTo>
                        <a:pt x="903" y="263"/>
                      </a:lnTo>
                      <a:lnTo>
                        <a:pt x="926" y="241"/>
                      </a:lnTo>
                      <a:lnTo>
                        <a:pt x="926" y="234"/>
                      </a:lnTo>
                      <a:lnTo>
                        <a:pt x="911" y="218"/>
                      </a:lnTo>
                      <a:lnTo>
                        <a:pt x="860" y="277"/>
                      </a:lnTo>
                      <a:lnTo>
                        <a:pt x="671" y="284"/>
                      </a:lnTo>
                      <a:lnTo>
                        <a:pt x="671" y="292"/>
                      </a:lnTo>
                      <a:lnTo>
                        <a:pt x="649" y="277"/>
                      </a:lnTo>
                      <a:lnTo>
                        <a:pt x="620" y="306"/>
                      </a:lnTo>
                      <a:lnTo>
                        <a:pt x="576" y="306"/>
                      </a:lnTo>
                      <a:lnTo>
                        <a:pt x="569" y="349"/>
                      </a:lnTo>
                      <a:lnTo>
                        <a:pt x="452" y="349"/>
                      </a:lnTo>
                      <a:lnTo>
                        <a:pt x="365" y="335"/>
                      </a:lnTo>
                      <a:lnTo>
                        <a:pt x="321" y="335"/>
                      </a:lnTo>
                      <a:lnTo>
                        <a:pt x="380" y="314"/>
                      </a:lnTo>
                      <a:lnTo>
                        <a:pt x="452" y="255"/>
                      </a:lnTo>
                      <a:lnTo>
                        <a:pt x="401" y="255"/>
                      </a:lnTo>
                      <a:lnTo>
                        <a:pt x="437" y="197"/>
                      </a:lnTo>
                      <a:lnTo>
                        <a:pt x="460" y="183"/>
                      </a:lnTo>
                      <a:lnTo>
                        <a:pt x="437" y="146"/>
                      </a:lnTo>
                      <a:lnTo>
                        <a:pt x="408" y="183"/>
                      </a:lnTo>
                      <a:lnTo>
                        <a:pt x="408" y="168"/>
                      </a:lnTo>
                      <a:lnTo>
                        <a:pt x="386" y="146"/>
                      </a:lnTo>
                      <a:lnTo>
                        <a:pt x="357" y="153"/>
                      </a:lnTo>
                      <a:lnTo>
                        <a:pt x="263" y="263"/>
                      </a:lnTo>
                      <a:lnTo>
                        <a:pt x="284" y="218"/>
                      </a:lnTo>
                      <a:lnTo>
                        <a:pt x="284" y="197"/>
                      </a:lnTo>
                      <a:lnTo>
                        <a:pt x="269" y="189"/>
                      </a:lnTo>
                      <a:lnTo>
                        <a:pt x="197" y="212"/>
                      </a:lnTo>
                      <a:lnTo>
                        <a:pt x="168" y="153"/>
                      </a:lnTo>
                      <a:lnTo>
                        <a:pt x="73" y="183"/>
                      </a:lnTo>
                      <a:lnTo>
                        <a:pt x="44" y="234"/>
                      </a:lnTo>
                      <a:lnTo>
                        <a:pt x="44" y="189"/>
                      </a:lnTo>
                      <a:lnTo>
                        <a:pt x="29" y="183"/>
                      </a:lnTo>
                      <a:lnTo>
                        <a:pt x="0" y="183"/>
                      </a:lnTo>
                      <a:lnTo>
                        <a:pt x="51" y="117"/>
                      </a:lnTo>
                      <a:lnTo>
                        <a:pt x="168" y="66"/>
                      </a:lnTo>
                      <a:lnTo>
                        <a:pt x="343" y="29"/>
                      </a:lnTo>
                      <a:lnTo>
                        <a:pt x="481" y="52"/>
                      </a:lnTo>
                      <a:lnTo>
                        <a:pt x="525" y="73"/>
                      </a:lnTo>
                      <a:lnTo>
                        <a:pt x="678" y="23"/>
                      </a:lnTo>
                      <a:lnTo>
                        <a:pt x="708" y="0"/>
                      </a:lnTo>
                      <a:lnTo>
                        <a:pt x="736" y="0"/>
                      </a:lnTo>
                      <a:lnTo>
                        <a:pt x="809" y="117"/>
                      </a:lnTo>
                      <a:close/>
                    </a:path>
                  </a:pathLst>
                </a:custGeom>
                <a:solidFill>
                  <a:srgbClr val="79896C"/>
                </a:solidFill>
                <a:ln w="9525">
                  <a:noFill/>
                  <a:round/>
                  <a:headEnd/>
                  <a:tailEnd/>
                </a:ln>
              </p:spPr>
              <p:txBody>
                <a:bodyPr>
                  <a:prstTxWarp prst="textNoShape">
                    <a:avLst/>
                  </a:prstTxWarp>
                </a:bodyPr>
                <a:lstStyle/>
                <a:p>
                  <a:endParaRPr lang="en-US"/>
                </a:p>
              </p:txBody>
            </p:sp>
            <p:sp>
              <p:nvSpPr>
                <p:cNvPr id="65909" name="Freeform 655"/>
                <p:cNvSpPr>
                  <a:spLocks noChangeAspect="1"/>
                </p:cNvSpPr>
                <p:nvPr/>
              </p:nvSpPr>
              <p:spPr bwMode="auto">
                <a:xfrm>
                  <a:off x="2181" y="3901"/>
                  <a:ext cx="5" cy="14"/>
                </a:xfrm>
                <a:custGeom>
                  <a:avLst/>
                  <a:gdLst>
                    <a:gd name="T0" fmla="*/ 44 w 44"/>
                    <a:gd name="T1" fmla="*/ 66 h 109"/>
                    <a:gd name="T2" fmla="*/ 23 w 44"/>
                    <a:gd name="T3" fmla="*/ 109 h 109"/>
                    <a:gd name="T4" fmla="*/ 0 w 44"/>
                    <a:gd name="T5" fmla="*/ 66 h 109"/>
                    <a:gd name="T6" fmla="*/ 23 w 44"/>
                    <a:gd name="T7" fmla="*/ 0 h 109"/>
                    <a:gd name="T8" fmla="*/ 44 w 44"/>
                    <a:gd name="T9" fmla="*/ 0 h 109"/>
                    <a:gd name="T10" fmla="*/ 44 w 44"/>
                    <a:gd name="T11" fmla="*/ 66 h 109"/>
                    <a:gd name="T12" fmla="*/ 0 60000 65536"/>
                    <a:gd name="T13" fmla="*/ 0 60000 65536"/>
                    <a:gd name="T14" fmla="*/ 0 60000 65536"/>
                    <a:gd name="T15" fmla="*/ 0 60000 65536"/>
                    <a:gd name="T16" fmla="*/ 0 60000 65536"/>
                    <a:gd name="T17" fmla="*/ 0 60000 65536"/>
                    <a:gd name="T18" fmla="*/ 0 w 44"/>
                    <a:gd name="T19" fmla="*/ 0 h 109"/>
                    <a:gd name="T20" fmla="*/ 44 w 44"/>
                    <a:gd name="T21" fmla="*/ 109 h 109"/>
                  </a:gdLst>
                  <a:ahLst/>
                  <a:cxnLst>
                    <a:cxn ang="T12">
                      <a:pos x="T0" y="T1"/>
                    </a:cxn>
                    <a:cxn ang="T13">
                      <a:pos x="T2" y="T3"/>
                    </a:cxn>
                    <a:cxn ang="T14">
                      <a:pos x="T4" y="T5"/>
                    </a:cxn>
                    <a:cxn ang="T15">
                      <a:pos x="T6" y="T7"/>
                    </a:cxn>
                    <a:cxn ang="T16">
                      <a:pos x="T8" y="T9"/>
                    </a:cxn>
                    <a:cxn ang="T17">
                      <a:pos x="T10" y="T11"/>
                    </a:cxn>
                  </a:cxnLst>
                  <a:rect l="T18" t="T19" r="T20" b="T21"/>
                  <a:pathLst>
                    <a:path w="44" h="109">
                      <a:moveTo>
                        <a:pt x="44" y="66"/>
                      </a:moveTo>
                      <a:lnTo>
                        <a:pt x="23" y="109"/>
                      </a:lnTo>
                      <a:lnTo>
                        <a:pt x="0" y="66"/>
                      </a:lnTo>
                      <a:lnTo>
                        <a:pt x="23" y="0"/>
                      </a:lnTo>
                      <a:lnTo>
                        <a:pt x="44" y="0"/>
                      </a:lnTo>
                      <a:lnTo>
                        <a:pt x="44" y="66"/>
                      </a:lnTo>
                      <a:close/>
                    </a:path>
                  </a:pathLst>
                </a:custGeom>
                <a:solidFill>
                  <a:srgbClr val="79896C"/>
                </a:solidFill>
                <a:ln w="9525">
                  <a:noFill/>
                  <a:round/>
                  <a:headEnd/>
                  <a:tailEnd/>
                </a:ln>
              </p:spPr>
              <p:txBody>
                <a:bodyPr>
                  <a:prstTxWarp prst="textNoShape">
                    <a:avLst/>
                  </a:prstTxWarp>
                </a:bodyPr>
                <a:lstStyle/>
                <a:p>
                  <a:endParaRPr lang="en-US"/>
                </a:p>
              </p:txBody>
            </p:sp>
            <p:sp>
              <p:nvSpPr>
                <p:cNvPr id="65910" name="Freeform 656"/>
                <p:cNvSpPr>
                  <a:spLocks noChangeAspect="1"/>
                </p:cNvSpPr>
                <p:nvPr/>
              </p:nvSpPr>
              <p:spPr bwMode="auto">
                <a:xfrm>
                  <a:off x="1475" y="3906"/>
                  <a:ext cx="8" cy="4"/>
                </a:xfrm>
                <a:custGeom>
                  <a:avLst/>
                  <a:gdLst>
                    <a:gd name="T0" fmla="*/ 36 w 65"/>
                    <a:gd name="T1" fmla="*/ 22 h 29"/>
                    <a:gd name="T2" fmla="*/ 14 w 65"/>
                    <a:gd name="T3" fmla="*/ 22 h 29"/>
                    <a:gd name="T4" fmla="*/ 0 w 65"/>
                    <a:gd name="T5" fmla="*/ 7 h 29"/>
                    <a:gd name="T6" fmla="*/ 36 w 65"/>
                    <a:gd name="T7" fmla="*/ 0 h 29"/>
                    <a:gd name="T8" fmla="*/ 65 w 65"/>
                    <a:gd name="T9" fmla="*/ 29 h 29"/>
                    <a:gd name="T10" fmla="*/ 36 w 65"/>
                    <a:gd name="T11" fmla="*/ 22 h 29"/>
                    <a:gd name="T12" fmla="*/ 0 60000 65536"/>
                    <a:gd name="T13" fmla="*/ 0 60000 65536"/>
                    <a:gd name="T14" fmla="*/ 0 60000 65536"/>
                    <a:gd name="T15" fmla="*/ 0 60000 65536"/>
                    <a:gd name="T16" fmla="*/ 0 60000 65536"/>
                    <a:gd name="T17" fmla="*/ 0 60000 65536"/>
                    <a:gd name="T18" fmla="*/ 0 w 65"/>
                    <a:gd name="T19" fmla="*/ 0 h 29"/>
                    <a:gd name="T20" fmla="*/ 65 w 65"/>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65" h="29">
                      <a:moveTo>
                        <a:pt x="36" y="22"/>
                      </a:moveTo>
                      <a:lnTo>
                        <a:pt x="14" y="22"/>
                      </a:lnTo>
                      <a:lnTo>
                        <a:pt x="0" y="7"/>
                      </a:lnTo>
                      <a:lnTo>
                        <a:pt x="36" y="0"/>
                      </a:lnTo>
                      <a:lnTo>
                        <a:pt x="65" y="29"/>
                      </a:lnTo>
                      <a:lnTo>
                        <a:pt x="36" y="22"/>
                      </a:lnTo>
                      <a:close/>
                    </a:path>
                  </a:pathLst>
                </a:custGeom>
                <a:solidFill>
                  <a:srgbClr val="79896C"/>
                </a:solidFill>
                <a:ln w="9525">
                  <a:noFill/>
                  <a:round/>
                  <a:headEnd/>
                  <a:tailEnd/>
                </a:ln>
              </p:spPr>
              <p:txBody>
                <a:bodyPr>
                  <a:prstTxWarp prst="textNoShape">
                    <a:avLst/>
                  </a:prstTxWarp>
                </a:bodyPr>
                <a:lstStyle/>
                <a:p>
                  <a:endParaRPr lang="en-US"/>
                </a:p>
              </p:txBody>
            </p:sp>
            <p:sp>
              <p:nvSpPr>
                <p:cNvPr id="65911" name="Freeform 657"/>
                <p:cNvSpPr>
                  <a:spLocks noChangeAspect="1"/>
                </p:cNvSpPr>
                <p:nvPr/>
              </p:nvSpPr>
              <p:spPr bwMode="auto">
                <a:xfrm>
                  <a:off x="1158" y="3907"/>
                  <a:ext cx="11" cy="10"/>
                </a:xfrm>
                <a:custGeom>
                  <a:avLst/>
                  <a:gdLst>
                    <a:gd name="T0" fmla="*/ 88 w 88"/>
                    <a:gd name="T1" fmla="*/ 0 h 80"/>
                    <a:gd name="T2" fmla="*/ 0 w 88"/>
                    <a:gd name="T3" fmla="*/ 80 h 80"/>
                    <a:gd name="T4" fmla="*/ 88 w 88"/>
                    <a:gd name="T5" fmla="*/ 0 h 80"/>
                    <a:gd name="T6" fmla="*/ 0 60000 65536"/>
                    <a:gd name="T7" fmla="*/ 0 60000 65536"/>
                    <a:gd name="T8" fmla="*/ 0 60000 65536"/>
                    <a:gd name="T9" fmla="*/ 0 w 88"/>
                    <a:gd name="T10" fmla="*/ 0 h 80"/>
                    <a:gd name="T11" fmla="*/ 88 w 88"/>
                    <a:gd name="T12" fmla="*/ 80 h 80"/>
                  </a:gdLst>
                  <a:ahLst/>
                  <a:cxnLst>
                    <a:cxn ang="T6">
                      <a:pos x="T0" y="T1"/>
                    </a:cxn>
                    <a:cxn ang="T7">
                      <a:pos x="T2" y="T3"/>
                    </a:cxn>
                    <a:cxn ang="T8">
                      <a:pos x="T4" y="T5"/>
                    </a:cxn>
                  </a:cxnLst>
                  <a:rect l="T9" t="T10" r="T11" b="T12"/>
                  <a:pathLst>
                    <a:path w="88" h="80">
                      <a:moveTo>
                        <a:pt x="88" y="0"/>
                      </a:moveTo>
                      <a:lnTo>
                        <a:pt x="0" y="80"/>
                      </a:lnTo>
                      <a:lnTo>
                        <a:pt x="88" y="0"/>
                      </a:lnTo>
                      <a:close/>
                    </a:path>
                  </a:pathLst>
                </a:custGeom>
                <a:solidFill>
                  <a:srgbClr val="79896C"/>
                </a:solidFill>
                <a:ln w="9525">
                  <a:noFill/>
                  <a:round/>
                  <a:headEnd/>
                  <a:tailEnd/>
                </a:ln>
              </p:spPr>
              <p:txBody>
                <a:bodyPr>
                  <a:prstTxWarp prst="textNoShape">
                    <a:avLst/>
                  </a:prstTxWarp>
                </a:bodyPr>
                <a:lstStyle/>
                <a:p>
                  <a:endParaRPr lang="en-US"/>
                </a:p>
              </p:txBody>
            </p:sp>
            <p:sp>
              <p:nvSpPr>
                <p:cNvPr id="65912" name="Freeform 658"/>
                <p:cNvSpPr>
                  <a:spLocks noChangeAspect="1"/>
                </p:cNvSpPr>
                <p:nvPr/>
              </p:nvSpPr>
              <p:spPr bwMode="auto">
                <a:xfrm>
                  <a:off x="1495" y="3909"/>
                  <a:ext cx="15" cy="2"/>
                </a:xfrm>
                <a:custGeom>
                  <a:avLst/>
                  <a:gdLst>
                    <a:gd name="T0" fmla="*/ 124 w 124"/>
                    <a:gd name="T1" fmla="*/ 15 h 15"/>
                    <a:gd name="T2" fmla="*/ 0 w 124"/>
                    <a:gd name="T3" fmla="*/ 7 h 15"/>
                    <a:gd name="T4" fmla="*/ 8 w 124"/>
                    <a:gd name="T5" fmla="*/ 0 h 15"/>
                    <a:gd name="T6" fmla="*/ 51 w 124"/>
                    <a:gd name="T7" fmla="*/ 15 h 15"/>
                    <a:gd name="T8" fmla="*/ 124 w 124"/>
                    <a:gd name="T9" fmla="*/ 15 h 15"/>
                    <a:gd name="T10" fmla="*/ 0 60000 65536"/>
                    <a:gd name="T11" fmla="*/ 0 60000 65536"/>
                    <a:gd name="T12" fmla="*/ 0 60000 65536"/>
                    <a:gd name="T13" fmla="*/ 0 60000 65536"/>
                    <a:gd name="T14" fmla="*/ 0 60000 65536"/>
                    <a:gd name="T15" fmla="*/ 0 w 124"/>
                    <a:gd name="T16" fmla="*/ 0 h 15"/>
                    <a:gd name="T17" fmla="*/ 124 w 124"/>
                    <a:gd name="T18" fmla="*/ 15 h 15"/>
                  </a:gdLst>
                  <a:ahLst/>
                  <a:cxnLst>
                    <a:cxn ang="T10">
                      <a:pos x="T0" y="T1"/>
                    </a:cxn>
                    <a:cxn ang="T11">
                      <a:pos x="T2" y="T3"/>
                    </a:cxn>
                    <a:cxn ang="T12">
                      <a:pos x="T4" y="T5"/>
                    </a:cxn>
                    <a:cxn ang="T13">
                      <a:pos x="T6" y="T7"/>
                    </a:cxn>
                    <a:cxn ang="T14">
                      <a:pos x="T8" y="T9"/>
                    </a:cxn>
                  </a:cxnLst>
                  <a:rect l="T15" t="T16" r="T17" b="T18"/>
                  <a:pathLst>
                    <a:path w="124" h="15">
                      <a:moveTo>
                        <a:pt x="124" y="15"/>
                      </a:moveTo>
                      <a:lnTo>
                        <a:pt x="0" y="7"/>
                      </a:lnTo>
                      <a:lnTo>
                        <a:pt x="8" y="0"/>
                      </a:lnTo>
                      <a:lnTo>
                        <a:pt x="51" y="15"/>
                      </a:lnTo>
                      <a:lnTo>
                        <a:pt x="124" y="15"/>
                      </a:lnTo>
                      <a:close/>
                    </a:path>
                  </a:pathLst>
                </a:custGeom>
                <a:solidFill>
                  <a:srgbClr val="79896C"/>
                </a:solidFill>
                <a:ln w="9525">
                  <a:noFill/>
                  <a:round/>
                  <a:headEnd/>
                  <a:tailEnd/>
                </a:ln>
              </p:spPr>
              <p:txBody>
                <a:bodyPr>
                  <a:prstTxWarp prst="textNoShape">
                    <a:avLst/>
                  </a:prstTxWarp>
                </a:bodyPr>
                <a:lstStyle/>
                <a:p>
                  <a:endParaRPr lang="en-US"/>
                </a:p>
              </p:txBody>
            </p:sp>
            <p:sp>
              <p:nvSpPr>
                <p:cNvPr id="65913" name="Freeform 659"/>
                <p:cNvSpPr>
                  <a:spLocks noChangeAspect="1"/>
                </p:cNvSpPr>
                <p:nvPr/>
              </p:nvSpPr>
              <p:spPr bwMode="auto">
                <a:xfrm>
                  <a:off x="1278" y="3910"/>
                  <a:ext cx="9" cy="5"/>
                </a:xfrm>
                <a:custGeom>
                  <a:avLst/>
                  <a:gdLst>
                    <a:gd name="T0" fmla="*/ 29 w 74"/>
                    <a:gd name="T1" fmla="*/ 43 h 43"/>
                    <a:gd name="T2" fmla="*/ 0 w 74"/>
                    <a:gd name="T3" fmla="*/ 43 h 43"/>
                    <a:gd name="T4" fmla="*/ 37 w 74"/>
                    <a:gd name="T5" fmla="*/ 0 h 43"/>
                    <a:gd name="T6" fmla="*/ 74 w 74"/>
                    <a:gd name="T7" fmla="*/ 0 h 43"/>
                    <a:gd name="T8" fmla="*/ 29 w 74"/>
                    <a:gd name="T9" fmla="*/ 43 h 43"/>
                    <a:gd name="T10" fmla="*/ 0 60000 65536"/>
                    <a:gd name="T11" fmla="*/ 0 60000 65536"/>
                    <a:gd name="T12" fmla="*/ 0 60000 65536"/>
                    <a:gd name="T13" fmla="*/ 0 60000 65536"/>
                    <a:gd name="T14" fmla="*/ 0 60000 65536"/>
                    <a:gd name="T15" fmla="*/ 0 w 74"/>
                    <a:gd name="T16" fmla="*/ 0 h 43"/>
                    <a:gd name="T17" fmla="*/ 74 w 74"/>
                    <a:gd name="T18" fmla="*/ 43 h 43"/>
                  </a:gdLst>
                  <a:ahLst/>
                  <a:cxnLst>
                    <a:cxn ang="T10">
                      <a:pos x="T0" y="T1"/>
                    </a:cxn>
                    <a:cxn ang="T11">
                      <a:pos x="T2" y="T3"/>
                    </a:cxn>
                    <a:cxn ang="T12">
                      <a:pos x="T4" y="T5"/>
                    </a:cxn>
                    <a:cxn ang="T13">
                      <a:pos x="T6" y="T7"/>
                    </a:cxn>
                    <a:cxn ang="T14">
                      <a:pos x="T8" y="T9"/>
                    </a:cxn>
                  </a:cxnLst>
                  <a:rect l="T15" t="T16" r="T17" b="T18"/>
                  <a:pathLst>
                    <a:path w="74" h="43">
                      <a:moveTo>
                        <a:pt x="29" y="43"/>
                      </a:moveTo>
                      <a:lnTo>
                        <a:pt x="0" y="43"/>
                      </a:lnTo>
                      <a:lnTo>
                        <a:pt x="37" y="0"/>
                      </a:lnTo>
                      <a:lnTo>
                        <a:pt x="74" y="0"/>
                      </a:lnTo>
                      <a:lnTo>
                        <a:pt x="29" y="43"/>
                      </a:lnTo>
                      <a:close/>
                    </a:path>
                  </a:pathLst>
                </a:custGeom>
                <a:solidFill>
                  <a:srgbClr val="79896C"/>
                </a:solidFill>
                <a:ln w="9525">
                  <a:noFill/>
                  <a:round/>
                  <a:headEnd/>
                  <a:tailEnd/>
                </a:ln>
              </p:spPr>
              <p:txBody>
                <a:bodyPr>
                  <a:prstTxWarp prst="textNoShape">
                    <a:avLst/>
                  </a:prstTxWarp>
                </a:bodyPr>
                <a:lstStyle/>
                <a:p>
                  <a:endParaRPr lang="en-US"/>
                </a:p>
              </p:txBody>
            </p:sp>
            <p:sp>
              <p:nvSpPr>
                <p:cNvPr id="65914" name="Freeform 660"/>
                <p:cNvSpPr>
                  <a:spLocks noChangeAspect="1"/>
                </p:cNvSpPr>
                <p:nvPr/>
              </p:nvSpPr>
              <p:spPr bwMode="auto">
                <a:xfrm>
                  <a:off x="1271" y="3911"/>
                  <a:ext cx="4" cy="4"/>
                </a:xfrm>
                <a:custGeom>
                  <a:avLst/>
                  <a:gdLst>
                    <a:gd name="T0" fmla="*/ 0 w 36"/>
                    <a:gd name="T1" fmla="*/ 35 h 35"/>
                    <a:gd name="T2" fmla="*/ 15 w 36"/>
                    <a:gd name="T3" fmla="*/ 0 h 35"/>
                    <a:gd name="T4" fmla="*/ 36 w 36"/>
                    <a:gd name="T5" fmla="*/ 0 h 35"/>
                    <a:gd name="T6" fmla="*/ 0 w 36"/>
                    <a:gd name="T7" fmla="*/ 35 h 35"/>
                    <a:gd name="T8" fmla="*/ 0 60000 65536"/>
                    <a:gd name="T9" fmla="*/ 0 60000 65536"/>
                    <a:gd name="T10" fmla="*/ 0 60000 65536"/>
                    <a:gd name="T11" fmla="*/ 0 60000 65536"/>
                    <a:gd name="T12" fmla="*/ 0 w 36"/>
                    <a:gd name="T13" fmla="*/ 0 h 35"/>
                    <a:gd name="T14" fmla="*/ 36 w 36"/>
                    <a:gd name="T15" fmla="*/ 35 h 35"/>
                  </a:gdLst>
                  <a:ahLst/>
                  <a:cxnLst>
                    <a:cxn ang="T8">
                      <a:pos x="T0" y="T1"/>
                    </a:cxn>
                    <a:cxn ang="T9">
                      <a:pos x="T2" y="T3"/>
                    </a:cxn>
                    <a:cxn ang="T10">
                      <a:pos x="T4" y="T5"/>
                    </a:cxn>
                    <a:cxn ang="T11">
                      <a:pos x="T6" y="T7"/>
                    </a:cxn>
                  </a:cxnLst>
                  <a:rect l="T12" t="T13" r="T14" b="T15"/>
                  <a:pathLst>
                    <a:path w="36" h="35">
                      <a:moveTo>
                        <a:pt x="0" y="35"/>
                      </a:moveTo>
                      <a:lnTo>
                        <a:pt x="15" y="0"/>
                      </a:lnTo>
                      <a:lnTo>
                        <a:pt x="36" y="0"/>
                      </a:lnTo>
                      <a:lnTo>
                        <a:pt x="0" y="35"/>
                      </a:lnTo>
                      <a:close/>
                    </a:path>
                  </a:pathLst>
                </a:custGeom>
                <a:solidFill>
                  <a:srgbClr val="79896C"/>
                </a:solidFill>
                <a:ln w="9525">
                  <a:noFill/>
                  <a:round/>
                  <a:headEnd/>
                  <a:tailEnd/>
                </a:ln>
              </p:spPr>
              <p:txBody>
                <a:bodyPr>
                  <a:prstTxWarp prst="textNoShape">
                    <a:avLst/>
                  </a:prstTxWarp>
                </a:bodyPr>
                <a:lstStyle/>
                <a:p>
                  <a:endParaRPr lang="en-US"/>
                </a:p>
              </p:txBody>
            </p:sp>
            <p:sp>
              <p:nvSpPr>
                <p:cNvPr id="65915" name="Freeform 661"/>
                <p:cNvSpPr>
                  <a:spLocks noChangeAspect="1"/>
                </p:cNvSpPr>
                <p:nvPr/>
              </p:nvSpPr>
              <p:spPr bwMode="auto">
                <a:xfrm>
                  <a:off x="1405" y="3911"/>
                  <a:ext cx="4" cy="4"/>
                </a:xfrm>
                <a:custGeom>
                  <a:avLst/>
                  <a:gdLst>
                    <a:gd name="T0" fmla="*/ 0 w 30"/>
                    <a:gd name="T1" fmla="*/ 35 h 35"/>
                    <a:gd name="T2" fmla="*/ 22 w 30"/>
                    <a:gd name="T3" fmla="*/ 0 h 35"/>
                    <a:gd name="T4" fmla="*/ 30 w 30"/>
                    <a:gd name="T5" fmla="*/ 0 h 35"/>
                    <a:gd name="T6" fmla="*/ 0 w 30"/>
                    <a:gd name="T7" fmla="*/ 35 h 35"/>
                    <a:gd name="T8" fmla="*/ 0 60000 65536"/>
                    <a:gd name="T9" fmla="*/ 0 60000 65536"/>
                    <a:gd name="T10" fmla="*/ 0 60000 65536"/>
                    <a:gd name="T11" fmla="*/ 0 60000 65536"/>
                    <a:gd name="T12" fmla="*/ 0 w 30"/>
                    <a:gd name="T13" fmla="*/ 0 h 35"/>
                    <a:gd name="T14" fmla="*/ 30 w 30"/>
                    <a:gd name="T15" fmla="*/ 35 h 35"/>
                  </a:gdLst>
                  <a:ahLst/>
                  <a:cxnLst>
                    <a:cxn ang="T8">
                      <a:pos x="T0" y="T1"/>
                    </a:cxn>
                    <a:cxn ang="T9">
                      <a:pos x="T2" y="T3"/>
                    </a:cxn>
                    <a:cxn ang="T10">
                      <a:pos x="T4" y="T5"/>
                    </a:cxn>
                    <a:cxn ang="T11">
                      <a:pos x="T6" y="T7"/>
                    </a:cxn>
                  </a:cxnLst>
                  <a:rect l="T12" t="T13" r="T14" b="T15"/>
                  <a:pathLst>
                    <a:path w="30" h="35">
                      <a:moveTo>
                        <a:pt x="0" y="35"/>
                      </a:moveTo>
                      <a:lnTo>
                        <a:pt x="22" y="0"/>
                      </a:lnTo>
                      <a:lnTo>
                        <a:pt x="30" y="0"/>
                      </a:lnTo>
                      <a:lnTo>
                        <a:pt x="0" y="35"/>
                      </a:lnTo>
                      <a:close/>
                    </a:path>
                  </a:pathLst>
                </a:custGeom>
                <a:solidFill>
                  <a:srgbClr val="79896C"/>
                </a:solidFill>
                <a:ln w="9525">
                  <a:noFill/>
                  <a:round/>
                  <a:headEnd/>
                  <a:tailEnd/>
                </a:ln>
              </p:spPr>
              <p:txBody>
                <a:bodyPr>
                  <a:prstTxWarp prst="textNoShape">
                    <a:avLst/>
                  </a:prstTxWarp>
                </a:bodyPr>
                <a:lstStyle/>
                <a:p>
                  <a:endParaRPr lang="en-US"/>
                </a:p>
              </p:txBody>
            </p:sp>
            <p:sp>
              <p:nvSpPr>
                <p:cNvPr id="65916" name="Freeform 662"/>
                <p:cNvSpPr>
                  <a:spLocks noChangeAspect="1"/>
                </p:cNvSpPr>
                <p:nvPr/>
              </p:nvSpPr>
              <p:spPr bwMode="auto">
                <a:xfrm>
                  <a:off x="1254" y="3912"/>
                  <a:ext cx="7" cy="5"/>
                </a:xfrm>
                <a:custGeom>
                  <a:avLst/>
                  <a:gdLst>
                    <a:gd name="T0" fmla="*/ 29 w 51"/>
                    <a:gd name="T1" fmla="*/ 7 h 36"/>
                    <a:gd name="T2" fmla="*/ 0 w 51"/>
                    <a:gd name="T3" fmla="*/ 36 h 36"/>
                    <a:gd name="T4" fmla="*/ 44 w 51"/>
                    <a:gd name="T5" fmla="*/ 0 h 36"/>
                    <a:gd name="T6" fmla="*/ 51 w 51"/>
                    <a:gd name="T7" fmla="*/ 7 h 36"/>
                    <a:gd name="T8" fmla="*/ 29 w 51"/>
                    <a:gd name="T9" fmla="*/ 7 h 36"/>
                    <a:gd name="T10" fmla="*/ 0 60000 65536"/>
                    <a:gd name="T11" fmla="*/ 0 60000 65536"/>
                    <a:gd name="T12" fmla="*/ 0 60000 65536"/>
                    <a:gd name="T13" fmla="*/ 0 60000 65536"/>
                    <a:gd name="T14" fmla="*/ 0 60000 65536"/>
                    <a:gd name="T15" fmla="*/ 0 w 51"/>
                    <a:gd name="T16" fmla="*/ 0 h 36"/>
                    <a:gd name="T17" fmla="*/ 51 w 51"/>
                    <a:gd name="T18" fmla="*/ 36 h 36"/>
                  </a:gdLst>
                  <a:ahLst/>
                  <a:cxnLst>
                    <a:cxn ang="T10">
                      <a:pos x="T0" y="T1"/>
                    </a:cxn>
                    <a:cxn ang="T11">
                      <a:pos x="T2" y="T3"/>
                    </a:cxn>
                    <a:cxn ang="T12">
                      <a:pos x="T4" y="T5"/>
                    </a:cxn>
                    <a:cxn ang="T13">
                      <a:pos x="T6" y="T7"/>
                    </a:cxn>
                    <a:cxn ang="T14">
                      <a:pos x="T8" y="T9"/>
                    </a:cxn>
                  </a:cxnLst>
                  <a:rect l="T15" t="T16" r="T17" b="T18"/>
                  <a:pathLst>
                    <a:path w="51" h="36">
                      <a:moveTo>
                        <a:pt x="29" y="7"/>
                      </a:moveTo>
                      <a:lnTo>
                        <a:pt x="0" y="36"/>
                      </a:lnTo>
                      <a:lnTo>
                        <a:pt x="44" y="0"/>
                      </a:lnTo>
                      <a:lnTo>
                        <a:pt x="51" y="7"/>
                      </a:lnTo>
                      <a:lnTo>
                        <a:pt x="29" y="7"/>
                      </a:lnTo>
                      <a:close/>
                    </a:path>
                  </a:pathLst>
                </a:custGeom>
                <a:solidFill>
                  <a:srgbClr val="79896C"/>
                </a:solidFill>
                <a:ln w="9525">
                  <a:noFill/>
                  <a:round/>
                  <a:headEnd/>
                  <a:tailEnd/>
                </a:ln>
              </p:spPr>
              <p:txBody>
                <a:bodyPr>
                  <a:prstTxWarp prst="textNoShape">
                    <a:avLst/>
                  </a:prstTxWarp>
                </a:bodyPr>
                <a:lstStyle/>
                <a:p>
                  <a:endParaRPr lang="en-US"/>
                </a:p>
              </p:txBody>
            </p:sp>
            <p:sp>
              <p:nvSpPr>
                <p:cNvPr id="65917" name="Freeform 663"/>
                <p:cNvSpPr>
                  <a:spLocks noChangeAspect="1"/>
                </p:cNvSpPr>
                <p:nvPr/>
              </p:nvSpPr>
              <p:spPr bwMode="auto">
                <a:xfrm>
                  <a:off x="2192" y="3912"/>
                  <a:ext cx="6" cy="9"/>
                </a:xfrm>
                <a:custGeom>
                  <a:avLst/>
                  <a:gdLst>
                    <a:gd name="T0" fmla="*/ 29 w 51"/>
                    <a:gd name="T1" fmla="*/ 72 h 72"/>
                    <a:gd name="T2" fmla="*/ 0 w 51"/>
                    <a:gd name="T3" fmla="*/ 66 h 72"/>
                    <a:gd name="T4" fmla="*/ 0 w 51"/>
                    <a:gd name="T5" fmla="*/ 0 h 72"/>
                    <a:gd name="T6" fmla="*/ 51 w 51"/>
                    <a:gd name="T7" fmla="*/ 21 h 72"/>
                    <a:gd name="T8" fmla="*/ 29 w 51"/>
                    <a:gd name="T9" fmla="*/ 72 h 72"/>
                    <a:gd name="T10" fmla="*/ 0 60000 65536"/>
                    <a:gd name="T11" fmla="*/ 0 60000 65536"/>
                    <a:gd name="T12" fmla="*/ 0 60000 65536"/>
                    <a:gd name="T13" fmla="*/ 0 60000 65536"/>
                    <a:gd name="T14" fmla="*/ 0 60000 65536"/>
                    <a:gd name="T15" fmla="*/ 0 w 51"/>
                    <a:gd name="T16" fmla="*/ 0 h 72"/>
                    <a:gd name="T17" fmla="*/ 51 w 51"/>
                    <a:gd name="T18" fmla="*/ 72 h 72"/>
                  </a:gdLst>
                  <a:ahLst/>
                  <a:cxnLst>
                    <a:cxn ang="T10">
                      <a:pos x="T0" y="T1"/>
                    </a:cxn>
                    <a:cxn ang="T11">
                      <a:pos x="T2" y="T3"/>
                    </a:cxn>
                    <a:cxn ang="T12">
                      <a:pos x="T4" y="T5"/>
                    </a:cxn>
                    <a:cxn ang="T13">
                      <a:pos x="T6" y="T7"/>
                    </a:cxn>
                    <a:cxn ang="T14">
                      <a:pos x="T8" y="T9"/>
                    </a:cxn>
                  </a:cxnLst>
                  <a:rect l="T15" t="T16" r="T17" b="T18"/>
                  <a:pathLst>
                    <a:path w="51" h="72">
                      <a:moveTo>
                        <a:pt x="29" y="72"/>
                      </a:moveTo>
                      <a:lnTo>
                        <a:pt x="0" y="66"/>
                      </a:lnTo>
                      <a:lnTo>
                        <a:pt x="0" y="0"/>
                      </a:lnTo>
                      <a:lnTo>
                        <a:pt x="51" y="21"/>
                      </a:lnTo>
                      <a:lnTo>
                        <a:pt x="29" y="72"/>
                      </a:lnTo>
                      <a:close/>
                    </a:path>
                  </a:pathLst>
                </a:custGeom>
                <a:solidFill>
                  <a:srgbClr val="79896C"/>
                </a:solidFill>
                <a:ln w="9525">
                  <a:noFill/>
                  <a:round/>
                  <a:headEnd/>
                  <a:tailEnd/>
                </a:ln>
              </p:spPr>
              <p:txBody>
                <a:bodyPr>
                  <a:prstTxWarp prst="textNoShape">
                    <a:avLst/>
                  </a:prstTxWarp>
                </a:bodyPr>
                <a:lstStyle/>
                <a:p>
                  <a:endParaRPr lang="en-US"/>
                </a:p>
              </p:txBody>
            </p:sp>
            <p:sp>
              <p:nvSpPr>
                <p:cNvPr id="65918" name="Freeform 664"/>
                <p:cNvSpPr>
                  <a:spLocks noChangeAspect="1"/>
                </p:cNvSpPr>
                <p:nvPr/>
              </p:nvSpPr>
              <p:spPr bwMode="auto">
                <a:xfrm>
                  <a:off x="1214" y="3913"/>
                  <a:ext cx="3" cy="3"/>
                </a:xfrm>
                <a:custGeom>
                  <a:avLst/>
                  <a:gdLst>
                    <a:gd name="T0" fmla="*/ 22 w 22"/>
                    <a:gd name="T1" fmla="*/ 0 h 22"/>
                    <a:gd name="T2" fmla="*/ 0 w 22"/>
                    <a:gd name="T3" fmla="*/ 22 h 22"/>
                    <a:gd name="T4" fmla="*/ 22 w 22"/>
                    <a:gd name="T5" fmla="*/ 0 h 22"/>
                    <a:gd name="T6" fmla="*/ 0 60000 65536"/>
                    <a:gd name="T7" fmla="*/ 0 60000 65536"/>
                    <a:gd name="T8" fmla="*/ 0 60000 65536"/>
                    <a:gd name="T9" fmla="*/ 0 w 22"/>
                    <a:gd name="T10" fmla="*/ 0 h 22"/>
                    <a:gd name="T11" fmla="*/ 22 w 22"/>
                    <a:gd name="T12" fmla="*/ 22 h 22"/>
                  </a:gdLst>
                  <a:ahLst/>
                  <a:cxnLst>
                    <a:cxn ang="T6">
                      <a:pos x="T0" y="T1"/>
                    </a:cxn>
                    <a:cxn ang="T7">
                      <a:pos x="T2" y="T3"/>
                    </a:cxn>
                    <a:cxn ang="T8">
                      <a:pos x="T4" y="T5"/>
                    </a:cxn>
                  </a:cxnLst>
                  <a:rect l="T9" t="T10" r="T11" b="T12"/>
                  <a:pathLst>
                    <a:path w="22" h="22">
                      <a:moveTo>
                        <a:pt x="22" y="0"/>
                      </a:moveTo>
                      <a:lnTo>
                        <a:pt x="0" y="22"/>
                      </a:lnTo>
                      <a:lnTo>
                        <a:pt x="22" y="0"/>
                      </a:lnTo>
                      <a:close/>
                    </a:path>
                  </a:pathLst>
                </a:custGeom>
                <a:solidFill>
                  <a:srgbClr val="79896C"/>
                </a:solidFill>
                <a:ln w="9525">
                  <a:noFill/>
                  <a:round/>
                  <a:headEnd/>
                  <a:tailEnd/>
                </a:ln>
              </p:spPr>
              <p:txBody>
                <a:bodyPr>
                  <a:prstTxWarp prst="textNoShape">
                    <a:avLst/>
                  </a:prstTxWarp>
                </a:bodyPr>
                <a:lstStyle/>
                <a:p>
                  <a:endParaRPr lang="en-US"/>
                </a:p>
              </p:txBody>
            </p:sp>
            <p:sp>
              <p:nvSpPr>
                <p:cNvPr id="65919" name="Freeform 665"/>
                <p:cNvSpPr>
                  <a:spLocks noChangeAspect="1"/>
                </p:cNvSpPr>
                <p:nvPr/>
              </p:nvSpPr>
              <p:spPr bwMode="auto">
                <a:xfrm>
                  <a:off x="1359" y="3913"/>
                  <a:ext cx="6" cy="4"/>
                </a:xfrm>
                <a:custGeom>
                  <a:avLst/>
                  <a:gdLst>
                    <a:gd name="T0" fmla="*/ 52 w 52"/>
                    <a:gd name="T1" fmla="*/ 29 h 29"/>
                    <a:gd name="T2" fmla="*/ 0 w 52"/>
                    <a:gd name="T3" fmla="*/ 29 h 29"/>
                    <a:gd name="T4" fmla="*/ 37 w 52"/>
                    <a:gd name="T5" fmla="*/ 0 h 29"/>
                    <a:gd name="T6" fmla="*/ 52 w 52"/>
                    <a:gd name="T7" fmla="*/ 14 h 29"/>
                    <a:gd name="T8" fmla="*/ 52 w 52"/>
                    <a:gd name="T9" fmla="*/ 29 h 29"/>
                    <a:gd name="T10" fmla="*/ 0 60000 65536"/>
                    <a:gd name="T11" fmla="*/ 0 60000 65536"/>
                    <a:gd name="T12" fmla="*/ 0 60000 65536"/>
                    <a:gd name="T13" fmla="*/ 0 60000 65536"/>
                    <a:gd name="T14" fmla="*/ 0 60000 65536"/>
                    <a:gd name="T15" fmla="*/ 0 w 52"/>
                    <a:gd name="T16" fmla="*/ 0 h 29"/>
                    <a:gd name="T17" fmla="*/ 52 w 52"/>
                    <a:gd name="T18" fmla="*/ 29 h 29"/>
                  </a:gdLst>
                  <a:ahLst/>
                  <a:cxnLst>
                    <a:cxn ang="T10">
                      <a:pos x="T0" y="T1"/>
                    </a:cxn>
                    <a:cxn ang="T11">
                      <a:pos x="T2" y="T3"/>
                    </a:cxn>
                    <a:cxn ang="T12">
                      <a:pos x="T4" y="T5"/>
                    </a:cxn>
                    <a:cxn ang="T13">
                      <a:pos x="T6" y="T7"/>
                    </a:cxn>
                    <a:cxn ang="T14">
                      <a:pos x="T8" y="T9"/>
                    </a:cxn>
                  </a:cxnLst>
                  <a:rect l="T15" t="T16" r="T17" b="T18"/>
                  <a:pathLst>
                    <a:path w="52" h="29">
                      <a:moveTo>
                        <a:pt x="52" y="29"/>
                      </a:moveTo>
                      <a:lnTo>
                        <a:pt x="0" y="29"/>
                      </a:lnTo>
                      <a:lnTo>
                        <a:pt x="37" y="0"/>
                      </a:lnTo>
                      <a:lnTo>
                        <a:pt x="52" y="14"/>
                      </a:lnTo>
                      <a:lnTo>
                        <a:pt x="52" y="29"/>
                      </a:lnTo>
                      <a:close/>
                    </a:path>
                  </a:pathLst>
                </a:custGeom>
                <a:solidFill>
                  <a:srgbClr val="79896C"/>
                </a:solidFill>
                <a:ln w="9525">
                  <a:noFill/>
                  <a:round/>
                  <a:headEnd/>
                  <a:tailEnd/>
                </a:ln>
              </p:spPr>
              <p:txBody>
                <a:bodyPr>
                  <a:prstTxWarp prst="textNoShape">
                    <a:avLst/>
                  </a:prstTxWarp>
                </a:bodyPr>
                <a:lstStyle/>
                <a:p>
                  <a:endParaRPr lang="en-US"/>
                </a:p>
              </p:txBody>
            </p:sp>
            <p:sp>
              <p:nvSpPr>
                <p:cNvPr id="65920" name="Freeform 666"/>
                <p:cNvSpPr>
                  <a:spLocks noChangeAspect="1"/>
                </p:cNvSpPr>
                <p:nvPr/>
              </p:nvSpPr>
              <p:spPr bwMode="auto">
                <a:xfrm>
                  <a:off x="1238" y="3915"/>
                  <a:ext cx="5" cy="6"/>
                </a:xfrm>
                <a:custGeom>
                  <a:avLst/>
                  <a:gdLst>
                    <a:gd name="T0" fmla="*/ 43 w 43"/>
                    <a:gd name="T1" fmla="*/ 0 h 45"/>
                    <a:gd name="T2" fmla="*/ 0 w 43"/>
                    <a:gd name="T3" fmla="*/ 45 h 45"/>
                    <a:gd name="T4" fmla="*/ 43 w 43"/>
                    <a:gd name="T5" fmla="*/ 0 h 45"/>
                    <a:gd name="T6" fmla="*/ 0 60000 65536"/>
                    <a:gd name="T7" fmla="*/ 0 60000 65536"/>
                    <a:gd name="T8" fmla="*/ 0 60000 65536"/>
                    <a:gd name="T9" fmla="*/ 0 w 43"/>
                    <a:gd name="T10" fmla="*/ 0 h 45"/>
                    <a:gd name="T11" fmla="*/ 43 w 43"/>
                    <a:gd name="T12" fmla="*/ 45 h 45"/>
                  </a:gdLst>
                  <a:ahLst/>
                  <a:cxnLst>
                    <a:cxn ang="T6">
                      <a:pos x="T0" y="T1"/>
                    </a:cxn>
                    <a:cxn ang="T7">
                      <a:pos x="T2" y="T3"/>
                    </a:cxn>
                    <a:cxn ang="T8">
                      <a:pos x="T4" y="T5"/>
                    </a:cxn>
                  </a:cxnLst>
                  <a:rect l="T9" t="T10" r="T11" b="T12"/>
                  <a:pathLst>
                    <a:path w="43" h="45">
                      <a:moveTo>
                        <a:pt x="43" y="0"/>
                      </a:moveTo>
                      <a:lnTo>
                        <a:pt x="0" y="45"/>
                      </a:lnTo>
                      <a:lnTo>
                        <a:pt x="43" y="0"/>
                      </a:lnTo>
                      <a:close/>
                    </a:path>
                  </a:pathLst>
                </a:custGeom>
                <a:solidFill>
                  <a:srgbClr val="79896C"/>
                </a:solidFill>
                <a:ln w="9525">
                  <a:noFill/>
                  <a:round/>
                  <a:headEnd/>
                  <a:tailEnd/>
                </a:ln>
              </p:spPr>
              <p:txBody>
                <a:bodyPr>
                  <a:prstTxWarp prst="textNoShape">
                    <a:avLst/>
                  </a:prstTxWarp>
                </a:bodyPr>
                <a:lstStyle/>
                <a:p>
                  <a:endParaRPr lang="en-US"/>
                </a:p>
              </p:txBody>
            </p:sp>
            <p:sp>
              <p:nvSpPr>
                <p:cNvPr id="65921" name="Freeform 667"/>
                <p:cNvSpPr>
                  <a:spLocks noChangeAspect="1"/>
                </p:cNvSpPr>
                <p:nvPr/>
              </p:nvSpPr>
              <p:spPr bwMode="auto">
                <a:xfrm>
                  <a:off x="1394" y="3915"/>
                  <a:ext cx="5" cy="2"/>
                </a:xfrm>
                <a:custGeom>
                  <a:avLst/>
                  <a:gdLst>
                    <a:gd name="T0" fmla="*/ 44 w 44"/>
                    <a:gd name="T1" fmla="*/ 8 h 15"/>
                    <a:gd name="T2" fmla="*/ 29 w 44"/>
                    <a:gd name="T3" fmla="*/ 15 h 15"/>
                    <a:gd name="T4" fmla="*/ 0 w 44"/>
                    <a:gd name="T5" fmla="*/ 15 h 15"/>
                    <a:gd name="T6" fmla="*/ 23 w 44"/>
                    <a:gd name="T7" fmla="*/ 0 h 15"/>
                    <a:gd name="T8" fmla="*/ 29 w 44"/>
                    <a:gd name="T9" fmla="*/ 0 h 15"/>
                    <a:gd name="T10" fmla="*/ 44 w 44"/>
                    <a:gd name="T11" fmla="*/ 8 h 15"/>
                    <a:gd name="T12" fmla="*/ 0 60000 65536"/>
                    <a:gd name="T13" fmla="*/ 0 60000 65536"/>
                    <a:gd name="T14" fmla="*/ 0 60000 65536"/>
                    <a:gd name="T15" fmla="*/ 0 60000 65536"/>
                    <a:gd name="T16" fmla="*/ 0 60000 65536"/>
                    <a:gd name="T17" fmla="*/ 0 60000 65536"/>
                    <a:gd name="T18" fmla="*/ 0 w 44"/>
                    <a:gd name="T19" fmla="*/ 0 h 15"/>
                    <a:gd name="T20" fmla="*/ 44 w 44"/>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44" h="15">
                      <a:moveTo>
                        <a:pt x="44" y="8"/>
                      </a:moveTo>
                      <a:lnTo>
                        <a:pt x="29" y="15"/>
                      </a:lnTo>
                      <a:lnTo>
                        <a:pt x="0" y="15"/>
                      </a:lnTo>
                      <a:lnTo>
                        <a:pt x="23" y="0"/>
                      </a:lnTo>
                      <a:lnTo>
                        <a:pt x="29" y="0"/>
                      </a:lnTo>
                      <a:lnTo>
                        <a:pt x="44" y="8"/>
                      </a:lnTo>
                      <a:close/>
                    </a:path>
                  </a:pathLst>
                </a:custGeom>
                <a:solidFill>
                  <a:srgbClr val="79896C"/>
                </a:solidFill>
                <a:ln w="9525">
                  <a:noFill/>
                  <a:round/>
                  <a:headEnd/>
                  <a:tailEnd/>
                </a:ln>
              </p:spPr>
              <p:txBody>
                <a:bodyPr>
                  <a:prstTxWarp prst="textNoShape">
                    <a:avLst/>
                  </a:prstTxWarp>
                </a:bodyPr>
                <a:lstStyle/>
                <a:p>
                  <a:endParaRPr lang="en-US"/>
                </a:p>
              </p:txBody>
            </p:sp>
            <p:sp>
              <p:nvSpPr>
                <p:cNvPr id="65922" name="Freeform 668"/>
                <p:cNvSpPr>
                  <a:spLocks noChangeAspect="1"/>
                </p:cNvSpPr>
                <p:nvPr/>
              </p:nvSpPr>
              <p:spPr bwMode="auto">
                <a:xfrm>
                  <a:off x="1370" y="3916"/>
                  <a:ext cx="6" cy="3"/>
                </a:xfrm>
                <a:custGeom>
                  <a:avLst/>
                  <a:gdLst>
                    <a:gd name="T0" fmla="*/ 29 w 51"/>
                    <a:gd name="T1" fmla="*/ 22 h 22"/>
                    <a:gd name="T2" fmla="*/ 0 w 51"/>
                    <a:gd name="T3" fmla="*/ 22 h 22"/>
                    <a:gd name="T4" fmla="*/ 51 w 51"/>
                    <a:gd name="T5" fmla="*/ 0 h 22"/>
                    <a:gd name="T6" fmla="*/ 51 w 51"/>
                    <a:gd name="T7" fmla="*/ 7 h 22"/>
                    <a:gd name="T8" fmla="*/ 29 w 51"/>
                    <a:gd name="T9" fmla="*/ 22 h 22"/>
                    <a:gd name="T10" fmla="*/ 0 60000 65536"/>
                    <a:gd name="T11" fmla="*/ 0 60000 65536"/>
                    <a:gd name="T12" fmla="*/ 0 60000 65536"/>
                    <a:gd name="T13" fmla="*/ 0 60000 65536"/>
                    <a:gd name="T14" fmla="*/ 0 60000 65536"/>
                    <a:gd name="T15" fmla="*/ 0 w 51"/>
                    <a:gd name="T16" fmla="*/ 0 h 22"/>
                    <a:gd name="T17" fmla="*/ 51 w 51"/>
                    <a:gd name="T18" fmla="*/ 22 h 22"/>
                  </a:gdLst>
                  <a:ahLst/>
                  <a:cxnLst>
                    <a:cxn ang="T10">
                      <a:pos x="T0" y="T1"/>
                    </a:cxn>
                    <a:cxn ang="T11">
                      <a:pos x="T2" y="T3"/>
                    </a:cxn>
                    <a:cxn ang="T12">
                      <a:pos x="T4" y="T5"/>
                    </a:cxn>
                    <a:cxn ang="T13">
                      <a:pos x="T6" y="T7"/>
                    </a:cxn>
                    <a:cxn ang="T14">
                      <a:pos x="T8" y="T9"/>
                    </a:cxn>
                  </a:cxnLst>
                  <a:rect l="T15" t="T16" r="T17" b="T18"/>
                  <a:pathLst>
                    <a:path w="51" h="22">
                      <a:moveTo>
                        <a:pt x="29" y="22"/>
                      </a:moveTo>
                      <a:lnTo>
                        <a:pt x="0" y="22"/>
                      </a:lnTo>
                      <a:lnTo>
                        <a:pt x="51" y="0"/>
                      </a:lnTo>
                      <a:lnTo>
                        <a:pt x="51" y="7"/>
                      </a:lnTo>
                      <a:lnTo>
                        <a:pt x="29" y="22"/>
                      </a:lnTo>
                      <a:close/>
                    </a:path>
                  </a:pathLst>
                </a:custGeom>
                <a:solidFill>
                  <a:srgbClr val="79896C"/>
                </a:solidFill>
                <a:ln w="9525">
                  <a:noFill/>
                  <a:round/>
                  <a:headEnd/>
                  <a:tailEnd/>
                </a:ln>
              </p:spPr>
              <p:txBody>
                <a:bodyPr>
                  <a:prstTxWarp prst="textNoShape">
                    <a:avLst/>
                  </a:prstTxWarp>
                </a:bodyPr>
                <a:lstStyle/>
                <a:p>
                  <a:endParaRPr lang="en-US"/>
                </a:p>
              </p:txBody>
            </p:sp>
            <p:sp>
              <p:nvSpPr>
                <p:cNvPr id="65923" name="Freeform 669"/>
                <p:cNvSpPr>
                  <a:spLocks noChangeAspect="1"/>
                </p:cNvSpPr>
                <p:nvPr/>
              </p:nvSpPr>
              <p:spPr bwMode="auto">
                <a:xfrm>
                  <a:off x="2206" y="3917"/>
                  <a:ext cx="35" cy="48"/>
                </a:xfrm>
                <a:custGeom>
                  <a:avLst/>
                  <a:gdLst>
                    <a:gd name="T0" fmla="*/ 269 w 276"/>
                    <a:gd name="T1" fmla="*/ 139 h 387"/>
                    <a:gd name="T2" fmla="*/ 276 w 276"/>
                    <a:gd name="T3" fmla="*/ 212 h 387"/>
                    <a:gd name="T4" fmla="*/ 152 w 276"/>
                    <a:gd name="T5" fmla="*/ 124 h 387"/>
                    <a:gd name="T6" fmla="*/ 123 w 276"/>
                    <a:gd name="T7" fmla="*/ 124 h 387"/>
                    <a:gd name="T8" fmla="*/ 109 w 276"/>
                    <a:gd name="T9" fmla="*/ 131 h 387"/>
                    <a:gd name="T10" fmla="*/ 269 w 276"/>
                    <a:gd name="T11" fmla="*/ 270 h 387"/>
                    <a:gd name="T12" fmla="*/ 160 w 276"/>
                    <a:gd name="T13" fmla="*/ 321 h 387"/>
                    <a:gd name="T14" fmla="*/ 95 w 276"/>
                    <a:gd name="T15" fmla="*/ 387 h 387"/>
                    <a:gd name="T16" fmla="*/ 204 w 276"/>
                    <a:gd name="T17" fmla="*/ 292 h 387"/>
                    <a:gd name="T18" fmla="*/ 175 w 276"/>
                    <a:gd name="T19" fmla="*/ 182 h 387"/>
                    <a:gd name="T20" fmla="*/ 130 w 276"/>
                    <a:gd name="T21" fmla="*/ 161 h 387"/>
                    <a:gd name="T22" fmla="*/ 0 w 276"/>
                    <a:gd name="T23" fmla="*/ 175 h 387"/>
                    <a:gd name="T24" fmla="*/ 14 w 276"/>
                    <a:gd name="T25" fmla="*/ 175 h 387"/>
                    <a:gd name="T26" fmla="*/ 36 w 276"/>
                    <a:gd name="T27" fmla="*/ 139 h 387"/>
                    <a:gd name="T28" fmla="*/ 36 w 276"/>
                    <a:gd name="T29" fmla="*/ 131 h 387"/>
                    <a:gd name="T30" fmla="*/ 29 w 276"/>
                    <a:gd name="T31" fmla="*/ 124 h 387"/>
                    <a:gd name="T32" fmla="*/ 101 w 276"/>
                    <a:gd name="T33" fmla="*/ 102 h 387"/>
                    <a:gd name="T34" fmla="*/ 160 w 276"/>
                    <a:gd name="T35" fmla="*/ 0 h 387"/>
                    <a:gd name="T36" fmla="*/ 181 w 276"/>
                    <a:gd name="T37" fmla="*/ 15 h 387"/>
                    <a:gd name="T38" fmla="*/ 269 w 276"/>
                    <a:gd name="T39" fmla="*/ 139 h 387"/>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276"/>
                    <a:gd name="T61" fmla="*/ 0 h 387"/>
                    <a:gd name="T62" fmla="*/ 276 w 276"/>
                    <a:gd name="T63" fmla="*/ 387 h 387"/>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276" h="387">
                      <a:moveTo>
                        <a:pt x="269" y="139"/>
                      </a:moveTo>
                      <a:lnTo>
                        <a:pt x="276" y="212"/>
                      </a:lnTo>
                      <a:lnTo>
                        <a:pt x="152" y="124"/>
                      </a:lnTo>
                      <a:lnTo>
                        <a:pt x="123" y="124"/>
                      </a:lnTo>
                      <a:lnTo>
                        <a:pt x="109" y="131"/>
                      </a:lnTo>
                      <a:lnTo>
                        <a:pt x="269" y="270"/>
                      </a:lnTo>
                      <a:lnTo>
                        <a:pt x="160" y="321"/>
                      </a:lnTo>
                      <a:lnTo>
                        <a:pt x="95" y="387"/>
                      </a:lnTo>
                      <a:lnTo>
                        <a:pt x="204" y="292"/>
                      </a:lnTo>
                      <a:lnTo>
                        <a:pt x="175" y="182"/>
                      </a:lnTo>
                      <a:lnTo>
                        <a:pt x="130" y="161"/>
                      </a:lnTo>
                      <a:lnTo>
                        <a:pt x="0" y="175"/>
                      </a:lnTo>
                      <a:lnTo>
                        <a:pt x="14" y="175"/>
                      </a:lnTo>
                      <a:lnTo>
                        <a:pt x="36" y="139"/>
                      </a:lnTo>
                      <a:lnTo>
                        <a:pt x="36" y="131"/>
                      </a:lnTo>
                      <a:lnTo>
                        <a:pt x="29" y="124"/>
                      </a:lnTo>
                      <a:lnTo>
                        <a:pt x="101" y="102"/>
                      </a:lnTo>
                      <a:lnTo>
                        <a:pt x="160" y="0"/>
                      </a:lnTo>
                      <a:lnTo>
                        <a:pt x="181" y="15"/>
                      </a:lnTo>
                      <a:lnTo>
                        <a:pt x="269" y="139"/>
                      </a:lnTo>
                      <a:close/>
                    </a:path>
                  </a:pathLst>
                </a:custGeom>
                <a:solidFill>
                  <a:srgbClr val="79896C"/>
                </a:solidFill>
                <a:ln w="9525">
                  <a:noFill/>
                  <a:round/>
                  <a:headEnd/>
                  <a:tailEnd/>
                </a:ln>
              </p:spPr>
              <p:txBody>
                <a:bodyPr>
                  <a:prstTxWarp prst="textNoShape">
                    <a:avLst/>
                  </a:prstTxWarp>
                </a:bodyPr>
                <a:lstStyle/>
                <a:p>
                  <a:endParaRPr lang="en-US"/>
                </a:p>
              </p:txBody>
            </p:sp>
            <p:sp>
              <p:nvSpPr>
                <p:cNvPr id="65924" name="Freeform 670"/>
                <p:cNvSpPr>
                  <a:spLocks noChangeAspect="1"/>
                </p:cNvSpPr>
                <p:nvPr/>
              </p:nvSpPr>
              <p:spPr bwMode="auto">
                <a:xfrm>
                  <a:off x="936" y="3919"/>
                  <a:ext cx="21" cy="9"/>
                </a:xfrm>
                <a:custGeom>
                  <a:avLst/>
                  <a:gdLst>
                    <a:gd name="T0" fmla="*/ 0 w 168"/>
                    <a:gd name="T1" fmla="*/ 73 h 73"/>
                    <a:gd name="T2" fmla="*/ 88 w 168"/>
                    <a:gd name="T3" fmla="*/ 21 h 73"/>
                    <a:gd name="T4" fmla="*/ 168 w 168"/>
                    <a:gd name="T5" fmla="*/ 0 h 73"/>
                    <a:gd name="T6" fmla="*/ 110 w 168"/>
                    <a:gd name="T7" fmla="*/ 50 h 73"/>
                    <a:gd name="T8" fmla="*/ 0 w 168"/>
                    <a:gd name="T9" fmla="*/ 73 h 73"/>
                    <a:gd name="T10" fmla="*/ 0 60000 65536"/>
                    <a:gd name="T11" fmla="*/ 0 60000 65536"/>
                    <a:gd name="T12" fmla="*/ 0 60000 65536"/>
                    <a:gd name="T13" fmla="*/ 0 60000 65536"/>
                    <a:gd name="T14" fmla="*/ 0 60000 65536"/>
                    <a:gd name="T15" fmla="*/ 0 w 168"/>
                    <a:gd name="T16" fmla="*/ 0 h 73"/>
                    <a:gd name="T17" fmla="*/ 168 w 168"/>
                    <a:gd name="T18" fmla="*/ 73 h 73"/>
                  </a:gdLst>
                  <a:ahLst/>
                  <a:cxnLst>
                    <a:cxn ang="T10">
                      <a:pos x="T0" y="T1"/>
                    </a:cxn>
                    <a:cxn ang="T11">
                      <a:pos x="T2" y="T3"/>
                    </a:cxn>
                    <a:cxn ang="T12">
                      <a:pos x="T4" y="T5"/>
                    </a:cxn>
                    <a:cxn ang="T13">
                      <a:pos x="T6" y="T7"/>
                    </a:cxn>
                    <a:cxn ang="T14">
                      <a:pos x="T8" y="T9"/>
                    </a:cxn>
                  </a:cxnLst>
                  <a:rect l="T15" t="T16" r="T17" b="T18"/>
                  <a:pathLst>
                    <a:path w="168" h="73">
                      <a:moveTo>
                        <a:pt x="0" y="73"/>
                      </a:moveTo>
                      <a:lnTo>
                        <a:pt x="88" y="21"/>
                      </a:lnTo>
                      <a:lnTo>
                        <a:pt x="168" y="0"/>
                      </a:lnTo>
                      <a:lnTo>
                        <a:pt x="110" y="50"/>
                      </a:lnTo>
                      <a:lnTo>
                        <a:pt x="0" y="73"/>
                      </a:lnTo>
                      <a:close/>
                    </a:path>
                  </a:pathLst>
                </a:custGeom>
                <a:solidFill>
                  <a:srgbClr val="79896C"/>
                </a:solidFill>
                <a:ln w="9525">
                  <a:noFill/>
                  <a:round/>
                  <a:headEnd/>
                  <a:tailEnd/>
                </a:ln>
              </p:spPr>
              <p:txBody>
                <a:bodyPr>
                  <a:prstTxWarp prst="textNoShape">
                    <a:avLst/>
                  </a:prstTxWarp>
                </a:bodyPr>
                <a:lstStyle/>
                <a:p>
                  <a:endParaRPr lang="en-US"/>
                </a:p>
              </p:txBody>
            </p:sp>
            <p:sp>
              <p:nvSpPr>
                <p:cNvPr id="65925" name="Freeform 671"/>
                <p:cNvSpPr>
                  <a:spLocks noChangeAspect="1"/>
                </p:cNvSpPr>
                <p:nvPr/>
              </p:nvSpPr>
              <p:spPr bwMode="auto">
                <a:xfrm>
                  <a:off x="974" y="3919"/>
                  <a:ext cx="22" cy="12"/>
                </a:xfrm>
                <a:custGeom>
                  <a:avLst/>
                  <a:gdLst>
                    <a:gd name="T0" fmla="*/ 21 w 175"/>
                    <a:gd name="T1" fmla="*/ 95 h 95"/>
                    <a:gd name="T2" fmla="*/ 0 w 175"/>
                    <a:gd name="T3" fmla="*/ 95 h 95"/>
                    <a:gd name="T4" fmla="*/ 72 w 175"/>
                    <a:gd name="T5" fmla="*/ 44 h 95"/>
                    <a:gd name="T6" fmla="*/ 138 w 175"/>
                    <a:gd name="T7" fmla="*/ 29 h 95"/>
                    <a:gd name="T8" fmla="*/ 175 w 175"/>
                    <a:gd name="T9" fmla="*/ 0 h 95"/>
                    <a:gd name="T10" fmla="*/ 146 w 175"/>
                    <a:gd name="T11" fmla="*/ 50 h 95"/>
                    <a:gd name="T12" fmla="*/ 21 w 175"/>
                    <a:gd name="T13" fmla="*/ 95 h 95"/>
                    <a:gd name="T14" fmla="*/ 0 60000 65536"/>
                    <a:gd name="T15" fmla="*/ 0 60000 65536"/>
                    <a:gd name="T16" fmla="*/ 0 60000 65536"/>
                    <a:gd name="T17" fmla="*/ 0 60000 65536"/>
                    <a:gd name="T18" fmla="*/ 0 60000 65536"/>
                    <a:gd name="T19" fmla="*/ 0 60000 65536"/>
                    <a:gd name="T20" fmla="*/ 0 60000 65536"/>
                    <a:gd name="T21" fmla="*/ 0 w 175"/>
                    <a:gd name="T22" fmla="*/ 0 h 95"/>
                    <a:gd name="T23" fmla="*/ 175 w 175"/>
                    <a:gd name="T24" fmla="*/ 95 h 9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75" h="95">
                      <a:moveTo>
                        <a:pt x="21" y="95"/>
                      </a:moveTo>
                      <a:lnTo>
                        <a:pt x="0" y="95"/>
                      </a:lnTo>
                      <a:lnTo>
                        <a:pt x="72" y="44"/>
                      </a:lnTo>
                      <a:lnTo>
                        <a:pt x="138" y="29"/>
                      </a:lnTo>
                      <a:lnTo>
                        <a:pt x="175" y="0"/>
                      </a:lnTo>
                      <a:lnTo>
                        <a:pt x="146" y="50"/>
                      </a:lnTo>
                      <a:lnTo>
                        <a:pt x="21" y="95"/>
                      </a:lnTo>
                      <a:close/>
                    </a:path>
                  </a:pathLst>
                </a:custGeom>
                <a:solidFill>
                  <a:srgbClr val="79896C"/>
                </a:solidFill>
                <a:ln w="9525">
                  <a:noFill/>
                  <a:round/>
                  <a:headEnd/>
                  <a:tailEnd/>
                </a:ln>
              </p:spPr>
              <p:txBody>
                <a:bodyPr>
                  <a:prstTxWarp prst="textNoShape">
                    <a:avLst/>
                  </a:prstTxWarp>
                </a:bodyPr>
                <a:lstStyle/>
                <a:p>
                  <a:endParaRPr lang="en-US"/>
                </a:p>
              </p:txBody>
            </p:sp>
            <p:sp>
              <p:nvSpPr>
                <p:cNvPr id="65926" name="Freeform 672"/>
                <p:cNvSpPr>
                  <a:spLocks noChangeAspect="1"/>
                </p:cNvSpPr>
                <p:nvPr/>
              </p:nvSpPr>
              <p:spPr bwMode="auto">
                <a:xfrm>
                  <a:off x="1184" y="3919"/>
                  <a:ext cx="6" cy="2"/>
                </a:xfrm>
                <a:custGeom>
                  <a:avLst/>
                  <a:gdLst>
                    <a:gd name="T0" fmla="*/ 22 w 43"/>
                    <a:gd name="T1" fmla="*/ 21 h 21"/>
                    <a:gd name="T2" fmla="*/ 0 w 43"/>
                    <a:gd name="T3" fmla="*/ 21 h 21"/>
                    <a:gd name="T4" fmla="*/ 14 w 43"/>
                    <a:gd name="T5" fmla="*/ 0 h 21"/>
                    <a:gd name="T6" fmla="*/ 43 w 43"/>
                    <a:gd name="T7" fmla="*/ 0 h 21"/>
                    <a:gd name="T8" fmla="*/ 22 w 43"/>
                    <a:gd name="T9" fmla="*/ 21 h 21"/>
                    <a:gd name="T10" fmla="*/ 0 60000 65536"/>
                    <a:gd name="T11" fmla="*/ 0 60000 65536"/>
                    <a:gd name="T12" fmla="*/ 0 60000 65536"/>
                    <a:gd name="T13" fmla="*/ 0 60000 65536"/>
                    <a:gd name="T14" fmla="*/ 0 60000 65536"/>
                    <a:gd name="T15" fmla="*/ 0 w 43"/>
                    <a:gd name="T16" fmla="*/ 0 h 21"/>
                    <a:gd name="T17" fmla="*/ 43 w 43"/>
                    <a:gd name="T18" fmla="*/ 21 h 21"/>
                  </a:gdLst>
                  <a:ahLst/>
                  <a:cxnLst>
                    <a:cxn ang="T10">
                      <a:pos x="T0" y="T1"/>
                    </a:cxn>
                    <a:cxn ang="T11">
                      <a:pos x="T2" y="T3"/>
                    </a:cxn>
                    <a:cxn ang="T12">
                      <a:pos x="T4" y="T5"/>
                    </a:cxn>
                    <a:cxn ang="T13">
                      <a:pos x="T6" y="T7"/>
                    </a:cxn>
                    <a:cxn ang="T14">
                      <a:pos x="T8" y="T9"/>
                    </a:cxn>
                  </a:cxnLst>
                  <a:rect l="T15" t="T16" r="T17" b="T18"/>
                  <a:pathLst>
                    <a:path w="43" h="21">
                      <a:moveTo>
                        <a:pt x="22" y="21"/>
                      </a:moveTo>
                      <a:lnTo>
                        <a:pt x="0" y="21"/>
                      </a:lnTo>
                      <a:lnTo>
                        <a:pt x="14" y="0"/>
                      </a:lnTo>
                      <a:lnTo>
                        <a:pt x="43" y="0"/>
                      </a:lnTo>
                      <a:lnTo>
                        <a:pt x="22" y="21"/>
                      </a:lnTo>
                      <a:close/>
                    </a:path>
                  </a:pathLst>
                </a:custGeom>
                <a:solidFill>
                  <a:srgbClr val="79896C"/>
                </a:solidFill>
                <a:ln w="9525">
                  <a:noFill/>
                  <a:round/>
                  <a:headEnd/>
                  <a:tailEnd/>
                </a:ln>
              </p:spPr>
              <p:txBody>
                <a:bodyPr>
                  <a:prstTxWarp prst="textNoShape">
                    <a:avLst/>
                  </a:prstTxWarp>
                </a:bodyPr>
                <a:lstStyle/>
                <a:p>
                  <a:endParaRPr lang="en-US"/>
                </a:p>
              </p:txBody>
            </p:sp>
            <p:sp>
              <p:nvSpPr>
                <p:cNvPr id="65927" name="Freeform 673"/>
                <p:cNvSpPr>
                  <a:spLocks noChangeAspect="1"/>
                </p:cNvSpPr>
                <p:nvPr/>
              </p:nvSpPr>
              <p:spPr bwMode="auto">
                <a:xfrm>
                  <a:off x="1219" y="3919"/>
                  <a:ext cx="9" cy="3"/>
                </a:xfrm>
                <a:custGeom>
                  <a:avLst/>
                  <a:gdLst>
                    <a:gd name="T0" fmla="*/ 74 w 74"/>
                    <a:gd name="T1" fmla="*/ 15 h 29"/>
                    <a:gd name="T2" fmla="*/ 29 w 74"/>
                    <a:gd name="T3" fmla="*/ 29 h 29"/>
                    <a:gd name="T4" fmla="*/ 0 w 74"/>
                    <a:gd name="T5" fmla="*/ 29 h 29"/>
                    <a:gd name="T6" fmla="*/ 37 w 74"/>
                    <a:gd name="T7" fmla="*/ 0 h 29"/>
                    <a:gd name="T8" fmla="*/ 59 w 74"/>
                    <a:gd name="T9" fmla="*/ 0 h 29"/>
                    <a:gd name="T10" fmla="*/ 74 w 74"/>
                    <a:gd name="T11" fmla="*/ 15 h 29"/>
                    <a:gd name="T12" fmla="*/ 0 60000 65536"/>
                    <a:gd name="T13" fmla="*/ 0 60000 65536"/>
                    <a:gd name="T14" fmla="*/ 0 60000 65536"/>
                    <a:gd name="T15" fmla="*/ 0 60000 65536"/>
                    <a:gd name="T16" fmla="*/ 0 60000 65536"/>
                    <a:gd name="T17" fmla="*/ 0 60000 65536"/>
                    <a:gd name="T18" fmla="*/ 0 w 74"/>
                    <a:gd name="T19" fmla="*/ 0 h 29"/>
                    <a:gd name="T20" fmla="*/ 74 w 74"/>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74" h="29">
                      <a:moveTo>
                        <a:pt x="74" y="15"/>
                      </a:moveTo>
                      <a:lnTo>
                        <a:pt x="29" y="29"/>
                      </a:lnTo>
                      <a:lnTo>
                        <a:pt x="0" y="29"/>
                      </a:lnTo>
                      <a:lnTo>
                        <a:pt x="37" y="0"/>
                      </a:lnTo>
                      <a:lnTo>
                        <a:pt x="59" y="0"/>
                      </a:lnTo>
                      <a:lnTo>
                        <a:pt x="74" y="15"/>
                      </a:lnTo>
                      <a:close/>
                    </a:path>
                  </a:pathLst>
                </a:custGeom>
                <a:solidFill>
                  <a:srgbClr val="79896C"/>
                </a:solidFill>
                <a:ln w="9525">
                  <a:noFill/>
                  <a:round/>
                  <a:headEnd/>
                  <a:tailEnd/>
                </a:ln>
              </p:spPr>
              <p:txBody>
                <a:bodyPr>
                  <a:prstTxWarp prst="textNoShape">
                    <a:avLst/>
                  </a:prstTxWarp>
                </a:bodyPr>
                <a:lstStyle/>
                <a:p>
                  <a:endParaRPr lang="en-US"/>
                </a:p>
              </p:txBody>
            </p:sp>
            <p:sp>
              <p:nvSpPr>
                <p:cNvPr id="65928" name="Freeform 674"/>
                <p:cNvSpPr>
                  <a:spLocks noChangeAspect="1"/>
                </p:cNvSpPr>
                <p:nvPr/>
              </p:nvSpPr>
              <p:spPr bwMode="auto">
                <a:xfrm>
                  <a:off x="1465" y="3919"/>
                  <a:ext cx="5" cy="2"/>
                </a:xfrm>
                <a:custGeom>
                  <a:avLst/>
                  <a:gdLst>
                    <a:gd name="T0" fmla="*/ 0 w 44"/>
                    <a:gd name="T1" fmla="*/ 15 h 15"/>
                    <a:gd name="T2" fmla="*/ 29 w 44"/>
                    <a:gd name="T3" fmla="*/ 0 h 15"/>
                    <a:gd name="T4" fmla="*/ 44 w 44"/>
                    <a:gd name="T5" fmla="*/ 15 h 15"/>
                    <a:gd name="T6" fmla="*/ 0 w 44"/>
                    <a:gd name="T7" fmla="*/ 15 h 15"/>
                    <a:gd name="T8" fmla="*/ 0 60000 65536"/>
                    <a:gd name="T9" fmla="*/ 0 60000 65536"/>
                    <a:gd name="T10" fmla="*/ 0 60000 65536"/>
                    <a:gd name="T11" fmla="*/ 0 60000 65536"/>
                    <a:gd name="T12" fmla="*/ 0 w 44"/>
                    <a:gd name="T13" fmla="*/ 0 h 15"/>
                    <a:gd name="T14" fmla="*/ 44 w 44"/>
                    <a:gd name="T15" fmla="*/ 15 h 15"/>
                  </a:gdLst>
                  <a:ahLst/>
                  <a:cxnLst>
                    <a:cxn ang="T8">
                      <a:pos x="T0" y="T1"/>
                    </a:cxn>
                    <a:cxn ang="T9">
                      <a:pos x="T2" y="T3"/>
                    </a:cxn>
                    <a:cxn ang="T10">
                      <a:pos x="T4" y="T5"/>
                    </a:cxn>
                    <a:cxn ang="T11">
                      <a:pos x="T6" y="T7"/>
                    </a:cxn>
                  </a:cxnLst>
                  <a:rect l="T12" t="T13" r="T14" b="T15"/>
                  <a:pathLst>
                    <a:path w="44" h="15">
                      <a:moveTo>
                        <a:pt x="0" y="15"/>
                      </a:moveTo>
                      <a:lnTo>
                        <a:pt x="29" y="0"/>
                      </a:lnTo>
                      <a:lnTo>
                        <a:pt x="44" y="15"/>
                      </a:lnTo>
                      <a:lnTo>
                        <a:pt x="0" y="15"/>
                      </a:lnTo>
                      <a:close/>
                    </a:path>
                  </a:pathLst>
                </a:custGeom>
                <a:solidFill>
                  <a:srgbClr val="79896C"/>
                </a:solidFill>
                <a:ln w="9525">
                  <a:noFill/>
                  <a:round/>
                  <a:headEnd/>
                  <a:tailEnd/>
                </a:ln>
              </p:spPr>
              <p:txBody>
                <a:bodyPr>
                  <a:prstTxWarp prst="textNoShape">
                    <a:avLst/>
                  </a:prstTxWarp>
                </a:bodyPr>
                <a:lstStyle/>
                <a:p>
                  <a:endParaRPr lang="en-US"/>
                </a:p>
              </p:txBody>
            </p:sp>
            <p:sp>
              <p:nvSpPr>
                <p:cNvPr id="65929" name="Freeform 675"/>
                <p:cNvSpPr>
                  <a:spLocks noChangeAspect="1"/>
                </p:cNvSpPr>
                <p:nvPr/>
              </p:nvSpPr>
              <p:spPr bwMode="auto">
                <a:xfrm>
                  <a:off x="917" y="3921"/>
                  <a:ext cx="18" cy="7"/>
                </a:xfrm>
                <a:custGeom>
                  <a:avLst/>
                  <a:gdLst>
                    <a:gd name="T0" fmla="*/ 95 w 139"/>
                    <a:gd name="T1" fmla="*/ 6 h 58"/>
                    <a:gd name="T2" fmla="*/ 139 w 139"/>
                    <a:gd name="T3" fmla="*/ 0 h 58"/>
                    <a:gd name="T4" fmla="*/ 0 w 139"/>
                    <a:gd name="T5" fmla="*/ 58 h 58"/>
                    <a:gd name="T6" fmla="*/ 95 w 139"/>
                    <a:gd name="T7" fmla="*/ 6 h 58"/>
                    <a:gd name="T8" fmla="*/ 0 60000 65536"/>
                    <a:gd name="T9" fmla="*/ 0 60000 65536"/>
                    <a:gd name="T10" fmla="*/ 0 60000 65536"/>
                    <a:gd name="T11" fmla="*/ 0 60000 65536"/>
                    <a:gd name="T12" fmla="*/ 0 w 139"/>
                    <a:gd name="T13" fmla="*/ 0 h 58"/>
                    <a:gd name="T14" fmla="*/ 139 w 139"/>
                    <a:gd name="T15" fmla="*/ 58 h 58"/>
                  </a:gdLst>
                  <a:ahLst/>
                  <a:cxnLst>
                    <a:cxn ang="T8">
                      <a:pos x="T0" y="T1"/>
                    </a:cxn>
                    <a:cxn ang="T9">
                      <a:pos x="T2" y="T3"/>
                    </a:cxn>
                    <a:cxn ang="T10">
                      <a:pos x="T4" y="T5"/>
                    </a:cxn>
                    <a:cxn ang="T11">
                      <a:pos x="T6" y="T7"/>
                    </a:cxn>
                  </a:cxnLst>
                  <a:rect l="T12" t="T13" r="T14" b="T15"/>
                  <a:pathLst>
                    <a:path w="139" h="58">
                      <a:moveTo>
                        <a:pt x="95" y="6"/>
                      </a:moveTo>
                      <a:lnTo>
                        <a:pt x="139" y="0"/>
                      </a:lnTo>
                      <a:lnTo>
                        <a:pt x="0" y="58"/>
                      </a:lnTo>
                      <a:lnTo>
                        <a:pt x="95" y="6"/>
                      </a:lnTo>
                      <a:close/>
                    </a:path>
                  </a:pathLst>
                </a:custGeom>
                <a:solidFill>
                  <a:srgbClr val="79896C"/>
                </a:solidFill>
                <a:ln w="9525">
                  <a:noFill/>
                  <a:round/>
                  <a:headEnd/>
                  <a:tailEnd/>
                </a:ln>
              </p:spPr>
              <p:txBody>
                <a:bodyPr>
                  <a:prstTxWarp prst="textNoShape">
                    <a:avLst/>
                  </a:prstTxWarp>
                </a:bodyPr>
                <a:lstStyle/>
                <a:p>
                  <a:endParaRPr lang="en-US"/>
                </a:p>
              </p:txBody>
            </p:sp>
            <p:sp>
              <p:nvSpPr>
                <p:cNvPr id="65930" name="Freeform 676"/>
                <p:cNvSpPr>
                  <a:spLocks noChangeAspect="1"/>
                </p:cNvSpPr>
                <p:nvPr/>
              </p:nvSpPr>
              <p:spPr bwMode="auto">
                <a:xfrm>
                  <a:off x="957" y="3921"/>
                  <a:ext cx="17" cy="9"/>
                </a:xfrm>
                <a:custGeom>
                  <a:avLst/>
                  <a:gdLst>
                    <a:gd name="T0" fmla="*/ 0 w 139"/>
                    <a:gd name="T1" fmla="*/ 72 h 72"/>
                    <a:gd name="T2" fmla="*/ 139 w 139"/>
                    <a:gd name="T3" fmla="*/ 0 h 72"/>
                    <a:gd name="T4" fmla="*/ 117 w 139"/>
                    <a:gd name="T5" fmla="*/ 29 h 72"/>
                    <a:gd name="T6" fmla="*/ 0 w 139"/>
                    <a:gd name="T7" fmla="*/ 72 h 72"/>
                    <a:gd name="T8" fmla="*/ 0 60000 65536"/>
                    <a:gd name="T9" fmla="*/ 0 60000 65536"/>
                    <a:gd name="T10" fmla="*/ 0 60000 65536"/>
                    <a:gd name="T11" fmla="*/ 0 60000 65536"/>
                    <a:gd name="T12" fmla="*/ 0 w 139"/>
                    <a:gd name="T13" fmla="*/ 0 h 72"/>
                    <a:gd name="T14" fmla="*/ 139 w 139"/>
                    <a:gd name="T15" fmla="*/ 72 h 72"/>
                  </a:gdLst>
                  <a:ahLst/>
                  <a:cxnLst>
                    <a:cxn ang="T8">
                      <a:pos x="T0" y="T1"/>
                    </a:cxn>
                    <a:cxn ang="T9">
                      <a:pos x="T2" y="T3"/>
                    </a:cxn>
                    <a:cxn ang="T10">
                      <a:pos x="T4" y="T5"/>
                    </a:cxn>
                    <a:cxn ang="T11">
                      <a:pos x="T6" y="T7"/>
                    </a:cxn>
                  </a:cxnLst>
                  <a:rect l="T12" t="T13" r="T14" b="T15"/>
                  <a:pathLst>
                    <a:path w="139" h="72">
                      <a:moveTo>
                        <a:pt x="0" y="72"/>
                      </a:moveTo>
                      <a:lnTo>
                        <a:pt x="139" y="0"/>
                      </a:lnTo>
                      <a:lnTo>
                        <a:pt x="117" y="29"/>
                      </a:lnTo>
                      <a:lnTo>
                        <a:pt x="0" y="72"/>
                      </a:lnTo>
                      <a:close/>
                    </a:path>
                  </a:pathLst>
                </a:custGeom>
                <a:solidFill>
                  <a:srgbClr val="79896C"/>
                </a:solidFill>
                <a:ln w="9525">
                  <a:noFill/>
                  <a:round/>
                  <a:headEnd/>
                  <a:tailEnd/>
                </a:ln>
              </p:spPr>
              <p:txBody>
                <a:bodyPr>
                  <a:prstTxWarp prst="textNoShape">
                    <a:avLst/>
                  </a:prstTxWarp>
                </a:bodyPr>
                <a:lstStyle/>
                <a:p>
                  <a:endParaRPr lang="en-US"/>
                </a:p>
              </p:txBody>
            </p:sp>
            <p:sp>
              <p:nvSpPr>
                <p:cNvPr id="65931" name="Freeform 677"/>
                <p:cNvSpPr>
                  <a:spLocks noChangeAspect="1"/>
                </p:cNvSpPr>
                <p:nvPr/>
              </p:nvSpPr>
              <p:spPr bwMode="auto">
                <a:xfrm>
                  <a:off x="902" y="3922"/>
                  <a:ext cx="4" cy="2"/>
                </a:xfrm>
                <a:custGeom>
                  <a:avLst/>
                  <a:gdLst>
                    <a:gd name="T0" fmla="*/ 29 w 37"/>
                    <a:gd name="T1" fmla="*/ 15 h 15"/>
                    <a:gd name="T2" fmla="*/ 0 w 37"/>
                    <a:gd name="T3" fmla="*/ 15 h 15"/>
                    <a:gd name="T4" fmla="*/ 22 w 37"/>
                    <a:gd name="T5" fmla="*/ 0 h 15"/>
                    <a:gd name="T6" fmla="*/ 37 w 37"/>
                    <a:gd name="T7" fmla="*/ 0 h 15"/>
                    <a:gd name="T8" fmla="*/ 29 w 37"/>
                    <a:gd name="T9" fmla="*/ 15 h 15"/>
                    <a:gd name="T10" fmla="*/ 0 60000 65536"/>
                    <a:gd name="T11" fmla="*/ 0 60000 65536"/>
                    <a:gd name="T12" fmla="*/ 0 60000 65536"/>
                    <a:gd name="T13" fmla="*/ 0 60000 65536"/>
                    <a:gd name="T14" fmla="*/ 0 60000 65536"/>
                    <a:gd name="T15" fmla="*/ 0 w 37"/>
                    <a:gd name="T16" fmla="*/ 0 h 15"/>
                    <a:gd name="T17" fmla="*/ 37 w 37"/>
                    <a:gd name="T18" fmla="*/ 15 h 15"/>
                  </a:gdLst>
                  <a:ahLst/>
                  <a:cxnLst>
                    <a:cxn ang="T10">
                      <a:pos x="T0" y="T1"/>
                    </a:cxn>
                    <a:cxn ang="T11">
                      <a:pos x="T2" y="T3"/>
                    </a:cxn>
                    <a:cxn ang="T12">
                      <a:pos x="T4" y="T5"/>
                    </a:cxn>
                    <a:cxn ang="T13">
                      <a:pos x="T6" y="T7"/>
                    </a:cxn>
                    <a:cxn ang="T14">
                      <a:pos x="T8" y="T9"/>
                    </a:cxn>
                  </a:cxnLst>
                  <a:rect l="T15" t="T16" r="T17" b="T18"/>
                  <a:pathLst>
                    <a:path w="37" h="15">
                      <a:moveTo>
                        <a:pt x="29" y="15"/>
                      </a:moveTo>
                      <a:lnTo>
                        <a:pt x="0" y="15"/>
                      </a:lnTo>
                      <a:lnTo>
                        <a:pt x="22" y="0"/>
                      </a:lnTo>
                      <a:lnTo>
                        <a:pt x="37" y="0"/>
                      </a:lnTo>
                      <a:lnTo>
                        <a:pt x="29" y="15"/>
                      </a:lnTo>
                      <a:close/>
                    </a:path>
                  </a:pathLst>
                </a:custGeom>
                <a:solidFill>
                  <a:srgbClr val="79896C"/>
                </a:solidFill>
                <a:ln w="9525">
                  <a:noFill/>
                  <a:round/>
                  <a:headEnd/>
                  <a:tailEnd/>
                </a:ln>
              </p:spPr>
              <p:txBody>
                <a:bodyPr>
                  <a:prstTxWarp prst="textNoShape">
                    <a:avLst/>
                  </a:prstTxWarp>
                </a:bodyPr>
                <a:lstStyle/>
                <a:p>
                  <a:endParaRPr lang="en-US"/>
                </a:p>
              </p:txBody>
            </p:sp>
            <p:sp>
              <p:nvSpPr>
                <p:cNvPr id="65932" name="Freeform 678"/>
                <p:cNvSpPr>
                  <a:spLocks noChangeAspect="1"/>
                </p:cNvSpPr>
                <p:nvPr/>
              </p:nvSpPr>
              <p:spPr bwMode="auto">
                <a:xfrm>
                  <a:off x="1204" y="3922"/>
                  <a:ext cx="3" cy="3"/>
                </a:xfrm>
                <a:custGeom>
                  <a:avLst/>
                  <a:gdLst>
                    <a:gd name="T0" fmla="*/ 22 w 22"/>
                    <a:gd name="T1" fmla="*/ 0 h 21"/>
                    <a:gd name="T2" fmla="*/ 0 w 22"/>
                    <a:gd name="T3" fmla="*/ 21 h 21"/>
                    <a:gd name="T4" fmla="*/ 22 w 22"/>
                    <a:gd name="T5" fmla="*/ 0 h 21"/>
                    <a:gd name="T6" fmla="*/ 0 60000 65536"/>
                    <a:gd name="T7" fmla="*/ 0 60000 65536"/>
                    <a:gd name="T8" fmla="*/ 0 60000 65536"/>
                    <a:gd name="T9" fmla="*/ 0 w 22"/>
                    <a:gd name="T10" fmla="*/ 0 h 21"/>
                    <a:gd name="T11" fmla="*/ 22 w 22"/>
                    <a:gd name="T12" fmla="*/ 21 h 21"/>
                  </a:gdLst>
                  <a:ahLst/>
                  <a:cxnLst>
                    <a:cxn ang="T6">
                      <a:pos x="T0" y="T1"/>
                    </a:cxn>
                    <a:cxn ang="T7">
                      <a:pos x="T2" y="T3"/>
                    </a:cxn>
                    <a:cxn ang="T8">
                      <a:pos x="T4" y="T5"/>
                    </a:cxn>
                  </a:cxnLst>
                  <a:rect l="T9" t="T10" r="T11" b="T12"/>
                  <a:pathLst>
                    <a:path w="22" h="21">
                      <a:moveTo>
                        <a:pt x="22" y="0"/>
                      </a:moveTo>
                      <a:lnTo>
                        <a:pt x="0" y="21"/>
                      </a:lnTo>
                      <a:lnTo>
                        <a:pt x="22" y="0"/>
                      </a:lnTo>
                      <a:close/>
                    </a:path>
                  </a:pathLst>
                </a:custGeom>
                <a:solidFill>
                  <a:srgbClr val="79896C"/>
                </a:solidFill>
                <a:ln w="9525">
                  <a:noFill/>
                  <a:round/>
                  <a:headEnd/>
                  <a:tailEnd/>
                </a:ln>
              </p:spPr>
              <p:txBody>
                <a:bodyPr>
                  <a:prstTxWarp prst="textNoShape">
                    <a:avLst/>
                  </a:prstTxWarp>
                </a:bodyPr>
                <a:lstStyle/>
                <a:p>
                  <a:endParaRPr lang="en-US"/>
                </a:p>
              </p:txBody>
            </p:sp>
            <p:sp>
              <p:nvSpPr>
                <p:cNvPr id="65933" name="Freeform 679"/>
                <p:cNvSpPr>
                  <a:spLocks noChangeAspect="1"/>
                </p:cNvSpPr>
                <p:nvPr/>
              </p:nvSpPr>
              <p:spPr bwMode="auto">
                <a:xfrm>
                  <a:off x="1498" y="3924"/>
                  <a:ext cx="5" cy="1"/>
                </a:xfrm>
                <a:custGeom>
                  <a:avLst/>
                  <a:gdLst>
                    <a:gd name="T0" fmla="*/ 21 w 35"/>
                    <a:gd name="T1" fmla="*/ 0 h 6"/>
                    <a:gd name="T2" fmla="*/ 35 w 35"/>
                    <a:gd name="T3" fmla="*/ 6 h 6"/>
                    <a:gd name="T4" fmla="*/ 0 w 35"/>
                    <a:gd name="T5" fmla="*/ 0 h 6"/>
                    <a:gd name="T6" fmla="*/ 21 w 35"/>
                    <a:gd name="T7" fmla="*/ 0 h 6"/>
                    <a:gd name="T8" fmla="*/ 0 60000 65536"/>
                    <a:gd name="T9" fmla="*/ 0 60000 65536"/>
                    <a:gd name="T10" fmla="*/ 0 60000 65536"/>
                    <a:gd name="T11" fmla="*/ 0 60000 65536"/>
                    <a:gd name="T12" fmla="*/ 0 w 35"/>
                    <a:gd name="T13" fmla="*/ 0 h 6"/>
                    <a:gd name="T14" fmla="*/ 35 w 35"/>
                    <a:gd name="T15" fmla="*/ 6 h 6"/>
                  </a:gdLst>
                  <a:ahLst/>
                  <a:cxnLst>
                    <a:cxn ang="T8">
                      <a:pos x="T0" y="T1"/>
                    </a:cxn>
                    <a:cxn ang="T9">
                      <a:pos x="T2" y="T3"/>
                    </a:cxn>
                    <a:cxn ang="T10">
                      <a:pos x="T4" y="T5"/>
                    </a:cxn>
                    <a:cxn ang="T11">
                      <a:pos x="T6" y="T7"/>
                    </a:cxn>
                  </a:cxnLst>
                  <a:rect l="T12" t="T13" r="T14" b="T15"/>
                  <a:pathLst>
                    <a:path w="35" h="6">
                      <a:moveTo>
                        <a:pt x="21" y="0"/>
                      </a:moveTo>
                      <a:lnTo>
                        <a:pt x="35" y="6"/>
                      </a:lnTo>
                      <a:lnTo>
                        <a:pt x="0" y="0"/>
                      </a:lnTo>
                      <a:lnTo>
                        <a:pt x="21" y="0"/>
                      </a:lnTo>
                      <a:close/>
                    </a:path>
                  </a:pathLst>
                </a:custGeom>
                <a:solidFill>
                  <a:srgbClr val="79896C"/>
                </a:solidFill>
                <a:ln w="9525">
                  <a:noFill/>
                  <a:round/>
                  <a:headEnd/>
                  <a:tailEnd/>
                </a:ln>
              </p:spPr>
              <p:txBody>
                <a:bodyPr>
                  <a:prstTxWarp prst="textNoShape">
                    <a:avLst/>
                  </a:prstTxWarp>
                </a:bodyPr>
                <a:lstStyle/>
                <a:p>
                  <a:endParaRPr lang="en-US"/>
                </a:p>
              </p:txBody>
            </p:sp>
            <p:sp>
              <p:nvSpPr>
                <p:cNvPr id="65934" name="Freeform 680"/>
                <p:cNvSpPr>
                  <a:spLocks noChangeAspect="1"/>
                </p:cNvSpPr>
                <p:nvPr/>
              </p:nvSpPr>
              <p:spPr bwMode="auto">
                <a:xfrm>
                  <a:off x="1619" y="3922"/>
                  <a:ext cx="7" cy="9"/>
                </a:xfrm>
                <a:custGeom>
                  <a:avLst/>
                  <a:gdLst>
                    <a:gd name="T0" fmla="*/ 0 w 59"/>
                    <a:gd name="T1" fmla="*/ 66 h 66"/>
                    <a:gd name="T2" fmla="*/ 51 w 59"/>
                    <a:gd name="T3" fmla="*/ 0 h 66"/>
                    <a:gd name="T4" fmla="*/ 59 w 59"/>
                    <a:gd name="T5" fmla="*/ 0 h 66"/>
                    <a:gd name="T6" fmla="*/ 0 w 59"/>
                    <a:gd name="T7" fmla="*/ 66 h 66"/>
                    <a:gd name="T8" fmla="*/ 0 60000 65536"/>
                    <a:gd name="T9" fmla="*/ 0 60000 65536"/>
                    <a:gd name="T10" fmla="*/ 0 60000 65536"/>
                    <a:gd name="T11" fmla="*/ 0 60000 65536"/>
                    <a:gd name="T12" fmla="*/ 0 w 59"/>
                    <a:gd name="T13" fmla="*/ 0 h 66"/>
                    <a:gd name="T14" fmla="*/ 59 w 59"/>
                    <a:gd name="T15" fmla="*/ 66 h 66"/>
                  </a:gdLst>
                  <a:ahLst/>
                  <a:cxnLst>
                    <a:cxn ang="T8">
                      <a:pos x="T0" y="T1"/>
                    </a:cxn>
                    <a:cxn ang="T9">
                      <a:pos x="T2" y="T3"/>
                    </a:cxn>
                    <a:cxn ang="T10">
                      <a:pos x="T4" y="T5"/>
                    </a:cxn>
                    <a:cxn ang="T11">
                      <a:pos x="T6" y="T7"/>
                    </a:cxn>
                  </a:cxnLst>
                  <a:rect l="T12" t="T13" r="T14" b="T15"/>
                  <a:pathLst>
                    <a:path w="59" h="66">
                      <a:moveTo>
                        <a:pt x="0" y="66"/>
                      </a:moveTo>
                      <a:lnTo>
                        <a:pt x="51" y="0"/>
                      </a:lnTo>
                      <a:lnTo>
                        <a:pt x="59" y="0"/>
                      </a:lnTo>
                      <a:lnTo>
                        <a:pt x="0" y="66"/>
                      </a:lnTo>
                      <a:close/>
                    </a:path>
                  </a:pathLst>
                </a:custGeom>
                <a:solidFill>
                  <a:srgbClr val="79896C"/>
                </a:solidFill>
                <a:ln w="9525">
                  <a:noFill/>
                  <a:round/>
                  <a:headEnd/>
                  <a:tailEnd/>
                </a:ln>
              </p:spPr>
              <p:txBody>
                <a:bodyPr>
                  <a:prstTxWarp prst="textNoShape">
                    <a:avLst/>
                  </a:prstTxWarp>
                </a:bodyPr>
                <a:lstStyle/>
                <a:p>
                  <a:endParaRPr lang="en-US"/>
                </a:p>
              </p:txBody>
            </p:sp>
            <p:sp>
              <p:nvSpPr>
                <p:cNvPr id="65935" name="Freeform 681"/>
                <p:cNvSpPr>
                  <a:spLocks noChangeAspect="1"/>
                </p:cNvSpPr>
                <p:nvPr/>
              </p:nvSpPr>
              <p:spPr bwMode="auto">
                <a:xfrm>
                  <a:off x="1483" y="3924"/>
                  <a:ext cx="4" cy="1"/>
                </a:xfrm>
                <a:custGeom>
                  <a:avLst/>
                  <a:gdLst>
                    <a:gd name="T0" fmla="*/ 0 w 29"/>
                    <a:gd name="T1" fmla="*/ 0 h 1"/>
                    <a:gd name="T2" fmla="*/ 29 w 29"/>
                    <a:gd name="T3" fmla="*/ 0 h 1"/>
                    <a:gd name="T4" fmla="*/ 0 w 29"/>
                    <a:gd name="T5" fmla="*/ 0 h 1"/>
                    <a:gd name="T6" fmla="*/ 0 60000 65536"/>
                    <a:gd name="T7" fmla="*/ 0 60000 65536"/>
                    <a:gd name="T8" fmla="*/ 0 60000 65536"/>
                    <a:gd name="T9" fmla="*/ 0 w 29"/>
                    <a:gd name="T10" fmla="*/ 0 h 1"/>
                    <a:gd name="T11" fmla="*/ 29 w 29"/>
                    <a:gd name="T12" fmla="*/ 1 h 1"/>
                  </a:gdLst>
                  <a:ahLst/>
                  <a:cxnLst>
                    <a:cxn ang="T6">
                      <a:pos x="T0" y="T1"/>
                    </a:cxn>
                    <a:cxn ang="T7">
                      <a:pos x="T2" y="T3"/>
                    </a:cxn>
                    <a:cxn ang="T8">
                      <a:pos x="T4" y="T5"/>
                    </a:cxn>
                  </a:cxnLst>
                  <a:rect l="T9" t="T10" r="T11" b="T12"/>
                  <a:pathLst>
                    <a:path w="29" h="1">
                      <a:moveTo>
                        <a:pt x="0" y="0"/>
                      </a:moveTo>
                      <a:lnTo>
                        <a:pt x="29" y="0"/>
                      </a:lnTo>
                      <a:lnTo>
                        <a:pt x="0" y="0"/>
                      </a:lnTo>
                      <a:close/>
                    </a:path>
                  </a:pathLst>
                </a:custGeom>
                <a:solidFill>
                  <a:srgbClr val="79896C"/>
                </a:solidFill>
                <a:ln w="9525">
                  <a:noFill/>
                  <a:round/>
                  <a:headEnd/>
                  <a:tailEnd/>
                </a:ln>
              </p:spPr>
              <p:txBody>
                <a:bodyPr>
                  <a:prstTxWarp prst="textNoShape">
                    <a:avLst/>
                  </a:prstTxWarp>
                </a:bodyPr>
                <a:lstStyle/>
                <a:p>
                  <a:endParaRPr lang="en-US"/>
                </a:p>
              </p:txBody>
            </p:sp>
            <p:sp>
              <p:nvSpPr>
                <p:cNvPr id="65936" name="Freeform 682"/>
                <p:cNvSpPr>
                  <a:spLocks noChangeAspect="1"/>
                </p:cNvSpPr>
                <p:nvPr/>
              </p:nvSpPr>
              <p:spPr bwMode="auto">
                <a:xfrm>
                  <a:off x="1089" y="3925"/>
                  <a:ext cx="7" cy="6"/>
                </a:xfrm>
                <a:custGeom>
                  <a:avLst/>
                  <a:gdLst>
                    <a:gd name="T0" fmla="*/ 0 w 58"/>
                    <a:gd name="T1" fmla="*/ 45 h 45"/>
                    <a:gd name="T2" fmla="*/ 58 w 58"/>
                    <a:gd name="T3" fmla="*/ 0 h 45"/>
                    <a:gd name="T4" fmla="*/ 44 w 58"/>
                    <a:gd name="T5" fmla="*/ 45 h 45"/>
                    <a:gd name="T6" fmla="*/ 0 w 58"/>
                    <a:gd name="T7" fmla="*/ 45 h 45"/>
                    <a:gd name="T8" fmla="*/ 0 60000 65536"/>
                    <a:gd name="T9" fmla="*/ 0 60000 65536"/>
                    <a:gd name="T10" fmla="*/ 0 60000 65536"/>
                    <a:gd name="T11" fmla="*/ 0 60000 65536"/>
                    <a:gd name="T12" fmla="*/ 0 w 58"/>
                    <a:gd name="T13" fmla="*/ 0 h 45"/>
                    <a:gd name="T14" fmla="*/ 58 w 58"/>
                    <a:gd name="T15" fmla="*/ 45 h 45"/>
                  </a:gdLst>
                  <a:ahLst/>
                  <a:cxnLst>
                    <a:cxn ang="T8">
                      <a:pos x="T0" y="T1"/>
                    </a:cxn>
                    <a:cxn ang="T9">
                      <a:pos x="T2" y="T3"/>
                    </a:cxn>
                    <a:cxn ang="T10">
                      <a:pos x="T4" y="T5"/>
                    </a:cxn>
                    <a:cxn ang="T11">
                      <a:pos x="T6" y="T7"/>
                    </a:cxn>
                  </a:cxnLst>
                  <a:rect l="T12" t="T13" r="T14" b="T15"/>
                  <a:pathLst>
                    <a:path w="58" h="45">
                      <a:moveTo>
                        <a:pt x="0" y="45"/>
                      </a:moveTo>
                      <a:lnTo>
                        <a:pt x="58" y="0"/>
                      </a:lnTo>
                      <a:lnTo>
                        <a:pt x="44" y="45"/>
                      </a:lnTo>
                      <a:lnTo>
                        <a:pt x="0" y="45"/>
                      </a:lnTo>
                      <a:close/>
                    </a:path>
                  </a:pathLst>
                </a:custGeom>
                <a:solidFill>
                  <a:srgbClr val="79896C"/>
                </a:solidFill>
                <a:ln w="9525">
                  <a:noFill/>
                  <a:round/>
                  <a:headEnd/>
                  <a:tailEnd/>
                </a:ln>
              </p:spPr>
              <p:txBody>
                <a:bodyPr>
                  <a:prstTxWarp prst="textNoShape">
                    <a:avLst/>
                  </a:prstTxWarp>
                </a:bodyPr>
                <a:lstStyle/>
                <a:p>
                  <a:endParaRPr lang="en-US"/>
                </a:p>
              </p:txBody>
            </p:sp>
            <p:sp>
              <p:nvSpPr>
                <p:cNvPr id="65937" name="Freeform 683"/>
                <p:cNvSpPr>
                  <a:spLocks noChangeAspect="1"/>
                </p:cNvSpPr>
                <p:nvPr/>
              </p:nvSpPr>
              <p:spPr bwMode="auto">
                <a:xfrm>
                  <a:off x="1175" y="3928"/>
                  <a:ext cx="6" cy="3"/>
                </a:xfrm>
                <a:custGeom>
                  <a:avLst/>
                  <a:gdLst>
                    <a:gd name="T0" fmla="*/ 29 w 44"/>
                    <a:gd name="T1" fmla="*/ 14 h 22"/>
                    <a:gd name="T2" fmla="*/ 29 w 44"/>
                    <a:gd name="T3" fmla="*/ 22 h 22"/>
                    <a:gd name="T4" fmla="*/ 0 w 44"/>
                    <a:gd name="T5" fmla="*/ 22 h 22"/>
                    <a:gd name="T6" fmla="*/ 21 w 44"/>
                    <a:gd name="T7" fmla="*/ 0 h 22"/>
                    <a:gd name="T8" fmla="*/ 44 w 44"/>
                    <a:gd name="T9" fmla="*/ 0 h 22"/>
                    <a:gd name="T10" fmla="*/ 29 w 44"/>
                    <a:gd name="T11" fmla="*/ 14 h 22"/>
                    <a:gd name="T12" fmla="*/ 0 60000 65536"/>
                    <a:gd name="T13" fmla="*/ 0 60000 65536"/>
                    <a:gd name="T14" fmla="*/ 0 60000 65536"/>
                    <a:gd name="T15" fmla="*/ 0 60000 65536"/>
                    <a:gd name="T16" fmla="*/ 0 60000 65536"/>
                    <a:gd name="T17" fmla="*/ 0 60000 65536"/>
                    <a:gd name="T18" fmla="*/ 0 w 44"/>
                    <a:gd name="T19" fmla="*/ 0 h 22"/>
                    <a:gd name="T20" fmla="*/ 44 w 44"/>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44" h="22">
                      <a:moveTo>
                        <a:pt x="29" y="14"/>
                      </a:moveTo>
                      <a:lnTo>
                        <a:pt x="29" y="22"/>
                      </a:lnTo>
                      <a:lnTo>
                        <a:pt x="0" y="22"/>
                      </a:lnTo>
                      <a:lnTo>
                        <a:pt x="21" y="0"/>
                      </a:lnTo>
                      <a:lnTo>
                        <a:pt x="44" y="0"/>
                      </a:lnTo>
                      <a:lnTo>
                        <a:pt x="29" y="14"/>
                      </a:lnTo>
                      <a:close/>
                    </a:path>
                  </a:pathLst>
                </a:custGeom>
                <a:solidFill>
                  <a:srgbClr val="79896C"/>
                </a:solidFill>
                <a:ln w="9525">
                  <a:noFill/>
                  <a:round/>
                  <a:headEnd/>
                  <a:tailEnd/>
                </a:ln>
              </p:spPr>
              <p:txBody>
                <a:bodyPr>
                  <a:prstTxWarp prst="textNoShape">
                    <a:avLst/>
                  </a:prstTxWarp>
                </a:bodyPr>
                <a:lstStyle/>
                <a:p>
                  <a:endParaRPr lang="en-US"/>
                </a:p>
              </p:txBody>
            </p:sp>
            <p:sp>
              <p:nvSpPr>
                <p:cNvPr id="65938" name="Freeform 684"/>
                <p:cNvSpPr>
                  <a:spLocks noChangeAspect="1"/>
                </p:cNvSpPr>
                <p:nvPr/>
              </p:nvSpPr>
              <p:spPr bwMode="auto">
                <a:xfrm>
                  <a:off x="1062" y="3930"/>
                  <a:ext cx="6" cy="3"/>
                </a:xfrm>
                <a:custGeom>
                  <a:avLst/>
                  <a:gdLst>
                    <a:gd name="T0" fmla="*/ 45 w 45"/>
                    <a:gd name="T1" fmla="*/ 0 h 29"/>
                    <a:gd name="T2" fmla="*/ 0 w 45"/>
                    <a:gd name="T3" fmla="*/ 29 h 29"/>
                    <a:gd name="T4" fmla="*/ 45 w 45"/>
                    <a:gd name="T5" fmla="*/ 0 h 29"/>
                    <a:gd name="T6" fmla="*/ 0 60000 65536"/>
                    <a:gd name="T7" fmla="*/ 0 60000 65536"/>
                    <a:gd name="T8" fmla="*/ 0 60000 65536"/>
                    <a:gd name="T9" fmla="*/ 0 w 45"/>
                    <a:gd name="T10" fmla="*/ 0 h 29"/>
                    <a:gd name="T11" fmla="*/ 45 w 45"/>
                    <a:gd name="T12" fmla="*/ 29 h 29"/>
                  </a:gdLst>
                  <a:ahLst/>
                  <a:cxnLst>
                    <a:cxn ang="T6">
                      <a:pos x="T0" y="T1"/>
                    </a:cxn>
                    <a:cxn ang="T7">
                      <a:pos x="T2" y="T3"/>
                    </a:cxn>
                    <a:cxn ang="T8">
                      <a:pos x="T4" y="T5"/>
                    </a:cxn>
                  </a:cxnLst>
                  <a:rect l="T9" t="T10" r="T11" b="T12"/>
                  <a:pathLst>
                    <a:path w="45" h="29">
                      <a:moveTo>
                        <a:pt x="45" y="0"/>
                      </a:moveTo>
                      <a:lnTo>
                        <a:pt x="0" y="29"/>
                      </a:lnTo>
                      <a:lnTo>
                        <a:pt x="45" y="0"/>
                      </a:lnTo>
                      <a:close/>
                    </a:path>
                  </a:pathLst>
                </a:custGeom>
                <a:solidFill>
                  <a:srgbClr val="79896C"/>
                </a:solidFill>
                <a:ln w="9525">
                  <a:noFill/>
                  <a:round/>
                  <a:headEnd/>
                  <a:tailEnd/>
                </a:ln>
              </p:spPr>
              <p:txBody>
                <a:bodyPr>
                  <a:prstTxWarp prst="textNoShape">
                    <a:avLst/>
                  </a:prstTxWarp>
                </a:bodyPr>
                <a:lstStyle/>
                <a:p>
                  <a:endParaRPr lang="en-US"/>
                </a:p>
              </p:txBody>
            </p:sp>
            <p:sp>
              <p:nvSpPr>
                <p:cNvPr id="65939" name="Freeform 685"/>
                <p:cNvSpPr>
                  <a:spLocks noChangeAspect="1"/>
                </p:cNvSpPr>
                <p:nvPr/>
              </p:nvSpPr>
              <p:spPr bwMode="auto">
                <a:xfrm>
                  <a:off x="1129" y="3930"/>
                  <a:ext cx="13" cy="6"/>
                </a:xfrm>
                <a:custGeom>
                  <a:avLst/>
                  <a:gdLst>
                    <a:gd name="T0" fmla="*/ 0 w 110"/>
                    <a:gd name="T1" fmla="*/ 51 h 51"/>
                    <a:gd name="T2" fmla="*/ 110 w 110"/>
                    <a:gd name="T3" fmla="*/ 0 h 51"/>
                    <a:gd name="T4" fmla="*/ 59 w 110"/>
                    <a:gd name="T5" fmla="*/ 51 h 51"/>
                    <a:gd name="T6" fmla="*/ 0 w 110"/>
                    <a:gd name="T7" fmla="*/ 51 h 51"/>
                    <a:gd name="T8" fmla="*/ 0 60000 65536"/>
                    <a:gd name="T9" fmla="*/ 0 60000 65536"/>
                    <a:gd name="T10" fmla="*/ 0 60000 65536"/>
                    <a:gd name="T11" fmla="*/ 0 60000 65536"/>
                    <a:gd name="T12" fmla="*/ 0 w 110"/>
                    <a:gd name="T13" fmla="*/ 0 h 51"/>
                    <a:gd name="T14" fmla="*/ 110 w 110"/>
                    <a:gd name="T15" fmla="*/ 51 h 51"/>
                  </a:gdLst>
                  <a:ahLst/>
                  <a:cxnLst>
                    <a:cxn ang="T8">
                      <a:pos x="T0" y="T1"/>
                    </a:cxn>
                    <a:cxn ang="T9">
                      <a:pos x="T2" y="T3"/>
                    </a:cxn>
                    <a:cxn ang="T10">
                      <a:pos x="T4" y="T5"/>
                    </a:cxn>
                    <a:cxn ang="T11">
                      <a:pos x="T6" y="T7"/>
                    </a:cxn>
                  </a:cxnLst>
                  <a:rect l="T12" t="T13" r="T14" b="T15"/>
                  <a:pathLst>
                    <a:path w="110" h="51">
                      <a:moveTo>
                        <a:pt x="0" y="51"/>
                      </a:moveTo>
                      <a:lnTo>
                        <a:pt x="110" y="0"/>
                      </a:lnTo>
                      <a:lnTo>
                        <a:pt x="59" y="51"/>
                      </a:lnTo>
                      <a:lnTo>
                        <a:pt x="0" y="51"/>
                      </a:lnTo>
                      <a:close/>
                    </a:path>
                  </a:pathLst>
                </a:custGeom>
                <a:solidFill>
                  <a:srgbClr val="79896C"/>
                </a:solidFill>
                <a:ln w="9525">
                  <a:noFill/>
                  <a:round/>
                  <a:headEnd/>
                  <a:tailEnd/>
                </a:ln>
              </p:spPr>
              <p:txBody>
                <a:bodyPr>
                  <a:prstTxWarp prst="textNoShape">
                    <a:avLst/>
                  </a:prstTxWarp>
                </a:bodyPr>
                <a:lstStyle/>
                <a:p>
                  <a:endParaRPr lang="en-US"/>
                </a:p>
              </p:txBody>
            </p:sp>
            <p:sp>
              <p:nvSpPr>
                <p:cNvPr id="65940" name="Freeform 686"/>
                <p:cNvSpPr>
                  <a:spLocks noChangeAspect="1"/>
                </p:cNvSpPr>
                <p:nvPr/>
              </p:nvSpPr>
              <p:spPr bwMode="auto">
                <a:xfrm>
                  <a:off x="1158" y="3930"/>
                  <a:ext cx="5" cy="3"/>
                </a:xfrm>
                <a:custGeom>
                  <a:avLst/>
                  <a:gdLst>
                    <a:gd name="T0" fmla="*/ 37 w 44"/>
                    <a:gd name="T1" fmla="*/ 29 h 29"/>
                    <a:gd name="T2" fmla="*/ 0 w 44"/>
                    <a:gd name="T3" fmla="*/ 29 h 29"/>
                    <a:gd name="T4" fmla="*/ 44 w 44"/>
                    <a:gd name="T5" fmla="*/ 0 h 29"/>
                    <a:gd name="T6" fmla="*/ 44 w 44"/>
                    <a:gd name="T7" fmla="*/ 22 h 29"/>
                    <a:gd name="T8" fmla="*/ 37 w 44"/>
                    <a:gd name="T9" fmla="*/ 29 h 29"/>
                    <a:gd name="T10" fmla="*/ 0 60000 65536"/>
                    <a:gd name="T11" fmla="*/ 0 60000 65536"/>
                    <a:gd name="T12" fmla="*/ 0 60000 65536"/>
                    <a:gd name="T13" fmla="*/ 0 60000 65536"/>
                    <a:gd name="T14" fmla="*/ 0 60000 65536"/>
                    <a:gd name="T15" fmla="*/ 0 w 44"/>
                    <a:gd name="T16" fmla="*/ 0 h 29"/>
                    <a:gd name="T17" fmla="*/ 44 w 44"/>
                    <a:gd name="T18" fmla="*/ 29 h 29"/>
                  </a:gdLst>
                  <a:ahLst/>
                  <a:cxnLst>
                    <a:cxn ang="T10">
                      <a:pos x="T0" y="T1"/>
                    </a:cxn>
                    <a:cxn ang="T11">
                      <a:pos x="T2" y="T3"/>
                    </a:cxn>
                    <a:cxn ang="T12">
                      <a:pos x="T4" y="T5"/>
                    </a:cxn>
                    <a:cxn ang="T13">
                      <a:pos x="T6" y="T7"/>
                    </a:cxn>
                    <a:cxn ang="T14">
                      <a:pos x="T8" y="T9"/>
                    </a:cxn>
                  </a:cxnLst>
                  <a:rect l="T15" t="T16" r="T17" b="T18"/>
                  <a:pathLst>
                    <a:path w="44" h="29">
                      <a:moveTo>
                        <a:pt x="37" y="29"/>
                      </a:moveTo>
                      <a:lnTo>
                        <a:pt x="0" y="29"/>
                      </a:lnTo>
                      <a:lnTo>
                        <a:pt x="44" y="0"/>
                      </a:lnTo>
                      <a:lnTo>
                        <a:pt x="44" y="22"/>
                      </a:lnTo>
                      <a:lnTo>
                        <a:pt x="37" y="29"/>
                      </a:lnTo>
                      <a:close/>
                    </a:path>
                  </a:pathLst>
                </a:custGeom>
                <a:solidFill>
                  <a:srgbClr val="79896C"/>
                </a:solidFill>
                <a:ln w="9525">
                  <a:noFill/>
                  <a:round/>
                  <a:headEnd/>
                  <a:tailEnd/>
                </a:ln>
              </p:spPr>
              <p:txBody>
                <a:bodyPr>
                  <a:prstTxWarp prst="textNoShape">
                    <a:avLst/>
                  </a:prstTxWarp>
                </a:bodyPr>
                <a:lstStyle/>
                <a:p>
                  <a:endParaRPr lang="en-US"/>
                </a:p>
              </p:txBody>
            </p:sp>
            <p:sp>
              <p:nvSpPr>
                <p:cNvPr id="65941" name="Freeform 687"/>
                <p:cNvSpPr>
                  <a:spLocks noChangeAspect="1"/>
                </p:cNvSpPr>
                <p:nvPr/>
              </p:nvSpPr>
              <p:spPr bwMode="auto">
                <a:xfrm>
                  <a:off x="879" y="3931"/>
                  <a:ext cx="9" cy="5"/>
                </a:xfrm>
                <a:custGeom>
                  <a:avLst/>
                  <a:gdLst>
                    <a:gd name="T0" fmla="*/ 29 w 73"/>
                    <a:gd name="T1" fmla="*/ 43 h 43"/>
                    <a:gd name="T2" fmla="*/ 0 w 73"/>
                    <a:gd name="T3" fmla="*/ 43 h 43"/>
                    <a:gd name="T4" fmla="*/ 65 w 73"/>
                    <a:gd name="T5" fmla="*/ 0 h 43"/>
                    <a:gd name="T6" fmla="*/ 73 w 73"/>
                    <a:gd name="T7" fmla="*/ 14 h 43"/>
                    <a:gd name="T8" fmla="*/ 29 w 73"/>
                    <a:gd name="T9" fmla="*/ 43 h 43"/>
                    <a:gd name="T10" fmla="*/ 0 60000 65536"/>
                    <a:gd name="T11" fmla="*/ 0 60000 65536"/>
                    <a:gd name="T12" fmla="*/ 0 60000 65536"/>
                    <a:gd name="T13" fmla="*/ 0 60000 65536"/>
                    <a:gd name="T14" fmla="*/ 0 60000 65536"/>
                    <a:gd name="T15" fmla="*/ 0 w 73"/>
                    <a:gd name="T16" fmla="*/ 0 h 43"/>
                    <a:gd name="T17" fmla="*/ 73 w 73"/>
                    <a:gd name="T18" fmla="*/ 43 h 43"/>
                  </a:gdLst>
                  <a:ahLst/>
                  <a:cxnLst>
                    <a:cxn ang="T10">
                      <a:pos x="T0" y="T1"/>
                    </a:cxn>
                    <a:cxn ang="T11">
                      <a:pos x="T2" y="T3"/>
                    </a:cxn>
                    <a:cxn ang="T12">
                      <a:pos x="T4" y="T5"/>
                    </a:cxn>
                    <a:cxn ang="T13">
                      <a:pos x="T6" y="T7"/>
                    </a:cxn>
                    <a:cxn ang="T14">
                      <a:pos x="T8" y="T9"/>
                    </a:cxn>
                  </a:cxnLst>
                  <a:rect l="T15" t="T16" r="T17" b="T18"/>
                  <a:pathLst>
                    <a:path w="73" h="43">
                      <a:moveTo>
                        <a:pt x="29" y="43"/>
                      </a:moveTo>
                      <a:lnTo>
                        <a:pt x="0" y="43"/>
                      </a:lnTo>
                      <a:lnTo>
                        <a:pt x="65" y="0"/>
                      </a:lnTo>
                      <a:lnTo>
                        <a:pt x="73" y="14"/>
                      </a:lnTo>
                      <a:lnTo>
                        <a:pt x="29" y="43"/>
                      </a:lnTo>
                      <a:close/>
                    </a:path>
                  </a:pathLst>
                </a:custGeom>
                <a:solidFill>
                  <a:srgbClr val="79896C"/>
                </a:solidFill>
                <a:ln w="9525">
                  <a:noFill/>
                  <a:round/>
                  <a:headEnd/>
                  <a:tailEnd/>
                </a:ln>
              </p:spPr>
              <p:txBody>
                <a:bodyPr>
                  <a:prstTxWarp prst="textNoShape">
                    <a:avLst/>
                  </a:prstTxWarp>
                </a:bodyPr>
                <a:lstStyle/>
                <a:p>
                  <a:endParaRPr lang="en-US"/>
                </a:p>
              </p:txBody>
            </p:sp>
            <p:sp>
              <p:nvSpPr>
                <p:cNvPr id="65942" name="Freeform 688"/>
                <p:cNvSpPr>
                  <a:spLocks noChangeAspect="1"/>
                </p:cNvSpPr>
                <p:nvPr/>
              </p:nvSpPr>
              <p:spPr bwMode="auto">
                <a:xfrm>
                  <a:off x="1625" y="3931"/>
                  <a:ext cx="6" cy="2"/>
                </a:xfrm>
                <a:custGeom>
                  <a:avLst/>
                  <a:gdLst>
                    <a:gd name="T0" fmla="*/ 22 w 44"/>
                    <a:gd name="T1" fmla="*/ 21 h 21"/>
                    <a:gd name="T2" fmla="*/ 0 w 44"/>
                    <a:gd name="T3" fmla="*/ 21 h 21"/>
                    <a:gd name="T4" fmla="*/ 22 w 44"/>
                    <a:gd name="T5" fmla="*/ 0 h 21"/>
                    <a:gd name="T6" fmla="*/ 44 w 44"/>
                    <a:gd name="T7" fmla="*/ 0 h 21"/>
                    <a:gd name="T8" fmla="*/ 22 w 44"/>
                    <a:gd name="T9" fmla="*/ 21 h 21"/>
                    <a:gd name="T10" fmla="*/ 0 60000 65536"/>
                    <a:gd name="T11" fmla="*/ 0 60000 65536"/>
                    <a:gd name="T12" fmla="*/ 0 60000 65536"/>
                    <a:gd name="T13" fmla="*/ 0 60000 65536"/>
                    <a:gd name="T14" fmla="*/ 0 60000 65536"/>
                    <a:gd name="T15" fmla="*/ 0 w 44"/>
                    <a:gd name="T16" fmla="*/ 0 h 21"/>
                    <a:gd name="T17" fmla="*/ 44 w 44"/>
                    <a:gd name="T18" fmla="*/ 21 h 21"/>
                  </a:gdLst>
                  <a:ahLst/>
                  <a:cxnLst>
                    <a:cxn ang="T10">
                      <a:pos x="T0" y="T1"/>
                    </a:cxn>
                    <a:cxn ang="T11">
                      <a:pos x="T2" y="T3"/>
                    </a:cxn>
                    <a:cxn ang="T12">
                      <a:pos x="T4" y="T5"/>
                    </a:cxn>
                    <a:cxn ang="T13">
                      <a:pos x="T6" y="T7"/>
                    </a:cxn>
                    <a:cxn ang="T14">
                      <a:pos x="T8" y="T9"/>
                    </a:cxn>
                  </a:cxnLst>
                  <a:rect l="T15" t="T16" r="T17" b="T18"/>
                  <a:pathLst>
                    <a:path w="44" h="21">
                      <a:moveTo>
                        <a:pt x="22" y="21"/>
                      </a:moveTo>
                      <a:lnTo>
                        <a:pt x="0" y="21"/>
                      </a:lnTo>
                      <a:lnTo>
                        <a:pt x="22" y="0"/>
                      </a:lnTo>
                      <a:lnTo>
                        <a:pt x="44" y="0"/>
                      </a:lnTo>
                      <a:lnTo>
                        <a:pt x="22" y="21"/>
                      </a:lnTo>
                      <a:close/>
                    </a:path>
                  </a:pathLst>
                </a:custGeom>
                <a:solidFill>
                  <a:srgbClr val="79896C"/>
                </a:solidFill>
                <a:ln w="9525">
                  <a:noFill/>
                  <a:round/>
                  <a:headEnd/>
                  <a:tailEnd/>
                </a:ln>
              </p:spPr>
              <p:txBody>
                <a:bodyPr>
                  <a:prstTxWarp prst="textNoShape">
                    <a:avLst/>
                  </a:prstTxWarp>
                </a:bodyPr>
                <a:lstStyle/>
                <a:p>
                  <a:endParaRPr lang="en-US"/>
                </a:p>
              </p:txBody>
            </p:sp>
            <p:sp>
              <p:nvSpPr>
                <p:cNvPr id="65943" name="Freeform 689"/>
                <p:cNvSpPr>
                  <a:spLocks noChangeAspect="1"/>
                </p:cNvSpPr>
                <p:nvPr/>
              </p:nvSpPr>
              <p:spPr bwMode="auto">
                <a:xfrm>
                  <a:off x="1610" y="3932"/>
                  <a:ext cx="1" cy="4"/>
                </a:xfrm>
                <a:custGeom>
                  <a:avLst/>
                  <a:gdLst>
                    <a:gd name="T0" fmla="*/ 8 w 8"/>
                    <a:gd name="T1" fmla="*/ 0 h 29"/>
                    <a:gd name="T2" fmla="*/ 0 w 8"/>
                    <a:gd name="T3" fmla="*/ 29 h 29"/>
                    <a:gd name="T4" fmla="*/ 8 w 8"/>
                    <a:gd name="T5" fmla="*/ 0 h 29"/>
                    <a:gd name="T6" fmla="*/ 0 60000 65536"/>
                    <a:gd name="T7" fmla="*/ 0 60000 65536"/>
                    <a:gd name="T8" fmla="*/ 0 60000 65536"/>
                    <a:gd name="T9" fmla="*/ 0 w 8"/>
                    <a:gd name="T10" fmla="*/ 0 h 29"/>
                    <a:gd name="T11" fmla="*/ 8 w 8"/>
                    <a:gd name="T12" fmla="*/ 29 h 29"/>
                  </a:gdLst>
                  <a:ahLst/>
                  <a:cxnLst>
                    <a:cxn ang="T6">
                      <a:pos x="T0" y="T1"/>
                    </a:cxn>
                    <a:cxn ang="T7">
                      <a:pos x="T2" y="T3"/>
                    </a:cxn>
                    <a:cxn ang="T8">
                      <a:pos x="T4" y="T5"/>
                    </a:cxn>
                  </a:cxnLst>
                  <a:rect l="T9" t="T10" r="T11" b="T12"/>
                  <a:pathLst>
                    <a:path w="8" h="29">
                      <a:moveTo>
                        <a:pt x="8" y="0"/>
                      </a:moveTo>
                      <a:lnTo>
                        <a:pt x="0" y="29"/>
                      </a:lnTo>
                      <a:lnTo>
                        <a:pt x="8" y="0"/>
                      </a:lnTo>
                      <a:close/>
                    </a:path>
                  </a:pathLst>
                </a:custGeom>
                <a:solidFill>
                  <a:srgbClr val="79896C"/>
                </a:solidFill>
                <a:ln w="9525">
                  <a:noFill/>
                  <a:round/>
                  <a:headEnd/>
                  <a:tailEnd/>
                </a:ln>
              </p:spPr>
              <p:txBody>
                <a:bodyPr>
                  <a:prstTxWarp prst="textNoShape">
                    <a:avLst/>
                  </a:prstTxWarp>
                </a:bodyPr>
                <a:lstStyle/>
                <a:p>
                  <a:endParaRPr lang="en-US"/>
                </a:p>
              </p:txBody>
            </p:sp>
            <p:sp>
              <p:nvSpPr>
                <p:cNvPr id="65944" name="Freeform 690"/>
                <p:cNvSpPr>
                  <a:spLocks noChangeAspect="1"/>
                </p:cNvSpPr>
                <p:nvPr/>
              </p:nvSpPr>
              <p:spPr bwMode="auto">
                <a:xfrm>
                  <a:off x="2151" y="3932"/>
                  <a:ext cx="21" cy="25"/>
                </a:xfrm>
                <a:custGeom>
                  <a:avLst/>
                  <a:gdLst>
                    <a:gd name="T0" fmla="*/ 146 w 168"/>
                    <a:gd name="T1" fmla="*/ 58 h 197"/>
                    <a:gd name="T2" fmla="*/ 51 w 168"/>
                    <a:gd name="T3" fmla="*/ 109 h 197"/>
                    <a:gd name="T4" fmla="*/ 0 w 168"/>
                    <a:gd name="T5" fmla="*/ 197 h 197"/>
                    <a:gd name="T6" fmla="*/ 0 w 168"/>
                    <a:gd name="T7" fmla="*/ 102 h 197"/>
                    <a:gd name="T8" fmla="*/ 88 w 168"/>
                    <a:gd name="T9" fmla="*/ 15 h 197"/>
                    <a:gd name="T10" fmla="*/ 139 w 168"/>
                    <a:gd name="T11" fmla="*/ 0 h 197"/>
                    <a:gd name="T12" fmla="*/ 168 w 168"/>
                    <a:gd name="T13" fmla="*/ 0 h 197"/>
                    <a:gd name="T14" fmla="*/ 146 w 168"/>
                    <a:gd name="T15" fmla="*/ 58 h 197"/>
                    <a:gd name="T16" fmla="*/ 0 60000 65536"/>
                    <a:gd name="T17" fmla="*/ 0 60000 65536"/>
                    <a:gd name="T18" fmla="*/ 0 60000 65536"/>
                    <a:gd name="T19" fmla="*/ 0 60000 65536"/>
                    <a:gd name="T20" fmla="*/ 0 60000 65536"/>
                    <a:gd name="T21" fmla="*/ 0 60000 65536"/>
                    <a:gd name="T22" fmla="*/ 0 60000 65536"/>
                    <a:gd name="T23" fmla="*/ 0 60000 65536"/>
                    <a:gd name="T24" fmla="*/ 0 w 168"/>
                    <a:gd name="T25" fmla="*/ 0 h 197"/>
                    <a:gd name="T26" fmla="*/ 168 w 168"/>
                    <a:gd name="T27" fmla="*/ 197 h 19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68" h="197">
                      <a:moveTo>
                        <a:pt x="146" y="58"/>
                      </a:moveTo>
                      <a:lnTo>
                        <a:pt x="51" y="109"/>
                      </a:lnTo>
                      <a:lnTo>
                        <a:pt x="0" y="197"/>
                      </a:lnTo>
                      <a:lnTo>
                        <a:pt x="0" y="102"/>
                      </a:lnTo>
                      <a:lnTo>
                        <a:pt x="88" y="15"/>
                      </a:lnTo>
                      <a:lnTo>
                        <a:pt x="139" y="0"/>
                      </a:lnTo>
                      <a:lnTo>
                        <a:pt x="168" y="0"/>
                      </a:lnTo>
                      <a:lnTo>
                        <a:pt x="146" y="58"/>
                      </a:lnTo>
                      <a:close/>
                    </a:path>
                  </a:pathLst>
                </a:custGeom>
                <a:solidFill>
                  <a:srgbClr val="79896C"/>
                </a:solidFill>
                <a:ln w="9525">
                  <a:noFill/>
                  <a:round/>
                  <a:headEnd/>
                  <a:tailEnd/>
                </a:ln>
              </p:spPr>
              <p:txBody>
                <a:bodyPr>
                  <a:prstTxWarp prst="textNoShape">
                    <a:avLst/>
                  </a:prstTxWarp>
                </a:bodyPr>
                <a:lstStyle/>
                <a:p>
                  <a:endParaRPr lang="en-US"/>
                </a:p>
              </p:txBody>
            </p:sp>
            <p:sp>
              <p:nvSpPr>
                <p:cNvPr id="65945" name="Freeform 691"/>
                <p:cNvSpPr>
                  <a:spLocks noChangeAspect="1"/>
                </p:cNvSpPr>
                <p:nvPr/>
              </p:nvSpPr>
              <p:spPr bwMode="auto">
                <a:xfrm>
                  <a:off x="938" y="3933"/>
                  <a:ext cx="7" cy="3"/>
                </a:xfrm>
                <a:custGeom>
                  <a:avLst/>
                  <a:gdLst>
                    <a:gd name="T0" fmla="*/ 0 w 52"/>
                    <a:gd name="T1" fmla="*/ 22 h 22"/>
                    <a:gd name="T2" fmla="*/ 29 w 52"/>
                    <a:gd name="T3" fmla="*/ 0 h 22"/>
                    <a:gd name="T4" fmla="*/ 52 w 52"/>
                    <a:gd name="T5" fmla="*/ 0 h 22"/>
                    <a:gd name="T6" fmla="*/ 0 w 52"/>
                    <a:gd name="T7" fmla="*/ 22 h 22"/>
                    <a:gd name="T8" fmla="*/ 0 60000 65536"/>
                    <a:gd name="T9" fmla="*/ 0 60000 65536"/>
                    <a:gd name="T10" fmla="*/ 0 60000 65536"/>
                    <a:gd name="T11" fmla="*/ 0 60000 65536"/>
                    <a:gd name="T12" fmla="*/ 0 w 52"/>
                    <a:gd name="T13" fmla="*/ 0 h 22"/>
                    <a:gd name="T14" fmla="*/ 52 w 52"/>
                    <a:gd name="T15" fmla="*/ 22 h 22"/>
                  </a:gdLst>
                  <a:ahLst/>
                  <a:cxnLst>
                    <a:cxn ang="T8">
                      <a:pos x="T0" y="T1"/>
                    </a:cxn>
                    <a:cxn ang="T9">
                      <a:pos x="T2" y="T3"/>
                    </a:cxn>
                    <a:cxn ang="T10">
                      <a:pos x="T4" y="T5"/>
                    </a:cxn>
                    <a:cxn ang="T11">
                      <a:pos x="T6" y="T7"/>
                    </a:cxn>
                  </a:cxnLst>
                  <a:rect l="T12" t="T13" r="T14" b="T15"/>
                  <a:pathLst>
                    <a:path w="52" h="22">
                      <a:moveTo>
                        <a:pt x="0" y="22"/>
                      </a:moveTo>
                      <a:lnTo>
                        <a:pt x="29" y="0"/>
                      </a:lnTo>
                      <a:lnTo>
                        <a:pt x="52" y="0"/>
                      </a:lnTo>
                      <a:lnTo>
                        <a:pt x="0" y="22"/>
                      </a:lnTo>
                      <a:close/>
                    </a:path>
                  </a:pathLst>
                </a:custGeom>
                <a:solidFill>
                  <a:srgbClr val="79896C"/>
                </a:solidFill>
                <a:ln w="9525">
                  <a:noFill/>
                  <a:round/>
                  <a:headEnd/>
                  <a:tailEnd/>
                </a:ln>
              </p:spPr>
              <p:txBody>
                <a:bodyPr>
                  <a:prstTxWarp prst="textNoShape">
                    <a:avLst/>
                  </a:prstTxWarp>
                </a:bodyPr>
                <a:lstStyle/>
                <a:p>
                  <a:endParaRPr lang="en-US"/>
                </a:p>
              </p:txBody>
            </p:sp>
            <p:sp>
              <p:nvSpPr>
                <p:cNvPr id="65946" name="Freeform 692"/>
                <p:cNvSpPr>
                  <a:spLocks noChangeAspect="1"/>
                </p:cNvSpPr>
                <p:nvPr/>
              </p:nvSpPr>
              <p:spPr bwMode="auto">
                <a:xfrm>
                  <a:off x="1864" y="3934"/>
                  <a:ext cx="7" cy="8"/>
                </a:xfrm>
                <a:custGeom>
                  <a:avLst/>
                  <a:gdLst>
                    <a:gd name="T0" fmla="*/ 58 w 58"/>
                    <a:gd name="T1" fmla="*/ 14 h 65"/>
                    <a:gd name="T2" fmla="*/ 0 w 58"/>
                    <a:gd name="T3" fmla="*/ 65 h 65"/>
                    <a:gd name="T4" fmla="*/ 43 w 58"/>
                    <a:gd name="T5" fmla="*/ 0 h 65"/>
                    <a:gd name="T6" fmla="*/ 51 w 58"/>
                    <a:gd name="T7" fmla="*/ 0 h 65"/>
                    <a:gd name="T8" fmla="*/ 58 w 58"/>
                    <a:gd name="T9" fmla="*/ 14 h 65"/>
                    <a:gd name="T10" fmla="*/ 0 60000 65536"/>
                    <a:gd name="T11" fmla="*/ 0 60000 65536"/>
                    <a:gd name="T12" fmla="*/ 0 60000 65536"/>
                    <a:gd name="T13" fmla="*/ 0 60000 65536"/>
                    <a:gd name="T14" fmla="*/ 0 60000 65536"/>
                    <a:gd name="T15" fmla="*/ 0 w 58"/>
                    <a:gd name="T16" fmla="*/ 0 h 65"/>
                    <a:gd name="T17" fmla="*/ 58 w 58"/>
                    <a:gd name="T18" fmla="*/ 65 h 65"/>
                  </a:gdLst>
                  <a:ahLst/>
                  <a:cxnLst>
                    <a:cxn ang="T10">
                      <a:pos x="T0" y="T1"/>
                    </a:cxn>
                    <a:cxn ang="T11">
                      <a:pos x="T2" y="T3"/>
                    </a:cxn>
                    <a:cxn ang="T12">
                      <a:pos x="T4" y="T5"/>
                    </a:cxn>
                    <a:cxn ang="T13">
                      <a:pos x="T6" y="T7"/>
                    </a:cxn>
                    <a:cxn ang="T14">
                      <a:pos x="T8" y="T9"/>
                    </a:cxn>
                  </a:cxnLst>
                  <a:rect l="T15" t="T16" r="T17" b="T18"/>
                  <a:pathLst>
                    <a:path w="58" h="65">
                      <a:moveTo>
                        <a:pt x="58" y="14"/>
                      </a:moveTo>
                      <a:lnTo>
                        <a:pt x="0" y="65"/>
                      </a:lnTo>
                      <a:lnTo>
                        <a:pt x="43" y="0"/>
                      </a:lnTo>
                      <a:lnTo>
                        <a:pt x="51" y="0"/>
                      </a:lnTo>
                      <a:lnTo>
                        <a:pt x="58" y="14"/>
                      </a:lnTo>
                      <a:close/>
                    </a:path>
                  </a:pathLst>
                </a:custGeom>
                <a:solidFill>
                  <a:srgbClr val="79896C"/>
                </a:solidFill>
                <a:ln w="9525">
                  <a:noFill/>
                  <a:round/>
                  <a:headEnd/>
                  <a:tailEnd/>
                </a:ln>
              </p:spPr>
              <p:txBody>
                <a:bodyPr>
                  <a:prstTxWarp prst="textNoShape">
                    <a:avLst/>
                  </a:prstTxWarp>
                </a:bodyPr>
                <a:lstStyle/>
                <a:p>
                  <a:endParaRPr lang="en-US"/>
                </a:p>
              </p:txBody>
            </p:sp>
            <p:sp>
              <p:nvSpPr>
                <p:cNvPr id="65947" name="Freeform 693"/>
                <p:cNvSpPr>
                  <a:spLocks noChangeAspect="1"/>
                </p:cNvSpPr>
                <p:nvPr/>
              </p:nvSpPr>
              <p:spPr bwMode="auto">
                <a:xfrm>
                  <a:off x="957" y="3936"/>
                  <a:ext cx="9" cy="1"/>
                </a:xfrm>
                <a:custGeom>
                  <a:avLst/>
                  <a:gdLst>
                    <a:gd name="T0" fmla="*/ 37 w 74"/>
                    <a:gd name="T1" fmla="*/ 8 h 8"/>
                    <a:gd name="T2" fmla="*/ 0 w 74"/>
                    <a:gd name="T3" fmla="*/ 8 h 8"/>
                    <a:gd name="T4" fmla="*/ 22 w 74"/>
                    <a:gd name="T5" fmla="*/ 0 h 8"/>
                    <a:gd name="T6" fmla="*/ 74 w 74"/>
                    <a:gd name="T7" fmla="*/ 0 h 8"/>
                    <a:gd name="T8" fmla="*/ 37 w 74"/>
                    <a:gd name="T9" fmla="*/ 8 h 8"/>
                    <a:gd name="T10" fmla="*/ 0 60000 65536"/>
                    <a:gd name="T11" fmla="*/ 0 60000 65536"/>
                    <a:gd name="T12" fmla="*/ 0 60000 65536"/>
                    <a:gd name="T13" fmla="*/ 0 60000 65536"/>
                    <a:gd name="T14" fmla="*/ 0 60000 65536"/>
                    <a:gd name="T15" fmla="*/ 0 w 74"/>
                    <a:gd name="T16" fmla="*/ 0 h 8"/>
                    <a:gd name="T17" fmla="*/ 74 w 74"/>
                    <a:gd name="T18" fmla="*/ 8 h 8"/>
                  </a:gdLst>
                  <a:ahLst/>
                  <a:cxnLst>
                    <a:cxn ang="T10">
                      <a:pos x="T0" y="T1"/>
                    </a:cxn>
                    <a:cxn ang="T11">
                      <a:pos x="T2" y="T3"/>
                    </a:cxn>
                    <a:cxn ang="T12">
                      <a:pos x="T4" y="T5"/>
                    </a:cxn>
                    <a:cxn ang="T13">
                      <a:pos x="T6" y="T7"/>
                    </a:cxn>
                    <a:cxn ang="T14">
                      <a:pos x="T8" y="T9"/>
                    </a:cxn>
                  </a:cxnLst>
                  <a:rect l="T15" t="T16" r="T17" b="T18"/>
                  <a:pathLst>
                    <a:path w="74" h="8">
                      <a:moveTo>
                        <a:pt x="37" y="8"/>
                      </a:moveTo>
                      <a:lnTo>
                        <a:pt x="0" y="8"/>
                      </a:lnTo>
                      <a:lnTo>
                        <a:pt x="22" y="0"/>
                      </a:lnTo>
                      <a:lnTo>
                        <a:pt x="74" y="0"/>
                      </a:lnTo>
                      <a:lnTo>
                        <a:pt x="37" y="8"/>
                      </a:lnTo>
                      <a:close/>
                    </a:path>
                  </a:pathLst>
                </a:custGeom>
                <a:solidFill>
                  <a:srgbClr val="79896C"/>
                </a:solidFill>
                <a:ln w="9525">
                  <a:noFill/>
                  <a:round/>
                  <a:headEnd/>
                  <a:tailEnd/>
                </a:ln>
              </p:spPr>
              <p:txBody>
                <a:bodyPr>
                  <a:prstTxWarp prst="textNoShape">
                    <a:avLst/>
                  </a:prstTxWarp>
                </a:bodyPr>
                <a:lstStyle/>
                <a:p>
                  <a:endParaRPr lang="en-US"/>
                </a:p>
              </p:txBody>
            </p:sp>
            <p:sp>
              <p:nvSpPr>
                <p:cNvPr id="65948" name="Freeform 694"/>
                <p:cNvSpPr>
                  <a:spLocks noChangeAspect="1"/>
                </p:cNvSpPr>
                <p:nvPr/>
              </p:nvSpPr>
              <p:spPr bwMode="auto">
                <a:xfrm>
                  <a:off x="1717" y="3936"/>
                  <a:ext cx="5" cy="3"/>
                </a:xfrm>
                <a:custGeom>
                  <a:avLst/>
                  <a:gdLst>
                    <a:gd name="T0" fmla="*/ 43 w 43"/>
                    <a:gd name="T1" fmla="*/ 8 h 22"/>
                    <a:gd name="T2" fmla="*/ 29 w 43"/>
                    <a:gd name="T3" fmla="*/ 22 h 22"/>
                    <a:gd name="T4" fmla="*/ 0 w 43"/>
                    <a:gd name="T5" fmla="*/ 22 h 22"/>
                    <a:gd name="T6" fmla="*/ 22 w 43"/>
                    <a:gd name="T7" fmla="*/ 0 h 22"/>
                    <a:gd name="T8" fmla="*/ 43 w 43"/>
                    <a:gd name="T9" fmla="*/ 0 h 22"/>
                    <a:gd name="T10" fmla="*/ 43 w 43"/>
                    <a:gd name="T11" fmla="*/ 8 h 22"/>
                    <a:gd name="T12" fmla="*/ 0 60000 65536"/>
                    <a:gd name="T13" fmla="*/ 0 60000 65536"/>
                    <a:gd name="T14" fmla="*/ 0 60000 65536"/>
                    <a:gd name="T15" fmla="*/ 0 60000 65536"/>
                    <a:gd name="T16" fmla="*/ 0 60000 65536"/>
                    <a:gd name="T17" fmla="*/ 0 60000 65536"/>
                    <a:gd name="T18" fmla="*/ 0 w 43"/>
                    <a:gd name="T19" fmla="*/ 0 h 22"/>
                    <a:gd name="T20" fmla="*/ 43 w 43"/>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43" h="22">
                      <a:moveTo>
                        <a:pt x="43" y="8"/>
                      </a:moveTo>
                      <a:lnTo>
                        <a:pt x="29" y="22"/>
                      </a:lnTo>
                      <a:lnTo>
                        <a:pt x="0" y="22"/>
                      </a:lnTo>
                      <a:lnTo>
                        <a:pt x="22" y="0"/>
                      </a:lnTo>
                      <a:lnTo>
                        <a:pt x="43" y="0"/>
                      </a:lnTo>
                      <a:lnTo>
                        <a:pt x="43" y="8"/>
                      </a:lnTo>
                      <a:close/>
                    </a:path>
                  </a:pathLst>
                </a:custGeom>
                <a:solidFill>
                  <a:srgbClr val="79896C"/>
                </a:solidFill>
                <a:ln w="9525">
                  <a:noFill/>
                  <a:round/>
                  <a:headEnd/>
                  <a:tailEnd/>
                </a:ln>
              </p:spPr>
              <p:txBody>
                <a:bodyPr>
                  <a:prstTxWarp prst="textNoShape">
                    <a:avLst/>
                  </a:prstTxWarp>
                </a:bodyPr>
                <a:lstStyle/>
                <a:p>
                  <a:endParaRPr lang="en-US"/>
                </a:p>
              </p:txBody>
            </p:sp>
            <p:sp>
              <p:nvSpPr>
                <p:cNvPr id="65949" name="Freeform 695"/>
                <p:cNvSpPr>
                  <a:spLocks noChangeAspect="1"/>
                </p:cNvSpPr>
                <p:nvPr/>
              </p:nvSpPr>
              <p:spPr bwMode="auto">
                <a:xfrm>
                  <a:off x="1728" y="3936"/>
                  <a:ext cx="7" cy="5"/>
                </a:xfrm>
                <a:custGeom>
                  <a:avLst/>
                  <a:gdLst>
                    <a:gd name="T0" fmla="*/ 58 w 58"/>
                    <a:gd name="T1" fmla="*/ 8 h 43"/>
                    <a:gd name="T2" fmla="*/ 29 w 58"/>
                    <a:gd name="T3" fmla="*/ 43 h 43"/>
                    <a:gd name="T4" fmla="*/ 0 w 58"/>
                    <a:gd name="T5" fmla="*/ 29 h 43"/>
                    <a:gd name="T6" fmla="*/ 29 w 58"/>
                    <a:gd name="T7" fmla="*/ 0 h 43"/>
                    <a:gd name="T8" fmla="*/ 58 w 58"/>
                    <a:gd name="T9" fmla="*/ 0 h 43"/>
                    <a:gd name="T10" fmla="*/ 58 w 58"/>
                    <a:gd name="T11" fmla="*/ 8 h 43"/>
                    <a:gd name="T12" fmla="*/ 0 60000 65536"/>
                    <a:gd name="T13" fmla="*/ 0 60000 65536"/>
                    <a:gd name="T14" fmla="*/ 0 60000 65536"/>
                    <a:gd name="T15" fmla="*/ 0 60000 65536"/>
                    <a:gd name="T16" fmla="*/ 0 60000 65536"/>
                    <a:gd name="T17" fmla="*/ 0 60000 65536"/>
                    <a:gd name="T18" fmla="*/ 0 w 58"/>
                    <a:gd name="T19" fmla="*/ 0 h 43"/>
                    <a:gd name="T20" fmla="*/ 58 w 58"/>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58" h="43">
                      <a:moveTo>
                        <a:pt x="58" y="8"/>
                      </a:moveTo>
                      <a:lnTo>
                        <a:pt x="29" y="43"/>
                      </a:lnTo>
                      <a:lnTo>
                        <a:pt x="0" y="29"/>
                      </a:lnTo>
                      <a:lnTo>
                        <a:pt x="29" y="0"/>
                      </a:lnTo>
                      <a:lnTo>
                        <a:pt x="58" y="0"/>
                      </a:lnTo>
                      <a:lnTo>
                        <a:pt x="58" y="8"/>
                      </a:lnTo>
                      <a:close/>
                    </a:path>
                  </a:pathLst>
                </a:custGeom>
                <a:solidFill>
                  <a:srgbClr val="79896C"/>
                </a:solidFill>
                <a:ln w="9525">
                  <a:noFill/>
                  <a:round/>
                  <a:headEnd/>
                  <a:tailEnd/>
                </a:ln>
              </p:spPr>
              <p:txBody>
                <a:bodyPr>
                  <a:prstTxWarp prst="textNoShape">
                    <a:avLst/>
                  </a:prstTxWarp>
                </a:bodyPr>
                <a:lstStyle/>
                <a:p>
                  <a:endParaRPr lang="en-US"/>
                </a:p>
              </p:txBody>
            </p:sp>
            <p:sp>
              <p:nvSpPr>
                <p:cNvPr id="65950" name="Freeform 696"/>
                <p:cNvSpPr>
                  <a:spLocks noChangeAspect="1"/>
                </p:cNvSpPr>
                <p:nvPr/>
              </p:nvSpPr>
              <p:spPr bwMode="auto">
                <a:xfrm>
                  <a:off x="1740" y="3936"/>
                  <a:ext cx="6" cy="5"/>
                </a:xfrm>
                <a:custGeom>
                  <a:avLst/>
                  <a:gdLst>
                    <a:gd name="T0" fmla="*/ 51 w 51"/>
                    <a:gd name="T1" fmla="*/ 22 h 43"/>
                    <a:gd name="T2" fmla="*/ 29 w 51"/>
                    <a:gd name="T3" fmla="*/ 43 h 43"/>
                    <a:gd name="T4" fmla="*/ 0 w 51"/>
                    <a:gd name="T5" fmla="*/ 43 h 43"/>
                    <a:gd name="T6" fmla="*/ 37 w 51"/>
                    <a:gd name="T7" fmla="*/ 0 h 43"/>
                    <a:gd name="T8" fmla="*/ 51 w 51"/>
                    <a:gd name="T9" fmla="*/ 8 h 43"/>
                    <a:gd name="T10" fmla="*/ 51 w 51"/>
                    <a:gd name="T11" fmla="*/ 22 h 43"/>
                    <a:gd name="T12" fmla="*/ 0 60000 65536"/>
                    <a:gd name="T13" fmla="*/ 0 60000 65536"/>
                    <a:gd name="T14" fmla="*/ 0 60000 65536"/>
                    <a:gd name="T15" fmla="*/ 0 60000 65536"/>
                    <a:gd name="T16" fmla="*/ 0 60000 65536"/>
                    <a:gd name="T17" fmla="*/ 0 60000 65536"/>
                    <a:gd name="T18" fmla="*/ 0 w 51"/>
                    <a:gd name="T19" fmla="*/ 0 h 43"/>
                    <a:gd name="T20" fmla="*/ 51 w 51"/>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51" h="43">
                      <a:moveTo>
                        <a:pt x="51" y="22"/>
                      </a:moveTo>
                      <a:lnTo>
                        <a:pt x="29" y="43"/>
                      </a:lnTo>
                      <a:lnTo>
                        <a:pt x="0" y="43"/>
                      </a:lnTo>
                      <a:lnTo>
                        <a:pt x="37" y="0"/>
                      </a:lnTo>
                      <a:lnTo>
                        <a:pt x="51" y="8"/>
                      </a:lnTo>
                      <a:lnTo>
                        <a:pt x="51" y="22"/>
                      </a:lnTo>
                      <a:close/>
                    </a:path>
                  </a:pathLst>
                </a:custGeom>
                <a:solidFill>
                  <a:srgbClr val="79896C"/>
                </a:solidFill>
                <a:ln w="9525">
                  <a:noFill/>
                  <a:round/>
                  <a:headEnd/>
                  <a:tailEnd/>
                </a:ln>
              </p:spPr>
              <p:txBody>
                <a:bodyPr>
                  <a:prstTxWarp prst="textNoShape">
                    <a:avLst/>
                  </a:prstTxWarp>
                </a:bodyPr>
                <a:lstStyle/>
                <a:p>
                  <a:endParaRPr lang="en-US"/>
                </a:p>
              </p:txBody>
            </p:sp>
            <p:sp>
              <p:nvSpPr>
                <p:cNvPr id="65951" name="Freeform 697"/>
                <p:cNvSpPr>
                  <a:spLocks noChangeAspect="1"/>
                </p:cNvSpPr>
                <p:nvPr/>
              </p:nvSpPr>
              <p:spPr bwMode="auto">
                <a:xfrm>
                  <a:off x="1482" y="3937"/>
                  <a:ext cx="5" cy="1"/>
                </a:xfrm>
                <a:custGeom>
                  <a:avLst/>
                  <a:gdLst>
                    <a:gd name="T0" fmla="*/ 0 w 35"/>
                    <a:gd name="T1" fmla="*/ 0 h 1"/>
                    <a:gd name="T2" fmla="*/ 35 w 35"/>
                    <a:gd name="T3" fmla="*/ 0 h 1"/>
                    <a:gd name="T4" fmla="*/ 0 w 35"/>
                    <a:gd name="T5" fmla="*/ 0 h 1"/>
                    <a:gd name="T6" fmla="*/ 0 60000 65536"/>
                    <a:gd name="T7" fmla="*/ 0 60000 65536"/>
                    <a:gd name="T8" fmla="*/ 0 60000 65536"/>
                    <a:gd name="T9" fmla="*/ 0 w 35"/>
                    <a:gd name="T10" fmla="*/ 0 h 1"/>
                    <a:gd name="T11" fmla="*/ 35 w 35"/>
                    <a:gd name="T12" fmla="*/ 1 h 1"/>
                  </a:gdLst>
                  <a:ahLst/>
                  <a:cxnLst>
                    <a:cxn ang="T6">
                      <a:pos x="T0" y="T1"/>
                    </a:cxn>
                    <a:cxn ang="T7">
                      <a:pos x="T2" y="T3"/>
                    </a:cxn>
                    <a:cxn ang="T8">
                      <a:pos x="T4" y="T5"/>
                    </a:cxn>
                  </a:cxnLst>
                  <a:rect l="T9" t="T10" r="T11" b="T12"/>
                  <a:pathLst>
                    <a:path w="35" h="1">
                      <a:moveTo>
                        <a:pt x="0" y="0"/>
                      </a:moveTo>
                      <a:lnTo>
                        <a:pt x="35" y="0"/>
                      </a:lnTo>
                      <a:lnTo>
                        <a:pt x="0" y="0"/>
                      </a:lnTo>
                      <a:close/>
                    </a:path>
                  </a:pathLst>
                </a:custGeom>
                <a:solidFill>
                  <a:srgbClr val="79896C"/>
                </a:solidFill>
                <a:ln w="9525">
                  <a:noFill/>
                  <a:round/>
                  <a:headEnd/>
                  <a:tailEnd/>
                </a:ln>
              </p:spPr>
              <p:txBody>
                <a:bodyPr>
                  <a:prstTxWarp prst="textNoShape">
                    <a:avLst/>
                  </a:prstTxWarp>
                </a:bodyPr>
                <a:lstStyle/>
                <a:p>
                  <a:endParaRPr lang="en-US"/>
                </a:p>
              </p:txBody>
            </p:sp>
            <p:sp>
              <p:nvSpPr>
                <p:cNvPr id="65952" name="Freeform 698"/>
                <p:cNvSpPr>
                  <a:spLocks noChangeAspect="1"/>
                </p:cNvSpPr>
                <p:nvPr/>
              </p:nvSpPr>
              <p:spPr bwMode="auto">
                <a:xfrm>
                  <a:off x="1702" y="3937"/>
                  <a:ext cx="11" cy="1"/>
                </a:xfrm>
                <a:custGeom>
                  <a:avLst/>
                  <a:gdLst>
                    <a:gd name="T0" fmla="*/ 0 w 88"/>
                    <a:gd name="T1" fmla="*/ 0 h 1"/>
                    <a:gd name="T2" fmla="*/ 88 w 88"/>
                    <a:gd name="T3" fmla="*/ 0 h 1"/>
                    <a:gd name="T4" fmla="*/ 0 w 88"/>
                    <a:gd name="T5" fmla="*/ 0 h 1"/>
                    <a:gd name="T6" fmla="*/ 0 60000 65536"/>
                    <a:gd name="T7" fmla="*/ 0 60000 65536"/>
                    <a:gd name="T8" fmla="*/ 0 60000 65536"/>
                    <a:gd name="T9" fmla="*/ 0 w 88"/>
                    <a:gd name="T10" fmla="*/ 0 h 1"/>
                    <a:gd name="T11" fmla="*/ 88 w 88"/>
                    <a:gd name="T12" fmla="*/ 1 h 1"/>
                  </a:gdLst>
                  <a:ahLst/>
                  <a:cxnLst>
                    <a:cxn ang="T6">
                      <a:pos x="T0" y="T1"/>
                    </a:cxn>
                    <a:cxn ang="T7">
                      <a:pos x="T2" y="T3"/>
                    </a:cxn>
                    <a:cxn ang="T8">
                      <a:pos x="T4" y="T5"/>
                    </a:cxn>
                  </a:cxnLst>
                  <a:rect l="T9" t="T10" r="T11" b="T12"/>
                  <a:pathLst>
                    <a:path w="88" h="1">
                      <a:moveTo>
                        <a:pt x="0" y="0"/>
                      </a:moveTo>
                      <a:lnTo>
                        <a:pt x="88" y="0"/>
                      </a:lnTo>
                      <a:lnTo>
                        <a:pt x="0" y="0"/>
                      </a:lnTo>
                      <a:close/>
                    </a:path>
                  </a:pathLst>
                </a:custGeom>
                <a:solidFill>
                  <a:srgbClr val="79896C"/>
                </a:solidFill>
                <a:ln w="9525">
                  <a:noFill/>
                  <a:round/>
                  <a:headEnd/>
                  <a:tailEnd/>
                </a:ln>
              </p:spPr>
              <p:txBody>
                <a:bodyPr>
                  <a:prstTxWarp prst="textNoShape">
                    <a:avLst/>
                  </a:prstTxWarp>
                </a:bodyPr>
                <a:lstStyle/>
                <a:p>
                  <a:endParaRPr lang="en-US"/>
                </a:p>
              </p:txBody>
            </p:sp>
            <p:sp>
              <p:nvSpPr>
                <p:cNvPr id="65953" name="Freeform 699"/>
                <p:cNvSpPr>
                  <a:spLocks noChangeAspect="1"/>
                </p:cNvSpPr>
                <p:nvPr/>
              </p:nvSpPr>
              <p:spPr bwMode="auto">
                <a:xfrm>
                  <a:off x="1750" y="3937"/>
                  <a:ext cx="9" cy="5"/>
                </a:xfrm>
                <a:custGeom>
                  <a:avLst/>
                  <a:gdLst>
                    <a:gd name="T0" fmla="*/ 66 w 73"/>
                    <a:gd name="T1" fmla="*/ 14 h 43"/>
                    <a:gd name="T2" fmla="*/ 73 w 73"/>
                    <a:gd name="T3" fmla="*/ 0 h 43"/>
                    <a:gd name="T4" fmla="*/ 37 w 73"/>
                    <a:gd name="T5" fmla="*/ 43 h 43"/>
                    <a:gd name="T6" fmla="*/ 0 w 73"/>
                    <a:gd name="T7" fmla="*/ 43 h 43"/>
                    <a:gd name="T8" fmla="*/ 37 w 73"/>
                    <a:gd name="T9" fmla="*/ 0 h 43"/>
                    <a:gd name="T10" fmla="*/ 44 w 73"/>
                    <a:gd name="T11" fmla="*/ 14 h 43"/>
                    <a:gd name="T12" fmla="*/ 66 w 73"/>
                    <a:gd name="T13" fmla="*/ 14 h 43"/>
                    <a:gd name="T14" fmla="*/ 0 60000 65536"/>
                    <a:gd name="T15" fmla="*/ 0 60000 65536"/>
                    <a:gd name="T16" fmla="*/ 0 60000 65536"/>
                    <a:gd name="T17" fmla="*/ 0 60000 65536"/>
                    <a:gd name="T18" fmla="*/ 0 60000 65536"/>
                    <a:gd name="T19" fmla="*/ 0 60000 65536"/>
                    <a:gd name="T20" fmla="*/ 0 60000 65536"/>
                    <a:gd name="T21" fmla="*/ 0 w 73"/>
                    <a:gd name="T22" fmla="*/ 0 h 43"/>
                    <a:gd name="T23" fmla="*/ 73 w 73"/>
                    <a:gd name="T24" fmla="*/ 43 h 4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3" h="43">
                      <a:moveTo>
                        <a:pt x="66" y="14"/>
                      </a:moveTo>
                      <a:lnTo>
                        <a:pt x="73" y="0"/>
                      </a:lnTo>
                      <a:lnTo>
                        <a:pt x="37" y="43"/>
                      </a:lnTo>
                      <a:lnTo>
                        <a:pt x="0" y="43"/>
                      </a:lnTo>
                      <a:lnTo>
                        <a:pt x="37" y="0"/>
                      </a:lnTo>
                      <a:lnTo>
                        <a:pt x="44" y="14"/>
                      </a:lnTo>
                      <a:lnTo>
                        <a:pt x="66" y="14"/>
                      </a:lnTo>
                      <a:close/>
                    </a:path>
                  </a:pathLst>
                </a:custGeom>
                <a:solidFill>
                  <a:srgbClr val="79896C"/>
                </a:solidFill>
                <a:ln w="9525">
                  <a:noFill/>
                  <a:round/>
                  <a:headEnd/>
                  <a:tailEnd/>
                </a:ln>
              </p:spPr>
              <p:txBody>
                <a:bodyPr>
                  <a:prstTxWarp prst="textNoShape">
                    <a:avLst/>
                  </a:prstTxWarp>
                </a:bodyPr>
                <a:lstStyle/>
                <a:p>
                  <a:endParaRPr lang="en-US"/>
                </a:p>
              </p:txBody>
            </p:sp>
            <p:sp>
              <p:nvSpPr>
                <p:cNvPr id="65954" name="Freeform 700"/>
                <p:cNvSpPr>
                  <a:spLocks noChangeAspect="1"/>
                </p:cNvSpPr>
                <p:nvPr/>
              </p:nvSpPr>
              <p:spPr bwMode="auto">
                <a:xfrm>
                  <a:off x="2698" y="3937"/>
                  <a:ext cx="4" cy="20"/>
                </a:xfrm>
                <a:custGeom>
                  <a:avLst/>
                  <a:gdLst>
                    <a:gd name="T0" fmla="*/ 7 w 36"/>
                    <a:gd name="T1" fmla="*/ 138 h 160"/>
                    <a:gd name="T2" fmla="*/ 0 w 36"/>
                    <a:gd name="T3" fmla="*/ 131 h 160"/>
                    <a:gd name="T4" fmla="*/ 0 w 36"/>
                    <a:gd name="T5" fmla="*/ 87 h 160"/>
                    <a:gd name="T6" fmla="*/ 36 w 36"/>
                    <a:gd name="T7" fmla="*/ 0 h 160"/>
                    <a:gd name="T8" fmla="*/ 36 w 36"/>
                    <a:gd name="T9" fmla="*/ 160 h 160"/>
                    <a:gd name="T10" fmla="*/ 7 w 36"/>
                    <a:gd name="T11" fmla="*/ 138 h 160"/>
                    <a:gd name="T12" fmla="*/ 0 60000 65536"/>
                    <a:gd name="T13" fmla="*/ 0 60000 65536"/>
                    <a:gd name="T14" fmla="*/ 0 60000 65536"/>
                    <a:gd name="T15" fmla="*/ 0 60000 65536"/>
                    <a:gd name="T16" fmla="*/ 0 60000 65536"/>
                    <a:gd name="T17" fmla="*/ 0 60000 65536"/>
                    <a:gd name="T18" fmla="*/ 0 w 36"/>
                    <a:gd name="T19" fmla="*/ 0 h 160"/>
                    <a:gd name="T20" fmla="*/ 36 w 36"/>
                    <a:gd name="T21" fmla="*/ 160 h 160"/>
                  </a:gdLst>
                  <a:ahLst/>
                  <a:cxnLst>
                    <a:cxn ang="T12">
                      <a:pos x="T0" y="T1"/>
                    </a:cxn>
                    <a:cxn ang="T13">
                      <a:pos x="T2" y="T3"/>
                    </a:cxn>
                    <a:cxn ang="T14">
                      <a:pos x="T4" y="T5"/>
                    </a:cxn>
                    <a:cxn ang="T15">
                      <a:pos x="T6" y="T7"/>
                    </a:cxn>
                    <a:cxn ang="T16">
                      <a:pos x="T8" y="T9"/>
                    </a:cxn>
                    <a:cxn ang="T17">
                      <a:pos x="T10" y="T11"/>
                    </a:cxn>
                  </a:cxnLst>
                  <a:rect l="T18" t="T19" r="T20" b="T21"/>
                  <a:pathLst>
                    <a:path w="36" h="160">
                      <a:moveTo>
                        <a:pt x="7" y="138"/>
                      </a:moveTo>
                      <a:lnTo>
                        <a:pt x="0" y="131"/>
                      </a:lnTo>
                      <a:lnTo>
                        <a:pt x="0" y="87"/>
                      </a:lnTo>
                      <a:lnTo>
                        <a:pt x="36" y="0"/>
                      </a:lnTo>
                      <a:lnTo>
                        <a:pt x="36" y="160"/>
                      </a:lnTo>
                      <a:lnTo>
                        <a:pt x="7" y="138"/>
                      </a:lnTo>
                      <a:close/>
                    </a:path>
                  </a:pathLst>
                </a:custGeom>
                <a:solidFill>
                  <a:srgbClr val="79896C"/>
                </a:solidFill>
                <a:ln w="9525">
                  <a:noFill/>
                  <a:round/>
                  <a:headEnd/>
                  <a:tailEnd/>
                </a:ln>
              </p:spPr>
              <p:txBody>
                <a:bodyPr>
                  <a:prstTxWarp prst="textNoShape">
                    <a:avLst/>
                  </a:prstTxWarp>
                </a:bodyPr>
                <a:lstStyle/>
                <a:p>
                  <a:endParaRPr lang="en-US"/>
                </a:p>
              </p:txBody>
            </p:sp>
            <p:sp>
              <p:nvSpPr>
                <p:cNvPr id="65955" name="Freeform 701"/>
                <p:cNvSpPr>
                  <a:spLocks noChangeAspect="1"/>
                </p:cNvSpPr>
                <p:nvPr/>
              </p:nvSpPr>
              <p:spPr bwMode="auto">
                <a:xfrm>
                  <a:off x="1763" y="3939"/>
                  <a:ext cx="9" cy="4"/>
                </a:xfrm>
                <a:custGeom>
                  <a:avLst/>
                  <a:gdLst>
                    <a:gd name="T0" fmla="*/ 23 w 66"/>
                    <a:gd name="T1" fmla="*/ 37 h 37"/>
                    <a:gd name="T2" fmla="*/ 0 w 66"/>
                    <a:gd name="T3" fmla="*/ 29 h 37"/>
                    <a:gd name="T4" fmla="*/ 29 w 66"/>
                    <a:gd name="T5" fmla="*/ 0 h 37"/>
                    <a:gd name="T6" fmla="*/ 66 w 66"/>
                    <a:gd name="T7" fmla="*/ 0 h 37"/>
                    <a:gd name="T8" fmla="*/ 23 w 66"/>
                    <a:gd name="T9" fmla="*/ 37 h 37"/>
                    <a:gd name="T10" fmla="*/ 0 60000 65536"/>
                    <a:gd name="T11" fmla="*/ 0 60000 65536"/>
                    <a:gd name="T12" fmla="*/ 0 60000 65536"/>
                    <a:gd name="T13" fmla="*/ 0 60000 65536"/>
                    <a:gd name="T14" fmla="*/ 0 60000 65536"/>
                    <a:gd name="T15" fmla="*/ 0 w 66"/>
                    <a:gd name="T16" fmla="*/ 0 h 37"/>
                    <a:gd name="T17" fmla="*/ 66 w 66"/>
                    <a:gd name="T18" fmla="*/ 37 h 37"/>
                  </a:gdLst>
                  <a:ahLst/>
                  <a:cxnLst>
                    <a:cxn ang="T10">
                      <a:pos x="T0" y="T1"/>
                    </a:cxn>
                    <a:cxn ang="T11">
                      <a:pos x="T2" y="T3"/>
                    </a:cxn>
                    <a:cxn ang="T12">
                      <a:pos x="T4" y="T5"/>
                    </a:cxn>
                    <a:cxn ang="T13">
                      <a:pos x="T6" y="T7"/>
                    </a:cxn>
                    <a:cxn ang="T14">
                      <a:pos x="T8" y="T9"/>
                    </a:cxn>
                  </a:cxnLst>
                  <a:rect l="T15" t="T16" r="T17" b="T18"/>
                  <a:pathLst>
                    <a:path w="66" h="37">
                      <a:moveTo>
                        <a:pt x="23" y="37"/>
                      </a:moveTo>
                      <a:lnTo>
                        <a:pt x="0" y="29"/>
                      </a:lnTo>
                      <a:lnTo>
                        <a:pt x="29" y="0"/>
                      </a:lnTo>
                      <a:lnTo>
                        <a:pt x="66" y="0"/>
                      </a:lnTo>
                      <a:lnTo>
                        <a:pt x="23" y="37"/>
                      </a:lnTo>
                      <a:close/>
                    </a:path>
                  </a:pathLst>
                </a:custGeom>
                <a:solidFill>
                  <a:srgbClr val="79896C"/>
                </a:solidFill>
                <a:ln w="9525">
                  <a:noFill/>
                  <a:round/>
                  <a:headEnd/>
                  <a:tailEnd/>
                </a:ln>
              </p:spPr>
              <p:txBody>
                <a:bodyPr>
                  <a:prstTxWarp prst="textNoShape">
                    <a:avLst/>
                  </a:prstTxWarp>
                </a:bodyPr>
                <a:lstStyle/>
                <a:p>
                  <a:endParaRPr lang="en-US"/>
                </a:p>
              </p:txBody>
            </p:sp>
            <p:sp>
              <p:nvSpPr>
                <p:cNvPr id="65956" name="Freeform 702"/>
                <p:cNvSpPr>
                  <a:spLocks noChangeAspect="1"/>
                </p:cNvSpPr>
                <p:nvPr/>
              </p:nvSpPr>
              <p:spPr bwMode="auto">
                <a:xfrm>
                  <a:off x="1774" y="3939"/>
                  <a:ext cx="13" cy="6"/>
                </a:xfrm>
                <a:custGeom>
                  <a:avLst/>
                  <a:gdLst>
                    <a:gd name="T0" fmla="*/ 102 w 102"/>
                    <a:gd name="T1" fmla="*/ 7 h 51"/>
                    <a:gd name="T2" fmla="*/ 58 w 102"/>
                    <a:gd name="T3" fmla="*/ 51 h 51"/>
                    <a:gd name="T4" fmla="*/ 44 w 102"/>
                    <a:gd name="T5" fmla="*/ 37 h 51"/>
                    <a:gd name="T6" fmla="*/ 0 w 102"/>
                    <a:gd name="T7" fmla="*/ 37 h 51"/>
                    <a:gd name="T8" fmla="*/ 15 w 102"/>
                    <a:gd name="T9" fmla="*/ 7 h 51"/>
                    <a:gd name="T10" fmla="*/ 58 w 102"/>
                    <a:gd name="T11" fmla="*/ 0 h 51"/>
                    <a:gd name="T12" fmla="*/ 72 w 102"/>
                    <a:gd name="T13" fmla="*/ 7 h 51"/>
                    <a:gd name="T14" fmla="*/ 102 w 102"/>
                    <a:gd name="T15" fmla="*/ 7 h 51"/>
                    <a:gd name="T16" fmla="*/ 0 60000 65536"/>
                    <a:gd name="T17" fmla="*/ 0 60000 65536"/>
                    <a:gd name="T18" fmla="*/ 0 60000 65536"/>
                    <a:gd name="T19" fmla="*/ 0 60000 65536"/>
                    <a:gd name="T20" fmla="*/ 0 60000 65536"/>
                    <a:gd name="T21" fmla="*/ 0 60000 65536"/>
                    <a:gd name="T22" fmla="*/ 0 60000 65536"/>
                    <a:gd name="T23" fmla="*/ 0 60000 65536"/>
                    <a:gd name="T24" fmla="*/ 0 w 102"/>
                    <a:gd name="T25" fmla="*/ 0 h 51"/>
                    <a:gd name="T26" fmla="*/ 102 w 102"/>
                    <a:gd name="T27" fmla="*/ 51 h 5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2" h="51">
                      <a:moveTo>
                        <a:pt x="102" y="7"/>
                      </a:moveTo>
                      <a:lnTo>
                        <a:pt x="58" y="51"/>
                      </a:lnTo>
                      <a:lnTo>
                        <a:pt x="44" y="37"/>
                      </a:lnTo>
                      <a:lnTo>
                        <a:pt x="0" y="37"/>
                      </a:lnTo>
                      <a:lnTo>
                        <a:pt x="15" y="7"/>
                      </a:lnTo>
                      <a:lnTo>
                        <a:pt x="58" y="0"/>
                      </a:lnTo>
                      <a:lnTo>
                        <a:pt x="72" y="7"/>
                      </a:lnTo>
                      <a:lnTo>
                        <a:pt x="102" y="7"/>
                      </a:lnTo>
                      <a:close/>
                    </a:path>
                  </a:pathLst>
                </a:custGeom>
                <a:solidFill>
                  <a:srgbClr val="79896C"/>
                </a:solidFill>
                <a:ln w="9525">
                  <a:noFill/>
                  <a:round/>
                  <a:headEnd/>
                  <a:tailEnd/>
                </a:ln>
              </p:spPr>
              <p:txBody>
                <a:bodyPr>
                  <a:prstTxWarp prst="textNoShape">
                    <a:avLst/>
                  </a:prstTxWarp>
                </a:bodyPr>
                <a:lstStyle/>
                <a:p>
                  <a:endParaRPr lang="en-US"/>
                </a:p>
              </p:txBody>
            </p:sp>
            <p:sp>
              <p:nvSpPr>
                <p:cNvPr id="65957" name="Freeform 703"/>
                <p:cNvSpPr>
                  <a:spLocks noChangeAspect="1"/>
                </p:cNvSpPr>
                <p:nvPr/>
              </p:nvSpPr>
              <p:spPr bwMode="auto">
                <a:xfrm>
                  <a:off x="1788" y="3939"/>
                  <a:ext cx="11" cy="6"/>
                </a:xfrm>
                <a:custGeom>
                  <a:avLst/>
                  <a:gdLst>
                    <a:gd name="T0" fmla="*/ 88 w 88"/>
                    <a:gd name="T1" fmla="*/ 7 h 51"/>
                    <a:gd name="T2" fmla="*/ 59 w 88"/>
                    <a:gd name="T3" fmla="*/ 51 h 51"/>
                    <a:gd name="T4" fmla="*/ 0 w 88"/>
                    <a:gd name="T5" fmla="*/ 51 h 51"/>
                    <a:gd name="T6" fmla="*/ 43 w 88"/>
                    <a:gd name="T7" fmla="*/ 0 h 51"/>
                    <a:gd name="T8" fmla="*/ 59 w 88"/>
                    <a:gd name="T9" fmla="*/ 7 h 51"/>
                    <a:gd name="T10" fmla="*/ 88 w 88"/>
                    <a:gd name="T11" fmla="*/ 7 h 51"/>
                    <a:gd name="T12" fmla="*/ 0 60000 65536"/>
                    <a:gd name="T13" fmla="*/ 0 60000 65536"/>
                    <a:gd name="T14" fmla="*/ 0 60000 65536"/>
                    <a:gd name="T15" fmla="*/ 0 60000 65536"/>
                    <a:gd name="T16" fmla="*/ 0 60000 65536"/>
                    <a:gd name="T17" fmla="*/ 0 60000 65536"/>
                    <a:gd name="T18" fmla="*/ 0 w 88"/>
                    <a:gd name="T19" fmla="*/ 0 h 51"/>
                    <a:gd name="T20" fmla="*/ 88 w 88"/>
                    <a:gd name="T21" fmla="*/ 51 h 51"/>
                  </a:gdLst>
                  <a:ahLst/>
                  <a:cxnLst>
                    <a:cxn ang="T12">
                      <a:pos x="T0" y="T1"/>
                    </a:cxn>
                    <a:cxn ang="T13">
                      <a:pos x="T2" y="T3"/>
                    </a:cxn>
                    <a:cxn ang="T14">
                      <a:pos x="T4" y="T5"/>
                    </a:cxn>
                    <a:cxn ang="T15">
                      <a:pos x="T6" y="T7"/>
                    </a:cxn>
                    <a:cxn ang="T16">
                      <a:pos x="T8" y="T9"/>
                    </a:cxn>
                    <a:cxn ang="T17">
                      <a:pos x="T10" y="T11"/>
                    </a:cxn>
                  </a:cxnLst>
                  <a:rect l="T18" t="T19" r="T20" b="T21"/>
                  <a:pathLst>
                    <a:path w="88" h="51">
                      <a:moveTo>
                        <a:pt x="88" y="7"/>
                      </a:moveTo>
                      <a:lnTo>
                        <a:pt x="59" y="51"/>
                      </a:lnTo>
                      <a:lnTo>
                        <a:pt x="0" y="51"/>
                      </a:lnTo>
                      <a:lnTo>
                        <a:pt x="43" y="0"/>
                      </a:lnTo>
                      <a:lnTo>
                        <a:pt x="59" y="7"/>
                      </a:lnTo>
                      <a:lnTo>
                        <a:pt x="88" y="7"/>
                      </a:lnTo>
                      <a:close/>
                    </a:path>
                  </a:pathLst>
                </a:custGeom>
                <a:solidFill>
                  <a:srgbClr val="79896C"/>
                </a:solidFill>
                <a:ln w="9525">
                  <a:noFill/>
                  <a:round/>
                  <a:headEnd/>
                  <a:tailEnd/>
                </a:ln>
              </p:spPr>
              <p:txBody>
                <a:bodyPr>
                  <a:prstTxWarp prst="textNoShape">
                    <a:avLst/>
                  </a:prstTxWarp>
                </a:bodyPr>
                <a:lstStyle/>
                <a:p>
                  <a:endParaRPr lang="en-US"/>
                </a:p>
              </p:txBody>
            </p:sp>
            <p:sp>
              <p:nvSpPr>
                <p:cNvPr id="65958" name="Freeform 704"/>
                <p:cNvSpPr>
                  <a:spLocks noChangeAspect="1"/>
                </p:cNvSpPr>
                <p:nvPr/>
              </p:nvSpPr>
              <p:spPr bwMode="auto">
                <a:xfrm>
                  <a:off x="1805" y="3940"/>
                  <a:ext cx="6" cy="5"/>
                </a:xfrm>
                <a:custGeom>
                  <a:avLst/>
                  <a:gdLst>
                    <a:gd name="T0" fmla="*/ 43 w 43"/>
                    <a:gd name="T1" fmla="*/ 22 h 44"/>
                    <a:gd name="T2" fmla="*/ 21 w 43"/>
                    <a:gd name="T3" fmla="*/ 44 h 44"/>
                    <a:gd name="T4" fmla="*/ 0 w 43"/>
                    <a:gd name="T5" fmla="*/ 44 h 44"/>
                    <a:gd name="T6" fmla="*/ 36 w 43"/>
                    <a:gd name="T7" fmla="*/ 0 h 44"/>
                    <a:gd name="T8" fmla="*/ 43 w 43"/>
                    <a:gd name="T9" fmla="*/ 14 h 44"/>
                    <a:gd name="T10" fmla="*/ 43 w 43"/>
                    <a:gd name="T11" fmla="*/ 22 h 44"/>
                    <a:gd name="T12" fmla="*/ 0 60000 65536"/>
                    <a:gd name="T13" fmla="*/ 0 60000 65536"/>
                    <a:gd name="T14" fmla="*/ 0 60000 65536"/>
                    <a:gd name="T15" fmla="*/ 0 60000 65536"/>
                    <a:gd name="T16" fmla="*/ 0 60000 65536"/>
                    <a:gd name="T17" fmla="*/ 0 60000 65536"/>
                    <a:gd name="T18" fmla="*/ 0 w 43"/>
                    <a:gd name="T19" fmla="*/ 0 h 44"/>
                    <a:gd name="T20" fmla="*/ 43 w 43"/>
                    <a:gd name="T21" fmla="*/ 44 h 44"/>
                  </a:gdLst>
                  <a:ahLst/>
                  <a:cxnLst>
                    <a:cxn ang="T12">
                      <a:pos x="T0" y="T1"/>
                    </a:cxn>
                    <a:cxn ang="T13">
                      <a:pos x="T2" y="T3"/>
                    </a:cxn>
                    <a:cxn ang="T14">
                      <a:pos x="T4" y="T5"/>
                    </a:cxn>
                    <a:cxn ang="T15">
                      <a:pos x="T6" y="T7"/>
                    </a:cxn>
                    <a:cxn ang="T16">
                      <a:pos x="T8" y="T9"/>
                    </a:cxn>
                    <a:cxn ang="T17">
                      <a:pos x="T10" y="T11"/>
                    </a:cxn>
                  </a:cxnLst>
                  <a:rect l="T18" t="T19" r="T20" b="T21"/>
                  <a:pathLst>
                    <a:path w="43" h="44">
                      <a:moveTo>
                        <a:pt x="43" y="22"/>
                      </a:moveTo>
                      <a:lnTo>
                        <a:pt x="21" y="44"/>
                      </a:lnTo>
                      <a:lnTo>
                        <a:pt x="0" y="44"/>
                      </a:lnTo>
                      <a:lnTo>
                        <a:pt x="36" y="0"/>
                      </a:lnTo>
                      <a:lnTo>
                        <a:pt x="43" y="14"/>
                      </a:lnTo>
                      <a:lnTo>
                        <a:pt x="43" y="22"/>
                      </a:lnTo>
                      <a:close/>
                    </a:path>
                  </a:pathLst>
                </a:custGeom>
                <a:solidFill>
                  <a:srgbClr val="79896C"/>
                </a:solidFill>
                <a:ln w="9525">
                  <a:noFill/>
                  <a:round/>
                  <a:headEnd/>
                  <a:tailEnd/>
                </a:ln>
              </p:spPr>
              <p:txBody>
                <a:bodyPr>
                  <a:prstTxWarp prst="textNoShape">
                    <a:avLst/>
                  </a:prstTxWarp>
                </a:bodyPr>
                <a:lstStyle/>
                <a:p>
                  <a:endParaRPr lang="en-US"/>
                </a:p>
              </p:txBody>
            </p:sp>
            <p:sp>
              <p:nvSpPr>
                <p:cNvPr id="65959" name="Freeform 705"/>
                <p:cNvSpPr>
                  <a:spLocks noChangeAspect="1"/>
                </p:cNvSpPr>
                <p:nvPr/>
              </p:nvSpPr>
              <p:spPr bwMode="auto">
                <a:xfrm>
                  <a:off x="1935" y="3940"/>
                  <a:ext cx="5" cy="8"/>
                </a:xfrm>
                <a:custGeom>
                  <a:avLst/>
                  <a:gdLst>
                    <a:gd name="T0" fmla="*/ 0 w 44"/>
                    <a:gd name="T1" fmla="*/ 66 h 66"/>
                    <a:gd name="T2" fmla="*/ 44 w 44"/>
                    <a:gd name="T3" fmla="*/ 0 h 66"/>
                    <a:gd name="T4" fmla="*/ 29 w 44"/>
                    <a:gd name="T5" fmla="*/ 51 h 66"/>
                    <a:gd name="T6" fmla="*/ 0 w 44"/>
                    <a:gd name="T7" fmla="*/ 66 h 66"/>
                    <a:gd name="T8" fmla="*/ 0 60000 65536"/>
                    <a:gd name="T9" fmla="*/ 0 60000 65536"/>
                    <a:gd name="T10" fmla="*/ 0 60000 65536"/>
                    <a:gd name="T11" fmla="*/ 0 60000 65536"/>
                    <a:gd name="T12" fmla="*/ 0 w 44"/>
                    <a:gd name="T13" fmla="*/ 0 h 66"/>
                    <a:gd name="T14" fmla="*/ 44 w 44"/>
                    <a:gd name="T15" fmla="*/ 66 h 66"/>
                  </a:gdLst>
                  <a:ahLst/>
                  <a:cxnLst>
                    <a:cxn ang="T8">
                      <a:pos x="T0" y="T1"/>
                    </a:cxn>
                    <a:cxn ang="T9">
                      <a:pos x="T2" y="T3"/>
                    </a:cxn>
                    <a:cxn ang="T10">
                      <a:pos x="T4" y="T5"/>
                    </a:cxn>
                    <a:cxn ang="T11">
                      <a:pos x="T6" y="T7"/>
                    </a:cxn>
                  </a:cxnLst>
                  <a:rect l="T12" t="T13" r="T14" b="T15"/>
                  <a:pathLst>
                    <a:path w="44" h="66">
                      <a:moveTo>
                        <a:pt x="0" y="66"/>
                      </a:moveTo>
                      <a:lnTo>
                        <a:pt x="44" y="0"/>
                      </a:lnTo>
                      <a:lnTo>
                        <a:pt x="29" y="51"/>
                      </a:lnTo>
                      <a:lnTo>
                        <a:pt x="0" y="66"/>
                      </a:lnTo>
                      <a:close/>
                    </a:path>
                  </a:pathLst>
                </a:custGeom>
                <a:solidFill>
                  <a:srgbClr val="79896C"/>
                </a:solidFill>
                <a:ln w="9525">
                  <a:noFill/>
                  <a:round/>
                  <a:headEnd/>
                  <a:tailEnd/>
                </a:ln>
              </p:spPr>
              <p:txBody>
                <a:bodyPr>
                  <a:prstTxWarp prst="textNoShape">
                    <a:avLst/>
                  </a:prstTxWarp>
                </a:bodyPr>
                <a:lstStyle/>
                <a:p>
                  <a:endParaRPr lang="en-US"/>
                </a:p>
              </p:txBody>
            </p:sp>
            <p:sp>
              <p:nvSpPr>
                <p:cNvPr id="65960" name="Freeform 706"/>
                <p:cNvSpPr>
                  <a:spLocks noChangeAspect="1"/>
                </p:cNvSpPr>
                <p:nvPr/>
              </p:nvSpPr>
              <p:spPr bwMode="auto">
                <a:xfrm>
                  <a:off x="2544" y="3940"/>
                  <a:ext cx="24" cy="3"/>
                </a:xfrm>
                <a:custGeom>
                  <a:avLst/>
                  <a:gdLst>
                    <a:gd name="T0" fmla="*/ 0 w 190"/>
                    <a:gd name="T1" fmla="*/ 30 h 30"/>
                    <a:gd name="T2" fmla="*/ 22 w 190"/>
                    <a:gd name="T3" fmla="*/ 14 h 30"/>
                    <a:gd name="T4" fmla="*/ 95 w 190"/>
                    <a:gd name="T5" fmla="*/ 0 h 30"/>
                    <a:gd name="T6" fmla="*/ 190 w 190"/>
                    <a:gd name="T7" fmla="*/ 14 h 30"/>
                    <a:gd name="T8" fmla="*/ 0 w 190"/>
                    <a:gd name="T9" fmla="*/ 30 h 30"/>
                    <a:gd name="T10" fmla="*/ 0 60000 65536"/>
                    <a:gd name="T11" fmla="*/ 0 60000 65536"/>
                    <a:gd name="T12" fmla="*/ 0 60000 65536"/>
                    <a:gd name="T13" fmla="*/ 0 60000 65536"/>
                    <a:gd name="T14" fmla="*/ 0 60000 65536"/>
                    <a:gd name="T15" fmla="*/ 0 w 190"/>
                    <a:gd name="T16" fmla="*/ 0 h 30"/>
                    <a:gd name="T17" fmla="*/ 190 w 190"/>
                    <a:gd name="T18" fmla="*/ 30 h 30"/>
                  </a:gdLst>
                  <a:ahLst/>
                  <a:cxnLst>
                    <a:cxn ang="T10">
                      <a:pos x="T0" y="T1"/>
                    </a:cxn>
                    <a:cxn ang="T11">
                      <a:pos x="T2" y="T3"/>
                    </a:cxn>
                    <a:cxn ang="T12">
                      <a:pos x="T4" y="T5"/>
                    </a:cxn>
                    <a:cxn ang="T13">
                      <a:pos x="T6" y="T7"/>
                    </a:cxn>
                    <a:cxn ang="T14">
                      <a:pos x="T8" y="T9"/>
                    </a:cxn>
                  </a:cxnLst>
                  <a:rect l="T15" t="T16" r="T17" b="T18"/>
                  <a:pathLst>
                    <a:path w="190" h="30">
                      <a:moveTo>
                        <a:pt x="0" y="30"/>
                      </a:moveTo>
                      <a:lnTo>
                        <a:pt x="22" y="14"/>
                      </a:lnTo>
                      <a:lnTo>
                        <a:pt x="95" y="0"/>
                      </a:lnTo>
                      <a:lnTo>
                        <a:pt x="190" y="14"/>
                      </a:lnTo>
                      <a:lnTo>
                        <a:pt x="0" y="30"/>
                      </a:lnTo>
                      <a:close/>
                    </a:path>
                  </a:pathLst>
                </a:custGeom>
                <a:solidFill>
                  <a:srgbClr val="79896C"/>
                </a:solidFill>
                <a:ln w="9525">
                  <a:noFill/>
                  <a:round/>
                  <a:headEnd/>
                  <a:tailEnd/>
                </a:ln>
              </p:spPr>
              <p:txBody>
                <a:bodyPr>
                  <a:prstTxWarp prst="textNoShape">
                    <a:avLst/>
                  </a:prstTxWarp>
                </a:bodyPr>
                <a:lstStyle/>
                <a:p>
                  <a:endParaRPr lang="en-US"/>
                </a:p>
              </p:txBody>
            </p:sp>
            <p:sp>
              <p:nvSpPr>
                <p:cNvPr id="65961" name="Freeform 707"/>
                <p:cNvSpPr>
                  <a:spLocks noChangeAspect="1"/>
                </p:cNvSpPr>
                <p:nvPr/>
              </p:nvSpPr>
              <p:spPr bwMode="auto">
                <a:xfrm>
                  <a:off x="1700" y="3941"/>
                  <a:ext cx="6" cy="2"/>
                </a:xfrm>
                <a:custGeom>
                  <a:avLst/>
                  <a:gdLst>
                    <a:gd name="T0" fmla="*/ 36 w 50"/>
                    <a:gd name="T1" fmla="*/ 16 h 16"/>
                    <a:gd name="T2" fmla="*/ 0 w 50"/>
                    <a:gd name="T3" fmla="*/ 16 h 16"/>
                    <a:gd name="T4" fmla="*/ 14 w 50"/>
                    <a:gd name="T5" fmla="*/ 0 h 16"/>
                    <a:gd name="T6" fmla="*/ 50 w 50"/>
                    <a:gd name="T7" fmla="*/ 8 h 16"/>
                    <a:gd name="T8" fmla="*/ 36 w 50"/>
                    <a:gd name="T9" fmla="*/ 16 h 16"/>
                    <a:gd name="T10" fmla="*/ 0 60000 65536"/>
                    <a:gd name="T11" fmla="*/ 0 60000 65536"/>
                    <a:gd name="T12" fmla="*/ 0 60000 65536"/>
                    <a:gd name="T13" fmla="*/ 0 60000 65536"/>
                    <a:gd name="T14" fmla="*/ 0 60000 65536"/>
                    <a:gd name="T15" fmla="*/ 0 w 50"/>
                    <a:gd name="T16" fmla="*/ 0 h 16"/>
                    <a:gd name="T17" fmla="*/ 50 w 50"/>
                    <a:gd name="T18" fmla="*/ 16 h 16"/>
                  </a:gdLst>
                  <a:ahLst/>
                  <a:cxnLst>
                    <a:cxn ang="T10">
                      <a:pos x="T0" y="T1"/>
                    </a:cxn>
                    <a:cxn ang="T11">
                      <a:pos x="T2" y="T3"/>
                    </a:cxn>
                    <a:cxn ang="T12">
                      <a:pos x="T4" y="T5"/>
                    </a:cxn>
                    <a:cxn ang="T13">
                      <a:pos x="T6" y="T7"/>
                    </a:cxn>
                    <a:cxn ang="T14">
                      <a:pos x="T8" y="T9"/>
                    </a:cxn>
                  </a:cxnLst>
                  <a:rect l="T15" t="T16" r="T17" b="T18"/>
                  <a:pathLst>
                    <a:path w="50" h="16">
                      <a:moveTo>
                        <a:pt x="36" y="16"/>
                      </a:moveTo>
                      <a:lnTo>
                        <a:pt x="0" y="16"/>
                      </a:lnTo>
                      <a:lnTo>
                        <a:pt x="14" y="0"/>
                      </a:lnTo>
                      <a:lnTo>
                        <a:pt x="50" y="8"/>
                      </a:lnTo>
                      <a:lnTo>
                        <a:pt x="36" y="16"/>
                      </a:lnTo>
                      <a:close/>
                    </a:path>
                  </a:pathLst>
                </a:custGeom>
                <a:solidFill>
                  <a:srgbClr val="79896C"/>
                </a:solidFill>
                <a:ln w="9525">
                  <a:noFill/>
                  <a:round/>
                  <a:headEnd/>
                  <a:tailEnd/>
                </a:ln>
              </p:spPr>
              <p:txBody>
                <a:bodyPr>
                  <a:prstTxWarp prst="textNoShape">
                    <a:avLst/>
                  </a:prstTxWarp>
                </a:bodyPr>
                <a:lstStyle/>
                <a:p>
                  <a:endParaRPr lang="en-US"/>
                </a:p>
              </p:txBody>
            </p:sp>
            <p:sp>
              <p:nvSpPr>
                <p:cNvPr id="65962" name="Freeform 708"/>
                <p:cNvSpPr>
                  <a:spLocks noChangeAspect="1"/>
                </p:cNvSpPr>
                <p:nvPr/>
              </p:nvSpPr>
              <p:spPr bwMode="auto">
                <a:xfrm>
                  <a:off x="1928" y="3941"/>
                  <a:ext cx="3" cy="4"/>
                </a:xfrm>
                <a:custGeom>
                  <a:avLst/>
                  <a:gdLst>
                    <a:gd name="T0" fmla="*/ 22 w 22"/>
                    <a:gd name="T1" fmla="*/ 0 h 30"/>
                    <a:gd name="T2" fmla="*/ 0 w 22"/>
                    <a:gd name="T3" fmla="*/ 30 h 30"/>
                    <a:gd name="T4" fmla="*/ 22 w 22"/>
                    <a:gd name="T5" fmla="*/ 0 h 30"/>
                    <a:gd name="T6" fmla="*/ 0 60000 65536"/>
                    <a:gd name="T7" fmla="*/ 0 60000 65536"/>
                    <a:gd name="T8" fmla="*/ 0 60000 65536"/>
                    <a:gd name="T9" fmla="*/ 0 w 22"/>
                    <a:gd name="T10" fmla="*/ 0 h 30"/>
                    <a:gd name="T11" fmla="*/ 22 w 22"/>
                    <a:gd name="T12" fmla="*/ 30 h 30"/>
                  </a:gdLst>
                  <a:ahLst/>
                  <a:cxnLst>
                    <a:cxn ang="T6">
                      <a:pos x="T0" y="T1"/>
                    </a:cxn>
                    <a:cxn ang="T7">
                      <a:pos x="T2" y="T3"/>
                    </a:cxn>
                    <a:cxn ang="T8">
                      <a:pos x="T4" y="T5"/>
                    </a:cxn>
                  </a:cxnLst>
                  <a:rect l="T9" t="T10" r="T11" b="T12"/>
                  <a:pathLst>
                    <a:path w="22" h="30">
                      <a:moveTo>
                        <a:pt x="22" y="0"/>
                      </a:moveTo>
                      <a:lnTo>
                        <a:pt x="0" y="30"/>
                      </a:lnTo>
                      <a:lnTo>
                        <a:pt x="22" y="0"/>
                      </a:lnTo>
                      <a:close/>
                    </a:path>
                  </a:pathLst>
                </a:custGeom>
                <a:solidFill>
                  <a:srgbClr val="79896C"/>
                </a:solidFill>
                <a:ln w="9525">
                  <a:noFill/>
                  <a:round/>
                  <a:headEnd/>
                  <a:tailEnd/>
                </a:ln>
              </p:spPr>
              <p:txBody>
                <a:bodyPr>
                  <a:prstTxWarp prst="textNoShape">
                    <a:avLst/>
                  </a:prstTxWarp>
                </a:bodyPr>
                <a:lstStyle/>
                <a:p>
                  <a:endParaRPr lang="en-US"/>
                </a:p>
              </p:txBody>
            </p:sp>
            <p:sp>
              <p:nvSpPr>
                <p:cNvPr id="65963" name="Freeform 709"/>
                <p:cNvSpPr>
                  <a:spLocks noChangeAspect="1"/>
                </p:cNvSpPr>
                <p:nvPr/>
              </p:nvSpPr>
              <p:spPr bwMode="auto">
                <a:xfrm>
                  <a:off x="2006" y="3941"/>
                  <a:ext cx="8" cy="13"/>
                </a:xfrm>
                <a:custGeom>
                  <a:avLst/>
                  <a:gdLst>
                    <a:gd name="T0" fmla="*/ 65 w 65"/>
                    <a:gd name="T1" fmla="*/ 37 h 103"/>
                    <a:gd name="T2" fmla="*/ 22 w 65"/>
                    <a:gd name="T3" fmla="*/ 103 h 103"/>
                    <a:gd name="T4" fmla="*/ 22 w 65"/>
                    <a:gd name="T5" fmla="*/ 96 h 103"/>
                    <a:gd name="T6" fmla="*/ 0 w 65"/>
                    <a:gd name="T7" fmla="*/ 81 h 103"/>
                    <a:gd name="T8" fmla="*/ 22 w 65"/>
                    <a:gd name="T9" fmla="*/ 0 h 103"/>
                    <a:gd name="T10" fmla="*/ 65 w 65"/>
                    <a:gd name="T11" fmla="*/ 8 h 103"/>
                    <a:gd name="T12" fmla="*/ 65 w 65"/>
                    <a:gd name="T13" fmla="*/ 37 h 103"/>
                    <a:gd name="T14" fmla="*/ 0 60000 65536"/>
                    <a:gd name="T15" fmla="*/ 0 60000 65536"/>
                    <a:gd name="T16" fmla="*/ 0 60000 65536"/>
                    <a:gd name="T17" fmla="*/ 0 60000 65536"/>
                    <a:gd name="T18" fmla="*/ 0 60000 65536"/>
                    <a:gd name="T19" fmla="*/ 0 60000 65536"/>
                    <a:gd name="T20" fmla="*/ 0 60000 65536"/>
                    <a:gd name="T21" fmla="*/ 0 w 65"/>
                    <a:gd name="T22" fmla="*/ 0 h 103"/>
                    <a:gd name="T23" fmla="*/ 65 w 65"/>
                    <a:gd name="T24" fmla="*/ 103 h 10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65" h="103">
                      <a:moveTo>
                        <a:pt x="65" y="37"/>
                      </a:moveTo>
                      <a:lnTo>
                        <a:pt x="22" y="103"/>
                      </a:lnTo>
                      <a:lnTo>
                        <a:pt x="22" y="96"/>
                      </a:lnTo>
                      <a:lnTo>
                        <a:pt x="0" y="81"/>
                      </a:lnTo>
                      <a:lnTo>
                        <a:pt x="22" y="0"/>
                      </a:lnTo>
                      <a:lnTo>
                        <a:pt x="65" y="8"/>
                      </a:lnTo>
                      <a:lnTo>
                        <a:pt x="65" y="37"/>
                      </a:lnTo>
                      <a:close/>
                    </a:path>
                  </a:pathLst>
                </a:custGeom>
                <a:solidFill>
                  <a:srgbClr val="79896C"/>
                </a:solidFill>
                <a:ln w="9525">
                  <a:noFill/>
                  <a:round/>
                  <a:headEnd/>
                  <a:tailEnd/>
                </a:ln>
              </p:spPr>
              <p:txBody>
                <a:bodyPr>
                  <a:prstTxWarp prst="textNoShape">
                    <a:avLst/>
                  </a:prstTxWarp>
                </a:bodyPr>
                <a:lstStyle/>
                <a:p>
                  <a:endParaRPr lang="en-US"/>
                </a:p>
              </p:txBody>
            </p:sp>
            <p:sp>
              <p:nvSpPr>
                <p:cNvPr id="65964" name="Freeform 710"/>
                <p:cNvSpPr>
                  <a:spLocks noChangeAspect="1"/>
                </p:cNvSpPr>
                <p:nvPr/>
              </p:nvSpPr>
              <p:spPr bwMode="auto">
                <a:xfrm>
                  <a:off x="2583" y="3941"/>
                  <a:ext cx="17" cy="2"/>
                </a:xfrm>
                <a:custGeom>
                  <a:avLst/>
                  <a:gdLst>
                    <a:gd name="T0" fmla="*/ 29 w 139"/>
                    <a:gd name="T1" fmla="*/ 16 h 16"/>
                    <a:gd name="T2" fmla="*/ 0 w 139"/>
                    <a:gd name="T3" fmla="*/ 16 h 16"/>
                    <a:gd name="T4" fmla="*/ 22 w 139"/>
                    <a:gd name="T5" fmla="*/ 0 h 16"/>
                    <a:gd name="T6" fmla="*/ 139 w 139"/>
                    <a:gd name="T7" fmla="*/ 8 h 16"/>
                    <a:gd name="T8" fmla="*/ 29 w 139"/>
                    <a:gd name="T9" fmla="*/ 16 h 16"/>
                    <a:gd name="T10" fmla="*/ 0 60000 65536"/>
                    <a:gd name="T11" fmla="*/ 0 60000 65536"/>
                    <a:gd name="T12" fmla="*/ 0 60000 65536"/>
                    <a:gd name="T13" fmla="*/ 0 60000 65536"/>
                    <a:gd name="T14" fmla="*/ 0 60000 65536"/>
                    <a:gd name="T15" fmla="*/ 0 w 139"/>
                    <a:gd name="T16" fmla="*/ 0 h 16"/>
                    <a:gd name="T17" fmla="*/ 139 w 139"/>
                    <a:gd name="T18" fmla="*/ 16 h 16"/>
                  </a:gdLst>
                  <a:ahLst/>
                  <a:cxnLst>
                    <a:cxn ang="T10">
                      <a:pos x="T0" y="T1"/>
                    </a:cxn>
                    <a:cxn ang="T11">
                      <a:pos x="T2" y="T3"/>
                    </a:cxn>
                    <a:cxn ang="T12">
                      <a:pos x="T4" y="T5"/>
                    </a:cxn>
                    <a:cxn ang="T13">
                      <a:pos x="T6" y="T7"/>
                    </a:cxn>
                    <a:cxn ang="T14">
                      <a:pos x="T8" y="T9"/>
                    </a:cxn>
                  </a:cxnLst>
                  <a:rect l="T15" t="T16" r="T17" b="T18"/>
                  <a:pathLst>
                    <a:path w="139" h="16">
                      <a:moveTo>
                        <a:pt x="29" y="16"/>
                      </a:moveTo>
                      <a:lnTo>
                        <a:pt x="0" y="16"/>
                      </a:lnTo>
                      <a:lnTo>
                        <a:pt x="22" y="0"/>
                      </a:lnTo>
                      <a:lnTo>
                        <a:pt x="139" y="8"/>
                      </a:lnTo>
                      <a:lnTo>
                        <a:pt x="29" y="16"/>
                      </a:lnTo>
                      <a:close/>
                    </a:path>
                  </a:pathLst>
                </a:custGeom>
                <a:solidFill>
                  <a:srgbClr val="79896C"/>
                </a:solidFill>
                <a:ln w="9525">
                  <a:noFill/>
                  <a:round/>
                  <a:headEnd/>
                  <a:tailEnd/>
                </a:ln>
              </p:spPr>
              <p:txBody>
                <a:bodyPr>
                  <a:prstTxWarp prst="textNoShape">
                    <a:avLst/>
                  </a:prstTxWarp>
                </a:bodyPr>
                <a:lstStyle/>
                <a:p>
                  <a:endParaRPr lang="en-US"/>
                </a:p>
              </p:txBody>
            </p:sp>
            <p:sp>
              <p:nvSpPr>
                <p:cNvPr id="65965" name="Freeform 711"/>
                <p:cNvSpPr>
                  <a:spLocks noChangeAspect="1"/>
                </p:cNvSpPr>
                <p:nvPr/>
              </p:nvSpPr>
              <p:spPr bwMode="auto">
                <a:xfrm>
                  <a:off x="2527" y="3942"/>
                  <a:ext cx="6" cy="1"/>
                </a:xfrm>
                <a:custGeom>
                  <a:avLst/>
                  <a:gdLst>
                    <a:gd name="T0" fmla="*/ 0 w 51"/>
                    <a:gd name="T1" fmla="*/ 8 h 8"/>
                    <a:gd name="T2" fmla="*/ 51 w 51"/>
                    <a:gd name="T3" fmla="*/ 0 h 8"/>
                    <a:gd name="T4" fmla="*/ 29 w 51"/>
                    <a:gd name="T5" fmla="*/ 8 h 8"/>
                    <a:gd name="T6" fmla="*/ 0 w 51"/>
                    <a:gd name="T7" fmla="*/ 8 h 8"/>
                    <a:gd name="T8" fmla="*/ 0 60000 65536"/>
                    <a:gd name="T9" fmla="*/ 0 60000 65536"/>
                    <a:gd name="T10" fmla="*/ 0 60000 65536"/>
                    <a:gd name="T11" fmla="*/ 0 60000 65536"/>
                    <a:gd name="T12" fmla="*/ 0 w 51"/>
                    <a:gd name="T13" fmla="*/ 0 h 8"/>
                    <a:gd name="T14" fmla="*/ 51 w 51"/>
                    <a:gd name="T15" fmla="*/ 8 h 8"/>
                  </a:gdLst>
                  <a:ahLst/>
                  <a:cxnLst>
                    <a:cxn ang="T8">
                      <a:pos x="T0" y="T1"/>
                    </a:cxn>
                    <a:cxn ang="T9">
                      <a:pos x="T2" y="T3"/>
                    </a:cxn>
                    <a:cxn ang="T10">
                      <a:pos x="T4" y="T5"/>
                    </a:cxn>
                    <a:cxn ang="T11">
                      <a:pos x="T6" y="T7"/>
                    </a:cxn>
                  </a:cxnLst>
                  <a:rect l="T12" t="T13" r="T14" b="T15"/>
                  <a:pathLst>
                    <a:path w="51" h="8">
                      <a:moveTo>
                        <a:pt x="0" y="8"/>
                      </a:moveTo>
                      <a:lnTo>
                        <a:pt x="51" y="0"/>
                      </a:lnTo>
                      <a:lnTo>
                        <a:pt x="29" y="8"/>
                      </a:lnTo>
                      <a:lnTo>
                        <a:pt x="0" y="8"/>
                      </a:lnTo>
                      <a:close/>
                    </a:path>
                  </a:pathLst>
                </a:custGeom>
                <a:solidFill>
                  <a:srgbClr val="79896C"/>
                </a:solidFill>
                <a:ln w="9525">
                  <a:noFill/>
                  <a:round/>
                  <a:headEnd/>
                  <a:tailEnd/>
                </a:ln>
              </p:spPr>
              <p:txBody>
                <a:bodyPr>
                  <a:prstTxWarp prst="textNoShape">
                    <a:avLst/>
                  </a:prstTxWarp>
                </a:bodyPr>
                <a:lstStyle/>
                <a:p>
                  <a:endParaRPr lang="en-US"/>
                </a:p>
              </p:txBody>
            </p:sp>
            <p:sp>
              <p:nvSpPr>
                <p:cNvPr id="65966" name="Freeform 712"/>
                <p:cNvSpPr>
                  <a:spLocks noChangeAspect="1"/>
                </p:cNvSpPr>
                <p:nvPr/>
              </p:nvSpPr>
              <p:spPr bwMode="auto">
                <a:xfrm>
                  <a:off x="2192" y="3946"/>
                  <a:ext cx="12" cy="1"/>
                </a:xfrm>
                <a:custGeom>
                  <a:avLst/>
                  <a:gdLst>
                    <a:gd name="T0" fmla="*/ 0 w 101"/>
                    <a:gd name="T1" fmla="*/ 0 h 1"/>
                    <a:gd name="T2" fmla="*/ 101 w 101"/>
                    <a:gd name="T3" fmla="*/ 0 h 1"/>
                    <a:gd name="T4" fmla="*/ 0 w 101"/>
                    <a:gd name="T5" fmla="*/ 0 h 1"/>
                    <a:gd name="T6" fmla="*/ 0 60000 65536"/>
                    <a:gd name="T7" fmla="*/ 0 60000 65536"/>
                    <a:gd name="T8" fmla="*/ 0 60000 65536"/>
                    <a:gd name="T9" fmla="*/ 0 w 101"/>
                    <a:gd name="T10" fmla="*/ 0 h 1"/>
                    <a:gd name="T11" fmla="*/ 101 w 101"/>
                    <a:gd name="T12" fmla="*/ 1 h 1"/>
                  </a:gdLst>
                  <a:ahLst/>
                  <a:cxnLst>
                    <a:cxn ang="T6">
                      <a:pos x="T0" y="T1"/>
                    </a:cxn>
                    <a:cxn ang="T7">
                      <a:pos x="T2" y="T3"/>
                    </a:cxn>
                    <a:cxn ang="T8">
                      <a:pos x="T4" y="T5"/>
                    </a:cxn>
                  </a:cxnLst>
                  <a:rect l="T9" t="T10" r="T11" b="T12"/>
                  <a:pathLst>
                    <a:path w="101" h="1">
                      <a:moveTo>
                        <a:pt x="0" y="0"/>
                      </a:moveTo>
                      <a:lnTo>
                        <a:pt x="101" y="0"/>
                      </a:lnTo>
                      <a:lnTo>
                        <a:pt x="0" y="0"/>
                      </a:lnTo>
                      <a:close/>
                    </a:path>
                  </a:pathLst>
                </a:custGeom>
                <a:solidFill>
                  <a:srgbClr val="79896C"/>
                </a:solidFill>
                <a:ln w="9525">
                  <a:noFill/>
                  <a:round/>
                  <a:headEnd/>
                  <a:tailEnd/>
                </a:ln>
              </p:spPr>
              <p:txBody>
                <a:bodyPr>
                  <a:prstTxWarp prst="textNoShape">
                    <a:avLst/>
                  </a:prstTxWarp>
                </a:bodyPr>
                <a:lstStyle/>
                <a:p>
                  <a:endParaRPr lang="en-US"/>
                </a:p>
              </p:txBody>
            </p:sp>
            <p:sp>
              <p:nvSpPr>
                <p:cNvPr id="65967" name="Freeform 713"/>
                <p:cNvSpPr>
                  <a:spLocks noChangeAspect="1"/>
                </p:cNvSpPr>
                <p:nvPr/>
              </p:nvSpPr>
              <p:spPr bwMode="auto">
                <a:xfrm>
                  <a:off x="2603" y="3946"/>
                  <a:ext cx="18" cy="12"/>
                </a:xfrm>
                <a:custGeom>
                  <a:avLst/>
                  <a:gdLst>
                    <a:gd name="T0" fmla="*/ 146 w 146"/>
                    <a:gd name="T1" fmla="*/ 15 h 95"/>
                    <a:gd name="T2" fmla="*/ 29 w 146"/>
                    <a:gd name="T3" fmla="*/ 88 h 95"/>
                    <a:gd name="T4" fmla="*/ 22 w 146"/>
                    <a:gd name="T5" fmla="*/ 95 h 95"/>
                    <a:gd name="T6" fmla="*/ 0 w 146"/>
                    <a:gd name="T7" fmla="*/ 95 h 95"/>
                    <a:gd name="T8" fmla="*/ 37 w 146"/>
                    <a:gd name="T9" fmla="*/ 44 h 95"/>
                    <a:gd name="T10" fmla="*/ 124 w 146"/>
                    <a:gd name="T11" fmla="*/ 0 h 95"/>
                    <a:gd name="T12" fmla="*/ 131 w 146"/>
                    <a:gd name="T13" fmla="*/ 0 h 95"/>
                    <a:gd name="T14" fmla="*/ 146 w 146"/>
                    <a:gd name="T15" fmla="*/ 15 h 95"/>
                    <a:gd name="T16" fmla="*/ 0 60000 65536"/>
                    <a:gd name="T17" fmla="*/ 0 60000 65536"/>
                    <a:gd name="T18" fmla="*/ 0 60000 65536"/>
                    <a:gd name="T19" fmla="*/ 0 60000 65536"/>
                    <a:gd name="T20" fmla="*/ 0 60000 65536"/>
                    <a:gd name="T21" fmla="*/ 0 60000 65536"/>
                    <a:gd name="T22" fmla="*/ 0 60000 65536"/>
                    <a:gd name="T23" fmla="*/ 0 60000 65536"/>
                    <a:gd name="T24" fmla="*/ 0 w 146"/>
                    <a:gd name="T25" fmla="*/ 0 h 95"/>
                    <a:gd name="T26" fmla="*/ 146 w 146"/>
                    <a:gd name="T27" fmla="*/ 95 h 9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46" h="95">
                      <a:moveTo>
                        <a:pt x="146" y="15"/>
                      </a:moveTo>
                      <a:lnTo>
                        <a:pt x="29" y="88"/>
                      </a:lnTo>
                      <a:lnTo>
                        <a:pt x="22" y="95"/>
                      </a:lnTo>
                      <a:lnTo>
                        <a:pt x="0" y="95"/>
                      </a:lnTo>
                      <a:lnTo>
                        <a:pt x="37" y="44"/>
                      </a:lnTo>
                      <a:lnTo>
                        <a:pt x="124" y="0"/>
                      </a:lnTo>
                      <a:lnTo>
                        <a:pt x="131" y="0"/>
                      </a:lnTo>
                      <a:lnTo>
                        <a:pt x="146" y="15"/>
                      </a:lnTo>
                      <a:close/>
                    </a:path>
                  </a:pathLst>
                </a:custGeom>
                <a:solidFill>
                  <a:srgbClr val="79896C"/>
                </a:solidFill>
                <a:ln w="9525">
                  <a:noFill/>
                  <a:round/>
                  <a:headEnd/>
                  <a:tailEnd/>
                </a:ln>
              </p:spPr>
              <p:txBody>
                <a:bodyPr>
                  <a:prstTxWarp prst="textNoShape">
                    <a:avLst/>
                  </a:prstTxWarp>
                </a:bodyPr>
                <a:lstStyle/>
                <a:p>
                  <a:endParaRPr lang="en-US"/>
                </a:p>
              </p:txBody>
            </p:sp>
            <p:sp>
              <p:nvSpPr>
                <p:cNvPr id="65968" name="Freeform 714"/>
                <p:cNvSpPr>
                  <a:spLocks noChangeAspect="1"/>
                </p:cNvSpPr>
                <p:nvPr/>
              </p:nvSpPr>
              <p:spPr bwMode="auto">
                <a:xfrm>
                  <a:off x="1744" y="3948"/>
                  <a:ext cx="5" cy="1"/>
                </a:xfrm>
                <a:custGeom>
                  <a:avLst/>
                  <a:gdLst>
                    <a:gd name="T0" fmla="*/ 0 w 36"/>
                    <a:gd name="T1" fmla="*/ 0 h 1"/>
                    <a:gd name="T2" fmla="*/ 36 w 36"/>
                    <a:gd name="T3" fmla="*/ 0 h 1"/>
                    <a:gd name="T4" fmla="*/ 0 w 36"/>
                    <a:gd name="T5" fmla="*/ 0 h 1"/>
                    <a:gd name="T6" fmla="*/ 0 60000 65536"/>
                    <a:gd name="T7" fmla="*/ 0 60000 65536"/>
                    <a:gd name="T8" fmla="*/ 0 60000 65536"/>
                    <a:gd name="T9" fmla="*/ 0 w 36"/>
                    <a:gd name="T10" fmla="*/ 0 h 1"/>
                    <a:gd name="T11" fmla="*/ 36 w 36"/>
                    <a:gd name="T12" fmla="*/ 1 h 1"/>
                  </a:gdLst>
                  <a:ahLst/>
                  <a:cxnLst>
                    <a:cxn ang="T6">
                      <a:pos x="T0" y="T1"/>
                    </a:cxn>
                    <a:cxn ang="T7">
                      <a:pos x="T2" y="T3"/>
                    </a:cxn>
                    <a:cxn ang="T8">
                      <a:pos x="T4" y="T5"/>
                    </a:cxn>
                  </a:cxnLst>
                  <a:rect l="T9" t="T10" r="T11" b="T12"/>
                  <a:pathLst>
                    <a:path w="36" h="1">
                      <a:moveTo>
                        <a:pt x="0" y="0"/>
                      </a:moveTo>
                      <a:lnTo>
                        <a:pt x="36" y="0"/>
                      </a:lnTo>
                      <a:lnTo>
                        <a:pt x="0" y="0"/>
                      </a:lnTo>
                      <a:close/>
                    </a:path>
                  </a:pathLst>
                </a:custGeom>
                <a:solidFill>
                  <a:srgbClr val="79896C"/>
                </a:solidFill>
                <a:ln w="9525">
                  <a:noFill/>
                  <a:round/>
                  <a:headEnd/>
                  <a:tailEnd/>
                </a:ln>
              </p:spPr>
              <p:txBody>
                <a:bodyPr>
                  <a:prstTxWarp prst="textNoShape">
                    <a:avLst/>
                  </a:prstTxWarp>
                </a:bodyPr>
                <a:lstStyle/>
                <a:p>
                  <a:endParaRPr lang="en-US"/>
                </a:p>
              </p:txBody>
            </p:sp>
            <p:sp>
              <p:nvSpPr>
                <p:cNvPr id="65969" name="Freeform 715"/>
                <p:cNvSpPr>
                  <a:spLocks noChangeAspect="1"/>
                </p:cNvSpPr>
                <p:nvPr/>
              </p:nvSpPr>
              <p:spPr bwMode="auto">
                <a:xfrm>
                  <a:off x="2630" y="3948"/>
                  <a:ext cx="18" cy="10"/>
                </a:xfrm>
                <a:custGeom>
                  <a:avLst/>
                  <a:gdLst>
                    <a:gd name="T0" fmla="*/ 21 w 138"/>
                    <a:gd name="T1" fmla="*/ 80 h 80"/>
                    <a:gd name="T2" fmla="*/ 7 w 138"/>
                    <a:gd name="T3" fmla="*/ 80 h 80"/>
                    <a:gd name="T4" fmla="*/ 0 w 138"/>
                    <a:gd name="T5" fmla="*/ 73 h 80"/>
                    <a:gd name="T6" fmla="*/ 87 w 138"/>
                    <a:gd name="T7" fmla="*/ 0 h 80"/>
                    <a:gd name="T8" fmla="*/ 138 w 138"/>
                    <a:gd name="T9" fmla="*/ 0 h 80"/>
                    <a:gd name="T10" fmla="*/ 21 w 138"/>
                    <a:gd name="T11" fmla="*/ 80 h 80"/>
                    <a:gd name="T12" fmla="*/ 0 60000 65536"/>
                    <a:gd name="T13" fmla="*/ 0 60000 65536"/>
                    <a:gd name="T14" fmla="*/ 0 60000 65536"/>
                    <a:gd name="T15" fmla="*/ 0 60000 65536"/>
                    <a:gd name="T16" fmla="*/ 0 60000 65536"/>
                    <a:gd name="T17" fmla="*/ 0 60000 65536"/>
                    <a:gd name="T18" fmla="*/ 0 w 138"/>
                    <a:gd name="T19" fmla="*/ 0 h 80"/>
                    <a:gd name="T20" fmla="*/ 138 w 138"/>
                    <a:gd name="T21" fmla="*/ 80 h 80"/>
                  </a:gdLst>
                  <a:ahLst/>
                  <a:cxnLst>
                    <a:cxn ang="T12">
                      <a:pos x="T0" y="T1"/>
                    </a:cxn>
                    <a:cxn ang="T13">
                      <a:pos x="T2" y="T3"/>
                    </a:cxn>
                    <a:cxn ang="T14">
                      <a:pos x="T4" y="T5"/>
                    </a:cxn>
                    <a:cxn ang="T15">
                      <a:pos x="T6" y="T7"/>
                    </a:cxn>
                    <a:cxn ang="T16">
                      <a:pos x="T8" y="T9"/>
                    </a:cxn>
                    <a:cxn ang="T17">
                      <a:pos x="T10" y="T11"/>
                    </a:cxn>
                  </a:cxnLst>
                  <a:rect l="T18" t="T19" r="T20" b="T21"/>
                  <a:pathLst>
                    <a:path w="138" h="80">
                      <a:moveTo>
                        <a:pt x="21" y="80"/>
                      </a:moveTo>
                      <a:lnTo>
                        <a:pt x="7" y="80"/>
                      </a:lnTo>
                      <a:lnTo>
                        <a:pt x="0" y="73"/>
                      </a:lnTo>
                      <a:lnTo>
                        <a:pt x="87" y="0"/>
                      </a:lnTo>
                      <a:lnTo>
                        <a:pt x="138" y="0"/>
                      </a:lnTo>
                      <a:lnTo>
                        <a:pt x="21" y="80"/>
                      </a:lnTo>
                      <a:close/>
                    </a:path>
                  </a:pathLst>
                </a:custGeom>
                <a:solidFill>
                  <a:srgbClr val="79896C"/>
                </a:solidFill>
                <a:ln w="9525">
                  <a:noFill/>
                  <a:round/>
                  <a:headEnd/>
                  <a:tailEnd/>
                </a:ln>
              </p:spPr>
              <p:txBody>
                <a:bodyPr>
                  <a:prstTxWarp prst="textNoShape">
                    <a:avLst/>
                  </a:prstTxWarp>
                </a:bodyPr>
                <a:lstStyle/>
                <a:p>
                  <a:endParaRPr lang="en-US"/>
                </a:p>
              </p:txBody>
            </p:sp>
            <p:sp>
              <p:nvSpPr>
                <p:cNvPr id="65970" name="Freeform 716"/>
                <p:cNvSpPr>
                  <a:spLocks noChangeAspect="1"/>
                </p:cNvSpPr>
                <p:nvPr/>
              </p:nvSpPr>
              <p:spPr bwMode="auto">
                <a:xfrm>
                  <a:off x="1758" y="3949"/>
                  <a:ext cx="5" cy="2"/>
                </a:xfrm>
                <a:custGeom>
                  <a:avLst/>
                  <a:gdLst>
                    <a:gd name="T0" fmla="*/ 43 w 43"/>
                    <a:gd name="T1" fmla="*/ 0 h 15"/>
                    <a:gd name="T2" fmla="*/ 29 w 43"/>
                    <a:gd name="T3" fmla="*/ 15 h 15"/>
                    <a:gd name="T4" fmla="*/ 0 w 43"/>
                    <a:gd name="T5" fmla="*/ 15 h 15"/>
                    <a:gd name="T6" fmla="*/ 22 w 43"/>
                    <a:gd name="T7" fmla="*/ 0 h 15"/>
                    <a:gd name="T8" fmla="*/ 29 w 43"/>
                    <a:gd name="T9" fmla="*/ 15 h 15"/>
                    <a:gd name="T10" fmla="*/ 43 w 43"/>
                    <a:gd name="T11" fmla="*/ 0 h 15"/>
                    <a:gd name="T12" fmla="*/ 0 60000 65536"/>
                    <a:gd name="T13" fmla="*/ 0 60000 65536"/>
                    <a:gd name="T14" fmla="*/ 0 60000 65536"/>
                    <a:gd name="T15" fmla="*/ 0 60000 65536"/>
                    <a:gd name="T16" fmla="*/ 0 60000 65536"/>
                    <a:gd name="T17" fmla="*/ 0 60000 65536"/>
                    <a:gd name="T18" fmla="*/ 0 w 43"/>
                    <a:gd name="T19" fmla="*/ 0 h 15"/>
                    <a:gd name="T20" fmla="*/ 43 w 43"/>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43" h="15">
                      <a:moveTo>
                        <a:pt x="43" y="0"/>
                      </a:moveTo>
                      <a:lnTo>
                        <a:pt x="29" y="15"/>
                      </a:lnTo>
                      <a:lnTo>
                        <a:pt x="0" y="15"/>
                      </a:lnTo>
                      <a:lnTo>
                        <a:pt x="22" y="0"/>
                      </a:lnTo>
                      <a:lnTo>
                        <a:pt x="29" y="15"/>
                      </a:lnTo>
                      <a:lnTo>
                        <a:pt x="43" y="0"/>
                      </a:lnTo>
                      <a:close/>
                    </a:path>
                  </a:pathLst>
                </a:custGeom>
                <a:solidFill>
                  <a:srgbClr val="79896C"/>
                </a:solidFill>
                <a:ln w="9525">
                  <a:noFill/>
                  <a:round/>
                  <a:headEnd/>
                  <a:tailEnd/>
                </a:ln>
              </p:spPr>
              <p:txBody>
                <a:bodyPr>
                  <a:prstTxWarp prst="textNoShape">
                    <a:avLst/>
                  </a:prstTxWarp>
                </a:bodyPr>
                <a:lstStyle/>
                <a:p>
                  <a:endParaRPr lang="en-US"/>
                </a:p>
              </p:txBody>
            </p:sp>
            <p:sp>
              <p:nvSpPr>
                <p:cNvPr id="65971" name="Freeform 717"/>
                <p:cNvSpPr>
                  <a:spLocks noChangeAspect="1"/>
                </p:cNvSpPr>
                <p:nvPr/>
              </p:nvSpPr>
              <p:spPr bwMode="auto">
                <a:xfrm>
                  <a:off x="2016" y="3949"/>
                  <a:ext cx="11" cy="4"/>
                </a:xfrm>
                <a:custGeom>
                  <a:avLst/>
                  <a:gdLst>
                    <a:gd name="T0" fmla="*/ 87 w 87"/>
                    <a:gd name="T1" fmla="*/ 37 h 37"/>
                    <a:gd name="T2" fmla="*/ 0 w 87"/>
                    <a:gd name="T3" fmla="*/ 37 h 37"/>
                    <a:gd name="T4" fmla="*/ 14 w 87"/>
                    <a:gd name="T5" fmla="*/ 22 h 37"/>
                    <a:gd name="T6" fmla="*/ 80 w 87"/>
                    <a:gd name="T7" fmla="*/ 0 h 37"/>
                    <a:gd name="T8" fmla="*/ 87 w 87"/>
                    <a:gd name="T9" fmla="*/ 0 h 37"/>
                    <a:gd name="T10" fmla="*/ 87 w 87"/>
                    <a:gd name="T11" fmla="*/ 37 h 37"/>
                    <a:gd name="T12" fmla="*/ 0 60000 65536"/>
                    <a:gd name="T13" fmla="*/ 0 60000 65536"/>
                    <a:gd name="T14" fmla="*/ 0 60000 65536"/>
                    <a:gd name="T15" fmla="*/ 0 60000 65536"/>
                    <a:gd name="T16" fmla="*/ 0 60000 65536"/>
                    <a:gd name="T17" fmla="*/ 0 60000 65536"/>
                    <a:gd name="T18" fmla="*/ 0 w 87"/>
                    <a:gd name="T19" fmla="*/ 0 h 37"/>
                    <a:gd name="T20" fmla="*/ 87 w 87"/>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87" h="37">
                      <a:moveTo>
                        <a:pt x="87" y="37"/>
                      </a:moveTo>
                      <a:lnTo>
                        <a:pt x="0" y="37"/>
                      </a:lnTo>
                      <a:lnTo>
                        <a:pt x="14" y="22"/>
                      </a:lnTo>
                      <a:lnTo>
                        <a:pt x="80" y="0"/>
                      </a:lnTo>
                      <a:lnTo>
                        <a:pt x="87" y="0"/>
                      </a:lnTo>
                      <a:lnTo>
                        <a:pt x="87" y="37"/>
                      </a:lnTo>
                      <a:close/>
                    </a:path>
                  </a:pathLst>
                </a:custGeom>
                <a:solidFill>
                  <a:srgbClr val="79896C"/>
                </a:solidFill>
                <a:ln w="9525">
                  <a:noFill/>
                  <a:round/>
                  <a:headEnd/>
                  <a:tailEnd/>
                </a:ln>
              </p:spPr>
              <p:txBody>
                <a:bodyPr>
                  <a:prstTxWarp prst="textNoShape">
                    <a:avLst/>
                  </a:prstTxWarp>
                </a:bodyPr>
                <a:lstStyle/>
                <a:p>
                  <a:endParaRPr lang="en-US"/>
                </a:p>
              </p:txBody>
            </p:sp>
            <p:sp>
              <p:nvSpPr>
                <p:cNvPr id="65972" name="Freeform 718"/>
                <p:cNvSpPr>
                  <a:spLocks noChangeAspect="1"/>
                </p:cNvSpPr>
                <p:nvPr/>
              </p:nvSpPr>
              <p:spPr bwMode="auto">
                <a:xfrm>
                  <a:off x="2479" y="3949"/>
                  <a:ext cx="21" cy="2"/>
                </a:xfrm>
                <a:custGeom>
                  <a:avLst/>
                  <a:gdLst>
                    <a:gd name="T0" fmla="*/ 22 w 168"/>
                    <a:gd name="T1" fmla="*/ 22 h 22"/>
                    <a:gd name="T2" fmla="*/ 0 w 168"/>
                    <a:gd name="T3" fmla="*/ 22 h 22"/>
                    <a:gd name="T4" fmla="*/ 59 w 168"/>
                    <a:gd name="T5" fmla="*/ 0 h 22"/>
                    <a:gd name="T6" fmla="*/ 168 w 168"/>
                    <a:gd name="T7" fmla="*/ 15 h 22"/>
                    <a:gd name="T8" fmla="*/ 22 w 168"/>
                    <a:gd name="T9" fmla="*/ 22 h 22"/>
                    <a:gd name="T10" fmla="*/ 0 60000 65536"/>
                    <a:gd name="T11" fmla="*/ 0 60000 65536"/>
                    <a:gd name="T12" fmla="*/ 0 60000 65536"/>
                    <a:gd name="T13" fmla="*/ 0 60000 65536"/>
                    <a:gd name="T14" fmla="*/ 0 60000 65536"/>
                    <a:gd name="T15" fmla="*/ 0 w 168"/>
                    <a:gd name="T16" fmla="*/ 0 h 22"/>
                    <a:gd name="T17" fmla="*/ 168 w 168"/>
                    <a:gd name="T18" fmla="*/ 22 h 22"/>
                  </a:gdLst>
                  <a:ahLst/>
                  <a:cxnLst>
                    <a:cxn ang="T10">
                      <a:pos x="T0" y="T1"/>
                    </a:cxn>
                    <a:cxn ang="T11">
                      <a:pos x="T2" y="T3"/>
                    </a:cxn>
                    <a:cxn ang="T12">
                      <a:pos x="T4" y="T5"/>
                    </a:cxn>
                    <a:cxn ang="T13">
                      <a:pos x="T6" y="T7"/>
                    </a:cxn>
                    <a:cxn ang="T14">
                      <a:pos x="T8" y="T9"/>
                    </a:cxn>
                  </a:cxnLst>
                  <a:rect l="T15" t="T16" r="T17" b="T18"/>
                  <a:pathLst>
                    <a:path w="168" h="22">
                      <a:moveTo>
                        <a:pt x="22" y="22"/>
                      </a:moveTo>
                      <a:lnTo>
                        <a:pt x="0" y="22"/>
                      </a:lnTo>
                      <a:lnTo>
                        <a:pt x="59" y="0"/>
                      </a:lnTo>
                      <a:lnTo>
                        <a:pt x="168" y="15"/>
                      </a:lnTo>
                      <a:lnTo>
                        <a:pt x="22" y="22"/>
                      </a:lnTo>
                      <a:close/>
                    </a:path>
                  </a:pathLst>
                </a:custGeom>
                <a:solidFill>
                  <a:srgbClr val="79896C"/>
                </a:solidFill>
                <a:ln w="9525">
                  <a:noFill/>
                  <a:round/>
                  <a:headEnd/>
                  <a:tailEnd/>
                </a:ln>
              </p:spPr>
              <p:txBody>
                <a:bodyPr>
                  <a:prstTxWarp prst="textNoShape">
                    <a:avLst/>
                  </a:prstTxWarp>
                </a:bodyPr>
                <a:lstStyle/>
                <a:p>
                  <a:endParaRPr lang="en-US"/>
                </a:p>
              </p:txBody>
            </p:sp>
            <p:sp>
              <p:nvSpPr>
                <p:cNvPr id="65973" name="Freeform 719"/>
                <p:cNvSpPr>
                  <a:spLocks noChangeAspect="1"/>
                </p:cNvSpPr>
                <p:nvPr/>
              </p:nvSpPr>
              <p:spPr bwMode="auto">
                <a:xfrm>
                  <a:off x="2574" y="3949"/>
                  <a:ext cx="17" cy="9"/>
                </a:xfrm>
                <a:custGeom>
                  <a:avLst/>
                  <a:gdLst>
                    <a:gd name="T0" fmla="*/ 22 w 138"/>
                    <a:gd name="T1" fmla="*/ 73 h 73"/>
                    <a:gd name="T2" fmla="*/ 0 w 138"/>
                    <a:gd name="T3" fmla="*/ 73 h 73"/>
                    <a:gd name="T4" fmla="*/ 58 w 138"/>
                    <a:gd name="T5" fmla="*/ 0 h 73"/>
                    <a:gd name="T6" fmla="*/ 138 w 138"/>
                    <a:gd name="T7" fmla="*/ 0 h 73"/>
                    <a:gd name="T8" fmla="*/ 22 w 138"/>
                    <a:gd name="T9" fmla="*/ 73 h 73"/>
                    <a:gd name="T10" fmla="*/ 0 60000 65536"/>
                    <a:gd name="T11" fmla="*/ 0 60000 65536"/>
                    <a:gd name="T12" fmla="*/ 0 60000 65536"/>
                    <a:gd name="T13" fmla="*/ 0 60000 65536"/>
                    <a:gd name="T14" fmla="*/ 0 60000 65536"/>
                    <a:gd name="T15" fmla="*/ 0 w 138"/>
                    <a:gd name="T16" fmla="*/ 0 h 73"/>
                    <a:gd name="T17" fmla="*/ 138 w 138"/>
                    <a:gd name="T18" fmla="*/ 73 h 73"/>
                  </a:gdLst>
                  <a:ahLst/>
                  <a:cxnLst>
                    <a:cxn ang="T10">
                      <a:pos x="T0" y="T1"/>
                    </a:cxn>
                    <a:cxn ang="T11">
                      <a:pos x="T2" y="T3"/>
                    </a:cxn>
                    <a:cxn ang="T12">
                      <a:pos x="T4" y="T5"/>
                    </a:cxn>
                    <a:cxn ang="T13">
                      <a:pos x="T6" y="T7"/>
                    </a:cxn>
                    <a:cxn ang="T14">
                      <a:pos x="T8" y="T9"/>
                    </a:cxn>
                  </a:cxnLst>
                  <a:rect l="T15" t="T16" r="T17" b="T18"/>
                  <a:pathLst>
                    <a:path w="138" h="73">
                      <a:moveTo>
                        <a:pt x="22" y="73"/>
                      </a:moveTo>
                      <a:lnTo>
                        <a:pt x="0" y="73"/>
                      </a:lnTo>
                      <a:lnTo>
                        <a:pt x="58" y="0"/>
                      </a:lnTo>
                      <a:lnTo>
                        <a:pt x="138" y="0"/>
                      </a:lnTo>
                      <a:lnTo>
                        <a:pt x="22" y="73"/>
                      </a:lnTo>
                      <a:close/>
                    </a:path>
                  </a:pathLst>
                </a:custGeom>
                <a:solidFill>
                  <a:srgbClr val="79896C"/>
                </a:solidFill>
                <a:ln w="9525">
                  <a:noFill/>
                  <a:round/>
                  <a:headEnd/>
                  <a:tailEnd/>
                </a:ln>
              </p:spPr>
              <p:txBody>
                <a:bodyPr>
                  <a:prstTxWarp prst="textNoShape">
                    <a:avLst/>
                  </a:prstTxWarp>
                </a:bodyPr>
                <a:lstStyle/>
                <a:p>
                  <a:endParaRPr lang="en-US"/>
                </a:p>
              </p:txBody>
            </p:sp>
            <p:sp>
              <p:nvSpPr>
                <p:cNvPr id="65974" name="Freeform 720"/>
                <p:cNvSpPr>
                  <a:spLocks noChangeAspect="1"/>
                </p:cNvSpPr>
                <p:nvPr/>
              </p:nvSpPr>
              <p:spPr bwMode="auto">
                <a:xfrm>
                  <a:off x="2253" y="3951"/>
                  <a:ext cx="29" cy="23"/>
                </a:xfrm>
                <a:custGeom>
                  <a:avLst/>
                  <a:gdLst>
                    <a:gd name="T0" fmla="*/ 15 w 233"/>
                    <a:gd name="T1" fmla="*/ 189 h 189"/>
                    <a:gd name="T2" fmla="*/ 0 w 233"/>
                    <a:gd name="T3" fmla="*/ 189 h 189"/>
                    <a:gd name="T4" fmla="*/ 116 w 233"/>
                    <a:gd name="T5" fmla="*/ 94 h 189"/>
                    <a:gd name="T6" fmla="*/ 189 w 233"/>
                    <a:gd name="T7" fmla="*/ 0 h 189"/>
                    <a:gd name="T8" fmla="*/ 233 w 233"/>
                    <a:gd name="T9" fmla="*/ 0 h 189"/>
                    <a:gd name="T10" fmla="*/ 15 w 233"/>
                    <a:gd name="T11" fmla="*/ 189 h 189"/>
                    <a:gd name="T12" fmla="*/ 0 60000 65536"/>
                    <a:gd name="T13" fmla="*/ 0 60000 65536"/>
                    <a:gd name="T14" fmla="*/ 0 60000 65536"/>
                    <a:gd name="T15" fmla="*/ 0 60000 65536"/>
                    <a:gd name="T16" fmla="*/ 0 60000 65536"/>
                    <a:gd name="T17" fmla="*/ 0 60000 65536"/>
                    <a:gd name="T18" fmla="*/ 0 w 233"/>
                    <a:gd name="T19" fmla="*/ 0 h 189"/>
                    <a:gd name="T20" fmla="*/ 233 w 233"/>
                    <a:gd name="T21" fmla="*/ 189 h 189"/>
                  </a:gdLst>
                  <a:ahLst/>
                  <a:cxnLst>
                    <a:cxn ang="T12">
                      <a:pos x="T0" y="T1"/>
                    </a:cxn>
                    <a:cxn ang="T13">
                      <a:pos x="T2" y="T3"/>
                    </a:cxn>
                    <a:cxn ang="T14">
                      <a:pos x="T4" y="T5"/>
                    </a:cxn>
                    <a:cxn ang="T15">
                      <a:pos x="T6" y="T7"/>
                    </a:cxn>
                    <a:cxn ang="T16">
                      <a:pos x="T8" y="T9"/>
                    </a:cxn>
                    <a:cxn ang="T17">
                      <a:pos x="T10" y="T11"/>
                    </a:cxn>
                  </a:cxnLst>
                  <a:rect l="T18" t="T19" r="T20" b="T21"/>
                  <a:pathLst>
                    <a:path w="233" h="189">
                      <a:moveTo>
                        <a:pt x="15" y="189"/>
                      </a:moveTo>
                      <a:lnTo>
                        <a:pt x="0" y="189"/>
                      </a:lnTo>
                      <a:lnTo>
                        <a:pt x="116" y="94"/>
                      </a:lnTo>
                      <a:lnTo>
                        <a:pt x="189" y="0"/>
                      </a:lnTo>
                      <a:lnTo>
                        <a:pt x="233" y="0"/>
                      </a:lnTo>
                      <a:lnTo>
                        <a:pt x="15" y="189"/>
                      </a:lnTo>
                      <a:close/>
                    </a:path>
                  </a:pathLst>
                </a:custGeom>
                <a:solidFill>
                  <a:srgbClr val="79896C"/>
                </a:solidFill>
                <a:ln w="9525">
                  <a:noFill/>
                  <a:round/>
                  <a:headEnd/>
                  <a:tailEnd/>
                </a:ln>
              </p:spPr>
              <p:txBody>
                <a:bodyPr>
                  <a:prstTxWarp prst="textNoShape">
                    <a:avLst/>
                  </a:prstTxWarp>
                </a:bodyPr>
                <a:lstStyle/>
                <a:p>
                  <a:endParaRPr lang="en-US"/>
                </a:p>
              </p:txBody>
            </p:sp>
            <p:sp>
              <p:nvSpPr>
                <p:cNvPr id="65975" name="Freeform 721"/>
                <p:cNvSpPr>
                  <a:spLocks noChangeAspect="1"/>
                </p:cNvSpPr>
                <p:nvPr/>
              </p:nvSpPr>
              <p:spPr bwMode="auto">
                <a:xfrm>
                  <a:off x="2454" y="3951"/>
                  <a:ext cx="17" cy="3"/>
                </a:xfrm>
                <a:custGeom>
                  <a:avLst/>
                  <a:gdLst>
                    <a:gd name="T0" fmla="*/ 131 w 137"/>
                    <a:gd name="T1" fmla="*/ 7 h 29"/>
                    <a:gd name="T2" fmla="*/ 14 w 137"/>
                    <a:gd name="T3" fmla="*/ 29 h 29"/>
                    <a:gd name="T4" fmla="*/ 0 w 137"/>
                    <a:gd name="T5" fmla="*/ 22 h 29"/>
                    <a:gd name="T6" fmla="*/ 57 w 137"/>
                    <a:gd name="T7" fmla="*/ 0 h 29"/>
                    <a:gd name="T8" fmla="*/ 137 w 137"/>
                    <a:gd name="T9" fmla="*/ 0 h 29"/>
                    <a:gd name="T10" fmla="*/ 131 w 137"/>
                    <a:gd name="T11" fmla="*/ 7 h 29"/>
                    <a:gd name="T12" fmla="*/ 0 60000 65536"/>
                    <a:gd name="T13" fmla="*/ 0 60000 65536"/>
                    <a:gd name="T14" fmla="*/ 0 60000 65536"/>
                    <a:gd name="T15" fmla="*/ 0 60000 65536"/>
                    <a:gd name="T16" fmla="*/ 0 60000 65536"/>
                    <a:gd name="T17" fmla="*/ 0 60000 65536"/>
                    <a:gd name="T18" fmla="*/ 0 w 137"/>
                    <a:gd name="T19" fmla="*/ 0 h 29"/>
                    <a:gd name="T20" fmla="*/ 137 w 137"/>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137" h="29">
                      <a:moveTo>
                        <a:pt x="131" y="7"/>
                      </a:moveTo>
                      <a:lnTo>
                        <a:pt x="14" y="29"/>
                      </a:lnTo>
                      <a:lnTo>
                        <a:pt x="0" y="22"/>
                      </a:lnTo>
                      <a:lnTo>
                        <a:pt x="57" y="0"/>
                      </a:lnTo>
                      <a:lnTo>
                        <a:pt x="137" y="0"/>
                      </a:lnTo>
                      <a:lnTo>
                        <a:pt x="131" y="7"/>
                      </a:lnTo>
                      <a:close/>
                    </a:path>
                  </a:pathLst>
                </a:custGeom>
                <a:solidFill>
                  <a:srgbClr val="79896C"/>
                </a:solidFill>
                <a:ln w="9525">
                  <a:noFill/>
                  <a:round/>
                  <a:headEnd/>
                  <a:tailEnd/>
                </a:ln>
              </p:spPr>
              <p:txBody>
                <a:bodyPr>
                  <a:prstTxWarp prst="textNoShape">
                    <a:avLst/>
                  </a:prstTxWarp>
                </a:bodyPr>
                <a:lstStyle/>
                <a:p>
                  <a:endParaRPr lang="en-US"/>
                </a:p>
              </p:txBody>
            </p:sp>
            <p:sp>
              <p:nvSpPr>
                <p:cNvPr id="65976" name="Freeform 722"/>
                <p:cNvSpPr>
                  <a:spLocks noChangeAspect="1"/>
                </p:cNvSpPr>
                <p:nvPr/>
              </p:nvSpPr>
              <p:spPr bwMode="auto">
                <a:xfrm>
                  <a:off x="2539" y="3951"/>
                  <a:ext cx="18" cy="9"/>
                </a:xfrm>
                <a:custGeom>
                  <a:avLst/>
                  <a:gdLst>
                    <a:gd name="T0" fmla="*/ 65 w 137"/>
                    <a:gd name="T1" fmla="*/ 72 h 72"/>
                    <a:gd name="T2" fmla="*/ 0 w 137"/>
                    <a:gd name="T3" fmla="*/ 72 h 72"/>
                    <a:gd name="T4" fmla="*/ 86 w 137"/>
                    <a:gd name="T5" fmla="*/ 7 h 72"/>
                    <a:gd name="T6" fmla="*/ 115 w 137"/>
                    <a:gd name="T7" fmla="*/ 0 h 72"/>
                    <a:gd name="T8" fmla="*/ 137 w 137"/>
                    <a:gd name="T9" fmla="*/ 0 h 72"/>
                    <a:gd name="T10" fmla="*/ 65 w 137"/>
                    <a:gd name="T11" fmla="*/ 72 h 72"/>
                    <a:gd name="T12" fmla="*/ 0 60000 65536"/>
                    <a:gd name="T13" fmla="*/ 0 60000 65536"/>
                    <a:gd name="T14" fmla="*/ 0 60000 65536"/>
                    <a:gd name="T15" fmla="*/ 0 60000 65536"/>
                    <a:gd name="T16" fmla="*/ 0 60000 65536"/>
                    <a:gd name="T17" fmla="*/ 0 60000 65536"/>
                    <a:gd name="T18" fmla="*/ 0 w 137"/>
                    <a:gd name="T19" fmla="*/ 0 h 72"/>
                    <a:gd name="T20" fmla="*/ 137 w 137"/>
                    <a:gd name="T21" fmla="*/ 72 h 72"/>
                  </a:gdLst>
                  <a:ahLst/>
                  <a:cxnLst>
                    <a:cxn ang="T12">
                      <a:pos x="T0" y="T1"/>
                    </a:cxn>
                    <a:cxn ang="T13">
                      <a:pos x="T2" y="T3"/>
                    </a:cxn>
                    <a:cxn ang="T14">
                      <a:pos x="T4" y="T5"/>
                    </a:cxn>
                    <a:cxn ang="T15">
                      <a:pos x="T6" y="T7"/>
                    </a:cxn>
                    <a:cxn ang="T16">
                      <a:pos x="T8" y="T9"/>
                    </a:cxn>
                    <a:cxn ang="T17">
                      <a:pos x="T10" y="T11"/>
                    </a:cxn>
                  </a:cxnLst>
                  <a:rect l="T18" t="T19" r="T20" b="T21"/>
                  <a:pathLst>
                    <a:path w="137" h="72">
                      <a:moveTo>
                        <a:pt x="65" y="72"/>
                      </a:moveTo>
                      <a:lnTo>
                        <a:pt x="0" y="72"/>
                      </a:lnTo>
                      <a:lnTo>
                        <a:pt x="86" y="7"/>
                      </a:lnTo>
                      <a:lnTo>
                        <a:pt x="115" y="0"/>
                      </a:lnTo>
                      <a:lnTo>
                        <a:pt x="137" y="0"/>
                      </a:lnTo>
                      <a:lnTo>
                        <a:pt x="65" y="72"/>
                      </a:lnTo>
                      <a:close/>
                    </a:path>
                  </a:pathLst>
                </a:custGeom>
                <a:solidFill>
                  <a:srgbClr val="79896C"/>
                </a:solidFill>
                <a:ln w="9525">
                  <a:noFill/>
                  <a:round/>
                  <a:headEnd/>
                  <a:tailEnd/>
                </a:ln>
              </p:spPr>
              <p:txBody>
                <a:bodyPr>
                  <a:prstTxWarp prst="textNoShape">
                    <a:avLst/>
                  </a:prstTxWarp>
                </a:bodyPr>
                <a:lstStyle/>
                <a:p>
                  <a:endParaRPr lang="en-US"/>
                </a:p>
              </p:txBody>
            </p:sp>
            <p:sp>
              <p:nvSpPr>
                <p:cNvPr id="65977" name="Freeform 723"/>
                <p:cNvSpPr>
                  <a:spLocks noChangeAspect="1"/>
                </p:cNvSpPr>
                <p:nvPr/>
              </p:nvSpPr>
              <p:spPr bwMode="auto">
                <a:xfrm>
                  <a:off x="2558" y="3951"/>
                  <a:ext cx="11" cy="9"/>
                </a:xfrm>
                <a:custGeom>
                  <a:avLst/>
                  <a:gdLst>
                    <a:gd name="T0" fmla="*/ 36 w 95"/>
                    <a:gd name="T1" fmla="*/ 72 h 72"/>
                    <a:gd name="T2" fmla="*/ 0 w 95"/>
                    <a:gd name="T3" fmla="*/ 72 h 72"/>
                    <a:gd name="T4" fmla="*/ 95 w 95"/>
                    <a:gd name="T5" fmla="*/ 0 h 72"/>
                    <a:gd name="T6" fmla="*/ 87 w 95"/>
                    <a:gd name="T7" fmla="*/ 22 h 72"/>
                    <a:gd name="T8" fmla="*/ 36 w 95"/>
                    <a:gd name="T9" fmla="*/ 72 h 72"/>
                    <a:gd name="T10" fmla="*/ 0 60000 65536"/>
                    <a:gd name="T11" fmla="*/ 0 60000 65536"/>
                    <a:gd name="T12" fmla="*/ 0 60000 65536"/>
                    <a:gd name="T13" fmla="*/ 0 60000 65536"/>
                    <a:gd name="T14" fmla="*/ 0 60000 65536"/>
                    <a:gd name="T15" fmla="*/ 0 w 95"/>
                    <a:gd name="T16" fmla="*/ 0 h 72"/>
                    <a:gd name="T17" fmla="*/ 95 w 95"/>
                    <a:gd name="T18" fmla="*/ 72 h 72"/>
                  </a:gdLst>
                  <a:ahLst/>
                  <a:cxnLst>
                    <a:cxn ang="T10">
                      <a:pos x="T0" y="T1"/>
                    </a:cxn>
                    <a:cxn ang="T11">
                      <a:pos x="T2" y="T3"/>
                    </a:cxn>
                    <a:cxn ang="T12">
                      <a:pos x="T4" y="T5"/>
                    </a:cxn>
                    <a:cxn ang="T13">
                      <a:pos x="T6" y="T7"/>
                    </a:cxn>
                    <a:cxn ang="T14">
                      <a:pos x="T8" y="T9"/>
                    </a:cxn>
                  </a:cxnLst>
                  <a:rect l="T15" t="T16" r="T17" b="T18"/>
                  <a:pathLst>
                    <a:path w="95" h="72">
                      <a:moveTo>
                        <a:pt x="36" y="72"/>
                      </a:moveTo>
                      <a:lnTo>
                        <a:pt x="0" y="72"/>
                      </a:lnTo>
                      <a:lnTo>
                        <a:pt x="95" y="0"/>
                      </a:lnTo>
                      <a:lnTo>
                        <a:pt x="87" y="22"/>
                      </a:lnTo>
                      <a:lnTo>
                        <a:pt x="36" y="72"/>
                      </a:lnTo>
                      <a:close/>
                    </a:path>
                  </a:pathLst>
                </a:custGeom>
                <a:solidFill>
                  <a:srgbClr val="79896C"/>
                </a:solidFill>
                <a:ln w="9525">
                  <a:noFill/>
                  <a:round/>
                  <a:headEnd/>
                  <a:tailEnd/>
                </a:ln>
              </p:spPr>
              <p:txBody>
                <a:bodyPr>
                  <a:prstTxWarp prst="textNoShape">
                    <a:avLst/>
                  </a:prstTxWarp>
                </a:bodyPr>
                <a:lstStyle/>
                <a:p>
                  <a:endParaRPr lang="en-US"/>
                </a:p>
              </p:txBody>
            </p:sp>
            <p:sp>
              <p:nvSpPr>
                <p:cNvPr id="65978" name="Freeform 724"/>
                <p:cNvSpPr>
                  <a:spLocks noChangeAspect="1"/>
                </p:cNvSpPr>
                <p:nvPr/>
              </p:nvSpPr>
              <p:spPr bwMode="auto">
                <a:xfrm>
                  <a:off x="1813" y="3951"/>
                  <a:ext cx="4" cy="3"/>
                </a:xfrm>
                <a:custGeom>
                  <a:avLst/>
                  <a:gdLst>
                    <a:gd name="T0" fmla="*/ 8 w 37"/>
                    <a:gd name="T1" fmla="*/ 22 h 22"/>
                    <a:gd name="T2" fmla="*/ 0 w 37"/>
                    <a:gd name="T3" fmla="*/ 15 h 22"/>
                    <a:gd name="T4" fmla="*/ 14 w 37"/>
                    <a:gd name="T5" fmla="*/ 0 h 22"/>
                    <a:gd name="T6" fmla="*/ 37 w 37"/>
                    <a:gd name="T7" fmla="*/ 0 h 22"/>
                    <a:gd name="T8" fmla="*/ 8 w 37"/>
                    <a:gd name="T9" fmla="*/ 22 h 22"/>
                    <a:gd name="T10" fmla="*/ 0 60000 65536"/>
                    <a:gd name="T11" fmla="*/ 0 60000 65536"/>
                    <a:gd name="T12" fmla="*/ 0 60000 65536"/>
                    <a:gd name="T13" fmla="*/ 0 60000 65536"/>
                    <a:gd name="T14" fmla="*/ 0 60000 65536"/>
                    <a:gd name="T15" fmla="*/ 0 w 37"/>
                    <a:gd name="T16" fmla="*/ 0 h 22"/>
                    <a:gd name="T17" fmla="*/ 37 w 37"/>
                    <a:gd name="T18" fmla="*/ 22 h 22"/>
                  </a:gdLst>
                  <a:ahLst/>
                  <a:cxnLst>
                    <a:cxn ang="T10">
                      <a:pos x="T0" y="T1"/>
                    </a:cxn>
                    <a:cxn ang="T11">
                      <a:pos x="T2" y="T3"/>
                    </a:cxn>
                    <a:cxn ang="T12">
                      <a:pos x="T4" y="T5"/>
                    </a:cxn>
                    <a:cxn ang="T13">
                      <a:pos x="T6" y="T7"/>
                    </a:cxn>
                    <a:cxn ang="T14">
                      <a:pos x="T8" y="T9"/>
                    </a:cxn>
                  </a:cxnLst>
                  <a:rect l="T15" t="T16" r="T17" b="T18"/>
                  <a:pathLst>
                    <a:path w="37" h="22">
                      <a:moveTo>
                        <a:pt x="8" y="22"/>
                      </a:moveTo>
                      <a:lnTo>
                        <a:pt x="0" y="15"/>
                      </a:lnTo>
                      <a:lnTo>
                        <a:pt x="14" y="0"/>
                      </a:lnTo>
                      <a:lnTo>
                        <a:pt x="37" y="0"/>
                      </a:lnTo>
                      <a:lnTo>
                        <a:pt x="8" y="22"/>
                      </a:lnTo>
                      <a:close/>
                    </a:path>
                  </a:pathLst>
                </a:custGeom>
                <a:solidFill>
                  <a:srgbClr val="79896C"/>
                </a:solidFill>
                <a:ln w="9525">
                  <a:noFill/>
                  <a:round/>
                  <a:headEnd/>
                  <a:tailEnd/>
                </a:ln>
              </p:spPr>
              <p:txBody>
                <a:bodyPr>
                  <a:prstTxWarp prst="textNoShape">
                    <a:avLst/>
                  </a:prstTxWarp>
                </a:bodyPr>
                <a:lstStyle/>
                <a:p>
                  <a:endParaRPr lang="en-US"/>
                </a:p>
              </p:txBody>
            </p:sp>
            <p:sp>
              <p:nvSpPr>
                <p:cNvPr id="65979" name="Freeform 725"/>
                <p:cNvSpPr>
                  <a:spLocks noChangeAspect="1"/>
                </p:cNvSpPr>
                <p:nvPr/>
              </p:nvSpPr>
              <p:spPr bwMode="auto">
                <a:xfrm>
                  <a:off x="1876" y="3951"/>
                  <a:ext cx="11" cy="6"/>
                </a:xfrm>
                <a:custGeom>
                  <a:avLst/>
                  <a:gdLst>
                    <a:gd name="T0" fmla="*/ 58 w 87"/>
                    <a:gd name="T1" fmla="*/ 44 h 44"/>
                    <a:gd name="T2" fmla="*/ 0 w 87"/>
                    <a:gd name="T3" fmla="*/ 30 h 44"/>
                    <a:gd name="T4" fmla="*/ 21 w 87"/>
                    <a:gd name="T5" fmla="*/ 0 h 44"/>
                    <a:gd name="T6" fmla="*/ 87 w 87"/>
                    <a:gd name="T7" fmla="*/ 0 h 44"/>
                    <a:gd name="T8" fmla="*/ 58 w 87"/>
                    <a:gd name="T9" fmla="*/ 44 h 44"/>
                    <a:gd name="T10" fmla="*/ 0 60000 65536"/>
                    <a:gd name="T11" fmla="*/ 0 60000 65536"/>
                    <a:gd name="T12" fmla="*/ 0 60000 65536"/>
                    <a:gd name="T13" fmla="*/ 0 60000 65536"/>
                    <a:gd name="T14" fmla="*/ 0 60000 65536"/>
                    <a:gd name="T15" fmla="*/ 0 w 87"/>
                    <a:gd name="T16" fmla="*/ 0 h 44"/>
                    <a:gd name="T17" fmla="*/ 87 w 87"/>
                    <a:gd name="T18" fmla="*/ 44 h 44"/>
                  </a:gdLst>
                  <a:ahLst/>
                  <a:cxnLst>
                    <a:cxn ang="T10">
                      <a:pos x="T0" y="T1"/>
                    </a:cxn>
                    <a:cxn ang="T11">
                      <a:pos x="T2" y="T3"/>
                    </a:cxn>
                    <a:cxn ang="T12">
                      <a:pos x="T4" y="T5"/>
                    </a:cxn>
                    <a:cxn ang="T13">
                      <a:pos x="T6" y="T7"/>
                    </a:cxn>
                    <a:cxn ang="T14">
                      <a:pos x="T8" y="T9"/>
                    </a:cxn>
                  </a:cxnLst>
                  <a:rect l="T15" t="T16" r="T17" b="T18"/>
                  <a:pathLst>
                    <a:path w="87" h="44">
                      <a:moveTo>
                        <a:pt x="58" y="44"/>
                      </a:moveTo>
                      <a:lnTo>
                        <a:pt x="0" y="30"/>
                      </a:lnTo>
                      <a:lnTo>
                        <a:pt x="21" y="0"/>
                      </a:lnTo>
                      <a:lnTo>
                        <a:pt x="87" y="0"/>
                      </a:lnTo>
                      <a:lnTo>
                        <a:pt x="58" y="44"/>
                      </a:lnTo>
                      <a:close/>
                    </a:path>
                  </a:pathLst>
                </a:custGeom>
                <a:solidFill>
                  <a:srgbClr val="79896C"/>
                </a:solidFill>
                <a:ln w="9525">
                  <a:noFill/>
                  <a:round/>
                  <a:headEnd/>
                  <a:tailEnd/>
                </a:ln>
              </p:spPr>
              <p:txBody>
                <a:bodyPr>
                  <a:prstTxWarp prst="textNoShape">
                    <a:avLst/>
                  </a:prstTxWarp>
                </a:bodyPr>
                <a:lstStyle/>
                <a:p>
                  <a:endParaRPr lang="en-US"/>
                </a:p>
              </p:txBody>
            </p:sp>
            <p:sp>
              <p:nvSpPr>
                <p:cNvPr id="65980" name="Freeform 726"/>
                <p:cNvSpPr>
                  <a:spLocks noChangeAspect="1"/>
                </p:cNvSpPr>
                <p:nvPr/>
              </p:nvSpPr>
              <p:spPr bwMode="auto">
                <a:xfrm>
                  <a:off x="1893" y="3951"/>
                  <a:ext cx="4" cy="6"/>
                </a:xfrm>
                <a:custGeom>
                  <a:avLst/>
                  <a:gdLst>
                    <a:gd name="T0" fmla="*/ 35 w 35"/>
                    <a:gd name="T1" fmla="*/ 22 h 44"/>
                    <a:gd name="T2" fmla="*/ 21 w 35"/>
                    <a:gd name="T3" fmla="*/ 44 h 44"/>
                    <a:gd name="T4" fmla="*/ 0 w 35"/>
                    <a:gd name="T5" fmla="*/ 44 h 44"/>
                    <a:gd name="T6" fmla="*/ 28 w 35"/>
                    <a:gd name="T7" fmla="*/ 0 h 44"/>
                    <a:gd name="T8" fmla="*/ 35 w 35"/>
                    <a:gd name="T9" fmla="*/ 15 h 44"/>
                    <a:gd name="T10" fmla="*/ 35 w 35"/>
                    <a:gd name="T11" fmla="*/ 22 h 44"/>
                    <a:gd name="T12" fmla="*/ 0 60000 65536"/>
                    <a:gd name="T13" fmla="*/ 0 60000 65536"/>
                    <a:gd name="T14" fmla="*/ 0 60000 65536"/>
                    <a:gd name="T15" fmla="*/ 0 60000 65536"/>
                    <a:gd name="T16" fmla="*/ 0 60000 65536"/>
                    <a:gd name="T17" fmla="*/ 0 60000 65536"/>
                    <a:gd name="T18" fmla="*/ 0 w 35"/>
                    <a:gd name="T19" fmla="*/ 0 h 44"/>
                    <a:gd name="T20" fmla="*/ 35 w 35"/>
                    <a:gd name="T21" fmla="*/ 44 h 44"/>
                  </a:gdLst>
                  <a:ahLst/>
                  <a:cxnLst>
                    <a:cxn ang="T12">
                      <a:pos x="T0" y="T1"/>
                    </a:cxn>
                    <a:cxn ang="T13">
                      <a:pos x="T2" y="T3"/>
                    </a:cxn>
                    <a:cxn ang="T14">
                      <a:pos x="T4" y="T5"/>
                    </a:cxn>
                    <a:cxn ang="T15">
                      <a:pos x="T6" y="T7"/>
                    </a:cxn>
                    <a:cxn ang="T16">
                      <a:pos x="T8" y="T9"/>
                    </a:cxn>
                    <a:cxn ang="T17">
                      <a:pos x="T10" y="T11"/>
                    </a:cxn>
                  </a:cxnLst>
                  <a:rect l="T18" t="T19" r="T20" b="T21"/>
                  <a:pathLst>
                    <a:path w="35" h="44">
                      <a:moveTo>
                        <a:pt x="35" y="22"/>
                      </a:moveTo>
                      <a:lnTo>
                        <a:pt x="21" y="44"/>
                      </a:lnTo>
                      <a:lnTo>
                        <a:pt x="0" y="44"/>
                      </a:lnTo>
                      <a:lnTo>
                        <a:pt x="28" y="0"/>
                      </a:lnTo>
                      <a:lnTo>
                        <a:pt x="35" y="15"/>
                      </a:lnTo>
                      <a:lnTo>
                        <a:pt x="35" y="22"/>
                      </a:lnTo>
                      <a:close/>
                    </a:path>
                  </a:pathLst>
                </a:custGeom>
                <a:solidFill>
                  <a:srgbClr val="79896C"/>
                </a:solidFill>
                <a:ln w="9525">
                  <a:noFill/>
                  <a:round/>
                  <a:headEnd/>
                  <a:tailEnd/>
                </a:ln>
              </p:spPr>
              <p:txBody>
                <a:bodyPr>
                  <a:prstTxWarp prst="textNoShape">
                    <a:avLst/>
                  </a:prstTxWarp>
                </a:bodyPr>
                <a:lstStyle/>
                <a:p>
                  <a:endParaRPr lang="en-US"/>
                </a:p>
              </p:txBody>
            </p:sp>
            <p:sp>
              <p:nvSpPr>
                <p:cNvPr id="65981" name="Freeform 727"/>
                <p:cNvSpPr>
                  <a:spLocks noChangeAspect="1"/>
                </p:cNvSpPr>
                <p:nvPr/>
              </p:nvSpPr>
              <p:spPr bwMode="auto">
                <a:xfrm>
                  <a:off x="1907" y="3951"/>
                  <a:ext cx="7" cy="4"/>
                </a:xfrm>
                <a:custGeom>
                  <a:avLst/>
                  <a:gdLst>
                    <a:gd name="T0" fmla="*/ 30 w 51"/>
                    <a:gd name="T1" fmla="*/ 30 h 30"/>
                    <a:gd name="T2" fmla="*/ 0 w 51"/>
                    <a:gd name="T3" fmla="*/ 30 h 30"/>
                    <a:gd name="T4" fmla="*/ 8 w 51"/>
                    <a:gd name="T5" fmla="*/ 0 h 30"/>
                    <a:gd name="T6" fmla="*/ 51 w 51"/>
                    <a:gd name="T7" fmla="*/ 0 h 30"/>
                    <a:gd name="T8" fmla="*/ 30 w 51"/>
                    <a:gd name="T9" fmla="*/ 30 h 30"/>
                    <a:gd name="T10" fmla="*/ 0 60000 65536"/>
                    <a:gd name="T11" fmla="*/ 0 60000 65536"/>
                    <a:gd name="T12" fmla="*/ 0 60000 65536"/>
                    <a:gd name="T13" fmla="*/ 0 60000 65536"/>
                    <a:gd name="T14" fmla="*/ 0 60000 65536"/>
                    <a:gd name="T15" fmla="*/ 0 w 51"/>
                    <a:gd name="T16" fmla="*/ 0 h 30"/>
                    <a:gd name="T17" fmla="*/ 51 w 51"/>
                    <a:gd name="T18" fmla="*/ 30 h 30"/>
                  </a:gdLst>
                  <a:ahLst/>
                  <a:cxnLst>
                    <a:cxn ang="T10">
                      <a:pos x="T0" y="T1"/>
                    </a:cxn>
                    <a:cxn ang="T11">
                      <a:pos x="T2" y="T3"/>
                    </a:cxn>
                    <a:cxn ang="T12">
                      <a:pos x="T4" y="T5"/>
                    </a:cxn>
                    <a:cxn ang="T13">
                      <a:pos x="T6" y="T7"/>
                    </a:cxn>
                    <a:cxn ang="T14">
                      <a:pos x="T8" y="T9"/>
                    </a:cxn>
                  </a:cxnLst>
                  <a:rect l="T15" t="T16" r="T17" b="T18"/>
                  <a:pathLst>
                    <a:path w="51" h="30">
                      <a:moveTo>
                        <a:pt x="30" y="30"/>
                      </a:moveTo>
                      <a:lnTo>
                        <a:pt x="0" y="30"/>
                      </a:lnTo>
                      <a:lnTo>
                        <a:pt x="8" y="0"/>
                      </a:lnTo>
                      <a:lnTo>
                        <a:pt x="51" y="0"/>
                      </a:lnTo>
                      <a:lnTo>
                        <a:pt x="30" y="30"/>
                      </a:lnTo>
                      <a:close/>
                    </a:path>
                  </a:pathLst>
                </a:custGeom>
                <a:solidFill>
                  <a:srgbClr val="79896C"/>
                </a:solidFill>
                <a:ln w="9525">
                  <a:noFill/>
                  <a:round/>
                  <a:headEnd/>
                  <a:tailEnd/>
                </a:ln>
              </p:spPr>
              <p:txBody>
                <a:bodyPr>
                  <a:prstTxWarp prst="textNoShape">
                    <a:avLst/>
                  </a:prstTxWarp>
                </a:bodyPr>
                <a:lstStyle/>
                <a:p>
                  <a:endParaRPr lang="en-US"/>
                </a:p>
              </p:txBody>
            </p:sp>
            <p:sp>
              <p:nvSpPr>
                <p:cNvPr id="65982" name="Freeform 728"/>
                <p:cNvSpPr>
                  <a:spLocks noChangeAspect="1"/>
                </p:cNvSpPr>
                <p:nvPr/>
              </p:nvSpPr>
              <p:spPr bwMode="auto">
                <a:xfrm>
                  <a:off x="2037" y="3951"/>
                  <a:ext cx="8" cy="1"/>
                </a:xfrm>
                <a:custGeom>
                  <a:avLst/>
                  <a:gdLst>
                    <a:gd name="T0" fmla="*/ 0 w 66"/>
                    <a:gd name="T1" fmla="*/ 0 h 1"/>
                    <a:gd name="T2" fmla="*/ 66 w 66"/>
                    <a:gd name="T3" fmla="*/ 0 h 1"/>
                    <a:gd name="T4" fmla="*/ 0 w 66"/>
                    <a:gd name="T5" fmla="*/ 0 h 1"/>
                    <a:gd name="T6" fmla="*/ 0 60000 65536"/>
                    <a:gd name="T7" fmla="*/ 0 60000 65536"/>
                    <a:gd name="T8" fmla="*/ 0 60000 65536"/>
                    <a:gd name="T9" fmla="*/ 0 w 66"/>
                    <a:gd name="T10" fmla="*/ 0 h 1"/>
                    <a:gd name="T11" fmla="*/ 66 w 66"/>
                    <a:gd name="T12" fmla="*/ 1 h 1"/>
                  </a:gdLst>
                  <a:ahLst/>
                  <a:cxnLst>
                    <a:cxn ang="T6">
                      <a:pos x="T0" y="T1"/>
                    </a:cxn>
                    <a:cxn ang="T7">
                      <a:pos x="T2" y="T3"/>
                    </a:cxn>
                    <a:cxn ang="T8">
                      <a:pos x="T4" y="T5"/>
                    </a:cxn>
                  </a:cxnLst>
                  <a:rect l="T9" t="T10" r="T11" b="T12"/>
                  <a:pathLst>
                    <a:path w="66" h="1">
                      <a:moveTo>
                        <a:pt x="0" y="0"/>
                      </a:moveTo>
                      <a:lnTo>
                        <a:pt x="66" y="0"/>
                      </a:lnTo>
                      <a:lnTo>
                        <a:pt x="0" y="0"/>
                      </a:lnTo>
                      <a:close/>
                    </a:path>
                  </a:pathLst>
                </a:custGeom>
                <a:solidFill>
                  <a:srgbClr val="79896C"/>
                </a:solidFill>
                <a:ln w="9525">
                  <a:noFill/>
                  <a:round/>
                  <a:headEnd/>
                  <a:tailEnd/>
                </a:ln>
              </p:spPr>
              <p:txBody>
                <a:bodyPr>
                  <a:prstTxWarp prst="textNoShape">
                    <a:avLst/>
                  </a:prstTxWarp>
                </a:bodyPr>
                <a:lstStyle/>
                <a:p>
                  <a:endParaRPr lang="en-US"/>
                </a:p>
              </p:txBody>
            </p:sp>
            <p:sp>
              <p:nvSpPr>
                <p:cNvPr id="65983" name="Freeform 729"/>
                <p:cNvSpPr>
                  <a:spLocks noChangeAspect="1"/>
                </p:cNvSpPr>
                <p:nvPr/>
              </p:nvSpPr>
              <p:spPr bwMode="auto">
                <a:xfrm>
                  <a:off x="1919" y="3953"/>
                  <a:ext cx="5" cy="4"/>
                </a:xfrm>
                <a:custGeom>
                  <a:avLst/>
                  <a:gdLst>
                    <a:gd name="T0" fmla="*/ 29 w 35"/>
                    <a:gd name="T1" fmla="*/ 29 h 29"/>
                    <a:gd name="T2" fmla="*/ 0 w 35"/>
                    <a:gd name="T3" fmla="*/ 29 h 29"/>
                    <a:gd name="T4" fmla="*/ 14 w 35"/>
                    <a:gd name="T5" fmla="*/ 0 h 29"/>
                    <a:gd name="T6" fmla="*/ 35 w 35"/>
                    <a:gd name="T7" fmla="*/ 15 h 29"/>
                    <a:gd name="T8" fmla="*/ 29 w 35"/>
                    <a:gd name="T9" fmla="*/ 29 h 29"/>
                    <a:gd name="T10" fmla="*/ 0 60000 65536"/>
                    <a:gd name="T11" fmla="*/ 0 60000 65536"/>
                    <a:gd name="T12" fmla="*/ 0 60000 65536"/>
                    <a:gd name="T13" fmla="*/ 0 60000 65536"/>
                    <a:gd name="T14" fmla="*/ 0 60000 65536"/>
                    <a:gd name="T15" fmla="*/ 0 w 35"/>
                    <a:gd name="T16" fmla="*/ 0 h 29"/>
                    <a:gd name="T17" fmla="*/ 35 w 35"/>
                    <a:gd name="T18" fmla="*/ 29 h 29"/>
                  </a:gdLst>
                  <a:ahLst/>
                  <a:cxnLst>
                    <a:cxn ang="T10">
                      <a:pos x="T0" y="T1"/>
                    </a:cxn>
                    <a:cxn ang="T11">
                      <a:pos x="T2" y="T3"/>
                    </a:cxn>
                    <a:cxn ang="T12">
                      <a:pos x="T4" y="T5"/>
                    </a:cxn>
                    <a:cxn ang="T13">
                      <a:pos x="T6" y="T7"/>
                    </a:cxn>
                    <a:cxn ang="T14">
                      <a:pos x="T8" y="T9"/>
                    </a:cxn>
                  </a:cxnLst>
                  <a:rect l="T15" t="T16" r="T17" b="T18"/>
                  <a:pathLst>
                    <a:path w="35" h="29">
                      <a:moveTo>
                        <a:pt x="29" y="29"/>
                      </a:moveTo>
                      <a:lnTo>
                        <a:pt x="0" y="29"/>
                      </a:lnTo>
                      <a:lnTo>
                        <a:pt x="14" y="0"/>
                      </a:lnTo>
                      <a:lnTo>
                        <a:pt x="35" y="15"/>
                      </a:lnTo>
                      <a:lnTo>
                        <a:pt x="29" y="29"/>
                      </a:lnTo>
                      <a:close/>
                    </a:path>
                  </a:pathLst>
                </a:custGeom>
                <a:solidFill>
                  <a:srgbClr val="79896C"/>
                </a:solidFill>
                <a:ln w="9525">
                  <a:noFill/>
                  <a:round/>
                  <a:headEnd/>
                  <a:tailEnd/>
                </a:ln>
              </p:spPr>
              <p:txBody>
                <a:bodyPr>
                  <a:prstTxWarp prst="textNoShape">
                    <a:avLst/>
                  </a:prstTxWarp>
                </a:bodyPr>
                <a:lstStyle/>
                <a:p>
                  <a:endParaRPr lang="en-US"/>
                </a:p>
              </p:txBody>
            </p:sp>
            <p:sp>
              <p:nvSpPr>
                <p:cNvPr id="65984" name="Freeform 730"/>
                <p:cNvSpPr>
                  <a:spLocks noChangeAspect="1"/>
                </p:cNvSpPr>
                <p:nvPr/>
              </p:nvSpPr>
              <p:spPr bwMode="auto">
                <a:xfrm>
                  <a:off x="2169" y="3953"/>
                  <a:ext cx="12" cy="8"/>
                </a:xfrm>
                <a:custGeom>
                  <a:avLst/>
                  <a:gdLst>
                    <a:gd name="T0" fmla="*/ 66 w 94"/>
                    <a:gd name="T1" fmla="*/ 36 h 58"/>
                    <a:gd name="T2" fmla="*/ 51 w 94"/>
                    <a:gd name="T3" fmla="*/ 50 h 58"/>
                    <a:gd name="T4" fmla="*/ 51 w 94"/>
                    <a:gd name="T5" fmla="*/ 36 h 58"/>
                    <a:gd name="T6" fmla="*/ 43 w 94"/>
                    <a:gd name="T7" fmla="*/ 29 h 58"/>
                    <a:gd name="T8" fmla="*/ 0 w 94"/>
                    <a:gd name="T9" fmla="*/ 58 h 58"/>
                    <a:gd name="T10" fmla="*/ 72 w 94"/>
                    <a:gd name="T11" fmla="*/ 0 h 58"/>
                    <a:gd name="T12" fmla="*/ 94 w 94"/>
                    <a:gd name="T13" fmla="*/ 0 h 58"/>
                    <a:gd name="T14" fmla="*/ 66 w 94"/>
                    <a:gd name="T15" fmla="*/ 36 h 58"/>
                    <a:gd name="T16" fmla="*/ 0 60000 65536"/>
                    <a:gd name="T17" fmla="*/ 0 60000 65536"/>
                    <a:gd name="T18" fmla="*/ 0 60000 65536"/>
                    <a:gd name="T19" fmla="*/ 0 60000 65536"/>
                    <a:gd name="T20" fmla="*/ 0 60000 65536"/>
                    <a:gd name="T21" fmla="*/ 0 60000 65536"/>
                    <a:gd name="T22" fmla="*/ 0 60000 65536"/>
                    <a:gd name="T23" fmla="*/ 0 60000 65536"/>
                    <a:gd name="T24" fmla="*/ 0 w 94"/>
                    <a:gd name="T25" fmla="*/ 0 h 58"/>
                    <a:gd name="T26" fmla="*/ 94 w 94"/>
                    <a:gd name="T27" fmla="*/ 58 h 5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4" h="58">
                      <a:moveTo>
                        <a:pt x="66" y="36"/>
                      </a:moveTo>
                      <a:lnTo>
                        <a:pt x="51" y="50"/>
                      </a:lnTo>
                      <a:lnTo>
                        <a:pt x="51" y="36"/>
                      </a:lnTo>
                      <a:lnTo>
                        <a:pt x="43" y="29"/>
                      </a:lnTo>
                      <a:lnTo>
                        <a:pt x="0" y="58"/>
                      </a:lnTo>
                      <a:lnTo>
                        <a:pt x="72" y="0"/>
                      </a:lnTo>
                      <a:lnTo>
                        <a:pt x="94" y="0"/>
                      </a:lnTo>
                      <a:lnTo>
                        <a:pt x="66" y="36"/>
                      </a:lnTo>
                      <a:close/>
                    </a:path>
                  </a:pathLst>
                </a:custGeom>
                <a:solidFill>
                  <a:srgbClr val="79896C"/>
                </a:solidFill>
                <a:ln w="9525">
                  <a:noFill/>
                  <a:round/>
                  <a:headEnd/>
                  <a:tailEnd/>
                </a:ln>
              </p:spPr>
              <p:txBody>
                <a:bodyPr>
                  <a:prstTxWarp prst="textNoShape">
                    <a:avLst/>
                  </a:prstTxWarp>
                </a:bodyPr>
                <a:lstStyle/>
                <a:p>
                  <a:endParaRPr lang="en-US"/>
                </a:p>
              </p:txBody>
            </p:sp>
            <p:sp>
              <p:nvSpPr>
                <p:cNvPr id="65985" name="Freeform 731"/>
                <p:cNvSpPr>
                  <a:spLocks noChangeAspect="1"/>
                </p:cNvSpPr>
                <p:nvPr/>
              </p:nvSpPr>
              <p:spPr bwMode="auto">
                <a:xfrm>
                  <a:off x="2204" y="3953"/>
                  <a:ext cx="7" cy="1"/>
                </a:xfrm>
                <a:custGeom>
                  <a:avLst/>
                  <a:gdLst>
                    <a:gd name="T0" fmla="*/ 0 w 52"/>
                    <a:gd name="T1" fmla="*/ 0 h 1"/>
                    <a:gd name="T2" fmla="*/ 52 w 52"/>
                    <a:gd name="T3" fmla="*/ 0 h 1"/>
                    <a:gd name="T4" fmla="*/ 0 w 52"/>
                    <a:gd name="T5" fmla="*/ 0 h 1"/>
                    <a:gd name="T6" fmla="*/ 0 60000 65536"/>
                    <a:gd name="T7" fmla="*/ 0 60000 65536"/>
                    <a:gd name="T8" fmla="*/ 0 60000 65536"/>
                    <a:gd name="T9" fmla="*/ 0 w 52"/>
                    <a:gd name="T10" fmla="*/ 0 h 1"/>
                    <a:gd name="T11" fmla="*/ 52 w 52"/>
                    <a:gd name="T12" fmla="*/ 1 h 1"/>
                  </a:gdLst>
                  <a:ahLst/>
                  <a:cxnLst>
                    <a:cxn ang="T6">
                      <a:pos x="T0" y="T1"/>
                    </a:cxn>
                    <a:cxn ang="T7">
                      <a:pos x="T2" y="T3"/>
                    </a:cxn>
                    <a:cxn ang="T8">
                      <a:pos x="T4" y="T5"/>
                    </a:cxn>
                  </a:cxnLst>
                  <a:rect l="T9" t="T10" r="T11" b="T12"/>
                  <a:pathLst>
                    <a:path w="52" h="1">
                      <a:moveTo>
                        <a:pt x="0" y="0"/>
                      </a:moveTo>
                      <a:lnTo>
                        <a:pt x="52" y="0"/>
                      </a:lnTo>
                      <a:lnTo>
                        <a:pt x="0" y="0"/>
                      </a:lnTo>
                      <a:close/>
                    </a:path>
                  </a:pathLst>
                </a:custGeom>
                <a:solidFill>
                  <a:srgbClr val="79896C"/>
                </a:solidFill>
                <a:ln w="9525">
                  <a:noFill/>
                  <a:round/>
                  <a:headEnd/>
                  <a:tailEnd/>
                </a:ln>
              </p:spPr>
              <p:txBody>
                <a:bodyPr>
                  <a:prstTxWarp prst="textNoShape">
                    <a:avLst/>
                  </a:prstTxWarp>
                </a:bodyPr>
                <a:lstStyle/>
                <a:p>
                  <a:endParaRPr lang="en-US"/>
                </a:p>
              </p:txBody>
            </p:sp>
            <p:sp>
              <p:nvSpPr>
                <p:cNvPr id="65986" name="Freeform 732"/>
                <p:cNvSpPr>
                  <a:spLocks noChangeAspect="1"/>
                </p:cNvSpPr>
                <p:nvPr/>
              </p:nvSpPr>
              <p:spPr bwMode="auto">
                <a:xfrm>
                  <a:off x="2255" y="3953"/>
                  <a:ext cx="3" cy="9"/>
                </a:xfrm>
                <a:custGeom>
                  <a:avLst/>
                  <a:gdLst>
                    <a:gd name="T0" fmla="*/ 0 w 22"/>
                    <a:gd name="T1" fmla="*/ 72 h 72"/>
                    <a:gd name="T2" fmla="*/ 22 w 22"/>
                    <a:gd name="T3" fmla="*/ 36 h 72"/>
                    <a:gd name="T4" fmla="*/ 14 w 22"/>
                    <a:gd name="T5" fmla="*/ 36 h 72"/>
                    <a:gd name="T6" fmla="*/ 14 w 22"/>
                    <a:gd name="T7" fmla="*/ 0 h 72"/>
                    <a:gd name="T8" fmla="*/ 22 w 22"/>
                    <a:gd name="T9" fmla="*/ 0 h 72"/>
                    <a:gd name="T10" fmla="*/ 22 w 22"/>
                    <a:gd name="T11" fmla="*/ 50 h 72"/>
                    <a:gd name="T12" fmla="*/ 0 w 22"/>
                    <a:gd name="T13" fmla="*/ 72 h 72"/>
                    <a:gd name="T14" fmla="*/ 0 60000 65536"/>
                    <a:gd name="T15" fmla="*/ 0 60000 65536"/>
                    <a:gd name="T16" fmla="*/ 0 60000 65536"/>
                    <a:gd name="T17" fmla="*/ 0 60000 65536"/>
                    <a:gd name="T18" fmla="*/ 0 60000 65536"/>
                    <a:gd name="T19" fmla="*/ 0 60000 65536"/>
                    <a:gd name="T20" fmla="*/ 0 60000 65536"/>
                    <a:gd name="T21" fmla="*/ 0 w 22"/>
                    <a:gd name="T22" fmla="*/ 0 h 72"/>
                    <a:gd name="T23" fmla="*/ 22 w 22"/>
                    <a:gd name="T24" fmla="*/ 72 h 7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72">
                      <a:moveTo>
                        <a:pt x="0" y="72"/>
                      </a:moveTo>
                      <a:lnTo>
                        <a:pt x="22" y="36"/>
                      </a:lnTo>
                      <a:lnTo>
                        <a:pt x="14" y="36"/>
                      </a:lnTo>
                      <a:lnTo>
                        <a:pt x="14" y="0"/>
                      </a:lnTo>
                      <a:lnTo>
                        <a:pt x="22" y="0"/>
                      </a:lnTo>
                      <a:lnTo>
                        <a:pt x="22" y="50"/>
                      </a:lnTo>
                      <a:lnTo>
                        <a:pt x="0" y="72"/>
                      </a:lnTo>
                      <a:close/>
                    </a:path>
                  </a:pathLst>
                </a:custGeom>
                <a:solidFill>
                  <a:srgbClr val="79896C"/>
                </a:solidFill>
                <a:ln w="9525">
                  <a:noFill/>
                  <a:round/>
                  <a:headEnd/>
                  <a:tailEnd/>
                </a:ln>
              </p:spPr>
              <p:txBody>
                <a:bodyPr>
                  <a:prstTxWarp prst="textNoShape">
                    <a:avLst/>
                  </a:prstTxWarp>
                </a:bodyPr>
                <a:lstStyle/>
                <a:p>
                  <a:endParaRPr lang="en-US"/>
                </a:p>
              </p:txBody>
            </p:sp>
            <p:sp>
              <p:nvSpPr>
                <p:cNvPr id="65987" name="Freeform 733"/>
                <p:cNvSpPr>
                  <a:spLocks noChangeAspect="1"/>
                </p:cNvSpPr>
                <p:nvPr/>
              </p:nvSpPr>
              <p:spPr bwMode="auto">
                <a:xfrm>
                  <a:off x="1720" y="3954"/>
                  <a:ext cx="6" cy="1"/>
                </a:xfrm>
                <a:custGeom>
                  <a:avLst/>
                  <a:gdLst>
                    <a:gd name="T0" fmla="*/ 0 w 51"/>
                    <a:gd name="T1" fmla="*/ 0 h 1"/>
                    <a:gd name="T2" fmla="*/ 51 w 51"/>
                    <a:gd name="T3" fmla="*/ 0 h 1"/>
                    <a:gd name="T4" fmla="*/ 0 w 51"/>
                    <a:gd name="T5" fmla="*/ 0 h 1"/>
                    <a:gd name="T6" fmla="*/ 0 60000 65536"/>
                    <a:gd name="T7" fmla="*/ 0 60000 65536"/>
                    <a:gd name="T8" fmla="*/ 0 60000 65536"/>
                    <a:gd name="T9" fmla="*/ 0 w 51"/>
                    <a:gd name="T10" fmla="*/ 0 h 1"/>
                    <a:gd name="T11" fmla="*/ 51 w 51"/>
                    <a:gd name="T12" fmla="*/ 1 h 1"/>
                  </a:gdLst>
                  <a:ahLst/>
                  <a:cxnLst>
                    <a:cxn ang="T6">
                      <a:pos x="T0" y="T1"/>
                    </a:cxn>
                    <a:cxn ang="T7">
                      <a:pos x="T2" y="T3"/>
                    </a:cxn>
                    <a:cxn ang="T8">
                      <a:pos x="T4" y="T5"/>
                    </a:cxn>
                  </a:cxnLst>
                  <a:rect l="T9" t="T10" r="T11" b="T12"/>
                  <a:pathLst>
                    <a:path w="51" h="1">
                      <a:moveTo>
                        <a:pt x="0" y="0"/>
                      </a:moveTo>
                      <a:lnTo>
                        <a:pt x="51" y="0"/>
                      </a:lnTo>
                      <a:lnTo>
                        <a:pt x="0" y="0"/>
                      </a:lnTo>
                      <a:close/>
                    </a:path>
                  </a:pathLst>
                </a:custGeom>
                <a:solidFill>
                  <a:srgbClr val="79896C"/>
                </a:solidFill>
                <a:ln w="9525">
                  <a:noFill/>
                  <a:round/>
                  <a:headEnd/>
                  <a:tailEnd/>
                </a:ln>
              </p:spPr>
              <p:txBody>
                <a:bodyPr>
                  <a:prstTxWarp prst="textNoShape">
                    <a:avLst/>
                  </a:prstTxWarp>
                </a:bodyPr>
                <a:lstStyle/>
                <a:p>
                  <a:endParaRPr lang="en-US"/>
                </a:p>
              </p:txBody>
            </p:sp>
            <p:sp>
              <p:nvSpPr>
                <p:cNvPr id="65988" name="Freeform 734"/>
                <p:cNvSpPr>
                  <a:spLocks noChangeAspect="1"/>
                </p:cNvSpPr>
                <p:nvPr/>
              </p:nvSpPr>
              <p:spPr bwMode="auto">
                <a:xfrm>
                  <a:off x="1931" y="3954"/>
                  <a:ext cx="9" cy="3"/>
                </a:xfrm>
                <a:custGeom>
                  <a:avLst/>
                  <a:gdLst>
                    <a:gd name="T0" fmla="*/ 73 w 73"/>
                    <a:gd name="T1" fmla="*/ 8 h 22"/>
                    <a:gd name="T2" fmla="*/ 37 w 73"/>
                    <a:gd name="T3" fmla="*/ 22 h 22"/>
                    <a:gd name="T4" fmla="*/ 0 w 73"/>
                    <a:gd name="T5" fmla="*/ 22 h 22"/>
                    <a:gd name="T6" fmla="*/ 7 w 73"/>
                    <a:gd name="T7" fmla="*/ 0 h 22"/>
                    <a:gd name="T8" fmla="*/ 73 w 73"/>
                    <a:gd name="T9" fmla="*/ 0 h 22"/>
                    <a:gd name="T10" fmla="*/ 73 w 73"/>
                    <a:gd name="T11" fmla="*/ 8 h 22"/>
                    <a:gd name="T12" fmla="*/ 0 60000 65536"/>
                    <a:gd name="T13" fmla="*/ 0 60000 65536"/>
                    <a:gd name="T14" fmla="*/ 0 60000 65536"/>
                    <a:gd name="T15" fmla="*/ 0 60000 65536"/>
                    <a:gd name="T16" fmla="*/ 0 60000 65536"/>
                    <a:gd name="T17" fmla="*/ 0 60000 65536"/>
                    <a:gd name="T18" fmla="*/ 0 w 73"/>
                    <a:gd name="T19" fmla="*/ 0 h 22"/>
                    <a:gd name="T20" fmla="*/ 73 w 73"/>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73" h="22">
                      <a:moveTo>
                        <a:pt x="73" y="8"/>
                      </a:moveTo>
                      <a:lnTo>
                        <a:pt x="37" y="22"/>
                      </a:lnTo>
                      <a:lnTo>
                        <a:pt x="0" y="22"/>
                      </a:lnTo>
                      <a:lnTo>
                        <a:pt x="7" y="0"/>
                      </a:lnTo>
                      <a:lnTo>
                        <a:pt x="73" y="0"/>
                      </a:lnTo>
                      <a:lnTo>
                        <a:pt x="73" y="8"/>
                      </a:lnTo>
                      <a:close/>
                    </a:path>
                  </a:pathLst>
                </a:custGeom>
                <a:solidFill>
                  <a:srgbClr val="79896C"/>
                </a:solidFill>
                <a:ln w="9525">
                  <a:noFill/>
                  <a:round/>
                  <a:headEnd/>
                  <a:tailEnd/>
                </a:ln>
              </p:spPr>
              <p:txBody>
                <a:bodyPr>
                  <a:prstTxWarp prst="textNoShape">
                    <a:avLst/>
                  </a:prstTxWarp>
                </a:bodyPr>
                <a:lstStyle/>
                <a:p>
                  <a:endParaRPr lang="en-US"/>
                </a:p>
              </p:txBody>
            </p:sp>
            <p:sp>
              <p:nvSpPr>
                <p:cNvPr id="65989" name="Freeform 735"/>
                <p:cNvSpPr>
                  <a:spLocks noChangeAspect="1"/>
                </p:cNvSpPr>
                <p:nvPr/>
              </p:nvSpPr>
              <p:spPr bwMode="auto">
                <a:xfrm>
                  <a:off x="2518" y="3954"/>
                  <a:ext cx="11" cy="8"/>
                </a:xfrm>
                <a:custGeom>
                  <a:avLst/>
                  <a:gdLst>
                    <a:gd name="T0" fmla="*/ 72 w 86"/>
                    <a:gd name="T1" fmla="*/ 22 h 65"/>
                    <a:gd name="T2" fmla="*/ 86 w 86"/>
                    <a:gd name="T3" fmla="*/ 29 h 65"/>
                    <a:gd name="T4" fmla="*/ 36 w 86"/>
                    <a:gd name="T5" fmla="*/ 65 h 65"/>
                    <a:gd name="T6" fmla="*/ 0 w 86"/>
                    <a:gd name="T7" fmla="*/ 65 h 65"/>
                    <a:gd name="T8" fmla="*/ 43 w 86"/>
                    <a:gd name="T9" fmla="*/ 0 h 65"/>
                    <a:gd name="T10" fmla="*/ 72 w 86"/>
                    <a:gd name="T11" fmla="*/ 0 h 65"/>
                    <a:gd name="T12" fmla="*/ 72 w 86"/>
                    <a:gd name="T13" fmla="*/ 22 h 65"/>
                    <a:gd name="T14" fmla="*/ 0 60000 65536"/>
                    <a:gd name="T15" fmla="*/ 0 60000 65536"/>
                    <a:gd name="T16" fmla="*/ 0 60000 65536"/>
                    <a:gd name="T17" fmla="*/ 0 60000 65536"/>
                    <a:gd name="T18" fmla="*/ 0 60000 65536"/>
                    <a:gd name="T19" fmla="*/ 0 60000 65536"/>
                    <a:gd name="T20" fmla="*/ 0 60000 65536"/>
                    <a:gd name="T21" fmla="*/ 0 w 86"/>
                    <a:gd name="T22" fmla="*/ 0 h 65"/>
                    <a:gd name="T23" fmla="*/ 86 w 86"/>
                    <a:gd name="T24" fmla="*/ 65 h 6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6" h="65">
                      <a:moveTo>
                        <a:pt x="72" y="22"/>
                      </a:moveTo>
                      <a:lnTo>
                        <a:pt x="86" y="29"/>
                      </a:lnTo>
                      <a:lnTo>
                        <a:pt x="36" y="65"/>
                      </a:lnTo>
                      <a:lnTo>
                        <a:pt x="0" y="65"/>
                      </a:lnTo>
                      <a:lnTo>
                        <a:pt x="43" y="0"/>
                      </a:lnTo>
                      <a:lnTo>
                        <a:pt x="72" y="0"/>
                      </a:lnTo>
                      <a:lnTo>
                        <a:pt x="72" y="22"/>
                      </a:lnTo>
                      <a:close/>
                    </a:path>
                  </a:pathLst>
                </a:custGeom>
                <a:solidFill>
                  <a:srgbClr val="79896C"/>
                </a:solidFill>
                <a:ln w="9525">
                  <a:noFill/>
                  <a:round/>
                  <a:headEnd/>
                  <a:tailEnd/>
                </a:ln>
              </p:spPr>
              <p:txBody>
                <a:bodyPr>
                  <a:prstTxWarp prst="textNoShape">
                    <a:avLst/>
                  </a:prstTxWarp>
                </a:bodyPr>
                <a:lstStyle/>
                <a:p>
                  <a:endParaRPr lang="en-US"/>
                </a:p>
              </p:txBody>
            </p:sp>
            <p:sp>
              <p:nvSpPr>
                <p:cNvPr id="65990" name="Freeform 736"/>
                <p:cNvSpPr>
                  <a:spLocks noChangeAspect="1"/>
                </p:cNvSpPr>
                <p:nvPr/>
              </p:nvSpPr>
              <p:spPr bwMode="auto">
                <a:xfrm>
                  <a:off x="2642" y="3954"/>
                  <a:ext cx="9" cy="6"/>
                </a:xfrm>
                <a:custGeom>
                  <a:avLst/>
                  <a:gdLst>
                    <a:gd name="T0" fmla="*/ 23 w 66"/>
                    <a:gd name="T1" fmla="*/ 43 h 43"/>
                    <a:gd name="T2" fmla="*/ 15 w 66"/>
                    <a:gd name="T3" fmla="*/ 43 h 43"/>
                    <a:gd name="T4" fmla="*/ 0 w 66"/>
                    <a:gd name="T5" fmla="*/ 29 h 43"/>
                    <a:gd name="T6" fmla="*/ 29 w 66"/>
                    <a:gd name="T7" fmla="*/ 0 h 43"/>
                    <a:gd name="T8" fmla="*/ 66 w 66"/>
                    <a:gd name="T9" fmla="*/ 0 h 43"/>
                    <a:gd name="T10" fmla="*/ 23 w 66"/>
                    <a:gd name="T11" fmla="*/ 43 h 43"/>
                    <a:gd name="T12" fmla="*/ 0 60000 65536"/>
                    <a:gd name="T13" fmla="*/ 0 60000 65536"/>
                    <a:gd name="T14" fmla="*/ 0 60000 65536"/>
                    <a:gd name="T15" fmla="*/ 0 60000 65536"/>
                    <a:gd name="T16" fmla="*/ 0 60000 65536"/>
                    <a:gd name="T17" fmla="*/ 0 60000 65536"/>
                    <a:gd name="T18" fmla="*/ 0 w 66"/>
                    <a:gd name="T19" fmla="*/ 0 h 43"/>
                    <a:gd name="T20" fmla="*/ 66 w 66"/>
                    <a:gd name="T21" fmla="*/ 43 h 43"/>
                  </a:gdLst>
                  <a:ahLst/>
                  <a:cxnLst>
                    <a:cxn ang="T12">
                      <a:pos x="T0" y="T1"/>
                    </a:cxn>
                    <a:cxn ang="T13">
                      <a:pos x="T2" y="T3"/>
                    </a:cxn>
                    <a:cxn ang="T14">
                      <a:pos x="T4" y="T5"/>
                    </a:cxn>
                    <a:cxn ang="T15">
                      <a:pos x="T6" y="T7"/>
                    </a:cxn>
                    <a:cxn ang="T16">
                      <a:pos x="T8" y="T9"/>
                    </a:cxn>
                    <a:cxn ang="T17">
                      <a:pos x="T10" y="T11"/>
                    </a:cxn>
                  </a:cxnLst>
                  <a:rect l="T18" t="T19" r="T20" b="T21"/>
                  <a:pathLst>
                    <a:path w="66" h="43">
                      <a:moveTo>
                        <a:pt x="23" y="43"/>
                      </a:moveTo>
                      <a:lnTo>
                        <a:pt x="15" y="43"/>
                      </a:lnTo>
                      <a:lnTo>
                        <a:pt x="0" y="29"/>
                      </a:lnTo>
                      <a:lnTo>
                        <a:pt x="29" y="0"/>
                      </a:lnTo>
                      <a:lnTo>
                        <a:pt x="66" y="0"/>
                      </a:lnTo>
                      <a:lnTo>
                        <a:pt x="23" y="43"/>
                      </a:lnTo>
                      <a:close/>
                    </a:path>
                  </a:pathLst>
                </a:custGeom>
                <a:solidFill>
                  <a:srgbClr val="79896C"/>
                </a:solidFill>
                <a:ln w="9525">
                  <a:noFill/>
                  <a:round/>
                  <a:headEnd/>
                  <a:tailEnd/>
                </a:ln>
              </p:spPr>
              <p:txBody>
                <a:bodyPr>
                  <a:prstTxWarp prst="textNoShape">
                    <a:avLst/>
                  </a:prstTxWarp>
                </a:bodyPr>
                <a:lstStyle/>
                <a:p>
                  <a:endParaRPr lang="en-US"/>
                </a:p>
              </p:txBody>
            </p:sp>
            <p:sp>
              <p:nvSpPr>
                <p:cNvPr id="65991" name="Freeform 737"/>
                <p:cNvSpPr>
                  <a:spLocks noChangeAspect="1"/>
                </p:cNvSpPr>
                <p:nvPr/>
              </p:nvSpPr>
              <p:spPr bwMode="auto">
                <a:xfrm>
                  <a:off x="2657" y="3954"/>
                  <a:ext cx="5" cy="6"/>
                </a:xfrm>
                <a:custGeom>
                  <a:avLst/>
                  <a:gdLst>
                    <a:gd name="T0" fmla="*/ 0 w 44"/>
                    <a:gd name="T1" fmla="*/ 43 h 43"/>
                    <a:gd name="T2" fmla="*/ 44 w 44"/>
                    <a:gd name="T3" fmla="*/ 0 h 43"/>
                    <a:gd name="T4" fmla="*/ 44 w 44"/>
                    <a:gd name="T5" fmla="*/ 22 h 43"/>
                    <a:gd name="T6" fmla="*/ 0 w 44"/>
                    <a:gd name="T7" fmla="*/ 43 h 43"/>
                    <a:gd name="T8" fmla="*/ 0 60000 65536"/>
                    <a:gd name="T9" fmla="*/ 0 60000 65536"/>
                    <a:gd name="T10" fmla="*/ 0 60000 65536"/>
                    <a:gd name="T11" fmla="*/ 0 60000 65536"/>
                    <a:gd name="T12" fmla="*/ 0 w 44"/>
                    <a:gd name="T13" fmla="*/ 0 h 43"/>
                    <a:gd name="T14" fmla="*/ 44 w 44"/>
                    <a:gd name="T15" fmla="*/ 43 h 43"/>
                  </a:gdLst>
                  <a:ahLst/>
                  <a:cxnLst>
                    <a:cxn ang="T8">
                      <a:pos x="T0" y="T1"/>
                    </a:cxn>
                    <a:cxn ang="T9">
                      <a:pos x="T2" y="T3"/>
                    </a:cxn>
                    <a:cxn ang="T10">
                      <a:pos x="T4" y="T5"/>
                    </a:cxn>
                    <a:cxn ang="T11">
                      <a:pos x="T6" y="T7"/>
                    </a:cxn>
                  </a:cxnLst>
                  <a:rect l="T12" t="T13" r="T14" b="T15"/>
                  <a:pathLst>
                    <a:path w="44" h="43">
                      <a:moveTo>
                        <a:pt x="0" y="43"/>
                      </a:moveTo>
                      <a:lnTo>
                        <a:pt x="44" y="0"/>
                      </a:lnTo>
                      <a:lnTo>
                        <a:pt x="44" y="22"/>
                      </a:lnTo>
                      <a:lnTo>
                        <a:pt x="0" y="43"/>
                      </a:lnTo>
                      <a:close/>
                    </a:path>
                  </a:pathLst>
                </a:custGeom>
                <a:solidFill>
                  <a:srgbClr val="79896C"/>
                </a:solidFill>
                <a:ln w="9525">
                  <a:noFill/>
                  <a:round/>
                  <a:headEnd/>
                  <a:tailEnd/>
                </a:ln>
              </p:spPr>
              <p:txBody>
                <a:bodyPr>
                  <a:prstTxWarp prst="textNoShape">
                    <a:avLst/>
                  </a:prstTxWarp>
                </a:bodyPr>
                <a:lstStyle/>
                <a:p>
                  <a:endParaRPr lang="en-US"/>
                </a:p>
              </p:txBody>
            </p:sp>
            <p:sp>
              <p:nvSpPr>
                <p:cNvPr id="65992" name="Freeform 738"/>
                <p:cNvSpPr>
                  <a:spLocks noChangeAspect="1"/>
                </p:cNvSpPr>
                <p:nvPr/>
              </p:nvSpPr>
              <p:spPr bwMode="auto">
                <a:xfrm>
                  <a:off x="2501" y="3955"/>
                  <a:ext cx="6" cy="6"/>
                </a:xfrm>
                <a:custGeom>
                  <a:avLst/>
                  <a:gdLst>
                    <a:gd name="T0" fmla="*/ 0 w 44"/>
                    <a:gd name="T1" fmla="*/ 43 h 43"/>
                    <a:gd name="T2" fmla="*/ 22 w 44"/>
                    <a:gd name="T3" fmla="*/ 0 h 43"/>
                    <a:gd name="T4" fmla="*/ 44 w 44"/>
                    <a:gd name="T5" fmla="*/ 0 h 43"/>
                    <a:gd name="T6" fmla="*/ 0 w 44"/>
                    <a:gd name="T7" fmla="*/ 43 h 43"/>
                    <a:gd name="T8" fmla="*/ 0 60000 65536"/>
                    <a:gd name="T9" fmla="*/ 0 60000 65536"/>
                    <a:gd name="T10" fmla="*/ 0 60000 65536"/>
                    <a:gd name="T11" fmla="*/ 0 60000 65536"/>
                    <a:gd name="T12" fmla="*/ 0 w 44"/>
                    <a:gd name="T13" fmla="*/ 0 h 43"/>
                    <a:gd name="T14" fmla="*/ 44 w 44"/>
                    <a:gd name="T15" fmla="*/ 43 h 43"/>
                  </a:gdLst>
                  <a:ahLst/>
                  <a:cxnLst>
                    <a:cxn ang="T8">
                      <a:pos x="T0" y="T1"/>
                    </a:cxn>
                    <a:cxn ang="T9">
                      <a:pos x="T2" y="T3"/>
                    </a:cxn>
                    <a:cxn ang="T10">
                      <a:pos x="T4" y="T5"/>
                    </a:cxn>
                    <a:cxn ang="T11">
                      <a:pos x="T6" y="T7"/>
                    </a:cxn>
                  </a:cxnLst>
                  <a:rect l="T12" t="T13" r="T14" b="T15"/>
                  <a:pathLst>
                    <a:path w="44" h="43">
                      <a:moveTo>
                        <a:pt x="0" y="43"/>
                      </a:moveTo>
                      <a:lnTo>
                        <a:pt x="22" y="0"/>
                      </a:lnTo>
                      <a:lnTo>
                        <a:pt x="44" y="0"/>
                      </a:lnTo>
                      <a:lnTo>
                        <a:pt x="0" y="43"/>
                      </a:lnTo>
                      <a:close/>
                    </a:path>
                  </a:pathLst>
                </a:custGeom>
                <a:solidFill>
                  <a:srgbClr val="79896C"/>
                </a:solidFill>
                <a:ln w="9525">
                  <a:noFill/>
                  <a:round/>
                  <a:headEnd/>
                  <a:tailEnd/>
                </a:ln>
              </p:spPr>
              <p:txBody>
                <a:bodyPr>
                  <a:prstTxWarp prst="textNoShape">
                    <a:avLst/>
                  </a:prstTxWarp>
                </a:bodyPr>
                <a:lstStyle/>
                <a:p>
                  <a:endParaRPr lang="en-US"/>
                </a:p>
              </p:txBody>
            </p:sp>
            <p:sp>
              <p:nvSpPr>
                <p:cNvPr id="65993" name="Freeform 739"/>
                <p:cNvSpPr>
                  <a:spLocks noChangeAspect="1"/>
                </p:cNvSpPr>
                <p:nvPr/>
              </p:nvSpPr>
              <p:spPr bwMode="auto">
                <a:xfrm>
                  <a:off x="2669" y="3955"/>
                  <a:ext cx="5" cy="7"/>
                </a:xfrm>
                <a:custGeom>
                  <a:avLst/>
                  <a:gdLst>
                    <a:gd name="T0" fmla="*/ 0 w 43"/>
                    <a:gd name="T1" fmla="*/ 57 h 57"/>
                    <a:gd name="T2" fmla="*/ 43 w 43"/>
                    <a:gd name="T3" fmla="*/ 0 h 57"/>
                    <a:gd name="T4" fmla="*/ 22 w 43"/>
                    <a:gd name="T5" fmla="*/ 35 h 57"/>
                    <a:gd name="T6" fmla="*/ 0 w 43"/>
                    <a:gd name="T7" fmla="*/ 57 h 57"/>
                    <a:gd name="T8" fmla="*/ 0 60000 65536"/>
                    <a:gd name="T9" fmla="*/ 0 60000 65536"/>
                    <a:gd name="T10" fmla="*/ 0 60000 65536"/>
                    <a:gd name="T11" fmla="*/ 0 60000 65536"/>
                    <a:gd name="T12" fmla="*/ 0 w 43"/>
                    <a:gd name="T13" fmla="*/ 0 h 57"/>
                    <a:gd name="T14" fmla="*/ 43 w 43"/>
                    <a:gd name="T15" fmla="*/ 57 h 57"/>
                  </a:gdLst>
                  <a:ahLst/>
                  <a:cxnLst>
                    <a:cxn ang="T8">
                      <a:pos x="T0" y="T1"/>
                    </a:cxn>
                    <a:cxn ang="T9">
                      <a:pos x="T2" y="T3"/>
                    </a:cxn>
                    <a:cxn ang="T10">
                      <a:pos x="T4" y="T5"/>
                    </a:cxn>
                    <a:cxn ang="T11">
                      <a:pos x="T6" y="T7"/>
                    </a:cxn>
                  </a:cxnLst>
                  <a:rect l="T12" t="T13" r="T14" b="T15"/>
                  <a:pathLst>
                    <a:path w="43" h="57">
                      <a:moveTo>
                        <a:pt x="0" y="57"/>
                      </a:moveTo>
                      <a:lnTo>
                        <a:pt x="43" y="0"/>
                      </a:lnTo>
                      <a:lnTo>
                        <a:pt x="22" y="35"/>
                      </a:lnTo>
                      <a:lnTo>
                        <a:pt x="0" y="57"/>
                      </a:lnTo>
                      <a:close/>
                    </a:path>
                  </a:pathLst>
                </a:custGeom>
                <a:solidFill>
                  <a:srgbClr val="79896C"/>
                </a:solidFill>
                <a:ln w="9525">
                  <a:noFill/>
                  <a:round/>
                  <a:headEnd/>
                  <a:tailEnd/>
                </a:ln>
              </p:spPr>
              <p:txBody>
                <a:bodyPr>
                  <a:prstTxWarp prst="textNoShape">
                    <a:avLst/>
                  </a:prstTxWarp>
                </a:bodyPr>
                <a:lstStyle/>
                <a:p>
                  <a:endParaRPr lang="en-US"/>
                </a:p>
              </p:txBody>
            </p:sp>
            <p:sp>
              <p:nvSpPr>
                <p:cNvPr id="65994" name="Freeform 740"/>
                <p:cNvSpPr>
                  <a:spLocks noChangeAspect="1"/>
                </p:cNvSpPr>
                <p:nvPr/>
              </p:nvSpPr>
              <p:spPr bwMode="auto">
                <a:xfrm>
                  <a:off x="1774" y="3958"/>
                  <a:ext cx="9" cy="3"/>
                </a:xfrm>
                <a:custGeom>
                  <a:avLst/>
                  <a:gdLst>
                    <a:gd name="T0" fmla="*/ 72 w 72"/>
                    <a:gd name="T1" fmla="*/ 14 h 22"/>
                    <a:gd name="T2" fmla="*/ 0 w 72"/>
                    <a:gd name="T3" fmla="*/ 22 h 22"/>
                    <a:gd name="T4" fmla="*/ 51 w 72"/>
                    <a:gd name="T5" fmla="*/ 0 h 22"/>
                    <a:gd name="T6" fmla="*/ 58 w 72"/>
                    <a:gd name="T7" fmla="*/ 0 h 22"/>
                    <a:gd name="T8" fmla="*/ 72 w 72"/>
                    <a:gd name="T9" fmla="*/ 14 h 22"/>
                    <a:gd name="T10" fmla="*/ 0 60000 65536"/>
                    <a:gd name="T11" fmla="*/ 0 60000 65536"/>
                    <a:gd name="T12" fmla="*/ 0 60000 65536"/>
                    <a:gd name="T13" fmla="*/ 0 60000 65536"/>
                    <a:gd name="T14" fmla="*/ 0 60000 65536"/>
                    <a:gd name="T15" fmla="*/ 0 w 72"/>
                    <a:gd name="T16" fmla="*/ 0 h 22"/>
                    <a:gd name="T17" fmla="*/ 72 w 72"/>
                    <a:gd name="T18" fmla="*/ 22 h 22"/>
                  </a:gdLst>
                  <a:ahLst/>
                  <a:cxnLst>
                    <a:cxn ang="T10">
                      <a:pos x="T0" y="T1"/>
                    </a:cxn>
                    <a:cxn ang="T11">
                      <a:pos x="T2" y="T3"/>
                    </a:cxn>
                    <a:cxn ang="T12">
                      <a:pos x="T4" y="T5"/>
                    </a:cxn>
                    <a:cxn ang="T13">
                      <a:pos x="T6" y="T7"/>
                    </a:cxn>
                    <a:cxn ang="T14">
                      <a:pos x="T8" y="T9"/>
                    </a:cxn>
                  </a:cxnLst>
                  <a:rect l="T15" t="T16" r="T17" b="T18"/>
                  <a:pathLst>
                    <a:path w="72" h="22">
                      <a:moveTo>
                        <a:pt x="72" y="14"/>
                      </a:moveTo>
                      <a:lnTo>
                        <a:pt x="0" y="22"/>
                      </a:lnTo>
                      <a:lnTo>
                        <a:pt x="51" y="0"/>
                      </a:lnTo>
                      <a:lnTo>
                        <a:pt x="58" y="0"/>
                      </a:lnTo>
                      <a:lnTo>
                        <a:pt x="72" y="14"/>
                      </a:lnTo>
                      <a:close/>
                    </a:path>
                  </a:pathLst>
                </a:custGeom>
                <a:solidFill>
                  <a:srgbClr val="79896C"/>
                </a:solidFill>
                <a:ln w="9525">
                  <a:noFill/>
                  <a:round/>
                  <a:headEnd/>
                  <a:tailEnd/>
                </a:ln>
              </p:spPr>
              <p:txBody>
                <a:bodyPr>
                  <a:prstTxWarp prst="textNoShape">
                    <a:avLst/>
                  </a:prstTxWarp>
                </a:bodyPr>
                <a:lstStyle/>
                <a:p>
                  <a:endParaRPr lang="en-US"/>
                </a:p>
              </p:txBody>
            </p:sp>
            <p:sp>
              <p:nvSpPr>
                <p:cNvPr id="65995" name="Freeform 741"/>
                <p:cNvSpPr>
                  <a:spLocks noChangeAspect="1"/>
                </p:cNvSpPr>
                <p:nvPr/>
              </p:nvSpPr>
              <p:spPr bwMode="auto">
                <a:xfrm>
                  <a:off x="2416" y="3958"/>
                  <a:ext cx="17" cy="14"/>
                </a:xfrm>
                <a:custGeom>
                  <a:avLst/>
                  <a:gdLst>
                    <a:gd name="T0" fmla="*/ 29 w 132"/>
                    <a:gd name="T1" fmla="*/ 110 h 110"/>
                    <a:gd name="T2" fmla="*/ 0 w 132"/>
                    <a:gd name="T3" fmla="*/ 110 h 110"/>
                    <a:gd name="T4" fmla="*/ 37 w 132"/>
                    <a:gd name="T5" fmla="*/ 44 h 110"/>
                    <a:gd name="T6" fmla="*/ 103 w 132"/>
                    <a:gd name="T7" fmla="*/ 0 h 110"/>
                    <a:gd name="T8" fmla="*/ 132 w 132"/>
                    <a:gd name="T9" fmla="*/ 0 h 110"/>
                    <a:gd name="T10" fmla="*/ 29 w 132"/>
                    <a:gd name="T11" fmla="*/ 110 h 110"/>
                    <a:gd name="T12" fmla="*/ 0 60000 65536"/>
                    <a:gd name="T13" fmla="*/ 0 60000 65536"/>
                    <a:gd name="T14" fmla="*/ 0 60000 65536"/>
                    <a:gd name="T15" fmla="*/ 0 60000 65536"/>
                    <a:gd name="T16" fmla="*/ 0 60000 65536"/>
                    <a:gd name="T17" fmla="*/ 0 60000 65536"/>
                    <a:gd name="T18" fmla="*/ 0 w 132"/>
                    <a:gd name="T19" fmla="*/ 0 h 110"/>
                    <a:gd name="T20" fmla="*/ 132 w 132"/>
                    <a:gd name="T21" fmla="*/ 110 h 110"/>
                  </a:gdLst>
                  <a:ahLst/>
                  <a:cxnLst>
                    <a:cxn ang="T12">
                      <a:pos x="T0" y="T1"/>
                    </a:cxn>
                    <a:cxn ang="T13">
                      <a:pos x="T2" y="T3"/>
                    </a:cxn>
                    <a:cxn ang="T14">
                      <a:pos x="T4" y="T5"/>
                    </a:cxn>
                    <a:cxn ang="T15">
                      <a:pos x="T6" y="T7"/>
                    </a:cxn>
                    <a:cxn ang="T16">
                      <a:pos x="T8" y="T9"/>
                    </a:cxn>
                    <a:cxn ang="T17">
                      <a:pos x="T10" y="T11"/>
                    </a:cxn>
                  </a:cxnLst>
                  <a:rect l="T18" t="T19" r="T20" b="T21"/>
                  <a:pathLst>
                    <a:path w="132" h="110">
                      <a:moveTo>
                        <a:pt x="29" y="110"/>
                      </a:moveTo>
                      <a:lnTo>
                        <a:pt x="0" y="110"/>
                      </a:lnTo>
                      <a:lnTo>
                        <a:pt x="37" y="44"/>
                      </a:lnTo>
                      <a:lnTo>
                        <a:pt x="103" y="0"/>
                      </a:lnTo>
                      <a:lnTo>
                        <a:pt x="132" y="0"/>
                      </a:lnTo>
                      <a:lnTo>
                        <a:pt x="29" y="110"/>
                      </a:lnTo>
                      <a:close/>
                    </a:path>
                  </a:pathLst>
                </a:custGeom>
                <a:solidFill>
                  <a:srgbClr val="79896C"/>
                </a:solidFill>
                <a:ln w="9525">
                  <a:noFill/>
                  <a:round/>
                  <a:headEnd/>
                  <a:tailEnd/>
                </a:ln>
              </p:spPr>
              <p:txBody>
                <a:bodyPr>
                  <a:prstTxWarp prst="textNoShape">
                    <a:avLst/>
                  </a:prstTxWarp>
                </a:bodyPr>
                <a:lstStyle/>
                <a:p>
                  <a:endParaRPr lang="en-US"/>
                </a:p>
              </p:txBody>
            </p:sp>
            <p:sp>
              <p:nvSpPr>
                <p:cNvPr id="65996" name="Freeform 742"/>
                <p:cNvSpPr>
                  <a:spLocks noChangeAspect="1"/>
                </p:cNvSpPr>
                <p:nvPr/>
              </p:nvSpPr>
              <p:spPr bwMode="auto">
                <a:xfrm>
                  <a:off x="2432" y="3958"/>
                  <a:ext cx="9" cy="11"/>
                </a:xfrm>
                <a:custGeom>
                  <a:avLst/>
                  <a:gdLst>
                    <a:gd name="T0" fmla="*/ 0 w 73"/>
                    <a:gd name="T1" fmla="*/ 87 h 87"/>
                    <a:gd name="T2" fmla="*/ 44 w 73"/>
                    <a:gd name="T3" fmla="*/ 44 h 87"/>
                    <a:gd name="T4" fmla="*/ 44 w 73"/>
                    <a:gd name="T5" fmla="*/ 14 h 87"/>
                    <a:gd name="T6" fmla="*/ 73 w 73"/>
                    <a:gd name="T7" fmla="*/ 0 h 87"/>
                    <a:gd name="T8" fmla="*/ 22 w 73"/>
                    <a:gd name="T9" fmla="*/ 87 h 87"/>
                    <a:gd name="T10" fmla="*/ 0 w 73"/>
                    <a:gd name="T11" fmla="*/ 87 h 87"/>
                    <a:gd name="T12" fmla="*/ 0 60000 65536"/>
                    <a:gd name="T13" fmla="*/ 0 60000 65536"/>
                    <a:gd name="T14" fmla="*/ 0 60000 65536"/>
                    <a:gd name="T15" fmla="*/ 0 60000 65536"/>
                    <a:gd name="T16" fmla="*/ 0 60000 65536"/>
                    <a:gd name="T17" fmla="*/ 0 60000 65536"/>
                    <a:gd name="T18" fmla="*/ 0 w 73"/>
                    <a:gd name="T19" fmla="*/ 0 h 87"/>
                    <a:gd name="T20" fmla="*/ 73 w 73"/>
                    <a:gd name="T21" fmla="*/ 87 h 87"/>
                  </a:gdLst>
                  <a:ahLst/>
                  <a:cxnLst>
                    <a:cxn ang="T12">
                      <a:pos x="T0" y="T1"/>
                    </a:cxn>
                    <a:cxn ang="T13">
                      <a:pos x="T2" y="T3"/>
                    </a:cxn>
                    <a:cxn ang="T14">
                      <a:pos x="T4" y="T5"/>
                    </a:cxn>
                    <a:cxn ang="T15">
                      <a:pos x="T6" y="T7"/>
                    </a:cxn>
                    <a:cxn ang="T16">
                      <a:pos x="T8" y="T9"/>
                    </a:cxn>
                    <a:cxn ang="T17">
                      <a:pos x="T10" y="T11"/>
                    </a:cxn>
                  </a:cxnLst>
                  <a:rect l="T18" t="T19" r="T20" b="T21"/>
                  <a:pathLst>
                    <a:path w="73" h="87">
                      <a:moveTo>
                        <a:pt x="0" y="87"/>
                      </a:moveTo>
                      <a:lnTo>
                        <a:pt x="44" y="44"/>
                      </a:lnTo>
                      <a:lnTo>
                        <a:pt x="44" y="14"/>
                      </a:lnTo>
                      <a:lnTo>
                        <a:pt x="73" y="0"/>
                      </a:lnTo>
                      <a:lnTo>
                        <a:pt x="22" y="87"/>
                      </a:lnTo>
                      <a:lnTo>
                        <a:pt x="0" y="87"/>
                      </a:lnTo>
                      <a:close/>
                    </a:path>
                  </a:pathLst>
                </a:custGeom>
                <a:solidFill>
                  <a:srgbClr val="79896C"/>
                </a:solidFill>
                <a:ln w="9525">
                  <a:noFill/>
                  <a:round/>
                  <a:headEnd/>
                  <a:tailEnd/>
                </a:ln>
              </p:spPr>
              <p:txBody>
                <a:bodyPr>
                  <a:prstTxWarp prst="textNoShape">
                    <a:avLst/>
                  </a:prstTxWarp>
                </a:bodyPr>
                <a:lstStyle/>
                <a:p>
                  <a:endParaRPr lang="en-US"/>
                </a:p>
              </p:txBody>
            </p:sp>
            <p:sp>
              <p:nvSpPr>
                <p:cNvPr id="65997" name="Freeform 743"/>
                <p:cNvSpPr>
                  <a:spLocks noChangeAspect="1"/>
                </p:cNvSpPr>
                <p:nvPr/>
              </p:nvSpPr>
              <p:spPr bwMode="auto">
                <a:xfrm>
                  <a:off x="2470" y="3958"/>
                  <a:ext cx="9" cy="7"/>
                </a:xfrm>
                <a:custGeom>
                  <a:avLst/>
                  <a:gdLst>
                    <a:gd name="T0" fmla="*/ 65 w 72"/>
                    <a:gd name="T1" fmla="*/ 22 h 59"/>
                    <a:gd name="T2" fmla="*/ 29 w 72"/>
                    <a:gd name="T3" fmla="*/ 59 h 59"/>
                    <a:gd name="T4" fmla="*/ 0 w 72"/>
                    <a:gd name="T5" fmla="*/ 59 h 59"/>
                    <a:gd name="T6" fmla="*/ 50 w 72"/>
                    <a:gd name="T7" fmla="*/ 0 h 59"/>
                    <a:gd name="T8" fmla="*/ 72 w 72"/>
                    <a:gd name="T9" fmla="*/ 0 h 59"/>
                    <a:gd name="T10" fmla="*/ 65 w 72"/>
                    <a:gd name="T11" fmla="*/ 22 h 59"/>
                    <a:gd name="T12" fmla="*/ 0 60000 65536"/>
                    <a:gd name="T13" fmla="*/ 0 60000 65536"/>
                    <a:gd name="T14" fmla="*/ 0 60000 65536"/>
                    <a:gd name="T15" fmla="*/ 0 60000 65536"/>
                    <a:gd name="T16" fmla="*/ 0 60000 65536"/>
                    <a:gd name="T17" fmla="*/ 0 60000 65536"/>
                    <a:gd name="T18" fmla="*/ 0 w 72"/>
                    <a:gd name="T19" fmla="*/ 0 h 59"/>
                    <a:gd name="T20" fmla="*/ 72 w 72"/>
                    <a:gd name="T21" fmla="*/ 59 h 59"/>
                  </a:gdLst>
                  <a:ahLst/>
                  <a:cxnLst>
                    <a:cxn ang="T12">
                      <a:pos x="T0" y="T1"/>
                    </a:cxn>
                    <a:cxn ang="T13">
                      <a:pos x="T2" y="T3"/>
                    </a:cxn>
                    <a:cxn ang="T14">
                      <a:pos x="T4" y="T5"/>
                    </a:cxn>
                    <a:cxn ang="T15">
                      <a:pos x="T6" y="T7"/>
                    </a:cxn>
                    <a:cxn ang="T16">
                      <a:pos x="T8" y="T9"/>
                    </a:cxn>
                    <a:cxn ang="T17">
                      <a:pos x="T10" y="T11"/>
                    </a:cxn>
                  </a:cxnLst>
                  <a:rect l="T18" t="T19" r="T20" b="T21"/>
                  <a:pathLst>
                    <a:path w="72" h="59">
                      <a:moveTo>
                        <a:pt x="65" y="22"/>
                      </a:moveTo>
                      <a:lnTo>
                        <a:pt x="29" y="59"/>
                      </a:lnTo>
                      <a:lnTo>
                        <a:pt x="0" y="59"/>
                      </a:lnTo>
                      <a:lnTo>
                        <a:pt x="50" y="0"/>
                      </a:lnTo>
                      <a:lnTo>
                        <a:pt x="72" y="0"/>
                      </a:lnTo>
                      <a:lnTo>
                        <a:pt x="65" y="22"/>
                      </a:lnTo>
                      <a:close/>
                    </a:path>
                  </a:pathLst>
                </a:custGeom>
                <a:solidFill>
                  <a:srgbClr val="79896C"/>
                </a:solidFill>
                <a:ln w="9525">
                  <a:noFill/>
                  <a:round/>
                  <a:headEnd/>
                  <a:tailEnd/>
                </a:ln>
              </p:spPr>
              <p:txBody>
                <a:bodyPr>
                  <a:prstTxWarp prst="textNoShape">
                    <a:avLst/>
                  </a:prstTxWarp>
                </a:bodyPr>
                <a:lstStyle/>
                <a:p>
                  <a:endParaRPr lang="en-US"/>
                </a:p>
              </p:txBody>
            </p:sp>
            <p:sp>
              <p:nvSpPr>
                <p:cNvPr id="65998" name="Freeform 744"/>
                <p:cNvSpPr>
                  <a:spLocks noChangeAspect="1"/>
                </p:cNvSpPr>
                <p:nvPr/>
              </p:nvSpPr>
              <p:spPr bwMode="auto">
                <a:xfrm>
                  <a:off x="2486" y="3958"/>
                  <a:ext cx="5" cy="5"/>
                </a:xfrm>
                <a:custGeom>
                  <a:avLst/>
                  <a:gdLst>
                    <a:gd name="T0" fmla="*/ 0 w 44"/>
                    <a:gd name="T1" fmla="*/ 44 h 44"/>
                    <a:gd name="T2" fmla="*/ 8 w 44"/>
                    <a:gd name="T3" fmla="*/ 0 h 44"/>
                    <a:gd name="T4" fmla="*/ 44 w 44"/>
                    <a:gd name="T5" fmla="*/ 0 h 44"/>
                    <a:gd name="T6" fmla="*/ 0 w 44"/>
                    <a:gd name="T7" fmla="*/ 44 h 44"/>
                    <a:gd name="T8" fmla="*/ 0 60000 65536"/>
                    <a:gd name="T9" fmla="*/ 0 60000 65536"/>
                    <a:gd name="T10" fmla="*/ 0 60000 65536"/>
                    <a:gd name="T11" fmla="*/ 0 60000 65536"/>
                    <a:gd name="T12" fmla="*/ 0 w 44"/>
                    <a:gd name="T13" fmla="*/ 0 h 44"/>
                    <a:gd name="T14" fmla="*/ 44 w 44"/>
                    <a:gd name="T15" fmla="*/ 44 h 44"/>
                  </a:gdLst>
                  <a:ahLst/>
                  <a:cxnLst>
                    <a:cxn ang="T8">
                      <a:pos x="T0" y="T1"/>
                    </a:cxn>
                    <a:cxn ang="T9">
                      <a:pos x="T2" y="T3"/>
                    </a:cxn>
                    <a:cxn ang="T10">
                      <a:pos x="T4" y="T5"/>
                    </a:cxn>
                    <a:cxn ang="T11">
                      <a:pos x="T6" y="T7"/>
                    </a:cxn>
                  </a:cxnLst>
                  <a:rect l="T12" t="T13" r="T14" b="T15"/>
                  <a:pathLst>
                    <a:path w="44" h="44">
                      <a:moveTo>
                        <a:pt x="0" y="44"/>
                      </a:moveTo>
                      <a:lnTo>
                        <a:pt x="8" y="0"/>
                      </a:lnTo>
                      <a:lnTo>
                        <a:pt x="44" y="0"/>
                      </a:lnTo>
                      <a:lnTo>
                        <a:pt x="0" y="44"/>
                      </a:lnTo>
                      <a:close/>
                    </a:path>
                  </a:pathLst>
                </a:custGeom>
                <a:solidFill>
                  <a:srgbClr val="79896C"/>
                </a:solidFill>
                <a:ln w="9525">
                  <a:noFill/>
                  <a:round/>
                  <a:headEnd/>
                  <a:tailEnd/>
                </a:ln>
              </p:spPr>
              <p:txBody>
                <a:bodyPr>
                  <a:prstTxWarp prst="textNoShape">
                    <a:avLst/>
                  </a:prstTxWarp>
                </a:bodyPr>
                <a:lstStyle/>
                <a:p>
                  <a:endParaRPr lang="en-US"/>
                </a:p>
              </p:txBody>
            </p:sp>
            <p:sp>
              <p:nvSpPr>
                <p:cNvPr id="65999" name="Freeform 745"/>
                <p:cNvSpPr>
                  <a:spLocks noChangeAspect="1"/>
                </p:cNvSpPr>
                <p:nvPr/>
              </p:nvSpPr>
              <p:spPr bwMode="auto">
                <a:xfrm>
                  <a:off x="2015" y="3960"/>
                  <a:ext cx="5" cy="7"/>
                </a:xfrm>
                <a:custGeom>
                  <a:avLst/>
                  <a:gdLst>
                    <a:gd name="T0" fmla="*/ 21 w 43"/>
                    <a:gd name="T1" fmla="*/ 59 h 59"/>
                    <a:gd name="T2" fmla="*/ 0 w 43"/>
                    <a:gd name="T3" fmla="*/ 45 h 59"/>
                    <a:gd name="T4" fmla="*/ 43 w 43"/>
                    <a:gd name="T5" fmla="*/ 0 h 59"/>
                    <a:gd name="T6" fmla="*/ 43 w 43"/>
                    <a:gd name="T7" fmla="*/ 45 h 59"/>
                    <a:gd name="T8" fmla="*/ 21 w 43"/>
                    <a:gd name="T9" fmla="*/ 59 h 59"/>
                    <a:gd name="T10" fmla="*/ 0 60000 65536"/>
                    <a:gd name="T11" fmla="*/ 0 60000 65536"/>
                    <a:gd name="T12" fmla="*/ 0 60000 65536"/>
                    <a:gd name="T13" fmla="*/ 0 60000 65536"/>
                    <a:gd name="T14" fmla="*/ 0 60000 65536"/>
                    <a:gd name="T15" fmla="*/ 0 w 43"/>
                    <a:gd name="T16" fmla="*/ 0 h 59"/>
                    <a:gd name="T17" fmla="*/ 43 w 43"/>
                    <a:gd name="T18" fmla="*/ 59 h 59"/>
                  </a:gdLst>
                  <a:ahLst/>
                  <a:cxnLst>
                    <a:cxn ang="T10">
                      <a:pos x="T0" y="T1"/>
                    </a:cxn>
                    <a:cxn ang="T11">
                      <a:pos x="T2" y="T3"/>
                    </a:cxn>
                    <a:cxn ang="T12">
                      <a:pos x="T4" y="T5"/>
                    </a:cxn>
                    <a:cxn ang="T13">
                      <a:pos x="T6" y="T7"/>
                    </a:cxn>
                    <a:cxn ang="T14">
                      <a:pos x="T8" y="T9"/>
                    </a:cxn>
                  </a:cxnLst>
                  <a:rect l="T15" t="T16" r="T17" b="T18"/>
                  <a:pathLst>
                    <a:path w="43" h="59">
                      <a:moveTo>
                        <a:pt x="21" y="59"/>
                      </a:moveTo>
                      <a:lnTo>
                        <a:pt x="0" y="45"/>
                      </a:lnTo>
                      <a:lnTo>
                        <a:pt x="43" y="0"/>
                      </a:lnTo>
                      <a:lnTo>
                        <a:pt x="43" y="45"/>
                      </a:lnTo>
                      <a:lnTo>
                        <a:pt x="21" y="59"/>
                      </a:lnTo>
                      <a:close/>
                    </a:path>
                  </a:pathLst>
                </a:custGeom>
                <a:solidFill>
                  <a:srgbClr val="79896C"/>
                </a:solidFill>
                <a:ln w="9525">
                  <a:noFill/>
                  <a:round/>
                  <a:headEnd/>
                  <a:tailEnd/>
                </a:ln>
              </p:spPr>
              <p:txBody>
                <a:bodyPr>
                  <a:prstTxWarp prst="textNoShape">
                    <a:avLst/>
                  </a:prstTxWarp>
                </a:bodyPr>
                <a:lstStyle/>
                <a:p>
                  <a:endParaRPr lang="en-US"/>
                </a:p>
              </p:txBody>
            </p:sp>
            <p:sp>
              <p:nvSpPr>
                <p:cNvPr id="66000" name="Freeform 746"/>
                <p:cNvSpPr>
                  <a:spLocks noChangeAspect="1"/>
                </p:cNvSpPr>
                <p:nvPr/>
              </p:nvSpPr>
              <p:spPr bwMode="auto">
                <a:xfrm>
                  <a:off x="2033" y="3960"/>
                  <a:ext cx="7" cy="3"/>
                </a:xfrm>
                <a:custGeom>
                  <a:avLst/>
                  <a:gdLst>
                    <a:gd name="T0" fmla="*/ 0 w 57"/>
                    <a:gd name="T1" fmla="*/ 30 h 30"/>
                    <a:gd name="T2" fmla="*/ 21 w 57"/>
                    <a:gd name="T3" fmla="*/ 0 h 30"/>
                    <a:gd name="T4" fmla="*/ 57 w 57"/>
                    <a:gd name="T5" fmla="*/ 8 h 30"/>
                    <a:gd name="T6" fmla="*/ 0 w 57"/>
                    <a:gd name="T7" fmla="*/ 30 h 30"/>
                    <a:gd name="T8" fmla="*/ 0 60000 65536"/>
                    <a:gd name="T9" fmla="*/ 0 60000 65536"/>
                    <a:gd name="T10" fmla="*/ 0 60000 65536"/>
                    <a:gd name="T11" fmla="*/ 0 60000 65536"/>
                    <a:gd name="T12" fmla="*/ 0 w 57"/>
                    <a:gd name="T13" fmla="*/ 0 h 30"/>
                    <a:gd name="T14" fmla="*/ 57 w 57"/>
                    <a:gd name="T15" fmla="*/ 30 h 30"/>
                  </a:gdLst>
                  <a:ahLst/>
                  <a:cxnLst>
                    <a:cxn ang="T8">
                      <a:pos x="T0" y="T1"/>
                    </a:cxn>
                    <a:cxn ang="T9">
                      <a:pos x="T2" y="T3"/>
                    </a:cxn>
                    <a:cxn ang="T10">
                      <a:pos x="T4" y="T5"/>
                    </a:cxn>
                    <a:cxn ang="T11">
                      <a:pos x="T6" y="T7"/>
                    </a:cxn>
                  </a:cxnLst>
                  <a:rect l="T12" t="T13" r="T14" b="T15"/>
                  <a:pathLst>
                    <a:path w="57" h="30">
                      <a:moveTo>
                        <a:pt x="0" y="30"/>
                      </a:moveTo>
                      <a:lnTo>
                        <a:pt x="21" y="0"/>
                      </a:lnTo>
                      <a:lnTo>
                        <a:pt x="57" y="8"/>
                      </a:lnTo>
                      <a:lnTo>
                        <a:pt x="0" y="30"/>
                      </a:lnTo>
                      <a:close/>
                    </a:path>
                  </a:pathLst>
                </a:custGeom>
                <a:solidFill>
                  <a:srgbClr val="79896C"/>
                </a:solidFill>
                <a:ln w="9525">
                  <a:noFill/>
                  <a:round/>
                  <a:headEnd/>
                  <a:tailEnd/>
                </a:ln>
              </p:spPr>
              <p:txBody>
                <a:bodyPr>
                  <a:prstTxWarp prst="textNoShape">
                    <a:avLst/>
                  </a:prstTxWarp>
                </a:bodyPr>
                <a:lstStyle/>
                <a:p>
                  <a:endParaRPr lang="en-US"/>
                </a:p>
              </p:txBody>
            </p:sp>
            <p:sp>
              <p:nvSpPr>
                <p:cNvPr id="66001" name="Freeform 747"/>
                <p:cNvSpPr>
                  <a:spLocks noChangeAspect="1"/>
                </p:cNvSpPr>
                <p:nvPr/>
              </p:nvSpPr>
              <p:spPr bwMode="auto">
                <a:xfrm>
                  <a:off x="2047" y="3960"/>
                  <a:ext cx="3" cy="1"/>
                </a:xfrm>
                <a:custGeom>
                  <a:avLst/>
                  <a:gdLst>
                    <a:gd name="T0" fmla="*/ 0 w 28"/>
                    <a:gd name="T1" fmla="*/ 8 h 8"/>
                    <a:gd name="T2" fmla="*/ 0 w 28"/>
                    <a:gd name="T3" fmla="*/ 0 h 8"/>
                    <a:gd name="T4" fmla="*/ 28 w 28"/>
                    <a:gd name="T5" fmla="*/ 0 h 8"/>
                    <a:gd name="T6" fmla="*/ 0 w 28"/>
                    <a:gd name="T7" fmla="*/ 8 h 8"/>
                    <a:gd name="T8" fmla="*/ 0 60000 65536"/>
                    <a:gd name="T9" fmla="*/ 0 60000 65536"/>
                    <a:gd name="T10" fmla="*/ 0 60000 65536"/>
                    <a:gd name="T11" fmla="*/ 0 60000 65536"/>
                    <a:gd name="T12" fmla="*/ 0 w 28"/>
                    <a:gd name="T13" fmla="*/ 0 h 8"/>
                    <a:gd name="T14" fmla="*/ 28 w 28"/>
                    <a:gd name="T15" fmla="*/ 8 h 8"/>
                  </a:gdLst>
                  <a:ahLst/>
                  <a:cxnLst>
                    <a:cxn ang="T8">
                      <a:pos x="T0" y="T1"/>
                    </a:cxn>
                    <a:cxn ang="T9">
                      <a:pos x="T2" y="T3"/>
                    </a:cxn>
                    <a:cxn ang="T10">
                      <a:pos x="T4" y="T5"/>
                    </a:cxn>
                    <a:cxn ang="T11">
                      <a:pos x="T6" y="T7"/>
                    </a:cxn>
                  </a:cxnLst>
                  <a:rect l="T12" t="T13" r="T14" b="T15"/>
                  <a:pathLst>
                    <a:path w="28" h="8">
                      <a:moveTo>
                        <a:pt x="0" y="8"/>
                      </a:moveTo>
                      <a:lnTo>
                        <a:pt x="0" y="0"/>
                      </a:lnTo>
                      <a:lnTo>
                        <a:pt x="28" y="0"/>
                      </a:lnTo>
                      <a:lnTo>
                        <a:pt x="0" y="8"/>
                      </a:lnTo>
                      <a:close/>
                    </a:path>
                  </a:pathLst>
                </a:custGeom>
                <a:solidFill>
                  <a:srgbClr val="79896C"/>
                </a:solidFill>
                <a:ln w="9525">
                  <a:noFill/>
                  <a:round/>
                  <a:headEnd/>
                  <a:tailEnd/>
                </a:ln>
              </p:spPr>
              <p:txBody>
                <a:bodyPr>
                  <a:prstTxWarp prst="textNoShape">
                    <a:avLst/>
                  </a:prstTxWarp>
                </a:bodyPr>
                <a:lstStyle/>
                <a:p>
                  <a:endParaRPr lang="en-US"/>
                </a:p>
              </p:txBody>
            </p:sp>
            <p:sp>
              <p:nvSpPr>
                <p:cNvPr id="66002" name="Freeform 748"/>
                <p:cNvSpPr>
                  <a:spLocks noChangeAspect="1"/>
                </p:cNvSpPr>
                <p:nvPr/>
              </p:nvSpPr>
              <p:spPr bwMode="auto">
                <a:xfrm>
                  <a:off x="2445" y="3960"/>
                  <a:ext cx="7" cy="7"/>
                </a:xfrm>
                <a:custGeom>
                  <a:avLst/>
                  <a:gdLst>
                    <a:gd name="T0" fmla="*/ 0 w 59"/>
                    <a:gd name="T1" fmla="*/ 59 h 59"/>
                    <a:gd name="T2" fmla="*/ 37 w 59"/>
                    <a:gd name="T3" fmla="*/ 0 h 59"/>
                    <a:gd name="T4" fmla="*/ 59 w 59"/>
                    <a:gd name="T5" fmla="*/ 8 h 59"/>
                    <a:gd name="T6" fmla="*/ 0 w 59"/>
                    <a:gd name="T7" fmla="*/ 59 h 59"/>
                    <a:gd name="T8" fmla="*/ 0 60000 65536"/>
                    <a:gd name="T9" fmla="*/ 0 60000 65536"/>
                    <a:gd name="T10" fmla="*/ 0 60000 65536"/>
                    <a:gd name="T11" fmla="*/ 0 60000 65536"/>
                    <a:gd name="T12" fmla="*/ 0 w 59"/>
                    <a:gd name="T13" fmla="*/ 0 h 59"/>
                    <a:gd name="T14" fmla="*/ 59 w 59"/>
                    <a:gd name="T15" fmla="*/ 59 h 59"/>
                  </a:gdLst>
                  <a:ahLst/>
                  <a:cxnLst>
                    <a:cxn ang="T8">
                      <a:pos x="T0" y="T1"/>
                    </a:cxn>
                    <a:cxn ang="T9">
                      <a:pos x="T2" y="T3"/>
                    </a:cxn>
                    <a:cxn ang="T10">
                      <a:pos x="T4" y="T5"/>
                    </a:cxn>
                    <a:cxn ang="T11">
                      <a:pos x="T6" y="T7"/>
                    </a:cxn>
                  </a:cxnLst>
                  <a:rect l="T12" t="T13" r="T14" b="T15"/>
                  <a:pathLst>
                    <a:path w="59" h="59">
                      <a:moveTo>
                        <a:pt x="0" y="59"/>
                      </a:moveTo>
                      <a:lnTo>
                        <a:pt x="37" y="0"/>
                      </a:lnTo>
                      <a:lnTo>
                        <a:pt x="59" y="8"/>
                      </a:lnTo>
                      <a:lnTo>
                        <a:pt x="0" y="59"/>
                      </a:lnTo>
                      <a:close/>
                    </a:path>
                  </a:pathLst>
                </a:custGeom>
                <a:solidFill>
                  <a:srgbClr val="79896C"/>
                </a:solidFill>
                <a:ln w="9525">
                  <a:noFill/>
                  <a:round/>
                  <a:headEnd/>
                  <a:tailEnd/>
                </a:ln>
              </p:spPr>
              <p:txBody>
                <a:bodyPr>
                  <a:prstTxWarp prst="textNoShape">
                    <a:avLst/>
                  </a:prstTxWarp>
                </a:bodyPr>
                <a:lstStyle/>
                <a:p>
                  <a:endParaRPr lang="en-US"/>
                </a:p>
              </p:txBody>
            </p:sp>
            <p:sp>
              <p:nvSpPr>
                <p:cNvPr id="66003" name="Freeform 749"/>
                <p:cNvSpPr>
                  <a:spLocks noChangeAspect="1"/>
                </p:cNvSpPr>
                <p:nvPr/>
              </p:nvSpPr>
              <p:spPr bwMode="auto">
                <a:xfrm>
                  <a:off x="2458" y="3960"/>
                  <a:ext cx="6" cy="6"/>
                </a:xfrm>
                <a:custGeom>
                  <a:avLst/>
                  <a:gdLst>
                    <a:gd name="T0" fmla="*/ 0 w 45"/>
                    <a:gd name="T1" fmla="*/ 51 h 51"/>
                    <a:gd name="T2" fmla="*/ 45 w 45"/>
                    <a:gd name="T3" fmla="*/ 0 h 51"/>
                    <a:gd name="T4" fmla="*/ 30 w 45"/>
                    <a:gd name="T5" fmla="*/ 22 h 51"/>
                    <a:gd name="T6" fmla="*/ 0 w 45"/>
                    <a:gd name="T7" fmla="*/ 51 h 51"/>
                    <a:gd name="T8" fmla="*/ 0 60000 65536"/>
                    <a:gd name="T9" fmla="*/ 0 60000 65536"/>
                    <a:gd name="T10" fmla="*/ 0 60000 65536"/>
                    <a:gd name="T11" fmla="*/ 0 60000 65536"/>
                    <a:gd name="T12" fmla="*/ 0 w 45"/>
                    <a:gd name="T13" fmla="*/ 0 h 51"/>
                    <a:gd name="T14" fmla="*/ 45 w 45"/>
                    <a:gd name="T15" fmla="*/ 51 h 51"/>
                  </a:gdLst>
                  <a:ahLst/>
                  <a:cxnLst>
                    <a:cxn ang="T8">
                      <a:pos x="T0" y="T1"/>
                    </a:cxn>
                    <a:cxn ang="T9">
                      <a:pos x="T2" y="T3"/>
                    </a:cxn>
                    <a:cxn ang="T10">
                      <a:pos x="T4" y="T5"/>
                    </a:cxn>
                    <a:cxn ang="T11">
                      <a:pos x="T6" y="T7"/>
                    </a:cxn>
                  </a:cxnLst>
                  <a:rect l="T12" t="T13" r="T14" b="T15"/>
                  <a:pathLst>
                    <a:path w="45" h="51">
                      <a:moveTo>
                        <a:pt x="0" y="51"/>
                      </a:moveTo>
                      <a:lnTo>
                        <a:pt x="45" y="0"/>
                      </a:lnTo>
                      <a:lnTo>
                        <a:pt x="30" y="22"/>
                      </a:lnTo>
                      <a:lnTo>
                        <a:pt x="0" y="51"/>
                      </a:lnTo>
                      <a:close/>
                    </a:path>
                  </a:pathLst>
                </a:custGeom>
                <a:solidFill>
                  <a:srgbClr val="79896C"/>
                </a:solidFill>
                <a:ln w="9525">
                  <a:noFill/>
                  <a:round/>
                  <a:headEnd/>
                  <a:tailEnd/>
                </a:ln>
              </p:spPr>
              <p:txBody>
                <a:bodyPr>
                  <a:prstTxWarp prst="textNoShape">
                    <a:avLst/>
                  </a:prstTxWarp>
                </a:bodyPr>
                <a:lstStyle/>
                <a:p>
                  <a:endParaRPr lang="en-US"/>
                </a:p>
              </p:txBody>
            </p:sp>
            <p:sp>
              <p:nvSpPr>
                <p:cNvPr id="66004" name="Freeform 750"/>
                <p:cNvSpPr>
                  <a:spLocks noChangeAspect="1"/>
                </p:cNvSpPr>
                <p:nvPr/>
              </p:nvSpPr>
              <p:spPr bwMode="auto">
                <a:xfrm>
                  <a:off x="2331" y="3962"/>
                  <a:ext cx="27" cy="20"/>
                </a:xfrm>
                <a:custGeom>
                  <a:avLst/>
                  <a:gdLst>
                    <a:gd name="T0" fmla="*/ 220 w 220"/>
                    <a:gd name="T1" fmla="*/ 23 h 154"/>
                    <a:gd name="T2" fmla="*/ 81 w 220"/>
                    <a:gd name="T3" fmla="*/ 59 h 154"/>
                    <a:gd name="T4" fmla="*/ 29 w 220"/>
                    <a:gd name="T5" fmla="*/ 146 h 154"/>
                    <a:gd name="T6" fmla="*/ 29 w 220"/>
                    <a:gd name="T7" fmla="*/ 154 h 154"/>
                    <a:gd name="T8" fmla="*/ 0 w 220"/>
                    <a:gd name="T9" fmla="*/ 124 h 154"/>
                    <a:gd name="T10" fmla="*/ 81 w 220"/>
                    <a:gd name="T11" fmla="*/ 51 h 154"/>
                    <a:gd name="T12" fmla="*/ 212 w 220"/>
                    <a:gd name="T13" fmla="*/ 0 h 154"/>
                    <a:gd name="T14" fmla="*/ 220 w 220"/>
                    <a:gd name="T15" fmla="*/ 0 h 154"/>
                    <a:gd name="T16" fmla="*/ 220 w 220"/>
                    <a:gd name="T17" fmla="*/ 23 h 15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20"/>
                    <a:gd name="T28" fmla="*/ 0 h 154"/>
                    <a:gd name="T29" fmla="*/ 220 w 220"/>
                    <a:gd name="T30" fmla="*/ 154 h 15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20" h="154">
                      <a:moveTo>
                        <a:pt x="220" y="23"/>
                      </a:moveTo>
                      <a:lnTo>
                        <a:pt x="81" y="59"/>
                      </a:lnTo>
                      <a:lnTo>
                        <a:pt x="29" y="146"/>
                      </a:lnTo>
                      <a:lnTo>
                        <a:pt x="29" y="154"/>
                      </a:lnTo>
                      <a:lnTo>
                        <a:pt x="0" y="124"/>
                      </a:lnTo>
                      <a:lnTo>
                        <a:pt x="81" y="51"/>
                      </a:lnTo>
                      <a:lnTo>
                        <a:pt x="212" y="0"/>
                      </a:lnTo>
                      <a:lnTo>
                        <a:pt x="220" y="0"/>
                      </a:lnTo>
                      <a:lnTo>
                        <a:pt x="220" y="23"/>
                      </a:lnTo>
                      <a:close/>
                    </a:path>
                  </a:pathLst>
                </a:custGeom>
                <a:solidFill>
                  <a:srgbClr val="79896C"/>
                </a:solidFill>
                <a:ln w="9525">
                  <a:noFill/>
                  <a:round/>
                  <a:headEnd/>
                  <a:tailEnd/>
                </a:ln>
              </p:spPr>
              <p:txBody>
                <a:bodyPr>
                  <a:prstTxWarp prst="textNoShape">
                    <a:avLst/>
                  </a:prstTxWarp>
                </a:bodyPr>
                <a:lstStyle/>
                <a:p>
                  <a:endParaRPr lang="en-US"/>
                </a:p>
              </p:txBody>
            </p:sp>
            <p:sp>
              <p:nvSpPr>
                <p:cNvPr id="66005" name="Freeform 751"/>
                <p:cNvSpPr>
                  <a:spLocks noChangeAspect="1"/>
                </p:cNvSpPr>
                <p:nvPr/>
              </p:nvSpPr>
              <p:spPr bwMode="auto">
                <a:xfrm>
                  <a:off x="1920" y="3963"/>
                  <a:ext cx="9" cy="2"/>
                </a:xfrm>
                <a:custGeom>
                  <a:avLst/>
                  <a:gdLst>
                    <a:gd name="T0" fmla="*/ 73 w 73"/>
                    <a:gd name="T1" fmla="*/ 0 h 15"/>
                    <a:gd name="T2" fmla="*/ 0 w 73"/>
                    <a:gd name="T3" fmla="*/ 0 h 15"/>
                    <a:gd name="T4" fmla="*/ 65 w 73"/>
                    <a:gd name="T5" fmla="*/ 15 h 15"/>
                    <a:gd name="T6" fmla="*/ 73 w 73"/>
                    <a:gd name="T7" fmla="*/ 0 h 15"/>
                    <a:gd name="T8" fmla="*/ 0 60000 65536"/>
                    <a:gd name="T9" fmla="*/ 0 60000 65536"/>
                    <a:gd name="T10" fmla="*/ 0 60000 65536"/>
                    <a:gd name="T11" fmla="*/ 0 60000 65536"/>
                    <a:gd name="T12" fmla="*/ 0 w 73"/>
                    <a:gd name="T13" fmla="*/ 0 h 15"/>
                    <a:gd name="T14" fmla="*/ 73 w 73"/>
                    <a:gd name="T15" fmla="*/ 15 h 15"/>
                  </a:gdLst>
                  <a:ahLst/>
                  <a:cxnLst>
                    <a:cxn ang="T8">
                      <a:pos x="T0" y="T1"/>
                    </a:cxn>
                    <a:cxn ang="T9">
                      <a:pos x="T2" y="T3"/>
                    </a:cxn>
                    <a:cxn ang="T10">
                      <a:pos x="T4" y="T5"/>
                    </a:cxn>
                    <a:cxn ang="T11">
                      <a:pos x="T6" y="T7"/>
                    </a:cxn>
                  </a:cxnLst>
                  <a:rect l="T12" t="T13" r="T14" b="T15"/>
                  <a:pathLst>
                    <a:path w="73" h="15">
                      <a:moveTo>
                        <a:pt x="73" y="0"/>
                      </a:moveTo>
                      <a:lnTo>
                        <a:pt x="0" y="0"/>
                      </a:lnTo>
                      <a:lnTo>
                        <a:pt x="65" y="15"/>
                      </a:lnTo>
                      <a:lnTo>
                        <a:pt x="73" y="0"/>
                      </a:lnTo>
                      <a:close/>
                    </a:path>
                  </a:pathLst>
                </a:custGeom>
                <a:solidFill>
                  <a:srgbClr val="79896C"/>
                </a:solidFill>
                <a:ln w="9525">
                  <a:noFill/>
                  <a:round/>
                  <a:headEnd/>
                  <a:tailEnd/>
                </a:ln>
              </p:spPr>
              <p:txBody>
                <a:bodyPr>
                  <a:prstTxWarp prst="textNoShape">
                    <a:avLst/>
                  </a:prstTxWarp>
                </a:bodyPr>
                <a:lstStyle/>
                <a:p>
                  <a:endParaRPr lang="en-US"/>
                </a:p>
              </p:txBody>
            </p:sp>
            <p:sp>
              <p:nvSpPr>
                <p:cNvPr id="66006" name="Freeform 752"/>
                <p:cNvSpPr>
                  <a:spLocks noChangeAspect="1"/>
                </p:cNvSpPr>
                <p:nvPr/>
              </p:nvSpPr>
              <p:spPr bwMode="auto">
                <a:xfrm>
                  <a:off x="2382" y="3966"/>
                  <a:ext cx="14" cy="12"/>
                </a:xfrm>
                <a:custGeom>
                  <a:avLst/>
                  <a:gdLst>
                    <a:gd name="T0" fmla="*/ 51 w 116"/>
                    <a:gd name="T1" fmla="*/ 74 h 95"/>
                    <a:gd name="T2" fmla="*/ 0 w 116"/>
                    <a:gd name="T3" fmla="*/ 95 h 95"/>
                    <a:gd name="T4" fmla="*/ 0 w 116"/>
                    <a:gd name="T5" fmla="*/ 74 h 95"/>
                    <a:gd name="T6" fmla="*/ 116 w 116"/>
                    <a:gd name="T7" fmla="*/ 0 h 95"/>
                    <a:gd name="T8" fmla="*/ 51 w 116"/>
                    <a:gd name="T9" fmla="*/ 74 h 95"/>
                    <a:gd name="T10" fmla="*/ 0 60000 65536"/>
                    <a:gd name="T11" fmla="*/ 0 60000 65536"/>
                    <a:gd name="T12" fmla="*/ 0 60000 65536"/>
                    <a:gd name="T13" fmla="*/ 0 60000 65536"/>
                    <a:gd name="T14" fmla="*/ 0 60000 65536"/>
                    <a:gd name="T15" fmla="*/ 0 w 116"/>
                    <a:gd name="T16" fmla="*/ 0 h 95"/>
                    <a:gd name="T17" fmla="*/ 116 w 116"/>
                    <a:gd name="T18" fmla="*/ 95 h 95"/>
                  </a:gdLst>
                  <a:ahLst/>
                  <a:cxnLst>
                    <a:cxn ang="T10">
                      <a:pos x="T0" y="T1"/>
                    </a:cxn>
                    <a:cxn ang="T11">
                      <a:pos x="T2" y="T3"/>
                    </a:cxn>
                    <a:cxn ang="T12">
                      <a:pos x="T4" y="T5"/>
                    </a:cxn>
                    <a:cxn ang="T13">
                      <a:pos x="T6" y="T7"/>
                    </a:cxn>
                    <a:cxn ang="T14">
                      <a:pos x="T8" y="T9"/>
                    </a:cxn>
                  </a:cxnLst>
                  <a:rect l="T15" t="T16" r="T17" b="T18"/>
                  <a:pathLst>
                    <a:path w="116" h="95">
                      <a:moveTo>
                        <a:pt x="51" y="74"/>
                      </a:moveTo>
                      <a:lnTo>
                        <a:pt x="0" y="95"/>
                      </a:lnTo>
                      <a:lnTo>
                        <a:pt x="0" y="74"/>
                      </a:lnTo>
                      <a:lnTo>
                        <a:pt x="116" y="0"/>
                      </a:lnTo>
                      <a:lnTo>
                        <a:pt x="51" y="74"/>
                      </a:lnTo>
                      <a:close/>
                    </a:path>
                  </a:pathLst>
                </a:custGeom>
                <a:solidFill>
                  <a:srgbClr val="79896C"/>
                </a:solidFill>
                <a:ln w="9525">
                  <a:noFill/>
                  <a:round/>
                  <a:headEnd/>
                  <a:tailEnd/>
                </a:ln>
              </p:spPr>
              <p:txBody>
                <a:bodyPr>
                  <a:prstTxWarp prst="textNoShape">
                    <a:avLst/>
                  </a:prstTxWarp>
                </a:bodyPr>
                <a:lstStyle/>
                <a:p>
                  <a:endParaRPr lang="en-US"/>
                </a:p>
              </p:txBody>
            </p:sp>
            <p:sp>
              <p:nvSpPr>
                <p:cNvPr id="66007" name="Freeform 753"/>
                <p:cNvSpPr>
                  <a:spLocks noChangeAspect="1"/>
                </p:cNvSpPr>
                <p:nvPr/>
              </p:nvSpPr>
              <p:spPr bwMode="auto">
                <a:xfrm>
                  <a:off x="1826" y="3967"/>
                  <a:ext cx="6" cy="1"/>
                </a:xfrm>
                <a:custGeom>
                  <a:avLst/>
                  <a:gdLst>
                    <a:gd name="T0" fmla="*/ 0 w 44"/>
                    <a:gd name="T1" fmla="*/ 0 h 1"/>
                    <a:gd name="T2" fmla="*/ 44 w 44"/>
                    <a:gd name="T3" fmla="*/ 0 h 1"/>
                    <a:gd name="T4" fmla="*/ 0 w 44"/>
                    <a:gd name="T5" fmla="*/ 0 h 1"/>
                    <a:gd name="T6" fmla="*/ 0 60000 65536"/>
                    <a:gd name="T7" fmla="*/ 0 60000 65536"/>
                    <a:gd name="T8" fmla="*/ 0 60000 65536"/>
                    <a:gd name="T9" fmla="*/ 0 w 44"/>
                    <a:gd name="T10" fmla="*/ 0 h 1"/>
                    <a:gd name="T11" fmla="*/ 44 w 44"/>
                    <a:gd name="T12" fmla="*/ 1 h 1"/>
                  </a:gdLst>
                  <a:ahLst/>
                  <a:cxnLst>
                    <a:cxn ang="T6">
                      <a:pos x="T0" y="T1"/>
                    </a:cxn>
                    <a:cxn ang="T7">
                      <a:pos x="T2" y="T3"/>
                    </a:cxn>
                    <a:cxn ang="T8">
                      <a:pos x="T4" y="T5"/>
                    </a:cxn>
                  </a:cxnLst>
                  <a:rect l="T9" t="T10" r="T11" b="T12"/>
                  <a:pathLst>
                    <a:path w="44" h="1">
                      <a:moveTo>
                        <a:pt x="0" y="0"/>
                      </a:moveTo>
                      <a:lnTo>
                        <a:pt x="44" y="0"/>
                      </a:lnTo>
                      <a:lnTo>
                        <a:pt x="0" y="0"/>
                      </a:lnTo>
                      <a:close/>
                    </a:path>
                  </a:pathLst>
                </a:custGeom>
                <a:solidFill>
                  <a:srgbClr val="79896C"/>
                </a:solidFill>
                <a:ln w="9525">
                  <a:noFill/>
                  <a:round/>
                  <a:headEnd/>
                  <a:tailEnd/>
                </a:ln>
              </p:spPr>
              <p:txBody>
                <a:bodyPr>
                  <a:prstTxWarp prst="textNoShape">
                    <a:avLst/>
                  </a:prstTxWarp>
                </a:bodyPr>
                <a:lstStyle/>
                <a:p>
                  <a:endParaRPr lang="en-US"/>
                </a:p>
              </p:txBody>
            </p:sp>
            <p:sp>
              <p:nvSpPr>
                <p:cNvPr id="66008" name="Freeform 754"/>
                <p:cNvSpPr>
                  <a:spLocks noChangeAspect="1"/>
                </p:cNvSpPr>
                <p:nvPr/>
              </p:nvSpPr>
              <p:spPr bwMode="auto">
                <a:xfrm>
                  <a:off x="2029" y="3967"/>
                  <a:ext cx="4" cy="5"/>
                </a:xfrm>
                <a:custGeom>
                  <a:avLst/>
                  <a:gdLst>
                    <a:gd name="T0" fmla="*/ 0 w 30"/>
                    <a:gd name="T1" fmla="*/ 37 h 37"/>
                    <a:gd name="T2" fmla="*/ 22 w 30"/>
                    <a:gd name="T3" fmla="*/ 0 h 37"/>
                    <a:gd name="T4" fmla="*/ 30 w 30"/>
                    <a:gd name="T5" fmla="*/ 37 h 37"/>
                    <a:gd name="T6" fmla="*/ 0 w 30"/>
                    <a:gd name="T7" fmla="*/ 37 h 37"/>
                    <a:gd name="T8" fmla="*/ 0 60000 65536"/>
                    <a:gd name="T9" fmla="*/ 0 60000 65536"/>
                    <a:gd name="T10" fmla="*/ 0 60000 65536"/>
                    <a:gd name="T11" fmla="*/ 0 60000 65536"/>
                    <a:gd name="T12" fmla="*/ 0 w 30"/>
                    <a:gd name="T13" fmla="*/ 0 h 37"/>
                    <a:gd name="T14" fmla="*/ 30 w 30"/>
                    <a:gd name="T15" fmla="*/ 37 h 37"/>
                  </a:gdLst>
                  <a:ahLst/>
                  <a:cxnLst>
                    <a:cxn ang="T8">
                      <a:pos x="T0" y="T1"/>
                    </a:cxn>
                    <a:cxn ang="T9">
                      <a:pos x="T2" y="T3"/>
                    </a:cxn>
                    <a:cxn ang="T10">
                      <a:pos x="T4" y="T5"/>
                    </a:cxn>
                    <a:cxn ang="T11">
                      <a:pos x="T6" y="T7"/>
                    </a:cxn>
                  </a:cxnLst>
                  <a:rect l="T12" t="T13" r="T14" b="T15"/>
                  <a:pathLst>
                    <a:path w="30" h="37">
                      <a:moveTo>
                        <a:pt x="0" y="37"/>
                      </a:moveTo>
                      <a:lnTo>
                        <a:pt x="22" y="0"/>
                      </a:lnTo>
                      <a:lnTo>
                        <a:pt x="30" y="37"/>
                      </a:lnTo>
                      <a:lnTo>
                        <a:pt x="0" y="37"/>
                      </a:lnTo>
                      <a:close/>
                    </a:path>
                  </a:pathLst>
                </a:custGeom>
                <a:solidFill>
                  <a:srgbClr val="79896C"/>
                </a:solidFill>
                <a:ln w="9525">
                  <a:noFill/>
                  <a:round/>
                  <a:headEnd/>
                  <a:tailEnd/>
                </a:ln>
              </p:spPr>
              <p:txBody>
                <a:bodyPr>
                  <a:prstTxWarp prst="textNoShape">
                    <a:avLst/>
                  </a:prstTxWarp>
                </a:bodyPr>
                <a:lstStyle/>
                <a:p>
                  <a:endParaRPr lang="en-US"/>
                </a:p>
              </p:txBody>
            </p:sp>
            <p:sp>
              <p:nvSpPr>
                <p:cNvPr id="66009" name="Freeform 755"/>
                <p:cNvSpPr>
                  <a:spLocks noChangeAspect="1"/>
                </p:cNvSpPr>
                <p:nvPr/>
              </p:nvSpPr>
              <p:spPr bwMode="auto">
                <a:xfrm>
                  <a:off x="2207" y="3967"/>
                  <a:ext cx="6" cy="7"/>
                </a:xfrm>
                <a:custGeom>
                  <a:avLst/>
                  <a:gdLst>
                    <a:gd name="T0" fmla="*/ 29 w 51"/>
                    <a:gd name="T1" fmla="*/ 58 h 58"/>
                    <a:gd name="T2" fmla="*/ 0 w 51"/>
                    <a:gd name="T3" fmla="*/ 58 h 58"/>
                    <a:gd name="T4" fmla="*/ 51 w 51"/>
                    <a:gd name="T5" fmla="*/ 0 h 58"/>
                    <a:gd name="T6" fmla="*/ 51 w 51"/>
                    <a:gd name="T7" fmla="*/ 43 h 58"/>
                    <a:gd name="T8" fmla="*/ 29 w 51"/>
                    <a:gd name="T9" fmla="*/ 58 h 58"/>
                    <a:gd name="T10" fmla="*/ 0 60000 65536"/>
                    <a:gd name="T11" fmla="*/ 0 60000 65536"/>
                    <a:gd name="T12" fmla="*/ 0 60000 65536"/>
                    <a:gd name="T13" fmla="*/ 0 60000 65536"/>
                    <a:gd name="T14" fmla="*/ 0 60000 65536"/>
                    <a:gd name="T15" fmla="*/ 0 w 51"/>
                    <a:gd name="T16" fmla="*/ 0 h 58"/>
                    <a:gd name="T17" fmla="*/ 51 w 51"/>
                    <a:gd name="T18" fmla="*/ 58 h 58"/>
                  </a:gdLst>
                  <a:ahLst/>
                  <a:cxnLst>
                    <a:cxn ang="T10">
                      <a:pos x="T0" y="T1"/>
                    </a:cxn>
                    <a:cxn ang="T11">
                      <a:pos x="T2" y="T3"/>
                    </a:cxn>
                    <a:cxn ang="T12">
                      <a:pos x="T4" y="T5"/>
                    </a:cxn>
                    <a:cxn ang="T13">
                      <a:pos x="T6" y="T7"/>
                    </a:cxn>
                    <a:cxn ang="T14">
                      <a:pos x="T8" y="T9"/>
                    </a:cxn>
                  </a:cxnLst>
                  <a:rect l="T15" t="T16" r="T17" b="T18"/>
                  <a:pathLst>
                    <a:path w="51" h="58">
                      <a:moveTo>
                        <a:pt x="29" y="58"/>
                      </a:moveTo>
                      <a:lnTo>
                        <a:pt x="0" y="58"/>
                      </a:lnTo>
                      <a:lnTo>
                        <a:pt x="51" y="0"/>
                      </a:lnTo>
                      <a:lnTo>
                        <a:pt x="51" y="43"/>
                      </a:lnTo>
                      <a:lnTo>
                        <a:pt x="29" y="58"/>
                      </a:lnTo>
                      <a:close/>
                    </a:path>
                  </a:pathLst>
                </a:custGeom>
                <a:solidFill>
                  <a:srgbClr val="79896C"/>
                </a:solidFill>
                <a:ln w="9525">
                  <a:noFill/>
                  <a:round/>
                  <a:headEnd/>
                  <a:tailEnd/>
                </a:ln>
              </p:spPr>
              <p:txBody>
                <a:bodyPr>
                  <a:prstTxWarp prst="textNoShape">
                    <a:avLst/>
                  </a:prstTxWarp>
                </a:bodyPr>
                <a:lstStyle/>
                <a:p>
                  <a:endParaRPr lang="en-US"/>
                </a:p>
              </p:txBody>
            </p:sp>
            <p:sp>
              <p:nvSpPr>
                <p:cNvPr id="66010" name="Freeform 756"/>
                <p:cNvSpPr>
                  <a:spLocks noChangeAspect="1"/>
                </p:cNvSpPr>
                <p:nvPr/>
              </p:nvSpPr>
              <p:spPr bwMode="auto">
                <a:xfrm>
                  <a:off x="2509" y="3969"/>
                  <a:ext cx="9" cy="3"/>
                </a:xfrm>
                <a:custGeom>
                  <a:avLst/>
                  <a:gdLst>
                    <a:gd name="T0" fmla="*/ 0 w 74"/>
                    <a:gd name="T1" fmla="*/ 23 h 23"/>
                    <a:gd name="T2" fmla="*/ 23 w 74"/>
                    <a:gd name="T3" fmla="*/ 0 h 23"/>
                    <a:gd name="T4" fmla="*/ 74 w 74"/>
                    <a:gd name="T5" fmla="*/ 8 h 23"/>
                    <a:gd name="T6" fmla="*/ 0 w 74"/>
                    <a:gd name="T7" fmla="*/ 23 h 23"/>
                    <a:gd name="T8" fmla="*/ 0 60000 65536"/>
                    <a:gd name="T9" fmla="*/ 0 60000 65536"/>
                    <a:gd name="T10" fmla="*/ 0 60000 65536"/>
                    <a:gd name="T11" fmla="*/ 0 60000 65536"/>
                    <a:gd name="T12" fmla="*/ 0 w 74"/>
                    <a:gd name="T13" fmla="*/ 0 h 23"/>
                    <a:gd name="T14" fmla="*/ 74 w 74"/>
                    <a:gd name="T15" fmla="*/ 23 h 23"/>
                  </a:gdLst>
                  <a:ahLst/>
                  <a:cxnLst>
                    <a:cxn ang="T8">
                      <a:pos x="T0" y="T1"/>
                    </a:cxn>
                    <a:cxn ang="T9">
                      <a:pos x="T2" y="T3"/>
                    </a:cxn>
                    <a:cxn ang="T10">
                      <a:pos x="T4" y="T5"/>
                    </a:cxn>
                    <a:cxn ang="T11">
                      <a:pos x="T6" y="T7"/>
                    </a:cxn>
                  </a:cxnLst>
                  <a:rect l="T12" t="T13" r="T14" b="T15"/>
                  <a:pathLst>
                    <a:path w="74" h="23">
                      <a:moveTo>
                        <a:pt x="0" y="23"/>
                      </a:moveTo>
                      <a:lnTo>
                        <a:pt x="23" y="0"/>
                      </a:lnTo>
                      <a:lnTo>
                        <a:pt x="74" y="8"/>
                      </a:lnTo>
                      <a:lnTo>
                        <a:pt x="0" y="23"/>
                      </a:lnTo>
                      <a:close/>
                    </a:path>
                  </a:pathLst>
                </a:custGeom>
                <a:solidFill>
                  <a:srgbClr val="79896C"/>
                </a:solidFill>
                <a:ln w="9525">
                  <a:noFill/>
                  <a:round/>
                  <a:headEnd/>
                  <a:tailEnd/>
                </a:ln>
              </p:spPr>
              <p:txBody>
                <a:bodyPr>
                  <a:prstTxWarp prst="textNoShape">
                    <a:avLst/>
                  </a:prstTxWarp>
                </a:bodyPr>
                <a:lstStyle/>
                <a:p>
                  <a:endParaRPr lang="en-US"/>
                </a:p>
              </p:txBody>
            </p:sp>
            <p:sp>
              <p:nvSpPr>
                <p:cNvPr id="66011" name="Freeform 757"/>
                <p:cNvSpPr>
                  <a:spLocks noChangeAspect="1"/>
                </p:cNvSpPr>
                <p:nvPr/>
              </p:nvSpPr>
              <p:spPr bwMode="auto">
                <a:xfrm>
                  <a:off x="1542" y="3972"/>
                  <a:ext cx="20" cy="3"/>
                </a:xfrm>
                <a:custGeom>
                  <a:avLst/>
                  <a:gdLst>
                    <a:gd name="T0" fmla="*/ 160 w 160"/>
                    <a:gd name="T1" fmla="*/ 6 h 29"/>
                    <a:gd name="T2" fmla="*/ 139 w 160"/>
                    <a:gd name="T3" fmla="*/ 29 h 29"/>
                    <a:gd name="T4" fmla="*/ 0 w 160"/>
                    <a:gd name="T5" fmla="*/ 29 h 29"/>
                    <a:gd name="T6" fmla="*/ 0 w 160"/>
                    <a:gd name="T7" fmla="*/ 6 h 29"/>
                    <a:gd name="T8" fmla="*/ 88 w 160"/>
                    <a:gd name="T9" fmla="*/ 0 h 29"/>
                    <a:gd name="T10" fmla="*/ 146 w 160"/>
                    <a:gd name="T11" fmla="*/ 0 h 29"/>
                    <a:gd name="T12" fmla="*/ 160 w 160"/>
                    <a:gd name="T13" fmla="*/ 6 h 29"/>
                    <a:gd name="T14" fmla="*/ 0 60000 65536"/>
                    <a:gd name="T15" fmla="*/ 0 60000 65536"/>
                    <a:gd name="T16" fmla="*/ 0 60000 65536"/>
                    <a:gd name="T17" fmla="*/ 0 60000 65536"/>
                    <a:gd name="T18" fmla="*/ 0 60000 65536"/>
                    <a:gd name="T19" fmla="*/ 0 60000 65536"/>
                    <a:gd name="T20" fmla="*/ 0 60000 65536"/>
                    <a:gd name="T21" fmla="*/ 0 w 160"/>
                    <a:gd name="T22" fmla="*/ 0 h 29"/>
                    <a:gd name="T23" fmla="*/ 160 w 160"/>
                    <a:gd name="T24" fmla="*/ 29 h 2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0" h="29">
                      <a:moveTo>
                        <a:pt x="160" y="6"/>
                      </a:moveTo>
                      <a:lnTo>
                        <a:pt x="139" y="29"/>
                      </a:lnTo>
                      <a:lnTo>
                        <a:pt x="0" y="29"/>
                      </a:lnTo>
                      <a:lnTo>
                        <a:pt x="0" y="6"/>
                      </a:lnTo>
                      <a:lnTo>
                        <a:pt x="88" y="0"/>
                      </a:lnTo>
                      <a:lnTo>
                        <a:pt x="146" y="0"/>
                      </a:lnTo>
                      <a:lnTo>
                        <a:pt x="160" y="6"/>
                      </a:lnTo>
                      <a:close/>
                    </a:path>
                  </a:pathLst>
                </a:custGeom>
                <a:solidFill>
                  <a:srgbClr val="1F1A17"/>
                </a:solidFill>
                <a:ln w="9525">
                  <a:noFill/>
                  <a:round/>
                  <a:headEnd/>
                  <a:tailEnd/>
                </a:ln>
              </p:spPr>
              <p:txBody>
                <a:bodyPr>
                  <a:prstTxWarp prst="textNoShape">
                    <a:avLst/>
                  </a:prstTxWarp>
                </a:bodyPr>
                <a:lstStyle/>
                <a:p>
                  <a:endParaRPr lang="en-US"/>
                </a:p>
              </p:txBody>
            </p:sp>
            <p:sp>
              <p:nvSpPr>
                <p:cNvPr id="66012" name="Freeform 758"/>
                <p:cNvSpPr>
                  <a:spLocks noChangeAspect="1"/>
                </p:cNvSpPr>
                <p:nvPr/>
              </p:nvSpPr>
              <p:spPr bwMode="auto">
                <a:xfrm>
                  <a:off x="2229" y="3972"/>
                  <a:ext cx="5" cy="2"/>
                </a:xfrm>
                <a:custGeom>
                  <a:avLst/>
                  <a:gdLst>
                    <a:gd name="T0" fmla="*/ 45 w 45"/>
                    <a:gd name="T1" fmla="*/ 6 h 21"/>
                    <a:gd name="T2" fmla="*/ 37 w 45"/>
                    <a:gd name="T3" fmla="*/ 21 h 21"/>
                    <a:gd name="T4" fmla="*/ 0 w 45"/>
                    <a:gd name="T5" fmla="*/ 21 h 21"/>
                    <a:gd name="T6" fmla="*/ 15 w 45"/>
                    <a:gd name="T7" fmla="*/ 0 h 21"/>
                    <a:gd name="T8" fmla="*/ 45 w 45"/>
                    <a:gd name="T9" fmla="*/ 0 h 21"/>
                    <a:gd name="T10" fmla="*/ 45 w 45"/>
                    <a:gd name="T11" fmla="*/ 6 h 21"/>
                    <a:gd name="T12" fmla="*/ 0 60000 65536"/>
                    <a:gd name="T13" fmla="*/ 0 60000 65536"/>
                    <a:gd name="T14" fmla="*/ 0 60000 65536"/>
                    <a:gd name="T15" fmla="*/ 0 60000 65536"/>
                    <a:gd name="T16" fmla="*/ 0 60000 65536"/>
                    <a:gd name="T17" fmla="*/ 0 60000 65536"/>
                    <a:gd name="T18" fmla="*/ 0 w 45"/>
                    <a:gd name="T19" fmla="*/ 0 h 21"/>
                    <a:gd name="T20" fmla="*/ 45 w 45"/>
                    <a:gd name="T21" fmla="*/ 21 h 21"/>
                  </a:gdLst>
                  <a:ahLst/>
                  <a:cxnLst>
                    <a:cxn ang="T12">
                      <a:pos x="T0" y="T1"/>
                    </a:cxn>
                    <a:cxn ang="T13">
                      <a:pos x="T2" y="T3"/>
                    </a:cxn>
                    <a:cxn ang="T14">
                      <a:pos x="T4" y="T5"/>
                    </a:cxn>
                    <a:cxn ang="T15">
                      <a:pos x="T6" y="T7"/>
                    </a:cxn>
                    <a:cxn ang="T16">
                      <a:pos x="T8" y="T9"/>
                    </a:cxn>
                    <a:cxn ang="T17">
                      <a:pos x="T10" y="T11"/>
                    </a:cxn>
                  </a:cxnLst>
                  <a:rect l="T18" t="T19" r="T20" b="T21"/>
                  <a:pathLst>
                    <a:path w="45" h="21">
                      <a:moveTo>
                        <a:pt x="45" y="6"/>
                      </a:moveTo>
                      <a:lnTo>
                        <a:pt x="37" y="21"/>
                      </a:lnTo>
                      <a:lnTo>
                        <a:pt x="0" y="21"/>
                      </a:lnTo>
                      <a:lnTo>
                        <a:pt x="15" y="0"/>
                      </a:lnTo>
                      <a:lnTo>
                        <a:pt x="45" y="0"/>
                      </a:lnTo>
                      <a:lnTo>
                        <a:pt x="45" y="6"/>
                      </a:lnTo>
                      <a:close/>
                    </a:path>
                  </a:pathLst>
                </a:custGeom>
                <a:solidFill>
                  <a:srgbClr val="79896C"/>
                </a:solidFill>
                <a:ln w="9525">
                  <a:noFill/>
                  <a:round/>
                  <a:headEnd/>
                  <a:tailEnd/>
                </a:ln>
              </p:spPr>
              <p:txBody>
                <a:bodyPr>
                  <a:prstTxWarp prst="textNoShape">
                    <a:avLst/>
                  </a:prstTxWarp>
                </a:bodyPr>
                <a:lstStyle/>
                <a:p>
                  <a:endParaRPr lang="en-US"/>
                </a:p>
              </p:txBody>
            </p:sp>
            <p:sp>
              <p:nvSpPr>
                <p:cNvPr id="66013" name="Freeform 759"/>
                <p:cNvSpPr>
                  <a:spLocks noChangeAspect="1"/>
                </p:cNvSpPr>
                <p:nvPr/>
              </p:nvSpPr>
              <p:spPr bwMode="auto">
                <a:xfrm>
                  <a:off x="2459" y="3972"/>
                  <a:ext cx="7" cy="6"/>
                </a:xfrm>
                <a:custGeom>
                  <a:avLst/>
                  <a:gdLst>
                    <a:gd name="T0" fmla="*/ 51 w 51"/>
                    <a:gd name="T1" fmla="*/ 29 h 50"/>
                    <a:gd name="T2" fmla="*/ 14 w 51"/>
                    <a:gd name="T3" fmla="*/ 50 h 50"/>
                    <a:gd name="T4" fmla="*/ 0 w 51"/>
                    <a:gd name="T5" fmla="*/ 50 h 50"/>
                    <a:gd name="T6" fmla="*/ 43 w 51"/>
                    <a:gd name="T7" fmla="*/ 0 h 50"/>
                    <a:gd name="T8" fmla="*/ 51 w 51"/>
                    <a:gd name="T9" fmla="*/ 6 h 50"/>
                    <a:gd name="T10" fmla="*/ 51 w 51"/>
                    <a:gd name="T11" fmla="*/ 29 h 50"/>
                    <a:gd name="T12" fmla="*/ 0 60000 65536"/>
                    <a:gd name="T13" fmla="*/ 0 60000 65536"/>
                    <a:gd name="T14" fmla="*/ 0 60000 65536"/>
                    <a:gd name="T15" fmla="*/ 0 60000 65536"/>
                    <a:gd name="T16" fmla="*/ 0 60000 65536"/>
                    <a:gd name="T17" fmla="*/ 0 60000 65536"/>
                    <a:gd name="T18" fmla="*/ 0 w 51"/>
                    <a:gd name="T19" fmla="*/ 0 h 50"/>
                    <a:gd name="T20" fmla="*/ 51 w 51"/>
                    <a:gd name="T21" fmla="*/ 50 h 50"/>
                  </a:gdLst>
                  <a:ahLst/>
                  <a:cxnLst>
                    <a:cxn ang="T12">
                      <a:pos x="T0" y="T1"/>
                    </a:cxn>
                    <a:cxn ang="T13">
                      <a:pos x="T2" y="T3"/>
                    </a:cxn>
                    <a:cxn ang="T14">
                      <a:pos x="T4" y="T5"/>
                    </a:cxn>
                    <a:cxn ang="T15">
                      <a:pos x="T6" y="T7"/>
                    </a:cxn>
                    <a:cxn ang="T16">
                      <a:pos x="T8" y="T9"/>
                    </a:cxn>
                    <a:cxn ang="T17">
                      <a:pos x="T10" y="T11"/>
                    </a:cxn>
                  </a:cxnLst>
                  <a:rect l="T18" t="T19" r="T20" b="T21"/>
                  <a:pathLst>
                    <a:path w="51" h="50">
                      <a:moveTo>
                        <a:pt x="51" y="29"/>
                      </a:moveTo>
                      <a:lnTo>
                        <a:pt x="14" y="50"/>
                      </a:lnTo>
                      <a:lnTo>
                        <a:pt x="0" y="50"/>
                      </a:lnTo>
                      <a:lnTo>
                        <a:pt x="43" y="0"/>
                      </a:lnTo>
                      <a:lnTo>
                        <a:pt x="51" y="6"/>
                      </a:lnTo>
                      <a:lnTo>
                        <a:pt x="51" y="29"/>
                      </a:lnTo>
                      <a:close/>
                    </a:path>
                  </a:pathLst>
                </a:custGeom>
                <a:solidFill>
                  <a:srgbClr val="79896C"/>
                </a:solidFill>
                <a:ln w="9525">
                  <a:noFill/>
                  <a:round/>
                  <a:headEnd/>
                  <a:tailEnd/>
                </a:ln>
              </p:spPr>
              <p:txBody>
                <a:bodyPr>
                  <a:prstTxWarp prst="textNoShape">
                    <a:avLst/>
                  </a:prstTxWarp>
                </a:bodyPr>
                <a:lstStyle/>
                <a:p>
                  <a:endParaRPr lang="en-US"/>
                </a:p>
              </p:txBody>
            </p:sp>
          </p:grpSp>
          <p:sp>
            <p:nvSpPr>
              <p:cNvPr id="65751" name="Freeform 760"/>
              <p:cNvSpPr>
                <a:spLocks noChangeAspect="1"/>
              </p:cNvSpPr>
              <p:nvPr/>
            </p:nvSpPr>
            <p:spPr bwMode="auto">
              <a:xfrm>
                <a:off x="2486" y="3972"/>
                <a:ext cx="5" cy="2"/>
              </a:xfrm>
              <a:custGeom>
                <a:avLst/>
                <a:gdLst>
                  <a:gd name="T0" fmla="*/ 0 w 44"/>
                  <a:gd name="T1" fmla="*/ 21 h 21"/>
                  <a:gd name="T2" fmla="*/ 8 w 44"/>
                  <a:gd name="T3" fmla="*/ 0 h 21"/>
                  <a:gd name="T4" fmla="*/ 44 w 44"/>
                  <a:gd name="T5" fmla="*/ 0 h 21"/>
                  <a:gd name="T6" fmla="*/ 0 w 44"/>
                  <a:gd name="T7" fmla="*/ 21 h 21"/>
                  <a:gd name="T8" fmla="*/ 0 60000 65536"/>
                  <a:gd name="T9" fmla="*/ 0 60000 65536"/>
                  <a:gd name="T10" fmla="*/ 0 60000 65536"/>
                  <a:gd name="T11" fmla="*/ 0 60000 65536"/>
                  <a:gd name="T12" fmla="*/ 0 w 44"/>
                  <a:gd name="T13" fmla="*/ 0 h 21"/>
                  <a:gd name="T14" fmla="*/ 44 w 44"/>
                  <a:gd name="T15" fmla="*/ 21 h 21"/>
                </a:gdLst>
                <a:ahLst/>
                <a:cxnLst>
                  <a:cxn ang="T8">
                    <a:pos x="T0" y="T1"/>
                  </a:cxn>
                  <a:cxn ang="T9">
                    <a:pos x="T2" y="T3"/>
                  </a:cxn>
                  <a:cxn ang="T10">
                    <a:pos x="T4" y="T5"/>
                  </a:cxn>
                  <a:cxn ang="T11">
                    <a:pos x="T6" y="T7"/>
                  </a:cxn>
                </a:cxnLst>
                <a:rect l="T12" t="T13" r="T14" b="T15"/>
                <a:pathLst>
                  <a:path w="44" h="21">
                    <a:moveTo>
                      <a:pt x="0" y="21"/>
                    </a:moveTo>
                    <a:lnTo>
                      <a:pt x="8" y="0"/>
                    </a:lnTo>
                    <a:lnTo>
                      <a:pt x="44" y="0"/>
                    </a:lnTo>
                    <a:lnTo>
                      <a:pt x="0" y="21"/>
                    </a:lnTo>
                    <a:close/>
                  </a:path>
                </a:pathLst>
              </a:custGeom>
              <a:solidFill>
                <a:srgbClr val="79896C"/>
              </a:solidFill>
              <a:ln w="9525">
                <a:noFill/>
                <a:round/>
                <a:headEnd/>
                <a:tailEnd/>
              </a:ln>
            </p:spPr>
            <p:txBody>
              <a:bodyPr>
                <a:prstTxWarp prst="textNoShape">
                  <a:avLst/>
                </a:prstTxWarp>
              </a:bodyPr>
              <a:lstStyle/>
              <a:p>
                <a:endParaRPr lang="en-US"/>
              </a:p>
            </p:txBody>
          </p:sp>
          <p:sp>
            <p:nvSpPr>
              <p:cNvPr id="65752" name="Freeform 761"/>
              <p:cNvSpPr>
                <a:spLocks noChangeAspect="1"/>
              </p:cNvSpPr>
              <p:nvPr/>
            </p:nvSpPr>
            <p:spPr bwMode="auto">
              <a:xfrm>
                <a:off x="1966" y="3972"/>
                <a:ext cx="16" cy="24"/>
              </a:xfrm>
              <a:custGeom>
                <a:avLst/>
                <a:gdLst>
                  <a:gd name="T0" fmla="*/ 66 w 131"/>
                  <a:gd name="T1" fmla="*/ 160 h 190"/>
                  <a:gd name="T2" fmla="*/ 44 w 131"/>
                  <a:gd name="T3" fmla="*/ 183 h 190"/>
                  <a:gd name="T4" fmla="*/ 44 w 131"/>
                  <a:gd name="T5" fmla="*/ 190 h 190"/>
                  <a:gd name="T6" fmla="*/ 21 w 131"/>
                  <a:gd name="T7" fmla="*/ 190 h 190"/>
                  <a:gd name="T8" fmla="*/ 0 w 131"/>
                  <a:gd name="T9" fmla="*/ 117 h 190"/>
                  <a:gd name="T10" fmla="*/ 15 w 131"/>
                  <a:gd name="T11" fmla="*/ 95 h 190"/>
                  <a:gd name="T12" fmla="*/ 15 w 131"/>
                  <a:gd name="T13" fmla="*/ 66 h 190"/>
                  <a:gd name="T14" fmla="*/ 44 w 131"/>
                  <a:gd name="T15" fmla="*/ 74 h 190"/>
                  <a:gd name="T16" fmla="*/ 80 w 131"/>
                  <a:gd name="T17" fmla="*/ 74 h 190"/>
                  <a:gd name="T18" fmla="*/ 87 w 131"/>
                  <a:gd name="T19" fmla="*/ 66 h 190"/>
                  <a:gd name="T20" fmla="*/ 66 w 131"/>
                  <a:gd name="T21" fmla="*/ 23 h 190"/>
                  <a:gd name="T22" fmla="*/ 37 w 131"/>
                  <a:gd name="T23" fmla="*/ 15 h 190"/>
                  <a:gd name="T24" fmla="*/ 37 w 131"/>
                  <a:gd name="T25" fmla="*/ 0 h 190"/>
                  <a:gd name="T26" fmla="*/ 131 w 131"/>
                  <a:gd name="T27" fmla="*/ 15 h 190"/>
                  <a:gd name="T28" fmla="*/ 66 w 131"/>
                  <a:gd name="T29" fmla="*/ 160 h 19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31"/>
                  <a:gd name="T46" fmla="*/ 0 h 190"/>
                  <a:gd name="T47" fmla="*/ 131 w 131"/>
                  <a:gd name="T48" fmla="*/ 190 h 19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31" h="190">
                    <a:moveTo>
                      <a:pt x="66" y="160"/>
                    </a:moveTo>
                    <a:lnTo>
                      <a:pt x="44" y="183"/>
                    </a:lnTo>
                    <a:lnTo>
                      <a:pt x="44" y="190"/>
                    </a:lnTo>
                    <a:lnTo>
                      <a:pt x="21" y="190"/>
                    </a:lnTo>
                    <a:lnTo>
                      <a:pt x="0" y="117"/>
                    </a:lnTo>
                    <a:lnTo>
                      <a:pt x="15" y="95"/>
                    </a:lnTo>
                    <a:lnTo>
                      <a:pt x="15" y="66"/>
                    </a:lnTo>
                    <a:lnTo>
                      <a:pt x="44" y="74"/>
                    </a:lnTo>
                    <a:lnTo>
                      <a:pt x="80" y="74"/>
                    </a:lnTo>
                    <a:lnTo>
                      <a:pt x="87" y="66"/>
                    </a:lnTo>
                    <a:lnTo>
                      <a:pt x="66" y="23"/>
                    </a:lnTo>
                    <a:lnTo>
                      <a:pt x="37" y="15"/>
                    </a:lnTo>
                    <a:lnTo>
                      <a:pt x="37" y="0"/>
                    </a:lnTo>
                    <a:lnTo>
                      <a:pt x="131" y="15"/>
                    </a:lnTo>
                    <a:lnTo>
                      <a:pt x="66" y="160"/>
                    </a:lnTo>
                    <a:close/>
                  </a:path>
                </a:pathLst>
              </a:custGeom>
              <a:solidFill>
                <a:srgbClr val="79896C"/>
              </a:solidFill>
              <a:ln w="9525">
                <a:noFill/>
                <a:round/>
                <a:headEnd/>
                <a:tailEnd/>
              </a:ln>
            </p:spPr>
            <p:txBody>
              <a:bodyPr>
                <a:prstTxWarp prst="textNoShape">
                  <a:avLst/>
                </a:prstTxWarp>
              </a:bodyPr>
              <a:lstStyle/>
              <a:p>
                <a:endParaRPr lang="en-US"/>
              </a:p>
            </p:txBody>
          </p:sp>
          <p:sp>
            <p:nvSpPr>
              <p:cNvPr id="65753" name="Freeform 762"/>
              <p:cNvSpPr>
                <a:spLocks noChangeAspect="1"/>
              </p:cNvSpPr>
              <p:nvPr/>
            </p:nvSpPr>
            <p:spPr bwMode="auto">
              <a:xfrm>
                <a:off x="2352" y="3972"/>
                <a:ext cx="7" cy="10"/>
              </a:xfrm>
              <a:custGeom>
                <a:avLst/>
                <a:gdLst>
                  <a:gd name="T0" fmla="*/ 29 w 58"/>
                  <a:gd name="T1" fmla="*/ 74 h 74"/>
                  <a:gd name="T2" fmla="*/ 0 w 58"/>
                  <a:gd name="T3" fmla="*/ 74 h 74"/>
                  <a:gd name="T4" fmla="*/ 58 w 58"/>
                  <a:gd name="T5" fmla="*/ 0 h 74"/>
                  <a:gd name="T6" fmla="*/ 58 w 58"/>
                  <a:gd name="T7" fmla="*/ 44 h 74"/>
                  <a:gd name="T8" fmla="*/ 29 w 58"/>
                  <a:gd name="T9" fmla="*/ 74 h 74"/>
                  <a:gd name="T10" fmla="*/ 0 60000 65536"/>
                  <a:gd name="T11" fmla="*/ 0 60000 65536"/>
                  <a:gd name="T12" fmla="*/ 0 60000 65536"/>
                  <a:gd name="T13" fmla="*/ 0 60000 65536"/>
                  <a:gd name="T14" fmla="*/ 0 60000 65536"/>
                  <a:gd name="T15" fmla="*/ 0 w 58"/>
                  <a:gd name="T16" fmla="*/ 0 h 74"/>
                  <a:gd name="T17" fmla="*/ 58 w 58"/>
                  <a:gd name="T18" fmla="*/ 74 h 74"/>
                </a:gdLst>
                <a:ahLst/>
                <a:cxnLst>
                  <a:cxn ang="T10">
                    <a:pos x="T0" y="T1"/>
                  </a:cxn>
                  <a:cxn ang="T11">
                    <a:pos x="T2" y="T3"/>
                  </a:cxn>
                  <a:cxn ang="T12">
                    <a:pos x="T4" y="T5"/>
                  </a:cxn>
                  <a:cxn ang="T13">
                    <a:pos x="T6" y="T7"/>
                  </a:cxn>
                  <a:cxn ang="T14">
                    <a:pos x="T8" y="T9"/>
                  </a:cxn>
                </a:cxnLst>
                <a:rect l="T15" t="T16" r="T17" b="T18"/>
                <a:pathLst>
                  <a:path w="58" h="74">
                    <a:moveTo>
                      <a:pt x="29" y="74"/>
                    </a:moveTo>
                    <a:lnTo>
                      <a:pt x="0" y="74"/>
                    </a:lnTo>
                    <a:lnTo>
                      <a:pt x="58" y="0"/>
                    </a:lnTo>
                    <a:lnTo>
                      <a:pt x="58" y="44"/>
                    </a:lnTo>
                    <a:lnTo>
                      <a:pt x="29" y="74"/>
                    </a:lnTo>
                    <a:close/>
                  </a:path>
                </a:pathLst>
              </a:custGeom>
              <a:solidFill>
                <a:srgbClr val="79896C"/>
              </a:solidFill>
              <a:ln w="9525">
                <a:noFill/>
                <a:round/>
                <a:headEnd/>
                <a:tailEnd/>
              </a:ln>
            </p:spPr>
            <p:txBody>
              <a:bodyPr>
                <a:prstTxWarp prst="textNoShape">
                  <a:avLst/>
                </a:prstTxWarp>
              </a:bodyPr>
              <a:lstStyle/>
              <a:p>
                <a:endParaRPr lang="en-US"/>
              </a:p>
            </p:txBody>
          </p:sp>
          <p:sp>
            <p:nvSpPr>
              <p:cNvPr id="65754" name="Freeform 763"/>
              <p:cNvSpPr>
                <a:spLocks noChangeAspect="1"/>
              </p:cNvSpPr>
              <p:nvPr/>
            </p:nvSpPr>
            <p:spPr bwMode="auto">
              <a:xfrm>
                <a:off x="2366" y="3974"/>
                <a:ext cx="7" cy="7"/>
              </a:xfrm>
              <a:custGeom>
                <a:avLst/>
                <a:gdLst>
                  <a:gd name="T0" fmla="*/ 0 w 51"/>
                  <a:gd name="T1" fmla="*/ 51 h 51"/>
                  <a:gd name="T2" fmla="*/ 51 w 51"/>
                  <a:gd name="T3" fmla="*/ 0 h 51"/>
                  <a:gd name="T4" fmla="*/ 21 w 51"/>
                  <a:gd name="T5" fmla="*/ 51 h 51"/>
                  <a:gd name="T6" fmla="*/ 0 w 51"/>
                  <a:gd name="T7" fmla="*/ 51 h 51"/>
                  <a:gd name="T8" fmla="*/ 0 60000 65536"/>
                  <a:gd name="T9" fmla="*/ 0 60000 65536"/>
                  <a:gd name="T10" fmla="*/ 0 60000 65536"/>
                  <a:gd name="T11" fmla="*/ 0 60000 65536"/>
                  <a:gd name="T12" fmla="*/ 0 w 51"/>
                  <a:gd name="T13" fmla="*/ 0 h 51"/>
                  <a:gd name="T14" fmla="*/ 51 w 51"/>
                  <a:gd name="T15" fmla="*/ 51 h 51"/>
                </a:gdLst>
                <a:ahLst/>
                <a:cxnLst>
                  <a:cxn ang="T8">
                    <a:pos x="T0" y="T1"/>
                  </a:cxn>
                  <a:cxn ang="T9">
                    <a:pos x="T2" y="T3"/>
                  </a:cxn>
                  <a:cxn ang="T10">
                    <a:pos x="T4" y="T5"/>
                  </a:cxn>
                  <a:cxn ang="T11">
                    <a:pos x="T6" y="T7"/>
                  </a:cxn>
                </a:cxnLst>
                <a:rect l="T12" t="T13" r="T14" b="T15"/>
                <a:pathLst>
                  <a:path w="51" h="51">
                    <a:moveTo>
                      <a:pt x="0" y="51"/>
                    </a:moveTo>
                    <a:lnTo>
                      <a:pt x="51" y="0"/>
                    </a:lnTo>
                    <a:lnTo>
                      <a:pt x="21" y="51"/>
                    </a:lnTo>
                    <a:lnTo>
                      <a:pt x="0" y="51"/>
                    </a:lnTo>
                    <a:close/>
                  </a:path>
                </a:pathLst>
              </a:custGeom>
              <a:solidFill>
                <a:srgbClr val="79896C"/>
              </a:solidFill>
              <a:ln w="9525">
                <a:noFill/>
                <a:round/>
                <a:headEnd/>
                <a:tailEnd/>
              </a:ln>
            </p:spPr>
            <p:txBody>
              <a:bodyPr>
                <a:prstTxWarp prst="textNoShape">
                  <a:avLst/>
                </a:prstTxWarp>
              </a:bodyPr>
              <a:lstStyle/>
              <a:p>
                <a:endParaRPr lang="en-US"/>
              </a:p>
            </p:txBody>
          </p:sp>
          <p:sp>
            <p:nvSpPr>
              <p:cNvPr id="65755" name="Freeform 764"/>
              <p:cNvSpPr>
                <a:spLocks noChangeAspect="1"/>
              </p:cNvSpPr>
              <p:nvPr/>
            </p:nvSpPr>
            <p:spPr bwMode="auto">
              <a:xfrm>
                <a:off x="2424" y="3977"/>
                <a:ext cx="2" cy="4"/>
              </a:xfrm>
              <a:custGeom>
                <a:avLst/>
                <a:gdLst>
                  <a:gd name="T0" fmla="*/ 23 w 23"/>
                  <a:gd name="T1" fmla="*/ 22 h 29"/>
                  <a:gd name="T2" fmla="*/ 16 w 23"/>
                  <a:gd name="T3" fmla="*/ 22 h 29"/>
                  <a:gd name="T4" fmla="*/ 0 w 23"/>
                  <a:gd name="T5" fmla="*/ 29 h 29"/>
                  <a:gd name="T6" fmla="*/ 16 w 23"/>
                  <a:gd name="T7" fmla="*/ 0 h 29"/>
                  <a:gd name="T8" fmla="*/ 23 w 23"/>
                  <a:gd name="T9" fmla="*/ 0 h 29"/>
                  <a:gd name="T10" fmla="*/ 23 w 23"/>
                  <a:gd name="T11" fmla="*/ 22 h 29"/>
                  <a:gd name="T12" fmla="*/ 0 60000 65536"/>
                  <a:gd name="T13" fmla="*/ 0 60000 65536"/>
                  <a:gd name="T14" fmla="*/ 0 60000 65536"/>
                  <a:gd name="T15" fmla="*/ 0 60000 65536"/>
                  <a:gd name="T16" fmla="*/ 0 60000 65536"/>
                  <a:gd name="T17" fmla="*/ 0 60000 65536"/>
                  <a:gd name="T18" fmla="*/ 0 w 23"/>
                  <a:gd name="T19" fmla="*/ 0 h 29"/>
                  <a:gd name="T20" fmla="*/ 23 w 23"/>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23" h="29">
                    <a:moveTo>
                      <a:pt x="23" y="22"/>
                    </a:moveTo>
                    <a:lnTo>
                      <a:pt x="16" y="22"/>
                    </a:lnTo>
                    <a:lnTo>
                      <a:pt x="0" y="29"/>
                    </a:lnTo>
                    <a:lnTo>
                      <a:pt x="16" y="0"/>
                    </a:lnTo>
                    <a:lnTo>
                      <a:pt x="23" y="0"/>
                    </a:lnTo>
                    <a:lnTo>
                      <a:pt x="23" y="22"/>
                    </a:lnTo>
                    <a:close/>
                  </a:path>
                </a:pathLst>
              </a:custGeom>
              <a:solidFill>
                <a:srgbClr val="79896C"/>
              </a:solidFill>
              <a:ln w="9525">
                <a:noFill/>
                <a:round/>
                <a:headEnd/>
                <a:tailEnd/>
              </a:ln>
            </p:spPr>
            <p:txBody>
              <a:bodyPr>
                <a:prstTxWarp prst="textNoShape">
                  <a:avLst/>
                </a:prstTxWarp>
              </a:bodyPr>
              <a:lstStyle/>
              <a:p>
                <a:endParaRPr lang="en-US"/>
              </a:p>
            </p:txBody>
          </p:sp>
          <p:sp>
            <p:nvSpPr>
              <p:cNvPr id="65756" name="Freeform 765"/>
              <p:cNvSpPr>
                <a:spLocks noChangeAspect="1"/>
              </p:cNvSpPr>
              <p:nvPr/>
            </p:nvSpPr>
            <p:spPr bwMode="auto">
              <a:xfrm>
                <a:off x="2408" y="3980"/>
                <a:ext cx="6" cy="2"/>
              </a:xfrm>
              <a:custGeom>
                <a:avLst/>
                <a:gdLst>
                  <a:gd name="T0" fmla="*/ 8 w 43"/>
                  <a:gd name="T1" fmla="*/ 15 h 15"/>
                  <a:gd name="T2" fmla="*/ 0 w 43"/>
                  <a:gd name="T3" fmla="*/ 7 h 15"/>
                  <a:gd name="T4" fmla="*/ 22 w 43"/>
                  <a:gd name="T5" fmla="*/ 0 h 15"/>
                  <a:gd name="T6" fmla="*/ 43 w 43"/>
                  <a:gd name="T7" fmla="*/ 0 h 15"/>
                  <a:gd name="T8" fmla="*/ 8 w 43"/>
                  <a:gd name="T9" fmla="*/ 15 h 15"/>
                  <a:gd name="T10" fmla="*/ 0 60000 65536"/>
                  <a:gd name="T11" fmla="*/ 0 60000 65536"/>
                  <a:gd name="T12" fmla="*/ 0 60000 65536"/>
                  <a:gd name="T13" fmla="*/ 0 60000 65536"/>
                  <a:gd name="T14" fmla="*/ 0 60000 65536"/>
                  <a:gd name="T15" fmla="*/ 0 w 43"/>
                  <a:gd name="T16" fmla="*/ 0 h 15"/>
                  <a:gd name="T17" fmla="*/ 43 w 43"/>
                  <a:gd name="T18" fmla="*/ 15 h 15"/>
                </a:gdLst>
                <a:ahLst/>
                <a:cxnLst>
                  <a:cxn ang="T10">
                    <a:pos x="T0" y="T1"/>
                  </a:cxn>
                  <a:cxn ang="T11">
                    <a:pos x="T2" y="T3"/>
                  </a:cxn>
                  <a:cxn ang="T12">
                    <a:pos x="T4" y="T5"/>
                  </a:cxn>
                  <a:cxn ang="T13">
                    <a:pos x="T6" y="T7"/>
                  </a:cxn>
                  <a:cxn ang="T14">
                    <a:pos x="T8" y="T9"/>
                  </a:cxn>
                </a:cxnLst>
                <a:rect l="T15" t="T16" r="T17" b="T18"/>
                <a:pathLst>
                  <a:path w="43" h="15">
                    <a:moveTo>
                      <a:pt x="8" y="15"/>
                    </a:moveTo>
                    <a:lnTo>
                      <a:pt x="0" y="7"/>
                    </a:lnTo>
                    <a:lnTo>
                      <a:pt x="22" y="0"/>
                    </a:lnTo>
                    <a:lnTo>
                      <a:pt x="43" y="0"/>
                    </a:lnTo>
                    <a:lnTo>
                      <a:pt x="8" y="15"/>
                    </a:lnTo>
                    <a:close/>
                  </a:path>
                </a:pathLst>
              </a:custGeom>
              <a:solidFill>
                <a:srgbClr val="79896C"/>
              </a:solidFill>
              <a:ln w="9525">
                <a:noFill/>
                <a:round/>
                <a:headEnd/>
                <a:tailEnd/>
              </a:ln>
            </p:spPr>
            <p:txBody>
              <a:bodyPr>
                <a:prstTxWarp prst="textNoShape">
                  <a:avLst/>
                </a:prstTxWarp>
              </a:bodyPr>
              <a:lstStyle/>
              <a:p>
                <a:endParaRPr lang="en-US"/>
              </a:p>
            </p:txBody>
          </p:sp>
          <p:sp>
            <p:nvSpPr>
              <p:cNvPr id="65757" name="Freeform 766"/>
              <p:cNvSpPr>
                <a:spLocks noChangeAspect="1"/>
              </p:cNvSpPr>
              <p:nvPr/>
            </p:nvSpPr>
            <p:spPr bwMode="auto">
              <a:xfrm>
                <a:off x="2307" y="3986"/>
                <a:ext cx="7" cy="6"/>
              </a:xfrm>
              <a:custGeom>
                <a:avLst/>
                <a:gdLst>
                  <a:gd name="T0" fmla="*/ 15 w 52"/>
                  <a:gd name="T1" fmla="*/ 45 h 45"/>
                  <a:gd name="T2" fmla="*/ 0 w 52"/>
                  <a:gd name="T3" fmla="*/ 23 h 45"/>
                  <a:gd name="T4" fmla="*/ 44 w 52"/>
                  <a:gd name="T5" fmla="*/ 0 h 45"/>
                  <a:gd name="T6" fmla="*/ 52 w 52"/>
                  <a:gd name="T7" fmla="*/ 8 h 45"/>
                  <a:gd name="T8" fmla="*/ 15 w 52"/>
                  <a:gd name="T9" fmla="*/ 45 h 45"/>
                  <a:gd name="T10" fmla="*/ 0 60000 65536"/>
                  <a:gd name="T11" fmla="*/ 0 60000 65536"/>
                  <a:gd name="T12" fmla="*/ 0 60000 65536"/>
                  <a:gd name="T13" fmla="*/ 0 60000 65536"/>
                  <a:gd name="T14" fmla="*/ 0 60000 65536"/>
                  <a:gd name="T15" fmla="*/ 0 w 52"/>
                  <a:gd name="T16" fmla="*/ 0 h 45"/>
                  <a:gd name="T17" fmla="*/ 52 w 52"/>
                  <a:gd name="T18" fmla="*/ 45 h 45"/>
                </a:gdLst>
                <a:ahLst/>
                <a:cxnLst>
                  <a:cxn ang="T10">
                    <a:pos x="T0" y="T1"/>
                  </a:cxn>
                  <a:cxn ang="T11">
                    <a:pos x="T2" y="T3"/>
                  </a:cxn>
                  <a:cxn ang="T12">
                    <a:pos x="T4" y="T5"/>
                  </a:cxn>
                  <a:cxn ang="T13">
                    <a:pos x="T6" y="T7"/>
                  </a:cxn>
                  <a:cxn ang="T14">
                    <a:pos x="T8" y="T9"/>
                  </a:cxn>
                </a:cxnLst>
                <a:rect l="T15" t="T16" r="T17" b="T18"/>
                <a:pathLst>
                  <a:path w="52" h="45">
                    <a:moveTo>
                      <a:pt x="15" y="45"/>
                    </a:moveTo>
                    <a:lnTo>
                      <a:pt x="0" y="23"/>
                    </a:lnTo>
                    <a:lnTo>
                      <a:pt x="44" y="0"/>
                    </a:lnTo>
                    <a:lnTo>
                      <a:pt x="52" y="8"/>
                    </a:lnTo>
                    <a:lnTo>
                      <a:pt x="15" y="45"/>
                    </a:lnTo>
                    <a:close/>
                  </a:path>
                </a:pathLst>
              </a:custGeom>
              <a:solidFill>
                <a:srgbClr val="79896C"/>
              </a:solidFill>
              <a:ln w="9525">
                <a:noFill/>
                <a:round/>
                <a:headEnd/>
                <a:tailEnd/>
              </a:ln>
            </p:spPr>
            <p:txBody>
              <a:bodyPr>
                <a:prstTxWarp prst="textNoShape">
                  <a:avLst/>
                </a:prstTxWarp>
              </a:bodyPr>
              <a:lstStyle/>
              <a:p>
                <a:endParaRPr lang="en-US"/>
              </a:p>
            </p:txBody>
          </p:sp>
          <p:sp>
            <p:nvSpPr>
              <p:cNvPr id="65758" name="Freeform 767"/>
              <p:cNvSpPr>
                <a:spLocks noChangeAspect="1"/>
              </p:cNvSpPr>
              <p:nvPr/>
            </p:nvSpPr>
            <p:spPr bwMode="auto">
              <a:xfrm>
                <a:off x="2326" y="3986"/>
                <a:ext cx="5" cy="4"/>
              </a:xfrm>
              <a:custGeom>
                <a:avLst/>
                <a:gdLst>
                  <a:gd name="T0" fmla="*/ 36 w 36"/>
                  <a:gd name="T1" fmla="*/ 0 h 30"/>
                  <a:gd name="T2" fmla="*/ 0 w 36"/>
                  <a:gd name="T3" fmla="*/ 30 h 30"/>
                  <a:gd name="T4" fmla="*/ 36 w 36"/>
                  <a:gd name="T5" fmla="*/ 0 h 30"/>
                  <a:gd name="T6" fmla="*/ 0 60000 65536"/>
                  <a:gd name="T7" fmla="*/ 0 60000 65536"/>
                  <a:gd name="T8" fmla="*/ 0 60000 65536"/>
                  <a:gd name="T9" fmla="*/ 0 w 36"/>
                  <a:gd name="T10" fmla="*/ 0 h 30"/>
                  <a:gd name="T11" fmla="*/ 36 w 36"/>
                  <a:gd name="T12" fmla="*/ 30 h 30"/>
                </a:gdLst>
                <a:ahLst/>
                <a:cxnLst>
                  <a:cxn ang="T6">
                    <a:pos x="T0" y="T1"/>
                  </a:cxn>
                  <a:cxn ang="T7">
                    <a:pos x="T2" y="T3"/>
                  </a:cxn>
                  <a:cxn ang="T8">
                    <a:pos x="T4" y="T5"/>
                  </a:cxn>
                </a:cxnLst>
                <a:rect l="T9" t="T10" r="T11" b="T12"/>
                <a:pathLst>
                  <a:path w="36" h="30">
                    <a:moveTo>
                      <a:pt x="36" y="0"/>
                    </a:moveTo>
                    <a:lnTo>
                      <a:pt x="0" y="30"/>
                    </a:lnTo>
                    <a:lnTo>
                      <a:pt x="36" y="0"/>
                    </a:lnTo>
                    <a:close/>
                  </a:path>
                </a:pathLst>
              </a:custGeom>
              <a:solidFill>
                <a:srgbClr val="79896C"/>
              </a:solidFill>
              <a:ln w="9525">
                <a:noFill/>
                <a:round/>
                <a:headEnd/>
                <a:tailEnd/>
              </a:ln>
            </p:spPr>
            <p:txBody>
              <a:bodyPr>
                <a:prstTxWarp prst="textNoShape">
                  <a:avLst/>
                </a:prstTxWarp>
              </a:bodyPr>
              <a:lstStyle/>
              <a:p>
                <a:endParaRPr lang="en-US"/>
              </a:p>
            </p:txBody>
          </p:sp>
          <p:sp>
            <p:nvSpPr>
              <p:cNvPr id="65759" name="Freeform 768"/>
              <p:cNvSpPr>
                <a:spLocks noChangeAspect="1"/>
              </p:cNvSpPr>
              <p:nvPr/>
            </p:nvSpPr>
            <p:spPr bwMode="auto">
              <a:xfrm>
                <a:off x="2355" y="3989"/>
                <a:ext cx="7" cy="3"/>
              </a:xfrm>
              <a:custGeom>
                <a:avLst/>
                <a:gdLst>
                  <a:gd name="T0" fmla="*/ 51 w 51"/>
                  <a:gd name="T1" fmla="*/ 7 h 22"/>
                  <a:gd name="T2" fmla="*/ 0 w 51"/>
                  <a:gd name="T3" fmla="*/ 22 h 22"/>
                  <a:gd name="T4" fmla="*/ 23 w 51"/>
                  <a:gd name="T5" fmla="*/ 0 h 22"/>
                  <a:gd name="T6" fmla="*/ 51 w 51"/>
                  <a:gd name="T7" fmla="*/ 0 h 22"/>
                  <a:gd name="T8" fmla="*/ 51 w 51"/>
                  <a:gd name="T9" fmla="*/ 7 h 22"/>
                  <a:gd name="T10" fmla="*/ 0 60000 65536"/>
                  <a:gd name="T11" fmla="*/ 0 60000 65536"/>
                  <a:gd name="T12" fmla="*/ 0 60000 65536"/>
                  <a:gd name="T13" fmla="*/ 0 60000 65536"/>
                  <a:gd name="T14" fmla="*/ 0 60000 65536"/>
                  <a:gd name="T15" fmla="*/ 0 w 51"/>
                  <a:gd name="T16" fmla="*/ 0 h 22"/>
                  <a:gd name="T17" fmla="*/ 51 w 51"/>
                  <a:gd name="T18" fmla="*/ 22 h 22"/>
                </a:gdLst>
                <a:ahLst/>
                <a:cxnLst>
                  <a:cxn ang="T10">
                    <a:pos x="T0" y="T1"/>
                  </a:cxn>
                  <a:cxn ang="T11">
                    <a:pos x="T2" y="T3"/>
                  </a:cxn>
                  <a:cxn ang="T12">
                    <a:pos x="T4" y="T5"/>
                  </a:cxn>
                  <a:cxn ang="T13">
                    <a:pos x="T6" y="T7"/>
                  </a:cxn>
                  <a:cxn ang="T14">
                    <a:pos x="T8" y="T9"/>
                  </a:cxn>
                </a:cxnLst>
                <a:rect l="T15" t="T16" r="T17" b="T18"/>
                <a:pathLst>
                  <a:path w="51" h="22">
                    <a:moveTo>
                      <a:pt x="51" y="7"/>
                    </a:moveTo>
                    <a:lnTo>
                      <a:pt x="0" y="22"/>
                    </a:lnTo>
                    <a:lnTo>
                      <a:pt x="23" y="0"/>
                    </a:lnTo>
                    <a:lnTo>
                      <a:pt x="51" y="0"/>
                    </a:lnTo>
                    <a:lnTo>
                      <a:pt x="51" y="7"/>
                    </a:lnTo>
                    <a:close/>
                  </a:path>
                </a:pathLst>
              </a:custGeom>
              <a:solidFill>
                <a:srgbClr val="79896C"/>
              </a:solidFill>
              <a:ln w="9525">
                <a:noFill/>
                <a:round/>
                <a:headEnd/>
                <a:tailEnd/>
              </a:ln>
            </p:spPr>
            <p:txBody>
              <a:bodyPr>
                <a:prstTxWarp prst="textNoShape">
                  <a:avLst/>
                </a:prstTxWarp>
              </a:bodyPr>
              <a:lstStyle/>
              <a:p>
                <a:endParaRPr lang="en-US"/>
              </a:p>
            </p:txBody>
          </p:sp>
          <p:sp>
            <p:nvSpPr>
              <p:cNvPr id="65760" name="Freeform 769"/>
              <p:cNvSpPr>
                <a:spLocks noChangeAspect="1"/>
              </p:cNvSpPr>
              <p:nvPr/>
            </p:nvSpPr>
            <p:spPr bwMode="auto">
              <a:xfrm>
                <a:off x="2314" y="3992"/>
                <a:ext cx="9" cy="7"/>
              </a:xfrm>
              <a:custGeom>
                <a:avLst/>
                <a:gdLst>
                  <a:gd name="T0" fmla="*/ 66 w 66"/>
                  <a:gd name="T1" fmla="*/ 0 h 52"/>
                  <a:gd name="T2" fmla="*/ 0 w 66"/>
                  <a:gd name="T3" fmla="*/ 52 h 52"/>
                  <a:gd name="T4" fmla="*/ 66 w 66"/>
                  <a:gd name="T5" fmla="*/ 0 h 52"/>
                  <a:gd name="T6" fmla="*/ 0 60000 65536"/>
                  <a:gd name="T7" fmla="*/ 0 60000 65536"/>
                  <a:gd name="T8" fmla="*/ 0 60000 65536"/>
                  <a:gd name="T9" fmla="*/ 0 w 66"/>
                  <a:gd name="T10" fmla="*/ 0 h 52"/>
                  <a:gd name="T11" fmla="*/ 66 w 66"/>
                  <a:gd name="T12" fmla="*/ 52 h 52"/>
                </a:gdLst>
                <a:ahLst/>
                <a:cxnLst>
                  <a:cxn ang="T6">
                    <a:pos x="T0" y="T1"/>
                  </a:cxn>
                  <a:cxn ang="T7">
                    <a:pos x="T2" y="T3"/>
                  </a:cxn>
                  <a:cxn ang="T8">
                    <a:pos x="T4" y="T5"/>
                  </a:cxn>
                </a:cxnLst>
                <a:rect l="T9" t="T10" r="T11" b="T12"/>
                <a:pathLst>
                  <a:path w="66" h="52">
                    <a:moveTo>
                      <a:pt x="66" y="0"/>
                    </a:moveTo>
                    <a:lnTo>
                      <a:pt x="0" y="52"/>
                    </a:lnTo>
                    <a:lnTo>
                      <a:pt x="66" y="0"/>
                    </a:lnTo>
                    <a:close/>
                  </a:path>
                </a:pathLst>
              </a:custGeom>
              <a:solidFill>
                <a:srgbClr val="79896C"/>
              </a:solidFill>
              <a:ln w="9525">
                <a:noFill/>
                <a:round/>
                <a:headEnd/>
                <a:tailEnd/>
              </a:ln>
            </p:spPr>
            <p:txBody>
              <a:bodyPr>
                <a:prstTxWarp prst="textNoShape">
                  <a:avLst/>
                </a:prstTxWarp>
              </a:bodyPr>
              <a:lstStyle/>
              <a:p>
                <a:endParaRPr lang="en-US"/>
              </a:p>
            </p:txBody>
          </p:sp>
          <p:sp>
            <p:nvSpPr>
              <p:cNvPr id="65761" name="Freeform 770"/>
              <p:cNvSpPr>
                <a:spLocks noChangeAspect="1"/>
              </p:cNvSpPr>
              <p:nvPr/>
            </p:nvSpPr>
            <p:spPr bwMode="auto">
              <a:xfrm>
                <a:off x="2272" y="3993"/>
                <a:ext cx="24" cy="14"/>
              </a:xfrm>
              <a:custGeom>
                <a:avLst/>
                <a:gdLst>
                  <a:gd name="T0" fmla="*/ 0 w 197"/>
                  <a:gd name="T1" fmla="*/ 109 h 109"/>
                  <a:gd name="T2" fmla="*/ 102 w 197"/>
                  <a:gd name="T3" fmla="*/ 37 h 109"/>
                  <a:gd name="T4" fmla="*/ 190 w 197"/>
                  <a:gd name="T5" fmla="*/ 0 h 109"/>
                  <a:gd name="T6" fmla="*/ 197 w 197"/>
                  <a:gd name="T7" fmla="*/ 0 h 109"/>
                  <a:gd name="T8" fmla="*/ 0 w 197"/>
                  <a:gd name="T9" fmla="*/ 109 h 109"/>
                  <a:gd name="T10" fmla="*/ 0 60000 65536"/>
                  <a:gd name="T11" fmla="*/ 0 60000 65536"/>
                  <a:gd name="T12" fmla="*/ 0 60000 65536"/>
                  <a:gd name="T13" fmla="*/ 0 60000 65536"/>
                  <a:gd name="T14" fmla="*/ 0 60000 65536"/>
                  <a:gd name="T15" fmla="*/ 0 w 197"/>
                  <a:gd name="T16" fmla="*/ 0 h 109"/>
                  <a:gd name="T17" fmla="*/ 197 w 197"/>
                  <a:gd name="T18" fmla="*/ 109 h 109"/>
                </a:gdLst>
                <a:ahLst/>
                <a:cxnLst>
                  <a:cxn ang="T10">
                    <a:pos x="T0" y="T1"/>
                  </a:cxn>
                  <a:cxn ang="T11">
                    <a:pos x="T2" y="T3"/>
                  </a:cxn>
                  <a:cxn ang="T12">
                    <a:pos x="T4" y="T5"/>
                  </a:cxn>
                  <a:cxn ang="T13">
                    <a:pos x="T6" y="T7"/>
                  </a:cxn>
                  <a:cxn ang="T14">
                    <a:pos x="T8" y="T9"/>
                  </a:cxn>
                </a:cxnLst>
                <a:rect l="T15" t="T16" r="T17" b="T18"/>
                <a:pathLst>
                  <a:path w="197" h="109">
                    <a:moveTo>
                      <a:pt x="0" y="109"/>
                    </a:moveTo>
                    <a:lnTo>
                      <a:pt x="102" y="37"/>
                    </a:lnTo>
                    <a:lnTo>
                      <a:pt x="190" y="0"/>
                    </a:lnTo>
                    <a:lnTo>
                      <a:pt x="197" y="0"/>
                    </a:lnTo>
                    <a:lnTo>
                      <a:pt x="0" y="109"/>
                    </a:lnTo>
                    <a:close/>
                  </a:path>
                </a:pathLst>
              </a:custGeom>
              <a:solidFill>
                <a:srgbClr val="79896C"/>
              </a:solidFill>
              <a:ln w="9525">
                <a:noFill/>
                <a:round/>
                <a:headEnd/>
                <a:tailEnd/>
              </a:ln>
            </p:spPr>
            <p:txBody>
              <a:bodyPr>
                <a:prstTxWarp prst="textNoShape">
                  <a:avLst/>
                </a:prstTxWarp>
              </a:bodyPr>
              <a:lstStyle/>
              <a:p>
                <a:endParaRPr lang="en-US"/>
              </a:p>
            </p:txBody>
          </p:sp>
          <p:sp>
            <p:nvSpPr>
              <p:cNvPr id="65762" name="Freeform 771"/>
              <p:cNvSpPr>
                <a:spLocks noChangeAspect="1"/>
              </p:cNvSpPr>
              <p:nvPr/>
            </p:nvSpPr>
            <p:spPr bwMode="auto">
              <a:xfrm>
                <a:off x="1553" y="4004"/>
                <a:ext cx="18" cy="25"/>
              </a:xfrm>
              <a:custGeom>
                <a:avLst/>
                <a:gdLst>
                  <a:gd name="T0" fmla="*/ 146 w 146"/>
                  <a:gd name="T1" fmla="*/ 8 h 197"/>
                  <a:gd name="T2" fmla="*/ 101 w 146"/>
                  <a:gd name="T3" fmla="*/ 197 h 197"/>
                  <a:gd name="T4" fmla="*/ 7 w 146"/>
                  <a:gd name="T5" fmla="*/ 88 h 197"/>
                  <a:gd name="T6" fmla="*/ 0 w 146"/>
                  <a:gd name="T7" fmla="*/ 22 h 197"/>
                  <a:gd name="T8" fmla="*/ 101 w 146"/>
                  <a:gd name="T9" fmla="*/ 0 h 197"/>
                  <a:gd name="T10" fmla="*/ 109 w 146"/>
                  <a:gd name="T11" fmla="*/ 8 h 197"/>
                  <a:gd name="T12" fmla="*/ 146 w 146"/>
                  <a:gd name="T13" fmla="*/ 8 h 197"/>
                  <a:gd name="T14" fmla="*/ 0 60000 65536"/>
                  <a:gd name="T15" fmla="*/ 0 60000 65536"/>
                  <a:gd name="T16" fmla="*/ 0 60000 65536"/>
                  <a:gd name="T17" fmla="*/ 0 60000 65536"/>
                  <a:gd name="T18" fmla="*/ 0 60000 65536"/>
                  <a:gd name="T19" fmla="*/ 0 60000 65536"/>
                  <a:gd name="T20" fmla="*/ 0 60000 65536"/>
                  <a:gd name="T21" fmla="*/ 0 w 146"/>
                  <a:gd name="T22" fmla="*/ 0 h 197"/>
                  <a:gd name="T23" fmla="*/ 146 w 146"/>
                  <a:gd name="T24" fmla="*/ 197 h 19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6" h="197">
                    <a:moveTo>
                      <a:pt x="146" y="8"/>
                    </a:moveTo>
                    <a:lnTo>
                      <a:pt x="101" y="197"/>
                    </a:lnTo>
                    <a:lnTo>
                      <a:pt x="7" y="88"/>
                    </a:lnTo>
                    <a:lnTo>
                      <a:pt x="0" y="22"/>
                    </a:lnTo>
                    <a:lnTo>
                      <a:pt x="101" y="0"/>
                    </a:lnTo>
                    <a:lnTo>
                      <a:pt x="109" y="8"/>
                    </a:lnTo>
                    <a:lnTo>
                      <a:pt x="146" y="8"/>
                    </a:lnTo>
                    <a:close/>
                  </a:path>
                </a:pathLst>
              </a:custGeom>
              <a:solidFill>
                <a:srgbClr val="B7693B"/>
              </a:solidFill>
              <a:ln w="9525">
                <a:noFill/>
                <a:round/>
                <a:headEnd/>
                <a:tailEnd/>
              </a:ln>
            </p:spPr>
            <p:txBody>
              <a:bodyPr>
                <a:prstTxWarp prst="textNoShape">
                  <a:avLst/>
                </a:prstTxWarp>
              </a:bodyPr>
              <a:lstStyle/>
              <a:p>
                <a:endParaRPr lang="en-US"/>
              </a:p>
            </p:txBody>
          </p:sp>
          <p:sp>
            <p:nvSpPr>
              <p:cNvPr id="65763" name="Freeform 772"/>
              <p:cNvSpPr>
                <a:spLocks noChangeAspect="1"/>
              </p:cNvSpPr>
              <p:nvPr/>
            </p:nvSpPr>
            <p:spPr bwMode="auto">
              <a:xfrm>
                <a:off x="2133" y="4004"/>
                <a:ext cx="13" cy="20"/>
              </a:xfrm>
              <a:custGeom>
                <a:avLst/>
                <a:gdLst>
                  <a:gd name="T0" fmla="*/ 51 w 103"/>
                  <a:gd name="T1" fmla="*/ 161 h 161"/>
                  <a:gd name="T2" fmla="*/ 0 w 103"/>
                  <a:gd name="T3" fmla="*/ 65 h 161"/>
                  <a:gd name="T4" fmla="*/ 0 w 103"/>
                  <a:gd name="T5" fmla="*/ 22 h 161"/>
                  <a:gd name="T6" fmla="*/ 80 w 103"/>
                  <a:gd name="T7" fmla="*/ 0 h 161"/>
                  <a:gd name="T8" fmla="*/ 103 w 103"/>
                  <a:gd name="T9" fmla="*/ 0 h 161"/>
                  <a:gd name="T10" fmla="*/ 51 w 103"/>
                  <a:gd name="T11" fmla="*/ 161 h 161"/>
                  <a:gd name="T12" fmla="*/ 0 60000 65536"/>
                  <a:gd name="T13" fmla="*/ 0 60000 65536"/>
                  <a:gd name="T14" fmla="*/ 0 60000 65536"/>
                  <a:gd name="T15" fmla="*/ 0 60000 65536"/>
                  <a:gd name="T16" fmla="*/ 0 60000 65536"/>
                  <a:gd name="T17" fmla="*/ 0 60000 65536"/>
                  <a:gd name="T18" fmla="*/ 0 w 103"/>
                  <a:gd name="T19" fmla="*/ 0 h 161"/>
                  <a:gd name="T20" fmla="*/ 103 w 103"/>
                  <a:gd name="T21" fmla="*/ 161 h 161"/>
                </a:gdLst>
                <a:ahLst/>
                <a:cxnLst>
                  <a:cxn ang="T12">
                    <a:pos x="T0" y="T1"/>
                  </a:cxn>
                  <a:cxn ang="T13">
                    <a:pos x="T2" y="T3"/>
                  </a:cxn>
                  <a:cxn ang="T14">
                    <a:pos x="T4" y="T5"/>
                  </a:cxn>
                  <a:cxn ang="T15">
                    <a:pos x="T6" y="T7"/>
                  </a:cxn>
                  <a:cxn ang="T16">
                    <a:pos x="T8" y="T9"/>
                  </a:cxn>
                  <a:cxn ang="T17">
                    <a:pos x="T10" y="T11"/>
                  </a:cxn>
                </a:cxnLst>
                <a:rect l="T18" t="T19" r="T20" b="T21"/>
                <a:pathLst>
                  <a:path w="103" h="161">
                    <a:moveTo>
                      <a:pt x="51" y="161"/>
                    </a:moveTo>
                    <a:lnTo>
                      <a:pt x="0" y="65"/>
                    </a:lnTo>
                    <a:lnTo>
                      <a:pt x="0" y="22"/>
                    </a:lnTo>
                    <a:lnTo>
                      <a:pt x="80" y="0"/>
                    </a:lnTo>
                    <a:lnTo>
                      <a:pt x="103" y="0"/>
                    </a:lnTo>
                    <a:lnTo>
                      <a:pt x="51" y="161"/>
                    </a:lnTo>
                    <a:close/>
                  </a:path>
                </a:pathLst>
              </a:custGeom>
              <a:solidFill>
                <a:srgbClr val="79896C"/>
              </a:solidFill>
              <a:ln w="9525">
                <a:noFill/>
                <a:round/>
                <a:headEnd/>
                <a:tailEnd/>
              </a:ln>
            </p:spPr>
            <p:txBody>
              <a:bodyPr>
                <a:prstTxWarp prst="textNoShape">
                  <a:avLst/>
                </a:prstTxWarp>
              </a:bodyPr>
              <a:lstStyle/>
              <a:p>
                <a:endParaRPr lang="en-US"/>
              </a:p>
            </p:txBody>
          </p:sp>
          <p:sp>
            <p:nvSpPr>
              <p:cNvPr id="65764" name="Freeform 773"/>
              <p:cNvSpPr>
                <a:spLocks noChangeAspect="1"/>
              </p:cNvSpPr>
              <p:nvPr/>
            </p:nvSpPr>
            <p:spPr bwMode="auto">
              <a:xfrm>
                <a:off x="2299" y="4042"/>
                <a:ext cx="9" cy="6"/>
              </a:xfrm>
              <a:custGeom>
                <a:avLst/>
                <a:gdLst>
                  <a:gd name="T0" fmla="*/ 72 w 72"/>
                  <a:gd name="T1" fmla="*/ 8 h 51"/>
                  <a:gd name="T2" fmla="*/ 21 w 72"/>
                  <a:gd name="T3" fmla="*/ 51 h 51"/>
                  <a:gd name="T4" fmla="*/ 0 w 72"/>
                  <a:gd name="T5" fmla="*/ 51 h 51"/>
                  <a:gd name="T6" fmla="*/ 21 w 72"/>
                  <a:gd name="T7" fmla="*/ 0 h 51"/>
                  <a:gd name="T8" fmla="*/ 65 w 72"/>
                  <a:gd name="T9" fmla="*/ 0 h 51"/>
                  <a:gd name="T10" fmla="*/ 72 w 72"/>
                  <a:gd name="T11" fmla="*/ 8 h 51"/>
                  <a:gd name="T12" fmla="*/ 0 60000 65536"/>
                  <a:gd name="T13" fmla="*/ 0 60000 65536"/>
                  <a:gd name="T14" fmla="*/ 0 60000 65536"/>
                  <a:gd name="T15" fmla="*/ 0 60000 65536"/>
                  <a:gd name="T16" fmla="*/ 0 60000 65536"/>
                  <a:gd name="T17" fmla="*/ 0 60000 65536"/>
                  <a:gd name="T18" fmla="*/ 0 w 72"/>
                  <a:gd name="T19" fmla="*/ 0 h 51"/>
                  <a:gd name="T20" fmla="*/ 72 w 72"/>
                  <a:gd name="T21" fmla="*/ 51 h 51"/>
                </a:gdLst>
                <a:ahLst/>
                <a:cxnLst>
                  <a:cxn ang="T12">
                    <a:pos x="T0" y="T1"/>
                  </a:cxn>
                  <a:cxn ang="T13">
                    <a:pos x="T2" y="T3"/>
                  </a:cxn>
                  <a:cxn ang="T14">
                    <a:pos x="T4" y="T5"/>
                  </a:cxn>
                  <a:cxn ang="T15">
                    <a:pos x="T6" y="T7"/>
                  </a:cxn>
                  <a:cxn ang="T16">
                    <a:pos x="T8" y="T9"/>
                  </a:cxn>
                  <a:cxn ang="T17">
                    <a:pos x="T10" y="T11"/>
                  </a:cxn>
                </a:cxnLst>
                <a:rect l="T18" t="T19" r="T20" b="T21"/>
                <a:pathLst>
                  <a:path w="72" h="51">
                    <a:moveTo>
                      <a:pt x="72" y="8"/>
                    </a:moveTo>
                    <a:lnTo>
                      <a:pt x="21" y="51"/>
                    </a:lnTo>
                    <a:lnTo>
                      <a:pt x="0" y="51"/>
                    </a:lnTo>
                    <a:lnTo>
                      <a:pt x="21" y="0"/>
                    </a:lnTo>
                    <a:lnTo>
                      <a:pt x="65" y="0"/>
                    </a:lnTo>
                    <a:lnTo>
                      <a:pt x="72" y="8"/>
                    </a:lnTo>
                    <a:close/>
                  </a:path>
                </a:pathLst>
              </a:custGeom>
              <a:solidFill>
                <a:srgbClr val="79896C"/>
              </a:solidFill>
              <a:ln w="9525">
                <a:noFill/>
                <a:round/>
                <a:headEnd/>
                <a:tailEnd/>
              </a:ln>
            </p:spPr>
            <p:txBody>
              <a:bodyPr>
                <a:prstTxWarp prst="textNoShape">
                  <a:avLst/>
                </a:prstTxWarp>
              </a:bodyPr>
              <a:lstStyle/>
              <a:p>
                <a:endParaRPr lang="en-US"/>
              </a:p>
            </p:txBody>
          </p:sp>
          <p:sp>
            <p:nvSpPr>
              <p:cNvPr id="65765" name="Freeform 774"/>
              <p:cNvSpPr>
                <a:spLocks noChangeAspect="1"/>
              </p:cNvSpPr>
              <p:nvPr/>
            </p:nvSpPr>
            <p:spPr bwMode="auto">
              <a:xfrm>
                <a:off x="1820" y="3452"/>
                <a:ext cx="193" cy="168"/>
              </a:xfrm>
              <a:custGeom>
                <a:avLst/>
                <a:gdLst>
                  <a:gd name="T0" fmla="*/ 1349 w 1544"/>
                  <a:gd name="T1" fmla="*/ 0 h 1349"/>
                  <a:gd name="T2" fmla="*/ 1544 w 1544"/>
                  <a:gd name="T3" fmla="*/ 416 h 1349"/>
                  <a:gd name="T4" fmla="*/ 1509 w 1544"/>
                  <a:gd name="T5" fmla="*/ 773 h 1349"/>
                  <a:gd name="T6" fmla="*/ 1224 w 1544"/>
                  <a:gd name="T7" fmla="*/ 1122 h 1349"/>
                  <a:gd name="T8" fmla="*/ 962 w 1544"/>
                  <a:gd name="T9" fmla="*/ 1349 h 1349"/>
                  <a:gd name="T10" fmla="*/ 197 w 1544"/>
                  <a:gd name="T11" fmla="*/ 1028 h 1349"/>
                  <a:gd name="T12" fmla="*/ 0 w 1544"/>
                  <a:gd name="T13" fmla="*/ 613 h 1349"/>
                  <a:gd name="T14" fmla="*/ 197 w 1544"/>
                  <a:gd name="T15" fmla="*/ 482 h 1349"/>
                  <a:gd name="T16" fmla="*/ 452 w 1544"/>
                  <a:gd name="T17" fmla="*/ 482 h 1349"/>
                  <a:gd name="T18" fmla="*/ 1187 w 1544"/>
                  <a:gd name="T19" fmla="*/ 292 h 1349"/>
                  <a:gd name="T20" fmla="*/ 1349 w 1544"/>
                  <a:gd name="T21" fmla="*/ 0 h 134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544"/>
                  <a:gd name="T34" fmla="*/ 0 h 1349"/>
                  <a:gd name="T35" fmla="*/ 1544 w 1544"/>
                  <a:gd name="T36" fmla="*/ 1349 h 134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544" h="1349">
                    <a:moveTo>
                      <a:pt x="1349" y="0"/>
                    </a:moveTo>
                    <a:lnTo>
                      <a:pt x="1544" y="416"/>
                    </a:lnTo>
                    <a:lnTo>
                      <a:pt x="1509" y="773"/>
                    </a:lnTo>
                    <a:lnTo>
                      <a:pt x="1224" y="1122"/>
                    </a:lnTo>
                    <a:lnTo>
                      <a:pt x="962" y="1349"/>
                    </a:lnTo>
                    <a:lnTo>
                      <a:pt x="197" y="1028"/>
                    </a:lnTo>
                    <a:lnTo>
                      <a:pt x="0" y="613"/>
                    </a:lnTo>
                    <a:lnTo>
                      <a:pt x="197" y="482"/>
                    </a:lnTo>
                    <a:lnTo>
                      <a:pt x="452" y="482"/>
                    </a:lnTo>
                    <a:lnTo>
                      <a:pt x="1187" y="292"/>
                    </a:lnTo>
                    <a:lnTo>
                      <a:pt x="1349" y="0"/>
                    </a:lnTo>
                    <a:close/>
                  </a:path>
                </a:pathLst>
              </a:custGeom>
              <a:solidFill>
                <a:srgbClr val="DABB7C"/>
              </a:solidFill>
              <a:ln w="9525">
                <a:noFill/>
                <a:round/>
                <a:headEnd/>
                <a:tailEnd/>
              </a:ln>
            </p:spPr>
            <p:txBody>
              <a:bodyPr>
                <a:prstTxWarp prst="textNoShape">
                  <a:avLst/>
                </a:prstTxWarp>
              </a:bodyPr>
              <a:lstStyle/>
              <a:p>
                <a:endParaRPr lang="en-US"/>
              </a:p>
            </p:txBody>
          </p:sp>
          <p:sp>
            <p:nvSpPr>
              <p:cNvPr id="65766" name="Freeform 775"/>
              <p:cNvSpPr>
                <a:spLocks noChangeAspect="1"/>
              </p:cNvSpPr>
              <p:nvPr/>
            </p:nvSpPr>
            <p:spPr bwMode="auto">
              <a:xfrm>
                <a:off x="1840" y="3473"/>
                <a:ext cx="164" cy="143"/>
              </a:xfrm>
              <a:custGeom>
                <a:avLst/>
                <a:gdLst>
                  <a:gd name="T0" fmla="*/ 1151 w 1311"/>
                  <a:gd name="T1" fmla="*/ 0 h 1144"/>
                  <a:gd name="T2" fmla="*/ 1248 w 1311"/>
                  <a:gd name="T3" fmla="*/ 219 h 1144"/>
                  <a:gd name="T4" fmla="*/ 1311 w 1311"/>
                  <a:gd name="T5" fmla="*/ 350 h 1144"/>
                  <a:gd name="T6" fmla="*/ 1292 w 1311"/>
                  <a:gd name="T7" fmla="*/ 542 h 1144"/>
                  <a:gd name="T8" fmla="*/ 1282 w 1311"/>
                  <a:gd name="T9" fmla="*/ 656 h 1144"/>
                  <a:gd name="T10" fmla="*/ 1132 w 1311"/>
                  <a:gd name="T11" fmla="*/ 841 h 1144"/>
                  <a:gd name="T12" fmla="*/ 1042 w 1311"/>
                  <a:gd name="T13" fmla="*/ 954 h 1144"/>
                  <a:gd name="T14" fmla="*/ 905 w 1311"/>
                  <a:gd name="T15" fmla="*/ 1071 h 1144"/>
                  <a:gd name="T16" fmla="*/ 823 w 1311"/>
                  <a:gd name="T17" fmla="*/ 1144 h 1144"/>
                  <a:gd name="T18" fmla="*/ 634 w 1311"/>
                  <a:gd name="T19" fmla="*/ 1057 h 1144"/>
                  <a:gd name="T20" fmla="*/ 433 w 1311"/>
                  <a:gd name="T21" fmla="*/ 973 h 1144"/>
                  <a:gd name="T22" fmla="*/ 211 w 1311"/>
                  <a:gd name="T23" fmla="*/ 891 h 1144"/>
                  <a:gd name="T24" fmla="*/ 167 w 1311"/>
                  <a:gd name="T25" fmla="*/ 874 h 1144"/>
                  <a:gd name="T26" fmla="*/ 62 w 1311"/>
                  <a:gd name="T27" fmla="*/ 649 h 1144"/>
                  <a:gd name="T28" fmla="*/ 0 w 1311"/>
                  <a:gd name="T29" fmla="*/ 517 h 1144"/>
                  <a:gd name="T30" fmla="*/ 103 w 1311"/>
                  <a:gd name="T31" fmla="*/ 449 h 1144"/>
                  <a:gd name="T32" fmla="*/ 167 w 1311"/>
                  <a:gd name="T33" fmla="*/ 408 h 1144"/>
                  <a:gd name="T34" fmla="*/ 304 w 1311"/>
                  <a:gd name="T35" fmla="*/ 408 h 1144"/>
                  <a:gd name="T36" fmla="*/ 386 w 1311"/>
                  <a:gd name="T37" fmla="*/ 408 h 1144"/>
                  <a:gd name="T38" fmla="*/ 504 w 1311"/>
                  <a:gd name="T39" fmla="*/ 373 h 1144"/>
                  <a:gd name="T40" fmla="*/ 684 w 1311"/>
                  <a:gd name="T41" fmla="*/ 324 h 1144"/>
                  <a:gd name="T42" fmla="*/ 957 w 1311"/>
                  <a:gd name="T43" fmla="*/ 262 h 1144"/>
                  <a:gd name="T44" fmla="*/ 1012 w 1311"/>
                  <a:gd name="T45" fmla="*/ 248 h 1144"/>
                  <a:gd name="T46" fmla="*/ 1096 w 1311"/>
                  <a:gd name="T47" fmla="*/ 91 h 1144"/>
                  <a:gd name="T48" fmla="*/ 1151 w 1311"/>
                  <a:gd name="T49" fmla="*/ 0 h 114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11"/>
                  <a:gd name="T76" fmla="*/ 0 h 1144"/>
                  <a:gd name="T77" fmla="*/ 1311 w 1311"/>
                  <a:gd name="T78" fmla="*/ 1144 h 114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11" h="1144">
                    <a:moveTo>
                      <a:pt x="1151" y="0"/>
                    </a:moveTo>
                    <a:lnTo>
                      <a:pt x="1248" y="219"/>
                    </a:lnTo>
                    <a:lnTo>
                      <a:pt x="1311" y="350"/>
                    </a:lnTo>
                    <a:lnTo>
                      <a:pt x="1292" y="542"/>
                    </a:lnTo>
                    <a:lnTo>
                      <a:pt x="1282" y="656"/>
                    </a:lnTo>
                    <a:lnTo>
                      <a:pt x="1132" y="841"/>
                    </a:lnTo>
                    <a:lnTo>
                      <a:pt x="1042" y="954"/>
                    </a:lnTo>
                    <a:lnTo>
                      <a:pt x="905" y="1071"/>
                    </a:lnTo>
                    <a:lnTo>
                      <a:pt x="823" y="1144"/>
                    </a:lnTo>
                    <a:lnTo>
                      <a:pt x="634" y="1057"/>
                    </a:lnTo>
                    <a:lnTo>
                      <a:pt x="433" y="973"/>
                    </a:lnTo>
                    <a:lnTo>
                      <a:pt x="211" y="891"/>
                    </a:lnTo>
                    <a:lnTo>
                      <a:pt x="167" y="874"/>
                    </a:lnTo>
                    <a:lnTo>
                      <a:pt x="62" y="649"/>
                    </a:lnTo>
                    <a:lnTo>
                      <a:pt x="0" y="517"/>
                    </a:lnTo>
                    <a:lnTo>
                      <a:pt x="103" y="449"/>
                    </a:lnTo>
                    <a:lnTo>
                      <a:pt x="167" y="408"/>
                    </a:lnTo>
                    <a:lnTo>
                      <a:pt x="304" y="408"/>
                    </a:lnTo>
                    <a:lnTo>
                      <a:pt x="386" y="408"/>
                    </a:lnTo>
                    <a:lnTo>
                      <a:pt x="504" y="373"/>
                    </a:lnTo>
                    <a:lnTo>
                      <a:pt x="684" y="324"/>
                    </a:lnTo>
                    <a:lnTo>
                      <a:pt x="957" y="262"/>
                    </a:lnTo>
                    <a:lnTo>
                      <a:pt x="1012" y="248"/>
                    </a:lnTo>
                    <a:lnTo>
                      <a:pt x="1096" y="91"/>
                    </a:lnTo>
                    <a:lnTo>
                      <a:pt x="1151" y="0"/>
                    </a:lnTo>
                    <a:close/>
                  </a:path>
                </a:pathLst>
              </a:custGeom>
              <a:solidFill>
                <a:srgbClr val="D59364"/>
              </a:solidFill>
              <a:ln w="9525">
                <a:noFill/>
                <a:round/>
                <a:headEnd/>
                <a:tailEnd/>
              </a:ln>
            </p:spPr>
            <p:txBody>
              <a:bodyPr>
                <a:prstTxWarp prst="textNoShape">
                  <a:avLst/>
                </a:prstTxWarp>
              </a:bodyPr>
              <a:lstStyle/>
              <a:p>
                <a:endParaRPr lang="en-US"/>
              </a:p>
            </p:txBody>
          </p:sp>
          <p:sp>
            <p:nvSpPr>
              <p:cNvPr id="65767" name="Freeform 776"/>
              <p:cNvSpPr>
                <a:spLocks noChangeAspect="1"/>
              </p:cNvSpPr>
              <p:nvPr/>
            </p:nvSpPr>
            <p:spPr bwMode="auto">
              <a:xfrm>
                <a:off x="1860" y="3494"/>
                <a:ext cx="135" cy="117"/>
              </a:xfrm>
              <a:custGeom>
                <a:avLst/>
                <a:gdLst>
                  <a:gd name="T0" fmla="*/ 948 w 1078"/>
                  <a:gd name="T1" fmla="*/ 0 h 939"/>
                  <a:gd name="T2" fmla="*/ 1029 w 1078"/>
                  <a:gd name="T3" fmla="*/ 179 h 939"/>
                  <a:gd name="T4" fmla="*/ 1078 w 1078"/>
                  <a:gd name="T5" fmla="*/ 291 h 939"/>
                  <a:gd name="T6" fmla="*/ 1064 w 1078"/>
                  <a:gd name="T7" fmla="*/ 441 h 939"/>
                  <a:gd name="T8" fmla="*/ 1057 w 1078"/>
                  <a:gd name="T9" fmla="*/ 531 h 939"/>
                  <a:gd name="T10" fmla="*/ 932 w 1078"/>
                  <a:gd name="T11" fmla="*/ 688 h 939"/>
                  <a:gd name="T12" fmla="*/ 852 w 1078"/>
                  <a:gd name="T13" fmla="*/ 779 h 939"/>
                  <a:gd name="T14" fmla="*/ 743 w 1078"/>
                  <a:gd name="T15" fmla="*/ 879 h 939"/>
                  <a:gd name="T16" fmla="*/ 677 w 1078"/>
                  <a:gd name="T17" fmla="*/ 939 h 939"/>
                  <a:gd name="T18" fmla="*/ 522 w 1078"/>
                  <a:gd name="T19" fmla="*/ 869 h 939"/>
                  <a:gd name="T20" fmla="*/ 357 w 1078"/>
                  <a:gd name="T21" fmla="*/ 796 h 939"/>
                  <a:gd name="T22" fmla="*/ 174 w 1078"/>
                  <a:gd name="T23" fmla="*/ 727 h 939"/>
                  <a:gd name="T24" fmla="*/ 138 w 1078"/>
                  <a:gd name="T25" fmla="*/ 714 h 939"/>
                  <a:gd name="T26" fmla="*/ 55 w 1078"/>
                  <a:gd name="T27" fmla="*/ 531 h 939"/>
                  <a:gd name="T28" fmla="*/ 0 w 1078"/>
                  <a:gd name="T29" fmla="*/ 423 h 939"/>
                  <a:gd name="T30" fmla="*/ 89 w 1078"/>
                  <a:gd name="T31" fmla="*/ 368 h 939"/>
                  <a:gd name="T32" fmla="*/ 138 w 1078"/>
                  <a:gd name="T33" fmla="*/ 335 h 939"/>
                  <a:gd name="T34" fmla="*/ 249 w 1078"/>
                  <a:gd name="T35" fmla="*/ 335 h 939"/>
                  <a:gd name="T36" fmla="*/ 320 w 1078"/>
                  <a:gd name="T37" fmla="*/ 335 h 939"/>
                  <a:gd name="T38" fmla="*/ 416 w 1078"/>
                  <a:gd name="T39" fmla="*/ 308 h 939"/>
                  <a:gd name="T40" fmla="*/ 565 w 1078"/>
                  <a:gd name="T41" fmla="*/ 265 h 939"/>
                  <a:gd name="T42" fmla="*/ 786 w 1078"/>
                  <a:gd name="T43" fmla="*/ 208 h 939"/>
                  <a:gd name="T44" fmla="*/ 831 w 1078"/>
                  <a:gd name="T45" fmla="*/ 197 h 939"/>
                  <a:gd name="T46" fmla="*/ 905 w 1078"/>
                  <a:gd name="T47" fmla="*/ 74 h 939"/>
                  <a:gd name="T48" fmla="*/ 948 w 1078"/>
                  <a:gd name="T49" fmla="*/ 0 h 93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078"/>
                  <a:gd name="T76" fmla="*/ 0 h 939"/>
                  <a:gd name="T77" fmla="*/ 1078 w 1078"/>
                  <a:gd name="T78" fmla="*/ 939 h 93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078" h="939">
                    <a:moveTo>
                      <a:pt x="948" y="0"/>
                    </a:moveTo>
                    <a:lnTo>
                      <a:pt x="1029" y="179"/>
                    </a:lnTo>
                    <a:lnTo>
                      <a:pt x="1078" y="291"/>
                    </a:lnTo>
                    <a:lnTo>
                      <a:pt x="1064" y="441"/>
                    </a:lnTo>
                    <a:lnTo>
                      <a:pt x="1057" y="531"/>
                    </a:lnTo>
                    <a:lnTo>
                      <a:pt x="932" y="688"/>
                    </a:lnTo>
                    <a:lnTo>
                      <a:pt x="852" y="779"/>
                    </a:lnTo>
                    <a:lnTo>
                      <a:pt x="743" y="879"/>
                    </a:lnTo>
                    <a:lnTo>
                      <a:pt x="677" y="939"/>
                    </a:lnTo>
                    <a:lnTo>
                      <a:pt x="522" y="869"/>
                    </a:lnTo>
                    <a:lnTo>
                      <a:pt x="357" y="796"/>
                    </a:lnTo>
                    <a:lnTo>
                      <a:pt x="174" y="727"/>
                    </a:lnTo>
                    <a:lnTo>
                      <a:pt x="138" y="714"/>
                    </a:lnTo>
                    <a:lnTo>
                      <a:pt x="55" y="531"/>
                    </a:lnTo>
                    <a:lnTo>
                      <a:pt x="0" y="423"/>
                    </a:lnTo>
                    <a:lnTo>
                      <a:pt x="89" y="368"/>
                    </a:lnTo>
                    <a:lnTo>
                      <a:pt x="138" y="335"/>
                    </a:lnTo>
                    <a:lnTo>
                      <a:pt x="249" y="335"/>
                    </a:lnTo>
                    <a:lnTo>
                      <a:pt x="320" y="335"/>
                    </a:lnTo>
                    <a:lnTo>
                      <a:pt x="416" y="308"/>
                    </a:lnTo>
                    <a:lnTo>
                      <a:pt x="565" y="265"/>
                    </a:lnTo>
                    <a:lnTo>
                      <a:pt x="786" y="208"/>
                    </a:lnTo>
                    <a:lnTo>
                      <a:pt x="831" y="197"/>
                    </a:lnTo>
                    <a:lnTo>
                      <a:pt x="905" y="74"/>
                    </a:lnTo>
                    <a:lnTo>
                      <a:pt x="948" y="0"/>
                    </a:lnTo>
                    <a:close/>
                  </a:path>
                </a:pathLst>
              </a:custGeom>
              <a:solidFill>
                <a:srgbClr val="D59364"/>
              </a:solidFill>
              <a:ln w="9525">
                <a:noFill/>
                <a:round/>
                <a:headEnd/>
                <a:tailEnd/>
              </a:ln>
            </p:spPr>
            <p:txBody>
              <a:bodyPr>
                <a:prstTxWarp prst="textNoShape">
                  <a:avLst/>
                </a:prstTxWarp>
              </a:bodyPr>
              <a:lstStyle/>
              <a:p>
                <a:endParaRPr lang="en-US"/>
              </a:p>
            </p:txBody>
          </p:sp>
          <p:sp>
            <p:nvSpPr>
              <p:cNvPr id="65768" name="Freeform 777"/>
              <p:cNvSpPr>
                <a:spLocks noChangeAspect="1"/>
              </p:cNvSpPr>
              <p:nvPr/>
            </p:nvSpPr>
            <p:spPr bwMode="auto">
              <a:xfrm>
                <a:off x="1880" y="3514"/>
                <a:ext cx="107" cy="92"/>
              </a:xfrm>
              <a:custGeom>
                <a:avLst/>
                <a:gdLst>
                  <a:gd name="T0" fmla="*/ 743 w 852"/>
                  <a:gd name="T1" fmla="*/ 0 h 743"/>
                  <a:gd name="T2" fmla="*/ 812 w 852"/>
                  <a:gd name="T3" fmla="*/ 146 h 743"/>
                  <a:gd name="T4" fmla="*/ 852 w 852"/>
                  <a:gd name="T5" fmla="*/ 234 h 743"/>
                  <a:gd name="T6" fmla="*/ 839 w 852"/>
                  <a:gd name="T7" fmla="*/ 351 h 743"/>
                  <a:gd name="T8" fmla="*/ 831 w 852"/>
                  <a:gd name="T9" fmla="*/ 423 h 743"/>
                  <a:gd name="T10" fmla="*/ 733 w 852"/>
                  <a:gd name="T11" fmla="*/ 546 h 743"/>
                  <a:gd name="T12" fmla="*/ 671 w 852"/>
                  <a:gd name="T13" fmla="*/ 619 h 743"/>
                  <a:gd name="T14" fmla="*/ 586 w 852"/>
                  <a:gd name="T15" fmla="*/ 696 h 743"/>
                  <a:gd name="T16" fmla="*/ 532 w 852"/>
                  <a:gd name="T17" fmla="*/ 743 h 743"/>
                  <a:gd name="T18" fmla="*/ 409 w 852"/>
                  <a:gd name="T19" fmla="*/ 688 h 743"/>
                  <a:gd name="T20" fmla="*/ 279 w 852"/>
                  <a:gd name="T21" fmla="*/ 634 h 743"/>
                  <a:gd name="T22" fmla="*/ 137 w 852"/>
                  <a:gd name="T23" fmla="*/ 579 h 743"/>
                  <a:gd name="T24" fmla="*/ 109 w 852"/>
                  <a:gd name="T25" fmla="*/ 568 h 743"/>
                  <a:gd name="T26" fmla="*/ 41 w 852"/>
                  <a:gd name="T27" fmla="*/ 423 h 743"/>
                  <a:gd name="T28" fmla="*/ 0 w 852"/>
                  <a:gd name="T29" fmla="*/ 335 h 743"/>
                  <a:gd name="T30" fmla="*/ 68 w 852"/>
                  <a:gd name="T31" fmla="*/ 293 h 743"/>
                  <a:gd name="T32" fmla="*/ 109 w 852"/>
                  <a:gd name="T33" fmla="*/ 263 h 743"/>
                  <a:gd name="T34" fmla="*/ 196 w 852"/>
                  <a:gd name="T35" fmla="*/ 263 h 743"/>
                  <a:gd name="T36" fmla="*/ 248 w 852"/>
                  <a:gd name="T37" fmla="*/ 263 h 743"/>
                  <a:gd name="T38" fmla="*/ 328 w 852"/>
                  <a:gd name="T39" fmla="*/ 244 h 743"/>
                  <a:gd name="T40" fmla="*/ 443 w 852"/>
                  <a:gd name="T41" fmla="*/ 213 h 743"/>
                  <a:gd name="T42" fmla="*/ 621 w 852"/>
                  <a:gd name="T43" fmla="*/ 169 h 743"/>
                  <a:gd name="T44" fmla="*/ 656 w 852"/>
                  <a:gd name="T45" fmla="*/ 160 h 743"/>
                  <a:gd name="T46" fmla="*/ 711 w 852"/>
                  <a:gd name="T47" fmla="*/ 60 h 743"/>
                  <a:gd name="T48" fmla="*/ 743 w 852"/>
                  <a:gd name="T49" fmla="*/ 0 h 74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852"/>
                  <a:gd name="T76" fmla="*/ 0 h 743"/>
                  <a:gd name="T77" fmla="*/ 852 w 852"/>
                  <a:gd name="T78" fmla="*/ 743 h 74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852" h="743">
                    <a:moveTo>
                      <a:pt x="743" y="0"/>
                    </a:moveTo>
                    <a:lnTo>
                      <a:pt x="812" y="146"/>
                    </a:lnTo>
                    <a:lnTo>
                      <a:pt x="852" y="234"/>
                    </a:lnTo>
                    <a:lnTo>
                      <a:pt x="839" y="351"/>
                    </a:lnTo>
                    <a:lnTo>
                      <a:pt x="831" y="423"/>
                    </a:lnTo>
                    <a:lnTo>
                      <a:pt x="733" y="546"/>
                    </a:lnTo>
                    <a:lnTo>
                      <a:pt x="671" y="619"/>
                    </a:lnTo>
                    <a:lnTo>
                      <a:pt x="586" y="696"/>
                    </a:lnTo>
                    <a:lnTo>
                      <a:pt x="532" y="743"/>
                    </a:lnTo>
                    <a:lnTo>
                      <a:pt x="409" y="688"/>
                    </a:lnTo>
                    <a:lnTo>
                      <a:pt x="279" y="634"/>
                    </a:lnTo>
                    <a:lnTo>
                      <a:pt x="137" y="579"/>
                    </a:lnTo>
                    <a:lnTo>
                      <a:pt x="109" y="568"/>
                    </a:lnTo>
                    <a:lnTo>
                      <a:pt x="41" y="423"/>
                    </a:lnTo>
                    <a:lnTo>
                      <a:pt x="0" y="335"/>
                    </a:lnTo>
                    <a:lnTo>
                      <a:pt x="68" y="293"/>
                    </a:lnTo>
                    <a:lnTo>
                      <a:pt x="109" y="263"/>
                    </a:lnTo>
                    <a:lnTo>
                      <a:pt x="196" y="263"/>
                    </a:lnTo>
                    <a:lnTo>
                      <a:pt x="248" y="263"/>
                    </a:lnTo>
                    <a:lnTo>
                      <a:pt x="328" y="244"/>
                    </a:lnTo>
                    <a:lnTo>
                      <a:pt x="443" y="213"/>
                    </a:lnTo>
                    <a:lnTo>
                      <a:pt x="621" y="169"/>
                    </a:lnTo>
                    <a:lnTo>
                      <a:pt x="656" y="160"/>
                    </a:lnTo>
                    <a:lnTo>
                      <a:pt x="711" y="60"/>
                    </a:lnTo>
                    <a:lnTo>
                      <a:pt x="743" y="0"/>
                    </a:lnTo>
                    <a:close/>
                  </a:path>
                </a:pathLst>
              </a:custGeom>
              <a:solidFill>
                <a:srgbClr val="D59364"/>
              </a:solidFill>
              <a:ln w="9525">
                <a:noFill/>
                <a:round/>
                <a:headEnd/>
                <a:tailEnd/>
              </a:ln>
            </p:spPr>
            <p:txBody>
              <a:bodyPr>
                <a:prstTxWarp prst="textNoShape">
                  <a:avLst/>
                </a:prstTxWarp>
              </a:bodyPr>
              <a:lstStyle/>
              <a:p>
                <a:endParaRPr lang="en-US"/>
              </a:p>
            </p:txBody>
          </p:sp>
          <p:sp>
            <p:nvSpPr>
              <p:cNvPr id="65769" name="Freeform 778"/>
              <p:cNvSpPr>
                <a:spLocks noChangeAspect="1"/>
              </p:cNvSpPr>
              <p:nvPr/>
            </p:nvSpPr>
            <p:spPr bwMode="auto">
              <a:xfrm>
                <a:off x="1900" y="3535"/>
                <a:ext cx="77" cy="67"/>
              </a:xfrm>
              <a:custGeom>
                <a:avLst/>
                <a:gdLst>
                  <a:gd name="T0" fmla="*/ 540 w 620"/>
                  <a:gd name="T1" fmla="*/ 0 h 538"/>
                  <a:gd name="T2" fmla="*/ 590 w 620"/>
                  <a:gd name="T3" fmla="*/ 102 h 538"/>
                  <a:gd name="T4" fmla="*/ 620 w 620"/>
                  <a:gd name="T5" fmla="*/ 167 h 538"/>
                  <a:gd name="T6" fmla="*/ 611 w 620"/>
                  <a:gd name="T7" fmla="*/ 255 h 538"/>
                  <a:gd name="T8" fmla="*/ 605 w 620"/>
                  <a:gd name="T9" fmla="*/ 306 h 538"/>
                  <a:gd name="T10" fmla="*/ 535 w 620"/>
                  <a:gd name="T11" fmla="*/ 395 h 538"/>
                  <a:gd name="T12" fmla="*/ 465 w 620"/>
                  <a:gd name="T13" fmla="*/ 470 h 538"/>
                  <a:gd name="T14" fmla="*/ 401 w 620"/>
                  <a:gd name="T15" fmla="*/ 528 h 538"/>
                  <a:gd name="T16" fmla="*/ 386 w 620"/>
                  <a:gd name="T17" fmla="*/ 538 h 538"/>
                  <a:gd name="T18" fmla="*/ 300 w 620"/>
                  <a:gd name="T19" fmla="*/ 498 h 538"/>
                  <a:gd name="T20" fmla="*/ 205 w 620"/>
                  <a:gd name="T21" fmla="*/ 457 h 538"/>
                  <a:gd name="T22" fmla="*/ 102 w 620"/>
                  <a:gd name="T23" fmla="*/ 416 h 538"/>
                  <a:gd name="T24" fmla="*/ 80 w 620"/>
                  <a:gd name="T25" fmla="*/ 408 h 538"/>
                  <a:gd name="T26" fmla="*/ 30 w 620"/>
                  <a:gd name="T27" fmla="*/ 306 h 538"/>
                  <a:gd name="T28" fmla="*/ 0 w 620"/>
                  <a:gd name="T29" fmla="*/ 240 h 538"/>
                  <a:gd name="T30" fmla="*/ 50 w 620"/>
                  <a:gd name="T31" fmla="*/ 211 h 538"/>
                  <a:gd name="T32" fmla="*/ 80 w 620"/>
                  <a:gd name="T33" fmla="*/ 189 h 538"/>
                  <a:gd name="T34" fmla="*/ 144 w 620"/>
                  <a:gd name="T35" fmla="*/ 189 h 538"/>
                  <a:gd name="T36" fmla="*/ 183 w 620"/>
                  <a:gd name="T37" fmla="*/ 189 h 538"/>
                  <a:gd name="T38" fmla="*/ 237 w 620"/>
                  <a:gd name="T39" fmla="*/ 176 h 538"/>
                  <a:gd name="T40" fmla="*/ 324 w 620"/>
                  <a:gd name="T41" fmla="*/ 152 h 538"/>
                  <a:gd name="T42" fmla="*/ 454 w 620"/>
                  <a:gd name="T43" fmla="*/ 121 h 538"/>
                  <a:gd name="T44" fmla="*/ 481 w 620"/>
                  <a:gd name="T45" fmla="*/ 116 h 538"/>
                  <a:gd name="T46" fmla="*/ 515 w 620"/>
                  <a:gd name="T47" fmla="*/ 41 h 538"/>
                  <a:gd name="T48" fmla="*/ 540 w 620"/>
                  <a:gd name="T49" fmla="*/ 0 h 53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620"/>
                  <a:gd name="T76" fmla="*/ 0 h 538"/>
                  <a:gd name="T77" fmla="*/ 620 w 620"/>
                  <a:gd name="T78" fmla="*/ 538 h 53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620" h="538">
                    <a:moveTo>
                      <a:pt x="540" y="0"/>
                    </a:moveTo>
                    <a:lnTo>
                      <a:pt x="590" y="102"/>
                    </a:lnTo>
                    <a:lnTo>
                      <a:pt x="620" y="167"/>
                    </a:lnTo>
                    <a:lnTo>
                      <a:pt x="611" y="255"/>
                    </a:lnTo>
                    <a:lnTo>
                      <a:pt x="605" y="306"/>
                    </a:lnTo>
                    <a:lnTo>
                      <a:pt x="535" y="395"/>
                    </a:lnTo>
                    <a:lnTo>
                      <a:pt x="465" y="470"/>
                    </a:lnTo>
                    <a:lnTo>
                      <a:pt x="401" y="528"/>
                    </a:lnTo>
                    <a:lnTo>
                      <a:pt x="386" y="538"/>
                    </a:lnTo>
                    <a:lnTo>
                      <a:pt x="300" y="498"/>
                    </a:lnTo>
                    <a:lnTo>
                      <a:pt x="205" y="457"/>
                    </a:lnTo>
                    <a:lnTo>
                      <a:pt x="102" y="416"/>
                    </a:lnTo>
                    <a:lnTo>
                      <a:pt x="80" y="408"/>
                    </a:lnTo>
                    <a:lnTo>
                      <a:pt x="30" y="306"/>
                    </a:lnTo>
                    <a:lnTo>
                      <a:pt x="0" y="240"/>
                    </a:lnTo>
                    <a:lnTo>
                      <a:pt x="50" y="211"/>
                    </a:lnTo>
                    <a:lnTo>
                      <a:pt x="80" y="189"/>
                    </a:lnTo>
                    <a:lnTo>
                      <a:pt x="144" y="189"/>
                    </a:lnTo>
                    <a:lnTo>
                      <a:pt x="183" y="189"/>
                    </a:lnTo>
                    <a:lnTo>
                      <a:pt x="237" y="176"/>
                    </a:lnTo>
                    <a:lnTo>
                      <a:pt x="324" y="152"/>
                    </a:lnTo>
                    <a:lnTo>
                      <a:pt x="454" y="121"/>
                    </a:lnTo>
                    <a:lnTo>
                      <a:pt x="481" y="116"/>
                    </a:lnTo>
                    <a:lnTo>
                      <a:pt x="515" y="41"/>
                    </a:lnTo>
                    <a:lnTo>
                      <a:pt x="540" y="0"/>
                    </a:lnTo>
                    <a:close/>
                  </a:path>
                </a:pathLst>
              </a:custGeom>
              <a:solidFill>
                <a:srgbClr val="D59364"/>
              </a:solidFill>
              <a:ln w="9525">
                <a:noFill/>
                <a:round/>
                <a:headEnd/>
                <a:tailEnd/>
              </a:ln>
            </p:spPr>
            <p:txBody>
              <a:bodyPr>
                <a:prstTxWarp prst="textNoShape">
                  <a:avLst/>
                </a:prstTxWarp>
              </a:bodyPr>
              <a:lstStyle/>
              <a:p>
                <a:endParaRPr lang="en-US"/>
              </a:p>
            </p:txBody>
          </p:sp>
          <p:sp>
            <p:nvSpPr>
              <p:cNvPr id="65770" name="Freeform 779"/>
              <p:cNvSpPr>
                <a:spLocks noChangeAspect="1"/>
              </p:cNvSpPr>
              <p:nvPr/>
            </p:nvSpPr>
            <p:spPr bwMode="auto">
              <a:xfrm>
                <a:off x="1920" y="3555"/>
                <a:ext cx="48" cy="42"/>
              </a:xfrm>
              <a:custGeom>
                <a:avLst/>
                <a:gdLst>
                  <a:gd name="T0" fmla="*/ 342 w 385"/>
                  <a:gd name="T1" fmla="*/ 0 h 342"/>
                  <a:gd name="T2" fmla="*/ 385 w 385"/>
                  <a:gd name="T3" fmla="*/ 109 h 342"/>
                  <a:gd name="T4" fmla="*/ 379 w 385"/>
                  <a:gd name="T5" fmla="*/ 197 h 342"/>
                  <a:gd name="T6" fmla="*/ 305 w 385"/>
                  <a:gd name="T7" fmla="*/ 284 h 342"/>
                  <a:gd name="T8" fmla="*/ 240 w 385"/>
                  <a:gd name="T9" fmla="*/ 342 h 342"/>
                  <a:gd name="T10" fmla="*/ 153 w 385"/>
                  <a:gd name="T11" fmla="*/ 298 h 342"/>
                  <a:gd name="T12" fmla="*/ 51 w 385"/>
                  <a:gd name="T13" fmla="*/ 262 h 342"/>
                  <a:gd name="T14" fmla="*/ 0 w 385"/>
                  <a:gd name="T15" fmla="*/ 152 h 342"/>
                  <a:gd name="T16" fmla="*/ 51 w 385"/>
                  <a:gd name="T17" fmla="*/ 123 h 342"/>
                  <a:gd name="T18" fmla="*/ 116 w 385"/>
                  <a:gd name="T19" fmla="*/ 123 h 342"/>
                  <a:gd name="T20" fmla="*/ 299 w 385"/>
                  <a:gd name="T21" fmla="*/ 72 h 342"/>
                  <a:gd name="T22" fmla="*/ 342 w 385"/>
                  <a:gd name="T23" fmla="*/ 0 h 34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85"/>
                  <a:gd name="T37" fmla="*/ 0 h 342"/>
                  <a:gd name="T38" fmla="*/ 385 w 385"/>
                  <a:gd name="T39" fmla="*/ 342 h 34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85" h="342">
                    <a:moveTo>
                      <a:pt x="342" y="0"/>
                    </a:moveTo>
                    <a:lnTo>
                      <a:pt x="385" y="109"/>
                    </a:lnTo>
                    <a:lnTo>
                      <a:pt x="379" y="197"/>
                    </a:lnTo>
                    <a:lnTo>
                      <a:pt x="305" y="284"/>
                    </a:lnTo>
                    <a:lnTo>
                      <a:pt x="240" y="342"/>
                    </a:lnTo>
                    <a:lnTo>
                      <a:pt x="153" y="298"/>
                    </a:lnTo>
                    <a:lnTo>
                      <a:pt x="51" y="262"/>
                    </a:lnTo>
                    <a:lnTo>
                      <a:pt x="0" y="152"/>
                    </a:lnTo>
                    <a:lnTo>
                      <a:pt x="51" y="123"/>
                    </a:lnTo>
                    <a:lnTo>
                      <a:pt x="116" y="123"/>
                    </a:lnTo>
                    <a:lnTo>
                      <a:pt x="299" y="72"/>
                    </a:lnTo>
                    <a:lnTo>
                      <a:pt x="342" y="0"/>
                    </a:lnTo>
                    <a:close/>
                  </a:path>
                </a:pathLst>
              </a:custGeom>
              <a:solidFill>
                <a:srgbClr val="D59364"/>
              </a:solidFill>
              <a:ln w="9525">
                <a:noFill/>
                <a:round/>
                <a:headEnd/>
                <a:tailEnd/>
              </a:ln>
            </p:spPr>
            <p:txBody>
              <a:bodyPr>
                <a:prstTxWarp prst="textNoShape">
                  <a:avLst/>
                </a:prstTxWarp>
              </a:bodyPr>
              <a:lstStyle/>
              <a:p>
                <a:endParaRPr lang="en-US"/>
              </a:p>
            </p:txBody>
          </p:sp>
          <p:sp>
            <p:nvSpPr>
              <p:cNvPr id="65771" name="Freeform 780"/>
              <p:cNvSpPr>
                <a:spLocks noChangeAspect="1"/>
              </p:cNvSpPr>
              <p:nvPr/>
            </p:nvSpPr>
            <p:spPr bwMode="auto">
              <a:xfrm>
                <a:off x="1750" y="3006"/>
                <a:ext cx="343" cy="197"/>
              </a:xfrm>
              <a:custGeom>
                <a:avLst/>
                <a:gdLst>
                  <a:gd name="T0" fmla="*/ 2616 w 2747"/>
                  <a:gd name="T1" fmla="*/ 844 h 1580"/>
                  <a:gd name="T2" fmla="*/ 2584 w 2747"/>
                  <a:gd name="T3" fmla="*/ 865 h 1580"/>
                  <a:gd name="T4" fmla="*/ 2549 w 2747"/>
                  <a:gd name="T5" fmla="*/ 893 h 1580"/>
                  <a:gd name="T6" fmla="*/ 2498 w 2747"/>
                  <a:gd name="T7" fmla="*/ 972 h 1580"/>
                  <a:gd name="T8" fmla="*/ 2432 w 2747"/>
                  <a:gd name="T9" fmla="*/ 1161 h 1580"/>
                  <a:gd name="T10" fmla="*/ 2388 w 2747"/>
                  <a:gd name="T11" fmla="*/ 1221 h 1580"/>
                  <a:gd name="T12" fmla="*/ 2280 w 2747"/>
                  <a:gd name="T13" fmla="*/ 1285 h 1580"/>
                  <a:gd name="T14" fmla="*/ 2230 w 2747"/>
                  <a:gd name="T15" fmla="*/ 1259 h 1580"/>
                  <a:gd name="T16" fmla="*/ 2105 w 2747"/>
                  <a:gd name="T17" fmla="*/ 1420 h 1580"/>
                  <a:gd name="T18" fmla="*/ 1947 w 2747"/>
                  <a:gd name="T19" fmla="*/ 1367 h 1580"/>
                  <a:gd name="T20" fmla="*/ 1916 w 2747"/>
                  <a:gd name="T21" fmla="*/ 1366 h 1580"/>
                  <a:gd name="T22" fmla="*/ 1844 w 2747"/>
                  <a:gd name="T23" fmla="*/ 1390 h 1580"/>
                  <a:gd name="T24" fmla="*/ 1808 w 2747"/>
                  <a:gd name="T25" fmla="*/ 1486 h 1580"/>
                  <a:gd name="T26" fmla="*/ 1654 w 2747"/>
                  <a:gd name="T27" fmla="*/ 1580 h 1580"/>
                  <a:gd name="T28" fmla="*/ 1523 w 2747"/>
                  <a:gd name="T29" fmla="*/ 1456 h 1580"/>
                  <a:gd name="T30" fmla="*/ 1453 w 2747"/>
                  <a:gd name="T31" fmla="*/ 1518 h 1580"/>
                  <a:gd name="T32" fmla="*/ 1428 w 2747"/>
                  <a:gd name="T33" fmla="*/ 1540 h 1580"/>
                  <a:gd name="T34" fmla="*/ 1202 w 2747"/>
                  <a:gd name="T35" fmla="*/ 1485 h 1580"/>
                  <a:gd name="T36" fmla="*/ 1029 w 2747"/>
                  <a:gd name="T37" fmla="*/ 1285 h 1580"/>
                  <a:gd name="T38" fmla="*/ 803 w 2747"/>
                  <a:gd name="T39" fmla="*/ 1081 h 1580"/>
                  <a:gd name="T40" fmla="*/ 770 w 2747"/>
                  <a:gd name="T41" fmla="*/ 1062 h 1580"/>
                  <a:gd name="T42" fmla="*/ 565 w 2747"/>
                  <a:gd name="T43" fmla="*/ 1360 h 1580"/>
                  <a:gd name="T44" fmla="*/ 490 w 2747"/>
                  <a:gd name="T45" fmla="*/ 847 h 1580"/>
                  <a:gd name="T46" fmla="*/ 407 w 2747"/>
                  <a:gd name="T47" fmla="*/ 885 h 1580"/>
                  <a:gd name="T48" fmla="*/ 335 w 2747"/>
                  <a:gd name="T49" fmla="*/ 642 h 1580"/>
                  <a:gd name="T50" fmla="*/ 241 w 2747"/>
                  <a:gd name="T51" fmla="*/ 625 h 1580"/>
                  <a:gd name="T52" fmla="*/ 207 w 2747"/>
                  <a:gd name="T53" fmla="*/ 691 h 1580"/>
                  <a:gd name="T54" fmla="*/ 124 w 2747"/>
                  <a:gd name="T55" fmla="*/ 436 h 1580"/>
                  <a:gd name="T56" fmla="*/ 25 w 2747"/>
                  <a:gd name="T57" fmla="*/ 342 h 1580"/>
                  <a:gd name="T58" fmla="*/ 100 w 2747"/>
                  <a:gd name="T59" fmla="*/ 45 h 1580"/>
                  <a:gd name="T60" fmla="*/ 277 w 2747"/>
                  <a:gd name="T61" fmla="*/ 429 h 1580"/>
                  <a:gd name="T62" fmla="*/ 481 w 2747"/>
                  <a:gd name="T63" fmla="*/ 471 h 1580"/>
                  <a:gd name="T64" fmla="*/ 605 w 2747"/>
                  <a:gd name="T65" fmla="*/ 662 h 1580"/>
                  <a:gd name="T66" fmla="*/ 670 w 2747"/>
                  <a:gd name="T67" fmla="*/ 675 h 1580"/>
                  <a:gd name="T68" fmla="*/ 743 w 2747"/>
                  <a:gd name="T69" fmla="*/ 1070 h 1580"/>
                  <a:gd name="T70" fmla="*/ 762 w 2747"/>
                  <a:gd name="T71" fmla="*/ 818 h 1580"/>
                  <a:gd name="T72" fmla="*/ 823 w 2747"/>
                  <a:gd name="T73" fmla="*/ 917 h 1580"/>
                  <a:gd name="T74" fmla="*/ 874 w 2747"/>
                  <a:gd name="T75" fmla="*/ 640 h 1580"/>
                  <a:gd name="T76" fmla="*/ 1046 w 2747"/>
                  <a:gd name="T77" fmla="*/ 864 h 1580"/>
                  <a:gd name="T78" fmla="*/ 1239 w 2747"/>
                  <a:gd name="T79" fmla="*/ 1099 h 1580"/>
                  <a:gd name="T80" fmla="*/ 1268 w 2747"/>
                  <a:gd name="T81" fmla="*/ 1082 h 1580"/>
                  <a:gd name="T82" fmla="*/ 1307 w 2747"/>
                  <a:gd name="T83" fmla="*/ 943 h 1580"/>
                  <a:gd name="T84" fmla="*/ 1345 w 2747"/>
                  <a:gd name="T85" fmla="*/ 1373 h 1580"/>
                  <a:gd name="T86" fmla="*/ 1508 w 2747"/>
                  <a:gd name="T87" fmla="*/ 1084 h 1580"/>
                  <a:gd name="T88" fmla="*/ 1603 w 2747"/>
                  <a:gd name="T89" fmla="*/ 1435 h 1580"/>
                  <a:gd name="T90" fmla="*/ 1844 w 2747"/>
                  <a:gd name="T91" fmla="*/ 1347 h 1580"/>
                  <a:gd name="T92" fmla="*/ 2076 w 2747"/>
                  <a:gd name="T93" fmla="*/ 1099 h 1580"/>
                  <a:gd name="T94" fmla="*/ 2148 w 2747"/>
                  <a:gd name="T95" fmla="*/ 1112 h 1580"/>
                  <a:gd name="T96" fmla="*/ 2259 w 2747"/>
                  <a:gd name="T97" fmla="*/ 990 h 1580"/>
                  <a:gd name="T98" fmla="*/ 2624 w 2747"/>
                  <a:gd name="T99" fmla="*/ 305 h 1580"/>
                  <a:gd name="T100" fmla="*/ 2716 w 2747"/>
                  <a:gd name="T101" fmla="*/ 146 h 158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2747"/>
                  <a:gd name="T154" fmla="*/ 0 h 1580"/>
                  <a:gd name="T155" fmla="*/ 2747 w 2747"/>
                  <a:gd name="T156" fmla="*/ 1580 h 1580"/>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2747" h="1580">
                    <a:moveTo>
                      <a:pt x="2747" y="203"/>
                    </a:moveTo>
                    <a:lnTo>
                      <a:pt x="2678" y="423"/>
                    </a:lnTo>
                    <a:lnTo>
                      <a:pt x="2635" y="638"/>
                    </a:lnTo>
                    <a:lnTo>
                      <a:pt x="2617" y="815"/>
                    </a:lnTo>
                    <a:lnTo>
                      <a:pt x="2616" y="844"/>
                    </a:lnTo>
                    <a:lnTo>
                      <a:pt x="2605" y="844"/>
                    </a:lnTo>
                    <a:lnTo>
                      <a:pt x="2597" y="845"/>
                    </a:lnTo>
                    <a:lnTo>
                      <a:pt x="2587" y="850"/>
                    </a:lnTo>
                    <a:lnTo>
                      <a:pt x="2584" y="855"/>
                    </a:lnTo>
                    <a:lnTo>
                      <a:pt x="2584" y="865"/>
                    </a:lnTo>
                    <a:lnTo>
                      <a:pt x="2581" y="872"/>
                    </a:lnTo>
                    <a:lnTo>
                      <a:pt x="2579" y="875"/>
                    </a:lnTo>
                    <a:lnTo>
                      <a:pt x="2575" y="878"/>
                    </a:lnTo>
                    <a:lnTo>
                      <a:pt x="2550" y="881"/>
                    </a:lnTo>
                    <a:lnTo>
                      <a:pt x="2549" y="893"/>
                    </a:lnTo>
                    <a:lnTo>
                      <a:pt x="2546" y="908"/>
                    </a:lnTo>
                    <a:lnTo>
                      <a:pt x="2527" y="947"/>
                    </a:lnTo>
                    <a:lnTo>
                      <a:pt x="2510" y="964"/>
                    </a:lnTo>
                    <a:lnTo>
                      <a:pt x="2505" y="969"/>
                    </a:lnTo>
                    <a:lnTo>
                      <a:pt x="2498" y="972"/>
                    </a:lnTo>
                    <a:lnTo>
                      <a:pt x="2491" y="974"/>
                    </a:lnTo>
                    <a:lnTo>
                      <a:pt x="2485" y="976"/>
                    </a:lnTo>
                    <a:lnTo>
                      <a:pt x="2485" y="988"/>
                    </a:lnTo>
                    <a:lnTo>
                      <a:pt x="2476" y="1029"/>
                    </a:lnTo>
                    <a:lnTo>
                      <a:pt x="2432" y="1161"/>
                    </a:lnTo>
                    <a:lnTo>
                      <a:pt x="2427" y="1189"/>
                    </a:lnTo>
                    <a:lnTo>
                      <a:pt x="2427" y="1201"/>
                    </a:lnTo>
                    <a:lnTo>
                      <a:pt x="2413" y="1203"/>
                    </a:lnTo>
                    <a:lnTo>
                      <a:pt x="2400" y="1211"/>
                    </a:lnTo>
                    <a:lnTo>
                      <a:pt x="2388" y="1221"/>
                    </a:lnTo>
                    <a:lnTo>
                      <a:pt x="2324" y="1296"/>
                    </a:lnTo>
                    <a:lnTo>
                      <a:pt x="2314" y="1296"/>
                    </a:lnTo>
                    <a:lnTo>
                      <a:pt x="2306" y="1295"/>
                    </a:lnTo>
                    <a:lnTo>
                      <a:pt x="2285" y="1288"/>
                    </a:lnTo>
                    <a:lnTo>
                      <a:pt x="2280" y="1285"/>
                    </a:lnTo>
                    <a:lnTo>
                      <a:pt x="2273" y="1278"/>
                    </a:lnTo>
                    <a:lnTo>
                      <a:pt x="2269" y="1271"/>
                    </a:lnTo>
                    <a:lnTo>
                      <a:pt x="2267" y="1266"/>
                    </a:lnTo>
                    <a:lnTo>
                      <a:pt x="2267" y="1259"/>
                    </a:lnTo>
                    <a:lnTo>
                      <a:pt x="2230" y="1259"/>
                    </a:lnTo>
                    <a:lnTo>
                      <a:pt x="2201" y="1296"/>
                    </a:lnTo>
                    <a:lnTo>
                      <a:pt x="2201" y="1325"/>
                    </a:lnTo>
                    <a:lnTo>
                      <a:pt x="2164" y="1325"/>
                    </a:lnTo>
                    <a:lnTo>
                      <a:pt x="2135" y="1361"/>
                    </a:lnTo>
                    <a:lnTo>
                      <a:pt x="2105" y="1420"/>
                    </a:lnTo>
                    <a:lnTo>
                      <a:pt x="2039" y="1409"/>
                    </a:lnTo>
                    <a:lnTo>
                      <a:pt x="1975" y="1388"/>
                    </a:lnTo>
                    <a:lnTo>
                      <a:pt x="1957" y="1378"/>
                    </a:lnTo>
                    <a:lnTo>
                      <a:pt x="1949" y="1370"/>
                    </a:lnTo>
                    <a:lnTo>
                      <a:pt x="1947" y="1367"/>
                    </a:lnTo>
                    <a:lnTo>
                      <a:pt x="1946" y="1365"/>
                    </a:lnTo>
                    <a:lnTo>
                      <a:pt x="1945" y="1361"/>
                    </a:lnTo>
                    <a:lnTo>
                      <a:pt x="1926" y="1362"/>
                    </a:lnTo>
                    <a:lnTo>
                      <a:pt x="1921" y="1365"/>
                    </a:lnTo>
                    <a:lnTo>
                      <a:pt x="1916" y="1366"/>
                    </a:lnTo>
                    <a:lnTo>
                      <a:pt x="1912" y="1370"/>
                    </a:lnTo>
                    <a:lnTo>
                      <a:pt x="1906" y="1379"/>
                    </a:lnTo>
                    <a:lnTo>
                      <a:pt x="1900" y="1383"/>
                    </a:lnTo>
                    <a:lnTo>
                      <a:pt x="1885" y="1388"/>
                    </a:lnTo>
                    <a:lnTo>
                      <a:pt x="1844" y="1390"/>
                    </a:lnTo>
                    <a:lnTo>
                      <a:pt x="1840" y="1413"/>
                    </a:lnTo>
                    <a:lnTo>
                      <a:pt x="1818" y="1462"/>
                    </a:lnTo>
                    <a:lnTo>
                      <a:pt x="1815" y="1473"/>
                    </a:lnTo>
                    <a:lnTo>
                      <a:pt x="1814" y="1485"/>
                    </a:lnTo>
                    <a:lnTo>
                      <a:pt x="1808" y="1486"/>
                    </a:lnTo>
                    <a:lnTo>
                      <a:pt x="1803" y="1488"/>
                    </a:lnTo>
                    <a:lnTo>
                      <a:pt x="1797" y="1491"/>
                    </a:lnTo>
                    <a:lnTo>
                      <a:pt x="1780" y="1508"/>
                    </a:lnTo>
                    <a:lnTo>
                      <a:pt x="1719" y="1580"/>
                    </a:lnTo>
                    <a:lnTo>
                      <a:pt x="1654" y="1580"/>
                    </a:lnTo>
                    <a:lnTo>
                      <a:pt x="1641" y="1567"/>
                    </a:lnTo>
                    <a:lnTo>
                      <a:pt x="1539" y="1483"/>
                    </a:lnTo>
                    <a:lnTo>
                      <a:pt x="1527" y="1469"/>
                    </a:lnTo>
                    <a:lnTo>
                      <a:pt x="1524" y="1462"/>
                    </a:lnTo>
                    <a:lnTo>
                      <a:pt x="1523" y="1456"/>
                    </a:lnTo>
                    <a:lnTo>
                      <a:pt x="1465" y="1485"/>
                    </a:lnTo>
                    <a:lnTo>
                      <a:pt x="1465" y="1496"/>
                    </a:lnTo>
                    <a:lnTo>
                      <a:pt x="1461" y="1510"/>
                    </a:lnTo>
                    <a:lnTo>
                      <a:pt x="1459" y="1513"/>
                    </a:lnTo>
                    <a:lnTo>
                      <a:pt x="1453" y="1518"/>
                    </a:lnTo>
                    <a:lnTo>
                      <a:pt x="1439" y="1518"/>
                    </a:lnTo>
                    <a:lnTo>
                      <a:pt x="1437" y="1520"/>
                    </a:lnTo>
                    <a:lnTo>
                      <a:pt x="1434" y="1522"/>
                    </a:lnTo>
                    <a:lnTo>
                      <a:pt x="1431" y="1526"/>
                    </a:lnTo>
                    <a:lnTo>
                      <a:pt x="1428" y="1540"/>
                    </a:lnTo>
                    <a:lnTo>
                      <a:pt x="1428" y="1550"/>
                    </a:lnTo>
                    <a:lnTo>
                      <a:pt x="1349" y="1570"/>
                    </a:lnTo>
                    <a:lnTo>
                      <a:pt x="1317" y="1579"/>
                    </a:lnTo>
                    <a:lnTo>
                      <a:pt x="1305" y="1580"/>
                    </a:lnTo>
                    <a:lnTo>
                      <a:pt x="1202" y="1485"/>
                    </a:lnTo>
                    <a:lnTo>
                      <a:pt x="1198" y="1437"/>
                    </a:lnTo>
                    <a:lnTo>
                      <a:pt x="1175" y="1320"/>
                    </a:lnTo>
                    <a:lnTo>
                      <a:pt x="1173" y="1296"/>
                    </a:lnTo>
                    <a:lnTo>
                      <a:pt x="1145" y="1259"/>
                    </a:lnTo>
                    <a:lnTo>
                      <a:pt x="1029" y="1285"/>
                    </a:lnTo>
                    <a:lnTo>
                      <a:pt x="960" y="1296"/>
                    </a:lnTo>
                    <a:lnTo>
                      <a:pt x="948" y="1296"/>
                    </a:lnTo>
                    <a:lnTo>
                      <a:pt x="894" y="1236"/>
                    </a:lnTo>
                    <a:lnTo>
                      <a:pt x="831" y="1141"/>
                    </a:lnTo>
                    <a:lnTo>
                      <a:pt x="803" y="1081"/>
                    </a:lnTo>
                    <a:lnTo>
                      <a:pt x="791" y="1041"/>
                    </a:lnTo>
                    <a:lnTo>
                      <a:pt x="788" y="1022"/>
                    </a:lnTo>
                    <a:lnTo>
                      <a:pt x="788" y="1004"/>
                    </a:lnTo>
                    <a:lnTo>
                      <a:pt x="785" y="1019"/>
                    </a:lnTo>
                    <a:lnTo>
                      <a:pt x="770" y="1062"/>
                    </a:lnTo>
                    <a:lnTo>
                      <a:pt x="688" y="1208"/>
                    </a:lnTo>
                    <a:lnTo>
                      <a:pt x="612" y="1315"/>
                    </a:lnTo>
                    <a:lnTo>
                      <a:pt x="582" y="1349"/>
                    </a:lnTo>
                    <a:lnTo>
                      <a:pt x="575" y="1355"/>
                    </a:lnTo>
                    <a:lnTo>
                      <a:pt x="565" y="1360"/>
                    </a:lnTo>
                    <a:lnTo>
                      <a:pt x="561" y="1361"/>
                    </a:lnTo>
                    <a:lnTo>
                      <a:pt x="556" y="1254"/>
                    </a:lnTo>
                    <a:lnTo>
                      <a:pt x="512" y="966"/>
                    </a:lnTo>
                    <a:lnTo>
                      <a:pt x="503" y="844"/>
                    </a:lnTo>
                    <a:lnTo>
                      <a:pt x="490" y="847"/>
                    </a:lnTo>
                    <a:lnTo>
                      <a:pt x="476" y="854"/>
                    </a:lnTo>
                    <a:lnTo>
                      <a:pt x="440" y="882"/>
                    </a:lnTo>
                    <a:lnTo>
                      <a:pt x="427" y="888"/>
                    </a:lnTo>
                    <a:lnTo>
                      <a:pt x="414" y="888"/>
                    </a:lnTo>
                    <a:lnTo>
                      <a:pt x="407" y="885"/>
                    </a:lnTo>
                    <a:lnTo>
                      <a:pt x="401" y="881"/>
                    </a:lnTo>
                    <a:lnTo>
                      <a:pt x="372" y="844"/>
                    </a:lnTo>
                    <a:lnTo>
                      <a:pt x="363" y="817"/>
                    </a:lnTo>
                    <a:lnTo>
                      <a:pt x="345" y="679"/>
                    </a:lnTo>
                    <a:lnTo>
                      <a:pt x="335" y="642"/>
                    </a:lnTo>
                    <a:lnTo>
                      <a:pt x="318" y="614"/>
                    </a:lnTo>
                    <a:lnTo>
                      <a:pt x="301" y="601"/>
                    </a:lnTo>
                    <a:lnTo>
                      <a:pt x="294" y="599"/>
                    </a:lnTo>
                    <a:lnTo>
                      <a:pt x="277" y="596"/>
                    </a:lnTo>
                    <a:lnTo>
                      <a:pt x="241" y="625"/>
                    </a:lnTo>
                    <a:lnTo>
                      <a:pt x="241" y="633"/>
                    </a:lnTo>
                    <a:lnTo>
                      <a:pt x="238" y="641"/>
                    </a:lnTo>
                    <a:lnTo>
                      <a:pt x="226" y="665"/>
                    </a:lnTo>
                    <a:lnTo>
                      <a:pt x="221" y="674"/>
                    </a:lnTo>
                    <a:lnTo>
                      <a:pt x="207" y="691"/>
                    </a:lnTo>
                    <a:lnTo>
                      <a:pt x="176" y="717"/>
                    </a:lnTo>
                    <a:lnTo>
                      <a:pt x="160" y="725"/>
                    </a:lnTo>
                    <a:lnTo>
                      <a:pt x="146" y="728"/>
                    </a:lnTo>
                    <a:lnTo>
                      <a:pt x="129" y="615"/>
                    </a:lnTo>
                    <a:lnTo>
                      <a:pt x="124" y="436"/>
                    </a:lnTo>
                    <a:lnTo>
                      <a:pt x="98" y="413"/>
                    </a:lnTo>
                    <a:lnTo>
                      <a:pt x="69" y="376"/>
                    </a:lnTo>
                    <a:lnTo>
                      <a:pt x="64" y="365"/>
                    </a:lnTo>
                    <a:lnTo>
                      <a:pt x="58" y="342"/>
                    </a:lnTo>
                    <a:lnTo>
                      <a:pt x="25" y="342"/>
                    </a:lnTo>
                    <a:lnTo>
                      <a:pt x="0" y="342"/>
                    </a:lnTo>
                    <a:lnTo>
                      <a:pt x="50" y="133"/>
                    </a:lnTo>
                    <a:lnTo>
                      <a:pt x="80" y="0"/>
                    </a:lnTo>
                    <a:lnTo>
                      <a:pt x="87" y="11"/>
                    </a:lnTo>
                    <a:lnTo>
                      <a:pt x="100" y="45"/>
                    </a:lnTo>
                    <a:lnTo>
                      <a:pt x="144" y="262"/>
                    </a:lnTo>
                    <a:lnTo>
                      <a:pt x="154" y="320"/>
                    </a:lnTo>
                    <a:lnTo>
                      <a:pt x="212" y="283"/>
                    </a:lnTo>
                    <a:lnTo>
                      <a:pt x="248" y="422"/>
                    </a:lnTo>
                    <a:lnTo>
                      <a:pt x="277" y="429"/>
                    </a:lnTo>
                    <a:lnTo>
                      <a:pt x="306" y="182"/>
                    </a:lnTo>
                    <a:lnTo>
                      <a:pt x="466" y="757"/>
                    </a:lnTo>
                    <a:lnTo>
                      <a:pt x="488" y="757"/>
                    </a:lnTo>
                    <a:lnTo>
                      <a:pt x="475" y="549"/>
                    </a:lnTo>
                    <a:lnTo>
                      <a:pt x="481" y="471"/>
                    </a:lnTo>
                    <a:lnTo>
                      <a:pt x="492" y="430"/>
                    </a:lnTo>
                    <a:lnTo>
                      <a:pt x="505" y="406"/>
                    </a:lnTo>
                    <a:lnTo>
                      <a:pt x="511" y="400"/>
                    </a:lnTo>
                    <a:lnTo>
                      <a:pt x="583" y="662"/>
                    </a:lnTo>
                    <a:lnTo>
                      <a:pt x="605" y="662"/>
                    </a:lnTo>
                    <a:lnTo>
                      <a:pt x="634" y="494"/>
                    </a:lnTo>
                    <a:lnTo>
                      <a:pt x="640" y="501"/>
                    </a:lnTo>
                    <a:lnTo>
                      <a:pt x="644" y="510"/>
                    </a:lnTo>
                    <a:lnTo>
                      <a:pt x="652" y="532"/>
                    </a:lnTo>
                    <a:lnTo>
                      <a:pt x="670" y="675"/>
                    </a:lnTo>
                    <a:lnTo>
                      <a:pt x="694" y="945"/>
                    </a:lnTo>
                    <a:lnTo>
                      <a:pt x="714" y="1019"/>
                    </a:lnTo>
                    <a:lnTo>
                      <a:pt x="720" y="1033"/>
                    </a:lnTo>
                    <a:lnTo>
                      <a:pt x="735" y="1060"/>
                    </a:lnTo>
                    <a:lnTo>
                      <a:pt x="743" y="1070"/>
                    </a:lnTo>
                    <a:lnTo>
                      <a:pt x="765" y="1070"/>
                    </a:lnTo>
                    <a:lnTo>
                      <a:pt x="751" y="895"/>
                    </a:lnTo>
                    <a:lnTo>
                      <a:pt x="765" y="910"/>
                    </a:lnTo>
                    <a:lnTo>
                      <a:pt x="761" y="832"/>
                    </a:lnTo>
                    <a:lnTo>
                      <a:pt x="762" y="818"/>
                    </a:lnTo>
                    <a:lnTo>
                      <a:pt x="772" y="779"/>
                    </a:lnTo>
                    <a:lnTo>
                      <a:pt x="775" y="781"/>
                    </a:lnTo>
                    <a:lnTo>
                      <a:pt x="779" y="785"/>
                    </a:lnTo>
                    <a:lnTo>
                      <a:pt x="793" y="820"/>
                    </a:lnTo>
                    <a:lnTo>
                      <a:pt x="823" y="917"/>
                    </a:lnTo>
                    <a:lnTo>
                      <a:pt x="860" y="932"/>
                    </a:lnTo>
                    <a:lnTo>
                      <a:pt x="868" y="887"/>
                    </a:lnTo>
                    <a:lnTo>
                      <a:pt x="867" y="719"/>
                    </a:lnTo>
                    <a:lnTo>
                      <a:pt x="871" y="660"/>
                    </a:lnTo>
                    <a:lnTo>
                      <a:pt x="874" y="640"/>
                    </a:lnTo>
                    <a:lnTo>
                      <a:pt x="962" y="990"/>
                    </a:lnTo>
                    <a:lnTo>
                      <a:pt x="999" y="982"/>
                    </a:lnTo>
                    <a:lnTo>
                      <a:pt x="983" y="932"/>
                    </a:lnTo>
                    <a:lnTo>
                      <a:pt x="1034" y="844"/>
                    </a:lnTo>
                    <a:lnTo>
                      <a:pt x="1046" y="864"/>
                    </a:lnTo>
                    <a:lnTo>
                      <a:pt x="1109" y="1081"/>
                    </a:lnTo>
                    <a:lnTo>
                      <a:pt x="1145" y="1216"/>
                    </a:lnTo>
                    <a:lnTo>
                      <a:pt x="1166" y="1216"/>
                    </a:lnTo>
                    <a:lnTo>
                      <a:pt x="1195" y="910"/>
                    </a:lnTo>
                    <a:lnTo>
                      <a:pt x="1239" y="1099"/>
                    </a:lnTo>
                    <a:lnTo>
                      <a:pt x="1244" y="1099"/>
                    </a:lnTo>
                    <a:lnTo>
                      <a:pt x="1249" y="1098"/>
                    </a:lnTo>
                    <a:lnTo>
                      <a:pt x="1258" y="1093"/>
                    </a:lnTo>
                    <a:lnTo>
                      <a:pt x="1265" y="1087"/>
                    </a:lnTo>
                    <a:lnTo>
                      <a:pt x="1268" y="1082"/>
                    </a:lnTo>
                    <a:lnTo>
                      <a:pt x="1279" y="1056"/>
                    </a:lnTo>
                    <a:lnTo>
                      <a:pt x="1286" y="1001"/>
                    </a:lnTo>
                    <a:lnTo>
                      <a:pt x="1290" y="932"/>
                    </a:lnTo>
                    <a:lnTo>
                      <a:pt x="1297" y="932"/>
                    </a:lnTo>
                    <a:lnTo>
                      <a:pt x="1307" y="943"/>
                    </a:lnTo>
                    <a:lnTo>
                      <a:pt x="1322" y="970"/>
                    </a:lnTo>
                    <a:lnTo>
                      <a:pt x="1338" y="1016"/>
                    </a:lnTo>
                    <a:lnTo>
                      <a:pt x="1347" y="1120"/>
                    </a:lnTo>
                    <a:lnTo>
                      <a:pt x="1339" y="1298"/>
                    </a:lnTo>
                    <a:lnTo>
                      <a:pt x="1345" y="1373"/>
                    </a:lnTo>
                    <a:lnTo>
                      <a:pt x="1353" y="1398"/>
                    </a:lnTo>
                    <a:lnTo>
                      <a:pt x="1363" y="1418"/>
                    </a:lnTo>
                    <a:lnTo>
                      <a:pt x="1370" y="1427"/>
                    </a:lnTo>
                    <a:lnTo>
                      <a:pt x="1385" y="1427"/>
                    </a:lnTo>
                    <a:lnTo>
                      <a:pt x="1508" y="1084"/>
                    </a:lnTo>
                    <a:lnTo>
                      <a:pt x="1545" y="1252"/>
                    </a:lnTo>
                    <a:lnTo>
                      <a:pt x="1567" y="1252"/>
                    </a:lnTo>
                    <a:lnTo>
                      <a:pt x="1603" y="1201"/>
                    </a:lnTo>
                    <a:lnTo>
                      <a:pt x="1617" y="1216"/>
                    </a:lnTo>
                    <a:lnTo>
                      <a:pt x="1603" y="1435"/>
                    </a:lnTo>
                    <a:lnTo>
                      <a:pt x="1617" y="1435"/>
                    </a:lnTo>
                    <a:lnTo>
                      <a:pt x="1750" y="1213"/>
                    </a:lnTo>
                    <a:lnTo>
                      <a:pt x="1830" y="1078"/>
                    </a:lnTo>
                    <a:lnTo>
                      <a:pt x="1814" y="1347"/>
                    </a:lnTo>
                    <a:lnTo>
                      <a:pt x="1844" y="1347"/>
                    </a:lnTo>
                    <a:lnTo>
                      <a:pt x="1960" y="1172"/>
                    </a:lnTo>
                    <a:lnTo>
                      <a:pt x="1996" y="1223"/>
                    </a:lnTo>
                    <a:lnTo>
                      <a:pt x="2025" y="1216"/>
                    </a:lnTo>
                    <a:lnTo>
                      <a:pt x="2055" y="1078"/>
                    </a:lnTo>
                    <a:lnTo>
                      <a:pt x="2076" y="1099"/>
                    </a:lnTo>
                    <a:lnTo>
                      <a:pt x="2055" y="1289"/>
                    </a:lnTo>
                    <a:lnTo>
                      <a:pt x="2076" y="1289"/>
                    </a:lnTo>
                    <a:lnTo>
                      <a:pt x="2080" y="1266"/>
                    </a:lnTo>
                    <a:lnTo>
                      <a:pt x="2089" y="1238"/>
                    </a:lnTo>
                    <a:lnTo>
                      <a:pt x="2148" y="1112"/>
                    </a:lnTo>
                    <a:lnTo>
                      <a:pt x="2171" y="1070"/>
                    </a:lnTo>
                    <a:lnTo>
                      <a:pt x="2187" y="1078"/>
                    </a:lnTo>
                    <a:lnTo>
                      <a:pt x="2187" y="1099"/>
                    </a:lnTo>
                    <a:lnTo>
                      <a:pt x="2215" y="1099"/>
                    </a:lnTo>
                    <a:lnTo>
                      <a:pt x="2259" y="990"/>
                    </a:lnTo>
                    <a:lnTo>
                      <a:pt x="2288" y="1027"/>
                    </a:lnTo>
                    <a:lnTo>
                      <a:pt x="2456" y="684"/>
                    </a:lnTo>
                    <a:lnTo>
                      <a:pt x="2478" y="771"/>
                    </a:lnTo>
                    <a:lnTo>
                      <a:pt x="2499" y="757"/>
                    </a:lnTo>
                    <a:lnTo>
                      <a:pt x="2624" y="305"/>
                    </a:lnTo>
                    <a:lnTo>
                      <a:pt x="2645" y="320"/>
                    </a:lnTo>
                    <a:lnTo>
                      <a:pt x="2645" y="328"/>
                    </a:lnTo>
                    <a:lnTo>
                      <a:pt x="2681" y="328"/>
                    </a:lnTo>
                    <a:lnTo>
                      <a:pt x="2710" y="145"/>
                    </a:lnTo>
                    <a:lnTo>
                      <a:pt x="2716" y="146"/>
                    </a:lnTo>
                    <a:lnTo>
                      <a:pt x="2720" y="150"/>
                    </a:lnTo>
                    <a:lnTo>
                      <a:pt x="2725" y="154"/>
                    </a:lnTo>
                    <a:lnTo>
                      <a:pt x="2729" y="161"/>
                    </a:lnTo>
                    <a:lnTo>
                      <a:pt x="2747" y="203"/>
                    </a:lnTo>
                    <a:close/>
                  </a:path>
                </a:pathLst>
              </a:custGeom>
              <a:solidFill>
                <a:srgbClr val="DB9C6C"/>
              </a:solidFill>
              <a:ln w="9525">
                <a:noFill/>
                <a:round/>
                <a:headEnd/>
                <a:tailEnd/>
              </a:ln>
            </p:spPr>
            <p:txBody>
              <a:bodyPr>
                <a:prstTxWarp prst="textNoShape">
                  <a:avLst/>
                </a:prstTxWarp>
              </a:bodyPr>
              <a:lstStyle/>
              <a:p>
                <a:endParaRPr lang="en-US"/>
              </a:p>
            </p:txBody>
          </p:sp>
          <p:sp>
            <p:nvSpPr>
              <p:cNvPr id="65772" name="Freeform 781"/>
              <p:cNvSpPr>
                <a:spLocks noChangeAspect="1"/>
              </p:cNvSpPr>
              <p:nvPr/>
            </p:nvSpPr>
            <p:spPr bwMode="auto">
              <a:xfrm>
                <a:off x="1470" y="3018"/>
                <a:ext cx="287" cy="312"/>
              </a:xfrm>
              <a:custGeom>
                <a:avLst/>
                <a:gdLst>
                  <a:gd name="T0" fmla="*/ 2257 w 2294"/>
                  <a:gd name="T1" fmla="*/ 476 h 2498"/>
                  <a:gd name="T2" fmla="*/ 2140 w 2294"/>
                  <a:gd name="T3" fmla="*/ 797 h 2498"/>
                  <a:gd name="T4" fmla="*/ 1991 w 2294"/>
                  <a:gd name="T5" fmla="*/ 936 h 2498"/>
                  <a:gd name="T6" fmla="*/ 1814 w 2294"/>
                  <a:gd name="T7" fmla="*/ 976 h 2498"/>
                  <a:gd name="T8" fmla="*/ 1793 w 2294"/>
                  <a:gd name="T9" fmla="*/ 1026 h 2498"/>
                  <a:gd name="T10" fmla="*/ 1750 w 2294"/>
                  <a:gd name="T11" fmla="*/ 1042 h 2498"/>
                  <a:gd name="T12" fmla="*/ 1555 w 2294"/>
                  <a:gd name="T13" fmla="*/ 1186 h 2498"/>
                  <a:gd name="T14" fmla="*/ 1428 w 2294"/>
                  <a:gd name="T15" fmla="*/ 1296 h 2498"/>
                  <a:gd name="T16" fmla="*/ 1381 w 2294"/>
                  <a:gd name="T17" fmla="*/ 1319 h 2498"/>
                  <a:gd name="T18" fmla="*/ 1362 w 2294"/>
                  <a:gd name="T19" fmla="*/ 1486 h 2498"/>
                  <a:gd name="T20" fmla="*/ 1210 w 2294"/>
                  <a:gd name="T21" fmla="*/ 1621 h 2498"/>
                  <a:gd name="T22" fmla="*/ 1179 w 2294"/>
                  <a:gd name="T23" fmla="*/ 1644 h 2498"/>
                  <a:gd name="T24" fmla="*/ 1148 w 2294"/>
                  <a:gd name="T25" fmla="*/ 1766 h 2498"/>
                  <a:gd name="T26" fmla="*/ 1112 w 2294"/>
                  <a:gd name="T27" fmla="*/ 1811 h 2498"/>
                  <a:gd name="T28" fmla="*/ 784 w 2294"/>
                  <a:gd name="T29" fmla="*/ 1985 h 2498"/>
                  <a:gd name="T30" fmla="*/ 687 w 2294"/>
                  <a:gd name="T31" fmla="*/ 2036 h 2498"/>
                  <a:gd name="T32" fmla="*/ 597 w 2294"/>
                  <a:gd name="T33" fmla="*/ 2152 h 2498"/>
                  <a:gd name="T34" fmla="*/ 504 w 2294"/>
                  <a:gd name="T35" fmla="*/ 2245 h 2498"/>
                  <a:gd name="T36" fmla="*/ 438 w 2294"/>
                  <a:gd name="T37" fmla="*/ 2258 h 2498"/>
                  <a:gd name="T38" fmla="*/ 248 w 2294"/>
                  <a:gd name="T39" fmla="*/ 2234 h 2498"/>
                  <a:gd name="T40" fmla="*/ 211 w 2294"/>
                  <a:gd name="T41" fmla="*/ 2286 h 2498"/>
                  <a:gd name="T42" fmla="*/ 199 w 2294"/>
                  <a:gd name="T43" fmla="*/ 2390 h 2498"/>
                  <a:gd name="T44" fmla="*/ 151 w 2294"/>
                  <a:gd name="T45" fmla="*/ 2425 h 2498"/>
                  <a:gd name="T46" fmla="*/ 146 w 2294"/>
                  <a:gd name="T47" fmla="*/ 2448 h 2498"/>
                  <a:gd name="T48" fmla="*/ 146 w 2294"/>
                  <a:gd name="T49" fmla="*/ 2360 h 2498"/>
                  <a:gd name="T50" fmla="*/ 50 w 2294"/>
                  <a:gd name="T51" fmla="*/ 2432 h 2498"/>
                  <a:gd name="T52" fmla="*/ 58 w 2294"/>
                  <a:gd name="T53" fmla="*/ 2396 h 2498"/>
                  <a:gd name="T54" fmla="*/ 29 w 2294"/>
                  <a:gd name="T55" fmla="*/ 2403 h 2498"/>
                  <a:gd name="T56" fmla="*/ 50 w 2294"/>
                  <a:gd name="T57" fmla="*/ 2338 h 2498"/>
                  <a:gd name="T58" fmla="*/ 95 w 2294"/>
                  <a:gd name="T59" fmla="*/ 2331 h 2498"/>
                  <a:gd name="T60" fmla="*/ 152 w 2294"/>
                  <a:gd name="T61" fmla="*/ 2185 h 2498"/>
                  <a:gd name="T62" fmla="*/ 218 w 2294"/>
                  <a:gd name="T63" fmla="*/ 2214 h 2498"/>
                  <a:gd name="T64" fmla="*/ 416 w 2294"/>
                  <a:gd name="T65" fmla="*/ 2192 h 2498"/>
                  <a:gd name="T66" fmla="*/ 607 w 2294"/>
                  <a:gd name="T67" fmla="*/ 2083 h 2498"/>
                  <a:gd name="T68" fmla="*/ 840 w 2294"/>
                  <a:gd name="T69" fmla="*/ 1862 h 2498"/>
                  <a:gd name="T70" fmla="*/ 982 w 2294"/>
                  <a:gd name="T71" fmla="*/ 1775 h 2498"/>
                  <a:gd name="T72" fmla="*/ 1044 w 2294"/>
                  <a:gd name="T73" fmla="*/ 1674 h 2498"/>
                  <a:gd name="T74" fmla="*/ 1134 w 2294"/>
                  <a:gd name="T75" fmla="*/ 1468 h 2498"/>
                  <a:gd name="T76" fmla="*/ 1218 w 2294"/>
                  <a:gd name="T77" fmla="*/ 1257 h 2498"/>
                  <a:gd name="T78" fmla="*/ 1288 w 2294"/>
                  <a:gd name="T79" fmla="*/ 1049 h 2498"/>
                  <a:gd name="T80" fmla="*/ 1457 w 2294"/>
                  <a:gd name="T81" fmla="*/ 922 h 2498"/>
                  <a:gd name="T82" fmla="*/ 1875 w 2294"/>
                  <a:gd name="T83" fmla="*/ 773 h 2498"/>
                  <a:gd name="T84" fmla="*/ 1988 w 2294"/>
                  <a:gd name="T85" fmla="*/ 656 h 2498"/>
                  <a:gd name="T86" fmla="*/ 2202 w 2294"/>
                  <a:gd name="T87" fmla="*/ 341 h 2498"/>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2294"/>
                  <a:gd name="T133" fmla="*/ 0 h 2498"/>
                  <a:gd name="T134" fmla="*/ 2294 w 2294"/>
                  <a:gd name="T135" fmla="*/ 2498 h 2498"/>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2294" h="2498">
                    <a:moveTo>
                      <a:pt x="2294" y="0"/>
                    </a:moveTo>
                    <a:lnTo>
                      <a:pt x="2284" y="271"/>
                    </a:lnTo>
                    <a:lnTo>
                      <a:pt x="2257" y="476"/>
                    </a:lnTo>
                    <a:lnTo>
                      <a:pt x="2219" y="630"/>
                    </a:lnTo>
                    <a:lnTo>
                      <a:pt x="2175" y="735"/>
                    </a:lnTo>
                    <a:lnTo>
                      <a:pt x="2140" y="797"/>
                    </a:lnTo>
                    <a:lnTo>
                      <a:pt x="2097" y="853"/>
                    </a:lnTo>
                    <a:lnTo>
                      <a:pt x="2047" y="899"/>
                    </a:lnTo>
                    <a:lnTo>
                      <a:pt x="1991" y="936"/>
                    </a:lnTo>
                    <a:lnTo>
                      <a:pt x="1926" y="962"/>
                    </a:lnTo>
                    <a:lnTo>
                      <a:pt x="1854" y="974"/>
                    </a:lnTo>
                    <a:lnTo>
                      <a:pt x="1814" y="976"/>
                    </a:lnTo>
                    <a:lnTo>
                      <a:pt x="1810" y="998"/>
                    </a:lnTo>
                    <a:lnTo>
                      <a:pt x="1804" y="1014"/>
                    </a:lnTo>
                    <a:lnTo>
                      <a:pt x="1793" y="1026"/>
                    </a:lnTo>
                    <a:lnTo>
                      <a:pt x="1787" y="1030"/>
                    </a:lnTo>
                    <a:lnTo>
                      <a:pt x="1769" y="1038"/>
                    </a:lnTo>
                    <a:lnTo>
                      <a:pt x="1750" y="1042"/>
                    </a:lnTo>
                    <a:lnTo>
                      <a:pt x="1748" y="1042"/>
                    </a:lnTo>
                    <a:lnTo>
                      <a:pt x="1748" y="1070"/>
                    </a:lnTo>
                    <a:lnTo>
                      <a:pt x="1555" y="1186"/>
                    </a:lnTo>
                    <a:lnTo>
                      <a:pt x="1473" y="1246"/>
                    </a:lnTo>
                    <a:lnTo>
                      <a:pt x="1441" y="1279"/>
                    </a:lnTo>
                    <a:lnTo>
                      <a:pt x="1428" y="1296"/>
                    </a:lnTo>
                    <a:lnTo>
                      <a:pt x="1398" y="1296"/>
                    </a:lnTo>
                    <a:lnTo>
                      <a:pt x="1387" y="1311"/>
                    </a:lnTo>
                    <a:lnTo>
                      <a:pt x="1381" y="1319"/>
                    </a:lnTo>
                    <a:lnTo>
                      <a:pt x="1371" y="1354"/>
                    </a:lnTo>
                    <a:lnTo>
                      <a:pt x="1363" y="1408"/>
                    </a:lnTo>
                    <a:lnTo>
                      <a:pt x="1362" y="1486"/>
                    </a:lnTo>
                    <a:lnTo>
                      <a:pt x="1356" y="1487"/>
                    </a:lnTo>
                    <a:lnTo>
                      <a:pt x="1336" y="1501"/>
                    </a:lnTo>
                    <a:lnTo>
                      <a:pt x="1210" y="1621"/>
                    </a:lnTo>
                    <a:lnTo>
                      <a:pt x="1199" y="1632"/>
                    </a:lnTo>
                    <a:lnTo>
                      <a:pt x="1188" y="1640"/>
                    </a:lnTo>
                    <a:lnTo>
                      <a:pt x="1179" y="1644"/>
                    </a:lnTo>
                    <a:lnTo>
                      <a:pt x="1172" y="1646"/>
                    </a:lnTo>
                    <a:lnTo>
                      <a:pt x="1170" y="1681"/>
                    </a:lnTo>
                    <a:lnTo>
                      <a:pt x="1148" y="1766"/>
                    </a:lnTo>
                    <a:lnTo>
                      <a:pt x="1143" y="1806"/>
                    </a:lnTo>
                    <a:lnTo>
                      <a:pt x="1133" y="1806"/>
                    </a:lnTo>
                    <a:lnTo>
                      <a:pt x="1112" y="1811"/>
                    </a:lnTo>
                    <a:lnTo>
                      <a:pt x="1052" y="1837"/>
                    </a:lnTo>
                    <a:lnTo>
                      <a:pt x="847" y="1957"/>
                    </a:lnTo>
                    <a:lnTo>
                      <a:pt x="784" y="1985"/>
                    </a:lnTo>
                    <a:lnTo>
                      <a:pt x="737" y="1999"/>
                    </a:lnTo>
                    <a:lnTo>
                      <a:pt x="692" y="2003"/>
                    </a:lnTo>
                    <a:lnTo>
                      <a:pt x="687" y="2036"/>
                    </a:lnTo>
                    <a:lnTo>
                      <a:pt x="680" y="2057"/>
                    </a:lnTo>
                    <a:lnTo>
                      <a:pt x="647" y="2104"/>
                    </a:lnTo>
                    <a:lnTo>
                      <a:pt x="597" y="2152"/>
                    </a:lnTo>
                    <a:lnTo>
                      <a:pt x="532" y="2208"/>
                    </a:lnTo>
                    <a:lnTo>
                      <a:pt x="511" y="2233"/>
                    </a:lnTo>
                    <a:lnTo>
                      <a:pt x="504" y="2245"/>
                    </a:lnTo>
                    <a:lnTo>
                      <a:pt x="503" y="2252"/>
                    </a:lnTo>
                    <a:lnTo>
                      <a:pt x="503" y="2258"/>
                    </a:lnTo>
                    <a:lnTo>
                      <a:pt x="438" y="2258"/>
                    </a:lnTo>
                    <a:lnTo>
                      <a:pt x="304" y="2249"/>
                    </a:lnTo>
                    <a:lnTo>
                      <a:pt x="259" y="2239"/>
                    </a:lnTo>
                    <a:lnTo>
                      <a:pt x="248" y="2234"/>
                    </a:lnTo>
                    <a:lnTo>
                      <a:pt x="240" y="2229"/>
                    </a:lnTo>
                    <a:lnTo>
                      <a:pt x="240" y="2286"/>
                    </a:lnTo>
                    <a:lnTo>
                      <a:pt x="211" y="2286"/>
                    </a:lnTo>
                    <a:lnTo>
                      <a:pt x="211" y="2389"/>
                    </a:lnTo>
                    <a:lnTo>
                      <a:pt x="206" y="2389"/>
                    </a:lnTo>
                    <a:lnTo>
                      <a:pt x="199" y="2390"/>
                    </a:lnTo>
                    <a:lnTo>
                      <a:pt x="177" y="2400"/>
                    </a:lnTo>
                    <a:lnTo>
                      <a:pt x="158" y="2415"/>
                    </a:lnTo>
                    <a:lnTo>
                      <a:pt x="151" y="2425"/>
                    </a:lnTo>
                    <a:lnTo>
                      <a:pt x="147" y="2436"/>
                    </a:lnTo>
                    <a:lnTo>
                      <a:pt x="146" y="2442"/>
                    </a:lnTo>
                    <a:lnTo>
                      <a:pt x="146" y="2448"/>
                    </a:lnTo>
                    <a:lnTo>
                      <a:pt x="101" y="2498"/>
                    </a:lnTo>
                    <a:lnTo>
                      <a:pt x="129" y="2410"/>
                    </a:lnTo>
                    <a:lnTo>
                      <a:pt x="146" y="2360"/>
                    </a:lnTo>
                    <a:lnTo>
                      <a:pt x="130" y="2360"/>
                    </a:lnTo>
                    <a:lnTo>
                      <a:pt x="72" y="2476"/>
                    </a:lnTo>
                    <a:lnTo>
                      <a:pt x="50" y="2432"/>
                    </a:lnTo>
                    <a:lnTo>
                      <a:pt x="80" y="2403"/>
                    </a:lnTo>
                    <a:lnTo>
                      <a:pt x="80" y="2396"/>
                    </a:lnTo>
                    <a:lnTo>
                      <a:pt x="58" y="2396"/>
                    </a:lnTo>
                    <a:lnTo>
                      <a:pt x="29" y="2454"/>
                    </a:lnTo>
                    <a:lnTo>
                      <a:pt x="7" y="2432"/>
                    </a:lnTo>
                    <a:lnTo>
                      <a:pt x="29" y="2403"/>
                    </a:lnTo>
                    <a:lnTo>
                      <a:pt x="0" y="2403"/>
                    </a:lnTo>
                    <a:lnTo>
                      <a:pt x="29" y="2316"/>
                    </a:lnTo>
                    <a:lnTo>
                      <a:pt x="50" y="2338"/>
                    </a:lnTo>
                    <a:lnTo>
                      <a:pt x="80" y="2309"/>
                    </a:lnTo>
                    <a:lnTo>
                      <a:pt x="95" y="2316"/>
                    </a:lnTo>
                    <a:lnTo>
                      <a:pt x="95" y="2331"/>
                    </a:lnTo>
                    <a:lnTo>
                      <a:pt x="101" y="2316"/>
                    </a:lnTo>
                    <a:lnTo>
                      <a:pt x="80" y="2309"/>
                    </a:lnTo>
                    <a:lnTo>
                      <a:pt x="152" y="2185"/>
                    </a:lnTo>
                    <a:lnTo>
                      <a:pt x="175" y="2206"/>
                    </a:lnTo>
                    <a:lnTo>
                      <a:pt x="167" y="2301"/>
                    </a:lnTo>
                    <a:lnTo>
                      <a:pt x="218" y="2214"/>
                    </a:lnTo>
                    <a:lnTo>
                      <a:pt x="243" y="2214"/>
                    </a:lnTo>
                    <a:lnTo>
                      <a:pt x="356" y="2204"/>
                    </a:lnTo>
                    <a:lnTo>
                      <a:pt x="416" y="2192"/>
                    </a:lnTo>
                    <a:lnTo>
                      <a:pt x="487" y="2166"/>
                    </a:lnTo>
                    <a:lnTo>
                      <a:pt x="535" y="2141"/>
                    </a:lnTo>
                    <a:lnTo>
                      <a:pt x="607" y="2083"/>
                    </a:lnTo>
                    <a:lnTo>
                      <a:pt x="672" y="2006"/>
                    </a:lnTo>
                    <a:lnTo>
                      <a:pt x="743" y="1886"/>
                    </a:lnTo>
                    <a:lnTo>
                      <a:pt x="840" y="1862"/>
                    </a:lnTo>
                    <a:lnTo>
                      <a:pt x="897" y="1837"/>
                    </a:lnTo>
                    <a:lnTo>
                      <a:pt x="949" y="1804"/>
                    </a:lnTo>
                    <a:lnTo>
                      <a:pt x="982" y="1775"/>
                    </a:lnTo>
                    <a:lnTo>
                      <a:pt x="1010" y="1741"/>
                    </a:lnTo>
                    <a:lnTo>
                      <a:pt x="1032" y="1703"/>
                    </a:lnTo>
                    <a:lnTo>
                      <a:pt x="1044" y="1674"/>
                    </a:lnTo>
                    <a:lnTo>
                      <a:pt x="1060" y="1612"/>
                    </a:lnTo>
                    <a:lnTo>
                      <a:pt x="1063" y="1558"/>
                    </a:lnTo>
                    <a:lnTo>
                      <a:pt x="1134" y="1468"/>
                    </a:lnTo>
                    <a:lnTo>
                      <a:pt x="1174" y="1402"/>
                    </a:lnTo>
                    <a:lnTo>
                      <a:pt x="1202" y="1333"/>
                    </a:lnTo>
                    <a:lnTo>
                      <a:pt x="1218" y="1257"/>
                    </a:lnTo>
                    <a:lnTo>
                      <a:pt x="1223" y="1173"/>
                    </a:lnTo>
                    <a:lnTo>
                      <a:pt x="1252" y="1105"/>
                    </a:lnTo>
                    <a:lnTo>
                      <a:pt x="1288" y="1049"/>
                    </a:lnTo>
                    <a:lnTo>
                      <a:pt x="1330" y="1003"/>
                    </a:lnTo>
                    <a:lnTo>
                      <a:pt x="1378" y="965"/>
                    </a:lnTo>
                    <a:lnTo>
                      <a:pt x="1457" y="922"/>
                    </a:lnTo>
                    <a:lnTo>
                      <a:pt x="1600" y="870"/>
                    </a:lnTo>
                    <a:lnTo>
                      <a:pt x="1799" y="809"/>
                    </a:lnTo>
                    <a:lnTo>
                      <a:pt x="1875" y="773"/>
                    </a:lnTo>
                    <a:lnTo>
                      <a:pt x="1919" y="741"/>
                    </a:lnTo>
                    <a:lnTo>
                      <a:pt x="1957" y="703"/>
                    </a:lnTo>
                    <a:lnTo>
                      <a:pt x="1988" y="656"/>
                    </a:lnTo>
                    <a:lnTo>
                      <a:pt x="2076" y="557"/>
                    </a:lnTo>
                    <a:lnTo>
                      <a:pt x="2143" y="460"/>
                    </a:lnTo>
                    <a:lnTo>
                      <a:pt x="2202" y="341"/>
                    </a:lnTo>
                    <a:lnTo>
                      <a:pt x="2255" y="177"/>
                    </a:lnTo>
                    <a:lnTo>
                      <a:pt x="2294" y="0"/>
                    </a:lnTo>
                    <a:close/>
                  </a:path>
                </a:pathLst>
              </a:custGeom>
              <a:solidFill>
                <a:srgbClr val="DB9C6C"/>
              </a:solidFill>
              <a:ln w="9525">
                <a:noFill/>
                <a:round/>
                <a:headEnd/>
                <a:tailEnd/>
              </a:ln>
            </p:spPr>
            <p:txBody>
              <a:bodyPr>
                <a:prstTxWarp prst="textNoShape">
                  <a:avLst/>
                </a:prstTxWarp>
              </a:bodyPr>
              <a:lstStyle/>
              <a:p>
                <a:endParaRPr lang="en-US"/>
              </a:p>
            </p:txBody>
          </p:sp>
          <p:sp>
            <p:nvSpPr>
              <p:cNvPr id="65773" name="Freeform 782"/>
              <p:cNvSpPr>
                <a:spLocks noChangeAspect="1"/>
              </p:cNvSpPr>
              <p:nvPr/>
            </p:nvSpPr>
            <p:spPr bwMode="auto">
              <a:xfrm>
                <a:off x="2035" y="3280"/>
                <a:ext cx="36" cy="74"/>
              </a:xfrm>
              <a:custGeom>
                <a:avLst/>
                <a:gdLst>
                  <a:gd name="T0" fmla="*/ 291 w 291"/>
                  <a:gd name="T1" fmla="*/ 0 h 597"/>
                  <a:gd name="T2" fmla="*/ 278 w 291"/>
                  <a:gd name="T3" fmla="*/ 0 h 597"/>
                  <a:gd name="T4" fmla="*/ 269 w 291"/>
                  <a:gd name="T5" fmla="*/ 0 h 597"/>
                  <a:gd name="T6" fmla="*/ 262 w 291"/>
                  <a:gd name="T7" fmla="*/ 14 h 597"/>
                  <a:gd name="T8" fmla="*/ 227 w 291"/>
                  <a:gd name="T9" fmla="*/ 58 h 597"/>
                  <a:gd name="T10" fmla="*/ 42 w 291"/>
                  <a:gd name="T11" fmla="*/ 228 h 597"/>
                  <a:gd name="T12" fmla="*/ 14 w 291"/>
                  <a:gd name="T13" fmla="*/ 255 h 597"/>
                  <a:gd name="T14" fmla="*/ 8 w 291"/>
                  <a:gd name="T15" fmla="*/ 467 h 597"/>
                  <a:gd name="T16" fmla="*/ 0 w 291"/>
                  <a:gd name="T17" fmla="*/ 597 h 597"/>
                  <a:gd name="T18" fmla="*/ 116 w 291"/>
                  <a:gd name="T19" fmla="*/ 421 h 597"/>
                  <a:gd name="T20" fmla="*/ 167 w 291"/>
                  <a:gd name="T21" fmla="*/ 314 h 597"/>
                  <a:gd name="T22" fmla="*/ 152 w 291"/>
                  <a:gd name="T23" fmla="*/ 306 h 597"/>
                  <a:gd name="T24" fmla="*/ 109 w 291"/>
                  <a:gd name="T25" fmla="*/ 357 h 597"/>
                  <a:gd name="T26" fmla="*/ 113 w 291"/>
                  <a:gd name="T27" fmla="*/ 324 h 597"/>
                  <a:gd name="T28" fmla="*/ 135 w 291"/>
                  <a:gd name="T29" fmla="*/ 264 h 597"/>
                  <a:gd name="T30" fmla="*/ 229 w 291"/>
                  <a:gd name="T31" fmla="*/ 97 h 597"/>
                  <a:gd name="T32" fmla="*/ 291 w 291"/>
                  <a:gd name="T33" fmla="*/ 0 h 59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91"/>
                  <a:gd name="T52" fmla="*/ 0 h 597"/>
                  <a:gd name="T53" fmla="*/ 291 w 291"/>
                  <a:gd name="T54" fmla="*/ 597 h 59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91" h="597">
                    <a:moveTo>
                      <a:pt x="291" y="0"/>
                    </a:moveTo>
                    <a:lnTo>
                      <a:pt x="278" y="0"/>
                    </a:lnTo>
                    <a:lnTo>
                      <a:pt x="269" y="0"/>
                    </a:lnTo>
                    <a:lnTo>
                      <a:pt x="262" y="14"/>
                    </a:lnTo>
                    <a:lnTo>
                      <a:pt x="227" y="58"/>
                    </a:lnTo>
                    <a:lnTo>
                      <a:pt x="42" y="228"/>
                    </a:lnTo>
                    <a:lnTo>
                      <a:pt x="14" y="255"/>
                    </a:lnTo>
                    <a:lnTo>
                      <a:pt x="8" y="467"/>
                    </a:lnTo>
                    <a:lnTo>
                      <a:pt x="0" y="597"/>
                    </a:lnTo>
                    <a:lnTo>
                      <a:pt x="116" y="421"/>
                    </a:lnTo>
                    <a:lnTo>
                      <a:pt x="167" y="314"/>
                    </a:lnTo>
                    <a:lnTo>
                      <a:pt x="152" y="306"/>
                    </a:lnTo>
                    <a:lnTo>
                      <a:pt x="109" y="357"/>
                    </a:lnTo>
                    <a:lnTo>
                      <a:pt x="113" y="324"/>
                    </a:lnTo>
                    <a:lnTo>
                      <a:pt x="135" y="264"/>
                    </a:lnTo>
                    <a:lnTo>
                      <a:pt x="229" y="97"/>
                    </a:lnTo>
                    <a:lnTo>
                      <a:pt x="291" y="0"/>
                    </a:lnTo>
                    <a:close/>
                  </a:path>
                </a:pathLst>
              </a:custGeom>
              <a:solidFill>
                <a:srgbClr val="DB9C6C"/>
              </a:solidFill>
              <a:ln w="9525">
                <a:noFill/>
                <a:round/>
                <a:headEnd/>
                <a:tailEnd/>
              </a:ln>
            </p:spPr>
            <p:txBody>
              <a:bodyPr>
                <a:prstTxWarp prst="textNoShape">
                  <a:avLst/>
                </a:prstTxWarp>
              </a:bodyPr>
              <a:lstStyle/>
              <a:p>
                <a:endParaRPr lang="en-US"/>
              </a:p>
            </p:txBody>
          </p:sp>
          <p:sp>
            <p:nvSpPr>
              <p:cNvPr id="65774" name="Freeform 783"/>
              <p:cNvSpPr>
                <a:spLocks noChangeAspect="1"/>
              </p:cNvSpPr>
              <p:nvPr/>
            </p:nvSpPr>
            <p:spPr bwMode="auto">
              <a:xfrm>
                <a:off x="2073" y="3024"/>
                <a:ext cx="58" cy="271"/>
              </a:xfrm>
              <a:custGeom>
                <a:avLst/>
                <a:gdLst>
                  <a:gd name="T0" fmla="*/ 109 w 459"/>
                  <a:gd name="T1" fmla="*/ 95 h 2170"/>
                  <a:gd name="T2" fmla="*/ 173 w 459"/>
                  <a:gd name="T3" fmla="*/ 629 h 2170"/>
                  <a:gd name="T4" fmla="*/ 188 w 459"/>
                  <a:gd name="T5" fmla="*/ 912 h 2170"/>
                  <a:gd name="T6" fmla="*/ 189 w 459"/>
                  <a:gd name="T7" fmla="*/ 1019 h 2170"/>
                  <a:gd name="T8" fmla="*/ 194 w 459"/>
                  <a:gd name="T9" fmla="*/ 1022 h 2170"/>
                  <a:gd name="T10" fmla="*/ 200 w 459"/>
                  <a:gd name="T11" fmla="*/ 1028 h 2170"/>
                  <a:gd name="T12" fmla="*/ 204 w 459"/>
                  <a:gd name="T13" fmla="*/ 1038 h 2170"/>
                  <a:gd name="T14" fmla="*/ 211 w 459"/>
                  <a:gd name="T15" fmla="*/ 1068 h 2170"/>
                  <a:gd name="T16" fmla="*/ 218 w 459"/>
                  <a:gd name="T17" fmla="*/ 1193 h 2170"/>
                  <a:gd name="T18" fmla="*/ 199 w 459"/>
                  <a:gd name="T19" fmla="*/ 1539 h 2170"/>
                  <a:gd name="T20" fmla="*/ 169 w 459"/>
                  <a:gd name="T21" fmla="*/ 1786 h 2170"/>
                  <a:gd name="T22" fmla="*/ 163 w 459"/>
                  <a:gd name="T23" fmla="*/ 1813 h 2170"/>
                  <a:gd name="T24" fmla="*/ 160 w 459"/>
                  <a:gd name="T25" fmla="*/ 1821 h 2170"/>
                  <a:gd name="T26" fmla="*/ 123 w 459"/>
                  <a:gd name="T27" fmla="*/ 1821 h 2170"/>
                  <a:gd name="T28" fmla="*/ 107 w 459"/>
                  <a:gd name="T29" fmla="*/ 1851 h 2170"/>
                  <a:gd name="T30" fmla="*/ 59 w 459"/>
                  <a:gd name="T31" fmla="*/ 1973 h 2170"/>
                  <a:gd name="T32" fmla="*/ 14 w 459"/>
                  <a:gd name="T33" fmla="*/ 2046 h 2170"/>
                  <a:gd name="T34" fmla="*/ 29 w 459"/>
                  <a:gd name="T35" fmla="*/ 2061 h 2170"/>
                  <a:gd name="T36" fmla="*/ 12 w 459"/>
                  <a:gd name="T37" fmla="*/ 2112 h 2170"/>
                  <a:gd name="T38" fmla="*/ 7 w 459"/>
                  <a:gd name="T39" fmla="*/ 2125 h 2170"/>
                  <a:gd name="T40" fmla="*/ 1 w 459"/>
                  <a:gd name="T41" fmla="*/ 2152 h 2170"/>
                  <a:gd name="T42" fmla="*/ 0 w 459"/>
                  <a:gd name="T43" fmla="*/ 2163 h 2170"/>
                  <a:gd name="T44" fmla="*/ 7 w 459"/>
                  <a:gd name="T45" fmla="*/ 2170 h 2170"/>
                  <a:gd name="T46" fmla="*/ 131 w 459"/>
                  <a:gd name="T47" fmla="*/ 1974 h 2170"/>
                  <a:gd name="T48" fmla="*/ 109 w 459"/>
                  <a:gd name="T49" fmla="*/ 1952 h 2170"/>
                  <a:gd name="T50" fmla="*/ 202 w 459"/>
                  <a:gd name="T51" fmla="*/ 1800 h 2170"/>
                  <a:gd name="T52" fmla="*/ 271 w 459"/>
                  <a:gd name="T53" fmla="*/ 1647 h 2170"/>
                  <a:gd name="T54" fmla="*/ 335 w 459"/>
                  <a:gd name="T55" fmla="*/ 1450 h 2170"/>
                  <a:gd name="T56" fmla="*/ 342 w 459"/>
                  <a:gd name="T57" fmla="*/ 1456 h 2170"/>
                  <a:gd name="T58" fmla="*/ 357 w 459"/>
                  <a:gd name="T59" fmla="*/ 1456 h 2170"/>
                  <a:gd name="T60" fmla="*/ 386 w 459"/>
                  <a:gd name="T61" fmla="*/ 962 h 2170"/>
                  <a:gd name="T62" fmla="*/ 408 w 459"/>
                  <a:gd name="T63" fmla="*/ 1019 h 2170"/>
                  <a:gd name="T64" fmla="*/ 415 w 459"/>
                  <a:gd name="T65" fmla="*/ 867 h 2170"/>
                  <a:gd name="T66" fmla="*/ 459 w 459"/>
                  <a:gd name="T67" fmla="*/ 859 h 2170"/>
                  <a:gd name="T68" fmla="*/ 408 w 459"/>
                  <a:gd name="T69" fmla="*/ 677 h 2170"/>
                  <a:gd name="T70" fmla="*/ 422 w 459"/>
                  <a:gd name="T71" fmla="*/ 772 h 2170"/>
                  <a:gd name="T72" fmla="*/ 424 w 459"/>
                  <a:gd name="T73" fmla="*/ 790 h 2170"/>
                  <a:gd name="T74" fmla="*/ 421 w 459"/>
                  <a:gd name="T75" fmla="*/ 805 h 2170"/>
                  <a:gd name="T76" fmla="*/ 418 w 459"/>
                  <a:gd name="T77" fmla="*/ 812 h 2170"/>
                  <a:gd name="T78" fmla="*/ 415 w 459"/>
                  <a:gd name="T79" fmla="*/ 816 h 2170"/>
                  <a:gd name="T80" fmla="*/ 361 w 459"/>
                  <a:gd name="T81" fmla="*/ 592 h 2170"/>
                  <a:gd name="T82" fmla="*/ 338 w 459"/>
                  <a:gd name="T83" fmla="*/ 502 h 2170"/>
                  <a:gd name="T84" fmla="*/ 335 w 459"/>
                  <a:gd name="T85" fmla="*/ 495 h 2170"/>
                  <a:gd name="T86" fmla="*/ 350 w 459"/>
                  <a:gd name="T87" fmla="*/ 733 h 2170"/>
                  <a:gd name="T88" fmla="*/ 348 w 459"/>
                  <a:gd name="T89" fmla="*/ 828 h 2170"/>
                  <a:gd name="T90" fmla="*/ 268 w 459"/>
                  <a:gd name="T91" fmla="*/ 421 h 2170"/>
                  <a:gd name="T92" fmla="*/ 183 w 459"/>
                  <a:gd name="T93" fmla="*/ 102 h 2170"/>
                  <a:gd name="T94" fmla="*/ 157 w 459"/>
                  <a:gd name="T95" fmla="*/ 36 h 2170"/>
                  <a:gd name="T96" fmla="*/ 148 w 459"/>
                  <a:gd name="T97" fmla="*/ 20 h 2170"/>
                  <a:gd name="T98" fmla="*/ 139 w 459"/>
                  <a:gd name="T99" fmla="*/ 9 h 2170"/>
                  <a:gd name="T100" fmla="*/ 131 w 459"/>
                  <a:gd name="T101" fmla="*/ 2 h 2170"/>
                  <a:gd name="T102" fmla="*/ 123 w 459"/>
                  <a:gd name="T103" fmla="*/ 0 h 2170"/>
                  <a:gd name="T104" fmla="*/ 109 w 459"/>
                  <a:gd name="T105" fmla="*/ 95 h 217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459"/>
                  <a:gd name="T160" fmla="*/ 0 h 2170"/>
                  <a:gd name="T161" fmla="*/ 459 w 459"/>
                  <a:gd name="T162" fmla="*/ 2170 h 2170"/>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459" h="2170">
                    <a:moveTo>
                      <a:pt x="109" y="95"/>
                    </a:moveTo>
                    <a:lnTo>
                      <a:pt x="173" y="629"/>
                    </a:lnTo>
                    <a:lnTo>
                      <a:pt x="188" y="912"/>
                    </a:lnTo>
                    <a:lnTo>
                      <a:pt x="189" y="1019"/>
                    </a:lnTo>
                    <a:lnTo>
                      <a:pt x="194" y="1022"/>
                    </a:lnTo>
                    <a:lnTo>
                      <a:pt x="200" y="1028"/>
                    </a:lnTo>
                    <a:lnTo>
                      <a:pt x="204" y="1038"/>
                    </a:lnTo>
                    <a:lnTo>
                      <a:pt x="211" y="1068"/>
                    </a:lnTo>
                    <a:lnTo>
                      <a:pt x="218" y="1193"/>
                    </a:lnTo>
                    <a:lnTo>
                      <a:pt x="199" y="1539"/>
                    </a:lnTo>
                    <a:lnTo>
                      <a:pt x="169" y="1786"/>
                    </a:lnTo>
                    <a:lnTo>
                      <a:pt x="163" y="1813"/>
                    </a:lnTo>
                    <a:lnTo>
                      <a:pt x="160" y="1821"/>
                    </a:lnTo>
                    <a:lnTo>
                      <a:pt x="123" y="1821"/>
                    </a:lnTo>
                    <a:lnTo>
                      <a:pt x="107" y="1851"/>
                    </a:lnTo>
                    <a:lnTo>
                      <a:pt x="59" y="1973"/>
                    </a:lnTo>
                    <a:lnTo>
                      <a:pt x="14" y="2046"/>
                    </a:lnTo>
                    <a:lnTo>
                      <a:pt x="29" y="2061"/>
                    </a:lnTo>
                    <a:lnTo>
                      <a:pt x="12" y="2112"/>
                    </a:lnTo>
                    <a:lnTo>
                      <a:pt x="7" y="2125"/>
                    </a:lnTo>
                    <a:lnTo>
                      <a:pt x="1" y="2152"/>
                    </a:lnTo>
                    <a:lnTo>
                      <a:pt x="0" y="2163"/>
                    </a:lnTo>
                    <a:lnTo>
                      <a:pt x="7" y="2170"/>
                    </a:lnTo>
                    <a:lnTo>
                      <a:pt x="131" y="1974"/>
                    </a:lnTo>
                    <a:lnTo>
                      <a:pt x="109" y="1952"/>
                    </a:lnTo>
                    <a:lnTo>
                      <a:pt x="202" y="1800"/>
                    </a:lnTo>
                    <a:lnTo>
                      <a:pt x="271" y="1647"/>
                    </a:lnTo>
                    <a:lnTo>
                      <a:pt x="335" y="1450"/>
                    </a:lnTo>
                    <a:lnTo>
                      <a:pt x="342" y="1456"/>
                    </a:lnTo>
                    <a:lnTo>
                      <a:pt x="357" y="1456"/>
                    </a:lnTo>
                    <a:lnTo>
                      <a:pt x="386" y="962"/>
                    </a:lnTo>
                    <a:lnTo>
                      <a:pt x="408" y="1019"/>
                    </a:lnTo>
                    <a:lnTo>
                      <a:pt x="415" y="867"/>
                    </a:lnTo>
                    <a:lnTo>
                      <a:pt x="459" y="859"/>
                    </a:lnTo>
                    <a:lnTo>
                      <a:pt x="408" y="677"/>
                    </a:lnTo>
                    <a:lnTo>
                      <a:pt x="422" y="772"/>
                    </a:lnTo>
                    <a:lnTo>
                      <a:pt x="424" y="790"/>
                    </a:lnTo>
                    <a:lnTo>
                      <a:pt x="421" y="805"/>
                    </a:lnTo>
                    <a:lnTo>
                      <a:pt x="418" y="812"/>
                    </a:lnTo>
                    <a:lnTo>
                      <a:pt x="415" y="816"/>
                    </a:lnTo>
                    <a:lnTo>
                      <a:pt x="361" y="592"/>
                    </a:lnTo>
                    <a:lnTo>
                      <a:pt x="338" y="502"/>
                    </a:lnTo>
                    <a:lnTo>
                      <a:pt x="335" y="495"/>
                    </a:lnTo>
                    <a:lnTo>
                      <a:pt x="350" y="733"/>
                    </a:lnTo>
                    <a:lnTo>
                      <a:pt x="348" y="828"/>
                    </a:lnTo>
                    <a:lnTo>
                      <a:pt x="268" y="421"/>
                    </a:lnTo>
                    <a:lnTo>
                      <a:pt x="183" y="102"/>
                    </a:lnTo>
                    <a:lnTo>
                      <a:pt x="157" y="36"/>
                    </a:lnTo>
                    <a:lnTo>
                      <a:pt x="148" y="20"/>
                    </a:lnTo>
                    <a:lnTo>
                      <a:pt x="139" y="9"/>
                    </a:lnTo>
                    <a:lnTo>
                      <a:pt x="131" y="2"/>
                    </a:lnTo>
                    <a:lnTo>
                      <a:pt x="123" y="0"/>
                    </a:lnTo>
                    <a:lnTo>
                      <a:pt x="109" y="95"/>
                    </a:lnTo>
                    <a:close/>
                  </a:path>
                </a:pathLst>
              </a:custGeom>
              <a:solidFill>
                <a:srgbClr val="DB9C6C"/>
              </a:solidFill>
              <a:ln w="9525">
                <a:noFill/>
                <a:round/>
                <a:headEnd/>
                <a:tailEnd/>
              </a:ln>
            </p:spPr>
            <p:txBody>
              <a:bodyPr>
                <a:prstTxWarp prst="textNoShape">
                  <a:avLst/>
                </a:prstTxWarp>
              </a:bodyPr>
              <a:lstStyle/>
              <a:p>
                <a:endParaRPr lang="en-US"/>
              </a:p>
            </p:txBody>
          </p:sp>
          <p:sp>
            <p:nvSpPr>
              <p:cNvPr id="65775" name="Freeform 784"/>
              <p:cNvSpPr>
                <a:spLocks noChangeAspect="1"/>
              </p:cNvSpPr>
              <p:nvPr/>
            </p:nvSpPr>
            <p:spPr bwMode="auto">
              <a:xfrm>
                <a:off x="1782" y="2523"/>
                <a:ext cx="246" cy="294"/>
              </a:xfrm>
              <a:custGeom>
                <a:avLst/>
                <a:gdLst>
                  <a:gd name="T0" fmla="*/ 1933 w 1975"/>
                  <a:gd name="T1" fmla="*/ 705 h 2351"/>
                  <a:gd name="T2" fmla="*/ 1975 w 1975"/>
                  <a:gd name="T3" fmla="*/ 1224 h 2351"/>
                  <a:gd name="T4" fmla="*/ 1934 w 1975"/>
                  <a:gd name="T5" fmla="*/ 1254 h 2351"/>
                  <a:gd name="T6" fmla="*/ 1908 w 1975"/>
                  <a:gd name="T7" fmla="*/ 1263 h 2351"/>
                  <a:gd name="T8" fmla="*/ 1891 w 1975"/>
                  <a:gd name="T9" fmla="*/ 1280 h 2351"/>
                  <a:gd name="T10" fmla="*/ 1880 w 1975"/>
                  <a:gd name="T11" fmla="*/ 1316 h 2351"/>
                  <a:gd name="T12" fmla="*/ 1850 w 1975"/>
                  <a:gd name="T13" fmla="*/ 1319 h 2351"/>
                  <a:gd name="T14" fmla="*/ 1837 w 1975"/>
                  <a:gd name="T15" fmla="*/ 1334 h 2351"/>
                  <a:gd name="T16" fmla="*/ 1775 w 1975"/>
                  <a:gd name="T17" fmla="*/ 1459 h 2351"/>
                  <a:gd name="T18" fmla="*/ 1756 w 1975"/>
                  <a:gd name="T19" fmla="*/ 1478 h 2351"/>
                  <a:gd name="T20" fmla="*/ 1749 w 1975"/>
                  <a:gd name="T21" fmla="*/ 1479 h 2351"/>
                  <a:gd name="T22" fmla="*/ 1668 w 1975"/>
                  <a:gd name="T23" fmla="*/ 1930 h 2351"/>
                  <a:gd name="T24" fmla="*/ 1589 w 1975"/>
                  <a:gd name="T25" fmla="*/ 2149 h 2351"/>
                  <a:gd name="T26" fmla="*/ 1559 w 1975"/>
                  <a:gd name="T27" fmla="*/ 2157 h 2351"/>
                  <a:gd name="T28" fmla="*/ 1537 w 1975"/>
                  <a:gd name="T29" fmla="*/ 2196 h 2351"/>
                  <a:gd name="T30" fmla="*/ 1492 w 1975"/>
                  <a:gd name="T31" fmla="*/ 2235 h 2351"/>
                  <a:gd name="T32" fmla="*/ 1464 w 1975"/>
                  <a:gd name="T33" fmla="*/ 2243 h 2351"/>
                  <a:gd name="T34" fmla="*/ 1420 w 1975"/>
                  <a:gd name="T35" fmla="*/ 2307 h 2351"/>
                  <a:gd name="T36" fmla="*/ 1260 w 1975"/>
                  <a:gd name="T37" fmla="*/ 2348 h 2351"/>
                  <a:gd name="T38" fmla="*/ 1014 w 1975"/>
                  <a:gd name="T39" fmla="*/ 2340 h 2351"/>
                  <a:gd name="T40" fmla="*/ 568 w 1975"/>
                  <a:gd name="T41" fmla="*/ 2280 h 2351"/>
                  <a:gd name="T42" fmla="*/ 371 w 1975"/>
                  <a:gd name="T43" fmla="*/ 1960 h 2351"/>
                  <a:gd name="T44" fmla="*/ 277 w 1975"/>
                  <a:gd name="T45" fmla="*/ 1800 h 2351"/>
                  <a:gd name="T46" fmla="*/ 69 w 1975"/>
                  <a:gd name="T47" fmla="*/ 1757 h 2351"/>
                  <a:gd name="T48" fmla="*/ 205 w 1975"/>
                  <a:gd name="T49" fmla="*/ 1472 h 2351"/>
                  <a:gd name="T50" fmla="*/ 262 w 1975"/>
                  <a:gd name="T51" fmla="*/ 1581 h 2351"/>
                  <a:gd name="T52" fmla="*/ 590 w 1975"/>
                  <a:gd name="T53" fmla="*/ 1807 h 2351"/>
                  <a:gd name="T54" fmla="*/ 940 w 1975"/>
                  <a:gd name="T55" fmla="*/ 2171 h 2351"/>
                  <a:gd name="T56" fmla="*/ 1079 w 1975"/>
                  <a:gd name="T57" fmla="*/ 2200 h 2351"/>
                  <a:gd name="T58" fmla="*/ 1348 w 1975"/>
                  <a:gd name="T59" fmla="*/ 2127 h 2351"/>
                  <a:gd name="T60" fmla="*/ 1538 w 1975"/>
                  <a:gd name="T61" fmla="*/ 1778 h 2351"/>
                  <a:gd name="T62" fmla="*/ 1705 w 1975"/>
                  <a:gd name="T63" fmla="*/ 1319 h 2351"/>
                  <a:gd name="T64" fmla="*/ 1836 w 1975"/>
                  <a:gd name="T65" fmla="*/ 925 h 2351"/>
                  <a:gd name="T66" fmla="*/ 1632 w 1975"/>
                  <a:gd name="T67" fmla="*/ 0 h 2351"/>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975"/>
                  <a:gd name="T103" fmla="*/ 0 h 2351"/>
                  <a:gd name="T104" fmla="*/ 1975 w 1975"/>
                  <a:gd name="T105" fmla="*/ 2351 h 2351"/>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975" h="2351">
                    <a:moveTo>
                      <a:pt x="1909" y="394"/>
                    </a:moveTo>
                    <a:lnTo>
                      <a:pt x="1933" y="705"/>
                    </a:lnTo>
                    <a:lnTo>
                      <a:pt x="1973" y="1121"/>
                    </a:lnTo>
                    <a:lnTo>
                      <a:pt x="1975" y="1224"/>
                    </a:lnTo>
                    <a:lnTo>
                      <a:pt x="1946" y="1253"/>
                    </a:lnTo>
                    <a:lnTo>
                      <a:pt x="1934" y="1254"/>
                    </a:lnTo>
                    <a:lnTo>
                      <a:pt x="1924" y="1256"/>
                    </a:lnTo>
                    <a:lnTo>
                      <a:pt x="1908" y="1263"/>
                    </a:lnTo>
                    <a:lnTo>
                      <a:pt x="1896" y="1274"/>
                    </a:lnTo>
                    <a:lnTo>
                      <a:pt x="1891" y="1280"/>
                    </a:lnTo>
                    <a:lnTo>
                      <a:pt x="1884" y="1299"/>
                    </a:lnTo>
                    <a:lnTo>
                      <a:pt x="1880" y="1316"/>
                    </a:lnTo>
                    <a:lnTo>
                      <a:pt x="1880" y="1319"/>
                    </a:lnTo>
                    <a:lnTo>
                      <a:pt x="1850" y="1319"/>
                    </a:lnTo>
                    <a:lnTo>
                      <a:pt x="1844" y="1325"/>
                    </a:lnTo>
                    <a:lnTo>
                      <a:pt x="1837" y="1334"/>
                    </a:lnTo>
                    <a:lnTo>
                      <a:pt x="1787" y="1436"/>
                    </a:lnTo>
                    <a:lnTo>
                      <a:pt x="1775" y="1459"/>
                    </a:lnTo>
                    <a:lnTo>
                      <a:pt x="1762" y="1473"/>
                    </a:lnTo>
                    <a:lnTo>
                      <a:pt x="1756" y="1478"/>
                    </a:lnTo>
                    <a:lnTo>
                      <a:pt x="1752" y="1479"/>
                    </a:lnTo>
                    <a:lnTo>
                      <a:pt x="1749" y="1479"/>
                    </a:lnTo>
                    <a:lnTo>
                      <a:pt x="1725" y="1673"/>
                    </a:lnTo>
                    <a:lnTo>
                      <a:pt x="1668" y="1930"/>
                    </a:lnTo>
                    <a:lnTo>
                      <a:pt x="1615" y="2099"/>
                    </a:lnTo>
                    <a:lnTo>
                      <a:pt x="1589" y="2149"/>
                    </a:lnTo>
                    <a:lnTo>
                      <a:pt x="1559" y="2149"/>
                    </a:lnTo>
                    <a:lnTo>
                      <a:pt x="1559" y="2157"/>
                    </a:lnTo>
                    <a:lnTo>
                      <a:pt x="1553" y="2171"/>
                    </a:lnTo>
                    <a:lnTo>
                      <a:pt x="1537" y="2196"/>
                    </a:lnTo>
                    <a:lnTo>
                      <a:pt x="1508" y="2223"/>
                    </a:lnTo>
                    <a:lnTo>
                      <a:pt x="1492" y="2235"/>
                    </a:lnTo>
                    <a:lnTo>
                      <a:pt x="1470" y="2243"/>
                    </a:lnTo>
                    <a:lnTo>
                      <a:pt x="1464" y="2243"/>
                    </a:lnTo>
                    <a:lnTo>
                      <a:pt x="1464" y="2280"/>
                    </a:lnTo>
                    <a:lnTo>
                      <a:pt x="1420" y="2307"/>
                    </a:lnTo>
                    <a:lnTo>
                      <a:pt x="1344" y="2333"/>
                    </a:lnTo>
                    <a:lnTo>
                      <a:pt x="1260" y="2348"/>
                    </a:lnTo>
                    <a:lnTo>
                      <a:pt x="1170" y="2351"/>
                    </a:lnTo>
                    <a:lnTo>
                      <a:pt x="1014" y="2340"/>
                    </a:lnTo>
                    <a:lnTo>
                      <a:pt x="713" y="2293"/>
                    </a:lnTo>
                    <a:lnTo>
                      <a:pt x="568" y="2280"/>
                    </a:lnTo>
                    <a:lnTo>
                      <a:pt x="408" y="1960"/>
                    </a:lnTo>
                    <a:lnTo>
                      <a:pt x="371" y="1960"/>
                    </a:lnTo>
                    <a:lnTo>
                      <a:pt x="342" y="1866"/>
                    </a:lnTo>
                    <a:lnTo>
                      <a:pt x="277" y="1800"/>
                    </a:lnTo>
                    <a:lnTo>
                      <a:pt x="229" y="1795"/>
                    </a:lnTo>
                    <a:lnTo>
                      <a:pt x="69" y="1757"/>
                    </a:lnTo>
                    <a:lnTo>
                      <a:pt x="0" y="1741"/>
                    </a:lnTo>
                    <a:lnTo>
                      <a:pt x="205" y="1472"/>
                    </a:lnTo>
                    <a:lnTo>
                      <a:pt x="226" y="1450"/>
                    </a:lnTo>
                    <a:lnTo>
                      <a:pt x="262" y="1581"/>
                    </a:lnTo>
                    <a:lnTo>
                      <a:pt x="379" y="1683"/>
                    </a:lnTo>
                    <a:lnTo>
                      <a:pt x="590" y="1807"/>
                    </a:lnTo>
                    <a:lnTo>
                      <a:pt x="816" y="2077"/>
                    </a:lnTo>
                    <a:lnTo>
                      <a:pt x="940" y="2171"/>
                    </a:lnTo>
                    <a:lnTo>
                      <a:pt x="947" y="2157"/>
                    </a:lnTo>
                    <a:lnTo>
                      <a:pt x="1079" y="2200"/>
                    </a:lnTo>
                    <a:lnTo>
                      <a:pt x="1247" y="2192"/>
                    </a:lnTo>
                    <a:lnTo>
                      <a:pt x="1348" y="2127"/>
                    </a:lnTo>
                    <a:lnTo>
                      <a:pt x="1487" y="1946"/>
                    </a:lnTo>
                    <a:lnTo>
                      <a:pt x="1538" y="1778"/>
                    </a:lnTo>
                    <a:lnTo>
                      <a:pt x="1575" y="1538"/>
                    </a:lnTo>
                    <a:lnTo>
                      <a:pt x="1705" y="1319"/>
                    </a:lnTo>
                    <a:lnTo>
                      <a:pt x="1800" y="1086"/>
                    </a:lnTo>
                    <a:lnTo>
                      <a:pt x="1836" y="925"/>
                    </a:lnTo>
                    <a:lnTo>
                      <a:pt x="1815" y="642"/>
                    </a:lnTo>
                    <a:lnTo>
                      <a:pt x="1632" y="0"/>
                    </a:lnTo>
                    <a:lnTo>
                      <a:pt x="1909" y="394"/>
                    </a:lnTo>
                    <a:close/>
                  </a:path>
                </a:pathLst>
              </a:custGeom>
              <a:solidFill>
                <a:srgbClr val="AF8361"/>
              </a:solidFill>
              <a:ln w="9525">
                <a:noFill/>
                <a:round/>
                <a:headEnd/>
                <a:tailEnd/>
              </a:ln>
            </p:spPr>
            <p:txBody>
              <a:bodyPr>
                <a:prstTxWarp prst="textNoShape">
                  <a:avLst/>
                </a:prstTxWarp>
              </a:bodyPr>
              <a:lstStyle/>
              <a:p>
                <a:endParaRPr lang="en-US"/>
              </a:p>
            </p:txBody>
          </p:sp>
          <p:sp>
            <p:nvSpPr>
              <p:cNvPr id="65776" name="Freeform 785"/>
              <p:cNvSpPr>
                <a:spLocks noChangeAspect="1"/>
              </p:cNvSpPr>
              <p:nvPr/>
            </p:nvSpPr>
            <p:spPr bwMode="auto">
              <a:xfrm>
                <a:off x="1989" y="2536"/>
                <a:ext cx="74" cy="173"/>
              </a:xfrm>
              <a:custGeom>
                <a:avLst/>
                <a:gdLst>
                  <a:gd name="T0" fmla="*/ 125 w 591"/>
                  <a:gd name="T1" fmla="*/ 444 h 1383"/>
                  <a:gd name="T2" fmla="*/ 125 w 591"/>
                  <a:gd name="T3" fmla="*/ 451 h 1383"/>
                  <a:gd name="T4" fmla="*/ 139 w 591"/>
                  <a:gd name="T5" fmla="*/ 510 h 1383"/>
                  <a:gd name="T6" fmla="*/ 154 w 591"/>
                  <a:gd name="T7" fmla="*/ 510 h 1383"/>
                  <a:gd name="T8" fmla="*/ 160 w 591"/>
                  <a:gd name="T9" fmla="*/ 520 h 1383"/>
                  <a:gd name="T10" fmla="*/ 176 w 591"/>
                  <a:gd name="T11" fmla="*/ 557 h 1383"/>
                  <a:gd name="T12" fmla="*/ 254 w 591"/>
                  <a:gd name="T13" fmla="*/ 816 h 1383"/>
                  <a:gd name="T14" fmla="*/ 262 w 591"/>
                  <a:gd name="T15" fmla="*/ 837 h 1383"/>
                  <a:gd name="T16" fmla="*/ 274 w 591"/>
                  <a:gd name="T17" fmla="*/ 859 h 1383"/>
                  <a:gd name="T18" fmla="*/ 281 w 591"/>
                  <a:gd name="T19" fmla="*/ 866 h 1383"/>
                  <a:gd name="T20" fmla="*/ 285 w 591"/>
                  <a:gd name="T21" fmla="*/ 867 h 1383"/>
                  <a:gd name="T22" fmla="*/ 305 w 591"/>
                  <a:gd name="T23" fmla="*/ 1097 h 1383"/>
                  <a:gd name="T24" fmla="*/ 314 w 591"/>
                  <a:gd name="T25" fmla="*/ 1216 h 1383"/>
                  <a:gd name="T26" fmla="*/ 375 w 591"/>
                  <a:gd name="T27" fmla="*/ 1268 h 1383"/>
                  <a:gd name="T28" fmla="*/ 386 w 591"/>
                  <a:gd name="T29" fmla="*/ 1276 h 1383"/>
                  <a:gd name="T30" fmla="*/ 397 w 591"/>
                  <a:gd name="T31" fmla="*/ 1280 h 1383"/>
                  <a:gd name="T32" fmla="*/ 403 w 591"/>
                  <a:gd name="T33" fmla="*/ 1281 h 1383"/>
                  <a:gd name="T34" fmla="*/ 408 w 591"/>
                  <a:gd name="T35" fmla="*/ 1281 h 1383"/>
                  <a:gd name="T36" fmla="*/ 410 w 591"/>
                  <a:gd name="T37" fmla="*/ 1290 h 1383"/>
                  <a:gd name="T38" fmla="*/ 412 w 591"/>
                  <a:gd name="T39" fmla="*/ 1298 h 1383"/>
                  <a:gd name="T40" fmla="*/ 416 w 591"/>
                  <a:gd name="T41" fmla="*/ 1306 h 1383"/>
                  <a:gd name="T42" fmla="*/ 443 w 591"/>
                  <a:gd name="T43" fmla="*/ 1335 h 1383"/>
                  <a:gd name="T44" fmla="*/ 517 w 591"/>
                  <a:gd name="T45" fmla="*/ 1383 h 1383"/>
                  <a:gd name="T46" fmla="*/ 466 w 591"/>
                  <a:gd name="T47" fmla="*/ 1275 h 1383"/>
                  <a:gd name="T48" fmla="*/ 488 w 591"/>
                  <a:gd name="T49" fmla="*/ 1252 h 1383"/>
                  <a:gd name="T50" fmla="*/ 503 w 591"/>
                  <a:gd name="T51" fmla="*/ 1252 h 1383"/>
                  <a:gd name="T52" fmla="*/ 517 w 591"/>
                  <a:gd name="T53" fmla="*/ 1275 h 1383"/>
                  <a:gd name="T54" fmla="*/ 532 w 591"/>
                  <a:gd name="T55" fmla="*/ 1310 h 1383"/>
                  <a:gd name="T56" fmla="*/ 583 w 591"/>
                  <a:gd name="T57" fmla="*/ 1340 h 1383"/>
                  <a:gd name="T58" fmla="*/ 503 w 591"/>
                  <a:gd name="T59" fmla="*/ 1129 h 1383"/>
                  <a:gd name="T60" fmla="*/ 517 w 591"/>
                  <a:gd name="T61" fmla="*/ 1107 h 1383"/>
                  <a:gd name="T62" fmla="*/ 540 w 591"/>
                  <a:gd name="T63" fmla="*/ 1107 h 1383"/>
                  <a:gd name="T64" fmla="*/ 591 w 591"/>
                  <a:gd name="T65" fmla="*/ 1150 h 1383"/>
                  <a:gd name="T66" fmla="*/ 591 w 591"/>
                  <a:gd name="T67" fmla="*/ 1129 h 1383"/>
                  <a:gd name="T68" fmla="*/ 540 w 591"/>
                  <a:gd name="T69" fmla="*/ 1033 h 1383"/>
                  <a:gd name="T70" fmla="*/ 351 w 591"/>
                  <a:gd name="T71" fmla="*/ 436 h 1383"/>
                  <a:gd name="T72" fmla="*/ 44 w 591"/>
                  <a:gd name="T73" fmla="*/ 0 h 1383"/>
                  <a:gd name="T74" fmla="*/ 17 w 591"/>
                  <a:gd name="T75" fmla="*/ 0 h 1383"/>
                  <a:gd name="T76" fmla="*/ 0 w 591"/>
                  <a:gd name="T77" fmla="*/ 0 h 1383"/>
                  <a:gd name="T78" fmla="*/ 125 w 591"/>
                  <a:gd name="T79" fmla="*/ 444 h 1383"/>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591"/>
                  <a:gd name="T121" fmla="*/ 0 h 1383"/>
                  <a:gd name="T122" fmla="*/ 591 w 591"/>
                  <a:gd name="T123" fmla="*/ 1383 h 1383"/>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591" h="1383">
                    <a:moveTo>
                      <a:pt x="125" y="444"/>
                    </a:moveTo>
                    <a:lnTo>
                      <a:pt x="125" y="451"/>
                    </a:lnTo>
                    <a:lnTo>
                      <a:pt x="139" y="510"/>
                    </a:lnTo>
                    <a:lnTo>
                      <a:pt x="154" y="510"/>
                    </a:lnTo>
                    <a:lnTo>
                      <a:pt x="160" y="520"/>
                    </a:lnTo>
                    <a:lnTo>
                      <a:pt x="176" y="557"/>
                    </a:lnTo>
                    <a:lnTo>
                      <a:pt x="254" y="816"/>
                    </a:lnTo>
                    <a:lnTo>
                      <a:pt x="262" y="837"/>
                    </a:lnTo>
                    <a:lnTo>
                      <a:pt x="274" y="859"/>
                    </a:lnTo>
                    <a:lnTo>
                      <a:pt x="281" y="866"/>
                    </a:lnTo>
                    <a:lnTo>
                      <a:pt x="285" y="867"/>
                    </a:lnTo>
                    <a:lnTo>
                      <a:pt x="305" y="1097"/>
                    </a:lnTo>
                    <a:lnTo>
                      <a:pt x="314" y="1216"/>
                    </a:lnTo>
                    <a:lnTo>
                      <a:pt x="375" y="1268"/>
                    </a:lnTo>
                    <a:lnTo>
                      <a:pt x="386" y="1276"/>
                    </a:lnTo>
                    <a:lnTo>
                      <a:pt x="397" y="1280"/>
                    </a:lnTo>
                    <a:lnTo>
                      <a:pt x="403" y="1281"/>
                    </a:lnTo>
                    <a:lnTo>
                      <a:pt x="408" y="1281"/>
                    </a:lnTo>
                    <a:lnTo>
                      <a:pt x="410" y="1290"/>
                    </a:lnTo>
                    <a:lnTo>
                      <a:pt x="412" y="1298"/>
                    </a:lnTo>
                    <a:lnTo>
                      <a:pt x="416" y="1306"/>
                    </a:lnTo>
                    <a:lnTo>
                      <a:pt x="443" y="1335"/>
                    </a:lnTo>
                    <a:lnTo>
                      <a:pt x="517" y="1383"/>
                    </a:lnTo>
                    <a:lnTo>
                      <a:pt x="466" y="1275"/>
                    </a:lnTo>
                    <a:lnTo>
                      <a:pt x="488" y="1252"/>
                    </a:lnTo>
                    <a:lnTo>
                      <a:pt x="503" y="1252"/>
                    </a:lnTo>
                    <a:lnTo>
                      <a:pt x="517" y="1275"/>
                    </a:lnTo>
                    <a:lnTo>
                      <a:pt x="532" y="1310"/>
                    </a:lnTo>
                    <a:lnTo>
                      <a:pt x="583" y="1340"/>
                    </a:lnTo>
                    <a:lnTo>
                      <a:pt x="503" y="1129"/>
                    </a:lnTo>
                    <a:lnTo>
                      <a:pt x="517" y="1107"/>
                    </a:lnTo>
                    <a:lnTo>
                      <a:pt x="540" y="1107"/>
                    </a:lnTo>
                    <a:lnTo>
                      <a:pt x="591" y="1150"/>
                    </a:lnTo>
                    <a:lnTo>
                      <a:pt x="591" y="1129"/>
                    </a:lnTo>
                    <a:lnTo>
                      <a:pt x="540" y="1033"/>
                    </a:lnTo>
                    <a:lnTo>
                      <a:pt x="351" y="436"/>
                    </a:lnTo>
                    <a:lnTo>
                      <a:pt x="44" y="0"/>
                    </a:lnTo>
                    <a:lnTo>
                      <a:pt x="17" y="0"/>
                    </a:lnTo>
                    <a:lnTo>
                      <a:pt x="0" y="0"/>
                    </a:lnTo>
                    <a:lnTo>
                      <a:pt x="125" y="444"/>
                    </a:lnTo>
                    <a:close/>
                  </a:path>
                </a:pathLst>
              </a:custGeom>
              <a:solidFill>
                <a:srgbClr val="AF8361"/>
              </a:solidFill>
              <a:ln w="9525">
                <a:noFill/>
                <a:round/>
                <a:headEnd/>
                <a:tailEnd/>
              </a:ln>
            </p:spPr>
            <p:txBody>
              <a:bodyPr>
                <a:prstTxWarp prst="textNoShape">
                  <a:avLst/>
                </a:prstTxWarp>
              </a:bodyPr>
              <a:lstStyle/>
              <a:p>
                <a:endParaRPr lang="en-US"/>
              </a:p>
            </p:txBody>
          </p:sp>
          <p:sp>
            <p:nvSpPr>
              <p:cNvPr id="65777" name="Freeform 786"/>
              <p:cNvSpPr>
                <a:spLocks noChangeAspect="1"/>
              </p:cNvSpPr>
              <p:nvPr/>
            </p:nvSpPr>
            <p:spPr bwMode="auto">
              <a:xfrm>
                <a:off x="1824" y="2504"/>
                <a:ext cx="156" cy="268"/>
              </a:xfrm>
              <a:custGeom>
                <a:avLst/>
                <a:gdLst>
                  <a:gd name="T0" fmla="*/ 868 w 1247"/>
                  <a:gd name="T1" fmla="*/ 2 h 2143"/>
                  <a:gd name="T2" fmla="*/ 576 w 1247"/>
                  <a:gd name="T3" fmla="*/ 446 h 2143"/>
                  <a:gd name="T4" fmla="*/ 445 w 1247"/>
                  <a:gd name="T5" fmla="*/ 737 h 2143"/>
                  <a:gd name="T6" fmla="*/ 226 w 1247"/>
                  <a:gd name="T7" fmla="*/ 1058 h 2143"/>
                  <a:gd name="T8" fmla="*/ 95 w 1247"/>
                  <a:gd name="T9" fmla="*/ 1341 h 2143"/>
                  <a:gd name="T10" fmla="*/ 0 w 1247"/>
                  <a:gd name="T11" fmla="*/ 1698 h 2143"/>
                  <a:gd name="T12" fmla="*/ 256 w 1247"/>
                  <a:gd name="T13" fmla="*/ 1823 h 2143"/>
                  <a:gd name="T14" fmla="*/ 548 w 1247"/>
                  <a:gd name="T15" fmla="*/ 2114 h 2143"/>
                  <a:gd name="T16" fmla="*/ 802 w 1247"/>
                  <a:gd name="T17" fmla="*/ 2143 h 2143"/>
                  <a:gd name="T18" fmla="*/ 1086 w 1247"/>
                  <a:gd name="T19" fmla="*/ 1698 h 2143"/>
                  <a:gd name="T20" fmla="*/ 1122 w 1247"/>
                  <a:gd name="T21" fmla="*/ 1444 h 2143"/>
                  <a:gd name="T22" fmla="*/ 1247 w 1247"/>
                  <a:gd name="T23" fmla="*/ 1058 h 2143"/>
                  <a:gd name="T24" fmla="*/ 1217 w 1247"/>
                  <a:gd name="T25" fmla="*/ 802 h 2143"/>
                  <a:gd name="T26" fmla="*/ 1086 w 1247"/>
                  <a:gd name="T27" fmla="*/ 322 h 2143"/>
                  <a:gd name="T28" fmla="*/ 921 w 1247"/>
                  <a:gd name="T29" fmla="*/ 88 h 2143"/>
                  <a:gd name="T30" fmla="*/ 867 w 1247"/>
                  <a:gd name="T31" fmla="*/ 5 h 2143"/>
                  <a:gd name="T32" fmla="*/ 866 w 1247"/>
                  <a:gd name="T33" fmla="*/ 0 h 2143"/>
                  <a:gd name="T34" fmla="*/ 868 w 1247"/>
                  <a:gd name="T35" fmla="*/ 2 h 2143"/>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47"/>
                  <a:gd name="T55" fmla="*/ 0 h 2143"/>
                  <a:gd name="T56" fmla="*/ 1247 w 1247"/>
                  <a:gd name="T57" fmla="*/ 2143 h 2143"/>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47" h="2143">
                    <a:moveTo>
                      <a:pt x="868" y="2"/>
                    </a:moveTo>
                    <a:lnTo>
                      <a:pt x="576" y="446"/>
                    </a:lnTo>
                    <a:lnTo>
                      <a:pt x="445" y="737"/>
                    </a:lnTo>
                    <a:lnTo>
                      <a:pt x="226" y="1058"/>
                    </a:lnTo>
                    <a:lnTo>
                      <a:pt x="95" y="1341"/>
                    </a:lnTo>
                    <a:lnTo>
                      <a:pt x="0" y="1698"/>
                    </a:lnTo>
                    <a:lnTo>
                      <a:pt x="256" y="1823"/>
                    </a:lnTo>
                    <a:lnTo>
                      <a:pt x="548" y="2114"/>
                    </a:lnTo>
                    <a:lnTo>
                      <a:pt x="802" y="2143"/>
                    </a:lnTo>
                    <a:lnTo>
                      <a:pt x="1086" y="1698"/>
                    </a:lnTo>
                    <a:lnTo>
                      <a:pt x="1122" y="1444"/>
                    </a:lnTo>
                    <a:lnTo>
                      <a:pt x="1247" y="1058"/>
                    </a:lnTo>
                    <a:lnTo>
                      <a:pt x="1217" y="802"/>
                    </a:lnTo>
                    <a:lnTo>
                      <a:pt x="1086" y="322"/>
                    </a:lnTo>
                    <a:lnTo>
                      <a:pt x="921" y="88"/>
                    </a:lnTo>
                    <a:lnTo>
                      <a:pt x="867" y="5"/>
                    </a:lnTo>
                    <a:lnTo>
                      <a:pt x="866" y="0"/>
                    </a:lnTo>
                    <a:lnTo>
                      <a:pt x="868" y="2"/>
                    </a:lnTo>
                    <a:close/>
                  </a:path>
                </a:pathLst>
              </a:custGeom>
              <a:solidFill>
                <a:srgbClr val="D03A24"/>
              </a:solidFill>
              <a:ln w="9525">
                <a:noFill/>
                <a:round/>
                <a:headEnd/>
                <a:tailEnd/>
              </a:ln>
            </p:spPr>
            <p:txBody>
              <a:bodyPr>
                <a:prstTxWarp prst="textNoShape">
                  <a:avLst/>
                </a:prstTxWarp>
              </a:bodyPr>
              <a:lstStyle/>
              <a:p>
                <a:endParaRPr lang="en-US"/>
              </a:p>
            </p:txBody>
          </p:sp>
          <p:sp>
            <p:nvSpPr>
              <p:cNvPr id="65778" name="Freeform 787"/>
              <p:cNvSpPr>
                <a:spLocks noChangeAspect="1"/>
              </p:cNvSpPr>
              <p:nvPr/>
            </p:nvSpPr>
            <p:spPr bwMode="auto">
              <a:xfrm>
                <a:off x="1835" y="2530"/>
                <a:ext cx="133" cy="229"/>
              </a:xfrm>
              <a:custGeom>
                <a:avLst/>
                <a:gdLst>
                  <a:gd name="T0" fmla="*/ 736 w 1063"/>
                  <a:gd name="T1" fmla="*/ 2 h 1830"/>
                  <a:gd name="T2" fmla="*/ 581 w 1063"/>
                  <a:gd name="T3" fmla="*/ 242 h 1830"/>
                  <a:gd name="T4" fmla="*/ 488 w 1063"/>
                  <a:gd name="T5" fmla="*/ 388 h 1830"/>
                  <a:gd name="T6" fmla="*/ 420 w 1063"/>
                  <a:gd name="T7" fmla="*/ 538 h 1830"/>
                  <a:gd name="T8" fmla="*/ 380 w 1063"/>
                  <a:gd name="T9" fmla="*/ 628 h 1830"/>
                  <a:gd name="T10" fmla="*/ 261 w 1063"/>
                  <a:gd name="T11" fmla="*/ 800 h 1830"/>
                  <a:gd name="T12" fmla="*/ 189 w 1063"/>
                  <a:gd name="T13" fmla="*/ 905 h 1830"/>
                  <a:gd name="T14" fmla="*/ 122 w 1063"/>
                  <a:gd name="T15" fmla="*/ 1055 h 1830"/>
                  <a:gd name="T16" fmla="*/ 80 w 1063"/>
                  <a:gd name="T17" fmla="*/ 1145 h 1830"/>
                  <a:gd name="T18" fmla="*/ 30 w 1063"/>
                  <a:gd name="T19" fmla="*/ 1335 h 1830"/>
                  <a:gd name="T20" fmla="*/ 0 w 1063"/>
                  <a:gd name="T21" fmla="*/ 1444 h 1830"/>
                  <a:gd name="T22" fmla="*/ 137 w 1063"/>
                  <a:gd name="T23" fmla="*/ 1512 h 1830"/>
                  <a:gd name="T24" fmla="*/ 218 w 1063"/>
                  <a:gd name="T25" fmla="*/ 1553 h 1830"/>
                  <a:gd name="T26" fmla="*/ 370 w 1063"/>
                  <a:gd name="T27" fmla="*/ 1711 h 1830"/>
                  <a:gd name="T28" fmla="*/ 460 w 1063"/>
                  <a:gd name="T29" fmla="*/ 1801 h 1830"/>
                  <a:gd name="T30" fmla="*/ 595 w 1063"/>
                  <a:gd name="T31" fmla="*/ 1820 h 1830"/>
                  <a:gd name="T32" fmla="*/ 678 w 1063"/>
                  <a:gd name="T33" fmla="*/ 1830 h 1830"/>
                  <a:gd name="T34" fmla="*/ 834 w 1063"/>
                  <a:gd name="T35" fmla="*/ 1590 h 1830"/>
                  <a:gd name="T36" fmla="*/ 926 w 1063"/>
                  <a:gd name="T37" fmla="*/ 1444 h 1830"/>
                  <a:gd name="T38" fmla="*/ 941 w 1063"/>
                  <a:gd name="T39" fmla="*/ 1309 h 1830"/>
                  <a:gd name="T40" fmla="*/ 954 w 1063"/>
                  <a:gd name="T41" fmla="*/ 1233 h 1830"/>
                  <a:gd name="T42" fmla="*/ 1023 w 1063"/>
                  <a:gd name="T43" fmla="*/ 1028 h 1830"/>
                  <a:gd name="T44" fmla="*/ 1063 w 1063"/>
                  <a:gd name="T45" fmla="*/ 905 h 1830"/>
                  <a:gd name="T46" fmla="*/ 1043 w 1063"/>
                  <a:gd name="T47" fmla="*/ 768 h 1830"/>
                  <a:gd name="T48" fmla="*/ 1034 w 1063"/>
                  <a:gd name="T49" fmla="*/ 687 h 1830"/>
                  <a:gd name="T50" fmla="*/ 967 w 1063"/>
                  <a:gd name="T51" fmla="*/ 429 h 1830"/>
                  <a:gd name="T52" fmla="*/ 926 w 1063"/>
                  <a:gd name="T53" fmla="*/ 279 h 1830"/>
                  <a:gd name="T54" fmla="*/ 783 w 1063"/>
                  <a:gd name="T55" fmla="*/ 77 h 1830"/>
                  <a:gd name="T56" fmla="*/ 735 w 1063"/>
                  <a:gd name="T57" fmla="*/ 6 h 1830"/>
                  <a:gd name="T58" fmla="*/ 734 w 1063"/>
                  <a:gd name="T59" fmla="*/ 2 h 1830"/>
                  <a:gd name="T60" fmla="*/ 734 w 1063"/>
                  <a:gd name="T61" fmla="*/ 0 h 1830"/>
                  <a:gd name="T62" fmla="*/ 736 w 1063"/>
                  <a:gd name="T63" fmla="*/ 2 h 183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063"/>
                  <a:gd name="T97" fmla="*/ 0 h 1830"/>
                  <a:gd name="T98" fmla="*/ 1063 w 1063"/>
                  <a:gd name="T99" fmla="*/ 1830 h 183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063" h="1830">
                    <a:moveTo>
                      <a:pt x="736" y="2"/>
                    </a:moveTo>
                    <a:lnTo>
                      <a:pt x="581" y="242"/>
                    </a:lnTo>
                    <a:lnTo>
                      <a:pt x="488" y="388"/>
                    </a:lnTo>
                    <a:lnTo>
                      <a:pt x="420" y="538"/>
                    </a:lnTo>
                    <a:lnTo>
                      <a:pt x="380" y="628"/>
                    </a:lnTo>
                    <a:lnTo>
                      <a:pt x="261" y="800"/>
                    </a:lnTo>
                    <a:lnTo>
                      <a:pt x="189" y="905"/>
                    </a:lnTo>
                    <a:lnTo>
                      <a:pt x="122" y="1055"/>
                    </a:lnTo>
                    <a:lnTo>
                      <a:pt x="80" y="1145"/>
                    </a:lnTo>
                    <a:lnTo>
                      <a:pt x="30" y="1335"/>
                    </a:lnTo>
                    <a:lnTo>
                      <a:pt x="0" y="1444"/>
                    </a:lnTo>
                    <a:lnTo>
                      <a:pt x="137" y="1512"/>
                    </a:lnTo>
                    <a:lnTo>
                      <a:pt x="218" y="1553"/>
                    </a:lnTo>
                    <a:lnTo>
                      <a:pt x="370" y="1711"/>
                    </a:lnTo>
                    <a:lnTo>
                      <a:pt x="460" y="1801"/>
                    </a:lnTo>
                    <a:lnTo>
                      <a:pt x="595" y="1820"/>
                    </a:lnTo>
                    <a:lnTo>
                      <a:pt x="678" y="1830"/>
                    </a:lnTo>
                    <a:lnTo>
                      <a:pt x="834" y="1590"/>
                    </a:lnTo>
                    <a:lnTo>
                      <a:pt x="926" y="1444"/>
                    </a:lnTo>
                    <a:lnTo>
                      <a:pt x="941" y="1309"/>
                    </a:lnTo>
                    <a:lnTo>
                      <a:pt x="954" y="1233"/>
                    </a:lnTo>
                    <a:lnTo>
                      <a:pt x="1023" y="1028"/>
                    </a:lnTo>
                    <a:lnTo>
                      <a:pt x="1063" y="905"/>
                    </a:lnTo>
                    <a:lnTo>
                      <a:pt x="1043" y="768"/>
                    </a:lnTo>
                    <a:lnTo>
                      <a:pt x="1034" y="687"/>
                    </a:lnTo>
                    <a:lnTo>
                      <a:pt x="967" y="429"/>
                    </a:lnTo>
                    <a:lnTo>
                      <a:pt x="926" y="279"/>
                    </a:lnTo>
                    <a:lnTo>
                      <a:pt x="783" y="77"/>
                    </a:lnTo>
                    <a:lnTo>
                      <a:pt x="735" y="6"/>
                    </a:lnTo>
                    <a:lnTo>
                      <a:pt x="734" y="2"/>
                    </a:lnTo>
                    <a:lnTo>
                      <a:pt x="734" y="0"/>
                    </a:lnTo>
                    <a:lnTo>
                      <a:pt x="736" y="2"/>
                    </a:lnTo>
                    <a:close/>
                  </a:path>
                </a:pathLst>
              </a:custGeom>
              <a:solidFill>
                <a:srgbClr val="D44727"/>
              </a:solidFill>
              <a:ln w="9525">
                <a:noFill/>
                <a:round/>
                <a:headEnd/>
                <a:tailEnd/>
              </a:ln>
            </p:spPr>
            <p:txBody>
              <a:bodyPr>
                <a:prstTxWarp prst="textNoShape">
                  <a:avLst/>
                </a:prstTxWarp>
              </a:bodyPr>
              <a:lstStyle/>
              <a:p>
                <a:endParaRPr lang="en-US"/>
              </a:p>
            </p:txBody>
          </p:sp>
          <p:sp>
            <p:nvSpPr>
              <p:cNvPr id="65779" name="Freeform 788"/>
              <p:cNvSpPr>
                <a:spLocks noChangeAspect="1"/>
              </p:cNvSpPr>
              <p:nvPr/>
            </p:nvSpPr>
            <p:spPr bwMode="auto">
              <a:xfrm>
                <a:off x="1846" y="2558"/>
                <a:ext cx="110" cy="187"/>
              </a:xfrm>
              <a:custGeom>
                <a:avLst/>
                <a:gdLst>
                  <a:gd name="T0" fmla="*/ 605 w 875"/>
                  <a:gd name="T1" fmla="*/ 1 h 1502"/>
                  <a:gd name="T2" fmla="*/ 480 w 875"/>
                  <a:gd name="T3" fmla="*/ 198 h 1502"/>
                  <a:gd name="T4" fmla="*/ 401 w 875"/>
                  <a:gd name="T5" fmla="*/ 315 h 1502"/>
                  <a:gd name="T6" fmla="*/ 347 w 875"/>
                  <a:gd name="T7" fmla="*/ 442 h 1502"/>
                  <a:gd name="T8" fmla="*/ 314 w 875"/>
                  <a:gd name="T9" fmla="*/ 518 h 1502"/>
                  <a:gd name="T10" fmla="*/ 217 w 875"/>
                  <a:gd name="T11" fmla="*/ 657 h 1502"/>
                  <a:gd name="T12" fmla="*/ 154 w 875"/>
                  <a:gd name="T13" fmla="*/ 745 h 1502"/>
                  <a:gd name="T14" fmla="*/ 99 w 875"/>
                  <a:gd name="T15" fmla="*/ 867 h 1502"/>
                  <a:gd name="T16" fmla="*/ 66 w 875"/>
                  <a:gd name="T17" fmla="*/ 940 h 1502"/>
                  <a:gd name="T18" fmla="*/ 26 w 875"/>
                  <a:gd name="T19" fmla="*/ 1098 h 1502"/>
                  <a:gd name="T20" fmla="*/ 0 w 875"/>
                  <a:gd name="T21" fmla="*/ 1188 h 1502"/>
                  <a:gd name="T22" fmla="*/ 110 w 875"/>
                  <a:gd name="T23" fmla="*/ 1243 h 1502"/>
                  <a:gd name="T24" fmla="*/ 176 w 875"/>
                  <a:gd name="T25" fmla="*/ 1276 h 1502"/>
                  <a:gd name="T26" fmla="*/ 305 w 875"/>
                  <a:gd name="T27" fmla="*/ 1406 h 1502"/>
                  <a:gd name="T28" fmla="*/ 379 w 875"/>
                  <a:gd name="T29" fmla="*/ 1479 h 1502"/>
                  <a:gd name="T30" fmla="*/ 494 w 875"/>
                  <a:gd name="T31" fmla="*/ 1494 h 1502"/>
                  <a:gd name="T32" fmla="*/ 562 w 875"/>
                  <a:gd name="T33" fmla="*/ 1502 h 1502"/>
                  <a:gd name="T34" fmla="*/ 686 w 875"/>
                  <a:gd name="T35" fmla="*/ 1308 h 1502"/>
                  <a:gd name="T36" fmla="*/ 765 w 875"/>
                  <a:gd name="T37" fmla="*/ 1188 h 1502"/>
                  <a:gd name="T38" fmla="*/ 780 w 875"/>
                  <a:gd name="T39" fmla="*/ 1079 h 1502"/>
                  <a:gd name="T40" fmla="*/ 787 w 875"/>
                  <a:gd name="T41" fmla="*/ 1014 h 1502"/>
                  <a:gd name="T42" fmla="*/ 842 w 875"/>
                  <a:gd name="T43" fmla="*/ 843 h 1502"/>
                  <a:gd name="T44" fmla="*/ 875 w 875"/>
                  <a:gd name="T45" fmla="*/ 745 h 1502"/>
                  <a:gd name="T46" fmla="*/ 861 w 875"/>
                  <a:gd name="T47" fmla="*/ 628 h 1502"/>
                  <a:gd name="T48" fmla="*/ 853 w 875"/>
                  <a:gd name="T49" fmla="*/ 562 h 1502"/>
                  <a:gd name="T50" fmla="*/ 798 w 875"/>
                  <a:gd name="T51" fmla="*/ 352 h 1502"/>
                  <a:gd name="T52" fmla="*/ 765 w 875"/>
                  <a:gd name="T53" fmla="*/ 227 h 1502"/>
                  <a:gd name="T54" fmla="*/ 646 w 875"/>
                  <a:gd name="T55" fmla="*/ 63 h 1502"/>
                  <a:gd name="T56" fmla="*/ 606 w 875"/>
                  <a:gd name="T57" fmla="*/ 5 h 1502"/>
                  <a:gd name="T58" fmla="*/ 604 w 875"/>
                  <a:gd name="T59" fmla="*/ 2 h 1502"/>
                  <a:gd name="T60" fmla="*/ 604 w 875"/>
                  <a:gd name="T61" fmla="*/ 0 h 1502"/>
                  <a:gd name="T62" fmla="*/ 605 w 875"/>
                  <a:gd name="T63" fmla="*/ 1 h 150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75"/>
                  <a:gd name="T97" fmla="*/ 0 h 1502"/>
                  <a:gd name="T98" fmla="*/ 875 w 875"/>
                  <a:gd name="T99" fmla="*/ 1502 h 150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75" h="1502">
                    <a:moveTo>
                      <a:pt x="605" y="1"/>
                    </a:moveTo>
                    <a:lnTo>
                      <a:pt x="480" y="198"/>
                    </a:lnTo>
                    <a:lnTo>
                      <a:pt x="401" y="315"/>
                    </a:lnTo>
                    <a:lnTo>
                      <a:pt x="347" y="442"/>
                    </a:lnTo>
                    <a:lnTo>
                      <a:pt x="314" y="518"/>
                    </a:lnTo>
                    <a:lnTo>
                      <a:pt x="217" y="657"/>
                    </a:lnTo>
                    <a:lnTo>
                      <a:pt x="154" y="745"/>
                    </a:lnTo>
                    <a:lnTo>
                      <a:pt x="99" y="867"/>
                    </a:lnTo>
                    <a:lnTo>
                      <a:pt x="66" y="940"/>
                    </a:lnTo>
                    <a:lnTo>
                      <a:pt x="26" y="1098"/>
                    </a:lnTo>
                    <a:lnTo>
                      <a:pt x="0" y="1188"/>
                    </a:lnTo>
                    <a:lnTo>
                      <a:pt x="110" y="1243"/>
                    </a:lnTo>
                    <a:lnTo>
                      <a:pt x="176" y="1276"/>
                    </a:lnTo>
                    <a:lnTo>
                      <a:pt x="305" y="1406"/>
                    </a:lnTo>
                    <a:lnTo>
                      <a:pt x="379" y="1479"/>
                    </a:lnTo>
                    <a:lnTo>
                      <a:pt x="494" y="1494"/>
                    </a:lnTo>
                    <a:lnTo>
                      <a:pt x="562" y="1502"/>
                    </a:lnTo>
                    <a:lnTo>
                      <a:pt x="686" y="1308"/>
                    </a:lnTo>
                    <a:lnTo>
                      <a:pt x="765" y="1188"/>
                    </a:lnTo>
                    <a:lnTo>
                      <a:pt x="780" y="1079"/>
                    </a:lnTo>
                    <a:lnTo>
                      <a:pt x="787" y="1014"/>
                    </a:lnTo>
                    <a:lnTo>
                      <a:pt x="842" y="843"/>
                    </a:lnTo>
                    <a:lnTo>
                      <a:pt x="875" y="745"/>
                    </a:lnTo>
                    <a:lnTo>
                      <a:pt x="861" y="628"/>
                    </a:lnTo>
                    <a:lnTo>
                      <a:pt x="853" y="562"/>
                    </a:lnTo>
                    <a:lnTo>
                      <a:pt x="798" y="352"/>
                    </a:lnTo>
                    <a:lnTo>
                      <a:pt x="765" y="227"/>
                    </a:lnTo>
                    <a:lnTo>
                      <a:pt x="646" y="63"/>
                    </a:lnTo>
                    <a:lnTo>
                      <a:pt x="606" y="5"/>
                    </a:lnTo>
                    <a:lnTo>
                      <a:pt x="604" y="2"/>
                    </a:lnTo>
                    <a:lnTo>
                      <a:pt x="604" y="0"/>
                    </a:lnTo>
                    <a:lnTo>
                      <a:pt x="605" y="1"/>
                    </a:lnTo>
                    <a:close/>
                  </a:path>
                </a:pathLst>
              </a:custGeom>
              <a:solidFill>
                <a:srgbClr val="D8542E"/>
              </a:solidFill>
              <a:ln w="9525">
                <a:noFill/>
                <a:round/>
                <a:headEnd/>
                <a:tailEnd/>
              </a:ln>
            </p:spPr>
            <p:txBody>
              <a:bodyPr>
                <a:prstTxWarp prst="textNoShape">
                  <a:avLst/>
                </a:prstTxWarp>
              </a:bodyPr>
              <a:lstStyle/>
              <a:p>
                <a:endParaRPr lang="en-US"/>
              </a:p>
            </p:txBody>
          </p:sp>
          <p:sp>
            <p:nvSpPr>
              <p:cNvPr id="65780" name="Freeform 789"/>
              <p:cNvSpPr>
                <a:spLocks noChangeAspect="1"/>
              </p:cNvSpPr>
              <p:nvPr/>
            </p:nvSpPr>
            <p:spPr bwMode="auto">
              <a:xfrm>
                <a:off x="1857" y="2585"/>
                <a:ext cx="86" cy="148"/>
              </a:xfrm>
              <a:custGeom>
                <a:avLst/>
                <a:gdLst>
                  <a:gd name="T0" fmla="*/ 474 w 685"/>
                  <a:gd name="T1" fmla="*/ 0 h 1179"/>
                  <a:gd name="T2" fmla="*/ 376 w 685"/>
                  <a:gd name="T3" fmla="*/ 150 h 1179"/>
                  <a:gd name="T4" fmla="*/ 313 w 685"/>
                  <a:gd name="T5" fmla="*/ 240 h 1179"/>
                  <a:gd name="T6" fmla="*/ 272 w 685"/>
                  <a:gd name="T7" fmla="*/ 342 h 1179"/>
                  <a:gd name="T8" fmla="*/ 248 w 685"/>
                  <a:gd name="T9" fmla="*/ 400 h 1179"/>
                  <a:gd name="T10" fmla="*/ 168 w 685"/>
                  <a:gd name="T11" fmla="*/ 509 h 1179"/>
                  <a:gd name="T12" fmla="*/ 123 w 685"/>
                  <a:gd name="T13" fmla="*/ 575 h 1179"/>
                  <a:gd name="T14" fmla="*/ 107 w 685"/>
                  <a:gd name="T15" fmla="*/ 618 h 1179"/>
                  <a:gd name="T16" fmla="*/ 60 w 685"/>
                  <a:gd name="T17" fmla="*/ 716 h 1179"/>
                  <a:gd name="T18" fmla="*/ 51 w 685"/>
                  <a:gd name="T19" fmla="*/ 736 h 1179"/>
                  <a:gd name="T20" fmla="*/ 19 w 685"/>
                  <a:gd name="T21" fmla="*/ 858 h 1179"/>
                  <a:gd name="T22" fmla="*/ 0 w 685"/>
                  <a:gd name="T23" fmla="*/ 932 h 1179"/>
                  <a:gd name="T24" fmla="*/ 87 w 685"/>
                  <a:gd name="T25" fmla="*/ 975 h 1179"/>
                  <a:gd name="T26" fmla="*/ 139 w 685"/>
                  <a:gd name="T27" fmla="*/ 1005 h 1179"/>
                  <a:gd name="T28" fmla="*/ 239 w 685"/>
                  <a:gd name="T29" fmla="*/ 1101 h 1179"/>
                  <a:gd name="T30" fmla="*/ 299 w 685"/>
                  <a:gd name="T31" fmla="*/ 1158 h 1179"/>
                  <a:gd name="T32" fmla="*/ 386 w 685"/>
                  <a:gd name="T33" fmla="*/ 1172 h 1179"/>
                  <a:gd name="T34" fmla="*/ 437 w 685"/>
                  <a:gd name="T35" fmla="*/ 1179 h 1179"/>
                  <a:gd name="T36" fmla="*/ 539 w 685"/>
                  <a:gd name="T37" fmla="*/ 1023 h 1179"/>
                  <a:gd name="T38" fmla="*/ 597 w 685"/>
                  <a:gd name="T39" fmla="*/ 932 h 1179"/>
                  <a:gd name="T40" fmla="*/ 612 w 685"/>
                  <a:gd name="T41" fmla="*/ 844 h 1179"/>
                  <a:gd name="T42" fmla="*/ 619 w 685"/>
                  <a:gd name="T43" fmla="*/ 794 h 1179"/>
                  <a:gd name="T44" fmla="*/ 660 w 685"/>
                  <a:gd name="T45" fmla="*/ 657 h 1179"/>
                  <a:gd name="T46" fmla="*/ 685 w 685"/>
                  <a:gd name="T47" fmla="*/ 575 h 1179"/>
                  <a:gd name="T48" fmla="*/ 676 w 685"/>
                  <a:gd name="T49" fmla="*/ 491 h 1179"/>
                  <a:gd name="T50" fmla="*/ 670 w 685"/>
                  <a:gd name="T51" fmla="*/ 437 h 1179"/>
                  <a:gd name="T52" fmla="*/ 624 w 685"/>
                  <a:gd name="T53" fmla="*/ 274 h 1179"/>
                  <a:gd name="T54" fmla="*/ 597 w 685"/>
                  <a:gd name="T55" fmla="*/ 175 h 1179"/>
                  <a:gd name="T56" fmla="*/ 506 w 685"/>
                  <a:gd name="T57" fmla="*/ 46 h 1179"/>
                  <a:gd name="T58" fmla="*/ 475 w 685"/>
                  <a:gd name="T59" fmla="*/ 1 h 1179"/>
                  <a:gd name="T60" fmla="*/ 474 w 685"/>
                  <a:gd name="T61" fmla="*/ 0 h 1179"/>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685"/>
                  <a:gd name="T94" fmla="*/ 0 h 1179"/>
                  <a:gd name="T95" fmla="*/ 685 w 685"/>
                  <a:gd name="T96" fmla="*/ 1179 h 1179"/>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685" h="1179">
                    <a:moveTo>
                      <a:pt x="474" y="0"/>
                    </a:moveTo>
                    <a:lnTo>
                      <a:pt x="376" y="150"/>
                    </a:lnTo>
                    <a:lnTo>
                      <a:pt x="313" y="240"/>
                    </a:lnTo>
                    <a:lnTo>
                      <a:pt x="272" y="342"/>
                    </a:lnTo>
                    <a:lnTo>
                      <a:pt x="248" y="400"/>
                    </a:lnTo>
                    <a:lnTo>
                      <a:pt x="168" y="509"/>
                    </a:lnTo>
                    <a:lnTo>
                      <a:pt x="123" y="575"/>
                    </a:lnTo>
                    <a:lnTo>
                      <a:pt x="107" y="618"/>
                    </a:lnTo>
                    <a:lnTo>
                      <a:pt x="60" y="716"/>
                    </a:lnTo>
                    <a:lnTo>
                      <a:pt x="51" y="736"/>
                    </a:lnTo>
                    <a:lnTo>
                      <a:pt x="19" y="858"/>
                    </a:lnTo>
                    <a:lnTo>
                      <a:pt x="0" y="932"/>
                    </a:lnTo>
                    <a:lnTo>
                      <a:pt x="87" y="975"/>
                    </a:lnTo>
                    <a:lnTo>
                      <a:pt x="139" y="1005"/>
                    </a:lnTo>
                    <a:lnTo>
                      <a:pt x="239" y="1101"/>
                    </a:lnTo>
                    <a:lnTo>
                      <a:pt x="299" y="1158"/>
                    </a:lnTo>
                    <a:lnTo>
                      <a:pt x="386" y="1172"/>
                    </a:lnTo>
                    <a:lnTo>
                      <a:pt x="437" y="1179"/>
                    </a:lnTo>
                    <a:lnTo>
                      <a:pt x="539" y="1023"/>
                    </a:lnTo>
                    <a:lnTo>
                      <a:pt x="597" y="932"/>
                    </a:lnTo>
                    <a:lnTo>
                      <a:pt x="612" y="844"/>
                    </a:lnTo>
                    <a:lnTo>
                      <a:pt x="619" y="794"/>
                    </a:lnTo>
                    <a:lnTo>
                      <a:pt x="660" y="657"/>
                    </a:lnTo>
                    <a:lnTo>
                      <a:pt x="685" y="575"/>
                    </a:lnTo>
                    <a:lnTo>
                      <a:pt x="676" y="491"/>
                    </a:lnTo>
                    <a:lnTo>
                      <a:pt x="670" y="437"/>
                    </a:lnTo>
                    <a:lnTo>
                      <a:pt x="624" y="274"/>
                    </a:lnTo>
                    <a:lnTo>
                      <a:pt x="597" y="175"/>
                    </a:lnTo>
                    <a:lnTo>
                      <a:pt x="506" y="46"/>
                    </a:lnTo>
                    <a:lnTo>
                      <a:pt x="475" y="1"/>
                    </a:lnTo>
                    <a:lnTo>
                      <a:pt x="474" y="0"/>
                    </a:lnTo>
                    <a:close/>
                  </a:path>
                </a:pathLst>
              </a:custGeom>
              <a:solidFill>
                <a:srgbClr val="DD6135"/>
              </a:solidFill>
              <a:ln w="9525">
                <a:noFill/>
                <a:round/>
                <a:headEnd/>
                <a:tailEnd/>
              </a:ln>
            </p:spPr>
            <p:txBody>
              <a:bodyPr>
                <a:prstTxWarp prst="textNoShape">
                  <a:avLst/>
                </a:prstTxWarp>
              </a:bodyPr>
              <a:lstStyle/>
              <a:p>
                <a:endParaRPr lang="en-US"/>
              </a:p>
            </p:txBody>
          </p:sp>
          <p:sp>
            <p:nvSpPr>
              <p:cNvPr id="65781" name="Freeform 790"/>
              <p:cNvSpPr>
                <a:spLocks noChangeAspect="1"/>
              </p:cNvSpPr>
              <p:nvPr/>
            </p:nvSpPr>
            <p:spPr bwMode="auto">
              <a:xfrm>
                <a:off x="1868" y="2612"/>
                <a:ext cx="62" cy="107"/>
              </a:xfrm>
              <a:custGeom>
                <a:avLst/>
                <a:gdLst>
                  <a:gd name="T0" fmla="*/ 342 w 495"/>
                  <a:gd name="T1" fmla="*/ 0 h 860"/>
                  <a:gd name="T2" fmla="*/ 272 w 495"/>
                  <a:gd name="T3" fmla="*/ 116 h 860"/>
                  <a:gd name="T4" fmla="*/ 225 w 495"/>
                  <a:gd name="T5" fmla="*/ 183 h 860"/>
                  <a:gd name="T6" fmla="*/ 197 w 495"/>
                  <a:gd name="T7" fmla="*/ 256 h 860"/>
                  <a:gd name="T8" fmla="*/ 174 w 495"/>
                  <a:gd name="T9" fmla="*/ 298 h 860"/>
                  <a:gd name="T10" fmla="*/ 120 w 495"/>
                  <a:gd name="T11" fmla="*/ 379 h 860"/>
                  <a:gd name="T12" fmla="*/ 86 w 495"/>
                  <a:gd name="T13" fmla="*/ 423 h 860"/>
                  <a:gd name="T14" fmla="*/ 54 w 495"/>
                  <a:gd name="T15" fmla="*/ 498 h 860"/>
                  <a:gd name="T16" fmla="*/ 35 w 495"/>
                  <a:gd name="T17" fmla="*/ 539 h 860"/>
                  <a:gd name="T18" fmla="*/ 13 w 495"/>
                  <a:gd name="T19" fmla="*/ 629 h 860"/>
                  <a:gd name="T20" fmla="*/ 0 w 495"/>
                  <a:gd name="T21" fmla="*/ 685 h 860"/>
                  <a:gd name="T22" fmla="*/ 63 w 495"/>
                  <a:gd name="T23" fmla="*/ 714 h 860"/>
                  <a:gd name="T24" fmla="*/ 101 w 495"/>
                  <a:gd name="T25" fmla="*/ 736 h 860"/>
                  <a:gd name="T26" fmla="*/ 171 w 495"/>
                  <a:gd name="T27" fmla="*/ 804 h 860"/>
                  <a:gd name="T28" fmla="*/ 218 w 495"/>
                  <a:gd name="T29" fmla="*/ 845 h 860"/>
                  <a:gd name="T30" fmla="*/ 279 w 495"/>
                  <a:gd name="T31" fmla="*/ 857 h 860"/>
                  <a:gd name="T32" fmla="*/ 320 w 495"/>
                  <a:gd name="T33" fmla="*/ 860 h 860"/>
                  <a:gd name="T34" fmla="*/ 390 w 495"/>
                  <a:gd name="T35" fmla="*/ 751 h 860"/>
                  <a:gd name="T36" fmla="*/ 437 w 495"/>
                  <a:gd name="T37" fmla="*/ 685 h 860"/>
                  <a:gd name="T38" fmla="*/ 441 w 495"/>
                  <a:gd name="T39" fmla="*/ 618 h 860"/>
                  <a:gd name="T40" fmla="*/ 443 w 495"/>
                  <a:gd name="T41" fmla="*/ 583 h 860"/>
                  <a:gd name="T42" fmla="*/ 478 w 495"/>
                  <a:gd name="T43" fmla="*/ 480 h 860"/>
                  <a:gd name="T44" fmla="*/ 495 w 495"/>
                  <a:gd name="T45" fmla="*/ 423 h 860"/>
                  <a:gd name="T46" fmla="*/ 490 w 495"/>
                  <a:gd name="T47" fmla="*/ 362 h 860"/>
                  <a:gd name="T48" fmla="*/ 488 w 495"/>
                  <a:gd name="T49" fmla="*/ 320 h 860"/>
                  <a:gd name="T50" fmla="*/ 453 w 495"/>
                  <a:gd name="T51" fmla="*/ 205 h 860"/>
                  <a:gd name="T52" fmla="*/ 437 w 495"/>
                  <a:gd name="T53" fmla="*/ 131 h 860"/>
                  <a:gd name="T54" fmla="*/ 369 w 495"/>
                  <a:gd name="T55" fmla="*/ 38 h 860"/>
                  <a:gd name="T56" fmla="*/ 343 w 495"/>
                  <a:gd name="T57" fmla="*/ 4 h 860"/>
                  <a:gd name="T58" fmla="*/ 342 w 495"/>
                  <a:gd name="T59" fmla="*/ 0 h 860"/>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495"/>
                  <a:gd name="T91" fmla="*/ 0 h 860"/>
                  <a:gd name="T92" fmla="*/ 495 w 495"/>
                  <a:gd name="T93" fmla="*/ 860 h 860"/>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495" h="860">
                    <a:moveTo>
                      <a:pt x="342" y="0"/>
                    </a:moveTo>
                    <a:lnTo>
                      <a:pt x="272" y="116"/>
                    </a:lnTo>
                    <a:lnTo>
                      <a:pt x="225" y="183"/>
                    </a:lnTo>
                    <a:lnTo>
                      <a:pt x="197" y="256"/>
                    </a:lnTo>
                    <a:lnTo>
                      <a:pt x="174" y="298"/>
                    </a:lnTo>
                    <a:lnTo>
                      <a:pt x="120" y="379"/>
                    </a:lnTo>
                    <a:lnTo>
                      <a:pt x="86" y="423"/>
                    </a:lnTo>
                    <a:lnTo>
                      <a:pt x="54" y="498"/>
                    </a:lnTo>
                    <a:lnTo>
                      <a:pt x="35" y="539"/>
                    </a:lnTo>
                    <a:lnTo>
                      <a:pt x="13" y="629"/>
                    </a:lnTo>
                    <a:lnTo>
                      <a:pt x="0" y="685"/>
                    </a:lnTo>
                    <a:lnTo>
                      <a:pt x="63" y="714"/>
                    </a:lnTo>
                    <a:lnTo>
                      <a:pt x="101" y="736"/>
                    </a:lnTo>
                    <a:lnTo>
                      <a:pt x="171" y="804"/>
                    </a:lnTo>
                    <a:lnTo>
                      <a:pt x="218" y="845"/>
                    </a:lnTo>
                    <a:lnTo>
                      <a:pt x="279" y="857"/>
                    </a:lnTo>
                    <a:lnTo>
                      <a:pt x="320" y="860"/>
                    </a:lnTo>
                    <a:lnTo>
                      <a:pt x="390" y="751"/>
                    </a:lnTo>
                    <a:lnTo>
                      <a:pt x="437" y="685"/>
                    </a:lnTo>
                    <a:lnTo>
                      <a:pt x="441" y="618"/>
                    </a:lnTo>
                    <a:lnTo>
                      <a:pt x="443" y="583"/>
                    </a:lnTo>
                    <a:lnTo>
                      <a:pt x="478" y="480"/>
                    </a:lnTo>
                    <a:lnTo>
                      <a:pt x="495" y="423"/>
                    </a:lnTo>
                    <a:lnTo>
                      <a:pt x="490" y="362"/>
                    </a:lnTo>
                    <a:lnTo>
                      <a:pt x="488" y="320"/>
                    </a:lnTo>
                    <a:lnTo>
                      <a:pt x="453" y="205"/>
                    </a:lnTo>
                    <a:lnTo>
                      <a:pt x="437" y="131"/>
                    </a:lnTo>
                    <a:lnTo>
                      <a:pt x="369" y="38"/>
                    </a:lnTo>
                    <a:lnTo>
                      <a:pt x="343" y="4"/>
                    </a:lnTo>
                    <a:lnTo>
                      <a:pt x="342" y="0"/>
                    </a:lnTo>
                    <a:close/>
                  </a:path>
                </a:pathLst>
              </a:custGeom>
              <a:solidFill>
                <a:srgbClr val="E16D3C"/>
              </a:solidFill>
              <a:ln w="9525">
                <a:noFill/>
                <a:round/>
                <a:headEnd/>
                <a:tailEnd/>
              </a:ln>
            </p:spPr>
            <p:txBody>
              <a:bodyPr>
                <a:prstTxWarp prst="textNoShape">
                  <a:avLst/>
                </a:prstTxWarp>
              </a:bodyPr>
              <a:lstStyle/>
              <a:p>
                <a:endParaRPr lang="en-US"/>
              </a:p>
            </p:txBody>
          </p:sp>
          <p:sp>
            <p:nvSpPr>
              <p:cNvPr id="65782" name="Freeform 791"/>
              <p:cNvSpPr>
                <a:spLocks noChangeAspect="1"/>
              </p:cNvSpPr>
              <p:nvPr/>
            </p:nvSpPr>
            <p:spPr bwMode="auto">
              <a:xfrm>
                <a:off x="1879" y="2639"/>
                <a:ext cx="39" cy="67"/>
              </a:xfrm>
              <a:custGeom>
                <a:avLst/>
                <a:gdLst>
                  <a:gd name="T0" fmla="*/ 212 w 314"/>
                  <a:gd name="T1" fmla="*/ 0 h 539"/>
                  <a:gd name="T2" fmla="*/ 23 w 314"/>
                  <a:gd name="T3" fmla="*/ 336 h 539"/>
                  <a:gd name="T4" fmla="*/ 0 w 314"/>
                  <a:gd name="T5" fmla="*/ 423 h 539"/>
                  <a:gd name="T6" fmla="*/ 66 w 314"/>
                  <a:gd name="T7" fmla="*/ 459 h 539"/>
                  <a:gd name="T8" fmla="*/ 132 w 314"/>
                  <a:gd name="T9" fmla="*/ 533 h 539"/>
                  <a:gd name="T10" fmla="*/ 197 w 314"/>
                  <a:gd name="T11" fmla="*/ 539 h 539"/>
                  <a:gd name="T12" fmla="*/ 271 w 314"/>
                  <a:gd name="T13" fmla="*/ 423 h 539"/>
                  <a:gd name="T14" fmla="*/ 277 w 314"/>
                  <a:gd name="T15" fmla="*/ 365 h 539"/>
                  <a:gd name="T16" fmla="*/ 314 w 314"/>
                  <a:gd name="T17" fmla="*/ 262 h 539"/>
                  <a:gd name="T18" fmla="*/ 307 w 314"/>
                  <a:gd name="T19" fmla="*/ 205 h 539"/>
                  <a:gd name="T20" fmla="*/ 271 w 314"/>
                  <a:gd name="T21" fmla="*/ 80 h 539"/>
                  <a:gd name="T22" fmla="*/ 267 w 314"/>
                  <a:gd name="T23" fmla="*/ 77 h 539"/>
                  <a:gd name="T24" fmla="*/ 218 w 314"/>
                  <a:gd name="T25" fmla="*/ 10 h 539"/>
                  <a:gd name="T26" fmla="*/ 213 w 314"/>
                  <a:gd name="T27" fmla="*/ 2 h 539"/>
                  <a:gd name="T28" fmla="*/ 212 w 314"/>
                  <a:gd name="T29" fmla="*/ 0 h 53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14"/>
                  <a:gd name="T46" fmla="*/ 0 h 539"/>
                  <a:gd name="T47" fmla="*/ 314 w 314"/>
                  <a:gd name="T48" fmla="*/ 539 h 539"/>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14" h="539">
                    <a:moveTo>
                      <a:pt x="212" y="0"/>
                    </a:moveTo>
                    <a:lnTo>
                      <a:pt x="23" y="336"/>
                    </a:lnTo>
                    <a:lnTo>
                      <a:pt x="0" y="423"/>
                    </a:lnTo>
                    <a:lnTo>
                      <a:pt x="66" y="459"/>
                    </a:lnTo>
                    <a:lnTo>
                      <a:pt x="132" y="533"/>
                    </a:lnTo>
                    <a:lnTo>
                      <a:pt x="197" y="539"/>
                    </a:lnTo>
                    <a:lnTo>
                      <a:pt x="271" y="423"/>
                    </a:lnTo>
                    <a:lnTo>
                      <a:pt x="277" y="365"/>
                    </a:lnTo>
                    <a:lnTo>
                      <a:pt x="314" y="262"/>
                    </a:lnTo>
                    <a:lnTo>
                      <a:pt x="307" y="205"/>
                    </a:lnTo>
                    <a:lnTo>
                      <a:pt x="271" y="80"/>
                    </a:lnTo>
                    <a:lnTo>
                      <a:pt x="267" y="77"/>
                    </a:lnTo>
                    <a:lnTo>
                      <a:pt x="218" y="10"/>
                    </a:lnTo>
                    <a:lnTo>
                      <a:pt x="213" y="2"/>
                    </a:lnTo>
                    <a:lnTo>
                      <a:pt x="212" y="0"/>
                    </a:lnTo>
                    <a:close/>
                  </a:path>
                </a:pathLst>
              </a:custGeom>
              <a:solidFill>
                <a:srgbClr val="E87A41"/>
              </a:solidFill>
              <a:ln w="9525">
                <a:noFill/>
                <a:round/>
                <a:headEnd/>
                <a:tailEnd/>
              </a:ln>
            </p:spPr>
            <p:txBody>
              <a:bodyPr>
                <a:prstTxWarp prst="textNoShape">
                  <a:avLst/>
                </a:prstTxWarp>
              </a:bodyPr>
              <a:lstStyle/>
              <a:p>
                <a:endParaRPr lang="en-US"/>
              </a:p>
            </p:txBody>
          </p:sp>
          <p:sp>
            <p:nvSpPr>
              <p:cNvPr id="65783" name="Freeform 792"/>
              <p:cNvSpPr>
                <a:spLocks noChangeAspect="1"/>
              </p:cNvSpPr>
              <p:nvPr/>
            </p:nvSpPr>
            <p:spPr bwMode="auto">
              <a:xfrm>
                <a:off x="1860" y="2204"/>
                <a:ext cx="93" cy="220"/>
              </a:xfrm>
              <a:custGeom>
                <a:avLst/>
                <a:gdLst>
                  <a:gd name="T0" fmla="*/ 263 w 743"/>
                  <a:gd name="T1" fmla="*/ 255 h 1762"/>
                  <a:gd name="T2" fmla="*/ 101 w 743"/>
                  <a:gd name="T3" fmla="*/ 160 h 1762"/>
                  <a:gd name="T4" fmla="*/ 101 w 743"/>
                  <a:gd name="T5" fmla="*/ 0 h 1762"/>
                  <a:gd name="T6" fmla="*/ 423 w 743"/>
                  <a:gd name="T7" fmla="*/ 0 h 1762"/>
                  <a:gd name="T8" fmla="*/ 641 w 743"/>
                  <a:gd name="T9" fmla="*/ 349 h 1762"/>
                  <a:gd name="T10" fmla="*/ 743 w 743"/>
                  <a:gd name="T11" fmla="*/ 829 h 1762"/>
                  <a:gd name="T12" fmla="*/ 706 w 743"/>
                  <a:gd name="T13" fmla="*/ 1376 h 1762"/>
                  <a:gd name="T14" fmla="*/ 517 w 743"/>
                  <a:gd name="T15" fmla="*/ 1565 h 1762"/>
                  <a:gd name="T16" fmla="*/ 0 w 743"/>
                  <a:gd name="T17" fmla="*/ 1762 h 1762"/>
                  <a:gd name="T18" fmla="*/ 320 w 743"/>
                  <a:gd name="T19" fmla="*/ 1122 h 1762"/>
                  <a:gd name="T20" fmla="*/ 357 w 743"/>
                  <a:gd name="T21" fmla="*/ 800 h 1762"/>
                  <a:gd name="T22" fmla="*/ 263 w 743"/>
                  <a:gd name="T23" fmla="*/ 255 h 176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43"/>
                  <a:gd name="T37" fmla="*/ 0 h 1762"/>
                  <a:gd name="T38" fmla="*/ 743 w 743"/>
                  <a:gd name="T39" fmla="*/ 1762 h 176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43" h="1762">
                    <a:moveTo>
                      <a:pt x="263" y="255"/>
                    </a:moveTo>
                    <a:lnTo>
                      <a:pt x="101" y="160"/>
                    </a:lnTo>
                    <a:lnTo>
                      <a:pt x="101" y="0"/>
                    </a:lnTo>
                    <a:lnTo>
                      <a:pt x="423" y="0"/>
                    </a:lnTo>
                    <a:lnTo>
                      <a:pt x="641" y="349"/>
                    </a:lnTo>
                    <a:lnTo>
                      <a:pt x="743" y="829"/>
                    </a:lnTo>
                    <a:lnTo>
                      <a:pt x="706" y="1376"/>
                    </a:lnTo>
                    <a:lnTo>
                      <a:pt x="517" y="1565"/>
                    </a:lnTo>
                    <a:lnTo>
                      <a:pt x="0" y="1762"/>
                    </a:lnTo>
                    <a:lnTo>
                      <a:pt x="320" y="1122"/>
                    </a:lnTo>
                    <a:lnTo>
                      <a:pt x="357" y="800"/>
                    </a:lnTo>
                    <a:lnTo>
                      <a:pt x="263" y="255"/>
                    </a:lnTo>
                    <a:close/>
                  </a:path>
                </a:pathLst>
              </a:custGeom>
              <a:solidFill>
                <a:srgbClr val="D03A24"/>
              </a:solidFill>
              <a:ln w="9525">
                <a:noFill/>
                <a:round/>
                <a:headEnd/>
                <a:tailEnd/>
              </a:ln>
            </p:spPr>
            <p:txBody>
              <a:bodyPr>
                <a:prstTxWarp prst="textNoShape">
                  <a:avLst/>
                </a:prstTxWarp>
              </a:bodyPr>
              <a:lstStyle/>
              <a:p>
                <a:endParaRPr lang="en-US"/>
              </a:p>
            </p:txBody>
          </p:sp>
          <p:sp>
            <p:nvSpPr>
              <p:cNvPr id="65784" name="Freeform 793"/>
              <p:cNvSpPr>
                <a:spLocks noChangeAspect="1"/>
              </p:cNvSpPr>
              <p:nvPr/>
            </p:nvSpPr>
            <p:spPr bwMode="auto">
              <a:xfrm>
                <a:off x="1876" y="2210"/>
                <a:ext cx="79" cy="191"/>
              </a:xfrm>
              <a:custGeom>
                <a:avLst/>
                <a:gdLst>
                  <a:gd name="T0" fmla="*/ 218 w 626"/>
                  <a:gd name="T1" fmla="*/ 219 h 1530"/>
                  <a:gd name="T2" fmla="*/ 129 w 626"/>
                  <a:gd name="T3" fmla="*/ 169 h 1530"/>
                  <a:gd name="T4" fmla="*/ 80 w 626"/>
                  <a:gd name="T5" fmla="*/ 139 h 1530"/>
                  <a:gd name="T6" fmla="*/ 80 w 626"/>
                  <a:gd name="T7" fmla="*/ 50 h 1530"/>
                  <a:gd name="T8" fmla="*/ 80 w 626"/>
                  <a:gd name="T9" fmla="*/ 0 h 1530"/>
                  <a:gd name="T10" fmla="*/ 249 w 626"/>
                  <a:gd name="T11" fmla="*/ 0 h 1530"/>
                  <a:gd name="T12" fmla="*/ 350 w 626"/>
                  <a:gd name="T13" fmla="*/ 0 h 1530"/>
                  <a:gd name="T14" fmla="*/ 473 w 626"/>
                  <a:gd name="T15" fmla="*/ 191 h 1530"/>
                  <a:gd name="T16" fmla="*/ 546 w 626"/>
                  <a:gd name="T17" fmla="*/ 307 h 1530"/>
                  <a:gd name="T18" fmla="*/ 594 w 626"/>
                  <a:gd name="T19" fmla="*/ 566 h 1530"/>
                  <a:gd name="T20" fmla="*/ 626 w 626"/>
                  <a:gd name="T21" fmla="*/ 721 h 1530"/>
                  <a:gd name="T22" fmla="*/ 606 w 626"/>
                  <a:gd name="T23" fmla="*/ 1020 h 1530"/>
                  <a:gd name="T24" fmla="*/ 598 w 626"/>
                  <a:gd name="T25" fmla="*/ 1195 h 1530"/>
                  <a:gd name="T26" fmla="*/ 496 w 626"/>
                  <a:gd name="T27" fmla="*/ 1303 h 1530"/>
                  <a:gd name="T28" fmla="*/ 437 w 626"/>
                  <a:gd name="T29" fmla="*/ 1363 h 1530"/>
                  <a:gd name="T30" fmla="*/ 164 w 626"/>
                  <a:gd name="T31" fmla="*/ 1470 h 1530"/>
                  <a:gd name="T32" fmla="*/ 0 w 626"/>
                  <a:gd name="T33" fmla="*/ 1530 h 1530"/>
                  <a:gd name="T34" fmla="*/ 169 w 626"/>
                  <a:gd name="T35" fmla="*/ 1184 h 1530"/>
                  <a:gd name="T36" fmla="*/ 269 w 626"/>
                  <a:gd name="T37" fmla="*/ 976 h 1530"/>
                  <a:gd name="T38" fmla="*/ 288 w 626"/>
                  <a:gd name="T39" fmla="*/ 799 h 1530"/>
                  <a:gd name="T40" fmla="*/ 298 w 626"/>
                  <a:gd name="T41" fmla="*/ 693 h 1530"/>
                  <a:gd name="T42" fmla="*/ 246 w 626"/>
                  <a:gd name="T43" fmla="*/ 399 h 1530"/>
                  <a:gd name="T44" fmla="*/ 218 w 626"/>
                  <a:gd name="T45" fmla="*/ 219 h 153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26"/>
                  <a:gd name="T70" fmla="*/ 0 h 1530"/>
                  <a:gd name="T71" fmla="*/ 626 w 626"/>
                  <a:gd name="T72" fmla="*/ 1530 h 153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26" h="1530">
                    <a:moveTo>
                      <a:pt x="218" y="219"/>
                    </a:moveTo>
                    <a:lnTo>
                      <a:pt x="129" y="169"/>
                    </a:lnTo>
                    <a:lnTo>
                      <a:pt x="80" y="139"/>
                    </a:lnTo>
                    <a:lnTo>
                      <a:pt x="80" y="50"/>
                    </a:lnTo>
                    <a:lnTo>
                      <a:pt x="80" y="0"/>
                    </a:lnTo>
                    <a:lnTo>
                      <a:pt x="249" y="0"/>
                    </a:lnTo>
                    <a:lnTo>
                      <a:pt x="350" y="0"/>
                    </a:lnTo>
                    <a:lnTo>
                      <a:pt x="473" y="191"/>
                    </a:lnTo>
                    <a:lnTo>
                      <a:pt x="546" y="307"/>
                    </a:lnTo>
                    <a:lnTo>
                      <a:pt x="594" y="566"/>
                    </a:lnTo>
                    <a:lnTo>
                      <a:pt x="626" y="721"/>
                    </a:lnTo>
                    <a:lnTo>
                      <a:pt x="606" y="1020"/>
                    </a:lnTo>
                    <a:lnTo>
                      <a:pt x="598" y="1195"/>
                    </a:lnTo>
                    <a:lnTo>
                      <a:pt x="496" y="1303"/>
                    </a:lnTo>
                    <a:lnTo>
                      <a:pt x="437" y="1363"/>
                    </a:lnTo>
                    <a:lnTo>
                      <a:pt x="164" y="1470"/>
                    </a:lnTo>
                    <a:lnTo>
                      <a:pt x="0" y="1530"/>
                    </a:lnTo>
                    <a:lnTo>
                      <a:pt x="169" y="1184"/>
                    </a:lnTo>
                    <a:lnTo>
                      <a:pt x="269" y="976"/>
                    </a:lnTo>
                    <a:lnTo>
                      <a:pt x="288" y="799"/>
                    </a:lnTo>
                    <a:lnTo>
                      <a:pt x="298" y="693"/>
                    </a:lnTo>
                    <a:lnTo>
                      <a:pt x="246" y="399"/>
                    </a:lnTo>
                    <a:lnTo>
                      <a:pt x="218" y="219"/>
                    </a:lnTo>
                    <a:close/>
                  </a:path>
                </a:pathLst>
              </a:custGeom>
              <a:solidFill>
                <a:srgbClr val="D44727"/>
              </a:solidFill>
              <a:ln w="9525">
                <a:noFill/>
                <a:round/>
                <a:headEnd/>
                <a:tailEnd/>
              </a:ln>
            </p:spPr>
            <p:txBody>
              <a:bodyPr>
                <a:prstTxWarp prst="textNoShape">
                  <a:avLst/>
                </a:prstTxWarp>
              </a:bodyPr>
              <a:lstStyle/>
              <a:p>
                <a:endParaRPr lang="en-US"/>
              </a:p>
            </p:txBody>
          </p:sp>
          <p:sp>
            <p:nvSpPr>
              <p:cNvPr id="65785" name="Freeform 794"/>
              <p:cNvSpPr>
                <a:spLocks noChangeAspect="1"/>
              </p:cNvSpPr>
              <p:nvPr/>
            </p:nvSpPr>
            <p:spPr bwMode="auto">
              <a:xfrm>
                <a:off x="1892" y="2216"/>
                <a:ext cx="64" cy="163"/>
              </a:xfrm>
              <a:custGeom>
                <a:avLst/>
                <a:gdLst>
                  <a:gd name="T0" fmla="*/ 182 w 517"/>
                  <a:gd name="T1" fmla="*/ 190 h 1304"/>
                  <a:gd name="T2" fmla="*/ 123 w 517"/>
                  <a:gd name="T3" fmla="*/ 150 h 1304"/>
                  <a:gd name="T4" fmla="*/ 65 w 517"/>
                  <a:gd name="T5" fmla="*/ 117 h 1304"/>
                  <a:gd name="T6" fmla="*/ 65 w 517"/>
                  <a:gd name="T7" fmla="*/ 44 h 1304"/>
                  <a:gd name="T8" fmla="*/ 65 w 517"/>
                  <a:gd name="T9" fmla="*/ 0 h 1304"/>
                  <a:gd name="T10" fmla="*/ 209 w 517"/>
                  <a:gd name="T11" fmla="*/ 0 h 1304"/>
                  <a:gd name="T12" fmla="*/ 291 w 517"/>
                  <a:gd name="T13" fmla="*/ 0 h 1304"/>
                  <a:gd name="T14" fmla="*/ 389 w 517"/>
                  <a:gd name="T15" fmla="*/ 165 h 1304"/>
                  <a:gd name="T16" fmla="*/ 451 w 517"/>
                  <a:gd name="T17" fmla="*/ 263 h 1304"/>
                  <a:gd name="T18" fmla="*/ 492 w 517"/>
                  <a:gd name="T19" fmla="*/ 482 h 1304"/>
                  <a:gd name="T20" fmla="*/ 517 w 517"/>
                  <a:gd name="T21" fmla="*/ 613 h 1304"/>
                  <a:gd name="T22" fmla="*/ 504 w 517"/>
                  <a:gd name="T23" fmla="*/ 867 h 1304"/>
                  <a:gd name="T24" fmla="*/ 496 w 517"/>
                  <a:gd name="T25" fmla="*/ 1021 h 1304"/>
                  <a:gd name="T26" fmla="*/ 408 w 517"/>
                  <a:gd name="T27" fmla="*/ 1107 h 1304"/>
                  <a:gd name="T28" fmla="*/ 357 w 517"/>
                  <a:gd name="T29" fmla="*/ 1158 h 1304"/>
                  <a:gd name="T30" fmla="*/ 133 w 517"/>
                  <a:gd name="T31" fmla="*/ 1250 h 1304"/>
                  <a:gd name="T32" fmla="*/ 0 w 517"/>
                  <a:gd name="T33" fmla="*/ 1304 h 1304"/>
                  <a:gd name="T34" fmla="*/ 141 w 517"/>
                  <a:gd name="T35" fmla="*/ 1005 h 1304"/>
                  <a:gd name="T36" fmla="*/ 226 w 517"/>
                  <a:gd name="T37" fmla="*/ 831 h 1304"/>
                  <a:gd name="T38" fmla="*/ 239 w 517"/>
                  <a:gd name="T39" fmla="*/ 680 h 1304"/>
                  <a:gd name="T40" fmla="*/ 248 w 517"/>
                  <a:gd name="T41" fmla="*/ 590 h 1304"/>
                  <a:gd name="T42" fmla="*/ 207 w 517"/>
                  <a:gd name="T43" fmla="*/ 339 h 1304"/>
                  <a:gd name="T44" fmla="*/ 182 w 517"/>
                  <a:gd name="T45" fmla="*/ 190 h 130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7"/>
                  <a:gd name="T70" fmla="*/ 0 h 1304"/>
                  <a:gd name="T71" fmla="*/ 517 w 517"/>
                  <a:gd name="T72" fmla="*/ 1304 h 130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7" h="1304">
                    <a:moveTo>
                      <a:pt x="182" y="190"/>
                    </a:moveTo>
                    <a:lnTo>
                      <a:pt x="123" y="150"/>
                    </a:lnTo>
                    <a:lnTo>
                      <a:pt x="65" y="117"/>
                    </a:lnTo>
                    <a:lnTo>
                      <a:pt x="65" y="44"/>
                    </a:lnTo>
                    <a:lnTo>
                      <a:pt x="65" y="0"/>
                    </a:lnTo>
                    <a:lnTo>
                      <a:pt x="209" y="0"/>
                    </a:lnTo>
                    <a:lnTo>
                      <a:pt x="291" y="0"/>
                    </a:lnTo>
                    <a:lnTo>
                      <a:pt x="389" y="165"/>
                    </a:lnTo>
                    <a:lnTo>
                      <a:pt x="451" y="263"/>
                    </a:lnTo>
                    <a:lnTo>
                      <a:pt x="492" y="482"/>
                    </a:lnTo>
                    <a:lnTo>
                      <a:pt x="517" y="613"/>
                    </a:lnTo>
                    <a:lnTo>
                      <a:pt x="504" y="867"/>
                    </a:lnTo>
                    <a:lnTo>
                      <a:pt x="496" y="1021"/>
                    </a:lnTo>
                    <a:lnTo>
                      <a:pt x="408" y="1107"/>
                    </a:lnTo>
                    <a:lnTo>
                      <a:pt x="357" y="1158"/>
                    </a:lnTo>
                    <a:lnTo>
                      <a:pt x="133" y="1250"/>
                    </a:lnTo>
                    <a:lnTo>
                      <a:pt x="0" y="1304"/>
                    </a:lnTo>
                    <a:lnTo>
                      <a:pt x="141" y="1005"/>
                    </a:lnTo>
                    <a:lnTo>
                      <a:pt x="226" y="831"/>
                    </a:lnTo>
                    <a:lnTo>
                      <a:pt x="239" y="680"/>
                    </a:lnTo>
                    <a:lnTo>
                      <a:pt x="248" y="590"/>
                    </a:lnTo>
                    <a:lnTo>
                      <a:pt x="207" y="339"/>
                    </a:lnTo>
                    <a:lnTo>
                      <a:pt x="182" y="190"/>
                    </a:lnTo>
                    <a:close/>
                  </a:path>
                </a:pathLst>
              </a:custGeom>
              <a:solidFill>
                <a:srgbClr val="D8542E"/>
              </a:solidFill>
              <a:ln w="9525">
                <a:noFill/>
                <a:round/>
                <a:headEnd/>
                <a:tailEnd/>
              </a:ln>
            </p:spPr>
            <p:txBody>
              <a:bodyPr>
                <a:prstTxWarp prst="textNoShape">
                  <a:avLst/>
                </a:prstTxWarp>
              </a:bodyPr>
              <a:lstStyle/>
              <a:p>
                <a:endParaRPr lang="en-US"/>
              </a:p>
            </p:txBody>
          </p:sp>
          <p:sp>
            <p:nvSpPr>
              <p:cNvPr id="65786" name="Freeform 795"/>
              <p:cNvSpPr>
                <a:spLocks noChangeAspect="1"/>
              </p:cNvSpPr>
              <p:nvPr/>
            </p:nvSpPr>
            <p:spPr bwMode="auto">
              <a:xfrm>
                <a:off x="1907" y="2223"/>
                <a:ext cx="51" cy="135"/>
              </a:xfrm>
              <a:custGeom>
                <a:avLst/>
                <a:gdLst>
                  <a:gd name="T0" fmla="*/ 146 w 408"/>
                  <a:gd name="T1" fmla="*/ 154 h 1079"/>
                  <a:gd name="T2" fmla="*/ 91 w 408"/>
                  <a:gd name="T3" fmla="*/ 119 h 1079"/>
                  <a:gd name="T4" fmla="*/ 59 w 408"/>
                  <a:gd name="T5" fmla="*/ 95 h 1079"/>
                  <a:gd name="T6" fmla="*/ 59 w 408"/>
                  <a:gd name="T7" fmla="*/ 36 h 1079"/>
                  <a:gd name="T8" fmla="*/ 59 w 408"/>
                  <a:gd name="T9" fmla="*/ 0 h 1079"/>
                  <a:gd name="T10" fmla="*/ 168 w 408"/>
                  <a:gd name="T11" fmla="*/ 0 h 1079"/>
                  <a:gd name="T12" fmla="*/ 234 w 408"/>
                  <a:gd name="T13" fmla="*/ 0 h 1079"/>
                  <a:gd name="T14" fmla="*/ 309 w 408"/>
                  <a:gd name="T15" fmla="*/ 133 h 1079"/>
                  <a:gd name="T16" fmla="*/ 357 w 408"/>
                  <a:gd name="T17" fmla="*/ 212 h 1079"/>
                  <a:gd name="T18" fmla="*/ 387 w 408"/>
                  <a:gd name="T19" fmla="*/ 398 h 1079"/>
                  <a:gd name="T20" fmla="*/ 408 w 408"/>
                  <a:gd name="T21" fmla="*/ 511 h 1079"/>
                  <a:gd name="T22" fmla="*/ 395 w 408"/>
                  <a:gd name="T23" fmla="*/ 715 h 1079"/>
                  <a:gd name="T24" fmla="*/ 387 w 408"/>
                  <a:gd name="T25" fmla="*/ 838 h 1079"/>
                  <a:gd name="T26" fmla="*/ 352 w 408"/>
                  <a:gd name="T27" fmla="*/ 884 h 1079"/>
                  <a:gd name="T28" fmla="*/ 285 w 408"/>
                  <a:gd name="T29" fmla="*/ 954 h 1079"/>
                  <a:gd name="T30" fmla="*/ 107 w 408"/>
                  <a:gd name="T31" fmla="*/ 1032 h 1079"/>
                  <a:gd name="T32" fmla="*/ 0 w 408"/>
                  <a:gd name="T33" fmla="*/ 1079 h 1079"/>
                  <a:gd name="T34" fmla="*/ 110 w 408"/>
                  <a:gd name="T35" fmla="*/ 833 h 1079"/>
                  <a:gd name="T36" fmla="*/ 176 w 408"/>
                  <a:gd name="T37" fmla="*/ 685 h 1079"/>
                  <a:gd name="T38" fmla="*/ 189 w 408"/>
                  <a:gd name="T39" fmla="*/ 562 h 1079"/>
                  <a:gd name="T40" fmla="*/ 197 w 408"/>
                  <a:gd name="T41" fmla="*/ 488 h 1079"/>
                  <a:gd name="T42" fmla="*/ 164 w 408"/>
                  <a:gd name="T43" fmla="*/ 278 h 1079"/>
                  <a:gd name="T44" fmla="*/ 146 w 408"/>
                  <a:gd name="T45" fmla="*/ 154 h 10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8"/>
                  <a:gd name="T70" fmla="*/ 0 h 1079"/>
                  <a:gd name="T71" fmla="*/ 408 w 408"/>
                  <a:gd name="T72" fmla="*/ 1079 h 10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8" h="1079">
                    <a:moveTo>
                      <a:pt x="146" y="154"/>
                    </a:moveTo>
                    <a:lnTo>
                      <a:pt x="91" y="119"/>
                    </a:lnTo>
                    <a:lnTo>
                      <a:pt x="59" y="95"/>
                    </a:lnTo>
                    <a:lnTo>
                      <a:pt x="59" y="36"/>
                    </a:lnTo>
                    <a:lnTo>
                      <a:pt x="59" y="0"/>
                    </a:lnTo>
                    <a:lnTo>
                      <a:pt x="168" y="0"/>
                    </a:lnTo>
                    <a:lnTo>
                      <a:pt x="234" y="0"/>
                    </a:lnTo>
                    <a:lnTo>
                      <a:pt x="309" y="133"/>
                    </a:lnTo>
                    <a:lnTo>
                      <a:pt x="357" y="212"/>
                    </a:lnTo>
                    <a:lnTo>
                      <a:pt x="387" y="398"/>
                    </a:lnTo>
                    <a:lnTo>
                      <a:pt x="408" y="511"/>
                    </a:lnTo>
                    <a:lnTo>
                      <a:pt x="395" y="715"/>
                    </a:lnTo>
                    <a:lnTo>
                      <a:pt x="387" y="838"/>
                    </a:lnTo>
                    <a:lnTo>
                      <a:pt x="352" y="884"/>
                    </a:lnTo>
                    <a:lnTo>
                      <a:pt x="285" y="954"/>
                    </a:lnTo>
                    <a:lnTo>
                      <a:pt x="107" y="1032"/>
                    </a:lnTo>
                    <a:lnTo>
                      <a:pt x="0" y="1079"/>
                    </a:lnTo>
                    <a:lnTo>
                      <a:pt x="110" y="833"/>
                    </a:lnTo>
                    <a:lnTo>
                      <a:pt x="176" y="685"/>
                    </a:lnTo>
                    <a:lnTo>
                      <a:pt x="189" y="562"/>
                    </a:lnTo>
                    <a:lnTo>
                      <a:pt x="197" y="488"/>
                    </a:lnTo>
                    <a:lnTo>
                      <a:pt x="164" y="278"/>
                    </a:lnTo>
                    <a:lnTo>
                      <a:pt x="146" y="154"/>
                    </a:lnTo>
                    <a:close/>
                  </a:path>
                </a:pathLst>
              </a:custGeom>
              <a:solidFill>
                <a:srgbClr val="DD6135"/>
              </a:solidFill>
              <a:ln w="9525">
                <a:noFill/>
                <a:round/>
                <a:headEnd/>
                <a:tailEnd/>
              </a:ln>
            </p:spPr>
            <p:txBody>
              <a:bodyPr>
                <a:prstTxWarp prst="textNoShape">
                  <a:avLst/>
                </a:prstTxWarp>
              </a:bodyPr>
              <a:lstStyle/>
              <a:p>
                <a:endParaRPr lang="en-US"/>
              </a:p>
            </p:txBody>
          </p:sp>
          <p:sp>
            <p:nvSpPr>
              <p:cNvPr id="65787" name="Freeform 796"/>
              <p:cNvSpPr>
                <a:spLocks noChangeAspect="1"/>
              </p:cNvSpPr>
              <p:nvPr/>
            </p:nvSpPr>
            <p:spPr bwMode="auto">
              <a:xfrm>
                <a:off x="1924" y="2229"/>
                <a:ext cx="36" cy="106"/>
              </a:xfrm>
              <a:custGeom>
                <a:avLst/>
                <a:gdLst>
                  <a:gd name="T0" fmla="*/ 103 w 292"/>
                  <a:gd name="T1" fmla="*/ 123 h 844"/>
                  <a:gd name="T2" fmla="*/ 78 w 292"/>
                  <a:gd name="T3" fmla="*/ 105 h 844"/>
                  <a:gd name="T4" fmla="*/ 70 w 292"/>
                  <a:gd name="T5" fmla="*/ 97 h 844"/>
                  <a:gd name="T6" fmla="*/ 37 w 292"/>
                  <a:gd name="T7" fmla="*/ 72 h 844"/>
                  <a:gd name="T8" fmla="*/ 37 w 292"/>
                  <a:gd name="T9" fmla="*/ 26 h 844"/>
                  <a:gd name="T10" fmla="*/ 37 w 292"/>
                  <a:gd name="T11" fmla="*/ 0 h 844"/>
                  <a:gd name="T12" fmla="*/ 117 w 292"/>
                  <a:gd name="T13" fmla="*/ 0 h 844"/>
                  <a:gd name="T14" fmla="*/ 162 w 292"/>
                  <a:gd name="T15" fmla="*/ 0 h 844"/>
                  <a:gd name="T16" fmla="*/ 223 w 292"/>
                  <a:gd name="T17" fmla="*/ 102 h 844"/>
                  <a:gd name="T18" fmla="*/ 256 w 292"/>
                  <a:gd name="T19" fmla="*/ 167 h 844"/>
                  <a:gd name="T20" fmla="*/ 276 w 292"/>
                  <a:gd name="T21" fmla="*/ 312 h 844"/>
                  <a:gd name="T22" fmla="*/ 292 w 292"/>
                  <a:gd name="T23" fmla="*/ 400 h 844"/>
                  <a:gd name="T24" fmla="*/ 284 w 292"/>
                  <a:gd name="T25" fmla="*/ 564 h 844"/>
                  <a:gd name="T26" fmla="*/ 277 w 292"/>
                  <a:gd name="T27" fmla="*/ 662 h 844"/>
                  <a:gd name="T28" fmla="*/ 232 w 292"/>
                  <a:gd name="T29" fmla="*/ 719 h 844"/>
                  <a:gd name="T30" fmla="*/ 205 w 292"/>
                  <a:gd name="T31" fmla="*/ 756 h 844"/>
                  <a:gd name="T32" fmla="*/ 75 w 292"/>
                  <a:gd name="T33" fmla="*/ 812 h 844"/>
                  <a:gd name="T34" fmla="*/ 0 w 292"/>
                  <a:gd name="T35" fmla="*/ 844 h 844"/>
                  <a:gd name="T36" fmla="*/ 76 w 292"/>
                  <a:gd name="T37" fmla="*/ 653 h 844"/>
                  <a:gd name="T38" fmla="*/ 125 w 292"/>
                  <a:gd name="T39" fmla="*/ 539 h 844"/>
                  <a:gd name="T40" fmla="*/ 134 w 292"/>
                  <a:gd name="T41" fmla="*/ 443 h 844"/>
                  <a:gd name="T42" fmla="*/ 139 w 292"/>
                  <a:gd name="T43" fmla="*/ 385 h 844"/>
                  <a:gd name="T44" fmla="*/ 114 w 292"/>
                  <a:gd name="T45" fmla="*/ 222 h 844"/>
                  <a:gd name="T46" fmla="*/ 103 w 292"/>
                  <a:gd name="T47" fmla="*/ 123 h 84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292"/>
                  <a:gd name="T73" fmla="*/ 0 h 844"/>
                  <a:gd name="T74" fmla="*/ 292 w 292"/>
                  <a:gd name="T75" fmla="*/ 844 h 844"/>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292" h="844">
                    <a:moveTo>
                      <a:pt x="103" y="123"/>
                    </a:moveTo>
                    <a:lnTo>
                      <a:pt x="78" y="105"/>
                    </a:lnTo>
                    <a:lnTo>
                      <a:pt x="70" y="97"/>
                    </a:lnTo>
                    <a:lnTo>
                      <a:pt x="37" y="72"/>
                    </a:lnTo>
                    <a:lnTo>
                      <a:pt x="37" y="26"/>
                    </a:lnTo>
                    <a:lnTo>
                      <a:pt x="37" y="0"/>
                    </a:lnTo>
                    <a:lnTo>
                      <a:pt x="117" y="0"/>
                    </a:lnTo>
                    <a:lnTo>
                      <a:pt x="162" y="0"/>
                    </a:lnTo>
                    <a:lnTo>
                      <a:pt x="223" y="102"/>
                    </a:lnTo>
                    <a:lnTo>
                      <a:pt x="256" y="167"/>
                    </a:lnTo>
                    <a:lnTo>
                      <a:pt x="276" y="312"/>
                    </a:lnTo>
                    <a:lnTo>
                      <a:pt x="292" y="400"/>
                    </a:lnTo>
                    <a:lnTo>
                      <a:pt x="284" y="564"/>
                    </a:lnTo>
                    <a:lnTo>
                      <a:pt x="277" y="662"/>
                    </a:lnTo>
                    <a:lnTo>
                      <a:pt x="232" y="719"/>
                    </a:lnTo>
                    <a:lnTo>
                      <a:pt x="205" y="756"/>
                    </a:lnTo>
                    <a:lnTo>
                      <a:pt x="75" y="812"/>
                    </a:lnTo>
                    <a:lnTo>
                      <a:pt x="0" y="844"/>
                    </a:lnTo>
                    <a:lnTo>
                      <a:pt x="76" y="653"/>
                    </a:lnTo>
                    <a:lnTo>
                      <a:pt x="125" y="539"/>
                    </a:lnTo>
                    <a:lnTo>
                      <a:pt x="134" y="443"/>
                    </a:lnTo>
                    <a:lnTo>
                      <a:pt x="139" y="385"/>
                    </a:lnTo>
                    <a:lnTo>
                      <a:pt x="114" y="222"/>
                    </a:lnTo>
                    <a:lnTo>
                      <a:pt x="103" y="123"/>
                    </a:lnTo>
                    <a:close/>
                  </a:path>
                </a:pathLst>
              </a:custGeom>
              <a:solidFill>
                <a:srgbClr val="E16D3C"/>
              </a:solidFill>
              <a:ln w="9525">
                <a:noFill/>
                <a:round/>
                <a:headEnd/>
                <a:tailEnd/>
              </a:ln>
            </p:spPr>
            <p:txBody>
              <a:bodyPr>
                <a:prstTxWarp prst="textNoShape">
                  <a:avLst/>
                </a:prstTxWarp>
              </a:bodyPr>
              <a:lstStyle/>
              <a:p>
                <a:endParaRPr lang="en-US"/>
              </a:p>
            </p:txBody>
          </p:sp>
          <p:sp>
            <p:nvSpPr>
              <p:cNvPr id="65788" name="Freeform 797"/>
              <p:cNvSpPr>
                <a:spLocks noChangeAspect="1"/>
              </p:cNvSpPr>
              <p:nvPr/>
            </p:nvSpPr>
            <p:spPr bwMode="auto">
              <a:xfrm>
                <a:off x="1939" y="2236"/>
                <a:ext cx="23" cy="77"/>
              </a:xfrm>
              <a:custGeom>
                <a:avLst/>
                <a:gdLst>
                  <a:gd name="T0" fmla="*/ 66 w 182"/>
                  <a:gd name="T1" fmla="*/ 86 h 619"/>
                  <a:gd name="T2" fmla="*/ 21 w 182"/>
                  <a:gd name="T3" fmla="*/ 57 h 619"/>
                  <a:gd name="T4" fmla="*/ 21 w 182"/>
                  <a:gd name="T5" fmla="*/ 0 h 619"/>
                  <a:gd name="T6" fmla="*/ 101 w 182"/>
                  <a:gd name="T7" fmla="*/ 0 h 619"/>
                  <a:gd name="T8" fmla="*/ 160 w 182"/>
                  <a:gd name="T9" fmla="*/ 123 h 619"/>
                  <a:gd name="T10" fmla="*/ 182 w 182"/>
                  <a:gd name="T11" fmla="*/ 291 h 619"/>
                  <a:gd name="T12" fmla="*/ 175 w 182"/>
                  <a:gd name="T13" fmla="*/ 480 h 619"/>
                  <a:gd name="T14" fmla="*/ 123 w 182"/>
                  <a:gd name="T15" fmla="*/ 553 h 619"/>
                  <a:gd name="T16" fmla="*/ 0 w 182"/>
                  <a:gd name="T17" fmla="*/ 619 h 619"/>
                  <a:gd name="T18" fmla="*/ 80 w 182"/>
                  <a:gd name="T19" fmla="*/ 393 h 619"/>
                  <a:gd name="T20" fmla="*/ 87 w 182"/>
                  <a:gd name="T21" fmla="*/ 283 h 619"/>
                  <a:gd name="T22" fmla="*/ 66 w 182"/>
                  <a:gd name="T23" fmla="*/ 86 h 61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82"/>
                  <a:gd name="T37" fmla="*/ 0 h 619"/>
                  <a:gd name="T38" fmla="*/ 182 w 182"/>
                  <a:gd name="T39" fmla="*/ 619 h 61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82" h="619">
                    <a:moveTo>
                      <a:pt x="66" y="86"/>
                    </a:moveTo>
                    <a:lnTo>
                      <a:pt x="21" y="57"/>
                    </a:lnTo>
                    <a:lnTo>
                      <a:pt x="21" y="0"/>
                    </a:lnTo>
                    <a:lnTo>
                      <a:pt x="101" y="0"/>
                    </a:lnTo>
                    <a:lnTo>
                      <a:pt x="160" y="123"/>
                    </a:lnTo>
                    <a:lnTo>
                      <a:pt x="182" y="291"/>
                    </a:lnTo>
                    <a:lnTo>
                      <a:pt x="175" y="480"/>
                    </a:lnTo>
                    <a:lnTo>
                      <a:pt x="123" y="553"/>
                    </a:lnTo>
                    <a:lnTo>
                      <a:pt x="0" y="619"/>
                    </a:lnTo>
                    <a:lnTo>
                      <a:pt x="80" y="393"/>
                    </a:lnTo>
                    <a:lnTo>
                      <a:pt x="87" y="283"/>
                    </a:lnTo>
                    <a:lnTo>
                      <a:pt x="66" y="86"/>
                    </a:lnTo>
                    <a:close/>
                  </a:path>
                </a:pathLst>
              </a:custGeom>
              <a:solidFill>
                <a:srgbClr val="E87A41"/>
              </a:solidFill>
              <a:ln w="9525">
                <a:noFill/>
                <a:round/>
                <a:headEnd/>
                <a:tailEnd/>
              </a:ln>
            </p:spPr>
            <p:txBody>
              <a:bodyPr>
                <a:prstTxWarp prst="textNoShape">
                  <a:avLst/>
                </a:prstTxWarp>
              </a:bodyPr>
              <a:lstStyle/>
              <a:p>
                <a:endParaRPr lang="en-US"/>
              </a:p>
            </p:txBody>
          </p:sp>
          <p:sp>
            <p:nvSpPr>
              <p:cNvPr id="65789" name="Freeform 798"/>
              <p:cNvSpPr>
                <a:spLocks noChangeAspect="1"/>
              </p:cNvSpPr>
              <p:nvPr/>
            </p:nvSpPr>
            <p:spPr bwMode="auto">
              <a:xfrm>
                <a:off x="2036" y="2557"/>
                <a:ext cx="72" cy="125"/>
              </a:xfrm>
              <a:custGeom>
                <a:avLst/>
                <a:gdLst>
                  <a:gd name="T0" fmla="*/ 51 w 576"/>
                  <a:gd name="T1" fmla="*/ 123 h 997"/>
                  <a:gd name="T2" fmla="*/ 0 w 576"/>
                  <a:gd name="T3" fmla="*/ 0 h 997"/>
                  <a:gd name="T4" fmla="*/ 328 w 576"/>
                  <a:gd name="T5" fmla="*/ 123 h 997"/>
                  <a:gd name="T6" fmla="*/ 473 w 576"/>
                  <a:gd name="T7" fmla="*/ 312 h 997"/>
                  <a:gd name="T8" fmla="*/ 568 w 576"/>
                  <a:gd name="T9" fmla="*/ 494 h 997"/>
                  <a:gd name="T10" fmla="*/ 576 w 576"/>
                  <a:gd name="T11" fmla="*/ 895 h 997"/>
                  <a:gd name="T12" fmla="*/ 502 w 576"/>
                  <a:gd name="T13" fmla="*/ 990 h 997"/>
                  <a:gd name="T14" fmla="*/ 336 w 576"/>
                  <a:gd name="T15" fmla="*/ 997 h 997"/>
                  <a:gd name="T16" fmla="*/ 299 w 576"/>
                  <a:gd name="T17" fmla="*/ 865 h 997"/>
                  <a:gd name="T18" fmla="*/ 291 w 576"/>
                  <a:gd name="T19" fmla="*/ 539 h 997"/>
                  <a:gd name="T20" fmla="*/ 233 w 576"/>
                  <a:gd name="T21" fmla="*/ 334 h 997"/>
                  <a:gd name="T22" fmla="*/ 51 w 576"/>
                  <a:gd name="T23" fmla="*/ 123 h 99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576"/>
                  <a:gd name="T37" fmla="*/ 0 h 997"/>
                  <a:gd name="T38" fmla="*/ 576 w 576"/>
                  <a:gd name="T39" fmla="*/ 997 h 99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576" h="997">
                    <a:moveTo>
                      <a:pt x="51" y="123"/>
                    </a:moveTo>
                    <a:lnTo>
                      <a:pt x="0" y="0"/>
                    </a:lnTo>
                    <a:lnTo>
                      <a:pt x="328" y="123"/>
                    </a:lnTo>
                    <a:lnTo>
                      <a:pt x="473" y="312"/>
                    </a:lnTo>
                    <a:lnTo>
                      <a:pt x="568" y="494"/>
                    </a:lnTo>
                    <a:lnTo>
                      <a:pt x="576" y="895"/>
                    </a:lnTo>
                    <a:lnTo>
                      <a:pt x="502" y="990"/>
                    </a:lnTo>
                    <a:lnTo>
                      <a:pt x="336" y="997"/>
                    </a:lnTo>
                    <a:lnTo>
                      <a:pt x="299" y="865"/>
                    </a:lnTo>
                    <a:lnTo>
                      <a:pt x="291" y="539"/>
                    </a:lnTo>
                    <a:lnTo>
                      <a:pt x="233" y="334"/>
                    </a:lnTo>
                    <a:lnTo>
                      <a:pt x="51" y="123"/>
                    </a:lnTo>
                    <a:close/>
                  </a:path>
                </a:pathLst>
              </a:custGeom>
              <a:solidFill>
                <a:srgbClr val="D03A24"/>
              </a:solidFill>
              <a:ln w="9525">
                <a:noFill/>
                <a:round/>
                <a:headEnd/>
                <a:tailEnd/>
              </a:ln>
            </p:spPr>
            <p:txBody>
              <a:bodyPr>
                <a:prstTxWarp prst="textNoShape">
                  <a:avLst/>
                </a:prstTxWarp>
              </a:bodyPr>
              <a:lstStyle/>
              <a:p>
                <a:endParaRPr lang="en-US"/>
              </a:p>
            </p:txBody>
          </p:sp>
          <p:sp>
            <p:nvSpPr>
              <p:cNvPr id="65790" name="Freeform 799"/>
              <p:cNvSpPr>
                <a:spLocks noChangeAspect="1"/>
              </p:cNvSpPr>
              <p:nvPr/>
            </p:nvSpPr>
            <p:spPr bwMode="auto">
              <a:xfrm>
                <a:off x="2045" y="2563"/>
                <a:ext cx="62" cy="107"/>
              </a:xfrm>
              <a:custGeom>
                <a:avLst/>
                <a:gdLst>
                  <a:gd name="T0" fmla="*/ 43 w 495"/>
                  <a:gd name="T1" fmla="*/ 109 h 851"/>
                  <a:gd name="T2" fmla="*/ 17 w 495"/>
                  <a:gd name="T3" fmla="*/ 40 h 851"/>
                  <a:gd name="T4" fmla="*/ 0 w 495"/>
                  <a:gd name="T5" fmla="*/ 0 h 851"/>
                  <a:gd name="T6" fmla="*/ 177 w 495"/>
                  <a:gd name="T7" fmla="*/ 67 h 851"/>
                  <a:gd name="T8" fmla="*/ 284 w 495"/>
                  <a:gd name="T9" fmla="*/ 109 h 851"/>
                  <a:gd name="T10" fmla="*/ 359 w 495"/>
                  <a:gd name="T11" fmla="*/ 211 h 851"/>
                  <a:gd name="T12" fmla="*/ 408 w 495"/>
                  <a:gd name="T13" fmla="*/ 269 h 851"/>
                  <a:gd name="T14" fmla="*/ 445 w 495"/>
                  <a:gd name="T15" fmla="*/ 345 h 851"/>
                  <a:gd name="T16" fmla="*/ 488 w 495"/>
                  <a:gd name="T17" fmla="*/ 422 h 851"/>
                  <a:gd name="T18" fmla="*/ 488 w 495"/>
                  <a:gd name="T19" fmla="*/ 553 h 851"/>
                  <a:gd name="T20" fmla="*/ 488 w 495"/>
                  <a:gd name="T21" fmla="*/ 665 h 851"/>
                  <a:gd name="T22" fmla="*/ 489 w 495"/>
                  <a:gd name="T23" fmla="*/ 714 h 851"/>
                  <a:gd name="T24" fmla="*/ 495 w 495"/>
                  <a:gd name="T25" fmla="*/ 764 h 851"/>
                  <a:gd name="T26" fmla="*/ 454 w 495"/>
                  <a:gd name="T27" fmla="*/ 817 h 851"/>
                  <a:gd name="T28" fmla="*/ 429 w 495"/>
                  <a:gd name="T29" fmla="*/ 844 h 851"/>
                  <a:gd name="T30" fmla="*/ 378 w 495"/>
                  <a:gd name="T31" fmla="*/ 850 h 851"/>
                  <a:gd name="T32" fmla="*/ 291 w 495"/>
                  <a:gd name="T33" fmla="*/ 851 h 851"/>
                  <a:gd name="T34" fmla="*/ 273 w 495"/>
                  <a:gd name="T35" fmla="*/ 795 h 851"/>
                  <a:gd name="T36" fmla="*/ 255 w 495"/>
                  <a:gd name="T37" fmla="*/ 734 h 851"/>
                  <a:gd name="T38" fmla="*/ 250 w 495"/>
                  <a:gd name="T39" fmla="*/ 564 h 851"/>
                  <a:gd name="T40" fmla="*/ 248 w 495"/>
                  <a:gd name="T41" fmla="*/ 458 h 851"/>
                  <a:gd name="T42" fmla="*/ 220 w 495"/>
                  <a:gd name="T43" fmla="*/ 354 h 851"/>
                  <a:gd name="T44" fmla="*/ 204 w 495"/>
                  <a:gd name="T45" fmla="*/ 291 h 851"/>
                  <a:gd name="T46" fmla="*/ 137 w 495"/>
                  <a:gd name="T47" fmla="*/ 222 h 851"/>
                  <a:gd name="T48" fmla="*/ 87 w 495"/>
                  <a:gd name="T49" fmla="*/ 165 h 851"/>
                  <a:gd name="T50" fmla="*/ 66 w 495"/>
                  <a:gd name="T51" fmla="*/ 139 h 851"/>
                  <a:gd name="T52" fmla="*/ 43 w 495"/>
                  <a:gd name="T53" fmla="*/ 109 h 851"/>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495"/>
                  <a:gd name="T82" fmla="*/ 0 h 851"/>
                  <a:gd name="T83" fmla="*/ 495 w 495"/>
                  <a:gd name="T84" fmla="*/ 851 h 851"/>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495" h="851">
                    <a:moveTo>
                      <a:pt x="43" y="109"/>
                    </a:moveTo>
                    <a:lnTo>
                      <a:pt x="17" y="40"/>
                    </a:lnTo>
                    <a:lnTo>
                      <a:pt x="0" y="0"/>
                    </a:lnTo>
                    <a:lnTo>
                      <a:pt x="177" y="67"/>
                    </a:lnTo>
                    <a:lnTo>
                      <a:pt x="284" y="109"/>
                    </a:lnTo>
                    <a:lnTo>
                      <a:pt x="359" y="211"/>
                    </a:lnTo>
                    <a:lnTo>
                      <a:pt x="408" y="269"/>
                    </a:lnTo>
                    <a:lnTo>
                      <a:pt x="445" y="345"/>
                    </a:lnTo>
                    <a:lnTo>
                      <a:pt x="488" y="422"/>
                    </a:lnTo>
                    <a:lnTo>
                      <a:pt x="488" y="553"/>
                    </a:lnTo>
                    <a:lnTo>
                      <a:pt x="488" y="665"/>
                    </a:lnTo>
                    <a:lnTo>
                      <a:pt x="489" y="714"/>
                    </a:lnTo>
                    <a:lnTo>
                      <a:pt x="495" y="764"/>
                    </a:lnTo>
                    <a:lnTo>
                      <a:pt x="454" y="817"/>
                    </a:lnTo>
                    <a:lnTo>
                      <a:pt x="429" y="844"/>
                    </a:lnTo>
                    <a:lnTo>
                      <a:pt x="378" y="850"/>
                    </a:lnTo>
                    <a:lnTo>
                      <a:pt x="291" y="851"/>
                    </a:lnTo>
                    <a:lnTo>
                      <a:pt x="273" y="795"/>
                    </a:lnTo>
                    <a:lnTo>
                      <a:pt x="255" y="734"/>
                    </a:lnTo>
                    <a:lnTo>
                      <a:pt x="250" y="564"/>
                    </a:lnTo>
                    <a:lnTo>
                      <a:pt x="248" y="458"/>
                    </a:lnTo>
                    <a:lnTo>
                      <a:pt x="220" y="354"/>
                    </a:lnTo>
                    <a:lnTo>
                      <a:pt x="204" y="291"/>
                    </a:lnTo>
                    <a:lnTo>
                      <a:pt x="137" y="222"/>
                    </a:lnTo>
                    <a:lnTo>
                      <a:pt x="87" y="165"/>
                    </a:lnTo>
                    <a:lnTo>
                      <a:pt x="66" y="139"/>
                    </a:lnTo>
                    <a:lnTo>
                      <a:pt x="43" y="109"/>
                    </a:lnTo>
                    <a:close/>
                  </a:path>
                </a:pathLst>
              </a:custGeom>
              <a:solidFill>
                <a:srgbClr val="D44727"/>
              </a:solidFill>
              <a:ln w="9525">
                <a:noFill/>
                <a:round/>
                <a:headEnd/>
                <a:tailEnd/>
              </a:ln>
            </p:spPr>
            <p:txBody>
              <a:bodyPr>
                <a:prstTxWarp prst="textNoShape">
                  <a:avLst/>
                </a:prstTxWarp>
              </a:bodyPr>
              <a:lstStyle/>
              <a:p>
                <a:endParaRPr lang="en-US"/>
              </a:p>
            </p:txBody>
          </p:sp>
          <p:sp>
            <p:nvSpPr>
              <p:cNvPr id="65791" name="Freeform 800"/>
              <p:cNvSpPr>
                <a:spLocks noChangeAspect="1"/>
              </p:cNvSpPr>
              <p:nvPr/>
            </p:nvSpPr>
            <p:spPr bwMode="auto">
              <a:xfrm>
                <a:off x="2055" y="2571"/>
                <a:ext cx="50" cy="87"/>
              </a:xfrm>
              <a:custGeom>
                <a:avLst/>
                <a:gdLst>
                  <a:gd name="T0" fmla="*/ 37 w 400"/>
                  <a:gd name="T1" fmla="*/ 88 h 700"/>
                  <a:gd name="T2" fmla="*/ 14 w 400"/>
                  <a:gd name="T3" fmla="*/ 33 h 700"/>
                  <a:gd name="T4" fmla="*/ 10 w 400"/>
                  <a:gd name="T5" fmla="*/ 23 h 700"/>
                  <a:gd name="T6" fmla="*/ 0 w 400"/>
                  <a:gd name="T7" fmla="*/ 0 h 700"/>
                  <a:gd name="T8" fmla="*/ 145 w 400"/>
                  <a:gd name="T9" fmla="*/ 55 h 700"/>
                  <a:gd name="T10" fmla="*/ 234 w 400"/>
                  <a:gd name="T11" fmla="*/ 88 h 700"/>
                  <a:gd name="T12" fmla="*/ 293 w 400"/>
                  <a:gd name="T13" fmla="*/ 169 h 700"/>
                  <a:gd name="T14" fmla="*/ 348 w 400"/>
                  <a:gd name="T15" fmla="*/ 252 h 700"/>
                  <a:gd name="T16" fmla="*/ 393 w 400"/>
                  <a:gd name="T17" fmla="*/ 334 h 700"/>
                  <a:gd name="T18" fmla="*/ 400 w 400"/>
                  <a:gd name="T19" fmla="*/ 349 h 700"/>
                  <a:gd name="T20" fmla="*/ 400 w 400"/>
                  <a:gd name="T21" fmla="*/ 454 h 700"/>
                  <a:gd name="T22" fmla="*/ 400 w 400"/>
                  <a:gd name="T23" fmla="*/ 545 h 700"/>
                  <a:gd name="T24" fmla="*/ 400 w 400"/>
                  <a:gd name="T25" fmla="*/ 613 h 700"/>
                  <a:gd name="T26" fmla="*/ 400 w 400"/>
                  <a:gd name="T27" fmla="*/ 626 h 700"/>
                  <a:gd name="T28" fmla="*/ 374 w 400"/>
                  <a:gd name="T29" fmla="*/ 673 h 700"/>
                  <a:gd name="T30" fmla="*/ 357 w 400"/>
                  <a:gd name="T31" fmla="*/ 700 h 700"/>
                  <a:gd name="T32" fmla="*/ 280 w 400"/>
                  <a:gd name="T33" fmla="*/ 700 h 700"/>
                  <a:gd name="T34" fmla="*/ 234 w 400"/>
                  <a:gd name="T35" fmla="*/ 700 h 700"/>
                  <a:gd name="T36" fmla="*/ 219 w 400"/>
                  <a:gd name="T37" fmla="*/ 643 h 700"/>
                  <a:gd name="T38" fmla="*/ 207 w 400"/>
                  <a:gd name="T39" fmla="*/ 550 h 700"/>
                  <a:gd name="T40" fmla="*/ 204 w 400"/>
                  <a:gd name="T41" fmla="*/ 407 h 700"/>
                  <a:gd name="T42" fmla="*/ 204 w 400"/>
                  <a:gd name="T43" fmla="*/ 379 h 700"/>
                  <a:gd name="T44" fmla="*/ 177 w 400"/>
                  <a:gd name="T45" fmla="*/ 288 h 700"/>
                  <a:gd name="T46" fmla="*/ 160 w 400"/>
                  <a:gd name="T47" fmla="*/ 234 h 700"/>
                  <a:gd name="T48" fmla="*/ 112 w 400"/>
                  <a:gd name="T49" fmla="*/ 179 h 700"/>
                  <a:gd name="T50" fmla="*/ 69 w 400"/>
                  <a:gd name="T51" fmla="*/ 134 h 700"/>
                  <a:gd name="T52" fmla="*/ 47 w 400"/>
                  <a:gd name="T53" fmla="*/ 104 h 700"/>
                  <a:gd name="T54" fmla="*/ 37 w 400"/>
                  <a:gd name="T55" fmla="*/ 88 h 700"/>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400"/>
                  <a:gd name="T85" fmla="*/ 0 h 700"/>
                  <a:gd name="T86" fmla="*/ 400 w 400"/>
                  <a:gd name="T87" fmla="*/ 700 h 700"/>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400" h="700">
                    <a:moveTo>
                      <a:pt x="37" y="88"/>
                    </a:moveTo>
                    <a:lnTo>
                      <a:pt x="14" y="33"/>
                    </a:lnTo>
                    <a:lnTo>
                      <a:pt x="10" y="23"/>
                    </a:lnTo>
                    <a:lnTo>
                      <a:pt x="0" y="0"/>
                    </a:lnTo>
                    <a:lnTo>
                      <a:pt x="145" y="55"/>
                    </a:lnTo>
                    <a:lnTo>
                      <a:pt x="234" y="88"/>
                    </a:lnTo>
                    <a:lnTo>
                      <a:pt x="293" y="169"/>
                    </a:lnTo>
                    <a:lnTo>
                      <a:pt x="348" y="252"/>
                    </a:lnTo>
                    <a:lnTo>
                      <a:pt x="393" y="334"/>
                    </a:lnTo>
                    <a:lnTo>
                      <a:pt x="400" y="349"/>
                    </a:lnTo>
                    <a:lnTo>
                      <a:pt x="400" y="454"/>
                    </a:lnTo>
                    <a:lnTo>
                      <a:pt x="400" y="545"/>
                    </a:lnTo>
                    <a:lnTo>
                      <a:pt x="400" y="613"/>
                    </a:lnTo>
                    <a:lnTo>
                      <a:pt x="400" y="626"/>
                    </a:lnTo>
                    <a:lnTo>
                      <a:pt x="374" y="673"/>
                    </a:lnTo>
                    <a:lnTo>
                      <a:pt x="357" y="700"/>
                    </a:lnTo>
                    <a:lnTo>
                      <a:pt x="280" y="700"/>
                    </a:lnTo>
                    <a:lnTo>
                      <a:pt x="234" y="700"/>
                    </a:lnTo>
                    <a:lnTo>
                      <a:pt x="219" y="643"/>
                    </a:lnTo>
                    <a:lnTo>
                      <a:pt x="207" y="550"/>
                    </a:lnTo>
                    <a:lnTo>
                      <a:pt x="204" y="407"/>
                    </a:lnTo>
                    <a:lnTo>
                      <a:pt x="204" y="379"/>
                    </a:lnTo>
                    <a:lnTo>
                      <a:pt x="177" y="288"/>
                    </a:lnTo>
                    <a:lnTo>
                      <a:pt x="160" y="234"/>
                    </a:lnTo>
                    <a:lnTo>
                      <a:pt x="112" y="179"/>
                    </a:lnTo>
                    <a:lnTo>
                      <a:pt x="69" y="134"/>
                    </a:lnTo>
                    <a:lnTo>
                      <a:pt x="47" y="104"/>
                    </a:lnTo>
                    <a:lnTo>
                      <a:pt x="37" y="88"/>
                    </a:lnTo>
                    <a:close/>
                  </a:path>
                </a:pathLst>
              </a:custGeom>
              <a:solidFill>
                <a:srgbClr val="D8542E"/>
              </a:solidFill>
              <a:ln w="9525">
                <a:noFill/>
                <a:round/>
                <a:headEnd/>
                <a:tailEnd/>
              </a:ln>
            </p:spPr>
            <p:txBody>
              <a:bodyPr>
                <a:prstTxWarp prst="textNoShape">
                  <a:avLst/>
                </a:prstTxWarp>
              </a:bodyPr>
              <a:lstStyle/>
              <a:p>
                <a:endParaRPr lang="en-US"/>
              </a:p>
            </p:txBody>
          </p:sp>
          <p:sp>
            <p:nvSpPr>
              <p:cNvPr id="65792" name="Freeform 801"/>
              <p:cNvSpPr>
                <a:spLocks noChangeAspect="1"/>
              </p:cNvSpPr>
              <p:nvPr/>
            </p:nvSpPr>
            <p:spPr bwMode="auto">
              <a:xfrm>
                <a:off x="2065" y="2578"/>
                <a:ext cx="39" cy="68"/>
              </a:xfrm>
              <a:custGeom>
                <a:avLst/>
                <a:gdLst>
                  <a:gd name="T0" fmla="*/ 22 w 314"/>
                  <a:gd name="T1" fmla="*/ 74 h 547"/>
                  <a:gd name="T2" fmla="*/ 8 w 314"/>
                  <a:gd name="T3" fmla="*/ 26 h 547"/>
                  <a:gd name="T4" fmla="*/ 6 w 314"/>
                  <a:gd name="T5" fmla="*/ 17 h 547"/>
                  <a:gd name="T6" fmla="*/ 2 w 314"/>
                  <a:gd name="T7" fmla="*/ 9 h 547"/>
                  <a:gd name="T8" fmla="*/ 0 w 314"/>
                  <a:gd name="T9" fmla="*/ 0 h 547"/>
                  <a:gd name="T10" fmla="*/ 109 w 314"/>
                  <a:gd name="T11" fmla="*/ 44 h 547"/>
                  <a:gd name="T12" fmla="*/ 175 w 314"/>
                  <a:gd name="T13" fmla="*/ 74 h 547"/>
                  <a:gd name="T14" fmla="*/ 228 w 314"/>
                  <a:gd name="T15" fmla="*/ 134 h 547"/>
                  <a:gd name="T16" fmla="*/ 255 w 314"/>
                  <a:gd name="T17" fmla="*/ 168 h 547"/>
                  <a:gd name="T18" fmla="*/ 292 w 314"/>
                  <a:gd name="T19" fmla="*/ 235 h 547"/>
                  <a:gd name="T20" fmla="*/ 314 w 314"/>
                  <a:gd name="T21" fmla="*/ 270 h 547"/>
                  <a:gd name="T22" fmla="*/ 314 w 314"/>
                  <a:gd name="T23" fmla="*/ 353 h 547"/>
                  <a:gd name="T24" fmla="*/ 314 w 314"/>
                  <a:gd name="T25" fmla="*/ 427 h 547"/>
                  <a:gd name="T26" fmla="*/ 314 w 314"/>
                  <a:gd name="T27" fmla="*/ 485 h 547"/>
                  <a:gd name="T28" fmla="*/ 314 w 314"/>
                  <a:gd name="T29" fmla="*/ 496 h 547"/>
                  <a:gd name="T30" fmla="*/ 295 w 314"/>
                  <a:gd name="T31" fmla="*/ 518 h 547"/>
                  <a:gd name="T32" fmla="*/ 283 w 314"/>
                  <a:gd name="T33" fmla="*/ 539 h 547"/>
                  <a:gd name="T34" fmla="*/ 277 w 314"/>
                  <a:gd name="T35" fmla="*/ 547 h 547"/>
                  <a:gd name="T36" fmla="*/ 216 w 314"/>
                  <a:gd name="T37" fmla="*/ 547 h 547"/>
                  <a:gd name="T38" fmla="*/ 183 w 314"/>
                  <a:gd name="T39" fmla="*/ 547 h 547"/>
                  <a:gd name="T40" fmla="*/ 168 w 314"/>
                  <a:gd name="T41" fmla="*/ 504 h 547"/>
                  <a:gd name="T42" fmla="*/ 160 w 314"/>
                  <a:gd name="T43" fmla="*/ 474 h 547"/>
                  <a:gd name="T44" fmla="*/ 158 w 314"/>
                  <a:gd name="T45" fmla="*/ 363 h 547"/>
                  <a:gd name="T46" fmla="*/ 154 w 314"/>
                  <a:gd name="T47" fmla="*/ 291 h 547"/>
                  <a:gd name="T48" fmla="*/ 138 w 314"/>
                  <a:gd name="T49" fmla="*/ 224 h 547"/>
                  <a:gd name="T50" fmla="*/ 124 w 314"/>
                  <a:gd name="T51" fmla="*/ 183 h 547"/>
                  <a:gd name="T52" fmla="*/ 83 w 314"/>
                  <a:gd name="T53" fmla="*/ 141 h 547"/>
                  <a:gd name="T54" fmla="*/ 49 w 314"/>
                  <a:gd name="T55" fmla="*/ 106 h 547"/>
                  <a:gd name="T56" fmla="*/ 27 w 314"/>
                  <a:gd name="T57" fmla="*/ 79 h 547"/>
                  <a:gd name="T58" fmla="*/ 22 w 314"/>
                  <a:gd name="T59" fmla="*/ 74 h 547"/>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314"/>
                  <a:gd name="T91" fmla="*/ 0 h 547"/>
                  <a:gd name="T92" fmla="*/ 314 w 314"/>
                  <a:gd name="T93" fmla="*/ 547 h 547"/>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314" h="547">
                    <a:moveTo>
                      <a:pt x="22" y="74"/>
                    </a:moveTo>
                    <a:lnTo>
                      <a:pt x="8" y="26"/>
                    </a:lnTo>
                    <a:lnTo>
                      <a:pt x="6" y="17"/>
                    </a:lnTo>
                    <a:lnTo>
                      <a:pt x="2" y="9"/>
                    </a:lnTo>
                    <a:lnTo>
                      <a:pt x="0" y="0"/>
                    </a:lnTo>
                    <a:lnTo>
                      <a:pt x="109" y="44"/>
                    </a:lnTo>
                    <a:lnTo>
                      <a:pt x="175" y="74"/>
                    </a:lnTo>
                    <a:lnTo>
                      <a:pt x="228" y="134"/>
                    </a:lnTo>
                    <a:lnTo>
                      <a:pt x="255" y="168"/>
                    </a:lnTo>
                    <a:lnTo>
                      <a:pt x="292" y="235"/>
                    </a:lnTo>
                    <a:lnTo>
                      <a:pt x="314" y="270"/>
                    </a:lnTo>
                    <a:lnTo>
                      <a:pt x="314" y="353"/>
                    </a:lnTo>
                    <a:lnTo>
                      <a:pt x="314" y="427"/>
                    </a:lnTo>
                    <a:lnTo>
                      <a:pt x="314" y="485"/>
                    </a:lnTo>
                    <a:lnTo>
                      <a:pt x="314" y="496"/>
                    </a:lnTo>
                    <a:lnTo>
                      <a:pt x="295" y="518"/>
                    </a:lnTo>
                    <a:lnTo>
                      <a:pt x="283" y="539"/>
                    </a:lnTo>
                    <a:lnTo>
                      <a:pt x="277" y="547"/>
                    </a:lnTo>
                    <a:lnTo>
                      <a:pt x="216" y="547"/>
                    </a:lnTo>
                    <a:lnTo>
                      <a:pt x="183" y="547"/>
                    </a:lnTo>
                    <a:lnTo>
                      <a:pt x="168" y="504"/>
                    </a:lnTo>
                    <a:lnTo>
                      <a:pt x="160" y="474"/>
                    </a:lnTo>
                    <a:lnTo>
                      <a:pt x="158" y="363"/>
                    </a:lnTo>
                    <a:lnTo>
                      <a:pt x="154" y="291"/>
                    </a:lnTo>
                    <a:lnTo>
                      <a:pt x="138" y="224"/>
                    </a:lnTo>
                    <a:lnTo>
                      <a:pt x="124" y="183"/>
                    </a:lnTo>
                    <a:lnTo>
                      <a:pt x="83" y="141"/>
                    </a:lnTo>
                    <a:lnTo>
                      <a:pt x="49" y="106"/>
                    </a:lnTo>
                    <a:lnTo>
                      <a:pt x="27" y="79"/>
                    </a:lnTo>
                    <a:lnTo>
                      <a:pt x="22" y="74"/>
                    </a:lnTo>
                    <a:close/>
                  </a:path>
                </a:pathLst>
              </a:custGeom>
              <a:solidFill>
                <a:srgbClr val="DD6135"/>
              </a:solidFill>
              <a:ln w="9525">
                <a:noFill/>
                <a:round/>
                <a:headEnd/>
                <a:tailEnd/>
              </a:ln>
            </p:spPr>
            <p:txBody>
              <a:bodyPr>
                <a:prstTxWarp prst="textNoShape">
                  <a:avLst/>
                </a:prstTxWarp>
              </a:bodyPr>
              <a:lstStyle/>
              <a:p>
                <a:endParaRPr lang="en-US"/>
              </a:p>
            </p:txBody>
          </p:sp>
          <p:sp>
            <p:nvSpPr>
              <p:cNvPr id="65793" name="Freeform 802"/>
              <p:cNvSpPr>
                <a:spLocks noChangeAspect="1"/>
              </p:cNvSpPr>
              <p:nvPr/>
            </p:nvSpPr>
            <p:spPr bwMode="auto">
              <a:xfrm>
                <a:off x="2074" y="2585"/>
                <a:ext cx="29" cy="50"/>
              </a:xfrm>
              <a:custGeom>
                <a:avLst/>
                <a:gdLst>
                  <a:gd name="T0" fmla="*/ 22 w 233"/>
                  <a:gd name="T1" fmla="*/ 51 h 400"/>
                  <a:gd name="T2" fmla="*/ 20 w 233"/>
                  <a:gd name="T3" fmla="*/ 43 h 400"/>
                  <a:gd name="T4" fmla="*/ 8 w 233"/>
                  <a:gd name="T5" fmla="*/ 17 h 400"/>
                  <a:gd name="T6" fmla="*/ 5 w 233"/>
                  <a:gd name="T7" fmla="*/ 11 h 400"/>
                  <a:gd name="T8" fmla="*/ 3 w 233"/>
                  <a:gd name="T9" fmla="*/ 6 h 400"/>
                  <a:gd name="T10" fmla="*/ 0 w 233"/>
                  <a:gd name="T11" fmla="*/ 0 h 400"/>
                  <a:gd name="T12" fmla="*/ 82 w 233"/>
                  <a:gd name="T13" fmla="*/ 29 h 400"/>
                  <a:gd name="T14" fmla="*/ 131 w 233"/>
                  <a:gd name="T15" fmla="*/ 51 h 400"/>
                  <a:gd name="T16" fmla="*/ 161 w 233"/>
                  <a:gd name="T17" fmla="*/ 85 h 400"/>
                  <a:gd name="T18" fmla="*/ 195 w 233"/>
                  <a:gd name="T19" fmla="*/ 132 h 400"/>
                  <a:gd name="T20" fmla="*/ 201 w 233"/>
                  <a:gd name="T21" fmla="*/ 140 h 400"/>
                  <a:gd name="T22" fmla="*/ 220 w 233"/>
                  <a:gd name="T23" fmla="*/ 176 h 400"/>
                  <a:gd name="T24" fmla="*/ 226 w 233"/>
                  <a:gd name="T25" fmla="*/ 197 h 400"/>
                  <a:gd name="T26" fmla="*/ 226 w 233"/>
                  <a:gd name="T27" fmla="*/ 256 h 400"/>
                  <a:gd name="T28" fmla="*/ 226 w 233"/>
                  <a:gd name="T29" fmla="*/ 291 h 400"/>
                  <a:gd name="T30" fmla="*/ 229 w 233"/>
                  <a:gd name="T31" fmla="*/ 299 h 400"/>
                  <a:gd name="T32" fmla="*/ 230 w 233"/>
                  <a:gd name="T33" fmla="*/ 308 h 400"/>
                  <a:gd name="T34" fmla="*/ 232 w 233"/>
                  <a:gd name="T35" fmla="*/ 316 h 400"/>
                  <a:gd name="T36" fmla="*/ 233 w 233"/>
                  <a:gd name="T37" fmla="*/ 357 h 400"/>
                  <a:gd name="T38" fmla="*/ 223 w 233"/>
                  <a:gd name="T39" fmla="*/ 371 h 400"/>
                  <a:gd name="T40" fmla="*/ 219 w 233"/>
                  <a:gd name="T41" fmla="*/ 375 h 400"/>
                  <a:gd name="T42" fmla="*/ 214 w 233"/>
                  <a:gd name="T43" fmla="*/ 379 h 400"/>
                  <a:gd name="T44" fmla="*/ 204 w 233"/>
                  <a:gd name="T45" fmla="*/ 394 h 400"/>
                  <a:gd name="T46" fmla="*/ 171 w 233"/>
                  <a:gd name="T47" fmla="*/ 394 h 400"/>
                  <a:gd name="T48" fmla="*/ 146 w 233"/>
                  <a:gd name="T49" fmla="*/ 398 h 400"/>
                  <a:gd name="T50" fmla="*/ 139 w 233"/>
                  <a:gd name="T51" fmla="*/ 400 h 400"/>
                  <a:gd name="T52" fmla="*/ 133 w 233"/>
                  <a:gd name="T53" fmla="*/ 386 h 400"/>
                  <a:gd name="T54" fmla="*/ 131 w 233"/>
                  <a:gd name="T55" fmla="*/ 378 h 400"/>
                  <a:gd name="T56" fmla="*/ 127 w 233"/>
                  <a:gd name="T57" fmla="*/ 371 h 400"/>
                  <a:gd name="T58" fmla="*/ 125 w 233"/>
                  <a:gd name="T59" fmla="*/ 365 h 400"/>
                  <a:gd name="T60" fmla="*/ 122 w 233"/>
                  <a:gd name="T61" fmla="*/ 358 h 400"/>
                  <a:gd name="T62" fmla="*/ 120 w 233"/>
                  <a:gd name="T63" fmla="*/ 350 h 400"/>
                  <a:gd name="T64" fmla="*/ 116 w 233"/>
                  <a:gd name="T65" fmla="*/ 342 h 400"/>
                  <a:gd name="T66" fmla="*/ 116 w 233"/>
                  <a:gd name="T67" fmla="*/ 260 h 400"/>
                  <a:gd name="T68" fmla="*/ 116 w 233"/>
                  <a:gd name="T69" fmla="*/ 211 h 400"/>
                  <a:gd name="T70" fmla="*/ 108 w 233"/>
                  <a:gd name="T71" fmla="*/ 180 h 400"/>
                  <a:gd name="T72" fmla="*/ 105 w 233"/>
                  <a:gd name="T73" fmla="*/ 171 h 400"/>
                  <a:gd name="T74" fmla="*/ 95 w 233"/>
                  <a:gd name="T75" fmla="*/ 131 h 400"/>
                  <a:gd name="T76" fmla="*/ 65 w 233"/>
                  <a:gd name="T77" fmla="*/ 99 h 400"/>
                  <a:gd name="T78" fmla="*/ 52 w 233"/>
                  <a:gd name="T79" fmla="*/ 86 h 400"/>
                  <a:gd name="T80" fmla="*/ 44 w 233"/>
                  <a:gd name="T81" fmla="*/ 80 h 400"/>
                  <a:gd name="T82" fmla="*/ 38 w 233"/>
                  <a:gd name="T83" fmla="*/ 70 h 400"/>
                  <a:gd name="T84" fmla="*/ 35 w 233"/>
                  <a:gd name="T85" fmla="*/ 67 h 400"/>
                  <a:gd name="T86" fmla="*/ 33 w 233"/>
                  <a:gd name="T87" fmla="*/ 62 h 400"/>
                  <a:gd name="T88" fmla="*/ 27 w 233"/>
                  <a:gd name="T89" fmla="*/ 57 h 400"/>
                  <a:gd name="T90" fmla="*/ 25 w 233"/>
                  <a:gd name="T91" fmla="*/ 54 h 400"/>
                  <a:gd name="T92" fmla="*/ 22 w 233"/>
                  <a:gd name="T93" fmla="*/ 51 h 400"/>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33"/>
                  <a:gd name="T142" fmla="*/ 0 h 400"/>
                  <a:gd name="T143" fmla="*/ 233 w 233"/>
                  <a:gd name="T144" fmla="*/ 400 h 400"/>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33" h="400">
                    <a:moveTo>
                      <a:pt x="22" y="51"/>
                    </a:moveTo>
                    <a:lnTo>
                      <a:pt x="20" y="43"/>
                    </a:lnTo>
                    <a:lnTo>
                      <a:pt x="8" y="17"/>
                    </a:lnTo>
                    <a:lnTo>
                      <a:pt x="5" y="11"/>
                    </a:lnTo>
                    <a:lnTo>
                      <a:pt x="3" y="6"/>
                    </a:lnTo>
                    <a:lnTo>
                      <a:pt x="0" y="0"/>
                    </a:lnTo>
                    <a:lnTo>
                      <a:pt x="82" y="29"/>
                    </a:lnTo>
                    <a:lnTo>
                      <a:pt x="131" y="51"/>
                    </a:lnTo>
                    <a:lnTo>
                      <a:pt x="161" y="85"/>
                    </a:lnTo>
                    <a:lnTo>
                      <a:pt x="195" y="132"/>
                    </a:lnTo>
                    <a:lnTo>
                      <a:pt x="201" y="140"/>
                    </a:lnTo>
                    <a:lnTo>
                      <a:pt x="220" y="176"/>
                    </a:lnTo>
                    <a:lnTo>
                      <a:pt x="226" y="197"/>
                    </a:lnTo>
                    <a:lnTo>
                      <a:pt x="226" y="256"/>
                    </a:lnTo>
                    <a:lnTo>
                      <a:pt x="226" y="291"/>
                    </a:lnTo>
                    <a:lnTo>
                      <a:pt x="229" y="299"/>
                    </a:lnTo>
                    <a:lnTo>
                      <a:pt x="230" y="308"/>
                    </a:lnTo>
                    <a:lnTo>
                      <a:pt x="232" y="316"/>
                    </a:lnTo>
                    <a:lnTo>
                      <a:pt x="233" y="357"/>
                    </a:lnTo>
                    <a:lnTo>
                      <a:pt x="223" y="371"/>
                    </a:lnTo>
                    <a:lnTo>
                      <a:pt x="219" y="375"/>
                    </a:lnTo>
                    <a:lnTo>
                      <a:pt x="214" y="379"/>
                    </a:lnTo>
                    <a:lnTo>
                      <a:pt x="204" y="394"/>
                    </a:lnTo>
                    <a:lnTo>
                      <a:pt x="171" y="394"/>
                    </a:lnTo>
                    <a:lnTo>
                      <a:pt x="146" y="398"/>
                    </a:lnTo>
                    <a:lnTo>
                      <a:pt x="139" y="400"/>
                    </a:lnTo>
                    <a:lnTo>
                      <a:pt x="133" y="386"/>
                    </a:lnTo>
                    <a:lnTo>
                      <a:pt x="131" y="378"/>
                    </a:lnTo>
                    <a:lnTo>
                      <a:pt x="127" y="371"/>
                    </a:lnTo>
                    <a:lnTo>
                      <a:pt x="125" y="365"/>
                    </a:lnTo>
                    <a:lnTo>
                      <a:pt x="122" y="358"/>
                    </a:lnTo>
                    <a:lnTo>
                      <a:pt x="120" y="350"/>
                    </a:lnTo>
                    <a:lnTo>
                      <a:pt x="116" y="342"/>
                    </a:lnTo>
                    <a:lnTo>
                      <a:pt x="116" y="260"/>
                    </a:lnTo>
                    <a:lnTo>
                      <a:pt x="116" y="211"/>
                    </a:lnTo>
                    <a:lnTo>
                      <a:pt x="108" y="180"/>
                    </a:lnTo>
                    <a:lnTo>
                      <a:pt x="105" y="171"/>
                    </a:lnTo>
                    <a:lnTo>
                      <a:pt x="95" y="131"/>
                    </a:lnTo>
                    <a:lnTo>
                      <a:pt x="65" y="99"/>
                    </a:lnTo>
                    <a:lnTo>
                      <a:pt x="52" y="86"/>
                    </a:lnTo>
                    <a:lnTo>
                      <a:pt x="44" y="80"/>
                    </a:lnTo>
                    <a:lnTo>
                      <a:pt x="38" y="70"/>
                    </a:lnTo>
                    <a:lnTo>
                      <a:pt x="35" y="67"/>
                    </a:lnTo>
                    <a:lnTo>
                      <a:pt x="33" y="62"/>
                    </a:lnTo>
                    <a:lnTo>
                      <a:pt x="27" y="57"/>
                    </a:lnTo>
                    <a:lnTo>
                      <a:pt x="25" y="54"/>
                    </a:lnTo>
                    <a:lnTo>
                      <a:pt x="22" y="51"/>
                    </a:lnTo>
                    <a:close/>
                  </a:path>
                </a:pathLst>
              </a:custGeom>
              <a:solidFill>
                <a:srgbClr val="E16D3C"/>
              </a:solidFill>
              <a:ln w="9525">
                <a:noFill/>
                <a:round/>
                <a:headEnd/>
                <a:tailEnd/>
              </a:ln>
            </p:spPr>
            <p:txBody>
              <a:bodyPr>
                <a:prstTxWarp prst="textNoShape">
                  <a:avLst/>
                </a:prstTxWarp>
              </a:bodyPr>
              <a:lstStyle/>
              <a:p>
                <a:endParaRPr lang="en-US"/>
              </a:p>
            </p:txBody>
          </p:sp>
          <p:sp>
            <p:nvSpPr>
              <p:cNvPr id="65794" name="Freeform 803"/>
              <p:cNvSpPr>
                <a:spLocks noChangeAspect="1"/>
              </p:cNvSpPr>
              <p:nvPr/>
            </p:nvSpPr>
            <p:spPr bwMode="auto">
              <a:xfrm>
                <a:off x="2084" y="2592"/>
                <a:ext cx="18" cy="31"/>
              </a:xfrm>
              <a:custGeom>
                <a:avLst/>
                <a:gdLst>
                  <a:gd name="T0" fmla="*/ 6 w 145"/>
                  <a:gd name="T1" fmla="*/ 36 h 255"/>
                  <a:gd name="T2" fmla="*/ 0 w 145"/>
                  <a:gd name="T3" fmla="*/ 0 h 255"/>
                  <a:gd name="T4" fmla="*/ 80 w 145"/>
                  <a:gd name="T5" fmla="*/ 36 h 255"/>
                  <a:gd name="T6" fmla="*/ 115 w 145"/>
                  <a:gd name="T7" fmla="*/ 80 h 255"/>
                  <a:gd name="T8" fmla="*/ 138 w 145"/>
                  <a:gd name="T9" fmla="*/ 124 h 255"/>
                  <a:gd name="T10" fmla="*/ 138 w 145"/>
                  <a:gd name="T11" fmla="*/ 181 h 255"/>
                  <a:gd name="T12" fmla="*/ 145 w 145"/>
                  <a:gd name="T13" fmla="*/ 226 h 255"/>
                  <a:gd name="T14" fmla="*/ 123 w 145"/>
                  <a:gd name="T15" fmla="*/ 247 h 255"/>
                  <a:gd name="T16" fmla="*/ 80 w 145"/>
                  <a:gd name="T17" fmla="*/ 255 h 255"/>
                  <a:gd name="T18" fmla="*/ 72 w 145"/>
                  <a:gd name="T19" fmla="*/ 218 h 255"/>
                  <a:gd name="T20" fmla="*/ 72 w 145"/>
                  <a:gd name="T21" fmla="*/ 138 h 255"/>
                  <a:gd name="T22" fmla="*/ 58 w 145"/>
                  <a:gd name="T23" fmla="*/ 87 h 255"/>
                  <a:gd name="T24" fmla="*/ 29 w 145"/>
                  <a:gd name="T25" fmla="*/ 51 h 255"/>
                  <a:gd name="T26" fmla="*/ 6 w 145"/>
                  <a:gd name="T27" fmla="*/ 36 h 25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45"/>
                  <a:gd name="T43" fmla="*/ 0 h 255"/>
                  <a:gd name="T44" fmla="*/ 145 w 145"/>
                  <a:gd name="T45" fmla="*/ 255 h 255"/>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45" h="255">
                    <a:moveTo>
                      <a:pt x="6" y="36"/>
                    </a:moveTo>
                    <a:lnTo>
                      <a:pt x="0" y="0"/>
                    </a:lnTo>
                    <a:lnTo>
                      <a:pt x="80" y="36"/>
                    </a:lnTo>
                    <a:lnTo>
                      <a:pt x="115" y="80"/>
                    </a:lnTo>
                    <a:lnTo>
                      <a:pt x="138" y="124"/>
                    </a:lnTo>
                    <a:lnTo>
                      <a:pt x="138" y="181"/>
                    </a:lnTo>
                    <a:lnTo>
                      <a:pt x="145" y="226"/>
                    </a:lnTo>
                    <a:lnTo>
                      <a:pt x="123" y="247"/>
                    </a:lnTo>
                    <a:lnTo>
                      <a:pt x="80" y="255"/>
                    </a:lnTo>
                    <a:lnTo>
                      <a:pt x="72" y="218"/>
                    </a:lnTo>
                    <a:lnTo>
                      <a:pt x="72" y="138"/>
                    </a:lnTo>
                    <a:lnTo>
                      <a:pt x="58" y="87"/>
                    </a:lnTo>
                    <a:lnTo>
                      <a:pt x="29" y="51"/>
                    </a:lnTo>
                    <a:lnTo>
                      <a:pt x="6" y="36"/>
                    </a:lnTo>
                    <a:close/>
                  </a:path>
                </a:pathLst>
              </a:custGeom>
              <a:solidFill>
                <a:srgbClr val="E87A41"/>
              </a:solidFill>
              <a:ln w="9525">
                <a:noFill/>
                <a:round/>
                <a:headEnd/>
                <a:tailEnd/>
              </a:ln>
            </p:spPr>
            <p:txBody>
              <a:bodyPr>
                <a:prstTxWarp prst="textNoShape">
                  <a:avLst/>
                </a:prstTxWarp>
              </a:bodyPr>
              <a:lstStyle/>
              <a:p>
                <a:endParaRPr lang="en-US"/>
              </a:p>
            </p:txBody>
          </p:sp>
          <p:sp>
            <p:nvSpPr>
              <p:cNvPr id="65795" name="Freeform 804"/>
              <p:cNvSpPr>
                <a:spLocks noChangeAspect="1"/>
              </p:cNvSpPr>
              <p:nvPr/>
            </p:nvSpPr>
            <p:spPr bwMode="auto">
              <a:xfrm>
                <a:off x="1923" y="3643"/>
                <a:ext cx="225" cy="358"/>
              </a:xfrm>
              <a:custGeom>
                <a:avLst/>
                <a:gdLst>
                  <a:gd name="T0" fmla="*/ 263 w 1799"/>
                  <a:gd name="T1" fmla="*/ 473 h 2862"/>
                  <a:gd name="T2" fmla="*/ 371 w 1799"/>
                  <a:gd name="T3" fmla="*/ 598 h 2862"/>
                  <a:gd name="T4" fmla="*/ 401 w 1799"/>
                  <a:gd name="T5" fmla="*/ 689 h 2862"/>
                  <a:gd name="T6" fmla="*/ 455 w 1799"/>
                  <a:gd name="T7" fmla="*/ 994 h 2862"/>
                  <a:gd name="T8" fmla="*/ 501 w 1799"/>
                  <a:gd name="T9" fmla="*/ 1027 h 2862"/>
                  <a:gd name="T10" fmla="*/ 540 w 1799"/>
                  <a:gd name="T11" fmla="*/ 1239 h 2862"/>
                  <a:gd name="T12" fmla="*/ 576 w 1799"/>
                  <a:gd name="T13" fmla="*/ 1289 h 2862"/>
                  <a:gd name="T14" fmla="*/ 626 w 1799"/>
                  <a:gd name="T15" fmla="*/ 1304 h 2862"/>
                  <a:gd name="T16" fmla="*/ 733 w 1799"/>
                  <a:gd name="T17" fmla="*/ 1437 h 2862"/>
                  <a:gd name="T18" fmla="*/ 785 w 1799"/>
                  <a:gd name="T19" fmla="*/ 1517 h 2862"/>
                  <a:gd name="T20" fmla="*/ 816 w 1799"/>
                  <a:gd name="T21" fmla="*/ 1558 h 2862"/>
                  <a:gd name="T22" fmla="*/ 864 w 1799"/>
                  <a:gd name="T23" fmla="*/ 1574 h 2862"/>
                  <a:gd name="T24" fmla="*/ 966 w 1799"/>
                  <a:gd name="T25" fmla="*/ 1682 h 2862"/>
                  <a:gd name="T26" fmla="*/ 1024 w 1799"/>
                  <a:gd name="T27" fmla="*/ 1717 h 2862"/>
                  <a:gd name="T28" fmla="*/ 1086 w 1799"/>
                  <a:gd name="T29" fmla="*/ 1922 h 2862"/>
                  <a:gd name="T30" fmla="*/ 1118 w 1799"/>
                  <a:gd name="T31" fmla="*/ 2041 h 2862"/>
                  <a:gd name="T32" fmla="*/ 1188 w 1799"/>
                  <a:gd name="T33" fmla="*/ 2067 h 2862"/>
                  <a:gd name="T34" fmla="*/ 1231 w 1799"/>
                  <a:gd name="T35" fmla="*/ 2111 h 2862"/>
                  <a:gd name="T36" fmla="*/ 1244 w 1799"/>
                  <a:gd name="T37" fmla="*/ 2138 h 2862"/>
                  <a:gd name="T38" fmla="*/ 1372 w 1799"/>
                  <a:gd name="T39" fmla="*/ 2271 h 2862"/>
                  <a:gd name="T40" fmla="*/ 1549 w 1799"/>
                  <a:gd name="T41" fmla="*/ 2335 h 2862"/>
                  <a:gd name="T42" fmla="*/ 1653 w 1799"/>
                  <a:gd name="T43" fmla="*/ 2491 h 2862"/>
                  <a:gd name="T44" fmla="*/ 1778 w 1799"/>
                  <a:gd name="T45" fmla="*/ 2796 h 2862"/>
                  <a:gd name="T46" fmla="*/ 1617 w 1799"/>
                  <a:gd name="T47" fmla="*/ 2862 h 2862"/>
                  <a:gd name="T48" fmla="*/ 1442 w 1799"/>
                  <a:gd name="T49" fmla="*/ 2659 h 2862"/>
                  <a:gd name="T50" fmla="*/ 1471 w 1799"/>
                  <a:gd name="T51" fmla="*/ 2607 h 2862"/>
                  <a:gd name="T52" fmla="*/ 1348 w 1799"/>
                  <a:gd name="T53" fmla="*/ 2345 h 2862"/>
                  <a:gd name="T54" fmla="*/ 1093 w 1799"/>
                  <a:gd name="T55" fmla="*/ 2105 h 2862"/>
                  <a:gd name="T56" fmla="*/ 1304 w 1799"/>
                  <a:gd name="T57" fmla="*/ 2425 h 2862"/>
                  <a:gd name="T58" fmla="*/ 859 w 1799"/>
                  <a:gd name="T59" fmla="*/ 2331 h 2862"/>
                  <a:gd name="T60" fmla="*/ 1034 w 1799"/>
                  <a:gd name="T61" fmla="*/ 2294 h 2862"/>
                  <a:gd name="T62" fmla="*/ 1085 w 1799"/>
                  <a:gd name="T63" fmla="*/ 2257 h 2862"/>
                  <a:gd name="T64" fmla="*/ 1085 w 1799"/>
                  <a:gd name="T65" fmla="*/ 2207 h 2862"/>
                  <a:gd name="T66" fmla="*/ 1048 w 1799"/>
                  <a:gd name="T67" fmla="*/ 2134 h 2862"/>
                  <a:gd name="T68" fmla="*/ 991 w 1799"/>
                  <a:gd name="T69" fmla="*/ 2134 h 2862"/>
                  <a:gd name="T70" fmla="*/ 939 w 1799"/>
                  <a:gd name="T71" fmla="*/ 2156 h 2862"/>
                  <a:gd name="T72" fmla="*/ 925 w 1799"/>
                  <a:gd name="T73" fmla="*/ 2236 h 2862"/>
                  <a:gd name="T74" fmla="*/ 896 w 1799"/>
                  <a:gd name="T75" fmla="*/ 2177 h 2862"/>
                  <a:gd name="T76" fmla="*/ 837 w 1799"/>
                  <a:gd name="T77" fmla="*/ 2280 h 2862"/>
                  <a:gd name="T78" fmla="*/ 802 w 1799"/>
                  <a:gd name="T79" fmla="*/ 2257 h 2862"/>
                  <a:gd name="T80" fmla="*/ 823 w 1799"/>
                  <a:gd name="T81" fmla="*/ 2222 h 2862"/>
                  <a:gd name="T82" fmla="*/ 765 w 1799"/>
                  <a:gd name="T83" fmla="*/ 2177 h 2862"/>
                  <a:gd name="T84" fmla="*/ 685 w 1799"/>
                  <a:gd name="T85" fmla="*/ 2228 h 2862"/>
                  <a:gd name="T86" fmla="*/ 640 w 1799"/>
                  <a:gd name="T87" fmla="*/ 2236 h 2862"/>
                  <a:gd name="T88" fmla="*/ 634 w 1799"/>
                  <a:gd name="T89" fmla="*/ 2353 h 2862"/>
                  <a:gd name="T90" fmla="*/ 539 w 1799"/>
                  <a:gd name="T91" fmla="*/ 2273 h 2862"/>
                  <a:gd name="T92" fmla="*/ 611 w 1799"/>
                  <a:gd name="T93" fmla="*/ 2388 h 2862"/>
                  <a:gd name="T94" fmla="*/ 495 w 1799"/>
                  <a:gd name="T95" fmla="*/ 2331 h 2862"/>
                  <a:gd name="T96" fmla="*/ 590 w 1799"/>
                  <a:gd name="T97" fmla="*/ 2499 h 2862"/>
                  <a:gd name="T98" fmla="*/ 473 w 1799"/>
                  <a:gd name="T99" fmla="*/ 2425 h 2862"/>
                  <a:gd name="T100" fmla="*/ 539 w 1799"/>
                  <a:gd name="T101" fmla="*/ 2564 h 2862"/>
                  <a:gd name="T102" fmla="*/ 342 w 1799"/>
                  <a:gd name="T103" fmla="*/ 2520 h 2862"/>
                  <a:gd name="T104" fmla="*/ 554 w 1799"/>
                  <a:gd name="T105" fmla="*/ 2142 h 2862"/>
                  <a:gd name="T106" fmla="*/ 925 w 1799"/>
                  <a:gd name="T107" fmla="*/ 1931 h 2862"/>
                  <a:gd name="T108" fmla="*/ 568 w 1799"/>
                  <a:gd name="T109" fmla="*/ 1369 h 2862"/>
                  <a:gd name="T110" fmla="*/ 313 w 1799"/>
                  <a:gd name="T111" fmla="*/ 1406 h 2862"/>
                  <a:gd name="T112" fmla="*/ 283 w 1799"/>
                  <a:gd name="T113" fmla="*/ 1267 h 2862"/>
                  <a:gd name="T114" fmla="*/ 0 w 1799"/>
                  <a:gd name="T115" fmla="*/ 176 h 2862"/>
                  <a:gd name="T116" fmla="*/ 65 w 1799"/>
                  <a:gd name="T117" fmla="*/ 80 h 2862"/>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799"/>
                  <a:gd name="T178" fmla="*/ 0 h 2862"/>
                  <a:gd name="T179" fmla="*/ 1799 w 1799"/>
                  <a:gd name="T180" fmla="*/ 2862 h 2862"/>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799" h="2862">
                    <a:moveTo>
                      <a:pt x="109" y="0"/>
                    </a:moveTo>
                    <a:lnTo>
                      <a:pt x="183" y="239"/>
                    </a:lnTo>
                    <a:lnTo>
                      <a:pt x="263" y="473"/>
                    </a:lnTo>
                    <a:lnTo>
                      <a:pt x="314" y="570"/>
                    </a:lnTo>
                    <a:lnTo>
                      <a:pt x="334" y="598"/>
                    </a:lnTo>
                    <a:lnTo>
                      <a:pt x="371" y="598"/>
                    </a:lnTo>
                    <a:lnTo>
                      <a:pt x="377" y="607"/>
                    </a:lnTo>
                    <a:lnTo>
                      <a:pt x="386" y="628"/>
                    </a:lnTo>
                    <a:lnTo>
                      <a:pt x="401" y="689"/>
                    </a:lnTo>
                    <a:lnTo>
                      <a:pt x="427" y="894"/>
                    </a:lnTo>
                    <a:lnTo>
                      <a:pt x="438" y="947"/>
                    </a:lnTo>
                    <a:lnTo>
                      <a:pt x="455" y="994"/>
                    </a:lnTo>
                    <a:lnTo>
                      <a:pt x="466" y="1012"/>
                    </a:lnTo>
                    <a:lnTo>
                      <a:pt x="495" y="1012"/>
                    </a:lnTo>
                    <a:lnTo>
                      <a:pt x="501" y="1027"/>
                    </a:lnTo>
                    <a:lnTo>
                      <a:pt x="509" y="1064"/>
                    </a:lnTo>
                    <a:lnTo>
                      <a:pt x="530" y="1207"/>
                    </a:lnTo>
                    <a:lnTo>
                      <a:pt x="540" y="1239"/>
                    </a:lnTo>
                    <a:lnTo>
                      <a:pt x="550" y="1259"/>
                    </a:lnTo>
                    <a:lnTo>
                      <a:pt x="561" y="1276"/>
                    </a:lnTo>
                    <a:lnTo>
                      <a:pt x="576" y="1289"/>
                    </a:lnTo>
                    <a:lnTo>
                      <a:pt x="594" y="1298"/>
                    </a:lnTo>
                    <a:lnTo>
                      <a:pt x="615" y="1304"/>
                    </a:lnTo>
                    <a:lnTo>
                      <a:pt x="626" y="1304"/>
                    </a:lnTo>
                    <a:lnTo>
                      <a:pt x="656" y="1333"/>
                    </a:lnTo>
                    <a:lnTo>
                      <a:pt x="656" y="1369"/>
                    </a:lnTo>
                    <a:lnTo>
                      <a:pt x="733" y="1437"/>
                    </a:lnTo>
                    <a:lnTo>
                      <a:pt x="766" y="1477"/>
                    </a:lnTo>
                    <a:lnTo>
                      <a:pt x="775" y="1490"/>
                    </a:lnTo>
                    <a:lnTo>
                      <a:pt x="785" y="1517"/>
                    </a:lnTo>
                    <a:lnTo>
                      <a:pt x="786" y="1524"/>
                    </a:lnTo>
                    <a:lnTo>
                      <a:pt x="786" y="1529"/>
                    </a:lnTo>
                    <a:lnTo>
                      <a:pt x="816" y="1558"/>
                    </a:lnTo>
                    <a:lnTo>
                      <a:pt x="833" y="1560"/>
                    </a:lnTo>
                    <a:lnTo>
                      <a:pt x="840" y="1563"/>
                    </a:lnTo>
                    <a:lnTo>
                      <a:pt x="864" y="1574"/>
                    </a:lnTo>
                    <a:lnTo>
                      <a:pt x="877" y="1584"/>
                    </a:lnTo>
                    <a:lnTo>
                      <a:pt x="904" y="1609"/>
                    </a:lnTo>
                    <a:lnTo>
                      <a:pt x="966" y="1682"/>
                    </a:lnTo>
                    <a:lnTo>
                      <a:pt x="986" y="1699"/>
                    </a:lnTo>
                    <a:lnTo>
                      <a:pt x="1016" y="1715"/>
                    </a:lnTo>
                    <a:lnTo>
                      <a:pt x="1024" y="1717"/>
                    </a:lnTo>
                    <a:lnTo>
                      <a:pt x="1042" y="1719"/>
                    </a:lnTo>
                    <a:lnTo>
                      <a:pt x="1044" y="1756"/>
                    </a:lnTo>
                    <a:lnTo>
                      <a:pt x="1086" y="1922"/>
                    </a:lnTo>
                    <a:lnTo>
                      <a:pt x="1104" y="2003"/>
                    </a:lnTo>
                    <a:lnTo>
                      <a:pt x="1107" y="2039"/>
                    </a:lnTo>
                    <a:lnTo>
                      <a:pt x="1118" y="2041"/>
                    </a:lnTo>
                    <a:lnTo>
                      <a:pt x="1141" y="2048"/>
                    </a:lnTo>
                    <a:lnTo>
                      <a:pt x="1175" y="2064"/>
                    </a:lnTo>
                    <a:lnTo>
                      <a:pt x="1188" y="2067"/>
                    </a:lnTo>
                    <a:lnTo>
                      <a:pt x="1202" y="2068"/>
                    </a:lnTo>
                    <a:lnTo>
                      <a:pt x="1231" y="2105"/>
                    </a:lnTo>
                    <a:lnTo>
                      <a:pt x="1231" y="2111"/>
                    </a:lnTo>
                    <a:lnTo>
                      <a:pt x="1233" y="2116"/>
                    </a:lnTo>
                    <a:lnTo>
                      <a:pt x="1234" y="2122"/>
                    </a:lnTo>
                    <a:lnTo>
                      <a:pt x="1244" y="2138"/>
                    </a:lnTo>
                    <a:lnTo>
                      <a:pt x="1296" y="2200"/>
                    </a:lnTo>
                    <a:lnTo>
                      <a:pt x="1296" y="2265"/>
                    </a:lnTo>
                    <a:lnTo>
                      <a:pt x="1372" y="2271"/>
                    </a:lnTo>
                    <a:lnTo>
                      <a:pt x="1442" y="2286"/>
                    </a:lnTo>
                    <a:lnTo>
                      <a:pt x="1508" y="2312"/>
                    </a:lnTo>
                    <a:lnTo>
                      <a:pt x="1549" y="2335"/>
                    </a:lnTo>
                    <a:lnTo>
                      <a:pt x="1604" y="2377"/>
                    </a:lnTo>
                    <a:lnTo>
                      <a:pt x="1639" y="2411"/>
                    </a:lnTo>
                    <a:lnTo>
                      <a:pt x="1653" y="2491"/>
                    </a:lnTo>
                    <a:lnTo>
                      <a:pt x="1756" y="2564"/>
                    </a:lnTo>
                    <a:lnTo>
                      <a:pt x="1799" y="2673"/>
                    </a:lnTo>
                    <a:lnTo>
                      <a:pt x="1778" y="2796"/>
                    </a:lnTo>
                    <a:lnTo>
                      <a:pt x="1762" y="2819"/>
                    </a:lnTo>
                    <a:lnTo>
                      <a:pt x="1697" y="2848"/>
                    </a:lnTo>
                    <a:lnTo>
                      <a:pt x="1617" y="2862"/>
                    </a:lnTo>
                    <a:lnTo>
                      <a:pt x="1573" y="2862"/>
                    </a:lnTo>
                    <a:lnTo>
                      <a:pt x="1522" y="2768"/>
                    </a:lnTo>
                    <a:lnTo>
                      <a:pt x="1442" y="2659"/>
                    </a:lnTo>
                    <a:lnTo>
                      <a:pt x="1399" y="2579"/>
                    </a:lnTo>
                    <a:lnTo>
                      <a:pt x="1428" y="2607"/>
                    </a:lnTo>
                    <a:lnTo>
                      <a:pt x="1471" y="2607"/>
                    </a:lnTo>
                    <a:lnTo>
                      <a:pt x="1471" y="2556"/>
                    </a:lnTo>
                    <a:lnTo>
                      <a:pt x="1399" y="2499"/>
                    </a:lnTo>
                    <a:lnTo>
                      <a:pt x="1348" y="2345"/>
                    </a:lnTo>
                    <a:lnTo>
                      <a:pt x="1202" y="2142"/>
                    </a:lnTo>
                    <a:lnTo>
                      <a:pt x="1122" y="2105"/>
                    </a:lnTo>
                    <a:lnTo>
                      <a:pt x="1093" y="2105"/>
                    </a:lnTo>
                    <a:lnTo>
                      <a:pt x="1085" y="2112"/>
                    </a:lnTo>
                    <a:lnTo>
                      <a:pt x="1282" y="2367"/>
                    </a:lnTo>
                    <a:lnTo>
                      <a:pt x="1304" y="2425"/>
                    </a:lnTo>
                    <a:lnTo>
                      <a:pt x="1187" y="2353"/>
                    </a:lnTo>
                    <a:lnTo>
                      <a:pt x="997" y="2323"/>
                    </a:lnTo>
                    <a:lnTo>
                      <a:pt x="859" y="2331"/>
                    </a:lnTo>
                    <a:lnTo>
                      <a:pt x="997" y="2273"/>
                    </a:lnTo>
                    <a:lnTo>
                      <a:pt x="1034" y="2280"/>
                    </a:lnTo>
                    <a:lnTo>
                      <a:pt x="1034" y="2294"/>
                    </a:lnTo>
                    <a:lnTo>
                      <a:pt x="1071" y="2331"/>
                    </a:lnTo>
                    <a:lnTo>
                      <a:pt x="1085" y="2294"/>
                    </a:lnTo>
                    <a:lnTo>
                      <a:pt x="1085" y="2257"/>
                    </a:lnTo>
                    <a:lnTo>
                      <a:pt x="1071" y="2251"/>
                    </a:lnTo>
                    <a:lnTo>
                      <a:pt x="1063" y="2251"/>
                    </a:lnTo>
                    <a:lnTo>
                      <a:pt x="1085" y="2207"/>
                    </a:lnTo>
                    <a:lnTo>
                      <a:pt x="1042" y="2185"/>
                    </a:lnTo>
                    <a:lnTo>
                      <a:pt x="1048" y="2156"/>
                    </a:lnTo>
                    <a:lnTo>
                      <a:pt x="1048" y="2134"/>
                    </a:lnTo>
                    <a:lnTo>
                      <a:pt x="1034" y="2112"/>
                    </a:lnTo>
                    <a:lnTo>
                      <a:pt x="1005" y="2112"/>
                    </a:lnTo>
                    <a:lnTo>
                      <a:pt x="991" y="2134"/>
                    </a:lnTo>
                    <a:lnTo>
                      <a:pt x="997" y="2207"/>
                    </a:lnTo>
                    <a:lnTo>
                      <a:pt x="947" y="2156"/>
                    </a:lnTo>
                    <a:lnTo>
                      <a:pt x="939" y="2156"/>
                    </a:lnTo>
                    <a:lnTo>
                      <a:pt x="910" y="2177"/>
                    </a:lnTo>
                    <a:lnTo>
                      <a:pt x="925" y="2207"/>
                    </a:lnTo>
                    <a:lnTo>
                      <a:pt x="925" y="2236"/>
                    </a:lnTo>
                    <a:lnTo>
                      <a:pt x="903" y="2257"/>
                    </a:lnTo>
                    <a:lnTo>
                      <a:pt x="903" y="2185"/>
                    </a:lnTo>
                    <a:lnTo>
                      <a:pt x="896" y="2177"/>
                    </a:lnTo>
                    <a:lnTo>
                      <a:pt x="874" y="2177"/>
                    </a:lnTo>
                    <a:lnTo>
                      <a:pt x="852" y="2192"/>
                    </a:lnTo>
                    <a:lnTo>
                      <a:pt x="837" y="2280"/>
                    </a:lnTo>
                    <a:lnTo>
                      <a:pt x="823" y="2280"/>
                    </a:lnTo>
                    <a:lnTo>
                      <a:pt x="808" y="2294"/>
                    </a:lnTo>
                    <a:lnTo>
                      <a:pt x="802" y="2257"/>
                    </a:lnTo>
                    <a:lnTo>
                      <a:pt x="802" y="2228"/>
                    </a:lnTo>
                    <a:lnTo>
                      <a:pt x="808" y="2228"/>
                    </a:lnTo>
                    <a:lnTo>
                      <a:pt x="823" y="2222"/>
                    </a:lnTo>
                    <a:lnTo>
                      <a:pt x="823" y="2192"/>
                    </a:lnTo>
                    <a:lnTo>
                      <a:pt x="802" y="2177"/>
                    </a:lnTo>
                    <a:lnTo>
                      <a:pt x="765" y="2177"/>
                    </a:lnTo>
                    <a:lnTo>
                      <a:pt x="743" y="2302"/>
                    </a:lnTo>
                    <a:lnTo>
                      <a:pt x="714" y="2302"/>
                    </a:lnTo>
                    <a:lnTo>
                      <a:pt x="685" y="2228"/>
                    </a:lnTo>
                    <a:lnTo>
                      <a:pt x="670" y="2222"/>
                    </a:lnTo>
                    <a:lnTo>
                      <a:pt x="663" y="2222"/>
                    </a:lnTo>
                    <a:lnTo>
                      <a:pt x="640" y="2236"/>
                    </a:lnTo>
                    <a:lnTo>
                      <a:pt x="663" y="2302"/>
                    </a:lnTo>
                    <a:lnTo>
                      <a:pt x="670" y="2316"/>
                    </a:lnTo>
                    <a:lnTo>
                      <a:pt x="634" y="2353"/>
                    </a:lnTo>
                    <a:lnTo>
                      <a:pt x="590" y="2273"/>
                    </a:lnTo>
                    <a:lnTo>
                      <a:pt x="554" y="2251"/>
                    </a:lnTo>
                    <a:lnTo>
                      <a:pt x="539" y="2273"/>
                    </a:lnTo>
                    <a:lnTo>
                      <a:pt x="539" y="2294"/>
                    </a:lnTo>
                    <a:lnTo>
                      <a:pt x="568" y="2316"/>
                    </a:lnTo>
                    <a:lnTo>
                      <a:pt x="611" y="2388"/>
                    </a:lnTo>
                    <a:lnTo>
                      <a:pt x="611" y="2447"/>
                    </a:lnTo>
                    <a:lnTo>
                      <a:pt x="517" y="2331"/>
                    </a:lnTo>
                    <a:lnTo>
                      <a:pt x="495" y="2331"/>
                    </a:lnTo>
                    <a:lnTo>
                      <a:pt x="473" y="2353"/>
                    </a:lnTo>
                    <a:lnTo>
                      <a:pt x="568" y="2462"/>
                    </a:lnTo>
                    <a:lnTo>
                      <a:pt x="590" y="2499"/>
                    </a:lnTo>
                    <a:lnTo>
                      <a:pt x="575" y="2513"/>
                    </a:lnTo>
                    <a:lnTo>
                      <a:pt x="480" y="2425"/>
                    </a:lnTo>
                    <a:lnTo>
                      <a:pt x="473" y="2425"/>
                    </a:lnTo>
                    <a:lnTo>
                      <a:pt x="459" y="2440"/>
                    </a:lnTo>
                    <a:lnTo>
                      <a:pt x="539" y="2556"/>
                    </a:lnTo>
                    <a:lnTo>
                      <a:pt x="539" y="2564"/>
                    </a:lnTo>
                    <a:lnTo>
                      <a:pt x="517" y="2585"/>
                    </a:lnTo>
                    <a:lnTo>
                      <a:pt x="386" y="2579"/>
                    </a:lnTo>
                    <a:lnTo>
                      <a:pt x="342" y="2520"/>
                    </a:lnTo>
                    <a:lnTo>
                      <a:pt x="363" y="2374"/>
                    </a:lnTo>
                    <a:lnTo>
                      <a:pt x="459" y="2192"/>
                    </a:lnTo>
                    <a:lnTo>
                      <a:pt x="554" y="2142"/>
                    </a:lnTo>
                    <a:lnTo>
                      <a:pt x="743" y="2083"/>
                    </a:lnTo>
                    <a:lnTo>
                      <a:pt x="903" y="1988"/>
                    </a:lnTo>
                    <a:lnTo>
                      <a:pt x="925" y="1931"/>
                    </a:lnTo>
                    <a:lnTo>
                      <a:pt x="896" y="1828"/>
                    </a:lnTo>
                    <a:lnTo>
                      <a:pt x="568" y="1406"/>
                    </a:lnTo>
                    <a:lnTo>
                      <a:pt x="568" y="1369"/>
                    </a:lnTo>
                    <a:lnTo>
                      <a:pt x="502" y="1326"/>
                    </a:lnTo>
                    <a:lnTo>
                      <a:pt x="357" y="1369"/>
                    </a:lnTo>
                    <a:lnTo>
                      <a:pt x="313" y="1406"/>
                    </a:lnTo>
                    <a:lnTo>
                      <a:pt x="262" y="1369"/>
                    </a:lnTo>
                    <a:lnTo>
                      <a:pt x="240" y="1369"/>
                    </a:lnTo>
                    <a:lnTo>
                      <a:pt x="283" y="1267"/>
                    </a:lnTo>
                    <a:lnTo>
                      <a:pt x="357" y="1173"/>
                    </a:lnTo>
                    <a:lnTo>
                      <a:pt x="357" y="1027"/>
                    </a:lnTo>
                    <a:lnTo>
                      <a:pt x="0" y="176"/>
                    </a:lnTo>
                    <a:lnTo>
                      <a:pt x="21" y="146"/>
                    </a:lnTo>
                    <a:lnTo>
                      <a:pt x="80" y="124"/>
                    </a:lnTo>
                    <a:lnTo>
                      <a:pt x="65" y="80"/>
                    </a:lnTo>
                    <a:lnTo>
                      <a:pt x="109" y="0"/>
                    </a:lnTo>
                    <a:close/>
                  </a:path>
                </a:pathLst>
              </a:custGeom>
              <a:solidFill>
                <a:srgbClr val="F5C4A0"/>
              </a:solidFill>
              <a:ln w="9525">
                <a:noFill/>
                <a:round/>
                <a:headEnd/>
                <a:tailEnd/>
              </a:ln>
            </p:spPr>
            <p:txBody>
              <a:bodyPr>
                <a:prstTxWarp prst="textNoShape">
                  <a:avLst/>
                </a:prstTxWarp>
              </a:bodyPr>
              <a:lstStyle/>
              <a:p>
                <a:endParaRPr lang="en-US"/>
              </a:p>
            </p:txBody>
          </p:sp>
          <p:sp>
            <p:nvSpPr>
              <p:cNvPr id="65796" name="Freeform 805"/>
              <p:cNvSpPr>
                <a:spLocks noChangeAspect="1"/>
              </p:cNvSpPr>
              <p:nvPr/>
            </p:nvSpPr>
            <p:spPr bwMode="auto">
              <a:xfrm>
                <a:off x="1539" y="3931"/>
                <a:ext cx="24" cy="65"/>
              </a:xfrm>
              <a:custGeom>
                <a:avLst/>
                <a:gdLst>
                  <a:gd name="T0" fmla="*/ 197 w 197"/>
                  <a:gd name="T1" fmla="*/ 0 h 524"/>
                  <a:gd name="T2" fmla="*/ 190 w 197"/>
                  <a:gd name="T3" fmla="*/ 217 h 524"/>
                  <a:gd name="T4" fmla="*/ 189 w 197"/>
                  <a:gd name="T5" fmla="*/ 342 h 524"/>
                  <a:gd name="T6" fmla="*/ 152 w 197"/>
                  <a:gd name="T7" fmla="*/ 524 h 524"/>
                  <a:gd name="T8" fmla="*/ 117 w 197"/>
                  <a:gd name="T9" fmla="*/ 524 h 524"/>
                  <a:gd name="T10" fmla="*/ 80 w 197"/>
                  <a:gd name="T11" fmla="*/ 502 h 524"/>
                  <a:gd name="T12" fmla="*/ 72 w 197"/>
                  <a:gd name="T13" fmla="*/ 517 h 524"/>
                  <a:gd name="T14" fmla="*/ 29 w 197"/>
                  <a:gd name="T15" fmla="*/ 451 h 524"/>
                  <a:gd name="T16" fmla="*/ 0 w 197"/>
                  <a:gd name="T17" fmla="*/ 328 h 524"/>
                  <a:gd name="T18" fmla="*/ 7 w 197"/>
                  <a:gd name="T19" fmla="*/ 197 h 524"/>
                  <a:gd name="T20" fmla="*/ 37 w 197"/>
                  <a:gd name="T21" fmla="*/ 232 h 524"/>
                  <a:gd name="T22" fmla="*/ 189 w 197"/>
                  <a:gd name="T23" fmla="*/ 160 h 524"/>
                  <a:gd name="T24" fmla="*/ 168 w 197"/>
                  <a:gd name="T25" fmla="*/ 123 h 524"/>
                  <a:gd name="T26" fmla="*/ 22 w 197"/>
                  <a:gd name="T27" fmla="*/ 167 h 524"/>
                  <a:gd name="T28" fmla="*/ 51 w 197"/>
                  <a:gd name="T29" fmla="*/ 102 h 524"/>
                  <a:gd name="T30" fmla="*/ 146 w 197"/>
                  <a:gd name="T31" fmla="*/ 14 h 524"/>
                  <a:gd name="T32" fmla="*/ 197 w 197"/>
                  <a:gd name="T33" fmla="*/ 0 h 52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97"/>
                  <a:gd name="T52" fmla="*/ 0 h 524"/>
                  <a:gd name="T53" fmla="*/ 197 w 197"/>
                  <a:gd name="T54" fmla="*/ 524 h 52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97" h="524">
                    <a:moveTo>
                      <a:pt x="197" y="0"/>
                    </a:moveTo>
                    <a:lnTo>
                      <a:pt x="190" y="217"/>
                    </a:lnTo>
                    <a:lnTo>
                      <a:pt x="189" y="342"/>
                    </a:lnTo>
                    <a:lnTo>
                      <a:pt x="152" y="524"/>
                    </a:lnTo>
                    <a:lnTo>
                      <a:pt x="117" y="524"/>
                    </a:lnTo>
                    <a:lnTo>
                      <a:pt x="80" y="502"/>
                    </a:lnTo>
                    <a:lnTo>
                      <a:pt x="72" y="517"/>
                    </a:lnTo>
                    <a:lnTo>
                      <a:pt x="29" y="451"/>
                    </a:lnTo>
                    <a:lnTo>
                      <a:pt x="0" y="328"/>
                    </a:lnTo>
                    <a:lnTo>
                      <a:pt x="7" y="197"/>
                    </a:lnTo>
                    <a:lnTo>
                      <a:pt x="37" y="232"/>
                    </a:lnTo>
                    <a:lnTo>
                      <a:pt x="189" y="160"/>
                    </a:lnTo>
                    <a:lnTo>
                      <a:pt x="168" y="123"/>
                    </a:lnTo>
                    <a:lnTo>
                      <a:pt x="22" y="167"/>
                    </a:lnTo>
                    <a:lnTo>
                      <a:pt x="51" y="102"/>
                    </a:lnTo>
                    <a:lnTo>
                      <a:pt x="146" y="14"/>
                    </a:lnTo>
                    <a:lnTo>
                      <a:pt x="197" y="0"/>
                    </a:lnTo>
                    <a:close/>
                  </a:path>
                </a:pathLst>
              </a:custGeom>
              <a:solidFill>
                <a:srgbClr val="F5C4A0"/>
              </a:solidFill>
              <a:ln w="9525">
                <a:noFill/>
                <a:round/>
                <a:headEnd/>
                <a:tailEnd/>
              </a:ln>
            </p:spPr>
            <p:txBody>
              <a:bodyPr>
                <a:prstTxWarp prst="textNoShape">
                  <a:avLst/>
                </a:prstTxWarp>
              </a:bodyPr>
              <a:lstStyle/>
              <a:p>
                <a:endParaRPr lang="en-US"/>
              </a:p>
            </p:txBody>
          </p:sp>
          <p:sp>
            <p:nvSpPr>
              <p:cNvPr id="65797" name="Freeform 806"/>
              <p:cNvSpPr>
                <a:spLocks noChangeAspect="1"/>
              </p:cNvSpPr>
              <p:nvPr/>
            </p:nvSpPr>
            <p:spPr bwMode="auto">
              <a:xfrm>
                <a:off x="1551" y="3916"/>
                <a:ext cx="13" cy="12"/>
              </a:xfrm>
              <a:custGeom>
                <a:avLst/>
                <a:gdLst>
                  <a:gd name="T0" fmla="*/ 102 w 102"/>
                  <a:gd name="T1" fmla="*/ 0 h 95"/>
                  <a:gd name="T2" fmla="*/ 100 w 102"/>
                  <a:gd name="T3" fmla="*/ 48 h 95"/>
                  <a:gd name="T4" fmla="*/ 95 w 102"/>
                  <a:gd name="T5" fmla="*/ 80 h 95"/>
                  <a:gd name="T6" fmla="*/ 87 w 102"/>
                  <a:gd name="T7" fmla="*/ 66 h 95"/>
                  <a:gd name="T8" fmla="*/ 15 w 102"/>
                  <a:gd name="T9" fmla="*/ 88 h 95"/>
                  <a:gd name="T10" fmla="*/ 0 w 102"/>
                  <a:gd name="T11" fmla="*/ 95 h 95"/>
                  <a:gd name="T12" fmla="*/ 15 w 102"/>
                  <a:gd name="T13" fmla="*/ 51 h 95"/>
                  <a:gd name="T14" fmla="*/ 102 w 102"/>
                  <a:gd name="T15" fmla="*/ 0 h 95"/>
                  <a:gd name="T16" fmla="*/ 0 60000 65536"/>
                  <a:gd name="T17" fmla="*/ 0 60000 65536"/>
                  <a:gd name="T18" fmla="*/ 0 60000 65536"/>
                  <a:gd name="T19" fmla="*/ 0 60000 65536"/>
                  <a:gd name="T20" fmla="*/ 0 60000 65536"/>
                  <a:gd name="T21" fmla="*/ 0 60000 65536"/>
                  <a:gd name="T22" fmla="*/ 0 60000 65536"/>
                  <a:gd name="T23" fmla="*/ 0 60000 65536"/>
                  <a:gd name="T24" fmla="*/ 0 w 102"/>
                  <a:gd name="T25" fmla="*/ 0 h 95"/>
                  <a:gd name="T26" fmla="*/ 102 w 102"/>
                  <a:gd name="T27" fmla="*/ 95 h 9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2" h="95">
                    <a:moveTo>
                      <a:pt x="102" y="0"/>
                    </a:moveTo>
                    <a:lnTo>
                      <a:pt x="100" y="48"/>
                    </a:lnTo>
                    <a:lnTo>
                      <a:pt x="95" y="80"/>
                    </a:lnTo>
                    <a:lnTo>
                      <a:pt x="87" y="66"/>
                    </a:lnTo>
                    <a:lnTo>
                      <a:pt x="15" y="88"/>
                    </a:lnTo>
                    <a:lnTo>
                      <a:pt x="0" y="95"/>
                    </a:lnTo>
                    <a:lnTo>
                      <a:pt x="15" y="51"/>
                    </a:lnTo>
                    <a:lnTo>
                      <a:pt x="102" y="0"/>
                    </a:lnTo>
                    <a:close/>
                  </a:path>
                </a:pathLst>
              </a:custGeom>
              <a:solidFill>
                <a:srgbClr val="F5C4A0"/>
              </a:solidFill>
              <a:ln w="9525">
                <a:noFill/>
                <a:round/>
                <a:headEnd/>
                <a:tailEnd/>
              </a:ln>
            </p:spPr>
            <p:txBody>
              <a:bodyPr>
                <a:prstTxWarp prst="textNoShape">
                  <a:avLst/>
                </a:prstTxWarp>
              </a:bodyPr>
              <a:lstStyle/>
              <a:p>
                <a:endParaRPr lang="en-US"/>
              </a:p>
            </p:txBody>
          </p:sp>
          <p:sp>
            <p:nvSpPr>
              <p:cNvPr id="65798" name="Freeform 807"/>
              <p:cNvSpPr>
                <a:spLocks noChangeAspect="1"/>
              </p:cNvSpPr>
              <p:nvPr/>
            </p:nvSpPr>
            <p:spPr bwMode="auto">
              <a:xfrm>
                <a:off x="1553" y="3897"/>
                <a:ext cx="13" cy="16"/>
              </a:xfrm>
              <a:custGeom>
                <a:avLst/>
                <a:gdLst>
                  <a:gd name="T0" fmla="*/ 101 w 101"/>
                  <a:gd name="T1" fmla="*/ 0 h 131"/>
                  <a:gd name="T2" fmla="*/ 95 w 101"/>
                  <a:gd name="T3" fmla="*/ 41 h 131"/>
                  <a:gd name="T4" fmla="*/ 94 w 101"/>
                  <a:gd name="T5" fmla="*/ 102 h 131"/>
                  <a:gd name="T6" fmla="*/ 14 w 101"/>
                  <a:gd name="T7" fmla="*/ 131 h 131"/>
                  <a:gd name="T8" fmla="*/ 0 w 101"/>
                  <a:gd name="T9" fmla="*/ 131 h 131"/>
                  <a:gd name="T10" fmla="*/ 72 w 101"/>
                  <a:gd name="T11" fmla="*/ 14 h 131"/>
                  <a:gd name="T12" fmla="*/ 94 w 101"/>
                  <a:gd name="T13" fmla="*/ 0 h 131"/>
                  <a:gd name="T14" fmla="*/ 101 w 101"/>
                  <a:gd name="T15" fmla="*/ 0 h 131"/>
                  <a:gd name="T16" fmla="*/ 0 60000 65536"/>
                  <a:gd name="T17" fmla="*/ 0 60000 65536"/>
                  <a:gd name="T18" fmla="*/ 0 60000 65536"/>
                  <a:gd name="T19" fmla="*/ 0 60000 65536"/>
                  <a:gd name="T20" fmla="*/ 0 60000 65536"/>
                  <a:gd name="T21" fmla="*/ 0 60000 65536"/>
                  <a:gd name="T22" fmla="*/ 0 60000 65536"/>
                  <a:gd name="T23" fmla="*/ 0 60000 65536"/>
                  <a:gd name="T24" fmla="*/ 0 w 101"/>
                  <a:gd name="T25" fmla="*/ 0 h 131"/>
                  <a:gd name="T26" fmla="*/ 101 w 101"/>
                  <a:gd name="T27" fmla="*/ 131 h 13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1" h="131">
                    <a:moveTo>
                      <a:pt x="101" y="0"/>
                    </a:moveTo>
                    <a:lnTo>
                      <a:pt x="95" y="41"/>
                    </a:lnTo>
                    <a:lnTo>
                      <a:pt x="94" y="102"/>
                    </a:lnTo>
                    <a:lnTo>
                      <a:pt x="14" y="131"/>
                    </a:lnTo>
                    <a:lnTo>
                      <a:pt x="0" y="131"/>
                    </a:lnTo>
                    <a:lnTo>
                      <a:pt x="72" y="14"/>
                    </a:lnTo>
                    <a:lnTo>
                      <a:pt x="94" y="0"/>
                    </a:lnTo>
                    <a:lnTo>
                      <a:pt x="101" y="0"/>
                    </a:lnTo>
                    <a:close/>
                  </a:path>
                </a:pathLst>
              </a:custGeom>
              <a:solidFill>
                <a:srgbClr val="F5C4A0"/>
              </a:solidFill>
              <a:ln w="9525">
                <a:noFill/>
                <a:round/>
                <a:headEnd/>
                <a:tailEnd/>
              </a:ln>
            </p:spPr>
            <p:txBody>
              <a:bodyPr>
                <a:prstTxWarp prst="textNoShape">
                  <a:avLst/>
                </a:prstTxWarp>
              </a:bodyPr>
              <a:lstStyle/>
              <a:p>
                <a:endParaRPr lang="en-US"/>
              </a:p>
            </p:txBody>
          </p:sp>
          <p:sp>
            <p:nvSpPr>
              <p:cNvPr id="65799" name="Freeform 808"/>
              <p:cNvSpPr>
                <a:spLocks noChangeAspect="1"/>
              </p:cNvSpPr>
              <p:nvPr/>
            </p:nvSpPr>
            <p:spPr bwMode="auto">
              <a:xfrm>
                <a:off x="1562" y="3888"/>
                <a:ext cx="5" cy="2"/>
              </a:xfrm>
              <a:custGeom>
                <a:avLst/>
                <a:gdLst>
                  <a:gd name="T0" fmla="*/ 37 w 37"/>
                  <a:gd name="T1" fmla="*/ 0 h 15"/>
                  <a:gd name="T2" fmla="*/ 37 w 37"/>
                  <a:gd name="T3" fmla="*/ 15 h 15"/>
                  <a:gd name="T4" fmla="*/ 0 w 37"/>
                  <a:gd name="T5" fmla="*/ 15 h 15"/>
                  <a:gd name="T6" fmla="*/ 8 w 37"/>
                  <a:gd name="T7" fmla="*/ 7 h 15"/>
                  <a:gd name="T8" fmla="*/ 37 w 37"/>
                  <a:gd name="T9" fmla="*/ 0 h 15"/>
                  <a:gd name="T10" fmla="*/ 0 60000 65536"/>
                  <a:gd name="T11" fmla="*/ 0 60000 65536"/>
                  <a:gd name="T12" fmla="*/ 0 60000 65536"/>
                  <a:gd name="T13" fmla="*/ 0 60000 65536"/>
                  <a:gd name="T14" fmla="*/ 0 60000 65536"/>
                  <a:gd name="T15" fmla="*/ 0 w 37"/>
                  <a:gd name="T16" fmla="*/ 0 h 15"/>
                  <a:gd name="T17" fmla="*/ 37 w 37"/>
                  <a:gd name="T18" fmla="*/ 15 h 15"/>
                </a:gdLst>
                <a:ahLst/>
                <a:cxnLst>
                  <a:cxn ang="T10">
                    <a:pos x="T0" y="T1"/>
                  </a:cxn>
                  <a:cxn ang="T11">
                    <a:pos x="T2" y="T3"/>
                  </a:cxn>
                  <a:cxn ang="T12">
                    <a:pos x="T4" y="T5"/>
                  </a:cxn>
                  <a:cxn ang="T13">
                    <a:pos x="T6" y="T7"/>
                  </a:cxn>
                  <a:cxn ang="T14">
                    <a:pos x="T8" y="T9"/>
                  </a:cxn>
                </a:cxnLst>
                <a:rect l="T15" t="T16" r="T17" b="T18"/>
                <a:pathLst>
                  <a:path w="37" h="15">
                    <a:moveTo>
                      <a:pt x="37" y="0"/>
                    </a:moveTo>
                    <a:lnTo>
                      <a:pt x="37" y="15"/>
                    </a:lnTo>
                    <a:lnTo>
                      <a:pt x="0" y="15"/>
                    </a:lnTo>
                    <a:lnTo>
                      <a:pt x="8" y="7"/>
                    </a:lnTo>
                    <a:lnTo>
                      <a:pt x="37" y="0"/>
                    </a:lnTo>
                    <a:close/>
                  </a:path>
                </a:pathLst>
              </a:custGeom>
              <a:solidFill>
                <a:srgbClr val="F5C4A0"/>
              </a:solidFill>
              <a:ln w="9525">
                <a:noFill/>
                <a:round/>
                <a:headEnd/>
                <a:tailEnd/>
              </a:ln>
            </p:spPr>
            <p:txBody>
              <a:bodyPr>
                <a:prstTxWarp prst="textNoShape">
                  <a:avLst/>
                </a:prstTxWarp>
              </a:bodyPr>
              <a:lstStyle/>
              <a:p>
                <a:endParaRPr lang="en-US"/>
              </a:p>
            </p:txBody>
          </p:sp>
          <p:sp>
            <p:nvSpPr>
              <p:cNvPr id="65800" name="Freeform 809"/>
              <p:cNvSpPr>
                <a:spLocks noChangeAspect="1"/>
              </p:cNvSpPr>
              <p:nvPr/>
            </p:nvSpPr>
            <p:spPr bwMode="auto">
              <a:xfrm>
                <a:off x="1560" y="3873"/>
                <a:ext cx="8" cy="10"/>
              </a:xfrm>
              <a:custGeom>
                <a:avLst/>
                <a:gdLst>
                  <a:gd name="T0" fmla="*/ 59 w 59"/>
                  <a:gd name="T1" fmla="*/ 0 h 80"/>
                  <a:gd name="T2" fmla="*/ 56 w 59"/>
                  <a:gd name="T3" fmla="*/ 42 h 80"/>
                  <a:gd name="T4" fmla="*/ 51 w 59"/>
                  <a:gd name="T5" fmla="*/ 73 h 80"/>
                  <a:gd name="T6" fmla="*/ 22 w 59"/>
                  <a:gd name="T7" fmla="*/ 73 h 80"/>
                  <a:gd name="T8" fmla="*/ 14 w 59"/>
                  <a:gd name="T9" fmla="*/ 80 h 80"/>
                  <a:gd name="T10" fmla="*/ 0 w 59"/>
                  <a:gd name="T11" fmla="*/ 80 h 80"/>
                  <a:gd name="T12" fmla="*/ 36 w 59"/>
                  <a:gd name="T13" fmla="*/ 51 h 80"/>
                  <a:gd name="T14" fmla="*/ 22 w 59"/>
                  <a:gd name="T15" fmla="*/ 36 h 80"/>
                  <a:gd name="T16" fmla="*/ 59 w 59"/>
                  <a:gd name="T17" fmla="*/ 0 h 8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9"/>
                  <a:gd name="T28" fmla="*/ 0 h 80"/>
                  <a:gd name="T29" fmla="*/ 59 w 59"/>
                  <a:gd name="T30" fmla="*/ 80 h 8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9" h="80">
                    <a:moveTo>
                      <a:pt x="59" y="0"/>
                    </a:moveTo>
                    <a:lnTo>
                      <a:pt x="56" y="42"/>
                    </a:lnTo>
                    <a:lnTo>
                      <a:pt x="51" y="73"/>
                    </a:lnTo>
                    <a:lnTo>
                      <a:pt x="22" y="73"/>
                    </a:lnTo>
                    <a:lnTo>
                      <a:pt x="14" y="80"/>
                    </a:lnTo>
                    <a:lnTo>
                      <a:pt x="0" y="80"/>
                    </a:lnTo>
                    <a:lnTo>
                      <a:pt x="36" y="51"/>
                    </a:lnTo>
                    <a:lnTo>
                      <a:pt x="22" y="36"/>
                    </a:lnTo>
                    <a:lnTo>
                      <a:pt x="59" y="0"/>
                    </a:lnTo>
                    <a:close/>
                  </a:path>
                </a:pathLst>
              </a:custGeom>
              <a:solidFill>
                <a:srgbClr val="F5C4A0"/>
              </a:solidFill>
              <a:ln w="9525">
                <a:noFill/>
                <a:round/>
                <a:headEnd/>
                <a:tailEnd/>
              </a:ln>
            </p:spPr>
            <p:txBody>
              <a:bodyPr>
                <a:prstTxWarp prst="textNoShape">
                  <a:avLst/>
                </a:prstTxWarp>
              </a:bodyPr>
              <a:lstStyle/>
              <a:p>
                <a:endParaRPr lang="en-US"/>
              </a:p>
            </p:txBody>
          </p:sp>
          <p:sp>
            <p:nvSpPr>
              <p:cNvPr id="65801" name="Freeform 810"/>
              <p:cNvSpPr>
                <a:spLocks noChangeAspect="1"/>
              </p:cNvSpPr>
              <p:nvPr/>
            </p:nvSpPr>
            <p:spPr bwMode="auto">
              <a:xfrm>
                <a:off x="1566" y="3856"/>
                <a:ext cx="4" cy="9"/>
              </a:xfrm>
              <a:custGeom>
                <a:avLst/>
                <a:gdLst>
                  <a:gd name="T0" fmla="*/ 37 w 37"/>
                  <a:gd name="T1" fmla="*/ 0 h 72"/>
                  <a:gd name="T2" fmla="*/ 32 w 37"/>
                  <a:gd name="T3" fmla="*/ 17 h 72"/>
                  <a:gd name="T4" fmla="*/ 27 w 37"/>
                  <a:gd name="T5" fmla="*/ 54 h 72"/>
                  <a:gd name="T6" fmla="*/ 22 w 37"/>
                  <a:gd name="T7" fmla="*/ 72 h 72"/>
                  <a:gd name="T8" fmla="*/ 0 w 37"/>
                  <a:gd name="T9" fmla="*/ 72 h 72"/>
                  <a:gd name="T10" fmla="*/ 8 w 37"/>
                  <a:gd name="T11" fmla="*/ 7 h 72"/>
                  <a:gd name="T12" fmla="*/ 37 w 37"/>
                  <a:gd name="T13" fmla="*/ 0 h 72"/>
                  <a:gd name="T14" fmla="*/ 0 60000 65536"/>
                  <a:gd name="T15" fmla="*/ 0 60000 65536"/>
                  <a:gd name="T16" fmla="*/ 0 60000 65536"/>
                  <a:gd name="T17" fmla="*/ 0 60000 65536"/>
                  <a:gd name="T18" fmla="*/ 0 60000 65536"/>
                  <a:gd name="T19" fmla="*/ 0 60000 65536"/>
                  <a:gd name="T20" fmla="*/ 0 60000 65536"/>
                  <a:gd name="T21" fmla="*/ 0 w 37"/>
                  <a:gd name="T22" fmla="*/ 0 h 72"/>
                  <a:gd name="T23" fmla="*/ 37 w 37"/>
                  <a:gd name="T24" fmla="*/ 72 h 7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7" h="72">
                    <a:moveTo>
                      <a:pt x="37" y="0"/>
                    </a:moveTo>
                    <a:lnTo>
                      <a:pt x="32" y="17"/>
                    </a:lnTo>
                    <a:lnTo>
                      <a:pt x="27" y="54"/>
                    </a:lnTo>
                    <a:lnTo>
                      <a:pt x="22" y="72"/>
                    </a:lnTo>
                    <a:lnTo>
                      <a:pt x="0" y="72"/>
                    </a:lnTo>
                    <a:lnTo>
                      <a:pt x="8" y="7"/>
                    </a:lnTo>
                    <a:lnTo>
                      <a:pt x="37" y="0"/>
                    </a:lnTo>
                    <a:close/>
                  </a:path>
                </a:pathLst>
              </a:custGeom>
              <a:solidFill>
                <a:srgbClr val="F5C4A0"/>
              </a:solidFill>
              <a:ln w="9525">
                <a:noFill/>
                <a:round/>
                <a:headEnd/>
                <a:tailEnd/>
              </a:ln>
            </p:spPr>
            <p:txBody>
              <a:bodyPr>
                <a:prstTxWarp prst="textNoShape">
                  <a:avLst/>
                </a:prstTxWarp>
              </a:bodyPr>
              <a:lstStyle/>
              <a:p>
                <a:endParaRPr lang="en-US"/>
              </a:p>
            </p:txBody>
          </p:sp>
          <p:sp>
            <p:nvSpPr>
              <p:cNvPr id="65802" name="Freeform 811"/>
              <p:cNvSpPr>
                <a:spLocks noChangeAspect="1"/>
              </p:cNvSpPr>
              <p:nvPr/>
            </p:nvSpPr>
            <p:spPr bwMode="auto">
              <a:xfrm>
                <a:off x="1569" y="3840"/>
                <a:ext cx="3" cy="10"/>
              </a:xfrm>
              <a:custGeom>
                <a:avLst/>
                <a:gdLst>
                  <a:gd name="T0" fmla="*/ 29 w 29"/>
                  <a:gd name="T1" fmla="*/ 0 h 74"/>
                  <a:gd name="T2" fmla="*/ 24 w 29"/>
                  <a:gd name="T3" fmla="*/ 25 h 74"/>
                  <a:gd name="T4" fmla="*/ 24 w 29"/>
                  <a:gd name="T5" fmla="*/ 34 h 74"/>
                  <a:gd name="T6" fmla="*/ 23 w 29"/>
                  <a:gd name="T7" fmla="*/ 42 h 74"/>
                  <a:gd name="T8" fmla="*/ 23 w 29"/>
                  <a:gd name="T9" fmla="*/ 66 h 74"/>
                  <a:gd name="T10" fmla="*/ 0 w 29"/>
                  <a:gd name="T11" fmla="*/ 74 h 74"/>
                  <a:gd name="T12" fmla="*/ 0 w 29"/>
                  <a:gd name="T13" fmla="*/ 15 h 74"/>
                  <a:gd name="T14" fmla="*/ 8 w 29"/>
                  <a:gd name="T15" fmla="*/ 8 h 74"/>
                  <a:gd name="T16" fmla="*/ 29 w 29"/>
                  <a:gd name="T17" fmla="*/ 0 h 7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9"/>
                  <a:gd name="T28" fmla="*/ 0 h 74"/>
                  <a:gd name="T29" fmla="*/ 29 w 29"/>
                  <a:gd name="T30" fmla="*/ 74 h 7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9" h="74">
                    <a:moveTo>
                      <a:pt x="29" y="0"/>
                    </a:moveTo>
                    <a:lnTo>
                      <a:pt x="24" y="25"/>
                    </a:lnTo>
                    <a:lnTo>
                      <a:pt x="24" y="34"/>
                    </a:lnTo>
                    <a:lnTo>
                      <a:pt x="23" y="42"/>
                    </a:lnTo>
                    <a:lnTo>
                      <a:pt x="23" y="66"/>
                    </a:lnTo>
                    <a:lnTo>
                      <a:pt x="0" y="74"/>
                    </a:lnTo>
                    <a:lnTo>
                      <a:pt x="0" y="15"/>
                    </a:lnTo>
                    <a:lnTo>
                      <a:pt x="8" y="8"/>
                    </a:lnTo>
                    <a:lnTo>
                      <a:pt x="29" y="0"/>
                    </a:lnTo>
                    <a:close/>
                  </a:path>
                </a:pathLst>
              </a:custGeom>
              <a:solidFill>
                <a:srgbClr val="F5C4A0"/>
              </a:solidFill>
              <a:ln w="9525">
                <a:noFill/>
                <a:round/>
                <a:headEnd/>
                <a:tailEnd/>
              </a:ln>
            </p:spPr>
            <p:txBody>
              <a:bodyPr>
                <a:prstTxWarp prst="textNoShape">
                  <a:avLst/>
                </a:prstTxWarp>
              </a:bodyPr>
              <a:lstStyle/>
              <a:p>
                <a:endParaRPr lang="en-US"/>
              </a:p>
            </p:txBody>
          </p:sp>
          <p:sp>
            <p:nvSpPr>
              <p:cNvPr id="65803" name="Freeform 812"/>
              <p:cNvSpPr>
                <a:spLocks noChangeAspect="1"/>
              </p:cNvSpPr>
              <p:nvPr/>
            </p:nvSpPr>
            <p:spPr bwMode="auto">
              <a:xfrm>
                <a:off x="1448" y="3799"/>
                <a:ext cx="130" cy="104"/>
              </a:xfrm>
              <a:custGeom>
                <a:avLst/>
                <a:gdLst>
                  <a:gd name="T0" fmla="*/ 1017 w 1036"/>
                  <a:gd name="T1" fmla="*/ 137 h 837"/>
                  <a:gd name="T2" fmla="*/ 919 w 1036"/>
                  <a:gd name="T3" fmla="*/ 298 h 837"/>
                  <a:gd name="T4" fmla="*/ 874 w 1036"/>
                  <a:gd name="T5" fmla="*/ 437 h 837"/>
                  <a:gd name="T6" fmla="*/ 853 w 1036"/>
                  <a:gd name="T7" fmla="*/ 582 h 837"/>
                  <a:gd name="T8" fmla="*/ 700 w 1036"/>
                  <a:gd name="T9" fmla="*/ 648 h 837"/>
                  <a:gd name="T10" fmla="*/ 117 w 1036"/>
                  <a:gd name="T11" fmla="*/ 837 h 837"/>
                  <a:gd name="T12" fmla="*/ 59 w 1036"/>
                  <a:gd name="T13" fmla="*/ 706 h 837"/>
                  <a:gd name="T14" fmla="*/ 0 w 1036"/>
                  <a:gd name="T15" fmla="*/ 670 h 837"/>
                  <a:gd name="T16" fmla="*/ 132 w 1036"/>
                  <a:gd name="T17" fmla="*/ 706 h 837"/>
                  <a:gd name="T18" fmla="*/ 139 w 1036"/>
                  <a:gd name="T19" fmla="*/ 655 h 837"/>
                  <a:gd name="T20" fmla="*/ 80 w 1036"/>
                  <a:gd name="T21" fmla="*/ 605 h 837"/>
                  <a:gd name="T22" fmla="*/ 161 w 1036"/>
                  <a:gd name="T23" fmla="*/ 605 h 837"/>
                  <a:gd name="T24" fmla="*/ 226 w 1036"/>
                  <a:gd name="T25" fmla="*/ 655 h 837"/>
                  <a:gd name="T26" fmla="*/ 248 w 1036"/>
                  <a:gd name="T27" fmla="*/ 648 h 837"/>
                  <a:gd name="T28" fmla="*/ 205 w 1036"/>
                  <a:gd name="T29" fmla="*/ 575 h 837"/>
                  <a:gd name="T30" fmla="*/ 212 w 1036"/>
                  <a:gd name="T31" fmla="*/ 560 h 837"/>
                  <a:gd name="T32" fmla="*/ 328 w 1036"/>
                  <a:gd name="T33" fmla="*/ 633 h 837"/>
                  <a:gd name="T34" fmla="*/ 300 w 1036"/>
                  <a:gd name="T35" fmla="*/ 531 h 837"/>
                  <a:gd name="T36" fmla="*/ 394 w 1036"/>
                  <a:gd name="T37" fmla="*/ 553 h 837"/>
                  <a:gd name="T38" fmla="*/ 489 w 1036"/>
                  <a:gd name="T39" fmla="*/ 605 h 837"/>
                  <a:gd name="T40" fmla="*/ 467 w 1036"/>
                  <a:gd name="T41" fmla="*/ 466 h 837"/>
                  <a:gd name="T42" fmla="*/ 548 w 1036"/>
                  <a:gd name="T43" fmla="*/ 539 h 837"/>
                  <a:gd name="T44" fmla="*/ 517 w 1036"/>
                  <a:gd name="T45" fmla="*/ 443 h 837"/>
                  <a:gd name="T46" fmla="*/ 583 w 1036"/>
                  <a:gd name="T47" fmla="*/ 422 h 837"/>
                  <a:gd name="T48" fmla="*/ 628 w 1036"/>
                  <a:gd name="T49" fmla="*/ 488 h 837"/>
                  <a:gd name="T50" fmla="*/ 663 w 1036"/>
                  <a:gd name="T51" fmla="*/ 466 h 837"/>
                  <a:gd name="T52" fmla="*/ 751 w 1036"/>
                  <a:gd name="T53" fmla="*/ 312 h 837"/>
                  <a:gd name="T54" fmla="*/ 794 w 1036"/>
                  <a:gd name="T55" fmla="*/ 291 h 837"/>
                  <a:gd name="T56" fmla="*/ 940 w 1036"/>
                  <a:gd name="T57" fmla="*/ 254 h 837"/>
                  <a:gd name="T58" fmla="*/ 948 w 1036"/>
                  <a:gd name="T59" fmla="*/ 226 h 837"/>
                  <a:gd name="T60" fmla="*/ 853 w 1036"/>
                  <a:gd name="T61" fmla="*/ 203 h 837"/>
                  <a:gd name="T62" fmla="*/ 985 w 1036"/>
                  <a:gd name="T63" fmla="*/ 152 h 837"/>
                  <a:gd name="T64" fmla="*/ 1006 w 1036"/>
                  <a:gd name="T65" fmla="*/ 152 h 837"/>
                  <a:gd name="T66" fmla="*/ 970 w 1036"/>
                  <a:gd name="T67" fmla="*/ 101 h 837"/>
                  <a:gd name="T68" fmla="*/ 897 w 1036"/>
                  <a:gd name="T69" fmla="*/ 65 h 837"/>
                  <a:gd name="T70" fmla="*/ 1036 w 1036"/>
                  <a:gd name="T71" fmla="*/ 0 h 83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036"/>
                  <a:gd name="T109" fmla="*/ 0 h 837"/>
                  <a:gd name="T110" fmla="*/ 1036 w 1036"/>
                  <a:gd name="T111" fmla="*/ 837 h 83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036" h="837">
                    <a:moveTo>
                      <a:pt x="1036" y="0"/>
                    </a:moveTo>
                    <a:lnTo>
                      <a:pt x="1017" y="137"/>
                    </a:lnTo>
                    <a:lnTo>
                      <a:pt x="1006" y="218"/>
                    </a:lnTo>
                    <a:lnTo>
                      <a:pt x="919" y="298"/>
                    </a:lnTo>
                    <a:lnTo>
                      <a:pt x="911" y="414"/>
                    </a:lnTo>
                    <a:lnTo>
                      <a:pt x="874" y="437"/>
                    </a:lnTo>
                    <a:lnTo>
                      <a:pt x="874" y="560"/>
                    </a:lnTo>
                    <a:lnTo>
                      <a:pt x="853" y="582"/>
                    </a:lnTo>
                    <a:lnTo>
                      <a:pt x="846" y="575"/>
                    </a:lnTo>
                    <a:lnTo>
                      <a:pt x="700" y="648"/>
                    </a:lnTo>
                    <a:lnTo>
                      <a:pt x="351" y="720"/>
                    </a:lnTo>
                    <a:lnTo>
                      <a:pt x="117" y="837"/>
                    </a:lnTo>
                    <a:lnTo>
                      <a:pt x="45" y="742"/>
                    </a:lnTo>
                    <a:lnTo>
                      <a:pt x="59" y="706"/>
                    </a:lnTo>
                    <a:lnTo>
                      <a:pt x="66" y="699"/>
                    </a:lnTo>
                    <a:lnTo>
                      <a:pt x="0" y="670"/>
                    </a:lnTo>
                    <a:lnTo>
                      <a:pt x="88" y="670"/>
                    </a:lnTo>
                    <a:lnTo>
                      <a:pt x="132" y="706"/>
                    </a:lnTo>
                    <a:lnTo>
                      <a:pt x="139" y="685"/>
                    </a:lnTo>
                    <a:lnTo>
                      <a:pt x="139" y="655"/>
                    </a:lnTo>
                    <a:lnTo>
                      <a:pt x="88" y="605"/>
                    </a:lnTo>
                    <a:lnTo>
                      <a:pt x="80" y="605"/>
                    </a:lnTo>
                    <a:lnTo>
                      <a:pt x="80" y="589"/>
                    </a:lnTo>
                    <a:lnTo>
                      <a:pt x="161" y="605"/>
                    </a:lnTo>
                    <a:lnTo>
                      <a:pt x="212" y="648"/>
                    </a:lnTo>
                    <a:lnTo>
                      <a:pt x="226" y="655"/>
                    </a:lnTo>
                    <a:lnTo>
                      <a:pt x="234" y="655"/>
                    </a:lnTo>
                    <a:lnTo>
                      <a:pt x="248" y="648"/>
                    </a:lnTo>
                    <a:lnTo>
                      <a:pt x="248" y="611"/>
                    </a:lnTo>
                    <a:lnTo>
                      <a:pt x="205" y="575"/>
                    </a:lnTo>
                    <a:lnTo>
                      <a:pt x="191" y="575"/>
                    </a:lnTo>
                    <a:lnTo>
                      <a:pt x="212" y="560"/>
                    </a:lnTo>
                    <a:lnTo>
                      <a:pt x="248" y="560"/>
                    </a:lnTo>
                    <a:lnTo>
                      <a:pt x="328" y="633"/>
                    </a:lnTo>
                    <a:lnTo>
                      <a:pt x="365" y="605"/>
                    </a:lnTo>
                    <a:lnTo>
                      <a:pt x="300" y="531"/>
                    </a:lnTo>
                    <a:lnTo>
                      <a:pt x="328" y="517"/>
                    </a:lnTo>
                    <a:lnTo>
                      <a:pt x="394" y="553"/>
                    </a:lnTo>
                    <a:lnTo>
                      <a:pt x="460" y="633"/>
                    </a:lnTo>
                    <a:lnTo>
                      <a:pt x="489" y="605"/>
                    </a:lnTo>
                    <a:lnTo>
                      <a:pt x="423" y="494"/>
                    </a:lnTo>
                    <a:lnTo>
                      <a:pt x="467" y="466"/>
                    </a:lnTo>
                    <a:lnTo>
                      <a:pt x="533" y="539"/>
                    </a:lnTo>
                    <a:lnTo>
                      <a:pt x="548" y="539"/>
                    </a:lnTo>
                    <a:lnTo>
                      <a:pt x="548" y="480"/>
                    </a:lnTo>
                    <a:lnTo>
                      <a:pt x="517" y="443"/>
                    </a:lnTo>
                    <a:lnTo>
                      <a:pt x="548" y="422"/>
                    </a:lnTo>
                    <a:lnTo>
                      <a:pt x="583" y="422"/>
                    </a:lnTo>
                    <a:lnTo>
                      <a:pt x="613" y="488"/>
                    </a:lnTo>
                    <a:lnTo>
                      <a:pt x="628" y="488"/>
                    </a:lnTo>
                    <a:lnTo>
                      <a:pt x="634" y="494"/>
                    </a:lnTo>
                    <a:lnTo>
                      <a:pt x="663" y="466"/>
                    </a:lnTo>
                    <a:lnTo>
                      <a:pt x="628" y="393"/>
                    </a:lnTo>
                    <a:lnTo>
                      <a:pt x="751" y="312"/>
                    </a:lnTo>
                    <a:lnTo>
                      <a:pt x="780" y="277"/>
                    </a:lnTo>
                    <a:lnTo>
                      <a:pt x="794" y="291"/>
                    </a:lnTo>
                    <a:lnTo>
                      <a:pt x="846" y="269"/>
                    </a:lnTo>
                    <a:lnTo>
                      <a:pt x="940" y="254"/>
                    </a:lnTo>
                    <a:lnTo>
                      <a:pt x="948" y="247"/>
                    </a:lnTo>
                    <a:lnTo>
                      <a:pt x="948" y="226"/>
                    </a:lnTo>
                    <a:lnTo>
                      <a:pt x="933" y="203"/>
                    </a:lnTo>
                    <a:lnTo>
                      <a:pt x="853" y="203"/>
                    </a:lnTo>
                    <a:lnTo>
                      <a:pt x="919" y="152"/>
                    </a:lnTo>
                    <a:lnTo>
                      <a:pt x="985" y="152"/>
                    </a:lnTo>
                    <a:lnTo>
                      <a:pt x="991" y="160"/>
                    </a:lnTo>
                    <a:lnTo>
                      <a:pt x="1006" y="152"/>
                    </a:lnTo>
                    <a:lnTo>
                      <a:pt x="1006" y="131"/>
                    </a:lnTo>
                    <a:lnTo>
                      <a:pt x="970" y="101"/>
                    </a:lnTo>
                    <a:lnTo>
                      <a:pt x="874" y="109"/>
                    </a:lnTo>
                    <a:lnTo>
                      <a:pt x="897" y="65"/>
                    </a:lnTo>
                    <a:lnTo>
                      <a:pt x="985" y="14"/>
                    </a:lnTo>
                    <a:lnTo>
                      <a:pt x="1036" y="0"/>
                    </a:lnTo>
                    <a:close/>
                  </a:path>
                </a:pathLst>
              </a:custGeom>
              <a:solidFill>
                <a:srgbClr val="F5C4A0"/>
              </a:solidFill>
              <a:ln w="9525">
                <a:noFill/>
                <a:round/>
                <a:headEnd/>
                <a:tailEnd/>
              </a:ln>
            </p:spPr>
            <p:txBody>
              <a:bodyPr>
                <a:prstTxWarp prst="textNoShape">
                  <a:avLst/>
                </a:prstTxWarp>
              </a:bodyPr>
              <a:lstStyle/>
              <a:p>
                <a:endParaRPr lang="en-US"/>
              </a:p>
            </p:txBody>
          </p:sp>
          <p:sp>
            <p:nvSpPr>
              <p:cNvPr id="65804" name="Freeform 813"/>
              <p:cNvSpPr>
                <a:spLocks noChangeAspect="1"/>
              </p:cNvSpPr>
              <p:nvPr/>
            </p:nvSpPr>
            <p:spPr bwMode="auto">
              <a:xfrm>
                <a:off x="1565" y="3779"/>
                <a:ext cx="16" cy="18"/>
              </a:xfrm>
              <a:custGeom>
                <a:avLst/>
                <a:gdLst>
                  <a:gd name="T0" fmla="*/ 132 w 132"/>
                  <a:gd name="T1" fmla="*/ 0 h 145"/>
                  <a:gd name="T2" fmla="*/ 123 w 132"/>
                  <a:gd name="T3" fmla="*/ 55 h 145"/>
                  <a:gd name="T4" fmla="*/ 117 w 132"/>
                  <a:gd name="T5" fmla="*/ 94 h 145"/>
                  <a:gd name="T6" fmla="*/ 7 w 132"/>
                  <a:gd name="T7" fmla="*/ 131 h 145"/>
                  <a:gd name="T8" fmla="*/ 0 w 132"/>
                  <a:gd name="T9" fmla="*/ 145 h 145"/>
                  <a:gd name="T10" fmla="*/ 15 w 132"/>
                  <a:gd name="T11" fmla="*/ 72 h 145"/>
                  <a:gd name="T12" fmla="*/ 29 w 132"/>
                  <a:gd name="T13" fmla="*/ 72 h 145"/>
                  <a:gd name="T14" fmla="*/ 37 w 132"/>
                  <a:gd name="T15" fmla="*/ 80 h 145"/>
                  <a:gd name="T16" fmla="*/ 73 w 132"/>
                  <a:gd name="T17" fmla="*/ 29 h 145"/>
                  <a:gd name="T18" fmla="*/ 132 w 132"/>
                  <a:gd name="T19" fmla="*/ 0 h 14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2"/>
                  <a:gd name="T31" fmla="*/ 0 h 145"/>
                  <a:gd name="T32" fmla="*/ 132 w 132"/>
                  <a:gd name="T33" fmla="*/ 145 h 14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2" h="145">
                    <a:moveTo>
                      <a:pt x="132" y="0"/>
                    </a:moveTo>
                    <a:lnTo>
                      <a:pt x="123" y="55"/>
                    </a:lnTo>
                    <a:lnTo>
                      <a:pt x="117" y="94"/>
                    </a:lnTo>
                    <a:lnTo>
                      <a:pt x="7" y="131"/>
                    </a:lnTo>
                    <a:lnTo>
                      <a:pt x="0" y="145"/>
                    </a:lnTo>
                    <a:lnTo>
                      <a:pt x="15" y="72"/>
                    </a:lnTo>
                    <a:lnTo>
                      <a:pt x="29" y="72"/>
                    </a:lnTo>
                    <a:lnTo>
                      <a:pt x="37" y="80"/>
                    </a:lnTo>
                    <a:lnTo>
                      <a:pt x="73" y="29"/>
                    </a:lnTo>
                    <a:lnTo>
                      <a:pt x="132" y="0"/>
                    </a:lnTo>
                    <a:close/>
                  </a:path>
                </a:pathLst>
              </a:custGeom>
              <a:solidFill>
                <a:srgbClr val="F5C4A0"/>
              </a:solidFill>
              <a:ln w="9525">
                <a:noFill/>
                <a:round/>
                <a:headEnd/>
                <a:tailEnd/>
              </a:ln>
            </p:spPr>
            <p:txBody>
              <a:bodyPr>
                <a:prstTxWarp prst="textNoShape">
                  <a:avLst/>
                </a:prstTxWarp>
              </a:bodyPr>
              <a:lstStyle/>
              <a:p>
                <a:endParaRPr lang="en-US"/>
              </a:p>
            </p:txBody>
          </p:sp>
          <p:sp>
            <p:nvSpPr>
              <p:cNvPr id="65805" name="Freeform 814"/>
              <p:cNvSpPr>
                <a:spLocks noChangeAspect="1"/>
              </p:cNvSpPr>
              <p:nvPr/>
            </p:nvSpPr>
            <p:spPr bwMode="auto">
              <a:xfrm>
                <a:off x="1571" y="3758"/>
                <a:ext cx="14" cy="16"/>
              </a:xfrm>
              <a:custGeom>
                <a:avLst/>
                <a:gdLst>
                  <a:gd name="T0" fmla="*/ 108 w 108"/>
                  <a:gd name="T1" fmla="*/ 0 h 131"/>
                  <a:gd name="T2" fmla="*/ 95 w 108"/>
                  <a:gd name="T3" fmla="*/ 68 h 131"/>
                  <a:gd name="T4" fmla="*/ 86 w 108"/>
                  <a:gd name="T5" fmla="*/ 109 h 131"/>
                  <a:gd name="T6" fmla="*/ 57 w 108"/>
                  <a:gd name="T7" fmla="*/ 109 h 131"/>
                  <a:gd name="T8" fmla="*/ 0 w 108"/>
                  <a:gd name="T9" fmla="*/ 131 h 131"/>
                  <a:gd name="T10" fmla="*/ 6 w 108"/>
                  <a:gd name="T11" fmla="*/ 66 h 131"/>
                  <a:gd name="T12" fmla="*/ 43 w 108"/>
                  <a:gd name="T13" fmla="*/ 102 h 131"/>
                  <a:gd name="T14" fmla="*/ 51 w 108"/>
                  <a:gd name="T15" fmla="*/ 102 h 131"/>
                  <a:gd name="T16" fmla="*/ 72 w 108"/>
                  <a:gd name="T17" fmla="*/ 29 h 131"/>
                  <a:gd name="T18" fmla="*/ 108 w 108"/>
                  <a:gd name="T19" fmla="*/ 0 h 13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8"/>
                  <a:gd name="T31" fmla="*/ 0 h 131"/>
                  <a:gd name="T32" fmla="*/ 108 w 108"/>
                  <a:gd name="T33" fmla="*/ 131 h 13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8" h="131">
                    <a:moveTo>
                      <a:pt x="108" y="0"/>
                    </a:moveTo>
                    <a:lnTo>
                      <a:pt x="95" y="68"/>
                    </a:lnTo>
                    <a:lnTo>
                      <a:pt x="86" y="109"/>
                    </a:lnTo>
                    <a:lnTo>
                      <a:pt x="57" y="109"/>
                    </a:lnTo>
                    <a:lnTo>
                      <a:pt x="0" y="131"/>
                    </a:lnTo>
                    <a:lnTo>
                      <a:pt x="6" y="66"/>
                    </a:lnTo>
                    <a:lnTo>
                      <a:pt x="43" y="102"/>
                    </a:lnTo>
                    <a:lnTo>
                      <a:pt x="51" y="102"/>
                    </a:lnTo>
                    <a:lnTo>
                      <a:pt x="72" y="29"/>
                    </a:lnTo>
                    <a:lnTo>
                      <a:pt x="108" y="0"/>
                    </a:lnTo>
                    <a:close/>
                  </a:path>
                </a:pathLst>
              </a:custGeom>
              <a:solidFill>
                <a:srgbClr val="F5C4A0"/>
              </a:solidFill>
              <a:ln w="9525">
                <a:noFill/>
                <a:round/>
                <a:headEnd/>
                <a:tailEnd/>
              </a:ln>
            </p:spPr>
            <p:txBody>
              <a:bodyPr>
                <a:prstTxWarp prst="textNoShape">
                  <a:avLst/>
                </a:prstTxWarp>
              </a:bodyPr>
              <a:lstStyle/>
              <a:p>
                <a:endParaRPr lang="en-US"/>
              </a:p>
            </p:txBody>
          </p:sp>
          <p:sp>
            <p:nvSpPr>
              <p:cNvPr id="65806" name="Freeform 815"/>
              <p:cNvSpPr>
                <a:spLocks noChangeAspect="1"/>
              </p:cNvSpPr>
              <p:nvPr/>
            </p:nvSpPr>
            <p:spPr bwMode="auto">
              <a:xfrm>
                <a:off x="1572" y="3736"/>
                <a:ext cx="17" cy="23"/>
              </a:xfrm>
              <a:custGeom>
                <a:avLst/>
                <a:gdLst>
                  <a:gd name="T0" fmla="*/ 131 w 131"/>
                  <a:gd name="T1" fmla="*/ 0 h 189"/>
                  <a:gd name="T2" fmla="*/ 118 w 131"/>
                  <a:gd name="T3" fmla="*/ 71 h 189"/>
                  <a:gd name="T4" fmla="*/ 110 w 131"/>
                  <a:gd name="T5" fmla="*/ 116 h 189"/>
                  <a:gd name="T6" fmla="*/ 51 w 131"/>
                  <a:gd name="T7" fmla="*/ 138 h 189"/>
                  <a:gd name="T8" fmla="*/ 0 w 131"/>
                  <a:gd name="T9" fmla="*/ 189 h 189"/>
                  <a:gd name="T10" fmla="*/ 22 w 131"/>
                  <a:gd name="T11" fmla="*/ 73 h 189"/>
                  <a:gd name="T12" fmla="*/ 37 w 131"/>
                  <a:gd name="T13" fmla="*/ 87 h 189"/>
                  <a:gd name="T14" fmla="*/ 51 w 131"/>
                  <a:gd name="T15" fmla="*/ 87 h 189"/>
                  <a:gd name="T16" fmla="*/ 110 w 131"/>
                  <a:gd name="T17" fmla="*/ 15 h 189"/>
                  <a:gd name="T18" fmla="*/ 131 w 131"/>
                  <a:gd name="T19" fmla="*/ 0 h 18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1"/>
                  <a:gd name="T31" fmla="*/ 0 h 189"/>
                  <a:gd name="T32" fmla="*/ 131 w 131"/>
                  <a:gd name="T33" fmla="*/ 189 h 18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1" h="189">
                    <a:moveTo>
                      <a:pt x="131" y="0"/>
                    </a:moveTo>
                    <a:lnTo>
                      <a:pt x="118" y="71"/>
                    </a:lnTo>
                    <a:lnTo>
                      <a:pt x="110" y="116"/>
                    </a:lnTo>
                    <a:lnTo>
                      <a:pt x="51" y="138"/>
                    </a:lnTo>
                    <a:lnTo>
                      <a:pt x="0" y="189"/>
                    </a:lnTo>
                    <a:lnTo>
                      <a:pt x="22" y="73"/>
                    </a:lnTo>
                    <a:lnTo>
                      <a:pt x="37" y="87"/>
                    </a:lnTo>
                    <a:lnTo>
                      <a:pt x="51" y="87"/>
                    </a:lnTo>
                    <a:lnTo>
                      <a:pt x="110" y="15"/>
                    </a:lnTo>
                    <a:lnTo>
                      <a:pt x="131" y="0"/>
                    </a:lnTo>
                    <a:close/>
                  </a:path>
                </a:pathLst>
              </a:custGeom>
              <a:solidFill>
                <a:srgbClr val="F5C4A0"/>
              </a:solidFill>
              <a:ln w="9525">
                <a:noFill/>
                <a:round/>
                <a:headEnd/>
                <a:tailEnd/>
              </a:ln>
            </p:spPr>
            <p:txBody>
              <a:bodyPr>
                <a:prstTxWarp prst="textNoShape">
                  <a:avLst/>
                </a:prstTxWarp>
              </a:bodyPr>
              <a:lstStyle/>
              <a:p>
                <a:endParaRPr lang="en-US"/>
              </a:p>
            </p:txBody>
          </p:sp>
          <p:sp>
            <p:nvSpPr>
              <p:cNvPr id="65807" name="Freeform 816"/>
              <p:cNvSpPr>
                <a:spLocks noChangeAspect="1"/>
              </p:cNvSpPr>
              <p:nvPr/>
            </p:nvSpPr>
            <p:spPr bwMode="auto">
              <a:xfrm>
                <a:off x="1577" y="3712"/>
                <a:ext cx="15" cy="24"/>
              </a:xfrm>
              <a:custGeom>
                <a:avLst/>
                <a:gdLst>
                  <a:gd name="T0" fmla="*/ 123 w 123"/>
                  <a:gd name="T1" fmla="*/ 8 h 190"/>
                  <a:gd name="T2" fmla="*/ 110 w 123"/>
                  <a:gd name="T3" fmla="*/ 88 h 190"/>
                  <a:gd name="T4" fmla="*/ 102 w 123"/>
                  <a:gd name="T5" fmla="*/ 132 h 190"/>
                  <a:gd name="T6" fmla="*/ 37 w 123"/>
                  <a:gd name="T7" fmla="*/ 154 h 190"/>
                  <a:gd name="T8" fmla="*/ 0 w 123"/>
                  <a:gd name="T9" fmla="*/ 190 h 190"/>
                  <a:gd name="T10" fmla="*/ 8 w 123"/>
                  <a:gd name="T11" fmla="*/ 110 h 190"/>
                  <a:gd name="T12" fmla="*/ 14 w 123"/>
                  <a:gd name="T13" fmla="*/ 117 h 190"/>
                  <a:gd name="T14" fmla="*/ 51 w 123"/>
                  <a:gd name="T15" fmla="*/ 88 h 190"/>
                  <a:gd name="T16" fmla="*/ 59 w 123"/>
                  <a:gd name="T17" fmla="*/ 37 h 190"/>
                  <a:gd name="T18" fmla="*/ 109 w 123"/>
                  <a:gd name="T19" fmla="*/ 0 h 190"/>
                  <a:gd name="T20" fmla="*/ 123 w 123"/>
                  <a:gd name="T21" fmla="*/ 8 h 19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3"/>
                  <a:gd name="T34" fmla="*/ 0 h 190"/>
                  <a:gd name="T35" fmla="*/ 123 w 123"/>
                  <a:gd name="T36" fmla="*/ 190 h 19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3" h="190">
                    <a:moveTo>
                      <a:pt x="123" y="8"/>
                    </a:moveTo>
                    <a:lnTo>
                      <a:pt x="110" y="88"/>
                    </a:lnTo>
                    <a:lnTo>
                      <a:pt x="102" y="132"/>
                    </a:lnTo>
                    <a:lnTo>
                      <a:pt x="37" y="154"/>
                    </a:lnTo>
                    <a:lnTo>
                      <a:pt x="0" y="190"/>
                    </a:lnTo>
                    <a:lnTo>
                      <a:pt x="8" y="110"/>
                    </a:lnTo>
                    <a:lnTo>
                      <a:pt x="14" y="117"/>
                    </a:lnTo>
                    <a:lnTo>
                      <a:pt x="51" y="88"/>
                    </a:lnTo>
                    <a:lnTo>
                      <a:pt x="59" y="37"/>
                    </a:lnTo>
                    <a:lnTo>
                      <a:pt x="109" y="0"/>
                    </a:lnTo>
                    <a:lnTo>
                      <a:pt x="123" y="8"/>
                    </a:lnTo>
                    <a:close/>
                  </a:path>
                </a:pathLst>
              </a:custGeom>
              <a:solidFill>
                <a:srgbClr val="F5C4A0"/>
              </a:solidFill>
              <a:ln w="9525">
                <a:noFill/>
                <a:round/>
                <a:headEnd/>
                <a:tailEnd/>
              </a:ln>
            </p:spPr>
            <p:txBody>
              <a:bodyPr>
                <a:prstTxWarp prst="textNoShape">
                  <a:avLst/>
                </a:prstTxWarp>
              </a:bodyPr>
              <a:lstStyle/>
              <a:p>
                <a:endParaRPr lang="en-US"/>
              </a:p>
            </p:txBody>
          </p:sp>
          <p:sp>
            <p:nvSpPr>
              <p:cNvPr id="65808" name="Freeform 817"/>
              <p:cNvSpPr>
                <a:spLocks noChangeAspect="1"/>
              </p:cNvSpPr>
              <p:nvPr/>
            </p:nvSpPr>
            <p:spPr bwMode="auto">
              <a:xfrm>
                <a:off x="1579" y="3693"/>
                <a:ext cx="17" cy="19"/>
              </a:xfrm>
              <a:custGeom>
                <a:avLst/>
                <a:gdLst>
                  <a:gd name="T0" fmla="*/ 139 w 139"/>
                  <a:gd name="T1" fmla="*/ 0 h 152"/>
                  <a:gd name="T2" fmla="*/ 125 w 139"/>
                  <a:gd name="T3" fmla="*/ 74 h 152"/>
                  <a:gd name="T4" fmla="*/ 117 w 139"/>
                  <a:gd name="T5" fmla="*/ 117 h 152"/>
                  <a:gd name="T6" fmla="*/ 95 w 139"/>
                  <a:gd name="T7" fmla="*/ 101 h 152"/>
                  <a:gd name="T8" fmla="*/ 45 w 139"/>
                  <a:gd name="T9" fmla="*/ 109 h 152"/>
                  <a:gd name="T10" fmla="*/ 0 w 139"/>
                  <a:gd name="T11" fmla="*/ 152 h 152"/>
                  <a:gd name="T12" fmla="*/ 0 w 139"/>
                  <a:gd name="T13" fmla="*/ 109 h 152"/>
                  <a:gd name="T14" fmla="*/ 37 w 139"/>
                  <a:gd name="T15" fmla="*/ 109 h 152"/>
                  <a:gd name="T16" fmla="*/ 66 w 139"/>
                  <a:gd name="T17" fmla="*/ 36 h 152"/>
                  <a:gd name="T18" fmla="*/ 132 w 139"/>
                  <a:gd name="T19" fmla="*/ 7 h 152"/>
                  <a:gd name="T20" fmla="*/ 139 w 139"/>
                  <a:gd name="T21" fmla="*/ 0 h 15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39"/>
                  <a:gd name="T34" fmla="*/ 0 h 152"/>
                  <a:gd name="T35" fmla="*/ 139 w 139"/>
                  <a:gd name="T36" fmla="*/ 152 h 15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39" h="152">
                    <a:moveTo>
                      <a:pt x="139" y="0"/>
                    </a:moveTo>
                    <a:lnTo>
                      <a:pt x="125" y="74"/>
                    </a:lnTo>
                    <a:lnTo>
                      <a:pt x="117" y="117"/>
                    </a:lnTo>
                    <a:lnTo>
                      <a:pt x="95" y="101"/>
                    </a:lnTo>
                    <a:lnTo>
                      <a:pt x="45" y="109"/>
                    </a:lnTo>
                    <a:lnTo>
                      <a:pt x="0" y="152"/>
                    </a:lnTo>
                    <a:lnTo>
                      <a:pt x="0" y="109"/>
                    </a:lnTo>
                    <a:lnTo>
                      <a:pt x="37" y="109"/>
                    </a:lnTo>
                    <a:lnTo>
                      <a:pt x="66" y="36"/>
                    </a:lnTo>
                    <a:lnTo>
                      <a:pt x="132" y="7"/>
                    </a:lnTo>
                    <a:lnTo>
                      <a:pt x="139" y="0"/>
                    </a:lnTo>
                    <a:close/>
                  </a:path>
                </a:pathLst>
              </a:custGeom>
              <a:solidFill>
                <a:srgbClr val="F5C4A0"/>
              </a:solidFill>
              <a:ln w="9525">
                <a:noFill/>
                <a:round/>
                <a:headEnd/>
                <a:tailEnd/>
              </a:ln>
            </p:spPr>
            <p:txBody>
              <a:bodyPr>
                <a:prstTxWarp prst="textNoShape">
                  <a:avLst/>
                </a:prstTxWarp>
              </a:bodyPr>
              <a:lstStyle/>
              <a:p>
                <a:endParaRPr lang="en-US"/>
              </a:p>
            </p:txBody>
          </p:sp>
          <p:sp>
            <p:nvSpPr>
              <p:cNvPr id="65809" name="Freeform 818"/>
              <p:cNvSpPr>
                <a:spLocks noChangeAspect="1"/>
              </p:cNvSpPr>
              <p:nvPr/>
            </p:nvSpPr>
            <p:spPr bwMode="auto">
              <a:xfrm>
                <a:off x="1580" y="3673"/>
                <a:ext cx="19" cy="22"/>
              </a:xfrm>
              <a:custGeom>
                <a:avLst/>
                <a:gdLst>
                  <a:gd name="T0" fmla="*/ 145 w 145"/>
                  <a:gd name="T1" fmla="*/ 7 h 175"/>
                  <a:gd name="T2" fmla="*/ 132 w 145"/>
                  <a:gd name="T3" fmla="*/ 82 h 175"/>
                  <a:gd name="T4" fmla="*/ 124 w 145"/>
                  <a:gd name="T5" fmla="*/ 123 h 175"/>
                  <a:gd name="T6" fmla="*/ 44 w 145"/>
                  <a:gd name="T7" fmla="*/ 146 h 175"/>
                  <a:gd name="T8" fmla="*/ 30 w 145"/>
                  <a:gd name="T9" fmla="*/ 146 h 175"/>
                  <a:gd name="T10" fmla="*/ 0 w 145"/>
                  <a:gd name="T11" fmla="*/ 175 h 175"/>
                  <a:gd name="T12" fmla="*/ 0 w 145"/>
                  <a:gd name="T13" fmla="*/ 80 h 175"/>
                  <a:gd name="T14" fmla="*/ 102 w 145"/>
                  <a:gd name="T15" fmla="*/ 0 h 175"/>
                  <a:gd name="T16" fmla="*/ 139 w 145"/>
                  <a:gd name="T17" fmla="*/ 7 h 175"/>
                  <a:gd name="T18" fmla="*/ 145 w 145"/>
                  <a:gd name="T19" fmla="*/ 7 h 17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45"/>
                  <a:gd name="T31" fmla="*/ 0 h 175"/>
                  <a:gd name="T32" fmla="*/ 145 w 145"/>
                  <a:gd name="T33" fmla="*/ 175 h 17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45" h="175">
                    <a:moveTo>
                      <a:pt x="145" y="7"/>
                    </a:moveTo>
                    <a:lnTo>
                      <a:pt x="132" y="82"/>
                    </a:lnTo>
                    <a:lnTo>
                      <a:pt x="124" y="123"/>
                    </a:lnTo>
                    <a:lnTo>
                      <a:pt x="44" y="146"/>
                    </a:lnTo>
                    <a:lnTo>
                      <a:pt x="30" y="146"/>
                    </a:lnTo>
                    <a:lnTo>
                      <a:pt x="0" y="175"/>
                    </a:lnTo>
                    <a:lnTo>
                      <a:pt x="0" y="80"/>
                    </a:lnTo>
                    <a:lnTo>
                      <a:pt x="102" y="0"/>
                    </a:lnTo>
                    <a:lnTo>
                      <a:pt x="139" y="7"/>
                    </a:lnTo>
                    <a:lnTo>
                      <a:pt x="145" y="7"/>
                    </a:lnTo>
                    <a:close/>
                  </a:path>
                </a:pathLst>
              </a:custGeom>
              <a:solidFill>
                <a:srgbClr val="F5C4A0"/>
              </a:solidFill>
              <a:ln w="9525">
                <a:noFill/>
                <a:round/>
                <a:headEnd/>
                <a:tailEnd/>
              </a:ln>
            </p:spPr>
            <p:txBody>
              <a:bodyPr>
                <a:prstTxWarp prst="textNoShape">
                  <a:avLst/>
                </a:prstTxWarp>
              </a:bodyPr>
              <a:lstStyle/>
              <a:p>
                <a:endParaRPr lang="en-US"/>
              </a:p>
            </p:txBody>
          </p:sp>
          <p:sp>
            <p:nvSpPr>
              <p:cNvPr id="65810" name="Freeform 819"/>
              <p:cNvSpPr>
                <a:spLocks noChangeAspect="1"/>
              </p:cNvSpPr>
              <p:nvPr/>
            </p:nvSpPr>
            <p:spPr bwMode="auto">
              <a:xfrm>
                <a:off x="1583" y="3648"/>
                <a:ext cx="19" cy="22"/>
              </a:xfrm>
              <a:custGeom>
                <a:avLst/>
                <a:gdLst>
                  <a:gd name="T0" fmla="*/ 153 w 153"/>
                  <a:gd name="T1" fmla="*/ 0 h 175"/>
                  <a:gd name="T2" fmla="*/ 150 w 153"/>
                  <a:gd name="T3" fmla="*/ 16 h 175"/>
                  <a:gd name="T4" fmla="*/ 142 w 153"/>
                  <a:gd name="T5" fmla="*/ 98 h 175"/>
                  <a:gd name="T6" fmla="*/ 141 w 153"/>
                  <a:gd name="T7" fmla="*/ 115 h 175"/>
                  <a:gd name="T8" fmla="*/ 138 w 153"/>
                  <a:gd name="T9" fmla="*/ 132 h 175"/>
                  <a:gd name="T10" fmla="*/ 123 w 153"/>
                  <a:gd name="T11" fmla="*/ 124 h 175"/>
                  <a:gd name="T12" fmla="*/ 8 w 153"/>
                  <a:gd name="T13" fmla="*/ 167 h 175"/>
                  <a:gd name="T14" fmla="*/ 0 w 153"/>
                  <a:gd name="T15" fmla="*/ 175 h 175"/>
                  <a:gd name="T16" fmla="*/ 0 w 153"/>
                  <a:gd name="T17" fmla="*/ 102 h 175"/>
                  <a:gd name="T18" fmla="*/ 8 w 153"/>
                  <a:gd name="T19" fmla="*/ 109 h 175"/>
                  <a:gd name="T20" fmla="*/ 117 w 153"/>
                  <a:gd name="T21" fmla="*/ 7 h 175"/>
                  <a:gd name="T22" fmla="*/ 153 w 153"/>
                  <a:gd name="T23" fmla="*/ 0 h 17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53"/>
                  <a:gd name="T37" fmla="*/ 0 h 175"/>
                  <a:gd name="T38" fmla="*/ 153 w 153"/>
                  <a:gd name="T39" fmla="*/ 175 h 17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53" h="175">
                    <a:moveTo>
                      <a:pt x="153" y="0"/>
                    </a:moveTo>
                    <a:lnTo>
                      <a:pt x="150" y="16"/>
                    </a:lnTo>
                    <a:lnTo>
                      <a:pt x="142" y="98"/>
                    </a:lnTo>
                    <a:lnTo>
                      <a:pt x="141" y="115"/>
                    </a:lnTo>
                    <a:lnTo>
                      <a:pt x="138" y="132"/>
                    </a:lnTo>
                    <a:lnTo>
                      <a:pt x="123" y="124"/>
                    </a:lnTo>
                    <a:lnTo>
                      <a:pt x="8" y="167"/>
                    </a:lnTo>
                    <a:lnTo>
                      <a:pt x="0" y="175"/>
                    </a:lnTo>
                    <a:lnTo>
                      <a:pt x="0" y="102"/>
                    </a:lnTo>
                    <a:lnTo>
                      <a:pt x="8" y="109"/>
                    </a:lnTo>
                    <a:lnTo>
                      <a:pt x="117" y="7"/>
                    </a:lnTo>
                    <a:lnTo>
                      <a:pt x="153" y="0"/>
                    </a:lnTo>
                    <a:close/>
                  </a:path>
                </a:pathLst>
              </a:custGeom>
              <a:solidFill>
                <a:srgbClr val="F5C4A0"/>
              </a:solidFill>
              <a:ln w="9525">
                <a:noFill/>
                <a:round/>
                <a:headEnd/>
                <a:tailEnd/>
              </a:ln>
            </p:spPr>
            <p:txBody>
              <a:bodyPr>
                <a:prstTxWarp prst="textNoShape">
                  <a:avLst/>
                </a:prstTxWarp>
              </a:bodyPr>
              <a:lstStyle/>
              <a:p>
                <a:endParaRPr lang="en-US"/>
              </a:p>
            </p:txBody>
          </p:sp>
          <p:sp>
            <p:nvSpPr>
              <p:cNvPr id="65811" name="Freeform 820"/>
              <p:cNvSpPr>
                <a:spLocks noChangeAspect="1"/>
              </p:cNvSpPr>
              <p:nvPr/>
            </p:nvSpPr>
            <p:spPr bwMode="auto">
              <a:xfrm>
                <a:off x="1583" y="3628"/>
                <a:ext cx="22" cy="21"/>
              </a:xfrm>
              <a:custGeom>
                <a:avLst/>
                <a:gdLst>
                  <a:gd name="T0" fmla="*/ 175 w 175"/>
                  <a:gd name="T1" fmla="*/ 22 h 168"/>
                  <a:gd name="T2" fmla="*/ 170 w 175"/>
                  <a:gd name="T3" fmla="*/ 76 h 168"/>
                  <a:gd name="T4" fmla="*/ 168 w 175"/>
                  <a:gd name="T5" fmla="*/ 102 h 168"/>
                  <a:gd name="T6" fmla="*/ 146 w 175"/>
                  <a:gd name="T7" fmla="*/ 96 h 168"/>
                  <a:gd name="T8" fmla="*/ 0 w 175"/>
                  <a:gd name="T9" fmla="*/ 168 h 168"/>
                  <a:gd name="T10" fmla="*/ 8 w 175"/>
                  <a:gd name="T11" fmla="*/ 74 h 168"/>
                  <a:gd name="T12" fmla="*/ 58 w 175"/>
                  <a:gd name="T13" fmla="*/ 102 h 168"/>
                  <a:gd name="T14" fmla="*/ 72 w 175"/>
                  <a:gd name="T15" fmla="*/ 102 h 168"/>
                  <a:gd name="T16" fmla="*/ 80 w 175"/>
                  <a:gd name="T17" fmla="*/ 96 h 168"/>
                  <a:gd name="T18" fmla="*/ 58 w 175"/>
                  <a:gd name="T19" fmla="*/ 45 h 168"/>
                  <a:gd name="T20" fmla="*/ 102 w 175"/>
                  <a:gd name="T21" fmla="*/ 0 h 168"/>
                  <a:gd name="T22" fmla="*/ 175 w 175"/>
                  <a:gd name="T23" fmla="*/ 22 h 16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75"/>
                  <a:gd name="T37" fmla="*/ 0 h 168"/>
                  <a:gd name="T38" fmla="*/ 175 w 175"/>
                  <a:gd name="T39" fmla="*/ 168 h 16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75" h="168">
                    <a:moveTo>
                      <a:pt x="175" y="22"/>
                    </a:moveTo>
                    <a:lnTo>
                      <a:pt x="170" y="76"/>
                    </a:lnTo>
                    <a:lnTo>
                      <a:pt x="168" y="102"/>
                    </a:lnTo>
                    <a:lnTo>
                      <a:pt x="146" y="96"/>
                    </a:lnTo>
                    <a:lnTo>
                      <a:pt x="0" y="168"/>
                    </a:lnTo>
                    <a:lnTo>
                      <a:pt x="8" y="74"/>
                    </a:lnTo>
                    <a:lnTo>
                      <a:pt x="58" y="102"/>
                    </a:lnTo>
                    <a:lnTo>
                      <a:pt x="72" y="102"/>
                    </a:lnTo>
                    <a:lnTo>
                      <a:pt x="80" y="96"/>
                    </a:lnTo>
                    <a:lnTo>
                      <a:pt x="58" y="45"/>
                    </a:lnTo>
                    <a:lnTo>
                      <a:pt x="102" y="0"/>
                    </a:lnTo>
                    <a:lnTo>
                      <a:pt x="175" y="22"/>
                    </a:lnTo>
                    <a:close/>
                  </a:path>
                </a:pathLst>
              </a:custGeom>
              <a:solidFill>
                <a:srgbClr val="F5C4A0"/>
              </a:solidFill>
              <a:ln w="9525">
                <a:noFill/>
                <a:round/>
                <a:headEnd/>
                <a:tailEnd/>
              </a:ln>
            </p:spPr>
            <p:txBody>
              <a:bodyPr>
                <a:prstTxWarp prst="textNoShape">
                  <a:avLst/>
                </a:prstTxWarp>
              </a:bodyPr>
              <a:lstStyle/>
              <a:p>
                <a:endParaRPr lang="en-US"/>
              </a:p>
            </p:txBody>
          </p:sp>
          <p:sp>
            <p:nvSpPr>
              <p:cNvPr id="65812" name="Freeform 821"/>
              <p:cNvSpPr>
                <a:spLocks noChangeAspect="1"/>
              </p:cNvSpPr>
              <p:nvPr/>
            </p:nvSpPr>
            <p:spPr bwMode="auto">
              <a:xfrm>
                <a:off x="1586" y="3615"/>
                <a:ext cx="21" cy="11"/>
              </a:xfrm>
              <a:custGeom>
                <a:avLst/>
                <a:gdLst>
                  <a:gd name="T0" fmla="*/ 167 w 167"/>
                  <a:gd name="T1" fmla="*/ 37 h 95"/>
                  <a:gd name="T2" fmla="*/ 167 w 167"/>
                  <a:gd name="T3" fmla="*/ 43 h 95"/>
                  <a:gd name="T4" fmla="*/ 162 w 167"/>
                  <a:gd name="T5" fmla="*/ 76 h 95"/>
                  <a:gd name="T6" fmla="*/ 160 w 167"/>
                  <a:gd name="T7" fmla="*/ 83 h 95"/>
                  <a:gd name="T8" fmla="*/ 160 w 167"/>
                  <a:gd name="T9" fmla="*/ 88 h 95"/>
                  <a:gd name="T10" fmla="*/ 153 w 167"/>
                  <a:gd name="T11" fmla="*/ 74 h 95"/>
                  <a:gd name="T12" fmla="*/ 95 w 167"/>
                  <a:gd name="T13" fmla="*/ 45 h 95"/>
                  <a:gd name="T14" fmla="*/ 58 w 167"/>
                  <a:gd name="T15" fmla="*/ 45 h 95"/>
                  <a:gd name="T16" fmla="*/ 0 w 167"/>
                  <a:gd name="T17" fmla="*/ 95 h 95"/>
                  <a:gd name="T18" fmla="*/ 0 w 167"/>
                  <a:gd name="T19" fmla="*/ 59 h 95"/>
                  <a:gd name="T20" fmla="*/ 101 w 167"/>
                  <a:gd name="T21" fmla="*/ 0 h 95"/>
                  <a:gd name="T22" fmla="*/ 146 w 167"/>
                  <a:gd name="T23" fmla="*/ 15 h 95"/>
                  <a:gd name="T24" fmla="*/ 167 w 167"/>
                  <a:gd name="T25" fmla="*/ 37 h 9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67"/>
                  <a:gd name="T40" fmla="*/ 0 h 95"/>
                  <a:gd name="T41" fmla="*/ 167 w 167"/>
                  <a:gd name="T42" fmla="*/ 95 h 9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67" h="95">
                    <a:moveTo>
                      <a:pt x="167" y="37"/>
                    </a:moveTo>
                    <a:lnTo>
                      <a:pt x="167" y="43"/>
                    </a:lnTo>
                    <a:lnTo>
                      <a:pt x="162" y="76"/>
                    </a:lnTo>
                    <a:lnTo>
                      <a:pt x="160" y="83"/>
                    </a:lnTo>
                    <a:lnTo>
                      <a:pt x="160" y="88"/>
                    </a:lnTo>
                    <a:lnTo>
                      <a:pt x="153" y="74"/>
                    </a:lnTo>
                    <a:lnTo>
                      <a:pt x="95" y="45"/>
                    </a:lnTo>
                    <a:lnTo>
                      <a:pt x="58" y="45"/>
                    </a:lnTo>
                    <a:lnTo>
                      <a:pt x="0" y="95"/>
                    </a:lnTo>
                    <a:lnTo>
                      <a:pt x="0" y="59"/>
                    </a:lnTo>
                    <a:lnTo>
                      <a:pt x="101" y="0"/>
                    </a:lnTo>
                    <a:lnTo>
                      <a:pt x="146" y="15"/>
                    </a:lnTo>
                    <a:lnTo>
                      <a:pt x="167" y="37"/>
                    </a:lnTo>
                    <a:close/>
                  </a:path>
                </a:pathLst>
              </a:custGeom>
              <a:solidFill>
                <a:srgbClr val="F5C4A0"/>
              </a:solidFill>
              <a:ln w="9525">
                <a:noFill/>
                <a:round/>
                <a:headEnd/>
                <a:tailEnd/>
              </a:ln>
            </p:spPr>
            <p:txBody>
              <a:bodyPr>
                <a:prstTxWarp prst="textNoShape">
                  <a:avLst/>
                </a:prstTxWarp>
              </a:bodyPr>
              <a:lstStyle/>
              <a:p>
                <a:endParaRPr lang="en-US"/>
              </a:p>
            </p:txBody>
          </p:sp>
          <p:sp>
            <p:nvSpPr>
              <p:cNvPr id="65813" name="Freeform 822"/>
              <p:cNvSpPr>
                <a:spLocks noChangeAspect="1"/>
              </p:cNvSpPr>
              <p:nvPr/>
            </p:nvSpPr>
            <p:spPr bwMode="auto">
              <a:xfrm>
                <a:off x="1593" y="3602"/>
                <a:ext cx="16" cy="8"/>
              </a:xfrm>
              <a:custGeom>
                <a:avLst/>
                <a:gdLst>
                  <a:gd name="T0" fmla="*/ 124 w 124"/>
                  <a:gd name="T1" fmla="*/ 8 h 66"/>
                  <a:gd name="T2" fmla="*/ 124 w 124"/>
                  <a:gd name="T3" fmla="*/ 37 h 66"/>
                  <a:gd name="T4" fmla="*/ 121 w 124"/>
                  <a:gd name="T5" fmla="*/ 51 h 66"/>
                  <a:gd name="T6" fmla="*/ 117 w 124"/>
                  <a:gd name="T7" fmla="*/ 66 h 66"/>
                  <a:gd name="T8" fmla="*/ 95 w 124"/>
                  <a:gd name="T9" fmla="*/ 51 h 66"/>
                  <a:gd name="T10" fmla="*/ 0 w 124"/>
                  <a:gd name="T11" fmla="*/ 51 h 66"/>
                  <a:gd name="T12" fmla="*/ 15 w 124"/>
                  <a:gd name="T13" fmla="*/ 22 h 66"/>
                  <a:gd name="T14" fmla="*/ 66 w 124"/>
                  <a:gd name="T15" fmla="*/ 0 h 66"/>
                  <a:gd name="T16" fmla="*/ 124 w 124"/>
                  <a:gd name="T17" fmla="*/ 8 h 6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24"/>
                  <a:gd name="T28" fmla="*/ 0 h 66"/>
                  <a:gd name="T29" fmla="*/ 124 w 124"/>
                  <a:gd name="T30" fmla="*/ 66 h 6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24" h="66">
                    <a:moveTo>
                      <a:pt x="124" y="8"/>
                    </a:moveTo>
                    <a:lnTo>
                      <a:pt x="124" y="37"/>
                    </a:lnTo>
                    <a:lnTo>
                      <a:pt x="121" y="51"/>
                    </a:lnTo>
                    <a:lnTo>
                      <a:pt x="117" y="66"/>
                    </a:lnTo>
                    <a:lnTo>
                      <a:pt x="95" y="51"/>
                    </a:lnTo>
                    <a:lnTo>
                      <a:pt x="0" y="51"/>
                    </a:lnTo>
                    <a:lnTo>
                      <a:pt x="15" y="22"/>
                    </a:lnTo>
                    <a:lnTo>
                      <a:pt x="66" y="0"/>
                    </a:lnTo>
                    <a:lnTo>
                      <a:pt x="124" y="8"/>
                    </a:lnTo>
                    <a:close/>
                  </a:path>
                </a:pathLst>
              </a:custGeom>
              <a:solidFill>
                <a:srgbClr val="F5C4A0"/>
              </a:solidFill>
              <a:ln w="9525">
                <a:noFill/>
                <a:round/>
                <a:headEnd/>
                <a:tailEnd/>
              </a:ln>
            </p:spPr>
            <p:txBody>
              <a:bodyPr>
                <a:prstTxWarp prst="textNoShape">
                  <a:avLst/>
                </a:prstTxWarp>
              </a:bodyPr>
              <a:lstStyle/>
              <a:p>
                <a:endParaRPr lang="en-US"/>
              </a:p>
            </p:txBody>
          </p:sp>
        </p:grpSp>
        <p:sp>
          <p:nvSpPr>
            <p:cNvPr id="65567" name="Rectangle 823" descr="1332252"/>
            <p:cNvSpPr>
              <a:spLocks noChangeAspect="1" noChangeArrowheads="1"/>
            </p:cNvSpPr>
            <p:nvPr/>
          </p:nvSpPr>
          <p:spPr bwMode="auto">
            <a:xfrm>
              <a:off x="2394" y="2385"/>
              <a:ext cx="273" cy="109"/>
            </a:xfrm>
            <a:prstGeom prst="rect">
              <a:avLst/>
            </a:prstGeom>
            <a:blipFill dpi="0" rotWithShape="1">
              <a:blip r:embed="rId5"/>
              <a:srcRect/>
              <a:tile tx="0" ty="0" sx="100000" sy="100000" flip="none" algn="tl"/>
            </a:blipFill>
            <a:ln w="9525">
              <a:noFill/>
              <a:miter lim="800000"/>
              <a:headEnd/>
              <a:tailEnd/>
            </a:ln>
          </p:spPr>
          <p:txBody>
            <a:bodyPr wrap="none" anchor="ctr">
              <a:prstTxWarp prst="textNoShape">
                <a:avLst/>
              </a:prstTxWarp>
            </a:bodyPr>
            <a:lstStyle/>
            <a:p>
              <a:endParaRPr lang="en-US"/>
            </a:p>
          </p:txBody>
        </p:sp>
        <p:sp>
          <p:nvSpPr>
            <p:cNvPr id="65568" name="Rectangle 824" descr="1332252"/>
            <p:cNvSpPr>
              <a:spLocks noChangeAspect="1" noChangeArrowheads="1"/>
            </p:cNvSpPr>
            <p:nvPr/>
          </p:nvSpPr>
          <p:spPr bwMode="auto">
            <a:xfrm>
              <a:off x="2984" y="2439"/>
              <a:ext cx="273" cy="109"/>
            </a:xfrm>
            <a:prstGeom prst="rect">
              <a:avLst/>
            </a:prstGeom>
            <a:blipFill dpi="0" rotWithShape="1">
              <a:blip r:embed="rId5"/>
              <a:srcRect/>
              <a:tile tx="0" ty="0" sx="100000" sy="100000" flip="none" algn="tl"/>
            </a:blipFill>
            <a:ln w="9525">
              <a:noFill/>
              <a:miter lim="800000"/>
              <a:headEnd/>
              <a:tailEnd/>
            </a:ln>
          </p:spPr>
          <p:txBody>
            <a:bodyPr wrap="none" anchor="ctr">
              <a:prstTxWarp prst="textNoShape">
                <a:avLst/>
              </a:prstTxWarp>
            </a:bodyPr>
            <a:lstStyle/>
            <a:p>
              <a:endParaRPr lang="en-US"/>
            </a:p>
          </p:txBody>
        </p:sp>
        <p:sp>
          <p:nvSpPr>
            <p:cNvPr id="65569" name="Oval 825" descr="1332252"/>
            <p:cNvSpPr>
              <a:spLocks noChangeArrowheads="1"/>
            </p:cNvSpPr>
            <p:nvPr/>
          </p:nvSpPr>
          <p:spPr bwMode="auto">
            <a:xfrm>
              <a:off x="2771" y="2420"/>
              <a:ext cx="108" cy="100"/>
            </a:xfrm>
            <a:prstGeom prst="ellipse">
              <a:avLst/>
            </a:prstGeom>
            <a:blipFill dpi="0" rotWithShape="1">
              <a:blip r:embed="rId5"/>
              <a:srcRect/>
              <a:tile tx="0" ty="0" sx="100000" sy="100000" flip="none" algn="tl"/>
            </a:blipFill>
            <a:ln w="9525">
              <a:noFill/>
              <a:round/>
              <a:headEnd/>
              <a:tailEnd/>
            </a:ln>
          </p:spPr>
          <p:txBody>
            <a:bodyPr wrap="none" anchor="ctr">
              <a:prstTxWarp prst="textNoShape">
                <a:avLst/>
              </a:prstTxWarp>
            </a:bodyPr>
            <a:lstStyle/>
            <a:p>
              <a:endParaRPr lang="en-US"/>
            </a:p>
          </p:txBody>
        </p:sp>
      </p:grpSp>
      <p:grpSp>
        <p:nvGrpSpPr>
          <p:cNvPr id="65542" name="Group 826"/>
          <p:cNvGrpSpPr>
            <a:grpSpLocks noChangeAspect="1"/>
          </p:cNvGrpSpPr>
          <p:nvPr/>
        </p:nvGrpSpPr>
        <p:grpSpPr bwMode="auto">
          <a:xfrm>
            <a:off x="7469188" y="2092325"/>
            <a:ext cx="900112" cy="936625"/>
            <a:chOff x="4393" y="1890"/>
            <a:chExt cx="788" cy="820"/>
          </a:xfrm>
        </p:grpSpPr>
        <p:grpSp>
          <p:nvGrpSpPr>
            <p:cNvPr id="65546" name="Group 827"/>
            <p:cNvGrpSpPr>
              <a:grpSpLocks noChangeAspect="1"/>
            </p:cNvGrpSpPr>
            <p:nvPr/>
          </p:nvGrpSpPr>
          <p:grpSpPr bwMode="auto">
            <a:xfrm>
              <a:off x="4393" y="2025"/>
              <a:ext cx="464" cy="685"/>
              <a:chOff x="4393" y="2025"/>
              <a:chExt cx="464" cy="685"/>
            </a:xfrm>
          </p:grpSpPr>
          <p:sp>
            <p:nvSpPr>
              <p:cNvPr id="65548" name="Freeform 828"/>
              <p:cNvSpPr>
                <a:spLocks noChangeAspect="1"/>
              </p:cNvSpPr>
              <p:nvPr/>
            </p:nvSpPr>
            <p:spPr bwMode="auto">
              <a:xfrm>
                <a:off x="4393" y="2025"/>
                <a:ext cx="464" cy="685"/>
              </a:xfrm>
              <a:custGeom>
                <a:avLst/>
                <a:gdLst>
                  <a:gd name="T0" fmla="*/ 279 w 464"/>
                  <a:gd name="T1" fmla="*/ 67 h 685"/>
                  <a:gd name="T2" fmla="*/ 355 w 464"/>
                  <a:gd name="T3" fmla="*/ 175 h 685"/>
                  <a:gd name="T4" fmla="*/ 427 w 464"/>
                  <a:gd name="T5" fmla="*/ 231 h 685"/>
                  <a:gd name="T6" fmla="*/ 459 w 464"/>
                  <a:gd name="T7" fmla="*/ 263 h 685"/>
                  <a:gd name="T8" fmla="*/ 459 w 464"/>
                  <a:gd name="T9" fmla="*/ 291 h 685"/>
                  <a:gd name="T10" fmla="*/ 427 w 464"/>
                  <a:gd name="T11" fmla="*/ 291 h 685"/>
                  <a:gd name="T12" fmla="*/ 399 w 464"/>
                  <a:gd name="T13" fmla="*/ 439 h 685"/>
                  <a:gd name="T14" fmla="*/ 367 w 464"/>
                  <a:gd name="T15" fmla="*/ 567 h 685"/>
                  <a:gd name="T16" fmla="*/ 359 w 464"/>
                  <a:gd name="T17" fmla="*/ 611 h 685"/>
                  <a:gd name="T18" fmla="*/ 371 w 464"/>
                  <a:gd name="T19" fmla="*/ 655 h 685"/>
                  <a:gd name="T20" fmla="*/ 331 w 464"/>
                  <a:gd name="T21" fmla="*/ 651 h 685"/>
                  <a:gd name="T22" fmla="*/ 307 w 464"/>
                  <a:gd name="T23" fmla="*/ 651 h 685"/>
                  <a:gd name="T24" fmla="*/ 267 w 464"/>
                  <a:gd name="T25" fmla="*/ 679 h 685"/>
                  <a:gd name="T26" fmla="*/ 223 w 464"/>
                  <a:gd name="T27" fmla="*/ 679 h 685"/>
                  <a:gd name="T28" fmla="*/ 179 w 464"/>
                  <a:gd name="T29" fmla="*/ 679 h 685"/>
                  <a:gd name="T30" fmla="*/ 123 w 464"/>
                  <a:gd name="T31" fmla="*/ 683 h 685"/>
                  <a:gd name="T32" fmla="*/ 103 w 464"/>
                  <a:gd name="T33" fmla="*/ 667 h 685"/>
                  <a:gd name="T34" fmla="*/ 155 w 464"/>
                  <a:gd name="T35" fmla="*/ 639 h 685"/>
                  <a:gd name="T36" fmla="*/ 127 w 464"/>
                  <a:gd name="T37" fmla="*/ 559 h 685"/>
                  <a:gd name="T38" fmla="*/ 95 w 464"/>
                  <a:gd name="T39" fmla="*/ 483 h 685"/>
                  <a:gd name="T40" fmla="*/ 75 w 464"/>
                  <a:gd name="T41" fmla="*/ 395 h 685"/>
                  <a:gd name="T42" fmla="*/ 55 w 464"/>
                  <a:gd name="T43" fmla="*/ 335 h 685"/>
                  <a:gd name="T44" fmla="*/ 51 w 464"/>
                  <a:gd name="T45" fmla="*/ 303 h 685"/>
                  <a:gd name="T46" fmla="*/ 15 w 464"/>
                  <a:gd name="T47" fmla="*/ 303 h 685"/>
                  <a:gd name="T48" fmla="*/ 11 w 464"/>
                  <a:gd name="T49" fmla="*/ 279 h 685"/>
                  <a:gd name="T50" fmla="*/ 83 w 464"/>
                  <a:gd name="T51" fmla="*/ 211 h 685"/>
                  <a:gd name="T52" fmla="*/ 167 w 464"/>
                  <a:gd name="T53" fmla="*/ 147 h 685"/>
                  <a:gd name="T54" fmla="*/ 211 w 464"/>
                  <a:gd name="T55" fmla="*/ 79 h 685"/>
                  <a:gd name="T56" fmla="*/ 223 w 464"/>
                  <a:gd name="T57" fmla="*/ 47 h 685"/>
                  <a:gd name="T58" fmla="*/ 223 w 464"/>
                  <a:gd name="T59" fmla="*/ 7 h 685"/>
                  <a:gd name="T60" fmla="*/ 247 w 464"/>
                  <a:gd name="T61" fmla="*/ 7 h 685"/>
                  <a:gd name="T62" fmla="*/ 287 w 464"/>
                  <a:gd name="T63" fmla="*/ 7 h 685"/>
                  <a:gd name="T64" fmla="*/ 287 w 464"/>
                  <a:gd name="T65" fmla="*/ 35 h 685"/>
                  <a:gd name="T66" fmla="*/ 279 w 464"/>
                  <a:gd name="T67" fmla="*/ 67 h 685"/>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64"/>
                  <a:gd name="T103" fmla="*/ 0 h 685"/>
                  <a:gd name="T104" fmla="*/ 464 w 464"/>
                  <a:gd name="T105" fmla="*/ 685 h 685"/>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64" h="685">
                    <a:moveTo>
                      <a:pt x="279" y="67"/>
                    </a:moveTo>
                    <a:cubicBezTo>
                      <a:pt x="290" y="90"/>
                      <a:pt x="330" y="148"/>
                      <a:pt x="355" y="175"/>
                    </a:cubicBezTo>
                    <a:cubicBezTo>
                      <a:pt x="380" y="202"/>
                      <a:pt x="410" y="216"/>
                      <a:pt x="427" y="231"/>
                    </a:cubicBezTo>
                    <a:cubicBezTo>
                      <a:pt x="444" y="246"/>
                      <a:pt x="454" y="253"/>
                      <a:pt x="459" y="263"/>
                    </a:cubicBezTo>
                    <a:cubicBezTo>
                      <a:pt x="464" y="273"/>
                      <a:pt x="464" y="286"/>
                      <a:pt x="459" y="291"/>
                    </a:cubicBezTo>
                    <a:cubicBezTo>
                      <a:pt x="454" y="296"/>
                      <a:pt x="437" y="266"/>
                      <a:pt x="427" y="291"/>
                    </a:cubicBezTo>
                    <a:cubicBezTo>
                      <a:pt x="417" y="316"/>
                      <a:pt x="409" y="393"/>
                      <a:pt x="399" y="439"/>
                    </a:cubicBezTo>
                    <a:cubicBezTo>
                      <a:pt x="389" y="485"/>
                      <a:pt x="374" y="538"/>
                      <a:pt x="367" y="567"/>
                    </a:cubicBezTo>
                    <a:cubicBezTo>
                      <a:pt x="360" y="596"/>
                      <a:pt x="358" y="596"/>
                      <a:pt x="359" y="611"/>
                    </a:cubicBezTo>
                    <a:cubicBezTo>
                      <a:pt x="360" y="626"/>
                      <a:pt x="376" y="648"/>
                      <a:pt x="371" y="655"/>
                    </a:cubicBezTo>
                    <a:cubicBezTo>
                      <a:pt x="366" y="662"/>
                      <a:pt x="342" y="652"/>
                      <a:pt x="331" y="651"/>
                    </a:cubicBezTo>
                    <a:cubicBezTo>
                      <a:pt x="320" y="650"/>
                      <a:pt x="318" y="646"/>
                      <a:pt x="307" y="651"/>
                    </a:cubicBezTo>
                    <a:cubicBezTo>
                      <a:pt x="296" y="656"/>
                      <a:pt x="281" y="674"/>
                      <a:pt x="267" y="679"/>
                    </a:cubicBezTo>
                    <a:cubicBezTo>
                      <a:pt x="253" y="684"/>
                      <a:pt x="238" y="679"/>
                      <a:pt x="223" y="679"/>
                    </a:cubicBezTo>
                    <a:cubicBezTo>
                      <a:pt x="208" y="679"/>
                      <a:pt x="196" y="678"/>
                      <a:pt x="179" y="679"/>
                    </a:cubicBezTo>
                    <a:cubicBezTo>
                      <a:pt x="162" y="680"/>
                      <a:pt x="136" y="685"/>
                      <a:pt x="123" y="683"/>
                    </a:cubicBezTo>
                    <a:cubicBezTo>
                      <a:pt x="110" y="681"/>
                      <a:pt x="98" y="674"/>
                      <a:pt x="103" y="667"/>
                    </a:cubicBezTo>
                    <a:cubicBezTo>
                      <a:pt x="108" y="660"/>
                      <a:pt x="151" y="657"/>
                      <a:pt x="155" y="639"/>
                    </a:cubicBezTo>
                    <a:cubicBezTo>
                      <a:pt x="159" y="621"/>
                      <a:pt x="137" y="585"/>
                      <a:pt x="127" y="559"/>
                    </a:cubicBezTo>
                    <a:cubicBezTo>
                      <a:pt x="117" y="533"/>
                      <a:pt x="104" y="510"/>
                      <a:pt x="95" y="483"/>
                    </a:cubicBezTo>
                    <a:cubicBezTo>
                      <a:pt x="86" y="456"/>
                      <a:pt x="82" y="420"/>
                      <a:pt x="75" y="395"/>
                    </a:cubicBezTo>
                    <a:cubicBezTo>
                      <a:pt x="68" y="370"/>
                      <a:pt x="59" y="350"/>
                      <a:pt x="55" y="335"/>
                    </a:cubicBezTo>
                    <a:cubicBezTo>
                      <a:pt x="51" y="320"/>
                      <a:pt x="58" y="308"/>
                      <a:pt x="51" y="303"/>
                    </a:cubicBezTo>
                    <a:cubicBezTo>
                      <a:pt x="44" y="298"/>
                      <a:pt x="22" y="307"/>
                      <a:pt x="15" y="303"/>
                    </a:cubicBezTo>
                    <a:cubicBezTo>
                      <a:pt x="8" y="299"/>
                      <a:pt x="0" y="294"/>
                      <a:pt x="11" y="279"/>
                    </a:cubicBezTo>
                    <a:cubicBezTo>
                      <a:pt x="22" y="264"/>
                      <a:pt x="57" y="233"/>
                      <a:pt x="83" y="211"/>
                    </a:cubicBezTo>
                    <a:cubicBezTo>
                      <a:pt x="109" y="189"/>
                      <a:pt x="146" y="169"/>
                      <a:pt x="167" y="147"/>
                    </a:cubicBezTo>
                    <a:cubicBezTo>
                      <a:pt x="188" y="125"/>
                      <a:pt x="202" y="96"/>
                      <a:pt x="211" y="79"/>
                    </a:cubicBezTo>
                    <a:cubicBezTo>
                      <a:pt x="220" y="62"/>
                      <a:pt x="221" y="59"/>
                      <a:pt x="223" y="47"/>
                    </a:cubicBezTo>
                    <a:cubicBezTo>
                      <a:pt x="225" y="35"/>
                      <a:pt x="219" y="14"/>
                      <a:pt x="223" y="7"/>
                    </a:cubicBezTo>
                    <a:cubicBezTo>
                      <a:pt x="227" y="0"/>
                      <a:pt x="236" y="7"/>
                      <a:pt x="247" y="7"/>
                    </a:cubicBezTo>
                    <a:cubicBezTo>
                      <a:pt x="258" y="7"/>
                      <a:pt x="280" y="2"/>
                      <a:pt x="287" y="7"/>
                    </a:cubicBezTo>
                    <a:cubicBezTo>
                      <a:pt x="294" y="12"/>
                      <a:pt x="290" y="24"/>
                      <a:pt x="287" y="35"/>
                    </a:cubicBezTo>
                    <a:cubicBezTo>
                      <a:pt x="284" y="46"/>
                      <a:pt x="268" y="44"/>
                      <a:pt x="279" y="67"/>
                    </a:cubicBezTo>
                    <a:close/>
                  </a:path>
                </a:pathLst>
              </a:custGeom>
              <a:solidFill>
                <a:srgbClr val="000000"/>
              </a:solidFill>
              <a:ln w="9525">
                <a:solidFill>
                  <a:schemeClr val="tx1"/>
                </a:solidFill>
                <a:round/>
                <a:headEnd/>
                <a:tailEnd/>
              </a:ln>
            </p:spPr>
            <p:txBody>
              <a:bodyPr>
                <a:prstTxWarp prst="textNoShape">
                  <a:avLst/>
                </a:prstTxWarp>
              </a:bodyPr>
              <a:lstStyle/>
              <a:p>
                <a:endParaRPr lang="en-US"/>
              </a:p>
            </p:txBody>
          </p:sp>
          <p:sp>
            <p:nvSpPr>
              <p:cNvPr id="65549" name="Freeform 829"/>
              <p:cNvSpPr>
                <a:spLocks noChangeAspect="1"/>
              </p:cNvSpPr>
              <p:nvPr/>
            </p:nvSpPr>
            <p:spPr bwMode="auto">
              <a:xfrm>
                <a:off x="4651" y="2101"/>
                <a:ext cx="126" cy="149"/>
              </a:xfrm>
              <a:custGeom>
                <a:avLst/>
                <a:gdLst>
                  <a:gd name="T0" fmla="*/ 0 w 504"/>
                  <a:gd name="T1" fmla="*/ 42 h 594"/>
                  <a:gd name="T2" fmla="*/ 17 w 504"/>
                  <a:gd name="T3" fmla="*/ 0 h 594"/>
                  <a:gd name="T4" fmla="*/ 36 w 504"/>
                  <a:gd name="T5" fmla="*/ 42 h 594"/>
                  <a:gd name="T6" fmla="*/ 61 w 504"/>
                  <a:gd name="T7" fmla="*/ 79 h 594"/>
                  <a:gd name="T8" fmla="*/ 86 w 504"/>
                  <a:gd name="T9" fmla="*/ 118 h 594"/>
                  <a:gd name="T10" fmla="*/ 113 w 504"/>
                  <a:gd name="T11" fmla="*/ 156 h 594"/>
                  <a:gd name="T12" fmla="*/ 143 w 504"/>
                  <a:gd name="T13" fmla="*/ 195 h 594"/>
                  <a:gd name="T14" fmla="*/ 174 w 504"/>
                  <a:gd name="T15" fmla="*/ 231 h 594"/>
                  <a:gd name="T16" fmla="*/ 204 w 504"/>
                  <a:gd name="T17" fmla="*/ 270 h 594"/>
                  <a:gd name="T18" fmla="*/ 238 w 504"/>
                  <a:gd name="T19" fmla="*/ 306 h 594"/>
                  <a:gd name="T20" fmla="*/ 270 w 504"/>
                  <a:gd name="T21" fmla="*/ 342 h 594"/>
                  <a:gd name="T22" fmla="*/ 306 w 504"/>
                  <a:gd name="T23" fmla="*/ 377 h 594"/>
                  <a:gd name="T24" fmla="*/ 338 w 504"/>
                  <a:gd name="T25" fmla="*/ 413 h 594"/>
                  <a:gd name="T26" fmla="*/ 374 w 504"/>
                  <a:gd name="T27" fmla="*/ 449 h 594"/>
                  <a:gd name="T28" fmla="*/ 408 w 504"/>
                  <a:gd name="T29" fmla="*/ 485 h 594"/>
                  <a:gd name="T30" fmla="*/ 440 w 504"/>
                  <a:gd name="T31" fmla="*/ 522 h 594"/>
                  <a:gd name="T32" fmla="*/ 474 w 504"/>
                  <a:gd name="T33" fmla="*/ 558 h 594"/>
                  <a:gd name="T34" fmla="*/ 504 w 504"/>
                  <a:gd name="T35" fmla="*/ 594 h 594"/>
                  <a:gd name="T36" fmla="*/ 452 w 504"/>
                  <a:gd name="T37" fmla="*/ 586 h 594"/>
                  <a:gd name="T38" fmla="*/ 399 w 504"/>
                  <a:gd name="T39" fmla="*/ 578 h 594"/>
                  <a:gd name="T40" fmla="*/ 350 w 504"/>
                  <a:gd name="T41" fmla="*/ 567 h 594"/>
                  <a:gd name="T42" fmla="*/ 297 w 504"/>
                  <a:gd name="T43" fmla="*/ 556 h 594"/>
                  <a:gd name="T44" fmla="*/ 245 w 504"/>
                  <a:gd name="T45" fmla="*/ 545 h 594"/>
                  <a:gd name="T46" fmla="*/ 190 w 504"/>
                  <a:gd name="T47" fmla="*/ 533 h 594"/>
                  <a:gd name="T48" fmla="*/ 138 w 504"/>
                  <a:gd name="T49" fmla="*/ 526 h 594"/>
                  <a:gd name="T50" fmla="*/ 83 w 504"/>
                  <a:gd name="T51" fmla="*/ 520 h 594"/>
                  <a:gd name="T52" fmla="*/ 61 w 504"/>
                  <a:gd name="T53" fmla="*/ 465 h 594"/>
                  <a:gd name="T54" fmla="*/ 45 w 504"/>
                  <a:gd name="T55" fmla="*/ 408 h 594"/>
                  <a:gd name="T56" fmla="*/ 31 w 504"/>
                  <a:gd name="T57" fmla="*/ 347 h 594"/>
                  <a:gd name="T58" fmla="*/ 22 w 504"/>
                  <a:gd name="T59" fmla="*/ 288 h 594"/>
                  <a:gd name="T60" fmla="*/ 14 w 504"/>
                  <a:gd name="T61" fmla="*/ 226 h 594"/>
                  <a:gd name="T62" fmla="*/ 6 w 504"/>
                  <a:gd name="T63" fmla="*/ 165 h 594"/>
                  <a:gd name="T64" fmla="*/ 4 w 504"/>
                  <a:gd name="T65" fmla="*/ 104 h 594"/>
                  <a:gd name="T66" fmla="*/ 0 w 504"/>
                  <a:gd name="T67" fmla="*/ 42 h 594"/>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504"/>
                  <a:gd name="T103" fmla="*/ 0 h 594"/>
                  <a:gd name="T104" fmla="*/ 504 w 504"/>
                  <a:gd name="T105" fmla="*/ 594 h 594"/>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504" h="594">
                    <a:moveTo>
                      <a:pt x="0" y="42"/>
                    </a:moveTo>
                    <a:lnTo>
                      <a:pt x="17" y="0"/>
                    </a:lnTo>
                    <a:lnTo>
                      <a:pt x="36" y="42"/>
                    </a:lnTo>
                    <a:lnTo>
                      <a:pt x="61" y="79"/>
                    </a:lnTo>
                    <a:lnTo>
                      <a:pt x="86" y="118"/>
                    </a:lnTo>
                    <a:lnTo>
                      <a:pt x="113" y="156"/>
                    </a:lnTo>
                    <a:lnTo>
                      <a:pt x="143" y="195"/>
                    </a:lnTo>
                    <a:lnTo>
                      <a:pt x="174" y="231"/>
                    </a:lnTo>
                    <a:lnTo>
                      <a:pt x="204" y="270"/>
                    </a:lnTo>
                    <a:lnTo>
                      <a:pt x="238" y="306"/>
                    </a:lnTo>
                    <a:lnTo>
                      <a:pt x="270" y="342"/>
                    </a:lnTo>
                    <a:lnTo>
                      <a:pt x="306" y="377"/>
                    </a:lnTo>
                    <a:lnTo>
                      <a:pt x="338" y="413"/>
                    </a:lnTo>
                    <a:lnTo>
                      <a:pt x="374" y="449"/>
                    </a:lnTo>
                    <a:lnTo>
                      <a:pt x="408" y="485"/>
                    </a:lnTo>
                    <a:lnTo>
                      <a:pt x="440" y="522"/>
                    </a:lnTo>
                    <a:lnTo>
                      <a:pt x="474" y="558"/>
                    </a:lnTo>
                    <a:lnTo>
                      <a:pt x="504" y="594"/>
                    </a:lnTo>
                    <a:lnTo>
                      <a:pt x="452" y="586"/>
                    </a:lnTo>
                    <a:lnTo>
                      <a:pt x="399" y="578"/>
                    </a:lnTo>
                    <a:lnTo>
                      <a:pt x="350" y="567"/>
                    </a:lnTo>
                    <a:lnTo>
                      <a:pt x="297" y="556"/>
                    </a:lnTo>
                    <a:lnTo>
                      <a:pt x="245" y="545"/>
                    </a:lnTo>
                    <a:lnTo>
                      <a:pt x="190" y="533"/>
                    </a:lnTo>
                    <a:lnTo>
                      <a:pt x="138" y="526"/>
                    </a:lnTo>
                    <a:lnTo>
                      <a:pt x="83" y="520"/>
                    </a:lnTo>
                    <a:lnTo>
                      <a:pt x="61" y="465"/>
                    </a:lnTo>
                    <a:lnTo>
                      <a:pt x="45" y="408"/>
                    </a:lnTo>
                    <a:lnTo>
                      <a:pt x="31" y="347"/>
                    </a:lnTo>
                    <a:lnTo>
                      <a:pt x="22" y="288"/>
                    </a:lnTo>
                    <a:lnTo>
                      <a:pt x="14" y="226"/>
                    </a:lnTo>
                    <a:lnTo>
                      <a:pt x="6" y="165"/>
                    </a:lnTo>
                    <a:lnTo>
                      <a:pt x="4" y="104"/>
                    </a:lnTo>
                    <a:lnTo>
                      <a:pt x="0" y="42"/>
                    </a:lnTo>
                    <a:close/>
                  </a:path>
                </a:pathLst>
              </a:custGeom>
              <a:solidFill>
                <a:srgbClr val="7FB5BF"/>
              </a:solidFill>
              <a:ln w="9525">
                <a:noFill/>
                <a:round/>
                <a:headEnd/>
                <a:tailEnd/>
              </a:ln>
            </p:spPr>
            <p:txBody>
              <a:bodyPr>
                <a:prstTxWarp prst="textNoShape">
                  <a:avLst/>
                </a:prstTxWarp>
              </a:bodyPr>
              <a:lstStyle/>
              <a:p>
                <a:endParaRPr lang="en-US"/>
              </a:p>
            </p:txBody>
          </p:sp>
          <p:sp>
            <p:nvSpPr>
              <p:cNvPr id="65550" name="Freeform 830"/>
              <p:cNvSpPr>
                <a:spLocks noChangeAspect="1"/>
              </p:cNvSpPr>
              <p:nvPr/>
            </p:nvSpPr>
            <p:spPr bwMode="auto">
              <a:xfrm>
                <a:off x="4607" y="2105"/>
                <a:ext cx="23" cy="33"/>
              </a:xfrm>
              <a:custGeom>
                <a:avLst/>
                <a:gdLst>
                  <a:gd name="T0" fmla="*/ 90 w 90"/>
                  <a:gd name="T1" fmla="*/ 120 h 133"/>
                  <a:gd name="T2" fmla="*/ 79 w 90"/>
                  <a:gd name="T3" fmla="*/ 122 h 133"/>
                  <a:gd name="T4" fmla="*/ 68 w 90"/>
                  <a:gd name="T5" fmla="*/ 125 h 133"/>
                  <a:gd name="T6" fmla="*/ 57 w 90"/>
                  <a:gd name="T7" fmla="*/ 125 h 133"/>
                  <a:gd name="T8" fmla="*/ 46 w 90"/>
                  <a:gd name="T9" fmla="*/ 127 h 133"/>
                  <a:gd name="T10" fmla="*/ 32 w 90"/>
                  <a:gd name="T11" fmla="*/ 127 h 133"/>
                  <a:gd name="T12" fmla="*/ 22 w 90"/>
                  <a:gd name="T13" fmla="*/ 130 h 133"/>
                  <a:gd name="T14" fmla="*/ 11 w 90"/>
                  <a:gd name="T15" fmla="*/ 130 h 133"/>
                  <a:gd name="T16" fmla="*/ 0 w 90"/>
                  <a:gd name="T17" fmla="*/ 133 h 133"/>
                  <a:gd name="T18" fmla="*/ 11 w 90"/>
                  <a:gd name="T19" fmla="*/ 116 h 133"/>
                  <a:gd name="T20" fmla="*/ 22 w 90"/>
                  <a:gd name="T21" fmla="*/ 97 h 133"/>
                  <a:gd name="T22" fmla="*/ 32 w 90"/>
                  <a:gd name="T23" fmla="*/ 81 h 133"/>
                  <a:gd name="T24" fmla="*/ 43 w 90"/>
                  <a:gd name="T25" fmla="*/ 64 h 133"/>
                  <a:gd name="T26" fmla="*/ 54 w 90"/>
                  <a:gd name="T27" fmla="*/ 48 h 133"/>
                  <a:gd name="T28" fmla="*/ 63 w 90"/>
                  <a:gd name="T29" fmla="*/ 31 h 133"/>
                  <a:gd name="T30" fmla="*/ 74 w 90"/>
                  <a:gd name="T31" fmla="*/ 18 h 133"/>
                  <a:gd name="T32" fmla="*/ 82 w 90"/>
                  <a:gd name="T33" fmla="*/ 0 h 133"/>
                  <a:gd name="T34" fmla="*/ 77 w 90"/>
                  <a:gd name="T35" fmla="*/ 31 h 133"/>
                  <a:gd name="T36" fmla="*/ 82 w 90"/>
                  <a:gd name="T37" fmla="*/ 59 h 133"/>
                  <a:gd name="T38" fmla="*/ 90 w 90"/>
                  <a:gd name="T39" fmla="*/ 89 h 133"/>
                  <a:gd name="T40" fmla="*/ 90 w 90"/>
                  <a:gd name="T41" fmla="*/ 120 h 13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90"/>
                  <a:gd name="T64" fmla="*/ 0 h 133"/>
                  <a:gd name="T65" fmla="*/ 90 w 90"/>
                  <a:gd name="T66" fmla="*/ 133 h 133"/>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90" h="133">
                    <a:moveTo>
                      <a:pt x="90" y="120"/>
                    </a:moveTo>
                    <a:lnTo>
                      <a:pt x="79" y="122"/>
                    </a:lnTo>
                    <a:lnTo>
                      <a:pt x="68" y="125"/>
                    </a:lnTo>
                    <a:lnTo>
                      <a:pt x="57" y="125"/>
                    </a:lnTo>
                    <a:lnTo>
                      <a:pt x="46" y="127"/>
                    </a:lnTo>
                    <a:lnTo>
                      <a:pt x="32" y="127"/>
                    </a:lnTo>
                    <a:lnTo>
                      <a:pt x="22" y="130"/>
                    </a:lnTo>
                    <a:lnTo>
                      <a:pt x="11" y="130"/>
                    </a:lnTo>
                    <a:lnTo>
                      <a:pt x="0" y="133"/>
                    </a:lnTo>
                    <a:lnTo>
                      <a:pt x="11" y="116"/>
                    </a:lnTo>
                    <a:lnTo>
                      <a:pt x="22" y="97"/>
                    </a:lnTo>
                    <a:lnTo>
                      <a:pt x="32" y="81"/>
                    </a:lnTo>
                    <a:lnTo>
                      <a:pt x="43" y="64"/>
                    </a:lnTo>
                    <a:lnTo>
                      <a:pt x="54" y="48"/>
                    </a:lnTo>
                    <a:lnTo>
                      <a:pt x="63" y="31"/>
                    </a:lnTo>
                    <a:lnTo>
                      <a:pt x="74" y="18"/>
                    </a:lnTo>
                    <a:lnTo>
                      <a:pt x="82" y="0"/>
                    </a:lnTo>
                    <a:lnTo>
                      <a:pt x="77" y="31"/>
                    </a:lnTo>
                    <a:lnTo>
                      <a:pt x="82" y="59"/>
                    </a:lnTo>
                    <a:lnTo>
                      <a:pt x="90" y="89"/>
                    </a:lnTo>
                    <a:lnTo>
                      <a:pt x="90" y="120"/>
                    </a:lnTo>
                    <a:close/>
                  </a:path>
                </a:pathLst>
              </a:custGeom>
              <a:solidFill>
                <a:srgbClr val="006D7C"/>
              </a:solidFill>
              <a:ln w="9525">
                <a:noFill/>
                <a:round/>
                <a:headEnd/>
                <a:tailEnd/>
              </a:ln>
            </p:spPr>
            <p:txBody>
              <a:bodyPr>
                <a:prstTxWarp prst="textNoShape">
                  <a:avLst/>
                </a:prstTxWarp>
              </a:bodyPr>
              <a:lstStyle/>
              <a:p>
                <a:endParaRPr lang="en-US"/>
              </a:p>
            </p:txBody>
          </p:sp>
          <p:sp>
            <p:nvSpPr>
              <p:cNvPr id="65551" name="Freeform 831"/>
              <p:cNvSpPr>
                <a:spLocks noChangeAspect="1"/>
              </p:cNvSpPr>
              <p:nvPr/>
            </p:nvSpPr>
            <p:spPr bwMode="auto">
              <a:xfrm>
                <a:off x="4594" y="2144"/>
                <a:ext cx="36" cy="12"/>
              </a:xfrm>
              <a:custGeom>
                <a:avLst/>
                <a:gdLst>
                  <a:gd name="T0" fmla="*/ 145 w 145"/>
                  <a:gd name="T1" fmla="*/ 36 h 47"/>
                  <a:gd name="T2" fmla="*/ 0 w 145"/>
                  <a:gd name="T3" fmla="*/ 47 h 47"/>
                  <a:gd name="T4" fmla="*/ 7 w 145"/>
                  <a:gd name="T5" fmla="*/ 36 h 47"/>
                  <a:gd name="T6" fmla="*/ 18 w 145"/>
                  <a:gd name="T7" fmla="*/ 31 h 47"/>
                  <a:gd name="T8" fmla="*/ 38 w 145"/>
                  <a:gd name="T9" fmla="*/ 22 h 47"/>
                  <a:gd name="T10" fmla="*/ 57 w 145"/>
                  <a:gd name="T11" fmla="*/ 20 h 47"/>
                  <a:gd name="T12" fmla="*/ 79 w 145"/>
                  <a:gd name="T13" fmla="*/ 15 h 47"/>
                  <a:gd name="T14" fmla="*/ 104 w 145"/>
                  <a:gd name="T15" fmla="*/ 11 h 47"/>
                  <a:gd name="T16" fmla="*/ 126 w 145"/>
                  <a:gd name="T17" fmla="*/ 6 h 47"/>
                  <a:gd name="T18" fmla="*/ 145 w 145"/>
                  <a:gd name="T19" fmla="*/ 0 h 47"/>
                  <a:gd name="T20" fmla="*/ 145 w 145"/>
                  <a:gd name="T21" fmla="*/ 36 h 4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45"/>
                  <a:gd name="T34" fmla="*/ 0 h 47"/>
                  <a:gd name="T35" fmla="*/ 145 w 145"/>
                  <a:gd name="T36" fmla="*/ 47 h 4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45" h="47">
                    <a:moveTo>
                      <a:pt x="145" y="36"/>
                    </a:moveTo>
                    <a:lnTo>
                      <a:pt x="0" y="47"/>
                    </a:lnTo>
                    <a:lnTo>
                      <a:pt x="7" y="36"/>
                    </a:lnTo>
                    <a:lnTo>
                      <a:pt x="18" y="31"/>
                    </a:lnTo>
                    <a:lnTo>
                      <a:pt x="38" y="22"/>
                    </a:lnTo>
                    <a:lnTo>
                      <a:pt x="57" y="20"/>
                    </a:lnTo>
                    <a:lnTo>
                      <a:pt x="79" y="15"/>
                    </a:lnTo>
                    <a:lnTo>
                      <a:pt x="104" y="11"/>
                    </a:lnTo>
                    <a:lnTo>
                      <a:pt x="126" y="6"/>
                    </a:lnTo>
                    <a:lnTo>
                      <a:pt x="145" y="0"/>
                    </a:lnTo>
                    <a:lnTo>
                      <a:pt x="145" y="36"/>
                    </a:lnTo>
                    <a:close/>
                  </a:path>
                </a:pathLst>
              </a:custGeom>
              <a:solidFill>
                <a:srgbClr val="0093B5"/>
              </a:solidFill>
              <a:ln w="9525">
                <a:noFill/>
                <a:round/>
                <a:headEnd/>
                <a:tailEnd/>
              </a:ln>
            </p:spPr>
            <p:txBody>
              <a:bodyPr>
                <a:prstTxWarp prst="textNoShape">
                  <a:avLst/>
                </a:prstTxWarp>
              </a:bodyPr>
              <a:lstStyle/>
              <a:p>
                <a:endParaRPr lang="en-US"/>
              </a:p>
            </p:txBody>
          </p:sp>
          <p:sp>
            <p:nvSpPr>
              <p:cNvPr id="65552" name="Freeform 832"/>
              <p:cNvSpPr>
                <a:spLocks noChangeAspect="1"/>
              </p:cNvSpPr>
              <p:nvPr/>
            </p:nvSpPr>
            <p:spPr bwMode="auto">
              <a:xfrm>
                <a:off x="4492" y="2164"/>
                <a:ext cx="147" cy="97"/>
              </a:xfrm>
              <a:custGeom>
                <a:avLst/>
                <a:gdLst>
                  <a:gd name="T0" fmla="*/ 581 w 586"/>
                  <a:gd name="T1" fmla="*/ 305 h 388"/>
                  <a:gd name="T2" fmla="*/ 526 w 586"/>
                  <a:gd name="T3" fmla="*/ 305 h 388"/>
                  <a:gd name="T4" fmla="*/ 477 w 586"/>
                  <a:gd name="T5" fmla="*/ 319 h 388"/>
                  <a:gd name="T6" fmla="*/ 427 w 586"/>
                  <a:gd name="T7" fmla="*/ 330 h 388"/>
                  <a:gd name="T8" fmla="*/ 375 w 586"/>
                  <a:gd name="T9" fmla="*/ 339 h 388"/>
                  <a:gd name="T10" fmla="*/ 323 w 586"/>
                  <a:gd name="T11" fmla="*/ 350 h 388"/>
                  <a:gd name="T12" fmla="*/ 270 w 586"/>
                  <a:gd name="T13" fmla="*/ 358 h 388"/>
                  <a:gd name="T14" fmla="*/ 221 w 586"/>
                  <a:gd name="T15" fmla="*/ 366 h 388"/>
                  <a:gd name="T16" fmla="*/ 168 w 586"/>
                  <a:gd name="T17" fmla="*/ 377 h 388"/>
                  <a:gd name="T18" fmla="*/ 116 w 586"/>
                  <a:gd name="T19" fmla="*/ 388 h 388"/>
                  <a:gd name="T20" fmla="*/ 168 w 586"/>
                  <a:gd name="T21" fmla="*/ 377 h 388"/>
                  <a:gd name="T22" fmla="*/ 221 w 586"/>
                  <a:gd name="T23" fmla="*/ 364 h 388"/>
                  <a:gd name="T24" fmla="*/ 270 w 586"/>
                  <a:gd name="T25" fmla="*/ 352 h 388"/>
                  <a:gd name="T26" fmla="*/ 323 w 586"/>
                  <a:gd name="T27" fmla="*/ 339 h 388"/>
                  <a:gd name="T28" fmla="*/ 372 w 586"/>
                  <a:gd name="T29" fmla="*/ 328 h 388"/>
                  <a:gd name="T30" fmla="*/ 424 w 586"/>
                  <a:gd name="T31" fmla="*/ 314 h 388"/>
                  <a:gd name="T32" fmla="*/ 474 w 586"/>
                  <a:gd name="T33" fmla="*/ 300 h 388"/>
                  <a:gd name="T34" fmla="*/ 520 w 586"/>
                  <a:gd name="T35" fmla="*/ 284 h 388"/>
                  <a:gd name="T36" fmla="*/ 520 w 586"/>
                  <a:gd name="T37" fmla="*/ 278 h 388"/>
                  <a:gd name="T38" fmla="*/ 520 w 586"/>
                  <a:gd name="T39" fmla="*/ 273 h 388"/>
                  <a:gd name="T40" fmla="*/ 518 w 586"/>
                  <a:gd name="T41" fmla="*/ 269 h 388"/>
                  <a:gd name="T42" fmla="*/ 513 w 586"/>
                  <a:gd name="T43" fmla="*/ 267 h 388"/>
                  <a:gd name="T44" fmla="*/ 479 w 586"/>
                  <a:gd name="T45" fmla="*/ 273 h 388"/>
                  <a:gd name="T46" fmla="*/ 447 w 586"/>
                  <a:gd name="T47" fmla="*/ 275 h 388"/>
                  <a:gd name="T48" fmla="*/ 416 w 586"/>
                  <a:gd name="T49" fmla="*/ 280 h 388"/>
                  <a:gd name="T50" fmla="*/ 383 w 586"/>
                  <a:gd name="T51" fmla="*/ 286 h 388"/>
                  <a:gd name="T52" fmla="*/ 350 w 586"/>
                  <a:gd name="T53" fmla="*/ 292 h 388"/>
                  <a:gd name="T54" fmla="*/ 320 w 586"/>
                  <a:gd name="T55" fmla="*/ 298 h 388"/>
                  <a:gd name="T56" fmla="*/ 286 w 586"/>
                  <a:gd name="T57" fmla="*/ 303 h 388"/>
                  <a:gd name="T58" fmla="*/ 257 w 586"/>
                  <a:gd name="T59" fmla="*/ 308 h 388"/>
                  <a:gd name="T60" fmla="*/ 224 w 586"/>
                  <a:gd name="T61" fmla="*/ 316 h 388"/>
                  <a:gd name="T62" fmla="*/ 191 w 586"/>
                  <a:gd name="T63" fmla="*/ 321 h 388"/>
                  <a:gd name="T64" fmla="*/ 161 w 586"/>
                  <a:gd name="T65" fmla="*/ 328 h 388"/>
                  <a:gd name="T66" fmla="*/ 127 w 586"/>
                  <a:gd name="T67" fmla="*/ 336 h 388"/>
                  <a:gd name="T68" fmla="*/ 97 w 586"/>
                  <a:gd name="T69" fmla="*/ 341 h 388"/>
                  <a:gd name="T70" fmla="*/ 64 w 586"/>
                  <a:gd name="T71" fmla="*/ 346 h 388"/>
                  <a:gd name="T72" fmla="*/ 34 w 586"/>
                  <a:gd name="T73" fmla="*/ 355 h 388"/>
                  <a:gd name="T74" fmla="*/ 0 w 586"/>
                  <a:gd name="T75" fmla="*/ 360 h 388"/>
                  <a:gd name="T76" fmla="*/ 39 w 586"/>
                  <a:gd name="T77" fmla="*/ 339 h 388"/>
                  <a:gd name="T78" fmla="*/ 77 w 586"/>
                  <a:gd name="T79" fmla="*/ 298 h 388"/>
                  <a:gd name="T80" fmla="*/ 120 w 586"/>
                  <a:gd name="T81" fmla="*/ 256 h 388"/>
                  <a:gd name="T82" fmla="*/ 161 w 586"/>
                  <a:gd name="T83" fmla="*/ 217 h 388"/>
                  <a:gd name="T84" fmla="*/ 202 w 586"/>
                  <a:gd name="T85" fmla="*/ 178 h 388"/>
                  <a:gd name="T86" fmla="*/ 243 w 586"/>
                  <a:gd name="T87" fmla="*/ 141 h 388"/>
                  <a:gd name="T88" fmla="*/ 281 w 586"/>
                  <a:gd name="T89" fmla="*/ 102 h 388"/>
                  <a:gd name="T90" fmla="*/ 320 w 586"/>
                  <a:gd name="T91" fmla="*/ 64 h 388"/>
                  <a:gd name="T92" fmla="*/ 353 w 586"/>
                  <a:gd name="T93" fmla="*/ 25 h 388"/>
                  <a:gd name="T94" fmla="*/ 377 w 586"/>
                  <a:gd name="T95" fmla="*/ 19 h 388"/>
                  <a:gd name="T96" fmla="*/ 400 w 586"/>
                  <a:gd name="T97" fmla="*/ 14 h 388"/>
                  <a:gd name="T98" fmla="*/ 424 w 586"/>
                  <a:gd name="T99" fmla="*/ 11 h 388"/>
                  <a:gd name="T100" fmla="*/ 449 w 586"/>
                  <a:gd name="T101" fmla="*/ 8 h 388"/>
                  <a:gd name="T102" fmla="*/ 474 w 586"/>
                  <a:gd name="T103" fmla="*/ 8 h 388"/>
                  <a:gd name="T104" fmla="*/ 499 w 586"/>
                  <a:gd name="T105" fmla="*/ 5 h 388"/>
                  <a:gd name="T106" fmla="*/ 526 w 586"/>
                  <a:gd name="T107" fmla="*/ 3 h 388"/>
                  <a:gd name="T108" fmla="*/ 551 w 586"/>
                  <a:gd name="T109" fmla="*/ 0 h 388"/>
                  <a:gd name="T110" fmla="*/ 556 w 586"/>
                  <a:gd name="T111" fmla="*/ 69 h 388"/>
                  <a:gd name="T112" fmla="*/ 559 w 586"/>
                  <a:gd name="T113" fmla="*/ 141 h 388"/>
                  <a:gd name="T114" fmla="*/ 565 w 586"/>
                  <a:gd name="T115" fmla="*/ 209 h 388"/>
                  <a:gd name="T116" fmla="*/ 586 w 586"/>
                  <a:gd name="T117" fmla="*/ 267 h 388"/>
                  <a:gd name="T118" fmla="*/ 581 w 586"/>
                  <a:gd name="T119" fmla="*/ 305 h 388"/>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586"/>
                  <a:gd name="T181" fmla="*/ 0 h 388"/>
                  <a:gd name="T182" fmla="*/ 586 w 586"/>
                  <a:gd name="T183" fmla="*/ 388 h 388"/>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586" h="388">
                    <a:moveTo>
                      <a:pt x="581" y="305"/>
                    </a:moveTo>
                    <a:lnTo>
                      <a:pt x="526" y="305"/>
                    </a:lnTo>
                    <a:lnTo>
                      <a:pt x="477" y="319"/>
                    </a:lnTo>
                    <a:lnTo>
                      <a:pt x="427" y="330"/>
                    </a:lnTo>
                    <a:lnTo>
                      <a:pt x="375" y="339"/>
                    </a:lnTo>
                    <a:lnTo>
                      <a:pt x="323" y="350"/>
                    </a:lnTo>
                    <a:lnTo>
                      <a:pt x="270" y="358"/>
                    </a:lnTo>
                    <a:lnTo>
                      <a:pt x="221" y="366"/>
                    </a:lnTo>
                    <a:lnTo>
                      <a:pt x="168" y="377"/>
                    </a:lnTo>
                    <a:lnTo>
                      <a:pt x="116" y="388"/>
                    </a:lnTo>
                    <a:lnTo>
                      <a:pt x="168" y="377"/>
                    </a:lnTo>
                    <a:lnTo>
                      <a:pt x="221" y="364"/>
                    </a:lnTo>
                    <a:lnTo>
                      <a:pt x="270" y="352"/>
                    </a:lnTo>
                    <a:lnTo>
                      <a:pt x="323" y="339"/>
                    </a:lnTo>
                    <a:lnTo>
                      <a:pt x="372" y="328"/>
                    </a:lnTo>
                    <a:lnTo>
                      <a:pt x="424" y="314"/>
                    </a:lnTo>
                    <a:lnTo>
                      <a:pt x="474" y="300"/>
                    </a:lnTo>
                    <a:lnTo>
                      <a:pt x="520" y="284"/>
                    </a:lnTo>
                    <a:lnTo>
                      <a:pt x="520" y="278"/>
                    </a:lnTo>
                    <a:lnTo>
                      <a:pt x="520" y="273"/>
                    </a:lnTo>
                    <a:lnTo>
                      <a:pt x="518" y="269"/>
                    </a:lnTo>
                    <a:lnTo>
                      <a:pt x="513" y="267"/>
                    </a:lnTo>
                    <a:lnTo>
                      <a:pt x="479" y="273"/>
                    </a:lnTo>
                    <a:lnTo>
                      <a:pt x="447" y="275"/>
                    </a:lnTo>
                    <a:lnTo>
                      <a:pt x="416" y="280"/>
                    </a:lnTo>
                    <a:lnTo>
                      <a:pt x="383" y="286"/>
                    </a:lnTo>
                    <a:lnTo>
                      <a:pt x="350" y="292"/>
                    </a:lnTo>
                    <a:lnTo>
                      <a:pt x="320" y="298"/>
                    </a:lnTo>
                    <a:lnTo>
                      <a:pt x="286" y="303"/>
                    </a:lnTo>
                    <a:lnTo>
                      <a:pt x="257" y="308"/>
                    </a:lnTo>
                    <a:lnTo>
                      <a:pt x="224" y="316"/>
                    </a:lnTo>
                    <a:lnTo>
                      <a:pt x="191" y="321"/>
                    </a:lnTo>
                    <a:lnTo>
                      <a:pt x="161" y="328"/>
                    </a:lnTo>
                    <a:lnTo>
                      <a:pt x="127" y="336"/>
                    </a:lnTo>
                    <a:lnTo>
                      <a:pt x="97" y="341"/>
                    </a:lnTo>
                    <a:lnTo>
                      <a:pt x="64" y="346"/>
                    </a:lnTo>
                    <a:lnTo>
                      <a:pt x="34" y="355"/>
                    </a:lnTo>
                    <a:lnTo>
                      <a:pt x="0" y="360"/>
                    </a:lnTo>
                    <a:lnTo>
                      <a:pt x="39" y="339"/>
                    </a:lnTo>
                    <a:lnTo>
                      <a:pt x="77" y="298"/>
                    </a:lnTo>
                    <a:lnTo>
                      <a:pt x="120" y="256"/>
                    </a:lnTo>
                    <a:lnTo>
                      <a:pt x="161" y="217"/>
                    </a:lnTo>
                    <a:lnTo>
                      <a:pt x="202" y="178"/>
                    </a:lnTo>
                    <a:lnTo>
                      <a:pt x="243" y="141"/>
                    </a:lnTo>
                    <a:lnTo>
                      <a:pt x="281" y="102"/>
                    </a:lnTo>
                    <a:lnTo>
                      <a:pt x="320" y="64"/>
                    </a:lnTo>
                    <a:lnTo>
                      <a:pt x="353" y="25"/>
                    </a:lnTo>
                    <a:lnTo>
                      <a:pt x="377" y="19"/>
                    </a:lnTo>
                    <a:lnTo>
                      <a:pt x="400" y="14"/>
                    </a:lnTo>
                    <a:lnTo>
                      <a:pt x="424" y="11"/>
                    </a:lnTo>
                    <a:lnTo>
                      <a:pt x="449" y="8"/>
                    </a:lnTo>
                    <a:lnTo>
                      <a:pt x="474" y="8"/>
                    </a:lnTo>
                    <a:lnTo>
                      <a:pt x="499" y="5"/>
                    </a:lnTo>
                    <a:lnTo>
                      <a:pt x="526" y="3"/>
                    </a:lnTo>
                    <a:lnTo>
                      <a:pt x="551" y="0"/>
                    </a:lnTo>
                    <a:lnTo>
                      <a:pt x="556" y="69"/>
                    </a:lnTo>
                    <a:lnTo>
                      <a:pt x="559" y="141"/>
                    </a:lnTo>
                    <a:lnTo>
                      <a:pt x="565" y="209"/>
                    </a:lnTo>
                    <a:lnTo>
                      <a:pt x="586" y="267"/>
                    </a:lnTo>
                    <a:lnTo>
                      <a:pt x="581" y="305"/>
                    </a:lnTo>
                    <a:close/>
                  </a:path>
                </a:pathLst>
              </a:custGeom>
              <a:solidFill>
                <a:srgbClr val="006D7C"/>
              </a:solidFill>
              <a:ln w="9525">
                <a:noFill/>
                <a:round/>
                <a:headEnd/>
                <a:tailEnd/>
              </a:ln>
            </p:spPr>
            <p:txBody>
              <a:bodyPr>
                <a:prstTxWarp prst="textNoShape">
                  <a:avLst/>
                </a:prstTxWarp>
              </a:bodyPr>
              <a:lstStyle/>
              <a:p>
                <a:endParaRPr lang="en-US"/>
              </a:p>
            </p:txBody>
          </p:sp>
          <p:sp>
            <p:nvSpPr>
              <p:cNvPr id="65553" name="Freeform 833"/>
              <p:cNvSpPr>
                <a:spLocks noChangeAspect="1"/>
              </p:cNvSpPr>
              <p:nvPr/>
            </p:nvSpPr>
            <p:spPr bwMode="auto">
              <a:xfrm>
                <a:off x="4675" y="2242"/>
                <a:ext cx="120" cy="24"/>
              </a:xfrm>
              <a:custGeom>
                <a:avLst/>
                <a:gdLst>
                  <a:gd name="T0" fmla="*/ 478 w 478"/>
                  <a:gd name="T1" fmla="*/ 99 h 99"/>
                  <a:gd name="T2" fmla="*/ 451 w 478"/>
                  <a:gd name="T3" fmla="*/ 94 h 99"/>
                  <a:gd name="T4" fmla="*/ 423 w 478"/>
                  <a:gd name="T5" fmla="*/ 88 h 99"/>
                  <a:gd name="T6" fmla="*/ 396 w 478"/>
                  <a:gd name="T7" fmla="*/ 86 h 99"/>
                  <a:gd name="T8" fmla="*/ 366 w 478"/>
                  <a:gd name="T9" fmla="*/ 80 h 99"/>
                  <a:gd name="T10" fmla="*/ 338 w 478"/>
                  <a:gd name="T11" fmla="*/ 74 h 99"/>
                  <a:gd name="T12" fmla="*/ 307 w 478"/>
                  <a:gd name="T13" fmla="*/ 69 h 99"/>
                  <a:gd name="T14" fmla="*/ 280 w 478"/>
                  <a:gd name="T15" fmla="*/ 63 h 99"/>
                  <a:gd name="T16" fmla="*/ 250 w 478"/>
                  <a:gd name="T17" fmla="*/ 58 h 99"/>
                  <a:gd name="T18" fmla="*/ 220 w 478"/>
                  <a:gd name="T19" fmla="*/ 52 h 99"/>
                  <a:gd name="T20" fmla="*/ 189 w 478"/>
                  <a:gd name="T21" fmla="*/ 47 h 99"/>
                  <a:gd name="T22" fmla="*/ 159 w 478"/>
                  <a:gd name="T23" fmla="*/ 42 h 99"/>
                  <a:gd name="T24" fmla="*/ 126 w 478"/>
                  <a:gd name="T25" fmla="*/ 36 h 99"/>
                  <a:gd name="T26" fmla="*/ 96 w 478"/>
                  <a:gd name="T27" fmla="*/ 31 h 99"/>
                  <a:gd name="T28" fmla="*/ 66 w 478"/>
                  <a:gd name="T29" fmla="*/ 28 h 99"/>
                  <a:gd name="T30" fmla="*/ 35 w 478"/>
                  <a:gd name="T31" fmla="*/ 22 h 99"/>
                  <a:gd name="T32" fmla="*/ 5 w 478"/>
                  <a:gd name="T33" fmla="*/ 17 h 99"/>
                  <a:gd name="T34" fmla="*/ 0 w 478"/>
                  <a:gd name="T35" fmla="*/ 0 h 99"/>
                  <a:gd name="T36" fmla="*/ 30 w 478"/>
                  <a:gd name="T37" fmla="*/ 6 h 99"/>
                  <a:gd name="T38" fmla="*/ 60 w 478"/>
                  <a:gd name="T39" fmla="*/ 11 h 99"/>
                  <a:gd name="T40" fmla="*/ 91 w 478"/>
                  <a:gd name="T41" fmla="*/ 17 h 99"/>
                  <a:gd name="T42" fmla="*/ 121 w 478"/>
                  <a:gd name="T43" fmla="*/ 22 h 99"/>
                  <a:gd name="T44" fmla="*/ 154 w 478"/>
                  <a:gd name="T45" fmla="*/ 28 h 99"/>
                  <a:gd name="T46" fmla="*/ 184 w 478"/>
                  <a:gd name="T47" fmla="*/ 33 h 99"/>
                  <a:gd name="T48" fmla="*/ 214 w 478"/>
                  <a:gd name="T49" fmla="*/ 38 h 99"/>
                  <a:gd name="T50" fmla="*/ 245 w 478"/>
                  <a:gd name="T51" fmla="*/ 44 h 99"/>
                  <a:gd name="T52" fmla="*/ 275 w 478"/>
                  <a:gd name="T53" fmla="*/ 50 h 99"/>
                  <a:gd name="T54" fmla="*/ 305 w 478"/>
                  <a:gd name="T55" fmla="*/ 56 h 99"/>
                  <a:gd name="T56" fmla="*/ 336 w 478"/>
                  <a:gd name="T57" fmla="*/ 63 h 99"/>
                  <a:gd name="T58" fmla="*/ 363 w 478"/>
                  <a:gd name="T59" fmla="*/ 69 h 99"/>
                  <a:gd name="T60" fmla="*/ 393 w 478"/>
                  <a:gd name="T61" fmla="*/ 74 h 99"/>
                  <a:gd name="T62" fmla="*/ 421 w 478"/>
                  <a:gd name="T63" fmla="*/ 83 h 99"/>
                  <a:gd name="T64" fmla="*/ 451 w 478"/>
                  <a:gd name="T65" fmla="*/ 91 h 99"/>
                  <a:gd name="T66" fmla="*/ 478 w 478"/>
                  <a:gd name="T67" fmla="*/ 99 h 99"/>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78"/>
                  <a:gd name="T103" fmla="*/ 0 h 99"/>
                  <a:gd name="T104" fmla="*/ 478 w 478"/>
                  <a:gd name="T105" fmla="*/ 99 h 99"/>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78" h="99">
                    <a:moveTo>
                      <a:pt x="478" y="99"/>
                    </a:moveTo>
                    <a:lnTo>
                      <a:pt x="451" y="94"/>
                    </a:lnTo>
                    <a:lnTo>
                      <a:pt x="423" y="88"/>
                    </a:lnTo>
                    <a:lnTo>
                      <a:pt x="396" y="86"/>
                    </a:lnTo>
                    <a:lnTo>
                      <a:pt x="366" y="80"/>
                    </a:lnTo>
                    <a:lnTo>
                      <a:pt x="338" y="74"/>
                    </a:lnTo>
                    <a:lnTo>
                      <a:pt x="307" y="69"/>
                    </a:lnTo>
                    <a:lnTo>
                      <a:pt x="280" y="63"/>
                    </a:lnTo>
                    <a:lnTo>
                      <a:pt x="250" y="58"/>
                    </a:lnTo>
                    <a:lnTo>
                      <a:pt x="220" y="52"/>
                    </a:lnTo>
                    <a:lnTo>
                      <a:pt x="189" y="47"/>
                    </a:lnTo>
                    <a:lnTo>
                      <a:pt x="159" y="42"/>
                    </a:lnTo>
                    <a:lnTo>
                      <a:pt x="126" y="36"/>
                    </a:lnTo>
                    <a:lnTo>
                      <a:pt x="96" y="31"/>
                    </a:lnTo>
                    <a:lnTo>
                      <a:pt x="66" y="28"/>
                    </a:lnTo>
                    <a:lnTo>
                      <a:pt x="35" y="22"/>
                    </a:lnTo>
                    <a:lnTo>
                      <a:pt x="5" y="17"/>
                    </a:lnTo>
                    <a:lnTo>
                      <a:pt x="0" y="0"/>
                    </a:lnTo>
                    <a:lnTo>
                      <a:pt x="30" y="6"/>
                    </a:lnTo>
                    <a:lnTo>
                      <a:pt x="60" y="11"/>
                    </a:lnTo>
                    <a:lnTo>
                      <a:pt x="91" y="17"/>
                    </a:lnTo>
                    <a:lnTo>
                      <a:pt x="121" y="22"/>
                    </a:lnTo>
                    <a:lnTo>
                      <a:pt x="154" y="28"/>
                    </a:lnTo>
                    <a:lnTo>
                      <a:pt x="184" y="33"/>
                    </a:lnTo>
                    <a:lnTo>
                      <a:pt x="214" y="38"/>
                    </a:lnTo>
                    <a:lnTo>
                      <a:pt x="245" y="44"/>
                    </a:lnTo>
                    <a:lnTo>
                      <a:pt x="275" y="50"/>
                    </a:lnTo>
                    <a:lnTo>
                      <a:pt x="305" y="56"/>
                    </a:lnTo>
                    <a:lnTo>
                      <a:pt x="336" y="63"/>
                    </a:lnTo>
                    <a:lnTo>
                      <a:pt x="363" y="69"/>
                    </a:lnTo>
                    <a:lnTo>
                      <a:pt x="393" y="74"/>
                    </a:lnTo>
                    <a:lnTo>
                      <a:pt x="421" y="83"/>
                    </a:lnTo>
                    <a:lnTo>
                      <a:pt x="451" y="91"/>
                    </a:lnTo>
                    <a:lnTo>
                      <a:pt x="478" y="99"/>
                    </a:lnTo>
                    <a:close/>
                  </a:path>
                </a:pathLst>
              </a:custGeom>
              <a:solidFill>
                <a:srgbClr val="0093B5"/>
              </a:solidFill>
              <a:ln w="9525">
                <a:noFill/>
                <a:round/>
                <a:headEnd/>
                <a:tailEnd/>
              </a:ln>
            </p:spPr>
            <p:txBody>
              <a:bodyPr>
                <a:prstTxWarp prst="textNoShape">
                  <a:avLst/>
                </a:prstTxWarp>
              </a:bodyPr>
              <a:lstStyle/>
              <a:p>
                <a:endParaRPr lang="en-US"/>
              </a:p>
            </p:txBody>
          </p:sp>
          <p:sp>
            <p:nvSpPr>
              <p:cNvPr id="65554" name="Freeform 834"/>
              <p:cNvSpPr>
                <a:spLocks noChangeAspect="1"/>
              </p:cNvSpPr>
              <p:nvPr/>
            </p:nvSpPr>
            <p:spPr bwMode="auto">
              <a:xfrm>
                <a:off x="4659" y="2274"/>
                <a:ext cx="155" cy="357"/>
              </a:xfrm>
              <a:custGeom>
                <a:avLst/>
                <a:gdLst>
                  <a:gd name="T0" fmla="*/ 192 w 621"/>
                  <a:gd name="T1" fmla="*/ 1123 h 1428"/>
                  <a:gd name="T2" fmla="*/ 225 w 621"/>
                  <a:gd name="T3" fmla="*/ 1035 h 1428"/>
                  <a:gd name="T4" fmla="*/ 223 w 621"/>
                  <a:gd name="T5" fmla="*/ 988 h 1428"/>
                  <a:gd name="T6" fmla="*/ 230 w 621"/>
                  <a:gd name="T7" fmla="*/ 949 h 1428"/>
                  <a:gd name="T8" fmla="*/ 259 w 621"/>
                  <a:gd name="T9" fmla="*/ 886 h 1428"/>
                  <a:gd name="T10" fmla="*/ 300 w 621"/>
                  <a:gd name="T11" fmla="*/ 733 h 1428"/>
                  <a:gd name="T12" fmla="*/ 325 w 621"/>
                  <a:gd name="T13" fmla="*/ 548 h 1428"/>
                  <a:gd name="T14" fmla="*/ 316 w 621"/>
                  <a:gd name="T15" fmla="*/ 402 h 1428"/>
                  <a:gd name="T16" fmla="*/ 278 w 621"/>
                  <a:gd name="T17" fmla="*/ 377 h 1428"/>
                  <a:gd name="T18" fmla="*/ 269 w 621"/>
                  <a:gd name="T19" fmla="*/ 515 h 1428"/>
                  <a:gd name="T20" fmla="*/ 255 w 621"/>
                  <a:gd name="T21" fmla="*/ 652 h 1428"/>
                  <a:gd name="T22" fmla="*/ 230 w 621"/>
                  <a:gd name="T23" fmla="*/ 785 h 1428"/>
                  <a:gd name="T24" fmla="*/ 184 w 621"/>
                  <a:gd name="T25" fmla="*/ 911 h 1428"/>
                  <a:gd name="T26" fmla="*/ 203 w 621"/>
                  <a:gd name="T27" fmla="*/ 551 h 1428"/>
                  <a:gd name="T28" fmla="*/ 187 w 621"/>
                  <a:gd name="T29" fmla="*/ 193 h 1428"/>
                  <a:gd name="T30" fmla="*/ 146 w 621"/>
                  <a:gd name="T31" fmla="*/ 166 h 1428"/>
                  <a:gd name="T32" fmla="*/ 143 w 621"/>
                  <a:gd name="T33" fmla="*/ 118 h 1428"/>
                  <a:gd name="T34" fmla="*/ 151 w 621"/>
                  <a:gd name="T35" fmla="*/ 66 h 1428"/>
                  <a:gd name="T36" fmla="*/ 153 w 621"/>
                  <a:gd name="T37" fmla="*/ 20 h 1428"/>
                  <a:gd name="T38" fmla="*/ 212 w 621"/>
                  <a:gd name="T39" fmla="*/ 34 h 1428"/>
                  <a:gd name="T40" fmla="*/ 269 w 621"/>
                  <a:gd name="T41" fmla="*/ 45 h 1428"/>
                  <a:gd name="T42" fmla="*/ 327 w 621"/>
                  <a:gd name="T43" fmla="*/ 59 h 1428"/>
                  <a:gd name="T44" fmla="*/ 385 w 621"/>
                  <a:gd name="T45" fmla="*/ 72 h 1428"/>
                  <a:gd name="T46" fmla="*/ 443 w 621"/>
                  <a:gd name="T47" fmla="*/ 86 h 1428"/>
                  <a:gd name="T48" fmla="*/ 503 w 621"/>
                  <a:gd name="T49" fmla="*/ 100 h 1428"/>
                  <a:gd name="T50" fmla="*/ 561 w 621"/>
                  <a:gd name="T51" fmla="*/ 113 h 1428"/>
                  <a:gd name="T52" fmla="*/ 621 w 621"/>
                  <a:gd name="T53" fmla="*/ 124 h 1428"/>
                  <a:gd name="T54" fmla="*/ 534 w 621"/>
                  <a:gd name="T55" fmla="*/ 449 h 1428"/>
                  <a:gd name="T56" fmla="*/ 451 w 621"/>
                  <a:gd name="T57" fmla="*/ 776 h 1428"/>
                  <a:gd name="T58" fmla="*/ 366 w 621"/>
                  <a:gd name="T59" fmla="*/ 1101 h 1428"/>
                  <a:gd name="T60" fmla="*/ 269 w 621"/>
                  <a:gd name="T61" fmla="*/ 1426 h 1428"/>
                  <a:gd name="T62" fmla="*/ 214 w 621"/>
                  <a:gd name="T63" fmla="*/ 1426 h 1428"/>
                  <a:gd name="T64" fmla="*/ 159 w 621"/>
                  <a:gd name="T65" fmla="*/ 1417 h 1428"/>
                  <a:gd name="T66" fmla="*/ 105 w 621"/>
                  <a:gd name="T67" fmla="*/ 1406 h 1428"/>
                  <a:gd name="T68" fmla="*/ 46 w 621"/>
                  <a:gd name="T69" fmla="*/ 1401 h 1428"/>
                  <a:gd name="T70" fmla="*/ 39 w 621"/>
                  <a:gd name="T71" fmla="*/ 1110 h 1428"/>
                  <a:gd name="T72" fmla="*/ 30 w 621"/>
                  <a:gd name="T73" fmla="*/ 818 h 1428"/>
                  <a:gd name="T74" fmla="*/ 27 w 621"/>
                  <a:gd name="T75" fmla="*/ 513 h 1428"/>
                  <a:gd name="T76" fmla="*/ 0 w 621"/>
                  <a:gd name="T77" fmla="*/ 215 h 1428"/>
                  <a:gd name="T78" fmla="*/ 3 w 621"/>
                  <a:gd name="T79" fmla="*/ 105 h 1428"/>
                  <a:gd name="T80" fmla="*/ 16 w 621"/>
                  <a:gd name="T81" fmla="*/ 0 h 1428"/>
                  <a:gd name="T82" fmla="*/ 60 w 621"/>
                  <a:gd name="T83" fmla="*/ 17 h 1428"/>
                  <a:gd name="T84" fmla="*/ 77 w 621"/>
                  <a:gd name="T85" fmla="*/ 70 h 1428"/>
                  <a:gd name="T86" fmla="*/ 69 w 621"/>
                  <a:gd name="T87" fmla="*/ 130 h 1428"/>
                  <a:gd name="T88" fmla="*/ 52 w 621"/>
                  <a:gd name="T89" fmla="*/ 171 h 1428"/>
                  <a:gd name="T90" fmla="*/ 41 w 621"/>
                  <a:gd name="T91" fmla="*/ 265 h 1428"/>
                  <a:gd name="T92" fmla="*/ 35 w 621"/>
                  <a:gd name="T93" fmla="*/ 358 h 1428"/>
                  <a:gd name="T94" fmla="*/ 49 w 621"/>
                  <a:gd name="T95" fmla="*/ 683 h 1428"/>
                  <a:gd name="T96" fmla="*/ 66 w 621"/>
                  <a:gd name="T97" fmla="*/ 1002 h 1428"/>
                  <a:gd name="T98" fmla="*/ 66 w 621"/>
                  <a:gd name="T99" fmla="*/ 1049 h 1428"/>
                  <a:gd name="T100" fmla="*/ 71 w 621"/>
                  <a:gd name="T101" fmla="*/ 1126 h 1428"/>
                  <a:gd name="T102" fmla="*/ 101 w 621"/>
                  <a:gd name="T103" fmla="*/ 1178 h 1428"/>
                  <a:gd name="T104" fmla="*/ 178 w 621"/>
                  <a:gd name="T105" fmla="*/ 1147 h 1428"/>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621"/>
                  <a:gd name="T160" fmla="*/ 0 h 1428"/>
                  <a:gd name="T161" fmla="*/ 621 w 621"/>
                  <a:gd name="T162" fmla="*/ 1428 h 1428"/>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621" h="1428">
                    <a:moveTo>
                      <a:pt x="178" y="1147"/>
                    </a:moveTo>
                    <a:lnTo>
                      <a:pt x="192" y="1123"/>
                    </a:lnTo>
                    <a:lnTo>
                      <a:pt x="212" y="1079"/>
                    </a:lnTo>
                    <a:lnTo>
                      <a:pt x="225" y="1035"/>
                    </a:lnTo>
                    <a:lnTo>
                      <a:pt x="228" y="1004"/>
                    </a:lnTo>
                    <a:lnTo>
                      <a:pt x="223" y="988"/>
                    </a:lnTo>
                    <a:lnTo>
                      <a:pt x="225" y="969"/>
                    </a:lnTo>
                    <a:lnTo>
                      <a:pt x="230" y="949"/>
                    </a:lnTo>
                    <a:lnTo>
                      <a:pt x="239" y="933"/>
                    </a:lnTo>
                    <a:lnTo>
                      <a:pt x="259" y="886"/>
                    </a:lnTo>
                    <a:lnTo>
                      <a:pt x="280" y="818"/>
                    </a:lnTo>
                    <a:lnTo>
                      <a:pt x="300" y="733"/>
                    </a:lnTo>
                    <a:lnTo>
                      <a:pt x="316" y="638"/>
                    </a:lnTo>
                    <a:lnTo>
                      <a:pt x="325" y="548"/>
                    </a:lnTo>
                    <a:lnTo>
                      <a:pt x="327" y="465"/>
                    </a:lnTo>
                    <a:lnTo>
                      <a:pt x="316" y="402"/>
                    </a:lnTo>
                    <a:lnTo>
                      <a:pt x="294" y="363"/>
                    </a:lnTo>
                    <a:lnTo>
                      <a:pt x="278" y="377"/>
                    </a:lnTo>
                    <a:lnTo>
                      <a:pt x="272" y="447"/>
                    </a:lnTo>
                    <a:lnTo>
                      <a:pt x="269" y="515"/>
                    </a:lnTo>
                    <a:lnTo>
                      <a:pt x="264" y="584"/>
                    </a:lnTo>
                    <a:lnTo>
                      <a:pt x="255" y="652"/>
                    </a:lnTo>
                    <a:lnTo>
                      <a:pt x="244" y="722"/>
                    </a:lnTo>
                    <a:lnTo>
                      <a:pt x="230" y="785"/>
                    </a:lnTo>
                    <a:lnTo>
                      <a:pt x="212" y="851"/>
                    </a:lnTo>
                    <a:lnTo>
                      <a:pt x="184" y="911"/>
                    </a:lnTo>
                    <a:lnTo>
                      <a:pt x="192" y="733"/>
                    </a:lnTo>
                    <a:lnTo>
                      <a:pt x="203" y="551"/>
                    </a:lnTo>
                    <a:lnTo>
                      <a:pt x="207" y="372"/>
                    </a:lnTo>
                    <a:lnTo>
                      <a:pt x="187" y="193"/>
                    </a:lnTo>
                    <a:lnTo>
                      <a:pt x="162" y="182"/>
                    </a:lnTo>
                    <a:lnTo>
                      <a:pt x="146" y="166"/>
                    </a:lnTo>
                    <a:lnTo>
                      <a:pt x="140" y="143"/>
                    </a:lnTo>
                    <a:lnTo>
                      <a:pt x="143" y="118"/>
                    </a:lnTo>
                    <a:lnTo>
                      <a:pt x="146" y="95"/>
                    </a:lnTo>
                    <a:lnTo>
                      <a:pt x="151" y="66"/>
                    </a:lnTo>
                    <a:lnTo>
                      <a:pt x="153" y="42"/>
                    </a:lnTo>
                    <a:lnTo>
                      <a:pt x="153" y="20"/>
                    </a:lnTo>
                    <a:lnTo>
                      <a:pt x="184" y="25"/>
                    </a:lnTo>
                    <a:lnTo>
                      <a:pt x="212" y="34"/>
                    </a:lnTo>
                    <a:lnTo>
                      <a:pt x="242" y="39"/>
                    </a:lnTo>
                    <a:lnTo>
                      <a:pt x="269" y="45"/>
                    </a:lnTo>
                    <a:lnTo>
                      <a:pt x="300" y="52"/>
                    </a:lnTo>
                    <a:lnTo>
                      <a:pt x="327" y="59"/>
                    </a:lnTo>
                    <a:lnTo>
                      <a:pt x="357" y="66"/>
                    </a:lnTo>
                    <a:lnTo>
                      <a:pt x="385" y="72"/>
                    </a:lnTo>
                    <a:lnTo>
                      <a:pt x="416" y="81"/>
                    </a:lnTo>
                    <a:lnTo>
                      <a:pt x="443" y="86"/>
                    </a:lnTo>
                    <a:lnTo>
                      <a:pt x="473" y="95"/>
                    </a:lnTo>
                    <a:lnTo>
                      <a:pt x="503" y="100"/>
                    </a:lnTo>
                    <a:lnTo>
                      <a:pt x="530" y="105"/>
                    </a:lnTo>
                    <a:lnTo>
                      <a:pt x="561" y="113"/>
                    </a:lnTo>
                    <a:lnTo>
                      <a:pt x="591" y="118"/>
                    </a:lnTo>
                    <a:lnTo>
                      <a:pt x="621" y="124"/>
                    </a:lnTo>
                    <a:lnTo>
                      <a:pt x="577" y="286"/>
                    </a:lnTo>
                    <a:lnTo>
                      <a:pt x="534" y="449"/>
                    </a:lnTo>
                    <a:lnTo>
                      <a:pt x="493" y="615"/>
                    </a:lnTo>
                    <a:lnTo>
                      <a:pt x="451" y="776"/>
                    </a:lnTo>
                    <a:lnTo>
                      <a:pt x="409" y="938"/>
                    </a:lnTo>
                    <a:lnTo>
                      <a:pt x="366" y="1101"/>
                    </a:lnTo>
                    <a:lnTo>
                      <a:pt x="319" y="1263"/>
                    </a:lnTo>
                    <a:lnTo>
                      <a:pt x="269" y="1426"/>
                    </a:lnTo>
                    <a:lnTo>
                      <a:pt x="242" y="1428"/>
                    </a:lnTo>
                    <a:lnTo>
                      <a:pt x="214" y="1426"/>
                    </a:lnTo>
                    <a:lnTo>
                      <a:pt x="187" y="1423"/>
                    </a:lnTo>
                    <a:lnTo>
                      <a:pt x="159" y="1417"/>
                    </a:lnTo>
                    <a:lnTo>
                      <a:pt x="132" y="1410"/>
                    </a:lnTo>
                    <a:lnTo>
                      <a:pt x="105" y="1406"/>
                    </a:lnTo>
                    <a:lnTo>
                      <a:pt x="74" y="1401"/>
                    </a:lnTo>
                    <a:lnTo>
                      <a:pt x="46" y="1401"/>
                    </a:lnTo>
                    <a:lnTo>
                      <a:pt x="41" y="1258"/>
                    </a:lnTo>
                    <a:lnTo>
                      <a:pt x="39" y="1110"/>
                    </a:lnTo>
                    <a:lnTo>
                      <a:pt x="35" y="961"/>
                    </a:lnTo>
                    <a:lnTo>
                      <a:pt x="30" y="818"/>
                    </a:lnTo>
                    <a:lnTo>
                      <a:pt x="27" y="663"/>
                    </a:lnTo>
                    <a:lnTo>
                      <a:pt x="27" y="513"/>
                    </a:lnTo>
                    <a:lnTo>
                      <a:pt x="21" y="363"/>
                    </a:lnTo>
                    <a:lnTo>
                      <a:pt x="0" y="215"/>
                    </a:lnTo>
                    <a:lnTo>
                      <a:pt x="3" y="160"/>
                    </a:lnTo>
                    <a:lnTo>
                      <a:pt x="3" y="105"/>
                    </a:lnTo>
                    <a:lnTo>
                      <a:pt x="5" y="50"/>
                    </a:lnTo>
                    <a:lnTo>
                      <a:pt x="16" y="0"/>
                    </a:lnTo>
                    <a:lnTo>
                      <a:pt x="44" y="0"/>
                    </a:lnTo>
                    <a:lnTo>
                      <a:pt x="60" y="17"/>
                    </a:lnTo>
                    <a:lnTo>
                      <a:pt x="71" y="39"/>
                    </a:lnTo>
                    <a:lnTo>
                      <a:pt x="77" y="70"/>
                    </a:lnTo>
                    <a:lnTo>
                      <a:pt x="74" y="100"/>
                    </a:lnTo>
                    <a:lnTo>
                      <a:pt x="69" y="130"/>
                    </a:lnTo>
                    <a:lnTo>
                      <a:pt x="60" y="154"/>
                    </a:lnTo>
                    <a:lnTo>
                      <a:pt x="52" y="171"/>
                    </a:lnTo>
                    <a:lnTo>
                      <a:pt x="49" y="218"/>
                    </a:lnTo>
                    <a:lnTo>
                      <a:pt x="41" y="265"/>
                    </a:lnTo>
                    <a:lnTo>
                      <a:pt x="35" y="311"/>
                    </a:lnTo>
                    <a:lnTo>
                      <a:pt x="35" y="358"/>
                    </a:lnTo>
                    <a:lnTo>
                      <a:pt x="44" y="518"/>
                    </a:lnTo>
                    <a:lnTo>
                      <a:pt x="49" y="683"/>
                    </a:lnTo>
                    <a:lnTo>
                      <a:pt x="55" y="845"/>
                    </a:lnTo>
                    <a:lnTo>
                      <a:pt x="66" y="1002"/>
                    </a:lnTo>
                    <a:lnTo>
                      <a:pt x="66" y="1019"/>
                    </a:lnTo>
                    <a:lnTo>
                      <a:pt x="66" y="1049"/>
                    </a:lnTo>
                    <a:lnTo>
                      <a:pt x="66" y="1087"/>
                    </a:lnTo>
                    <a:lnTo>
                      <a:pt x="71" y="1126"/>
                    </a:lnTo>
                    <a:lnTo>
                      <a:pt x="82" y="1158"/>
                    </a:lnTo>
                    <a:lnTo>
                      <a:pt x="101" y="1178"/>
                    </a:lnTo>
                    <a:lnTo>
                      <a:pt x="132" y="1178"/>
                    </a:lnTo>
                    <a:lnTo>
                      <a:pt x="178" y="1147"/>
                    </a:lnTo>
                    <a:close/>
                  </a:path>
                </a:pathLst>
              </a:custGeom>
              <a:solidFill>
                <a:srgbClr val="F9D600"/>
              </a:solidFill>
              <a:ln w="9525">
                <a:noFill/>
                <a:round/>
                <a:headEnd/>
                <a:tailEnd/>
              </a:ln>
            </p:spPr>
            <p:txBody>
              <a:bodyPr>
                <a:prstTxWarp prst="textNoShape">
                  <a:avLst/>
                </a:prstTxWarp>
              </a:bodyPr>
              <a:lstStyle/>
              <a:p>
                <a:endParaRPr lang="en-US"/>
              </a:p>
            </p:txBody>
          </p:sp>
          <p:sp>
            <p:nvSpPr>
              <p:cNvPr id="65555" name="Freeform 835"/>
              <p:cNvSpPr>
                <a:spLocks noChangeAspect="1"/>
              </p:cNvSpPr>
              <p:nvPr/>
            </p:nvSpPr>
            <p:spPr bwMode="auto">
              <a:xfrm>
                <a:off x="4471" y="2277"/>
                <a:ext cx="177" cy="380"/>
              </a:xfrm>
              <a:custGeom>
                <a:avLst/>
                <a:gdLst>
                  <a:gd name="T0" fmla="*/ 679 w 706"/>
                  <a:gd name="T1" fmla="*/ 1387 h 1522"/>
                  <a:gd name="T2" fmla="*/ 627 w 706"/>
                  <a:gd name="T3" fmla="*/ 1417 h 1522"/>
                  <a:gd name="T4" fmla="*/ 531 w 706"/>
                  <a:gd name="T5" fmla="*/ 1470 h 1522"/>
                  <a:gd name="T6" fmla="*/ 424 w 706"/>
                  <a:gd name="T7" fmla="*/ 1511 h 1522"/>
                  <a:gd name="T8" fmla="*/ 347 w 706"/>
                  <a:gd name="T9" fmla="*/ 1422 h 1522"/>
                  <a:gd name="T10" fmla="*/ 299 w 706"/>
                  <a:gd name="T11" fmla="*/ 1272 h 1522"/>
                  <a:gd name="T12" fmla="*/ 256 w 706"/>
                  <a:gd name="T13" fmla="*/ 1123 h 1522"/>
                  <a:gd name="T14" fmla="*/ 283 w 706"/>
                  <a:gd name="T15" fmla="*/ 1109 h 1522"/>
                  <a:gd name="T16" fmla="*/ 270 w 706"/>
                  <a:gd name="T17" fmla="*/ 991 h 1522"/>
                  <a:gd name="T18" fmla="*/ 275 w 706"/>
                  <a:gd name="T19" fmla="*/ 950 h 1522"/>
                  <a:gd name="T20" fmla="*/ 341 w 706"/>
                  <a:gd name="T21" fmla="*/ 1147 h 1522"/>
                  <a:gd name="T22" fmla="*/ 395 w 706"/>
                  <a:gd name="T23" fmla="*/ 1349 h 1522"/>
                  <a:gd name="T24" fmla="*/ 437 w 706"/>
                  <a:gd name="T25" fmla="*/ 1434 h 1522"/>
                  <a:gd name="T26" fmla="*/ 484 w 706"/>
                  <a:gd name="T27" fmla="*/ 1399 h 1522"/>
                  <a:gd name="T28" fmla="*/ 465 w 706"/>
                  <a:gd name="T29" fmla="*/ 1297 h 1522"/>
                  <a:gd name="T30" fmla="*/ 445 w 706"/>
                  <a:gd name="T31" fmla="*/ 1186 h 1522"/>
                  <a:gd name="T32" fmla="*/ 459 w 706"/>
                  <a:gd name="T33" fmla="*/ 1159 h 1522"/>
                  <a:gd name="T34" fmla="*/ 459 w 706"/>
                  <a:gd name="T35" fmla="*/ 1211 h 1522"/>
                  <a:gd name="T36" fmla="*/ 472 w 706"/>
                  <a:gd name="T37" fmla="*/ 1318 h 1522"/>
                  <a:gd name="T38" fmla="*/ 511 w 706"/>
                  <a:gd name="T39" fmla="*/ 1370 h 1522"/>
                  <a:gd name="T40" fmla="*/ 556 w 706"/>
                  <a:gd name="T41" fmla="*/ 1360 h 1522"/>
                  <a:gd name="T42" fmla="*/ 567 w 706"/>
                  <a:gd name="T43" fmla="*/ 1335 h 1522"/>
                  <a:gd name="T44" fmla="*/ 454 w 706"/>
                  <a:gd name="T45" fmla="*/ 909 h 1522"/>
                  <a:gd name="T46" fmla="*/ 354 w 706"/>
                  <a:gd name="T47" fmla="*/ 479 h 1522"/>
                  <a:gd name="T48" fmla="*/ 302 w 706"/>
                  <a:gd name="T49" fmla="*/ 179 h 1522"/>
                  <a:gd name="T50" fmla="*/ 272 w 706"/>
                  <a:gd name="T51" fmla="*/ 136 h 1522"/>
                  <a:gd name="T52" fmla="*/ 225 w 706"/>
                  <a:gd name="T53" fmla="*/ 113 h 1522"/>
                  <a:gd name="T54" fmla="*/ 175 w 706"/>
                  <a:gd name="T55" fmla="*/ 163 h 1522"/>
                  <a:gd name="T56" fmla="*/ 168 w 706"/>
                  <a:gd name="T57" fmla="*/ 234 h 1522"/>
                  <a:gd name="T58" fmla="*/ 151 w 706"/>
                  <a:gd name="T59" fmla="*/ 295 h 1522"/>
                  <a:gd name="T60" fmla="*/ 195 w 706"/>
                  <a:gd name="T61" fmla="*/ 331 h 1522"/>
                  <a:gd name="T62" fmla="*/ 272 w 706"/>
                  <a:gd name="T63" fmla="*/ 545 h 1522"/>
                  <a:gd name="T64" fmla="*/ 283 w 706"/>
                  <a:gd name="T65" fmla="*/ 722 h 1522"/>
                  <a:gd name="T66" fmla="*/ 250 w 706"/>
                  <a:gd name="T67" fmla="*/ 568 h 1522"/>
                  <a:gd name="T68" fmla="*/ 217 w 706"/>
                  <a:gd name="T69" fmla="*/ 416 h 1522"/>
                  <a:gd name="T70" fmla="*/ 181 w 706"/>
                  <a:gd name="T71" fmla="*/ 352 h 1522"/>
                  <a:gd name="T72" fmla="*/ 120 w 706"/>
                  <a:gd name="T73" fmla="*/ 375 h 1522"/>
                  <a:gd name="T74" fmla="*/ 165 w 706"/>
                  <a:gd name="T75" fmla="*/ 627 h 1522"/>
                  <a:gd name="T76" fmla="*/ 138 w 706"/>
                  <a:gd name="T77" fmla="*/ 561 h 1522"/>
                  <a:gd name="T78" fmla="*/ 63 w 706"/>
                  <a:gd name="T79" fmla="*/ 341 h 1522"/>
                  <a:gd name="T80" fmla="*/ 0 w 706"/>
                  <a:gd name="T81" fmla="*/ 113 h 1522"/>
                  <a:gd name="T82" fmla="*/ 126 w 706"/>
                  <a:gd name="T83" fmla="*/ 94 h 1522"/>
                  <a:gd name="T84" fmla="*/ 250 w 706"/>
                  <a:gd name="T85" fmla="*/ 70 h 1522"/>
                  <a:gd name="T86" fmla="*/ 374 w 706"/>
                  <a:gd name="T87" fmla="*/ 45 h 1522"/>
                  <a:gd name="T88" fmla="*/ 497 w 706"/>
                  <a:gd name="T89" fmla="*/ 23 h 1522"/>
                  <a:gd name="T90" fmla="*/ 624 w 706"/>
                  <a:gd name="T91" fmla="*/ 6 h 1522"/>
                  <a:gd name="T92" fmla="*/ 685 w 706"/>
                  <a:gd name="T93" fmla="*/ 416 h 1522"/>
                  <a:gd name="T94" fmla="*/ 693 w 706"/>
                  <a:gd name="T95" fmla="*/ 972 h 1522"/>
                  <a:gd name="T96" fmla="*/ 701 w 706"/>
                  <a:gd name="T97" fmla="*/ 1376 h 152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706"/>
                  <a:gd name="T148" fmla="*/ 0 h 1522"/>
                  <a:gd name="T149" fmla="*/ 706 w 706"/>
                  <a:gd name="T150" fmla="*/ 1522 h 152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706" h="1522">
                    <a:moveTo>
                      <a:pt x="701" y="1376"/>
                    </a:moveTo>
                    <a:lnTo>
                      <a:pt x="688" y="1379"/>
                    </a:lnTo>
                    <a:lnTo>
                      <a:pt x="679" y="1387"/>
                    </a:lnTo>
                    <a:lnTo>
                      <a:pt x="670" y="1399"/>
                    </a:lnTo>
                    <a:lnTo>
                      <a:pt x="660" y="1401"/>
                    </a:lnTo>
                    <a:lnTo>
                      <a:pt x="627" y="1417"/>
                    </a:lnTo>
                    <a:lnTo>
                      <a:pt x="594" y="1434"/>
                    </a:lnTo>
                    <a:lnTo>
                      <a:pt x="561" y="1453"/>
                    </a:lnTo>
                    <a:lnTo>
                      <a:pt x="531" y="1470"/>
                    </a:lnTo>
                    <a:lnTo>
                      <a:pt x="497" y="1483"/>
                    </a:lnTo>
                    <a:lnTo>
                      <a:pt x="461" y="1500"/>
                    </a:lnTo>
                    <a:lnTo>
                      <a:pt x="424" y="1511"/>
                    </a:lnTo>
                    <a:lnTo>
                      <a:pt x="382" y="1522"/>
                    </a:lnTo>
                    <a:lnTo>
                      <a:pt x="363" y="1472"/>
                    </a:lnTo>
                    <a:lnTo>
                      <a:pt x="347" y="1422"/>
                    </a:lnTo>
                    <a:lnTo>
                      <a:pt x="329" y="1374"/>
                    </a:lnTo>
                    <a:lnTo>
                      <a:pt x="316" y="1322"/>
                    </a:lnTo>
                    <a:lnTo>
                      <a:pt x="299" y="1272"/>
                    </a:lnTo>
                    <a:lnTo>
                      <a:pt x="286" y="1222"/>
                    </a:lnTo>
                    <a:lnTo>
                      <a:pt x="272" y="1172"/>
                    </a:lnTo>
                    <a:lnTo>
                      <a:pt x="256" y="1123"/>
                    </a:lnTo>
                    <a:lnTo>
                      <a:pt x="270" y="1120"/>
                    </a:lnTo>
                    <a:lnTo>
                      <a:pt x="277" y="1115"/>
                    </a:lnTo>
                    <a:lnTo>
                      <a:pt x="283" y="1109"/>
                    </a:lnTo>
                    <a:lnTo>
                      <a:pt x="291" y="1104"/>
                    </a:lnTo>
                    <a:lnTo>
                      <a:pt x="281" y="1049"/>
                    </a:lnTo>
                    <a:lnTo>
                      <a:pt x="270" y="991"/>
                    </a:lnTo>
                    <a:lnTo>
                      <a:pt x="261" y="936"/>
                    </a:lnTo>
                    <a:lnTo>
                      <a:pt x="256" y="881"/>
                    </a:lnTo>
                    <a:lnTo>
                      <a:pt x="275" y="950"/>
                    </a:lnTo>
                    <a:lnTo>
                      <a:pt x="297" y="1016"/>
                    </a:lnTo>
                    <a:lnTo>
                      <a:pt x="318" y="1082"/>
                    </a:lnTo>
                    <a:lnTo>
                      <a:pt x="341" y="1147"/>
                    </a:lnTo>
                    <a:lnTo>
                      <a:pt x="360" y="1217"/>
                    </a:lnTo>
                    <a:lnTo>
                      <a:pt x="379" y="1283"/>
                    </a:lnTo>
                    <a:lnTo>
                      <a:pt x="395" y="1349"/>
                    </a:lnTo>
                    <a:lnTo>
                      <a:pt x="407" y="1417"/>
                    </a:lnTo>
                    <a:lnTo>
                      <a:pt x="420" y="1429"/>
                    </a:lnTo>
                    <a:lnTo>
                      <a:pt x="437" y="1434"/>
                    </a:lnTo>
                    <a:lnTo>
                      <a:pt x="454" y="1434"/>
                    </a:lnTo>
                    <a:lnTo>
                      <a:pt x="472" y="1429"/>
                    </a:lnTo>
                    <a:lnTo>
                      <a:pt x="484" y="1399"/>
                    </a:lnTo>
                    <a:lnTo>
                      <a:pt x="479" y="1365"/>
                    </a:lnTo>
                    <a:lnTo>
                      <a:pt x="467" y="1333"/>
                    </a:lnTo>
                    <a:lnTo>
                      <a:pt x="465" y="1297"/>
                    </a:lnTo>
                    <a:lnTo>
                      <a:pt x="456" y="1258"/>
                    </a:lnTo>
                    <a:lnTo>
                      <a:pt x="451" y="1222"/>
                    </a:lnTo>
                    <a:lnTo>
                      <a:pt x="445" y="1186"/>
                    </a:lnTo>
                    <a:lnTo>
                      <a:pt x="437" y="1151"/>
                    </a:lnTo>
                    <a:lnTo>
                      <a:pt x="448" y="1145"/>
                    </a:lnTo>
                    <a:lnTo>
                      <a:pt x="459" y="1159"/>
                    </a:lnTo>
                    <a:lnTo>
                      <a:pt x="456" y="1175"/>
                    </a:lnTo>
                    <a:lnTo>
                      <a:pt x="451" y="1192"/>
                    </a:lnTo>
                    <a:lnTo>
                      <a:pt x="459" y="1211"/>
                    </a:lnTo>
                    <a:lnTo>
                      <a:pt x="461" y="1244"/>
                    </a:lnTo>
                    <a:lnTo>
                      <a:pt x="465" y="1279"/>
                    </a:lnTo>
                    <a:lnTo>
                      <a:pt x="472" y="1318"/>
                    </a:lnTo>
                    <a:lnTo>
                      <a:pt x="484" y="1354"/>
                    </a:lnTo>
                    <a:lnTo>
                      <a:pt x="495" y="1365"/>
                    </a:lnTo>
                    <a:lnTo>
                      <a:pt x="511" y="1370"/>
                    </a:lnTo>
                    <a:lnTo>
                      <a:pt x="528" y="1370"/>
                    </a:lnTo>
                    <a:lnTo>
                      <a:pt x="545" y="1365"/>
                    </a:lnTo>
                    <a:lnTo>
                      <a:pt x="556" y="1360"/>
                    </a:lnTo>
                    <a:lnTo>
                      <a:pt x="561" y="1351"/>
                    </a:lnTo>
                    <a:lnTo>
                      <a:pt x="567" y="1343"/>
                    </a:lnTo>
                    <a:lnTo>
                      <a:pt x="567" y="1335"/>
                    </a:lnTo>
                    <a:lnTo>
                      <a:pt x="531" y="1192"/>
                    </a:lnTo>
                    <a:lnTo>
                      <a:pt x="492" y="1052"/>
                    </a:lnTo>
                    <a:lnTo>
                      <a:pt x="454" y="909"/>
                    </a:lnTo>
                    <a:lnTo>
                      <a:pt x="418" y="765"/>
                    </a:lnTo>
                    <a:lnTo>
                      <a:pt x="382" y="622"/>
                    </a:lnTo>
                    <a:lnTo>
                      <a:pt x="354" y="479"/>
                    </a:lnTo>
                    <a:lnTo>
                      <a:pt x="329" y="336"/>
                    </a:lnTo>
                    <a:lnTo>
                      <a:pt x="316" y="191"/>
                    </a:lnTo>
                    <a:lnTo>
                      <a:pt x="302" y="179"/>
                    </a:lnTo>
                    <a:lnTo>
                      <a:pt x="291" y="166"/>
                    </a:lnTo>
                    <a:lnTo>
                      <a:pt x="281" y="149"/>
                    </a:lnTo>
                    <a:lnTo>
                      <a:pt x="272" y="136"/>
                    </a:lnTo>
                    <a:lnTo>
                      <a:pt x="258" y="122"/>
                    </a:lnTo>
                    <a:lnTo>
                      <a:pt x="245" y="113"/>
                    </a:lnTo>
                    <a:lnTo>
                      <a:pt x="225" y="113"/>
                    </a:lnTo>
                    <a:lnTo>
                      <a:pt x="200" y="122"/>
                    </a:lnTo>
                    <a:lnTo>
                      <a:pt x="179" y="138"/>
                    </a:lnTo>
                    <a:lnTo>
                      <a:pt x="175" y="163"/>
                    </a:lnTo>
                    <a:lnTo>
                      <a:pt x="179" y="188"/>
                    </a:lnTo>
                    <a:lnTo>
                      <a:pt x="175" y="212"/>
                    </a:lnTo>
                    <a:lnTo>
                      <a:pt x="168" y="234"/>
                    </a:lnTo>
                    <a:lnTo>
                      <a:pt x="156" y="254"/>
                    </a:lnTo>
                    <a:lnTo>
                      <a:pt x="151" y="275"/>
                    </a:lnTo>
                    <a:lnTo>
                      <a:pt x="151" y="295"/>
                    </a:lnTo>
                    <a:lnTo>
                      <a:pt x="156" y="311"/>
                    </a:lnTo>
                    <a:lnTo>
                      <a:pt x="170" y="325"/>
                    </a:lnTo>
                    <a:lnTo>
                      <a:pt x="195" y="331"/>
                    </a:lnTo>
                    <a:lnTo>
                      <a:pt x="231" y="328"/>
                    </a:lnTo>
                    <a:lnTo>
                      <a:pt x="258" y="436"/>
                    </a:lnTo>
                    <a:lnTo>
                      <a:pt x="272" y="545"/>
                    </a:lnTo>
                    <a:lnTo>
                      <a:pt x="283" y="658"/>
                    </a:lnTo>
                    <a:lnTo>
                      <a:pt x="297" y="771"/>
                    </a:lnTo>
                    <a:lnTo>
                      <a:pt x="283" y="722"/>
                    </a:lnTo>
                    <a:lnTo>
                      <a:pt x="272" y="672"/>
                    </a:lnTo>
                    <a:lnTo>
                      <a:pt x="261" y="620"/>
                    </a:lnTo>
                    <a:lnTo>
                      <a:pt x="250" y="568"/>
                    </a:lnTo>
                    <a:lnTo>
                      <a:pt x="239" y="518"/>
                    </a:lnTo>
                    <a:lnTo>
                      <a:pt x="227" y="466"/>
                    </a:lnTo>
                    <a:lnTo>
                      <a:pt x="217" y="416"/>
                    </a:lnTo>
                    <a:lnTo>
                      <a:pt x="206" y="366"/>
                    </a:lnTo>
                    <a:lnTo>
                      <a:pt x="195" y="355"/>
                    </a:lnTo>
                    <a:lnTo>
                      <a:pt x="181" y="352"/>
                    </a:lnTo>
                    <a:lnTo>
                      <a:pt x="165" y="352"/>
                    </a:lnTo>
                    <a:lnTo>
                      <a:pt x="145" y="352"/>
                    </a:lnTo>
                    <a:lnTo>
                      <a:pt x="120" y="375"/>
                    </a:lnTo>
                    <a:lnTo>
                      <a:pt x="140" y="457"/>
                    </a:lnTo>
                    <a:lnTo>
                      <a:pt x="154" y="543"/>
                    </a:lnTo>
                    <a:lnTo>
                      <a:pt x="165" y="627"/>
                    </a:lnTo>
                    <a:lnTo>
                      <a:pt x="170" y="713"/>
                    </a:lnTo>
                    <a:lnTo>
                      <a:pt x="156" y="636"/>
                    </a:lnTo>
                    <a:lnTo>
                      <a:pt x="138" y="561"/>
                    </a:lnTo>
                    <a:lnTo>
                      <a:pt x="115" y="488"/>
                    </a:lnTo>
                    <a:lnTo>
                      <a:pt x="88" y="413"/>
                    </a:lnTo>
                    <a:lnTo>
                      <a:pt x="63" y="341"/>
                    </a:lnTo>
                    <a:lnTo>
                      <a:pt x="36" y="268"/>
                    </a:lnTo>
                    <a:lnTo>
                      <a:pt x="16" y="191"/>
                    </a:lnTo>
                    <a:lnTo>
                      <a:pt x="0" y="113"/>
                    </a:lnTo>
                    <a:lnTo>
                      <a:pt x="41" y="107"/>
                    </a:lnTo>
                    <a:lnTo>
                      <a:pt x="84" y="100"/>
                    </a:lnTo>
                    <a:lnTo>
                      <a:pt x="126" y="94"/>
                    </a:lnTo>
                    <a:lnTo>
                      <a:pt x="168" y="86"/>
                    </a:lnTo>
                    <a:lnTo>
                      <a:pt x="209" y="77"/>
                    </a:lnTo>
                    <a:lnTo>
                      <a:pt x="250" y="70"/>
                    </a:lnTo>
                    <a:lnTo>
                      <a:pt x="291" y="61"/>
                    </a:lnTo>
                    <a:lnTo>
                      <a:pt x="333" y="53"/>
                    </a:lnTo>
                    <a:lnTo>
                      <a:pt x="374" y="45"/>
                    </a:lnTo>
                    <a:lnTo>
                      <a:pt x="415" y="39"/>
                    </a:lnTo>
                    <a:lnTo>
                      <a:pt x="456" y="31"/>
                    </a:lnTo>
                    <a:lnTo>
                      <a:pt x="497" y="23"/>
                    </a:lnTo>
                    <a:lnTo>
                      <a:pt x="538" y="18"/>
                    </a:lnTo>
                    <a:lnTo>
                      <a:pt x="581" y="11"/>
                    </a:lnTo>
                    <a:lnTo>
                      <a:pt x="624" y="6"/>
                    </a:lnTo>
                    <a:lnTo>
                      <a:pt x="665" y="0"/>
                    </a:lnTo>
                    <a:lnTo>
                      <a:pt x="670" y="207"/>
                    </a:lnTo>
                    <a:lnTo>
                      <a:pt x="685" y="416"/>
                    </a:lnTo>
                    <a:lnTo>
                      <a:pt x="699" y="627"/>
                    </a:lnTo>
                    <a:lnTo>
                      <a:pt x="695" y="840"/>
                    </a:lnTo>
                    <a:lnTo>
                      <a:pt x="693" y="972"/>
                    </a:lnTo>
                    <a:lnTo>
                      <a:pt x="701" y="1109"/>
                    </a:lnTo>
                    <a:lnTo>
                      <a:pt x="706" y="1244"/>
                    </a:lnTo>
                    <a:lnTo>
                      <a:pt x="701" y="1376"/>
                    </a:lnTo>
                    <a:close/>
                  </a:path>
                </a:pathLst>
              </a:custGeom>
              <a:solidFill>
                <a:srgbClr val="EFA011"/>
              </a:solidFill>
              <a:ln w="9525">
                <a:noFill/>
                <a:round/>
                <a:headEnd/>
                <a:tailEnd/>
              </a:ln>
            </p:spPr>
            <p:txBody>
              <a:bodyPr>
                <a:prstTxWarp prst="textNoShape">
                  <a:avLst/>
                </a:prstTxWarp>
              </a:bodyPr>
              <a:lstStyle/>
              <a:p>
                <a:endParaRPr lang="en-US"/>
              </a:p>
            </p:txBody>
          </p:sp>
          <p:sp>
            <p:nvSpPr>
              <p:cNvPr id="65556" name="Freeform 836"/>
              <p:cNvSpPr>
                <a:spLocks noChangeAspect="1"/>
              </p:cNvSpPr>
              <p:nvPr/>
            </p:nvSpPr>
            <p:spPr bwMode="auto">
              <a:xfrm>
                <a:off x="4591" y="2653"/>
                <a:ext cx="88" cy="24"/>
              </a:xfrm>
              <a:custGeom>
                <a:avLst/>
                <a:gdLst>
                  <a:gd name="T0" fmla="*/ 354 w 354"/>
                  <a:gd name="T1" fmla="*/ 0 h 94"/>
                  <a:gd name="T2" fmla="*/ 313 w 354"/>
                  <a:gd name="T3" fmla="*/ 14 h 94"/>
                  <a:gd name="T4" fmla="*/ 268 w 354"/>
                  <a:gd name="T5" fmla="*/ 34 h 94"/>
                  <a:gd name="T6" fmla="*/ 227 w 354"/>
                  <a:gd name="T7" fmla="*/ 55 h 94"/>
                  <a:gd name="T8" fmla="*/ 184 w 354"/>
                  <a:gd name="T9" fmla="*/ 75 h 94"/>
                  <a:gd name="T10" fmla="*/ 140 w 354"/>
                  <a:gd name="T11" fmla="*/ 89 h 94"/>
                  <a:gd name="T12" fmla="*/ 95 w 354"/>
                  <a:gd name="T13" fmla="*/ 94 h 94"/>
                  <a:gd name="T14" fmla="*/ 49 w 354"/>
                  <a:gd name="T15" fmla="*/ 89 h 94"/>
                  <a:gd name="T16" fmla="*/ 0 w 354"/>
                  <a:gd name="T17" fmla="*/ 69 h 94"/>
                  <a:gd name="T18" fmla="*/ 148 w 354"/>
                  <a:gd name="T19" fmla="*/ 0 h 94"/>
                  <a:gd name="T20" fmla="*/ 167 w 354"/>
                  <a:gd name="T21" fmla="*/ 5 h 94"/>
                  <a:gd name="T22" fmla="*/ 191 w 354"/>
                  <a:gd name="T23" fmla="*/ 9 h 94"/>
                  <a:gd name="T24" fmla="*/ 220 w 354"/>
                  <a:gd name="T25" fmla="*/ 11 h 94"/>
                  <a:gd name="T26" fmla="*/ 247 w 354"/>
                  <a:gd name="T27" fmla="*/ 9 h 94"/>
                  <a:gd name="T28" fmla="*/ 275 w 354"/>
                  <a:gd name="T29" fmla="*/ 5 h 94"/>
                  <a:gd name="T30" fmla="*/ 304 w 354"/>
                  <a:gd name="T31" fmla="*/ 3 h 94"/>
                  <a:gd name="T32" fmla="*/ 329 w 354"/>
                  <a:gd name="T33" fmla="*/ 0 h 94"/>
                  <a:gd name="T34" fmla="*/ 354 w 354"/>
                  <a:gd name="T35" fmla="*/ 0 h 9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54"/>
                  <a:gd name="T55" fmla="*/ 0 h 94"/>
                  <a:gd name="T56" fmla="*/ 354 w 354"/>
                  <a:gd name="T57" fmla="*/ 94 h 9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54" h="94">
                    <a:moveTo>
                      <a:pt x="354" y="0"/>
                    </a:moveTo>
                    <a:lnTo>
                      <a:pt x="313" y="14"/>
                    </a:lnTo>
                    <a:lnTo>
                      <a:pt x="268" y="34"/>
                    </a:lnTo>
                    <a:lnTo>
                      <a:pt x="227" y="55"/>
                    </a:lnTo>
                    <a:lnTo>
                      <a:pt x="184" y="75"/>
                    </a:lnTo>
                    <a:lnTo>
                      <a:pt x="140" y="89"/>
                    </a:lnTo>
                    <a:lnTo>
                      <a:pt x="95" y="94"/>
                    </a:lnTo>
                    <a:lnTo>
                      <a:pt x="49" y="89"/>
                    </a:lnTo>
                    <a:lnTo>
                      <a:pt x="0" y="69"/>
                    </a:lnTo>
                    <a:lnTo>
                      <a:pt x="148" y="0"/>
                    </a:lnTo>
                    <a:lnTo>
                      <a:pt x="167" y="5"/>
                    </a:lnTo>
                    <a:lnTo>
                      <a:pt x="191" y="9"/>
                    </a:lnTo>
                    <a:lnTo>
                      <a:pt x="220" y="11"/>
                    </a:lnTo>
                    <a:lnTo>
                      <a:pt x="247" y="9"/>
                    </a:lnTo>
                    <a:lnTo>
                      <a:pt x="275" y="5"/>
                    </a:lnTo>
                    <a:lnTo>
                      <a:pt x="304" y="3"/>
                    </a:lnTo>
                    <a:lnTo>
                      <a:pt x="329" y="0"/>
                    </a:lnTo>
                    <a:lnTo>
                      <a:pt x="354" y="0"/>
                    </a:lnTo>
                    <a:close/>
                  </a:path>
                </a:pathLst>
              </a:custGeom>
              <a:solidFill>
                <a:srgbClr val="A52819"/>
              </a:solidFill>
              <a:ln w="9525">
                <a:noFill/>
                <a:round/>
                <a:headEnd/>
                <a:tailEnd/>
              </a:ln>
            </p:spPr>
            <p:txBody>
              <a:bodyPr>
                <a:prstTxWarp prst="textNoShape">
                  <a:avLst/>
                </a:prstTxWarp>
              </a:bodyPr>
              <a:lstStyle/>
              <a:p>
                <a:endParaRPr lang="en-US"/>
              </a:p>
            </p:txBody>
          </p:sp>
          <p:sp>
            <p:nvSpPr>
              <p:cNvPr id="65557" name="Freeform 837"/>
              <p:cNvSpPr>
                <a:spLocks noChangeAspect="1" noEditPoints="1"/>
              </p:cNvSpPr>
              <p:nvPr/>
            </p:nvSpPr>
            <p:spPr bwMode="auto">
              <a:xfrm>
                <a:off x="4537" y="2345"/>
                <a:ext cx="83" cy="287"/>
              </a:xfrm>
              <a:custGeom>
                <a:avLst/>
                <a:gdLst>
                  <a:gd name="T0" fmla="*/ 193 w 336"/>
                  <a:gd name="T1" fmla="*/ 876 h 1145"/>
                  <a:gd name="T2" fmla="*/ 195 w 336"/>
                  <a:gd name="T3" fmla="*/ 879 h 1145"/>
                  <a:gd name="T4" fmla="*/ 198 w 336"/>
                  <a:gd name="T5" fmla="*/ 884 h 1145"/>
                  <a:gd name="T6" fmla="*/ 198 w 336"/>
                  <a:gd name="T7" fmla="*/ 890 h 1145"/>
                  <a:gd name="T8" fmla="*/ 198 w 336"/>
                  <a:gd name="T9" fmla="*/ 892 h 1145"/>
                  <a:gd name="T10" fmla="*/ 193 w 336"/>
                  <a:gd name="T11" fmla="*/ 881 h 1145"/>
                  <a:gd name="T12" fmla="*/ 193 w 336"/>
                  <a:gd name="T13" fmla="*/ 876 h 1145"/>
                  <a:gd name="T14" fmla="*/ 193 w 336"/>
                  <a:gd name="T15" fmla="*/ 634 h 1145"/>
                  <a:gd name="T16" fmla="*/ 206 w 336"/>
                  <a:gd name="T17" fmla="*/ 686 h 1145"/>
                  <a:gd name="T18" fmla="*/ 220 w 336"/>
                  <a:gd name="T19" fmla="*/ 741 h 1145"/>
                  <a:gd name="T20" fmla="*/ 234 w 336"/>
                  <a:gd name="T21" fmla="*/ 793 h 1145"/>
                  <a:gd name="T22" fmla="*/ 250 w 336"/>
                  <a:gd name="T23" fmla="*/ 845 h 1145"/>
                  <a:gd name="T24" fmla="*/ 264 w 336"/>
                  <a:gd name="T25" fmla="*/ 900 h 1145"/>
                  <a:gd name="T26" fmla="*/ 277 w 336"/>
                  <a:gd name="T27" fmla="*/ 952 h 1145"/>
                  <a:gd name="T28" fmla="*/ 291 w 336"/>
                  <a:gd name="T29" fmla="*/ 1008 h 1145"/>
                  <a:gd name="T30" fmla="*/ 306 w 336"/>
                  <a:gd name="T31" fmla="*/ 1060 h 1145"/>
                  <a:gd name="T32" fmla="*/ 306 w 336"/>
                  <a:gd name="T33" fmla="*/ 1065 h 1145"/>
                  <a:gd name="T34" fmla="*/ 302 w 336"/>
                  <a:gd name="T35" fmla="*/ 1074 h 1145"/>
                  <a:gd name="T36" fmla="*/ 300 w 336"/>
                  <a:gd name="T37" fmla="*/ 1079 h 1145"/>
                  <a:gd name="T38" fmla="*/ 295 w 336"/>
                  <a:gd name="T39" fmla="*/ 1082 h 1145"/>
                  <a:gd name="T40" fmla="*/ 325 w 336"/>
                  <a:gd name="T41" fmla="*/ 1145 h 1145"/>
                  <a:gd name="T42" fmla="*/ 336 w 336"/>
                  <a:gd name="T43" fmla="*/ 0 h 1145"/>
                  <a:gd name="T44" fmla="*/ 193 w 336"/>
                  <a:gd name="T45" fmla="*/ 70 h 1145"/>
                  <a:gd name="T46" fmla="*/ 193 w 336"/>
                  <a:gd name="T47" fmla="*/ 634 h 1145"/>
                  <a:gd name="T48" fmla="*/ 187 w 336"/>
                  <a:gd name="T49" fmla="*/ 870 h 1145"/>
                  <a:gd name="T50" fmla="*/ 190 w 336"/>
                  <a:gd name="T51" fmla="*/ 870 h 1145"/>
                  <a:gd name="T52" fmla="*/ 193 w 336"/>
                  <a:gd name="T53" fmla="*/ 872 h 1145"/>
                  <a:gd name="T54" fmla="*/ 193 w 336"/>
                  <a:gd name="T55" fmla="*/ 876 h 1145"/>
                  <a:gd name="T56" fmla="*/ 193 w 336"/>
                  <a:gd name="T57" fmla="*/ 881 h 1145"/>
                  <a:gd name="T58" fmla="*/ 187 w 336"/>
                  <a:gd name="T59" fmla="*/ 870 h 1145"/>
                  <a:gd name="T60" fmla="*/ 193 w 336"/>
                  <a:gd name="T61" fmla="*/ 70 h 1145"/>
                  <a:gd name="T62" fmla="*/ 193 w 336"/>
                  <a:gd name="T63" fmla="*/ 634 h 1145"/>
                  <a:gd name="T64" fmla="*/ 176 w 336"/>
                  <a:gd name="T65" fmla="*/ 570 h 1145"/>
                  <a:gd name="T66" fmla="*/ 159 w 336"/>
                  <a:gd name="T67" fmla="*/ 504 h 1145"/>
                  <a:gd name="T68" fmla="*/ 143 w 336"/>
                  <a:gd name="T69" fmla="*/ 441 h 1145"/>
                  <a:gd name="T70" fmla="*/ 129 w 336"/>
                  <a:gd name="T71" fmla="*/ 377 h 1145"/>
                  <a:gd name="T72" fmla="*/ 116 w 336"/>
                  <a:gd name="T73" fmla="*/ 314 h 1145"/>
                  <a:gd name="T74" fmla="*/ 104 w 336"/>
                  <a:gd name="T75" fmla="*/ 248 h 1145"/>
                  <a:gd name="T76" fmla="*/ 93 w 336"/>
                  <a:gd name="T77" fmla="*/ 186 h 1145"/>
                  <a:gd name="T78" fmla="*/ 82 w 336"/>
                  <a:gd name="T79" fmla="*/ 122 h 1145"/>
                  <a:gd name="T80" fmla="*/ 193 w 336"/>
                  <a:gd name="T81" fmla="*/ 70 h 1145"/>
                  <a:gd name="T82" fmla="*/ 5 w 336"/>
                  <a:gd name="T83" fmla="*/ 213 h 1145"/>
                  <a:gd name="T84" fmla="*/ 14 w 336"/>
                  <a:gd name="T85" fmla="*/ 281 h 1145"/>
                  <a:gd name="T86" fmla="*/ 20 w 336"/>
                  <a:gd name="T87" fmla="*/ 352 h 1145"/>
                  <a:gd name="T88" fmla="*/ 27 w 336"/>
                  <a:gd name="T89" fmla="*/ 424 h 1145"/>
                  <a:gd name="T90" fmla="*/ 36 w 336"/>
                  <a:gd name="T91" fmla="*/ 496 h 1145"/>
                  <a:gd name="T92" fmla="*/ 27 w 336"/>
                  <a:gd name="T93" fmla="*/ 457 h 1145"/>
                  <a:gd name="T94" fmla="*/ 20 w 336"/>
                  <a:gd name="T95" fmla="*/ 422 h 1145"/>
                  <a:gd name="T96" fmla="*/ 9 w 336"/>
                  <a:gd name="T97" fmla="*/ 383 h 1145"/>
                  <a:gd name="T98" fmla="*/ 0 w 336"/>
                  <a:gd name="T99" fmla="*/ 347 h 1145"/>
                  <a:gd name="T100" fmla="*/ 5 w 336"/>
                  <a:gd name="T101" fmla="*/ 213 h 1145"/>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336"/>
                  <a:gd name="T154" fmla="*/ 0 h 1145"/>
                  <a:gd name="T155" fmla="*/ 336 w 336"/>
                  <a:gd name="T156" fmla="*/ 1145 h 1145"/>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336" h="1145">
                    <a:moveTo>
                      <a:pt x="193" y="876"/>
                    </a:moveTo>
                    <a:lnTo>
                      <a:pt x="195" y="879"/>
                    </a:lnTo>
                    <a:lnTo>
                      <a:pt x="198" y="884"/>
                    </a:lnTo>
                    <a:lnTo>
                      <a:pt x="198" y="890"/>
                    </a:lnTo>
                    <a:lnTo>
                      <a:pt x="198" y="892"/>
                    </a:lnTo>
                    <a:lnTo>
                      <a:pt x="193" y="881"/>
                    </a:lnTo>
                    <a:lnTo>
                      <a:pt x="193" y="876"/>
                    </a:lnTo>
                    <a:close/>
                    <a:moveTo>
                      <a:pt x="193" y="634"/>
                    </a:moveTo>
                    <a:lnTo>
                      <a:pt x="206" y="686"/>
                    </a:lnTo>
                    <a:lnTo>
                      <a:pt x="220" y="741"/>
                    </a:lnTo>
                    <a:lnTo>
                      <a:pt x="234" y="793"/>
                    </a:lnTo>
                    <a:lnTo>
                      <a:pt x="250" y="845"/>
                    </a:lnTo>
                    <a:lnTo>
                      <a:pt x="264" y="900"/>
                    </a:lnTo>
                    <a:lnTo>
                      <a:pt x="277" y="952"/>
                    </a:lnTo>
                    <a:lnTo>
                      <a:pt x="291" y="1008"/>
                    </a:lnTo>
                    <a:lnTo>
                      <a:pt x="306" y="1060"/>
                    </a:lnTo>
                    <a:lnTo>
                      <a:pt x="306" y="1065"/>
                    </a:lnTo>
                    <a:lnTo>
                      <a:pt x="302" y="1074"/>
                    </a:lnTo>
                    <a:lnTo>
                      <a:pt x="300" y="1079"/>
                    </a:lnTo>
                    <a:lnTo>
                      <a:pt x="295" y="1082"/>
                    </a:lnTo>
                    <a:lnTo>
                      <a:pt x="325" y="1145"/>
                    </a:lnTo>
                    <a:lnTo>
                      <a:pt x="336" y="0"/>
                    </a:lnTo>
                    <a:lnTo>
                      <a:pt x="193" y="70"/>
                    </a:lnTo>
                    <a:lnTo>
                      <a:pt x="193" y="634"/>
                    </a:lnTo>
                    <a:close/>
                    <a:moveTo>
                      <a:pt x="187" y="870"/>
                    </a:moveTo>
                    <a:lnTo>
                      <a:pt x="190" y="870"/>
                    </a:lnTo>
                    <a:lnTo>
                      <a:pt x="193" y="872"/>
                    </a:lnTo>
                    <a:lnTo>
                      <a:pt x="193" y="876"/>
                    </a:lnTo>
                    <a:lnTo>
                      <a:pt x="193" y="881"/>
                    </a:lnTo>
                    <a:lnTo>
                      <a:pt x="187" y="870"/>
                    </a:lnTo>
                    <a:close/>
                    <a:moveTo>
                      <a:pt x="193" y="70"/>
                    </a:moveTo>
                    <a:lnTo>
                      <a:pt x="193" y="634"/>
                    </a:lnTo>
                    <a:lnTo>
                      <a:pt x="176" y="570"/>
                    </a:lnTo>
                    <a:lnTo>
                      <a:pt x="159" y="504"/>
                    </a:lnTo>
                    <a:lnTo>
                      <a:pt x="143" y="441"/>
                    </a:lnTo>
                    <a:lnTo>
                      <a:pt x="129" y="377"/>
                    </a:lnTo>
                    <a:lnTo>
                      <a:pt x="116" y="314"/>
                    </a:lnTo>
                    <a:lnTo>
                      <a:pt x="104" y="248"/>
                    </a:lnTo>
                    <a:lnTo>
                      <a:pt x="93" y="186"/>
                    </a:lnTo>
                    <a:lnTo>
                      <a:pt x="82" y="122"/>
                    </a:lnTo>
                    <a:lnTo>
                      <a:pt x="193" y="70"/>
                    </a:lnTo>
                    <a:close/>
                    <a:moveTo>
                      <a:pt x="5" y="213"/>
                    </a:moveTo>
                    <a:lnTo>
                      <a:pt x="14" y="281"/>
                    </a:lnTo>
                    <a:lnTo>
                      <a:pt x="20" y="352"/>
                    </a:lnTo>
                    <a:lnTo>
                      <a:pt x="27" y="424"/>
                    </a:lnTo>
                    <a:lnTo>
                      <a:pt x="36" y="496"/>
                    </a:lnTo>
                    <a:lnTo>
                      <a:pt x="27" y="457"/>
                    </a:lnTo>
                    <a:lnTo>
                      <a:pt x="20" y="422"/>
                    </a:lnTo>
                    <a:lnTo>
                      <a:pt x="9" y="383"/>
                    </a:lnTo>
                    <a:lnTo>
                      <a:pt x="0" y="347"/>
                    </a:lnTo>
                    <a:lnTo>
                      <a:pt x="5" y="213"/>
                    </a:lnTo>
                    <a:close/>
                  </a:path>
                </a:pathLst>
              </a:custGeom>
              <a:solidFill>
                <a:srgbClr val="DD7A16"/>
              </a:solidFill>
              <a:ln w="9525">
                <a:noFill/>
                <a:round/>
                <a:headEnd/>
                <a:tailEnd/>
              </a:ln>
            </p:spPr>
            <p:txBody>
              <a:bodyPr>
                <a:prstTxWarp prst="textNoShape">
                  <a:avLst/>
                </a:prstTxWarp>
              </a:bodyPr>
              <a:lstStyle/>
              <a:p>
                <a:endParaRPr lang="en-US"/>
              </a:p>
            </p:txBody>
          </p:sp>
          <p:sp>
            <p:nvSpPr>
              <p:cNvPr id="65558" name="Freeform 838"/>
              <p:cNvSpPr>
                <a:spLocks noChangeAspect="1"/>
              </p:cNvSpPr>
              <p:nvPr/>
            </p:nvSpPr>
            <p:spPr bwMode="auto">
              <a:xfrm>
                <a:off x="4713" y="2317"/>
                <a:ext cx="74" cy="225"/>
              </a:xfrm>
              <a:custGeom>
                <a:avLst/>
                <a:gdLst>
                  <a:gd name="T0" fmla="*/ 245 w 297"/>
                  <a:gd name="T1" fmla="*/ 0 h 900"/>
                  <a:gd name="T2" fmla="*/ 0 w 297"/>
                  <a:gd name="T3" fmla="*/ 900 h 900"/>
                  <a:gd name="T4" fmla="*/ 297 w 297"/>
                  <a:gd name="T5" fmla="*/ 294 h 900"/>
                  <a:gd name="T6" fmla="*/ 286 w 297"/>
                  <a:gd name="T7" fmla="*/ 248 h 900"/>
                  <a:gd name="T8" fmla="*/ 267 w 297"/>
                  <a:gd name="T9" fmla="*/ 146 h 900"/>
                  <a:gd name="T10" fmla="*/ 248 w 297"/>
                  <a:gd name="T11" fmla="*/ 46 h 900"/>
                  <a:gd name="T12" fmla="*/ 245 w 297"/>
                  <a:gd name="T13" fmla="*/ 0 h 900"/>
                  <a:gd name="T14" fmla="*/ 0 60000 65536"/>
                  <a:gd name="T15" fmla="*/ 0 60000 65536"/>
                  <a:gd name="T16" fmla="*/ 0 60000 65536"/>
                  <a:gd name="T17" fmla="*/ 0 60000 65536"/>
                  <a:gd name="T18" fmla="*/ 0 60000 65536"/>
                  <a:gd name="T19" fmla="*/ 0 60000 65536"/>
                  <a:gd name="T20" fmla="*/ 0 60000 65536"/>
                  <a:gd name="T21" fmla="*/ 0 w 297"/>
                  <a:gd name="T22" fmla="*/ 0 h 900"/>
                  <a:gd name="T23" fmla="*/ 297 w 297"/>
                  <a:gd name="T24" fmla="*/ 900 h 90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97" h="900">
                    <a:moveTo>
                      <a:pt x="245" y="0"/>
                    </a:moveTo>
                    <a:lnTo>
                      <a:pt x="0" y="900"/>
                    </a:lnTo>
                    <a:lnTo>
                      <a:pt x="297" y="294"/>
                    </a:lnTo>
                    <a:lnTo>
                      <a:pt x="286" y="248"/>
                    </a:lnTo>
                    <a:lnTo>
                      <a:pt x="267" y="146"/>
                    </a:lnTo>
                    <a:lnTo>
                      <a:pt x="248" y="46"/>
                    </a:lnTo>
                    <a:lnTo>
                      <a:pt x="245" y="0"/>
                    </a:lnTo>
                    <a:close/>
                  </a:path>
                </a:pathLst>
              </a:custGeom>
              <a:solidFill>
                <a:srgbClr val="FFFFBC"/>
              </a:solidFill>
              <a:ln w="9525">
                <a:noFill/>
                <a:round/>
                <a:headEnd/>
                <a:tailEnd/>
              </a:ln>
            </p:spPr>
            <p:txBody>
              <a:bodyPr>
                <a:prstTxWarp prst="textNoShape">
                  <a:avLst/>
                </a:prstTxWarp>
              </a:bodyPr>
              <a:lstStyle/>
              <a:p>
                <a:endParaRPr lang="en-US"/>
              </a:p>
            </p:txBody>
          </p:sp>
          <p:sp>
            <p:nvSpPr>
              <p:cNvPr id="65559" name="Freeform 839"/>
              <p:cNvSpPr>
                <a:spLocks noChangeAspect="1"/>
              </p:cNvSpPr>
              <p:nvPr/>
            </p:nvSpPr>
            <p:spPr bwMode="auto">
              <a:xfrm>
                <a:off x="4535" y="2497"/>
                <a:ext cx="95" cy="160"/>
              </a:xfrm>
              <a:custGeom>
                <a:avLst/>
                <a:gdLst>
                  <a:gd name="T0" fmla="*/ 354 w 379"/>
                  <a:gd name="T1" fmla="*/ 550 h 641"/>
                  <a:gd name="T2" fmla="*/ 300 w 379"/>
                  <a:gd name="T3" fmla="*/ 578 h 641"/>
                  <a:gd name="T4" fmla="*/ 236 w 379"/>
                  <a:gd name="T5" fmla="*/ 607 h 641"/>
                  <a:gd name="T6" fmla="*/ 164 w 379"/>
                  <a:gd name="T7" fmla="*/ 632 h 641"/>
                  <a:gd name="T8" fmla="*/ 107 w 379"/>
                  <a:gd name="T9" fmla="*/ 591 h 641"/>
                  <a:gd name="T10" fmla="*/ 73 w 379"/>
                  <a:gd name="T11" fmla="*/ 493 h 641"/>
                  <a:gd name="T12" fmla="*/ 43 w 379"/>
                  <a:gd name="T13" fmla="*/ 391 h 641"/>
                  <a:gd name="T14" fmla="*/ 16 w 379"/>
                  <a:gd name="T15" fmla="*/ 291 h 641"/>
                  <a:gd name="T16" fmla="*/ 14 w 379"/>
                  <a:gd name="T17" fmla="*/ 239 h 641"/>
                  <a:gd name="T18" fmla="*/ 27 w 379"/>
                  <a:gd name="T19" fmla="*/ 228 h 641"/>
                  <a:gd name="T20" fmla="*/ 25 w 379"/>
                  <a:gd name="T21" fmla="*/ 168 h 641"/>
                  <a:gd name="T22" fmla="*/ 5 w 379"/>
                  <a:gd name="T23" fmla="*/ 55 h 641"/>
                  <a:gd name="T24" fmla="*/ 19 w 379"/>
                  <a:gd name="T25" fmla="*/ 69 h 641"/>
                  <a:gd name="T26" fmla="*/ 62 w 379"/>
                  <a:gd name="T27" fmla="*/ 201 h 641"/>
                  <a:gd name="T28" fmla="*/ 104 w 379"/>
                  <a:gd name="T29" fmla="*/ 336 h 641"/>
                  <a:gd name="T30" fmla="*/ 139 w 379"/>
                  <a:gd name="T31" fmla="*/ 468 h 641"/>
                  <a:gd name="T32" fmla="*/ 164 w 379"/>
                  <a:gd name="T33" fmla="*/ 548 h 641"/>
                  <a:gd name="T34" fmla="*/ 198 w 379"/>
                  <a:gd name="T35" fmla="*/ 553 h 641"/>
                  <a:gd name="T36" fmla="*/ 228 w 379"/>
                  <a:gd name="T37" fmla="*/ 518 h 641"/>
                  <a:gd name="T38" fmla="*/ 211 w 379"/>
                  <a:gd name="T39" fmla="*/ 452 h 641"/>
                  <a:gd name="T40" fmla="*/ 200 w 379"/>
                  <a:gd name="T41" fmla="*/ 377 h 641"/>
                  <a:gd name="T42" fmla="*/ 189 w 379"/>
                  <a:gd name="T43" fmla="*/ 305 h 641"/>
                  <a:gd name="T44" fmla="*/ 192 w 379"/>
                  <a:gd name="T45" fmla="*/ 264 h 641"/>
                  <a:gd name="T46" fmla="*/ 200 w 379"/>
                  <a:gd name="T47" fmla="*/ 294 h 641"/>
                  <a:gd name="T48" fmla="*/ 203 w 379"/>
                  <a:gd name="T49" fmla="*/ 330 h 641"/>
                  <a:gd name="T50" fmla="*/ 209 w 379"/>
                  <a:gd name="T51" fmla="*/ 398 h 641"/>
                  <a:gd name="T52" fmla="*/ 228 w 379"/>
                  <a:gd name="T53" fmla="*/ 473 h 641"/>
                  <a:gd name="T54" fmla="*/ 255 w 379"/>
                  <a:gd name="T55" fmla="*/ 489 h 641"/>
                  <a:gd name="T56" fmla="*/ 289 w 379"/>
                  <a:gd name="T57" fmla="*/ 484 h 641"/>
                  <a:gd name="T58" fmla="*/ 305 w 379"/>
                  <a:gd name="T59" fmla="*/ 470 h 641"/>
                  <a:gd name="T60" fmla="*/ 311 w 379"/>
                  <a:gd name="T61" fmla="*/ 454 h 641"/>
                  <a:gd name="T62" fmla="*/ 307 w 379"/>
                  <a:gd name="T63" fmla="*/ 423 h 641"/>
                  <a:gd name="T64" fmla="*/ 300 w 379"/>
                  <a:gd name="T65" fmla="*/ 396 h 64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79"/>
                  <a:gd name="T100" fmla="*/ 0 h 641"/>
                  <a:gd name="T101" fmla="*/ 379 w 379"/>
                  <a:gd name="T102" fmla="*/ 641 h 64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79" h="641">
                    <a:moveTo>
                      <a:pt x="379" y="536"/>
                    </a:moveTo>
                    <a:lnTo>
                      <a:pt x="354" y="550"/>
                    </a:lnTo>
                    <a:lnTo>
                      <a:pt x="330" y="564"/>
                    </a:lnTo>
                    <a:lnTo>
                      <a:pt x="300" y="578"/>
                    </a:lnTo>
                    <a:lnTo>
                      <a:pt x="269" y="594"/>
                    </a:lnTo>
                    <a:lnTo>
                      <a:pt x="236" y="607"/>
                    </a:lnTo>
                    <a:lnTo>
                      <a:pt x="200" y="622"/>
                    </a:lnTo>
                    <a:lnTo>
                      <a:pt x="164" y="632"/>
                    </a:lnTo>
                    <a:lnTo>
                      <a:pt x="126" y="641"/>
                    </a:lnTo>
                    <a:lnTo>
                      <a:pt x="107" y="591"/>
                    </a:lnTo>
                    <a:lnTo>
                      <a:pt x="91" y="541"/>
                    </a:lnTo>
                    <a:lnTo>
                      <a:pt x="73" y="493"/>
                    </a:lnTo>
                    <a:lnTo>
                      <a:pt x="60" y="441"/>
                    </a:lnTo>
                    <a:lnTo>
                      <a:pt x="43" y="391"/>
                    </a:lnTo>
                    <a:lnTo>
                      <a:pt x="30" y="341"/>
                    </a:lnTo>
                    <a:lnTo>
                      <a:pt x="16" y="291"/>
                    </a:lnTo>
                    <a:lnTo>
                      <a:pt x="0" y="242"/>
                    </a:lnTo>
                    <a:lnTo>
                      <a:pt x="14" y="239"/>
                    </a:lnTo>
                    <a:lnTo>
                      <a:pt x="21" y="234"/>
                    </a:lnTo>
                    <a:lnTo>
                      <a:pt x="27" y="228"/>
                    </a:lnTo>
                    <a:lnTo>
                      <a:pt x="35" y="223"/>
                    </a:lnTo>
                    <a:lnTo>
                      <a:pt x="25" y="168"/>
                    </a:lnTo>
                    <a:lnTo>
                      <a:pt x="14" y="110"/>
                    </a:lnTo>
                    <a:lnTo>
                      <a:pt x="5" y="55"/>
                    </a:lnTo>
                    <a:lnTo>
                      <a:pt x="0" y="0"/>
                    </a:lnTo>
                    <a:lnTo>
                      <a:pt x="19" y="69"/>
                    </a:lnTo>
                    <a:lnTo>
                      <a:pt x="41" y="135"/>
                    </a:lnTo>
                    <a:lnTo>
                      <a:pt x="62" y="201"/>
                    </a:lnTo>
                    <a:lnTo>
                      <a:pt x="85" y="266"/>
                    </a:lnTo>
                    <a:lnTo>
                      <a:pt x="104" y="336"/>
                    </a:lnTo>
                    <a:lnTo>
                      <a:pt x="123" y="402"/>
                    </a:lnTo>
                    <a:lnTo>
                      <a:pt x="139" y="468"/>
                    </a:lnTo>
                    <a:lnTo>
                      <a:pt x="151" y="536"/>
                    </a:lnTo>
                    <a:lnTo>
                      <a:pt x="164" y="548"/>
                    </a:lnTo>
                    <a:lnTo>
                      <a:pt x="181" y="553"/>
                    </a:lnTo>
                    <a:lnTo>
                      <a:pt x="198" y="553"/>
                    </a:lnTo>
                    <a:lnTo>
                      <a:pt x="216" y="548"/>
                    </a:lnTo>
                    <a:lnTo>
                      <a:pt x="228" y="518"/>
                    </a:lnTo>
                    <a:lnTo>
                      <a:pt x="223" y="484"/>
                    </a:lnTo>
                    <a:lnTo>
                      <a:pt x="211" y="452"/>
                    </a:lnTo>
                    <a:lnTo>
                      <a:pt x="209" y="416"/>
                    </a:lnTo>
                    <a:lnTo>
                      <a:pt x="200" y="377"/>
                    </a:lnTo>
                    <a:lnTo>
                      <a:pt x="195" y="341"/>
                    </a:lnTo>
                    <a:lnTo>
                      <a:pt x="189" y="305"/>
                    </a:lnTo>
                    <a:lnTo>
                      <a:pt x="181" y="270"/>
                    </a:lnTo>
                    <a:lnTo>
                      <a:pt x="192" y="264"/>
                    </a:lnTo>
                    <a:lnTo>
                      <a:pt x="203" y="278"/>
                    </a:lnTo>
                    <a:lnTo>
                      <a:pt x="200" y="294"/>
                    </a:lnTo>
                    <a:lnTo>
                      <a:pt x="195" y="311"/>
                    </a:lnTo>
                    <a:lnTo>
                      <a:pt x="203" y="330"/>
                    </a:lnTo>
                    <a:lnTo>
                      <a:pt x="205" y="363"/>
                    </a:lnTo>
                    <a:lnTo>
                      <a:pt x="209" y="398"/>
                    </a:lnTo>
                    <a:lnTo>
                      <a:pt x="216" y="437"/>
                    </a:lnTo>
                    <a:lnTo>
                      <a:pt x="228" y="473"/>
                    </a:lnTo>
                    <a:lnTo>
                      <a:pt x="239" y="484"/>
                    </a:lnTo>
                    <a:lnTo>
                      <a:pt x="255" y="489"/>
                    </a:lnTo>
                    <a:lnTo>
                      <a:pt x="272" y="489"/>
                    </a:lnTo>
                    <a:lnTo>
                      <a:pt x="289" y="484"/>
                    </a:lnTo>
                    <a:lnTo>
                      <a:pt x="300" y="479"/>
                    </a:lnTo>
                    <a:lnTo>
                      <a:pt x="305" y="470"/>
                    </a:lnTo>
                    <a:lnTo>
                      <a:pt x="311" y="462"/>
                    </a:lnTo>
                    <a:lnTo>
                      <a:pt x="311" y="454"/>
                    </a:lnTo>
                    <a:lnTo>
                      <a:pt x="311" y="441"/>
                    </a:lnTo>
                    <a:lnTo>
                      <a:pt x="307" y="423"/>
                    </a:lnTo>
                    <a:lnTo>
                      <a:pt x="302" y="410"/>
                    </a:lnTo>
                    <a:lnTo>
                      <a:pt x="300" y="396"/>
                    </a:lnTo>
                    <a:lnTo>
                      <a:pt x="379" y="536"/>
                    </a:lnTo>
                    <a:close/>
                  </a:path>
                </a:pathLst>
              </a:custGeom>
              <a:solidFill>
                <a:srgbClr val="B5441C"/>
              </a:solidFill>
              <a:ln w="9525">
                <a:noFill/>
                <a:round/>
                <a:headEnd/>
                <a:tailEnd/>
              </a:ln>
            </p:spPr>
            <p:txBody>
              <a:bodyPr>
                <a:prstTxWarp prst="textNoShape">
                  <a:avLst/>
                </a:prstTxWarp>
              </a:bodyPr>
              <a:lstStyle/>
              <a:p>
                <a:endParaRPr lang="en-US"/>
              </a:p>
            </p:txBody>
          </p:sp>
          <p:sp>
            <p:nvSpPr>
              <p:cNvPr id="65560" name="Freeform 840"/>
              <p:cNvSpPr>
                <a:spLocks noChangeAspect="1"/>
              </p:cNvSpPr>
              <p:nvPr/>
            </p:nvSpPr>
            <p:spPr bwMode="auto">
              <a:xfrm>
                <a:off x="4471" y="2277"/>
                <a:ext cx="167" cy="49"/>
              </a:xfrm>
              <a:custGeom>
                <a:avLst/>
                <a:gdLst>
                  <a:gd name="T0" fmla="*/ 286 w 665"/>
                  <a:gd name="T1" fmla="*/ 152 h 196"/>
                  <a:gd name="T2" fmla="*/ 277 w 665"/>
                  <a:gd name="T3" fmla="*/ 141 h 196"/>
                  <a:gd name="T4" fmla="*/ 272 w 665"/>
                  <a:gd name="T5" fmla="*/ 132 h 196"/>
                  <a:gd name="T6" fmla="*/ 263 w 665"/>
                  <a:gd name="T7" fmla="*/ 125 h 196"/>
                  <a:gd name="T8" fmla="*/ 256 w 665"/>
                  <a:gd name="T9" fmla="*/ 119 h 196"/>
                  <a:gd name="T10" fmla="*/ 245 w 665"/>
                  <a:gd name="T11" fmla="*/ 113 h 196"/>
                  <a:gd name="T12" fmla="*/ 233 w 665"/>
                  <a:gd name="T13" fmla="*/ 113 h 196"/>
                  <a:gd name="T14" fmla="*/ 220 w 665"/>
                  <a:gd name="T15" fmla="*/ 116 h 196"/>
                  <a:gd name="T16" fmla="*/ 200 w 665"/>
                  <a:gd name="T17" fmla="*/ 122 h 196"/>
                  <a:gd name="T18" fmla="*/ 184 w 665"/>
                  <a:gd name="T19" fmla="*/ 132 h 196"/>
                  <a:gd name="T20" fmla="*/ 175 w 665"/>
                  <a:gd name="T21" fmla="*/ 143 h 196"/>
                  <a:gd name="T22" fmla="*/ 175 w 665"/>
                  <a:gd name="T23" fmla="*/ 157 h 196"/>
                  <a:gd name="T24" fmla="*/ 175 w 665"/>
                  <a:gd name="T25" fmla="*/ 171 h 196"/>
                  <a:gd name="T26" fmla="*/ 18 w 665"/>
                  <a:gd name="T27" fmla="*/ 196 h 196"/>
                  <a:gd name="T28" fmla="*/ 13 w 665"/>
                  <a:gd name="T29" fmla="*/ 177 h 196"/>
                  <a:gd name="T30" fmla="*/ 11 w 665"/>
                  <a:gd name="T31" fmla="*/ 157 h 196"/>
                  <a:gd name="T32" fmla="*/ 5 w 665"/>
                  <a:gd name="T33" fmla="*/ 136 h 196"/>
                  <a:gd name="T34" fmla="*/ 0 w 665"/>
                  <a:gd name="T35" fmla="*/ 113 h 196"/>
                  <a:gd name="T36" fmla="*/ 41 w 665"/>
                  <a:gd name="T37" fmla="*/ 107 h 196"/>
                  <a:gd name="T38" fmla="*/ 84 w 665"/>
                  <a:gd name="T39" fmla="*/ 100 h 196"/>
                  <a:gd name="T40" fmla="*/ 126 w 665"/>
                  <a:gd name="T41" fmla="*/ 94 h 196"/>
                  <a:gd name="T42" fmla="*/ 168 w 665"/>
                  <a:gd name="T43" fmla="*/ 86 h 196"/>
                  <a:gd name="T44" fmla="*/ 209 w 665"/>
                  <a:gd name="T45" fmla="*/ 77 h 196"/>
                  <a:gd name="T46" fmla="*/ 250 w 665"/>
                  <a:gd name="T47" fmla="*/ 70 h 196"/>
                  <a:gd name="T48" fmla="*/ 291 w 665"/>
                  <a:gd name="T49" fmla="*/ 61 h 196"/>
                  <a:gd name="T50" fmla="*/ 333 w 665"/>
                  <a:gd name="T51" fmla="*/ 53 h 196"/>
                  <a:gd name="T52" fmla="*/ 374 w 665"/>
                  <a:gd name="T53" fmla="*/ 45 h 196"/>
                  <a:gd name="T54" fmla="*/ 415 w 665"/>
                  <a:gd name="T55" fmla="*/ 39 h 196"/>
                  <a:gd name="T56" fmla="*/ 456 w 665"/>
                  <a:gd name="T57" fmla="*/ 31 h 196"/>
                  <a:gd name="T58" fmla="*/ 497 w 665"/>
                  <a:gd name="T59" fmla="*/ 23 h 196"/>
                  <a:gd name="T60" fmla="*/ 538 w 665"/>
                  <a:gd name="T61" fmla="*/ 18 h 196"/>
                  <a:gd name="T62" fmla="*/ 581 w 665"/>
                  <a:gd name="T63" fmla="*/ 11 h 196"/>
                  <a:gd name="T64" fmla="*/ 624 w 665"/>
                  <a:gd name="T65" fmla="*/ 6 h 196"/>
                  <a:gd name="T66" fmla="*/ 665 w 665"/>
                  <a:gd name="T67" fmla="*/ 0 h 196"/>
                  <a:gd name="T68" fmla="*/ 665 w 665"/>
                  <a:gd name="T69" fmla="*/ 23 h 196"/>
                  <a:gd name="T70" fmla="*/ 665 w 665"/>
                  <a:gd name="T71" fmla="*/ 45 h 196"/>
                  <a:gd name="T72" fmla="*/ 665 w 665"/>
                  <a:gd name="T73" fmla="*/ 70 h 196"/>
                  <a:gd name="T74" fmla="*/ 665 w 665"/>
                  <a:gd name="T75" fmla="*/ 91 h 196"/>
                  <a:gd name="T76" fmla="*/ 286 w 665"/>
                  <a:gd name="T77" fmla="*/ 152 h 19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665"/>
                  <a:gd name="T118" fmla="*/ 0 h 196"/>
                  <a:gd name="T119" fmla="*/ 665 w 665"/>
                  <a:gd name="T120" fmla="*/ 196 h 19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665" h="196">
                    <a:moveTo>
                      <a:pt x="286" y="152"/>
                    </a:moveTo>
                    <a:lnTo>
                      <a:pt x="277" y="141"/>
                    </a:lnTo>
                    <a:lnTo>
                      <a:pt x="272" y="132"/>
                    </a:lnTo>
                    <a:lnTo>
                      <a:pt x="263" y="125"/>
                    </a:lnTo>
                    <a:lnTo>
                      <a:pt x="256" y="119"/>
                    </a:lnTo>
                    <a:lnTo>
                      <a:pt x="245" y="113"/>
                    </a:lnTo>
                    <a:lnTo>
                      <a:pt x="233" y="113"/>
                    </a:lnTo>
                    <a:lnTo>
                      <a:pt x="220" y="116"/>
                    </a:lnTo>
                    <a:lnTo>
                      <a:pt x="200" y="122"/>
                    </a:lnTo>
                    <a:lnTo>
                      <a:pt x="184" y="132"/>
                    </a:lnTo>
                    <a:lnTo>
                      <a:pt x="175" y="143"/>
                    </a:lnTo>
                    <a:lnTo>
                      <a:pt x="175" y="157"/>
                    </a:lnTo>
                    <a:lnTo>
                      <a:pt x="175" y="171"/>
                    </a:lnTo>
                    <a:lnTo>
                      <a:pt x="18" y="196"/>
                    </a:lnTo>
                    <a:lnTo>
                      <a:pt x="13" y="177"/>
                    </a:lnTo>
                    <a:lnTo>
                      <a:pt x="11" y="157"/>
                    </a:lnTo>
                    <a:lnTo>
                      <a:pt x="5" y="136"/>
                    </a:lnTo>
                    <a:lnTo>
                      <a:pt x="0" y="113"/>
                    </a:lnTo>
                    <a:lnTo>
                      <a:pt x="41" y="107"/>
                    </a:lnTo>
                    <a:lnTo>
                      <a:pt x="84" y="100"/>
                    </a:lnTo>
                    <a:lnTo>
                      <a:pt x="126" y="94"/>
                    </a:lnTo>
                    <a:lnTo>
                      <a:pt x="168" y="86"/>
                    </a:lnTo>
                    <a:lnTo>
                      <a:pt x="209" y="77"/>
                    </a:lnTo>
                    <a:lnTo>
                      <a:pt x="250" y="70"/>
                    </a:lnTo>
                    <a:lnTo>
                      <a:pt x="291" y="61"/>
                    </a:lnTo>
                    <a:lnTo>
                      <a:pt x="333" y="53"/>
                    </a:lnTo>
                    <a:lnTo>
                      <a:pt x="374" y="45"/>
                    </a:lnTo>
                    <a:lnTo>
                      <a:pt x="415" y="39"/>
                    </a:lnTo>
                    <a:lnTo>
                      <a:pt x="456" y="31"/>
                    </a:lnTo>
                    <a:lnTo>
                      <a:pt x="497" y="23"/>
                    </a:lnTo>
                    <a:lnTo>
                      <a:pt x="538" y="18"/>
                    </a:lnTo>
                    <a:lnTo>
                      <a:pt x="581" y="11"/>
                    </a:lnTo>
                    <a:lnTo>
                      <a:pt x="624" y="6"/>
                    </a:lnTo>
                    <a:lnTo>
                      <a:pt x="665" y="0"/>
                    </a:lnTo>
                    <a:lnTo>
                      <a:pt x="665" y="23"/>
                    </a:lnTo>
                    <a:lnTo>
                      <a:pt x="665" y="45"/>
                    </a:lnTo>
                    <a:lnTo>
                      <a:pt x="665" y="70"/>
                    </a:lnTo>
                    <a:lnTo>
                      <a:pt x="665" y="91"/>
                    </a:lnTo>
                    <a:lnTo>
                      <a:pt x="286" y="152"/>
                    </a:lnTo>
                    <a:close/>
                  </a:path>
                </a:pathLst>
              </a:custGeom>
              <a:solidFill>
                <a:srgbClr val="D67C16"/>
              </a:solidFill>
              <a:ln w="9525">
                <a:noFill/>
                <a:round/>
                <a:headEnd/>
                <a:tailEnd/>
              </a:ln>
            </p:spPr>
            <p:txBody>
              <a:bodyPr>
                <a:prstTxWarp prst="textNoShape">
                  <a:avLst/>
                </a:prstTxWarp>
              </a:bodyPr>
              <a:lstStyle/>
              <a:p>
                <a:endParaRPr lang="en-US"/>
              </a:p>
            </p:txBody>
          </p:sp>
          <p:sp>
            <p:nvSpPr>
              <p:cNvPr id="65561" name="Freeform 841"/>
              <p:cNvSpPr>
                <a:spLocks noChangeAspect="1" noEditPoints="1"/>
              </p:cNvSpPr>
              <p:nvPr/>
            </p:nvSpPr>
            <p:spPr bwMode="auto">
              <a:xfrm>
                <a:off x="4660" y="2274"/>
                <a:ext cx="154" cy="62"/>
              </a:xfrm>
              <a:custGeom>
                <a:avLst/>
                <a:gdLst>
                  <a:gd name="T0" fmla="*/ 140 w 618"/>
                  <a:gd name="T1" fmla="*/ 122 h 248"/>
                  <a:gd name="T2" fmla="*/ 143 w 618"/>
                  <a:gd name="T3" fmla="*/ 95 h 248"/>
                  <a:gd name="T4" fmla="*/ 148 w 618"/>
                  <a:gd name="T5" fmla="*/ 66 h 248"/>
                  <a:gd name="T6" fmla="*/ 150 w 618"/>
                  <a:gd name="T7" fmla="*/ 42 h 248"/>
                  <a:gd name="T8" fmla="*/ 150 w 618"/>
                  <a:gd name="T9" fmla="*/ 20 h 248"/>
                  <a:gd name="T10" fmla="*/ 181 w 618"/>
                  <a:gd name="T11" fmla="*/ 25 h 248"/>
                  <a:gd name="T12" fmla="*/ 209 w 618"/>
                  <a:gd name="T13" fmla="*/ 34 h 248"/>
                  <a:gd name="T14" fmla="*/ 239 w 618"/>
                  <a:gd name="T15" fmla="*/ 39 h 248"/>
                  <a:gd name="T16" fmla="*/ 266 w 618"/>
                  <a:gd name="T17" fmla="*/ 45 h 248"/>
                  <a:gd name="T18" fmla="*/ 297 w 618"/>
                  <a:gd name="T19" fmla="*/ 52 h 248"/>
                  <a:gd name="T20" fmla="*/ 324 w 618"/>
                  <a:gd name="T21" fmla="*/ 59 h 248"/>
                  <a:gd name="T22" fmla="*/ 354 w 618"/>
                  <a:gd name="T23" fmla="*/ 66 h 248"/>
                  <a:gd name="T24" fmla="*/ 382 w 618"/>
                  <a:gd name="T25" fmla="*/ 72 h 248"/>
                  <a:gd name="T26" fmla="*/ 413 w 618"/>
                  <a:gd name="T27" fmla="*/ 81 h 248"/>
                  <a:gd name="T28" fmla="*/ 440 w 618"/>
                  <a:gd name="T29" fmla="*/ 86 h 248"/>
                  <a:gd name="T30" fmla="*/ 470 w 618"/>
                  <a:gd name="T31" fmla="*/ 95 h 248"/>
                  <a:gd name="T32" fmla="*/ 500 w 618"/>
                  <a:gd name="T33" fmla="*/ 100 h 248"/>
                  <a:gd name="T34" fmla="*/ 527 w 618"/>
                  <a:gd name="T35" fmla="*/ 105 h 248"/>
                  <a:gd name="T36" fmla="*/ 558 w 618"/>
                  <a:gd name="T37" fmla="*/ 113 h 248"/>
                  <a:gd name="T38" fmla="*/ 588 w 618"/>
                  <a:gd name="T39" fmla="*/ 118 h 248"/>
                  <a:gd name="T40" fmla="*/ 618 w 618"/>
                  <a:gd name="T41" fmla="*/ 124 h 248"/>
                  <a:gd name="T42" fmla="*/ 610 w 618"/>
                  <a:gd name="T43" fmla="*/ 154 h 248"/>
                  <a:gd name="T44" fmla="*/ 599 w 618"/>
                  <a:gd name="T45" fmla="*/ 184 h 248"/>
                  <a:gd name="T46" fmla="*/ 591 w 618"/>
                  <a:gd name="T47" fmla="*/ 218 h 248"/>
                  <a:gd name="T48" fmla="*/ 579 w 618"/>
                  <a:gd name="T49" fmla="*/ 248 h 248"/>
                  <a:gd name="T50" fmla="*/ 140 w 618"/>
                  <a:gd name="T51" fmla="*/ 122 h 248"/>
                  <a:gd name="T52" fmla="*/ 0 w 618"/>
                  <a:gd name="T53" fmla="*/ 81 h 248"/>
                  <a:gd name="T54" fmla="*/ 2 w 618"/>
                  <a:gd name="T55" fmla="*/ 59 h 248"/>
                  <a:gd name="T56" fmla="*/ 5 w 618"/>
                  <a:gd name="T57" fmla="*/ 39 h 248"/>
                  <a:gd name="T58" fmla="*/ 11 w 618"/>
                  <a:gd name="T59" fmla="*/ 17 h 248"/>
                  <a:gd name="T60" fmla="*/ 13 w 618"/>
                  <a:gd name="T61" fmla="*/ 0 h 248"/>
                  <a:gd name="T62" fmla="*/ 46 w 618"/>
                  <a:gd name="T63" fmla="*/ 4 h 248"/>
                  <a:gd name="T64" fmla="*/ 66 w 618"/>
                  <a:gd name="T65" fmla="*/ 29 h 248"/>
                  <a:gd name="T66" fmla="*/ 71 w 618"/>
                  <a:gd name="T67" fmla="*/ 64 h 248"/>
                  <a:gd name="T68" fmla="*/ 68 w 618"/>
                  <a:gd name="T69" fmla="*/ 102 h 248"/>
                  <a:gd name="T70" fmla="*/ 0 w 618"/>
                  <a:gd name="T71" fmla="*/ 81 h 24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618"/>
                  <a:gd name="T109" fmla="*/ 0 h 248"/>
                  <a:gd name="T110" fmla="*/ 618 w 618"/>
                  <a:gd name="T111" fmla="*/ 248 h 24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618" h="248">
                    <a:moveTo>
                      <a:pt x="140" y="122"/>
                    </a:moveTo>
                    <a:lnTo>
                      <a:pt x="143" y="95"/>
                    </a:lnTo>
                    <a:lnTo>
                      <a:pt x="148" y="66"/>
                    </a:lnTo>
                    <a:lnTo>
                      <a:pt x="150" y="42"/>
                    </a:lnTo>
                    <a:lnTo>
                      <a:pt x="150" y="20"/>
                    </a:lnTo>
                    <a:lnTo>
                      <a:pt x="181" y="25"/>
                    </a:lnTo>
                    <a:lnTo>
                      <a:pt x="209" y="34"/>
                    </a:lnTo>
                    <a:lnTo>
                      <a:pt x="239" y="39"/>
                    </a:lnTo>
                    <a:lnTo>
                      <a:pt x="266" y="45"/>
                    </a:lnTo>
                    <a:lnTo>
                      <a:pt x="297" y="52"/>
                    </a:lnTo>
                    <a:lnTo>
                      <a:pt x="324" y="59"/>
                    </a:lnTo>
                    <a:lnTo>
                      <a:pt x="354" y="66"/>
                    </a:lnTo>
                    <a:lnTo>
                      <a:pt x="382" y="72"/>
                    </a:lnTo>
                    <a:lnTo>
                      <a:pt x="413" y="81"/>
                    </a:lnTo>
                    <a:lnTo>
                      <a:pt x="440" y="86"/>
                    </a:lnTo>
                    <a:lnTo>
                      <a:pt x="470" y="95"/>
                    </a:lnTo>
                    <a:lnTo>
                      <a:pt x="500" y="100"/>
                    </a:lnTo>
                    <a:lnTo>
                      <a:pt x="527" y="105"/>
                    </a:lnTo>
                    <a:lnTo>
                      <a:pt x="558" y="113"/>
                    </a:lnTo>
                    <a:lnTo>
                      <a:pt x="588" y="118"/>
                    </a:lnTo>
                    <a:lnTo>
                      <a:pt x="618" y="124"/>
                    </a:lnTo>
                    <a:lnTo>
                      <a:pt x="610" y="154"/>
                    </a:lnTo>
                    <a:lnTo>
                      <a:pt x="599" y="184"/>
                    </a:lnTo>
                    <a:lnTo>
                      <a:pt x="591" y="218"/>
                    </a:lnTo>
                    <a:lnTo>
                      <a:pt x="579" y="248"/>
                    </a:lnTo>
                    <a:lnTo>
                      <a:pt x="140" y="122"/>
                    </a:lnTo>
                    <a:close/>
                    <a:moveTo>
                      <a:pt x="0" y="81"/>
                    </a:moveTo>
                    <a:lnTo>
                      <a:pt x="2" y="59"/>
                    </a:lnTo>
                    <a:lnTo>
                      <a:pt x="5" y="39"/>
                    </a:lnTo>
                    <a:lnTo>
                      <a:pt x="11" y="17"/>
                    </a:lnTo>
                    <a:lnTo>
                      <a:pt x="13" y="0"/>
                    </a:lnTo>
                    <a:lnTo>
                      <a:pt x="46" y="4"/>
                    </a:lnTo>
                    <a:lnTo>
                      <a:pt x="66" y="29"/>
                    </a:lnTo>
                    <a:lnTo>
                      <a:pt x="71" y="64"/>
                    </a:lnTo>
                    <a:lnTo>
                      <a:pt x="68" y="102"/>
                    </a:lnTo>
                    <a:lnTo>
                      <a:pt x="0" y="81"/>
                    </a:lnTo>
                    <a:close/>
                  </a:path>
                </a:pathLst>
              </a:custGeom>
              <a:solidFill>
                <a:srgbClr val="BA9B47"/>
              </a:solidFill>
              <a:ln w="9525">
                <a:noFill/>
                <a:round/>
                <a:headEnd/>
                <a:tailEnd/>
              </a:ln>
            </p:spPr>
            <p:txBody>
              <a:bodyPr>
                <a:prstTxWarp prst="textNoShape">
                  <a:avLst/>
                </a:prstTxWarp>
              </a:bodyPr>
              <a:lstStyle/>
              <a:p>
                <a:endParaRPr lang="en-US"/>
              </a:p>
            </p:txBody>
          </p:sp>
          <p:sp>
            <p:nvSpPr>
              <p:cNvPr id="65562" name="Freeform 842"/>
              <p:cNvSpPr>
                <a:spLocks noChangeAspect="1"/>
              </p:cNvSpPr>
              <p:nvPr/>
            </p:nvSpPr>
            <p:spPr bwMode="auto">
              <a:xfrm>
                <a:off x="4658" y="2292"/>
                <a:ext cx="32" cy="334"/>
              </a:xfrm>
              <a:custGeom>
                <a:avLst/>
                <a:gdLst>
                  <a:gd name="T0" fmla="*/ 122 w 127"/>
                  <a:gd name="T1" fmla="*/ 1106 h 1338"/>
                  <a:gd name="T2" fmla="*/ 127 w 127"/>
                  <a:gd name="T3" fmla="*/ 1338 h 1338"/>
                  <a:gd name="T4" fmla="*/ 120 w 127"/>
                  <a:gd name="T5" fmla="*/ 1338 h 1338"/>
                  <a:gd name="T6" fmla="*/ 109 w 127"/>
                  <a:gd name="T7" fmla="*/ 1334 h 1338"/>
                  <a:gd name="T8" fmla="*/ 100 w 127"/>
                  <a:gd name="T9" fmla="*/ 1334 h 1338"/>
                  <a:gd name="T10" fmla="*/ 89 w 127"/>
                  <a:gd name="T11" fmla="*/ 1334 h 1338"/>
                  <a:gd name="T12" fmla="*/ 78 w 127"/>
                  <a:gd name="T13" fmla="*/ 1334 h 1338"/>
                  <a:gd name="T14" fmla="*/ 66 w 127"/>
                  <a:gd name="T15" fmla="*/ 1334 h 1338"/>
                  <a:gd name="T16" fmla="*/ 56 w 127"/>
                  <a:gd name="T17" fmla="*/ 1334 h 1338"/>
                  <a:gd name="T18" fmla="*/ 45 w 127"/>
                  <a:gd name="T19" fmla="*/ 1334 h 1338"/>
                  <a:gd name="T20" fmla="*/ 39 w 127"/>
                  <a:gd name="T21" fmla="*/ 1191 h 1338"/>
                  <a:gd name="T22" fmla="*/ 39 w 127"/>
                  <a:gd name="T23" fmla="*/ 1040 h 1338"/>
                  <a:gd name="T24" fmla="*/ 39 w 127"/>
                  <a:gd name="T25" fmla="*/ 891 h 1338"/>
                  <a:gd name="T26" fmla="*/ 34 w 127"/>
                  <a:gd name="T27" fmla="*/ 746 h 1338"/>
                  <a:gd name="T28" fmla="*/ 20 w 127"/>
                  <a:gd name="T29" fmla="*/ 556 h 1338"/>
                  <a:gd name="T30" fmla="*/ 9 w 127"/>
                  <a:gd name="T31" fmla="*/ 363 h 1338"/>
                  <a:gd name="T32" fmla="*/ 0 w 127"/>
                  <a:gd name="T33" fmla="*/ 176 h 1338"/>
                  <a:gd name="T34" fmla="*/ 7 w 127"/>
                  <a:gd name="T35" fmla="*/ 0 h 1338"/>
                  <a:gd name="T36" fmla="*/ 81 w 127"/>
                  <a:gd name="T37" fmla="*/ 23 h 1338"/>
                  <a:gd name="T38" fmla="*/ 70 w 127"/>
                  <a:gd name="T39" fmla="*/ 88 h 1338"/>
                  <a:gd name="T40" fmla="*/ 53 w 127"/>
                  <a:gd name="T41" fmla="*/ 154 h 1338"/>
                  <a:gd name="T42" fmla="*/ 43 w 127"/>
                  <a:gd name="T43" fmla="*/ 220 h 1338"/>
                  <a:gd name="T44" fmla="*/ 39 w 127"/>
                  <a:gd name="T45" fmla="*/ 286 h 1338"/>
                  <a:gd name="T46" fmla="*/ 48 w 127"/>
                  <a:gd name="T47" fmla="*/ 446 h 1338"/>
                  <a:gd name="T48" fmla="*/ 53 w 127"/>
                  <a:gd name="T49" fmla="*/ 611 h 1338"/>
                  <a:gd name="T50" fmla="*/ 59 w 127"/>
                  <a:gd name="T51" fmla="*/ 773 h 1338"/>
                  <a:gd name="T52" fmla="*/ 70 w 127"/>
                  <a:gd name="T53" fmla="*/ 930 h 1338"/>
                  <a:gd name="T54" fmla="*/ 81 w 127"/>
                  <a:gd name="T55" fmla="*/ 971 h 1338"/>
                  <a:gd name="T56" fmla="*/ 81 w 127"/>
                  <a:gd name="T57" fmla="*/ 1034 h 1338"/>
                  <a:gd name="T58" fmla="*/ 86 w 127"/>
                  <a:gd name="T59" fmla="*/ 1086 h 1338"/>
                  <a:gd name="T60" fmla="*/ 122 w 127"/>
                  <a:gd name="T61" fmla="*/ 1106 h 133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27"/>
                  <a:gd name="T94" fmla="*/ 0 h 1338"/>
                  <a:gd name="T95" fmla="*/ 127 w 127"/>
                  <a:gd name="T96" fmla="*/ 1338 h 133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27" h="1338">
                    <a:moveTo>
                      <a:pt x="122" y="1106"/>
                    </a:moveTo>
                    <a:lnTo>
                      <a:pt x="127" y="1338"/>
                    </a:lnTo>
                    <a:lnTo>
                      <a:pt x="120" y="1338"/>
                    </a:lnTo>
                    <a:lnTo>
                      <a:pt x="109" y="1334"/>
                    </a:lnTo>
                    <a:lnTo>
                      <a:pt x="100" y="1334"/>
                    </a:lnTo>
                    <a:lnTo>
                      <a:pt x="89" y="1334"/>
                    </a:lnTo>
                    <a:lnTo>
                      <a:pt x="78" y="1334"/>
                    </a:lnTo>
                    <a:lnTo>
                      <a:pt x="66" y="1334"/>
                    </a:lnTo>
                    <a:lnTo>
                      <a:pt x="56" y="1334"/>
                    </a:lnTo>
                    <a:lnTo>
                      <a:pt x="45" y="1334"/>
                    </a:lnTo>
                    <a:lnTo>
                      <a:pt x="39" y="1191"/>
                    </a:lnTo>
                    <a:lnTo>
                      <a:pt x="39" y="1040"/>
                    </a:lnTo>
                    <a:lnTo>
                      <a:pt x="39" y="891"/>
                    </a:lnTo>
                    <a:lnTo>
                      <a:pt x="34" y="746"/>
                    </a:lnTo>
                    <a:lnTo>
                      <a:pt x="20" y="556"/>
                    </a:lnTo>
                    <a:lnTo>
                      <a:pt x="9" y="363"/>
                    </a:lnTo>
                    <a:lnTo>
                      <a:pt x="0" y="176"/>
                    </a:lnTo>
                    <a:lnTo>
                      <a:pt x="7" y="0"/>
                    </a:lnTo>
                    <a:lnTo>
                      <a:pt x="81" y="23"/>
                    </a:lnTo>
                    <a:lnTo>
                      <a:pt x="70" y="88"/>
                    </a:lnTo>
                    <a:lnTo>
                      <a:pt x="53" y="154"/>
                    </a:lnTo>
                    <a:lnTo>
                      <a:pt x="43" y="220"/>
                    </a:lnTo>
                    <a:lnTo>
                      <a:pt x="39" y="286"/>
                    </a:lnTo>
                    <a:lnTo>
                      <a:pt x="48" y="446"/>
                    </a:lnTo>
                    <a:lnTo>
                      <a:pt x="53" y="611"/>
                    </a:lnTo>
                    <a:lnTo>
                      <a:pt x="59" y="773"/>
                    </a:lnTo>
                    <a:lnTo>
                      <a:pt x="70" y="930"/>
                    </a:lnTo>
                    <a:lnTo>
                      <a:pt x="81" y="971"/>
                    </a:lnTo>
                    <a:lnTo>
                      <a:pt x="81" y="1034"/>
                    </a:lnTo>
                    <a:lnTo>
                      <a:pt x="86" y="1086"/>
                    </a:lnTo>
                    <a:lnTo>
                      <a:pt x="122" y="1106"/>
                    </a:lnTo>
                    <a:close/>
                  </a:path>
                </a:pathLst>
              </a:custGeom>
              <a:solidFill>
                <a:srgbClr val="BA5E19"/>
              </a:solidFill>
              <a:ln w="9525">
                <a:noFill/>
                <a:round/>
                <a:headEnd/>
                <a:tailEnd/>
              </a:ln>
            </p:spPr>
            <p:txBody>
              <a:bodyPr>
                <a:prstTxWarp prst="textNoShape">
                  <a:avLst/>
                </a:prstTxWarp>
              </a:bodyPr>
              <a:lstStyle/>
              <a:p>
                <a:endParaRPr lang="en-US"/>
              </a:p>
            </p:txBody>
          </p:sp>
          <p:sp>
            <p:nvSpPr>
              <p:cNvPr id="65563" name="Freeform 843"/>
              <p:cNvSpPr>
                <a:spLocks noChangeAspect="1"/>
              </p:cNvSpPr>
              <p:nvPr/>
            </p:nvSpPr>
            <p:spPr bwMode="auto">
              <a:xfrm>
                <a:off x="4671" y="2145"/>
                <a:ext cx="92" cy="101"/>
              </a:xfrm>
              <a:custGeom>
                <a:avLst/>
                <a:gdLst>
                  <a:gd name="T0" fmla="*/ 47 w 370"/>
                  <a:gd name="T1" fmla="*/ 0 h 402"/>
                  <a:gd name="T2" fmla="*/ 77 w 370"/>
                  <a:gd name="T3" fmla="*/ 39 h 402"/>
                  <a:gd name="T4" fmla="*/ 111 w 370"/>
                  <a:gd name="T5" fmla="*/ 75 h 402"/>
                  <a:gd name="T6" fmla="*/ 143 w 370"/>
                  <a:gd name="T7" fmla="*/ 112 h 402"/>
                  <a:gd name="T8" fmla="*/ 177 w 370"/>
                  <a:gd name="T9" fmla="*/ 148 h 402"/>
                  <a:gd name="T10" fmla="*/ 213 w 370"/>
                  <a:gd name="T11" fmla="*/ 187 h 402"/>
                  <a:gd name="T12" fmla="*/ 248 w 370"/>
                  <a:gd name="T13" fmla="*/ 223 h 402"/>
                  <a:gd name="T14" fmla="*/ 284 w 370"/>
                  <a:gd name="T15" fmla="*/ 259 h 402"/>
                  <a:gd name="T16" fmla="*/ 320 w 370"/>
                  <a:gd name="T17" fmla="*/ 294 h 402"/>
                  <a:gd name="T18" fmla="*/ 370 w 370"/>
                  <a:gd name="T19" fmla="*/ 402 h 402"/>
                  <a:gd name="T20" fmla="*/ 132 w 370"/>
                  <a:gd name="T21" fmla="*/ 305 h 402"/>
                  <a:gd name="T22" fmla="*/ 0 w 370"/>
                  <a:gd name="T23" fmla="*/ 16 h 402"/>
                  <a:gd name="T24" fmla="*/ 47 w 370"/>
                  <a:gd name="T25" fmla="*/ 0 h 40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70"/>
                  <a:gd name="T40" fmla="*/ 0 h 402"/>
                  <a:gd name="T41" fmla="*/ 370 w 370"/>
                  <a:gd name="T42" fmla="*/ 402 h 40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70" h="402">
                    <a:moveTo>
                      <a:pt x="47" y="0"/>
                    </a:moveTo>
                    <a:lnTo>
                      <a:pt x="77" y="39"/>
                    </a:lnTo>
                    <a:lnTo>
                      <a:pt x="111" y="75"/>
                    </a:lnTo>
                    <a:lnTo>
                      <a:pt x="143" y="112"/>
                    </a:lnTo>
                    <a:lnTo>
                      <a:pt x="177" y="148"/>
                    </a:lnTo>
                    <a:lnTo>
                      <a:pt x="213" y="187"/>
                    </a:lnTo>
                    <a:lnTo>
                      <a:pt x="248" y="223"/>
                    </a:lnTo>
                    <a:lnTo>
                      <a:pt x="284" y="259"/>
                    </a:lnTo>
                    <a:lnTo>
                      <a:pt x="320" y="294"/>
                    </a:lnTo>
                    <a:lnTo>
                      <a:pt x="370" y="402"/>
                    </a:lnTo>
                    <a:lnTo>
                      <a:pt x="132" y="305"/>
                    </a:lnTo>
                    <a:lnTo>
                      <a:pt x="0" y="16"/>
                    </a:lnTo>
                    <a:lnTo>
                      <a:pt x="47" y="0"/>
                    </a:lnTo>
                    <a:close/>
                  </a:path>
                </a:pathLst>
              </a:custGeom>
              <a:solidFill>
                <a:srgbClr val="C9E5F9"/>
              </a:solidFill>
              <a:ln w="9525">
                <a:noFill/>
                <a:round/>
                <a:headEnd/>
                <a:tailEnd/>
              </a:ln>
            </p:spPr>
            <p:txBody>
              <a:bodyPr>
                <a:prstTxWarp prst="textNoShape">
                  <a:avLst/>
                </a:prstTxWarp>
              </a:bodyPr>
              <a:lstStyle/>
              <a:p>
                <a:endParaRPr lang="en-US"/>
              </a:p>
            </p:txBody>
          </p:sp>
          <p:sp>
            <p:nvSpPr>
              <p:cNvPr id="65564" name="Freeform 844"/>
              <p:cNvSpPr>
                <a:spLocks noChangeAspect="1"/>
              </p:cNvSpPr>
              <p:nvPr/>
            </p:nvSpPr>
            <p:spPr bwMode="auto">
              <a:xfrm>
                <a:off x="4492" y="2167"/>
                <a:ext cx="111" cy="88"/>
              </a:xfrm>
              <a:custGeom>
                <a:avLst/>
                <a:gdLst>
                  <a:gd name="T0" fmla="*/ 218 w 441"/>
                  <a:gd name="T1" fmla="*/ 308 h 352"/>
                  <a:gd name="T2" fmla="*/ 191 w 441"/>
                  <a:gd name="T3" fmla="*/ 313 h 352"/>
                  <a:gd name="T4" fmla="*/ 163 w 441"/>
                  <a:gd name="T5" fmla="*/ 320 h 352"/>
                  <a:gd name="T6" fmla="*/ 136 w 441"/>
                  <a:gd name="T7" fmla="*/ 325 h 352"/>
                  <a:gd name="T8" fmla="*/ 111 w 441"/>
                  <a:gd name="T9" fmla="*/ 331 h 352"/>
                  <a:gd name="T10" fmla="*/ 84 w 441"/>
                  <a:gd name="T11" fmla="*/ 336 h 352"/>
                  <a:gd name="T12" fmla="*/ 56 w 441"/>
                  <a:gd name="T13" fmla="*/ 344 h 352"/>
                  <a:gd name="T14" fmla="*/ 29 w 441"/>
                  <a:gd name="T15" fmla="*/ 347 h 352"/>
                  <a:gd name="T16" fmla="*/ 0 w 441"/>
                  <a:gd name="T17" fmla="*/ 352 h 352"/>
                  <a:gd name="T18" fmla="*/ 39 w 441"/>
                  <a:gd name="T19" fmla="*/ 331 h 352"/>
                  <a:gd name="T20" fmla="*/ 77 w 441"/>
                  <a:gd name="T21" fmla="*/ 290 h 352"/>
                  <a:gd name="T22" fmla="*/ 120 w 441"/>
                  <a:gd name="T23" fmla="*/ 248 h 352"/>
                  <a:gd name="T24" fmla="*/ 161 w 441"/>
                  <a:gd name="T25" fmla="*/ 209 h 352"/>
                  <a:gd name="T26" fmla="*/ 202 w 441"/>
                  <a:gd name="T27" fmla="*/ 170 h 352"/>
                  <a:gd name="T28" fmla="*/ 243 w 441"/>
                  <a:gd name="T29" fmla="*/ 133 h 352"/>
                  <a:gd name="T30" fmla="*/ 281 w 441"/>
                  <a:gd name="T31" fmla="*/ 94 h 352"/>
                  <a:gd name="T32" fmla="*/ 320 w 441"/>
                  <a:gd name="T33" fmla="*/ 56 h 352"/>
                  <a:gd name="T34" fmla="*/ 353 w 441"/>
                  <a:gd name="T35" fmla="*/ 17 h 352"/>
                  <a:gd name="T36" fmla="*/ 364 w 441"/>
                  <a:gd name="T37" fmla="*/ 14 h 352"/>
                  <a:gd name="T38" fmla="*/ 375 w 441"/>
                  <a:gd name="T39" fmla="*/ 11 h 352"/>
                  <a:gd name="T40" fmla="*/ 386 w 441"/>
                  <a:gd name="T41" fmla="*/ 11 h 352"/>
                  <a:gd name="T42" fmla="*/ 397 w 441"/>
                  <a:gd name="T43" fmla="*/ 9 h 352"/>
                  <a:gd name="T44" fmla="*/ 408 w 441"/>
                  <a:gd name="T45" fmla="*/ 6 h 352"/>
                  <a:gd name="T46" fmla="*/ 419 w 441"/>
                  <a:gd name="T47" fmla="*/ 3 h 352"/>
                  <a:gd name="T48" fmla="*/ 431 w 441"/>
                  <a:gd name="T49" fmla="*/ 3 h 352"/>
                  <a:gd name="T50" fmla="*/ 441 w 441"/>
                  <a:gd name="T51" fmla="*/ 0 h 352"/>
                  <a:gd name="T52" fmla="*/ 218 w 441"/>
                  <a:gd name="T53" fmla="*/ 308 h 352"/>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441"/>
                  <a:gd name="T82" fmla="*/ 0 h 352"/>
                  <a:gd name="T83" fmla="*/ 441 w 441"/>
                  <a:gd name="T84" fmla="*/ 352 h 352"/>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441" h="352">
                    <a:moveTo>
                      <a:pt x="218" y="308"/>
                    </a:moveTo>
                    <a:lnTo>
                      <a:pt x="191" y="313"/>
                    </a:lnTo>
                    <a:lnTo>
                      <a:pt x="163" y="320"/>
                    </a:lnTo>
                    <a:lnTo>
                      <a:pt x="136" y="325"/>
                    </a:lnTo>
                    <a:lnTo>
                      <a:pt x="111" y="331"/>
                    </a:lnTo>
                    <a:lnTo>
                      <a:pt x="84" y="336"/>
                    </a:lnTo>
                    <a:lnTo>
                      <a:pt x="56" y="344"/>
                    </a:lnTo>
                    <a:lnTo>
                      <a:pt x="29" y="347"/>
                    </a:lnTo>
                    <a:lnTo>
                      <a:pt x="0" y="352"/>
                    </a:lnTo>
                    <a:lnTo>
                      <a:pt x="39" y="331"/>
                    </a:lnTo>
                    <a:lnTo>
                      <a:pt x="77" y="290"/>
                    </a:lnTo>
                    <a:lnTo>
                      <a:pt x="120" y="248"/>
                    </a:lnTo>
                    <a:lnTo>
                      <a:pt x="161" y="209"/>
                    </a:lnTo>
                    <a:lnTo>
                      <a:pt x="202" y="170"/>
                    </a:lnTo>
                    <a:lnTo>
                      <a:pt x="243" y="133"/>
                    </a:lnTo>
                    <a:lnTo>
                      <a:pt x="281" y="94"/>
                    </a:lnTo>
                    <a:lnTo>
                      <a:pt x="320" y="56"/>
                    </a:lnTo>
                    <a:lnTo>
                      <a:pt x="353" y="17"/>
                    </a:lnTo>
                    <a:lnTo>
                      <a:pt x="364" y="14"/>
                    </a:lnTo>
                    <a:lnTo>
                      <a:pt x="375" y="11"/>
                    </a:lnTo>
                    <a:lnTo>
                      <a:pt x="386" y="11"/>
                    </a:lnTo>
                    <a:lnTo>
                      <a:pt x="397" y="9"/>
                    </a:lnTo>
                    <a:lnTo>
                      <a:pt x="408" y="6"/>
                    </a:lnTo>
                    <a:lnTo>
                      <a:pt x="419" y="3"/>
                    </a:lnTo>
                    <a:lnTo>
                      <a:pt x="431" y="3"/>
                    </a:lnTo>
                    <a:lnTo>
                      <a:pt x="441" y="0"/>
                    </a:lnTo>
                    <a:lnTo>
                      <a:pt x="218" y="308"/>
                    </a:lnTo>
                    <a:close/>
                  </a:path>
                </a:pathLst>
              </a:custGeom>
              <a:solidFill>
                <a:srgbClr val="0F3D8C"/>
              </a:solidFill>
              <a:ln w="9525">
                <a:noFill/>
                <a:round/>
                <a:headEnd/>
                <a:tailEnd/>
              </a:ln>
            </p:spPr>
            <p:txBody>
              <a:bodyPr>
                <a:prstTxWarp prst="textNoShape">
                  <a:avLst/>
                </a:prstTxWarp>
              </a:bodyPr>
              <a:lstStyle/>
              <a:p>
                <a:endParaRPr lang="en-US"/>
              </a:p>
            </p:txBody>
          </p:sp>
          <p:sp>
            <p:nvSpPr>
              <p:cNvPr id="65565" name="Freeform 845"/>
              <p:cNvSpPr>
                <a:spLocks noChangeAspect="1"/>
              </p:cNvSpPr>
              <p:nvPr/>
            </p:nvSpPr>
            <p:spPr bwMode="auto">
              <a:xfrm>
                <a:off x="4572" y="2327"/>
                <a:ext cx="29" cy="139"/>
              </a:xfrm>
              <a:custGeom>
                <a:avLst/>
                <a:gdLst>
                  <a:gd name="T0" fmla="*/ 0 w 116"/>
                  <a:gd name="T1" fmla="*/ 0 h 556"/>
                  <a:gd name="T2" fmla="*/ 68 w 116"/>
                  <a:gd name="T3" fmla="*/ 556 h 556"/>
                  <a:gd name="T4" fmla="*/ 116 w 116"/>
                  <a:gd name="T5" fmla="*/ 466 h 556"/>
                  <a:gd name="T6" fmla="*/ 111 w 116"/>
                  <a:gd name="T7" fmla="*/ 19 h 556"/>
                  <a:gd name="T8" fmla="*/ 0 w 116"/>
                  <a:gd name="T9" fmla="*/ 0 h 556"/>
                  <a:gd name="T10" fmla="*/ 0 60000 65536"/>
                  <a:gd name="T11" fmla="*/ 0 60000 65536"/>
                  <a:gd name="T12" fmla="*/ 0 60000 65536"/>
                  <a:gd name="T13" fmla="*/ 0 60000 65536"/>
                  <a:gd name="T14" fmla="*/ 0 60000 65536"/>
                  <a:gd name="T15" fmla="*/ 0 w 116"/>
                  <a:gd name="T16" fmla="*/ 0 h 556"/>
                  <a:gd name="T17" fmla="*/ 116 w 116"/>
                  <a:gd name="T18" fmla="*/ 556 h 556"/>
                </a:gdLst>
                <a:ahLst/>
                <a:cxnLst>
                  <a:cxn ang="T10">
                    <a:pos x="T0" y="T1"/>
                  </a:cxn>
                  <a:cxn ang="T11">
                    <a:pos x="T2" y="T3"/>
                  </a:cxn>
                  <a:cxn ang="T12">
                    <a:pos x="T4" y="T5"/>
                  </a:cxn>
                  <a:cxn ang="T13">
                    <a:pos x="T6" y="T7"/>
                  </a:cxn>
                  <a:cxn ang="T14">
                    <a:pos x="T8" y="T9"/>
                  </a:cxn>
                </a:cxnLst>
                <a:rect l="T15" t="T16" r="T17" b="T18"/>
                <a:pathLst>
                  <a:path w="116" h="556">
                    <a:moveTo>
                      <a:pt x="0" y="0"/>
                    </a:moveTo>
                    <a:lnTo>
                      <a:pt x="68" y="556"/>
                    </a:lnTo>
                    <a:lnTo>
                      <a:pt x="116" y="466"/>
                    </a:lnTo>
                    <a:lnTo>
                      <a:pt x="111" y="19"/>
                    </a:lnTo>
                    <a:lnTo>
                      <a:pt x="0" y="0"/>
                    </a:lnTo>
                    <a:close/>
                  </a:path>
                </a:pathLst>
              </a:custGeom>
              <a:solidFill>
                <a:srgbClr val="FCFCAD"/>
              </a:solidFill>
              <a:ln w="9525">
                <a:noFill/>
                <a:round/>
                <a:headEnd/>
                <a:tailEnd/>
              </a:ln>
            </p:spPr>
            <p:txBody>
              <a:bodyPr>
                <a:prstTxWarp prst="textNoShape">
                  <a:avLst/>
                </a:prstTxWarp>
              </a:bodyPr>
              <a:lstStyle/>
              <a:p>
                <a:endParaRPr lang="en-US"/>
              </a:p>
            </p:txBody>
          </p:sp>
        </p:grpSp>
        <p:sp>
          <p:nvSpPr>
            <p:cNvPr id="65547" name="Freeform 846"/>
            <p:cNvSpPr>
              <a:spLocks noChangeAspect="1"/>
            </p:cNvSpPr>
            <p:nvPr/>
          </p:nvSpPr>
          <p:spPr bwMode="auto">
            <a:xfrm>
              <a:off x="4623" y="1890"/>
              <a:ext cx="558" cy="401"/>
            </a:xfrm>
            <a:custGeom>
              <a:avLst/>
              <a:gdLst>
                <a:gd name="T0" fmla="*/ 37 w 558"/>
                <a:gd name="T1" fmla="*/ 162 h 401"/>
                <a:gd name="T2" fmla="*/ 5 w 558"/>
                <a:gd name="T3" fmla="*/ 138 h 401"/>
                <a:gd name="T4" fmla="*/ 65 w 558"/>
                <a:gd name="T5" fmla="*/ 78 h 401"/>
                <a:gd name="T6" fmla="*/ 177 w 558"/>
                <a:gd name="T7" fmla="*/ 94 h 401"/>
                <a:gd name="T8" fmla="*/ 233 w 558"/>
                <a:gd name="T9" fmla="*/ 130 h 401"/>
                <a:gd name="T10" fmla="*/ 333 w 558"/>
                <a:gd name="T11" fmla="*/ 158 h 401"/>
                <a:gd name="T12" fmla="*/ 453 w 558"/>
                <a:gd name="T13" fmla="*/ 150 h 401"/>
                <a:gd name="T14" fmla="*/ 521 w 558"/>
                <a:gd name="T15" fmla="*/ 114 h 401"/>
                <a:gd name="T16" fmla="*/ 525 w 558"/>
                <a:gd name="T17" fmla="*/ 18 h 401"/>
                <a:gd name="T18" fmla="*/ 553 w 558"/>
                <a:gd name="T19" fmla="*/ 18 h 401"/>
                <a:gd name="T20" fmla="*/ 557 w 558"/>
                <a:gd name="T21" fmla="*/ 126 h 401"/>
                <a:gd name="T22" fmla="*/ 549 w 558"/>
                <a:gd name="T23" fmla="*/ 298 h 401"/>
                <a:gd name="T24" fmla="*/ 549 w 558"/>
                <a:gd name="T25" fmla="*/ 374 h 401"/>
                <a:gd name="T26" fmla="*/ 521 w 558"/>
                <a:gd name="T27" fmla="*/ 394 h 401"/>
                <a:gd name="T28" fmla="*/ 521 w 558"/>
                <a:gd name="T29" fmla="*/ 330 h 401"/>
                <a:gd name="T30" fmla="*/ 521 w 558"/>
                <a:gd name="T31" fmla="*/ 250 h 401"/>
                <a:gd name="T32" fmla="*/ 521 w 558"/>
                <a:gd name="T33" fmla="*/ 178 h 401"/>
                <a:gd name="T34" fmla="*/ 461 w 558"/>
                <a:gd name="T35" fmla="*/ 198 h 401"/>
                <a:gd name="T36" fmla="*/ 373 w 558"/>
                <a:gd name="T37" fmla="*/ 206 h 401"/>
                <a:gd name="T38" fmla="*/ 293 w 558"/>
                <a:gd name="T39" fmla="*/ 198 h 401"/>
                <a:gd name="T40" fmla="*/ 221 w 558"/>
                <a:gd name="T41" fmla="*/ 174 h 401"/>
                <a:gd name="T42" fmla="*/ 169 w 558"/>
                <a:gd name="T43" fmla="*/ 130 h 401"/>
                <a:gd name="T44" fmla="*/ 105 w 558"/>
                <a:gd name="T45" fmla="*/ 114 h 401"/>
                <a:gd name="T46" fmla="*/ 69 w 558"/>
                <a:gd name="T47" fmla="*/ 114 h 401"/>
                <a:gd name="T48" fmla="*/ 33 w 558"/>
                <a:gd name="T49" fmla="*/ 118 h 401"/>
                <a:gd name="T50" fmla="*/ 37 w 558"/>
                <a:gd name="T51" fmla="*/ 162 h 401"/>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58"/>
                <a:gd name="T79" fmla="*/ 0 h 401"/>
                <a:gd name="T80" fmla="*/ 558 w 558"/>
                <a:gd name="T81" fmla="*/ 401 h 401"/>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58" h="401">
                  <a:moveTo>
                    <a:pt x="37" y="162"/>
                  </a:moveTo>
                  <a:cubicBezTo>
                    <a:pt x="32" y="165"/>
                    <a:pt x="0" y="152"/>
                    <a:pt x="5" y="138"/>
                  </a:cubicBezTo>
                  <a:cubicBezTo>
                    <a:pt x="10" y="124"/>
                    <a:pt x="36" y="85"/>
                    <a:pt x="65" y="78"/>
                  </a:cubicBezTo>
                  <a:cubicBezTo>
                    <a:pt x="94" y="71"/>
                    <a:pt x="149" y="85"/>
                    <a:pt x="177" y="94"/>
                  </a:cubicBezTo>
                  <a:cubicBezTo>
                    <a:pt x="205" y="103"/>
                    <a:pt x="207" y="119"/>
                    <a:pt x="233" y="130"/>
                  </a:cubicBezTo>
                  <a:cubicBezTo>
                    <a:pt x="259" y="141"/>
                    <a:pt x="296" y="155"/>
                    <a:pt x="333" y="158"/>
                  </a:cubicBezTo>
                  <a:cubicBezTo>
                    <a:pt x="370" y="161"/>
                    <a:pt x="422" y="157"/>
                    <a:pt x="453" y="150"/>
                  </a:cubicBezTo>
                  <a:cubicBezTo>
                    <a:pt x="484" y="143"/>
                    <a:pt x="509" y="136"/>
                    <a:pt x="521" y="114"/>
                  </a:cubicBezTo>
                  <a:cubicBezTo>
                    <a:pt x="533" y="92"/>
                    <a:pt x="520" y="34"/>
                    <a:pt x="525" y="18"/>
                  </a:cubicBezTo>
                  <a:cubicBezTo>
                    <a:pt x="530" y="2"/>
                    <a:pt x="548" y="0"/>
                    <a:pt x="553" y="18"/>
                  </a:cubicBezTo>
                  <a:cubicBezTo>
                    <a:pt x="558" y="36"/>
                    <a:pt x="558" y="79"/>
                    <a:pt x="557" y="126"/>
                  </a:cubicBezTo>
                  <a:cubicBezTo>
                    <a:pt x="556" y="173"/>
                    <a:pt x="550" y="257"/>
                    <a:pt x="549" y="298"/>
                  </a:cubicBezTo>
                  <a:cubicBezTo>
                    <a:pt x="548" y="339"/>
                    <a:pt x="554" y="358"/>
                    <a:pt x="549" y="374"/>
                  </a:cubicBezTo>
                  <a:cubicBezTo>
                    <a:pt x="544" y="390"/>
                    <a:pt x="526" y="401"/>
                    <a:pt x="521" y="394"/>
                  </a:cubicBezTo>
                  <a:cubicBezTo>
                    <a:pt x="516" y="387"/>
                    <a:pt x="521" y="354"/>
                    <a:pt x="521" y="330"/>
                  </a:cubicBezTo>
                  <a:cubicBezTo>
                    <a:pt x="521" y="306"/>
                    <a:pt x="521" y="275"/>
                    <a:pt x="521" y="250"/>
                  </a:cubicBezTo>
                  <a:cubicBezTo>
                    <a:pt x="521" y="225"/>
                    <a:pt x="531" y="187"/>
                    <a:pt x="521" y="178"/>
                  </a:cubicBezTo>
                  <a:cubicBezTo>
                    <a:pt x="511" y="169"/>
                    <a:pt x="486" y="193"/>
                    <a:pt x="461" y="198"/>
                  </a:cubicBezTo>
                  <a:cubicBezTo>
                    <a:pt x="436" y="203"/>
                    <a:pt x="401" y="206"/>
                    <a:pt x="373" y="206"/>
                  </a:cubicBezTo>
                  <a:cubicBezTo>
                    <a:pt x="345" y="206"/>
                    <a:pt x="318" y="203"/>
                    <a:pt x="293" y="198"/>
                  </a:cubicBezTo>
                  <a:cubicBezTo>
                    <a:pt x="268" y="193"/>
                    <a:pt x="242" y="185"/>
                    <a:pt x="221" y="174"/>
                  </a:cubicBezTo>
                  <a:cubicBezTo>
                    <a:pt x="200" y="163"/>
                    <a:pt x="188" y="140"/>
                    <a:pt x="169" y="130"/>
                  </a:cubicBezTo>
                  <a:cubicBezTo>
                    <a:pt x="150" y="120"/>
                    <a:pt x="122" y="117"/>
                    <a:pt x="105" y="114"/>
                  </a:cubicBezTo>
                  <a:cubicBezTo>
                    <a:pt x="88" y="111"/>
                    <a:pt x="81" y="113"/>
                    <a:pt x="69" y="114"/>
                  </a:cubicBezTo>
                  <a:cubicBezTo>
                    <a:pt x="57" y="115"/>
                    <a:pt x="39" y="111"/>
                    <a:pt x="33" y="118"/>
                  </a:cubicBezTo>
                  <a:cubicBezTo>
                    <a:pt x="27" y="125"/>
                    <a:pt x="42" y="159"/>
                    <a:pt x="37" y="162"/>
                  </a:cubicBezTo>
                  <a:close/>
                </a:path>
              </a:pathLst>
            </a:custGeom>
            <a:solidFill>
              <a:srgbClr val="000000"/>
            </a:solidFill>
            <a:ln w="9525">
              <a:solidFill>
                <a:schemeClr val="tx1"/>
              </a:solidFill>
              <a:round/>
              <a:headEnd/>
              <a:tailEnd/>
            </a:ln>
          </p:spPr>
          <p:txBody>
            <a:bodyPr>
              <a:prstTxWarp prst="textNoShape">
                <a:avLst/>
              </a:prstTxWarp>
            </a:bodyPr>
            <a:lstStyle/>
            <a:p>
              <a:endParaRPr lang="en-US"/>
            </a:p>
          </p:txBody>
        </p:sp>
      </p:grpSp>
      <p:grpSp>
        <p:nvGrpSpPr>
          <p:cNvPr id="13" name="Group 847"/>
          <p:cNvGrpSpPr>
            <a:grpSpLocks/>
          </p:cNvGrpSpPr>
          <p:nvPr/>
        </p:nvGrpSpPr>
        <p:grpSpPr bwMode="auto">
          <a:xfrm>
            <a:off x="5000625" y="1485900"/>
            <a:ext cx="1471613" cy="2400300"/>
            <a:chOff x="2862" y="936"/>
            <a:chExt cx="927" cy="1512"/>
          </a:xfrm>
        </p:grpSpPr>
        <p:sp>
          <p:nvSpPr>
            <p:cNvPr id="65544" name="AutoShape 848"/>
            <p:cNvSpPr>
              <a:spLocks noChangeArrowheads="1"/>
            </p:cNvSpPr>
            <p:nvPr/>
          </p:nvSpPr>
          <p:spPr bwMode="auto">
            <a:xfrm>
              <a:off x="2862" y="936"/>
              <a:ext cx="927" cy="1512"/>
            </a:xfrm>
            <a:prstGeom prst="cloudCallout">
              <a:avLst>
                <a:gd name="adj1" fmla="val -11921"/>
                <a:gd name="adj2" fmla="val 11639"/>
              </a:avLst>
            </a:prstGeom>
            <a:noFill/>
            <a:ln w="9525">
              <a:solidFill>
                <a:schemeClr val="tx1"/>
              </a:solidFill>
              <a:round/>
              <a:headEnd/>
              <a:tailEnd/>
            </a:ln>
          </p:spPr>
          <p:txBody>
            <a:bodyPr>
              <a:prstTxWarp prst="textNoShape">
                <a:avLst/>
              </a:prstTxWarp>
            </a:bodyPr>
            <a:lstStyle/>
            <a:p>
              <a:pPr algn="ctr"/>
              <a:endParaRPr lang="en-US"/>
            </a:p>
          </p:txBody>
        </p:sp>
        <p:pic>
          <p:nvPicPr>
            <p:cNvPr id="65545" name="Picture 849" descr="witch"/>
            <p:cNvPicPr>
              <a:picLocks noChangeAspect="1" noChangeArrowheads="1"/>
            </p:cNvPicPr>
            <p:nvPr/>
          </p:nvPicPr>
          <mc:AlternateContent>
            <mc:Choice xmlns:ma="http://schemas.microsoft.com/office/mac/drawingml/2008/main" Requires="ma">
              <p:blipFill>
                <a:blip r:embed="rId6"/>
                <a:srcRect/>
                <a:stretch>
                  <a:fillRect/>
                </a:stretch>
              </p:blipFill>
            </mc:Choice>
            <mc:Fallback>
              <p:blipFill>
                <a:blip r:embed="rId7"/>
                <a:srcRect/>
                <a:stretch>
                  <a:fillRect/>
                </a:stretch>
              </p:blipFill>
            </mc:Fallback>
          </mc:AlternateContent>
          <p:spPr bwMode="auto">
            <a:xfrm>
              <a:off x="2973" y="1076"/>
              <a:ext cx="570" cy="1214"/>
            </a:xfrm>
            <a:prstGeom prst="rect">
              <a:avLst/>
            </a:prstGeom>
            <a:noFill/>
            <a:ln w="9525">
              <a:noFill/>
              <a:miter lim="800000"/>
              <a:headEnd/>
              <a:tailEnd/>
            </a:ln>
          </p:spPr>
        </p:pic>
      </p:gr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7" presetClass="entr" presetSubtype="2"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2000" fill="hold"/>
                                        <p:tgtEl>
                                          <p:spTgt spid="2"/>
                                        </p:tgtEl>
                                        <p:attrNameLst>
                                          <p:attrName>ppt_x</p:attrName>
                                        </p:attrNameLst>
                                      </p:cBhvr>
                                      <p:tavLst>
                                        <p:tav tm="0">
                                          <p:val>
                                            <p:strVal val="1+#ppt_w/2"/>
                                          </p:val>
                                        </p:tav>
                                        <p:tav tm="100000">
                                          <p:val>
                                            <p:strVal val="#ppt_x"/>
                                          </p:val>
                                        </p:tav>
                                      </p:tavLst>
                                    </p:anim>
                                    <p:anim calcmode="lin" valueType="num">
                                      <p:cBhvr additive="base">
                                        <p:cTn id="8" dur="2000" fill="hold"/>
                                        <p:tgtEl>
                                          <p:spTgt spid="2"/>
                                        </p:tgtEl>
                                        <p:attrNameLst>
                                          <p:attrName>ppt_y</p:attrName>
                                        </p:attrNameLst>
                                      </p:cBhvr>
                                      <p:tavLst>
                                        <p:tav tm="0">
                                          <p:val>
                                            <p:strVal val="#ppt_y"/>
                                          </p:val>
                                        </p:tav>
                                        <p:tav tm="100000">
                                          <p:val>
                                            <p:strVal val="#ppt_y"/>
                                          </p:val>
                                        </p:tav>
                                      </p:tavLst>
                                    </p:anim>
                                  </p:childTnLst>
                                </p:cTn>
                              </p:par>
                            </p:childTnLst>
                          </p:cTn>
                        </p:par>
                        <p:par>
                          <p:cTn id="9" fill="hold">
                            <p:stCondLst>
                              <p:cond delay="2000"/>
                            </p:stCondLst>
                            <p:childTnLst>
                              <p:par>
                                <p:cTn id="10" presetID="3" presetClass="entr" presetSubtype="10" fill="hold" grpId="0" nodeType="afterEffect">
                                  <p:stCondLst>
                                    <p:cond delay="0"/>
                                  </p:stCondLst>
                                  <p:childTnLst>
                                    <p:set>
                                      <p:cBhvr>
                                        <p:cTn id="11" dur="1" fill="hold">
                                          <p:stCondLst>
                                            <p:cond delay="0"/>
                                          </p:stCondLst>
                                        </p:cTn>
                                        <p:tgtEl>
                                          <p:spTgt spid="174255"/>
                                        </p:tgtEl>
                                        <p:attrNameLst>
                                          <p:attrName>style.visibility</p:attrName>
                                        </p:attrNameLst>
                                      </p:cBhvr>
                                      <p:to>
                                        <p:strVal val="visible"/>
                                      </p:to>
                                    </p:set>
                                    <p:animEffect transition="in" filter="blinds(horizontal)">
                                      <p:cBhvr>
                                        <p:cTn id="12" dur="500"/>
                                        <p:tgtEl>
                                          <p:spTgt spid="174255"/>
                                        </p:tgtEl>
                                      </p:cBhvr>
                                    </p:animEffect>
                                  </p:childTnLst>
                                </p:cTn>
                              </p:par>
                            </p:childTnLst>
                          </p:cTn>
                        </p:par>
                        <p:par>
                          <p:cTn id="13" fill="hold">
                            <p:stCondLst>
                              <p:cond delay="2500"/>
                            </p:stCondLst>
                            <p:childTnLst>
                              <p:par>
                                <p:cTn id="14" presetID="64" presetClass="path" presetSubtype="0" repeatCount="2000" accel="50000" decel="50000" autoRev="1" fill="hold" nodeType="afterEffect">
                                  <p:stCondLst>
                                    <p:cond delay="0"/>
                                  </p:stCondLst>
                                  <p:childTnLst>
                                    <p:animMotion origin="layout" path="M 1.11111E-6 7.40741E-7 L 1.11111E-6 -0.05 " pathEditMode="relative" rAng="0" ptsTypes="AA">
                                      <p:cBhvr>
                                        <p:cTn id="15" dur="2000" fill="hold"/>
                                        <p:tgtEl>
                                          <p:spTgt spid="7"/>
                                        </p:tgtEl>
                                        <p:attrNameLst>
                                          <p:attrName>ppt_x</p:attrName>
                                          <p:attrName>ppt_y</p:attrName>
                                        </p:attrNameLst>
                                      </p:cBhvr>
                                      <p:rCtr x="0" y="-25"/>
                                    </p:animMotion>
                                  </p:childTnLst>
                                </p:cTn>
                              </p:par>
                              <p:par>
                                <p:cTn id="16" presetID="3" presetClass="entr" presetSubtype="10" fill="hold" grpId="0" nodeType="withEffect">
                                  <p:stCondLst>
                                    <p:cond delay="2000"/>
                                  </p:stCondLst>
                                  <p:childTnLst>
                                    <p:set>
                                      <p:cBhvr>
                                        <p:cTn id="17" dur="1" fill="hold">
                                          <p:stCondLst>
                                            <p:cond delay="0"/>
                                          </p:stCondLst>
                                        </p:cTn>
                                        <p:tgtEl>
                                          <p:spTgt spid="174256"/>
                                        </p:tgtEl>
                                        <p:attrNameLst>
                                          <p:attrName>style.visibility</p:attrName>
                                        </p:attrNameLst>
                                      </p:cBhvr>
                                      <p:to>
                                        <p:strVal val="visible"/>
                                      </p:to>
                                    </p:set>
                                    <p:animEffect transition="in" filter="blinds(horizontal)">
                                      <p:cBhvr>
                                        <p:cTn id="18" dur="500"/>
                                        <p:tgtEl>
                                          <p:spTgt spid="174256"/>
                                        </p:tgtEl>
                                      </p:cBhvr>
                                    </p:animEffect>
                                  </p:childTnLst>
                                </p:cTn>
                              </p:par>
                              <p:par>
                                <p:cTn id="19" presetID="2" presetClass="exit" presetSubtype="8" fill="hold" nodeType="withEffect">
                                  <p:stCondLst>
                                    <p:cond delay="5000"/>
                                  </p:stCondLst>
                                  <p:childTnLst>
                                    <p:anim calcmode="lin" valueType="num">
                                      <p:cBhvr additive="base">
                                        <p:cTn id="20" dur="2000"/>
                                        <p:tgtEl>
                                          <p:spTgt spid="2"/>
                                        </p:tgtEl>
                                        <p:attrNameLst>
                                          <p:attrName>ppt_x</p:attrName>
                                        </p:attrNameLst>
                                      </p:cBhvr>
                                      <p:tavLst>
                                        <p:tav tm="0">
                                          <p:val>
                                            <p:strVal val="ppt_x"/>
                                          </p:val>
                                        </p:tav>
                                        <p:tav tm="100000">
                                          <p:val>
                                            <p:strVal val="0-ppt_w/2"/>
                                          </p:val>
                                        </p:tav>
                                      </p:tavLst>
                                    </p:anim>
                                    <p:anim calcmode="lin" valueType="num">
                                      <p:cBhvr additive="base">
                                        <p:cTn id="21" dur="2000"/>
                                        <p:tgtEl>
                                          <p:spTgt spid="2"/>
                                        </p:tgtEl>
                                        <p:attrNameLst>
                                          <p:attrName>ppt_y</p:attrName>
                                        </p:attrNameLst>
                                      </p:cBhvr>
                                      <p:tavLst>
                                        <p:tav tm="0">
                                          <p:val>
                                            <p:strVal val="ppt_y"/>
                                          </p:val>
                                        </p:tav>
                                        <p:tav tm="100000">
                                          <p:val>
                                            <p:strVal val="ppt_y"/>
                                          </p:val>
                                        </p:tav>
                                      </p:tavLst>
                                    </p:anim>
                                    <p:set>
                                      <p:cBhvr>
                                        <p:cTn id="22" dur="1" fill="hold">
                                          <p:stCondLst>
                                            <p:cond delay="1999"/>
                                          </p:stCondLst>
                                        </p:cTn>
                                        <p:tgtEl>
                                          <p:spTgt spid="2"/>
                                        </p:tgtEl>
                                        <p:attrNameLst>
                                          <p:attrName>style.visibility</p:attrName>
                                        </p:attrNameLst>
                                      </p:cBhvr>
                                      <p:to>
                                        <p:strVal val="hidden"/>
                                      </p:to>
                                    </p:set>
                                  </p:childTnLst>
                                </p:cTn>
                              </p:par>
                              <p:par>
                                <p:cTn id="23" presetID="1" presetClass="entr" presetSubtype="0" fill="hold" nodeType="withEffect">
                                  <p:stCondLst>
                                    <p:cond delay="6000"/>
                                  </p:stCondLst>
                                  <p:childTnLst>
                                    <p:set>
                                      <p:cBhvr>
                                        <p:cTn id="24" dur="1" fill="hold">
                                          <p:stCondLst>
                                            <p:cond delay="0"/>
                                          </p:stCondLst>
                                        </p:cTn>
                                        <p:tgtEl>
                                          <p:spTgt spid="13"/>
                                        </p:tgtEl>
                                        <p:attrNameLst>
                                          <p:attrName>style.visibility</p:attrName>
                                        </p:attrNameLst>
                                      </p:cBhvr>
                                      <p:to>
                                        <p:strVal val="visible"/>
                                      </p:to>
                                    </p:set>
                                  </p:childTnLst>
                                </p:cTn>
                              </p:par>
                              <p:par>
                                <p:cTn id="25" presetID="2" presetClass="exit" presetSubtype="8" fill="hold" nodeType="withEffect">
                                  <p:stCondLst>
                                    <p:cond delay="5500"/>
                                  </p:stCondLst>
                                  <p:childTnLst>
                                    <p:anim calcmode="lin" valueType="num">
                                      <p:cBhvr additive="base">
                                        <p:cTn id="26" dur="2000"/>
                                        <p:tgtEl>
                                          <p:spTgt spid="13"/>
                                        </p:tgtEl>
                                        <p:attrNameLst>
                                          <p:attrName>ppt_x</p:attrName>
                                        </p:attrNameLst>
                                      </p:cBhvr>
                                      <p:tavLst>
                                        <p:tav tm="0">
                                          <p:val>
                                            <p:strVal val="ppt_x"/>
                                          </p:val>
                                        </p:tav>
                                        <p:tav tm="100000">
                                          <p:val>
                                            <p:strVal val="0-ppt_w/2"/>
                                          </p:val>
                                        </p:tav>
                                      </p:tavLst>
                                    </p:anim>
                                    <p:anim calcmode="lin" valueType="num">
                                      <p:cBhvr additive="base">
                                        <p:cTn id="27" dur="2000"/>
                                        <p:tgtEl>
                                          <p:spTgt spid="13"/>
                                        </p:tgtEl>
                                        <p:attrNameLst>
                                          <p:attrName>ppt_y</p:attrName>
                                        </p:attrNameLst>
                                      </p:cBhvr>
                                      <p:tavLst>
                                        <p:tav tm="0">
                                          <p:val>
                                            <p:strVal val="ppt_y"/>
                                          </p:val>
                                        </p:tav>
                                        <p:tav tm="100000">
                                          <p:val>
                                            <p:strVal val="ppt_y"/>
                                          </p:val>
                                        </p:tav>
                                      </p:tavLst>
                                    </p:anim>
                                    <p:set>
                                      <p:cBhvr>
                                        <p:cTn id="28" dur="1" fill="hold">
                                          <p:stCondLst>
                                            <p:cond delay="1999"/>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255" grpId="0"/>
      <p:bldP spid="174256" grpId="0"/>
    </p:bldLst>
  </p:timing>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7586" name="Text Box 2"/>
          <p:cNvSpPr txBox="1">
            <a:spLocks noChangeArrowheads="1"/>
          </p:cNvSpPr>
          <p:nvPr/>
        </p:nvSpPr>
        <p:spPr bwMode="auto">
          <a:xfrm>
            <a:off x="0" y="-101600"/>
            <a:ext cx="9144000" cy="1373188"/>
          </a:xfrm>
          <a:prstGeom prst="rect">
            <a:avLst/>
          </a:prstGeom>
          <a:noFill/>
          <a:ln w="9525">
            <a:noFill/>
            <a:miter lim="800000"/>
            <a:headEnd/>
            <a:tailEnd/>
          </a:ln>
        </p:spPr>
        <p:txBody>
          <a:bodyPr>
            <a:prstTxWarp prst="textNoShape">
              <a:avLst/>
            </a:prstTxWarp>
            <a:spAutoFit/>
          </a:bodyPr>
          <a:lstStyle/>
          <a:p>
            <a:pPr>
              <a:spcBef>
                <a:spcPct val="50000"/>
              </a:spcBef>
            </a:pPr>
            <a:r>
              <a:rPr lang="de-DE">
                <a:solidFill>
                  <a:srgbClr val="663300"/>
                </a:solidFill>
              </a:rPr>
              <a:t>Die Räuber sind nie mehr in das Haus zurückgekommen, und der Esel, der Hund, die Katze und der Hahn sind in dem Haus mit dem vielen Essen geblieben. </a:t>
            </a:r>
            <a:endParaRPr lang="en-US">
              <a:solidFill>
                <a:srgbClr val="663300"/>
              </a:solidFill>
            </a:endParaRPr>
          </a:p>
        </p:txBody>
      </p:sp>
      <p:grpSp>
        <p:nvGrpSpPr>
          <p:cNvPr id="2" name="Group 3"/>
          <p:cNvGrpSpPr>
            <a:grpSpLocks/>
          </p:cNvGrpSpPr>
          <p:nvPr/>
        </p:nvGrpSpPr>
        <p:grpSpPr bwMode="auto">
          <a:xfrm>
            <a:off x="1684338" y="1381125"/>
            <a:ext cx="7459662" cy="5478463"/>
            <a:chOff x="521" y="907"/>
            <a:chExt cx="4699" cy="3451"/>
          </a:xfrm>
        </p:grpSpPr>
        <p:grpSp>
          <p:nvGrpSpPr>
            <p:cNvPr id="67588" name="Group 4"/>
            <p:cNvGrpSpPr>
              <a:grpSpLocks noChangeAspect="1"/>
            </p:cNvGrpSpPr>
            <p:nvPr/>
          </p:nvGrpSpPr>
          <p:grpSpPr bwMode="auto">
            <a:xfrm>
              <a:off x="521" y="907"/>
              <a:ext cx="4699" cy="3451"/>
              <a:chOff x="1736" y="1289"/>
              <a:chExt cx="3784" cy="2780"/>
            </a:xfrm>
          </p:grpSpPr>
          <p:grpSp>
            <p:nvGrpSpPr>
              <p:cNvPr id="68203" name="Group 5"/>
              <p:cNvGrpSpPr>
                <a:grpSpLocks noChangeAspect="1"/>
              </p:cNvGrpSpPr>
              <p:nvPr/>
            </p:nvGrpSpPr>
            <p:grpSpPr bwMode="auto">
              <a:xfrm>
                <a:off x="1736" y="1289"/>
                <a:ext cx="3784" cy="2776"/>
                <a:chOff x="668" y="547"/>
                <a:chExt cx="4395" cy="3225"/>
              </a:xfrm>
            </p:grpSpPr>
            <p:sp>
              <p:nvSpPr>
                <p:cNvPr id="68237" name="AutoShape 6"/>
                <p:cNvSpPr>
                  <a:spLocks noChangeAspect="1" noChangeArrowheads="1" noTextEdit="1"/>
                </p:cNvSpPr>
                <p:nvPr/>
              </p:nvSpPr>
              <p:spPr bwMode="auto">
                <a:xfrm>
                  <a:off x="697" y="547"/>
                  <a:ext cx="4366" cy="3225"/>
                </a:xfrm>
                <a:prstGeom prst="rect">
                  <a:avLst/>
                </a:prstGeom>
                <a:noFill/>
                <a:ln w="9525">
                  <a:noFill/>
                  <a:miter lim="800000"/>
                  <a:headEnd/>
                  <a:tailEnd/>
                </a:ln>
              </p:spPr>
              <p:txBody>
                <a:bodyPr>
                  <a:prstTxWarp prst="textNoShape">
                    <a:avLst/>
                  </a:prstTxWarp>
                </a:bodyPr>
                <a:lstStyle/>
                <a:p>
                  <a:endParaRPr lang="en-US"/>
                </a:p>
              </p:txBody>
            </p:sp>
            <p:sp>
              <p:nvSpPr>
                <p:cNvPr id="68238" name="Rectangle 7"/>
                <p:cNvSpPr>
                  <a:spLocks noChangeAspect="1" noChangeArrowheads="1"/>
                </p:cNvSpPr>
                <p:nvPr/>
              </p:nvSpPr>
              <p:spPr bwMode="auto">
                <a:xfrm>
                  <a:off x="697" y="547"/>
                  <a:ext cx="4366" cy="3225"/>
                </a:xfrm>
                <a:prstGeom prst="rect">
                  <a:avLst/>
                </a:prstGeom>
                <a:solidFill>
                  <a:srgbClr val="000000"/>
                </a:solidFill>
                <a:ln w="9525">
                  <a:noFill/>
                  <a:miter lim="800000"/>
                  <a:headEnd/>
                  <a:tailEnd/>
                </a:ln>
              </p:spPr>
              <p:txBody>
                <a:bodyPr>
                  <a:prstTxWarp prst="textNoShape">
                    <a:avLst/>
                  </a:prstTxWarp>
                </a:bodyPr>
                <a:lstStyle/>
                <a:p>
                  <a:endParaRPr lang="en-US"/>
                </a:p>
              </p:txBody>
            </p:sp>
            <p:sp>
              <p:nvSpPr>
                <p:cNvPr id="68239" name="Freeform 8"/>
                <p:cNvSpPr>
                  <a:spLocks noChangeAspect="1"/>
                </p:cNvSpPr>
                <p:nvPr/>
              </p:nvSpPr>
              <p:spPr bwMode="auto">
                <a:xfrm>
                  <a:off x="716" y="560"/>
                  <a:ext cx="225" cy="142"/>
                </a:xfrm>
                <a:custGeom>
                  <a:avLst/>
                  <a:gdLst>
                    <a:gd name="T0" fmla="*/ 1123 w 1123"/>
                    <a:gd name="T1" fmla="*/ 249 h 710"/>
                    <a:gd name="T2" fmla="*/ 1123 w 1123"/>
                    <a:gd name="T3" fmla="*/ 710 h 710"/>
                    <a:gd name="T4" fmla="*/ 0 w 1123"/>
                    <a:gd name="T5" fmla="*/ 182 h 710"/>
                    <a:gd name="T6" fmla="*/ 0 w 1123"/>
                    <a:gd name="T7" fmla="*/ 0 h 710"/>
                    <a:gd name="T8" fmla="*/ 661 w 1123"/>
                    <a:gd name="T9" fmla="*/ 0 h 710"/>
                    <a:gd name="T10" fmla="*/ 1123 w 1123"/>
                    <a:gd name="T11" fmla="*/ 249 h 710"/>
                    <a:gd name="T12" fmla="*/ 0 60000 65536"/>
                    <a:gd name="T13" fmla="*/ 0 60000 65536"/>
                    <a:gd name="T14" fmla="*/ 0 60000 65536"/>
                    <a:gd name="T15" fmla="*/ 0 60000 65536"/>
                    <a:gd name="T16" fmla="*/ 0 60000 65536"/>
                    <a:gd name="T17" fmla="*/ 0 60000 65536"/>
                    <a:gd name="T18" fmla="*/ 0 w 1123"/>
                    <a:gd name="T19" fmla="*/ 0 h 710"/>
                    <a:gd name="T20" fmla="*/ 1123 w 1123"/>
                    <a:gd name="T21" fmla="*/ 710 h 710"/>
                  </a:gdLst>
                  <a:ahLst/>
                  <a:cxnLst>
                    <a:cxn ang="T12">
                      <a:pos x="T0" y="T1"/>
                    </a:cxn>
                    <a:cxn ang="T13">
                      <a:pos x="T2" y="T3"/>
                    </a:cxn>
                    <a:cxn ang="T14">
                      <a:pos x="T4" y="T5"/>
                    </a:cxn>
                    <a:cxn ang="T15">
                      <a:pos x="T6" y="T7"/>
                    </a:cxn>
                    <a:cxn ang="T16">
                      <a:pos x="T8" y="T9"/>
                    </a:cxn>
                    <a:cxn ang="T17">
                      <a:pos x="T10" y="T11"/>
                    </a:cxn>
                  </a:cxnLst>
                  <a:rect l="T18" t="T19" r="T20" b="T21"/>
                  <a:pathLst>
                    <a:path w="1123" h="710">
                      <a:moveTo>
                        <a:pt x="1123" y="249"/>
                      </a:moveTo>
                      <a:lnTo>
                        <a:pt x="1123" y="710"/>
                      </a:lnTo>
                      <a:lnTo>
                        <a:pt x="0" y="182"/>
                      </a:lnTo>
                      <a:lnTo>
                        <a:pt x="0" y="0"/>
                      </a:lnTo>
                      <a:lnTo>
                        <a:pt x="661" y="0"/>
                      </a:lnTo>
                      <a:lnTo>
                        <a:pt x="1123" y="249"/>
                      </a:lnTo>
                      <a:close/>
                    </a:path>
                  </a:pathLst>
                </a:custGeom>
                <a:solidFill>
                  <a:srgbClr val="663300"/>
                </a:solidFill>
                <a:ln w="9525">
                  <a:noFill/>
                  <a:round/>
                  <a:headEnd/>
                  <a:tailEnd/>
                </a:ln>
              </p:spPr>
              <p:txBody>
                <a:bodyPr>
                  <a:prstTxWarp prst="textNoShape">
                    <a:avLst/>
                  </a:prstTxWarp>
                </a:bodyPr>
                <a:lstStyle/>
                <a:p>
                  <a:endParaRPr lang="en-US"/>
                </a:p>
              </p:txBody>
            </p:sp>
            <p:sp>
              <p:nvSpPr>
                <p:cNvPr id="68240" name="Freeform 9"/>
                <p:cNvSpPr>
                  <a:spLocks noChangeAspect="1"/>
                </p:cNvSpPr>
                <p:nvPr/>
              </p:nvSpPr>
              <p:spPr bwMode="auto">
                <a:xfrm>
                  <a:off x="866" y="560"/>
                  <a:ext cx="4184" cy="212"/>
                </a:xfrm>
                <a:custGeom>
                  <a:avLst/>
                  <a:gdLst>
                    <a:gd name="T0" fmla="*/ 20918 w 20918"/>
                    <a:gd name="T1" fmla="*/ 892 h 1056"/>
                    <a:gd name="T2" fmla="*/ 15170 w 20918"/>
                    <a:gd name="T3" fmla="*/ 892 h 1056"/>
                    <a:gd name="T4" fmla="*/ 14662 w 20918"/>
                    <a:gd name="T5" fmla="*/ 528 h 1056"/>
                    <a:gd name="T6" fmla="*/ 13127 w 20918"/>
                    <a:gd name="T7" fmla="*/ 528 h 1056"/>
                    <a:gd name="T8" fmla="*/ 11476 w 20918"/>
                    <a:gd name="T9" fmla="*/ 576 h 1056"/>
                    <a:gd name="T10" fmla="*/ 9557 w 20918"/>
                    <a:gd name="T11" fmla="*/ 595 h 1056"/>
                    <a:gd name="T12" fmla="*/ 9144 w 20918"/>
                    <a:gd name="T13" fmla="*/ 873 h 1056"/>
                    <a:gd name="T14" fmla="*/ 9028 w 20918"/>
                    <a:gd name="T15" fmla="*/ 940 h 1056"/>
                    <a:gd name="T16" fmla="*/ 8914 w 20918"/>
                    <a:gd name="T17" fmla="*/ 989 h 1056"/>
                    <a:gd name="T18" fmla="*/ 6764 w 20918"/>
                    <a:gd name="T19" fmla="*/ 989 h 1056"/>
                    <a:gd name="T20" fmla="*/ 2725 w 20918"/>
                    <a:gd name="T21" fmla="*/ 1056 h 1056"/>
                    <a:gd name="T22" fmla="*/ 2015 w 20918"/>
                    <a:gd name="T23" fmla="*/ 1036 h 1056"/>
                    <a:gd name="T24" fmla="*/ 114 w 20918"/>
                    <a:gd name="T25" fmla="*/ 49 h 1056"/>
                    <a:gd name="T26" fmla="*/ 0 w 20918"/>
                    <a:gd name="T27" fmla="*/ 0 h 1056"/>
                    <a:gd name="T28" fmla="*/ 20918 w 20918"/>
                    <a:gd name="T29" fmla="*/ 0 h 1056"/>
                    <a:gd name="T30" fmla="*/ 20918 w 20918"/>
                    <a:gd name="T31" fmla="*/ 892 h 105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0918"/>
                    <a:gd name="T49" fmla="*/ 0 h 1056"/>
                    <a:gd name="T50" fmla="*/ 20918 w 20918"/>
                    <a:gd name="T51" fmla="*/ 1056 h 105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0918" h="1056">
                      <a:moveTo>
                        <a:pt x="20918" y="892"/>
                      </a:moveTo>
                      <a:lnTo>
                        <a:pt x="15170" y="892"/>
                      </a:lnTo>
                      <a:lnTo>
                        <a:pt x="14662" y="528"/>
                      </a:lnTo>
                      <a:lnTo>
                        <a:pt x="13127" y="528"/>
                      </a:lnTo>
                      <a:lnTo>
                        <a:pt x="11476" y="576"/>
                      </a:lnTo>
                      <a:lnTo>
                        <a:pt x="9557" y="595"/>
                      </a:lnTo>
                      <a:lnTo>
                        <a:pt x="9144" y="873"/>
                      </a:lnTo>
                      <a:lnTo>
                        <a:pt x="9028" y="940"/>
                      </a:lnTo>
                      <a:lnTo>
                        <a:pt x="8914" y="989"/>
                      </a:lnTo>
                      <a:lnTo>
                        <a:pt x="6764" y="989"/>
                      </a:lnTo>
                      <a:lnTo>
                        <a:pt x="2725" y="1056"/>
                      </a:lnTo>
                      <a:lnTo>
                        <a:pt x="2015" y="1036"/>
                      </a:lnTo>
                      <a:lnTo>
                        <a:pt x="114" y="49"/>
                      </a:lnTo>
                      <a:lnTo>
                        <a:pt x="0" y="0"/>
                      </a:lnTo>
                      <a:lnTo>
                        <a:pt x="20918" y="0"/>
                      </a:lnTo>
                      <a:lnTo>
                        <a:pt x="20918" y="892"/>
                      </a:lnTo>
                      <a:close/>
                    </a:path>
                  </a:pathLst>
                </a:custGeom>
                <a:solidFill>
                  <a:srgbClr val="E8AD51"/>
                </a:solidFill>
                <a:ln w="9525">
                  <a:noFill/>
                  <a:round/>
                  <a:headEnd/>
                  <a:tailEnd/>
                </a:ln>
              </p:spPr>
              <p:txBody>
                <a:bodyPr>
                  <a:prstTxWarp prst="textNoShape">
                    <a:avLst/>
                  </a:prstTxWarp>
                </a:bodyPr>
                <a:lstStyle/>
                <a:p>
                  <a:endParaRPr lang="en-US"/>
                </a:p>
              </p:txBody>
            </p:sp>
            <p:sp>
              <p:nvSpPr>
                <p:cNvPr id="68241" name="Freeform 10"/>
                <p:cNvSpPr>
                  <a:spLocks noChangeAspect="1"/>
                </p:cNvSpPr>
                <p:nvPr/>
              </p:nvSpPr>
              <p:spPr bwMode="auto">
                <a:xfrm>
                  <a:off x="922" y="818"/>
                  <a:ext cx="182" cy="1703"/>
                </a:xfrm>
                <a:custGeom>
                  <a:avLst/>
                  <a:gdLst>
                    <a:gd name="T0" fmla="*/ 441 w 911"/>
                    <a:gd name="T1" fmla="*/ 6216 h 8517"/>
                    <a:gd name="T2" fmla="*/ 412 w 911"/>
                    <a:gd name="T3" fmla="*/ 4652 h 8517"/>
                    <a:gd name="T4" fmla="*/ 384 w 911"/>
                    <a:gd name="T5" fmla="*/ 3875 h 8517"/>
                    <a:gd name="T6" fmla="*/ 316 w 911"/>
                    <a:gd name="T7" fmla="*/ 3386 h 8517"/>
                    <a:gd name="T8" fmla="*/ 249 w 911"/>
                    <a:gd name="T9" fmla="*/ 3252 h 8517"/>
                    <a:gd name="T10" fmla="*/ 182 w 911"/>
                    <a:gd name="T11" fmla="*/ 2858 h 8517"/>
                    <a:gd name="T12" fmla="*/ 135 w 911"/>
                    <a:gd name="T13" fmla="*/ 2743 h 8517"/>
                    <a:gd name="T14" fmla="*/ 67 w 911"/>
                    <a:gd name="T15" fmla="*/ 2637 h 8517"/>
                    <a:gd name="T16" fmla="*/ 0 w 911"/>
                    <a:gd name="T17" fmla="*/ 2379 h 8517"/>
                    <a:gd name="T18" fmla="*/ 47 w 911"/>
                    <a:gd name="T19" fmla="*/ 1813 h 8517"/>
                    <a:gd name="T20" fmla="*/ 0 w 911"/>
                    <a:gd name="T21" fmla="*/ 1716 h 8517"/>
                    <a:gd name="T22" fmla="*/ 19 w 911"/>
                    <a:gd name="T23" fmla="*/ 1419 h 8517"/>
                    <a:gd name="T24" fmla="*/ 96 w 911"/>
                    <a:gd name="T25" fmla="*/ 824 h 8517"/>
                    <a:gd name="T26" fmla="*/ 96 w 911"/>
                    <a:gd name="T27" fmla="*/ 643 h 8517"/>
                    <a:gd name="T28" fmla="*/ 47 w 911"/>
                    <a:gd name="T29" fmla="*/ 163 h 8517"/>
                    <a:gd name="T30" fmla="*/ 19 w 911"/>
                    <a:gd name="T31" fmla="*/ 67 h 8517"/>
                    <a:gd name="T32" fmla="*/ 19 w 911"/>
                    <a:gd name="T33" fmla="*/ 0 h 8517"/>
                    <a:gd name="T34" fmla="*/ 911 w 911"/>
                    <a:gd name="T35" fmla="*/ 393 h 8517"/>
                    <a:gd name="T36" fmla="*/ 911 w 911"/>
                    <a:gd name="T37" fmla="*/ 8249 h 8517"/>
                    <a:gd name="T38" fmla="*/ 479 w 911"/>
                    <a:gd name="T39" fmla="*/ 8517 h 8517"/>
                    <a:gd name="T40" fmla="*/ 432 w 911"/>
                    <a:gd name="T41" fmla="*/ 8220 h 8517"/>
                    <a:gd name="T42" fmla="*/ 432 w 911"/>
                    <a:gd name="T43" fmla="*/ 7904 h 8517"/>
                    <a:gd name="T44" fmla="*/ 365 w 911"/>
                    <a:gd name="T45" fmla="*/ 7194 h 8517"/>
                    <a:gd name="T46" fmla="*/ 384 w 911"/>
                    <a:gd name="T47" fmla="*/ 6801 h 8517"/>
                    <a:gd name="T48" fmla="*/ 441 w 911"/>
                    <a:gd name="T49" fmla="*/ 6216 h 851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911"/>
                    <a:gd name="T76" fmla="*/ 0 h 8517"/>
                    <a:gd name="T77" fmla="*/ 911 w 911"/>
                    <a:gd name="T78" fmla="*/ 8517 h 851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911" h="8517">
                      <a:moveTo>
                        <a:pt x="441" y="6216"/>
                      </a:moveTo>
                      <a:lnTo>
                        <a:pt x="412" y="4652"/>
                      </a:lnTo>
                      <a:lnTo>
                        <a:pt x="384" y="3875"/>
                      </a:lnTo>
                      <a:lnTo>
                        <a:pt x="316" y="3386"/>
                      </a:lnTo>
                      <a:lnTo>
                        <a:pt x="249" y="3252"/>
                      </a:lnTo>
                      <a:lnTo>
                        <a:pt x="182" y="2858"/>
                      </a:lnTo>
                      <a:lnTo>
                        <a:pt x="135" y="2743"/>
                      </a:lnTo>
                      <a:lnTo>
                        <a:pt x="67" y="2637"/>
                      </a:lnTo>
                      <a:lnTo>
                        <a:pt x="0" y="2379"/>
                      </a:lnTo>
                      <a:lnTo>
                        <a:pt x="47" y="1813"/>
                      </a:lnTo>
                      <a:lnTo>
                        <a:pt x="0" y="1716"/>
                      </a:lnTo>
                      <a:lnTo>
                        <a:pt x="19" y="1419"/>
                      </a:lnTo>
                      <a:lnTo>
                        <a:pt x="96" y="824"/>
                      </a:lnTo>
                      <a:lnTo>
                        <a:pt x="96" y="643"/>
                      </a:lnTo>
                      <a:lnTo>
                        <a:pt x="47" y="163"/>
                      </a:lnTo>
                      <a:lnTo>
                        <a:pt x="19" y="67"/>
                      </a:lnTo>
                      <a:lnTo>
                        <a:pt x="19" y="0"/>
                      </a:lnTo>
                      <a:lnTo>
                        <a:pt x="911" y="393"/>
                      </a:lnTo>
                      <a:lnTo>
                        <a:pt x="911" y="8249"/>
                      </a:lnTo>
                      <a:lnTo>
                        <a:pt x="479" y="8517"/>
                      </a:lnTo>
                      <a:lnTo>
                        <a:pt x="432" y="8220"/>
                      </a:lnTo>
                      <a:lnTo>
                        <a:pt x="432" y="7904"/>
                      </a:lnTo>
                      <a:lnTo>
                        <a:pt x="365" y="7194"/>
                      </a:lnTo>
                      <a:lnTo>
                        <a:pt x="384" y="6801"/>
                      </a:lnTo>
                      <a:lnTo>
                        <a:pt x="441" y="6216"/>
                      </a:lnTo>
                      <a:close/>
                    </a:path>
                  </a:pathLst>
                </a:custGeom>
                <a:solidFill>
                  <a:srgbClr val="969696"/>
                </a:solidFill>
                <a:ln w="9525">
                  <a:noFill/>
                  <a:round/>
                  <a:headEnd/>
                  <a:tailEnd/>
                </a:ln>
              </p:spPr>
              <p:txBody>
                <a:bodyPr>
                  <a:prstTxWarp prst="textNoShape">
                    <a:avLst/>
                  </a:prstTxWarp>
                </a:bodyPr>
                <a:lstStyle/>
                <a:p>
                  <a:endParaRPr lang="en-US"/>
                </a:p>
              </p:txBody>
            </p:sp>
            <p:sp>
              <p:nvSpPr>
                <p:cNvPr id="68242" name="Freeform 11"/>
                <p:cNvSpPr>
                  <a:spLocks noChangeAspect="1"/>
                </p:cNvSpPr>
                <p:nvPr/>
              </p:nvSpPr>
              <p:spPr bwMode="auto">
                <a:xfrm>
                  <a:off x="931" y="626"/>
                  <a:ext cx="357" cy="2229"/>
                </a:xfrm>
                <a:custGeom>
                  <a:avLst/>
                  <a:gdLst>
                    <a:gd name="T0" fmla="*/ 1718 w 1785"/>
                    <a:gd name="T1" fmla="*/ 796 h 11147"/>
                    <a:gd name="T2" fmla="*/ 1766 w 1785"/>
                    <a:gd name="T3" fmla="*/ 8931 h 11147"/>
                    <a:gd name="T4" fmla="*/ 1785 w 1785"/>
                    <a:gd name="T5" fmla="*/ 9708 h 11147"/>
                    <a:gd name="T6" fmla="*/ 1440 w 1785"/>
                    <a:gd name="T7" fmla="*/ 9775 h 11147"/>
                    <a:gd name="T8" fmla="*/ 1123 w 1785"/>
                    <a:gd name="T9" fmla="*/ 10005 h 11147"/>
                    <a:gd name="T10" fmla="*/ 729 w 1785"/>
                    <a:gd name="T11" fmla="*/ 10466 h 11147"/>
                    <a:gd name="T12" fmla="*/ 529 w 1785"/>
                    <a:gd name="T13" fmla="*/ 10946 h 11147"/>
                    <a:gd name="T14" fmla="*/ 499 w 1785"/>
                    <a:gd name="T15" fmla="*/ 11108 h 11147"/>
                    <a:gd name="T16" fmla="*/ 499 w 1785"/>
                    <a:gd name="T17" fmla="*/ 11147 h 11147"/>
                    <a:gd name="T18" fmla="*/ 432 w 1785"/>
                    <a:gd name="T19" fmla="*/ 10964 h 11147"/>
                    <a:gd name="T20" fmla="*/ 432 w 1785"/>
                    <a:gd name="T21" fmla="*/ 10600 h 11147"/>
                    <a:gd name="T22" fmla="*/ 462 w 1785"/>
                    <a:gd name="T23" fmla="*/ 9843 h 11147"/>
                    <a:gd name="T24" fmla="*/ 1239 w 1785"/>
                    <a:gd name="T25" fmla="*/ 9391 h 11147"/>
                    <a:gd name="T26" fmla="*/ 1286 w 1785"/>
                    <a:gd name="T27" fmla="*/ 8499 h 11147"/>
                    <a:gd name="T28" fmla="*/ 1286 w 1785"/>
                    <a:gd name="T29" fmla="*/ 1074 h 11147"/>
                    <a:gd name="T30" fmla="*/ 20 w 1785"/>
                    <a:gd name="T31" fmla="*/ 499 h 11147"/>
                    <a:gd name="T32" fmla="*/ 0 w 1785"/>
                    <a:gd name="T33" fmla="*/ 480 h 11147"/>
                    <a:gd name="T34" fmla="*/ 0 w 1785"/>
                    <a:gd name="T35" fmla="*/ 451 h 11147"/>
                    <a:gd name="T36" fmla="*/ 88 w 1785"/>
                    <a:gd name="T37" fmla="*/ 499 h 11147"/>
                    <a:gd name="T38" fmla="*/ 154 w 1785"/>
                    <a:gd name="T39" fmla="*/ 0 h 11147"/>
                    <a:gd name="T40" fmla="*/ 1305 w 1785"/>
                    <a:gd name="T41" fmla="*/ 566 h 11147"/>
                    <a:gd name="T42" fmla="*/ 1718 w 1785"/>
                    <a:gd name="T43" fmla="*/ 796 h 1114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785"/>
                    <a:gd name="T67" fmla="*/ 0 h 11147"/>
                    <a:gd name="T68" fmla="*/ 1785 w 1785"/>
                    <a:gd name="T69" fmla="*/ 11147 h 1114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785" h="11147">
                      <a:moveTo>
                        <a:pt x="1718" y="796"/>
                      </a:moveTo>
                      <a:lnTo>
                        <a:pt x="1766" y="8931"/>
                      </a:lnTo>
                      <a:lnTo>
                        <a:pt x="1785" y="9708"/>
                      </a:lnTo>
                      <a:lnTo>
                        <a:pt x="1440" y="9775"/>
                      </a:lnTo>
                      <a:lnTo>
                        <a:pt x="1123" y="10005"/>
                      </a:lnTo>
                      <a:lnTo>
                        <a:pt x="729" y="10466"/>
                      </a:lnTo>
                      <a:lnTo>
                        <a:pt x="529" y="10946"/>
                      </a:lnTo>
                      <a:lnTo>
                        <a:pt x="499" y="11108"/>
                      </a:lnTo>
                      <a:lnTo>
                        <a:pt x="499" y="11147"/>
                      </a:lnTo>
                      <a:lnTo>
                        <a:pt x="432" y="10964"/>
                      </a:lnTo>
                      <a:lnTo>
                        <a:pt x="432" y="10600"/>
                      </a:lnTo>
                      <a:lnTo>
                        <a:pt x="462" y="9843"/>
                      </a:lnTo>
                      <a:lnTo>
                        <a:pt x="1239" y="9391"/>
                      </a:lnTo>
                      <a:lnTo>
                        <a:pt x="1286" y="8499"/>
                      </a:lnTo>
                      <a:lnTo>
                        <a:pt x="1286" y="1074"/>
                      </a:lnTo>
                      <a:lnTo>
                        <a:pt x="20" y="499"/>
                      </a:lnTo>
                      <a:lnTo>
                        <a:pt x="0" y="480"/>
                      </a:lnTo>
                      <a:lnTo>
                        <a:pt x="0" y="451"/>
                      </a:lnTo>
                      <a:lnTo>
                        <a:pt x="88" y="499"/>
                      </a:lnTo>
                      <a:lnTo>
                        <a:pt x="154" y="0"/>
                      </a:lnTo>
                      <a:lnTo>
                        <a:pt x="1305" y="566"/>
                      </a:lnTo>
                      <a:lnTo>
                        <a:pt x="1718" y="796"/>
                      </a:lnTo>
                      <a:close/>
                    </a:path>
                  </a:pathLst>
                </a:custGeom>
                <a:solidFill>
                  <a:srgbClr val="F9ED9E"/>
                </a:solidFill>
                <a:ln w="9525">
                  <a:noFill/>
                  <a:round/>
                  <a:headEnd/>
                  <a:tailEnd/>
                </a:ln>
              </p:spPr>
              <p:txBody>
                <a:bodyPr>
                  <a:prstTxWarp prst="textNoShape">
                    <a:avLst/>
                  </a:prstTxWarp>
                </a:bodyPr>
                <a:lstStyle/>
                <a:p>
                  <a:endParaRPr lang="en-US"/>
                </a:p>
              </p:txBody>
            </p:sp>
            <p:sp>
              <p:nvSpPr>
                <p:cNvPr id="68243" name="Freeform 12"/>
                <p:cNvSpPr>
                  <a:spLocks noChangeAspect="1"/>
                </p:cNvSpPr>
                <p:nvPr/>
              </p:nvSpPr>
              <p:spPr bwMode="auto">
                <a:xfrm>
                  <a:off x="3570" y="679"/>
                  <a:ext cx="196" cy="79"/>
                </a:xfrm>
                <a:custGeom>
                  <a:avLst/>
                  <a:gdLst>
                    <a:gd name="T0" fmla="*/ 979 w 979"/>
                    <a:gd name="T1" fmla="*/ 326 h 394"/>
                    <a:gd name="T2" fmla="*/ 729 w 979"/>
                    <a:gd name="T3" fmla="*/ 394 h 394"/>
                    <a:gd name="T4" fmla="*/ 153 w 979"/>
                    <a:gd name="T5" fmla="*/ 394 h 394"/>
                    <a:gd name="T6" fmla="*/ 0 w 979"/>
                    <a:gd name="T7" fmla="*/ 345 h 394"/>
                    <a:gd name="T8" fmla="*/ 0 w 979"/>
                    <a:gd name="T9" fmla="*/ 95 h 394"/>
                    <a:gd name="T10" fmla="*/ 48 w 979"/>
                    <a:gd name="T11" fmla="*/ 0 h 394"/>
                    <a:gd name="T12" fmla="*/ 979 w 979"/>
                    <a:gd name="T13" fmla="*/ 0 h 394"/>
                    <a:gd name="T14" fmla="*/ 979 w 979"/>
                    <a:gd name="T15" fmla="*/ 326 h 394"/>
                    <a:gd name="T16" fmla="*/ 0 60000 65536"/>
                    <a:gd name="T17" fmla="*/ 0 60000 65536"/>
                    <a:gd name="T18" fmla="*/ 0 60000 65536"/>
                    <a:gd name="T19" fmla="*/ 0 60000 65536"/>
                    <a:gd name="T20" fmla="*/ 0 60000 65536"/>
                    <a:gd name="T21" fmla="*/ 0 60000 65536"/>
                    <a:gd name="T22" fmla="*/ 0 60000 65536"/>
                    <a:gd name="T23" fmla="*/ 0 60000 65536"/>
                    <a:gd name="T24" fmla="*/ 0 w 979"/>
                    <a:gd name="T25" fmla="*/ 0 h 394"/>
                    <a:gd name="T26" fmla="*/ 979 w 979"/>
                    <a:gd name="T27" fmla="*/ 394 h 39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79" h="394">
                      <a:moveTo>
                        <a:pt x="979" y="326"/>
                      </a:moveTo>
                      <a:lnTo>
                        <a:pt x="729" y="394"/>
                      </a:lnTo>
                      <a:lnTo>
                        <a:pt x="153" y="394"/>
                      </a:lnTo>
                      <a:lnTo>
                        <a:pt x="0" y="345"/>
                      </a:lnTo>
                      <a:lnTo>
                        <a:pt x="0" y="95"/>
                      </a:lnTo>
                      <a:lnTo>
                        <a:pt x="48" y="0"/>
                      </a:lnTo>
                      <a:lnTo>
                        <a:pt x="979" y="0"/>
                      </a:lnTo>
                      <a:lnTo>
                        <a:pt x="979" y="326"/>
                      </a:lnTo>
                      <a:close/>
                    </a:path>
                  </a:pathLst>
                </a:custGeom>
                <a:solidFill>
                  <a:srgbClr val="F7CE6D"/>
                </a:solidFill>
                <a:ln w="9525">
                  <a:noFill/>
                  <a:round/>
                  <a:headEnd/>
                  <a:tailEnd/>
                </a:ln>
              </p:spPr>
              <p:txBody>
                <a:bodyPr>
                  <a:prstTxWarp prst="textNoShape">
                    <a:avLst/>
                  </a:prstTxWarp>
                </a:bodyPr>
                <a:lstStyle/>
                <a:p>
                  <a:endParaRPr lang="en-US"/>
                </a:p>
              </p:txBody>
            </p:sp>
            <p:sp>
              <p:nvSpPr>
                <p:cNvPr id="68244" name="Freeform 13"/>
                <p:cNvSpPr>
                  <a:spLocks noChangeAspect="1"/>
                </p:cNvSpPr>
                <p:nvPr/>
              </p:nvSpPr>
              <p:spPr bwMode="auto">
                <a:xfrm>
                  <a:off x="3785" y="679"/>
                  <a:ext cx="78" cy="112"/>
                </a:xfrm>
                <a:custGeom>
                  <a:avLst/>
                  <a:gdLst>
                    <a:gd name="T0" fmla="*/ 393 w 393"/>
                    <a:gd name="T1" fmla="*/ 278 h 556"/>
                    <a:gd name="T2" fmla="*/ 317 w 393"/>
                    <a:gd name="T3" fmla="*/ 556 h 556"/>
                    <a:gd name="T4" fmla="*/ 19 w 393"/>
                    <a:gd name="T5" fmla="*/ 508 h 556"/>
                    <a:gd name="T6" fmla="*/ 0 w 393"/>
                    <a:gd name="T7" fmla="*/ 0 h 556"/>
                    <a:gd name="T8" fmla="*/ 116 w 393"/>
                    <a:gd name="T9" fmla="*/ 48 h 556"/>
                    <a:gd name="T10" fmla="*/ 393 w 393"/>
                    <a:gd name="T11" fmla="*/ 278 h 556"/>
                    <a:gd name="T12" fmla="*/ 0 60000 65536"/>
                    <a:gd name="T13" fmla="*/ 0 60000 65536"/>
                    <a:gd name="T14" fmla="*/ 0 60000 65536"/>
                    <a:gd name="T15" fmla="*/ 0 60000 65536"/>
                    <a:gd name="T16" fmla="*/ 0 60000 65536"/>
                    <a:gd name="T17" fmla="*/ 0 60000 65536"/>
                    <a:gd name="T18" fmla="*/ 0 w 393"/>
                    <a:gd name="T19" fmla="*/ 0 h 556"/>
                    <a:gd name="T20" fmla="*/ 393 w 393"/>
                    <a:gd name="T21" fmla="*/ 556 h 556"/>
                  </a:gdLst>
                  <a:ahLst/>
                  <a:cxnLst>
                    <a:cxn ang="T12">
                      <a:pos x="T0" y="T1"/>
                    </a:cxn>
                    <a:cxn ang="T13">
                      <a:pos x="T2" y="T3"/>
                    </a:cxn>
                    <a:cxn ang="T14">
                      <a:pos x="T4" y="T5"/>
                    </a:cxn>
                    <a:cxn ang="T15">
                      <a:pos x="T6" y="T7"/>
                    </a:cxn>
                    <a:cxn ang="T16">
                      <a:pos x="T8" y="T9"/>
                    </a:cxn>
                    <a:cxn ang="T17">
                      <a:pos x="T10" y="T11"/>
                    </a:cxn>
                  </a:cxnLst>
                  <a:rect l="T18" t="T19" r="T20" b="T21"/>
                  <a:pathLst>
                    <a:path w="393" h="556">
                      <a:moveTo>
                        <a:pt x="393" y="278"/>
                      </a:moveTo>
                      <a:lnTo>
                        <a:pt x="317" y="556"/>
                      </a:lnTo>
                      <a:lnTo>
                        <a:pt x="19" y="508"/>
                      </a:lnTo>
                      <a:lnTo>
                        <a:pt x="0" y="0"/>
                      </a:lnTo>
                      <a:lnTo>
                        <a:pt x="116" y="48"/>
                      </a:lnTo>
                      <a:lnTo>
                        <a:pt x="393" y="278"/>
                      </a:lnTo>
                      <a:close/>
                    </a:path>
                  </a:pathLst>
                </a:custGeom>
                <a:solidFill>
                  <a:srgbClr val="F0F08A"/>
                </a:solidFill>
                <a:ln w="9525">
                  <a:noFill/>
                  <a:round/>
                  <a:headEnd/>
                  <a:tailEnd/>
                </a:ln>
              </p:spPr>
              <p:txBody>
                <a:bodyPr>
                  <a:prstTxWarp prst="textNoShape">
                    <a:avLst/>
                  </a:prstTxWarp>
                </a:bodyPr>
                <a:lstStyle/>
                <a:p>
                  <a:endParaRPr lang="en-US"/>
                </a:p>
              </p:txBody>
            </p:sp>
            <p:sp>
              <p:nvSpPr>
                <p:cNvPr id="68245" name="Freeform 14"/>
                <p:cNvSpPr>
                  <a:spLocks noChangeAspect="1"/>
                </p:cNvSpPr>
                <p:nvPr/>
              </p:nvSpPr>
              <p:spPr bwMode="auto">
                <a:xfrm>
                  <a:off x="3098" y="685"/>
                  <a:ext cx="142" cy="90"/>
                </a:xfrm>
                <a:custGeom>
                  <a:avLst/>
                  <a:gdLst>
                    <a:gd name="T0" fmla="*/ 662 w 710"/>
                    <a:gd name="T1" fmla="*/ 365 h 451"/>
                    <a:gd name="T2" fmla="*/ 662 w 710"/>
                    <a:gd name="T3" fmla="*/ 384 h 451"/>
                    <a:gd name="T4" fmla="*/ 547 w 710"/>
                    <a:gd name="T5" fmla="*/ 451 h 451"/>
                    <a:gd name="T6" fmla="*/ 0 w 710"/>
                    <a:gd name="T7" fmla="*/ 451 h 451"/>
                    <a:gd name="T8" fmla="*/ 48 w 710"/>
                    <a:gd name="T9" fmla="*/ 249 h 451"/>
                    <a:gd name="T10" fmla="*/ 19 w 710"/>
                    <a:gd name="T11" fmla="*/ 38 h 451"/>
                    <a:gd name="T12" fmla="*/ 662 w 710"/>
                    <a:gd name="T13" fmla="*/ 0 h 451"/>
                    <a:gd name="T14" fmla="*/ 710 w 710"/>
                    <a:gd name="T15" fmla="*/ 38 h 451"/>
                    <a:gd name="T16" fmla="*/ 662 w 710"/>
                    <a:gd name="T17" fmla="*/ 365 h 45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10"/>
                    <a:gd name="T28" fmla="*/ 0 h 451"/>
                    <a:gd name="T29" fmla="*/ 710 w 710"/>
                    <a:gd name="T30" fmla="*/ 451 h 45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10" h="451">
                      <a:moveTo>
                        <a:pt x="662" y="365"/>
                      </a:moveTo>
                      <a:lnTo>
                        <a:pt x="662" y="384"/>
                      </a:lnTo>
                      <a:lnTo>
                        <a:pt x="547" y="451"/>
                      </a:lnTo>
                      <a:lnTo>
                        <a:pt x="0" y="451"/>
                      </a:lnTo>
                      <a:lnTo>
                        <a:pt x="48" y="249"/>
                      </a:lnTo>
                      <a:lnTo>
                        <a:pt x="19" y="38"/>
                      </a:lnTo>
                      <a:lnTo>
                        <a:pt x="662" y="0"/>
                      </a:lnTo>
                      <a:lnTo>
                        <a:pt x="710" y="38"/>
                      </a:lnTo>
                      <a:lnTo>
                        <a:pt x="662" y="365"/>
                      </a:lnTo>
                      <a:close/>
                    </a:path>
                  </a:pathLst>
                </a:custGeom>
                <a:solidFill>
                  <a:srgbClr val="E2A544"/>
                </a:solidFill>
                <a:ln w="9525">
                  <a:noFill/>
                  <a:round/>
                  <a:headEnd/>
                  <a:tailEnd/>
                </a:ln>
              </p:spPr>
              <p:txBody>
                <a:bodyPr>
                  <a:prstTxWarp prst="textNoShape">
                    <a:avLst/>
                  </a:prstTxWarp>
                </a:bodyPr>
                <a:lstStyle/>
                <a:p>
                  <a:endParaRPr lang="en-US"/>
                </a:p>
              </p:txBody>
            </p:sp>
            <p:sp>
              <p:nvSpPr>
                <p:cNvPr id="68246" name="Freeform 15"/>
                <p:cNvSpPr>
                  <a:spLocks noChangeAspect="1"/>
                </p:cNvSpPr>
                <p:nvPr/>
              </p:nvSpPr>
              <p:spPr bwMode="auto">
                <a:xfrm>
                  <a:off x="3249" y="685"/>
                  <a:ext cx="146" cy="83"/>
                </a:xfrm>
                <a:custGeom>
                  <a:avLst/>
                  <a:gdLst>
                    <a:gd name="T0" fmla="*/ 681 w 730"/>
                    <a:gd name="T1" fmla="*/ 316 h 412"/>
                    <a:gd name="T2" fmla="*/ 528 w 730"/>
                    <a:gd name="T3" fmla="*/ 412 h 412"/>
                    <a:gd name="T4" fmla="*/ 0 w 730"/>
                    <a:gd name="T5" fmla="*/ 384 h 412"/>
                    <a:gd name="T6" fmla="*/ 19 w 730"/>
                    <a:gd name="T7" fmla="*/ 19 h 412"/>
                    <a:gd name="T8" fmla="*/ 68 w 730"/>
                    <a:gd name="T9" fmla="*/ 0 h 412"/>
                    <a:gd name="T10" fmla="*/ 730 w 730"/>
                    <a:gd name="T11" fmla="*/ 0 h 412"/>
                    <a:gd name="T12" fmla="*/ 681 w 730"/>
                    <a:gd name="T13" fmla="*/ 316 h 412"/>
                    <a:gd name="T14" fmla="*/ 0 60000 65536"/>
                    <a:gd name="T15" fmla="*/ 0 60000 65536"/>
                    <a:gd name="T16" fmla="*/ 0 60000 65536"/>
                    <a:gd name="T17" fmla="*/ 0 60000 65536"/>
                    <a:gd name="T18" fmla="*/ 0 60000 65536"/>
                    <a:gd name="T19" fmla="*/ 0 60000 65536"/>
                    <a:gd name="T20" fmla="*/ 0 60000 65536"/>
                    <a:gd name="T21" fmla="*/ 0 w 730"/>
                    <a:gd name="T22" fmla="*/ 0 h 412"/>
                    <a:gd name="T23" fmla="*/ 730 w 730"/>
                    <a:gd name="T24" fmla="*/ 412 h 41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30" h="412">
                      <a:moveTo>
                        <a:pt x="681" y="316"/>
                      </a:moveTo>
                      <a:lnTo>
                        <a:pt x="528" y="412"/>
                      </a:lnTo>
                      <a:lnTo>
                        <a:pt x="0" y="384"/>
                      </a:lnTo>
                      <a:lnTo>
                        <a:pt x="19" y="19"/>
                      </a:lnTo>
                      <a:lnTo>
                        <a:pt x="68" y="0"/>
                      </a:lnTo>
                      <a:lnTo>
                        <a:pt x="730" y="0"/>
                      </a:lnTo>
                      <a:lnTo>
                        <a:pt x="681" y="316"/>
                      </a:lnTo>
                      <a:close/>
                    </a:path>
                  </a:pathLst>
                </a:custGeom>
                <a:solidFill>
                  <a:srgbClr val="F7CE6D"/>
                </a:solidFill>
                <a:ln w="9525">
                  <a:noFill/>
                  <a:round/>
                  <a:headEnd/>
                  <a:tailEnd/>
                </a:ln>
              </p:spPr>
              <p:txBody>
                <a:bodyPr>
                  <a:prstTxWarp prst="textNoShape">
                    <a:avLst/>
                  </a:prstTxWarp>
                </a:bodyPr>
                <a:lstStyle/>
                <a:p>
                  <a:endParaRPr lang="en-US"/>
                </a:p>
              </p:txBody>
            </p:sp>
            <p:sp>
              <p:nvSpPr>
                <p:cNvPr id="68247" name="Freeform 16"/>
                <p:cNvSpPr>
                  <a:spLocks noChangeAspect="1"/>
                </p:cNvSpPr>
                <p:nvPr/>
              </p:nvSpPr>
              <p:spPr bwMode="auto">
                <a:xfrm>
                  <a:off x="3405" y="685"/>
                  <a:ext cx="151" cy="77"/>
                </a:xfrm>
                <a:custGeom>
                  <a:avLst/>
                  <a:gdLst>
                    <a:gd name="T0" fmla="*/ 709 w 757"/>
                    <a:gd name="T1" fmla="*/ 345 h 384"/>
                    <a:gd name="T2" fmla="*/ 643 w 757"/>
                    <a:gd name="T3" fmla="*/ 384 h 384"/>
                    <a:gd name="T4" fmla="*/ 0 w 757"/>
                    <a:gd name="T5" fmla="*/ 384 h 384"/>
                    <a:gd name="T6" fmla="*/ 0 w 757"/>
                    <a:gd name="T7" fmla="*/ 182 h 384"/>
                    <a:gd name="T8" fmla="*/ 47 w 757"/>
                    <a:gd name="T9" fmla="*/ 19 h 384"/>
                    <a:gd name="T10" fmla="*/ 19 w 757"/>
                    <a:gd name="T11" fmla="*/ 0 h 384"/>
                    <a:gd name="T12" fmla="*/ 757 w 757"/>
                    <a:gd name="T13" fmla="*/ 0 h 384"/>
                    <a:gd name="T14" fmla="*/ 709 w 757"/>
                    <a:gd name="T15" fmla="*/ 345 h 384"/>
                    <a:gd name="T16" fmla="*/ 0 60000 65536"/>
                    <a:gd name="T17" fmla="*/ 0 60000 65536"/>
                    <a:gd name="T18" fmla="*/ 0 60000 65536"/>
                    <a:gd name="T19" fmla="*/ 0 60000 65536"/>
                    <a:gd name="T20" fmla="*/ 0 60000 65536"/>
                    <a:gd name="T21" fmla="*/ 0 60000 65536"/>
                    <a:gd name="T22" fmla="*/ 0 60000 65536"/>
                    <a:gd name="T23" fmla="*/ 0 60000 65536"/>
                    <a:gd name="T24" fmla="*/ 0 w 757"/>
                    <a:gd name="T25" fmla="*/ 0 h 384"/>
                    <a:gd name="T26" fmla="*/ 757 w 757"/>
                    <a:gd name="T27" fmla="*/ 384 h 38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57" h="384">
                      <a:moveTo>
                        <a:pt x="709" y="345"/>
                      </a:moveTo>
                      <a:lnTo>
                        <a:pt x="643" y="384"/>
                      </a:lnTo>
                      <a:lnTo>
                        <a:pt x="0" y="384"/>
                      </a:lnTo>
                      <a:lnTo>
                        <a:pt x="0" y="182"/>
                      </a:lnTo>
                      <a:lnTo>
                        <a:pt x="47" y="19"/>
                      </a:lnTo>
                      <a:lnTo>
                        <a:pt x="19" y="0"/>
                      </a:lnTo>
                      <a:lnTo>
                        <a:pt x="757" y="0"/>
                      </a:lnTo>
                      <a:lnTo>
                        <a:pt x="709" y="345"/>
                      </a:lnTo>
                      <a:close/>
                    </a:path>
                  </a:pathLst>
                </a:custGeom>
                <a:solidFill>
                  <a:srgbClr val="F7CE6D"/>
                </a:solidFill>
                <a:ln w="9525">
                  <a:noFill/>
                  <a:round/>
                  <a:headEnd/>
                  <a:tailEnd/>
                </a:ln>
              </p:spPr>
              <p:txBody>
                <a:bodyPr>
                  <a:prstTxWarp prst="textNoShape">
                    <a:avLst/>
                  </a:prstTxWarp>
                </a:bodyPr>
                <a:lstStyle/>
                <a:p>
                  <a:endParaRPr lang="en-US"/>
                </a:p>
              </p:txBody>
            </p:sp>
            <p:sp>
              <p:nvSpPr>
                <p:cNvPr id="68248" name="Freeform 17"/>
                <p:cNvSpPr>
                  <a:spLocks noChangeAspect="1"/>
                </p:cNvSpPr>
                <p:nvPr/>
              </p:nvSpPr>
              <p:spPr bwMode="auto">
                <a:xfrm>
                  <a:off x="2923" y="689"/>
                  <a:ext cx="165" cy="105"/>
                </a:xfrm>
                <a:custGeom>
                  <a:avLst/>
                  <a:gdLst>
                    <a:gd name="T0" fmla="*/ 826 w 826"/>
                    <a:gd name="T1" fmla="*/ 326 h 527"/>
                    <a:gd name="T2" fmla="*/ 777 w 826"/>
                    <a:gd name="T3" fmla="*/ 413 h 527"/>
                    <a:gd name="T4" fmla="*/ 777 w 826"/>
                    <a:gd name="T5" fmla="*/ 460 h 527"/>
                    <a:gd name="T6" fmla="*/ 595 w 826"/>
                    <a:gd name="T7" fmla="*/ 527 h 527"/>
                    <a:gd name="T8" fmla="*/ 183 w 826"/>
                    <a:gd name="T9" fmla="*/ 527 h 527"/>
                    <a:gd name="T10" fmla="*/ 67 w 826"/>
                    <a:gd name="T11" fmla="*/ 479 h 527"/>
                    <a:gd name="T12" fmla="*/ 48 w 826"/>
                    <a:gd name="T13" fmla="*/ 479 h 527"/>
                    <a:gd name="T14" fmla="*/ 0 w 826"/>
                    <a:gd name="T15" fmla="*/ 432 h 527"/>
                    <a:gd name="T16" fmla="*/ 48 w 826"/>
                    <a:gd name="T17" fmla="*/ 278 h 527"/>
                    <a:gd name="T18" fmla="*/ 48 w 826"/>
                    <a:gd name="T19" fmla="*/ 19 h 527"/>
                    <a:gd name="T20" fmla="*/ 432 w 826"/>
                    <a:gd name="T21" fmla="*/ 0 h 527"/>
                    <a:gd name="T22" fmla="*/ 826 w 826"/>
                    <a:gd name="T23" fmla="*/ 19 h 527"/>
                    <a:gd name="T24" fmla="*/ 826 w 826"/>
                    <a:gd name="T25" fmla="*/ 326 h 52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826"/>
                    <a:gd name="T40" fmla="*/ 0 h 527"/>
                    <a:gd name="T41" fmla="*/ 826 w 826"/>
                    <a:gd name="T42" fmla="*/ 527 h 52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826" h="527">
                      <a:moveTo>
                        <a:pt x="826" y="326"/>
                      </a:moveTo>
                      <a:lnTo>
                        <a:pt x="777" y="413"/>
                      </a:lnTo>
                      <a:lnTo>
                        <a:pt x="777" y="460"/>
                      </a:lnTo>
                      <a:lnTo>
                        <a:pt x="595" y="527"/>
                      </a:lnTo>
                      <a:lnTo>
                        <a:pt x="183" y="527"/>
                      </a:lnTo>
                      <a:lnTo>
                        <a:pt x="67" y="479"/>
                      </a:lnTo>
                      <a:lnTo>
                        <a:pt x="48" y="479"/>
                      </a:lnTo>
                      <a:lnTo>
                        <a:pt x="0" y="432"/>
                      </a:lnTo>
                      <a:lnTo>
                        <a:pt x="48" y="278"/>
                      </a:lnTo>
                      <a:lnTo>
                        <a:pt x="48" y="19"/>
                      </a:lnTo>
                      <a:lnTo>
                        <a:pt x="432" y="0"/>
                      </a:lnTo>
                      <a:lnTo>
                        <a:pt x="826" y="19"/>
                      </a:lnTo>
                      <a:lnTo>
                        <a:pt x="826" y="326"/>
                      </a:lnTo>
                      <a:close/>
                    </a:path>
                  </a:pathLst>
                </a:custGeom>
                <a:solidFill>
                  <a:srgbClr val="E2A544"/>
                </a:solidFill>
                <a:ln w="9525">
                  <a:noFill/>
                  <a:round/>
                  <a:headEnd/>
                  <a:tailEnd/>
                </a:ln>
              </p:spPr>
              <p:txBody>
                <a:bodyPr>
                  <a:prstTxWarp prst="textNoShape">
                    <a:avLst/>
                  </a:prstTxWarp>
                </a:bodyPr>
                <a:lstStyle/>
                <a:p>
                  <a:endParaRPr lang="en-US"/>
                </a:p>
              </p:txBody>
            </p:sp>
            <p:sp>
              <p:nvSpPr>
                <p:cNvPr id="68249" name="Freeform 18"/>
                <p:cNvSpPr>
                  <a:spLocks noChangeAspect="1"/>
                </p:cNvSpPr>
                <p:nvPr/>
              </p:nvSpPr>
              <p:spPr bwMode="auto">
                <a:xfrm>
                  <a:off x="2804" y="693"/>
                  <a:ext cx="111" cy="101"/>
                </a:xfrm>
                <a:custGeom>
                  <a:avLst/>
                  <a:gdLst>
                    <a:gd name="T0" fmla="*/ 556 w 556"/>
                    <a:gd name="T1" fmla="*/ 307 h 508"/>
                    <a:gd name="T2" fmla="*/ 479 w 556"/>
                    <a:gd name="T3" fmla="*/ 460 h 508"/>
                    <a:gd name="T4" fmla="*/ 412 w 556"/>
                    <a:gd name="T5" fmla="*/ 508 h 508"/>
                    <a:gd name="T6" fmla="*/ 67 w 556"/>
                    <a:gd name="T7" fmla="*/ 489 h 508"/>
                    <a:gd name="T8" fmla="*/ 0 w 556"/>
                    <a:gd name="T9" fmla="*/ 489 h 508"/>
                    <a:gd name="T10" fmla="*/ 0 w 556"/>
                    <a:gd name="T11" fmla="*/ 0 h 508"/>
                    <a:gd name="T12" fmla="*/ 556 w 556"/>
                    <a:gd name="T13" fmla="*/ 0 h 508"/>
                    <a:gd name="T14" fmla="*/ 556 w 556"/>
                    <a:gd name="T15" fmla="*/ 307 h 508"/>
                    <a:gd name="T16" fmla="*/ 0 60000 65536"/>
                    <a:gd name="T17" fmla="*/ 0 60000 65536"/>
                    <a:gd name="T18" fmla="*/ 0 60000 65536"/>
                    <a:gd name="T19" fmla="*/ 0 60000 65536"/>
                    <a:gd name="T20" fmla="*/ 0 60000 65536"/>
                    <a:gd name="T21" fmla="*/ 0 60000 65536"/>
                    <a:gd name="T22" fmla="*/ 0 60000 65536"/>
                    <a:gd name="T23" fmla="*/ 0 60000 65536"/>
                    <a:gd name="T24" fmla="*/ 0 w 556"/>
                    <a:gd name="T25" fmla="*/ 0 h 508"/>
                    <a:gd name="T26" fmla="*/ 556 w 556"/>
                    <a:gd name="T27" fmla="*/ 508 h 50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6" h="508">
                      <a:moveTo>
                        <a:pt x="556" y="307"/>
                      </a:moveTo>
                      <a:lnTo>
                        <a:pt x="479" y="460"/>
                      </a:lnTo>
                      <a:lnTo>
                        <a:pt x="412" y="508"/>
                      </a:lnTo>
                      <a:lnTo>
                        <a:pt x="67" y="489"/>
                      </a:lnTo>
                      <a:lnTo>
                        <a:pt x="0" y="489"/>
                      </a:lnTo>
                      <a:lnTo>
                        <a:pt x="0" y="0"/>
                      </a:lnTo>
                      <a:lnTo>
                        <a:pt x="556" y="0"/>
                      </a:lnTo>
                      <a:lnTo>
                        <a:pt x="556" y="307"/>
                      </a:lnTo>
                      <a:close/>
                    </a:path>
                  </a:pathLst>
                </a:custGeom>
                <a:solidFill>
                  <a:srgbClr val="E2A544"/>
                </a:solidFill>
                <a:ln w="9525">
                  <a:noFill/>
                  <a:round/>
                  <a:headEnd/>
                  <a:tailEnd/>
                </a:ln>
              </p:spPr>
              <p:txBody>
                <a:bodyPr>
                  <a:prstTxWarp prst="textNoShape">
                    <a:avLst/>
                  </a:prstTxWarp>
                </a:bodyPr>
                <a:lstStyle/>
                <a:p>
                  <a:endParaRPr lang="en-US"/>
                </a:p>
              </p:txBody>
            </p:sp>
            <p:sp>
              <p:nvSpPr>
                <p:cNvPr id="68250" name="Freeform 19"/>
                <p:cNvSpPr>
                  <a:spLocks noChangeAspect="1"/>
                </p:cNvSpPr>
                <p:nvPr/>
              </p:nvSpPr>
              <p:spPr bwMode="auto">
                <a:xfrm>
                  <a:off x="2722" y="698"/>
                  <a:ext cx="65" cy="146"/>
                </a:xfrm>
                <a:custGeom>
                  <a:avLst/>
                  <a:gdLst>
                    <a:gd name="T0" fmla="*/ 327 w 327"/>
                    <a:gd name="T1" fmla="*/ 596 h 730"/>
                    <a:gd name="T2" fmla="*/ 116 w 327"/>
                    <a:gd name="T3" fmla="*/ 730 h 730"/>
                    <a:gd name="T4" fmla="*/ 68 w 327"/>
                    <a:gd name="T5" fmla="*/ 730 h 730"/>
                    <a:gd name="T6" fmla="*/ 0 w 327"/>
                    <a:gd name="T7" fmla="*/ 250 h 730"/>
                    <a:gd name="T8" fmla="*/ 29 w 327"/>
                    <a:gd name="T9" fmla="*/ 164 h 730"/>
                    <a:gd name="T10" fmla="*/ 279 w 327"/>
                    <a:gd name="T11" fmla="*/ 0 h 730"/>
                    <a:gd name="T12" fmla="*/ 327 w 327"/>
                    <a:gd name="T13" fmla="*/ 0 h 730"/>
                    <a:gd name="T14" fmla="*/ 327 w 327"/>
                    <a:gd name="T15" fmla="*/ 596 h 730"/>
                    <a:gd name="T16" fmla="*/ 0 60000 65536"/>
                    <a:gd name="T17" fmla="*/ 0 60000 65536"/>
                    <a:gd name="T18" fmla="*/ 0 60000 65536"/>
                    <a:gd name="T19" fmla="*/ 0 60000 65536"/>
                    <a:gd name="T20" fmla="*/ 0 60000 65536"/>
                    <a:gd name="T21" fmla="*/ 0 60000 65536"/>
                    <a:gd name="T22" fmla="*/ 0 60000 65536"/>
                    <a:gd name="T23" fmla="*/ 0 60000 65536"/>
                    <a:gd name="T24" fmla="*/ 0 w 327"/>
                    <a:gd name="T25" fmla="*/ 0 h 730"/>
                    <a:gd name="T26" fmla="*/ 327 w 327"/>
                    <a:gd name="T27" fmla="*/ 730 h 73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27" h="730">
                      <a:moveTo>
                        <a:pt x="327" y="596"/>
                      </a:moveTo>
                      <a:lnTo>
                        <a:pt x="116" y="730"/>
                      </a:lnTo>
                      <a:lnTo>
                        <a:pt x="68" y="730"/>
                      </a:lnTo>
                      <a:lnTo>
                        <a:pt x="0" y="250"/>
                      </a:lnTo>
                      <a:lnTo>
                        <a:pt x="29" y="164"/>
                      </a:lnTo>
                      <a:lnTo>
                        <a:pt x="279" y="0"/>
                      </a:lnTo>
                      <a:lnTo>
                        <a:pt x="327" y="0"/>
                      </a:lnTo>
                      <a:lnTo>
                        <a:pt x="327" y="596"/>
                      </a:lnTo>
                      <a:close/>
                    </a:path>
                  </a:pathLst>
                </a:custGeom>
                <a:solidFill>
                  <a:srgbClr val="E2A544"/>
                </a:solidFill>
                <a:ln w="9525">
                  <a:noFill/>
                  <a:round/>
                  <a:headEnd/>
                  <a:tailEnd/>
                </a:ln>
              </p:spPr>
              <p:txBody>
                <a:bodyPr>
                  <a:prstTxWarp prst="textNoShape">
                    <a:avLst/>
                  </a:prstTxWarp>
                </a:bodyPr>
                <a:lstStyle/>
                <a:p>
                  <a:endParaRPr lang="en-US"/>
                </a:p>
              </p:txBody>
            </p:sp>
            <p:sp>
              <p:nvSpPr>
                <p:cNvPr id="68251" name="Freeform 20" descr="wood2"/>
                <p:cNvSpPr>
                  <a:spLocks noChangeAspect="1"/>
                </p:cNvSpPr>
                <p:nvPr/>
              </p:nvSpPr>
              <p:spPr bwMode="auto">
                <a:xfrm>
                  <a:off x="931" y="739"/>
                  <a:ext cx="238" cy="1842"/>
                </a:xfrm>
                <a:custGeom>
                  <a:avLst/>
                  <a:gdLst>
                    <a:gd name="T0" fmla="*/ 1191 w 1191"/>
                    <a:gd name="T1" fmla="*/ 8729 h 9209"/>
                    <a:gd name="T2" fmla="*/ 480 w 1191"/>
                    <a:gd name="T3" fmla="*/ 9190 h 9209"/>
                    <a:gd name="T4" fmla="*/ 462 w 1191"/>
                    <a:gd name="T5" fmla="*/ 9209 h 9209"/>
                    <a:gd name="T6" fmla="*/ 413 w 1191"/>
                    <a:gd name="T7" fmla="*/ 9008 h 9209"/>
                    <a:gd name="T8" fmla="*/ 961 w 1191"/>
                    <a:gd name="T9" fmla="*/ 8681 h 9209"/>
                    <a:gd name="T10" fmla="*/ 961 w 1191"/>
                    <a:gd name="T11" fmla="*/ 738 h 9209"/>
                    <a:gd name="T12" fmla="*/ 0 w 1191"/>
                    <a:gd name="T13" fmla="*/ 327 h 9209"/>
                    <a:gd name="T14" fmla="*/ 0 w 1191"/>
                    <a:gd name="T15" fmla="*/ 0 h 9209"/>
                    <a:gd name="T16" fmla="*/ 1191 w 1191"/>
                    <a:gd name="T17" fmla="*/ 557 h 9209"/>
                    <a:gd name="T18" fmla="*/ 1191 w 1191"/>
                    <a:gd name="T19" fmla="*/ 8729 h 920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191"/>
                    <a:gd name="T31" fmla="*/ 0 h 9209"/>
                    <a:gd name="T32" fmla="*/ 1191 w 1191"/>
                    <a:gd name="T33" fmla="*/ 9209 h 920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191" h="9209">
                      <a:moveTo>
                        <a:pt x="1191" y="8729"/>
                      </a:moveTo>
                      <a:lnTo>
                        <a:pt x="480" y="9190"/>
                      </a:lnTo>
                      <a:lnTo>
                        <a:pt x="462" y="9209"/>
                      </a:lnTo>
                      <a:lnTo>
                        <a:pt x="413" y="9008"/>
                      </a:lnTo>
                      <a:lnTo>
                        <a:pt x="961" y="8681"/>
                      </a:lnTo>
                      <a:lnTo>
                        <a:pt x="961" y="738"/>
                      </a:lnTo>
                      <a:lnTo>
                        <a:pt x="0" y="327"/>
                      </a:lnTo>
                      <a:lnTo>
                        <a:pt x="0" y="0"/>
                      </a:lnTo>
                      <a:lnTo>
                        <a:pt x="1191" y="557"/>
                      </a:lnTo>
                      <a:lnTo>
                        <a:pt x="1191" y="8729"/>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68252" name="Freeform 21"/>
                <p:cNvSpPr>
                  <a:spLocks noChangeAspect="1"/>
                </p:cNvSpPr>
                <p:nvPr/>
              </p:nvSpPr>
              <p:spPr bwMode="auto">
                <a:xfrm>
                  <a:off x="2658" y="748"/>
                  <a:ext cx="54" cy="138"/>
                </a:xfrm>
                <a:custGeom>
                  <a:avLst/>
                  <a:gdLst>
                    <a:gd name="T0" fmla="*/ 268 w 268"/>
                    <a:gd name="T1" fmla="*/ 279 h 690"/>
                    <a:gd name="T2" fmla="*/ 268 w 268"/>
                    <a:gd name="T3" fmla="*/ 509 h 690"/>
                    <a:gd name="T4" fmla="*/ 86 w 268"/>
                    <a:gd name="T5" fmla="*/ 662 h 690"/>
                    <a:gd name="T6" fmla="*/ 38 w 268"/>
                    <a:gd name="T7" fmla="*/ 662 h 690"/>
                    <a:gd name="T8" fmla="*/ 19 w 268"/>
                    <a:gd name="T9" fmla="*/ 690 h 690"/>
                    <a:gd name="T10" fmla="*/ 19 w 268"/>
                    <a:gd name="T11" fmla="*/ 480 h 690"/>
                    <a:gd name="T12" fmla="*/ 38 w 268"/>
                    <a:gd name="T13" fmla="*/ 460 h 690"/>
                    <a:gd name="T14" fmla="*/ 0 w 268"/>
                    <a:gd name="T15" fmla="*/ 413 h 690"/>
                    <a:gd name="T16" fmla="*/ 0 w 268"/>
                    <a:gd name="T17" fmla="*/ 135 h 690"/>
                    <a:gd name="T18" fmla="*/ 201 w 268"/>
                    <a:gd name="T19" fmla="*/ 0 h 690"/>
                    <a:gd name="T20" fmla="*/ 249 w 268"/>
                    <a:gd name="T21" fmla="*/ 49 h 690"/>
                    <a:gd name="T22" fmla="*/ 268 w 268"/>
                    <a:gd name="T23" fmla="*/ 279 h 69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68"/>
                    <a:gd name="T37" fmla="*/ 0 h 690"/>
                    <a:gd name="T38" fmla="*/ 268 w 268"/>
                    <a:gd name="T39" fmla="*/ 690 h 69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68" h="690">
                      <a:moveTo>
                        <a:pt x="268" y="279"/>
                      </a:moveTo>
                      <a:lnTo>
                        <a:pt x="268" y="509"/>
                      </a:lnTo>
                      <a:lnTo>
                        <a:pt x="86" y="662"/>
                      </a:lnTo>
                      <a:lnTo>
                        <a:pt x="38" y="662"/>
                      </a:lnTo>
                      <a:lnTo>
                        <a:pt x="19" y="690"/>
                      </a:lnTo>
                      <a:lnTo>
                        <a:pt x="19" y="480"/>
                      </a:lnTo>
                      <a:lnTo>
                        <a:pt x="38" y="460"/>
                      </a:lnTo>
                      <a:lnTo>
                        <a:pt x="0" y="413"/>
                      </a:lnTo>
                      <a:lnTo>
                        <a:pt x="0" y="135"/>
                      </a:lnTo>
                      <a:lnTo>
                        <a:pt x="201" y="0"/>
                      </a:lnTo>
                      <a:lnTo>
                        <a:pt x="249" y="49"/>
                      </a:lnTo>
                      <a:lnTo>
                        <a:pt x="268" y="279"/>
                      </a:lnTo>
                      <a:close/>
                    </a:path>
                  </a:pathLst>
                </a:custGeom>
                <a:solidFill>
                  <a:srgbClr val="F9D87C"/>
                </a:solidFill>
                <a:ln w="9525">
                  <a:noFill/>
                  <a:round/>
                  <a:headEnd/>
                  <a:tailEnd/>
                </a:ln>
              </p:spPr>
              <p:txBody>
                <a:bodyPr>
                  <a:prstTxWarp prst="textNoShape">
                    <a:avLst/>
                  </a:prstTxWarp>
                </a:bodyPr>
                <a:lstStyle/>
                <a:p>
                  <a:endParaRPr lang="en-US"/>
                </a:p>
              </p:txBody>
            </p:sp>
            <p:sp>
              <p:nvSpPr>
                <p:cNvPr id="68253" name="Freeform 22"/>
                <p:cNvSpPr>
                  <a:spLocks noChangeAspect="1"/>
                </p:cNvSpPr>
                <p:nvPr/>
              </p:nvSpPr>
              <p:spPr bwMode="auto">
                <a:xfrm>
                  <a:off x="3827" y="748"/>
                  <a:ext cx="50" cy="133"/>
                </a:xfrm>
                <a:custGeom>
                  <a:avLst/>
                  <a:gdLst>
                    <a:gd name="T0" fmla="*/ 249 w 249"/>
                    <a:gd name="T1" fmla="*/ 662 h 662"/>
                    <a:gd name="T2" fmla="*/ 38 w 249"/>
                    <a:gd name="T3" fmla="*/ 662 h 662"/>
                    <a:gd name="T4" fmla="*/ 0 w 249"/>
                    <a:gd name="T5" fmla="*/ 624 h 662"/>
                    <a:gd name="T6" fmla="*/ 38 w 249"/>
                    <a:gd name="T7" fmla="*/ 298 h 662"/>
                    <a:gd name="T8" fmla="*/ 135 w 249"/>
                    <a:gd name="T9" fmla="*/ 279 h 662"/>
                    <a:gd name="T10" fmla="*/ 221 w 249"/>
                    <a:gd name="T11" fmla="*/ 135 h 662"/>
                    <a:gd name="T12" fmla="*/ 221 w 249"/>
                    <a:gd name="T13" fmla="*/ 0 h 662"/>
                    <a:gd name="T14" fmla="*/ 249 w 249"/>
                    <a:gd name="T15" fmla="*/ 595 h 662"/>
                    <a:gd name="T16" fmla="*/ 249 w 249"/>
                    <a:gd name="T17" fmla="*/ 662 h 66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49"/>
                    <a:gd name="T28" fmla="*/ 0 h 662"/>
                    <a:gd name="T29" fmla="*/ 249 w 249"/>
                    <a:gd name="T30" fmla="*/ 662 h 66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49" h="662">
                      <a:moveTo>
                        <a:pt x="249" y="662"/>
                      </a:moveTo>
                      <a:lnTo>
                        <a:pt x="38" y="662"/>
                      </a:lnTo>
                      <a:lnTo>
                        <a:pt x="0" y="624"/>
                      </a:lnTo>
                      <a:lnTo>
                        <a:pt x="38" y="298"/>
                      </a:lnTo>
                      <a:lnTo>
                        <a:pt x="135" y="279"/>
                      </a:lnTo>
                      <a:lnTo>
                        <a:pt x="221" y="135"/>
                      </a:lnTo>
                      <a:lnTo>
                        <a:pt x="221" y="0"/>
                      </a:lnTo>
                      <a:lnTo>
                        <a:pt x="249" y="595"/>
                      </a:lnTo>
                      <a:lnTo>
                        <a:pt x="249" y="662"/>
                      </a:lnTo>
                      <a:close/>
                    </a:path>
                  </a:pathLst>
                </a:custGeom>
                <a:solidFill>
                  <a:srgbClr val="F9D87C"/>
                </a:solidFill>
                <a:ln w="9525">
                  <a:noFill/>
                  <a:round/>
                  <a:headEnd/>
                  <a:tailEnd/>
                </a:ln>
              </p:spPr>
              <p:txBody>
                <a:bodyPr>
                  <a:prstTxWarp prst="textNoShape">
                    <a:avLst/>
                  </a:prstTxWarp>
                </a:bodyPr>
                <a:lstStyle/>
                <a:p>
                  <a:endParaRPr lang="en-US"/>
                </a:p>
              </p:txBody>
            </p:sp>
            <p:sp>
              <p:nvSpPr>
                <p:cNvPr id="68254" name="Freeform 23" descr="wood2"/>
                <p:cNvSpPr>
                  <a:spLocks noChangeAspect="1"/>
                </p:cNvSpPr>
                <p:nvPr/>
              </p:nvSpPr>
              <p:spPr bwMode="auto">
                <a:xfrm>
                  <a:off x="3890" y="748"/>
                  <a:ext cx="1160" cy="73"/>
                </a:xfrm>
                <a:custGeom>
                  <a:avLst/>
                  <a:gdLst>
                    <a:gd name="T0" fmla="*/ 5796 w 5796"/>
                    <a:gd name="T1" fmla="*/ 365 h 365"/>
                    <a:gd name="T2" fmla="*/ 0 w 5796"/>
                    <a:gd name="T3" fmla="*/ 365 h 365"/>
                    <a:gd name="T4" fmla="*/ 0 w 5796"/>
                    <a:gd name="T5" fmla="*/ 29 h 365"/>
                    <a:gd name="T6" fmla="*/ 825 w 5796"/>
                    <a:gd name="T7" fmla="*/ 0 h 365"/>
                    <a:gd name="T8" fmla="*/ 5796 w 5796"/>
                    <a:gd name="T9" fmla="*/ 49 h 365"/>
                    <a:gd name="T10" fmla="*/ 5796 w 5796"/>
                    <a:gd name="T11" fmla="*/ 365 h 365"/>
                    <a:gd name="T12" fmla="*/ 0 60000 65536"/>
                    <a:gd name="T13" fmla="*/ 0 60000 65536"/>
                    <a:gd name="T14" fmla="*/ 0 60000 65536"/>
                    <a:gd name="T15" fmla="*/ 0 60000 65536"/>
                    <a:gd name="T16" fmla="*/ 0 60000 65536"/>
                    <a:gd name="T17" fmla="*/ 0 60000 65536"/>
                    <a:gd name="T18" fmla="*/ 0 w 5796"/>
                    <a:gd name="T19" fmla="*/ 0 h 365"/>
                    <a:gd name="T20" fmla="*/ 5796 w 5796"/>
                    <a:gd name="T21" fmla="*/ 365 h 365"/>
                  </a:gdLst>
                  <a:ahLst/>
                  <a:cxnLst>
                    <a:cxn ang="T12">
                      <a:pos x="T0" y="T1"/>
                    </a:cxn>
                    <a:cxn ang="T13">
                      <a:pos x="T2" y="T3"/>
                    </a:cxn>
                    <a:cxn ang="T14">
                      <a:pos x="T4" y="T5"/>
                    </a:cxn>
                    <a:cxn ang="T15">
                      <a:pos x="T6" y="T7"/>
                    </a:cxn>
                    <a:cxn ang="T16">
                      <a:pos x="T8" y="T9"/>
                    </a:cxn>
                    <a:cxn ang="T17">
                      <a:pos x="T10" y="T11"/>
                    </a:cxn>
                  </a:cxnLst>
                  <a:rect l="T18" t="T19" r="T20" b="T21"/>
                  <a:pathLst>
                    <a:path w="5796" h="365">
                      <a:moveTo>
                        <a:pt x="5796" y="365"/>
                      </a:moveTo>
                      <a:lnTo>
                        <a:pt x="0" y="365"/>
                      </a:lnTo>
                      <a:lnTo>
                        <a:pt x="0" y="29"/>
                      </a:lnTo>
                      <a:lnTo>
                        <a:pt x="825" y="0"/>
                      </a:lnTo>
                      <a:lnTo>
                        <a:pt x="5796" y="49"/>
                      </a:lnTo>
                      <a:lnTo>
                        <a:pt x="5796" y="365"/>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68255" name="Freeform 24"/>
                <p:cNvSpPr>
                  <a:spLocks noChangeAspect="1"/>
                </p:cNvSpPr>
                <p:nvPr/>
              </p:nvSpPr>
              <p:spPr bwMode="auto">
                <a:xfrm>
                  <a:off x="3446" y="762"/>
                  <a:ext cx="172" cy="82"/>
                </a:xfrm>
                <a:custGeom>
                  <a:avLst/>
                  <a:gdLst>
                    <a:gd name="T0" fmla="*/ 796 w 863"/>
                    <a:gd name="T1" fmla="*/ 345 h 412"/>
                    <a:gd name="T2" fmla="*/ 153 w 863"/>
                    <a:gd name="T3" fmla="*/ 412 h 412"/>
                    <a:gd name="T4" fmla="*/ 0 w 863"/>
                    <a:gd name="T5" fmla="*/ 364 h 412"/>
                    <a:gd name="T6" fmla="*/ 38 w 863"/>
                    <a:gd name="T7" fmla="*/ 278 h 412"/>
                    <a:gd name="T8" fmla="*/ 38 w 863"/>
                    <a:gd name="T9" fmla="*/ 143 h 412"/>
                    <a:gd name="T10" fmla="*/ 19 w 863"/>
                    <a:gd name="T11" fmla="*/ 114 h 412"/>
                    <a:gd name="T12" fmla="*/ 413 w 863"/>
                    <a:gd name="T13" fmla="*/ 95 h 412"/>
                    <a:gd name="T14" fmla="*/ 594 w 863"/>
                    <a:gd name="T15" fmla="*/ 0 h 412"/>
                    <a:gd name="T16" fmla="*/ 863 w 863"/>
                    <a:gd name="T17" fmla="*/ 67 h 412"/>
                    <a:gd name="T18" fmla="*/ 796 w 863"/>
                    <a:gd name="T19" fmla="*/ 345 h 41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63"/>
                    <a:gd name="T31" fmla="*/ 0 h 412"/>
                    <a:gd name="T32" fmla="*/ 863 w 863"/>
                    <a:gd name="T33" fmla="*/ 412 h 41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63" h="412">
                      <a:moveTo>
                        <a:pt x="796" y="345"/>
                      </a:moveTo>
                      <a:lnTo>
                        <a:pt x="153" y="412"/>
                      </a:lnTo>
                      <a:lnTo>
                        <a:pt x="0" y="364"/>
                      </a:lnTo>
                      <a:lnTo>
                        <a:pt x="38" y="278"/>
                      </a:lnTo>
                      <a:lnTo>
                        <a:pt x="38" y="143"/>
                      </a:lnTo>
                      <a:lnTo>
                        <a:pt x="19" y="114"/>
                      </a:lnTo>
                      <a:lnTo>
                        <a:pt x="413" y="95"/>
                      </a:lnTo>
                      <a:lnTo>
                        <a:pt x="594" y="0"/>
                      </a:lnTo>
                      <a:lnTo>
                        <a:pt x="863" y="67"/>
                      </a:lnTo>
                      <a:lnTo>
                        <a:pt x="796" y="345"/>
                      </a:lnTo>
                      <a:close/>
                    </a:path>
                  </a:pathLst>
                </a:custGeom>
                <a:solidFill>
                  <a:srgbClr val="F7D170"/>
                </a:solidFill>
                <a:ln w="9525">
                  <a:noFill/>
                  <a:round/>
                  <a:headEnd/>
                  <a:tailEnd/>
                </a:ln>
              </p:spPr>
              <p:txBody>
                <a:bodyPr>
                  <a:prstTxWarp prst="textNoShape">
                    <a:avLst/>
                  </a:prstTxWarp>
                </a:bodyPr>
                <a:lstStyle/>
                <a:p>
                  <a:endParaRPr lang="en-US"/>
                </a:p>
              </p:txBody>
            </p:sp>
            <p:sp>
              <p:nvSpPr>
                <p:cNvPr id="68256" name="Freeform 25"/>
                <p:cNvSpPr>
                  <a:spLocks noChangeAspect="1"/>
                </p:cNvSpPr>
                <p:nvPr/>
              </p:nvSpPr>
              <p:spPr bwMode="auto">
                <a:xfrm>
                  <a:off x="3616" y="762"/>
                  <a:ext cx="150" cy="73"/>
                </a:xfrm>
                <a:custGeom>
                  <a:avLst/>
                  <a:gdLst>
                    <a:gd name="T0" fmla="*/ 749 w 749"/>
                    <a:gd name="T1" fmla="*/ 297 h 364"/>
                    <a:gd name="T2" fmla="*/ 269 w 749"/>
                    <a:gd name="T3" fmla="*/ 364 h 364"/>
                    <a:gd name="T4" fmla="*/ 67 w 749"/>
                    <a:gd name="T5" fmla="*/ 325 h 364"/>
                    <a:gd name="T6" fmla="*/ 0 w 749"/>
                    <a:gd name="T7" fmla="*/ 325 h 364"/>
                    <a:gd name="T8" fmla="*/ 39 w 749"/>
                    <a:gd name="T9" fmla="*/ 95 h 364"/>
                    <a:gd name="T10" fmla="*/ 681 w 749"/>
                    <a:gd name="T11" fmla="*/ 28 h 364"/>
                    <a:gd name="T12" fmla="*/ 710 w 749"/>
                    <a:gd name="T13" fmla="*/ 0 h 364"/>
                    <a:gd name="T14" fmla="*/ 749 w 749"/>
                    <a:gd name="T15" fmla="*/ 0 h 364"/>
                    <a:gd name="T16" fmla="*/ 749 w 749"/>
                    <a:gd name="T17" fmla="*/ 297 h 36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49"/>
                    <a:gd name="T28" fmla="*/ 0 h 364"/>
                    <a:gd name="T29" fmla="*/ 749 w 749"/>
                    <a:gd name="T30" fmla="*/ 364 h 36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49" h="364">
                      <a:moveTo>
                        <a:pt x="749" y="297"/>
                      </a:moveTo>
                      <a:lnTo>
                        <a:pt x="269" y="364"/>
                      </a:lnTo>
                      <a:lnTo>
                        <a:pt x="67" y="325"/>
                      </a:lnTo>
                      <a:lnTo>
                        <a:pt x="0" y="325"/>
                      </a:lnTo>
                      <a:lnTo>
                        <a:pt x="39" y="95"/>
                      </a:lnTo>
                      <a:lnTo>
                        <a:pt x="681" y="28"/>
                      </a:lnTo>
                      <a:lnTo>
                        <a:pt x="710" y="0"/>
                      </a:lnTo>
                      <a:lnTo>
                        <a:pt x="749" y="0"/>
                      </a:lnTo>
                      <a:lnTo>
                        <a:pt x="749" y="297"/>
                      </a:lnTo>
                      <a:close/>
                    </a:path>
                  </a:pathLst>
                </a:custGeom>
                <a:solidFill>
                  <a:srgbClr val="F7D170"/>
                </a:solidFill>
                <a:ln w="9525">
                  <a:noFill/>
                  <a:round/>
                  <a:headEnd/>
                  <a:tailEnd/>
                </a:ln>
              </p:spPr>
              <p:txBody>
                <a:bodyPr>
                  <a:prstTxWarp prst="textNoShape">
                    <a:avLst/>
                  </a:prstTxWarp>
                </a:bodyPr>
                <a:lstStyle/>
                <a:p>
                  <a:endParaRPr lang="en-US"/>
                </a:p>
              </p:txBody>
            </p:sp>
            <p:sp>
              <p:nvSpPr>
                <p:cNvPr id="68257" name="Freeform 26" descr="wood2"/>
                <p:cNvSpPr>
                  <a:spLocks noChangeAspect="1"/>
                </p:cNvSpPr>
                <p:nvPr/>
              </p:nvSpPr>
              <p:spPr bwMode="auto">
                <a:xfrm>
                  <a:off x="1288" y="772"/>
                  <a:ext cx="1351" cy="78"/>
                </a:xfrm>
                <a:custGeom>
                  <a:avLst/>
                  <a:gdLst>
                    <a:gd name="T0" fmla="*/ 6756 w 6756"/>
                    <a:gd name="T1" fmla="*/ 297 h 393"/>
                    <a:gd name="T2" fmla="*/ 3916 w 6756"/>
                    <a:gd name="T3" fmla="*/ 344 h 393"/>
                    <a:gd name="T4" fmla="*/ 1103 w 6756"/>
                    <a:gd name="T5" fmla="*/ 364 h 393"/>
                    <a:gd name="T6" fmla="*/ 0 w 6756"/>
                    <a:gd name="T7" fmla="*/ 393 h 393"/>
                    <a:gd name="T8" fmla="*/ 19 w 6756"/>
                    <a:gd name="T9" fmla="*/ 95 h 393"/>
                    <a:gd name="T10" fmla="*/ 1258 w 6756"/>
                    <a:gd name="T11" fmla="*/ 47 h 393"/>
                    <a:gd name="T12" fmla="*/ 2639 w 6756"/>
                    <a:gd name="T13" fmla="*/ 47 h 393"/>
                    <a:gd name="T14" fmla="*/ 4626 w 6756"/>
                    <a:gd name="T15" fmla="*/ 0 h 393"/>
                    <a:gd name="T16" fmla="*/ 6756 w 6756"/>
                    <a:gd name="T17" fmla="*/ 0 h 393"/>
                    <a:gd name="T18" fmla="*/ 6756 w 6756"/>
                    <a:gd name="T19" fmla="*/ 297 h 39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756"/>
                    <a:gd name="T31" fmla="*/ 0 h 393"/>
                    <a:gd name="T32" fmla="*/ 6756 w 6756"/>
                    <a:gd name="T33" fmla="*/ 393 h 39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756" h="393">
                      <a:moveTo>
                        <a:pt x="6756" y="297"/>
                      </a:moveTo>
                      <a:lnTo>
                        <a:pt x="3916" y="344"/>
                      </a:lnTo>
                      <a:lnTo>
                        <a:pt x="1103" y="364"/>
                      </a:lnTo>
                      <a:lnTo>
                        <a:pt x="0" y="393"/>
                      </a:lnTo>
                      <a:lnTo>
                        <a:pt x="19" y="95"/>
                      </a:lnTo>
                      <a:lnTo>
                        <a:pt x="1258" y="47"/>
                      </a:lnTo>
                      <a:lnTo>
                        <a:pt x="2639" y="47"/>
                      </a:lnTo>
                      <a:lnTo>
                        <a:pt x="4626" y="0"/>
                      </a:lnTo>
                      <a:lnTo>
                        <a:pt x="6756" y="0"/>
                      </a:lnTo>
                      <a:lnTo>
                        <a:pt x="6756" y="297"/>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68258" name="Freeform 27"/>
                <p:cNvSpPr>
                  <a:spLocks noChangeAspect="1"/>
                </p:cNvSpPr>
                <p:nvPr/>
              </p:nvSpPr>
              <p:spPr bwMode="auto">
                <a:xfrm>
                  <a:off x="3217" y="772"/>
                  <a:ext cx="215" cy="78"/>
                </a:xfrm>
                <a:custGeom>
                  <a:avLst/>
                  <a:gdLst>
                    <a:gd name="T0" fmla="*/ 1073 w 1073"/>
                    <a:gd name="T1" fmla="*/ 163 h 393"/>
                    <a:gd name="T2" fmla="*/ 1026 w 1073"/>
                    <a:gd name="T3" fmla="*/ 277 h 393"/>
                    <a:gd name="T4" fmla="*/ 873 w 1073"/>
                    <a:gd name="T5" fmla="*/ 364 h 393"/>
                    <a:gd name="T6" fmla="*/ 0 w 1073"/>
                    <a:gd name="T7" fmla="*/ 393 h 393"/>
                    <a:gd name="T8" fmla="*/ 0 w 1073"/>
                    <a:gd name="T9" fmla="*/ 95 h 393"/>
                    <a:gd name="T10" fmla="*/ 66 w 1073"/>
                    <a:gd name="T11" fmla="*/ 47 h 393"/>
                    <a:gd name="T12" fmla="*/ 776 w 1073"/>
                    <a:gd name="T13" fmla="*/ 19 h 393"/>
                    <a:gd name="T14" fmla="*/ 805 w 1073"/>
                    <a:gd name="T15" fmla="*/ 0 h 393"/>
                    <a:gd name="T16" fmla="*/ 1026 w 1073"/>
                    <a:gd name="T17" fmla="*/ 47 h 393"/>
                    <a:gd name="T18" fmla="*/ 1073 w 1073"/>
                    <a:gd name="T19" fmla="*/ 163 h 39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73"/>
                    <a:gd name="T31" fmla="*/ 0 h 393"/>
                    <a:gd name="T32" fmla="*/ 1073 w 1073"/>
                    <a:gd name="T33" fmla="*/ 393 h 39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73" h="393">
                      <a:moveTo>
                        <a:pt x="1073" y="163"/>
                      </a:moveTo>
                      <a:lnTo>
                        <a:pt x="1026" y="277"/>
                      </a:lnTo>
                      <a:lnTo>
                        <a:pt x="873" y="364"/>
                      </a:lnTo>
                      <a:lnTo>
                        <a:pt x="0" y="393"/>
                      </a:lnTo>
                      <a:lnTo>
                        <a:pt x="0" y="95"/>
                      </a:lnTo>
                      <a:lnTo>
                        <a:pt x="66" y="47"/>
                      </a:lnTo>
                      <a:lnTo>
                        <a:pt x="776" y="19"/>
                      </a:lnTo>
                      <a:lnTo>
                        <a:pt x="805" y="0"/>
                      </a:lnTo>
                      <a:lnTo>
                        <a:pt x="1026" y="47"/>
                      </a:lnTo>
                      <a:lnTo>
                        <a:pt x="1073" y="163"/>
                      </a:lnTo>
                      <a:close/>
                    </a:path>
                  </a:pathLst>
                </a:custGeom>
                <a:solidFill>
                  <a:srgbClr val="F7D170"/>
                </a:solidFill>
                <a:ln w="9525">
                  <a:noFill/>
                  <a:round/>
                  <a:headEnd/>
                  <a:tailEnd/>
                </a:ln>
              </p:spPr>
              <p:txBody>
                <a:bodyPr>
                  <a:prstTxWarp prst="textNoShape">
                    <a:avLst/>
                  </a:prstTxWarp>
                </a:bodyPr>
                <a:lstStyle/>
                <a:p>
                  <a:endParaRPr lang="en-US"/>
                </a:p>
              </p:txBody>
            </p:sp>
            <p:sp>
              <p:nvSpPr>
                <p:cNvPr id="68259" name="Freeform 28"/>
                <p:cNvSpPr>
                  <a:spLocks noChangeAspect="1"/>
                </p:cNvSpPr>
                <p:nvPr/>
              </p:nvSpPr>
              <p:spPr bwMode="auto">
                <a:xfrm>
                  <a:off x="3042" y="791"/>
                  <a:ext cx="157" cy="63"/>
                </a:xfrm>
                <a:custGeom>
                  <a:avLst/>
                  <a:gdLst>
                    <a:gd name="T0" fmla="*/ 786 w 786"/>
                    <a:gd name="T1" fmla="*/ 221 h 317"/>
                    <a:gd name="T2" fmla="*/ 661 w 786"/>
                    <a:gd name="T3" fmla="*/ 317 h 317"/>
                    <a:gd name="T4" fmla="*/ 29 w 786"/>
                    <a:gd name="T5" fmla="*/ 317 h 317"/>
                    <a:gd name="T6" fmla="*/ 0 w 786"/>
                    <a:gd name="T7" fmla="*/ 298 h 317"/>
                    <a:gd name="T8" fmla="*/ 0 w 786"/>
                    <a:gd name="T9" fmla="*/ 87 h 317"/>
                    <a:gd name="T10" fmla="*/ 231 w 786"/>
                    <a:gd name="T11" fmla="*/ 0 h 317"/>
                    <a:gd name="T12" fmla="*/ 786 w 786"/>
                    <a:gd name="T13" fmla="*/ 0 h 317"/>
                    <a:gd name="T14" fmla="*/ 786 w 786"/>
                    <a:gd name="T15" fmla="*/ 221 h 317"/>
                    <a:gd name="T16" fmla="*/ 0 60000 65536"/>
                    <a:gd name="T17" fmla="*/ 0 60000 65536"/>
                    <a:gd name="T18" fmla="*/ 0 60000 65536"/>
                    <a:gd name="T19" fmla="*/ 0 60000 65536"/>
                    <a:gd name="T20" fmla="*/ 0 60000 65536"/>
                    <a:gd name="T21" fmla="*/ 0 60000 65536"/>
                    <a:gd name="T22" fmla="*/ 0 60000 65536"/>
                    <a:gd name="T23" fmla="*/ 0 60000 65536"/>
                    <a:gd name="T24" fmla="*/ 0 w 786"/>
                    <a:gd name="T25" fmla="*/ 0 h 317"/>
                    <a:gd name="T26" fmla="*/ 786 w 786"/>
                    <a:gd name="T27" fmla="*/ 317 h 31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86" h="317">
                      <a:moveTo>
                        <a:pt x="786" y="221"/>
                      </a:moveTo>
                      <a:lnTo>
                        <a:pt x="661" y="317"/>
                      </a:lnTo>
                      <a:lnTo>
                        <a:pt x="29" y="317"/>
                      </a:lnTo>
                      <a:lnTo>
                        <a:pt x="0" y="298"/>
                      </a:lnTo>
                      <a:lnTo>
                        <a:pt x="0" y="87"/>
                      </a:lnTo>
                      <a:lnTo>
                        <a:pt x="231" y="0"/>
                      </a:lnTo>
                      <a:lnTo>
                        <a:pt x="786" y="0"/>
                      </a:lnTo>
                      <a:lnTo>
                        <a:pt x="786" y="221"/>
                      </a:lnTo>
                      <a:close/>
                    </a:path>
                  </a:pathLst>
                </a:custGeom>
                <a:solidFill>
                  <a:srgbClr val="F7CE6D"/>
                </a:solidFill>
                <a:ln w="9525">
                  <a:noFill/>
                  <a:round/>
                  <a:headEnd/>
                  <a:tailEnd/>
                </a:ln>
              </p:spPr>
              <p:txBody>
                <a:bodyPr>
                  <a:prstTxWarp prst="textNoShape">
                    <a:avLst/>
                  </a:prstTxWarp>
                </a:bodyPr>
                <a:lstStyle/>
                <a:p>
                  <a:endParaRPr lang="en-US"/>
                </a:p>
              </p:txBody>
            </p:sp>
            <p:sp>
              <p:nvSpPr>
                <p:cNvPr id="68260" name="Freeform 29"/>
                <p:cNvSpPr>
                  <a:spLocks noChangeAspect="1"/>
                </p:cNvSpPr>
                <p:nvPr/>
              </p:nvSpPr>
              <p:spPr bwMode="auto">
                <a:xfrm>
                  <a:off x="2860" y="794"/>
                  <a:ext cx="165" cy="64"/>
                </a:xfrm>
                <a:custGeom>
                  <a:avLst/>
                  <a:gdLst>
                    <a:gd name="T0" fmla="*/ 824 w 824"/>
                    <a:gd name="T1" fmla="*/ 86 h 316"/>
                    <a:gd name="T2" fmla="*/ 796 w 824"/>
                    <a:gd name="T3" fmla="*/ 279 h 316"/>
                    <a:gd name="T4" fmla="*/ 748 w 824"/>
                    <a:gd name="T5" fmla="*/ 316 h 316"/>
                    <a:gd name="T6" fmla="*/ 86 w 824"/>
                    <a:gd name="T7" fmla="*/ 316 h 316"/>
                    <a:gd name="T8" fmla="*/ 67 w 824"/>
                    <a:gd name="T9" fmla="*/ 298 h 316"/>
                    <a:gd name="T10" fmla="*/ 19 w 824"/>
                    <a:gd name="T11" fmla="*/ 298 h 316"/>
                    <a:gd name="T12" fmla="*/ 0 w 824"/>
                    <a:gd name="T13" fmla="*/ 163 h 316"/>
                    <a:gd name="T14" fmla="*/ 0 w 824"/>
                    <a:gd name="T15" fmla="*/ 86 h 316"/>
                    <a:gd name="T16" fmla="*/ 181 w 824"/>
                    <a:gd name="T17" fmla="*/ 49 h 316"/>
                    <a:gd name="T18" fmla="*/ 249 w 824"/>
                    <a:gd name="T19" fmla="*/ 0 h 316"/>
                    <a:gd name="T20" fmla="*/ 594 w 824"/>
                    <a:gd name="T21" fmla="*/ 86 h 316"/>
                    <a:gd name="T22" fmla="*/ 824 w 824"/>
                    <a:gd name="T23" fmla="*/ 86 h 31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824"/>
                    <a:gd name="T37" fmla="*/ 0 h 316"/>
                    <a:gd name="T38" fmla="*/ 824 w 824"/>
                    <a:gd name="T39" fmla="*/ 316 h 31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824" h="316">
                      <a:moveTo>
                        <a:pt x="824" y="86"/>
                      </a:moveTo>
                      <a:lnTo>
                        <a:pt x="796" y="279"/>
                      </a:lnTo>
                      <a:lnTo>
                        <a:pt x="748" y="316"/>
                      </a:lnTo>
                      <a:lnTo>
                        <a:pt x="86" y="316"/>
                      </a:lnTo>
                      <a:lnTo>
                        <a:pt x="67" y="298"/>
                      </a:lnTo>
                      <a:lnTo>
                        <a:pt x="19" y="298"/>
                      </a:lnTo>
                      <a:lnTo>
                        <a:pt x="0" y="163"/>
                      </a:lnTo>
                      <a:lnTo>
                        <a:pt x="0" y="86"/>
                      </a:lnTo>
                      <a:lnTo>
                        <a:pt x="181" y="49"/>
                      </a:lnTo>
                      <a:lnTo>
                        <a:pt x="249" y="0"/>
                      </a:lnTo>
                      <a:lnTo>
                        <a:pt x="594" y="86"/>
                      </a:lnTo>
                      <a:lnTo>
                        <a:pt x="824" y="86"/>
                      </a:lnTo>
                      <a:close/>
                    </a:path>
                  </a:pathLst>
                </a:custGeom>
                <a:solidFill>
                  <a:srgbClr val="F7CE6D"/>
                </a:solidFill>
                <a:ln w="9525">
                  <a:noFill/>
                  <a:round/>
                  <a:headEnd/>
                  <a:tailEnd/>
                </a:ln>
              </p:spPr>
              <p:txBody>
                <a:bodyPr>
                  <a:prstTxWarp prst="textNoShape">
                    <a:avLst/>
                  </a:prstTxWarp>
                </a:bodyPr>
                <a:lstStyle/>
                <a:p>
                  <a:endParaRPr lang="en-US"/>
                </a:p>
              </p:txBody>
            </p:sp>
            <p:sp>
              <p:nvSpPr>
                <p:cNvPr id="68261" name="Freeform 30"/>
                <p:cNvSpPr>
                  <a:spLocks noChangeAspect="1"/>
                </p:cNvSpPr>
                <p:nvPr/>
              </p:nvSpPr>
              <p:spPr bwMode="auto">
                <a:xfrm>
                  <a:off x="3785" y="794"/>
                  <a:ext cx="63" cy="166"/>
                </a:xfrm>
                <a:custGeom>
                  <a:avLst/>
                  <a:gdLst>
                    <a:gd name="T0" fmla="*/ 163 w 317"/>
                    <a:gd name="T1" fmla="*/ 19 h 826"/>
                    <a:gd name="T2" fmla="*/ 163 w 317"/>
                    <a:gd name="T3" fmla="*/ 163 h 826"/>
                    <a:gd name="T4" fmla="*/ 116 w 317"/>
                    <a:gd name="T5" fmla="*/ 298 h 826"/>
                    <a:gd name="T6" fmla="*/ 135 w 317"/>
                    <a:gd name="T7" fmla="*/ 432 h 826"/>
                    <a:gd name="T8" fmla="*/ 230 w 317"/>
                    <a:gd name="T9" fmla="*/ 509 h 826"/>
                    <a:gd name="T10" fmla="*/ 317 w 317"/>
                    <a:gd name="T11" fmla="*/ 509 h 826"/>
                    <a:gd name="T12" fmla="*/ 298 w 317"/>
                    <a:gd name="T13" fmla="*/ 778 h 826"/>
                    <a:gd name="T14" fmla="*/ 230 w 317"/>
                    <a:gd name="T15" fmla="*/ 826 h 826"/>
                    <a:gd name="T16" fmla="*/ 19 w 317"/>
                    <a:gd name="T17" fmla="*/ 796 h 826"/>
                    <a:gd name="T18" fmla="*/ 0 w 317"/>
                    <a:gd name="T19" fmla="*/ 0 h 826"/>
                    <a:gd name="T20" fmla="*/ 116 w 317"/>
                    <a:gd name="T21" fmla="*/ 19 h 826"/>
                    <a:gd name="T22" fmla="*/ 163 w 317"/>
                    <a:gd name="T23" fmla="*/ 19 h 82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17"/>
                    <a:gd name="T37" fmla="*/ 0 h 826"/>
                    <a:gd name="T38" fmla="*/ 317 w 317"/>
                    <a:gd name="T39" fmla="*/ 826 h 82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17" h="826">
                      <a:moveTo>
                        <a:pt x="163" y="19"/>
                      </a:moveTo>
                      <a:lnTo>
                        <a:pt x="163" y="163"/>
                      </a:lnTo>
                      <a:lnTo>
                        <a:pt x="116" y="298"/>
                      </a:lnTo>
                      <a:lnTo>
                        <a:pt x="135" y="432"/>
                      </a:lnTo>
                      <a:lnTo>
                        <a:pt x="230" y="509"/>
                      </a:lnTo>
                      <a:lnTo>
                        <a:pt x="317" y="509"/>
                      </a:lnTo>
                      <a:lnTo>
                        <a:pt x="298" y="778"/>
                      </a:lnTo>
                      <a:lnTo>
                        <a:pt x="230" y="826"/>
                      </a:lnTo>
                      <a:lnTo>
                        <a:pt x="19" y="796"/>
                      </a:lnTo>
                      <a:lnTo>
                        <a:pt x="0" y="0"/>
                      </a:lnTo>
                      <a:lnTo>
                        <a:pt x="116" y="19"/>
                      </a:lnTo>
                      <a:lnTo>
                        <a:pt x="163" y="19"/>
                      </a:lnTo>
                      <a:close/>
                    </a:path>
                  </a:pathLst>
                </a:custGeom>
                <a:solidFill>
                  <a:srgbClr val="F7D170"/>
                </a:solidFill>
                <a:ln w="9525">
                  <a:noFill/>
                  <a:round/>
                  <a:headEnd/>
                  <a:tailEnd/>
                </a:ln>
              </p:spPr>
              <p:txBody>
                <a:bodyPr>
                  <a:prstTxWarp prst="textNoShape">
                    <a:avLst/>
                  </a:prstTxWarp>
                </a:bodyPr>
                <a:lstStyle/>
                <a:p>
                  <a:endParaRPr lang="en-US"/>
                </a:p>
              </p:txBody>
            </p:sp>
            <p:sp>
              <p:nvSpPr>
                <p:cNvPr id="68262" name="Freeform 31"/>
                <p:cNvSpPr>
                  <a:spLocks noChangeAspect="1"/>
                </p:cNvSpPr>
                <p:nvPr/>
              </p:nvSpPr>
              <p:spPr bwMode="auto">
                <a:xfrm>
                  <a:off x="2804" y="804"/>
                  <a:ext cx="46" cy="60"/>
                </a:xfrm>
                <a:custGeom>
                  <a:avLst/>
                  <a:gdLst>
                    <a:gd name="T0" fmla="*/ 211 w 230"/>
                    <a:gd name="T1" fmla="*/ 249 h 297"/>
                    <a:gd name="T2" fmla="*/ 230 w 230"/>
                    <a:gd name="T3" fmla="*/ 267 h 297"/>
                    <a:gd name="T4" fmla="*/ 67 w 230"/>
                    <a:gd name="T5" fmla="*/ 297 h 297"/>
                    <a:gd name="T6" fmla="*/ 0 w 230"/>
                    <a:gd name="T7" fmla="*/ 297 h 297"/>
                    <a:gd name="T8" fmla="*/ 0 w 230"/>
                    <a:gd name="T9" fmla="*/ 0 h 297"/>
                    <a:gd name="T10" fmla="*/ 211 w 230"/>
                    <a:gd name="T11" fmla="*/ 19 h 297"/>
                    <a:gd name="T12" fmla="*/ 211 w 230"/>
                    <a:gd name="T13" fmla="*/ 249 h 297"/>
                    <a:gd name="T14" fmla="*/ 0 60000 65536"/>
                    <a:gd name="T15" fmla="*/ 0 60000 65536"/>
                    <a:gd name="T16" fmla="*/ 0 60000 65536"/>
                    <a:gd name="T17" fmla="*/ 0 60000 65536"/>
                    <a:gd name="T18" fmla="*/ 0 60000 65536"/>
                    <a:gd name="T19" fmla="*/ 0 60000 65536"/>
                    <a:gd name="T20" fmla="*/ 0 60000 65536"/>
                    <a:gd name="T21" fmla="*/ 0 w 230"/>
                    <a:gd name="T22" fmla="*/ 0 h 297"/>
                    <a:gd name="T23" fmla="*/ 230 w 230"/>
                    <a:gd name="T24" fmla="*/ 297 h 29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30" h="297">
                      <a:moveTo>
                        <a:pt x="211" y="249"/>
                      </a:moveTo>
                      <a:lnTo>
                        <a:pt x="230" y="267"/>
                      </a:lnTo>
                      <a:lnTo>
                        <a:pt x="67" y="297"/>
                      </a:lnTo>
                      <a:lnTo>
                        <a:pt x="0" y="297"/>
                      </a:lnTo>
                      <a:lnTo>
                        <a:pt x="0" y="0"/>
                      </a:lnTo>
                      <a:lnTo>
                        <a:pt x="211" y="19"/>
                      </a:lnTo>
                      <a:lnTo>
                        <a:pt x="211" y="249"/>
                      </a:lnTo>
                      <a:close/>
                    </a:path>
                  </a:pathLst>
                </a:custGeom>
                <a:solidFill>
                  <a:srgbClr val="F9D87C"/>
                </a:solidFill>
                <a:ln w="9525">
                  <a:noFill/>
                  <a:round/>
                  <a:headEnd/>
                  <a:tailEnd/>
                </a:ln>
              </p:spPr>
              <p:txBody>
                <a:bodyPr>
                  <a:prstTxWarp prst="textNoShape">
                    <a:avLst/>
                  </a:prstTxWarp>
                </a:bodyPr>
                <a:lstStyle/>
                <a:p>
                  <a:endParaRPr lang="en-US"/>
                </a:p>
              </p:txBody>
            </p:sp>
            <p:sp>
              <p:nvSpPr>
                <p:cNvPr id="68263" name="Freeform 32"/>
                <p:cNvSpPr>
                  <a:spLocks noChangeAspect="1"/>
                </p:cNvSpPr>
                <p:nvPr/>
              </p:nvSpPr>
              <p:spPr bwMode="auto">
                <a:xfrm>
                  <a:off x="3890" y="835"/>
                  <a:ext cx="1160" cy="1920"/>
                </a:xfrm>
                <a:custGeom>
                  <a:avLst/>
                  <a:gdLst>
                    <a:gd name="T0" fmla="*/ 5796 w 5796"/>
                    <a:gd name="T1" fmla="*/ 9602 h 9602"/>
                    <a:gd name="T2" fmla="*/ 3388 w 5796"/>
                    <a:gd name="T3" fmla="*/ 9602 h 9602"/>
                    <a:gd name="T4" fmla="*/ 3454 w 5796"/>
                    <a:gd name="T5" fmla="*/ 9506 h 9602"/>
                    <a:gd name="T6" fmla="*/ 3435 w 5796"/>
                    <a:gd name="T7" fmla="*/ 9276 h 9602"/>
                    <a:gd name="T8" fmla="*/ 3321 w 5796"/>
                    <a:gd name="T9" fmla="*/ 9190 h 9602"/>
                    <a:gd name="T10" fmla="*/ 3368 w 5796"/>
                    <a:gd name="T11" fmla="*/ 9141 h 9602"/>
                    <a:gd name="T12" fmla="*/ 3339 w 5796"/>
                    <a:gd name="T13" fmla="*/ 8988 h 9602"/>
                    <a:gd name="T14" fmla="*/ 3301 w 5796"/>
                    <a:gd name="T15" fmla="*/ 8911 h 9602"/>
                    <a:gd name="T16" fmla="*/ 2149 w 5796"/>
                    <a:gd name="T17" fmla="*/ 8115 h 9602"/>
                    <a:gd name="T18" fmla="*/ 1622 w 5796"/>
                    <a:gd name="T19" fmla="*/ 7741 h 9602"/>
                    <a:gd name="T20" fmla="*/ 1536 w 5796"/>
                    <a:gd name="T21" fmla="*/ 7635 h 9602"/>
                    <a:gd name="T22" fmla="*/ 1487 w 5796"/>
                    <a:gd name="T23" fmla="*/ 7520 h 9602"/>
                    <a:gd name="T24" fmla="*/ 1286 w 5796"/>
                    <a:gd name="T25" fmla="*/ 7358 h 9602"/>
                    <a:gd name="T26" fmla="*/ 1142 w 5796"/>
                    <a:gd name="T27" fmla="*/ 7377 h 9602"/>
                    <a:gd name="T28" fmla="*/ 1123 w 5796"/>
                    <a:gd name="T29" fmla="*/ 7405 h 9602"/>
                    <a:gd name="T30" fmla="*/ 1007 w 5796"/>
                    <a:gd name="T31" fmla="*/ 7309 h 9602"/>
                    <a:gd name="T32" fmla="*/ 250 w 5796"/>
                    <a:gd name="T33" fmla="*/ 6878 h 9602"/>
                    <a:gd name="T34" fmla="*/ 164 w 5796"/>
                    <a:gd name="T35" fmla="*/ 6782 h 9602"/>
                    <a:gd name="T36" fmla="*/ 115 w 5796"/>
                    <a:gd name="T37" fmla="*/ 6216 h 9602"/>
                    <a:gd name="T38" fmla="*/ 115 w 5796"/>
                    <a:gd name="T39" fmla="*/ 4979 h 9602"/>
                    <a:gd name="T40" fmla="*/ 0 w 5796"/>
                    <a:gd name="T41" fmla="*/ 48 h 9602"/>
                    <a:gd name="T42" fmla="*/ 4097 w 5796"/>
                    <a:gd name="T43" fmla="*/ 0 h 9602"/>
                    <a:gd name="T44" fmla="*/ 5796 w 5796"/>
                    <a:gd name="T45" fmla="*/ 28 h 9602"/>
                    <a:gd name="T46" fmla="*/ 5796 w 5796"/>
                    <a:gd name="T47" fmla="*/ 9602 h 960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796"/>
                    <a:gd name="T73" fmla="*/ 0 h 9602"/>
                    <a:gd name="T74" fmla="*/ 5796 w 5796"/>
                    <a:gd name="T75" fmla="*/ 9602 h 960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796" h="9602">
                      <a:moveTo>
                        <a:pt x="5796" y="9602"/>
                      </a:moveTo>
                      <a:lnTo>
                        <a:pt x="3388" y="9602"/>
                      </a:lnTo>
                      <a:lnTo>
                        <a:pt x="3454" y="9506"/>
                      </a:lnTo>
                      <a:lnTo>
                        <a:pt x="3435" y="9276"/>
                      </a:lnTo>
                      <a:lnTo>
                        <a:pt x="3321" y="9190"/>
                      </a:lnTo>
                      <a:lnTo>
                        <a:pt x="3368" y="9141"/>
                      </a:lnTo>
                      <a:lnTo>
                        <a:pt x="3339" y="8988"/>
                      </a:lnTo>
                      <a:lnTo>
                        <a:pt x="3301" y="8911"/>
                      </a:lnTo>
                      <a:lnTo>
                        <a:pt x="2149" y="8115"/>
                      </a:lnTo>
                      <a:lnTo>
                        <a:pt x="1622" y="7741"/>
                      </a:lnTo>
                      <a:lnTo>
                        <a:pt x="1536" y="7635"/>
                      </a:lnTo>
                      <a:lnTo>
                        <a:pt x="1487" y="7520"/>
                      </a:lnTo>
                      <a:lnTo>
                        <a:pt x="1286" y="7358"/>
                      </a:lnTo>
                      <a:lnTo>
                        <a:pt x="1142" y="7377"/>
                      </a:lnTo>
                      <a:lnTo>
                        <a:pt x="1123" y="7405"/>
                      </a:lnTo>
                      <a:lnTo>
                        <a:pt x="1007" y="7309"/>
                      </a:lnTo>
                      <a:lnTo>
                        <a:pt x="250" y="6878"/>
                      </a:lnTo>
                      <a:lnTo>
                        <a:pt x="164" y="6782"/>
                      </a:lnTo>
                      <a:lnTo>
                        <a:pt x="115" y="6216"/>
                      </a:lnTo>
                      <a:lnTo>
                        <a:pt x="115" y="4979"/>
                      </a:lnTo>
                      <a:lnTo>
                        <a:pt x="0" y="48"/>
                      </a:lnTo>
                      <a:lnTo>
                        <a:pt x="4097" y="0"/>
                      </a:lnTo>
                      <a:lnTo>
                        <a:pt x="5796" y="28"/>
                      </a:lnTo>
                      <a:lnTo>
                        <a:pt x="5796" y="9602"/>
                      </a:lnTo>
                      <a:close/>
                    </a:path>
                  </a:pathLst>
                </a:custGeom>
                <a:solidFill>
                  <a:srgbClr val="F9ED9E"/>
                </a:solidFill>
                <a:ln w="9525">
                  <a:noFill/>
                  <a:round/>
                  <a:headEnd/>
                  <a:tailEnd/>
                </a:ln>
              </p:spPr>
              <p:txBody>
                <a:bodyPr>
                  <a:prstTxWarp prst="textNoShape">
                    <a:avLst/>
                  </a:prstTxWarp>
                </a:bodyPr>
                <a:lstStyle/>
                <a:p>
                  <a:endParaRPr lang="en-US"/>
                </a:p>
              </p:txBody>
            </p:sp>
            <p:sp>
              <p:nvSpPr>
                <p:cNvPr id="68264" name="Freeform 33"/>
                <p:cNvSpPr>
                  <a:spLocks noChangeAspect="1"/>
                </p:cNvSpPr>
                <p:nvPr/>
              </p:nvSpPr>
              <p:spPr bwMode="auto">
                <a:xfrm>
                  <a:off x="2695" y="840"/>
                  <a:ext cx="96" cy="114"/>
                </a:xfrm>
                <a:custGeom>
                  <a:avLst/>
                  <a:gdLst>
                    <a:gd name="T0" fmla="*/ 316 w 480"/>
                    <a:gd name="T1" fmla="*/ 480 h 566"/>
                    <a:gd name="T2" fmla="*/ 134 w 480"/>
                    <a:gd name="T3" fmla="*/ 566 h 566"/>
                    <a:gd name="T4" fmla="*/ 67 w 480"/>
                    <a:gd name="T5" fmla="*/ 566 h 566"/>
                    <a:gd name="T6" fmla="*/ 0 w 480"/>
                    <a:gd name="T7" fmla="*/ 250 h 566"/>
                    <a:gd name="T8" fmla="*/ 134 w 480"/>
                    <a:gd name="T9" fmla="*/ 86 h 566"/>
                    <a:gd name="T10" fmla="*/ 278 w 480"/>
                    <a:gd name="T11" fmla="*/ 86 h 566"/>
                    <a:gd name="T12" fmla="*/ 432 w 480"/>
                    <a:gd name="T13" fmla="*/ 0 h 566"/>
                    <a:gd name="T14" fmla="*/ 480 w 480"/>
                    <a:gd name="T15" fmla="*/ 318 h 566"/>
                    <a:gd name="T16" fmla="*/ 316 w 480"/>
                    <a:gd name="T17" fmla="*/ 480 h 56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0"/>
                    <a:gd name="T28" fmla="*/ 0 h 566"/>
                    <a:gd name="T29" fmla="*/ 480 w 480"/>
                    <a:gd name="T30" fmla="*/ 566 h 56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0" h="566">
                      <a:moveTo>
                        <a:pt x="316" y="480"/>
                      </a:moveTo>
                      <a:lnTo>
                        <a:pt x="134" y="566"/>
                      </a:lnTo>
                      <a:lnTo>
                        <a:pt x="67" y="566"/>
                      </a:lnTo>
                      <a:lnTo>
                        <a:pt x="0" y="250"/>
                      </a:lnTo>
                      <a:lnTo>
                        <a:pt x="134" y="86"/>
                      </a:lnTo>
                      <a:lnTo>
                        <a:pt x="278" y="86"/>
                      </a:lnTo>
                      <a:lnTo>
                        <a:pt x="432" y="0"/>
                      </a:lnTo>
                      <a:lnTo>
                        <a:pt x="480" y="318"/>
                      </a:lnTo>
                      <a:lnTo>
                        <a:pt x="316" y="480"/>
                      </a:lnTo>
                      <a:close/>
                    </a:path>
                  </a:pathLst>
                </a:custGeom>
                <a:solidFill>
                  <a:srgbClr val="F7CE6D"/>
                </a:solidFill>
                <a:ln w="9525">
                  <a:noFill/>
                  <a:round/>
                  <a:headEnd/>
                  <a:tailEnd/>
                </a:ln>
              </p:spPr>
              <p:txBody>
                <a:bodyPr>
                  <a:prstTxWarp prst="textNoShape">
                    <a:avLst/>
                  </a:prstTxWarp>
                </a:bodyPr>
                <a:lstStyle/>
                <a:p>
                  <a:endParaRPr lang="en-US"/>
                </a:p>
              </p:txBody>
            </p:sp>
            <p:sp>
              <p:nvSpPr>
                <p:cNvPr id="68265" name="Freeform 34"/>
                <p:cNvSpPr>
                  <a:spLocks noChangeAspect="1"/>
                </p:cNvSpPr>
                <p:nvPr/>
              </p:nvSpPr>
              <p:spPr bwMode="auto">
                <a:xfrm>
                  <a:off x="3543" y="840"/>
                  <a:ext cx="228" cy="73"/>
                </a:xfrm>
                <a:custGeom>
                  <a:avLst/>
                  <a:gdLst>
                    <a:gd name="T0" fmla="*/ 1114 w 1142"/>
                    <a:gd name="T1" fmla="*/ 0 h 365"/>
                    <a:gd name="T2" fmla="*/ 1142 w 1142"/>
                    <a:gd name="T3" fmla="*/ 202 h 365"/>
                    <a:gd name="T4" fmla="*/ 1142 w 1142"/>
                    <a:gd name="T5" fmla="*/ 279 h 365"/>
                    <a:gd name="T6" fmla="*/ 336 w 1142"/>
                    <a:gd name="T7" fmla="*/ 365 h 365"/>
                    <a:gd name="T8" fmla="*/ 19 w 1142"/>
                    <a:gd name="T9" fmla="*/ 318 h 365"/>
                    <a:gd name="T10" fmla="*/ 0 w 1142"/>
                    <a:gd name="T11" fmla="*/ 135 h 365"/>
                    <a:gd name="T12" fmla="*/ 0 w 1142"/>
                    <a:gd name="T13" fmla="*/ 68 h 365"/>
                    <a:gd name="T14" fmla="*/ 288 w 1142"/>
                    <a:gd name="T15" fmla="*/ 20 h 365"/>
                    <a:gd name="T16" fmla="*/ 317 w 1142"/>
                    <a:gd name="T17" fmla="*/ 0 h 365"/>
                    <a:gd name="T18" fmla="*/ 615 w 1142"/>
                    <a:gd name="T19" fmla="*/ 49 h 365"/>
                    <a:gd name="T20" fmla="*/ 1114 w 1142"/>
                    <a:gd name="T21" fmla="*/ 0 h 36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42"/>
                    <a:gd name="T34" fmla="*/ 0 h 365"/>
                    <a:gd name="T35" fmla="*/ 1142 w 1142"/>
                    <a:gd name="T36" fmla="*/ 365 h 36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42" h="365">
                      <a:moveTo>
                        <a:pt x="1114" y="0"/>
                      </a:moveTo>
                      <a:lnTo>
                        <a:pt x="1142" y="202"/>
                      </a:lnTo>
                      <a:lnTo>
                        <a:pt x="1142" y="279"/>
                      </a:lnTo>
                      <a:lnTo>
                        <a:pt x="336" y="365"/>
                      </a:lnTo>
                      <a:lnTo>
                        <a:pt x="19" y="318"/>
                      </a:lnTo>
                      <a:lnTo>
                        <a:pt x="0" y="135"/>
                      </a:lnTo>
                      <a:lnTo>
                        <a:pt x="0" y="68"/>
                      </a:lnTo>
                      <a:lnTo>
                        <a:pt x="288" y="20"/>
                      </a:lnTo>
                      <a:lnTo>
                        <a:pt x="317" y="0"/>
                      </a:lnTo>
                      <a:lnTo>
                        <a:pt x="615" y="49"/>
                      </a:lnTo>
                      <a:lnTo>
                        <a:pt x="1114" y="0"/>
                      </a:lnTo>
                      <a:close/>
                    </a:path>
                  </a:pathLst>
                </a:custGeom>
                <a:solidFill>
                  <a:srgbClr val="F7D170"/>
                </a:solidFill>
                <a:ln w="9525">
                  <a:noFill/>
                  <a:round/>
                  <a:headEnd/>
                  <a:tailEnd/>
                </a:ln>
              </p:spPr>
              <p:txBody>
                <a:bodyPr>
                  <a:prstTxWarp prst="textNoShape">
                    <a:avLst/>
                  </a:prstTxWarp>
                </a:bodyPr>
                <a:lstStyle/>
                <a:p>
                  <a:endParaRPr lang="en-US"/>
                </a:p>
              </p:txBody>
            </p:sp>
            <p:sp>
              <p:nvSpPr>
                <p:cNvPr id="68266" name="Freeform 35"/>
                <p:cNvSpPr>
                  <a:spLocks noChangeAspect="1"/>
                </p:cNvSpPr>
                <p:nvPr/>
              </p:nvSpPr>
              <p:spPr bwMode="auto">
                <a:xfrm>
                  <a:off x="1288" y="850"/>
                  <a:ext cx="1393" cy="1915"/>
                </a:xfrm>
                <a:custGeom>
                  <a:avLst/>
                  <a:gdLst>
                    <a:gd name="T0" fmla="*/ 6823 w 6967"/>
                    <a:gd name="T1" fmla="*/ 1343 h 9573"/>
                    <a:gd name="T2" fmla="*/ 6823 w 6967"/>
                    <a:gd name="T3" fmla="*/ 2542 h 9573"/>
                    <a:gd name="T4" fmla="*/ 6890 w 6967"/>
                    <a:gd name="T5" fmla="*/ 6062 h 9573"/>
                    <a:gd name="T6" fmla="*/ 6967 w 6967"/>
                    <a:gd name="T7" fmla="*/ 7922 h 9573"/>
                    <a:gd name="T8" fmla="*/ 6967 w 6967"/>
                    <a:gd name="T9" fmla="*/ 9573 h 9573"/>
                    <a:gd name="T10" fmla="*/ 5221 w 6967"/>
                    <a:gd name="T11" fmla="*/ 9573 h 9573"/>
                    <a:gd name="T12" fmla="*/ 4991 w 6967"/>
                    <a:gd name="T13" fmla="*/ 9343 h 9573"/>
                    <a:gd name="T14" fmla="*/ 4884 w 6967"/>
                    <a:gd name="T15" fmla="*/ 9094 h 9573"/>
                    <a:gd name="T16" fmla="*/ 4722 w 6967"/>
                    <a:gd name="T17" fmla="*/ 8930 h 9573"/>
                    <a:gd name="T18" fmla="*/ 4146 w 6967"/>
                    <a:gd name="T19" fmla="*/ 8767 h 9573"/>
                    <a:gd name="T20" fmla="*/ 4030 w 6967"/>
                    <a:gd name="T21" fmla="*/ 8671 h 9573"/>
                    <a:gd name="T22" fmla="*/ 3935 w 6967"/>
                    <a:gd name="T23" fmla="*/ 8565 h 9573"/>
                    <a:gd name="T24" fmla="*/ 3849 w 6967"/>
                    <a:gd name="T25" fmla="*/ 8268 h 9573"/>
                    <a:gd name="T26" fmla="*/ 3666 w 6967"/>
                    <a:gd name="T27" fmla="*/ 7894 h 9573"/>
                    <a:gd name="T28" fmla="*/ 3464 w 6967"/>
                    <a:gd name="T29" fmla="*/ 7664 h 9573"/>
                    <a:gd name="T30" fmla="*/ 3206 w 6967"/>
                    <a:gd name="T31" fmla="*/ 7481 h 9573"/>
                    <a:gd name="T32" fmla="*/ 3138 w 6967"/>
                    <a:gd name="T33" fmla="*/ 7462 h 9573"/>
                    <a:gd name="T34" fmla="*/ 3138 w 6967"/>
                    <a:gd name="T35" fmla="*/ 6887 h 9573"/>
                    <a:gd name="T36" fmla="*/ 3119 w 6967"/>
                    <a:gd name="T37" fmla="*/ 6868 h 9573"/>
                    <a:gd name="T38" fmla="*/ 3119 w 6967"/>
                    <a:gd name="T39" fmla="*/ 6801 h 9573"/>
                    <a:gd name="T40" fmla="*/ 5931 w 6967"/>
                    <a:gd name="T41" fmla="*/ 6733 h 9573"/>
                    <a:gd name="T42" fmla="*/ 5978 w 6967"/>
                    <a:gd name="T43" fmla="*/ 6638 h 9573"/>
                    <a:gd name="T44" fmla="*/ 5931 w 6967"/>
                    <a:gd name="T45" fmla="*/ 4326 h 9573"/>
                    <a:gd name="T46" fmla="*/ 5931 w 6967"/>
                    <a:gd name="T47" fmla="*/ 3289 h 9573"/>
                    <a:gd name="T48" fmla="*/ 5892 w 6967"/>
                    <a:gd name="T49" fmla="*/ 1717 h 9573"/>
                    <a:gd name="T50" fmla="*/ 5892 w 6967"/>
                    <a:gd name="T51" fmla="*/ 844 h 9573"/>
                    <a:gd name="T52" fmla="*/ 2380 w 6967"/>
                    <a:gd name="T53" fmla="*/ 891 h 9573"/>
                    <a:gd name="T54" fmla="*/ 826 w 6967"/>
                    <a:gd name="T55" fmla="*/ 940 h 9573"/>
                    <a:gd name="T56" fmla="*/ 778 w 6967"/>
                    <a:gd name="T57" fmla="*/ 911 h 9573"/>
                    <a:gd name="T58" fmla="*/ 710 w 6967"/>
                    <a:gd name="T59" fmla="*/ 911 h 9573"/>
                    <a:gd name="T60" fmla="*/ 710 w 6967"/>
                    <a:gd name="T61" fmla="*/ 2676 h 9573"/>
                    <a:gd name="T62" fmla="*/ 778 w 6967"/>
                    <a:gd name="T63" fmla="*/ 5698 h 9573"/>
                    <a:gd name="T64" fmla="*/ 826 w 6967"/>
                    <a:gd name="T65" fmla="*/ 6772 h 9573"/>
                    <a:gd name="T66" fmla="*/ 778 w 6967"/>
                    <a:gd name="T67" fmla="*/ 6820 h 9573"/>
                    <a:gd name="T68" fmla="*/ 778 w 6967"/>
                    <a:gd name="T69" fmla="*/ 6849 h 9573"/>
                    <a:gd name="T70" fmla="*/ 1440 w 6967"/>
                    <a:gd name="T71" fmla="*/ 6868 h 9573"/>
                    <a:gd name="T72" fmla="*/ 1488 w 6967"/>
                    <a:gd name="T73" fmla="*/ 7414 h 9573"/>
                    <a:gd name="T74" fmla="*/ 1286 w 6967"/>
                    <a:gd name="T75" fmla="*/ 7481 h 9573"/>
                    <a:gd name="T76" fmla="*/ 759 w 6967"/>
                    <a:gd name="T77" fmla="*/ 7827 h 9573"/>
                    <a:gd name="T78" fmla="*/ 230 w 6967"/>
                    <a:gd name="T79" fmla="*/ 8335 h 9573"/>
                    <a:gd name="T80" fmla="*/ 68 w 6967"/>
                    <a:gd name="T81" fmla="*/ 8585 h 9573"/>
                    <a:gd name="T82" fmla="*/ 19 w 6967"/>
                    <a:gd name="T83" fmla="*/ 4604 h 9573"/>
                    <a:gd name="T84" fmla="*/ 19 w 6967"/>
                    <a:gd name="T85" fmla="*/ 134 h 9573"/>
                    <a:gd name="T86" fmla="*/ 0 w 6967"/>
                    <a:gd name="T87" fmla="*/ 115 h 9573"/>
                    <a:gd name="T88" fmla="*/ 0 w 6967"/>
                    <a:gd name="T89" fmla="*/ 86 h 9573"/>
                    <a:gd name="T90" fmla="*/ 2821 w 6967"/>
                    <a:gd name="T91" fmla="*/ 37 h 9573"/>
                    <a:gd name="T92" fmla="*/ 4462 w 6967"/>
                    <a:gd name="T93" fmla="*/ 0 h 9573"/>
                    <a:gd name="T94" fmla="*/ 6756 w 6967"/>
                    <a:gd name="T95" fmla="*/ 0 h 9573"/>
                    <a:gd name="T96" fmla="*/ 6823 w 6967"/>
                    <a:gd name="T97" fmla="*/ 1343 h 957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6967"/>
                    <a:gd name="T148" fmla="*/ 0 h 9573"/>
                    <a:gd name="T149" fmla="*/ 6967 w 6967"/>
                    <a:gd name="T150" fmla="*/ 9573 h 9573"/>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6967" h="9573">
                      <a:moveTo>
                        <a:pt x="6823" y="1343"/>
                      </a:moveTo>
                      <a:lnTo>
                        <a:pt x="6823" y="2542"/>
                      </a:lnTo>
                      <a:lnTo>
                        <a:pt x="6890" y="6062"/>
                      </a:lnTo>
                      <a:lnTo>
                        <a:pt x="6967" y="7922"/>
                      </a:lnTo>
                      <a:lnTo>
                        <a:pt x="6967" y="9573"/>
                      </a:lnTo>
                      <a:lnTo>
                        <a:pt x="5221" y="9573"/>
                      </a:lnTo>
                      <a:lnTo>
                        <a:pt x="4991" y="9343"/>
                      </a:lnTo>
                      <a:lnTo>
                        <a:pt x="4884" y="9094"/>
                      </a:lnTo>
                      <a:lnTo>
                        <a:pt x="4722" y="8930"/>
                      </a:lnTo>
                      <a:lnTo>
                        <a:pt x="4146" y="8767"/>
                      </a:lnTo>
                      <a:lnTo>
                        <a:pt x="4030" y="8671"/>
                      </a:lnTo>
                      <a:lnTo>
                        <a:pt x="3935" y="8565"/>
                      </a:lnTo>
                      <a:lnTo>
                        <a:pt x="3849" y="8268"/>
                      </a:lnTo>
                      <a:lnTo>
                        <a:pt x="3666" y="7894"/>
                      </a:lnTo>
                      <a:lnTo>
                        <a:pt x="3464" y="7664"/>
                      </a:lnTo>
                      <a:lnTo>
                        <a:pt x="3206" y="7481"/>
                      </a:lnTo>
                      <a:lnTo>
                        <a:pt x="3138" y="7462"/>
                      </a:lnTo>
                      <a:lnTo>
                        <a:pt x="3138" y="6887"/>
                      </a:lnTo>
                      <a:lnTo>
                        <a:pt x="3119" y="6868"/>
                      </a:lnTo>
                      <a:lnTo>
                        <a:pt x="3119" y="6801"/>
                      </a:lnTo>
                      <a:lnTo>
                        <a:pt x="5931" y="6733"/>
                      </a:lnTo>
                      <a:lnTo>
                        <a:pt x="5978" y="6638"/>
                      </a:lnTo>
                      <a:lnTo>
                        <a:pt x="5931" y="4326"/>
                      </a:lnTo>
                      <a:lnTo>
                        <a:pt x="5931" y="3289"/>
                      </a:lnTo>
                      <a:lnTo>
                        <a:pt x="5892" y="1717"/>
                      </a:lnTo>
                      <a:lnTo>
                        <a:pt x="5892" y="844"/>
                      </a:lnTo>
                      <a:lnTo>
                        <a:pt x="2380" y="891"/>
                      </a:lnTo>
                      <a:lnTo>
                        <a:pt x="826" y="940"/>
                      </a:lnTo>
                      <a:lnTo>
                        <a:pt x="778" y="911"/>
                      </a:lnTo>
                      <a:lnTo>
                        <a:pt x="710" y="911"/>
                      </a:lnTo>
                      <a:lnTo>
                        <a:pt x="710" y="2676"/>
                      </a:lnTo>
                      <a:lnTo>
                        <a:pt x="778" y="5698"/>
                      </a:lnTo>
                      <a:lnTo>
                        <a:pt x="826" y="6772"/>
                      </a:lnTo>
                      <a:lnTo>
                        <a:pt x="778" y="6820"/>
                      </a:lnTo>
                      <a:lnTo>
                        <a:pt x="778" y="6849"/>
                      </a:lnTo>
                      <a:lnTo>
                        <a:pt x="1440" y="6868"/>
                      </a:lnTo>
                      <a:lnTo>
                        <a:pt x="1488" y="7414"/>
                      </a:lnTo>
                      <a:lnTo>
                        <a:pt x="1286" y="7481"/>
                      </a:lnTo>
                      <a:lnTo>
                        <a:pt x="759" y="7827"/>
                      </a:lnTo>
                      <a:lnTo>
                        <a:pt x="230" y="8335"/>
                      </a:lnTo>
                      <a:lnTo>
                        <a:pt x="68" y="8585"/>
                      </a:lnTo>
                      <a:lnTo>
                        <a:pt x="19" y="4604"/>
                      </a:lnTo>
                      <a:lnTo>
                        <a:pt x="19" y="134"/>
                      </a:lnTo>
                      <a:lnTo>
                        <a:pt x="0" y="115"/>
                      </a:lnTo>
                      <a:lnTo>
                        <a:pt x="0" y="86"/>
                      </a:lnTo>
                      <a:lnTo>
                        <a:pt x="2821" y="37"/>
                      </a:lnTo>
                      <a:lnTo>
                        <a:pt x="4462" y="0"/>
                      </a:lnTo>
                      <a:lnTo>
                        <a:pt x="6756" y="0"/>
                      </a:lnTo>
                      <a:lnTo>
                        <a:pt x="6823" y="1343"/>
                      </a:lnTo>
                      <a:close/>
                    </a:path>
                  </a:pathLst>
                </a:custGeom>
                <a:solidFill>
                  <a:srgbClr val="F9ED9E"/>
                </a:solidFill>
                <a:ln w="9525">
                  <a:noFill/>
                  <a:round/>
                  <a:headEnd/>
                  <a:tailEnd/>
                </a:ln>
              </p:spPr>
              <p:txBody>
                <a:bodyPr>
                  <a:prstTxWarp prst="textNoShape">
                    <a:avLst/>
                  </a:prstTxWarp>
                </a:bodyPr>
                <a:lstStyle/>
                <a:p>
                  <a:endParaRPr lang="en-US"/>
                </a:p>
              </p:txBody>
            </p:sp>
            <p:sp>
              <p:nvSpPr>
                <p:cNvPr id="68267" name="Freeform 36"/>
                <p:cNvSpPr>
                  <a:spLocks noChangeAspect="1"/>
                </p:cNvSpPr>
                <p:nvPr/>
              </p:nvSpPr>
              <p:spPr bwMode="auto">
                <a:xfrm>
                  <a:off x="3345" y="850"/>
                  <a:ext cx="183" cy="63"/>
                </a:xfrm>
                <a:custGeom>
                  <a:avLst/>
                  <a:gdLst>
                    <a:gd name="T0" fmla="*/ 892 w 911"/>
                    <a:gd name="T1" fmla="*/ 37 h 316"/>
                    <a:gd name="T2" fmla="*/ 911 w 911"/>
                    <a:gd name="T3" fmla="*/ 181 h 316"/>
                    <a:gd name="T4" fmla="*/ 911 w 911"/>
                    <a:gd name="T5" fmla="*/ 249 h 316"/>
                    <a:gd name="T6" fmla="*/ 844 w 911"/>
                    <a:gd name="T7" fmla="*/ 316 h 316"/>
                    <a:gd name="T8" fmla="*/ 87 w 911"/>
                    <a:gd name="T9" fmla="*/ 316 h 316"/>
                    <a:gd name="T10" fmla="*/ 0 w 911"/>
                    <a:gd name="T11" fmla="*/ 269 h 316"/>
                    <a:gd name="T12" fmla="*/ 19 w 911"/>
                    <a:gd name="T13" fmla="*/ 67 h 316"/>
                    <a:gd name="T14" fmla="*/ 317 w 911"/>
                    <a:gd name="T15" fmla="*/ 0 h 316"/>
                    <a:gd name="T16" fmla="*/ 662 w 911"/>
                    <a:gd name="T17" fmla="*/ 37 h 316"/>
                    <a:gd name="T18" fmla="*/ 892 w 911"/>
                    <a:gd name="T19" fmla="*/ 37 h 31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911"/>
                    <a:gd name="T31" fmla="*/ 0 h 316"/>
                    <a:gd name="T32" fmla="*/ 911 w 911"/>
                    <a:gd name="T33" fmla="*/ 316 h 31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911" h="316">
                      <a:moveTo>
                        <a:pt x="892" y="37"/>
                      </a:moveTo>
                      <a:lnTo>
                        <a:pt x="911" y="181"/>
                      </a:lnTo>
                      <a:lnTo>
                        <a:pt x="911" y="249"/>
                      </a:lnTo>
                      <a:lnTo>
                        <a:pt x="844" y="316"/>
                      </a:lnTo>
                      <a:lnTo>
                        <a:pt x="87" y="316"/>
                      </a:lnTo>
                      <a:lnTo>
                        <a:pt x="0" y="269"/>
                      </a:lnTo>
                      <a:lnTo>
                        <a:pt x="19" y="67"/>
                      </a:lnTo>
                      <a:lnTo>
                        <a:pt x="317" y="0"/>
                      </a:lnTo>
                      <a:lnTo>
                        <a:pt x="662" y="37"/>
                      </a:lnTo>
                      <a:lnTo>
                        <a:pt x="892" y="37"/>
                      </a:lnTo>
                      <a:close/>
                    </a:path>
                  </a:pathLst>
                </a:custGeom>
                <a:solidFill>
                  <a:srgbClr val="F7D170"/>
                </a:solidFill>
                <a:ln w="9525">
                  <a:noFill/>
                  <a:round/>
                  <a:headEnd/>
                  <a:tailEnd/>
                </a:ln>
              </p:spPr>
              <p:txBody>
                <a:bodyPr>
                  <a:prstTxWarp prst="textNoShape">
                    <a:avLst/>
                  </a:prstTxWarp>
                </a:bodyPr>
                <a:lstStyle/>
                <a:p>
                  <a:endParaRPr lang="en-US"/>
                </a:p>
              </p:txBody>
            </p:sp>
            <p:sp>
              <p:nvSpPr>
                <p:cNvPr id="68268" name="Freeform 37"/>
                <p:cNvSpPr>
                  <a:spLocks noChangeAspect="1"/>
                </p:cNvSpPr>
                <p:nvPr/>
              </p:nvSpPr>
              <p:spPr bwMode="auto">
                <a:xfrm>
                  <a:off x="3148" y="854"/>
                  <a:ext cx="188" cy="69"/>
                </a:xfrm>
                <a:custGeom>
                  <a:avLst/>
                  <a:gdLst>
                    <a:gd name="T0" fmla="*/ 892 w 940"/>
                    <a:gd name="T1" fmla="*/ 48 h 345"/>
                    <a:gd name="T2" fmla="*/ 940 w 940"/>
                    <a:gd name="T3" fmla="*/ 182 h 345"/>
                    <a:gd name="T4" fmla="*/ 825 w 940"/>
                    <a:gd name="T5" fmla="*/ 297 h 345"/>
                    <a:gd name="T6" fmla="*/ 508 w 940"/>
                    <a:gd name="T7" fmla="*/ 345 h 345"/>
                    <a:gd name="T8" fmla="*/ 114 w 940"/>
                    <a:gd name="T9" fmla="*/ 317 h 345"/>
                    <a:gd name="T10" fmla="*/ 0 w 940"/>
                    <a:gd name="T11" fmla="*/ 297 h 345"/>
                    <a:gd name="T12" fmla="*/ 0 w 940"/>
                    <a:gd name="T13" fmla="*/ 96 h 345"/>
                    <a:gd name="T14" fmla="*/ 258 w 940"/>
                    <a:gd name="T15" fmla="*/ 18 h 345"/>
                    <a:gd name="T16" fmla="*/ 277 w 940"/>
                    <a:gd name="T17" fmla="*/ 0 h 345"/>
                    <a:gd name="T18" fmla="*/ 326 w 940"/>
                    <a:gd name="T19" fmla="*/ 48 h 345"/>
                    <a:gd name="T20" fmla="*/ 892 w 940"/>
                    <a:gd name="T21" fmla="*/ 48 h 34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940"/>
                    <a:gd name="T34" fmla="*/ 0 h 345"/>
                    <a:gd name="T35" fmla="*/ 940 w 940"/>
                    <a:gd name="T36" fmla="*/ 345 h 34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940" h="345">
                      <a:moveTo>
                        <a:pt x="892" y="48"/>
                      </a:moveTo>
                      <a:lnTo>
                        <a:pt x="940" y="182"/>
                      </a:lnTo>
                      <a:lnTo>
                        <a:pt x="825" y="297"/>
                      </a:lnTo>
                      <a:lnTo>
                        <a:pt x="508" y="345"/>
                      </a:lnTo>
                      <a:lnTo>
                        <a:pt x="114" y="317"/>
                      </a:lnTo>
                      <a:lnTo>
                        <a:pt x="0" y="297"/>
                      </a:lnTo>
                      <a:lnTo>
                        <a:pt x="0" y="96"/>
                      </a:lnTo>
                      <a:lnTo>
                        <a:pt x="258" y="18"/>
                      </a:lnTo>
                      <a:lnTo>
                        <a:pt x="277" y="0"/>
                      </a:lnTo>
                      <a:lnTo>
                        <a:pt x="326" y="48"/>
                      </a:lnTo>
                      <a:lnTo>
                        <a:pt x="892" y="48"/>
                      </a:lnTo>
                      <a:close/>
                    </a:path>
                  </a:pathLst>
                </a:custGeom>
                <a:solidFill>
                  <a:srgbClr val="F9EA91"/>
                </a:solidFill>
                <a:ln w="9525">
                  <a:noFill/>
                  <a:round/>
                  <a:headEnd/>
                  <a:tailEnd/>
                </a:ln>
              </p:spPr>
              <p:txBody>
                <a:bodyPr>
                  <a:prstTxWarp prst="textNoShape">
                    <a:avLst/>
                  </a:prstTxWarp>
                </a:bodyPr>
                <a:lstStyle/>
                <a:p>
                  <a:endParaRPr lang="en-US"/>
                </a:p>
              </p:txBody>
            </p:sp>
            <p:sp>
              <p:nvSpPr>
                <p:cNvPr id="68269" name="Freeform 38"/>
                <p:cNvSpPr>
                  <a:spLocks noChangeAspect="1"/>
                </p:cNvSpPr>
                <p:nvPr/>
              </p:nvSpPr>
              <p:spPr bwMode="auto">
                <a:xfrm>
                  <a:off x="2960" y="864"/>
                  <a:ext cx="174" cy="63"/>
                </a:xfrm>
                <a:custGeom>
                  <a:avLst/>
                  <a:gdLst>
                    <a:gd name="T0" fmla="*/ 824 w 873"/>
                    <a:gd name="T1" fmla="*/ 19 h 316"/>
                    <a:gd name="T2" fmla="*/ 873 w 873"/>
                    <a:gd name="T3" fmla="*/ 86 h 316"/>
                    <a:gd name="T4" fmla="*/ 853 w 873"/>
                    <a:gd name="T5" fmla="*/ 202 h 316"/>
                    <a:gd name="T6" fmla="*/ 757 w 873"/>
                    <a:gd name="T7" fmla="*/ 269 h 316"/>
                    <a:gd name="T8" fmla="*/ 211 w 873"/>
                    <a:gd name="T9" fmla="*/ 316 h 316"/>
                    <a:gd name="T10" fmla="*/ 66 w 873"/>
                    <a:gd name="T11" fmla="*/ 297 h 316"/>
                    <a:gd name="T12" fmla="*/ 0 w 873"/>
                    <a:gd name="T13" fmla="*/ 297 h 316"/>
                    <a:gd name="T14" fmla="*/ 47 w 873"/>
                    <a:gd name="T15" fmla="*/ 114 h 316"/>
                    <a:gd name="T16" fmla="*/ 47 w 873"/>
                    <a:gd name="T17" fmla="*/ 48 h 316"/>
                    <a:gd name="T18" fmla="*/ 325 w 873"/>
                    <a:gd name="T19" fmla="*/ 19 h 316"/>
                    <a:gd name="T20" fmla="*/ 344 w 873"/>
                    <a:gd name="T21" fmla="*/ 0 h 316"/>
                    <a:gd name="T22" fmla="*/ 671 w 873"/>
                    <a:gd name="T23" fmla="*/ 48 h 316"/>
                    <a:gd name="T24" fmla="*/ 824 w 873"/>
                    <a:gd name="T25" fmla="*/ 19 h 31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873"/>
                    <a:gd name="T40" fmla="*/ 0 h 316"/>
                    <a:gd name="T41" fmla="*/ 873 w 873"/>
                    <a:gd name="T42" fmla="*/ 316 h 31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873" h="316">
                      <a:moveTo>
                        <a:pt x="824" y="19"/>
                      </a:moveTo>
                      <a:lnTo>
                        <a:pt x="873" y="86"/>
                      </a:lnTo>
                      <a:lnTo>
                        <a:pt x="853" y="202"/>
                      </a:lnTo>
                      <a:lnTo>
                        <a:pt x="757" y="269"/>
                      </a:lnTo>
                      <a:lnTo>
                        <a:pt x="211" y="316"/>
                      </a:lnTo>
                      <a:lnTo>
                        <a:pt x="66" y="297"/>
                      </a:lnTo>
                      <a:lnTo>
                        <a:pt x="0" y="297"/>
                      </a:lnTo>
                      <a:lnTo>
                        <a:pt x="47" y="114"/>
                      </a:lnTo>
                      <a:lnTo>
                        <a:pt x="47" y="48"/>
                      </a:lnTo>
                      <a:lnTo>
                        <a:pt x="325" y="19"/>
                      </a:lnTo>
                      <a:lnTo>
                        <a:pt x="344" y="0"/>
                      </a:lnTo>
                      <a:lnTo>
                        <a:pt x="671" y="48"/>
                      </a:lnTo>
                      <a:lnTo>
                        <a:pt x="824" y="19"/>
                      </a:lnTo>
                      <a:close/>
                    </a:path>
                  </a:pathLst>
                </a:custGeom>
                <a:solidFill>
                  <a:srgbClr val="E2A544"/>
                </a:solidFill>
                <a:ln w="9525">
                  <a:noFill/>
                  <a:round/>
                  <a:headEnd/>
                  <a:tailEnd/>
                </a:ln>
              </p:spPr>
              <p:txBody>
                <a:bodyPr>
                  <a:prstTxWarp prst="textNoShape">
                    <a:avLst/>
                  </a:prstTxWarp>
                </a:bodyPr>
                <a:lstStyle/>
                <a:p>
                  <a:endParaRPr lang="en-US"/>
                </a:p>
              </p:txBody>
            </p:sp>
            <p:sp>
              <p:nvSpPr>
                <p:cNvPr id="68270" name="Freeform 39"/>
                <p:cNvSpPr>
                  <a:spLocks noChangeAspect="1"/>
                </p:cNvSpPr>
                <p:nvPr/>
              </p:nvSpPr>
              <p:spPr bwMode="auto">
                <a:xfrm>
                  <a:off x="2804" y="873"/>
                  <a:ext cx="152" cy="63"/>
                </a:xfrm>
                <a:custGeom>
                  <a:avLst/>
                  <a:gdLst>
                    <a:gd name="T0" fmla="*/ 691 w 758"/>
                    <a:gd name="T1" fmla="*/ 249 h 316"/>
                    <a:gd name="T2" fmla="*/ 479 w 758"/>
                    <a:gd name="T3" fmla="*/ 316 h 316"/>
                    <a:gd name="T4" fmla="*/ 29 w 758"/>
                    <a:gd name="T5" fmla="*/ 268 h 316"/>
                    <a:gd name="T6" fmla="*/ 0 w 758"/>
                    <a:gd name="T7" fmla="*/ 115 h 316"/>
                    <a:gd name="T8" fmla="*/ 0 w 758"/>
                    <a:gd name="T9" fmla="*/ 38 h 316"/>
                    <a:gd name="T10" fmla="*/ 211 w 758"/>
                    <a:gd name="T11" fmla="*/ 19 h 316"/>
                    <a:gd name="T12" fmla="*/ 316 w 758"/>
                    <a:gd name="T13" fmla="*/ 0 h 316"/>
                    <a:gd name="T14" fmla="*/ 758 w 758"/>
                    <a:gd name="T15" fmla="*/ 19 h 316"/>
                    <a:gd name="T16" fmla="*/ 691 w 758"/>
                    <a:gd name="T17" fmla="*/ 249 h 31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58"/>
                    <a:gd name="T28" fmla="*/ 0 h 316"/>
                    <a:gd name="T29" fmla="*/ 758 w 758"/>
                    <a:gd name="T30" fmla="*/ 316 h 31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58" h="316">
                      <a:moveTo>
                        <a:pt x="691" y="249"/>
                      </a:moveTo>
                      <a:lnTo>
                        <a:pt x="479" y="316"/>
                      </a:lnTo>
                      <a:lnTo>
                        <a:pt x="29" y="268"/>
                      </a:lnTo>
                      <a:lnTo>
                        <a:pt x="0" y="115"/>
                      </a:lnTo>
                      <a:lnTo>
                        <a:pt x="0" y="38"/>
                      </a:lnTo>
                      <a:lnTo>
                        <a:pt x="211" y="19"/>
                      </a:lnTo>
                      <a:lnTo>
                        <a:pt x="316" y="0"/>
                      </a:lnTo>
                      <a:lnTo>
                        <a:pt x="758" y="19"/>
                      </a:lnTo>
                      <a:lnTo>
                        <a:pt x="691" y="249"/>
                      </a:lnTo>
                      <a:close/>
                    </a:path>
                  </a:pathLst>
                </a:custGeom>
                <a:solidFill>
                  <a:srgbClr val="E2A544"/>
                </a:solidFill>
                <a:ln w="9525">
                  <a:noFill/>
                  <a:round/>
                  <a:headEnd/>
                  <a:tailEnd/>
                </a:ln>
              </p:spPr>
              <p:txBody>
                <a:bodyPr>
                  <a:prstTxWarp prst="textNoShape">
                    <a:avLst/>
                  </a:prstTxWarp>
                </a:bodyPr>
                <a:lstStyle/>
                <a:p>
                  <a:endParaRPr lang="en-US"/>
                </a:p>
              </p:txBody>
            </p:sp>
            <p:sp>
              <p:nvSpPr>
                <p:cNvPr id="68271" name="Freeform 40"/>
                <p:cNvSpPr>
                  <a:spLocks noChangeAspect="1"/>
                </p:cNvSpPr>
                <p:nvPr/>
              </p:nvSpPr>
              <p:spPr bwMode="auto">
                <a:xfrm>
                  <a:off x="2662" y="896"/>
                  <a:ext cx="56" cy="119"/>
                </a:xfrm>
                <a:custGeom>
                  <a:avLst/>
                  <a:gdLst>
                    <a:gd name="T0" fmla="*/ 249 w 278"/>
                    <a:gd name="T1" fmla="*/ 383 h 594"/>
                    <a:gd name="T2" fmla="*/ 278 w 278"/>
                    <a:gd name="T3" fmla="*/ 383 h 594"/>
                    <a:gd name="T4" fmla="*/ 67 w 278"/>
                    <a:gd name="T5" fmla="*/ 594 h 594"/>
                    <a:gd name="T6" fmla="*/ 19 w 278"/>
                    <a:gd name="T7" fmla="*/ 594 h 594"/>
                    <a:gd name="T8" fmla="*/ 0 w 278"/>
                    <a:gd name="T9" fmla="*/ 106 h 594"/>
                    <a:gd name="T10" fmla="*/ 0 w 278"/>
                    <a:gd name="T11" fmla="*/ 39 h 594"/>
                    <a:gd name="T12" fmla="*/ 67 w 278"/>
                    <a:gd name="T13" fmla="*/ 0 h 594"/>
                    <a:gd name="T14" fmla="*/ 182 w 278"/>
                    <a:gd name="T15" fmla="*/ 336 h 594"/>
                    <a:gd name="T16" fmla="*/ 249 w 278"/>
                    <a:gd name="T17" fmla="*/ 383 h 59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8"/>
                    <a:gd name="T28" fmla="*/ 0 h 594"/>
                    <a:gd name="T29" fmla="*/ 278 w 278"/>
                    <a:gd name="T30" fmla="*/ 594 h 59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8" h="594">
                      <a:moveTo>
                        <a:pt x="249" y="383"/>
                      </a:moveTo>
                      <a:lnTo>
                        <a:pt x="278" y="383"/>
                      </a:lnTo>
                      <a:lnTo>
                        <a:pt x="67" y="594"/>
                      </a:lnTo>
                      <a:lnTo>
                        <a:pt x="19" y="594"/>
                      </a:lnTo>
                      <a:lnTo>
                        <a:pt x="0" y="106"/>
                      </a:lnTo>
                      <a:lnTo>
                        <a:pt x="0" y="39"/>
                      </a:lnTo>
                      <a:lnTo>
                        <a:pt x="67" y="0"/>
                      </a:lnTo>
                      <a:lnTo>
                        <a:pt x="182" y="336"/>
                      </a:lnTo>
                      <a:lnTo>
                        <a:pt x="249" y="383"/>
                      </a:lnTo>
                      <a:close/>
                    </a:path>
                  </a:pathLst>
                </a:custGeom>
                <a:solidFill>
                  <a:srgbClr val="F9EA91"/>
                </a:solidFill>
                <a:ln w="9525">
                  <a:noFill/>
                  <a:round/>
                  <a:headEnd/>
                  <a:tailEnd/>
                </a:ln>
              </p:spPr>
              <p:txBody>
                <a:bodyPr>
                  <a:prstTxWarp prst="textNoShape">
                    <a:avLst/>
                  </a:prstTxWarp>
                </a:bodyPr>
                <a:lstStyle/>
                <a:p>
                  <a:endParaRPr lang="en-US"/>
                </a:p>
              </p:txBody>
            </p:sp>
            <p:sp>
              <p:nvSpPr>
                <p:cNvPr id="68272" name="Freeform 41"/>
                <p:cNvSpPr>
                  <a:spLocks noChangeAspect="1"/>
                </p:cNvSpPr>
                <p:nvPr/>
              </p:nvSpPr>
              <p:spPr bwMode="auto">
                <a:xfrm>
                  <a:off x="3844" y="900"/>
                  <a:ext cx="33" cy="119"/>
                </a:xfrm>
                <a:custGeom>
                  <a:avLst/>
                  <a:gdLst>
                    <a:gd name="T0" fmla="*/ 162 w 162"/>
                    <a:gd name="T1" fmla="*/ 595 h 595"/>
                    <a:gd name="T2" fmla="*/ 0 w 162"/>
                    <a:gd name="T3" fmla="*/ 575 h 595"/>
                    <a:gd name="T4" fmla="*/ 0 w 162"/>
                    <a:gd name="T5" fmla="*/ 364 h 595"/>
                    <a:gd name="T6" fmla="*/ 95 w 162"/>
                    <a:gd name="T7" fmla="*/ 163 h 595"/>
                    <a:gd name="T8" fmla="*/ 115 w 162"/>
                    <a:gd name="T9" fmla="*/ 0 h 595"/>
                    <a:gd name="T10" fmla="*/ 162 w 162"/>
                    <a:gd name="T11" fmla="*/ 0 h 595"/>
                    <a:gd name="T12" fmla="*/ 162 w 162"/>
                    <a:gd name="T13" fmla="*/ 595 h 595"/>
                    <a:gd name="T14" fmla="*/ 0 60000 65536"/>
                    <a:gd name="T15" fmla="*/ 0 60000 65536"/>
                    <a:gd name="T16" fmla="*/ 0 60000 65536"/>
                    <a:gd name="T17" fmla="*/ 0 60000 65536"/>
                    <a:gd name="T18" fmla="*/ 0 60000 65536"/>
                    <a:gd name="T19" fmla="*/ 0 60000 65536"/>
                    <a:gd name="T20" fmla="*/ 0 60000 65536"/>
                    <a:gd name="T21" fmla="*/ 0 w 162"/>
                    <a:gd name="T22" fmla="*/ 0 h 595"/>
                    <a:gd name="T23" fmla="*/ 162 w 162"/>
                    <a:gd name="T24" fmla="*/ 595 h 59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2" h="595">
                      <a:moveTo>
                        <a:pt x="162" y="595"/>
                      </a:moveTo>
                      <a:lnTo>
                        <a:pt x="0" y="575"/>
                      </a:lnTo>
                      <a:lnTo>
                        <a:pt x="0" y="364"/>
                      </a:lnTo>
                      <a:lnTo>
                        <a:pt x="95" y="163"/>
                      </a:lnTo>
                      <a:lnTo>
                        <a:pt x="115" y="0"/>
                      </a:lnTo>
                      <a:lnTo>
                        <a:pt x="162" y="0"/>
                      </a:lnTo>
                      <a:lnTo>
                        <a:pt x="162" y="595"/>
                      </a:lnTo>
                      <a:close/>
                    </a:path>
                  </a:pathLst>
                </a:custGeom>
                <a:solidFill>
                  <a:srgbClr val="F9EA91"/>
                </a:solidFill>
                <a:ln w="9525">
                  <a:noFill/>
                  <a:round/>
                  <a:headEnd/>
                  <a:tailEnd/>
                </a:ln>
              </p:spPr>
              <p:txBody>
                <a:bodyPr>
                  <a:prstTxWarp prst="textNoShape">
                    <a:avLst/>
                  </a:prstTxWarp>
                </a:bodyPr>
                <a:lstStyle/>
                <a:p>
                  <a:endParaRPr lang="en-US"/>
                </a:p>
              </p:txBody>
            </p:sp>
            <p:sp>
              <p:nvSpPr>
                <p:cNvPr id="68273" name="Freeform 42"/>
                <p:cNvSpPr>
                  <a:spLocks noChangeAspect="1"/>
                </p:cNvSpPr>
                <p:nvPr/>
              </p:nvSpPr>
              <p:spPr bwMode="auto">
                <a:xfrm>
                  <a:off x="3675" y="913"/>
                  <a:ext cx="96" cy="69"/>
                </a:xfrm>
                <a:custGeom>
                  <a:avLst/>
                  <a:gdLst>
                    <a:gd name="T0" fmla="*/ 480 w 480"/>
                    <a:gd name="T1" fmla="*/ 278 h 345"/>
                    <a:gd name="T2" fmla="*/ 384 w 480"/>
                    <a:gd name="T3" fmla="*/ 317 h 345"/>
                    <a:gd name="T4" fmla="*/ 0 w 480"/>
                    <a:gd name="T5" fmla="*/ 345 h 345"/>
                    <a:gd name="T6" fmla="*/ 20 w 480"/>
                    <a:gd name="T7" fmla="*/ 48 h 345"/>
                    <a:gd name="T8" fmla="*/ 366 w 480"/>
                    <a:gd name="T9" fmla="*/ 0 h 345"/>
                    <a:gd name="T10" fmla="*/ 480 w 480"/>
                    <a:gd name="T11" fmla="*/ 0 h 345"/>
                    <a:gd name="T12" fmla="*/ 480 w 480"/>
                    <a:gd name="T13" fmla="*/ 278 h 345"/>
                    <a:gd name="T14" fmla="*/ 0 60000 65536"/>
                    <a:gd name="T15" fmla="*/ 0 60000 65536"/>
                    <a:gd name="T16" fmla="*/ 0 60000 65536"/>
                    <a:gd name="T17" fmla="*/ 0 60000 65536"/>
                    <a:gd name="T18" fmla="*/ 0 60000 65536"/>
                    <a:gd name="T19" fmla="*/ 0 60000 65536"/>
                    <a:gd name="T20" fmla="*/ 0 60000 65536"/>
                    <a:gd name="T21" fmla="*/ 0 w 480"/>
                    <a:gd name="T22" fmla="*/ 0 h 345"/>
                    <a:gd name="T23" fmla="*/ 480 w 480"/>
                    <a:gd name="T24" fmla="*/ 345 h 34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80" h="345">
                      <a:moveTo>
                        <a:pt x="480" y="278"/>
                      </a:moveTo>
                      <a:lnTo>
                        <a:pt x="384" y="317"/>
                      </a:lnTo>
                      <a:lnTo>
                        <a:pt x="0" y="345"/>
                      </a:lnTo>
                      <a:lnTo>
                        <a:pt x="20" y="48"/>
                      </a:lnTo>
                      <a:lnTo>
                        <a:pt x="366" y="0"/>
                      </a:lnTo>
                      <a:lnTo>
                        <a:pt x="480" y="0"/>
                      </a:lnTo>
                      <a:lnTo>
                        <a:pt x="480" y="278"/>
                      </a:lnTo>
                      <a:close/>
                    </a:path>
                  </a:pathLst>
                </a:custGeom>
                <a:solidFill>
                  <a:srgbClr val="F7D170"/>
                </a:solidFill>
                <a:ln w="9525">
                  <a:noFill/>
                  <a:round/>
                  <a:headEnd/>
                  <a:tailEnd/>
                </a:ln>
              </p:spPr>
              <p:txBody>
                <a:bodyPr>
                  <a:prstTxWarp prst="textNoShape">
                    <a:avLst/>
                  </a:prstTxWarp>
                </a:bodyPr>
                <a:lstStyle/>
                <a:p>
                  <a:endParaRPr lang="en-US"/>
                </a:p>
              </p:txBody>
            </p:sp>
            <p:sp>
              <p:nvSpPr>
                <p:cNvPr id="68274" name="Freeform 43"/>
                <p:cNvSpPr>
                  <a:spLocks noChangeAspect="1"/>
                </p:cNvSpPr>
                <p:nvPr/>
              </p:nvSpPr>
              <p:spPr bwMode="auto">
                <a:xfrm>
                  <a:off x="3263" y="917"/>
                  <a:ext cx="178" cy="69"/>
                </a:xfrm>
                <a:custGeom>
                  <a:avLst/>
                  <a:gdLst>
                    <a:gd name="T0" fmla="*/ 824 w 892"/>
                    <a:gd name="T1" fmla="*/ 76 h 344"/>
                    <a:gd name="T2" fmla="*/ 892 w 892"/>
                    <a:gd name="T3" fmla="*/ 76 h 344"/>
                    <a:gd name="T4" fmla="*/ 873 w 892"/>
                    <a:gd name="T5" fmla="*/ 258 h 344"/>
                    <a:gd name="T6" fmla="*/ 757 w 892"/>
                    <a:gd name="T7" fmla="*/ 344 h 344"/>
                    <a:gd name="T8" fmla="*/ 0 w 892"/>
                    <a:gd name="T9" fmla="*/ 344 h 344"/>
                    <a:gd name="T10" fmla="*/ 19 w 892"/>
                    <a:gd name="T11" fmla="*/ 95 h 344"/>
                    <a:gd name="T12" fmla="*/ 163 w 892"/>
                    <a:gd name="T13" fmla="*/ 76 h 344"/>
                    <a:gd name="T14" fmla="*/ 230 w 892"/>
                    <a:gd name="T15" fmla="*/ 76 h 344"/>
                    <a:gd name="T16" fmla="*/ 344 w 892"/>
                    <a:gd name="T17" fmla="*/ 0 h 344"/>
                    <a:gd name="T18" fmla="*/ 479 w 892"/>
                    <a:gd name="T19" fmla="*/ 47 h 344"/>
                    <a:gd name="T20" fmla="*/ 824 w 892"/>
                    <a:gd name="T21" fmla="*/ 76 h 34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892"/>
                    <a:gd name="T34" fmla="*/ 0 h 344"/>
                    <a:gd name="T35" fmla="*/ 892 w 892"/>
                    <a:gd name="T36" fmla="*/ 344 h 34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892" h="344">
                      <a:moveTo>
                        <a:pt x="824" y="76"/>
                      </a:moveTo>
                      <a:lnTo>
                        <a:pt x="892" y="76"/>
                      </a:lnTo>
                      <a:lnTo>
                        <a:pt x="873" y="258"/>
                      </a:lnTo>
                      <a:lnTo>
                        <a:pt x="757" y="344"/>
                      </a:lnTo>
                      <a:lnTo>
                        <a:pt x="0" y="344"/>
                      </a:lnTo>
                      <a:lnTo>
                        <a:pt x="19" y="95"/>
                      </a:lnTo>
                      <a:lnTo>
                        <a:pt x="163" y="76"/>
                      </a:lnTo>
                      <a:lnTo>
                        <a:pt x="230" y="76"/>
                      </a:lnTo>
                      <a:lnTo>
                        <a:pt x="344" y="0"/>
                      </a:lnTo>
                      <a:lnTo>
                        <a:pt x="479" y="47"/>
                      </a:lnTo>
                      <a:lnTo>
                        <a:pt x="824" y="76"/>
                      </a:lnTo>
                      <a:close/>
                    </a:path>
                  </a:pathLst>
                </a:custGeom>
                <a:solidFill>
                  <a:srgbClr val="F7D170"/>
                </a:solidFill>
                <a:ln w="9525">
                  <a:noFill/>
                  <a:round/>
                  <a:headEnd/>
                  <a:tailEnd/>
                </a:ln>
              </p:spPr>
              <p:txBody>
                <a:bodyPr>
                  <a:prstTxWarp prst="textNoShape">
                    <a:avLst/>
                  </a:prstTxWarp>
                </a:bodyPr>
                <a:lstStyle/>
                <a:p>
                  <a:endParaRPr lang="en-US"/>
                </a:p>
              </p:txBody>
            </p:sp>
            <p:sp>
              <p:nvSpPr>
                <p:cNvPr id="68275" name="Freeform 44"/>
                <p:cNvSpPr>
                  <a:spLocks noChangeAspect="1"/>
                </p:cNvSpPr>
                <p:nvPr/>
              </p:nvSpPr>
              <p:spPr bwMode="auto">
                <a:xfrm>
                  <a:off x="3455" y="917"/>
                  <a:ext cx="215" cy="75"/>
                </a:xfrm>
                <a:custGeom>
                  <a:avLst/>
                  <a:gdLst>
                    <a:gd name="T0" fmla="*/ 988 w 1075"/>
                    <a:gd name="T1" fmla="*/ 28 h 374"/>
                    <a:gd name="T2" fmla="*/ 1036 w 1075"/>
                    <a:gd name="T3" fmla="*/ 28 h 374"/>
                    <a:gd name="T4" fmla="*/ 1075 w 1075"/>
                    <a:gd name="T5" fmla="*/ 144 h 374"/>
                    <a:gd name="T6" fmla="*/ 1036 w 1075"/>
                    <a:gd name="T7" fmla="*/ 258 h 374"/>
                    <a:gd name="T8" fmla="*/ 1036 w 1075"/>
                    <a:gd name="T9" fmla="*/ 277 h 374"/>
                    <a:gd name="T10" fmla="*/ 988 w 1075"/>
                    <a:gd name="T11" fmla="*/ 325 h 374"/>
                    <a:gd name="T12" fmla="*/ 643 w 1075"/>
                    <a:gd name="T13" fmla="*/ 374 h 374"/>
                    <a:gd name="T14" fmla="*/ 19 w 1075"/>
                    <a:gd name="T15" fmla="*/ 325 h 374"/>
                    <a:gd name="T16" fmla="*/ 0 w 1075"/>
                    <a:gd name="T17" fmla="*/ 297 h 374"/>
                    <a:gd name="T18" fmla="*/ 0 w 1075"/>
                    <a:gd name="T19" fmla="*/ 95 h 374"/>
                    <a:gd name="T20" fmla="*/ 297 w 1075"/>
                    <a:gd name="T21" fmla="*/ 47 h 374"/>
                    <a:gd name="T22" fmla="*/ 394 w 1075"/>
                    <a:gd name="T23" fmla="*/ 0 h 374"/>
                    <a:gd name="T24" fmla="*/ 662 w 1075"/>
                    <a:gd name="T25" fmla="*/ 47 h 374"/>
                    <a:gd name="T26" fmla="*/ 988 w 1075"/>
                    <a:gd name="T27" fmla="*/ 28 h 374"/>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075"/>
                    <a:gd name="T43" fmla="*/ 0 h 374"/>
                    <a:gd name="T44" fmla="*/ 1075 w 1075"/>
                    <a:gd name="T45" fmla="*/ 374 h 374"/>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075" h="374">
                      <a:moveTo>
                        <a:pt x="988" y="28"/>
                      </a:moveTo>
                      <a:lnTo>
                        <a:pt x="1036" y="28"/>
                      </a:lnTo>
                      <a:lnTo>
                        <a:pt x="1075" y="144"/>
                      </a:lnTo>
                      <a:lnTo>
                        <a:pt x="1036" y="258"/>
                      </a:lnTo>
                      <a:lnTo>
                        <a:pt x="1036" y="277"/>
                      </a:lnTo>
                      <a:lnTo>
                        <a:pt x="988" y="325"/>
                      </a:lnTo>
                      <a:lnTo>
                        <a:pt x="643" y="374"/>
                      </a:lnTo>
                      <a:lnTo>
                        <a:pt x="19" y="325"/>
                      </a:lnTo>
                      <a:lnTo>
                        <a:pt x="0" y="297"/>
                      </a:lnTo>
                      <a:lnTo>
                        <a:pt x="0" y="95"/>
                      </a:lnTo>
                      <a:lnTo>
                        <a:pt x="297" y="47"/>
                      </a:lnTo>
                      <a:lnTo>
                        <a:pt x="394" y="0"/>
                      </a:lnTo>
                      <a:lnTo>
                        <a:pt x="662" y="47"/>
                      </a:lnTo>
                      <a:lnTo>
                        <a:pt x="988" y="28"/>
                      </a:lnTo>
                      <a:close/>
                    </a:path>
                  </a:pathLst>
                </a:custGeom>
                <a:solidFill>
                  <a:srgbClr val="F9D87C"/>
                </a:solidFill>
                <a:ln w="9525">
                  <a:noFill/>
                  <a:round/>
                  <a:headEnd/>
                  <a:tailEnd/>
                </a:ln>
              </p:spPr>
              <p:txBody>
                <a:bodyPr>
                  <a:prstTxWarp prst="textNoShape">
                    <a:avLst/>
                  </a:prstTxWarp>
                </a:bodyPr>
                <a:lstStyle/>
                <a:p>
                  <a:endParaRPr lang="en-US"/>
                </a:p>
              </p:txBody>
            </p:sp>
            <p:sp>
              <p:nvSpPr>
                <p:cNvPr id="68276" name="Freeform 45"/>
                <p:cNvSpPr>
                  <a:spLocks noChangeAspect="1"/>
                </p:cNvSpPr>
                <p:nvPr/>
              </p:nvSpPr>
              <p:spPr bwMode="auto">
                <a:xfrm>
                  <a:off x="3042" y="923"/>
                  <a:ext cx="207" cy="73"/>
                </a:xfrm>
                <a:custGeom>
                  <a:avLst/>
                  <a:gdLst>
                    <a:gd name="T0" fmla="*/ 1036 w 1036"/>
                    <a:gd name="T1" fmla="*/ 67 h 365"/>
                    <a:gd name="T2" fmla="*/ 1007 w 1036"/>
                    <a:gd name="T3" fmla="*/ 297 h 365"/>
                    <a:gd name="T4" fmla="*/ 758 w 1036"/>
                    <a:gd name="T5" fmla="*/ 365 h 365"/>
                    <a:gd name="T6" fmla="*/ 0 w 1036"/>
                    <a:gd name="T7" fmla="*/ 365 h 365"/>
                    <a:gd name="T8" fmla="*/ 29 w 1036"/>
                    <a:gd name="T9" fmla="*/ 153 h 365"/>
                    <a:gd name="T10" fmla="*/ 29 w 1036"/>
                    <a:gd name="T11" fmla="*/ 86 h 365"/>
                    <a:gd name="T12" fmla="*/ 364 w 1036"/>
                    <a:gd name="T13" fmla="*/ 48 h 365"/>
                    <a:gd name="T14" fmla="*/ 441 w 1036"/>
                    <a:gd name="T15" fmla="*/ 0 h 365"/>
                    <a:gd name="T16" fmla="*/ 691 w 1036"/>
                    <a:gd name="T17" fmla="*/ 67 h 365"/>
                    <a:gd name="T18" fmla="*/ 1036 w 1036"/>
                    <a:gd name="T19" fmla="*/ 67 h 36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36"/>
                    <a:gd name="T31" fmla="*/ 0 h 365"/>
                    <a:gd name="T32" fmla="*/ 1036 w 1036"/>
                    <a:gd name="T33" fmla="*/ 365 h 36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36" h="365">
                      <a:moveTo>
                        <a:pt x="1036" y="67"/>
                      </a:moveTo>
                      <a:lnTo>
                        <a:pt x="1007" y="297"/>
                      </a:lnTo>
                      <a:lnTo>
                        <a:pt x="758" y="365"/>
                      </a:lnTo>
                      <a:lnTo>
                        <a:pt x="0" y="365"/>
                      </a:lnTo>
                      <a:lnTo>
                        <a:pt x="29" y="153"/>
                      </a:lnTo>
                      <a:lnTo>
                        <a:pt x="29" y="86"/>
                      </a:lnTo>
                      <a:lnTo>
                        <a:pt x="364" y="48"/>
                      </a:lnTo>
                      <a:lnTo>
                        <a:pt x="441" y="0"/>
                      </a:lnTo>
                      <a:lnTo>
                        <a:pt x="691" y="67"/>
                      </a:lnTo>
                      <a:lnTo>
                        <a:pt x="1036" y="67"/>
                      </a:lnTo>
                      <a:close/>
                    </a:path>
                  </a:pathLst>
                </a:custGeom>
                <a:solidFill>
                  <a:srgbClr val="F7D170"/>
                </a:solidFill>
                <a:ln w="9525">
                  <a:noFill/>
                  <a:round/>
                  <a:headEnd/>
                  <a:tailEnd/>
                </a:ln>
              </p:spPr>
              <p:txBody>
                <a:bodyPr>
                  <a:prstTxWarp prst="textNoShape">
                    <a:avLst/>
                  </a:prstTxWarp>
                </a:bodyPr>
                <a:lstStyle/>
                <a:p>
                  <a:endParaRPr lang="en-US"/>
                </a:p>
              </p:txBody>
            </p:sp>
            <p:sp>
              <p:nvSpPr>
                <p:cNvPr id="68277" name="Freeform 46"/>
                <p:cNvSpPr>
                  <a:spLocks noChangeAspect="1"/>
                </p:cNvSpPr>
                <p:nvPr/>
              </p:nvSpPr>
              <p:spPr bwMode="auto">
                <a:xfrm>
                  <a:off x="2727" y="933"/>
                  <a:ext cx="64" cy="119"/>
                </a:xfrm>
                <a:custGeom>
                  <a:avLst/>
                  <a:gdLst>
                    <a:gd name="T0" fmla="*/ 134 w 317"/>
                    <a:gd name="T1" fmla="*/ 595 h 595"/>
                    <a:gd name="T2" fmla="*/ 39 w 317"/>
                    <a:gd name="T3" fmla="*/ 567 h 595"/>
                    <a:gd name="T4" fmla="*/ 0 w 317"/>
                    <a:gd name="T5" fmla="*/ 345 h 595"/>
                    <a:gd name="T6" fmla="*/ 20 w 317"/>
                    <a:gd name="T7" fmla="*/ 182 h 595"/>
                    <a:gd name="T8" fmla="*/ 298 w 317"/>
                    <a:gd name="T9" fmla="*/ 0 h 595"/>
                    <a:gd name="T10" fmla="*/ 317 w 317"/>
                    <a:gd name="T11" fmla="*/ 479 h 595"/>
                    <a:gd name="T12" fmla="*/ 134 w 317"/>
                    <a:gd name="T13" fmla="*/ 595 h 595"/>
                    <a:gd name="T14" fmla="*/ 0 60000 65536"/>
                    <a:gd name="T15" fmla="*/ 0 60000 65536"/>
                    <a:gd name="T16" fmla="*/ 0 60000 65536"/>
                    <a:gd name="T17" fmla="*/ 0 60000 65536"/>
                    <a:gd name="T18" fmla="*/ 0 60000 65536"/>
                    <a:gd name="T19" fmla="*/ 0 60000 65536"/>
                    <a:gd name="T20" fmla="*/ 0 60000 65536"/>
                    <a:gd name="T21" fmla="*/ 0 w 317"/>
                    <a:gd name="T22" fmla="*/ 0 h 595"/>
                    <a:gd name="T23" fmla="*/ 317 w 317"/>
                    <a:gd name="T24" fmla="*/ 595 h 59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17" h="595">
                      <a:moveTo>
                        <a:pt x="134" y="595"/>
                      </a:moveTo>
                      <a:lnTo>
                        <a:pt x="39" y="567"/>
                      </a:lnTo>
                      <a:lnTo>
                        <a:pt x="0" y="345"/>
                      </a:lnTo>
                      <a:lnTo>
                        <a:pt x="20" y="182"/>
                      </a:lnTo>
                      <a:lnTo>
                        <a:pt x="298" y="0"/>
                      </a:lnTo>
                      <a:lnTo>
                        <a:pt x="317" y="479"/>
                      </a:lnTo>
                      <a:lnTo>
                        <a:pt x="134" y="595"/>
                      </a:lnTo>
                      <a:close/>
                    </a:path>
                  </a:pathLst>
                </a:custGeom>
                <a:solidFill>
                  <a:srgbClr val="E2A544"/>
                </a:solidFill>
                <a:ln w="9525">
                  <a:noFill/>
                  <a:round/>
                  <a:headEnd/>
                  <a:tailEnd/>
                </a:ln>
              </p:spPr>
              <p:txBody>
                <a:bodyPr>
                  <a:prstTxWarp prst="textNoShape">
                    <a:avLst/>
                  </a:prstTxWarp>
                </a:bodyPr>
                <a:lstStyle/>
                <a:p>
                  <a:endParaRPr lang="en-US"/>
                </a:p>
              </p:txBody>
            </p:sp>
            <p:sp>
              <p:nvSpPr>
                <p:cNvPr id="68278" name="Freeform 47"/>
                <p:cNvSpPr>
                  <a:spLocks noChangeAspect="1"/>
                </p:cNvSpPr>
                <p:nvPr/>
              </p:nvSpPr>
              <p:spPr bwMode="auto">
                <a:xfrm>
                  <a:off x="2837" y="936"/>
                  <a:ext cx="196" cy="73"/>
                </a:xfrm>
                <a:custGeom>
                  <a:avLst/>
                  <a:gdLst>
                    <a:gd name="T0" fmla="*/ 979 w 979"/>
                    <a:gd name="T1" fmla="*/ 19 h 365"/>
                    <a:gd name="T2" fmla="*/ 959 w 979"/>
                    <a:gd name="T3" fmla="*/ 279 h 365"/>
                    <a:gd name="T4" fmla="*/ 759 w 979"/>
                    <a:gd name="T5" fmla="*/ 365 h 365"/>
                    <a:gd name="T6" fmla="*/ 135 w 979"/>
                    <a:gd name="T7" fmla="*/ 346 h 365"/>
                    <a:gd name="T8" fmla="*/ 48 w 979"/>
                    <a:gd name="T9" fmla="*/ 326 h 365"/>
                    <a:gd name="T10" fmla="*/ 0 w 979"/>
                    <a:gd name="T11" fmla="*/ 135 h 365"/>
                    <a:gd name="T12" fmla="*/ 0 w 979"/>
                    <a:gd name="T13" fmla="*/ 68 h 365"/>
                    <a:gd name="T14" fmla="*/ 460 w 979"/>
                    <a:gd name="T15" fmla="*/ 49 h 365"/>
                    <a:gd name="T16" fmla="*/ 528 w 979"/>
                    <a:gd name="T17" fmla="*/ 0 h 365"/>
                    <a:gd name="T18" fmla="*/ 940 w 979"/>
                    <a:gd name="T19" fmla="*/ 19 h 365"/>
                    <a:gd name="T20" fmla="*/ 979 w 979"/>
                    <a:gd name="T21" fmla="*/ 19 h 36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979"/>
                    <a:gd name="T34" fmla="*/ 0 h 365"/>
                    <a:gd name="T35" fmla="*/ 979 w 979"/>
                    <a:gd name="T36" fmla="*/ 365 h 36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979" h="365">
                      <a:moveTo>
                        <a:pt x="979" y="19"/>
                      </a:moveTo>
                      <a:lnTo>
                        <a:pt x="959" y="279"/>
                      </a:lnTo>
                      <a:lnTo>
                        <a:pt x="759" y="365"/>
                      </a:lnTo>
                      <a:lnTo>
                        <a:pt x="135" y="346"/>
                      </a:lnTo>
                      <a:lnTo>
                        <a:pt x="48" y="326"/>
                      </a:lnTo>
                      <a:lnTo>
                        <a:pt x="0" y="135"/>
                      </a:lnTo>
                      <a:lnTo>
                        <a:pt x="0" y="68"/>
                      </a:lnTo>
                      <a:lnTo>
                        <a:pt x="460" y="49"/>
                      </a:lnTo>
                      <a:lnTo>
                        <a:pt x="528" y="0"/>
                      </a:lnTo>
                      <a:lnTo>
                        <a:pt x="940" y="19"/>
                      </a:lnTo>
                      <a:lnTo>
                        <a:pt x="979" y="19"/>
                      </a:lnTo>
                      <a:close/>
                    </a:path>
                  </a:pathLst>
                </a:custGeom>
                <a:solidFill>
                  <a:srgbClr val="F9EA91"/>
                </a:solidFill>
                <a:ln w="9525">
                  <a:noFill/>
                  <a:round/>
                  <a:headEnd/>
                  <a:tailEnd/>
                </a:ln>
              </p:spPr>
              <p:txBody>
                <a:bodyPr>
                  <a:prstTxWarp prst="textNoShape">
                    <a:avLst/>
                  </a:prstTxWarp>
                </a:bodyPr>
                <a:lstStyle/>
                <a:p>
                  <a:endParaRPr lang="en-US"/>
                </a:p>
              </p:txBody>
            </p:sp>
            <p:sp>
              <p:nvSpPr>
                <p:cNvPr id="68279" name="Freeform 48"/>
                <p:cNvSpPr>
                  <a:spLocks noChangeAspect="1"/>
                </p:cNvSpPr>
                <p:nvPr/>
              </p:nvSpPr>
              <p:spPr bwMode="auto">
                <a:xfrm>
                  <a:off x="2810" y="940"/>
                  <a:ext cx="17" cy="66"/>
                </a:xfrm>
                <a:custGeom>
                  <a:avLst/>
                  <a:gdLst>
                    <a:gd name="T0" fmla="*/ 86 w 86"/>
                    <a:gd name="T1" fmla="*/ 230 h 327"/>
                    <a:gd name="T2" fmla="*/ 86 w 86"/>
                    <a:gd name="T3" fmla="*/ 307 h 327"/>
                    <a:gd name="T4" fmla="*/ 38 w 86"/>
                    <a:gd name="T5" fmla="*/ 307 h 327"/>
                    <a:gd name="T6" fmla="*/ 19 w 86"/>
                    <a:gd name="T7" fmla="*/ 327 h 327"/>
                    <a:gd name="T8" fmla="*/ 0 w 86"/>
                    <a:gd name="T9" fmla="*/ 0 h 327"/>
                    <a:gd name="T10" fmla="*/ 19 w 86"/>
                    <a:gd name="T11" fmla="*/ 0 h 327"/>
                    <a:gd name="T12" fmla="*/ 86 w 86"/>
                    <a:gd name="T13" fmla="*/ 230 h 327"/>
                    <a:gd name="T14" fmla="*/ 0 60000 65536"/>
                    <a:gd name="T15" fmla="*/ 0 60000 65536"/>
                    <a:gd name="T16" fmla="*/ 0 60000 65536"/>
                    <a:gd name="T17" fmla="*/ 0 60000 65536"/>
                    <a:gd name="T18" fmla="*/ 0 60000 65536"/>
                    <a:gd name="T19" fmla="*/ 0 60000 65536"/>
                    <a:gd name="T20" fmla="*/ 0 60000 65536"/>
                    <a:gd name="T21" fmla="*/ 0 w 86"/>
                    <a:gd name="T22" fmla="*/ 0 h 327"/>
                    <a:gd name="T23" fmla="*/ 86 w 86"/>
                    <a:gd name="T24" fmla="*/ 327 h 32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6" h="327">
                      <a:moveTo>
                        <a:pt x="86" y="230"/>
                      </a:moveTo>
                      <a:lnTo>
                        <a:pt x="86" y="307"/>
                      </a:lnTo>
                      <a:lnTo>
                        <a:pt x="38" y="307"/>
                      </a:lnTo>
                      <a:lnTo>
                        <a:pt x="19" y="327"/>
                      </a:lnTo>
                      <a:lnTo>
                        <a:pt x="0" y="0"/>
                      </a:lnTo>
                      <a:lnTo>
                        <a:pt x="19" y="0"/>
                      </a:lnTo>
                      <a:lnTo>
                        <a:pt x="86" y="230"/>
                      </a:lnTo>
                      <a:close/>
                    </a:path>
                  </a:pathLst>
                </a:custGeom>
                <a:solidFill>
                  <a:srgbClr val="F7D170"/>
                </a:solidFill>
                <a:ln w="9525">
                  <a:noFill/>
                  <a:round/>
                  <a:headEnd/>
                  <a:tailEnd/>
                </a:ln>
              </p:spPr>
              <p:txBody>
                <a:bodyPr>
                  <a:prstTxWarp prst="textNoShape">
                    <a:avLst/>
                  </a:prstTxWarp>
                </a:bodyPr>
                <a:lstStyle/>
                <a:p>
                  <a:endParaRPr lang="en-US"/>
                </a:p>
              </p:txBody>
            </p:sp>
            <p:sp>
              <p:nvSpPr>
                <p:cNvPr id="68280" name="Freeform 49"/>
                <p:cNvSpPr>
                  <a:spLocks noChangeAspect="1"/>
                </p:cNvSpPr>
                <p:nvPr/>
              </p:nvSpPr>
              <p:spPr bwMode="auto">
                <a:xfrm>
                  <a:off x="3789" y="969"/>
                  <a:ext cx="69" cy="119"/>
                </a:xfrm>
                <a:custGeom>
                  <a:avLst/>
                  <a:gdLst>
                    <a:gd name="T0" fmla="*/ 192 w 346"/>
                    <a:gd name="T1" fmla="*/ 202 h 595"/>
                    <a:gd name="T2" fmla="*/ 192 w 346"/>
                    <a:gd name="T3" fmla="*/ 269 h 595"/>
                    <a:gd name="T4" fmla="*/ 279 w 346"/>
                    <a:gd name="T5" fmla="*/ 317 h 595"/>
                    <a:gd name="T6" fmla="*/ 346 w 346"/>
                    <a:gd name="T7" fmla="*/ 317 h 595"/>
                    <a:gd name="T8" fmla="*/ 298 w 346"/>
                    <a:gd name="T9" fmla="*/ 385 h 595"/>
                    <a:gd name="T10" fmla="*/ 279 w 346"/>
                    <a:gd name="T11" fmla="*/ 595 h 595"/>
                    <a:gd name="T12" fmla="*/ 116 w 346"/>
                    <a:gd name="T13" fmla="*/ 595 h 595"/>
                    <a:gd name="T14" fmla="*/ 30 w 346"/>
                    <a:gd name="T15" fmla="*/ 499 h 595"/>
                    <a:gd name="T16" fmla="*/ 0 w 346"/>
                    <a:gd name="T17" fmla="*/ 39 h 595"/>
                    <a:gd name="T18" fmla="*/ 164 w 346"/>
                    <a:gd name="T19" fmla="*/ 0 h 595"/>
                    <a:gd name="T20" fmla="*/ 211 w 346"/>
                    <a:gd name="T21" fmla="*/ 0 h 595"/>
                    <a:gd name="T22" fmla="*/ 192 w 346"/>
                    <a:gd name="T23" fmla="*/ 202 h 59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46"/>
                    <a:gd name="T37" fmla="*/ 0 h 595"/>
                    <a:gd name="T38" fmla="*/ 346 w 346"/>
                    <a:gd name="T39" fmla="*/ 595 h 59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46" h="595">
                      <a:moveTo>
                        <a:pt x="192" y="202"/>
                      </a:moveTo>
                      <a:lnTo>
                        <a:pt x="192" y="269"/>
                      </a:lnTo>
                      <a:lnTo>
                        <a:pt x="279" y="317"/>
                      </a:lnTo>
                      <a:lnTo>
                        <a:pt x="346" y="317"/>
                      </a:lnTo>
                      <a:lnTo>
                        <a:pt x="298" y="385"/>
                      </a:lnTo>
                      <a:lnTo>
                        <a:pt x="279" y="595"/>
                      </a:lnTo>
                      <a:lnTo>
                        <a:pt x="116" y="595"/>
                      </a:lnTo>
                      <a:lnTo>
                        <a:pt x="30" y="499"/>
                      </a:lnTo>
                      <a:lnTo>
                        <a:pt x="0" y="39"/>
                      </a:lnTo>
                      <a:lnTo>
                        <a:pt x="164" y="0"/>
                      </a:lnTo>
                      <a:lnTo>
                        <a:pt x="211" y="0"/>
                      </a:lnTo>
                      <a:lnTo>
                        <a:pt x="192" y="202"/>
                      </a:lnTo>
                      <a:close/>
                    </a:path>
                  </a:pathLst>
                </a:custGeom>
                <a:solidFill>
                  <a:srgbClr val="F0F08A"/>
                </a:solidFill>
                <a:ln w="9525">
                  <a:noFill/>
                  <a:round/>
                  <a:headEnd/>
                  <a:tailEnd/>
                </a:ln>
              </p:spPr>
              <p:txBody>
                <a:bodyPr>
                  <a:prstTxWarp prst="textNoShape">
                    <a:avLst/>
                  </a:prstTxWarp>
                </a:bodyPr>
                <a:lstStyle/>
                <a:p>
                  <a:endParaRPr lang="en-US"/>
                </a:p>
              </p:txBody>
            </p:sp>
            <p:sp>
              <p:nvSpPr>
                <p:cNvPr id="68281" name="Freeform 50"/>
                <p:cNvSpPr>
                  <a:spLocks noChangeAspect="1"/>
                </p:cNvSpPr>
                <p:nvPr/>
              </p:nvSpPr>
              <p:spPr bwMode="auto">
                <a:xfrm>
                  <a:off x="3580" y="986"/>
                  <a:ext cx="191" cy="56"/>
                </a:xfrm>
                <a:custGeom>
                  <a:avLst/>
                  <a:gdLst>
                    <a:gd name="T0" fmla="*/ 0 w 959"/>
                    <a:gd name="T1" fmla="*/ 279 h 279"/>
                    <a:gd name="T2" fmla="*/ 0 w 959"/>
                    <a:gd name="T3" fmla="*/ 97 h 279"/>
                    <a:gd name="T4" fmla="*/ 364 w 959"/>
                    <a:gd name="T5" fmla="*/ 49 h 279"/>
                    <a:gd name="T6" fmla="*/ 959 w 959"/>
                    <a:gd name="T7" fmla="*/ 0 h 279"/>
                    <a:gd name="T8" fmla="*/ 959 w 959"/>
                    <a:gd name="T9" fmla="*/ 231 h 279"/>
                    <a:gd name="T10" fmla="*/ 0 w 959"/>
                    <a:gd name="T11" fmla="*/ 279 h 279"/>
                    <a:gd name="T12" fmla="*/ 0 60000 65536"/>
                    <a:gd name="T13" fmla="*/ 0 60000 65536"/>
                    <a:gd name="T14" fmla="*/ 0 60000 65536"/>
                    <a:gd name="T15" fmla="*/ 0 60000 65536"/>
                    <a:gd name="T16" fmla="*/ 0 60000 65536"/>
                    <a:gd name="T17" fmla="*/ 0 60000 65536"/>
                    <a:gd name="T18" fmla="*/ 0 w 959"/>
                    <a:gd name="T19" fmla="*/ 0 h 279"/>
                    <a:gd name="T20" fmla="*/ 959 w 959"/>
                    <a:gd name="T21" fmla="*/ 279 h 279"/>
                  </a:gdLst>
                  <a:ahLst/>
                  <a:cxnLst>
                    <a:cxn ang="T12">
                      <a:pos x="T0" y="T1"/>
                    </a:cxn>
                    <a:cxn ang="T13">
                      <a:pos x="T2" y="T3"/>
                    </a:cxn>
                    <a:cxn ang="T14">
                      <a:pos x="T4" y="T5"/>
                    </a:cxn>
                    <a:cxn ang="T15">
                      <a:pos x="T6" y="T7"/>
                    </a:cxn>
                    <a:cxn ang="T16">
                      <a:pos x="T8" y="T9"/>
                    </a:cxn>
                    <a:cxn ang="T17">
                      <a:pos x="T10" y="T11"/>
                    </a:cxn>
                  </a:cxnLst>
                  <a:rect l="T18" t="T19" r="T20" b="T21"/>
                  <a:pathLst>
                    <a:path w="959" h="279">
                      <a:moveTo>
                        <a:pt x="0" y="279"/>
                      </a:moveTo>
                      <a:lnTo>
                        <a:pt x="0" y="97"/>
                      </a:lnTo>
                      <a:lnTo>
                        <a:pt x="364" y="49"/>
                      </a:lnTo>
                      <a:lnTo>
                        <a:pt x="959" y="0"/>
                      </a:lnTo>
                      <a:lnTo>
                        <a:pt x="959" y="231"/>
                      </a:lnTo>
                      <a:lnTo>
                        <a:pt x="0" y="279"/>
                      </a:lnTo>
                      <a:close/>
                    </a:path>
                  </a:pathLst>
                </a:custGeom>
                <a:solidFill>
                  <a:srgbClr val="F9EA91"/>
                </a:solidFill>
                <a:ln w="9525">
                  <a:noFill/>
                  <a:round/>
                  <a:headEnd/>
                  <a:tailEnd/>
                </a:ln>
              </p:spPr>
              <p:txBody>
                <a:bodyPr>
                  <a:prstTxWarp prst="textNoShape">
                    <a:avLst/>
                  </a:prstTxWarp>
                </a:bodyPr>
                <a:lstStyle/>
                <a:p>
                  <a:endParaRPr lang="en-US"/>
                </a:p>
              </p:txBody>
            </p:sp>
            <p:sp>
              <p:nvSpPr>
                <p:cNvPr id="68282" name="Freeform 51"/>
                <p:cNvSpPr>
                  <a:spLocks noChangeAspect="1"/>
                </p:cNvSpPr>
                <p:nvPr/>
              </p:nvSpPr>
              <p:spPr bwMode="auto">
                <a:xfrm>
                  <a:off x="3378" y="992"/>
                  <a:ext cx="182" cy="60"/>
                </a:xfrm>
                <a:custGeom>
                  <a:avLst/>
                  <a:gdLst>
                    <a:gd name="T0" fmla="*/ 778 w 911"/>
                    <a:gd name="T1" fmla="*/ 67 h 297"/>
                    <a:gd name="T2" fmla="*/ 911 w 911"/>
                    <a:gd name="T3" fmla="*/ 47 h 297"/>
                    <a:gd name="T4" fmla="*/ 911 w 911"/>
                    <a:gd name="T5" fmla="*/ 201 h 297"/>
                    <a:gd name="T6" fmla="*/ 864 w 911"/>
                    <a:gd name="T7" fmla="*/ 249 h 297"/>
                    <a:gd name="T8" fmla="*/ 365 w 911"/>
                    <a:gd name="T9" fmla="*/ 297 h 297"/>
                    <a:gd name="T10" fmla="*/ 0 w 911"/>
                    <a:gd name="T11" fmla="*/ 297 h 297"/>
                    <a:gd name="T12" fmla="*/ 19 w 911"/>
                    <a:gd name="T13" fmla="*/ 86 h 297"/>
                    <a:gd name="T14" fmla="*/ 19 w 911"/>
                    <a:gd name="T15" fmla="*/ 47 h 297"/>
                    <a:gd name="T16" fmla="*/ 221 w 911"/>
                    <a:gd name="T17" fmla="*/ 19 h 297"/>
                    <a:gd name="T18" fmla="*/ 249 w 911"/>
                    <a:gd name="T19" fmla="*/ 0 h 297"/>
                    <a:gd name="T20" fmla="*/ 479 w 911"/>
                    <a:gd name="T21" fmla="*/ 19 h 297"/>
                    <a:gd name="T22" fmla="*/ 778 w 911"/>
                    <a:gd name="T23" fmla="*/ 67 h 29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911"/>
                    <a:gd name="T37" fmla="*/ 0 h 297"/>
                    <a:gd name="T38" fmla="*/ 911 w 911"/>
                    <a:gd name="T39" fmla="*/ 297 h 29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911" h="297">
                      <a:moveTo>
                        <a:pt x="778" y="67"/>
                      </a:moveTo>
                      <a:lnTo>
                        <a:pt x="911" y="47"/>
                      </a:lnTo>
                      <a:lnTo>
                        <a:pt x="911" y="201"/>
                      </a:lnTo>
                      <a:lnTo>
                        <a:pt x="864" y="249"/>
                      </a:lnTo>
                      <a:lnTo>
                        <a:pt x="365" y="297"/>
                      </a:lnTo>
                      <a:lnTo>
                        <a:pt x="0" y="297"/>
                      </a:lnTo>
                      <a:lnTo>
                        <a:pt x="19" y="86"/>
                      </a:lnTo>
                      <a:lnTo>
                        <a:pt x="19" y="47"/>
                      </a:lnTo>
                      <a:lnTo>
                        <a:pt x="221" y="19"/>
                      </a:lnTo>
                      <a:lnTo>
                        <a:pt x="249" y="0"/>
                      </a:lnTo>
                      <a:lnTo>
                        <a:pt x="479" y="19"/>
                      </a:lnTo>
                      <a:lnTo>
                        <a:pt x="778" y="67"/>
                      </a:lnTo>
                      <a:close/>
                    </a:path>
                  </a:pathLst>
                </a:custGeom>
                <a:solidFill>
                  <a:srgbClr val="F9EA91"/>
                </a:solidFill>
                <a:ln w="9525">
                  <a:noFill/>
                  <a:round/>
                  <a:headEnd/>
                  <a:tailEnd/>
                </a:ln>
              </p:spPr>
              <p:txBody>
                <a:bodyPr>
                  <a:prstTxWarp prst="textNoShape">
                    <a:avLst/>
                  </a:prstTxWarp>
                </a:bodyPr>
                <a:lstStyle/>
                <a:p>
                  <a:endParaRPr lang="en-US"/>
                </a:p>
              </p:txBody>
            </p:sp>
            <p:sp>
              <p:nvSpPr>
                <p:cNvPr id="68283" name="Freeform 52"/>
                <p:cNvSpPr>
                  <a:spLocks noChangeAspect="1"/>
                </p:cNvSpPr>
                <p:nvPr/>
              </p:nvSpPr>
              <p:spPr bwMode="auto">
                <a:xfrm>
                  <a:off x="3153" y="996"/>
                  <a:ext cx="210" cy="69"/>
                </a:xfrm>
                <a:custGeom>
                  <a:avLst/>
                  <a:gdLst>
                    <a:gd name="T0" fmla="*/ 1047 w 1047"/>
                    <a:gd name="T1" fmla="*/ 48 h 345"/>
                    <a:gd name="T2" fmla="*/ 1047 w 1047"/>
                    <a:gd name="T3" fmla="*/ 250 h 345"/>
                    <a:gd name="T4" fmla="*/ 960 w 1047"/>
                    <a:gd name="T5" fmla="*/ 345 h 345"/>
                    <a:gd name="T6" fmla="*/ 202 w 1047"/>
                    <a:gd name="T7" fmla="*/ 316 h 345"/>
                    <a:gd name="T8" fmla="*/ 68 w 1047"/>
                    <a:gd name="T9" fmla="*/ 297 h 345"/>
                    <a:gd name="T10" fmla="*/ 0 w 1047"/>
                    <a:gd name="T11" fmla="*/ 297 h 345"/>
                    <a:gd name="T12" fmla="*/ 0 w 1047"/>
                    <a:gd name="T13" fmla="*/ 67 h 345"/>
                    <a:gd name="T14" fmla="*/ 337 w 1047"/>
                    <a:gd name="T15" fmla="*/ 48 h 345"/>
                    <a:gd name="T16" fmla="*/ 432 w 1047"/>
                    <a:gd name="T17" fmla="*/ 0 h 345"/>
                    <a:gd name="T18" fmla="*/ 864 w 1047"/>
                    <a:gd name="T19" fmla="*/ 48 h 345"/>
                    <a:gd name="T20" fmla="*/ 1047 w 1047"/>
                    <a:gd name="T21" fmla="*/ 48 h 34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47"/>
                    <a:gd name="T34" fmla="*/ 0 h 345"/>
                    <a:gd name="T35" fmla="*/ 1047 w 1047"/>
                    <a:gd name="T36" fmla="*/ 345 h 34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47" h="345">
                      <a:moveTo>
                        <a:pt x="1047" y="48"/>
                      </a:moveTo>
                      <a:lnTo>
                        <a:pt x="1047" y="250"/>
                      </a:lnTo>
                      <a:lnTo>
                        <a:pt x="960" y="345"/>
                      </a:lnTo>
                      <a:lnTo>
                        <a:pt x="202" y="316"/>
                      </a:lnTo>
                      <a:lnTo>
                        <a:pt x="68" y="297"/>
                      </a:lnTo>
                      <a:lnTo>
                        <a:pt x="0" y="297"/>
                      </a:lnTo>
                      <a:lnTo>
                        <a:pt x="0" y="67"/>
                      </a:lnTo>
                      <a:lnTo>
                        <a:pt x="337" y="48"/>
                      </a:lnTo>
                      <a:lnTo>
                        <a:pt x="432" y="0"/>
                      </a:lnTo>
                      <a:lnTo>
                        <a:pt x="864" y="48"/>
                      </a:lnTo>
                      <a:lnTo>
                        <a:pt x="1047" y="48"/>
                      </a:lnTo>
                      <a:close/>
                    </a:path>
                  </a:pathLst>
                </a:custGeom>
                <a:solidFill>
                  <a:srgbClr val="F7D170"/>
                </a:solidFill>
                <a:ln w="9525">
                  <a:noFill/>
                  <a:round/>
                  <a:headEnd/>
                  <a:tailEnd/>
                </a:ln>
              </p:spPr>
              <p:txBody>
                <a:bodyPr>
                  <a:prstTxWarp prst="textNoShape">
                    <a:avLst/>
                  </a:prstTxWarp>
                </a:bodyPr>
                <a:lstStyle/>
                <a:p>
                  <a:endParaRPr lang="en-US"/>
                </a:p>
              </p:txBody>
            </p:sp>
            <p:sp>
              <p:nvSpPr>
                <p:cNvPr id="68284" name="Freeform 53"/>
                <p:cNvSpPr>
                  <a:spLocks noChangeAspect="1"/>
                </p:cNvSpPr>
                <p:nvPr/>
              </p:nvSpPr>
              <p:spPr bwMode="auto">
                <a:xfrm>
                  <a:off x="2662" y="1002"/>
                  <a:ext cx="73" cy="117"/>
                </a:xfrm>
                <a:custGeom>
                  <a:avLst/>
                  <a:gdLst>
                    <a:gd name="T0" fmla="*/ 365 w 365"/>
                    <a:gd name="T1" fmla="*/ 317 h 586"/>
                    <a:gd name="T2" fmla="*/ 365 w 365"/>
                    <a:gd name="T3" fmla="*/ 384 h 586"/>
                    <a:gd name="T4" fmla="*/ 135 w 365"/>
                    <a:gd name="T5" fmla="*/ 566 h 586"/>
                    <a:gd name="T6" fmla="*/ 47 w 365"/>
                    <a:gd name="T7" fmla="*/ 586 h 586"/>
                    <a:gd name="T8" fmla="*/ 0 w 365"/>
                    <a:gd name="T9" fmla="*/ 183 h 586"/>
                    <a:gd name="T10" fmla="*/ 0 w 365"/>
                    <a:gd name="T11" fmla="*/ 154 h 586"/>
                    <a:gd name="T12" fmla="*/ 115 w 365"/>
                    <a:gd name="T13" fmla="*/ 106 h 586"/>
                    <a:gd name="T14" fmla="*/ 230 w 365"/>
                    <a:gd name="T15" fmla="*/ 0 h 586"/>
                    <a:gd name="T16" fmla="*/ 326 w 365"/>
                    <a:gd name="T17" fmla="*/ 269 h 586"/>
                    <a:gd name="T18" fmla="*/ 365 w 365"/>
                    <a:gd name="T19" fmla="*/ 317 h 58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65"/>
                    <a:gd name="T31" fmla="*/ 0 h 586"/>
                    <a:gd name="T32" fmla="*/ 365 w 365"/>
                    <a:gd name="T33" fmla="*/ 586 h 58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65" h="586">
                      <a:moveTo>
                        <a:pt x="365" y="317"/>
                      </a:moveTo>
                      <a:lnTo>
                        <a:pt x="365" y="384"/>
                      </a:lnTo>
                      <a:lnTo>
                        <a:pt x="135" y="566"/>
                      </a:lnTo>
                      <a:lnTo>
                        <a:pt x="47" y="586"/>
                      </a:lnTo>
                      <a:lnTo>
                        <a:pt x="0" y="183"/>
                      </a:lnTo>
                      <a:lnTo>
                        <a:pt x="0" y="154"/>
                      </a:lnTo>
                      <a:lnTo>
                        <a:pt x="115" y="106"/>
                      </a:lnTo>
                      <a:lnTo>
                        <a:pt x="230" y="0"/>
                      </a:lnTo>
                      <a:lnTo>
                        <a:pt x="326" y="269"/>
                      </a:lnTo>
                      <a:lnTo>
                        <a:pt x="365" y="317"/>
                      </a:lnTo>
                      <a:close/>
                    </a:path>
                  </a:pathLst>
                </a:custGeom>
                <a:solidFill>
                  <a:srgbClr val="F7F7AD"/>
                </a:solidFill>
                <a:ln w="9525">
                  <a:noFill/>
                  <a:round/>
                  <a:headEnd/>
                  <a:tailEnd/>
                </a:ln>
              </p:spPr>
              <p:txBody>
                <a:bodyPr>
                  <a:prstTxWarp prst="textNoShape">
                    <a:avLst/>
                  </a:prstTxWarp>
                </a:bodyPr>
                <a:lstStyle/>
                <a:p>
                  <a:endParaRPr lang="en-US"/>
                </a:p>
              </p:txBody>
            </p:sp>
            <p:sp>
              <p:nvSpPr>
                <p:cNvPr id="68285" name="Freeform 54"/>
                <p:cNvSpPr>
                  <a:spLocks noChangeAspect="1"/>
                </p:cNvSpPr>
                <p:nvPr/>
              </p:nvSpPr>
              <p:spPr bwMode="auto">
                <a:xfrm>
                  <a:off x="2915" y="1006"/>
                  <a:ext cx="219" cy="68"/>
                </a:xfrm>
                <a:custGeom>
                  <a:avLst/>
                  <a:gdLst>
                    <a:gd name="T0" fmla="*/ 1095 w 1095"/>
                    <a:gd name="T1" fmla="*/ 249 h 344"/>
                    <a:gd name="T2" fmla="*/ 865 w 1095"/>
                    <a:gd name="T3" fmla="*/ 344 h 344"/>
                    <a:gd name="T4" fmla="*/ 135 w 1095"/>
                    <a:gd name="T5" fmla="*/ 316 h 344"/>
                    <a:gd name="T6" fmla="*/ 67 w 1095"/>
                    <a:gd name="T7" fmla="*/ 297 h 344"/>
                    <a:gd name="T8" fmla="*/ 0 w 1095"/>
                    <a:gd name="T9" fmla="*/ 297 h 344"/>
                    <a:gd name="T10" fmla="*/ 20 w 1095"/>
                    <a:gd name="T11" fmla="*/ 67 h 344"/>
                    <a:gd name="T12" fmla="*/ 452 w 1095"/>
                    <a:gd name="T13" fmla="*/ 67 h 344"/>
                    <a:gd name="T14" fmla="*/ 586 w 1095"/>
                    <a:gd name="T15" fmla="*/ 0 h 344"/>
                    <a:gd name="T16" fmla="*/ 1095 w 1095"/>
                    <a:gd name="T17" fmla="*/ 19 h 344"/>
                    <a:gd name="T18" fmla="*/ 1095 w 1095"/>
                    <a:gd name="T19" fmla="*/ 249 h 34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95"/>
                    <a:gd name="T31" fmla="*/ 0 h 344"/>
                    <a:gd name="T32" fmla="*/ 1095 w 1095"/>
                    <a:gd name="T33" fmla="*/ 344 h 34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95" h="344">
                      <a:moveTo>
                        <a:pt x="1095" y="249"/>
                      </a:moveTo>
                      <a:lnTo>
                        <a:pt x="865" y="344"/>
                      </a:lnTo>
                      <a:lnTo>
                        <a:pt x="135" y="316"/>
                      </a:lnTo>
                      <a:lnTo>
                        <a:pt x="67" y="297"/>
                      </a:lnTo>
                      <a:lnTo>
                        <a:pt x="0" y="297"/>
                      </a:lnTo>
                      <a:lnTo>
                        <a:pt x="20" y="67"/>
                      </a:lnTo>
                      <a:lnTo>
                        <a:pt x="452" y="67"/>
                      </a:lnTo>
                      <a:lnTo>
                        <a:pt x="586" y="0"/>
                      </a:lnTo>
                      <a:lnTo>
                        <a:pt x="1095" y="19"/>
                      </a:lnTo>
                      <a:lnTo>
                        <a:pt x="1095" y="249"/>
                      </a:lnTo>
                      <a:close/>
                    </a:path>
                  </a:pathLst>
                </a:custGeom>
                <a:solidFill>
                  <a:srgbClr val="F9D87C"/>
                </a:solidFill>
                <a:ln w="9525">
                  <a:noFill/>
                  <a:round/>
                  <a:headEnd/>
                  <a:tailEnd/>
                </a:ln>
              </p:spPr>
              <p:txBody>
                <a:bodyPr>
                  <a:prstTxWarp prst="textNoShape">
                    <a:avLst/>
                  </a:prstTxWarp>
                </a:bodyPr>
                <a:lstStyle/>
                <a:p>
                  <a:endParaRPr lang="en-US"/>
                </a:p>
              </p:txBody>
            </p:sp>
            <p:sp>
              <p:nvSpPr>
                <p:cNvPr id="68286" name="Freeform 55"/>
                <p:cNvSpPr>
                  <a:spLocks noChangeAspect="1"/>
                </p:cNvSpPr>
                <p:nvPr/>
              </p:nvSpPr>
              <p:spPr bwMode="auto">
                <a:xfrm>
                  <a:off x="2810" y="1015"/>
                  <a:ext cx="90" cy="54"/>
                </a:xfrm>
                <a:custGeom>
                  <a:avLst/>
                  <a:gdLst>
                    <a:gd name="T0" fmla="*/ 450 w 450"/>
                    <a:gd name="T1" fmla="*/ 20 h 269"/>
                    <a:gd name="T2" fmla="*/ 450 w 450"/>
                    <a:gd name="T3" fmla="*/ 221 h 269"/>
                    <a:gd name="T4" fmla="*/ 317 w 450"/>
                    <a:gd name="T5" fmla="*/ 269 h 269"/>
                    <a:gd name="T6" fmla="*/ 19 w 450"/>
                    <a:gd name="T7" fmla="*/ 269 h 269"/>
                    <a:gd name="T8" fmla="*/ 0 w 450"/>
                    <a:gd name="T9" fmla="*/ 87 h 269"/>
                    <a:gd name="T10" fmla="*/ 0 w 450"/>
                    <a:gd name="T11" fmla="*/ 20 h 269"/>
                    <a:gd name="T12" fmla="*/ 38 w 450"/>
                    <a:gd name="T13" fmla="*/ 0 h 269"/>
                    <a:gd name="T14" fmla="*/ 383 w 450"/>
                    <a:gd name="T15" fmla="*/ 20 h 269"/>
                    <a:gd name="T16" fmla="*/ 450 w 450"/>
                    <a:gd name="T17" fmla="*/ 20 h 2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50"/>
                    <a:gd name="T28" fmla="*/ 0 h 269"/>
                    <a:gd name="T29" fmla="*/ 450 w 450"/>
                    <a:gd name="T30" fmla="*/ 269 h 26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50" h="269">
                      <a:moveTo>
                        <a:pt x="450" y="20"/>
                      </a:moveTo>
                      <a:lnTo>
                        <a:pt x="450" y="221"/>
                      </a:lnTo>
                      <a:lnTo>
                        <a:pt x="317" y="269"/>
                      </a:lnTo>
                      <a:lnTo>
                        <a:pt x="19" y="269"/>
                      </a:lnTo>
                      <a:lnTo>
                        <a:pt x="0" y="87"/>
                      </a:lnTo>
                      <a:lnTo>
                        <a:pt x="0" y="20"/>
                      </a:lnTo>
                      <a:lnTo>
                        <a:pt x="38" y="0"/>
                      </a:lnTo>
                      <a:lnTo>
                        <a:pt x="383" y="20"/>
                      </a:lnTo>
                      <a:lnTo>
                        <a:pt x="450" y="20"/>
                      </a:lnTo>
                      <a:close/>
                    </a:path>
                  </a:pathLst>
                </a:custGeom>
                <a:solidFill>
                  <a:srgbClr val="F7D170"/>
                </a:solidFill>
                <a:ln w="9525">
                  <a:noFill/>
                  <a:round/>
                  <a:headEnd/>
                  <a:tailEnd/>
                </a:ln>
              </p:spPr>
              <p:txBody>
                <a:bodyPr>
                  <a:prstTxWarp prst="textNoShape">
                    <a:avLst/>
                  </a:prstTxWarp>
                </a:bodyPr>
                <a:lstStyle/>
                <a:p>
                  <a:endParaRPr lang="en-US"/>
                </a:p>
              </p:txBody>
            </p:sp>
            <p:sp>
              <p:nvSpPr>
                <p:cNvPr id="68287" name="Freeform 56"/>
                <p:cNvSpPr>
                  <a:spLocks noChangeAspect="1"/>
                </p:cNvSpPr>
                <p:nvPr/>
              </p:nvSpPr>
              <p:spPr bwMode="auto">
                <a:xfrm>
                  <a:off x="3827" y="1038"/>
                  <a:ext cx="54" cy="146"/>
                </a:xfrm>
                <a:custGeom>
                  <a:avLst/>
                  <a:gdLst>
                    <a:gd name="T0" fmla="*/ 269 w 269"/>
                    <a:gd name="T1" fmla="*/ 729 h 729"/>
                    <a:gd name="T2" fmla="*/ 0 w 269"/>
                    <a:gd name="T3" fmla="*/ 661 h 729"/>
                    <a:gd name="T4" fmla="*/ 38 w 269"/>
                    <a:gd name="T5" fmla="*/ 383 h 729"/>
                    <a:gd name="T6" fmla="*/ 182 w 269"/>
                    <a:gd name="T7" fmla="*/ 220 h 729"/>
                    <a:gd name="T8" fmla="*/ 202 w 269"/>
                    <a:gd name="T9" fmla="*/ 39 h 729"/>
                    <a:gd name="T10" fmla="*/ 221 w 269"/>
                    <a:gd name="T11" fmla="*/ 0 h 729"/>
                    <a:gd name="T12" fmla="*/ 269 w 269"/>
                    <a:gd name="T13" fmla="*/ 0 h 729"/>
                    <a:gd name="T14" fmla="*/ 269 w 269"/>
                    <a:gd name="T15" fmla="*/ 729 h 729"/>
                    <a:gd name="T16" fmla="*/ 0 60000 65536"/>
                    <a:gd name="T17" fmla="*/ 0 60000 65536"/>
                    <a:gd name="T18" fmla="*/ 0 60000 65536"/>
                    <a:gd name="T19" fmla="*/ 0 60000 65536"/>
                    <a:gd name="T20" fmla="*/ 0 60000 65536"/>
                    <a:gd name="T21" fmla="*/ 0 60000 65536"/>
                    <a:gd name="T22" fmla="*/ 0 60000 65536"/>
                    <a:gd name="T23" fmla="*/ 0 60000 65536"/>
                    <a:gd name="T24" fmla="*/ 0 w 269"/>
                    <a:gd name="T25" fmla="*/ 0 h 729"/>
                    <a:gd name="T26" fmla="*/ 269 w 269"/>
                    <a:gd name="T27" fmla="*/ 729 h 72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69" h="729">
                      <a:moveTo>
                        <a:pt x="269" y="729"/>
                      </a:moveTo>
                      <a:lnTo>
                        <a:pt x="0" y="661"/>
                      </a:lnTo>
                      <a:lnTo>
                        <a:pt x="38" y="383"/>
                      </a:lnTo>
                      <a:lnTo>
                        <a:pt x="182" y="220"/>
                      </a:lnTo>
                      <a:lnTo>
                        <a:pt x="202" y="39"/>
                      </a:lnTo>
                      <a:lnTo>
                        <a:pt x="221" y="0"/>
                      </a:lnTo>
                      <a:lnTo>
                        <a:pt x="269" y="0"/>
                      </a:lnTo>
                      <a:lnTo>
                        <a:pt x="269" y="729"/>
                      </a:lnTo>
                      <a:close/>
                    </a:path>
                  </a:pathLst>
                </a:custGeom>
                <a:solidFill>
                  <a:srgbClr val="F9D87C"/>
                </a:solidFill>
                <a:ln w="9525">
                  <a:noFill/>
                  <a:round/>
                  <a:headEnd/>
                  <a:tailEnd/>
                </a:ln>
              </p:spPr>
              <p:txBody>
                <a:bodyPr>
                  <a:prstTxWarp prst="textNoShape">
                    <a:avLst/>
                  </a:prstTxWarp>
                </a:bodyPr>
                <a:lstStyle/>
                <a:p>
                  <a:endParaRPr lang="en-US"/>
                </a:p>
              </p:txBody>
            </p:sp>
            <p:sp>
              <p:nvSpPr>
                <p:cNvPr id="68288" name="Freeform 57"/>
                <p:cNvSpPr>
                  <a:spLocks noChangeAspect="1"/>
                </p:cNvSpPr>
                <p:nvPr/>
              </p:nvSpPr>
              <p:spPr bwMode="auto">
                <a:xfrm>
                  <a:off x="2704" y="1042"/>
                  <a:ext cx="91" cy="123"/>
                </a:xfrm>
                <a:custGeom>
                  <a:avLst/>
                  <a:gdLst>
                    <a:gd name="T0" fmla="*/ 154 w 451"/>
                    <a:gd name="T1" fmla="*/ 614 h 614"/>
                    <a:gd name="T2" fmla="*/ 67 w 451"/>
                    <a:gd name="T3" fmla="*/ 614 h 614"/>
                    <a:gd name="T4" fmla="*/ 0 w 451"/>
                    <a:gd name="T5" fmla="*/ 508 h 614"/>
                    <a:gd name="T6" fmla="*/ 19 w 451"/>
                    <a:gd name="T7" fmla="*/ 364 h 614"/>
                    <a:gd name="T8" fmla="*/ 182 w 451"/>
                    <a:gd name="T9" fmla="*/ 250 h 614"/>
                    <a:gd name="T10" fmla="*/ 268 w 451"/>
                    <a:gd name="T11" fmla="*/ 115 h 614"/>
                    <a:gd name="T12" fmla="*/ 432 w 451"/>
                    <a:gd name="T13" fmla="*/ 0 h 614"/>
                    <a:gd name="T14" fmla="*/ 451 w 451"/>
                    <a:gd name="T15" fmla="*/ 384 h 614"/>
                    <a:gd name="T16" fmla="*/ 154 w 451"/>
                    <a:gd name="T17" fmla="*/ 614 h 6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51"/>
                    <a:gd name="T28" fmla="*/ 0 h 614"/>
                    <a:gd name="T29" fmla="*/ 451 w 451"/>
                    <a:gd name="T30" fmla="*/ 614 h 61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51" h="614">
                      <a:moveTo>
                        <a:pt x="154" y="614"/>
                      </a:moveTo>
                      <a:lnTo>
                        <a:pt x="67" y="614"/>
                      </a:lnTo>
                      <a:lnTo>
                        <a:pt x="0" y="508"/>
                      </a:lnTo>
                      <a:lnTo>
                        <a:pt x="19" y="364"/>
                      </a:lnTo>
                      <a:lnTo>
                        <a:pt x="182" y="250"/>
                      </a:lnTo>
                      <a:lnTo>
                        <a:pt x="268" y="115"/>
                      </a:lnTo>
                      <a:lnTo>
                        <a:pt x="432" y="0"/>
                      </a:lnTo>
                      <a:lnTo>
                        <a:pt x="451" y="384"/>
                      </a:lnTo>
                      <a:lnTo>
                        <a:pt x="154" y="614"/>
                      </a:lnTo>
                      <a:close/>
                    </a:path>
                  </a:pathLst>
                </a:custGeom>
                <a:solidFill>
                  <a:srgbClr val="F9EA91"/>
                </a:solidFill>
                <a:ln w="9525">
                  <a:noFill/>
                  <a:round/>
                  <a:headEnd/>
                  <a:tailEnd/>
                </a:ln>
              </p:spPr>
              <p:txBody>
                <a:bodyPr>
                  <a:prstTxWarp prst="textNoShape">
                    <a:avLst/>
                  </a:prstTxWarp>
                </a:bodyPr>
                <a:lstStyle/>
                <a:p>
                  <a:endParaRPr lang="en-US"/>
                </a:p>
              </p:txBody>
            </p:sp>
            <p:sp>
              <p:nvSpPr>
                <p:cNvPr id="68289" name="Freeform 58"/>
                <p:cNvSpPr>
                  <a:spLocks noChangeAspect="1"/>
                </p:cNvSpPr>
                <p:nvPr/>
              </p:nvSpPr>
              <p:spPr bwMode="auto">
                <a:xfrm>
                  <a:off x="3616" y="1046"/>
                  <a:ext cx="159" cy="142"/>
                </a:xfrm>
                <a:custGeom>
                  <a:avLst/>
                  <a:gdLst>
                    <a:gd name="T0" fmla="*/ 796 w 796"/>
                    <a:gd name="T1" fmla="*/ 28 h 709"/>
                    <a:gd name="T2" fmla="*/ 796 w 796"/>
                    <a:gd name="T3" fmla="*/ 671 h 709"/>
                    <a:gd name="T4" fmla="*/ 297 w 796"/>
                    <a:gd name="T5" fmla="*/ 709 h 709"/>
                    <a:gd name="T6" fmla="*/ 0 w 796"/>
                    <a:gd name="T7" fmla="*/ 671 h 709"/>
                    <a:gd name="T8" fmla="*/ 0 w 796"/>
                    <a:gd name="T9" fmla="*/ 411 h 709"/>
                    <a:gd name="T10" fmla="*/ 364 w 796"/>
                    <a:gd name="T11" fmla="*/ 392 h 709"/>
                    <a:gd name="T12" fmla="*/ 547 w 796"/>
                    <a:gd name="T13" fmla="*/ 325 h 709"/>
                    <a:gd name="T14" fmla="*/ 594 w 796"/>
                    <a:gd name="T15" fmla="*/ 258 h 709"/>
                    <a:gd name="T16" fmla="*/ 566 w 796"/>
                    <a:gd name="T17" fmla="*/ 95 h 709"/>
                    <a:gd name="T18" fmla="*/ 566 w 796"/>
                    <a:gd name="T19" fmla="*/ 28 h 709"/>
                    <a:gd name="T20" fmla="*/ 681 w 796"/>
                    <a:gd name="T21" fmla="*/ 0 h 709"/>
                    <a:gd name="T22" fmla="*/ 729 w 796"/>
                    <a:gd name="T23" fmla="*/ 28 h 709"/>
                    <a:gd name="T24" fmla="*/ 796 w 796"/>
                    <a:gd name="T25" fmla="*/ 28 h 70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796"/>
                    <a:gd name="T40" fmla="*/ 0 h 709"/>
                    <a:gd name="T41" fmla="*/ 796 w 796"/>
                    <a:gd name="T42" fmla="*/ 709 h 70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796" h="709">
                      <a:moveTo>
                        <a:pt x="796" y="28"/>
                      </a:moveTo>
                      <a:lnTo>
                        <a:pt x="796" y="671"/>
                      </a:lnTo>
                      <a:lnTo>
                        <a:pt x="297" y="709"/>
                      </a:lnTo>
                      <a:lnTo>
                        <a:pt x="0" y="671"/>
                      </a:lnTo>
                      <a:lnTo>
                        <a:pt x="0" y="411"/>
                      </a:lnTo>
                      <a:lnTo>
                        <a:pt x="364" y="392"/>
                      </a:lnTo>
                      <a:lnTo>
                        <a:pt x="547" y="325"/>
                      </a:lnTo>
                      <a:lnTo>
                        <a:pt x="594" y="258"/>
                      </a:lnTo>
                      <a:lnTo>
                        <a:pt x="566" y="95"/>
                      </a:lnTo>
                      <a:lnTo>
                        <a:pt x="566" y="28"/>
                      </a:lnTo>
                      <a:lnTo>
                        <a:pt x="681" y="0"/>
                      </a:lnTo>
                      <a:lnTo>
                        <a:pt x="729" y="28"/>
                      </a:lnTo>
                      <a:lnTo>
                        <a:pt x="796" y="28"/>
                      </a:lnTo>
                      <a:close/>
                    </a:path>
                  </a:pathLst>
                </a:custGeom>
                <a:solidFill>
                  <a:srgbClr val="F7D170"/>
                </a:solidFill>
                <a:ln w="9525">
                  <a:noFill/>
                  <a:round/>
                  <a:headEnd/>
                  <a:tailEnd/>
                </a:ln>
              </p:spPr>
              <p:txBody>
                <a:bodyPr>
                  <a:prstTxWarp prst="textNoShape">
                    <a:avLst/>
                  </a:prstTxWarp>
                </a:bodyPr>
                <a:lstStyle/>
                <a:p>
                  <a:endParaRPr lang="en-US"/>
                </a:p>
              </p:txBody>
            </p:sp>
            <p:sp>
              <p:nvSpPr>
                <p:cNvPr id="68290" name="Freeform 59"/>
                <p:cNvSpPr>
                  <a:spLocks noChangeAspect="1"/>
                </p:cNvSpPr>
                <p:nvPr/>
              </p:nvSpPr>
              <p:spPr bwMode="auto">
                <a:xfrm>
                  <a:off x="3482" y="1052"/>
                  <a:ext cx="234" cy="59"/>
                </a:xfrm>
                <a:custGeom>
                  <a:avLst/>
                  <a:gdLst>
                    <a:gd name="T0" fmla="*/ 1171 w 1171"/>
                    <a:gd name="T1" fmla="*/ 230 h 297"/>
                    <a:gd name="T2" fmla="*/ 1056 w 1171"/>
                    <a:gd name="T3" fmla="*/ 297 h 297"/>
                    <a:gd name="T4" fmla="*/ 0 w 1171"/>
                    <a:gd name="T5" fmla="*/ 269 h 297"/>
                    <a:gd name="T6" fmla="*/ 29 w 1171"/>
                    <a:gd name="T7" fmla="*/ 134 h 297"/>
                    <a:gd name="T8" fmla="*/ 29 w 1171"/>
                    <a:gd name="T9" fmla="*/ 67 h 297"/>
                    <a:gd name="T10" fmla="*/ 279 w 1171"/>
                    <a:gd name="T11" fmla="*/ 38 h 297"/>
                    <a:gd name="T12" fmla="*/ 941 w 1171"/>
                    <a:gd name="T13" fmla="*/ 0 h 297"/>
                    <a:gd name="T14" fmla="*/ 1171 w 1171"/>
                    <a:gd name="T15" fmla="*/ 19 h 297"/>
                    <a:gd name="T16" fmla="*/ 1171 w 1171"/>
                    <a:gd name="T17" fmla="*/ 230 h 2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71"/>
                    <a:gd name="T28" fmla="*/ 0 h 297"/>
                    <a:gd name="T29" fmla="*/ 1171 w 1171"/>
                    <a:gd name="T30" fmla="*/ 297 h 29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71" h="297">
                      <a:moveTo>
                        <a:pt x="1171" y="230"/>
                      </a:moveTo>
                      <a:lnTo>
                        <a:pt x="1056" y="297"/>
                      </a:lnTo>
                      <a:lnTo>
                        <a:pt x="0" y="269"/>
                      </a:lnTo>
                      <a:lnTo>
                        <a:pt x="29" y="134"/>
                      </a:lnTo>
                      <a:lnTo>
                        <a:pt x="29" y="67"/>
                      </a:lnTo>
                      <a:lnTo>
                        <a:pt x="279" y="38"/>
                      </a:lnTo>
                      <a:lnTo>
                        <a:pt x="941" y="0"/>
                      </a:lnTo>
                      <a:lnTo>
                        <a:pt x="1171" y="19"/>
                      </a:lnTo>
                      <a:lnTo>
                        <a:pt x="1171" y="230"/>
                      </a:lnTo>
                      <a:close/>
                    </a:path>
                  </a:pathLst>
                </a:custGeom>
                <a:solidFill>
                  <a:srgbClr val="F7D170"/>
                </a:solidFill>
                <a:ln w="9525">
                  <a:noFill/>
                  <a:round/>
                  <a:headEnd/>
                  <a:tailEnd/>
                </a:ln>
              </p:spPr>
              <p:txBody>
                <a:bodyPr>
                  <a:prstTxWarp prst="textNoShape">
                    <a:avLst/>
                  </a:prstTxWarp>
                </a:bodyPr>
                <a:lstStyle/>
                <a:p>
                  <a:endParaRPr lang="en-US"/>
                </a:p>
              </p:txBody>
            </p:sp>
            <p:sp>
              <p:nvSpPr>
                <p:cNvPr id="68291" name="Freeform 60"/>
                <p:cNvSpPr>
                  <a:spLocks noChangeAspect="1"/>
                </p:cNvSpPr>
                <p:nvPr/>
              </p:nvSpPr>
              <p:spPr bwMode="auto">
                <a:xfrm>
                  <a:off x="3272" y="1065"/>
                  <a:ext cx="196" cy="59"/>
                </a:xfrm>
                <a:custGeom>
                  <a:avLst/>
                  <a:gdLst>
                    <a:gd name="T0" fmla="*/ 979 w 979"/>
                    <a:gd name="T1" fmla="*/ 163 h 297"/>
                    <a:gd name="T2" fmla="*/ 893 w 979"/>
                    <a:gd name="T3" fmla="*/ 249 h 297"/>
                    <a:gd name="T4" fmla="*/ 547 w 979"/>
                    <a:gd name="T5" fmla="*/ 297 h 297"/>
                    <a:gd name="T6" fmla="*/ 67 w 979"/>
                    <a:gd name="T7" fmla="*/ 249 h 297"/>
                    <a:gd name="T8" fmla="*/ 20 w 979"/>
                    <a:gd name="T9" fmla="*/ 249 h 297"/>
                    <a:gd name="T10" fmla="*/ 0 w 979"/>
                    <a:gd name="T11" fmla="*/ 86 h 297"/>
                    <a:gd name="T12" fmla="*/ 413 w 979"/>
                    <a:gd name="T13" fmla="*/ 47 h 297"/>
                    <a:gd name="T14" fmla="*/ 499 w 979"/>
                    <a:gd name="T15" fmla="*/ 0 h 297"/>
                    <a:gd name="T16" fmla="*/ 979 w 979"/>
                    <a:gd name="T17" fmla="*/ 19 h 297"/>
                    <a:gd name="T18" fmla="*/ 979 w 979"/>
                    <a:gd name="T19" fmla="*/ 163 h 29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979"/>
                    <a:gd name="T31" fmla="*/ 0 h 297"/>
                    <a:gd name="T32" fmla="*/ 979 w 979"/>
                    <a:gd name="T33" fmla="*/ 297 h 29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979" h="297">
                      <a:moveTo>
                        <a:pt x="979" y="163"/>
                      </a:moveTo>
                      <a:lnTo>
                        <a:pt x="893" y="249"/>
                      </a:lnTo>
                      <a:lnTo>
                        <a:pt x="547" y="297"/>
                      </a:lnTo>
                      <a:lnTo>
                        <a:pt x="67" y="249"/>
                      </a:lnTo>
                      <a:lnTo>
                        <a:pt x="20" y="249"/>
                      </a:lnTo>
                      <a:lnTo>
                        <a:pt x="0" y="86"/>
                      </a:lnTo>
                      <a:lnTo>
                        <a:pt x="413" y="47"/>
                      </a:lnTo>
                      <a:lnTo>
                        <a:pt x="499" y="0"/>
                      </a:lnTo>
                      <a:lnTo>
                        <a:pt x="979" y="19"/>
                      </a:lnTo>
                      <a:lnTo>
                        <a:pt x="979" y="163"/>
                      </a:lnTo>
                      <a:close/>
                    </a:path>
                  </a:pathLst>
                </a:custGeom>
                <a:solidFill>
                  <a:srgbClr val="F7D170"/>
                </a:solidFill>
                <a:ln w="9525">
                  <a:noFill/>
                  <a:round/>
                  <a:headEnd/>
                  <a:tailEnd/>
                </a:ln>
              </p:spPr>
              <p:txBody>
                <a:bodyPr>
                  <a:prstTxWarp prst="textNoShape">
                    <a:avLst/>
                  </a:prstTxWarp>
                </a:bodyPr>
                <a:lstStyle/>
                <a:p>
                  <a:endParaRPr lang="en-US"/>
                </a:p>
              </p:txBody>
            </p:sp>
            <p:sp>
              <p:nvSpPr>
                <p:cNvPr id="68292" name="Freeform 61"/>
                <p:cNvSpPr>
                  <a:spLocks noChangeAspect="1"/>
                </p:cNvSpPr>
                <p:nvPr/>
              </p:nvSpPr>
              <p:spPr bwMode="auto">
                <a:xfrm>
                  <a:off x="3107" y="1069"/>
                  <a:ext cx="150" cy="55"/>
                </a:xfrm>
                <a:custGeom>
                  <a:avLst/>
                  <a:gdLst>
                    <a:gd name="T0" fmla="*/ 681 w 748"/>
                    <a:gd name="T1" fmla="*/ 48 h 278"/>
                    <a:gd name="T2" fmla="*/ 748 w 748"/>
                    <a:gd name="T3" fmla="*/ 48 h 278"/>
                    <a:gd name="T4" fmla="*/ 748 w 748"/>
                    <a:gd name="T5" fmla="*/ 230 h 278"/>
                    <a:gd name="T6" fmla="*/ 681 w 748"/>
                    <a:gd name="T7" fmla="*/ 278 h 278"/>
                    <a:gd name="T8" fmla="*/ 0 w 748"/>
                    <a:gd name="T9" fmla="*/ 278 h 278"/>
                    <a:gd name="T10" fmla="*/ 0 w 748"/>
                    <a:gd name="T11" fmla="*/ 67 h 278"/>
                    <a:gd name="T12" fmla="*/ 154 w 748"/>
                    <a:gd name="T13" fmla="*/ 0 h 278"/>
                    <a:gd name="T14" fmla="*/ 595 w 748"/>
                    <a:gd name="T15" fmla="*/ 28 h 278"/>
                    <a:gd name="T16" fmla="*/ 681 w 748"/>
                    <a:gd name="T17" fmla="*/ 48 h 27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48"/>
                    <a:gd name="T28" fmla="*/ 0 h 278"/>
                    <a:gd name="T29" fmla="*/ 748 w 748"/>
                    <a:gd name="T30" fmla="*/ 278 h 27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48" h="278">
                      <a:moveTo>
                        <a:pt x="681" y="48"/>
                      </a:moveTo>
                      <a:lnTo>
                        <a:pt x="748" y="48"/>
                      </a:lnTo>
                      <a:lnTo>
                        <a:pt x="748" y="230"/>
                      </a:lnTo>
                      <a:lnTo>
                        <a:pt x="681" y="278"/>
                      </a:lnTo>
                      <a:lnTo>
                        <a:pt x="0" y="278"/>
                      </a:lnTo>
                      <a:lnTo>
                        <a:pt x="0" y="67"/>
                      </a:lnTo>
                      <a:lnTo>
                        <a:pt x="154" y="0"/>
                      </a:lnTo>
                      <a:lnTo>
                        <a:pt x="595" y="28"/>
                      </a:lnTo>
                      <a:lnTo>
                        <a:pt x="681" y="48"/>
                      </a:lnTo>
                      <a:close/>
                    </a:path>
                  </a:pathLst>
                </a:custGeom>
                <a:solidFill>
                  <a:srgbClr val="F7D170"/>
                </a:solidFill>
                <a:ln w="9525">
                  <a:noFill/>
                  <a:round/>
                  <a:headEnd/>
                  <a:tailEnd/>
                </a:ln>
              </p:spPr>
              <p:txBody>
                <a:bodyPr>
                  <a:prstTxWarp prst="textNoShape">
                    <a:avLst/>
                  </a:prstTxWarp>
                </a:bodyPr>
                <a:lstStyle/>
                <a:p>
                  <a:endParaRPr lang="en-US"/>
                </a:p>
              </p:txBody>
            </p:sp>
            <p:sp>
              <p:nvSpPr>
                <p:cNvPr id="68293" name="Freeform 62"/>
                <p:cNvSpPr>
                  <a:spLocks noChangeAspect="1"/>
                </p:cNvSpPr>
                <p:nvPr/>
              </p:nvSpPr>
              <p:spPr bwMode="auto">
                <a:xfrm>
                  <a:off x="2810" y="1074"/>
                  <a:ext cx="150" cy="74"/>
                </a:xfrm>
                <a:custGeom>
                  <a:avLst/>
                  <a:gdLst>
                    <a:gd name="T0" fmla="*/ 749 w 749"/>
                    <a:gd name="T1" fmla="*/ 39 h 366"/>
                    <a:gd name="T2" fmla="*/ 729 w 749"/>
                    <a:gd name="T3" fmla="*/ 269 h 366"/>
                    <a:gd name="T4" fmla="*/ 594 w 749"/>
                    <a:gd name="T5" fmla="*/ 366 h 366"/>
                    <a:gd name="T6" fmla="*/ 38 w 749"/>
                    <a:gd name="T7" fmla="*/ 366 h 366"/>
                    <a:gd name="T8" fmla="*/ 19 w 749"/>
                    <a:gd name="T9" fmla="*/ 346 h 366"/>
                    <a:gd name="T10" fmla="*/ 0 w 749"/>
                    <a:gd name="T11" fmla="*/ 39 h 366"/>
                    <a:gd name="T12" fmla="*/ 431 w 749"/>
                    <a:gd name="T13" fmla="*/ 20 h 366"/>
                    <a:gd name="T14" fmla="*/ 450 w 749"/>
                    <a:gd name="T15" fmla="*/ 0 h 366"/>
                    <a:gd name="T16" fmla="*/ 710 w 749"/>
                    <a:gd name="T17" fmla="*/ 39 h 366"/>
                    <a:gd name="T18" fmla="*/ 749 w 749"/>
                    <a:gd name="T19" fmla="*/ 39 h 36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49"/>
                    <a:gd name="T31" fmla="*/ 0 h 366"/>
                    <a:gd name="T32" fmla="*/ 749 w 749"/>
                    <a:gd name="T33" fmla="*/ 366 h 36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49" h="366">
                      <a:moveTo>
                        <a:pt x="749" y="39"/>
                      </a:moveTo>
                      <a:lnTo>
                        <a:pt x="729" y="269"/>
                      </a:lnTo>
                      <a:lnTo>
                        <a:pt x="594" y="366"/>
                      </a:lnTo>
                      <a:lnTo>
                        <a:pt x="38" y="366"/>
                      </a:lnTo>
                      <a:lnTo>
                        <a:pt x="19" y="346"/>
                      </a:lnTo>
                      <a:lnTo>
                        <a:pt x="0" y="39"/>
                      </a:lnTo>
                      <a:lnTo>
                        <a:pt x="431" y="20"/>
                      </a:lnTo>
                      <a:lnTo>
                        <a:pt x="450" y="0"/>
                      </a:lnTo>
                      <a:lnTo>
                        <a:pt x="710" y="39"/>
                      </a:lnTo>
                      <a:lnTo>
                        <a:pt x="749" y="39"/>
                      </a:lnTo>
                      <a:close/>
                    </a:path>
                  </a:pathLst>
                </a:custGeom>
                <a:solidFill>
                  <a:srgbClr val="E2A544"/>
                </a:solidFill>
                <a:ln w="9525">
                  <a:noFill/>
                  <a:round/>
                  <a:headEnd/>
                  <a:tailEnd/>
                </a:ln>
              </p:spPr>
              <p:txBody>
                <a:bodyPr>
                  <a:prstTxWarp prst="textNoShape">
                    <a:avLst/>
                  </a:prstTxWarp>
                </a:bodyPr>
                <a:lstStyle/>
                <a:p>
                  <a:endParaRPr lang="en-US"/>
                </a:p>
              </p:txBody>
            </p:sp>
            <p:sp>
              <p:nvSpPr>
                <p:cNvPr id="68294" name="Freeform 63"/>
                <p:cNvSpPr>
                  <a:spLocks noChangeAspect="1"/>
                </p:cNvSpPr>
                <p:nvPr/>
              </p:nvSpPr>
              <p:spPr bwMode="auto">
                <a:xfrm>
                  <a:off x="2973" y="1082"/>
                  <a:ext cx="115" cy="56"/>
                </a:xfrm>
                <a:custGeom>
                  <a:avLst/>
                  <a:gdLst>
                    <a:gd name="T0" fmla="*/ 577 w 577"/>
                    <a:gd name="T1" fmla="*/ 183 h 279"/>
                    <a:gd name="T2" fmla="*/ 489 w 577"/>
                    <a:gd name="T3" fmla="*/ 260 h 279"/>
                    <a:gd name="T4" fmla="*/ 0 w 577"/>
                    <a:gd name="T5" fmla="*/ 279 h 279"/>
                    <a:gd name="T6" fmla="*/ 0 w 577"/>
                    <a:gd name="T7" fmla="*/ 0 h 279"/>
                    <a:gd name="T8" fmla="*/ 577 w 577"/>
                    <a:gd name="T9" fmla="*/ 29 h 279"/>
                    <a:gd name="T10" fmla="*/ 577 w 577"/>
                    <a:gd name="T11" fmla="*/ 183 h 279"/>
                    <a:gd name="T12" fmla="*/ 0 60000 65536"/>
                    <a:gd name="T13" fmla="*/ 0 60000 65536"/>
                    <a:gd name="T14" fmla="*/ 0 60000 65536"/>
                    <a:gd name="T15" fmla="*/ 0 60000 65536"/>
                    <a:gd name="T16" fmla="*/ 0 60000 65536"/>
                    <a:gd name="T17" fmla="*/ 0 60000 65536"/>
                    <a:gd name="T18" fmla="*/ 0 w 577"/>
                    <a:gd name="T19" fmla="*/ 0 h 279"/>
                    <a:gd name="T20" fmla="*/ 577 w 577"/>
                    <a:gd name="T21" fmla="*/ 279 h 279"/>
                  </a:gdLst>
                  <a:ahLst/>
                  <a:cxnLst>
                    <a:cxn ang="T12">
                      <a:pos x="T0" y="T1"/>
                    </a:cxn>
                    <a:cxn ang="T13">
                      <a:pos x="T2" y="T3"/>
                    </a:cxn>
                    <a:cxn ang="T14">
                      <a:pos x="T4" y="T5"/>
                    </a:cxn>
                    <a:cxn ang="T15">
                      <a:pos x="T6" y="T7"/>
                    </a:cxn>
                    <a:cxn ang="T16">
                      <a:pos x="T8" y="T9"/>
                    </a:cxn>
                    <a:cxn ang="T17">
                      <a:pos x="T10" y="T11"/>
                    </a:cxn>
                  </a:cxnLst>
                  <a:rect l="T18" t="T19" r="T20" b="T21"/>
                  <a:pathLst>
                    <a:path w="577" h="279">
                      <a:moveTo>
                        <a:pt x="577" y="183"/>
                      </a:moveTo>
                      <a:lnTo>
                        <a:pt x="489" y="260"/>
                      </a:lnTo>
                      <a:lnTo>
                        <a:pt x="0" y="279"/>
                      </a:lnTo>
                      <a:lnTo>
                        <a:pt x="0" y="0"/>
                      </a:lnTo>
                      <a:lnTo>
                        <a:pt x="577" y="29"/>
                      </a:lnTo>
                      <a:lnTo>
                        <a:pt x="577" y="183"/>
                      </a:lnTo>
                      <a:close/>
                    </a:path>
                  </a:pathLst>
                </a:custGeom>
                <a:solidFill>
                  <a:srgbClr val="F7D170"/>
                </a:solidFill>
                <a:ln w="9525">
                  <a:noFill/>
                  <a:round/>
                  <a:headEnd/>
                  <a:tailEnd/>
                </a:ln>
              </p:spPr>
              <p:txBody>
                <a:bodyPr>
                  <a:prstTxWarp prst="textNoShape">
                    <a:avLst/>
                  </a:prstTxWarp>
                </a:bodyPr>
                <a:lstStyle/>
                <a:p>
                  <a:endParaRPr lang="en-US"/>
                </a:p>
              </p:txBody>
            </p:sp>
            <p:sp>
              <p:nvSpPr>
                <p:cNvPr id="68295" name="Freeform 64"/>
                <p:cNvSpPr>
                  <a:spLocks noChangeAspect="1"/>
                </p:cNvSpPr>
                <p:nvPr/>
              </p:nvSpPr>
              <p:spPr bwMode="auto">
                <a:xfrm>
                  <a:off x="3789" y="1092"/>
                  <a:ext cx="65" cy="174"/>
                </a:xfrm>
                <a:custGeom>
                  <a:avLst/>
                  <a:gdLst>
                    <a:gd name="T0" fmla="*/ 164 w 327"/>
                    <a:gd name="T1" fmla="*/ 67 h 872"/>
                    <a:gd name="T2" fmla="*/ 116 w 327"/>
                    <a:gd name="T3" fmla="*/ 325 h 872"/>
                    <a:gd name="T4" fmla="*/ 116 w 327"/>
                    <a:gd name="T5" fmla="*/ 411 h 872"/>
                    <a:gd name="T6" fmla="*/ 192 w 327"/>
                    <a:gd name="T7" fmla="*/ 479 h 872"/>
                    <a:gd name="T8" fmla="*/ 327 w 327"/>
                    <a:gd name="T9" fmla="*/ 508 h 872"/>
                    <a:gd name="T10" fmla="*/ 279 w 327"/>
                    <a:gd name="T11" fmla="*/ 776 h 872"/>
                    <a:gd name="T12" fmla="*/ 279 w 327"/>
                    <a:gd name="T13" fmla="*/ 824 h 872"/>
                    <a:gd name="T14" fmla="*/ 230 w 327"/>
                    <a:gd name="T15" fmla="*/ 872 h 872"/>
                    <a:gd name="T16" fmla="*/ 49 w 327"/>
                    <a:gd name="T17" fmla="*/ 824 h 872"/>
                    <a:gd name="T18" fmla="*/ 0 w 327"/>
                    <a:gd name="T19" fmla="*/ 0 h 872"/>
                    <a:gd name="T20" fmla="*/ 67 w 327"/>
                    <a:gd name="T21" fmla="*/ 0 h 872"/>
                    <a:gd name="T22" fmla="*/ 164 w 327"/>
                    <a:gd name="T23" fmla="*/ 67 h 87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27"/>
                    <a:gd name="T37" fmla="*/ 0 h 872"/>
                    <a:gd name="T38" fmla="*/ 327 w 327"/>
                    <a:gd name="T39" fmla="*/ 872 h 87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27" h="872">
                      <a:moveTo>
                        <a:pt x="164" y="67"/>
                      </a:moveTo>
                      <a:lnTo>
                        <a:pt x="116" y="325"/>
                      </a:lnTo>
                      <a:lnTo>
                        <a:pt x="116" y="411"/>
                      </a:lnTo>
                      <a:lnTo>
                        <a:pt x="192" y="479"/>
                      </a:lnTo>
                      <a:lnTo>
                        <a:pt x="327" y="508"/>
                      </a:lnTo>
                      <a:lnTo>
                        <a:pt x="279" y="776"/>
                      </a:lnTo>
                      <a:lnTo>
                        <a:pt x="279" y="824"/>
                      </a:lnTo>
                      <a:lnTo>
                        <a:pt x="230" y="872"/>
                      </a:lnTo>
                      <a:lnTo>
                        <a:pt x="49" y="824"/>
                      </a:lnTo>
                      <a:lnTo>
                        <a:pt x="0" y="0"/>
                      </a:lnTo>
                      <a:lnTo>
                        <a:pt x="67" y="0"/>
                      </a:lnTo>
                      <a:lnTo>
                        <a:pt x="164" y="67"/>
                      </a:lnTo>
                      <a:close/>
                    </a:path>
                  </a:pathLst>
                </a:custGeom>
                <a:solidFill>
                  <a:srgbClr val="F9EA91"/>
                </a:solidFill>
                <a:ln w="9525">
                  <a:noFill/>
                  <a:round/>
                  <a:headEnd/>
                  <a:tailEnd/>
                </a:ln>
              </p:spPr>
              <p:txBody>
                <a:bodyPr>
                  <a:prstTxWarp prst="textNoShape">
                    <a:avLst/>
                  </a:prstTxWarp>
                </a:bodyPr>
                <a:lstStyle/>
                <a:p>
                  <a:endParaRPr lang="en-US"/>
                </a:p>
              </p:txBody>
            </p:sp>
            <p:sp>
              <p:nvSpPr>
                <p:cNvPr id="68296" name="Freeform 65"/>
                <p:cNvSpPr>
                  <a:spLocks noChangeAspect="1"/>
                </p:cNvSpPr>
                <p:nvPr/>
              </p:nvSpPr>
              <p:spPr bwMode="auto">
                <a:xfrm>
                  <a:off x="3372" y="1124"/>
                  <a:ext cx="225" cy="64"/>
                </a:xfrm>
                <a:custGeom>
                  <a:avLst/>
                  <a:gdLst>
                    <a:gd name="T0" fmla="*/ 1123 w 1123"/>
                    <a:gd name="T1" fmla="*/ 249 h 317"/>
                    <a:gd name="T2" fmla="*/ 893 w 1123"/>
                    <a:gd name="T3" fmla="*/ 317 h 317"/>
                    <a:gd name="T4" fmla="*/ 29 w 1123"/>
                    <a:gd name="T5" fmla="*/ 317 h 317"/>
                    <a:gd name="T6" fmla="*/ 29 w 1123"/>
                    <a:gd name="T7" fmla="*/ 96 h 317"/>
                    <a:gd name="T8" fmla="*/ 0 w 1123"/>
                    <a:gd name="T9" fmla="*/ 68 h 317"/>
                    <a:gd name="T10" fmla="*/ 144 w 1123"/>
                    <a:gd name="T11" fmla="*/ 49 h 317"/>
                    <a:gd name="T12" fmla="*/ 394 w 1123"/>
                    <a:gd name="T13" fmla="*/ 19 h 317"/>
                    <a:gd name="T14" fmla="*/ 413 w 1123"/>
                    <a:gd name="T15" fmla="*/ 0 h 317"/>
                    <a:gd name="T16" fmla="*/ 1123 w 1123"/>
                    <a:gd name="T17" fmla="*/ 19 h 317"/>
                    <a:gd name="T18" fmla="*/ 1123 w 1123"/>
                    <a:gd name="T19" fmla="*/ 249 h 31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123"/>
                    <a:gd name="T31" fmla="*/ 0 h 317"/>
                    <a:gd name="T32" fmla="*/ 1123 w 1123"/>
                    <a:gd name="T33" fmla="*/ 317 h 31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123" h="317">
                      <a:moveTo>
                        <a:pt x="1123" y="249"/>
                      </a:moveTo>
                      <a:lnTo>
                        <a:pt x="893" y="317"/>
                      </a:lnTo>
                      <a:lnTo>
                        <a:pt x="29" y="317"/>
                      </a:lnTo>
                      <a:lnTo>
                        <a:pt x="29" y="96"/>
                      </a:lnTo>
                      <a:lnTo>
                        <a:pt x="0" y="68"/>
                      </a:lnTo>
                      <a:lnTo>
                        <a:pt x="144" y="49"/>
                      </a:lnTo>
                      <a:lnTo>
                        <a:pt x="394" y="19"/>
                      </a:lnTo>
                      <a:lnTo>
                        <a:pt x="413" y="0"/>
                      </a:lnTo>
                      <a:lnTo>
                        <a:pt x="1123" y="19"/>
                      </a:lnTo>
                      <a:lnTo>
                        <a:pt x="1123" y="249"/>
                      </a:lnTo>
                      <a:close/>
                    </a:path>
                  </a:pathLst>
                </a:custGeom>
                <a:solidFill>
                  <a:srgbClr val="E8AD51"/>
                </a:solidFill>
                <a:ln w="9525">
                  <a:noFill/>
                  <a:round/>
                  <a:headEnd/>
                  <a:tailEnd/>
                </a:ln>
              </p:spPr>
              <p:txBody>
                <a:bodyPr>
                  <a:prstTxWarp prst="textNoShape">
                    <a:avLst/>
                  </a:prstTxWarp>
                </a:bodyPr>
                <a:lstStyle/>
                <a:p>
                  <a:endParaRPr lang="en-US"/>
                </a:p>
              </p:txBody>
            </p:sp>
            <p:sp>
              <p:nvSpPr>
                <p:cNvPr id="68297" name="Freeform 66"/>
                <p:cNvSpPr>
                  <a:spLocks noChangeAspect="1"/>
                </p:cNvSpPr>
                <p:nvPr/>
              </p:nvSpPr>
              <p:spPr bwMode="auto">
                <a:xfrm>
                  <a:off x="2666" y="1128"/>
                  <a:ext cx="69" cy="138"/>
                </a:xfrm>
                <a:custGeom>
                  <a:avLst/>
                  <a:gdLst>
                    <a:gd name="T0" fmla="*/ 144 w 346"/>
                    <a:gd name="T1" fmla="*/ 183 h 691"/>
                    <a:gd name="T2" fmla="*/ 211 w 346"/>
                    <a:gd name="T3" fmla="*/ 260 h 691"/>
                    <a:gd name="T4" fmla="*/ 346 w 346"/>
                    <a:gd name="T5" fmla="*/ 260 h 691"/>
                    <a:gd name="T6" fmla="*/ 327 w 346"/>
                    <a:gd name="T7" fmla="*/ 509 h 691"/>
                    <a:gd name="T8" fmla="*/ 28 w 346"/>
                    <a:gd name="T9" fmla="*/ 691 h 691"/>
                    <a:gd name="T10" fmla="*/ 0 w 346"/>
                    <a:gd name="T11" fmla="*/ 97 h 691"/>
                    <a:gd name="T12" fmla="*/ 0 w 346"/>
                    <a:gd name="T13" fmla="*/ 30 h 691"/>
                    <a:gd name="T14" fmla="*/ 96 w 346"/>
                    <a:gd name="T15" fmla="*/ 0 h 691"/>
                    <a:gd name="T16" fmla="*/ 144 w 346"/>
                    <a:gd name="T17" fmla="*/ 163 h 691"/>
                    <a:gd name="T18" fmla="*/ 144 w 346"/>
                    <a:gd name="T19" fmla="*/ 183 h 69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46"/>
                    <a:gd name="T31" fmla="*/ 0 h 691"/>
                    <a:gd name="T32" fmla="*/ 346 w 346"/>
                    <a:gd name="T33" fmla="*/ 691 h 69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46" h="691">
                      <a:moveTo>
                        <a:pt x="144" y="183"/>
                      </a:moveTo>
                      <a:lnTo>
                        <a:pt x="211" y="260"/>
                      </a:lnTo>
                      <a:lnTo>
                        <a:pt x="346" y="260"/>
                      </a:lnTo>
                      <a:lnTo>
                        <a:pt x="327" y="509"/>
                      </a:lnTo>
                      <a:lnTo>
                        <a:pt x="28" y="691"/>
                      </a:lnTo>
                      <a:lnTo>
                        <a:pt x="0" y="97"/>
                      </a:lnTo>
                      <a:lnTo>
                        <a:pt x="0" y="30"/>
                      </a:lnTo>
                      <a:lnTo>
                        <a:pt x="96" y="0"/>
                      </a:lnTo>
                      <a:lnTo>
                        <a:pt x="144" y="163"/>
                      </a:lnTo>
                      <a:lnTo>
                        <a:pt x="144" y="183"/>
                      </a:lnTo>
                      <a:close/>
                    </a:path>
                  </a:pathLst>
                </a:custGeom>
                <a:solidFill>
                  <a:srgbClr val="F7D170"/>
                </a:solidFill>
                <a:ln w="9525">
                  <a:noFill/>
                  <a:round/>
                  <a:headEnd/>
                  <a:tailEnd/>
                </a:ln>
              </p:spPr>
              <p:txBody>
                <a:bodyPr>
                  <a:prstTxWarp prst="textNoShape">
                    <a:avLst/>
                  </a:prstTxWarp>
                </a:bodyPr>
                <a:lstStyle/>
                <a:p>
                  <a:endParaRPr lang="en-US"/>
                </a:p>
              </p:txBody>
            </p:sp>
            <p:sp>
              <p:nvSpPr>
                <p:cNvPr id="68298" name="Freeform 67"/>
                <p:cNvSpPr>
                  <a:spLocks noChangeAspect="1"/>
                </p:cNvSpPr>
                <p:nvPr/>
              </p:nvSpPr>
              <p:spPr bwMode="auto">
                <a:xfrm>
                  <a:off x="3161" y="1128"/>
                  <a:ext cx="198" cy="79"/>
                </a:xfrm>
                <a:custGeom>
                  <a:avLst/>
                  <a:gdLst>
                    <a:gd name="T0" fmla="*/ 988 w 988"/>
                    <a:gd name="T1" fmla="*/ 49 h 394"/>
                    <a:gd name="T2" fmla="*/ 988 w 988"/>
                    <a:gd name="T3" fmla="*/ 279 h 394"/>
                    <a:gd name="T4" fmla="*/ 777 w 988"/>
                    <a:gd name="T5" fmla="*/ 394 h 394"/>
                    <a:gd name="T6" fmla="*/ 163 w 988"/>
                    <a:gd name="T7" fmla="*/ 365 h 394"/>
                    <a:gd name="T8" fmla="*/ 0 w 988"/>
                    <a:gd name="T9" fmla="*/ 327 h 394"/>
                    <a:gd name="T10" fmla="*/ 29 w 988"/>
                    <a:gd name="T11" fmla="*/ 144 h 394"/>
                    <a:gd name="T12" fmla="*/ 29 w 988"/>
                    <a:gd name="T13" fmla="*/ 77 h 394"/>
                    <a:gd name="T14" fmla="*/ 441 w 988"/>
                    <a:gd name="T15" fmla="*/ 49 h 394"/>
                    <a:gd name="T16" fmla="*/ 528 w 988"/>
                    <a:gd name="T17" fmla="*/ 0 h 394"/>
                    <a:gd name="T18" fmla="*/ 921 w 988"/>
                    <a:gd name="T19" fmla="*/ 49 h 394"/>
                    <a:gd name="T20" fmla="*/ 988 w 988"/>
                    <a:gd name="T21" fmla="*/ 49 h 39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988"/>
                    <a:gd name="T34" fmla="*/ 0 h 394"/>
                    <a:gd name="T35" fmla="*/ 988 w 988"/>
                    <a:gd name="T36" fmla="*/ 394 h 39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988" h="394">
                      <a:moveTo>
                        <a:pt x="988" y="49"/>
                      </a:moveTo>
                      <a:lnTo>
                        <a:pt x="988" y="279"/>
                      </a:lnTo>
                      <a:lnTo>
                        <a:pt x="777" y="394"/>
                      </a:lnTo>
                      <a:lnTo>
                        <a:pt x="163" y="365"/>
                      </a:lnTo>
                      <a:lnTo>
                        <a:pt x="0" y="327"/>
                      </a:lnTo>
                      <a:lnTo>
                        <a:pt x="29" y="144"/>
                      </a:lnTo>
                      <a:lnTo>
                        <a:pt x="29" y="77"/>
                      </a:lnTo>
                      <a:lnTo>
                        <a:pt x="441" y="49"/>
                      </a:lnTo>
                      <a:lnTo>
                        <a:pt x="528" y="0"/>
                      </a:lnTo>
                      <a:lnTo>
                        <a:pt x="921" y="49"/>
                      </a:lnTo>
                      <a:lnTo>
                        <a:pt x="988" y="49"/>
                      </a:lnTo>
                      <a:close/>
                    </a:path>
                  </a:pathLst>
                </a:custGeom>
                <a:solidFill>
                  <a:srgbClr val="E8AD51"/>
                </a:solidFill>
                <a:ln w="9525">
                  <a:noFill/>
                  <a:round/>
                  <a:headEnd/>
                  <a:tailEnd/>
                </a:ln>
              </p:spPr>
              <p:txBody>
                <a:bodyPr>
                  <a:prstTxWarp prst="textNoShape">
                    <a:avLst/>
                  </a:prstTxWarp>
                </a:bodyPr>
                <a:lstStyle/>
                <a:p>
                  <a:endParaRPr lang="en-US"/>
                </a:p>
              </p:txBody>
            </p:sp>
            <p:sp>
              <p:nvSpPr>
                <p:cNvPr id="68299" name="Freeform 68"/>
                <p:cNvSpPr>
                  <a:spLocks noChangeAspect="1"/>
                </p:cNvSpPr>
                <p:nvPr/>
              </p:nvSpPr>
              <p:spPr bwMode="auto">
                <a:xfrm>
                  <a:off x="2877" y="1138"/>
                  <a:ext cx="271" cy="78"/>
                </a:xfrm>
                <a:custGeom>
                  <a:avLst/>
                  <a:gdLst>
                    <a:gd name="T0" fmla="*/ 1353 w 1353"/>
                    <a:gd name="T1" fmla="*/ 230 h 392"/>
                    <a:gd name="T2" fmla="*/ 1266 w 1353"/>
                    <a:gd name="T3" fmla="*/ 345 h 392"/>
                    <a:gd name="T4" fmla="*/ 1084 w 1353"/>
                    <a:gd name="T5" fmla="*/ 392 h 392"/>
                    <a:gd name="T6" fmla="*/ 144 w 1353"/>
                    <a:gd name="T7" fmla="*/ 364 h 392"/>
                    <a:gd name="T8" fmla="*/ 47 w 1353"/>
                    <a:gd name="T9" fmla="*/ 316 h 392"/>
                    <a:gd name="T10" fmla="*/ 0 w 1353"/>
                    <a:gd name="T11" fmla="*/ 278 h 392"/>
                    <a:gd name="T12" fmla="*/ 0 w 1353"/>
                    <a:gd name="T13" fmla="*/ 134 h 392"/>
                    <a:gd name="T14" fmla="*/ 297 w 1353"/>
                    <a:gd name="T15" fmla="*/ 95 h 392"/>
                    <a:gd name="T16" fmla="*/ 873 w 1353"/>
                    <a:gd name="T17" fmla="*/ 48 h 392"/>
                    <a:gd name="T18" fmla="*/ 988 w 1353"/>
                    <a:gd name="T19" fmla="*/ 48 h 392"/>
                    <a:gd name="T20" fmla="*/ 1056 w 1353"/>
                    <a:gd name="T21" fmla="*/ 0 h 392"/>
                    <a:gd name="T22" fmla="*/ 1353 w 1353"/>
                    <a:gd name="T23" fmla="*/ 28 h 392"/>
                    <a:gd name="T24" fmla="*/ 1353 w 1353"/>
                    <a:gd name="T25" fmla="*/ 230 h 39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53"/>
                    <a:gd name="T40" fmla="*/ 0 h 392"/>
                    <a:gd name="T41" fmla="*/ 1353 w 1353"/>
                    <a:gd name="T42" fmla="*/ 392 h 39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53" h="392">
                      <a:moveTo>
                        <a:pt x="1353" y="230"/>
                      </a:moveTo>
                      <a:lnTo>
                        <a:pt x="1266" y="345"/>
                      </a:lnTo>
                      <a:lnTo>
                        <a:pt x="1084" y="392"/>
                      </a:lnTo>
                      <a:lnTo>
                        <a:pt x="144" y="364"/>
                      </a:lnTo>
                      <a:lnTo>
                        <a:pt x="47" y="316"/>
                      </a:lnTo>
                      <a:lnTo>
                        <a:pt x="0" y="278"/>
                      </a:lnTo>
                      <a:lnTo>
                        <a:pt x="0" y="134"/>
                      </a:lnTo>
                      <a:lnTo>
                        <a:pt x="297" y="95"/>
                      </a:lnTo>
                      <a:lnTo>
                        <a:pt x="873" y="48"/>
                      </a:lnTo>
                      <a:lnTo>
                        <a:pt x="988" y="48"/>
                      </a:lnTo>
                      <a:lnTo>
                        <a:pt x="1056" y="0"/>
                      </a:lnTo>
                      <a:lnTo>
                        <a:pt x="1353" y="28"/>
                      </a:lnTo>
                      <a:lnTo>
                        <a:pt x="1353" y="230"/>
                      </a:lnTo>
                      <a:close/>
                    </a:path>
                  </a:pathLst>
                </a:custGeom>
                <a:solidFill>
                  <a:srgbClr val="E8AD51"/>
                </a:solidFill>
                <a:ln w="9525">
                  <a:noFill/>
                  <a:round/>
                  <a:headEnd/>
                  <a:tailEnd/>
                </a:ln>
              </p:spPr>
              <p:txBody>
                <a:bodyPr>
                  <a:prstTxWarp prst="textNoShape">
                    <a:avLst/>
                  </a:prstTxWarp>
                </a:bodyPr>
                <a:lstStyle/>
                <a:p>
                  <a:endParaRPr lang="en-US"/>
                </a:p>
              </p:txBody>
            </p:sp>
            <p:sp>
              <p:nvSpPr>
                <p:cNvPr id="68300" name="Freeform 69"/>
                <p:cNvSpPr>
                  <a:spLocks noChangeAspect="1"/>
                </p:cNvSpPr>
                <p:nvPr/>
              </p:nvSpPr>
              <p:spPr bwMode="auto">
                <a:xfrm>
                  <a:off x="2727" y="1144"/>
                  <a:ext cx="68" cy="126"/>
                </a:xfrm>
                <a:custGeom>
                  <a:avLst/>
                  <a:gdLst>
                    <a:gd name="T0" fmla="*/ 39 w 336"/>
                    <a:gd name="T1" fmla="*/ 633 h 633"/>
                    <a:gd name="T2" fmla="*/ 20 w 336"/>
                    <a:gd name="T3" fmla="*/ 633 h 633"/>
                    <a:gd name="T4" fmla="*/ 0 w 336"/>
                    <a:gd name="T5" fmla="*/ 614 h 633"/>
                    <a:gd name="T6" fmla="*/ 0 w 336"/>
                    <a:gd name="T7" fmla="*/ 547 h 633"/>
                    <a:gd name="T8" fmla="*/ 115 w 336"/>
                    <a:gd name="T9" fmla="*/ 403 h 633"/>
                    <a:gd name="T10" fmla="*/ 134 w 336"/>
                    <a:gd name="T11" fmla="*/ 134 h 633"/>
                    <a:gd name="T12" fmla="*/ 317 w 336"/>
                    <a:gd name="T13" fmla="*/ 0 h 633"/>
                    <a:gd name="T14" fmla="*/ 336 w 336"/>
                    <a:gd name="T15" fmla="*/ 480 h 633"/>
                    <a:gd name="T16" fmla="*/ 39 w 336"/>
                    <a:gd name="T17" fmla="*/ 633 h 63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36"/>
                    <a:gd name="T28" fmla="*/ 0 h 633"/>
                    <a:gd name="T29" fmla="*/ 336 w 336"/>
                    <a:gd name="T30" fmla="*/ 633 h 63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36" h="633">
                      <a:moveTo>
                        <a:pt x="39" y="633"/>
                      </a:moveTo>
                      <a:lnTo>
                        <a:pt x="20" y="633"/>
                      </a:lnTo>
                      <a:lnTo>
                        <a:pt x="0" y="614"/>
                      </a:lnTo>
                      <a:lnTo>
                        <a:pt x="0" y="547"/>
                      </a:lnTo>
                      <a:lnTo>
                        <a:pt x="115" y="403"/>
                      </a:lnTo>
                      <a:lnTo>
                        <a:pt x="134" y="134"/>
                      </a:lnTo>
                      <a:lnTo>
                        <a:pt x="317" y="0"/>
                      </a:lnTo>
                      <a:lnTo>
                        <a:pt x="336" y="480"/>
                      </a:lnTo>
                      <a:lnTo>
                        <a:pt x="39" y="633"/>
                      </a:lnTo>
                      <a:close/>
                    </a:path>
                  </a:pathLst>
                </a:custGeom>
                <a:solidFill>
                  <a:srgbClr val="F9D87C"/>
                </a:solidFill>
                <a:ln w="9525">
                  <a:noFill/>
                  <a:round/>
                  <a:headEnd/>
                  <a:tailEnd/>
                </a:ln>
              </p:spPr>
              <p:txBody>
                <a:bodyPr>
                  <a:prstTxWarp prst="textNoShape">
                    <a:avLst/>
                  </a:prstTxWarp>
                </a:bodyPr>
                <a:lstStyle/>
                <a:p>
                  <a:endParaRPr lang="en-US"/>
                </a:p>
              </p:txBody>
            </p:sp>
            <p:sp>
              <p:nvSpPr>
                <p:cNvPr id="68301" name="Freeform 70"/>
                <p:cNvSpPr>
                  <a:spLocks noChangeAspect="1"/>
                </p:cNvSpPr>
                <p:nvPr/>
              </p:nvSpPr>
              <p:spPr bwMode="auto">
                <a:xfrm>
                  <a:off x="2810" y="1161"/>
                  <a:ext cx="73" cy="59"/>
                </a:xfrm>
                <a:custGeom>
                  <a:avLst/>
                  <a:gdLst>
                    <a:gd name="T0" fmla="*/ 269 w 364"/>
                    <a:gd name="T1" fmla="*/ 202 h 298"/>
                    <a:gd name="T2" fmla="*/ 364 w 364"/>
                    <a:gd name="T3" fmla="*/ 298 h 298"/>
                    <a:gd name="T4" fmla="*/ 67 w 364"/>
                    <a:gd name="T5" fmla="*/ 298 h 298"/>
                    <a:gd name="T6" fmla="*/ 38 w 364"/>
                    <a:gd name="T7" fmla="*/ 278 h 298"/>
                    <a:gd name="T8" fmla="*/ 0 w 364"/>
                    <a:gd name="T9" fmla="*/ 0 h 298"/>
                    <a:gd name="T10" fmla="*/ 269 w 364"/>
                    <a:gd name="T11" fmla="*/ 0 h 298"/>
                    <a:gd name="T12" fmla="*/ 269 w 364"/>
                    <a:gd name="T13" fmla="*/ 202 h 298"/>
                    <a:gd name="T14" fmla="*/ 0 60000 65536"/>
                    <a:gd name="T15" fmla="*/ 0 60000 65536"/>
                    <a:gd name="T16" fmla="*/ 0 60000 65536"/>
                    <a:gd name="T17" fmla="*/ 0 60000 65536"/>
                    <a:gd name="T18" fmla="*/ 0 60000 65536"/>
                    <a:gd name="T19" fmla="*/ 0 60000 65536"/>
                    <a:gd name="T20" fmla="*/ 0 60000 65536"/>
                    <a:gd name="T21" fmla="*/ 0 w 364"/>
                    <a:gd name="T22" fmla="*/ 0 h 298"/>
                    <a:gd name="T23" fmla="*/ 364 w 364"/>
                    <a:gd name="T24" fmla="*/ 298 h 29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64" h="298">
                      <a:moveTo>
                        <a:pt x="269" y="202"/>
                      </a:moveTo>
                      <a:lnTo>
                        <a:pt x="364" y="298"/>
                      </a:lnTo>
                      <a:lnTo>
                        <a:pt x="67" y="298"/>
                      </a:lnTo>
                      <a:lnTo>
                        <a:pt x="38" y="278"/>
                      </a:lnTo>
                      <a:lnTo>
                        <a:pt x="0" y="0"/>
                      </a:lnTo>
                      <a:lnTo>
                        <a:pt x="269" y="0"/>
                      </a:lnTo>
                      <a:lnTo>
                        <a:pt x="269" y="202"/>
                      </a:lnTo>
                      <a:close/>
                    </a:path>
                  </a:pathLst>
                </a:custGeom>
                <a:solidFill>
                  <a:srgbClr val="E8AD51"/>
                </a:solidFill>
                <a:ln w="9525">
                  <a:noFill/>
                  <a:round/>
                  <a:headEnd/>
                  <a:tailEnd/>
                </a:ln>
              </p:spPr>
              <p:txBody>
                <a:bodyPr>
                  <a:prstTxWarp prst="textNoShape">
                    <a:avLst/>
                  </a:prstTxWarp>
                </a:bodyPr>
                <a:lstStyle/>
                <a:p>
                  <a:endParaRPr lang="en-US"/>
                </a:p>
              </p:txBody>
            </p:sp>
            <p:sp>
              <p:nvSpPr>
                <p:cNvPr id="68302" name="Freeform 71"/>
                <p:cNvSpPr>
                  <a:spLocks noChangeAspect="1"/>
                </p:cNvSpPr>
                <p:nvPr/>
              </p:nvSpPr>
              <p:spPr bwMode="auto">
                <a:xfrm>
                  <a:off x="3464" y="1188"/>
                  <a:ext cx="211" cy="52"/>
                </a:xfrm>
                <a:custGeom>
                  <a:avLst/>
                  <a:gdLst>
                    <a:gd name="T0" fmla="*/ 1055 w 1055"/>
                    <a:gd name="T1" fmla="*/ 67 h 259"/>
                    <a:gd name="T2" fmla="*/ 1055 w 1055"/>
                    <a:gd name="T3" fmla="*/ 182 h 259"/>
                    <a:gd name="T4" fmla="*/ 959 w 1055"/>
                    <a:gd name="T5" fmla="*/ 259 h 259"/>
                    <a:gd name="T6" fmla="*/ 0 w 1055"/>
                    <a:gd name="T7" fmla="*/ 259 h 259"/>
                    <a:gd name="T8" fmla="*/ 0 w 1055"/>
                    <a:gd name="T9" fmla="*/ 96 h 259"/>
                    <a:gd name="T10" fmla="*/ 595 w 1055"/>
                    <a:gd name="T11" fmla="*/ 48 h 259"/>
                    <a:gd name="T12" fmla="*/ 681 w 1055"/>
                    <a:gd name="T13" fmla="*/ 0 h 259"/>
                    <a:gd name="T14" fmla="*/ 778 w 1055"/>
                    <a:gd name="T15" fmla="*/ 48 h 259"/>
                    <a:gd name="T16" fmla="*/ 1055 w 1055"/>
                    <a:gd name="T17" fmla="*/ 67 h 25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055"/>
                    <a:gd name="T28" fmla="*/ 0 h 259"/>
                    <a:gd name="T29" fmla="*/ 1055 w 1055"/>
                    <a:gd name="T30" fmla="*/ 259 h 25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055" h="259">
                      <a:moveTo>
                        <a:pt x="1055" y="67"/>
                      </a:moveTo>
                      <a:lnTo>
                        <a:pt x="1055" y="182"/>
                      </a:lnTo>
                      <a:lnTo>
                        <a:pt x="959" y="259"/>
                      </a:lnTo>
                      <a:lnTo>
                        <a:pt x="0" y="259"/>
                      </a:lnTo>
                      <a:lnTo>
                        <a:pt x="0" y="96"/>
                      </a:lnTo>
                      <a:lnTo>
                        <a:pt x="595" y="48"/>
                      </a:lnTo>
                      <a:lnTo>
                        <a:pt x="681" y="0"/>
                      </a:lnTo>
                      <a:lnTo>
                        <a:pt x="778" y="48"/>
                      </a:lnTo>
                      <a:lnTo>
                        <a:pt x="1055" y="67"/>
                      </a:lnTo>
                      <a:close/>
                    </a:path>
                  </a:pathLst>
                </a:custGeom>
                <a:solidFill>
                  <a:srgbClr val="F9EA91"/>
                </a:solidFill>
                <a:ln w="9525">
                  <a:noFill/>
                  <a:round/>
                  <a:headEnd/>
                  <a:tailEnd/>
                </a:ln>
              </p:spPr>
              <p:txBody>
                <a:bodyPr>
                  <a:prstTxWarp prst="textNoShape">
                    <a:avLst/>
                  </a:prstTxWarp>
                </a:bodyPr>
                <a:lstStyle/>
                <a:p>
                  <a:endParaRPr lang="en-US"/>
                </a:p>
              </p:txBody>
            </p:sp>
            <p:sp>
              <p:nvSpPr>
                <p:cNvPr id="68303" name="Freeform 72"/>
                <p:cNvSpPr>
                  <a:spLocks noChangeAspect="1"/>
                </p:cNvSpPr>
                <p:nvPr/>
              </p:nvSpPr>
              <p:spPr bwMode="auto">
                <a:xfrm>
                  <a:off x="3217" y="1197"/>
                  <a:ext cx="228" cy="56"/>
                </a:xfrm>
                <a:custGeom>
                  <a:avLst/>
                  <a:gdLst>
                    <a:gd name="T0" fmla="*/ 1141 w 1141"/>
                    <a:gd name="T1" fmla="*/ 48 h 278"/>
                    <a:gd name="T2" fmla="*/ 1141 w 1141"/>
                    <a:gd name="T3" fmla="*/ 211 h 278"/>
                    <a:gd name="T4" fmla="*/ 1006 w 1141"/>
                    <a:gd name="T5" fmla="*/ 278 h 278"/>
                    <a:gd name="T6" fmla="*/ 95 w 1141"/>
                    <a:gd name="T7" fmla="*/ 278 h 278"/>
                    <a:gd name="T8" fmla="*/ 0 w 1141"/>
                    <a:gd name="T9" fmla="*/ 230 h 278"/>
                    <a:gd name="T10" fmla="*/ 0 w 1141"/>
                    <a:gd name="T11" fmla="*/ 115 h 278"/>
                    <a:gd name="T12" fmla="*/ 642 w 1141"/>
                    <a:gd name="T13" fmla="*/ 95 h 278"/>
                    <a:gd name="T14" fmla="*/ 757 w 1141"/>
                    <a:gd name="T15" fmla="*/ 0 h 278"/>
                    <a:gd name="T16" fmla="*/ 1006 w 1141"/>
                    <a:gd name="T17" fmla="*/ 48 h 278"/>
                    <a:gd name="T18" fmla="*/ 1141 w 1141"/>
                    <a:gd name="T19" fmla="*/ 48 h 27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141"/>
                    <a:gd name="T31" fmla="*/ 0 h 278"/>
                    <a:gd name="T32" fmla="*/ 1141 w 1141"/>
                    <a:gd name="T33" fmla="*/ 278 h 27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141" h="278">
                      <a:moveTo>
                        <a:pt x="1141" y="48"/>
                      </a:moveTo>
                      <a:lnTo>
                        <a:pt x="1141" y="211"/>
                      </a:lnTo>
                      <a:lnTo>
                        <a:pt x="1006" y="278"/>
                      </a:lnTo>
                      <a:lnTo>
                        <a:pt x="95" y="278"/>
                      </a:lnTo>
                      <a:lnTo>
                        <a:pt x="0" y="230"/>
                      </a:lnTo>
                      <a:lnTo>
                        <a:pt x="0" y="115"/>
                      </a:lnTo>
                      <a:lnTo>
                        <a:pt x="642" y="95"/>
                      </a:lnTo>
                      <a:lnTo>
                        <a:pt x="757" y="0"/>
                      </a:lnTo>
                      <a:lnTo>
                        <a:pt x="1006" y="48"/>
                      </a:lnTo>
                      <a:lnTo>
                        <a:pt x="1141" y="48"/>
                      </a:lnTo>
                      <a:close/>
                    </a:path>
                  </a:pathLst>
                </a:custGeom>
                <a:solidFill>
                  <a:srgbClr val="F9EA91"/>
                </a:solidFill>
                <a:ln w="9525">
                  <a:noFill/>
                  <a:round/>
                  <a:headEnd/>
                  <a:tailEnd/>
                </a:ln>
              </p:spPr>
              <p:txBody>
                <a:bodyPr>
                  <a:prstTxWarp prst="textNoShape">
                    <a:avLst/>
                  </a:prstTxWarp>
                </a:bodyPr>
                <a:lstStyle/>
                <a:p>
                  <a:endParaRPr lang="en-US"/>
                </a:p>
              </p:txBody>
            </p:sp>
            <p:sp>
              <p:nvSpPr>
                <p:cNvPr id="68304" name="Freeform 73"/>
                <p:cNvSpPr>
                  <a:spLocks noChangeAspect="1"/>
                </p:cNvSpPr>
                <p:nvPr/>
              </p:nvSpPr>
              <p:spPr bwMode="auto">
                <a:xfrm>
                  <a:off x="3689" y="1197"/>
                  <a:ext cx="92" cy="43"/>
                </a:xfrm>
                <a:custGeom>
                  <a:avLst/>
                  <a:gdLst>
                    <a:gd name="T0" fmla="*/ 461 w 461"/>
                    <a:gd name="T1" fmla="*/ 95 h 211"/>
                    <a:gd name="T2" fmla="*/ 461 w 461"/>
                    <a:gd name="T3" fmla="*/ 163 h 211"/>
                    <a:gd name="T4" fmla="*/ 164 w 461"/>
                    <a:gd name="T5" fmla="*/ 211 h 211"/>
                    <a:gd name="T6" fmla="*/ 0 w 461"/>
                    <a:gd name="T7" fmla="*/ 183 h 211"/>
                    <a:gd name="T8" fmla="*/ 0 w 461"/>
                    <a:gd name="T9" fmla="*/ 67 h 211"/>
                    <a:gd name="T10" fmla="*/ 20 w 461"/>
                    <a:gd name="T11" fmla="*/ 19 h 211"/>
                    <a:gd name="T12" fmla="*/ 183 w 461"/>
                    <a:gd name="T13" fmla="*/ 0 h 211"/>
                    <a:gd name="T14" fmla="*/ 432 w 461"/>
                    <a:gd name="T15" fmla="*/ 0 h 211"/>
                    <a:gd name="T16" fmla="*/ 461 w 461"/>
                    <a:gd name="T17" fmla="*/ 95 h 21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61"/>
                    <a:gd name="T28" fmla="*/ 0 h 211"/>
                    <a:gd name="T29" fmla="*/ 461 w 461"/>
                    <a:gd name="T30" fmla="*/ 211 h 21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61" h="211">
                      <a:moveTo>
                        <a:pt x="461" y="95"/>
                      </a:moveTo>
                      <a:lnTo>
                        <a:pt x="461" y="163"/>
                      </a:lnTo>
                      <a:lnTo>
                        <a:pt x="164" y="211"/>
                      </a:lnTo>
                      <a:lnTo>
                        <a:pt x="0" y="183"/>
                      </a:lnTo>
                      <a:lnTo>
                        <a:pt x="0" y="67"/>
                      </a:lnTo>
                      <a:lnTo>
                        <a:pt x="20" y="19"/>
                      </a:lnTo>
                      <a:lnTo>
                        <a:pt x="183" y="0"/>
                      </a:lnTo>
                      <a:lnTo>
                        <a:pt x="432" y="0"/>
                      </a:lnTo>
                      <a:lnTo>
                        <a:pt x="461" y="95"/>
                      </a:lnTo>
                      <a:close/>
                    </a:path>
                  </a:pathLst>
                </a:custGeom>
                <a:solidFill>
                  <a:srgbClr val="F9EA91"/>
                </a:solidFill>
                <a:ln w="9525">
                  <a:noFill/>
                  <a:round/>
                  <a:headEnd/>
                  <a:tailEnd/>
                </a:ln>
              </p:spPr>
              <p:txBody>
                <a:bodyPr>
                  <a:prstTxWarp prst="textNoShape">
                    <a:avLst/>
                  </a:prstTxWarp>
                </a:bodyPr>
                <a:lstStyle/>
                <a:p>
                  <a:endParaRPr lang="en-US"/>
                </a:p>
              </p:txBody>
            </p:sp>
            <p:sp>
              <p:nvSpPr>
                <p:cNvPr id="68305" name="Freeform 74"/>
                <p:cNvSpPr>
                  <a:spLocks noChangeAspect="1"/>
                </p:cNvSpPr>
                <p:nvPr/>
              </p:nvSpPr>
              <p:spPr bwMode="auto">
                <a:xfrm>
                  <a:off x="3835" y="1197"/>
                  <a:ext cx="52" cy="139"/>
                </a:xfrm>
                <a:custGeom>
                  <a:avLst/>
                  <a:gdLst>
                    <a:gd name="T0" fmla="*/ 260 w 260"/>
                    <a:gd name="T1" fmla="*/ 19 h 691"/>
                    <a:gd name="T2" fmla="*/ 260 w 260"/>
                    <a:gd name="T3" fmla="*/ 691 h 691"/>
                    <a:gd name="T4" fmla="*/ 49 w 260"/>
                    <a:gd name="T5" fmla="*/ 691 h 691"/>
                    <a:gd name="T6" fmla="*/ 0 w 260"/>
                    <a:gd name="T7" fmla="*/ 643 h 691"/>
                    <a:gd name="T8" fmla="*/ 49 w 260"/>
                    <a:gd name="T9" fmla="*/ 413 h 691"/>
                    <a:gd name="T10" fmla="*/ 144 w 260"/>
                    <a:gd name="T11" fmla="*/ 249 h 691"/>
                    <a:gd name="T12" fmla="*/ 183 w 260"/>
                    <a:gd name="T13" fmla="*/ 0 h 691"/>
                    <a:gd name="T14" fmla="*/ 211 w 260"/>
                    <a:gd name="T15" fmla="*/ 19 h 691"/>
                    <a:gd name="T16" fmla="*/ 260 w 260"/>
                    <a:gd name="T17" fmla="*/ 19 h 69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60"/>
                    <a:gd name="T28" fmla="*/ 0 h 691"/>
                    <a:gd name="T29" fmla="*/ 260 w 260"/>
                    <a:gd name="T30" fmla="*/ 691 h 69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60" h="691">
                      <a:moveTo>
                        <a:pt x="260" y="19"/>
                      </a:moveTo>
                      <a:lnTo>
                        <a:pt x="260" y="691"/>
                      </a:lnTo>
                      <a:lnTo>
                        <a:pt x="49" y="691"/>
                      </a:lnTo>
                      <a:lnTo>
                        <a:pt x="0" y="643"/>
                      </a:lnTo>
                      <a:lnTo>
                        <a:pt x="49" y="413"/>
                      </a:lnTo>
                      <a:lnTo>
                        <a:pt x="144" y="249"/>
                      </a:lnTo>
                      <a:lnTo>
                        <a:pt x="183" y="0"/>
                      </a:lnTo>
                      <a:lnTo>
                        <a:pt x="211" y="19"/>
                      </a:lnTo>
                      <a:lnTo>
                        <a:pt x="260" y="19"/>
                      </a:lnTo>
                      <a:close/>
                    </a:path>
                  </a:pathLst>
                </a:custGeom>
                <a:solidFill>
                  <a:srgbClr val="F9EA91"/>
                </a:solidFill>
                <a:ln w="9525">
                  <a:noFill/>
                  <a:round/>
                  <a:headEnd/>
                  <a:tailEnd/>
                </a:ln>
              </p:spPr>
              <p:txBody>
                <a:bodyPr>
                  <a:prstTxWarp prst="textNoShape">
                    <a:avLst/>
                  </a:prstTxWarp>
                </a:bodyPr>
                <a:lstStyle/>
                <a:p>
                  <a:endParaRPr lang="en-US"/>
                </a:p>
              </p:txBody>
            </p:sp>
            <p:sp>
              <p:nvSpPr>
                <p:cNvPr id="68306" name="Freeform 75"/>
                <p:cNvSpPr>
                  <a:spLocks noChangeAspect="1"/>
                </p:cNvSpPr>
                <p:nvPr/>
              </p:nvSpPr>
              <p:spPr bwMode="auto">
                <a:xfrm>
                  <a:off x="2983" y="1207"/>
                  <a:ext cx="220" cy="40"/>
                </a:xfrm>
                <a:custGeom>
                  <a:avLst/>
                  <a:gdLst>
                    <a:gd name="T0" fmla="*/ 1084 w 1103"/>
                    <a:gd name="T1" fmla="*/ 47 h 201"/>
                    <a:gd name="T2" fmla="*/ 1084 w 1103"/>
                    <a:gd name="T3" fmla="*/ 115 h 201"/>
                    <a:gd name="T4" fmla="*/ 1103 w 1103"/>
                    <a:gd name="T5" fmla="*/ 135 h 201"/>
                    <a:gd name="T6" fmla="*/ 1008 w 1103"/>
                    <a:gd name="T7" fmla="*/ 201 h 201"/>
                    <a:gd name="T8" fmla="*/ 30 w 1103"/>
                    <a:gd name="T9" fmla="*/ 201 h 201"/>
                    <a:gd name="T10" fmla="*/ 0 w 1103"/>
                    <a:gd name="T11" fmla="*/ 182 h 201"/>
                    <a:gd name="T12" fmla="*/ 0 w 1103"/>
                    <a:gd name="T13" fmla="*/ 115 h 201"/>
                    <a:gd name="T14" fmla="*/ 691 w 1103"/>
                    <a:gd name="T15" fmla="*/ 86 h 201"/>
                    <a:gd name="T16" fmla="*/ 826 w 1103"/>
                    <a:gd name="T17" fmla="*/ 19 h 201"/>
                    <a:gd name="T18" fmla="*/ 826 w 1103"/>
                    <a:gd name="T19" fmla="*/ 0 h 201"/>
                    <a:gd name="T20" fmla="*/ 1037 w 1103"/>
                    <a:gd name="T21" fmla="*/ 47 h 201"/>
                    <a:gd name="T22" fmla="*/ 1084 w 1103"/>
                    <a:gd name="T23" fmla="*/ 47 h 20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103"/>
                    <a:gd name="T37" fmla="*/ 0 h 201"/>
                    <a:gd name="T38" fmla="*/ 1103 w 1103"/>
                    <a:gd name="T39" fmla="*/ 201 h 20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103" h="201">
                      <a:moveTo>
                        <a:pt x="1084" y="47"/>
                      </a:moveTo>
                      <a:lnTo>
                        <a:pt x="1084" y="115"/>
                      </a:lnTo>
                      <a:lnTo>
                        <a:pt x="1103" y="135"/>
                      </a:lnTo>
                      <a:lnTo>
                        <a:pt x="1008" y="201"/>
                      </a:lnTo>
                      <a:lnTo>
                        <a:pt x="30" y="201"/>
                      </a:lnTo>
                      <a:lnTo>
                        <a:pt x="0" y="182"/>
                      </a:lnTo>
                      <a:lnTo>
                        <a:pt x="0" y="115"/>
                      </a:lnTo>
                      <a:lnTo>
                        <a:pt x="691" y="86"/>
                      </a:lnTo>
                      <a:lnTo>
                        <a:pt x="826" y="19"/>
                      </a:lnTo>
                      <a:lnTo>
                        <a:pt x="826" y="0"/>
                      </a:lnTo>
                      <a:lnTo>
                        <a:pt x="1037" y="47"/>
                      </a:lnTo>
                      <a:lnTo>
                        <a:pt x="1084" y="47"/>
                      </a:lnTo>
                      <a:close/>
                    </a:path>
                  </a:pathLst>
                </a:custGeom>
                <a:solidFill>
                  <a:srgbClr val="F9D87C"/>
                </a:solidFill>
                <a:ln w="9525">
                  <a:noFill/>
                  <a:round/>
                  <a:headEnd/>
                  <a:tailEnd/>
                </a:ln>
              </p:spPr>
              <p:txBody>
                <a:bodyPr>
                  <a:prstTxWarp prst="textNoShape">
                    <a:avLst/>
                  </a:prstTxWarp>
                </a:bodyPr>
                <a:lstStyle/>
                <a:p>
                  <a:endParaRPr lang="en-US"/>
                </a:p>
              </p:txBody>
            </p:sp>
            <p:sp>
              <p:nvSpPr>
                <p:cNvPr id="68307" name="Freeform 76"/>
                <p:cNvSpPr>
                  <a:spLocks noChangeAspect="1"/>
                </p:cNvSpPr>
                <p:nvPr/>
              </p:nvSpPr>
              <p:spPr bwMode="auto">
                <a:xfrm>
                  <a:off x="2814" y="1224"/>
                  <a:ext cx="151" cy="33"/>
                </a:xfrm>
                <a:custGeom>
                  <a:avLst/>
                  <a:gdLst>
                    <a:gd name="T0" fmla="*/ 758 w 758"/>
                    <a:gd name="T1" fmla="*/ 96 h 163"/>
                    <a:gd name="T2" fmla="*/ 575 w 758"/>
                    <a:gd name="T3" fmla="*/ 163 h 163"/>
                    <a:gd name="T4" fmla="*/ 0 w 758"/>
                    <a:gd name="T5" fmla="*/ 163 h 163"/>
                    <a:gd name="T6" fmla="*/ 0 w 758"/>
                    <a:gd name="T7" fmla="*/ 49 h 163"/>
                    <a:gd name="T8" fmla="*/ 431 w 758"/>
                    <a:gd name="T9" fmla="*/ 49 h 163"/>
                    <a:gd name="T10" fmla="*/ 508 w 758"/>
                    <a:gd name="T11" fmla="*/ 0 h 163"/>
                    <a:gd name="T12" fmla="*/ 758 w 758"/>
                    <a:gd name="T13" fmla="*/ 29 h 163"/>
                    <a:gd name="T14" fmla="*/ 758 w 758"/>
                    <a:gd name="T15" fmla="*/ 96 h 163"/>
                    <a:gd name="T16" fmla="*/ 0 60000 65536"/>
                    <a:gd name="T17" fmla="*/ 0 60000 65536"/>
                    <a:gd name="T18" fmla="*/ 0 60000 65536"/>
                    <a:gd name="T19" fmla="*/ 0 60000 65536"/>
                    <a:gd name="T20" fmla="*/ 0 60000 65536"/>
                    <a:gd name="T21" fmla="*/ 0 60000 65536"/>
                    <a:gd name="T22" fmla="*/ 0 60000 65536"/>
                    <a:gd name="T23" fmla="*/ 0 60000 65536"/>
                    <a:gd name="T24" fmla="*/ 0 w 758"/>
                    <a:gd name="T25" fmla="*/ 0 h 163"/>
                    <a:gd name="T26" fmla="*/ 758 w 758"/>
                    <a:gd name="T27" fmla="*/ 163 h 16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58" h="163">
                      <a:moveTo>
                        <a:pt x="758" y="96"/>
                      </a:moveTo>
                      <a:lnTo>
                        <a:pt x="575" y="163"/>
                      </a:lnTo>
                      <a:lnTo>
                        <a:pt x="0" y="163"/>
                      </a:lnTo>
                      <a:lnTo>
                        <a:pt x="0" y="49"/>
                      </a:lnTo>
                      <a:lnTo>
                        <a:pt x="431" y="49"/>
                      </a:lnTo>
                      <a:lnTo>
                        <a:pt x="508" y="0"/>
                      </a:lnTo>
                      <a:lnTo>
                        <a:pt x="758" y="29"/>
                      </a:lnTo>
                      <a:lnTo>
                        <a:pt x="758" y="96"/>
                      </a:lnTo>
                      <a:close/>
                    </a:path>
                  </a:pathLst>
                </a:custGeom>
                <a:solidFill>
                  <a:srgbClr val="F7D170"/>
                </a:solidFill>
                <a:ln w="9525">
                  <a:noFill/>
                  <a:round/>
                  <a:headEnd/>
                  <a:tailEnd/>
                </a:ln>
              </p:spPr>
              <p:txBody>
                <a:bodyPr>
                  <a:prstTxWarp prst="textNoShape">
                    <a:avLst/>
                  </a:prstTxWarp>
                </a:bodyPr>
                <a:lstStyle/>
                <a:p>
                  <a:endParaRPr lang="en-US"/>
                </a:p>
              </p:txBody>
            </p:sp>
            <p:sp>
              <p:nvSpPr>
                <p:cNvPr id="68308" name="Freeform 77"/>
                <p:cNvSpPr>
                  <a:spLocks noChangeAspect="1"/>
                </p:cNvSpPr>
                <p:nvPr/>
              </p:nvSpPr>
              <p:spPr bwMode="auto">
                <a:xfrm>
                  <a:off x="3547" y="1243"/>
                  <a:ext cx="178" cy="79"/>
                </a:xfrm>
                <a:custGeom>
                  <a:avLst/>
                  <a:gdLst>
                    <a:gd name="T0" fmla="*/ 893 w 893"/>
                    <a:gd name="T1" fmla="*/ 48 h 394"/>
                    <a:gd name="T2" fmla="*/ 893 w 893"/>
                    <a:gd name="T3" fmla="*/ 278 h 394"/>
                    <a:gd name="T4" fmla="*/ 796 w 893"/>
                    <a:gd name="T5" fmla="*/ 345 h 394"/>
                    <a:gd name="T6" fmla="*/ 250 w 893"/>
                    <a:gd name="T7" fmla="*/ 394 h 394"/>
                    <a:gd name="T8" fmla="*/ 48 w 893"/>
                    <a:gd name="T9" fmla="*/ 345 h 394"/>
                    <a:gd name="T10" fmla="*/ 20 w 893"/>
                    <a:gd name="T11" fmla="*/ 345 h 394"/>
                    <a:gd name="T12" fmla="*/ 0 w 893"/>
                    <a:gd name="T13" fmla="*/ 115 h 394"/>
                    <a:gd name="T14" fmla="*/ 0 w 893"/>
                    <a:gd name="T15" fmla="*/ 67 h 394"/>
                    <a:gd name="T16" fmla="*/ 576 w 893"/>
                    <a:gd name="T17" fmla="*/ 19 h 394"/>
                    <a:gd name="T18" fmla="*/ 596 w 893"/>
                    <a:gd name="T19" fmla="*/ 0 h 394"/>
                    <a:gd name="T20" fmla="*/ 691 w 893"/>
                    <a:gd name="T21" fmla="*/ 19 h 394"/>
                    <a:gd name="T22" fmla="*/ 893 w 893"/>
                    <a:gd name="T23" fmla="*/ 48 h 39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893"/>
                    <a:gd name="T37" fmla="*/ 0 h 394"/>
                    <a:gd name="T38" fmla="*/ 893 w 893"/>
                    <a:gd name="T39" fmla="*/ 394 h 39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893" h="394">
                      <a:moveTo>
                        <a:pt x="893" y="48"/>
                      </a:moveTo>
                      <a:lnTo>
                        <a:pt x="893" y="278"/>
                      </a:lnTo>
                      <a:lnTo>
                        <a:pt x="796" y="345"/>
                      </a:lnTo>
                      <a:lnTo>
                        <a:pt x="250" y="394"/>
                      </a:lnTo>
                      <a:lnTo>
                        <a:pt x="48" y="345"/>
                      </a:lnTo>
                      <a:lnTo>
                        <a:pt x="20" y="345"/>
                      </a:lnTo>
                      <a:lnTo>
                        <a:pt x="0" y="115"/>
                      </a:lnTo>
                      <a:lnTo>
                        <a:pt x="0" y="67"/>
                      </a:lnTo>
                      <a:lnTo>
                        <a:pt x="576" y="19"/>
                      </a:lnTo>
                      <a:lnTo>
                        <a:pt x="596" y="0"/>
                      </a:lnTo>
                      <a:lnTo>
                        <a:pt x="691" y="19"/>
                      </a:lnTo>
                      <a:lnTo>
                        <a:pt x="893" y="48"/>
                      </a:lnTo>
                      <a:close/>
                    </a:path>
                  </a:pathLst>
                </a:custGeom>
                <a:solidFill>
                  <a:srgbClr val="E5E591"/>
                </a:solidFill>
                <a:ln w="9525">
                  <a:noFill/>
                  <a:round/>
                  <a:headEnd/>
                  <a:tailEnd/>
                </a:ln>
              </p:spPr>
              <p:txBody>
                <a:bodyPr>
                  <a:prstTxWarp prst="textNoShape">
                    <a:avLst/>
                  </a:prstTxWarp>
                </a:bodyPr>
                <a:lstStyle/>
                <a:p>
                  <a:endParaRPr lang="en-US"/>
                </a:p>
              </p:txBody>
            </p:sp>
            <p:sp>
              <p:nvSpPr>
                <p:cNvPr id="68309" name="Freeform 78"/>
                <p:cNvSpPr>
                  <a:spLocks noChangeAspect="1"/>
                </p:cNvSpPr>
                <p:nvPr/>
              </p:nvSpPr>
              <p:spPr bwMode="auto">
                <a:xfrm>
                  <a:off x="3735" y="1247"/>
                  <a:ext cx="46" cy="60"/>
                </a:xfrm>
                <a:custGeom>
                  <a:avLst/>
                  <a:gdLst>
                    <a:gd name="T0" fmla="*/ 231 w 231"/>
                    <a:gd name="T1" fmla="*/ 298 h 298"/>
                    <a:gd name="T2" fmla="*/ 0 w 231"/>
                    <a:gd name="T3" fmla="*/ 298 h 298"/>
                    <a:gd name="T4" fmla="*/ 49 w 231"/>
                    <a:gd name="T5" fmla="*/ 231 h 298"/>
                    <a:gd name="T6" fmla="*/ 49 w 231"/>
                    <a:gd name="T7" fmla="*/ 0 h 298"/>
                    <a:gd name="T8" fmla="*/ 231 w 231"/>
                    <a:gd name="T9" fmla="*/ 0 h 298"/>
                    <a:gd name="T10" fmla="*/ 231 w 231"/>
                    <a:gd name="T11" fmla="*/ 298 h 298"/>
                    <a:gd name="T12" fmla="*/ 0 60000 65536"/>
                    <a:gd name="T13" fmla="*/ 0 60000 65536"/>
                    <a:gd name="T14" fmla="*/ 0 60000 65536"/>
                    <a:gd name="T15" fmla="*/ 0 60000 65536"/>
                    <a:gd name="T16" fmla="*/ 0 60000 65536"/>
                    <a:gd name="T17" fmla="*/ 0 60000 65536"/>
                    <a:gd name="T18" fmla="*/ 0 w 231"/>
                    <a:gd name="T19" fmla="*/ 0 h 298"/>
                    <a:gd name="T20" fmla="*/ 231 w 231"/>
                    <a:gd name="T21" fmla="*/ 298 h 298"/>
                  </a:gdLst>
                  <a:ahLst/>
                  <a:cxnLst>
                    <a:cxn ang="T12">
                      <a:pos x="T0" y="T1"/>
                    </a:cxn>
                    <a:cxn ang="T13">
                      <a:pos x="T2" y="T3"/>
                    </a:cxn>
                    <a:cxn ang="T14">
                      <a:pos x="T4" y="T5"/>
                    </a:cxn>
                    <a:cxn ang="T15">
                      <a:pos x="T6" y="T7"/>
                    </a:cxn>
                    <a:cxn ang="T16">
                      <a:pos x="T8" y="T9"/>
                    </a:cxn>
                    <a:cxn ang="T17">
                      <a:pos x="T10" y="T11"/>
                    </a:cxn>
                  </a:cxnLst>
                  <a:rect l="T18" t="T19" r="T20" b="T21"/>
                  <a:pathLst>
                    <a:path w="231" h="298">
                      <a:moveTo>
                        <a:pt x="231" y="298"/>
                      </a:moveTo>
                      <a:lnTo>
                        <a:pt x="0" y="298"/>
                      </a:lnTo>
                      <a:lnTo>
                        <a:pt x="49" y="231"/>
                      </a:lnTo>
                      <a:lnTo>
                        <a:pt x="49" y="0"/>
                      </a:lnTo>
                      <a:lnTo>
                        <a:pt x="231" y="0"/>
                      </a:lnTo>
                      <a:lnTo>
                        <a:pt x="231" y="298"/>
                      </a:lnTo>
                      <a:close/>
                    </a:path>
                  </a:pathLst>
                </a:custGeom>
                <a:solidFill>
                  <a:srgbClr val="FCFCBC"/>
                </a:solidFill>
                <a:ln w="9525">
                  <a:noFill/>
                  <a:round/>
                  <a:headEnd/>
                  <a:tailEnd/>
                </a:ln>
              </p:spPr>
              <p:txBody>
                <a:bodyPr>
                  <a:prstTxWarp prst="textNoShape">
                    <a:avLst/>
                  </a:prstTxWarp>
                </a:bodyPr>
                <a:lstStyle/>
                <a:p>
                  <a:endParaRPr lang="en-US"/>
                </a:p>
              </p:txBody>
            </p:sp>
            <p:sp>
              <p:nvSpPr>
                <p:cNvPr id="68310" name="Freeform 79"/>
                <p:cNvSpPr>
                  <a:spLocks noChangeAspect="1"/>
                </p:cNvSpPr>
                <p:nvPr/>
              </p:nvSpPr>
              <p:spPr bwMode="auto">
                <a:xfrm>
                  <a:off x="3303" y="1253"/>
                  <a:ext cx="234" cy="69"/>
                </a:xfrm>
                <a:custGeom>
                  <a:avLst/>
                  <a:gdLst>
                    <a:gd name="T0" fmla="*/ 1172 w 1172"/>
                    <a:gd name="T1" fmla="*/ 115 h 346"/>
                    <a:gd name="T2" fmla="*/ 1123 w 1172"/>
                    <a:gd name="T3" fmla="*/ 269 h 346"/>
                    <a:gd name="T4" fmla="*/ 1037 w 1172"/>
                    <a:gd name="T5" fmla="*/ 346 h 346"/>
                    <a:gd name="T6" fmla="*/ 30 w 1172"/>
                    <a:gd name="T7" fmla="*/ 346 h 346"/>
                    <a:gd name="T8" fmla="*/ 0 w 1172"/>
                    <a:gd name="T9" fmla="*/ 316 h 346"/>
                    <a:gd name="T10" fmla="*/ 0 w 1172"/>
                    <a:gd name="T11" fmla="*/ 230 h 346"/>
                    <a:gd name="T12" fmla="*/ 30 w 1172"/>
                    <a:gd name="T13" fmla="*/ 67 h 346"/>
                    <a:gd name="T14" fmla="*/ 643 w 1172"/>
                    <a:gd name="T15" fmla="*/ 38 h 346"/>
                    <a:gd name="T16" fmla="*/ 711 w 1172"/>
                    <a:gd name="T17" fmla="*/ 0 h 346"/>
                    <a:gd name="T18" fmla="*/ 1123 w 1172"/>
                    <a:gd name="T19" fmla="*/ 19 h 346"/>
                    <a:gd name="T20" fmla="*/ 1172 w 1172"/>
                    <a:gd name="T21" fmla="*/ 115 h 34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72"/>
                    <a:gd name="T34" fmla="*/ 0 h 346"/>
                    <a:gd name="T35" fmla="*/ 1172 w 1172"/>
                    <a:gd name="T36" fmla="*/ 346 h 34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72" h="346">
                      <a:moveTo>
                        <a:pt x="1172" y="115"/>
                      </a:moveTo>
                      <a:lnTo>
                        <a:pt x="1123" y="269"/>
                      </a:lnTo>
                      <a:lnTo>
                        <a:pt x="1037" y="346"/>
                      </a:lnTo>
                      <a:lnTo>
                        <a:pt x="30" y="346"/>
                      </a:lnTo>
                      <a:lnTo>
                        <a:pt x="0" y="316"/>
                      </a:lnTo>
                      <a:lnTo>
                        <a:pt x="0" y="230"/>
                      </a:lnTo>
                      <a:lnTo>
                        <a:pt x="30" y="67"/>
                      </a:lnTo>
                      <a:lnTo>
                        <a:pt x="643" y="38"/>
                      </a:lnTo>
                      <a:lnTo>
                        <a:pt x="711" y="0"/>
                      </a:lnTo>
                      <a:lnTo>
                        <a:pt x="1123" y="19"/>
                      </a:lnTo>
                      <a:lnTo>
                        <a:pt x="1172" y="115"/>
                      </a:lnTo>
                      <a:close/>
                    </a:path>
                  </a:pathLst>
                </a:custGeom>
                <a:solidFill>
                  <a:srgbClr val="F7D170"/>
                </a:solidFill>
                <a:ln w="9525">
                  <a:noFill/>
                  <a:round/>
                  <a:headEnd/>
                  <a:tailEnd/>
                </a:ln>
              </p:spPr>
              <p:txBody>
                <a:bodyPr>
                  <a:prstTxWarp prst="textNoShape">
                    <a:avLst/>
                  </a:prstTxWarp>
                </a:bodyPr>
                <a:lstStyle/>
                <a:p>
                  <a:endParaRPr lang="en-US"/>
                </a:p>
              </p:txBody>
            </p:sp>
            <p:sp>
              <p:nvSpPr>
                <p:cNvPr id="68311" name="Freeform 80"/>
                <p:cNvSpPr>
                  <a:spLocks noChangeAspect="1"/>
                </p:cNvSpPr>
                <p:nvPr/>
              </p:nvSpPr>
              <p:spPr bwMode="auto">
                <a:xfrm>
                  <a:off x="2754" y="1257"/>
                  <a:ext cx="46" cy="92"/>
                </a:xfrm>
                <a:custGeom>
                  <a:avLst/>
                  <a:gdLst>
                    <a:gd name="T0" fmla="*/ 230 w 230"/>
                    <a:gd name="T1" fmla="*/ 327 h 460"/>
                    <a:gd name="T2" fmla="*/ 67 w 230"/>
                    <a:gd name="T3" fmla="*/ 460 h 460"/>
                    <a:gd name="T4" fmla="*/ 0 w 230"/>
                    <a:gd name="T5" fmla="*/ 460 h 460"/>
                    <a:gd name="T6" fmla="*/ 49 w 230"/>
                    <a:gd name="T7" fmla="*/ 135 h 460"/>
                    <a:gd name="T8" fmla="*/ 49 w 230"/>
                    <a:gd name="T9" fmla="*/ 67 h 460"/>
                    <a:gd name="T10" fmla="*/ 183 w 230"/>
                    <a:gd name="T11" fmla="*/ 0 h 460"/>
                    <a:gd name="T12" fmla="*/ 202 w 230"/>
                    <a:gd name="T13" fmla="*/ 0 h 460"/>
                    <a:gd name="T14" fmla="*/ 230 w 230"/>
                    <a:gd name="T15" fmla="*/ 327 h 460"/>
                    <a:gd name="T16" fmla="*/ 0 60000 65536"/>
                    <a:gd name="T17" fmla="*/ 0 60000 65536"/>
                    <a:gd name="T18" fmla="*/ 0 60000 65536"/>
                    <a:gd name="T19" fmla="*/ 0 60000 65536"/>
                    <a:gd name="T20" fmla="*/ 0 60000 65536"/>
                    <a:gd name="T21" fmla="*/ 0 60000 65536"/>
                    <a:gd name="T22" fmla="*/ 0 60000 65536"/>
                    <a:gd name="T23" fmla="*/ 0 60000 65536"/>
                    <a:gd name="T24" fmla="*/ 0 w 230"/>
                    <a:gd name="T25" fmla="*/ 0 h 460"/>
                    <a:gd name="T26" fmla="*/ 230 w 230"/>
                    <a:gd name="T27" fmla="*/ 460 h 46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30" h="460">
                      <a:moveTo>
                        <a:pt x="230" y="327"/>
                      </a:moveTo>
                      <a:lnTo>
                        <a:pt x="67" y="460"/>
                      </a:lnTo>
                      <a:lnTo>
                        <a:pt x="0" y="460"/>
                      </a:lnTo>
                      <a:lnTo>
                        <a:pt x="49" y="135"/>
                      </a:lnTo>
                      <a:lnTo>
                        <a:pt x="49" y="67"/>
                      </a:lnTo>
                      <a:lnTo>
                        <a:pt x="183" y="0"/>
                      </a:lnTo>
                      <a:lnTo>
                        <a:pt x="202" y="0"/>
                      </a:lnTo>
                      <a:lnTo>
                        <a:pt x="230" y="327"/>
                      </a:lnTo>
                      <a:close/>
                    </a:path>
                  </a:pathLst>
                </a:custGeom>
                <a:solidFill>
                  <a:srgbClr val="F9EA91"/>
                </a:solidFill>
                <a:ln w="9525">
                  <a:noFill/>
                  <a:round/>
                  <a:headEnd/>
                  <a:tailEnd/>
                </a:ln>
              </p:spPr>
              <p:txBody>
                <a:bodyPr>
                  <a:prstTxWarp prst="textNoShape">
                    <a:avLst/>
                  </a:prstTxWarp>
                </a:bodyPr>
                <a:lstStyle/>
                <a:p>
                  <a:endParaRPr lang="en-US"/>
                </a:p>
              </p:txBody>
            </p:sp>
            <p:sp>
              <p:nvSpPr>
                <p:cNvPr id="68312" name="Freeform 81"/>
                <p:cNvSpPr>
                  <a:spLocks noChangeAspect="1"/>
                </p:cNvSpPr>
                <p:nvPr/>
              </p:nvSpPr>
              <p:spPr bwMode="auto">
                <a:xfrm>
                  <a:off x="3048" y="1257"/>
                  <a:ext cx="248" cy="82"/>
                </a:xfrm>
                <a:custGeom>
                  <a:avLst/>
                  <a:gdLst>
                    <a:gd name="T0" fmla="*/ 1189 w 1238"/>
                    <a:gd name="T1" fmla="*/ 48 h 413"/>
                    <a:gd name="T2" fmla="*/ 1238 w 1238"/>
                    <a:gd name="T3" fmla="*/ 163 h 413"/>
                    <a:gd name="T4" fmla="*/ 1161 w 1238"/>
                    <a:gd name="T5" fmla="*/ 327 h 413"/>
                    <a:gd name="T6" fmla="*/ 940 w 1238"/>
                    <a:gd name="T7" fmla="*/ 413 h 413"/>
                    <a:gd name="T8" fmla="*/ 153 w 1238"/>
                    <a:gd name="T9" fmla="*/ 413 h 413"/>
                    <a:gd name="T10" fmla="*/ 47 w 1238"/>
                    <a:gd name="T11" fmla="*/ 365 h 413"/>
                    <a:gd name="T12" fmla="*/ 19 w 1238"/>
                    <a:gd name="T13" fmla="*/ 365 h 413"/>
                    <a:gd name="T14" fmla="*/ 0 w 1238"/>
                    <a:gd name="T15" fmla="*/ 48 h 413"/>
                    <a:gd name="T16" fmla="*/ 729 w 1238"/>
                    <a:gd name="T17" fmla="*/ 19 h 413"/>
                    <a:gd name="T18" fmla="*/ 757 w 1238"/>
                    <a:gd name="T19" fmla="*/ 0 h 413"/>
                    <a:gd name="T20" fmla="*/ 959 w 1238"/>
                    <a:gd name="T21" fmla="*/ 48 h 413"/>
                    <a:gd name="T22" fmla="*/ 1189 w 1238"/>
                    <a:gd name="T23" fmla="*/ 48 h 41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238"/>
                    <a:gd name="T37" fmla="*/ 0 h 413"/>
                    <a:gd name="T38" fmla="*/ 1238 w 1238"/>
                    <a:gd name="T39" fmla="*/ 413 h 41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238" h="413">
                      <a:moveTo>
                        <a:pt x="1189" y="48"/>
                      </a:moveTo>
                      <a:lnTo>
                        <a:pt x="1238" y="163"/>
                      </a:lnTo>
                      <a:lnTo>
                        <a:pt x="1161" y="327"/>
                      </a:lnTo>
                      <a:lnTo>
                        <a:pt x="940" y="413"/>
                      </a:lnTo>
                      <a:lnTo>
                        <a:pt x="153" y="413"/>
                      </a:lnTo>
                      <a:lnTo>
                        <a:pt x="47" y="365"/>
                      </a:lnTo>
                      <a:lnTo>
                        <a:pt x="19" y="365"/>
                      </a:lnTo>
                      <a:lnTo>
                        <a:pt x="0" y="48"/>
                      </a:lnTo>
                      <a:lnTo>
                        <a:pt x="729" y="19"/>
                      </a:lnTo>
                      <a:lnTo>
                        <a:pt x="757" y="0"/>
                      </a:lnTo>
                      <a:lnTo>
                        <a:pt x="959" y="48"/>
                      </a:lnTo>
                      <a:lnTo>
                        <a:pt x="1189" y="48"/>
                      </a:lnTo>
                      <a:close/>
                    </a:path>
                  </a:pathLst>
                </a:custGeom>
                <a:solidFill>
                  <a:srgbClr val="F7D170"/>
                </a:solidFill>
                <a:ln w="9525">
                  <a:noFill/>
                  <a:round/>
                  <a:headEnd/>
                  <a:tailEnd/>
                </a:ln>
              </p:spPr>
              <p:txBody>
                <a:bodyPr>
                  <a:prstTxWarp prst="textNoShape">
                    <a:avLst/>
                  </a:prstTxWarp>
                </a:bodyPr>
                <a:lstStyle/>
                <a:p>
                  <a:endParaRPr lang="en-US"/>
                </a:p>
              </p:txBody>
            </p:sp>
            <p:sp>
              <p:nvSpPr>
                <p:cNvPr id="68313" name="Freeform 82"/>
                <p:cNvSpPr>
                  <a:spLocks noChangeAspect="1"/>
                </p:cNvSpPr>
                <p:nvPr/>
              </p:nvSpPr>
              <p:spPr bwMode="auto">
                <a:xfrm>
                  <a:off x="2672" y="1261"/>
                  <a:ext cx="73" cy="134"/>
                </a:xfrm>
                <a:custGeom>
                  <a:avLst/>
                  <a:gdLst>
                    <a:gd name="T0" fmla="*/ 202 w 366"/>
                    <a:gd name="T1" fmla="*/ 77 h 672"/>
                    <a:gd name="T2" fmla="*/ 279 w 366"/>
                    <a:gd name="T3" fmla="*/ 116 h 672"/>
                    <a:gd name="T4" fmla="*/ 366 w 366"/>
                    <a:gd name="T5" fmla="*/ 97 h 672"/>
                    <a:gd name="T6" fmla="*/ 346 w 366"/>
                    <a:gd name="T7" fmla="*/ 441 h 672"/>
                    <a:gd name="T8" fmla="*/ 299 w 366"/>
                    <a:gd name="T9" fmla="*/ 528 h 672"/>
                    <a:gd name="T10" fmla="*/ 0 w 366"/>
                    <a:gd name="T11" fmla="*/ 672 h 672"/>
                    <a:gd name="T12" fmla="*/ 0 w 366"/>
                    <a:gd name="T13" fmla="*/ 116 h 672"/>
                    <a:gd name="T14" fmla="*/ 164 w 366"/>
                    <a:gd name="T15" fmla="*/ 0 h 672"/>
                    <a:gd name="T16" fmla="*/ 202 w 366"/>
                    <a:gd name="T17" fmla="*/ 0 h 672"/>
                    <a:gd name="T18" fmla="*/ 202 w 366"/>
                    <a:gd name="T19" fmla="*/ 77 h 67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66"/>
                    <a:gd name="T31" fmla="*/ 0 h 672"/>
                    <a:gd name="T32" fmla="*/ 366 w 366"/>
                    <a:gd name="T33" fmla="*/ 672 h 67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66" h="672">
                      <a:moveTo>
                        <a:pt x="202" y="77"/>
                      </a:moveTo>
                      <a:lnTo>
                        <a:pt x="279" y="116"/>
                      </a:lnTo>
                      <a:lnTo>
                        <a:pt x="366" y="97"/>
                      </a:lnTo>
                      <a:lnTo>
                        <a:pt x="346" y="441"/>
                      </a:lnTo>
                      <a:lnTo>
                        <a:pt x="299" y="528"/>
                      </a:lnTo>
                      <a:lnTo>
                        <a:pt x="0" y="672"/>
                      </a:lnTo>
                      <a:lnTo>
                        <a:pt x="0" y="116"/>
                      </a:lnTo>
                      <a:lnTo>
                        <a:pt x="164" y="0"/>
                      </a:lnTo>
                      <a:lnTo>
                        <a:pt x="202" y="0"/>
                      </a:lnTo>
                      <a:lnTo>
                        <a:pt x="202" y="77"/>
                      </a:lnTo>
                      <a:close/>
                    </a:path>
                  </a:pathLst>
                </a:custGeom>
                <a:solidFill>
                  <a:srgbClr val="F9D87C"/>
                </a:solidFill>
                <a:ln w="9525">
                  <a:noFill/>
                  <a:round/>
                  <a:headEnd/>
                  <a:tailEnd/>
                </a:ln>
              </p:spPr>
              <p:txBody>
                <a:bodyPr>
                  <a:prstTxWarp prst="textNoShape">
                    <a:avLst/>
                  </a:prstTxWarp>
                </a:bodyPr>
                <a:lstStyle/>
                <a:p>
                  <a:endParaRPr lang="en-US"/>
                </a:p>
              </p:txBody>
            </p:sp>
            <p:sp>
              <p:nvSpPr>
                <p:cNvPr id="68314" name="Freeform 83"/>
                <p:cNvSpPr>
                  <a:spLocks noChangeAspect="1"/>
                </p:cNvSpPr>
                <p:nvPr/>
              </p:nvSpPr>
              <p:spPr bwMode="auto">
                <a:xfrm>
                  <a:off x="2814" y="1261"/>
                  <a:ext cx="224" cy="98"/>
                </a:xfrm>
                <a:custGeom>
                  <a:avLst/>
                  <a:gdLst>
                    <a:gd name="T0" fmla="*/ 1074 w 1123"/>
                    <a:gd name="T1" fmla="*/ 29 h 490"/>
                    <a:gd name="T2" fmla="*/ 1123 w 1123"/>
                    <a:gd name="T3" fmla="*/ 97 h 490"/>
                    <a:gd name="T4" fmla="*/ 1074 w 1123"/>
                    <a:gd name="T5" fmla="*/ 375 h 490"/>
                    <a:gd name="T6" fmla="*/ 979 w 1123"/>
                    <a:gd name="T7" fmla="*/ 441 h 490"/>
                    <a:gd name="T8" fmla="*/ 643 w 1123"/>
                    <a:gd name="T9" fmla="*/ 490 h 490"/>
                    <a:gd name="T10" fmla="*/ 19 w 1123"/>
                    <a:gd name="T11" fmla="*/ 490 h 490"/>
                    <a:gd name="T12" fmla="*/ 0 w 1123"/>
                    <a:gd name="T13" fmla="*/ 144 h 490"/>
                    <a:gd name="T14" fmla="*/ 0 w 1123"/>
                    <a:gd name="T15" fmla="*/ 77 h 490"/>
                    <a:gd name="T16" fmla="*/ 730 w 1123"/>
                    <a:gd name="T17" fmla="*/ 29 h 490"/>
                    <a:gd name="T18" fmla="*/ 758 w 1123"/>
                    <a:gd name="T19" fmla="*/ 0 h 490"/>
                    <a:gd name="T20" fmla="*/ 1007 w 1123"/>
                    <a:gd name="T21" fmla="*/ 29 h 490"/>
                    <a:gd name="T22" fmla="*/ 1074 w 1123"/>
                    <a:gd name="T23" fmla="*/ 29 h 49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123"/>
                    <a:gd name="T37" fmla="*/ 0 h 490"/>
                    <a:gd name="T38" fmla="*/ 1123 w 1123"/>
                    <a:gd name="T39" fmla="*/ 490 h 49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123" h="490">
                      <a:moveTo>
                        <a:pt x="1074" y="29"/>
                      </a:moveTo>
                      <a:lnTo>
                        <a:pt x="1123" y="97"/>
                      </a:lnTo>
                      <a:lnTo>
                        <a:pt x="1074" y="375"/>
                      </a:lnTo>
                      <a:lnTo>
                        <a:pt x="979" y="441"/>
                      </a:lnTo>
                      <a:lnTo>
                        <a:pt x="643" y="490"/>
                      </a:lnTo>
                      <a:lnTo>
                        <a:pt x="19" y="490"/>
                      </a:lnTo>
                      <a:lnTo>
                        <a:pt x="0" y="144"/>
                      </a:lnTo>
                      <a:lnTo>
                        <a:pt x="0" y="77"/>
                      </a:lnTo>
                      <a:lnTo>
                        <a:pt x="730" y="29"/>
                      </a:lnTo>
                      <a:lnTo>
                        <a:pt x="758" y="0"/>
                      </a:lnTo>
                      <a:lnTo>
                        <a:pt x="1007" y="29"/>
                      </a:lnTo>
                      <a:lnTo>
                        <a:pt x="1074" y="29"/>
                      </a:lnTo>
                      <a:close/>
                    </a:path>
                  </a:pathLst>
                </a:custGeom>
                <a:solidFill>
                  <a:srgbClr val="E8AD51"/>
                </a:solidFill>
                <a:ln w="9525">
                  <a:noFill/>
                  <a:round/>
                  <a:headEnd/>
                  <a:tailEnd/>
                </a:ln>
              </p:spPr>
              <p:txBody>
                <a:bodyPr>
                  <a:prstTxWarp prst="textNoShape">
                    <a:avLst/>
                  </a:prstTxWarp>
                </a:bodyPr>
                <a:lstStyle/>
                <a:p>
                  <a:endParaRPr lang="en-US"/>
                </a:p>
              </p:txBody>
            </p:sp>
            <p:sp>
              <p:nvSpPr>
                <p:cNvPr id="68315" name="Freeform 84"/>
                <p:cNvSpPr>
                  <a:spLocks noChangeAspect="1"/>
                </p:cNvSpPr>
                <p:nvPr/>
              </p:nvSpPr>
              <p:spPr bwMode="auto">
                <a:xfrm>
                  <a:off x="3798" y="1270"/>
                  <a:ext cx="50" cy="148"/>
                </a:xfrm>
                <a:custGeom>
                  <a:avLst/>
                  <a:gdLst>
                    <a:gd name="T0" fmla="*/ 143 w 249"/>
                    <a:gd name="T1" fmla="*/ 49 h 739"/>
                    <a:gd name="T2" fmla="*/ 115 w 249"/>
                    <a:gd name="T3" fmla="*/ 279 h 739"/>
                    <a:gd name="T4" fmla="*/ 115 w 249"/>
                    <a:gd name="T5" fmla="*/ 346 h 739"/>
                    <a:gd name="T6" fmla="*/ 249 w 249"/>
                    <a:gd name="T7" fmla="*/ 413 h 739"/>
                    <a:gd name="T8" fmla="*/ 230 w 249"/>
                    <a:gd name="T9" fmla="*/ 662 h 739"/>
                    <a:gd name="T10" fmla="*/ 181 w 249"/>
                    <a:gd name="T11" fmla="*/ 739 h 739"/>
                    <a:gd name="T12" fmla="*/ 0 w 249"/>
                    <a:gd name="T13" fmla="*/ 691 h 739"/>
                    <a:gd name="T14" fmla="*/ 0 w 249"/>
                    <a:gd name="T15" fmla="*/ 0 h 739"/>
                    <a:gd name="T16" fmla="*/ 95 w 249"/>
                    <a:gd name="T17" fmla="*/ 49 h 739"/>
                    <a:gd name="T18" fmla="*/ 143 w 249"/>
                    <a:gd name="T19" fmla="*/ 49 h 73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49"/>
                    <a:gd name="T31" fmla="*/ 0 h 739"/>
                    <a:gd name="T32" fmla="*/ 249 w 249"/>
                    <a:gd name="T33" fmla="*/ 739 h 73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49" h="739">
                      <a:moveTo>
                        <a:pt x="143" y="49"/>
                      </a:moveTo>
                      <a:lnTo>
                        <a:pt x="115" y="279"/>
                      </a:lnTo>
                      <a:lnTo>
                        <a:pt x="115" y="346"/>
                      </a:lnTo>
                      <a:lnTo>
                        <a:pt x="249" y="413"/>
                      </a:lnTo>
                      <a:lnTo>
                        <a:pt x="230" y="662"/>
                      </a:lnTo>
                      <a:lnTo>
                        <a:pt x="181" y="739"/>
                      </a:lnTo>
                      <a:lnTo>
                        <a:pt x="0" y="691"/>
                      </a:lnTo>
                      <a:lnTo>
                        <a:pt x="0" y="0"/>
                      </a:lnTo>
                      <a:lnTo>
                        <a:pt x="95" y="49"/>
                      </a:lnTo>
                      <a:lnTo>
                        <a:pt x="143" y="49"/>
                      </a:lnTo>
                      <a:close/>
                    </a:path>
                  </a:pathLst>
                </a:custGeom>
                <a:solidFill>
                  <a:srgbClr val="F0F08A"/>
                </a:solidFill>
                <a:ln w="9525">
                  <a:noFill/>
                  <a:round/>
                  <a:headEnd/>
                  <a:tailEnd/>
                </a:ln>
              </p:spPr>
              <p:txBody>
                <a:bodyPr>
                  <a:prstTxWarp prst="textNoShape">
                    <a:avLst/>
                  </a:prstTxWarp>
                </a:bodyPr>
                <a:lstStyle/>
                <a:p>
                  <a:endParaRPr lang="en-US"/>
                </a:p>
              </p:txBody>
            </p:sp>
            <p:sp>
              <p:nvSpPr>
                <p:cNvPr id="68316" name="Freeform 85"/>
                <p:cNvSpPr>
                  <a:spLocks noChangeAspect="1"/>
                </p:cNvSpPr>
                <p:nvPr/>
              </p:nvSpPr>
              <p:spPr bwMode="auto">
                <a:xfrm>
                  <a:off x="3656" y="1322"/>
                  <a:ext cx="125" cy="63"/>
                </a:xfrm>
                <a:custGeom>
                  <a:avLst/>
                  <a:gdLst>
                    <a:gd name="T0" fmla="*/ 624 w 624"/>
                    <a:gd name="T1" fmla="*/ 268 h 316"/>
                    <a:gd name="T2" fmla="*/ 365 w 624"/>
                    <a:gd name="T3" fmla="*/ 316 h 316"/>
                    <a:gd name="T4" fmla="*/ 0 w 624"/>
                    <a:gd name="T5" fmla="*/ 297 h 316"/>
                    <a:gd name="T6" fmla="*/ 0 w 624"/>
                    <a:gd name="T7" fmla="*/ 38 h 316"/>
                    <a:gd name="T8" fmla="*/ 279 w 624"/>
                    <a:gd name="T9" fmla="*/ 19 h 316"/>
                    <a:gd name="T10" fmla="*/ 298 w 624"/>
                    <a:gd name="T11" fmla="*/ 0 h 316"/>
                    <a:gd name="T12" fmla="*/ 624 w 624"/>
                    <a:gd name="T13" fmla="*/ 19 h 316"/>
                    <a:gd name="T14" fmla="*/ 624 w 624"/>
                    <a:gd name="T15" fmla="*/ 268 h 316"/>
                    <a:gd name="T16" fmla="*/ 0 60000 65536"/>
                    <a:gd name="T17" fmla="*/ 0 60000 65536"/>
                    <a:gd name="T18" fmla="*/ 0 60000 65536"/>
                    <a:gd name="T19" fmla="*/ 0 60000 65536"/>
                    <a:gd name="T20" fmla="*/ 0 60000 65536"/>
                    <a:gd name="T21" fmla="*/ 0 60000 65536"/>
                    <a:gd name="T22" fmla="*/ 0 60000 65536"/>
                    <a:gd name="T23" fmla="*/ 0 60000 65536"/>
                    <a:gd name="T24" fmla="*/ 0 w 624"/>
                    <a:gd name="T25" fmla="*/ 0 h 316"/>
                    <a:gd name="T26" fmla="*/ 624 w 624"/>
                    <a:gd name="T27" fmla="*/ 316 h 3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24" h="316">
                      <a:moveTo>
                        <a:pt x="624" y="268"/>
                      </a:moveTo>
                      <a:lnTo>
                        <a:pt x="365" y="316"/>
                      </a:lnTo>
                      <a:lnTo>
                        <a:pt x="0" y="297"/>
                      </a:lnTo>
                      <a:lnTo>
                        <a:pt x="0" y="38"/>
                      </a:lnTo>
                      <a:lnTo>
                        <a:pt x="279" y="19"/>
                      </a:lnTo>
                      <a:lnTo>
                        <a:pt x="298" y="0"/>
                      </a:lnTo>
                      <a:lnTo>
                        <a:pt x="624" y="19"/>
                      </a:lnTo>
                      <a:lnTo>
                        <a:pt x="624" y="268"/>
                      </a:lnTo>
                      <a:close/>
                    </a:path>
                  </a:pathLst>
                </a:custGeom>
                <a:solidFill>
                  <a:srgbClr val="F9EA91"/>
                </a:solidFill>
                <a:ln w="9525">
                  <a:noFill/>
                  <a:round/>
                  <a:headEnd/>
                  <a:tailEnd/>
                </a:ln>
              </p:spPr>
              <p:txBody>
                <a:bodyPr>
                  <a:prstTxWarp prst="textNoShape">
                    <a:avLst/>
                  </a:prstTxWarp>
                </a:bodyPr>
                <a:lstStyle/>
                <a:p>
                  <a:endParaRPr lang="en-US"/>
                </a:p>
              </p:txBody>
            </p:sp>
            <p:sp>
              <p:nvSpPr>
                <p:cNvPr id="68317" name="Freeform 86"/>
                <p:cNvSpPr>
                  <a:spLocks noChangeAspect="1"/>
                </p:cNvSpPr>
                <p:nvPr/>
              </p:nvSpPr>
              <p:spPr bwMode="auto">
                <a:xfrm>
                  <a:off x="3418" y="1326"/>
                  <a:ext cx="225" cy="59"/>
                </a:xfrm>
                <a:custGeom>
                  <a:avLst/>
                  <a:gdLst>
                    <a:gd name="T0" fmla="*/ 1104 w 1123"/>
                    <a:gd name="T1" fmla="*/ 48 h 297"/>
                    <a:gd name="T2" fmla="*/ 1123 w 1123"/>
                    <a:gd name="T3" fmla="*/ 19 h 297"/>
                    <a:gd name="T4" fmla="*/ 1104 w 1123"/>
                    <a:gd name="T5" fmla="*/ 249 h 297"/>
                    <a:gd name="T6" fmla="*/ 960 w 1123"/>
                    <a:gd name="T7" fmla="*/ 297 h 297"/>
                    <a:gd name="T8" fmla="*/ 0 w 1123"/>
                    <a:gd name="T9" fmla="*/ 297 h 297"/>
                    <a:gd name="T10" fmla="*/ 20 w 1123"/>
                    <a:gd name="T11" fmla="*/ 134 h 297"/>
                    <a:gd name="T12" fmla="*/ 20 w 1123"/>
                    <a:gd name="T13" fmla="*/ 67 h 297"/>
                    <a:gd name="T14" fmla="*/ 480 w 1123"/>
                    <a:gd name="T15" fmla="*/ 48 h 297"/>
                    <a:gd name="T16" fmla="*/ 547 w 1123"/>
                    <a:gd name="T17" fmla="*/ 0 h 297"/>
                    <a:gd name="T18" fmla="*/ 1028 w 1123"/>
                    <a:gd name="T19" fmla="*/ 48 h 297"/>
                    <a:gd name="T20" fmla="*/ 1104 w 1123"/>
                    <a:gd name="T21" fmla="*/ 48 h 29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23"/>
                    <a:gd name="T34" fmla="*/ 0 h 297"/>
                    <a:gd name="T35" fmla="*/ 1123 w 1123"/>
                    <a:gd name="T36" fmla="*/ 297 h 29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23" h="297">
                      <a:moveTo>
                        <a:pt x="1104" y="48"/>
                      </a:moveTo>
                      <a:lnTo>
                        <a:pt x="1123" y="19"/>
                      </a:lnTo>
                      <a:lnTo>
                        <a:pt x="1104" y="249"/>
                      </a:lnTo>
                      <a:lnTo>
                        <a:pt x="960" y="297"/>
                      </a:lnTo>
                      <a:lnTo>
                        <a:pt x="0" y="297"/>
                      </a:lnTo>
                      <a:lnTo>
                        <a:pt x="20" y="134"/>
                      </a:lnTo>
                      <a:lnTo>
                        <a:pt x="20" y="67"/>
                      </a:lnTo>
                      <a:lnTo>
                        <a:pt x="480" y="48"/>
                      </a:lnTo>
                      <a:lnTo>
                        <a:pt x="547" y="0"/>
                      </a:lnTo>
                      <a:lnTo>
                        <a:pt x="1028" y="48"/>
                      </a:lnTo>
                      <a:lnTo>
                        <a:pt x="1104" y="48"/>
                      </a:lnTo>
                      <a:close/>
                    </a:path>
                  </a:pathLst>
                </a:custGeom>
                <a:solidFill>
                  <a:srgbClr val="FCFCBC"/>
                </a:solidFill>
                <a:ln w="9525">
                  <a:noFill/>
                  <a:round/>
                  <a:headEnd/>
                  <a:tailEnd/>
                </a:ln>
              </p:spPr>
              <p:txBody>
                <a:bodyPr>
                  <a:prstTxWarp prst="textNoShape">
                    <a:avLst/>
                  </a:prstTxWarp>
                </a:bodyPr>
                <a:lstStyle/>
                <a:p>
                  <a:endParaRPr lang="en-US"/>
                </a:p>
              </p:txBody>
            </p:sp>
            <p:sp>
              <p:nvSpPr>
                <p:cNvPr id="68318" name="Freeform 87"/>
                <p:cNvSpPr>
                  <a:spLocks noChangeAspect="1"/>
                </p:cNvSpPr>
                <p:nvPr/>
              </p:nvSpPr>
              <p:spPr bwMode="auto">
                <a:xfrm>
                  <a:off x="3138" y="1330"/>
                  <a:ext cx="267" cy="78"/>
                </a:xfrm>
                <a:custGeom>
                  <a:avLst/>
                  <a:gdLst>
                    <a:gd name="T0" fmla="*/ 1334 w 1334"/>
                    <a:gd name="T1" fmla="*/ 48 h 393"/>
                    <a:gd name="T2" fmla="*/ 1334 w 1334"/>
                    <a:gd name="T3" fmla="*/ 297 h 393"/>
                    <a:gd name="T4" fmla="*/ 1123 w 1334"/>
                    <a:gd name="T5" fmla="*/ 393 h 393"/>
                    <a:gd name="T6" fmla="*/ 28 w 1334"/>
                    <a:gd name="T7" fmla="*/ 393 h 393"/>
                    <a:gd name="T8" fmla="*/ 0 w 1334"/>
                    <a:gd name="T9" fmla="*/ 364 h 393"/>
                    <a:gd name="T10" fmla="*/ 0 w 1334"/>
                    <a:gd name="T11" fmla="*/ 162 h 393"/>
                    <a:gd name="T12" fmla="*/ 28 w 1334"/>
                    <a:gd name="T13" fmla="*/ 144 h 393"/>
                    <a:gd name="T14" fmla="*/ 345 w 1334"/>
                    <a:gd name="T15" fmla="*/ 95 h 393"/>
                    <a:gd name="T16" fmla="*/ 556 w 1334"/>
                    <a:gd name="T17" fmla="*/ 95 h 393"/>
                    <a:gd name="T18" fmla="*/ 691 w 1334"/>
                    <a:gd name="T19" fmla="*/ 48 h 393"/>
                    <a:gd name="T20" fmla="*/ 758 w 1334"/>
                    <a:gd name="T21" fmla="*/ 0 h 393"/>
                    <a:gd name="T22" fmla="*/ 940 w 1334"/>
                    <a:gd name="T23" fmla="*/ 48 h 393"/>
                    <a:gd name="T24" fmla="*/ 1334 w 1334"/>
                    <a:gd name="T25" fmla="*/ 48 h 39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34"/>
                    <a:gd name="T40" fmla="*/ 0 h 393"/>
                    <a:gd name="T41" fmla="*/ 1334 w 1334"/>
                    <a:gd name="T42" fmla="*/ 393 h 39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34" h="393">
                      <a:moveTo>
                        <a:pt x="1334" y="48"/>
                      </a:moveTo>
                      <a:lnTo>
                        <a:pt x="1334" y="297"/>
                      </a:lnTo>
                      <a:lnTo>
                        <a:pt x="1123" y="393"/>
                      </a:lnTo>
                      <a:lnTo>
                        <a:pt x="28" y="393"/>
                      </a:lnTo>
                      <a:lnTo>
                        <a:pt x="0" y="364"/>
                      </a:lnTo>
                      <a:lnTo>
                        <a:pt x="0" y="162"/>
                      </a:lnTo>
                      <a:lnTo>
                        <a:pt x="28" y="144"/>
                      </a:lnTo>
                      <a:lnTo>
                        <a:pt x="345" y="95"/>
                      </a:lnTo>
                      <a:lnTo>
                        <a:pt x="556" y="95"/>
                      </a:lnTo>
                      <a:lnTo>
                        <a:pt x="691" y="48"/>
                      </a:lnTo>
                      <a:lnTo>
                        <a:pt x="758" y="0"/>
                      </a:lnTo>
                      <a:lnTo>
                        <a:pt x="940" y="48"/>
                      </a:lnTo>
                      <a:lnTo>
                        <a:pt x="1334" y="48"/>
                      </a:lnTo>
                      <a:close/>
                    </a:path>
                  </a:pathLst>
                </a:custGeom>
                <a:solidFill>
                  <a:srgbClr val="F7D170"/>
                </a:solidFill>
                <a:ln w="9525">
                  <a:noFill/>
                  <a:round/>
                  <a:headEnd/>
                  <a:tailEnd/>
                </a:ln>
              </p:spPr>
              <p:txBody>
                <a:bodyPr>
                  <a:prstTxWarp prst="textNoShape">
                    <a:avLst/>
                  </a:prstTxWarp>
                </a:bodyPr>
                <a:lstStyle/>
                <a:p>
                  <a:endParaRPr lang="en-US"/>
                </a:p>
              </p:txBody>
            </p:sp>
            <p:sp>
              <p:nvSpPr>
                <p:cNvPr id="68319" name="Freeform 88"/>
                <p:cNvSpPr>
                  <a:spLocks noChangeAspect="1"/>
                </p:cNvSpPr>
                <p:nvPr/>
              </p:nvSpPr>
              <p:spPr bwMode="auto">
                <a:xfrm>
                  <a:off x="2867" y="1345"/>
                  <a:ext cx="258" cy="73"/>
                </a:xfrm>
                <a:custGeom>
                  <a:avLst/>
                  <a:gdLst>
                    <a:gd name="T0" fmla="*/ 1200 w 1286"/>
                    <a:gd name="T1" fmla="*/ 39 h 365"/>
                    <a:gd name="T2" fmla="*/ 1286 w 1286"/>
                    <a:gd name="T3" fmla="*/ 39 h 365"/>
                    <a:gd name="T4" fmla="*/ 1267 w 1286"/>
                    <a:gd name="T5" fmla="*/ 269 h 365"/>
                    <a:gd name="T6" fmla="*/ 1200 w 1286"/>
                    <a:gd name="T7" fmla="*/ 317 h 365"/>
                    <a:gd name="T8" fmla="*/ 1056 w 1286"/>
                    <a:gd name="T9" fmla="*/ 365 h 365"/>
                    <a:gd name="T10" fmla="*/ 327 w 1286"/>
                    <a:gd name="T11" fmla="*/ 365 h 365"/>
                    <a:gd name="T12" fmla="*/ 96 w 1286"/>
                    <a:gd name="T13" fmla="*/ 317 h 365"/>
                    <a:gd name="T14" fmla="*/ 0 w 1286"/>
                    <a:gd name="T15" fmla="*/ 269 h 365"/>
                    <a:gd name="T16" fmla="*/ 0 w 1286"/>
                    <a:gd name="T17" fmla="*/ 154 h 365"/>
                    <a:gd name="T18" fmla="*/ 711 w 1286"/>
                    <a:gd name="T19" fmla="*/ 86 h 365"/>
                    <a:gd name="T20" fmla="*/ 855 w 1286"/>
                    <a:gd name="T21" fmla="*/ 0 h 365"/>
                    <a:gd name="T22" fmla="*/ 989 w 1286"/>
                    <a:gd name="T23" fmla="*/ 19 h 365"/>
                    <a:gd name="T24" fmla="*/ 1200 w 1286"/>
                    <a:gd name="T25" fmla="*/ 39 h 36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286"/>
                    <a:gd name="T40" fmla="*/ 0 h 365"/>
                    <a:gd name="T41" fmla="*/ 1286 w 1286"/>
                    <a:gd name="T42" fmla="*/ 365 h 36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286" h="365">
                      <a:moveTo>
                        <a:pt x="1200" y="39"/>
                      </a:moveTo>
                      <a:lnTo>
                        <a:pt x="1286" y="39"/>
                      </a:lnTo>
                      <a:lnTo>
                        <a:pt x="1267" y="269"/>
                      </a:lnTo>
                      <a:lnTo>
                        <a:pt x="1200" y="317"/>
                      </a:lnTo>
                      <a:lnTo>
                        <a:pt x="1056" y="365"/>
                      </a:lnTo>
                      <a:lnTo>
                        <a:pt x="327" y="365"/>
                      </a:lnTo>
                      <a:lnTo>
                        <a:pt x="96" y="317"/>
                      </a:lnTo>
                      <a:lnTo>
                        <a:pt x="0" y="269"/>
                      </a:lnTo>
                      <a:lnTo>
                        <a:pt x="0" y="154"/>
                      </a:lnTo>
                      <a:lnTo>
                        <a:pt x="711" y="86"/>
                      </a:lnTo>
                      <a:lnTo>
                        <a:pt x="855" y="0"/>
                      </a:lnTo>
                      <a:lnTo>
                        <a:pt x="989" y="19"/>
                      </a:lnTo>
                      <a:lnTo>
                        <a:pt x="1200" y="39"/>
                      </a:lnTo>
                      <a:close/>
                    </a:path>
                  </a:pathLst>
                </a:custGeom>
                <a:solidFill>
                  <a:srgbClr val="F9D87C"/>
                </a:solidFill>
                <a:ln w="9525">
                  <a:noFill/>
                  <a:round/>
                  <a:headEnd/>
                  <a:tailEnd/>
                </a:ln>
              </p:spPr>
              <p:txBody>
                <a:bodyPr>
                  <a:prstTxWarp prst="textNoShape">
                    <a:avLst/>
                  </a:prstTxWarp>
                </a:bodyPr>
                <a:lstStyle/>
                <a:p>
                  <a:endParaRPr lang="en-US"/>
                </a:p>
              </p:txBody>
            </p:sp>
            <p:sp>
              <p:nvSpPr>
                <p:cNvPr id="68320" name="Freeform 89"/>
                <p:cNvSpPr>
                  <a:spLocks noChangeAspect="1"/>
                </p:cNvSpPr>
                <p:nvPr/>
              </p:nvSpPr>
              <p:spPr bwMode="auto">
                <a:xfrm>
                  <a:off x="2712" y="1349"/>
                  <a:ext cx="88" cy="77"/>
                </a:xfrm>
                <a:custGeom>
                  <a:avLst/>
                  <a:gdLst>
                    <a:gd name="T0" fmla="*/ 441 w 441"/>
                    <a:gd name="T1" fmla="*/ 164 h 385"/>
                    <a:gd name="T2" fmla="*/ 211 w 441"/>
                    <a:gd name="T3" fmla="*/ 366 h 385"/>
                    <a:gd name="T4" fmla="*/ 29 w 441"/>
                    <a:gd name="T5" fmla="*/ 385 h 385"/>
                    <a:gd name="T6" fmla="*/ 0 w 441"/>
                    <a:gd name="T7" fmla="*/ 269 h 385"/>
                    <a:gd name="T8" fmla="*/ 0 w 441"/>
                    <a:gd name="T9" fmla="*/ 202 h 385"/>
                    <a:gd name="T10" fmla="*/ 260 w 441"/>
                    <a:gd name="T11" fmla="*/ 67 h 385"/>
                    <a:gd name="T12" fmla="*/ 394 w 441"/>
                    <a:gd name="T13" fmla="*/ 0 h 385"/>
                    <a:gd name="T14" fmla="*/ 441 w 441"/>
                    <a:gd name="T15" fmla="*/ 0 h 385"/>
                    <a:gd name="T16" fmla="*/ 441 w 441"/>
                    <a:gd name="T17" fmla="*/ 164 h 38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41"/>
                    <a:gd name="T28" fmla="*/ 0 h 385"/>
                    <a:gd name="T29" fmla="*/ 441 w 441"/>
                    <a:gd name="T30" fmla="*/ 385 h 38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41" h="385">
                      <a:moveTo>
                        <a:pt x="441" y="164"/>
                      </a:moveTo>
                      <a:lnTo>
                        <a:pt x="211" y="366"/>
                      </a:lnTo>
                      <a:lnTo>
                        <a:pt x="29" y="385"/>
                      </a:lnTo>
                      <a:lnTo>
                        <a:pt x="0" y="269"/>
                      </a:lnTo>
                      <a:lnTo>
                        <a:pt x="0" y="202"/>
                      </a:lnTo>
                      <a:lnTo>
                        <a:pt x="260" y="67"/>
                      </a:lnTo>
                      <a:lnTo>
                        <a:pt x="394" y="0"/>
                      </a:lnTo>
                      <a:lnTo>
                        <a:pt x="441" y="0"/>
                      </a:lnTo>
                      <a:lnTo>
                        <a:pt x="441" y="164"/>
                      </a:lnTo>
                      <a:close/>
                    </a:path>
                  </a:pathLst>
                </a:custGeom>
                <a:solidFill>
                  <a:srgbClr val="F7D170"/>
                </a:solidFill>
                <a:ln w="9525">
                  <a:noFill/>
                  <a:round/>
                  <a:headEnd/>
                  <a:tailEnd/>
                </a:ln>
              </p:spPr>
              <p:txBody>
                <a:bodyPr>
                  <a:prstTxWarp prst="textNoShape">
                    <a:avLst/>
                  </a:prstTxWarp>
                </a:bodyPr>
                <a:lstStyle/>
                <a:p>
                  <a:endParaRPr lang="en-US"/>
                </a:p>
              </p:txBody>
            </p:sp>
            <p:sp>
              <p:nvSpPr>
                <p:cNvPr id="68321" name="Freeform 90"/>
                <p:cNvSpPr>
                  <a:spLocks noChangeAspect="1"/>
                </p:cNvSpPr>
                <p:nvPr/>
              </p:nvSpPr>
              <p:spPr bwMode="auto">
                <a:xfrm>
                  <a:off x="3831" y="1353"/>
                  <a:ext cx="59" cy="128"/>
                </a:xfrm>
                <a:custGeom>
                  <a:avLst/>
                  <a:gdLst>
                    <a:gd name="T0" fmla="*/ 298 w 298"/>
                    <a:gd name="T1" fmla="*/ 595 h 643"/>
                    <a:gd name="T2" fmla="*/ 250 w 298"/>
                    <a:gd name="T3" fmla="*/ 643 h 643"/>
                    <a:gd name="T4" fmla="*/ 0 w 298"/>
                    <a:gd name="T5" fmla="*/ 576 h 643"/>
                    <a:gd name="T6" fmla="*/ 0 w 298"/>
                    <a:gd name="T7" fmla="*/ 412 h 643"/>
                    <a:gd name="T8" fmla="*/ 87 w 298"/>
                    <a:gd name="T9" fmla="*/ 365 h 643"/>
                    <a:gd name="T10" fmla="*/ 135 w 298"/>
                    <a:gd name="T11" fmla="*/ 297 h 643"/>
                    <a:gd name="T12" fmla="*/ 183 w 298"/>
                    <a:gd name="T13" fmla="*/ 0 h 643"/>
                    <a:gd name="T14" fmla="*/ 279 w 298"/>
                    <a:gd name="T15" fmla="*/ 29 h 643"/>
                    <a:gd name="T16" fmla="*/ 298 w 298"/>
                    <a:gd name="T17" fmla="*/ 595 h 6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98"/>
                    <a:gd name="T28" fmla="*/ 0 h 643"/>
                    <a:gd name="T29" fmla="*/ 298 w 298"/>
                    <a:gd name="T30" fmla="*/ 643 h 64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98" h="643">
                      <a:moveTo>
                        <a:pt x="298" y="595"/>
                      </a:moveTo>
                      <a:lnTo>
                        <a:pt x="250" y="643"/>
                      </a:lnTo>
                      <a:lnTo>
                        <a:pt x="0" y="576"/>
                      </a:lnTo>
                      <a:lnTo>
                        <a:pt x="0" y="412"/>
                      </a:lnTo>
                      <a:lnTo>
                        <a:pt x="87" y="365"/>
                      </a:lnTo>
                      <a:lnTo>
                        <a:pt x="135" y="297"/>
                      </a:lnTo>
                      <a:lnTo>
                        <a:pt x="183" y="0"/>
                      </a:lnTo>
                      <a:lnTo>
                        <a:pt x="279" y="29"/>
                      </a:lnTo>
                      <a:lnTo>
                        <a:pt x="298" y="595"/>
                      </a:lnTo>
                      <a:close/>
                    </a:path>
                  </a:pathLst>
                </a:custGeom>
                <a:solidFill>
                  <a:srgbClr val="F9D87C"/>
                </a:solidFill>
                <a:ln w="9525">
                  <a:noFill/>
                  <a:round/>
                  <a:headEnd/>
                  <a:tailEnd/>
                </a:ln>
              </p:spPr>
              <p:txBody>
                <a:bodyPr>
                  <a:prstTxWarp prst="textNoShape">
                    <a:avLst/>
                  </a:prstTxWarp>
                </a:bodyPr>
                <a:lstStyle/>
                <a:p>
                  <a:endParaRPr lang="en-US"/>
                </a:p>
              </p:txBody>
            </p:sp>
            <p:sp>
              <p:nvSpPr>
                <p:cNvPr id="68322" name="Freeform 91"/>
                <p:cNvSpPr>
                  <a:spLocks noChangeAspect="1"/>
                </p:cNvSpPr>
                <p:nvPr/>
              </p:nvSpPr>
              <p:spPr bwMode="auto">
                <a:xfrm>
                  <a:off x="2814" y="1372"/>
                  <a:ext cx="53" cy="50"/>
                </a:xfrm>
                <a:custGeom>
                  <a:avLst/>
                  <a:gdLst>
                    <a:gd name="T0" fmla="*/ 201 w 268"/>
                    <a:gd name="T1" fmla="*/ 182 h 250"/>
                    <a:gd name="T2" fmla="*/ 268 w 268"/>
                    <a:gd name="T3" fmla="*/ 230 h 250"/>
                    <a:gd name="T4" fmla="*/ 48 w 268"/>
                    <a:gd name="T5" fmla="*/ 250 h 250"/>
                    <a:gd name="T6" fmla="*/ 0 w 268"/>
                    <a:gd name="T7" fmla="*/ 115 h 250"/>
                    <a:gd name="T8" fmla="*/ 19 w 268"/>
                    <a:gd name="T9" fmla="*/ 0 h 250"/>
                    <a:gd name="T10" fmla="*/ 201 w 268"/>
                    <a:gd name="T11" fmla="*/ 0 h 250"/>
                    <a:gd name="T12" fmla="*/ 201 w 268"/>
                    <a:gd name="T13" fmla="*/ 182 h 250"/>
                    <a:gd name="T14" fmla="*/ 0 60000 65536"/>
                    <a:gd name="T15" fmla="*/ 0 60000 65536"/>
                    <a:gd name="T16" fmla="*/ 0 60000 65536"/>
                    <a:gd name="T17" fmla="*/ 0 60000 65536"/>
                    <a:gd name="T18" fmla="*/ 0 60000 65536"/>
                    <a:gd name="T19" fmla="*/ 0 60000 65536"/>
                    <a:gd name="T20" fmla="*/ 0 60000 65536"/>
                    <a:gd name="T21" fmla="*/ 0 w 268"/>
                    <a:gd name="T22" fmla="*/ 0 h 250"/>
                    <a:gd name="T23" fmla="*/ 268 w 268"/>
                    <a:gd name="T24" fmla="*/ 250 h 25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68" h="250">
                      <a:moveTo>
                        <a:pt x="201" y="182"/>
                      </a:moveTo>
                      <a:lnTo>
                        <a:pt x="268" y="230"/>
                      </a:lnTo>
                      <a:lnTo>
                        <a:pt x="48" y="250"/>
                      </a:lnTo>
                      <a:lnTo>
                        <a:pt x="0" y="115"/>
                      </a:lnTo>
                      <a:lnTo>
                        <a:pt x="19" y="0"/>
                      </a:lnTo>
                      <a:lnTo>
                        <a:pt x="201" y="0"/>
                      </a:lnTo>
                      <a:lnTo>
                        <a:pt x="201" y="182"/>
                      </a:lnTo>
                      <a:close/>
                    </a:path>
                  </a:pathLst>
                </a:custGeom>
                <a:solidFill>
                  <a:srgbClr val="F7D170"/>
                </a:solidFill>
                <a:ln w="9525">
                  <a:noFill/>
                  <a:round/>
                  <a:headEnd/>
                  <a:tailEnd/>
                </a:ln>
              </p:spPr>
              <p:txBody>
                <a:bodyPr>
                  <a:prstTxWarp prst="textNoShape">
                    <a:avLst/>
                  </a:prstTxWarp>
                </a:bodyPr>
                <a:lstStyle/>
                <a:p>
                  <a:endParaRPr lang="en-US"/>
                </a:p>
              </p:txBody>
            </p:sp>
            <p:sp>
              <p:nvSpPr>
                <p:cNvPr id="68323" name="Freeform 92"/>
                <p:cNvSpPr>
                  <a:spLocks noChangeAspect="1"/>
                </p:cNvSpPr>
                <p:nvPr/>
              </p:nvSpPr>
              <p:spPr bwMode="auto">
                <a:xfrm>
                  <a:off x="3543" y="1389"/>
                  <a:ext cx="206" cy="60"/>
                </a:xfrm>
                <a:custGeom>
                  <a:avLst/>
                  <a:gdLst>
                    <a:gd name="T0" fmla="*/ 1028 w 1028"/>
                    <a:gd name="T1" fmla="*/ 48 h 297"/>
                    <a:gd name="T2" fmla="*/ 1028 w 1028"/>
                    <a:gd name="T3" fmla="*/ 183 h 297"/>
                    <a:gd name="T4" fmla="*/ 815 w 1028"/>
                    <a:gd name="T5" fmla="*/ 278 h 297"/>
                    <a:gd name="T6" fmla="*/ 67 w 1028"/>
                    <a:gd name="T7" fmla="*/ 297 h 297"/>
                    <a:gd name="T8" fmla="*/ 0 w 1028"/>
                    <a:gd name="T9" fmla="*/ 259 h 297"/>
                    <a:gd name="T10" fmla="*/ 0 w 1028"/>
                    <a:gd name="T11" fmla="*/ 67 h 297"/>
                    <a:gd name="T12" fmla="*/ 451 w 1028"/>
                    <a:gd name="T13" fmla="*/ 29 h 297"/>
                    <a:gd name="T14" fmla="*/ 480 w 1028"/>
                    <a:gd name="T15" fmla="*/ 0 h 297"/>
                    <a:gd name="T16" fmla="*/ 729 w 1028"/>
                    <a:gd name="T17" fmla="*/ 48 h 297"/>
                    <a:gd name="T18" fmla="*/ 1028 w 1028"/>
                    <a:gd name="T19" fmla="*/ 48 h 29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28"/>
                    <a:gd name="T31" fmla="*/ 0 h 297"/>
                    <a:gd name="T32" fmla="*/ 1028 w 1028"/>
                    <a:gd name="T33" fmla="*/ 297 h 29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28" h="297">
                      <a:moveTo>
                        <a:pt x="1028" y="48"/>
                      </a:moveTo>
                      <a:lnTo>
                        <a:pt x="1028" y="183"/>
                      </a:lnTo>
                      <a:lnTo>
                        <a:pt x="815" y="278"/>
                      </a:lnTo>
                      <a:lnTo>
                        <a:pt x="67" y="297"/>
                      </a:lnTo>
                      <a:lnTo>
                        <a:pt x="0" y="259"/>
                      </a:lnTo>
                      <a:lnTo>
                        <a:pt x="0" y="67"/>
                      </a:lnTo>
                      <a:lnTo>
                        <a:pt x="451" y="29"/>
                      </a:lnTo>
                      <a:lnTo>
                        <a:pt x="480" y="0"/>
                      </a:lnTo>
                      <a:lnTo>
                        <a:pt x="729" y="48"/>
                      </a:lnTo>
                      <a:lnTo>
                        <a:pt x="1028" y="48"/>
                      </a:lnTo>
                      <a:close/>
                    </a:path>
                  </a:pathLst>
                </a:custGeom>
                <a:solidFill>
                  <a:srgbClr val="F9EA91"/>
                </a:solidFill>
                <a:ln w="9525">
                  <a:noFill/>
                  <a:round/>
                  <a:headEnd/>
                  <a:tailEnd/>
                </a:ln>
              </p:spPr>
              <p:txBody>
                <a:bodyPr>
                  <a:prstTxWarp prst="textNoShape">
                    <a:avLst/>
                  </a:prstTxWarp>
                </a:bodyPr>
                <a:lstStyle/>
                <a:p>
                  <a:endParaRPr lang="en-US"/>
                </a:p>
              </p:txBody>
            </p:sp>
            <p:sp>
              <p:nvSpPr>
                <p:cNvPr id="68324" name="Freeform 93"/>
                <p:cNvSpPr>
                  <a:spLocks noChangeAspect="1"/>
                </p:cNvSpPr>
                <p:nvPr/>
              </p:nvSpPr>
              <p:spPr bwMode="auto">
                <a:xfrm>
                  <a:off x="3639" y="1389"/>
                  <a:ext cx="146" cy="119"/>
                </a:xfrm>
                <a:custGeom>
                  <a:avLst/>
                  <a:gdLst>
                    <a:gd name="T0" fmla="*/ 729 w 729"/>
                    <a:gd name="T1" fmla="*/ 557 h 594"/>
                    <a:gd name="T2" fmla="*/ 249 w 729"/>
                    <a:gd name="T3" fmla="*/ 594 h 594"/>
                    <a:gd name="T4" fmla="*/ 38 w 729"/>
                    <a:gd name="T5" fmla="*/ 575 h 594"/>
                    <a:gd name="T6" fmla="*/ 0 w 729"/>
                    <a:gd name="T7" fmla="*/ 374 h 594"/>
                    <a:gd name="T8" fmla="*/ 499 w 729"/>
                    <a:gd name="T9" fmla="*/ 297 h 594"/>
                    <a:gd name="T10" fmla="*/ 634 w 729"/>
                    <a:gd name="T11" fmla="*/ 164 h 594"/>
                    <a:gd name="T12" fmla="*/ 662 w 729"/>
                    <a:gd name="T13" fmla="*/ 0 h 594"/>
                    <a:gd name="T14" fmla="*/ 710 w 729"/>
                    <a:gd name="T15" fmla="*/ 0 h 594"/>
                    <a:gd name="T16" fmla="*/ 729 w 729"/>
                    <a:gd name="T17" fmla="*/ 557 h 59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29"/>
                    <a:gd name="T28" fmla="*/ 0 h 594"/>
                    <a:gd name="T29" fmla="*/ 729 w 729"/>
                    <a:gd name="T30" fmla="*/ 594 h 59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29" h="594">
                      <a:moveTo>
                        <a:pt x="729" y="557"/>
                      </a:moveTo>
                      <a:lnTo>
                        <a:pt x="249" y="594"/>
                      </a:lnTo>
                      <a:lnTo>
                        <a:pt x="38" y="575"/>
                      </a:lnTo>
                      <a:lnTo>
                        <a:pt x="0" y="374"/>
                      </a:lnTo>
                      <a:lnTo>
                        <a:pt x="499" y="297"/>
                      </a:lnTo>
                      <a:lnTo>
                        <a:pt x="634" y="164"/>
                      </a:lnTo>
                      <a:lnTo>
                        <a:pt x="662" y="0"/>
                      </a:lnTo>
                      <a:lnTo>
                        <a:pt x="710" y="0"/>
                      </a:lnTo>
                      <a:lnTo>
                        <a:pt x="729" y="557"/>
                      </a:lnTo>
                      <a:close/>
                    </a:path>
                  </a:pathLst>
                </a:custGeom>
                <a:solidFill>
                  <a:srgbClr val="E5E591"/>
                </a:solidFill>
                <a:ln w="9525">
                  <a:noFill/>
                  <a:round/>
                  <a:headEnd/>
                  <a:tailEnd/>
                </a:ln>
              </p:spPr>
              <p:txBody>
                <a:bodyPr>
                  <a:prstTxWarp prst="textNoShape">
                    <a:avLst/>
                  </a:prstTxWarp>
                </a:bodyPr>
                <a:lstStyle/>
                <a:p>
                  <a:endParaRPr lang="en-US"/>
                </a:p>
              </p:txBody>
            </p:sp>
            <p:sp>
              <p:nvSpPr>
                <p:cNvPr id="68325" name="Freeform 94"/>
                <p:cNvSpPr>
                  <a:spLocks noChangeAspect="1"/>
                </p:cNvSpPr>
                <p:nvPr/>
              </p:nvSpPr>
              <p:spPr bwMode="auto">
                <a:xfrm>
                  <a:off x="2676" y="1399"/>
                  <a:ext cx="59" cy="146"/>
                </a:xfrm>
                <a:custGeom>
                  <a:avLst/>
                  <a:gdLst>
                    <a:gd name="T0" fmla="*/ 230 w 298"/>
                    <a:gd name="T1" fmla="*/ 211 h 729"/>
                    <a:gd name="T2" fmla="*/ 298 w 298"/>
                    <a:gd name="T3" fmla="*/ 211 h 729"/>
                    <a:gd name="T4" fmla="*/ 298 w 298"/>
                    <a:gd name="T5" fmla="*/ 527 h 729"/>
                    <a:gd name="T6" fmla="*/ 211 w 298"/>
                    <a:gd name="T7" fmla="*/ 624 h 729"/>
                    <a:gd name="T8" fmla="*/ 0 w 298"/>
                    <a:gd name="T9" fmla="*/ 729 h 729"/>
                    <a:gd name="T10" fmla="*/ 0 w 298"/>
                    <a:gd name="T11" fmla="*/ 48 h 729"/>
                    <a:gd name="T12" fmla="*/ 68 w 298"/>
                    <a:gd name="T13" fmla="*/ 0 h 729"/>
                    <a:gd name="T14" fmla="*/ 163 w 298"/>
                    <a:gd name="T15" fmla="*/ 182 h 729"/>
                    <a:gd name="T16" fmla="*/ 230 w 298"/>
                    <a:gd name="T17" fmla="*/ 211 h 72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98"/>
                    <a:gd name="T28" fmla="*/ 0 h 729"/>
                    <a:gd name="T29" fmla="*/ 298 w 298"/>
                    <a:gd name="T30" fmla="*/ 729 h 72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98" h="729">
                      <a:moveTo>
                        <a:pt x="230" y="211"/>
                      </a:moveTo>
                      <a:lnTo>
                        <a:pt x="298" y="211"/>
                      </a:lnTo>
                      <a:lnTo>
                        <a:pt x="298" y="527"/>
                      </a:lnTo>
                      <a:lnTo>
                        <a:pt x="211" y="624"/>
                      </a:lnTo>
                      <a:lnTo>
                        <a:pt x="0" y="729"/>
                      </a:lnTo>
                      <a:lnTo>
                        <a:pt x="0" y="48"/>
                      </a:lnTo>
                      <a:lnTo>
                        <a:pt x="68" y="0"/>
                      </a:lnTo>
                      <a:lnTo>
                        <a:pt x="163" y="182"/>
                      </a:lnTo>
                      <a:lnTo>
                        <a:pt x="230" y="211"/>
                      </a:lnTo>
                      <a:close/>
                    </a:path>
                  </a:pathLst>
                </a:custGeom>
                <a:solidFill>
                  <a:srgbClr val="F7F7AD"/>
                </a:solidFill>
                <a:ln w="9525">
                  <a:noFill/>
                  <a:round/>
                  <a:headEnd/>
                  <a:tailEnd/>
                </a:ln>
              </p:spPr>
              <p:txBody>
                <a:bodyPr>
                  <a:prstTxWarp prst="textNoShape">
                    <a:avLst/>
                  </a:prstTxWarp>
                </a:bodyPr>
                <a:lstStyle/>
                <a:p>
                  <a:endParaRPr lang="en-US"/>
                </a:p>
              </p:txBody>
            </p:sp>
            <p:sp>
              <p:nvSpPr>
                <p:cNvPr id="68326" name="Freeform 95"/>
                <p:cNvSpPr>
                  <a:spLocks noChangeAspect="1"/>
                </p:cNvSpPr>
                <p:nvPr/>
              </p:nvSpPr>
              <p:spPr bwMode="auto">
                <a:xfrm>
                  <a:off x="3280" y="1399"/>
                  <a:ext cx="244" cy="69"/>
                </a:xfrm>
                <a:custGeom>
                  <a:avLst/>
                  <a:gdLst>
                    <a:gd name="T0" fmla="*/ 1218 w 1218"/>
                    <a:gd name="T1" fmla="*/ 135 h 346"/>
                    <a:gd name="T2" fmla="*/ 1218 w 1218"/>
                    <a:gd name="T3" fmla="*/ 211 h 346"/>
                    <a:gd name="T4" fmla="*/ 940 w 1218"/>
                    <a:gd name="T5" fmla="*/ 297 h 346"/>
                    <a:gd name="T6" fmla="*/ 441 w 1218"/>
                    <a:gd name="T7" fmla="*/ 346 h 346"/>
                    <a:gd name="T8" fmla="*/ 28 w 1218"/>
                    <a:gd name="T9" fmla="*/ 326 h 346"/>
                    <a:gd name="T10" fmla="*/ 0 w 1218"/>
                    <a:gd name="T11" fmla="*/ 326 h 346"/>
                    <a:gd name="T12" fmla="*/ 0 w 1218"/>
                    <a:gd name="T13" fmla="*/ 249 h 346"/>
                    <a:gd name="T14" fmla="*/ 28 w 1218"/>
                    <a:gd name="T15" fmla="*/ 211 h 346"/>
                    <a:gd name="T16" fmla="*/ 28 w 1218"/>
                    <a:gd name="T17" fmla="*/ 135 h 346"/>
                    <a:gd name="T18" fmla="*/ 489 w 1218"/>
                    <a:gd name="T19" fmla="*/ 96 h 346"/>
                    <a:gd name="T20" fmla="*/ 671 w 1218"/>
                    <a:gd name="T21" fmla="*/ 0 h 346"/>
                    <a:gd name="T22" fmla="*/ 1200 w 1218"/>
                    <a:gd name="T23" fmla="*/ 19 h 346"/>
                    <a:gd name="T24" fmla="*/ 1218 w 1218"/>
                    <a:gd name="T25" fmla="*/ 135 h 34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218"/>
                    <a:gd name="T40" fmla="*/ 0 h 346"/>
                    <a:gd name="T41" fmla="*/ 1218 w 1218"/>
                    <a:gd name="T42" fmla="*/ 346 h 34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218" h="346">
                      <a:moveTo>
                        <a:pt x="1218" y="135"/>
                      </a:moveTo>
                      <a:lnTo>
                        <a:pt x="1218" y="211"/>
                      </a:lnTo>
                      <a:lnTo>
                        <a:pt x="940" y="297"/>
                      </a:lnTo>
                      <a:lnTo>
                        <a:pt x="441" y="346"/>
                      </a:lnTo>
                      <a:lnTo>
                        <a:pt x="28" y="326"/>
                      </a:lnTo>
                      <a:lnTo>
                        <a:pt x="0" y="326"/>
                      </a:lnTo>
                      <a:lnTo>
                        <a:pt x="0" y="249"/>
                      </a:lnTo>
                      <a:lnTo>
                        <a:pt x="28" y="211"/>
                      </a:lnTo>
                      <a:lnTo>
                        <a:pt x="28" y="135"/>
                      </a:lnTo>
                      <a:lnTo>
                        <a:pt x="489" y="96"/>
                      </a:lnTo>
                      <a:lnTo>
                        <a:pt x="671" y="0"/>
                      </a:lnTo>
                      <a:lnTo>
                        <a:pt x="1200" y="19"/>
                      </a:lnTo>
                      <a:lnTo>
                        <a:pt x="1218" y="135"/>
                      </a:lnTo>
                      <a:close/>
                    </a:path>
                  </a:pathLst>
                </a:custGeom>
                <a:solidFill>
                  <a:srgbClr val="F9EA91"/>
                </a:solidFill>
                <a:ln w="9525">
                  <a:noFill/>
                  <a:round/>
                  <a:headEnd/>
                  <a:tailEnd/>
                </a:ln>
              </p:spPr>
              <p:txBody>
                <a:bodyPr>
                  <a:prstTxWarp prst="textNoShape">
                    <a:avLst/>
                  </a:prstTxWarp>
                </a:bodyPr>
                <a:lstStyle/>
                <a:p>
                  <a:endParaRPr lang="en-US"/>
                </a:p>
              </p:txBody>
            </p:sp>
            <p:sp>
              <p:nvSpPr>
                <p:cNvPr id="68327" name="Freeform 96"/>
                <p:cNvSpPr>
                  <a:spLocks noChangeAspect="1"/>
                </p:cNvSpPr>
                <p:nvPr/>
              </p:nvSpPr>
              <p:spPr bwMode="auto">
                <a:xfrm>
                  <a:off x="2750" y="1403"/>
                  <a:ext cx="50" cy="92"/>
                </a:xfrm>
                <a:custGeom>
                  <a:avLst/>
                  <a:gdLst>
                    <a:gd name="T0" fmla="*/ 105 w 249"/>
                    <a:gd name="T1" fmla="*/ 461 h 461"/>
                    <a:gd name="T2" fmla="*/ 0 w 249"/>
                    <a:gd name="T3" fmla="*/ 461 h 461"/>
                    <a:gd name="T4" fmla="*/ 38 w 249"/>
                    <a:gd name="T5" fmla="*/ 144 h 461"/>
                    <a:gd name="T6" fmla="*/ 221 w 249"/>
                    <a:gd name="T7" fmla="*/ 0 h 461"/>
                    <a:gd name="T8" fmla="*/ 249 w 249"/>
                    <a:gd name="T9" fmla="*/ 346 h 461"/>
                    <a:gd name="T10" fmla="*/ 105 w 249"/>
                    <a:gd name="T11" fmla="*/ 461 h 461"/>
                    <a:gd name="T12" fmla="*/ 0 60000 65536"/>
                    <a:gd name="T13" fmla="*/ 0 60000 65536"/>
                    <a:gd name="T14" fmla="*/ 0 60000 65536"/>
                    <a:gd name="T15" fmla="*/ 0 60000 65536"/>
                    <a:gd name="T16" fmla="*/ 0 60000 65536"/>
                    <a:gd name="T17" fmla="*/ 0 60000 65536"/>
                    <a:gd name="T18" fmla="*/ 0 w 249"/>
                    <a:gd name="T19" fmla="*/ 0 h 461"/>
                    <a:gd name="T20" fmla="*/ 249 w 249"/>
                    <a:gd name="T21" fmla="*/ 461 h 461"/>
                  </a:gdLst>
                  <a:ahLst/>
                  <a:cxnLst>
                    <a:cxn ang="T12">
                      <a:pos x="T0" y="T1"/>
                    </a:cxn>
                    <a:cxn ang="T13">
                      <a:pos x="T2" y="T3"/>
                    </a:cxn>
                    <a:cxn ang="T14">
                      <a:pos x="T4" y="T5"/>
                    </a:cxn>
                    <a:cxn ang="T15">
                      <a:pos x="T6" y="T7"/>
                    </a:cxn>
                    <a:cxn ang="T16">
                      <a:pos x="T8" y="T9"/>
                    </a:cxn>
                    <a:cxn ang="T17">
                      <a:pos x="T10" y="T11"/>
                    </a:cxn>
                  </a:cxnLst>
                  <a:rect l="T18" t="T19" r="T20" b="T21"/>
                  <a:pathLst>
                    <a:path w="249" h="461">
                      <a:moveTo>
                        <a:pt x="105" y="461"/>
                      </a:moveTo>
                      <a:lnTo>
                        <a:pt x="0" y="461"/>
                      </a:lnTo>
                      <a:lnTo>
                        <a:pt x="38" y="144"/>
                      </a:lnTo>
                      <a:lnTo>
                        <a:pt x="221" y="0"/>
                      </a:lnTo>
                      <a:lnTo>
                        <a:pt x="249" y="346"/>
                      </a:lnTo>
                      <a:lnTo>
                        <a:pt x="105" y="461"/>
                      </a:lnTo>
                      <a:close/>
                    </a:path>
                  </a:pathLst>
                </a:custGeom>
                <a:solidFill>
                  <a:srgbClr val="E2A544"/>
                </a:solidFill>
                <a:ln w="9525">
                  <a:noFill/>
                  <a:round/>
                  <a:headEnd/>
                  <a:tailEnd/>
                </a:ln>
              </p:spPr>
              <p:txBody>
                <a:bodyPr>
                  <a:prstTxWarp prst="textNoShape">
                    <a:avLst/>
                  </a:prstTxWarp>
                </a:bodyPr>
                <a:lstStyle/>
                <a:p>
                  <a:endParaRPr lang="en-US"/>
                </a:p>
              </p:txBody>
            </p:sp>
            <p:sp>
              <p:nvSpPr>
                <p:cNvPr id="68328" name="Freeform 97"/>
                <p:cNvSpPr>
                  <a:spLocks noChangeAspect="1"/>
                </p:cNvSpPr>
                <p:nvPr/>
              </p:nvSpPr>
              <p:spPr bwMode="auto">
                <a:xfrm>
                  <a:off x="760" y="1408"/>
                  <a:ext cx="92" cy="495"/>
                </a:xfrm>
                <a:custGeom>
                  <a:avLst/>
                  <a:gdLst>
                    <a:gd name="T0" fmla="*/ 299 w 461"/>
                    <a:gd name="T1" fmla="*/ 1027 h 2475"/>
                    <a:gd name="T2" fmla="*/ 394 w 461"/>
                    <a:gd name="T3" fmla="*/ 2111 h 2475"/>
                    <a:gd name="T4" fmla="*/ 461 w 461"/>
                    <a:gd name="T5" fmla="*/ 2408 h 2475"/>
                    <a:gd name="T6" fmla="*/ 461 w 461"/>
                    <a:gd name="T7" fmla="*/ 2475 h 2475"/>
                    <a:gd name="T8" fmla="*/ 394 w 461"/>
                    <a:gd name="T9" fmla="*/ 2178 h 2475"/>
                    <a:gd name="T10" fmla="*/ 279 w 461"/>
                    <a:gd name="T11" fmla="*/ 1027 h 2475"/>
                    <a:gd name="T12" fmla="*/ 77 w 461"/>
                    <a:gd name="T13" fmla="*/ 642 h 2475"/>
                    <a:gd name="T14" fmla="*/ 0 w 461"/>
                    <a:gd name="T15" fmla="*/ 345 h 2475"/>
                    <a:gd name="T16" fmla="*/ 30 w 461"/>
                    <a:gd name="T17" fmla="*/ 134 h 2475"/>
                    <a:gd name="T18" fmla="*/ 30 w 461"/>
                    <a:gd name="T19" fmla="*/ 0 h 2475"/>
                    <a:gd name="T20" fmla="*/ 77 w 461"/>
                    <a:gd name="T21" fmla="*/ 595 h 2475"/>
                    <a:gd name="T22" fmla="*/ 299 w 461"/>
                    <a:gd name="T23" fmla="*/ 1027 h 247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61"/>
                    <a:gd name="T37" fmla="*/ 0 h 2475"/>
                    <a:gd name="T38" fmla="*/ 461 w 461"/>
                    <a:gd name="T39" fmla="*/ 2475 h 247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61" h="2475">
                      <a:moveTo>
                        <a:pt x="299" y="1027"/>
                      </a:moveTo>
                      <a:lnTo>
                        <a:pt x="394" y="2111"/>
                      </a:lnTo>
                      <a:lnTo>
                        <a:pt x="461" y="2408"/>
                      </a:lnTo>
                      <a:lnTo>
                        <a:pt x="461" y="2475"/>
                      </a:lnTo>
                      <a:lnTo>
                        <a:pt x="394" y="2178"/>
                      </a:lnTo>
                      <a:lnTo>
                        <a:pt x="279" y="1027"/>
                      </a:lnTo>
                      <a:lnTo>
                        <a:pt x="77" y="642"/>
                      </a:lnTo>
                      <a:lnTo>
                        <a:pt x="0" y="345"/>
                      </a:lnTo>
                      <a:lnTo>
                        <a:pt x="30" y="134"/>
                      </a:lnTo>
                      <a:lnTo>
                        <a:pt x="30" y="0"/>
                      </a:lnTo>
                      <a:lnTo>
                        <a:pt x="77" y="595"/>
                      </a:lnTo>
                      <a:lnTo>
                        <a:pt x="299" y="1027"/>
                      </a:lnTo>
                      <a:close/>
                    </a:path>
                  </a:pathLst>
                </a:custGeom>
                <a:solidFill>
                  <a:srgbClr val="000000"/>
                </a:solidFill>
                <a:ln w="9525">
                  <a:noFill/>
                  <a:round/>
                  <a:headEnd/>
                  <a:tailEnd/>
                </a:ln>
              </p:spPr>
              <p:txBody>
                <a:bodyPr>
                  <a:prstTxWarp prst="textNoShape">
                    <a:avLst/>
                  </a:prstTxWarp>
                </a:bodyPr>
                <a:lstStyle/>
                <a:p>
                  <a:endParaRPr lang="en-US"/>
                </a:p>
              </p:txBody>
            </p:sp>
            <p:sp>
              <p:nvSpPr>
                <p:cNvPr id="68329" name="Freeform 98"/>
                <p:cNvSpPr>
                  <a:spLocks noChangeAspect="1"/>
                </p:cNvSpPr>
                <p:nvPr/>
              </p:nvSpPr>
              <p:spPr bwMode="auto">
                <a:xfrm>
                  <a:off x="3033" y="1412"/>
                  <a:ext cx="234" cy="60"/>
                </a:xfrm>
                <a:custGeom>
                  <a:avLst/>
                  <a:gdLst>
                    <a:gd name="T0" fmla="*/ 1171 w 1171"/>
                    <a:gd name="T1" fmla="*/ 68 h 298"/>
                    <a:gd name="T2" fmla="*/ 1171 w 1171"/>
                    <a:gd name="T3" fmla="*/ 182 h 298"/>
                    <a:gd name="T4" fmla="*/ 1084 w 1171"/>
                    <a:gd name="T5" fmla="*/ 259 h 298"/>
                    <a:gd name="T6" fmla="*/ 643 w 1171"/>
                    <a:gd name="T7" fmla="*/ 298 h 298"/>
                    <a:gd name="T8" fmla="*/ 48 w 1171"/>
                    <a:gd name="T9" fmla="*/ 298 h 298"/>
                    <a:gd name="T10" fmla="*/ 0 w 1171"/>
                    <a:gd name="T11" fmla="*/ 259 h 298"/>
                    <a:gd name="T12" fmla="*/ 29 w 1171"/>
                    <a:gd name="T13" fmla="*/ 115 h 298"/>
                    <a:gd name="T14" fmla="*/ 393 w 1171"/>
                    <a:gd name="T15" fmla="*/ 49 h 298"/>
                    <a:gd name="T16" fmla="*/ 441 w 1171"/>
                    <a:gd name="T17" fmla="*/ 0 h 298"/>
                    <a:gd name="T18" fmla="*/ 643 w 1171"/>
                    <a:gd name="T19" fmla="*/ 68 h 298"/>
                    <a:gd name="T20" fmla="*/ 1171 w 1171"/>
                    <a:gd name="T21" fmla="*/ 68 h 29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71"/>
                    <a:gd name="T34" fmla="*/ 0 h 298"/>
                    <a:gd name="T35" fmla="*/ 1171 w 1171"/>
                    <a:gd name="T36" fmla="*/ 298 h 29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71" h="298">
                      <a:moveTo>
                        <a:pt x="1171" y="68"/>
                      </a:moveTo>
                      <a:lnTo>
                        <a:pt x="1171" y="182"/>
                      </a:lnTo>
                      <a:lnTo>
                        <a:pt x="1084" y="259"/>
                      </a:lnTo>
                      <a:lnTo>
                        <a:pt x="643" y="298"/>
                      </a:lnTo>
                      <a:lnTo>
                        <a:pt x="48" y="298"/>
                      </a:lnTo>
                      <a:lnTo>
                        <a:pt x="0" y="259"/>
                      </a:lnTo>
                      <a:lnTo>
                        <a:pt x="29" y="115"/>
                      </a:lnTo>
                      <a:lnTo>
                        <a:pt x="393" y="49"/>
                      </a:lnTo>
                      <a:lnTo>
                        <a:pt x="441" y="0"/>
                      </a:lnTo>
                      <a:lnTo>
                        <a:pt x="643" y="68"/>
                      </a:lnTo>
                      <a:lnTo>
                        <a:pt x="1171" y="68"/>
                      </a:lnTo>
                      <a:close/>
                    </a:path>
                  </a:pathLst>
                </a:custGeom>
                <a:solidFill>
                  <a:srgbClr val="FFF9D1"/>
                </a:solidFill>
                <a:ln w="9525">
                  <a:noFill/>
                  <a:round/>
                  <a:headEnd/>
                  <a:tailEnd/>
                </a:ln>
              </p:spPr>
              <p:txBody>
                <a:bodyPr>
                  <a:prstTxWarp prst="textNoShape">
                    <a:avLst/>
                  </a:prstTxWarp>
                </a:bodyPr>
                <a:lstStyle/>
                <a:p>
                  <a:endParaRPr lang="en-US"/>
                </a:p>
              </p:txBody>
            </p:sp>
            <p:sp>
              <p:nvSpPr>
                <p:cNvPr id="68330" name="Freeform 99"/>
                <p:cNvSpPr>
                  <a:spLocks noChangeAspect="1"/>
                </p:cNvSpPr>
                <p:nvPr/>
              </p:nvSpPr>
              <p:spPr bwMode="auto">
                <a:xfrm>
                  <a:off x="2818" y="1426"/>
                  <a:ext cx="201" cy="51"/>
                </a:xfrm>
                <a:custGeom>
                  <a:avLst/>
                  <a:gdLst>
                    <a:gd name="T0" fmla="*/ 941 w 1008"/>
                    <a:gd name="T1" fmla="*/ 28 h 258"/>
                    <a:gd name="T2" fmla="*/ 1008 w 1008"/>
                    <a:gd name="T3" fmla="*/ 28 h 258"/>
                    <a:gd name="T4" fmla="*/ 988 w 1008"/>
                    <a:gd name="T5" fmla="*/ 191 h 258"/>
                    <a:gd name="T6" fmla="*/ 825 w 1008"/>
                    <a:gd name="T7" fmla="*/ 258 h 258"/>
                    <a:gd name="T8" fmla="*/ 96 w 1008"/>
                    <a:gd name="T9" fmla="*/ 258 h 258"/>
                    <a:gd name="T10" fmla="*/ 68 w 1008"/>
                    <a:gd name="T11" fmla="*/ 230 h 258"/>
                    <a:gd name="T12" fmla="*/ 0 w 1008"/>
                    <a:gd name="T13" fmla="*/ 230 h 258"/>
                    <a:gd name="T14" fmla="*/ 0 w 1008"/>
                    <a:gd name="T15" fmla="*/ 47 h 258"/>
                    <a:gd name="T16" fmla="*/ 279 w 1008"/>
                    <a:gd name="T17" fmla="*/ 47 h 258"/>
                    <a:gd name="T18" fmla="*/ 375 w 1008"/>
                    <a:gd name="T19" fmla="*/ 0 h 258"/>
                    <a:gd name="T20" fmla="*/ 739 w 1008"/>
                    <a:gd name="T21" fmla="*/ 47 h 258"/>
                    <a:gd name="T22" fmla="*/ 941 w 1008"/>
                    <a:gd name="T23" fmla="*/ 28 h 25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008"/>
                    <a:gd name="T37" fmla="*/ 0 h 258"/>
                    <a:gd name="T38" fmla="*/ 1008 w 1008"/>
                    <a:gd name="T39" fmla="*/ 258 h 25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008" h="258">
                      <a:moveTo>
                        <a:pt x="941" y="28"/>
                      </a:moveTo>
                      <a:lnTo>
                        <a:pt x="1008" y="28"/>
                      </a:lnTo>
                      <a:lnTo>
                        <a:pt x="988" y="191"/>
                      </a:lnTo>
                      <a:lnTo>
                        <a:pt x="825" y="258"/>
                      </a:lnTo>
                      <a:lnTo>
                        <a:pt x="96" y="258"/>
                      </a:lnTo>
                      <a:lnTo>
                        <a:pt x="68" y="230"/>
                      </a:lnTo>
                      <a:lnTo>
                        <a:pt x="0" y="230"/>
                      </a:lnTo>
                      <a:lnTo>
                        <a:pt x="0" y="47"/>
                      </a:lnTo>
                      <a:lnTo>
                        <a:pt x="279" y="47"/>
                      </a:lnTo>
                      <a:lnTo>
                        <a:pt x="375" y="0"/>
                      </a:lnTo>
                      <a:lnTo>
                        <a:pt x="739" y="47"/>
                      </a:lnTo>
                      <a:lnTo>
                        <a:pt x="941" y="28"/>
                      </a:lnTo>
                      <a:close/>
                    </a:path>
                  </a:pathLst>
                </a:custGeom>
                <a:solidFill>
                  <a:srgbClr val="E2A544"/>
                </a:solidFill>
                <a:ln w="9525">
                  <a:noFill/>
                  <a:round/>
                  <a:headEnd/>
                  <a:tailEnd/>
                </a:ln>
              </p:spPr>
              <p:txBody>
                <a:bodyPr>
                  <a:prstTxWarp prst="textNoShape">
                    <a:avLst/>
                  </a:prstTxWarp>
                </a:bodyPr>
                <a:lstStyle/>
                <a:p>
                  <a:endParaRPr lang="en-US"/>
                </a:p>
              </p:txBody>
            </p:sp>
            <p:sp>
              <p:nvSpPr>
                <p:cNvPr id="68331" name="Freeform 100"/>
                <p:cNvSpPr>
                  <a:spLocks noChangeAspect="1"/>
                </p:cNvSpPr>
                <p:nvPr/>
              </p:nvSpPr>
              <p:spPr bwMode="auto">
                <a:xfrm>
                  <a:off x="3798" y="1426"/>
                  <a:ext cx="73" cy="119"/>
                </a:xfrm>
                <a:custGeom>
                  <a:avLst/>
                  <a:gdLst>
                    <a:gd name="T0" fmla="*/ 67 w 364"/>
                    <a:gd name="T1" fmla="*/ 191 h 594"/>
                    <a:gd name="T2" fmla="*/ 67 w 364"/>
                    <a:gd name="T3" fmla="*/ 258 h 594"/>
                    <a:gd name="T4" fmla="*/ 325 w 364"/>
                    <a:gd name="T5" fmla="*/ 345 h 594"/>
                    <a:gd name="T6" fmla="*/ 364 w 364"/>
                    <a:gd name="T7" fmla="*/ 345 h 594"/>
                    <a:gd name="T8" fmla="*/ 345 w 364"/>
                    <a:gd name="T9" fmla="*/ 527 h 594"/>
                    <a:gd name="T10" fmla="*/ 345 w 364"/>
                    <a:gd name="T11" fmla="*/ 594 h 594"/>
                    <a:gd name="T12" fmla="*/ 162 w 364"/>
                    <a:gd name="T13" fmla="*/ 594 h 594"/>
                    <a:gd name="T14" fmla="*/ 0 w 364"/>
                    <a:gd name="T15" fmla="*/ 555 h 594"/>
                    <a:gd name="T16" fmla="*/ 0 w 364"/>
                    <a:gd name="T17" fmla="*/ 0 h 594"/>
                    <a:gd name="T18" fmla="*/ 95 w 364"/>
                    <a:gd name="T19" fmla="*/ 0 h 594"/>
                    <a:gd name="T20" fmla="*/ 67 w 364"/>
                    <a:gd name="T21" fmla="*/ 191 h 59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64"/>
                    <a:gd name="T34" fmla="*/ 0 h 594"/>
                    <a:gd name="T35" fmla="*/ 364 w 364"/>
                    <a:gd name="T36" fmla="*/ 594 h 59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64" h="594">
                      <a:moveTo>
                        <a:pt x="67" y="191"/>
                      </a:moveTo>
                      <a:lnTo>
                        <a:pt x="67" y="258"/>
                      </a:lnTo>
                      <a:lnTo>
                        <a:pt x="325" y="345"/>
                      </a:lnTo>
                      <a:lnTo>
                        <a:pt x="364" y="345"/>
                      </a:lnTo>
                      <a:lnTo>
                        <a:pt x="345" y="527"/>
                      </a:lnTo>
                      <a:lnTo>
                        <a:pt x="345" y="594"/>
                      </a:lnTo>
                      <a:lnTo>
                        <a:pt x="162" y="594"/>
                      </a:lnTo>
                      <a:lnTo>
                        <a:pt x="0" y="555"/>
                      </a:lnTo>
                      <a:lnTo>
                        <a:pt x="0" y="0"/>
                      </a:lnTo>
                      <a:lnTo>
                        <a:pt x="95" y="0"/>
                      </a:lnTo>
                      <a:lnTo>
                        <a:pt x="67" y="191"/>
                      </a:lnTo>
                      <a:close/>
                    </a:path>
                  </a:pathLst>
                </a:custGeom>
                <a:solidFill>
                  <a:srgbClr val="F9EA91"/>
                </a:solidFill>
                <a:ln w="9525">
                  <a:noFill/>
                  <a:round/>
                  <a:headEnd/>
                  <a:tailEnd/>
                </a:ln>
              </p:spPr>
              <p:txBody>
                <a:bodyPr>
                  <a:prstTxWarp prst="textNoShape">
                    <a:avLst/>
                  </a:prstTxWarp>
                </a:bodyPr>
                <a:lstStyle/>
                <a:p>
                  <a:endParaRPr lang="en-US"/>
                </a:p>
              </p:txBody>
            </p:sp>
            <p:sp>
              <p:nvSpPr>
                <p:cNvPr id="68332" name="Freeform 101"/>
                <p:cNvSpPr>
                  <a:spLocks noChangeAspect="1"/>
                </p:cNvSpPr>
                <p:nvPr/>
              </p:nvSpPr>
              <p:spPr bwMode="auto">
                <a:xfrm>
                  <a:off x="3418" y="1455"/>
                  <a:ext cx="206" cy="76"/>
                </a:xfrm>
                <a:custGeom>
                  <a:avLst/>
                  <a:gdLst>
                    <a:gd name="T0" fmla="*/ 1009 w 1028"/>
                    <a:gd name="T1" fmla="*/ 47 h 383"/>
                    <a:gd name="T2" fmla="*/ 1028 w 1028"/>
                    <a:gd name="T3" fmla="*/ 181 h 383"/>
                    <a:gd name="T4" fmla="*/ 1028 w 1028"/>
                    <a:gd name="T5" fmla="*/ 248 h 383"/>
                    <a:gd name="T6" fmla="*/ 845 w 1028"/>
                    <a:gd name="T7" fmla="*/ 345 h 383"/>
                    <a:gd name="T8" fmla="*/ 346 w 1028"/>
                    <a:gd name="T9" fmla="*/ 383 h 383"/>
                    <a:gd name="T10" fmla="*/ 0 w 1028"/>
                    <a:gd name="T11" fmla="*/ 364 h 383"/>
                    <a:gd name="T12" fmla="*/ 0 w 1028"/>
                    <a:gd name="T13" fmla="*/ 114 h 383"/>
                    <a:gd name="T14" fmla="*/ 480 w 1028"/>
                    <a:gd name="T15" fmla="*/ 18 h 383"/>
                    <a:gd name="T16" fmla="*/ 510 w 1028"/>
                    <a:gd name="T17" fmla="*/ 0 h 383"/>
                    <a:gd name="T18" fmla="*/ 807 w 1028"/>
                    <a:gd name="T19" fmla="*/ 47 h 383"/>
                    <a:gd name="T20" fmla="*/ 1009 w 1028"/>
                    <a:gd name="T21" fmla="*/ 47 h 38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28"/>
                    <a:gd name="T34" fmla="*/ 0 h 383"/>
                    <a:gd name="T35" fmla="*/ 1028 w 1028"/>
                    <a:gd name="T36" fmla="*/ 383 h 38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28" h="383">
                      <a:moveTo>
                        <a:pt x="1009" y="47"/>
                      </a:moveTo>
                      <a:lnTo>
                        <a:pt x="1028" y="181"/>
                      </a:lnTo>
                      <a:lnTo>
                        <a:pt x="1028" y="248"/>
                      </a:lnTo>
                      <a:lnTo>
                        <a:pt x="845" y="345"/>
                      </a:lnTo>
                      <a:lnTo>
                        <a:pt x="346" y="383"/>
                      </a:lnTo>
                      <a:lnTo>
                        <a:pt x="0" y="364"/>
                      </a:lnTo>
                      <a:lnTo>
                        <a:pt x="0" y="114"/>
                      </a:lnTo>
                      <a:lnTo>
                        <a:pt x="480" y="18"/>
                      </a:lnTo>
                      <a:lnTo>
                        <a:pt x="510" y="0"/>
                      </a:lnTo>
                      <a:lnTo>
                        <a:pt x="807" y="47"/>
                      </a:lnTo>
                      <a:lnTo>
                        <a:pt x="1009" y="47"/>
                      </a:lnTo>
                      <a:close/>
                    </a:path>
                  </a:pathLst>
                </a:custGeom>
                <a:solidFill>
                  <a:srgbClr val="F7D170"/>
                </a:solidFill>
                <a:ln w="9525">
                  <a:noFill/>
                  <a:round/>
                  <a:headEnd/>
                  <a:tailEnd/>
                </a:ln>
              </p:spPr>
              <p:txBody>
                <a:bodyPr>
                  <a:prstTxWarp prst="textNoShape">
                    <a:avLst/>
                  </a:prstTxWarp>
                </a:bodyPr>
                <a:lstStyle/>
                <a:p>
                  <a:endParaRPr lang="en-US"/>
                </a:p>
              </p:txBody>
            </p:sp>
            <p:sp>
              <p:nvSpPr>
                <p:cNvPr id="68333" name="Freeform 102"/>
                <p:cNvSpPr>
                  <a:spLocks noChangeAspect="1"/>
                </p:cNvSpPr>
                <p:nvPr/>
              </p:nvSpPr>
              <p:spPr bwMode="auto">
                <a:xfrm>
                  <a:off x="3161" y="1468"/>
                  <a:ext cx="240" cy="77"/>
                </a:xfrm>
                <a:custGeom>
                  <a:avLst/>
                  <a:gdLst>
                    <a:gd name="T0" fmla="*/ 1199 w 1199"/>
                    <a:gd name="T1" fmla="*/ 47 h 383"/>
                    <a:gd name="T2" fmla="*/ 1199 w 1199"/>
                    <a:gd name="T3" fmla="*/ 230 h 383"/>
                    <a:gd name="T4" fmla="*/ 1084 w 1199"/>
                    <a:gd name="T5" fmla="*/ 316 h 383"/>
                    <a:gd name="T6" fmla="*/ 576 w 1199"/>
                    <a:gd name="T7" fmla="*/ 383 h 383"/>
                    <a:gd name="T8" fmla="*/ 0 w 1199"/>
                    <a:gd name="T9" fmla="*/ 364 h 383"/>
                    <a:gd name="T10" fmla="*/ 0 w 1199"/>
                    <a:gd name="T11" fmla="*/ 95 h 383"/>
                    <a:gd name="T12" fmla="*/ 479 w 1199"/>
                    <a:gd name="T13" fmla="*/ 19 h 383"/>
                    <a:gd name="T14" fmla="*/ 509 w 1199"/>
                    <a:gd name="T15" fmla="*/ 0 h 383"/>
                    <a:gd name="T16" fmla="*/ 643 w 1199"/>
                    <a:gd name="T17" fmla="*/ 67 h 383"/>
                    <a:gd name="T18" fmla="*/ 1199 w 1199"/>
                    <a:gd name="T19" fmla="*/ 47 h 38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199"/>
                    <a:gd name="T31" fmla="*/ 0 h 383"/>
                    <a:gd name="T32" fmla="*/ 1199 w 1199"/>
                    <a:gd name="T33" fmla="*/ 383 h 38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199" h="383">
                      <a:moveTo>
                        <a:pt x="1199" y="47"/>
                      </a:moveTo>
                      <a:lnTo>
                        <a:pt x="1199" y="230"/>
                      </a:lnTo>
                      <a:lnTo>
                        <a:pt x="1084" y="316"/>
                      </a:lnTo>
                      <a:lnTo>
                        <a:pt x="576" y="383"/>
                      </a:lnTo>
                      <a:lnTo>
                        <a:pt x="0" y="364"/>
                      </a:lnTo>
                      <a:lnTo>
                        <a:pt x="0" y="95"/>
                      </a:lnTo>
                      <a:lnTo>
                        <a:pt x="479" y="19"/>
                      </a:lnTo>
                      <a:lnTo>
                        <a:pt x="509" y="0"/>
                      </a:lnTo>
                      <a:lnTo>
                        <a:pt x="643" y="67"/>
                      </a:lnTo>
                      <a:lnTo>
                        <a:pt x="1199" y="47"/>
                      </a:lnTo>
                      <a:close/>
                    </a:path>
                  </a:pathLst>
                </a:custGeom>
                <a:solidFill>
                  <a:srgbClr val="E5E591"/>
                </a:solidFill>
                <a:ln w="9525">
                  <a:noFill/>
                  <a:round/>
                  <a:headEnd/>
                  <a:tailEnd/>
                </a:ln>
              </p:spPr>
              <p:txBody>
                <a:bodyPr>
                  <a:prstTxWarp prst="textNoShape">
                    <a:avLst/>
                  </a:prstTxWarp>
                </a:bodyPr>
                <a:lstStyle/>
                <a:p>
                  <a:endParaRPr lang="en-US"/>
                </a:p>
              </p:txBody>
            </p:sp>
            <p:sp>
              <p:nvSpPr>
                <p:cNvPr id="68334" name="Freeform 103"/>
                <p:cNvSpPr>
                  <a:spLocks noChangeAspect="1"/>
                </p:cNvSpPr>
                <p:nvPr/>
              </p:nvSpPr>
              <p:spPr bwMode="auto">
                <a:xfrm>
                  <a:off x="2883" y="1472"/>
                  <a:ext cx="265" cy="82"/>
                </a:xfrm>
                <a:custGeom>
                  <a:avLst/>
                  <a:gdLst>
                    <a:gd name="T0" fmla="*/ 1305 w 1325"/>
                    <a:gd name="T1" fmla="*/ 76 h 412"/>
                    <a:gd name="T2" fmla="*/ 1325 w 1325"/>
                    <a:gd name="T3" fmla="*/ 181 h 412"/>
                    <a:gd name="T4" fmla="*/ 1325 w 1325"/>
                    <a:gd name="T5" fmla="*/ 259 h 412"/>
                    <a:gd name="T6" fmla="*/ 1161 w 1325"/>
                    <a:gd name="T7" fmla="*/ 364 h 412"/>
                    <a:gd name="T8" fmla="*/ 269 w 1325"/>
                    <a:gd name="T9" fmla="*/ 412 h 412"/>
                    <a:gd name="T10" fmla="*/ 49 w 1325"/>
                    <a:gd name="T11" fmla="*/ 364 h 412"/>
                    <a:gd name="T12" fmla="*/ 0 w 1325"/>
                    <a:gd name="T13" fmla="*/ 325 h 412"/>
                    <a:gd name="T14" fmla="*/ 19 w 1325"/>
                    <a:gd name="T15" fmla="*/ 95 h 412"/>
                    <a:gd name="T16" fmla="*/ 596 w 1325"/>
                    <a:gd name="T17" fmla="*/ 76 h 412"/>
                    <a:gd name="T18" fmla="*/ 710 w 1325"/>
                    <a:gd name="T19" fmla="*/ 0 h 412"/>
                    <a:gd name="T20" fmla="*/ 778 w 1325"/>
                    <a:gd name="T21" fmla="*/ 76 h 412"/>
                    <a:gd name="T22" fmla="*/ 1305 w 1325"/>
                    <a:gd name="T23" fmla="*/ 76 h 4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325"/>
                    <a:gd name="T37" fmla="*/ 0 h 412"/>
                    <a:gd name="T38" fmla="*/ 1325 w 1325"/>
                    <a:gd name="T39" fmla="*/ 412 h 4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325" h="412">
                      <a:moveTo>
                        <a:pt x="1305" y="76"/>
                      </a:moveTo>
                      <a:lnTo>
                        <a:pt x="1325" y="181"/>
                      </a:lnTo>
                      <a:lnTo>
                        <a:pt x="1325" y="259"/>
                      </a:lnTo>
                      <a:lnTo>
                        <a:pt x="1161" y="364"/>
                      </a:lnTo>
                      <a:lnTo>
                        <a:pt x="269" y="412"/>
                      </a:lnTo>
                      <a:lnTo>
                        <a:pt x="49" y="364"/>
                      </a:lnTo>
                      <a:lnTo>
                        <a:pt x="0" y="325"/>
                      </a:lnTo>
                      <a:lnTo>
                        <a:pt x="19" y="95"/>
                      </a:lnTo>
                      <a:lnTo>
                        <a:pt x="596" y="76"/>
                      </a:lnTo>
                      <a:lnTo>
                        <a:pt x="710" y="0"/>
                      </a:lnTo>
                      <a:lnTo>
                        <a:pt x="778" y="76"/>
                      </a:lnTo>
                      <a:lnTo>
                        <a:pt x="1305" y="76"/>
                      </a:lnTo>
                      <a:close/>
                    </a:path>
                  </a:pathLst>
                </a:custGeom>
                <a:solidFill>
                  <a:srgbClr val="E8AD51"/>
                </a:solidFill>
                <a:ln w="9525">
                  <a:noFill/>
                  <a:round/>
                  <a:headEnd/>
                  <a:tailEnd/>
                </a:ln>
              </p:spPr>
              <p:txBody>
                <a:bodyPr>
                  <a:prstTxWarp prst="textNoShape">
                    <a:avLst/>
                  </a:prstTxWarp>
                </a:bodyPr>
                <a:lstStyle/>
                <a:p>
                  <a:endParaRPr lang="en-US"/>
                </a:p>
              </p:txBody>
            </p:sp>
            <p:sp>
              <p:nvSpPr>
                <p:cNvPr id="68335" name="Freeform 104"/>
                <p:cNvSpPr>
                  <a:spLocks noChangeAspect="1"/>
                </p:cNvSpPr>
                <p:nvPr/>
              </p:nvSpPr>
              <p:spPr bwMode="auto">
                <a:xfrm>
                  <a:off x="2818" y="1487"/>
                  <a:ext cx="105" cy="90"/>
                </a:xfrm>
                <a:custGeom>
                  <a:avLst/>
                  <a:gdLst>
                    <a:gd name="T0" fmla="*/ 249 w 528"/>
                    <a:gd name="T1" fmla="*/ 19 h 451"/>
                    <a:gd name="T2" fmla="*/ 249 w 528"/>
                    <a:gd name="T3" fmla="*/ 269 h 451"/>
                    <a:gd name="T4" fmla="*/ 375 w 528"/>
                    <a:gd name="T5" fmla="*/ 384 h 451"/>
                    <a:gd name="T6" fmla="*/ 528 w 528"/>
                    <a:gd name="T7" fmla="*/ 384 h 451"/>
                    <a:gd name="T8" fmla="*/ 412 w 528"/>
                    <a:gd name="T9" fmla="*/ 451 h 451"/>
                    <a:gd name="T10" fmla="*/ 68 w 528"/>
                    <a:gd name="T11" fmla="*/ 432 h 451"/>
                    <a:gd name="T12" fmla="*/ 0 w 528"/>
                    <a:gd name="T13" fmla="*/ 432 h 451"/>
                    <a:gd name="T14" fmla="*/ 0 w 528"/>
                    <a:gd name="T15" fmla="*/ 0 h 451"/>
                    <a:gd name="T16" fmla="*/ 182 w 528"/>
                    <a:gd name="T17" fmla="*/ 19 h 451"/>
                    <a:gd name="T18" fmla="*/ 249 w 528"/>
                    <a:gd name="T19" fmla="*/ 19 h 45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28"/>
                    <a:gd name="T31" fmla="*/ 0 h 451"/>
                    <a:gd name="T32" fmla="*/ 528 w 528"/>
                    <a:gd name="T33" fmla="*/ 451 h 45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28" h="451">
                      <a:moveTo>
                        <a:pt x="249" y="19"/>
                      </a:moveTo>
                      <a:lnTo>
                        <a:pt x="249" y="269"/>
                      </a:lnTo>
                      <a:lnTo>
                        <a:pt x="375" y="384"/>
                      </a:lnTo>
                      <a:lnTo>
                        <a:pt x="528" y="384"/>
                      </a:lnTo>
                      <a:lnTo>
                        <a:pt x="412" y="451"/>
                      </a:lnTo>
                      <a:lnTo>
                        <a:pt x="68" y="432"/>
                      </a:lnTo>
                      <a:lnTo>
                        <a:pt x="0" y="432"/>
                      </a:lnTo>
                      <a:lnTo>
                        <a:pt x="0" y="0"/>
                      </a:lnTo>
                      <a:lnTo>
                        <a:pt x="182" y="19"/>
                      </a:lnTo>
                      <a:lnTo>
                        <a:pt x="249" y="19"/>
                      </a:lnTo>
                      <a:close/>
                    </a:path>
                  </a:pathLst>
                </a:custGeom>
                <a:solidFill>
                  <a:srgbClr val="E2A544"/>
                </a:solidFill>
                <a:ln w="9525">
                  <a:noFill/>
                  <a:round/>
                  <a:headEnd/>
                  <a:tailEnd/>
                </a:ln>
              </p:spPr>
              <p:txBody>
                <a:bodyPr>
                  <a:prstTxWarp prst="textNoShape">
                    <a:avLst/>
                  </a:prstTxWarp>
                </a:bodyPr>
                <a:lstStyle/>
                <a:p>
                  <a:endParaRPr lang="en-US"/>
                </a:p>
              </p:txBody>
            </p:sp>
            <p:sp>
              <p:nvSpPr>
                <p:cNvPr id="68336" name="Freeform 105"/>
                <p:cNvSpPr>
                  <a:spLocks noChangeAspect="1"/>
                </p:cNvSpPr>
                <p:nvPr/>
              </p:nvSpPr>
              <p:spPr bwMode="auto">
                <a:xfrm>
                  <a:off x="2712" y="1491"/>
                  <a:ext cx="88" cy="182"/>
                </a:xfrm>
                <a:custGeom>
                  <a:avLst/>
                  <a:gdLst>
                    <a:gd name="T0" fmla="*/ 192 w 441"/>
                    <a:gd name="T1" fmla="*/ 893 h 912"/>
                    <a:gd name="T2" fmla="*/ 48 w 441"/>
                    <a:gd name="T3" fmla="*/ 912 h 912"/>
                    <a:gd name="T4" fmla="*/ 0 w 441"/>
                    <a:gd name="T5" fmla="*/ 729 h 912"/>
                    <a:gd name="T6" fmla="*/ 144 w 441"/>
                    <a:gd name="T7" fmla="*/ 662 h 912"/>
                    <a:gd name="T8" fmla="*/ 297 w 441"/>
                    <a:gd name="T9" fmla="*/ 480 h 912"/>
                    <a:gd name="T10" fmla="*/ 297 w 441"/>
                    <a:gd name="T11" fmla="*/ 86 h 912"/>
                    <a:gd name="T12" fmla="*/ 441 w 441"/>
                    <a:gd name="T13" fmla="*/ 0 h 912"/>
                    <a:gd name="T14" fmla="*/ 441 w 441"/>
                    <a:gd name="T15" fmla="*/ 729 h 912"/>
                    <a:gd name="T16" fmla="*/ 192 w 441"/>
                    <a:gd name="T17" fmla="*/ 893 h 91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41"/>
                    <a:gd name="T28" fmla="*/ 0 h 912"/>
                    <a:gd name="T29" fmla="*/ 441 w 441"/>
                    <a:gd name="T30" fmla="*/ 912 h 91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41" h="912">
                      <a:moveTo>
                        <a:pt x="192" y="893"/>
                      </a:moveTo>
                      <a:lnTo>
                        <a:pt x="48" y="912"/>
                      </a:lnTo>
                      <a:lnTo>
                        <a:pt x="0" y="729"/>
                      </a:lnTo>
                      <a:lnTo>
                        <a:pt x="144" y="662"/>
                      </a:lnTo>
                      <a:lnTo>
                        <a:pt x="297" y="480"/>
                      </a:lnTo>
                      <a:lnTo>
                        <a:pt x="297" y="86"/>
                      </a:lnTo>
                      <a:lnTo>
                        <a:pt x="441" y="0"/>
                      </a:lnTo>
                      <a:lnTo>
                        <a:pt x="441" y="729"/>
                      </a:lnTo>
                      <a:lnTo>
                        <a:pt x="192" y="893"/>
                      </a:lnTo>
                      <a:close/>
                    </a:path>
                  </a:pathLst>
                </a:custGeom>
                <a:solidFill>
                  <a:srgbClr val="E8AD51"/>
                </a:solidFill>
                <a:ln w="9525">
                  <a:noFill/>
                  <a:round/>
                  <a:headEnd/>
                  <a:tailEnd/>
                </a:ln>
              </p:spPr>
              <p:txBody>
                <a:bodyPr>
                  <a:prstTxWarp prst="textNoShape">
                    <a:avLst/>
                  </a:prstTxWarp>
                </a:bodyPr>
                <a:lstStyle/>
                <a:p>
                  <a:endParaRPr lang="en-US"/>
                </a:p>
              </p:txBody>
            </p:sp>
            <p:sp>
              <p:nvSpPr>
                <p:cNvPr id="68337" name="Freeform 106"/>
                <p:cNvSpPr>
                  <a:spLocks noChangeAspect="1"/>
                </p:cNvSpPr>
                <p:nvPr/>
              </p:nvSpPr>
              <p:spPr bwMode="auto">
                <a:xfrm>
                  <a:off x="3827" y="1501"/>
                  <a:ext cx="63" cy="145"/>
                </a:xfrm>
                <a:custGeom>
                  <a:avLst/>
                  <a:gdLst>
                    <a:gd name="T0" fmla="*/ 87 w 317"/>
                    <a:gd name="T1" fmla="*/ 728 h 728"/>
                    <a:gd name="T2" fmla="*/ 19 w 317"/>
                    <a:gd name="T3" fmla="*/ 728 h 728"/>
                    <a:gd name="T4" fmla="*/ 0 w 317"/>
                    <a:gd name="T5" fmla="*/ 710 h 728"/>
                    <a:gd name="T6" fmla="*/ 0 w 317"/>
                    <a:gd name="T7" fmla="*/ 642 h 728"/>
                    <a:gd name="T8" fmla="*/ 106 w 317"/>
                    <a:gd name="T9" fmla="*/ 594 h 728"/>
                    <a:gd name="T10" fmla="*/ 154 w 317"/>
                    <a:gd name="T11" fmla="*/ 527 h 728"/>
                    <a:gd name="T12" fmla="*/ 202 w 317"/>
                    <a:gd name="T13" fmla="*/ 316 h 728"/>
                    <a:gd name="T14" fmla="*/ 221 w 317"/>
                    <a:gd name="T15" fmla="*/ 316 h 728"/>
                    <a:gd name="T16" fmla="*/ 269 w 317"/>
                    <a:gd name="T17" fmla="*/ 268 h 728"/>
                    <a:gd name="T18" fmla="*/ 298 w 317"/>
                    <a:gd name="T19" fmla="*/ 18 h 728"/>
                    <a:gd name="T20" fmla="*/ 317 w 317"/>
                    <a:gd name="T21" fmla="*/ 0 h 728"/>
                    <a:gd name="T22" fmla="*/ 317 w 317"/>
                    <a:gd name="T23" fmla="*/ 710 h 728"/>
                    <a:gd name="T24" fmla="*/ 87 w 317"/>
                    <a:gd name="T25" fmla="*/ 728 h 72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17"/>
                    <a:gd name="T40" fmla="*/ 0 h 728"/>
                    <a:gd name="T41" fmla="*/ 317 w 317"/>
                    <a:gd name="T42" fmla="*/ 728 h 72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17" h="728">
                      <a:moveTo>
                        <a:pt x="87" y="728"/>
                      </a:moveTo>
                      <a:lnTo>
                        <a:pt x="19" y="728"/>
                      </a:lnTo>
                      <a:lnTo>
                        <a:pt x="0" y="710"/>
                      </a:lnTo>
                      <a:lnTo>
                        <a:pt x="0" y="642"/>
                      </a:lnTo>
                      <a:lnTo>
                        <a:pt x="106" y="594"/>
                      </a:lnTo>
                      <a:lnTo>
                        <a:pt x="154" y="527"/>
                      </a:lnTo>
                      <a:lnTo>
                        <a:pt x="202" y="316"/>
                      </a:lnTo>
                      <a:lnTo>
                        <a:pt x="221" y="316"/>
                      </a:lnTo>
                      <a:lnTo>
                        <a:pt x="269" y="268"/>
                      </a:lnTo>
                      <a:lnTo>
                        <a:pt x="298" y="18"/>
                      </a:lnTo>
                      <a:lnTo>
                        <a:pt x="317" y="0"/>
                      </a:lnTo>
                      <a:lnTo>
                        <a:pt x="317" y="710"/>
                      </a:lnTo>
                      <a:lnTo>
                        <a:pt x="87" y="728"/>
                      </a:lnTo>
                      <a:close/>
                    </a:path>
                  </a:pathLst>
                </a:custGeom>
                <a:solidFill>
                  <a:srgbClr val="F9EA91"/>
                </a:solidFill>
                <a:ln w="9525">
                  <a:noFill/>
                  <a:round/>
                  <a:headEnd/>
                  <a:tailEnd/>
                </a:ln>
              </p:spPr>
              <p:txBody>
                <a:bodyPr>
                  <a:prstTxWarp prst="textNoShape">
                    <a:avLst/>
                  </a:prstTxWarp>
                </a:bodyPr>
                <a:lstStyle/>
                <a:p>
                  <a:endParaRPr lang="en-US"/>
                </a:p>
              </p:txBody>
            </p:sp>
            <p:sp>
              <p:nvSpPr>
                <p:cNvPr id="68338" name="Freeform 107"/>
                <p:cNvSpPr>
                  <a:spLocks noChangeAspect="1"/>
                </p:cNvSpPr>
                <p:nvPr/>
              </p:nvSpPr>
              <p:spPr bwMode="auto">
                <a:xfrm>
                  <a:off x="2676" y="1514"/>
                  <a:ext cx="78" cy="123"/>
                </a:xfrm>
                <a:custGeom>
                  <a:avLst/>
                  <a:gdLst>
                    <a:gd name="T0" fmla="*/ 393 w 393"/>
                    <a:gd name="T1" fmla="*/ 393 h 613"/>
                    <a:gd name="T2" fmla="*/ 144 w 393"/>
                    <a:gd name="T3" fmla="*/ 575 h 613"/>
                    <a:gd name="T4" fmla="*/ 48 w 393"/>
                    <a:gd name="T5" fmla="*/ 613 h 613"/>
                    <a:gd name="T6" fmla="*/ 0 w 393"/>
                    <a:gd name="T7" fmla="*/ 613 h 613"/>
                    <a:gd name="T8" fmla="*/ 0 w 393"/>
                    <a:gd name="T9" fmla="*/ 249 h 613"/>
                    <a:gd name="T10" fmla="*/ 346 w 393"/>
                    <a:gd name="T11" fmla="*/ 19 h 613"/>
                    <a:gd name="T12" fmla="*/ 346 w 393"/>
                    <a:gd name="T13" fmla="*/ 0 h 613"/>
                    <a:gd name="T14" fmla="*/ 393 w 393"/>
                    <a:gd name="T15" fmla="*/ 0 h 613"/>
                    <a:gd name="T16" fmla="*/ 393 w 393"/>
                    <a:gd name="T17" fmla="*/ 393 h 6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93"/>
                    <a:gd name="T28" fmla="*/ 0 h 613"/>
                    <a:gd name="T29" fmla="*/ 393 w 393"/>
                    <a:gd name="T30" fmla="*/ 613 h 6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93" h="613">
                      <a:moveTo>
                        <a:pt x="393" y="393"/>
                      </a:moveTo>
                      <a:lnTo>
                        <a:pt x="144" y="575"/>
                      </a:lnTo>
                      <a:lnTo>
                        <a:pt x="48" y="613"/>
                      </a:lnTo>
                      <a:lnTo>
                        <a:pt x="0" y="613"/>
                      </a:lnTo>
                      <a:lnTo>
                        <a:pt x="0" y="249"/>
                      </a:lnTo>
                      <a:lnTo>
                        <a:pt x="346" y="19"/>
                      </a:lnTo>
                      <a:lnTo>
                        <a:pt x="346" y="0"/>
                      </a:lnTo>
                      <a:lnTo>
                        <a:pt x="393" y="0"/>
                      </a:lnTo>
                      <a:lnTo>
                        <a:pt x="393" y="393"/>
                      </a:lnTo>
                      <a:close/>
                    </a:path>
                  </a:pathLst>
                </a:custGeom>
                <a:solidFill>
                  <a:srgbClr val="F7F7AD"/>
                </a:solidFill>
                <a:ln w="9525">
                  <a:noFill/>
                  <a:round/>
                  <a:headEnd/>
                  <a:tailEnd/>
                </a:ln>
              </p:spPr>
              <p:txBody>
                <a:bodyPr>
                  <a:prstTxWarp prst="textNoShape">
                    <a:avLst/>
                  </a:prstTxWarp>
                </a:bodyPr>
                <a:lstStyle/>
                <a:p>
                  <a:endParaRPr lang="en-US"/>
                </a:p>
              </p:txBody>
            </p:sp>
            <p:sp>
              <p:nvSpPr>
                <p:cNvPr id="68339" name="Freeform 108"/>
                <p:cNvSpPr>
                  <a:spLocks noChangeAspect="1"/>
                </p:cNvSpPr>
                <p:nvPr/>
              </p:nvSpPr>
              <p:spPr bwMode="auto">
                <a:xfrm>
                  <a:off x="3762" y="1514"/>
                  <a:ext cx="23" cy="69"/>
                </a:xfrm>
                <a:custGeom>
                  <a:avLst/>
                  <a:gdLst>
                    <a:gd name="T0" fmla="*/ 115 w 115"/>
                    <a:gd name="T1" fmla="*/ 316 h 345"/>
                    <a:gd name="T2" fmla="*/ 67 w 115"/>
                    <a:gd name="T3" fmla="*/ 345 h 345"/>
                    <a:gd name="T4" fmla="*/ 0 w 115"/>
                    <a:gd name="T5" fmla="*/ 345 h 345"/>
                    <a:gd name="T6" fmla="*/ 20 w 115"/>
                    <a:gd name="T7" fmla="*/ 0 h 345"/>
                    <a:gd name="T8" fmla="*/ 96 w 115"/>
                    <a:gd name="T9" fmla="*/ 0 h 345"/>
                    <a:gd name="T10" fmla="*/ 115 w 115"/>
                    <a:gd name="T11" fmla="*/ 316 h 345"/>
                    <a:gd name="T12" fmla="*/ 0 60000 65536"/>
                    <a:gd name="T13" fmla="*/ 0 60000 65536"/>
                    <a:gd name="T14" fmla="*/ 0 60000 65536"/>
                    <a:gd name="T15" fmla="*/ 0 60000 65536"/>
                    <a:gd name="T16" fmla="*/ 0 60000 65536"/>
                    <a:gd name="T17" fmla="*/ 0 60000 65536"/>
                    <a:gd name="T18" fmla="*/ 0 w 115"/>
                    <a:gd name="T19" fmla="*/ 0 h 345"/>
                    <a:gd name="T20" fmla="*/ 115 w 115"/>
                    <a:gd name="T21" fmla="*/ 345 h 345"/>
                  </a:gdLst>
                  <a:ahLst/>
                  <a:cxnLst>
                    <a:cxn ang="T12">
                      <a:pos x="T0" y="T1"/>
                    </a:cxn>
                    <a:cxn ang="T13">
                      <a:pos x="T2" y="T3"/>
                    </a:cxn>
                    <a:cxn ang="T14">
                      <a:pos x="T4" y="T5"/>
                    </a:cxn>
                    <a:cxn ang="T15">
                      <a:pos x="T6" y="T7"/>
                    </a:cxn>
                    <a:cxn ang="T16">
                      <a:pos x="T8" y="T9"/>
                    </a:cxn>
                    <a:cxn ang="T17">
                      <a:pos x="T10" y="T11"/>
                    </a:cxn>
                  </a:cxnLst>
                  <a:rect l="T18" t="T19" r="T20" b="T21"/>
                  <a:pathLst>
                    <a:path w="115" h="345">
                      <a:moveTo>
                        <a:pt x="115" y="316"/>
                      </a:moveTo>
                      <a:lnTo>
                        <a:pt x="67" y="345"/>
                      </a:lnTo>
                      <a:lnTo>
                        <a:pt x="0" y="345"/>
                      </a:lnTo>
                      <a:lnTo>
                        <a:pt x="20" y="0"/>
                      </a:lnTo>
                      <a:lnTo>
                        <a:pt x="96" y="0"/>
                      </a:lnTo>
                      <a:lnTo>
                        <a:pt x="115" y="316"/>
                      </a:lnTo>
                      <a:close/>
                    </a:path>
                  </a:pathLst>
                </a:custGeom>
                <a:solidFill>
                  <a:srgbClr val="999919"/>
                </a:solidFill>
                <a:ln w="9525">
                  <a:noFill/>
                  <a:round/>
                  <a:headEnd/>
                  <a:tailEnd/>
                </a:ln>
              </p:spPr>
              <p:txBody>
                <a:bodyPr>
                  <a:prstTxWarp prst="textNoShape">
                    <a:avLst/>
                  </a:prstTxWarp>
                </a:bodyPr>
                <a:lstStyle/>
                <a:p>
                  <a:endParaRPr lang="en-US"/>
                </a:p>
              </p:txBody>
            </p:sp>
            <p:sp>
              <p:nvSpPr>
                <p:cNvPr id="68340" name="Freeform 109"/>
                <p:cNvSpPr>
                  <a:spLocks noChangeAspect="1"/>
                </p:cNvSpPr>
                <p:nvPr/>
              </p:nvSpPr>
              <p:spPr bwMode="auto">
                <a:xfrm>
                  <a:off x="3514" y="1518"/>
                  <a:ext cx="238" cy="92"/>
                </a:xfrm>
                <a:custGeom>
                  <a:avLst/>
                  <a:gdLst>
                    <a:gd name="T0" fmla="*/ 1190 w 1190"/>
                    <a:gd name="T1" fmla="*/ 230 h 461"/>
                    <a:gd name="T2" fmla="*/ 1172 w 1190"/>
                    <a:gd name="T3" fmla="*/ 297 h 461"/>
                    <a:gd name="T4" fmla="*/ 1075 w 1190"/>
                    <a:gd name="T5" fmla="*/ 394 h 461"/>
                    <a:gd name="T6" fmla="*/ 211 w 1190"/>
                    <a:gd name="T7" fmla="*/ 461 h 461"/>
                    <a:gd name="T8" fmla="*/ 48 w 1190"/>
                    <a:gd name="T9" fmla="*/ 441 h 461"/>
                    <a:gd name="T10" fmla="*/ 0 w 1190"/>
                    <a:gd name="T11" fmla="*/ 441 h 461"/>
                    <a:gd name="T12" fmla="*/ 0 w 1190"/>
                    <a:gd name="T13" fmla="*/ 326 h 461"/>
                    <a:gd name="T14" fmla="*/ 30 w 1190"/>
                    <a:gd name="T15" fmla="*/ 134 h 461"/>
                    <a:gd name="T16" fmla="*/ 413 w 1190"/>
                    <a:gd name="T17" fmla="*/ 67 h 461"/>
                    <a:gd name="T18" fmla="*/ 576 w 1190"/>
                    <a:gd name="T19" fmla="*/ 0 h 461"/>
                    <a:gd name="T20" fmla="*/ 1152 w 1190"/>
                    <a:gd name="T21" fmla="*/ 29 h 461"/>
                    <a:gd name="T22" fmla="*/ 1190 w 1190"/>
                    <a:gd name="T23" fmla="*/ 230 h 46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190"/>
                    <a:gd name="T37" fmla="*/ 0 h 461"/>
                    <a:gd name="T38" fmla="*/ 1190 w 1190"/>
                    <a:gd name="T39" fmla="*/ 461 h 46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190" h="461">
                      <a:moveTo>
                        <a:pt x="1190" y="230"/>
                      </a:moveTo>
                      <a:lnTo>
                        <a:pt x="1172" y="297"/>
                      </a:lnTo>
                      <a:lnTo>
                        <a:pt x="1075" y="394"/>
                      </a:lnTo>
                      <a:lnTo>
                        <a:pt x="211" y="461"/>
                      </a:lnTo>
                      <a:lnTo>
                        <a:pt x="48" y="441"/>
                      </a:lnTo>
                      <a:lnTo>
                        <a:pt x="0" y="441"/>
                      </a:lnTo>
                      <a:lnTo>
                        <a:pt x="0" y="326"/>
                      </a:lnTo>
                      <a:lnTo>
                        <a:pt x="30" y="134"/>
                      </a:lnTo>
                      <a:lnTo>
                        <a:pt x="413" y="67"/>
                      </a:lnTo>
                      <a:lnTo>
                        <a:pt x="576" y="0"/>
                      </a:lnTo>
                      <a:lnTo>
                        <a:pt x="1152" y="29"/>
                      </a:lnTo>
                      <a:lnTo>
                        <a:pt x="1190" y="230"/>
                      </a:lnTo>
                      <a:close/>
                    </a:path>
                  </a:pathLst>
                </a:custGeom>
                <a:solidFill>
                  <a:srgbClr val="F7D170"/>
                </a:solidFill>
                <a:ln w="9525">
                  <a:noFill/>
                  <a:round/>
                  <a:headEnd/>
                  <a:tailEnd/>
                </a:ln>
              </p:spPr>
              <p:txBody>
                <a:bodyPr>
                  <a:prstTxWarp prst="textNoShape">
                    <a:avLst/>
                  </a:prstTxWarp>
                </a:bodyPr>
                <a:lstStyle/>
                <a:p>
                  <a:endParaRPr lang="en-US"/>
                </a:p>
              </p:txBody>
            </p:sp>
            <p:sp>
              <p:nvSpPr>
                <p:cNvPr id="68341" name="Freeform 110"/>
                <p:cNvSpPr>
                  <a:spLocks noChangeAspect="1"/>
                </p:cNvSpPr>
                <p:nvPr/>
              </p:nvSpPr>
              <p:spPr bwMode="auto">
                <a:xfrm>
                  <a:off x="3299" y="1531"/>
                  <a:ext cx="206" cy="88"/>
                </a:xfrm>
                <a:custGeom>
                  <a:avLst/>
                  <a:gdLst>
                    <a:gd name="T0" fmla="*/ 980 w 1028"/>
                    <a:gd name="T1" fmla="*/ 67 h 441"/>
                    <a:gd name="T2" fmla="*/ 1028 w 1028"/>
                    <a:gd name="T3" fmla="*/ 144 h 441"/>
                    <a:gd name="T4" fmla="*/ 980 w 1028"/>
                    <a:gd name="T5" fmla="*/ 327 h 441"/>
                    <a:gd name="T6" fmla="*/ 941 w 1028"/>
                    <a:gd name="T7" fmla="*/ 374 h 441"/>
                    <a:gd name="T8" fmla="*/ 202 w 1028"/>
                    <a:gd name="T9" fmla="*/ 441 h 441"/>
                    <a:gd name="T10" fmla="*/ 68 w 1028"/>
                    <a:gd name="T11" fmla="*/ 413 h 441"/>
                    <a:gd name="T12" fmla="*/ 0 w 1028"/>
                    <a:gd name="T13" fmla="*/ 413 h 441"/>
                    <a:gd name="T14" fmla="*/ 49 w 1028"/>
                    <a:gd name="T15" fmla="*/ 115 h 441"/>
                    <a:gd name="T16" fmla="*/ 462 w 1028"/>
                    <a:gd name="T17" fmla="*/ 48 h 441"/>
                    <a:gd name="T18" fmla="*/ 509 w 1028"/>
                    <a:gd name="T19" fmla="*/ 0 h 441"/>
                    <a:gd name="T20" fmla="*/ 643 w 1028"/>
                    <a:gd name="T21" fmla="*/ 67 h 441"/>
                    <a:gd name="T22" fmla="*/ 980 w 1028"/>
                    <a:gd name="T23" fmla="*/ 67 h 44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028"/>
                    <a:gd name="T37" fmla="*/ 0 h 441"/>
                    <a:gd name="T38" fmla="*/ 1028 w 1028"/>
                    <a:gd name="T39" fmla="*/ 441 h 44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028" h="441">
                      <a:moveTo>
                        <a:pt x="980" y="67"/>
                      </a:moveTo>
                      <a:lnTo>
                        <a:pt x="1028" y="144"/>
                      </a:lnTo>
                      <a:lnTo>
                        <a:pt x="980" y="327"/>
                      </a:lnTo>
                      <a:lnTo>
                        <a:pt x="941" y="374"/>
                      </a:lnTo>
                      <a:lnTo>
                        <a:pt x="202" y="441"/>
                      </a:lnTo>
                      <a:lnTo>
                        <a:pt x="68" y="413"/>
                      </a:lnTo>
                      <a:lnTo>
                        <a:pt x="0" y="413"/>
                      </a:lnTo>
                      <a:lnTo>
                        <a:pt x="49" y="115"/>
                      </a:lnTo>
                      <a:lnTo>
                        <a:pt x="462" y="48"/>
                      </a:lnTo>
                      <a:lnTo>
                        <a:pt x="509" y="0"/>
                      </a:lnTo>
                      <a:lnTo>
                        <a:pt x="643" y="67"/>
                      </a:lnTo>
                      <a:lnTo>
                        <a:pt x="980" y="67"/>
                      </a:lnTo>
                      <a:close/>
                    </a:path>
                  </a:pathLst>
                </a:custGeom>
                <a:solidFill>
                  <a:srgbClr val="FCFCBC"/>
                </a:solidFill>
                <a:ln w="9525">
                  <a:noFill/>
                  <a:round/>
                  <a:headEnd/>
                  <a:tailEnd/>
                </a:ln>
              </p:spPr>
              <p:txBody>
                <a:bodyPr>
                  <a:prstTxWarp prst="textNoShape">
                    <a:avLst/>
                  </a:prstTxWarp>
                </a:bodyPr>
                <a:lstStyle/>
                <a:p>
                  <a:endParaRPr lang="en-US"/>
                </a:p>
              </p:txBody>
            </p:sp>
            <p:sp>
              <p:nvSpPr>
                <p:cNvPr id="68342" name="Freeform 111"/>
                <p:cNvSpPr>
                  <a:spLocks noChangeAspect="1"/>
                </p:cNvSpPr>
                <p:nvPr/>
              </p:nvSpPr>
              <p:spPr bwMode="auto">
                <a:xfrm>
                  <a:off x="1912" y="1545"/>
                  <a:ext cx="40" cy="52"/>
                </a:xfrm>
                <a:custGeom>
                  <a:avLst/>
                  <a:gdLst>
                    <a:gd name="T0" fmla="*/ 201 w 201"/>
                    <a:gd name="T1" fmla="*/ 28 h 260"/>
                    <a:gd name="T2" fmla="*/ 201 w 201"/>
                    <a:gd name="T3" fmla="*/ 144 h 260"/>
                    <a:gd name="T4" fmla="*/ 106 w 201"/>
                    <a:gd name="T5" fmla="*/ 240 h 260"/>
                    <a:gd name="T6" fmla="*/ 38 w 201"/>
                    <a:gd name="T7" fmla="*/ 260 h 260"/>
                    <a:gd name="T8" fmla="*/ 0 w 201"/>
                    <a:gd name="T9" fmla="*/ 260 h 260"/>
                    <a:gd name="T10" fmla="*/ 0 w 201"/>
                    <a:gd name="T11" fmla="*/ 96 h 260"/>
                    <a:gd name="T12" fmla="*/ 87 w 201"/>
                    <a:gd name="T13" fmla="*/ 0 h 260"/>
                    <a:gd name="T14" fmla="*/ 154 w 201"/>
                    <a:gd name="T15" fmla="*/ 28 h 260"/>
                    <a:gd name="T16" fmla="*/ 201 w 201"/>
                    <a:gd name="T17" fmla="*/ 28 h 26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01"/>
                    <a:gd name="T28" fmla="*/ 0 h 260"/>
                    <a:gd name="T29" fmla="*/ 201 w 201"/>
                    <a:gd name="T30" fmla="*/ 260 h 26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01" h="260">
                      <a:moveTo>
                        <a:pt x="201" y="28"/>
                      </a:moveTo>
                      <a:lnTo>
                        <a:pt x="201" y="144"/>
                      </a:lnTo>
                      <a:lnTo>
                        <a:pt x="106" y="240"/>
                      </a:lnTo>
                      <a:lnTo>
                        <a:pt x="38" y="260"/>
                      </a:lnTo>
                      <a:lnTo>
                        <a:pt x="0" y="260"/>
                      </a:lnTo>
                      <a:lnTo>
                        <a:pt x="0" y="96"/>
                      </a:lnTo>
                      <a:lnTo>
                        <a:pt x="87" y="0"/>
                      </a:lnTo>
                      <a:lnTo>
                        <a:pt x="154" y="28"/>
                      </a:lnTo>
                      <a:lnTo>
                        <a:pt x="201" y="28"/>
                      </a:lnTo>
                      <a:close/>
                    </a:path>
                  </a:pathLst>
                </a:custGeom>
                <a:solidFill>
                  <a:srgbClr val="000000"/>
                </a:solidFill>
                <a:ln w="9525">
                  <a:noFill/>
                  <a:round/>
                  <a:headEnd/>
                  <a:tailEnd/>
                </a:ln>
              </p:spPr>
              <p:txBody>
                <a:bodyPr>
                  <a:prstTxWarp prst="textNoShape">
                    <a:avLst/>
                  </a:prstTxWarp>
                </a:bodyPr>
                <a:lstStyle/>
                <a:p>
                  <a:endParaRPr lang="en-US"/>
                </a:p>
              </p:txBody>
            </p:sp>
            <p:sp>
              <p:nvSpPr>
                <p:cNvPr id="68343" name="Freeform 112"/>
                <p:cNvSpPr>
                  <a:spLocks noChangeAspect="1"/>
                </p:cNvSpPr>
                <p:nvPr/>
              </p:nvSpPr>
              <p:spPr bwMode="auto">
                <a:xfrm>
                  <a:off x="3029" y="1545"/>
                  <a:ext cx="257" cy="98"/>
                </a:xfrm>
                <a:custGeom>
                  <a:avLst/>
                  <a:gdLst>
                    <a:gd name="T0" fmla="*/ 1239 w 1286"/>
                    <a:gd name="T1" fmla="*/ 77 h 490"/>
                    <a:gd name="T2" fmla="*/ 1286 w 1286"/>
                    <a:gd name="T3" fmla="*/ 77 h 490"/>
                    <a:gd name="T4" fmla="*/ 1286 w 1286"/>
                    <a:gd name="T5" fmla="*/ 327 h 490"/>
                    <a:gd name="T6" fmla="*/ 1219 w 1286"/>
                    <a:gd name="T7" fmla="*/ 393 h 490"/>
                    <a:gd name="T8" fmla="*/ 509 w 1286"/>
                    <a:gd name="T9" fmla="*/ 490 h 490"/>
                    <a:gd name="T10" fmla="*/ 0 w 1286"/>
                    <a:gd name="T11" fmla="*/ 422 h 490"/>
                    <a:gd name="T12" fmla="*/ 49 w 1286"/>
                    <a:gd name="T13" fmla="*/ 240 h 490"/>
                    <a:gd name="T14" fmla="*/ 49 w 1286"/>
                    <a:gd name="T15" fmla="*/ 96 h 490"/>
                    <a:gd name="T16" fmla="*/ 432 w 1286"/>
                    <a:gd name="T17" fmla="*/ 77 h 490"/>
                    <a:gd name="T18" fmla="*/ 576 w 1286"/>
                    <a:gd name="T19" fmla="*/ 0 h 490"/>
                    <a:gd name="T20" fmla="*/ 663 w 1286"/>
                    <a:gd name="T21" fmla="*/ 48 h 490"/>
                    <a:gd name="T22" fmla="*/ 1239 w 1286"/>
                    <a:gd name="T23" fmla="*/ 77 h 49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286"/>
                    <a:gd name="T37" fmla="*/ 0 h 490"/>
                    <a:gd name="T38" fmla="*/ 1286 w 1286"/>
                    <a:gd name="T39" fmla="*/ 490 h 49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286" h="490">
                      <a:moveTo>
                        <a:pt x="1239" y="77"/>
                      </a:moveTo>
                      <a:lnTo>
                        <a:pt x="1286" y="77"/>
                      </a:lnTo>
                      <a:lnTo>
                        <a:pt x="1286" y="327"/>
                      </a:lnTo>
                      <a:lnTo>
                        <a:pt x="1219" y="393"/>
                      </a:lnTo>
                      <a:lnTo>
                        <a:pt x="509" y="490"/>
                      </a:lnTo>
                      <a:lnTo>
                        <a:pt x="0" y="422"/>
                      </a:lnTo>
                      <a:lnTo>
                        <a:pt x="49" y="240"/>
                      </a:lnTo>
                      <a:lnTo>
                        <a:pt x="49" y="96"/>
                      </a:lnTo>
                      <a:lnTo>
                        <a:pt x="432" y="77"/>
                      </a:lnTo>
                      <a:lnTo>
                        <a:pt x="576" y="0"/>
                      </a:lnTo>
                      <a:lnTo>
                        <a:pt x="663" y="48"/>
                      </a:lnTo>
                      <a:lnTo>
                        <a:pt x="1239" y="77"/>
                      </a:lnTo>
                      <a:close/>
                    </a:path>
                  </a:pathLst>
                </a:custGeom>
                <a:solidFill>
                  <a:srgbClr val="F7D170"/>
                </a:solidFill>
                <a:ln w="9525">
                  <a:noFill/>
                  <a:round/>
                  <a:headEnd/>
                  <a:tailEnd/>
                </a:ln>
              </p:spPr>
              <p:txBody>
                <a:bodyPr>
                  <a:prstTxWarp prst="textNoShape">
                    <a:avLst/>
                  </a:prstTxWarp>
                </a:bodyPr>
                <a:lstStyle/>
                <a:p>
                  <a:endParaRPr lang="en-US"/>
                </a:p>
              </p:txBody>
            </p:sp>
            <p:sp>
              <p:nvSpPr>
                <p:cNvPr id="68344" name="Freeform 113"/>
                <p:cNvSpPr>
                  <a:spLocks noChangeAspect="1"/>
                </p:cNvSpPr>
                <p:nvPr/>
              </p:nvSpPr>
              <p:spPr bwMode="auto">
                <a:xfrm>
                  <a:off x="3802" y="1554"/>
                  <a:ext cx="46" cy="60"/>
                </a:xfrm>
                <a:custGeom>
                  <a:avLst/>
                  <a:gdLst>
                    <a:gd name="T0" fmla="*/ 163 w 231"/>
                    <a:gd name="T1" fmla="*/ 48 h 298"/>
                    <a:gd name="T2" fmla="*/ 231 w 231"/>
                    <a:gd name="T3" fmla="*/ 48 h 298"/>
                    <a:gd name="T4" fmla="*/ 193 w 231"/>
                    <a:gd name="T5" fmla="*/ 259 h 298"/>
                    <a:gd name="T6" fmla="*/ 125 w 231"/>
                    <a:gd name="T7" fmla="*/ 298 h 298"/>
                    <a:gd name="T8" fmla="*/ 0 w 231"/>
                    <a:gd name="T9" fmla="*/ 298 h 298"/>
                    <a:gd name="T10" fmla="*/ 0 w 231"/>
                    <a:gd name="T11" fmla="*/ 0 h 298"/>
                    <a:gd name="T12" fmla="*/ 144 w 231"/>
                    <a:gd name="T13" fmla="*/ 29 h 298"/>
                    <a:gd name="T14" fmla="*/ 163 w 231"/>
                    <a:gd name="T15" fmla="*/ 48 h 298"/>
                    <a:gd name="T16" fmla="*/ 0 60000 65536"/>
                    <a:gd name="T17" fmla="*/ 0 60000 65536"/>
                    <a:gd name="T18" fmla="*/ 0 60000 65536"/>
                    <a:gd name="T19" fmla="*/ 0 60000 65536"/>
                    <a:gd name="T20" fmla="*/ 0 60000 65536"/>
                    <a:gd name="T21" fmla="*/ 0 60000 65536"/>
                    <a:gd name="T22" fmla="*/ 0 60000 65536"/>
                    <a:gd name="T23" fmla="*/ 0 60000 65536"/>
                    <a:gd name="T24" fmla="*/ 0 w 231"/>
                    <a:gd name="T25" fmla="*/ 0 h 298"/>
                    <a:gd name="T26" fmla="*/ 231 w 231"/>
                    <a:gd name="T27" fmla="*/ 298 h 29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31" h="298">
                      <a:moveTo>
                        <a:pt x="163" y="48"/>
                      </a:moveTo>
                      <a:lnTo>
                        <a:pt x="231" y="48"/>
                      </a:lnTo>
                      <a:lnTo>
                        <a:pt x="193" y="259"/>
                      </a:lnTo>
                      <a:lnTo>
                        <a:pt x="125" y="298"/>
                      </a:lnTo>
                      <a:lnTo>
                        <a:pt x="0" y="298"/>
                      </a:lnTo>
                      <a:lnTo>
                        <a:pt x="0" y="0"/>
                      </a:lnTo>
                      <a:lnTo>
                        <a:pt x="144" y="29"/>
                      </a:lnTo>
                      <a:lnTo>
                        <a:pt x="163" y="48"/>
                      </a:lnTo>
                      <a:close/>
                    </a:path>
                  </a:pathLst>
                </a:custGeom>
                <a:solidFill>
                  <a:srgbClr val="F9EA91"/>
                </a:solidFill>
                <a:ln w="9525">
                  <a:noFill/>
                  <a:round/>
                  <a:headEnd/>
                  <a:tailEnd/>
                </a:ln>
              </p:spPr>
              <p:txBody>
                <a:bodyPr>
                  <a:prstTxWarp prst="textNoShape">
                    <a:avLst/>
                  </a:prstTxWarp>
                </a:bodyPr>
                <a:lstStyle/>
                <a:p>
                  <a:endParaRPr lang="en-US"/>
                </a:p>
              </p:txBody>
            </p:sp>
            <p:sp>
              <p:nvSpPr>
                <p:cNvPr id="68345" name="Freeform 114"/>
                <p:cNvSpPr>
                  <a:spLocks noChangeAspect="1"/>
                </p:cNvSpPr>
                <p:nvPr/>
              </p:nvSpPr>
              <p:spPr bwMode="auto">
                <a:xfrm>
                  <a:off x="2818" y="1564"/>
                  <a:ext cx="207" cy="82"/>
                </a:xfrm>
                <a:custGeom>
                  <a:avLst/>
                  <a:gdLst>
                    <a:gd name="T0" fmla="*/ 988 w 1036"/>
                    <a:gd name="T1" fmla="*/ 278 h 412"/>
                    <a:gd name="T2" fmla="*/ 855 w 1036"/>
                    <a:gd name="T3" fmla="*/ 364 h 412"/>
                    <a:gd name="T4" fmla="*/ 345 w 1036"/>
                    <a:gd name="T5" fmla="*/ 412 h 412"/>
                    <a:gd name="T6" fmla="*/ 29 w 1036"/>
                    <a:gd name="T7" fmla="*/ 394 h 412"/>
                    <a:gd name="T8" fmla="*/ 0 w 1036"/>
                    <a:gd name="T9" fmla="*/ 182 h 412"/>
                    <a:gd name="T10" fmla="*/ 0 w 1036"/>
                    <a:gd name="T11" fmla="*/ 115 h 412"/>
                    <a:gd name="T12" fmla="*/ 556 w 1036"/>
                    <a:gd name="T13" fmla="*/ 96 h 412"/>
                    <a:gd name="T14" fmla="*/ 624 w 1036"/>
                    <a:gd name="T15" fmla="*/ 20 h 412"/>
                    <a:gd name="T16" fmla="*/ 988 w 1036"/>
                    <a:gd name="T17" fmla="*/ 0 h 412"/>
                    <a:gd name="T18" fmla="*/ 1036 w 1036"/>
                    <a:gd name="T19" fmla="*/ 48 h 412"/>
                    <a:gd name="T20" fmla="*/ 988 w 1036"/>
                    <a:gd name="T21" fmla="*/ 278 h 41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36"/>
                    <a:gd name="T34" fmla="*/ 0 h 412"/>
                    <a:gd name="T35" fmla="*/ 1036 w 1036"/>
                    <a:gd name="T36" fmla="*/ 412 h 41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36" h="412">
                      <a:moveTo>
                        <a:pt x="988" y="278"/>
                      </a:moveTo>
                      <a:lnTo>
                        <a:pt x="855" y="364"/>
                      </a:lnTo>
                      <a:lnTo>
                        <a:pt x="345" y="412"/>
                      </a:lnTo>
                      <a:lnTo>
                        <a:pt x="29" y="394"/>
                      </a:lnTo>
                      <a:lnTo>
                        <a:pt x="0" y="182"/>
                      </a:lnTo>
                      <a:lnTo>
                        <a:pt x="0" y="115"/>
                      </a:lnTo>
                      <a:lnTo>
                        <a:pt x="556" y="96"/>
                      </a:lnTo>
                      <a:lnTo>
                        <a:pt x="624" y="20"/>
                      </a:lnTo>
                      <a:lnTo>
                        <a:pt x="988" y="0"/>
                      </a:lnTo>
                      <a:lnTo>
                        <a:pt x="1036" y="48"/>
                      </a:lnTo>
                      <a:lnTo>
                        <a:pt x="988" y="278"/>
                      </a:lnTo>
                      <a:close/>
                    </a:path>
                  </a:pathLst>
                </a:custGeom>
                <a:solidFill>
                  <a:srgbClr val="F9EA91"/>
                </a:solidFill>
                <a:ln w="9525">
                  <a:noFill/>
                  <a:round/>
                  <a:headEnd/>
                  <a:tailEnd/>
                </a:ln>
              </p:spPr>
              <p:txBody>
                <a:bodyPr>
                  <a:prstTxWarp prst="textNoShape">
                    <a:avLst/>
                  </a:prstTxWarp>
                </a:bodyPr>
                <a:lstStyle/>
                <a:p>
                  <a:endParaRPr lang="en-US"/>
                </a:p>
              </p:txBody>
            </p:sp>
            <p:sp>
              <p:nvSpPr>
                <p:cNvPr id="68346" name="Freeform 115"/>
                <p:cNvSpPr>
                  <a:spLocks noChangeAspect="1"/>
                </p:cNvSpPr>
                <p:nvPr/>
              </p:nvSpPr>
              <p:spPr bwMode="auto">
                <a:xfrm>
                  <a:off x="3652" y="1597"/>
                  <a:ext cx="133" cy="76"/>
                </a:xfrm>
                <a:custGeom>
                  <a:avLst/>
                  <a:gdLst>
                    <a:gd name="T0" fmla="*/ 662 w 662"/>
                    <a:gd name="T1" fmla="*/ 364 h 383"/>
                    <a:gd name="T2" fmla="*/ 481 w 662"/>
                    <a:gd name="T3" fmla="*/ 383 h 383"/>
                    <a:gd name="T4" fmla="*/ 48 w 662"/>
                    <a:gd name="T5" fmla="*/ 383 h 383"/>
                    <a:gd name="T6" fmla="*/ 0 w 662"/>
                    <a:gd name="T7" fmla="*/ 344 h 383"/>
                    <a:gd name="T8" fmla="*/ 19 w 662"/>
                    <a:gd name="T9" fmla="*/ 114 h 383"/>
                    <a:gd name="T10" fmla="*/ 182 w 662"/>
                    <a:gd name="T11" fmla="*/ 67 h 383"/>
                    <a:gd name="T12" fmla="*/ 365 w 662"/>
                    <a:gd name="T13" fmla="*/ 67 h 383"/>
                    <a:gd name="T14" fmla="*/ 461 w 662"/>
                    <a:gd name="T15" fmla="*/ 18 h 383"/>
                    <a:gd name="T16" fmla="*/ 595 w 662"/>
                    <a:gd name="T17" fmla="*/ 0 h 383"/>
                    <a:gd name="T18" fmla="*/ 662 w 662"/>
                    <a:gd name="T19" fmla="*/ 0 h 383"/>
                    <a:gd name="T20" fmla="*/ 662 w 662"/>
                    <a:gd name="T21" fmla="*/ 364 h 38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662"/>
                    <a:gd name="T34" fmla="*/ 0 h 383"/>
                    <a:gd name="T35" fmla="*/ 662 w 662"/>
                    <a:gd name="T36" fmla="*/ 383 h 38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662" h="383">
                      <a:moveTo>
                        <a:pt x="662" y="364"/>
                      </a:moveTo>
                      <a:lnTo>
                        <a:pt x="481" y="383"/>
                      </a:lnTo>
                      <a:lnTo>
                        <a:pt x="48" y="383"/>
                      </a:lnTo>
                      <a:lnTo>
                        <a:pt x="0" y="344"/>
                      </a:lnTo>
                      <a:lnTo>
                        <a:pt x="19" y="114"/>
                      </a:lnTo>
                      <a:lnTo>
                        <a:pt x="182" y="67"/>
                      </a:lnTo>
                      <a:lnTo>
                        <a:pt x="365" y="67"/>
                      </a:lnTo>
                      <a:lnTo>
                        <a:pt x="461" y="18"/>
                      </a:lnTo>
                      <a:lnTo>
                        <a:pt x="595" y="0"/>
                      </a:lnTo>
                      <a:lnTo>
                        <a:pt x="662" y="0"/>
                      </a:lnTo>
                      <a:lnTo>
                        <a:pt x="662" y="364"/>
                      </a:lnTo>
                      <a:close/>
                    </a:path>
                  </a:pathLst>
                </a:custGeom>
                <a:solidFill>
                  <a:srgbClr val="F7D170"/>
                </a:solidFill>
                <a:ln w="9525">
                  <a:noFill/>
                  <a:round/>
                  <a:headEnd/>
                  <a:tailEnd/>
                </a:ln>
              </p:spPr>
              <p:txBody>
                <a:bodyPr>
                  <a:prstTxWarp prst="textNoShape">
                    <a:avLst/>
                  </a:prstTxWarp>
                </a:bodyPr>
                <a:lstStyle/>
                <a:p>
                  <a:endParaRPr lang="en-US"/>
                </a:p>
              </p:txBody>
            </p:sp>
            <p:sp>
              <p:nvSpPr>
                <p:cNvPr id="68347" name="Freeform 116"/>
                <p:cNvSpPr>
                  <a:spLocks noChangeAspect="1"/>
                </p:cNvSpPr>
                <p:nvPr/>
              </p:nvSpPr>
              <p:spPr bwMode="auto">
                <a:xfrm>
                  <a:off x="3392" y="1614"/>
                  <a:ext cx="343" cy="151"/>
                </a:xfrm>
                <a:custGeom>
                  <a:avLst/>
                  <a:gdLst>
                    <a:gd name="T0" fmla="*/ 1161 w 1716"/>
                    <a:gd name="T1" fmla="*/ 28 h 757"/>
                    <a:gd name="T2" fmla="*/ 1237 w 1716"/>
                    <a:gd name="T3" fmla="*/ 28 h 757"/>
                    <a:gd name="T4" fmla="*/ 1208 w 1716"/>
                    <a:gd name="T5" fmla="*/ 230 h 757"/>
                    <a:gd name="T6" fmla="*/ 863 w 1716"/>
                    <a:gd name="T7" fmla="*/ 374 h 757"/>
                    <a:gd name="T8" fmla="*/ 1074 w 1716"/>
                    <a:gd name="T9" fmla="*/ 374 h 757"/>
                    <a:gd name="T10" fmla="*/ 1189 w 1716"/>
                    <a:gd name="T11" fmla="*/ 297 h 757"/>
                    <a:gd name="T12" fmla="*/ 1256 w 1716"/>
                    <a:gd name="T13" fmla="*/ 297 h 757"/>
                    <a:gd name="T14" fmla="*/ 1352 w 1716"/>
                    <a:gd name="T15" fmla="*/ 374 h 757"/>
                    <a:gd name="T16" fmla="*/ 1688 w 1716"/>
                    <a:gd name="T17" fmla="*/ 393 h 757"/>
                    <a:gd name="T18" fmla="*/ 1716 w 1716"/>
                    <a:gd name="T19" fmla="*/ 393 h 757"/>
                    <a:gd name="T20" fmla="*/ 1716 w 1716"/>
                    <a:gd name="T21" fmla="*/ 604 h 757"/>
                    <a:gd name="T22" fmla="*/ 1602 w 1716"/>
                    <a:gd name="T23" fmla="*/ 690 h 757"/>
                    <a:gd name="T24" fmla="*/ 843 w 1716"/>
                    <a:gd name="T25" fmla="*/ 757 h 757"/>
                    <a:gd name="T26" fmla="*/ 566 w 1716"/>
                    <a:gd name="T27" fmla="*/ 690 h 757"/>
                    <a:gd name="T28" fmla="*/ 594 w 1716"/>
                    <a:gd name="T29" fmla="*/ 508 h 757"/>
                    <a:gd name="T30" fmla="*/ 594 w 1716"/>
                    <a:gd name="T31" fmla="*/ 441 h 757"/>
                    <a:gd name="T32" fmla="*/ 824 w 1716"/>
                    <a:gd name="T33" fmla="*/ 411 h 757"/>
                    <a:gd name="T34" fmla="*/ 843 w 1716"/>
                    <a:gd name="T35" fmla="*/ 393 h 757"/>
                    <a:gd name="T36" fmla="*/ 67 w 1716"/>
                    <a:gd name="T37" fmla="*/ 393 h 757"/>
                    <a:gd name="T38" fmla="*/ 0 w 1716"/>
                    <a:gd name="T39" fmla="*/ 325 h 757"/>
                    <a:gd name="T40" fmla="*/ 19 w 1716"/>
                    <a:gd name="T41" fmla="*/ 144 h 757"/>
                    <a:gd name="T42" fmla="*/ 19 w 1716"/>
                    <a:gd name="T43" fmla="*/ 76 h 757"/>
                    <a:gd name="T44" fmla="*/ 479 w 1716"/>
                    <a:gd name="T45" fmla="*/ 28 h 757"/>
                    <a:gd name="T46" fmla="*/ 499 w 1716"/>
                    <a:gd name="T47" fmla="*/ 0 h 757"/>
                    <a:gd name="T48" fmla="*/ 978 w 1716"/>
                    <a:gd name="T49" fmla="*/ 47 h 757"/>
                    <a:gd name="T50" fmla="*/ 1161 w 1716"/>
                    <a:gd name="T51" fmla="*/ 28 h 757"/>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716"/>
                    <a:gd name="T79" fmla="*/ 0 h 757"/>
                    <a:gd name="T80" fmla="*/ 1716 w 1716"/>
                    <a:gd name="T81" fmla="*/ 757 h 757"/>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716" h="757">
                      <a:moveTo>
                        <a:pt x="1161" y="28"/>
                      </a:moveTo>
                      <a:lnTo>
                        <a:pt x="1237" y="28"/>
                      </a:lnTo>
                      <a:lnTo>
                        <a:pt x="1208" y="230"/>
                      </a:lnTo>
                      <a:lnTo>
                        <a:pt x="863" y="374"/>
                      </a:lnTo>
                      <a:lnTo>
                        <a:pt x="1074" y="374"/>
                      </a:lnTo>
                      <a:lnTo>
                        <a:pt x="1189" y="297"/>
                      </a:lnTo>
                      <a:lnTo>
                        <a:pt x="1256" y="297"/>
                      </a:lnTo>
                      <a:lnTo>
                        <a:pt x="1352" y="374"/>
                      </a:lnTo>
                      <a:lnTo>
                        <a:pt x="1688" y="393"/>
                      </a:lnTo>
                      <a:lnTo>
                        <a:pt x="1716" y="393"/>
                      </a:lnTo>
                      <a:lnTo>
                        <a:pt x="1716" y="604"/>
                      </a:lnTo>
                      <a:lnTo>
                        <a:pt x="1602" y="690"/>
                      </a:lnTo>
                      <a:lnTo>
                        <a:pt x="843" y="757"/>
                      </a:lnTo>
                      <a:lnTo>
                        <a:pt x="566" y="690"/>
                      </a:lnTo>
                      <a:lnTo>
                        <a:pt x="594" y="508"/>
                      </a:lnTo>
                      <a:lnTo>
                        <a:pt x="594" y="441"/>
                      </a:lnTo>
                      <a:lnTo>
                        <a:pt x="824" y="411"/>
                      </a:lnTo>
                      <a:lnTo>
                        <a:pt x="843" y="393"/>
                      </a:lnTo>
                      <a:lnTo>
                        <a:pt x="67" y="393"/>
                      </a:lnTo>
                      <a:lnTo>
                        <a:pt x="0" y="325"/>
                      </a:lnTo>
                      <a:lnTo>
                        <a:pt x="19" y="144"/>
                      </a:lnTo>
                      <a:lnTo>
                        <a:pt x="19" y="76"/>
                      </a:lnTo>
                      <a:lnTo>
                        <a:pt x="479" y="28"/>
                      </a:lnTo>
                      <a:lnTo>
                        <a:pt x="499" y="0"/>
                      </a:lnTo>
                      <a:lnTo>
                        <a:pt x="978" y="47"/>
                      </a:lnTo>
                      <a:lnTo>
                        <a:pt x="1161" y="28"/>
                      </a:lnTo>
                      <a:close/>
                    </a:path>
                  </a:pathLst>
                </a:custGeom>
                <a:solidFill>
                  <a:srgbClr val="F9D87C"/>
                </a:solidFill>
                <a:ln w="9525">
                  <a:noFill/>
                  <a:round/>
                  <a:headEnd/>
                  <a:tailEnd/>
                </a:ln>
              </p:spPr>
              <p:txBody>
                <a:bodyPr>
                  <a:prstTxWarp prst="textNoShape">
                    <a:avLst/>
                  </a:prstTxWarp>
                </a:bodyPr>
                <a:lstStyle/>
                <a:p>
                  <a:endParaRPr lang="en-US"/>
                </a:p>
              </p:txBody>
            </p:sp>
            <p:sp>
              <p:nvSpPr>
                <p:cNvPr id="68348" name="Freeform 117"/>
                <p:cNvSpPr>
                  <a:spLocks noChangeAspect="1"/>
                </p:cNvSpPr>
                <p:nvPr/>
              </p:nvSpPr>
              <p:spPr bwMode="auto">
                <a:xfrm>
                  <a:off x="3134" y="1629"/>
                  <a:ext cx="244" cy="73"/>
                </a:xfrm>
                <a:custGeom>
                  <a:avLst/>
                  <a:gdLst>
                    <a:gd name="T0" fmla="*/ 1218 w 1218"/>
                    <a:gd name="T1" fmla="*/ 182 h 365"/>
                    <a:gd name="T2" fmla="*/ 1074 w 1218"/>
                    <a:gd name="T3" fmla="*/ 317 h 365"/>
                    <a:gd name="T4" fmla="*/ 575 w 1218"/>
                    <a:gd name="T5" fmla="*/ 365 h 365"/>
                    <a:gd name="T6" fmla="*/ 230 w 1218"/>
                    <a:gd name="T7" fmla="*/ 335 h 365"/>
                    <a:gd name="T8" fmla="*/ 67 w 1218"/>
                    <a:gd name="T9" fmla="*/ 317 h 365"/>
                    <a:gd name="T10" fmla="*/ 0 w 1218"/>
                    <a:gd name="T11" fmla="*/ 317 h 365"/>
                    <a:gd name="T12" fmla="*/ 0 w 1218"/>
                    <a:gd name="T13" fmla="*/ 221 h 365"/>
                    <a:gd name="T14" fmla="*/ 19 w 1218"/>
                    <a:gd name="T15" fmla="*/ 135 h 365"/>
                    <a:gd name="T16" fmla="*/ 690 w 1218"/>
                    <a:gd name="T17" fmla="*/ 38 h 365"/>
                    <a:gd name="T18" fmla="*/ 757 w 1218"/>
                    <a:gd name="T19" fmla="*/ 0 h 365"/>
                    <a:gd name="T20" fmla="*/ 1218 w 1218"/>
                    <a:gd name="T21" fmla="*/ 19 h 365"/>
                    <a:gd name="T22" fmla="*/ 1218 w 1218"/>
                    <a:gd name="T23" fmla="*/ 182 h 36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218"/>
                    <a:gd name="T37" fmla="*/ 0 h 365"/>
                    <a:gd name="T38" fmla="*/ 1218 w 1218"/>
                    <a:gd name="T39" fmla="*/ 365 h 36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218" h="365">
                      <a:moveTo>
                        <a:pt x="1218" y="182"/>
                      </a:moveTo>
                      <a:lnTo>
                        <a:pt x="1074" y="317"/>
                      </a:lnTo>
                      <a:lnTo>
                        <a:pt x="575" y="365"/>
                      </a:lnTo>
                      <a:lnTo>
                        <a:pt x="230" y="335"/>
                      </a:lnTo>
                      <a:lnTo>
                        <a:pt x="67" y="317"/>
                      </a:lnTo>
                      <a:lnTo>
                        <a:pt x="0" y="317"/>
                      </a:lnTo>
                      <a:lnTo>
                        <a:pt x="0" y="221"/>
                      </a:lnTo>
                      <a:lnTo>
                        <a:pt x="19" y="135"/>
                      </a:lnTo>
                      <a:lnTo>
                        <a:pt x="690" y="38"/>
                      </a:lnTo>
                      <a:lnTo>
                        <a:pt x="757" y="0"/>
                      </a:lnTo>
                      <a:lnTo>
                        <a:pt x="1218" y="19"/>
                      </a:lnTo>
                      <a:lnTo>
                        <a:pt x="1218" y="182"/>
                      </a:lnTo>
                      <a:close/>
                    </a:path>
                  </a:pathLst>
                </a:custGeom>
                <a:solidFill>
                  <a:srgbClr val="F7D170"/>
                </a:solidFill>
                <a:ln w="9525">
                  <a:noFill/>
                  <a:round/>
                  <a:headEnd/>
                  <a:tailEnd/>
                </a:ln>
              </p:spPr>
              <p:txBody>
                <a:bodyPr>
                  <a:prstTxWarp prst="textNoShape">
                    <a:avLst/>
                  </a:prstTxWarp>
                </a:bodyPr>
                <a:lstStyle/>
                <a:p>
                  <a:endParaRPr lang="en-US"/>
                </a:p>
              </p:txBody>
            </p:sp>
            <p:sp>
              <p:nvSpPr>
                <p:cNvPr id="68349" name="Freeform 118"/>
                <p:cNvSpPr>
                  <a:spLocks noChangeAspect="1"/>
                </p:cNvSpPr>
                <p:nvPr/>
              </p:nvSpPr>
              <p:spPr bwMode="auto">
                <a:xfrm>
                  <a:off x="3802" y="1633"/>
                  <a:ext cx="69" cy="96"/>
                </a:xfrm>
                <a:custGeom>
                  <a:avLst/>
                  <a:gdLst>
                    <a:gd name="T0" fmla="*/ 49 w 346"/>
                    <a:gd name="T1" fmla="*/ 86 h 480"/>
                    <a:gd name="T2" fmla="*/ 97 w 346"/>
                    <a:gd name="T3" fmla="*/ 135 h 480"/>
                    <a:gd name="T4" fmla="*/ 346 w 346"/>
                    <a:gd name="T5" fmla="*/ 135 h 480"/>
                    <a:gd name="T6" fmla="*/ 279 w 346"/>
                    <a:gd name="T7" fmla="*/ 413 h 480"/>
                    <a:gd name="T8" fmla="*/ 193 w 346"/>
                    <a:gd name="T9" fmla="*/ 480 h 480"/>
                    <a:gd name="T10" fmla="*/ 97 w 346"/>
                    <a:gd name="T11" fmla="*/ 460 h 480"/>
                    <a:gd name="T12" fmla="*/ 30 w 346"/>
                    <a:gd name="T13" fmla="*/ 460 h 480"/>
                    <a:gd name="T14" fmla="*/ 0 w 346"/>
                    <a:gd name="T15" fmla="*/ 0 h 480"/>
                    <a:gd name="T16" fmla="*/ 49 w 346"/>
                    <a:gd name="T17" fmla="*/ 0 h 480"/>
                    <a:gd name="T18" fmla="*/ 49 w 346"/>
                    <a:gd name="T19" fmla="*/ 86 h 48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46"/>
                    <a:gd name="T31" fmla="*/ 0 h 480"/>
                    <a:gd name="T32" fmla="*/ 346 w 346"/>
                    <a:gd name="T33" fmla="*/ 480 h 48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46" h="480">
                      <a:moveTo>
                        <a:pt x="49" y="86"/>
                      </a:moveTo>
                      <a:lnTo>
                        <a:pt x="97" y="135"/>
                      </a:lnTo>
                      <a:lnTo>
                        <a:pt x="346" y="135"/>
                      </a:lnTo>
                      <a:lnTo>
                        <a:pt x="279" y="413"/>
                      </a:lnTo>
                      <a:lnTo>
                        <a:pt x="193" y="480"/>
                      </a:lnTo>
                      <a:lnTo>
                        <a:pt x="97" y="460"/>
                      </a:lnTo>
                      <a:lnTo>
                        <a:pt x="30" y="460"/>
                      </a:lnTo>
                      <a:lnTo>
                        <a:pt x="0" y="0"/>
                      </a:lnTo>
                      <a:lnTo>
                        <a:pt x="49" y="0"/>
                      </a:lnTo>
                      <a:lnTo>
                        <a:pt x="49" y="86"/>
                      </a:lnTo>
                      <a:close/>
                    </a:path>
                  </a:pathLst>
                </a:custGeom>
                <a:solidFill>
                  <a:srgbClr val="F9D87C"/>
                </a:solidFill>
                <a:ln w="9525">
                  <a:noFill/>
                  <a:round/>
                  <a:headEnd/>
                  <a:tailEnd/>
                </a:ln>
              </p:spPr>
              <p:txBody>
                <a:bodyPr>
                  <a:prstTxWarp prst="textNoShape">
                    <a:avLst/>
                  </a:prstTxWarp>
                </a:bodyPr>
                <a:lstStyle/>
                <a:p>
                  <a:endParaRPr lang="en-US"/>
                </a:p>
              </p:txBody>
            </p:sp>
            <p:sp>
              <p:nvSpPr>
                <p:cNvPr id="68350" name="Freeform 119"/>
                <p:cNvSpPr>
                  <a:spLocks noChangeAspect="1"/>
                </p:cNvSpPr>
                <p:nvPr/>
              </p:nvSpPr>
              <p:spPr bwMode="auto">
                <a:xfrm>
                  <a:off x="2860" y="1637"/>
                  <a:ext cx="261" cy="82"/>
                </a:xfrm>
                <a:custGeom>
                  <a:avLst/>
                  <a:gdLst>
                    <a:gd name="T0" fmla="*/ 1304 w 1304"/>
                    <a:gd name="T1" fmla="*/ 67 h 413"/>
                    <a:gd name="T2" fmla="*/ 1275 w 1304"/>
                    <a:gd name="T3" fmla="*/ 260 h 413"/>
                    <a:gd name="T4" fmla="*/ 1189 w 1304"/>
                    <a:gd name="T5" fmla="*/ 346 h 413"/>
                    <a:gd name="T6" fmla="*/ 824 w 1304"/>
                    <a:gd name="T7" fmla="*/ 413 h 413"/>
                    <a:gd name="T8" fmla="*/ 181 w 1304"/>
                    <a:gd name="T9" fmla="*/ 394 h 413"/>
                    <a:gd name="T10" fmla="*/ 67 w 1304"/>
                    <a:gd name="T11" fmla="*/ 365 h 413"/>
                    <a:gd name="T12" fmla="*/ 0 w 1304"/>
                    <a:gd name="T13" fmla="*/ 365 h 413"/>
                    <a:gd name="T14" fmla="*/ 19 w 1304"/>
                    <a:gd name="T15" fmla="*/ 116 h 413"/>
                    <a:gd name="T16" fmla="*/ 565 w 1304"/>
                    <a:gd name="T17" fmla="*/ 97 h 413"/>
                    <a:gd name="T18" fmla="*/ 776 w 1304"/>
                    <a:gd name="T19" fmla="*/ 0 h 413"/>
                    <a:gd name="T20" fmla="*/ 843 w 1304"/>
                    <a:gd name="T21" fmla="*/ 48 h 413"/>
                    <a:gd name="T22" fmla="*/ 1304 w 1304"/>
                    <a:gd name="T23" fmla="*/ 67 h 41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304"/>
                    <a:gd name="T37" fmla="*/ 0 h 413"/>
                    <a:gd name="T38" fmla="*/ 1304 w 1304"/>
                    <a:gd name="T39" fmla="*/ 413 h 41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304" h="413">
                      <a:moveTo>
                        <a:pt x="1304" y="67"/>
                      </a:moveTo>
                      <a:lnTo>
                        <a:pt x="1275" y="260"/>
                      </a:lnTo>
                      <a:lnTo>
                        <a:pt x="1189" y="346"/>
                      </a:lnTo>
                      <a:lnTo>
                        <a:pt x="824" y="413"/>
                      </a:lnTo>
                      <a:lnTo>
                        <a:pt x="181" y="394"/>
                      </a:lnTo>
                      <a:lnTo>
                        <a:pt x="67" y="365"/>
                      </a:lnTo>
                      <a:lnTo>
                        <a:pt x="0" y="365"/>
                      </a:lnTo>
                      <a:lnTo>
                        <a:pt x="19" y="116"/>
                      </a:lnTo>
                      <a:lnTo>
                        <a:pt x="565" y="97"/>
                      </a:lnTo>
                      <a:lnTo>
                        <a:pt x="776" y="0"/>
                      </a:lnTo>
                      <a:lnTo>
                        <a:pt x="843" y="48"/>
                      </a:lnTo>
                      <a:lnTo>
                        <a:pt x="1304" y="67"/>
                      </a:lnTo>
                      <a:close/>
                    </a:path>
                  </a:pathLst>
                </a:custGeom>
                <a:solidFill>
                  <a:srgbClr val="E8AD51"/>
                </a:solidFill>
                <a:ln w="9525">
                  <a:noFill/>
                  <a:round/>
                  <a:headEnd/>
                  <a:tailEnd/>
                </a:ln>
              </p:spPr>
              <p:txBody>
                <a:bodyPr>
                  <a:prstTxWarp prst="textNoShape">
                    <a:avLst/>
                  </a:prstTxWarp>
                </a:bodyPr>
                <a:lstStyle/>
                <a:p>
                  <a:endParaRPr lang="en-US"/>
                </a:p>
              </p:txBody>
            </p:sp>
            <p:sp>
              <p:nvSpPr>
                <p:cNvPr id="68351" name="Freeform 120"/>
                <p:cNvSpPr>
                  <a:spLocks noChangeAspect="1"/>
                </p:cNvSpPr>
                <p:nvPr/>
              </p:nvSpPr>
              <p:spPr bwMode="auto">
                <a:xfrm>
                  <a:off x="2681" y="1646"/>
                  <a:ext cx="64" cy="185"/>
                </a:xfrm>
                <a:custGeom>
                  <a:avLst/>
                  <a:gdLst>
                    <a:gd name="T0" fmla="*/ 182 w 317"/>
                    <a:gd name="T1" fmla="*/ 231 h 922"/>
                    <a:gd name="T2" fmla="*/ 297 w 317"/>
                    <a:gd name="T3" fmla="*/ 212 h 922"/>
                    <a:gd name="T4" fmla="*/ 317 w 317"/>
                    <a:gd name="T5" fmla="*/ 183 h 922"/>
                    <a:gd name="T6" fmla="*/ 317 w 317"/>
                    <a:gd name="T7" fmla="*/ 692 h 922"/>
                    <a:gd name="T8" fmla="*/ 67 w 317"/>
                    <a:gd name="T9" fmla="*/ 892 h 922"/>
                    <a:gd name="T10" fmla="*/ 0 w 317"/>
                    <a:gd name="T11" fmla="*/ 922 h 922"/>
                    <a:gd name="T12" fmla="*/ 0 w 317"/>
                    <a:gd name="T13" fmla="*/ 68 h 922"/>
                    <a:gd name="T14" fmla="*/ 67 w 317"/>
                    <a:gd name="T15" fmla="*/ 0 h 922"/>
                    <a:gd name="T16" fmla="*/ 134 w 317"/>
                    <a:gd name="T17" fmla="*/ 183 h 922"/>
                    <a:gd name="T18" fmla="*/ 182 w 317"/>
                    <a:gd name="T19" fmla="*/ 231 h 92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17"/>
                    <a:gd name="T31" fmla="*/ 0 h 922"/>
                    <a:gd name="T32" fmla="*/ 317 w 317"/>
                    <a:gd name="T33" fmla="*/ 922 h 92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17" h="922">
                      <a:moveTo>
                        <a:pt x="182" y="231"/>
                      </a:moveTo>
                      <a:lnTo>
                        <a:pt x="297" y="212"/>
                      </a:lnTo>
                      <a:lnTo>
                        <a:pt x="317" y="183"/>
                      </a:lnTo>
                      <a:lnTo>
                        <a:pt x="317" y="692"/>
                      </a:lnTo>
                      <a:lnTo>
                        <a:pt x="67" y="892"/>
                      </a:lnTo>
                      <a:lnTo>
                        <a:pt x="0" y="922"/>
                      </a:lnTo>
                      <a:lnTo>
                        <a:pt x="0" y="68"/>
                      </a:lnTo>
                      <a:lnTo>
                        <a:pt x="67" y="0"/>
                      </a:lnTo>
                      <a:lnTo>
                        <a:pt x="134" y="183"/>
                      </a:lnTo>
                      <a:lnTo>
                        <a:pt x="182" y="231"/>
                      </a:lnTo>
                      <a:close/>
                    </a:path>
                  </a:pathLst>
                </a:custGeom>
                <a:solidFill>
                  <a:srgbClr val="F7D170"/>
                </a:solidFill>
                <a:ln w="9525">
                  <a:noFill/>
                  <a:round/>
                  <a:headEnd/>
                  <a:tailEnd/>
                </a:ln>
              </p:spPr>
              <p:txBody>
                <a:bodyPr>
                  <a:prstTxWarp prst="textNoShape">
                    <a:avLst/>
                  </a:prstTxWarp>
                </a:bodyPr>
                <a:lstStyle/>
                <a:p>
                  <a:endParaRPr lang="en-US"/>
                </a:p>
              </p:txBody>
            </p:sp>
            <p:sp>
              <p:nvSpPr>
                <p:cNvPr id="68352" name="Freeform 121"/>
                <p:cNvSpPr>
                  <a:spLocks noChangeAspect="1"/>
                </p:cNvSpPr>
                <p:nvPr/>
              </p:nvSpPr>
              <p:spPr bwMode="auto">
                <a:xfrm>
                  <a:off x="2718" y="1656"/>
                  <a:ext cx="86" cy="211"/>
                </a:xfrm>
                <a:custGeom>
                  <a:avLst/>
                  <a:gdLst>
                    <a:gd name="T0" fmla="*/ 231 w 432"/>
                    <a:gd name="T1" fmla="*/ 1026 h 1054"/>
                    <a:gd name="T2" fmla="*/ 68 w 432"/>
                    <a:gd name="T3" fmla="*/ 1054 h 1054"/>
                    <a:gd name="T4" fmla="*/ 0 w 432"/>
                    <a:gd name="T5" fmla="*/ 843 h 1054"/>
                    <a:gd name="T6" fmla="*/ 231 w 432"/>
                    <a:gd name="T7" fmla="*/ 613 h 1054"/>
                    <a:gd name="T8" fmla="*/ 249 w 432"/>
                    <a:gd name="T9" fmla="*/ 114 h 1054"/>
                    <a:gd name="T10" fmla="*/ 412 w 432"/>
                    <a:gd name="T11" fmla="*/ 0 h 1054"/>
                    <a:gd name="T12" fmla="*/ 432 w 432"/>
                    <a:gd name="T13" fmla="*/ 910 h 1054"/>
                    <a:gd name="T14" fmla="*/ 231 w 432"/>
                    <a:gd name="T15" fmla="*/ 1026 h 1054"/>
                    <a:gd name="T16" fmla="*/ 0 60000 65536"/>
                    <a:gd name="T17" fmla="*/ 0 60000 65536"/>
                    <a:gd name="T18" fmla="*/ 0 60000 65536"/>
                    <a:gd name="T19" fmla="*/ 0 60000 65536"/>
                    <a:gd name="T20" fmla="*/ 0 60000 65536"/>
                    <a:gd name="T21" fmla="*/ 0 60000 65536"/>
                    <a:gd name="T22" fmla="*/ 0 60000 65536"/>
                    <a:gd name="T23" fmla="*/ 0 60000 65536"/>
                    <a:gd name="T24" fmla="*/ 0 w 432"/>
                    <a:gd name="T25" fmla="*/ 0 h 1054"/>
                    <a:gd name="T26" fmla="*/ 432 w 432"/>
                    <a:gd name="T27" fmla="*/ 1054 h 105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32" h="1054">
                      <a:moveTo>
                        <a:pt x="231" y="1026"/>
                      </a:moveTo>
                      <a:lnTo>
                        <a:pt x="68" y="1054"/>
                      </a:lnTo>
                      <a:lnTo>
                        <a:pt x="0" y="843"/>
                      </a:lnTo>
                      <a:lnTo>
                        <a:pt x="231" y="613"/>
                      </a:lnTo>
                      <a:lnTo>
                        <a:pt x="249" y="114"/>
                      </a:lnTo>
                      <a:lnTo>
                        <a:pt x="412" y="0"/>
                      </a:lnTo>
                      <a:lnTo>
                        <a:pt x="432" y="910"/>
                      </a:lnTo>
                      <a:lnTo>
                        <a:pt x="231" y="1026"/>
                      </a:lnTo>
                      <a:close/>
                    </a:path>
                  </a:pathLst>
                </a:custGeom>
                <a:solidFill>
                  <a:srgbClr val="E8AD51"/>
                </a:solidFill>
                <a:ln w="9525">
                  <a:noFill/>
                  <a:round/>
                  <a:headEnd/>
                  <a:tailEnd/>
                </a:ln>
              </p:spPr>
              <p:txBody>
                <a:bodyPr>
                  <a:prstTxWarp prst="textNoShape">
                    <a:avLst/>
                  </a:prstTxWarp>
                </a:bodyPr>
                <a:lstStyle/>
                <a:p>
                  <a:endParaRPr lang="en-US"/>
                </a:p>
              </p:txBody>
            </p:sp>
            <p:sp>
              <p:nvSpPr>
                <p:cNvPr id="68353" name="Freeform 122"/>
                <p:cNvSpPr>
                  <a:spLocks noChangeAspect="1"/>
                </p:cNvSpPr>
                <p:nvPr/>
              </p:nvSpPr>
              <p:spPr bwMode="auto">
                <a:xfrm>
                  <a:off x="2818" y="1656"/>
                  <a:ext cx="28" cy="54"/>
                </a:xfrm>
                <a:custGeom>
                  <a:avLst/>
                  <a:gdLst>
                    <a:gd name="T0" fmla="*/ 144 w 144"/>
                    <a:gd name="T1" fmla="*/ 182 h 268"/>
                    <a:gd name="T2" fmla="*/ 144 w 144"/>
                    <a:gd name="T3" fmla="*/ 249 h 268"/>
                    <a:gd name="T4" fmla="*/ 29 w 144"/>
                    <a:gd name="T5" fmla="*/ 268 h 268"/>
                    <a:gd name="T6" fmla="*/ 0 w 144"/>
                    <a:gd name="T7" fmla="*/ 0 h 268"/>
                    <a:gd name="T8" fmla="*/ 115 w 144"/>
                    <a:gd name="T9" fmla="*/ 0 h 268"/>
                    <a:gd name="T10" fmla="*/ 144 w 144"/>
                    <a:gd name="T11" fmla="*/ 182 h 268"/>
                    <a:gd name="T12" fmla="*/ 0 60000 65536"/>
                    <a:gd name="T13" fmla="*/ 0 60000 65536"/>
                    <a:gd name="T14" fmla="*/ 0 60000 65536"/>
                    <a:gd name="T15" fmla="*/ 0 60000 65536"/>
                    <a:gd name="T16" fmla="*/ 0 60000 65536"/>
                    <a:gd name="T17" fmla="*/ 0 60000 65536"/>
                    <a:gd name="T18" fmla="*/ 0 w 144"/>
                    <a:gd name="T19" fmla="*/ 0 h 268"/>
                    <a:gd name="T20" fmla="*/ 144 w 144"/>
                    <a:gd name="T21" fmla="*/ 268 h 268"/>
                  </a:gdLst>
                  <a:ahLst/>
                  <a:cxnLst>
                    <a:cxn ang="T12">
                      <a:pos x="T0" y="T1"/>
                    </a:cxn>
                    <a:cxn ang="T13">
                      <a:pos x="T2" y="T3"/>
                    </a:cxn>
                    <a:cxn ang="T14">
                      <a:pos x="T4" y="T5"/>
                    </a:cxn>
                    <a:cxn ang="T15">
                      <a:pos x="T6" y="T7"/>
                    </a:cxn>
                    <a:cxn ang="T16">
                      <a:pos x="T8" y="T9"/>
                    </a:cxn>
                    <a:cxn ang="T17">
                      <a:pos x="T10" y="T11"/>
                    </a:cxn>
                  </a:cxnLst>
                  <a:rect l="T18" t="T19" r="T20" b="T21"/>
                  <a:pathLst>
                    <a:path w="144" h="268">
                      <a:moveTo>
                        <a:pt x="144" y="182"/>
                      </a:moveTo>
                      <a:lnTo>
                        <a:pt x="144" y="249"/>
                      </a:lnTo>
                      <a:lnTo>
                        <a:pt x="29" y="268"/>
                      </a:lnTo>
                      <a:lnTo>
                        <a:pt x="0" y="0"/>
                      </a:lnTo>
                      <a:lnTo>
                        <a:pt x="115" y="0"/>
                      </a:lnTo>
                      <a:lnTo>
                        <a:pt x="144" y="182"/>
                      </a:lnTo>
                      <a:close/>
                    </a:path>
                  </a:pathLst>
                </a:custGeom>
                <a:solidFill>
                  <a:srgbClr val="F7D170"/>
                </a:solidFill>
                <a:ln w="9525">
                  <a:noFill/>
                  <a:round/>
                  <a:headEnd/>
                  <a:tailEnd/>
                </a:ln>
              </p:spPr>
              <p:txBody>
                <a:bodyPr>
                  <a:prstTxWarp prst="textNoShape">
                    <a:avLst/>
                  </a:prstTxWarp>
                </a:bodyPr>
                <a:lstStyle/>
                <a:p>
                  <a:endParaRPr lang="en-US"/>
                </a:p>
              </p:txBody>
            </p:sp>
            <p:sp>
              <p:nvSpPr>
                <p:cNvPr id="68354" name="Freeform 123"/>
                <p:cNvSpPr>
                  <a:spLocks noChangeAspect="1"/>
                </p:cNvSpPr>
                <p:nvPr/>
              </p:nvSpPr>
              <p:spPr bwMode="auto">
                <a:xfrm>
                  <a:off x="3844" y="1665"/>
                  <a:ext cx="50" cy="156"/>
                </a:xfrm>
                <a:custGeom>
                  <a:avLst/>
                  <a:gdLst>
                    <a:gd name="T0" fmla="*/ 250 w 250"/>
                    <a:gd name="T1" fmla="*/ 777 h 777"/>
                    <a:gd name="T2" fmla="*/ 48 w 250"/>
                    <a:gd name="T3" fmla="*/ 749 h 777"/>
                    <a:gd name="T4" fmla="*/ 0 w 250"/>
                    <a:gd name="T5" fmla="*/ 710 h 777"/>
                    <a:gd name="T6" fmla="*/ 19 w 250"/>
                    <a:gd name="T7" fmla="*/ 384 h 777"/>
                    <a:gd name="T8" fmla="*/ 95 w 250"/>
                    <a:gd name="T9" fmla="*/ 346 h 777"/>
                    <a:gd name="T10" fmla="*/ 162 w 250"/>
                    <a:gd name="T11" fmla="*/ 221 h 777"/>
                    <a:gd name="T12" fmla="*/ 211 w 250"/>
                    <a:gd name="T13" fmla="*/ 0 h 777"/>
                    <a:gd name="T14" fmla="*/ 230 w 250"/>
                    <a:gd name="T15" fmla="*/ 0 h 777"/>
                    <a:gd name="T16" fmla="*/ 250 w 250"/>
                    <a:gd name="T17" fmla="*/ 777 h 77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50"/>
                    <a:gd name="T28" fmla="*/ 0 h 777"/>
                    <a:gd name="T29" fmla="*/ 250 w 250"/>
                    <a:gd name="T30" fmla="*/ 777 h 77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50" h="777">
                      <a:moveTo>
                        <a:pt x="250" y="777"/>
                      </a:moveTo>
                      <a:lnTo>
                        <a:pt x="48" y="749"/>
                      </a:lnTo>
                      <a:lnTo>
                        <a:pt x="0" y="710"/>
                      </a:lnTo>
                      <a:lnTo>
                        <a:pt x="19" y="384"/>
                      </a:lnTo>
                      <a:lnTo>
                        <a:pt x="95" y="346"/>
                      </a:lnTo>
                      <a:lnTo>
                        <a:pt x="162" y="221"/>
                      </a:lnTo>
                      <a:lnTo>
                        <a:pt x="211" y="0"/>
                      </a:lnTo>
                      <a:lnTo>
                        <a:pt x="230" y="0"/>
                      </a:lnTo>
                      <a:lnTo>
                        <a:pt x="250" y="777"/>
                      </a:lnTo>
                      <a:close/>
                    </a:path>
                  </a:pathLst>
                </a:custGeom>
                <a:solidFill>
                  <a:srgbClr val="F7D170"/>
                </a:solidFill>
                <a:ln w="9525">
                  <a:noFill/>
                  <a:round/>
                  <a:headEnd/>
                  <a:tailEnd/>
                </a:ln>
              </p:spPr>
              <p:txBody>
                <a:bodyPr>
                  <a:prstTxWarp prst="textNoShape">
                    <a:avLst/>
                  </a:prstTxWarp>
                </a:bodyPr>
                <a:lstStyle/>
                <a:p>
                  <a:endParaRPr lang="en-US"/>
                </a:p>
              </p:txBody>
            </p:sp>
            <p:sp>
              <p:nvSpPr>
                <p:cNvPr id="68355" name="Freeform 124"/>
                <p:cNvSpPr>
                  <a:spLocks noChangeAspect="1"/>
                </p:cNvSpPr>
                <p:nvPr/>
              </p:nvSpPr>
              <p:spPr bwMode="auto">
                <a:xfrm>
                  <a:off x="3749" y="1689"/>
                  <a:ext cx="40" cy="53"/>
                </a:xfrm>
                <a:custGeom>
                  <a:avLst/>
                  <a:gdLst>
                    <a:gd name="T0" fmla="*/ 200 w 200"/>
                    <a:gd name="T1" fmla="*/ 268 h 268"/>
                    <a:gd name="T2" fmla="*/ 0 w 200"/>
                    <a:gd name="T3" fmla="*/ 268 h 268"/>
                    <a:gd name="T4" fmla="*/ 18 w 200"/>
                    <a:gd name="T5" fmla="*/ 0 h 268"/>
                    <a:gd name="T6" fmla="*/ 181 w 200"/>
                    <a:gd name="T7" fmla="*/ 0 h 268"/>
                    <a:gd name="T8" fmla="*/ 200 w 200"/>
                    <a:gd name="T9" fmla="*/ 268 h 268"/>
                    <a:gd name="T10" fmla="*/ 0 60000 65536"/>
                    <a:gd name="T11" fmla="*/ 0 60000 65536"/>
                    <a:gd name="T12" fmla="*/ 0 60000 65536"/>
                    <a:gd name="T13" fmla="*/ 0 60000 65536"/>
                    <a:gd name="T14" fmla="*/ 0 60000 65536"/>
                    <a:gd name="T15" fmla="*/ 0 w 200"/>
                    <a:gd name="T16" fmla="*/ 0 h 268"/>
                    <a:gd name="T17" fmla="*/ 200 w 200"/>
                    <a:gd name="T18" fmla="*/ 268 h 268"/>
                  </a:gdLst>
                  <a:ahLst/>
                  <a:cxnLst>
                    <a:cxn ang="T10">
                      <a:pos x="T0" y="T1"/>
                    </a:cxn>
                    <a:cxn ang="T11">
                      <a:pos x="T2" y="T3"/>
                    </a:cxn>
                    <a:cxn ang="T12">
                      <a:pos x="T4" y="T5"/>
                    </a:cxn>
                    <a:cxn ang="T13">
                      <a:pos x="T6" y="T7"/>
                    </a:cxn>
                    <a:cxn ang="T14">
                      <a:pos x="T8" y="T9"/>
                    </a:cxn>
                  </a:cxnLst>
                  <a:rect l="T15" t="T16" r="T17" b="T18"/>
                  <a:pathLst>
                    <a:path w="200" h="268">
                      <a:moveTo>
                        <a:pt x="200" y="268"/>
                      </a:moveTo>
                      <a:lnTo>
                        <a:pt x="0" y="268"/>
                      </a:lnTo>
                      <a:lnTo>
                        <a:pt x="18" y="0"/>
                      </a:lnTo>
                      <a:lnTo>
                        <a:pt x="181" y="0"/>
                      </a:lnTo>
                      <a:lnTo>
                        <a:pt x="200" y="268"/>
                      </a:lnTo>
                      <a:close/>
                    </a:path>
                  </a:pathLst>
                </a:custGeom>
                <a:solidFill>
                  <a:srgbClr val="E5E591"/>
                </a:solidFill>
                <a:ln w="9525">
                  <a:noFill/>
                  <a:round/>
                  <a:headEnd/>
                  <a:tailEnd/>
                </a:ln>
              </p:spPr>
              <p:txBody>
                <a:bodyPr>
                  <a:prstTxWarp prst="textNoShape">
                    <a:avLst/>
                  </a:prstTxWarp>
                </a:bodyPr>
                <a:lstStyle/>
                <a:p>
                  <a:endParaRPr lang="en-US"/>
                </a:p>
              </p:txBody>
            </p:sp>
            <p:sp>
              <p:nvSpPr>
                <p:cNvPr id="68356" name="Freeform 125"/>
                <p:cNvSpPr>
                  <a:spLocks noChangeAspect="1"/>
                </p:cNvSpPr>
                <p:nvPr/>
              </p:nvSpPr>
              <p:spPr bwMode="auto">
                <a:xfrm>
                  <a:off x="3276" y="1692"/>
                  <a:ext cx="215" cy="93"/>
                </a:xfrm>
                <a:custGeom>
                  <a:avLst/>
                  <a:gdLst>
                    <a:gd name="T0" fmla="*/ 1075 w 1075"/>
                    <a:gd name="T1" fmla="*/ 48 h 461"/>
                    <a:gd name="T2" fmla="*/ 1075 w 1075"/>
                    <a:gd name="T3" fmla="*/ 297 h 461"/>
                    <a:gd name="T4" fmla="*/ 911 w 1075"/>
                    <a:gd name="T5" fmla="*/ 412 h 461"/>
                    <a:gd name="T6" fmla="*/ 297 w 1075"/>
                    <a:gd name="T7" fmla="*/ 461 h 461"/>
                    <a:gd name="T8" fmla="*/ 96 w 1075"/>
                    <a:gd name="T9" fmla="*/ 431 h 461"/>
                    <a:gd name="T10" fmla="*/ 47 w 1075"/>
                    <a:gd name="T11" fmla="*/ 431 h 461"/>
                    <a:gd name="T12" fmla="*/ 0 w 1075"/>
                    <a:gd name="T13" fmla="*/ 364 h 461"/>
                    <a:gd name="T14" fmla="*/ 19 w 1075"/>
                    <a:gd name="T15" fmla="*/ 182 h 461"/>
                    <a:gd name="T16" fmla="*/ 19 w 1075"/>
                    <a:gd name="T17" fmla="*/ 115 h 461"/>
                    <a:gd name="T18" fmla="*/ 393 w 1075"/>
                    <a:gd name="T19" fmla="*/ 67 h 461"/>
                    <a:gd name="T20" fmla="*/ 508 w 1075"/>
                    <a:gd name="T21" fmla="*/ 0 h 461"/>
                    <a:gd name="T22" fmla="*/ 643 w 1075"/>
                    <a:gd name="T23" fmla="*/ 67 h 461"/>
                    <a:gd name="T24" fmla="*/ 1075 w 1075"/>
                    <a:gd name="T25" fmla="*/ 48 h 46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75"/>
                    <a:gd name="T40" fmla="*/ 0 h 461"/>
                    <a:gd name="T41" fmla="*/ 1075 w 1075"/>
                    <a:gd name="T42" fmla="*/ 461 h 46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75" h="461">
                      <a:moveTo>
                        <a:pt x="1075" y="48"/>
                      </a:moveTo>
                      <a:lnTo>
                        <a:pt x="1075" y="297"/>
                      </a:lnTo>
                      <a:lnTo>
                        <a:pt x="911" y="412"/>
                      </a:lnTo>
                      <a:lnTo>
                        <a:pt x="297" y="461"/>
                      </a:lnTo>
                      <a:lnTo>
                        <a:pt x="96" y="431"/>
                      </a:lnTo>
                      <a:lnTo>
                        <a:pt x="47" y="431"/>
                      </a:lnTo>
                      <a:lnTo>
                        <a:pt x="0" y="364"/>
                      </a:lnTo>
                      <a:lnTo>
                        <a:pt x="19" y="182"/>
                      </a:lnTo>
                      <a:lnTo>
                        <a:pt x="19" y="115"/>
                      </a:lnTo>
                      <a:lnTo>
                        <a:pt x="393" y="67"/>
                      </a:lnTo>
                      <a:lnTo>
                        <a:pt x="508" y="0"/>
                      </a:lnTo>
                      <a:lnTo>
                        <a:pt x="643" y="67"/>
                      </a:lnTo>
                      <a:lnTo>
                        <a:pt x="1075" y="48"/>
                      </a:lnTo>
                      <a:close/>
                    </a:path>
                  </a:pathLst>
                </a:custGeom>
                <a:solidFill>
                  <a:srgbClr val="F7D170"/>
                </a:solidFill>
                <a:ln w="9525">
                  <a:noFill/>
                  <a:round/>
                  <a:headEnd/>
                  <a:tailEnd/>
                </a:ln>
              </p:spPr>
              <p:txBody>
                <a:bodyPr>
                  <a:prstTxWarp prst="textNoShape">
                    <a:avLst/>
                  </a:prstTxWarp>
                </a:bodyPr>
                <a:lstStyle/>
                <a:p>
                  <a:endParaRPr lang="en-US"/>
                </a:p>
              </p:txBody>
            </p:sp>
            <p:sp>
              <p:nvSpPr>
                <p:cNvPr id="68357" name="Freeform 126"/>
                <p:cNvSpPr>
                  <a:spLocks noChangeAspect="1"/>
                </p:cNvSpPr>
                <p:nvPr/>
              </p:nvSpPr>
              <p:spPr bwMode="auto">
                <a:xfrm>
                  <a:off x="3006" y="1706"/>
                  <a:ext cx="257" cy="86"/>
                </a:xfrm>
                <a:custGeom>
                  <a:avLst/>
                  <a:gdLst>
                    <a:gd name="T0" fmla="*/ 1218 w 1286"/>
                    <a:gd name="T1" fmla="*/ 67 h 431"/>
                    <a:gd name="T2" fmla="*/ 1286 w 1286"/>
                    <a:gd name="T3" fmla="*/ 67 h 431"/>
                    <a:gd name="T4" fmla="*/ 1286 w 1286"/>
                    <a:gd name="T5" fmla="*/ 278 h 431"/>
                    <a:gd name="T6" fmla="*/ 1189 w 1286"/>
                    <a:gd name="T7" fmla="*/ 394 h 431"/>
                    <a:gd name="T8" fmla="*/ 1103 w 1286"/>
                    <a:gd name="T9" fmla="*/ 431 h 431"/>
                    <a:gd name="T10" fmla="*/ 182 w 1286"/>
                    <a:gd name="T11" fmla="*/ 431 h 431"/>
                    <a:gd name="T12" fmla="*/ 0 w 1286"/>
                    <a:gd name="T13" fmla="*/ 364 h 431"/>
                    <a:gd name="T14" fmla="*/ 19 w 1286"/>
                    <a:gd name="T15" fmla="*/ 115 h 431"/>
                    <a:gd name="T16" fmla="*/ 364 w 1286"/>
                    <a:gd name="T17" fmla="*/ 95 h 431"/>
                    <a:gd name="T18" fmla="*/ 546 w 1286"/>
                    <a:gd name="T19" fmla="*/ 0 h 431"/>
                    <a:gd name="T20" fmla="*/ 921 w 1286"/>
                    <a:gd name="T21" fmla="*/ 19 h 431"/>
                    <a:gd name="T22" fmla="*/ 1218 w 1286"/>
                    <a:gd name="T23" fmla="*/ 67 h 43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286"/>
                    <a:gd name="T37" fmla="*/ 0 h 431"/>
                    <a:gd name="T38" fmla="*/ 1286 w 1286"/>
                    <a:gd name="T39" fmla="*/ 431 h 43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286" h="431">
                      <a:moveTo>
                        <a:pt x="1218" y="67"/>
                      </a:moveTo>
                      <a:lnTo>
                        <a:pt x="1286" y="67"/>
                      </a:lnTo>
                      <a:lnTo>
                        <a:pt x="1286" y="278"/>
                      </a:lnTo>
                      <a:lnTo>
                        <a:pt x="1189" y="394"/>
                      </a:lnTo>
                      <a:lnTo>
                        <a:pt x="1103" y="431"/>
                      </a:lnTo>
                      <a:lnTo>
                        <a:pt x="182" y="431"/>
                      </a:lnTo>
                      <a:lnTo>
                        <a:pt x="0" y="364"/>
                      </a:lnTo>
                      <a:lnTo>
                        <a:pt x="19" y="115"/>
                      </a:lnTo>
                      <a:lnTo>
                        <a:pt x="364" y="95"/>
                      </a:lnTo>
                      <a:lnTo>
                        <a:pt x="546" y="0"/>
                      </a:lnTo>
                      <a:lnTo>
                        <a:pt x="921" y="19"/>
                      </a:lnTo>
                      <a:lnTo>
                        <a:pt x="1218" y="67"/>
                      </a:lnTo>
                      <a:close/>
                    </a:path>
                  </a:pathLst>
                </a:custGeom>
                <a:solidFill>
                  <a:srgbClr val="F7D170"/>
                </a:solidFill>
                <a:ln w="9525">
                  <a:noFill/>
                  <a:round/>
                  <a:headEnd/>
                  <a:tailEnd/>
                </a:ln>
              </p:spPr>
              <p:txBody>
                <a:bodyPr>
                  <a:prstTxWarp prst="textNoShape">
                    <a:avLst/>
                  </a:prstTxWarp>
                </a:bodyPr>
                <a:lstStyle/>
                <a:p>
                  <a:endParaRPr lang="en-US"/>
                </a:p>
              </p:txBody>
            </p:sp>
            <p:sp>
              <p:nvSpPr>
                <p:cNvPr id="68358" name="Freeform 127"/>
                <p:cNvSpPr>
                  <a:spLocks noChangeAspect="1"/>
                </p:cNvSpPr>
                <p:nvPr/>
              </p:nvSpPr>
              <p:spPr bwMode="auto">
                <a:xfrm>
                  <a:off x="2823" y="1725"/>
                  <a:ext cx="169" cy="73"/>
                </a:xfrm>
                <a:custGeom>
                  <a:avLst/>
                  <a:gdLst>
                    <a:gd name="T0" fmla="*/ 845 w 845"/>
                    <a:gd name="T1" fmla="*/ 20 h 366"/>
                    <a:gd name="T2" fmla="*/ 845 w 845"/>
                    <a:gd name="T3" fmla="*/ 269 h 366"/>
                    <a:gd name="T4" fmla="*/ 729 w 845"/>
                    <a:gd name="T5" fmla="*/ 366 h 366"/>
                    <a:gd name="T6" fmla="*/ 0 w 845"/>
                    <a:gd name="T7" fmla="*/ 366 h 366"/>
                    <a:gd name="T8" fmla="*/ 0 w 845"/>
                    <a:gd name="T9" fmla="*/ 0 h 366"/>
                    <a:gd name="T10" fmla="*/ 527 w 845"/>
                    <a:gd name="T11" fmla="*/ 49 h 366"/>
                    <a:gd name="T12" fmla="*/ 845 w 845"/>
                    <a:gd name="T13" fmla="*/ 20 h 366"/>
                    <a:gd name="T14" fmla="*/ 0 60000 65536"/>
                    <a:gd name="T15" fmla="*/ 0 60000 65536"/>
                    <a:gd name="T16" fmla="*/ 0 60000 65536"/>
                    <a:gd name="T17" fmla="*/ 0 60000 65536"/>
                    <a:gd name="T18" fmla="*/ 0 60000 65536"/>
                    <a:gd name="T19" fmla="*/ 0 60000 65536"/>
                    <a:gd name="T20" fmla="*/ 0 60000 65536"/>
                    <a:gd name="T21" fmla="*/ 0 w 845"/>
                    <a:gd name="T22" fmla="*/ 0 h 366"/>
                    <a:gd name="T23" fmla="*/ 845 w 845"/>
                    <a:gd name="T24" fmla="*/ 366 h 36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45" h="366">
                      <a:moveTo>
                        <a:pt x="845" y="20"/>
                      </a:moveTo>
                      <a:lnTo>
                        <a:pt x="845" y="269"/>
                      </a:lnTo>
                      <a:lnTo>
                        <a:pt x="729" y="366"/>
                      </a:lnTo>
                      <a:lnTo>
                        <a:pt x="0" y="366"/>
                      </a:lnTo>
                      <a:lnTo>
                        <a:pt x="0" y="0"/>
                      </a:lnTo>
                      <a:lnTo>
                        <a:pt x="527" y="49"/>
                      </a:lnTo>
                      <a:lnTo>
                        <a:pt x="845" y="20"/>
                      </a:lnTo>
                      <a:close/>
                    </a:path>
                  </a:pathLst>
                </a:custGeom>
                <a:solidFill>
                  <a:srgbClr val="F9EA91"/>
                </a:solidFill>
                <a:ln w="9525">
                  <a:noFill/>
                  <a:round/>
                  <a:headEnd/>
                  <a:tailEnd/>
                </a:ln>
              </p:spPr>
              <p:txBody>
                <a:bodyPr>
                  <a:prstTxWarp prst="textNoShape">
                    <a:avLst/>
                  </a:prstTxWarp>
                </a:bodyPr>
                <a:lstStyle/>
                <a:p>
                  <a:endParaRPr lang="en-US"/>
                </a:p>
              </p:txBody>
            </p:sp>
            <p:sp>
              <p:nvSpPr>
                <p:cNvPr id="68359" name="Freeform 128"/>
                <p:cNvSpPr>
                  <a:spLocks noChangeAspect="1"/>
                </p:cNvSpPr>
                <p:nvPr/>
              </p:nvSpPr>
              <p:spPr bwMode="auto">
                <a:xfrm>
                  <a:off x="3802" y="1738"/>
                  <a:ext cx="69" cy="175"/>
                </a:xfrm>
                <a:custGeom>
                  <a:avLst/>
                  <a:gdLst>
                    <a:gd name="T0" fmla="*/ 125 w 346"/>
                    <a:gd name="T1" fmla="*/ 317 h 872"/>
                    <a:gd name="T2" fmla="*/ 125 w 346"/>
                    <a:gd name="T3" fmla="*/ 364 h 872"/>
                    <a:gd name="T4" fmla="*/ 231 w 346"/>
                    <a:gd name="T5" fmla="*/ 461 h 872"/>
                    <a:gd name="T6" fmla="*/ 346 w 346"/>
                    <a:gd name="T7" fmla="*/ 480 h 872"/>
                    <a:gd name="T8" fmla="*/ 327 w 346"/>
                    <a:gd name="T9" fmla="*/ 777 h 872"/>
                    <a:gd name="T10" fmla="*/ 279 w 346"/>
                    <a:gd name="T11" fmla="*/ 872 h 872"/>
                    <a:gd name="T12" fmla="*/ 30 w 346"/>
                    <a:gd name="T13" fmla="*/ 872 h 872"/>
                    <a:gd name="T14" fmla="*/ 0 w 346"/>
                    <a:gd name="T15" fmla="*/ 0 h 872"/>
                    <a:gd name="T16" fmla="*/ 163 w 346"/>
                    <a:gd name="T17" fmla="*/ 19 h 872"/>
                    <a:gd name="T18" fmla="*/ 125 w 346"/>
                    <a:gd name="T19" fmla="*/ 317 h 87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46"/>
                    <a:gd name="T31" fmla="*/ 0 h 872"/>
                    <a:gd name="T32" fmla="*/ 346 w 346"/>
                    <a:gd name="T33" fmla="*/ 872 h 87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46" h="872">
                      <a:moveTo>
                        <a:pt x="125" y="317"/>
                      </a:moveTo>
                      <a:lnTo>
                        <a:pt x="125" y="364"/>
                      </a:lnTo>
                      <a:lnTo>
                        <a:pt x="231" y="461"/>
                      </a:lnTo>
                      <a:lnTo>
                        <a:pt x="346" y="480"/>
                      </a:lnTo>
                      <a:lnTo>
                        <a:pt x="327" y="777"/>
                      </a:lnTo>
                      <a:lnTo>
                        <a:pt x="279" y="872"/>
                      </a:lnTo>
                      <a:lnTo>
                        <a:pt x="30" y="872"/>
                      </a:lnTo>
                      <a:lnTo>
                        <a:pt x="0" y="0"/>
                      </a:lnTo>
                      <a:lnTo>
                        <a:pt x="163" y="19"/>
                      </a:lnTo>
                      <a:lnTo>
                        <a:pt x="125" y="317"/>
                      </a:lnTo>
                      <a:close/>
                    </a:path>
                  </a:pathLst>
                </a:custGeom>
                <a:solidFill>
                  <a:srgbClr val="F0F08A"/>
                </a:solidFill>
                <a:ln w="9525">
                  <a:noFill/>
                  <a:round/>
                  <a:headEnd/>
                  <a:tailEnd/>
                </a:ln>
              </p:spPr>
              <p:txBody>
                <a:bodyPr>
                  <a:prstTxWarp prst="textNoShape">
                    <a:avLst/>
                  </a:prstTxWarp>
                </a:bodyPr>
                <a:lstStyle/>
                <a:p>
                  <a:endParaRPr lang="en-US"/>
                </a:p>
              </p:txBody>
            </p:sp>
            <p:sp>
              <p:nvSpPr>
                <p:cNvPr id="68360" name="Freeform 129"/>
                <p:cNvSpPr>
                  <a:spLocks noChangeAspect="1"/>
                </p:cNvSpPr>
                <p:nvPr/>
              </p:nvSpPr>
              <p:spPr bwMode="auto">
                <a:xfrm>
                  <a:off x="3610" y="1752"/>
                  <a:ext cx="179" cy="82"/>
                </a:xfrm>
                <a:custGeom>
                  <a:avLst/>
                  <a:gdLst>
                    <a:gd name="T0" fmla="*/ 892 w 892"/>
                    <a:gd name="T1" fmla="*/ 364 h 413"/>
                    <a:gd name="T2" fmla="*/ 758 w 892"/>
                    <a:gd name="T3" fmla="*/ 364 h 413"/>
                    <a:gd name="T4" fmla="*/ 182 w 892"/>
                    <a:gd name="T5" fmla="*/ 413 h 413"/>
                    <a:gd name="T6" fmla="*/ 49 w 892"/>
                    <a:gd name="T7" fmla="*/ 394 h 413"/>
                    <a:gd name="T8" fmla="*/ 0 w 892"/>
                    <a:gd name="T9" fmla="*/ 345 h 413"/>
                    <a:gd name="T10" fmla="*/ 0 w 892"/>
                    <a:gd name="T11" fmla="*/ 134 h 413"/>
                    <a:gd name="T12" fmla="*/ 595 w 892"/>
                    <a:gd name="T13" fmla="*/ 48 h 413"/>
                    <a:gd name="T14" fmla="*/ 643 w 892"/>
                    <a:gd name="T15" fmla="*/ 0 h 413"/>
                    <a:gd name="T16" fmla="*/ 892 w 892"/>
                    <a:gd name="T17" fmla="*/ 48 h 413"/>
                    <a:gd name="T18" fmla="*/ 892 w 892"/>
                    <a:gd name="T19" fmla="*/ 364 h 41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92"/>
                    <a:gd name="T31" fmla="*/ 0 h 413"/>
                    <a:gd name="T32" fmla="*/ 892 w 892"/>
                    <a:gd name="T33" fmla="*/ 413 h 41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92" h="413">
                      <a:moveTo>
                        <a:pt x="892" y="364"/>
                      </a:moveTo>
                      <a:lnTo>
                        <a:pt x="758" y="364"/>
                      </a:lnTo>
                      <a:lnTo>
                        <a:pt x="182" y="413"/>
                      </a:lnTo>
                      <a:lnTo>
                        <a:pt x="49" y="394"/>
                      </a:lnTo>
                      <a:lnTo>
                        <a:pt x="0" y="345"/>
                      </a:lnTo>
                      <a:lnTo>
                        <a:pt x="0" y="134"/>
                      </a:lnTo>
                      <a:lnTo>
                        <a:pt x="595" y="48"/>
                      </a:lnTo>
                      <a:lnTo>
                        <a:pt x="643" y="0"/>
                      </a:lnTo>
                      <a:lnTo>
                        <a:pt x="892" y="48"/>
                      </a:lnTo>
                      <a:lnTo>
                        <a:pt x="892" y="364"/>
                      </a:lnTo>
                      <a:close/>
                    </a:path>
                  </a:pathLst>
                </a:custGeom>
                <a:solidFill>
                  <a:srgbClr val="F9EA91"/>
                </a:solidFill>
                <a:ln w="9525">
                  <a:noFill/>
                  <a:round/>
                  <a:headEnd/>
                  <a:tailEnd/>
                </a:ln>
              </p:spPr>
              <p:txBody>
                <a:bodyPr>
                  <a:prstTxWarp prst="textNoShape">
                    <a:avLst/>
                  </a:prstTxWarp>
                </a:bodyPr>
                <a:lstStyle/>
                <a:p>
                  <a:endParaRPr lang="en-US"/>
                </a:p>
              </p:txBody>
            </p:sp>
            <p:sp>
              <p:nvSpPr>
                <p:cNvPr id="68361" name="Freeform 130"/>
                <p:cNvSpPr>
                  <a:spLocks noChangeAspect="1"/>
                </p:cNvSpPr>
                <p:nvPr/>
              </p:nvSpPr>
              <p:spPr bwMode="auto">
                <a:xfrm>
                  <a:off x="3386" y="1765"/>
                  <a:ext cx="211" cy="73"/>
                </a:xfrm>
                <a:custGeom>
                  <a:avLst/>
                  <a:gdLst>
                    <a:gd name="T0" fmla="*/ 1037 w 1056"/>
                    <a:gd name="T1" fmla="*/ 67 h 364"/>
                    <a:gd name="T2" fmla="*/ 1056 w 1056"/>
                    <a:gd name="T3" fmla="*/ 164 h 364"/>
                    <a:gd name="T4" fmla="*/ 1056 w 1056"/>
                    <a:gd name="T5" fmla="*/ 230 h 364"/>
                    <a:gd name="T6" fmla="*/ 922 w 1056"/>
                    <a:gd name="T7" fmla="*/ 327 h 364"/>
                    <a:gd name="T8" fmla="*/ 624 w 1056"/>
                    <a:gd name="T9" fmla="*/ 364 h 364"/>
                    <a:gd name="T10" fmla="*/ 0 w 1056"/>
                    <a:gd name="T11" fmla="*/ 346 h 364"/>
                    <a:gd name="T12" fmla="*/ 0 w 1056"/>
                    <a:gd name="T13" fmla="*/ 183 h 364"/>
                    <a:gd name="T14" fmla="*/ 30 w 1056"/>
                    <a:gd name="T15" fmla="*/ 164 h 364"/>
                    <a:gd name="T16" fmla="*/ 461 w 1056"/>
                    <a:gd name="T17" fmla="*/ 97 h 364"/>
                    <a:gd name="T18" fmla="*/ 548 w 1056"/>
                    <a:gd name="T19" fmla="*/ 0 h 364"/>
                    <a:gd name="T20" fmla="*/ 854 w 1056"/>
                    <a:gd name="T21" fmla="*/ 67 h 364"/>
                    <a:gd name="T22" fmla="*/ 1037 w 1056"/>
                    <a:gd name="T23" fmla="*/ 67 h 36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056"/>
                    <a:gd name="T37" fmla="*/ 0 h 364"/>
                    <a:gd name="T38" fmla="*/ 1056 w 1056"/>
                    <a:gd name="T39" fmla="*/ 364 h 36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056" h="364">
                      <a:moveTo>
                        <a:pt x="1037" y="67"/>
                      </a:moveTo>
                      <a:lnTo>
                        <a:pt x="1056" y="164"/>
                      </a:lnTo>
                      <a:lnTo>
                        <a:pt x="1056" y="230"/>
                      </a:lnTo>
                      <a:lnTo>
                        <a:pt x="922" y="327"/>
                      </a:lnTo>
                      <a:lnTo>
                        <a:pt x="624" y="364"/>
                      </a:lnTo>
                      <a:lnTo>
                        <a:pt x="0" y="346"/>
                      </a:lnTo>
                      <a:lnTo>
                        <a:pt x="0" y="183"/>
                      </a:lnTo>
                      <a:lnTo>
                        <a:pt x="30" y="164"/>
                      </a:lnTo>
                      <a:lnTo>
                        <a:pt x="461" y="97"/>
                      </a:lnTo>
                      <a:lnTo>
                        <a:pt x="548" y="0"/>
                      </a:lnTo>
                      <a:lnTo>
                        <a:pt x="854" y="67"/>
                      </a:lnTo>
                      <a:lnTo>
                        <a:pt x="1037" y="67"/>
                      </a:lnTo>
                      <a:close/>
                    </a:path>
                  </a:pathLst>
                </a:custGeom>
                <a:solidFill>
                  <a:srgbClr val="F7D170"/>
                </a:solidFill>
                <a:ln w="9525">
                  <a:noFill/>
                  <a:round/>
                  <a:headEnd/>
                  <a:tailEnd/>
                </a:ln>
              </p:spPr>
              <p:txBody>
                <a:bodyPr>
                  <a:prstTxWarp prst="textNoShape">
                    <a:avLst/>
                  </a:prstTxWarp>
                </a:bodyPr>
                <a:lstStyle/>
                <a:p>
                  <a:endParaRPr lang="en-US"/>
                </a:p>
              </p:txBody>
            </p:sp>
            <p:sp>
              <p:nvSpPr>
                <p:cNvPr id="68362" name="Freeform 131"/>
                <p:cNvSpPr>
                  <a:spLocks noChangeAspect="1"/>
                </p:cNvSpPr>
                <p:nvPr/>
              </p:nvSpPr>
              <p:spPr bwMode="auto">
                <a:xfrm>
                  <a:off x="3153" y="1785"/>
                  <a:ext cx="219" cy="76"/>
                </a:xfrm>
                <a:custGeom>
                  <a:avLst/>
                  <a:gdLst>
                    <a:gd name="T0" fmla="*/ 1094 w 1094"/>
                    <a:gd name="T1" fmla="*/ 67 h 383"/>
                    <a:gd name="T2" fmla="*/ 1075 w 1094"/>
                    <a:gd name="T3" fmla="*/ 267 h 383"/>
                    <a:gd name="T4" fmla="*/ 1027 w 1094"/>
                    <a:gd name="T5" fmla="*/ 316 h 383"/>
                    <a:gd name="T6" fmla="*/ 451 w 1094"/>
                    <a:gd name="T7" fmla="*/ 383 h 383"/>
                    <a:gd name="T8" fmla="*/ 0 w 1094"/>
                    <a:gd name="T9" fmla="*/ 335 h 383"/>
                    <a:gd name="T10" fmla="*/ 19 w 1094"/>
                    <a:gd name="T11" fmla="*/ 133 h 383"/>
                    <a:gd name="T12" fmla="*/ 413 w 1094"/>
                    <a:gd name="T13" fmla="*/ 86 h 383"/>
                    <a:gd name="T14" fmla="*/ 499 w 1094"/>
                    <a:gd name="T15" fmla="*/ 67 h 383"/>
                    <a:gd name="T16" fmla="*/ 548 w 1094"/>
                    <a:gd name="T17" fmla="*/ 0 h 383"/>
                    <a:gd name="T18" fmla="*/ 634 w 1094"/>
                    <a:gd name="T19" fmla="*/ 37 h 383"/>
                    <a:gd name="T20" fmla="*/ 1094 w 1094"/>
                    <a:gd name="T21" fmla="*/ 67 h 38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94"/>
                    <a:gd name="T34" fmla="*/ 0 h 383"/>
                    <a:gd name="T35" fmla="*/ 1094 w 1094"/>
                    <a:gd name="T36" fmla="*/ 383 h 38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94" h="383">
                      <a:moveTo>
                        <a:pt x="1094" y="67"/>
                      </a:moveTo>
                      <a:lnTo>
                        <a:pt x="1075" y="267"/>
                      </a:lnTo>
                      <a:lnTo>
                        <a:pt x="1027" y="316"/>
                      </a:lnTo>
                      <a:lnTo>
                        <a:pt x="451" y="383"/>
                      </a:lnTo>
                      <a:lnTo>
                        <a:pt x="0" y="335"/>
                      </a:lnTo>
                      <a:lnTo>
                        <a:pt x="19" y="133"/>
                      </a:lnTo>
                      <a:lnTo>
                        <a:pt x="413" y="86"/>
                      </a:lnTo>
                      <a:lnTo>
                        <a:pt x="499" y="67"/>
                      </a:lnTo>
                      <a:lnTo>
                        <a:pt x="548" y="0"/>
                      </a:lnTo>
                      <a:lnTo>
                        <a:pt x="634" y="37"/>
                      </a:lnTo>
                      <a:lnTo>
                        <a:pt x="1094" y="67"/>
                      </a:lnTo>
                      <a:close/>
                    </a:path>
                  </a:pathLst>
                </a:custGeom>
                <a:solidFill>
                  <a:srgbClr val="F9EA91"/>
                </a:solidFill>
                <a:ln w="9525">
                  <a:noFill/>
                  <a:round/>
                  <a:headEnd/>
                  <a:tailEnd/>
                </a:ln>
              </p:spPr>
              <p:txBody>
                <a:bodyPr>
                  <a:prstTxWarp prst="textNoShape">
                    <a:avLst/>
                  </a:prstTxWarp>
                </a:bodyPr>
                <a:lstStyle/>
                <a:p>
                  <a:endParaRPr lang="en-US"/>
                </a:p>
              </p:txBody>
            </p:sp>
            <p:sp>
              <p:nvSpPr>
                <p:cNvPr id="68363" name="Freeform 132"/>
                <p:cNvSpPr>
                  <a:spLocks noChangeAspect="1"/>
                </p:cNvSpPr>
                <p:nvPr/>
              </p:nvSpPr>
              <p:spPr bwMode="auto">
                <a:xfrm>
                  <a:off x="2877" y="1798"/>
                  <a:ext cx="261" cy="73"/>
                </a:xfrm>
                <a:custGeom>
                  <a:avLst/>
                  <a:gdLst>
                    <a:gd name="T0" fmla="*/ 921 w 1305"/>
                    <a:gd name="T1" fmla="*/ 66 h 363"/>
                    <a:gd name="T2" fmla="*/ 1286 w 1305"/>
                    <a:gd name="T3" fmla="*/ 66 h 363"/>
                    <a:gd name="T4" fmla="*/ 1305 w 1305"/>
                    <a:gd name="T5" fmla="*/ 47 h 363"/>
                    <a:gd name="T6" fmla="*/ 1305 w 1305"/>
                    <a:gd name="T7" fmla="*/ 249 h 363"/>
                    <a:gd name="T8" fmla="*/ 1286 w 1305"/>
                    <a:gd name="T9" fmla="*/ 268 h 363"/>
                    <a:gd name="T10" fmla="*/ 1286 w 1305"/>
                    <a:gd name="T11" fmla="*/ 316 h 363"/>
                    <a:gd name="T12" fmla="*/ 1036 w 1305"/>
                    <a:gd name="T13" fmla="*/ 363 h 363"/>
                    <a:gd name="T14" fmla="*/ 114 w 1305"/>
                    <a:gd name="T15" fmla="*/ 363 h 363"/>
                    <a:gd name="T16" fmla="*/ 47 w 1305"/>
                    <a:gd name="T17" fmla="*/ 316 h 363"/>
                    <a:gd name="T18" fmla="*/ 0 w 1305"/>
                    <a:gd name="T19" fmla="*/ 230 h 363"/>
                    <a:gd name="T20" fmla="*/ 28 w 1305"/>
                    <a:gd name="T21" fmla="*/ 114 h 363"/>
                    <a:gd name="T22" fmla="*/ 441 w 1305"/>
                    <a:gd name="T23" fmla="*/ 66 h 363"/>
                    <a:gd name="T24" fmla="*/ 594 w 1305"/>
                    <a:gd name="T25" fmla="*/ 0 h 363"/>
                    <a:gd name="T26" fmla="*/ 777 w 1305"/>
                    <a:gd name="T27" fmla="*/ 19 h 363"/>
                    <a:gd name="T28" fmla="*/ 921 w 1305"/>
                    <a:gd name="T29" fmla="*/ 66 h 36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305"/>
                    <a:gd name="T46" fmla="*/ 0 h 363"/>
                    <a:gd name="T47" fmla="*/ 1305 w 1305"/>
                    <a:gd name="T48" fmla="*/ 363 h 363"/>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305" h="363">
                      <a:moveTo>
                        <a:pt x="921" y="66"/>
                      </a:moveTo>
                      <a:lnTo>
                        <a:pt x="1286" y="66"/>
                      </a:lnTo>
                      <a:lnTo>
                        <a:pt x="1305" y="47"/>
                      </a:lnTo>
                      <a:lnTo>
                        <a:pt x="1305" y="249"/>
                      </a:lnTo>
                      <a:lnTo>
                        <a:pt x="1286" y="268"/>
                      </a:lnTo>
                      <a:lnTo>
                        <a:pt x="1286" y="316"/>
                      </a:lnTo>
                      <a:lnTo>
                        <a:pt x="1036" y="363"/>
                      </a:lnTo>
                      <a:lnTo>
                        <a:pt x="114" y="363"/>
                      </a:lnTo>
                      <a:lnTo>
                        <a:pt x="47" y="316"/>
                      </a:lnTo>
                      <a:lnTo>
                        <a:pt x="0" y="230"/>
                      </a:lnTo>
                      <a:lnTo>
                        <a:pt x="28" y="114"/>
                      </a:lnTo>
                      <a:lnTo>
                        <a:pt x="441" y="66"/>
                      </a:lnTo>
                      <a:lnTo>
                        <a:pt x="594" y="0"/>
                      </a:lnTo>
                      <a:lnTo>
                        <a:pt x="777" y="19"/>
                      </a:lnTo>
                      <a:lnTo>
                        <a:pt x="921" y="66"/>
                      </a:lnTo>
                      <a:close/>
                    </a:path>
                  </a:pathLst>
                </a:custGeom>
                <a:solidFill>
                  <a:srgbClr val="E5E591"/>
                </a:solidFill>
                <a:ln w="9525">
                  <a:noFill/>
                  <a:round/>
                  <a:headEnd/>
                  <a:tailEnd/>
                </a:ln>
              </p:spPr>
              <p:txBody>
                <a:bodyPr>
                  <a:prstTxWarp prst="textNoShape">
                    <a:avLst/>
                  </a:prstTxWarp>
                </a:bodyPr>
                <a:lstStyle/>
                <a:p>
                  <a:endParaRPr lang="en-US"/>
                </a:p>
              </p:txBody>
            </p:sp>
            <p:sp>
              <p:nvSpPr>
                <p:cNvPr id="68364" name="Freeform 133"/>
                <p:cNvSpPr>
                  <a:spLocks noChangeAspect="1"/>
                </p:cNvSpPr>
                <p:nvPr/>
              </p:nvSpPr>
              <p:spPr bwMode="auto">
                <a:xfrm>
                  <a:off x="2823" y="1811"/>
                  <a:ext cx="64" cy="69"/>
                </a:xfrm>
                <a:custGeom>
                  <a:avLst/>
                  <a:gdLst>
                    <a:gd name="T0" fmla="*/ 220 w 316"/>
                    <a:gd name="T1" fmla="*/ 278 h 346"/>
                    <a:gd name="T2" fmla="*/ 316 w 316"/>
                    <a:gd name="T3" fmla="*/ 346 h 346"/>
                    <a:gd name="T4" fmla="*/ 0 w 316"/>
                    <a:gd name="T5" fmla="*/ 346 h 346"/>
                    <a:gd name="T6" fmla="*/ 0 w 316"/>
                    <a:gd name="T7" fmla="*/ 0 h 346"/>
                    <a:gd name="T8" fmla="*/ 202 w 316"/>
                    <a:gd name="T9" fmla="*/ 20 h 346"/>
                    <a:gd name="T10" fmla="*/ 220 w 316"/>
                    <a:gd name="T11" fmla="*/ 278 h 346"/>
                    <a:gd name="T12" fmla="*/ 0 60000 65536"/>
                    <a:gd name="T13" fmla="*/ 0 60000 65536"/>
                    <a:gd name="T14" fmla="*/ 0 60000 65536"/>
                    <a:gd name="T15" fmla="*/ 0 60000 65536"/>
                    <a:gd name="T16" fmla="*/ 0 60000 65536"/>
                    <a:gd name="T17" fmla="*/ 0 60000 65536"/>
                    <a:gd name="T18" fmla="*/ 0 w 316"/>
                    <a:gd name="T19" fmla="*/ 0 h 346"/>
                    <a:gd name="T20" fmla="*/ 316 w 316"/>
                    <a:gd name="T21" fmla="*/ 346 h 346"/>
                  </a:gdLst>
                  <a:ahLst/>
                  <a:cxnLst>
                    <a:cxn ang="T12">
                      <a:pos x="T0" y="T1"/>
                    </a:cxn>
                    <a:cxn ang="T13">
                      <a:pos x="T2" y="T3"/>
                    </a:cxn>
                    <a:cxn ang="T14">
                      <a:pos x="T4" y="T5"/>
                    </a:cxn>
                    <a:cxn ang="T15">
                      <a:pos x="T6" y="T7"/>
                    </a:cxn>
                    <a:cxn ang="T16">
                      <a:pos x="T8" y="T9"/>
                    </a:cxn>
                    <a:cxn ang="T17">
                      <a:pos x="T10" y="T11"/>
                    </a:cxn>
                  </a:cxnLst>
                  <a:rect l="T18" t="T19" r="T20" b="T21"/>
                  <a:pathLst>
                    <a:path w="316" h="346">
                      <a:moveTo>
                        <a:pt x="220" y="278"/>
                      </a:moveTo>
                      <a:lnTo>
                        <a:pt x="316" y="346"/>
                      </a:lnTo>
                      <a:lnTo>
                        <a:pt x="0" y="346"/>
                      </a:lnTo>
                      <a:lnTo>
                        <a:pt x="0" y="0"/>
                      </a:lnTo>
                      <a:lnTo>
                        <a:pt x="202" y="20"/>
                      </a:lnTo>
                      <a:lnTo>
                        <a:pt x="220" y="278"/>
                      </a:lnTo>
                      <a:close/>
                    </a:path>
                  </a:pathLst>
                </a:custGeom>
                <a:solidFill>
                  <a:srgbClr val="F7D170"/>
                </a:solidFill>
                <a:ln w="9525">
                  <a:noFill/>
                  <a:round/>
                  <a:headEnd/>
                  <a:tailEnd/>
                </a:ln>
              </p:spPr>
              <p:txBody>
                <a:bodyPr>
                  <a:prstTxWarp prst="textNoShape">
                    <a:avLst/>
                  </a:prstTxWarp>
                </a:bodyPr>
                <a:lstStyle/>
                <a:p>
                  <a:endParaRPr lang="en-US"/>
                </a:p>
              </p:txBody>
            </p:sp>
            <p:sp>
              <p:nvSpPr>
                <p:cNvPr id="68365" name="Freeform 134"/>
                <p:cNvSpPr>
                  <a:spLocks noChangeAspect="1"/>
                </p:cNvSpPr>
                <p:nvPr/>
              </p:nvSpPr>
              <p:spPr bwMode="auto">
                <a:xfrm>
                  <a:off x="2681" y="1834"/>
                  <a:ext cx="46" cy="79"/>
                </a:xfrm>
                <a:custGeom>
                  <a:avLst/>
                  <a:gdLst>
                    <a:gd name="T0" fmla="*/ 230 w 230"/>
                    <a:gd name="T1" fmla="*/ 230 h 392"/>
                    <a:gd name="T2" fmla="*/ 230 w 230"/>
                    <a:gd name="T3" fmla="*/ 297 h 392"/>
                    <a:gd name="T4" fmla="*/ 0 w 230"/>
                    <a:gd name="T5" fmla="*/ 392 h 392"/>
                    <a:gd name="T6" fmla="*/ 0 w 230"/>
                    <a:gd name="T7" fmla="*/ 67 h 392"/>
                    <a:gd name="T8" fmla="*/ 115 w 230"/>
                    <a:gd name="T9" fmla="*/ 0 h 392"/>
                    <a:gd name="T10" fmla="*/ 182 w 230"/>
                    <a:gd name="T11" fmla="*/ 181 h 392"/>
                    <a:gd name="T12" fmla="*/ 230 w 230"/>
                    <a:gd name="T13" fmla="*/ 230 h 392"/>
                    <a:gd name="T14" fmla="*/ 0 60000 65536"/>
                    <a:gd name="T15" fmla="*/ 0 60000 65536"/>
                    <a:gd name="T16" fmla="*/ 0 60000 65536"/>
                    <a:gd name="T17" fmla="*/ 0 60000 65536"/>
                    <a:gd name="T18" fmla="*/ 0 60000 65536"/>
                    <a:gd name="T19" fmla="*/ 0 60000 65536"/>
                    <a:gd name="T20" fmla="*/ 0 60000 65536"/>
                    <a:gd name="T21" fmla="*/ 0 w 230"/>
                    <a:gd name="T22" fmla="*/ 0 h 392"/>
                    <a:gd name="T23" fmla="*/ 230 w 230"/>
                    <a:gd name="T24" fmla="*/ 392 h 39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30" h="392">
                      <a:moveTo>
                        <a:pt x="230" y="230"/>
                      </a:moveTo>
                      <a:lnTo>
                        <a:pt x="230" y="297"/>
                      </a:lnTo>
                      <a:lnTo>
                        <a:pt x="0" y="392"/>
                      </a:lnTo>
                      <a:lnTo>
                        <a:pt x="0" y="67"/>
                      </a:lnTo>
                      <a:lnTo>
                        <a:pt x="115" y="0"/>
                      </a:lnTo>
                      <a:lnTo>
                        <a:pt x="182" y="181"/>
                      </a:lnTo>
                      <a:lnTo>
                        <a:pt x="230" y="230"/>
                      </a:lnTo>
                      <a:close/>
                    </a:path>
                  </a:pathLst>
                </a:custGeom>
                <a:solidFill>
                  <a:srgbClr val="F9D87C"/>
                </a:solidFill>
                <a:ln w="9525">
                  <a:noFill/>
                  <a:round/>
                  <a:headEnd/>
                  <a:tailEnd/>
                </a:ln>
              </p:spPr>
              <p:txBody>
                <a:bodyPr>
                  <a:prstTxWarp prst="textNoShape">
                    <a:avLst/>
                  </a:prstTxWarp>
                </a:bodyPr>
                <a:lstStyle/>
                <a:p>
                  <a:endParaRPr lang="en-US"/>
                </a:p>
              </p:txBody>
            </p:sp>
            <p:sp>
              <p:nvSpPr>
                <p:cNvPr id="68366" name="Freeform 135"/>
                <p:cNvSpPr>
                  <a:spLocks noChangeAspect="1"/>
                </p:cNvSpPr>
                <p:nvPr/>
              </p:nvSpPr>
              <p:spPr bwMode="auto">
                <a:xfrm>
                  <a:off x="3459" y="1834"/>
                  <a:ext cx="193" cy="96"/>
                </a:xfrm>
                <a:custGeom>
                  <a:avLst/>
                  <a:gdLst>
                    <a:gd name="T0" fmla="*/ 969 w 969"/>
                    <a:gd name="T1" fmla="*/ 67 h 480"/>
                    <a:gd name="T2" fmla="*/ 969 w 969"/>
                    <a:gd name="T3" fmla="*/ 364 h 480"/>
                    <a:gd name="T4" fmla="*/ 902 w 969"/>
                    <a:gd name="T5" fmla="*/ 431 h 480"/>
                    <a:gd name="T6" fmla="*/ 164 w 969"/>
                    <a:gd name="T7" fmla="*/ 480 h 480"/>
                    <a:gd name="T8" fmla="*/ 0 w 969"/>
                    <a:gd name="T9" fmla="*/ 392 h 480"/>
                    <a:gd name="T10" fmla="*/ 29 w 969"/>
                    <a:gd name="T11" fmla="*/ 86 h 480"/>
                    <a:gd name="T12" fmla="*/ 441 w 969"/>
                    <a:gd name="T13" fmla="*/ 67 h 480"/>
                    <a:gd name="T14" fmla="*/ 672 w 969"/>
                    <a:gd name="T15" fmla="*/ 0 h 480"/>
                    <a:gd name="T16" fmla="*/ 902 w 969"/>
                    <a:gd name="T17" fmla="*/ 67 h 480"/>
                    <a:gd name="T18" fmla="*/ 969 w 969"/>
                    <a:gd name="T19" fmla="*/ 67 h 48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969"/>
                    <a:gd name="T31" fmla="*/ 0 h 480"/>
                    <a:gd name="T32" fmla="*/ 969 w 969"/>
                    <a:gd name="T33" fmla="*/ 480 h 48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969" h="480">
                      <a:moveTo>
                        <a:pt x="969" y="67"/>
                      </a:moveTo>
                      <a:lnTo>
                        <a:pt x="969" y="364"/>
                      </a:lnTo>
                      <a:lnTo>
                        <a:pt x="902" y="431"/>
                      </a:lnTo>
                      <a:lnTo>
                        <a:pt x="164" y="480"/>
                      </a:lnTo>
                      <a:lnTo>
                        <a:pt x="0" y="392"/>
                      </a:lnTo>
                      <a:lnTo>
                        <a:pt x="29" y="86"/>
                      </a:lnTo>
                      <a:lnTo>
                        <a:pt x="441" y="67"/>
                      </a:lnTo>
                      <a:lnTo>
                        <a:pt x="672" y="0"/>
                      </a:lnTo>
                      <a:lnTo>
                        <a:pt x="902" y="67"/>
                      </a:lnTo>
                      <a:lnTo>
                        <a:pt x="969" y="67"/>
                      </a:lnTo>
                      <a:close/>
                    </a:path>
                  </a:pathLst>
                </a:custGeom>
                <a:solidFill>
                  <a:srgbClr val="F9EA91"/>
                </a:solidFill>
                <a:ln w="9525">
                  <a:noFill/>
                  <a:round/>
                  <a:headEnd/>
                  <a:tailEnd/>
                </a:ln>
              </p:spPr>
              <p:txBody>
                <a:bodyPr>
                  <a:prstTxWarp prst="textNoShape">
                    <a:avLst/>
                  </a:prstTxWarp>
                </a:bodyPr>
                <a:lstStyle/>
                <a:p>
                  <a:endParaRPr lang="en-US"/>
                </a:p>
              </p:txBody>
            </p:sp>
            <p:sp>
              <p:nvSpPr>
                <p:cNvPr id="68367" name="Freeform 136"/>
                <p:cNvSpPr>
                  <a:spLocks noChangeAspect="1"/>
                </p:cNvSpPr>
                <p:nvPr/>
              </p:nvSpPr>
              <p:spPr bwMode="auto">
                <a:xfrm>
                  <a:off x="3666" y="1838"/>
                  <a:ext cx="123" cy="83"/>
                </a:xfrm>
                <a:custGeom>
                  <a:avLst/>
                  <a:gdLst>
                    <a:gd name="T0" fmla="*/ 613 w 613"/>
                    <a:gd name="T1" fmla="*/ 327 h 413"/>
                    <a:gd name="T2" fmla="*/ 249 w 613"/>
                    <a:gd name="T3" fmla="*/ 394 h 413"/>
                    <a:gd name="T4" fmla="*/ 67 w 613"/>
                    <a:gd name="T5" fmla="*/ 413 h 413"/>
                    <a:gd name="T6" fmla="*/ 0 w 613"/>
                    <a:gd name="T7" fmla="*/ 346 h 413"/>
                    <a:gd name="T8" fmla="*/ 19 w 613"/>
                    <a:gd name="T9" fmla="*/ 144 h 413"/>
                    <a:gd name="T10" fmla="*/ 19 w 613"/>
                    <a:gd name="T11" fmla="*/ 68 h 413"/>
                    <a:gd name="T12" fmla="*/ 499 w 613"/>
                    <a:gd name="T13" fmla="*/ 0 h 413"/>
                    <a:gd name="T14" fmla="*/ 613 w 613"/>
                    <a:gd name="T15" fmla="*/ 0 h 413"/>
                    <a:gd name="T16" fmla="*/ 613 w 613"/>
                    <a:gd name="T17" fmla="*/ 327 h 4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13"/>
                    <a:gd name="T28" fmla="*/ 0 h 413"/>
                    <a:gd name="T29" fmla="*/ 613 w 613"/>
                    <a:gd name="T30" fmla="*/ 413 h 4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13" h="413">
                      <a:moveTo>
                        <a:pt x="613" y="327"/>
                      </a:moveTo>
                      <a:lnTo>
                        <a:pt x="249" y="394"/>
                      </a:lnTo>
                      <a:lnTo>
                        <a:pt x="67" y="413"/>
                      </a:lnTo>
                      <a:lnTo>
                        <a:pt x="0" y="346"/>
                      </a:lnTo>
                      <a:lnTo>
                        <a:pt x="19" y="144"/>
                      </a:lnTo>
                      <a:lnTo>
                        <a:pt x="19" y="68"/>
                      </a:lnTo>
                      <a:lnTo>
                        <a:pt x="499" y="0"/>
                      </a:lnTo>
                      <a:lnTo>
                        <a:pt x="613" y="0"/>
                      </a:lnTo>
                      <a:lnTo>
                        <a:pt x="613" y="327"/>
                      </a:lnTo>
                      <a:close/>
                    </a:path>
                  </a:pathLst>
                </a:custGeom>
                <a:solidFill>
                  <a:srgbClr val="FCFCBC"/>
                </a:solidFill>
                <a:ln w="9525">
                  <a:noFill/>
                  <a:round/>
                  <a:headEnd/>
                  <a:tailEnd/>
                </a:ln>
              </p:spPr>
              <p:txBody>
                <a:bodyPr>
                  <a:prstTxWarp prst="textNoShape">
                    <a:avLst/>
                  </a:prstTxWarp>
                </a:bodyPr>
                <a:lstStyle/>
                <a:p>
                  <a:endParaRPr lang="en-US"/>
                </a:p>
              </p:txBody>
            </p:sp>
            <p:sp>
              <p:nvSpPr>
                <p:cNvPr id="68368" name="Freeform 137"/>
                <p:cNvSpPr>
                  <a:spLocks noChangeAspect="1"/>
                </p:cNvSpPr>
                <p:nvPr/>
              </p:nvSpPr>
              <p:spPr bwMode="auto">
                <a:xfrm>
                  <a:off x="3844" y="1838"/>
                  <a:ext cx="56" cy="142"/>
                </a:xfrm>
                <a:custGeom>
                  <a:avLst/>
                  <a:gdLst>
                    <a:gd name="T0" fmla="*/ 278 w 278"/>
                    <a:gd name="T1" fmla="*/ 711 h 711"/>
                    <a:gd name="T2" fmla="*/ 95 w 278"/>
                    <a:gd name="T3" fmla="*/ 692 h 711"/>
                    <a:gd name="T4" fmla="*/ 0 w 278"/>
                    <a:gd name="T5" fmla="*/ 643 h 711"/>
                    <a:gd name="T6" fmla="*/ 19 w 278"/>
                    <a:gd name="T7" fmla="*/ 490 h 711"/>
                    <a:gd name="T8" fmla="*/ 162 w 278"/>
                    <a:gd name="T9" fmla="*/ 394 h 711"/>
                    <a:gd name="T10" fmla="*/ 211 w 278"/>
                    <a:gd name="T11" fmla="*/ 212 h 711"/>
                    <a:gd name="T12" fmla="*/ 211 w 278"/>
                    <a:gd name="T13" fmla="*/ 0 h 711"/>
                    <a:gd name="T14" fmla="*/ 250 w 278"/>
                    <a:gd name="T15" fmla="*/ 0 h 711"/>
                    <a:gd name="T16" fmla="*/ 278 w 278"/>
                    <a:gd name="T17" fmla="*/ 711 h 71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8"/>
                    <a:gd name="T28" fmla="*/ 0 h 711"/>
                    <a:gd name="T29" fmla="*/ 278 w 278"/>
                    <a:gd name="T30" fmla="*/ 711 h 71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8" h="711">
                      <a:moveTo>
                        <a:pt x="278" y="711"/>
                      </a:moveTo>
                      <a:lnTo>
                        <a:pt x="95" y="692"/>
                      </a:lnTo>
                      <a:lnTo>
                        <a:pt x="0" y="643"/>
                      </a:lnTo>
                      <a:lnTo>
                        <a:pt x="19" y="490"/>
                      </a:lnTo>
                      <a:lnTo>
                        <a:pt x="162" y="394"/>
                      </a:lnTo>
                      <a:lnTo>
                        <a:pt x="211" y="212"/>
                      </a:lnTo>
                      <a:lnTo>
                        <a:pt x="211" y="0"/>
                      </a:lnTo>
                      <a:lnTo>
                        <a:pt x="250" y="0"/>
                      </a:lnTo>
                      <a:lnTo>
                        <a:pt x="278" y="711"/>
                      </a:lnTo>
                      <a:close/>
                    </a:path>
                  </a:pathLst>
                </a:custGeom>
                <a:solidFill>
                  <a:srgbClr val="F9EA91"/>
                </a:solidFill>
                <a:ln w="9525">
                  <a:noFill/>
                  <a:round/>
                  <a:headEnd/>
                  <a:tailEnd/>
                </a:ln>
              </p:spPr>
              <p:txBody>
                <a:bodyPr>
                  <a:prstTxWarp prst="textNoShape">
                    <a:avLst/>
                  </a:prstTxWarp>
                </a:bodyPr>
                <a:lstStyle/>
                <a:p>
                  <a:endParaRPr lang="en-US"/>
                </a:p>
              </p:txBody>
            </p:sp>
            <p:sp>
              <p:nvSpPr>
                <p:cNvPr id="68369" name="Freeform 138"/>
                <p:cNvSpPr>
                  <a:spLocks noChangeAspect="1"/>
                </p:cNvSpPr>
                <p:nvPr/>
              </p:nvSpPr>
              <p:spPr bwMode="auto">
                <a:xfrm>
                  <a:off x="3236" y="1848"/>
                  <a:ext cx="209" cy="92"/>
                </a:xfrm>
                <a:custGeom>
                  <a:avLst/>
                  <a:gdLst>
                    <a:gd name="T0" fmla="*/ 1027 w 1046"/>
                    <a:gd name="T1" fmla="*/ 278 h 460"/>
                    <a:gd name="T2" fmla="*/ 1027 w 1046"/>
                    <a:gd name="T3" fmla="*/ 325 h 460"/>
                    <a:gd name="T4" fmla="*/ 911 w 1046"/>
                    <a:gd name="T5" fmla="*/ 393 h 460"/>
                    <a:gd name="T6" fmla="*/ 365 w 1046"/>
                    <a:gd name="T7" fmla="*/ 460 h 460"/>
                    <a:gd name="T8" fmla="*/ 67 w 1046"/>
                    <a:gd name="T9" fmla="*/ 413 h 460"/>
                    <a:gd name="T10" fmla="*/ 0 w 1046"/>
                    <a:gd name="T11" fmla="*/ 413 h 460"/>
                    <a:gd name="T12" fmla="*/ 0 w 1046"/>
                    <a:gd name="T13" fmla="*/ 249 h 460"/>
                    <a:gd name="T14" fmla="*/ 19 w 1046"/>
                    <a:gd name="T15" fmla="*/ 183 h 460"/>
                    <a:gd name="T16" fmla="*/ 19 w 1046"/>
                    <a:gd name="T17" fmla="*/ 114 h 460"/>
                    <a:gd name="T18" fmla="*/ 634 w 1046"/>
                    <a:gd name="T19" fmla="*/ 67 h 460"/>
                    <a:gd name="T20" fmla="*/ 729 w 1046"/>
                    <a:gd name="T21" fmla="*/ 0 h 460"/>
                    <a:gd name="T22" fmla="*/ 1046 w 1046"/>
                    <a:gd name="T23" fmla="*/ 19 h 460"/>
                    <a:gd name="T24" fmla="*/ 1027 w 1046"/>
                    <a:gd name="T25" fmla="*/ 278 h 46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46"/>
                    <a:gd name="T40" fmla="*/ 0 h 460"/>
                    <a:gd name="T41" fmla="*/ 1046 w 1046"/>
                    <a:gd name="T42" fmla="*/ 460 h 46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46" h="460">
                      <a:moveTo>
                        <a:pt x="1027" y="278"/>
                      </a:moveTo>
                      <a:lnTo>
                        <a:pt x="1027" y="325"/>
                      </a:lnTo>
                      <a:lnTo>
                        <a:pt x="911" y="393"/>
                      </a:lnTo>
                      <a:lnTo>
                        <a:pt x="365" y="460"/>
                      </a:lnTo>
                      <a:lnTo>
                        <a:pt x="67" y="413"/>
                      </a:lnTo>
                      <a:lnTo>
                        <a:pt x="0" y="413"/>
                      </a:lnTo>
                      <a:lnTo>
                        <a:pt x="0" y="249"/>
                      </a:lnTo>
                      <a:lnTo>
                        <a:pt x="19" y="183"/>
                      </a:lnTo>
                      <a:lnTo>
                        <a:pt x="19" y="114"/>
                      </a:lnTo>
                      <a:lnTo>
                        <a:pt x="634" y="67"/>
                      </a:lnTo>
                      <a:lnTo>
                        <a:pt x="729" y="0"/>
                      </a:lnTo>
                      <a:lnTo>
                        <a:pt x="1046" y="19"/>
                      </a:lnTo>
                      <a:lnTo>
                        <a:pt x="1027" y="278"/>
                      </a:lnTo>
                      <a:close/>
                    </a:path>
                  </a:pathLst>
                </a:custGeom>
                <a:solidFill>
                  <a:srgbClr val="F7D170"/>
                </a:solidFill>
                <a:ln w="9525">
                  <a:noFill/>
                  <a:round/>
                  <a:headEnd/>
                  <a:tailEnd/>
                </a:ln>
              </p:spPr>
              <p:txBody>
                <a:bodyPr>
                  <a:prstTxWarp prst="textNoShape">
                    <a:avLst/>
                  </a:prstTxWarp>
                </a:bodyPr>
                <a:lstStyle/>
                <a:p>
                  <a:endParaRPr lang="en-US"/>
                </a:p>
              </p:txBody>
            </p:sp>
            <p:sp>
              <p:nvSpPr>
                <p:cNvPr id="68370" name="Freeform 139"/>
                <p:cNvSpPr>
                  <a:spLocks noChangeAspect="1"/>
                </p:cNvSpPr>
                <p:nvPr/>
              </p:nvSpPr>
              <p:spPr bwMode="auto">
                <a:xfrm>
                  <a:off x="2718" y="1857"/>
                  <a:ext cx="86" cy="116"/>
                </a:xfrm>
                <a:custGeom>
                  <a:avLst/>
                  <a:gdLst>
                    <a:gd name="T0" fmla="*/ 384 w 432"/>
                    <a:gd name="T1" fmla="*/ 460 h 576"/>
                    <a:gd name="T2" fmla="*/ 182 w 432"/>
                    <a:gd name="T3" fmla="*/ 527 h 576"/>
                    <a:gd name="T4" fmla="*/ 68 w 432"/>
                    <a:gd name="T5" fmla="*/ 576 h 576"/>
                    <a:gd name="T6" fmla="*/ 0 w 432"/>
                    <a:gd name="T7" fmla="*/ 576 h 576"/>
                    <a:gd name="T8" fmla="*/ 0 w 432"/>
                    <a:gd name="T9" fmla="*/ 277 h 576"/>
                    <a:gd name="T10" fmla="*/ 87 w 432"/>
                    <a:gd name="T11" fmla="*/ 230 h 576"/>
                    <a:gd name="T12" fmla="*/ 135 w 432"/>
                    <a:gd name="T13" fmla="*/ 182 h 576"/>
                    <a:gd name="T14" fmla="*/ 135 w 432"/>
                    <a:gd name="T15" fmla="*/ 115 h 576"/>
                    <a:gd name="T16" fmla="*/ 432 w 432"/>
                    <a:gd name="T17" fmla="*/ 0 h 576"/>
                    <a:gd name="T18" fmla="*/ 432 w 432"/>
                    <a:gd name="T19" fmla="*/ 412 h 576"/>
                    <a:gd name="T20" fmla="*/ 384 w 432"/>
                    <a:gd name="T21" fmla="*/ 460 h 57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32"/>
                    <a:gd name="T34" fmla="*/ 0 h 576"/>
                    <a:gd name="T35" fmla="*/ 432 w 432"/>
                    <a:gd name="T36" fmla="*/ 576 h 57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32" h="576">
                      <a:moveTo>
                        <a:pt x="384" y="460"/>
                      </a:moveTo>
                      <a:lnTo>
                        <a:pt x="182" y="527"/>
                      </a:lnTo>
                      <a:lnTo>
                        <a:pt x="68" y="576"/>
                      </a:lnTo>
                      <a:lnTo>
                        <a:pt x="0" y="576"/>
                      </a:lnTo>
                      <a:lnTo>
                        <a:pt x="0" y="277"/>
                      </a:lnTo>
                      <a:lnTo>
                        <a:pt x="87" y="230"/>
                      </a:lnTo>
                      <a:lnTo>
                        <a:pt x="135" y="182"/>
                      </a:lnTo>
                      <a:lnTo>
                        <a:pt x="135" y="115"/>
                      </a:lnTo>
                      <a:lnTo>
                        <a:pt x="432" y="0"/>
                      </a:lnTo>
                      <a:lnTo>
                        <a:pt x="432" y="412"/>
                      </a:lnTo>
                      <a:lnTo>
                        <a:pt x="384" y="460"/>
                      </a:lnTo>
                      <a:close/>
                    </a:path>
                  </a:pathLst>
                </a:custGeom>
                <a:solidFill>
                  <a:srgbClr val="F7D170"/>
                </a:solidFill>
                <a:ln w="9525">
                  <a:noFill/>
                  <a:round/>
                  <a:headEnd/>
                  <a:tailEnd/>
                </a:ln>
              </p:spPr>
              <p:txBody>
                <a:bodyPr>
                  <a:prstTxWarp prst="textNoShape">
                    <a:avLst/>
                  </a:prstTxWarp>
                </a:bodyPr>
                <a:lstStyle/>
                <a:p>
                  <a:endParaRPr lang="en-US"/>
                </a:p>
              </p:txBody>
            </p:sp>
            <p:sp>
              <p:nvSpPr>
                <p:cNvPr id="68371" name="Freeform 140"/>
                <p:cNvSpPr>
                  <a:spLocks noChangeAspect="1"/>
                </p:cNvSpPr>
                <p:nvPr/>
              </p:nvSpPr>
              <p:spPr bwMode="auto">
                <a:xfrm>
                  <a:off x="3006" y="1867"/>
                  <a:ext cx="215" cy="86"/>
                </a:xfrm>
                <a:custGeom>
                  <a:avLst/>
                  <a:gdLst>
                    <a:gd name="T0" fmla="*/ 1075 w 1075"/>
                    <a:gd name="T1" fmla="*/ 19 h 432"/>
                    <a:gd name="T2" fmla="*/ 1075 w 1075"/>
                    <a:gd name="T3" fmla="*/ 230 h 432"/>
                    <a:gd name="T4" fmla="*/ 1007 w 1075"/>
                    <a:gd name="T5" fmla="*/ 365 h 432"/>
                    <a:gd name="T6" fmla="*/ 594 w 1075"/>
                    <a:gd name="T7" fmla="*/ 432 h 432"/>
                    <a:gd name="T8" fmla="*/ 134 w 1075"/>
                    <a:gd name="T9" fmla="*/ 432 h 432"/>
                    <a:gd name="T10" fmla="*/ 47 w 1075"/>
                    <a:gd name="T11" fmla="*/ 385 h 432"/>
                    <a:gd name="T12" fmla="*/ 0 w 1075"/>
                    <a:gd name="T13" fmla="*/ 318 h 432"/>
                    <a:gd name="T14" fmla="*/ 47 w 1075"/>
                    <a:gd name="T15" fmla="*/ 135 h 432"/>
                    <a:gd name="T16" fmla="*/ 325 w 1075"/>
                    <a:gd name="T17" fmla="*/ 88 h 432"/>
                    <a:gd name="T18" fmla="*/ 479 w 1075"/>
                    <a:gd name="T19" fmla="*/ 88 h 432"/>
                    <a:gd name="T20" fmla="*/ 690 w 1075"/>
                    <a:gd name="T21" fmla="*/ 0 h 432"/>
                    <a:gd name="T22" fmla="*/ 1056 w 1075"/>
                    <a:gd name="T23" fmla="*/ 49 h 432"/>
                    <a:gd name="T24" fmla="*/ 1075 w 1075"/>
                    <a:gd name="T25" fmla="*/ 19 h 43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75"/>
                    <a:gd name="T40" fmla="*/ 0 h 432"/>
                    <a:gd name="T41" fmla="*/ 1075 w 1075"/>
                    <a:gd name="T42" fmla="*/ 432 h 43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75" h="432">
                      <a:moveTo>
                        <a:pt x="1075" y="19"/>
                      </a:moveTo>
                      <a:lnTo>
                        <a:pt x="1075" y="230"/>
                      </a:lnTo>
                      <a:lnTo>
                        <a:pt x="1007" y="365"/>
                      </a:lnTo>
                      <a:lnTo>
                        <a:pt x="594" y="432"/>
                      </a:lnTo>
                      <a:lnTo>
                        <a:pt x="134" y="432"/>
                      </a:lnTo>
                      <a:lnTo>
                        <a:pt x="47" y="385"/>
                      </a:lnTo>
                      <a:lnTo>
                        <a:pt x="0" y="318"/>
                      </a:lnTo>
                      <a:lnTo>
                        <a:pt x="47" y="135"/>
                      </a:lnTo>
                      <a:lnTo>
                        <a:pt x="325" y="88"/>
                      </a:lnTo>
                      <a:lnTo>
                        <a:pt x="479" y="88"/>
                      </a:lnTo>
                      <a:lnTo>
                        <a:pt x="690" y="0"/>
                      </a:lnTo>
                      <a:lnTo>
                        <a:pt x="1056" y="49"/>
                      </a:lnTo>
                      <a:lnTo>
                        <a:pt x="1075" y="19"/>
                      </a:lnTo>
                      <a:close/>
                    </a:path>
                  </a:pathLst>
                </a:custGeom>
                <a:solidFill>
                  <a:srgbClr val="F7D170"/>
                </a:solidFill>
                <a:ln w="9525">
                  <a:noFill/>
                  <a:round/>
                  <a:headEnd/>
                  <a:tailEnd/>
                </a:ln>
              </p:spPr>
              <p:txBody>
                <a:bodyPr>
                  <a:prstTxWarp prst="textNoShape">
                    <a:avLst/>
                  </a:prstTxWarp>
                </a:bodyPr>
                <a:lstStyle/>
                <a:p>
                  <a:endParaRPr lang="en-US"/>
                </a:p>
              </p:txBody>
            </p:sp>
            <p:sp>
              <p:nvSpPr>
                <p:cNvPr id="68372" name="Freeform 141"/>
                <p:cNvSpPr>
                  <a:spLocks noChangeAspect="1"/>
                </p:cNvSpPr>
                <p:nvPr/>
              </p:nvSpPr>
              <p:spPr bwMode="auto">
                <a:xfrm>
                  <a:off x="2823" y="1890"/>
                  <a:ext cx="173" cy="73"/>
                </a:xfrm>
                <a:custGeom>
                  <a:avLst/>
                  <a:gdLst>
                    <a:gd name="T0" fmla="*/ 863 w 863"/>
                    <a:gd name="T1" fmla="*/ 134 h 364"/>
                    <a:gd name="T2" fmla="*/ 826 w 863"/>
                    <a:gd name="T3" fmla="*/ 249 h 364"/>
                    <a:gd name="T4" fmla="*/ 826 w 863"/>
                    <a:gd name="T5" fmla="*/ 269 h 364"/>
                    <a:gd name="T6" fmla="*/ 643 w 863"/>
                    <a:gd name="T7" fmla="*/ 364 h 364"/>
                    <a:gd name="T8" fmla="*/ 0 w 863"/>
                    <a:gd name="T9" fmla="*/ 336 h 364"/>
                    <a:gd name="T10" fmla="*/ 0 w 863"/>
                    <a:gd name="T11" fmla="*/ 19 h 364"/>
                    <a:gd name="T12" fmla="*/ 364 w 863"/>
                    <a:gd name="T13" fmla="*/ 19 h 364"/>
                    <a:gd name="T14" fmla="*/ 383 w 863"/>
                    <a:gd name="T15" fmla="*/ 0 h 364"/>
                    <a:gd name="T16" fmla="*/ 863 w 863"/>
                    <a:gd name="T17" fmla="*/ 0 h 364"/>
                    <a:gd name="T18" fmla="*/ 863 w 863"/>
                    <a:gd name="T19" fmla="*/ 134 h 36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63"/>
                    <a:gd name="T31" fmla="*/ 0 h 364"/>
                    <a:gd name="T32" fmla="*/ 863 w 863"/>
                    <a:gd name="T33" fmla="*/ 364 h 36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63" h="364">
                      <a:moveTo>
                        <a:pt x="863" y="134"/>
                      </a:moveTo>
                      <a:lnTo>
                        <a:pt x="826" y="249"/>
                      </a:lnTo>
                      <a:lnTo>
                        <a:pt x="826" y="269"/>
                      </a:lnTo>
                      <a:lnTo>
                        <a:pt x="643" y="364"/>
                      </a:lnTo>
                      <a:lnTo>
                        <a:pt x="0" y="336"/>
                      </a:lnTo>
                      <a:lnTo>
                        <a:pt x="0" y="19"/>
                      </a:lnTo>
                      <a:lnTo>
                        <a:pt x="364" y="19"/>
                      </a:lnTo>
                      <a:lnTo>
                        <a:pt x="383" y="0"/>
                      </a:lnTo>
                      <a:lnTo>
                        <a:pt x="863" y="0"/>
                      </a:lnTo>
                      <a:lnTo>
                        <a:pt x="863" y="134"/>
                      </a:lnTo>
                      <a:close/>
                    </a:path>
                  </a:pathLst>
                </a:custGeom>
                <a:solidFill>
                  <a:srgbClr val="F9EA91"/>
                </a:solidFill>
                <a:ln w="9525">
                  <a:noFill/>
                  <a:round/>
                  <a:headEnd/>
                  <a:tailEnd/>
                </a:ln>
              </p:spPr>
              <p:txBody>
                <a:bodyPr>
                  <a:prstTxWarp prst="textNoShape">
                    <a:avLst/>
                  </a:prstTxWarp>
                </a:bodyPr>
                <a:lstStyle/>
                <a:p>
                  <a:endParaRPr lang="en-US"/>
                </a:p>
              </p:txBody>
            </p:sp>
            <p:sp>
              <p:nvSpPr>
                <p:cNvPr id="68373" name="Freeform 142"/>
                <p:cNvSpPr>
                  <a:spLocks noChangeAspect="1"/>
                </p:cNvSpPr>
                <p:nvPr/>
              </p:nvSpPr>
              <p:spPr bwMode="auto">
                <a:xfrm>
                  <a:off x="2681" y="1921"/>
                  <a:ext cx="54" cy="188"/>
                </a:xfrm>
                <a:custGeom>
                  <a:avLst/>
                  <a:gdLst>
                    <a:gd name="T0" fmla="*/ 182 w 269"/>
                    <a:gd name="T1" fmla="*/ 346 h 940"/>
                    <a:gd name="T2" fmla="*/ 269 w 269"/>
                    <a:gd name="T3" fmla="*/ 327 h 940"/>
                    <a:gd name="T4" fmla="*/ 250 w 269"/>
                    <a:gd name="T5" fmla="*/ 759 h 940"/>
                    <a:gd name="T6" fmla="*/ 39 w 269"/>
                    <a:gd name="T7" fmla="*/ 940 h 940"/>
                    <a:gd name="T8" fmla="*/ 0 w 269"/>
                    <a:gd name="T9" fmla="*/ 49 h 940"/>
                    <a:gd name="T10" fmla="*/ 67 w 269"/>
                    <a:gd name="T11" fmla="*/ 0 h 940"/>
                    <a:gd name="T12" fmla="*/ 115 w 269"/>
                    <a:gd name="T13" fmla="*/ 298 h 940"/>
                    <a:gd name="T14" fmla="*/ 182 w 269"/>
                    <a:gd name="T15" fmla="*/ 346 h 940"/>
                    <a:gd name="T16" fmla="*/ 0 60000 65536"/>
                    <a:gd name="T17" fmla="*/ 0 60000 65536"/>
                    <a:gd name="T18" fmla="*/ 0 60000 65536"/>
                    <a:gd name="T19" fmla="*/ 0 60000 65536"/>
                    <a:gd name="T20" fmla="*/ 0 60000 65536"/>
                    <a:gd name="T21" fmla="*/ 0 60000 65536"/>
                    <a:gd name="T22" fmla="*/ 0 60000 65536"/>
                    <a:gd name="T23" fmla="*/ 0 60000 65536"/>
                    <a:gd name="T24" fmla="*/ 0 w 269"/>
                    <a:gd name="T25" fmla="*/ 0 h 940"/>
                    <a:gd name="T26" fmla="*/ 269 w 269"/>
                    <a:gd name="T27" fmla="*/ 940 h 94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69" h="940">
                      <a:moveTo>
                        <a:pt x="182" y="346"/>
                      </a:moveTo>
                      <a:lnTo>
                        <a:pt x="269" y="327"/>
                      </a:lnTo>
                      <a:lnTo>
                        <a:pt x="250" y="759"/>
                      </a:lnTo>
                      <a:lnTo>
                        <a:pt x="39" y="940"/>
                      </a:lnTo>
                      <a:lnTo>
                        <a:pt x="0" y="49"/>
                      </a:lnTo>
                      <a:lnTo>
                        <a:pt x="67" y="0"/>
                      </a:lnTo>
                      <a:lnTo>
                        <a:pt x="115" y="298"/>
                      </a:lnTo>
                      <a:lnTo>
                        <a:pt x="182" y="346"/>
                      </a:lnTo>
                      <a:close/>
                    </a:path>
                  </a:pathLst>
                </a:custGeom>
                <a:solidFill>
                  <a:srgbClr val="F7D170"/>
                </a:solidFill>
                <a:ln w="9525">
                  <a:noFill/>
                  <a:round/>
                  <a:headEnd/>
                  <a:tailEnd/>
                </a:ln>
              </p:spPr>
              <p:txBody>
                <a:bodyPr>
                  <a:prstTxWarp prst="textNoShape">
                    <a:avLst/>
                  </a:prstTxWarp>
                </a:bodyPr>
                <a:lstStyle/>
                <a:p>
                  <a:endParaRPr lang="en-US"/>
                </a:p>
              </p:txBody>
            </p:sp>
            <p:sp>
              <p:nvSpPr>
                <p:cNvPr id="68374" name="Freeform 143"/>
                <p:cNvSpPr>
                  <a:spLocks noChangeAspect="1"/>
                </p:cNvSpPr>
                <p:nvPr/>
              </p:nvSpPr>
              <p:spPr bwMode="auto">
                <a:xfrm>
                  <a:off x="3610" y="1921"/>
                  <a:ext cx="179" cy="69"/>
                </a:xfrm>
                <a:custGeom>
                  <a:avLst/>
                  <a:gdLst>
                    <a:gd name="T0" fmla="*/ 892 w 892"/>
                    <a:gd name="T1" fmla="*/ 279 h 346"/>
                    <a:gd name="T2" fmla="*/ 68 w 892"/>
                    <a:gd name="T3" fmla="*/ 346 h 346"/>
                    <a:gd name="T4" fmla="*/ 29 w 892"/>
                    <a:gd name="T5" fmla="*/ 298 h 346"/>
                    <a:gd name="T6" fmla="*/ 0 w 892"/>
                    <a:gd name="T7" fmla="*/ 96 h 346"/>
                    <a:gd name="T8" fmla="*/ 211 w 892"/>
                    <a:gd name="T9" fmla="*/ 49 h 346"/>
                    <a:gd name="T10" fmla="*/ 778 w 892"/>
                    <a:gd name="T11" fmla="*/ 29 h 346"/>
                    <a:gd name="T12" fmla="*/ 825 w 892"/>
                    <a:gd name="T13" fmla="*/ 0 h 346"/>
                    <a:gd name="T14" fmla="*/ 892 w 892"/>
                    <a:gd name="T15" fmla="*/ 0 h 346"/>
                    <a:gd name="T16" fmla="*/ 892 w 892"/>
                    <a:gd name="T17" fmla="*/ 279 h 34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92"/>
                    <a:gd name="T28" fmla="*/ 0 h 346"/>
                    <a:gd name="T29" fmla="*/ 892 w 892"/>
                    <a:gd name="T30" fmla="*/ 346 h 34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92" h="346">
                      <a:moveTo>
                        <a:pt x="892" y="279"/>
                      </a:moveTo>
                      <a:lnTo>
                        <a:pt x="68" y="346"/>
                      </a:lnTo>
                      <a:lnTo>
                        <a:pt x="29" y="298"/>
                      </a:lnTo>
                      <a:lnTo>
                        <a:pt x="0" y="96"/>
                      </a:lnTo>
                      <a:lnTo>
                        <a:pt x="211" y="49"/>
                      </a:lnTo>
                      <a:lnTo>
                        <a:pt x="778" y="29"/>
                      </a:lnTo>
                      <a:lnTo>
                        <a:pt x="825" y="0"/>
                      </a:lnTo>
                      <a:lnTo>
                        <a:pt x="892" y="0"/>
                      </a:lnTo>
                      <a:lnTo>
                        <a:pt x="892" y="279"/>
                      </a:lnTo>
                      <a:close/>
                    </a:path>
                  </a:pathLst>
                </a:custGeom>
                <a:solidFill>
                  <a:srgbClr val="F7D170"/>
                </a:solidFill>
                <a:ln w="9525">
                  <a:noFill/>
                  <a:round/>
                  <a:headEnd/>
                  <a:tailEnd/>
                </a:ln>
              </p:spPr>
              <p:txBody>
                <a:bodyPr>
                  <a:prstTxWarp prst="textNoShape">
                    <a:avLst/>
                  </a:prstTxWarp>
                </a:bodyPr>
                <a:lstStyle/>
                <a:p>
                  <a:endParaRPr lang="en-US"/>
                </a:p>
              </p:txBody>
            </p:sp>
            <p:sp>
              <p:nvSpPr>
                <p:cNvPr id="68375" name="Freeform 144"/>
                <p:cNvSpPr>
                  <a:spLocks noChangeAspect="1"/>
                </p:cNvSpPr>
                <p:nvPr/>
              </p:nvSpPr>
              <p:spPr bwMode="auto">
                <a:xfrm>
                  <a:off x="3808" y="1926"/>
                  <a:ext cx="55" cy="110"/>
                </a:xfrm>
                <a:custGeom>
                  <a:avLst/>
                  <a:gdLst>
                    <a:gd name="T0" fmla="*/ 114 w 277"/>
                    <a:gd name="T1" fmla="*/ 182 h 547"/>
                    <a:gd name="T2" fmla="*/ 114 w 277"/>
                    <a:gd name="T3" fmla="*/ 250 h 547"/>
                    <a:gd name="T4" fmla="*/ 277 w 277"/>
                    <a:gd name="T5" fmla="*/ 336 h 547"/>
                    <a:gd name="T6" fmla="*/ 230 w 277"/>
                    <a:gd name="T7" fmla="*/ 547 h 547"/>
                    <a:gd name="T8" fmla="*/ 19 w 277"/>
                    <a:gd name="T9" fmla="*/ 547 h 547"/>
                    <a:gd name="T10" fmla="*/ 0 w 277"/>
                    <a:gd name="T11" fmla="*/ 20 h 547"/>
                    <a:gd name="T12" fmla="*/ 67 w 277"/>
                    <a:gd name="T13" fmla="*/ 0 h 547"/>
                    <a:gd name="T14" fmla="*/ 133 w 277"/>
                    <a:gd name="T15" fmla="*/ 0 h 547"/>
                    <a:gd name="T16" fmla="*/ 114 w 277"/>
                    <a:gd name="T17" fmla="*/ 182 h 54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7"/>
                    <a:gd name="T28" fmla="*/ 0 h 547"/>
                    <a:gd name="T29" fmla="*/ 277 w 277"/>
                    <a:gd name="T30" fmla="*/ 547 h 54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7" h="547">
                      <a:moveTo>
                        <a:pt x="114" y="182"/>
                      </a:moveTo>
                      <a:lnTo>
                        <a:pt x="114" y="250"/>
                      </a:lnTo>
                      <a:lnTo>
                        <a:pt x="277" y="336"/>
                      </a:lnTo>
                      <a:lnTo>
                        <a:pt x="230" y="547"/>
                      </a:lnTo>
                      <a:lnTo>
                        <a:pt x="19" y="547"/>
                      </a:lnTo>
                      <a:lnTo>
                        <a:pt x="0" y="20"/>
                      </a:lnTo>
                      <a:lnTo>
                        <a:pt x="67" y="0"/>
                      </a:lnTo>
                      <a:lnTo>
                        <a:pt x="133" y="0"/>
                      </a:lnTo>
                      <a:lnTo>
                        <a:pt x="114" y="182"/>
                      </a:lnTo>
                      <a:close/>
                    </a:path>
                  </a:pathLst>
                </a:custGeom>
                <a:solidFill>
                  <a:srgbClr val="CCCC4A"/>
                </a:solidFill>
                <a:ln w="9525">
                  <a:noFill/>
                  <a:round/>
                  <a:headEnd/>
                  <a:tailEnd/>
                </a:ln>
              </p:spPr>
              <p:txBody>
                <a:bodyPr>
                  <a:prstTxWarp prst="textNoShape">
                    <a:avLst/>
                  </a:prstTxWarp>
                </a:bodyPr>
                <a:lstStyle/>
                <a:p>
                  <a:endParaRPr lang="en-US"/>
                </a:p>
              </p:txBody>
            </p:sp>
            <p:sp>
              <p:nvSpPr>
                <p:cNvPr id="68376" name="Freeform 145"/>
                <p:cNvSpPr>
                  <a:spLocks noChangeAspect="1"/>
                </p:cNvSpPr>
                <p:nvPr/>
              </p:nvSpPr>
              <p:spPr bwMode="auto">
                <a:xfrm>
                  <a:off x="3401" y="1930"/>
                  <a:ext cx="196" cy="69"/>
                </a:xfrm>
                <a:custGeom>
                  <a:avLst/>
                  <a:gdLst>
                    <a:gd name="T0" fmla="*/ 979 w 979"/>
                    <a:gd name="T1" fmla="*/ 47 h 344"/>
                    <a:gd name="T2" fmla="*/ 979 w 979"/>
                    <a:gd name="T3" fmla="*/ 230 h 344"/>
                    <a:gd name="T4" fmla="*/ 845 w 979"/>
                    <a:gd name="T5" fmla="*/ 344 h 344"/>
                    <a:gd name="T6" fmla="*/ 0 w 979"/>
                    <a:gd name="T7" fmla="*/ 344 h 344"/>
                    <a:gd name="T8" fmla="*/ 39 w 979"/>
                    <a:gd name="T9" fmla="*/ 47 h 344"/>
                    <a:gd name="T10" fmla="*/ 202 w 979"/>
                    <a:gd name="T11" fmla="*/ 0 h 344"/>
                    <a:gd name="T12" fmla="*/ 471 w 979"/>
                    <a:gd name="T13" fmla="*/ 67 h 344"/>
                    <a:gd name="T14" fmla="*/ 979 w 979"/>
                    <a:gd name="T15" fmla="*/ 47 h 344"/>
                    <a:gd name="T16" fmla="*/ 0 60000 65536"/>
                    <a:gd name="T17" fmla="*/ 0 60000 65536"/>
                    <a:gd name="T18" fmla="*/ 0 60000 65536"/>
                    <a:gd name="T19" fmla="*/ 0 60000 65536"/>
                    <a:gd name="T20" fmla="*/ 0 60000 65536"/>
                    <a:gd name="T21" fmla="*/ 0 60000 65536"/>
                    <a:gd name="T22" fmla="*/ 0 60000 65536"/>
                    <a:gd name="T23" fmla="*/ 0 60000 65536"/>
                    <a:gd name="T24" fmla="*/ 0 w 979"/>
                    <a:gd name="T25" fmla="*/ 0 h 344"/>
                    <a:gd name="T26" fmla="*/ 979 w 979"/>
                    <a:gd name="T27" fmla="*/ 344 h 3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79" h="344">
                      <a:moveTo>
                        <a:pt x="979" y="47"/>
                      </a:moveTo>
                      <a:lnTo>
                        <a:pt x="979" y="230"/>
                      </a:lnTo>
                      <a:lnTo>
                        <a:pt x="845" y="344"/>
                      </a:lnTo>
                      <a:lnTo>
                        <a:pt x="0" y="344"/>
                      </a:lnTo>
                      <a:lnTo>
                        <a:pt x="39" y="47"/>
                      </a:lnTo>
                      <a:lnTo>
                        <a:pt x="202" y="0"/>
                      </a:lnTo>
                      <a:lnTo>
                        <a:pt x="471" y="67"/>
                      </a:lnTo>
                      <a:lnTo>
                        <a:pt x="979" y="47"/>
                      </a:lnTo>
                      <a:close/>
                    </a:path>
                  </a:pathLst>
                </a:custGeom>
                <a:solidFill>
                  <a:srgbClr val="E5E591"/>
                </a:solidFill>
                <a:ln w="9525">
                  <a:noFill/>
                  <a:round/>
                  <a:headEnd/>
                  <a:tailEnd/>
                </a:ln>
              </p:spPr>
              <p:txBody>
                <a:bodyPr>
                  <a:prstTxWarp prst="textNoShape">
                    <a:avLst/>
                  </a:prstTxWarp>
                </a:bodyPr>
                <a:lstStyle/>
                <a:p>
                  <a:endParaRPr lang="en-US"/>
                </a:p>
              </p:txBody>
            </p:sp>
            <p:sp>
              <p:nvSpPr>
                <p:cNvPr id="68377" name="Freeform 146"/>
                <p:cNvSpPr>
                  <a:spLocks noChangeAspect="1"/>
                </p:cNvSpPr>
                <p:nvPr/>
              </p:nvSpPr>
              <p:spPr bwMode="auto">
                <a:xfrm>
                  <a:off x="3157" y="1944"/>
                  <a:ext cx="229" cy="75"/>
                </a:xfrm>
                <a:custGeom>
                  <a:avLst/>
                  <a:gdLst>
                    <a:gd name="T0" fmla="*/ 1142 w 1142"/>
                    <a:gd name="T1" fmla="*/ 28 h 374"/>
                    <a:gd name="T2" fmla="*/ 1142 w 1142"/>
                    <a:gd name="T3" fmla="*/ 277 h 374"/>
                    <a:gd name="T4" fmla="*/ 1075 w 1142"/>
                    <a:gd name="T5" fmla="*/ 325 h 374"/>
                    <a:gd name="T6" fmla="*/ 49 w 1142"/>
                    <a:gd name="T7" fmla="*/ 374 h 374"/>
                    <a:gd name="T8" fmla="*/ 0 w 1142"/>
                    <a:gd name="T9" fmla="*/ 163 h 374"/>
                    <a:gd name="T10" fmla="*/ 20 w 1142"/>
                    <a:gd name="T11" fmla="*/ 95 h 374"/>
                    <a:gd name="T12" fmla="*/ 299 w 1142"/>
                    <a:gd name="T13" fmla="*/ 0 h 374"/>
                    <a:gd name="T14" fmla="*/ 576 w 1142"/>
                    <a:gd name="T15" fmla="*/ 28 h 374"/>
                    <a:gd name="T16" fmla="*/ 1142 w 1142"/>
                    <a:gd name="T17" fmla="*/ 28 h 37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42"/>
                    <a:gd name="T28" fmla="*/ 0 h 374"/>
                    <a:gd name="T29" fmla="*/ 1142 w 1142"/>
                    <a:gd name="T30" fmla="*/ 374 h 37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42" h="374">
                      <a:moveTo>
                        <a:pt x="1142" y="28"/>
                      </a:moveTo>
                      <a:lnTo>
                        <a:pt x="1142" y="277"/>
                      </a:lnTo>
                      <a:lnTo>
                        <a:pt x="1075" y="325"/>
                      </a:lnTo>
                      <a:lnTo>
                        <a:pt x="49" y="374"/>
                      </a:lnTo>
                      <a:lnTo>
                        <a:pt x="0" y="163"/>
                      </a:lnTo>
                      <a:lnTo>
                        <a:pt x="20" y="95"/>
                      </a:lnTo>
                      <a:lnTo>
                        <a:pt x="299" y="0"/>
                      </a:lnTo>
                      <a:lnTo>
                        <a:pt x="576" y="28"/>
                      </a:lnTo>
                      <a:lnTo>
                        <a:pt x="1142" y="28"/>
                      </a:lnTo>
                      <a:close/>
                    </a:path>
                  </a:pathLst>
                </a:custGeom>
                <a:solidFill>
                  <a:srgbClr val="F7D170"/>
                </a:solidFill>
                <a:ln w="9525">
                  <a:noFill/>
                  <a:round/>
                  <a:headEnd/>
                  <a:tailEnd/>
                </a:ln>
              </p:spPr>
              <p:txBody>
                <a:bodyPr>
                  <a:prstTxWarp prst="textNoShape">
                    <a:avLst/>
                  </a:prstTxWarp>
                </a:bodyPr>
                <a:lstStyle/>
                <a:p>
                  <a:endParaRPr lang="en-US"/>
                </a:p>
              </p:txBody>
            </p:sp>
            <p:sp>
              <p:nvSpPr>
                <p:cNvPr id="68378" name="Freeform 147"/>
                <p:cNvSpPr>
                  <a:spLocks noChangeAspect="1"/>
                </p:cNvSpPr>
                <p:nvPr/>
              </p:nvSpPr>
              <p:spPr bwMode="auto">
                <a:xfrm>
                  <a:off x="2883" y="1953"/>
                  <a:ext cx="416" cy="179"/>
                </a:xfrm>
                <a:custGeom>
                  <a:avLst/>
                  <a:gdLst>
                    <a:gd name="T0" fmla="*/ 1305 w 2082"/>
                    <a:gd name="T1" fmla="*/ 48 h 893"/>
                    <a:gd name="T2" fmla="*/ 1325 w 2082"/>
                    <a:gd name="T3" fmla="*/ 365 h 893"/>
                    <a:gd name="T4" fmla="*/ 2035 w 2082"/>
                    <a:gd name="T5" fmla="*/ 394 h 893"/>
                    <a:gd name="T6" fmla="*/ 2082 w 2082"/>
                    <a:gd name="T7" fmla="*/ 527 h 893"/>
                    <a:gd name="T8" fmla="*/ 2035 w 2082"/>
                    <a:gd name="T9" fmla="*/ 710 h 893"/>
                    <a:gd name="T10" fmla="*/ 1507 w 2082"/>
                    <a:gd name="T11" fmla="*/ 806 h 893"/>
                    <a:gd name="T12" fmla="*/ 682 w 2082"/>
                    <a:gd name="T13" fmla="*/ 893 h 893"/>
                    <a:gd name="T14" fmla="*/ 615 w 2082"/>
                    <a:gd name="T15" fmla="*/ 845 h 893"/>
                    <a:gd name="T16" fmla="*/ 615 w 2082"/>
                    <a:gd name="T17" fmla="*/ 480 h 893"/>
                    <a:gd name="T18" fmla="*/ 1258 w 2082"/>
                    <a:gd name="T19" fmla="*/ 441 h 893"/>
                    <a:gd name="T20" fmla="*/ 1325 w 2082"/>
                    <a:gd name="T21" fmla="*/ 365 h 893"/>
                    <a:gd name="T22" fmla="*/ 1190 w 2082"/>
                    <a:gd name="T23" fmla="*/ 365 h 893"/>
                    <a:gd name="T24" fmla="*/ 845 w 2082"/>
                    <a:gd name="T25" fmla="*/ 413 h 893"/>
                    <a:gd name="T26" fmla="*/ 0 w 2082"/>
                    <a:gd name="T27" fmla="*/ 413 h 893"/>
                    <a:gd name="T28" fmla="*/ 0 w 2082"/>
                    <a:gd name="T29" fmla="*/ 135 h 893"/>
                    <a:gd name="T30" fmla="*/ 499 w 2082"/>
                    <a:gd name="T31" fmla="*/ 67 h 893"/>
                    <a:gd name="T32" fmla="*/ 566 w 2082"/>
                    <a:gd name="T33" fmla="*/ 0 h 893"/>
                    <a:gd name="T34" fmla="*/ 797 w 2082"/>
                    <a:gd name="T35" fmla="*/ 97 h 893"/>
                    <a:gd name="T36" fmla="*/ 1305 w 2082"/>
                    <a:gd name="T37" fmla="*/ 48 h 89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082"/>
                    <a:gd name="T58" fmla="*/ 0 h 893"/>
                    <a:gd name="T59" fmla="*/ 2082 w 2082"/>
                    <a:gd name="T60" fmla="*/ 893 h 89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082" h="893">
                      <a:moveTo>
                        <a:pt x="1305" y="48"/>
                      </a:moveTo>
                      <a:lnTo>
                        <a:pt x="1325" y="365"/>
                      </a:lnTo>
                      <a:lnTo>
                        <a:pt x="2035" y="394"/>
                      </a:lnTo>
                      <a:lnTo>
                        <a:pt x="2082" y="527"/>
                      </a:lnTo>
                      <a:lnTo>
                        <a:pt x="2035" y="710"/>
                      </a:lnTo>
                      <a:lnTo>
                        <a:pt x="1507" y="806"/>
                      </a:lnTo>
                      <a:lnTo>
                        <a:pt x="682" y="893"/>
                      </a:lnTo>
                      <a:lnTo>
                        <a:pt x="615" y="845"/>
                      </a:lnTo>
                      <a:lnTo>
                        <a:pt x="615" y="480"/>
                      </a:lnTo>
                      <a:lnTo>
                        <a:pt x="1258" y="441"/>
                      </a:lnTo>
                      <a:lnTo>
                        <a:pt x="1325" y="365"/>
                      </a:lnTo>
                      <a:lnTo>
                        <a:pt x="1190" y="365"/>
                      </a:lnTo>
                      <a:lnTo>
                        <a:pt x="845" y="413"/>
                      </a:lnTo>
                      <a:lnTo>
                        <a:pt x="0" y="413"/>
                      </a:lnTo>
                      <a:lnTo>
                        <a:pt x="0" y="135"/>
                      </a:lnTo>
                      <a:lnTo>
                        <a:pt x="499" y="67"/>
                      </a:lnTo>
                      <a:lnTo>
                        <a:pt x="566" y="0"/>
                      </a:lnTo>
                      <a:lnTo>
                        <a:pt x="797" y="97"/>
                      </a:lnTo>
                      <a:lnTo>
                        <a:pt x="1305" y="48"/>
                      </a:lnTo>
                      <a:close/>
                    </a:path>
                  </a:pathLst>
                </a:custGeom>
                <a:solidFill>
                  <a:srgbClr val="F9D87C"/>
                </a:solidFill>
                <a:ln w="9525">
                  <a:noFill/>
                  <a:round/>
                  <a:headEnd/>
                  <a:tailEnd/>
                </a:ln>
              </p:spPr>
              <p:txBody>
                <a:bodyPr>
                  <a:prstTxWarp prst="textNoShape">
                    <a:avLst/>
                  </a:prstTxWarp>
                </a:bodyPr>
                <a:lstStyle/>
                <a:p>
                  <a:endParaRPr lang="en-US"/>
                </a:p>
              </p:txBody>
            </p:sp>
            <p:sp>
              <p:nvSpPr>
                <p:cNvPr id="68379" name="Freeform 148"/>
                <p:cNvSpPr>
                  <a:spLocks noChangeAspect="1"/>
                </p:cNvSpPr>
                <p:nvPr/>
              </p:nvSpPr>
              <p:spPr bwMode="auto">
                <a:xfrm>
                  <a:off x="2741" y="1957"/>
                  <a:ext cx="69" cy="152"/>
                </a:xfrm>
                <a:custGeom>
                  <a:avLst/>
                  <a:gdLst>
                    <a:gd name="T0" fmla="*/ 346 w 346"/>
                    <a:gd name="T1" fmla="*/ 623 h 757"/>
                    <a:gd name="T2" fmla="*/ 202 w 346"/>
                    <a:gd name="T3" fmla="*/ 709 h 757"/>
                    <a:gd name="T4" fmla="*/ 20 w 346"/>
                    <a:gd name="T5" fmla="*/ 757 h 757"/>
                    <a:gd name="T6" fmla="*/ 0 w 346"/>
                    <a:gd name="T7" fmla="*/ 671 h 757"/>
                    <a:gd name="T8" fmla="*/ 0 w 346"/>
                    <a:gd name="T9" fmla="*/ 604 h 757"/>
                    <a:gd name="T10" fmla="*/ 48 w 346"/>
                    <a:gd name="T11" fmla="*/ 556 h 757"/>
                    <a:gd name="T12" fmla="*/ 67 w 346"/>
                    <a:gd name="T13" fmla="*/ 115 h 757"/>
                    <a:gd name="T14" fmla="*/ 297 w 346"/>
                    <a:gd name="T15" fmla="*/ 0 h 757"/>
                    <a:gd name="T16" fmla="*/ 346 w 346"/>
                    <a:gd name="T17" fmla="*/ 556 h 757"/>
                    <a:gd name="T18" fmla="*/ 346 w 346"/>
                    <a:gd name="T19" fmla="*/ 623 h 7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46"/>
                    <a:gd name="T31" fmla="*/ 0 h 757"/>
                    <a:gd name="T32" fmla="*/ 346 w 346"/>
                    <a:gd name="T33" fmla="*/ 757 h 75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46" h="757">
                      <a:moveTo>
                        <a:pt x="346" y="623"/>
                      </a:moveTo>
                      <a:lnTo>
                        <a:pt x="202" y="709"/>
                      </a:lnTo>
                      <a:lnTo>
                        <a:pt x="20" y="757"/>
                      </a:lnTo>
                      <a:lnTo>
                        <a:pt x="0" y="671"/>
                      </a:lnTo>
                      <a:lnTo>
                        <a:pt x="0" y="604"/>
                      </a:lnTo>
                      <a:lnTo>
                        <a:pt x="48" y="556"/>
                      </a:lnTo>
                      <a:lnTo>
                        <a:pt x="67" y="115"/>
                      </a:lnTo>
                      <a:lnTo>
                        <a:pt x="297" y="0"/>
                      </a:lnTo>
                      <a:lnTo>
                        <a:pt x="346" y="556"/>
                      </a:lnTo>
                      <a:lnTo>
                        <a:pt x="346" y="623"/>
                      </a:lnTo>
                      <a:close/>
                    </a:path>
                  </a:pathLst>
                </a:custGeom>
                <a:solidFill>
                  <a:srgbClr val="F9D87C"/>
                </a:solidFill>
                <a:ln w="9525">
                  <a:noFill/>
                  <a:round/>
                  <a:headEnd/>
                  <a:tailEnd/>
                </a:ln>
              </p:spPr>
              <p:txBody>
                <a:bodyPr>
                  <a:prstTxWarp prst="textNoShape">
                    <a:avLst/>
                  </a:prstTxWarp>
                </a:bodyPr>
                <a:lstStyle/>
                <a:p>
                  <a:endParaRPr lang="en-US"/>
                </a:p>
              </p:txBody>
            </p:sp>
            <p:sp>
              <p:nvSpPr>
                <p:cNvPr id="68380" name="Freeform 149"/>
                <p:cNvSpPr>
                  <a:spLocks noChangeAspect="1"/>
                </p:cNvSpPr>
                <p:nvPr/>
              </p:nvSpPr>
              <p:spPr bwMode="auto">
                <a:xfrm>
                  <a:off x="2823" y="1976"/>
                  <a:ext cx="41" cy="65"/>
                </a:xfrm>
                <a:custGeom>
                  <a:avLst/>
                  <a:gdLst>
                    <a:gd name="T0" fmla="*/ 202 w 202"/>
                    <a:gd name="T1" fmla="*/ 19 h 325"/>
                    <a:gd name="T2" fmla="*/ 202 w 202"/>
                    <a:gd name="T3" fmla="*/ 278 h 325"/>
                    <a:gd name="T4" fmla="*/ 115 w 202"/>
                    <a:gd name="T5" fmla="*/ 325 h 325"/>
                    <a:gd name="T6" fmla="*/ 0 w 202"/>
                    <a:gd name="T7" fmla="*/ 325 h 325"/>
                    <a:gd name="T8" fmla="*/ 0 w 202"/>
                    <a:gd name="T9" fmla="*/ 0 h 325"/>
                    <a:gd name="T10" fmla="*/ 153 w 202"/>
                    <a:gd name="T11" fmla="*/ 19 h 325"/>
                    <a:gd name="T12" fmla="*/ 202 w 202"/>
                    <a:gd name="T13" fmla="*/ 19 h 325"/>
                    <a:gd name="T14" fmla="*/ 0 60000 65536"/>
                    <a:gd name="T15" fmla="*/ 0 60000 65536"/>
                    <a:gd name="T16" fmla="*/ 0 60000 65536"/>
                    <a:gd name="T17" fmla="*/ 0 60000 65536"/>
                    <a:gd name="T18" fmla="*/ 0 60000 65536"/>
                    <a:gd name="T19" fmla="*/ 0 60000 65536"/>
                    <a:gd name="T20" fmla="*/ 0 60000 65536"/>
                    <a:gd name="T21" fmla="*/ 0 w 202"/>
                    <a:gd name="T22" fmla="*/ 0 h 325"/>
                    <a:gd name="T23" fmla="*/ 202 w 202"/>
                    <a:gd name="T24" fmla="*/ 325 h 32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02" h="325">
                      <a:moveTo>
                        <a:pt x="202" y="19"/>
                      </a:moveTo>
                      <a:lnTo>
                        <a:pt x="202" y="278"/>
                      </a:lnTo>
                      <a:lnTo>
                        <a:pt x="115" y="325"/>
                      </a:lnTo>
                      <a:lnTo>
                        <a:pt x="0" y="325"/>
                      </a:lnTo>
                      <a:lnTo>
                        <a:pt x="0" y="0"/>
                      </a:lnTo>
                      <a:lnTo>
                        <a:pt x="153" y="19"/>
                      </a:lnTo>
                      <a:lnTo>
                        <a:pt x="202" y="19"/>
                      </a:lnTo>
                      <a:close/>
                    </a:path>
                  </a:pathLst>
                </a:custGeom>
                <a:solidFill>
                  <a:srgbClr val="F7D170"/>
                </a:solidFill>
                <a:ln w="9525">
                  <a:noFill/>
                  <a:round/>
                  <a:headEnd/>
                  <a:tailEnd/>
                </a:ln>
              </p:spPr>
              <p:txBody>
                <a:bodyPr>
                  <a:prstTxWarp prst="textNoShape">
                    <a:avLst/>
                  </a:prstTxWarp>
                </a:bodyPr>
                <a:lstStyle/>
                <a:p>
                  <a:endParaRPr lang="en-US"/>
                </a:p>
              </p:txBody>
            </p:sp>
            <p:sp>
              <p:nvSpPr>
                <p:cNvPr id="68381" name="Freeform 150"/>
                <p:cNvSpPr>
                  <a:spLocks noChangeAspect="1"/>
                </p:cNvSpPr>
                <p:nvPr/>
              </p:nvSpPr>
              <p:spPr bwMode="auto">
                <a:xfrm>
                  <a:off x="3495" y="1994"/>
                  <a:ext cx="240" cy="92"/>
                </a:xfrm>
                <a:custGeom>
                  <a:avLst/>
                  <a:gdLst>
                    <a:gd name="T0" fmla="*/ 1198 w 1198"/>
                    <a:gd name="T1" fmla="*/ 28 h 460"/>
                    <a:gd name="T2" fmla="*/ 1198 w 1198"/>
                    <a:gd name="T3" fmla="*/ 325 h 460"/>
                    <a:gd name="T4" fmla="*/ 1084 w 1198"/>
                    <a:gd name="T5" fmla="*/ 394 h 460"/>
                    <a:gd name="T6" fmla="*/ 671 w 1198"/>
                    <a:gd name="T7" fmla="*/ 460 h 460"/>
                    <a:gd name="T8" fmla="*/ 95 w 1198"/>
                    <a:gd name="T9" fmla="*/ 460 h 460"/>
                    <a:gd name="T10" fmla="*/ 0 w 1198"/>
                    <a:gd name="T11" fmla="*/ 374 h 460"/>
                    <a:gd name="T12" fmla="*/ 0 w 1198"/>
                    <a:gd name="T13" fmla="*/ 125 h 460"/>
                    <a:gd name="T14" fmla="*/ 422 w 1198"/>
                    <a:gd name="T15" fmla="*/ 95 h 460"/>
                    <a:gd name="T16" fmla="*/ 527 w 1198"/>
                    <a:gd name="T17" fmla="*/ 0 h 460"/>
                    <a:gd name="T18" fmla="*/ 624 w 1198"/>
                    <a:gd name="T19" fmla="*/ 48 h 460"/>
                    <a:gd name="T20" fmla="*/ 1198 w 1198"/>
                    <a:gd name="T21" fmla="*/ 28 h 4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98"/>
                    <a:gd name="T34" fmla="*/ 0 h 460"/>
                    <a:gd name="T35" fmla="*/ 1198 w 1198"/>
                    <a:gd name="T36" fmla="*/ 460 h 46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98" h="460">
                      <a:moveTo>
                        <a:pt x="1198" y="28"/>
                      </a:moveTo>
                      <a:lnTo>
                        <a:pt x="1198" y="325"/>
                      </a:lnTo>
                      <a:lnTo>
                        <a:pt x="1084" y="394"/>
                      </a:lnTo>
                      <a:lnTo>
                        <a:pt x="671" y="460"/>
                      </a:lnTo>
                      <a:lnTo>
                        <a:pt x="95" y="460"/>
                      </a:lnTo>
                      <a:lnTo>
                        <a:pt x="0" y="374"/>
                      </a:lnTo>
                      <a:lnTo>
                        <a:pt x="0" y="125"/>
                      </a:lnTo>
                      <a:lnTo>
                        <a:pt x="422" y="95"/>
                      </a:lnTo>
                      <a:lnTo>
                        <a:pt x="527" y="0"/>
                      </a:lnTo>
                      <a:lnTo>
                        <a:pt x="624" y="48"/>
                      </a:lnTo>
                      <a:lnTo>
                        <a:pt x="1198" y="28"/>
                      </a:lnTo>
                      <a:close/>
                    </a:path>
                  </a:pathLst>
                </a:custGeom>
                <a:solidFill>
                  <a:srgbClr val="F9D87C"/>
                </a:solidFill>
                <a:ln w="9525">
                  <a:noFill/>
                  <a:round/>
                  <a:headEnd/>
                  <a:tailEnd/>
                </a:ln>
              </p:spPr>
              <p:txBody>
                <a:bodyPr>
                  <a:prstTxWarp prst="textNoShape">
                    <a:avLst/>
                  </a:prstTxWarp>
                </a:bodyPr>
                <a:lstStyle/>
                <a:p>
                  <a:endParaRPr lang="en-US"/>
                </a:p>
              </p:txBody>
            </p:sp>
            <p:sp>
              <p:nvSpPr>
                <p:cNvPr id="68382" name="Freeform 151"/>
                <p:cNvSpPr>
                  <a:spLocks noChangeAspect="1"/>
                </p:cNvSpPr>
                <p:nvPr/>
              </p:nvSpPr>
              <p:spPr bwMode="auto">
                <a:xfrm>
                  <a:off x="3758" y="1994"/>
                  <a:ext cx="37" cy="74"/>
                </a:xfrm>
                <a:custGeom>
                  <a:avLst/>
                  <a:gdLst>
                    <a:gd name="T0" fmla="*/ 183 w 183"/>
                    <a:gd name="T1" fmla="*/ 325 h 374"/>
                    <a:gd name="T2" fmla="*/ 134 w 183"/>
                    <a:gd name="T3" fmla="*/ 374 h 374"/>
                    <a:gd name="T4" fmla="*/ 19 w 183"/>
                    <a:gd name="T5" fmla="*/ 345 h 374"/>
                    <a:gd name="T6" fmla="*/ 0 w 183"/>
                    <a:gd name="T7" fmla="*/ 345 h 374"/>
                    <a:gd name="T8" fmla="*/ 0 w 183"/>
                    <a:gd name="T9" fmla="*/ 0 h 374"/>
                    <a:gd name="T10" fmla="*/ 153 w 183"/>
                    <a:gd name="T11" fmla="*/ 0 h 374"/>
                    <a:gd name="T12" fmla="*/ 183 w 183"/>
                    <a:gd name="T13" fmla="*/ 325 h 374"/>
                    <a:gd name="T14" fmla="*/ 0 60000 65536"/>
                    <a:gd name="T15" fmla="*/ 0 60000 65536"/>
                    <a:gd name="T16" fmla="*/ 0 60000 65536"/>
                    <a:gd name="T17" fmla="*/ 0 60000 65536"/>
                    <a:gd name="T18" fmla="*/ 0 60000 65536"/>
                    <a:gd name="T19" fmla="*/ 0 60000 65536"/>
                    <a:gd name="T20" fmla="*/ 0 60000 65536"/>
                    <a:gd name="T21" fmla="*/ 0 w 183"/>
                    <a:gd name="T22" fmla="*/ 0 h 374"/>
                    <a:gd name="T23" fmla="*/ 183 w 183"/>
                    <a:gd name="T24" fmla="*/ 374 h 37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83" h="374">
                      <a:moveTo>
                        <a:pt x="183" y="325"/>
                      </a:moveTo>
                      <a:lnTo>
                        <a:pt x="134" y="374"/>
                      </a:lnTo>
                      <a:lnTo>
                        <a:pt x="19" y="345"/>
                      </a:lnTo>
                      <a:lnTo>
                        <a:pt x="0" y="345"/>
                      </a:lnTo>
                      <a:lnTo>
                        <a:pt x="0" y="0"/>
                      </a:lnTo>
                      <a:lnTo>
                        <a:pt x="153" y="0"/>
                      </a:lnTo>
                      <a:lnTo>
                        <a:pt x="183" y="325"/>
                      </a:lnTo>
                      <a:close/>
                    </a:path>
                  </a:pathLst>
                </a:custGeom>
                <a:solidFill>
                  <a:srgbClr val="E5E591"/>
                </a:solidFill>
                <a:ln w="9525">
                  <a:noFill/>
                  <a:round/>
                  <a:headEnd/>
                  <a:tailEnd/>
                </a:ln>
              </p:spPr>
              <p:txBody>
                <a:bodyPr>
                  <a:prstTxWarp prst="textNoShape">
                    <a:avLst/>
                  </a:prstTxWarp>
                </a:bodyPr>
                <a:lstStyle/>
                <a:p>
                  <a:endParaRPr lang="en-US"/>
                </a:p>
              </p:txBody>
            </p:sp>
            <p:sp>
              <p:nvSpPr>
                <p:cNvPr id="68383" name="Freeform 152"/>
                <p:cNvSpPr>
                  <a:spLocks noChangeAspect="1"/>
                </p:cNvSpPr>
                <p:nvPr/>
              </p:nvSpPr>
              <p:spPr bwMode="auto">
                <a:xfrm>
                  <a:off x="3808" y="1994"/>
                  <a:ext cx="79" cy="97"/>
                </a:xfrm>
                <a:custGeom>
                  <a:avLst/>
                  <a:gdLst>
                    <a:gd name="T0" fmla="*/ 364 w 393"/>
                    <a:gd name="T1" fmla="*/ 278 h 489"/>
                    <a:gd name="T2" fmla="*/ 316 w 393"/>
                    <a:gd name="T3" fmla="*/ 460 h 489"/>
                    <a:gd name="T4" fmla="*/ 163 w 393"/>
                    <a:gd name="T5" fmla="*/ 489 h 489"/>
                    <a:gd name="T6" fmla="*/ 19 w 393"/>
                    <a:gd name="T7" fmla="*/ 489 h 489"/>
                    <a:gd name="T8" fmla="*/ 0 w 393"/>
                    <a:gd name="T9" fmla="*/ 345 h 489"/>
                    <a:gd name="T10" fmla="*/ 0 w 393"/>
                    <a:gd name="T11" fmla="*/ 278 h 489"/>
                    <a:gd name="T12" fmla="*/ 201 w 393"/>
                    <a:gd name="T13" fmla="*/ 325 h 489"/>
                    <a:gd name="T14" fmla="*/ 297 w 393"/>
                    <a:gd name="T15" fmla="*/ 278 h 489"/>
                    <a:gd name="T16" fmla="*/ 344 w 393"/>
                    <a:gd name="T17" fmla="*/ 0 h 489"/>
                    <a:gd name="T18" fmla="*/ 393 w 393"/>
                    <a:gd name="T19" fmla="*/ 0 h 489"/>
                    <a:gd name="T20" fmla="*/ 364 w 393"/>
                    <a:gd name="T21" fmla="*/ 278 h 48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93"/>
                    <a:gd name="T34" fmla="*/ 0 h 489"/>
                    <a:gd name="T35" fmla="*/ 393 w 393"/>
                    <a:gd name="T36" fmla="*/ 489 h 48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93" h="489">
                      <a:moveTo>
                        <a:pt x="364" y="278"/>
                      </a:moveTo>
                      <a:lnTo>
                        <a:pt x="316" y="460"/>
                      </a:lnTo>
                      <a:lnTo>
                        <a:pt x="163" y="489"/>
                      </a:lnTo>
                      <a:lnTo>
                        <a:pt x="19" y="489"/>
                      </a:lnTo>
                      <a:lnTo>
                        <a:pt x="0" y="345"/>
                      </a:lnTo>
                      <a:lnTo>
                        <a:pt x="0" y="278"/>
                      </a:lnTo>
                      <a:lnTo>
                        <a:pt x="201" y="325"/>
                      </a:lnTo>
                      <a:lnTo>
                        <a:pt x="297" y="278"/>
                      </a:lnTo>
                      <a:lnTo>
                        <a:pt x="344" y="0"/>
                      </a:lnTo>
                      <a:lnTo>
                        <a:pt x="393" y="0"/>
                      </a:lnTo>
                      <a:lnTo>
                        <a:pt x="364" y="278"/>
                      </a:lnTo>
                      <a:close/>
                    </a:path>
                  </a:pathLst>
                </a:custGeom>
                <a:solidFill>
                  <a:srgbClr val="F9EA91"/>
                </a:solidFill>
                <a:ln w="9525">
                  <a:noFill/>
                  <a:round/>
                  <a:headEnd/>
                  <a:tailEnd/>
                </a:ln>
              </p:spPr>
              <p:txBody>
                <a:bodyPr>
                  <a:prstTxWarp prst="textNoShape">
                    <a:avLst/>
                  </a:prstTxWarp>
                </a:bodyPr>
                <a:lstStyle/>
                <a:p>
                  <a:endParaRPr lang="en-US"/>
                </a:p>
              </p:txBody>
            </p:sp>
            <p:sp>
              <p:nvSpPr>
                <p:cNvPr id="68384" name="Freeform 153"/>
                <p:cNvSpPr>
                  <a:spLocks noChangeAspect="1"/>
                </p:cNvSpPr>
                <p:nvPr/>
              </p:nvSpPr>
              <p:spPr bwMode="auto">
                <a:xfrm>
                  <a:off x="3303" y="2013"/>
                  <a:ext cx="175" cy="78"/>
                </a:xfrm>
                <a:custGeom>
                  <a:avLst/>
                  <a:gdLst>
                    <a:gd name="T0" fmla="*/ 874 w 874"/>
                    <a:gd name="T1" fmla="*/ 279 h 394"/>
                    <a:gd name="T2" fmla="*/ 807 w 874"/>
                    <a:gd name="T3" fmla="*/ 327 h 394"/>
                    <a:gd name="T4" fmla="*/ 299 w 874"/>
                    <a:gd name="T5" fmla="*/ 394 h 394"/>
                    <a:gd name="T6" fmla="*/ 97 w 874"/>
                    <a:gd name="T7" fmla="*/ 365 h 394"/>
                    <a:gd name="T8" fmla="*/ 30 w 874"/>
                    <a:gd name="T9" fmla="*/ 365 h 394"/>
                    <a:gd name="T10" fmla="*/ 0 w 874"/>
                    <a:gd name="T11" fmla="*/ 97 h 394"/>
                    <a:gd name="T12" fmla="*/ 97 w 874"/>
                    <a:gd name="T13" fmla="*/ 49 h 394"/>
                    <a:gd name="T14" fmla="*/ 413 w 874"/>
                    <a:gd name="T15" fmla="*/ 30 h 394"/>
                    <a:gd name="T16" fmla="*/ 443 w 874"/>
                    <a:gd name="T17" fmla="*/ 0 h 394"/>
                    <a:gd name="T18" fmla="*/ 874 w 874"/>
                    <a:gd name="T19" fmla="*/ 49 h 394"/>
                    <a:gd name="T20" fmla="*/ 874 w 874"/>
                    <a:gd name="T21" fmla="*/ 279 h 39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874"/>
                    <a:gd name="T34" fmla="*/ 0 h 394"/>
                    <a:gd name="T35" fmla="*/ 874 w 874"/>
                    <a:gd name="T36" fmla="*/ 394 h 39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874" h="394">
                      <a:moveTo>
                        <a:pt x="874" y="279"/>
                      </a:moveTo>
                      <a:lnTo>
                        <a:pt x="807" y="327"/>
                      </a:lnTo>
                      <a:lnTo>
                        <a:pt x="299" y="394"/>
                      </a:lnTo>
                      <a:lnTo>
                        <a:pt x="97" y="365"/>
                      </a:lnTo>
                      <a:lnTo>
                        <a:pt x="30" y="365"/>
                      </a:lnTo>
                      <a:lnTo>
                        <a:pt x="0" y="97"/>
                      </a:lnTo>
                      <a:lnTo>
                        <a:pt x="97" y="49"/>
                      </a:lnTo>
                      <a:lnTo>
                        <a:pt x="413" y="30"/>
                      </a:lnTo>
                      <a:lnTo>
                        <a:pt x="443" y="0"/>
                      </a:lnTo>
                      <a:lnTo>
                        <a:pt x="874" y="49"/>
                      </a:lnTo>
                      <a:lnTo>
                        <a:pt x="874" y="279"/>
                      </a:lnTo>
                      <a:close/>
                    </a:path>
                  </a:pathLst>
                </a:custGeom>
                <a:solidFill>
                  <a:srgbClr val="F7D170"/>
                </a:solidFill>
                <a:ln w="9525">
                  <a:noFill/>
                  <a:round/>
                  <a:headEnd/>
                  <a:tailEnd/>
                </a:ln>
              </p:spPr>
              <p:txBody>
                <a:bodyPr>
                  <a:prstTxWarp prst="textNoShape">
                    <a:avLst/>
                  </a:prstTxWarp>
                </a:bodyPr>
                <a:lstStyle/>
                <a:p>
                  <a:endParaRPr lang="en-US"/>
                </a:p>
              </p:txBody>
            </p:sp>
            <p:sp>
              <p:nvSpPr>
                <p:cNvPr id="68385" name="Freeform 154"/>
                <p:cNvSpPr>
                  <a:spLocks noChangeAspect="1"/>
                </p:cNvSpPr>
                <p:nvPr/>
              </p:nvSpPr>
              <p:spPr bwMode="auto">
                <a:xfrm>
                  <a:off x="3854" y="2022"/>
                  <a:ext cx="46" cy="146"/>
                </a:xfrm>
                <a:custGeom>
                  <a:avLst/>
                  <a:gdLst>
                    <a:gd name="T0" fmla="*/ 47 w 230"/>
                    <a:gd name="T1" fmla="*/ 661 h 729"/>
                    <a:gd name="T2" fmla="*/ 0 w 230"/>
                    <a:gd name="T3" fmla="*/ 566 h 729"/>
                    <a:gd name="T4" fmla="*/ 19 w 230"/>
                    <a:gd name="T5" fmla="*/ 412 h 729"/>
                    <a:gd name="T6" fmla="*/ 114 w 230"/>
                    <a:gd name="T7" fmla="*/ 412 h 729"/>
                    <a:gd name="T8" fmla="*/ 182 w 230"/>
                    <a:gd name="T9" fmla="*/ 316 h 729"/>
                    <a:gd name="T10" fmla="*/ 230 w 230"/>
                    <a:gd name="T11" fmla="*/ 0 h 729"/>
                    <a:gd name="T12" fmla="*/ 230 w 230"/>
                    <a:gd name="T13" fmla="*/ 729 h 729"/>
                    <a:gd name="T14" fmla="*/ 47 w 230"/>
                    <a:gd name="T15" fmla="*/ 661 h 729"/>
                    <a:gd name="T16" fmla="*/ 0 60000 65536"/>
                    <a:gd name="T17" fmla="*/ 0 60000 65536"/>
                    <a:gd name="T18" fmla="*/ 0 60000 65536"/>
                    <a:gd name="T19" fmla="*/ 0 60000 65536"/>
                    <a:gd name="T20" fmla="*/ 0 60000 65536"/>
                    <a:gd name="T21" fmla="*/ 0 60000 65536"/>
                    <a:gd name="T22" fmla="*/ 0 60000 65536"/>
                    <a:gd name="T23" fmla="*/ 0 60000 65536"/>
                    <a:gd name="T24" fmla="*/ 0 w 230"/>
                    <a:gd name="T25" fmla="*/ 0 h 729"/>
                    <a:gd name="T26" fmla="*/ 230 w 230"/>
                    <a:gd name="T27" fmla="*/ 729 h 72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30" h="729">
                      <a:moveTo>
                        <a:pt x="47" y="661"/>
                      </a:moveTo>
                      <a:lnTo>
                        <a:pt x="0" y="566"/>
                      </a:lnTo>
                      <a:lnTo>
                        <a:pt x="19" y="412"/>
                      </a:lnTo>
                      <a:lnTo>
                        <a:pt x="114" y="412"/>
                      </a:lnTo>
                      <a:lnTo>
                        <a:pt x="182" y="316"/>
                      </a:lnTo>
                      <a:lnTo>
                        <a:pt x="230" y="0"/>
                      </a:lnTo>
                      <a:lnTo>
                        <a:pt x="230" y="729"/>
                      </a:lnTo>
                      <a:lnTo>
                        <a:pt x="47" y="661"/>
                      </a:lnTo>
                      <a:close/>
                    </a:path>
                  </a:pathLst>
                </a:custGeom>
                <a:solidFill>
                  <a:srgbClr val="696903"/>
                </a:solidFill>
                <a:ln w="9525">
                  <a:noFill/>
                  <a:round/>
                  <a:headEnd/>
                  <a:tailEnd/>
                </a:ln>
              </p:spPr>
              <p:txBody>
                <a:bodyPr>
                  <a:prstTxWarp prst="textNoShape">
                    <a:avLst/>
                  </a:prstTxWarp>
                </a:bodyPr>
                <a:lstStyle/>
                <a:p>
                  <a:endParaRPr lang="en-US"/>
                </a:p>
              </p:txBody>
            </p:sp>
            <p:sp>
              <p:nvSpPr>
                <p:cNvPr id="68386" name="Freeform 155"/>
                <p:cNvSpPr>
                  <a:spLocks noChangeAspect="1"/>
                </p:cNvSpPr>
                <p:nvPr/>
              </p:nvSpPr>
              <p:spPr bwMode="auto">
                <a:xfrm>
                  <a:off x="843" y="2032"/>
                  <a:ext cx="29" cy="439"/>
                </a:xfrm>
                <a:custGeom>
                  <a:avLst/>
                  <a:gdLst>
                    <a:gd name="T0" fmla="*/ 97 w 144"/>
                    <a:gd name="T1" fmla="*/ 2033 h 2196"/>
                    <a:gd name="T2" fmla="*/ 77 w 144"/>
                    <a:gd name="T3" fmla="*/ 2196 h 2196"/>
                    <a:gd name="T4" fmla="*/ 48 w 144"/>
                    <a:gd name="T5" fmla="*/ 1621 h 2196"/>
                    <a:gd name="T6" fmla="*/ 0 w 144"/>
                    <a:gd name="T7" fmla="*/ 1237 h 2196"/>
                    <a:gd name="T8" fmla="*/ 48 w 144"/>
                    <a:gd name="T9" fmla="*/ 499 h 2196"/>
                    <a:gd name="T10" fmla="*/ 144 w 144"/>
                    <a:gd name="T11" fmla="*/ 0 h 2196"/>
                    <a:gd name="T12" fmla="*/ 28 w 144"/>
                    <a:gd name="T13" fmla="*/ 1323 h 2196"/>
                    <a:gd name="T14" fmla="*/ 97 w 144"/>
                    <a:gd name="T15" fmla="*/ 2033 h 2196"/>
                    <a:gd name="T16" fmla="*/ 0 60000 65536"/>
                    <a:gd name="T17" fmla="*/ 0 60000 65536"/>
                    <a:gd name="T18" fmla="*/ 0 60000 65536"/>
                    <a:gd name="T19" fmla="*/ 0 60000 65536"/>
                    <a:gd name="T20" fmla="*/ 0 60000 65536"/>
                    <a:gd name="T21" fmla="*/ 0 60000 65536"/>
                    <a:gd name="T22" fmla="*/ 0 60000 65536"/>
                    <a:gd name="T23" fmla="*/ 0 60000 65536"/>
                    <a:gd name="T24" fmla="*/ 0 w 144"/>
                    <a:gd name="T25" fmla="*/ 0 h 2196"/>
                    <a:gd name="T26" fmla="*/ 144 w 144"/>
                    <a:gd name="T27" fmla="*/ 2196 h 219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44" h="2196">
                      <a:moveTo>
                        <a:pt x="97" y="2033"/>
                      </a:moveTo>
                      <a:lnTo>
                        <a:pt x="77" y="2196"/>
                      </a:lnTo>
                      <a:lnTo>
                        <a:pt x="48" y="1621"/>
                      </a:lnTo>
                      <a:lnTo>
                        <a:pt x="0" y="1237"/>
                      </a:lnTo>
                      <a:lnTo>
                        <a:pt x="48" y="499"/>
                      </a:lnTo>
                      <a:lnTo>
                        <a:pt x="144" y="0"/>
                      </a:lnTo>
                      <a:lnTo>
                        <a:pt x="28" y="1323"/>
                      </a:lnTo>
                      <a:lnTo>
                        <a:pt x="97" y="2033"/>
                      </a:lnTo>
                      <a:close/>
                    </a:path>
                  </a:pathLst>
                </a:custGeom>
                <a:solidFill>
                  <a:srgbClr val="000000"/>
                </a:solidFill>
                <a:ln w="9525">
                  <a:noFill/>
                  <a:round/>
                  <a:headEnd/>
                  <a:tailEnd/>
                </a:ln>
              </p:spPr>
              <p:txBody>
                <a:bodyPr>
                  <a:prstTxWarp prst="textNoShape">
                    <a:avLst/>
                  </a:prstTxWarp>
                </a:bodyPr>
                <a:lstStyle/>
                <a:p>
                  <a:endParaRPr lang="en-US"/>
                </a:p>
              </p:txBody>
            </p:sp>
            <p:sp>
              <p:nvSpPr>
                <p:cNvPr id="68387" name="Freeform 156"/>
                <p:cNvSpPr>
                  <a:spLocks noChangeAspect="1"/>
                </p:cNvSpPr>
                <p:nvPr/>
              </p:nvSpPr>
              <p:spPr bwMode="auto">
                <a:xfrm>
                  <a:off x="2823" y="2045"/>
                  <a:ext cx="166" cy="100"/>
                </a:xfrm>
                <a:custGeom>
                  <a:avLst/>
                  <a:gdLst>
                    <a:gd name="T0" fmla="*/ 826 w 826"/>
                    <a:gd name="T1" fmla="*/ 19 h 498"/>
                    <a:gd name="T2" fmla="*/ 826 w 826"/>
                    <a:gd name="T3" fmla="*/ 365 h 498"/>
                    <a:gd name="T4" fmla="*/ 729 w 826"/>
                    <a:gd name="T5" fmla="*/ 451 h 498"/>
                    <a:gd name="T6" fmla="*/ 134 w 826"/>
                    <a:gd name="T7" fmla="*/ 498 h 498"/>
                    <a:gd name="T8" fmla="*/ 0 w 826"/>
                    <a:gd name="T9" fmla="*/ 451 h 498"/>
                    <a:gd name="T10" fmla="*/ 0 w 826"/>
                    <a:gd name="T11" fmla="*/ 66 h 498"/>
                    <a:gd name="T12" fmla="*/ 220 w 826"/>
                    <a:gd name="T13" fmla="*/ 0 h 498"/>
                    <a:gd name="T14" fmla="*/ 297 w 826"/>
                    <a:gd name="T15" fmla="*/ 47 h 498"/>
                    <a:gd name="T16" fmla="*/ 826 w 826"/>
                    <a:gd name="T17" fmla="*/ 19 h 49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26"/>
                    <a:gd name="T28" fmla="*/ 0 h 498"/>
                    <a:gd name="T29" fmla="*/ 826 w 826"/>
                    <a:gd name="T30" fmla="*/ 498 h 49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26" h="498">
                      <a:moveTo>
                        <a:pt x="826" y="19"/>
                      </a:moveTo>
                      <a:lnTo>
                        <a:pt x="826" y="365"/>
                      </a:lnTo>
                      <a:lnTo>
                        <a:pt x="729" y="451"/>
                      </a:lnTo>
                      <a:lnTo>
                        <a:pt x="134" y="498"/>
                      </a:lnTo>
                      <a:lnTo>
                        <a:pt x="0" y="451"/>
                      </a:lnTo>
                      <a:lnTo>
                        <a:pt x="0" y="66"/>
                      </a:lnTo>
                      <a:lnTo>
                        <a:pt x="220" y="0"/>
                      </a:lnTo>
                      <a:lnTo>
                        <a:pt x="297" y="47"/>
                      </a:lnTo>
                      <a:lnTo>
                        <a:pt x="826" y="19"/>
                      </a:lnTo>
                      <a:close/>
                    </a:path>
                  </a:pathLst>
                </a:custGeom>
                <a:solidFill>
                  <a:srgbClr val="F9EA91"/>
                </a:solidFill>
                <a:ln w="9525">
                  <a:noFill/>
                  <a:round/>
                  <a:headEnd/>
                  <a:tailEnd/>
                </a:ln>
              </p:spPr>
              <p:txBody>
                <a:bodyPr>
                  <a:prstTxWarp prst="textNoShape">
                    <a:avLst/>
                  </a:prstTxWarp>
                </a:bodyPr>
                <a:lstStyle/>
                <a:p>
                  <a:endParaRPr lang="en-US"/>
                </a:p>
              </p:txBody>
            </p:sp>
            <p:sp>
              <p:nvSpPr>
                <p:cNvPr id="68388" name="Freeform 157"/>
                <p:cNvSpPr>
                  <a:spLocks noChangeAspect="1"/>
                </p:cNvSpPr>
                <p:nvPr/>
              </p:nvSpPr>
              <p:spPr bwMode="auto">
                <a:xfrm>
                  <a:off x="3620" y="2072"/>
                  <a:ext cx="175" cy="79"/>
                </a:xfrm>
                <a:custGeom>
                  <a:avLst/>
                  <a:gdLst>
                    <a:gd name="T0" fmla="*/ 873 w 873"/>
                    <a:gd name="T1" fmla="*/ 47 h 392"/>
                    <a:gd name="T2" fmla="*/ 873 w 873"/>
                    <a:gd name="T3" fmla="*/ 316 h 392"/>
                    <a:gd name="T4" fmla="*/ 623 w 873"/>
                    <a:gd name="T5" fmla="*/ 392 h 392"/>
                    <a:gd name="T6" fmla="*/ 66 w 873"/>
                    <a:gd name="T7" fmla="*/ 363 h 392"/>
                    <a:gd name="T8" fmla="*/ 47 w 873"/>
                    <a:gd name="T9" fmla="*/ 344 h 392"/>
                    <a:gd name="T10" fmla="*/ 0 w 873"/>
                    <a:gd name="T11" fmla="*/ 344 h 392"/>
                    <a:gd name="T12" fmla="*/ 19 w 873"/>
                    <a:gd name="T13" fmla="*/ 133 h 392"/>
                    <a:gd name="T14" fmla="*/ 527 w 873"/>
                    <a:gd name="T15" fmla="*/ 47 h 392"/>
                    <a:gd name="T16" fmla="*/ 594 w 873"/>
                    <a:gd name="T17" fmla="*/ 0 h 392"/>
                    <a:gd name="T18" fmla="*/ 805 w 873"/>
                    <a:gd name="T19" fmla="*/ 47 h 392"/>
                    <a:gd name="T20" fmla="*/ 873 w 873"/>
                    <a:gd name="T21" fmla="*/ 47 h 39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873"/>
                    <a:gd name="T34" fmla="*/ 0 h 392"/>
                    <a:gd name="T35" fmla="*/ 873 w 873"/>
                    <a:gd name="T36" fmla="*/ 392 h 39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873" h="392">
                      <a:moveTo>
                        <a:pt x="873" y="47"/>
                      </a:moveTo>
                      <a:lnTo>
                        <a:pt x="873" y="316"/>
                      </a:lnTo>
                      <a:lnTo>
                        <a:pt x="623" y="392"/>
                      </a:lnTo>
                      <a:lnTo>
                        <a:pt x="66" y="363"/>
                      </a:lnTo>
                      <a:lnTo>
                        <a:pt x="47" y="344"/>
                      </a:lnTo>
                      <a:lnTo>
                        <a:pt x="0" y="344"/>
                      </a:lnTo>
                      <a:lnTo>
                        <a:pt x="19" y="133"/>
                      </a:lnTo>
                      <a:lnTo>
                        <a:pt x="527" y="47"/>
                      </a:lnTo>
                      <a:lnTo>
                        <a:pt x="594" y="0"/>
                      </a:lnTo>
                      <a:lnTo>
                        <a:pt x="805" y="47"/>
                      </a:lnTo>
                      <a:lnTo>
                        <a:pt x="873" y="47"/>
                      </a:lnTo>
                      <a:close/>
                    </a:path>
                  </a:pathLst>
                </a:custGeom>
                <a:solidFill>
                  <a:srgbClr val="949447"/>
                </a:solidFill>
                <a:ln w="9525">
                  <a:noFill/>
                  <a:round/>
                  <a:headEnd/>
                  <a:tailEnd/>
                </a:ln>
              </p:spPr>
              <p:txBody>
                <a:bodyPr>
                  <a:prstTxWarp prst="textNoShape">
                    <a:avLst/>
                  </a:prstTxWarp>
                </a:bodyPr>
                <a:lstStyle/>
                <a:p>
                  <a:endParaRPr lang="en-US"/>
                </a:p>
              </p:txBody>
            </p:sp>
            <p:sp>
              <p:nvSpPr>
                <p:cNvPr id="68389" name="Freeform 158"/>
                <p:cNvSpPr>
                  <a:spLocks noChangeAspect="1"/>
                </p:cNvSpPr>
                <p:nvPr/>
              </p:nvSpPr>
              <p:spPr bwMode="auto">
                <a:xfrm>
                  <a:off x="3272" y="2082"/>
                  <a:ext cx="334" cy="63"/>
                </a:xfrm>
                <a:custGeom>
                  <a:avLst/>
                  <a:gdLst>
                    <a:gd name="T0" fmla="*/ 1641 w 1670"/>
                    <a:gd name="T1" fmla="*/ 86 h 316"/>
                    <a:gd name="T2" fmla="*/ 1670 w 1670"/>
                    <a:gd name="T3" fmla="*/ 202 h 316"/>
                    <a:gd name="T4" fmla="*/ 1670 w 1670"/>
                    <a:gd name="T5" fmla="*/ 269 h 316"/>
                    <a:gd name="T6" fmla="*/ 1603 w 1670"/>
                    <a:gd name="T7" fmla="*/ 316 h 316"/>
                    <a:gd name="T8" fmla="*/ 1325 w 1670"/>
                    <a:gd name="T9" fmla="*/ 316 h 316"/>
                    <a:gd name="T10" fmla="*/ 979 w 1670"/>
                    <a:gd name="T11" fmla="*/ 183 h 316"/>
                    <a:gd name="T12" fmla="*/ 413 w 1670"/>
                    <a:gd name="T13" fmla="*/ 115 h 316"/>
                    <a:gd name="T14" fmla="*/ 0 w 1670"/>
                    <a:gd name="T15" fmla="*/ 163 h 316"/>
                    <a:gd name="T16" fmla="*/ 183 w 1670"/>
                    <a:gd name="T17" fmla="*/ 115 h 316"/>
                    <a:gd name="T18" fmla="*/ 729 w 1670"/>
                    <a:gd name="T19" fmla="*/ 86 h 316"/>
                    <a:gd name="T20" fmla="*/ 1075 w 1670"/>
                    <a:gd name="T21" fmla="*/ 0 h 316"/>
                    <a:gd name="T22" fmla="*/ 1142 w 1670"/>
                    <a:gd name="T23" fmla="*/ 67 h 316"/>
                    <a:gd name="T24" fmla="*/ 1641 w 1670"/>
                    <a:gd name="T25" fmla="*/ 86 h 31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670"/>
                    <a:gd name="T40" fmla="*/ 0 h 316"/>
                    <a:gd name="T41" fmla="*/ 1670 w 1670"/>
                    <a:gd name="T42" fmla="*/ 316 h 31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670" h="316">
                      <a:moveTo>
                        <a:pt x="1641" y="86"/>
                      </a:moveTo>
                      <a:lnTo>
                        <a:pt x="1670" y="202"/>
                      </a:lnTo>
                      <a:lnTo>
                        <a:pt x="1670" y="269"/>
                      </a:lnTo>
                      <a:lnTo>
                        <a:pt x="1603" y="316"/>
                      </a:lnTo>
                      <a:lnTo>
                        <a:pt x="1325" y="316"/>
                      </a:lnTo>
                      <a:lnTo>
                        <a:pt x="979" y="183"/>
                      </a:lnTo>
                      <a:lnTo>
                        <a:pt x="413" y="115"/>
                      </a:lnTo>
                      <a:lnTo>
                        <a:pt x="0" y="163"/>
                      </a:lnTo>
                      <a:lnTo>
                        <a:pt x="183" y="115"/>
                      </a:lnTo>
                      <a:lnTo>
                        <a:pt x="729" y="86"/>
                      </a:lnTo>
                      <a:lnTo>
                        <a:pt x="1075" y="0"/>
                      </a:lnTo>
                      <a:lnTo>
                        <a:pt x="1142" y="67"/>
                      </a:lnTo>
                      <a:lnTo>
                        <a:pt x="1641" y="86"/>
                      </a:lnTo>
                      <a:close/>
                    </a:path>
                  </a:pathLst>
                </a:custGeom>
                <a:solidFill>
                  <a:srgbClr val="94941C"/>
                </a:solidFill>
                <a:ln w="9525">
                  <a:noFill/>
                  <a:round/>
                  <a:headEnd/>
                  <a:tailEnd/>
                </a:ln>
              </p:spPr>
              <p:txBody>
                <a:bodyPr>
                  <a:prstTxWarp prst="textNoShape">
                    <a:avLst/>
                  </a:prstTxWarp>
                </a:bodyPr>
                <a:lstStyle/>
                <a:p>
                  <a:endParaRPr lang="en-US"/>
                </a:p>
              </p:txBody>
            </p:sp>
            <p:sp>
              <p:nvSpPr>
                <p:cNvPr id="68390" name="Freeform 159"/>
                <p:cNvSpPr>
                  <a:spLocks noChangeAspect="1"/>
                </p:cNvSpPr>
                <p:nvPr/>
              </p:nvSpPr>
              <p:spPr bwMode="auto">
                <a:xfrm>
                  <a:off x="730" y="2099"/>
                  <a:ext cx="59" cy="432"/>
                </a:xfrm>
                <a:custGeom>
                  <a:avLst/>
                  <a:gdLst>
                    <a:gd name="T0" fmla="*/ 230 w 297"/>
                    <a:gd name="T1" fmla="*/ 940 h 2158"/>
                    <a:gd name="T2" fmla="*/ 269 w 297"/>
                    <a:gd name="T3" fmla="*/ 1977 h 2158"/>
                    <a:gd name="T4" fmla="*/ 297 w 297"/>
                    <a:gd name="T5" fmla="*/ 2063 h 2158"/>
                    <a:gd name="T6" fmla="*/ 297 w 297"/>
                    <a:gd name="T7" fmla="*/ 2158 h 2158"/>
                    <a:gd name="T8" fmla="*/ 202 w 297"/>
                    <a:gd name="T9" fmla="*/ 1631 h 2158"/>
                    <a:gd name="T10" fmla="*/ 202 w 297"/>
                    <a:gd name="T11" fmla="*/ 940 h 2158"/>
                    <a:gd name="T12" fmla="*/ 48 w 297"/>
                    <a:gd name="T13" fmla="*/ 605 h 2158"/>
                    <a:gd name="T14" fmla="*/ 0 w 297"/>
                    <a:gd name="T15" fmla="*/ 116 h 2158"/>
                    <a:gd name="T16" fmla="*/ 20 w 297"/>
                    <a:gd name="T17" fmla="*/ 0 h 2158"/>
                    <a:gd name="T18" fmla="*/ 67 w 297"/>
                    <a:gd name="T19" fmla="*/ 605 h 2158"/>
                    <a:gd name="T20" fmla="*/ 230 w 297"/>
                    <a:gd name="T21" fmla="*/ 940 h 215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97"/>
                    <a:gd name="T34" fmla="*/ 0 h 2158"/>
                    <a:gd name="T35" fmla="*/ 297 w 297"/>
                    <a:gd name="T36" fmla="*/ 2158 h 215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97" h="2158">
                      <a:moveTo>
                        <a:pt x="230" y="940"/>
                      </a:moveTo>
                      <a:lnTo>
                        <a:pt x="269" y="1977"/>
                      </a:lnTo>
                      <a:lnTo>
                        <a:pt x="297" y="2063"/>
                      </a:lnTo>
                      <a:lnTo>
                        <a:pt x="297" y="2158"/>
                      </a:lnTo>
                      <a:lnTo>
                        <a:pt x="202" y="1631"/>
                      </a:lnTo>
                      <a:lnTo>
                        <a:pt x="202" y="940"/>
                      </a:lnTo>
                      <a:lnTo>
                        <a:pt x="48" y="605"/>
                      </a:lnTo>
                      <a:lnTo>
                        <a:pt x="0" y="116"/>
                      </a:lnTo>
                      <a:lnTo>
                        <a:pt x="20" y="0"/>
                      </a:lnTo>
                      <a:lnTo>
                        <a:pt x="67" y="605"/>
                      </a:lnTo>
                      <a:lnTo>
                        <a:pt x="230" y="940"/>
                      </a:lnTo>
                      <a:close/>
                    </a:path>
                  </a:pathLst>
                </a:custGeom>
                <a:solidFill>
                  <a:srgbClr val="000000"/>
                </a:solidFill>
                <a:ln w="9525">
                  <a:noFill/>
                  <a:round/>
                  <a:headEnd/>
                  <a:tailEnd/>
                </a:ln>
              </p:spPr>
              <p:txBody>
                <a:bodyPr>
                  <a:prstTxWarp prst="textNoShape">
                    <a:avLst/>
                  </a:prstTxWarp>
                </a:bodyPr>
                <a:lstStyle/>
                <a:p>
                  <a:endParaRPr lang="en-US"/>
                </a:p>
              </p:txBody>
            </p:sp>
            <p:sp>
              <p:nvSpPr>
                <p:cNvPr id="68391" name="Freeform 160"/>
                <p:cNvSpPr>
                  <a:spLocks noChangeAspect="1"/>
                </p:cNvSpPr>
                <p:nvPr/>
              </p:nvSpPr>
              <p:spPr bwMode="auto">
                <a:xfrm>
                  <a:off x="2689" y="2099"/>
                  <a:ext cx="56" cy="152"/>
                </a:xfrm>
                <a:custGeom>
                  <a:avLst/>
                  <a:gdLst>
                    <a:gd name="T0" fmla="*/ 278 w 278"/>
                    <a:gd name="T1" fmla="*/ 144 h 758"/>
                    <a:gd name="T2" fmla="*/ 258 w 278"/>
                    <a:gd name="T3" fmla="*/ 461 h 758"/>
                    <a:gd name="T4" fmla="*/ 143 w 278"/>
                    <a:gd name="T5" fmla="*/ 672 h 758"/>
                    <a:gd name="T6" fmla="*/ 76 w 278"/>
                    <a:gd name="T7" fmla="*/ 710 h 758"/>
                    <a:gd name="T8" fmla="*/ 28 w 278"/>
                    <a:gd name="T9" fmla="*/ 758 h 758"/>
                    <a:gd name="T10" fmla="*/ 0 w 278"/>
                    <a:gd name="T11" fmla="*/ 758 h 758"/>
                    <a:gd name="T12" fmla="*/ 0 w 278"/>
                    <a:gd name="T13" fmla="*/ 144 h 758"/>
                    <a:gd name="T14" fmla="*/ 162 w 278"/>
                    <a:gd name="T15" fmla="*/ 0 h 758"/>
                    <a:gd name="T16" fmla="*/ 191 w 278"/>
                    <a:gd name="T17" fmla="*/ 77 h 758"/>
                    <a:gd name="T18" fmla="*/ 278 w 278"/>
                    <a:gd name="T19" fmla="*/ 144 h 7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8"/>
                    <a:gd name="T31" fmla="*/ 0 h 758"/>
                    <a:gd name="T32" fmla="*/ 278 w 278"/>
                    <a:gd name="T33" fmla="*/ 758 h 75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8" h="758">
                      <a:moveTo>
                        <a:pt x="278" y="144"/>
                      </a:moveTo>
                      <a:lnTo>
                        <a:pt x="258" y="461"/>
                      </a:lnTo>
                      <a:lnTo>
                        <a:pt x="143" y="672"/>
                      </a:lnTo>
                      <a:lnTo>
                        <a:pt x="76" y="710"/>
                      </a:lnTo>
                      <a:lnTo>
                        <a:pt x="28" y="758"/>
                      </a:lnTo>
                      <a:lnTo>
                        <a:pt x="0" y="758"/>
                      </a:lnTo>
                      <a:lnTo>
                        <a:pt x="0" y="144"/>
                      </a:lnTo>
                      <a:lnTo>
                        <a:pt x="162" y="0"/>
                      </a:lnTo>
                      <a:lnTo>
                        <a:pt x="191" y="77"/>
                      </a:lnTo>
                      <a:lnTo>
                        <a:pt x="278" y="144"/>
                      </a:lnTo>
                      <a:close/>
                    </a:path>
                  </a:pathLst>
                </a:custGeom>
                <a:solidFill>
                  <a:srgbClr val="C4C470"/>
                </a:solidFill>
                <a:ln w="9525">
                  <a:noFill/>
                  <a:round/>
                  <a:headEnd/>
                  <a:tailEnd/>
                </a:ln>
              </p:spPr>
              <p:txBody>
                <a:bodyPr>
                  <a:prstTxWarp prst="textNoShape">
                    <a:avLst/>
                  </a:prstTxWarp>
                </a:bodyPr>
                <a:lstStyle/>
                <a:p>
                  <a:endParaRPr lang="en-US"/>
                </a:p>
              </p:txBody>
            </p:sp>
            <p:sp>
              <p:nvSpPr>
                <p:cNvPr id="68392" name="Freeform 161"/>
                <p:cNvSpPr>
                  <a:spLocks noChangeAspect="1"/>
                </p:cNvSpPr>
                <p:nvPr/>
              </p:nvSpPr>
              <p:spPr bwMode="auto">
                <a:xfrm>
                  <a:off x="2750" y="2105"/>
                  <a:ext cx="60" cy="146"/>
                </a:xfrm>
                <a:custGeom>
                  <a:avLst/>
                  <a:gdLst>
                    <a:gd name="T0" fmla="*/ 298 w 298"/>
                    <a:gd name="T1" fmla="*/ 595 h 729"/>
                    <a:gd name="T2" fmla="*/ 68 w 298"/>
                    <a:gd name="T3" fmla="*/ 729 h 729"/>
                    <a:gd name="T4" fmla="*/ 0 w 298"/>
                    <a:gd name="T5" fmla="*/ 662 h 729"/>
                    <a:gd name="T6" fmla="*/ 19 w 298"/>
                    <a:gd name="T7" fmla="*/ 412 h 729"/>
                    <a:gd name="T8" fmla="*/ 68 w 298"/>
                    <a:gd name="T9" fmla="*/ 68 h 729"/>
                    <a:gd name="T10" fmla="*/ 249 w 298"/>
                    <a:gd name="T11" fmla="*/ 0 h 729"/>
                    <a:gd name="T12" fmla="*/ 298 w 298"/>
                    <a:gd name="T13" fmla="*/ 0 h 729"/>
                    <a:gd name="T14" fmla="*/ 298 w 298"/>
                    <a:gd name="T15" fmla="*/ 595 h 729"/>
                    <a:gd name="T16" fmla="*/ 0 60000 65536"/>
                    <a:gd name="T17" fmla="*/ 0 60000 65536"/>
                    <a:gd name="T18" fmla="*/ 0 60000 65536"/>
                    <a:gd name="T19" fmla="*/ 0 60000 65536"/>
                    <a:gd name="T20" fmla="*/ 0 60000 65536"/>
                    <a:gd name="T21" fmla="*/ 0 60000 65536"/>
                    <a:gd name="T22" fmla="*/ 0 60000 65536"/>
                    <a:gd name="T23" fmla="*/ 0 60000 65536"/>
                    <a:gd name="T24" fmla="*/ 0 w 298"/>
                    <a:gd name="T25" fmla="*/ 0 h 729"/>
                    <a:gd name="T26" fmla="*/ 298 w 298"/>
                    <a:gd name="T27" fmla="*/ 729 h 72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98" h="729">
                      <a:moveTo>
                        <a:pt x="298" y="595"/>
                      </a:moveTo>
                      <a:lnTo>
                        <a:pt x="68" y="729"/>
                      </a:lnTo>
                      <a:lnTo>
                        <a:pt x="0" y="662"/>
                      </a:lnTo>
                      <a:lnTo>
                        <a:pt x="19" y="412"/>
                      </a:lnTo>
                      <a:lnTo>
                        <a:pt x="68" y="68"/>
                      </a:lnTo>
                      <a:lnTo>
                        <a:pt x="249" y="0"/>
                      </a:lnTo>
                      <a:lnTo>
                        <a:pt x="298" y="0"/>
                      </a:lnTo>
                      <a:lnTo>
                        <a:pt x="298" y="595"/>
                      </a:lnTo>
                      <a:close/>
                    </a:path>
                  </a:pathLst>
                </a:custGeom>
                <a:solidFill>
                  <a:srgbClr val="7F7F44"/>
                </a:solidFill>
                <a:ln w="9525">
                  <a:noFill/>
                  <a:round/>
                  <a:headEnd/>
                  <a:tailEnd/>
                </a:ln>
              </p:spPr>
              <p:txBody>
                <a:bodyPr>
                  <a:prstTxWarp prst="textNoShape">
                    <a:avLst/>
                  </a:prstTxWarp>
                </a:bodyPr>
                <a:lstStyle/>
                <a:p>
                  <a:endParaRPr lang="en-US"/>
                </a:p>
              </p:txBody>
            </p:sp>
            <p:sp>
              <p:nvSpPr>
                <p:cNvPr id="68393" name="Freeform 162"/>
                <p:cNvSpPr>
                  <a:spLocks noChangeAspect="1"/>
                </p:cNvSpPr>
                <p:nvPr/>
              </p:nvSpPr>
              <p:spPr bwMode="auto">
                <a:xfrm>
                  <a:off x="3808" y="2105"/>
                  <a:ext cx="59" cy="128"/>
                </a:xfrm>
                <a:custGeom>
                  <a:avLst/>
                  <a:gdLst>
                    <a:gd name="T0" fmla="*/ 182 w 297"/>
                    <a:gd name="T1" fmla="*/ 268 h 643"/>
                    <a:gd name="T2" fmla="*/ 297 w 297"/>
                    <a:gd name="T3" fmla="*/ 365 h 643"/>
                    <a:gd name="T4" fmla="*/ 277 w 297"/>
                    <a:gd name="T5" fmla="*/ 528 h 643"/>
                    <a:gd name="T6" fmla="*/ 163 w 297"/>
                    <a:gd name="T7" fmla="*/ 643 h 643"/>
                    <a:gd name="T8" fmla="*/ 0 w 297"/>
                    <a:gd name="T9" fmla="*/ 595 h 643"/>
                    <a:gd name="T10" fmla="*/ 0 w 297"/>
                    <a:gd name="T11" fmla="*/ 0 h 643"/>
                    <a:gd name="T12" fmla="*/ 182 w 297"/>
                    <a:gd name="T13" fmla="*/ 0 h 643"/>
                    <a:gd name="T14" fmla="*/ 182 w 297"/>
                    <a:gd name="T15" fmla="*/ 268 h 643"/>
                    <a:gd name="T16" fmla="*/ 0 60000 65536"/>
                    <a:gd name="T17" fmla="*/ 0 60000 65536"/>
                    <a:gd name="T18" fmla="*/ 0 60000 65536"/>
                    <a:gd name="T19" fmla="*/ 0 60000 65536"/>
                    <a:gd name="T20" fmla="*/ 0 60000 65536"/>
                    <a:gd name="T21" fmla="*/ 0 60000 65536"/>
                    <a:gd name="T22" fmla="*/ 0 60000 65536"/>
                    <a:gd name="T23" fmla="*/ 0 60000 65536"/>
                    <a:gd name="T24" fmla="*/ 0 w 297"/>
                    <a:gd name="T25" fmla="*/ 0 h 643"/>
                    <a:gd name="T26" fmla="*/ 297 w 297"/>
                    <a:gd name="T27" fmla="*/ 643 h 64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97" h="643">
                      <a:moveTo>
                        <a:pt x="182" y="268"/>
                      </a:moveTo>
                      <a:lnTo>
                        <a:pt x="297" y="365"/>
                      </a:lnTo>
                      <a:lnTo>
                        <a:pt x="277" y="528"/>
                      </a:lnTo>
                      <a:lnTo>
                        <a:pt x="163" y="643"/>
                      </a:lnTo>
                      <a:lnTo>
                        <a:pt x="0" y="595"/>
                      </a:lnTo>
                      <a:lnTo>
                        <a:pt x="0" y="0"/>
                      </a:lnTo>
                      <a:lnTo>
                        <a:pt x="182" y="0"/>
                      </a:lnTo>
                      <a:lnTo>
                        <a:pt x="182" y="268"/>
                      </a:lnTo>
                      <a:close/>
                    </a:path>
                  </a:pathLst>
                </a:custGeom>
                <a:solidFill>
                  <a:srgbClr val="F0F08A"/>
                </a:solidFill>
                <a:ln w="9525">
                  <a:noFill/>
                  <a:round/>
                  <a:headEnd/>
                  <a:tailEnd/>
                </a:ln>
              </p:spPr>
              <p:txBody>
                <a:bodyPr>
                  <a:prstTxWarp prst="textNoShape">
                    <a:avLst/>
                  </a:prstTxWarp>
                </a:bodyPr>
                <a:lstStyle/>
                <a:p>
                  <a:endParaRPr lang="en-US"/>
                </a:p>
              </p:txBody>
            </p:sp>
            <p:sp>
              <p:nvSpPr>
                <p:cNvPr id="68394" name="Freeform 163"/>
                <p:cNvSpPr>
                  <a:spLocks noChangeAspect="1"/>
                </p:cNvSpPr>
                <p:nvPr/>
              </p:nvSpPr>
              <p:spPr bwMode="auto">
                <a:xfrm>
                  <a:off x="1731" y="2114"/>
                  <a:ext cx="39" cy="64"/>
                </a:xfrm>
                <a:custGeom>
                  <a:avLst/>
                  <a:gdLst>
                    <a:gd name="T0" fmla="*/ 192 w 192"/>
                    <a:gd name="T1" fmla="*/ 153 h 317"/>
                    <a:gd name="T2" fmla="*/ 192 w 192"/>
                    <a:gd name="T3" fmla="*/ 317 h 317"/>
                    <a:gd name="T4" fmla="*/ 144 w 192"/>
                    <a:gd name="T5" fmla="*/ 134 h 317"/>
                    <a:gd name="T6" fmla="*/ 116 w 192"/>
                    <a:gd name="T7" fmla="*/ 134 h 317"/>
                    <a:gd name="T8" fmla="*/ 48 w 192"/>
                    <a:gd name="T9" fmla="*/ 269 h 317"/>
                    <a:gd name="T10" fmla="*/ 28 w 192"/>
                    <a:gd name="T11" fmla="*/ 298 h 317"/>
                    <a:gd name="T12" fmla="*/ 28 w 192"/>
                    <a:gd name="T13" fmla="*/ 153 h 317"/>
                    <a:gd name="T14" fmla="*/ 48 w 192"/>
                    <a:gd name="T15" fmla="*/ 134 h 317"/>
                    <a:gd name="T16" fmla="*/ 48 w 192"/>
                    <a:gd name="T17" fmla="*/ 67 h 317"/>
                    <a:gd name="T18" fmla="*/ 0 w 192"/>
                    <a:gd name="T19" fmla="*/ 0 h 317"/>
                    <a:gd name="T20" fmla="*/ 116 w 192"/>
                    <a:gd name="T21" fmla="*/ 87 h 317"/>
                    <a:gd name="T22" fmla="*/ 192 w 192"/>
                    <a:gd name="T23" fmla="*/ 153 h 31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92"/>
                    <a:gd name="T37" fmla="*/ 0 h 317"/>
                    <a:gd name="T38" fmla="*/ 192 w 192"/>
                    <a:gd name="T39" fmla="*/ 317 h 31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92" h="317">
                      <a:moveTo>
                        <a:pt x="192" y="153"/>
                      </a:moveTo>
                      <a:lnTo>
                        <a:pt x="192" y="317"/>
                      </a:lnTo>
                      <a:lnTo>
                        <a:pt x="144" y="134"/>
                      </a:lnTo>
                      <a:lnTo>
                        <a:pt x="116" y="134"/>
                      </a:lnTo>
                      <a:lnTo>
                        <a:pt x="48" y="269"/>
                      </a:lnTo>
                      <a:lnTo>
                        <a:pt x="28" y="298"/>
                      </a:lnTo>
                      <a:lnTo>
                        <a:pt x="28" y="153"/>
                      </a:lnTo>
                      <a:lnTo>
                        <a:pt x="48" y="134"/>
                      </a:lnTo>
                      <a:lnTo>
                        <a:pt x="48" y="67"/>
                      </a:lnTo>
                      <a:lnTo>
                        <a:pt x="0" y="0"/>
                      </a:lnTo>
                      <a:lnTo>
                        <a:pt x="116" y="87"/>
                      </a:lnTo>
                      <a:lnTo>
                        <a:pt x="192" y="153"/>
                      </a:lnTo>
                      <a:close/>
                    </a:path>
                  </a:pathLst>
                </a:custGeom>
                <a:solidFill>
                  <a:srgbClr val="000000"/>
                </a:solidFill>
                <a:ln w="9525">
                  <a:noFill/>
                  <a:round/>
                  <a:headEnd/>
                  <a:tailEnd/>
                </a:ln>
              </p:spPr>
              <p:txBody>
                <a:bodyPr>
                  <a:prstTxWarp prst="textNoShape">
                    <a:avLst/>
                  </a:prstTxWarp>
                </a:bodyPr>
                <a:lstStyle/>
                <a:p>
                  <a:endParaRPr lang="en-US"/>
                </a:p>
              </p:txBody>
            </p:sp>
            <p:sp>
              <p:nvSpPr>
                <p:cNvPr id="68395" name="Freeform 164"/>
                <p:cNvSpPr>
                  <a:spLocks noChangeAspect="1"/>
                </p:cNvSpPr>
                <p:nvPr/>
              </p:nvSpPr>
              <p:spPr bwMode="auto">
                <a:xfrm>
                  <a:off x="3190" y="2118"/>
                  <a:ext cx="67" cy="14"/>
                </a:xfrm>
                <a:custGeom>
                  <a:avLst/>
                  <a:gdLst>
                    <a:gd name="T0" fmla="*/ 0 w 335"/>
                    <a:gd name="T1" fmla="*/ 67 h 67"/>
                    <a:gd name="T2" fmla="*/ 0 w 335"/>
                    <a:gd name="T3" fmla="*/ 47 h 67"/>
                    <a:gd name="T4" fmla="*/ 230 w 335"/>
                    <a:gd name="T5" fmla="*/ 0 h 67"/>
                    <a:gd name="T6" fmla="*/ 335 w 335"/>
                    <a:gd name="T7" fmla="*/ 0 h 67"/>
                    <a:gd name="T8" fmla="*/ 0 w 335"/>
                    <a:gd name="T9" fmla="*/ 67 h 67"/>
                    <a:gd name="T10" fmla="*/ 0 60000 65536"/>
                    <a:gd name="T11" fmla="*/ 0 60000 65536"/>
                    <a:gd name="T12" fmla="*/ 0 60000 65536"/>
                    <a:gd name="T13" fmla="*/ 0 60000 65536"/>
                    <a:gd name="T14" fmla="*/ 0 60000 65536"/>
                    <a:gd name="T15" fmla="*/ 0 w 335"/>
                    <a:gd name="T16" fmla="*/ 0 h 67"/>
                    <a:gd name="T17" fmla="*/ 335 w 335"/>
                    <a:gd name="T18" fmla="*/ 67 h 67"/>
                  </a:gdLst>
                  <a:ahLst/>
                  <a:cxnLst>
                    <a:cxn ang="T10">
                      <a:pos x="T0" y="T1"/>
                    </a:cxn>
                    <a:cxn ang="T11">
                      <a:pos x="T2" y="T3"/>
                    </a:cxn>
                    <a:cxn ang="T12">
                      <a:pos x="T4" y="T5"/>
                    </a:cxn>
                    <a:cxn ang="T13">
                      <a:pos x="T6" y="T7"/>
                    </a:cxn>
                    <a:cxn ang="T14">
                      <a:pos x="T8" y="T9"/>
                    </a:cxn>
                  </a:cxnLst>
                  <a:rect l="T15" t="T16" r="T17" b="T18"/>
                  <a:pathLst>
                    <a:path w="335" h="67">
                      <a:moveTo>
                        <a:pt x="0" y="67"/>
                      </a:moveTo>
                      <a:lnTo>
                        <a:pt x="0" y="47"/>
                      </a:lnTo>
                      <a:lnTo>
                        <a:pt x="230" y="0"/>
                      </a:lnTo>
                      <a:lnTo>
                        <a:pt x="335" y="0"/>
                      </a:lnTo>
                      <a:lnTo>
                        <a:pt x="0" y="67"/>
                      </a:lnTo>
                      <a:close/>
                    </a:path>
                  </a:pathLst>
                </a:custGeom>
                <a:solidFill>
                  <a:srgbClr val="A3A30A"/>
                </a:solidFill>
                <a:ln w="9525">
                  <a:noFill/>
                  <a:round/>
                  <a:headEnd/>
                  <a:tailEnd/>
                </a:ln>
              </p:spPr>
              <p:txBody>
                <a:bodyPr>
                  <a:prstTxWarp prst="textNoShape">
                    <a:avLst/>
                  </a:prstTxWarp>
                </a:bodyPr>
                <a:lstStyle/>
                <a:p>
                  <a:endParaRPr lang="en-US"/>
                </a:p>
              </p:txBody>
            </p:sp>
            <p:sp>
              <p:nvSpPr>
                <p:cNvPr id="68396" name="Freeform 165"/>
                <p:cNvSpPr>
                  <a:spLocks noChangeAspect="1"/>
                </p:cNvSpPr>
                <p:nvPr/>
              </p:nvSpPr>
              <p:spPr bwMode="auto">
                <a:xfrm>
                  <a:off x="3180" y="2118"/>
                  <a:ext cx="169" cy="152"/>
                </a:xfrm>
                <a:custGeom>
                  <a:avLst/>
                  <a:gdLst>
                    <a:gd name="T0" fmla="*/ 844 w 844"/>
                    <a:gd name="T1" fmla="*/ 230 h 757"/>
                    <a:gd name="T2" fmla="*/ 796 w 844"/>
                    <a:gd name="T3" fmla="*/ 411 h 757"/>
                    <a:gd name="T4" fmla="*/ 796 w 844"/>
                    <a:gd name="T5" fmla="*/ 690 h 757"/>
                    <a:gd name="T6" fmla="*/ 202 w 844"/>
                    <a:gd name="T7" fmla="*/ 757 h 757"/>
                    <a:gd name="T8" fmla="*/ 0 w 844"/>
                    <a:gd name="T9" fmla="*/ 200 h 757"/>
                    <a:gd name="T10" fmla="*/ 0 w 844"/>
                    <a:gd name="T11" fmla="*/ 162 h 757"/>
                    <a:gd name="T12" fmla="*/ 345 w 844"/>
                    <a:gd name="T13" fmla="*/ 67 h 757"/>
                    <a:gd name="T14" fmla="*/ 825 w 844"/>
                    <a:gd name="T15" fmla="*/ 0 h 757"/>
                    <a:gd name="T16" fmla="*/ 844 w 844"/>
                    <a:gd name="T17" fmla="*/ 19 h 757"/>
                    <a:gd name="T18" fmla="*/ 844 w 844"/>
                    <a:gd name="T19" fmla="*/ 230 h 7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44"/>
                    <a:gd name="T31" fmla="*/ 0 h 757"/>
                    <a:gd name="T32" fmla="*/ 844 w 844"/>
                    <a:gd name="T33" fmla="*/ 757 h 75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44" h="757">
                      <a:moveTo>
                        <a:pt x="844" y="230"/>
                      </a:moveTo>
                      <a:lnTo>
                        <a:pt x="796" y="411"/>
                      </a:lnTo>
                      <a:lnTo>
                        <a:pt x="796" y="690"/>
                      </a:lnTo>
                      <a:lnTo>
                        <a:pt x="202" y="757"/>
                      </a:lnTo>
                      <a:lnTo>
                        <a:pt x="0" y="200"/>
                      </a:lnTo>
                      <a:lnTo>
                        <a:pt x="0" y="162"/>
                      </a:lnTo>
                      <a:lnTo>
                        <a:pt x="345" y="67"/>
                      </a:lnTo>
                      <a:lnTo>
                        <a:pt x="825" y="0"/>
                      </a:lnTo>
                      <a:lnTo>
                        <a:pt x="844" y="19"/>
                      </a:lnTo>
                      <a:lnTo>
                        <a:pt x="844" y="230"/>
                      </a:lnTo>
                      <a:close/>
                    </a:path>
                  </a:pathLst>
                </a:custGeom>
                <a:solidFill>
                  <a:srgbClr val="D6D607"/>
                </a:solidFill>
                <a:ln w="9525">
                  <a:noFill/>
                  <a:round/>
                  <a:headEnd/>
                  <a:tailEnd/>
                </a:ln>
              </p:spPr>
              <p:txBody>
                <a:bodyPr>
                  <a:prstTxWarp prst="textNoShape">
                    <a:avLst/>
                  </a:prstTxWarp>
                </a:bodyPr>
                <a:lstStyle/>
                <a:p>
                  <a:endParaRPr lang="en-US"/>
                </a:p>
              </p:txBody>
            </p:sp>
            <p:sp>
              <p:nvSpPr>
                <p:cNvPr id="68397" name="Freeform 166"/>
                <p:cNvSpPr>
                  <a:spLocks noChangeAspect="1"/>
                </p:cNvSpPr>
                <p:nvPr/>
              </p:nvSpPr>
              <p:spPr bwMode="auto">
                <a:xfrm>
                  <a:off x="3355" y="2122"/>
                  <a:ext cx="201" cy="184"/>
                </a:xfrm>
                <a:custGeom>
                  <a:avLst/>
                  <a:gdLst>
                    <a:gd name="T0" fmla="*/ 1007 w 1007"/>
                    <a:gd name="T1" fmla="*/ 230 h 921"/>
                    <a:gd name="T2" fmla="*/ 1007 w 1007"/>
                    <a:gd name="T3" fmla="*/ 325 h 921"/>
                    <a:gd name="T4" fmla="*/ 614 w 1007"/>
                    <a:gd name="T5" fmla="*/ 921 h 921"/>
                    <a:gd name="T6" fmla="*/ 115 w 1007"/>
                    <a:gd name="T7" fmla="*/ 710 h 921"/>
                    <a:gd name="T8" fmla="*/ 0 w 1007"/>
                    <a:gd name="T9" fmla="*/ 691 h 921"/>
                    <a:gd name="T10" fmla="*/ 19 w 1007"/>
                    <a:gd name="T11" fmla="*/ 306 h 921"/>
                    <a:gd name="T12" fmla="*/ 86 w 1007"/>
                    <a:gd name="T13" fmla="*/ 0 h 921"/>
                    <a:gd name="T14" fmla="*/ 594 w 1007"/>
                    <a:gd name="T15" fmla="*/ 67 h 921"/>
                    <a:gd name="T16" fmla="*/ 1007 w 1007"/>
                    <a:gd name="T17" fmla="*/ 230 h 92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007"/>
                    <a:gd name="T28" fmla="*/ 0 h 921"/>
                    <a:gd name="T29" fmla="*/ 1007 w 1007"/>
                    <a:gd name="T30" fmla="*/ 921 h 92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007" h="921">
                      <a:moveTo>
                        <a:pt x="1007" y="230"/>
                      </a:moveTo>
                      <a:lnTo>
                        <a:pt x="1007" y="325"/>
                      </a:lnTo>
                      <a:lnTo>
                        <a:pt x="614" y="921"/>
                      </a:lnTo>
                      <a:lnTo>
                        <a:pt x="115" y="710"/>
                      </a:lnTo>
                      <a:lnTo>
                        <a:pt x="0" y="691"/>
                      </a:lnTo>
                      <a:lnTo>
                        <a:pt x="19" y="306"/>
                      </a:lnTo>
                      <a:lnTo>
                        <a:pt x="86" y="0"/>
                      </a:lnTo>
                      <a:lnTo>
                        <a:pt x="594" y="67"/>
                      </a:lnTo>
                      <a:lnTo>
                        <a:pt x="1007" y="230"/>
                      </a:lnTo>
                      <a:close/>
                    </a:path>
                  </a:pathLst>
                </a:custGeom>
                <a:solidFill>
                  <a:srgbClr val="F2F202"/>
                </a:solidFill>
                <a:ln w="9525">
                  <a:noFill/>
                  <a:round/>
                  <a:headEnd/>
                  <a:tailEnd/>
                </a:ln>
              </p:spPr>
              <p:txBody>
                <a:bodyPr>
                  <a:prstTxWarp prst="textNoShape">
                    <a:avLst/>
                  </a:prstTxWarp>
                </a:bodyPr>
                <a:lstStyle/>
                <a:p>
                  <a:endParaRPr lang="en-US"/>
                </a:p>
              </p:txBody>
            </p:sp>
            <p:sp>
              <p:nvSpPr>
                <p:cNvPr id="68398" name="Freeform 167"/>
                <p:cNvSpPr>
                  <a:spLocks noChangeAspect="1"/>
                </p:cNvSpPr>
                <p:nvPr/>
              </p:nvSpPr>
              <p:spPr bwMode="auto">
                <a:xfrm>
                  <a:off x="3084" y="2128"/>
                  <a:ext cx="90" cy="50"/>
                </a:xfrm>
                <a:custGeom>
                  <a:avLst/>
                  <a:gdLst>
                    <a:gd name="T0" fmla="*/ 431 w 450"/>
                    <a:gd name="T1" fmla="*/ 67 h 250"/>
                    <a:gd name="T2" fmla="*/ 115 w 450"/>
                    <a:gd name="T3" fmla="*/ 153 h 250"/>
                    <a:gd name="T4" fmla="*/ 0 w 450"/>
                    <a:gd name="T5" fmla="*/ 250 h 250"/>
                    <a:gd name="T6" fmla="*/ 20 w 450"/>
                    <a:gd name="T7" fmla="*/ 39 h 250"/>
                    <a:gd name="T8" fmla="*/ 345 w 450"/>
                    <a:gd name="T9" fmla="*/ 0 h 250"/>
                    <a:gd name="T10" fmla="*/ 450 w 450"/>
                    <a:gd name="T11" fmla="*/ 0 h 250"/>
                    <a:gd name="T12" fmla="*/ 431 w 450"/>
                    <a:gd name="T13" fmla="*/ 67 h 250"/>
                    <a:gd name="T14" fmla="*/ 0 60000 65536"/>
                    <a:gd name="T15" fmla="*/ 0 60000 65536"/>
                    <a:gd name="T16" fmla="*/ 0 60000 65536"/>
                    <a:gd name="T17" fmla="*/ 0 60000 65536"/>
                    <a:gd name="T18" fmla="*/ 0 60000 65536"/>
                    <a:gd name="T19" fmla="*/ 0 60000 65536"/>
                    <a:gd name="T20" fmla="*/ 0 60000 65536"/>
                    <a:gd name="T21" fmla="*/ 0 w 450"/>
                    <a:gd name="T22" fmla="*/ 0 h 250"/>
                    <a:gd name="T23" fmla="*/ 450 w 450"/>
                    <a:gd name="T24" fmla="*/ 250 h 25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50" h="250">
                      <a:moveTo>
                        <a:pt x="431" y="67"/>
                      </a:moveTo>
                      <a:lnTo>
                        <a:pt x="115" y="153"/>
                      </a:lnTo>
                      <a:lnTo>
                        <a:pt x="0" y="250"/>
                      </a:lnTo>
                      <a:lnTo>
                        <a:pt x="20" y="39"/>
                      </a:lnTo>
                      <a:lnTo>
                        <a:pt x="345" y="0"/>
                      </a:lnTo>
                      <a:lnTo>
                        <a:pt x="450" y="0"/>
                      </a:lnTo>
                      <a:lnTo>
                        <a:pt x="431" y="67"/>
                      </a:lnTo>
                      <a:close/>
                    </a:path>
                  </a:pathLst>
                </a:custGeom>
                <a:solidFill>
                  <a:srgbClr val="A3A35E"/>
                </a:solidFill>
                <a:ln w="9525">
                  <a:noFill/>
                  <a:round/>
                  <a:headEnd/>
                  <a:tailEnd/>
                </a:ln>
              </p:spPr>
              <p:txBody>
                <a:bodyPr>
                  <a:prstTxWarp prst="textNoShape">
                    <a:avLst/>
                  </a:prstTxWarp>
                </a:bodyPr>
                <a:lstStyle/>
                <a:p>
                  <a:endParaRPr lang="en-US"/>
                </a:p>
              </p:txBody>
            </p:sp>
            <p:sp>
              <p:nvSpPr>
                <p:cNvPr id="68399" name="Freeform 168"/>
                <p:cNvSpPr>
                  <a:spLocks noChangeAspect="1"/>
                </p:cNvSpPr>
                <p:nvPr/>
              </p:nvSpPr>
              <p:spPr bwMode="auto">
                <a:xfrm>
                  <a:off x="1806" y="2136"/>
                  <a:ext cx="10" cy="32"/>
                </a:xfrm>
                <a:custGeom>
                  <a:avLst/>
                  <a:gdLst>
                    <a:gd name="T0" fmla="*/ 48 w 48"/>
                    <a:gd name="T1" fmla="*/ 163 h 163"/>
                    <a:gd name="T2" fmla="*/ 20 w 48"/>
                    <a:gd name="T3" fmla="*/ 28 h 163"/>
                    <a:gd name="T4" fmla="*/ 0 w 48"/>
                    <a:gd name="T5" fmla="*/ 0 h 163"/>
                    <a:gd name="T6" fmla="*/ 48 w 48"/>
                    <a:gd name="T7" fmla="*/ 76 h 163"/>
                    <a:gd name="T8" fmla="*/ 48 w 48"/>
                    <a:gd name="T9" fmla="*/ 163 h 163"/>
                    <a:gd name="T10" fmla="*/ 0 60000 65536"/>
                    <a:gd name="T11" fmla="*/ 0 60000 65536"/>
                    <a:gd name="T12" fmla="*/ 0 60000 65536"/>
                    <a:gd name="T13" fmla="*/ 0 60000 65536"/>
                    <a:gd name="T14" fmla="*/ 0 60000 65536"/>
                    <a:gd name="T15" fmla="*/ 0 w 48"/>
                    <a:gd name="T16" fmla="*/ 0 h 163"/>
                    <a:gd name="T17" fmla="*/ 48 w 48"/>
                    <a:gd name="T18" fmla="*/ 163 h 163"/>
                  </a:gdLst>
                  <a:ahLst/>
                  <a:cxnLst>
                    <a:cxn ang="T10">
                      <a:pos x="T0" y="T1"/>
                    </a:cxn>
                    <a:cxn ang="T11">
                      <a:pos x="T2" y="T3"/>
                    </a:cxn>
                    <a:cxn ang="T12">
                      <a:pos x="T4" y="T5"/>
                    </a:cxn>
                    <a:cxn ang="T13">
                      <a:pos x="T6" y="T7"/>
                    </a:cxn>
                    <a:cxn ang="T14">
                      <a:pos x="T8" y="T9"/>
                    </a:cxn>
                  </a:cxnLst>
                  <a:rect l="T15" t="T16" r="T17" b="T18"/>
                  <a:pathLst>
                    <a:path w="48" h="163">
                      <a:moveTo>
                        <a:pt x="48" y="163"/>
                      </a:moveTo>
                      <a:lnTo>
                        <a:pt x="20" y="28"/>
                      </a:lnTo>
                      <a:lnTo>
                        <a:pt x="0" y="0"/>
                      </a:lnTo>
                      <a:lnTo>
                        <a:pt x="48" y="76"/>
                      </a:lnTo>
                      <a:lnTo>
                        <a:pt x="48" y="163"/>
                      </a:lnTo>
                      <a:close/>
                    </a:path>
                  </a:pathLst>
                </a:custGeom>
                <a:solidFill>
                  <a:srgbClr val="000000"/>
                </a:solidFill>
                <a:ln w="9525">
                  <a:noFill/>
                  <a:round/>
                  <a:headEnd/>
                  <a:tailEnd/>
                </a:ln>
              </p:spPr>
              <p:txBody>
                <a:bodyPr>
                  <a:prstTxWarp prst="textNoShape">
                    <a:avLst/>
                  </a:prstTxWarp>
                </a:bodyPr>
                <a:lstStyle/>
                <a:p>
                  <a:endParaRPr lang="en-US"/>
                </a:p>
              </p:txBody>
            </p:sp>
            <p:sp>
              <p:nvSpPr>
                <p:cNvPr id="68400" name="Freeform 169"/>
                <p:cNvSpPr>
                  <a:spLocks noChangeAspect="1"/>
                </p:cNvSpPr>
                <p:nvPr/>
              </p:nvSpPr>
              <p:spPr bwMode="auto">
                <a:xfrm>
                  <a:off x="2900" y="2136"/>
                  <a:ext cx="165" cy="84"/>
                </a:xfrm>
                <a:custGeom>
                  <a:avLst/>
                  <a:gdLst>
                    <a:gd name="T0" fmla="*/ 759 w 826"/>
                    <a:gd name="T1" fmla="*/ 28 h 422"/>
                    <a:gd name="T2" fmla="*/ 826 w 826"/>
                    <a:gd name="T3" fmla="*/ 28 h 422"/>
                    <a:gd name="T4" fmla="*/ 826 w 826"/>
                    <a:gd name="T5" fmla="*/ 211 h 422"/>
                    <a:gd name="T6" fmla="*/ 787 w 826"/>
                    <a:gd name="T7" fmla="*/ 278 h 422"/>
                    <a:gd name="T8" fmla="*/ 596 w 826"/>
                    <a:gd name="T9" fmla="*/ 345 h 422"/>
                    <a:gd name="T10" fmla="*/ 299 w 826"/>
                    <a:gd name="T11" fmla="*/ 374 h 422"/>
                    <a:gd name="T12" fmla="*/ 231 w 826"/>
                    <a:gd name="T13" fmla="*/ 422 h 422"/>
                    <a:gd name="T14" fmla="*/ 0 w 826"/>
                    <a:gd name="T15" fmla="*/ 422 h 422"/>
                    <a:gd name="T16" fmla="*/ 49 w 826"/>
                    <a:gd name="T17" fmla="*/ 239 h 422"/>
                    <a:gd name="T18" fmla="*/ 49 w 826"/>
                    <a:gd name="T19" fmla="*/ 95 h 422"/>
                    <a:gd name="T20" fmla="*/ 365 w 826"/>
                    <a:gd name="T21" fmla="*/ 76 h 422"/>
                    <a:gd name="T22" fmla="*/ 480 w 826"/>
                    <a:gd name="T23" fmla="*/ 0 h 422"/>
                    <a:gd name="T24" fmla="*/ 596 w 826"/>
                    <a:gd name="T25" fmla="*/ 47 h 422"/>
                    <a:gd name="T26" fmla="*/ 759 w 826"/>
                    <a:gd name="T27" fmla="*/ 28 h 42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826"/>
                    <a:gd name="T43" fmla="*/ 0 h 422"/>
                    <a:gd name="T44" fmla="*/ 826 w 826"/>
                    <a:gd name="T45" fmla="*/ 422 h 422"/>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826" h="422">
                      <a:moveTo>
                        <a:pt x="759" y="28"/>
                      </a:moveTo>
                      <a:lnTo>
                        <a:pt x="826" y="28"/>
                      </a:lnTo>
                      <a:lnTo>
                        <a:pt x="826" y="211"/>
                      </a:lnTo>
                      <a:lnTo>
                        <a:pt x="787" y="278"/>
                      </a:lnTo>
                      <a:lnTo>
                        <a:pt x="596" y="345"/>
                      </a:lnTo>
                      <a:lnTo>
                        <a:pt x="299" y="374"/>
                      </a:lnTo>
                      <a:lnTo>
                        <a:pt x="231" y="422"/>
                      </a:lnTo>
                      <a:lnTo>
                        <a:pt x="0" y="422"/>
                      </a:lnTo>
                      <a:lnTo>
                        <a:pt x="49" y="239"/>
                      </a:lnTo>
                      <a:lnTo>
                        <a:pt x="49" y="95"/>
                      </a:lnTo>
                      <a:lnTo>
                        <a:pt x="365" y="76"/>
                      </a:lnTo>
                      <a:lnTo>
                        <a:pt x="480" y="0"/>
                      </a:lnTo>
                      <a:lnTo>
                        <a:pt x="596" y="47"/>
                      </a:lnTo>
                      <a:lnTo>
                        <a:pt x="759" y="28"/>
                      </a:lnTo>
                      <a:close/>
                    </a:path>
                  </a:pathLst>
                </a:custGeom>
                <a:solidFill>
                  <a:srgbClr val="4F4F08"/>
                </a:solidFill>
                <a:ln w="9525">
                  <a:noFill/>
                  <a:round/>
                  <a:headEnd/>
                  <a:tailEnd/>
                </a:ln>
              </p:spPr>
              <p:txBody>
                <a:bodyPr>
                  <a:prstTxWarp prst="textNoShape">
                    <a:avLst/>
                  </a:prstTxWarp>
                </a:bodyPr>
                <a:lstStyle/>
                <a:p>
                  <a:endParaRPr lang="en-US"/>
                </a:p>
              </p:txBody>
            </p:sp>
            <p:sp>
              <p:nvSpPr>
                <p:cNvPr id="68401" name="Freeform 170"/>
                <p:cNvSpPr>
                  <a:spLocks noChangeAspect="1"/>
                </p:cNvSpPr>
                <p:nvPr/>
              </p:nvSpPr>
              <p:spPr bwMode="auto">
                <a:xfrm>
                  <a:off x="2823" y="2155"/>
                  <a:ext cx="64" cy="78"/>
                </a:xfrm>
                <a:custGeom>
                  <a:avLst/>
                  <a:gdLst>
                    <a:gd name="T0" fmla="*/ 316 w 316"/>
                    <a:gd name="T1" fmla="*/ 250 h 394"/>
                    <a:gd name="T2" fmla="*/ 297 w 316"/>
                    <a:gd name="T3" fmla="*/ 327 h 394"/>
                    <a:gd name="T4" fmla="*/ 297 w 316"/>
                    <a:gd name="T5" fmla="*/ 394 h 394"/>
                    <a:gd name="T6" fmla="*/ 19 w 316"/>
                    <a:gd name="T7" fmla="*/ 394 h 394"/>
                    <a:gd name="T8" fmla="*/ 0 w 316"/>
                    <a:gd name="T9" fmla="*/ 97 h 394"/>
                    <a:gd name="T10" fmla="*/ 0 w 316"/>
                    <a:gd name="T11" fmla="*/ 19 h 394"/>
                    <a:gd name="T12" fmla="*/ 202 w 316"/>
                    <a:gd name="T13" fmla="*/ 0 h 394"/>
                    <a:gd name="T14" fmla="*/ 316 w 316"/>
                    <a:gd name="T15" fmla="*/ 0 h 394"/>
                    <a:gd name="T16" fmla="*/ 316 w 316"/>
                    <a:gd name="T17" fmla="*/ 250 h 39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16"/>
                    <a:gd name="T28" fmla="*/ 0 h 394"/>
                    <a:gd name="T29" fmla="*/ 316 w 316"/>
                    <a:gd name="T30" fmla="*/ 394 h 39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16" h="394">
                      <a:moveTo>
                        <a:pt x="316" y="250"/>
                      </a:moveTo>
                      <a:lnTo>
                        <a:pt x="297" y="327"/>
                      </a:lnTo>
                      <a:lnTo>
                        <a:pt x="297" y="394"/>
                      </a:lnTo>
                      <a:lnTo>
                        <a:pt x="19" y="394"/>
                      </a:lnTo>
                      <a:lnTo>
                        <a:pt x="0" y="97"/>
                      </a:lnTo>
                      <a:lnTo>
                        <a:pt x="0" y="19"/>
                      </a:lnTo>
                      <a:lnTo>
                        <a:pt x="202" y="0"/>
                      </a:lnTo>
                      <a:lnTo>
                        <a:pt x="316" y="0"/>
                      </a:lnTo>
                      <a:lnTo>
                        <a:pt x="316" y="250"/>
                      </a:lnTo>
                      <a:close/>
                    </a:path>
                  </a:pathLst>
                </a:custGeom>
                <a:solidFill>
                  <a:srgbClr val="666614"/>
                </a:solidFill>
                <a:ln w="9525">
                  <a:noFill/>
                  <a:round/>
                  <a:headEnd/>
                  <a:tailEnd/>
                </a:ln>
              </p:spPr>
              <p:txBody>
                <a:bodyPr>
                  <a:prstTxWarp prst="textNoShape">
                    <a:avLst/>
                  </a:prstTxWarp>
                </a:bodyPr>
                <a:lstStyle/>
                <a:p>
                  <a:endParaRPr lang="en-US"/>
                </a:p>
              </p:txBody>
            </p:sp>
            <p:sp>
              <p:nvSpPr>
                <p:cNvPr id="68402" name="Freeform 171"/>
                <p:cNvSpPr>
                  <a:spLocks noChangeAspect="1"/>
                </p:cNvSpPr>
                <p:nvPr/>
              </p:nvSpPr>
              <p:spPr bwMode="auto">
                <a:xfrm>
                  <a:off x="3029" y="2155"/>
                  <a:ext cx="178" cy="197"/>
                </a:xfrm>
                <a:custGeom>
                  <a:avLst/>
                  <a:gdLst>
                    <a:gd name="T0" fmla="*/ 548 w 893"/>
                    <a:gd name="T1" fmla="*/ 854 h 989"/>
                    <a:gd name="T2" fmla="*/ 413 w 893"/>
                    <a:gd name="T3" fmla="*/ 989 h 989"/>
                    <a:gd name="T4" fmla="*/ 250 w 893"/>
                    <a:gd name="T5" fmla="*/ 710 h 989"/>
                    <a:gd name="T6" fmla="*/ 20 w 893"/>
                    <a:gd name="T7" fmla="*/ 480 h 989"/>
                    <a:gd name="T8" fmla="*/ 0 w 893"/>
                    <a:gd name="T9" fmla="*/ 480 h 989"/>
                    <a:gd name="T10" fmla="*/ 68 w 893"/>
                    <a:gd name="T11" fmla="*/ 365 h 989"/>
                    <a:gd name="T12" fmla="*/ 461 w 893"/>
                    <a:gd name="T13" fmla="*/ 68 h 989"/>
                    <a:gd name="T14" fmla="*/ 663 w 893"/>
                    <a:gd name="T15" fmla="*/ 0 h 989"/>
                    <a:gd name="T16" fmla="*/ 893 w 893"/>
                    <a:gd name="T17" fmla="*/ 624 h 989"/>
                    <a:gd name="T18" fmla="*/ 548 w 893"/>
                    <a:gd name="T19" fmla="*/ 854 h 98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93"/>
                    <a:gd name="T31" fmla="*/ 0 h 989"/>
                    <a:gd name="T32" fmla="*/ 893 w 893"/>
                    <a:gd name="T33" fmla="*/ 989 h 98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93" h="989">
                      <a:moveTo>
                        <a:pt x="548" y="854"/>
                      </a:moveTo>
                      <a:lnTo>
                        <a:pt x="413" y="989"/>
                      </a:lnTo>
                      <a:lnTo>
                        <a:pt x="250" y="710"/>
                      </a:lnTo>
                      <a:lnTo>
                        <a:pt x="20" y="480"/>
                      </a:lnTo>
                      <a:lnTo>
                        <a:pt x="0" y="480"/>
                      </a:lnTo>
                      <a:lnTo>
                        <a:pt x="68" y="365"/>
                      </a:lnTo>
                      <a:lnTo>
                        <a:pt x="461" y="68"/>
                      </a:lnTo>
                      <a:lnTo>
                        <a:pt x="663" y="0"/>
                      </a:lnTo>
                      <a:lnTo>
                        <a:pt x="893" y="624"/>
                      </a:lnTo>
                      <a:lnTo>
                        <a:pt x="548" y="854"/>
                      </a:lnTo>
                      <a:close/>
                    </a:path>
                  </a:pathLst>
                </a:custGeom>
                <a:solidFill>
                  <a:srgbClr val="C4C405"/>
                </a:solidFill>
                <a:ln w="9525">
                  <a:noFill/>
                  <a:round/>
                  <a:headEnd/>
                  <a:tailEnd/>
                </a:ln>
              </p:spPr>
              <p:txBody>
                <a:bodyPr>
                  <a:prstTxWarp prst="textNoShape">
                    <a:avLst/>
                  </a:prstTxWarp>
                </a:bodyPr>
                <a:lstStyle/>
                <a:p>
                  <a:endParaRPr lang="en-US"/>
                </a:p>
              </p:txBody>
            </p:sp>
            <p:sp>
              <p:nvSpPr>
                <p:cNvPr id="68403" name="Freeform 172"/>
                <p:cNvSpPr>
                  <a:spLocks noChangeAspect="1"/>
                </p:cNvSpPr>
                <p:nvPr/>
              </p:nvSpPr>
              <p:spPr bwMode="auto">
                <a:xfrm>
                  <a:off x="3564" y="2155"/>
                  <a:ext cx="185" cy="82"/>
                </a:xfrm>
                <a:custGeom>
                  <a:avLst/>
                  <a:gdLst>
                    <a:gd name="T0" fmla="*/ 922 w 922"/>
                    <a:gd name="T1" fmla="*/ 49 h 413"/>
                    <a:gd name="T2" fmla="*/ 922 w 922"/>
                    <a:gd name="T3" fmla="*/ 346 h 413"/>
                    <a:gd name="T4" fmla="*/ 806 w 922"/>
                    <a:gd name="T5" fmla="*/ 413 h 413"/>
                    <a:gd name="T6" fmla="*/ 576 w 922"/>
                    <a:gd name="T7" fmla="*/ 394 h 413"/>
                    <a:gd name="T8" fmla="*/ 259 w 922"/>
                    <a:gd name="T9" fmla="*/ 144 h 413"/>
                    <a:gd name="T10" fmla="*/ 0 w 922"/>
                    <a:gd name="T11" fmla="*/ 19 h 413"/>
                    <a:gd name="T12" fmla="*/ 182 w 922"/>
                    <a:gd name="T13" fmla="*/ 0 h 413"/>
                    <a:gd name="T14" fmla="*/ 393 w 922"/>
                    <a:gd name="T15" fmla="*/ 49 h 413"/>
                    <a:gd name="T16" fmla="*/ 922 w 922"/>
                    <a:gd name="T17" fmla="*/ 49 h 4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22"/>
                    <a:gd name="T28" fmla="*/ 0 h 413"/>
                    <a:gd name="T29" fmla="*/ 922 w 922"/>
                    <a:gd name="T30" fmla="*/ 413 h 4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22" h="413">
                      <a:moveTo>
                        <a:pt x="922" y="49"/>
                      </a:moveTo>
                      <a:lnTo>
                        <a:pt x="922" y="346"/>
                      </a:lnTo>
                      <a:lnTo>
                        <a:pt x="806" y="413"/>
                      </a:lnTo>
                      <a:lnTo>
                        <a:pt x="576" y="394"/>
                      </a:lnTo>
                      <a:lnTo>
                        <a:pt x="259" y="144"/>
                      </a:lnTo>
                      <a:lnTo>
                        <a:pt x="0" y="19"/>
                      </a:lnTo>
                      <a:lnTo>
                        <a:pt x="182" y="0"/>
                      </a:lnTo>
                      <a:lnTo>
                        <a:pt x="393" y="49"/>
                      </a:lnTo>
                      <a:lnTo>
                        <a:pt x="922" y="49"/>
                      </a:lnTo>
                      <a:close/>
                    </a:path>
                  </a:pathLst>
                </a:custGeom>
                <a:solidFill>
                  <a:srgbClr val="ABAB1F"/>
                </a:solidFill>
                <a:ln w="9525">
                  <a:noFill/>
                  <a:round/>
                  <a:headEnd/>
                  <a:tailEnd/>
                </a:ln>
              </p:spPr>
              <p:txBody>
                <a:bodyPr>
                  <a:prstTxWarp prst="textNoShape">
                    <a:avLst/>
                  </a:prstTxWarp>
                </a:bodyPr>
                <a:lstStyle/>
                <a:p>
                  <a:endParaRPr lang="en-US"/>
                </a:p>
              </p:txBody>
            </p:sp>
            <p:sp>
              <p:nvSpPr>
                <p:cNvPr id="68404" name="Freeform 173"/>
                <p:cNvSpPr>
                  <a:spLocks noChangeAspect="1"/>
                </p:cNvSpPr>
                <p:nvPr/>
              </p:nvSpPr>
              <p:spPr bwMode="auto">
                <a:xfrm>
                  <a:off x="3762" y="2158"/>
                  <a:ext cx="33" cy="70"/>
                </a:xfrm>
                <a:custGeom>
                  <a:avLst/>
                  <a:gdLst>
                    <a:gd name="T0" fmla="*/ 164 w 164"/>
                    <a:gd name="T1" fmla="*/ 346 h 346"/>
                    <a:gd name="T2" fmla="*/ 0 w 164"/>
                    <a:gd name="T3" fmla="*/ 346 h 346"/>
                    <a:gd name="T4" fmla="*/ 20 w 164"/>
                    <a:gd name="T5" fmla="*/ 0 h 346"/>
                    <a:gd name="T6" fmla="*/ 164 w 164"/>
                    <a:gd name="T7" fmla="*/ 0 h 346"/>
                    <a:gd name="T8" fmla="*/ 164 w 164"/>
                    <a:gd name="T9" fmla="*/ 346 h 346"/>
                    <a:gd name="T10" fmla="*/ 0 60000 65536"/>
                    <a:gd name="T11" fmla="*/ 0 60000 65536"/>
                    <a:gd name="T12" fmla="*/ 0 60000 65536"/>
                    <a:gd name="T13" fmla="*/ 0 60000 65536"/>
                    <a:gd name="T14" fmla="*/ 0 60000 65536"/>
                    <a:gd name="T15" fmla="*/ 0 w 164"/>
                    <a:gd name="T16" fmla="*/ 0 h 346"/>
                    <a:gd name="T17" fmla="*/ 164 w 164"/>
                    <a:gd name="T18" fmla="*/ 346 h 346"/>
                  </a:gdLst>
                  <a:ahLst/>
                  <a:cxnLst>
                    <a:cxn ang="T10">
                      <a:pos x="T0" y="T1"/>
                    </a:cxn>
                    <a:cxn ang="T11">
                      <a:pos x="T2" y="T3"/>
                    </a:cxn>
                    <a:cxn ang="T12">
                      <a:pos x="T4" y="T5"/>
                    </a:cxn>
                    <a:cxn ang="T13">
                      <a:pos x="T6" y="T7"/>
                    </a:cxn>
                    <a:cxn ang="T14">
                      <a:pos x="T8" y="T9"/>
                    </a:cxn>
                  </a:cxnLst>
                  <a:rect l="T15" t="T16" r="T17" b="T18"/>
                  <a:pathLst>
                    <a:path w="164" h="346">
                      <a:moveTo>
                        <a:pt x="164" y="346"/>
                      </a:moveTo>
                      <a:lnTo>
                        <a:pt x="0" y="346"/>
                      </a:lnTo>
                      <a:lnTo>
                        <a:pt x="20" y="0"/>
                      </a:lnTo>
                      <a:lnTo>
                        <a:pt x="164" y="0"/>
                      </a:lnTo>
                      <a:lnTo>
                        <a:pt x="164" y="346"/>
                      </a:lnTo>
                      <a:close/>
                    </a:path>
                  </a:pathLst>
                </a:custGeom>
                <a:solidFill>
                  <a:srgbClr val="FCFCBC"/>
                </a:solidFill>
                <a:ln w="9525">
                  <a:noFill/>
                  <a:round/>
                  <a:headEnd/>
                  <a:tailEnd/>
                </a:ln>
              </p:spPr>
              <p:txBody>
                <a:bodyPr>
                  <a:prstTxWarp prst="textNoShape">
                    <a:avLst/>
                  </a:prstTxWarp>
                </a:bodyPr>
                <a:lstStyle/>
                <a:p>
                  <a:endParaRPr lang="en-US"/>
                </a:p>
              </p:txBody>
            </p:sp>
            <p:sp>
              <p:nvSpPr>
                <p:cNvPr id="68405" name="Freeform 174"/>
                <p:cNvSpPr>
                  <a:spLocks noChangeAspect="1"/>
                </p:cNvSpPr>
                <p:nvPr/>
              </p:nvSpPr>
              <p:spPr bwMode="auto">
                <a:xfrm>
                  <a:off x="1847" y="2174"/>
                  <a:ext cx="5" cy="23"/>
                </a:xfrm>
                <a:custGeom>
                  <a:avLst/>
                  <a:gdLst>
                    <a:gd name="T0" fmla="*/ 0 w 28"/>
                    <a:gd name="T1" fmla="*/ 0 h 114"/>
                    <a:gd name="T2" fmla="*/ 28 w 28"/>
                    <a:gd name="T3" fmla="*/ 114 h 114"/>
                    <a:gd name="T4" fmla="*/ 0 w 28"/>
                    <a:gd name="T5" fmla="*/ 0 h 114"/>
                    <a:gd name="T6" fmla="*/ 0 60000 65536"/>
                    <a:gd name="T7" fmla="*/ 0 60000 65536"/>
                    <a:gd name="T8" fmla="*/ 0 60000 65536"/>
                    <a:gd name="T9" fmla="*/ 0 w 28"/>
                    <a:gd name="T10" fmla="*/ 0 h 114"/>
                    <a:gd name="T11" fmla="*/ 28 w 28"/>
                    <a:gd name="T12" fmla="*/ 114 h 114"/>
                  </a:gdLst>
                  <a:ahLst/>
                  <a:cxnLst>
                    <a:cxn ang="T6">
                      <a:pos x="T0" y="T1"/>
                    </a:cxn>
                    <a:cxn ang="T7">
                      <a:pos x="T2" y="T3"/>
                    </a:cxn>
                    <a:cxn ang="T8">
                      <a:pos x="T4" y="T5"/>
                    </a:cxn>
                  </a:cxnLst>
                  <a:rect l="T9" t="T10" r="T11" b="T12"/>
                  <a:pathLst>
                    <a:path w="28" h="114">
                      <a:moveTo>
                        <a:pt x="0" y="0"/>
                      </a:moveTo>
                      <a:lnTo>
                        <a:pt x="28" y="114"/>
                      </a:lnTo>
                      <a:lnTo>
                        <a:pt x="0" y="0"/>
                      </a:lnTo>
                      <a:close/>
                    </a:path>
                  </a:pathLst>
                </a:custGeom>
                <a:solidFill>
                  <a:srgbClr val="FFFFFF"/>
                </a:solidFill>
                <a:ln w="9525">
                  <a:noFill/>
                  <a:round/>
                  <a:headEnd/>
                  <a:tailEnd/>
                </a:ln>
              </p:spPr>
              <p:txBody>
                <a:bodyPr>
                  <a:prstTxWarp prst="textNoShape">
                    <a:avLst/>
                  </a:prstTxWarp>
                </a:bodyPr>
                <a:lstStyle/>
                <a:p>
                  <a:endParaRPr lang="en-US"/>
                </a:p>
              </p:txBody>
            </p:sp>
            <p:sp>
              <p:nvSpPr>
                <p:cNvPr id="68406" name="Freeform 175"/>
                <p:cNvSpPr>
                  <a:spLocks noChangeAspect="1"/>
                </p:cNvSpPr>
                <p:nvPr/>
              </p:nvSpPr>
              <p:spPr bwMode="auto">
                <a:xfrm>
                  <a:off x="3491" y="2183"/>
                  <a:ext cx="208" cy="192"/>
                </a:xfrm>
                <a:custGeom>
                  <a:avLst/>
                  <a:gdLst>
                    <a:gd name="T0" fmla="*/ 968 w 1036"/>
                    <a:gd name="T1" fmla="*/ 365 h 959"/>
                    <a:gd name="T2" fmla="*/ 1036 w 1036"/>
                    <a:gd name="T3" fmla="*/ 432 h 959"/>
                    <a:gd name="T4" fmla="*/ 1007 w 1036"/>
                    <a:gd name="T5" fmla="*/ 518 h 959"/>
                    <a:gd name="T6" fmla="*/ 460 w 1036"/>
                    <a:gd name="T7" fmla="*/ 912 h 959"/>
                    <a:gd name="T8" fmla="*/ 344 w 1036"/>
                    <a:gd name="T9" fmla="*/ 959 h 959"/>
                    <a:gd name="T10" fmla="*/ 0 w 1036"/>
                    <a:gd name="T11" fmla="*/ 662 h 959"/>
                    <a:gd name="T12" fmla="*/ 211 w 1036"/>
                    <a:gd name="T13" fmla="*/ 288 h 959"/>
                    <a:gd name="T14" fmla="*/ 393 w 1036"/>
                    <a:gd name="T15" fmla="*/ 39 h 959"/>
                    <a:gd name="T16" fmla="*/ 412 w 1036"/>
                    <a:gd name="T17" fmla="*/ 0 h 959"/>
                    <a:gd name="T18" fmla="*/ 623 w 1036"/>
                    <a:gd name="T19" fmla="*/ 86 h 959"/>
                    <a:gd name="T20" fmla="*/ 968 w 1036"/>
                    <a:gd name="T21" fmla="*/ 365 h 95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36"/>
                    <a:gd name="T34" fmla="*/ 0 h 959"/>
                    <a:gd name="T35" fmla="*/ 1036 w 1036"/>
                    <a:gd name="T36" fmla="*/ 959 h 95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36" h="959">
                      <a:moveTo>
                        <a:pt x="968" y="365"/>
                      </a:moveTo>
                      <a:lnTo>
                        <a:pt x="1036" y="432"/>
                      </a:lnTo>
                      <a:lnTo>
                        <a:pt x="1007" y="518"/>
                      </a:lnTo>
                      <a:lnTo>
                        <a:pt x="460" y="912"/>
                      </a:lnTo>
                      <a:lnTo>
                        <a:pt x="344" y="959"/>
                      </a:lnTo>
                      <a:lnTo>
                        <a:pt x="0" y="662"/>
                      </a:lnTo>
                      <a:lnTo>
                        <a:pt x="211" y="288"/>
                      </a:lnTo>
                      <a:lnTo>
                        <a:pt x="393" y="39"/>
                      </a:lnTo>
                      <a:lnTo>
                        <a:pt x="412" y="0"/>
                      </a:lnTo>
                      <a:lnTo>
                        <a:pt x="623" y="86"/>
                      </a:lnTo>
                      <a:lnTo>
                        <a:pt x="968" y="365"/>
                      </a:lnTo>
                      <a:close/>
                    </a:path>
                  </a:pathLst>
                </a:custGeom>
                <a:solidFill>
                  <a:srgbClr val="FCFC21"/>
                </a:solidFill>
                <a:ln w="9525">
                  <a:noFill/>
                  <a:round/>
                  <a:headEnd/>
                  <a:tailEnd/>
                </a:ln>
              </p:spPr>
              <p:txBody>
                <a:bodyPr>
                  <a:prstTxWarp prst="textNoShape">
                    <a:avLst/>
                  </a:prstTxWarp>
                </a:bodyPr>
                <a:lstStyle/>
                <a:p>
                  <a:endParaRPr lang="en-US"/>
                </a:p>
              </p:txBody>
            </p:sp>
            <p:sp>
              <p:nvSpPr>
                <p:cNvPr id="68407" name="Freeform 176"/>
                <p:cNvSpPr>
                  <a:spLocks noChangeAspect="1"/>
                </p:cNvSpPr>
                <p:nvPr/>
              </p:nvSpPr>
              <p:spPr bwMode="auto">
                <a:xfrm>
                  <a:off x="3844" y="2183"/>
                  <a:ext cx="60" cy="114"/>
                </a:xfrm>
                <a:custGeom>
                  <a:avLst/>
                  <a:gdLst>
                    <a:gd name="T0" fmla="*/ 297 w 297"/>
                    <a:gd name="T1" fmla="*/ 566 h 566"/>
                    <a:gd name="T2" fmla="*/ 19 w 297"/>
                    <a:gd name="T3" fmla="*/ 518 h 566"/>
                    <a:gd name="T4" fmla="*/ 0 w 297"/>
                    <a:gd name="T5" fmla="*/ 404 h 566"/>
                    <a:gd name="T6" fmla="*/ 0 w 297"/>
                    <a:gd name="T7" fmla="*/ 336 h 566"/>
                    <a:gd name="T8" fmla="*/ 134 w 297"/>
                    <a:gd name="T9" fmla="*/ 202 h 566"/>
                    <a:gd name="T10" fmla="*/ 182 w 297"/>
                    <a:gd name="T11" fmla="*/ 0 h 566"/>
                    <a:gd name="T12" fmla="*/ 278 w 297"/>
                    <a:gd name="T13" fmla="*/ 39 h 566"/>
                    <a:gd name="T14" fmla="*/ 297 w 297"/>
                    <a:gd name="T15" fmla="*/ 566 h 566"/>
                    <a:gd name="T16" fmla="*/ 0 60000 65536"/>
                    <a:gd name="T17" fmla="*/ 0 60000 65536"/>
                    <a:gd name="T18" fmla="*/ 0 60000 65536"/>
                    <a:gd name="T19" fmla="*/ 0 60000 65536"/>
                    <a:gd name="T20" fmla="*/ 0 60000 65536"/>
                    <a:gd name="T21" fmla="*/ 0 60000 65536"/>
                    <a:gd name="T22" fmla="*/ 0 60000 65536"/>
                    <a:gd name="T23" fmla="*/ 0 60000 65536"/>
                    <a:gd name="T24" fmla="*/ 0 w 297"/>
                    <a:gd name="T25" fmla="*/ 0 h 566"/>
                    <a:gd name="T26" fmla="*/ 297 w 297"/>
                    <a:gd name="T27" fmla="*/ 566 h 56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97" h="566">
                      <a:moveTo>
                        <a:pt x="297" y="566"/>
                      </a:moveTo>
                      <a:lnTo>
                        <a:pt x="19" y="518"/>
                      </a:lnTo>
                      <a:lnTo>
                        <a:pt x="0" y="404"/>
                      </a:lnTo>
                      <a:lnTo>
                        <a:pt x="0" y="336"/>
                      </a:lnTo>
                      <a:lnTo>
                        <a:pt x="134" y="202"/>
                      </a:lnTo>
                      <a:lnTo>
                        <a:pt x="182" y="0"/>
                      </a:lnTo>
                      <a:lnTo>
                        <a:pt x="278" y="39"/>
                      </a:lnTo>
                      <a:lnTo>
                        <a:pt x="297" y="566"/>
                      </a:lnTo>
                      <a:close/>
                    </a:path>
                  </a:pathLst>
                </a:custGeom>
                <a:solidFill>
                  <a:srgbClr val="999919"/>
                </a:solidFill>
                <a:ln w="9525">
                  <a:noFill/>
                  <a:round/>
                  <a:headEnd/>
                  <a:tailEnd/>
                </a:ln>
              </p:spPr>
              <p:txBody>
                <a:bodyPr>
                  <a:prstTxWarp prst="textNoShape">
                    <a:avLst/>
                  </a:prstTxWarp>
                </a:bodyPr>
                <a:lstStyle/>
                <a:p>
                  <a:endParaRPr lang="en-US"/>
                </a:p>
              </p:txBody>
            </p:sp>
            <p:sp>
              <p:nvSpPr>
                <p:cNvPr id="68408" name="Freeform 177"/>
                <p:cNvSpPr>
                  <a:spLocks noChangeAspect="1"/>
                </p:cNvSpPr>
                <p:nvPr/>
              </p:nvSpPr>
              <p:spPr bwMode="auto">
                <a:xfrm>
                  <a:off x="2933" y="2214"/>
                  <a:ext cx="105" cy="102"/>
                </a:xfrm>
                <a:custGeom>
                  <a:avLst/>
                  <a:gdLst>
                    <a:gd name="T0" fmla="*/ 115 w 528"/>
                    <a:gd name="T1" fmla="*/ 431 h 508"/>
                    <a:gd name="T2" fmla="*/ 0 w 528"/>
                    <a:gd name="T3" fmla="*/ 508 h 508"/>
                    <a:gd name="T4" fmla="*/ 67 w 528"/>
                    <a:gd name="T5" fmla="*/ 278 h 508"/>
                    <a:gd name="T6" fmla="*/ 67 w 528"/>
                    <a:gd name="T7" fmla="*/ 96 h 508"/>
                    <a:gd name="T8" fmla="*/ 135 w 528"/>
                    <a:gd name="T9" fmla="*/ 48 h 508"/>
                    <a:gd name="T10" fmla="*/ 479 w 528"/>
                    <a:gd name="T11" fmla="*/ 0 h 508"/>
                    <a:gd name="T12" fmla="*/ 528 w 528"/>
                    <a:gd name="T13" fmla="*/ 0 h 508"/>
                    <a:gd name="T14" fmla="*/ 115 w 528"/>
                    <a:gd name="T15" fmla="*/ 431 h 508"/>
                    <a:gd name="T16" fmla="*/ 0 60000 65536"/>
                    <a:gd name="T17" fmla="*/ 0 60000 65536"/>
                    <a:gd name="T18" fmla="*/ 0 60000 65536"/>
                    <a:gd name="T19" fmla="*/ 0 60000 65536"/>
                    <a:gd name="T20" fmla="*/ 0 60000 65536"/>
                    <a:gd name="T21" fmla="*/ 0 60000 65536"/>
                    <a:gd name="T22" fmla="*/ 0 60000 65536"/>
                    <a:gd name="T23" fmla="*/ 0 60000 65536"/>
                    <a:gd name="T24" fmla="*/ 0 w 528"/>
                    <a:gd name="T25" fmla="*/ 0 h 508"/>
                    <a:gd name="T26" fmla="*/ 528 w 528"/>
                    <a:gd name="T27" fmla="*/ 508 h 50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28" h="508">
                      <a:moveTo>
                        <a:pt x="115" y="431"/>
                      </a:moveTo>
                      <a:lnTo>
                        <a:pt x="0" y="508"/>
                      </a:lnTo>
                      <a:lnTo>
                        <a:pt x="67" y="278"/>
                      </a:lnTo>
                      <a:lnTo>
                        <a:pt x="67" y="96"/>
                      </a:lnTo>
                      <a:lnTo>
                        <a:pt x="135" y="48"/>
                      </a:lnTo>
                      <a:lnTo>
                        <a:pt x="479" y="0"/>
                      </a:lnTo>
                      <a:lnTo>
                        <a:pt x="528" y="0"/>
                      </a:lnTo>
                      <a:lnTo>
                        <a:pt x="115" y="431"/>
                      </a:lnTo>
                      <a:close/>
                    </a:path>
                  </a:pathLst>
                </a:custGeom>
                <a:solidFill>
                  <a:srgbClr val="707021"/>
                </a:solidFill>
                <a:ln w="9525">
                  <a:noFill/>
                  <a:round/>
                  <a:headEnd/>
                  <a:tailEnd/>
                </a:ln>
              </p:spPr>
              <p:txBody>
                <a:bodyPr>
                  <a:prstTxWarp prst="textNoShape">
                    <a:avLst/>
                  </a:prstTxWarp>
                </a:bodyPr>
                <a:lstStyle/>
                <a:p>
                  <a:endParaRPr lang="en-US"/>
                </a:p>
              </p:txBody>
            </p:sp>
            <p:sp>
              <p:nvSpPr>
                <p:cNvPr id="68409" name="Freeform 178"/>
                <p:cNvSpPr>
                  <a:spLocks noChangeAspect="1"/>
                </p:cNvSpPr>
                <p:nvPr/>
              </p:nvSpPr>
              <p:spPr bwMode="auto">
                <a:xfrm>
                  <a:off x="3917" y="2214"/>
                  <a:ext cx="267" cy="198"/>
                </a:xfrm>
                <a:custGeom>
                  <a:avLst/>
                  <a:gdLst>
                    <a:gd name="T0" fmla="*/ 826 w 1334"/>
                    <a:gd name="T1" fmla="*/ 594 h 988"/>
                    <a:gd name="T2" fmla="*/ 873 w 1334"/>
                    <a:gd name="T3" fmla="*/ 642 h 988"/>
                    <a:gd name="T4" fmla="*/ 1037 w 1334"/>
                    <a:gd name="T5" fmla="*/ 556 h 988"/>
                    <a:gd name="T6" fmla="*/ 1238 w 1334"/>
                    <a:gd name="T7" fmla="*/ 575 h 988"/>
                    <a:gd name="T8" fmla="*/ 1334 w 1334"/>
                    <a:gd name="T9" fmla="*/ 661 h 988"/>
                    <a:gd name="T10" fmla="*/ 1286 w 1334"/>
                    <a:gd name="T11" fmla="*/ 921 h 988"/>
                    <a:gd name="T12" fmla="*/ 1123 w 1334"/>
                    <a:gd name="T13" fmla="*/ 988 h 988"/>
                    <a:gd name="T14" fmla="*/ 922 w 1334"/>
                    <a:gd name="T15" fmla="*/ 960 h 988"/>
                    <a:gd name="T16" fmla="*/ 778 w 1334"/>
                    <a:gd name="T17" fmla="*/ 805 h 988"/>
                    <a:gd name="T18" fmla="*/ 806 w 1334"/>
                    <a:gd name="T19" fmla="*/ 691 h 988"/>
                    <a:gd name="T20" fmla="*/ 845 w 1334"/>
                    <a:gd name="T21" fmla="*/ 642 h 988"/>
                    <a:gd name="T22" fmla="*/ 845 w 1334"/>
                    <a:gd name="T23" fmla="*/ 623 h 988"/>
                    <a:gd name="T24" fmla="*/ 778 w 1334"/>
                    <a:gd name="T25" fmla="*/ 623 h 988"/>
                    <a:gd name="T26" fmla="*/ 710 w 1334"/>
                    <a:gd name="T27" fmla="*/ 691 h 988"/>
                    <a:gd name="T28" fmla="*/ 710 w 1334"/>
                    <a:gd name="T29" fmla="*/ 758 h 988"/>
                    <a:gd name="T30" fmla="*/ 509 w 1334"/>
                    <a:gd name="T31" fmla="*/ 642 h 988"/>
                    <a:gd name="T32" fmla="*/ 30 w 1334"/>
                    <a:gd name="T33" fmla="*/ 326 h 988"/>
                    <a:gd name="T34" fmla="*/ 0 w 1334"/>
                    <a:gd name="T35" fmla="*/ 0 h 988"/>
                    <a:gd name="T36" fmla="*/ 893 w 1334"/>
                    <a:gd name="T37" fmla="*/ 528 h 988"/>
                    <a:gd name="T38" fmla="*/ 826 w 1334"/>
                    <a:gd name="T39" fmla="*/ 594 h 98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334"/>
                    <a:gd name="T61" fmla="*/ 0 h 988"/>
                    <a:gd name="T62" fmla="*/ 1334 w 1334"/>
                    <a:gd name="T63" fmla="*/ 988 h 98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334" h="988">
                      <a:moveTo>
                        <a:pt x="826" y="594"/>
                      </a:moveTo>
                      <a:lnTo>
                        <a:pt x="873" y="642"/>
                      </a:lnTo>
                      <a:lnTo>
                        <a:pt x="1037" y="556"/>
                      </a:lnTo>
                      <a:lnTo>
                        <a:pt x="1238" y="575"/>
                      </a:lnTo>
                      <a:lnTo>
                        <a:pt x="1334" y="661"/>
                      </a:lnTo>
                      <a:lnTo>
                        <a:pt x="1286" y="921"/>
                      </a:lnTo>
                      <a:lnTo>
                        <a:pt x="1123" y="988"/>
                      </a:lnTo>
                      <a:lnTo>
                        <a:pt x="922" y="960"/>
                      </a:lnTo>
                      <a:lnTo>
                        <a:pt x="778" y="805"/>
                      </a:lnTo>
                      <a:lnTo>
                        <a:pt x="806" y="691"/>
                      </a:lnTo>
                      <a:lnTo>
                        <a:pt x="845" y="642"/>
                      </a:lnTo>
                      <a:lnTo>
                        <a:pt x="845" y="623"/>
                      </a:lnTo>
                      <a:lnTo>
                        <a:pt x="778" y="623"/>
                      </a:lnTo>
                      <a:lnTo>
                        <a:pt x="710" y="691"/>
                      </a:lnTo>
                      <a:lnTo>
                        <a:pt x="710" y="758"/>
                      </a:lnTo>
                      <a:lnTo>
                        <a:pt x="509" y="642"/>
                      </a:lnTo>
                      <a:lnTo>
                        <a:pt x="30" y="326"/>
                      </a:lnTo>
                      <a:lnTo>
                        <a:pt x="0" y="0"/>
                      </a:lnTo>
                      <a:lnTo>
                        <a:pt x="893" y="528"/>
                      </a:lnTo>
                      <a:lnTo>
                        <a:pt x="826" y="594"/>
                      </a:lnTo>
                      <a:close/>
                    </a:path>
                  </a:pathLst>
                </a:custGeom>
                <a:solidFill>
                  <a:srgbClr val="996633"/>
                </a:solidFill>
                <a:ln w="9525">
                  <a:noFill/>
                  <a:round/>
                  <a:headEnd/>
                  <a:tailEnd/>
                </a:ln>
              </p:spPr>
              <p:txBody>
                <a:bodyPr>
                  <a:prstTxWarp prst="textNoShape">
                    <a:avLst/>
                  </a:prstTxWarp>
                </a:bodyPr>
                <a:lstStyle/>
                <a:p>
                  <a:endParaRPr lang="en-US"/>
                </a:p>
              </p:txBody>
            </p:sp>
            <p:sp>
              <p:nvSpPr>
                <p:cNvPr id="68410" name="Freeform 179"/>
                <p:cNvSpPr>
                  <a:spLocks noChangeAspect="1"/>
                </p:cNvSpPr>
                <p:nvPr/>
              </p:nvSpPr>
              <p:spPr bwMode="auto">
                <a:xfrm>
                  <a:off x="2689" y="2228"/>
                  <a:ext cx="75" cy="151"/>
                </a:xfrm>
                <a:custGeom>
                  <a:avLst/>
                  <a:gdLst>
                    <a:gd name="T0" fmla="*/ 325 w 374"/>
                    <a:gd name="T1" fmla="*/ 183 h 758"/>
                    <a:gd name="T2" fmla="*/ 374 w 374"/>
                    <a:gd name="T3" fmla="*/ 183 h 758"/>
                    <a:gd name="T4" fmla="*/ 374 w 374"/>
                    <a:gd name="T5" fmla="*/ 508 h 758"/>
                    <a:gd name="T6" fmla="*/ 28 w 374"/>
                    <a:gd name="T7" fmla="*/ 758 h 758"/>
                    <a:gd name="T8" fmla="*/ 0 w 374"/>
                    <a:gd name="T9" fmla="*/ 211 h 758"/>
                    <a:gd name="T10" fmla="*/ 211 w 374"/>
                    <a:gd name="T11" fmla="*/ 0 h 758"/>
                    <a:gd name="T12" fmla="*/ 306 w 374"/>
                    <a:gd name="T13" fmla="*/ 164 h 758"/>
                    <a:gd name="T14" fmla="*/ 325 w 374"/>
                    <a:gd name="T15" fmla="*/ 183 h 758"/>
                    <a:gd name="T16" fmla="*/ 0 60000 65536"/>
                    <a:gd name="T17" fmla="*/ 0 60000 65536"/>
                    <a:gd name="T18" fmla="*/ 0 60000 65536"/>
                    <a:gd name="T19" fmla="*/ 0 60000 65536"/>
                    <a:gd name="T20" fmla="*/ 0 60000 65536"/>
                    <a:gd name="T21" fmla="*/ 0 60000 65536"/>
                    <a:gd name="T22" fmla="*/ 0 60000 65536"/>
                    <a:gd name="T23" fmla="*/ 0 60000 65536"/>
                    <a:gd name="T24" fmla="*/ 0 w 374"/>
                    <a:gd name="T25" fmla="*/ 0 h 758"/>
                    <a:gd name="T26" fmla="*/ 374 w 374"/>
                    <a:gd name="T27" fmla="*/ 758 h 75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74" h="758">
                      <a:moveTo>
                        <a:pt x="325" y="183"/>
                      </a:moveTo>
                      <a:lnTo>
                        <a:pt x="374" y="183"/>
                      </a:lnTo>
                      <a:lnTo>
                        <a:pt x="374" y="508"/>
                      </a:lnTo>
                      <a:lnTo>
                        <a:pt x="28" y="758"/>
                      </a:lnTo>
                      <a:lnTo>
                        <a:pt x="0" y="211"/>
                      </a:lnTo>
                      <a:lnTo>
                        <a:pt x="211" y="0"/>
                      </a:lnTo>
                      <a:lnTo>
                        <a:pt x="306" y="164"/>
                      </a:lnTo>
                      <a:lnTo>
                        <a:pt x="325" y="183"/>
                      </a:lnTo>
                      <a:close/>
                    </a:path>
                  </a:pathLst>
                </a:custGeom>
                <a:solidFill>
                  <a:srgbClr val="F7F7AD"/>
                </a:solidFill>
                <a:ln w="9525">
                  <a:noFill/>
                  <a:round/>
                  <a:headEnd/>
                  <a:tailEnd/>
                </a:ln>
              </p:spPr>
              <p:txBody>
                <a:bodyPr>
                  <a:prstTxWarp prst="textNoShape">
                    <a:avLst/>
                  </a:prstTxWarp>
                </a:bodyPr>
                <a:lstStyle/>
                <a:p>
                  <a:endParaRPr lang="en-US"/>
                </a:p>
              </p:txBody>
            </p:sp>
            <p:sp>
              <p:nvSpPr>
                <p:cNvPr id="68411" name="Freeform 180"/>
                <p:cNvSpPr>
                  <a:spLocks noChangeAspect="1"/>
                </p:cNvSpPr>
                <p:nvPr/>
              </p:nvSpPr>
              <p:spPr bwMode="auto">
                <a:xfrm>
                  <a:off x="1870" y="2233"/>
                  <a:ext cx="19" cy="92"/>
                </a:xfrm>
                <a:custGeom>
                  <a:avLst/>
                  <a:gdLst>
                    <a:gd name="T0" fmla="*/ 0 w 96"/>
                    <a:gd name="T1" fmla="*/ 460 h 460"/>
                    <a:gd name="T2" fmla="*/ 0 w 96"/>
                    <a:gd name="T3" fmla="*/ 384 h 460"/>
                    <a:gd name="T4" fmla="*/ 68 w 96"/>
                    <a:gd name="T5" fmla="*/ 249 h 460"/>
                    <a:gd name="T6" fmla="*/ 96 w 96"/>
                    <a:gd name="T7" fmla="*/ 0 h 460"/>
                    <a:gd name="T8" fmla="*/ 68 w 96"/>
                    <a:gd name="T9" fmla="*/ 335 h 460"/>
                    <a:gd name="T10" fmla="*/ 0 w 96"/>
                    <a:gd name="T11" fmla="*/ 460 h 460"/>
                    <a:gd name="T12" fmla="*/ 0 60000 65536"/>
                    <a:gd name="T13" fmla="*/ 0 60000 65536"/>
                    <a:gd name="T14" fmla="*/ 0 60000 65536"/>
                    <a:gd name="T15" fmla="*/ 0 60000 65536"/>
                    <a:gd name="T16" fmla="*/ 0 60000 65536"/>
                    <a:gd name="T17" fmla="*/ 0 60000 65536"/>
                    <a:gd name="T18" fmla="*/ 0 w 96"/>
                    <a:gd name="T19" fmla="*/ 0 h 460"/>
                    <a:gd name="T20" fmla="*/ 96 w 96"/>
                    <a:gd name="T21" fmla="*/ 460 h 460"/>
                  </a:gdLst>
                  <a:ahLst/>
                  <a:cxnLst>
                    <a:cxn ang="T12">
                      <a:pos x="T0" y="T1"/>
                    </a:cxn>
                    <a:cxn ang="T13">
                      <a:pos x="T2" y="T3"/>
                    </a:cxn>
                    <a:cxn ang="T14">
                      <a:pos x="T4" y="T5"/>
                    </a:cxn>
                    <a:cxn ang="T15">
                      <a:pos x="T6" y="T7"/>
                    </a:cxn>
                    <a:cxn ang="T16">
                      <a:pos x="T8" y="T9"/>
                    </a:cxn>
                    <a:cxn ang="T17">
                      <a:pos x="T10" y="T11"/>
                    </a:cxn>
                  </a:cxnLst>
                  <a:rect l="T18" t="T19" r="T20" b="T21"/>
                  <a:pathLst>
                    <a:path w="96" h="460">
                      <a:moveTo>
                        <a:pt x="0" y="460"/>
                      </a:moveTo>
                      <a:lnTo>
                        <a:pt x="0" y="384"/>
                      </a:lnTo>
                      <a:lnTo>
                        <a:pt x="68" y="249"/>
                      </a:lnTo>
                      <a:lnTo>
                        <a:pt x="96" y="0"/>
                      </a:lnTo>
                      <a:lnTo>
                        <a:pt x="68" y="335"/>
                      </a:lnTo>
                      <a:lnTo>
                        <a:pt x="0" y="460"/>
                      </a:lnTo>
                      <a:close/>
                    </a:path>
                  </a:pathLst>
                </a:custGeom>
                <a:solidFill>
                  <a:srgbClr val="000000"/>
                </a:solidFill>
                <a:ln w="9525">
                  <a:noFill/>
                  <a:round/>
                  <a:headEnd/>
                  <a:tailEnd/>
                </a:ln>
              </p:spPr>
              <p:txBody>
                <a:bodyPr>
                  <a:prstTxWarp prst="textNoShape">
                    <a:avLst/>
                  </a:prstTxWarp>
                </a:bodyPr>
                <a:lstStyle/>
                <a:p>
                  <a:endParaRPr lang="en-US"/>
                </a:p>
              </p:txBody>
            </p:sp>
            <p:sp>
              <p:nvSpPr>
                <p:cNvPr id="68412" name="Freeform 181"/>
                <p:cNvSpPr>
                  <a:spLocks noChangeAspect="1"/>
                </p:cNvSpPr>
                <p:nvPr/>
              </p:nvSpPr>
              <p:spPr bwMode="auto">
                <a:xfrm>
                  <a:off x="2827" y="2233"/>
                  <a:ext cx="110" cy="87"/>
                </a:xfrm>
                <a:custGeom>
                  <a:avLst/>
                  <a:gdLst>
                    <a:gd name="T0" fmla="*/ 547 w 547"/>
                    <a:gd name="T1" fmla="*/ 86 h 432"/>
                    <a:gd name="T2" fmla="*/ 508 w 547"/>
                    <a:gd name="T3" fmla="*/ 268 h 432"/>
                    <a:gd name="T4" fmla="*/ 461 w 547"/>
                    <a:gd name="T5" fmla="*/ 365 h 432"/>
                    <a:gd name="T6" fmla="*/ 413 w 547"/>
                    <a:gd name="T7" fmla="*/ 412 h 432"/>
                    <a:gd name="T8" fmla="*/ 0 w 547"/>
                    <a:gd name="T9" fmla="*/ 432 h 432"/>
                    <a:gd name="T10" fmla="*/ 0 w 547"/>
                    <a:gd name="T11" fmla="*/ 86 h 432"/>
                    <a:gd name="T12" fmla="*/ 231 w 547"/>
                    <a:gd name="T13" fmla="*/ 66 h 432"/>
                    <a:gd name="T14" fmla="*/ 461 w 547"/>
                    <a:gd name="T15" fmla="*/ 0 h 432"/>
                    <a:gd name="T16" fmla="*/ 508 w 547"/>
                    <a:gd name="T17" fmla="*/ 0 h 432"/>
                    <a:gd name="T18" fmla="*/ 547 w 547"/>
                    <a:gd name="T19" fmla="*/ 86 h 43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47"/>
                    <a:gd name="T31" fmla="*/ 0 h 432"/>
                    <a:gd name="T32" fmla="*/ 547 w 547"/>
                    <a:gd name="T33" fmla="*/ 432 h 43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47" h="432">
                      <a:moveTo>
                        <a:pt x="547" y="86"/>
                      </a:moveTo>
                      <a:lnTo>
                        <a:pt x="508" y="268"/>
                      </a:lnTo>
                      <a:lnTo>
                        <a:pt x="461" y="365"/>
                      </a:lnTo>
                      <a:lnTo>
                        <a:pt x="413" y="412"/>
                      </a:lnTo>
                      <a:lnTo>
                        <a:pt x="0" y="432"/>
                      </a:lnTo>
                      <a:lnTo>
                        <a:pt x="0" y="86"/>
                      </a:lnTo>
                      <a:lnTo>
                        <a:pt x="231" y="66"/>
                      </a:lnTo>
                      <a:lnTo>
                        <a:pt x="461" y="0"/>
                      </a:lnTo>
                      <a:lnTo>
                        <a:pt x="508" y="0"/>
                      </a:lnTo>
                      <a:lnTo>
                        <a:pt x="547" y="86"/>
                      </a:lnTo>
                      <a:close/>
                    </a:path>
                  </a:pathLst>
                </a:custGeom>
                <a:solidFill>
                  <a:srgbClr val="4F4F08"/>
                </a:solidFill>
                <a:ln w="9525">
                  <a:noFill/>
                  <a:round/>
                  <a:headEnd/>
                  <a:tailEnd/>
                </a:ln>
              </p:spPr>
              <p:txBody>
                <a:bodyPr>
                  <a:prstTxWarp prst="textNoShape">
                    <a:avLst/>
                  </a:prstTxWarp>
                </a:bodyPr>
                <a:lstStyle/>
                <a:p>
                  <a:endParaRPr lang="en-US"/>
                </a:p>
              </p:txBody>
            </p:sp>
            <p:sp>
              <p:nvSpPr>
                <p:cNvPr id="68413" name="Freeform 182"/>
                <p:cNvSpPr>
                  <a:spLocks noChangeAspect="1"/>
                </p:cNvSpPr>
                <p:nvPr/>
              </p:nvSpPr>
              <p:spPr bwMode="auto">
                <a:xfrm>
                  <a:off x="2768" y="2241"/>
                  <a:ext cx="46" cy="134"/>
                </a:xfrm>
                <a:custGeom>
                  <a:avLst/>
                  <a:gdLst>
                    <a:gd name="T0" fmla="*/ 97 w 231"/>
                    <a:gd name="T1" fmla="*/ 671 h 671"/>
                    <a:gd name="T2" fmla="*/ 0 w 231"/>
                    <a:gd name="T3" fmla="*/ 671 h 671"/>
                    <a:gd name="T4" fmla="*/ 19 w 231"/>
                    <a:gd name="T5" fmla="*/ 489 h 671"/>
                    <a:gd name="T6" fmla="*/ 68 w 231"/>
                    <a:gd name="T7" fmla="*/ 441 h 671"/>
                    <a:gd name="T8" fmla="*/ 68 w 231"/>
                    <a:gd name="T9" fmla="*/ 77 h 671"/>
                    <a:gd name="T10" fmla="*/ 183 w 231"/>
                    <a:gd name="T11" fmla="*/ 0 h 671"/>
                    <a:gd name="T12" fmla="*/ 231 w 231"/>
                    <a:gd name="T13" fmla="*/ 557 h 671"/>
                    <a:gd name="T14" fmla="*/ 97 w 231"/>
                    <a:gd name="T15" fmla="*/ 671 h 671"/>
                    <a:gd name="T16" fmla="*/ 0 60000 65536"/>
                    <a:gd name="T17" fmla="*/ 0 60000 65536"/>
                    <a:gd name="T18" fmla="*/ 0 60000 65536"/>
                    <a:gd name="T19" fmla="*/ 0 60000 65536"/>
                    <a:gd name="T20" fmla="*/ 0 60000 65536"/>
                    <a:gd name="T21" fmla="*/ 0 60000 65536"/>
                    <a:gd name="T22" fmla="*/ 0 60000 65536"/>
                    <a:gd name="T23" fmla="*/ 0 60000 65536"/>
                    <a:gd name="T24" fmla="*/ 0 w 231"/>
                    <a:gd name="T25" fmla="*/ 0 h 671"/>
                    <a:gd name="T26" fmla="*/ 231 w 231"/>
                    <a:gd name="T27" fmla="*/ 671 h 67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31" h="671">
                      <a:moveTo>
                        <a:pt x="97" y="671"/>
                      </a:moveTo>
                      <a:lnTo>
                        <a:pt x="0" y="671"/>
                      </a:lnTo>
                      <a:lnTo>
                        <a:pt x="19" y="489"/>
                      </a:lnTo>
                      <a:lnTo>
                        <a:pt x="68" y="441"/>
                      </a:lnTo>
                      <a:lnTo>
                        <a:pt x="68" y="77"/>
                      </a:lnTo>
                      <a:lnTo>
                        <a:pt x="183" y="0"/>
                      </a:lnTo>
                      <a:lnTo>
                        <a:pt x="231" y="557"/>
                      </a:lnTo>
                      <a:lnTo>
                        <a:pt x="97" y="671"/>
                      </a:lnTo>
                      <a:close/>
                    </a:path>
                  </a:pathLst>
                </a:custGeom>
                <a:solidFill>
                  <a:srgbClr val="525205"/>
                </a:solidFill>
                <a:ln w="9525">
                  <a:noFill/>
                  <a:round/>
                  <a:headEnd/>
                  <a:tailEnd/>
                </a:ln>
              </p:spPr>
              <p:txBody>
                <a:bodyPr>
                  <a:prstTxWarp prst="textNoShape">
                    <a:avLst/>
                  </a:prstTxWarp>
                </a:bodyPr>
                <a:lstStyle/>
                <a:p>
                  <a:endParaRPr lang="en-US"/>
                </a:p>
              </p:txBody>
            </p:sp>
            <p:sp>
              <p:nvSpPr>
                <p:cNvPr id="68414" name="Freeform 183"/>
                <p:cNvSpPr>
                  <a:spLocks noChangeAspect="1"/>
                </p:cNvSpPr>
                <p:nvPr/>
              </p:nvSpPr>
              <p:spPr bwMode="auto">
                <a:xfrm>
                  <a:off x="3699" y="2241"/>
                  <a:ext cx="96" cy="88"/>
                </a:xfrm>
                <a:custGeom>
                  <a:avLst/>
                  <a:gdLst>
                    <a:gd name="T0" fmla="*/ 480 w 480"/>
                    <a:gd name="T1" fmla="*/ 422 h 441"/>
                    <a:gd name="T2" fmla="*/ 316 w 480"/>
                    <a:gd name="T3" fmla="*/ 441 h 441"/>
                    <a:gd name="T4" fmla="*/ 268 w 480"/>
                    <a:gd name="T5" fmla="*/ 441 h 441"/>
                    <a:gd name="T6" fmla="*/ 67 w 480"/>
                    <a:gd name="T7" fmla="*/ 144 h 441"/>
                    <a:gd name="T8" fmla="*/ 67 w 480"/>
                    <a:gd name="T9" fmla="*/ 116 h 441"/>
                    <a:gd name="T10" fmla="*/ 0 w 480"/>
                    <a:gd name="T11" fmla="*/ 48 h 441"/>
                    <a:gd name="T12" fmla="*/ 250 w 480"/>
                    <a:gd name="T13" fmla="*/ 0 h 441"/>
                    <a:gd name="T14" fmla="*/ 480 w 480"/>
                    <a:gd name="T15" fmla="*/ 28 h 441"/>
                    <a:gd name="T16" fmla="*/ 480 w 480"/>
                    <a:gd name="T17" fmla="*/ 422 h 44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0"/>
                    <a:gd name="T28" fmla="*/ 0 h 441"/>
                    <a:gd name="T29" fmla="*/ 480 w 480"/>
                    <a:gd name="T30" fmla="*/ 441 h 44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0" h="441">
                      <a:moveTo>
                        <a:pt x="480" y="422"/>
                      </a:moveTo>
                      <a:lnTo>
                        <a:pt x="316" y="441"/>
                      </a:lnTo>
                      <a:lnTo>
                        <a:pt x="268" y="441"/>
                      </a:lnTo>
                      <a:lnTo>
                        <a:pt x="67" y="144"/>
                      </a:lnTo>
                      <a:lnTo>
                        <a:pt x="67" y="116"/>
                      </a:lnTo>
                      <a:lnTo>
                        <a:pt x="0" y="48"/>
                      </a:lnTo>
                      <a:lnTo>
                        <a:pt x="250" y="0"/>
                      </a:lnTo>
                      <a:lnTo>
                        <a:pt x="480" y="28"/>
                      </a:lnTo>
                      <a:lnTo>
                        <a:pt x="480" y="422"/>
                      </a:lnTo>
                      <a:close/>
                    </a:path>
                  </a:pathLst>
                </a:custGeom>
                <a:solidFill>
                  <a:srgbClr val="949447"/>
                </a:solidFill>
                <a:ln w="9525">
                  <a:noFill/>
                  <a:round/>
                  <a:headEnd/>
                  <a:tailEnd/>
                </a:ln>
              </p:spPr>
              <p:txBody>
                <a:bodyPr>
                  <a:prstTxWarp prst="textNoShape">
                    <a:avLst/>
                  </a:prstTxWarp>
                </a:bodyPr>
                <a:lstStyle/>
                <a:p>
                  <a:endParaRPr lang="en-US"/>
                </a:p>
              </p:txBody>
            </p:sp>
            <p:sp>
              <p:nvSpPr>
                <p:cNvPr id="68415" name="Freeform 184"/>
                <p:cNvSpPr>
                  <a:spLocks noChangeAspect="1"/>
                </p:cNvSpPr>
                <p:nvPr/>
              </p:nvSpPr>
              <p:spPr bwMode="auto">
                <a:xfrm>
                  <a:off x="3812" y="2241"/>
                  <a:ext cx="59" cy="129"/>
                </a:xfrm>
                <a:custGeom>
                  <a:avLst/>
                  <a:gdLst>
                    <a:gd name="T0" fmla="*/ 114 w 297"/>
                    <a:gd name="T1" fmla="*/ 230 h 643"/>
                    <a:gd name="T2" fmla="*/ 114 w 297"/>
                    <a:gd name="T3" fmla="*/ 259 h 643"/>
                    <a:gd name="T4" fmla="*/ 297 w 297"/>
                    <a:gd name="T5" fmla="*/ 346 h 643"/>
                    <a:gd name="T6" fmla="*/ 278 w 297"/>
                    <a:gd name="T7" fmla="*/ 527 h 643"/>
                    <a:gd name="T8" fmla="*/ 278 w 297"/>
                    <a:gd name="T9" fmla="*/ 604 h 643"/>
                    <a:gd name="T10" fmla="*/ 230 w 297"/>
                    <a:gd name="T11" fmla="*/ 643 h 643"/>
                    <a:gd name="T12" fmla="*/ 114 w 297"/>
                    <a:gd name="T13" fmla="*/ 643 h 643"/>
                    <a:gd name="T14" fmla="*/ 0 w 297"/>
                    <a:gd name="T15" fmla="*/ 557 h 643"/>
                    <a:gd name="T16" fmla="*/ 0 w 297"/>
                    <a:gd name="T17" fmla="*/ 0 h 643"/>
                    <a:gd name="T18" fmla="*/ 95 w 297"/>
                    <a:gd name="T19" fmla="*/ 0 h 643"/>
                    <a:gd name="T20" fmla="*/ 114 w 297"/>
                    <a:gd name="T21" fmla="*/ 230 h 64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97"/>
                    <a:gd name="T34" fmla="*/ 0 h 643"/>
                    <a:gd name="T35" fmla="*/ 297 w 297"/>
                    <a:gd name="T36" fmla="*/ 643 h 64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97" h="643">
                      <a:moveTo>
                        <a:pt x="114" y="230"/>
                      </a:moveTo>
                      <a:lnTo>
                        <a:pt x="114" y="259"/>
                      </a:lnTo>
                      <a:lnTo>
                        <a:pt x="297" y="346"/>
                      </a:lnTo>
                      <a:lnTo>
                        <a:pt x="278" y="527"/>
                      </a:lnTo>
                      <a:lnTo>
                        <a:pt x="278" y="604"/>
                      </a:lnTo>
                      <a:lnTo>
                        <a:pt x="230" y="643"/>
                      </a:lnTo>
                      <a:lnTo>
                        <a:pt x="114" y="643"/>
                      </a:lnTo>
                      <a:lnTo>
                        <a:pt x="0" y="557"/>
                      </a:lnTo>
                      <a:lnTo>
                        <a:pt x="0" y="0"/>
                      </a:lnTo>
                      <a:lnTo>
                        <a:pt x="95" y="0"/>
                      </a:lnTo>
                      <a:lnTo>
                        <a:pt x="114" y="230"/>
                      </a:lnTo>
                      <a:close/>
                    </a:path>
                  </a:pathLst>
                </a:custGeom>
                <a:solidFill>
                  <a:srgbClr val="CCCC4A"/>
                </a:solidFill>
                <a:ln w="9525">
                  <a:noFill/>
                  <a:round/>
                  <a:headEnd/>
                  <a:tailEnd/>
                </a:ln>
              </p:spPr>
              <p:txBody>
                <a:bodyPr>
                  <a:prstTxWarp prst="textNoShape">
                    <a:avLst/>
                  </a:prstTxWarp>
                </a:bodyPr>
                <a:lstStyle/>
                <a:p>
                  <a:endParaRPr lang="en-US"/>
                </a:p>
              </p:txBody>
            </p:sp>
            <p:sp>
              <p:nvSpPr>
                <p:cNvPr id="68416" name="Freeform 185"/>
                <p:cNvSpPr>
                  <a:spLocks noChangeAspect="1"/>
                </p:cNvSpPr>
                <p:nvPr/>
              </p:nvSpPr>
              <p:spPr bwMode="auto">
                <a:xfrm>
                  <a:off x="1708" y="2258"/>
                  <a:ext cx="50" cy="23"/>
                </a:xfrm>
                <a:custGeom>
                  <a:avLst/>
                  <a:gdLst>
                    <a:gd name="T0" fmla="*/ 241 w 250"/>
                    <a:gd name="T1" fmla="*/ 30 h 116"/>
                    <a:gd name="T2" fmla="*/ 212 w 250"/>
                    <a:gd name="T3" fmla="*/ 77 h 116"/>
                    <a:gd name="T4" fmla="*/ 135 w 250"/>
                    <a:gd name="T5" fmla="*/ 116 h 116"/>
                    <a:gd name="T6" fmla="*/ 30 w 250"/>
                    <a:gd name="T7" fmla="*/ 116 h 116"/>
                    <a:gd name="T8" fmla="*/ 0 w 250"/>
                    <a:gd name="T9" fmla="*/ 48 h 116"/>
                    <a:gd name="T10" fmla="*/ 125 w 250"/>
                    <a:gd name="T11" fmla="*/ 0 h 116"/>
                    <a:gd name="T12" fmla="*/ 232 w 250"/>
                    <a:gd name="T13" fmla="*/ 11 h 116"/>
                    <a:gd name="T14" fmla="*/ 250 w 250"/>
                    <a:gd name="T15" fmla="*/ 20 h 116"/>
                    <a:gd name="T16" fmla="*/ 241 w 250"/>
                    <a:gd name="T17" fmla="*/ 30 h 11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50"/>
                    <a:gd name="T28" fmla="*/ 0 h 116"/>
                    <a:gd name="T29" fmla="*/ 250 w 250"/>
                    <a:gd name="T30" fmla="*/ 116 h 11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50" h="116">
                      <a:moveTo>
                        <a:pt x="241" y="30"/>
                      </a:moveTo>
                      <a:lnTo>
                        <a:pt x="212" y="77"/>
                      </a:lnTo>
                      <a:lnTo>
                        <a:pt x="135" y="116"/>
                      </a:lnTo>
                      <a:lnTo>
                        <a:pt x="30" y="116"/>
                      </a:lnTo>
                      <a:lnTo>
                        <a:pt x="0" y="48"/>
                      </a:lnTo>
                      <a:lnTo>
                        <a:pt x="125" y="0"/>
                      </a:lnTo>
                      <a:lnTo>
                        <a:pt x="232" y="11"/>
                      </a:lnTo>
                      <a:lnTo>
                        <a:pt x="250" y="20"/>
                      </a:lnTo>
                      <a:lnTo>
                        <a:pt x="241" y="30"/>
                      </a:lnTo>
                      <a:close/>
                    </a:path>
                  </a:pathLst>
                </a:custGeom>
                <a:solidFill>
                  <a:srgbClr val="000000"/>
                </a:solidFill>
                <a:ln w="9525">
                  <a:noFill/>
                  <a:round/>
                  <a:headEnd/>
                  <a:tailEnd/>
                </a:ln>
              </p:spPr>
              <p:txBody>
                <a:bodyPr>
                  <a:prstTxWarp prst="textNoShape">
                    <a:avLst/>
                  </a:prstTxWarp>
                </a:bodyPr>
                <a:lstStyle/>
                <a:p>
                  <a:endParaRPr lang="en-US"/>
                </a:p>
              </p:txBody>
            </p:sp>
            <p:sp>
              <p:nvSpPr>
                <p:cNvPr id="68417" name="Freeform 186"/>
                <p:cNvSpPr>
                  <a:spLocks noChangeAspect="1"/>
                </p:cNvSpPr>
                <p:nvPr/>
              </p:nvSpPr>
              <p:spPr bwMode="auto">
                <a:xfrm>
                  <a:off x="3963" y="2256"/>
                  <a:ext cx="42" cy="37"/>
                </a:xfrm>
                <a:custGeom>
                  <a:avLst/>
                  <a:gdLst>
                    <a:gd name="T0" fmla="*/ 144 w 211"/>
                    <a:gd name="T1" fmla="*/ 115 h 182"/>
                    <a:gd name="T2" fmla="*/ 211 w 211"/>
                    <a:gd name="T3" fmla="*/ 182 h 182"/>
                    <a:gd name="T4" fmla="*/ 0 w 211"/>
                    <a:gd name="T5" fmla="*/ 0 h 182"/>
                    <a:gd name="T6" fmla="*/ 144 w 211"/>
                    <a:gd name="T7" fmla="*/ 86 h 182"/>
                    <a:gd name="T8" fmla="*/ 144 w 211"/>
                    <a:gd name="T9" fmla="*/ 115 h 182"/>
                    <a:gd name="T10" fmla="*/ 0 60000 65536"/>
                    <a:gd name="T11" fmla="*/ 0 60000 65536"/>
                    <a:gd name="T12" fmla="*/ 0 60000 65536"/>
                    <a:gd name="T13" fmla="*/ 0 60000 65536"/>
                    <a:gd name="T14" fmla="*/ 0 60000 65536"/>
                    <a:gd name="T15" fmla="*/ 0 w 211"/>
                    <a:gd name="T16" fmla="*/ 0 h 182"/>
                    <a:gd name="T17" fmla="*/ 211 w 211"/>
                    <a:gd name="T18" fmla="*/ 182 h 182"/>
                  </a:gdLst>
                  <a:ahLst/>
                  <a:cxnLst>
                    <a:cxn ang="T10">
                      <a:pos x="T0" y="T1"/>
                    </a:cxn>
                    <a:cxn ang="T11">
                      <a:pos x="T2" y="T3"/>
                    </a:cxn>
                    <a:cxn ang="T12">
                      <a:pos x="T4" y="T5"/>
                    </a:cxn>
                    <a:cxn ang="T13">
                      <a:pos x="T6" y="T7"/>
                    </a:cxn>
                    <a:cxn ang="T14">
                      <a:pos x="T8" y="T9"/>
                    </a:cxn>
                  </a:cxnLst>
                  <a:rect l="T15" t="T16" r="T17" b="T18"/>
                  <a:pathLst>
                    <a:path w="211" h="182">
                      <a:moveTo>
                        <a:pt x="144" y="115"/>
                      </a:moveTo>
                      <a:lnTo>
                        <a:pt x="211" y="182"/>
                      </a:lnTo>
                      <a:lnTo>
                        <a:pt x="0" y="0"/>
                      </a:lnTo>
                      <a:lnTo>
                        <a:pt x="144" y="86"/>
                      </a:lnTo>
                      <a:lnTo>
                        <a:pt x="144" y="115"/>
                      </a:lnTo>
                      <a:close/>
                    </a:path>
                  </a:pathLst>
                </a:custGeom>
                <a:solidFill>
                  <a:srgbClr val="000000"/>
                </a:solidFill>
                <a:ln w="9525">
                  <a:noFill/>
                  <a:round/>
                  <a:headEnd/>
                  <a:tailEnd/>
                </a:ln>
              </p:spPr>
              <p:txBody>
                <a:bodyPr>
                  <a:prstTxWarp prst="textNoShape">
                    <a:avLst/>
                  </a:prstTxWarp>
                </a:bodyPr>
                <a:lstStyle/>
                <a:p>
                  <a:endParaRPr lang="en-US"/>
                </a:p>
              </p:txBody>
            </p:sp>
            <p:sp>
              <p:nvSpPr>
                <p:cNvPr id="68418" name="Freeform 187"/>
                <p:cNvSpPr>
                  <a:spLocks noChangeAspect="1"/>
                </p:cNvSpPr>
                <p:nvPr/>
              </p:nvSpPr>
              <p:spPr bwMode="auto">
                <a:xfrm>
                  <a:off x="2906" y="2260"/>
                  <a:ext cx="192" cy="192"/>
                </a:xfrm>
                <a:custGeom>
                  <a:avLst/>
                  <a:gdLst>
                    <a:gd name="T0" fmla="*/ 892 w 959"/>
                    <a:gd name="T1" fmla="*/ 344 h 959"/>
                    <a:gd name="T2" fmla="*/ 959 w 959"/>
                    <a:gd name="T3" fmla="*/ 527 h 959"/>
                    <a:gd name="T4" fmla="*/ 594 w 959"/>
                    <a:gd name="T5" fmla="*/ 959 h 959"/>
                    <a:gd name="T6" fmla="*/ 19 w 959"/>
                    <a:gd name="T7" fmla="*/ 661 h 959"/>
                    <a:gd name="T8" fmla="*/ 0 w 959"/>
                    <a:gd name="T9" fmla="*/ 661 h 959"/>
                    <a:gd name="T10" fmla="*/ 297 w 959"/>
                    <a:gd name="T11" fmla="*/ 230 h 959"/>
                    <a:gd name="T12" fmla="*/ 546 w 959"/>
                    <a:gd name="T13" fmla="*/ 0 h 959"/>
                    <a:gd name="T14" fmla="*/ 594 w 959"/>
                    <a:gd name="T15" fmla="*/ 0 h 959"/>
                    <a:gd name="T16" fmla="*/ 892 w 959"/>
                    <a:gd name="T17" fmla="*/ 344 h 95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59"/>
                    <a:gd name="T28" fmla="*/ 0 h 959"/>
                    <a:gd name="T29" fmla="*/ 959 w 959"/>
                    <a:gd name="T30" fmla="*/ 959 h 95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59" h="959">
                      <a:moveTo>
                        <a:pt x="892" y="344"/>
                      </a:moveTo>
                      <a:lnTo>
                        <a:pt x="959" y="527"/>
                      </a:lnTo>
                      <a:lnTo>
                        <a:pt x="594" y="959"/>
                      </a:lnTo>
                      <a:lnTo>
                        <a:pt x="19" y="661"/>
                      </a:lnTo>
                      <a:lnTo>
                        <a:pt x="0" y="661"/>
                      </a:lnTo>
                      <a:lnTo>
                        <a:pt x="297" y="230"/>
                      </a:lnTo>
                      <a:lnTo>
                        <a:pt x="546" y="0"/>
                      </a:lnTo>
                      <a:lnTo>
                        <a:pt x="594" y="0"/>
                      </a:lnTo>
                      <a:lnTo>
                        <a:pt x="892" y="344"/>
                      </a:lnTo>
                      <a:close/>
                    </a:path>
                  </a:pathLst>
                </a:custGeom>
                <a:solidFill>
                  <a:srgbClr val="B0B005"/>
                </a:solidFill>
                <a:ln w="9525">
                  <a:noFill/>
                  <a:round/>
                  <a:headEnd/>
                  <a:tailEnd/>
                </a:ln>
              </p:spPr>
              <p:txBody>
                <a:bodyPr>
                  <a:prstTxWarp prst="textNoShape">
                    <a:avLst/>
                  </a:prstTxWarp>
                </a:bodyPr>
                <a:lstStyle/>
                <a:p>
                  <a:endParaRPr lang="en-US"/>
                </a:p>
              </p:txBody>
            </p:sp>
            <p:sp>
              <p:nvSpPr>
                <p:cNvPr id="68419" name="Freeform 188"/>
                <p:cNvSpPr>
                  <a:spLocks noChangeAspect="1"/>
                </p:cNvSpPr>
                <p:nvPr/>
              </p:nvSpPr>
              <p:spPr bwMode="auto">
                <a:xfrm>
                  <a:off x="1785" y="2264"/>
                  <a:ext cx="23" cy="50"/>
                </a:xfrm>
                <a:custGeom>
                  <a:avLst/>
                  <a:gdLst>
                    <a:gd name="T0" fmla="*/ 58 w 114"/>
                    <a:gd name="T1" fmla="*/ 230 h 249"/>
                    <a:gd name="T2" fmla="*/ 19 w 114"/>
                    <a:gd name="T3" fmla="*/ 249 h 249"/>
                    <a:gd name="T4" fmla="*/ 0 w 114"/>
                    <a:gd name="T5" fmla="*/ 230 h 249"/>
                    <a:gd name="T6" fmla="*/ 105 w 114"/>
                    <a:gd name="T7" fmla="*/ 211 h 249"/>
                    <a:gd name="T8" fmla="*/ 58 w 114"/>
                    <a:gd name="T9" fmla="*/ 28 h 249"/>
                    <a:gd name="T10" fmla="*/ 77 w 114"/>
                    <a:gd name="T11" fmla="*/ 0 h 249"/>
                    <a:gd name="T12" fmla="*/ 114 w 114"/>
                    <a:gd name="T13" fmla="*/ 230 h 249"/>
                    <a:gd name="T14" fmla="*/ 86 w 114"/>
                    <a:gd name="T15" fmla="*/ 230 h 249"/>
                    <a:gd name="T16" fmla="*/ 58 w 114"/>
                    <a:gd name="T17" fmla="*/ 230 h 24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4"/>
                    <a:gd name="T28" fmla="*/ 0 h 249"/>
                    <a:gd name="T29" fmla="*/ 114 w 114"/>
                    <a:gd name="T30" fmla="*/ 249 h 24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4" h="249">
                      <a:moveTo>
                        <a:pt x="58" y="230"/>
                      </a:moveTo>
                      <a:lnTo>
                        <a:pt x="19" y="249"/>
                      </a:lnTo>
                      <a:lnTo>
                        <a:pt x="0" y="230"/>
                      </a:lnTo>
                      <a:lnTo>
                        <a:pt x="105" y="211"/>
                      </a:lnTo>
                      <a:lnTo>
                        <a:pt x="58" y="28"/>
                      </a:lnTo>
                      <a:lnTo>
                        <a:pt x="77" y="0"/>
                      </a:lnTo>
                      <a:lnTo>
                        <a:pt x="114" y="230"/>
                      </a:lnTo>
                      <a:lnTo>
                        <a:pt x="86" y="230"/>
                      </a:lnTo>
                      <a:lnTo>
                        <a:pt x="58" y="230"/>
                      </a:lnTo>
                      <a:close/>
                    </a:path>
                  </a:pathLst>
                </a:custGeom>
                <a:solidFill>
                  <a:srgbClr val="000000"/>
                </a:solidFill>
                <a:ln w="9525">
                  <a:noFill/>
                  <a:round/>
                  <a:headEnd/>
                  <a:tailEnd/>
                </a:ln>
              </p:spPr>
              <p:txBody>
                <a:bodyPr>
                  <a:prstTxWarp prst="textNoShape">
                    <a:avLst/>
                  </a:prstTxWarp>
                </a:bodyPr>
                <a:lstStyle/>
                <a:p>
                  <a:endParaRPr lang="en-US"/>
                </a:p>
              </p:txBody>
            </p:sp>
            <p:sp>
              <p:nvSpPr>
                <p:cNvPr id="68420" name="Freeform 189"/>
                <p:cNvSpPr>
                  <a:spLocks noChangeAspect="1"/>
                </p:cNvSpPr>
                <p:nvPr/>
              </p:nvSpPr>
              <p:spPr bwMode="auto">
                <a:xfrm>
                  <a:off x="3207" y="2379"/>
                  <a:ext cx="280" cy="221"/>
                </a:xfrm>
                <a:custGeom>
                  <a:avLst/>
                  <a:gdLst>
                    <a:gd name="T0" fmla="*/ 365 w 1401"/>
                    <a:gd name="T1" fmla="*/ 297 h 1103"/>
                    <a:gd name="T2" fmla="*/ 442 w 1401"/>
                    <a:gd name="T3" fmla="*/ 346 h 1103"/>
                    <a:gd name="T4" fmla="*/ 547 w 1401"/>
                    <a:gd name="T5" fmla="*/ 441 h 1103"/>
                    <a:gd name="T6" fmla="*/ 643 w 1401"/>
                    <a:gd name="T7" fmla="*/ 509 h 1103"/>
                    <a:gd name="T8" fmla="*/ 691 w 1401"/>
                    <a:gd name="T9" fmla="*/ 0 h 1103"/>
                    <a:gd name="T10" fmla="*/ 825 w 1401"/>
                    <a:gd name="T11" fmla="*/ 230 h 1103"/>
                    <a:gd name="T12" fmla="*/ 941 w 1401"/>
                    <a:gd name="T13" fmla="*/ 297 h 1103"/>
                    <a:gd name="T14" fmla="*/ 969 w 1401"/>
                    <a:gd name="T15" fmla="*/ 346 h 1103"/>
                    <a:gd name="T16" fmla="*/ 1036 w 1401"/>
                    <a:gd name="T17" fmla="*/ 412 h 1103"/>
                    <a:gd name="T18" fmla="*/ 1103 w 1401"/>
                    <a:gd name="T19" fmla="*/ 441 h 1103"/>
                    <a:gd name="T20" fmla="*/ 1190 w 1401"/>
                    <a:gd name="T21" fmla="*/ 297 h 1103"/>
                    <a:gd name="T22" fmla="*/ 1190 w 1401"/>
                    <a:gd name="T23" fmla="*/ 460 h 1103"/>
                    <a:gd name="T24" fmla="*/ 1238 w 1401"/>
                    <a:gd name="T25" fmla="*/ 595 h 1103"/>
                    <a:gd name="T26" fmla="*/ 1219 w 1401"/>
                    <a:gd name="T27" fmla="*/ 662 h 1103"/>
                    <a:gd name="T28" fmla="*/ 1286 w 1401"/>
                    <a:gd name="T29" fmla="*/ 690 h 1103"/>
                    <a:gd name="T30" fmla="*/ 1286 w 1401"/>
                    <a:gd name="T31" fmla="*/ 690 h 1103"/>
                    <a:gd name="T32" fmla="*/ 1333 w 1401"/>
                    <a:gd name="T33" fmla="*/ 757 h 1103"/>
                    <a:gd name="T34" fmla="*/ 1372 w 1401"/>
                    <a:gd name="T35" fmla="*/ 806 h 1103"/>
                    <a:gd name="T36" fmla="*/ 1401 w 1401"/>
                    <a:gd name="T37" fmla="*/ 873 h 1103"/>
                    <a:gd name="T38" fmla="*/ 1372 w 1401"/>
                    <a:gd name="T39" fmla="*/ 1103 h 1103"/>
                    <a:gd name="T40" fmla="*/ 1401 w 1401"/>
                    <a:gd name="T41" fmla="*/ 1026 h 1103"/>
                    <a:gd name="T42" fmla="*/ 1286 w 1401"/>
                    <a:gd name="T43" fmla="*/ 1007 h 1103"/>
                    <a:gd name="T44" fmla="*/ 1305 w 1401"/>
                    <a:gd name="T45" fmla="*/ 959 h 1103"/>
                    <a:gd name="T46" fmla="*/ 1190 w 1401"/>
                    <a:gd name="T47" fmla="*/ 988 h 1103"/>
                    <a:gd name="T48" fmla="*/ 1190 w 1401"/>
                    <a:gd name="T49" fmla="*/ 873 h 1103"/>
                    <a:gd name="T50" fmla="*/ 1075 w 1401"/>
                    <a:gd name="T51" fmla="*/ 959 h 1103"/>
                    <a:gd name="T52" fmla="*/ 1122 w 1401"/>
                    <a:gd name="T53" fmla="*/ 806 h 1103"/>
                    <a:gd name="T54" fmla="*/ 1055 w 1401"/>
                    <a:gd name="T55" fmla="*/ 825 h 1103"/>
                    <a:gd name="T56" fmla="*/ 1075 w 1401"/>
                    <a:gd name="T57" fmla="*/ 623 h 1103"/>
                    <a:gd name="T58" fmla="*/ 1036 w 1401"/>
                    <a:gd name="T59" fmla="*/ 546 h 1103"/>
                    <a:gd name="T60" fmla="*/ 969 w 1401"/>
                    <a:gd name="T61" fmla="*/ 509 h 1103"/>
                    <a:gd name="T62" fmla="*/ 922 w 1401"/>
                    <a:gd name="T63" fmla="*/ 316 h 1103"/>
                    <a:gd name="T64" fmla="*/ 854 w 1401"/>
                    <a:gd name="T65" fmla="*/ 576 h 1103"/>
                    <a:gd name="T66" fmla="*/ 825 w 1401"/>
                    <a:gd name="T67" fmla="*/ 509 h 1103"/>
                    <a:gd name="T68" fmla="*/ 758 w 1401"/>
                    <a:gd name="T69" fmla="*/ 595 h 1103"/>
                    <a:gd name="T70" fmla="*/ 691 w 1401"/>
                    <a:gd name="T71" fmla="*/ 546 h 1103"/>
                    <a:gd name="T72" fmla="*/ 643 w 1401"/>
                    <a:gd name="T73" fmla="*/ 690 h 1103"/>
                    <a:gd name="T74" fmla="*/ 547 w 1401"/>
                    <a:gd name="T75" fmla="*/ 739 h 1103"/>
                    <a:gd name="T76" fmla="*/ 479 w 1401"/>
                    <a:gd name="T77" fmla="*/ 643 h 1103"/>
                    <a:gd name="T78" fmla="*/ 413 w 1401"/>
                    <a:gd name="T79" fmla="*/ 844 h 1103"/>
                    <a:gd name="T80" fmla="*/ 326 w 1401"/>
                    <a:gd name="T81" fmla="*/ 920 h 1103"/>
                    <a:gd name="T82" fmla="*/ 279 w 1401"/>
                    <a:gd name="T83" fmla="*/ 892 h 1103"/>
                    <a:gd name="T84" fmla="*/ 211 w 1401"/>
                    <a:gd name="T85" fmla="*/ 892 h 1103"/>
                    <a:gd name="T86" fmla="*/ 0 w 1401"/>
                    <a:gd name="T87" fmla="*/ 739 h 1103"/>
                    <a:gd name="T88" fmla="*/ 144 w 1401"/>
                    <a:gd name="T89" fmla="*/ 479 h 1103"/>
                    <a:gd name="T90" fmla="*/ 211 w 1401"/>
                    <a:gd name="T91" fmla="*/ 441 h 1103"/>
                    <a:gd name="T92" fmla="*/ 326 w 1401"/>
                    <a:gd name="T93" fmla="*/ 527 h 1103"/>
                    <a:gd name="T94" fmla="*/ 365 w 1401"/>
                    <a:gd name="T95" fmla="*/ 346 h 1103"/>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401"/>
                    <a:gd name="T145" fmla="*/ 0 h 1103"/>
                    <a:gd name="T146" fmla="*/ 1401 w 1401"/>
                    <a:gd name="T147" fmla="*/ 1103 h 1103"/>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401" h="1103">
                      <a:moveTo>
                        <a:pt x="346" y="326"/>
                      </a:moveTo>
                      <a:lnTo>
                        <a:pt x="365" y="297"/>
                      </a:lnTo>
                      <a:lnTo>
                        <a:pt x="365" y="211"/>
                      </a:lnTo>
                      <a:lnTo>
                        <a:pt x="442" y="346"/>
                      </a:lnTo>
                      <a:lnTo>
                        <a:pt x="528" y="365"/>
                      </a:lnTo>
                      <a:lnTo>
                        <a:pt x="547" y="441"/>
                      </a:lnTo>
                      <a:lnTo>
                        <a:pt x="623" y="509"/>
                      </a:lnTo>
                      <a:lnTo>
                        <a:pt x="643" y="509"/>
                      </a:lnTo>
                      <a:lnTo>
                        <a:pt x="691" y="460"/>
                      </a:lnTo>
                      <a:lnTo>
                        <a:pt x="691" y="0"/>
                      </a:lnTo>
                      <a:lnTo>
                        <a:pt x="739" y="211"/>
                      </a:lnTo>
                      <a:lnTo>
                        <a:pt x="825" y="230"/>
                      </a:lnTo>
                      <a:lnTo>
                        <a:pt x="873" y="297"/>
                      </a:lnTo>
                      <a:lnTo>
                        <a:pt x="941" y="297"/>
                      </a:lnTo>
                      <a:lnTo>
                        <a:pt x="941" y="316"/>
                      </a:lnTo>
                      <a:lnTo>
                        <a:pt x="969" y="346"/>
                      </a:lnTo>
                      <a:lnTo>
                        <a:pt x="1036" y="346"/>
                      </a:lnTo>
                      <a:lnTo>
                        <a:pt x="1036" y="412"/>
                      </a:lnTo>
                      <a:lnTo>
                        <a:pt x="1055" y="441"/>
                      </a:lnTo>
                      <a:lnTo>
                        <a:pt x="1103" y="441"/>
                      </a:lnTo>
                      <a:lnTo>
                        <a:pt x="1190" y="346"/>
                      </a:lnTo>
                      <a:lnTo>
                        <a:pt x="1190" y="297"/>
                      </a:lnTo>
                      <a:lnTo>
                        <a:pt x="1219" y="277"/>
                      </a:lnTo>
                      <a:lnTo>
                        <a:pt x="1190" y="460"/>
                      </a:lnTo>
                      <a:lnTo>
                        <a:pt x="1238" y="509"/>
                      </a:lnTo>
                      <a:lnTo>
                        <a:pt x="1238" y="595"/>
                      </a:lnTo>
                      <a:lnTo>
                        <a:pt x="1219" y="623"/>
                      </a:lnTo>
                      <a:lnTo>
                        <a:pt x="1219" y="662"/>
                      </a:lnTo>
                      <a:lnTo>
                        <a:pt x="1238" y="690"/>
                      </a:lnTo>
                      <a:lnTo>
                        <a:pt x="1286" y="690"/>
                      </a:lnTo>
                      <a:lnTo>
                        <a:pt x="1305" y="662"/>
                      </a:lnTo>
                      <a:lnTo>
                        <a:pt x="1286" y="690"/>
                      </a:lnTo>
                      <a:lnTo>
                        <a:pt x="1286" y="709"/>
                      </a:lnTo>
                      <a:lnTo>
                        <a:pt x="1333" y="757"/>
                      </a:lnTo>
                      <a:lnTo>
                        <a:pt x="1401" y="739"/>
                      </a:lnTo>
                      <a:lnTo>
                        <a:pt x="1372" y="806"/>
                      </a:lnTo>
                      <a:lnTo>
                        <a:pt x="1353" y="825"/>
                      </a:lnTo>
                      <a:lnTo>
                        <a:pt x="1401" y="873"/>
                      </a:lnTo>
                      <a:lnTo>
                        <a:pt x="1401" y="1075"/>
                      </a:lnTo>
                      <a:lnTo>
                        <a:pt x="1372" y="1103"/>
                      </a:lnTo>
                      <a:lnTo>
                        <a:pt x="1333" y="1103"/>
                      </a:lnTo>
                      <a:lnTo>
                        <a:pt x="1401" y="1026"/>
                      </a:lnTo>
                      <a:lnTo>
                        <a:pt x="1353" y="988"/>
                      </a:lnTo>
                      <a:lnTo>
                        <a:pt x="1286" y="1007"/>
                      </a:lnTo>
                      <a:lnTo>
                        <a:pt x="1305" y="988"/>
                      </a:lnTo>
                      <a:lnTo>
                        <a:pt x="1305" y="959"/>
                      </a:lnTo>
                      <a:lnTo>
                        <a:pt x="1219" y="959"/>
                      </a:lnTo>
                      <a:lnTo>
                        <a:pt x="1190" y="988"/>
                      </a:lnTo>
                      <a:lnTo>
                        <a:pt x="1219" y="892"/>
                      </a:lnTo>
                      <a:lnTo>
                        <a:pt x="1190" y="873"/>
                      </a:lnTo>
                      <a:lnTo>
                        <a:pt x="1152" y="892"/>
                      </a:lnTo>
                      <a:lnTo>
                        <a:pt x="1075" y="959"/>
                      </a:lnTo>
                      <a:lnTo>
                        <a:pt x="1122" y="825"/>
                      </a:lnTo>
                      <a:lnTo>
                        <a:pt x="1122" y="806"/>
                      </a:lnTo>
                      <a:lnTo>
                        <a:pt x="1103" y="776"/>
                      </a:lnTo>
                      <a:lnTo>
                        <a:pt x="1055" y="825"/>
                      </a:lnTo>
                      <a:lnTo>
                        <a:pt x="1055" y="643"/>
                      </a:lnTo>
                      <a:lnTo>
                        <a:pt x="1075" y="623"/>
                      </a:lnTo>
                      <a:lnTo>
                        <a:pt x="1075" y="595"/>
                      </a:lnTo>
                      <a:lnTo>
                        <a:pt x="1036" y="546"/>
                      </a:lnTo>
                      <a:lnTo>
                        <a:pt x="1008" y="576"/>
                      </a:lnTo>
                      <a:lnTo>
                        <a:pt x="969" y="509"/>
                      </a:lnTo>
                      <a:lnTo>
                        <a:pt x="969" y="365"/>
                      </a:lnTo>
                      <a:lnTo>
                        <a:pt x="922" y="316"/>
                      </a:lnTo>
                      <a:lnTo>
                        <a:pt x="873" y="546"/>
                      </a:lnTo>
                      <a:lnTo>
                        <a:pt x="854" y="576"/>
                      </a:lnTo>
                      <a:lnTo>
                        <a:pt x="854" y="527"/>
                      </a:lnTo>
                      <a:lnTo>
                        <a:pt x="825" y="509"/>
                      </a:lnTo>
                      <a:lnTo>
                        <a:pt x="806" y="509"/>
                      </a:lnTo>
                      <a:lnTo>
                        <a:pt x="758" y="595"/>
                      </a:lnTo>
                      <a:lnTo>
                        <a:pt x="710" y="546"/>
                      </a:lnTo>
                      <a:lnTo>
                        <a:pt x="691" y="546"/>
                      </a:lnTo>
                      <a:lnTo>
                        <a:pt x="643" y="662"/>
                      </a:lnTo>
                      <a:lnTo>
                        <a:pt x="643" y="690"/>
                      </a:lnTo>
                      <a:lnTo>
                        <a:pt x="576" y="709"/>
                      </a:lnTo>
                      <a:lnTo>
                        <a:pt x="547" y="739"/>
                      </a:lnTo>
                      <a:lnTo>
                        <a:pt x="509" y="662"/>
                      </a:lnTo>
                      <a:lnTo>
                        <a:pt x="479" y="643"/>
                      </a:lnTo>
                      <a:lnTo>
                        <a:pt x="413" y="806"/>
                      </a:lnTo>
                      <a:lnTo>
                        <a:pt x="413" y="844"/>
                      </a:lnTo>
                      <a:lnTo>
                        <a:pt x="393" y="844"/>
                      </a:lnTo>
                      <a:lnTo>
                        <a:pt x="326" y="920"/>
                      </a:lnTo>
                      <a:lnTo>
                        <a:pt x="298" y="892"/>
                      </a:lnTo>
                      <a:lnTo>
                        <a:pt x="279" y="892"/>
                      </a:lnTo>
                      <a:lnTo>
                        <a:pt x="230" y="940"/>
                      </a:lnTo>
                      <a:lnTo>
                        <a:pt x="211" y="892"/>
                      </a:lnTo>
                      <a:lnTo>
                        <a:pt x="96" y="873"/>
                      </a:lnTo>
                      <a:lnTo>
                        <a:pt x="0" y="739"/>
                      </a:lnTo>
                      <a:lnTo>
                        <a:pt x="68" y="662"/>
                      </a:lnTo>
                      <a:lnTo>
                        <a:pt x="144" y="479"/>
                      </a:lnTo>
                      <a:lnTo>
                        <a:pt x="96" y="230"/>
                      </a:lnTo>
                      <a:lnTo>
                        <a:pt x="211" y="441"/>
                      </a:lnTo>
                      <a:lnTo>
                        <a:pt x="230" y="412"/>
                      </a:lnTo>
                      <a:lnTo>
                        <a:pt x="326" y="527"/>
                      </a:lnTo>
                      <a:lnTo>
                        <a:pt x="365" y="479"/>
                      </a:lnTo>
                      <a:lnTo>
                        <a:pt x="365" y="346"/>
                      </a:lnTo>
                      <a:lnTo>
                        <a:pt x="346" y="326"/>
                      </a:lnTo>
                      <a:close/>
                    </a:path>
                  </a:pathLst>
                </a:custGeom>
                <a:solidFill>
                  <a:srgbClr val="FF0000"/>
                </a:solidFill>
                <a:ln w="9525">
                  <a:noFill/>
                  <a:round/>
                  <a:headEnd/>
                  <a:tailEnd/>
                </a:ln>
              </p:spPr>
              <p:txBody>
                <a:bodyPr>
                  <a:prstTxWarp prst="textNoShape">
                    <a:avLst/>
                  </a:prstTxWarp>
                </a:bodyPr>
                <a:lstStyle/>
                <a:p>
                  <a:endParaRPr lang="en-US"/>
                </a:p>
              </p:txBody>
            </p:sp>
            <p:sp>
              <p:nvSpPr>
                <p:cNvPr id="68421" name="Freeform 190"/>
                <p:cNvSpPr>
                  <a:spLocks noChangeAspect="1"/>
                </p:cNvSpPr>
                <p:nvPr/>
              </p:nvSpPr>
              <p:spPr bwMode="auto">
                <a:xfrm>
                  <a:off x="2973" y="2270"/>
                  <a:ext cx="693" cy="489"/>
                </a:xfrm>
                <a:custGeom>
                  <a:avLst/>
                  <a:gdLst>
                    <a:gd name="T0" fmla="*/ 1469 w 3465"/>
                    <a:gd name="T1" fmla="*/ 863 h 2446"/>
                    <a:gd name="T2" fmla="*/ 1401 w 3465"/>
                    <a:gd name="T3" fmla="*/ 893 h 2446"/>
                    <a:gd name="T4" fmla="*/ 1200 w 3465"/>
                    <a:gd name="T5" fmla="*/ 643 h 2446"/>
                    <a:gd name="T6" fmla="*/ 1239 w 3465"/>
                    <a:gd name="T7" fmla="*/ 959 h 2446"/>
                    <a:gd name="T8" fmla="*/ 1200 w 3465"/>
                    <a:gd name="T9" fmla="*/ 1074 h 2446"/>
                    <a:gd name="T10" fmla="*/ 1171 w 3465"/>
                    <a:gd name="T11" fmla="*/ 1142 h 2446"/>
                    <a:gd name="T12" fmla="*/ 1056 w 3465"/>
                    <a:gd name="T13" fmla="*/ 1190 h 2446"/>
                    <a:gd name="T14" fmla="*/ 1007 w 3465"/>
                    <a:gd name="T15" fmla="*/ 1209 h 2446"/>
                    <a:gd name="T16" fmla="*/ 874 w 3465"/>
                    <a:gd name="T17" fmla="*/ 1093 h 2446"/>
                    <a:gd name="T18" fmla="*/ 710 w 3465"/>
                    <a:gd name="T19" fmla="*/ 1074 h 2446"/>
                    <a:gd name="T20" fmla="*/ 739 w 3465"/>
                    <a:gd name="T21" fmla="*/ 1286 h 2446"/>
                    <a:gd name="T22" fmla="*/ 787 w 3465"/>
                    <a:gd name="T23" fmla="*/ 1467 h 2446"/>
                    <a:gd name="T24" fmla="*/ 710 w 3465"/>
                    <a:gd name="T25" fmla="*/ 1535 h 2446"/>
                    <a:gd name="T26" fmla="*/ 605 w 3465"/>
                    <a:gd name="T27" fmla="*/ 1467 h 2446"/>
                    <a:gd name="T28" fmla="*/ 557 w 3465"/>
                    <a:gd name="T29" fmla="*/ 1650 h 2446"/>
                    <a:gd name="T30" fmla="*/ 739 w 3465"/>
                    <a:gd name="T31" fmla="*/ 1880 h 2446"/>
                    <a:gd name="T32" fmla="*/ 691 w 3465"/>
                    <a:gd name="T33" fmla="*/ 2015 h 2446"/>
                    <a:gd name="T34" fmla="*/ 672 w 3465"/>
                    <a:gd name="T35" fmla="*/ 2216 h 2446"/>
                    <a:gd name="T36" fmla="*/ 528 w 3465"/>
                    <a:gd name="T37" fmla="*/ 2446 h 2446"/>
                    <a:gd name="T38" fmla="*/ 0 w 3465"/>
                    <a:gd name="T39" fmla="*/ 1832 h 2446"/>
                    <a:gd name="T40" fmla="*/ 422 w 3465"/>
                    <a:gd name="T41" fmla="*/ 824 h 2446"/>
                    <a:gd name="T42" fmla="*/ 1037 w 3465"/>
                    <a:gd name="T43" fmla="*/ 202 h 2446"/>
                    <a:gd name="T44" fmla="*/ 1631 w 3465"/>
                    <a:gd name="T45" fmla="*/ 0 h 2446"/>
                    <a:gd name="T46" fmla="*/ 2179 w 3465"/>
                    <a:gd name="T47" fmla="*/ 86 h 2446"/>
                    <a:gd name="T48" fmla="*/ 2869 w 3465"/>
                    <a:gd name="T49" fmla="*/ 547 h 2446"/>
                    <a:gd name="T50" fmla="*/ 3235 w 3465"/>
                    <a:gd name="T51" fmla="*/ 1209 h 2446"/>
                    <a:gd name="T52" fmla="*/ 3368 w 3465"/>
                    <a:gd name="T53" fmla="*/ 1766 h 2446"/>
                    <a:gd name="T54" fmla="*/ 3445 w 3465"/>
                    <a:gd name="T55" fmla="*/ 2427 h 2446"/>
                    <a:gd name="T56" fmla="*/ 2592 w 3465"/>
                    <a:gd name="T57" fmla="*/ 2283 h 2446"/>
                    <a:gd name="T58" fmla="*/ 2659 w 3465"/>
                    <a:gd name="T59" fmla="*/ 2177 h 2446"/>
                    <a:gd name="T60" fmla="*/ 2639 w 3465"/>
                    <a:gd name="T61" fmla="*/ 2130 h 2446"/>
                    <a:gd name="T62" fmla="*/ 2659 w 3465"/>
                    <a:gd name="T63" fmla="*/ 2015 h 2446"/>
                    <a:gd name="T64" fmla="*/ 2687 w 3465"/>
                    <a:gd name="T65" fmla="*/ 1947 h 2446"/>
                    <a:gd name="T66" fmla="*/ 2659 w 3465"/>
                    <a:gd name="T67" fmla="*/ 1899 h 2446"/>
                    <a:gd name="T68" fmla="*/ 2659 w 3465"/>
                    <a:gd name="T69" fmla="*/ 1784 h 2446"/>
                    <a:gd name="T70" fmla="*/ 2659 w 3465"/>
                    <a:gd name="T71" fmla="*/ 1736 h 2446"/>
                    <a:gd name="T72" fmla="*/ 2639 w 3465"/>
                    <a:gd name="T73" fmla="*/ 1698 h 2446"/>
                    <a:gd name="T74" fmla="*/ 2706 w 3465"/>
                    <a:gd name="T75" fmla="*/ 1467 h 2446"/>
                    <a:gd name="T76" fmla="*/ 2639 w 3465"/>
                    <a:gd name="T77" fmla="*/ 1439 h 2446"/>
                    <a:gd name="T78" fmla="*/ 2639 w 3465"/>
                    <a:gd name="T79" fmla="*/ 1304 h 2446"/>
                    <a:gd name="T80" fmla="*/ 2659 w 3465"/>
                    <a:gd name="T81" fmla="*/ 1237 h 2446"/>
                    <a:gd name="T82" fmla="*/ 2592 w 3465"/>
                    <a:gd name="T83" fmla="*/ 1190 h 2446"/>
                    <a:gd name="T84" fmla="*/ 2504 w 3465"/>
                    <a:gd name="T85" fmla="*/ 1123 h 2446"/>
                    <a:gd name="T86" fmla="*/ 2504 w 3465"/>
                    <a:gd name="T87" fmla="*/ 988 h 2446"/>
                    <a:gd name="T88" fmla="*/ 2428 w 3465"/>
                    <a:gd name="T89" fmla="*/ 959 h 2446"/>
                    <a:gd name="T90" fmla="*/ 2457 w 3465"/>
                    <a:gd name="T91" fmla="*/ 729 h 2446"/>
                    <a:gd name="T92" fmla="*/ 2274 w 3465"/>
                    <a:gd name="T93" fmla="*/ 893 h 2446"/>
                    <a:gd name="T94" fmla="*/ 2293 w 3465"/>
                    <a:gd name="T95" fmla="*/ 729 h 2446"/>
                    <a:gd name="T96" fmla="*/ 2207 w 3465"/>
                    <a:gd name="T97" fmla="*/ 796 h 2446"/>
                    <a:gd name="T98" fmla="*/ 2207 w 3465"/>
                    <a:gd name="T99" fmla="*/ 710 h 2446"/>
                    <a:gd name="T100" fmla="*/ 2063 w 3465"/>
                    <a:gd name="T101" fmla="*/ 758 h 2446"/>
                    <a:gd name="T102" fmla="*/ 2093 w 3465"/>
                    <a:gd name="T103" fmla="*/ 662 h 2446"/>
                    <a:gd name="T104" fmla="*/ 1949 w 3465"/>
                    <a:gd name="T105" fmla="*/ 682 h 2446"/>
                    <a:gd name="T106" fmla="*/ 1910 w 3465"/>
                    <a:gd name="T107" fmla="*/ 432 h 2446"/>
                    <a:gd name="T108" fmla="*/ 1766 w 3465"/>
                    <a:gd name="T109" fmla="*/ 527 h 2446"/>
                    <a:gd name="T110" fmla="*/ 1680 w 3465"/>
                    <a:gd name="T111" fmla="*/ 796 h 2446"/>
                    <a:gd name="T112" fmla="*/ 1564 w 3465"/>
                    <a:gd name="T113" fmla="*/ 643 h 2446"/>
                    <a:gd name="T114" fmla="*/ 1517 w 3465"/>
                    <a:gd name="T115" fmla="*/ 614 h 2446"/>
                    <a:gd name="T116" fmla="*/ 1497 w 3465"/>
                    <a:gd name="T117" fmla="*/ 844 h 244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3465"/>
                    <a:gd name="T178" fmla="*/ 0 h 2446"/>
                    <a:gd name="T179" fmla="*/ 3465 w 3465"/>
                    <a:gd name="T180" fmla="*/ 2446 h 244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3465" h="2446">
                      <a:moveTo>
                        <a:pt x="1497" y="863"/>
                      </a:moveTo>
                      <a:lnTo>
                        <a:pt x="1469" y="863"/>
                      </a:lnTo>
                      <a:lnTo>
                        <a:pt x="1469" y="912"/>
                      </a:lnTo>
                      <a:lnTo>
                        <a:pt x="1401" y="893"/>
                      </a:lnTo>
                      <a:lnTo>
                        <a:pt x="1267" y="662"/>
                      </a:lnTo>
                      <a:lnTo>
                        <a:pt x="1200" y="643"/>
                      </a:lnTo>
                      <a:lnTo>
                        <a:pt x="1200" y="863"/>
                      </a:lnTo>
                      <a:lnTo>
                        <a:pt x="1239" y="959"/>
                      </a:lnTo>
                      <a:lnTo>
                        <a:pt x="1220" y="1074"/>
                      </a:lnTo>
                      <a:lnTo>
                        <a:pt x="1200" y="1074"/>
                      </a:lnTo>
                      <a:lnTo>
                        <a:pt x="1171" y="1093"/>
                      </a:lnTo>
                      <a:lnTo>
                        <a:pt x="1171" y="1142"/>
                      </a:lnTo>
                      <a:lnTo>
                        <a:pt x="1085" y="1209"/>
                      </a:lnTo>
                      <a:lnTo>
                        <a:pt x="1056" y="1190"/>
                      </a:lnTo>
                      <a:lnTo>
                        <a:pt x="1037" y="1190"/>
                      </a:lnTo>
                      <a:lnTo>
                        <a:pt x="1007" y="1209"/>
                      </a:lnTo>
                      <a:lnTo>
                        <a:pt x="1007" y="1304"/>
                      </a:lnTo>
                      <a:lnTo>
                        <a:pt x="874" y="1093"/>
                      </a:lnTo>
                      <a:lnTo>
                        <a:pt x="787" y="1007"/>
                      </a:lnTo>
                      <a:lnTo>
                        <a:pt x="710" y="1074"/>
                      </a:lnTo>
                      <a:lnTo>
                        <a:pt x="710" y="1256"/>
                      </a:lnTo>
                      <a:lnTo>
                        <a:pt x="739" y="1286"/>
                      </a:lnTo>
                      <a:lnTo>
                        <a:pt x="787" y="1353"/>
                      </a:lnTo>
                      <a:lnTo>
                        <a:pt x="787" y="1467"/>
                      </a:lnTo>
                      <a:lnTo>
                        <a:pt x="807" y="1487"/>
                      </a:lnTo>
                      <a:lnTo>
                        <a:pt x="710" y="1535"/>
                      </a:lnTo>
                      <a:lnTo>
                        <a:pt x="643" y="1467"/>
                      </a:lnTo>
                      <a:lnTo>
                        <a:pt x="605" y="1467"/>
                      </a:lnTo>
                      <a:lnTo>
                        <a:pt x="557" y="1506"/>
                      </a:lnTo>
                      <a:lnTo>
                        <a:pt x="557" y="1650"/>
                      </a:lnTo>
                      <a:lnTo>
                        <a:pt x="710" y="1880"/>
                      </a:lnTo>
                      <a:lnTo>
                        <a:pt x="739" y="1880"/>
                      </a:lnTo>
                      <a:lnTo>
                        <a:pt x="739" y="2015"/>
                      </a:lnTo>
                      <a:lnTo>
                        <a:pt x="691" y="2015"/>
                      </a:lnTo>
                      <a:lnTo>
                        <a:pt x="643" y="2063"/>
                      </a:lnTo>
                      <a:lnTo>
                        <a:pt x="672" y="2216"/>
                      </a:lnTo>
                      <a:lnTo>
                        <a:pt x="528" y="2379"/>
                      </a:lnTo>
                      <a:lnTo>
                        <a:pt x="528" y="2446"/>
                      </a:lnTo>
                      <a:lnTo>
                        <a:pt x="0" y="2446"/>
                      </a:lnTo>
                      <a:lnTo>
                        <a:pt x="0" y="1832"/>
                      </a:lnTo>
                      <a:lnTo>
                        <a:pt x="183" y="1190"/>
                      </a:lnTo>
                      <a:lnTo>
                        <a:pt x="422" y="824"/>
                      </a:lnTo>
                      <a:lnTo>
                        <a:pt x="854" y="345"/>
                      </a:lnTo>
                      <a:lnTo>
                        <a:pt x="1037" y="202"/>
                      </a:lnTo>
                      <a:lnTo>
                        <a:pt x="1334" y="48"/>
                      </a:lnTo>
                      <a:lnTo>
                        <a:pt x="1631" y="0"/>
                      </a:lnTo>
                      <a:lnTo>
                        <a:pt x="1996" y="48"/>
                      </a:lnTo>
                      <a:lnTo>
                        <a:pt x="2179" y="86"/>
                      </a:lnTo>
                      <a:lnTo>
                        <a:pt x="2706" y="413"/>
                      </a:lnTo>
                      <a:lnTo>
                        <a:pt x="2869" y="547"/>
                      </a:lnTo>
                      <a:lnTo>
                        <a:pt x="3100" y="912"/>
                      </a:lnTo>
                      <a:lnTo>
                        <a:pt x="3235" y="1209"/>
                      </a:lnTo>
                      <a:lnTo>
                        <a:pt x="3330" y="1506"/>
                      </a:lnTo>
                      <a:lnTo>
                        <a:pt x="3368" y="1766"/>
                      </a:lnTo>
                      <a:lnTo>
                        <a:pt x="3465" y="2245"/>
                      </a:lnTo>
                      <a:lnTo>
                        <a:pt x="3445" y="2427"/>
                      </a:lnTo>
                      <a:lnTo>
                        <a:pt x="2706" y="2427"/>
                      </a:lnTo>
                      <a:lnTo>
                        <a:pt x="2592" y="2283"/>
                      </a:lnTo>
                      <a:lnTo>
                        <a:pt x="2572" y="2263"/>
                      </a:lnTo>
                      <a:lnTo>
                        <a:pt x="2659" y="2177"/>
                      </a:lnTo>
                      <a:lnTo>
                        <a:pt x="2659" y="2149"/>
                      </a:lnTo>
                      <a:lnTo>
                        <a:pt x="2639" y="2130"/>
                      </a:lnTo>
                      <a:lnTo>
                        <a:pt x="2706" y="2063"/>
                      </a:lnTo>
                      <a:lnTo>
                        <a:pt x="2659" y="2015"/>
                      </a:lnTo>
                      <a:lnTo>
                        <a:pt x="2611" y="2015"/>
                      </a:lnTo>
                      <a:lnTo>
                        <a:pt x="2687" y="1947"/>
                      </a:lnTo>
                      <a:lnTo>
                        <a:pt x="2687" y="1919"/>
                      </a:lnTo>
                      <a:lnTo>
                        <a:pt x="2659" y="1899"/>
                      </a:lnTo>
                      <a:lnTo>
                        <a:pt x="2706" y="1832"/>
                      </a:lnTo>
                      <a:lnTo>
                        <a:pt x="2659" y="1784"/>
                      </a:lnTo>
                      <a:lnTo>
                        <a:pt x="2611" y="1784"/>
                      </a:lnTo>
                      <a:lnTo>
                        <a:pt x="2659" y="1736"/>
                      </a:lnTo>
                      <a:lnTo>
                        <a:pt x="2659" y="1717"/>
                      </a:lnTo>
                      <a:lnTo>
                        <a:pt x="2639" y="1698"/>
                      </a:lnTo>
                      <a:lnTo>
                        <a:pt x="2706" y="1487"/>
                      </a:lnTo>
                      <a:lnTo>
                        <a:pt x="2706" y="1467"/>
                      </a:lnTo>
                      <a:lnTo>
                        <a:pt x="2687" y="1439"/>
                      </a:lnTo>
                      <a:lnTo>
                        <a:pt x="2639" y="1439"/>
                      </a:lnTo>
                      <a:lnTo>
                        <a:pt x="2687" y="1353"/>
                      </a:lnTo>
                      <a:lnTo>
                        <a:pt x="2639" y="1304"/>
                      </a:lnTo>
                      <a:lnTo>
                        <a:pt x="2659" y="1286"/>
                      </a:lnTo>
                      <a:lnTo>
                        <a:pt x="2659" y="1237"/>
                      </a:lnTo>
                      <a:lnTo>
                        <a:pt x="2611" y="1190"/>
                      </a:lnTo>
                      <a:lnTo>
                        <a:pt x="2592" y="1190"/>
                      </a:lnTo>
                      <a:lnTo>
                        <a:pt x="2592" y="1123"/>
                      </a:lnTo>
                      <a:lnTo>
                        <a:pt x="2504" y="1123"/>
                      </a:lnTo>
                      <a:lnTo>
                        <a:pt x="2476" y="1142"/>
                      </a:lnTo>
                      <a:lnTo>
                        <a:pt x="2504" y="988"/>
                      </a:lnTo>
                      <a:lnTo>
                        <a:pt x="2476" y="959"/>
                      </a:lnTo>
                      <a:lnTo>
                        <a:pt x="2428" y="959"/>
                      </a:lnTo>
                      <a:lnTo>
                        <a:pt x="2476" y="758"/>
                      </a:lnTo>
                      <a:lnTo>
                        <a:pt x="2457" y="729"/>
                      </a:lnTo>
                      <a:lnTo>
                        <a:pt x="2409" y="729"/>
                      </a:lnTo>
                      <a:lnTo>
                        <a:pt x="2274" y="893"/>
                      </a:lnTo>
                      <a:lnTo>
                        <a:pt x="2323" y="758"/>
                      </a:lnTo>
                      <a:lnTo>
                        <a:pt x="2293" y="729"/>
                      </a:lnTo>
                      <a:lnTo>
                        <a:pt x="2246" y="729"/>
                      </a:lnTo>
                      <a:lnTo>
                        <a:pt x="2207" y="796"/>
                      </a:lnTo>
                      <a:lnTo>
                        <a:pt x="2179" y="824"/>
                      </a:lnTo>
                      <a:lnTo>
                        <a:pt x="2207" y="710"/>
                      </a:lnTo>
                      <a:lnTo>
                        <a:pt x="2179" y="682"/>
                      </a:lnTo>
                      <a:lnTo>
                        <a:pt x="2063" y="758"/>
                      </a:lnTo>
                      <a:lnTo>
                        <a:pt x="2093" y="682"/>
                      </a:lnTo>
                      <a:lnTo>
                        <a:pt x="2093" y="662"/>
                      </a:lnTo>
                      <a:lnTo>
                        <a:pt x="2063" y="643"/>
                      </a:lnTo>
                      <a:lnTo>
                        <a:pt x="1949" y="682"/>
                      </a:lnTo>
                      <a:lnTo>
                        <a:pt x="1910" y="480"/>
                      </a:lnTo>
                      <a:lnTo>
                        <a:pt x="1910" y="432"/>
                      </a:lnTo>
                      <a:lnTo>
                        <a:pt x="1881" y="413"/>
                      </a:lnTo>
                      <a:lnTo>
                        <a:pt x="1766" y="527"/>
                      </a:lnTo>
                      <a:lnTo>
                        <a:pt x="1794" y="912"/>
                      </a:lnTo>
                      <a:lnTo>
                        <a:pt x="1680" y="796"/>
                      </a:lnTo>
                      <a:lnTo>
                        <a:pt x="1631" y="796"/>
                      </a:lnTo>
                      <a:lnTo>
                        <a:pt x="1564" y="643"/>
                      </a:lnTo>
                      <a:lnTo>
                        <a:pt x="1536" y="614"/>
                      </a:lnTo>
                      <a:lnTo>
                        <a:pt x="1517" y="614"/>
                      </a:lnTo>
                      <a:lnTo>
                        <a:pt x="1497" y="777"/>
                      </a:lnTo>
                      <a:lnTo>
                        <a:pt x="1497" y="844"/>
                      </a:lnTo>
                      <a:lnTo>
                        <a:pt x="1497" y="863"/>
                      </a:lnTo>
                      <a:close/>
                    </a:path>
                  </a:pathLst>
                </a:custGeom>
                <a:solidFill>
                  <a:srgbClr val="FFFF66"/>
                </a:solidFill>
                <a:ln w="9525">
                  <a:noFill/>
                  <a:round/>
                  <a:headEnd/>
                  <a:tailEnd/>
                </a:ln>
              </p:spPr>
              <p:txBody>
                <a:bodyPr>
                  <a:prstTxWarp prst="textNoShape">
                    <a:avLst/>
                  </a:prstTxWarp>
                </a:bodyPr>
                <a:lstStyle/>
                <a:p>
                  <a:endParaRPr lang="en-US"/>
                </a:p>
              </p:txBody>
            </p:sp>
            <p:sp>
              <p:nvSpPr>
                <p:cNvPr id="68422" name="Freeform 191"/>
                <p:cNvSpPr>
                  <a:spLocks noChangeAspect="1"/>
                </p:cNvSpPr>
                <p:nvPr/>
              </p:nvSpPr>
              <p:spPr bwMode="auto">
                <a:xfrm>
                  <a:off x="3973" y="2283"/>
                  <a:ext cx="69" cy="60"/>
                </a:xfrm>
                <a:custGeom>
                  <a:avLst/>
                  <a:gdLst>
                    <a:gd name="T0" fmla="*/ 278 w 345"/>
                    <a:gd name="T1" fmla="*/ 230 h 297"/>
                    <a:gd name="T2" fmla="*/ 297 w 345"/>
                    <a:gd name="T3" fmla="*/ 230 h 297"/>
                    <a:gd name="T4" fmla="*/ 345 w 345"/>
                    <a:gd name="T5" fmla="*/ 278 h 297"/>
                    <a:gd name="T6" fmla="*/ 345 w 345"/>
                    <a:gd name="T7" fmla="*/ 297 h 297"/>
                    <a:gd name="T8" fmla="*/ 0 w 345"/>
                    <a:gd name="T9" fmla="*/ 19 h 297"/>
                    <a:gd name="T10" fmla="*/ 0 w 345"/>
                    <a:gd name="T11" fmla="*/ 0 h 297"/>
                    <a:gd name="T12" fmla="*/ 162 w 345"/>
                    <a:gd name="T13" fmla="*/ 116 h 297"/>
                    <a:gd name="T14" fmla="*/ 278 w 345"/>
                    <a:gd name="T15" fmla="*/ 230 h 297"/>
                    <a:gd name="T16" fmla="*/ 0 60000 65536"/>
                    <a:gd name="T17" fmla="*/ 0 60000 65536"/>
                    <a:gd name="T18" fmla="*/ 0 60000 65536"/>
                    <a:gd name="T19" fmla="*/ 0 60000 65536"/>
                    <a:gd name="T20" fmla="*/ 0 60000 65536"/>
                    <a:gd name="T21" fmla="*/ 0 60000 65536"/>
                    <a:gd name="T22" fmla="*/ 0 60000 65536"/>
                    <a:gd name="T23" fmla="*/ 0 60000 65536"/>
                    <a:gd name="T24" fmla="*/ 0 w 345"/>
                    <a:gd name="T25" fmla="*/ 0 h 297"/>
                    <a:gd name="T26" fmla="*/ 345 w 345"/>
                    <a:gd name="T27" fmla="*/ 297 h 29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45" h="297">
                      <a:moveTo>
                        <a:pt x="278" y="230"/>
                      </a:moveTo>
                      <a:lnTo>
                        <a:pt x="297" y="230"/>
                      </a:lnTo>
                      <a:lnTo>
                        <a:pt x="345" y="278"/>
                      </a:lnTo>
                      <a:lnTo>
                        <a:pt x="345" y="297"/>
                      </a:lnTo>
                      <a:lnTo>
                        <a:pt x="0" y="19"/>
                      </a:lnTo>
                      <a:lnTo>
                        <a:pt x="0" y="0"/>
                      </a:lnTo>
                      <a:lnTo>
                        <a:pt x="162" y="116"/>
                      </a:lnTo>
                      <a:lnTo>
                        <a:pt x="278" y="230"/>
                      </a:lnTo>
                      <a:close/>
                    </a:path>
                  </a:pathLst>
                </a:custGeom>
                <a:solidFill>
                  <a:srgbClr val="000000"/>
                </a:solidFill>
                <a:ln w="9525">
                  <a:noFill/>
                  <a:round/>
                  <a:headEnd/>
                  <a:tailEnd/>
                </a:ln>
              </p:spPr>
              <p:txBody>
                <a:bodyPr>
                  <a:prstTxWarp prst="textNoShape">
                    <a:avLst/>
                  </a:prstTxWarp>
                </a:bodyPr>
                <a:lstStyle/>
                <a:p>
                  <a:endParaRPr lang="en-US"/>
                </a:p>
              </p:txBody>
            </p:sp>
            <p:sp>
              <p:nvSpPr>
                <p:cNvPr id="68423" name="Freeform 192"/>
                <p:cNvSpPr>
                  <a:spLocks noChangeAspect="1"/>
                </p:cNvSpPr>
                <p:nvPr/>
              </p:nvSpPr>
              <p:spPr bwMode="auto">
                <a:xfrm>
                  <a:off x="3574" y="2293"/>
                  <a:ext cx="215" cy="192"/>
                </a:xfrm>
                <a:custGeom>
                  <a:avLst/>
                  <a:gdLst>
                    <a:gd name="T0" fmla="*/ 892 w 1074"/>
                    <a:gd name="T1" fmla="*/ 317 h 959"/>
                    <a:gd name="T2" fmla="*/ 1074 w 1074"/>
                    <a:gd name="T3" fmla="*/ 729 h 959"/>
                    <a:gd name="T4" fmla="*/ 1036 w 1074"/>
                    <a:gd name="T5" fmla="*/ 778 h 959"/>
                    <a:gd name="T6" fmla="*/ 278 w 1074"/>
                    <a:gd name="T7" fmla="*/ 959 h 959"/>
                    <a:gd name="T8" fmla="*/ 0 w 1074"/>
                    <a:gd name="T9" fmla="*/ 499 h 959"/>
                    <a:gd name="T10" fmla="*/ 0 w 1074"/>
                    <a:gd name="T11" fmla="*/ 451 h 959"/>
                    <a:gd name="T12" fmla="*/ 661 w 1074"/>
                    <a:gd name="T13" fmla="*/ 0 h 959"/>
                    <a:gd name="T14" fmla="*/ 825 w 1074"/>
                    <a:gd name="T15" fmla="*/ 201 h 959"/>
                    <a:gd name="T16" fmla="*/ 892 w 1074"/>
                    <a:gd name="T17" fmla="*/ 317 h 95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074"/>
                    <a:gd name="T28" fmla="*/ 0 h 959"/>
                    <a:gd name="T29" fmla="*/ 1074 w 1074"/>
                    <a:gd name="T30" fmla="*/ 959 h 95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074" h="959">
                      <a:moveTo>
                        <a:pt x="892" y="317"/>
                      </a:moveTo>
                      <a:lnTo>
                        <a:pt x="1074" y="729"/>
                      </a:lnTo>
                      <a:lnTo>
                        <a:pt x="1036" y="778"/>
                      </a:lnTo>
                      <a:lnTo>
                        <a:pt x="278" y="959"/>
                      </a:lnTo>
                      <a:lnTo>
                        <a:pt x="0" y="499"/>
                      </a:lnTo>
                      <a:lnTo>
                        <a:pt x="0" y="451"/>
                      </a:lnTo>
                      <a:lnTo>
                        <a:pt x="661" y="0"/>
                      </a:lnTo>
                      <a:lnTo>
                        <a:pt x="825" y="201"/>
                      </a:lnTo>
                      <a:lnTo>
                        <a:pt x="892" y="317"/>
                      </a:lnTo>
                      <a:close/>
                    </a:path>
                  </a:pathLst>
                </a:custGeom>
                <a:solidFill>
                  <a:srgbClr val="FFFF40"/>
                </a:solidFill>
                <a:ln w="9525">
                  <a:noFill/>
                  <a:round/>
                  <a:headEnd/>
                  <a:tailEnd/>
                </a:ln>
              </p:spPr>
              <p:txBody>
                <a:bodyPr>
                  <a:prstTxWarp prst="textNoShape">
                    <a:avLst/>
                  </a:prstTxWarp>
                </a:bodyPr>
                <a:lstStyle/>
                <a:p>
                  <a:endParaRPr lang="en-US"/>
                </a:p>
              </p:txBody>
            </p:sp>
            <p:sp>
              <p:nvSpPr>
                <p:cNvPr id="68424" name="Freeform 193"/>
                <p:cNvSpPr>
                  <a:spLocks noChangeAspect="1"/>
                </p:cNvSpPr>
                <p:nvPr/>
              </p:nvSpPr>
              <p:spPr bwMode="auto">
                <a:xfrm>
                  <a:off x="4029" y="2293"/>
                  <a:ext cx="13" cy="7"/>
                </a:xfrm>
                <a:custGeom>
                  <a:avLst/>
                  <a:gdLst>
                    <a:gd name="T0" fmla="*/ 0 w 67"/>
                    <a:gd name="T1" fmla="*/ 0 h 38"/>
                    <a:gd name="T2" fmla="*/ 67 w 67"/>
                    <a:gd name="T3" fmla="*/ 38 h 38"/>
                    <a:gd name="T4" fmla="*/ 0 w 67"/>
                    <a:gd name="T5" fmla="*/ 0 h 38"/>
                    <a:gd name="T6" fmla="*/ 0 60000 65536"/>
                    <a:gd name="T7" fmla="*/ 0 60000 65536"/>
                    <a:gd name="T8" fmla="*/ 0 60000 65536"/>
                    <a:gd name="T9" fmla="*/ 0 w 67"/>
                    <a:gd name="T10" fmla="*/ 0 h 38"/>
                    <a:gd name="T11" fmla="*/ 67 w 67"/>
                    <a:gd name="T12" fmla="*/ 38 h 38"/>
                  </a:gdLst>
                  <a:ahLst/>
                  <a:cxnLst>
                    <a:cxn ang="T6">
                      <a:pos x="T0" y="T1"/>
                    </a:cxn>
                    <a:cxn ang="T7">
                      <a:pos x="T2" y="T3"/>
                    </a:cxn>
                    <a:cxn ang="T8">
                      <a:pos x="T4" y="T5"/>
                    </a:cxn>
                  </a:cxnLst>
                  <a:rect l="T9" t="T10" r="T11" b="T12"/>
                  <a:pathLst>
                    <a:path w="67" h="38">
                      <a:moveTo>
                        <a:pt x="0" y="0"/>
                      </a:moveTo>
                      <a:lnTo>
                        <a:pt x="67" y="38"/>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68425" name="Freeform 194"/>
                <p:cNvSpPr>
                  <a:spLocks noChangeAspect="1"/>
                </p:cNvSpPr>
                <p:nvPr/>
              </p:nvSpPr>
              <p:spPr bwMode="auto">
                <a:xfrm>
                  <a:off x="3923" y="2297"/>
                  <a:ext cx="370" cy="280"/>
                </a:xfrm>
                <a:custGeom>
                  <a:avLst/>
                  <a:gdLst>
                    <a:gd name="T0" fmla="*/ 776 w 1851"/>
                    <a:gd name="T1" fmla="*/ 528 h 1401"/>
                    <a:gd name="T2" fmla="*/ 796 w 1851"/>
                    <a:gd name="T3" fmla="*/ 595 h 1401"/>
                    <a:gd name="T4" fmla="*/ 1026 w 1851"/>
                    <a:gd name="T5" fmla="*/ 662 h 1401"/>
                    <a:gd name="T6" fmla="*/ 1717 w 1851"/>
                    <a:gd name="T7" fmla="*/ 1189 h 1401"/>
                    <a:gd name="T8" fmla="*/ 1851 w 1851"/>
                    <a:gd name="T9" fmla="*/ 1333 h 1401"/>
                    <a:gd name="T10" fmla="*/ 1621 w 1851"/>
                    <a:gd name="T11" fmla="*/ 1353 h 1401"/>
                    <a:gd name="T12" fmla="*/ 1572 w 1851"/>
                    <a:gd name="T13" fmla="*/ 1401 h 1401"/>
                    <a:gd name="T14" fmla="*/ 1439 w 1851"/>
                    <a:gd name="T15" fmla="*/ 1257 h 1401"/>
                    <a:gd name="T16" fmla="*/ 1372 w 1851"/>
                    <a:gd name="T17" fmla="*/ 1189 h 1401"/>
                    <a:gd name="T18" fmla="*/ 1256 w 1851"/>
                    <a:gd name="T19" fmla="*/ 1189 h 1401"/>
                    <a:gd name="T20" fmla="*/ 364 w 1851"/>
                    <a:gd name="T21" fmla="*/ 432 h 1401"/>
                    <a:gd name="T22" fmla="*/ 0 w 1851"/>
                    <a:gd name="T23" fmla="*/ 116 h 1401"/>
                    <a:gd name="T24" fmla="*/ 0 w 1851"/>
                    <a:gd name="T25" fmla="*/ 0 h 1401"/>
                    <a:gd name="T26" fmla="*/ 566 w 1851"/>
                    <a:gd name="T27" fmla="*/ 365 h 1401"/>
                    <a:gd name="T28" fmla="*/ 776 w 1851"/>
                    <a:gd name="T29" fmla="*/ 528 h 140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851"/>
                    <a:gd name="T46" fmla="*/ 0 h 1401"/>
                    <a:gd name="T47" fmla="*/ 1851 w 1851"/>
                    <a:gd name="T48" fmla="*/ 1401 h 1401"/>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851" h="1401">
                      <a:moveTo>
                        <a:pt x="776" y="528"/>
                      </a:moveTo>
                      <a:lnTo>
                        <a:pt x="796" y="595"/>
                      </a:lnTo>
                      <a:lnTo>
                        <a:pt x="1026" y="662"/>
                      </a:lnTo>
                      <a:lnTo>
                        <a:pt x="1717" y="1189"/>
                      </a:lnTo>
                      <a:lnTo>
                        <a:pt x="1851" y="1333"/>
                      </a:lnTo>
                      <a:lnTo>
                        <a:pt x="1621" y="1353"/>
                      </a:lnTo>
                      <a:lnTo>
                        <a:pt x="1572" y="1401"/>
                      </a:lnTo>
                      <a:lnTo>
                        <a:pt x="1439" y="1257"/>
                      </a:lnTo>
                      <a:lnTo>
                        <a:pt x="1372" y="1189"/>
                      </a:lnTo>
                      <a:lnTo>
                        <a:pt x="1256" y="1189"/>
                      </a:lnTo>
                      <a:lnTo>
                        <a:pt x="364" y="432"/>
                      </a:lnTo>
                      <a:lnTo>
                        <a:pt x="0" y="116"/>
                      </a:lnTo>
                      <a:lnTo>
                        <a:pt x="0" y="0"/>
                      </a:lnTo>
                      <a:lnTo>
                        <a:pt x="566" y="365"/>
                      </a:lnTo>
                      <a:lnTo>
                        <a:pt x="776" y="528"/>
                      </a:lnTo>
                      <a:close/>
                    </a:path>
                  </a:pathLst>
                </a:custGeom>
                <a:solidFill>
                  <a:srgbClr val="7D4005"/>
                </a:solidFill>
                <a:ln w="9525">
                  <a:noFill/>
                  <a:round/>
                  <a:headEnd/>
                  <a:tailEnd/>
                </a:ln>
              </p:spPr>
              <p:txBody>
                <a:bodyPr>
                  <a:prstTxWarp prst="textNoShape">
                    <a:avLst/>
                  </a:prstTxWarp>
                </a:bodyPr>
                <a:lstStyle/>
                <a:p>
                  <a:endParaRPr lang="en-US"/>
                </a:p>
              </p:txBody>
            </p:sp>
            <p:sp>
              <p:nvSpPr>
                <p:cNvPr id="68426" name="Freeform 195"/>
                <p:cNvSpPr>
                  <a:spLocks noChangeAspect="1"/>
                </p:cNvSpPr>
                <p:nvPr/>
              </p:nvSpPr>
              <p:spPr bwMode="auto">
                <a:xfrm>
                  <a:off x="3854" y="2316"/>
                  <a:ext cx="54" cy="86"/>
                </a:xfrm>
                <a:custGeom>
                  <a:avLst/>
                  <a:gdLst>
                    <a:gd name="T0" fmla="*/ 269 w 269"/>
                    <a:gd name="T1" fmla="*/ 413 h 432"/>
                    <a:gd name="T2" fmla="*/ 86 w 269"/>
                    <a:gd name="T3" fmla="*/ 432 h 432"/>
                    <a:gd name="T4" fmla="*/ 19 w 269"/>
                    <a:gd name="T5" fmla="*/ 432 h 432"/>
                    <a:gd name="T6" fmla="*/ 0 w 269"/>
                    <a:gd name="T7" fmla="*/ 364 h 432"/>
                    <a:gd name="T8" fmla="*/ 86 w 269"/>
                    <a:gd name="T9" fmla="*/ 317 h 432"/>
                    <a:gd name="T10" fmla="*/ 134 w 269"/>
                    <a:gd name="T11" fmla="*/ 250 h 432"/>
                    <a:gd name="T12" fmla="*/ 163 w 269"/>
                    <a:gd name="T13" fmla="*/ 0 h 432"/>
                    <a:gd name="T14" fmla="*/ 249 w 269"/>
                    <a:gd name="T15" fmla="*/ 0 h 432"/>
                    <a:gd name="T16" fmla="*/ 269 w 269"/>
                    <a:gd name="T17" fmla="*/ 413 h 43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69"/>
                    <a:gd name="T28" fmla="*/ 0 h 432"/>
                    <a:gd name="T29" fmla="*/ 269 w 269"/>
                    <a:gd name="T30" fmla="*/ 432 h 43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69" h="432">
                      <a:moveTo>
                        <a:pt x="269" y="413"/>
                      </a:moveTo>
                      <a:lnTo>
                        <a:pt x="86" y="432"/>
                      </a:lnTo>
                      <a:lnTo>
                        <a:pt x="19" y="432"/>
                      </a:lnTo>
                      <a:lnTo>
                        <a:pt x="0" y="364"/>
                      </a:lnTo>
                      <a:lnTo>
                        <a:pt x="86" y="317"/>
                      </a:lnTo>
                      <a:lnTo>
                        <a:pt x="134" y="250"/>
                      </a:lnTo>
                      <a:lnTo>
                        <a:pt x="163" y="0"/>
                      </a:lnTo>
                      <a:lnTo>
                        <a:pt x="249" y="0"/>
                      </a:lnTo>
                      <a:lnTo>
                        <a:pt x="269" y="413"/>
                      </a:lnTo>
                      <a:close/>
                    </a:path>
                  </a:pathLst>
                </a:custGeom>
                <a:solidFill>
                  <a:srgbClr val="99994F"/>
                </a:solidFill>
                <a:ln w="9525">
                  <a:noFill/>
                  <a:round/>
                  <a:headEnd/>
                  <a:tailEnd/>
                </a:ln>
              </p:spPr>
              <p:txBody>
                <a:bodyPr>
                  <a:prstTxWarp prst="textNoShape">
                    <a:avLst/>
                  </a:prstTxWarp>
                </a:bodyPr>
                <a:lstStyle/>
                <a:p>
                  <a:endParaRPr lang="en-US"/>
                </a:p>
              </p:txBody>
            </p:sp>
            <p:sp>
              <p:nvSpPr>
                <p:cNvPr id="68427" name="Freeform 196"/>
                <p:cNvSpPr>
                  <a:spLocks noChangeAspect="1"/>
                </p:cNvSpPr>
                <p:nvPr/>
              </p:nvSpPr>
              <p:spPr bwMode="auto">
                <a:xfrm>
                  <a:off x="2827" y="2329"/>
                  <a:ext cx="102" cy="92"/>
                </a:xfrm>
                <a:custGeom>
                  <a:avLst/>
                  <a:gdLst>
                    <a:gd name="T0" fmla="*/ 201 w 508"/>
                    <a:gd name="T1" fmla="*/ 461 h 461"/>
                    <a:gd name="T2" fmla="*/ 0 w 508"/>
                    <a:gd name="T3" fmla="*/ 461 h 461"/>
                    <a:gd name="T4" fmla="*/ 20 w 508"/>
                    <a:gd name="T5" fmla="*/ 19 h 461"/>
                    <a:gd name="T6" fmla="*/ 250 w 508"/>
                    <a:gd name="T7" fmla="*/ 0 h 461"/>
                    <a:gd name="T8" fmla="*/ 508 w 508"/>
                    <a:gd name="T9" fmla="*/ 19 h 461"/>
                    <a:gd name="T10" fmla="*/ 201 w 508"/>
                    <a:gd name="T11" fmla="*/ 461 h 461"/>
                    <a:gd name="T12" fmla="*/ 0 60000 65536"/>
                    <a:gd name="T13" fmla="*/ 0 60000 65536"/>
                    <a:gd name="T14" fmla="*/ 0 60000 65536"/>
                    <a:gd name="T15" fmla="*/ 0 60000 65536"/>
                    <a:gd name="T16" fmla="*/ 0 60000 65536"/>
                    <a:gd name="T17" fmla="*/ 0 60000 65536"/>
                    <a:gd name="T18" fmla="*/ 0 w 508"/>
                    <a:gd name="T19" fmla="*/ 0 h 461"/>
                    <a:gd name="T20" fmla="*/ 508 w 508"/>
                    <a:gd name="T21" fmla="*/ 461 h 461"/>
                  </a:gdLst>
                  <a:ahLst/>
                  <a:cxnLst>
                    <a:cxn ang="T12">
                      <a:pos x="T0" y="T1"/>
                    </a:cxn>
                    <a:cxn ang="T13">
                      <a:pos x="T2" y="T3"/>
                    </a:cxn>
                    <a:cxn ang="T14">
                      <a:pos x="T4" y="T5"/>
                    </a:cxn>
                    <a:cxn ang="T15">
                      <a:pos x="T6" y="T7"/>
                    </a:cxn>
                    <a:cxn ang="T16">
                      <a:pos x="T8" y="T9"/>
                    </a:cxn>
                    <a:cxn ang="T17">
                      <a:pos x="T10" y="T11"/>
                    </a:cxn>
                  </a:cxnLst>
                  <a:rect l="T18" t="T19" r="T20" b="T21"/>
                  <a:pathLst>
                    <a:path w="508" h="461">
                      <a:moveTo>
                        <a:pt x="201" y="461"/>
                      </a:moveTo>
                      <a:lnTo>
                        <a:pt x="0" y="461"/>
                      </a:lnTo>
                      <a:lnTo>
                        <a:pt x="20" y="19"/>
                      </a:lnTo>
                      <a:lnTo>
                        <a:pt x="250" y="0"/>
                      </a:lnTo>
                      <a:lnTo>
                        <a:pt x="508" y="19"/>
                      </a:lnTo>
                      <a:lnTo>
                        <a:pt x="201" y="461"/>
                      </a:lnTo>
                      <a:close/>
                    </a:path>
                  </a:pathLst>
                </a:custGeom>
                <a:solidFill>
                  <a:srgbClr val="666614"/>
                </a:solidFill>
                <a:ln w="9525">
                  <a:noFill/>
                  <a:round/>
                  <a:headEnd/>
                  <a:tailEnd/>
                </a:ln>
              </p:spPr>
              <p:txBody>
                <a:bodyPr>
                  <a:prstTxWarp prst="textNoShape">
                    <a:avLst/>
                  </a:prstTxWarp>
                </a:bodyPr>
                <a:lstStyle/>
                <a:p>
                  <a:endParaRPr lang="en-US"/>
                </a:p>
              </p:txBody>
            </p:sp>
            <p:sp>
              <p:nvSpPr>
                <p:cNvPr id="68428" name="Freeform 197"/>
                <p:cNvSpPr>
                  <a:spLocks noChangeAspect="1"/>
                </p:cNvSpPr>
                <p:nvPr/>
              </p:nvSpPr>
              <p:spPr bwMode="auto">
                <a:xfrm>
                  <a:off x="3762" y="2339"/>
                  <a:ext cx="36" cy="77"/>
                </a:xfrm>
                <a:custGeom>
                  <a:avLst/>
                  <a:gdLst>
                    <a:gd name="T0" fmla="*/ 183 w 183"/>
                    <a:gd name="T1" fmla="*/ 298 h 384"/>
                    <a:gd name="T2" fmla="*/ 183 w 183"/>
                    <a:gd name="T3" fmla="*/ 384 h 384"/>
                    <a:gd name="T4" fmla="*/ 0 w 183"/>
                    <a:gd name="T5" fmla="*/ 38 h 384"/>
                    <a:gd name="T6" fmla="*/ 96 w 183"/>
                    <a:gd name="T7" fmla="*/ 0 h 384"/>
                    <a:gd name="T8" fmla="*/ 164 w 183"/>
                    <a:gd name="T9" fmla="*/ 0 h 384"/>
                    <a:gd name="T10" fmla="*/ 183 w 183"/>
                    <a:gd name="T11" fmla="*/ 298 h 384"/>
                    <a:gd name="T12" fmla="*/ 0 60000 65536"/>
                    <a:gd name="T13" fmla="*/ 0 60000 65536"/>
                    <a:gd name="T14" fmla="*/ 0 60000 65536"/>
                    <a:gd name="T15" fmla="*/ 0 60000 65536"/>
                    <a:gd name="T16" fmla="*/ 0 60000 65536"/>
                    <a:gd name="T17" fmla="*/ 0 60000 65536"/>
                    <a:gd name="T18" fmla="*/ 0 w 183"/>
                    <a:gd name="T19" fmla="*/ 0 h 384"/>
                    <a:gd name="T20" fmla="*/ 183 w 183"/>
                    <a:gd name="T21" fmla="*/ 384 h 384"/>
                  </a:gdLst>
                  <a:ahLst/>
                  <a:cxnLst>
                    <a:cxn ang="T12">
                      <a:pos x="T0" y="T1"/>
                    </a:cxn>
                    <a:cxn ang="T13">
                      <a:pos x="T2" y="T3"/>
                    </a:cxn>
                    <a:cxn ang="T14">
                      <a:pos x="T4" y="T5"/>
                    </a:cxn>
                    <a:cxn ang="T15">
                      <a:pos x="T6" y="T7"/>
                    </a:cxn>
                    <a:cxn ang="T16">
                      <a:pos x="T8" y="T9"/>
                    </a:cxn>
                    <a:cxn ang="T17">
                      <a:pos x="T10" y="T11"/>
                    </a:cxn>
                  </a:cxnLst>
                  <a:rect l="T18" t="T19" r="T20" b="T21"/>
                  <a:pathLst>
                    <a:path w="183" h="384">
                      <a:moveTo>
                        <a:pt x="183" y="298"/>
                      </a:moveTo>
                      <a:lnTo>
                        <a:pt x="183" y="384"/>
                      </a:lnTo>
                      <a:lnTo>
                        <a:pt x="0" y="38"/>
                      </a:lnTo>
                      <a:lnTo>
                        <a:pt x="96" y="0"/>
                      </a:lnTo>
                      <a:lnTo>
                        <a:pt x="164" y="0"/>
                      </a:lnTo>
                      <a:lnTo>
                        <a:pt x="183" y="298"/>
                      </a:lnTo>
                      <a:close/>
                    </a:path>
                  </a:pathLst>
                </a:custGeom>
                <a:solidFill>
                  <a:srgbClr val="ABAB1F"/>
                </a:solidFill>
                <a:ln w="9525">
                  <a:noFill/>
                  <a:round/>
                  <a:headEnd/>
                  <a:tailEnd/>
                </a:ln>
              </p:spPr>
              <p:txBody>
                <a:bodyPr>
                  <a:prstTxWarp prst="textNoShape">
                    <a:avLst/>
                  </a:prstTxWarp>
                </a:bodyPr>
                <a:lstStyle/>
                <a:p>
                  <a:endParaRPr lang="en-US"/>
                </a:p>
              </p:txBody>
            </p:sp>
            <p:sp>
              <p:nvSpPr>
                <p:cNvPr id="68429" name="Freeform 198"/>
                <p:cNvSpPr>
                  <a:spLocks noChangeAspect="1"/>
                </p:cNvSpPr>
                <p:nvPr/>
              </p:nvSpPr>
              <p:spPr bwMode="auto">
                <a:xfrm>
                  <a:off x="3923" y="2339"/>
                  <a:ext cx="361" cy="387"/>
                </a:xfrm>
                <a:custGeom>
                  <a:avLst/>
                  <a:gdLst>
                    <a:gd name="T0" fmla="*/ 1160 w 1803"/>
                    <a:gd name="T1" fmla="*/ 1008 h 1938"/>
                    <a:gd name="T2" fmla="*/ 1007 w 1803"/>
                    <a:gd name="T3" fmla="*/ 1161 h 1938"/>
                    <a:gd name="T4" fmla="*/ 1007 w 1803"/>
                    <a:gd name="T5" fmla="*/ 1372 h 1938"/>
                    <a:gd name="T6" fmla="*/ 1189 w 1803"/>
                    <a:gd name="T7" fmla="*/ 1507 h 1938"/>
                    <a:gd name="T8" fmla="*/ 1439 w 1803"/>
                    <a:gd name="T9" fmla="*/ 1507 h 1938"/>
                    <a:gd name="T10" fmla="*/ 1506 w 1803"/>
                    <a:gd name="T11" fmla="*/ 1439 h 1938"/>
                    <a:gd name="T12" fmla="*/ 1755 w 1803"/>
                    <a:gd name="T13" fmla="*/ 1670 h 1938"/>
                    <a:gd name="T14" fmla="*/ 1785 w 1803"/>
                    <a:gd name="T15" fmla="*/ 1670 h 1938"/>
                    <a:gd name="T16" fmla="*/ 1803 w 1803"/>
                    <a:gd name="T17" fmla="*/ 1651 h 1938"/>
                    <a:gd name="T18" fmla="*/ 1602 w 1803"/>
                    <a:gd name="T19" fmla="*/ 1871 h 1938"/>
                    <a:gd name="T20" fmla="*/ 1602 w 1803"/>
                    <a:gd name="T21" fmla="*/ 1938 h 1938"/>
                    <a:gd name="T22" fmla="*/ 910 w 1803"/>
                    <a:gd name="T23" fmla="*/ 1277 h 1938"/>
                    <a:gd name="T24" fmla="*/ 815 w 1803"/>
                    <a:gd name="T25" fmla="*/ 1161 h 1938"/>
                    <a:gd name="T26" fmla="*/ 748 w 1803"/>
                    <a:gd name="T27" fmla="*/ 1094 h 1938"/>
                    <a:gd name="T28" fmla="*/ 843 w 1803"/>
                    <a:gd name="T29" fmla="*/ 1142 h 1938"/>
                    <a:gd name="T30" fmla="*/ 863 w 1803"/>
                    <a:gd name="T31" fmla="*/ 1122 h 1938"/>
                    <a:gd name="T32" fmla="*/ 796 w 1803"/>
                    <a:gd name="T33" fmla="*/ 1046 h 1938"/>
                    <a:gd name="T34" fmla="*/ 843 w 1803"/>
                    <a:gd name="T35" fmla="*/ 1075 h 1938"/>
                    <a:gd name="T36" fmla="*/ 910 w 1803"/>
                    <a:gd name="T37" fmla="*/ 1075 h 1938"/>
                    <a:gd name="T38" fmla="*/ 930 w 1803"/>
                    <a:gd name="T39" fmla="*/ 1046 h 1938"/>
                    <a:gd name="T40" fmla="*/ 892 w 1803"/>
                    <a:gd name="T41" fmla="*/ 978 h 1938"/>
                    <a:gd name="T42" fmla="*/ 815 w 1803"/>
                    <a:gd name="T43" fmla="*/ 911 h 1938"/>
                    <a:gd name="T44" fmla="*/ 748 w 1803"/>
                    <a:gd name="T45" fmla="*/ 959 h 1938"/>
                    <a:gd name="T46" fmla="*/ 729 w 1803"/>
                    <a:gd name="T47" fmla="*/ 1027 h 1938"/>
                    <a:gd name="T48" fmla="*/ 680 w 1803"/>
                    <a:gd name="T49" fmla="*/ 959 h 1938"/>
                    <a:gd name="T50" fmla="*/ 661 w 1803"/>
                    <a:gd name="T51" fmla="*/ 778 h 1938"/>
                    <a:gd name="T52" fmla="*/ 479 w 1803"/>
                    <a:gd name="T53" fmla="*/ 595 h 1938"/>
                    <a:gd name="T54" fmla="*/ 297 w 1803"/>
                    <a:gd name="T55" fmla="*/ 567 h 1938"/>
                    <a:gd name="T56" fmla="*/ 0 w 1803"/>
                    <a:gd name="T57" fmla="*/ 221 h 1938"/>
                    <a:gd name="T58" fmla="*/ 0 w 1803"/>
                    <a:gd name="T59" fmla="*/ 0 h 1938"/>
                    <a:gd name="T60" fmla="*/ 910 w 1803"/>
                    <a:gd name="T61" fmla="*/ 797 h 1938"/>
                    <a:gd name="T62" fmla="*/ 1160 w 1803"/>
                    <a:gd name="T63" fmla="*/ 1008 h 193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803"/>
                    <a:gd name="T97" fmla="*/ 0 h 1938"/>
                    <a:gd name="T98" fmla="*/ 1803 w 1803"/>
                    <a:gd name="T99" fmla="*/ 1938 h 193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803" h="1938">
                      <a:moveTo>
                        <a:pt x="1160" y="1008"/>
                      </a:moveTo>
                      <a:lnTo>
                        <a:pt x="1007" y="1161"/>
                      </a:lnTo>
                      <a:lnTo>
                        <a:pt x="1007" y="1372"/>
                      </a:lnTo>
                      <a:lnTo>
                        <a:pt x="1189" y="1507"/>
                      </a:lnTo>
                      <a:lnTo>
                        <a:pt x="1439" y="1507"/>
                      </a:lnTo>
                      <a:lnTo>
                        <a:pt x="1506" y="1439"/>
                      </a:lnTo>
                      <a:lnTo>
                        <a:pt x="1755" y="1670"/>
                      </a:lnTo>
                      <a:lnTo>
                        <a:pt x="1785" y="1670"/>
                      </a:lnTo>
                      <a:lnTo>
                        <a:pt x="1803" y="1651"/>
                      </a:lnTo>
                      <a:lnTo>
                        <a:pt x="1602" y="1871"/>
                      </a:lnTo>
                      <a:lnTo>
                        <a:pt x="1602" y="1938"/>
                      </a:lnTo>
                      <a:lnTo>
                        <a:pt x="910" y="1277"/>
                      </a:lnTo>
                      <a:lnTo>
                        <a:pt x="815" y="1161"/>
                      </a:lnTo>
                      <a:lnTo>
                        <a:pt x="748" y="1094"/>
                      </a:lnTo>
                      <a:lnTo>
                        <a:pt x="843" y="1142"/>
                      </a:lnTo>
                      <a:lnTo>
                        <a:pt x="863" y="1122"/>
                      </a:lnTo>
                      <a:lnTo>
                        <a:pt x="796" y="1046"/>
                      </a:lnTo>
                      <a:lnTo>
                        <a:pt x="843" y="1075"/>
                      </a:lnTo>
                      <a:lnTo>
                        <a:pt x="910" y="1075"/>
                      </a:lnTo>
                      <a:lnTo>
                        <a:pt x="930" y="1046"/>
                      </a:lnTo>
                      <a:lnTo>
                        <a:pt x="892" y="978"/>
                      </a:lnTo>
                      <a:lnTo>
                        <a:pt x="815" y="911"/>
                      </a:lnTo>
                      <a:lnTo>
                        <a:pt x="748" y="959"/>
                      </a:lnTo>
                      <a:lnTo>
                        <a:pt x="729" y="1027"/>
                      </a:lnTo>
                      <a:lnTo>
                        <a:pt x="680" y="959"/>
                      </a:lnTo>
                      <a:lnTo>
                        <a:pt x="661" y="778"/>
                      </a:lnTo>
                      <a:lnTo>
                        <a:pt x="479" y="595"/>
                      </a:lnTo>
                      <a:lnTo>
                        <a:pt x="297" y="567"/>
                      </a:lnTo>
                      <a:lnTo>
                        <a:pt x="0" y="221"/>
                      </a:lnTo>
                      <a:lnTo>
                        <a:pt x="0" y="0"/>
                      </a:lnTo>
                      <a:lnTo>
                        <a:pt x="910" y="797"/>
                      </a:lnTo>
                      <a:lnTo>
                        <a:pt x="1160" y="1008"/>
                      </a:lnTo>
                      <a:close/>
                    </a:path>
                  </a:pathLst>
                </a:custGeom>
                <a:solidFill>
                  <a:srgbClr val="B05C0A"/>
                </a:solidFill>
                <a:ln w="9525">
                  <a:noFill/>
                  <a:round/>
                  <a:headEnd/>
                  <a:tailEnd/>
                </a:ln>
              </p:spPr>
              <p:txBody>
                <a:bodyPr>
                  <a:prstTxWarp prst="textNoShape">
                    <a:avLst/>
                  </a:prstTxWarp>
                </a:bodyPr>
                <a:lstStyle/>
                <a:p>
                  <a:endParaRPr lang="en-US"/>
                </a:p>
              </p:txBody>
            </p:sp>
            <p:sp>
              <p:nvSpPr>
                <p:cNvPr id="68430" name="Freeform 199"/>
                <p:cNvSpPr>
                  <a:spLocks noChangeAspect="1"/>
                </p:cNvSpPr>
                <p:nvPr/>
              </p:nvSpPr>
              <p:spPr bwMode="auto">
                <a:xfrm>
                  <a:off x="4092" y="2339"/>
                  <a:ext cx="60" cy="59"/>
                </a:xfrm>
                <a:custGeom>
                  <a:avLst/>
                  <a:gdLst>
                    <a:gd name="T0" fmla="*/ 299 w 299"/>
                    <a:gd name="T1" fmla="*/ 87 h 298"/>
                    <a:gd name="T2" fmla="*/ 299 w 299"/>
                    <a:gd name="T3" fmla="*/ 202 h 298"/>
                    <a:gd name="T4" fmla="*/ 183 w 299"/>
                    <a:gd name="T5" fmla="*/ 298 h 298"/>
                    <a:gd name="T6" fmla="*/ 49 w 299"/>
                    <a:gd name="T7" fmla="*/ 269 h 298"/>
                    <a:gd name="T8" fmla="*/ 0 w 299"/>
                    <a:gd name="T9" fmla="*/ 182 h 298"/>
                    <a:gd name="T10" fmla="*/ 20 w 299"/>
                    <a:gd name="T11" fmla="*/ 115 h 298"/>
                    <a:gd name="T12" fmla="*/ 20 w 299"/>
                    <a:gd name="T13" fmla="*/ 68 h 298"/>
                    <a:gd name="T14" fmla="*/ 87 w 299"/>
                    <a:gd name="T15" fmla="*/ 0 h 298"/>
                    <a:gd name="T16" fmla="*/ 231 w 299"/>
                    <a:gd name="T17" fmla="*/ 19 h 298"/>
                    <a:gd name="T18" fmla="*/ 299 w 299"/>
                    <a:gd name="T19" fmla="*/ 87 h 29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99"/>
                    <a:gd name="T31" fmla="*/ 0 h 298"/>
                    <a:gd name="T32" fmla="*/ 299 w 299"/>
                    <a:gd name="T33" fmla="*/ 298 h 29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99" h="298">
                      <a:moveTo>
                        <a:pt x="299" y="87"/>
                      </a:moveTo>
                      <a:lnTo>
                        <a:pt x="299" y="202"/>
                      </a:lnTo>
                      <a:lnTo>
                        <a:pt x="183" y="298"/>
                      </a:lnTo>
                      <a:lnTo>
                        <a:pt x="49" y="269"/>
                      </a:lnTo>
                      <a:lnTo>
                        <a:pt x="0" y="182"/>
                      </a:lnTo>
                      <a:lnTo>
                        <a:pt x="20" y="115"/>
                      </a:lnTo>
                      <a:lnTo>
                        <a:pt x="20" y="68"/>
                      </a:lnTo>
                      <a:lnTo>
                        <a:pt x="87" y="0"/>
                      </a:lnTo>
                      <a:lnTo>
                        <a:pt x="231" y="19"/>
                      </a:lnTo>
                      <a:lnTo>
                        <a:pt x="299" y="87"/>
                      </a:lnTo>
                      <a:close/>
                    </a:path>
                  </a:pathLst>
                </a:custGeom>
                <a:solidFill>
                  <a:srgbClr val="000000"/>
                </a:solidFill>
                <a:ln w="9525">
                  <a:noFill/>
                  <a:round/>
                  <a:headEnd/>
                  <a:tailEnd/>
                </a:ln>
              </p:spPr>
              <p:txBody>
                <a:bodyPr>
                  <a:prstTxWarp prst="textNoShape">
                    <a:avLst/>
                  </a:prstTxWarp>
                </a:bodyPr>
                <a:lstStyle/>
                <a:p>
                  <a:endParaRPr lang="en-US"/>
                </a:p>
              </p:txBody>
            </p:sp>
            <p:sp>
              <p:nvSpPr>
                <p:cNvPr id="68431" name="Freeform 200"/>
                <p:cNvSpPr>
                  <a:spLocks noChangeAspect="1"/>
                </p:cNvSpPr>
                <p:nvPr/>
              </p:nvSpPr>
              <p:spPr bwMode="auto">
                <a:xfrm>
                  <a:off x="1770" y="2341"/>
                  <a:ext cx="46" cy="21"/>
                </a:xfrm>
                <a:custGeom>
                  <a:avLst/>
                  <a:gdLst>
                    <a:gd name="T0" fmla="*/ 221 w 230"/>
                    <a:gd name="T1" fmla="*/ 58 h 105"/>
                    <a:gd name="T2" fmla="*/ 135 w 230"/>
                    <a:gd name="T3" fmla="*/ 105 h 105"/>
                    <a:gd name="T4" fmla="*/ 0 w 230"/>
                    <a:gd name="T5" fmla="*/ 48 h 105"/>
                    <a:gd name="T6" fmla="*/ 38 w 230"/>
                    <a:gd name="T7" fmla="*/ 28 h 105"/>
                    <a:gd name="T8" fmla="*/ 221 w 230"/>
                    <a:gd name="T9" fmla="*/ 0 h 105"/>
                    <a:gd name="T10" fmla="*/ 230 w 230"/>
                    <a:gd name="T11" fmla="*/ 39 h 105"/>
                    <a:gd name="T12" fmla="*/ 221 w 230"/>
                    <a:gd name="T13" fmla="*/ 58 h 105"/>
                    <a:gd name="T14" fmla="*/ 0 60000 65536"/>
                    <a:gd name="T15" fmla="*/ 0 60000 65536"/>
                    <a:gd name="T16" fmla="*/ 0 60000 65536"/>
                    <a:gd name="T17" fmla="*/ 0 60000 65536"/>
                    <a:gd name="T18" fmla="*/ 0 60000 65536"/>
                    <a:gd name="T19" fmla="*/ 0 60000 65536"/>
                    <a:gd name="T20" fmla="*/ 0 60000 65536"/>
                    <a:gd name="T21" fmla="*/ 0 w 230"/>
                    <a:gd name="T22" fmla="*/ 0 h 105"/>
                    <a:gd name="T23" fmla="*/ 230 w 230"/>
                    <a:gd name="T24" fmla="*/ 105 h 10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30" h="105">
                      <a:moveTo>
                        <a:pt x="221" y="58"/>
                      </a:moveTo>
                      <a:lnTo>
                        <a:pt x="135" y="105"/>
                      </a:lnTo>
                      <a:lnTo>
                        <a:pt x="0" y="48"/>
                      </a:lnTo>
                      <a:lnTo>
                        <a:pt x="38" y="28"/>
                      </a:lnTo>
                      <a:lnTo>
                        <a:pt x="221" y="0"/>
                      </a:lnTo>
                      <a:lnTo>
                        <a:pt x="230" y="39"/>
                      </a:lnTo>
                      <a:lnTo>
                        <a:pt x="221" y="58"/>
                      </a:lnTo>
                      <a:close/>
                    </a:path>
                  </a:pathLst>
                </a:custGeom>
                <a:solidFill>
                  <a:srgbClr val="000000"/>
                </a:solidFill>
                <a:ln w="9525">
                  <a:noFill/>
                  <a:round/>
                  <a:headEnd/>
                  <a:tailEnd/>
                </a:ln>
              </p:spPr>
              <p:txBody>
                <a:bodyPr>
                  <a:prstTxWarp prst="textNoShape">
                    <a:avLst/>
                  </a:prstTxWarp>
                </a:bodyPr>
                <a:lstStyle/>
                <a:p>
                  <a:endParaRPr lang="en-US"/>
                </a:p>
              </p:txBody>
            </p:sp>
            <p:sp>
              <p:nvSpPr>
                <p:cNvPr id="68432" name="Freeform 201"/>
                <p:cNvSpPr>
                  <a:spLocks noChangeAspect="1"/>
                </p:cNvSpPr>
                <p:nvPr/>
              </p:nvSpPr>
              <p:spPr bwMode="auto">
                <a:xfrm>
                  <a:off x="4105" y="2346"/>
                  <a:ext cx="37" cy="43"/>
                </a:xfrm>
                <a:custGeom>
                  <a:avLst/>
                  <a:gdLst>
                    <a:gd name="T0" fmla="*/ 183 w 183"/>
                    <a:gd name="T1" fmla="*/ 77 h 211"/>
                    <a:gd name="T2" fmla="*/ 183 w 183"/>
                    <a:gd name="T3" fmla="*/ 144 h 211"/>
                    <a:gd name="T4" fmla="*/ 97 w 183"/>
                    <a:gd name="T5" fmla="*/ 211 h 211"/>
                    <a:gd name="T6" fmla="*/ 49 w 183"/>
                    <a:gd name="T7" fmla="*/ 211 h 211"/>
                    <a:gd name="T8" fmla="*/ 0 w 183"/>
                    <a:gd name="T9" fmla="*/ 164 h 211"/>
                    <a:gd name="T10" fmla="*/ 0 w 183"/>
                    <a:gd name="T11" fmla="*/ 77 h 211"/>
                    <a:gd name="T12" fmla="*/ 68 w 183"/>
                    <a:gd name="T13" fmla="*/ 0 h 211"/>
                    <a:gd name="T14" fmla="*/ 116 w 183"/>
                    <a:gd name="T15" fmla="*/ 0 h 211"/>
                    <a:gd name="T16" fmla="*/ 183 w 183"/>
                    <a:gd name="T17" fmla="*/ 77 h 21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83"/>
                    <a:gd name="T28" fmla="*/ 0 h 211"/>
                    <a:gd name="T29" fmla="*/ 183 w 183"/>
                    <a:gd name="T30" fmla="*/ 211 h 21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83" h="211">
                      <a:moveTo>
                        <a:pt x="183" y="77"/>
                      </a:moveTo>
                      <a:lnTo>
                        <a:pt x="183" y="144"/>
                      </a:lnTo>
                      <a:lnTo>
                        <a:pt x="97" y="211"/>
                      </a:lnTo>
                      <a:lnTo>
                        <a:pt x="49" y="211"/>
                      </a:lnTo>
                      <a:lnTo>
                        <a:pt x="0" y="164"/>
                      </a:lnTo>
                      <a:lnTo>
                        <a:pt x="0" y="77"/>
                      </a:lnTo>
                      <a:lnTo>
                        <a:pt x="68" y="0"/>
                      </a:lnTo>
                      <a:lnTo>
                        <a:pt x="116" y="0"/>
                      </a:lnTo>
                      <a:lnTo>
                        <a:pt x="183" y="77"/>
                      </a:lnTo>
                      <a:close/>
                    </a:path>
                  </a:pathLst>
                </a:custGeom>
                <a:solidFill>
                  <a:srgbClr val="F7C991"/>
                </a:solidFill>
                <a:ln w="9525">
                  <a:noFill/>
                  <a:round/>
                  <a:headEnd/>
                  <a:tailEnd/>
                </a:ln>
              </p:spPr>
              <p:txBody>
                <a:bodyPr>
                  <a:prstTxWarp prst="textNoShape">
                    <a:avLst/>
                  </a:prstTxWarp>
                </a:bodyPr>
                <a:lstStyle/>
                <a:p>
                  <a:endParaRPr lang="en-US"/>
                </a:p>
              </p:txBody>
            </p:sp>
            <p:sp>
              <p:nvSpPr>
                <p:cNvPr id="68433" name="Freeform 202"/>
                <p:cNvSpPr>
                  <a:spLocks noChangeAspect="1"/>
                </p:cNvSpPr>
                <p:nvPr/>
              </p:nvSpPr>
              <p:spPr bwMode="auto">
                <a:xfrm>
                  <a:off x="2689" y="2362"/>
                  <a:ext cx="98" cy="90"/>
                </a:xfrm>
                <a:custGeom>
                  <a:avLst/>
                  <a:gdLst>
                    <a:gd name="T0" fmla="*/ 325 w 489"/>
                    <a:gd name="T1" fmla="*/ 87 h 452"/>
                    <a:gd name="T2" fmla="*/ 392 w 489"/>
                    <a:gd name="T3" fmla="*/ 154 h 452"/>
                    <a:gd name="T4" fmla="*/ 489 w 489"/>
                    <a:gd name="T5" fmla="*/ 134 h 452"/>
                    <a:gd name="T6" fmla="*/ 489 w 489"/>
                    <a:gd name="T7" fmla="*/ 250 h 452"/>
                    <a:gd name="T8" fmla="*/ 230 w 489"/>
                    <a:gd name="T9" fmla="*/ 384 h 452"/>
                    <a:gd name="T10" fmla="*/ 0 w 489"/>
                    <a:gd name="T11" fmla="*/ 452 h 452"/>
                    <a:gd name="T12" fmla="*/ 0 w 489"/>
                    <a:gd name="T13" fmla="*/ 183 h 452"/>
                    <a:gd name="T14" fmla="*/ 278 w 489"/>
                    <a:gd name="T15" fmla="*/ 0 h 452"/>
                    <a:gd name="T16" fmla="*/ 325 w 489"/>
                    <a:gd name="T17" fmla="*/ 0 h 452"/>
                    <a:gd name="T18" fmla="*/ 325 w 489"/>
                    <a:gd name="T19" fmla="*/ 87 h 45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89"/>
                    <a:gd name="T31" fmla="*/ 0 h 452"/>
                    <a:gd name="T32" fmla="*/ 489 w 489"/>
                    <a:gd name="T33" fmla="*/ 452 h 45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89" h="452">
                      <a:moveTo>
                        <a:pt x="325" y="87"/>
                      </a:moveTo>
                      <a:lnTo>
                        <a:pt x="392" y="154"/>
                      </a:lnTo>
                      <a:lnTo>
                        <a:pt x="489" y="134"/>
                      </a:lnTo>
                      <a:lnTo>
                        <a:pt x="489" y="250"/>
                      </a:lnTo>
                      <a:lnTo>
                        <a:pt x="230" y="384"/>
                      </a:lnTo>
                      <a:lnTo>
                        <a:pt x="0" y="452"/>
                      </a:lnTo>
                      <a:lnTo>
                        <a:pt x="0" y="183"/>
                      </a:lnTo>
                      <a:lnTo>
                        <a:pt x="278" y="0"/>
                      </a:lnTo>
                      <a:lnTo>
                        <a:pt x="325" y="0"/>
                      </a:lnTo>
                      <a:lnTo>
                        <a:pt x="325" y="87"/>
                      </a:lnTo>
                      <a:close/>
                    </a:path>
                  </a:pathLst>
                </a:custGeom>
                <a:solidFill>
                  <a:srgbClr val="B0B085"/>
                </a:solidFill>
                <a:ln w="9525">
                  <a:noFill/>
                  <a:round/>
                  <a:headEnd/>
                  <a:tailEnd/>
                </a:ln>
              </p:spPr>
              <p:txBody>
                <a:bodyPr>
                  <a:prstTxWarp prst="textNoShape">
                    <a:avLst/>
                  </a:prstTxWarp>
                </a:bodyPr>
                <a:lstStyle/>
                <a:p>
                  <a:endParaRPr lang="en-US"/>
                </a:p>
              </p:txBody>
            </p:sp>
            <p:sp>
              <p:nvSpPr>
                <p:cNvPr id="68434" name="Freeform 203"/>
                <p:cNvSpPr>
                  <a:spLocks noChangeAspect="1"/>
                </p:cNvSpPr>
                <p:nvPr/>
              </p:nvSpPr>
              <p:spPr bwMode="auto">
                <a:xfrm>
                  <a:off x="3812" y="2375"/>
                  <a:ext cx="59" cy="110"/>
                </a:xfrm>
                <a:custGeom>
                  <a:avLst/>
                  <a:gdLst>
                    <a:gd name="T0" fmla="*/ 163 w 297"/>
                    <a:gd name="T1" fmla="*/ 155 h 547"/>
                    <a:gd name="T2" fmla="*/ 278 w 297"/>
                    <a:gd name="T3" fmla="*/ 231 h 547"/>
                    <a:gd name="T4" fmla="*/ 297 w 297"/>
                    <a:gd name="T5" fmla="*/ 202 h 547"/>
                    <a:gd name="T6" fmla="*/ 278 w 297"/>
                    <a:gd name="T7" fmla="*/ 499 h 547"/>
                    <a:gd name="T8" fmla="*/ 163 w 297"/>
                    <a:gd name="T9" fmla="*/ 547 h 547"/>
                    <a:gd name="T10" fmla="*/ 28 w 297"/>
                    <a:gd name="T11" fmla="*/ 547 h 547"/>
                    <a:gd name="T12" fmla="*/ 0 w 297"/>
                    <a:gd name="T13" fmla="*/ 0 h 547"/>
                    <a:gd name="T14" fmla="*/ 114 w 297"/>
                    <a:gd name="T15" fmla="*/ 20 h 547"/>
                    <a:gd name="T16" fmla="*/ 163 w 297"/>
                    <a:gd name="T17" fmla="*/ 155 h 54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97"/>
                    <a:gd name="T28" fmla="*/ 0 h 547"/>
                    <a:gd name="T29" fmla="*/ 297 w 297"/>
                    <a:gd name="T30" fmla="*/ 547 h 54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97" h="547">
                      <a:moveTo>
                        <a:pt x="163" y="155"/>
                      </a:moveTo>
                      <a:lnTo>
                        <a:pt x="278" y="231"/>
                      </a:lnTo>
                      <a:lnTo>
                        <a:pt x="297" y="202"/>
                      </a:lnTo>
                      <a:lnTo>
                        <a:pt x="278" y="499"/>
                      </a:lnTo>
                      <a:lnTo>
                        <a:pt x="163" y="547"/>
                      </a:lnTo>
                      <a:lnTo>
                        <a:pt x="28" y="547"/>
                      </a:lnTo>
                      <a:lnTo>
                        <a:pt x="0" y="0"/>
                      </a:lnTo>
                      <a:lnTo>
                        <a:pt x="114" y="20"/>
                      </a:lnTo>
                      <a:lnTo>
                        <a:pt x="163" y="155"/>
                      </a:lnTo>
                      <a:close/>
                    </a:path>
                  </a:pathLst>
                </a:custGeom>
                <a:solidFill>
                  <a:srgbClr val="F0F08A"/>
                </a:solidFill>
                <a:ln w="9525">
                  <a:noFill/>
                  <a:round/>
                  <a:headEnd/>
                  <a:tailEnd/>
                </a:ln>
              </p:spPr>
              <p:txBody>
                <a:bodyPr>
                  <a:prstTxWarp prst="textNoShape">
                    <a:avLst/>
                  </a:prstTxWarp>
                </a:bodyPr>
                <a:lstStyle/>
                <a:p>
                  <a:endParaRPr lang="en-US"/>
                </a:p>
              </p:txBody>
            </p:sp>
            <p:sp>
              <p:nvSpPr>
                <p:cNvPr id="68435" name="Freeform 204"/>
                <p:cNvSpPr>
                  <a:spLocks noChangeAspect="1"/>
                </p:cNvSpPr>
                <p:nvPr/>
              </p:nvSpPr>
              <p:spPr bwMode="auto">
                <a:xfrm>
                  <a:off x="2750" y="2379"/>
                  <a:ext cx="64" cy="161"/>
                </a:xfrm>
                <a:custGeom>
                  <a:avLst/>
                  <a:gdLst>
                    <a:gd name="T0" fmla="*/ 317 w 317"/>
                    <a:gd name="T1" fmla="*/ 690 h 806"/>
                    <a:gd name="T2" fmla="*/ 154 w 317"/>
                    <a:gd name="T3" fmla="*/ 776 h 806"/>
                    <a:gd name="T4" fmla="*/ 38 w 317"/>
                    <a:gd name="T5" fmla="*/ 806 h 806"/>
                    <a:gd name="T6" fmla="*/ 0 w 317"/>
                    <a:gd name="T7" fmla="*/ 595 h 806"/>
                    <a:gd name="T8" fmla="*/ 0 w 317"/>
                    <a:gd name="T9" fmla="*/ 576 h 806"/>
                    <a:gd name="T10" fmla="*/ 86 w 317"/>
                    <a:gd name="T11" fmla="*/ 527 h 806"/>
                    <a:gd name="T12" fmla="*/ 135 w 317"/>
                    <a:gd name="T13" fmla="*/ 460 h 806"/>
                    <a:gd name="T14" fmla="*/ 154 w 317"/>
                    <a:gd name="T15" fmla="*/ 249 h 806"/>
                    <a:gd name="T16" fmla="*/ 269 w 317"/>
                    <a:gd name="T17" fmla="*/ 135 h 806"/>
                    <a:gd name="T18" fmla="*/ 269 w 317"/>
                    <a:gd name="T19" fmla="*/ 0 h 806"/>
                    <a:gd name="T20" fmla="*/ 317 w 317"/>
                    <a:gd name="T21" fmla="*/ 0 h 806"/>
                    <a:gd name="T22" fmla="*/ 317 w 317"/>
                    <a:gd name="T23" fmla="*/ 690 h 80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17"/>
                    <a:gd name="T37" fmla="*/ 0 h 806"/>
                    <a:gd name="T38" fmla="*/ 317 w 317"/>
                    <a:gd name="T39" fmla="*/ 806 h 80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17" h="806">
                      <a:moveTo>
                        <a:pt x="317" y="690"/>
                      </a:moveTo>
                      <a:lnTo>
                        <a:pt x="154" y="776"/>
                      </a:lnTo>
                      <a:lnTo>
                        <a:pt x="38" y="806"/>
                      </a:lnTo>
                      <a:lnTo>
                        <a:pt x="0" y="595"/>
                      </a:lnTo>
                      <a:lnTo>
                        <a:pt x="0" y="576"/>
                      </a:lnTo>
                      <a:lnTo>
                        <a:pt x="86" y="527"/>
                      </a:lnTo>
                      <a:lnTo>
                        <a:pt x="135" y="460"/>
                      </a:lnTo>
                      <a:lnTo>
                        <a:pt x="154" y="249"/>
                      </a:lnTo>
                      <a:lnTo>
                        <a:pt x="269" y="135"/>
                      </a:lnTo>
                      <a:lnTo>
                        <a:pt x="269" y="0"/>
                      </a:lnTo>
                      <a:lnTo>
                        <a:pt x="317" y="0"/>
                      </a:lnTo>
                      <a:lnTo>
                        <a:pt x="317" y="690"/>
                      </a:lnTo>
                      <a:close/>
                    </a:path>
                  </a:pathLst>
                </a:custGeom>
                <a:solidFill>
                  <a:srgbClr val="525205"/>
                </a:solidFill>
                <a:ln w="9525">
                  <a:noFill/>
                  <a:round/>
                  <a:headEnd/>
                  <a:tailEnd/>
                </a:ln>
              </p:spPr>
              <p:txBody>
                <a:bodyPr>
                  <a:prstTxWarp prst="textNoShape">
                    <a:avLst/>
                  </a:prstTxWarp>
                </a:bodyPr>
                <a:lstStyle/>
                <a:p>
                  <a:endParaRPr lang="en-US"/>
                </a:p>
              </p:txBody>
            </p:sp>
            <p:sp>
              <p:nvSpPr>
                <p:cNvPr id="68436" name="Freeform 205"/>
                <p:cNvSpPr>
                  <a:spLocks noChangeAspect="1"/>
                </p:cNvSpPr>
                <p:nvPr/>
              </p:nvSpPr>
              <p:spPr bwMode="auto">
                <a:xfrm>
                  <a:off x="4198" y="2389"/>
                  <a:ext cx="301" cy="220"/>
                </a:xfrm>
                <a:custGeom>
                  <a:avLst/>
                  <a:gdLst>
                    <a:gd name="T0" fmla="*/ 1506 w 1506"/>
                    <a:gd name="T1" fmla="*/ 1056 h 1104"/>
                    <a:gd name="T2" fmla="*/ 1372 w 1506"/>
                    <a:gd name="T3" fmla="*/ 1104 h 1104"/>
                    <a:gd name="T4" fmla="*/ 1323 w 1506"/>
                    <a:gd name="T5" fmla="*/ 1104 h 1104"/>
                    <a:gd name="T6" fmla="*/ 1256 w 1506"/>
                    <a:gd name="T7" fmla="*/ 912 h 1104"/>
                    <a:gd name="T8" fmla="*/ 0 w 1506"/>
                    <a:gd name="T9" fmla="*/ 0 h 1104"/>
                    <a:gd name="T10" fmla="*/ 1486 w 1506"/>
                    <a:gd name="T11" fmla="*/ 1028 h 1104"/>
                    <a:gd name="T12" fmla="*/ 1506 w 1506"/>
                    <a:gd name="T13" fmla="*/ 1056 h 1104"/>
                    <a:gd name="T14" fmla="*/ 0 60000 65536"/>
                    <a:gd name="T15" fmla="*/ 0 60000 65536"/>
                    <a:gd name="T16" fmla="*/ 0 60000 65536"/>
                    <a:gd name="T17" fmla="*/ 0 60000 65536"/>
                    <a:gd name="T18" fmla="*/ 0 60000 65536"/>
                    <a:gd name="T19" fmla="*/ 0 60000 65536"/>
                    <a:gd name="T20" fmla="*/ 0 60000 65536"/>
                    <a:gd name="T21" fmla="*/ 0 w 1506"/>
                    <a:gd name="T22" fmla="*/ 0 h 1104"/>
                    <a:gd name="T23" fmla="*/ 1506 w 1506"/>
                    <a:gd name="T24" fmla="*/ 1104 h 110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06" h="1104">
                      <a:moveTo>
                        <a:pt x="1506" y="1056"/>
                      </a:moveTo>
                      <a:lnTo>
                        <a:pt x="1372" y="1104"/>
                      </a:lnTo>
                      <a:lnTo>
                        <a:pt x="1323" y="1104"/>
                      </a:lnTo>
                      <a:lnTo>
                        <a:pt x="1256" y="912"/>
                      </a:lnTo>
                      <a:lnTo>
                        <a:pt x="0" y="0"/>
                      </a:lnTo>
                      <a:lnTo>
                        <a:pt x="1486" y="1028"/>
                      </a:lnTo>
                      <a:lnTo>
                        <a:pt x="1506" y="1056"/>
                      </a:lnTo>
                      <a:close/>
                    </a:path>
                  </a:pathLst>
                </a:custGeom>
                <a:solidFill>
                  <a:srgbClr val="CF8F4F"/>
                </a:solidFill>
                <a:ln w="9525">
                  <a:noFill/>
                  <a:round/>
                  <a:headEnd/>
                  <a:tailEnd/>
                </a:ln>
              </p:spPr>
              <p:txBody>
                <a:bodyPr>
                  <a:prstTxWarp prst="textNoShape">
                    <a:avLst/>
                  </a:prstTxWarp>
                </a:bodyPr>
                <a:lstStyle/>
                <a:p>
                  <a:endParaRPr lang="en-US"/>
                </a:p>
              </p:txBody>
            </p:sp>
            <p:sp>
              <p:nvSpPr>
                <p:cNvPr id="68437" name="Freeform 206"/>
                <p:cNvSpPr>
                  <a:spLocks noChangeAspect="1"/>
                </p:cNvSpPr>
                <p:nvPr/>
              </p:nvSpPr>
              <p:spPr bwMode="auto">
                <a:xfrm>
                  <a:off x="2831" y="2402"/>
                  <a:ext cx="179" cy="298"/>
                </a:xfrm>
                <a:custGeom>
                  <a:avLst/>
                  <a:gdLst>
                    <a:gd name="T0" fmla="*/ 892 w 892"/>
                    <a:gd name="T1" fmla="*/ 326 h 1487"/>
                    <a:gd name="T2" fmla="*/ 892 w 892"/>
                    <a:gd name="T3" fmla="*/ 412 h 1487"/>
                    <a:gd name="T4" fmla="*/ 787 w 892"/>
                    <a:gd name="T5" fmla="*/ 624 h 1487"/>
                    <a:gd name="T6" fmla="*/ 709 w 892"/>
                    <a:gd name="T7" fmla="*/ 892 h 1487"/>
                    <a:gd name="T8" fmla="*/ 623 w 892"/>
                    <a:gd name="T9" fmla="*/ 892 h 1487"/>
                    <a:gd name="T10" fmla="*/ 258 w 892"/>
                    <a:gd name="T11" fmla="*/ 729 h 1487"/>
                    <a:gd name="T12" fmla="*/ 76 w 892"/>
                    <a:gd name="T13" fmla="*/ 710 h 1487"/>
                    <a:gd name="T14" fmla="*/ 47 w 892"/>
                    <a:gd name="T15" fmla="*/ 691 h 1487"/>
                    <a:gd name="T16" fmla="*/ 28 w 892"/>
                    <a:gd name="T17" fmla="*/ 710 h 1487"/>
                    <a:gd name="T18" fmla="*/ 28 w 892"/>
                    <a:gd name="T19" fmla="*/ 758 h 1487"/>
                    <a:gd name="T20" fmla="*/ 114 w 892"/>
                    <a:gd name="T21" fmla="*/ 805 h 1487"/>
                    <a:gd name="T22" fmla="*/ 307 w 892"/>
                    <a:gd name="T23" fmla="*/ 825 h 1487"/>
                    <a:gd name="T24" fmla="*/ 643 w 892"/>
                    <a:gd name="T25" fmla="*/ 988 h 1487"/>
                    <a:gd name="T26" fmla="*/ 643 w 892"/>
                    <a:gd name="T27" fmla="*/ 1218 h 1487"/>
                    <a:gd name="T28" fmla="*/ 623 w 892"/>
                    <a:gd name="T29" fmla="*/ 1420 h 1487"/>
                    <a:gd name="T30" fmla="*/ 623 w 892"/>
                    <a:gd name="T31" fmla="*/ 1487 h 1487"/>
                    <a:gd name="T32" fmla="*/ 374 w 892"/>
                    <a:gd name="T33" fmla="*/ 1439 h 1487"/>
                    <a:gd name="T34" fmla="*/ 0 w 892"/>
                    <a:gd name="T35" fmla="*/ 1420 h 1487"/>
                    <a:gd name="T36" fmla="*/ 28 w 892"/>
                    <a:gd name="T37" fmla="*/ 691 h 1487"/>
                    <a:gd name="T38" fmla="*/ 181 w 892"/>
                    <a:gd name="T39" fmla="*/ 231 h 1487"/>
                    <a:gd name="T40" fmla="*/ 325 w 892"/>
                    <a:gd name="T41" fmla="*/ 0 h 1487"/>
                    <a:gd name="T42" fmla="*/ 854 w 892"/>
                    <a:gd name="T43" fmla="*/ 278 h 1487"/>
                    <a:gd name="T44" fmla="*/ 892 w 892"/>
                    <a:gd name="T45" fmla="*/ 326 h 148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92"/>
                    <a:gd name="T70" fmla="*/ 0 h 1487"/>
                    <a:gd name="T71" fmla="*/ 892 w 892"/>
                    <a:gd name="T72" fmla="*/ 1487 h 148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92" h="1487">
                      <a:moveTo>
                        <a:pt x="892" y="326"/>
                      </a:moveTo>
                      <a:lnTo>
                        <a:pt x="892" y="412"/>
                      </a:lnTo>
                      <a:lnTo>
                        <a:pt x="787" y="624"/>
                      </a:lnTo>
                      <a:lnTo>
                        <a:pt x="709" y="892"/>
                      </a:lnTo>
                      <a:lnTo>
                        <a:pt x="623" y="892"/>
                      </a:lnTo>
                      <a:lnTo>
                        <a:pt x="258" y="729"/>
                      </a:lnTo>
                      <a:lnTo>
                        <a:pt x="76" y="710"/>
                      </a:lnTo>
                      <a:lnTo>
                        <a:pt x="47" y="691"/>
                      </a:lnTo>
                      <a:lnTo>
                        <a:pt x="28" y="710"/>
                      </a:lnTo>
                      <a:lnTo>
                        <a:pt x="28" y="758"/>
                      </a:lnTo>
                      <a:lnTo>
                        <a:pt x="114" y="805"/>
                      </a:lnTo>
                      <a:lnTo>
                        <a:pt x="307" y="825"/>
                      </a:lnTo>
                      <a:lnTo>
                        <a:pt x="643" y="988"/>
                      </a:lnTo>
                      <a:lnTo>
                        <a:pt x="643" y="1218"/>
                      </a:lnTo>
                      <a:lnTo>
                        <a:pt x="623" y="1420"/>
                      </a:lnTo>
                      <a:lnTo>
                        <a:pt x="623" y="1487"/>
                      </a:lnTo>
                      <a:lnTo>
                        <a:pt x="374" y="1439"/>
                      </a:lnTo>
                      <a:lnTo>
                        <a:pt x="0" y="1420"/>
                      </a:lnTo>
                      <a:lnTo>
                        <a:pt x="28" y="691"/>
                      </a:lnTo>
                      <a:lnTo>
                        <a:pt x="181" y="231"/>
                      </a:lnTo>
                      <a:lnTo>
                        <a:pt x="325" y="0"/>
                      </a:lnTo>
                      <a:lnTo>
                        <a:pt x="854" y="278"/>
                      </a:lnTo>
                      <a:lnTo>
                        <a:pt x="892" y="326"/>
                      </a:lnTo>
                      <a:close/>
                    </a:path>
                  </a:pathLst>
                </a:custGeom>
                <a:solidFill>
                  <a:srgbClr val="969602"/>
                </a:solidFill>
                <a:ln w="9525">
                  <a:noFill/>
                  <a:round/>
                  <a:headEnd/>
                  <a:tailEnd/>
                </a:ln>
              </p:spPr>
              <p:txBody>
                <a:bodyPr>
                  <a:prstTxWarp prst="textNoShape">
                    <a:avLst/>
                  </a:prstTxWarp>
                </a:bodyPr>
                <a:lstStyle/>
                <a:p>
                  <a:endParaRPr lang="en-US"/>
                </a:p>
              </p:txBody>
            </p:sp>
            <p:sp>
              <p:nvSpPr>
                <p:cNvPr id="68438" name="Freeform 207"/>
                <p:cNvSpPr>
                  <a:spLocks noChangeAspect="1"/>
                </p:cNvSpPr>
                <p:nvPr/>
              </p:nvSpPr>
              <p:spPr bwMode="auto">
                <a:xfrm>
                  <a:off x="4148" y="2402"/>
                  <a:ext cx="251" cy="198"/>
                </a:xfrm>
                <a:custGeom>
                  <a:avLst/>
                  <a:gdLst>
                    <a:gd name="T0" fmla="*/ 1093 w 1257"/>
                    <a:gd name="T1" fmla="*/ 777 h 988"/>
                    <a:gd name="T2" fmla="*/ 979 w 1257"/>
                    <a:gd name="T3" fmla="*/ 892 h 988"/>
                    <a:gd name="T4" fmla="*/ 1007 w 1257"/>
                    <a:gd name="T5" fmla="*/ 892 h 988"/>
                    <a:gd name="T6" fmla="*/ 1007 w 1257"/>
                    <a:gd name="T7" fmla="*/ 988 h 988"/>
                    <a:gd name="T8" fmla="*/ 979 w 1257"/>
                    <a:gd name="T9" fmla="*/ 988 h 988"/>
                    <a:gd name="T10" fmla="*/ 979 w 1257"/>
                    <a:gd name="T11" fmla="*/ 892 h 988"/>
                    <a:gd name="T12" fmla="*/ 566 w 1257"/>
                    <a:gd name="T13" fmla="*/ 575 h 988"/>
                    <a:gd name="T14" fmla="*/ 547 w 1257"/>
                    <a:gd name="T15" fmla="*/ 547 h 988"/>
                    <a:gd name="T16" fmla="*/ 547 w 1257"/>
                    <a:gd name="T17" fmla="*/ 480 h 988"/>
                    <a:gd name="T18" fmla="*/ 595 w 1257"/>
                    <a:gd name="T19" fmla="*/ 480 h 988"/>
                    <a:gd name="T20" fmla="*/ 614 w 1257"/>
                    <a:gd name="T21" fmla="*/ 461 h 988"/>
                    <a:gd name="T22" fmla="*/ 480 w 1257"/>
                    <a:gd name="T23" fmla="*/ 364 h 988"/>
                    <a:gd name="T24" fmla="*/ 364 w 1257"/>
                    <a:gd name="T25" fmla="*/ 326 h 988"/>
                    <a:gd name="T26" fmla="*/ 297 w 1257"/>
                    <a:gd name="T27" fmla="*/ 250 h 988"/>
                    <a:gd name="T28" fmla="*/ 269 w 1257"/>
                    <a:gd name="T29" fmla="*/ 250 h 988"/>
                    <a:gd name="T30" fmla="*/ 269 w 1257"/>
                    <a:gd name="T31" fmla="*/ 326 h 988"/>
                    <a:gd name="T32" fmla="*/ 0 w 1257"/>
                    <a:gd name="T33" fmla="*/ 115 h 988"/>
                    <a:gd name="T34" fmla="*/ 220 w 1257"/>
                    <a:gd name="T35" fmla="*/ 0 h 988"/>
                    <a:gd name="T36" fmla="*/ 1257 w 1257"/>
                    <a:gd name="T37" fmla="*/ 758 h 988"/>
                    <a:gd name="T38" fmla="*/ 1093 w 1257"/>
                    <a:gd name="T39" fmla="*/ 777 h 98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257"/>
                    <a:gd name="T61" fmla="*/ 0 h 988"/>
                    <a:gd name="T62" fmla="*/ 1257 w 1257"/>
                    <a:gd name="T63" fmla="*/ 988 h 98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257" h="988">
                      <a:moveTo>
                        <a:pt x="1093" y="777"/>
                      </a:moveTo>
                      <a:lnTo>
                        <a:pt x="979" y="892"/>
                      </a:lnTo>
                      <a:lnTo>
                        <a:pt x="1007" y="892"/>
                      </a:lnTo>
                      <a:lnTo>
                        <a:pt x="1007" y="988"/>
                      </a:lnTo>
                      <a:lnTo>
                        <a:pt x="979" y="988"/>
                      </a:lnTo>
                      <a:lnTo>
                        <a:pt x="979" y="892"/>
                      </a:lnTo>
                      <a:lnTo>
                        <a:pt x="566" y="575"/>
                      </a:lnTo>
                      <a:lnTo>
                        <a:pt x="547" y="547"/>
                      </a:lnTo>
                      <a:lnTo>
                        <a:pt x="547" y="480"/>
                      </a:lnTo>
                      <a:lnTo>
                        <a:pt x="595" y="480"/>
                      </a:lnTo>
                      <a:lnTo>
                        <a:pt x="614" y="461"/>
                      </a:lnTo>
                      <a:lnTo>
                        <a:pt x="480" y="364"/>
                      </a:lnTo>
                      <a:lnTo>
                        <a:pt x="364" y="326"/>
                      </a:lnTo>
                      <a:lnTo>
                        <a:pt x="297" y="250"/>
                      </a:lnTo>
                      <a:lnTo>
                        <a:pt x="269" y="250"/>
                      </a:lnTo>
                      <a:lnTo>
                        <a:pt x="269" y="326"/>
                      </a:lnTo>
                      <a:lnTo>
                        <a:pt x="0" y="115"/>
                      </a:lnTo>
                      <a:lnTo>
                        <a:pt x="220" y="0"/>
                      </a:lnTo>
                      <a:lnTo>
                        <a:pt x="1257" y="758"/>
                      </a:lnTo>
                      <a:lnTo>
                        <a:pt x="1093" y="777"/>
                      </a:lnTo>
                      <a:close/>
                    </a:path>
                  </a:pathLst>
                </a:custGeom>
                <a:solidFill>
                  <a:srgbClr val="995714"/>
                </a:solidFill>
                <a:ln w="9525">
                  <a:noFill/>
                  <a:round/>
                  <a:headEnd/>
                  <a:tailEnd/>
                </a:ln>
              </p:spPr>
              <p:txBody>
                <a:bodyPr>
                  <a:prstTxWarp prst="textNoShape">
                    <a:avLst/>
                  </a:prstTxWarp>
                </a:bodyPr>
                <a:lstStyle/>
                <a:p>
                  <a:endParaRPr lang="en-US"/>
                </a:p>
              </p:txBody>
            </p:sp>
            <p:sp>
              <p:nvSpPr>
                <p:cNvPr id="68439" name="Freeform 208"/>
                <p:cNvSpPr>
                  <a:spLocks noChangeAspect="1"/>
                </p:cNvSpPr>
                <p:nvPr/>
              </p:nvSpPr>
              <p:spPr bwMode="auto">
                <a:xfrm>
                  <a:off x="3923" y="2412"/>
                  <a:ext cx="44" cy="86"/>
                </a:xfrm>
                <a:custGeom>
                  <a:avLst/>
                  <a:gdLst>
                    <a:gd name="T0" fmla="*/ 86 w 220"/>
                    <a:gd name="T1" fmla="*/ 413 h 432"/>
                    <a:gd name="T2" fmla="*/ 86 w 220"/>
                    <a:gd name="T3" fmla="*/ 432 h 432"/>
                    <a:gd name="T4" fmla="*/ 67 w 220"/>
                    <a:gd name="T5" fmla="*/ 432 h 432"/>
                    <a:gd name="T6" fmla="*/ 19 w 220"/>
                    <a:gd name="T7" fmla="*/ 383 h 432"/>
                    <a:gd name="T8" fmla="*/ 0 w 220"/>
                    <a:gd name="T9" fmla="*/ 0 h 432"/>
                    <a:gd name="T10" fmla="*/ 220 w 220"/>
                    <a:gd name="T11" fmla="*/ 230 h 432"/>
                    <a:gd name="T12" fmla="*/ 86 w 220"/>
                    <a:gd name="T13" fmla="*/ 413 h 432"/>
                    <a:gd name="T14" fmla="*/ 0 60000 65536"/>
                    <a:gd name="T15" fmla="*/ 0 60000 65536"/>
                    <a:gd name="T16" fmla="*/ 0 60000 65536"/>
                    <a:gd name="T17" fmla="*/ 0 60000 65536"/>
                    <a:gd name="T18" fmla="*/ 0 60000 65536"/>
                    <a:gd name="T19" fmla="*/ 0 60000 65536"/>
                    <a:gd name="T20" fmla="*/ 0 60000 65536"/>
                    <a:gd name="T21" fmla="*/ 0 w 220"/>
                    <a:gd name="T22" fmla="*/ 0 h 432"/>
                    <a:gd name="T23" fmla="*/ 220 w 220"/>
                    <a:gd name="T24" fmla="*/ 432 h 43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0" h="432">
                      <a:moveTo>
                        <a:pt x="86" y="413"/>
                      </a:moveTo>
                      <a:lnTo>
                        <a:pt x="86" y="432"/>
                      </a:lnTo>
                      <a:lnTo>
                        <a:pt x="67" y="432"/>
                      </a:lnTo>
                      <a:lnTo>
                        <a:pt x="19" y="383"/>
                      </a:lnTo>
                      <a:lnTo>
                        <a:pt x="0" y="0"/>
                      </a:lnTo>
                      <a:lnTo>
                        <a:pt x="220" y="230"/>
                      </a:lnTo>
                      <a:lnTo>
                        <a:pt x="86" y="413"/>
                      </a:lnTo>
                      <a:close/>
                    </a:path>
                  </a:pathLst>
                </a:custGeom>
                <a:solidFill>
                  <a:srgbClr val="DE7D1C"/>
                </a:solidFill>
                <a:ln w="9525">
                  <a:noFill/>
                  <a:round/>
                  <a:headEnd/>
                  <a:tailEnd/>
                </a:ln>
              </p:spPr>
              <p:txBody>
                <a:bodyPr>
                  <a:prstTxWarp prst="textNoShape">
                    <a:avLst/>
                  </a:prstTxWarp>
                </a:bodyPr>
                <a:lstStyle/>
                <a:p>
                  <a:endParaRPr lang="en-US"/>
                </a:p>
              </p:txBody>
            </p:sp>
            <p:sp>
              <p:nvSpPr>
                <p:cNvPr id="68440" name="Freeform 209"/>
                <p:cNvSpPr>
                  <a:spLocks noChangeAspect="1"/>
                </p:cNvSpPr>
                <p:nvPr/>
              </p:nvSpPr>
              <p:spPr bwMode="auto">
                <a:xfrm>
                  <a:off x="3863" y="2416"/>
                  <a:ext cx="45" cy="138"/>
                </a:xfrm>
                <a:custGeom>
                  <a:avLst/>
                  <a:gdLst>
                    <a:gd name="T0" fmla="*/ 222 w 222"/>
                    <a:gd name="T1" fmla="*/ 691 h 691"/>
                    <a:gd name="T2" fmla="*/ 39 w 222"/>
                    <a:gd name="T3" fmla="*/ 691 h 691"/>
                    <a:gd name="T4" fmla="*/ 0 w 222"/>
                    <a:gd name="T5" fmla="*/ 508 h 691"/>
                    <a:gd name="T6" fmla="*/ 116 w 222"/>
                    <a:gd name="T7" fmla="*/ 230 h 691"/>
                    <a:gd name="T8" fmla="*/ 135 w 222"/>
                    <a:gd name="T9" fmla="*/ 29 h 691"/>
                    <a:gd name="T10" fmla="*/ 155 w 222"/>
                    <a:gd name="T11" fmla="*/ 0 h 691"/>
                    <a:gd name="T12" fmla="*/ 222 w 222"/>
                    <a:gd name="T13" fmla="*/ 29 h 691"/>
                    <a:gd name="T14" fmla="*/ 222 w 222"/>
                    <a:gd name="T15" fmla="*/ 691 h 691"/>
                    <a:gd name="T16" fmla="*/ 0 60000 65536"/>
                    <a:gd name="T17" fmla="*/ 0 60000 65536"/>
                    <a:gd name="T18" fmla="*/ 0 60000 65536"/>
                    <a:gd name="T19" fmla="*/ 0 60000 65536"/>
                    <a:gd name="T20" fmla="*/ 0 60000 65536"/>
                    <a:gd name="T21" fmla="*/ 0 60000 65536"/>
                    <a:gd name="T22" fmla="*/ 0 60000 65536"/>
                    <a:gd name="T23" fmla="*/ 0 60000 65536"/>
                    <a:gd name="T24" fmla="*/ 0 w 222"/>
                    <a:gd name="T25" fmla="*/ 0 h 691"/>
                    <a:gd name="T26" fmla="*/ 222 w 222"/>
                    <a:gd name="T27" fmla="*/ 691 h 69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22" h="691">
                      <a:moveTo>
                        <a:pt x="222" y="691"/>
                      </a:moveTo>
                      <a:lnTo>
                        <a:pt x="39" y="691"/>
                      </a:lnTo>
                      <a:lnTo>
                        <a:pt x="0" y="508"/>
                      </a:lnTo>
                      <a:lnTo>
                        <a:pt x="116" y="230"/>
                      </a:lnTo>
                      <a:lnTo>
                        <a:pt x="135" y="29"/>
                      </a:lnTo>
                      <a:lnTo>
                        <a:pt x="155" y="0"/>
                      </a:lnTo>
                      <a:lnTo>
                        <a:pt x="222" y="29"/>
                      </a:lnTo>
                      <a:lnTo>
                        <a:pt x="222" y="691"/>
                      </a:lnTo>
                      <a:close/>
                    </a:path>
                  </a:pathLst>
                </a:custGeom>
                <a:solidFill>
                  <a:srgbClr val="696903"/>
                </a:solidFill>
                <a:ln w="9525">
                  <a:noFill/>
                  <a:round/>
                  <a:headEnd/>
                  <a:tailEnd/>
                </a:ln>
              </p:spPr>
              <p:txBody>
                <a:bodyPr>
                  <a:prstTxWarp prst="textNoShape">
                    <a:avLst/>
                  </a:prstTxWarp>
                </a:bodyPr>
                <a:lstStyle/>
                <a:p>
                  <a:endParaRPr lang="en-US"/>
                </a:p>
              </p:txBody>
            </p:sp>
            <p:sp>
              <p:nvSpPr>
                <p:cNvPr id="68441" name="Freeform 210"/>
                <p:cNvSpPr>
                  <a:spLocks noChangeAspect="1"/>
                </p:cNvSpPr>
                <p:nvPr/>
              </p:nvSpPr>
              <p:spPr bwMode="auto">
                <a:xfrm>
                  <a:off x="3977" y="2416"/>
                  <a:ext cx="19" cy="13"/>
                </a:xfrm>
                <a:custGeom>
                  <a:avLst/>
                  <a:gdLst>
                    <a:gd name="T0" fmla="*/ 96 w 96"/>
                    <a:gd name="T1" fmla="*/ 67 h 67"/>
                    <a:gd name="T2" fmla="*/ 0 w 96"/>
                    <a:gd name="T3" fmla="*/ 0 h 67"/>
                    <a:gd name="T4" fmla="*/ 48 w 96"/>
                    <a:gd name="T5" fmla="*/ 0 h 67"/>
                    <a:gd name="T6" fmla="*/ 96 w 96"/>
                    <a:gd name="T7" fmla="*/ 67 h 67"/>
                    <a:gd name="T8" fmla="*/ 0 60000 65536"/>
                    <a:gd name="T9" fmla="*/ 0 60000 65536"/>
                    <a:gd name="T10" fmla="*/ 0 60000 65536"/>
                    <a:gd name="T11" fmla="*/ 0 60000 65536"/>
                    <a:gd name="T12" fmla="*/ 0 w 96"/>
                    <a:gd name="T13" fmla="*/ 0 h 67"/>
                    <a:gd name="T14" fmla="*/ 96 w 96"/>
                    <a:gd name="T15" fmla="*/ 67 h 67"/>
                  </a:gdLst>
                  <a:ahLst/>
                  <a:cxnLst>
                    <a:cxn ang="T8">
                      <a:pos x="T0" y="T1"/>
                    </a:cxn>
                    <a:cxn ang="T9">
                      <a:pos x="T2" y="T3"/>
                    </a:cxn>
                    <a:cxn ang="T10">
                      <a:pos x="T4" y="T5"/>
                    </a:cxn>
                    <a:cxn ang="T11">
                      <a:pos x="T6" y="T7"/>
                    </a:cxn>
                  </a:cxnLst>
                  <a:rect l="T12" t="T13" r="T14" b="T15"/>
                  <a:pathLst>
                    <a:path w="96" h="67">
                      <a:moveTo>
                        <a:pt x="96" y="67"/>
                      </a:moveTo>
                      <a:lnTo>
                        <a:pt x="0" y="0"/>
                      </a:lnTo>
                      <a:lnTo>
                        <a:pt x="48" y="0"/>
                      </a:lnTo>
                      <a:lnTo>
                        <a:pt x="96" y="67"/>
                      </a:lnTo>
                      <a:close/>
                    </a:path>
                  </a:pathLst>
                </a:custGeom>
                <a:solidFill>
                  <a:srgbClr val="000000"/>
                </a:solidFill>
                <a:ln w="9525">
                  <a:noFill/>
                  <a:round/>
                  <a:headEnd/>
                  <a:tailEnd/>
                </a:ln>
              </p:spPr>
              <p:txBody>
                <a:bodyPr>
                  <a:prstTxWarp prst="textNoShape">
                    <a:avLst/>
                  </a:prstTxWarp>
                </a:bodyPr>
                <a:lstStyle/>
                <a:p>
                  <a:endParaRPr lang="en-US"/>
                </a:p>
              </p:txBody>
            </p:sp>
            <p:sp>
              <p:nvSpPr>
                <p:cNvPr id="68442" name="Freeform 211"/>
                <p:cNvSpPr>
                  <a:spLocks noChangeAspect="1"/>
                </p:cNvSpPr>
                <p:nvPr/>
              </p:nvSpPr>
              <p:spPr bwMode="auto">
                <a:xfrm>
                  <a:off x="2827" y="2429"/>
                  <a:ext cx="33" cy="75"/>
                </a:xfrm>
                <a:custGeom>
                  <a:avLst/>
                  <a:gdLst>
                    <a:gd name="T0" fmla="*/ 20 w 164"/>
                    <a:gd name="T1" fmla="*/ 374 h 374"/>
                    <a:gd name="T2" fmla="*/ 0 w 164"/>
                    <a:gd name="T3" fmla="*/ 67 h 374"/>
                    <a:gd name="T4" fmla="*/ 0 w 164"/>
                    <a:gd name="T5" fmla="*/ 28 h 374"/>
                    <a:gd name="T6" fmla="*/ 67 w 164"/>
                    <a:gd name="T7" fmla="*/ 0 h 374"/>
                    <a:gd name="T8" fmla="*/ 164 w 164"/>
                    <a:gd name="T9" fmla="*/ 28 h 374"/>
                    <a:gd name="T10" fmla="*/ 20 w 164"/>
                    <a:gd name="T11" fmla="*/ 374 h 374"/>
                    <a:gd name="T12" fmla="*/ 0 60000 65536"/>
                    <a:gd name="T13" fmla="*/ 0 60000 65536"/>
                    <a:gd name="T14" fmla="*/ 0 60000 65536"/>
                    <a:gd name="T15" fmla="*/ 0 60000 65536"/>
                    <a:gd name="T16" fmla="*/ 0 60000 65536"/>
                    <a:gd name="T17" fmla="*/ 0 60000 65536"/>
                    <a:gd name="T18" fmla="*/ 0 w 164"/>
                    <a:gd name="T19" fmla="*/ 0 h 374"/>
                    <a:gd name="T20" fmla="*/ 164 w 164"/>
                    <a:gd name="T21" fmla="*/ 374 h 374"/>
                  </a:gdLst>
                  <a:ahLst/>
                  <a:cxnLst>
                    <a:cxn ang="T12">
                      <a:pos x="T0" y="T1"/>
                    </a:cxn>
                    <a:cxn ang="T13">
                      <a:pos x="T2" y="T3"/>
                    </a:cxn>
                    <a:cxn ang="T14">
                      <a:pos x="T4" y="T5"/>
                    </a:cxn>
                    <a:cxn ang="T15">
                      <a:pos x="T6" y="T7"/>
                    </a:cxn>
                    <a:cxn ang="T16">
                      <a:pos x="T8" y="T9"/>
                    </a:cxn>
                    <a:cxn ang="T17">
                      <a:pos x="T10" y="T11"/>
                    </a:cxn>
                  </a:cxnLst>
                  <a:rect l="T18" t="T19" r="T20" b="T21"/>
                  <a:pathLst>
                    <a:path w="164" h="374">
                      <a:moveTo>
                        <a:pt x="20" y="374"/>
                      </a:moveTo>
                      <a:lnTo>
                        <a:pt x="0" y="67"/>
                      </a:lnTo>
                      <a:lnTo>
                        <a:pt x="0" y="28"/>
                      </a:lnTo>
                      <a:lnTo>
                        <a:pt x="67" y="0"/>
                      </a:lnTo>
                      <a:lnTo>
                        <a:pt x="164" y="28"/>
                      </a:lnTo>
                      <a:lnTo>
                        <a:pt x="20" y="374"/>
                      </a:lnTo>
                      <a:close/>
                    </a:path>
                  </a:pathLst>
                </a:custGeom>
                <a:solidFill>
                  <a:srgbClr val="4F4F08"/>
                </a:solidFill>
                <a:ln w="9525">
                  <a:noFill/>
                  <a:round/>
                  <a:headEnd/>
                  <a:tailEnd/>
                </a:ln>
              </p:spPr>
              <p:txBody>
                <a:bodyPr>
                  <a:prstTxWarp prst="textNoShape">
                    <a:avLst/>
                  </a:prstTxWarp>
                </a:bodyPr>
                <a:lstStyle/>
                <a:p>
                  <a:endParaRPr lang="en-US"/>
                </a:p>
              </p:txBody>
            </p:sp>
            <p:sp>
              <p:nvSpPr>
                <p:cNvPr id="68443" name="Freeform 212"/>
                <p:cNvSpPr>
                  <a:spLocks noChangeAspect="1"/>
                </p:cNvSpPr>
                <p:nvPr/>
              </p:nvSpPr>
              <p:spPr bwMode="auto">
                <a:xfrm>
                  <a:off x="2695" y="2439"/>
                  <a:ext cx="69" cy="73"/>
                </a:xfrm>
                <a:custGeom>
                  <a:avLst/>
                  <a:gdLst>
                    <a:gd name="T0" fmla="*/ 19 w 346"/>
                    <a:gd name="T1" fmla="*/ 365 h 365"/>
                    <a:gd name="T2" fmla="*/ 0 w 346"/>
                    <a:gd name="T3" fmla="*/ 163 h 365"/>
                    <a:gd name="T4" fmla="*/ 346 w 346"/>
                    <a:gd name="T5" fmla="*/ 0 h 365"/>
                    <a:gd name="T6" fmla="*/ 316 w 346"/>
                    <a:gd name="T7" fmla="*/ 163 h 365"/>
                    <a:gd name="T8" fmla="*/ 19 w 346"/>
                    <a:gd name="T9" fmla="*/ 365 h 365"/>
                    <a:gd name="T10" fmla="*/ 0 60000 65536"/>
                    <a:gd name="T11" fmla="*/ 0 60000 65536"/>
                    <a:gd name="T12" fmla="*/ 0 60000 65536"/>
                    <a:gd name="T13" fmla="*/ 0 60000 65536"/>
                    <a:gd name="T14" fmla="*/ 0 60000 65536"/>
                    <a:gd name="T15" fmla="*/ 0 w 346"/>
                    <a:gd name="T16" fmla="*/ 0 h 365"/>
                    <a:gd name="T17" fmla="*/ 346 w 346"/>
                    <a:gd name="T18" fmla="*/ 365 h 365"/>
                  </a:gdLst>
                  <a:ahLst/>
                  <a:cxnLst>
                    <a:cxn ang="T10">
                      <a:pos x="T0" y="T1"/>
                    </a:cxn>
                    <a:cxn ang="T11">
                      <a:pos x="T2" y="T3"/>
                    </a:cxn>
                    <a:cxn ang="T12">
                      <a:pos x="T4" y="T5"/>
                    </a:cxn>
                    <a:cxn ang="T13">
                      <a:pos x="T6" y="T7"/>
                    </a:cxn>
                    <a:cxn ang="T14">
                      <a:pos x="T8" y="T9"/>
                    </a:cxn>
                  </a:cxnLst>
                  <a:rect l="T15" t="T16" r="T17" b="T18"/>
                  <a:pathLst>
                    <a:path w="346" h="365">
                      <a:moveTo>
                        <a:pt x="19" y="365"/>
                      </a:moveTo>
                      <a:lnTo>
                        <a:pt x="0" y="163"/>
                      </a:lnTo>
                      <a:lnTo>
                        <a:pt x="346" y="0"/>
                      </a:lnTo>
                      <a:lnTo>
                        <a:pt x="316" y="163"/>
                      </a:lnTo>
                      <a:lnTo>
                        <a:pt x="19" y="365"/>
                      </a:lnTo>
                      <a:close/>
                    </a:path>
                  </a:pathLst>
                </a:custGeom>
                <a:solidFill>
                  <a:srgbClr val="C4C470"/>
                </a:solidFill>
                <a:ln w="9525">
                  <a:noFill/>
                  <a:round/>
                  <a:headEnd/>
                  <a:tailEnd/>
                </a:ln>
              </p:spPr>
              <p:txBody>
                <a:bodyPr>
                  <a:prstTxWarp prst="textNoShape">
                    <a:avLst/>
                  </a:prstTxWarp>
                </a:bodyPr>
                <a:lstStyle/>
                <a:p>
                  <a:endParaRPr lang="en-US"/>
                </a:p>
              </p:txBody>
            </p:sp>
            <p:sp>
              <p:nvSpPr>
                <p:cNvPr id="68444" name="Freeform 213"/>
                <p:cNvSpPr>
                  <a:spLocks noChangeAspect="1"/>
                </p:cNvSpPr>
                <p:nvPr/>
              </p:nvSpPr>
              <p:spPr bwMode="auto">
                <a:xfrm>
                  <a:off x="4092" y="2439"/>
                  <a:ext cx="36" cy="36"/>
                </a:xfrm>
                <a:custGeom>
                  <a:avLst/>
                  <a:gdLst>
                    <a:gd name="T0" fmla="*/ 0 w 183"/>
                    <a:gd name="T1" fmla="*/ 0 h 182"/>
                    <a:gd name="T2" fmla="*/ 183 w 183"/>
                    <a:gd name="T3" fmla="*/ 182 h 182"/>
                    <a:gd name="T4" fmla="*/ 0 w 183"/>
                    <a:gd name="T5" fmla="*/ 0 h 182"/>
                    <a:gd name="T6" fmla="*/ 0 60000 65536"/>
                    <a:gd name="T7" fmla="*/ 0 60000 65536"/>
                    <a:gd name="T8" fmla="*/ 0 60000 65536"/>
                    <a:gd name="T9" fmla="*/ 0 w 183"/>
                    <a:gd name="T10" fmla="*/ 0 h 182"/>
                    <a:gd name="T11" fmla="*/ 183 w 183"/>
                    <a:gd name="T12" fmla="*/ 182 h 182"/>
                  </a:gdLst>
                  <a:ahLst/>
                  <a:cxnLst>
                    <a:cxn ang="T6">
                      <a:pos x="T0" y="T1"/>
                    </a:cxn>
                    <a:cxn ang="T7">
                      <a:pos x="T2" y="T3"/>
                    </a:cxn>
                    <a:cxn ang="T8">
                      <a:pos x="T4" y="T5"/>
                    </a:cxn>
                  </a:cxnLst>
                  <a:rect l="T9" t="T10" r="T11" b="T12"/>
                  <a:pathLst>
                    <a:path w="183" h="182">
                      <a:moveTo>
                        <a:pt x="0" y="0"/>
                      </a:moveTo>
                      <a:lnTo>
                        <a:pt x="183" y="182"/>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68445" name="Freeform 214"/>
                <p:cNvSpPr>
                  <a:spLocks noChangeAspect="1"/>
                </p:cNvSpPr>
                <p:nvPr/>
              </p:nvSpPr>
              <p:spPr bwMode="auto">
                <a:xfrm>
                  <a:off x="3633" y="2458"/>
                  <a:ext cx="165" cy="192"/>
                </a:xfrm>
                <a:custGeom>
                  <a:avLst/>
                  <a:gdLst>
                    <a:gd name="T0" fmla="*/ 826 w 826"/>
                    <a:gd name="T1" fmla="*/ 912 h 959"/>
                    <a:gd name="T2" fmla="*/ 259 w 826"/>
                    <a:gd name="T3" fmla="*/ 959 h 959"/>
                    <a:gd name="T4" fmla="*/ 183 w 826"/>
                    <a:gd name="T5" fmla="*/ 959 h 959"/>
                    <a:gd name="T6" fmla="*/ 115 w 826"/>
                    <a:gd name="T7" fmla="*/ 729 h 959"/>
                    <a:gd name="T8" fmla="*/ 67 w 826"/>
                    <a:gd name="T9" fmla="*/ 451 h 959"/>
                    <a:gd name="T10" fmla="*/ 0 w 826"/>
                    <a:gd name="T11" fmla="*/ 297 h 959"/>
                    <a:gd name="T12" fmla="*/ 0 w 826"/>
                    <a:gd name="T13" fmla="*/ 230 h 959"/>
                    <a:gd name="T14" fmla="*/ 231 w 826"/>
                    <a:gd name="T15" fmla="*/ 134 h 959"/>
                    <a:gd name="T16" fmla="*/ 777 w 826"/>
                    <a:gd name="T17" fmla="*/ 0 h 959"/>
                    <a:gd name="T18" fmla="*/ 826 w 826"/>
                    <a:gd name="T19" fmla="*/ 48 h 959"/>
                    <a:gd name="T20" fmla="*/ 826 w 826"/>
                    <a:gd name="T21" fmla="*/ 912 h 95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826"/>
                    <a:gd name="T34" fmla="*/ 0 h 959"/>
                    <a:gd name="T35" fmla="*/ 826 w 826"/>
                    <a:gd name="T36" fmla="*/ 959 h 95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826" h="959">
                      <a:moveTo>
                        <a:pt x="826" y="912"/>
                      </a:moveTo>
                      <a:lnTo>
                        <a:pt x="259" y="959"/>
                      </a:lnTo>
                      <a:lnTo>
                        <a:pt x="183" y="959"/>
                      </a:lnTo>
                      <a:lnTo>
                        <a:pt x="115" y="729"/>
                      </a:lnTo>
                      <a:lnTo>
                        <a:pt x="67" y="451"/>
                      </a:lnTo>
                      <a:lnTo>
                        <a:pt x="0" y="297"/>
                      </a:lnTo>
                      <a:lnTo>
                        <a:pt x="0" y="230"/>
                      </a:lnTo>
                      <a:lnTo>
                        <a:pt x="231" y="134"/>
                      </a:lnTo>
                      <a:lnTo>
                        <a:pt x="777" y="0"/>
                      </a:lnTo>
                      <a:lnTo>
                        <a:pt x="826" y="48"/>
                      </a:lnTo>
                      <a:lnTo>
                        <a:pt x="826" y="912"/>
                      </a:lnTo>
                      <a:close/>
                    </a:path>
                  </a:pathLst>
                </a:custGeom>
                <a:solidFill>
                  <a:srgbClr val="FFFF6B"/>
                </a:solidFill>
                <a:ln w="9525">
                  <a:noFill/>
                  <a:round/>
                  <a:headEnd/>
                  <a:tailEnd/>
                </a:ln>
              </p:spPr>
              <p:txBody>
                <a:bodyPr>
                  <a:prstTxWarp prst="textNoShape">
                    <a:avLst/>
                  </a:prstTxWarp>
                </a:bodyPr>
                <a:lstStyle/>
                <a:p>
                  <a:endParaRPr lang="en-US"/>
                </a:p>
              </p:txBody>
            </p:sp>
            <p:sp>
              <p:nvSpPr>
                <p:cNvPr id="68446" name="Freeform 215"/>
                <p:cNvSpPr>
                  <a:spLocks noChangeAspect="1"/>
                </p:cNvSpPr>
                <p:nvPr/>
              </p:nvSpPr>
              <p:spPr bwMode="auto">
                <a:xfrm>
                  <a:off x="3950" y="2471"/>
                  <a:ext cx="96" cy="92"/>
                </a:xfrm>
                <a:custGeom>
                  <a:avLst/>
                  <a:gdLst>
                    <a:gd name="T0" fmla="*/ 413 w 480"/>
                    <a:gd name="T1" fmla="*/ 67 h 460"/>
                    <a:gd name="T2" fmla="*/ 461 w 480"/>
                    <a:gd name="T3" fmla="*/ 116 h 460"/>
                    <a:gd name="T4" fmla="*/ 480 w 480"/>
                    <a:gd name="T5" fmla="*/ 346 h 460"/>
                    <a:gd name="T6" fmla="*/ 366 w 480"/>
                    <a:gd name="T7" fmla="*/ 460 h 460"/>
                    <a:gd name="T8" fmla="*/ 183 w 480"/>
                    <a:gd name="T9" fmla="*/ 432 h 460"/>
                    <a:gd name="T10" fmla="*/ 87 w 480"/>
                    <a:gd name="T11" fmla="*/ 346 h 460"/>
                    <a:gd name="T12" fmla="*/ 87 w 480"/>
                    <a:gd name="T13" fmla="*/ 297 h 460"/>
                    <a:gd name="T14" fmla="*/ 0 w 480"/>
                    <a:gd name="T15" fmla="*/ 202 h 460"/>
                    <a:gd name="T16" fmla="*/ 0 w 480"/>
                    <a:gd name="T17" fmla="*/ 135 h 460"/>
                    <a:gd name="T18" fmla="*/ 164 w 480"/>
                    <a:gd name="T19" fmla="*/ 0 h 460"/>
                    <a:gd name="T20" fmla="*/ 346 w 480"/>
                    <a:gd name="T21" fmla="*/ 19 h 460"/>
                    <a:gd name="T22" fmla="*/ 413 w 480"/>
                    <a:gd name="T23" fmla="*/ 67 h 46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80"/>
                    <a:gd name="T37" fmla="*/ 0 h 460"/>
                    <a:gd name="T38" fmla="*/ 480 w 480"/>
                    <a:gd name="T39" fmla="*/ 460 h 46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80" h="460">
                      <a:moveTo>
                        <a:pt x="413" y="67"/>
                      </a:moveTo>
                      <a:lnTo>
                        <a:pt x="461" y="116"/>
                      </a:lnTo>
                      <a:lnTo>
                        <a:pt x="480" y="346"/>
                      </a:lnTo>
                      <a:lnTo>
                        <a:pt x="366" y="460"/>
                      </a:lnTo>
                      <a:lnTo>
                        <a:pt x="183" y="432"/>
                      </a:lnTo>
                      <a:lnTo>
                        <a:pt x="87" y="346"/>
                      </a:lnTo>
                      <a:lnTo>
                        <a:pt x="87" y="297"/>
                      </a:lnTo>
                      <a:lnTo>
                        <a:pt x="0" y="202"/>
                      </a:lnTo>
                      <a:lnTo>
                        <a:pt x="0" y="135"/>
                      </a:lnTo>
                      <a:lnTo>
                        <a:pt x="164" y="0"/>
                      </a:lnTo>
                      <a:lnTo>
                        <a:pt x="346" y="19"/>
                      </a:lnTo>
                      <a:lnTo>
                        <a:pt x="413" y="67"/>
                      </a:lnTo>
                      <a:close/>
                    </a:path>
                  </a:pathLst>
                </a:custGeom>
                <a:solidFill>
                  <a:srgbClr val="F5B56B"/>
                </a:solidFill>
                <a:ln w="9525">
                  <a:noFill/>
                  <a:round/>
                  <a:headEnd/>
                  <a:tailEnd/>
                </a:ln>
              </p:spPr>
              <p:txBody>
                <a:bodyPr>
                  <a:prstTxWarp prst="textNoShape">
                    <a:avLst/>
                  </a:prstTxWarp>
                </a:bodyPr>
                <a:lstStyle/>
                <a:p>
                  <a:endParaRPr lang="en-US"/>
                </a:p>
              </p:txBody>
            </p:sp>
            <p:sp>
              <p:nvSpPr>
                <p:cNvPr id="68447" name="Freeform 216"/>
                <p:cNvSpPr>
                  <a:spLocks noChangeAspect="1"/>
                </p:cNvSpPr>
                <p:nvPr/>
              </p:nvSpPr>
              <p:spPr bwMode="auto">
                <a:xfrm>
                  <a:off x="3098" y="2488"/>
                  <a:ext cx="393" cy="254"/>
                </a:xfrm>
                <a:custGeom>
                  <a:avLst/>
                  <a:gdLst>
                    <a:gd name="T0" fmla="*/ 383 w 1968"/>
                    <a:gd name="T1" fmla="*/ 279 h 1267"/>
                    <a:gd name="T2" fmla="*/ 480 w 1968"/>
                    <a:gd name="T3" fmla="*/ 260 h 1267"/>
                    <a:gd name="T4" fmla="*/ 461 w 1968"/>
                    <a:gd name="T5" fmla="*/ 211 h 1267"/>
                    <a:gd name="T6" fmla="*/ 480 w 1968"/>
                    <a:gd name="T7" fmla="*/ 260 h 1267"/>
                    <a:gd name="T8" fmla="*/ 796 w 1968"/>
                    <a:gd name="T9" fmla="*/ 509 h 1267"/>
                    <a:gd name="T10" fmla="*/ 1026 w 1968"/>
                    <a:gd name="T11" fmla="*/ 346 h 1267"/>
                    <a:gd name="T12" fmla="*/ 1007 w 1968"/>
                    <a:gd name="T13" fmla="*/ 230 h 1267"/>
                    <a:gd name="T14" fmla="*/ 1026 w 1968"/>
                    <a:gd name="T15" fmla="*/ 260 h 1267"/>
                    <a:gd name="T16" fmla="*/ 1123 w 1968"/>
                    <a:gd name="T17" fmla="*/ 260 h 1267"/>
                    <a:gd name="T18" fmla="*/ 1190 w 1968"/>
                    <a:gd name="T19" fmla="*/ 279 h 1267"/>
                    <a:gd name="T20" fmla="*/ 1238 w 1968"/>
                    <a:gd name="T21" fmla="*/ 144 h 1267"/>
                    <a:gd name="T22" fmla="*/ 1305 w 1968"/>
                    <a:gd name="T23" fmla="*/ 193 h 1267"/>
                    <a:gd name="T24" fmla="*/ 1372 w 1968"/>
                    <a:gd name="T25" fmla="*/ 374 h 1267"/>
                    <a:gd name="T26" fmla="*/ 1439 w 1968"/>
                    <a:gd name="T27" fmla="*/ 77 h 1267"/>
                    <a:gd name="T28" fmla="*/ 1516 w 1968"/>
                    <a:gd name="T29" fmla="*/ 144 h 1267"/>
                    <a:gd name="T30" fmla="*/ 1488 w 1968"/>
                    <a:gd name="T31" fmla="*/ 279 h 1267"/>
                    <a:gd name="T32" fmla="*/ 1536 w 1968"/>
                    <a:gd name="T33" fmla="*/ 442 h 1267"/>
                    <a:gd name="T34" fmla="*/ 1602 w 1968"/>
                    <a:gd name="T35" fmla="*/ 529 h 1267"/>
                    <a:gd name="T36" fmla="*/ 1718 w 1968"/>
                    <a:gd name="T37" fmla="*/ 576 h 1267"/>
                    <a:gd name="T38" fmla="*/ 1785 w 1968"/>
                    <a:gd name="T39" fmla="*/ 576 h 1267"/>
                    <a:gd name="T40" fmla="*/ 1880 w 1968"/>
                    <a:gd name="T41" fmla="*/ 624 h 1267"/>
                    <a:gd name="T42" fmla="*/ 1880 w 1968"/>
                    <a:gd name="T43" fmla="*/ 739 h 1267"/>
                    <a:gd name="T44" fmla="*/ 1968 w 1968"/>
                    <a:gd name="T45" fmla="*/ 787 h 1267"/>
                    <a:gd name="T46" fmla="*/ 1900 w 1968"/>
                    <a:gd name="T47" fmla="*/ 940 h 1267"/>
                    <a:gd name="T48" fmla="*/ 1900 w 1968"/>
                    <a:gd name="T49" fmla="*/ 1084 h 1267"/>
                    <a:gd name="T50" fmla="*/ 1880 w 1968"/>
                    <a:gd name="T51" fmla="*/ 1152 h 1267"/>
                    <a:gd name="T52" fmla="*/ 1804 w 1968"/>
                    <a:gd name="T53" fmla="*/ 1267 h 1267"/>
                    <a:gd name="T54" fmla="*/ 1833 w 1968"/>
                    <a:gd name="T55" fmla="*/ 1103 h 1267"/>
                    <a:gd name="T56" fmla="*/ 1804 w 1968"/>
                    <a:gd name="T57" fmla="*/ 1037 h 1267"/>
                    <a:gd name="T58" fmla="*/ 1833 w 1968"/>
                    <a:gd name="T59" fmla="*/ 903 h 1267"/>
                    <a:gd name="T60" fmla="*/ 1833 w 1968"/>
                    <a:gd name="T61" fmla="*/ 854 h 1267"/>
                    <a:gd name="T62" fmla="*/ 1669 w 1968"/>
                    <a:gd name="T63" fmla="*/ 787 h 1267"/>
                    <a:gd name="T64" fmla="*/ 1699 w 1968"/>
                    <a:gd name="T65" fmla="*/ 739 h 1267"/>
                    <a:gd name="T66" fmla="*/ 1622 w 1968"/>
                    <a:gd name="T67" fmla="*/ 643 h 1267"/>
                    <a:gd name="T68" fmla="*/ 1555 w 1968"/>
                    <a:gd name="T69" fmla="*/ 624 h 1267"/>
                    <a:gd name="T70" fmla="*/ 1401 w 1968"/>
                    <a:gd name="T71" fmla="*/ 673 h 1267"/>
                    <a:gd name="T72" fmla="*/ 1353 w 1968"/>
                    <a:gd name="T73" fmla="*/ 529 h 1267"/>
                    <a:gd name="T74" fmla="*/ 1305 w 1968"/>
                    <a:gd name="T75" fmla="*/ 509 h 1267"/>
                    <a:gd name="T76" fmla="*/ 1257 w 1968"/>
                    <a:gd name="T77" fmla="*/ 298 h 1267"/>
                    <a:gd name="T78" fmla="*/ 1190 w 1968"/>
                    <a:gd name="T79" fmla="*/ 346 h 1267"/>
                    <a:gd name="T80" fmla="*/ 1170 w 1968"/>
                    <a:gd name="T81" fmla="*/ 576 h 1267"/>
                    <a:gd name="T82" fmla="*/ 1026 w 1968"/>
                    <a:gd name="T83" fmla="*/ 624 h 1267"/>
                    <a:gd name="T84" fmla="*/ 989 w 1968"/>
                    <a:gd name="T85" fmla="*/ 529 h 1267"/>
                    <a:gd name="T86" fmla="*/ 960 w 1968"/>
                    <a:gd name="T87" fmla="*/ 605 h 1267"/>
                    <a:gd name="T88" fmla="*/ 845 w 1968"/>
                    <a:gd name="T89" fmla="*/ 557 h 1267"/>
                    <a:gd name="T90" fmla="*/ 826 w 1968"/>
                    <a:gd name="T91" fmla="*/ 509 h 1267"/>
                    <a:gd name="T92" fmla="*/ 758 w 1968"/>
                    <a:gd name="T93" fmla="*/ 557 h 1267"/>
                    <a:gd name="T94" fmla="*/ 643 w 1968"/>
                    <a:gd name="T95" fmla="*/ 509 h 1267"/>
                    <a:gd name="T96" fmla="*/ 547 w 1968"/>
                    <a:gd name="T97" fmla="*/ 480 h 1267"/>
                    <a:gd name="T98" fmla="*/ 576 w 1968"/>
                    <a:gd name="T99" fmla="*/ 557 h 1267"/>
                    <a:gd name="T100" fmla="*/ 547 w 1968"/>
                    <a:gd name="T101" fmla="*/ 529 h 1267"/>
                    <a:gd name="T102" fmla="*/ 461 w 1968"/>
                    <a:gd name="T103" fmla="*/ 557 h 1267"/>
                    <a:gd name="T104" fmla="*/ 383 w 1968"/>
                    <a:gd name="T105" fmla="*/ 529 h 1267"/>
                    <a:gd name="T106" fmla="*/ 278 w 1968"/>
                    <a:gd name="T107" fmla="*/ 576 h 1267"/>
                    <a:gd name="T108" fmla="*/ 230 w 1968"/>
                    <a:gd name="T109" fmla="*/ 806 h 1267"/>
                    <a:gd name="T110" fmla="*/ 86 w 1968"/>
                    <a:gd name="T111" fmla="*/ 624 h 1267"/>
                    <a:gd name="T112" fmla="*/ 0 w 1968"/>
                    <a:gd name="T113" fmla="*/ 442 h 1267"/>
                    <a:gd name="T114" fmla="*/ 202 w 1968"/>
                    <a:gd name="T115" fmla="*/ 509 h 1267"/>
                    <a:gd name="T116" fmla="*/ 202 w 1968"/>
                    <a:gd name="T117" fmla="*/ 163 h 1267"/>
                    <a:gd name="T118" fmla="*/ 163 w 1968"/>
                    <a:gd name="T119" fmla="*/ 0 h 1267"/>
                    <a:gd name="T120" fmla="*/ 297 w 1968"/>
                    <a:gd name="T121" fmla="*/ 211 h 1267"/>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968"/>
                    <a:gd name="T184" fmla="*/ 0 h 1267"/>
                    <a:gd name="T185" fmla="*/ 1968 w 1968"/>
                    <a:gd name="T186" fmla="*/ 1267 h 1267"/>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968" h="1267">
                      <a:moveTo>
                        <a:pt x="297" y="211"/>
                      </a:moveTo>
                      <a:lnTo>
                        <a:pt x="383" y="279"/>
                      </a:lnTo>
                      <a:lnTo>
                        <a:pt x="461" y="279"/>
                      </a:lnTo>
                      <a:lnTo>
                        <a:pt x="480" y="260"/>
                      </a:lnTo>
                      <a:lnTo>
                        <a:pt x="461" y="260"/>
                      </a:lnTo>
                      <a:lnTo>
                        <a:pt x="461" y="211"/>
                      </a:lnTo>
                      <a:lnTo>
                        <a:pt x="480" y="211"/>
                      </a:lnTo>
                      <a:lnTo>
                        <a:pt x="480" y="260"/>
                      </a:lnTo>
                      <a:lnTo>
                        <a:pt x="691" y="442"/>
                      </a:lnTo>
                      <a:lnTo>
                        <a:pt x="796" y="509"/>
                      </a:lnTo>
                      <a:lnTo>
                        <a:pt x="989" y="413"/>
                      </a:lnTo>
                      <a:lnTo>
                        <a:pt x="1026" y="346"/>
                      </a:lnTo>
                      <a:lnTo>
                        <a:pt x="1007" y="346"/>
                      </a:lnTo>
                      <a:lnTo>
                        <a:pt x="1007" y="230"/>
                      </a:lnTo>
                      <a:lnTo>
                        <a:pt x="1026" y="230"/>
                      </a:lnTo>
                      <a:lnTo>
                        <a:pt x="1026" y="260"/>
                      </a:lnTo>
                      <a:lnTo>
                        <a:pt x="1075" y="298"/>
                      </a:lnTo>
                      <a:lnTo>
                        <a:pt x="1123" y="260"/>
                      </a:lnTo>
                      <a:lnTo>
                        <a:pt x="1142" y="279"/>
                      </a:lnTo>
                      <a:lnTo>
                        <a:pt x="1190" y="279"/>
                      </a:lnTo>
                      <a:lnTo>
                        <a:pt x="1238" y="230"/>
                      </a:lnTo>
                      <a:lnTo>
                        <a:pt x="1238" y="144"/>
                      </a:lnTo>
                      <a:lnTo>
                        <a:pt x="1257" y="144"/>
                      </a:lnTo>
                      <a:lnTo>
                        <a:pt x="1305" y="193"/>
                      </a:lnTo>
                      <a:lnTo>
                        <a:pt x="1325" y="163"/>
                      </a:lnTo>
                      <a:lnTo>
                        <a:pt x="1372" y="374"/>
                      </a:lnTo>
                      <a:lnTo>
                        <a:pt x="1439" y="298"/>
                      </a:lnTo>
                      <a:lnTo>
                        <a:pt x="1439" y="77"/>
                      </a:lnTo>
                      <a:lnTo>
                        <a:pt x="1469" y="49"/>
                      </a:lnTo>
                      <a:lnTo>
                        <a:pt x="1516" y="144"/>
                      </a:lnTo>
                      <a:lnTo>
                        <a:pt x="1488" y="211"/>
                      </a:lnTo>
                      <a:lnTo>
                        <a:pt x="1488" y="279"/>
                      </a:lnTo>
                      <a:lnTo>
                        <a:pt x="1516" y="298"/>
                      </a:lnTo>
                      <a:lnTo>
                        <a:pt x="1536" y="442"/>
                      </a:lnTo>
                      <a:lnTo>
                        <a:pt x="1583" y="529"/>
                      </a:lnTo>
                      <a:lnTo>
                        <a:pt x="1602" y="529"/>
                      </a:lnTo>
                      <a:lnTo>
                        <a:pt x="1669" y="461"/>
                      </a:lnTo>
                      <a:lnTo>
                        <a:pt x="1718" y="576"/>
                      </a:lnTo>
                      <a:lnTo>
                        <a:pt x="1804" y="557"/>
                      </a:lnTo>
                      <a:lnTo>
                        <a:pt x="1785" y="576"/>
                      </a:lnTo>
                      <a:lnTo>
                        <a:pt x="1785" y="624"/>
                      </a:lnTo>
                      <a:lnTo>
                        <a:pt x="1880" y="624"/>
                      </a:lnTo>
                      <a:lnTo>
                        <a:pt x="1833" y="673"/>
                      </a:lnTo>
                      <a:lnTo>
                        <a:pt x="1880" y="739"/>
                      </a:lnTo>
                      <a:lnTo>
                        <a:pt x="1919" y="787"/>
                      </a:lnTo>
                      <a:lnTo>
                        <a:pt x="1968" y="787"/>
                      </a:lnTo>
                      <a:lnTo>
                        <a:pt x="1900" y="826"/>
                      </a:lnTo>
                      <a:lnTo>
                        <a:pt x="1900" y="940"/>
                      </a:lnTo>
                      <a:lnTo>
                        <a:pt x="1948" y="989"/>
                      </a:lnTo>
                      <a:lnTo>
                        <a:pt x="1900" y="1084"/>
                      </a:lnTo>
                      <a:lnTo>
                        <a:pt x="1919" y="1103"/>
                      </a:lnTo>
                      <a:lnTo>
                        <a:pt x="1880" y="1152"/>
                      </a:lnTo>
                      <a:lnTo>
                        <a:pt x="1880" y="1238"/>
                      </a:lnTo>
                      <a:lnTo>
                        <a:pt x="1804" y="1267"/>
                      </a:lnTo>
                      <a:lnTo>
                        <a:pt x="1804" y="1123"/>
                      </a:lnTo>
                      <a:lnTo>
                        <a:pt x="1833" y="1103"/>
                      </a:lnTo>
                      <a:lnTo>
                        <a:pt x="1833" y="1056"/>
                      </a:lnTo>
                      <a:lnTo>
                        <a:pt x="1804" y="1037"/>
                      </a:lnTo>
                      <a:lnTo>
                        <a:pt x="1833" y="922"/>
                      </a:lnTo>
                      <a:lnTo>
                        <a:pt x="1833" y="903"/>
                      </a:lnTo>
                      <a:lnTo>
                        <a:pt x="1852" y="873"/>
                      </a:lnTo>
                      <a:lnTo>
                        <a:pt x="1833" y="854"/>
                      </a:lnTo>
                      <a:lnTo>
                        <a:pt x="1785" y="759"/>
                      </a:lnTo>
                      <a:lnTo>
                        <a:pt x="1669" y="787"/>
                      </a:lnTo>
                      <a:lnTo>
                        <a:pt x="1699" y="759"/>
                      </a:lnTo>
                      <a:lnTo>
                        <a:pt x="1699" y="739"/>
                      </a:lnTo>
                      <a:lnTo>
                        <a:pt x="1583" y="739"/>
                      </a:lnTo>
                      <a:lnTo>
                        <a:pt x="1622" y="643"/>
                      </a:lnTo>
                      <a:lnTo>
                        <a:pt x="1602" y="624"/>
                      </a:lnTo>
                      <a:lnTo>
                        <a:pt x="1555" y="624"/>
                      </a:lnTo>
                      <a:lnTo>
                        <a:pt x="1488" y="691"/>
                      </a:lnTo>
                      <a:lnTo>
                        <a:pt x="1401" y="673"/>
                      </a:lnTo>
                      <a:lnTo>
                        <a:pt x="1353" y="673"/>
                      </a:lnTo>
                      <a:lnTo>
                        <a:pt x="1353" y="529"/>
                      </a:lnTo>
                      <a:lnTo>
                        <a:pt x="1325" y="509"/>
                      </a:lnTo>
                      <a:lnTo>
                        <a:pt x="1305" y="509"/>
                      </a:lnTo>
                      <a:lnTo>
                        <a:pt x="1257" y="557"/>
                      </a:lnTo>
                      <a:lnTo>
                        <a:pt x="1257" y="298"/>
                      </a:lnTo>
                      <a:lnTo>
                        <a:pt x="1238" y="279"/>
                      </a:lnTo>
                      <a:lnTo>
                        <a:pt x="1190" y="346"/>
                      </a:lnTo>
                      <a:lnTo>
                        <a:pt x="1170" y="605"/>
                      </a:lnTo>
                      <a:lnTo>
                        <a:pt x="1170" y="576"/>
                      </a:lnTo>
                      <a:lnTo>
                        <a:pt x="1142" y="557"/>
                      </a:lnTo>
                      <a:lnTo>
                        <a:pt x="1026" y="624"/>
                      </a:lnTo>
                      <a:lnTo>
                        <a:pt x="1007" y="557"/>
                      </a:lnTo>
                      <a:lnTo>
                        <a:pt x="989" y="529"/>
                      </a:lnTo>
                      <a:lnTo>
                        <a:pt x="960" y="557"/>
                      </a:lnTo>
                      <a:lnTo>
                        <a:pt x="960" y="605"/>
                      </a:lnTo>
                      <a:lnTo>
                        <a:pt x="873" y="529"/>
                      </a:lnTo>
                      <a:lnTo>
                        <a:pt x="845" y="557"/>
                      </a:lnTo>
                      <a:lnTo>
                        <a:pt x="845" y="529"/>
                      </a:lnTo>
                      <a:lnTo>
                        <a:pt x="826" y="509"/>
                      </a:lnTo>
                      <a:lnTo>
                        <a:pt x="796" y="509"/>
                      </a:lnTo>
                      <a:lnTo>
                        <a:pt x="758" y="557"/>
                      </a:lnTo>
                      <a:lnTo>
                        <a:pt x="710" y="509"/>
                      </a:lnTo>
                      <a:lnTo>
                        <a:pt x="643" y="509"/>
                      </a:lnTo>
                      <a:lnTo>
                        <a:pt x="576" y="394"/>
                      </a:lnTo>
                      <a:lnTo>
                        <a:pt x="547" y="480"/>
                      </a:lnTo>
                      <a:lnTo>
                        <a:pt x="576" y="480"/>
                      </a:lnTo>
                      <a:lnTo>
                        <a:pt x="576" y="557"/>
                      </a:lnTo>
                      <a:lnTo>
                        <a:pt x="547" y="557"/>
                      </a:lnTo>
                      <a:lnTo>
                        <a:pt x="547" y="529"/>
                      </a:lnTo>
                      <a:lnTo>
                        <a:pt x="508" y="480"/>
                      </a:lnTo>
                      <a:lnTo>
                        <a:pt x="461" y="557"/>
                      </a:lnTo>
                      <a:lnTo>
                        <a:pt x="432" y="529"/>
                      </a:lnTo>
                      <a:lnTo>
                        <a:pt x="383" y="529"/>
                      </a:lnTo>
                      <a:lnTo>
                        <a:pt x="364" y="557"/>
                      </a:lnTo>
                      <a:lnTo>
                        <a:pt x="278" y="576"/>
                      </a:lnTo>
                      <a:lnTo>
                        <a:pt x="278" y="759"/>
                      </a:lnTo>
                      <a:lnTo>
                        <a:pt x="230" y="806"/>
                      </a:lnTo>
                      <a:lnTo>
                        <a:pt x="86" y="673"/>
                      </a:lnTo>
                      <a:lnTo>
                        <a:pt x="86" y="624"/>
                      </a:lnTo>
                      <a:lnTo>
                        <a:pt x="0" y="529"/>
                      </a:lnTo>
                      <a:lnTo>
                        <a:pt x="0" y="442"/>
                      </a:lnTo>
                      <a:lnTo>
                        <a:pt x="86" y="557"/>
                      </a:lnTo>
                      <a:lnTo>
                        <a:pt x="202" y="509"/>
                      </a:lnTo>
                      <a:lnTo>
                        <a:pt x="250" y="461"/>
                      </a:lnTo>
                      <a:lnTo>
                        <a:pt x="202" y="163"/>
                      </a:lnTo>
                      <a:lnTo>
                        <a:pt x="163" y="116"/>
                      </a:lnTo>
                      <a:lnTo>
                        <a:pt x="163" y="0"/>
                      </a:lnTo>
                      <a:lnTo>
                        <a:pt x="278" y="116"/>
                      </a:lnTo>
                      <a:lnTo>
                        <a:pt x="297" y="211"/>
                      </a:lnTo>
                      <a:close/>
                    </a:path>
                  </a:pathLst>
                </a:custGeom>
                <a:solidFill>
                  <a:srgbClr val="FFCC00"/>
                </a:solidFill>
                <a:ln w="9525">
                  <a:noFill/>
                  <a:round/>
                  <a:headEnd/>
                  <a:tailEnd/>
                </a:ln>
              </p:spPr>
              <p:txBody>
                <a:bodyPr>
                  <a:prstTxWarp prst="textNoShape">
                    <a:avLst/>
                  </a:prstTxWarp>
                </a:bodyPr>
                <a:lstStyle/>
                <a:p>
                  <a:endParaRPr lang="en-US"/>
                </a:p>
              </p:txBody>
            </p:sp>
            <p:sp>
              <p:nvSpPr>
                <p:cNvPr id="68448" name="Freeform 217"/>
                <p:cNvSpPr>
                  <a:spLocks noChangeAspect="1"/>
                </p:cNvSpPr>
                <p:nvPr/>
              </p:nvSpPr>
              <p:spPr bwMode="auto">
                <a:xfrm>
                  <a:off x="3977" y="2488"/>
                  <a:ext cx="52" cy="66"/>
                </a:xfrm>
                <a:custGeom>
                  <a:avLst/>
                  <a:gdLst>
                    <a:gd name="T0" fmla="*/ 259 w 259"/>
                    <a:gd name="T1" fmla="*/ 116 h 327"/>
                    <a:gd name="T2" fmla="*/ 231 w 259"/>
                    <a:gd name="T3" fmla="*/ 279 h 327"/>
                    <a:gd name="T4" fmla="*/ 182 w 259"/>
                    <a:gd name="T5" fmla="*/ 327 h 327"/>
                    <a:gd name="T6" fmla="*/ 96 w 259"/>
                    <a:gd name="T7" fmla="*/ 327 h 327"/>
                    <a:gd name="T8" fmla="*/ 0 w 259"/>
                    <a:gd name="T9" fmla="*/ 230 h 327"/>
                    <a:gd name="T10" fmla="*/ 0 w 259"/>
                    <a:gd name="T11" fmla="*/ 49 h 327"/>
                    <a:gd name="T12" fmla="*/ 48 w 259"/>
                    <a:gd name="T13" fmla="*/ 0 h 327"/>
                    <a:gd name="T14" fmla="*/ 143 w 259"/>
                    <a:gd name="T15" fmla="*/ 0 h 327"/>
                    <a:gd name="T16" fmla="*/ 259 w 259"/>
                    <a:gd name="T17" fmla="*/ 116 h 3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59"/>
                    <a:gd name="T28" fmla="*/ 0 h 327"/>
                    <a:gd name="T29" fmla="*/ 259 w 259"/>
                    <a:gd name="T30" fmla="*/ 327 h 32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59" h="327">
                      <a:moveTo>
                        <a:pt x="259" y="116"/>
                      </a:moveTo>
                      <a:lnTo>
                        <a:pt x="231" y="279"/>
                      </a:lnTo>
                      <a:lnTo>
                        <a:pt x="182" y="327"/>
                      </a:lnTo>
                      <a:lnTo>
                        <a:pt x="96" y="327"/>
                      </a:lnTo>
                      <a:lnTo>
                        <a:pt x="0" y="230"/>
                      </a:lnTo>
                      <a:lnTo>
                        <a:pt x="0" y="49"/>
                      </a:lnTo>
                      <a:lnTo>
                        <a:pt x="48" y="0"/>
                      </a:lnTo>
                      <a:lnTo>
                        <a:pt x="143" y="0"/>
                      </a:lnTo>
                      <a:lnTo>
                        <a:pt x="259" y="116"/>
                      </a:lnTo>
                      <a:close/>
                    </a:path>
                  </a:pathLst>
                </a:custGeom>
                <a:solidFill>
                  <a:srgbClr val="000000"/>
                </a:solidFill>
                <a:ln w="9525">
                  <a:noFill/>
                  <a:round/>
                  <a:headEnd/>
                  <a:tailEnd/>
                </a:ln>
              </p:spPr>
              <p:txBody>
                <a:bodyPr>
                  <a:prstTxWarp prst="textNoShape">
                    <a:avLst/>
                  </a:prstTxWarp>
                </a:bodyPr>
                <a:lstStyle/>
                <a:p>
                  <a:endParaRPr lang="en-US"/>
                </a:p>
              </p:txBody>
            </p:sp>
            <p:sp>
              <p:nvSpPr>
                <p:cNvPr id="68449" name="Freeform 218"/>
                <p:cNvSpPr>
                  <a:spLocks noChangeAspect="1"/>
                </p:cNvSpPr>
                <p:nvPr/>
              </p:nvSpPr>
              <p:spPr bwMode="auto">
                <a:xfrm>
                  <a:off x="866" y="2498"/>
                  <a:ext cx="79" cy="340"/>
                </a:xfrm>
                <a:custGeom>
                  <a:avLst/>
                  <a:gdLst>
                    <a:gd name="T0" fmla="*/ 393 w 393"/>
                    <a:gd name="T1" fmla="*/ 144 h 1697"/>
                    <a:gd name="T2" fmla="*/ 393 w 393"/>
                    <a:gd name="T3" fmla="*/ 480 h 1697"/>
                    <a:gd name="T4" fmla="*/ 345 w 393"/>
                    <a:gd name="T5" fmla="*/ 114 h 1697"/>
                    <a:gd name="T6" fmla="*/ 345 w 393"/>
                    <a:gd name="T7" fmla="*/ 95 h 1697"/>
                    <a:gd name="T8" fmla="*/ 297 w 393"/>
                    <a:gd name="T9" fmla="*/ 48 h 1697"/>
                    <a:gd name="T10" fmla="*/ 278 w 393"/>
                    <a:gd name="T11" fmla="*/ 48 h 1697"/>
                    <a:gd name="T12" fmla="*/ 230 w 393"/>
                    <a:gd name="T13" fmla="*/ 211 h 1697"/>
                    <a:gd name="T14" fmla="*/ 258 w 393"/>
                    <a:gd name="T15" fmla="*/ 805 h 1697"/>
                    <a:gd name="T16" fmla="*/ 258 w 393"/>
                    <a:gd name="T17" fmla="*/ 1486 h 1697"/>
                    <a:gd name="T18" fmla="*/ 163 w 393"/>
                    <a:gd name="T19" fmla="*/ 1534 h 1697"/>
                    <a:gd name="T20" fmla="*/ 76 w 393"/>
                    <a:gd name="T21" fmla="*/ 1669 h 1697"/>
                    <a:gd name="T22" fmla="*/ 47 w 393"/>
                    <a:gd name="T23" fmla="*/ 1697 h 1697"/>
                    <a:gd name="T24" fmla="*/ 0 w 393"/>
                    <a:gd name="T25" fmla="*/ 1601 h 1697"/>
                    <a:gd name="T26" fmla="*/ 0 w 393"/>
                    <a:gd name="T27" fmla="*/ 1007 h 1697"/>
                    <a:gd name="T28" fmla="*/ 47 w 393"/>
                    <a:gd name="T29" fmla="*/ 1265 h 1697"/>
                    <a:gd name="T30" fmla="*/ 47 w 393"/>
                    <a:gd name="T31" fmla="*/ 1583 h 1697"/>
                    <a:gd name="T32" fmla="*/ 76 w 393"/>
                    <a:gd name="T33" fmla="*/ 1601 h 1697"/>
                    <a:gd name="T34" fmla="*/ 181 w 393"/>
                    <a:gd name="T35" fmla="*/ 1420 h 1697"/>
                    <a:gd name="T36" fmla="*/ 211 w 393"/>
                    <a:gd name="T37" fmla="*/ 1448 h 1697"/>
                    <a:gd name="T38" fmla="*/ 258 w 393"/>
                    <a:gd name="T39" fmla="*/ 1189 h 1697"/>
                    <a:gd name="T40" fmla="*/ 230 w 393"/>
                    <a:gd name="T41" fmla="*/ 508 h 1697"/>
                    <a:gd name="T42" fmla="*/ 230 w 393"/>
                    <a:gd name="T43" fmla="*/ 48 h 1697"/>
                    <a:gd name="T44" fmla="*/ 258 w 393"/>
                    <a:gd name="T45" fmla="*/ 0 h 1697"/>
                    <a:gd name="T46" fmla="*/ 325 w 393"/>
                    <a:gd name="T47" fmla="*/ 0 h 1697"/>
                    <a:gd name="T48" fmla="*/ 393 w 393"/>
                    <a:gd name="T49" fmla="*/ 144 h 169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93"/>
                    <a:gd name="T76" fmla="*/ 0 h 1697"/>
                    <a:gd name="T77" fmla="*/ 393 w 393"/>
                    <a:gd name="T78" fmla="*/ 1697 h 169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393" h="1697">
                      <a:moveTo>
                        <a:pt x="393" y="144"/>
                      </a:moveTo>
                      <a:lnTo>
                        <a:pt x="393" y="480"/>
                      </a:lnTo>
                      <a:lnTo>
                        <a:pt x="345" y="114"/>
                      </a:lnTo>
                      <a:lnTo>
                        <a:pt x="345" y="95"/>
                      </a:lnTo>
                      <a:lnTo>
                        <a:pt x="297" y="48"/>
                      </a:lnTo>
                      <a:lnTo>
                        <a:pt x="278" y="48"/>
                      </a:lnTo>
                      <a:lnTo>
                        <a:pt x="230" y="211"/>
                      </a:lnTo>
                      <a:lnTo>
                        <a:pt x="258" y="805"/>
                      </a:lnTo>
                      <a:lnTo>
                        <a:pt x="258" y="1486"/>
                      </a:lnTo>
                      <a:lnTo>
                        <a:pt x="163" y="1534"/>
                      </a:lnTo>
                      <a:lnTo>
                        <a:pt x="76" y="1669"/>
                      </a:lnTo>
                      <a:lnTo>
                        <a:pt x="47" y="1697"/>
                      </a:lnTo>
                      <a:lnTo>
                        <a:pt x="0" y="1601"/>
                      </a:lnTo>
                      <a:lnTo>
                        <a:pt x="0" y="1007"/>
                      </a:lnTo>
                      <a:lnTo>
                        <a:pt x="47" y="1265"/>
                      </a:lnTo>
                      <a:lnTo>
                        <a:pt x="47" y="1583"/>
                      </a:lnTo>
                      <a:lnTo>
                        <a:pt x="76" y="1601"/>
                      </a:lnTo>
                      <a:lnTo>
                        <a:pt x="181" y="1420"/>
                      </a:lnTo>
                      <a:lnTo>
                        <a:pt x="211" y="1448"/>
                      </a:lnTo>
                      <a:lnTo>
                        <a:pt x="258" y="1189"/>
                      </a:lnTo>
                      <a:lnTo>
                        <a:pt x="230" y="508"/>
                      </a:lnTo>
                      <a:lnTo>
                        <a:pt x="230" y="48"/>
                      </a:lnTo>
                      <a:lnTo>
                        <a:pt x="258" y="0"/>
                      </a:lnTo>
                      <a:lnTo>
                        <a:pt x="325" y="0"/>
                      </a:lnTo>
                      <a:lnTo>
                        <a:pt x="393" y="144"/>
                      </a:lnTo>
                      <a:close/>
                    </a:path>
                  </a:pathLst>
                </a:custGeom>
                <a:solidFill>
                  <a:srgbClr val="000000"/>
                </a:solidFill>
                <a:ln w="9525">
                  <a:noFill/>
                  <a:round/>
                  <a:headEnd/>
                  <a:tailEnd/>
                </a:ln>
              </p:spPr>
              <p:txBody>
                <a:bodyPr>
                  <a:prstTxWarp prst="textNoShape">
                    <a:avLst/>
                  </a:prstTxWarp>
                </a:bodyPr>
                <a:lstStyle/>
                <a:p>
                  <a:endParaRPr lang="en-US"/>
                </a:p>
              </p:txBody>
            </p:sp>
            <p:sp>
              <p:nvSpPr>
                <p:cNvPr id="68450" name="Freeform 219"/>
                <p:cNvSpPr>
                  <a:spLocks noChangeAspect="1"/>
                </p:cNvSpPr>
                <p:nvPr/>
              </p:nvSpPr>
              <p:spPr bwMode="auto">
                <a:xfrm>
                  <a:off x="3817" y="2498"/>
                  <a:ext cx="60" cy="115"/>
                </a:xfrm>
                <a:custGeom>
                  <a:avLst/>
                  <a:gdLst>
                    <a:gd name="T0" fmla="*/ 183 w 297"/>
                    <a:gd name="T1" fmla="*/ 211 h 575"/>
                    <a:gd name="T2" fmla="*/ 230 w 297"/>
                    <a:gd name="T3" fmla="*/ 325 h 575"/>
                    <a:gd name="T4" fmla="*/ 297 w 297"/>
                    <a:gd name="T5" fmla="*/ 345 h 575"/>
                    <a:gd name="T6" fmla="*/ 250 w 297"/>
                    <a:gd name="T7" fmla="*/ 575 h 575"/>
                    <a:gd name="T8" fmla="*/ 0 w 297"/>
                    <a:gd name="T9" fmla="*/ 575 h 575"/>
                    <a:gd name="T10" fmla="*/ 0 w 297"/>
                    <a:gd name="T11" fmla="*/ 0 h 575"/>
                    <a:gd name="T12" fmla="*/ 183 w 297"/>
                    <a:gd name="T13" fmla="*/ 0 h 575"/>
                    <a:gd name="T14" fmla="*/ 183 w 297"/>
                    <a:gd name="T15" fmla="*/ 211 h 575"/>
                    <a:gd name="T16" fmla="*/ 0 60000 65536"/>
                    <a:gd name="T17" fmla="*/ 0 60000 65536"/>
                    <a:gd name="T18" fmla="*/ 0 60000 65536"/>
                    <a:gd name="T19" fmla="*/ 0 60000 65536"/>
                    <a:gd name="T20" fmla="*/ 0 60000 65536"/>
                    <a:gd name="T21" fmla="*/ 0 60000 65536"/>
                    <a:gd name="T22" fmla="*/ 0 60000 65536"/>
                    <a:gd name="T23" fmla="*/ 0 60000 65536"/>
                    <a:gd name="T24" fmla="*/ 0 w 297"/>
                    <a:gd name="T25" fmla="*/ 0 h 575"/>
                    <a:gd name="T26" fmla="*/ 297 w 297"/>
                    <a:gd name="T27" fmla="*/ 575 h 57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97" h="575">
                      <a:moveTo>
                        <a:pt x="183" y="211"/>
                      </a:moveTo>
                      <a:lnTo>
                        <a:pt x="230" y="325"/>
                      </a:lnTo>
                      <a:lnTo>
                        <a:pt x="297" y="345"/>
                      </a:lnTo>
                      <a:lnTo>
                        <a:pt x="250" y="575"/>
                      </a:lnTo>
                      <a:lnTo>
                        <a:pt x="0" y="575"/>
                      </a:lnTo>
                      <a:lnTo>
                        <a:pt x="0" y="0"/>
                      </a:lnTo>
                      <a:lnTo>
                        <a:pt x="183" y="0"/>
                      </a:lnTo>
                      <a:lnTo>
                        <a:pt x="183" y="211"/>
                      </a:lnTo>
                      <a:close/>
                    </a:path>
                  </a:pathLst>
                </a:custGeom>
                <a:solidFill>
                  <a:srgbClr val="CCCC4A"/>
                </a:solidFill>
                <a:ln w="9525">
                  <a:noFill/>
                  <a:round/>
                  <a:headEnd/>
                  <a:tailEnd/>
                </a:ln>
              </p:spPr>
              <p:txBody>
                <a:bodyPr>
                  <a:prstTxWarp prst="textNoShape">
                    <a:avLst/>
                  </a:prstTxWarp>
                </a:bodyPr>
                <a:lstStyle/>
                <a:p>
                  <a:endParaRPr lang="en-US"/>
                </a:p>
              </p:txBody>
            </p:sp>
            <p:sp>
              <p:nvSpPr>
                <p:cNvPr id="68451" name="Freeform 220"/>
                <p:cNvSpPr>
                  <a:spLocks noChangeAspect="1"/>
                </p:cNvSpPr>
                <p:nvPr/>
              </p:nvSpPr>
              <p:spPr bwMode="auto">
                <a:xfrm>
                  <a:off x="3983" y="2498"/>
                  <a:ext cx="36" cy="46"/>
                </a:xfrm>
                <a:custGeom>
                  <a:avLst/>
                  <a:gdLst>
                    <a:gd name="T0" fmla="*/ 182 w 182"/>
                    <a:gd name="T1" fmla="*/ 95 h 230"/>
                    <a:gd name="T2" fmla="*/ 182 w 182"/>
                    <a:gd name="T3" fmla="*/ 181 h 230"/>
                    <a:gd name="T4" fmla="*/ 134 w 182"/>
                    <a:gd name="T5" fmla="*/ 230 h 230"/>
                    <a:gd name="T6" fmla="*/ 86 w 182"/>
                    <a:gd name="T7" fmla="*/ 230 h 230"/>
                    <a:gd name="T8" fmla="*/ 0 w 182"/>
                    <a:gd name="T9" fmla="*/ 144 h 230"/>
                    <a:gd name="T10" fmla="*/ 67 w 182"/>
                    <a:gd name="T11" fmla="*/ 0 h 230"/>
                    <a:gd name="T12" fmla="*/ 114 w 182"/>
                    <a:gd name="T13" fmla="*/ 0 h 230"/>
                    <a:gd name="T14" fmla="*/ 182 w 182"/>
                    <a:gd name="T15" fmla="*/ 95 h 230"/>
                    <a:gd name="T16" fmla="*/ 0 60000 65536"/>
                    <a:gd name="T17" fmla="*/ 0 60000 65536"/>
                    <a:gd name="T18" fmla="*/ 0 60000 65536"/>
                    <a:gd name="T19" fmla="*/ 0 60000 65536"/>
                    <a:gd name="T20" fmla="*/ 0 60000 65536"/>
                    <a:gd name="T21" fmla="*/ 0 60000 65536"/>
                    <a:gd name="T22" fmla="*/ 0 60000 65536"/>
                    <a:gd name="T23" fmla="*/ 0 60000 65536"/>
                    <a:gd name="T24" fmla="*/ 0 w 182"/>
                    <a:gd name="T25" fmla="*/ 0 h 230"/>
                    <a:gd name="T26" fmla="*/ 182 w 182"/>
                    <a:gd name="T27" fmla="*/ 230 h 23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2" h="230">
                      <a:moveTo>
                        <a:pt x="182" y="95"/>
                      </a:moveTo>
                      <a:lnTo>
                        <a:pt x="182" y="181"/>
                      </a:lnTo>
                      <a:lnTo>
                        <a:pt x="134" y="230"/>
                      </a:lnTo>
                      <a:lnTo>
                        <a:pt x="86" y="230"/>
                      </a:lnTo>
                      <a:lnTo>
                        <a:pt x="0" y="144"/>
                      </a:lnTo>
                      <a:lnTo>
                        <a:pt x="67" y="0"/>
                      </a:lnTo>
                      <a:lnTo>
                        <a:pt x="114" y="0"/>
                      </a:lnTo>
                      <a:lnTo>
                        <a:pt x="182" y="95"/>
                      </a:lnTo>
                      <a:close/>
                    </a:path>
                  </a:pathLst>
                </a:custGeom>
                <a:solidFill>
                  <a:srgbClr val="9E590A"/>
                </a:solidFill>
                <a:ln w="9525">
                  <a:noFill/>
                  <a:round/>
                  <a:headEnd/>
                  <a:tailEnd/>
                </a:ln>
              </p:spPr>
              <p:txBody>
                <a:bodyPr>
                  <a:prstTxWarp prst="textNoShape">
                    <a:avLst/>
                  </a:prstTxWarp>
                </a:bodyPr>
                <a:lstStyle/>
                <a:p>
                  <a:endParaRPr lang="en-US"/>
                </a:p>
              </p:txBody>
            </p:sp>
            <p:sp>
              <p:nvSpPr>
                <p:cNvPr id="68452" name="Freeform 221"/>
                <p:cNvSpPr>
                  <a:spLocks noChangeAspect="1"/>
                </p:cNvSpPr>
                <p:nvPr/>
              </p:nvSpPr>
              <p:spPr bwMode="auto">
                <a:xfrm>
                  <a:off x="2695" y="2504"/>
                  <a:ext cx="82" cy="255"/>
                </a:xfrm>
                <a:custGeom>
                  <a:avLst/>
                  <a:gdLst>
                    <a:gd name="T0" fmla="*/ 230 w 413"/>
                    <a:gd name="T1" fmla="*/ 202 h 1276"/>
                    <a:gd name="T2" fmla="*/ 278 w 413"/>
                    <a:gd name="T3" fmla="*/ 250 h 1276"/>
                    <a:gd name="T4" fmla="*/ 346 w 413"/>
                    <a:gd name="T5" fmla="*/ 250 h 1276"/>
                    <a:gd name="T6" fmla="*/ 316 w 413"/>
                    <a:gd name="T7" fmla="*/ 547 h 1276"/>
                    <a:gd name="T8" fmla="*/ 202 w 413"/>
                    <a:gd name="T9" fmla="*/ 662 h 1276"/>
                    <a:gd name="T10" fmla="*/ 202 w 413"/>
                    <a:gd name="T11" fmla="*/ 682 h 1276"/>
                    <a:gd name="T12" fmla="*/ 250 w 413"/>
                    <a:gd name="T13" fmla="*/ 710 h 1276"/>
                    <a:gd name="T14" fmla="*/ 297 w 413"/>
                    <a:gd name="T15" fmla="*/ 826 h 1276"/>
                    <a:gd name="T16" fmla="*/ 346 w 413"/>
                    <a:gd name="T17" fmla="*/ 863 h 1276"/>
                    <a:gd name="T18" fmla="*/ 413 w 413"/>
                    <a:gd name="T19" fmla="*/ 863 h 1276"/>
                    <a:gd name="T20" fmla="*/ 383 w 413"/>
                    <a:gd name="T21" fmla="*/ 1209 h 1276"/>
                    <a:gd name="T22" fmla="*/ 316 w 413"/>
                    <a:gd name="T23" fmla="*/ 1276 h 1276"/>
                    <a:gd name="T24" fmla="*/ 19 w 413"/>
                    <a:gd name="T25" fmla="*/ 1276 h 1276"/>
                    <a:gd name="T26" fmla="*/ 48 w 413"/>
                    <a:gd name="T27" fmla="*/ 826 h 1276"/>
                    <a:gd name="T28" fmla="*/ 183 w 413"/>
                    <a:gd name="T29" fmla="*/ 749 h 1276"/>
                    <a:gd name="T30" fmla="*/ 230 w 413"/>
                    <a:gd name="T31" fmla="*/ 710 h 1276"/>
                    <a:gd name="T32" fmla="*/ 134 w 413"/>
                    <a:gd name="T33" fmla="*/ 710 h 1276"/>
                    <a:gd name="T34" fmla="*/ 48 w 413"/>
                    <a:gd name="T35" fmla="*/ 749 h 1276"/>
                    <a:gd name="T36" fmla="*/ 0 w 413"/>
                    <a:gd name="T37" fmla="*/ 662 h 1276"/>
                    <a:gd name="T38" fmla="*/ 0 w 413"/>
                    <a:gd name="T39" fmla="*/ 134 h 1276"/>
                    <a:gd name="T40" fmla="*/ 183 w 413"/>
                    <a:gd name="T41" fmla="*/ 0 h 1276"/>
                    <a:gd name="T42" fmla="*/ 230 w 413"/>
                    <a:gd name="T43" fmla="*/ 67 h 1276"/>
                    <a:gd name="T44" fmla="*/ 230 w 413"/>
                    <a:gd name="T45" fmla="*/ 202 h 12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3"/>
                    <a:gd name="T70" fmla="*/ 0 h 1276"/>
                    <a:gd name="T71" fmla="*/ 413 w 413"/>
                    <a:gd name="T72" fmla="*/ 1276 h 12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3" h="1276">
                      <a:moveTo>
                        <a:pt x="230" y="202"/>
                      </a:moveTo>
                      <a:lnTo>
                        <a:pt x="278" y="250"/>
                      </a:lnTo>
                      <a:lnTo>
                        <a:pt x="346" y="250"/>
                      </a:lnTo>
                      <a:lnTo>
                        <a:pt x="316" y="547"/>
                      </a:lnTo>
                      <a:lnTo>
                        <a:pt x="202" y="662"/>
                      </a:lnTo>
                      <a:lnTo>
                        <a:pt x="202" y="682"/>
                      </a:lnTo>
                      <a:lnTo>
                        <a:pt x="250" y="710"/>
                      </a:lnTo>
                      <a:lnTo>
                        <a:pt x="297" y="826"/>
                      </a:lnTo>
                      <a:lnTo>
                        <a:pt x="346" y="863"/>
                      </a:lnTo>
                      <a:lnTo>
                        <a:pt x="413" y="863"/>
                      </a:lnTo>
                      <a:lnTo>
                        <a:pt x="383" y="1209"/>
                      </a:lnTo>
                      <a:lnTo>
                        <a:pt x="316" y="1276"/>
                      </a:lnTo>
                      <a:lnTo>
                        <a:pt x="19" y="1276"/>
                      </a:lnTo>
                      <a:lnTo>
                        <a:pt x="48" y="826"/>
                      </a:lnTo>
                      <a:lnTo>
                        <a:pt x="183" y="749"/>
                      </a:lnTo>
                      <a:lnTo>
                        <a:pt x="230" y="710"/>
                      </a:lnTo>
                      <a:lnTo>
                        <a:pt x="134" y="710"/>
                      </a:lnTo>
                      <a:lnTo>
                        <a:pt x="48" y="749"/>
                      </a:lnTo>
                      <a:lnTo>
                        <a:pt x="0" y="662"/>
                      </a:lnTo>
                      <a:lnTo>
                        <a:pt x="0" y="134"/>
                      </a:lnTo>
                      <a:lnTo>
                        <a:pt x="183" y="0"/>
                      </a:lnTo>
                      <a:lnTo>
                        <a:pt x="230" y="67"/>
                      </a:lnTo>
                      <a:lnTo>
                        <a:pt x="230" y="202"/>
                      </a:lnTo>
                      <a:close/>
                    </a:path>
                  </a:pathLst>
                </a:custGeom>
                <a:solidFill>
                  <a:srgbClr val="C4C470"/>
                </a:solidFill>
                <a:ln w="9525">
                  <a:noFill/>
                  <a:round/>
                  <a:headEnd/>
                  <a:tailEnd/>
                </a:ln>
              </p:spPr>
              <p:txBody>
                <a:bodyPr>
                  <a:prstTxWarp prst="textNoShape">
                    <a:avLst/>
                  </a:prstTxWarp>
                </a:bodyPr>
                <a:lstStyle/>
                <a:p>
                  <a:endParaRPr lang="en-US"/>
                </a:p>
              </p:txBody>
            </p:sp>
            <p:sp>
              <p:nvSpPr>
                <p:cNvPr id="68453" name="Freeform 222"/>
                <p:cNvSpPr>
                  <a:spLocks noChangeAspect="1"/>
                </p:cNvSpPr>
                <p:nvPr/>
              </p:nvSpPr>
              <p:spPr bwMode="auto">
                <a:xfrm>
                  <a:off x="4290" y="2504"/>
                  <a:ext cx="23" cy="17"/>
                </a:xfrm>
                <a:custGeom>
                  <a:avLst/>
                  <a:gdLst>
                    <a:gd name="T0" fmla="*/ 0 w 115"/>
                    <a:gd name="T1" fmla="*/ 0 h 86"/>
                    <a:gd name="T2" fmla="*/ 115 w 115"/>
                    <a:gd name="T3" fmla="*/ 86 h 86"/>
                    <a:gd name="T4" fmla="*/ 0 w 115"/>
                    <a:gd name="T5" fmla="*/ 0 h 86"/>
                    <a:gd name="T6" fmla="*/ 0 60000 65536"/>
                    <a:gd name="T7" fmla="*/ 0 60000 65536"/>
                    <a:gd name="T8" fmla="*/ 0 60000 65536"/>
                    <a:gd name="T9" fmla="*/ 0 w 115"/>
                    <a:gd name="T10" fmla="*/ 0 h 86"/>
                    <a:gd name="T11" fmla="*/ 115 w 115"/>
                    <a:gd name="T12" fmla="*/ 86 h 86"/>
                  </a:gdLst>
                  <a:ahLst/>
                  <a:cxnLst>
                    <a:cxn ang="T6">
                      <a:pos x="T0" y="T1"/>
                    </a:cxn>
                    <a:cxn ang="T7">
                      <a:pos x="T2" y="T3"/>
                    </a:cxn>
                    <a:cxn ang="T8">
                      <a:pos x="T4" y="T5"/>
                    </a:cxn>
                  </a:cxnLst>
                  <a:rect l="T9" t="T10" r="T11" b="T12"/>
                  <a:pathLst>
                    <a:path w="115" h="86">
                      <a:moveTo>
                        <a:pt x="0" y="0"/>
                      </a:moveTo>
                      <a:lnTo>
                        <a:pt x="115" y="86"/>
                      </a:lnTo>
                      <a:lnTo>
                        <a:pt x="0" y="0"/>
                      </a:lnTo>
                      <a:close/>
                    </a:path>
                  </a:pathLst>
                </a:custGeom>
                <a:solidFill>
                  <a:srgbClr val="995714"/>
                </a:solidFill>
                <a:ln w="9525">
                  <a:noFill/>
                  <a:round/>
                  <a:headEnd/>
                  <a:tailEnd/>
                </a:ln>
              </p:spPr>
              <p:txBody>
                <a:bodyPr>
                  <a:prstTxWarp prst="textNoShape">
                    <a:avLst/>
                  </a:prstTxWarp>
                </a:bodyPr>
                <a:lstStyle/>
                <a:p>
                  <a:endParaRPr lang="en-US"/>
                </a:p>
              </p:txBody>
            </p:sp>
            <p:sp>
              <p:nvSpPr>
                <p:cNvPr id="68454" name="Freeform 223"/>
                <p:cNvSpPr>
                  <a:spLocks noChangeAspect="1"/>
                </p:cNvSpPr>
                <p:nvPr/>
              </p:nvSpPr>
              <p:spPr bwMode="auto">
                <a:xfrm>
                  <a:off x="3927" y="2508"/>
                  <a:ext cx="102" cy="192"/>
                </a:xfrm>
                <a:custGeom>
                  <a:avLst/>
                  <a:gdLst>
                    <a:gd name="T0" fmla="*/ 134 w 508"/>
                    <a:gd name="T1" fmla="*/ 201 h 959"/>
                    <a:gd name="T2" fmla="*/ 508 w 508"/>
                    <a:gd name="T3" fmla="*/ 662 h 959"/>
                    <a:gd name="T4" fmla="*/ 297 w 508"/>
                    <a:gd name="T5" fmla="*/ 911 h 959"/>
                    <a:gd name="T6" fmla="*/ 297 w 508"/>
                    <a:gd name="T7" fmla="*/ 959 h 959"/>
                    <a:gd name="T8" fmla="*/ 0 w 508"/>
                    <a:gd name="T9" fmla="*/ 642 h 959"/>
                    <a:gd name="T10" fmla="*/ 0 w 508"/>
                    <a:gd name="T11" fmla="*/ 0 h 959"/>
                    <a:gd name="T12" fmla="*/ 134 w 508"/>
                    <a:gd name="T13" fmla="*/ 133 h 959"/>
                    <a:gd name="T14" fmla="*/ 134 w 508"/>
                    <a:gd name="T15" fmla="*/ 201 h 959"/>
                    <a:gd name="T16" fmla="*/ 0 60000 65536"/>
                    <a:gd name="T17" fmla="*/ 0 60000 65536"/>
                    <a:gd name="T18" fmla="*/ 0 60000 65536"/>
                    <a:gd name="T19" fmla="*/ 0 60000 65536"/>
                    <a:gd name="T20" fmla="*/ 0 60000 65536"/>
                    <a:gd name="T21" fmla="*/ 0 60000 65536"/>
                    <a:gd name="T22" fmla="*/ 0 60000 65536"/>
                    <a:gd name="T23" fmla="*/ 0 60000 65536"/>
                    <a:gd name="T24" fmla="*/ 0 w 508"/>
                    <a:gd name="T25" fmla="*/ 0 h 959"/>
                    <a:gd name="T26" fmla="*/ 508 w 508"/>
                    <a:gd name="T27" fmla="*/ 959 h 95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08" h="959">
                      <a:moveTo>
                        <a:pt x="134" y="201"/>
                      </a:moveTo>
                      <a:lnTo>
                        <a:pt x="508" y="662"/>
                      </a:lnTo>
                      <a:lnTo>
                        <a:pt x="297" y="911"/>
                      </a:lnTo>
                      <a:lnTo>
                        <a:pt x="297" y="959"/>
                      </a:lnTo>
                      <a:lnTo>
                        <a:pt x="0" y="642"/>
                      </a:lnTo>
                      <a:lnTo>
                        <a:pt x="0" y="0"/>
                      </a:lnTo>
                      <a:lnTo>
                        <a:pt x="134" y="133"/>
                      </a:lnTo>
                      <a:lnTo>
                        <a:pt x="134" y="201"/>
                      </a:lnTo>
                      <a:close/>
                    </a:path>
                  </a:pathLst>
                </a:custGeom>
                <a:solidFill>
                  <a:srgbClr val="CF8F4F"/>
                </a:solidFill>
                <a:ln w="9525">
                  <a:noFill/>
                  <a:round/>
                  <a:headEnd/>
                  <a:tailEnd/>
                </a:ln>
              </p:spPr>
              <p:txBody>
                <a:bodyPr>
                  <a:prstTxWarp prst="textNoShape">
                    <a:avLst/>
                  </a:prstTxWarp>
                </a:bodyPr>
                <a:lstStyle/>
                <a:p>
                  <a:endParaRPr lang="en-US"/>
                </a:p>
              </p:txBody>
            </p:sp>
            <p:sp>
              <p:nvSpPr>
                <p:cNvPr id="68455" name="Freeform 224"/>
                <p:cNvSpPr>
                  <a:spLocks noChangeAspect="1"/>
                </p:cNvSpPr>
                <p:nvPr/>
              </p:nvSpPr>
              <p:spPr bwMode="auto">
                <a:xfrm>
                  <a:off x="2764" y="2540"/>
                  <a:ext cx="54" cy="123"/>
                </a:xfrm>
                <a:custGeom>
                  <a:avLst/>
                  <a:gdLst>
                    <a:gd name="T0" fmla="*/ 268 w 268"/>
                    <a:gd name="T1" fmla="*/ 499 h 613"/>
                    <a:gd name="T2" fmla="*/ 37 w 268"/>
                    <a:gd name="T3" fmla="*/ 613 h 613"/>
                    <a:gd name="T4" fmla="*/ 0 w 268"/>
                    <a:gd name="T5" fmla="*/ 566 h 613"/>
                    <a:gd name="T6" fmla="*/ 18 w 268"/>
                    <a:gd name="T7" fmla="*/ 413 h 613"/>
                    <a:gd name="T8" fmla="*/ 67 w 268"/>
                    <a:gd name="T9" fmla="*/ 345 h 613"/>
                    <a:gd name="T10" fmla="*/ 67 w 268"/>
                    <a:gd name="T11" fmla="*/ 67 h 613"/>
                    <a:gd name="T12" fmla="*/ 201 w 268"/>
                    <a:gd name="T13" fmla="*/ 0 h 613"/>
                    <a:gd name="T14" fmla="*/ 249 w 268"/>
                    <a:gd name="T15" fmla="*/ 0 h 613"/>
                    <a:gd name="T16" fmla="*/ 268 w 268"/>
                    <a:gd name="T17" fmla="*/ 499 h 6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68"/>
                    <a:gd name="T28" fmla="*/ 0 h 613"/>
                    <a:gd name="T29" fmla="*/ 268 w 268"/>
                    <a:gd name="T30" fmla="*/ 613 h 6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68" h="613">
                      <a:moveTo>
                        <a:pt x="268" y="499"/>
                      </a:moveTo>
                      <a:lnTo>
                        <a:pt x="37" y="613"/>
                      </a:lnTo>
                      <a:lnTo>
                        <a:pt x="0" y="566"/>
                      </a:lnTo>
                      <a:lnTo>
                        <a:pt x="18" y="413"/>
                      </a:lnTo>
                      <a:lnTo>
                        <a:pt x="67" y="345"/>
                      </a:lnTo>
                      <a:lnTo>
                        <a:pt x="67" y="67"/>
                      </a:lnTo>
                      <a:lnTo>
                        <a:pt x="201" y="0"/>
                      </a:lnTo>
                      <a:lnTo>
                        <a:pt x="249" y="0"/>
                      </a:lnTo>
                      <a:lnTo>
                        <a:pt x="268" y="499"/>
                      </a:lnTo>
                      <a:close/>
                    </a:path>
                  </a:pathLst>
                </a:custGeom>
                <a:solidFill>
                  <a:srgbClr val="7F7F44"/>
                </a:solidFill>
                <a:ln w="9525">
                  <a:noFill/>
                  <a:round/>
                  <a:headEnd/>
                  <a:tailEnd/>
                </a:ln>
              </p:spPr>
              <p:txBody>
                <a:bodyPr>
                  <a:prstTxWarp prst="textNoShape">
                    <a:avLst/>
                  </a:prstTxWarp>
                </a:bodyPr>
                <a:lstStyle/>
                <a:p>
                  <a:endParaRPr lang="en-US"/>
                </a:p>
              </p:txBody>
            </p:sp>
            <p:sp>
              <p:nvSpPr>
                <p:cNvPr id="68456" name="Freeform 225"/>
                <p:cNvSpPr>
                  <a:spLocks noChangeAspect="1"/>
                </p:cNvSpPr>
                <p:nvPr/>
              </p:nvSpPr>
              <p:spPr bwMode="auto">
                <a:xfrm>
                  <a:off x="4132" y="2548"/>
                  <a:ext cx="92" cy="75"/>
                </a:xfrm>
                <a:custGeom>
                  <a:avLst/>
                  <a:gdLst>
                    <a:gd name="T0" fmla="*/ 461 w 461"/>
                    <a:gd name="T1" fmla="*/ 211 h 375"/>
                    <a:gd name="T2" fmla="*/ 441 w 461"/>
                    <a:gd name="T3" fmla="*/ 326 h 375"/>
                    <a:gd name="T4" fmla="*/ 394 w 461"/>
                    <a:gd name="T5" fmla="*/ 375 h 375"/>
                    <a:gd name="T6" fmla="*/ 144 w 461"/>
                    <a:gd name="T7" fmla="*/ 375 h 375"/>
                    <a:gd name="T8" fmla="*/ 77 w 461"/>
                    <a:gd name="T9" fmla="*/ 326 h 375"/>
                    <a:gd name="T10" fmla="*/ 0 w 461"/>
                    <a:gd name="T11" fmla="*/ 231 h 375"/>
                    <a:gd name="T12" fmla="*/ 77 w 461"/>
                    <a:gd name="T13" fmla="*/ 76 h 375"/>
                    <a:gd name="T14" fmla="*/ 259 w 461"/>
                    <a:gd name="T15" fmla="*/ 0 h 375"/>
                    <a:gd name="T16" fmla="*/ 327 w 461"/>
                    <a:gd name="T17" fmla="*/ 29 h 375"/>
                    <a:gd name="T18" fmla="*/ 461 w 461"/>
                    <a:gd name="T19" fmla="*/ 211 h 37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61"/>
                    <a:gd name="T31" fmla="*/ 0 h 375"/>
                    <a:gd name="T32" fmla="*/ 461 w 461"/>
                    <a:gd name="T33" fmla="*/ 375 h 37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61" h="375">
                      <a:moveTo>
                        <a:pt x="461" y="211"/>
                      </a:moveTo>
                      <a:lnTo>
                        <a:pt x="441" y="326"/>
                      </a:lnTo>
                      <a:lnTo>
                        <a:pt x="394" y="375"/>
                      </a:lnTo>
                      <a:lnTo>
                        <a:pt x="144" y="375"/>
                      </a:lnTo>
                      <a:lnTo>
                        <a:pt x="77" y="326"/>
                      </a:lnTo>
                      <a:lnTo>
                        <a:pt x="0" y="231"/>
                      </a:lnTo>
                      <a:lnTo>
                        <a:pt x="77" y="76"/>
                      </a:lnTo>
                      <a:lnTo>
                        <a:pt x="259" y="0"/>
                      </a:lnTo>
                      <a:lnTo>
                        <a:pt x="327" y="29"/>
                      </a:lnTo>
                      <a:lnTo>
                        <a:pt x="461" y="211"/>
                      </a:lnTo>
                      <a:close/>
                    </a:path>
                  </a:pathLst>
                </a:custGeom>
                <a:solidFill>
                  <a:srgbClr val="E3A157"/>
                </a:solidFill>
                <a:ln w="9525">
                  <a:noFill/>
                  <a:round/>
                  <a:headEnd/>
                  <a:tailEnd/>
                </a:ln>
              </p:spPr>
              <p:txBody>
                <a:bodyPr>
                  <a:prstTxWarp prst="textNoShape">
                    <a:avLst/>
                  </a:prstTxWarp>
                </a:bodyPr>
                <a:lstStyle/>
                <a:p>
                  <a:endParaRPr lang="en-US"/>
                </a:p>
              </p:txBody>
            </p:sp>
            <p:sp>
              <p:nvSpPr>
                <p:cNvPr id="68457" name="Freeform 226"/>
                <p:cNvSpPr>
                  <a:spLocks noChangeAspect="1"/>
                </p:cNvSpPr>
                <p:nvPr/>
              </p:nvSpPr>
              <p:spPr bwMode="auto">
                <a:xfrm>
                  <a:off x="780" y="2554"/>
                  <a:ext cx="32" cy="499"/>
                </a:xfrm>
                <a:custGeom>
                  <a:avLst/>
                  <a:gdLst>
                    <a:gd name="T0" fmla="*/ 95 w 163"/>
                    <a:gd name="T1" fmla="*/ 1736 h 2494"/>
                    <a:gd name="T2" fmla="*/ 134 w 163"/>
                    <a:gd name="T3" fmla="*/ 1995 h 2494"/>
                    <a:gd name="T4" fmla="*/ 163 w 163"/>
                    <a:gd name="T5" fmla="*/ 2359 h 2494"/>
                    <a:gd name="T6" fmla="*/ 163 w 163"/>
                    <a:gd name="T7" fmla="*/ 2494 h 2494"/>
                    <a:gd name="T8" fmla="*/ 114 w 163"/>
                    <a:gd name="T9" fmla="*/ 2359 h 2494"/>
                    <a:gd name="T10" fmla="*/ 95 w 163"/>
                    <a:gd name="T11" fmla="*/ 1736 h 2494"/>
                    <a:gd name="T12" fmla="*/ 47 w 163"/>
                    <a:gd name="T13" fmla="*/ 681 h 2494"/>
                    <a:gd name="T14" fmla="*/ 0 w 163"/>
                    <a:gd name="T15" fmla="*/ 0 h 2494"/>
                    <a:gd name="T16" fmla="*/ 67 w 163"/>
                    <a:gd name="T17" fmla="*/ 863 h 2494"/>
                    <a:gd name="T18" fmla="*/ 95 w 163"/>
                    <a:gd name="T19" fmla="*/ 1736 h 249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63"/>
                    <a:gd name="T31" fmla="*/ 0 h 2494"/>
                    <a:gd name="T32" fmla="*/ 163 w 163"/>
                    <a:gd name="T33" fmla="*/ 2494 h 249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63" h="2494">
                      <a:moveTo>
                        <a:pt x="95" y="1736"/>
                      </a:moveTo>
                      <a:lnTo>
                        <a:pt x="134" y="1995"/>
                      </a:lnTo>
                      <a:lnTo>
                        <a:pt x="163" y="2359"/>
                      </a:lnTo>
                      <a:lnTo>
                        <a:pt x="163" y="2494"/>
                      </a:lnTo>
                      <a:lnTo>
                        <a:pt x="114" y="2359"/>
                      </a:lnTo>
                      <a:lnTo>
                        <a:pt x="95" y="1736"/>
                      </a:lnTo>
                      <a:lnTo>
                        <a:pt x="47" y="681"/>
                      </a:lnTo>
                      <a:lnTo>
                        <a:pt x="0" y="0"/>
                      </a:lnTo>
                      <a:lnTo>
                        <a:pt x="67" y="863"/>
                      </a:lnTo>
                      <a:lnTo>
                        <a:pt x="95" y="1736"/>
                      </a:lnTo>
                      <a:close/>
                    </a:path>
                  </a:pathLst>
                </a:custGeom>
                <a:solidFill>
                  <a:srgbClr val="000000"/>
                </a:solidFill>
                <a:ln w="9525">
                  <a:noFill/>
                  <a:round/>
                  <a:headEnd/>
                  <a:tailEnd/>
                </a:ln>
              </p:spPr>
              <p:txBody>
                <a:bodyPr>
                  <a:prstTxWarp prst="textNoShape">
                    <a:avLst/>
                  </a:prstTxWarp>
                </a:bodyPr>
                <a:lstStyle/>
                <a:p>
                  <a:endParaRPr lang="en-US"/>
                </a:p>
              </p:txBody>
            </p:sp>
            <p:sp>
              <p:nvSpPr>
                <p:cNvPr id="68458" name="Freeform 227"/>
                <p:cNvSpPr>
                  <a:spLocks noChangeAspect="1"/>
                </p:cNvSpPr>
                <p:nvPr/>
              </p:nvSpPr>
              <p:spPr bwMode="auto">
                <a:xfrm>
                  <a:off x="3996" y="2558"/>
                  <a:ext cx="159" cy="142"/>
                </a:xfrm>
                <a:custGeom>
                  <a:avLst/>
                  <a:gdLst>
                    <a:gd name="T0" fmla="*/ 546 w 796"/>
                    <a:gd name="T1" fmla="*/ 327 h 710"/>
                    <a:gd name="T2" fmla="*/ 796 w 796"/>
                    <a:gd name="T3" fmla="*/ 624 h 710"/>
                    <a:gd name="T4" fmla="*/ 643 w 796"/>
                    <a:gd name="T5" fmla="*/ 643 h 710"/>
                    <a:gd name="T6" fmla="*/ 566 w 796"/>
                    <a:gd name="T7" fmla="*/ 691 h 710"/>
                    <a:gd name="T8" fmla="*/ 546 w 796"/>
                    <a:gd name="T9" fmla="*/ 710 h 710"/>
                    <a:gd name="T10" fmla="*/ 451 w 796"/>
                    <a:gd name="T11" fmla="*/ 576 h 710"/>
                    <a:gd name="T12" fmla="*/ 202 w 796"/>
                    <a:gd name="T13" fmla="*/ 374 h 710"/>
                    <a:gd name="T14" fmla="*/ 0 w 796"/>
                    <a:gd name="T15" fmla="*/ 96 h 710"/>
                    <a:gd name="T16" fmla="*/ 115 w 796"/>
                    <a:gd name="T17" fmla="*/ 115 h 710"/>
                    <a:gd name="T18" fmla="*/ 268 w 796"/>
                    <a:gd name="T19" fmla="*/ 0 h 710"/>
                    <a:gd name="T20" fmla="*/ 546 w 796"/>
                    <a:gd name="T21" fmla="*/ 278 h 710"/>
                    <a:gd name="T22" fmla="*/ 546 w 796"/>
                    <a:gd name="T23" fmla="*/ 327 h 71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96"/>
                    <a:gd name="T37" fmla="*/ 0 h 710"/>
                    <a:gd name="T38" fmla="*/ 796 w 796"/>
                    <a:gd name="T39" fmla="*/ 710 h 71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96" h="710">
                      <a:moveTo>
                        <a:pt x="546" y="327"/>
                      </a:moveTo>
                      <a:lnTo>
                        <a:pt x="796" y="624"/>
                      </a:lnTo>
                      <a:lnTo>
                        <a:pt x="643" y="643"/>
                      </a:lnTo>
                      <a:lnTo>
                        <a:pt x="566" y="691"/>
                      </a:lnTo>
                      <a:lnTo>
                        <a:pt x="546" y="710"/>
                      </a:lnTo>
                      <a:lnTo>
                        <a:pt x="451" y="576"/>
                      </a:lnTo>
                      <a:lnTo>
                        <a:pt x="202" y="374"/>
                      </a:lnTo>
                      <a:lnTo>
                        <a:pt x="0" y="96"/>
                      </a:lnTo>
                      <a:lnTo>
                        <a:pt x="115" y="115"/>
                      </a:lnTo>
                      <a:lnTo>
                        <a:pt x="268" y="0"/>
                      </a:lnTo>
                      <a:lnTo>
                        <a:pt x="546" y="278"/>
                      </a:lnTo>
                      <a:lnTo>
                        <a:pt x="546" y="327"/>
                      </a:lnTo>
                      <a:close/>
                    </a:path>
                  </a:pathLst>
                </a:custGeom>
                <a:solidFill>
                  <a:srgbClr val="944F08"/>
                </a:solidFill>
                <a:ln w="9525">
                  <a:noFill/>
                  <a:round/>
                  <a:headEnd/>
                  <a:tailEnd/>
                </a:ln>
              </p:spPr>
              <p:txBody>
                <a:bodyPr>
                  <a:prstTxWarp prst="textNoShape">
                    <a:avLst/>
                  </a:prstTxWarp>
                </a:bodyPr>
                <a:lstStyle/>
                <a:p>
                  <a:endParaRPr lang="en-US"/>
                </a:p>
              </p:txBody>
            </p:sp>
            <p:sp>
              <p:nvSpPr>
                <p:cNvPr id="68459" name="Freeform 228"/>
                <p:cNvSpPr>
                  <a:spLocks noChangeAspect="1"/>
                </p:cNvSpPr>
                <p:nvPr/>
              </p:nvSpPr>
              <p:spPr bwMode="auto">
                <a:xfrm>
                  <a:off x="4155" y="2563"/>
                  <a:ext cx="52" cy="54"/>
                </a:xfrm>
                <a:custGeom>
                  <a:avLst/>
                  <a:gdLst>
                    <a:gd name="T0" fmla="*/ 259 w 259"/>
                    <a:gd name="T1" fmla="*/ 155 h 269"/>
                    <a:gd name="T2" fmla="*/ 231 w 259"/>
                    <a:gd name="T3" fmla="*/ 202 h 269"/>
                    <a:gd name="T4" fmla="*/ 163 w 259"/>
                    <a:gd name="T5" fmla="*/ 269 h 269"/>
                    <a:gd name="T6" fmla="*/ 48 w 259"/>
                    <a:gd name="T7" fmla="*/ 250 h 269"/>
                    <a:gd name="T8" fmla="*/ 0 w 259"/>
                    <a:gd name="T9" fmla="*/ 202 h 269"/>
                    <a:gd name="T10" fmla="*/ 29 w 259"/>
                    <a:gd name="T11" fmla="*/ 39 h 269"/>
                    <a:gd name="T12" fmla="*/ 96 w 259"/>
                    <a:gd name="T13" fmla="*/ 0 h 269"/>
                    <a:gd name="T14" fmla="*/ 182 w 259"/>
                    <a:gd name="T15" fmla="*/ 39 h 269"/>
                    <a:gd name="T16" fmla="*/ 259 w 259"/>
                    <a:gd name="T17" fmla="*/ 155 h 2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59"/>
                    <a:gd name="T28" fmla="*/ 0 h 269"/>
                    <a:gd name="T29" fmla="*/ 259 w 259"/>
                    <a:gd name="T30" fmla="*/ 269 h 26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59" h="269">
                      <a:moveTo>
                        <a:pt x="259" y="155"/>
                      </a:moveTo>
                      <a:lnTo>
                        <a:pt x="231" y="202"/>
                      </a:lnTo>
                      <a:lnTo>
                        <a:pt x="163" y="269"/>
                      </a:lnTo>
                      <a:lnTo>
                        <a:pt x="48" y="250"/>
                      </a:lnTo>
                      <a:lnTo>
                        <a:pt x="0" y="202"/>
                      </a:lnTo>
                      <a:lnTo>
                        <a:pt x="29" y="39"/>
                      </a:lnTo>
                      <a:lnTo>
                        <a:pt x="96" y="0"/>
                      </a:lnTo>
                      <a:lnTo>
                        <a:pt x="182" y="39"/>
                      </a:lnTo>
                      <a:lnTo>
                        <a:pt x="259" y="155"/>
                      </a:lnTo>
                      <a:close/>
                    </a:path>
                  </a:pathLst>
                </a:custGeom>
                <a:solidFill>
                  <a:srgbClr val="000000"/>
                </a:solidFill>
                <a:ln w="9525">
                  <a:noFill/>
                  <a:round/>
                  <a:headEnd/>
                  <a:tailEnd/>
                </a:ln>
              </p:spPr>
              <p:txBody>
                <a:bodyPr>
                  <a:prstTxWarp prst="textNoShape">
                    <a:avLst/>
                  </a:prstTxWarp>
                </a:bodyPr>
                <a:lstStyle/>
                <a:p>
                  <a:endParaRPr lang="en-US"/>
                </a:p>
              </p:txBody>
            </p:sp>
            <p:sp>
              <p:nvSpPr>
                <p:cNvPr id="68460" name="Freeform 229"/>
                <p:cNvSpPr>
                  <a:spLocks noChangeAspect="1"/>
                </p:cNvSpPr>
                <p:nvPr/>
              </p:nvSpPr>
              <p:spPr bwMode="auto">
                <a:xfrm>
                  <a:off x="3844" y="2567"/>
                  <a:ext cx="69" cy="129"/>
                </a:xfrm>
                <a:custGeom>
                  <a:avLst/>
                  <a:gdLst>
                    <a:gd name="T0" fmla="*/ 345 w 345"/>
                    <a:gd name="T1" fmla="*/ 595 h 643"/>
                    <a:gd name="T2" fmla="*/ 297 w 345"/>
                    <a:gd name="T3" fmla="*/ 643 h 643"/>
                    <a:gd name="T4" fmla="*/ 115 w 345"/>
                    <a:gd name="T5" fmla="*/ 614 h 643"/>
                    <a:gd name="T6" fmla="*/ 48 w 345"/>
                    <a:gd name="T7" fmla="*/ 614 h 643"/>
                    <a:gd name="T8" fmla="*/ 0 w 345"/>
                    <a:gd name="T9" fmla="*/ 546 h 643"/>
                    <a:gd name="T10" fmla="*/ 48 w 345"/>
                    <a:gd name="T11" fmla="*/ 326 h 643"/>
                    <a:gd name="T12" fmla="*/ 115 w 345"/>
                    <a:gd name="T13" fmla="*/ 326 h 643"/>
                    <a:gd name="T14" fmla="*/ 211 w 345"/>
                    <a:gd name="T15" fmla="*/ 163 h 643"/>
                    <a:gd name="T16" fmla="*/ 230 w 345"/>
                    <a:gd name="T17" fmla="*/ 0 h 643"/>
                    <a:gd name="T18" fmla="*/ 317 w 345"/>
                    <a:gd name="T19" fmla="*/ 19 h 643"/>
                    <a:gd name="T20" fmla="*/ 345 w 345"/>
                    <a:gd name="T21" fmla="*/ 595 h 64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45"/>
                    <a:gd name="T34" fmla="*/ 0 h 643"/>
                    <a:gd name="T35" fmla="*/ 345 w 345"/>
                    <a:gd name="T36" fmla="*/ 643 h 64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45" h="643">
                      <a:moveTo>
                        <a:pt x="345" y="595"/>
                      </a:moveTo>
                      <a:lnTo>
                        <a:pt x="297" y="643"/>
                      </a:lnTo>
                      <a:lnTo>
                        <a:pt x="115" y="614"/>
                      </a:lnTo>
                      <a:lnTo>
                        <a:pt x="48" y="614"/>
                      </a:lnTo>
                      <a:lnTo>
                        <a:pt x="0" y="546"/>
                      </a:lnTo>
                      <a:lnTo>
                        <a:pt x="48" y="326"/>
                      </a:lnTo>
                      <a:lnTo>
                        <a:pt x="115" y="326"/>
                      </a:lnTo>
                      <a:lnTo>
                        <a:pt x="211" y="163"/>
                      </a:lnTo>
                      <a:lnTo>
                        <a:pt x="230" y="0"/>
                      </a:lnTo>
                      <a:lnTo>
                        <a:pt x="317" y="19"/>
                      </a:lnTo>
                      <a:lnTo>
                        <a:pt x="345" y="595"/>
                      </a:lnTo>
                      <a:close/>
                    </a:path>
                  </a:pathLst>
                </a:custGeom>
                <a:solidFill>
                  <a:srgbClr val="99994F"/>
                </a:solidFill>
                <a:ln w="9525">
                  <a:noFill/>
                  <a:round/>
                  <a:headEnd/>
                  <a:tailEnd/>
                </a:ln>
              </p:spPr>
              <p:txBody>
                <a:bodyPr>
                  <a:prstTxWarp prst="textNoShape">
                    <a:avLst/>
                  </a:prstTxWarp>
                </a:bodyPr>
                <a:lstStyle/>
                <a:p>
                  <a:endParaRPr lang="en-US"/>
                </a:p>
              </p:txBody>
            </p:sp>
            <p:sp>
              <p:nvSpPr>
                <p:cNvPr id="68461" name="Freeform 230"/>
                <p:cNvSpPr>
                  <a:spLocks noChangeAspect="1"/>
                </p:cNvSpPr>
                <p:nvPr/>
              </p:nvSpPr>
              <p:spPr bwMode="auto">
                <a:xfrm>
                  <a:off x="4165" y="2571"/>
                  <a:ext cx="23" cy="29"/>
                </a:xfrm>
                <a:custGeom>
                  <a:avLst/>
                  <a:gdLst>
                    <a:gd name="T0" fmla="*/ 48 w 115"/>
                    <a:gd name="T1" fmla="*/ 29 h 144"/>
                    <a:gd name="T2" fmla="*/ 29 w 115"/>
                    <a:gd name="T3" fmla="*/ 48 h 144"/>
                    <a:gd name="T4" fmla="*/ 29 w 115"/>
                    <a:gd name="T5" fmla="*/ 67 h 144"/>
                    <a:gd name="T6" fmla="*/ 48 w 115"/>
                    <a:gd name="T7" fmla="*/ 96 h 144"/>
                    <a:gd name="T8" fmla="*/ 115 w 115"/>
                    <a:gd name="T9" fmla="*/ 96 h 144"/>
                    <a:gd name="T10" fmla="*/ 115 w 115"/>
                    <a:gd name="T11" fmla="*/ 116 h 144"/>
                    <a:gd name="T12" fmla="*/ 96 w 115"/>
                    <a:gd name="T13" fmla="*/ 144 h 144"/>
                    <a:gd name="T14" fmla="*/ 48 w 115"/>
                    <a:gd name="T15" fmla="*/ 144 h 144"/>
                    <a:gd name="T16" fmla="*/ 0 w 115"/>
                    <a:gd name="T17" fmla="*/ 96 h 144"/>
                    <a:gd name="T18" fmla="*/ 48 w 115"/>
                    <a:gd name="T19" fmla="*/ 0 h 144"/>
                    <a:gd name="T20" fmla="*/ 115 w 115"/>
                    <a:gd name="T21" fmla="*/ 29 h 144"/>
                    <a:gd name="T22" fmla="*/ 48 w 115"/>
                    <a:gd name="T23" fmla="*/ 29 h 14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15"/>
                    <a:gd name="T37" fmla="*/ 0 h 144"/>
                    <a:gd name="T38" fmla="*/ 115 w 115"/>
                    <a:gd name="T39" fmla="*/ 144 h 14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15" h="144">
                      <a:moveTo>
                        <a:pt x="48" y="29"/>
                      </a:moveTo>
                      <a:lnTo>
                        <a:pt x="29" y="48"/>
                      </a:lnTo>
                      <a:lnTo>
                        <a:pt x="29" y="67"/>
                      </a:lnTo>
                      <a:lnTo>
                        <a:pt x="48" y="96"/>
                      </a:lnTo>
                      <a:lnTo>
                        <a:pt x="115" y="96"/>
                      </a:lnTo>
                      <a:lnTo>
                        <a:pt x="115" y="116"/>
                      </a:lnTo>
                      <a:lnTo>
                        <a:pt x="96" y="144"/>
                      </a:lnTo>
                      <a:lnTo>
                        <a:pt x="48" y="144"/>
                      </a:lnTo>
                      <a:lnTo>
                        <a:pt x="0" y="96"/>
                      </a:lnTo>
                      <a:lnTo>
                        <a:pt x="48" y="0"/>
                      </a:lnTo>
                      <a:lnTo>
                        <a:pt x="115" y="29"/>
                      </a:lnTo>
                      <a:lnTo>
                        <a:pt x="48" y="29"/>
                      </a:lnTo>
                      <a:close/>
                    </a:path>
                  </a:pathLst>
                </a:custGeom>
                <a:solidFill>
                  <a:srgbClr val="BFA07D"/>
                </a:solidFill>
                <a:ln w="9525">
                  <a:noFill/>
                  <a:round/>
                  <a:headEnd/>
                  <a:tailEnd/>
                </a:ln>
              </p:spPr>
              <p:txBody>
                <a:bodyPr>
                  <a:prstTxWarp prst="textNoShape">
                    <a:avLst/>
                  </a:prstTxWarp>
                </a:bodyPr>
                <a:lstStyle/>
                <a:p>
                  <a:endParaRPr lang="en-US"/>
                </a:p>
              </p:txBody>
            </p:sp>
            <p:sp>
              <p:nvSpPr>
                <p:cNvPr id="68462" name="Freeform 231"/>
                <p:cNvSpPr>
                  <a:spLocks noChangeAspect="1"/>
                </p:cNvSpPr>
                <p:nvPr/>
              </p:nvSpPr>
              <p:spPr bwMode="auto">
                <a:xfrm>
                  <a:off x="4357" y="2571"/>
                  <a:ext cx="88" cy="61"/>
                </a:xfrm>
                <a:custGeom>
                  <a:avLst/>
                  <a:gdLst>
                    <a:gd name="T0" fmla="*/ 413 w 441"/>
                    <a:gd name="T1" fmla="*/ 96 h 307"/>
                    <a:gd name="T2" fmla="*/ 441 w 441"/>
                    <a:gd name="T3" fmla="*/ 163 h 307"/>
                    <a:gd name="T4" fmla="*/ 441 w 441"/>
                    <a:gd name="T5" fmla="*/ 230 h 307"/>
                    <a:gd name="T6" fmla="*/ 365 w 441"/>
                    <a:gd name="T7" fmla="*/ 307 h 307"/>
                    <a:gd name="T8" fmla="*/ 297 w 441"/>
                    <a:gd name="T9" fmla="*/ 260 h 307"/>
                    <a:gd name="T10" fmla="*/ 278 w 441"/>
                    <a:gd name="T11" fmla="*/ 230 h 307"/>
                    <a:gd name="T12" fmla="*/ 346 w 441"/>
                    <a:gd name="T13" fmla="*/ 230 h 307"/>
                    <a:gd name="T14" fmla="*/ 365 w 441"/>
                    <a:gd name="T15" fmla="*/ 163 h 307"/>
                    <a:gd name="T16" fmla="*/ 365 w 441"/>
                    <a:gd name="T17" fmla="*/ 96 h 307"/>
                    <a:gd name="T18" fmla="*/ 297 w 441"/>
                    <a:gd name="T19" fmla="*/ 29 h 307"/>
                    <a:gd name="T20" fmla="*/ 230 w 441"/>
                    <a:gd name="T21" fmla="*/ 29 h 307"/>
                    <a:gd name="T22" fmla="*/ 144 w 441"/>
                    <a:gd name="T23" fmla="*/ 116 h 307"/>
                    <a:gd name="T24" fmla="*/ 0 w 441"/>
                    <a:gd name="T25" fmla="*/ 96 h 307"/>
                    <a:gd name="T26" fmla="*/ 77 w 441"/>
                    <a:gd name="T27" fmla="*/ 0 h 307"/>
                    <a:gd name="T28" fmla="*/ 365 w 441"/>
                    <a:gd name="T29" fmla="*/ 29 h 307"/>
                    <a:gd name="T30" fmla="*/ 413 w 441"/>
                    <a:gd name="T31" fmla="*/ 96 h 30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441"/>
                    <a:gd name="T49" fmla="*/ 0 h 307"/>
                    <a:gd name="T50" fmla="*/ 441 w 441"/>
                    <a:gd name="T51" fmla="*/ 307 h 307"/>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441" h="307">
                      <a:moveTo>
                        <a:pt x="413" y="96"/>
                      </a:moveTo>
                      <a:lnTo>
                        <a:pt x="441" y="163"/>
                      </a:lnTo>
                      <a:lnTo>
                        <a:pt x="441" y="230"/>
                      </a:lnTo>
                      <a:lnTo>
                        <a:pt x="365" y="307"/>
                      </a:lnTo>
                      <a:lnTo>
                        <a:pt x="297" y="260"/>
                      </a:lnTo>
                      <a:lnTo>
                        <a:pt x="278" y="230"/>
                      </a:lnTo>
                      <a:lnTo>
                        <a:pt x="346" y="230"/>
                      </a:lnTo>
                      <a:lnTo>
                        <a:pt x="365" y="163"/>
                      </a:lnTo>
                      <a:lnTo>
                        <a:pt x="365" y="96"/>
                      </a:lnTo>
                      <a:lnTo>
                        <a:pt x="297" y="29"/>
                      </a:lnTo>
                      <a:lnTo>
                        <a:pt x="230" y="29"/>
                      </a:lnTo>
                      <a:lnTo>
                        <a:pt x="144" y="116"/>
                      </a:lnTo>
                      <a:lnTo>
                        <a:pt x="0" y="96"/>
                      </a:lnTo>
                      <a:lnTo>
                        <a:pt x="77" y="0"/>
                      </a:lnTo>
                      <a:lnTo>
                        <a:pt x="365" y="29"/>
                      </a:lnTo>
                      <a:lnTo>
                        <a:pt x="413" y="96"/>
                      </a:lnTo>
                      <a:close/>
                    </a:path>
                  </a:pathLst>
                </a:custGeom>
                <a:solidFill>
                  <a:srgbClr val="663333"/>
                </a:solidFill>
                <a:ln w="9525">
                  <a:noFill/>
                  <a:round/>
                  <a:headEnd/>
                  <a:tailEnd/>
                </a:ln>
              </p:spPr>
              <p:txBody>
                <a:bodyPr>
                  <a:prstTxWarp prst="textNoShape">
                    <a:avLst/>
                  </a:prstTxWarp>
                </a:bodyPr>
                <a:lstStyle/>
                <a:p>
                  <a:endParaRPr lang="en-US"/>
                </a:p>
              </p:txBody>
            </p:sp>
            <p:sp>
              <p:nvSpPr>
                <p:cNvPr id="68463" name="Freeform 232"/>
                <p:cNvSpPr>
                  <a:spLocks noChangeAspect="1"/>
                </p:cNvSpPr>
                <p:nvPr/>
              </p:nvSpPr>
              <p:spPr bwMode="auto">
                <a:xfrm>
                  <a:off x="4244" y="2577"/>
                  <a:ext cx="86" cy="77"/>
                </a:xfrm>
                <a:custGeom>
                  <a:avLst/>
                  <a:gdLst>
                    <a:gd name="T0" fmla="*/ 432 w 432"/>
                    <a:gd name="T1" fmla="*/ 134 h 384"/>
                    <a:gd name="T2" fmla="*/ 432 w 432"/>
                    <a:gd name="T3" fmla="*/ 278 h 384"/>
                    <a:gd name="T4" fmla="*/ 316 w 432"/>
                    <a:gd name="T5" fmla="*/ 384 h 384"/>
                    <a:gd name="T6" fmla="*/ 134 w 432"/>
                    <a:gd name="T7" fmla="*/ 384 h 384"/>
                    <a:gd name="T8" fmla="*/ 0 w 432"/>
                    <a:gd name="T9" fmla="*/ 231 h 384"/>
                    <a:gd name="T10" fmla="*/ 0 w 432"/>
                    <a:gd name="T11" fmla="*/ 67 h 384"/>
                    <a:gd name="T12" fmla="*/ 39 w 432"/>
                    <a:gd name="T13" fmla="*/ 19 h 384"/>
                    <a:gd name="T14" fmla="*/ 183 w 432"/>
                    <a:gd name="T15" fmla="*/ 0 h 384"/>
                    <a:gd name="T16" fmla="*/ 345 w 432"/>
                    <a:gd name="T17" fmla="*/ 38 h 384"/>
                    <a:gd name="T18" fmla="*/ 432 w 432"/>
                    <a:gd name="T19" fmla="*/ 134 h 38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32"/>
                    <a:gd name="T31" fmla="*/ 0 h 384"/>
                    <a:gd name="T32" fmla="*/ 432 w 432"/>
                    <a:gd name="T33" fmla="*/ 384 h 38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32" h="384">
                      <a:moveTo>
                        <a:pt x="432" y="134"/>
                      </a:moveTo>
                      <a:lnTo>
                        <a:pt x="432" y="278"/>
                      </a:lnTo>
                      <a:lnTo>
                        <a:pt x="316" y="384"/>
                      </a:lnTo>
                      <a:lnTo>
                        <a:pt x="134" y="384"/>
                      </a:lnTo>
                      <a:lnTo>
                        <a:pt x="0" y="231"/>
                      </a:lnTo>
                      <a:lnTo>
                        <a:pt x="0" y="67"/>
                      </a:lnTo>
                      <a:lnTo>
                        <a:pt x="39" y="19"/>
                      </a:lnTo>
                      <a:lnTo>
                        <a:pt x="183" y="0"/>
                      </a:lnTo>
                      <a:lnTo>
                        <a:pt x="345" y="38"/>
                      </a:lnTo>
                      <a:lnTo>
                        <a:pt x="432" y="134"/>
                      </a:lnTo>
                      <a:close/>
                    </a:path>
                  </a:pathLst>
                </a:custGeom>
                <a:solidFill>
                  <a:srgbClr val="AB6117"/>
                </a:solidFill>
                <a:ln w="9525">
                  <a:noFill/>
                  <a:round/>
                  <a:headEnd/>
                  <a:tailEnd/>
                </a:ln>
              </p:spPr>
              <p:txBody>
                <a:bodyPr>
                  <a:prstTxWarp prst="textNoShape">
                    <a:avLst/>
                  </a:prstTxWarp>
                </a:bodyPr>
                <a:lstStyle/>
                <a:p>
                  <a:endParaRPr lang="en-US"/>
                </a:p>
              </p:txBody>
            </p:sp>
            <p:sp>
              <p:nvSpPr>
                <p:cNvPr id="68464" name="Freeform 233"/>
                <p:cNvSpPr>
                  <a:spLocks noChangeAspect="1"/>
                </p:cNvSpPr>
                <p:nvPr/>
              </p:nvSpPr>
              <p:spPr bwMode="auto">
                <a:xfrm>
                  <a:off x="3944" y="2584"/>
                  <a:ext cx="39" cy="66"/>
                </a:xfrm>
                <a:custGeom>
                  <a:avLst/>
                  <a:gdLst>
                    <a:gd name="T0" fmla="*/ 115 w 192"/>
                    <a:gd name="T1" fmla="*/ 211 h 326"/>
                    <a:gd name="T2" fmla="*/ 192 w 192"/>
                    <a:gd name="T3" fmla="*/ 326 h 326"/>
                    <a:gd name="T4" fmla="*/ 0 w 192"/>
                    <a:gd name="T5" fmla="*/ 77 h 326"/>
                    <a:gd name="T6" fmla="*/ 76 w 192"/>
                    <a:gd name="T7" fmla="*/ 0 h 326"/>
                    <a:gd name="T8" fmla="*/ 192 w 192"/>
                    <a:gd name="T9" fmla="*/ 125 h 326"/>
                    <a:gd name="T10" fmla="*/ 115 w 192"/>
                    <a:gd name="T11" fmla="*/ 211 h 326"/>
                    <a:gd name="T12" fmla="*/ 0 60000 65536"/>
                    <a:gd name="T13" fmla="*/ 0 60000 65536"/>
                    <a:gd name="T14" fmla="*/ 0 60000 65536"/>
                    <a:gd name="T15" fmla="*/ 0 60000 65536"/>
                    <a:gd name="T16" fmla="*/ 0 60000 65536"/>
                    <a:gd name="T17" fmla="*/ 0 60000 65536"/>
                    <a:gd name="T18" fmla="*/ 0 w 192"/>
                    <a:gd name="T19" fmla="*/ 0 h 326"/>
                    <a:gd name="T20" fmla="*/ 192 w 192"/>
                    <a:gd name="T21" fmla="*/ 326 h 326"/>
                  </a:gdLst>
                  <a:ahLst/>
                  <a:cxnLst>
                    <a:cxn ang="T12">
                      <a:pos x="T0" y="T1"/>
                    </a:cxn>
                    <a:cxn ang="T13">
                      <a:pos x="T2" y="T3"/>
                    </a:cxn>
                    <a:cxn ang="T14">
                      <a:pos x="T4" y="T5"/>
                    </a:cxn>
                    <a:cxn ang="T15">
                      <a:pos x="T6" y="T7"/>
                    </a:cxn>
                    <a:cxn ang="T16">
                      <a:pos x="T8" y="T9"/>
                    </a:cxn>
                    <a:cxn ang="T17">
                      <a:pos x="T10" y="T11"/>
                    </a:cxn>
                  </a:cxnLst>
                  <a:rect l="T18" t="T19" r="T20" b="T21"/>
                  <a:pathLst>
                    <a:path w="192" h="326">
                      <a:moveTo>
                        <a:pt x="115" y="211"/>
                      </a:moveTo>
                      <a:lnTo>
                        <a:pt x="192" y="326"/>
                      </a:lnTo>
                      <a:lnTo>
                        <a:pt x="0" y="77"/>
                      </a:lnTo>
                      <a:lnTo>
                        <a:pt x="76" y="0"/>
                      </a:lnTo>
                      <a:lnTo>
                        <a:pt x="192" y="125"/>
                      </a:lnTo>
                      <a:lnTo>
                        <a:pt x="115" y="211"/>
                      </a:lnTo>
                      <a:close/>
                    </a:path>
                  </a:pathLst>
                </a:custGeom>
                <a:solidFill>
                  <a:srgbClr val="000000"/>
                </a:solidFill>
                <a:ln w="9525">
                  <a:noFill/>
                  <a:round/>
                  <a:headEnd/>
                  <a:tailEnd/>
                </a:ln>
              </p:spPr>
              <p:txBody>
                <a:bodyPr>
                  <a:prstTxWarp prst="textNoShape">
                    <a:avLst/>
                  </a:prstTxWarp>
                </a:bodyPr>
                <a:lstStyle/>
                <a:p>
                  <a:endParaRPr lang="en-US"/>
                </a:p>
              </p:txBody>
            </p:sp>
            <p:sp>
              <p:nvSpPr>
                <p:cNvPr id="68465" name="Freeform 234"/>
                <p:cNvSpPr>
                  <a:spLocks noChangeAspect="1"/>
                </p:cNvSpPr>
                <p:nvPr/>
              </p:nvSpPr>
              <p:spPr bwMode="auto">
                <a:xfrm>
                  <a:off x="4251" y="2584"/>
                  <a:ext cx="65" cy="66"/>
                </a:xfrm>
                <a:custGeom>
                  <a:avLst/>
                  <a:gdLst>
                    <a:gd name="T0" fmla="*/ 325 w 325"/>
                    <a:gd name="T1" fmla="*/ 125 h 326"/>
                    <a:gd name="T2" fmla="*/ 277 w 325"/>
                    <a:gd name="T3" fmla="*/ 279 h 326"/>
                    <a:gd name="T4" fmla="*/ 191 w 325"/>
                    <a:gd name="T5" fmla="*/ 326 h 326"/>
                    <a:gd name="T6" fmla="*/ 47 w 325"/>
                    <a:gd name="T7" fmla="*/ 259 h 326"/>
                    <a:gd name="T8" fmla="*/ 0 w 325"/>
                    <a:gd name="T9" fmla="*/ 211 h 326"/>
                    <a:gd name="T10" fmla="*/ 28 w 325"/>
                    <a:gd name="T11" fmla="*/ 49 h 326"/>
                    <a:gd name="T12" fmla="*/ 76 w 325"/>
                    <a:gd name="T13" fmla="*/ 0 h 326"/>
                    <a:gd name="T14" fmla="*/ 230 w 325"/>
                    <a:gd name="T15" fmla="*/ 29 h 326"/>
                    <a:gd name="T16" fmla="*/ 325 w 325"/>
                    <a:gd name="T17" fmla="*/ 125 h 32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25"/>
                    <a:gd name="T28" fmla="*/ 0 h 326"/>
                    <a:gd name="T29" fmla="*/ 325 w 325"/>
                    <a:gd name="T30" fmla="*/ 326 h 32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25" h="326">
                      <a:moveTo>
                        <a:pt x="325" y="125"/>
                      </a:moveTo>
                      <a:lnTo>
                        <a:pt x="277" y="279"/>
                      </a:lnTo>
                      <a:lnTo>
                        <a:pt x="191" y="326"/>
                      </a:lnTo>
                      <a:lnTo>
                        <a:pt x="47" y="259"/>
                      </a:lnTo>
                      <a:lnTo>
                        <a:pt x="0" y="211"/>
                      </a:lnTo>
                      <a:lnTo>
                        <a:pt x="28" y="49"/>
                      </a:lnTo>
                      <a:lnTo>
                        <a:pt x="76" y="0"/>
                      </a:lnTo>
                      <a:lnTo>
                        <a:pt x="230" y="29"/>
                      </a:lnTo>
                      <a:lnTo>
                        <a:pt x="325" y="125"/>
                      </a:lnTo>
                      <a:close/>
                    </a:path>
                  </a:pathLst>
                </a:custGeom>
                <a:solidFill>
                  <a:srgbClr val="000000"/>
                </a:solidFill>
                <a:ln w="9525">
                  <a:noFill/>
                  <a:round/>
                  <a:headEnd/>
                  <a:tailEnd/>
                </a:ln>
              </p:spPr>
              <p:txBody>
                <a:bodyPr>
                  <a:prstTxWarp prst="textNoShape">
                    <a:avLst/>
                  </a:prstTxWarp>
                </a:bodyPr>
                <a:lstStyle/>
                <a:p>
                  <a:endParaRPr lang="en-US"/>
                </a:p>
              </p:txBody>
            </p:sp>
            <p:sp>
              <p:nvSpPr>
                <p:cNvPr id="68466" name="Freeform 235"/>
                <p:cNvSpPr>
                  <a:spLocks noChangeAspect="1"/>
                </p:cNvSpPr>
                <p:nvPr/>
              </p:nvSpPr>
              <p:spPr bwMode="auto">
                <a:xfrm>
                  <a:off x="4399" y="2590"/>
                  <a:ext cx="23" cy="19"/>
                </a:xfrm>
                <a:custGeom>
                  <a:avLst/>
                  <a:gdLst>
                    <a:gd name="T0" fmla="*/ 86 w 115"/>
                    <a:gd name="T1" fmla="*/ 96 h 96"/>
                    <a:gd name="T2" fmla="*/ 86 w 115"/>
                    <a:gd name="T3" fmla="*/ 48 h 96"/>
                    <a:gd name="T4" fmla="*/ 67 w 115"/>
                    <a:gd name="T5" fmla="*/ 20 h 96"/>
                    <a:gd name="T6" fmla="*/ 47 w 115"/>
                    <a:gd name="T7" fmla="*/ 20 h 96"/>
                    <a:gd name="T8" fmla="*/ 19 w 115"/>
                    <a:gd name="T9" fmla="*/ 48 h 96"/>
                    <a:gd name="T10" fmla="*/ 47 w 115"/>
                    <a:gd name="T11" fmla="*/ 48 h 96"/>
                    <a:gd name="T12" fmla="*/ 47 w 115"/>
                    <a:gd name="T13" fmla="*/ 96 h 96"/>
                    <a:gd name="T14" fmla="*/ 19 w 115"/>
                    <a:gd name="T15" fmla="*/ 96 h 96"/>
                    <a:gd name="T16" fmla="*/ 19 w 115"/>
                    <a:gd name="T17" fmla="*/ 67 h 96"/>
                    <a:gd name="T18" fmla="*/ 0 w 115"/>
                    <a:gd name="T19" fmla="*/ 48 h 96"/>
                    <a:gd name="T20" fmla="*/ 47 w 115"/>
                    <a:gd name="T21" fmla="*/ 0 h 96"/>
                    <a:gd name="T22" fmla="*/ 115 w 115"/>
                    <a:gd name="T23" fmla="*/ 67 h 96"/>
                    <a:gd name="T24" fmla="*/ 86 w 115"/>
                    <a:gd name="T25" fmla="*/ 96 h 9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15"/>
                    <a:gd name="T40" fmla="*/ 0 h 96"/>
                    <a:gd name="T41" fmla="*/ 115 w 115"/>
                    <a:gd name="T42" fmla="*/ 96 h 9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15" h="96">
                      <a:moveTo>
                        <a:pt x="86" y="96"/>
                      </a:moveTo>
                      <a:lnTo>
                        <a:pt x="86" y="48"/>
                      </a:lnTo>
                      <a:lnTo>
                        <a:pt x="67" y="20"/>
                      </a:lnTo>
                      <a:lnTo>
                        <a:pt x="47" y="20"/>
                      </a:lnTo>
                      <a:lnTo>
                        <a:pt x="19" y="48"/>
                      </a:lnTo>
                      <a:lnTo>
                        <a:pt x="47" y="48"/>
                      </a:lnTo>
                      <a:lnTo>
                        <a:pt x="47" y="96"/>
                      </a:lnTo>
                      <a:lnTo>
                        <a:pt x="19" y="96"/>
                      </a:lnTo>
                      <a:lnTo>
                        <a:pt x="19" y="67"/>
                      </a:lnTo>
                      <a:lnTo>
                        <a:pt x="0" y="48"/>
                      </a:lnTo>
                      <a:lnTo>
                        <a:pt x="47" y="0"/>
                      </a:lnTo>
                      <a:lnTo>
                        <a:pt x="115" y="67"/>
                      </a:lnTo>
                      <a:lnTo>
                        <a:pt x="86" y="96"/>
                      </a:lnTo>
                      <a:close/>
                    </a:path>
                  </a:pathLst>
                </a:custGeom>
                <a:solidFill>
                  <a:srgbClr val="B59470"/>
                </a:solidFill>
                <a:ln w="9525">
                  <a:noFill/>
                  <a:round/>
                  <a:headEnd/>
                  <a:tailEnd/>
                </a:ln>
              </p:spPr>
              <p:txBody>
                <a:bodyPr>
                  <a:prstTxWarp prst="textNoShape">
                    <a:avLst/>
                  </a:prstTxWarp>
                </a:bodyPr>
                <a:lstStyle/>
                <a:p>
                  <a:endParaRPr lang="en-US"/>
                </a:p>
              </p:txBody>
            </p:sp>
            <p:sp>
              <p:nvSpPr>
                <p:cNvPr id="68467" name="Freeform 236"/>
                <p:cNvSpPr>
                  <a:spLocks noChangeAspect="1"/>
                </p:cNvSpPr>
                <p:nvPr/>
              </p:nvSpPr>
              <p:spPr bwMode="auto">
                <a:xfrm>
                  <a:off x="4274" y="2594"/>
                  <a:ext cx="19" cy="6"/>
                </a:xfrm>
                <a:custGeom>
                  <a:avLst/>
                  <a:gdLst>
                    <a:gd name="T0" fmla="*/ 96 w 96"/>
                    <a:gd name="T1" fmla="*/ 28 h 28"/>
                    <a:gd name="T2" fmla="*/ 0 w 96"/>
                    <a:gd name="T3" fmla="*/ 0 h 28"/>
                    <a:gd name="T4" fmla="*/ 77 w 96"/>
                    <a:gd name="T5" fmla="*/ 0 h 28"/>
                    <a:gd name="T6" fmla="*/ 96 w 96"/>
                    <a:gd name="T7" fmla="*/ 28 h 28"/>
                    <a:gd name="T8" fmla="*/ 0 60000 65536"/>
                    <a:gd name="T9" fmla="*/ 0 60000 65536"/>
                    <a:gd name="T10" fmla="*/ 0 60000 65536"/>
                    <a:gd name="T11" fmla="*/ 0 60000 65536"/>
                    <a:gd name="T12" fmla="*/ 0 w 96"/>
                    <a:gd name="T13" fmla="*/ 0 h 28"/>
                    <a:gd name="T14" fmla="*/ 96 w 96"/>
                    <a:gd name="T15" fmla="*/ 28 h 28"/>
                  </a:gdLst>
                  <a:ahLst/>
                  <a:cxnLst>
                    <a:cxn ang="T8">
                      <a:pos x="T0" y="T1"/>
                    </a:cxn>
                    <a:cxn ang="T9">
                      <a:pos x="T2" y="T3"/>
                    </a:cxn>
                    <a:cxn ang="T10">
                      <a:pos x="T4" y="T5"/>
                    </a:cxn>
                    <a:cxn ang="T11">
                      <a:pos x="T6" y="T7"/>
                    </a:cxn>
                  </a:cxnLst>
                  <a:rect l="T12" t="T13" r="T14" b="T15"/>
                  <a:pathLst>
                    <a:path w="96" h="28">
                      <a:moveTo>
                        <a:pt x="96" y="28"/>
                      </a:moveTo>
                      <a:lnTo>
                        <a:pt x="0" y="0"/>
                      </a:lnTo>
                      <a:lnTo>
                        <a:pt x="77" y="0"/>
                      </a:lnTo>
                      <a:lnTo>
                        <a:pt x="96" y="28"/>
                      </a:lnTo>
                      <a:close/>
                    </a:path>
                  </a:pathLst>
                </a:custGeom>
                <a:solidFill>
                  <a:srgbClr val="B59470"/>
                </a:solidFill>
                <a:ln w="9525">
                  <a:noFill/>
                  <a:round/>
                  <a:headEnd/>
                  <a:tailEnd/>
                </a:ln>
              </p:spPr>
              <p:txBody>
                <a:bodyPr>
                  <a:prstTxWarp prst="textNoShape">
                    <a:avLst/>
                  </a:prstTxWarp>
                </a:bodyPr>
                <a:lstStyle/>
                <a:p>
                  <a:endParaRPr lang="en-US"/>
                </a:p>
              </p:txBody>
            </p:sp>
            <p:sp>
              <p:nvSpPr>
                <p:cNvPr id="68468" name="Freeform 237"/>
                <p:cNvSpPr>
                  <a:spLocks noChangeAspect="1"/>
                </p:cNvSpPr>
                <p:nvPr/>
              </p:nvSpPr>
              <p:spPr bwMode="auto">
                <a:xfrm>
                  <a:off x="3115" y="2604"/>
                  <a:ext cx="165" cy="155"/>
                </a:xfrm>
                <a:custGeom>
                  <a:avLst/>
                  <a:gdLst>
                    <a:gd name="T0" fmla="*/ 624 w 826"/>
                    <a:gd name="T1" fmla="*/ 48 h 777"/>
                    <a:gd name="T2" fmla="*/ 740 w 826"/>
                    <a:gd name="T3" fmla="*/ 67 h 777"/>
                    <a:gd name="T4" fmla="*/ 807 w 826"/>
                    <a:gd name="T5" fmla="*/ 97 h 777"/>
                    <a:gd name="T6" fmla="*/ 807 w 826"/>
                    <a:gd name="T7" fmla="*/ 115 h 777"/>
                    <a:gd name="T8" fmla="*/ 826 w 826"/>
                    <a:gd name="T9" fmla="*/ 144 h 777"/>
                    <a:gd name="T10" fmla="*/ 807 w 826"/>
                    <a:gd name="T11" fmla="*/ 163 h 777"/>
                    <a:gd name="T12" fmla="*/ 807 w 826"/>
                    <a:gd name="T13" fmla="*/ 144 h 777"/>
                    <a:gd name="T14" fmla="*/ 710 w 826"/>
                    <a:gd name="T15" fmla="*/ 115 h 777"/>
                    <a:gd name="T16" fmla="*/ 710 w 826"/>
                    <a:gd name="T17" fmla="*/ 97 h 777"/>
                    <a:gd name="T18" fmla="*/ 691 w 826"/>
                    <a:gd name="T19" fmla="*/ 67 h 777"/>
                    <a:gd name="T20" fmla="*/ 643 w 826"/>
                    <a:gd name="T21" fmla="*/ 67 h 777"/>
                    <a:gd name="T22" fmla="*/ 624 w 826"/>
                    <a:gd name="T23" fmla="*/ 97 h 777"/>
                    <a:gd name="T24" fmla="*/ 624 w 826"/>
                    <a:gd name="T25" fmla="*/ 144 h 777"/>
                    <a:gd name="T26" fmla="*/ 557 w 826"/>
                    <a:gd name="T27" fmla="*/ 48 h 777"/>
                    <a:gd name="T28" fmla="*/ 529 w 826"/>
                    <a:gd name="T29" fmla="*/ 48 h 777"/>
                    <a:gd name="T30" fmla="*/ 490 w 826"/>
                    <a:gd name="T31" fmla="*/ 144 h 777"/>
                    <a:gd name="T32" fmla="*/ 490 w 826"/>
                    <a:gd name="T33" fmla="*/ 183 h 777"/>
                    <a:gd name="T34" fmla="*/ 441 w 826"/>
                    <a:gd name="T35" fmla="*/ 144 h 777"/>
                    <a:gd name="T36" fmla="*/ 422 w 826"/>
                    <a:gd name="T37" fmla="*/ 144 h 777"/>
                    <a:gd name="T38" fmla="*/ 394 w 826"/>
                    <a:gd name="T39" fmla="*/ 183 h 777"/>
                    <a:gd name="T40" fmla="*/ 394 w 826"/>
                    <a:gd name="T41" fmla="*/ 250 h 777"/>
                    <a:gd name="T42" fmla="*/ 297 w 826"/>
                    <a:gd name="T43" fmla="*/ 211 h 777"/>
                    <a:gd name="T44" fmla="*/ 260 w 826"/>
                    <a:gd name="T45" fmla="*/ 297 h 777"/>
                    <a:gd name="T46" fmla="*/ 278 w 826"/>
                    <a:gd name="T47" fmla="*/ 364 h 777"/>
                    <a:gd name="T48" fmla="*/ 278 w 826"/>
                    <a:gd name="T49" fmla="*/ 394 h 777"/>
                    <a:gd name="T50" fmla="*/ 164 w 826"/>
                    <a:gd name="T51" fmla="*/ 432 h 777"/>
                    <a:gd name="T52" fmla="*/ 97 w 826"/>
                    <a:gd name="T53" fmla="*/ 413 h 777"/>
                    <a:gd name="T54" fmla="*/ 97 w 826"/>
                    <a:gd name="T55" fmla="*/ 527 h 777"/>
                    <a:gd name="T56" fmla="*/ 192 w 826"/>
                    <a:gd name="T57" fmla="*/ 691 h 777"/>
                    <a:gd name="T58" fmla="*/ 164 w 826"/>
                    <a:gd name="T59" fmla="*/ 758 h 777"/>
                    <a:gd name="T60" fmla="*/ 144 w 826"/>
                    <a:gd name="T61" fmla="*/ 777 h 777"/>
                    <a:gd name="T62" fmla="*/ 116 w 826"/>
                    <a:gd name="T63" fmla="*/ 662 h 777"/>
                    <a:gd name="T64" fmla="*/ 29 w 826"/>
                    <a:gd name="T65" fmla="*/ 547 h 777"/>
                    <a:gd name="T66" fmla="*/ 0 w 826"/>
                    <a:gd name="T67" fmla="*/ 413 h 777"/>
                    <a:gd name="T68" fmla="*/ 116 w 826"/>
                    <a:gd name="T69" fmla="*/ 364 h 777"/>
                    <a:gd name="T70" fmla="*/ 116 w 826"/>
                    <a:gd name="T71" fmla="*/ 346 h 777"/>
                    <a:gd name="T72" fmla="*/ 260 w 826"/>
                    <a:gd name="T73" fmla="*/ 250 h 777"/>
                    <a:gd name="T74" fmla="*/ 260 w 826"/>
                    <a:gd name="T75" fmla="*/ 97 h 777"/>
                    <a:gd name="T76" fmla="*/ 278 w 826"/>
                    <a:gd name="T77" fmla="*/ 115 h 777"/>
                    <a:gd name="T78" fmla="*/ 327 w 826"/>
                    <a:gd name="T79" fmla="*/ 115 h 777"/>
                    <a:gd name="T80" fmla="*/ 346 w 826"/>
                    <a:gd name="T81" fmla="*/ 97 h 777"/>
                    <a:gd name="T82" fmla="*/ 346 w 826"/>
                    <a:gd name="T83" fmla="*/ 48 h 777"/>
                    <a:gd name="T84" fmla="*/ 394 w 826"/>
                    <a:gd name="T85" fmla="*/ 48 h 777"/>
                    <a:gd name="T86" fmla="*/ 422 w 826"/>
                    <a:gd name="T87" fmla="*/ 29 h 777"/>
                    <a:gd name="T88" fmla="*/ 461 w 826"/>
                    <a:gd name="T89" fmla="*/ 67 h 777"/>
                    <a:gd name="T90" fmla="*/ 510 w 826"/>
                    <a:gd name="T91" fmla="*/ 67 h 777"/>
                    <a:gd name="T92" fmla="*/ 557 w 826"/>
                    <a:gd name="T93" fmla="*/ 0 h 777"/>
                    <a:gd name="T94" fmla="*/ 557 w 826"/>
                    <a:gd name="T95" fmla="*/ 29 h 777"/>
                    <a:gd name="T96" fmla="*/ 624 w 826"/>
                    <a:gd name="T97" fmla="*/ 48 h 77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826"/>
                    <a:gd name="T148" fmla="*/ 0 h 777"/>
                    <a:gd name="T149" fmla="*/ 826 w 826"/>
                    <a:gd name="T150" fmla="*/ 777 h 77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826" h="777">
                      <a:moveTo>
                        <a:pt x="624" y="48"/>
                      </a:moveTo>
                      <a:lnTo>
                        <a:pt x="740" y="67"/>
                      </a:lnTo>
                      <a:lnTo>
                        <a:pt x="807" y="97"/>
                      </a:lnTo>
                      <a:lnTo>
                        <a:pt x="807" y="115"/>
                      </a:lnTo>
                      <a:lnTo>
                        <a:pt x="826" y="144"/>
                      </a:lnTo>
                      <a:lnTo>
                        <a:pt x="807" y="163"/>
                      </a:lnTo>
                      <a:lnTo>
                        <a:pt x="807" y="144"/>
                      </a:lnTo>
                      <a:lnTo>
                        <a:pt x="710" y="115"/>
                      </a:lnTo>
                      <a:lnTo>
                        <a:pt x="710" y="97"/>
                      </a:lnTo>
                      <a:lnTo>
                        <a:pt x="691" y="67"/>
                      </a:lnTo>
                      <a:lnTo>
                        <a:pt x="643" y="67"/>
                      </a:lnTo>
                      <a:lnTo>
                        <a:pt x="624" y="97"/>
                      </a:lnTo>
                      <a:lnTo>
                        <a:pt x="624" y="144"/>
                      </a:lnTo>
                      <a:lnTo>
                        <a:pt x="557" y="48"/>
                      </a:lnTo>
                      <a:lnTo>
                        <a:pt x="529" y="48"/>
                      </a:lnTo>
                      <a:lnTo>
                        <a:pt x="490" y="144"/>
                      </a:lnTo>
                      <a:lnTo>
                        <a:pt x="490" y="183"/>
                      </a:lnTo>
                      <a:lnTo>
                        <a:pt x="441" y="144"/>
                      </a:lnTo>
                      <a:lnTo>
                        <a:pt x="422" y="144"/>
                      </a:lnTo>
                      <a:lnTo>
                        <a:pt x="394" y="183"/>
                      </a:lnTo>
                      <a:lnTo>
                        <a:pt x="394" y="250"/>
                      </a:lnTo>
                      <a:lnTo>
                        <a:pt x="297" y="211"/>
                      </a:lnTo>
                      <a:lnTo>
                        <a:pt x="260" y="297"/>
                      </a:lnTo>
                      <a:lnTo>
                        <a:pt x="278" y="364"/>
                      </a:lnTo>
                      <a:lnTo>
                        <a:pt x="278" y="394"/>
                      </a:lnTo>
                      <a:lnTo>
                        <a:pt x="164" y="432"/>
                      </a:lnTo>
                      <a:lnTo>
                        <a:pt x="97" y="413"/>
                      </a:lnTo>
                      <a:lnTo>
                        <a:pt x="97" y="527"/>
                      </a:lnTo>
                      <a:lnTo>
                        <a:pt x="192" y="691"/>
                      </a:lnTo>
                      <a:lnTo>
                        <a:pt x="164" y="758"/>
                      </a:lnTo>
                      <a:lnTo>
                        <a:pt x="144" y="777"/>
                      </a:lnTo>
                      <a:lnTo>
                        <a:pt x="116" y="662"/>
                      </a:lnTo>
                      <a:lnTo>
                        <a:pt x="29" y="547"/>
                      </a:lnTo>
                      <a:lnTo>
                        <a:pt x="0" y="413"/>
                      </a:lnTo>
                      <a:lnTo>
                        <a:pt x="116" y="364"/>
                      </a:lnTo>
                      <a:lnTo>
                        <a:pt x="116" y="346"/>
                      </a:lnTo>
                      <a:lnTo>
                        <a:pt x="260" y="250"/>
                      </a:lnTo>
                      <a:lnTo>
                        <a:pt x="260" y="97"/>
                      </a:lnTo>
                      <a:lnTo>
                        <a:pt x="278" y="115"/>
                      </a:lnTo>
                      <a:lnTo>
                        <a:pt x="327" y="115"/>
                      </a:lnTo>
                      <a:lnTo>
                        <a:pt x="346" y="97"/>
                      </a:lnTo>
                      <a:lnTo>
                        <a:pt x="346" y="48"/>
                      </a:lnTo>
                      <a:lnTo>
                        <a:pt x="394" y="48"/>
                      </a:lnTo>
                      <a:lnTo>
                        <a:pt x="422" y="29"/>
                      </a:lnTo>
                      <a:lnTo>
                        <a:pt x="461" y="67"/>
                      </a:lnTo>
                      <a:lnTo>
                        <a:pt x="510" y="67"/>
                      </a:lnTo>
                      <a:lnTo>
                        <a:pt x="557" y="0"/>
                      </a:lnTo>
                      <a:lnTo>
                        <a:pt x="557" y="29"/>
                      </a:lnTo>
                      <a:lnTo>
                        <a:pt x="624" y="48"/>
                      </a:lnTo>
                      <a:close/>
                    </a:path>
                  </a:pathLst>
                </a:custGeom>
                <a:solidFill>
                  <a:srgbClr val="FF0000"/>
                </a:solidFill>
                <a:ln w="9525">
                  <a:noFill/>
                  <a:round/>
                  <a:headEnd/>
                  <a:tailEnd/>
                </a:ln>
              </p:spPr>
              <p:txBody>
                <a:bodyPr>
                  <a:prstTxWarp prst="textNoShape">
                    <a:avLst/>
                  </a:prstTxWarp>
                </a:bodyPr>
                <a:lstStyle/>
                <a:p>
                  <a:endParaRPr lang="en-US"/>
                </a:p>
              </p:txBody>
            </p:sp>
            <p:sp>
              <p:nvSpPr>
                <p:cNvPr id="68469" name="Freeform 238"/>
                <p:cNvSpPr>
                  <a:spLocks noChangeAspect="1"/>
                </p:cNvSpPr>
                <p:nvPr/>
              </p:nvSpPr>
              <p:spPr bwMode="auto">
                <a:xfrm>
                  <a:off x="4261" y="2604"/>
                  <a:ext cx="32" cy="28"/>
                </a:xfrm>
                <a:custGeom>
                  <a:avLst/>
                  <a:gdLst>
                    <a:gd name="T0" fmla="*/ 115 w 163"/>
                    <a:gd name="T1" fmla="*/ 97 h 144"/>
                    <a:gd name="T2" fmla="*/ 97 w 163"/>
                    <a:gd name="T3" fmla="*/ 67 h 144"/>
                    <a:gd name="T4" fmla="*/ 97 w 163"/>
                    <a:gd name="T5" fmla="*/ 48 h 144"/>
                    <a:gd name="T6" fmla="*/ 163 w 163"/>
                    <a:gd name="T7" fmla="*/ 48 h 144"/>
                    <a:gd name="T8" fmla="*/ 144 w 163"/>
                    <a:gd name="T9" fmla="*/ 115 h 144"/>
                    <a:gd name="T10" fmla="*/ 115 w 163"/>
                    <a:gd name="T11" fmla="*/ 144 h 144"/>
                    <a:gd name="T12" fmla="*/ 48 w 163"/>
                    <a:gd name="T13" fmla="*/ 144 h 144"/>
                    <a:gd name="T14" fmla="*/ 0 w 163"/>
                    <a:gd name="T15" fmla="*/ 67 h 144"/>
                    <a:gd name="T16" fmla="*/ 29 w 163"/>
                    <a:gd name="T17" fmla="*/ 0 h 144"/>
                    <a:gd name="T18" fmla="*/ 67 w 163"/>
                    <a:gd name="T19" fmla="*/ 144 h 144"/>
                    <a:gd name="T20" fmla="*/ 115 w 163"/>
                    <a:gd name="T21" fmla="*/ 97 h 14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63"/>
                    <a:gd name="T34" fmla="*/ 0 h 144"/>
                    <a:gd name="T35" fmla="*/ 163 w 163"/>
                    <a:gd name="T36" fmla="*/ 144 h 14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63" h="144">
                      <a:moveTo>
                        <a:pt x="115" y="97"/>
                      </a:moveTo>
                      <a:lnTo>
                        <a:pt x="97" y="67"/>
                      </a:lnTo>
                      <a:lnTo>
                        <a:pt x="97" y="48"/>
                      </a:lnTo>
                      <a:lnTo>
                        <a:pt x="163" y="48"/>
                      </a:lnTo>
                      <a:lnTo>
                        <a:pt x="144" y="115"/>
                      </a:lnTo>
                      <a:lnTo>
                        <a:pt x="115" y="144"/>
                      </a:lnTo>
                      <a:lnTo>
                        <a:pt x="48" y="144"/>
                      </a:lnTo>
                      <a:lnTo>
                        <a:pt x="0" y="67"/>
                      </a:lnTo>
                      <a:lnTo>
                        <a:pt x="29" y="0"/>
                      </a:lnTo>
                      <a:lnTo>
                        <a:pt x="67" y="144"/>
                      </a:lnTo>
                      <a:lnTo>
                        <a:pt x="115" y="97"/>
                      </a:lnTo>
                      <a:close/>
                    </a:path>
                  </a:pathLst>
                </a:custGeom>
                <a:solidFill>
                  <a:srgbClr val="B59470"/>
                </a:solidFill>
                <a:ln w="9525">
                  <a:noFill/>
                  <a:round/>
                  <a:headEnd/>
                  <a:tailEnd/>
                </a:ln>
              </p:spPr>
              <p:txBody>
                <a:bodyPr>
                  <a:prstTxWarp prst="textNoShape">
                    <a:avLst/>
                  </a:prstTxWarp>
                </a:bodyPr>
                <a:lstStyle/>
                <a:p>
                  <a:endParaRPr lang="en-US"/>
                </a:p>
              </p:txBody>
            </p:sp>
            <p:sp>
              <p:nvSpPr>
                <p:cNvPr id="68470" name="Freeform 239"/>
                <p:cNvSpPr>
                  <a:spLocks noChangeAspect="1"/>
                </p:cNvSpPr>
                <p:nvPr/>
              </p:nvSpPr>
              <p:spPr bwMode="auto">
                <a:xfrm>
                  <a:off x="4297" y="2609"/>
                  <a:ext cx="10" cy="23"/>
                </a:xfrm>
                <a:custGeom>
                  <a:avLst/>
                  <a:gdLst>
                    <a:gd name="T0" fmla="*/ 47 w 47"/>
                    <a:gd name="T1" fmla="*/ 68 h 115"/>
                    <a:gd name="T2" fmla="*/ 0 w 47"/>
                    <a:gd name="T3" fmla="*/ 115 h 115"/>
                    <a:gd name="T4" fmla="*/ 28 w 47"/>
                    <a:gd name="T5" fmla="*/ 0 h 115"/>
                    <a:gd name="T6" fmla="*/ 47 w 47"/>
                    <a:gd name="T7" fmla="*/ 0 h 115"/>
                    <a:gd name="T8" fmla="*/ 47 w 47"/>
                    <a:gd name="T9" fmla="*/ 68 h 115"/>
                    <a:gd name="T10" fmla="*/ 0 60000 65536"/>
                    <a:gd name="T11" fmla="*/ 0 60000 65536"/>
                    <a:gd name="T12" fmla="*/ 0 60000 65536"/>
                    <a:gd name="T13" fmla="*/ 0 60000 65536"/>
                    <a:gd name="T14" fmla="*/ 0 60000 65536"/>
                    <a:gd name="T15" fmla="*/ 0 w 47"/>
                    <a:gd name="T16" fmla="*/ 0 h 115"/>
                    <a:gd name="T17" fmla="*/ 47 w 47"/>
                    <a:gd name="T18" fmla="*/ 115 h 115"/>
                  </a:gdLst>
                  <a:ahLst/>
                  <a:cxnLst>
                    <a:cxn ang="T10">
                      <a:pos x="T0" y="T1"/>
                    </a:cxn>
                    <a:cxn ang="T11">
                      <a:pos x="T2" y="T3"/>
                    </a:cxn>
                    <a:cxn ang="T12">
                      <a:pos x="T4" y="T5"/>
                    </a:cxn>
                    <a:cxn ang="T13">
                      <a:pos x="T6" y="T7"/>
                    </a:cxn>
                    <a:cxn ang="T14">
                      <a:pos x="T8" y="T9"/>
                    </a:cxn>
                  </a:cxnLst>
                  <a:rect l="T15" t="T16" r="T17" b="T18"/>
                  <a:pathLst>
                    <a:path w="47" h="115">
                      <a:moveTo>
                        <a:pt x="47" y="68"/>
                      </a:moveTo>
                      <a:lnTo>
                        <a:pt x="0" y="115"/>
                      </a:lnTo>
                      <a:lnTo>
                        <a:pt x="28" y="0"/>
                      </a:lnTo>
                      <a:lnTo>
                        <a:pt x="47" y="0"/>
                      </a:lnTo>
                      <a:lnTo>
                        <a:pt x="47" y="68"/>
                      </a:lnTo>
                      <a:close/>
                    </a:path>
                  </a:pathLst>
                </a:custGeom>
                <a:solidFill>
                  <a:srgbClr val="B59470"/>
                </a:solidFill>
                <a:ln w="9525">
                  <a:noFill/>
                  <a:round/>
                  <a:headEnd/>
                  <a:tailEnd/>
                </a:ln>
              </p:spPr>
              <p:txBody>
                <a:bodyPr>
                  <a:prstTxWarp prst="textNoShape">
                    <a:avLst/>
                  </a:prstTxWarp>
                </a:bodyPr>
                <a:lstStyle/>
                <a:p>
                  <a:endParaRPr lang="en-US"/>
                </a:p>
              </p:txBody>
            </p:sp>
            <p:sp>
              <p:nvSpPr>
                <p:cNvPr id="68471" name="Freeform 240"/>
                <p:cNvSpPr>
                  <a:spLocks noChangeAspect="1"/>
                </p:cNvSpPr>
                <p:nvPr/>
              </p:nvSpPr>
              <p:spPr bwMode="auto">
                <a:xfrm>
                  <a:off x="4330" y="2609"/>
                  <a:ext cx="96" cy="110"/>
                </a:xfrm>
                <a:custGeom>
                  <a:avLst/>
                  <a:gdLst>
                    <a:gd name="T0" fmla="*/ 431 w 480"/>
                    <a:gd name="T1" fmla="*/ 182 h 547"/>
                    <a:gd name="T2" fmla="*/ 480 w 480"/>
                    <a:gd name="T3" fmla="*/ 221 h 547"/>
                    <a:gd name="T4" fmla="*/ 480 w 480"/>
                    <a:gd name="T5" fmla="*/ 365 h 547"/>
                    <a:gd name="T6" fmla="*/ 278 w 480"/>
                    <a:gd name="T7" fmla="*/ 547 h 547"/>
                    <a:gd name="T8" fmla="*/ 162 w 480"/>
                    <a:gd name="T9" fmla="*/ 403 h 547"/>
                    <a:gd name="T10" fmla="*/ 230 w 480"/>
                    <a:gd name="T11" fmla="*/ 432 h 547"/>
                    <a:gd name="T12" fmla="*/ 297 w 480"/>
                    <a:gd name="T13" fmla="*/ 432 h 547"/>
                    <a:gd name="T14" fmla="*/ 392 w 480"/>
                    <a:gd name="T15" fmla="*/ 335 h 547"/>
                    <a:gd name="T16" fmla="*/ 345 w 480"/>
                    <a:gd name="T17" fmla="*/ 154 h 547"/>
                    <a:gd name="T18" fmla="*/ 211 w 480"/>
                    <a:gd name="T19" fmla="*/ 38 h 547"/>
                    <a:gd name="T20" fmla="*/ 115 w 480"/>
                    <a:gd name="T21" fmla="*/ 68 h 547"/>
                    <a:gd name="T22" fmla="*/ 48 w 480"/>
                    <a:gd name="T23" fmla="*/ 182 h 547"/>
                    <a:gd name="T24" fmla="*/ 67 w 480"/>
                    <a:gd name="T25" fmla="*/ 298 h 547"/>
                    <a:gd name="T26" fmla="*/ 0 w 480"/>
                    <a:gd name="T27" fmla="*/ 249 h 547"/>
                    <a:gd name="T28" fmla="*/ 162 w 480"/>
                    <a:gd name="T29" fmla="*/ 0 h 547"/>
                    <a:gd name="T30" fmla="*/ 230 w 480"/>
                    <a:gd name="T31" fmla="*/ 0 h 547"/>
                    <a:gd name="T32" fmla="*/ 431 w 480"/>
                    <a:gd name="T33" fmla="*/ 182 h 54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80"/>
                    <a:gd name="T52" fmla="*/ 0 h 547"/>
                    <a:gd name="T53" fmla="*/ 480 w 480"/>
                    <a:gd name="T54" fmla="*/ 547 h 54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80" h="547">
                      <a:moveTo>
                        <a:pt x="431" y="182"/>
                      </a:moveTo>
                      <a:lnTo>
                        <a:pt x="480" y="221"/>
                      </a:lnTo>
                      <a:lnTo>
                        <a:pt x="480" y="365"/>
                      </a:lnTo>
                      <a:lnTo>
                        <a:pt x="278" y="547"/>
                      </a:lnTo>
                      <a:lnTo>
                        <a:pt x="162" y="403"/>
                      </a:lnTo>
                      <a:lnTo>
                        <a:pt x="230" y="432"/>
                      </a:lnTo>
                      <a:lnTo>
                        <a:pt x="297" y="432"/>
                      </a:lnTo>
                      <a:lnTo>
                        <a:pt x="392" y="335"/>
                      </a:lnTo>
                      <a:lnTo>
                        <a:pt x="345" y="154"/>
                      </a:lnTo>
                      <a:lnTo>
                        <a:pt x="211" y="38"/>
                      </a:lnTo>
                      <a:lnTo>
                        <a:pt x="115" y="68"/>
                      </a:lnTo>
                      <a:lnTo>
                        <a:pt x="48" y="182"/>
                      </a:lnTo>
                      <a:lnTo>
                        <a:pt x="67" y="298"/>
                      </a:lnTo>
                      <a:lnTo>
                        <a:pt x="0" y="249"/>
                      </a:lnTo>
                      <a:lnTo>
                        <a:pt x="162" y="0"/>
                      </a:lnTo>
                      <a:lnTo>
                        <a:pt x="230" y="0"/>
                      </a:lnTo>
                      <a:lnTo>
                        <a:pt x="431" y="182"/>
                      </a:lnTo>
                      <a:close/>
                    </a:path>
                  </a:pathLst>
                </a:custGeom>
                <a:solidFill>
                  <a:srgbClr val="E3780F"/>
                </a:solidFill>
                <a:ln w="9525">
                  <a:noFill/>
                  <a:round/>
                  <a:headEnd/>
                  <a:tailEnd/>
                </a:ln>
              </p:spPr>
              <p:txBody>
                <a:bodyPr>
                  <a:prstTxWarp prst="textNoShape">
                    <a:avLst/>
                  </a:prstTxWarp>
                </a:bodyPr>
                <a:lstStyle/>
                <a:p>
                  <a:endParaRPr lang="en-US"/>
                </a:p>
              </p:txBody>
            </p:sp>
            <p:sp>
              <p:nvSpPr>
                <p:cNvPr id="68472" name="Freeform 241" descr="wood2"/>
                <p:cNvSpPr>
                  <a:spLocks noChangeAspect="1"/>
                </p:cNvSpPr>
                <p:nvPr/>
              </p:nvSpPr>
              <p:spPr bwMode="auto">
                <a:xfrm>
                  <a:off x="724" y="2745"/>
                  <a:ext cx="4331" cy="89"/>
                </a:xfrm>
                <a:custGeom>
                  <a:avLst/>
                  <a:gdLst>
                    <a:gd name="T0" fmla="*/ 4722 w 13492"/>
                    <a:gd name="T1" fmla="*/ 0 h 248"/>
                    <a:gd name="T2" fmla="*/ 4759 w 13492"/>
                    <a:gd name="T3" fmla="*/ 28 h 248"/>
                    <a:gd name="T4" fmla="*/ 8013 w 13492"/>
                    <a:gd name="T5" fmla="*/ 28 h 248"/>
                    <a:gd name="T6" fmla="*/ 8617 w 13492"/>
                    <a:gd name="T7" fmla="*/ 191 h 248"/>
                    <a:gd name="T8" fmla="*/ 8752 w 13492"/>
                    <a:gd name="T9" fmla="*/ 28 h 248"/>
                    <a:gd name="T10" fmla="*/ 9471 w 13492"/>
                    <a:gd name="T11" fmla="*/ 191 h 248"/>
                    <a:gd name="T12" fmla="*/ 9587 w 13492"/>
                    <a:gd name="T13" fmla="*/ 28 h 248"/>
                    <a:gd name="T14" fmla="*/ 9999 w 13492"/>
                    <a:gd name="T15" fmla="*/ 143 h 248"/>
                    <a:gd name="T16" fmla="*/ 10411 w 13492"/>
                    <a:gd name="T17" fmla="*/ 18 h 248"/>
                    <a:gd name="T18" fmla="*/ 10882 w 13492"/>
                    <a:gd name="T19" fmla="*/ 172 h 248"/>
                    <a:gd name="T20" fmla="*/ 11103 w 13492"/>
                    <a:gd name="T21" fmla="*/ 18 h 248"/>
                    <a:gd name="T22" fmla="*/ 13492 w 13492"/>
                    <a:gd name="T23" fmla="*/ 0 h 248"/>
                    <a:gd name="T24" fmla="*/ 13492 w 13492"/>
                    <a:gd name="T25" fmla="*/ 162 h 248"/>
                    <a:gd name="T26" fmla="*/ 10258 w 13492"/>
                    <a:gd name="T27" fmla="*/ 162 h 248"/>
                    <a:gd name="T28" fmla="*/ 7811 w 13492"/>
                    <a:gd name="T29" fmla="*/ 211 h 248"/>
                    <a:gd name="T30" fmla="*/ 4097 w 13492"/>
                    <a:gd name="T31" fmla="*/ 211 h 248"/>
                    <a:gd name="T32" fmla="*/ 19 w 13492"/>
                    <a:gd name="T33" fmla="*/ 248 h 248"/>
                    <a:gd name="T34" fmla="*/ 0 w 13492"/>
                    <a:gd name="T35" fmla="*/ 211 h 248"/>
                    <a:gd name="T36" fmla="*/ 0 w 13492"/>
                    <a:gd name="T37" fmla="*/ 133 h 248"/>
                    <a:gd name="T38" fmla="*/ 49 w 13492"/>
                    <a:gd name="T39" fmla="*/ 95 h 248"/>
                    <a:gd name="T40" fmla="*/ 1028 w 13492"/>
                    <a:gd name="T41" fmla="*/ 47 h 248"/>
                    <a:gd name="T42" fmla="*/ 2447 w 13492"/>
                    <a:gd name="T43" fmla="*/ 47 h 248"/>
                    <a:gd name="T44" fmla="*/ 4693 w 13492"/>
                    <a:gd name="T45" fmla="*/ 28 h 248"/>
                    <a:gd name="T46" fmla="*/ 4722 w 13492"/>
                    <a:gd name="T47" fmla="*/ 0 h 24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3492"/>
                    <a:gd name="T73" fmla="*/ 0 h 248"/>
                    <a:gd name="T74" fmla="*/ 13492 w 13492"/>
                    <a:gd name="T75" fmla="*/ 248 h 24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3492" h="248">
                      <a:moveTo>
                        <a:pt x="4722" y="0"/>
                      </a:moveTo>
                      <a:lnTo>
                        <a:pt x="4759" y="28"/>
                      </a:lnTo>
                      <a:lnTo>
                        <a:pt x="8013" y="28"/>
                      </a:lnTo>
                      <a:lnTo>
                        <a:pt x="8617" y="191"/>
                      </a:lnTo>
                      <a:lnTo>
                        <a:pt x="8752" y="28"/>
                      </a:lnTo>
                      <a:lnTo>
                        <a:pt x="9471" y="191"/>
                      </a:lnTo>
                      <a:lnTo>
                        <a:pt x="9587" y="28"/>
                      </a:lnTo>
                      <a:lnTo>
                        <a:pt x="9999" y="143"/>
                      </a:lnTo>
                      <a:lnTo>
                        <a:pt x="10411" y="18"/>
                      </a:lnTo>
                      <a:lnTo>
                        <a:pt x="10882" y="172"/>
                      </a:lnTo>
                      <a:lnTo>
                        <a:pt x="11103" y="18"/>
                      </a:lnTo>
                      <a:lnTo>
                        <a:pt x="13492" y="0"/>
                      </a:lnTo>
                      <a:lnTo>
                        <a:pt x="13492" y="162"/>
                      </a:lnTo>
                      <a:lnTo>
                        <a:pt x="10258" y="162"/>
                      </a:lnTo>
                      <a:lnTo>
                        <a:pt x="7811" y="211"/>
                      </a:lnTo>
                      <a:lnTo>
                        <a:pt x="4097" y="211"/>
                      </a:lnTo>
                      <a:lnTo>
                        <a:pt x="19" y="248"/>
                      </a:lnTo>
                      <a:lnTo>
                        <a:pt x="0" y="211"/>
                      </a:lnTo>
                      <a:lnTo>
                        <a:pt x="0" y="133"/>
                      </a:lnTo>
                      <a:lnTo>
                        <a:pt x="49" y="95"/>
                      </a:lnTo>
                      <a:lnTo>
                        <a:pt x="1028" y="47"/>
                      </a:lnTo>
                      <a:lnTo>
                        <a:pt x="2447" y="47"/>
                      </a:lnTo>
                      <a:lnTo>
                        <a:pt x="4693" y="28"/>
                      </a:lnTo>
                      <a:lnTo>
                        <a:pt x="4722" y="0"/>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68473" name="Freeform 242"/>
                <p:cNvSpPr>
                  <a:spLocks noChangeAspect="1"/>
                </p:cNvSpPr>
                <p:nvPr/>
              </p:nvSpPr>
              <p:spPr bwMode="auto">
                <a:xfrm>
                  <a:off x="3199" y="2686"/>
                  <a:ext cx="196" cy="77"/>
                </a:xfrm>
                <a:custGeom>
                  <a:avLst/>
                  <a:gdLst>
                    <a:gd name="T0" fmla="*/ 912 w 980"/>
                    <a:gd name="T1" fmla="*/ 134 h 383"/>
                    <a:gd name="T2" fmla="*/ 980 w 980"/>
                    <a:gd name="T3" fmla="*/ 134 h 383"/>
                    <a:gd name="T4" fmla="*/ 893 w 980"/>
                    <a:gd name="T5" fmla="*/ 325 h 383"/>
                    <a:gd name="T6" fmla="*/ 845 w 980"/>
                    <a:gd name="T7" fmla="*/ 364 h 383"/>
                    <a:gd name="T8" fmla="*/ 481 w 980"/>
                    <a:gd name="T9" fmla="*/ 364 h 383"/>
                    <a:gd name="T10" fmla="*/ 452 w 980"/>
                    <a:gd name="T11" fmla="*/ 383 h 383"/>
                    <a:gd name="T12" fmla="*/ 288 w 980"/>
                    <a:gd name="T13" fmla="*/ 249 h 383"/>
                    <a:gd name="T14" fmla="*/ 202 w 980"/>
                    <a:gd name="T15" fmla="*/ 249 h 383"/>
                    <a:gd name="T16" fmla="*/ 88 w 980"/>
                    <a:gd name="T17" fmla="*/ 345 h 383"/>
                    <a:gd name="T18" fmla="*/ 0 w 980"/>
                    <a:gd name="T19" fmla="*/ 163 h 383"/>
                    <a:gd name="T20" fmla="*/ 68 w 980"/>
                    <a:gd name="T21" fmla="*/ 201 h 383"/>
                    <a:gd name="T22" fmla="*/ 154 w 980"/>
                    <a:gd name="T23" fmla="*/ 201 h 383"/>
                    <a:gd name="T24" fmla="*/ 183 w 980"/>
                    <a:gd name="T25" fmla="*/ 230 h 383"/>
                    <a:gd name="T26" fmla="*/ 221 w 980"/>
                    <a:gd name="T27" fmla="*/ 230 h 383"/>
                    <a:gd name="T28" fmla="*/ 269 w 980"/>
                    <a:gd name="T29" fmla="*/ 181 h 383"/>
                    <a:gd name="T30" fmla="*/ 221 w 980"/>
                    <a:gd name="T31" fmla="*/ 67 h 383"/>
                    <a:gd name="T32" fmla="*/ 221 w 980"/>
                    <a:gd name="T33" fmla="*/ 0 h 383"/>
                    <a:gd name="T34" fmla="*/ 385 w 980"/>
                    <a:gd name="T35" fmla="*/ 163 h 383"/>
                    <a:gd name="T36" fmla="*/ 404 w 980"/>
                    <a:gd name="T37" fmla="*/ 163 h 383"/>
                    <a:gd name="T38" fmla="*/ 452 w 980"/>
                    <a:gd name="T39" fmla="*/ 114 h 383"/>
                    <a:gd name="T40" fmla="*/ 548 w 980"/>
                    <a:gd name="T41" fmla="*/ 134 h 383"/>
                    <a:gd name="T42" fmla="*/ 586 w 980"/>
                    <a:gd name="T43" fmla="*/ 134 h 383"/>
                    <a:gd name="T44" fmla="*/ 634 w 980"/>
                    <a:gd name="T45" fmla="*/ 67 h 383"/>
                    <a:gd name="T46" fmla="*/ 634 w 980"/>
                    <a:gd name="T47" fmla="*/ 0 h 383"/>
                    <a:gd name="T48" fmla="*/ 682 w 980"/>
                    <a:gd name="T49" fmla="*/ 163 h 383"/>
                    <a:gd name="T50" fmla="*/ 701 w 980"/>
                    <a:gd name="T51" fmla="*/ 181 h 383"/>
                    <a:gd name="T52" fmla="*/ 797 w 980"/>
                    <a:gd name="T53" fmla="*/ 134 h 383"/>
                    <a:gd name="T54" fmla="*/ 778 w 980"/>
                    <a:gd name="T55" fmla="*/ 201 h 383"/>
                    <a:gd name="T56" fmla="*/ 778 w 980"/>
                    <a:gd name="T57" fmla="*/ 230 h 383"/>
                    <a:gd name="T58" fmla="*/ 817 w 980"/>
                    <a:gd name="T59" fmla="*/ 278 h 383"/>
                    <a:gd name="T60" fmla="*/ 912 w 980"/>
                    <a:gd name="T61" fmla="*/ 134 h 383"/>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980"/>
                    <a:gd name="T94" fmla="*/ 0 h 383"/>
                    <a:gd name="T95" fmla="*/ 980 w 980"/>
                    <a:gd name="T96" fmla="*/ 383 h 383"/>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980" h="383">
                      <a:moveTo>
                        <a:pt x="912" y="134"/>
                      </a:moveTo>
                      <a:lnTo>
                        <a:pt x="980" y="134"/>
                      </a:lnTo>
                      <a:lnTo>
                        <a:pt x="893" y="325"/>
                      </a:lnTo>
                      <a:lnTo>
                        <a:pt x="845" y="364"/>
                      </a:lnTo>
                      <a:lnTo>
                        <a:pt x="481" y="364"/>
                      </a:lnTo>
                      <a:lnTo>
                        <a:pt x="452" y="383"/>
                      </a:lnTo>
                      <a:lnTo>
                        <a:pt x="288" y="249"/>
                      </a:lnTo>
                      <a:lnTo>
                        <a:pt x="202" y="249"/>
                      </a:lnTo>
                      <a:lnTo>
                        <a:pt x="88" y="345"/>
                      </a:lnTo>
                      <a:lnTo>
                        <a:pt x="0" y="163"/>
                      </a:lnTo>
                      <a:lnTo>
                        <a:pt x="68" y="201"/>
                      </a:lnTo>
                      <a:lnTo>
                        <a:pt x="154" y="201"/>
                      </a:lnTo>
                      <a:lnTo>
                        <a:pt x="183" y="230"/>
                      </a:lnTo>
                      <a:lnTo>
                        <a:pt x="221" y="230"/>
                      </a:lnTo>
                      <a:lnTo>
                        <a:pt x="269" y="181"/>
                      </a:lnTo>
                      <a:lnTo>
                        <a:pt x="221" y="67"/>
                      </a:lnTo>
                      <a:lnTo>
                        <a:pt x="221" y="0"/>
                      </a:lnTo>
                      <a:lnTo>
                        <a:pt x="385" y="163"/>
                      </a:lnTo>
                      <a:lnTo>
                        <a:pt x="404" y="163"/>
                      </a:lnTo>
                      <a:lnTo>
                        <a:pt x="452" y="114"/>
                      </a:lnTo>
                      <a:lnTo>
                        <a:pt x="548" y="134"/>
                      </a:lnTo>
                      <a:lnTo>
                        <a:pt x="586" y="134"/>
                      </a:lnTo>
                      <a:lnTo>
                        <a:pt x="634" y="67"/>
                      </a:lnTo>
                      <a:lnTo>
                        <a:pt x="634" y="0"/>
                      </a:lnTo>
                      <a:lnTo>
                        <a:pt x="682" y="163"/>
                      </a:lnTo>
                      <a:lnTo>
                        <a:pt x="701" y="181"/>
                      </a:lnTo>
                      <a:lnTo>
                        <a:pt x="797" y="134"/>
                      </a:lnTo>
                      <a:lnTo>
                        <a:pt x="778" y="201"/>
                      </a:lnTo>
                      <a:lnTo>
                        <a:pt x="778" y="230"/>
                      </a:lnTo>
                      <a:lnTo>
                        <a:pt x="817" y="278"/>
                      </a:lnTo>
                      <a:lnTo>
                        <a:pt x="912" y="134"/>
                      </a:lnTo>
                      <a:close/>
                    </a:path>
                  </a:pathLst>
                </a:custGeom>
                <a:solidFill>
                  <a:srgbClr val="FFCC00"/>
                </a:solidFill>
                <a:ln w="9525">
                  <a:noFill/>
                  <a:round/>
                  <a:headEnd/>
                  <a:tailEnd/>
                </a:ln>
              </p:spPr>
              <p:txBody>
                <a:bodyPr>
                  <a:prstTxWarp prst="textNoShape">
                    <a:avLst/>
                  </a:prstTxWarp>
                </a:bodyPr>
                <a:lstStyle/>
                <a:p>
                  <a:endParaRPr lang="en-US"/>
                </a:p>
              </p:txBody>
            </p:sp>
            <p:sp>
              <p:nvSpPr>
                <p:cNvPr id="68474" name="Freeform 243"/>
                <p:cNvSpPr>
                  <a:spLocks noChangeAspect="1"/>
                </p:cNvSpPr>
                <p:nvPr/>
              </p:nvSpPr>
              <p:spPr bwMode="auto">
                <a:xfrm>
                  <a:off x="3148" y="2613"/>
                  <a:ext cx="293" cy="119"/>
                </a:xfrm>
                <a:custGeom>
                  <a:avLst/>
                  <a:gdLst>
                    <a:gd name="T0" fmla="*/ 1122 w 1468"/>
                    <a:gd name="T1" fmla="*/ 451 h 595"/>
                    <a:gd name="T2" fmla="*/ 1103 w 1468"/>
                    <a:gd name="T3" fmla="*/ 413 h 595"/>
                    <a:gd name="T4" fmla="*/ 1122 w 1468"/>
                    <a:gd name="T5" fmla="*/ 346 h 595"/>
                    <a:gd name="T6" fmla="*/ 1103 w 1468"/>
                    <a:gd name="T7" fmla="*/ 316 h 595"/>
                    <a:gd name="T8" fmla="*/ 988 w 1468"/>
                    <a:gd name="T9" fmla="*/ 432 h 595"/>
                    <a:gd name="T10" fmla="*/ 940 w 1468"/>
                    <a:gd name="T11" fmla="*/ 298 h 595"/>
                    <a:gd name="T12" fmla="*/ 940 w 1468"/>
                    <a:gd name="T13" fmla="*/ 230 h 595"/>
                    <a:gd name="T14" fmla="*/ 920 w 1468"/>
                    <a:gd name="T15" fmla="*/ 202 h 595"/>
                    <a:gd name="T16" fmla="*/ 892 w 1468"/>
                    <a:gd name="T17" fmla="*/ 202 h 595"/>
                    <a:gd name="T18" fmla="*/ 806 w 1468"/>
                    <a:gd name="T19" fmla="*/ 413 h 595"/>
                    <a:gd name="T20" fmla="*/ 757 w 1468"/>
                    <a:gd name="T21" fmla="*/ 365 h 595"/>
                    <a:gd name="T22" fmla="*/ 710 w 1468"/>
                    <a:gd name="T23" fmla="*/ 249 h 595"/>
                    <a:gd name="T24" fmla="*/ 662 w 1468"/>
                    <a:gd name="T25" fmla="*/ 298 h 595"/>
                    <a:gd name="T26" fmla="*/ 662 w 1468"/>
                    <a:gd name="T27" fmla="*/ 384 h 595"/>
                    <a:gd name="T28" fmla="*/ 643 w 1468"/>
                    <a:gd name="T29" fmla="*/ 413 h 595"/>
                    <a:gd name="T30" fmla="*/ 441 w 1468"/>
                    <a:gd name="T31" fmla="*/ 249 h 595"/>
                    <a:gd name="T32" fmla="*/ 412 w 1468"/>
                    <a:gd name="T33" fmla="*/ 479 h 595"/>
                    <a:gd name="T34" fmla="*/ 297 w 1468"/>
                    <a:gd name="T35" fmla="*/ 479 h 595"/>
                    <a:gd name="T36" fmla="*/ 258 w 1468"/>
                    <a:gd name="T37" fmla="*/ 432 h 595"/>
                    <a:gd name="T38" fmla="*/ 230 w 1468"/>
                    <a:gd name="T39" fmla="*/ 432 h 595"/>
                    <a:gd name="T40" fmla="*/ 182 w 1468"/>
                    <a:gd name="T41" fmla="*/ 479 h 595"/>
                    <a:gd name="T42" fmla="*/ 182 w 1468"/>
                    <a:gd name="T43" fmla="*/ 566 h 595"/>
                    <a:gd name="T44" fmla="*/ 67 w 1468"/>
                    <a:gd name="T45" fmla="*/ 595 h 595"/>
                    <a:gd name="T46" fmla="*/ 0 w 1468"/>
                    <a:gd name="T47" fmla="*/ 499 h 595"/>
                    <a:gd name="T48" fmla="*/ 182 w 1468"/>
                    <a:gd name="T49" fmla="*/ 413 h 595"/>
                    <a:gd name="T50" fmla="*/ 163 w 1468"/>
                    <a:gd name="T51" fmla="*/ 249 h 595"/>
                    <a:gd name="T52" fmla="*/ 258 w 1468"/>
                    <a:gd name="T53" fmla="*/ 298 h 595"/>
                    <a:gd name="T54" fmla="*/ 297 w 1468"/>
                    <a:gd name="T55" fmla="*/ 249 h 595"/>
                    <a:gd name="T56" fmla="*/ 277 w 1468"/>
                    <a:gd name="T57" fmla="*/ 182 h 595"/>
                    <a:gd name="T58" fmla="*/ 346 w 1468"/>
                    <a:gd name="T59" fmla="*/ 230 h 595"/>
                    <a:gd name="T60" fmla="*/ 393 w 1468"/>
                    <a:gd name="T61" fmla="*/ 182 h 595"/>
                    <a:gd name="T62" fmla="*/ 393 w 1468"/>
                    <a:gd name="T63" fmla="*/ 115 h 595"/>
                    <a:gd name="T64" fmla="*/ 460 w 1468"/>
                    <a:gd name="T65" fmla="*/ 182 h 595"/>
                    <a:gd name="T66" fmla="*/ 508 w 1468"/>
                    <a:gd name="T67" fmla="*/ 135 h 595"/>
                    <a:gd name="T68" fmla="*/ 662 w 1468"/>
                    <a:gd name="T69" fmla="*/ 202 h 595"/>
                    <a:gd name="T70" fmla="*/ 710 w 1468"/>
                    <a:gd name="T71" fmla="*/ 202 h 595"/>
                    <a:gd name="T72" fmla="*/ 757 w 1468"/>
                    <a:gd name="T73" fmla="*/ 96 h 595"/>
                    <a:gd name="T74" fmla="*/ 844 w 1468"/>
                    <a:gd name="T75" fmla="*/ 115 h 595"/>
                    <a:gd name="T76" fmla="*/ 873 w 1468"/>
                    <a:gd name="T77" fmla="*/ 135 h 595"/>
                    <a:gd name="T78" fmla="*/ 959 w 1468"/>
                    <a:gd name="T79" fmla="*/ 49 h 595"/>
                    <a:gd name="T80" fmla="*/ 959 w 1468"/>
                    <a:gd name="T81" fmla="*/ 0 h 595"/>
                    <a:gd name="T82" fmla="*/ 988 w 1468"/>
                    <a:gd name="T83" fmla="*/ 19 h 595"/>
                    <a:gd name="T84" fmla="*/ 1036 w 1468"/>
                    <a:gd name="T85" fmla="*/ 19 h 595"/>
                    <a:gd name="T86" fmla="*/ 1055 w 1468"/>
                    <a:gd name="T87" fmla="*/ 182 h 595"/>
                    <a:gd name="T88" fmla="*/ 1219 w 1468"/>
                    <a:gd name="T89" fmla="*/ 202 h 595"/>
                    <a:gd name="T90" fmla="*/ 1468 w 1468"/>
                    <a:gd name="T91" fmla="*/ 230 h 595"/>
                    <a:gd name="T92" fmla="*/ 1419 w 1468"/>
                    <a:gd name="T93" fmla="*/ 279 h 595"/>
                    <a:gd name="T94" fmla="*/ 1449 w 1468"/>
                    <a:gd name="T95" fmla="*/ 413 h 595"/>
                    <a:gd name="T96" fmla="*/ 1468 w 1468"/>
                    <a:gd name="T97" fmla="*/ 528 h 595"/>
                    <a:gd name="T98" fmla="*/ 1333 w 1468"/>
                    <a:gd name="T99" fmla="*/ 479 h 595"/>
                    <a:gd name="T100" fmla="*/ 1305 w 1468"/>
                    <a:gd name="T101" fmla="*/ 413 h 595"/>
                    <a:gd name="T102" fmla="*/ 1305 w 1468"/>
                    <a:gd name="T103" fmla="*/ 365 h 595"/>
                    <a:gd name="T104" fmla="*/ 1238 w 1468"/>
                    <a:gd name="T105" fmla="*/ 365 h 595"/>
                    <a:gd name="T106" fmla="*/ 1266 w 1468"/>
                    <a:gd name="T107" fmla="*/ 346 h 595"/>
                    <a:gd name="T108" fmla="*/ 1266 w 1468"/>
                    <a:gd name="T109" fmla="*/ 316 h 595"/>
                    <a:gd name="T110" fmla="*/ 1238 w 1468"/>
                    <a:gd name="T111" fmla="*/ 298 h 595"/>
                    <a:gd name="T112" fmla="*/ 1180 w 1468"/>
                    <a:gd name="T113" fmla="*/ 365 h 595"/>
                    <a:gd name="T114" fmla="*/ 1122 w 1468"/>
                    <a:gd name="T115" fmla="*/ 451 h 595"/>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468"/>
                    <a:gd name="T175" fmla="*/ 0 h 595"/>
                    <a:gd name="T176" fmla="*/ 1468 w 1468"/>
                    <a:gd name="T177" fmla="*/ 595 h 595"/>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468" h="595">
                      <a:moveTo>
                        <a:pt x="1122" y="451"/>
                      </a:moveTo>
                      <a:lnTo>
                        <a:pt x="1103" y="413"/>
                      </a:lnTo>
                      <a:lnTo>
                        <a:pt x="1122" y="346"/>
                      </a:lnTo>
                      <a:lnTo>
                        <a:pt x="1103" y="316"/>
                      </a:lnTo>
                      <a:lnTo>
                        <a:pt x="988" y="432"/>
                      </a:lnTo>
                      <a:lnTo>
                        <a:pt x="940" y="298"/>
                      </a:lnTo>
                      <a:lnTo>
                        <a:pt x="940" y="230"/>
                      </a:lnTo>
                      <a:lnTo>
                        <a:pt x="920" y="202"/>
                      </a:lnTo>
                      <a:lnTo>
                        <a:pt x="892" y="202"/>
                      </a:lnTo>
                      <a:lnTo>
                        <a:pt x="806" y="413"/>
                      </a:lnTo>
                      <a:lnTo>
                        <a:pt x="757" y="365"/>
                      </a:lnTo>
                      <a:lnTo>
                        <a:pt x="710" y="249"/>
                      </a:lnTo>
                      <a:lnTo>
                        <a:pt x="662" y="298"/>
                      </a:lnTo>
                      <a:lnTo>
                        <a:pt x="662" y="384"/>
                      </a:lnTo>
                      <a:lnTo>
                        <a:pt x="643" y="413"/>
                      </a:lnTo>
                      <a:lnTo>
                        <a:pt x="441" y="249"/>
                      </a:lnTo>
                      <a:lnTo>
                        <a:pt x="412" y="479"/>
                      </a:lnTo>
                      <a:lnTo>
                        <a:pt x="297" y="479"/>
                      </a:lnTo>
                      <a:lnTo>
                        <a:pt x="258" y="432"/>
                      </a:lnTo>
                      <a:lnTo>
                        <a:pt x="230" y="432"/>
                      </a:lnTo>
                      <a:lnTo>
                        <a:pt x="182" y="479"/>
                      </a:lnTo>
                      <a:lnTo>
                        <a:pt x="182" y="566"/>
                      </a:lnTo>
                      <a:lnTo>
                        <a:pt x="67" y="595"/>
                      </a:lnTo>
                      <a:lnTo>
                        <a:pt x="0" y="499"/>
                      </a:lnTo>
                      <a:lnTo>
                        <a:pt x="182" y="413"/>
                      </a:lnTo>
                      <a:lnTo>
                        <a:pt x="163" y="249"/>
                      </a:lnTo>
                      <a:lnTo>
                        <a:pt x="258" y="298"/>
                      </a:lnTo>
                      <a:lnTo>
                        <a:pt x="297" y="249"/>
                      </a:lnTo>
                      <a:lnTo>
                        <a:pt x="277" y="182"/>
                      </a:lnTo>
                      <a:lnTo>
                        <a:pt x="346" y="230"/>
                      </a:lnTo>
                      <a:lnTo>
                        <a:pt x="393" y="182"/>
                      </a:lnTo>
                      <a:lnTo>
                        <a:pt x="393" y="115"/>
                      </a:lnTo>
                      <a:lnTo>
                        <a:pt x="460" y="182"/>
                      </a:lnTo>
                      <a:lnTo>
                        <a:pt x="508" y="135"/>
                      </a:lnTo>
                      <a:lnTo>
                        <a:pt x="662" y="202"/>
                      </a:lnTo>
                      <a:lnTo>
                        <a:pt x="710" y="202"/>
                      </a:lnTo>
                      <a:lnTo>
                        <a:pt x="757" y="96"/>
                      </a:lnTo>
                      <a:lnTo>
                        <a:pt x="844" y="115"/>
                      </a:lnTo>
                      <a:lnTo>
                        <a:pt x="873" y="135"/>
                      </a:lnTo>
                      <a:lnTo>
                        <a:pt x="959" y="49"/>
                      </a:lnTo>
                      <a:lnTo>
                        <a:pt x="959" y="0"/>
                      </a:lnTo>
                      <a:lnTo>
                        <a:pt x="988" y="19"/>
                      </a:lnTo>
                      <a:lnTo>
                        <a:pt x="1036" y="19"/>
                      </a:lnTo>
                      <a:lnTo>
                        <a:pt x="1055" y="182"/>
                      </a:lnTo>
                      <a:lnTo>
                        <a:pt x="1219" y="202"/>
                      </a:lnTo>
                      <a:lnTo>
                        <a:pt x="1468" y="230"/>
                      </a:lnTo>
                      <a:lnTo>
                        <a:pt x="1419" y="279"/>
                      </a:lnTo>
                      <a:lnTo>
                        <a:pt x="1449" y="413"/>
                      </a:lnTo>
                      <a:lnTo>
                        <a:pt x="1468" y="528"/>
                      </a:lnTo>
                      <a:lnTo>
                        <a:pt x="1333" y="479"/>
                      </a:lnTo>
                      <a:lnTo>
                        <a:pt x="1305" y="413"/>
                      </a:lnTo>
                      <a:lnTo>
                        <a:pt x="1305" y="365"/>
                      </a:lnTo>
                      <a:lnTo>
                        <a:pt x="1238" y="365"/>
                      </a:lnTo>
                      <a:lnTo>
                        <a:pt x="1266" y="346"/>
                      </a:lnTo>
                      <a:lnTo>
                        <a:pt x="1266" y="316"/>
                      </a:lnTo>
                      <a:lnTo>
                        <a:pt x="1238" y="298"/>
                      </a:lnTo>
                      <a:lnTo>
                        <a:pt x="1180" y="365"/>
                      </a:lnTo>
                      <a:lnTo>
                        <a:pt x="1122" y="451"/>
                      </a:lnTo>
                      <a:close/>
                    </a:path>
                  </a:pathLst>
                </a:custGeom>
                <a:solidFill>
                  <a:srgbClr val="FF6633"/>
                </a:solidFill>
                <a:ln w="9525">
                  <a:noFill/>
                  <a:round/>
                  <a:headEnd/>
                  <a:tailEnd/>
                </a:ln>
              </p:spPr>
              <p:txBody>
                <a:bodyPr>
                  <a:prstTxWarp prst="textNoShape">
                    <a:avLst/>
                  </a:prstTxWarp>
                </a:bodyPr>
                <a:lstStyle/>
                <a:p>
                  <a:endParaRPr lang="en-US"/>
                </a:p>
              </p:txBody>
            </p:sp>
            <p:sp>
              <p:nvSpPr>
                <p:cNvPr id="68475" name="Freeform 244"/>
                <p:cNvSpPr>
                  <a:spLocks noChangeAspect="1"/>
                </p:cNvSpPr>
                <p:nvPr/>
              </p:nvSpPr>
              <p:spPr bwMode="auto">
                <a:xfrm>
                  <a:off x="4042" y="2613"/>
                  <a:ext cx="27" cy="27"/>
                </a:xfrm>
                <a:custGeom>
                  <a:avLst/>
                  <a:gdLst>
                    <a:gd name="T0" fmla="*/ 135 w 135"/>
                    <a:gd name="T1" fmla="*/ 135 h 135"/>
                    <a:gd name="T2" fmla="*/ 86 w 135"/>
                    <a:gd name="T3" fmla="*/ 135 h 135"/>
                    <a:gd name="T4" fmla="*/ 0 w 135"/>
                    <a:gd name="T5" fmla="*/ 0 h 135"/>
                    <a:gd name="T6" fmla="*/ 38 w 135"/>
                    <a:gd name="T7" fmla="*/ 67 h 135"/>
                    <a:gd name="T8" fmla="*/ 135 w 135"/>
                    <a:gd name="T9" fmla="*/ 135 h 135"/>
                    <a:gd name="T10" fmla="*/ 0 60000 65536"/>
                    <a:gd name="T11" fmla="*/ 0 60000 65536"/>
                    <a:gd name="T12" fmla="*/ 0 60000 65536"/>
                    <a:gd name="T13" fmla="*/ 0 60000 65536"/>
                    <a:gd name="T14" fmla="*/ 0 60000 65536"/>
                    <a:gd name="T15" fmla="*/ 0 w 135"/>
                    <a:gd name="T16" fmla="*/ 0 h 135"/>
                    <a:gd name="T17" fmla="*/ 135 w 135"/>
                    <a:gd name="T18" fmla="*/ 135 h 135"/>
                  </a:gdLst>
                  <a:ahLst/>
                  <a:cxnLst>
                    <a:cxn ang="T10">
                      <a:pos x="T0" y="T1"/>
                    </a:cxn>
                    <a:cxn ang="T11">
                      <a:pos x="T2" y="T3"/>
                    </a:cxn>
                    <a:cxn ang="T12">
                      <a:pos x="T4" y="T5"/>
                    </a:cxn>
                    <a:cxn ang="T13">
                      <a:pos x="T6" y="T7"/>
                    </a:cxn>
                    <a:cxn ang="T14">
                      <a:pos x="T8" y="T9"/>
                    </a:cxn>
                  </a:cxnLst>
                  <a:rect l="T15" t="T16" r="T17" b="T18"/>
                  <a:pathLst>
                    <a:path w="135" h="135">
                      <a:moveTo>
                        <a:pt x="135" y="135"/>
                      </a:moveTo>
                      <a:lnTo>
                        <a:pt x="86" y="135"/>
                      </a:lnTo>
                      <a:lnTo>
                        <a:pt x="0" y="0"/>
                      </a:lnTo>
                      <a:lnTo>
                        <a:pt x="38" y="67"/>
                      </a:lnTo>
                      <a:lnTo>
                        <a:pt x="135" y="135"/>
                      </a:lnTo>
                      <a:close/>
                    </a:path>
                  </a:pathLst>
                </a:custGeom>
                <a:solidFill>
                  <a:srgbClr val="944F08"/>
                </a:solidFill>
                <a:ln w="9525">
                  <a:noFill/>
                  <a:round/>
                  <a:headEnd/>
                  <a:tailEnd/>
                </a:ln>
              </p:spPr>
              <p:txBody>
                <a:bodyPr>
                  <a:prstTxWarp prst="textNoShape">
                    <a:avLst/>
                  </a:prstTxWarp>
                </a:bodyPr>
                <a:lstStyle/>
                <a:p>
                  <a:endParaRPr lang="en-US"/>
                </a:p>
              </p:txBody>
            </p:sp>
            <p:sp>
              <p:nvSpPr>
                <p:cNvPr id="68476" name="Freeform 245"/>
                <p:cNvSpPr>
                  <a:spLocks noChangeAspect="1"/>
                </p:cNvSpPr>
                <p:nvPr/>
              </p:nvSpPr>
              <p:spPr bwMode="auto">
                <a:xfrm>
                  <a:off x="4439" y="2617"/>
                  <a:ext cx="106" cy="73"/>
                </a:xfrm>
                <a:custGeom>
                  <a:avLst/>
                  <a:gdLst>
                    <a:gd name="T0" fmla="*/ 527 w 527"/>
                    <a:gd name="T1" fmla="*/ 144 h 365"/>
                    <a:gd name="T2" fmla="*/ 527 w 527"/>
                    <a:gd name="T3" fmla="*/ 230 h 365"/>
                    <a:gd name="T4" fmla="*/ 297 w 527"/>
                    <a:gd name="T5" fmla="*/ 365 h 365"/>
                    <a:gd name="T6" fmla="*/ 211 w 527"/>
                    <a:gd name="T7" fmla="*/ 346 h 365"/>
                    <a:gd name="T8" fmla="*/ 230 w 527"/>
                    <a:gd name="T9" fmla="*/ 346 h 365"/>
                    <a:gd name="T10" fmla="*/ 258 w 527"/>
                    <a:gd name="T11" fmla="*/ 327 h 365"/>
                    <a:gd name="T12" fmla="*/ 163 w 527"/>
                    <a:gd name="T13" fmla="*/ 279 h 365"/>
                    <a:gd name="T14" fmla="*/ 144 w 527"/>
                    <a:gd name="T15" fmla="*/ 279 h 365"/>
                    <a:gd name="T16" fmla="*/ 144 w 527"/>
                    <a:gd name="T17" fmla="*/ 211 h 365"/>
                    <a:gd name="T18" fmla="*/ 230 w 527"/>
                    <a:gd name="T19" fmla="*/ 163 h 365"/>
                    <a:gd name="T20" fmla="*/ 258 w 527"/>
                    <a:gd name="T21" fmla="*/ 183 h 365"/>
                    <a:gd name="T22" fmla="*/ 230 w 527"/>
                    <a:gd name="T23" fmla="*/ 183 h 365"/>
                    <a:gd name="T24" fmla="*/ 191 w 527"/>
                    <a:gd name="T25" fmla="*/ 230 h 365"/>
                    <a:gd name="T26" fmla="*/ 230 w 527"/>
                    <a:gd name="T27" fmla="*/ 279 h 365"/>
                    <a:gd name="T28" fmla="*/ 297 w 527"/>
                    <a:gd name="T29" fmla="*/ 279 h 365"/>
                    <a:gd name="T30" fmla="*/ 344 w 527"/>
                    <a:gd name="T31" fmla="*/ 211 h 365"/>
                    <a:gd name="T32" fmla="*/ 297 w 527"/>
                    <a:gd name="T33" fmla="*/ 144 h 365"/>
                    <a:gd name="T34" fmla="*/ 277 w 527"/>
                    <a:gd name="T35" fmla="*/ 116 h 365"/>
                    <a:gd name="T36" fmla="*/ 344 w 527"/>
                    <a:gd name="T37" fmla="*/ 144 h 365"/>
                    <a:gd name="T38" fmla="*/ 344 w 527"/>
                    <a:gd name="T39" fmla="*/ 230 h 365"/>
                    <a:gd name="T40" fmla="*/ 258 w 527"/>
                    <a:gd name="T41" fmla="*/ 297 h 365"/>
                    <a:gd name="T42" fmla="*/ 277 w 527"/>
                    <a:gd name="T43" fmla="*/ 327 h 365"/>
                    <a:gd name="T44" fmla="*/ 326 w 527"/>
                    <a:gd name="T45" fmla="*/ 327 h 365"/>
                    <a:gd name="T46" fmla="*/ 412 w 527"/>
                    <a:gd name="T47" fmla="*/ 211 h 365"/>
                    <a:gd name="T48" fmla="*/ 412 w 527"/>
                    <a:gd name="T49" fmla="*/ 144 h 365"/>
                    <a:gd name="T50" fmla="*/ 277 w 527"/>
                    <a:gd name="T51" fmla="*/ 30 h 365"/>
                    <a:gd name="T52" fmla="*/ 95 w 527"/>
                    <a:gd name="T53" fmla="*/ 183 h 365"/>
                    <a:gd name="T54" fmla="*/ 77 w 527"/>
                    <a:gd name="T55" fmla="*/ 211 h 365"/>
                    <a:gd name="T56" fmla="*/ 77 w 527"/>
                    <a:gd name="T57" fmla="*/ 279 h 365"/>
                    <a:gd name="T58" fmla="*/ 114 w 527"/>
                    <a:gd name="T59" fmla="*/ 327 h 365"/>
                    <a:gd name="T60" fmla="*/ 0 w 527"/>
                    <a:gd name="T61" fmla="*/ 211 h 365"/>
                    <a:gd name="T62" fmla="*/ 114 w 527"/>
                    <a:gd name="T63" fmla="*/ 48 h 365"/>
                    <a:gd name="T64" fmla="*/ 297 w 527"/>
                    <a:gd name="T65" fmla="*/ 0 h 365"/>
                    <a:gd name="T66" fmla="*/ 479 w 527"/>
                    <a:gd name="T67" fmla="*/ 30 h 365"/>
                    <a:gd name="T68" fmla="*/ 527 w 527"/>
                    <a:gd name="T69" fmla="*/ 144 h 36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527"/>
                    <a:gd name="T106" fmla="*/ 0 h 365"/>
                    <a:gd name="T107" fmla="*/ 527 w 527"/>
                    <a:gd name="T108" fmla="*/ 365 h 36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527" h="365">
                      <a:moveTo>
                        <a:pt x="527" y="144"/>
                      </a:moveTo>
                      <a:lnTo>
                        <a:pt x="527" y="230"/>
                      </a:lnTo>
                      <a:lnTo>
                        <a:pt x="297" y="365"/>
                      </a:lnTo>
                      <a:lnTo>
                        <a:pt x="211" y="346"/>
                      </a:lnTo>
                      <a:lnTo>
                        <a:pt x="230" y="346"/>
                      </a:lnTo>
                      <a:lnTo>
                        <a:pt x="258" y="327"/>
                      </a:lnTo>
                      <a:lnTo>
                        <a:pt x="163" y="279"/>
                      </a:lnTo>
                      <a:lnTo>
                        <a:pt x="144" y="279"/>
                      </a:lnTo>
                      <a:lnTo>
                        <a:pt x="144" y="211"/>
                      </a:lnTo>
                      <a:lnTo>
                        <a:pt x="230" y="163"/>
                      </a:lnTo>
                      <a:lnTo>
                        <a:pt x="258" y="183"/>
                      </a:lnTo>
                      <a:lnTo>
                        <a:pt x="230" y="183"/>
                      </a:lnTo>
                      <a:lnTo>
                        <a:pt x="191" y="230"/>
                      </a:lnTo>
                      <a:lnTo>
                        <a:pt x="230" y="279"/>
                      </a:lnTo>
                      <a:lnTo>
                        <a:pt x="297" y="279"/>
                      </a:lnTo>
                      <a:lnTo>
                        <a:pt x="344" y="211"/>
                      </a:lnTo>
                      <a:lnTo>
                        <a:pt x="297" y="144"/>
                      </a:lnTo>
                      <a:lnTo>
                        <a:pt x="277" y="116"/>
                      </a:lnTo>
                      <a:lnTo>
                        <a:pt x="344" y="144"/>
                      </a:lnTo>
                      <a:lnTo>
                        <a:pt x="344" y="230"/>
                      </a:lnTo>
                      <a:lnTo>
                        <a:pt x="258" y="297"/>
                      </a:lnTo>
                      <a:lnTo>
                        <a:pt x="277" y="327"/>
                      </a:lnTo>
                      <a:lnTo>
                        <a:pt x="326" y="327"/>
                      </a:lnTo>
                      <a:lnTo>
                        <a:pt x="412" y="211"/>
                      </a:lnTo>
                      <a:lnTo>
                        <a:pt x="412" y="144"/>
                      </a:lnTo>
                      <a:lnTo>
                        <a:pt x="277" y="30"/>
                      </a:lnTo>
                      <a:lnTo>
                        <a:pt x="95" y="183"/>
                      </a:lnTo>
                      <a:lnTo>
                        <a:pt x="77" y="211"/>
                      </a:lnTo>
                      <a:lnTo>
                        <a:pt x="77" y="279"/>
                      </a:lnTo>
                      <a:lnTo>
                        <a:pt x="114" y="327"/>
                      </a:lnTo>
                      <a:lnTo>
                        <a:pt x="0" y="211"/>
                      </a:lnTo>
                      <a:lnTo>
                        <a:pt x="114" y="48"/>
                      </a:lnTo>
                      <a:lnTo>
                        <a:pt x="297" y="0"/>
                      </a:lnTo>
                      <a:lnTo>
                        <a:pt x="479" y="30"/>
                      </a:lnTo>
                      <a:lnTo>
                        <a:pt x="527" y="144"/>
                      </a:lnTo>
                      <a:close/>
                    </a:path>
                  </a:pathLst>
                </a:custGeom>
                <a:solidFill>
                  <a:srgbClr val="CC9933"/>
                </a:solidFill>
                <a:ln w="9525">
                  <a:noFill/>
                  <a:round/>
                  <a:headEnd/>
                  <a:tailEnd/>
                </a:ln>
              </p:spPr>
              <p:txBody>
                <a:bodyPr>
                  <a:prstTxWarp prst="textNoShape">
                    <a:avLst/>
                  </a:prstTxWarp>
                </a:bodyPr>
                <a:lstStyle/>
                <a:p>
                  <a:endParaRPr lang="en-US"/>
                </a:p>
              </p:txBody>
            </p:sp>
            <p:sp>
              <p:nvSpPr>
                <p:cNvPr id="68477" name="Freeform 246"/>
                <p:cNvSpPr>
                  <a:spLocks noChangeAspect="1"/>
                </p:cNvSpPr>
                <p:nvPr/>
              </p:nvSpPr>
              <p:spPr bwMode="auto">
                <a:xfrm>
                  <a:off x="3817" y="2627"/>
                  <a:ext cx="54" cy="128"/>
                </a:xfrm>
                <a:custGeom>
                  <a:avLst/>
                  <a:gdLst>
                    <a:gd name="T0" fmla="*/ 67 w 269"/>
                    <a:gd name="T1" fmla="*/ 212 h 643"/>
                    <a:gd name="T2" fmla="*/ 86 w 269"/>
                    <a:gd name="T3" fmla="*/ 346 h 643"/>
                    <a:gd name="T4" fmla="*/ 154 w 269"/>
                    <a:gd name="T5" fmla="*/ 393 h 643"/>
                    <a:gd name="T6" fmla="*/ 269 w 269"/>
                    <a:gd name="T7" fmla="*/ 393 h 643"/>
                    <a:gd name="T8" fmla="*/ 230 w 269"/>
                    <a:gd name="T9" fmla="*/ 643 h 643"/>
                    <a:gd name="T10" fmla="*/ 0 w 269"/>
                    <a:gd name="T11" fmla="*/ 643 h 643"/>
                    <a:gd name="T12" fmla="*/ 20 w 269"/>
                    <a:gd name="T13" fmla="*/ 0 h 643"/>
                    <a:gd name="T14" fmla="*/ 135 w 269"/>
                    <a:gd name="T15" fmla="*/ 29 h 643"/>
                    <a:gd name="T16" fmla="*/ 67 w 269"/>
                    <a:gd name="T17" fmla="*/ 212 h 6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69"/>
                    <a:gd name="T28" fmla="*/ 0 h 643"/>
                    <a:gd name="T29" fmla="*/ 269 w 269"/>
                    <a:gd name="T30" fmla="*/ 643 h 64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69" h="643">
                      <a:moveTo>
                        <a:pt x="67" y="212"/>
                      </a:moveTo>
                      <a:lnTo>
                        <a:pt x="86" y="346"/>
                      </a:lnTo>
                      <a:lnTo>
                        <a:pt x="154" y="393"/>
                      </a:lnTo>
                      <a:lnTo>
                        <a:pt x="269" y="393"/>
                      </a:lnTo>
                      <a:lnTo>
                        <a:pt x="230" y="643"/>
                      </a:lnTo>
                      <a:lnTo>
                        <a:pt x="0" y="643"/>
                      </a:lnTo>
                      <a:lnTo>
                        <a:pt x="20" y="0"/>
                      </a:lnTo>
                      <a:lnTo>
                        <a:pt x="135" y="29"/>
                      </a:lnTo>
                      <a:lnTo>
                        <a:pt x="67" y="212"/>
                      </a:lnTo>
                      <a:close/>
                    </a:path>
                  </a:pathLst>
                </a:custGeom>
                <a:solidFill>
                  <a:srgbClr val="999919"/>
                </a:solidFill>
                <a:ln w="9525">
                  <a:noFill/>
                  <a:round/>
                  <a:headEnd/>
                  <a:tailEnd/>
                </a:ln>
              </p:spPr>
              <p:txBody>
                <a:bodyPr>
                  <a:prstTxWarp prst="textNoShape">
                    <a:avLst/>
                  </a:prstTxWarp>
                </a:bodyPr>
                <a:lstStyle/>
                <a:p>
                  <a:endParaRPr lang="en-US"/>
                </a:p>
              </p:txBody>
            </p:sp>
            <p:sp>
              <p:nvSpPr>
                <p:cNvPr id="68478" name="Freeform 247"/>
                <p:cNvSpPr>
                  <a:spLocks noChangeAspect="1"/>
                </p:cNvSpPr>
                <p:nvPr/>
              </p:nvSpPr>
              <p:spPr bwMode="auto">
                <a:xfrm>
                  <a:off x="4357" y="2636"/>
                  <a:ext cx="36" cy="46"/>
                </a:xfrm>
                <a:custGeom>
                  <a:avLst/>
                  <a:gdLst>
                    <a:gd name="T0" fmla="*/ 182 w 182"/>
                    <a:gd name="T1" fmla="*/ 87 h 231"/>
                    <a:gd name="T2" fmla="*/ 182 w 182"/>
                    <a:gd name="T3" fmla="*/ 201 h 231"/>
                    <a:gd name="T4" fmla="*/ 115 w 182"/>
                    <a:gd name="T5" fmla="*/ 231 h 231"/>
                    <a:gd name="T6" fmla="*/ 47 w 182"/>
                    <a:gd name="T7" fmla="*/ 231 h 231"/>
                    <a:gd name="T8" fmla="*/ 0 w 182"/>
                    <a:gd name="T9" fmla="*/ 183 h 231"/>
                    <a:gd name="T10" fmla="*/ 77 w 182"/>
                    <a:gd name="T11" fmla="*/ 183 h 231"/>
                    <a:gd name="T12" fmla="*/ 96 w 182"/>
                    <a:gd name="T13" fmla="*/ 201 h 231"/>
                    <a:gd name="T14" fmla="*/ 115 w 182"/>
                    <a:gd name="T15" fmla="*/ 201 h 231"/>
                    <a:gd name="T16" fmla="*/ 144 w 182"/>
                    <a:gd name="T17" fmla="*/ 164 h 231"/>
                    <a:gd name="T18" fmla="*/ 144 w 182"/>
                    <a:gd name="T19" fmla="*/ 87 h 231"/>
                    <a:gd name="T20" fmla="*/ 115 w 182"/>
                    <a:gd name="T21" fmla="*/ 67 h 231"/>
                    <a:gd name="T22" fmla="*/ 47 w 182"/>
                    <a:gd name="T23" fmla="*/ 115 h 231"/>
                    <a:gd name="T24" fmla="*/ 47 w 182"/>
                    <a:gd name="T25" fmla="*/ 0 h 231"/>
                    <a:gd name="T26" fmla="*/ 115 w 182"/>
                    <a:gd name="T27" fmla="*/ 0 h 231"/>
                    <a:gd name="T28" fmla="*/ 182 w 182"/>
                    <a:gd name="T29" fmla="*/ 87 h 23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82"/>
                    <a:gd name="T46" fmla="*/ 0 h 231"/>
                    <a:gd name="T47" fmla="*/ 182 w 182"/>
                    <a:gd name="T48" fmla="*/ 231 h 231"/>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82" h="231">
                      <a:moveTo>
                        <a:pt x="182" y="87"/>
                      </a:moveTo>
                      <a:lnTo>
                        <a:pt x="182" y="201"/>
                      </a:lnTo>
                      <a:lnTo>
                        <a:pt x="115" y="231"/>
                      </a:lnTo>
                      <a:lnTo>
                        <a:pt x="47" y="231"/>
                      </a:lnTo>
                      <a:lnTo>
                        <a:pt x="0" y="183"/>
                      </a:lnTo>
                      <a:lnTo>
                        <a:pt x="77" y="183"/>
                      </a:lnTo>
                      <a:lnTo>
                        <a:pt x="96" y="201"/>
                      </a:lnTo>
                      <a:lnTo>
                        <a:pt x="115" y="201"/>
                      </a:lnTo>
                      <a:lnTo>
                        <a:pt x="144" y="164"/>
                      </a:lnTo>
                      <a:lnTo>
                        <a:pt x="144" y="87"/>
                      </a:lnTo>
                      <a:lnTo>
                        <a:pt x="115" y="67"/>
                      </a:lnTo>
                      <a:lnTo>
                        <a:pt x="47" y="115"/>
                      </a:lnTo>
                      <a:lnTo>
                        <a:pt x="47" y="0"/>
                      </a:lnTo>
                      <a:lnTo>
                        <a:pt x="115" y="0"/>
                      </a:lnTo>
                      <a:lnTo>
                        <a:pt x="182" y="87"/>
                      </a:lnTo>
                      <a:close/>
                    </a:path>
                  </a:pathLst>
                </a:custGeom>
                <a:solidFill>
                  <a:srgbClr val="B59470"/>
                </a:solidFill>
                <a:ln w="9525">
                  <a:noFill/>
                  <a:round/>
                  <a:headEnd/>
                  <a:tailEnd/>
                </a:ln>
              </p:spPr>
              <p:txBody>
                <a:bodyPr>
                  <a:prstTxWarp prst="textNoShape">
                    <a:avLst/>
                  </a:prstTxWarp>
                </a:bodyPr>
                <a:lstStyle/>
                <a:p>
                  <a:endParaRPr lang="en-US"/>
                </a:p>
              </p:txBody>
            </p:sp>
            <p:sp>
              <p:nvSpPr>
                <p:cNvPr id="68479" name="Freeform 248"/>
                <p:cNvSpPr>
                  <a:spLocks noChangeAspect="1"/>
                </p:cNvSpPr>
                <p:nvPr/>
              </p:nvSpPr>
              <p:spPr bwMode="auto">
                <a:xfrm>
                  <a:off x="3675" y="2654"/>
                  <a:ext cx="127" cy="105"/>
                </a:xfrm>
                <a:custGeom>
                  <a:avLst/>
                  <a:gdLst>
                    <a:gd name="T0" fmla="*/ 633 w 633"/>
                    <a:gd name="T1" fmla="*/ 508 h 527"/>
                    <a:gd name="T2" fmla="*/ 67 w 633"/>
                    <a:gd name="T3" fmla="*/ 527 h 527"/>
                    <a:gd name="T4" fmla="*/ 48 w 633"/>
                    <a:gd name="T5" fmla="*/ 527 h 527"/>
                    <a:gd name="T6" fmla="*/ 0 w 633"/>
                    <a:gd name="T7" fmla="*/ 114 h 527"/>
                    <a:gd name="T8" fmla="*/ 0 w 633"/>
                    <a:gd name="T9" fmla="*/ 77 h 527"/>
                    <a:gd name="T10" fmla="*/ 231 w 633"/>
                    <a:gd name="T11" fmla="*/ 28 h 527"/>
                    <a:gd name="T12" fmla="*/ 413 w 633"/>
                    <a:gd name="T13" fmla="*/ 28 h 527"/>
                    <a:gd name="T14" fmla="*/ 432 w 633"/>
                    <a:gd name="T15" fmla="*/ 0 h 527"/>
                    <a:gd name="T16" fmla="*/ 633 w 633"/>
                    <a:gd name="T17" fmla="*/ 28 h 527"/>
                    <a:gd name="T18" fmla="*/ 633 w 633"/>
                    <a:gd name="T19" fmla="*/ 508 h 52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33"/>
                    <a:gd name="T31" fmla="*/ 0 h 527"/>
                    <a:gd name="T32" fmla="*/ 633 w 633"/>
                    <a:gd name="T33" fmla="*/ 527 h 52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33" h="527">
                      <a:moveTo>
                        <a:pt x="633" y="508"/>
                      </a:moveTo>
                      <a:lnTo>
                        <a:pt x="67" y="527"/>
                      </a:lnTo>
                      <a:lnTo>
                        <a:pt x="48" y="527"/>
                      </a:lnTo>
                      <a:lnTo>
                        <a:pt x="0" y="114"/>
                      </a:lnTo>
                      <a:lnTo>
                        <a:pt x="0" y="77"/>
                      </a:lnTo>
                      <a:lnTo>
                        <a:pt x="231" y="28"/>
                      </a:lnTo>
                      <a:lnTo>
                        <a:pt x="413" y="28"/>
                      </a:lnTo>
                      <a:lnTo>
                        <a:pt x="432" y="0"/>
                      </a:lnTo>
                      <a:lnTo>
                        <a:pt x="633" y="28"/>
                      </a:lnTo>
                      <a:lnTo>
                        <a:pt x="633" y="508"/>
                      </a:lnTo>
                      <a:close/>
                    </a:path>
                  </a:pathLst>
                </a:custGeom>
                <a:solidFill>
                  <a:srgbClr val="FCFC89"/>
                </a:solidFill>
                <a:ln w="9525">
                  <a:noFill/>
                  <a:round/>
                  <a:headEnd/>
                  <a:tailEnd/>
                </a:ln>
              </p:spPr>
              <p:txBody>
                <a:bodyPr>
                  <a:prstTxWarp prst="textNoShape">
                    <a:avLst/>
                  </a:prstTxWarp>
                </a:bodyPr>
                <a:lstStyle/>
                <a:p>
                  <a:endParaRPr lang="en-US"/>
                </a:p>
              </p:txBody>
            </p:sp>
            <p:sp>
              <p:nvSpPr>
                <p:cNvPr id="68480" name="Freeform 249"/>
                <p:cNvSpPr>
                  <a:spLocks noChangeAspect="1"/>
                </p:cNvSpPr>
                <p:nvPr/>
              </p:nvSpPr>
              <p:spPr bwMode="auto">
                <a:xfrm>
                  <a:off x="4005" y="2659"/>
                  <a:ext cx="87" cy="117"/>
                </a:xfrm>
                <a:custGeom>
                  <a:avLst/>
                  <a:gdLst>
                    <a:gd name="T0" fmla="*/ 432 w 432"/>
                    <a:gd name="T1" fmla="*/ 202 h 585"/>
                    <a:gd name="T2" fmla="*/ 432 w 432"/>
                    <a:gd name="T3" fmla="*/ 249 h 585"/>
                    <a:gd name="T4" fmla="*/ 365 w 432"/>
                    <a:gd name="T5" fmla="*/ 249 h 585"/>
                    <a:gd name="T6" fmla="*/ 269 w 432"/>
                    <a:gd name="T7" fmla="*/ 135 h 585"/>
                    <a:gd name="T8" fmla="*/ 202 w 432"/>
                    <a:gd name="T9" fmla="*/ 68 h 585"/>
                    <a:gd name="T10" fmla="*/ 116 w 432"/>
                    <a:gd name="T11" fmla="*/ 68 h 585"/>
                    <a:gd name="T12" fmla="*/ 39 w 432"/>
                    <a:gd name="T13" fmla="*/ 230 h 585"/>
                    <a:gd name="T14" fmla="*/ 88 w 432"/>
                    <a:gd name="T15" fmla="*/ 336 h 585"/>
                    <a:gd name="T16" fmla="*/ 155 w 432"/>
                    <a:gd name="T17" fmla="*/ 413 h 585"/>
                    <a:gd name="T18" fmla="*/ 269 w 432"/>
                    <a:gd name="T19" fmla="*/ 384 h 585"/>
                    <a:gd name="T20" fmla="*/ 337 w 432"/>
                    <a:gd name="T21" fmla="*/ 316 h 585"/>
                    <a:gd name="T22" fmla="*/ 404 w 432"/>
                    <a:gd name="T23" fmla="*/ 336 h 585"/>
                    <a:gd name="T24" fmla="*/ 337 w 432"/>
                    <a:gd name="T25" fmla="*/ 585 h 585"/>
                    <a:gd name="T26" fmla="*/ 39 w 432"/>
                    <a:gd name="T27" fmla="*/ 384 h 585"/>
                    <a:gd name="T28" fmla="*/ 0 w 432"/>
                    <a:gd name="T29" fmla="*/ 249 h 585"/>
                    <a:gd name="T30" fmla="*/ 0 w 432"/>
                    <a:gd name="T31" fmla="*/ 154 h 585"/>
                    <a:gd name="T32" fmla="*/ 155 w 432"/>
                    <a:gd name="T33" fmla="*/ 0 h 585"/>
                    <a:gd name="T34" fmla="*/ 269 w 432"/>
                    <a:gd name="T35" fmla="*/ 19 h 585"/>
                    <a:gd name="T36" fmla="*/ 432 w 432"/>
                    <a:gd name="T37" fmla="*/ 202 h 58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32"/>
                    <a:gd name="T58" fmla="*/ 0 h 585"/>
                    <a:gd name="T59" fmla="*/ 432 w 432"/>
                    <a:gd name="T60" fmla="*/ 585 h 58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32" h="585">
                      <a:moveTo>
                        <a:pt x="432" y="202"/>
                      </a:moveTo>
                      <a:lnTo>
                        <a:pt x="432" y="249"/>
                      </a:lnTo>
                      <a:lnTo>
                        <a:pt x="365" y="249"/>
                      </a:lnTo>
                      <a:lnTo>
                        <a:pt x="269" y="135"/>
                      </a:lnTo>
                      <a:lnTo>
                        <a:pt x="202" y="68"/>
                      </a:lnTo>
                      <a:lnTo>
                        <a:pt x="116" y="68"/>
                      </a:lnTo>
                      <a:lnTo>
                        <a:pt x="39" y="230"/>
                      </a:lnTo>
                      <a:lnTo>
                        <a:pt x="88" y="336"/>
                      </a:lnTo>
                      <a:lnTo>
                        <a:pt x="155" y="413"/>
                      </a:lnTo>
                      <a:lnTo>
                        <a:pt x="269" y="384"/>
                      </a:lnTo>
                      <a:lnTo>
                        <a:pt x="337" y="316"/>
                      </a:lnTo>
                      <a:lnTo>
                        <a:pt x="404" y="336"/>
                      </a:lnTo>
                      <a:lnTo>
                        <a:pt x="337" y="585"/>
                      </a:lnTo>
                      <a:lnTo>
                        <a:pt x="39" y="384"/>
                      </a:lnTo>
                      <a:lnTo>
                        <a:pt x="0" y="249"/>
                      </a:lnTo>
                      <a:lnTo>
                        <a:pt x="0" y="154"/>
                      </a:lnTo>
                      <a:lnTo>
                        <a:pt x="155" y="0"/>
                      </a:lnTo>
                      <a:lnTo>
                        <a:pt x="269" y="19"/>
                      </a:lnTo>
                      <a:lnTo>
                        <a:pt x="432" y="202"/>
                      </a:lnTo>
                      <a:close/>
                    </a:path>
                  </a:pathLst>
                </a:custGeom>
                <a:solidFill>
                  <a:srgbClr val="A35E0D"/>
                </a:solidFill>
                <a:ln w="9525">
                  <a:noFill/>
                  <a:round/>
                  <a:headEnd/>
                  <a:tailEnd/>
                </a:ln>
              </p:spPr>
              <p:txBody>
                <a:bodyPr>
                  <a:prstTxWarp prst="textNoShape">
                    <a:avLst/>
                  </a:prstTxWarp>
                </a:bodyPr>
                <a:lstStyle/>
                <a:p>
                  <a:endParaRPr lang="en-US"/>
                </a:p>
              </p:txBody>
            </p:sp>
            <p:sp>
              <p:nvSpPr>
                <p:cNvPr id="68481" name="Freeform 250"/>
                <p:cNvSpPr>
                  <a:spLocks noChangeAspect="1"/>
                </p:cNvSpPr>
                <p:nvPr/>
              </p:nvSpPr>
              <p:spPr bwMode="auto">
                <a:xfrm>
                  <a:off x="2781" y="2663"/>
                  <a:ext cx="42" cy="102"/>
                </a:xfrm>
                <a:custGeom>
                  <a:avLst/>
                  <a:gdLst>
                    <a:gd name="T0" fmla="*/ 182 w 211"/>
                    <a:gd name="T1" fmla="*/ 480 h 509"/>
                    <a:gd name="T2" fmla="*/ 211 w 211"/>
                    <a:gd name="T3" fmla="*/ 509 h 509"/>
                    <a:gd name="T4" fmla="*/ 0 w 211"/>
                    <a:gd name="T5" fmla="*/ 509 h 509"/>
                    <a:gd name="T6" fmla="*/ 67 w 211"/>
                    <a:gd name="T7" fmla="*/ 250 h 509"/>
                    <a:gd name="T8" fmla="*/ 48 w 211"/>
                    <a:gd name="T9" fmla="*/ 116 h 509"/>
                    <a:gd name="T10" fmla="*/ 48 w 211"/>
                    <a:gd name="T11" fmla="*/ 49 h 509"/>
                    <a:gd name="T12" fmla="*/ 115 w 211"/>
                    <a:gd name="T13" fmla="*/ 0 h 509"/>
                    <a:gd name="T14" fmla="*/ 182 w 211"/>
                    <a:gd name="T15" fmla="*/ 0 h 509"/>
                    <a:gd name="T16" fmla="*/ 182 w 211"/>
                    <a:gd name="T17" fmla="*/ 480 h 50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11"/>
                    <a:gd name="T28" fmla="*/ 0 h 509"/>
                    <a:gd name="T29" fmla="*/ 211 w 211"/>
                    <a:gd name="T30" fmla="*/ 509 h 50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11" h="509">
                      <a:moveTo>
                        <a:pt x="182" y="480"/>
                      </a:moveTo>
                      <a:lnTo>
                        <a:pt x="211" y="509"/>
                      </a:lnTo>
                      <a:lnTo>
                        <a:pt x="0" y="509"/>
                      </a:lnTo>
                      <a:lnTo>
                        <a:pt x="67" y="250"/>
                      </a:lnTo>
                      <a:lnTo>
                        <a:pt x="48" y="116"/>
                      </a:lnTo>
                      <a:lnTo>
                        <a:pt x="48" y="49"/>
                      </a:lnTo>
                      <a:lnTo>
                        <a:pt x="115" y="0"/>
                      </a:lnTo>
                      <a:lnTo>
                        <a:pt x="182" y="0"/>
                      </a:lnTo>
                      <a:lnTo>
                        <a:pt x="182" y="480"/>
                      </a:lnTo>
                      <a:close/>
                    </a:path>
                  </a:pathLst>
                </a:custGeom>
                <a:solidFill>
                  <a:srgbClr val="525205"/>
                </a:solidFill>
                <a:ln w="9525">
                  <a:noFill/>
                  <a:round/>
                  <a:headEnd/>
                  <a:tailEnd/>
                </a:ln>
              </p:spPr>
              <p:txBody>
                <a:bodyPr>
                  <a:prstTxWarp prst="textNoShape">
                    <a:avLst/>
                  </a:prstTxWarp>
                </a:bodyPr>
                <a:lstStyle/>
                <a:p>
                  <a:endParaRPr lang="en-US"/>
                </a:p>
              </p:txBody>
            </p:sp>
            <p:sp>
              <p:nvSpPr>
                <p:cNvPr id="68482" name="Freeform 251"/>
                <p:cNvSpPr>
                  <a:spLocks noChangeAspect="1"/>
                </p:cNvSpPr>
                <p:nvPr/>
              </p:nvSpPr>
              <p:spPr bwMode="auto">
                <a:xfrm>
                  <a:off x="3927" y="2663"/>
                  <a:ext cx="10" cy="19"/>
                </a:xfrm>
                <a:custGeom>
                  <a:avLst/>
                  <a:gdLst>
                    <a:gd name="T0" fmla="*/ 48 w 48"/>
                    <a:gd name="T1" fmla="*/ 30 h 97"/>
                    <a:gd name="T2" fmla="*/ 48 w 48"/>
                    <a:gd name="T3" fmla="*/ 67 h 97"/>
                    <a:gd name="T4" fmla="*/ 18 w 48"/>
                    <a:gd name="T5" fmla="*/ 97 h 97"/>
                    <a:gd name="T6" fmla="*/ 0 w 48"/>
                    <a:gd name="T7" fmla="*/ 0 h 97"/>
                    <a:gd name="T8" fmla="*/ 18 w 48"/>
                    <a:gd name="T9" fmla="*/ 0 h 97"/>
                    <a:gd name="T10" fmla="*/ 48 w 48"/>
                    <a:gd name="T11" fmla="*/ 30 h 97"/>
                    <a:gd name="T12" fmla="*/ 0 60000 65536"/>
                    <a:gd name="T13" fmla="*/ 0 60000 65536"/>
                    <a:gd name="T14" fmla="*/ 0 60000 65536"/>
                    <a:gd name="T15" fmla="*/ 0 60000 65536"/>
                    <a:gd name="T16" fmla="*/ 0 60000 65536"/>
                    <a:gd name="T17" fmla="*/ 0 60000 65536"/>
                    <a:gd name="T18" fmla="*/ 0 w 48"/>
                    <a:gd name="T19" fmla="*/ 0 h 97"/>
                    <a:gd name="T20" fmla="*/ 48 w 48"/>
                    <a:gd name="T21" fmla="*/ 97 h 97"/>
                  </a:gdLst>
                  <a:ahLst/>
                  <a:cxnLst>
                    <a:cxn ang="T12">
                      <a:pos x="T0" y="T1"/>
                    </a:cxn>
                    <a:cxn ang="T13">
                      <a:pos x="T2" y="T3"/>
                    </a:cxn>
                    <a:cxn ang="T14">
                      <a:pos x="T4" y="T5"/>
                    </a:cxn>
                    <a:cxn ang="T15">
                      <a:pos x="T6" y="T7"/>
                    </a:cxn>
                    <a:cxn ang="T16">
                      <a:pos x="T8" y="T9"/>
                    </a:cxn>
                    <a:cxn ang="T17">
                      <a:pos x="T10" y="T11"/>
                    </a:cxn>
                  </a:cxnLst>
                  <a:rect l="T18" t="T19" r="T20" b="T21"/>
                  <a:pathLst>
                    <a:path w="48" h="97">
                      <a:moveTo>
                        <a:pt x="48" y="30"/>
                      </a:moveTo>
                      <a:lnTo>
                        <a:pt x="48" y="67"/>
                      </a:lnTo>
                      <a:lnTo>
                        <a:pt x="18" y="97"/>
                      </a:lnTo>
                      <a:lnTo>
                        <a:pt x="0" y="0"/>
                      </a:lnTo>
                      <a:lnTo>
                        <a:pt x="18" y="0"/>
                      </a:lnTo>
                      <a:lnTo>
                        <a:pt x="48" y="30"/>
                      </a:lnTo>
                      <a:close/>
                    </a:path>
                  </a:pathLst>
                </a:custGeom>
                <a:solidFill>
                  <a:srgbClr val="7D450D"/>
                </a:solidFill>
                <a:ln w="9525">
                  <a:noFill/>
                  <a:round/>
                  <a:headEnd/>
                  <a:tailEnd/>
                </a:ln>
              </p:spPr>
              <p:txBody>
                <a:bodyPr>
                  <a:prstTxWarp prst="textNoShape">
                    <a:avLst/>
                  </a:prstTxWarp>
                </a:bodyPr>
                <a:lstStyle/>
                <a:p>
                  <a:endParaRPr lang="en-US"/>
                </a:p>
              </p:txBody>
            </p:sp>
            <p:sp>
              <p:nvSpPr>
                <p:cNvPr id="68483" name="Freeform 252"/>
                <p:cNvSpPr>
                  <a:spLocks noChangeAspect="1"/>
                </p:cNvSpPr>
                <p:nvPr/>
              </p:nvSpPr>
              <p:spPr bwMode="auto">
                <a:xfrm>
                  <a:off x="4316" y="2682"/>
                  <a:ext cx="46" cy="100"/>
                </a:xfrm>
                <a:custGeom>
                  <a:avLst/>
                  <a:gdLst>
                    <a:gd name="T0" fmla="*/ 230 w 230"/>
                    <a:gd name="T1" fmla="*/ 182 h 499"/>
                    <a:gd name="T2" fmla="*/ 230 w 230"/>
                    <a:gd name="T3" fmla="*/ 297 h 499"/>
                    <a:gd name="T4" fmla="*/ 211 w 230"/>
                    <a:gd name="T5" fmla="*/ 499 h 499"/>
                    <a:gd name="T6" fmla="*/ 39 w 230"/>
                    <a:gd name="T7" fmla="*/ 383 h 499"/>
                    <a:gd name="T8" fmla="*/ 163 w 230"/>
                    <a:gd name="T9" fmla="*/ 249 h 499"/>
                    <a:gd name="T10" fmla="*/ 116 w 230"/>
                    <a:gd name="T11" fmla="*/ 114 h 499"/>
                    <a:gd name="T12" fmla="*/ 0 w 230"/>
                    <a:gd name="T13" fmla="*/ 0 h 499"/>
                    <a:gd name="T14" fmla="*/ 96 w 230"/>
                    <a:gd name="T15" fmla="*/ 0 h 499"/>
                    <a:gd name="T16" fmla="*/ 230 w 230"/>
                    <a:gd name="T17" fmla="*/ 182 h 49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30"/>
                    <a:gd name="T28" fmla="*/ 0 h 499"/>
                    <a:gd name="T29" fmla="*/ 230 w 230"/>
                    <a:gd name="T30" fmla="*/ 499 h 49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30" h="499">
                      <a:moveTo>
                        <a:pt x="230" y="182"/>
                      </a:moveTo>
                      <a:lnTo>
                        <a:pt x="230" y="297"/>
                      </a:lnTo>
                      <a:lnTo>
                        <a:pt x="211" y="499"/>
                      </a:lnTo>
                      <a:lnTo>
                        <a:pt x="39" y="383"/>
                      </a:lnTo>
                      <a:lnTo>
                        <a:pt x="163" y="249"/>
                      </a:lnTo>
                      <a:lnTo>
                        <a:pt x="116" y="114"/>
                      </a:lnTo>
                      <a:lnTo>
                        <a:pt x="0" y="0"/>
                      </a:lnTo>
                      <a:lnTo>
                        <a:pt x="96" y="0"/>
                      </a:lnTo>
                      <a:lnTo>
                        <a:pt x="230" y="182"/>
                      </a:lnTo>
                      <a:close/>
                    </a:path>
                  </a:pathLst>
                </a:custGeom>
                <a:solidFill>
                  <a:srgbClr val="AD753A"/>
                </a:solidFill>
                <a:ln w="9525">
                  <a:noFill/>
                  <a:round/>
                  <a:headEnd/>
                  <a:tailEnd/>
                </a:ln>
              </p:spPr>
              <p:txBody>
                <a:bodyPr>
                  <a:prstTxWarp prst="textNoShape">
                    <a:avLst/>
                  </a:prstTxWarp>
                </a:bodyPr>
                <a:lstStyle/>
                <a:p>
                  <a:endParaRPr lang="en-US"/>
                </a:p>
              </p:txBody>
            </p:sp>
            <p:sp>
              <p:nvSpPr>
                <p:cNvPr id="68484" name="Freeform 253"/>
                <p:cNvSpPr>
                  <a:spLocks noChangeAspect="1"/>
                </p:cNvSpPr>
                <p:nvPr/>
              </p:nvSpPr>
              <p:spPr bwMode="auto">
                <a:xfrm>
                  <a:off x="4032" y="2686"/>
                  <a:ext cx="33" cy="40"/>
                </a:xfrm>
                <a:custGeom>
                  <a:avLst/>
                  <a:gdLst>
                    <a:gd name="T0" fmla="*/ 164 w 164"/>
                    <a:gd name="T1" fmla="*/ 114 h 201"/>
                    <a:gd name="T2" fmla="*/ 67 w 164"/>
                    <a:gd name="T3" fmla="*/ 201 h 201"/>
                    <a:gd name="T4" fmla="*/ 48 w 164"/>
                    <a:gd name="T5" fmla="*/ 201 h 201"/>
                    <a:gd name="T6" fmla="*/ 0 w 164"/>
                    <a:gd name="T7" fmla="*/ 163 h 201"/>
                    <a:gd name="T8" fmla="*/ 20 w 164"/>
                    <a:gd name="T9" fmla="*/ 0 h 201"/>
                    <a:gd name="T10" fmla="*/ 86 w 164"/>
                    <a:gd name="T11" fmla="*/ 19 h 201"/>
                    <a:gd name="T12" fmla="*/ 164 w 164"/>
                    <a:gd name="T13" fmla="*/ 114 h 201"/>
                    <a:gd name="T14" fmla="*/ 0 60000 65536"/>
                    <a:gd name="T15" fmla="*/ 0 60000 65536"/>
                    <a:gd name="T16" fmla="*/ 0 60000 65536"/>
                    <a:gd name="T17" fmla="*/ 0 60000 65536"/>
                    <a:gd name="T18" fmla="*/ 0 60000 65536"/>
                    <a:gd name="T19" fmla="*/ 0 60000 65536"/>
                    <a:gd name="T20" fmla="*/ 0 60000 65536"/>
                    <a:gd name="T21" fmla="*/ 0 w 164"/>
                    <a:gd name="T22" fmla="*/ 0 h 201"/>
                    <a:gd name="T23" fmla="*/ 164 w 164"/>
                    <a:gd name="T24" fmla="*/ 201 h 20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4" h="201">
                      <a:moveTo>
                        <a:pt x="164" y="114"/>
                      </a:moveTo>
                      <a:lnTo>
                        <a:pt x="67" y="201"/>
                      </a:lnTo>
                      <a:lnTo>
                        <a:pt x="48" y="201"/>
                      </a:lnTo>
                      <a:lnTo>
                        <a:pt x="0" y="163"/>
                      </a:lnTo>
                      <a:lnTo>
                        <a:pt x="20" y="0"/>
                      </a:lnTo>
                      <a:lnTo>
                        <a:pt x="86" y="19"/>
                      </a:lnTo>
                      <a:lnTo>
                        <a:pt x="164" y="114"/>
                      </a:lnTo>
                      <a:close/>
                    </a:path>
                  </a:pathLst>
                </a:custGeom>
                <a:solidFill>
                  <a:srgbClr val="E39942"/>
                </a:solidFill>
                <a:ln w="9525">
                  <a:noFill/>
                  <a:round/>
                  <a:headEnd/>
                  <a:tailEnd/>
                </a:ln>
              </p:spPr>
              <p:txBody>
                <a:bodyPr>
                  <a:prstTxWarp prst="textNoShape">
                    <a:avLst/>
                  </a:prstTxWarp>
                </a:bodyPr>
                <a:lstStyle/>
                <a:p>
                  <a:endParaRPr lang="en-US"/>
                </a:p>
              </p:txBody>
            </p:sp>
            <p:sp>
              <p:nvSpPr>
                <p:cNvPr id="68485" name="Freeform 254"/>
                <p:cNvSpPr>
                  <a:spLocks noChangeAspect="1"/>
                </p:cNvSpPr>
                <p:nvPr/>
              </p:nvSpPr>
              <p:spPr bwMode="auto">
                <a:xfrm>
                  <a:off x="4378" y="2686"/>
                  <a:ext cx="84" cy="83"/>
                </a:xfrm>
                <a:custGeom>
                  <a:avLst/>
                  <a:gdLst>
                    <a:gd name="T0" fmla="*/ 422 w 422"/>
                    <a:gd name="T1" fmla="*/ 95 h 413"/>
                    <a:gd name="T2" fmla="*/ 422 w 422"/>
                    <a:gd name="T3" fmla="*/ 249 h 413"/>
                    <a:gd name="T4" fmla="*/ 365 w 422"/>
                    <a:gd name="T5" fmla="*/ 383 h 413"/>
                    <a:gd name="T6" fmla="*/ 164 w 422"/>
                    <a:gd name="T7" fmla="*/ 393 h 413"/>
                    <a:gd name="T8" fmla="*/ 0 w 422"/>
                    <a:gd name="T9" fmla="*/ 413 h 413"/>
                    <a:gd name="T10" fmla="*/ 10 w 422"/>
                    <a:gd name="T11" fmla="*/ 230 h 413"/>
                    <a:gd name="T12" fmla="*/ 125 w 422"/>
                    <a:gd name="T13" fmla="*/ 181 h 413"/>
                    <a:gd name="T14" fmla="*/ 125 w 422"/>
                    <a:gd name="T15" fmla="*/ 249 h 413"/>
                    <a:gd name="T16" fmla="*/ 153 w 422"/>
                    <a:gd name="T17" fmla="*/ 278 h 413"/>
                    <a:gd name="T18" fmla="*/ 173 w 422"/>
                    <a:gd name="T19" fmla="*/ 249 h 413"/>
                    <a:gd name="T20" fmla="*/ 221 w 422"/>
                    <a:gd name="T21" fmla="*/ 278 h 413"/>
                    <a:gd name="T22" fmla="*/ 260 w 422"/>
                    <a:gd name="T23" fmla="*/ 278 h 413"/>
                    <a:gd name="T24" fmla="*/ 308 w 422"/>
                    <a:gd name="T25" fmla="*/ 230 h 413"/>
                    <a:gd name="T26" fmla="*/ 308 w 422"/>
                    <a:gd name="T27" fmla="*/ 181 h 413"/>
                    <a:gd name="T28" fmla="*/ 221 w 422"/>
                    <a:gd name="T29" fmla="*/ 181 h 413"/>
                    <a:gd name="T30" fmla="*/ 336 w 422"/>
                    <a:gd name="T31" fmla="*/ 134 h 413"/>
                    <a:gd name="T32" fmla="*/ 260 w 422"/>
                    <a:gd name="T33" fmla="*/ 95 h 413"/>
                    <a:gd name="T34" fmla="*/ 241 w 422"/>
                    <a:gd name="T35" fmla="*/ 114 h 413"/>
                    <a:gd name="T36" fmla="*/ 221 w 422"/>
                    <a:gd name="T37" fmla="*/ 114 h 413"/>
                    <a:gd name="T38" fmla="*/ 308 w 422"/>
                    <a:gd name="T39" fmla="*/ 0 h 413"/>
                    <a:gd name="T40" fmla="*/ 385 w 422"/>
                    <a:gd name="T41" fmla="*/ 48 h 413"/>
                    <a:gd name="T42" fmla="*/ 422 w 422"/>
                    <a:gd name="T43" fmla="*/ 95 h 413"/>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422"/>
                    <a:gd name="T67" fmla="*/ 0 h 413"/>
                    <a:gd name="T68" fmla="*/ 422 w 422"/>
                    <a:gd name="T69" fmla="*/ 413 h 413"/>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422" h="413">
                      <a:moveTo>
                        <a:pt x="422" y="95"/>
                      </a:moveTo>
                      <a:lnTo>
                        <a:pt x="422" y="249"/>
                      </a:lnTo>
                      <a:lnTo>
                        <a:pt x="365" y="383"/>
                      </a:lnTo>
                      <a:lnTo>
                        <a:pt x="164" y="393"/>
                      </a:lnTo>
                      <a:lnTo>
                        <a:pt x="0" y="413"/>
                      </a:lnTo>
                      <a:lnTo>
                        <a:pt x="10" y="230"/>
                      </a:lnTo>
                      <a:lnTo>
                        <a:pt x="125" y="181"/>
                      </a:lnTo>
                      <a:lnTo>
                        <a:pt x="125" y="249"/>
                      </a:lnTo>
                      <a:lnTo>
                        <a:pt x="153" y="278"/>
                      </a:lnTo>
                      <a:lnTo>
                        <a:pt x="173" y="249"/>
                      </a:lnTo>
                      <a:lnTo>
                        <a:pt x="221" y="278"/>
                      </a:lnTo>
                      <a:lnTo>
                        <a:pt x="260" y="278"/>
                      </a:lnTo>
                      <a:lnTo>
                        <a:pt x="308" y="230"/>
                      </a:lnTo>
                      <a:lnTo>
                        <a:pt x="308" y="181"/>
                      </a:lnTo>
                      <a:lnTo>
                        <a:pt x="221" y="181"/>
                      </a:lnTo>
                      <a:lnTo>
                        <a:pt x="336" y="134"/>
                      </a:lnTo>
                      <a:lnTo>
                        <a:pt x="260" y="95"/>
                      </a:lnTo>
                      <a:lnTo>
                        <a:pt x="241" y="114"/>
                      </a:lnTo>
                      <a:lnTo>
                        <a:pt x="221" y="114"/>
                      </a:lnTo>
                      <a:lnTo>
                        <a:pt x="308" y="0"/>
                      </a:lnTo>
                      <a:lnTo>
                        <a:pt x="385" y="48"/>
                      </a:lnTo>
                      <a:lnTo>
                        <a:pt x="422" y="95"/>
                      </a:lnTo>
                      <a:close/>
                    </a:path>
                  </a:pathLst>
                </a:custGeom>
                <a:solidFill>
                  <a:srgbClr val="E3B07D"/>
                </a:solidFill>
                <a:ln w="9525">
                  <a:noFill/>
                  <a:round/>
                  <a:headEnd/>
                  <a:tailEnd/>
                </a:ln>
              </p:spPr>
              <p:txBody>
                <a:bodyPr>
                  <a:prstTxWarp prst="textNoShape">
                    <a:avLst/>
                  </a:prstTxWarp>
                </a:bodyPr>
                <a:lstStyle/>
                <a:p>
                  <a:endParaRPr lang="en-US"/>
                </a:p>
              </p:txBody>
            </p:sp>
            <p:sp>
              <p:nvSpPr>
                <p:cNvPr id="68486" name="Freeform 255"/>
                <p:cNvSpPr>
                  <a:spLocks noChangeAspect="1"/>
                </p:cNvSpPr>
                <p:nvPr/>
              </p:nvSpPr>
              <p:spPr bwMode="auto">
                <a:xfrm>
                  <a:off x="4474" y="2686"/>
                  <a:ext cx="94" cy="102"/>
                </a:xfrm>
                <a:custGeom>
                  <a:avLst/>
                  <a:gdLst>
                    <a:gd name="T0" fmla="*/ 471 w 471"/>
                    <a:gd name="T1" fmla="*/ 230 h 508"/>
                    <a:gd name="T2" fmla="*/ 316 w 471"/>
                    <a:gd name="T3" fmla="*/ 508 h 508"/>
                    <a:gd name="T4" fmla="*/ 0 w 471"/>
                    <a:gd name="T5" fmla="*/ 402 h 508"/>
                    <a:gd name="T6" fmla="*/ 39 w 471"/>
                    <a:gd name="T7" fmla="*/ 67 h 508"/>
                    <a:gd name="T8" fmla="*/ 58 w 471"/>
                    <a:gd name="T9" fmla="*/ 67 h 508"/>
                    <a:gd name="T10" fmla="*/ 58 w 471"/>
                    <a:gd name="T11" fmla="*/ 278 h 508"/>
                    <a:gd name="T12" fmla="*/ 172 w 471"/>
                    <a:gd name="T13" fmla="*/ 345 h 508"/>
                    <a:gd name="T14" fmla="*/ 240 w 471"/>
                    <a:gd name="T15" fmla="*/ 345 h 508"/>
                    <a:gd name="T16" fmla="*/ 288 w 471"/>
                    <a:gd name="T17" fmla="*/ 297 h 508"/>
                    <a:gd name="T18" fmla="*/ 269 w 471"/>
                    <a:gd name="T19" fmla="*/ 278 h 508"/>
                    <a:gd name="T20" fmla="*/ 221 w 471"/>
                    <a:gd name="T21" fmla="*/ 278 h 508"/>
                    <a:gd name="T22" fmla="*/ 240 w 471"/>
                    <a:gd name="T23" fmla="*/ 278 h 508"/>
                    <a:gd name="T24" fmla="*/ 307 w 471"/>
                    <a:gd name="T25" fmla="*/ 201 h 508"/>
                    <a:gd name="T26" fmla="*/ 307 w 471"/>
                    <a:gd name="T27" fmla="*/ 181 h 508"/>
                    <a:gd name="T28" fmla="*/ 269 w 471"/>
                    <a:gd name="T29" fmla="*/ 134 h 508"/>
                    <a:gd name="T30" fmla="*/ 202 w 471"/>
                    <a:gd name="T31" fmla="*/ 181 h 508"/>
                    <a:gd name="T32" fmla="*/ 202 w 471"/>
                    <a:gd name="T33" fmla="*/ 230 h 508"/>
                    <a:gd name="T34" fmla="*/ 172 w 471"/>
                    <a:gd name="T35" fmla="*/ 230 h 508"/>
                    <a:gd name="T36" fmla="*/ 125 w 471"/>
                    <a:gd name="T37" fmla="*/ 181 h 508"/>
                    <a:gd name="T38" fmla="*/ 288 w 471"/>
                    <a:gd name="T39" fmla="*/ 95 h 508"/>
                    <a:gd name="T40" fmla="*/ 269 w 471"/>
                    <a:gd name="T41" fmla="*/ 67 h 508"/>
                    <a:gd name="T42" fmla="*/ 202 w 471"/>
                    <a:gd name="T43" fmla="*/ 67 h 508"/>
                    <a:gd name="T44" fmla="*/ 288 w 471"/>
                    <a:gd name="T45" fmla="*/ 0 h 508"/>
                    <a:gd name="T46" fmla="*/ 422 w 471"/>
                    <a:gd name="T47" fmla="*/ 19 h 508"/>
                    <a:gd name="T48" fmla="*/ 471 w 471"/>
                    <a:gd name="T49" fmla="*/ 230 h 50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71"/>
                    <a:gd name="T76" fmla="*/ 0 h 508"/>
                    <a:gd name="T77" fmla="*/ 471 w 471"/>
                    <a:gd name="T78" fmla="*/ 508 h 50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71" h="508">
                      <a:moveTo>
                        <a:pt x="471" y="230"/>
                      </a:moveTo>
                      <a:lnTo>
                        <a:pt x="316" y="508"/>
                      </a:lnTo>
                      <a:lnTo>
                        <a:pt x="0" y="402"/>
                      </a:lnTo>
                      <a:lnTo>
                        <a:pt x="39" y="67"/>
                      </a:lnTo>
                      <a:lnTo>
                        <a:pt x="58" y="67"/>
                      </a:lnTo>
                      <a:lnTo>
                        <a:pt x="58" y="278"/>
                      </a:lnTo>
                      <a:lnTo>
                        <a:pt x="172" y="345"/>
                      </a:lnTo>
                      <a:lnTo>
                        <a:pt x="240" y="345"/>
                      </a:lnTo>
                      <a:lnTo>
                        <a:pt x="288" y="297"/>
                      </a:lnTo>
                      <a:lnTo>
                        <a:pt x="269" y="278"/>
                      </a:lnTo>
                      <a:lnTo>
                        <a:pt x="221" y="278"/>
                      </a:lnTo>
                      <a:lnTo>
                        <a:pt x="240" y="278"/>
                      </a:lnTo>
                      <a:lnTo>
                        <a:pt x="307" y="201"/>
                      </a:lnTo>
                      <a:lnTo>
                        <a:pt x="307" y="181"/>
                      </a:lnTo>
                      <a:lnTo>
                        <a:pt x="269" y="134"/>
                      </a:lnTo>
                      <a:lnTo>
                        <a:pt x="202" y="181"/>
                      </a:lnTo>
                      <a:lnTo>
                        <a:pt x="202" y="230"/>
                      </a:lnTo>
                      <a:lnTo>
                        <a:pt x="172" y="230"/>
                      </a:lnTo>
                      <a:lnTo>
                        <a:pt x="125" y="181"/>
                      </a:lnTo>
                      <a:lnTo>
                        <a:pt x="288" y="95"/>
                      </a:lnTo>
                      <a:lnTo>
                        <a:pt x="269" y="67"/>
                      </a:lnTo>
                      <a:lnTo>
                        <a:pt x="202" y="67"/>
                      </a:lnTo>
                      <a:lnTo>
                        <a:pt x="288" y="0"/>
                      </a:lnTo>
                      <a:lnTo>
                        <a:pt x="422" y="19"/>
                      </a:lnTo>
                      <a:lnTo>
                        <a:pt x="471" y="230"/>
                      </a:lnTo>
                      <a:close/>
                    </a:path>
                  </a:pathLst>
                </a:custGeom>
                <a:solidFill>
                  <a:srgbClr val="7D450D"/>
                </a:solidFill>
                <a:ln w="9525">
                  <a:noFill/>
                  <a:round/>
                  <a:headEnd/>
                  <a:tailEnd/>
                </a:ln>
              </p:spPr>
              <p:txBody>
                <a:bodyPr>
                  <a:prstTxWarp prst="textNoShape">
                    <a:avLst/>
                  </a:prstTxWarp>
                </a:bodyPr>
                <a:lstStyle/>
                <a:p>
                  <a:endParaRPr lang="en-US"/>
                </a:p>
              </p:txBody>
            </p:sp>
            <p:sp>
              <p:nvSpPr>
                <p:cNvPr id="68487" name="Freeform 256"/>
                <p:cNvSpPr>
                  <a:spLocks noChangeAspect="1"/>
                </p:cNvSpPr>
                <p:nvPr/>
              </p:nvSpPr>
              <p:spPr bwMode="auto">
                <a:xfrm>
                  <a:off x="3931" y="2690"/>
                  <a:ext cx="55" cy="69"/>
                </a:xfrm>
                <a:custGeom>
                  <a:avLst/>
                  <a:gdLst>
                    <a:gd name="T0" fmla="*/ 260 w 279"/>
                    <a:gd name="T1" fmla="*/ 144 h 345"/>
                    <a:gd name="T2" fmla="*/ 279 w 279"/>
                    <a:gd name="T3" fmla="*/ 211 h 345"/>
                    <a:gd name="T4" fmla="*/ 279 w 279"/>
                    <a:gd name="T5" fmla="*/ 259 h 345"/>
                    <a:gd name="T6" fmla="*/ 183 w 279"/>
                    <a:gd name="T7" fmla="*/ 345 h 345"/>
                    <a:gd name="T8" fmla="*/ 0 w 279"/>
                    <a:gd name="T9" fmla="*/ 326 h 345"/>
                    <a:gd name="T10" fmla="*/ 0 w 279"/>
                    <a:gd name="T11" fmla="*/ 48 h 345"/>
                    <a:gd name="T12" fmla="*/ 49 w 279"/>
                    <a:gd name="T13" fmla="*/ 0 h 345"/>
                    <a:gd name="T14" fmla="*/ 144 w 279"/>
                    <a:gd name="T15" fmla="*/ 0 h 345"/>
                    <a:gd name="T16" fmla="*/ 260 w 279"/>
                    <a:gd name="T17" fmla="*/ 144 h 34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9"/>
                    <a:gd name="T28" fmla="*/ 0 h 345"/>
                    <a:gd name="T29" fmla="*/ 279 w 279"/>
                    <a:gd name="T30" fmla="*/ 345 h 34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9" h="345">
                      <a:moveTo>
                        <a:pt x="260" y="144"/>
                      </a:moveTo>
                      <a:lnTo>
                        <a:pt x="279" y="211"/>
                      </a:lnTo>
                      <a:lnTo>
                        <a:pt x="279" y="259"/>
                      </a:lnTo>
                      <a:lnTo>
                        <a:pt x="183" y="345"/>
                      </a:lnTo>
                      <a:lnTo>
                        <a:pt x="0" y="326"/>
                      </a:lnTo>
                      <a:lnTo>
                        <a:pt x="0" y="48"/>
                      </a:lnTo>
                      <a:lnTo>
                        <a:pt x="49" y="0"/>
                      </a:lnTo>
                      <a:lnTo>
                        <a:pt x="144" y="0"/>
                      </a:lnTo>
                      <a:lnTo>
                        <a:pt x="260" y="144"/>
                      </a:lnTo>
                      <a:close/>
                    </a:path>
                  </a:pathLst>
                </a:custGeom>
                <a:solidFill>
                  <a:srgbClr val="B2844C"/>
                </a:solidFill>
                <a:ln w="9525">
                  <a:noFill/>
                  <a:round/>
                  <a:headEnd/>
                  <a:tailEnd/>
                </a:ln>
              </p:spPr>
              <p:txBody>
                <a:bodyPr>
                  <a:prstTxWarp prst="textNoShape">
                    <a:avLst/>
                  </a:prstTxWarp>
                </a:bodyPr>
                <a:lstStyle/>
                <a:p>
                  <a:endParaRPr lang="en-US"/>
                </a:p>
              </p:txBody>
            </p:sp>
            <p:sp>
              <p:nvSpPr>
                <p:cNvPr id="68488" name="Freeform 257"/>
                <p:cNvSpPr>
                  <a:spLocks noChangeAspect="1"/>
                </p:cNvSpPr>
                <p:nvPr/>
              </p:nvSpPr>
              <p:spPr bwMode="auto">
                <a:xfrm>
                  <a:off x="4284" y="2690"/>
                  <a:ext cx="52" cy="56"/>
                </a:xfrm>
                <a:custGeom>
                  <a:avLst/>
                  <a:gdLst>
                    <a:gd name="T0" fmla="*/ 259 w 259"/>
                    <a:gd name="T1" fmla="*/ 115 h 278"/>
                    <a:gd name="T2" fmla="*/ 259 w 259"/>
                    <a:gd name="T3" fmla="*/ 230 h 278"/>
                    <a:gd name="T4" fmla="*/ 182 w 259"/>
                    <a:gd name="T5" fmla="*/ 278 h 278"/>
                    <a:gd name="T6" fmla="*/ 231 w 259"/>
                    <a:gd name="T7" fmla="*/ 162 h 278"/>
                    <a:gd name="T8" fmla="*/ 231 w 259"/>
                    <a:gd name="T9" fmla="*/ 115 h 278"/>
                    <a:gd name="T10" fmla="*/ 163 w 259"/>
                    <a:gd name="T11" fmla="*/ 76 h 278"/>
                    <a:gd name="T12" fmla="*/ 68 w 259"/>
                    <a:gd name="T13" fmla="*/ 76 h 278"/>
                    <a:gd name="T14" fmla="*/ 29 w 259"/>
                    <a:gd name="T15" fmla="*/ 115 h 278"/>
                    <a:gd name="T16" fmla="*/ 29 w 259"/>
                    <a:gd name="T17" fmla="*/ 211 h 278"/>
                    <a:gd name="T18" fmla="*/ 0 w 259"/>
                    <a:gd name="T19" fmla="*/ 162 h 278"/>
                    <a:gd name="T20" fmla="*/ 0 w 259"/>
                    <a:gd name="T21" fmla="*/ 95 h 278"/>
                    <a:gd name="T22" fmla="*/ 96 w 259"/>
                    <a:gd name="T23" fmla="*/ 0 h 278"/>
                    <a:gd name="T24" fmla="*/ 163 w 259"/>
                    <a:gd name="T25" fmla="*/ 29 h 278"/>
                    <a:gd name="T26" fmla="*/ 259 w 259"/>
                    <a:gd name="T27" fmla="*/ 115 h 27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59"/>
                    <a:gd name="T43" fmla="*/ 0 h 278"/>
                    <a:gd name="T44" fmla="*/ 259 w 259"/>
                    <a:gd name="T45" fmla="*/ 278 h 27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59" h="278">
                      <a:moveTo>
                        <a:pt x="259" y="115"/>
                      </a:moveTo>
                      <a:lnTo>
                        <a:pt x="259" y="230"/>
                      </a:lnTo>
                      <a:lnTo>
                        <a:pt x="182" y="278"/>
                      </a:lnTo>
                      <a:lnTo>
                        <a:pt x="231" y="162"/>
                      </a:lnTo>
                      <a:lnTo>
                        <a:pt x="231" y="115"/>
                      </a:lnTo>
                      <a:lnTo>
                        <a:pt x="163" y="76"/>
                      </a:lnTo>
                      <a:lnTo>
                        <a:pt x="68" y="76"/>
                      </a:lnTo>
                      <a:lnTo>
                        <a:pt x="29" y="115"/>
                      </a:lnTo>
                      <a:lnTo>
                        <a:pt x="29" y="211"/>
                      </a:lnTo>
                      <a:lnTo>
                        <a:pt x="0" y="162"/>
                      </a:lnTo>
                      <a:lnTo>
                        <a:pt x="0" y="95"/>
                      </a:lnTo>
                      <a:lnTo>
                        <a:pt x="96" y="0"/>
                      </a:lnTo>
                      <a:lnTo>
                        <a:pt x="163" y="29"/>
                      </a:lnTo>
                      <a:lnTo>
                        <a:pt x="259" y="115"/>
                      </a:lnTo>
                      <a:close/>
                    </a:path>
                  </a:pathLst>
                </a:custGeom>
                <a:solidFill>
                  <a:srgbClr val="BF9972"/>
                </a:solidFill>
                <a:ln w="9525">
                  <a:noFill/>
                  <a:round/>
                  <a:headEnd/>
                  <a:tailEnd/>
                </a:ln>
              </p:spPr>
              <p:txBody>
                <a:bodyPr>
                  <a:prstTxWarp prst="textNoShape">
                    <a:avLst/>
                  </a:prstTxWarp>
                </a:bodyPr>
                <a:lstStyle/>
                <a:p>
                  <a:endParaRPr lang="en-US"/>
                </a:p>
              </p:txBody>
            </p:sp>
            <p:sp>
              <p:nvSpPr>
                <p:cNvPr id="68489" name="Freeform 258"/>
                <p:cNvSpPr>
                  <a:spLocks noChangeAspect="1"/>
                </p:cNvSpPr>
                <p:nvPr/>
              </p:nvSpPr>
              <p:spPr bwMode="auto">
                <a:xfrm>
                  <a:off x="1127" y="2700"/>
                  <a:ext cx="353" cy="650"/>
                </a:xfrm>
                <a:custGeom>
                  <a:avLst/>
                  <a:gdLst>
                    <a:gd name="T0" fmla="*/ 1382 w 1765"/>
                    <a:gd name="T1" fmla="*/ 182 h 3252"/>
                    <a:gd name="T2" fmla="*/ 1584 w 1765"/>
                    <a:gd name="T3" fmla="*/ 346 h 3252"/>
                    <a:gd name="T4" fmla="*/ 1718 w 1765"/>
                    <a:gd name="T5" fmla="*/ 557 h 3252"/>
                    <a:gd name="T6" fmla="*/ 1765 w 1765"/>
                    <a:gd name="T7" fmla="*/ 854 h 3252"/>
                    <a:gd name="T8" fmla="*/ 1747 w 1765"/>
                    <a:gd name="T9" fmla="*/ 1218 h 3252"/>
                    <a:gd name="T10" fmla="*/ 1632 w 1765"/>
                    <a:gd name="T11" fmla="*/ 1486 h 3252"/>
                    <a:gd name="T12" fmla="*/ 1603 w 1765"/>
                    <a:gd name="T13" fmla="*/ 1697 h 3252"/>
                    <a:gd name="T14" fmla="*/ 1468 w 1765"/>
                    <a:gd name="T15" fmla="*/ 2043 h 3252"/>
                    <a:gd name="T16" fmla="*/ 1104 w 1765"/>
                    <a:gd name="T17" fmla="*/ 2772 h 3252"/>
                    <a:gd name="T18" fmla="*/ 1085 w 1765"/>
                    <a:gd name="T19" fmla="*/ 3252 h 3252"/>
                    <a:gd name="T20" fmla="*/ 855 w 1765"/>
                    <a:gd name="T21" fmla="*/ 3233 h 3252"/>
                    <a:gd name="T22" fmla="*/ 711 w 1765"/>
                    <a:gd name="T23" fmla="*/ 3185 h 3252"/>
                    <a:gd name="T24" fmla="*/ 326 w 1765"/>
                    <a:gd name="T25" fmla="*/ 3117 h 3252"/>
                    <a:gd name="T26" fmla="*/ 326 w 1765"/>
                    <a:gd name="T27" fmla="*/ 2906 h 3252"/>
                    <a:gd name="T28" fmla="*/ 393 w 1765"/>
                    <a:gd name="T29" fmla="*/ 2657 h 3252"/>
                    <a:gd name="T30" fmla="*/ 375 w 1765"/>
                    <a:gd name="T31" fmla="*/ 2196 h 3252"/>
                    <a:gd name="T32" fmla="*/ 182 w 1765"/>
                    <a:gd name="T33" fmla="*/ 1602 h 3252"/>
                    <a:gd name="T34" fmla="*/ 68 w 1765"/>
                    <a:gd name="T35" fmla="*/ 1304 h 3252"/>
                    <a:gd name="T36" fmla="*/ 0 w 1765"/>
                    <a:gd name="T37" fmla="*/ 968 h 3252"/>
                    <a:gd name="T38" fmla="*/ 96 w 1765"/>
                    <a:gd name="T39" fmla="*/ 527 h 3252"/>
                    <a:gd name="T40" fmla="*/ 163 w 1765"/>
                    <a:gd name="T41" fmla="*/ 278 h 3252"/>
                    <a:gd name="T42" fmla="*/ 375 w 1765"/>
                    <a:gd name="T43" fmla="*/ 114 h 3252"/>
                    <a:gd name="T44" fmla="*/ 557 w 1765"/>
                    <a:gd name="T45" fmla="*/ 28 h 3252"/>
                    <a:gd name="T46" fmla="*/ 672 w 1765"/>
                    <a:gd name="T47" fmla="*/ 28 h 3252"/>
                    <a:gd name="T48" fmla="*/ 692 w 1765"/>
                    <a:gd name="T49" fmla="*/ 0 h 3252"/>
                    <a:gd name="T50" fmla="*/ 1085 w 1765"/>
                    <a:gd name="T51" fmla="*/ 28 h 3252"/>
                    <a:gd name="T52" fmla="*/ 1382 w 1765"/>
                    <a:gd name="T53" fmla="*/ 182 h 3252"/>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765"/>
                    <a:gd name="T82" fmla="*/ 0 h 3252"/>
                    <a:gd name="T83" fmla="*/ 1765 w 1765"/>
                    <a:gd name="T84" fmla="*/ 3252 h 3252"/>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765" h="3252">
                      <a:moveTo>
                        <a:pt x="1382" y="182"/>
                      </a:moveTo>
                      <a:lnTo>
                        <a:pt x="1584" y="346"/>
                      </a:lnTo>
                      <a:lnTo>
                        <a:pt x="1718" y="557"/>
                      </a:lnTo>
                      <a:lnTo>
                        <a:pt x="1765" y="854"/>
                      </a:lnTo>
                      <a:lnTo>
                        <a:pt x="1747" y="1218"/>
                      </a:lnTo>
                      <a:lnTo>
                        <a:pt x="1632" y="1486"/>
                      </a:lnTo>
                      <a:lnTo>
                        <a:pt x="1603" y="1697"/>
                      </a:lnTo>
                      <a:lnTo>
                        <a:pt x="1468" y="2043"/>
                      </a:lnTo>
                      <a:lnTo>
                        <a:pt x="1104" y="2772"/>
                      </a:lnTo>
                      <a:lnTo>
                        <a:pt x="1085" y="3252"/>
                      </a:lnTo>
                      <a:lnTo>
                        <a:pt x="855" y="3233"/>
                      </a:lnTo>
                      <a:lnTo>
                        <a:pt x="711" y="3185"/>
                      </a:lnTo>
                      <a:lnTo>
                        <a:pt x="326" y="3117"/>
                      </a:lnTo>
                      <a:lnTo>
                        <a:pt x="326" y="2906"/>
                      </a:lnTo>
                      <a:lnTo>
                        <a:pt x="393" y="2657"/>
                      </a:lnTo>
                      <a:lnTo>
                        <a:pt x="375" y="2196"/>
                      </a:lnTo>
                      <a:lnTo>
                        <a:pt x="182" y="1602"/>
                      </a:lnTo>
                      <a:lnTo>
                        <a:pt x="68" y="1304"/>
                      </a:lnTo>
                      <a:lnTo>
                        <a:pt x="0" y="968"/>
                      </a:lnTo>
                      <a:lnTo>
                        <a:pt x="96" y="527"/>
                      </a:lnTo>
                      <a:lnTo>
                        <a:pt x="163" y="278"/>
                      </a:lnTo>
                      <a:lnTo>
                        <a:pt x="375" y="114"/>
                      </a:lnTo>
                      <a:lnTo>
                        <a:pt x="557" y="28"/>
                      </a:lnTo>
                      <a:lnTo>
                        <a:pt x="672" y="28"/>
                      </a:lnTo>
                      <a:lnTo>
                        <a:pt x="692" y="0"/>
                      </a:lnTo>
                      <a:lnTo>
                        <a:pt x="1085" y="28"/>
                      </a:lnTo>
                      <a:lnTo>
                        <a:pt x="1382" y="182"/>
                      </a:lnTo>
                      <a:close/>
                    </a:path>
                  </a:pathLst>
                </a:custGeom>
                <a:solidFill>
                  <a:srgbClr val="000000"/>
                </a:solidFill>
                <a:ln w="9525">
                  <a:noFill/>
                  <a:round/>
                  <a:headEnd/>
                  <a:tailEnd/>
                </a:ln>
              </p:spPr>
              <p:txBody>
                <a:bodyPr>
                  <a:prstTxWarp prst="textNoShape">
                    <a:avLst/>
                  </a:prstTxWarp>
                </a:bodyPr>
                <a:lstStyle/>
                <a:p>
                  <a:endParaRPr lang="en-US"/>
                </a:p>
              </p:txBody>
            </p:sp>
            <p:sp>
              <p:nvSpPr>
                <p:cNvPr id="68490" name="Freeform 259"/>
                <p:cNvSpPr>
                  <a:spLocks noChangeAspect="1"/>
                </p:cNvSpPr>
                <p:nvPr/>
              </p:nvSpPr>
              <p:spPr bwMode="auto">
                <a:xfrm>
                  <a:off x="4096" y="2700"/>
                  <a:ext cx="102" cy="86"/>
                </a:xfrm>
                <a:custGeom>
                  <a:avLst/>
                  <a:gdLst>
                    <a:gd name="T0" fmla="*/ 509 w 509"/>
                    <a:gd name="T1" fmla="*/ 163 h 432"/>
                    <a:gd name="T2" fmla="*/ 479 w 509"/>
                    <a:gd name="T3" fmla="*/ 432 h 432"/>
                    <a:gd name="T4" fmla="*/ 249 w 509"/>
                    <a:gd name="T5" fmla="*/ 316 h 432"/>
                    <a:gd name="T6" fmla="*/ 374 w 509"/>
                    <a:gd name="T7" fmla="*/ 182 h 432"/>
                    <a:gd name="T8" fmla="*/ 374 w 509"/>
                    <a:gd name="T9" fmla="*/ 114 h 432"/>
                    <a:gd name="T10" fmla="*/ 279 w 509"/>
                    <a:gd name="T11" fmla="*/ 28 h 432"/>
                    <a:gd name="T12" fmla="*/ 163 w 509"/>
                    <a:gd name="T13" fmla="*/ 28 h 432"/>
                    <a:gd name="T14" fmla="*/ 47 w 509"/>
                    <a:gd name="T15" fmla="*/ 163 h 432"/>
                    <a:gd name="T16" fmla="*/ 47 w 509"/>
                    <a:gd name="T17" fmla="*/ 230 h 432"/>
                    <a:gd name="T18" fmla="*/ 96 w 509"/>
                    <a:gd name="T19" fmla="*/ 278 h 432"/>
                    <a:gd name="T20" fmla="*/ 0 w 509"/>
                    <a:gd name="T21" fmla="*/ 278 h 432"/>
                    <a:gd name="T22" fmla="*/ 29 w 509"/>
                    <a:gd name="T23" fmla="*/ 163 h 432"/>
                    <a:gd name="T24" fmla="*/ 163 w 509"/>
                    <a:gd name="T25" fmla="*/ 0 h 432"/>
                    <a:gd name="T26" fmla="*/ 412 w 509"/>
                    <a:gd name="T27" fmla="*/ 28 h 432"/>
                    <a:gd name="T28" fmla="*/ 509 w 509"/>
                    <a:gd name="T29" fmla="*/ 163 h 43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09"/>
                    <a:gd name="T46" fmla="*/ 0 h 432"/>
                    <a:gd name="T47" fmla="*/ 509 w 509"/>
                    <a:gd name="T48" fmla="*/ 432 h 43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09" h="432">
                      <a:moveTo>
                        <a:pt x="509" y="163"/>
                      </a:moveTo>
                      <a:lnTo>
                        <a:pt x="479" y="432"/>
                      </a:lnTo>
                      <a:lnTo>
                        <a:pt x="249" y="316"/>
                      </a:lnTo>
                      <a:lnTo>
                        <a:pt x="374" y="182"/>
                      </a:lnTo>
                      <a:lnTo>
                        <a:pt x="374" y="114"/>
                      </a:lnTo>
                      <a:lnTo>
                        <a:pt x="279" y="28"/>
                      </a:lnTo>
                      <a:lnTo>
                        <a:pt x="163" y="28"/>
                      </a:lnTo>
                      <a:lnTo>
                        <a:pt x="47" y="163"/>
                      </a:lnTo>
                      <a:lnTo>
                        <a:pt x="47" y="230"/>
                      </a:lnTo>
                      <a:lnTo>
                        <a:pt x="96" y="278"/>
                      </a:lnTo>
                      <a:lnTo>
                        <a:pt x="0" y="278"/>
                      </a:lnTo>
                      <a:lnTo>
                        <a:pt x="29" y="163"/>
                      </a:lnTo>
                      <a:lnTo>
                        <a:pt x="163" y="0"/>
                      </a:lnTo>
                      <a:lnTo>
                        <a:pt x="412" y="28"/>
                      </a:lnTo>
                      <a:lnTo>
                        <a:pt x="509" y="163"/>
                      </a:lnTo>
                      <a:close/>
                    </a:path>
                  </a:pathLst>
                </a:custGeom>
                <a:solidFill>
                  <a:srgbClr val="946126"/>
                </a:solidFill>
                <a:ln w="9525">
                  <a:noFill/>
                  <a:round/>
                  <a:headEnd/>
                  <a:tailEnd/>
                </a:ln>
              </p:spPr>
              <p:txBody>
                <a:bodyPr>
                  <a:prstTxWarp prst="textNoShape">
                    <a:avLst/>
                  </a:prstTxWarp>
                </a:bodyPr>
                <a:lstStyle/>
                <a:p>
                  <a:endParaRPr lang="en-US"/>
                </a:p>
              </p:txBody>
            </p:sp>
            <p:sp>
              <p:nvSpPr>
                <p:cNvPr id="68491" name="Freeform 260"/>
                <p:cNvSpPr>
                  <a:spLocks noChangeAspect="1"/>
                </p:cNvSpPr>
                <p:nvPr/>
              </p:nvSpPr>
              <p:spPr bwMode="auto">
                <a:xfrm>
                  <a:off x="4257" y="2700"/>
                  <a:ext cx="33" cy="55"/>
                </a:xfrm>
                <a:custGeom>
                  <a:avLst/>
                  <a:gdLst>
                    <a:gd name="T0" fmla="*/ 163 w 163"/>
                    <a:gd name="T1" fmla="*/ 278 h 278"/>
                    <a:gd name="T2" fmla="*/ 67 w 163"/>
                    <a:gd name="T3" fmla="*/ 278 h 278"/>
                    <a:gd name="T4" fmla="*/ 19 w 163"/>
                    <a:gd name="T5" fmla="*/ 211 h 278"/>
                    <a:gd name="T6" fmla="*/ 0 w 163"/>
                    <a:gd name="T7" fmla="*/ 163 h 278"/>
                    <a:gd name="T8" fmla="*/ 0 w 163"/>
                    <a:gd name="T9" fmla="*/ 96 h 278"/>
                    <a:gd name="T10" fmla="*/ 67 w 163"/>
                    <a:gd name="T11" fmla="*/ 0 h 278"/>
                    <a:gd name="T12" fmla="*/ 67 w 163"/>
                    <a:gd name="T13" fmla="*/ 211 h 278"/>
                    <a:gd name="T14" fmla="*/ 163 w 163"/>
                    <a:gd name="T15" fmla="*/ 278 h 278"/>
                    <a:gd name="T16" fmla="*/ 0 60000 65536"/>
                    <a:gd name="T17" fmla="*/ 0 60000 65536"/>
                    <a:gd name="T18" fmla="*/ 0 60000 65536"/>
                    <a:gd name="T19" fmla="*/ 0 60000 65536"/>
                    <a:gd name="T20" fmla="*/ 0 60000 65536"/>
                    <a:gd name="T21" fmla="*/ 0 60000 65536"/>
                    <a:gd name="T22" fmla="*/ 0 60000 65536"/>
                    <a:gd name="T23" fmla="*/ 0 60000 65536"/>
                    <a:gd name="T24" fmla="*/ 0 w 163"/>
                    <a:gd name="T25" fmla="*/ 0 h 278"/>
                    <a:gd name="T26" fmla="*/ 163 w 163"/>
                    <a:gd name="T27" fmla="*/ 278 h 27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63" h="278">
                      <a:moveTo>
                        <a:pt x="163" y="278"/>
                      </a:moveTo>
                      <a:lnTo>
                        <a:pt x="67" y="278"/>
                      </a:lnTo>
                      <a:lnTo>
                        <a:pt x="19" y="211"/>
                      </a:lnTo>
                      <a:lnTo>
                        <a:pt x="0" y="163"/>
                      </a:lnTo>
                      <a:lnTo>
                        <a:pt x="0" y="96"/>
                      </a:lnTo>
                      <a:lnTo>
                        <a:pt x="67" y="0"/>
                      </a:lnTo>
                      <a:lnTo>
                        <a:pt x="67" y="211"/>
                      </a:lnTo>
                      <a:lnTo>
                        <a:pt x="163" y="278"/>
                      </a:lnTo>
                      <a:close/>
                    </a:path>
                  </a:pathLst>
                </a:custGeom>
                <a:solidFill>
                  <a:srgbClr val="AD753A"/>
                </a:solidFill>
                <a:ln w="9525">
                  <a:noFill/>
                  <a:round/>
                  <a:headEnd/>
                  <a:tailEnd/>
                </a:ln>
              </p:spPr>
              <p:txBody>
                <a:bodyPr>
                  <a:prstTxWarp prst="textNoShape">
                    <a:avLst/>
                  </a:prstTxWarp>
                </a:bodyPr>
                <a:lstStyle/>
                <a:p>
                  <a:endParaRPr lang="en-US"/>
                </a:p>
              </p:txBody>
            </p:sp>
            <p:sp>
              <p:nvSpPr>
                <p:cNvPr id="68492" name="Freeform 261"/>
                <p:cNvSpPr>
                  <a:spLocks noChangeAspect="1"/>
                </p:cNvSpPr>
                <p:nvPr/>
              </p:nvSpPr>
              <p:spPr bwMode="auto">
                <a:xfrm>
                  <a:off x="2831" y="2705"/>
                  <a:ext cx="125" cy="60"/>
                </a:xfrm>
                <a:custGeom>
                  <a:avLst/>
                  <a:gdLst>
                    <a:gd name="T0" fmla="*/ 623 w 623"/>
                    <a:gd name="T1" fmla="*/ 86 h 298"/>
                    <a:gd name="T2" fmla="*/ 623 w 623"/>
                    <a:gd name="T3" fmla="*/ 269 h 298"/>
                    <a:gd name="T4" fmla="*/ 47 w 623"/>
                    <a:gd name="T5" fmla="*/ 298 h 298"/>
                    <a:gd name="T6" fmla="*/ 28 w 623"/>
                    <a:gd name="T7" fmla="*/ 298 h 298"/>
                    <a:gd name="T8" fmla="*/ 0 w 623"/>
                    <a:gd name="T9" fmla="*/ 0 h 298"/>
                    <a:gd name="T10" fmla="*/ 575 w 623"/>
                    <a:gd name="T11" fmla="*/ 39 h 298"/>
                    <a:gd name="T12" fmla="*/ 623 w 623"/>
                    <a:gd name="T13" fmla="*/ 86 h 298"/>
                    <a:gd name="T14" fmla="*/ 0 60000 65536"/>
                    <a:gd name="T15" fmla="*/ 0 60000 65536"/>
                    <a:gd name="T16" fmla="*/ 0 60000 65536"/>
                    <a:gd name="T17" fmla="*/ 0 60000 65536"/>
                    <a:gd name="T18" fmla="*/ 0 60000 65536"/>
                    <a:gd name="T19" fmla="*/ 0 60000 65536"/>
                    <a:gd name="T20" fmla="*/ 0 60000 65536"/>
                    <a:gd name="T21" fmla="*/ 0 w 623"/>
                    <a:gd name="T22" fmla="*/ 0 h 298"/>
                    <a:gd name="T23" fmla="*/ 623 w 623"/>
                    <a:gd name="T24" fmla="*/ 298 h 29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623" h="298">
                      <a:moveTo>
                        <a:pt x="623" y="86"/>
                      </a:moveTo>
                      <a:lnTo>
                        <a:pt x="623" y="269"/>
                      </a:lnTo>
                      <a:lnTo>
                        <a:pt x="47" y="298"/>
                      </a:lnTo>
                      <a:lnTo>
                        <a:pt x="28" y="298"/>
                      </a:lnTo>
                      <a:lnTo>
                        <a:pt x="0" y="0"/>
                      </a:lnTo>
                      <a:lnTo>
                        <a:pt x="575" y="39"/>
                      </a:lnTo>
                      <a:lnTo>
                        <a:pt x="623" y="86"/>
                      </a:lnTo>
                      <a:close/>
                    </a:path>
                  </a:pathLst>
                </a:custGeom>
                <a:solidFill>
                  <a:srgbClr val="7D7D03"/>
                </a:solidFill>
                <a:ln w="9525">
                  <a:noFill/>
                  <a:round/>
                  <a:headEnd/>
                  <a:tailEnd/>
                </a:ln>
              </p:spPr>
              <p:txBody>
                <a:bodyPr>
                  <a:prstTxWarp prst="textNoShape">
                    <a:avLst/>
                  </a:prstTxWarp>
                </a:bodyPr>
                <a:lstStyle/>
                <a:p>
                  <a:endParaRPr lang="en-US"/>
                </a:p>
              </p:txBody>
            </p:sp>
            <p:sp>
              <p:nvSpPr>
                <p:cNvPr id="68493" name="Freeform 262"/>
                <p:cNvSpPr>
                  <a:spLocks noChangeAspect="1"/>
                </p:cNvSpPr>
                <p:nvPr/>
              </p:nvSpPr>
              <p:spPr bwMode="auto">
                <a:xfrm>
                  <a:off x="3881" y="2709"/>
                  <a:ext cx="32" cy="50"/>
                </a:xfrm>
                <a:custGeom>
                  <a:avLst/>
                  <a:gdLst>
                    <a:gd name="T0" fmla="*/ 163 w 163"/>
                    <a:gd name="T1" fmla="*/ 250 h 250"/>
                    <a:gd name="T2" fmla="*/ 0 w 163"/>
                    <a:gd name="T3" fmla="*/ 250 h 250"/>
                    <a:gd name="T4" fmla="*/ 29 w 163"/>
                    <a:gd name="T5" fmla="*/ 0 h 250"/>
                    <a:gd name="T6" fmla="*/ 163 w 163"/>
                    <a:gd name="T7" fmla="*/ 0 h 250"/>
                    <a:gd name="T8" fmla="*/ 163 w 163"/>
                    <a:gd name="T9" fmla="*/ 250 h 250"/>
                    <a:gd name="T10" fmla="*/ 0 60000 65536"/>
                    <a:gd name="T11" fmla="*/ 0 60000 65536"/>
                    <a:gd name="T12" fmla="*/ 0 60000 65536"/>
                    <a:gd name="T13" fmla="*/ 0 60000 65536"/>
                    <a:gd name="T14" fmla="*/ 0 60000 65536"/>
                    <a:gd name="T15" fmla="*/ 0 w 163"/>
                    <a:gd name="T16" fmla="*/ 0 h 250"/>
                    <a:gd name="T17" fmla="*/ 163 w 163"/>
                    <a:gd name="T18" fmla="*/ 250 h 250"/>
                  </a:gdLst>
                  <a:ahLst/>
                  <a:cxnLst>
                    <a:cxn ang="T10">
                      <a:pos x="T0" y="T1"/>
                    </a:cxn>
                    <a:cxn ang="T11">
                      <a:pos x="T2" y="T3"/>
                    </a:cxn>
                    <a:cxn ang="T12">
                      <a:pos x="T4" y="T5"/>
                    </a:cxn>
                    <a:cxn ang="T13">
                      <a:pos x="T6" y="T7"/>
                    </a:cxn>
                    <a:cxn ang="T14">
                      <a:pos x="T8" y="T9"/>
                    </a:cxn>
                  </a:cxnLst>
                  <a:rect l="T15" t="T16" r="T17" b="T18"/>
                  <a:pathLst>
                    <a:path w="163" h="250">
                      <a:moveTo>
                        <a:pt x="163" y="250"/>
                      </a:moveTo>
                      <a:lnTo>
                        <a:pt x="0" y="250"/>
                      </a:lnTo>
                      <a:lnTo>
                        <a:pt x="29" y="0"/>
                      </a:lnTo>
                      <a:lnTo>
                        <a:pt x="163" y="0"/>
                      </a:lnTo>
                      <a:lnTo>
                        <a:pt x="163" y="250"/>
                      </a:lnTo>
                      <a:close/>
                    </a:path>
                  </a:pathLst>
                </a:custGeom>
                <a:solidFill>
                  <a:srgbClr val="999919"/>
                </a:solidFill>
                <a:ln w="9525">
                  <a:noFill/>
                  <a:round/>
                  <a:headEnd/>
                  <a:tailEnd/>
                </a:ln>
              </p:spPr>
              <p:txBody>
                <a:bodyPr>
                  <a:prstTxWarp prst="textNoShape">
                    <a:avLst/>
                  </a:prstTxWarp>
                </a:bodyPr>
                <a:lstStyle/>
                <a:p>
                  <a:endParaRPr lang="en-US"/>
                </a:p>
              </p:txBody>
            </p:sp>
            <p:sp>
              <p:nvSpPr>
                <p:cNvPr id="68494" name="Freeform 263"/>
                <p:cNvSpPr>
                  <a:spLocks noChangeAspect="1"/>
                </p:cNvSpPr>
                <p:nvPr/>
              </p:nvSpPr>
              <p:spPr bwMode="auto">
                <a:xfrm>
                  <a:off x="4531" y="2709"/>
                  <a:ext cx="14" cy="10"/>
                </a:xfrm>
                <a:custGeom>
                  <a:avLst/>
                  <a:gdLst>
                    <a:gd name="T0" fmla="*/ 67 w 67"/>
                    <a:gd name="T1" fmla="*/ 49 h 49"/>
                    <a:gd name="T2" fmla="*/ 0 w 67"/>
                    <a:gd name="T3" fmla="*/ 0 h 49"/>
                    <a:gd name="T4" fmla="*/ 19 w 67"/>
                    <a:gd name="T5" fmla="*/ 0 h 49"/>
                    <a:gd name="T6" fmla="*/ 67 w 67"/>
                    <a:gd name="T7" fmla="*/ 49 h 49"/>
                    <a:gd name="T8" fmla="*/ 0 60000 65536"/>
                    <a:gd name="T9" fmla="*/ 0 60000 65536"/>
                    <a:gd name="T10" fmla="*/ 0 60000 65536"/>
                    <a:gd name="T11" fmla="*/ 0 60000 65536"/>
                    <a:gd name="T12" fmla="*/ 0 w 67"/>
                    <a:gd name="T13" fmla="*/ 0 h 49"/>
                    <a:gd name="T14" fmla="*/ 67 w 67"/>
                    <a:gd name="T15" fmla="*/ 49 h 49"/>
                  </a:gdLst>
                  <a:ahLst/>
                  <a:cxnLst>
                    <a:cxn ang="T8">
                      <a:pos x="T0" y="T1"/>
                    </a:cxn>
                    <a:cxn ang="T9">
                      <a:pos x="T2" y="T3"/>
                    </a:cxn>
                    <a:cxn ang="T10">
                      <a:pos x="T4" y="T5"/>
                    </a:cxn>
                    <a:cxn ang="T11">
                      <a:pos x="T6" y="T7"/>
                    </a:cxn>
                  </a:cxnLst>
                  <a:rect l="T12" t="T13" r="T14" b="T15"/>
                  <a:pathLst>
                    <a:path w="67" h="49">
                      <a:moveTo>
                        <a:pt x="67" y="49"/>
                      </a:moveTo>
                      <a:lnTo>
                        <a:pt x="0" y="0"/>
                      </a:lnTo>
                      <a:lnTo>
                        <a:pt x="19" y="0"/>
                      </a:lnTo>
                      <a:lnTo>
                        <a:pt x="67" y="49"/>
                      </a:lnTo>
                      <a:close/>
                    </a:path>
                  </a:pathLst>
                </a:custGeom>
                <a:solidFill>
                  <a:srgbClr val="000000"/>
                </a:solidFill>
                <a:ln w="9525">
                  <a:noFill/>
                  <a:round/>
                  <a:headEnd/>
                  <a:tailEnd/>
                </a:ln>
              </p:spPr>
              <p:txBody>
                <a:bodyPr>
                  <a:prstTxWarp prst="textNoShape">
                    <a:avLst/>
                  </a:prstTxWarp>
                </a:bodyPr>
                <a:lstStyle/>
                <a:p>
                  <a:endParaRPr lang="en-US"/>
                </a:p>
              </p:txBody>
            </p:sp>
            <p:sp>
              <p:nvSpPr>
                <p:cNvPr id="68495" name="Freeform 264"/>
                <p:cNvSpPr>
                  <a:spLocks noChangeAspect="1"/>
                </p:cNvSpPr>
                <p:nvPr/>
              </p:nvSpPr>
              <p:spPr bwMode="auto">
                <a:xfrm>
                  <a:off x="3944" y="2713"/>
                  <a:ext cx="23" cy="29"/>
                </a:xfrm>
                <a:custGeom>
                  <a:avLst/>
                  <a:gdLst>
                    <a:gd name="T0" fmla="*/ 115 w 115"/>
                    <a:gd name="T1" fmla="*/ 47 h 144"/>
                    <a:gd name="T2" fmla="*/ 115 w 115"/>
                    <a:gd name="T3" fmla="*/ 115 h 144"/>
                    <a:gd name="T4" fmla="*/ 95 w 115"/>
                    <a:gd name="T5" fmla="*/ 144 h 144"/>
                    <a:gd name="T6" fmla="*/ 48 w 115"/>
                    <a:gd name="T7" fmla="*/ 144 h 144"/>
                    <a:gd name="T8" fmla="*/ 0 w 115"/>
                    <a:gd name="T9" fmla="*/ 96 h 144"/>
                    <a:gd name="T10" fmla="*/ 0 w 115"/>
                    <a:gd name="T11" fmla="*/ 0 h 144"/>
                    <a:gd name="T12" fmla="*/ 76 w 115"/>
                    <a:gd name="T13" fmla="*/ 0 h 144"/>
                    <a:gd name="T14" fmla="*/ 115 w 115"/>
                    <a:gd name="T15" fmla="*/ 47 h 144"/>
                    <a:gd name="T16" fmla="*/ 0 60000 65536"/>
                    <a:gd name="T17" fmla="*/ 0 60000 65536"/>
                    <a:gd name="T18" fmla="*/ 0 60000 65536"/>
                    <a:gd name="T19" fmla="*/ 0 60000 65536"/>
                    <a:gd name="T20" fmla="*/ 0 60000 65536"/>
                    <a:gd name="T21" fmla="*/ 0 60000 65536"/>
                    <a:gd name="T22" fmla="*/ 0 60000 65536"/>
                    <a:gd name="T23" fmla="*/ 0 60000 65536"/>
                    <a:gd name="T24" fmla="*/ 0 w 115"/>
                    <a:gd name="T25" fmla="*/ 0 h 144"/>
                    <a:gd name="T26" fmla="*/ 115 w 115"/>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15" h="144">
                      <a:moveTo>
                        <a:pt x="115" y="47"/>
                      </a:moveTo>
                      <a:lnTo>
                        <a:pt x="115" y="115"/>
                      </a:lnTo>
                      <a:lnTo>
                        <a:pt x="95" y="144"/>
                      </a:lnTo>
                      <a:lnTo>
                        <a:pt x="48" y="144"/>
                      </a:lnTo>
                      <a:lnTo>
                        <a:pt x="0" y="96"/>
                      </a:lnTo>
                      <a:lnTo>
                        <a:pt x="0" y="0"/>
                      </a:lnTo>
                      <a:lnTo>
                        <a:pt x="76" y="0"/>
                      </a:lnTo>
                      <a:lnTo>
                        <a:pt x="115" y="47"/>
                      </a:lnTo>
                      <a:close/>
                    </a:path>
                  </a:pathLst>
                </a:custGeom>
                <a:solidFill>
                  <a:srgbClr val="000000"/>
                </a:solidFill>
                <a:ln w="9525">
                  <a:noFill/>
                  <a:round/>
                  <a:headEnd/>
                  <a:tailEnd/>
                </a:ln>
              </p:spPr>
              <p:txBody>
                <a:bodyPr>
                  <a:prstTxWarp prst="textNoShape">
                    <a:avLst/>
                  </a:prstTxWarp>
                </a:bodyPr>
                <a:lstStyle/>
                <a:p>
                  <a:endParaRPr lang="en-US"/>
                </a:p>
              </p:txBody>
            </p:sp>
            <p:sp>
              <p:nvSpPr>
                <p:cNvPr id="68496" name="Freeform 265"/>
                <p:cNvSpPr>
                  <a:spLocks noChangeAspect="1"/>
                </p:cNvSpPr>
                <p:nvPr/>
              </p:nvSpPr>
              <p:spPr bwMode="auto">
                <a:xfrm>
                  <a:off x="4128" y="2713"/>
                  <a:ext cx="33" cy="29"/>
                </a:xfrm>
                <a:custGeom>
                  <a:avLst/>
                  <a:gdLst>
                    <a:gd name="T0" fmla="*/ 163 w 163"/>
                    <a:gd name="T1" fmla="*/ 96 h 144"/>
                    <a:gd name="T2" fmla="*/ 116 w 163"/>
                    <a:gd name="T3" fmla="*/ 47 h 144"/>
                    <a:gd name="T4" fmla="*/ 67 w 163"/>
                    <a:gd name="T5" fmla="*/ 47 h 144"/>
                    <a:gd name="T6" fmla="*/ 48 w 163"/>
                    <a:gd name="T7" fmla="*/ 67 h 144"/>
                    <a:gd name="T8" fmla="*/ 48 w 163"/>
                    <a:gd name="T9" fmla="*/ 115 h 144"/>
                    <a:gd name="T10" fmla="*/ 96 w 163"/>
                    <a:gd name="T11" fmla="*/ 144 h 144"/>
                    <a:gd name="T12" fmla="*/ 0 w 163"/>
                    <a:gd name="T13" fmla="*/ 144 h 144"/>
                    <a:gd name="T14" fmla="*/ 0 w 163"/>
                    <a:gd name="T15" fmla="*/ 47 h 144"/>
                    <a:gd name="T16" fmla="*/ 48 w 163"/>
                    <a:gd name="T17" fmla="*/ 0 h 144"/>
                    <a:gd name="T18" fmla="*/ 116 w 163"/>
                    <a:gd name="T19" fmla="*/ 29 h 144"/>
                    <a:gd name="T20" fmla="*/ 163 w 163"/>
                    <a:gd name="T21" fmla="*/ 96 h 14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63"/>
                    <a:gd name="T34" fmla="*/ 0 h 144"/>
                    <a:gd name="T35" fmla="*/ 163 w 163"/>
                    <a:gd name="T36" fmla="*/ 144 h 14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63" h="144">
                      <a:moveTo>
                        <a:pt x="163" y="96"/>
                      </a:moveTo>
                      <a:lnTo>
                        <a:pt x="116" y="47"/>
                      </a:lnTo>
                      <a:lnTo>
                        <a:pt x="67" y="47"/>
                      </a:lnTo>
                      <a:lnTo>
                        <a:pt x="48" y="67"/>
                      </a:lnTo>
                      <a:lnTo>
                        <a:pt x="48" y="115"/>
                      </a:lnTo>
                      <a:lnTo>
                        <a:pt x="96" y="144"/>
                      </a:lnTo>
                      <a:lnTo>
                        <a:pt x="0" y="144"/>
                      </a:lnTo>
                      <a:lnTo>
                        <a:pt x="0" y="47"/>
                      </a:lnTo>
                      <a:lnTo>
                        <a:pt x="48" y="0"/>
                      </a:lnTo>
                      <a:lnTo>
                        <a:pt x="116" y="29"/>
                      </a:lnTo>
                      <a:lnTo>
                        <a:pt x="163" y="96"/>
                      </a:lnTo>
                      <a:close/>
                    </a:path>
                  </a:pathLst>
                </a:custGeom>
                <a:solidFill>
                  <a:srgbClr val="E5AA68"/>
                </a:solidFill>
                <a:ln w="9525">
                  <a:noFill/>
                  <a:round/>
                  <a:headEnd/>
                  <a:tailEnd/>
                </a:ln>
              </p:spPr>
              <p:txBody>
                <a:bodyPr>
                  <a:prstTxWarp prst="textNoShape">
                    <a:avLst/>
                  </a:prstTxWarp>
                </a:bodyPr>
                <a:lstStyle/>
                <a:p>
                  <a:endParaRPr lang="en-US"/>
                </a:p>
              </p:txBody>
            </p:sp>
            <p:sp>
              <p:nvSpPr>
                <p:cNvPr id="68497" name="Freeform 266"/>
                <p:cNvSpPr>
                  <a:spLocks noChangeAspect="1"/>
                </p:cNvSpPr>
                <p:nvPr/>
              </p:nvSpPr>
              <p:spPr bwMode="auto">
                <a:xfrm>
                  <a:off x="4207" y="2713"/>
                  <a:ext cx="48" cy="73"/>
                </a:xfrm>
                <a:custGeom>
                  <a:avLst/>
                  <a:gdLst>
                    <a:gd name="T0" fmla="*/ 20 w 241"/>
                    <a:gd name="T1" fmla="*/ 365 h 365"/>
                    <a:gd name="T2" fmla="*/ 20 w 241"/>
                    <a:gd name="T3" fmla="*/ 29 h 365"/>
                    <a:gd name="T4" fmla="*/ 0 w 241"/>
                    <a:gd name="T5" fmla="*/ 0 h 365"/>
                    <a:gd name="T6" fmla="*/ 241 w 241"/>
                    <a:gd name="T7" fmla="*/ 259 h 365"/>
                    <a:gd name="T8" fmla="*/ 153 w 241"/>
                    <a:gd name="T9" fmla="*/ 365 h 365"/>
                    <a:gd name="T10" fmla="*/ 20 w 241"/>
                    <a:gd name="T11" fmla="*/ 365 h 365"/>
                    <a:gd name="T12" fmla="*/ 0 60000 65536"/>
                    <a:gd name="T13" fmla="*/ 0 60000 65536"/>
                    <a:gd name="T14" fmla="*/ 0 60000 65536"/>
                    <a:gd name="T15" fmla="*/ 0 60000 65536"/>
                    <a:gd name="T16" fmla="*/ 0 60000 65536"/>
                    <a:gd name="T17" fmla="*/ 0 60000 65536"/>
                    <a:gd name="T18" fmla="*/ 0 w 241"/>
                    <a:gd name="T19" fmla="*/ 0 h 365"/>
                    <a:gd name="T20" fmla="*/ 241 w 241"/>
                    <a:gd name="T21" fmla="*/ 365 h 365"/>
                  </a:gdLst>
                  <a:ahLst/>
                  <a:cxnLst>
                    <a:cxn ang="T12">
                      <a:pos x="T0" y="T1"/>
                    </a:cxn>
                    <a:cxn ang="T13">
                      <a:pos x="T2" y="T3"/>
                    </a:cxn>
                    <a:cxn ang="T14">
                      <a:pos x="T4" y="T5"/>
                    </a:cxn>
                    <a:cxn ang="T15">
                      <a:pos x="T6" y="T7"/>
                    </a:cxn>
                    <a:cxn ang="T16">
                      <a:pos x="T8" y="T9"/>
                    </a:cxn>
                    <a:cxn ang="T17">
                      <a:pos x="T10" y="T11"/>
                    </a:cxn>
                  </a:cxnLst>
                  <a:rect l="T18" t="T19" r="T20" b="T21"/>
                  <a:pathLst>
                    <a:path w="241" h="365">
                      <a:moveTo>
                        <a:pt x="20" y="365"/>
                      </a:moveTo>
                      <a:lnTo>
                        <a:pt x="20" y="29"/>
                      </a:lnTo>
                      <a:lnTo>
                        <a:pt x="0" y="0"/>
                      </a:lnTo>
                      <a:lnTo>
                        <a:pt x="241" y="259"/>
                      </a:lnTo>
                      <a:lnTo>
                        <a:pt x="153" y="365"/>
                      </a:lnTo>
                      <a:lnTo>
                        <a:pt x="20" y="365"/>
                      </a:lnTo>
                      <a:close/>
                    </a:path>
                  </a:pathLst>
                </a:custGeom>
                <a:solidFill>
                  <a:srgbClr val="7D450D"/>
                </a:solidFill>
                <a:ln w="9525">
                  <a:noFill/>
                  <a:round/>
                  <a:headEnd/>
                  <a:tailEnd/>
                </a:ln>
              </p:spPr>
              <p:txBody>
                <a:bodyPr>
                  <a:prstTxWarp prst="textNoShape">
                    <a:avLst/>
                  </a:prstTxWarp>
                </a:bodyPr>
                <a:lstStyle/>
                <a:p>
                  <a:endParaRPr lang="en-US"/>
                </a:p>
              </p:txBody>
            </p:sp>
            <p:sp>
              <p:nvSpPr>
                <p:cNvPr id="68498" name="Freeform 267"/>
                <p:cNvSpPr>
                  <a:spLocks noChangeAspect="1"/>
                </p:cNvSpPr>
                <p:nvPr/>
              </p:nvSpPr>
              <p:spPr bwMode="auto">
                <a:xfrm>
                  <a:off x="4297" y="2713"/>
                  <a:ext cx="16" cy="13"/>
                </a:xfrm>
                <a:custGeom>
                  <a:avLst/>
                  <a:gdLst>
                    <a:gd name="T0" fmla="*/ 76 w 76"/>
                    <a:gd name="T1" fmla="*/ 67 h 67"/>
                    <a:gd name="T2" fmla="*/ 0 w 76"/>
                    <a:gd name="T3" fmla="*/ 67 h 67"/>
                    <a:gd name="T4" fmla="*/ 28 w 76"/>
                    <a:gd name="T5" fmla="*/ 0 h 67"/>
                    <a:gd name="T6" fmla="*/ 76 w 76"/>
                    <a:gd name="T7" fmla="*/ 47 h 67"/>
                    <a:gd name="T8" fmla="*/ 76 w 76"/>
                    <a:gd name="T9" fmla="*/ 67 h 67"/>
                    <a:gd name="T10" fmla="*/ 0 60000 65536"/>
                    <a:gd name="T11" fmla="*/ 0 60000 65536"/>
                    <a:gd name="T12" fmla="*/ 0 60000 65536"/>
                    <a:gd name="T13" fmla="*/ 0 60000 65536"/>
                    <a:gd name="T14" fmla="*/ 0 60000 65536"/>
                    <a:gd name="T15" fmla="*/ 0 w 76"/>
                    <a:gd name="T16" fmla="*/ 0 h 67"/>
                    <a:gd name="T17" fmla="*/ 76 w 76"/>
                    <a:gd name="T18" fmla="*/ 67 h 67"/>
                  </a:gdLst>
                  <a:ahLst/>
                  <a:cxnLst>
                    <a:cxn ang="T10">
                      <a:pos x="T0" y="T1"/>
                    </a:cxn>
                    <a:cxn ang="T11">
                      <a:pos x="T2" y="T3"/>
                    </a:cxn>
                    <a:cxn ang="T12">
                      <a:pos x="T4" y="T5"/>
                    </a:cxn>
                    <a:cxn ang="T13">
                      <a:pos x="T6" y="T7"/>
                    </a:cxn>
                    <a:cxn ang="T14">
                      <a:pos x="T8" y="T9"/>
                    </a:cxn>
                  </a:cxnLst>
                  <a:rect l="T15" t="T16" r="T17" b="T18"/>
                  <a:pathLst>
                    <a:path w="76" h="67">
                      <a:moveTo>
                        <a:pt x="76" y="67"/>
                      </a:moveTo>
                      <a:lnTo>
                        <a:pt x="0" y="67"/>
                      </a:lnTo>
                      <a:lnTo>
                        <a:pt x="28" y="0"/>
                      </a:lnTo>
                      <a:lnTo>
                        <a:pt x="76" y="47"/>
                      </a:lnTo>
                      <a:lnTo>
                        <a:pt x="76" y="67"/>
                      </a:lnTo>
                      <a:close/>
                    </a:path>
                  </a:pathLst>
                </a:custGeom>
                <a:solidFill>
                  <a:srgbClr val="D9730D"/>
                </a:solidFill>
                <a:ln w="9525">
                  <a:noFill/>
                  <a:round/>
                  <a:headEnd/>
                  <a:tailEnd/>
                </a:ln>
              </p:spPr>
              <p:txBody>
                <a:bodyPr>
                  <a:prstTxWarp prst="textNoShape">
                    <a:avLst/>
                  </a:prstTxWarp>
                </a:bodyPr>
                <a:lstStyle/>
                <a:p>
                  <a:endParaRPr lang="en-US"/>
                </a:p>
              </p:txBody>
            </p:sp>
            <p:sp>
              <p:nvSpPr>
                <p:cNvPr id="68499" name="Freeform 268"/>
                <p:cNvSpPr>
                  <a:spLocks noChangeAspect="1"/>
                </p:cNvSpPr>
                <p:nvPr/>
              </p:nvSpPr>
              <p:spPr bwMode="auto">
                <a:xfrm>
                  <a:off x="3392" y="2726"/>
                  <a:ext cx="53" cy="33"/>
                </a:xfrm>
                <a:custGeom>
                  <a:avLst/>
                  <a:gdLst>
                    <a:gd name="T0" fmla="*/ 268 w 268"/>
                    <a:gd name="T1" fmla="*/ 96 h 163"/>
                    <a:gd name="T2" fmla="*/ 268 w 268"/>
                    <a:gd name="T3" fmla="*/ 163 h 163"/>
                    <a:gd name="T4" fmla="*/ 0 w 268"/>
                    <a:gd name="T5" fmla="*/ 163 h 163"/>
                    <a:gd name="T6" fmla="*/ 0 w 268"/>
                    <a:gd name="T7" fmla="*/ 96 h 163"/>
                    <a:gd name="T8" fmla="*/ 114 w 268"/>
                    <a:gd name="T9" fmla="*/ 0 h 163"/>
                    <a:gd name="T10" fmla="*/ 200 w 268"/>
                    <a:gd name="T11" fmla="*/ 29 h 163"/>
                    <a:gd name="T12" fmla="*/ 268 w 268"/>
                    <a:gd name="T13" fmla="*/ 96 h 163"/>
                    <a:gd name="T14" fmla="*/ 0 60000 65536"/>
                    <a:gd name="T15" fmla="*/ 0 60000 65536"/>
                    <a:gd name="T16" fmla="*/ 0 60000 65536"/>
                    <a:gd name="T17" fmla="*/ 0 60000 65536"/>
                    <a:gd name="T18" fmla="*/ 0 60000 65536"/>
                    <a:gd name="T19" fmla="*/ 0 60000 65536"/>
                    <a:gd name="T20" fmla="*/ 0 60000 65536"/>
                    <a:gd name="T21" fmla="*/ 0 w 268"/>
                    <a:gd name="T22" fmla="*/ 0 h 163"/>
                    <a:gd name="T23" fmla="*/ 268 w 268"/>
                    <a:gd name="T24" fmla="*/ 163 h 16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68" h="163">
                      <a:moveTo>
                        <a:pt x="268" y="96"/>
                      </a:moveTo>
                      <a:lnTo>
                        <a:pt x="268" y="163"/>
                      </a:lnTo>
                      <a:lnTo>
                        <a:pt x="0" y="163"/>
                      </a:lnTo>
                      <a:lnTo>
                        <a:pt x="0" y="96"/>
                      </a:lnTo>
                      <a:lnTo>
                        <a:pt x="114" y="0"/>
                      </a:lnTo>
                      <a:lnTo>
                        <a:pt x="200" y="29"/>
                      </a:lnTo>
                      <a:lnTo>
                        <a:pt x="268" y="96"/>
                      </a:lnTo>
                      <a:close/>
                    </a:path>
                  </a:pathLst>
                </a:custGeom>
                <a:solidFill>
                  <a:srgbClr val="CC9933"/>
                </a:solidFill>
                <a:ln w="9525">
                  <a:noFill/>
                  <a:round/>
                  <a:headEnd/>
                  <a:tailEnd/>
                </a:ln>
              </p:spPr>
              <p:txBody>
                <a:bodyPr>
                  <a:prstTxWarp prst="textNoShape">
                    <a:avLst/>
                  </a:prstTxWarp>
                </a:bodyPr>
                <a:lstStyle/>
                <a:p>
                  <a:endParaRPr lang="en-US"/>
                </a:p>
              </p:txBody>
            </p:sp>
            <p:sp>
              <p:nvSpPr>
                <p:cNvPr id="68500" name="Freeform 269"/>
                <p:cNvSpPr>
                  <a:spLocks noChangeAspect="1"/>
                </p:cNvSpPr>
                <p:nvPr/>
              </p:nvSpPr>
              <p:spPr bwMode="auto">
                <a:xfrm>
                  <a:off x="3094" y="2732"/>
                  <a:ext cx="36" cy="33"/>
                </a:xfrm>
                <a:custGeom>
                  <a:avLst/>
                  <a:gdLst>
                    <a:gd name="T0" fmla="*/ 182 w 182"/>
                    <a:gd name="T1" fmla="*/ 115 h 163"/>
                    <a:gd name="T2" fmla="*/ 134 w 182"/>
                    <a:gd name="T3" fmla="*/ 163 h 163"/>
                    <a:gd name="T4" fmla="*/ 67 w 182"/>
                    <a:gd name="T5" fmla="*/ 134 h 163"/>
                    <a:gd name="T6" fmla="*/ 0 w 182"/>
                    <a:gd name="T7" fmla="*/ 134 h 163"/>
                    <a:gd name="T8" fmla="*/ 0 w 182"/>
                    <a:gd name="T9" fmla="*/ 67 h 163"/>
                    <a:gd name="T10" fmla="*/ 67 w 182"/>
                    <a:gd name="T11" fmla="*/ 0 h 163"/>
                    <a:gd name="T12" fmla="*/ 134 w 182"/>
                    <a:gd name="T13" fmla="*/ 19 h 163"/>
                    <a:gd name="T14" fmla="*/ 182 w 182"/>
                    <a:gd name="T15" fmla="*/ 115 h 163"/>
                    <a:gd name="T16" fmla="*/ 0 60000 65536"/>
                    <a:gd name="T17" fmla="*/ 0 60000 65536"/>
                    <a:gd name="T18" fmla="*/ 0 60000 65536"/>
                    <a:gd name="T19" fmla="*/ 0 60000 65536"/>
                    <a:gd name="T20" fmla="*/ 0 60000 65536"/>
                    <a:gd name="T21" fmla="*/ 0 60000 65536"/>
                    <a:gd name="T22" fmla="*/ 0 60000 65536"/>
                    <a:gd name="T23" fmla="*/ 0 60000 65536"/>
                    <a:gd name="T24" fmla="*/ 0 w 182"/>
                    <a:gd name="T25" fmla="*/ 0 h 163"/>
                    <a:gd name="T26" fmla="*/ 182 w 182"/>
                    <a:gd name="T27" fmla="*/ 163 h 16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2" h="163">
                      <a:moveTo>
                        <a:pt x="182" y="115"/>
                      </a:moveTo>
                      <a:lnTo>
                        <a:pt x="134" y="163"/>
                      </a:lnTo>
                      <a:lnTo>
                        <a:pt x="67" y="134"/>
                      </a:lnTo>
                      <a:lnTo>
                        <a:pt x="0" y="134"/>
                      </a:lnTo>
                      <a:lnTo>
                        <a:pt x="0" y="67"/>
                      </a:lnTo>
                      <a:lnTo>
                        <a:pt x="67" y="0"/>
                      </a:lnTo>
                      <a:lnTo>
                        <a:pt x="134" y="19"/>
                      </a:lnTo>
                      <a:lnTo>
                        <a:pt x="182" y="115"/>
                      </a:lnTo>
                      <a:close/>
                    </a:path>
                  </a:pathLst>
                </a:custGeom>
                <a:solidFill>
                  <a:srgbClr val="996633"/>
                </a:solidFill>
                <a:ln w="9525">
                  <a:noFill/>
                  <a:round/>
                  <a:headEnd/>
                  <a:tailEnd/>
                </a:ln>
              </p:spPr>
              <p:txBody>
                <a:bodyPr>
                  <a:prstTxWarp prst="textNoShape">
                    <a:avLst/>
                  </a:prstTxWarp>
                </a:bodyPr>
                <a:lstStyle/>
                <a:p>
                  <a:endParaRPr lang="en-US"/>
                </a:p>
              </p:txBody>
            </p:sp>
            <p:sp>
              <p:nvSpPr>
                <p:cNvPr id="68501" name="Freeform 270"/>
                <p:cNvSpPr>
                  <a:spLocks noChangeAspect="1"/>
                </p:cNvSpPr>
                <p:nvPr/>
              </p:nvSpPr>
              <p:spPr bwMode="auto">
                <a:xfrm>
                  <a:off x="3161" y="2742"/>
                  <a:ext cx="42" cy="17"/>
                </a:xfrm>
                <a:custGeom>
                  <a:avLst/>
                  <a:gdLst>
                    <a:gd name="T0" fmla="*/ 210 w 210"/>
                    <a:gd name="T1" fmla="*/ 67 h 86"/>
                    <a:gd name="T2" fmla="*/ 0 w 210"/>
                    <a:gd name="T3" fmla="*/ 86 h 86"/>
                    <a:gd name="T4" fmla="*/ 47 w 210"/>
                    <a:gd name="T5" fmla="*/ 0 h 86"/>
                    <a:gd name="T6" fmla="*/ 163 w 210"/>
                    <a:gd name="T7" fmla="*/ 0 h 86"/>
                    <a:gd name="T8" fmla="*/ 210 w 210"/>
                    <a:gd name="T9" fmla="*/ 67 h 86"/>
                    <a:gd name="T10" fmla="*/ 0 60000 65536"/>
                    <a:gd name="T11" fmla="*/ 0 60000 65536"/>
                    <a:gd name="T12" fmla="*/ 0 60000 65536"/>
                    <a:gd name="T13" fmla="*/ 0 60000 65536"/>
                    <a:gd name="T14" fmla="*/ 0 60000 65536"/>
                    <a:gd name="T15" fmla="*/ 0 w 210"/>
                    <a:gd name="T16" fmla="*/ 0 h 86"/>
                    <a:gd name="T17" fmla="*/ 210 w 210"/>
                    <a:gd name="T18" fmla="*/ 86 h 86"/>
                  </a:gdLst>
                  <a:ahLst/>
                  <a:cxnLst>
                    <a:cxn ang="T10">
                      <a:pos x="T0" y="T1"/>
                    </a:cxn>
                    <a:cxn ang="T11">
                      <a:pos x="T2" y="T3"/>
                    </a:cxn>
                    <a:cxn ang="T12">
                      <a:pos x="T4" y="T5"/>
                    </a:cxn>
                    <a:cxn ang="T13">
                      <a:pos x="T6" y="T7"/>
                    </a:cxn>
                    <a:cxn ang="T14">
                      <a:pos x="T8" y="T9"/>
                    </a:cxn>
                  </a:cxnLst>
                  <a:rect l="T15" t="T16" r="T17" b="T18"/>
                  <a:pathLst>
                    <a:path w="210" h="86">
                      <a:moveTo>
                        <a:pt x="210" y="67"/>
                      </a:moveTo>
                      <a:lnTo>
                        <a:pt x="0" y="86"/>
                      </a:lnTo>
                      <a:lnTo>
                        <a:pt x="47" y="0"/>
                      </a:lnTo>
                      <a:lnTo>
                        <a:pt x="163" y="0"/>
                      </a:lnTo>
                      <a:lnTo>
                        <a:pt x="210" y="67"/>
                      </a:lnTo>
                      <a:close/>
                    </a:path>
                  </a:pathLst>
                </a:custGeom>
                <a:solidFill>
                  <a:srgbClr val="663300"/>
                </a:solidFill>
                <a:ln w="9525">
                  <a:noFill/>
                  <a:round/>
                  <a:headEnd/>
                  <a:tailEnd/>
                </a:ln>
              </p:spPr>
              <p:txBody>
                <a:bodyPr>
                  <a:prstTxWarp prst="textNoShape">
                    <a:avLst/>
                  </a:prstTxWarp>
                </a:bodyPr>
                <a:lstStyle/>
                <a:p>
                  <a:endParaRPr lang="en-US"/>
                </a:p>
              </p:txBody>
            </p:sp>
            <p:sp>
              <p:nvSpPr>
                <p:cNvPr id="68502" name="Freeform 271"/>
                <p:cNvSpPr>
                  <a:spLocks noChangeAspect="1"/>
                </p:cNvSpPr>
                <p:nvPr/>
              </p:nvSpPr>
              <p:spPr bwMode="auto">
                <a:xfrm>
                  <a:off x="3986" y="2746"/>
                  <a:ext cx="73" cy="46"/>
                </a:xfrm>
                <a:custGeom>
                  <a:avLst/>
                  <a:gdLst>
                    <a:gd name="T0" fmla="*/ 163 w 364"/>
                    <a:gd name="T1" fmla="*/ 183 h 230"/>
                    <a:gd name="T2" fmla="*/ 0 w 364"/>
                    <a:gd name="T3" fmla="*/ 86 h 230"/>
                    <a:gd name="T4" fmla="*/ 67 w 364"/>
                    <a:gd name="T5" fmla="*/ 0 h 230"/>
                    <a:gd name="T6" fmla="*/ 278 w 364"/>
                    <a:gd name="T7" fmla="*/ 116 h 230"/>
                    <a:gd name="T8" fmla="*/ 364 w 364"/>
                    <a:gd name="T9" fmla="*/ 230 h 230"/>
                    <a:gd name="T10" fmla="*/ 163 w 364"/>
                    <a:gd name="T11" fmla="*/ 183 h 230"/>
                    <a:gd name="T12" fmla="*/ 0 60000 65536"/>
                    <a:gd name="T13" fmla="*/ 0 60000 65536"/>
                    <a:gd name="T14" fmla="*/ 0 60000 65536"/>
                    <a:gd name="T15" fmla="*/ 0 60000 65536"/>
                    <a:gd name="T16" fmla="*/ 0 60000 65536"/>
                    <a:gd name="T17" fmla="*/ 0 60000 65536"/>
                    <a:gd name="T18" fmla="*/ 0 w 364"/>
                    <a:gd name="T19" fmla="*/ 0 h 230"/>
                    <a:gd name="T20" fmla="*/ 364 w 364"/>
                    <a:gd name="T21" fmla="*/ 230 h 230"/>
                  </a:gdLst>
                  <a:ahLst/>
                  <a:cxnLst>
                    <a:cxn ang="T12">
                      <a:pos x="T0" y="T1"/>
                    </a:cxn>
                    <a:cxn ang="T13">
                      <a:pos x="T2" y="T3"/>
                    </a:cxn>
                    <a:cxn ang="T14">
                      <a:pos x="T4" y="T5"/>
                    </a:cxn>
                    <a:cxn ang="T15">
                      <a:pos x="T6" y="T7"/>
                    </a:cxn>
                    <a:cxn ang="T16">
                      <a:pos x="T8" y="T9"/>
                    </a:cxn>
                    <a:cxn ang="T17">
                      <a:pos x="T10" y="T11"/>
                    </a:cxn>
                  </a:cxnLst>
                  <a:rect l="T18" t="T19" r="T20" b="T21"/>
                  <a:pathLst>
                    <a:path w="364" h="230">
                      <a:moveTo>
                        <a:pt x="163" y="183"/>
                      </a:moveTo>
                      <a:lnTo>
                        <a:pt x="0" y="86"/>
                      </a:lnTo>
                      <a:lnTo>
                        <a:pt x="67" y="0"/>
                      </a:lnTo>
                      <a:lnTo>
                        <a:pt x="278" y="116"/>
                      </a:lnTo>
                      <a:lnTo>
                        <a:pt x="364" y="230"/>
                      </a:lnTo>
                      <a:lnTo>
                        <a:pt x="163" y="183"/>
                      </a:lnTo>
                      <a:close/>
                    </a:path>
                  </a:pathLst>
                </a:custGeom>
                <a:solidFill>
                  <a:srgbClr val="7D450D"/>
                </a:solidFill>
                <a:ln w="9525">
                  <a:noFill/>
                  <a:round/>
                  <a:headEnd/>
                  <a:tailEnd/>
                </a:ln>
              </p:spPr>
              <p:txBody>
                <a:bodyPr>
                  <a:prstTxWarp prst="textNoShape">
                    <a:avLst/>
                  </a:prstTxWarp>
                </a:bodyPr>
                <a:lstStyle/>
                <a:p>
                  <a:endParaRPr lang="en-US"/>
                </a:p>
              </p:txBody>
            </p:sp>
            <p:sp>
              <p:nvSpPr>
                <p:cNvPr id="68503" name="Freeform 272"/>
                <p:cNvSpPr>
                  <a:spLocks noChangeAspect="1"/>
                </p:cNvSpPr>
                <p:nvPr/>
              </p:nvSpPr>
              <p:spPr bwMode="auto">
                <a:xfrm>
                  <a:off x="3236" y="2751"/>
                  <a:ext cx="27" cy="8"/>
                </a:xfrm>
                <a:custGeom>
                  <a:avLst/>
                  <a:gdLst>
                    <a:gd name="T0" fmla="*/ 135 w 135"/>
                    <a:gd name="T1" fmla="*/ 39 h 39"/>
                    <a:gd name="T2" fmla="*/ 0 w 135"/>
                    <a:gd name="T3" fmla="*/ 39 h 39"/>
                    <a:gd name="T4" fmla="*/ 38 w 135"/>
                    <a:gd name="T5" fmla="*/ 0 h 39"/>
                    <a:gd name="T6" fmla="*/ 86 w 135"/>
                    <a:gd name="T7" fmla="*/ 0 h 39"/>
                    <a:gd name="T8" fmla="*/ 135 w 135"/>
                    <a:gd name="T9" fmla="*/ 39 h 39"/>
                    <a:gd name="T10" fmla="*/ 0 60000 65536"/>
                    <a:gd name="T11" fmla="*/ 0 60000 65536"/>
                    <a:gd name="T12" fmla="*/ 0 60000 65536"/>
                    <a:gd name="T13" fmla="*/ 0 60000 65536"/>
                    <a:gd name="T14" fmla="*/ 0 60000 65536"/>
                    <a:gd name="T15" fmla="*/ 0 w 135"/>
                    <a:gd name="T16" fmla="*/ 0 h 39"/>
                    <a:gd name="T17" fmla="*/ 135 w 135"/>
                    <a:gd name="T18" fmla="*/ 39 h 39"/>
                  </a:gdLst>
                  <a:ahLst/>
                  <a:cxnLst>
                    <a:cxn ang="T10">
                      <a:pos x="T0" y="T1"/>
                    </a:cxn>
                    <a:cxn ang="T11">
                      <a:pos x="T2" y="T3"/>
                    </a:cxn>
                    <a:cxn ang="T12">
                      <a:pos x="T4" y="T5"/>
                    </a:cxn>
                    <a:cxn ang="T13">
                      <a:pos x="T6" y="T7"/>
                    </a:cxn>
                    <a:cxn ang="T14">
                      <a:pos x="T8" y="T9"/>
                    </a:cxn>
                  </a:cxnLst>
                  <a:rect l="T15" t="T16" r="T17" b="T18"/>
                  <a:pathLst>
                    <a:path w="135" h="39">
                      <a:moveTo>
                        <a:pt x="135" y="39"/>
                      </a:moveTo>
                      <a:lnTo>
                        <a:pt x="0" y="39"/>
                      </a:lnTo>
                      <a:lnTo>
                        <a:pt x="38" y="0"/>
                      </a:lnTo>
                      <a:lnTo>
                        <a:pt x="86" y="0"/>
                      </a:lnTo>
                      <a:lnTo>
                        <a:pt x="135" y="39"/>
                      </a:lnTo>
                      <a:close/>
                    </a:path>
                  </a:pathLst>
                </a:custGeom>
                <a:solidFill>
                  <a:srgbClr val="996633"/>
                </a:solidFill>
                <a:ln w="9525">
                  <a:noFill/>
                  <a:round/>
                  <a:headEnd/>
                  <a:tailEnd/>
                </a:ln>
              </p:spPr>
              <p:txBody>
                <a:bodyPr>
                  <a:prstTxWarp prst="textNoShape">
                    <a:avLst/>
                  </a:prstTxWarp>
                </a:bodyPr>
                <a:lstStyle/>
                <a:p>
                  <a:endParaRPr lang="en-US"/>
                </a:p>
              </p:txBody>
            </p:sp>
            <p:sp>
              <p:nvSpPr>
                <p:cNvPr id="68504" name="Freeform 273"/>
                <p:cNvSpPr>
                  <a:spLocks noChangeAspect="1"/>
                </p:cNvSpPr>
                <p:nvPr/>
              </p:nvSpPr>
              <p:spPr bwMode="auto">
                <a:xfrm>
                  <a:off x="3468" y="2751"/>
                  <a:ext cx="27" cy="8"/>
                </a:xfrm>
                <a:custGeom>
                  <a:avLst/>
                  <a:gdLst>
                    <a:gd name="T0" fmla="*/ 135 w 135"/>
                    <a:gd name="T1" fmla="*/ 39 h 39"/>
                    <a:gd name="T2" fmla="*/ 0 w 135"/>
                    <a:gd name="T3" fmla="*/ 20 h 39"/>
                    <a:gd name="T4" fmla="*/ 28 w 135"/>
                    <a:gd name="T5" fmla="*/ 0 h 39"/>
                    <a:gd name="T6" fmla="*/ 135 w 135"/>
                    <a:gd name="T7" fmla="*/ 0 h 39"/>
                    <a:gd name="T8" fmla="*/ 135 w 135"/>
                    <a:gd name="T9" fmla="*/ 39 h 39"/>
                    <a:gd name="T10" fmla="*/ 0 60000 65536"/>
                    <a:gd name="T11" fmla="*/ 0 60000 65536"/>
                    <a:gd name="T12" fmla="*/ 0 60000 65536"/>
                    <a:gd name="T13" fmla="*/ 0 60000 65536"/>
                    <a:gd name="T14" fmla="*/ 0 60000 65536"/>
                    <a:gd name="T15" fmla="*/ 0 w 135"/>
                    <a:gd name="T16" fmla="*/ 0 h 39"/>
                    <a:gd name="T17" fmla="*/ 135 w 135"/>
                    <a:gd name="T18" fmla="*/ 39 h 39"/>
                  </a:gdLst>
                  <a:ahLst/>
                  <a:cxnLst>
                    <a:cxn ang="T10">
                      <a:pos x="T0" y="T1"/>
                    </a:cxn>
                    <a:cxn ang="T11">
                      <a:pos x="T2" y="T3"/>
                    </a:cxn>
                    <a:cxn ang="T12">
                      <a:pos x="T4" y="T5"/>
                    </a:cxn>
                    <a:cxn ang="T13">
                      <a:pos x="T6" y="T7"/>
                    </a:cxn>
                    <a:cxn ang="T14">
                      <a:pos x="T8" y="T9"/>
                    </a:cxn>
                  </a:cxnLst>
                  <a:rect l="T15" t="T16" r="T17" b="T18"/>
                  <a:pathLst>
                    <a:path w="135" h="39">
                      <a:moveTo>
                        <a:pt x="135" y="39"/>
                      </a:moveTo>
                      <a:lnTo>
                        <a:pt x="0" y="20"/>
                      </a:lnTo>
                      <a:lnTo>
                        <a:pt x="28" y="0"/>
                      </a:lnTo>
                      <a:lnTo>
                        <a:pt x="135" y="0"/>
                      </a:lnTo>
                      <a:lnTo>
                        <a:pt x="135" y="39"/>
                      </a:lnTo>
                      <a:close/>
                    </a:path>
                  </a:pathLst>
                </a:custGeom>
                <a:solidFill>
                  <a:srgbClr val="996633"/>
                </a:solidFill>
                <a:ln w="9525">
                  <a:noFill/>
                  <a:round/>
                  <a:headEnd/>
                  <a:tailEnd/>
                </a:ln>
              </p:spPr>
              <p:txBody>
                <a:bodyPr>
                  <a:prstTxWarp prst="textNoShape">
                    <a:avLst/>
                  </a:prstTxWarp>
                </a:bodyPr>
                <a:lstStyle/>
                <a:p>
                  <a:endParaRPr lang="en-US"/>
                </a:p>
              </p:txBody>
            </p:sp>
            <p:sp>
              <p:nvSpPr>
                <p:cNvPr id="68505" name="Freeform 274" descr="wood2"/>
                <p:cNvSpPr>
                  <a:spLocks noChangeAspect="1"/>
                </p:cNvSpPr>
                <p:nvPr/>
              </p:nvSpPr>
              <p:spPr bwMode="auto">
                <a:xfrm>
                  <a:off x="1312" y="2801"/>
                  <a:ext cx="3725" cy="87"/>
                </a:xfrm>
                <a:custGeom>
                  <a:avLst/>
                  <a:gdLst>
                    <a:gd name="T0" fmla="*/ 183 w 13924"/>
                    <a:gd name="T1" fmla="*/ 86 h 432"/>
                    <a:gd name="T2" fmla="*/ 202 w 13924"/>
                    <a:gd name="T3" fmla="*/ 86 h 432"/>
                    <a:gd name="T4" fmla="*/ 250 w 13924"/>
                    <a:gd name="T5" fmla="*/ 135 h 432"/>
                    <a:gd name="T6" fmla="*/ 404 w 13924"/>
                    <a:gd name="T7" fmla="*/ 135 h 432"/>
                    <a:gd name="T8" fmla="*/ 481 w 13924"/>
                    <a:gd name="T9" fmla="*/ 182 h 432"/>
                    <a:gd name="T10" fmla="*/ 2006 w 13924"/>
                    <a:gd name="T11" fmla="*/ 135 h 432"/>
                    <a:gd name="T12" fmla="*/ 7686 w 13924"/>
                    <a:gd name="T13" fmla="*/ 86 h 432"/>
                    <a:gd name="T14" fmla="*/ 13924 w 13924"/>
                    <a:gd name="T15" fmla="*/ 86 h 432"/>
                    <a:gd name="T16" fmla="*/ 13924 w 13924"/>
                    <a:gd name="T17" fmla="*/ 316 h 432"/>
                    <a:gd name="T18" fmla="*/ 11496 w 13924"/>
                    <a:gd name="T19" fmla="*/ 346 h 432"/>
                    <a:gd name="T20" fmla="*/ 4118 w 13924"/>
                    <a:gd name="T21" fmla="*/ 365 h 432"/>
                    <a:gd name="T22" fmla="*/ 39 w 13924"/>
                    <a:gd name="T23" fmla="*/ 432 h 432"/>
                    <a:gd name="T24" fmla="*/ 0 w 13924"/>
                    <a:gd name="T25" fmla="*/ 230 h 432"/>
                    <a:gd name="T26" fmla="*/ 19 w 13924"/>
                    <a:gd name="T27" fmla="*/ 0 h 432"/>
                    <a:gd name="T28" fmla="*/ 154 w 13924"/>
                    <a:gd name="T29" fmla="*/ 115 h 432"/>
                    <a:gd name="T30" fmla="*/ 183 w 13924"/>
                    <a:gd name="T31" fmla="*/ 86 h 43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3924"/>
                    <a:gd name="T49" fmla="*/ 0 h 432"/>
                    <a:gd name="T50" fmla="*/ 13924 w 13924"/>
                    <a:gd name="T51" fmla="*/ 432 h 432"/>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3924" h="432">
                      <a:moveTo>
                        <a:pt x="183" y="86"/>
                      </a:moveTo>
                      <a:lnTo>
                        <a:pt x="202" y="86"/>
                      </a:lnTo>
                      <a:lnTo>
                        <a:pt x="250" y="135"/>
                      </a:lnTo>
                      <a:lnTo>
                        <a:pt x="404" y="135"/>
                      </a:lnTo>
                      <a:lnTo>
                        <a:pt x="481" y="182"/>
                      </a:lnTo>
                      <a:lnTo>
                        <a:pt x="2006" y="135"/>
                      </a:lnTo>
                      <a:lnTo>
                        <a:pt x="7686" y="86"/>
                      </a:lnTo>
                      <a:lnTo>
                        <a:pt x="13924" y="86"/>
                      </a:lnTo>
                      <a:lnTo>
                        <a:pt x="13924" y="316"/>
                      </a:lnTo>
                      <a:lnTo>
                        <a:pt x="11496" y="346"/>
                      </a:lnTo>
                      <a:lnTo>
                        <a:pt x="4118" y="365"/>
                      </a:lnTo>
                      <a:lnTo>
                        <a:pt x="39" y="432"/>
                      </a:lnTo>
                      <a:lnTo>
                        <a:pt x="0" y="230"/>
                      </a:lnTo>
                      <a:lnTo>
                        <a:pt x="19" y="0"/>
                      </a:lnTo>
                      <a:lnTo>
                        <a:pt x="154" y="115"/>
                      </a:lnTo>
                      <a:lnTo>
                        <a:pt x="183" y="86"/>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68506" name="Freeform 275" descr="wood2"/>
                <p:cNvSpPr>
                  <a:spLocks noChangeAspect="1"/>
                </p:cNvSpPr>
                <p:nvPr/>
              </p:nvSpPr>
              <p:spPr bwMode="auto">
                <a:xfrm>
                  <a:off x="4313" y="2884"/>
                  <a:ext cx="449" cy="875"/>
                </a:xfrm>
                <a:custGeom>
                  <a:avLst/>
                  <a:gdLst>
                    <a:gd name="T0" fmla="*/ 978 w 2245"/>
                    <a:gd name="T1" fmla="*/ 834 h 4374"/>
                    <a:gd name="T2" fmla="*/ 1075 w 2245"/>
                    <a:gd name="T3" fmla="*/ 1094 h 4374"/>
                    <a:gd name="T4" fmla="*/ 1920 w 2245"/>
                    <a:gd name="T5" fmla="*/ 3405 h 4374"/>
                    <a:gd name="T6" fmla="*/ 2197 w 2245"/>
                    <a:gd name="T7" fmla="*/ 4211 h 4374"/>
                    <a:gd name="T8" fmla="*/ 2245 w 2245"/>
                    <a:gd name="T9" fmla="*/ 4374 h 4374"/>
                    <a:gd name="T10" fmla="*/ 1487 w 2245"/>
                    <a:gd name="T11" fmla="*/ 4374 h 4374"/>
                    <a:gd name="T12" fmla="*/ 0 w 2245"/>
                    <a:gd name="T13" fmla="*/ 19 h 4374"/>
                    <a:gd name="T14" fmla="*/ 662 w 2245"/>
                    <a:gd name="T15" fmla="*/ 0 h 4374"/>
                    <a:gd name="T16" fmla="*/ 797 w 2245"/>
                    <a:gd name="T17" fmla="*/ 383 h 4374"/>
                    <a:gd name="T18" fmla="*/ 978 w 2245"/>
                    <a:gd name="T19" fmla="*/ 834 h 437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245"/>
                    <a:gd name="T31" fmla="*/ 0 h 4374"/>
                    <a:gd name="T32" fmla="*/ 2245 w 2245"/>
                    <a:gd name="T33" fmla="*/ 4374 h 437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245" h="4374">
                      <a:moveTo>
                        <a:pt x="978" y="834"/>
                      </a:moveTo>
                      <a:lnTo>
                        <a:pt x="1075" y="1094"/>
                      </a:lnTo>
                      <a:lnTo>
                        <a:pt x="1920" y="3405"/>
                      </a:lnTo>
                      <a:lnTo>
                        <a:pt x="2197" y="4211"/>
                      </a:lnTo>
                      <a:lnTo>
                        <a:pt x="2245" y="4374"/>
                      </a:lnTo>
                      <a:lnTo>
                        <a:pt x="1487" y="4374"/>
                      </a:lnTo>
                      <a:lnTo>
                        <a:pt x="0" y="19"/>
                      </a:lnTo>
                      <a:lnTo>
                        <a:pt x="662" y="0"/>
                      </a:lnTo>
                      <a:lnTo>
                        <a:pt x="797" y="383"/>
                      </a:lnTo>
                      <a:lnTo>
                        <a:pt x="978" y="834"/>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68507" name="Freeform 276" descr="wood2"/>
                <p:cNvSpPr>
                  <a:spLocks noChangeAspect="1"/>
                </p:cNvSpPr>
                <p:nvPr/>
              </p:nvSpPr>
              <p:spPr bwMode="auto">
                <a:xfrm>
                  <a:off x="4462" y="2884"/>
                  <a:ext cx="472" cy="875"/>
                </a:xfrm>
                <a:custGeom>
                  <a:avLst/>
                  <a:gdLst>
                    <a:gd name="T0" fmla="*/ 1469 w 2361"/>
                    <a:gd name="T1" fmla="*/ 1563 h 4374"/>
                    <a:gd name="T2" fmla="*/ 1536 w 2361"/>
                    <a:gd name="T3" fmla="*/ 1918 h 4374"/>
                    <a:gd name="T4" fmla="*/ 1795 w 2361"/>
                    <a:gd name="T5" fmla="*/ 2609 h 4374"/>
                    <a:gd name="T6" fmla="*/ 1766 w 2361"/>
                    <a:gd name="T7" fmla="*/ 2628 h 4374"/>
                    <a:gd name="T8" fmla="*/ 1766 w 2361"/>
                    <a:gd name="T9" fmla="*/ 2695 h 4374"/>
                    <a:gd name="T10" fmla="*/ 1834 w 2361"/>
                    <a:gd name="T11" fmla="*/ 2744 h 4374"/>
                    <a:gd name="T12" fmla="*/ 1978 w 2361"/>
                    <a:gd name="T13" fmla="*/ 3185 h 4374"/>
                    <a:gd name="T14" fmla="*/ 2322 w 2361"/>
                    <a:gd name="T15" fmla="*/ 4211 h 4374"/>
                    <a:gd name="T16" fmla="*/ 2361 w 2361"/>
                    <a:gd name="T17" fmla="*/ 4345 h 4374"/>
                    <a:gd name="T18" fmla="*/ 1584 w 2361"/>
                    <a:gd name="T19" fmla="*/ 4374 h 4374"/>
                    <a:gd name="T20" fmla="*/ 346 w 2361"/>
                    <a:gd name="T21" fmla="*/ 978 h 4374"/>
                    <a:gd name="T22" fmla="*/ 298 w 2361"/>
                    <a:gd name="T23" fmla="*/ 844 h 4374"/>
                    <a:gd name="T24" fmla="*/ 183 w 2361"/>
                    <a:gd name="T25" fmla="*/ 527 h 4374"/>
                    <a:gd name="T26" fmla="*/ 0 w 2361"/>
                    <a:gd name="T27" fmla="*/ 19 h 4374"/>
                    <a:gd name="T28" fmla="*/ 855 w 2361"/>
                    <a:gd name="T29" fmla="*/ 0 h 4374"/>
                    <a:gd name="T30" fmla="*/ 1056 w 2361"/>
                    <a:gd name="T31" fmla="*/ 527 h 4374"/>
                    <a:gd name="T32" fmla="*/ 1085 w 2361"/>
                    <a:gd name="T33" fmla="*/ 662 h 4374"/>
                    <a:gd name="T34" fmla="*/ 1172 w 2361"/>
                    <a:gd name="T35" fmla="*/ 825 h 4374"/>
                    <a:gd name="T36" fmla="*/ 1219 w 2361"/>
                    <a:gd name="T37" fmla="*/ 978 h 4374"/>
                    <a:gd name="T38" fmla="*/ 1469 w 2361"/>
                    <a:gd name="T39" fmla="*/ 1563 h 4374"/>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2361"/>
                    <a:gd name="T61" fmla="*/ 0 h 4374"/>
                    <a:gd name="T62" fmla="*/ 2361 w 2361"/>
                    <a:gd name="T63" fmla="*/ 4374 h 4374"/>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2361" h="4374">
                      <a:moveTo>
                        <a:pt x="1469" y="1563"/>
                      </a:moveTo>
                      <a:lnTo>
                        <a:pt x="1536" y="1918"/>
                      </a:lnTo>
                      <a:lnTo>
                        <a:pt x="1795" y="2609"/>
                      </a:lnTo>
                      <a:lnTo>
                        <a:pt x="1766" y="2628"/>
                      </a:lnTo>
                      <a:lnTo>
                        <a:pt x="1766" y="2695"/>
                      </a:lnTo>
                      <a:lnTo>
                        <a:pt x="1834" y="2744"/>
                      </a:lnTo>
                      <a:lnTo>
                        <a:pt x="1978" y="3185"/>
                      </a:lnTo>
                      <a:lnTo>
                        <a:pt x="2322" y="4211"/>
                      </a:lnTo>
                      <a:lnTo>
                        <a:pt x="2361" y="4345"/>
                      </a:lnTo>
                      <a:lnTo>
                        <a:pt x="1584" y="4374"/>
                      </a:lnTo>
                      <a:lnTo>
                        <a:pt x="346" y="978"/>
                      </a:lnTo>
                      <a:lnTo>
                        <a:pt x="298" y="844"/>
                      </a:lnTo>
                      <a:lnTo>
                        <a:pt x="183" y="527"/>
                      </a:lnTo>
                      <a:lnTo>
                        <a:pt x="0" y="19"/>
                      </a:lnTo>
                      <a:lnTo>
                        <a:pt x="855" y="0"/>
                      </a:lnTo>
                      <a:lnTo>
                        <a:pt x="1056" y="527"/>
                      </a:lnTo>
                      <a:lnTo>
                        <a:pt x="1085" y="662"/>
                      </a:lnTo>
                      <a:lnTo>
                        <a:pt x="1172" y="825"/>
                      </a:lnTo>
                      <a:lnTo>
                        <a:pt x="1219" y="978"/>
                      </a:lnTo>
                      <a:lnTo>
                        <a:pt x="1469" y="1563"/>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68508" name="Freeform 277" descr="wood2"/>
                <p:cNvSpPr>
                  <a:spLocks noChangeAspect="1"/>
                </p:cNvSpPr>
                <p:nvPr/>
              </p:nvSpPr>
              <p:spPr bwMode="auto">
                <a:xfrm>
                  <a:off x="4650" y="2878"/>
                  <a:ext cx="400" cy="881"/>
                </a:xfrm>
                <a:custGeom>
                  <a:avLst/>
                  <a:gdLst>
                    <a:gd name="T0" fmla="*/ 1736 w 1996"/>
                    <a:gd name="T1" fmla="*/ 3242 h 4403"/>
                    <a:gd name="T2" fmla="*/ 1785 w 1996"/>
                    <a:gd name="T3" fmla="*/ 3511 h 4403"/>
                    <a:gd name="T4" fmla="*/ 1947 w 1996"/>
                    <a:gd name="T5" fmla="*/ 3923 h 4403"/>
                    <a:gd name="T6" fmla="*/ 1996 w 1996"/>
                    <a:gd name="T7" fmla="*/ 4106 h 4403"/>
                    <a:gd name="T8" fmla="*/ 1996 w 1996"/>
                    <a:gd name="T9" fmla="*/ 4403 h 4403"/>
                    <a:gd name="T10" fmla="*/ 1516 w 1996"/>
                    <a:gd name="T11" fmla="*/ 4403 h 4403"/>
                    <a:gd name="T12" fmla="*/ 624 w 1996"/>
                    <a:gd name="T13" fmla="*/ 1833 h 4403"/>
                    <a:gd name="T14" fmla="*/ 566 w 1996"/>
                    <a:gd name="T15" fmla="*/ 1554 h 4403"/>
                    <a:gd name="T16" fmla="*/ 297 w 1996"/>
                    <a:gd name="T17" fmla="*/ 902 h 4403"/>
                    <a:gd name="T18" fmla="*/ 182 w 1996"/>
                    <a:gd name="T19" fmla="*/ 594 h 4403"/>
                    <a:gd name="T20" fmla="*/ 164 w 1996"/>
                    <a:gd name="T21" fmla="*/ 441 h 4403"/>
                    <a:gd name="T22" fmla="*/ 67 w 1996"/>
                    <a:gd name="T23" fmla="*/ 278 h 4403"/>
                    <a:gd name="T24" fmla="*/ 0 w 1996"/>
                    <a:gd name="T25" fmla="*/ 29 h 4403"/>
                    <a:gd name="T26" fmla="*/ 278 w 1996"/>
                    <a:gd name="T27" fmla="*/ 0 h 4403"/>
                    <a:gd name="T28" fmla="*/ 575 w 1996"/>
                    <a:gd name="T29" fmla="*/ 29 h 4403"/>
                    <a:gd name="T30" fmla="*/ 1670 w 1996"/>
                    <a:gd name="T31" fmla="*/ 3117 h 4403"/>
                    <a:gd name="T32" fmla="*/ 1736 w 1996"/>
                    <a:gd name="T33" fmla="*/ 3242 h 440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996"/>
                    <a:gd name="T52" fmla="*/ 0 h 4403"/>
                    <a:gd name="T53" fmla="*/ 1996 w 1996"/>
                    <a:gd name="T54" fmla="*/ 4403 h 440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996" h="4403">
                      <a:moveTo>
                        <a:pt x="1736" y="3242"/>
                      </a:moveTo>
                      <a:lnTo>
                        <a:pt x="1785" y="3511"/>
                      </a:lnTo>
                      <a:lnTo>
                        <a:pt x="1947" y="3923"/>
                      </a:lnTo>
                      <a:lnTo>
                        <a:pt x="1996" y="4106"/>
                      </a:lnTo>
                      <a:lnTo>
                        <a:pt x="1996" y="4403"/>
                      </a:lnTo>
                      <a:lnTo>
                        <a:pt x="1516" y="4403"/>
                      </a:lnTo>
                      <a:lnTo>
                        <a:pt x="624" y="1833"/>
                      </a:lnTo>
                      <a:lnTo>
                        <a:pt x="566" y="1554"/>
                      </a:lnTo>
                      <a:lnTo>
                        <a:pt x="297" y="902"/>
                      </a:lnTo>
                      <a:lnTo>
                        <a:pt x="182" y="594"/>
                      </a:lnTo>
                      <a:lnTo>
                        <a:pt x="164" y="441"/>
                      </a:lnTo>
                      <a:lnTo>
                        <a:pt x="67" y="278"/>
                      </a:lnTo>
                      <a:lnTo>
                        <a:pt x="0" y="29"/>
                      </a:lnTo>
                      <a:lnTo>
                        <a:pt x="278" y="0"/>
                      </a:lnTo>
                      <a:lnTo>
                        <a:pt x="575" y="29"/>
                      </a:lnTo>
                      <a:lnTo>
                        <a:pt x="1670" y="3117"/>
                      </a:lnTo>
                      <a:lnTo>
                        <a:pt x="1736" y="3242"/>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68509" name="Freeform 278" descr="wood2"/>
                <p:cNvSpPr>
                  <a:spLocks noChangeAspect="1"/>
                </p:cNvSpPr>
                <p:nvPr/>
              </p:nvSpPr>
              <p:spPr bwMode="auto">
                <a:xfrm>
                  <a:off x="4783" y="2878"/>
                  <a:ext cx="267" cy="779"/>
                </a:xfrm>
                <a:custGeom>
                  <a:avLst/>
                  <a:gdLst>
                    <a:gd name="T0" fmla="*/ 1103 w 1333"/>
                    <a:gd name="T1" fmla="*/ 3223 h 3894"/>
                    <a:gd name="T2" fmla="*/ 1035 w 1333"/>
                    <a:gd name="T3" fmla="*/ 3003 h 3894"/>
                    <a:gd name="T4" fmla="*/ 0 w 1333"/>
                    <a:gd name="T5" fmla="*/ 48 h 3894"/>
                    <a:gd name="T6" fmla="*/ 95 w 1333"/>
                    <a:gd name="T7" fmla="*/ 0 h 3894"/>
                    <a:gd name="T8" fmla="*/ 785 w 1333"/>
                    <a:gd name="T9" fmla="*/ 29 h 3894"/>
                    <a:gd name="T10" fmla="*/ 1333 w 1333"/>
                    <a:gd name="T11" fmla="*/ 1564 h 3894"/>
                    <a:gd name="T12" fmla="*/ 1333 w 1333"/>
                    <a:gd name="T13" fmla="*/ 3894 h 3894"/>
                    <a:gd name="T14" fmla="*/ 1151 w 1333"/>
                    <a:gd name="T15" fmla="*/ 3347 h 3894"/>
                    <a:gd name="T16" fmla="*/ 1103 w 1333"/>
                    <a:gd name="T17" fmla="*/ 3223 h 389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333"/>
                    <a:gd name="T28" fmla="*/ 0 h 3894"/>
                    <a:gd name="T29" fmla="*/ 1333 w 1333"/>
                    <a:gd name="T30" fmla="*/ 3894 h 389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333" h="3894">
                      <a:moveTo>
                        <a:pt x="1103" y="3223"/>
                      </a:moveTo>
                      <a:lnTo>
                        <a:pt x="1035" y="3003"/>
                      </a:lnTo>
                      <a:lnTo>
                        <a:pt x="0" y="48"/>
                      </a:lnTo>
                      <a:lnTo>
                        <a:pt x="95" y="0"/>
                      </a:lnTo>
                      <a:lnTo>
                        <a:pt x="785" y="29"/>
                      </a:lnTo>
                      <a:lnTo>
                        <a:pt x="1333" y="1564"/>
                      </a:lnTo>
                      <a:lnTo>
                        <a:pt x="1333" y="3894"/>
                      </a:lnTo>
                      <a:lnTo>
                        <a:pt x="1151" y="3347"/>
                      </a:lnTo>
                      <a:lnTo>
                        <a:pt x="1103" y="3223"/>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68510" name="Freeform 279" descr="wood2"/>
                <p:cNvSpPr>
                  <a:spLocks noChangeAspect="1"/>
                </p:cNvSpPr>
                <p:nvPr/>
              </p:nvSpPr>
              <p:spPr bwMode="auto">
                <a:xfrm>
                  <a:off x="4954" y="2878"/>
                  <a:ext cx="96" cy="271"/>
                </a:xfrm>
                <a:custGeom>
                  <a:avLst/>
                  <a:gdLst>
                    <a:gd name="T0" fmla="*/ 480 w 480"/>
                    <a:gd name="T1" fmla="*/ 29 h 1353"/>
                    <a:gd name="T2" fmla="*/ 480 w 480"/>
                    <a:gd name="T3" fmla="*/ 1353 h 1353"/>
                    <a:gd name="T4" fmla="*/ 0 w 480"/>
                    <a:gd name="T5" fmla="*/ 29 h 1353"/>
                    <a:gd name="T6" fmla="*/ 67 w 480"/>
                    <a:gd name="T7" fmla="*/ 0 h 1353"/>
                    <a:gd name="T8" fmla="*/ 413 w 480"/>
                    <a:gd name="T9" fmla="*/ 29 h 1353"/>
                    <a:gd name="T10" fmla="*/ 480 w 480"/>
                    <a:gd name="T11" fmla="*/ 29 h 1353"/>
                    <a:gd name="T12" fmla="*/ 0 60000 65536"/>
                    <a:gd name="T13" fmla="*/ 0 60000 65536"/>
                    <a:gd name="T14" fmla="*/ 0 60000 65536"/>
                    <a:gd name="T15" fmla="*/ 0 60000 65536"/>
                    <a:gd name="T16" fmla="*/ 0 60000 65536"/>
                    <a:gd name="T17" fmla="*/ 0 60000 65536"/>
                    <a:gd name="T18" fmla="*/ 0 w 480"/>
                    <a:gd name="T19" fmla="*/ 0 h 1353"/>
                    <a:gd name="T20" fmla="*/ 480 w 480"/>
                    <a:gd name="T21" fmla="*/ 1353 h 1353"/>
                  </a:gdLst>
                  <a:ahLst/>
                  <a:cxnLst>
                    <a:cxn ang="T12">
                      <a:pos x="T0" y="T1"/>
                    </a:cxn>
                    <a:cxn ang="T13">
                      <a:pos x="T2" y="T3"/>
                    </a:cxn>
                    <a:cxn ang="T14">
                      <a:pos x="T4" y="T5"/>
                    </a:cxn>
                    <a:cxn ang="T15">
                      <a:pos x="T6" y="T7"/>
                    </a:cxn>
                    <a:cxn ang="T16">
                      <a:pos x="T8" y="T9"/>
                    </a:cxn>
                    <a:cxn ang="T17">
                      <a:pos x="T10" y="T11"/>
                    </a:cxn>
                  </a:cxnLst>
                  <a:rect l="T18" t="T19" r="T20" b="T21"/>
                  <a:pathLst>
                    <a:path w="480" h="1353">
                      <a:moveTo>
                        <a:pt x="480" y="29"/>
                      </a:moveTo>
                      <a:lnTo>
                        <a:pt x="480" y="1353"/>
                      </a:lnTo>
                      <a:lnTo>
                        <a:pt x="0" y="29"/>
                      </a:lnTo>
                      <a:lnTo>
                        <a:pt x="67" y="0"/>
                      </a:lnTo>
                      <a:lnTo>
                        <a:pt x="413" y="29"/>
                      </a:lnTo>
                      <a:lnTo>
                        <a:pt x="480" y="29"/>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68511" name="Freeform 280" descr="wood2"/>
                <p:cNvSpPr>
                  <a:spLocks noChangeAspect="1"/>
                </p:cNvSpPr>
                <p:nvPr/>
              </p:nvSpPr>
              <p:spPr bwMode="auto">
                <a:xfrm>
                  <a:off x="2230" y="2884"/>
                  <a:ext cx="2130" cy="875"/>
                </a:xfrm>
                <a:custGeom>
                  <a:avLst/>
                  <a:gdLst>
                    <a:gd name="T0" fmla="*/ 10650 w 10650"/>
                    <a:gd name="T1" fmla="*/ 4345 h 4374"/>
                    <a:gd name="T2" fmla="*/ 4097 w 10650"/>
                    <a:gd name="T3" fmla="*/ 4374 h 4374"/>
                    <a:gd name="T4" fmla="*/ 4030 w 10650"/>
                    <a:gd name="T5" fmla="*/ 4278 h 4374"/>
                    <a:gd name="T6" fmla="*/ 4030 w 10650"/>
                    <a:gd name="T7" fmla="*/ 4211 h 4374"/>
                    <a:gd name="T8" fmla="*/ 4050 w 10650"/>
                    <a:gd name="T9" fmla="*/ 4278 h 4374"/>
                    <a:gd name="T10" fmla="*/ 4050 w 10650"/>
                    <a:gd name="T11" fmla="*/ 4307 h 4374"/>
                    <a:gd name="T12" fmla="*/ 4097 w 10650"/>
                    <a:gd name="T13" fmla="*/ 4345 h 4374"/>
                    <a:gd name="T14" fmla="*/ 4145 w 10650"/>
                    <a:gd name="T15" fmla="*/ 4345 h 4374"/>
                    <a:gd name="T16" fmla="*/ 4183 w 10650"/>
                    <a:gd name="T17" fmla="*/ 4307 h 4374"/>
                    <a:gd name="T18" fmla="*/ 4164 w 10650"/>
                    <a:gd name="T19" fmla="*/ 4307 h 4374"/>
                    <a:gd name="T20" fmla="*/ 4164 w 10650"/>
                    <a:gd name="T21" fmla="*/ 4048 h 4374"/>
                    <a:gd name="T22" fmla="*/ 4183 w 10650"/>
                    <a:gd name="T23" fmla="*/ 4048 h 4374"/>
                    <a:gd name="T24" fmla="*/ 4183 w 10650"/>
                    <a:gd name="T25" fmla="*/ 4125 h 4374"/>
                    <a:gd name="T26" fmla="*/ 4212 w 10650"/>
                    <a:gd name="T27" fmla="*/ 4144 h 4374"/>
                    <a:gd name="T28" fmla="*/ 4260 w 10650"/>
                    <a:gd name="T29" fmla="*/ 4144 h 4374"/>
                    <a:gd name="T30" fmla="*/ 4327 w 10650"/>
                    <a:gd name="T31" fmla="*/ 3981 h 4374"/>
                    <a:gd name="T32" fmla="*/ 4327 w 10650"/>
                    <a:gd name="T33" fmla="*/ 4009 h 4374"/>
                    <a:gd name="T34" fmla="*/ 4347 w 10650"/>
                    <a:gd name="T35" fmla="*/ 4028 h 4374"/>
                    <a:gd name="T36" fmla="*/ 4394 w 10650"/>
                    <a:gd name="T37" fmla="*/ 4028 h 4374"/>
                    <a:gd name="T38" fmla="*/ 4480 w 10650"/>
                    <a:gd name="T39" fmla="*/ 3865 h 4374"/>
                    <a:gd name="T40" fmla="*/ 4480 w 10650"/>
                    <a:gd name="T41" fmla="*/ 3914 h 4374"/>
                    <a:gd name="T42" fmla="*/ 4529 w 10650"/>
                    <a:gd name="T43" fmla="*/ 3961 h 4374"/>
                    <a:gd name="T44" fmla="*/ 4577 w 10650"/>
                    <a:gd name="T45" fmla="*/ 3961 h 4374"/>
                    <a:gd name="T46" fmla="*/ 4740 w 10650"/>
                    <a:gd name="T47" fmla="*/ 3712 h 4374"/>
                    <a:gd name="T48" fmla="*/ 4788 w 10650"/>
                    <a:gd name="T49" fmla="*/ 3664 h 4374"/>
                    <a:gd name="T50" fmla="*/ 4826 w 10650"/>
                    <a:gd name="T51" fmla="*/ 3779 h 4374"/>
                    <a:gd name="T52" fmla="*/ 4990 w 10650"/>
                    <a:gd name="T53" fmla="*/ 3616 h 4374"/>
                    <a:gd name="T54" fmla="*/ 4990 w 10650"/>
                    <a:gd name="T55" fmla="*/ 3635 h 4374"/>
                    <a:gd name="T56" fmla="*/ 5009 w 10650"/>
                    <a:gd name="T57" fmla="*/ 3664 h 4374"/>
                    <a:gd name="T58" fmla="*/ 5123 w 10650"/>
                    <a:gd name="T59" fmla="*/ 3549 h 4374"/>
                    <a:gd name="T60" fmla="*/ 5354 w 10650"/>
                    <a:gd name="T61" fmla="*/ 3549 h 4374"/>
                    <a:gd name="T62" fmla="*/ 8790 w 10650"/>
                    <a:gd name="T63" fmla="*/ 3520 h 4374"/>
                    <a:gd name="T64" fmla="*/ 8790 w 10650"/>
                    <a:gd name="T65" fmla="*/ 3318 h 4374"/>
                    <a:gd name="T66" fmla="*/ 7945 w 10650"/>
                    <a:gd name="T67" fmla="*/ 776 h 4374"/>
                    <a:gd name="T68" fmla="*/ 7781 w 10650"/>
                    <a:gd name="T69" fmla="*/ 249 h 4374"/>
                    <a:gd name="T70" fmla="*/ 6132 w 10650"/>
                    <a:gd name="T71" fmla="*/ 249 h 4374"/>
                    <a:gd name="T72" fmla="*/ 450 w 10650"/>
                    <a:gd name="T73" fmla="*/ 268 h 4374"/>
                    <a:gd name="T74" fmla="*/ 39 w 10650"/>
                    <a:gd name="T75" fmla="*/ 268 h 4374"/>
                    <a:gd name="T76" fmla="*/ 0 w 10650"/>
                    <a:gd name="T77" fmla="*/ 115 h 4374"/>
                    <a:gd name="T78" fmla="*/ 1304 w 10650"/>
                    <a:gd name="T79" fmla="*/ 66 h 4374"/>
                    <a:gd name="T80" fmla="*/ 8568 w 10650"/>
                    <a:gd name="T81" fmla="*/ 0 h 4374"/>
                    <a:gd name="T82" fmla="*/ 9067 w 10650"/>
                    <a:gd name="T83" fmla="*/ 19 h 4374"/>
                    <a:gd name="T84" fmla="*/ 10650 w 10650"/>
                    <a:gd name="T85" fmla="*/ 4345 h 4374"/>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0650"/>
                    <a:gd name="T130" fmla="*/ 0 h 4374"/>
                    <a:gd name="T131" fmla="*/ 10650 w 10650"/>
                    <a:gd name="T132" fmla="*/ 4374 h 4374"/>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0650" h="4374">
                      <a:moveTo>
                        <a:pt x="10650" y="4345"/>
                      </a:moveTo>
                      <a:lnTo>
                        <a:pt x="4097" y="4374"/>
                      </a:lnTo>
                      <a:lnTo>
                        <a:pt x="4030" y="4278"/>
                      </a:lnTo>
                      <a:lnTo>
                        <a:pt x="4030" y="4211"/>
                      </a:lnTo>
                      <a:lnTo>
                        <a:pt x="4050" y="4278"/>
                      </a:lnTo>
                      <a:lnTo>
                        <a:pt x="4050" y="4307"/>
                      </a:lnTo>
                      <a:lnTo>
                        <a:pt x="4097" y="4345"/>
                      </a:lnTo>
                      <a:lnTo>
                        <a:pt x="4145" y="4345"/>
                      </a:lnTo>
                      <a:lnTo>
                        <a:pt x="4183" y="4307"/>
                      </a:lnTo>
                      <a:lnTo>
                        <a:pt x="4164" y="4307"/>
                      </a:lnTo>
                      <a:lnTo>
                        <a:pt x="4164" y="4048"/>
                      </a:lnTo>
                      <a:lnTo>
                        <a:pt x="4183" y="4048"/>
                      </a:lnTo>
                      <a:lnTo>
                        <a:pt x="4183" y="4125"/>
                      </a:lnTo>
                      <a:lnTo>
                        <a:pt x="4212" y="4144"/>
                      </a:lnTo>
                      <a:lnTo>
                        <a:pt x="4260" y="4144"/>
                      </a:lnTo>
                      <a:lnTo>
                        <a:pt x="4327" y="3981"/>
                      </a:lnTo>
                      <a:lnTo>
                        <a:pt x="4327" y="4009"/>
                      </a:lnTo>
                      <a:lnTo>
                        <a:pt x="4347" y="4028"/>
                      </a:lnTo>
                      <a:lnTo>
                        <a:pt x="4394" y="4028"/>
                      </a:lnTo>
                      <a:lnTo>
                        <a:pt x="4480" y="3865"/>
                      </a:lnTo>
                      <a:lnTo>
                        <a:pt x="4480" y="3914"/>
                      </a:lnTo>
                      <a:lnTo>
                        <a:pt x="4529" y="3961"/>
                      </a:lnTo>
                      <a:lnTo>
                        <a:pt x="4577" y="3961"/>
                      </a:lnTo>
                      <a:lnTo>
                        <a:pt x="4740" y="3712"/>
                      </a:lnTo>
                      <a:lnTo>
                        <a:pt x="4788" y="3664"/>
                      </a:lnTo>
                      <a:lnTo>
                        <a:pt x="4826" y="3779"/>
                      </a:lnTo>
                      <a:lnTo>
                        <a:pt x="4990" y="3616"/>
                      </a:lnTo>
                      <a:lnTo>
                        <a:pt x="4990" y="3635"/>
                      </a:lnTo>
                      <a:lnTo>
                        <a:pt x="5009" y="3664"/>
                      </a:lnTo>
                      <a:lnTo>
                        <a:pt x="5123" y="3549"/>
                      </a:lnTo>
                      <a:lnTo>
                        <a:pt x="5354" y="3549"/>
                      </a:lnTo>
                      <a:lnTo>
                        <a:pt x="8790" y="3520"/>
                      </a:lnTo>
                      <a:lnTo>
                        <a:pt x="8790" y="3318"/>
                      </a:lnTo>
                      <a:lnTo>
                        <a:pt x="7945" y="776"/>
                      </a:lnTo>
                      <a:lnTo>
                        <a:pt x="7781" y="249"/>
                      </a:lnTo>
                      <a:lnTo>
                        <a:pt x="6132" y="249"/>
                      </a:lnTo>
                      <a:lnTo>
                        <a:pt x="450" y="268"/>
                      </a:lnTo>
                      <a:lnTo>
                        <a:pt x="39" y="268"/>
                      </a:lnTo>
                      <a:lnTo>
                        <a:pt x="0" y="115"/>
                      </a:lnTo>
                      <a:lnTo>
                        <a:pt x="1304" y="66"/>
                      </a:lnTo>
                      <a:lnTo>
                        <a:pt x="8568" y="0"/>
                      </a:lnTo>
                      <a:lnTo>
                        <a:pt x="9067" y="19"/>
                      </a:lnTo>
                      <a:lnTo>
                        <a:pt x="10650" y="4345"/>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68512" name="Freeform 281" descr="wood2"/>
                <p:cNvSpPr>
                  <a:spLocks noChangeAspect="1"/>
                </p:cNvSpPr>
                <p:nvPr/>
              </p:nvSpPr>
              <p:spPr bwMode="auto">
                <a:xfrm>
                  <a:off x="4109" y="2884"/>
                  <a:ext cx="482" cy="875"/>
                </a:xfrm>
                <a:custGeom>
                  <a:avLst/>
                  <a:gdLst>
                    <a:gd name="T0" fmla="*/ 1928 w 2408"/>
                    <a:gd name="T1" fmla="*/ 2906 h 4374"/>
                    <a:gd name="T2" fmla="*/ 2408 w 2408"/>
                    <a:gd name="T3" fmla="*/ 4374 h 4374"/>
                    <a:gd name="T4" fmla="*/ 1584 w 2408"/>
                    <a:gd name="T5" fmla="*/ 4374 h 4374"/>
                    <a:gd name="T6" fmla="*/ 0 w 2408"/>
                    <a:gd name="T7" fmla="*/ 47 h 4374"/>
                    <a:gd name="T8" fmla="*/ 48 w 2408"/>
                    <a:gd name="T9" fmla="*/ 0 h 4374"/>
                    <a:gd name="T10" fmla="*/ 921 w 2408"/>
                    <a:gd name="T11" fmla="*/ 0 h 4374"/>
                    <a:gd name="T12" fmla="*/ 1928 w 2408"/>
                    <a:gd name="T13" fmla="*/ 2906 h 4374"/>
                    <a:gd name="T14" fmla="*/ 0 60000 65536"/>
                    <a:gd name="T15" fmla="*/ 0 60000 65536"/>
                    <a:gd name="T16" fmla="*/ 0 60000 65536"/>
                    <a:gd name="T17" fmla="*/ 0 60000 65536"/>
                    <a:gd name="T18" fmla="*/ 0 60000 65536"/>
                    <a:gd name="T19" fmla="*/ 0 60000 65536"/>
                    <a:gd name="T20" fmla="*/ 0 60000 65536"/>
                    <a:gd name="T21" fmla="*/ 0 w 2408"/>
                    <a:gd name="T22" fmla="*/ 0 h 4374"/>
                    <a:gd name="T23" fmla="*/ 2408 w 2408"/>
                    <a:gd name="T24" fmla="*/ 4374 h 437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408" h="4374">
                      <a:moveTo>
                        <a:pt x="1928" y="2906"/>
                      </a:moveTo>
                      <a:lnTo>
                        <a:pt x="2408" y="4374"/>
                      </a:lnTo>
                      <a:lnTo>
                        <a:pt x="1584" y="4374"/>
                      </a:lnTo>
                      <a:lnTo>
                        <a:pt x="0" y="47"/>
                      </a:lnTo>
                      <a:lnTo>
                        <a:pt x="48" y="0"/>
                      </a:lnTo>
                      <a:lnTo>
                        <a:pt x="921" y="0"/>
                      </a:lnTo>
                      <a:lnTo>
                        <a:pt x="1928" y="2906"/>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68513" name="Freeform 282"/>
                <p:cNvSpPr>
                  <a:spLocks noChangeAspect="1"/>
                </p:cNvSpPr>
                <p:nvPr/>
              </p:nvSpPr>
              <p:spPr bwMode="auto">
                <a:xfrm>
                  <a:off x="1041" y="2916"/>
                  <a:ext cx="59" cy="288"/>
                </a:xfrm>
                <a:custGeom>
                  <a:avLst/>
                  <a:gdLst>
                    <a:gd name="T0" fmla="*/ 278 w 297"/>
                    <a:gd name="T1" fmla="*/ 892 h 1439"/>
                    <a:gd name="T2" fmla="*/ 297 w 297"/>
                    <a:gd name="T3" fmla="*/ 1161 h 1439"/>
                    <a:gd name="T4" fmla="*/ 114 w 297"/>
                    <a:gd name="T5" fmla="*/ 1372 h 1439"/>
                    <a:gd name="T6" fmla="*/ 48 w 297"/>
                    <a:gd name="T7" fmla="*/ 1439 h 1439"/>
                    <a:gd name="T8" fmla="*/ 67 w 297"/>
                    <a:gd name="T9" fmla="*/ 1256 h 1439"/>
                    <a:gd name="T10" fmla="*/ 67 w 297"/>
                    <a:gd name="T11" fmla="*/ 815 h 1439"/>
                    <a:gd name="T12" fmla="*/ 28 w 297"/>
                    <a:gd name="T13" fmla="*/ 134 h 1439"/>
                    <a:gd name="T14" fmla="*/ 0 w 297"/>
                    <a:gd name="T15" fmla="*/ 0 h 1439"/>
                    <a:gd name="T16" fmla="*/ 211 w 297"/>
                    <a:gd name="T17" fmla="*/ 681 h 1439"/>
                    <a:gd name="T18" fmla="*/ 278 w 297"/>
                    <a:gd name="T19" fmla="*/ 892 h 143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97"/>
                    <a:gd name="T31" fmla="*/ 0 h 1439"/>
                    <a:gd name="T32" fmla="*/ 297 w 297"/>
                    <a:gd name="T33" fmla="*/ 1439 h 143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97" h="1439">
                      <a:moveTo>
                        <a:pt x="278" y="892"/>
                      </a:moveTo>
                      <a:lnTo>
                        <a:pt x="297" y="1161"/>
                      </a:lnTo>
                      <a:lnTo>
                        <a:pt x="114" y="1372"/>
                      </a:lnTo>
                      <a:lnTo>
                        <a:pt x="48" y="1439"/>
                      </a:lnTo>
                      <a:lnTo>
                        <a:pt x="67" y="1256"/>
                      </a:lnTo>
                      <a:lnTo>
                        <a:pt x="67" y="815"/>
                      </a:lnTo>
                      <a:lnTo>
                        <a:pt x="28" y="134"/>
                      </a:lnTo>
                      <a:lnTo>
                        <a:pt x="0" y="0"/>
                      </a:lnTo>
                      <a:lnTo>
                        <a:pt x="211" y="681"/>
                      </a:lnTo>
                      <a:lnTo>
                        <a:pt x="278" y="892"/>
                      </a:lnTo>
                      <a:close/>
                    </a:path>
                  </a:pathLst>
                </a:custGeom>
                <a:solidFill>
                  <a:srgbClr val="E5AA8E"/>
                </a:solidFill>
                <a:ln w="9525">
                  <a:noFill/>
                  <a:round/>
                  <a:headEnd/>
                  <a:tailEnd/>
                </a:ln>
              </p:spPr>
              <p:txBody>
                <a:bodyPr>
                  <a:prstTxWarp prst="textNoShape">
                    <a:avLst/>
                  </a:prstTxWarp>
                </a:bodyPr>
                <a:lstStyle/>
                <a:p>
                  <a:endParaRPr lang="en-US"/>
                </a:p>
              </p:txBody>
            </p:sp>
            <p:sp>
              <p:nvSpPr>
                <p:cNvPr id="68514" name="Freeform 283"/>
                <p:cNvSpPr>
                  <a:spLocks noChangeAspect="1"/>
                </p:cNvSpPr>
                <p:nvPr/>
              </p:nvSpPr>
              <p:spPr bwMode="auto">
                <a:xfrm>
                  <a:off x="720" y="3058"/>
                  <a:ext cx="119" cy="219"/>
                </a:xfrm>
                <a:custGeom>
                  <a:avLst/>
                  <a:gdLst>
                    <a:gd name="T0" fmla="*/ 67 w 594"/>
                    <a:gd name="T1" fmla="*/ 479 h 1093"/>
                    <a:gd name="T2" fmla="*/ 162 w 594"/>
                    <a:gd name="T3" fmla="*/ 546 h 1093"/>
                    <a:gd name="T4" fmla="*/ 230 w 594"/>
                    <a:gd name="T5" fmla="*/ 978 h 1093"/>
                    <a:gd name="T6" fmla="*/ 230 w 594"/>
                    <a:gd name="T7" fmla="*/ 1007 h 1093"/>
                    <a:gd name="T8" fmla="*/ 249 w 594"/>
                    <a:gd name="T9" fmla="*/ 1026 h 1093"/>
                    <a:gd name="T10" fmla="*/ 392 w 594"/>
                    <a:gd name="T11" fmla="*/ 863 h 1093"/>
                    <a:gd name="T12" fmla="*/ 479 w 594"/>
                    <a:gd name="T13" fmla="*/ 565 h 1093"/>
                    <a:gd name="T14" fmla="*/ 527 w 594"/>
                    <a:gd name="T15" fmla="*/ 565 h 1093"/>
                    <a:gd name="T16" fmla="*/ 594 w 594"/>
                    <a:gd name="T17" fmla="*/ 681 h 1093"/>
                    <a:gd name="T18" fmla="*/ 594 w 594"/>
                    <a:gd name="T19" fmla="*/ 959 h 1093"/>
                    <a:gd name="T20" fmla="*/ 546 w 594"/>
                    <a:gd name="T21" fmla="*/ 709 h 1093"/>
                    <a:gd name="T22" fmla="*/ 546 w 594"/>
                    <a:gd name="T23" fmla="*/ 632 h 1093"/>
                    <a:gd name="T24" fmla="*/ 527 w 594"/>
                    <a:gd name="T25" fmla="*/ 613 h 1093"/>
                    <a:gd name="T26" fmla="*/ 499 w 594"/>
                    <a:gd name="T27" fmla="*/ 613 h 1093"/>
                    <a:gd name="T28" fmla="*/ 411 w 594"/>
                    <a:gd name="T29" fmla="*/ 796 h 1093"/>
                    <a:gd name="T30" fmla="*/ 364 w 594"/>
                    <a:gd name="T31" fmla="*/ 959 h 1093"/>
                    <a:gd name="T32" fmla="*/ 277 w 594"/>
                    <a:gd name="T33" fmla="*/ 1073 h 1093"/>
                    <a:gd name="T34" fmla="*/ 249 w 594"/>
                    <a:gd name="T35" fmla="*/ 1093 h 1093"/>
                    <a:gd name="T36" fmla="*/ 200 w 594"/>
                    <a:gd name="T37" fmla="*/ 1045 h 1093"/>
                    <a:gd name="T38" fmla="*/ 133 w 594"/>
                    <a:gd name="T39" fmla="*/ 585 h 1093"/>
                    <a:gd name="T40" fmla="*/ 67 w 594"/>
                    <a:gd name="T41" fmla="*/ 518 h 1093"/>
                    <a:gd name="T42" fmla="*/ 47 w 594"/>
                    <a:gd name="T43" fmla="*/ 182 h 1093"/>
                    <a:gd name="T44" fmla="*/ 0 w 594"/>
                    <a:gd name="T45" fmla="*/ 0 h 1093"/>
                    <a:gd name="T46" fmla="*/ 67 w 594"/>
                    <a:gd name="T47" fmla="*/ 316 h 1093"/>
                    <a:gd name="T48" fmla="*/ 67 w 594"/>
                    <a:gd name="T49" fmla="*/ 479 h 109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594"/>
                    <a:gd name="T76" fmla="*/ 0 h 1093"/>
                    <a:gd name="T77" fmla="*/ 594 w 594"/>
                    <a:gd name="T78" fmla="*/ 1093 h 109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594" h="1093">
                      <a:moveTo>
                        <a:pt x="67" y="479"/>
                      </a:moveTo>
                      <a:lnTo>
                        <a:pt x="162" y="546"/>
                      </a:lnTo>
                      <a:lnTo>
                        <a:pt x="230" y="978"/>
                      </a:lnTo>
                      <a:lnTo>
                        <a:pt x="230" y="1007"/>
                      </a:lnTo>
                      <a:lnTo>
                        <a:pt x="249" y="1026"/>
                      </a:lnTo>
                      <a:lnTo>
                        <a:pt x="392" y="863"/>
                      </a:lnTo>
                      <a:lnTo>
                        <a:pt x="479" y="565"/>
                      </a:lnTo>
                      <a:lnTo>
                        <a:pt x="527" y="565"/>
                      </a:lnTo>
                      <a:lnTo>
                        <a:pt x="594" y="681"/>
                      </a:lnTo>
                      <a:lnTo>
                        <a:pt x="594" y="959"/>
                      </a:lnTo>
                      <a:lnTo>
                        <a:pt x="546" y="709"/>
                      </a:lnTo>
                      <a:lnTo>
                        <a:pt x="546" y="632"/>
                      </a:lnTo>
                      <a:lnTo>
                        <a:pt x="527" y="613"/>
                      </a:lnTo>
                      <a:lnTo>
                        <a:pt x="499" y="613"/>
                      </a:lnTo>
                      <a:lnTo>
                        <a:pt x="411" y="796"/>
                      </a:lnTo>
                      <a:lnTo>
                        <a:pt x="364" y="959"/>
                      </a:lnTo>
                      <a:lnTo>
                        <a:pt x="277" y="1073"/>
                      </a:lnTo>
                      <a:lnTo>
                        <a:pt x="249" y="1093"/>
                      </a:lnTo>
                      <a:lnTo>
                        <a:pt x="200" y="1045"/>
                      </a:lnTo>
                      <a:lnTo>
                        <a:pt x="133" y="585"/>
                      </a:lnTo>
                      <a:lnTo>
                        <a:pt x="67" y="518"/>
                      </a:lnTo>
                      <a:lnTo>
                        <a:pt x="47" y="182"/>
                      </a:lnTo>
                      <a:lnTo>
                        <a:pt x="0" y="0"/>
                      </a:lnTo>
                      <a:lnTo>
                        <a:pt x="67" y="316"/>
                      </a:lnTo>
                      <a:lnTo>
                        <a:pt x="67" y="479"/>
                      </a:lnTo>
                      <a:close/>
                    </a:path>
                  </a:pathLst>
                </a:custGeom>
                <a:solidFill>
                  <a:srgbClr val="000000"/>
                </a:solidFill>
                <a:ln w="9525">
                  <a:noFill/>
                  <a:round/>
                  <a:headEnd/>
                  <a:tailEnd/>
                </a:ln>
              </p:spPr>
              <p:txBody>
                <a:bodyPr>
                  <a:prstTxWarp prst="textNoShape">
                    <a:avLst/>
                  </a:prstTxWarp>
                </a:bodyPr>
                <a:lstStyle/>
                <a:p>
                  <a:endParaRPr lang="en-US"/>
                </a:p>
              </p:txBody>
            </p:sp>
            <p:sp>
              <p:nvSpPr>
                <p:cNvPr id="68515" name="Freeform 284" descr="wood2"/>
                <p:cNvSpPr>
                  <a:spLocks noChangeAspect="1"/>
                </p:cNvSpPr>
                <p:nvPr/>
              </p:nvSpPr>
              <p:spPr bwMode="auto">
                <a:xfrm>
                  <a:off x="716" y="3171"/>
                  <a:ext cx="2317" cy="588"/>
                </a:xfrm>
                <a:custGeom>
                  <a:avLst/>
                  <a:gdLst>
                    <a:gd name="T0" fmla="*/ 1852 w 11582"/>
                    <a:gd name="T1" fmla="*/ 893 h 2936"/>
                    <a:gd name="T2" fmla="*/ 1736 w 11582"/>
                    <a:gd name="T3" fmla="*/ 1075 h 2936"/>
                    <a:gd name="T4" fmla="*/ 1717 w 11582"/>
                    <a:gd name="T5" fmla="*/ 1353 h 2936"/>
                    <a:gd name="T6" fmla="*/ 1717 w 11582"/>
                    <a:gd name="T7" fmla="*/ 1536 h 2936"/>
                    <a:gd name="T8" fmla="*/ 1938 w 11582"/>
                    <a:gd name="T9" fmla="*/ 2159 h 2936"/>
                    <a:gd name="T10" fmla="*/ 1986 w 11582"/>
                    <a:gd name="T11" fmla="*/ 2456 h 2936"/>
                    <a:gd name="T12" fmla="*/ 2035 w 11582"/>
                    <a:gd name="T13" fmla="*/ 2456 h 2936"/>
                    <a:gd name="T14" fmla="*/ 2121 w 11582"/>
                    <a:gd name="T15" fmla="*/ 2341 h 2936"/>
                    <a:gd name="T16" fmla="*/ 2197 w 11582"/>
                    <a:gd name="T17" fmla="*/ 2015 h 2936"/>
                    <a:gd name="T18" fmla="*/ 2197 w 11582"/>
                    <a:gd name="T19" fmla="*/ 1372 h 2936"/>
                    <a:gd name="T20" fmla="*/ 2265 w 11582"/>
                    <a:gd name="T21" fmla="*/ 1171 h 2936"/>
                    <a:gd name="T22" fmla="*/ 2265 w 11582"/>
                    <a:gd name="T23" fmla="*/ 1151 h 2936"/>
                    <a:gd name="T24" fmla="*/ 2313 w 11582"/>
                    <a:gd name="T25" fmla="*/ 1104 h 2936"/>
                    <a:gd name="T26" fmla="*/ 2725 w 11582"/>
                    <a:gd name="T27" fmla="*/ 1218 h 2936"/>
                    <a:gd name="T28" fmla="*/ 3272 w 11582"/>
                    <a:gd name="T29" fmla="*/ 1334 h 2936"/>
                    <a:gd name="T30" fmla="*/ 3320 w 11582"/>
                    <a:gd name="T31" fmla="*/ 1334 h 2936"/>
                    <a:gd name="T32" fmla="*/ 2725 w 11582"/>
                    <a:gd name="T33" fmla="*/ 2111 h 2936"/>
                    <a:gd name="T34" fmla="*/ 2725 w 11582"/>
                    <a:gd name="T35" fmla="*/ 2130 h 2936"/>
                    <a:gd name="T36" fmla="*/ 2764 w 11582"/>
                    <a:gd name="T37" fmla="*/ 2178 h 2936"/>
                    <a:gd name="T38" fmla="*/ 4212 w 11582"/>
                    <a:gd name="T39" fmla="*/ 2178 h 2936"/>
                    <a:gd name="T40" fmla="*/ 4231 w 11582"/>
                    <a:gd name="T41" fmla="*/ 2390 h 2936"/>
                    <a:gd name="T42" fmla="*/ 4299 w 11582"/>
                    <a:gd name="T43" fmla="*/ 2523 h 2936"/>
                    <a:gd name="T44" fmla="*/ 4366 w 11582"/>
                    <a:gd name="T45" fmla="*/ 2523 h 2936"/>
                    <a:gd name="T46" fmla="*/ 4414 w 11582"/>
                    <a:gd name="T47" fmla="*/ 2456 h 2936"/>
                    <a:gd name="T48" fmla="*/ 4443 w 11582"/>
                    <a:gd name="T49" fmla="*/ 2274 h 2936"/>
                    <a:gd name="T50" fmla="*/ 4481 w 11582"/>
                    <a:gd name="T51" fmla="*/ 2159 h 2936"/>
                    <a:gd name="T52" fmla="*/ 11582 w 11582"/>
                    <a:gd name="T53" fmla="*/ 2159 h 2936"/>
                    <a:gd name="T54" fmla="*/ 11362 w 11582"/>
                    <a:gd name="T55" fmla="*/ 2427 h 2936"/>
                    <a:gd name="T56" fmla="*/ 11362 w 11582"/>
                    <a:gd name="T57" fmla="*/ 2754 h 2936"/>
                    <a:gd name="T58" fmla="*/ 11515 w 11582"/>
                    <a:gd name="T59" fmla="*/ 2907 h 2936"/>
                    <a:gd name="T60" fmla="*/ 11582 w 11582"/>
                    <a:gd name="T61" fmla="*/ 2936 h 2936"/>
                    <a:gd name="T62" fmla="*/ 0 w 11582"/>
                    <a:gd name="T63" fmla="*/ 2936 h 2936"/>
                    <a:gd name="T64" fmla="*/ 0 w 11582"/>
                    <a:gd name="T65" fmla="*/ 2130 h 2936"/>
                    <a:gd name="T66" fmla="*/ 1919 w 11582"/>
                    <a:gd name="T67" fmla="*/ 0 h 2936"/>
                    <a:gd name="T68" fmla="*/ 1871 w 11582"/>
                    <a:gd name="T69" fmla="*/ 624 h 2936"/>
                    <a:gd name="T70" fmla="*/ 1852 w 11582"/>
                    <a:gd name="T71" fmla="*/ 893 h 29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1582"/>
                    <a:gd name="T109" fmla="*/ 0 h 2936"/>
                    <a:gd name="T110" fmla="*/ 11582 w 11582"/>
                    <a:gd name="T111" fmla="*/ 2936 h 29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1582" h="2936">
                      <a:moveTo>
                        <a:pt x="1852" y="893"/>
                      </a:moveTo>
                      <a:lnTo>
                        <a:pt x="1736" y="1075"/>
                      </a:lnTo>
                      <a:lnTo>
                        <a:pt x="1717" y="1353"/>
                      </a:lnTo>
                      <a:lnTo>
                        <a:pt x="1717" y="1536"/>
                      </a:lnTo>
                      <a:lnTo>
                        <a:pt x="1938" y="2159"/>
                      </a:lnTo>
                      <a:lnTo>
                        <a:pt x="1986" y="2456"/>
                      </a:lnTo>
                      <a:lnTo>
                        <a:pt x="2035" y="2456"/>
                      </a:lnTo>
                      <a:lnTo>
                        <a:pt x="2121" y="2341"/>
                      </a:lnTo>
                      <a:lnTo>
                        <a:pt x="2197" y="2015"/>
                      </a:lnTo>
                      <a:lnTo>
                        <a:pt x="2197" y="1372"/>
                      </a:lnTo>
                      <a:lnTo>
                        <a:pt x="2265" y="1171"/>
                      </a:lnTo>
                      <a:lnTo>
                        <a:pt x="2265" y="1151"/>
                      </a:lnTo>
                      <a:lnTo>
                        <a:pt x="2313" y="1104"/>
                      </a:lnTo>
                      <a:lnTo>
                        <a:pt x="2725" y="1218"/>
                      </a:lnTo>
                      <a:lnTo>
                        <a:pt x="3272" y="1334"/>
                      </a:lnTo>
                      <a:lnTo>
                        <a:pt x="3320" y="1334"/>
                      </a:lnTo>
                      <a:lnTo>
                        <a:pt x="2725" y="2111"/>
                      </a:lnTo>
                      <a:lnTo>
                        <a:pt x="2725" y="2130"/>
                      </a:lnTo>
                      <a:lnTo>
                        <a:pt x="2764" y="2178"/>
                      </a:lnTo>
                      <a:lnTo>
                        <a:pt x="4212" y="2178"/>
                      </a:lnTo>
                      <a:lnTo>
                        <a:pt x="4231" y="2390"/>
                      </a:lnTo>
                      <a:lnTo>
                        <a:pt x="4299" y="2523"/>
                      </a:lnTo>
                      <a:lnTo>
                        <a:pt x="4366" y="2523"/>
                      </a:lnTo>
                      <a:lnTo>
                        <a:pt x="4414" y="2456"/>
                      </a:lnTo>
                      <a:lnTo>
                        <a:pt x="4443" y="2274"/>
                      </a:lnTo>
                      <a:lnTo>
                        <a:pt x="4481" y="2159"/>
                      </a:lnTo>
                      <a:lnTo>
                        <a:pt x="11582" y="2159"/>
                      </a:lnTo>
                      <a:lnTo>
                        <a:pt x="11362" y="2427"/>
                      </a:lnTo>
                      <a:lnTo>
                        <a:pt x="11362" y="2754"/>
                      </a:lnTo>
                      <a:lnTo>
                        <a:pt x="11515" y="2907"/>
                      </a:lnTo>
                      <a:lnTo>
                        <a:pt x="11582" y="2936"/>
                      </a:lnTo>
                      <a:lnTo>
                        <a:pt x="0" y="2936"/>
                      </a:lnTo>
                      <a:lnTo>
                        <a:pt x="0" y="2130"/>
                      </a:lnTo>
                      <a:lnTo>
                        <a:pt x="1919" y="0"/>
                      </a:lnTo>
                      <a:lnTo>
                        <a:pt x="1871" y="624"/>
                      </a:lnTo>
                      <a:lnTo>
                        <a:pt x="1852" y="893"/>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68516" name="Rectangle 285"/>
                <p:cNvSpPr>
                  <a:spLocks noChangeAspect="1" noChangeArrowheads="1"/>
                </p:cNvSpPr>
                <p:nvPr/>
              </p:nvSpPr>
              <p:spPr bwMode="auto">
                <a:xfrm>
                  <a:off x="2653" y="3254"/>
                  <a:ext cx="13" cy="27"/>
                </a:xfrm>
                <a:prstGeom prst="rect">
                  <a:avLst/>
                </a:prstGeom>
                <a:solidFill>
                  <a:srgbClr val="000000"/>
                </a:solidFill>
                <a:ln w="9525">
                  <a:noFill/>
                  <a:miter lim="800000"/>
                  <a:headEnd/>
                  <a:tailEnd/>
                </a:ln>
              </p:spPr>
              <p:txBody>
                <a:bodyPr>
                  <a:prstTxWarp prst="textNoShape">
                    <a:avLst/>
                  </a:prstTxWarp>
                </a:bodyPr>
                <a:lstStyle/>
                <a:p>
                  <a:endParaRPr lang="en-US"/>
                </a:p>
              </p:txBody>
            </p:sp>
            <p:sp>
              <p:nvSpPr>
                <p:cNvPr id="68517" name="Freeform 286"/>
                <p:cNvSpPr>
                  <a:spLocks noChangeAspect="1"/>
                </p:cNvSpPr>
                <p:nvPr/>
              </p:nvSpPr>
              <p:spPr bwMode="auto">
                <a:xfrm>
                  <a:off x="2653" y="3287"/>
                  <a:ext cx="28" cy="17"/>
                </a:xfrm>
                <a:custGeom>
                  <a:avLst/>
                  <a:gdLst>
                    <a:gd name="T0" fmla="*/ 0 w 144"/>
                    <a:gd name="T1" fmla="*/ 87 h 87"/>
                    <a:gd name="T2" fmla="*/ 144 w 144"/>
                    <a:gd name="T3" fmla="*/ 0 h 87"/>
                    <a:gd name="T4" fmla="*/ 144 w 144"/>
                    <a:gd name="T5" fmla="*/ 67 h 87"/>
                    <a:gd name="T6" fmla="*/ 0 w 144"/>
                    <a:gd name="T7" fmla="*/ 87 h 87"/>
                    <a:gd name="T8" fmla="*/ 0 60000 65536"/>
                    <a:gd name="T9" fmla="*/ 0 60000 65536"/>
                    <a:gd name="T10" fmla="*/ 0 60000 65536"/>
                    <a:gd name="T11" fmla="*/ 0 60000 65536"/>
                    <a:gd name="T12" fmla="*/ 0 w 144"/>
                    <a:gd name="T13" fmla="*/ 0 h 87"/>
                    <a:gd name="T14" fmla="*/ 144 w 144"/>
                    <a:gd name="T15" fmla="*/ 87 h 87"/>
                  </a:gdLst>
                  <a:ahLst/>
                  <a:cxnLst>
                    <a:cxn ang="T8">
                      <a:pos x="T0" y="T1"/>
                    </a:cxn>
                    <a:cxn ang="T9">
                      <a:pos x="T2" y="T3"/>
                    </a:cxn>
                    <a:cxn ang="T10">
                      <a:pos x="T4" y="T5"/>
                    </a:cxn>
                    <a:cxn ang="T11">
                      <a:pos x="T6" y="T7"/>
                    </a:cxn>
                  </a:cxnLst>
                  <a:rect l="T12" t="T13" r="T14" b="T15"/>
                  <a:pathLst>
                    <a:path w="144" h="87">
                      <a:moveTo>
                        <a:pt x="0" y="87"/>
                      </a:moveTo>
                      <a:lnTo>
                        <a:pt x="144" y="0"/>
                      </a:lnTo>
                      <a:lnTo>
                        <a:pt x="144" y="67"/>
                      </a:lnTo>
                      <a:lnTo>
                        <a:pt x="0" y="87"/>
                      </a:lnTo>
                      <a:close/>
                    </a:path>
                  </a:pathLst>
                </a:custGeom>
                <a:solidFill>
                  <a:srgbClr val="000000"/>
                </a:solidFill>
                <a:ln w="9525">
                  <a:noFill/>
                  <a:round/>
                  <a:headEnd/>
                  <a:tailEnd/>
                </a:ln>
              </p:spPr>
              <p:txBody>
                <a:bodyPr>
                  <a:prstTxWarp prst="textNoShape">
                    <a:avLst/>
                  </a:prstTxWarp>
                </a:bodyPr>
                <a:lstStyle/>
                <a:p>
                  <a:endParaRPr lang="en-US"/>
                </a:p>
              </p:txBody>
            </p:sp>
            <p:sp>
              <p:nvSpPr>
                <p:cNvPr id="68518" name="Freeform 287"/>
                <p:cNvSpPr>
                  <a:spLocks noChangeAspect="1"/>
                </p:cNvSpPr>
                <p:nvPr/>
              </p:nvSpPr>
              <p:spPr bwMode="auto">
                <a:xfrm>
                  <a:off x="2712" y="3333"/>
                  <a:ext cx="102" cy="136"/>
                </a:xfrm>
                <a:custGeom>
                  <a:avLst/>
                  <a:gdLst>
                    <a:gd name="T0" fmla="*/ 394 w 509"/>
                    <a:gd name="T1" fmla="*/ 268 h 680"/>
                    <a:gd name="T2" fmla="*/ 375 w 509"/>
                    <a:gd name="T3" fmla="*/ 297 h 680"/>
                    <a:gd name="T4" fmla="*/ 490 w 509"/>
                    <a:gd name="T5" fmla="*/ 450 h 680"/>
                    <a:gd name="T6" fmla="*/ 490 w 509"/>
                    <a:gd name="T7" fmla="*/ 499 h 680"/>
                    <a:gd name="T8" fmla="*/ 509 w 509"/>
                    <a:gd name="T9" fmla="*/ 527 h 680"/>
                    <a:gd name="T10" fmla="*/ 490 w 509"/>
                    <a:gd name="T11" fmla="*/ 527 h 680"/>
                    <a:gd name="T12" fmla="*/ 461 w 509"/>
                    <a:gd name="T13" fmla="*/ 546 h 680"/>
                    <a:gd name="T14" fmla="*/ 461 w 509"/>
                    <a:gd name="T15" fmla="*/ 594 h 680"/>
                    <a:gd name="T16" fmla="*/ 441 w 509"/>
                    <a:gd name="T17" fmla="*/ 594 h 680"/>
                    <a:gd name="T18" fmla="*/ 413 w 509"/>
                    <a:gd name="T19" fmla="*/ 565 h 680"/>
                    <a:gd name="T20" fmla="*/ 394 w 509"/>
                    <a:gd name="T21" fmla="*/ 594 h 680"/>
                    <a:gd name="T22" fmla="*/ 394 w 509"/>
                    <a:gd name="T23" fmla="*/ 643 h 680"/>
                    <a:gd name="T24" fmla="*/ 441 w 509"/>
                    <a:gd name="T25" fmla="*/ 680 h 680"/>
                    <a:gd name="T26" fmla="*/ 327 w 509"/>
                    <a:gd name="T27" fmla="*/ 643 h 680"/>
                    <a:gd name="T28" fmla="*/ 97 w 509"/>
                    <a:gd name="T29" fmla="*/ 249 h 680"/>
                    <a:gd name="T30" fmla="*/ 77 w 509"/>
                    <a:gd name="T31" fmla="*/ 249 h 680"/>
                    <a:gd name="T32" fmla="*/ 0 w 509"/>
                    <a:gd name="T33" fmla="*/ 181 h 680"/>
                    <a:gd name="T34" fmla="*/ 29 w 509"/>
                    <a:gd name="T35" fmla="*/ 47 h 680"/>
                    <a:gd name="T36" fmla="*/ 48 w 509"/>
                    <a:gd name="T37" fmla="*/ 181 h 680"/>
                    <a:gd name="T38" fmla="*/ 211 w 509"/>
                    <a:gd name="T39" fmla="*/ 383 h 680"/>
                    <a:gd name="T40" fmla="*/ 278 w 509"/>
                    <a:gd name="T41" fmla="*/ 546 h 680"/>
                    <a:gd name="T42" fmla="*/ 297 w 509"/>
                    <a:gd name="T43" fmla="*/ 565 h 680"/>
                    <a:gd name="T44" fmla="*/ 346 w 509"/>
                    <a:gd name="T45" fmla="*/ 499 h 680"/>
                    <a:gd name="T46" fmla="*/ 375 w 509"/>
                    <a:gd name="T47" fmla="*/ 527 h 680"/>
                    <a:gd name="T48" fmla="*/ 394 w 509"/>
                    <a:gd name="T49" fmla="*/ 527 h 680"/>
                    <a:gd name="T50" fmla="*/ 441 w 509"/>
                    <a:gd name="T51" fmla="*/ 431 h 680"/>
                    <a:gd name="T52" fmla="*/ 346 w 509"/>
                    <a:gd name="T53" fmla="*/ 316 h 680"/>
                    <a:gd name="T54" fmla="*/ 327 w 509"/>
                    <a:gd name="T55" fmla="*/ 163 h 680"/>
                    <a:gd name="T56" fmla="*/ 230 w 509"/>
                    <a:gd name="T57" fmla="*/ 0 h 680"/>
                    <a:gd name="T58" fmla="*/ 346 w 509"/>
                    <a:gd name="T59" fmla="*/ 114 h 680"/>
                    <a:gd name="T60" fmla="*/ 394 w 509"/>
                    <a:gd name="T61" fmla="*/ 268 h 680"/>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509"/>
                    <a:gd name="T94" fmla="*/ 0 h 680"/>
                    <a:gd name="T95" fmla="*/ 509 w 509"/>
                    <a:gd name="T96" fmla="*/ 680 h 680"/>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509" h="680">
                      <a:moveTo>
                        <a:pt x="394" y="268"/>
                      </a:moveTo>
                      <a:lnTo>
                        <a:pt x="375" y="297"/>
                      </a:lnTo>
                      <a:lnTo>
                        <a:pt x="490" y="450"/>
                      </a:lnTo>
                      <a:lnTo>
                        <a:pt x="490" y="499"/>
                      </a:lnTo>
                      <a:lnTo>
                        <a:pt x="509" y="527"/>
                      </a:lnTo>
                      <a:lnTo>
                        <a:pt x="490" y="527"/>
                      </a:lnTo>
                      <a:lnTo>
                        <a:pt x="461" y="546"/>
                      </a:lnTo>
                      <a:lnTo>
                        <a:pt x="461" y="594"/>
                      </a:lnTo>
                      <a:lnTo>
                        <a:pt x="441" y="594"/>
                      </a:lnTo>
                      <a:lnTo>
                        <a:pt x="413" y="565"/>
                      </a:lnTo>
                      <a:lnTo>
                        <a:pt x="394" y="594"/>
                      </a:lnTo>
                      <a:lnTo>
                        <a:pt x="394" y="643"/>
                      </a:lnTo>
                      <a:lnTo>
                        <a:pt x="441" y="680"/>
                      </a:lnTo>
                      <a:lnTo>
                        <a:pt x="327" y="643"/>
                      </a:lnTo>
                      <a:lnTo>
                        <a:pt x="97" y="249"/>
                      </a:lnTo>
                      <a:lnTo>
                        <a:pt x="77" y="249"/>
                      </a:lnTo>
                      <a:lnTo>
                        <a:pt x="0" y="181"/>
                      </a:lnTo>
                      <a:lnTo>
                        <a:pt x="29" y="47"/>
                      </a:lnTo>
                      <a:lnTo>
                        <a:pt x="48" y="181"/>
                      </a:lnTo>
                      <a:lnTo>
                        <a:pt x="211" y="383"/>
                      </a:lnTo>
                      <a:lnTo>
                        <a:pt x="278" y="546"/>
                      </a:lnTo>
                      <a:lnTo>
                        <a:pt x="297" y="565"/>
                      </a:lnTo>
                      <a:lnTo>
                        <a:pt x="346" y="499"/>
                      </a:lnTo>
                      <a:lnTo>
                        <a:pt x="375" y="527"/>
                      </a:lnTo>
                      <a:lnTo>
                        <a:pt x="394" y="527"/>
                      </a:lnTo>
                      <a:lnTo>
                        <a:pt x="441" y="431"/>
                      </a:lnTo>
                      <a:lnTo>
                        <a:pt x="346" y="316"/>
                      </a:lnTo>
                      <a:lnTo>
                        <a:pt x="327" y="163"/>
                      </a:lnTo>
                      <a:lnTo>
                        <a:pt x="230" y="0"/>
                      </a:lnTo>
                      <a:lnTo>
                        <a:pt x="346" y="114"/>
                      </a:lnTo>
                      <a:lnTo>
                        <a:pt x="394" y="268"/>
                      </a:lnTo>
                      <a:close/>
                    </a:path>
                  </a:pathLst>
                </a:custGeom>
                <a:solidFill>
                  <a:srgbClr val="000000"/>
                </a:solidFill>
                <a:ln w="9525">
                  <a:noFill/>
                  <a:round/>
                  <a:headEnd/>
                  <a:tailEnd/>
                </a:ln>
              </p:spPr>
              <p:txBody>
                <a:bodyPr>
                  <a:prstTxWarp prst="textNoShape">
                    <a:avLst/>
                  </a:prstTxWarp>
                </a:bodyPr>
                <a:lstStyle/>
                <a:p>
                  <a:endParaRPr lang="en-US"/>
                </a:p>
              </p:txBody>
            </p:sp>
            <p:sp>
              <p:nvSpPr>
                <p:cNvPr id="68519" name="Freeform 288"/>
                <p:cNvSpPr>
                  <a:spLocks noChangeAspect="1"/>
                </p:cNvSpPr>
                <p:nvPr/>
              </p:nvSpPr>
              <p:spPr bwMode="auto">
                <a:xfrm>
                  <a:off x="3290" y="3383"/>
                  <a:ext cx="27" cy="9"/>
                </a:xfrm>
                <a:custGeom>
                  <a:avLst/>
                  <a:gdLst>
                    <a:gd name="T0" fmla="*/ 134 w 134"/>
                    <a:gd name="T1" fmla="*/ 48 h 48"/>
                    <a:gd name="T2" fmla="*/ 0 w 134"/>
                    <a:gd name="T3" fmla="*/ 19 h 48"/>
                    <a:gd name="T4" fmla="*/ 47 w 134"/>
                    <a:gd name="T5" fmla="*/ 0 h 48"/>
                    <a:gd name="T6" fmla="*/ 96 w 134"/>
                    <a:gd name="T7" fmla="*/ 0 h 48"/>
                    <a:gd name="T8" fmla="*/ 134 w 134"/>
                    <a:gd name="T9" fmla="*/ 48 h 48"/>
                    <a:gd name="T10" fmla="*/ 0 60000 65536"/>
                    <a:gd name="T11" fmla="*/ 0 60000 65536"/>
                    <a:gd name="T12" fmla="*/ 0 60000 65536"/>
                    <a:gd name="T13" fmla="*/ 0 60000 65536"/>
                    <a:gd name="T14" fmla="*/ 0 60000 65536"/>
                    <a:gd name="T15" fmla="*/ 0 w 134"/>
                    <a:gd name="T16" fmla="*/ 0 h 48"/>
                    <a:gd name="T17" fmla="*/ 134 w 134"/>
                    <a:gd name="T18" fmla="*/ 48 h 48"/>
                  </a:gdLst>
                  <a:ahLst/>
                  <a:cxnLst>
                    <a:cxn ang="T10">
                      <a:pos x="T0" y="T1"/>
                    </a:cxn>
                    <a:cxn ang="T11">
                      <a:pos x="T2" y="T3"/>
                    </a:cxn>
                    <a:cxn ang="T12">
                      <a:pos x="T4" y="T5"/>
                    </a:cxn>
                    <a:cxn ang="T13">
                      <a:pos x="T6" y="T7"/>
                    </a:cxn>
                    <a:cxn ang="T14">
                      <a:pos x="T8" y="T9"/>
                    </a:cxn>
                  </a:cxnLst>
                  <a:rect l="T15" t="T16" r="T17" b="T18"/>
                  <a:pathLst>
                    <a:path w="134" h="48">
                      <a:moveTo>
                        <a:pt x="134" y="48"/>
                      </a:moveTo>
                      <a:lnTo>
                        <a:pt x="0" y="19"/>
                      </a:lnTo>
                      <a:lnTo>
                        <a:pt x="47" y="0"/>
                      </a:lnTo>
                      <a:lnTo>
                        <a:pt x="96" y="0"/>
                      </a:lnTo>
                      <a:lnTo>
                        <a:pt x="134" y="48"/>
                      </a:lnTo>
                      <a:close/>
                    </a:path>
                  </a:pathLst>
                </a:custGeom>
                <a:solidFill>
                  <a:srgbClr val="000000"/>
                </a:solidFill>
                <a:ln w="9525">
                  <a:noFill/>
                  <a:round/>
                  <a:headEnd/>
                  <a:tailEnd/>
                </a:ln>
              </p:spPr>
              <p:txBody>
                <a:bodyPr>
                  <a:prstTxWarp prst="textNoShape">
                    <a:avLst/>
                  </a:prstTxWarp>
                </a:bodyPr>
                <a:lstStyle/>
                <a:p>
                  <a:endParaRPr lang="en-US"/>
                </a:p>
              </p:txBody>
            </p:sp>
            <p:sp>
              <p:nvSpPr>
                <p:cNvPr id="68520" name="Freeform 289"/>
                <p:cNvSpPr>
                  <a:spLocks noChangeAspect="1"/>
                </p:cNvSpPr>
                <p:nvPr/>
              </p:nvSpPr>
              <p:spPr bwMode="auto">
                <a:xfrm>
                  <a:off x="1716" y="2262"/>
                  <a:ext cx="31" cy="13"/>
                </a:xfrm>
                <a:custGeom>
                  <a:avLst/>
                  <a:gdLst>
                    <a:gd name="T0" fmla="*/ 0 w 154"/>
                    <a:gd name="T1" fmla="*/ 38 h 66"/>
                    <a:gd name="T2" fmla="*/ 86 w 154"/>
                    <a:gd name="T3" fmla="*/ 0 h 66"/>
                    <a:gd name="T4" fmla="*/ 154 w 154"/>
                    <a:gd name="T5" fmla="*/ 10 h 66"/>
                    <a:gd name="T6" fmla="*/ 116 w 154"/>
                    <a:gd name="T7" fmla="*/ 66 h 66"/>
                    <a:gd name="T8" fmla="*/ 10 w 154"/>
                    <a:gd name="T9" fmla="*/ 66 h 66"/>
                    <a:gd name="T10" fmla="*/ 0 w 154"/>
                    <a:gd name="T11" fmla="*/ 38 h 66"/>
                    <a:gd name="T12" fmla="*/ 0 60000 65536"/>
                    <a:gd name="T13" fmla="*/ 0 60000 65536"/>
                    <a:gd name="T14" fmla="*/ 0 60000 65536"/>
                    <a:gd name="T15" fmla="*/ 0 60000 65536"/>
                    <a:gd name="T16" fmla="*/ 0 60000 65536"/>
                    <a:gd name="T17" fmla="*/ 0 60000 65536"/>
                    <a:gd name="T18" fmla="*/ 0 w 154"/>
                    <a:gd name="T19" fmla="*/ 0 h 66"/>
                    <a:gd name="T20" fmla="*/ 154 w 154"/>
                    <a:gd name="T21" fmla="*/ 66 h 66"/>
                  </a:gdLst>
                  <a:ahLst/>
                  <a:cxnLst>
                    <a:cxn ang="T12">
                      <a:pos x="T0" y="T1"/>
                    </a:cxn>
                    <a:cxn ang="T13">
                      <a:pos x="T2" y="T3"/>
                    </a:cxn>
                    <a:cxn ang="T14">
                      <a:pos x="T4" y="T5"/>
                    </a:cxn>
                    <a:cxn ang="T15">
                      <a:pos x="T6" y="T7"/>
                    </a:cxn>
                    <a:cxn ang="T16">
                      <a:pos x="T8" y="T9"/>
                    </a:cxn>
                    <a:cxn ang="T17">
                      <a:pos x="T10" y="T11"/>
                    </a:cxn>
                  </a:cxnLst>
                  <a:rect l="T18" t="T19" r="T20" b="T21"/>
                  <a:pathLst>
                    <a:path w="154" h="66">
                      <a:moveTo>
                        <a:pt x="0" y="38"/>
                      </a:moveTo>
                      <a:lnTo>
                        <a:pt x="86" y="0"/>
                      </a:lnTo>
                      <a:lnTo>
                        <a:pt x="154" y="10"/>
                      </a:lnTo>
                      <a:lnTo>
                        <a:pt x="116" y="66"/>
                      </a:lnTo>
                      <a:lnTo>
                        <a:pt x="10" y="66"/>
                      </a:lnTo>
                      <a:lnTo>
                        <a:pt x="0" y="38"/>
                      </a:lnTo>
                      <a:close/>
                    </a:path>
                  </a:pathLst>
                </a:custGeom>
                <a:solidFill>
                  <a:srgbClr val="D1F5FF"/>
                </a:solidFill>
                <a:ln w="9525">
                  <a:noFill/>
                  <a:round/>
                  <a:headEnd/>
                  <a:tailEnd/>
                </a:ln>
              </p:spPr>
              <p:txBody>
                <a:bodyPr>
                  <a:prstTxWarp prst="textNoShape">
                    <a:avLst/>
                  </a:prstTxWarp>
                </a:bodyPr>
                <a:lstStyle/>
                <a:p>
                  <a:endParaRPr lang="en-US"/>
                </a:p>
              </p:txBody>
            </p:sp>
            <p:sp>
              <p:nvSpPr>
                <p:cNvPr id="68521" name="Freeform 290"/>
                <p:cNvSpPr>
                  <a:spLocks noChangeAspect="1"/>
                </p:cNvSpPr>
                <p:nvPr/>
              </p:nvSpPr>
              <p:spPr bwMode="auto">
                <a:xfrm>
                  <a:off x="1716" y="2262"/>
                  <a:ext cx="31" cy="13"/>
                </a:xfrm>
                <a:custGeom>
                  <a:avLst/>
                  <a:gdLst>
                    <a:gd name="T0" fmla="*/ 0 w 154"/>
                    <a:gd name="T1" fmla="*/ 38 h 66"/>
                    <a:gd name="T2" fmla="*/ 86 w 154"/>
                    <a:gd name="T3" fmla="*/ 0 h 66"/>
                    <a:gd name="T4" fmla="*/ 154 w 154"/>
                    <a:gd name="T5" fmla="*/ 10 h 66"/>
                    <a:gd name="T6" fmla="*/ 116 w 154"/>
                    <a:gd name="T7" fmla="*/ 66 h 66"/>
                    <a:gd name="T8" fmla="*/ 10 w 154"/>
                    <a:gd name="T9" fmla="*/ 66 h 66"/>
                    <a:gd name="T10" fmla="*/ 0 w 154"/>
                    <a:gd name="T11" fmla="*/ 38 h 66"/>
                    <a:gd name="T12" fmla="*/ 0 60000 65536"/>
                    <a:gd name="T13" fmla="*/ 0 60000 65536"/>
                    <a:gd name="T14" fmla="*/ 0 60000 65536"/>
                    <a:gd name="T15" fmla="*/ 0 60000 65536"/>
                    <a:gd name="T16" fmla="*/ 0 60000 65536"/>
                    <a:gd name="T17" fmla="*/ 0 60000 65536"/>
                    <a:gd name="T18" fmla="*/ 0 w 154"/>
                    <a:gd name="T19" fmla="*/ 0 h 66"/>
                    <a:gd name="T20" fmla="*/ 154 w 154"/>
                    <a:gd name="T21" fmla="*/ 66 h 66"/>
                  </a:gdLst>
                  <a:ahLst/>
                  <a:cxnLst>
                    <a:cxn ang="T12">
                      <a:pos x="T0" y="T1"/>
                    </a:cxn>
                    <a:cxn ang="T13">
                      <a:pos x="T2" y="T3"/>
                    </a:cxn>
                    <a:cxn ang="T14">
                      <a:pos x="T4" y="T5"/>
                    </a:cxn>
                    <a:cxn ang="T15">
                      <a:pos x="T6" y="T7"/>
                    </a:cxn>
                    <a:cxn ang="T16">
                      <a:pos x="T8" y="T9"/>
                    </a:cxn>
                    <a:cxn ang="T17">
                      <a:pos x="T10" y="T11"/>
                    </a:cxn>
                  </a:cxnLst>
                  <a:rect l="T18" t="T19" r="T20" b="T21"/>
                  <a:pathLst>
                    <a:path w="154" h="66">
                      <a:moveTo>
                        <a:pt x="0" y="38"/>
                      </a:moveTo>
                      <a:lnTo>
                        <a:pt x="86" y="0"/>
                      </a:lnTo>
                      <a:lnTo>
                        <a:pt x="154" y="10"/>
                      </a:lnTo>
                      <a:lnTo>
                        <a:pt x="116" y="66"/>
                      </a:lnTo>
                      <a:lnTo>
                        <a:pt x="10" y="66"/>
                      </a:lnTo>
                      <a:lnTo>
                        <a:pt x="0" y="38"/>
                      </a:lnTo>
                    </a:path>
                  </a:pathLst>
                </a:custGeom>
                <a:noFill/>
                <a:ln w="0">
                  <a:solidFill>
                    <a:srgbClr val="000000"/>
                  </a:solidFill>
                  <a:round/>
                  <a:headEnd/>
                  <a:tailEnd/>
                </a:ln>
              </p:spPr>
              <p:txBody>
                <a:bodyPr>
                  <a:prstTxWarp prst="textNoShape">
                    <a:avLst/>
                  </a:prstTxWarp>
                </a:bodyPr>
                <a:lstStyle/>
                <a:p>
                  <a:endParaRPr lang="en-US"/>
                </a:p>
              </p:txBody>
            </p:sp>
            <p:sp>
              <p:nvSpPr>
                <p:cNvPr id="68522" name="Freeform 291"/>
                <p:cNvSpPr>
                  <a:spLocks noChangeAspect="1"/>
                </p:cNvSpPr>
                <p:nvPr/>
              </p:nvSpPr>
              <p:spPr bwMode="auto">
                <a:xfrm>
                  <a:off x="1730" y="2262"/>
                  <a:ext cx="5" cy="13"/>
                </a:xfrm>
                <a:custGeom>
                  <a:avLst/>
                  <a:gdLst>
                    <a:gd name="T0" fmla="*/ 9 w 28"/>
                    <a:gd name="T1" fmla="*/ 0 h 66"/>
                    <a:gd name="T2" fmla="*/ 0 w 28"/>
                    <a:gd name="T3" fmla="*/ 66 h 66"/>
                    <a:gd name="T4" fmla="*/ 28 w 28"/>
                    <a:gd name="T5" fmla="*/ 66 h 66"/>
                    <a:gd name="T6" fmla="*/ 9 w 28"/>
                    <a:gd name="T7" fmla="*/ 0 h 66"/>
                    <a:gd name="T8" fmla="*/ 0 60000 65536"/>
                    <a:gd name="T9" fmla="*/ 0 60000 65536"/>
                    <a:gd name="T10" fmla="*/ 0 60000 65536"/>
                    <a:gd name="T11" fmla="*/ 0 60000 65536"/>
                    <a:gd name="T12" fmla="*/ 0 w 28"/>
                    <a:gd name="T13" fmla="*/ 0 h 66"/>
                    <a:gd name="T14" fmla="*/ 28 w 28"/>
                    <a:gd name="T15" fmla="*/ 66 h 66"/>
                  </a:gdLst>
                  <a:ahLst/>
                  <a:cxnLst>
                    <a:cxn ang="T8">
                      <a:pos x="T0" y="T1"/>
                    </a:cxn>
                    <a:cxn ang="T9">
                      <a:pos x="T2" y="T3"/>
                    </a:cxn>
                    <a:cxn ang="T10">
                      <a:pos x="T4" y="T5"/>
                    </a:cxn>
                    <a:cxn ang="T11">
                      <a:pos x="T6" y="T7"/>
                    </a:cxn>
                  </a:cxnLst>
                  <a:rect l="T12" t="T13" r="T14" b="T15"/>
                  <a:pathLst>
                    <a:path w="28" h="66">
                      <a:moveTo>
                        <a:pt x="9" y="0"/>
                      </a:moveTo>
                      <a:lnTo>
                        <a:pt x="0" y="66"/>
                      </a:lnTo>
                      <a:lnTo>
                        <a:pt x="28" y="66"/>
                      </a:lnTo>
                      <a:lnTo>
                        <a:pt x="9" y="0"/>
                      </a:lnTo>
                      <a:close/>
                    </a:path>
                  </a:pathLst>
                </a:custGeom>
                <a:solidFill>
                  <a:srgbClr val="000000"/>
                </a:solidFill>
                <a:ln w="9525">
                  <a:noFill/>
                  <a:round/>
                  <a:headEnd/>
                  <a:tailEnd/>
                </a:ln>
              </p:spPr>
              <p:txBody>
                <a:bodyPr>
                  <a:prstTxWarp prst="textNoShape">
                    <a:avLst/>
                  </a:prstTxWarp>
                </a:bodyPr>
                <a:lstStyle/>
                <a:p>
                  <a:endParaRPr lang="en-US"/>
                </a:p>
              </p:txBody>
            </p:sp>
            <p:sp>
              <p:nvSpPr>
                <p:cNvPr id="68523" name="Freeform 292"/>
                <p:cNvSpPr>
                  <a:spLocks noChangeAspect="1"/>
                </p:cNvSpPr>
                <p:nvPr/>
              </p:nvSpPr>
              <p:spPr bwMode="auto">
                <a:xfrm>
                  <a:off x="1730" y="2262"/>
                  <a:ext cx="5" cy="13"/>
                </a:xfrm>
                <a:custGeom>
                  <a:avLst/>
                  <a:gdLst>
                    <a:gd name="T0" fmla="*/ 9 w 28"/>
                    <a:gd name="T1" fmla="*/ 0 h 66"/>
                    <a:gd name="T2" fmla="*/ 0 w 28"/>
                    <a:gd name="T3" fmla="*/ 66 h 66"/>
                    <a:gd name="T4" fmla="*/ 28 w 28"/>
                    <a:gd name="T5" fmla="*/ 66 h 66"/>
                    <a:gd name="T6" fmla="*/ 9 w 28"/>
                    <a:gd name="T7" fmla="*/ 0 h 66"/>
                    <a:gd name="T8" fmla="*/ 0 60000 65536"/>
                    <a:gd name="T9" fmla="*/ 0 60000 65536"/>
                    <a:gd name="T10" fmla="*/ 0 60000 65536"/>
                    <a:gd name="T11" fmla="*/ 0 60000 65536"/>
                    <a:gd name="T12" fmla="*/ 0 w 28"/>
                    <a:gd name="T13" fmla="*/ 0 h 66"/>
                    <a:gd name="T14" fmla="*/ 28 w 28"/>
                    <a:gd name="T15" fmla="*/ 66 h 66"/>
                  </a:gdLst>
                  <a:ahLst/>
                  <a:cxnLst>
                    <a:cxn ang="T8">
                      <a:pos x="T0" y="T1"/>
                    </a:cxn>
                    <a:cxn ang="T9">
                      <a:pos x="T2" y="T3"/>
                    </a:cxn>
                    <a:cxn ang="T10">
                      <a:pos x="T4" y="T5"/>
                    </a:cxn>
                    <a:cxn ang="T11">
                      <a:pos x="T6" y="T7"/>
                    </a:cxn>
                  </a:cxnLst>
                  <a:rect l="T12" t="T13" r="T14" b="T15"/>
                  <a:pathLst>
                    <a:path w="28" h="66">
                      <a:moveTo>
                        <a:pt x="9" y="0"/>
                      </a:moveTo>
                      <a:lnTo>
                        <a:pt x="0" y="66"/>
                      </a:lnTo>
                      <a:lnTo>
                        <a:pt x="28" y="66"/>
                      </a:lnTo>
                      <a:lnTo>
                        <a:pt x="9" y="0"/>
                      </a:lnTo>
                    </a:path>
                  </a:pathLst>
                </a:custGeom>
                <a:noFill/>
                <a:ln w="0">
                  <a:solidFill>
                    <a:srgbClr val="000000"/>
                  </a:solidFill>
                  <a:round/>
                  <a:headEnd/>
                  <a:tailEnd/>
                </a:ln>
              </p:spPr>
              <p:txBody>
                <a:bodyPr>
                  <a:prstTxWarp prst="textNoShape">
                    <a:avLst/>
                  </a:prstTxWarp>
                </a:bodyPr>
                <a:lstStyle/>
                <a:p>
                  <a:endParaRPr lang="en-US"/>
                </a:p>
              </p:txBody>
            </p:sp>
            <p:sp>
              <p:nvSpPr>
                <p:cNvPr id="68524" name="Freeform 293"/>
                <p:cNvSpPr>
                  <a:spLocks noChangeAspect="1"/>
                </p:cNvSpPr>
                <p:nvPr/>
              </p:nvSpPr>
              <p:spPr bwMode="auto">
                <a:xfrm>
                  <a:off x="1816" y="2251"/>
                  <a:ext cx="31" cy="13"/>
                </a:xfrm>
                <a:custGeom>
                  <a:avLst/>
                  <a:gdLst>
                    <a:gd name="T0" fmla="*/ 19 w 154"/>
                    <a:gd name="T1" fmla="*/ 38 h 68"/>
                    <a:gd name="T2" fmla="*/ 58 w 154"/>
                    <a:gd name="T3" fmla="*/ 10 h 68"/>
                    <a:gd name="T4" fmla="*/ 116 w 154"/>
                    <a:gd name="T5" fmla="*/ 10 h 68"/>
                    <a:gd name="T6" fmla="*/ 154 w 154"/>
                    <a:gd name="T7" fmla="*/ 0 h 68"/>
                    <a:gd name="T8" fmla="*/ 144 w 154"/>
                    <a:gd name="T9" fmla="*/ 58 h 68"/>
                    <a:gd name="T10" fmla="*/ 116 w 154"/>
                    <a:gd name="T11" fmla="*/ 68 h 68"/>
                    <a:gd name="T12" fmla="*/ 38 w 154"/>
                    <a:gd name="T13" fmla="*/ 68 h 68"/>
                    <a:gd name="T14" fmla="*/ 0 w 154"/>
                    <a:gd name="T15" fmla="*/ 58 h 68"/>
                    <a:gd name="T16" fmla="*/ 19 w 154"/>
                    <a:gd name="T17" fmla="*/ 38 h 6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54"/>
                    <a:gd name="T28" fmla="*/ 0 h 68"/>
                    <a:gd name="T29" fmla="*/ 154 w 154"/>
                    <a:gd name="T30" fmla="*/ 68 h 6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54" h="68">
                      <a:moveTo>
                        <a:pt x="19" y="38"/>
                      </a:moveTo>
                      <a:lnTo>
                        <a:pt x="58" y="10"/>
                      </a:lnTo>
                      <a:lnTo>
                        <a:pt x="116" y="10"/>
                      </a:lnTo>
                      <a:lnTo>
                        <a:pt x="154" y="0"/>
                      </a:lnTo>
                      <a:lnTo>
                        <a:pt x="144" y="58"/>
                      </a:lnTo>
                      <a:lnTo>
                        <a:pt x="116" y="68"/>
                      </a:lnTo>
                      <a:lnTo>
                        <a:pt x="38" y="68"/>
                      </a:lnTo>
                      <a:lnTo>
                        <a:pt x="0" y="58"/>
                      </a:lnTo>
                      <a:lnTo>
                        <a:pt x="19" y="38"/>
                      </a:lnTo>
                      <a:close/>
                    </a:path>
                  </a:pathLst>
                </a:custGeom>
                <a:solidFill>
                  <a:srgbClr val="D1F5FF"/>
                </a:solidFill>
                <a:ln w="9525">
                  <a:noFill/>
                  <a:round/>
                  <a:headEnd/>
                  <a:tailEnd/>
                </a:ln>
              </p:spPr>
              <p:txBody>
                <a:bodyPr>
                  <a:prstTxWarp prst="textNoShape">
                    <a:avLst/>
                  </a:prstTxWarp>
                </a:bodyPr>
                <a:lstStyle/>
                <a:p>
                  <a:endParaRPr lang="en-US"/>
                </a:p>
              </p:txBody>
            </p:sp>
            <p:sp>
              <p:nvSpPr>
                <p:cNvPr id="68525" name="Freeform 294"/>
                <p:cNvSpPr>
                  <a:spLocks noChangeAspect="1"/>
                </p:cNvSpPr>
                <p:nvPr/>
              </p:nvSpPr>
              <p:spPr bwMode="auto">
                <a:xfrm>
                  <a:off x="1816" y="2251"/>
                  <a:ext cx="31" cy="13"/>
                </a:xfrm>
                <a:custGeom>
                  <a:avLst/>
                  <a:gdLst>
                    <a:gd name="T0" fmla="*/ 19 w 154"/>
                    <a:gd name="T1" fmla="*/ 38 h 68"/>
                    <a:gd name="T2" fmla="*/ 58 w 154"/>
                    <a:gd name="T3" fmla="*/ 10 h 68"/>
                    <a:gd name="T4" fmla="*/ 116 w 154"/>
                    <a:gd name="T5" fmla="*/ 10 h 68"/>
                    <a:gd name="T6" fmla="*/ 154 w 154"/>
                    <a:gd name="T7" fmla="*/ 0 h 68"/>
                    <a:gd name="T8" fmla="*/ 144 w 154"/>
                    <a:gd name="T9" fmla="*/ 58 h 68"/>
                    <a:gd name="T10" fmla="*/ 116 w 154"/>
                    <a:gd name="T11" fmla="*/ 68 h 68"/>
                    <a:gd name="T12" fmla="*/ 38 w 154"/>
                    <a:gd name="T13" fmla="*/ 68 h 68"/>
                    <a:gd name="T14" fmla="*/ 0 w 154"/>
                    <a:gd name="T15" fmla="*/ 58 h 68"/>
                    <a:gd name="T16" fmla="*/ 19 w 154"/>
                    <a:gd name="T17" fmla="*/ 38 h 6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54"/>
                    <a:gd name="T28" fmla="*/ 0 h 68"/>
                    <a:gd name="T29" fmla="*/ 154 w 154"/>
                    <a:gd name="T30" fmla="*/ 68 h 6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54" h="68">
                      <a:moveTo>
                        <a:pt x="19" y="38"/>
                      </a:moveTo>
                      <a:lnTo>
                        <a:pt x="58" y="10"/>
                      </a:lnTo>
                      <a:lnTo>
                        <a:pt x="116" y="10"/>
                      </a:lnTo>
                      <a:lnTo>
                        <a:pt x="154" y="0"/>
                      </a:lnTo>
                      <a:lnTo>
                        <a:pt x="144" y="58"/>
                      </a:lnTo>
                      <a:lnTo>
                        <a:pt x="116" y="68"/>
                      </a:lnTo>
                      <a:lnTo>
                        <a:pt x="38" y="68"/>
                      </a:lnTo>
                      <a:lnTo>
                        <a:pt x="0" y="58"/>
                      </a:lnTo>
                      <a:lnTo>
                        <a:pt x="19" y="38"/>
                      </a:lnTo>
                    </a:path>
                  </a:pathLst>
                </a:custGeom>
                <a:noFill/>
                <a:ln w="0">
                  <a:solidFill>
                    <a:srgbClr val="000000"/>
                  </a:solidFill>
                  <a:round/>
                  <a:headEnd/>
                  <a:tailEnd/>
                </a:ln>
              </p:spPr>
              <p:txBody>
                <a:bodyPr>
                  <a:prstTxWarp prst="textNoShape">
                    <a:avLst/>
                  </a:prstTxWarp>
                </a:bodyPr>
                <a:lstStyle/>
                <a:p>
                  <a:endParaRPr lang="en-US"/>
                </a:p>
              </p:txBody>
            </p:sp>
            <p:sp>
              <p:nvSpPr>
                <p:cNvPr id="68526" name="Freeform 295"/>
                <p:cNvSpPr>
                  <a:spLocks noChangeAspect="1"/>
                </p:cNvSpPr>
                <p:nvPr/>
              </p:nvSpPr>
              <p:spPr bwMode="auto">
                <a:xfrm>
                  <a:off x="1829" y="2251"/>
                  <a:ext cx="6" cy="13"/>
                </a:xfrm>
                <a:custGeom>
                  <a:avLst/>
                  <a:gdLst>
                    <a:gd name="T0" fmla="*/ 9 w 28"/>
                    <a:gd name="T1" fmla="*/ 0 h 68"/>
                    <a:gd name="T2" fmla="*/ 0 w 28"/>
                    <a:gd name="T3" fmla="*/ 0 h 68"/>
                    <a:gd name="T4" fmla="*/ 0 w 28"/>
                    <a:gd name="T5" fmla="*/ 68 h 68"/>
                    <a:gd name="T6" fmla="*/ 28 w 28"/>
                    <a:gd name="T7" fmla="*/ 58 h 68"/>
                    <a:gd name="T8" fmla="*/ 9 w 28"/>
                    <a:gd name="T9" fmla="*/ 0 h 68"/>
                    <a:gd name="T10" fmla="*/ 0 60000 65536"/>
                    <a:gd name="T11" fmla="*/ 0 60000 65536"/>
                    <a:gd name="T12" fmla="*/ 0 60000 65536"/>
                    <a:gd name="T13" fmla="*/ 0 60000 65536"/>
                    <a:gd name="T14" fmla="*/ 0 60000 65536"/>
                    <a:gd name="T15" fmla="*/ 0 w 28"/>
                    <a:gd name="T16" fmla="*/ 0 h 68"/>
                    <a:gd name="T17" fmla="*/ 28 w 28"/>
                    <a:gd name="T18" fmla="*/ 68 h 68"/>
                  </a:gdLst>
                  <a:ahLst/>
                  <a:cxnLst>
                    <a:cxn ang="T10">
                      <a:pos x="T0" y="T1"/>
                    </a:cxn>
                    <a:cxn ang="T11">
                      <a:pos x="T2" y="T3"/>
                    </a:cxn>
                    <a:cxn ang="T12">
                      <a:pos x="T4" y="T5"/>
                    </a:cxn>
                    <a:cxn ang="T13">
                      <a:pos x="T6" y="T7"/>
                    </a:cxn>
                    <a:cxn ang="T14">
                      <a:pos x="T8" y="T9"/>
                    </a:cxn>
                  </a:cxnLst>
                  <a:rect l="T15" t="T16" r="T17" b="T18"/>
                  <a:pathLst>
                    <a:path w="28" h="68">
                      <a:moveTo>
                        <a:pt x="9" y="0"/>
                      </a:moveTo>
                      <a:lnTo>
                        <a:pt x="0" y="0"/>
                      </a:lnTo>
                      <a:lnTo>
                        <a:pt x="0" y="68"/>
                      </a:lnTo>
                      <a:lnTo>
                        <a:pt x="28" y="58"/>
                      </a:lnTo>
                      <a:lnTo>
                        <a:pt x="9" y="0"/>
                      </a:lnTo>
                      <a:close/>
                    </a:path>
                  </a:pathLst>
                </a:custGeom>
                <a:solidFill>
                  <a:srgbClr val="000000"/>
                </a:solidFill>
                <a:ln w="9525">
                  <a:noFill/>
                  <a:round/>
                  <a:headEnd/>
                  <a:tailEnd/>
                </a:ln>
              </p:spPr>
              <p:txBody>
                <a:bodyPr>
                  <a:prstTxWarp prst="textNoShape">
                    <a:avLst/>
                  </a:prstTxWarp>
                </a:bodyPr>
                <a:lstStyle/>
                <a:p>
                  <a:endParaRPr lang="en-US"/>
                </a:p>
              </p:txBody>
            </p:sp>
            <p:sp>
              <p:nvSpPr>
                <p:cNvPr id="68527" name="Freeform 296"/>
                <p:cNvSpPr>
                  <a:spLocks noChangeAspect="1"/>
                </p:cNvSpPr>
                <p:nvPr/>
              </p:nvSpPr>
              <p:spPr bwMode="auto">
                <a:xfrm>
                  <a:off x="1829" y="2251"/>
                  <a:ext cx="6" cy="13"/>
                </a:xfrm>
                <a:custGeom>
                  <a:avLst/>
                  <a:gdLst>
                    <a:gd name="T0" fmla="*/ 9 w 28"/>
                    <a:gd name="T1" fmla="*/ 0 h 68"/>
                    <a:gd name="T2" fmla="*/ 0 w 28"/>
                    <a:gd name="T3" fmla="*/ 0 h 68"/>
                    <a:gd name="T4" fmla="*/ 0 w 28"/>
                    <a:gd name="T5" fmla="*/ 68 h 68"/>
                    <a:gd name="T6" fmla="*/ 28 w 28"/>
                    <a:gd name="T7" fmla="*/ 58 h 68"/>
                    <a:gd name="T8" fmla="*/ 9 w 28"/>
                    <a:gd name="T9" fmla="*/ 0 h 68"/>
                    <a:gd name="T10" fmla="*/ 0 60000 65536"/>
                    <a:gd name="T11" fmla="*/ 0 60000 65536"/>
                    <a:gd name="T12" fmla="*/ 0 60000 65536"/>
                    <a:gd name="T13" fmla="*/ 0 60000 65536"/>
                    <a:gd name="T14" fmla="*/ 0 60000 65536"/>
                    <a:gd name="T15" fmla="*/ 0 w 28"/>
                    <a:gd name="T16" fmla="*/ 0 h 68"/>
                    <a:gd name="T17" fmla="*/ 28 w 28"/>
                    <a:gd name="T18" fmla="*/ 68 h 68"/>
                  </a:gdLst>
                  <a:ahLst/>
                  <a:cxnLst>
                    <a:cxn ang="T10">
                      <a:pos x="T0" y="T1"/>
                    </a:cxn>
                    <a:cxn ang="T11">
                      <a:pos x="T2" y="T3"/>
                    </a:cxn>
                    <a:cxn ang="T12">
                      <a:pos x="T4" y="T5"/>
                    </a:cxn>
                    <a:cxn ang="T13">
                      <a:pos x="T6" y="T7"/>
                    </a:cxn>
                    <a:cxn ang="T14">
                      <a:pos x="T8" y="T9"/>
                    </a:cxn>
                  </a:cxnLst>
                  <a:rect l="T15" t="T16" r="T17" b="T18"/>
                  <a:pathLst>
                    <a:path w="28" h="68">
                      <a:moveTo>
                        <a:pt x="9" y="0"/>
                      </a:moveTo>
                      <a:lnTo>
                        <a:pt x="0" y="0"/>
                      </a:lnTo>
                      <a:lnTo>
                        <a:pt x="0" y="68"/>
                      </a:lnTo>
                      <a:lnTo>
                        <a:pt x="28" y="58"/>
                      </a:lnTo>
                      <a:lnTo>
                        <a:pt x="9" y="0"/>
                      </a:lnTo>
                    </a:path>
                  </a:pathLst>
                </a:custGeom>
                <a:noFill/>
                <a:ln w="0">
                  <a:solidFill>
                    <a:srgbClr val="000000"/>
                  </a:solidFill>
                  <a:round/>
                  <a:headEnd/>
                  <a:tailEnd/>
                </a:ln>
              </p:spPr>
              <p:txBody>
                <a:bodyPr>
                  <a:prstTxWarp prst="textNoShape">
                    <a:avLst/>
                  </a:prstTxWarp>
                </a:bodyPr>
                <a:lstStyle/>
                <a:p>
                  <a:endParaRPr lang="en-US"/>
                </a:p>
              </p:txBody>
            </p:sp>
            <p:sp>
              <p:nvSpPr>
                <p:cNvPr id="68528" name="Freeform 297"/>
                <p:cNvSpPr>
                  <a:spLocks noChangeAspect="1"/>
                </p:cNvSpPr>
                <p:nvPr/>
              </p:nvSpPr>
              <p:spPr bwMode="auto">
                <a:xfrm>
                  <a:off x="1703" y="2239"/>
                  <a:ext cx="40" cy="19"/>
                </a:xfrm>
                <a:custGeom>
                  <a:avLst/>
                  <a:gdLst>
                    <a:gd name="T0" fmla="*/ 96 w 202"/>
                    <a:gd name="T1" fmla="*/ 9 h 95"/>
                    <a:gd name="T2" fmla="*/ 39 w 202"/>
                    <a:gd name="T3" fmla="*/ 0 h 95"/>
                    <a:gd name="T4" fmla="*/ 0 w 202"/>
                    <a:gd name="T5" fmla="*/ 48 h 95"/>
                    <a:gd name="T6" fmla="*/ 19 w 202"/>
                    <a:gd name="T7" fmla="*/ 95 h 95"/>
                    <a:gd name="T8" fmla="*/ 96 w 202"/>
                    <a:gd name="T9" fmla="*/ 76 h 95"/>
                    <a:gd name="T10" fmla="*/ 202 w 202"/>
                    <a:gd name="T11" fmla="*/ 48 h 95"/>
                    <a:gd name="T12" fmla="*/ 96 w 202"/>
                    <a:gd name="T13" fmla="*/ 9 h 95"/>
                    <a:gd name="T14" fmla="*/ 0 60000 65536"/>
                    <a:gd name="T15" fmla="*/ 0 60000 65536"/>
                    <a:gd name="T16" fmla="*/ 0 60000 65536"/>
                    <a:gd name="T17" fmla="*/ 0 60000 65536"/>
                    <a:gd name="T18" fmla="*/ 0 60000 65536"/>
                    <a:gd name="T19" fmla="*/ 0 60000 65536"/>
                    <a:gd name="T20" fmla="*/ 0 60000 65536"/>
                    <a:gd name="T21" fmla="*/ 0 w 202"/>
                    <a:gd name="T22" fmla="*/ 0 h 95"/>
                    <a:gd name="T23" fmla="*/ 202 w 202"/>
                    <a:gd name="T24" fmla="*/ 95 h 9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02" h="95">
                      <a:moveTo>
                        <a:pt x="96" y="9"/>
                      </a:moveTo>
                      <a:lnTo>
                        <a:pt x="39" y="0"/>
                      </a:lnTo>
                      <a:lnTo>
                        <a:pt x="0" y="48"/>
                      </a:lnTo>
                      <a:lnTo>
                        <a:pt x="19" y="95"/>
                      </a:lnTo>
                      <a:lnTo>
                        <a:pt x="96" y="76"/>
                      </a:lnTo>
                      <a:lnTo>
                        <a:pt x="202" y="48"/>
                      </a:lnTo>
                      <a:lnTo>
                        <a:pt x="96" y="9"/>
                      </a:lnTo>
                      <a:close/>
                    </a:path>
                  </a:pathLst>
                </a:custGeom>
                <a:solidFill>
                  <a:srgbClr val="FFCC99"/>
                </a:solidFill>
                <a:ln w="9525">
                  <a:noFill/>
                  <a:round/>
                  <a:headEnd/>
                  <a:tailEnd/>
                </a:ln>
              </p:spPr>
              <p:txBody>
                <a:bodyPr>
                  <a:prstTxWarp prst="textNoShape">
                    <a:avLst/>
                  </a:prstTxWarp>
                </a:bodyPr>
                <a:lstStyle/>
                <a:p>
                  <a:endParaRPr lang="en-US"/>
                </a:p>
              </p:txBody>
            </p:sp>
            <p:sp>
              <p:nvSpPr>
                <p:cNvPr id="68529" name="Freeform 298"/>
                <p:cNvSpPr>
                  <a:spLocks noChangeAspect="1"/>
                </p:cNvSpPr>
                <p:nvPr/>
              </p:nvSpPr>
              <p:spPr bwMode="auto">
                <a:xfrm>
                  <a:off x="1708" y="2243"/>
                  <a:ext cx="27" cy="13"/>
                </a:xfrm>
                <a:custGeom>
                  <a:avLst/>
                  <a:gdLst>
                    <a:gd name="T0" fmla="*/ 68 w 135"/>
                    <a:gd name="T1" fmla="*/ 0 h 67"/>
                    <a:gd name="T2" fmla="*/ 58 w 135"/>
                    <a:gd name="T3" fmla="*/ 0 h 67"/>
                    <a:gd name="T4" fmla="*/ 49 w 135"/>
                    <a:gd name="T5" fmla="*/ 0 h 67"/>
                    <a:gd name="T6" fmla="*/ 39 w 135"/>
                    <a:gd name="T7" fmla="*/ 0 h 67"/>
                    <a:gd name="T8" fmla="*/ 30 w 135"/>
                    <a:gd name="T9" fmla="*/ 0 h 67"/>
                    <a:gd name="T10" fmla="*/ 20 w 135"/>
                    <a:gd name="T11" fmla="*/ 0 h 67"/>
                    <a:gd name="T12" fmla="*/ 20 w 135"/>
                    <a:gd name="T13" fmla="*/ 9 h 67"/>
                    <a:gd name="T14" fmla="*/ 11 w 135"/>
                    <a:gd name="T15" fmla="*/ 9 h 67"/>
                    <a:gd name="T16" fmla="*/ 11 w 135"/>
                    <a:gd name="T17" fmla="*/ 18 h 67"/>
                    <a:gd name="T18" fmla="*/ 0 w 135"/>
                    <a:gd name="T19" fmla="*/ 18 h 67"/>
                    <a:gd name="T20" fmla="*/ 0 w 135"/>
                    <a:gd name="T21" fmla="*/ 29 h 67"/>
                    <a:gd name="T22" fmla="*/ 11 w 135"/>
                    <a:gd name="T23" fmla="*/ 38 h 67"/>
                    <a:gd name="T24" fmla="*/ 11 w 135"/>
                    <a:gd name="T25" fmla="*/ 48 h 67"/>
                    <a:gd name="T26" fmla="*/ 11 w 135"/>
                    <a:gd name="T27" fmla="*/ 57 h 67"/>
                    <a:gd name="T28" fmla="*/ 11 w 135"/>
                    <a:gd name="T29" fmla="*/ 67 h 67"/>
                    <a:gd name="T30" fmla="*/ 20 w 135"/>
                    <a:gd name="T31" fmla="*/ 57 h 67"/>
                    <a:gd name="T32" fmla="*/ 30 w 135"/>
                    <a:gd name="T33" fmla="*/ 57 h 67"/>
                    <a:gd name="T34" fmla="*/ 39 w 135"/>
                    <a:gd name="T35" fmla="*/ 57 h 67"/>
                    <a:gd name="T36" fmla="*/ 49 w 135"/>
                    <a:gd name="T37" fmla="*/ 57 h 67"/>
                    <a:gd name="T38" fmla="*/ 58 w 135"/>
                    <a:gd name="T39" fmla="*/ 48 h 67"/>
                    <a:gd name="T40" fmla="*/ 68 w 135"/>
                    <a:gd name="T41" fmla="*/ 48 h 67"/>
                    <a:gd name="T42" fmla="*/ 77 w 135"/>
                    <a:gd name="T43" fmla="*/ 48 h 67"/>
                    <a:gd name="T44" fmla="*/ 88 w 135"/>
                    <a:gd name="T45" fmla="*/ 48 h 67"/>
                    <a:gd name="T46" fmla="*/ 97 w 135"/>
                    <a:gd name="T47" fmla="*/ 38 h 67"/>
                    <a:gd name="T48" fmla="*/ 107 w 135"/>
                    <a:gd name="T49" fmla="*/ 38 h 67"/>
                    <a:gd name="T50" fmla="*/ 116 w 135"/>
                    <a:gd name="T51" fmla="*/ 38 h 67"/>
                    <a:gd name="T52" fmla="*/ 125 w 135"/>
                    <a:gd name="T53" fmla="*/ 38 h 67"/>
                    <a:gd name="T54" fmla="*/ 135 w 135"/>
                    <a:gd name="T55" fmla="*/ 29 h 67"/>
                    <a:gd name="T56" fmla="*/ 125 w 135"/>
                    <a:gd name="T57" fmla="*/ 29 h 67"/>
                    <a:gd name="T58" fmla="*/ 125 w 135"/>
                    <a:gd name="T59" fmla="*/ 18 h 67"/>
                    <a:gd name="T60" fmla="*/ 116 w 135"/>
                    <a:gd name="T61" fmla="*/ 18 h 67"/>
                    <a:gd name="T62" fmla="*/ 107 w 135"/>
                    <a:gd name="T63" fmla="*/ 18 h 67"/>
                    <a:gd name="T64" fmla="*/ 97 w 135"/>
                    <a:gd name="T65" fmla="*/ 9 h 67"/>
                    <a:gd name="T66" fmla="*/ 88 w 135"/>
                    <a:gd name="T67" fmla="*/ 9 h 67"/>
                    <a:gd name="T68" fmla="*/ 77 w 135"/>
                    <a:gd name="T69" fmla="*/ 0 h 67"/>
                    <a:gd name="T70" fmla="*/ 68 w 135"/>
                    <a:gd name="T71" fmla="*/ 0 h 6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35"/>
                    <a:gd name="T109" fmla="*/ 0 h 67"/>
                    <a:gd name="T110" fmla="*/ 135 w 135"/>
                    <a:gd name="T111" fmla="*/ 67 h 6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35" h="67">
                      <a:moveTo>
                        <a:pt x="68" y="0"/>
                      </a:moveTo>
                      <a:lnTo>
                        <a:pt x="58" y="0"/>
                      </a:lnTo>
                      <a:lnTo>
                        <a:pt x="49" y="0"/>
                      </a:lnTo>
                      <a:lnTo>
                        <a:pt x="39" y="0"/>
                      </a:lnTo>
                      <a:lnTo>
                        <a:pt x="30" y="0"/>
                      </a:lnTo>
                      <a:lnTo>
                        <a:pt x="20" y="0"/>
                      </a:lnTo>
                      <a:lnTo>
                        <a:pt x="20" y="9"/>
                      </a:lnTo>
                      <a:lnTo>
                        <a:pt x="11" y="9"/>
                      </a:lnTo>
                      <a:lnTo>
                        <a:pt x="11" y="18"/>
                      </a:lnTo>
                      <a:lnTo>
                        <a:pt x="0" y="18"/>
                      </a:lnTo>
                      <a:lnTo>
                        <a:pt x="0" y="29"/>
                      </a:lnTo>
                      <a:lnTo>
                        <a:pt x="11" y="38"/>
                      </a:lnTo>
                      <a:lnTo>
                        <a:pt x="11" y="48"/>
                      </a:lnTo>
                      <a:lnTo>
                        <a:pt x="11" y="57"/>
                      </a:lnTo>
                      <a:lnTo>
                        <a:pt x="11" y="67"/>
                      </a:lnTo>
                      <a:lnTo>
                        <a:pt x="20" y="57"/>
                      </a:lnTo>
                      <a:lnTo>
                        <a:pt x="30" y="57"/>
                      </a:lnTo>
                      <a:lnTo>
                        <a:pt x="39" y="57"/>
                      </a:lnTo>
                      <a:lnTo>
                        <a:pt x="49" y="57"/>
                      </a:lnTo>
                      <a:lnTo>
                        <a:pt x="58" y="48"/>
                      </a:lnTo>
                      <a:lnTo>
                        <a:pt x="68" y="48"/>
                      </a:lnTo>
                      <a:lnTo>
                        <a:pt x="77" y="48"/>
                      </a:lnTo>
                      <a:lnTo>
                        <a:pt x="88" y="48"/>
                      </a:lnTo>
                      <a:lnTo>
                        <a:pt x="97" y="38"/>
                      </a:lnTo>
                      <a:lnTo>
                        <a:pt x="107" y="38"/>
                      </a:lnTo>
                      <a:lnTo>
                        <a:pt x="116" y="38"/>
                      </a:lnTo>
                      <a:lnTo>
                        <a:pt x="125" y="38"/>
                      </a:lnTo>
                      <a:lnTo>
                        <a:pt x="135" y="29"/>
                      </a:lnTo>
                      <a:lnTo>
                        <a:pt x="125" y="29"/>
                      </a:lnTo>
                      <a:lnTo>
                        <a:pt x="125" y="18"/>
                      </a:lnTo>
                      <a:lnTo>
                        <a:pt x="116" y="18"/>
                      </a:lnTo>
                      <a:lnTo>
                        <a:pt x="107" y="18"/>
                      </a:lnTo>
                      <a:lnTo>
                        <a:pt x="97" y="9"/>
                      </a:lnTo>
                      <a:lnTo>
                        <a:pt x="88" y="9"/>
                      </a:lnTo>
                      <a:lnTo>
                        <a:pt x="77" y="0"/>
                      </a:lnTo>
                      <a:lnTo>
                        <a:pt x="68" y="0"/>
                      </a:lnTo>
                      <a:close/>
                    </a:path>
                  </a:pathLst>
                </a:custGeom>
                <a:solidFill>
                  <a:srgbClr val="EFC090"/>
                </a:solidFill>
                <a:ln w="9525">
                  <a:noFill/>
                  <a:round/>
                  <a:headEnd/>
                  <a:tailEnd/>
                </a:ln>
              </p:spPr>
              <p:txBody>
                <a:bodyPr>
                  <a:prstTxWarp prst="textNoShape">
                    <a:avLst/>
                  </a:prstTxWarp>
                </a:bodyPr>
                <a:lstStyle/>
                <a:p>
                  <a:endParaRPr lang="en-US"/>
                </a:p>
              </p:txBody>
            </p:sp>
            <p:sp>
              <p:nvSpPr>
                <p:cNvPr id="68530" name="Freeform 299"/>
                <p:cNvSpPr>
                  <a:spLocks noChangeAspect="1"/>
                </p:cNvSpPr>
                <p:nvPr/>
              </p:nvSpPr>
              <p:spPr bwMode="auto">
                <a:xfrm>
                  <a:off x="1814" y="2228"/>
                  <a:ext cx="31" cy="17"/>
                </a:xfrm>
                <a:custGeom>
                  <a:avLst/>
                  <a:gdLst>
                    <a:gd name="T0" fmla="*/ 47 w 153"/>
                    <a:gd name="T1" fmla="*/ 77 h 86"/>
                    <a:gd name="T2" fmla="*/ 0 w 153"/>
                    <a:gd name="T3" fmla="*/ 86 h 86"/>
                    <a:gd name="T4" fmla="*/ 77 w 153"/>
                    <a:gd name="T5" fmla="*/ 29 h 86"/>
                    <a:gd name="T6" fmla="*/ 134 w 153"/>
                    <a:gd name="T7" fmla="*/ 0 h 86"/>
                    <a:gd name="T8" fmla="*/ 153 w 153"/>
                    <a:gd name="T9" fmla="*/ 39 h 86"/>
                    <a:gd name="T10" fmla="*/ 95 w 153"/>
                    <a:gd name="T11" fmla="*/ 67 h 86"/>
                    <a:gd name="T12" fmla="*/ 47 w 153"/>
                    <a:gd name="T13" fmla="*/ 77 h 86"/>
                    <a:gd name="T14" fmla="*/ 0 60000 65536"/>
                    <a:gd name="T15" fmla="*/ 0 60000 65536"/>
                    <a:gd name="T16" fmla="*/ 0 60000 65536"/>
                    <a:gd name="T17" fmla="*/ 0 60000 65536"/>
                    <a:gd name="T18" fmla="*/ 0 60000 65536"/>
                    <a:gd name="T19" fmla="*/ 0 60000 65536"/>
                    <a:gd name="T20" fmla="*/ 0 60000 65536"/>
                    <a:gd name="T21" fmla="*/ 0 w 153"/>
                    <a:gd name="T22" fmla="*/ 0 h 86"/>
                    <a:gd name="T23" fmla="*/ 153 w 153"/>
                    <a:gd name="T24" fmla="*/ 86 h 8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3" h="86">
                      <a:moveTo>
                        <a:pt x="47" y="77"/>
                      </a:moveTo>
                      <a:lnTo>
                        <a:pt x="0" y="86"/>
                      </a:lnTo>
                      <a:lnTo>
                        <a:pt x="77" y="29"/>
                      </a:lnTo>
                      <a:lnTo>
                        <a:pt x="134" y="0"/>
                      </a:lnTo>
                      <a:lnTo>
                        <a:pt x="153" y="39"/>
                      </a:lnTo>
                      <a:lnTo>
                        <a:pt x="95" y="67"/>
                      </a:lnTo>
                      <a:lnTo>
                        <a:pt x="47" y="77"/>
                      </a:lnTo>
                      <a:close/>
                    </a:path>
                  </a:pathLst>
                </a:custGeom>
                <a:solidFill>
                  <a:srgbClr val="FFCC99"/>
                </a:solidFill>
                <a:ln w="9525">
                  <a:noFill/>
                  <a:round/>
                  <a:headEnd/>
                  <a:tailEnd/>
                </a:ln>
              </p:spPr>
              <p:txBody>
                <a:bodyPr>
                  <a:prstTxWarp prst="textNoShape">
                    <a:avLst/>
                  </a:prstTxWarp>
                </a:bodyPr>
                <a:lstStyle/>
                <a:p>
                  <a:endParaRPr lang="en-US"/>
                </a:p>
              </p:txBody>
            </p:sp>
            <p:sp>
              <p:nvSpPr>
                <p:cNvPr id="68531" name="Freeform 300"/>
                <p:cNvSpPr>
                  <a:spLocks noChangeAspect="1"/>
                </p:cNvSpPr>
                <p:nvPr/>
              </p:nvSpPr>
              <p:spPr bwMode="auto">
                <a:xfrm>
                  <a:off x="1818" y="2232"/>
                  <a:ext cx="21" cy="11"/>
                </a:xfrm>
                <a:custGeom>
                  <a:avLst/>
                  <a:gdLst>
                    <a:gd name="T0" fmla="*/ 39 w 106"/>
                    <a:gd name="T1" fmla="*/ 47 h 57"/>
                    <a:gd name="T2" fmla="*/ 28 w 106"/>
                    <a:gd name="T3" fmla="*/ 47 h 57"/>
                    <a:gd name="T4" fmla="*/ 19 w 106"/>
                    <a:gd name="T5" fmla="*/ 47 h 57"/>
                    <a:gd name="T6" fmla="*/ 9 w 106"/>
                    <a:gd name="T7" fmla="*/ 47 h 57"/>
                    <a:gd name="T8" fmla="*/ 9 w 106"/>
                    <a:gd name="T9" fmla="*/ 57 h 57"/>
                    <a:gd name="T10" fmla="*/ 0 w 106"/>
                    <a:gd name="T11" fmla="*/ 57 h 57"/>
                    <a:gd name="T12" fmla="*/ 9 w 106"/>
                    <a:gd name="T13" fmla="*/ 47 h 57"/>
                    <a:gd name="T14" fmla="*/ 19 w 106"/>
                    <a:gd name="T15" fmla="*/ 47 h 57"/>
                    <a:gd name="T16" fmla="*/ 19 w 106"/>
                    <a:gd name="T17" fmla="*/ 38 h 57"/>
                    <a:gd name="T18" fmla="*/ 28 w 106"/>
                    <a:gd name="T19" fmla="*/ 38 h 57"/>
                    <a:gd name="T20" fmla="*/ 39 w 106"/>
                    <a:gd name="T21" fmla="*/ 28 h 57"/>
                    <a:gd name="T22" fmla="*/ 39 w 106"/>
                    <a:gd name="T23" fmla="*/ 19 h 57"/>
                    <a:gd name="T24" fmla="*/ 48 w 106"/>
                    <a:gd name="T25" fmla="*/ 19 h 57"/>
                    <a:gd name="T26" fmla="*/ 58 w 106"/>
                    <a:gd name="T27" fmla="*/ 9 h 57"/>
                    <a:gd name="T28" fmla="*/ 67 w 106"/>
                    <a:gd name="T29" fmla="*/ 9 h 57"/>
                    <a:gd name="T30" fmla="*/ 76 w 106"/>
                    <a:gd name="T31" fmla="*/ 9 h 57"/>
                    <a:gd name="T32" fmla="*/ 86 w 106"/>
                    <a:gd name="T33" fmla="*/ 0 h 57"/>
                    <a:gd name="T34" fmla="*/ 95 w 106"/>
                    <a:gd name="T35" fmla="*/ 0 h 57"/>
                    <a:gd name="T36" fmla="*/ 106 w 106"/>
                    <a:gd name="T37" fmla="*/ 0 h 57"/>
                    <a:gd name="T38" fmla="*/ 106 w 106"/>
                    <a:gd name="T39" fmla="*/ 9 h 57"/>
                    <a:gd name="T40" fmla="*/ 106 w 106"/>
                    <a:gd name="T41" fmla="*/ 19 h 57"/>
                    <a:gd name="T42" fmla="*/ 95 w 106"/>
                    <a:gd name="T43" fmla="*/ 19 h 57"/>
                    <a:gd name="T44" fmla="*/ 95 w 106"/>
                    <a:gd name="T45" fmla="*/ 28 h 57"/>
                    <a:gd name="T46" fmla="*/ 86 w 106"/>
                    <a:gd name="T47" fmla="*/ 28 h 57"/>
                    <a:gd name="T48" fmla="*/ 76 w 106"/>
                    <a:gd name="T49" fmla="*/ 38 h 57"/>
                    <a:gd name="T50" fmla="*/ 67 w 106"/>
                    <a:gd name="T51" fmla="*/ 38 h 57"/>
                    <a:gd name="T52" fmla="*/ 58 w 106"/>
                    <a:gd name="T53" fmla="*/ 38 h 57"/>
                    <a:gd name="T54" fmla="*/ 58 w 106"/>
                    <a:gd name="T55" fmla="*/ 47 h 57"/>
                    <a:gd name="T56" fmla="*/ 48 w 106"/>
                    <a:gd name="T57" fmla="*/ 47 h 57"/>
                    <a:gd name="T58" fmla="*/ 39 w 106"/>
                    <a:gd name="T59" fmla="*/ 47 h 57"/>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06"/>
                    <a:gd name="T91" fmla="*/ 0 h 57"/>
                    <a:gd name="T92" fmla="*/ 106 w 106"/>
                    <a:gd name="T93" fmla="*/ 57 h 57"/>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06" h="57">
                      <a:moveTo>
                        <a:pt x="39" y="47"/>
                      </a:moveTo>
                      <a:lnTo>
                        <a:pt x="28" y="47"/>
                      </a:lnTo>
                      <a:lnTo>
                        <a:pt x="19" y="47"/>
                      </a:lnTo>
                      <a:lnTo>
                        <a:pt x="9" y="47"/>
                      </a:lnTo>
                      <a:lnTo>
                        <a:pt x="9" y="57"/>
                      </a:lnTo>
                      <a:lnTo>
                        <a:pt x="0" y="57"/>
                      </a:lnTo>
                      <a:lnTo>
                        <a:pt x="9" y="47"/>
                      </a:lnTo>
                      <a:lnTo>
                        <a:pt x="19" y="47"/>
                      </a:lnTo>
                      <a:lnTo>
                        <a:pt x="19" y="38"/>
                      </a:lnTo>
                      <a:lnTo>
                        <a:pt x="28" y="38"/>
                      </a:lnTo>
                      <a:lnTo>
                        <a:pt x="39" y="28"/>
                      </a:lnTo>
                      <a:lnTo>
                        <a:pt x="39" y="19"/>
                      </a:lnTo>
                      <a:lnTo>
                        <a:pt x="48" y="19"/>
                      </a:lnTo>
                      <a:lnTo>
                        <a:pt x="58" y="9"/>
                      </a:lnTo>
                      <a:lnTo>
                        <a:pt x="67" y="9"/>
                      </a:lnTo>
                      <a:lnTo>
                        <a:pt x="76" y="9"/>
                      </a:lnTo>
                      <a:lnTo>
                        <a:pt x="86" y="0"/>
                      </a:lnTo>
                      <a:lnTo>
                        <a:pt x="95" y="0"/>
                      </a:lnTo>
                      <a:lnTo>
                        <a:pt x="106" y="0"/>
                      </a:lnTo>
                      <a:lnTo>
                        <a:pt x="106" y="9"/>
                      </a:lnTo>
                      <a:lnTo>
                        <a:pt x="106" y="19"/>
                      </a:lnTo>
                      <a:lnTo>
                        <a:pt x="95" y="19"/>
                      </a:lnTo>
                      <a:lnTo>
                        <a:pt x="95" y="28"/>
                      </a:lnTo>
                      <a:lnTo>
                        <a:pt x="86" y="28"/>
                      </a:lnTo>
                      <a:lnTo>
                        <a:pt x="76" y="38"/>
                      </a:lnTo>
                      <a:lnTo>
                        <a:pt x="67" y="38"/>
                      </a:lnTo>
                      <a:lnTo>
                        <a:pt x="58" y="38"/>
                      </a:lnTo>
                      <a:lnTo>
                        <a:pt x="58" y="47"/>
                      </a:lnTo>
                      <a:lnTo>
                        <a:pt x="48" y="47"/>
                      </a:lnTo>
                      <a:lnTo>
                        <a:pt x="39" y="47"/>
                      </a:lnTo>
                      <a:close/>
                    </a:path>
                  </a:pathLst>
                </a:custGeom>
                <a:solidFill>
                  <a:srgbClr val="EFC090"/>
                </a:solidFill>
                <a:ln w="9525">
                  <a:noFill/>
                  <a:round/>
                  <a:headEnd/>
                  <a:tailEnd/>
                </a:ln>
              </p:spPr>
              <p:txBody>
                <a:bodyPr>
                  <a:prstTxWarp prst="textNoShape">
                    <a:avLst/>
                  </a:prstTxWarp>
                </a:bodyPr>
                <a:lstStyle/>
                <a:p>
                  <a:endParaRPr lang="en-US"/>
                </a:p>
              </p:txBody>
            </p:sp>
            <p:sp>
              <p:nvSpPr>
                <p:cNvPr id="68532" name="Freeform 301"/>
                <p:cNvSpPr>
                  <a:spLocks noChangeAspect="1"/>
                </p:cNvSpPr>
                <p:nvPr/>
              </p:nvSpPr>
              <p:spPr bwMode="auto">
                <a:xfrm>
                  <a:off x="1822" y="2232"/>
                  <a:ext cx="15" cy="9"/>
                </a:xfrm>
                <a:custGeom>
                  <a:avLst/>
                  <a:gdLst>
                    <a:gd name="T0" fmla="*/ 20 w 76"/>
                    <a:gd name="T1" fmla="*/ 38 h 47"/>
                    <a:gd name="T2" fmla="*/ 20 w 76"/>
                    <a:gd name="T3" fmla="*/ 47 h 47"/>
                    <a:gd name="T4" fmla="*/ 9 w 76"/>
                    <a:gd name="T5" fmla="*/ 47 h 47"/>
                    <a:gd name="T6" fmla="*/ 0 w 76"/>
                    <a:gd name="T7" fmla="*/ 47 h 47"/>
                    <a:gd name="T8" fmla="*/ 9 w 76"/>
                    <a:gd name="T9" fmla="*/ 38 h 47"/>
                    <a:gd name="T10" fmla="*/ 20 w 76"/>
                    <a:gd name="T11" fmla="*/ 28 h 47"/>
                    <a:gd name="T12" fmla="*/ 29 w 76"/>
                    <a:gd name="T13" fmla="*/ 19 h 47"/>
                    <a:gd name="T14" fmla="*/ 39 w 76"/>
                    <a:gd name="T15" fmla="*/ 19 h 47"/>
                    <a:gd name="T16" fmla="*/ 39 w 76"/>
                    <a:gd name="T17" fmla="*/ 9 h 47"/>
                    <a:gd name="T18" fmla="*/ 48 w 76"/>
                    <a:gd name="T19" fmla="*/ 9 h 47"/>
                    <a:gd name="T20" fmla="*/ 57 w 76"/>
                    <a:gd name="T21" fmla="*/ 9 h 47"/>
                    <a:gd name="T22" fmla="*/ 67 w 76"/>
                    <a:gd name="T23" fmla="*/ 0 h 47"/>
                    <a:gd name="T24" fmla="*/ 67 w 76"/>
                    <a:gd name="T25" fmla="*/ 9 h 47"/>
                    <a:gd name="T26" fmla="*/ 76 w 76"/>
                    <a:gd name="T27" fmla="*/ 9 h 47"/>
                    <a:gd name="T28" fmla="*/ 76 w 76"/>
                    <a:gd name="T29" fmla="*/ 19 h 47"/>
                    <a:gd name="T30" fmla="*/ 67 w 76"/>
                    <a:gd name="T31" fmla="*/ 28 h 47"/>
                    <a:gd name="T32" fmla="*/ 57 w 76"/>
                    <a:gd name="T33" fmla="*/ 28 h 47"/>
                    <a:gd name="T34" fmla="*/ 57 w 76"/>
                    <a:gd name="T35" fmla="*/ 38 h 47"/>
                    <a:gd name="T36" fmla="*/ 48 w 76"/>
                    <a:gd name="T37" fmla="*/ 38 h 47"/>
                    <a:gd name="T38" fmla="*/ 39 w 76"/>
                    <a:gd name="T39" fmla="*/ 38 h 47"/>
                    <a:gd name="T40" fmla="*/ 29 w 76"/>
                    <a:gd name="T41" fmla="*/ 38 h 47"/>
                    <a:gd name="T42" fmla="*/ 20 w 76"/>
                    <a:gd name="T43" fmla="*/ 38 h 4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76"/>
                    <a:gd name="T67" fmla="*/ 0 h 47"/>
                    <a:gd name="T68" fmla="*/ 76 w 76"/>
                    <a:gd name="T69" fmla="*/ 47 h 4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76" h="47">
                      <a:moveTo>
                        <a:pt x="20" y="38"/>
                      </a:moveTo>
                      <a:lnTo>
                        <a:pt x="20" y="47"/>
                      </a:lnTo>
                      <a:lnTo>
                        <a:pt x="9" y="47"/>
                      </a:lnTo>
                      <a:lnTo>
                        <a:pt x="0" y="47"/>
                      </a:lnTo>
                      <a:lnTo>
                        <a:pt x="9" y="38"/>
                      </a:lnTo>
                      <a:lnTo>
                        <a:pt x="20" y="28"/>
                      </a:lnTo>
                      <a:lnTo>
                        <a:pt x="29" y="19"/>
                      </a:lnTo>
                      <a:lnTo>
                        <a:pt x="39" y="19"/>
                      </a:lnTo>
                      <a:lnTo>
                        <a:pt x="39" y="9"/>
                      </a:lnTo>
                      <a:lnTo>
                        <a:pt x="48" y="9"/>
                      </a:lnTo>
                      <a:lnTo>
                        <a:pt x="57" y="9"/>
                      </a:lnTo>
                      <a:lnTo>
                        <a:pt x="67" y="0"/>
                      </a:lnTo>
                      <a:lnTo>
                        <a:pt x="67" y="9"/>
                      </a:lnTo>
                      <a:lnTo>
                        <a:pt x="76" y="9"/>
                      </a:lnTo>
                      <a:lnTo>
                        <a:pt x="76" y="19"/>
                      </a:lnTo>
                      <a:lnTo>
                        <a:pt x="67" y="28"/>
                      </a:lnTo>
                      <a:lnTo>
                        <a:pt x="57" y="28"/>
                      </a:lnTo>
                      <a:lnTo>
                        <a:pt x="57" y="38"/>
                      </a:lnTo>
                      <a:lnTo>
                        <a:pt x="48" y="38"/>
                      </a:lnTo>
                      <a:lnTo>
                        <a:pt x="39" y="38"/>
                      </a:lnTo>
                      <a:lnTo>
                        <a:pt x="29" y="38"/>
                      </a:lnTo>
                      <a:lnTo>
                        <a:pt x="20" y="38"/>
                      </a:lnTo>
                      <a:close/>
                    </a:path>
                  </a:pathLst>
                </a:custGeom>
                <a:solidFill>
                  <a:srgbClr val="E7B98C"/>
                </a:solidFill>
                <a:ln w="9525">
                  <a:noFill/>
                  <a:round/>
                  <a:headEnd/>
                  <a:tailEnd/>
                </a:ln>
              </p:spPr>
              <p:txBody>
                <a:bodyPr>
                  <a:prstTxWarp prst="textNoShape">
                    <a:avLst/>
                  </a:prstTxWarp>
                </a:bodyPr>
                <a:lstStyle/>
                <a:p>
                  <a:endParaRPr lang="en-US"/>
                </a:p>
              </p:txBody>
            </p:sp>
            <p:sp>
              <p:nvSpPr>
                <p:cNvPr id="68533" name="Freeform 302"/>
                <p:cNvSpPr>
                  <a:spLocks noChangeAspect="1"/>
                </p:cNvSpPr>
                <p:nvPr/>
              </p:nvSpPr>
              <p:spPr bwMode="auto">
                <a:xfrm>
                  <a:off x="1823" y="2233"/>
                  <a:ext cx="12" cy="6"/>
                </a:xfrm>
                <a:custGeom>
                  <a:avLst/>
                  <a:gdLst>
                    <a:gd name="T0" fmla="*/ 20 w 58"/>
                    <a:gd name="T1" fmla="*/ 29 h 29"/>
                    <a:gd name="T2" fmla="*/ 11 w 58"/>
                    <a:gd name="T3" fmla="*/ 29 h 29"/>
                    <a:gd name="T4" fmla="*/ 0 w 58"/>
                    <a:gd name="T5" fmla="*/ 29 h 29"/>
                    <a:gd name="T6" fmla="*/ 11 w 58"/>
                    <a:gd name="T7" fmla="*/ 19 h 29"/>
                    <a:gd name="T8" fmla="*/ 20 w 58"/>
                    <a:gd name="T9" fmla="*/ 19 h 29"/>
                    <a:gd name="T10" fmla="*/ 20 w 58"/>
                    <a:gd name="T11" fmla="*/ 10 h 29"/>
                    <a:gd name="T12" fmla="*/ 30 w 58"/>
                    <a:gd name="T13" fmla="*/ 10 h 29"/>
                    <a:gd name="T14" fmla="*/ 39 w 58"/>
                    <a:gd name="T15" fmla="*/ 10 h 29"/>
                    <a:gd name="T16" fmla="*/ 39 w 58"/>
                    <a:gd name="T17" fmla="*/ 0 h 29"/>
                    <a:gd name="T18" fmla="*/ 48 w 58"/>
                    <a:gd name="T19" fmla="*/ 0 h 29"/>
                    <a:gd name="T20" fmla="*/ 58 w 58"/>
                    <a:gd name="T21" fmla="*/ 0 h 29"/>
                    <a:gd name="T22" fmla="*/ 58 w 58"/>
                    <a:gd name="T23" fmla="*/ 10 h 29"/>
                    <a:gd name="T24" fmla="*/ 48 w 58"/>
                    <a:gd name="T25" fmla="*/ 19 h 29"/>
                    <a:gd name="T26" fmla="*/ 39 w 58"/>
                    <a:gd name="T27" fmla="*/ 19 h 29"/>
                    <a:gd name="T28" fmla="*/ 39 w 58"/>
                    <a:gd name="T29" fmla="*/ 29 h 29"/>
                    <a:gd name="T30" fmla="*/ 30 w 58"/>
                    <a:gd name="T31" fmla="*/ 29 h 29"/>
                    <a:gd name="T32" fmla="*/ 20 w 58"/>
                    <a:gd name="T33" fmla="*/ 29 h 2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8"/>
                    <a:gd name="T52" fmla="*/ 0 h 29"/>
                    <a:gd name="T53" fmla="*/ 58 w 58"/>
                    <a:gd name="T54" fmla="*/ 29 h 2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8" h="29">
                      <a:moveTo>
                        <a:pt x="20" y="29"/>
                      </a:moveTo>
                      <a:lnTo>
                        <a:pt x="11" y="29"/>
                      </a:lnTo>
                      <a:lnTo>
                        <a:pt x="0" y="29"/>
                      </a:lnTo>
                      <a:lnTo>
                        <a:pt x="11" y="19"/>
                      </a:lnTo>
                      <a:lnTo>
                        <a:pt x="20" y="19"/>
                      </a:lnTo>
                      <a:lnTo>
                        <a:pt x="20" y="10"/>
                      </a:lnTo>
                      <a:lnTo>
                        <a:pt x="30" y="10"/>
                      </a:lnTo>
                      <a:lnTo>
                        <a:pt x="39" y="10"/>
                      </a:lnTo>
                      <a:lnTo>
                        <a:pt x="39" y="0"/>
                      </a:lnTo>
                      <a:lnTo>
                        <a:pt x="48" y="0"/>
                      </a:lnTo>
                      <a:lnTo>
                        <a:pt x="58" y="0"/>
                      </a:lnTo>
                      <a:lnTo>
                        <a:pt x="58" y="10"/>
                      </a:lnTo>
                      <a:lnTo>
                        <a:pt x="48" y="19"/>
                      </a:lnTo>
                      <a:lnTo>
                        <a:pt x="39" y="19"/>
                      </a:lnTo>
                      <a:lnTo>
                        <a:pt x="39" y="29"/>
                      </a:lnTo>
                      <a:lnTo>
                        <a:pt x="30" y="29"/>
                      </a:lnTo>
                      <a:lnTo>
                        <a:pt x="20" y="29"/>
                      </a:lnTo>
                      <a:close/>
                    </a:path>
                  </a:pathLst>
                </a:custGeom>
                <a:solidFill>
                  <a:srgbClr val="DFB387"/>
                </a:solidFill>
                <a:ln w="9525">
                  <a:noFill/>
                  <a:round/>
                  <a:headEnd/>
                  <a:tailEnd/>
                </a:ln>
              </p:spPr>
              <p:txBody>
                <a:bodyPr>
                  <a:prstTxWarp prst="textNoShape">
                    <a:avLst/>
                  </a:prstTxWarp>
                </a:bodyPr>
                <a:lstStyle/>
                <a:p>
                  <a:endParaRPr lang="en-US"/>
                </a:p>
              </p:txBody>
            </p:sp>
            <p:sp>
              <p:nvSpPr>
                <p:cNvPr id="68534" name="Freeform 303"/>
                <p:cNvSpPr>
                  <a:spLocks noChangeAspect="1"/>
                </p:cNvSpPr>
                <p:nvPr/>
              </p:nvSpPr>
              <p:spPr bwMode="auto">
                <a:xfrm>
                  <a:off x="1826" y="2235"/>
                  <a:ext cx="7" cy="4"/>
                </a:xfrm>
                <a:custGeom>
                  <a:avLst/>
                  <a:gdLst>
                    <a:gd name="T0" fmla="*/ 9 w 37"/>
                    <a:gd name="T1" fmla="*/ 9 h 19"/>
                    <a:gd name="T2" fmla="*/ 0 w 37"/>
                    <a:gd name="T3" fmla="*/ 19 h 19"/>
                    <a:gd name="T4" fmla="*/ 19 w 37"/>
                    <a:gd name="T5" fmla="*/ 0 h 19"/>
                    <a:gd name="T6" fmla="*/ 28 w 37"/>
                    <a:gd name="T7" fmla="*/ 0 h 19"/>
                    <a:gd name="T8" fmla="*/ 37 w 37"/>
                    <a:gd name="T9" fmla="*/ 0 h 19"/>
                    <a:gd name="T10" fmla="*/ 19 w 37"/>
                    <a:gd name="T11" fmla="*/ 9 h 19"/>
                    <a:gd name="T12" fmla="*/ 9 w 37"/>
                    <a:gd name="T13" fmla="*/ 9 h 19"/>
                    <a:gd name="T14" fmla="*/ 0 60000 65536"/>
                    <a:gd name="T15" fmla="*/ 0 60000 65536"/>
                    <a:gd name="T16" fmla="*/ 0 60000 65536"/>
                    <a:gd name="T17" fmla="*/ 0 60000 65536"/>
                    <a:gd name="T18" fmla="*/ 0 60000 65536"/>
                    <a:gd name="T19" fmla="*/ 0 60000 65536"/>
                    <a:gd name="T20" fmla="*/ 0 60000 65536"/>
                    <a:gd name="T21" fmla="*/ 0 w 37"/>
                    <a:gd name="T22" fmla="*/ 0 h 19"/>
                    <a:gd name="T23" fmla="*/ 37 w 37"/>
                    <a:gd name="T24" fmla="*/ 19 h 1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7" h="19">
                      <a:moveTo>
                        <a:pt x="9" y="9"/>
                      </a:moveTo>
                      <a:lnTo>
                        <a:pt x="0" y="19"/>
                      </a:lnTo>
                      <a:lnTo>
                        <a:pt x="19" y="0"/>
                      </a:lnTo>
                      <a:lnTo>
                        <a:pt x="28" y="0"/>
                      </a:lnTo>
                      <a:lnTo>
                        <a:pt x="37" y="0"/>
                      </a:lnTo>
                      <a:lnTo>
                        <a:pt x="19" y="9"/>
                      </a:lnTo>
                      <a:lnTo>
                        <a:pt x="9" y="9"/>
                      </a:lnTo>
                      <a:close/>
                    </a:path>
                  </a:pathLst>
                </a:custGeom>
                <a:solidFill>
                  <a:srgbClr val="D7AC81"/>
                </a:solidFill>
                <a:ln w="9525">
                  <a:noFill/>
                  <a:round/>
                  <a:headEnd/>
                  <a:tailEnd/>
                </a:ln>
              </p:spPr>
              <p:txBody>
                <a:bodyPr>
                  <a:prstTxWarp prst="textNoShape">
                    <a:avLst/>
                  </a:prstTxWarp>
                </a:bodyPr>
                <a:lstStyle/>
                <a:p>
                  <a:endParaRPr lang="en-US"/>
                </a:p>
              </p:txBody>
            </p:sp>
            <p:sp>
              <p:nvSpPr>
                <p:cNvPr id="68535" name="Freeform 304"/>
                <p:cNvSpPr>
                  <a:spLocks noChangeAspect="1" noEditPoints="1"/>
                </p:cNvSpPr>
                <p:nvPr/>
              </p:nvSpPr>
              <p:spPr bwMode="auto">
                <a:xfrm>
                  <a:off x="924" y="818"/>
                  <a:ext cx="180" cy="1667"/>
                </a:xfrm>
                <a:custGeom>
                  <a:avLst/>
                  <a:gdLst>
                    <a:gd name="T0" fmla="*/ 364 w 901"/>
                    <a:gd name="T1" fmla="*/ 662 h 8335"/>
                    <a:gd name="T2" fmla="*/ 527 w 901"/>
                    <a:gd name="T3" fmla="*/ 575 h 8335"/>
                    <a:gd name="T4" fmla="*/ 9 w 901"/>
                    <a:gd name="T5" fmla="*/ 0 h 8335"/>
                    <a:gd name="T6" fmla="*/ 891 w 901"/>
                    <a:gd name="T7" fmla="*/ 729 h 8335"/>
                    <a:gd name="T8" fmla="*/ 680 w 901"/>
                    <a:gd name="T9" fmla="*/ 998 h 8335"/>
                    <a:gd name="T10" fmla="*/ 306 w 901"/>
                    <a:gd name="T11" fmla="*/ 1419 h 8335"/>
                    <a:gd name="T12" fmla="*/ 28 w 901"/>
                    <a:gd name="T13" fmla="*/ 1247 h 8335"/>
                    <a:gd name="T14" fmla="*/ 220 w 901"/>
                    <a:gd name="T15" fmla="*/ 1439 h 8335"/>
                    <a:gd name="T16" fmla="*/ 37 w 901"/>
                    <a:gd name="T17" fmla="*/ 1611 h 8335"/>
                    <a:gd name="T18" fmla="*/ 355 w 901"/>
                    <a:gd name="T19" fmla="*/ 1764 h 8335"/>
                    <a:gd name="T20" fmla="*/ 267 w 901"/>
                    <a:gd name="T21" fmla="*/ 1899 h 8335"/>
                    <a:gd name="T22" fmla="*/ 125 w 901"/>
                    <a:gd name="T23" fmla="*/ 2033 h 8335"/>
                    <a:gd name="T24" fmla="*/ 824 w 901"/>
                    <a:gd name="T25" fmla="*/ 2312 h 8335"/>
                    <a:gd name="T26" fmla="*/ 575 w 901"/>
                    <a:gd name="T27" fmla="*/ 2302 h 8335"/>
                    <a:gd name="T28" fmla="*/ 624 w 901"/>
                    <a:gd name="T29" fmla="*/ 2446 h 8335"/>
                    <a:gd name="T30" fmla="*/ 67 w 901"/>
                    <a:gd name="T31" fmla="*/ 2618 h 8335"/>
                    <a:gd name="T32" fmla="*/ 699 w 901"/>
                    <a:gd name="T33" fmla="*/ 2762 h 8335"/>
                    <a:gd name="T34" fmla="*/ 777 w 901"/>
                    <a:gd name="T35" fmla="*/ 2944 h 8335"/>
                    <a:gd name="T36" fmla="*/ 220 w 901"/>
                    <a:gd name="T37" fmla="*/ 3117 h 8335"/>
                    <a:gd name="T38" fmla="*/ 345 w 901"/>
                    <a:gd name="T39" fmla="*/ 3252 h 8335"/>
                    <a:gd name="T40" fmla="*/ 460 w 901"/>
                    <a:gd name="T41" fmla="*/ 3424 h 8335"/>
                    <a:gd name="T42" fmla="*/ 422 w 901"/>
                    <a:gd name="T43" fmla="*/ 4037 h 8335"/>
                    <a:gd name="T44" fmla="*/ 680 w 901"/>
                    <a:gd name="T45" fmla="*/ 4336 h 8335"/>
                    <a:gd name="T46" fmla="*/ 613 w 901"/>
                    <a:gd name="T47" fmla="*/ 4297 h 8335"/>
                    <a:gd name="T48" fmla="*/ 719 w 901"/>
                    <a:gd name="T49" fmla="*/ 4575 h 8335"/>
                    <a:gd name="T50" fmla="*/ 613 w 901"/>
                    <a:gd name="T51" fmla="*/ 4786 h 8335"/>
                    <a:gd name="T52" fmla="*/ 441 w 901"/>
                    <a:gd name="T53" fmla="*/ 4968 h 8335"/>
                    <a:gd name="T54" fmla="*/ 555 w 901"/>
                    <a:gd name="T55" fmla="*/ 4997 h 8335"/>
                    <a:gd name="T56" fmla="*/ 710 w 901"/>
                    <a:gd name="T57" fmla="*/ 5102 h 8335"/>
                    <a:gd name="T58" fmla="*/ 854 w 901"/>
                    <a:gd name="T59" fmla="*/ 5190 h 8335"/>
                    <a:gd name="T60" fmla="*/ 411 w 901"/>
                    <a:gd name="T61" fmla="*/ 5256 h 8335"/>
                    <a:gd name="T62" fmla="*/ 431 w 901"/>
                    <a:gd name="T63" fmla="*/ 5420 h 8335"/>
                    <a:gd name="T64" fmla="*/ 489 w 901"/>
                    <a:gd name="T65" fmla="*/ 5496 h 8335"/>
                    <a:gd name="T66" fmla="*/ 450 w 901"/>
                    <a:gd name="T67" fmla="*/ 5726 h 8335"/>
                    <a:gd name="T68" fmla="*/ 527 w 901"/>
                    <a:gd name="T69" fmla="*/ 5764 h 8335"/>
                    <a:gd name="T70" fmla="*/ 594 w 901"/>
                    <a:gd name="T71" fmla="*/ 5908 h 8335"/>
                    <a:gd name="T72" fmla="*/ 901 w 901"/>
                    <a:gd name="T73" fmla="*/ 5190 h 8335"/>
                    <a:gd name="T74" fmla="*/ 805 w 901"/>
                    <a:gd name="T75" fmla="*/ 6072 h 8335"/>
                    <a:gd name="T76" fmla="*/ 901 w 901"/>
                    <a:gd name="T77" fmla="*/ 6235 h 8335"/>
                    <a:gd name="T78" fmla="*/ 642 w 901"/>
                    <a:gd name="T79" fmla="*/ 6321 h 8335"/>
                    <a:gd name="T80" fmla="*/ 613 w 901"/>
                    <a:gd name="T81" fmla="*/ 6407 h 8335"/>
                    <a:gd name="T82" fmla="*/ 642 w 901"/>
                    <a:gd name="T83" fmla="*/ 6446 h 8335"/>
                    <a:gd name="T84" fmla="*/ 450 w 901"/>
                    <a:gd name="T85" fmla="*/ 6504 h 8335"/>
                    <a:gd name="T86" fmla="*/ 680 w 901"/>
                    <a:gd name="T87" fmla="*/ 6599 h 8335"/>
                    <a:gd name="T88" fmla="*/ 480 w 901"/>
                    <a:gd name="T89" fmla="*/ 6676 h 8335"/>
                    <a:gd name="T90" fmla="*/ 546 w 901"/>
                    <a:gd name="T91" fmla="*/ 6915 h 8335"/>
                    <a:gd name="T92" fmla="*/ 882 w 901"/>
                    <a:gd name="T93" fmla="*/ 7098 h 8335"/>
                    <a:gd name="T94" fmla="*/ 661 w 901"/>
                    <a:gd name="T95" fmla="*/ 7117 h 8335"/>
                    <a:gd name="T96" fmla="*/ 873 w 901"/>
                    <a:gd name="T97" fmla="*/ 7214 h 8335"/>
                    <a:gd name="T98" fmla="*/ 824 w 901"/>
                    <a:gd name="T99" fmla="*/ 7328 h 8335"/>
                    <a:gd name="T100" fmla="*/ 383 w 901"/>
                    <a:gd name="T101" fmla="*/ 7482 h 8335"/>
                    <a:gd name="T102" fmla="*/ 748 w 901"/>
                    <a:gd name="T103" fmla="*/ 7482 h 8335"/>
                    <a:gd name="T104" fmla="*/ 748 w 901"/>
                    <a:gd name="T105" fmla="*/ 7855 h 8335"/>
                    <a:gd name="T106" fmla="*/ 633 w 901"/>
                    <a:gd name="T107" fmla="*/ 7904 h 8335"/>
                    <a:gd name="T108" fmla="*/ 441 w 901"/>
                    <a:gd name="T109" fmla="*/ 7962 h 8335"/>
                    <a:gd name="T110" fmla="*/ 642 w 901"/>
                    <a:gd name="T111" fmla="*/ 8029 h 8335"/>
                    <a:gd name="T112" fmla="*/ 422 w 901"/>
                    <a:gd name="T113" fmla="*/ 8173 h 8335"/>
                    <a:gd name="T114" fmla="*/ 527 w 901"/>
                    <a:gd name="T115" fmla="*/ 8182 h 8335"/>
                    <a:gd name="T116" fmla="*/ 690 w 901"/>
                    <a:gd name="T117" fmla="*/ 8229 h 8335"/>
                    <a:gd name="T118" fmla="*/ 891 w 901"/>
                    <a:gd name="T119" fmla="*/ 8249 h 8335"/>
                    <a:gd name="T120" fmla="*/ 690 w 901"/>
                    <a:gd name="T121" fmla="*/ 8249 h 8335"/>
                    <a:gd name="T122" fmla="*/ 489 w 901"/>
                    <a:gd name="T123" fmla="*/ 8326 h 8335"/>
                    <a:gd name="T124" fmla="*/ 796 w 901"/>
                    <a:gd name="T125" fmla="*/ 8317 h 8335"/>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901"/>
                    <a:gd name="T190" fmla="*/ 0 h 8335"/>
                    <a:gd name="T191" fmla="*/ 901 w 901"/>
                    <a:gd name="T192" fmla="*/ 8335 h 8335"/>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901" h="8335">
                      <a:moveTo>
                        <a:pt x="134" y="450"/>
                      </a:moveTo>
                      <a:lnTo>
                        <a:pt x="882" y="652"/>
                      </a:lnTo>
                      <a:lnTo>
                        <a:pt x="844" y="652"/>
                      </a:lnTo>
                      <a:lnTo>
                        <a:pt x="757" y="652"/>
                      </a:lnTo>
                      <a:lnTo>
                        <a:pt x="633" y="652"/>
                      </a:lnTo>
                      <a:lnTo>
                        <a:pt x="499" y="652"/>
                      </a:lnTo>
                      <a:lnTo>
                        <a:pt x="364" y="662"/>
                      </a:lnTo>
                      <a:lnTo>
                        <a:pt x="258" y="662"/>
                      </a:lnTo>
                      <a:lnTo>
                        <a:pt x="201" y="671"/>
                      </a:lnTo>
                      <a:lnTo>
                        <a:pt x="211" y="671"/>
                      </a:lnTo>
                      <a:lnTo>
                        <a:pt x="258" y="671"/>
                      </a:lnTo>
                      <a:lnTo>
                        <a:pt x="325" y="652"/>
                      </a:lnTo>
                      <a:lnTo>
                        <a:pt x="422" y="613"/>
                      </a:lnTo>
                      <a:lnTo>
                        <a:pt x="527" y="575"/>
                      </a:lnTo>
                      <a:lnTo>
                        <a:pt x="633" y="546"/>
                      </a:lnTo>
                      <a:lnTo>
                        <a:pt x="738" y="508"/>
                      </a:lnTo>
                      <a:lnTo>
                        <a:pt x="824" y="488"/>
                      </a:lnTo>
                      <a:lnTo>
                        <a:pt x="901" y="479"/>
                      </a:lnTo>
                      <a:lnTo>
                        <a:pt x="901" y="393"/>
                      </a:lnTo>
                      <a:lnTo>
                        <a:pt x="18" y="0"/>
                      </a:lnTo>
                      <a:lnTo>
                        <a:pt x="9" y="0"/>
                      </a:lnTo>
                      <a:lnTo>
                        <a:pt x="9" y="67"/>
                      </a:lnTo>
                      <a:lnTo>
                        <a:pt x="18" y="95"/>
                      </a:lnTo>
                      <a:lnTo>
                        <a:pt x="748" y="450"/>
                      </a:lnTo>
                      <a:lnTo>
                        <a:pt x="134" y="450"/>
                      </a:lnTo>
                      <a:close/>
                      <a:moveTo>
                        <a:pt x="901" y="710"/>
                      </a:moveTo>
                      <a:lnTo>
                        <a:pt x="901" y="719"/>
                      </a:lnTo>
                      <a:lnTo>
                        <a:pt x="891" y="729"/>
                      </a:lnTo>
                      <a:lnTo>
                        <a:pt x="882" y="738"/>
                      </a:lnTo>
                      <a:lnTo>
                        <a:pt x="873" y="748"/>
                      </a:lnTo>
                      <a:lnTo>
                        <a:pt x="873" y="757"/>
                      </a:lnTo>
                      <a:lnTo>
                        <a:pt x="863" y="767"/>
                      </a:lnTo>
                      <a:lnTo>
                        <a:pt x="854" y="776"/>
                      </a:lnTo>
                      <a:lnTo>
                        <a:pt x="844" y="796"/>
                      </a:lnTo>
                      <a:lnTo>
                        <a:pt x="680" y="998"/>
                      </a:lnTo>
                      <a:lnTo>
                        <a:pt x="546" y="1160"/>
                      </a:lnTo>
                      <a:lnTo>
                        <a:pt x="460" y="1275"/>
                      </a:lnTo>
                      <a:lnTo>
                        <a:pt x="392" y="1342"/>
                      </a:lnTo>
                      <a:lnTo>
                        <a:pt x="345" y="1391"/>
                      </a:lnTo>
                      <a:lnTo>
                        <a:pt x="325" y="1419"/>
                      </a:lnTo>
                      <a:lnTo>
                        <a:pt x="306" y="1428"/>
                      </a:lnTo>
                      <a:lnTo>
                        <a:pt x="306" y="1419"/>
                      </a:lnTo>
                      <a:lnTo>
                        <a:pt x="287" y="1409"/>
                      </a:lnTo>
                      <a:lnTo>
                        <a:pt x="258" y="1391"/>
                      </a:lnTo>
                      <a:lnTo>
                        <a:pt x="230" y="1372"/>
                      </a:lnTo>
                      <a:lnTo>
                        <a:pt x="181" y="1342"/>
                      </a:lnTo>
                      <a:lnTo>
                        <a:pt x="134" y="1314"/>
                      </a:lnTo>
                      <a:lnTo>
                        <a:pt x="86" y="1284"/>
                      </a:lnTo>
                      <a:lnTo>
                        <a:pt x="28" y="1247"/>
                      </a:lnTo>
                      <a:lnTo>
                        <a:pt x="37" y="1237"/>
                      </a:lnTo>
                      <a:lnTo>
                        <a:pt x="134" y="1314"/>
                      </a:lnTo>
                      <a:lnTo>
                        <a:pt x="201" y="1372"/>
                      </a:lnTo>
                      <a:lnTo>
                        <a:pt x="211" y="1391"/>
                      </a:lnTo>
                      <a:lnTo>
                        <a:pt x="220" y="1409"/>
                      </a:lnTo>
                      <a:lnTo>
                        <a:pt x="220" y="1419"/>
                      </a:lnTo>
                      <a:lnTo>
                        <a:pt x="220" y="1439"/>
                      </a:lnTo>
                      <a:lnTo>
                        <a:pt x="191" y="1448"/>
                      </a:lnTo>
                      <a:lnTo>
                        <a:pt x="143" y="1458"/>
                      </a:lnTo>
                      <a:lnTo>
                        <a:pt x="76" y="1448"/>
                      </a:lnTo>
                      <a:lnTo>
                        <a:pt x="9" y="1448"/>
                      </a:lnTo>
                      <a:lnTo>
                        <a:pt x="0" y="1592"/>
                      </a:lnTo>
                      <a:lnTo>
                        <a:pt x="18" y="1602"/>
                      </a:lnTo>
                      <a:lnTo>
                        <a:pt x="37" y="1611"/>
                      </a:lnTo>
                      <a:lnTo>
                        <a:pt x="47" y="1621"/>
                      </a:lnTo>
                      <a:lnTo>
                        <a:pt x="67" y="1630"/>
                      </a:lnTo>
                      <a:lnTo>
                        <a:pt x="86" y="1639"/>
                      </a:lnTo>
                      <a:lnTo>
                        <a:pt x="105" y="1639"/>
                      </a:lnTo>
                      <a:lnTo>
                        <a:pt x="125" y="1650"/>
                      </a:lnTo>
                      <a:lnTo>
                        <a:pt x="153" y="1669"/>
                      </a:lnTo>
                      <a:lnTo>
                        <a:pt x="355" y="1764"/>
                      </a:lnTo>
                      <a:lnTo>
                        <a:pt x="469" y="1841"/>
                      </a:lnTo>
                      <a:lnTo>
                        <a:pt x="489" y="1860"/>
                      </a:lnTo>
                      <a:lnTo>
                        <a:pt x="499" y="1880"/>
                      </a:lnTo>
                      <a:lnTo>
                        <a:pt x="489" y="1899"/>
                      </a:lnTo>
                      <a:lnTo>
                        <a:pt x="460" y="1899"/>
                      </a:lnTo>
                      <a:lnTo>
                        <a:pt x="383" y="1908"/>
                      </a:lnTo>
                      <a:lnTo>
                        <a:pt x="267" y="1899"/>
                      </a:lnTo>
                      <a:lnTo>
                        <a:pt x="153" y="1889"/>
                      </a:lnTo>
                      <a:lnTo>
                        <a:pt x="28" y="1880"/>
                      </a:lnTo>
                      <a:lnTo>
                        <a:pt x="18" y="1985"/>
                      </a:lnTo>
                      <a:lnTo>
                        <a:pt x="47" y="1994"/>
                      </a:lnTo>
                      <a:lnTo>
                        <a:pt x="67" y="2004"/>
                      </a:lnTo>
                      <a:lnTo>
                        <a:pt x="95" y="2014"/>
                      </a:lnTo>
                      <a:lnTo>
                        <a:pt x="125" y="2033"/>
                      </a:lnTo>
                      <a:lnTo>
                        <a:pt x="153" y="2043"/>
                      </a:lnTo>
                      <a:lnTo>
                        <a:pt x="181" y="2052"/>
                      </a:lnTo>
                      <a:lnTo>
                        <a:pt x="211" y="2062"/>
                      </a:lnTo>
                      <a:lnTo>
                        <a:pt x="249" y="2082"/>
                      </a:lnTo>
                      <a:lnTo>
                        <a:pt x="613" y="2226"/>
                      </a:lnTo>
                      <a:lnTo>
                        <a:pt x="796" y="2302"/>
                      </a:lnTo>
                      <a:lnTo>
                        <a:pt x="824" y="2312"/>
                      </a:lnTo>
                      <a:lnTo>
                        <a:pt x="834" y="2321"/>
                      </a:lnTo>
                      <a:lnTo>
                        <a:pt x="815" y="2321"/>
                      </a:lnTo>
                      <a:lnTo>
                        <a:pt x="777" y="2312"/>
                      </a:lnTo>
                      <a:lnTo>
                        <a:pt x="690" y="2292"/>
                      </a:lnTo>
                      <a:lnTo>
                        <a:pt x="604" y="2282"/>
                      </a:lnTo>
                      <a:lnTo>
                        <a:pt x="575" y="2282"/>
                      </a:lnTo>
                      <a:lnTo>
                        <a:pt x="575" y="2302"/>
                      </a:lnTo>
                      <a:lnTo>
                        <a:pt x="594" y="2321"/>
                      </a:lnTo>
                      <a:lnTo>
                        <a:pt x="642" y="2359"/>
                      </a:lnTo>
                      <a:lnTo>
                        <a:pt x="671" y="2379"/>
                      </a:lnTo>
                      <a:lnTo>
                        <a:pt x="690" y="2398"/>
                      </a:lnTo>
                      <a:lnTo>
                        <a:pt x="690" y="2417"/>
                      </a:lnTo>
                      <a:lnTo>
                        <a:pt x="671" y="2426"/>
                      </a:lnTo>
                      <a:lnTo>
                        <a:pt x="624" y="2446"/>
                      </a:lnTo>
                      <a:lnTo>
                        <a:pt x="536" y="2456"/>
                      </a:lnTo>
                      <a:lnTo>
                        <a:pt x="422" y="2465"/>
                      </a:lnTo>
                      <a:lnTo>
                        <a:pt x="287" y="2474"/>
                      </a:lnTo>
                      <a:lnTo>
                        <a:pt x="153" y="2474"/>
                      </a:lnTo>
                      <a:lnTo>
                        <a:pt x="18" y="2474"/>
                      </a:lnTo>
                      <a:lnTo>
                        <a:pt x="57" y="2609"/>
                      </a:lnTo>
                      <a:lnTo>
                        <a:pt x="67" y="2618"/>
                      </a:lnTo>
                      <a:lnTo>
                        <a:pt x="460" y="2695"/>
                      </a:lnTo>
                      <a:lnTo>
                        <a:pt x="680" y="2734"/>
                      </a:lnTo>
                      <a:lnTo>
                        <a:pt x="777" y="2743"/>
                      </a:lnTo>
                      <a:lnTo>
                        <a:pt x="786" y="2734"/>
                      </a:lnTo>
                      <a:lnTo>
                        <a:pt x="757" y="2734"/>
                      </a:lnTo>
                      <a:lnTo>
                        <a:pt x="710" y="2743"/>
                      </a:lnTo>
                      <a:lnTo>
                        <a:pt x="699" y="2762"/>
                      </a:lnTo>
                      <a:lnTo>
                        <a:pt x="699" y="2791"/>
                      </a:lnTo>
                      <a:lnTo>
                        <a:pt x="719" y="2820"/>
                      </a:lnTo>
                      <a:lnTo>
                        <a:pt x="766" y="2878"/>
                      </a:lnTo>
                      <a:lnTo>
                        <a:pt x="786" y="2897"/>
                      </a:lnTo>
                      <a:lnTo>
                        <a:pt x="796" y="2916"/>
                      </a:lnTo>
                      <a:lnTo>
                        <a:pt x="786" y="2935"/>
                      </a:lnTo>
                      <a:lnTo>
                        <a:pt x="777" y="2944"/>
                      </a:lnTo>
                      <a:lnTo>
                        <a:pt x="729" y="2973"/>
                      </a:lnTo>
                      <a:lnTo>
                        <a:pt x="652" y="2983"/>
                      </a:lnTo>
                      <a:lnTo>
                        <a:pt x="555" y="2983"/>
                      </a:lnTo>
                      <a:lnTo>
                        <a:pt x="441" y="2983"/>
                      </a:lnTo>
                      <a:lnTo>
                        <a:pt x="316" y="2983"/>
                      </a:lnTo>
                      <a:lnTo>
                        <a:pt x="191" y="2973"/>
                      </a:lnTo>
                      <a:lnTo>
                        <a:pt x="220" y="3117"/>
                      </a:lnTo>
                      <a:lnTo>
                        <a:pt x="469" y="3185"/>
                      </a:lnTo>
                      <a:lnTo>
                        <a:pt x="585" y="3213"/>
                      </a:lnTo>
                      <a:lnTo>
                        <a:pt x="594" y="3222"/>
                      </a:lnTo>
                      <a:lnTo>
                        <a:pt x="527" y="3222"/>
                      </a:lnTo>
                      <a:lnTo>
                        <a:pt x="441" y="3222"/>
                      </a:lnTo>
                      <a:lnTo>
                        <a:pt x="374" y="3232"/>
                      </a:lnTo>
                      <a:lnTo>
                        <a:pt x="345" y="3252"/>
                      </a:lnTo>
                      <a:lnTo>
                        <a:pt x="345" y="3271"/>
                      </a:lnTo>
                      <a:lnTo>
                        <a:pt x="364" y="3308"/>
                      </a:lnTo>
                      <a:lnTo>
                        <a:pt x="411" y="3347"/>
                      </a:lnTo>
                      <a:lnTo>
                        <a:pt x="450" y="3386"/>
                      </a:lnTo>
                      <a:lnTo>
                        <a:pt x="469" y="3405"/>
                      </a:lnTo>
                      <a:lnTo>
                        <a:pt x="469" y="3415"/>
                      </a:lnTo>
                      <a:lnTo>
                        <a:pt x="460" y="3424"/>
                      </a:lnTo>
                      <a:lnTo>
                        <a:pt x="431" y="3415"/>
                      </a:lnTo>
                      <a:lnTo>
                        <a:pt x="402" y="3415"/>
                      </a:lnTo>
                      <a:lnTo>
                        <a:pt x="355" y="3396"/>
                      </a:lnTo>
                      <a:lnTo>
                        <a:pt x="306" y="3386"/>
                      </a:lnTo>
                      <a:lnTo>
                        <a:pt x="374" y="3875"/>
                      </a:lnTo>
                      <a:lnTo>
                        <a:pt x="383" y="3962"/>
                      </a:lnTo>
                      <a:lnTo>
                        <a:pt x="422" y="4037"/>
                      </a:lnTo>
                      <a:lnTo>
                        <a:pt x="450" y="4106"/>
                      </a:lnTo>
                      <a:lnTo>
                        <a:pt x="480" y="4153"/>
                      </a:lnTo>
                      <a:lnTo>
                        <a:pt x="499" y="4192"/>
                      </a:lnTo>
                      <a:lnTo>
                        <a:pt x="527" y="4230"/>
                      </a:lnTo>
                      <a:lnTo>
                        <a:pt x="555" y="4268"/>
                      </a:lnTo>
                      <a:lnTo>
                        <a:pt x="613" y="4297"/>
                      </a:lnTo>
                      <a:lnTo>
                        <a:pt x="680" y="4336"/>
                      </a:lnTo>
                      <a:lnTo>
                        <a:pt x="766" y="4374"/>
                      </a:lnTo>
                      <a:lnTo>
                        <a:pt x="777" y="4374"/>
                      </a:lnTo>
                      <a:lnTo>
                        <a:pt x="748" y="4345"/>
                      </a:lnTo>
                      <a:lnTo>
                        <a:pt x="690" y="4316"/>
                      </a:lnTo>
                      <a:lnTo>
                        <a:pt x="661" y="4306"/>
                      </a:lnTo>
                      <a:lnTo>
                        <a:pt x="642" y="4297"/>
                      </a:lnTo>
                      <a:lnTo>
                        <a:pt x="613" y="4297"/>
                      </a:lnTo>
                      <a:lnTo>
                        <a:pt x="604" y="4306"/>
                      </a:lnTo>
                      <a:lnTo>
                        <a:pt x="604" y="4336"/>
                      </a:lnTo>
                      <a:lnTo>
                        <a:pt x="613" y="4374"/>
                      </a:lnTo>
                      <a:lnTo>
                        <a:pt x="642" y="4422"/>
                      </a:lnTo>
                      <a:lnTo>
                        <a:pt x="680" y="4499"/>
                      </a:lnTo>
                      <a:lnTo>
                        <a:pt x="710" y="4536"/>
                      </a:lnTo>
                      <a:lnTo>
                        <a:pt x="719" y="4575"/>
                      </a:lnTo>
                      <a:lnTo>
                        <a:pt x="729" y="4604"/>
                      </a:lnTo>
                      <a:lnTo>
                        <a:pt x="729" y="4633"/>
                      </a:lnTo>
                      <a:lnTo>
                        <a:pt x="719" y="4661"/>
                      </a:lnTo>
                      <a:lnTo>
                        <a:pt x="710" y="4691"/>
                      </a:lnTo>
                      <a:lnTo>
                        <a:pt x="690" y="4719"/>
                      </a:lnTo>
                      <a:lnTo>
                        <a:pt x="671" y="4738"/>
                      </a:lnTo>
                      <a:lnTo>
                        <a:pt x="613" y="4786"/>
                      </a:lnTo>
                      <a:lnTo>
                        <a:pt x="546" y="4824"/>
                      </a:lnTo>
                      <a:lnTo>
                        <a:pt x="480" y="4854"/>
                      </a:lnTo>
                      <a:lnTo>
                        <a:pt x="402" y="4872"/>
                      </a:lnTo>
                      <a:lnTo>
                        <a:pt x="411" y="4968"/>
                      </a:lnTo>
                      <a:lnTo>
                        <a:pt x="422" y="4968"/>
                      </a:lnTo>
                      <a:lnTo>
                        <a:pt x="431" y="4968"/>
                      </a:lnTo>
                      <a:lnTo>
                        <a:pt x="441" y="4968"/>
                      </a:lnTo>
                      <a:lnTo>
                        <a:pt x="450" y="4977"/>
                      </a:lnTo>
                      <a:lnTo>
                        <a:pt x="566" y="4977"/>
                      </a:lnTo>
                      <a:lnTo>
                        <a:pt x="633" y="4988"/>
                      </a:lnTo>
                      <a:lnTo>
                        <a:pt x="661" y="4988"/>
                      </a:lnTo>
                      <a:lnTo>
                        <a:pt x="652" y="4997"/>
                      </a:lnTo>
                      <a:lnTo>
                        <a:pt x="613" y="4997"/>
                      </a:lnTo>
                      <a:lnTo>
                        <a:pt x="555" y="4997"/>
                      </a:lnTo>
                      <a:lnTo>
                        <a:pt x="489" y="5007"/>
                      </a:lnTo>
                      <a:lnTo>
                        <a:pt x="411" y="5007"/>
                      </a:lnTo>
                      <a:lnTo>
                        <a:pt x="411" y="5074"/>
                      </a:lnTo>
                      <a:lnTo>
                        <a:pt x="499" y="5084"/>
                      </a:lnTo>
                      <a:lnTo>
                        <a:pt x="575" y="5084"/>
                      </a:lnTo>
                      <a:lnTo>
                        <a:pt x="642" y="5093"/>
                      </a:lnTo>
                      <a:lnTo>
                        <a:pt x="710" y="5102"/>
                      </a:lnTo>
                      <a:lnTo>
                        <a:pt x="766" y="5102"/>
                      </a:lnTo>
                      <a:lnTo>
                        <a:pt x="815" y="5112"/>
                      </a:lnTo>
                      <a:lnTo>
                        <a:pt x="863" y="5121"/>
                      </a:lnTo>
                      <a:lnTo>
                        <a:pt x="901" y="5121"/>
                      </a:lnTo>
                      <a:lnTo>
                        <a:pt x="901" y="710"/>
                      </a:lnTo>
                      <a:close/>
                      <a:moveTo>
                        <a:pt x="901" y="5190"/>
                      </a:moveTo>
                      <a:lnTo>
                        <a:pt x="854" y="5190"/>
                      </a:lnTo>
                      <a:lnTo>
                        <a:pt x="796" y="5199"/>
                      </a:lnTo>
                      <a:lnTo>
                        <a:pt x="738" y="5209"/>
                      </a:lnTo>
                      <a:lnTo>
                        <a:pt x="671" y="5218"/>
                      </a:lnTo>
                      <a:lnTo>
                        <a:pt x="604" y="5227"/>
                      </a:lnTo>
                      <a:lnTo>
                        <a:pt x="536" y="5237"/>
                      </a:lnTo>
                      <a:lnTo>
                        <a:pt x="480" y="5246"/>
                      </a:lnTo>
                      <a:lnTo>
                        <a:pt x="411" y="5256"/>
                      </a:lnTo>
                      <a:lnTo>
                        <a:pt x="411" y="5352"/>
                      </a:lnTo>
                      <a:lnTo>
                        <a:pt x="411" y="5362"/>
                      </a:lnTo>
                      <a:lnTo>
                        <a:pt x="422" y="5362"/>
                      </a:lnTo>
                      <a:lnTo>
                        <a:pt x="411" y="5362"/>
                      </a:lnTo>
                      <a:lnTo>
                        <a:pt x="411" y="5420"/>
                      </a:lnTo>
                      <a:lnTo>
                        <a:pt x="422" y="5420"/>
                      </a:lnTo>
                      <a:lnTo>
                        <a:pt x="431" y="5420"/>
                      </a:lnTo>
                      <a:lnTo>
                        <a:pt x="441" y="5429"/>
                      </a:lnTo>
                      <a:lnTo>
                        <a:pt x="450" y="5429"/>
                      </a:lnTo>
                      <a:lnTo>
                        <a:pt x="480" y="5439"/>
                      </a:lnTo>
                      <a:lnTo>
                        <a:pt x="489" y="5457"/>
                      </a:lnTo>
                      <a:lnTo>
                        <a:pt x="499" y="5467"/>
                      </a:lnTo>
                      <a:lnTo>
                        <a:pt x="499" y="5476"/>
                      </a:lnTo>
                      <a:lnTo>
                        <a:pt x="489" y="5496"/>
                      </a:lnTo>
                      <a:lnTo>
                        <a:pt x="469" y="5506"/>
                      </a:lnTo>
                      <a:lnTo>
                        <a:pt x="450" y="5515"/>
                      </a:lnTo>
                      <a:lnTo>
                        <a:pt x="422" y="5525"/>
                      </a:lnTo>
                      <a:lnTo>
                        <a:pt x="422" y="5726"/>
                      </a:lnTo>
                      <a:lnTo>
                        <a:pt x="431" y="5726"/>
                      </a:lnTo>
                      <a:lnTo>
                        <a:pt x="441" y="5726"/>
                      </a:lnTo>
                      <a:lnTo>
                        <a:pt x="450" y="5726"/>
                      </a:lnTo>
                      <a:lnTo>
                        <a:pt x="594" y="5736"/>
                      </a:lnTo>
                      <a:lnTo>
                        <a:pt x="690" y="5755"/>
                      </a:lnTo>
                      <a:lnTo>
                        <a:pt x="729" y="5755"/>
                      </a:lnTo>
                      <a:lnTo>
                        <a:pt x="719" y="5764"/>
                      </a:lnTo>
                      <a:lnTo>
                        <a:pt x="680" y="5764"/>
                      </a:lnTo>
                      <a:lnTo>
                        <a:pt x="613" y="5764"/>
                      </a:lnTo>
                      <a:lnTo>
                        <a:pt x="527" y="5764"/>
                      </a:lnTo>
                      <a:lnTo>
                        <a:pt x="422" y="5764"/>
                      </a:lnTo>
                      <a:lnTo>
                        <a:pt x="422" y="5880"/>
                      </a:lnTo>
                      <a:lnTo>
                        <a:pt x="431" y="5880"/>
                      </a:lnTo>
                      <a:lnTo>
                        <a:pt x="441" y="5880"/>
                      </a:lnTo>
                      <a:lnTo>
                        <a:pt x="450" y="5889"/>
                      </a:lnTo>
                      <a:lnTo>
                        <a:pt x="517" y="5899"/>
                      </a:lnTo>
                      <a:lnTo>
                        <a:pt x="594" y="5908"/>
                      </a:lnTo>
                      <a:lnTo>
                        <a:pt x="661" y="5919"/>
                      </a:lnTo>
                      <a:lnTo>
                        <a:pt x="719" y="5928"/>
                      </a:lnTo>
                      <a:lnTo>
                        <a:pt x="766" y="5937"/>
                      </a:lnTo>
                      <a:lnTo>
                        <a:pt x="824" y="5947"/>
                      </a:lnTo>
                      <a:lnTo>
                        <a:pt x="863" y="5947"/>
                      </a:lnTo>
                      <a:lnTo>
                        <a:pt x="901" y="5956"/>
                      </a:lnTo>
                      <a:lnTo>
                        <a:pt x="901" y="5190"/>
                      </a:lnTo>
                      <a:close/>
                      <a:moveTo>
                        <a:pt x="901" y="6024"/>
                      </a:moveTo>
                      <a:lnTo>
                        <a:pt x="863" y="6024"/>
                      </a:lnTo>
                      <a:lnTo>
                        <a:pt x="834" y="6033"/>
                      </a:lnTo>
                      <a:lnTo>
                        <a:pt x="805" y="6033"/>
                      </a:lnTo>
                      <a:lnTo>
                        <a:pt x="796" y="6043"/>
                      </a:lnTo>
                      <a:lnTo>
                        <a:pt x="796" y="6052"/>
                      </a:lnTo>
                      <a:lnTo>
                        <a:pt x="805" y="6072"/>
                      </a:lnTo>
                      <a:lnTo>
                        <a:pt x="834" y="6081"/>
                      </a:lnTo>
                      <a:lnTo>
                        <a:pt x="882" y="6100"/>
                      </a:lnTo>
                      <a:lnTo>
                        <a:pt x="891" y="6100"/>
                      </a:lnTo>
                      <a:lnTo>
                        <a:pt x="891" y="6110"/>
                      </a:lnTo>
                      <a:lnTo>
                        <a:pt x="901" y="6110"/>
                      </a:lnTo>
                      <a:lnTo>
                        <a:pt x="901" y="6024"/>
                      </a:lnTo>
                      <a:close/>
                      <a:moveTo>
                        <a:pt x="901" y="6235"/>
                      </a:moveTo>
                      <a:lnTo>
                        <a:pt x="844" y="6244"/>
                      </a:lnTo>
                      <a:lnTo>
                        <a:pt x="777" y="6263"/>
                      </a:lnTo>
                      <a:lnTo>
                        <a:pt x="710" y="6274"/>
                      </a:lnTo>
                      <a:lnTo>
                        <a:pt x="652" y="6283"/>
                      </a:lnTo>
                      <a:lnTo>
                        <a:pt x="624" y="6292"/>
                      </a:lnTo>
                      <a:lnTo>
                        <a:pt x="613" y="6311"/>
                      </a:lnTo>
                      <a:lnTo>
                        <a:pt x="642" y="6321"/>
                      </a:lnTo>
                      <a:lnTo>
                        <a:pt x="699" y="6340"/>
                      </a:lnTo>
                      <a:lnTo>
                        <a:pt x="805" y="6369"/>
                      </a:lnTo>
                      <a:lnTo>
                        <a:pt x="824" y="6379"/>
                      </a:lnTo>
                      <a:lnTo>
                        <a:pt x="786" y="6388"/>
                      </a:lnTo>
                      <a:lnTo>
                        <a:pt x="719" y="6398"/>
                      </a:lnTo>
                      <a:lnTo>
                        <a:pt x="661" y="6407"/>
                      </a:lnTo>
                      <a:lnTo>
                        <a:pt x="613" y="6407"/>
                      </a:lnTo>
                      <a:lnTo>
                        <a:pt x="633" y="6427"/>
                      </a:lnTo>
                      <a:lnTo>
                        <a:pt x="729" y="6436"/>
                      </a:lnTo>
                      <a:lnTo>
                        <a:pt x="786" y="6446"/>
                      </a:lnTo>
                      <a:lnTo>
                        <a:pt x="796" y="6455"/>
                      </a:lnTo>
                      <a:lnTo>
                        <a:pt x="766" y="6455"/>
                      </a:lnTo>
                      <a:lnTo>
                        <a:pt x="719" y="6446"/>
                      </a:lnTo>
                      <a:lnTo>
                        <a:pt x="642" y="6446"/>
                      </a:lnTo>
                      <a:lnTo>
                        <a:pt x="555" y="6436"/>
                      </a:lnTo>
                      <a:lnTo>
                        <a:pt x="480" y="6436"/>
                      </a:lnTo>
                      <a:lnTo>
                        <a:pt x="411" y="6436"/>
                      </a:lnTo>
                      <a:lnTo>
                        <a:pt x="402" y="6493"/>
                      </a:lnTo>
                      <a:lnTo>
                        <a:pt x="422" y="6493"/>
                      </a:lnTo>
                      <a:lnTo>
                        <a:pt x="431" y="6504"/>
                      </a:lnTo>
                      <a:lnTo>
                        <a:pt x="450" y="6504"/>
                      </a:lnTo>
                      <a:lnTo>
                        <a:pt x="460" y="6513"/>
                      </a:lnTo>
                      <a:lnTo>
                        <a:pt x="480" y="6523"/>
                      </a:lnTo>
                      <a:lnTo>
                        <a:pt x="499" y="6523"/>
                      </a:lnTo>
                      <a:lnTo>
                        <a:pt x="527" y="6532"/>
                      </a:lnTo>
                      <a:lnTo>
                        <a:pt x="546" y="6541"/>
                      </a:lnTo>
                      <a:lnTo>
                        <a:pt x="633" y="6571"/>
                      </a:lnTo>
                      <a:lnTo>
                        <a:pt x="680" y="6599"/>
                      </a:lnTo>
                      <a:lnTo>
                        <a:pt x="690" y="6609"/>
                      </a:lnTo>
                      <a:lnTo>
                        <a:pt x="690" y="6618"/>
                      </a:lnTo>
                      <a:lnTo>
                        <a:pt x="680" y="6628"/>
                      </a:lnTo>
                      <a:lnTo>
                        <a:pt x="671" y="6637"/>
                      </a:lnTo>
                      <a:lnTo>
                        <a:pt x="624" y="6657"/>
                      </a:lnTo>
                      <a:lnTo>
                        <a:pt x="555" y="6666"/>
                      </a:lnTo>
                      <a:lnTo>
                        <a:pt x="480" y="6676"/>
                      </a:lnTo>
                      <a:lnTo>
                        <a:pt x="392" y="6685"/>
                      </a:lnTo>
                      <a:lnTo>
                        <a:pt x="374" y="6801"/>
                      </a:lnTo>
                      <a:lnTo>
                        <a:pt x="374" y="6848"/>
                      </a:lnTo>
                      <a:lnTo>
                        <a:pt x="460" y="6868"/>
                      </a:lnTo>
                      <a:lnTo>
                        <a:pt x="517" y="6887"/>
                      </a:lnTo>
                      <a:lnTo>
                        <a:pt x="546" y="6906"/>
                      </a:lnTo>
                      <a:lnTo>
                        <a:pt x="546" y="6915"/>
                      </a:lnTo>
                      <a:lnTo>
                        <a:pt x="517" y="6926"/>
                      </a:lnTo>
                      <a:lnTo>
                        <a:pt x="480" y="6935"/>
                      </a:lnTo>
                      <a:lnTo>
                        <a:pt x="431" y="6945"/>
                      </a:lnTo>
                      <a:lnTo>
                        <a:pt x="374" y="6954"/>
                      </a:lnTo>
                      <a:lnTo>
                        <a:pt x="364" y="7050"/>
                      </a:lnTo>
                      <a:lnTo>
                        <a:pt x="719" y="7089"/>
                      </a:lnTo>
                      <a:lnTo>
                        <a:pt x="882" y="7098"/>
                      </a:lnTo>
                      <a:lnTo>
                        <a:pt x="901" y="7098"/>
                      </a:lnTo>
                      <a:lnTo>
                        <a:pt x="834" y="7089"/>
                      </a:lnTo>
                      <a:lnTo>
                        <a:pt x="738" y="7079"/>
                      </a:lnTo>
                      <a:lnTo>
                        <a:pt x="671" y="7089"/>
                      </a:lnTo>
                      <a:lnTo>
                        <a:pt x="661" y="7098"/>
                      </a:lnTo>
                      <a:lnTo>
                        <a:pt x="661" y="7108"/>
                      </a:lnTo>
                      <a:lnTo>
                        <a:pt x="661" y="7117"/>
                      </a:lnTo>
                      <a:lnTo>
                        <a:pt x="680" y="7127"/>
                      </a:lnTo>
                      <a:lnTo>
                        <a:pt x="729" y="7156"/>
                      </a:lnTo>
                      <a:lnTo>
                        <a:pt x="824" y="7194"/>
                      </a:lnTo>
                      <a:lnTo>
                        <a:pt x="834" y="7194"/>
                      </a:lnTo>
                      <a:lnTo>
                        <a:pt x="854" y="7203"/>
                      </a:lnTo>
                      <a:lnTo>
                        <a:pt x="863" y="7214"/>
                      </a:lnTo>
                      <a:lnTo>
                        <a:pt x="873" y="7214"/>
                      </a:lnTo>
                      <a:lnTo>
                        <a:pt x="882" y="7223"/>
                      </a:lnTo>
                      <a:lnTo>
                        <a:pt x="891" y="7223"/>
                      </a:lnTo>
                      <a:lnTo>
                        <a:pt x="901" y="7233"/>
                      </a:lnTo>
                      <a:lnTo>
                        <a:pt x="901" y="6235"/>
                      </a:lnTo>
                      <a:close/>
                      <a:moveTo>
                        <a:pt x="901" y="7289"/>
                      </a:moveTo>
                      <a:lnTo>
                        <a:pt x="873" y="7309"/>
                      </a:lnTo>
                      <a:lnTo>
                        <a:pt x="824" y="7328"/>
                      </a:lnTo>
                      <a:lnTo>
                        <a:pt x="766" y="7338"/>
                      </a:lnTo>
                      <a:lnTo>
                        <a:pt x="699" y="7347"/>
                      </a:lnTo>
                      <a:lnTo>
                        <a:pt x="624" y="7358"/>
                      </a:lnTo>
                      <a:lnTo>
                        <a:pt x="546" y="7367"/>
                      </a:lnTo>
                      <a:lnTo>
                        <a:pt x="460" y="7376"/>
                      </a:lnTo>
                      <a:lnTo>
                        <a:pt x="374" y="7386"/>
                      </a:lnTo>
                      <a:lnTo>
                        <a:pt x="383" y="7482"/>
                      </a:lnTo>
                      <a:lnTo>
                        <a:pt x="624" y="7482"/>
                      </a:lnTo>
                      <a:lnTo>
                        <a:pt x="757" y="7472"/>
                      </a:lnTo>
                      <a:lnTo>
                        <a:pt x="824" y="7453"/>
                      </a:lnTo>
                      <a:lnTo>
                        <a:pt x="834" y="7444"/>
                      </a:lnTo>
                      <a:lnTo>
                        <a:pt x="815" y="7444"/>
                      </a:lnTo>
                      <a:lnTo>
                        <a:pt x="777" y="7463"/>
                      </a:lnTo>
                      <a:lnTo>
                        <a:pt x="748" y="7482"/>
                      </a:lnTo>
                      <a:lnTo>
                        <a:pt x="738" y="7511"/>
                      </a:lnTo>
                      <a:lnTo>
                        <a:pt x="729" y="7539"/>
                      </a:lnTo>
                      <a:lnTo>
                        <a:pt x="729" y="7588"/>
                      </a:lnTo>
                      <a:lnTo>
                        <a:pt x="729" y="7693"/>
                      </a:lnTo>
                      <a:lnTo>
                        <a:pt x="738" y="7760"/>
                      </a:lnTo>
                      <a:lnTo>
                        <a:pt x="748" y="7818"/>
                      </a:lnTo>
                      <a:lnTo>
                        <a:pt x="748" y="7855"/>
                      </a:lnTo>
                      <a:lnTo>
                        <a:pt x="757" y="7885"/>
                      </a:lnTo>
                      <a:lnTo>
                        <a:pt x="757" y="7894"/>
                      </a:lnTo>
                      <a:lnTo>
                        <a:pt x="766" y="7904"/>
                      </a:lnTo>
                      <a:lnTo>
                        <a:pt x="757" y="7904"/>
                      </a:lnTo>
                      <a:lnTo>
                        <a:pt x="729" y="7904"/>
                      </a:lnTo>
                      <a:lnTo>
                        <a:pt x="690" y="7904"/>
                      </a:lnTo>
                      <a:lnTo>
                        <a:pt x="633" y="7904"/>
                      </a:lnTo>
                      <a:lnTo>
                        <a:pt x="585" y="7913"/>
                      </a:lnTo>
                      <a:lnTo>
                        <a:pt x="527" y="7913"/>
                      </a:lnTo>
                      <a:lnTo>
                        <a:pt x="469" y="7913"/>
                      </a:lnTo>
                      <a:lnTo>
                        <a:pt x="422" y="7923"/>
                      </a:lnTo>
                      <a:lnTo>
                        <a:pt x="422" y="7962"/>
                      </a:lnTo>
                      <a:lnTo>
                        <a:pt x="431" y="7962"/>
                      </a:lnTo>
                      <a:lnTo>
                        <a:pt x="441" y="7962"/>
                      </a:lnTo>
                      <a:lnTo>
                        <a:pt x="450" y="7962"/>
                      </a:lnTo>
                      <a:lnTo>
                        <a:pt x="460" y="7962"/>
                      </a:lnTo>
                      <a:lnTo>
                        <a:pt x="469" y="7962"/>
                      </a:lnTo>
                      <a:lnTo>
                        <a:pt x="575" y="7990"/>
                      </a:lnTo>
                      <a:lnTo>
                        <a:pt x="633" y="8010"/>
                      </a:lnTo>
                      <a:lnTo>
                        <a:pt x="642" y="8019"/>
                      </a:lnTo>
                      <a:lnTo>
                        <a:pt x="642" y="8029"/>
                      </a:lnTo>
                      <a:lnTo>
                        <a:pt x="642" y="8038"/>
                      </a:lnTo>
                      <a:lnTo>
                        <a:pt x="633" y="8048"/>
                      </a:lnTo>
                      <a:lnTo>
                        <a:pt x="594" y="8067"/>
                      </a:lnTo>
                      <a:lnTo>
                        <a:pt x="546" y="8076"/>
                      </a:lnTo>
                      <a:lnTo>
                        <a:pt x="480" y="8096"/>
                      </a:lnTo>
                      <a:lnTo>
                        <a:pt x="422" y="8115"/>
                      </a:lnTo>
                      <a:lnTo>
                        <a:pt x="422" y="8173"/>
                      </a:lnTo>
                      <a:lnTo>
                        <a:pt x="441" y="8173"/>
                      </a:lnTo>
                      <a:lnTo>
                        <a:pt x="450" y="8173"/>
                      </a:lnTo>
                      <a:lnTo>
                        <a:pt x="460" y="8182"/>
                      </a:lnTo>
                      <a:lnTo>
                        <a:pt x="480" y="8182"/>
                      </a:lnTo>
                      <a:lnTo>
                        <a:pt x="489" y="8182"/>
                      </a:lnTo>
                      <a:lnTo>
                        <a:pt x="508" y="8182"/>
                      </a:lnTo>
                      <a:lnTo>
                        <a:pt x="527" y="8182"/>
                      </a:lnTo>
                      <a:lnTo>
                        <a:pt x="546" y="8182"/>
                      </a:lnTo>
                      <a:lnTo>
                        <a:pt x="729" y="8201"/>
                      </a:lnTo>
                      <a:lnTo>
                        <a:pt x="805" y="8210"/>
                      </a:lnTo>
                      <a:lnTo>
                        <a:pt x="815" y="8210"/>
                      </a:lnTo>
                      <a:lnTo>
                        <a:pt x="766" y="8220"/>
                      </a:lnTo>
                      <a:lnTo>
                        <a:pt x="719" y="8229"/>
                      </a:lnTo>
                      <a:lnTo>
                        <a:pt x="690" y="8229"/>
                      </a:lnTo>
                      <a:lnTo>
                        <a:pt x="719" y="8240"/>
                      </a:lnTo>
                      <a:lnTo>
                        <a:pt x="844" y="8240"/>
                      </a:lnTo>
                      <a:lnTo>
                        <a:pt x="854" y="8240"/>
                      </a:lnTo>
                      <a:lnTo>
                        <a:pt x="863" y="8240"/>
                      </a:lnTo>
                      <a:lnTo>
                        <a:pt x="873" y="8249"/>
                      </a:lnTo>
                      <a:lnTo>
                        <a:pt x="882" y="8249"/>
                      </a:lnTo>
                      <a:lnTo>
                        <a:pt x="891" y="8249"/>
                      </a:lnTo>
                      <a:lnTo>
                        <a:pt x="901" y="8249"/>
                      </a:lnTo>
                      <a:lnTo>
                        <a:pt x="901" y="7289"/>
                      </a:lnTo>
                      <a:close/>
                      <a:moveTo>
                        <a:pt x="901" y="8249"/>
                      </a:moveTo>
                      <a:lnTo>
                        <a:pt x="863" y="8249"/>
                      </a:lnTo>
                      <a:lnTo>
                        <a:pt x="815" y="8249"/>
                      </a:lnTo>
                      <a:lnTo>
                        <a:pt x="757" y="8249"/>
                      </a:lnTo>
                      <a:lnTo>
                        <a:pt x="690" y="8249"/>
                      </a:lnTo>
                      <a:lnTo>
                        <a:pt x="624" y="8249"/>
                      </a:lnTo>
                      <a:lnTo>
                        <a:pt x="555" y="8249"/>
                      </a:lnTo>
                      <a:lnTo>
                        <a:pt x="489" y="8259"/>
                      </a:lnTo>
                      <a:lnTo>
                        <a:pt x="431" y="8259"/>
                      </a:lnTo>
                      <a:lnTo>
                        <a:pt x="441" y="8326"/>
                      </a:lnTo>
                      <a:lnTo>
                        <a:pt x="450" y="8326"/>
                      </a:lnTo>
                      <a:lnTo>
                        <a:pt x="489" y="8326"/>
                      </a:lnTo>
                      <a:lnTo>
                        <a:pt x="527" y="8326"/>
                      </a:lnTo>
                      <a:lnTo>
                        <a:pt x="575" y="8335"/>
                      </a:lnTo>
                      <a:lnTo>
                        <a:pt x="613" y="8326"/>
                      </a:lnTo>
                      <a:lnTo>
                        <a:pt x="661" y="8326"/>
                      </a:lnTo>
                      <a:lnTo>
                        <a:pt x="710" y="8326"/>
                      </a:lnTo>
                      <a:lnTo>
                        <a:pt x="748" y="8317"/>
                      </a:lnTo>
                      <a:lnTo>
                        <a:pt x="796" y="8317"/>
                      </a:lnTo>
                      <a:lnTo>
                        <a:pt x="901" y="8249"/>
                      </a:lnTo>
                      <a:close/>
                    </a:path>
                  </a:pathLst>
                </a:custGeom>
                <a:solidFill>
                  <a:srgbClr val="808080"/>
                </a:solidFill>
                <a:ln w="9525">
                  <a:noFill/>
                  <a:round/>
                  <a:headEnd/>
                  <a:tailEnd/>
                </a:ln>
              </p:spPr>
              <p:txBody>
                <a:bodyPr>
                  <a:prstTxWarp prst="textNoShape">
                    <a:avLst/>
                  </a:prstTxWarp>
                </a:bodyPr>
                <a:lstStyle/>
                <a:p>
                  <a:endParaRPr lang="en-US"/>
                </a:p>
              </p:txBody>
            </p:sp>
            <p:sp>
              <p:nvSpPr>
                <p:cNvPr id="68536" name="Freeform 305"/>
                <p:cNvSpPr>
                  <a:spLocks noChangeAspect="1"/>
                </p:cNvSpPr>
                <p:nvPr/>
              </p:nvSpPr>
              <p:spPr bwMode="auto">
                <a:xfrm>
                  <a:off x="1292" y="890"/>
                  <a:ext cx="1284" cy="1875"/>
                </a:xfrm>
                <a:custGeom>
                  <a:avLst/>
                  <a:gdLst>
                    <a:gd name="T0" fmla="*/ 2447 w 6420"/>
                    <a:gd name="T1" fmla="*/ 326 h 9372"/>
                    <a:gd name="T2" fmla="*/ 2813 w 6420"/>
                    <a:gd name="T3" fmla="*/ 335 h 9372"/>
                    <a:gd name="T4" fmla="*/ 3340 w 6420"/>
                    <a:gd name="T5" fmla="*/ 346 h 9372"/>
                    <a:gd name="T6" fmla="*/ 3944 w 6420"/>
                    <a:gd name="T7" fmla="*/ 316 h 9372"/>
                    <a:gd name="T8" fmla="*/ 4376 w 6420"/>
                    <a:gd name="T9" fmla="*/ 288 h 9372"/>
                    <a:gd name="T10" fmla="*/ 5039 w 6420"/>
                    <a:gd name="T11" fmla="*/ 374 h 9372"/>
                    <a:gd name="T12" fmla="*/ 5297 w 6420"/>
                    <a:gd name="T13" fmla="*/ 412 h 9372"/>
                    <a:gd name="T14" fmla="*/ 5489 w 6420"/>
                    <a:gd name="T15" fmla="*/ 412 h 9372"/>
                    <a:gd name="T16" fmla="*/ 5652 w 6420"/>
                    <a:gd name="T17" fmla="*/ 182 h 9372"/>
                    <a:gd name="T18" fmla="*/ 5787 w 6420"/>
                    <a:gd name="T19" fmla="*/ 0 h 9372"/>
                    <a:gd name="T20" fmla="*/ 5873 w 6420"/>
                    <a:gd name="T21" fmla="*/ 86 h 9372"/>
                    <a:gd name="T22" fmla="*/ 6123 w 6420"/>
                    <a:gd name="T23" fmla="*/ 864 h 9372"/>
                    <a:gd name="T24" fmla="*/ 6363 w 6420"/>
                    <a:gd name="T25" fmla="*/ 1487 h 9372"/>
                    <a:gd name="T26" fmla="*/ 6420 w 6420"/>
                    <a:gd name="T27" fmla="*/ 2129 h 9372"/>
                    <a:gd name="T28" fmla="*/ 6420 w 6420"/>
                    <a:gd name="T29" fmla="*/ 2696 h 9372"/>
                    <a:gd name="T30" fmla="*/ 6411 w 6420"/>
                    <a:gd name="T31" fmla="*/ 3166 h 9372"/>
                    <a:gd name="T32" fmla="*/ 6411 w 6420"/>
                    <a:gd name="T33" fmla="*/ 3185 h 9372"/>
                    <a:gd name="T34" fmla="*/ 6411 w 6420"/>
                    <a:gd name="T35" fmla="*/ 3693 h 9372"/>
                    <a:gd name="T36" fmla="*/ 6411 w 6420"/>
                    <a:gd name="T37" fmla="*/ 4116 h 9372"/>
                    <a:gd name="T38" fmla="*/ 6391 w 6420"/>
                    <a:gd name="T39" fmla="*/ 4998 h 9372"/>
                    <a:gd name="T40" fmla="*/ 6363 w 6420"/>
                    <a:gd name="T41" fmla="*/ 5314 h 9372"/>
                    <a:gd name="T42" fmla="*/ 6353 w 6420"/>
                    <a:gd name="T43" fmla="*/ 5832 h 9372"/>
                    <a:gd name="T44" fmla="*/ 6228 w 6420"/>
                    <a:gd name="T45" fmla="*/ 6446 h 9372"/>
                    <a:gd name="T46" fmla="*/ 5979 w 6420"/>
                    <a:gd name="T47" fmla="*/ 7041 h 9372"/>
                    <a:gd name="T48" fmla="*/ 5863 w 6420"/>
                    <a:gd name="T49" fmla="*/ 7080 h 9372"/>
                    <a:gd name="T50" fmla="*/ 5595 w 6420"/>
                    <a:gd name="T51" fmla="*/ 7127 h 9372"/>
                    <a:gd name="T52" fmla="*/ 5383 w 6420"/>
                    <a:gd name="T53" fmla="*/ 7175 h 9372"/>
                    <a:gd name="T54" fmla="*/ 5288 w 6420"/>
                    <a:gd name="T55" fmla="*/ 7185 h 9372"/>
                    <a:gd name="T56" fmla="*/ 5077 w 6420"/>
                    <a:gd name="T57" fmla="*/ 7147 h 9372"/>
                    <a:gd name="T58" fmla="*/ 4875 w 6420"/>
                    <a:gd name="T59" fmla="*/ 7127 h 9372"/>
                    <a:gd name="T60" fmla="*/ 4789 w 6420"/>
                    <a:gd name="T61" fmla="*/ 7204 h 9372"/>
                    <a:gd name="T62" fmla="*/ 4684 w 6420"/>
                    <a:gd name="T63" fmla="*/ 7204 h 9372"/>
                    <a:gd name="T64" fmla="*/ 4635 w 6420"/>
                    <a:gd name="T65" fmla="*/ 7233 h 9372"/>
                    <a:gd name="T66" fmla="*/ 4779 w 6420"/>
                    <a:gd name="T67" fmla="*/ 7856 h 9372"/>
                    <a:gd name="T68" fmla="*/ 5039 w 6420"/>
                    <a:gd name="T69" fmla="*/ 8308 h 9372"/>
                    <a:gd name="T70" fmla="*/ 5250 w 6420"/>
                    <a:gd name="T71" fmla="*/ 8585 h 9372"/>
                    <a:gd name="T72" fmla="*/ 5336 w 6420"/>
                    <a:gd name="T73" fmla="*/ 9007 h 9372"/>
                    <a:gd name="T74" fmla="*/ 5394 w 6420"/>
                    <a:gd name="T75" fmla="*/ 9267 h 9372"/>
                    <a:gd name="T76" fmla="*/ 5422 w 6420"/>
                    <a:gd name="T77" fmla="*/ 9324 h 9372"/>
                    <a:gd name="T78" fmla="*/ 5202 w 6420"/>
                    <a:gd name="T79" fmla="*/ 9372 h 9372"/>
                    <a:gd name="T80" fmla="*/ 4127 w 6420"/>
                    <a:gd name="T81" fmla="*/ 8566 h 9372"/>
                    <a:gd name="T82" fmla="*/ 3647 w 6420"/>
                    <a:gd name="T83" fmla="*/ 7693 h 9372"/>
                    <a:gd name="T84" fmla="*/ 3119 w 6420"/>
                    <a:gd name="T85" fmla="*/ 6686 h 9372"/>
                    <a:gd name="T86" fmla="*/ 5959 w 6420"/>
                    <a:gd name="T87" fmla="*/ 6437 h 9372"/>
                    <a:gd name="T88" fmla="*/ 5873 w 6420"/>
                    <a:gd name="T89" fmla="*/ 643 h 9372"/>
                    <a:gd name="T90" fmla="*/ 691 w 6420"/>
                    <a:gd name="T91" fmla="*/ 710 h 9372"/>
                    <a:gd name="T92" fmla="*/ 759 w 6420"/>
                    <a:gd name="T93" fmla="*/ 6619 h 9372"/>
                    <a:gd name="T94" fmla="*/ 1267 w 6420"/>
                    <a:gd name="T95" fmla="*/ 7280 h 9372"/>
                    <a:gd name="T96" fmla="*/ 0 w 6420"/>
                    <a:gd name="T97" fmla="*/ 4403 h 937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6420"/>
                    <a:gd name="T148" fmla="*/ 0 h 9372"/>
                    <a:gd name="T149" fmla="*/ 6420 w 6420"/>
                    <a:gd name="T150" fmla="*/ 9372 h 937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6420" h="9372">
                      <a:moveTo>
                        <a:pt x="30" y="173"/>
                      </a:moveTo>
                      <a:lnTo>
                        <a:pt x="1084" y="268"/>
                      </a:lnTo>
                      <a:lnTo>
                        <a:pt x="1622" y="288"/>
                      </a:lnTo>
                      <a:lnTo>
                        <a:pt x="2447" y="326"/>
                      </a:lnTo>
                      <a:lnTo>
                        <a:pt x="2476" y="326"/>
                      </a:lnTo>
                      <a:lnTo>
                        <a:pt x="2553" y="335"/>
                      </a:lnTo>
                      <a:lnTo>
                        <a:pt x="2669" y="335"/>
                      </a:lnTo>
                      <a:lnTo>
                        <a:pt x="2813" y="335"/>
                      </a:lnTo>
                      <a:lnTo>
                        <a:pt x="2957" y="346"/>
                      </a:lnTo>
                      <a:lnTo>
                        <a:pt x="3100" y="346"/>
                      </a:lnTo>
                      <a:lnTo>
                        <a:pt x="3234" y="346"/>
                      </a:lnTo>
                      <a:lnTo>
                        <a:pt x="3340" y="346"/>
                      </a:lnTo>
                      <a:lnTo>
                        <a:pt x="3456" y="346"/>
                      </a:lnTo>
                      <a:lnTo>
                        <a:pt x="3609" y="335"/>
                      </a:lnTo>
                      <a:lnTo>
                        <a:pt x="3772" y="326"/>
                      </a:lnTo>
                      <a:lnTo>
                        <a:pt x="3944" y="316"/>
                      </a:lnTo>
                      <a:lnTo>
                        <a:pt x="4108" y="307"/>
                      </a:lnTo>
                      <a:lnTo>
                        <a:pt x="4241" y="298"/>
                      </a:lnTo>
                      <a:lnTo>
                        <a:pt x="4338" y="288"/>
                      </a:lnTo>
                      <a:lnTo>
                        <a:pt x="4376" y="288"/>
                      </a:lnTo>
                      <a:lnTo>
                        <a:pt x="4990" y="365"/>
                      </a:lnTo>
                      <a:lnTo>
                        <a:pt x="4990" y="374"/>
                      </a:lnTo>
                      <a:lnTo>
                        <a:pt x="5009" y="374"/>
                      </a:lnTo>
                      <a:lnTo>
                        <a:pt x="5039" y="374"/>
                      </a:lnTo>
                      <a:lnTo>
                        <a:pt x="5077" y="384"/>
                      </a:lnTo>
                      <a:lnTo>
                        <a:pt x="5134" y="393"/>
                      </a:lnTo>
                      <a:lnTo>
                        <a:pt x="5202" y="403"/>
                      </a:lnTo>
                      <a:lnTo>
                        <a:pt x="5297" y="412"/>
                      </a:lnTo>
                      <a:lnTo>
                        <a:pt x="5403" y="432"/>
                      </a:lnTo>
                      <a:lnTo>
                        <a:pt x="5432" y="432"/>
                      </a:lnTo>
                      <a:lnTo>
                        <a:pt x="5460" y="423"/>
                      </a:lnTo>
                      <a:lnTo>
                        <a:pt x="5489" y="412"/>
                      </a:lnTo>
                      <a:lnTo>
                        <a:pt x="5508" y="393"/>
                      </a:lnTo>
                      <a:lnTo>
                        <a:pt x="5547" y="355"/>
                      </a:lnTo>
                      <a:lnTo>
                        <a:pt x="5585" y="298"/>
                      </a:lnTo>
                      <a:lnTo>
                        <a:pt x="5652" y="182"/>
                      </a:lnTo>
                      <a:lnTo>
                        <a:pt x="5710" y="68"/>
                      </a:lnTo>
                      <a:lnTo>
                        <a:pt x="5738" y="29"/>
                      </a:lnTo>
                      <a:lnTo>
                        <a:pt x="5768" y="10"/>
                      </a:lnTo>
                      <a:lnTo>
                        <a:pt x="5787" y="0"/>
                      </a:lnTo>
                      <a:lnTo>
                        <a:pt x="5796" y="10"/>
                      </a:lnTo>
                      <a:lnTo>
                        <a:pt x="5815" y="19"/>
                      </a:lnTo>
                      <a:lnTo>
                        <a:pt x="5835" y="29"/>
                      </a:lnTo>
                      <a:lnTo>
                        <a:pt x="5873" y="86"/>
                      </a:lnTo>
                      <a:lnTo>
                        <a:pt x="5912" y="182"/>
                      </a:lnTo>
                      <a:lnTo>
                        <a:pt x="5959" y="326"/>
                      </a:lnTo>
                      <a:lnTo>
                        <a:pt x="6017" y="509"/>
                      </a:lnTo>
                      <a:lnTo>
                        <a:pt x="6123" y="864"/>
                      </a:lnTo>
                      <a:lnTo>
                        <a:pt x="6209" y="1103"/>
                      </a:lnTo>
                      <a:lnTo>
                        <a:pt x="6276" y="1275"/>
                      </a:lnTo>
                      <a:lnTo>
                        <a:pt x="6325" y="1391"/>
                      </a:lnTo>
                      <a:lnTo>
                        <a:pt x="6363" y="1487"/>
                      </a:lnTo>
                      <a:lnTo>
                        <a:pt x="6391" y="1583"/>
                      </a:lnTo>
                      <a:lnTo>
                        <a:pt x="6401" y="1718"/>
                      </a:lnTo>
                      <a:lnTo>
                        <a:pt x="6411" y="1918"/>
                      </a:lnTo>
                      <a:lnTo>
                        <a:pt x="6420" y="2129"/>
                      </a:lnTo>
                      <a:lnTo>
                        <a:pt x="6420" y="2303"/>
                      </a:lnTo>
                      <a:lnTo>
                        <a:pt x="6420" y="2456"/>
                      </a:lnTo>
                      <a:lnTo>
                        <a:pt x="6420" y="2580"/>
                      </a:lnTo>
                      <a:lnTo>
                        <a:pt x="6420" y="2696"/>
                      </a:lnTo>
                      <a:lnTo>
                        <a:pt x="6420" y="2811"/>
                      </a:lnTo>
                      <a:lnTo>
                        <a:pt x="6420" y="2926"/>
                      </a:lnTo>
                      <a:lnTo>
                        <a:pt x="6411" y="3060"/>
                      </a:lnTo>
                      <a:lnTo>
                        <a:pt x="6411" y="3166"/>
                      </a:lnTo>
                      <a:lnTo>
                        <a:pt x="6411" y="3213"/>
                      </a:lnTo>
                      <a:lnTo>
                        <a:pt x="6411" y="3204"/>
                      </a:lnTo>
                      <a:lnTo>
                        <a:pt x="6411" y="3194"/>
                      </a:lnTo>
                      <a:lnTo>
                        <a:pt x="6411" y="3185"/>
                      </a:lnTo>
                      <a:lnTo>
                        <a:pt x="6411" y="3223"/>
                      </a:lnTo>
                      <a:lnTo>
                        <a:pt x="6411" y="3319"/>
                      </a:lnTo>
                      <a:lnTo>
                        <a:pt x="6411" y="3501"/>
                      </a:lnTo>
                      <a:lnTo>
                        <a:pt x="6411" y="3693"/>
                      </a:lnTo>
                      <a:lnTo>
                        <a:pt x="6411" y="3837"/>
                      </a:lnTo>
                      <a:lnTo>
                        <a:pt x="6411" y="3933"/>
                      </a:lnTo>
                      <a:lnTo>
                        <a:pt x="6411" y="4019"/>
                      </a:lnTo>
                      <a:lnTo>
                        <a:pt x="6411" y="4116"/>
                      </a:lnTo>
                      <a:lnTo>
                        <a:pt x="6411" y="4250"/>
                      </a:lnTo>
                      <a:lnTo>
                        <a:pt x="6401" y="4441"/>
                      </a:lnTo>
                      <a:lnTo>
                        <a:pt x="6391" y="4729"/>
                      </a:lnTo>
                      <a:lnTo>
                        <a:pt x="6391" y="4998"/>
                      </a:lnTo>
                      <a:lnTo>
                        <a:pt x="6381" y="5151"/>
                      </a:lnTo>
                      <a:lnTo>
                        <a:pt x="6372" y="5237"/>
                      </a:lnTo>
                      <a:lnTo>
                        <a:pt x="6372" y="5276"/>
                      </a:lnTo>
                      <a:lnTo>
                        <a:pt x="6363" y="5314"/>
                      </a:lnTo>
                      <a:lnTo>
                        <a:pt x="6363" y="5372"/>
                      </a:lnTo>
                      <a:lnTo>
                        <a:pt x="6353" y="5487"/>
                      </a:lnTo>
                      <a:lnTo>
                        <a:pt x="6353" y="5697"/>
                      </a:lnTo>
                      <a:lnTo>
                        <a:pt x="6353" y="5832"/>
                      </a:lnTo>
                      <a:lnTo>
                        <a:pt x="6334" y="5966"/>
                      </a:lnTo>
                      <a:lnTo>
                        <a:pt x="6314" y="6091"/>
                      </a:lnTo>
                      <a:lnTo>
                        <a:pt x="6295" y="6216"/>
                      </a:lnTo>
                      <a:lnTo>
                        <a:pt x="6228" y="6446"/>
                      </a:lnTo>
                      <a:lnTo>
                        <a:pt x="6161" y="6648"/>
                      </a:lnTo>
                      <a:lnTo>
                        <a:pt x="6084" y="6820"/>
                      </a:lnTo>
                      <a:lnTo>
                        <a:pt x="6017" y="6955"/>
                      </a:lnTo>
                      <a:lnTo>
                        <a:pt x="5979" y="7041"/>
                      </a:lnTo>
                      <a:lnTo>
                        <a:pt x="5959" y="7069"/>
                      </a:lnTo>
                      <a:lnTo>
                        <a:pt x="5950" y="7069"/>
                      </a:lnTo>
                      <a:lnTo>
                        <a:pt x="5912" y="7069"/>
                      </a:lnTo>
                      <a:lnTo>
                        <a:pt x="5863" y="7080"/>
                      </a:lnTo>
                      <a:lnTo>
                        <a:pt x="5806" y="7089"/>
                      </a:lnTo>
                      <a:lnTo>
                        <a:pt x="5738" y="7108"/>
                      </a:lnTo>
                      <a:lnTo>
                        <a:pt x="5662" y="7118"/>
                      </a:lnTo>
                      <a:lnTo>
                        <a:pt x="5595" y="7127"/>
                      </a:lnTo>
                      <a:lnTo>
                        <a:pt x="5518" y="7147"/>
                      </a:lnTo>
                      <a:lnTo>
                        <a:pt x="5460" y="7156"/>
                      </a:lnTo>
                      <a:lnTo>
                        <a:pt x="5422" y="7166"/>
                      </a:lnTo>
                      <a:lnTo>
                        <a:pt x="5383" y="7175"/>
                      </a:lnTo>
                      <a:lnTo>
                        <a:pt x="5364" y="7185"/>
                      </a:lnTo>
                      <a:lnTo>
                        <a:pt x="5336" y="7185"/>
                      </a:lnTo>
                      <a:lnTo>
                        <a:pt x="5316" y="7185"/>
                      </a:lnTo>
                      <a:lnTo>
                        <a:pt x="5288" y="7185"/>
                      </a:lnTo>
                      <a:lnTo>
                        <a:pt x="5250" y="7185"/>
                      </a:lnTo>
                      <a:lnTo>
                        <a:pt x="5192" y="7175"/>
                      </a:lnTo>
                      <a:lnTo>
                        <a:pt x="5144" y="7166"/>
                      </a:lnTo>
                      <a:lnTo>
                        <a:pt x="5077" y="7147"/>
                      </a:lnTo>
                      <a:lnTo>
                        <a:pt x="5019" y="7127"/>
                      </a:lnTo>
                      <a:lnTo>
                        <a:pt x="4962" y="7118"/>
                      </a:lnTo>
                      <a:lnTo>
                        <a:pt x="4904" y="7118"/>
                      </a:lnTo>
                      <a:lnTo>
                        <a:pt x="4875" y="7127"/>
                      </a:lnTo>
                      <a:lnTo>
                        <a:pt x="4856" y="7136"/>
                      </a:lnTo>
                      <a:lnTo>
                        <a:pt x="4828" y="7156"/>
                      </a:lnTo>
                      <a:lnTo>
                        <a:pt x="4808" y="7185"/>
                      </a:lnTo>
                      <a:lnTo>
                        <a:pt x="4789" y="7204"/>
                      </a:lnTo>
                      <a:lnTo>
                        <a:pt x="4770" y="7224"/>
                      </a:lnTo>
                      <a:lnTo>
                        <a:pt x="4751" y="7224"/>
                      </a:lnTo>
                      <a:lnTo>
                        <a:pt x="4731" y="7224"/>
                      </a:lnTo>
                      <a:lnTo>
                        <a:pt x="4684" y="7204"/>
                      </a:lnTo>
                      <a:lnTo>
                        <a:pt x="4654" y="7194"/>
                      </a:lnTo>
                      <a:lnTo>
                        <a:pt x="4645" y="7194"/>
                      </a:lnTo>
                      <a:lnTo>
                        <a:pt x="4635" y="7213"/>
                      </a:lnTo>
                      <a:lnTo>
                        <a:pt x="4635" y="7233"/>
                      </a:lnTo>
                      <a:lnTo>
                        <a:pt x="4635" y="7271"/>
                      </a:lnTo>
                      <a:lnTo>
                        <a:pt x="4654" y="7405"/>
                      </a:lnTo>
                      <a:lnTo>
                        <a:pt x="4712" y="7626"/>
                      </a:lnTo>
                      <a:lnTo>
                        <a:pt x="4779" y="7856"/>
                      </a:lnTo>
                      <a:lnTo>
                        <a:pt x="4847" y="8029"/>
                      </a:lnTo>
                      <a:lnTo>
                        <a:pt x="4904" y="8153"/>
                      </a:lnTo>
                      <a:lnTo>
                        <a:pt x="4972" y="8240"/>
                      </a:lnTo>
                      <a:lnTo>
                        <a:pt x="5039" y="8308"/>
                      </a:lnTo>
                      <a:lnTo>
                        <a:pt x="5096" y="8364"/>
                      </a:lnTo>
                      <a:lnTo>
                        <a:pt x="5153" y="8422"/>
                      </a:lnTo>
                      <a:lnTo>
                        <a:pt x="5202" y="8489"/>
                      </a:lnTo>
                      <a:lnTo>
                        <a:pt x="5250" y="8585"/>
                      </a:lnTo>
                      <a:lnTo>
                        <a:pt x="5288" y="8681"/>
                      </a:lnTo>
                      <a:lnTo>
                        <a:pt x="5307" y="8787"/>
                      </a:lnTo>
                      <a:lnTo>
                        <a:pt x="5327" y="8902"/>
                      </a:lnTo>
                      <a:lnTo>
                        <a:pt x="5336" y="9007"/>
                      </a:lnTo>
                      <a:lnTo>
                        <a:pt x="5355" y="9104"/>
                      </a:lnTo>
                      <a:lnTo>
                        <a:pt x="5364" y="9180"/>
                      </a:lnTo>
                      <a:lnTo>
                        <a:pt x="5383" y="9248"/>
                      </a:lnTo>
                      <a:lnTo>
                        <a:pt x="5394" y="9267"/>
                      </a:lnTo>
                      <a:lnTo>
                        <a:pt x="5403" y="9276"/>
                      </a:lnTo>
                      <a:lnTo>
                        <a:pt x="5403" y="9295"/>
                      </a:lnTo>
                      <a:lnTo>
                        <a:pt x="5413" y="9304"/>
                      </a:lnTo>
                      <a:lnTo>
                        <a:pt x="5422" y="9324"/>
                      </a:lnTo>
                      <a:lnTo>
                        <a:pt x="5432" y="9343"/>
                      </a:lnTo>
                      <a:lnTo>
                        <a:pt x="5441" y="9353"/>
                      </a:lnTo>
                      <a:lnTo>
                        <a:pt x="5451" y="9372"/>
                      </a:lnTo>
                      <a:lnTo>
                        <a:pt x="5202" y="9372"/>
                      </a:lnTo>
                      <a:lnTo>
                        <a:pt x="4972" y="9142"/>
                      </a:lnTo>
                      <a:lnTo>
                        <a:pt x="4865" y="8893"/>
                      </a:lnTo>
                      <a:lnTo>
                        <a:pt x="4703" y="8729"/>
                      </a:lnTo>
                      <a:lnTo>
                        <a:pt x="4127" y="8566"/>
                      </a:lnTo>
                      <a:lnTo>
                        <a:pt x="4011" y="8470"/>
                      </a:lnTo>
                      <a:lnTo>
                        <a:pt x="3916" y="8364"/>
                      </a:lnTo>
                      <a:lnTo>
                        <a:pt x="3830" y="8067"/>
                      </a:lnTo>
                      <a:lnTo>
                        <a:pt x="3647" y="7693"/>
                      </a:lnTo>
                      <a:lnTo>
                        <a:pt x="3445" y="7463"/>
                      </a:lnTo>
                      <a:lnTo>
                        <a:pt x="3187" y="7280"/>
                      </a:lnTo>
                      <a:lnTo>
                        <a:pt x="3119" y="7261"/>
                      </a:lnTo>
                      <a:lnTo>
                        <a:pt x="3119" y="6686"/>
                      </a:lnTo>
                      <a:lnTo>
                        <a:pt x="3100" y="6667"/>
                      </a:lnTo>
                      <a:lnTo>
                        <a:pt x="3100" y="6600"/>
                      </a:lnTo>
                      <a:lnTo>
                        <a:pt x="5912" y="6532"/>
                      </a:lnTo>
                      <a:lnTo>
                        <a:pt x="5959" y="6437"/>
                      </a:lnTo>
                      <a:lnTo>
                        <a:pt x="5912" y="4125"/>
                      </a:lnTo>
                      <a:lnTo>
                        <a:pt x="5912" y="3088"/>
                      </a:lnTo>
                      <a:lnTo>
                        <a:pt x="5873" y="1516"/>
                      </a:lnTo>
                      <a:lnTo>
                        <a:pt x="5873" y="643"/>
                      </a:lnTo>
                      <a:lnTo>
                        <a:pt x="2361" y="690"/>
                      </a:lnTo>
                      <a:lnTo>
                        <a:pt x="807" y="739"/>
                      </a:lnTo>
                      <a:lnTo>
                        <a:pt x="759" y="710"/>
                      </a:lnTo>
                      <a:lnTo>
                        <a:pt x="691" y="710"/>
                      </a:lnTo>
                      <a:lnTo>
                        <a:pt x="691" y="2475"/>
                      </a:lnTo>
                      <a:lnTo>
                        <a:pt x="759" y="5497"/>
                      </a:lnTo>
                      <a:lnTo>
                        <a:pt x="807" y="6571"/>
                      </a:lnTo>
                      <a:lnTo>
                        <a:pt x="759" y="6619"/>
                      </a:lnTo>
                      <a:lnTo>
                        <a:pt x="759" y="6648"/>
                      </a:lnTo>
                      <a:lnTo>
                        <a:pt x="1421" y="6667"/>
                      </a:lnTo>
                      <a:lnTo>
                        <a:pt x="1469" y="7213"/>
                      </a:lnTo>
                      <a:lnTo>
                        <a:pt x="1267" y="7280"/>
                      </a:lnTo>
                      <a:lnTo>
                        <a:pt x="740" y="7626"/>
                      </a:lnTo>
                      <a:lnTo>
                        <a:pt x="211" y="8134"/>
                      </a:lnTo>
                      <a:lnTo>
                        <a:pt x="49" y="8384"/>
                      </a:lnTo>
                      <a:lnTo>
                        <a:pt x="0" y="4403"/>
                      </a:lnTo>
                      <a:lnTo>
                        <a:pt x="0" y="221"/>
                      </a:lnTo>
                      <a:lnTo>
                        <a:pt x="30" y="173"/>
                      </a:lnTo>
                      <a:close/>
                    </a:path>
                  </a:pathLst>
                </a:custGeom>
                <a:solidFill>
                  <a:srgbClr val="F9EA91"/>
                </a:solidFill>
                <a:ln w="9525">
                  <a:noFill/>
                  <a:round/>
                  <a:headEnd/>
                  <a:tailEnd/>
                </a:ln>
              </p:spPr>
              <p:txBody>
                <a:bodyPr>
                  <a:prstTxWarp prst="textNoShape">
                    <a:avLst/>
                  </a:prstTxWarp>
                </a:bodyPr>
                <a:lstStyle/>
                <a:p>
                  <a:endParaRPr lang="en-US"/>
                </a:p>
              </p:txBody>
            </p:sp>
            <p:sp>
              <p:nvSpPr>
                <p:cNvPr id="68537" name="Freeform 306"/>
                <p:cNvSpPr>
                  <a:spLocks noChangeAspect="1"/>
                </p:cNvSpPr>
                <p:nvPr/>
              </p:nvSpPr>
              <p:spPr bwMode="auto">
                <a:xfrm>
                  <a:off x="3892" y="911"/>
                  <a:ext cx="1158" cy="1844"/>
                </a:xfrm>
                <a:custGeom>
                  <a:avLst/>
                  <a:gdLst>
                    <a:gd name="T0" fmla="*/ 106 w 5787"/>
                    <a:gd name="T1" fmla="*/ 106 h 9219"/>
                    <a:gd name="T2" fmla="*/ 106 w 5787"/>
                    <a:gd name="T3" fmla="*/ 327 h 9219"/>
                    <a:gd name="T4" fmla="*/ 135 w 5787"/>
                    <a:gd name="T5" fmla="*/ 653 h 9219"/>
                    <a:gd name="T6" fmla="*/ 192 w 5787"/>
                    <a:gd name="T7" fmla="*/ 998 h 9219"/>
                    <a:gd name="T8" fmla="*/ 269 w 5787"/>
                    <a:gd name="T9" fmla="*/ 1247 h 9219"/>
                    <a:gd name="T10" fmla="*/ 336 w 5787"/>
                    <a:gd name="T11" fmla="*/ 1363 h 9219"/>
                    <a:gd name="T12" fmla="*/ 375 w 5787"/>
                    <a:gd name="T13" fmla="*/ 1555 h 9219"/>
                    <a:gd name="T14" fmla="*/ 413 w 5787"/>
                    <a:gd name="T15" fmla="*/ 1996 h 9219"/>
                    <a:gd name="T16" fmla="*/ 471 w 5787"/>
                    <a:gd name="T17" fmla="*/ 2792 h 9219"/>
                    <a:gd name="T18" fmla="*/ 480 w 5787"/>
                    <a:gd name="T19" fmla="*/ 3454 h 9219"/>
                    <a:gd name="T20" fmla="*/ 480 w 5787"/>
                    <a:gd name="T21" fmla="*/ 3934 h 9219"/>
                    <a:gd name="T22" fmla="*/ 499 w 5787"/>
                    <a:gd name="T23" fmla="*/ 4202 h 9219"/>
                    <a:gd name="T24" fmla="*/ 538 w 5787"/>
                    <a:gd name="T25" fmla="*/ 4346 h 9219"/>
                    <a:gd name="T26" fmla="*/ 634 w 5787"/>
                    <a:gd name="T27" fmla="*/ 4538 h 9219"/>
                    <a:gd name="T28" fmla="*/ 768 w 5787"/>
                    <a:gd name="T29" fmla="*/ 4787 h 9219"/>
                    <a:gd name="T30" fmla="*/ 874 w 5787"/>
                    <a:gd name="T31" fmla="*/ 4998 h 9219"/>
                    <a:gd name="T32" fmla="*/ 941 w 5787"/>
                    <a:gd name="T33" fmla="*/ 5123 h 9219"/>
                    <a:gd name="T34" fmla="*/ 1037 w 5787"/>
                    <a:gd name="T35" fmla="*/ 5603 h 9219"/>
                    <a:gd name="T36" fmla="*/ 1037 w 5787"/>
                    <a:gd name="T37" fmla="*/ 5631 h 9219"/>
                    <a:gd name="T38" fmla="*/ 1056 w 5787"/>
                    <a:gd name="T39" fmla="*/ 5717 h 9219"/>
                    <a:gd name="T40" fmla="*/ 1095 w 5787"/>
                    <a:gd name="T41" fmla="*/ 5852 h 9219"/>
                    <a:gd name="T42" fmla="*/ 1162 w 5787"/>
                    <a:gd name="T43" fmla="*/ 6024 h 9219"/>
                    <a:gd name="T44" fmla="*/ 1286 w 5787"/>
                    <a:gd name="T45" fmla="*/ 6207 h 9219"/>
                    <a:gd name="T46" fmla="*/ 1430 w 5787"/>
                    <a:gd name="T47" fmla="*/ 6360 h 9219"/>
                    <a:gd name="T48" fmla="*/ 1546 w 5787"/>
                    <a:gd name="T49" fmla="*/ 6457 h 9219"/>
                    <a:gd name="T50" fmla="*/ 1594 w 5787"/>
                    <a:gd name="T51" fmla="*/ 6495 h 9219"/>
                    <a:gd name="T52" fmla="*/ 1583 w 5787"/>
                    <a:gd name="T53" fmla="*/ 6504 h 9219"/>
                    <a:gd name="T54" fmla="*/ 1632 w 5787"/>
                    <a:gd name="T55" fmla="*/ 6534 h 9219"/>
                    <a:gd name="T56" fmla="*/ 1796 w 5787"/>
                    <a:gd name="T57" fmla="*/ 6610 h 9219"/>
                    <a:gd name="T58" fmla="*/ 2016 w 5787"/>
                    <a:gd name="T59" fmla="*/ 6696 h 9219"/>
                    <a:gd name="T60" fmla="*/ 2246 w 5787"/>
                    <a:gd name="T61" fmla="*/ 6745 h 9219"/>
                    <a:gd name="T62" fmla="*/ 2639 w 5787"/>
                    <a:gd name="T63" fmla="*/ 6792 h 9219"/>
                    <a:gd name="T64" fmla="*/ 3177 w 5787"/>
                    <a:gd name="T65" fmla="*/ 6831 h 9219"/>
                    <a:gd name="T66" fmla="*/ 3532 w 5787"/>
                    <a:gd name="T67" fmla="*/ 6831 h 9219"/>
                    <a:gd name="T68" fmla="*/ 3925 w 5787"/>
                    <a:gd name="T69" fmla="*/ 7051 h 9219"/>
                    <a:gd name="T70" fmla="*/ 3973 w 5787"/>
                    <a:gd name="T71" fmla="*/ 7089 h 9219"/>
                    <a:gd name="T72" fmla="*/ 4108 w 5787"/>
                    <a:gd name="T73" fmla="*/ 7205 h 9219"/>
                    <a:gd name="T74" fmla="*/ 4319 w 5787"/>
                    <a:gd name="T75" fmla="*/ 7368 h 9219"/>
                    <a:gd name="T76" fmla="*/ 4607 w 5787"/>
                    <a:gd name="T77" fmla="*/ 7560 h 9219"/>
                    <a:gd name="T78" fmla="*/ 4856 w 5787"/>
                    <a:gd name="T79" fmla="*/ 7713 h 9219"/>
                    <a:gd name="T80" fmla="*/ 5009 w 5787"/>
                    <a:gd name="T81" fmla="*/ 7829 h 9219"/>
                    <a:gd name="T82" fmla="*/ 5134 w 5787"/>
                    <a:gd name="T83" fmla="*/ 7973 h 9219"/>
                    <a:gd name="T84" fmla="*/ 5288 w 5787"/>
                    <a:gd name="T85" fmla="*/ 8192 h 9219"/>
                    <a:gd name="T86" fmla="*/ 5432 w 5787"/>
                    <a:gd name="T87" fmla="*/ 8356 h 9219"/>
                    <a:gd name="T88" fmla="*/ 5508 w 5787"/>
                    <a:gd name="T89" fmla="*/ 8394 h 9219"/>
                    <a:gd name="T90" fmla="*/ 5576 w 5787"/>
                    <a:gd name="T91" fmla="*/ 8461 h 9219"/>
                    <a:gd name="T92" fmla="*/ 5671 w 5787"/>
                    <a:gd name="T93" fmla="*/ 8749 h 9219"/>
                    <a:gd name="T94" fmla="*/ 5701 w 5787"/>
                    <a:gd name="T95" fmla="*/ 8864 h 9219"/>
                    <a:gd name="T96" fmla="*/ 5738 w 5787"/>
                    <a:gd name="T97" fmla="*/ 8969 h 9219"/>
                    <a:gd name="T98" fmla="*/ 5768 w 5787"/>
                    <a:gd name="T99" fmla="*/ 9055 h 9219"/>
                    <a:gd name="T100" fmla="*/ 5787 w 5787"/>
                    <a:gd name="T101" fmla="*/ 9132 h 9219"/>
                    <a:gd name="T102" fmla="*/ 3379 w 5787"/>
                    <a:gd name="T103" fmla="*/ 9219 h 9219"/>
                    <a:gd name="T104" fmla="*/ 3426 w 5787"/>
                    <a:gd name="T105" fmla="*/ 8893 h 9219"/>
                    <a:gd name="T106" fmla="*/ 3359 w 5787"/>
                    <a:gd name="T107" fmla="*/ 8758 h 9219"/>
                    <a:gd name="T108" fmla="*/ 3292 w 5787"/>
                    <a:gd name="T109" fmla="*/ 8528 h 9219"/>
                    <a:gd name="T110" fmla="*/ 1613 w 5787"/>
                    <a:gd name="T111" fmla="*/ 7358 h 9219"/>
                    <a:gd name="T112" fmla="*/ 1478 w 5787"/>
                    <a:gd name="T113" fmla="*/ 7137 h 9219"/>
                    <a:gd name="T114" fmla="*/ 1133 w 5787"/>
                    <a:gd name="T115" fmla="*/ 6994 h 9219"/>
                    <a:gd name="T116" fmla="*/ 998 w 5787"/>
                    <a:gd name="T117" fmla="*/ 6926 h 9219"/>
                    <a:gd name="T118" fmla="*/ 155 w 5787"/>
                    <a:gd name="T119" fmla="*/ 6399 h 9219"/>
                    <a:gd name="T120" fmla="*/ 106 w 5787"/>
                    <a:gd name="T121" fmla="*/ 4596 h 9219"/>
                    <a:gd name="T122" fmla="*/ 106 w 5787"/>
                    <a:gd name="T123" fmla="*/ 77 h 9219"/>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5787"/>
                    <a:gd name="T187" fmla="*/ 0 h 9219"/>
                    <a:gd name="T188" fmla="*/ 5787 w 5787"/>
                    <a:gd name="T189" fmla="*/ 9219 h 9219"/>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5787" h="9219">
                      <a:moveTo>
                        <a:pt x="106" y="77"/>
                      </a:moveTo>
                      <a:lnTo>
                        <a:pt x="106" y="106"/>
                      </a:lnTo>
                      <a:lnTo>
                        <a:pt x="106" y="193"/>
                      </a:lnTo>
                      <a:lnTo>
                        <a:pt x="106" y="327"/>
                      </a:lnTo>
                      <a:lnTo>
                        <a:pt x="116" y="480"/>
                      </a:lnTo>
                      <a:lnTo>
                        <a:pt x="135" y="653"/>
                      </a:lnTo>
                      <a:lnTo>
                        <a:pt x="155" y="835"/>
                      </a:lnTo>
                      <a:lnTo>
                        <a:pt x="192" y="998"/>
                      </a:lnTo>
                      <a:lnTo>
                        <a:pt x="231" y="1142"/>
                      </a:lnTo>
                      <a:lnTo>
                        <a:pt x="269" y="1247"/>
                      </a:lnTo>
                      <a:lnTo>
                        <a:pt x="308" y="1305"/>
                      </a:lnTo>
                      <a:lnTo>
                        <a:pt x="336" y="1363"/>
                      </a:lnTo>
                      <a:lnTo>
                        <a:pt x="355" y="1439"/>
                      </a:lnTo>
                      <a:lnTo>
                        <a:pt x="375" y="1555"/>
                      </a:lnTo>
                      <a:lnTo>
                        <a:pt x="394" y="1727"/>
                      </a:lnTo>
                      <a:lnTo>
                        <a:pt x="413" y="1996"/>
                      </a:lnTo>
                      <a:lnTo>
                        <a:pt x="442" y="2370"/>
                      </a:lnTo>
                      <a:lnTo>
                        <a:pt x="471" y="2792"/>
                      </a:lnTo>
                      <a:lnTo>
                        <a:pt x="471" y="3147"/>
                      </a:lnTo>
                      <a:lnTo>
                        <a:pt x="480" y="3454"/>
                      </a:lnTo>
                      <a:lnTo>
                        <a:pt x="471" y="3713"/>
                      </a:lnTo>
                      <a:lnTo>
                        <a:pt x="480" y="3934"/>
                      </a:lnTo>
                      <a:lnTo>
                        <a:pt x="490" y="4116"/>
                      </a:lnTo>
                      <a:lnTo>
                        <a:pt x="499" y="4202"/>
                      </a:lnTo>
                      <a:lnTo>
                        <a:pt x="519" y="4278"/>
                      </a:lnTo>
                      <a:lnTo>
                        <a:pt x="538" y="4346"/>
                      </a:lnTo>
                      <a:lnTo>
                        <a:pt x="566" y="4413"/>
                      </a:lnTo>
                      <a:lnTo>
                        <a:pt x="634" y="4538"/>
                      </a:lnTo>
                      <a:lnTo>
                        <a:pt x="701" y="4672"/>
                      </a:lnTo>
                      <a:lnTo>
                        <a:pt x="768" y="4787"/>
                      </a:lnTo>
                      <a:lnTo>
                        <a:pt x="826" y="4902"/>
                      </a:lnTo>
                      <a:lnTo>
                        <a:pt x="874" y="4998"/>
                      </a:lnTo>
                      <a:lnTo>
                        <a:pt x="922" y="5075"/>
                      </a:lnTo>
                      <a:lnTo>
                        <a:pt x="941" y="5123"/>
                      </a:lnTo>
                      <a:lnTo>
                        <a:pt x="951" y="5132"/>
                      </a:lnTo>
                      <a:lnTo>
                        <a:pt x="1037" y="5603"/>
                      </a:lnTo>
                      <a:lnTo>
                        <a:pt x="1037" y="5612"/>
                      </a:lnTo>
                      <a:lnTo>
                        <a:pt x="1037" y="5631"/>
                      </a:lnTo>
                      <a:lnTo>
                        <a:pt x="1047" y="5670"/>
                      </a:lnTo>
                      <a:lnTo>
                        <a:pt x="1056" y="5717"/>
                      </a:lnTo>
                      <a:lnTo>
                        <a:pt x="1065" y="5785"/>
                      </a:lnTo>
                      <a:lnTo>
                        <a:pt x="1095" y="5852"/>
                      </a:lnTo>
                      <a:lnTo>
                        <a:pt x="1123" y="5938"/>
                      </a:lnTo>
                      <a:lnTo>
                        <a:pt x="1162" y="6024"/>
                      </a:lnTo>
                      <a:lnTo>
                        <a:pt x="1219" y="6121"/>
                      </a:lnTo>
                      <a:lnTo>
                        <a:pt x="1286" y="6207"/>
                      </a:lnTo>
                      <a:lnTo>
                        <a:pt x="1353" y="6284"/>
                      </a:lnTo>
                      <a:lnTo>
                        <a:pt x="1430" y="6360"/>
                      </a:lnTo>
                      <a:lnTo>
                        <a:pt x="1488" y="6418"/>
                      </a:lnTo>
                      <a:lnTo>
                        <a:pt x="1546" y="6457"/>
                      </a:lnTo>
                      <a:lnTo>
                        <a:pt x="1574" y="6485"/>
                      </a:lnTo>
                      <a:lnTo>
                        <a:pt x="1594" y="6495"/>
                      </a:lnTo>
                      <a:lnTo>
                        <a:pt x="1583" y="6495"/>
                      </a:lnTo>
                      <a:lnTo>
                        <a:pt x="1583" y="6504"/>
                      </a:lnTo>
                      <a:lnTo>
                        <a:pt x="1603" y="6514"/>
                      </a:lnTo>
                      <a:lnTo>
                        <a:pt x="1632" y="6534"/>
                      </a:lnTo>
                      <a:lnTo>
                        <a:pt x="1699" y="6571"/>
                      </a:lnTo>
                      <a:lnTo>
                        <a:pt x="1796" y="6610"/>
                      </a:lnTo>
                      <a:lnTo>
                        <a:pt x="1929" y="6667"/>
                      </a:lnTo>
                      <a:lnTo>
                        <a:pt x="2016" y="6696"/>
                      </a:lnTo>
                      <a:lnTo>
                        <a:pt x="2121" y="6725"/>
                      </a:lnTo>
                      <a:lnTo>
                        <a:pt x="2246" y="6745"/>
                      </a:lnTo>
                      <a:lnTo>
                        <a:pt x="2370" y="6764"/>
                      </a:lnTo>
                      <a:lnTo>
                        <a:pt x="2639" y="6792"/>
                      </a:lnTo>
                      <a:lnTo>
                        <a:pt x="2918" y="6811"/>
                      </a:lnTo>
                      <a:lnTo>
                        <a:pt x="3177" y="6831"/>
                      </a:lnTo>
                      <a:lnTo>
                        <a:pt x="3388" y="6831"/>
                      </a:lnTo>
                      <a:lnTo>
                        <a:pt x="3532" y="6831"/>
                      </a:lnTo>
                      <a:lnTo>
                        <a:pt x="3589" y="6831"/>
                      </a:lnTo>
                      <a:lnTo>
                        <a:pt x="3925" y="7051"/>
                      </a:lnTo>
                      <a:lnTo>
                        <a:pt x="3944" y="7061"/>
                      </a:lnTo>
                      <a:lnTo>
                        <a:pt x="3973" y="7089"/>
                      </a:lnTo>
                      <a:lnTo>
                        <a:pt x="4031" y="7137"/>
                      </a:lnTo>
                      <a:lnTo>
                        <a:pt x="4108" y="7205"/>
                      </a:lnTo>
                      <a:lnTo>
                        <a:pt x="4204" y="7281"/>
                      </a:lnTo>
                      <a:lnTo>
                        <a:pt x="4319" y="7368"/>
                      </a:lnTo>
                      <a:lnTo>
                        <a:pt x="4454" y="7463"/>
                      </a:lnTo>
                      <a:lnTo>
                        <a:pt x="4607" y="7560"/>
                      </a:lnTo>
                      <a:lnTo>
                        <a:pt x="4751" y="7646"/>
                      </a:lnTo>
                      <a:lnTo>
                        <a:pt x="4856" y="7713"/>
                      </a:lnTo>
                      <a:lnTo>
                        <a:pt x="4942" y="7771"/>
                      </a:lnTo>
                      <a:lnTo>
                        <a:pt x="5009" y="7829"/>
                      </a:lnTo>
                      <a:lnTo>
                        <a:pt x="5077" y="7895"/>
                      </a:lnTo>
                      <a:lnTo>
                        <a:pt x="5134" y="7973"/>
                      </a:lnTo>
                      <a:lnTo>
                        <a:pt x="5202" y="8068"/>
                      </a:lnTo>
                      <a:lnTo>
                        <a:pt x="5288" y="8192"/>
                      </a:lnTo>
                      <a:lnTo>
                        <a:pt x="5374" y="8308"/>
                      </a:lnTo>
                      <a:lnTo>
                        <a:pt x="5432" y="8356"/>
                      </a:lnTo>
                      <a:lnTo>
                        <a:pt x="5480" y="8384"/>
                      </a:lnTo>
                      <a:lnTo>
                        <a:pt x="5508" y="8394"/>
                      </a:lnTo>
                      <a:lnTo>
                        <a:pt x="5538" y="8414"/>
                      </a:lnTo>
                      <a:lnTo>
                        <a:pt x="5576" y="8461"/>
                      </a:lnTo>
                      <a:lnTo>
                        <a:pt x="5614" y="8567"/>
                      </a:lnTo>
                      <a:lnTo>
                        <a:pt x="5671" y="8749"/>
                      </a:lnTo>
                      <a:lnTo>
                        <a:pt x="5691" y="8807"/>
                      </a:lnTo>
                      <a:lnTo>
                        <a:pt x="5701" y="8864"/>
                      </a:lnTo>
                      <a:lnTo>
                        <a:pt x="5720" y="8922"/>
                      </a:lnTo>
                      <a:lnTo>
                        <a:pt x="5738" y="8969"/>
                      </a:lnTo>
                      <a:lnTo>
                        <a:pt x="5749" y="9018"/>
                      </a:lnTo>
                      <a:lnTo>
                        <a:pt x="5768" y="9055"/>
                      </a:lnTo>
                      <a:lnTo>
                        <a:pt x="5777" y="9094"/>
                      </a:lnTo>
                      <a:lnTo>
                        <a:pt x="5787" y="9132"/>
                      </a:lnTo>
                      <a:lnTo>
                        <a:pt x="5787" y="9219"/>
                      </a:lnTo>
                      <a:lnTo>
                        <a:pt x="3379" y="9219"/>
                      </a:lnTo>
                      <a:lnTo>
                        <a:pt x="3445" y="9123"/>
                      </a:lnTo>
                      <a:lnTo>
                        <a:pt x="3426" y="8893"/>
                      </a:lnTo>
                      <a:lnTo>
                        <a:pt x="3312" y="8807"/>
                      </a:lnTo>
                      <a:lnTo>
                        <a:pt x="3359" y="8758"/>
                      </a:lnTo>
                      <a:lnTo>
                        <a:pt x="3330" y="8605"/>
                      </a:lnTo>
                      <a:lnTo>
                        <a:pt x="3292" y="8528"/>
                      </a:lnTo>
                      <a:lnTo>
                        <a:pt x="2140" y="7732"/>
                      </a:lnTo>
                      <a:lnTo>
                        <a:pt x="1613" y="7358"/>
                      </a:lnTo>
                      <a:lnTo>
                        <a:pt x="1527" y="7252"/>
                      </a:lnTo>
                      <a:lnTo>
                        <a:pt x="1478" y="7137"/>
                      </a:lnTo>
                      <a:lnTo>
                        <a:pt x="1277" y="6975"/>
                      </a:lnTo>
                      <a:lnTo>
                        <a:pt x="1133" y="6994"/>
                      </a:lnTo>
                      <a:lnTo>
                        <a:pt x="1114" y="7022"/>
                      </a:lnTo>
                      <a:lnTo>
                        <a:pt x="998" y="6926"/>
                      </a:lnTo>
                      <a:lnTo>
                        <a:pt x="241" y="6495"/>
                      </a:lnTo>
                      <a:lnTo>
                        <a:pt x="155" y="6399"/>
                      </a:lnTo>
                      <a:lnTo>
                        <a:pt x="106" y="5833"/>
                      </a:lnTo>
                      <a:lnTo>
                        <a:pt x="106" y="4596"/>
                      </a:lnTo>
                      <a:lnTo>
                        <a:pt x="0" y="0"/>
                      </a:lnTo>
                      <a:lnTo>
                        <a:pt x="106" y="77"/>
                      </a:lnTo>
                      <a:close/>
                    </a:path>
                  </a:pathLst>
                </a:custGeom>
                <a:solidFill>
                  <a:srgbClr val="F9EA91"/>
                </a:solidFill>
                <a:ln w="9525">
                  <a:noFill/>
                  <a:round/>
                  <a:headEnd/>
                  <a:tailEnd/>
                </a:ln>
              </p:spPr>
              <p:txBody>
                <a:bodyPr>
                  <a:prstTxWarp prst="textNoShape">
                    <a:avLst/>
                  </a:prstTxWarp>
                </a:bodyPr>
                <a:lstStyle/>
                <a:p>
                  <a:endParaRPr lang="en-US"/>
                </a:p>
              </p:txBody>
            </p:sp>
            <p:sp>
              <p:nvSpPr>
                <p:cNvPr id="68538" name="Freeform 307" descr="wood2"/>
                <p:cNvSpPr>
                  <a:spLocks noChangeAspect="1"/>
                </p:cNvSpPr>
                <p:nvPr/>
              </p:nvSpPr>
              <p:spPr bwMode="auto">
                <a:xfrm>
                  <a:off x="716" y="3281"/>
                  <a:ext cx="2238" cy="478"/>
                </a:xfrm>
                <a:custGeom>
                  <a:avLst/>
                  <a:gdLst>
                    <a:gd name="T0" fmla="*/ 1362 w 11188"/>
                    <a:gd name="T1" fmla="*/ 509 h 2389"/>
                    <a:gd name="T2" fmla="*/ 1448 w 11188"/>
                    <a:gd name="T3" fmla="*/ 1189 h 2389"/>
                    <a:gd name="T4" fmla="*/ 1573 w 11188"/>
                    <a:gd name="T5" fmla="*/ 1746 h 2389"/>
                    <a:gd name="T6" fmla="*/ 1689 w 11188"/>
                    <a:gd name="T7" fmla="*/ 1746 h 2389"/>
                    <a:gd name="T8" fmla="*/ 1794 w 11188"/>
                    <a:gd name="T9" fmla="*/ 1755 h 2389"/>
                    <a:gd name="T10" fmla="*/ 1881 w 11188"/>
                    <a:gd name="T11" fmla="*/ 1755 h 2389"/>
                    <a:gd name="T12" fmla="*/ 1967 w 11188"/>
                    <a:gd name="T13" fmla="*/ 1755 h 2389"/>
                    <a:gd name="T14" fmla="*/ 2035 w 11188"/>
                    <a:gd name="T15" fmla="*/ 1909 h 2389"/>
                    <a:gd name="T16" fmla="*/ 2130 w 11188"/>
                    <a:gd name="T17" fmla="*/ 1755 h 2389"/>
                    <a:gd name="T18" fmla="*/ 2284 w 11188"/>
                    <a:gd name="T19" fmla="*/ 1737 h 2389"/>
                    <a:gd name="T20" fmla="*/ 2370 w 11188"/>
                    <a:gd name="T21" fmla="*/ 1718 h 2389"/>
                    <a:gd name="T22" fmla="*/ 2418 w 11188"/>
                    <a:gd name="T23" fmla="*/ 1708 h 2389"/>
                    <a:gd name="T24" fmla="*/ 2428 w 11188"/>
                    <a:gd name="T25" fmla="*/ 1699 h 2389"/>
                    <a:gd name="T26" fmla="*/ 3080 w 11188"/>
                    <a:gd name="T27" fmla="*/ 1737 h 2389"/>
                    <a:gd name="T28" fmla="*/ 3195 w 11188"/>
                    <a:gd name="T29" fmla="*/ 1718 h 2389"/>
                    <a:gd name="T30" fmla="*/ 3330 w 11188"/>
                    <a:gd name="T31" fmla="*/ 1708 h 2389"/>
                    <a:gd name="T32" fmla="*/ 3407 w 11188"/>
                    <a:gd name="T33" fmla="*/ 1746 h 2389"/>
                    <a:gd name="T34" fmla="*/ 3416 w 11188"/>
                    <a:gd name="T35" fmla="*/ 1794 h 2389"/>
                    <a:gd name="T36" fmla="*/ 3397 w 11188"/>
                    <a:gd name="T37" fmla="*/ 1861 h 2389"/>
                    <a:gd name="T38" fmla="*/ 3435 w 11188"/>
                    <a:gd name="T39" fmla="*/ 1899 h 2389"/>
                    <a:gd name="T40" fmla="*/ 3598 w 11188"/>
                    <a:gd name="T41" fmla="*/ 1909 h 2389"/>
                    <a:gd name="T42" fmla="*/ 3867 w 11188"/>
                    <a:gd name="T43" fmla="*/ 1880 h 2389"/>
                    <a:gd name="T44" fmla="*/ 4031 w 11188"/>
                    <a:gd name="T45" fmla="*/ 1880 h 2389"/>
                    <a:gd name="T46" fmla="*/ 4087 w 11188"/>
                    <a:gd name="T47" fmla="*/ 1919 h 2389"/>
                    <a:gd name="T48" fmla="*/ 4087 w 11188"/>
                    <a:gd name="T49" fmla="*/ 1996 h 2389"/>
                    <a:gd name="T50" fmla="*/ 4145 w 11188"/>
                    <a:gd name="T51" fmla="*/ 2043 h 2389"/>
                    <a:gd name="T52" fmla="*/ 4319 w 11188"/>
                    <a:gd name="T53" fmla="*/ 2073 h 2389"/>
                    <a:gd name="T54" fmla="*/ 4625 w 11188"/>
                    <a:gd name="T55" fmla="*/ 2073 h 2389"/>
                    <a:gd name="T56" fmla="*/ 4855 w 11188"/>
                    <a:gd name="T57" fmla="*/ 2043 h 2389"/>
                    <a:gd name="T58" fmla="*/ 5527 w 11188"/>
                    <a:gd name="T59" fmla="*/ 1957 h 2389"/>
                    <a:gd name="T60" fmla="*/ 7014 w 11188"/>
                    <a:gd name="T61" fmla="*/ 1919 h 2389"/>
                    <a:gd name="T62" fmla="*/ 8003 w 11188"/>
                    <a:gd name="T63" fmla="*/ 1948 h 2389"/>
                    <a:gd name="T64" fmla="*/ 8435 w 11188"/>
                    <a:gd name="T65" fmla="*/ 1919 h 2389"/>
                    <a:gd name="T66" fmla="*/ 8924 w 11188"/>
                    <a:gd name="T67" fmla="*/ 1871 h 2389"/>
                    <a:gd name="T68" fmla="*/ 9259 w 11188"/>
                    <a:gd name="T69" fmla="*/ 1832 h 2389"/>
                    <a:gd name="T70" fmla="*/ 9384 w 11188"/>
                    <a:gd name="T71" fmla="*/ 1861 h 2389"/>
                    <a:gd name="T72" fmla="*/ 9528 w 11188"/>
                    <a:gd name="T73" fmla="*/ 1909 h 2389"/>
                    <a:gd name="T74" fmla="*/ 9624 w 11188"/>
                    <a:gd name="T75" fmla="*/ 1938 h 2389"/>
                    <a:gd name="T76" fmla="*/ 9682 w 11188"/>
                    <a:gd name="T77" fmla="*/ 1957 h 2389"/>
                    <a:gd name="T78" fmla="*/ 10162 w 11188"/>
                    <a:gd name="T79" fmla="*/ 1996 h 2389"/>
                    <a:gd name="T80" fmla="*/ 10459 w 11188"/>
                    <a:gd name="T81" fmla="*/ 2293 h 2389"/>
                    <a:gd name="T82" fmla="*/ 11179 w 11188"/>
                    <a:gd name="T83" fmla="*/ 2340 h 2389"/>
                    <a:gd name="T84" fmla="*/ 11179 w 11188"/>
                    <a:gd name="T85" fmla="*/ 2360 h 2389"/>
                    <a:gd name="T86" fmla="*/ 11169 w 11188"/>
                    <a:gd name="T87" fmla="*/ 2379 h 2389"/>
                    <a:gd name="T88" fmla="*/ 11160 w 11188"/>
                    <a:gd name="T89" fmla="*/ 2389 h 2389"/>
                    <a:gd name="T90" fmla="*/ 0 w 11188"/>
                    <a:gd name="T91" fmla="*/ 1583 h 2389"/>
                    <a:gd name="T92" fmla="*/ 1661 w 11188"/>
                    <a:gd name="T93" fmla="*/ 125 h 2389"/>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1188"/>
                    <a:gd name="T142" fmla="*/ 0 h 2389"/>
                    <a:gd name="T143" fmla="*/ 11188 w 11188"/>
                    <a:gd name="T144" fmla="*/ 2389 h 2389"/>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1188" h="2389">
                      <a:moveTo>
                        <a:pt x="1661" y="125"/>
                      </a:moveTo>
                      <a:lnTo>
                        <a:pt x="1362" y="509"/>
                      </a:lnTo>
                      <a:lnTo>
                        <a:pt x="1536" y="940"/>
                      </a:lnTo>
                      <a:lnTo>
                        <a:pt x="1448" y="1189"/>
                      </a:lnTo>
                      <a:lnTo>
                        <a:pt x="1536" y="1535"/>
                      </a:lnTo>
                      <a:lnTo>
                        <a:pt x="1573" y="1746"/>
                      </a:lnTo>
                      <a:lnTo>
                        <a:pt x="1631" y="1746"/>
                      </a:lnTo>
                      <a:lnTo>
                        <a:pt x="1689" y="1746"/>
                      </a:lnTo>
                      <a:lnTo>
                        <a:pt x="1736" y="1755"/>
                      </a:lnTo>
                      <a:lnTo>
                        <a:pt x="1794" y="1755"/>
                      </a:lnTo>
                      <a:lnTo>
                        <a:pt x="1833" y="1755"/>
                      </a:lnTo>
                      <a:lnTo>
                        <a:pt x="1881" y="1755"/>
                      </a:lnTo>
                      <a:lnTo>
                        <a:pt x="1928" y="1755"/>
                      </a:lnTo>
                      <a:lnTo>
                        <a:pt x="1967" y="1755"/>
                      </a:lnTo>
                      <a:lnTo>
                        <a:pt x="1986" y="1909"/>
                      </a:lnTo>
                      <a:lnTo>
                        <a:pt x="2035" y="1909"/>
                      </a:lnTo>
                      <a:lnTo>
                        <a:pt x="2121" y="1794"/>
                      </a:lnTo>
                      <a:lnTo>
                        <a:pt x="2130" y="1755"/>
                      </a:lnTo>
                      <a:lnTo>
                        <a:pt x="2216" y="1746"/>
                      </a:lnTo>
                      <a:lnTo>
                        <a:pt x="2284" y="1737"/>
                      </a:lnTo>
                      <a:lnTo>
                        <a:pt x="2332" y="1727"/>
                      </a:lnTo>
                      <a:lnTo>
                        <a:pt x="2370" y="1718"/>
                      </a:lnTo>
                      <a:lnTo>
                        <a:pt x="2399" y="1718"/>
                      </a:lnTo>
                      <a:lnTo>
                        <a:pt x="2418" y="1708"/>
                      </a:lnTo>
                      <a:lnTo>
                        <a:pt x="2428" y="1708"/>
                      </a:lnTo>
                      <a:lnTo>
                        <a:pt x="2428" y="1699"/>
                      </a:lnTo>
                      <a:lnTo>
                        <a:pt x="3061" y="1746"/>
                      </a:lnTo>
                      <a:lnTo>
                        <a:pt x="3080" y="1737"/>
                      </a:lnTo>
                      <a:lnTo>
                        <a:pt x="3128" y="1727"/>
                      </a:lnTo>
                      <a:lnTo>
                        <a:pt x="3195" y="1718"/>
                      </a:lnTo>
                      <a:lnTo>
                        <a:pt x="3263" y="1708"/>
                      </a:lnTo>
                      <a:lnTo>
                        <a:pt x="3330" y="1708"/>
                      </a:lnTo>
                      <a:lnTo>
                        <a:pt x="3388" y="1727"/>
                      </a:lnTo>
                      <a:lnTo>
                        <a:pt x="3407" y="1746"/>
                      </a:lnTo>
                      <a:lnTo>
                        <a:pt x="3416" y="1765"/>
                      </a:lnTo>
                      <a:lnTo>
                        <a:pt x="3416" y="1794"/>
                      </a:lnTo>
                      <a:lnTo>
                        <a:pt x="3407" y="1832"/>
                      </a:lnTo>
                      <a:lnTo>
                        <a:pt x="3397" y="1861"/>
                      </a:lnTo>
                      <a:lnTo>
                        <a:pt x="3407" y="1890"/>
                      </a:lnTo>
                      <a:lnTo>
                        <a:pt x="3435" y="1899"/>
                      </a:lnTo>
                      <a:lnTo>
                        <a:pt x="3483" y="1909"/>
                      </a:lnTo>
                      <a:lnTo>
                        <a:pt x="3598" y="1909"/>
                      </a:lnTo>
                      <a:lnTo>
                        <a:pt x="3732" y="1890"/>
                      </a:lnTo>
                      <a:lnTo>
                        <a:pt x="3867" y="1880"/>
                      </a:lnTo>
                      <a:lnTo>
                        <a:pt x="3982" y="1880"/>
                      </a:lnTo>
                      <a:lnTo>
                        <a:pt x="4031" y="1880"/>
                      </a:lnTo>
                      <a:lnTo>
                        <a:pt x="4068" y="1899"/>
                      </a:lnTo>
                      <a:lnTo>
                        <a:pt x="4087" y="1919"/>
                      </a:lnTo>
                      <a:lnTo>
                        <a:pt x="4087" y="1957"/>
                      </a:lnTo>
                      <a:lnTo>
                        <a:pt x="4087" y="1996"/>
                      </a:lnTo>
                      <a:lnTo>
                        <a:pt x="4106" y="2024"/>
                      </a:lnTo>
                      <a:lnTo>
                        <a:pt x="4145" y="2043"/>
                      </a:lnTo>
                      <a:lnTo>
                        <a:pt x="4194" y="2063"/>
                      </a:lnTo>
                      <a:lnTo>
                        <a:pt x="4319" y="2073"/>
                      </a:lnTo>
                      <a:lnTo>
                        <a:pt x="4472" y="2082"/>
                      </a:lnTo>
                      <a:lnTo>
                        <a:pt x="4625" y="2073"/>
                      </a:lnTo>
                      <a:lnTo>
                        <a:pt x="4760" y="2063"/>
                      </a:lnTo>
                      <a:lnTo>
                        <a:pt x="4855" y="2043"/>
                      </a:lnTo>
                      <a:lnTo>
                        <a:pt x="4893" y="2043"/>
                      </a:lnTo>
                      <a:lnTo>
                        <a:pt x="5527" y="1957"/>
                      </a:lnTo>
                      <a:lnTo>
                        <a:pt x="6506" y="1832"/>
                      </a:lnTo>
                      <a:lnTo>
                        <a:pt x="7014" y="1919"/>
                      </a:lnTo>
                      <a:lnTo>
                        <a:pt x="7868" y="1957"/>
                      </a:lnTo>
                      <a:lnTo>
                        <a:pt x="8003" y="1948"/>
                      </a:lnTo>
                      <a:lnTo>
                        <a:pt x="8205" y="1938"/>
                      </a:lnTo>
                      <a:lnTo>
                        <a:pt x="8435" y="1919"/>
                      </a:lnTo>
                      <a:lnTo>
                        <a:pt x="8684" y="1890"/>
                      </a:lnTo>
                      <a:lnTo>
                        <a:pt x="8924" y="1871"/>
                      </a:lnTo>
                      <a:lnTo>
                        <a:pt x="9125" y="1852"/>
                      </a:lnTo>
                      <a:lnTo>
                        <a:pt x="9259" y="1832"/>
                      </a:lnTo>
                      <a:lnTo>
                        <a:pt x="9308" y="1832"/>
                      </a:lnTo>
                      <a:lnTo>
                        <a:pt x="9384" y="1861"/>
                      </a:lnTo>
                      <a:lnTo>
                        <a:pt x="9461" y="1880"/>
                      </a:lnTo>
                      <a:lnTo>
                        <a:pt x="9528" y="1909"/>
                      </a:lnTo>
                      <a:lnTo>
                        <a:pt x="9586" y="1929"/>
                      </a:lnTo>
                      <a:lnTo>
                        <a:pt x="9624" y="1938"/>
                      </a:lnTo>
                      <a:lnTo>
                        <a:pt x="9663" y="1948"/>
                      </a:lnTo>
                      <a:lnTo>
                        <a:pt x="9682" y="1957"/>
                      </a:lnTo>
                      <a:lnTo>
                        <a:pt x="9691" y="1957"/>
                      </a:lnTo>
                      <a:lnTo>
                        <a:pt x="10162" y="1996"/>
                      </a:lnTo>
                      <a:lnTo>
                        <a:pt x="10420" y="2082"/>
                      </a:lnTo>
                      <a:lnTo>
                        <a:pt x="10459" y="2293"/>
                      </a:lnTo>
                      <a:lnTo>
                        <a:pt x="10882" y="2340"/>
                      </a:lnTo>
                      <a:lnTo>
                        <a:pt x="11179" y="2340"/>
                      </a:lnTo>
                      <a:lnTo>
                        <a:pt x="11188" y="2351"/>
                      </a:lnTo>
                      <a:lnTo>
                        <a:pt x="11179" y="2360"/>
                      </a:lnTo>
                      <a:lnTo>
                        <a:pt x="11179" y="2370"/>
                      </a:lnTo>
                      <a:lnTo>
                        <a:pt x="11169" y="2379"/>
                      </a:lnTo>
                      <a:lnTo>
                        <a:pt x="11160" y="2379"/>
                      </a:lnTo>
                      <a:lnTo>
                        <a:pt x="11160" y="2389"/>
                      </a:lnTo>
                      <a:lnTo>
                        <a:pt x="0" y="2389"/>
                      </a:lnTo>
                      <a:lnTo>
                        <a:pt x="0" y="1583"/>
                      </a:lnTo>
                      <a:lnTo>
                        <a:pt x="1429" y="0"/>
                      </a:lnTo>
                      <a:lnTo>
                        <a:pt x="1661" y="125"/>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68539" name="Freeform 308" descr="wood2"/>
                <p:cNvSpPr>
                  <a:spLocks noChangeAspect="1"/>
                </p:cNvSpPr>
                <p:nvPr/>
              </p:nvSpPr>
              <p:spPr bwMode="auto">
                <a:xfrm>
                  <a:off x="3768" y="2884"/>
                  <a:ext cx="631" cy="844"/>
                </a:xfrm>
                <a:custGeom>
                  <a:avLst/>
                  <a:gdLst>
                    <a:gd name="T0" fmla="*/ 854 w 3157"/>
                    <a:gd name="T1" fmla="*/ 201 h 4220"/>
                    <a:gd name="T2" fmla="*/ 892 w 3157"/>
                    <a:gd name="T3" fmla="*/ 210 h 4220"/>
                    <a:gd name="T4" fmla="*/ 950 w 3157"/>
                    <a:gd name="T5" fmla="*/ 259 h 4220"/>
                    <a:gd name="T6" fmla="*/ 1046 w 3157"/>
                    <a:gd name="T7" fmla="*/ 345 h 4220"/>
                    <a:gd name="T8" fmla="*/ 1142 w 3157"/>
                    <a:gd name="T9" fmla="*/ 460 h 4220"/>
                    <a:gd name="T10" fmla="*/ 1189 w 3157"/>
                    <a:gd name="T11" fmla="*/ 576 h 4220"/>
                    <a:gd name="T12" fmla="*/ 1247 w 3157"/>
                    <a:gd name="T13" fmla="*/ 776 h 4220"/>
                    <a:gd name="T14" fmla="*/ 1296 w 3157"/>
                    <a:gd name="T15" fmla="*/ 1055 h 4220"/>
                    <a:gd name="T16" fmla="*/ 1314 w 3157"/>
                    <a:gd name="T17" fmla="*/ 1237 h 4220"/>
                    <a:gd name="T18" fmla="*/ 1324 w 3157"/>
                    <a:gd name="T19" fmla="*/ 1275 h 4220"/>
                    <a:gd name="T20" fmla="*/ 1333 w 3157"/>
                    <a:gd name="T21" fmla="*/ 1333 h 4220"/>
                    <a:gd name="T22" fmla="*/ 1382 w 3157"/>
                    <a:gd name="T23" fmla="*/ 1458 h 4220"/>
                    <a:gd name="T24" fmla="*/ 1497 w 3157"/>
                    <a:gd name="T25" fmla="*/ 1630 h 4220"/>
                    <a:gd name="T26" fmla="*/ 1602 w 3157"/>
                    <a:gd name="T27" fmla="*/ 1755 h 4220"/>
                    <a:gd name="T28" fmla="*/ 1641 w 3157"/>
                    <a:gd name="T29" fmla="*/ 1774 h 4220"/>
                    <a:gd name="T30" fmla="*/ 1679 w 3157"/>
                    <a:gd name="T31" fmla="*/ 1755 h 4220"/>
                    <a:gd name="T32" fmla="*/ 1746 w 3157"/>
                    <a:gd name="T33" fmla="*/ 1611 h 4220"/>
                    <a:gd name="T34" fmla="*/ 1804 w 3157"/>
                    <a:gd name="T35" fmla="*/ 1477 h 4220"/>
                    <a:gd name="T36" fmla="*/ 1871 w 3157"/>
                    <a:gd name="T37" fmla="*/ 1486 h 4220"/>
                    <a:gd name="T38" fmla="*/ 1967 w 3157"/>
                    <a:gd name="T39" fmla="*/ 1640 h 4220"/>
                    <a:gd name="T40" fmla="*/ 2120 w 3157"/>
                    <a:gd name="T41" fmla="*/ 1985 h 4220"/>
                    <a:gd name="T42" fmla="*/ 2399 w 3157"/>
                    <a:gd name="T43" fmla="*/ 2763 h 4220"/>
                    <a:gd name="T44" fmla="*/ 2658 w 3157"/>
                    <a:gd name="T45" fmla="*/ 3473 h 4220"/>
                    <a:gd name="T46" fmla="*/ 2793 w 3157"/>
                    <a:gd name="T47" fmla="*/ 3817 h 4220"/>
                    <a:gd name="T48" fmla="*/ 2849 w 3157"/>
                    <a:gd name="T49" fmla="*/ 3933 h 4220"/>
                    <a:gd name="T50" fmla="*/ 2840 w 3157"/>
                    <a:gd name="T51" fmla="*/ 3942 h 4220"/>
                    <a:gd name="T52" fmla="*/ 2812 w 3157"/>
                    <a:gd name="T53" fmla="*/ 3961 h 4220"/>
                    <a:gd name="T54" fmla="*/ 2821 w 3157"/>
                    <a:gd name="T55" fmla="*/ 4009 h 4220"/>
                    <a:gd name="T56" fmla="*/ 2917 w 3157"/>
                    <a:gd name="T57" fmla="*/ 4095 h 4220"/>
                    <a:gd name="T58" fmla="*/ 3042 w 3157"/>
                    <a:gd name="T59" fmla="*/ 4163 h 4220"/>
                    <a:gd name="T60" fmla="*/ 3071 w 3157"/>
                    <a:gd name="T61" fmla="*/ 4182 h 4220"/>
                    <a:gd name="T62" fmla="*/ 3109 w 3157"/>
                    <a:gd name="T63" fmla="*/ 4202 h 4220"/>
                    <a:gd name="T64" fmla="*/ 3137 w 3157"/>
                    <a:gd name="T65" fmla="*/ 4211 h 4220"/>
                    <a:gd name="T66" fmla="*/ 1621 w 3157"/>
                    <a:gd name="T67" fmla="*/ 19 h 4220"/>
                    <a:gd name="T68" fmla="*/ 19 w 3157"/>
                    <a:gd name="T69" fmla="*/ 10 h 422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157"/>
                    <a:gd name="T106" fmla="*/ 0 h 4220"/>
                    <a:gd name="T107" fmla="*/ 3157 w 3157"/>
                    <a:gd name="T108" fmla="*/ 4220 h 4220"/>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157" h="4220">
                      <a:moveTo>
                        <a:pt x="0" y="77"/>
                      </a:moveTo>
                      <a:lnTo>
                        <a:pt x="854" y="201"/>
                      </a:lnTo>
                      <a:lnTo>
                        <a:pt x="873" y="201"/>
                      </a:lnTo>
                      <a:lnTo>
                        <a:pt x="892" y="210"/>
                      </a:lnTo>
                      <a:lnTo>
                        <a:pt x="922" y="230"/>
                      </a:lnTo>
                      <a:lnTo>
                        <a:pt x="950" y="259"/>
                      </a:lnTo>
                      <a:lnTo>
                        <a:pt x="998" y="288"/>
                      </a:lnTo>
                      <a:lnTo>
                        <a:pt x="1046" y="345"/>
                      </a:lnTo>
                      <a:lnTo>
                        <a:pt x="1113" y="412"/>
                      </a:lnTo>
                      <a:lnTo>
                        <a:pt x="1142" y="460"/>
                      </a:lnTo>
                      <a:lnTo>
                        <a:pt x="1171" y="508"/>
                      </a:lnTo>
                      <a:lnTo>
                        <a:pt x="1189" y="576"/>
                      </a:lnTo>
                      <a:lnTo>
                        <a:pt x="1219" y="632"/>
                      </a:lnTo>
                      <a:lnTo>
                        <a:pt x="1247" y="776"/>
                      </a:lnTo>
                      <a:lnTo>
                        <a:pt x="1277" y="920"/>
                      </a:lnTo>
                      <a:lnTo>
                        <a:pt x="1296" y="1055"/>
                      </a:lnTo>
                      <a:lnTo>
                        <a:pt x="1314" y="1161"/>
                      </a:lnTo>
                      <a:lnTo>
                        <a:pt x="1314" y="1237"/>
                      </a:lnTo>
                      <a:lnTo>
                        <a:pt x="1324" y="1266"/>
                      </a:lnTo>
                      <a:lnTo>
                        <a:pt x="1324" y="1275"/>
                      </a:lnTo>
                      <a:lnTo>
                        <a:pt x="1324" y="1294"/>
                      </a:lnTo>
                      <a:lnTo>
                        <a:pt x="1333" y="1333"/>
                      </a:lnTo>
                      <a:lnTo>
                        <a:pt x="1353" y="1391"/>
                      </a:lnTo>
                      <a:lnTo>
                        <a:pt x="1382" y="1458"/>
                      </a:lnTo>
                      <a:lnTo>
                        <a:pt x="1430" y="1535"/>
                      </a:lnTo>
                      <a:lnTo>
                        <a:pt x="1497" y="1630"/>
                      </a:lnTo>
                      <a:lnTo>
                        <a:pt x="1574" y="1736"/>
                      </a:lnTo>
                      <a:lnTo>
                        <a:pt x="1602" y="1755"/>
                      </a:lnTo>
                      <a:lnTo>
                        <a:pt x="1621" y="1774"/>
                      </a:lnTo>
                      <a:lnTo>
                        <a:pt x="1641" y="1774"/>
                      </a:lnTo>
                      <a:lnTo>
                        <a:pt x="1651" y="1774"/>
                      </a:lnTo>
                      <a:lnTo>
                        <a:pt x="1679" y="1755"/>
                      </a:lnTo>
                      <a:lnTo>
                        <a:pt x="1708" y="1716"/>
                      </a:lnTo>
                      <a:lnTo>
                        <a:pt x="1746" y="1611"/>
                      </a:lnTo>
                      <a:lnTo>
                        <a:pt x="1785" y="1505"/>
                      </a:lnTo>
                      <a:lnTo>
                        <a:pt x="1804" y="1477"/>
                      </a:lnTo>
                      <a:lnTo>
                        <a:pt x="1832" y="1467"/>
                      </a:lnTo>
                      <a:lnTo>
                        <a:pt x="1871" y="1486"/>
                      </a:lnTo>
                      <a:lnTo>
                        <a:pt x="1920" y="1544"/>
                      </a:lnTo>
                      <a:lnTo>
                        <a:pt x="1967" y="1640"/>
                      </a:lnTo>
                      <a:lnTo>
                        <a:pt x="2034" y="1784"/>
                      </a:lnTo>
                      <a:lnTo>
                        <a:pt x="2120" y="1985"/>
                      </a:lnTo>
                      <a:lnTo>
                        <a:pt x="2217" y="2245"/>
                      </a:lnTo>
                      <a:lnTo>
                        <a:pt x="2399" y="2763"/>
                      </a:lnTo>
                      <a:lnTo>
                        <a:pt x="2543" y="3174"/>
                      </a:lnTo>
                      <a:lnTo>
                        <a:pt x="2658" y="3473"/>
                      </a:lnTo>
                      <a:lnTo>
                        <a:pt x="2744" y="3684"/>
                      </a:lnTo>
                      <a:lnTo>
                        <a:pt x="2793" y="3817"/>
                      </a:lnTo>
                      <a:lnTo>
                        <a:pt x="2830" y="3894"/>
                      </a:lnTo>
                      <a:lnTo>
                        <a:pt x="2849" y="3933"/>
                      </a:lnTo>
                      <a:lnTo>
                        <a:pt x="2849" y="3942"/>
                      </a:lnTo>
                      <a:lnTo>
                        <a:pt x="2840" y="3942"/>
                      </a:lnTo>
                      <a:lnTo>
                        <a:pt x="2830" y="3952"/>
                      </a:lnTo>
                      <a:lnTo>
                        <a:pt x="2812" y="3961"/>
                      </a:lnTo>
                      <a:lnTo>
                        <a:pt x="2812" y="3981"/>
                      </a:lnTo>
                      <a:lnTo>
                        <a:pt x="2821" y="4009"/>
                      </a:lnTo>
                      <a:lnTo>
                        <a:pt x="2849" y="4048"/>
                      </a:lnTo>
                      <a:lnTo>
                        <a:pt x="2917" y="4095"/>
                      </a:lnTo>
                      <a:lnTo>
                        <a:pt x="3023" y="4153"/>
                      </a:lnTo>
                      <a:lnTo>
                        <a:pt x="3042" y="4163"/>
                      </a:lnTo>
                      <a:lnTo>
                        <a:pt x="3061" y="4172"/>
                      </a:lnTo>
                      <a:lnTo>
                        <a:pt x="3071" y="4182"/>
                      </a:lnTo>
                      <a:lnTo>
                        <a:pt x="3090" y="4192"/>
                      </a:lnTo>
                      <a:lnTo>
                        <a:pt x="3109" y="4202"/>
                      </a:lnTo>
                      <a:lnTo>
                        <a:pt x="3128" y="4202"/>
                      </a:lnTo>
                      <a:lnTo>
                        <a:pt x="3137" y="4211"/>
                      </a:lnTo>
                      <a:lnTo>
                        <a:pt x="3157" y="4220"/>
                      </a:lnTo>
                      <a:lnTo>
                        <a:pt x="1621" y="19"/>
                      </a:lnTo>
                      <a:lnTo>
                        <a:pt x="1122" y="0"/>
                      </a:lnTo>
                      <a:lnTo>
                        <a:pt x="19" y="10"/>
                      </a:lnTo>
                      <a:lnTo>
                        <a:pt x="0" y="77"/>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68540" name="Freeform 309"/>
                <p:cNvSpPr>
                  <a:spLocks noChangeAspect="1" noEditPoints="1"/>
                </p:cNvSpPr>
                <p:nvPr/>
              </p:nvSpPr>
              <p:spPr bwMode="auto">
                <a:xfrm>
                  <a:off x="2973" y="2304"/>
                  <a:ext cx="643" cy="455"/>
                </a:xfrm>
                <a:custGeom>
                  <a:avLst/>
                  <a:gdLst>
                    <a:gd name="T0" fmla="*/ 211 w 3215"/>
                    <a:gd name="T1" fmla="*/ 2024 h 2274"/>
                    <a:gd name="T2" fmla="*/ 250 w 3215"/>
                    <a:gd name="T3" fmla="*/ 1891 h 2274"/>
                    <a:gd name="T4" fmla="*/ 528 w 3215"/>
                    <a:gd name="T5" fmla="*/ 1861 h 2274"/>
                    <a:gd name="T6" fmla="*/ 452 w 3215"/>
                    <a:gd name="T7" fmla="*/ 1670 h 2274"/>
                    <a:gd name="T8" fmla="*/ 403 w 3215"/>
                    <a:gd name="T9" fmla="*/ 1506 h 2274"/>
                    <a:gd name="T10" fmla="*/ 471 w 3215"/>
                    <a:gd name="T11" fmla="*/ 1612 h 2274"/>
                    <a:gd name="T12" fmla="*/ 375 w 3215"/>
                    <a:gd name="T13" fmla="*/ 1564 h 2274"/>
                    <a:gd name="T14" fmla="*/ 308 w 3215"/>
                    <a:gd name="T15" fmla="*/ 1334 h 2274"/>
                    <a:gd name="T16" fmla="*/ 327 w 3215"/>
                    <a:gd name="T17" fmla="*/ 1295 h 2274"/>
                    <a:gd name="T18" fmla="*/ 499 w 3215"/>
                    <a:gd name="T19" fmla="*/ 1315 h 2274"/>
                    <a:gd name="T20" fmla="*/ 557 w 3215"/>
                    <a:gd name="T21" fmla="*/ 1123 h 2274"/>
                    <a:gd name="T22" fmla="*/ 643 w 3215"/>
                    <a:gd name="T23" fmla="*/ 1056 h 2274"/>
                    <a:gd name="T24" fmla="*/ 433 w 3215"/>
                    <a:gd name="T25" fmla="*/ 672 h 2274"/>
                    <a:gd name="T26" fmla="*/ 596 w 3215"/>
                    <a:gd name="T27" fmla="*/ 672 h 2274"/>
                    <a:gd name="T28" fmla="*/ 777 w 3215"/>
                    <a:gd name="T29" fmla="*/ 768 h 2274"/>
                    <a:gd name="T30" fmla="*/ 797 w 3215"/>
                    <a:gd name="T31" fmla="*/ 566 h 2274"/>
                    <a:gd name="T32" fmla="*/ 874 w 3215"/>
                    <a:gd name="T33" fmla="*/ 596 h 2274"/>
                    <a:gd name="T34" fmla="*/ 979 w 3215"/>
                    <a:gd name="T35" fmla="*/ 596 h 2274"/>
                    <a:gd name="T36" fmla="*/ 1075 w 3215"/>
                    <a:gd name="T37" fmla="*/ 346 h 2274"/>
                    <a:gd name="T38" fmla="*/ 1162 w 3215"/>
                    <a:gd name="T39" fmla="*/ 461 h 2274"/>
                    <a:gd name="T40" fmla="*/ 1220 w 3215"/>
                    <a:gd name="T41" fmla="*/ 902 h 2274"/>
                    <a:gd name="T42" fmla="*/ 1007 w 3215"/>
                    <a:gd name="T43" fmla="*/ 1037 h 2274"/>
                    <a:gd name="T44" fmla="*/ 787 w 3215"/>
                    <a:gd name="T45" fmla="*/ 1181 h 2274"/>
                    <a:gd name="T46" fmla="*/ 557 w 3215"/>
                    <a:gd name="T47" fmla="*/ 1478 h 2274"/>
                    <a:gd name="T48" fmla="*/ 528 w 3215"/>
                    <a:gd name="T49" fmla="*/ 2207 h 2274"/>
                    <a:gd name="T50" fmla="*/ 39 w 3215"/>
                    <a:gd name="T51" fmla="*/ 2255 h 2274"/>
                    <a:gd name="T52" fmla="*/ 403 w 3215"/>
                    <a:gd name="T53" fmla="*/ 2246 h 2274"/>
                    <a:gd name="T54" fmla="*/ 289 w 3215"/>
                    <a:gd name="T55" fmla="*/ 2159 h 2274"/>
                    <a:gd name="T56" fmla="*/ 1248 w 3215"/>
                    <a:gd name="T57" fmla="*/ 222 h 2274"/>
                    <a:gd name="T58" fmla="*/ 1364 w 3215"/>
                    <a:gd name="T59" fmla="*/ 336 h 2274"/>
                    <a:gd name="T60" fmla="*/ 1469 w 3215"/>
                    <a:gd name="T61" fmla="*/ 269 h 2274"/>
                    <a:gd name="T62" fmla="*/ 1641 w 3215"/>
                    <a:gd name="T63" fmla="*/ 78 h 2274"/>
                    <a:gd name="T64" fmla="*/ 1718 w 3215"/>
                    <a:gd name="T65" fmla="*/ 211 h 2274"/>
                    <a:gd name="T66" fmla="*/ 1814 w 3215"/>
                    <a:gd name="T67" fmla="*/ 241 h 2274"/>
                    <a:gd name="T68" fmla="*/ 1919 w 3215"/>
                    <a:gd name="T69" fmla="*/ 336 h 2274"/>
                    <a:gd name="T70" fmla="*/ 2179 w 3215"/>
                    <a:gd name="T71" fmla="*/ 135 h 2274"/>
                    <a:gd name="T72" fmla="*/ 2255 w 3215"/>
                    <a:gd name="T73" fmla="*/ 366 h 2274"/>
                    <a:gd name="T74" fmla="*/ 2457 w 3215"/>
                    <a:gd name="T75" fmla="*/ 260 h 2274"/>
                    <a:gd name="T76" fmla="*/ 2648 w 3215"/>
                    <a:gd name="T77" fmla="*/ 327 h 2274"/>
                    <a:gd name="T78" fmla="*/ 2822 w 3215"/>
                    <a:gd name="T79" fmla="*/ 336 h 2274"/>
                    <a:gd name="T80" fmla="*/ 2879 w 3215"/>
                    <a:gd name="T81" fmla="*/ 759 h 2274"/>
                    <a:gd name="T82" fmla="*/ 3033 w 3215"/>
                    <a:gd name="T83" fmla="*/ 884 h 2274"/>
                    <a:gd name="T84" fmla="*/ 2917 w 3215"/>
                    <a:gd name="T85" fmla="*/ 1171 h 2274"/>
                    <a:gd name="T86" fmla="*/ 3033 w 3215"/>
                    <a:gd name="T87" fmla="*/ 1257 h 2274"/>
                    <a:gd name="T88" fmla="*/ 3042 w 3215"/>
                    <a:gd name="T89" fmla="*/ 1516 h 2274"/>
                    <a:gd name="T90" fmla="*/ 3119 w 3215"/>
                    <a:gd name="T91" fmla="*/ 1641 h 2274"/>
                    <a:gd name="T92" fmla="*/ 2706 w 3215"/>
                    <a:gd name="T93" fmla="*/ 1824 h 2274"/>
                    <a:gd name="T94" fmla="*/ 2659 w 3215"/>
                    <a:gd name="T95" fmla="*/ 1612 h 2274"/>
                    <a:gd name="T96" fmla="*/ 2687 w 3215"/>
                    <a:gd name="T97" fmla="*/ 1267 h 2274"/>
                    <a:gd name="T98" fmla="*/ 2592 w 3215"/>
                    <a:gd name="T99" fmla="*/ 1018 h 2274"/>
                    <a:gd name="T100" fmla="*/ 2476 w 3215"/>
                    <a:gd name="T101" fmla="*/ 586 h 2274"/>
                    <a:gd name="T102" fmla="*/ 2207 w 3215"/>
                    <a:gd name="T103" fmla="*/ 624 h 2274"/>
                    <a:gd name="T104" fmla="*/ 2063 w 3215"/>
                    <a:gd name="T105" fmla="*/ 471 h 2274"/>
                    <a:gd name="T106" fmla="*/ 1680 w 3215"/>
                    <a:gd name="T107" fmla="*/ 624 h 2274"/>
                    <a:gd name="T108" fmla="*/ 1497 w 3215"/>
                    <a:gd name="T109" fmla="*/ 691 h 2274"/>
                    <a:gd name="T110" fmla="*/ 2678 w 3215"/>
                    <a:gd name="T111" fmla="*/ 1986 h 2274"/>
                    <a:gd name="T112" fmla="*/ 2831 w 3215"/>
                    <a:gd name="T113" fmla="*/ 1986 h 2274"/>
                    <a:gd name="T114" fmla="*/ 2841 w 3215"/>
                    <a:gd name="T115" fmla="*/ 1949 h 2274"/>
                    <a:gd name="T116" fmla="*/ 2697 w 3215"/>
                    <a:gd name="T117" fmla="*/ 1967 h 2274"/>
                    <a:gd name="T118" fmla="*/ 2985 w 3215"/>
                    <a:gd name="T119" fmla="*/ 2035 h 2274"/>
                    <a:gd name="T120" fmla="*/ 2648 w 3215"/>
                    <a:gd name="T121" fmla="*/ 2149 h 2274"/>
                    <a:gd name="T122" fmla="*/ 3033 w 3215"/>
                    <a:gd name="T123" fmla="*/ 2216 h 2274"/>
                    <a:gd name="T124" fmla="*/ 2592 w 3215"/>
                    <a:gd name="T125" fmla="*/ 2111 h 227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3215"/>
                    <a:gd name="T190" fmla="*/ 0 h 2274"/>
                    <a:gd name="T191" fmla="*/ 3215 w 3215"/>
                    <a:gd name="T192" fmla="*/ 2274 h 227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3215" h="2274">
                      <a:moveTo>
                        <a:pt x="289" y="2159"/>
                      </a:moveTo>
                      <a:lnTo>
                        <a:pt x="317" y="2168"/>
                      </a:lnTo>
                      <a:lnTo>
                        <a:pt x="336" y="2179"/>
                      </a:lnTo>
                      <a:lnTo>
                        <a:pt x="336" y="2168"/>
                      </a:lnTo>
                      <a:lnTo>
                        <a:pt x="327" y="2149"/>
                      </a:lnTo>
                      <a:lnTo>
                        <a:pt x="278" y="2091"/>
                      </a:lnTo>
                      <a:lnTo>
                        <a:pt x="211" y="2024"/>
                      </a:lnTo>
                      <a:lnTo>
                        <a:pt x="183" y="1986"/>
                      </a:lnTo>
                      <a:lnTo>
                        <a:pt x="154" y="1949"/>
                      </a:lnTo>
                      <a:lnTo>
                        <a:pt x="145" y="1919"/>
                      </a:lnTo>
                      <a:lnTo>
                        <a:pt x="145" y="1900"/>
                      </a:lnTo>
                      <a:lnTo>
                        <a:pt x="154" y="1880"/>
                      </a:lnTo>
                      <a:lnTo>
                        <a:pt x="192" y="1880"/>
                      </a:lnTo>
                      <a:lnTo>
                        <a:pt x="250" y="1891"/>
                      </a:lnTo>
                      <a:lnTo>
                        <a:pt x="327" y="1910"/>
                      </a:lnTo>
                      <a:lnTo>
                        <a:pt x="413" y="1938"/>
                      </a:lnTo>
                      <a:lnTo>
                        <a:pt x="471" y="1938"/>
                      </a:lnTo>
                      <a:lnTo>
                        <a:pt x="509" y="1938"/>
                      </a:lnTo>
                      <a:lnTo>
                        <a:pt x="528" y="1919"/>
                      </a:lnTo>
                      <a:lnTo>
                        <a:pt x="538" y="1891"/>
                      </a:lnTo>
                      <a:lnTo>
                        <a:pt x="528" y="1861"/>
                      </a:lnTo>
                      <a:lnTo>
                        <a:pt x="509" y="1824"/>
                      </a:lnTo>
                      <a:lnTo>
                        <a:pt x="489" y="1785"/>
                      </a:lnTo>
                      <a:lnTo>
                        <a:pt x="442" y="1718"/>
                      </a:lnTo>
                      <a:lnTo>
                        <a:pt x="403" y="1660"/>
                      </a:lnTo>
                      <a:lnTo>
                        <a:pt x="394" y="1641"/>
                      </a:lnTo>
                      <a:lnTo>
                        <a:pt x="413" y="1641"/>
                      </a:lnTo>
                      <a:lnTo>
                        <a:pt x="452" y="1670"/>
                      </a:lnTo>
                      <a:lnTo>
                        <a:pt x="489" y="1689"/>
                      </a:lnTo>
                      <a:lnTo>
                        <a:pt x="509" y="1699"/>
                      </a:lnTo>
                      <a:lnTo>
                        <a:pt x="519" y="1699"/>
                      </a:lnTo>
                      <a:lnTo>
                        <a:pt x="519" y="1680"/>
                      </a:lnTo>
                      <a:lnTo>
                        <a:pt x="489" y="1631"/>
                      </a:lnTo>
                      <a:lnTo>
                        <a:pt x="442" y="1564"/>
                      </a:lnTo>
                      <a:lnTo>
                        <a:pt x="403" y="1506"/>
                      </a:lnTo>
                      <a:lnTo>
                        <a:pt x="375" y="1469"/>
                      </a:lnTo>
                      <a:lnTo>
                        <a:pt x="384" y="1469"/>
                      </a:lnTo>
                      <a:lnTo>
                        <a:pt x="442" y="1536"/>
                      </a:lnTo>
                      <a:lnTo>
                        <a:pt x="471" y="1574"/>
                      </a:lnTo>
                      <a:lnTo>
                        <a:pt x="489" y="1603"/>
                      </a:lnTo>
                      <a:lnTo>
                        <a:pt x="489" y="1612"/>
                      </a:lnTo>
                      <a:lnTo>
                        <a:pt x="471" y="1612"/>
                      </a:lnTo>
                      <a:lnTo>
                        <a:pt x="403" y="1583"/>
                      </a:lnTo>
                      <a:lnTo>
                        <a:pt x="327" y="1536"/>
                      </a:lnTo>
                      <a:lnTo>
                        <a:pt x="259" y="1487"/>
                      </a:lnTo>
                      <a:lnTo>
                        <a:pt x="211" y="1459"/>
                      </a:lnTo>
                      <a:lnTo>
                        <a:pt x="231" y="1469"/>
                      </a:lnTo>
                      <a:lnTo>
                        <a:pt x="317" y="1526"/>
                      </a:lnTo>
                      <a:lnTo>
                        <a:pt x="375" y="1564"/>
                      </a:lnTo>
                      <a:lnTo>
                        <a:pt x="422" y="1583"/>
                      </a:lnTo>
                      <a:lnTo>
                        <a:pt x="442" y="1583"/>
                      </a:lnTo>
                      <a:lnTo>
                        <a:pt x="452" y="1574"/>
                      </a:lnTo>
                      <a:lnTo>
                        <a:pt x="433" y="1526"/>
                      </a:lnTo>
                      <a:lnTo>
                        <a:pt x="394" y="1450"/>
                      </a:lnTo>
                      <a:lnTo>
                        <a:pt x="346" y="1382"/>
                      </a:lnTo>
                      <a:lnTo>
                        <a:pt x="308" y="1334"/>
                      </a:lnTo>
                      <a:lnTo>
                        <a:pt x="317" y="1334"/>
                      </a:lnTo>
                      <a:lnTo>
                        <a:pt x="384" y="1392"/>
                      </a:lnTo>
                      <a:lnTo>
                        <a:pt x="442" y="1450"/>
                      </a:lnTo>
                      <a:lnTo>
                        <a:pt x="452" y="1450"/>
                      </a:lnTo>
                      <a:lnTo>
                        <a:pt x="422" y="1411"/>
                      </a:lnTo>
                      <a:lnTo>
                        <a:pt x="375" y="1353"/>
                      </a:lnTo>
                      <a:lnTo>
                        <a:pt x="327" y="1295"/>
                      </a:lnTo>
                      <a:lnTo>
                        <a:pt x="308" y="1248"/>
                      </a:lnTo>
                      <a:lnTo>
                        <a:pt x="308" y="1239"/>
                      </a:lnTo>
                      <a:lnTo>
                        <a:pt x="327" y="1239"/>
                      </a:lnTo>
                      <a:lnTo>
                        <a:pt x="355" y="1248"/>
                      </a:lnTo>
                      <a:lnTo>
                        <a:pt x="403" y="1276"/>
                      </a:lnTo>
                      <a:lnTo>
                        <a:pt x="461" y="1295"/>
                      </a:lnTo>
                      <a:lnTo>
                        <a:pt x="499" y="1315"/>
                      </a:lnTo>
                      <a:lnTo>
                        <a:pt x="528" y="1315"/>
                      </a:lnTo>
                      <a:lnTo>
                        <a:pt x="547" y="1306"/>
                      </a:lnTo>
                      <a:lnTo>
                        <a:pt x="557" y="1286"/>
                      </a:lnTo>
                      <a:lnTo>
                        <a:pt x="566" y="1257"/>
                      </a:lnTo>
                      <a:lnTo>
                        <a:pt x="566" y="1228"/>
                      </a:lnTo>
                      <a:lnTo>
                        <a:pt x="566" y="1190"/>
                      </a:lnTo>
                      <a:lnTo>
                        <a:pt x="557" y="1123"/>
                      </a:lnTo>
                      <a:lnTo>
                        <a:pt x="547" y="1075"/>
                      </a:lnTo>
                      <a:lnTo>
                        <a:pt x="547" y="1056"/>
                      </a:lnTo>
                      <a:lnTo>
                        <a:pt x="566" y="1046"/>
                      </a:lnTo>
                      <a:lnTo>
                        <a:pt x="577" y="1046"/>
                      </a:lnTo>
                      <a:lnTo>
                        <a:pt x="605" y="1056"/>
                      </a:lnTo>
                      <a:lnTo>
                        <a:pt x="633" y="1065"/>
                      </a:lnTo>
                      <a:lnTo>
                        <a:pt x="643" y="1056"/>
                      </a:lnTo>
                      <a:lnTo>
                        <a:pt x="643" y="1037"/>
                      </a:lnTo>
                      <a:lnTo>
                        <a:pt x="624" y="998"/>
                      </a:lnTo>
                      <a:lnTo>
                        <a:pt x="577" y="912"/>
                      </a:lnTo>
                      <a:lnTo>
                        <a:pt x="519" y="807"/>
                      </a:lnTo>
                      <a:lnTo>
                        <a:pt x="461" y="721"/>
                      </a:lnTo>
                      <a:lnTo>
                        <a:pt x="422" y="663"/>
                      </a:lnTo>
                      <a:lnTo>
                        <a:pt x="433" y="672"/>
                      </a:lnTo>
                      <a:lnTo>
                        <a:pt x="499" y="759"/>
                      </a:lnTo>
                      <a:lnTo>
                        <a:pt x="547" y="816"/>
                      </a:lnTo>
                      <a:lnTo>
                        <a:pt x="577" y="845"/>
                      </a:lnTo>
                      <a:lnTo>
                        <a:pt x="596" y="845"/>
                      </a:lnTo>
                      <a:lnTo>
                        <a:pt x="614" y="835"/>
                      </a:lnTo>
                      <a:lnTo>
                        <a:pt x="614" y="768"/>
                      </a:lnTo>
                      <a:lnTo>
                        <a:pt x="596" y="672"/>
                      </a:lnTo>
                      <a:lnTo>
                        <a:pt x="586" y="596"/>
                      </a:lnTo>
                      <a:lnTo>
                        <a:pt x="596" y="547"/>
                      </a:lnTo>
                      <a:lnTo>
                        <a:pt x="605" y="547"/>
                      </a:lnTo>
                      <a:lnTo>
                        <a:pt x="633" y="566"/>
                      </a:lnTo>
                      <a:lnTo>
                        <a:pt x="672" y="615"/>
                      </a:lnTo>
                      <a:lnTo>
                        <a:pt x="721" y="691"/>
                      </a:lnTo>
                      <a:lnTo>
                        <a:pt x="777" y="768"/>
                      </a:lnTo>
                      <a:lnTo>
                        <a:pt x="807" y="816"/>
                      </a:lnTo>
                      <a:lnTo>
                        <a:pt x="835" y="835"/>
                      </a:lnTo>
                      <a:lnTo>
                        <a:pt x="854" y="835"/>
                      </a:lnTo>
                      <a:lnTo>
                        <a:pt x="854" y="796"/>
                      </a:lnTo>
                      <a:lnTo>
                        <a:pt x="845" y="710"/>
                      </a:lnTo>
                      <a:lnTo>
                        <a:pt x="816" y="634"/>
                      </a:lnTo>
                      <a:lnTo>
                        <a:pt x="797" y="566"/>
                      </a:lnTo>
                      <a:lnTo>
                        <a:pt x="826" y="643"/>
                      </a:lnTo>
                      <a:lnTo>
                        <a:pt x="845" y="701"/>
                      </a:lnTo>
                      <a:lnTo>
                        <a:pt x="863" y="730"/>
                      </a:lnTo>
                      <a:lnTo>
                        <a:pt x="874" y="740"/>
                      </a:lnTo>
                      <a:lnTo>
                        <a:pt x="874" y="730"/>
                      </a:lnTo>
                      <a:lnTo>
                        <a:pt x="874" y="672"/>
                      </a:lnTo>
                      <a:lnTo>
                        <a:pt x="874" y="596"/>
                      </a:lnTo>
                      <a:lnTo>
                        <a:pt x="863" y="510"/>
                      </a:lnTo>
                      <a:lnTo>
                        <a:pt x="874" y="461"/>
                      </a:lnTo>
                      <a:lnTo>
                        <a:pt x="883" y="452"/>
                      </a:lnTo>
                      <a:lnTo>
                        <a:pt x="902" y="461"/>
                      </a:lnTo>
                      <a:lnTo>
                        <a:pt x="921" y="490"/>
                      </a:lnTo>
                      <a:lnTo>
                        <a:pt x="951" y="538"/>
                      </a:lnTo>
                      <a:lnTo>
                        <a:pt x="979" y="596"/>
                      </a:lnTo>
                      <a:lnTo>
                        <a:pt x="998" y="624"/>
                      </a:lnTo>
                      <a:lnTo>
                        <a:pt x="1018" y="634"/>
                      </a:lnTo>
                      <a:lnTo>
                        <a:pt x="1037" y="624"/>
                      </a:lnTo>
                      <a:lnTo>
                        <a:pt x="1046" y="566"/>
                      </a:lnTo>
                      <a:lnTo>
                        <a:pt x="1056" y="490"/>
                      </a:lnTo>
                      <a:lnTo>
                        <a:pt x="1065" y="404"/>
                      </a:lnTo>
                      <a:lnTo>
                        <a:pt x="1075" y="346"/>
                      </a:lnTo>
                      <a:lnTo>
                        <a:pt x="1085" y="336"/>
                      </a:lnTo>
                      <a:lnTo>
                        <a:pt x="1104" y="336"/>
                      </a:lnTo>
                      <a:lnTo>
                        <a:pt x="1113" y="366"/>
                      </a:lnTo>
                      <a:lnTo>
                        <a:pt x="1142" y="404"/>
                      </a:lnTo>
                      <a:lnTo>
                        <a:pt x="1151" y="422"/>
                      </a:lnTo>
                      <a:lnTo>
                        <a:pt x="1162" y="442"/>
                      </a:lnTo>
                      <a:lnTo>
                        <a:pt x="1162" y="461"/>
                      </a:lnTo>
                      <a:lnTo>
                        <a:pt x="1171" y="471"/>
                      </a:lnTo>
                      <a:lnTo>
                        <a:pt x="1181" y="480"/>
                      </a:lnTo>
                      <a:lnTo>
                        <a:pt x="1190" y="490"/>
                      </a:lnTo>
                      <a:lnTo>
                        <a:pt x="1200" y="490"/>
                      </a:lnTo>
                      <a:lnTo>
                        <a:pt x="1200" y="691"/>
                      </a:lnTo>
                      <a:lnTo>
                        <a:pt x="1239" y="787"/>
                      </a:lnTo>
                      <a:lnTo>
                        <a:pt x="1220" y="902"/>
                      </a:lnTo>
                      <a:lnTo>
                        <a:pt x="1200" y="902"/>
                      </a:lnTo>
                      <a:lnTo>
                        <a:pt x="1171" y="921"/>
                      </a:lnTo>
                      <a:lnTo>
                        <a:pt x="1171" y="970"/>
                      </a:lnTo>
                      <a:lnTo>
                        <a:pt x="1085" y="1037"/>
                      </a:lnTo>
                      <a:lnTo>
                        <a:pt x="1056" y="1018"/>
                      </a:lnTo>
                      <a:lnTo>
                        <a:pt x="1037" y="1018"/>
                      </a:lnTo>
                      <a:lnTo>
                        <a:pt x="1007" y="1037"/>
                      </a:lnTo>
                      <a:lnTo>
                        <a:pt x="1007" y="1132"/>
                      </a:lnTo>
                      <a:lnTo>
                        <a:pt x="874" y="921"/>
                      </a:lnTo>
                      <a:lnTo>
                        <a:pt x="787" y="835"/>
                      </a:lnTo>
                      <a:lnTo>
                        <a:pt x="710" y="902"/>
                      </a:lnTo>
                      <a:lnTo>
                        <a:pt x="710" y="1084"/>
                      </a:lnTo>
                      <a:lnTo>
                        <a:pt x="739" y="1114"/>
                      </a:lnTo>
                      <a:lnTo>
                        <a:pt x="787" y="1181"/>
                      </a:lnTo>
                      <a:lnTo>
                        <a:pt x="787" y="1295"/>
                      </a:lnTo>
                      <a:lnTo>
                        <a:pt x="807" y="1315"/>
                      </a:lnTo>
                      <a:lnTo>
                        <a:pt x="710" y="1363"/>
                      </a:lnTo>
                      <a:lnTo>
                        <a:pt x="643" y="1295"/>
                      </a:lnTo>
                      <a:lnTo>
                        <a:pt x="605" y="1295"/>
                      </a:lnTo>
                      <a:lnTo>
                        <a:pt x="557" y="1334"/>
                      </a:lnTo>
                      <a:lnTo>
                        <a:pt x="557" y="1478"/>
                      </a:lnTo>
                      <a:lnTo>
                        <a:pt x="710" y="1708"/>
                      </a:lnTo>
                      <a:lnTo>
                        <a:pt x="739" y="1708"/>
                      </a:lnTo>
                      <a:lnTo>
                        <a:pt x="739" y="1843"/>
                      </a:lnTo>
                      <a:lnTo>
                        <a:pt x="691" y="1843"/>
                      </a:lnTo>
                      <a:lnTo>
                        <a:pt x="643" y="1891"/>
                      </a:lnTo>
                      <a:lnTo>
                        <a:pt x="672" y="2044"/>
                      </a:lnTo>
                      <a:lnTo>
                        <a:pt x="528" y="2207"/>
                      </a:lnTo>
                      <a:lnTo>
                        <a:pt x="528" y="2274"/>
                      </a:lnTo>
                      <a:lnTo>
                        <a:pt x="97" y="2274"/>
                      </a:lnTo>
                      <a:lnTo>
                        <a:pt x="78" y="2274"/>
                      </a:lnTo>
                      <a:lnTo>
                        <a:pt x="67" y="2265"/>
                      </a:lnTo>
                      <a:lnTo>
                        <a:pt x="58" y="2265"/>
                      </a:lnTo>
                      <a:lnTo>
                        <a:pt x="48" y="2255"/>
                      </a:lnTo>
                      <a:lnTo>
                        <a:pt x="39" y="2255"/>
                      </a:lnTo>
                      <a:lnTo>
                        <a:pt x="29" y="2246"/>
                      </a:lnTo>
                      <a:lnTo>
                        <a:pt x="20" y="2246"/>
                      </a:lnTo>
                      <a:lnTo>
                        <a:pt x="0" y="2235"/>
                      </a:lnTo>
                      <a:lnTo>
                        <a:pt x="0" y="2149"/>
                      </a:lnTo>
                      <a:lnTo>
                        <a:pt x="231" y="2216"/>
                      </a:lnTo>
                      <a:lnTo>
                        <a:pt x="364" y="2246"/>
                      </a:lnTo>
                      <a:lnTo>
                        <a:pt x="403" y="2246"/>
                      </a:lnTo>
                      <a:lnTo>
                        <a:pt x="422" y="2246"/>
                      </a:lnTo>
                      <a:lnTo>
                        <a:pt x="433" y="2246"/>
                      </a:lnTo>
                      <a:lnTo>
                        <a:pt x="422" y="2235"/>
                      </a:lnTo>
                      <a:lnTo>
                        <a:pt x="394" y="2216"/>
                      </a:lnTo>
                      <a:lnTo>
                        <a:pt x="346" y="2188"/>
                      </a:lnTo>
                      <a:lnTo>
                        <a:pt x="308" y="2168"/>
                      </a:lnTo>
                      <a:lnTo>
                        <a:pt x="289" y="2159"/>
                      </a:lnTo>
                      <a:close/>
                      <a:moveTo>
                        <a:pt x="1209" y="471"/>
                      </a:moveTo>
                      <a:lnTo>
                        <a:pt x="1220" y="432"/>
                      </a:lnTo>
                      <a:lnTo>
                        <a:pt x="1229" y="385"/>
                      </a:lnTo>
                      <a:lnTo>
                        <a:pt x="1229" y="327"/>
                      </a:lnTo>
                      <a:lnTo>
                        <a:pt x="1229" y="269"/>
                      </a:lnTo>
                      <a:lnTo>
                        <a:pt x="1239" y="231"/>
                      </a:lnTo>
                      <a:lnTo>
                        <a:pt x="1248" y="222"/>
                      </a:lnTo>
                      <a:lnTo>
                        <a:pt x="1257" y="241"/>
                      </a:lnTo>
                      <a:lnTo>
                        <a:pt x="1276" y="308"/>
                      </a:lnTo>
                      <a:lnTo>
                        <a:pt x="1295" y="366"/>
                      </a:lnTo>
                      <a:lnTo>
                        <a:pt x="1315" y="394"/>
                      </a:lnTo>
                      <a:lnTo>
                        <a:pt x="1325" y="394"/>
                      </a:lnTo>
                      <a:lnTo>
                        <a:pt x="1344" y="394"/>
                      </a:lnTo>
                      <a:lnTo>
                        <a:pt x="1364" y="336"/>
                      </a:lnTo>
                      <a:lnTo>
                        <a:pt x="1382" y="260"/>
                      </a:lnTo>
                      <a:lnTo>
                        <a:pt x="1401" y="183"/>
                      </a:lnTo>
                      <a:lnTo>
                        <a:pt x="1420" y="144"/>
                      </a:lnTo>
                      <a:lnTo>
                        <a:pt x="1430" y="144"/>
                      </a:lnTo>
                      <a:lnTo>
                        <a:pt x="1450" y="164"/>
                      </a:lnTo>
                      <a:lnTo>
                        <a:pt x="1459" y="202"/>
                      </a:lnTo>
                      <a:lnTo>
                        <a:pt x="1469" y="269"/>
                      </a:lnTo>
                      <a:lnTo>
                        <a:pt x="1488" y="327"/>
                      </a:lnTo>
                      <a:lnTo>
                        <a:pt x="1506" y="366"/>
                      </a:lnTo>
                      <a:lnTo>
                        <a:pt x="1526" y="375"/>
                      </a:lnTo>
                      <a:lnTo>
                        <a:pt x="1536" y="355"/>
                      </a:lnTo>
                      <a:lnTo>
                        <a:pt x="1574" y="279"/>
                      </a:lnTo>
                      <a:lnTo>
                        <a:pt x="1613" y="173"/>
                      </a:lnTo>
                      <a:lnTo>
                        <a:pt x="1641" y="78"/>
                      </a:lnTo>
                      <a:lnTo>
                        <a:pt x="1670" y="11"/>
                      </a:lnTo>
                      <a:lnTo>
                        <a:pt x="1680" y="0"/>
                      </a:lnTo>
                      <a:lnTo>
                        <a:pt x="1689" y="11"/>
                      </a:lnTo>
                      <a:lnTo>
                        <a:pt x="1699" y="20"/>
                      </a:lnTo>
                      <a:lnTo>
                        <a:pt x="1699" y="58"/>
                      </a:lnTo>
                      <a:lnTo>
                        <a:pt x="1708" y="135"/>
                      </a:lnTo>
                      <a:lnTo>
                        <a:pt x="1718" y="211"/>
                      </a:lnTo>
                      <a:lnTo>
                        <a:pt x="1728" y="269"/>
                      </a:lnTo>
                      <a:lnTo>
                        <a:pt x="1738" y="298"/>
                      </a:lnTo>
                      <a:lnTo>
                        <a:pt x="1747" y="308"/>
                      </a:lnTo>
                      <a:lnTo>
                        <a:pt x="1766" y="308"/>
                      </a:lnTo>
                      <a:lnTo>
                        <a:pt x="1785" y="288"/>
                      </a:lnTo>
                      <a:lnTo>
                        <a:pt x="1794" y="269"/>
                      </a:lnTo>
                      <a:lnTo>
                        <a:pt x="1814" y="241"/>
                      </a:lnTo>
                      <a:lnTo>
                        <a:pt x="1852" y="192"/>
                      </a:lnTo>
                      <a:lnTo>
                        <a:pt x="1881" y="155"/>
                      </a:lnTo>
                      <a:lnTo>
                        <a:pt x="1891" y="164"/>
                      </a:lnTo>
                      <a:lnTo>
                        <a:pt x="1900" y="183"/>
                      </a:lnTo>
                      <a:lnTo>
                        <a:pt x="1910" y="211"/>
                      </a:lnTo>
                      <a:lnTo>
                        <a:pt x="1910" y="279"/>
                      </a:lnTo>
                      <a:lnTo>
                        <a:pt x="1919" y="336"/>
                      </a:lnTo>
                      <a:lnTo>
                        <a:pt x="1929" y="375"/>
                      </a:lnTo>
                      <a:lnTo>
                        <a:pt x="1938" y="385"/>
                      </a:lnTo>
                      <a:lnTo>
                        <a:pt x="1968" y="375"/>
                      </a:lnTo>
                      <a:lnTo>
                        <a:pt x="2016" y="327"/>
                      </a:lnTo>
                      <a:lnTo>
                        <a:pt x="2073" y="250"/>
                      </a:lnTo>
                      <a:lnTo>
                        <a:pt x="2130" y="183"/>
                      </a:lnTo>
                      <a:lnTo>
                        <a:pt x="2179" y="135"/>
                      </a:lnTo>
                      <a:lnTo>
                        <a:pt x="2198" y="135"/>
                      </a:lnTo>
                      <a:lnTo>
                        <a:pt x="2217" y="155"/>
                      </a:lnTo>
                      <a:lnTo>
                        <a:pt x="2226" y="202"/>
                      </a:lnTo>
                      <a:lnTo>
                        <a:pt x="2237" y="269"/>
                      </a:lnTo>
                      <a:lnTo>
                        <a:pt x="2237" y="308"/>
                      </a:lnTo>
                      <a:lnTo>
                        <a:pt x="2246" y="346"/>
                      </a:lnTo>
                      <a:lnTo>
                        <a:pt x="2255" y="366"/>
                      </a:lnTo>
                      <a:lnTo>
                        <a:pt x="2265" y="385"/>
                      </a:lnTo>
                      <a:lnTo>
                        <a:pt x="2284" y="385"/>
                      </a:lnTo>
                      <a:lnTo>
                        <a:pt x="2304" y="385"/>
                      </a:lnTo>
                      <a:lnTo>
                        <a:pt x="2332" y="375"/>
                      </a:lnTo>
                      <a:lnTo>
                        <a:pt x="2351" y="355"/>
                      </a:lnTo>
                      <a:lnTo>
                        <a:pt x="2409" y="317"/>
                      </a:lnTo>
                      <a:lnTo>
                        <a:pt x="2457" y="260"/>
                      </a:lnTo>
                      <a:lnTo>
                        <a:pt x="2514" y="202"/>
                      </a:lnTo>
                      <a:lnTo>
                        <a:pt x="2562" y="155"/>
                      </a:lnTo>
                      <a:lnTo>
                        <a:pt x="2668" y="211"/>
                      </a:lnTo>
                      <a:lnTo>
                        <a:pt x="2668" y="222"/>
                      </a:lnTo>
                      <a:lnTo>
                        <a:pt x="2668" y="231"/>
                      </a:lnTo>
                      <a:lnTo>
                        <a:pt x="2659" y="241"/>
                      </a:lnTo>
                      <a:lnTo>
                        <a:pt x="2648" y="327"/>
                      </a:lnTo>
                      <a:lnTo>
                        <a:pt x="2648" y="375"/>
                      </a:lnTo>
                      <a:lnTo>
                        <a:pt x="2659" y="404"/>
                      </a:lnTo>
                      <a:lnTo>
                        <a:pt x="2678" y="413"/>
                      </a:lnTo>
                      <a:lnTo>
                        <a:pt x="2706" y="413"/>
                      </a:lnTo>
                      <a:lnTo>
                        <a:pt x="2745" y="394"/>
                      </a:lnTo>
                      <a:lnTo>
                        <a:pt x="2783" y="366"/>
                      </a:lnTo>
                      <a:lnTo>
                        <a:pt x="2822" y="336"/>
                      </a:lnTo>
                      <a:lnTo>
                        <a:pt x="2869" y="375"/>
                      </a:lnTo>
                      <a:lnTo>
                        <a:pt x="2927" y="461"/>
                      </a:lnTo>
                      <a:lnTo>
                        <a:pt x="2889" y="557"/>
                      </a:lnTo>
                      <a:lnTo>
                        <a:pt x="2869" y="634"/>
                      </a:lnTo>
                      <a:lnTo>
                        <a:pt x="2860" y="682"/>
                      </a:lnTo>
                      <a:lnTo>
                        <a:pt x="2869" y="730"/>
                      </a:lnTo>
                      <a:lnTo>
                        <a:pt x="2879" y="759"/>
                      </a:lnTo>
                      <a:lnTo>
                        <a:pt x="2898" y="777"/>
                      </a:lnTo>
                      <a:lnTo>
                        <a:pt x="2927" y="787"/>
                      </a:lnTo>
                      <a:lnTo>
                        <a:pt x="2956" y="796"/>
                      </a:lnTo>
                      <a:lnTo>
                        <a:pt x="3004" y="816"/>
                      </a:lnTo>
                      <a:lnTo>
                        <a:pt x="3033" y="835"/>
                      </a:lnTo>
                      <a:lnTo>
                        <a:pt x="3042" y="854"/>
                      </a:lnTo>
                      <a:lnTo>
                        <a:pt x="3033" y="884"/>
                      </a:lnTo>
                      <a:lnTo>
                        <a:pt x="3013" y="931"/>
                      </a:lnTo>
                      <a:lnTo>
                        <a:pt x="2975" y="989"/>
                      </a:lnTo>
                      <a:lnTo>
                        <a:pt x="2936" y="1046"/>
                      </a:lnTo>
                      <a:lnTo>
                        <a:pt x="2917" y="1084"/>
                      </a:lnTo>
                      <a:lnTo>
                        <a:pt x="2908" y="1123"/>
                      </a:lnTo>
                      <a:lnTo>
                        <a:pt x="2908" y="1151"/>
                      </a:lnTo>
                      <a:lnTo>
                        <a:pt x="2917" y="1171"/>
                      </a:lnTo>
                      <a:lnTo>
                        <a:pt x="2927" y="1181"/>
                      </a:lnTo>
                      <a:lnTo>
                        <a:pt x="2947" y="1190"/>
                      </a:lnTo>
                      <a:lnTo>
                        <a:pt x="2966" y="1190"/>
                      </a:lnTo>
                      <a:lnTo>
                        <a:pt x="3004" y="1200"/>
                      </a:lnTo>
                      <a:lnTo>
                        <a:pt x="3033" y="1219"/>
                      </a:lnTo>
                      <a:lnTo>
                        <a:pt x="3042" y="1239"/>
                      </a:lnTo>
                      <a:lnTo>
                        <a:pt x="3033" y="1257"/>
                      </a:lnTo>
                      <a:lnTo>
                        <a:pt x="3023" y="1295"/>
                      </a:lnTo>
                      <a:lnTo>
                        <a:pt x="2994" y="1344"/>
                      </a:lnTo>
                      <a:lnTo>
                        <a:pt x="2966" y="1392"/>
                      </a:lnTo>
                      <a:lnTo>
                        <a:pt x="2956" y="1430"/>
                      </a:lnTo>
                      <a:lnTo>
                        <a:pt x="2966" y="1459"/>
                      </a:lnTo>
                      <a:lnTo>
                        <a:pt x="2985" y="1487"/>
                      </a:lnTo>
                      <a:lnTo>
                        <a:pt x="3042" y="1516"/>
                      </a:lnTo>
                      <a:lnTo>
                        <a:pt x="3110" y="1536"/>
                      </a:lnTo>
                      <a:lnTo>
                        <a:pt x="3177" y="1545"/>
                      </a:lnTo>
                      <a:lnTo>
                        <a:pt x="3215" y="1564"/>
                      </a:lnTo>
                      <a:lnTo>
                        <a:pt x="3215" y="1574"/>
                      </a:lnTo>
                      <a:lnTo>
                        <a:pt x="3196" y="1594"/>
                      </a:lnTo>
                      <a:lnTo>
                        <a:pt x="3167" y="1612"/>
                      </a:lnTo>
                      <a:lnTo>
                        <a:pt x="3119" y="1641"/>
                      </a:lnTo>
                      <a:lnTo>
                        <a:pt x="3061" y="1670"/>
                      </a:lnTo>
                      <a:lnTo>
                        <a:pt x="3004" y="1689"/>
                      </a:lnTo>
                      <a:lnTo>
                        <a:pt x="2947" y="1718"/>
                      </a:lnTo>
                      <a:lnTo>
                        <a:pt x="2889" y="1747"/>
                      </a:lnTo>
                      <a:lnTo>
                        <a:pt x="2822" y="1766"/>
                      </a:lnTo>
                      <a:lnTo>
                        <a:pt x="2764" y="1794"/>
                      </a:lnTo>
                      <a:lnTo>
                        <a:pt x="2706" y="1824"/>
                      </a:lnTo>
                      <a:lnTo>
                        <a:pt x="2659" y="1843"/>
                      </a:lnTo>
                      <a:lnTo>
                        <a:pt x="2611" y="1843"/>
                      </a:lnTo>
                      <a:lnTo>
                        <a:pt x="2687" y="1775"/>
                      </a:lnTo>
                      <a:lnTo>
                        <a:pt x="2687" y="1747"/>
                      </a:lnTo>
                      <a:lnTo>
                        <a:pt x="2659" y="1727"/>
                      </a:lnTo>
                      <a:lnTo>
                        <a:pt x="2706" y="1660"/>
                      </a:lnTo>
                      <a:lnTo>
                        <a:pt x="2659" y="1612"/>
                      </a:lnTo>
                      <a:lnTo>
                        <a:pt x="2611" y="1612"/>
                      </a:lnTo>
                      <a:lnTo>
                        <a:pt x="2659" y="1564"/>
                      </a:lnTo>
                      <a:lnTo>
                        <a:pt x="2659" y="1545"/>
                      </a:lnTo>
                      <a:lnTo>
                        <a:pt x="2639" y="1526"/>
                      </a:lnTo>
                      <a:lnTo>
                        <a:pt x="2706" y="1315"/>
                      </a:lnTo>
                      <a:lnTo>
                        <a:pt x="2706" y="1295"/>
                      </a:lnTo>
                      <a:lnTo>
                        <a:pt x="2687" y="1267"/>
                      </a:lnTo>
                      <a:lnTo>
                        <a:pt x="2639" y="1267"/>
                      </a:lnTo>
                      <a:lnTo>
                        <a:pt x="2687" y="1181"/>
                      </a:lnTo>
                      <a:lnTo>
                        <a:pt x="2639" y="1132"/>
                      </a:lnTo>
                      <a:lnTo>
                        <a:pt x="2659" y="1114"/>
                      </a:lnTo>
                      <a:lnTo>
                        <a:pt x="2659" y="1065"/>
                      </a:lnTo>
                      <a:lnTo>
                        <a:pt x="2611" y="1018"/>
                      </a:lnTo>
                      <a:lnTo>
                        <a:pt x="2592" y="1018"/>
                      </a:lnTo>
                      <a:lnTo>
                        <a:pt x="2592" y="951"/>
                      </a:lnTo>
                      <a:lnTo>
                        <a:pt x="2504" y="951"/>
                      </a:lnTo>
                      <a:lnTo>
                        <a:pt x="2476" y="970"/>
                      </a:lnTo>
                      <a:lnTo>
                        <a:pt x="2504" y="816"/>
                      </a:lnTo>
                      <a:lnTo>
                        <a:pt x="2476" y="787"/>
                      </a:lnTo>
                      <a:lnTo>
                        <a:pt x="2428" y="787"/>
                      </a:lnTo>
                      <a:lnTo>
                        <a:pt x="2476" y="586"/>
                      </a:lnTo>
                      <a:lnTo>
                        <a:pt x="2457" y="557"/>
                      </a:lnTo>
                      <a:lnTo>
                        <a:pt x="2409" y="557"/>
                      </a:lnTo>
                      <a:lnTo>
                        <a:pt x="2274" y="721"/>
                      </a:lnTo>
                      <a:lnTo>
                        <a:pt x="2323" y="586"/>
                      </a:lnTo>
                      <a:lnTo>
                        <a:pt x="2293" y="557"/>
                      </a:lnTo>
                      <a:lnTo>
                        <a:pt x="2246" y="557"/>
                      </a:lnTo>
                      <a:lnTo>
                        <a:pt x="2207" y="624"/>
                      </a:lnTo>
                      <a:lnTo>
                        <a:pt x="2179" y="652"/>
                      </a:lnTo>
                      <a:lnTo>
                        <a:pt x="2207" y="538"/>
                      </a:lnTo>
                      <a:lnTo>
                        <a:pt x="2179" y="510"/>
                      </a:lnTo>
                      <a:lnTo>
                        <a:pt x="2063" y="586"/>
                      </a:lnTo>
                      <a:lnTo>
                        <a:pt x="2093" y="510"/>
                      </a:lnTo>
                      <a:lnTo>
                        <a:pt x="2093" y="490"/>
                      </a:lnTo>
                      <a:lnTo>
                        <a:pt x="2063" y="471"/>
                      </a:lnTo>
                      <a:lnTo>
                        <a:pt x="1949" y="510"/>
                      </a:lnTo>
                      <a:lnTo>
                        <a:pt x="1910" y="308"/>
                      </a:lnTo>
                      <a:lnTo>
                        <a:pt x="1910" y="260"/>
                      </a:lnTo>
                      <a:lnTo>
                        <a:pt x="1881" y="241"/>
                      </a:lnTo>
                      <a:lnTo>
                        <a:pt x="1766" y="355"/>
                      </a:lnTo>
                      <a:lnTo>
                        <a:pt x="1794" y="740"/>
                      </a:lnTo>
                      <a:lnTo>
                        <a:pt x="1680" y="624"/>
                      </a:lnTo>
                      <a:lnTo>
                        <a:pt x="1631" y="624"/>
                      </a:lnTo>
                      <a:lnTo>
                        <a:pt x="1564" y="471"/>
                      </a:lnTo>
                      <a:lnTo>
                        <a:pt x="1536" y="442"/>
                      </a:lnTo>
                      <a:lnTo>
                        <a:pt x="1517" y="442"/>
                      </a:lnTo>
                      <a:lnTo>
                        <a:pt x="1497" y="605"/>
                      </a:lnTo>
                      <a:lnTo>
                        <a:pt x="1497" y="672"/>
                      </a:lnTo>
                      <a:lnTo>
                        <a:pt x="1497" y="691"/>
                      </a:lnTo>
                      <a:lnTo>
                        <a:pt x="1469" y="691"/>
                      </a:lnTo>
                      <a:lnTo>
                        <a:pt x="1469" y="740"/>
                      </a:lnTo>
                      <a:lnTo>
                        <a:pt x="1401" y="721"/>
                      </a:lnTo>
                      <a:lnTo>
                        <a:pt x="1267" y="490"/>
                      </a:lnTo>
                      <a:lnTo>
                        <a:pt x="1209" y="471"/>
                      </a:lnTo>
                      <a:close/>
                      <a:moveTo>
                        <a:pt x="2659" y="1986"/>
                      </a:moveTo>
                      <a:lnTo>
                        <a:pt x="2678" y="1986"/>
                      </a:lnTo>
                      <a:lnTo>
                        <a:pt x="2697" y="1986"/>
                      </a:lnTo>
                      <a:lnTo>
                        <a:pt x="2716" y="1986"/>
                      </a:lnTo>
                      <a:lnTo>
                        <a:pt x="2736" y="1986"/>
                      </a:lnTo>
                      <a:lnTo>
                        <a:pt x="2754" y="1986"/>
                      </a:lnTo>
                      <a:lnTo>
                        <a:pt x="2783" y="1986"/>
                      </a:lnTo>
                      <a:lnTo>
                        <a:pt x="2803" y="1986"/>
                      </a:lnTo>
                      <a:lnTo>
                        <a:pt x="2831" y="1986"/>
                      </a:lnTo>
                      <a:lnTo>
                        <a:pt x="2956" y="1986"/>
                      </a:lnTo>
                      <a:lnTo>
                        <a:pt x="3023" y="1986"/>
                      </a:lnTo>
                      <a:lnTo>
                        <a:pt x="3033" y="1977"/>
                      </a:lnTo>
                      <a:lnTo>
                        <a:pt x="3013" y="1967"/>
                      </a:lnTo>
                      <a:lnTo>
                        <a:pt x="2994" y="1967"/>
                      </a:lnTo>
                      <a:lnTo>
                        <a:pt x="2927" y="1958"/>
                      </a:lnTo>
                      <a:lnTo>
                        <a:pt x="2841" y="1949"/>
                      </a:lnTo>
                      <a:lnTo>
                        <a:pt x="2745" y="1938"/>
                      </a:lnTo>
                      <a:lnTo>
                        <a:pt x="2668" y="1929"/>
                      </a:lnTo>
                      <a:lnTo>
                        <a:pt x="2639" y="1958"/>
                      </a:lnTo>
                      <a:lnTo>
                        <a:pt x="2648" y="1958"/>
                      </a:lnTo>
                      <a:lnTo>
                        <a:pt x="2668" y="1967"/>
                      </a:lnTo>
                      <a:lnTo>
                        <a:pt x="2678" y="1967"/>
                      </a:lnTo>
                      <a:lnTo>
                        <a:pt x="2697" y="1967"/>
                      </a:lnTo>
                      <a:lnTo>
                        <a:pt x="2706" y="1967"/>
                      </a:lnTo>
                      <a:lnTo>
                        <a:pt x="2725" y="1977"/>
                      </a:lnTo>
                      <a:lnTo>
                        <a:pt x="2745" y="1977"/>
                      </a:lnTo>
                      <a:lnTo>
                        <a:pt x="2764" y="1977"/>
                      </a:lnTo>
                      <a:lnTo>
                        <a:pt x="2879" y="2005"/>
                      </a:lnTo>
                      <a:lnTo>
                        <a:pt x="2947" y="2024"/>
                      </a:lnTo>
                      <a:lnTo>
                        <a:pt x="2985" y="2035"/>
                      </a:lnTo>
                      <a:lnTo>
                        <a:pt x="2985" y="2054"/>
                      </a:lnTo>
                      <a:lnTo>
                        <a:pt x="2927" y="2073"/>
                      </a:lnTo>
                      <a:lnTo>
                        <a:pt x="2812" y="2091"/>
                      </a:lnTo>
                      <a:lnTo>
                        <a:pt x="2697" y="2111"/>
                      </a:lnTo>
                      <a:lnTo>
                        <a:pt x="2629" y="2130"/>
                      </a:lnTo>
                      <a:lnTo>
                        <a:pt x="2620" y="2140"/>
                      </a:lnTo>
                      <a:lnTo>
                        <a:pt x="2648" y="2149"/>
                      </a:lnTo>
                      <a:lnTo>
                        <a:pt x="2706" y="2159"/>
                      </a:lnTo>
                      <a:lnTo>
                        <a:pt x="2803" y="2168"/>
                      </a:lnTo>
                      <a:lnTo>
                        <a:pt x="2947" y="2179"/>
                      </a:lnTo>
                      <a:lnTo>
                        <a:pt x="3013" y="2198"/>
                      </a:lnTo>
                      <a:lnTo>
                        <a:pt x="3033" y="2207"/>
                      </a:lnTo>
                      <a:lnTo>
                        <a:pt x="3042" y="2207"/>
                      </a:lnTo>
                      <a:lnTo>
                        <a:pt x="3033" y="2216"/>
                      </a:lnTo>
                      <a:lnTo>
                        <a:pt x="3023" y="2216"/>
                      </a:lnTo>
                      <a:lnTo>
                        <a:pt x="2985" y="2235"/>
                      </a:lnTo>
                      <a:lnTo>
                        <a:pt x="2936" y="2235"/>
                      </a:lnTo>
                      <a:lnTo>
                        <a:pt x="2898" y="2246"/>
                      </a:lnTo>
                      <a:lnTo>
                        <a:pt x="2879" y="2255"/>
                      </a:lnTo>
                      <a:lnTo>
                        <a:pt x="2706" y="2255"/>
                      </a:lnTo>
                      <a:lnTo>
                        <a:pt x="2592" y="2111"/>
                      </a:lnTo>
                      <a:lnTo>
                        <a:pt x="2572" y="2091"/>
                      </a:lnTo>
                      <a:lnTo>
                        <a:pt x="2659" y="2005"/>
                      </a:lnTo>
                      <a:lnTo>
                        <a:pt x="2659" y="1986"/>
                      </a:lnTo>
                      <a:close/>
                    </a:path>
                  </a:pathLst>
                </a:custGeom>
                <a:solidFill>
                  <a:srgbClr val="FFFFCC"/>
                </a:solidFill>
                <a:ln w="9525">
                  <a:noFill/>
                  <a:round/>
                  <a:headEnd/>
                  <a:tailEnd/>
                </a:ln>
              </p:spPr>
              <p:txBody>
                <a:bodyPr>
                  <a:prstTxWarp prst="textNoShape">
                    <a:avLst/>
                  </a:prstTxWarp>
                </a:bodyPr>
                <a:lstStyle/>
                <a:p>
                  <a:endParaRPr lang="en-US"/>
                </a:p>
              </p:txBody>
            </p:sp>
            <p:sp>
              <p:nvSpPr>
                <p:cNvPr id="68541" name="Freeform 310"/>
                <p:cNvSpPr>
                  <a:spLocks noChangeAspect="1"/>
                </p:cNvSpPr>
                <p:nvPr/>
              </p:nvSpPr>
              <p:spPr bwMode="auto">
                <a:xfrm>
                  <a:off x="2533" y="2083"/>
                  <a:ext cx="1531" cy="957"/>
                </a:xfrm>
                <a:custGeom>
                  <a:avLst/>
                  <a:gdLst>
                    <a:gd name="T0" fmla="*/ 68 w 4595"/>
                    <a:gd name="T1" fmla="*/ 324 h 2872"/>
                    <a:gd name="T2" fmla="*/ 155 w 4595"/>
                    <a:gd name="T3" fmla="*/ 97 h 2872"/>
                    <a:gd name="T4" fmla="*/ 405 w 4595"/>
                    <a:gd name="T5" fmla="*/ 10 h 2872"/>
                    <a:gd name="T6" fmla="*/ 1156 w 4595"/>
                    <a:gd name="T7" fmla="*/ 10 h 2872"/>
                    <a:gd name="T8" fmla="*/ 1907 w 4595"/>
                    <a:gd name="T9" fmla="*/ 10 h 2872"/>
                    <a:gd name="T10" fmla="*/ 2654 w 4595"/>
                    <a:gd name="T11" fmla="*/ 8 h 2872"/>
                    <a:gd name="T12" fmla="*/ 3405 w 4595"/>
                    <a:gd name="T13" fmla="*/ 5 h 2872"/>
                    <a:gd name="T14" fmla="*/ 4156 w 4595"/>
                    <a:gd name="T15" fmla="*/ 0 h 2872"/>
                    <a:gd name="T16" fmla="*/ 4427 w 4595"/>
                    <a:gd name="T17" fmla="*/ 73 h 2872"/>
                    <a:gd name="T18" fmla="*/ 4556 w 4595"/>
                    <a:gd name="T19" fmla="*/ 145 h 2872"/>
                    <a:gd name="T20" fmla="*/ 4508 w 4595"/>
                    <a:gd name="T21" fmla="*/ 400 h 2872"/>
                    <a:gd name="T22" fmla="*/ 4549 w 4595"/>
                    <a:gd name="T23" fmla="*/ 616 h 2872"/>
                    <a:gd name="T24" fmla="*/ 4479 w 4595"/>
                    <a:gd name="T25" fmla="*/ 1092 h 2872"/>
                    <a:gd name="T26" fmla="*/ 4298 w 4595"/>
                    <a:gd name="T27" fmla="*/ 1102 h 2872"/>
                    <a:gd name="T28" fmla="*/ 4118 w 4595"/>
                    <a:gd name="T29" fmla="*/ 1097 h 2872"/>
                    <a:gd name="T30" fmla="*/ 4034 w 4595"/>
                    <a:gd name="T31" fmla="*/ 1053 h 2872"/>
                    <a:gd name="T32" fmla="*/ 3861 w 4595"/>
                    <a:gd name="T33" fmla="*/ 1074 h 2872"/>
                    <a:gd name="T34" fmla="*/ 3639 w 4595"/>
                    <a:gd name="T35" fmla="*/ 1071 h 2872"/>
                    <a:gd name="T36" fmla="*/ 3508 w 4595"/>
                    <a:gd name="T37" fmla="*/ 1019 h 2872"/>
                    <a:gd name="T38" fmla="*/ 3318 w 4595"/>
                    <a:gd name="T39" fmla="*/ 1063 h 2872"/>
                    <a:gd name="T40" fmla="*/ 3131 w 4595"/>
                    <a:gd name="T41" fmla="*/ 1058 h 2872"/>
                    <a:gd name="T42" fmla="*/ 2996 w 4595"/>
                    <a:gd name="T43" fmla="*/ 1027 h 2872"/>
                    <a:gd name="T44" fmla="*/ 2905 w 4595"/>
                    <a:gd name="T45" fmla="*/ 1008 h 2872"/>
                    <a:gd name="T46" fmla="*/ 2820 w 4595"/>
                    <a:gd name="T47" fmla="*/ 926 h 2872"/>
                    <a:gd name="T48" fmla="*/ 2844 w 4595"/>
                    <a:gd name="T49" fmla="*/ 984 h 2872"/>
                    <a:gd name="T50" fmla="*/ 2928 w 4595"/>
                    <a:gd name="T51" fmla="*/ 1080 h 2872"/>
                    <a:gd name="T52" fmla="*/ 3060 w 4595"/>
                    <a:gd name="T53" fmla="*/ 1068 h 2872"/>
                    <a:gd name="T54" fmla="*/ 3181 w 4595"/>
                    <a:gd name="T55" fmla="*/ 1116 h 2872"/>
                    <a:gd name="T56" fmla="*/ 3374 w 4595"/>
                    <a:gd name="T57" fmla="*/ 1109 h 2872"/>
                    <a:gd name="T58" fmla="*/ 3537 w 4595"/>
                    <a:gd name="T59" fmla="*/ 1077 h 2872"/>
                    <a:gd name="T60" fmla="*/ 3621 w 4595"/>
                    <a:gd name="T61" fmla="*/ 1114 h 2872"/>
                    <a:gd name="T62" fmla="*/ 3829 w 4595"/>
                    <a:gd name="T63" fmla="*/ 1119 h 2872"/>
                    <a:gd name="T64" fmla="*/ 4503 w 4595"/>
                    <a:gd name="T65" fmla="*/ 1137 h 2872"/>
                    <a:gd name="T66" fmla="*/ 4542 w 4595"/>
                    <a:gd name="T67" fmla="*/ 1124 h 2872"/>
                    <a:gd name="T68" fmla="*/ 4540 w 4595"/>
                    <a:gd name="T69" fmla="*/ 1424 h 2872"/>
                    <a:gd name="T70" fmla="*/ 4585 w 4595"/>
                    <a:gd name="T71" fmla="*/ 1437 h 2872"/>
                    <a:gd name="T72" fmla="*/ 4540 w 4595"/>
                    <a:gd name="T73" fmla="*/ 1519 h 2872"/>
                    <a:gd name="T74" fmla="*/ 4222 w 4595"/>
                    <a:gd name="T75" fmla="*/ 2559 h 2872"/>
                    <a:gd name="T76" fmla="*/ 3795 w 4595"/>
                    <a:gd name="T77" fmla="*/ 2685 h 2872"/>
                    <a:gd name="T78" fmla="*/ 3444 w 4595"/>
                    <a:gd name="T79" fmla="*/ 2728 h 2872"/>
                    <a:gd name="T80" fmla="*/ 3381 w 4595"/>
                    <a:gd name="T81" fmla="*/ 2717 h 2872"/>
                    <a:gd name="T82" fmla="*/ 3294 w 4595"/>
                    <a:gd name="T83" fmla="*/ 2788 h 2872"/>
                    <a:gd name="T84" fmla="*/ 3134 w 4595"/>
                    <a:gd name="T85" fmla="*/ 2819 h 2872"/>
                    <a:gd name="T86" fmla="*/ 2967 w 4595"/>
                    <a:gd name="T87" fmla="*/ 2843 h 2872"/>
                    <a:gd name="T88" fmla="*/ 2873 w 4595"/>
                    <a:gd name="T89" fmla="*/ 2809 h 2872"/>
                    <a:gd name="T90" fmla="*/ 2805 w 4595"/>
                    <a:gd name="T91" fmla="*/ 2856 h 2872"/>
                    <a:gd name="T92" fmla="*/ 2594 w 4595"/>
                    <a:gd name="T93" fmla="*/ 2870 h 2872"/>
                    <a:gd name="T94" fmla="*/ 2459 w 4595"/>
                    <a:gd name="T95" fmla="*/ 2872 h 2872"/>
                    <a:gd name="T96" fmla="*/ 2167 w 4595"/>
                    <a:gd name="T97" fmla="*/ 2870 h 2872"/>
                    <a:gd name="T98" fmla="*/ 1859 w 4595"/>
                    <a:gd name="T99" fmla="*/ 2856 h 2872"/>
                    <a:gd name="T100" fmla="*/ 1651 w 4595"/>
                    <a:gd name="T101" fmla="*/ 2822 h 2872"/>
                    <a:gd name="T102" fmla="*/ 1651 w 4595"/>
                    <a:gd name="T103" fmla="*/ 2754 h 2872"/>
                    <a:gd name="T104" fmla="*/ 1366 w 4595"/>
                    <a:gd name="T105" fmla="*/ 2809 h 2872"/>
                    <a:gd name="T106" fmla="*/ 1096 w 4595"/>
                    <a:gd name="T107" fmla="*/ 2767 h 2872"/>
                    <a:gd name="T108" fmla="*/ 884 w 4595"/>
                    <a:gd name="T109" fmla="*/ 2699 h 2872"/>
                    <a:gd name="T110" fmla="*/ 735 w 4595"/>
                    <a:gd name="T111" fmla="*/ 2691 h 2872"/>
                    <a:gd name="T112" fmla="*/ 448 w 4595"/>
                    <a:gd name="T113" fmla="*/ 2630 h 2872"/>
                    <a:gd name="T114" fmla="*/ 166 w 4595"/>
                    <a:gd name="T115" fmla="*/ 2551 h 2872"/>
                    <a:gd name="T116" fmla="*/ 44 w 4595"/>
                    <a:gd name="T117" fmla="*/ 2496 h 2872"/>
                    <a:gd name="T118" fmla="*/ 19 w 4595"/>
                    <a:gd name="T119" fmla="*/ 1979 h 2872"/>
                    <a:gd name="T120" fmla="*/ 19 w 4595"/>
                    <a:gd name="T121" fmla="*/ 418 h 2872"/>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4595"/>
                    <a:gd name="T184" fmla="*/ 0 h 2872"/>
                    <a:gd name="T185" fmla="*/ 4595 w 4595"/>
                    <a:gd name="T186" fmla="*/ 2872 h 2872"/>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4595" h="2872">
                      <a:moveTo>
                        <a:pt x="19" y="400"/>
                      </a:moveTo>
                      <a:lnTo>
                        <a:pt x="34" y="392"/>
                      </a:lnTo>
                      <a:lnTo>
                        <a:pt x="53" y="394"/>
                      </a:lnTo>
                      <a:lnTo>
                        <a:pt x="65" y="398"/>
                      </a:lnTo>
                      <a:lnTo>
                        <a:pt x="70" y="382"/>
                      </a:lnTo>
                      <a:lnTo>
                        <a:pt x="68" y="324"/>
                      </a:lnTo>
                      <a:lnTo>
                        <a:pt x="68" y="263"/>
                      </a:lnTo>
                      <a:lnTo>
                        <a:pt x="74" y="203"/>
                      </a:lnTo>
                      <a:lnTo>
                        <a:pt x="79" y="142"/>
                      </a:lnTo>
                      <a:lnTo>
                        <a:pt x="103" y="126"/>
                      </a:lnTo>
                      <a:lnTo>
                        <a:pt x="128" y="112"/>
                      </a:lnTo>
                      <a:lnTo>
                        <a:pt x="155" y="97"/>
                      </a:lnTo>
                      <a:lnTo>
                        <a:pt x="179" y="85"/>
                      </a:lnTo>
                      <a:lnTo>
                        <a:pt x="205" y="68"/>
                      </a:lnTo>
                      <a:lnTo>
                        <a:pt x="231" y="49"/>
                      </a:lnTo>
                      <a:lnTo>
                        <a:pt x="255" y="32"/>
                      </a:lnTo>
                      <a:lnTo>
                        <a:pt x="279" y="10"/>
                      </a:lnTo>
                      <a:lnTo>
                        <a:pt x="405" y="10"/>
                      </a:lnTo>
                      <a:lnTo>
                        <a:pt x="529" y="10"/>
                      </a:lnTo>
                      <a:lnTo>
                        <a:pt x="655" y="10"/>
                      </a:lnTo>
                      <a:lnTo>
                        <a:pt x="780" y="10"/>
                      </a:lnTo>
                      <a:lnTo>
                        <a:pt x="906" y="10"/>
                      </a:lnTo>
                      <a:lnTo>
                        <a:pt x="1029" y="10"/>
                      </a:lnTo>
                      <a:lnTo>
                        <a:pt x="1156" y="10"/>
                      </a:lnTo>
                      <a:lnTo>
                        <a:pt x="1279" y="10"/>
                      </a:lnTo>
                      <a:lnTo>
                        <a:pt x="1406" y="10"/>
                      </a:lnTo>
                      <a:lnTo>
                        <a:pt x="1530" y="10"/>
                      </a:lnTo>
                      <a:lnTo>
                        <a:pt x="1657" y="10"/>
                      </a:lnTo>
                      <a:lnTo>
                        <a:pt x="1780" y="10"/>
                      </a:lnTo>
                      <a:lnTo>
                        <a:pt x="1907" y="10"/>
                      </a:lnTo>
                      <a:lnTo>
                        <a:pt x="2030" y="10"/>
                      </a:lnTo>
                      <a:lnTo>
                        <a:pt x="2157" y="10"/>
                      </a:lnTo>
                      <a:lnTo>
                        <a:pt x="2281" y="8"/>
                      </a:lnTo>
                      <a:lnTo>
                        <a:pt x="2404" y="8"/>
                      </a:lnTo>
                      <a:lnTo>
                        <a:pt x="2531" y="8"/>
                      </a:lnTo>
                      <a:lnTo>
                        <a:pt x="2654" y="8"/>
                      </a:lnTo>
                      <a:lnTo>
                        <a:pt x="2781" y="8"/>
                      </a:lnTo>
                      <a:lnTo>
                        <a:pt x="2905" y="8"/>
                      </a:lnTo>
                      <a:lnTo>
                        <a:pt x="3031" y="8"/>
                      </a:lnTo>
                      <a:lnTo>
                        <a:pt x="3155" y="8"/>
                      </a:lnTo>
                      <a:lnTo>
                        <a:pt x="3282" y="5"/>
                      </a:lnTo>
                      <a:lnTo>
                        <a:pt x="3405" y="5"/>
                      </a:lnTo>
                      <a:lnTo>
                        <a:pt x="3531" y="5"/>
                      </a:lnTo>
                      <a:lnTo>
                        <a:pt x="3655" y="5"/>
                      </a:lnTo>
                      <a:lnTo>
                        <a:pt x="3781" y="3"/>
                      </a:lnTo>
                      <a:lnTo>
                        <a:pt x="3906" y="3"/>
                      </a:lnTo>
                      <a:lnTo>
                        <a:pt x="4032" y="3"/>
                      </a:lnTo>
                      <a:lnTo>
                        <a:pt x="4156" y="0"/>
                      </a:lnTo>
                      <a:lnTo>
                        <a:pt x="4282" y="0"/>
                      </a:lnTo>
                      <a:lnTo>
                        <a:pt x="4301" y="18"/>
                      </a:lnTo>
                      <a:lnTo>
                        <a:pt x="4332" y="32"/>
                      </a:lnTo>
                      <a:lnTo>
                        <a:pt x="4364" y="44"/>
                      </a:lnTo>
                      <a:lnTo>
                        <a:pt x="4395" y="61"/>
                      </a:lnTo>
                      <a:lnTo>
                        <a:pt x="4427" y="73"/>
                      </a:lnTo>
                      <a:lnTo>
                        <a:pt x="4458" y="90"/>
                      </a:lnTo>
                      <a:lnTo>
                        <a:pt x="4490" y="105"/>
                      </a:lnTo>
                      <a:lnTo>
                        <a:pt x="4520" y="119"/>
                      </a:lnTo>
                      <a:lnTo>
                        <a:pt x="4551" y="131"/>
                      </a:lnTo>
                      <a:lnTo>
                        <a:pt x="4554" y="139"/>
                      </a:lnTo>
                      <a:lnTo>
                        <a:pt x="4556" y="145"/>
                      </a:lnTo>
                      <a:lnTo>
                        <a:pt x="4554" y="153"/>
                      </a:lnTo>
                      <a:lnTo>
                        <a:pt x="4551" y="160"/>
                      </a:lnTo>
                      <a:lnTo>
                        <a:pt x="4551" y="376"/>
                      </a:lnTo>
                      <a:lnTo>
                        <a:pt x="4540" y="389"/>
                      </a:lnTo>
                      <a:lnTo>
                        <a:pt x="4525" y="394"/>
                      </a:lnTo>
                      <a:lnTo>
                        <a:pt x="4508" y="400"/>
                      </a:lnTo>
                      <a:lnTo>
                        <a:pt x="4496" y="408"/>
                      </a:lnTo>
                      <a:lnTo>
                        <a:pt x="4516" y="416"/>
                      </a:lnTo>
                      <a:lnTo>
                        <a:pt x="4537" y="427"/>
                      </a:lnTo>
                      <a:lnTo>
                        <a:pt x="4554" y="439"/>
                      </a:lnTo>
                      <a:lnTo>
                        <a:pt x="4559" y="463"/>
                      </a:lnTo>
                      <a:lnTo>
                        <a:pt x="4549" y="616"/>
                      </a:lnTo>
                      <a:lnTo>
                        <a:pt x="4545" y="769"/>
                      </a:lnTo>
                      <a:lnTo>
                        <a:pt x="4549" y="924"/>
                      </a:lnTo>
                      <a:lnTo>
                        <a:pt x="4549" y="1077"/>
                      </a:lnTo>
                      <a:lnTo>
                        <a:pt x="4537" y="1087"/>
                      </a:lnTo>
                      <a:lnTo>
                        <a:pt x="4508" y="1090"/>
                      </a:lnTo>
                      <a:lnTo>
                        <a:pt x="4479" y="1092"/>
                      </a:lnTo>
                      <a:lnTo>
                        <a:pt x="4448" y="1095"/>
                      </a:lnTo>
                      <a:lnTo>
                        <a:pt x="4419" y="1095"/>
                      </a:lnTo>
                      <a:lnTo>
                        <a:pt x="4388" y="1097"/>
                      </a:lnTo>
                      <a:lnTo>
                        <a:pt x="4359" y="1100"/>
                      </a:lnTo>
                      <a:lnTo>
                        <a:pt x="4327" y="1102"/>
                      </a:lnTo>
                      <a:lnTo>
                        <a:pt x="4298" y="1102"/>
                      </a:lnTo>
                      <a:lnTo>
                        <a:pt x="4267" y="1102"/>
                      </a:lnTo>
                      <a:lnTo>
                        <a:pt x="4237" y="1102"/>
                      </a:lnTo>
                      <a:lnTo>
                        <a:pt x="4205" y="1102"/>
                      </a:lnTo>
                      <a:lnTo>
                        <a:pt x="4176" y="1102"/>
                      </a:lnTo>
                      <a:lnTo>
                        <a:pt x="4147" y="1100"/>
                      </a:lnTo>
                      <a:lnTo>
                        <a:pt x="4118" y="1097"/>
                      </a:lnTo>
                      <a:lnTo>
                        <a:pt x="4090" y="1092"/>
                      </a:lnTo>
                      <a:lnTo>
                        <a:pt x="4061" y="1087"/>
                      </a:lnTo>
                      <a:lnTo>
                        <a:pt x="4056" y="1080"/>
                      </a:lnTo>
                      <a:lnTo>
                        <a:pt x="4050" y="1068"/>
                      </a:lnTo>
                      <a:lnTo>
                        <a:pt x="4045" y="1058"/>
                      </a:lnTo>
                      <a:lnTo>
                        <a:pt x="4034" y="1053"/>
                      </a:lnTo>
                      <a:lnTo>
                        <a:pt x="4016" y="1056"/>
                      </a:lnTo>
                      <a:lnTo>
                        <a:pt x="3995" y="1058"/>
                      </a:lnTo>
                      <a:lnTo>
                        <a:pt x="3966" y="1063"/>
                      </a:lnTo>
                      <a:lnTo>
                        <a:pt x="3935" y="1066"/>
                      </a:lnTo>
                      <a:lnTo>
                        <a:pt x="3897" y="1071"/>
                      </a:lnTo>
                      <a:lnTo>
                        <a:pt x="3861" y="1074"/>
                      </a:lnTo>
                      <a:lnTo>
                        <a:pt x="3821" y="1080"/>
                      </a:lnTo>
                      <a:lnTo>
                        <a:pt x="3781" y="1082"/>
                      </a:lnTo>
                      <a:lnTo>
                        <a:pt x="3742" y="1082"/>
                      </a:lnTo>
                      <a:lnTo>
                        <a:pt x="3706" y="1082"/>
                      </a:lnTo>
                      <a:lnTo>
                        <a:pt x="3671" y="1077"/>
                      </a:lnTo>
                      <a:lnTo>
                        <a:pt x="3639" y="1071"/>
                      </a:lnTo>
                      <a:lnTo>
                        <a:pt x="3613" y="1063"/>
                      </a:lnTo>
                      <a:lnTo>
                        <a:pt x="3592" y="1051"/>
                      </a:lnTo>
                      <a:lnTo>
                        <a:pt x="3579" y="1034"/>
                      </a:lnTo>
                      <a:lnTo>
                        <a:pt x="3571" y="1016"/>
                      </a:lnTo>
                      <a:lnTo>
                        <a:pt x="3540" y="1016"/>
                      </a:lnTo>
                      <a:lnTo>
                        <a:pt x="3508" y="1019"/>
                      </a:lnTo>
                      <a:lnTo>
                        <a:pt x="3476" y="1024"/>
                      </a:lnTo>
                      <a:lnTo>
                        <a:pt x="3444" y="1029"/>
                      </a:lnTo>
                      <a:lnTo>
                        <a:pt x="3413" y="1037"/>
                      </a:lnTo>
                      <a:lnTo>
                        <a:pt x="3381" y="1048"/>
                      </a:lnTo>
                      <a:lnTo>
                        <a:pt x="3350" y="1056"/>
                      </a:lnTo>
                      <a:lnTo>
                        <a:pt x="3318" y="1063"/>
                      </a:lnTo>
                      <a:lnTo>
                        <a:pt x="3287" y="1068"/>
                      </a:lnTo>
                      <a:lnTo>
                        <a:pt x="3255" y="1074"/>
                      </a:lnTo>
                      <a:lnTo>
                        <a:pt x="3223" y="1074"/>
                      </a:lnTo>
                      <a:lnTo>
                        <a:pt x="3191" y="1074"/>
                      </a:lnTo>
                      <a:lnTo>
                        <a:pt x="3160" y="1068"/>
                      </a:lnTo>
                      <a:lnTo>
                        <a:pt x="3131" y="1058"/>
                      </a:lnTo>
                      <a:lnTo>
                        <a:pt x="3099" y="1045"/>
                      </a:lnTo>
                      <a:lnTo>
                        <a:pt x="3071" y="1024"/>
                      </a:lnTo>
                      <a:lnTo>
                        <a:pt x="3052" y="1024"/>
                      </a:lnTo>
                      <a:lnTo>
                        <a:pt x="3037" y="1024"/>
                      </a:lnTo>
                      <a:lnTo>
                        <a:pt x="3018" y="1024"/>
                      </a:lnTo>
                      <a:lnTo>
                        <a:pt x="2996" y="1027"/>
                      </a:lnTo>
                      <a:lnTo>
                        <a:pt x="2979" y="1027"/>
                      </a:lnTo>
                      <a:lnTo>
                        <a:pt x="2960" y="1032"/>
                      </a:lnTo>
                      <a:lnTo>
                        <a:pt x="2941" y="1034"/>
                      </a:lnTo>
                      <a:lnTo>
                        <a:pt x="2923" y="1039"/>
                      </a:lnTo>
                      <a:lnTo>
                        <a:pt x="2916" y="1024"/>
                      </a:lnTo>
                      <a:lnTo>
                        <a:pt x="2905" y="1008"/>
                      </a:lnTo>
                      <a:lnTo>
                        <a:pt x="2892" y="993"/>
                      </a:lnTo>
                      <a:lnTo>
                        <a:pt x="2878" y="977"/>
                      </a:lnTo>
                      <a:lnTo>
                        <a:pt x="2863" y="964"/>
                      </a:lnTo>
                      <a:lnTo>
                        <a:pt x="2849" y="950"/>
                      </a:lnTo>
                      <a:lnTo>
                        <a:pt x="2834" y="937"/>
                      </a:lnTo>
                      <a:lnTo>
                        <a:pt x="2820" y="926"/>
                      </a:lnTo>
                      <a:lnTo>
                        <a:pt x="2813" y="935"/>
                      </a:lnTo>
                      <a:lnTo>
                        <a:pt x="2810" y="943"/>
                      </a:lnTo>
                      <a:lnTo>
                        <a:pt x="2813" y="950"/>
                      </a:lnTo>
                      <a:lnTo>
                        <a:pt x="2813" y="955"/>
                      </a:lnTo>
                      <a:lnTo>
                        <a:pt x="2828" y="969"/>
                      </a:lnTo>
                      <a:lnTo>
                        <a:pt x="2844" y="984"/>
                      </a:lnTo>
                      <a:lnTo>
                        <a:pt x="2857" y="1000"/>
                      </a:lnTo>
                      <a:lnTo>
                        <a:pt x="2871" y="1016"/>
                      </a:lnTo>
                      <a:lnTo>
                        <a:pt x="2883" y="1032"/>
                      </a:lnTo>
                      <a:lnTo>
                        <a:pt x="2897" y="1051"/>
                      </a:lnTo>
                      <a:lnTo>
                        <a:pt x="2912" y="1063"/>
                      </a:lnTo>
                      <a:lnTo>
                        <a:pt x="2928" y="1080"/>
                      </a:lnTo>
                      <a:lnTo>
                        <a:pt x="2950" y="1077"/>
                      </a:lnTo>
                      <a:lnTo>
                        <a:pt x="2970" y="1074"/>
                      </a:lnTo>
                      <a:lnTo>
                        <a:pt x="2994" y="1071"/>
                      </a:lnTo>
                      <a:lnTo>
                        <a:pt x="3015" y="1068"/>
                      </a:lnTo>
                      <a:lnTo>
                        <a:pt x="3039" y="1068"/>
                      </a:lnTo>
                      <a:lnTo>
                        <a:pt x="3060" y="1068"/>
                      </a:lnTo>
                      <a:lnTo>
                        <a:pt x="3081" y="1071"/>
                      </a:lnTo>
                      <a:lnTo>
                        <a:pt x="3099" y="1074"/>
                      </a:lnTo>
                      <a:lnTo>
                        <a:pt x="3113" y="1090"/>
                      </a:lnTo>
                      <a:lnTo>
                        <a:pt x="3131" y="1102"/>
                      </a:lnTo>
                      <a:lnTo>
                        <a:pt x="3155" y="1111"/>
                      </a:lnTo>
                      <a:lnTo>
                        <a:pt x="3181" y="1116"/>
                      </a:lnTo>
                      <a:lnTo>
                        <a:pt x="3210" y="1119"/>
                      </a:lnTo>
                      <a:lnTo>
                        <a:pt x="3239" y="1121"/>
                      </a:lnTo>
                      <a:lnTo>
                        <a:pt x="3273" y="1119"/>
                      </a:lnTo>
                      <a:lnTo>
                        <a:pt x="3307" y="1116"/>
                      </a:lnTo>
                      <a:lnTo>
                        <a:pt x="3340" y="1114"/>
                      </a:lnTo>
                      <a:lnTo>
                        <a:pt x="3374" y="1109"/>
                      </a:lnTo>
                      <a:lnTo>
                        <a:pt x="3408" y="1102"/>
                      </a:lnTo>
                      <a:lnTo>
                        <a:pt x="3439" y="1095"/>
                      </a:lnTo>
                      <a:lnTo>
                        <a:pt x="3468" y="1090"/>
                      </a:lnTo>
                      <a:lnTo>
                        <a:pt x="3494" y="1085"/>
                      </a:lnTo>
                      <a:lnTo>
                        <a:pt x="3518" y="1080"/>
                      </a:lnTo>
                      <a:lnTo>
                        <a:pt x="3537" y="1077"/>
                      </a:lnTo>
                      <a:lnTo>
                        <a:pt x="3555" y="1087"/>
                      </a:lnTo>
                      <a:lnTo>
                        <a:pt x="3574" y="1092"/>
                      </a:lnTo>
                      <a:lnTo>
                        <a:pt x="3592" y="1095"/>
                      </a:lnTo>
                      <a:lnTo>
                        <a:pt x="3613" y="1092"/>
                      </a:lnTo>
                      <a:lnTo>
                        <a:pt x="3621" y="1100"/>
                      </a:lnTo>
                      <a:lnTo>
                        <a:pt x="3621" y="1114"/>
                      </a:lnTo>
                      <a:lnTo>
                        <a:pt x="3621" y="1124"/>
                      </a:lnTo>
                      <a:lnTo>
                        <a:pt x="3634" y="1129"/>
                      </a:lnTo>
                      <a:lnTo>
                        <a:pt x="3684" y="1126"/>
                      </a:lnTo>
                      <a:lnTo>
                        <a:pt x="3731" y="1124"/>
                      </a:lnTo>
                      <a:lnTo>
                        <a:pt x="3779" y="1121"/>
                      </a:lnTo>
                      <a:lnTo>
                        <a:pt x="3829" y="1119"/>
                      </a:lnTo>
                      <a:lnTo>
                        <a:pt x="3877" y="1114"/>
                      </a:lnTo>
                      <a:lnTo>
                        <a:pt x="3924" y="1111"/>
                      </a:lnTo>
                      <a:lnTo>
                        <a:pt x="3971" y="1106"/>
                      </a:lnTo>
                      <a:lnTo>
                        <a:pt x="4022" y="1102"/>
                      </a:lnTo>
                      <a:lnTo>
                        <a:pt x="4048" y="1129"/>
                      </a:lnTo>
                      <a:lnTo>
                        <a:pt x="4503" y="1137"/>
                      </a:lnTo>
                      <a:lnTo>
                        <a:pt x="4511" y="1132"/>
                      </a:lnTo>
                      <a:lnTo>
                        <a:pt x="4513" y="1121"/>
                      </a:lnTo>
                      <a:lnTo>
                        <a:pt x="4513" y="1111"/>
                      </a:lnTo>
                      <a:lnTo>
                        <a:pt x="4525" y="1111"/>
                      </a:lnTo>
                      <a:lnTo>
                        <a:pt x="4537" y="1116"/>
                      </a:lnTo>
                      <a:lnTo>
                        <a:pt x="4542" y="1124"/>
                      </a:lnTo>
                      <a:lnTo>
                        <a:pt x="4545" y="1137"/>
                      </a:lnTo>
                      <a:lnTo>
                        <a:pt x="4549" y="1148"/>
                      </a:lnTo>
                      <a:lnTo>
                        <a:pt x="4542" y="1219"/>
                      </a:lnTo>
                      <a:lnTo>
                        <a:pt x="4540" y="1290"/>
                      </a:lnTo>
                      <a:lnTo>
                        <a:pt x="4540" y="1361"/>
                      </a:lnTo>
                      <a:lnTo>
                        <a:pt x="4540" y="1424"/>
                      </a:lnTo>
                      <a:lnTo>
                        <a:pt x="4551" y="1422"/>
                      </a:lnTo>
                      <a:lnTo>
                        <a:pt x="4561" y="1417"/>
                      </a:lnTo>
                      <a:lnTo>
                        <a:pt x="4571" y="1413"/>
                      </a:lnTo>
                      <a:lnTo>
                        <a:pt x="4583" y="1417"/>
                      </a:lnTo>
                      <a:lnTo>
                        <a:pt x="4585" y="1427"/>
                      </a:lnTo>
                      <a:lnTo>
                        <a:pt x="4585" y="1437"/>
                      </a:lnTo>
                      <a:lnTo>
                        <a:pt x="4585" y="1446"/>
                      </a:lnTo>
                      <a:lnTo>
                        <a:pt x="4593" y="1451"/>
                      </a:lnTo>
                      <a:lnTo>
                        <a:pt x="4595" y="1477"/>
                      </a:lnTo>
                      <a:lnTo>
                        <a:pt x="4583" y="1492"/>
                      </a:lnTo>
                      <a:lnTo>
                        <a:pt x="4561" y="1504"/>
                      </a:lnTo>
                      <a:lnTo>
                        <a:pt x="4540" y="1519"/>
                      </a:lnTo>
                      <a:lnTo>
                        <a:pt x="4537" y="2427"/>
                      </a:lnTo>
                      <a:lnTo>
                        <a:pt x="4479" y="2456"/>
                      </a:lnTo>
                      <a:lnTo>
                        <a:pt x="4419" y="2482"/>
                      </a:lnTo>
                      <a:lnTo>
                        <a:pt x="4354" y="2509"/>
                      </a:lnTo>
                      <a:lnTo>
                        <a:pt x="4287" y="2535"/>
                      </a:lnTo>
                      <a:lnTo>
                        <a:pt x="4222" y="2559"/>
                      </a:lnTo>
                      <a:lnTo>
                        <a:pt x="4150" y="2583"/>
                      </a:lnTo>
                      <a:lnTo>
                        <a:pt x="4082" y="2607"/>
                      </a:lnTo>
                      <a:lnTo>
                        <a:pt x="4010" y="2627"/>
                      </a:lnTo>
                      <a:lnTo>
                        <a:pt x="3940" y="2648"/>
                      </a:lnTo>
                      <a:lnTo>
                        <a:pt x="3866" y="2667"/>
                      </a:lnTo>
                      <a:lnTo>
                        <a:pt x="3795" y="2685"/>
                      </a:lnTo>
                      <a:lnTo>
                        <a:pt x="3723" y="2701"/>
                      </a:lnTo>
                      <a:lnTo>
                        <a:pt x="3655" y="2717"/>
                      </a:lnTo>
                      <a:lnTo>
                        <a:pt x="3586" y="2730"/>
                      </a:lnTo>
                      <a:lnTo>
                        <a:pt x="3521" y="2743"/>
                      </a:lnTo>
                      <a:lnTo>
                        <a:pt x="3455" y="2754"/>
                      </a:lnTo>
                      <a:lnTo>
                        <a:pt x="3444" y="2728"/>
                      </a:lnTo>
                      <a:lnTo>
                        <a:pt x="3437" y="2704"/>
                      </a:lnTo>
                      <a:lnTo>
                        <a:pt x="3420" y="2680"/>
                      </a:lnTo>
                      <a:lnTo>
                        <a:pt x="3403" y="2660"/>
                      </a:lnTo>
                      <a:lnTo>
                        <a:pt x="3391" y="2677"/>
                      </a:lnTo>
                      <a:lnTo>
                        <a:pt x="3386" y="2696"/>
                      </a:lnTo>
                      <a:lnTo>
                        <a:pt x="3381" y="2717"/>
                      </a:lnTo>
                      <a:lnTo>
                        <a:pt x="3379" y="2738"/>
                      </a:lnTo>
                      <a:lnTo>
                        <a:pt x="3371" y="2757"/>
                      </a:lnTo>
                      <a:lnTo>
                        <a:pt x="3360" y="2769"/>
                      </a:lnTo>
                      <a:lnTo>
                        <a:pt x="3345" y="2780"/>
                      </a:lnTo>
                      <a:lnTo>
                        <a:pt x="3321" y="2783"/>
                      </a:lnTo>
                      <a:lnTo>
                        <a:pt x="3294" y="2788"/>
                      </a:lnTo>
                      <a:lnTo>
                        <a:pt x="3268" y="2793"/>
                      </a:lnTo>
                      <a:lnTo>
                        <a:pt x="3242" y="2798"/>
                      </a:lnTo>
                      <a:lnTo>
                        <a:pt x="3213" y="2804"/>
                      </a:lnTo>
                      <a:lnTo>
                        <a:pt x="3186" y="2809"/>
                      </a:lnTo>
                      <a:lnTo>
                        <a:pt x="3160" y="2814"/>
                      </a:lnTo>
                      <a:lnTo>
                        <a:pt x="3134" y="2819"/>
                      </a:lnTo>
                      <a:lnTo>
                        <a:pt x="3107" y="2825"/>
                      </a:lnTo>
                      <a:lnTo>
                        <a:pt x="3078" y="2831"/>
                      </a:lnTo>
                      <a:lnTo>
                        <a:pt x="3052" y="2836"/>
                      </a:lnTo>
                      <a:lnTo>
                        <a:pt x="3023" y="2838"/>
                      </a:lnTo>
                      <a:lnTo>
                        <a:pt x="2996" y="2841"/>
                      </a:lnTo>
                      <a:lnTo>
                        <a:pt x="2967" y="2843"/>
                      </a:lnTo>
                      <a:lnTo>
                        <a:pt x="2941" y="2846"/>
                      </a:lnTo>
                      <a:lnTo>
                        <a:pt x="2912" y="2843"/>
                      </a:lnTo>
                      <a:lnTo>
                        <a:pt x="2883" y="2843"/>
                      </a:lnTo>
                      <a:lnTo>
                        <a:pt x="2881" y="2833"/>
                      </a:lnTo>
                      <a:lnTo>
                        <a:pt x="2878" y="2819"/>
                      </a:lnTo>
                      <a:lnTo>
                        <a:pt x="2873" y="2809"/>
                      </a:lnTo>
                      <a:lnTo>
                        <a:pt x="2865" y="2802"/>
                      </a:lnTo>
                      <a:lnTo>
                        <a:pt x="2857" y="2817"/>
                      </a:lnTo>
                      <a:lnTo>
                        <a:pt x="2863" y="2833"/>
                      </a:lnTo>
                      <a:lnTo>
                        <a:pt x="2860" y="2846"/>
                      </a:lnTo>
                      <a:lnTo>
                        <a:pt x="2842" y="2854"/>
                      </a:lnTo>
                      <a:lnTo>
                        <a:pt x="2805" y="2856"/>
                      </a:lnTo>
                      <a:lnTo>
                        <a:pt x="2770" y="2862"/>
                      </a:lnTo>
                      <a:lnTo>
                        <a:pt x="2736" y="2865"/>
                      </a:lnTo>
                      <a:lnTo>
                        <a:pt x="2702" y="2867"/>
                      </a:lnTo>
                      <a:lnTo>
                        <a:pt x="2665" y="2870"/>
                      </a:lnTo>
                      <a:lnTo>
                        <a:pt x="2630" y="2870"/>
                      </a:lnTo>
                      <a:lnTo>
                        <a:pt x="2594" y="2870"/>
                      </a:lnTo>
                      <a:lnTo>
                        <a:pt x="2555" y="2870"/>
                      </a:lnTo>
                      <a:lnTo>
                        <a:pt x="2538" y="2854"/>
                      </a:lnTo>
                      <a:lnTo>
                        <a:pt x="2528" y="2838"/>
                      </a:lnTo>
                      <a:lnTo>
                        <a:pt x="2517" y="2822"/>
                      </a:lnTo>
                      <a:lnTo>
                        <a:pt x="2504" y="2807"/>
                      </a:lnTo>
                      <a:lnTo>
                        <a:pt x="2459" y="2872"/>
                      </a:lnTo>
                      <a:lnTo>
                        <a:pt x="2413" y="2872"/>
                      </a:lnTo>
                      <a:lnTo>
                        <a:pt x="2365" y="2872"/>
                      </a:lnTo>
                      <a:lnTo>
                        <a:pt x="2315" y="2872"/>
                      </a:lnTo>
                      <a:lnTo>
                        <a:pt x="2267" y="2872"/>
                      </a:lnTo>
                      <a:lnTo>
                        <a:pt x="2218" y="2872"/>
                      </a:lnTo>
                      <a:lnTo>
                        <a:pt x="2167" y="2870"/>
                      </a:lnTo>
                      <a:lnTo>
                        <a:pt x="2115" y="2870"/>
                      </a:lnTo>
                      <a:lnTo>
                        <a:pt x="2064" y="2867"/>
                      </a:lnTo>
                      <a:lnTo>
                        <a:pt x="2014" y="2867"/>
                      </a:lnTo>
                      <a:lnTo>
                        <a:pt x="1962" y="2865"/>
                      </a:lnTo>
                      <a:lnTo>
                        <a:pt x="1912" y="2860"/>
                      </a:lnTo>
                      <a:lnTo>
                        <a:pt x="1859" y="2856"/>
                      </a:lnTo>
                      <a:lnTo>
                        <a:pt x="1809" y="2851"/>
                      </a:lnTo>
                      <a:lnTo>
                        <a:pt x="1756" y="2848"/>
                      </a:lnTo>
                      <a:lnTo>
                        <a:pt x="1707" y="2841"/>
                      </a:lnTo>
                      <a:lnTo>
                        <a:pt x="1657" y="2836"/>
                      </a:lnTo>
                      <a:lnTo>
                        <a:pt x="1654" y="2827"/>
                      </a:lnTo>
                      <a:lnTo>
                        <a:pt x="1651" y="2822"/>
                      </a:lnTo>
                      <a:lnTo>
                        <a:pt x="1651" y="2814"/>
                      </a:lnTo>
                      <a:lnTo>
                        <a:pt x="1657" y="2809"/>
                      </a:lnTo>
                      <a:lnTo>
                        <a:pt x="1657" y="2791"/>
                      </a:lnTo>
                      <a:lnTo>
                        <a:pt x="1654" y="2778"/>
                      </a:lnTo>
                      <a:lnTo>
                        <a:pt x="1651" y="2764"/>
                      </a:lnTo>
                      <a:lnTo>
                        <a:pt x="1651" y="2754"/>
                      </a:lnTo>
                      <a:lnTo>
                        <a:pt x="1596" y="2827"/>
                      </a:lnTo>
                      <a:lnTo>
                        <a:pt x="1551" y="2825"/>
                      </a:lnTo>
                      <a:lnTo>
                        <a:pt x="1503" y="2819"/>
                      </a:lnTo>
                      <a:lnTo>
                        <a:pt x="1459" y="2817"/>
                      </a:lnTo>
                      <a:lnTo>
                        <a:pt x="1411" y="2812"/>
                      </a:lnTo>
                      <a:lnTo>
                        <a:pt x="1366" y="2809"/>
                      </a:lnTo>
                      <a:lnTo>
                        <a:pt x="1322" y="2804"/>
                      </a:lnTo>
                      <a:lnTo>
                        <a:pt x="1277" y="2796"/>
                      </a:lnTo>
                      <a:lnTo>
                        <a:pt x="1230" y="2791"/>
                      </a:lnTo>
                      <a:lnTo>
                        <a:pt x="1185" y="2783"/>
                      </a:lnTo>
                      <a:lnTo>
                        <a:pt x="1140" y="2775"/>
                      </a:lnTo>
                      <a:lnTo>
                        <a:pt x="1096" y="2767"/>
                      </a:lnTo>
                      <a:lnTo>
                        <a:pt x="1053" y="2757"/>
                      </a:lnTo>
                      <a:lnTo>
                        <a:pt x="1009" y="2746"/>
                      </a:lnTo>
                      <a:lnTo>
                        <a:pt x="966" y="2735"/>
                      </a:lnTo>
                      <a:lnTo>
                        <a:pt x="922" y="2723"/>
                      </a:lnTo>
                      <a:lnTo>
                        <a:pt x="879" y="2709"/>
                      </a:lnTo>
                      <a:lnTo>
                        <a:pt x="884" y="2699"/>
                      </a:lnTo>
                      <a:lnTo>
                        <a:pt x="887" y="2691"/>
                      </a:lnTo>
                      <a:lnTo>
                        <a:pt x="887" y="2682"/>
                      </a:lnTo>
                      <a:lnTo>
                        <a:pt x="884" y="2675"/>
                      </a:lnTo>
                      <a:lnTo>
                        <a:pt x="832" y="2709"/>
                      </a:lnTo>
                      <a:lnTo>
                        <a:pt x="785" y="2699"/>
                      </a:lnTo>
                      <a:lnTo>
                        <a:pt x="735" y="2691"/>
                      </a:lnTo>
                      <a:lnTo>
                        <a:pt x="687" y="2680"/>
                      </a:lnTo>
                      <a:lnTo>
                        <a:pt x="638" y="2672"/>
                      </a:lnTo>
                      <a:lnTo>
                        <a:pt x="590" y="2662"/>
                      </a:lnTo>
                      <a:lnTo>
                        <a:pt x="542" y="2651"/>
                      </a:lnTo>
                      <a:lnTo>
                        <a:pt x="494" y="2643"/>
                      </a:lnTo>
                      <a:lnTo>
                        <a:pt x="448" y="2630"/>
                      </a:lnTo>
                      <a:lnTo>
                        <a:pt x="397" y="2619"/>
                      </a:lnTo>
                      <a:lnTo>
                        <a:pt x="352" y="2609"/>
                      </a:lnTo>
                      <a:lnTo>
                        <a:pt x="306" y="2596"/>
                      </a:lnTo>
                      <a:lnTo>
                        <a:pt x="258" y="2583"/>
                      </a:lnTo>
                      <a:lnTo>
                        <a:pt x="213" y="2567"/>
                      </a:lnTo>
                      <a:lnTo>
                        <a:pt x="166" y="2551"/>
                      </a:lnTo>
                      <a:lnTo>
                        <a:pt x="121" y="2533"/>
                      </a:lnTo>
                      <a:lnTo>
                        <a:pt x="77" y="2514"/>
                      </a:lnTo>
                      <a:lnTo>
                        <a:pt x="68" y="2509"/>
                      </a:lnTo>
                      <a:lnTo>
                        <a:pt x="60" y="2501"/>
                      </a:lnTo>
                      <a:lnTo>
                        <a:pt x="53" y="2499"/>
                      </a:lnTo>
                      <a:lnTo>
                        <a:pt x="44" y="2496"/>
                      </a:lnTo>
                      <a:lnTo>
                        <a:pt x="36" y="2501"/>
                      </a:lnTo>
                      <a:lnTo>
                        <a:pt x="31" y="2506"/>
                      </a:lnTo>
                      <a:lnTo>
                        <a:pt x="24" y="2509"/>
                      </a:lnTo>
                      <a:lnTo>
                        <a:pt x="13" y="2509"/>
                      </a:lnTo>
                      <a:lnTo>
                        <a:pt x="0" y="2496"/>
                      </a:lnTo>
                      <a:lnTo>
                        <a:pt x="19" y="1979"/>
                      </a:lnTo>
                      <a:lnTo>
                        <a:pt x="34" y="1466"/>
                      </a:lnTo>
                      <a:lnTo>
                        <a:pt x="48" y="953"/>
                      </a:lnTo>
                      <a:lnTo>
                        <a:pt x="65" y="439"/>
                      </a:lnTo>
                      <a:lnTo>
                        <a:pt x="50" y="432"/>
                      </a:lnTo>
                      <a:lnTo>
                        <a:pt x="31" y="427"/>
                      </a:lnTo>
                      <a:lnTo>
                        <a:pt x="19" y="418"/>
                      </a:lnTo>
                      <a:lnTo>
                        <a:pt x="19" y="400"/>
                      </a:lnTo>
                      <a:close/>
                    </a:path>
                  </a:pathLst>
                </a:custGeom>
                <a:solidFill>
                  <a:srgbClr val="1E1916"/>
                </a:solidFill>
                <a:ln w="9525">
                  <a:noFill/>
                  <a:round/>
                  <a:headEnd/>
                  <a:tailEnd/>
                </a:ln>
              </p:spPr>
              <p:txBody>
                <a:bodyPr>
                  <a:prstTxWarp prst="textNoShape">
                    <a:avLst/>
                  </a:prstTxWarp>
                </a:bodyPr>
                <a:lstStyle/>
                <a:p>
                  <a:endParaRPr lang="en-US"/>
                </a:p>
              </p:txBody>
            </p:sp>
            <p:sp>
              <p:nvSpPr>
                <p:cNvPr id="68542" name="Freeform 311"/>
                <p:cNvSpPr>
                  <a:spLocks noChangeAspect="1"/>
                </p:cNvSpPr>
                <p:nvPr/>
              </p:nvSpPr>
              <p:spPr bwMode="auto">
                <a:xfrm>
                  <a:off x="2567" y="2152"/>
                  <a:ext cx="504" cy="826"/>
                </a:xfrm>
                <a:custGeom>
                  <a:avLst/>
                  <a:gdLst>
                    <a:gd name="T0" fmla="*/ 81 w 1513"/>
                    <a:gd name="T1" fmla="*/ 179 h 2477"/>
                    <a:gd name="T2" fmla="*/ 255 w 1513"/>
                    <a:gd name="T3" fmla="*/ 210 h 2477"/>
                    <a:gd name="T4" fmla="*/ 439 w 1513"/>
                    <a:gd name="T5" fmla="*/ 245 h 2477"/>
                    <a:gd name="T6" fmla="*/ 555 w 1513"/>
                    <a:gd name="T7" fmla="*/ 268 h 2477"/>
                    <a:gd name="T8" fmla="*/ 590 w 1513"/>
                    <a:gd name="T9" fmla="*/ 19 h 2477"/>
                    <a:gd name="T10" fmla="*/ 644 w 1513"/>
                    <a:gd name="T11" fmla="*/ 10 h 2477"/>
                    <a:gd name="T12" fmla="*/ 629 w 1513"/>
                    <a:gd name="T13" fmla="*/ 282 h 2477"/>
                    <a:gd name="T14" fmla="*/ 769 w 1513"/>
                    <a:gd name="T15" fmla="*/ 306 h 2477"/>
                    <a:gd name="T16" fmla="*/ 906 w 1513"/>
                    <a:gd name="T17" fmla="*/ 318 h 2477"/>
                    <a:gd name="T18" fmla="*/ 855 w 1513"/>
                    <a:gd name="T19" fmla="*/ 111 h 2477"/>
                    <a:gd name="T20" fmla="*/ 884 w 1513"/>
                    <a:gd name="T21" fmla="*/ 26 h 2477"/>
                    <a:gd name="T22" fmla="*/ 908 w 1513"/>
                    <a:gd name="T23" fmla="*/ 128 h 2477"/>
                    <a:gd name="T24" fmla="*/ 950 w 1513"/>
                    <a:gd name="T25" fmla="*/ 268 h 2477"/>
                    <a:gd name="T26" fmla="*/ 1045 w 1513"/>
                    <a:gd name="T27" fmla="*/ 342 h 2477"/>
                    <a:gd name="T28" fmla="*/ 1182 w 1513"/>
                    <a:gd name="T29" fmla="*/ 352 h 2477"/>
                    <a:gd name="T30" fmla="*/ 1316 w 1513"/>
                    <a:gd name="T31" fmla="*/ 361 h 2477"/>
                    <a:gd name="T32" fmla="*/ 1448 w 1513"/>
                    <a:gd name="T33" fmla="*/ 368 h 2477"/>
                    <a:gd name="T34" fmla="*/ 1508 w 1513"/>
                    <a:gd name="T35" fmla="*/ 387 h 2477"/>
                    <a:gd name="T36" fmla="*/ 1432 w 1513"/>
                    <a:gd name="T37" fmla="*/ 402 h 2477"/>
                    <a:gd name="T38" fmla="*/ 1298 w 1513"/>
                    <a:gd name="T39" fmla="*/ 397 h 2477"/>
                    <a:gd name="T40" fmla="*/ 1164 w 1513"/>
                    <a:gd name="T41" fmla="*/ 390 h 2477"/>
                    <a:gd name="T42" fmla="*/ 1034 w 1513"/>
                    <a:gd name="T43" fmla="*/ 376 h 2477"/>
                    <a:gd name="T44" fmla="*/ 976 w 1513"/>
                    <a:gd name="T45" fmla="*/ 390 h 2477"/>
                    <a:gd name="T46" fmla="*/ 979 w 1513"/>
                    <a:gd name="T47" fmla="*/ 494 h 2477"/>
                    <a:gd name="T48" fmla="*/ 971 w 1513"/>
                    <a:gd name="T49" fmla="*/ 605 h 2477"/>
                    <a:gd name="T50" fmla="*/ 1019 w 1513"/>
                    <a:gd name="T51" fmla="*/ 766 h 2477"/>
                    <a:gd name="T52" fmla="*/ 1019 w 1513"/>
                    <a:gd name="T53" fmla="*/ 1040 h 2477"/>
                    <a:gd name="T54" fmla="*/ 1072 w 1513"/>
                    <a:gd name="T55" fmla="*/ 1243 h 2477"/>
                    <a:gd name="T56" fmla="*/ 1116 w 1513"/>
                    <a:gd name="T57" fmla="*/ 1380 h 2477"/>
                    <a:gd name="T58" fmla="*/ 1072 w 1513"/>
                    <a:gd name="T59" fmla="*/ 1282 h 2477"/>
                    <a:gd name="T60" fmla="*/ 990 w 1513"/>
                    <a:gd name="T61" fmla="*/ 935 h 2477"/>
                    <a:gd name="T62" fmla="*/ 969 w 1513"/>
                    <a:gd name="T63" fmla="*/ 674 h 2477"/>
                    <a:gd name="T64" fmla="*/ 950 w 1513"/>
                    <a:gd name="T65" fmla="*/ 484 h 2477"/>
                    <a:gd name="T66" fmla="*/ 853 w 1513"/>
                    <a:gd name="T67" fmla="*/ 347 h 2477"/>
                    <a:gd name="T68" fmla="*/ 697 w 1513"/>
                    <a:gd name="T69" fmla="*/ 323 h 2477"/>
                    <a:gd name="T70" fmla="*/ 624 w 1513"/>
                    <a:gd name="T71" fmla="*/ 326 h 2477"/>
                    <a:gd name="T72" fmla="*/ 666 w 1513"/>
                    <a:gd name="T73" fmla="*/ 437 h 2477"/>
                    <a:gd name="T74" fmla="*/ 660 w 1513"/>
                    <a:gd name="T75" fmla="*/ 569 h 2477"/>
                    <a:gd name="T76" fmla="*/ 684 w 1513"/>
                    <a:gd name="T77" fmla="*/ 631 h 2477"/>
                    <a:gd name="T78" fmla="*/ 668 w 1513"/>
                    <a:gd name="T79" fmla="*/ 708 h 2477"/>
                    <a:gd name="T80" fmla="*/ 648 w 1513"/>
                    <a:gd name="T81" fmla="*/ 1026 h 2477"/>
                    <a:gd name="T82" fmla="*/ 671 w 1513"/>
                    <a:gd name="T83" fmla="*/ 1342 h 2477"/>
                    <a:gd name="T84" fmla="*/ 687 w 1513"/>
                    <a:gd name="T85" fmla="*/ 1472 h 2477"/>
                    <a:gd name="T86" fmla="*/ 740 w 1513"/>
                    <a:gd name="T87" fmla="*/ 1664 h 2477"/>
                    <a:gd name="T88" fmla="*/ 781 w 1513"/>
                    <a:gd name="T89" fmla="*/ 1850 h 2477"/>
                    <a:gd name="T90" fmla="*/ 757 w 1513"/>
                    <a:gd name="T91" fmla="*/ 2062 h 2477"/>
                    <a:gd name="T92" fmla="*/ 790 w 1513"/>
                    <a:gd name="T93" fmla="*/ 2308 h 2477"/>
                    <a:gd name="T94" fmla="*/ 745 w 1513"/>
                    <a:gd name="T95" fmla="*/ 2370 h 2477"/>
                    <a:gd name="T96" fmla="*/ 737 w 1513"/>
                    <a:gd name="T97" fmla="*/ 1935 h 2477"/>
                    <a:gd name="T98" fmla="*/ 671 w 1513"/>
                    <a:gd name="T99" fmla="*/ 1556 h 2477"/>
                    <a:gd name="T100" fmla="*/ 639 w 1513"/>
                    <a:gd name="T101" fmla="*/ 1226 h 2477"/>
                    <a:gd name="T102" fmla="*/ 629 w 1513"/>
                    <a:gd name="T103" fmla="*/ 889 h 2477"/>
                    <a:gd name="T104" fmla="*/ 655 w 1513"/>
                    <a:gd name="T105" fmla="*/ 653 h 2477"/>
                    <a:gd name="T106" fmla="*/ 613 w 1513"/>
                    <a:gd name="T107" fmla="*/ 624 h 2477"/>
                    <a:gd name="T108" fmla="*/ 632 w 1513"/>
                    <a:gd name="T109" fmla="*/ 552 h 2477"/>
                    <a:gd name="T110" fmla="*/ 626 w 1513"/>
                    <a:gd name="T111" fmla="*/ 405 h 2477"/>
                    <a:gd name="T112" fmla="*/ 552 w 1513"/>
                    <a:gd name="T113" fmla="*/ 294 h 2477"/>
                    <a:gd name="T114" fmla="*/ 403 w 1513"/>
                    <a:gd name="T115" fmla="*/ 270 h 2477"/>
                    <a:gd name="T116" fmla="*/ 255 w 1513"/>
                    <a:gd name="T117" fmla="*/ 245 h 2477"/>
                    <a:gd name="T118" fmla="*/ 107 w 1513"/>
                    <a:gd name="T119" fmla="*/ 213 h 2477"/>
                    <a:gd name="T120" fmla="*/ 2 w 1513"/>
                    <a:gd name="T121" fmla="*/ 181 h 2477"/>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513"/>
                    <a:gd name="T184" fmla="*/ 0 h 2477"/>
                    <a:gd name="T185" fmla="*/ 1513 w 1513"/>
                    <a:gd name="T186" fmla="*/ 2477 h 2477"/>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513" h="2477">
                      <a:moveTo>
                        <a:pt x="5" y="166"/>
                      </a:moveTo>
                      <a:lnTo>
                        <a:pt x="23" y="168"/>
                      </a:lnTo>
                      <a:lnTo>
                        <a:pt x="47" y="174"/>
                      </a:lnTo>
                      <a:lnTo>
                        <a:pt x="81" y="179"/>
                      </a:lnTo>
                      <a:lnTo>
                        <a:pt x="118" y="186"/>
                      </a:lnTo>
                      <a:lnTo>
                        <a:pt x="160" y="195"/>
                      </a:lnTo>
                      <a:lnTo>
                        <a:pt x="205" y="202"/>
                      </a:lnTo>
                      <a:lnTo>
                        <a:pt x="255" y="210"/>
                      </a:lnTo>
                      <a:lnTo>
                        <a:pt x="302" y="219"/>
                      </a:lnTo>
                      <a:lnTo>
                        <a:pt x="350" y="226"/>
                      </a:lnTo>
                      <a:lnTo>
                        <a:pt x="397" y="236"/>
                      </a:lnTo>
                      <a:lnTo>
                        <a:pt x="439" y="245"/>
                      </a:lnTo>
                      <a:lnTo>
                        <a:pt x="479" y="250"/>
                      </a:lnTo>
                      <a:lnTo>
                        <a:pt x="511" y="258"/>
                      </a:lnTo>
                      <a:lnTo>
                        <a:pt x="537" y="263"/>
                      </a:lnTo>
                      <a:lnTo>
                        <a:pt x="555" y="268"/>
                      </a:lnTo>
                      <a:lnTo>
                        <a:pt x="566" y="274"/>
                      </a:lnTo>
                      <a:lnTo>
                        <a:pt x="571" y="265"/>
                      </a:lnTo>
                      <a:lnTo>
                        <a:pt x="571" y="26"/>
                      </a:lnTo>
                      <a:lnTo>
                        <a:pt x="590" y="19"/>
                      </a:lnTo>
                      <a:lnTo>
                        <a:pt x="608" y="10"/>
                      </a:lnTo>
                      <a:lnTo>
                        <a:pt x="629" y="5"/>
                      </a:lnTo>
                      <a:lnTo>
                        <a:pt x="648" y="0"/>
                      </a:lnTo>
                      <a:lnTo>
                        <a:pt x="644" y="10"/>
                      </a:lnTo>
                      <a:lnTo>
                        <a:pt x="639" y="21"/>
                      </a:lnTo>
                      <a:lnTo>
                        <a:pt x="632" y="29"/>
                      </a:lnTo>
                      <a:lnTo>
                        <a:pt x="624" y="39"/>
                      </a:lnTo>
                      <a:lnTo>
                        <a:pt x="629" y="282"/>
                      </a:lnTo>
                      <a:lnTo>
                        <a:pt x="663" y="289"/>
                      </a:lnTo>
                      <a:lnTo>
                        <a:pt x="697" y="297"/>
                      </a:lnTo>
                      <a:lnTo>
                        <a:pt x="732" y="303"/>
                      </a:lnTo>
                      <a:lnTo>
                        <a:pt x="769" y="306"/>
                      </a:lnTo>
                      <a:lnTo>
                        <a:pt x="803" y="308"/>
                      </a:lnTo>
                      <a:lnTo>
                        <a:pt x="837" y="313"/>
                      </a:lnTo>
                      <a:lnTo>
                        <a:pt x="872" y="316"/>
                      </a:lnTo>
                      <a:lnTo>
                        <a:pt x="906" y="318"/>
                      </a:lnTo>
                      <a:lnTo>
                        <a:pt x="916" y="311"/>
                      </a:lnTo>
                      <a:lnTo>
                        <a:pt x="889" y="248"/>
                      </a:lnTo>
                      <a:lnTo>
                        <a:pt x="872" y="179"/>
                      </a:lnTo>
                      <a:lnTo>
                        <a:pt x="855" y="111"/>
                      </a:lnTo>
                      <a:lnTo>
                        <a:pt x="845" y="44"/>
                      </a:lnTo>
                      <a:lnTo>
                        <a:pt x="858" y="36"/>
                      </a:lnTo>
                      <a:lnTo>
                        <a:pt x="872" y="29"/>
                      </a:lnTo>
                      <a:lnTo>
                        <a:pt x="884" y="26"/>
                      </a:lnTo>
                      <a:lnTo>
                        <a:pt x="897" y="24"/>
                      </a:lnTo>
                      <a:lnTo>
                        <a:pt x="887" y="60"/>
                      </a:lnTo>
                      <a:lnTo>
                        <a:pt x="897" y="94"/>
                      </a:lnTo>
                      <a:lnTo>
                        <a:pt x="908" y="128"/>
                      </a:lnTo>
                      <a:lnTo>
                        <a:pt x="916" y="163"/>
                      </a:lnTo>
                      <a:lnTo>
                        <a:pt x="926" y="197"/>
                      </a:lnTo>
                      <a:lnTo>
                        <a:pt x="937" y="234"/>
                      </a:lnTo>
                      <a:lnTo>
                        <a:pt x="950" y="268"/>
                      </a:lnTo>
                      <a:lnTo>
                        <a:pt x="964" y="299"/>
                      </a:lnTo>
                      <a:lnTo>
                        <a:pt x="979" y="334"/>
                      </a:lnTo>
                      <a:lnTo>
                        <a:pt x="1014" y="337"/>
                      </a:lnTo>
                      <a:lnTo>
                        <a:pt x="1045" y="342"/>
                      </a:lnTo>
                      <a:lnTo>
                        <a:pt x="1079" y="345"/>
                      </a:lnTo>
                      <a:lnTo>
                        <a:pt x="1113" y="347"/>
                      </a:lnTo>
                      <a:lnTo>
                        <a:pt x="1147" y="350"/>
                      </a:lnTo>
                      <a:lnTo>
                        <a:pt x="1182" y="352"/>
                      </a:lnTo>
                      <a:lnTo>
                        <a:pt x="1214" y="355"/>
                      </a:lnTo>
                      <a:lnTo>
                        <a:pt x="1248" y="355"/>
                      </a:lnTo>
                      <a:lnTo>
                        <a:pt x="1282" y="358"/>
                      </a:lnTo>
                      <a:lnTo>
                        <a:pt x="1316" y="361"/>
                      </a:lnTo>
                      <a:lnTo>
                        <a:pt x="1351" y="363"/>
                      </a:lnTo>
                      <a:lnTo>
                        <a:pt x="1382" y="363"/>
                      </a:lnTo>
                      <a:lnTo>
                        <a:pt x="1416" y="366"/>
                      </a:lnTo>
                      <a:lnTo>
                        <a:pt x="1448" y="368"/>
                      </a:lnTo>
                      <a:lnTo>
                        <a:pt x="1482" y="368"/>
                      </a:lnTo>
                      <a:lnTo>
                        <a:pt x="1513" y="371"/>
                      </a:lnTo>
                      <a:lnTo>
                        <a:pt x="1511" y="379"/>
                      </a:lnTo>
                      <a:lnTo>
                        <a:pt x="1508" y="387"/>
                      </a:lnTo>
                      <a:lnTo>
                        <a:pt x="1503" y="397"/>
                      </a:lnTo>
                      <a:lnTo>
                        <a:pt x="1501" y="405"/>
                      </a:lnTo>
                      <a:lnTo>
                        <a:pt x="1467" y="402"/>
                      </a:lnTo>
                      <a:lnTo>
                        <a:pt x="1432" y="402"/>
                      </a:lnTo>
                      <a:lnTo>
                        <a:pt x="1398" y="400"/>
                      </a:lnTo>
                      <a:lnTo>
                        <a:pt x="1364" y="400"/>
                      </a:lnTo>
                      <a:lnTo>
                        <a:pt x="1330" y="397"/>
                      </a:lnTo>
                      <a:lnTo>
                        <a:pt x="1298" y="397"/>
                      </a:lnTo>
                      <a:lnTo>
                        <a:pt x="1263" y="395"/>
                      </a:lnTo>
                      <a:lnTo>
                        <a:pt x="1229" y="395"/>
                      </a:lnTo>
                      <a:lnTo>
                        <a:pt x="1198" y="392"/>
                      </a:lnTo>
                      <a:lnTo>
                        <a:pt x="1164" y="390"/>
                      </a:lnTo>
                      <a:lnTo>
                        <a:pt x="1132" y="387"/>
                      </a:lnTo>
                      <a:lnTo>
                        <a:pt x="1098" y="384"/>
                      </a:lnTo>
                      <a:lnTo>
                        <a:pt x="1066" y="381"/>
                      </a:lnTo>
                      <a:lnTo>
                        <a:pt x="1034" y="376"/>
                      </a:lnTo>
                      <a:lnTo>
                        <a:pt x="1003" y="374"/>
                      </a:lnTo>
                      <a:lnTo>
                        <a:pt x="971" y="368"/>
                      </a:lnTo>
                      <a:lnTo>
                        <a:pt x="971" y="376"/>
                      </a:lnTo>
                      <a:lnTo>
                        <a:pt x="976" y="390"/>
                      </a:lnTo>
                      <a:lnTo>
                        <a:pt x="979" y="400"/>
                      </a:lnTo>
                      <a:lnTo>
                        <a:pt x="979" y="413"/>
                      </a:lnTo>
                      <a:lnTo>
                        <a:pt x="981" y="455"/>
                      </a:lnTo>
                      <a:lnTo>
                        <a:pt x="979" y="494"/>
                      </a:lnTo>
                      <a:lnTo>
                        <a:pt x="971" y="534"/>
                      </a:lnTo>
                      <a:lnTo>
                        <a:pt x="961" y="574"/>
                      </a:lnTo>
                      <a:lnTo>
                        <a:pt x="961" y="592"/>
                      </a:lnTo>
                      <a:lnTo>
                        <a:pt x="971" y="605"/>
                      </a:lnTo>
                      <a:lnTo>
                        <a:pt x="985" y="619"/>
                      </a:lnTo>
                      <a:lnTo>
                        <a:pt x="995" y="631"/>
                      </a:lnTo>
                      <a:lnTo>
                        <a:pt x="1014" y="698"/>
                      </a:lnTo>
                      <a:lnTo>
                        <a:pt x="1019" y="766"/>
                      </a:lnTo>
                      <a:lnTo>
                        <a:pt x="1019" y="834"/>
                      </a:lnTo>
                      <a:lnTo>
                        <a:pt x="1019" y="906"/>
                      </a:lnTo>
                      <a:lnTo>
                        <a:pt x="1016" y="974"/>
                      </a:lnTo>
                      <a:lnTo>
                        <a:pt x="1019" y="1040"/>
                      </a:lnTo>
                      <a:lnTo>
                        <a:pt x="1032" y="1108"/>
                      </a:lnTo>
                      <a:lnTo>
                        <a:pt x="1055" y="1171"/>
                      </a:lnTo>
                      <a:lnTo>
                        <a:pt x="1061" y="1209"/>
                      </a:lnTo>
                      <a:lnTo>
                        <a:pt x="1072" y="1243"/>
                      </a:lnTo>
                      <a:lnTo>
                        <a:pt x="1082" y="1277"/>
                      </a:lnTo>
                      <a:lnTo>
                        <a:pt x="1092" y="1311"/>
                      </a:lnTo>
                      <a:lnTo>
                        <a:pt x="1106" y="1345"/>
                      </a:lnTo>
                      <a:lnTo>
                        <a:pt x="1116" y="1380"/>
                      </a:lnTo>
                      <a:lnTo>
                        <a:pt x="1127" y="1414"/>
                      </a:lnTo>
                      <a:lnTo>
                        <a:pt x="1137" y="1445"/>
                      </a:lnTo>
                      <a:lnTo>
                        <a:pt x="1103" y="1366"/>
                      </a:lnTo>
                      <a:lnTo>
                        <a:pt x="1072" y="1282"/>
                      </a:lnTo>
                      <a:lnTo>
                        <a:pt x="1045" y="1200"/>
                      </a:lnTo>
                      <a:lnTo>
                        <a:pt x="1021" y="1113"/>
                      </a:lnTo>
                      <a:lnTo>
                        <a:pt x="1003" y="1024"/>
                      </a:lnTo>
                      <a:lnTo>
                        <a:pt x="990" y="935"/>
                      </a:lnTo>
                      <a:lnTo>
                        <a:pt x="981" y="840"/>
                      </a:lnTo>
                      <a:lnTo>
                        <a:pt x="979" y="745"/>
                      </a:lnTo>
                      <a:lnTo>
                        <a:pt x="976" y="708"/>
                      </a:lnTo>
                      <a:lnTo>
                        <a:pt x="969" y="674"/>
                      </a:lnTo>
                      <a:lnTo>
                        <a:pt x="956" y="639"/>
                      </a:lnTo>
                      <a:lnTo>
                        <a:pt x="935" y="610"/>
                      </a:lnTo>
                      <a:lnTo>
                        <a:pt x="945" y="550"/>
                      </a:lnTo>
                      <a:lnTo>
                        <a:pt x="950" y="484"/>
                      </a:lnTo>
                      <a:lnTo>
                        <a:pt x="945" y="421"/>
                      </a:lnTo>
                      <a:lnTo>
                        <a:pt x="932" y="361"/>
                      </a:lnTo>
                      <a:lnTo>
                        <a:pt x="892" y="355"/>
                      </a:lnTo>
                      <a:lnTo>
                        <a:pt x="853" y="347"/>
                      </a:lnTo>
                      <a:lnTo>
                        <a:pt x="816" y="342"/>
                      </a:lnTo>
                      <a:lnTo>
                        <a:pt x="776" y="337"/>
                      </a:lnTo>
                      <a:lnTo>
                        <a:pt x="737" y="332"/>
                      </a:lnTo>
                      <a:lnTo>
                        <a:pt x="697" y="323"/>
                      </a:lnTo>
                      <a:lnTo>
                        <a:pt x="660" y="316"/>
                      </a:lnTo>
                      <a:lnTo>
                        <a:pt x="624" y="308"/>
                      </a:lnTo>
                      <a:lnTo>
                        <a:pt x="619" y="318"/>
                      </a:lnTo>
                      <a:lnTo>
                        <a:pt x="624" y="326"/>
                      </a:lnTo>
                      <a:lnTo>
                        <a:pt x="632" y="334"/>
                      </a:lnTo>
                      <a:lnTo>
                        <a:pt x="632" y="345"/>
                      </a:lnTo>
                      <a:lnTo>
                        <a:pt x="642" y="392"/>
                      </a:lnTo>
                      <a:lnTo>
                        <a:pt x="666" y="437"/>
                      </a:lnTo>
                      <a:lnTo>
                        <a:pt x="682" y="482"/>
                      </a:lnTo>
                      <a:lnTo>
                        <a:pt x="673" y="532"/>
                      </a:lnTo>
                      <a:lnTo>
                        <a:pt x="666" y="550"/>
                      </a:lnTo>
                      <a:lnTo>
                        <a:pt x="660" y="569"/>
                      </a:lnTo>
                      <a:lnTo>
                        <a:pt x="655" y="587"/>
                      </a:lnTo>
                      <a:lnTo>
                        <a:pt x="650" y="605"/>
                      </a:lnTo>
                      <a:lnTo>
                        <a:pt x="673" y="616"/>
                      </a:lnTo>
                      <a:lnTo>
                        <a:pt x="684" y="631"/>
                      </a:lnTo>
                      <a:lnTo>
                        <a:pt x="687" y="648"/>
                      </a:lnTo>
                      <a:lnTo>
                        <a:pt x="682" y="665"/>
                      </a:lnTo>
                      <a:lnTo>
                        <a:pt x="673" y="687"/>
                      </a:lnTo>
                      <a:lnTo>
                        <a:pt x="668" y="708"/>
                      </a:lnTo>
                      <a:lnTo>
                        <a:pt x="663" y="729"/>
                      </a:lnTo>
                      <a:lnTo>
                        <a:pt x="666" y="747"/>
                      </a:lnTo>
                      <a:lnTo>
                        <a:pt x="650" y="889"/>
                      </a:lnTo>
                      <a:lnTo>
                        <a:pt x="648" y="1026"/>
                      </a:lnTo>
                      <a:lnTo>
                        <a:pt x="650" y="1166"/>
                      </a:lnTo>
                      <a:lnTo>
                        <a:pt x="658" y="1311"/>
                      </a:lnTo>
                      <a:lnTo>
                        <a:pt x="663" y="1327"/>
                      </a:lnTo>
                      <a:lnTo>
                        <a:pt x="671" y="1342"/>
                      </a:lnTo>
                      <a:lnTo>
                        <a:pt x="684" y="1358"/>
                      </a:lnTo>
                      <a:lnTo>
                        <a:pt x="692" y="1374"/>
                      </a:lnTo>
                      <a:lnTo>
                        <a:pt x="687" y="1424"/>
                      </a:lnTo>
                      <a:lnTo>
                        <a:pt x="687" y="1472"/>
                      </a:lnTo>
                      <a:lnTo>
                        <a:pt x="694" y="1522"/>
                      </a:lnTo>
                      <a:lnTo>
                        <a:pt x="706" y="1569"/>
                      </a:lnTo>
                      <a:lnTo>
                        <a:pt x="721" y="1619"/>
                      </a:lnTo>
                      <a:lnTo>
                        <a:pt x="740" y="1664"/>
                      </a:lnTo>
                      <a:lnTo>
                        <a:pt x="757" y="1711"/>
                      </a:lnTo>
                      <a:lnTo>
                        <a:pt x="776" y="1756"/>
                      </a:lnTo>
                      <a:lnTo>
                        <a:pt x="787" y="1804"/>
                      </a:lnTo>
                      <a:lnTo>
                        <a:pt x="781" y="1850"/>
                      </a:lnTo>
                      <a:lnTo>
                        <a:pt x="766" y="1898"/>
                      </a:lnTo>
                      <a:lnTo>
                        <a:pt x="755" y="1946"/>
                      </a:lnTo>
                      <a:lnTo>
                        <a:pt x="747" y="2006"/>
                      </a:lnTo>
                      <a:lnTo>
                        <a:pt x="757" y="2062"/>
                      </a:lnTo>
                      <a:lnTo>
                        <a:pt x="774" y="2120"/>
                      </a:lnTo>
                      <a:lnTo>
                        <a:pt x="784" y="2180"/>
                      </a:lnTo>
                      <a:lnTo>
                        <a:pt x="787" y="2243"/>
                      </a:lnTo>
                      <a:lnTo>
                        <a:pt x="790" y="2308"/>
                      </a:lnTo>
                      <a:lnTo>
                        <a:pt x="790" y="2375"/>
                      </a:lnTo>
                      <a:lnTo>
                        <a:pt x="784" y="2440"/>
                      </a:lnTo>
                      <a:lnTo>
                        <a:pt x="732" y="2477"/>
                      </a:lnTo>
                      <a:lnTo>
                        <a:pt x="745" y="2370"/>
                      </a:lnTo>
                      <a:lnTo>
                        <a:pt x="747" y="2254"/>
                      </a:lnTo>
                      <a:lnTo>
                        <a:pt x="737" y="2137"/>
                      </a:lnTo>
                      <a:lnTo>
                        <a:pt x="711" y="2033"/>
                      </a:lnTo>
                      <a:lnTo>
                        <a:pt x="737" y="1935"/>
                      </a:lnTo>
                      <a:lnTo>
                        <a:pt x="745" y="1833"/>
                      </a:lnTo>
                      <a:lnTo>
                        <a:pt x="732" y="1730"/>
                      </a:lnTo>
                      <a:lnTo>
                        <a:pt x="700" y="1633"/>
                      </a:lnTo>
                      <a:lnTo>
                        <a:pt x="671" y="1556"/>
                      </a:lnTo>
                      <a:lnTo>
                        <a:pt x="653" y="1477"/>
                      </a:lnTo>
                      <a:lnTo>
                        <a:pt x="642" y="1395"/>
                      </a:lnTo>
                      <a:lnTo>
                        <a:pt x="639" y="1311"/>
                      </a:lnTo>
                      <a:lnTo>
                        <a:pt x="639" y="1226"/>
                      </a:lnTo>
                      <a:lnTo>
                        <a:pt x="642" y="1140"/>
                      </a:lnTo>
                      <a:lnTo>
                        <a:pt x="642" y="1053"/>
                      </a:lnTo>
                      <a:lnTo>
                        <a:pt x="637" y="966"/>
                      </a:lnTo>
                      <a:lnTo>
                        <a:pt x="629" y="889"/>
                      </a:lnTo>
                      <a:lnTo>
                        <a:pt x="629" y="814"/>
                      </a:lnTo>
                      <a:lnTo>
                        <a:pt x="634" y="740"/>
                      </a:lnTo>
                      <a:lnTo>
                        <a:pt x="650" y="672"/>
                      </a:lnTo>
                      <a:lnTo>
                        <a:pt x="655" y="653"/>
                      </a:lnTo>
                      <a:lnTo>
                        <a:pt x="650" y="643"/>
                      </a:lnTo>
                      <a:lnTo>
                        <a:pt x="639" y="634"/>
                      </a:lnTo>
                      <a:lnTo>
                        <a:pt x="626" y="629"/>
                      </a:lnTo>
                      <a:lnTo>
                        <a:pt x="613" y="624"/>
                      </a:lnTo>
                      <a:lnTo>
                        <a:pt x="605" y="616"/>
                      </a:lnTo>
                      <a:lnTo>
                        <a:pt x="603" y="605"/>
                      </a:lnTo>
                      <a:lnTo>
                        <a:pt x="613" y="587"/>
                      </a:lnTo>
                      <a:lnTo>
                        <a:pt x="632" y="552"/>
                      </a:lnTo>
                      <a:lnTo>
                        <a:pt x="639" y="516"/>
                      </a:lnTo>
                      <a:lnTo>
                        <a:pt x="639" y="479"/>
                      </a:lnTo>
                      <a:lnTo>
                        <a:pt x="637" y="443"/>
                      </a:lnTo>
                      <a:lnTo>
                        <a:pt x="626" y="405"/>
                      </a:lnTo>
                      <a:lnTo>
                        <a:pt x="615" y="368"/>
                      </a:lnTo>
                      <a:lnTo>
                        <a:pt x="603" y="334"/>
                      </a:lnTo>
                      <a:lnTo>
                        <a:pt x="590" y="299"/>
                      </a:lnTo>
                      <a:lnTo>
                        <a:pt x="552" y="294"/>
                      </a:lnTo>
                      <a:lnTo>
                        <a:pt x="516" y="289"/>
                      </a:lnTo>
                      <a:lnTo>
                        <a:pt x="479" y="284"/>
                      </a:lnTo>
                      <a:lnTo>
                        <a:pt x="439" y="279"/>
                      </a:lnTo>
                      <a:lnTo>
                        <a:pt x="403" y="270"/>
                      </a:lnTo>
                      <a:lnTo>
                        <a:pt x="366" y="265"/>
                      </a:lnTo>
                      <a:lnTo>
                        <a:pt x="328" y="258"/>
                      </a:lnTo>
                      <a:lnTo>
                        <a:pt x="292" y="253"/>
                      </a:lnTo>
                      <a:lnTo>
                        <a:pt x="255" y="245"/>
                      </a:lnTo>
                      <a:lnTo>
                        <a:pt x="218" y="236"/>
                      </a:lnTo>
                      <a:lnTo>
                        <a:pt x="181" y="229"/>
                      </a:lnTo>
                      <a:lnTo>
                        <a:pt x="145" y="221"/>
                      </a:lnTo>
                      <a:lnTo>
                        <a:pt x="107" y="213"/>
                      </a:lnTo>
                      <a:lnTo>
                        <a:pt x="71" y="202"/>
                      </a:lnTo>
                      <a:lnTo>
                        <a:pt x="36" y="195"/>
                      </a:lnTo>
                      <a:lnTo>
                        <a:pt x="0" y="184"/>
                      </a:lnTo>
                      <a:lnTo>
                        <a:pt x="2" y="181"/>
                      </a:lnTo>
                      <a:lnTo>
                        <a:pt x="2" y="174"/>
                      </a:lnTo>
                      <a:lnTo>
                        <a:pt x="2" y="168"/>
                      </a:lnTo>
                      <a:lnTo>
                        <a:pt x="5" y="166"/>
                      </a:lnTo>
                      <a:close/>
                    </a:path>
                  </a:pathLst>
                </a:custGeom>
                <a:solidFill>
                  <a:srgbClr val="91662B"/>
                </a:solidFill>
                <a:ln w="9525">
                  <a:noFill/>
                  <a:round/>
                  <a:headEnd/>
                  <a:tailEnd/>
                </a:ln>
              </p:spPr>
              <p:txBody>
                <a:bodyPr>
                  <a:prstTxWarp prst="textNoShape">
                    <a:avLst/>
                  </a:prstTxWarp>
                </a:bodyPr>
                <a:lstStyle/>
                <a:p>
                  <a:endParaRPr lang="en-US"/>
                </a:p>
              </p:txBody>
            </p:sp>
            <p:sp>
              <p:nvSpPr>
                <p:cNvPr id="68543" name="Freeform 312"/>
                <p:cNvSpPr>
                  <a:spLocks noChangeAspect="1"/>
                </p:cNvSpPr>
                <p:nvPr/>
              </p:nvSpPr>
              <p:spPr bwMode="auto">
                <a:xfrm>
                  <a:off x="2569" y="2142"/>
                  <a:ext cx="184" cy="93"/>
                </a:xfrm>
                <a:custGeom>
                  <a:avLst/>
                  <a:gdLst>
                    <a:gd name="T0" fmla="*/ 0 w 552"/>
                    <a:gd name="T1" fmla="*/ 3 h 280"/>
                    <a:gd name="T2" fmla="*/ 15 w 552"/>
                    <a:gd name="T3" fmla="*/ 0 h 280"/>
                    <a:gd name="T4" fmla="*/ 31 w 552"/>
                    <a:gd name="T5" fmla="*/ 0 h 280"/>
                    <a:gd name="T6" fmla="*/ 47 w 552"/>
                    <a:gd name="T7" fmla="*/ 0 h 280"/>
                    <a:gd name="T8" fmla="*/ 63 w 552"/>
                    <a:gd name="T9" fmla="*/ 3 h 280"/>
                    <a:gd name="T10" fmla="*/ 79 w 552"/>
                    <a:gd name="T11" fmla="*/ 8 h 280"/>
                    <a:gd name="T12" fmla="*/ 94 w 552"/>
                    <a:gd name="T13" fmla="*/ 11 h 280"/>
                    <a:gd name="T14" fmla="*/ 113 w 552"/>
                    <a:gd name="T15" fmla="*/ 16 h 280"/>
                    <a:gd name="T16" fmla="*/ 128 w 552"/>
                    <a:gd name="T17" fmla="*/ 18 h 280"/>
                    <a:gd name="T18" fmla="*/ 181 w 552"/>
                    <a:gd name="T19" fmla="*/ 27 h 280"/>
                    <a:gd name="T20" fmla="*/ 234 w 552"/>
                    <a:gd name="T21" fmla="*/ 32 h 280"/>
                    <a:gd name="T22" fmla="*/ 284 w 552"/>
                    <a:gd name="T23" fmla="*/ 40 h 280"/>
                    <a:gd name="T24" fmla="*/ 337 w 552"/>
                    <a:gd name="T25" fmla="*/ 45 h 280"/>
                    <a:gd name="T26" fmla="*/ 390 w 552"/>
                    <a:gd name="T27" fmla="*/ 53 h 280"/>
                    <a:gd name="T28" fmla="*/ 439 w 552"/>
                    <a:gd name="T29" fmla="*/ 58 h 280"/>
                    <a:gd name="T30" fmla="*/ 492 w 552"/>
                    <a:gd name="T31" fmla="*/ 66 h 280"/>
                    <a:gd name="T32" fmla="*/ 545 w 552"/>
                    <a:gd name="T33" fmla="*/ 71 h 280"/>
                    <a:gd name="T34" fmla="*/ 550 w 552"/>
                    <a:gd name="T35" fmla="*/ 121 h 280"/>
                    <a:gd name="T36" fmla="*/ 550 w 552"/>
                    <a:gd name="T37" fmla="*/ 171 h 280"/>
                    <a:gd name="T38" fmla="*/ 550 w 552"/>
                    <a:gd name="T39" fmla="*/ 227 h 280"/>
                    <a:gd name="T40" fmla="*/ 552 w 552"/>
                    <a:gd name="T41" fmla="*/ 280 h 280"/>
                    <a:gd name="T42" fmla="*/ 518 w 552"/>
                    <a:gd name="T43" fmla="*/ 274 h 280"/>
                    <a:gd name="T44" fmla="*/ 482 w 552"/>
                    <a:gd name="T45" fmla="*/ 268 h 280"/>
                    <a:gd name="T46" fmla="*/ 448 w 552"/>
                    <a:gd name="T47" fmla="*/ 263 h 280"/>
                    <a:gd name="T48" fmla="*/ 413 w 552"/>
                    <a:gd name="T49" fmla="*/ 258 h 280"/>
                    <a:gd name="T50" fmla="*/ 379 w 552"/>
                    <a:gd name="T51" fmla="*/ 253 h 280"/>
                    <a:gd name="T52" fmla="*/ 345 w 552"/>
                    <a:gd name="T53" fmla="*/ 245 h 280"/>
                    <a:gd name="T54" fmla="*/ 308 w 552"/>
                    <a:gd name="T55" fmla="*/ 240 h 280"/>
                    <a:gd name="T56" fmla="*/ 273 w 552"/>
                    <a:gd name="T57" fmla="*/ 232 h 280"/>
                    <a:gd name="T58" fmla="*/ 239 w 552"/>
                    <a:gd name="T59" fmla="*/ 227 h 280"/>
                    <a:gd name="T60" fmla="*/ 205 w 552"/>
                    <a:gd name="T61" fmla="*/ 218 h 280"/>
                    <a:gd name="T62" fmla="*/ 171 w 552"/>
                    <a:gd name="T63" fmla="*/ 211 h 280"/>
                    <a:gd name="T64" fmla="*/ 137 w 552"/>
                    <a:gd name="T65" fmla="*/ 206 h 280"/>
                    <a:gd name="T66" fmla="*/ 102 w 552"/>
                    <a:gd name="T67" fmla="*/ 198 h 280"/>
                    <a:gd name="T68" fmla="*/ 71 w 552"/>
                    <a:gd name="T69" fmla="*/ 189 h 280"/>
                    <a:gd name="T70" fmla="*/ 37 w 552"/>
                    <a:gd name="T71" fmla="*/ 182 h 280"/>
                    <a:gd name="T72" fmla="*/ 3 w 552"/>
                    <a:gd name="T73" fmla="*/ 174 h 280"/>
                    <a:gd name="T74" fmla="*/ 3 w 552"/>
                    <a:gd name="T75" fmla="*/ 131 h 280"/>
                    <a:gd name="T76" fmla="*/ 3 w 552"/>
                    <a:gd name="T77" fmla="*/ 92 h 280"/>
                    <a:gd name="T78" fmla="*/ 0 w 552"/>
                    <a:gd name="T79" fmla="*/ 47 h 280"/>
                    <a:gd name="T80" fmla="*/ 0 w 552"/>
                    <a:gd name="T81" fmla="*/ 3 h 28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552"/>
                    <a:gd name="T124" fmla="*/ 0 h 280"/>
                    <a:gd name="T125" fmla="*/ 552 w 552"/>
                    <a:gd name="T126" fmla="*/ 280 h 280"/>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552" h="280">
                      <a:moveTo>
                        <a:pt x="0" y="3"/>
                      </a:moveTo>
                      <a:lnTo>
                        <a:pt x="15" y="0"/>
                      </a:lnTo>
                      <a:lnTo>
                        <a:pt x="31" y="0"/>
                      </a:lnTo>
                      <a:lnTo>
                        <a:pt x="47" y="0"/>
                      </a:lnTo>
                      <a:lnTo>
                        <a:pt x="63" y="3"/>
                      </a:lnTo>
                      <a:lnTo>
                        <a:pt x="79" y="8"/>
                      </a:lnTo>
                      <a:lnTo>
                        <a:pt x="94" y="11"/>
                      </a:lnTo>
                      <a:lnTo>
                        <a:pt x="113" y="16"/>
                      </a:lnTo>
                      <a:lnTo>
                        <a:pt x="128" y="18"/>
                      </a:lnTo>
                      <a:lnTo>
                        <a:pt x="181" y="27"/>
                      </a:lnTo>
                      <a:lnTo>
                        <a:pt x="234" y="32"/>
                      </a:lnTo>
                      <a:lnTo>
                        <a:pt x="284" y="40"/>
                      </a:lnTo>
                      <a:lnTo>
                        <a:pt x="337" y="45"/>
                      </a:lnTo>
                      <a:lnTo>
                        <a:pt x="390" y="53"/>
                      </a:lnTo>
                      <a:lnTo>
                        <a:pt x="439" y="58"/>
                      </a:lnTo>
                      <a:lnTo>
                        <a:pt x="492" y="66"/>
                      </a:lnTo>
                      <a:lnTo>
                        <a:pt x="545" y="71"/>
                      </a:lnTo>
                      <a:lnTo>
                        <a:pt x="550" y="121"/>
                      </a:lnTo>
                      <a:lnTo>
                        <a:pt x="550" y="171"/>
                      </a:lnTo>
                      <a:lnTo>
                        <a:pt x="550" y="227"/>
                      </a:lnTo>
                      <a:lnTo>
                        <a:pt x="552" y="280"/>
                      </a:lnTo>
                      <a:lnTo>
                        <a:pt x="518" y="274"/>
                      </a:lnTo>
                      <a:lnTo>
                        <a:pt x="482" y="268"/>
                      </a:lnTo>
                      <a:lnTo>
                        <a:pt x="448" y="263"/>
                      </a:lnTo>
                      <a:lnTo>
                        <a:pt x="413" y="258"/>
                      </a:lnTo>
                      <a:lnTo>
                        <a:pt x="379" y="253"/>
                      </a:lnTo>
                      <a:lnTo>
                        <a:pt x="345" y="245"/>
                      </a:lnTo>
                      <a:lnTo>
                        <a:pt x="308" y="240"/>
                      </a:lnTo>
                      <a:lnTo>
                        <a:pt x="273" y="232"/>
                      </a:lnTo>
                      <a:lnTo>
                        <a:pt x="239" y="227"/>
                      </a:lnTo>
                      <a:lnTo>
                        <a:pt x="205" y="218"/>
                      </a:lnTo>
                      <a:lnTo>
                        <a:pt x="171" y="211"/>
                      </a:lnTo>
                      <a:lnTo>
                        <a:pt x="137" y="206"/>
                      </a:lnTo>
                      <a:lnTo>
                        <a:pt x="102" y="198"/>
                      </a:lnTo>
                      <a:lnTo>
                        <a:pt x="71" y="189"/>
                      </a:lnTo>
                      <a:lnTo>
                        <a:pt x="37" y="182"/>
                      </a:lnTo>
                      <a:lnTo>
                        <a:pt x="3" y="174"/>
                      </a:lnTo>
                      <a:lnTo>
                        <a:pt x="3" y="131"/>
                      </a:lnTo>
                      <a:lnTo>
                        <a:pt x="3" y="92"/>
                      </a:lnTo>
                      <a:lnTo>
                        <a:pt x="0" y="47"/>
                      </a:lnTo>
                      <a:lnTo>
                        <a:pt x="0" y="3"/>
                      </a:lnTo>
                      <a:close/>
                    </a:path>
                  </a:pathLst>
                </a:custGeom>
                <a:solidFill>
                  <a:srgbClr val="BF9682"/>
                </a:solidFill>
                <a:ln w="9525">
                  <a:noFill/>
                  <a:round/>
                  <a:headEnd/>
                  <a:tailEnd/>
                </a:ln>
              </p:spPr>
              <p:txBody>
                <a:bodyPr>
                  <a:prstTxWarp prst="textNoShape">
                    <a:avLst/>
                  </a:prstTxWarp>
                </a:bodyPr>
                <a:lstStyle/>
                <a:p>
                  <a:endParaRPr lang="en-US"/>
                </a:p>
              </p:txBody>
            </p:sp>
            <p:sp>
              <p:nvSpPr>
                <p:cNvPr id="68544" name="Freeform 313"/>
                <p:cNvSpPr>
                  <a:spLocks noChangeAspect="1"/>
                </p:cNvSpPr>
                <p:nvPr/>
              </p:nvSpPr>
              <p:spPr bwMode="auto">
                <a:xfrm>
                  <a:off x="2573" y="2116"/>
                  <a:ext cx="1455" cy="69"/>
                </a:xfrm>
                <a:custGeom>
                  <a:avLst/>
                  <a:gdLst>
                    <a:gd name="T0" fmla="*/ 226 w 4366"/>
                    <a:gd name="T1" fmla="*/ 34 h 207"/>
                    <a:gd name="T2" fmla="*/ 495 w 4366"/>
                    <a:gd name="T3" fmla="*/ 24 h 207"/>
                    <a:gd name="T4" fmla="*/ 763 w 4366"/>
                    <a:gd name="T5" fmla="*/ 12 h 207"/>
                    <a:gd name="T6" fmla="*/ 1035 w 4366"/>
                    <a:gd name="T7" fmla="*/ 19 h 207"/>
                    <a:gd name="T8" fmla="*/ 1167 w 4366"/>
                    <a:gd name="T9" fmla="*/ 34 h 207"/>
                    <a:gd name="T10" fmla="*/ 1243 w 4366"/>
                    <a:gd name="T11" fmla="*/ 76 h 207"/>
                    <a:gd name="T12" fmla="*/ 1329 w 4366"/>
                    <a:gd name="T13" fmla="*/ 98 h 207"/>
                    <a:gd name="T14" fmla="*/ 1422 w 4366"/>
                    <a:gd name="T15" fmla="*/ 89 h 207"/>
                    <a:gd name="T16" fmla="*/ 1719 w 4366"/>
                    <a:gd name="T17" fmla="*/ 92 h 207"/>
                    <a:gd name="T18" fmla="*/ 2092 w 4366"/>
                    <a:gd name="T19" fmla="*/ 84 h 207"/>
                    <a:gd name="T20" fmla="*/ 2460 w 4366"/>
                    <a:gd name="T21" fmla="*/ 65 h 207"/>
                    <a:gd name="T22" fmla="*/ 2831 w 4366"/>
                    <a:gd name="T23" fmla="*/ 42 h 207"/>
                    <a:gd name="T24" fmla="*/ 3055 w 4366"/>
                    <a:gd name="T25" fmla="*/ 24 h 207"/>
                    <a:gd name="T26" fmla="*/ 3234 w 4366"/>
                    <a:gd name="T27" fmla="*/ 12 h 207"/>
                    <a:gd name="T28" fmla="*/ 3416 w 4366"/>
                    <a:gd name="T29" fmla="*/ 5 h 207"/>
                    <a:gd name="T30" fmla="*/ 3600 w 4366"/>
                    <a:gd name="T31" fmla="*/ 0 h 207"/>
                    <a:gd name="T32" fmla="*/ 3734 w 4366"/>
                    <a:gd name="T33" fmla="*/ 10 h 207"/>
                    <a:gd name="T34" fmla="*/ 3858 w 4366"/>
                    <a:gd name="T35" fmla="*/ 26 h 207"/>
                    <a:gd name="T36" fmla="*/ 3742 w 4366"/>
                    <a:gd name="T37" fmla="*/ 45 h 207"/>
                    <a:gd name="T38" fmla="*/ 3537 w 4366"/>
                    <a:gd name="T39" fmla="*/ 55 h 207"/>
                    <a:gd name="T40" fmla="*/ 3434 w 4366"/>
                    <a:gd name="T41" fmla="*/ 36 h 207"/>
                    <a:gd name="T42" fmla="*/ 3292 w 4366"/>
                    <a:gd name="T43" fmla="*/ 39 h 207"/>
                    <a:gd name="T44" fmla="*/ 3126 w 4366"/>
                    <a:gd name="T45" fmla="*/ 63 h 207"/>
                    <a:gd name="T46" fmla="*/ 3007 w 4366"/>
                    <a:gd name="T47" fmla="*/ 84 h 207"/>
                    <a:gd name="T48" fmla="*/ 3079 w 4366"/>
                    <a:gd name="T49" fmla="*/ 89 h 207"/>
                    <a:gd name="T50" fmla="*/ 3186 w 4366"/>
                    <a:gd name="T51" fmla="*/ 87 h 207"/>
                    <a:gd name="T52" fmla="*/ 3297 w 4366"/>
                    <a:gd name="T53" fmla="*/ 79 h 207"/>
                    <a:gd name="T54" fmla="*/ 3408 w 4366"/>
                    <a:gd name="T55" fmla="*/ 71 h 207"/>
                    <a:gd name="T56" fmla="*/ 3492 w 4366"/>
                    <a:gd name="T57" fmla="*/ 89 h 207"/>
                    <a:gd name="T58" fmla="*/ 3574 w 4366"/>
                    <a:gd name="T59" fmla="*/ 87 h 207"/>
                    <a:gd name="T60" fmla="*/ 3734 w 4366"/>
                    <a:gd name="T61" fmla="*/ 79 h 207"/>
                    <a:gd name="T62" fmla="*/ 3922 w 4366"/>
                    <a:gd name="T63" fmla="*/ 58 h 207"/>
                    <a:gd name="T64" fmla="*/ 4106 w 4366"/>
                    <a:gd name="T65" fmla="*/ 36 h 207"/>
                    <a:gd name="T66" fmla="*/ 4290 w 4366"/>
                    <a:gd name="T67" fmla="*/ 21 h 207"/>
                    <a:gd name="T68" fmla="*/ 3268 w 4366"/>
                    <a:gd name="T69" fmla="*/ 163 h 207"/>
                    <a:gd name="T70" fmla="*/ 3176 w 4366"/>
                    <a:gd name="T71" fmla="*/ 134 h 207"/>
                    <a:gd name="T72" fmla="*/ 3094 w 4366"/>
                    <a:gd name="T73" fmla="*/ 132 h 207"/>
                    <a:gd name="T74" fmla="*/ 3097 w 4366"/>
                    <a:gd name="T75" fmla="*/ 178 h 207"/>
                    <a:gd name="T76" fmla="*/ 2976 w 4366"/>
                    <a:gd name="T77" fmla="*/ 192 h 207"/>
                    <a:gd name="T78" fmla="*/ 2853 w 4366"/>
                    <a:gd name="T79" fmla="*/ 197 h 207"/>
                    <a:gd name="T80" fmla="*/ 2728 w 4366"/>
                    <a:gd name="T81" fmla="*/ 200 h 207"/>
                    <a:gd name="T82" fmla="*/ 2581 w 4366"/>
                    <a:gd name="T83" fmla="*/ 202 h 207"/>
                    <a:gd name="T84" fmla="*/ 2360 w 4366"/>
                    <a:gd name="T85" fmla="*/ 205 h 207"/>
                    <a:gd name="T86" fmla="*/ 2141 w 4366"/>
                    <a:gd name="T87" fmla="*/ 205 h 207"/>
                    <a:gd name="T88" fmla="*/ 1923 w 4366"/>
                    <a:gd name="T89" fmla="*/ 207 h 207"/>
                    <a:gd name="T90" fmla="*/ 1707 w 4366"/>
                    <a:gd name="T91" fmla="*/ 205 h 207"/>
                    <a:gd name="T92" fmla="*/ 1488 w 4366"/>
                    <a:gd name="T93" fmla="*/ 200 h 207"/>
                    <a:gd name="T94" fmla="*/ 1272 w 4366"/>
                    <a:gd name="T95" fmla="*/ 190 h 207"/>
                    <a:gd name="T96" fmla="*/ 1054 w 4366"/>
                    <a:gd name="T97" fmla="*/ 173 h 207"/>
                    <a:gd name="T98" fmla="*/ 890 w 4366"/>
                    <a:gd name="T99" fmla="*/ 150 h 207"/>
                    <a:gd name="T100" fmla="*/ 885 w 4366"/>
                    <a:gd name="T101" fmla="*/ 118 h 207"/>
                    <a:gd name="T102" fmla="*/ 835 w 4366"/>
                    <a:gd name="T103" fmla="*/ 127 h 207"/>
                    <a:gd name="T104" fmla="*/ 785 w 4366"/>
                    <a:gd name="T105" fmla="*/ 152 h 207"/>
                    <a:gd name="T106" fmla="*/ 698 w 4366"/>
                    <a:gd name="T107" fmla="*/ 147 h 207"/>
                    <a:gd name="T108" fmla="*/ 640 w 4366"/>
                    <a:gd name="T109" fmla="*/ 127 h 207"/>
                    <a:gd name="T110" fmla="*/ 597 w 4366"/>
                    <a:gd name="T111" fmla="*/ 98 h 207"/>
                    <a:gd name="T112" fmla="*/ 435 w 4366"/>
                    <a:gd name="T113" fmla="*/ 105 h 207"/>
                    <a:gd name="T114" fmla="*/ 281 w 4366"/>
                    <a:gd name="T115" fmla="*/ 89 h 207"/>
                    <a:gd name="T116" fmla="*/ 127 w 4366"/>
                    <a:gd name="T117" fmla="*/ 63 h 207"/>
                    <a:gd name="T118" fmla="*/ 26 w 4366"/>
                    <a:gd name="T119" fmla="*/ 31 h 207"/>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4366"/>
                    <a:gd name="T181" fmla="*/ 0 h 207"/>
                    <a:gd name="T182" fmla="*/ 4366 w 4366"/>
                    <a:gd name="T183" fmla="*/ 207 h 207"/>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4366" h="207">
                      <a:moveTo>
                        <a:pt x="26" y="31"/>
                      </a:moveTo>
                      <a:lnTo>
                        <a:pt x="92" y="34"/>
                      </a:lnTo>
                      <a:lnTo>
                        <a:pt x="161" y="34"/>
                      </a:lnTo>
                      <a:lnTo>
                        <a:pt x="226" y="34"/>
                      </a:lnTo>
                      <a:lnTo>
                        <a:pt x="293" y="34"/>
                      </a:lnTo>
                      <a:lnTo>
                        <a:pt x="361" y="31"/>
                      </a:lnTo>
                      <a:lnTo>
                        <a:pt x="426" y="29"/>
                      </a:lnTo>
                      <a:lnTo>
                        <a:pt x="495" y="24"/>
                      </a:lnTo>
                      <a:lnTo>
                        <a:pt x="561" y="21"/>
                      </a:lnTo>
                      <a:lnTo>
                        <a:pt x="630" y="19"/>
                      </a:lnTo>
                      <a:lnTo>
                        <a:pt x="698" y="16"/>
                      </a:lnTo>
                      <a:lnTo>
                        <a:pt x="763" y="12"/>
                      </a:lnTo>
                      <a:lnTo>
                        <a:pt x="832" y="12"/>
                      </a:lnTo>
                      <a:lnTo>
                        <a:pt x="900" y="12"/>
                      </a:lnTo>
                      <a:lnTo>
                        <a:pt x="967" y="16"/>
                      </a:lnTo>
                      <a:lnTo>
                        <a:pt x="1035" y="19"/>
                      </a:lnTo>
                      <a:lnTo>
                        <a:pt x="1103" y="24"/>
                      </a:lnTo>
                      <a:lnTo>
                        <a:pt x="1124" y="26"/>
                      </a:lnTo>
                      <a:lnTo>
                        <a:pt x="1146" y="29"/>
                      </a:lnTo>
                      <a:lnTo>
                        <a:pt x="1167" y="34"/>
                      </a:lnTo>
                      <a:lnTo>
                        <a:pt x="1187" y="42"/>
                      </a:lnTo>
                      <a:lnTo>
                        <a:pt x="1206" y="53"/>
                      </a:lnTo>
                      <a:lnTo>
                        <a:pt x="1225" y="63"/>
                      </a:lnTo>
                      <a:lnTo>
                        <a:pt x="1243" y="76"/>
                      </a:lnTo>
                      <a:lnTo>
                        <a:pt x="1261" y="89"/>
                      </a:lnTo>
                      <a:lnTo>
                        <a:pt x="1283" y="94"/>
                      </a:lnTo>
                      <a:lnTo>
                        <a:pt x="1307" y="98"/>
                      </a:lnTo>
                      <a:lnTo>
                        <a:pt x="1329" y="98"/>
                      </a:lnTo>
                      <a:lnTo>
                        <a:pt x="1353" y="94"/>
                      </a:lnTo>
                      <a:lnTo>
                        <a:pt x="1377" y="94"/>
                      </a:lnTo>
                      <a:lnTo>
                        <a:pt x="1401" y="92"/>
                      </a:lnTo>
                      <a:lnTo>
                        <a:pt x="1422" y="89"/>
                      </a:lnTo>
                      <a:lnTo>
                        <a:pt x="1443" y="89"/>
                      </a:lnTo>
                      <a:lnTo>
                        <a:pt x="1536" y="92"/>
                      </a:lnTo>
                      <a:lnTo>
                        <a:pt x="1627" y="92"/>
                      </a:lnTo>
                      <a:lnTo>
                        <a:pt x="1719" y="92"/>
                      </a:lnTo>
                      <a:lnTo>
                        <a:pt x="1815" y="92"/>
                      </a:lnTo>
                      <a:lnTo>
                        <a:pt x="1907" y="92"/>
                      </a:lnTo>
                      <a:lnTo>
                        <a:pt x="1999" y="89"/>
                      </a:lnTo>
                      <a:lnTo>
                        <a:pt x="2092" y="84"/>
                      </a:lnTo>
                      <a:lnTo>
                        <a:pt x="2183" y="81"/>
                      </a:lnTo>
                      <a:lnTo>
                        <a:pt x="2275" y="76"/>
                      </a:lnTo>
                      <a:lnTo>
                        <a:pt x="2367" y="71"/>
                      </a:lnTo>
                      <a:lnTo>
                        <a:pt x="2460" y="65"/>
                      </a:lnTo>
                      <a:lnTo>
                        <a:pt x="2552" y="60"/>
                      </a:lnTo>
                      <a:lnTo>
                        <a:pt x="2644" y="55"/>
                      </a:lnTo>
                      <a:lnTo>
                        <a:pt x="2736" y="47"/>
                      </a:lnTo>
                      <a:lnTo>
                        <a:pt x="2831" y="42"/>
                      </a:lnTo>
                      <a:lnTo>
                        <a:pt x="2923" y="34"/>
                      </a:lnTo>
                      <a:lnTo>
                        <a:pt x="2968" y="31"/>
                      </a:lnTo>
                      <a:lnTo>
                        <a:pt x="3010" y="26"/>
                      </a:lnTo>
                      <a:lnTo>
                        <a:pt x="3055" y="24"/>
                      </a:lnTo>
                      <a:lnTo>
                        <a:pt x="3099" y="21"/>
                      </a:lnTo>
                      <a:lnTo>
                        <a:pt x="3145" y="19"/>
                      </a:lnTo>
                      <a:lnTo>
                        <a:pt x="3190" y="16"/>
                      </a:lnTo>
                      <a:lnTo>
                        <a:pt x="3234" y="12"/>
                      </a:lnTo>
                      <a:lnTo>
                        <a:pt x="3282" y="10"/>
                      </a:lnTo>
                      <a:lnTo>
                        <a:pt x="3326" y="7"/>
                      </a:lnTo>
                      <a:lnTo>
                        <a:pt x="3371" y="5"/>
                      </a:lnTo>
                      <a:lnTo>
                        <a:pt x="3416" y="5"/>
                      </a:lnTo>
                      <a:lnTo>
                        <a:pt x="3463" y="2"/>
                      </a:lnTo>
                      <a:lnTo>
                        <a:pt x="3508" y="2"/>
                      </a:lnTo>
                      <a:lnTo>
                        <a:pt x="3552" y="0"/>
                      </a:lnTo>
                      <a:lnTo>
                        <a:pt x="3600" y="0"/>
                      </a:lnTo>
                      <a:lnTo>
                        <a:pt x="3645" y="0"/>
                      </a:lnTo>
                      <a:lnTo>
                        <a:pt x="3677" y="2"/>
                      </a:lnTo>
                      <a:lnTo>
                        <a:pt x="3706" y="5"/>
                      </a:lnTo>
                      <a:lnTo>
                        <a:pt x="3734" y="10"/>
                      </a:lnTo>
                      <a:lnTo>
                        <a:pt x="3766" y="16"/>
                      </a:lnTo>
                      <a:lnTo>
                        <a:pt x="3795" y="21"/>
                      </a:lnTo>
                      <a:lnTo>
                        <a:pt x="3826" y="26"/>
                      </a:lnTo>
                      <a:lnTo>
                        <a:pt x="3858" y="26"/>
                      </a:lnTo>
                      <a:lnTo>
                        <a:pt x="3893" y="26"/>
                      </a:lnTo>
                      <a:lnTo>
                        <a:pt x="3843" y="34"/>
                      </a:lnTo>
                      <a:lnTo>
                        <a:pt x="3792" y="39"/>
                      </a:lnTo>
                      <a:lnTo>
                        <a:pt x="3742" y="45"/>
                      </a:lnTo>
                      <a:lnTo>
                        <a:pt x="3692" y="47"/>
                      </a:lnTo>
                      <a:lnTo>
                        <a:pt x="3643" y="50"/>
                      </a:lnTo>
                      <a:lnTo>
                        <a:pt x="3590" y="53"/>
                      </a:lnTo>
                      <a:lnTo>
                        <a:pt x="3537" y="55"/>
                      </a:lnTo>
                      <a:lnTo>
                        <a:pt x="3484" y="55"/>
                      </a:lnTo>
                      <a:lnTo>
                        <a:pt x="3474" y="45"/>
                      </a:lnTo>
                      <a:lnTo>
                        <a:pt x="3458" y="39"/>
                      </a:lnTo>
                      <a:lnTo>
                        <a:pt x="3434" y="36"/>
                      </a:lnTo>
                      <a:lnTo>
                        <a:pt x="3405" y="34"/>
                      </a:lnTo>
                      <a:lnTo>
                        <a:pt x="3368" y="34"/>
                      </a:lnTo>
                      <a:lnTo>
                        <a:pt x="3332" y="36"/>
                      </a:lnTo>
                      <a:lnTo>
                        <a:pt x="3292" y="39"/>
                      </a:lnTo>
                      <a:lnTo>
                        <a:pt x="3250" y="45"/>
                      </a:lnTo>
                      <a:lnTo>
                        <a:pt x="3207" y="50"/>
                      </a:lnTo>
                      <a:lnTo>
                        <a:pt x="3166" y="58"/>
                      </a:lnTo>
                      <a:lnTo>
                        <a:pt x="3126" y="63"/>
                      </a:lnTo>
                      <a:lnTo>
                        <a:pt x="3089" y="68"/>
                      </a:lnTo>
                      <a:lnTo>
                        <a:pt x="3058" y="76"/>
                      </a:lnTo>
                      <a:lnTo>
                        <a:pt x="3029" y="79"/>
                      </a:lnTo>
                      <a:lnTo>
                        <a:pt x="3007" y="84"/>
                      </a:lnTo>
                      <a:lnTo>
                        <a:pt x="2995" y="87"/>
                      </a:lnTo>
                      <a:lnTo>
                        <a:pt x="3024" y="89"/>
                      </a:lnTo>
                      <a:lnTo>
                        <a:pt x="3050" y="89"/>
                      </a:lnTo>
                      <a:lnTo>
                        <a:pt x="3079" y="89"/>
                      </a:lnTo>
                      <a:lnTo>
                        <a:pt x="3105" y="89"/>
                      </a:lnTo>
                      <a:lnTo>
                        <a:pt x="3134" y="89"/>
                      </a:lnTo>
                      <a:lnTo>
                        <a:pt x="3161" y="87"/>
                      </a:lnTo>
                      <a:lnTo>
                        <a:pt x="3186" y="87"/>
                      </a:lnTo>
                      <a:lnTo>
                        <a:pt x="3215" y="84"/>
                      </a:lnTo>
                      <a:lnTo>
                        <a:pt x="3241" y="81"/>
                      </a:lnTo>
                      <a:lnTo>
                        <a:pt x="3268" y="81"/>
                      </a:lnTo>
                      <a:lnTo>
                        <a:pt x="3297" y="79"/>
                      </a:lnTo>
                      <a:lnTo>
                        <a:pt x="3323" y="76"/>
                      </a:lnTo>
                      <a:lnTo>
                        <a:pt x="3352" y="74"/>
                      </a:lnTo>
                      <a:lnTo>
                        <a:pt x="3379" y="71"/>
                      </a:lnTo>
                      <a:lnTo>
                        <a:pt x="3408" y="71"/>
                      </a:lnTo>
                      <a:lnTo>
                        <a:pt x="3436" y="68"/>
                      </a:lnTo>
                      <a:lnTo>
                        <a:pt x="3453" y="79"/>
                      </a:lnTo>
                      <a:lnTo>
                        <a:pt x="3471" y="87"/>
                      </a:lnTo>
                      <a:lnTo>
                        <a:pt x="3492" y="89"/>
                      </a:lnTo>
                      <a:lnTo>
                        <a:pt x="3511" y="92"/>
                      </a:lnTo>
                      <a:lnTo>
                        <a:pt x="3532" y="89"/>
                      </a:lnTo>
                      <a:lnTo>
                        <a:pt x="3552" y="89"/>
                      </a:lnTo>
                      <a:lnTo>
                        <a:pt x="3574" y="87"/>
                      </a:lnTo>
                      <a:lnTo>
                        <a:pt x="3592" y="87"/>
                      </a:lnTo>
                      <a:lnTo>
                        <a:pt x="3640" y="84"/>
                      </a:lnTo>
                      <a:lnTo>
                        <a:pt x="3687" y="81"/>
                      </a:lnTo>
                      <a:lnTo>
                        <a:pt x="3734" y="79"/>
                      </a:lnTo>
                      <a:lnTo>
                        <a:pt x="3782" y="74"/>
                      </a:lnTo>
                      <a:lnTo>
                        <a:pt x="3829" y="68"/>
                      </a:lnTo>
                      <a:lnTo>
                        <a:pt x="3874" y="63"/>
                      </a:lnTo>
                      <a:lnTo>
                        <a:pt x="3922" y="58"/>
                      </a:lnTo>
                      <a:lnTo>
                        <a:pt x="3969" y="53"/>
                      </a:lnTo>
                      <a:lnTo>
                        <a:pt x="4014" y="47"/>
                      </a:lnTo>
                      <a:lnTo>
                        <a:pt x="4060" y="42"/>
                      </a:lnTo>
                      <a:lnTo>
                        <a:pt x="4106" y="36"/>
                      </a:lnTo>
                      <a:lnTo>
                        <a:pt x="4153" y="34"/>
                      </a:lnTo>
                      <a:lnTo>
                        <a:pt x="4198" y="29"/>
                      </a:lnTo>
                      <a:lnTo>
                        <a:pt x="4245" y="24"/>
                      </a:lnTo>
                      <a:lnTo>
                        <a:pt x="4290" y="21"/>
                      </a:lnTo>
                      <a:lnTo>
                        <a:pt x="4337" y="19"/>
                      </a:lnTo>
                      <a:lnTo>
                        <a:pt x="4366" y="42"/>
                      </a:lnTo>
                      <a:lnTo>
                        <a:pt x="3297" y="158"/>
                      </a:lnTo>
                      <a:lnTo>
                        <a:pt x="3268" y="163"/>
                      </a:lnTo>
                      <a:lnTo>
                        <a:pt x="3241" y="163"/>
                      </a:lnTo>
                      <a:lnTo>
                        <a:pt x="3221" y="156"/>
                      </a:lnTo>
                      <a:lnTo>
                        <a:pt x="3197" y="147"/>
                      </a:lnTo>
                      <a:lnTo>
                        <a:pt x="3176" y="134"/>
                      </a:lnTo>
                      <a:lnTo>
                        <a:pt x="3152" y="123"/>
                      </a:lnTo>
                      <a:lnTo>
                        <a:pt x="3128" y="116"/>
                      </a:lnTo>
                      <a:lnTo>
                        <a:pt x="3099" y="113"/>
                      </a:lnTo>
                      <a:lnTo>
                        <a:pt x="3094" y="132"/>
                      </a:lnTo>
                      <a:lnTo>
                        <a:pt x="3102" y="147"/>
                      </a:lnTo>
                      <a:lnTo>
                        <a:pt x="3113" y="161"/>
                      </a:lnTo>
                      <a:lnTo>
                        <a:pt x="3126" y="173"/>
                      </a:lnTo>
                      <a:lnTo>
                        <a:pt x="3097" y="178"/>
                      </a:lnTo>
                      <a:lnTo>
                        <a:pt x="3068" y="185"/>
                      </a:lnTo>
                      <a:lnTo>
                        <a:pt x="3036" y="187"/>
                      </a:lnTo>
                      <a:lnTo>
                        <a:pt x="3007" y="190"/>
                      </a:lnTo>
                      <a:lnTo>
                        <a:pt x="2976" y="192"/>
                      </a:lnTo>
                      <a:lnTo>
                        <a:pt x="2947" y="195"/>
                      </a:lnTo>
                      <a:lnTo>
                        <a:pt x="2916" y="195"/>
                      </a:lnTo>
                      <a:lnTo>
                        <a:pt x="2884" y="197"/>
                      </a:lnTo>
                      <a:lnTo>
                        <a:pt x="2853" y="197"/>
                      </a:lnTo>
                      <a:lnTo>
                        <a:pt x="2824" y="200"/>
                      </a:lnTo>
                      <a:lnTo>
                        <a:pt x="2791" y="200"/>
                      </a:lnTo>
                      <a:lnTo>
                        <a:pt x="2760" y="200"/>
                      </a:lnTo>
                      <a:lnTo>
                        <a:pt x="2728" y="200"/>
                      </a:lnTo>
                      <a:lnTo>
                        <a:pt x="2697" y="200"/>
                      </a:lnTo>
                      <a:lnTo>
                        <a:pt x="2668" y="202"/>
                      </a:lnTo>
                      <a:lnTo>
                        <a:pt x="2636" y="202"/>
                      </a:lnTo>
                      <a:lnTo>
                        <a:pt x="2581" y="202"/>
                      </a:lnTo>
                      <a:lnTo>
                        <a:pt x="2526" y="202"/>
                      </a:lnTo>
                      <a:lnTo>
                        <a:pt x="2470" y="202"/>
                      </a:lnTo>
                      <a:lnTo>
                        <a:pt x="2415" y="205"/>
                      </a:lnTo>
                      <a:lnTo>
                        <a:pt x="2360" y="205"/>
                      </a:lnTo>
                      <a:lnTo>
                        <a:pt x="2304" y="205"/>
                      </a:lnTo>
                      <a:lnTo>
                        <a:pt x="2249" y="205"/>
                      </a:lnTo>
                      <a:lnTo>
                        <a:pt x="2196" y="205"/>
                      </a:lnTo>
                      <a:lnTo>
                        <a:pt x="2141" y="205"/>
                      </a:lnTo>
                      <a:lnTo>
                        <a:pt x="2085" y="207"/>
                      </a:lnTo>
                      <a:lnTo>
                        <a:pt x="2033" y="207"/>
                      </a:lnTo>
                      <a:lnTo>
                        <a:pt x="1977" y="207"/>
                      </a:lnTo>
                      <a:lnTo>
                        <a:pt x="1923" y="207"/>
                      </a:lnTo>
                      <a:lnTo>
                        <a:pt x="1870" y="207"/>
                      </a:lnTo>
                      <a:lnTo>
                        <a:pt x="1815" y="205"/>
                      </a:lnTo>
                      <a:lnTo>
                        <a:pt x="1759" y="205"/>
                      </a:lnTo>
                      <a:lnTo>
                        <a:pt x="1707" y="205"/>
                      </a:lnTo>
                      <a:lnTo>
                        <a:pt x="1651" y="205"/>
                      </a:lnTo>
                      <a:lnTo>
                        <a:pt x="1596" y="202"/>
                      </a:lnTo>
                      <a:lnTo>
                        <a:pt x="1543" y="202"/>
                      </a:lnTo>
                      <a:lnTo>
                        <a:pt x="1488" y="200"/>
                      </a:lnTo>
                      <a:lnTo>
                        <a:pt x="1435" y="197"/>
                      </a:lnTo>
                      <a:lnTo>
                        <a:pt x="1380" y="195"/>
                      </a:lnTo>
                      <a:lnTo>
                        <a:pt x="1324" y="192"/>
                      </a:lnTo>
                      <a:lnTo>
                        <a:pt x="1272" y="190"/>
                      </a:lnTo>
                      <a:lnTo>
                        <a:pt x="1216" y="187"/>
                      </a:lnTo>
                      <a:lnTo>
                        <a:pt x="1161" y="185"/>
                      </a:lnTo>
                      <a:lnTo>
                        <a:pt x="1107" y="178"/>
                      </a:lnTo>
                      <a:lnTo>
                        <a:pt x="1054" y="173"/>
                      </a:lnTo>
                      <a:lnTo>
                        <a:pt x="998" y="168"/>
                      </a:lnTo>
                      <a:lnTo>
                        <a:pt x="943" y="163"/>
                      </a:lnTo>
                      <a:lnTo>
                        <a:pt x="888" y="158"/>
                      </a:lnTo>
                      <a:lnTo>
                        <a:pt x="890" y="150"/>
                      </a:lnTo>
                      <a:lnTo>
                        <a:pt x="893" y="139"/>
                      </a:lnTo>
                      <a:lnTo>
                        <a:pt x="898" y="129"/>
                      </a:lnTo>
                      <a:lnTo>
                        <a:pt x="898" y="121"/>
                      </a:lnTo>
                      <a:lnTo>
                        <a:pt x="885" y="118"/>
                      </a:lnTo>
                      <a:lnTo>
                        <a:pt x="871" y="118"/>
                      </a:lnTo>
                      <a:lnTo>
                        <a:pt x="859" y="121"/>
                      </a:lnTo>
                      <a:lnTo>
                        <a:pt x="848" y="123"/>
                      </a:lnTo>
                      <a:lnTo>
                        <a:pt x="835" y="127"/>
                      </a:lnTo>
                      <a:lnTo>
                        <a:pt x="824" y="134"/>
                      </a:lnTo>
                      <a:lnTo>
                        <a:pt x="816" y="142"/>
                      </a:lnTo>
                      <a:lnTo>
                        <a:pt x="809" y="150"/>
                      </a:lnTo>
                      <a:lnTo>
                        <a:pt x="785" y="152"/>
                      </a:lnTo>
                      <a:lnTo>
                        <a:pt x="763" y="152"/>
                      </a:lnTo>
                      <a:lnTo>
                        <a:pt x="739" y="152"/>
                      </a:lnTo>
                      <a:lnTo>
                        <a:pt x="719" y="150"/>
                      </a:lnTo>
                      <a:lnTo>
                        <a:pt x="698" y="147"/>
                      </a:lnTo>
                      <a:lnTo>
                        <a:pt x="676" y="144"/>
                      </a:lnTo>
                      <a:lnTo>
                        <a:pt x="653" y="142"/>
                      </a:lnTo>
                      <a:lnTo>
                        <a:pt x="632" y="139"/>
                      </a:lnTo>
                      <a:lnTo>
                        <a:pt x="640" y="127"/>
                      </a:lnTo>
                      <a:lnTo>
                        <a:pt x="645" y="113"/>
                      </a:lnTo>
                      <a:lnTo>
                        <a:pt x="645" y="103"/>
                      </a:lnTo>
                      <a:lnTo>
                        <a:pt x="640" y="89"/>
                      </a:lnTo>
                      <a:lnTo>
                        <a:pt x="597" y="98"/>
                      </a:lnTo>
                      <a:lnTo>
                        <a:pt x="556" y="100"/>
                      </a:lnTo>
                      <a:lnTo>
                        <a:pt x="513" y="103"/>
                      </a:lnTo>
                      <a:lnTo>
                        <a:pt x="474" y="105"/>
                      </a:lnTo>
                      <a:lnTo>
                        <a:pt x="435" y="105"/>
                      </a:lnTo>
                      <a:lnTo>
                        <a:pt x="397" y="103"/>
                      </a:lnTo>
                      <a:lnTo>
                        <a:pt x="358" y="100"/>
                      </a:lnTo>
                      <a:lnTo>
                        <a:pt x="322" y="94"/>
                      </a:lnTo>
                      <a:lnTo>
                        <a:pt x="281" y="89"/>
                      </a:lnTo>
                      <a:lnTo>
                        <a:pt x="242" y="84"/>
                      </a:lnTo>
                      <a:lnTo>
                        <a:pt x="205" y="76"/>
                      </a:lnTo>
                      <a:lnTo>
                        <a:pt x="166" y="71"/>
                      </a:lnTo>
                      <a:lnTo>
                        <a:pt x="127" y="63"/>
                      </a:lnTo>
                      <a:lnTo>
                        <a:pt x="84" y="58"/>
                      </a:lnTo>
                      <a:lnTo>
                        <a:pt x="42" y="50"/>
                      </a:lnTo>
                      <a:lnTo>
                        <a:pt x="0" y="45"/>
                      </a:lnTo>
                      <a:lnTo>
                        <a:pt x="26" y="31"/>
                      </a:lnTo>
                      <a:close/>
                    </a:path>
                  </a:pathLst>
                </a:custGeom>
                <a:solidFill>
                  <a:srgbClr val="E8C6A5"/>
                </a:solidFill>
                <a:ln w="9525">
                  <a:noFill/>
                  <a:round/>
                  <a:headEnd/>
                  <a:tailEnd/>
                </a:ln>
              </p:spPr>
              <p:txBody>
                <a:bodyPr>
                  <a:prstTxWarp prst="textNoShape">
                    <a:avLst/>
                  </a:prstTxWarp>
                </a:bodyPr>
                <a:lstStyle/>
                <a:p>
                  <a:endParaRPr lang="en-US"/>
                </a:p>
              </p:txBody>
            </p:sp>
            <p:sp>
              <p:nvSpPr>
                <p:cNvPr id="68545" name="Freeform 314"/>
                <p:cNvSpPr>
                  <a:spLocks noChangeAspect="1"/>
                </p:cNvSpPr>
                <p:nvPr/>
              </p:nvSpPr>
              <p:spPr bwMode="auto">
                <a:xfrm>
                  <a:off x="2586" y="2095"/>
                  <a:ext cx="1407" cy="50"/>
                </a:xfrm>
                <a:custGeom>
                  <a:avLst/>
                  <a:gdLst>
                    <a:gd name="T0" fmla="*/ 379 w 4219"/>
                    <a:gd name="T1" fmla="*/ 2 h 150"/>
                    <a:gd name="T2" fmla="*/ 752 w 4219"/>
                    <a:gd name="T3" fmla="*/ 2 h 150"/>
                    <a:gd name="T4" fmla="*/ 1127 w 4219"/>
                    <a:gd name="T5" fmla="*/ 0 h 150"/>
                    <a:gd name="T6" fmla="*/ 1501 w 4219"/>
                    <a:gd name="T7" fmla="*/ 0 h 150"/>
                    <a:gd name="T8" fmla="*/ 1874 w 4219"/>
                    <a:gd name="T9" fmla="*/ 0 h 150"/>
                    <a:gd name="T10" fmla="*/ 2249 w 4219"/>
                    <a:gd name="T11" fmla="*/ 0 h 150"/>
                    <a:gd name="T12" fmla="*/ 2623 w 4219"/>
                    <a:gd name="T13" fmla="*/ 0 h 150"/>
                    <a:gd name="T14" fmla="*/ 2996 w 4219"/>
                    <a:gd name="T15" fmla="*/ 0 h 150"/>
                    <a:gd name="T16" fmla="*/ 3370 w 4219"/>
                    <a:gd name="T17" fmla="*/ 0 h 150"/>
                    <a:gd name="T18" fmla="*/ 3745 w 4219"/>
                    <a:gd name="T19" fmla="*/ 0 h 150"/>
                    <a:gd name="T20" fmla="*/ 4118 w 4219"/>
                    <a:gd name="T21" fmla="*/ 0 h 150"/>
                    <a:gd name="T22" fmla="*/ 4145 w 4219"/>
                    <a:gd name="T23" fmla="*/ 58 h 150"/>
                    <a:gd name="T24" fmla="*/ 4029 w 4219"/>
                    <a:gd name="T25" fmla="*/ 70 h 150"/>
                    <a:gd name="T26" fmla="*/ 3913 w 4219"/>
                    <a:gd name="T27" fmla="*/ 79 h 150"/>
                    <a:gd name="T28" fmla="*/ 3794 w 4219"/>
                    <a:gd name="T29" fmla="*/ 75 h 150"/>
                    <a:gd name="T30" fmla="*/ 3678 w 4219"/>
                    <a:gd name="T31" fmla="*/ 65 h 150"/>
                    <a:gd name="T32" fmla="*/ 3545 w 4219"/>
                    <a:gd name="T33" fmla="*/ 53 h 150"/>
                    <a:gd name="T34" fmla="*/ 3362 w 4219"/>
                    <a:gd name="T35" fmla="*/ 55 h 150"/>
                    <a:gd name="T36" fmla="*/ 3184 w 4219"/>
                    <a:gd name="T37" fmla="*/ 63 h 150"/>
                    <a:gd name="T38" fmla="*/ 3001 w 4219"/>
                    <a:gd name="T39" fmla="*/ 75 h 150"/>
                    <a:gd name="T40" fmla="*/ 2820 w 4219"/>
                    <a:gd name="T41" fmla="*/ 89 h 150"/>
                    <a:gd name="T42" fmla="*/ 2638 w 4219"/>
                    <a:gd name="T43" fmla="*/ 102 h 150"/>
                    <a:gd name="T44" fmla="*/ 2459 w 4219"/>
                    <a:gd name="T45" fmla="*/ 118 h 150"/>
                    <a:gd name="T46" fmla="*/ 2278 w 4219"/>
                    <a:gd name="T47" fmla="*/ 131 h 150"/>
                    <a:gd name="T48" fmla="*/ 2096 w 4219"/>
                    <a:gd name="T49" fmla="*/ 142 h 150"/>
                    <a:gd name="T50" fmla="*/ 1917 w 4219"/>
                    <a:gd name="T51" fmla="*/ 147 h 150"/>
                    <a:gd name="T52" fmla="*/ 1737 w 4219"/>
                    <a:gd name="T53" fmla="*/ 150 h 150"/>
                    <a:gd name="T54" fmla="*/ 1619 w 4219"/>
                    <a:gd name="T55" fmla="*/ 147 h 150"/>
                    <a:gd name="T56" fmla="*/ 1535 w 4219"/>
                    <a:gd name="T57" fmla="*/ 147 h 150"/>
                    <a:gd name="T58" fmla="*/ 1450 w 4219"/>
                    <a:gd name="T59" fmla="*/ 144 h 150"/>
                    <a:gd name="T60" fmla="*/ 1369 w 4219"/>
                    <a:gd name="T61" fmla="*/ 144 h 150"/>
                    <a:gd name="T62" fmla="*/ 1284 w 4219"/>
                    <a:gd name="T63" fmla="*/ 142 h 150"/>
                    <a:gd name="T64" fmla="*/ 1209 w 4219"/>
                    <a:gd name="T65" fmla="*/ 126 h 150"/>
                    <a:gd name="T66" fmla="*/ 1145 w 4219"/>
                    <a:gd name="T67" fmla="*/ 94 h 150"/>
                    <a:gd name="T68" fmla="*/ 1074 w 4219"/>
                    <a:gd name="T69" fmla="*/ 75 h 150"/>
                    <a:gd name="T70" fmla="*/ 921 w 4219"/>
                    <a:gd name="T71" fmla="*/ 65 h 150"/>
                    <a:gd name="T72" fmla="*/ 729 w 4219"/>
                    <a:gd name="T73" fmla="*/ 63 h 150"/>
                    <a:gd name="T74" fmla="*/ 532 w 4219"/>
                    <a:gd name="T75" fmla="*/ 65 h 150"/>
                    <a:gd name="T76" fmla="*/ 331 w 4219"/>
                    <a:gd name="T77" fmla="*/ 73 h 150"/>
                    <a:gd name="T78" fmla="*/ 131 w 4219"/>
                    <a:gd name="T79" fmla="*/ 79 h 150"/>
                    <a:gd name="T80" fmla="*/ 15 w 4219"/>
                    <a:gd name="T81" fmla="*/ 70 h 150"/>
                    <a:gd name="T82" fmla="*/ 63 w 4219"/>
                    <a:gd name="T83" fmla="*/ 41 h 150"/>
                    <a:gd name="T84" fmla="*/ 113 w 4219"/>
                    <a:gd name="T85" fmla="*/ 10 h 150"/>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4219"/>
                    <a:gd name="T130" fmla="*/ 0 h 150"/>
                    <a:gd name="T131" fmla="*/ 4219 w 4219"/>
                    <a:gd name="T132" fmla="*/ 150 h 150"/>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4219" h="150">
                      <a:moveTo>
                        <a:pt x="128" y="2"/>
                      </a:moveTo>
                      <a:lnTo>
                        <a:pt x="253" y="2"/>
                      </a:lnTo>
                      <a:lnTo>
                        <a:pt x="379" y="2"/>
                      </a:lnTo>
                      <a:lnTo>
                        <a:pt x="502" y="2"/>
                      </a:lnTo>
                      <a:lnTo>
                        <a:pt x="629" y="2"/>
                      </a:lnTo>
                      <a:lnTo>
                        <a:pt x="752" y="2"/>
                      </a:lnTo>
                      <a:lnTo>
                        <a:pt x="877" y="0"/>
                      </a:lnTo>
                      <a:lnTo>
                        <a:pt x="1003" y="0"/>
                      </a:lnTo>
                      <a:lnTo>
                        <a:pt x="1127" y="0"/>
                      </a:lnTo>
                      <a:lnTo>
                        <a:pt x="1250" y="0"/>
                      </a:lnTo>
                      <a:lnTo>
                        <a:pt x="1377" y="0"/>
                      </a:lnTo>
                      <a:lnTo>
                        <a:pt x="1501" y="0"/>
                      </a:lnTo>
                      <a:lnTo>
                        <a:pt x="1624" y="0"/>
                      </a:lnTo>
                      <a:lnTo>
                        <a:pt x="1751" y="0"/>
                      </a:lnTo>
                      <a:lnTo>
                        <a:pt x="1874" y="0"/>
                      </a:lnTo>
                      <a:lnTo>
                        <a:pt x="1999" y="0"/>
                      </a:lnTo>
                      <a:lnTo>
                        <a:pt x="2125" y="0"/>
                      </a:lnTo>
                      <a:lnTo>
                        <a:pt x="2249" y="0"/>
                      </a:lnTo>
                      <a:lnTo>
                        <a:pt x="2372" y="0"/>
                      </a:lnTo>
                      <a:lnTo>
                        <a:pt x="2496" y="0"/>
                      </a:lnTo>
                      <a:lnTo>
                        <a:pt x="2623" y="0"/>
                      </a:lnTo>
                      <a:lnTo>
                        <a:pt x="2746" y="0"/>
                      </a:lnTo>
                      <a:lnTo>
                        <a:pt x="2870" y="0"/>
                      </a:lnTo>
                      <a:lnTo>
                        <a:pt x="2996" y="0"/>
                      </a:lnTo>
                      <a:lnTo>
                        <a:pt x="3121" y="0"/>
                      </a:lnTo>
                      <a:lnTo>
                        <a:pt x="3244" y="0"/>
                      </a:lnTo>
                      <a:lnTo>
                        <a:pt x="3370" y="0"/>
                      </a:lnTo>
                      <a:lnTo>
                        <a:pt x="3494" y="0"/>
                      </a:lnTo>
                      <a:lnTo>
                        <a:pt x="3618" y="0"/>
                      </a:lnTo>
                      <a:lnTo>
                        <a:pt x="3745" y="0"/>
                      </a:lnTo>
                      <a:lnTo>
                        <a:pt x="3868" y="0"/>
                      </a:lnTo>
                      <a:lnTo>
                        <a:pt x="3995" y="0"/>
                      </a:lnTo>
                      <a:lnTo>
                        <a:pt x="4118" y="0"/>
                      </a:lnTo>
                      <a:lnTo>
                        <a:pt x="4219" y="44"/>
                      </a:lnTo>
                      <a:lnTo>
                        <a:pt x="4181" y="50"/>
                      </a:lnTo>
                      <a:lnTo>
                        <a:pt x="4145" y="58"/>
                      </a:lnTo>
                      <a:lnTo>
                        <a:pt x="4106" y="63"/>
                      </a:lnTo>
                      <a:lnTo>
                        <a:pt x="4068" y="65"/>
                      </a:lnTo>
                      <a:lnTo>
                        <a:pt x="4029" y="70"/>
                      </a:lnTo>
                      <a:lnTo>
                        <a:pt x="3989" y="73"/>
                      </a:lnTo>
                      <a:lnTo>
                        <a:pt x="3950" y="75"/>
                      </a:lnTo>
                      <a:lnTo>
                        <a:pt x="3913" y="79"/>
                      </a:lnTo>
                      <a:lnTo>
                        <a:pt x="3873" y="79"/>
                      </a:lnTo>
                      <a:lnTo>
                        <a:pt x="3834" y="79"/>
                      </a:lnTo>
                      <a:lnTo>
                        <a:pt x="3794" y="75"/>
                      </a:lnTo>
                      <a:lnTo>
                        <a:pt x="3755" y="75"/>
                      </a:lnTo>
                      <a:lnTo>
                        <a:pt x="3718" y="70"/>
                      </a:lnTo>
                      <a:lnTo>
                        <a:pt x="3678" y="65"/>
                      </a:lnTo>
                      <a:lnTo>
                        <a:pt x="3642" y="60"/>
                      </a:lnTo>
                      <a:lnTo>
                        <a:pt x="3605" y="53"/>
                      </a:lnTo>
                      <a:lnTo>
                        <a:pt x="3545" y="53"/>
                      </a:lnTo>
                      <a:lnTo>
                        <a:pt x="3483" y="53"/>
                      </a:lnTo>
                      <a:lnTo>
                        <a:pt x="3423" y="55"/>
                      </a:lnTo>
                      <a:lnTo>
                        <a:pt x="3362" y="55"/>
                      </a:lnTo>
                      <a:lnTo>
                        <a:pt x="3305" y="58"/>
                      </a:lnTo>
                      <a:lnTo>
                        <a:pt x="3244" y="60"/>
                      </a:lnTo>
                      <a:lnTo>
                        <a:pt x="3184" y="63"/>
                      </a:lnTo>
                      <a:lnTo>
                        <a:pt x="3123" y="68"/>
                      </a:lnTo>
                      <a:lnTo>
                        <a:pt x="3062" y="70"/>
                      </a:lnTo>
                      <a:lnTo>
                        <a:pt x="3001" y="75"/>
                      </a:lnTo>
                      <a:lnTo>
                        <a:pt x="2941" y="79"/>
                      </a:lnTo>
                      <a:lnTo>
                        <a:pt x="2881" y="84"/>
                      </a:lnTo>
                      <a:lnTo>
                        <a:pt x="2820" y="89"/>
                      </a:lnTo>
                      <a:lnTo>
                        <a:pt x="2760" y="94"/>
                      </a:lnTo>
                      <a:lnTo>
                        <a:pt x="2699" y="97"/>
                      </a:lnTo>
                      <a:lnTo>
                        <a:pt x="2638" y="102"/>
                      </a:lnTo>
                      <a:lnTo>
                        <a:pt x="2578" y="108"/>
                      </a:lnTo>
                      <a:lnTo>
                        <a:pt x="2517" y="113"/>
                      </a:lnTo>
                      <a:lnTo>
                        <a:pt x="2459" y="118"/>
                      </a:lnTo>
                      <a:lnTo>
                        <a:pt x="2399" y="121"/>
                      </a:lnTo>
                      <a:lnTo>
                        <a:pt x="2338" y="126"/>
                      </a:lnTo>
                      <a:lnTo>
                        <a:pt x="2278" y="131"/>
                      </a:lnTo>
                      <a:lnTo>
                        <a:pt x="2217" y="134"/>
                      </a:lnTo>
                      <a:lnTo>
                        <a:pt x="2156" y="137"/>
                      </a:lnTo>
                      <a:lnTo>
                        <a:pt x="2096" y="142"/>
                      </a:lnTo>
                      <a:lnTo>
                        <a:pt x="2038" y="144"/>
                      </a:lnTo>
                      <a:lnTo>
                        <a:pt x="1977" y="147"/>
                      </a:lnTo>
                      <a:lnTo>
                        <a:pt x="1917" y="147"/>
                      </a:lnTo>
                      <a:lnTo>
                        <a:pt x="1857" y="150"/>
                      </a:lnTo>
                      <a:lnTo>
                        <a:pt x="1795" y="150"/>
                      </a:lnTo>
                      <a:lnTo>
                        <a:pt x="1737" y="150"/>
                      </a:lnTo>
                      <a:lnTo>
                        <a:pt x="1677" y="150"/>
                      </a:lnTo>
                      <a:lnTo>
                        <a:pt x="1648" y="150"/>
                      </a:lnTo>
                      <a:lnTo>
                        <a:pt x="1619" y="147"/>
                      </a:lnTo>
                      <a:lnTo>
                        <a:pt x="1590" y="147"/>
                      </a:lnTo>
                      <a:lnTo>
                        <a:pt x="1561" y="147"/>
                      </a:lnTo>
                      <a:lnTo>
                        <a:pt x="1535" y="147"/>
                      </a:lnTo>
                      <a:lnTo>
                        <a:pt x="1506" y="144"/>
                      </a:lnTo>
                      <a:lnTo>
                        <a:pt x="1479" y="144"/>
                      </a:lnTo>
                      <a:lnTo>
                        <a:pt x="1450" y="144"/>
                      </a:lnTo>
                      <a:lnTo>
                        <a:pt x="1424" y="144"/>
                      </a:lnTo>
                      <a:lnTo>
                        <a:pt x="1395" y="144"/>
                      </a:lnTo>
                      <a:lnTo>
                        <a:pt x="1369" y="144"/>
                      </a:lnTo>
                      <a:lnTo>
                        <a:pt x="1342" y="144"/>
                      </a:lnTo>
                      <a:lnTo>
                        <a:pt x="1313" y="142"/>
                      </a:lnTo>
                      <a:lnTo>
                        <a:pt x="1284" y="142"/>
                      </a:lnTo>
                      <a:lnTo>
                        <a:pt x="1258" y="142"/>
                      </a:lnTo>
                      <a:lnTo>
                        <a:pt x="1229" y="142"/>
                      </a:lnTo>
                      <a:lnTo>
                        <a:pt x="1209" y="126"/>
                      </a:lnTo>
                      <a:lnTo>
                        <a:pt x="1187" y="113"/>
                      </a:lnTo>
                      <a:lnTo>
                        <a:pt x="1166" y="102"/>
                      </a:lnTo>
                      <a:lnTo>
                        <a:pt x="1145" y="94"/>
                      </a:lnTo>
                      <a:lnTo>
                        <a:pt x="1121" y="87"/>
                      </a:lnTo>
                      <a:lnTo>
                        <a:pt x="1098" y="82"/>
                      </a:lnTo>
                      <a:lnTo>
                        <a:pt x="1074" y="75"/>
                      </a:lnTo>
                      <a:lnTo>
                        <a:pt x="1048" y="73"/>
                      </a:lnTo>
                      <a:lnTo>
                        <a:pt x="985" y="68"/>
                      </a:lnTo>
                      <a:lnTo>
                        <a:pt x="921" y="65"/>
                      </a:lnTo>
                      <a:lnTo>
                        <a:pt x="858" y="63"/>
                      </a:lnTo>
                      <a:lnTo>
                        <a:pt x="792" y="63"/>
                      </a:lnTo>
                      <a:lnTo>
                        <a:pt x="729" y="63"/>
                      </a:lnTo>
                      <a:lnTo>
                        <a:pt x="663" y="63"/>
                      </a:lnTo>
                      <a:lnTo>
                        <a:pt x="597" y="63"/>
                      </a:lnTo>
                      <a:lnTo>
                        <a:pt x="532" y="65"/>
                      </a:lnTo>
                      <a:lnTo>
                        <a:pt x="463" y="68"/>
                      </a:lnTo>
                      <a:lnTo>
                        <a:pt x="397" y="70"/>
                      </a:lnTo>
                      <a:lnTo>
                        <a:pt x="331" y="73"/>
                      </a:lnTo>
                      <a:lnTo>
                        <a:pt x="265" y="75"/>
                      </a:lnTo>
                      <a:lnTo>
                        <a:pt x="197" y="75"/>
                      </a:lnTo>
                      <a:lnTo>
                        <a:pt x="131" y="79"/>
                      </a:lnTo>
                      <a:lnTo>
                        <a:pt x="65" y="82"/>
                      </a:lnTo>
                      <a:lnTo>
                        <a:pt x="0" y="82"/>
                      </a:lnTo>
                      <a:lnTo>
                        <a:pt x="15" y="70"/>
                      </a:lnTo>
                      <a:lnTo>
                        <a:pt x="31" y="60"/>
                      </a:lnTo>
                      <a:lnTo>
                        <a:pt x="47" y="50"/>
                      </a:lnTo>
                      <a:lnTo>
                        <a:pt x="63" y="41"/>
                      </a:lnTo>
                      <a:lnTo>
                        <a:pt x="78" y="31"/>
                      </a:lnTo>
                      <a:lnTo>
                        <a:pt x="94" y="21"/>
                      </a:lnTo>
                      <a:lnTo>
                        <a:pt x="113" y="10"/>
                      </a:lnTo>
                      <a:lnTo>
                        <a:pt x="128" y="2"/>
                      </a:lnTo>
                      <a:close/>
                    </a:path>
                  </a:pathLst>
                </a:custGeom>
                <a:solidFill>
                  <a:srgbClr val="D6A88E"/>
                </a:solidFill>
                <a:ln w="9525">
                  <a:noFill/>
                  <a:round/>
                  <a:headEnd/>
                  <a:tailEnd/>
                </a:ln>
              </p:spPr>
              <p:txBody>
                <a:bodyPr>
                  <a:prstTxWarp prst="textNoShape">
                    <a:avLst/>
                  </a:prstTxWarp>
                </a:bodyPr>
                <a:lstStyle/>
                <a:p>
                  <a:endParaRPr lang="en-US"/>
                </a:p>
              </p:txBody>
            </p:sp>
            <p:sp>
              <p:nvSpPr>
                <p:cNvPr id="68546" name="Freeform 315"/>
                <p:cNvSpPr>
                  <a:spLocks noChangeAspect="1"/>
                </p:cNvSpPr>
                <p:nvPr/>
              </p:nvSpPr>
              <p:spPr bwMode="auto">
                <a:xfrm>
                  <a:off x="2783" y="2169"/>
                  <a:ext cx="82" cy="83"/>
                </a:xfrm>
                <a:custGeom>
                  <a:avLst/>
                  <a:gdLst>
                    <a:gd name="T0" fmla="*/ 247 w 247"/>
                    <a:gd name="T1" fmla="*/ 249 h 249"/>
                    <a:gd name="T2" fmla="*/ 215 w 247"/>
                    <a:gd name="T3" fmla="*/ 247 h 249"/>
                    <a:gd name="T4" fmla="*/ 184 w 247"/>
                    <a:gd name="T5" fmla="*/ 244 h 249"/>
                    <a:gd name="T6" fmla="*/ 152 w 247"/>
                    <a:gd name="T7" fmla="*/ 239 h 249"/>
                    <a:gd name="T8" fmla="*/ 121 w 247"/>
                    <a:gd name="T9" fmla="*/ 237 h 249"/>
                    <a:gd name="T10" fmla="*/ 89 w 247"/>
                    <a:gd name="T11" fmla="*/ 232 h 249"/>
                    <a:gd name="T12" fmla="*/ 60 w 247"/>
                    <a:gd name="T13" fmla="*/ 229 h 249"/>
                    <a:gd name="T14" fmla="*/ 29 w 247"/>
                    <a:gd name="T15" fmla="*/ 224 h 249"/>
                    <a:gd name="T16" fmla="*/ 0 w 247"/>
                    <a:gd name="T17" fmla="*/ 220 h 249"/>
                    <a:gd name="T18" fmla="*/ 0 w 247"/>
                    <a:gd name="T19" fmla="*/ 0 h 249"/>
                    <a:gd name="T20" fmla="*/ 176 w 247"/>
                    <a:gd name="T21" fmla="*/ 10 h 249"/>
                    <a:gd name="T22" fmla="*/ 194 w 247"/>
                    <a:gd name="T23" fmla="*/ 71 h 249"/>
                    <a:gd name="T24" fmla="*/ 210 w 247"/>
                    <a:gd name="T25" fmla="*/ 131 h 249"/>
                    <a:gd name="T26" fmla="*/ 226 w 247"/>
                    <a:gd name="T27" fmla="*/ 192 h 249"/>
                    <a:gd name="T28" fmla="*/ 247 w 247"/>
                    <a:gd name="T29" fmla="*/ 249 h 24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47"/>
                    <a:gd name="T46" fmla="*/ 0 h 249"/>
                    <a:gd name="T47" fmla="*/ 247 w 247"/>
                    <a:gd name="T48" fmla="*/ 249 h 249"/>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47" h="249">
                      <a:moveTo>
                        <a:pt x="247" y="249"/>
                      </a:moveTo>
                      <a:lnTo>
                        <a:pt x="215" y="247"/>
                      </a:lnTo>
                      <a:lnTo>
                        <a:pt x="184" y="244"/>
                      </a:lnTo>
                      <a:lnTo>
                        <a:pt x="152" y="239"/>
                      </a:lnTo>
                      <a:lnTo>
                        <a:pt x="121" y="237"/>
                      </a:lnTo>
                      <a:lnTo>
                        <a:pt x="89" y="232"/>
                      </a:lnTo>
                      <a:lnTo>
                        <a:pt x="60" y="229"/>
                      </a:lnTo>
                      <a:lnTo>
                        <a:pt x="29" y="224"/>
                      </a:lnTo>
                      <a:lnTo>
                        <a:pt x="0" y="220"/>
                      </a:lnTo>
                      <a:lnTo>
                        <a:pt x="0" y="0"/>
                      </a:lnTo>
                      <a:lnTo>
                        <a:pt x="176" y="10"/>
                      </a:lnTo>
                      <a:lnTo>
                        <a:pt x="194" y="71"/>
                      </a:lnTo>
                      <a:lnTo>
                        <a:pt x="210" y="131"/>
                      </a:lnTo>
                      <a:lnTo>
                        <a:pt x="226" y="192"/>
                      </a:lnTo>
                      <a:lnTo>
                        <a:pt x="247" y="249"/>
                      </a:lnTo>
                      <a:close/>
                    </a:path>
                  </a:pathLst>
                </a:custGeom>
                <a:solidFill>
                  <a:srgbClr val="BF9682"/>
                </a:solidFill>
                <a:ln w="9525">
                  <a:noFill/>
                  <a:round/>
                  <a:headEnd/>
                  <a:tailEnd/>
                </a:ln>
              </p:spPr>
              <p:txBody>
                <a:bodyPr>
                  <a:prstTxWarp prst="textNoShape">
                    <a:avLst/>
                  </a:prstTxWarp>
                </a:bodyPr>
                <a:lstStyle/>
                <a:p>
                  <a:endParaRPr lang="en-US"/>
                </a:p>
              </p:txBody>
            </p:sp>
            <p:sp>
              <p:nvSpPr>
                <p:cNvPr id="68547" name="Freeform 316"/>
                <p:cNvSpPr>
                  <a:spLocks noChangeAspect="1"/>
                </p:cNvSpPr>
                <p:nvPr/>
              </p:nvSpPr>
              <p:spPr bwMode="auto">
                <a:xfrm>
                  <a:off x="2902" y="2208"/>
                  <a:ext cx="801" cy="63"/>
                </a:xfrm>
                <a:custGeom>
                  <a:avLst/>
                  <a:gdLst>
                    <a:gd name="T0" fmla="*/ 0 w 2403"/>
                    <a:gd name="T1" fmla="*/ 135 h 187"/>
                    <a:gd name="T2" fmla="*/ 2276 w 2403"/>
                    <a:gd name="T3" fmla="*/ 0 h 187"/>
                    <a:gd name="T4" fmla="*/ 2281 w 2403"/>
                    <a:gd name="T5" fmla="*/ 13 h 187"/>
                    <a:gd name="T6" fmla="*/ 2283 w 2403"/>
                    <a:gd name="T7" fmla="*/ 27 h 187"/>
                    <a:gd name="T8" fmla="*/ 2283 w 2403"/>
                    <a:gd name="T9" fmla="*/ 42 h 187"/>
                    <a:gd name="T10" fmla="*/ 2283 w 2403"/>
                    <a:gd name="T11" fmla="*/ 61 h 187"/>
                    <a:gd name="T12" fmla="*/ 2295 w 2403"/>
                    <a:gd name="T13" fmla="*/ 74 h 187"/>
                    <a:gd name="T14" fmla="*/ 2307 w 2403"/>
                    <a:gd name="T15" fmla="*/ 85 h 187"/>
                    <a:gd name="T16" fmla="*/ 2324 w 2403"/>
                    <a:gd name="T17" fmla="*/ 92 h 187"/>
                    <a:gd name="T18" fmla="*/ 2339 w 2403"/>
                    <a:gd name="T19" fmla="*/ 100 h 187"/>
                    <a:gd name="T20" fmla="*/ 2355 w 2403"/>
                    <a:gd name="T21" fmla="*/ 109 h 187"/>
                    <a:gd name="T22" fmla="*/ 2371 w 2403"/>
                    <a:gd name="T23" fmla="*/ 116 h 187"/>
                    <a:gd name="T24" fmla="*/ 2386 w 2403"/>
                    <a:gd name="T25" fmla="*/ 124 h 187"/>
                    <a:gd name="T26" fmla="*/ 2403 w 2403"/>
                    <a:gd name="T27" fmla="*/ 131 h 187"/>
                    <a:gd name="T28" fmla="*/ 2316 w 2403"/>
                    <a:gd name="T29" fmla="*/ 145 h 187"/>
                    <a:gd name="T30" fmla="*/ 2228 w 2403"/>
                    <a:gd name="T31" fmla="*/ 155 h 187"/>
                    <a:gd name="T32" fmla="*/ 2139 w 2403"/>
                    <a:gd name="T33" fmla="*/ 164 h 187"/>
                    <a:gd name="T34" fmla="*/ 2049 w 2403"/>
                    <a:gd name="T35" fmla="*/ 172 h 187"/>
                    <a:gd name="T36" fmla="*/ 1960 w 2403"/>
                    <a:gd name="T37" fmla="*/ 174 h 187"/>
                    <a:gd name="T38" fmla="*/ 1871 w 2403"/>
                    <a:gd name="T39" fmla="*/ 179 h 187"/>
                    <a:gd name="T40" fmla="*/ 1778 w 2403"/>
                    <a:gd name="T41" fmla="*/ 182 h 187"/>
                    <a:gd name="T42" fmla="*/ 1686 w 2403"/>
                    <a:gd name="T43" fmla="*/ 182 h 187"/>
                    <a:gd name="T44" fmla="*/ 1594 w 2403"/>
                    <a:gd name="T45" fmla="*/ 184 h 187"/>
                    <a:gd name="T46" fmla="*/ 1502 w 2403"/>
                    <a:gd name="T47" fmla="*/ 184 h 187"/>
                    <a:gd name="T48" fmla="*/ 1409 w 2403"/>
                    <a:gd name="T49" fmla="*/ 184 h 187"/>
                    <a:gd name="T50" fmla="*/ 1317 w 2403"/>
                    <a:gd name="T51" fmla="*/ 184 h 187"/>
                    <a:gd name="T52" fmla="*/ 1228 w 2403"/>
                    <a:gd name="T53" fmla="*/ 182 h 187"/>
                    <a:gd name="T54" fmla="*/ 1139 w 2403"/>
                    <a:gd name="T55" fmla="*/ 182 h 187"/>
                    <a:gd name="T56" fmla="*/ 1049 w 2403"/>
                    <a:gd name="T57" fmla="*/ 184 h 187"/>
                    <a:gd name="T58" fmla="*/ 959 w 2403"/>
                    <a:gd name="T59" fmla="*/ 184 h 187"/>
                    <a:gd name="T60" fmla="*/ 965 w 2403"/>
                    <a:gd name="T61" fmla="*/ 179 h 187"/>
                    <a:gd name="T62" fmla="*/ 967 w 2403"/>
                    <a:gd name="T63" fmla="*/ 172 h 187"/>
                    <a:gd name="T64" fmla="*/ 970 w 2403"/>
                    <a:gd name="T65" fmla="*/ 166 h 187"/>
                    <a:gd name="T66" fmla="*/ 967 w 2403"/>
                    <a:gd name="T67" fmla="*/ 160 h 187"/>
                    <a:gd name="T68" fmla="*/ 959 w 2403"/>
                    <a:gd name="T69" fmla="*/ 158 h 187"/>
                    <a:gd name="T70" fmla="*/ 954 w 2403"/>
                    <a:gd name="T71" fmla="*/ 164 h 187"/>
                    <a:gd name="T72" fmla="*/ 949 w 2403"/>
                    <a:gd name="T73" fmla="*/ 172 h 187"/>
                    <a:gd name="T74" fmla="*/ 944 w 2403"/>
                    <a:gd name="T75" fmla="*/ 179 h 187"/>
                    <a:gd name="T76" fmla="*/ 938 w 2403"/>
                    <a:gd name="T77" fmla="*/ 184 h 187"/>
                    <a:gd name="T78" fmla="*/ 881 w 2403"/>
                    <a:gd name="T79" fmla="*/ 187 h 187"/>
                    <a:gd name="T80" fmla="*/ 819 w 2403"/>
                    <a:gd name="T81" fmla="*/ 187 h 187"/>
                    <a:gd name="T82" fmla="*/ 761 w 2403"/>
                    <a:gd name="T83" fmla="*/ 187 h 187"/>
                    <a:gd name="T84" fmla="*/ 701 w 2403"/>
                    <a:gd name="T85" fmla="*/ 187 h 187"/>
                    <a:gd name="T86" fmla="*/ 643 w 2403"/>
                    <a:gd name="T87" fmla="*/ 187 h 187"/>
                    <a:gd name="T88" fmla="*/ 585 w 2403"/>
                    <a:gd name="T89" fmla="*/ 184 h 187"/>
                    <a:gd name="T90" fmla="*/ 525 w 2403"/>
                    <a:gd name="T91" fmla="*/ 182 h 187"/>
                    <a:gd name="T92" fmla="*/ 467 w 2403"/>
                    <a:gd name="T93" fmla="*/ 179 h 187"/>
                    <a:gd name="T94" fmla="*/ 409 w 2403"/>
                    <a:gd name="T95" fmla="*/ 177 h 187"/>
                    <a:gd name="T96" fmla="*/ 351 w 2403"/>
                    <a:gd name="T97" fmla="*/ 174 h 187"/>
                    <a:gd name="T98" fmla="*/ 293 w 2403"/>
                    <a:gd name="T99" fmla="*/ 169 h 187"/>
                    <a:gd name="T100" fmla="*/ 235 w 2403"/>
                    <a:gd name="T101" fmla="*/ 164 h 187"/>
                    <a:gd name="T102" fmla="*/ 174 w 2403"/>
                    <a:gd name="T103" fmla="*/ 155 h 187"/>
                    <a:gd name="T104" fmla="*/ 116 w 2403"/>
                    <a:gd name="T105" fmla="*/ 150 h 187"/>
                    <a:gd name="T106" fmla="*/ 58 w 2403"/>
                    <a:gd name="T107" fmla="*/ 143 h 187"/>
                    <a:gd name="T108" fmla="*/ 0 w 2403"/>
                    <a:gd name="T109" fmla="*/ 135 h 187"/>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2403"/>
                    <a:gd name="T166" fmla="*/ 0 h 187"/>
                    <a:gd name="T167" fmla="*/ 2403 w 2403"/>
                    <a:gd name="T168" fmla="*/ 187 h 187"/>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2403" h="187">
                      <a:moveTo>
                        <a:pt x="0" y="135"/>
                      </a:moveTo>
                      <a:lnTo>
                        <a:pt x="2276" y="0"/>
                      </a:lnTo>
                      <a:lnTo>
                        <a:pt x="2281" y="13"/>
                      </a:lnTo>
                      <a:lnTo>
                        <a:pt x="2283" y="27"/>
                      </a:lnTo>
                      <a:lnTo>
                        <a:pt x="2283" y="42"/>
                      </a:lnTo>
                      <a:lnTo>
                        <a:pt x="2283" y="61"/>
                      </a:lnTo>
                      <a:lnTo>
                        <a:pt x="2295" y="74"/>
                      </a:lnTo>
                      <a:lnTo>
                        <a:pt x="2307" y="85"/>
                      </a:lnTo>
                      <a:lnTo>
                        <a:pt x="2324" y="92"/>
                      </a:lnTo>
                      <a:lnTo>
                        <a:pt x="2339" y="100"/>
                      </a:lnTo>
                      <a:lnTo>
                        <a:pt x="2355" y="109"/>
                      </a:lnTo>
                      <a:lnTo>
                        <a:pt x="2371" y="116"/>
                      </a:lnTo>
                      <a:lnTo>
                        <a:pt x="2386" y="124"/>
                      </a:lnTo>
                      <a:lnTo>
                        <a:pt x="2403" y="131"/>
                      </a:lnTo>
                      <a:lnTo>
                        <a:pt x="2316" y="145"/>
                      </a:lnTo>
                      <a:lnTo>
                        <a:pt x="2228" y="155"/>
                      </a:lnTo>
                      <a:lnTo>
                        <a:pt x="2139" y="164"/>
                      </a:lnTo>
                      <a:lnTo>
                        <a:pt x="2049" y="172"/>
                      </a:lnTo>
                      <a:lnTo>
                        <a:pt x="1960" y="174"/>
                      </a:lnTo>
                      <a:lnTo>
                        <a:pt x="1871" y="179"/>
                      </a:lnTo>
                      <a:lnTo>
                        <a:pt x="1778" y="182"/>
                      </a:lnTo>
                      <a:lnTo>
                        <a:pt x="1686" y="182"/>
                      </a:lnTo>
                      <a:lnTo>
                        <a:pt x="1594" y="184"/>
                      </a:lnTo>
                      <a:lnTo>
                        <a:pt x="1502" y="184"/>
                      </a:lnTo>
                      <a:lnTo>
                        <a:pt x="1409" y="184"/>
                      </a:lnTo>
                      <a:lnTo>
                        <a:pt x="1317" y="184"/>
                      </a:lnTo>
                      <a:lnTo>
                        <a:pt x="1228" y="182"/>
                      </a:lnTo>
                      <a:lnTo>
                        <a:pt x="1139" y="182"/>
                      </a:lnTo>
                      <a:lnTo>
                        <a:pt x="1049" y="184"/>
                      </a:lnTo>
                      <a:lnTo>
                        <a:pt x="959" y="184"/>
                      </a:lnTo>
                      <a:lnTo>
                        <a:pt x="965" y="179"/>
                      </a:lnTo>
                      <a:lnTo>
                        <a:pt x="967" y="172"/>
                      </a:lnTo>
                      <a:lnTo>
                        <a:pt x="970" y="166"/>
                      </a:lnTo>
                      <a:lnTo>
                        <a:pt x="967" y="160"/>
                      </a:lnTo>
                      <a:lnTo>
                        <a:pt x="959" y="158"/>
                      </a:lnTo>
                      <a:lnTo>
                        <a:pt x="954" y="164"/>
                      </a:lnTo>
                      <a:lnTo>
                        <a:pt x="949" y="172"/>
                      </a:lnTo>
                      <a:lnTo>
                        <a:pt x="944" y="179"/>
                      </a:lnTo>
                      <a:lnTo>
                        <a:pt x="938" y="184"/>
                      </a:lnTo>
                      <a:lnTo>
                        <a:pt x="881" y="187"/>
                      </a:lnTo>
                      <a:lnTo>
                        <a:pt x="819" y="187"/>
                      </a:lnTo>
                      <a:lnTo>
                        <a:pt x="761" y="187"/>
                      </a:lnTo>
                      <a:lnTo>
                        <a:pt x="701" y="187"/>
                      </a:lnTo>
                      <a:lnTo>
                        <a:pt x="643" y="187"/>
                      </a:lnTo>
                      <a:lnTo>
                        <a:pt x="585" y="184"/>
                      </a:lnTo>
                      <a:lnTo>
                        <a:pt x="525" y="182"/>
                      </a:lnTo>
                      <a:lnTo>
                        <a:pt x="467" y="179"/>
                      </a:lnTo>
                      <a:lnTo>
                        <a:pt x="409" y="177"/>
                      </a:lnTo>
                      <a:lnTo>
                        <a:pt x="351" y="174"/>
                      </a:lnTo>
                      <a:lnTo>
                        <a:pt x="293" y="169"/>
                      </a:lnTo>
                      <a:lnTo>
                        <a:pt x="235" y="164"/>
                      </a:lnTo>
                      <a:lnTo>
                        <a:pt x="174" y="155"/>
                      </a:lnTo>
                      <a:lnTo>
                        <a:pt x="116" y="150"/>
                      </a:lnTo>
                      <a:lnTo>
                        <a:pt x="58" y="143"/>
                      </a:lnTo>
                      <a:lnTo>
                        <a:pt x="0" y="135"/>
                      </a:lnTo>
                      <a:close/>
                    </a:path>
                  </a:pathLst>
                </a:custGeom>
                <a:solidFill>
                  <a:srgbClr val="BF9682"/>
                </a:solidFill>
                <a:ln w="9525">
                  <a:noFill/>
                  <a:round/>
                  <a:headEnd/>
                  <a:tailEnd/>
                </a:ln>
              </p:spPr>
              <p:txBody>
                <a:bodyPr>
                  <a:prstTxWarp prst="textNoShape">
                    <a:avLst/>
                  </a:prstTxWarp>
                </a:bodyPr>
                <a:lstStyle/>
                <a:p>
                  <a:endParaRPr lang="en-US"/>
                </a:p>
              </p:txBody>
            </p:sp>
            <p:sp>
              <p:nvSpPr>
                <p:cNvPr id="68548" name="Freeform 317"/>
                <p:cNvSpPr>
                  <a:spLocks noChangeAspect="1"/>
                </p:cNvSpPr>
                <p:nvPr/>
              </p:nvSpPr>
              <p:spPr bwMode="auto">
                <a:xfrm>
                  <a:off x="2892" y="2205"/>
                  <a:ext cx="770" cy="51"/>
                </a:xfrm>
                <a:custGeom>
                  <a:avLst/>
                  <a:gdLst>
                    <a:gd name="T0" fmla="*/ 2310 w 2310"/>
                    <a:gd name="T1" fmla="*/ 27 h 154"/>
                    <a:gd name="T2" fmla="*/ 98 w 2310"/>
                    <a:gd name="T3" fmla="*/ 154 h 154"/>
                    <a:gd name="T4" fmla="*/ 85 w 2310"/>
                    <a:gd name="T5" fmla="*/ 154 h 154"/>
                    <a:gd name="T6" fmla="*/ 74 w 2310"/>
                    <a:gd name="T7" fmla="*/ 151 h 154"/>
                    <a:gd name="T8" fmla="*/ 61 w 2310"/>
                    <a:gd name="T9" fmla="*/ 151 h 154"/>
                    <a:gd name="T10" fmla="*/ 51 w 2310"/>
                    <a:gd name="T11" fmla="*/ 149 h 154"/>
                    <a:gd name="T12" fmla="*/ 38 w 2310"/>
                    <a:gd name="T13" fmla="*/ 146 h 154"/>
                    <a:gd name="T14" fmla="*/ 27 w 2310"/>
                    <a:gd name="T15" fmla="*/ 146 h 154"/>
                    <a:gd name="T16" fmla="*/ 14 w 2310"/>
                    <a:gd name="T17" fmla="*/ 142 h 154"/>
                    <a:gd name="T18" fmla="*/ 3 w 2310"/>
                    <a:gd name="T19" fmla="*/ 142 h 154"/>
                    <a:gd name="T20" fmla="*/ 3 w 2310"/>
                    <a:gd name="T21" fmla="*/ 140 h 154"/>
                    <a:gd name="T22" fmla="*/ 0 w 2310"/>
                    <a:gd name="T23" fmla="*/ 137 h 154"/>
                    <a:gd name="T24" fmla="*/ 0 w 2310"/>
                    <a:gd name="T25" fmla="*/ 135 h 154"/>
                    <a:gd name="T26" fmla="*/ 2295 w 2310"/>
                    <a:gd name="T27" fmla="*/ 0 h 154"/>
                    <a:gd name="T28" fmla="*/ 2300 w 2310"/>
                    <a:gd name="T29" fmla="*/ 6 h 154"/>
                    <a:gd name="T30" fmla="*/ 2302 w 2310"/>
                    <a:gd name="T31" fmla="*/ 14 h 154"/>
                    <a:gd name="T32" fmla="*/ 2307 w 2310"/>
                    <a:gd name="T33" fmla="*/ 19 h 154"/>
                    <a:gd name="T34" fmla="*/ 2310 w 2310"/>
                    <a:gd name="T35" fmla="*/ 27 h 15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310"/>
                    <a:gd name="T55" fmla="*/ 0 h 154"/>
                    <a:gd name="T56" fmla="*/ 2310 w 2310"/>
                    <a:gd name="T57" fmla="*/ 154 h 15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310" h="154">
                      <a:moveTo>
                        <a:pt x="2310" y="27"/>
                      </a:moveTo>
                      <a:lnTo>
                        <a:pt x="98" y="154"/>
                      </a:lnTo>
                      <a:lnTo>
                        <a:pt x="85" y="154"/>
                      </a:lnTo>
                      <a:lnTo>
                        <a:pt x="74" y="151"/>
                      </a:lnTo>
                      <a:lnTo>
                        <a:pt x="61" y="151"/>
                      </a:lnTo>
                      <a:lnTo>
                        <a:pt x="51" y="149"/>
                      </a:lnTo>
                      <a:lnTo>
                        <a:pt x="38" y="146"/>
                      </a:lnTo>
                      <a:lnTo>
                        <a:pt x="27" y="146"/>
                      </a:lnTo>
                      <a:lnTo>
                        <a:pt x="14" y="142"/>
                      </a:lnTo>
                      <a:lnTo>
                        <a:pt x="3" y="142"/>
                      </a:lnTo>
                      <a:lnTo>
                        <a:pt x="3" y="140"/>
                      </a:lnTo>
                      <a:lnTo>
                        <a:pt x="0" y="137"/>
                      </a:lnTo>
                      <a:lnTo>
                        <a:pt x="0" y="135"/>
                      </a:lnTo>
                      <a:lnTo>
                        <a:pt x="2295" y="0"/>
                      </a:lnTo>
                      <a:lnTo>
                        <a:pt x="2300" y="6"/>
                      </a:lnTo>
                      <a:lnTo>
                        <a:pt x="2302" y="14"/>
                      </a:lnTo>
                      <a:lnTo>
                        <a:pt x="2307" y="19"/>
                      </a:lnTo>
                      <a:lnTo>
                        <a:pt x="2310" y="27"/>
                      </a:lnTo>
                      <a:close/>
                    </a:path>
                  </a:pathLst>
                </a:custGeom>
                <a:solidFill>
                  <a:srgbClr val="BF9682"/>
                </a:solidFill>
                <a:ln w="9525">
                  <a:noFill/>
                  <a:round/>
                  <a:headEnd/>
                  <a:tailEnd/>
                </a:ln>
              </p:spPr>
              <p:txBody>
                <a:bodyPr>
                  <a:prstTxWarp prst="textNoShape">
                    <a:avLst/>
                  </a:prstTxWarp>
                </a:bodyPr>
                <a:lstStyle/>
                <a:p>
                  <a:endParaRPr lang="en-US"/>
                </a:p>
              </p:txBody>
            </p:sp>
            <p:sp>
              <p:nvSpPr>
                <p:cNvPr id="68549" name="Freeform 318"/>
                <p:cNvSpPr>
                  <a:spLocks noChangeAspect="1"/>
                </p:cNvSpPr>
                <p:nvPr/>
              </p:nvSpPr>
              <p:spPr bwMode="auto">
                <a:xfrm>
                  <a:off x="2890" y="2201"/>
                  <a:ext cx="771" cy="52"/>
                </a:xfrm>
                <a:custGeom>
                  <a:avLst/>
                  <a:gdLst>
                    <a:gd name="T0" fmla="*/ 2312 w 2312"/>
                    <a:gd name="T1" fmla="*/ 21 h 156"/>
                    <a:gd name="T2" fmla="*/ 36 w 2312"/>
                    <a:gd name="T3" fmla="*/ 156 h 156"/>
                    <a:gd name="T4" fmla="*/ 29 w 2312"/>
                    <a:gd name="T5" fmla="*/ 152 h 156"/>
                    <a:gd name="T6" fmla="*/ 24 w 2312"/>
                    <a:gd name="T7" fmla="*/ 152 h 156"/>
                    <a:gd name="T8" fmla="*/ 16 w 2312"/>
                    <a:gd name="T9" fmla="*/ 152 h 156"/>
                    <a:gd name="T10" fmla="*/ 10 w 2312"/>
                    <a:gd name="T11" fmla="*/ 152 h 156"/>
                    <a:gd name="T12" fmla="*/ 7 w 2312"/>
                    <a:gd name="T13" fmla="*/ 147 h 156"/>
                    <a:gd name="T14" fmla="*/ 5 w 2312"/>
                    <a:gd name="T15" fmla="*/ 142 h 156"/>
                    <a:gd name="T16" fmla="*/ 0 w 2312"/>
                    <a:gd name="T17" fmla="*/ 140 h 156"/>
                    <a:gd name="T18" fmla="*/ 0 w 2312"/>
                    <a:gd name="T19" fmla="*/ 135 h 156"/>
                    <a:gd name="T20" fmla="*/ 2290 w 2312"/>
                    <a:gd name="T21" fmla="*/ 0 h 156"/>
                    <a:gd name="T22" fmla="*/ 2297 w 2312"/>
                    <a:gd name="T23" fmla="*/ 5 h 156"/>
                    <a:gd name="T24" fmla="*/ 2302 w 2312"/>
                    <a:gd name="T25" fmla="*/ 10 h 156"/>
                    <a:gd name="T26" fmla="*/ 2307 w 2312"/>
                    <a:gd name="T27" fmla="*/ 16 h 156"/>
                    <a:gd name="T28" fmla="*/ 2312 w 2312"/>
                    <a:gd name="T29" fmla="*/ 21 h 15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312"/>
                    <a:gd name="T46" fmla="*/ 0 h 156"/>
                    <a:gd name="T47" fmla="*/ 2312 w 2312"/>
                    <a:gd name="T48" fmla="*/ 156 h 15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312" h="156">
                      <a:moveTo>
                        <a:pt x="2312" y="21"/>
                      </a:moveTo>
                      <a:lnTo>
                        <a:pt x="36" y="156"/>
                      </a:lnTo>
                      <a:lnTo>
                        <a:pt x="29" y="152"/>
                      </a:lnTo>
                      <a:lnTo>
                        <a:pt x="24" y="152"/>
                      </a:lnTo>
                      <a:lnTo>
                        <a:pt x="16" y="152"/>
                      </a:lnTo>
                      <a:lnTo>
                        <a:pt x="10" y="152"/>
                      </a:lnTo>
                      <a:lnTo>
                        <a:pt x="7" y="147"/>
                      </a:lnTo>
                      <a:lnTo>
                        <a:pt x="5" y="142"/>
                      </a:lnTo>
                      <a:lnTo>
                        <a:pt x="0" y="140"/>
                      </a:lnTo>
                      <a:lnTo>
                        <a:pt x="0" y="135"/>
                      </a:lnTo>
                      <a:lnTo>
                        <a:pt x="2290" y="0"/>
                      </a:lnTo>
                      <a:lnTo>
                        <a:pt x="2297" y="5"/>
                      </a:lnTo>
                      <a:lnTo>
                        <a:pt x="2302" y="10"/>
                      </a:lnTo>
                      <a:lnTo>
                        <a:pt x="2307" y="16"/>
                      </a:lnTo>
                      <a:lnTo>
                        <a:pt x="2312" y="21"/>
                      </a:lnTo>
                      <a:close/>
                    </a:path>
                  </a:pathLst>
                </a:custGeom>
                <a:solidFill>
                  <a:srgbClr val="BF9984"/>
                </a:solidFill>
                <a:ln w="9525">
                  <a:noFill/>
                  <a:round/>
                  <a:headEnd/>
                  <a:tailEnd/>
                </a:ln>
              </p:spPr>
              <p:txBody>
                <a:bodyPr>
                  <a:prstTxWarp prst="textNoShape">
                    <a:avLst/>
                  </a:prstTxWarp>
                </a:bodyPr>
                <a:lstStyle/>
                <a:p>
                  <a:endParaRPr lang="en-US"/>
                </a:p>
              </p:txBody>
            </p:sp>
            <p:sp>
              <p:nvSpPr>
                <p:cNvPr id="68550" name="Freeform 319"/>
                <p:cNvSpPr>
                  <a:spLocks noChangeAspect="1"/>
                </p:cNvSpPr>
                <p:nvPr/>
              </p:nvSpPr>
              <p:spPr bwMode="auto">
                <a:xfrm>
                  <a:off x="2887" y="2196"/>
                  <a:ext cx="770" cy="54"/>
                </a:xfrm>
                <a:custGeom>
                  <a:avLst/>
                  <a:gdLst>
                    <a:gd name="T0" fmla="*/ 2310 w 2310"/>
                    <a:gd name="T1" fmla="*/ 25 h 160"/>
                    <a:gd name="T2" fmla="*/ 15 w 2310"/>
                    <a:gd name="T3" fmla="*/ 160 h 160"/>
                    <a:gd name="T4" fmla="*/ 10 w 2310"/>
                    <a:gd name="T5" fmla="*/ 155 h 160"/>
                    <a:gd name="T6" fmla="*/ 8 w 2310"/>
                    <a:gd name="T7" fmla="*/ 147 h 160"/>
                    <a:gd name="T8" fmla="*/ 3 w 2310"/>
                    <a:gd name="T9" fmla="*/ 138 h 160"/>
                    <a:gd name="T10" fmla="*/ 0 w 2310"/>
                    <a:gd name="T11" fmla="*/ 133 h 160"/>
                    <a:gd name="T12" fmla="*/ 2283 w 2310"/>
                    <a:gd name="T13" fmla="*/ 0 h 160"/>
                    <a:gd name="T14" fmla="*/ 2288 w 2310"/>
                    <a:gd name="T15" fmla="*/ 5 h 160"/>
                    <a:gd name="T16" fmla="*/ 2296 w 2310"/>
                    <a:gd name="T17" fmla="*/ 13 h 160"/>
                    <a:gd name="T18" fmla="*/ 2305 w 2310"/>
                    <a:gd name="T19" fmla="*/ 20 h 160"/>
                    <a:gd name="T20" fmla="*/ 2310 w 2310"/>
                    <a:gd name="T21" fmla="*/ 25 h 1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310"/>
                    <a:gd name="T34" fmla="*/ 0 h 160"/>
                    <a:gd name="T35" fmla="*/ 2310 w 2310"/>
                    <a:gd name="T36" fmla="*/ 160 h 16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310" h="160">
                      <a:moveTo>
                        <a:pt x="2310" y="25"/>
                      </a:moveTo>
                      <a:lnTo>
                        <a:pt x="15" y="160"/>
                      </a:lnTo>
                      <a:lnTo>
                        <a:pt x="10" y="155"/>
                      </a:lnTo>
                      <a:lnTo>
                        <a:pt x="8" y="147"/>
                      </a:lnTo>
                      <a:lnTo>
                        <a:pt x="3" y="138"/>
                      </a:lnTo>
                      <a:lnTo>
                        <a:pt x="0" y="133"/>
                      </a:lnTo>
                      <a:lnTo>
                        <a:pt x="2283" y="0"/>
                      </a:lnTo>
                      <a:lnTo>
                        <a:pt x="2288" y="5"/>
                      </a:lnTo>
                      <a:lnTo>
                        <a:pt x="2296" y="13"/>
                      </a:lnTo>
                      <a:lnTo>
                        <a:pt x="2305" y="20"/>
                      </a:lnTo>
                      <a:lnTo>
                        <a:pt x="2310" y="25"/>
                      </a:lnTo>
                      <a:close/>
                    </a:path>
                  </a:pathLst>
                </a:custGeom>
                <a:solidFill>
                  <a:srgbClr val="C4A08C"/>
                </a:solidFill>
                <a:ln w="9525">
                  <a:noFill/>
                  <a:round/>
                  <a:headEnd/>
                  <a:tailEnd/>
                </a:ln>
              </p:spPr>
              <p:txBody>
                <a:bodyPr>
                  <a:prstTxWarp prst="textNoShape">
                    <a:avLst/>
                  </a:prstTxWarp>
                </a:bodyPr>
                <a:lstStyle/>
                <a:p>
                  <a:endParaRPr lang="en-US"/>
                </a:p>
              </p:txBody>
            </p:sp>
            <p:sp>
              <p:nvSpPr>
                <p:cNvPr id="68551" name="Freeform 320"/>
                <p:cNvSpPr>
                  <a:spLocks noChangeAspect="1"/>
                </p:cNvSpPr>
                <p:nvPr/>
              </p:nvSpPr>
              <p:spPr bwMode="auto">
                <a:xfrm>
                  <a:off x="2884" y="2193"/>
                  <a:ext cx="769" cy="53"/>
                </a:xfrm>
                <a:custGeom>
                  <a:avLst/>
                  <a:gdLst>
                    <a:gd name="T0" fmla="*/ 2307 w 2307"/>
                    <a:gd name="T1" fmla="*/ 26 h 161"/>
                    <a:gd name="T2" fmla="*/ 17 w 2307"/>
                    <a:gd name="T3" fmla="*/ 161 h 161"/>
                    <a:gd name="T4" fmla="*/ 12 w 2307"/>
                    <a:gd name="T5" fmla="*/ 156 h 161"/>
                    <a:gd name="T6" fmla="*/ 9 w 2307"/>
                    <a:gd name="T7" fmla="*/ 147 h 161"/>
                    <a:gd name="T8" fmla="*/ 7 w 2307"/>
                    <a:gd name="T9" fmla="*/ 139 h 161"/>
                    <a:gd name="T10" fmla="*/ 0 w 2307"/>
                    <a:gd name="T11" fmla="*/ 134 h 161"/>
                    <a:gd name="T12" fmla="*/ 2273 w 2307"/>
                    <a:gd name="T13" fmla="*/ 0 h 161"/>
                    <a:gd name="T14" fmla="*/ 2281 w 2307"/>
                    <a:gd name="T15" fmla="*/ 5 h 161"/>
                    <a:gd name="T16" fmla="*/ 2290 w 2307"/>
                    <a:gd name="T17" fmla="*/ 13 h 161"/>
                    <a:gd name="T18" fmla="*/ 2297 w 2307"/>
                    <a:gd name="T19" fmla="*/ 18 h 161"/>
                    <a:gd name="T20" fmla="*/ 2307 w 2307"/>
                    <a:gd name="T21" fmla="*/ 26 h 16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307"/>
                    <a:gd name="T34" fmla="*/ 0 h 161"/>
                    <a:gd name="T35" fmla="*/ 2307 w 2307"/>
                    <a:gd name="T36" fmla="*/ 161 h 16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307" h="161">
                      <a:moveTo>
                        <a:pt x="2307" y="26"/>
                      </a:moveTo>
                      <a:lnTo>
                        <a:pt x="17" y="161"/>
                      </a:lnTo>
                      <a:lnTo>
                        <a:pt x="12" y="156"/>
                      </a:lnTo>
                      <a:lnTo>
                        <a:pt x="9" y="147"/>
                      </a:lnTo>
                      <a:lnTo>
                        <a:pt x="7" y="139"/>
                      </a:lnTo>
                      <a:lnTo>
                        <a:pt x="0" y="134"/>
                      </a:lnTo>
                      <a:lnTo>
                        <a:pt x="2273" y="0"/>
                      </a:lnTo>
                      <a:lnTo>
                        <a:pt x="2281" y="5"/>
                      </a:lnTo>
                      <a:lnTo>
                        <a:pt x="2290" y="13"/>
                      </a:lnTo>
                      <a:lnTo>
                        <a:pt x="2297" y="18"/>
                      </a:lnTo>
                      <a:lnTo>
                        <a:pt x="2307" y="26"/>
                      </a:lnTo>
                      <a:close/>
                    </a:path>
                  </a:pathLst>
                </a:custGeom>
                <a:solidFill>
                  <a:srgbClr val="C9A591"/>
                </a:solidFill>
                <a:ln w="9525">
                  <a:noFill/>
                  <a:round/>
                  <a:headEnd/>
                  <a:tailEnd/>
                </a:ln>
              </p:spPr>
              <p:txBody>
                <a:bodyPr>
                  <a:prstTxWarp prst="textNoShape">
                    <a:avLst/>
                  </a:prstTxWarp>
                </a:bodyPr>
                <a:lstStyle/>
                <a:p>
                  <a:endParaRPr lang="en-US"/>
                </a:p>
              </p:txBody>
            </p:sp>
            <p:sp>
              <p:nvSpPr>
                <p:cNvPr id="68552" name="Freeform 321"/>
                <p:cNvSpPr>
                  <a:spLocks noChangeAspect="1"/>
                </p:cNvSpPr>
                <p:nvPr/>
              </p:nvSpPr>
              <p:spPr bwMode="auto">
                <a:xfrm>
                  <a:off x="2884" y="2189"/>
                  <a:ext cx="764" cy="52"/>
                </a:xfrm>
                <a:custGeom>
                  <a:avLst/>
                  <a:gdLst>
                    <a:gd name="T0" fmla="*/ 2294 w 2294"/>
                    <a:gd name="T1" fmla="*/ 21 h 154"/>
                    <a:gd name="T2" fmla="*/ 11 w 2294"/>
                    <a:gd name="T3" fmla="*/ 154 h 154"/>
                    <a:gd name="T4" fmla="*/ 9 w 2294"/>
                    <a:gd name="T5" fmla="*/ 149 h 154"/>
                    <a:gd name="T6" fmla="*/ 6 w 2294"/>
                    <a:gd name="T7" fmla="*/ 144 h 154"/>
                    <a:gd name="T8" fmla="*/ 2 w 2294"/>
                    <a:gd name="T9" fmla="*/ 139 h 154"/>
                    <a:gd name="T10" fmla="*/ 0 w 2294"/>
                    <a:gd name="T11" fmla="*/ 134 h 154"/>
                    <a:gd name="T12" fmla="*/ 2258 w 2294"/>
                    <a:gd name="T13" fmla="*/ 0 h 154"/>
                    <a:gd name="T14" fmla="*/ 2265 w 2294"/>
                    <a:gd name="T15" fmla="*/ 5 h 154"/>
                    <a:gd name="T16" fmla="*/ 2275 w 2294"/>
                    <a:gd name="T17" fmla="*/ 10 h 154"/>
                    <a:gd name="T18" fmla="*/ 2287 w 2294"/>
                    <a:gd name="T19" fmla="*/ 15 h 154"/>
                    <a:gd name="T20" fmla="*/ 2294 w 2294"/>
                    <a:gd name="T21" fmla="*/ 21 h 15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294"/>
                    <a:gd name="T34" fmla="*/ 0 h 154"/>
                    <a:gd name="T35" fmla="*/ 2294 w 2294"/>
                    <a:gd name="T36" fmla="*/ 154 h 15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294" h="154">
                      <a:moveTo>
                        <a:pt x="2294" y="21"/>
                      </a:moveTo>
                      <a:lnTo>
                        <a:pt x="11" y="154"/>
                      </a:lnTo>
                      <a:lnTo>
                        <a:pt x="9" y="149"/>
                      </a:lnTo>
                      <a:lnTo>
                        <a:pt x="6" y="144"/>
                      </a:lnTo>
                      <a:lnTo>
                        <a:pt x="2" y="139"/>
                      </a:lnTo>
                      <a:lnTo>
                        <a:pt x="0" y="134"/>
                      </a:lnTo>
                      <a:lnTo>
                        <a:pt x="2258" y="0"/>
                      </a:lnTo>
                      <a:lnTo>
                        <a:pt x="2265" y="5"/>
                      </a:lnTo>
                      <a:lnTo>
                        <a:pt x="2275" y="10"/>
                      </a:lnTo>
                      <a:lnTo>
                        <a:pt x="2287" y="15"/>
                      </a:lnTo>
                      <a:lnTo>
                        <a:pt x="2294" y="21"/>
                      </a:lnTo>
                      <a:close/>
                    </a:path>
                  </a:pathLst>
                </a:custGeom>
                <a:solidFill>
                  <a:srgbClr val="D1AF9B"/>
                </a:solidFill>
                <a:ln w="9525">
                  <a:noFill/>
                  <a:round/>
                  <a:headEnd/>
                  <a:tailEnd/>
                </a:ln>
              </p:spPr>
              <p:txBody>
                <a:bodyPr>
                  <a:prstTxWarp prst="textNoShape">
                    <a:avLst/>
                  </a:prstTxWarp>
                </a:bodyPr>
                <a:lstStyle/>
                <a:p>
                  <a:endParaRPr lang="en-US"/>
                </a:p>
              </p:txBody>
            </p:sp>
            <p:sp>
              <p:nvSpPr>
                <p:cNvPr id="68553" name="Freeform 322"/>
                <p:cNvSpPr>
                  <a:spLocks noChangeAspect="1"/>
                </p:cNvSpPr>
                <p:nvPr/>
              </p:nvSpPr>
              <p:spPr bwMode="auto">
                <a:xfrm>
                  <a:off x="2882" y="2185"/>
                  <a:ext cx="760" cy="52"/>
                </a:xfrm>
                <a:custGeom>
                  <a:avLst/>
                  <a:gdLst>
                    <a:gd name="T0" fmla="*/ 2280 w 2280"/>
                    <a:gd name="T1" fmla="*/ 24 h 158"/>
                    <a:gd name="T2" fmla="*/ 7 w 2280"/>
                    <a:gd name="T3" fmla="*/ 158 h 158"/>
                    <a:gd name="T4" fmla="*/ 5 w 2280"/>
                    <a:gd name="T5" fmla="*/ 153 h 158"/>
                    <a:gd name="T6" fmla="*/ 5 w 2280"/>
                    <a:gd name="T7" fmla="*/ 145 h 158"/>
                    <a:gd name="T8" fmla="*/ 2 w 2280"/>
                    <a:gd name="T9" fmla="*/ 137 h 158"/>
                    <a:gd name="T10" fmla="*/ 0 w 2280"/>
                    <a:gd name="T11" fmla="*/ 132 h 158"/>
                    <a:gd name="T12" fmla="*/ 2239 w 2280"/>
                    <a:gd name="T13" fmla="*/ 0 h 158"/>
                    <a:gd name="T14" fmla="*/ 2249 w 2280"/>
                    <a:gd name="T15" fmla="*/ 5 h 158"/>
                    <a:gd name="T16" fmla="*/ 2259 w 2280"/>
                    <a:gd name="T17" fmla="*/ 11 h 158"/>
                    <a:gd name="T18" fmla="*/ 2270 w 2280"/>
                    <a:gd name="T19" fmla="*/ 19 h 158"/>
                    <a:gd name="T20" fmla="*/ 2280 w 2280"/>
                    <a:gd name="T21" fmla="*/ 24 h 15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280"/>
                    <a:gd name="T34" fmla="*/ 0 h 158"/>
                    <a:gd name="T35" fmla="*/ 2280 w 2280"/>
                    <a:gd name="T36" fmla="*/ 158 h 15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280" h="158">
                      <a:moveTo>
                        <a:pt x="2280" y="24"/>
                      </a:moveTo>
                      <a:lnTo>
                        <a:pt x="7" y="158"/>
                      </a:lnTo>
                      <a:lnTo>
                        <a:pt x="5" y="153"/>
                      </a:lnTo>
                      <a:lnTo>
                        <a:pt x="5" y="145"/>
                      </a:lnTo>
                      <a:lnTo>
                        <a:pt x="2" y="137"/>
                      </a:lnTo>
                      <a:lnTo>
                        <a:pt x="0" y="132"/>
                      </a:lnTo>
                      <a:lnTo>
                        <a:pt x="2239" y="0"/>
                      </a:lnTo>
                      <a:lnTo>
                        <a:pt x="2249" y="5"/>
                      </a:lnTo>
                      <a:lnTo>
                        <a:pt x="2259" y="11"/>
                      </a:lnTo>
                      <a:lnTo>
                        <a:pt x="2270" y="19"/>
                      </a:lnTo>
                      <a:lnTo>
                        <a:pt x="2280" y="24"/>
                      </a:lnTo>
                      <a:close/>
                    </a:path>
                  </a:pathLst>
                </a:custGeom>
                <a:solidFill>
                  <a:srgbClr val="D6B7A3"/>
                </a:solidFill>
                <a:ln w="9525">
                  <a:noFill/>
                  <a:round/>
                  <a:headEnd/>
                  <a:tailEnd/>
                </a:ln>
              </p:spPr>
              <p:txBody>
                <a:bodyPr>
                  <a:prstTxWarp prst="textNoShape">
                    <a:avLst/>
                  </a:prstTxWarp>
                </a:bodyPr>
                <a:lstStyle/>
                <a:p>
                  <a:endParaRPr lang="en-US"/>
                </a:p>
              </p:txBody>
            </p:sp>
            <p:sp>
              <p:nvSpPr>
                <p:cNvPr id="68554" name="Freeform 323"/>
                <p:cNvSpPr>
                  <a:spLocks noChangeAspect="1"/>
                </p:cNvSpPr>
                <p:nvPr/>
              </p:nvSpPr>
              <p:spPr bwMode="auto">
                <a:xfrm>
                  <a:off x="2881" y="2181"/>
                  <a:ext cx="755" cy="53"/>
                </a:xfrm>
                <a:custGeom>
                  <a:avLst/>
                  <a:gdLst>
                    <a:gd name="T0" fmla="*/ 2266 w 2266"/>
                    <a:gd name="T1" fmla="*/ 24 h 158"/>
                    <a:gd name="T2" fmla="*/ 8 w 2266"/>
                    <a:gd name="T3" fmla="*/ 158 h 158"/>
                    <a:gd name="T4" fmla="*/ 5 w 2266"/>
                    <a:gd name="T5" fmla="*/ 149 h 158"/>
                    <a:gd name="T6" fmla="*/ 3 w 2266"/>
                    <a:gd name="T7" fmla="*/ 142 h 158"/>
                    <a:gd name="T8" fmla="*/ 0 w 2266"/>
                    <a:gd name="T9" fmla="*/ 137 h 158"/>
                    <a:gd name="T10" fmla="*/ 0 w 2266"/>
                    <a:gd name="T11" fmla="*/ 132 h 158"/>
                    <a:gd name="T12" fmla="*/ 1783 w 2266"/>
                    <a:gd name="T13" fmla="*/ 26 h 158"/>
                    <a:gd name="T14" fmla="*/ 1823 w 2266"/>
                    <a:gd name="T15" fmla="*/ 24 h 158"/>
                    <a:gd name="T16" fmla="*/ 1862 w 2266"/>
                    <a:gd name="T17" fmla="*/ 21 h 158"/>
                    <a:gd name="T18" fmla="*/ 1902 w 2266"/>
                    <a:gd name="T19" fmla="*/ 18 h 158"/>
                    <a:gd name="T20" fmla="*/ 1941 w 2266"/>
                    <a:gd name="T21" fmla="*/ 15 h 158"/>
                    <a:gd name="T22" fmla="*/ 1980 w 2266"/>
                    <a:gd name="T23" fmla="*/ 15 h 158"/>
                    <a:gd name="T24" fmla="*/ 2020 w 2266"/>
                    <a:gd name="T25" fmla="*/ 12 h 158"/>
                    <a:gd name="T26" fmla="*/ 2060 w 2266"/>
                    <a:gd name="T27" fmla="*/ 10 h 158"/>
                    <a:gd name="T28" fmla="*/ 2100 w 2266"/>
                    <a:gd name="T29" fmla="*/ 7 h 158"/>
                    <a:gd name="T30" fmla="*/ 2228 w 2266"/>
                    <a:gd name="T31" fmla="*/ 0 h 158"/>
                    <a:gd name="T32" fmla="*/ 2237 w 2266"/>
                    <a:gd name="T33" fmla="*/ 5 h 158"/>
                    <a:gd name="T34" fmla="*/ 2244 w 2266"/>
                    <a:gd name="T35" fmla="*/ 10 h 158"/>
                    <a:gd name="T36" fmla="*/ 2255 w 2266"/>
                    <a:gd name="T37" fmla="*/ 18 h 158"/>
                    <a:gd name="T38" fmla="*/ 2266 w 2266"/>
                    <a:gd name="T39" fmla="*/ 24 h 15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2266"/>
                    <a:gd name="T61" fmla="*/ 0 h 158"/>
                    <a:gd name="T62" fmla="*/ 2266 w 2266"/>
                    <a:gd name="T63" fmla="*/ 158 h 15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2266" h="158">
                      <a:moveTo>
                        <a:pt x="2266" y="24"/>
                      </a:moveTo>
                      <a:lnTo>
                        <a:pt x="8" y="158"/>
                      </a:lnTo>
                      <a:lnTo>
                        <a:pt x="5" y="149"/>
                      </a:lnTo>
                      <a:lnTo>
                        <a:pt x="3" y="142"/>
                      </a:lnTo>
                      <a:lnTo>
                        <a:pt x="0" y="137"/>
                      </a:lnTo>
                      <a:lnTo>
                        <a:pt x="0" y="132"/>
                      </a:lnTo>
                      <a:lnTo>
                        <a:pt x="1783" y="26"/>
                      </a:lnTo>
                      <a:lnTo>
                        <a:pt x="1823" y="24"/>
                      </a:lnTo>
                      <a:lnTo>
                        <a:pt x="1862" y="21"/>
                      </a:lnTo>
                      <a:lnTo>
                        <a:pt x="1902" y="18"/>
                      </a:lnTo>
                      <a:lnTo>
                        <a:pt x="1941" y="15"/>
                      </a:lnTo>
                      <a:lnTo>
                        <a:pt x="1980" y="15"/>
                      </a:lnTo>
                      <a:lnTo>
                        <a:pt x="2020" y="12"/>
                      </a:lnTo>
                      <a:lnTo>
                        <a:pt x="2060" y="10"/>
                      </a:lnTo>
                      <a:lnTo>
                        <a:pt x="2100" y="7"/>
                      </a:lnTo>
                      <a:lnTo>
                        <a:pt x="2228" y="0"/>
                      </a:lnTo>
                      <a:lnTo>
                        <a:pt x="2237" y="5"/>
                      </a:lnTo>
                      <a:lnTo>
                        <a:pt x="2244" y="10"/>
                      </a:lnTo>
                      <a:lnTo>
                        <a:pt x="2255" y="18"/>
                      </a:lnTo>
                      <a:lnTo>
                        <a:pt x="2266" y="24"/>
                      </a:lnTo>
                      <a:close/>
                    </a:path>
                  </a:pathLst>
                </a:custGeom>
                <a:solidFill>
                  <a:srgbClr val="D8BCA8"/>
                </a:solidFill>
                <a:ln w="9525">
                  <a:noFill/>
                  <a:round/>
                  <a:headEnd/>
                  <a:tailEnd/>
                </a:ln>
              </p:spPr>
              <p:txBody>
                <a:bodyPr>
                  <a:prstTxWarp prst="textNoShape">
                    <a:avLst/>
                  </a:prstTxWarp>
                </a:bodyPr>
                <a:lstStyle/>
                <a:p>
                  <a:endParaRPr lang="en-US"/>
                </a:p>
              </p:txBody>
            </p:sp>
            <p:sp>
              <p:nvSpPr>
                <p:cNvPr id="68555" name="Freeform 324"/>
                <p:cNvSpPr>
                  <a:spLocks noChangeAspect="1"/>
                </p:cNvSpPr>
                <p:nvPr/>
              </p:nvSpPr>
              <p:spPr bwMode="auto">
                <a:xfrm>
                  <a:off x="2880" y="2180"/>
                  <a:ext cx="748" cy="49"/>
                </a:xfrm>
                <a:custGeom>
                  <a:avLst/>
                  <a:gdLst>
                    <a:gd name="T0" fmla="*/ 2244 w 2244"/>
                    <a:gd name="T1" fmla="*/ 13 h 145"/>
                    <a:gd name="T2" fmla="*/ 5 w 2244"/>
                    <a:gd name="T3" fmla="*/ 145 h 145"/>
                    <a:gd name="T4" fmla="*/ 2 w 2244"/>
                    <a:gd name="T5" fmla="*/ 140 h 145"/>
                    <a:gd name="T6" fmla="*/ 2 w 2244"/>
                    <a:gd name="T7" fmla="*/ 131 h 145"/>
                    <a:gd name="T8" fmla="*/ 2 w 2244"/>
                    <a:gd name="T9" fmla="*/ 124 h 145"/>
                    <a:gd name="T10" fmla="*/ 0 w 2244"/>
                    <a:gd name="T11" fmla="*/ 118 h 145"/>
                    <a:gd name="T12" fmla="*/ 1440 w 2244"/>
                    <a:gd name="T13" fmla="*/ 37 h 145"/>
                    <a:gd name="T14" fmla="*/ 1488 w 2244"/>
                    <a:gd name="T15" fmla="*/ 37 h 145"/>
                    <a:gd name="T16" fmla="*/ 1538 w 2244"/>
                    <a:gd name="T17" fmla="*/ 34 h 145"/>
                    <a:gd name="T18" fmla="*/ 1585 w 2244"/>
                    <a:gd name="T19" fmla="*/ 34 h 145"/>
                    <a:gd name="T20" fmla="*/ 1635 w 2244"/>
                    <a:gd name="T21" fmla="*/ 32 h 145"/>
                    <a:gd name="T22" fmla="*/ 1683 w 2244"/>
                    <a:gd name="T23" fmla="*/ 32 h 145"/>
                    <a:gd name="T24" fmla="*/ 1733 w 2244"/>
                    <a:gd name="T25" fmla="*/ 29 h 145"/>
                    <a:gd name="T26" fmla="*/ 1780 w 2244"/>
                    <a:gd name="T27" fmla="*/ 29 h 145"/>
                    <a:gd name="T28" fmla="*/ 1830 w 2244"/>
                    <a:gd name="T29" fmla="*/ 27 h 145"/>
                    <a:gd name="T30" fmla="*/ 1880 w 2244"/>
                    <a:gd name="T31" fmla="*/ 24 h 145"/>
                    <a:gd name="T32" fmla="*/ 1927 w 2244"/>
                    <a:gd name="T33" fmla="*/ 21 h 145"/>
                    <a:gd name="T34" fmla="*/ 1977 w 2244"/>
                    <a:gd name="T35" fmla="*/ 18 h 145"/>
                    <a:gd name="T36" fmla="*/ 2028 w 2244"/>
                    <a:gd name="T37" fmla="*/ 15 h 145"/>
                    <a:gd name="T38" fmla="*/ 2075 w 2244"/>
                    <a:gd name="T39" fmla="*/ 13 h 145"/>
                    <a:gd name="T40" fmla="*/ 2125 w 2244"/>
                    <a:gd name="T41" fmla="*/ 8 h 145"/>
                    <a:gd name="T42" fmla="*/ 2175 w 2244"/>
                    <a:gd name="T43" fmla="*/ 5 h 145"/>
                    <a:gd name="T44" fmla="*/ 2225 w 2244"/>
                    <a:gd name="T45" fmla="*/ 0 h 145"/>
                    <a:gd name="T46" fmla="*/ 2230 w 2244"/>
                    <a:gd name="T47" fmla="*/ 3 h 145"/>
                    <a:gd name="T48" fmla="*/ 2233 w 2244"/>
                    <a:gd name="T49" fmla="*/ 5 h 145"/>
                    <a:gd name="T50" fmla="*/ 2239 w 2244"/>
                    <a:gd name="T51" fmla="*/ 10 h 145"/>
                    <a:gd name="T52" fmla="*/ 2244 w 2244"/>
                    <a:gd name="T53" fmla="*/ 13 h 14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2244"/>
                    <a:gd name="T82" fmla="*/ 0 h 145"/>
                    <a:gd name="T83" fmla="*/ 2244 w 2244"/>
                    <a:gd name="T84" fmla="*/ 145 h 145"/>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2244" h="145">
                      <a:moveTo>
                        <a:pt x="2244" y="13"/>
                      </a:moveTo>
                      <a:lnTo>
                        <a:pt x="5" y="145"/>
                      </a:lnTo>
                      <a:lnTo>
                        <a:pt x="2" y="140"/>
                      </a:lnTo>
                      <a:lnTo>
                        <a:pt x="2" y="131"/>
                      </a:lnTo>
                      <a:lnTo>
                        <a:pt x="2" y="124"/>
                      </a:lnTo>
                      <a:lnTo>
                        <a:pt x="0" y="118"/>
                      </a:lnTo>
                      <a:lnTo>
                        <a:pt x="1440" y="37"/>
                      </a:lnTo>
                      <a:lnTo>
                        <a:pt x="1488" y="37"/>
                      </a:lnTo>
                      <a:lnTo>
                        <a:pt x="1538" y="34"/>
                      </a:lnTo>
                      <a:lnTo>
                        <a:pt x="1585" y="34"/>
                      </a:lnTo>
                      <a:lnTo>
                        <a:pt x="1635" y="32"/>
                      </a:lnTo>
                      <a:lnTo>
                        <a:pt x="1683" y="32"/>
                      </a:lnTo>
                      <a:lnTo>
                        <a:pt x="1733" y="29"/>
                      </a:lnTo>
                      <a:lnTo>
                        <a:pt x="1780" y="29"/>
                      </a:lnTo>
                      <a:lnTo>
                        <a:pt x="1830" y="27"/>
                      </a:lnTo>
                      <a:lnTo>
                        <a:pt x="1880" y="24"/>
                      </a:lnTo>
                      <a:lnTo>
                        <a:pt x="1927" y="21"/>
                      </a:lnTo>
                      <a:lnTo>
                        <a:pt x="1977" y="18"/>
                      </a:lnTo>
                      <a:lnTo>
                        <a:pt x="2028" y="15"/>
                      </a:lnTo>
                      <a:lnTo>
                        <a:pt x="2075" y="13"/>
                      </a:lnTo>
                      <a:lnTo>
                        <a:pt x="2125" y="8"/>
                      </a:lnTo>
                      <a:lnTo>
                        <a:pt x="2175" y="5"/>
                      </a:lnTo>
                      <a:lnTo>
                        <a:pt x="2225" y="0"/>
                      </a:lnTo>
                      <a:lnTo>
                        <a:pt x="2230" y="3"/>
                      </a:lnTo>
                      <a:lnTo>
                        <a:pt x="2233" y="5"/>
                      </a:lnTo>
                      <a:lnTo>
                        <a:pt x="2239" y="10"/>
                      </a:lnTo>
                      <a:lnTo>
                        <a:pt x="2244" y="13"/>
                      </a:lnTo>
                      <a:close/>
                    </a:path>
                  </a:pathLst>
                </a:custGeom>
                <a:solidFill>
                  <a:srgbClr val="DDC6AF"/>
                </a:solidFill>
                <a:ln w="9525">
                  <a:noFill/>
                  <a:round/>
                  <a:headEnd/>
                  <a:tailEnd/>
                </a:ln>
              </p:spPr>
              <p:txBody>
                <a:bodyPr>
                  <a:prstTxWarp prst="textNoShape">
                    <a:avLst/>
                  </a:prstTxWarp>
                </a:bodyPr>
                <a:lstStyle/>
                <a:p>
                  <a:endParaRPr lang="en-US"/>
                </a:p>
              </p:txBody>
            </p:sp>
            <p:sp>
              <p:nvSpPr>
                <p:cNvPr id="68556" name="Freeform 325"/>
                <p:cNvSpPr>
                  <a:spLocks noChangeAspect="1" noEditPoints="1"/>
                </p:cNvSpPr>
                <p:nvPr/>
              </p:nvSpPr>
              <p:spPr bwMode="auto">
                <a:xfrm>
                  <a:off x="2879" y="2180"/>
                  <a:ext cx="745" cy="45"/>
                </a:xfrm>
                <a:custGeom>
                  <a:avLst/>
                  <a:gdLst>
                    <a:gd name="T0" fmla="*/ 2235 w 2235"/>
                    <a:gd name="T1" fmla="*/ 3 h 135"/>
                    <a:gd name="T2" fmla="*/ 2107 w 2235"/>
                    <a:gd name="T3" fmla="*/ 10 h 135"/>
                    <a:gd name="T4" fmla="*/ 2122 w 2235"/>
                    <a:gd name="T5" fmla="*/ 8 h 135"/>
                    <a:gd name="T6" fmla="*/ 2138 w 2235"/>
                    <a:gd name="T7" fmla="*/ 8 h 135"/>
                    <a:gd name="T8" fmla="*/ 2153 w 2235"/>
                    <a:gd name="T9" fmla="*/ 5 h 135"/>
                    <a:gd name="T10" fmla="*/ 2170 w 2235"/>
                    <a:gd name="T11" fmla="*/ 5 h 135"/>
                    <a:gd name="T12" fmla="*/ 2185 w 2235"/>
                    <a:gd name="T13" fmla="*/ 3 h 135"/>
                    <a:gd name="T14" fmla="*/ 2201 w 2235"/>
                    <a:gd name="T15" fmla="*/ 3 h 135"/>
                    <a:gd name="T16" fmla="*/ 2214 w 2235"/>
                    <a:gd name="T17" fmla="*/ 0 h 135"/>
                    <a:gd name="T18" fmla="*/ 2230 w 2235"/>
                    <a:gd name="T19" fmla="*/ 0 h 135"/>
                    <a:gd name="T20" fmla="*/ 2233 w 2235"/>
                    <a:gd name="T21" fmla="*/ 3 h 135"/>
                    <a:gd name="T22" fmla="*/ 2235 w 2235"/>
                    <a:gd name="T23" fmla="*/ 3 h 135"/>
                    <a:gd name="T24" fmla="*/ 1790 w 2235"/>
                    <a:gd name="T25" fmla="*/ 29 h 135"/>
                    <a:gd name="T26" fmla="*/ 7 w 2235"/>
                    <a:gd name="T27" fmla="*/ 135 h 135"/>
                    <a:gd name="T28" fmla="*/ 5 w 2235"/>
                    <a:gd name="T29" fmla="*/ 129 h 135"/>
                    <a:gd name="T30" fmla="*/ 2 w 2235"/>
                    <a:gd name="T31" fmla="*/ 121 h 135"/>
                    <a:gd name="T32" fmla="*/ 0 w 2235"/>
                    <a:gd name="T33" fmla="*/ 113 h 135"/>
                    <a:gd name="T34" fmla="*/ 0 w 2235"/>
                    <a:gd name="T35" fmla="*/ 108 h 135"/>
                    <a:gd name="T36" fmla="*/ 1224 w 2235"/>
                    <a:gd name="T37" fmla="*/ 37 h 135"/>
                    <a:gd name="T38" fmla="*/ 1259 w 2235"/>
                    <a:gd name="T39" fmla="*/ 37 h 135"/>
                    <a:gd name="T40" fmla="*/ 1295 w 2235"/>
                    <a:gd name="T41" fmla="*/ 37 h 135"/>
                    <a:gd name="T42" fmla="*/ 1329 w 2235"/>
                    <a:gd name="T43" fmla="*/ 37 h 135"/>
                    <a:gd name="T44" fmla="*/ 1363 w 2235"/>
                    <a:gd name="T45" fmla="*/ 37 h 135"/>
                    <a:gd name="T46" fmla="*/ 1401 w 2235"/>
                    <a:gd name="T47" fmla="*/ 37 h 135"/>
                    <a:gd name="T48" fmla="*/ 1435 w 2235"/>
                    <a:gd name="T49" fmla="*/ 37 h 135"/>
                    <a:gd name="T50" fmla="*/ 1469 w 2235"/>
                    <a:gd name="T51" fmla="*/ 37 h 135"/>
                    <a:gd name="T52" fmla="*/ 1506 w 2235"/>
                    <a:gd name="T53" fmla="*/ 37 h 135"/>
                    <a:gd name="T54" fmla="*/ 1541 w 2235"/>
                    <a:gd name="T55" fmla="*/ 34 h 135"/>
                    <a:gd name="T56" fmla="*/ 1577 w 2235"/>
                    <a:gd name="T57" fmla="*/ 34 h 135"/>
                    <a:gd name="T58" fmla="*/ 1611 w 2235"/>
                    <a:gd name="T59" fmla="*/ 34 h 135"/>
                    <a:gd name="T60" fmla="*/ 1648 w 2235"/>
                    <a:gd name="T61" fmla="*/ 34 h 135"/>
                    <a:gd name="T62" fmla="*/ 1683 w 2235"/>
                    <a:gd name="T63" fmla="*/ 32 h 135"/>
                    <a:gd name="T64" fmla="*/ 1719 w 2235"/>
                    <a:gd name="T65" fmla="*/ 32 h 135"/>
                    <a:gd name="T66" fmla="*/ 1753 w 2235"/>
                    <a:gd name="T67" fmla="*/ 32 h 135"/>
                    <a:gd name="T68" fmla="*/ 1790 w 2235"/>
                    <a:gd name="T69" fmla="*/ 29 h 13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235"/>
                    <a:gd name="T106" fmla="*/ 0 h 135"/>
                    <a:gd name="T107" fmla="*/ 2235 w 2235"/>
                    <a:gd name="T108" fmla="*/ 135 h 13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235" h="135">
                      <a:moveTo>
                        <a:pt x="2235" y="3"/>
                      </a:moveTo>
                      <a:lnTo>
                        <a:pt x="2107" y="10"/>
                      </a:lnTo>
                      <a:lnTo>
                        <a:pt x="2122" y="8"/>
                      </a:lnTo>
                      <a:lnTo>
                        <a:pt x="2138" y="8"/>
                      </a:lnTo>
                      <a:lnTo>
                        <a:pt x="2153" y="5"/>
                      </a:lnTo>
                      <a:lnTo>
                        <a:pt x="2170" y="5"/>
                      </a:lnTo>
                      <a:lnTo>
                        <a:pt x="2185" y="3"/>
                      </a:lnTo>
                      <a:lnTo>
                        <a:pt x="2201" y="3"/>
                      </a:lnTo>
                      <a:lnTo>
                        <a:pt x="2214" y="0"/>
                      </a:lnTo>
                      <a:lnTo>
                        <a:pt x="2230" y="0"/>
                      </a:lnTo>
                      <a:lnTo>
                        <a:pt x="2233" y="3"/>
                      </a:lnTo>
                      <a:lnTo>
                        <a:pt x="2235" y="3"/>
                      </a:lnTo>
                      <a:close/>
                      <a:moveTo>
                        <a:pt x="1790" y="29"/>
                      </a:moveTo>
                      <a:lnTo>
                        <a:pt x="7" y="135"/>
                      </a:lnTo>
                      <a:lnTo>
                        <a:pt x="5" y="129"/>
                      </a:lnTo>
                      <a:lnTo>
                        <a:pt x="2" y="121"/>
                      </a:lnTo>
                      <a:lnTo>
                        <a:pt x="0" y="113"/>
                      </a:lnTo>
                      <a:lnTo>
                        <a:pt x="0" y="108"/>
                      </a:lnTo>
                      <a:lnTo>
                        <a:pt x="1224" y="37"/>
                      </a:lnTo>
                      <a:lnTo>
                        <a:pt x="1259" y="37"/>
                      </a:lnTo>
                      <a:lnTo>
                        <a:pt x="1295" y="37"/>
                      </a:lnTo>
                      <a:lnTo>
                        <a:pt x="1329" y="37"/>
                      </a:lnTo>
                      <a:lnTo>
                        <a:pt x="1363" y="37"/>
                      </a:lnTo>
                      <a:lnTo>
                        <a:pt x="1401" y="37"/>
                      </a:lnTo>
                      <a:lnTo>
                        <a:pt x="1435" y="37"/>
                      </a:lnTo>
                      <a:lnTo>
                        <a:pt x="1469" y="37"/>
                      </a:lnTo>
                      <a:lnTo>
                        <a:pt x="1506" y="37"/>
                      </a:lnTo>
                      <a:lnTo>
                        <a:pt x="1541" y="34"/>
                      </a:lnTo>
                      <a:lnTo>
                        <a:pt x="1577" y="34"/>
                      </a:lnTo>
                      <a:lnTo>
                        <a:pt x="1611" y="34"/>
                      </a:lnTo>
                      <a:lnTo>
                        <a:pt x="1648" y="34"/>
                      </a:lnTo>
                      <a:lnTo>
                        <a:pt x="1683" y="32"/>
                      </a:lnTo>
                      <a:lnTo>
                        <a:pt x="1719" y="32"/>
                      </a:lnTo>
                      <a:lnTo>
                        <a:pt x="1753" y="32"/>
                      </a:lnTo>
                      <a:lnTo>
                        <a:pt x="1790" y="29"/>
                      </a:lnTo>
                      <a:close/>
                    </a:path>
                  </a:pathLst>
                </a:custGeom>
                <a:solidFill>
                  <a:srgbClr val="E8D3BC"/>
                </a:solidFill>
                <a:ln w="9525">
                  <a:noFill/>
                  <a:round/>
                  <a:headEnd/>
                  <a:tailEnd/>
                </a:ln>
              </p:spPr>
              <p:txBody>
                <a:bodyPr>
                  <a:prstTxWarp prst="textNoShape">
                    <a:avLst/>
                  </a:prstTxWarp>
                </a:bodyPr>
                <a:lstStyle/>
                <a:p>
                  <a:endParaRPr lang="en-US"/>
                </a:p>
              </p:txBody>
            </p:sp>
            <p:sp>
              <p:nvSpPr>
                <p:cNvPr id="68557" name="Freeform 326"/>
                <p:cNvSpPr>
                  <a:spLocks noChangeAspect="1"/>
                </p:cNvSpPr>
                <p:nvPr/>
              </p:nvSpPr>
              <p:spPr bwMode="auto">
                <a:xfrm>
                  <a:off x="2878" y="2191"/>
                  <a:ext cx="482" cy="29"/>
                </a:xfrm>
                <a:custGeom>
                  <a:avLst/>
                  <a:gdLst>
                    <a:gd name="T0" fmla="*/ 1448 w 1448"/>
                    <a:gd name="T1" fmla="*/ 5 h 86"/>
                    <a:gd name="T2" fmla="*/ 8 w 1448"/>
                    <a:gd name="T3" fmla="*/ 86 h 86"/>
                    <a:gd name="T4" fmla="*/ 5 w 1448"/>
                    <a:gd name="T5" fmla="*/ 81 h 86"/>
                    <a:gd name="T6" fmla="*/ 3 w 1448"/>
                    <a:gd name="T7" fmla="*/ 74 h 86"/>
                    <a:gd name="T8" fmla="*/ 3 w 1448"/>
                    <a:gd name="T9" fmla="*/ 65 h 86"/>
                    <a:gd name="T10" fmla="*/ 0 w 1448"/>
                    <a:gd name="T11" fmla="*/ 60 h 86"/>
                    <a:gd name="T12" fmla="*/ 1024 w 1448"/>
                    <a:gd name="T13" fmla="*/ 0 h 86"/>
                    <a:gd name="T14" fmla="*/ 1051 w 1448"/>
                    <a:gd name="T15" fmla="*/ 0 h 86"/>
                    <a:gd name="T16" fmla="*/ 1077 w 1448"/>
                    <a:gd name="T17" fmla="*/ 2 h 86"/>
                    <a:gd name="T18" fmla="*/ 1103 w 1448"/>
                    <a:gd name="T19" fmla="*/ 2 h 86"/>
                    <a:gd name="T20" fmla="*/ 1130 w 1448"/>
                    <a:gd name="T21" fmla="*/ 2 h 86"/>
                    <a:gd name="T22" fmla="*/ 1156 w 1448"/>
                    <a:gd name="T23" fmla="*/ 2 h 86"/>
                    <a:gd name="T24" fmla="*/ 1183 w 1448"/>
                    <a:gd name="T25" fmla="*/ 5 h 86"/>
                    <a:gd name="T26" fmla="*/ 1209 w 1448"/>
                    <a:gd name="T27" fmla="*/ 5 h 86"/>
                    <a:gd name="T28" fmla="*/ 1238 w 1448"/>
                    <a:gd name="T29" fmla="*/ 5 h 86"/>
                    <a:gd name="T30" fmla="*/ 1264 w 1448"/>
                    <a:gd name="T31" fmla="*/ 5 h 86"/>
                    <a:gd name="T32" fmla="*/ 1291 w 1448"/>
                    <a:gd name="T33" fmla="*/ 5 h 86"/>
                    <a:gd name="T34" fmla="*/ 1316 w 1448"/>
                    <a:gd name="T35" fmla="*/ 5 h 86"/>
                    <a:gd name="T36" fmla="*/ 1343 w 1448"/>
                    <a:gd name="T37" fmla="*/ 5 h 86"/>
                    <a:gd name="T38" fmla="*/ 1369 w 1448"/>
                    <a:gd name="T39" fmla="*/ 5 h 86"/>
                    <a:gd name="T40" fmla="*/ 1395 w 1448"/>
                    <a:gd name="T41" fmla="*/ 5 h 86"/>
                    <a:gd name="T42" fmla="*/ 1422 w 1448"/>
                    <a:gd name="T43" fmla="*/ 5 h 86"/>
                    <a:gd name="T44" fmla="*/ 1448 w 1448"/>
                    <a:gd name="T45" fmla="*/ 5 h 8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448"/>
                    <a:gd name="T70" fmla="*/ 0 h 86"/>
                    <a:gd name="T71" fmla="*/ 1448 w 1448"/>
                    <a:gd name="T72" fmla="*/ 86 h 8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448" h="86">
                      <a:moveTo>
                        <a:pt x="1448" y="5"/>
                      </a:moveTo>
                      <a:lnTo>
                        <a:pt x="8" y="86"/>
                      </a:lnTo>
                      <a:lnTo>
                        <a:pt x="5" y="81"/>
                      </a:lnTo>
                      <a:lnTo>
                        <a:pt x="3" y="74"/>
                      </a:lnTo>
                      <a:lnTo>
                        <a:pt x="3" y="65"/>
                      </a:lnTo>
                      <a:lnTo>
                        <a:pt x="0" y="60"/>
                      </a:lnTo>
                      <a:lnTo>
                        <a:pt x="1024" y="0"/>
                      </a:lnTo>
                      <a:lnTo>
                        <a:pt x="1051" y="0"/>
                      </a:lnTo>
                      <a:lnTo>
                        <a:pt x="1077" y="2"/>
                      </a:lnTo>
                      <a:lnTo>
                        <a:pt x="1103" y="2"/>
                      </a:lnTo>
                      <a:lnTo>
                        <a:pt x="1130" y="2"/>
                      </a:lnTo>
                      <a:lnTo>
                        <a:pt x="1156" y="2"/>
                      </a:lnTo>
                      <a:lnTo>
                        <a:pt x="1183" y="5"/>
                      </a:lnTo>
                      <a:lnTo>
                        <a:pt x="1209" y="5"/>
                      </a:lnTo>
                      <a:lnTo>
                        <a:pt x="1238" y="5"/>
                      </a:lnTo>
                      <a:lnTo>
                        <a:pt x="1264" y="5"/>
                      </a:lnTo>
                      <a:lnTo>
                        <a:pt x="1291" y="5"/>
                      </a:lnTo>
                      <a:lnTo>
                        <a:pt x="1316" y="5"/>
                      </a:lnTo>
                      <a:lnTo>
                        <a:pt x="1343" y="5"/>
                      </a:lnTo>
                      <a:lnTo>
                        <a:pt x="1369" y="5"/>
                      </a:lnTo>
                      <a:lnTo>
                        <a:pt x="1395" y="5"/>
                      </a:lnTo>
                      <a:lnTo>
                        <a:pt x="1422" y="5"/>
                      </a:lnTo>
                      <a:lnTo>
                        <a:pt x="1448" y="5"/>
                      </a:lnTo>
                      <a:close/>
                    </a:path>
                  </a:pathLst>
                </a:custGeom>
                <a:solidFill>
                  <a:srgbClr val="EADBC4"/>
                </a:solidFill>
                <a:ln w="9525">
                  <a:noFill/>
                  <a:round/>
                  <a:headEnd/>
                  <a:tailEnd/>
                </a:ln>
              </p:spPr>
              <p:txBody>
                <a:bodyPr>
                  <a:prstTxWarp prst="textNoShape">
                    <a:avLst/>
                  </a:prstTxWarp>
                </a:bodyPr>
                <a:lstStyle/>
                <a:p>
                  <a:endParaRPr lang="en-US"/>
                </a:p>
              </p:txBody>
            </p:sp>
            <p:sp>
              <p:nvSpPr>
                <p:cNvPr id="68558" name="Freeform 327"/>
                <p:cNvSpPr>
                  <a:spLocks noChangeAspect="1"/>
                </p:cNvSpPr>
                <p:nvPr/>
              </p:nvSpPr>
              <p:spPr bwMode="auto">
                <a:xfrm>
                  <a:off x="2876" y="2191"/>
                  <a:ext cx="411" cy="25"/>
                </a:xfrm>
                <a:custGeom>
                  <a:avLst/>
                  <a:gdLst>
                    <a:gd name="T0" fmla="*/ 1233 w 1233"/>
                    <a:gd name="T1" fmla="*/ 5 h 76"/>
                    <a:gd name="T2" fmla="*/ 9 w 1233"/>
                    <a:gd name="T3" fmla="*/ 76 h 76"/>
                    <a:gd name="T4" fmla="*/ 9 w 1233"/>
                    <a:gd name="T5" fmla="*/ 70 h 76"/>
                    <a:gd name="T6" fmla="*/ 6 w 1233"/>
                    <a:gd name="T7" fmla="*/ 63 h 76"/>
                    <a:gd name="T8" fmla="*/ 4 w 1233"/>
                    <a:gd name="T9" fmla="*/ 58 h 76"/>
                    <a:gd name="T10" fmla="*/ 0 w 1233"/>
                    <a:gd name="T11" fmla="*/ 50 h 76"/>
                    <a:gd name="T12" fmla="*/ 843 w 1233"/>
                    <a:gd name="T13" fmla="*/ 0 h 76"/>
                    <a:gd name="T14" fmla="*/ 891 w 1233"/>
                    <a:gd name="T15" fmla="*/ 0 h 76"/>
                    <a:gd name="T16" fmla="*/ 941 w 1233"/>
                    <a:gd name="T17" fmla="*/ 0 h 76"/>
                    <a:gd name="T18" fmla="*/ 989 w 1233"/>
                    <a:gd name="T19" fmla="*/ 0 h 76"/>
                    <a:gd name="T20" fmla="*/ 1035 w 1233"/>
                    <a:gd name="T21" fmla="*/ 0 h 76"/>
                    <a:gd name="T22" fmla="*/ 1086 w 1233"/>
                    <a:gd name="T23" fmla="*/ 0 h 76"/>
                    <a:gd name="T24" fmla="*/ 1133 w 1233"/>
                    <a:gd name="T25" fmla="*/ 2 h 76"/>
                    <a:gd name="T26" fmla="*/ 1184 w 1233"/>
                    <a:gd name="T27" fmla="*/ 2 h 76"/>
                    <a:gd name="T28" fmla="*/ 1233 w 1233"/>
                    <a:gd name="T29" fmla="*/ 5 h 7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233"/>
                    <a:gd name="T46" fmla="*/ 0 h 76"/>
                    <a:gd name="T47" fmla="*/ 1233 w 1233"/>
                    <a:gd name="T48" fmla="*/ 76 h 7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233" h="76">
                      <a:moveTo>
                        <a:pt x="1233" y="5"/>
                      </a:moveTo>
                      <a:lnTo>
                        <a:pt x="9" y="76"/>
                      </a:lnTo>
                      <a:lnTo>
                        <a:pt x="9" y="70"/>
                      </a:lnTo>
                      <a:lnTo>
                        <a:pt x="6" y="63"/>
                      </a:lnTo>
                      <a:lnTo>
                        <a:pt x="4" y="58"/>
                      </a:lnTo>
                      <a:lnTo>
                        <a:pt x="0" y="50"/>
                      </a:lnTo>
                      <a:lnTo>
                        <a:pt x="843" y="0"/>
                      </a:lnTo>
                      <a:lnTo>
                        <a:pt x="891" y="0"/>
                      </a:lnTo>
                      <a:lnTo>
                        <a:pt x="941" y="0"/>
                      </a:lnTo>
                      <a:lnTo>
                        <a:pt x="989" y="0"/>
                      </a:lnTo>
                      <a:lnTo>
                        <a:pt x="1035" y="0"/>
                      </a:lnTo>
                      <a:lnTo>
                        <a:pt x="1086" y="0"/>
                      </a:lnTo>
                      <a:lnTo>
                        <a:pt x="1133" y="2"/>
                      </a:lnTo>
                      <a:lnTo>
                        <a:pt x="1184" y="2"/>
                      </a:lnTo>
                      <a:lnTo>
                        <a:pt x="1233" y="5"/>
                      </a:lnTo>
                      <a:close/>
                    </a:path>
                  </a:pathLst>
                </a:custGeom>
                <a:solidFill>
                  <a:srgbClr val="EFE5D1"/>
                </a:solidFill>
                <a:ln w="9525">
                  <a:noFill/>
                  <a:round/>
                  <a:headEnd/>
                  <a:tailEnd/>
                </a:ln>
              </p:spPr>
              <p:txBody>
                <a:bodyPr>
                  <a:prstTxWarp prst="textNoShape">
                    <a:avLst/>
                  </a:prstTxWarp>
                </a:bodyPr>
                <a:lstStyle/>
                <a:p>
                  <a:endParaRPr lang="en-US"/>
                </a:p>
              </p:txBody>
            </p:sp>
            <p:sp>
              <p:nvSpPr>
                <p:cNvPr id="68559" name="Freeform 328"/>
                <p:cNvSpPr>
                  <a:spLocks noChangeAspect="1"/>
                </p:cNvSpPr>
                <p:nvPr/>
              </p:nvSpPr>
              <p:spPr bwMode="auto">
                <a:xfrm>
                  <a:off x="2875" y="2190"/>
                  <a:ext cx="344" cy="21"/>
                </a:xfrm>
                <a:custGeom>
                  <a:avLst/>
                  <a:gdLst>
                    <a:gd name="T0" fmla="*/ 1033 w 1033"/>
                    <a:gd name="T1" fmla="*/ 3 h 63"/>
                    <a:gd name="T2" fmla="*/ 9 w 1033"/>
                    <a:gd name="T3" fmla="*/ 63 h 63"/>
                    <a:gd name="T4" fmla="*/ 7 w 1033"/>
                    <a:gd name="T5" fmla="*/ 58 h 63"/>
                    <a:gd name="T6" fmla="*/ 3 w 1033"/>
                    <a:gd name="T7" fmla="*/ 50 h 63"/>
                    <a:gd name="T8" fmla="*/ 3 w 1033"/>
                    <a:gd name="T9" fmla="*/ 44 h 63"/>
                    <a:gd name="T10" fmla="*/ 0 w 1033"/>
                    <a:gd name="T11" fmla="*/ 37 h 63"/>
                    <a:gd name="T12" fmla="*/ 667 w 1033"/>
                    <a:gd name="T13" fmla="*/ 0 h 63"/>
                    <a:gd name="T14" fmla="*/ 688 w 1033"/>
                    <a:gd name="T15" fmla="*/ 0 h 63"/>
                    <a:gd name="T16" fmla="*/ 706 w 1033"/>
                    <a:gd name="T17" fmla="*/ 0 h 63"/>
                    <a:gd name="T18" fmla="*/ 728 w 1033"/>
                    <a:gd name="T19" fmla="*/ 0 h 63"/>
                    <a:gd name="T20" fmla="*/ 749 w 1033"/>
                    <a:gd name="T21" fmla="*/ 0 h 63"/>
                    <a:gd name="T22" fmla="*/ 768 w 1033"/>
                    <a:gd name="T23" fmla="*/ 0 h 63"/>
                    <a:gd name="T24" fmla="*/ 788 w 1033"/>
                    <a:gd name="T25" fmla="*/ 0 h 63"/>
                    <a:gd name="T26" fmla="*/ 807 w 1033"/>
                    <a:gd name="T27" fmla="*/ 0 h 63"/>
                    <a:gd name="T28" fmla="*/ 828 w 1033"/>
                    <a:gd name="T29" fmla="*/ 0 h 63"/>
                    <a:gd name="T30" fmla="*/ 854 w 1033"/>
                    <a:gd name="T31" fmla="*/ 0 h 63"/>
                    <a:gd name="T32" fmla="*/ 881 w 1033"/>
                    <a:gd name="T33" fmla="*/ 3 h 63"/>
                    <a:gd name="T34" fmla="*/ 907 w 1033"/>
                    <a:gd name="T35" fmla="*/ 3 h 63"/>
                    <a:gd name="T36" fmla="*/ 934 w 1033"/>
                    <a:gd name="T37" fmla="*/ 3 h 63"/>
                    <a:gd name="T38" fmla="*/ 959 w 1033"/>
                    <a:gd name="T39" fmla="*/ 3 h 63"/>
                    <a:gd name="T40" fmla="*/ 983 w 1033"/>
                    <a:gd name="T41" fmla="*/ 3 h 63"/>
                    <a:gd name="T42" fmla="*/ 1009 w 1033"/>
                    <a:gd name="T43" fmla="*/ 3 h 63"/>
                    <a:gd name="T44" fmla="*/ 1033 w 1033"/>
                    <a:gd name="T45" fmla="*/ 3 h 6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033"/>
                    <a:gd name="T70" fmla="*/ 0 h 63"/>
                    <a:gd name="T71" fmla="*/ 1033 w 1033"/>
                    <a:gd name="T72" fmla="*/ 63 h 6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033" h="63">
                      <a:moveTo>
                        <a:pt x="1033" y="3"/>
                      </a:moveTo>
                      <a:lnTo>
                        <a:pt x="9" y="63"/>
                      </a:lnTo>
                      <a:lnTo>
                        <a:pt x="7" y="58"/>
                      </a:lnTo>
                      <a:lnTo>
                        <a:pt x="3" y="50"/>
                      </a:lnTo>
                      <a:lnTo>
                        <a:pt x="3" y="44"/>
                      </a:lnTo>
                      <a:lnTo>
                        <a:pt x="0" y="37"/>
                      </a:lnTo>
                      <a:lnTo>
                        <a:pt x="667" y="0"/>
                      </a:lnTo>
                      <a:lnTo>
                        <a:pt x="688" y="0"/>
                      </a:lnTo>
                      <a:lnTo>
                        <a:pt x="706" y="0"/>
                      </a:lnTo>
                      <a:lnTo>
                        <a:pt x="728" y="0"/>
                      </a:lnTo>
                      <a:lnTo>
                        <a:pt x="749" y="0"/>
                      </a:lnTo>
                      <a:lnTo>
                        <a:pt x="768" y="0"/>
                      </a:lnTo>
                      <a:lnTo>
                        <a:pt x="788" y="0"/>
                      </a:lnTo>
                      <a:lnTo>
                        <a:pt x="807" y="0"/>
                      </a:lnTo>
                      <a:lnTo>
                        <a:pt x="828" y="0"/>
                      </a:lnTo>
                      <a:lnTo>
                        <a:pt x="854" y="0"/>
                      </a:lnTo>
                      <a:lnTo>
                        <a:pt x="881" y="3"/>
                      </a:lnTo>
                      <a:lnTo>
                        <a:pt x="907" y="3"/>
                      </a:lnTo>
                      <a:lnTo>
                        <a:pt x="934" y="3"/>
                      </a:lnTo>
                      <a:lnTo>
                        <a:pt x="959" y="3"/>
                      </a:lnTo>
                      <a:lnTo>
                        <a:pt x="983" y="3"/>
                      </a:lnTo>
                      <a:lnTo>
                        <a:pt x="1009" y="3"/>
                      </a:lnTo>
                      <a:lnTo>
                        <a:pt x="1033" y="3"/>
                      </a:lnTo>
                      <a:close/>
                    </a:path>
                  </a:pathLst>
                </a:custGeom>
                <a:solidFill>
                  <a:srgbClr val="F4EFDD"/>
                </a:solidFill>
                <a:ln w="9525">
                  <a:noFill/>
                  <a:round/>
                  <a:headEnd/>
                  <a:tailEnd/>
                </a:ln>
              </p:spPr>
              <p:txBody>
                <a:bodyPr>
                  <a:prstTxWarp prst="textNoShape">
                    <a:avLst/>
                  </a:prstTxWarp>
                </a:bodyPr>
                <a:lstStyle/>
                <a:p>
                  <a:endParaRPr lang="en-US"/>
                </a:p>
              </p:txBody>
            </p:sp>
            <p:sp>
              <p:nvSpPr>
                <p:cNvPr id="68560" name="Freeform 329"/>
                <p:cNvSpPr>
                  <a:spLocks noChangeAspect="1"/>
                </p:cNvSpPr>
                <p:nvPr/>
              </p:nvSpPr>
              <p:spPr bwMode="auto">
                <a:xfrm>
                  <a:off x="2875" y="2189"/>
                  <a:ext cx="282" cy="19"/>
                </a:xfrm>
                <a:custGeom>
                  <a:avLst/>
                  <a:gdLst>
                    <a:gd name="T0" fmla="*/ 846 w 846"/>
                    <a:gd name="T1" fmla="*/ 5 h 55"/>
                    <a:gd name="T2" fmla="*/ 3 w 846"/>
                    <a:gd name="T3" fmla="*/ 55 h 55"/>
                    <a:gd name="T4" fmla="*/ 0 w 846"/>
                    <a:gd name="T5" fmla="*/ 50 h 55"/>
                    <a:gd name="T6" fmla="*/ 0 w 846"/>
                    <a:gd name="T7" fmla="*/ 41 h 55"/>
                    <a:gd name="T8" fmla="*/ 0 w 846"/>
                    <a:gd name="T9" fmla="*/ 36 h 55"/>
                    <a:gd name="T10" fmla="*/ 0 w 846"/>
                    <a:gd name="T11" fmla="*/ 28 h 55"/>
                    <a:gd name="T12" fmla="*/ 517 w 846"/>
                    <a:gd name="T13" fmla="*/ 0 h 55"/>
                    <a:gd name="T14" fmla="*/ 554 w 846"/>
                    <a:gd name="T15" fmla="*/ 0 h 55"/>
                    <a:gd name="T16" fmla="*/ 593 w 846"/>
                    <a:gd name="T17" fmla="*/ 2 h 55"/>
                    <a:gd name="T18" fmla="*/ 631 w 846"/>
                    <a:gd name="T19" fmla="*/ 2 h 55"/>
                    <a:gd name="T20" fmla="*/ 670 w 846"/>
                    <a:gd name="T21" fmla="*/ 2 h 55"/>
                    <a:gd name="T22" fmla="*/ 710 w 846"/>
                    <a:gd name="T23" fmla="*/ 2 h 55"/>
                    <a:gd name="T24" fmla="*/ 749 w 846"/>
                    <a:gd name="T25" fmla="*/ 2 h 55"/>
                    <a:gd name="T26" fmla="*/ 788 w 846"/>
                    <a:gd name="T27" fmla="*/ 2 h 55"/>
                    <a:gd name="T28" fmla="*/ 828 w 846"/>
                    <a:gd name="T29" fmla="*/ 2 h 55"/>
                    <a:gd name="T30" fmla="*/ 833 w 846"/>
                    <a:gd name="T31" fmla="*/ 2 h 55"/>
                    <a:gd name="T32" fmla="*/ 838 w 846"/>
                    <a:gd name="T33" fmla="*/ 2 h 55"/>
                    <a:gd name="T34" fmla="*/ 841 w 846"/>
                    <a:gd name="T35" fmla="*/ 5 h 55"/>
                    <a:gd name="T36" fmla="*/ 846 w 846"/>
                    <a:gd name="T37" fmla="*/ 5 h 5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846"/>
                    <a:gd name="T58" fmla="*/ 0 h 55"/>
                    <a:gd name="T59" fmla="*/ 846 w 846"/>
                    <a:gd name="T60" fmla="*/ 55 h 5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846" h="55">
                      <a:moveTo>
                        <a:pt x="846" y="5"/>
                      </a:moveTo>
                      <a:lnTo>
                        <a:pt x="3" y="55"/>
                      </a:lnTo>
                      <a:lnTo>
                        <a:pt x="0" y="50"/>
                      </a:lnTo>
                      <a:lnTo>
                        <a:pt x="0" y="41"/>
                      </a:lnTo>
                      <a:lnTo>
                        <a:pt x="0" y="36"/>
                      </a:lnTo>
                      <a:lnTo>
                        <a:pt x="0" y="28"/>
                      </a:lnTo>
                      <a:lnTo>
                        <a:pt x="517" y="0"/>
                      </a:lnTo>
                      <a:lnTo>
                        <a:pt x="554" y="0"/>
                      </a:lnTo>
                      <a:lnTo>
                        <a:pt x="593" y="2"/>
                      </a:lnTo>
                      <a:lnTo>
                        <a:pt x="631" y="2"/>
                      </a:lnTo>
                      <a:lnTo>
                        <a:pt x="670" y="2"/>
                      </a:lnTo>
                      <a:lnTo>
                        <a:pt x="710" y="2"/>
                      </a:lnTo>
                      <a:lnTo>
                        <a:pt x="749" y="2"/>
                      </a:lnTo>
                      <a:lnTo>
                        <a:pt x="788" y="2"/>
                      </a:lnTo>
                      <a:lnTo>
                        <a:pt x="828" y="2"/>
                      </a:lnTo>
                      <a:lnTo>
                        <a:pt x="833" y="2"/>
                      </a:lnTo>
                      <a:lnTo>
                        <a:pt x="838" y="2"/>
                      </a:lnTo>
                      <a:lnTo>
                        <a:pt x="841" y="5"/>
                      </a:lnTo>
                      <a:lnTo>
                        <a:pt x="846" y="5"/>
                      </a:lnTo>
                      <a:close/>
                    </a:path>
                  </a:pathLst>
                </a:custGeom>
                <a:solidFill>
                  <a:srgbClr val="FFFFED"/>
                </a:solidFill>
                <a:ln w="9525">
                  <a:noFill/>
                  <a:round/>
                  <a:headEnd/>
                  <a:tailEnd/>
                </a:ln>
              </p:spPr>
              <p:txBody>
                <a:bodyPr>
                  <a:prstTxWarp prst="textNoShape">
                    <a:avLst/>
                  </a:prstTxWarp>
                </a:bodyPr>
                <a:lstStyle/>
                <a:p>
                  <a:endParaRPr lang="en-US"/>
                </a:p>
              </p:txBody>
            </p:sp>
            <p:sp>
              <p:nvSpPr>
                <p:cNvPr id="68561" name="Freeform 330"/>
                <p:cNvSpPr>
                  <a:spLocks noChangeAspect="1"/>
                </p:cNvSpPr>
                <p:nvPr/>
              </p:nvSpPr>
              <p:spPr bwMode="auto">
                <a:xfrm>
                  <a:off x="2869" y="2176"/>
                  <a:ext cx="228" cy="26"/>
                </a:xfrm>
                <a:custGeom>
                  <a:avLst/>
                  <a:gdLst>
                    <a:gd name="T0" fmla="*/ 684 w 684"/>
                    <a:gd name="T1" fmla="*/ 43 h 80"/>
                    <a:gd name="T2" fmla="*/ 17 w 684"/>
                    <a:gd name="T3" fmla="*/ 80 h 80"/>
                    <a:gd name="T4" fmla="*/ 12 w 684"/>
                    <a:gd name="T5" fmla="*/ 58 h 80"/>
                    <a:gd name="T6" fmla="*/ 10 w 684"/>
                    <a:gd name="T7" fmla="*/ 41 h 80"/>
                    <a:gd name="T8" fmla="*/ 5 w 684"/>
                    <a:gd name="T9" fmla="*/ 19 h 80"/>
                    <a:gd name="T10" fmla="*/ 0 w 684"/>
                    <a:gd name="T11" fmla="*/ 0 h 80"/>
                    <a:gd name="T12" fmla="*/ 41 w 684"/>
                    <a:gd name="T13" fmla="*/ 7 h 80"/>
                    <a:gd name="T14" fmla="*/ 84 w 684"/>
                    <a:gd name="T15" fmla="*/ 9 h 80"/>
                    <a:gd name="T16" fmla="*/ 126 w 684"/>
                    <a:gd name="T17" fmla="*/ 14 h 80"/>
                    <a:gd name="T18" fmla="*/ 168 w 684"/>
                    <a:gd name="T19" fmla="*/ 17 h 80"/>
                    <a:gd name="T20" fmla="*/ 210 w 684"/>
                    <a:gd name="T21" fmla="*/ 19 h 80"/>
                    <a:gd name="T22" fmla="*/ 253 w 684"/>
                    <a:gd name="T23" fmla="*/ 24 h 80"/>
                    <a:gd name="T24" fmla="*/ 294 w 684"/>
                    <a:gd name="T25" fmla="*/ 27 h 80"/>
                    <a:gd name="T26" fmla="*/ 337 w 684"/>
                    <a:gd name="T27" fmla="*/ 29 h 80"/>
                    <a:gd name="T28" fmla="*/ 378 w 684"/>
                    <a:gd name="T29" fmla="*/ 32 h 80"/>
                    <a:gd name="T30" fmla="*/ 424 w 684"/>
                    <a:gd name="T31" fmla="*/ 35 h 80"/>
                    <a:gd name="T32" fmla="*/ 465 w 684"/>
                    <a:gd name="T33" fmla="*/ 38 h 80"/>
                    <a:gd name="T34" fmla="*/ 508 w 684"/>
                    <a:gd name="T35" fmla="*/ 38 h 80"/>
                    <a:gd name="T36" fmla="*/ 552 w 684"/>
                    <a:gd name="T37" fmla="*/ 41 h 80"/>
                    <a:gd name="T38" fmla="*/ 595 w 684"/>
                    <a:gd name="T39" fmla="*/ 41 h 80"/>
                    <a:gd name="T40" fmla="*/ 639 w 684"/>
                    <a:gd name="T41" fmla="*/ 43 h 80"/>
                    <a:gd name="T42" fmla="*/ 684 w 684"/>
                    <a:gd name="T43" fmla="*/ 43 h 80"/>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684"/>
                    <a:gd name="T67" fmla="*/ 0 h 80"/>
                    <a:gd name="T68" fmla="*/ 684 w 684"/>
                    <a:gd name="T69" fmla="*/ 80 h 80"/>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684" h="80">
                      <a:moveTo>
                        <a:pt x="684" y="43"/>
                      </a:moveTo>
                      <a:lnTo>
                        <a:pt x="17" y="80"/>
                      </a:lnTo>
                      <a:lnTo>
                        <a:pt x="12" y="58"/>
                      </a:lnTo>
                      <a:lnTo>
                        <a:pt x="10" y="41"/>
                      </a:lnTo>
                      <a:lnTo>
                        <a:pt x="5" y="19"/>
                      </a:lnTo>
                      <a:lnTo>
                        <a:pt x="0" y="0"/>
                      </a:lnTo>
                      <a:lnTo>
                        <a:pt x="41" y="7"/>
                      </a:lnTo>
                      <a:lnTo>
                        <a:pt x="84" y="9"/>
                      </a:lnTo>
                      <a:lnTo>
                        <a:pt x="126" y="14"/>
                      </a:lnTo>
                      <a:lnTo>
                        <a:pt x="168" y="17"/>
                      </a:lnTo>
                      <a:lnTo>
                        <a:pt x="210" y="19"/>
                      </a:lnTo>
                      <a:lnTo>
                        <a:pt x="253" y="24"/>
                      </a:lnTo>
                      <a:lnTo>
                        <a:pt x="294" y="27"/>
                      </a:lnTo>
                      <a:lnTo>
                        <a:pt x="337" y="29"/>
                      </a:lnTo>
                      <a:lnTo>
                        <a:pt x="378" y="32"/>
                      </a:lnTo>
                      <a:lnTo>
                        <a:pt x="424" y="35"/>
                      </a:lnTo>
                      <a:lnTo>
                        <a:pt x="465" y="38"/>
                      </a:lnTo>
                      <a:lnTo>
                        <a:pt x="508" y="38"/>
                      </a:lnTo>
                      <a:lnTo>
                        <a:pt x="552" y="41"/>
                      </a:lnTo>
                      <a:lnTo>
                        <a:pt x="595" y="41"/>
                      </a:lnTo>
                      <a:lnTo>
                        <a:pt x="639" y="43"/>
                      </a:lnTo>
                      <a:lnTo>
                        <a:pt x="684" y="43"/>
                      </a:lnTo>
                      <a:close/>
                    </a:path>
                  </a:pathLst>
                </a:custGeom>
                <a:solidFill>
                  <a:srgbClr val="FFFFED"/>
                </a:solidFill>
                <a:ln w="9525">
                  <a:noFill/>
                  <a:round/>
                  <a:headEnd/>
                  <a:tailEnd/>
                </a:ln>
              </p:spPr>
              <p:txBody>
                <a:bodyPr>
                  <a:prstTxWarp prst="textNoShape">
                    <a:avLst/>
                  </a:prstTxWarp>
                </a:bodyPr>
                <a:lstStyle/>
                <a:p>
                  <a:endParaRPr lang="en-US"/>
                </a:p>
              </p:txBody>
            </p:sp>
            <p:sp>
              <p:nvSpPr>
                <p:cNvPr id="68562" name="Freeform 331"/>
                <p:cNvSpPr>
                  <a:spLocks noChangeAspect="1" noEditPoints="1"/>
                </p:cNvSpPr>
                <p:nvPr/>
              </p:nvSpPr>
              <p:spPr bwMode="auto">
                <a:xfrm>
                  <a:off x="3059" y="2286"/>
                  <a:ext cx="41" cy="703"/>
                </a:xfrm>
                <a:custGeom>
                  <a:avLst/>
                  <a:gdLst>
                    <a:gd name="T0" fmla="*/ 50 w 123"/>
                    <a:gd name="T1" fmla="*/ 0 h 2109"/>
                    <a:gd name="T2" fmla="*/ 65 w 123"/>
                    <a:gd name="T3" fmla="*/ 2 h 2109"/>
                    <a:gd name="T4" fmla="*/ 84 w 123"/>
                    <a:gd name="T5" fmla="*/ 5 h 2109"/>
                    <a:gd name="T6" fmla="*/ 105 w 123"/>
                    <a:gd name="T7" fmla="*/ 10 h 2109"/>
                    <a:gd name="T8" fmla="*/ 123 w 123"/>
                    <a:gd name="T9" fmla="*/ 13 h 2109"/>
                    <a:gd name="T10" fmla="*/ 60 w 123"/>
                    <a:gd name="T11" fmla="*/ 1296 h 2109"/>
                    <a:gd name="T12" fmla="*/ 55 w 123"/>
                    <a:gd name="T13" fmla="*/ 1301 h 2109"/>
                    <a:gd name="T14" fmla="*/ 53 w 123"/>
                    <a:gd name="T15" fmla="*/ 1308 h 2109"/>
                    <a:gd name="T16" fmla="*/ 48 w 123"/>
                    <a:gd name="T17" fmla="*/ 1317 h 2109"/>
                    <a:gd name="T18" fmla="*/ 45 w 123"/>
                    <a:gd name="T19" fmla="*/ 1327 h 2109"/>
                    <a:gd name="T20" fmla="*/ 55 w 123"/>
                    <a:gd name="T21" fmla="*/ 1377 h 2109"/>
                    <a:gd name="T22" fmla="*/ 53 w 123"/>
                    <a:gd name="T23" fmla="*/ 1430 h 2109"/>
                    <a:gd name="T24" fmla="*/ 50 w 123"/>
                    <a:gd name="T25" fmla="*/ 1482 h 2109"/>
                    <a:gd name="T26" fmla="*/ 50 w 123"/>
                    <a:gd name="T27" fmla="*/ 1535 h 2109"/>
                    <a:gd name="T28" fmla="*/ 45 w 123"/>
                    <a:gd name="T29" fmla="*/ 1622 h 2109"/>
                    <a:gd name="T30" fmla="*/ 45 w 123"/>
                    <a:gd name="T31" fmla="*/ 1616 h 2109"/>
                    <a:gd name="T32" fmla="*/ 45 w 123"/>
                    <a:gd name="T33" fmla="*/ 1614 h 2109"/>
                    <a:gd name="T34" fmla="*/ 45 w 123"/>
                    <a:gd name="T35" fmla="*/ 1609 h 2109"/>
                    <a:gd name="T36" fmla="*/ 45 w 123"/>
                    <a:gd name="T37" fmla="*/ 1606 h 2109"/>
                    <a:gd name="T38" fmla="*/ 24 w 123"/>
                    <a:gd name="T39" fmla="*/ 1575 h 2109"/>
                    <a:gd name="T40" fmla="*/ 10 w 123"/>
                    <a:gd name="T41" fmla="*/ 1540 h 2109"/>
                    <a:gd name="T42" fmla="*/ 2 w 123"/>
                    <a:gd name="T43" fmla="*/ 1503 h 2109"/>
                    <a:gd name="T44" fmla="*/ 0 w 123"/>
                    <a:gd name="T45" fmla="*/ 1464 h 2109"/>
                    <a:gd name="T46" fmla="*/ 2 w 123"/>
                    <a:gd name="T47" fmla="*/ 1182 h 2109"/>
                    <a:gd name="T48" fmla="*/ 8 w 123"/>
                    <a:gd name="T49" fmla="*/ 689 h 2109"/>
                    <a:gd name="T50" fmla="*/ 21 w 123"/>
                    <a:gd name="T51" fmla="*/ 219 h 2109"/>
                    <a:gd name="T52" fmla="*/ 50 w 123"/>
                    <a:gd name="T53" fmla="*/ 0 h 2109"/>
                    <a:gd name="T54" fmla="*/ 43 w 123"/>
                    <a:gd name="T55" fmla="*/ 1708 h 2109"/>
                    <a:gd name="T56" fmla="*/ 24 w 123"/>
                    <a:gd name="T57" fmla="*/ 2109 h 2109"/>
                    <a:gd name="T58" fmla="*/ 19 w 123"/>
                    <a:gd name="T59" fmla="*/ 2017 h 2109"/>
                    <a:gd name="T60" fmla="*/ 19 w 123"/>
                    <a:gd name="T61" fmla="*/ 1925 h 2109"/>
                    <a:gd name="T62" fmla="*/ 19 w 123"/>
                    <a:gd name="T63" fmla="*/ 1833 h 2109"/>
                    <a:gd name="T64" fmla="*/ 24 w 123"/>
                    <a:gd name="T65" fmla="*/ 1748 h 2109"/>
                    <a:gd name="T66" fmla="*/ 31 w 123"/>
                    <a:gd name="T67" fmla="*/ 1737 h 2109"/>
                    <a:gd name="T68" fmla="*/ 34 w 123"/>
                    <a:gd name="T69" fmla="*/ 1727 h 2109"/>
                    <a:gd name="T70" fmla="*/ 39 w 123"/>
                    <a:gd name="T71" fmla="*/ 1720 h 2109"/>
                    <a:gd name="T72" fmla="*/ 43 w 123"/>
                    <a:gd name="T73" fmla="*/ 1708 h 2109"/>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23"/>
                    <a:gd name="T112" fmla="*/ 0 h 2109"/>
                    <a:gd name="T113" fmla="*/ 123 w 123"/>
                    <a:gd name="T114" fmla="*/ 2109 h 2109"/>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23" h="2109">
                      <a:moveTo>
                        <a:pt x="50" y="0"/>
                      </a:moveTo>
                      <a:lnTo>
                        <a:pt x="65" y="2"/>
                      </a:lnTo>
                      <a:lnTo>
                        <a:pt x="84" y="5"/>
                      </a:lnTo>
                      <a:lnTo>
                        <a:pt x="105" y="10"/>
                      </a:lnTo>
                      <a:lnTo>
                        <a:pt x="123" y="13"/>
                      </a:lnTo>
                      <a:lnTo>
                        <a:pt x="60" y="1296"/>
                      </a:lnTo>
                      <a:lnTo>
                        <a:pt x="55" y="1301"/>
                      </a:lnTo>
                      <a:lnTo>
                        <a:pt x="53" y="1308"/>
                      </a:lnTo>
                      <a:lnTo>
                        <a:pt x="48" y="1317"/>
                      </a:lnTo>
                      <a:lnTo>
                        <a:pt x="45" y="1327"/>
                      </a:lnTo>
                      <a:lnTo>
                        <a:pt x="55" y="1377"/>
                      </a:lnTo>
                      <a:lnTo>
                        <a:pt x="53" y="1430"/>
                      </a:lnTo>
                      <a:lnTo>
                        <a:pt x="50" y="1482"/>
                      </a:lnTo>
                      <a:lnTo>
                        <a:pt x="50" y="1535"/>
                      </a:lnTo>
                      <a:lnTo>
                        <a:pt x="45" y="1622"/>
                      </a:lnTo>
                      <a:lnTo>
                        <a:pt x="45" y="1616"/>
                      </a:lnTo>
                      <a:lnTo>
                        <a:pt x="45" y="1614"/>
                      </a:lnTo>
                      <a:lnTo>
                        <a:pt x="45" y="1609"/>
                      </a:lnTo>
                      <a:lnTo>
                        <a:pt x="45" y="1606"/>
                      </a:lnTo>
                      <a:lnTo>
                        <a:pt x="24" y="1575"/>
                      </a:lnTo>
                      <a:lnTo>
                        <a:pt x="10" y="1540"/>
                      </a:lnTo>
                      <a:lnTo>
                        <a:pt x="2" y="1503"/>
                      </a:lnTo>
                      <a:lnTo>
                        <a:pt x="0" y="1464"/>
                      </a:lnTo>
                      <a:lnTo>
                        <a:pt x="2" y="1182"/>
                      </a:lnTo>
                      <a:lnTo>
                        <a:pt x="8" y="689"/>
                      </a:lnTo>
                      <a:lnTo>
                        <a:pt x="21" y="219"/>
                      </a:lnTo>
                      <a:lnTo>
                        <a:pt x="50" y="0"/>
                      </a:lnTo>
                      <a:close/>
                      <a:moveTo>
                        <a:pt x="43" y="1708"/>
                      </a:moveTo>
                      <a:lnTo>
                        <a:pt x="24" y="2109"/>
                      </a:lnTo>
                      <a:lnTo>
                        <a:pt x="19" y="2017"/>
                      </a:lnTo>
                      <a:lnTo>
                        <a:pt x="19" y="1925"/>
                      </a:lnTo>
                      <a:lnTo>
                        <a:pt x="19" y="1833"/>
                      </a:lnTo>
                      <a:lnTo>
                        <a:pt x="24" y="1748"/>
                      </a:lnTo>
                      <a:lnTo>
                        <a:pt x="31" y="1737"/>
                      </a:lnTo>
                      <a:lnTo>
                        <a:pt x="34" y="1727"/>
                      </a:lnTo>
                      <a:lnTo>
                        <a:pt x="39" y="1720"/>
                      </a:lnTo>
                      <a:lnTo>
                        <a:pt x="43" y="1708"/>
                      </a:lnTo>
                      <a:close/>
                    </a:path>
                  </a:pathLst>
                </a:custGeom>
                <a:solidFill>
                  <a:srgbClr val="494444"/>
                </a:solidFill>
                <a:ln w="9525">
                  <a:noFill/>
                  <a:round/>
                  <a:headEnd/>
                  <a:tailEnd/>
                </a:ln>
              </p:spPr>
              <p:txBody>
                <a:bodyPr>
                  <a:prstTxWarp prst="textNoShape">
                    <a:avLst/>
                  </a:prstTxWarp>
                </a:bodyPr>
                <a:lstStyle/>
                <a:p>
                  <a:endParaRPr lang="en-US"/>
                </a:p>
              </p:txBody>
            </p:sp>
            <p:sp>
              <p:nvSpPr>
                <p:cNvPr id="68563" name="Freeform 332"/>
                <p:cNvSpPr>
                  <a:spLocks noChangeAspect="1" noEditPoints="1"/>
                </p:cNvSpPr>
                <p:nvPr/>
              </p:nvSpPr>
              <p:spPr bwMode="auto">
                <a:xfrm>
                  <a:off x="3065" y="2290"/>
                  <a:ext cx="41" cy="721"/>
                </a:xfrm>
                <a:custGeom>
                  <a:avLst/>
                  <a:gdLst>
                    <a:gd name="T0" fmla="*/ 0 w 124"/>
                    <a:gd name="T1" fmla="*/ 1938 h 2162"/>
                    <a:gd name="T2" fmla="*/ 10 w 124"/>
                    <a:gd name="T3" fmla="*/ 1724 h 2162"/>
                    <a:gd name="T4" fmla="*/ 23 w 124"/>
                    <a:gd name="T5" fmla="*/ 1695 h 2162"/>
                    <a:gd name="T6" fmla="*/ 29 w 124"/>
                    <a:gd name="T7" fmla="*/ 1661 h 2162"/>
                    <a:gd name="T8" fmla="*/ 29 w 124"/>
                    <a:gd name="T9" fmla="*/ 1627 h 2162"/>
                    <a:gd name="T10" fmla="*/ 29 w 124"/>
                    <a:gd name="T11" fmla="*/ 1593 h 2162"/>
                    <a:gd name="T12" fmla="*/ 29 w 124"/>
                    <a:gd name="T13" fmla="*/ 1588 h 2162"/>
                    <a:gd name="T14" fmla="*/ 23 w 124"/>
                    <a:gd name="T15" fmla="*/ 1585 h 2162"/>
                    <a:gd name="T16" fmla="*/ 20 w 124"/>
                    <a:gd name="T17" fmla="*/ 1580 h 2162"/>
                    <a:gd name="T18" fmla="*/ 18 w 124"/>
                    <a:gd name="T19" fmla="*/ 1577 h 2162"/>
                    <a:gd name="T20" fmla="*/ 34 w 124"/>
                    <a:gd name="T21" fmla="*/ 1333 h 2162"/>
                    <a:gd name="T22" fmla="*/ 39 w 124"/>
                    <a:gd name="T23" fmla="*/ 1391 h 2162"/>
                    <a:gd name="T24" fmla="*/ 37 w 124"/>
                    <a:gd name="T25" fmla="*/ 1449 h 2162"/>
                    <a:gd name="T26" fmla="*/ 34 w 124"/>
                    <a:gd name="T27" fmla="*/ 1506 h 2162"/>
                    <a:gd name="T28" fmla="*/ 44 w 124"/>
                    <a:gd name="T29" fmla="*/ 1559 h 2162"/>
                    <a:gd name="T30" fmla="*/ 13 w 124"/>
                    <a:gd name="T31" fmla="*/ 2154 h 2162"/>
                    <a:gd name="T32" fmla="*/ 10 w 124"/>
                    <a:gd name="T33" fmla="*/ 2162 h 2162"/>
                    <a:gd name="T34" fmla="*/ 5 w 124"/>
                    <a:gd name="T35" fmla="*/ 2109 h 2162"/>
                    <a:gd name="T36" fmla="*/ 3 w 124"/>
                    <a:gd name="T37" fmla="*/ 2054 h 2162"/>
                    <a:gd name="T38" fmla="*/ 0 w 124"/>
                    <a:gd name="T39" fmla="*/ 1996 h 2162"/>
                    <a:gd name="T40" fmla="*/ 0 w 124"/>
                    <a:gd name="T41" fmla="*/ 1938 h 2162"/>
                    <a:gd name="T42" fmla="*/ 34 w 124"/>
                    <a:gd name="T43" fmla="*/ 1300 h 2162"/>
                    <a:gd name="T44" fmla="*/ 100 w 124"/>
                    <a:gd name="T45" fmla="*/ 0 h 2162"/>
                    <a:gd name="T46" fmla="*/ 105 w 124"/>
                    <a:gd name="T47" fmla="*/ 0 h 2162"/>
                    <a:gd name="T48" fmla="*/ 113 w 124"/>
                    <a:gd name="T49" fmla="*/ 0 h 2162"/>
                    <a:gd name="T50" fmla="*/ 118 w 124"/>
                    <a:gd name="T51" fmla="*/ 0 h 2162"/>
                    <a:gd name="T52" fmla="*/ 124 w 124"/>
                    <a:gd name="T53" fmla="*/ 3 h 2162"/>
                    <a:gd name="T54" fmla="*/ 61 w 124"/>
                    <a:gd name="T55" fmla="*/ 1269 h 2162"/>
                    <a:gd name="T56" fmla="*/ 52 w 124"/>
                    <a:gd name="T57" fmla="*/ 1278 h 2162"/>
                    <a:gd name="T58" fmla="*/ 44 w 124"/>
                    <a:gd name="T59" fmla="*/ 1285 h 2162"/>
                    <a:gd name="T60" fmla="*/ 39 w 124"/>
                    <a:gd name="T61" fmla="*/ 1293 h 2162"/>
                    <a:gd name="T62" fmla="*/ 34 w 124"/>
                    <a:gd name="T63" fmla="*/ 1300 h 216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24"/>
                    <a:gd name="T97" fmla="*/ 0 h 2162"/>
                    <a:gd name="T98" fmla="*/ 124 w 124"/>
                    <a:gd name="T99" fmla="*/ 2162 h 216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24" h="2162">
                      <a:moveTo>
                        <a:pt x="0" y="1938"/>
                      </a:moveTo>
                      <a:lnTo>
                        <a:pt x="10" y="1724"/>
                      </a:lnTo>
                      <a:lnTo>
                        <a:pt x="23" y="1695"/>
                      </a:lnTo>
                      <a:lnTo>
                        <a:pt x="29" y="1661"/>
                      </a:lnTo>
                      <a:lnTo>
                        <a:pt x="29" y="1627"/>
                      </a:lnTo>
                      <a:lnTo>
                        <a:pt x="29" y="1593"/>
                      </a:lnTo>
                      <a:lnTo>
                        <a:pt x="29" y="1588"/>
                      </a:lnTo>
                      <a:lnTo>
                        <a:pt x="23" y="1585"/>
                      </a:lnTo>
                      <a:lnTo>
                        <a:pt x="20" y="1580"/>
                      </a:lnTo>
                      <a:lnTo>
                        <a:pt x="18" y="1577"/>
                      </a:lnTo>
                      <a:lnTo>
                        <a:pt x="34" y="1333"/>
                      </a:lnTo>
                      <a:lnTo>
                        <a:pt x="39" y="1391"/>
                      </a:lnTo>
                      <a:lnTo>
                        <a:pt x="37" y="1449"/>
                      </a:lnTo>
                      <a:lnTo>
                        <a:pt x="34" y="1506"/>
                      </a:lnTo>
                      <a:lnTo>
                        <a:pt x="44" y="1559"/>
                      </a:lnTo>
                      <a:lnTo>
                        <a:pt x="13" y="2154"/>
                      </a:lnTo>
                      <a:lnTo>
                        <a:pt x="10" y="2162"/>
                      </a:lnTo>
                      <a:lnTo>
                        <a:pt x="5" y="2109"/>
                      </a:lnTo>
                      <a:lnTo>
                        <a:pt x="3" y="2054"/>
                      </a:lnTo>
                      <a:lnTo>
                        <a:pt x="0" y="1996"/>
                      </a:lnTo>
                      <a:lnTo>
                        <a:pt x="0" y="1938"/>
                      </a:lnTo>
                      <a:close/>
                      <a:moveTo>
                        <a:pt x="34" y="1300"/>
                      </a:moveTo>
                      <a:lnTo>
                        <a:pt x="100" y="0"/>
                      </a:lnTo>
                      <a:lnTo>
                        <a:pt x="105" y="0"/>
                      </a:lnTo>
                      <a:lnTo>
                        <a:pt x="113" y="0"/>
                      </a:lnTo>
                      <a:lnTo>
                        <a:pt x="118" y="0"/>
                      </a:lnTo>
                      <a:lnTo>
                        <a:pt x="124" y="3"/>
                      </a:lnTo>
                      <a:lnTo>
                        <a:pt x="61" y="1269"/>
                      </a:lnTo>
                      <a:lnTo>
                        <a:pt x="52" y="1278"/>
                      </a:lnTo>
                      <a:lnTo>
                        <a:pt x="44" y="1285"/>
                      </a:lnTo>
                      <a:lnTo>
                        <a:pt x="39" y="1293"/>
                      </a:lnTo>
                      <a:lnTo>
                        <a:pt x="34" y="1300"/>
                      </a:lnTo>
                      <a:close/>
                    </a:path>
                  </a:pathLst>
                </a:custGeom>
                <a:solidFill>
                  <a:srgbClr val="494444"/>
                </a:solidFill>
                <a:ln w="9525">
                  <a:noFill/>
                  <a:round/>
                  <a:headEnd/>
                  <a:tailEnd/>
                </a:ln>
              </p:spPr>
              <p:txBody>
                <a:bodyPr>
                  <a:prstTxWarp prst="textNoShape">
                    <a:avLst/>
                  </a:prstTxWarp>
                </a:bodyPr>
                <a:lstStyle/>
                <a:p>
                  <a:endParaRPr lang="en-US"/>
                </a:p>
              </p:txBody>
            </p:sp>
            <p:sp>
              <p:nvSpPr>
                <p:cNvPr id="68564" name="Freeform 333"/>
                <p:cNvSpPr>
                  <a:spLocks noChangeAspect="1" noEditPoints="1"/>
                </p:cNvSpPr>
                <p:nvPr/>
              </p:nvSpPr>
              <p:spPr bwMode="auto">
                <a:xfrm>
                  <a:off x="3067" y="2290"/>
                  <a:ext cx="42" cy="721"/>
                </a:xfrm>
                <a:custGeom>
                  <a:avLst/>
                  <a:gdLst>
                    <a:gd name="T0" fmla="*/ 0 w 126"/>
                    <a:gd name="T1" fmla="*/ 2096 h 2162"/>
                    <a:gd name="T2" fmla="*/ 19 w 126"/>
                    <a:gd name="T3" fmla="*/ 1695 h 2162"/>
                    <a:gd name="T4" fmla="*/ 21 w 126"/>
                    <a:gd name="T5" fmla="*/ 1675 h 2162"/>
                    <a:gd name="T6" fmla="*/ 24 w 126"/>
                    <a:gd name="T7" fmla="*/ 1654 h 2162"/>
                    <a:gd name="T8" fmla="*/ 21 w 126"/>
                    <a:gd name="T9" fmla="*/ 1630 h 2162"/>
                    <a:gd name="T10" fmla="*/ 21 w 126"/>
                    <a:gd name="T11" fmla="*/ 1609 h 2162"/>
                    <a:gd name="T12" fmla="*/ 26 w 126"/>
                    <a:gd name="T13" fmla="*/ 1522 h 2162"/>
                    <a:gd name="T14" fmla="*/ 29 w 126"/>
                    <a:gd name="T15" fmla="*/ 1538 h 2162"/>
                    <a:gd name="T16" fmla="*/ 34 w 126"/>
                    <a:gd name="T17" fmla="*/ 1553 h 2162"/>
                    <a:gd name="T18" fmla="*/ 39 w 126"/>
                    <a:gd name="T19" fmla="*/ 1569 h 2162"/>
                    <a:gd name="T20" fmla="*/ 47 w 126"/>
                    <a:gd name="T21" fmla="*/ 1582 h 2162"/>
                    <a:gd name="T22" fmla="*/ 19 w 126"/>
                    <a:gd name="T23" fmla="*/ 2141 h 2162"/>
                    <a:gd name="T24" fmla="*/ 2 w 126"/>
                    <a:gd name="T25" fmla="*/ 2162 h 2162"/>
                    <a:gd name="T26" fmla="*/ 0 w 126"/>
                    <a:gd name="T27" fmla="*/ 2146 h 2162"/>
                    <a:gd name="T28" fmla="*/ 0 w 126"/>
                    <a:gd name="T29" fmla="*/ 2128 h 2162"/>
                    <a:gd name="T30" fmla="*/ 0 w 126"/>
                    <a:gd name="T31" fmla="*/ 2112 h 2162"/>
                    <a:gd name="T32" fmla="*/ 0 w 126"/>
                    <a:gd name="T33" fmla="*/ 2096 h 2162"/>
                    <a:gd name="T34" fmla="*/ 36 w 126"/>
                    <a:gd name="T35" fmla="*/ 1283 h 2162"/>
                    <a:gd name="T36" fmla="*/ 99 w 126"/>
                    <a:gd name="T37" fmla="*/ 0 h 2162"/>
                    <a:gd name="T38" fmla="*/ 105 w 126"/>
                    <a:gd name="T39" fmla="*/ 0 h 2162"/>
                    <a:gd name="T40" fmla="*/ 113 w 126"/>
                    <a:gd name="T41" fmla="*/ 0 h 2162"/>
                    <a:gd name="T42" fmla="*/ 121 w 126"/>
                    <a:gd name="T43" fmla="*/ 3 h 2162"/>
                    <a:gd name="T44" fmla="*/ 126 w 126"/>
                    <a:gd name="T45" fmla="*/ 3 h 2162"/>
                    <a:gd name="T46" fmla="*/ 63 w 126"/>
                    <a:gd name="T47" fmla="*/ 1254 h 2162"/>
                    <a:gd name="T48" fmla="*/ 58 w 126"/>
                    <a:gd name="T49" fmla="*/ 1261 h 2162"/>
                    <a:gd name="T50" fmla="*/ 50 w 126"/>
                    <a:gd name="T51" fmla="*/ 1266 h 2162"/>
                    <a:gd name="T52" fmla="*/ 44 w 126"/>
                    <a:gd name="T53" fmla="*/ 1275 h 2162"/>
                    <a:gd name="T54" fmla="*/ 36 w 126"/>
                    <a:gd name="T55" fmla="*/ 1283 h 2162"/>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26"/>
                    <a:gd name="T85" fmla="*/ 0 h 2162"/>
                    <a:gd name="T86" fmla="*/ 126 w 126"/>
                    <a:gd name="T87" fmla="*/ 2162 h 2162"/>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26" h="2162">
                      <a:moveTo>
                        <a:pt x="0" y="2096"/>
                      </a:moveTo>
                      <a:lnTo>
                        <a:pt x="19" y="1695"/>
                      </a:lnTo>
                      <a:lnTo>
                        <a:pt x="21" y="1675"/>
                      </a:lnTo>
                      <a:lnTo>
                        <a:pt x="24" y="1654"/>
                      </a:lnTo>
                      <a:lnTo>
                        <a:pt x="21" y="1630"/>
                      </a:lnTo>
                      <a:lnTo>
                        <a:pt x="21" y="1609"/>
                      </a:lnTo>
                      <a:lnTo>
                        <a:pt x="26" y="1522"/>
                      </a:lnTo>
                      <a:lnTo>
                        <a:pt x="29" y="1538"/>
                      </a:lnTo>
                      <a:lnTo>
                        <a:pt x="34" y="1553"/>
                      </a:lnTo>
                      <a:lnTo>
                        <a:pt x="39" y="1569"/>
                      </a:lnTo>
                      <a:lnTo>
                        <a:pt x="47" y="1582"/>
                      </a:lnTo>
                      <a:lnTo>
                        <a:pt x="19" y="2141"/>
                      </a:lnTo>
                      <a:lnTo>
                        <a:pt x="2" y="2162"/>
                      </a:lnTo>
                      <a:lnTo>
                        <a:pt x="0" y="2146"/>
                      </a:lnTo>
                      <a:lnTo>
                        <a:pt x="0" y="2128"/>
                      </a:lnTo>
                      <a:lnTo>
                        <a:pt x="0" y="2112"/>
                      </a:lnTo>
                      <a:lnTo>
                        <a:pt x="0" y="2096"/>
                      </a:lnTo>
                      <a:close/>
                      <a:moveTo>
                        <a:pt x="36" y="1283"/>
                      </a:moveTo>
                      <a:lnTo>
                        <a:pt x="99" y="0"/>
                      </a:lnTo>
                      <a:lnTo>
                        <a:pt x="105" y="0"/>
                      </a:lnTo>
                      <a:lnTo>
                        <a:pt x="113" y="0"/>
                      </a:lnTo>
                      <a:lnTo>
                        <a:pt x="121" y="3"/>
                      </a:lnTo>
                      <a:lnTo>
                        <a:pt x="126" y="3"/>
                      </a:lnTo>
                      <a:lnTo>
                        <a:pt x="63" y="1254"/>
                      </a:lnTo>
                      <a:lnTo>
                        <a:pt x="58" y="1261"/>
                      </a:lnTo>
                      <a:lnTo>
                        <a:pt x="50" y="1266"/>
                      </a:lnTo>
                      <a:lnTo>
                        <a:pt x="44" y="1275"/>
                      </a:lnTo>
                      <a:lnTo>
                        <a:pt x="36" y="1283"/>
                      </a:lnTo>
                      <a:close/>
                    </a:path>
                  </a:pathLst>
                </a:custGeom>
                <a:solidFill>
                  <a:srgbClr val="54514F"/>
                </a:solidFill>
                <a:ln w="9525">
                  <a:noFill/>
                  <a:round/>
                  <a:headEnd/>
                  <a:tailEnd/>
                </a:ln>
              </p:spPr>
              <p:txBody>
                <a:bodyPr>
                  <a:prstTxWarp prst="textNoShape">
                    <a:avLst/>
                  </a:prstTxWarp>
                </a:bodyPr>
                <a:lstStyle/>
                <a:p>
                  <a:endParaRPr lang="en-US"/>
                </a:p>
              </p:txBody>
            </p:sp>
            <p:sp>
              <p:nvSpPr>
                <p:cNvPr id="68565" name="Freeform 334"/>
                <p:cNvSpPr>
                  <a:spLocks noChangeAspect="1" noEditPoints="1"/>
                </p:cNvSpPr>
                <p:nvPr/>
              </p:nvSpPr>
              <p:spPr bwMode="auto">
                <a:xfrm>
                  <a:off x="3069" y="2291"/>
                  <a:ext cx="44" cy="717"/>
                </a:xfrm>
                <a:custGeom>
                  <a:avLst/>
                  <a:gdLst>
                    <a:gd name="T0" fmla="*/ 0 w 132"/>
                    <a:gd name="T1" fmla="*/ 2151 h 2151"/>
                    <a:gd name="T2" fmla="*/ 31 w 132"/>
                    <a:gd name="T3" fmla="*/ 1556 h 2151"/>
                    <a:gd name="T4" fmla="*/ 34 w 132"/>
                    <a:gd name="T5" fmla="*/ 1566 h 2151"/>
                    <a:gd name="T6" fmla="*/ 39 w 132"/>
                    <a:gd name="T7" fmla="*/ 1574 h 2151"/>
                    <a:gd name="T8" fmla="*/ 45 w 132"/>
                    <a:gd name="T9" fmla="*/ 1582 h 2151"/>
                    <a:gd name="T10" fmla="*/ 50 w 132"/>
                    <a:gd name="T11" fmla="*/ 1590 h 2151"/>
                    <a:gd name="T12" fmla="*/ 48 w 132"/>
                    <a:gd name="T13" fmla="*/ 1698 h 2151"/>
                    <a:gd name="T14" fmla="*/ 45 w 132"/>
                    <a:gd name="T15" fmla="*/ 1704 h 2151"/>
                    <a:gd name="T16" fmla="*/ 39 w 132"/>
                    <a:gd name="T17" fmla="*/ 1709 h 2151"/>
                    <a:gd name="T18" fmla="*/ 36 w 132"/>
                    <a:gd name="T19" fmla="*/ 1716 h 2151"/>
                    <a:gd name="T20" fmla="*/ 31 w 132"/>
                    <a:gd name="T21" fmla="*/ 1721 h 2151"/>
                    <a:gd name="T22" fmla="*/ 36 w 132"/>
                    <a:gd name="T23" fmla="*/ 1738 h 2151"/>
                    <a:gd name="T24" fmla="*/ 39 w 132"/>
                    <a:gd name="T25" fmla="*/ 1754 h 2151"/>
                    <a:gd name="T26" fmla="*/ 42 w 132"/>
                    <a:gd name="T27" fmla="*/ 1772 h 2151"/>
                    <a:gd name="T28" fmla="*/ 42 w 132"/>
                    <a:gd name="T29" fmla="*/ 1788 h 2151"/>
                    <a:gd name="T30" fmla="*/ 24 w 132"/>
                    <a:gd name="T31" fmla="*/ 2122 h 2151"/>
                    <a:gd name="T32" fmla="*/ 0 w 132"/>
                    <a:gd name="T33" fmla="*/ 2151 h 2151"/>
                    <a:gd name="T34" fmla="*/ 48 w 132"/>
                    <a:gd name="T35" fmla="*/ 1266 h 2151"/>
                    <a:gd name="T36" fmla="*/ 111 w 132"/>
                    <a:gd name="T37" fmla="*/ 0 h 2151"/>
                    <a:gd name="T38" fmla="*/ 116 w 132"/>
                    <a:gd name="T39" fmla="*/ 0 h 2151"/>
                    <a:gd name="T40" fmla="*/ 121 w 132"/>
                    <a:gd name="T41" fmla="*/ 0 h 2151"/>
                    <a:gd name="T42" fmla="*/ 123 w 132"/>
                    <a:gd name="T43" fmla="*/ 0 h 2151"/>
                    <a:gd name="T44" fmla="*/ 132 w 132"/>
                    <a:gd name="T45" fmla="*/ 0 h 2151"/>
                    <a:gd name="T46" fmla="*/ 69 w 132"/>
                    <a:gd name="T47" fmla="*/ 1234 h 2151"/>
                    <a:gd name="T48" fmla="*/ 63 w 132"/>
                    <a:gd name="T49" fmla="*/ 1242 h 2151"/>
                    <a:gd name="T50" fmla="*/ 55 w 132"/>
                    <a:gd name="T51" fmla="*/ 1251 h 2151"/>
                    <a:gd name="T52" fmla="*/ 50 w 132"/>
                    <a:gd name="T53" fmla="*/ 1258 h 2151"/>
                    <a:gd name="T54" fmla="*/ 48 w 132"/>
                    <a:gd name="T55" fmla="*/ 1266 h 2151"/>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32"/>
                    <a:gd name="T85" fmla="*/ 0 h 2151"/>
                    <a:gd name="T86" fmla="*/ 132 w 132"/>
                    <a:gd name="T87" fmla="*/ 2151 h 2151"/>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32" h="2151">
                      <a:moveTo>
                        <a:pt x="0" y="2151"/>
                      </a:moveTo>
                      <a:lnTo>
                        <a:pt x="31" y="1556"/>
                      </a:lnTo>
                      <a:lnTo>
                        <a:pt x="34" y="1566"/>
                      </a:lnTo>
                      <a:lnTo>
                        <a:pt x="39" y="1574"/>
                      </a:lnTo>
                      <a:lnTo>
                        <a:pt x="45" y="1582"/>
                      </a:lnTo>
                      <a:lnTo>
                        <a:pt x="50" y="1590"/>
                      </a:lnTo>
                      <a:lnTo>
                        <a:pt x="48" y="1698"/>
                      </a:lnTo>
                      <a:lnTo>
                        <a:pt x="45" y="1704"/>
                      </a:lnTo>
                      <a:lnTo>
                        <a:pt x="39" y="1709"/>
                      </a:lnTo>
                      <a:lnTo>
                        <a:pt x="36" y="1716"/>
                      </a:lnTo>
                      <a:lnTo>
                        <a:pt x="31" y="1721"/>
                      </a:lnTo>
                      <a:lnTo>
                        <a:pt x="36" y="1738"/>
                      </a:lnTo>
                      <a:lnTo>
                        <a:pt x="39" y="1754"/>
                      </a:lnTo>
                      <a:lnTo>
                        <a:pt x="42" y="1772"/>
                      </a:lnTo>
                      <a:lnTo>
                        <a:pt x="42" y="1788"/>
                      </a:lnTo>
                      <a:lnTo>
                        <a:pt x="24" y="2122"/>
                      </a:lnTo>
                      <a:lnTo>
                        <a:pt x="0" y="2151"/>
                      </a:lnTo>
                      <a:close/>
                      <a:moveTo>
                        <a:pt x="48" y="1266"/>
                      </a:moveTo>
                      <a:lnTo>
                        <a:pt x="111" y="0"/>
                      </a:lnTo>
                      <a:lnTo>
                        <a:pt x="116" y="0"/>
                      </a:lnTo>
                      <a:lnTo>
                        <a:pt x="121" y="0"/>
                      </a:lnTo>
                      <a:lnTo>
                        <a:pt x="123" y="0"/>
                      </a:lnTo>
                      <a:lnTo>
                        <a:pt x="132" y="0"/>
                      </a:lnTo>
                      <a:lnTo>
                        <a:pt x="69" y="1234"/>
                      </a:lnTo>
                      <a:lnTo>
                        <a:pt x="63" y="1242"/>
                      </a:lnTo>
                      <a:lnTo>
                        <a:pt x="55" y="1251"/>
                      </a:lnTo>
                      <a:lnTo>
                        <a:pt x="50" y="1258"/>
                      </a:lnTo>
                      <a:lnTo>
                        <a:pt x="48" y="1266"/>
                      </a:lnTo>
                      <a:close/>
                    </a:path>
                  </a:pathLst>
                </a:custGeom>
                <a:solidFill>
                  <a:srgbClr val="5E5B59"/>
                </a:solidFill>
                <a:ln w="9525">
                  <a:noFill/>
                  <a:round/>
                  <a:headEnd/>
                  <a:tailEnd/>
                </a:ln>
              </p:spPr>
              <p:txBody>
                <a:bodyPr>
                  <a:prstTxWarp prst="textNoShape">
                    <a:avLst/>
                  </a:prstTxWarp>
                </a:bodyPr>
                <a:lstStyle/>
                <a:p>
                  <a:endParaRPr lang="en-US"/>
                </a:p>
              </p:txBody>
            </p:sp>
            <p:sp>
              <p:nvSpPr>
                <p:cNvPr id="68566" name="Freeform 335"/>
                <p:cNvSpPr>
                  <a:spLocks noChangeAspect="1" noEditPoints="1"/>
                </p:cNvSpPr>
                <p:nvPr/>
              </p:nvSpPr>
              <p:spPr bwMode="auto">
                <a:xfrm>
                  <a:off x="3074" y="2291"/>
                  <a:ext cx="42" cy="713"/>
                </a:xfrm>
                <a:custGeom>
                  <a:avLst/>
                  <a:gdLst>
                    <a:gd name="T0" fmla="*/ 0 w 128"/>
                    <a:gd name="T1" fmla="*/ 2138 h 2138"/>
                    <a:gd name="T2" fmla="*/ 28 w 128"/>
                    <a:gd name="T3" fmla="*/ 1579 h 2138"/>
                    <a:gd name="T4" fmla="*/ 34 w 128"/>
                    <a:gd name="T5" fmla="*/ 1585 h 2138"/>
                    <a:gd name="T6" fmla="*/ 36 w 128"/>
                    <a:gd name="T7" fmla="*/ 1590 h 2138"/>
                    <a:gd name="T8" fmla="*/ 41 w 128"/>
                    <a:gd name="T9" fmla="*/ 1595 h 2138"/>
                    <a:gd name="T10" fmla="*/ 46 w 128"/>
                    <a:gd name="T11" fmla="*/ 1600 h 2138"/>
                    <a:gd name="T12" fmla="*/ 46 w 128"/>
                    <a:gd name="T13" fmla="*/ 1603 h 2138"/>
                    <a:gd name="T14" fmla="*/ 46 w 128"/>
                    <a:gd name="T15" fmla="*/ 1606 h 2138"/>
                    <a:gd name="T16" fmla="*/ 44 w 128"/>
                    <a:gd name="T17" fmla="*/ 1658 h 2138"/>
                    <a:gd name="T18" fmla="*/ 39 w 128"/>
                    <a:gd name="T19" fmla="*/ 1675 h 2138"/>
                    <a:gd name="T20" fmla="*/ 36 w 128"/>
                    <a:gd name="T21" fmla="*/ 1690 h 2138"/>
                    <a:gd name="T22" fmla="*/ 28 w 128"/>
                    <a:gd name="T23" fmla="*/ 1706 h 2138"/>
                    <a:gd name="T24" fmla="*/ 17 w 128"/>
                    <a:gd name="T25" fmla="*/ 1721 h 2138"/>
                    <a:gd name="T26" fmla="*/ 25 w 128"/>
                    <a:gd name="T27" fmla="*/ 1808 h 2138"/>
                    <a:gd name="T28" fmla="*/ 28 w 128"/>
                    <a:gd name="T29" fmla="*/ 1909 h 2138"/>
                    <a:gd name="T30" fmla="*/ 25 w 128"/>
                    <a:gd name="T31" fmla="*/ 2014 h 2138"/>
                    <a:gd name="T32" fmla="*/ 20 w 128"/>
                    <a:gd name="T33" fmla="*/ 2104 h 2138"/>
                    <a:gd name="T34" fmla="*/ 20 w 128"/>
                    <a:gd name="T35" fmla="*/ 2106 h 2138"/>
                    <a:gd name="T36" fmla="*/ 0 w 128"/>
                    <a:gd name="T37" fmla="*/ 2138 h 2138"/>
                    <a:gd name="T38" fmla="*/ 44 w 128"/>
                    <a:gd name="T39" fmla="*/ 1251 h 2138"/>
                    <a:gd name="T40" fmla="*/ 107 w 128"/>
                    <a:gd name="T41" fmla="*/ 0 h 2138"/>
                    <a:gd name="T42" fmla="*/ 113 w 128"/>
                    <a:gd name="T43" fmla="*/ 0 h 2138"/>
                    <a:gd name="T44" fmla="*/ 118 w 128"/>
                    <a:gd name="T45" fmla="*/ 0 h 2138"/>
                    <a:gd name="T46" fmla="*/ 123 w 128"/>
                    <a:gd name="T47" fmla="*/ 0 h 2138"/>
                    <a:gd name="T48" fmla="*/ 128 w 128"/>
                    <a:gd name="T49" fmla="*/ 0 h 2138"/>
                    <a:gd name="T50" fmla="*/ 65 w 128"/>
                    <a:gd name="T51" fmla="*/ 1224 h 2138"/>
                    <a:gd name="T52" fmla="*/ 60 w 128"/>
                    <a:gd name="T53" fmla="*/ 1229 h 2138"/>
                    <a:gd name="T54" fmla="*/ 55 w 128"/>
                    <a:gd name="T55" fmla="*/ 1237 h 2138"/>
                    <a:gd name="T56" fmla="*/ 49 w 128"/>
                    <a:gd name="T57" fmla="*/ 1246 h 2138"/>
                    <a:gd name="T58" fmla="*/ 44 w 128"/>
                    <a:gd name="T59" fmla="*/ 1251 h 2138"/>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28"/>
                    <a:gd name="T91" fmla="*/ 0 h 2138"/>
                    <a:gd name="T92" fmla="*/ 128 w 128"/>
                    <a:gd name="T93" fmla="*/ 2138 h 2138"/>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28" h="2138">
                      <a:moveTo>
                        <a:pt x="0" y="2138"/>
                      </a:moveTo>
                      <a:lnTo>
                        <a:pt x="28" y="1579"/>
                      </a:lnTo>
                      <a:lnTo>
                        <a:pt x="34" y="1585"/>
                      </a:lnTo>
                      <a:lnTo>
                        <a:pt x="36" y="1590"/>
                      </a:lnTo>
                      <a:lnTo>
                        <a:pt x="41" y="1595"/>
                      </a:lnTo>
                      <a:lnTo>
                        <a:pt x="46" y="1600"/>
                      </a:lnTo>
                      <a:lnTo>
                        <a:pt x="46" y="1603"/>
                      </a:lnTo>
                      <a:lnTo>
                        <a:pt x="46" y="1606"/>
                      </a:lnTo>
                      <a:lnTo>
                        <a:pt x="44" y="1658"/>
                      </a:lnTo>
                      <a:lnTo>
                        <a:pt x="39" y="1675"/>
                      </a:lnTo>
                      <a:lnTo>
                        <a:pt x="36" y="1690"/>
                      </a:lnTo>
                      <a:lnTo>
                        <a:pt x="28" y="1706"/>
                      </a:lnTo>
                      <a:lnTo>
                        <a:pt x="17" y="1721"/>
                      </a:lnTo>
                      <a:lnTo>
                        <a:pt x="25" y="1808"/>
                      </a:lnTo>
                      <a:lnTo>
                        <a:pt x="28" y="1909"/>
                      </a:lnTo>
                      <a:lnTo>
                        <a:pt x="25" y="2014"/>
                      </a:lnTo>
                      <a:lnTo>
                        <a:pt x="20" y="2104"/>
                      </a:lnTo>
                      <a:lnTo>
                        <a:pt x="20" y="2106"/>
                      </a:lnTo>
                      <a:lnTo>
                        <a:pt x="0" y="2138"/>
                      </a:lnTo>
                      <a:close/>
                      <a:moveTo>
                        <a:pt x="44" y="1251"/>
                      </a:moveTo>
                      <a:lnTo>
                        <a:pt x="107" y="0"/>
                      </a:lnTo>
                      <a:lnTo>
                        <a:pt x="113" y="0"/>
                      </a:lnTo>
                      <a:lnTo>
                        <a:pt x="118" y="0"/>
                      </a:lnTo>
                      <a:lnTo>
                        <a:pt x="123" y="0"/>
                      </a:lnTo>
                      <a:lnTo>
                        <a:pt x="128" y="0"/>
                      </a:lnTo>
                      <a:lnTo>
                        <a:pt x="65" y="1224"/>
                      </a:lnTo>
                      <a:lnTo>
                        <a:pt x="60" y="1229"/>
                      </a:lnTo>
                      <a:lnTo>
                        <a:pt x="55" y="1237"/>
                      </a:lnTo>
                      <a:lnTo>
                        <a:pt x="49" y="1246"/>
                      </a:lnTo>
                      <a:lnTo>
                        <a:pt x="44" y="1251"/>
                      </a:lnTo>
                      <a:close/>
                    </a:path>
                  </a:pathLst>
                </a:custGeom>
                <a:solidFill>
                  <a:srgbClr val="666360"/>
                </a:solidFill>
                <a:ln w="9525">
                  <a:noFill/>
                  <a:round/>
                  <a:headEnd/>
                  <a:tailEnd/>
                </a:ln>
              </p:spPr>
              <p:txBody>
                <a:bodyPr>
                  <a:prstTxWarp prst="textNoShape">
                    <a:avLst/>
                  </a:prstTxWarp>
                </a:bodyPr>
                <a:lstStyle/>
                <a:p>
                  <a:endParaRPr lang="en-US"/>
                </a:p>
              </p:txBody>
            </p:sp>
            <p:sp>
              <p:nvSpPr>
                <p:cNvPr id="68567" name="Freeform 336"/>
                <p:cNvSpPr>
                  <a:spLocks noChangeAspect="1" noEditPoints="1"/>
                </p:cNvSpPr>
                <p:nvPr/>
              </p:nvSpPr>
              <p:spPr bwMode="auto">
                <a:xfrm>
                  <a:off x="3077" y="2291"/>
                  <a:ext cx="44" cy="707"/>
                </a:xfrm>
                <a:custGeom>
                  <a:avLst/>
                  <a:gdLst>
                    <a:gd name="T0" fmla="*/ 0 w 132"/>
                    <a:gd name="T1" fmla="*/ 2122 h 2122"/>
                    <a:gd name="T2" fmla="*/ 18 w 132"/>
                    <a:gd name="T3" fmla="*/ 1788 h 2122"/>
                    <a:gd name="T4" fmla="*/ 21 w 132"/>
                    <a:gd name="T5" fmla="*/ 1870 h 2122"/>
                    <a:gd name="T6" fmla="*/ 18 w 132"/>
                    <a:gd name="T7" fmla="*/ 1954 h 2122"/>
                    <a:gd name="T8" fmla="*/ 15 w 132"/>
                    <a:gd name="T9" fmla="*/ 2036 h 2122"/>
                    <a:gd name="T10" fmla="*/ 10 w 132"/>
                    <a:gd name="T11" fmla="*/ 2106 h 2122"/>
                    <a:gd name="T12" fmla="*/ 0 w 132"/>
                    <a:gd name="T13" fmla="*/ 2122 h 2122"/>
                    <a:gd name="T14" fmla="*/ 24 w 132"/>
                    <a:gd name="T15" fmla="*/ 1698 h 2122"/>
                    <a:gd name="T16" fmla="*/ 26 w 132"/>
                    <a:gd name="T17" fmla="*/ 1590 h 2122"/>
                    <a:gd name="T18" fmla="*/ 29 w 132"/>
                    <a:gd name="T19" fmla="*/ 1593 h 2122"/>
                    <a:gd name="T20" fmla="*/ 31 w 132"/>
                    <a:gd name="T21" fmla="*/ 1595 h 2122"/>
                    <a:gd name="T22" fmla="*/ 34 w 132"/>
                    <a:gd name="T23" fmla="*/ 1598 h 2122"/>
                    <a:gd name="T24" fmla="*/ 36 w 132"/>
                    <a:gd name="T25" fmla="*/ 1600 h 2122"/>
                    <a:gd name="T26" fmla="*/ 39 w 132"/>
                    <a:gd name="T27" fmla="*/ 1629 h 2122"/>
                    <a:gd name="T28" fmla="*/ 36 w 132"/>
                    <a:gd name="T29" fmla="*/ 1653 h 2122"/>
                    <a:gd name="T30" fmla="*/ 31 w 132"/>
                    <a:gd name="T31" fmla="*/ 1677 h 2122"/>
                    <a:gd name="T32" fmla="*/ 24 w 132"/>
                    <a:gd name="T33" fmla="*/ 1698 h 2122"/>
                    <a:gd name="T34" fmla="*/ 45 w 132"/>
                    <a:gd name="T35" fmla="*/ 1234 h 2122"/>
                    <a:gd name="T36" fmla="*/ 108 w 132"/>
                    <a:gd name="T37" fmla="*/ 0 h 2122"/>
                    <a:gd name="T38" fmla="*/ 113 w 132"/>
                    <a:gd name="T39" fmla="*/ 0 h 2122"/>
                    <a:gd name="T40" fmla="*/ 121 w 132"/>
                    <a:gd name="T41" fmla="*/ 0 h 2122"/>
                    <a:gd name="T42" fmla="*/ 126 w 132"/>
                    <a:gd name="T43" fmla="*/ 0 h 2122"/>
                    <a:gd name="T44" fmla="*/ 132 w 132"/>
                    <a:gd name="T45" fmla="*/ 0 h 2122"/>
                    <a:gd name="T46" fmla="*/ 70 w 132"/>
                    <a:gd name="T47" fmla="*/ 1208 h 2122"/>
                    <a:gd name="T48" fmla="*/ 65 w 132"/>
                    <a:gd name="T49" fmla="*/ 1213 h 2122"/>
                    <a:gd name="T50" fmla="*/ 58 w 132"/>
                    <a:gd name="T51" fmla="*/ 1222 h 2122"/>
                    <a:gd name="T52" fmla="*/ 50 w 132"/>
                    <a:gd name="T53" fmla="*/ 1229 h 2122"/>
                    <a:gd name="T54" fmla="*/ 45 w 132"/>
                    <a:gd name="T55" fmla="*/ 1234 h 2122"/>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32"/>
                    <a:gd name="T85" fmla="*/ 0 h 2122"/>
                    <a:gd name="T86" fmla="*/ 132 w 132"/>
                    <a:gd name="T87" fmla="*/ 2122 h 2122"/>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32" h="2122">
                      <a:moveTo>
                        <a:pt x="0" y="2122"/>
                      </a:moveTo>
                      <a:lnTo>
                        <a:pt x="18" y="1788"/>
                      </a:lnTo>
                      <a:lnTo>
                        <a:pt x="21" y="1870"/>
                      </a:lnTo>
                      <a:lnTo>
                        <a:pt x="18" y="1954"/>
                      </a:lnTo>
                      <a:lnTo>
                        <a:pt x="15" y="2036"/>
                      </a:lnTo>
                      <a:lnTo>
                        <a:pt x="10" y="2106"/>
                      </a:lnTo>
                      <a:lnTo>
                        <a:pt x="0" y="2122"/>
                      </a:lnTo>
                      <a:close/>
                      <a:moveTo>
                        <a:pt x="24" y="1698"/>
                      </a:moveTo>
                      <a:lnTo>
                        <a:pt x="26" y="1590"/>
                      </a:lnTo>
                      <a:lnTo>
                        <a:pt x="29" y="1593"/>
                      </a:lnTo>
                      <a:lnTo>
                        <a:pt x="31" y="1595"/>
                      </a:lnTo>
                      <a:lnTo>
                        <a:pt x="34" y="1598"/>
                      </a:lnTo>
                      <a:lnTo>
                        <a:pt x="36" y="1600"/>
                      </a:lnTo>
                      <a:lnTo>
                        <a:pt x="39" y="1629"/>
                      </a:lnTo>
                      <a:lnTo>
                        <a:pt x="36" y="1653"/>
                      </a:lnTo>
                      <a:lnTo>
                        <a:pt x="31" y="1677"/>
                      </a:lnTo>
                      <a:lnTo>
                        <a:pt x="24" y="1698"/>
                      </a:lnTo>
                      <a:close/>
                      <a:moveTo>
                        <a:pt x="45" y="1234"/>
                      </a:moveTo>
                      <a:lnTo>
                        <a:pt x="108" y="0"/>
                      </a:lnTo>
                      <a:lnTo>
                        <a:pt x="113" y="0"/>
                      </a:lnTo>
                      <a:lnTo>
                        <a:pt x="121" y="0"/>
                      </a:lnTo>
                      <a:lnTo>
                        <a:pt x="126" y="0"/>
                      </a:lnTo>
                      <a:lnTo>
                        <a:pt x="132" y="0"/>
                      </a:lnTo>
                      <a:lnTo>
                        <a:pt x="70" y="1208"/>
                      </a:lnTo>
                      <a:lnTo>
                        <a:pt x="65" y="1213"/>
                      </a:lnTo>
                      <a:lnTo>
                        <a:pt x="58" y="1222"/>
                      </a:lnTo>
                      <a:lnTo>
                        <a:pt x="50" y="1229"/>
                      </a:lnTo>
                      <a:lnTo>
                        <a:pt x="45" y="1234"/>
                      </a:lnTo>
                      <a:close/>
                    </a:path>
                  </a:pathLst>
                </a:custGeom>
                <a:solidFill>
                  <a:srgbClr val="706D6B"/>
                </a:solidFill>
                <a:ln w="9525">
                  <a:noFill/>
                  <a:round/>
                  <a:headEnd/>
                  <a:tailEnd/>
                </a:ln>
              </p:spPr>
              <p:txBody>
                <a:bodyPr>
                  <a:prstTxWarp prst="textNoShape">
                    <a:avLst/>
                  </a:prstTxWarp>
                </a:bodyPr>
                <a:lstStyle/>
                <a:p>
                  <a:endParaRPr lang="en-US"/>
                </a:p>
              </p:txBody>
            </p:sp>
            <p:sp>
              <p:nvSpPr>
                <p:cNvPr id="68568" name="Freeform 337"/>
                <p:cNvSpPr>
                  <a:spLocks noChangeAspect="1" noEditPoints="1"/>
                </p:cNvSpPr>
                <p:nvPr/>
              </p:nvSpPr>
              <p:spPr bwMode="auto">
                <a:xfrm>
                  <a:off x="3080" y="2291"/>
                  <a:ext cx="44" cy="702"/>
                </a:xfrm>
                <a:custGeom>
                  <a:avLst/>
                  <a:gdLst>
                    <a:gd name="T0" fmla="*/ 0 w 132"/>
                    <a:gd name="T1" fmla="*/ 2106 h 2106"/>
                    <a:gd name="T2" fmla="*/ 0 w 132"/>
                    <a:gd name="T3" fmla="*/ 2104 h 2106"/>
                    <a:gd name="T4" fmla="*/ 0 w 132"/>
                    <a:gd name="T5" fmla="*/ 2106 h 2106"/>
                    <a:gd name="T6" fmla="*/ 24 w 132"/>
                    <a:gd name="T7" fmla="*/ 1658 h 2106"/>
                    <a:gd name="T8" fmla="*/ 26 w 132"/>
                    <a:gd name="T9" fmla="*/ 1606 h 2106"/>
                    <a:gd name="T10" fmla="*/ 29 w 132"/>
                    <a:gd name="T11" fmla="*/ 1619 h 2106"/>
                    <a:gd name="T12" fmla="*/ 29 w 132"/>
                    <a:gd name="T13" fmla="*/ 1632 h 2106"/>
                    <a:gd name="T14" fmla="*/ 26 w 132"/>
                    <a:gd name="T15" fmla="*/ 1646 h 2106"/>
                    <a:gd name="T16" fmla="*/ 24 w 132"/>
                    <a:gd name="T17" fmla="*/ 1658 h 2106"/>
                    <a:gd name="T18" fmla="*/ 45 w 132"/>
                    <a:gd name="T19" fmla="*/ 1224 h 2106"/>
                    <a:gd name="T20" fmla="*/ 108 w 132"/>
                    <a:gd name="T21" fmla="*/ 0 h 2106"/>
                    <a:gd name="T22" fmla="*/ 113 w 132"/>
                    <a:gd name="T23" fmla="*/ 0 h 2106"/>
                    <a:gd name="T24" fmla="*/ 118 w 132"/>
                    <a:gd name="T25" fmla="*/ 0 h 2106"/>
                    <a:gd name="T26" fmla="*/ 127 w 132"/>
                    <a:gd name="T27" fmla="*/ 0 h 2106"/>
                    <a:gd name="T28" fmla="*/ 132 w 132"/>
                    <a:gd name="T29" fmla="*/ 0 h 2106"/>
                    <a:gd name="T30" fmla="*/ 69 w 132"/>
                    <a:gd name="T31" fmla="*/ 1198 h 2106"/>
                    <a:gd name="T32" fmla="*/ 64 w 132"/>
                    <a:gd name="T33" fmla="*/ 1203 h 2106"/>
                    <a:gd name="T34" fmla="*/ 58 w 132"/>
                    <a:gd name="T35" fmla="*/ 1211 h 2106"/>
                    <a:gd name="T36" fmla="*/ 50 w 132"/>
                    <a:gd name="T37" fmla="*/ 1219 h 2106"/>
                    <a:gd name="T38" fmla="*/ 45 w 132"/>
                    <a:gd name="T39" fmla="*/ 1224 h 210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32"/>
                    <a:gd name="T61" fmla="*/ 0 h 2106"/>
                    <a:gd name="T62" fmla="*/ 132 w 132"/>
                    <a:gd name="T63" fmla="*/ 2106 h 210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32" h="2106">
                      <a:moveTo>
                        <a:pt x="0" y="2106"/>
                      </a:moveTo>
                      <a:lnTo>
                        <a:pt x="0" y="2104"/>
                      </a:lnTo>
                      <a:lnTo>
                        <a:pt x="0" y="2106"/>
                      </a:lnTo>
                      <a:close/>
                      <a:moveTo>
                        <a:pt x="24" y="1658"/>
                      </a:moveTo>
                      <a:lnTo>
                        <a:pt x="26" y="1606"/>
                      </a:lnTo>
                      <a:lnTo>
                        <a:pt x="29" y="1619"/>
                      </a:lnTo>
                      <a:lnTo>
                        <a:pt x="29" y="1632"/>
                      </a:lnTo>
                      <a:lnTo>
                        <a:pt x="26" y="1646"/>
                      </a:lnTo>
                      <a:lnTo>
                        <a:pt x="24" y="1658"/>
                      </a:lnTo>
                      <a:close/>
                      <a:moveTo>
                        <a:pt x="45" y="1224"/>
                      </a:moveTo>
                      <a:lnTo>
                        <a:pt x="108" y="0"/>
                      </a:lnTo>
                      <a:lnTo>
                        <a:pt x="113" y="0"/>
                      </a:lnTo>
                      <a:lnTo>
                        <a:pt x="118" y="0"/>
                      </a:lnTo>
                      <a:lnTo>
                        <a:pt x="127" y="0"/>
                      </a:lnTo>
                      <a:lnTo>
                        <a:pt x="132" y="0"/>
                      </a:lnTo>
                      <a:lnTo>
                        <a:pt x="69" y="1198"/>
                      </a:lnTo>
                      <a:lnTo>
                        <a:pt x="64" y="1203"/>
                      </a:lnTo>
                      <a:lnTo>
                        <a:pt x="58" y="1211"/>
                      </a:lnTo>
                      <a:lnTo>
                        <a:pt x="50" y="1219"/>
                      </a:lnTo>
                      <a:lnTo>
                        <a:pt x="45" y="1224"/>
                      </a:lnTo>
                      <a:close/>
                    </a:path>
                  </a:pathLst>
                </a:custGeom>
                <a:solidFill>
                  <a:srgbClr val="777772"/>
                </a:solidFill>
                <a:ln w="9525">
                  <a:noFill/>
                  <a:round/>
                  <a:headEnd/>
                  <a:tailEnd/>
                </a:ln>
              </p:spPr>
              <p:txBody>
                <a:bodyPr>
                  <a:prstTxWarp prst="textNoShape">
                    <a:avLst/>
                  </a:prstTxWarp>
                </a:bodyPr>
                <a:lstStyle/>
                <a:p>
                  <a:endParaRPr lang="en-US"/>
                </a:p>
              </p:txBody>
            </p:sp>
            <p:sp>
              <p:nvSpPr>
                <p:cNvPr id="68569" name="Freeform 338"/>
                <p:cNvSpPr>
                  <a:spLocks noChangeAspect="1"/>
                </p:cNvSpPr>
                <p:nvPr/>
              </p:nvSpPr>
              <p:spPr bwMode="auto">
                <a:xfrm>
                  <a:off x="3100" y="2291"/>
                  <a:ext cx="27" cy="403"/>
                </a:xfrm>
                <a:custGeom>
                  <a:avLst/>
                  <a:gdLst>
                    <a:gd name="T0" fmla="*/ 0 w 79"/>
                    <a:gd name="T1" fmla="*/ 1208 h 1208"/>
                    <a:gd name="T2" fmla="*/ 62 w 79"/>
                    <a:gd name="T3" fmla="*/ 0 h 1208"/>
                    <a:gd name="T4" fmla="*/ 67 w 79"/>
                    <a:gd name="T5" fmla="*/ 0 h 1208"/>
                    <a:gd name="T6" fmla="*/ 72 w 79"/>
                    <a:gd name="T7" fmla="*/ 0 h 1208"/>
                    <a:gd name="T8" fmla="*/ 74 w 79"/>
                    <a:gd name="T9" fmla="*/ 0 h 1208"/>
                    <a:gd name="T10" fmla="*/ 79 w 79"/>
                    <a:gd name="T11" fmla="*/ 0 h 1208"/>
                    <a:gd name="T12" fmla="*/ 48 w 79"/>
                    <a:gd name="T13" fmla="*/ 647 h 1208"/>
                    <a:gd name="T14" fmla="*/ 45 w 79"/>
                    <a:gd name="T15" fmla="*/ 668 h 1208"/>
                    <a:gd name="T16" fmla="*/ 45 w 79"/>
                    <a:gd name="T17" fmla="*/ 692 h 1208"/>
                    <a:gd name="T18" fmla="*/ 45 w 79"/>
                    <a:gd name="T19" fmla="*/ 716 h 1208"/>
                    <a:gd name="T20" fmla="*/ 45 w 79"/>
                    <a:gd name="T21" fmla="*/ 737 h 1208"/>
                    <a:gd name="T22" fmla="*/ 24 w 79"/>
                    <a:gd name="T23" fmla="*/ 1182 h 1208"/>
                    <a:gd name="T24" fmla="*/ 19 w 79"/>
                    <a:gd name="T25" fmla="*/ 1188 h 1208"/>
                    <a:gd name="T26" fmla="*/ 14 w 79"/>
                    <a:gd name="T27" fmla="*/ 1195 h 1208"/>
                    <a:gd name="T28" fmla="*/ 6 w 79"/>
                    <a:gd name="T29" fmla="*/ 1203 h 1208"/>
                    <a:gd name="T30" fmla="*/ 0 w 79"/>
                    <a:gd name="T31" fmla="*/ 1208 h 120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79"/>
                    <a:gd name="T49" fmla="*/ 0 h 1208"/>
                    <a:gd name="T50" fmla="*/ 79 w 79"/>
                    <a:gd name="T51" fmla="*/ 1208 h 1208"/>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79" h="1208">
                      <a:moveTo>
                        <a:pt x="0" y="1208"/>
                      </a:moveTo>
                      <a:lnTo>
                        <a:pt x="62" y="0"/>
                      </a:lnTo>
                      <a:lnTo>
                        <a:pt x="67" y="0"/>
                      </a:lnTo>
                      <a:lnTo>
                        <a:pt x="72" y="0"/>
                      </a:lnTo>
                      <a:lnTo>
                        <a:pt x="74" y="0"/>
                      </a:lnTo>
                      <a:lnTo>
                        <a:pt x="79" y="0"/>
                      </a:lnTo>
                      <a:lnTo>
                        <a:pt x="48" y="647"/>
                      </a:lnTo>
                      <a:lnTo>
                        <a:pt x="45" y="668"/>
                      </a:lnTo>
                      <a:lnTo>
                        <a:pt x="45" y="692"/>
                      </a:lnTo>
                      <a:lnTo>
                        <a:pt x="45" y="716"/>
                      </a:lnTo>
                      <a:lnTo>
                        <a:pt x="45" y="737"/>
                      </a:lnTo>
                      <a:lnTo>
                        <a:pt x="24" y="1182"/>
                      </a:lnTo>
                      <a:lnTo>
                        <a:pt x="19" y="1188"/>
                      </a:lnTo>
                      <a:lnTo>
                        <a:pt x="14" y="1195"/>
                      </a:lnTo>
                      <a:lnTo>
                        <a:pt x="6" y="1203"/>
                      </a:lnTo>
                      <a:lnTo>
                        <a:pt x="0" y="1208"/>
                      </a:lnTo>
                      <a:close/>
                    </a:path>
                  </a:pathLst>
                </a:custGeom>
                <a:solidFill>
                  <a:srgbClr val="82827A"/>
                </a:solidFill>
                <a:ln w="9525">
                  <a:noFill/>
                  <a:round/>
                  <a:headEnd/>
                  <a:tailEnd/>
                </a:ln>
              </p:spPr>
              <p:txBody>
                <a:bodyPr>
                  <a:prstTxWarp prst="textNoShape">
                    <a:avLst/>
                  </a:prstTxWarp>
                </a:bodyPr>
                <a:lstStyle/>
                <a:p>
                  <a:endParaRPr lang="en-US"/>
                </a:p>
              </p:txBody>
            </p:sp>
            <p:sp>
              <p:nvSpPr>
                <p:cNvPr id="68570" name="Freeform 339"/>
                <p:cNvSpPr>
                  <a:spLocks noChangeAspect="1"/>
                </p:cNvSpPr>
                <p:nvPr/>
              </p:nvSpPr>
              <p:spPr bwMode="auto">
                <a:xfrm>
                  <a:off x="3103" y="2291"/>
                  <a:ext cx="29" cy="399"/>
                </a:xfrm>
                <a:custGeom>
                  <a:avLst/>
                  <a:gdLst>
                    <a:gd name="T0" fmla="*/ 0 w 87"/>
                    <a:gd name="T1" fmla="*/ 1198 h 1198"/>
                    <a:gd name="T2" fmla="*/ 63 w 87"/>
                    <a:gd name="T3" fmla="*/ 0 h 1198"/>
                    <a:gd name="T4" fmla="*/ 68 w 87"/>
                    <a:gd name="T5" fmla="*/ 0 h 1198"/>
                    <a:gd name="T6" fmla="*/ 76 w 87"/>
                    <a:gd name="T7" fmla="*/ 0 h 1198"/>
                    <a:gd name="T8" fmla="*/ 82 w 87"/>
                    <a:gd name="T9" fmla="*/ 0 h 1198"/>
                    <a:gd name="T10" fmla="*/ 87 w 87"/>
                    <a:gd name="T11" fmla="*/ 0 h 1198"/>
                    <a:gd name="T12" fmla="*/ 60 w 87"/>
                    <a:gd name="T13" fmla="*/ 534 h 1198"/>
                    <a:gd name="T14" fmla="*/ 47 w 87"/>
                    <a:gd name="T15" fmla="*/ 616 h 1198"/>
                    <a:gd name="T16" fmla="*/ 39 w 87"/>
                    <a:gd name="T17" fmla="*/ 702 h 1198"/>
                    <a:gd name="T18" fmla="*/ 36 w 87"/>
                    <a:gd name="T19" fmla="*/ 789 h 1198"/>
                    <a:gd name="T20" fmla="*/ 39 w 87"/>
                    <a:gd name="T21" fmla="*/ 880 h 1198"/>
                    <a:gd name="T22" fmla="*/ 26 w 87"/>
                    <a:gd name="T23" fmla="*/ 1171 h 1198"/>
                    <a:gd name="T24" fmla="*/ 20 w 87"/>
                    <a:gd name="T25" fmla="*/ 1177 h 1198"/>
                    <a:gd name="T26" fmla="*/ 13 w 87"/>
                    <a:gd name="T27" fmla="*/ 1184 h 1198"/>
                    <a:gd name="T28" fmla="*/ 8 w 87"/>
                    <a:gd name="T29" fmla="*/ 1193 h 1198"/>
                    <a:gd name="T30" fmla="*/ 0 w 87"/>
                    <a:gd name="T31" fmla="*/ 1198 h 119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87"/>
                    <a:gd name="T49" fmla="*/ 0 h 1198"/>
                    <a:gd name="T50" fmla="*/ 87 w 87"/>
                    <a:gd name="T51" fmla="*/ 1198 h 1198"/>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87" h="1198">
                      <a:moveTo>
                        <a:pt x="0" y="1198"/>
                      </a:moveTo>
                      <a:lnTo>
                        <a:pt x="63" y="0"/>
                      </a:lnTo>
                      <a:lnTo>
                        <a:pt x="68" y="0"/>
                      </a:lnTo>
                      <a:lnTo>
                        <a:pt x="76" y="0"/>
                      </a:lnTo>
                      <a:lnTo>
                        <a:pt x="82" y="0"/>
                      </a:lnTo>
                      <a:lnTo>
                        <a:pt x="87" y="0"/>
                      </a:lnTo>
                      <a:lnTo>
                        <a:pt x="60" y="534"/>
                      </a:lnTo>
                      <a:lnTo>
                        <a:pt x="47" y="616"/>
                      </a:lnTo>
                      <a:lnTo>
                        <a:pt x="39" y="702"/>
                      </a:lnTo>
                      <a:lnTo>
                        <a:pt x="36" y="789"/>
                      </a:lnTo>
                      <a:lnTo>
                        <a:pt x="39" y="880"/>
                      </a:lnTo>
                      <a:lnTo>
                        <a:pt x="26" y="1171"/>
                      </a:lnTo>
                      <a:lnTo>
                        <a:pt x="20" y="1177"/>
                      </a:lnTo>
                      <a:lnTo>
                        <a:pt x="13" y="1184"/>
                      </a:lnTo>
                      <a:lnTo>
                        <a:pt x="8" y="1193"/>
                      </a:lnTo>
                      <a:lnTo>
                        <a:pt x="0" y="1198"/>
                      </a:lnTo>
                      <a:close/>
                    </a:path>
                  </a:pathLst>
                </a:custGeom>
                <a:solidFill>
                  <a:srgbClr val="8C8982"/>
                </a:solidFill>
                <a:ln w="9525">
                  <a:noFill/>
                  <a:round/>
                  <a:headEnd/>
                  <a:tailEnd/>
                </a:ln>
              </p:spPr>
              <p:txBody>
                <a:bodyPr>
                  <a:prstTxWarp prst="textNoShape">
                    <a:avLst/>
                  </a:prstTxWarp>
                </a:bodyPr>
                <a:lstStyle/>
                <a:p>
                  <a:endParaRPr lang="en-US"/>
                </a:p>
              </p:txBody>
            </p:sp>
            <p:sp>
              <p:nvSpPr>
                <p:cNvPr id="68571" name="Freeform 340"/>
                <p:cNvSpPr>
                  <a:spLocks noChangeAspect="1" noEditPoints="1"/>
                </p:cNvSpPr>
                <p:nvPr/>
              </p:nvSpPr>
              <p:spPr bwMode="auto">
                <a:xfrm>
                  <a:off x="3108" y="2291"/>
                  <a:ext cx="28" cy="394"/>
                </a:xfrm>
                <a:custGeom>
                  <a:avLst/>
                  <a:gdLst>
                    <a:gd name="T0" fmla="*/ 0 w 82"/>
                    <a:gd name="T1" fmla="*/ 1182 h 1182"/>
                    <a:gd name="T2" fmla="*/ 21 w 82"/>
                    <a:gd name="T3" fmla="*/ 737 h 1182"/>
                    <a:gd name="T4" fmla="*/ 21 w 82"/>
                    <a:gd name="T5" fmla="*/ 793 h 1182"/>
                    <a:gd name="T6" fmla="*/ 24 w 82"/>
                    <a:gd name="T7" fmla="*/ 848 h 1182"/>
                    <a:gd name="T8" fmla="*/ 27 w 82"/>
                    <a:gd name="T9" fmla="*/ 902 h 1182"/>
                    <a:gd name="T10" fmla="*/ 32 w 82"/>
                    <a:gd name="T11" fmla="*/ 958 h 1182"/>
                    <a:gd name="T12" fmla="*/ 21 w 82"/>
                    <a:gd name="T13" fmla="*/ 1153 h 1182"/>
                    <a:gd name="T14" fmla="*/ 16 w 82"/>
                    <a:gd name="T15" fmla="*/ 1161 h 1182"/>
                    <a:gd name="T16" fmla="*/ 11 w 82"/>
                    <a:gd name="T17" fmla="*/ 1169 h 1182"/>
                    <a:gd name="T18" fmla="*/ 5 w 82"/>
                    <a:gd name="T19" fmla="*/ 1177 h 1182"/>
                    <a:gd name="T20" fmla="*/ 0 w 82"/>
                    <a:gd name="T21" fmla="*/ 1182 h 1182"/>
                    <a:gd name="T22" fmla="*/ 24 w 82"/>
                    <a:gd name="T23" fmla="*/ 647 h 1182"/>
                    <a:gd name="T24" fmla="*/ 55 w 82"/>
                    <a:gd name="T25" fmla="*/ 0 h 1182"/>
                    <a:gd name="T26" fmla="*/ 64 w 82"/>
                    <a:gd name="T27" fmla="*/ 0 h 1182"/>
                    <a:gd name="T28" fmla="*/ 69 w 82"/>
                    <a:gd name="T29" fmla="*/ 0 h 1182"/>
                    <a:gd name="T30" fmla="*/ 77 w 82"/>
                    <a:gd name="T31" fmla="*/ 0 h 1182"/>
                    <a:gd name="T32" fmla="*/ 82 w 82"/>
                    <a:gd name="T33" fmla="*/ 0 h 1182"/>
                    <a:gd name="T34" fmla="*/ 55 w 82"/>
                    <a:gd name="T35" fmla="*/ 478 h 1182"/>
                    <a:gd name="T36" fmla="*/ 45 w 82"/>
                    <a:gd name="T37" fmla="*/ 519 h 1182"/>
                    <a:gd name="T38" fmla="*/ 38 w 82"/>
                    <a:gd name="T39" fmla="*/ 560 h 1182"/>
                    <a:gd name="T40" fmla="*/ 29 w 82"/>
                    <a:gd name="T41" fmla="*/ 603 h 1182"/>
                    <a:gd name="T42" fmla="*/ 24 w 82"/>
                    <a:gd name="T43" fmla="*/ 647 h 1182"/>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82"/>
                    <a:gd name="T67" fmla="*/ 0 h 1182"/>
                    <a:gd name="T68" fmla="*/ 82 w 82"/>
                    <a:gd name="T69" fmla="*/ 1182 h 1182"/>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82" h="1182">
                      <a:moveTo>
                        <a:pt x="0" y="1182"/>
                      </a:moveTo>
                      <a:lnTo>
                        <a:pt x="21" y="737"/>
                      </a:lnTo>
                      <a:lnTo>
                        <a:pt x="21" y="793"/>
                      </a:lnTo>
                      <a:lnTo>
                        <a:pt x="24" y="848"/>
                      </a:lnTo>
                      <a:lnTo>
                        <a:pt x="27" y="902"/>
                      </a:lnTo>
                      <a:lnTo>
                        <a:pt x="32" y="958"/>
                      </a:lnTo>
                      <a:lnTo>
                        <a:pt x="21" y="1153"/>
                      </a:lnTo>
                      <a:lnTo>
                        <a:pt x="16" y="1161"/>
                      </a:lnTo>
                      <a:lnTo>
                        <a:pt x="11" y="1169"/>
                      </a:lnTo>
                      <a:lnTo>
                        <a:pt x="5" y="1177"/>
                      </a:lnTo>
                      <a:lnTo>
                        <a:pt x="0" y="1182"/>
                      </a:lnTo>
                      <a:close/>
                      <a:moveTo>
                        <a:pt x="24" y="647"/>
                      </a:moveTo>
                      <a:lnTo>
                        <a:pt x="55" y="0"/>
                      </a:lnTo>
                      <a:lnTo>
                        <a:pt x="64" y="0"/>
                      </a:lnTo>
                      <a:lnTo>
                        <a:pt x="69" y="0"/>
                      </a:lnTo>
                      <a:lnTo>
                        <a:pt x="77" y="0"/>
                      </a:lnTo>
                      <a:lnTo>
                        <a:pt x="82" y="0"/>
                      </a:lnTo>
                      <a:lnTo>
                        <a:pt x="55" y="478"/>
                      </a:lnTo>
                      <a:lnTo>
                        <a:pt x="45" y="519"/>
                      </a:lnTo>
                      <a:lnTo>
                        <a:pt x="38" y="560"/>
                      </a:lnTo>
                      <a:lnTo>
                        <a:pt x="29" y="603"/>
                      </a:lnTo>
                      <a:lnTo>
                        <a:pt x="24" y="647"/>
                      </a:lnTo>
                      <a:close/>
                    </a:path>
                  </a:pathLst>
                </a:custGeom>
                <a:solidFill>
                  <a:srgbClr val="939189"/>
                </a:solidFill>
                <a:ln w="9525">
                  <a:noFill/>
                  <a:round/>
                  <a:headEnd/>
                  <a:tailEnd/>
                </a:ln>
              </p:spPr>
              <p:txBody>
                <a:bodyPr>
                  <a:prstTxWarp prst="textNoShape">
                    <a:avLst/>
                  </a:prstTxWarp>
                </a:bodyPr>
                <a:lstStyle/>
                <a:p>
                  <a:endParaRPr lang="en-US"/>
                </a:p>
              </p:txBody>
            </p:sp>
            <p:sp>
              <p:nvSpPr>
                <p:cNvPr id="68572" name="Freeform 341"/>
                <p:cNvSpPr>
                  <a:spLocks noChangeAspect="1" noEditPoints="1"/>
                </p:cNvSpPr>
                <p:nvPr/>
              </p:nvSpPr>
              <p:spPr bwMode="auto">
                <a:xfrm>
                  <a:off x="3112" y="2291"/>
                  <a:ext cx="27" cy="390"/>
                </a:xfrm>
                <a:custGeom>
                  <a:avLst/>
                  <a:gdLst>
                    <a:gd name="T0" fmla="*/ 0 w 82"/>
                    <a:gd name="T1" fmla="*/ 1171 h 1171"/>
                    <a:gd name="T2" fmla="*/ 13 w 82"/>
                    <a:gd name="T3" fmla="*/ 880 h 1171"/>
                    <a:gd name="T4" fmla="*/ 16 w 82"/>
                    <a:gd name="T5" fmla="*/ 914 h 1171"/>
                    <a:gd name="T6" fmla="*/ 21 w 82"/>
                    <a:gd name="T7" fmla="*/ 948 h 1171"/>
                    <a:gd name="T8" fmla="*/ 23 w 82"/>
                    <a:gd name="T9" fmla="*/ 979 h 1171"/>
                    <a:gd name="T10" fmla="*/ 29 w 82"/>
                    <a:gd name="T11" fmla="*/ 1011 h 1171"/>
                    <a:gd name="T12" fmla="*/ 27 w 82"/>
                    <a:gd name="T13" fmla="*/ 1143 h 1171"/>
                    <a:gd name="T14" fmla="*/ 21 w 82"/>
                    <a:gd name="T15" fmla="*/ 1148 h 1171"/>
                    <a:gd name="T16" fmla="*/ 13 w 82"/>
                    <a:gd name="T17" fmla="*/ 1155 h 1171"/>
                    <a:gd name="T18" fmla="*/ 8 w 82"/>
                    <a:gd name="T19" fmla="*/ 1164 h 1171"/>
                    <a:gd name="T20" fmla="*/ 0 w 82"/>
                    <a:gd name="T21" fmla="*/ 1171 h 1171"/>
                    <a:gd name="T22" fmla="*/ 34 w 82"/>
                    <a:gd name="T23" fmla="*/ 534 h 1171"/>
                    <a:gd name="T24" fmla="*/ 61 w 82"/>
                    <a:gd name="T25" fmla="*/ 0 h 1171"/>
                    <a:gd name="T26" fmla="*/ 66 w 82"/>
                    <a:gd name="T27" fmla="*/ 0 h 1171"/>
                    <a:gd name="T28" fmla="*/ 71 w 82"/>
                    <a:gd name="T29" fmla="*/ 0 h 1171"/>
                    <a:gd name="T30" fmla="*/ 76 w 82"/>
                    <a:gd name="T31" fmla="*/ 0 h 1171"/>
                    <a:gd name="T32" fmla="*/ 82 w 82"/>
                    <a:gd name="T33" fmla="*/ 0 h 1171"/>
                    <a:gd name="T34" fmla="*/ 56 w 82"/>
                    <a:gd name="T35" fmla="*/ 468 h 1171"/>
                    <a:gd name="T36" fmla="*/ 56 w 82"/>
                    <a:gd name="T37" fmla="*/ 466 h 1171"/>
                    <a:gd name="T38" fmla="*/ 56 w 82"/>
                    <a:gd name="T39" fmla="*/ 463 h 1171"/>
                    <a:gd name="T40" fmla="*/ 53 w 82"/>
                    <a:gd name="T41" fmla="*/ 463 h 1171"/>
                    <a:gd name="T42" fmla="*/ 47 w 82"/>
                    <a:gd name="T43" fmla="*/ 482 h 1171"/>
                    <a:gd name="T44" fmla="*/ 42 w 82"/>
                    <a:gd name="T45" fmla="*/ 497 h 1171"/>
                    <a:gd name="T46" fmla="*/ 37 w 82"/>
                    <a:gd name="T47" fmla="*/ 516 h 1171"/>
                    <a:gd name="T48" fmla="*/ 34 w 82"/>
                    <a:gd name="T49" fmla="*/ 534 h 117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82"/>
                    <a:gd name="T76" fmla="*/ 0 h 1171"/>
                    <a:gd name="T77" fmla="*/ 82 w 82"/>
                    <a:gd name="T78" fmla="*/ 1171 h 117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82" h="1171">
                      <a:moveTo>
                        <a:pt x="0" y="1171"/>
                      </a:moveTo>
                      <a:lnTo>
                        <a:pt x="13" y="880"/>
                      </a:lnTo>
                      <a:lnTo>
                        <a:pt x="16" y="914"/>
                      </a:lnTo>
                      <a:lnTo>
                        <a:pt x="21" y="948"/>
                      </a:lnTo>
                      <a:lnTo>
                        <a:pt x="23" y="979"/>
                      </a:lnTo>
                      <a:lnTo>
                        <a:pt x="29" y="1011"/>
                      </a:lnTo>
                      <a:lnTo>
                        <a:pt x="27" y="1143"/>
                      </a:lnTo>
                      <a:lnTo>
                        <a:pt x="21" y="1148"/>
                      </a:lnTo>
                      <a:lnTo>
                        <a:pt x="13" y="1155"/>
                      </a:lnTo>
                      <a:lnTo>
                        <a:pt x="8" y="1164"/>
                      </a:lnTo>
                      <a:lnTo>
                        <a:pt x="0" y="1171"/>
                      </a:lnTo>
                      <a:close/>
                      <a:moveTo>
                        <a:pt x="34" y="534"/>
                      </a:moveTo>
                      <a:lnTo>
                        <a:pt x="61" y="0"/>
                      </a:lnTo>
                      <a:lnTo>
                        <a:pt x="66" y="0"/>
                      </a:lnTo>
                      <a:lnTo>
                        <a:pt x="71" y="0"/>
                      </a:lnTo>
                      <a:lnTo>
                        <a:pt x="76" y="0"/>
                      </a:lnTo>
                      <a:lnTo>
                        <a:pt x="82" y="0"/>
                      </a:lnTo>
                      <a:lnTo>
                        <a:pt x="56" y="468"/>
                      </a:lnTo>
                      <a:lnTo>
                        <a:pt x="56" y="466"/>
                      </a:lnTo>
                      <a:lnTo>
                        <a:pt x="56" y="463"/>
                      </a:lnTo>
                      <a:lnTo>
                        <a:pt x="53" y="463"/>
                      </a:lnTo>
                      <a:lnTo>
                        <a:pt x="47" y="482"/>
                      </a:lnTo>
                      <a:lnTo>
                        <a:pt x="42" y="497"/>
                      </a:lnTo>
                      <a:lnTo>
                        <a:pt x="37" y="516"/>
                      </a:lnTo>
                      <a:lnTo>
                        <a:pt x="34" y="534"/>
                      </a:lnTo>
                      <a:close/>
                    </a:path>
                  </a:pathLst>
                </a:custGeom>
                <a:solidFill>
                  <a:srgbClr val="9E9E91"/>
                </a:solidFill>
                <a:ln w="9525">
                  <a:noFill/>
                  <a:round/>
                  <a:headEnd/>
                  <a:tailEnd/>
                </a:ln>
              </p:spPr>
              <p:txBody>
                <a:bodyPr>
                  <a:prstTxWarp prst="textNoShape">
                    <a:avLst/>
                  </a:prstTxWarp>
                </a:bodyPr>
                <a:lstStyle/>
                <a:p>
                  <a:endParaRPr lang="en-US"/>
                </a:p>
              </p:txBody>
            </p:sp>
            <p:sp>
              <p:nvSpPr>
                <p:cNvPr id="68573" name="Freeform 342"/>
                <p:cNvSpPr>
                  <a:spLocks noChangeAspect="1" noEditPoints="1"/>
                </p:cNvSpPr>
                <p:nvPr/>
              </p:nvSpPr>
              <p:spPr bwMode="auto">
                <a:xfrm>
                  <a:off x="3115" y="2291"/>
                  <a:ext cx="28" cy="384"/>
                </a:xfrm>
                <a:custGeom>
                  <a:avLst/>
                  <a:gdLst>
                    <a:gd name="T0" fmla="*/ 0 w 82"/>
                    <a:gd name="T1" fmla="*/ 1153 h 1153"/>
                    <a:gd name="T2" fmla="*/ 11 w 82"/>
                    <a:gd name="T3" fmla="*/ 958 h 1153"/>
                    <a:gd name="T4" fmla="*/ 17 w 82"/>
                    <a:gd name="T5" fmla="*/ 984 h 1153"/>
                    <a:gd name="T6" fmla="*/ 22 w 82"/>
                    <a:gd name="T7" fmla="*/ 1011 h 1153"/>
                    <a:gd name="T8" fmla="*/ 24 w 82"/>
                    <a:gd name="T9" fmla="*/ 1037 h 1153"/>
                    <a:gd name="T10" fmla="*/ 27 w 82"/>
                    <a:gd name="T11" fmla="*/ 1063 h 1153"/>
                    <a:gd name="T12" fmla="*/ 27 w 82"/>
                    <a:gd name="T13" fmla="*/ 1124 h 1153"/>
                    <a:gd name="T14" fmla="*/ 22 w 82"/>
                    <a:gd name="T15" fmla="*/ 1132 h 1153"/>
                    <a:gd name="T16" fmla="*/ 13 w 82"/>
                    <a:gd name="T17" fmla="*/ 1140 h 1153"/>
                    <a:gd name="T18" fmla="*/ 6 w 82"/>
                    <a:gd name="T19" fmla="*/ 1148 h 1153"/>
                    <a:gd name="T20" fmla="*/ 0 w 82"/>
                    <a:gd name="T21" fmla="*/ 1153 h 1153"/>
                    <a:gd name="T22" fmla="*/ 34 w 82"/>
                    <a:gd name="T23" fmla="*/ 478 h 1153"/>
                    <a:gd name="T24" fmla="*/ 61 w 82"/>
                    <a:gd name="T25" fmla="*/ 0 h 1153"/>
                    <a:gd name="T26" fmla="*/ 66 w 82"/>
                    <a:gd name="T27" fmla="*/ 0 h 1153"/>
                    <a:gd name="T28" fmla="*/ 72 w 82"/>
                    <a:gd name="T29" fmla="*/ 0 h 1153"/>
                    <a:gd name="T30" fmla="*/ 77 w 82"/>
                    <a:gd name="T31" fmla="*/ 0 h 1153"/>
                    <a:gd name="T32" fmla="*/ 82 w 82"/>
                    <a:gd name="T33" fmla="*/ 0 h 1153"/>
                    <a:gd name="T34" fmla="*/ 61 w 82"/>
                    <a:gd name="T35" fmla="*/ 471 h 1153"/>
                    <a:gd name="T36" fmla="*/ 56 w 82"/>
                    <a:gd name="T37" fmla="*/ 471 h 1153"/>
                    <a:gd name="T38" fmla="*/ 51 w 82"/>
                    <a:gd name="T39" fmla="*/ 468 h 1153"/>
                    <a:gd name="T40" fmla="*/ 46 w 82"/>
                    <a:gd name="T41" fmla="*/ 466 h 1153"/>
                    <a:gd name="T42" fmla="*/ 43 w 82"/>
                    <a:gd name="T43" fmla="*/ 463 h 1153"/>
                    <a:gd name="T44" fmla="*/ 40 w 82"/>
                    <a:gd name="T45" fmla="*/ 468 h 1153"/>
                    <a:gd name="T46" fmla="*/ 37 w 82"/>
                    <a:gd name="T47" fmla="*/ 471 h 1153"/>
                    <a:gd name="T48" fmla="*/ 37 w 82"/>
                    <a:gd name="T49" fmla="*/ 476 h 1153"/>
                    <a:gd name="T50" fmla="*/ 34 w 82"/>
                    <a:gd name="T51" fmla="*/ 478 h 1153"/>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82"/>
                    <a:gd name="T79" fmla="*/ 0 h 1153"/>
                    <a:gd name="T80" fmla="*/ 82 w 82"/>
                    <a:gd name="T81" fmla="*/ 1153 h 1153"/>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82" h="1153">
                      <a:moveTo>
                        <a:pt x="0" y="1153"/>
                      </a:moveTo>
                      <a:lnTo>
                        <a:pt x="11" y="958"/>
                      </a:lnTo>
                      <a:lnTo>
                        <a:pt x="17" y="984"/>
                      </a:lnTo>
                      <a:lnTo>
                        <a:pt x="22" y="1011"/>
                      </a:lnTo>
                      <a:lnTo>
                        <a:pt x="24" y="1037"/>
                      </a:lnTo>
                      <a:lnTo>
                        <a:pt x="27" y="1063"/>
                      </a:lnTo>
                      <a:lnTo>
                        <a:pt x="27" y="1124"/>
                      </a:lnTo>
                      <a:lnTo>
                        <a:pt x="22" y="1132"/>
                      </a:lnTo>
                      <a:lnTo>
                        <a:pt x="13" y="1140"/>
                      </a:lnTo>
                      <a:lnTo>
                        <a:pt x="6" y="1148"/>
                      </a:lnTo>
                      <a:lnTo>
                        <a:pt x="0" y="1153"/>
                      </a:lnTo>
                      <a:close/>
                      <a:moveTo>
                        <a:pt x="34" y="478"/>
                      </a:moveTo>
                      <a:lnTo>
                        <a:pt x="61" y="0"/>
                      </a:lnTo>
                      <a:lnTo>
                        <a:pt x="66" y="0"/>
                      </a:lnTo>
                      <a:lnTo>
                        <a:pt x="72" y="0"/>
                      </a:lnTo>
                      <a:lnTo>
                        <a:pt x="77" y="0"/>
                      </a:lnTo>
                      <a:lnTo>
                        <a:pt x="82" y="0"/>
                      </a:lnTo>
                      <a:lnTo>
                        <a:pt x="61" y="471"/>
                      </a:lnTo>
                      <a:lnTo>
                        <a:pt x="56" y="471"/>
                      </a:lnTo>
                      <a:lnTo>
                        <a:pt x="51" y="468"/>
                      </a:lnTo>
                      <a:lnTo>
                        <a:pt x="46" y="466"/>
                      </a:lnTo>
                      <a:lnTo>
                        <a:pt x="43" y="463"/>
                      </a:lnTo>
                      <a:lnTo>
                        <a:pt x="40" y="468"/>
                      </a:lnTo>
                      <a:lnTo>
                        <a:pt x="37" y="471"/>
                      </a:lnTo>
                      <a:lnTo>
                        <a:pt x="37" y="476"/>
                      </a:lnTo>
                      <a:lnTo>
                        <a:pt x="34" y="478"/>
                      </a:lnTo>
                      <a:close/>
                    </a:path>
                  </a:pathLst>
                </a:custGeom>
                <a:solidFill>
                  <a:srgbClr val="A8A899"/>
                </a:solidFill>
                <a:ln w="9525">
                  <a:noFill/>
                  <a:round/>
                  <a:headEnd/>
                  <a:tailEnd/>
                </a:ln>
              </p:spPr>
              <p:txBody>
                <a:bodyPr>
                  <a:prstTxWarp prst="textNoShape">
                    <a:avLst/>
                  </a:prstTxWarp>
                </a:bodyPr>
                <a:lstStyle/>
                <a:p>
                  <a:endParaRPr lang="en-US"/>
                </a:p>
              </p:txBody>
            </p:sp>
            <p:sp>
              <p:nvSpPr>
                <p:cNvPr id="68574" name="Freeform 343"/>
                <p:cNvSpPr>
                  <a:spLocks noChangeAspect="1" noEditPoints="1"/>
                </p:cNvSpPr>
                <p:nvPr/>
              </p:nvSpPr>
              <p:spPr bwMode="auto">
                <a:xfrm>
                  <a:off x="3121" y="2291"/>
                  <a:ext cx="26" cy="381"/>
                </a:xfrm>
                <a:custGeom>
                  <a:avLst/>
                  <a:gdLst>
                    <a:gd name="T0" fmla="*/ 0 w 78"/>
                    <a:gd name="T1" fmla="*/ 1143 h 1143"/>
                    <a:gd name="T2" fmla="*/ 2 w 78"/>
                    <a:gd name="T3" fmla="*/ 1011 h 1143"/>
                    <a:gd name="T4" fmla="*/ 7 w 78"/>
                    <a:gd name="T5" fmla="*/ 1037 h 1143"/>
                    <a:gd name="T6" fmla="*/ 12 w 78"/>
                    <a:gd name="T7" fmla="*/ 1061 h 1143"/>
                    <a:gd name="T8" fmla="*/ 15 w 78"/>
                    <a:gd name="T9" fmla="*/ 1082 h 1143"/>
                    <a:gd name="T10" fmla="*/ 20 w 78"/>
                    <a:gd name="T11" fmla="*/ 1106 h 1143"/>
                    <a:gd name="T12" fmla="*/ 15 w 78"/>
                    <a:gd name="T13" fmla="*/ 1114 h 1143"/>
                    <a:gd name="T14" fmla="*/ 10 w 78"/>
                    <a:gd name="T15" fmla="*/ 1124 h 1143"/>
                    <a:gd name="T16" fmla="*/ 5 w 78"/>
                    <a:gd name="T17" fmla="*/ 1132 h 1143"/>
                    <a:gd name="T18" fmla="*/ 0 w 78"/>
                    <a:gd name="T19" fmla="*/ 1143 h 1143"/>
                    <a:gd name="T20" fmla="*/ 29 w 78"/>
                    <a:gd name="T21" fmla="*/ 468 h 1143"/>
                    <a:gd name="T22" fmla="*/ 55 w 78"/>
                    <a:gd name="T23" fmla="*/ 0 h 1143"/>
                    <a:gd name="T24" fmla="*/ 60 w 78"/>
                    <a:gd name="T25" fmla="*/ 0 h 1143"/>
                    <a:gd name="T26" fmla="*/ 68 w 78"/>
                    <a:gd name="T27" fmla="*/ 0 h 1143"/>
                    <a:gd name="T28" fmla="*/ 73 w 78"/>
                    <a:gd name="T29" fmla="*/ 0 h 1143"/>
                    <a:gd name="T30" fmla="*/ 78 w 78"/>
                    <a:gd name="T31" fmla="*/ 0 h 1143"/>
                    <a:gd name="T32" fmla="*/ 55 w 78"/>
                    <a:gd name="T33" fmla="*/ 434 h 1143"/>
                    <a:gd name="T34" fmla="*/ 55 w 78"/>
                    <a:gd name="T35" fmla="*/ 442 h 1143"/>
                    <a:gd name="T36" fmla="*/ 51 w 78"/>
                    <a:gd name="T37" fmla="*/ 450 h 1143"/>
                    <a:gd name="T38" fmla="*/ 49 w 78"/>
                    <a:gd name="T39" fmla="*/ 458 h 1143"/>
                    <a:gd name="T40" fmla="*/ 46 w 78"/>
                    <a:gd name="T41" fmla="*/ 468 h 1143"/>
                    <a:gd name="T42" fmla="*/ 44 w 78"/>
                    <a:gd name="T43" fmla="*/ 471 h 1143"/>
                    <a:gd name="T44" fmla="*/ 39 w 78"/>
                    <a:gd name="T45" fmla="*/ 471 h 1143"/>
                    <a:gd name="T46" fmla="*/ 34 w 78"/>
                    <a:gd name="T47" fmla="*/ 471 h 1143"/>
                    <a:gd name="T48" fmla="*/ 29 w 78"/>
                    <a:gd name="T49" fmla="*/ 468 h 114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78"/>
                    <a:gd name="T76" fmla="*/ 0 h 1143"/>
                    <a:gd name="T77" fmla="*/ 78 w 78"/>
                    <a:gd name="T78" fmla="*/ 1143 h 114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78" h="1143">
                      <a:moveTo>
                        <a:pt x="0" y="1143"/>
                      </a:moveTo>
                      <a:lnTo>
                        <a:pt x="2" y="1011"/>
                      </a:lnTo>
                      <a:lnTo>
                        <a:pt x="7" y="1037"/>
                      </a:lnTo>
                      <a:lnTo>
                        <a:pt x="12" y="1061"/>
                      </a:lnTo>
                      <a:lnTo>
                        <a:pt x="15" y="1082"/>
                      </a:lnTo>
                      <a:lnTo>
                        <a:pt x="20" y="1106"/>
                      </a:lnTo>
                      <a:lnTo>
                        <a:pt x="15" y="1114"/>
                      </a:lnTo>
                      <a:lnTo>
                        <a:pt x="10" y="1124"/>
                      </a:lnTo>
                      <a:lnTo>
                        <a:pt x="5" y="1132"/>
                      </a:lnTo>
                      <a:lnTo>
                        <a:pt x="0" y="1143"/>
                      </a:lnTo>
                      <a:close/>
                      <a:moveTo>
                        <a:pt x="29" y="468"/>
                      </a:moveTo>
                      <a:lnTo>
                        <a:pt x="55" y="0"/>
                      </a:lnTo>
                      <a:lnTo>
                        <a:pt x="60" y="0"/>
                      </a:lnTo>
                      <a:lnTo>
                        <a:pt x="68" y="0"/>
                      </a:lnTo>
                      <a:lnTo>
                        <a:pt x="73" y="0"/>
                      </a:lnTo>
                      <a:lnTo>
                        <a:pt x="78" y="0"/>
                      </a:lnTo>
                      <a:lnTo>
                        <a:pt x="55" y="434"/>
                      </a:lnTo>
                      <a:lnTo>
                        <a:pt x="55" y="442"/>
                      </a:lnTo>
                      <a:lnTo>
                        <a:pt x="51" y="450"/>
                      </a:lnTo>
                      <a:lnTo>
                        <a:pt x="49" y="458"/>
                      </a:lnTo>
                      <a:lnTo>
                        <a:pt x="46" y="468"/>
                      </a:lnTo>
                      <a:lnTo>
                        <a:pt x="44" y="471"/>
                      </a:lnTo>
                      <a:lnTo>
                        <a:pt x="39" y="471"/>
                      </a:lnTo>
                      <a:lnTo>
                        <a:pt x="34" y="471"/>
                      </a:lnTo>
                      <a:lnTo>
                        <a:pt x="29" y="468"/>
                      </a:lnTo>
                      <a:close/>
                    </a:path>
                  </a:pathLst>
                </a:custGeom>
                <a:solidFill>
                  <a:srgbClr val="B5B5A0"/>
                </a:solidFill>
                <a:ln w="9525">
                  <a:noFill/>
                  <a:round/>
                  <a:headEnd/>
                  <a:tailEnd/>
                </a:ln>
              </p:spPr>
              <p:txBody>
                <a:bodyPr>
                  <a:prstTxWarp prst="textNoShape">
                    <a:avLst/>
                  </a:prstTxWarp>
                </a:bodyPr>
                <a:lstStyle/>
                <a:p>
                  <a:endParaRPr lang="en-US"/>
                </a:p>
              </p:txBody>
            </p:sp>
            <p:sp>
              <p:nvSpPr>
                <p:cNvPr id="68575" name="Freeform 344"/>
                <p:cNvSpPr>
                  <a:spLocks noChangeAspect="1" noEditPoints="1"/>
                </p:cNvSpPr>
                <p:nvPr/>
              </p:nvSpPr>
              <p:spPr bwMode="auto">
                <a:xfrm>
                  <a:off x="3124" y="2291"/>
                  <a:ext cx="27" cy="375"/>
                </a:xfrm>
                <a:custGeom>
                  <a:avLst/>
                  <a:gdLst>
                    <a:gd name="T0" fmla="*/ 0 w 79"/>
                    <a:gd name="T1" fmla="*/ 1124 h 1124"/>
                    <a:gd name="T2" fmla="*/ 0 w 79"/>
                    <a:gd name="T3" fmla="*/ 1063 h 1124"/>
                    <a:gd name="T4" fmla="*/ 2 w 79"/>
                    <a:gd name="T5" fmla="*/ 1074 h 1124"/>
                    <a:gd name="T6" fmla="*/ 5 w 79"/>
                    <a:gd name="T7" fmla="*/ 1085 h 1124"/>
                    <a:gd name="T8" fmla="*/ 7 w 79"/>
                    <a:gd name="T9" fmla="*/ 1095 h 1124"/>
                    <a:gd name="T10" fmla="*/ 10 w 79"/>
                    <a:gd name="T11" fmla="*/ 1106 h 1124"/>
                    <a:gd name="T12" fmla="*/ 7 w 79"/>
                    <a:gd name="T13" fmla="*/ 1111 h 1124"/>
                    <a:gd name="T14" fmla="*/ 5 w 79"/>
                    <a:gd name="T15" fmla="*/ 1114 h 1124"/>
                    <a:gd name="T16" fmla="*/ 2 w 79"/>
                    <a:gd name="T17" fmla="*/ 1119 h 1124"/>
                    <a:gd name="T18" fmla="*/ 0 w 79"/>
                    <a:gd name="T19" fmla="*/ 1124 h 1124"/>
                    <a:gd name="T20" fmla="*/ 34 w 79"/>
                    <a:gd name="T21" fmla="*/ 471 h 1124"/>
                    <a:gd name="T22" fmla="*/ 55 w 79"/>
                    <a:gd name="T23" fmla="*/ 0 h 1124"/>
                    <a:gd name="T24" fmla="*/ 60 w 79"/>
                    <a:gd name="T25" fmla="*/ 0 h 1124"/>
                    <a:gd name="T26" fmla="*/ 68 w 79"/>
                    <a:gd name="T27" fmla="*/ 0 h 1124"/>
                    <a:gd name="T28" fmla="*/ 74 w 79"/>
                    <a:gd name="T29" fmla="*/ 0 h 1124"/>
                    <a:gd name="T30" fmla="*/ 79 w 79"/>
                    <a:gd name="T31" fmla="*/ 0 h 1124"/>
                    <a:gd name="T32" fmla="*/ 60 w 79"/>
                    <a:gd name="T33" fmla="*/ 374 h 1124"/>
                    <a:gd name="T34" fmla="*/ 55 w 79"/>
                    <a:gd name="T35" fmla="*/ 395 h 1124"/>
                    <a:gd name="T36" fmla="*/ 50 w 79"/>
                    <a:gd name="T37" fmla="*/ 418 h 1124"/>
                    <a:gd name="T38" fmla="*/ 41 w 79"/>
                    <a:gd name="T39" fmla="*/ 442 h 1124"/>
                    <a:gd name="T40" fmla="*/ 36 w 79"/>
                    <a:gd name="T41" fmla="*/ 468 h 1124"/>
                    <a:gd name="T42" fmla="*/ 36 w 79"/>
                    <a:gd name="T43" fmla="*/ 471 h 1124"/>
                    <a:gd name="T44" fmla="*/ 34 w 79"/>
                    <a:gd name="T45" fmla="*/ 471 h 112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9"/>
                    <a:gd name="T70" fmla="*/ 0 h 1124"/>
                    <a:gd name="T71" fmla="*/ 79 w 79"/>
                    <a:gd name="T72" fmla="*/ 1124 h 112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9" h="1124">
                      <a:moveTo>
                        <a:pt x="0" y="1124"/>
                      </a:moveTo>
                      <a:lnTo>
                        <a:pt x="0" y="1063"/>
                      </a:lnTo>
                      <a:lnTo>
                        <a:pt x="2" y="1074"/>
                      </a:lnTo>
                      <a:lnTo>
                        <a:pt x="5" y="1085"/>
                      </a:lnTo>
                      <a:lnTo>
                        <a:pt x="7" y="1095"/>
                      </a:lnTo>
                      <a:lnTo>
                        <a:pt x="10" y="1106"/>
                      </a:lnTo>
                      <a:lnTo>
                        <a:pt x="7" y="1111"/>
                      </a:lnTo>
                      <a:lnTo>
                        <a:pt x="5" y="1114"/>
                      </a:lnTo>
                      <a:lnTo>
                        <a:pt x="2" y="1119"/>
                      </a:lnTo>
                      <a:lnTo>
                        <a:pt x="0" y="1124"/>
                      </a:lnTo>
                      <a:close/>
                      <a:moveTo>
                        <a:pt x="34" y="471"/>
                      </a:moveTo>
                      <a:lnTo>
                        <a:pt x="55" y="0"/>
                      </a:lnTo>
                      <a:lnTo>
                        <a:pt x="60" y="0"/>
                      </a:lnTo>
                      <a:lnTo>
                        <a:pt x="68" y="0"/>
                      </a:lnTo>
                      <a:lnTo>
                        <a:pt x="74" y="0"/>
                      </a:lnTo>
                      <a:lnTo>
                        <a:pt x="79" y="0"/>
                      </a:lnTo>
                      <a:lnTo>
                        <a:pt x="60" y="374"/>
                      </a:lnTo>
                      <a:lnTo>
                        <a:pt x="55" y="395"/>
                      </a:lnTo>
                      <a:lnTo>
                        <a:pt x="50" y="418"/>
                      </a:lnTo>
                      <a:lnTo>
                        <a:pt x="41" y="442"/>
                      </a:lnTo>
                      <a:lnTo>
                        <a:pt x="36" y="468"/>
                      </a:lnTo>
                      <a:lnTo>
                        <a:pt x="36" y="471"/>
                      </a:lnTo>
                      <a:lnTo>
                        <a:pt x="34" y="471"/>
                      </a:lnTo>
                      <a:close/>
                    </a:path>
                  </a:pathLst>
                </a:custGeom>
                <a:solidFill>
                  <a:srgbClr val="BFBFA5"/>
                </a:solidFill>
                <a:ln w="9525">
                  <a:noFill/>
                  <a:round/>
                  <a:headEnd/>
                  <a:tailEnd/>
                </a:ln>
              </p:spPr>
              <p:txBody>
                <a:bodyPr>
                  <a:prstTxWarp prst="textNoShape">
                    <a:avLst/>
                  </a:prstTxWarp>
                </a:bodyPr>
                <a:lstStyle/>
                <a:p>
                  <a:endParaRPr lang="en-US"/>
                </a:p>
              </p:txBody>
            </p:sp>
            <p:sp>
              <p:nvSpPr>
                <p:cNvPr id="68576" name="Freeform 345"/>
                <p:cNvSpPr>
                  <a:spLocks noChangeAspect="1"/>
                </p:cNvSpPr>
                <p:nvPr/>
              </p:nvSpPr>
              <p:spPr bwMode="auto">
                <a:xfrm>
                  <a:off x="3139" y="2291"/>
                  <a:ext cx="15" cy="145"/>
                </a:xfrm>
                <a:custGeom>
                  <a:avLst/>
                  <a:gdLst>
                    <a:gd name="T0" fmla="*/ 0 w 44"/>
                    <a:gd name="T1" fmla="*/ 434 h 434"/>
                    <a:gd name="T2" fmla="*/ 23 w 44"/>
                    <a:gd name="T3" fmla="*/ 0 h 434"/>
                    <a:gd name="T4" fmla="*/ 29 w 44"/>
                    <a:gd name="T5" fmla="*/ 0 h 434"/>
                    <a:gd name="T6" fmla="*/ 34 w 44"/>
                    <a:gd name="T7" fmla="*/ 0 h 434"/>
                    <a:gd name="T8" fmla="*/ 39 w 44"/>
                    <a:gd name="T9" fmla="*/ 0 h 434"/>
                    <a:gd name="T10" fmla="*/ 44 w 44"/>
                    <a:gd name="T11" fmla="*/ 0 h 434"/>
                    <a:gd name="T12" fmla="*/ 25 w 44"/>
                    <a:gd name="T13" fmla="*/ 326 h 434"/>
                    <a:gd name="T14" fmla="*/ 20 w 44"/>
                    <a:gd name="T15" fmla="*/ 350 h 434"/>
                    <a:gd name="T16" fmla="*/ 13 w 44"/>
                    <a:gd name="T17" fmla="*/ 379 h 434"/>
                    <a:gd name="T18" fmla="*/ 5 w 44"/>
                    <a:gd name="T19" fmla="*/ 405 h 434"/>
                    <a:gd name="T20" fmla="*/ 0 w 44"/>
                    <a:gd name="T21" fmla="*/ 434 h 43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4"/>
                    <a:gd name="T34" fmla="*/ 0 h 434"/>
                    <a:gd name="T35" fmla="*/ 44 w 44"/>
                    <a:gd name="T36" fmla="*/ 434 h 43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4" h="434">
                      <a:moveTo>
                        <a:pt x="0" y="434"/>
                      </a:moveTo>
                      <a:lnTo>
                        <a:pt x="23" y="0"/>
                      </a:lnTo>
                      <a:lnTo>
                        <a:pt x="29" y="0"/>
                      </a:lnTo>
                      <a:lnTo>
                        <a:pt x="34" y="0"/>
                      </a:lnTo>
                      <a:lnTo>
                        <a:pt x="39" y="0"/>
                      </a:lnTo>
                      <a:lnTo>
                        <a:pt x="44" y="0"/>
                      </a:lnTo>
                      <a:lnTo>
                        <a:pt x="25" y="326"/>
                      </a:lnTo>
                      <a:lnTo>
                        <a:pt x="20" y="350"/>
                      </a:lnTo>
                      <a:lnTo>
                        <a:pt x="13" y="379"/>
                      </a:lnTo>
                      <a:lnTo>
                        <a:pt x="5" y="405"/>
                      </a:lnTo>
                      <a:lnTo>
                        <a:pt x="0" y="434"/>
                      </a:lnTo>
                      <a:close/>
                    </a:path>
                  </a:pathLst>
                </a:custGeom>
                <a:solidFill>
                  <a:srgbClr val="CCCCAD"/>
                </a:solidFill>
                <a:ln w="9525">
                  <a:noFill/>
                  <a:round/>
                  <a:headEnd/>
                  <a:tailEnd/>
                </a:ln>
              </p:spPr>
              <p:txBody>
                <a:bodyPr>
                  <a:prstTxWarp prst="textNoShape">
                    <a:avLst/>
                  </a:prstTxWarp>
                </a:bodyPr>
                <a:lstStyle/>
                <a:p>
                  <a:endParaRPr lang="en-US"/>
                </a:p>
              </p:txBody>
            </p:sp>
            <p:sp>
              <p:nvSpPr>
                <p:cNvPr id="68577" name="Freeform 346"/>
                <p:cNvSpPr>
                  <a:spLocks noChangeAspect="1"/>
                </p:cNvSpPr>
                <p:nvPr/>
              </p:nvSpPr>
              <p:spPr bwMode="auto">
                <a:xfrm>
                  <a:off x="3144" y="2291"/>
                  <a:ext cx="14" cy="125"/>
                </a:xfrm>
                <a:custGeom>
                  <a:avLst/>
                  <a:gdLst>
                    <a:gd name="T0" fmla="*/ 0 w 40"/>
                    <a:gd name="T1" fmla="*/ 374 h 374"/>
                    <a:gd name="T2" fmla="*/ 19 w 40"/>
                    <a:gd name="T3" fmla="*/ 0 h 374"/>
                    <a:gd name="T4" fmla="*/ 24 w 40"/>
                    <a:gd name="T5" fmla="*/ 0 h 374"/>
                    <a:gd name="T6" fmla="*/ 29 w 40"/>
                    <a:gd name="T7" fmla="*/ 0 h 374"/>
                    <a:gd name="T8" fmla="*/ 34 w 40"/>
                    <a:gd name="T9" fmla="*/ 0 h 374"/>
                    <a:gd name="T10" fmla="*/ 40 w 40"/>
                    <a:gd name="T11" fmla="*/ 0 h 374"/>
                    <a:gd name="T12" fmla="*/ 27 w 40"/>
                    <a:gd name="T13" fmla="*/ 285 h 374"/>
                    <a:gd name="T14" fmla="*/ 22 w 40"/>
                    <a:gd name="T15" fmla="*/ 305 h 374"/>
                    <a:gd name="T16" fmla="*/ 14 w 40"/>
                    <a:gd name="T17" fmla="*/ 329 h 374"/>
                    <a:gd name="T18" fmla="*/ 5 w 40"/>
                    <a:gd name="T19" fmla="*/ 353 h 374"/>
                    <a:gd name="T20" fmla="*/ 0 w 40"/>
                    <a:gd name="T21" fmla="*/ 374 h 37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0"/>
                    <a:gd name="T34" fmla="*/ 0 h 374"/>
                    <a:gd name="T35" fmla="*/ 40 w 40"/>
                    <a:gd name="T36" fmla="*/ 374 h 37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0" h="374">
                      <a:moveTo>
                        <a:pt x="0" y="374"/>
                      </a:moveTo>
                      <a:lnTo>
                        <a:pt x="19" y="0"/>
                      </a:lnTo>
                      <a:lnTo>
                        <a:pt x="24" y="0"/>
                      </a:lnTo>
                      <a:lnTo>
                        <a:pt x="29" y="0"/>
                      </a:lnTo>
                      <a:lnTo>
                        <a:pt x="34" y="0"/>
                      </a:lnTo>
                      <a:lnTo>
                        <a:pt x="40" y="0"/>
                      </a:lnTo>
                      <a:lnTo>
                        <a:pt x="27" y="285"/>
                      </a:lnTo>
                      <a:lnTo>
                        <a:pt x="22" y="305"/>
                      </a:lnTo>
                      <a:lnTo>
                        <a:pt x="14" y="329"/>
                      </a:lnTo>
                      <a:lnTo>
                        <a:pt x="5" y="353"/>
                      </a:lnTo>
                      <a:lnTo>
                        <a:pt x="0" y="374"/>
                      </a:lnTo>
                      <a:close/>
                    </a:path>
                  </a:pathLst>
                </a:custGeom>
                <a:solidFill>
                  <a:srgbClr val="DBDBB7"/>
                </a:solidFill>
                <a:ln w="9525">
                  <a:noFill/>
                  <a:round/>
                  <a:headEnd/>
                  <a:tailEnd/>
                </a:ln>
              </p:spPr>
              <p:txBody>
                <a:bodyPr>
                  <a:prstTxWarp prst="textNoShape">
                    <a:avLst/>
                  </a:prstTxWarp>
                </a:bodyPr>
                <a:lstStyle/>
                <a:p>
                  <a:endParaRPr lang="en-US"/>
                </a:p>
              </p:txBody>
            </p:sp>
            <p:sp>
              <p:nvSpPr>
                <p:cNvPr id="68578" name="Freeform 347"/>
                <p:cNvSpPr>
                  <a:spLocks noChangeAspect="1"/>
                </p:cNvSpPr>
                <p:nvPr/>
              </p:nvSpPr>
              <p:spPr bwMode="auto">
                <a:xfrm>
                  <a:off x="3148" y="2291"/>
                  <a:ext cx="14" cy="109"/>
                </a:xfrm>
                <a:custGeom>
                  <a:avLst/>
                  <a:gdLst>
                    <a:gd name="T0" fmla="*/ 0 w 43"/>
                    <a:gd name="T1" fmla="*/ 326 h 326"/>
                    <a:gd name="T2" fmla="*/ 19 w 43"/>
                    <a:gd name="T3" fmla="*/ 0 h 326"/>
                    <a:gd name="T4" fmla="*/ 24 w 43"/>
                    <a:gd name="T5" fmla="*/ 0 h 326"/>
                    <a:gd name="T6" fmla="*/ 33 w 43"/>
                    <a:gd name="T7" fmla="*/ 0 h 326"/>
                    <a:gd name="T8" fmla="*/ 38 w 43"/>
                    <a:gd name="T9" fmla="*/ 3 h 326"/>
                    <a:gd name="T10" fmla="*/ 43 w 43"/>
                    <a:gd name="T11" fmla="*/ 3 h 326"/>
                    <a:gd name="T12" fmla="*/ 27 w 43"/>
                    <a:gd name="T13" fmla="*/ 247 h 326"/>
                    <a:gd name="T14" fmla="*/ 22 w 43"/>
                    <a:gd name="T15" fmla="*/ 268 h 326"/>
                    <a:gd name="T16" fmla="*/ 14 w 43"/>
                    <a:gd name="T17" fmla="*/ 287 h 326"/>
                    <a:gd name="T18" fmla="*/ 7 w 43"/>
                    <a:gd name="T19" fmla="*/ 307 h 326"/>
                    <a:gd name="T20" fmla="*/ 0 w 43"/>
                    <a:gd name="T21" fmla="*/ 326 h 32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3"/>
                    <a:gd name="T34" fmla="*/ 0 h 326"/>
                    <a:gd name="T35" fmla="*/ 43 w 43"/>
                    <a:gd name="T36" fmla="*/ 326 h 32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3" h="326">
                      <a:moveTo>
                        <a:pt x="0" y="326"/>
                      </a:moveTo>
                      <a:lnTo>
                        <a:pt x="19" y="0"/>
                      </a:lnTo>
                      <a:lnTo>
                        <a:pt x="24" y="0"/>
                      </a:lnTo>
                      <a:lnTo>
                        <a:pt x="33" y="0"/>
                      </a:lnTo>
                      <a:lnTo>
                        <a:pt x="38" y="3"/>
                      </a:lnTo>
                      <a:lnTo>
                        <a:pt x="43" y="3"/>
                      </a:lnTo>
                      <a:lnTo>
                        <a:pt x="27" y="247"/>
                      </a:lnTo>
                      <a:lnTo>
                        <a:pt x="22" y="268"/>
                      </a:lnTo>
                      <a:lnTo>
                        <a:pt x="14" y="287"/>
                      </a:lnTo>
                      <a:lnTo>
                        <a:pt x="7" y="307"/>
                      </a:lnTo>
                      <a:lnTo>
                        <a:pt x="0" y="326"/>
                      </a:lnTo>
                      <a:close/>
                    </a:path>
                  </a:pathLst>
                </a:custGeom>
                <a:solidFill>
                  <a:srgbClr val="EDEDC4"/>
                </a:solidFill>
                <a:ln w="9525">
                  <a:noFill/>
                  <a:round/>
                  <a:headEnd/>
                  <a:tailEnd/>
                </a:ln>
              </p:spPr>
              <p:txBody>
                <a:bodyPr>
                  <a:prstTxWarp prst="textNoShape">
                    <a:avLst/>
                  </a:prstTxWarp>
                </a:bodyPr>
                <a:lstStyle/>
                <a:p>
                  <a:endParaRPr lang="en-US"/>
                </a:p>
              </p:txBody>
            </p:sp>
            <p:sp>
              <p:nvSpPr>
                <p:cNvPr id="68579" name="Freeform 348"/>
                <p:cNvSpPr>
                  <a:spLocks noChangeAspect="1"/>
                </p:cNvSpPr>
                <p:nvPr/>
              </p:nvSpPr>
              <p:spPr bwMode="auto">
                <a:xfrm>
                  <a:off x="3153" y="2291"/>
                  <a:ext cx="12" cy="95"/>
                </a:xfrm>
                <a:custGeom>
                  <a:avLst/>
                  <a:gdLst>
                    <a:gd name="T0" fmla="*/ 0 w 36"/>
                    <a:gd name="T1" fmla="*/ 285 h 285"/>
                    <a:gd name="T2" fmla="*/ 13 w 36"/>
                    <a:gd name="T3" fmla="*/ 0 h 285"/>
                    <a:gd name="T4" fmla="*/ 18 w 36"/>
                    <a:gd name="T5" fmla="*/ 3 h 285"/>
                    <a:gd name="T6" fmla="*/ 26 w 36"/>
                    <a:gd name="T7" fmla="*/ 3 h 285"/>
                    <a:gd name="T8" fmla="*/ 31 w 36"/>
                    <a:gd name="T9" fmla="*/ 3 h 285"/>
                    <a:gd name="T10" fmla="*/ 36 w 36"/>
                    <a:gd name="T11" fmla="*/ 3 h 285"/>
                    <a:gd name="T12" fmla="*/ 26 w 36"/>
                    <a:gd name="T13" fmla="*/ 213 h 285"/>
                    <a:gd name="T14" fmla="*/ 18 w 36"/>
                    <a:gd name="T15" fmla="*/ 232 h 285"/>
                    <a:gd name="T16" fmla="*/ 13 w 36"/>
                    <a:gd name="T17" fmla="*/ 249 h 285"/>
                    <a:gd name="T18" fmla="*/ 5 w 36"/>
                    <a:gd name="T19" fmla="*/ 266 h 285"/>
                    <a:gd name="T20" fmla="*/ 0 w 36"/>
                    <a:gd name="T21" fmla="*/ 285 h 28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6"/>
                    <a:gd name="T34" fmla="*/ 0 h 285"/>
                    <a:gd name="T35" fmla="*/ 36 w 36"/>
                    <a:gd name="T36" fmla="*/ 285 h 28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6" h="285">
                      <a:moveTo>
                        <a:pt x="0" y="285"/>
                      </a:moveTo>
                      <a:lnTo>
                        <a:pt x="13" y="0"/>
                      </a:lnTo>
                      <a:lnTo>
                        <a:pt x="18" y="3"/>
                      </a:lnTo>
                      <a:lnTo>
                        <a:pt x="26" y="3"/>
                      </a:lnTo>
                      <a:lnTo>
                        <a:pt x="31" y="3"/>
                      </a:lnTo>
                      <a:lnTo>
                        <a:pt x="36" y="3"/>
                      </a:lnTo>
                      <a:lnTo>
                        <a:pt x="26" y="213"/>
                      </a:lnTo>
                      <a:lnTo>
                        <a:pt x="18" y="232"/>
                      </a:lnTo>
                      <a:lnTo>
                        <a:pt x="13" y="249"/>
                      </a:lnTo>
                      <a:lnTo>
                        <a:pt x="5" y="266"/>
                      </a:lnTo>
                      <a:lnTo>
                        <a:pt x="0" y="285"/>
                      </a:lnTo>
                      <a:close/>
                    </a:path>
                  </a:pathLst>
                </a:custGeom>
                <a:solidFill>
                  <a:srgbClr val="FFFFCC"/>
                </a:solidFill>
                <a:ln w="9525">
                  <a:noFill/>
                  <a:round/>
                  <a:headEnd/>
                  <a:tailEnd/>
                </a:ln>
              </p:spPr>
              <p:txBody>
                <a:bodyPr>
                  <a:prstTxWarp prst="textNoShape">
                    <a:avLst/>
                  </a:prstTxWarp>
                </a:bodyPr>
                <a:lstStyle/>
                <a:p>
                  <a:endParaRPr lang="en-US"/>
                </a:p>
              </p:txBody>
            </p:sp>
            <p:sp>
              <p:nvSpPr>
                <p:cNvPr id="68580" name="Freeform 349"/>
                <p:cNvSpPr>
                  <a:spLocks noChangeAspect="1"/>
                </p:cNvSpPr>
                <p:nvPr/>
              </p:nvSpPr>
              <p:spPr bwMode="auto">
                <a:xfrm>
                  <a:off x="3157" y="2292"/>
                  <a:ext cx="37" cy="81"/>
                </a:xfrm>
                <a:custGeom>
                  <a:avLst/>
                  <a:gdLst>
                    <a:gd name="T0" fmla="*/ 0 w 113"/>
                    <a:gd name="T1" fmla="*/ 244 h 244"/>
                    <a:gd name="T2" fmla="*/ 16 w 113"/>
                    <a:gd name="T3" fmla="*/ 0 h 244"/>
                    <a:gd name="T4" fmla="*/ 29 w 113"/>
                    <a:gd name="T5" fmla="*/ 0 h 244"/>
                    <a:gd name="T6" fmla="*/ 40 w 113"/>
                    <a:gd name="T7" fmla="*/ 0 h 244"/>
                    <a:gd name="T8" fmla="*/ 53 w 113"/>
                    <a:gd name="T9" fmla="*/ 0 h 244"/>
                    <a:gd name="T10" fmla="*/ 66 w 113"/>
                    <a:gd name="T11" fmla="*/ 0 h 244"/>
                    <a:gd name="T12" fmla="*/ 76 w 113"/>
                    <a:gd name="T13" fmla="*/ 0 h 244"/>
                    <a:gd name="T14" fmla="*/ 90 w 113"/>
                    <a:gd name="T15" fmla="*/ 2 h 244"/>
                    <a:gd name="T16" fmla="*/ 100 w 113"/>
                    <a:gd name="T17" fmla="*/ 2 h 244"/>
                    <a:gd name="T18" fmla="*/ 113 w 113"/>
                    <a:gd name="T19" fmla="*/ 5 h 244"/>
                    <a:gd name="T20" fmla="*/ 98 w 113"/>
                    <a:gd name="T21" fmla="*/ 34 h 244"/>
                    <a:gd name="T22" fmla="*/ 82 w 113"/>
                    <a:gd name="T23" fmla="*/ 65 h 244"/>
                    <a:gd name="T24" fmla="*/ 69 w 113"/>
                    <a:gd name="T25" fmla="*/ 94 h 244"/>
                    <a:gd name="T26" fmla="*/ 53 w 113"/>
                    <a:gd name="T27" fmla="*/ 123 h 244"/>
                    <a:gd name="T28" fmla="*/ 40 w 113"/>
                    <a:gd name="T29" fmla="*/ 152 h 244"/>
                    <a:gd name="T30" fmla="*/ 26 w 113"/>
                    <a:gd name="T31" fmla="*/ 184 h 244"/>
                    <a:gd name="T32" fmla="*/ 14 w 113"/>
                    <a:gd name="T33" fmla="*/ 212 h 244"/>
                    <a:gd name="T34" fmla="*/ 0 w 113"/>
                    <a:gd name="T35" fmla="*/ 244 h 24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13"/>
                    <a:gd name="T55" fmla="*/ 0 h 244"/>
                    <a:gd name="T56" fmla="*/ 113 w 113"/>
                    <a:gd name="T57" fmla="*/ 244 h 24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13" h="244">
                      <a:moveTo>
                        <a:pt x="0" y="244"/>
                      </a:moveTo>
                      <a:lnTo>
                        <a:pt x="16" y="0"/>
                      </a:lnTo>
                      <a:lnTo>
                        <a:pt x="29" y="0"/>
                      </a:lnTo>
                      <a:lnTo>
                        <a:pt x="40" y="0"/>
                      </a:lnTo>
                      <a:lnTo>
                        <a:pt x="53" y="0"/>
                      </a:lnTo>
                      <a:lnTo>
                        <a:pt x="66" y="0"/>
                      </a:lnTo>
                      <a:lnTo>
                        <a:pt x="76" y="0"/>
                      </a:lnTo>
                      <a:lnTo>
                        <a:pt x="90" y="2"/>
                      </a:lnTo>
                      <a:lnTo>
                        <a:pt x="100" y="2"/>
                      </a:lnTo>
                      <a:lnTo>
                        <a:pt x="113" y="5"/>
                      </a:lnTo>
                      <a:lnTo>
                        <a:pt x="98" y="34"/>
                      </a:lnTo>
                      <a:lnTo>
                        <a:pt x="82" y="65"/>
                      </a:lnTo>
                      <a:lnTo>
                        <a:pt x="69" y="94"/>
                      </a:lnTo>
                      <a:lnTo>
                        <a:pt x="53" y="123"/>
                      </a:lnTo>
                      <a:lnTo>
                        <a:pt x="40" y="152"/>
                      </a:lnTo>
                      <a:lnTo>
                        <a:pt x="26" y="184"/>
                      </a:lnTo>
                      <a:lnTo>
                        <a:pt x="14" y="212"/>
                      </a:lnTo>
                      <a:lnTo>
                        <a:pt x="0" y="244"/>
                      </a:lnTo>
                      <a:close/>
                    </a:path>
                  </a:pathLst>
                </a:custGeom>
                <a:solidFill>
                  <a:srgbClr val="FFFFCC"/>
                </a:solidFill>
                <a:ln w="9525">
                  <a:noFill/>
                  <a:round/>
                  <a:headEnd/>
                  <a:tailEnd/>
                </a:ln>
              </p:spPr>
              <p:txBody>
                <a:bodyPr>
                  <a:prstTxWarp prst="textNoShape">
                    <a:avLst/>
                  </a:prstTxWarp>
                </a:bodyPr>
                <a:lstStyle/>
                <a:p>
                  <a:endParaRPr lang="en-US"/>
                </a:p>
              </p:txBody>
            </p:sp>
            <p:sp>
              <p:nvSpPr>
                <p:cNvPr id="68581" name="Freeform 350"/>
                <p:cNvSpPr>
                  <a:spLocks noChangeAspect="1"/>
                </p:cNvSpPr>
                <p:nvPr/>
              </p:nvSpPr>
              <p:spPr bwMode="auto">
                <a:xfrm>
                  <a:off x="3083" y="2674"/>
                  <a:ext cx="399" cy="71"/>
                </a:xfrm>
                <a:custGeom>
                  <a:avLst/>
                  <a:gdLst>
                    <a:gd name="T0" fmla="*/ 119 w 1198"/>
                    <a:gd name="T1" fmla="*/ 27 h 211"/>
                    <a:gd name="T2" fmla="*/ 95 w 1198"/>
                    <a:gd name="T3" fmla="*/ 84 h 211"/>
                    <a:gd name="T4" fmla="*/ 137 w 1198"/>
                    <a:gd name="T5" fmla="*/ 111 h 211"/>
                    <a:gd name="T6" fmla="*/ 174 w 1198"/>
                    <a:gd name="T7" fmla="*/ 111 h 211"/>
                    <a:gd name="T8" fmla="*/ 321 w 1198"/>
                    <a:gd name="T9" fmla="*/ 137 h 211"/>
                    <a:gd name="T10" fmla="*/ 350 w 1198"/>
                    <a:gd name="T11" fmla="*/ 151 h 211"/>
                    <a:gd name="T12" fmla="*/ 382 w 1198"/>
                    <a:gd name="T13" fmla="*/ 151 h 211"/>
                    <a:gd name="T14" fmla="*/ 416 w 1198"/>
                    <a:gd name="T15" fmla="*/ 147 h 211"/>
                    <a:gd name="T16" fmla="*/ 447 w 1198"/>
                    <a:gd name="T17" fmla="*/ 147 h 211"/>
                    <a:gd name="T18" fmla="*/ 498 w 1198"/>
                    <a:gd name="T19" fmla="*/ 142 h 211"/>
                    <a:gd name="T20" fmla="*/ 529 w 1198"/>
                    <a:gd name="T21" fmla="*/ 137 h 211"/>
                    <a:gd name="T22" fmla="*/ 562 w 1198"/>
                    <a:gd name="T23" fmla="*/ 137 h 211"/>
                    <a:gd name="T24" fmla="*/ 611 w 1198"/>
                    <a:gd name="T25" fmla="*/ 156 h 211"/>
                    <a:gd name="T26" fmla="*/ 651 w 1198"/>
                    <a:gd name="T27" fmla="*/ 151 h 211"/>
                    <a:gd name="T28" fmla="*/ 687 w 1198"/>
                    <a:gd name="T29" fmla="*/ 159 h 211"/>
                    <a:gd name="T30" fmla="*/ 729 w 1198"/>
                    <a:gd name="T31" fmla="*/ 171 h 211"/>
                    <a:gd name="T32" fmla="*/ 772 w 1198"/>
                    <a:gd name="T33" fmla="*/ 171 h 211"/>
                    <a:gd name="T34" fmla="*/ 806 w 1198"/>
                    <a:gd name="T35" fmla="*/ 147 h 211"/>
                    <a:gd name="T36" fmla="*/ 832 w 1198"/>
                    <a:gd name="T37" fmla="*/ 116 h 211"/>
                    <a:gd name="T38" fmla="*/ 875 w 1198"/>
                    <a:gd name="T39" fmla="*/ 137 h 211"/>
                    <a:gd name="T40" fmla="*/ 933 w 1198"/>
                    <a:gd name="T41" fmla="*/ 137 h 211"/>
                    <a:gd name="T42" fmla="*/ 996 w 1198"/>
                    <a:gd name="T43" fmla="*/ 130 h 211"/>
                    <a:gd name="T44" fmla="*/ 1046 w 1198"/>
                    <a:gd name="T45" fmla="*/ 130 h 211"/>
                    <a:gd name="T46" fmla="*/ 1061 w 1198"/>
                    <a:gd name="T47" fmla="*/ 108 h 211"/>
                    <a:gd name="T48" fmla="*/ 1072 w 1198"/>
                    <a:gd name="T49" fmla="*/ 89 h 211"/>
                    <a:gd name="T50" fmla="*/ 1095 w 1198"/>
                    <a:gd name="T51" fmla="*/ 106 h 211"/>
                    <a:gd name="T52" fmla="*/ 1128 w 1198"/>
                    <a:gd name="T53" fmla="*/ 101 h 211"/>
                    <a:gd name="T54" fmla="*/ 1198 w 1198"/>
                    <a:gd name="T55" fmla="*/ 171 h 211"/>
                    <a:gd name="T56" fmla="*/ 1116 w 1198"/>
                    <a:gd name="T57" fmla="*/ 185 h 211"/>
                    <a:gd name="T58" fmla="*/ 1032 w 1198"/>
                    <a:gd name="T59" fmla="*/ 195 h 211"/>
                    <a:gd name="T60" fmla="*/ 948 w 1198"/>
                    <a:gd name="T61" fmla="*/ 203 h 211"/>
                    <a:gd name="T62" fmla="*/ 861 w 1198"/>
                    <a:gd name="T63" fmla="*/ 209 h 211"/>
                    <a:gd name="T64" fmla="*/ 774 w 1198"/>
                    <a:gd name="T65" fmla="*/ 211 h 211"/>
                    <a:gd name="T66" fmla="*/ 687 w 1198"/>
                    <a:gd name="T67" fmla="*/ 211 h 211"/>
                    <a:gd name="T68" fmla="*/ 603 w 1198"/>
                    <a:gd name="T69" fmla="*/ 211 h 211"/>
                    <a:gd name="T70" fmla="*/ 519 w 1198"/>
                    <a:gd name="T71" fmla="*/ 209 h 211"/>
                    <a:gd name="T72" fmla="*/ 485 w 1198"/>
                    <a:gd name="T73" fmla="*/ 182 h 211"/>
                    <a:gd name="T74" fmla="*/ 451 w 1198"/>
                    <a:gd name="T75" fmla="*/ 164 h 211"/>
                    <a:gd name="T76" fmla="*/ 432 w 1198"/>
                    <a:gd name="T77" fmla="*/ 195 h 211"/>
                    <a:gd name="T78" fmla="*/ 398 w 1198"/>
                    <a:gd name="T79" fmla="*/ 200 h 211"/>
                    <a:gd name="T80" fmla="*/ 358 w 1198"/>
                    <a:gd name="T81" fmla="*/ 198 h 211"/>
                    <a:gd name="T82" fmla="*/ 321 w 1198"/>
                    <a:gd name="T83" fmla="*/ 198 h 211"/>
                    <a:gd name="T84" fmla="*/ 240 w 1198"/>
                    <a:gd name="T85" fmla="*/ 195 h 211"/>
                    <a:gd name="T86" fmla="*/ 160 w 1198"/>
                    <a:gd name="T87" fmla="*/ 187 h 211"/>
                    <a:gd name="T88" fmla="*/ 79 w 1198"/>
                    <a:gd name="T89" fmla="*/ 176 h 211"/>
                    <a:gd name="T90" fmla="*/ 0 w 1198"/>
                    <a:gd name="T91" fmla="*/ 161 h 211"/>
                    <a:gd name="T92" fmla="*/ 32 w 1198"/>
                    <a:gd name="T93" fmla="*/ 118 h 211"/>
                    <a:gd name="T94" fmla="*/ 63 w 1198"/>
                    <a:gd name="T95" fmla="*/ 79 h 211"/>
                    <a:gd name="T96" fmla="*/ 92 w 1198"/>
                    <a:gd name="T97" fmla="*/ 40 h 211"/>
                    <a:gd name="T98" fmla="*/ 124 w 1198"/>
                    <a:gd name="T99" fmla="*/ 0 h 211"/>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198"/>
                    <a:gd name="T151" fmla="*/ 0 h 211"/>
                    <a:gd name="T152" fmla="*/ 1198 w 1198"/>
                    <a:gd name="T153" fmla="*/ 211 h 211"/>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198" h="211">
                      <a:moveTo>
                        <a:pt x="124" y="0"/>
                      </a:moveTo>
                      <a:lnTo>
                        <a:pt x="119" y="27"/>
                      </a:lnTo>
                      <a:lnTo>
                        <a:pt x="103" y="55"/>
                      </a:lnTo>
                      <a:lnTo>
                        <a:pt x="95" y="84"/>
                      </a:lnTo>
                      <a:lnTo>
                        <a:pt x="116" y="108"/>
                      </a:lnTo>
                      <a:lnTo>
                        <a:pt x="137" y="111"/>
                      </a:lnTo>
                      <a:lnTo>
                        <a:pt x="158" y="108"/>
                      </a:lnTo>
                      <a:lnTo>
                        <a:pt x="174" y="111"/>
                      </a:lnTo>
                      <a:lnTo>
                        <a:pt x="177" y="130"/>
                      </a:lnTo>
                      <a:lnTo>
                        <a:pt x="321" y="137"/>
                      </a:lnTo>
                      <a:lnTo>
                        <a:pt x="334" y="145"/>
                      </a:lnTo>
                      <a:lnTo>
                        <a:pt x="350" y="151"/>
                      </a:lnTo>
                      <a:lnTo>
                        <a:pt x="367" y="151"/>
                      </a:lnTo>
                      <a:lnTo>
                        <a:pt x="382" y="151"/>
                      </a:lnTo>
                      <a:lnTo>
                        <a:pt x="398" y="147"/>
                      </a:lnTo>
                      <a:lnTo>
                        <a:pt x="416" y="147"/>
                      </a:lnTo>
                      <a:lnTo>
                        <a:pt x="432" y="147"/>
                      </a:lnTo>
                      <a:lnTo>
                        <a:pt x="447" y="147"/>
                      </a:lnTo>
                      <a:lnTo>
                        <a:pt x="476" y="147"/>
                      </a:lnTo>
                      <a:lnTo>
                        <a:pt x="498" y="142"/>
                      </a:lnTo>
                      <a:lnTo>
                        <a:pt x="516" y="140"/>
                      </a:lnTo>
                      <a:lnTo>
                        <a:pt x="529" y="137"/>
                      </a:lnTo>
                      <a:lnTo>
                        <a:pt x="543" y="135"/>
                      </a:lnTo>
                      <a:lnTo>
                        <a:pt x="562" y="137"/>
                      </a:lnTo>
                      <a:lnTo>
                        <a:pt x="582" y="145"/>
                      </a:lnTo>
                      <a:lnTo>
                        <a:pt x="611" y="156"/>
                      </a:lnTo>
                      <a:lnTo>
                        <a:pt x="630" y="151"/>
                      </a:lnTo>
                      <a:lnTo>
                        <a:pt x="651" y="151"/>
                      </a:lnTo>
                      <a:lnTo>
                        <a:pt x="669" y="153"/>
                      </a:lnTo>
                      <a:lnTo>
                        <a:pt x="687" y="159"/>
                      </a:lnTo>
                      <a:lnTo>
                        <a:pt x="709" y="166"/>
                      </a:lnTo>
                      <a:lnTo>
                        <a:pt x="729" y="171"/>
                      </a:lnTo>
                      <a:lnTo>
                        <a:pt x="750" y="174"/>
                      </a:lnTo>
                      <a:lnTo>
                        <a:pt x="772" y="171"/>
                      </a:lnTo>
                      <a:lnTo>
                        <a:pt x="790" y="164"/>
                      </a:lnTo>
                      <a:lnTo>
                        <a:pt x="806" y="147"/>
                      </a:lnTo>
                      <a:lnTo>
                        <a:pt x="819" y="132"/>
                      </a:lnTo>
                      <a:lnTo>
                        <a:pt x="832" y="116"/>
                      </a:lnTo>
                      <a:lnTo>
                        <a:pt x="851" y="130"/>
                      </a:lnTo>
                      <a:lnTo>
                        <a:pt x="875" y="137"/>
                      </a:lnTo>
                      <a:lnTo>
                        <a:pt x="904" y="137"/>
                      </a:lnTo>
                      <a:lnTo>
                        <a:pt x="933" y="137"/>
                      </a:lnTo>
                      <a:lnTo>
                        <a:pt x="964" y="132"/>
                      </a:lnTo>
                      <a:lnTo>
                        <a:pt x="996" y="130"/>
                      </a:lnTo>
                      <a:lnTo>
                        <a:pt x="1022" y="127"/>
                      </a:lnTo>
                      <a:lnTo>
                        <a:pt x="1046" y="130"/>
                      </a:lnTo>
                      <a:lnTo>
                        <a:pt x="1056" y="122"/>
                      </a:lnTo>
                      <a:lnTo>
                        <a:pt x="1061" y="108"/>
                      </a:lnTo>
                      <a:lnTo>
                        <a:pt x="1066" y="98"/>
                      </a:lnTo>
                      <a:lnTo>
                        <a:pt x="1072" y="89"/>
                      </a:lnTo>
                      <a:lnTo>
                        <a:pt x="1082" y="101"/>
                      </a:lnTo>
                      <a:lnTo>
                        <a:pt x="1095" y="106"/>
                      </a:lnTo>
                      <a:lnTo>
                        <a:pt x="1111" y="106"/>
                      </a:lnTo>
                      <a:lnTo>
                        <a:pt x="1128" y="101"/>
                      </a:lnTo>
                      <a:lnTo>
                        <a:pt x="1154" y="89"/>
                      </a:lnTo>
                      <a:lnTo>
                        <a:pt x="1198" y="171"/>
                      </a:lnTo>
                      <a:lnTo>
                        <a:pt x="1159" y="180"/>
                      </a:lnTo>
                      <a:lnTo>
                        <a:pt x="1116" y="185"/>
                      </a:lnTo>
                      <a:lnTo>
                        <a:pt x="1075" y="190"/>
                      </a:lnTo>
                      <a:lnTo>
                        <a:pt x="1032" y="195"/>
                      </a:lnTo>
                      <a:lnTo>
                        <a:pt x="991" y="200"/>
                      </a:lnTo>
                      <a:lnTo>
                        <a:pt x="948" y="203"/>
                      </a:lnTo>
                      <a:lnTo>
                        <a:pt x="904" y="205"/>
                      </a:lnTo>
                      <a:lnTo>
                        <a:pt x="861" y="209"/>
                      </a:lnTo>
                      <a:lnTo>
                        <a:pt x="817" y="211"/>
                      </a:lnTo>
                      <a:lnTo>
                        <a:pt x="774" y="211"/>
                      </a:lnTo>
                      <a:lnTo>
                        <a:pt x="729" y="211"/>
                      </a:lnTo>
                      <a:lnTo>
                        <a:pt x="687" y="211"/>
                      </a:lnTo>
                      <a:lnTo>
                        <a:pt x="646" y="211"/>
                      </a:lnTo>
                      <a:lnTo>
                        <a:pt x="603" y="211"/>
                      </a:lnTo>
                      <a:lnTo>
                        <a:pt x="562" y="211"/>
                      </a:lnTo>
                      <a:lnTo>
                        <a:pt x="519" y="209"/>
                      </a:lnTo>
                      <a:lnTo>
                        <a:pt x="500" y="195"/>
                      </a:lnTo>
                      <a:lnTo>
                        <a:pt x="485" y="182"/>
                      </a:lnTo>
                      <a:lnTo>
                        <a:pt x="469" y="171"/>
                      </a:lnTo>
                      <a:lnTo>
                        <a:pt x="451" y="164"/>
                      </a:lnTo>
                      <a:lnTo>
                        <a:pt x="442" y="182"/>
                      </a:lnTo>
                      <a:lnTo>
                        <a:pt x="432" y="195"/>
                      </a:lnTo>
                      <a:lnTo>
                        <a:pt x="416" y="200"/>
                      </a:lnTo>
                      <a:lnTo>
                        <a:pt x="398" y="200"/>
                      </a:lnTo>
                      <a:lnTo>
                        <a:pt x="377" y="200"/>
                      </a:lnTo>
                      <a:lnTo>
                        <a:pt x="358" y="198"/>
                      </a:lnTo>
                      <a:lnTo>
                        <a:pt x="340" y="198"/>
                      </a:lnTo>
                      <a:lnTo>
                        <a:pt x="321" y="198"/>
                      </a:lnTo>
                      <a:lnTo>
                        <a:pt x="282" y="198"/>
                      </a:lnTo>
                      <a:lnTo>
                        <a:pt x="240" y="195"/>
                      </a:lnTo>
                      <a:lnTo>
                        <a:pt x="201" y="193"/>
                      </a:lnTo>
                      <a:lnTo>
                        <a:pt x="160" y="187"/>
                      </a:lnTo>
                      <a:lnTo>
                        <a:pt x="119" y="182"/>
                      </a:lnTo>
                      <a:lnTo>
                        <a:pt x="79" y="176"/>
                      </a:lnTo>
                      <a:lnTo>
                        <a:pt x="40" y="169"/>
                      </a:lnTo>
                      <a:lnTo>
                        <a:pt x="0" y="161"/>
                      </a:lnTo>
                      <a:lnTo>
                        <a:pt x="16" y="140"/>
                      </a:lnTo>
                      <a:lnTo>
                        <a:pt x="32" y="118"/>
                      </a:lnTo>
                      <a:lnTo>
                        <a:pt x="47" y="101"/>
                      </a:lnTo>
                      <a:lnTo>
                        <a:pt x="63" y="79"/>
                      </a:lnTo>
                      <a:lnTo>
                        <a:pt x="76" y="61"/>
                      </a:lnTo>
                      <a:lnTo>
                        <a:pt x="92" y="40"/>
                      </a:lnTo>
                      <a:lnTo>
                        <a:pt x="108" y="21"/>
                      </a:lnTo>
                      <a:lnTo>
                        <a:pt x="124" y="0"/>
                      </a:lnTo>
                      <a:close/>
                    </a:path>
                  </a:pathLst>
                </a:custGeom>
                <a:solidFill>
                  <a:srgbClr val="8E6B59"/>
                </a:solidFill>
                <a:ln w="9525">
                  <a:noFill/>
                  <a:round/>
                  <a:headEnd/>
                  <a:tailEnd/>
                </a:ln>
              </p:spPr>
              <p:txBody>
                <a:bodyPr>
                  <a:prstTxWarp prst="textNoShape">
                    <a:avLst/>
                  </a:prstTxWarp>
                </a:bodyPr>
                <a:lstStyle/>
                <a:p>
                  <a:endParaRPr lang="en-US"/>
                </a:p>
              </p:txBody>
            </p:sp>
            <p:sp>
              <p:nvSpPr>
                <p:cNvPr id="68582" name="Freeform 351"/>
                <p:cNvSpPr>
                  <a:spLocks noChangeAspect="1"/>
                </p:cNvSpPr>
                <p:nvPr/>
              </p:nvSpPr>
              <p:spPr bwMode="auto">
                <a:xfrm>
                  <a:off x="3121" y="2666"/>
                  <a:ext cx="62" cy="42"/>
                </a:xfrm>
                <a:custGeom>
                  <a:avLst/>
                  <a:gdLst>
                    <a:gd name="T0" fmla="*/ 70 w 186"/>
                    <a:gd name="T1" fmla="*/ 2 h 127"/>
                    <a:gd name="T2" fmla="*/ 87 w 186"/>
                    <a:gd name="T3" fmla="*/ 2 h 127"/>
                    <a:gd name="T4" fmla="*/ 102 w 186"/>
                    <a:gd name="T5" fmla="*/ 0 h 127"/>
                    <a:gd name="T6" fmla="*/ 118 w 186"/>
                    <a:gd name="T7" fmla="*/ 0 h 127"/>
                    <a:gd name="T8" fmla="*/ 133 w 186"/>
                    <a:gd name="T9" fmla="*/ 0 h 127"/>
                    <a:gd name="T10" fmla="*/ 149 w 186"/>
                    <a:gd name="T11" fmla="*/ 2 h 127"/>
                    <a:gd name="T12" fmla="*/ 162 w 186"/>
                    <a:gd name="T13" fmla="*/ 8 h 127"/>
                    <a:gd name="T14" fmla="*/ 173 w 186"/>
                    <a:gd name="T15" fmla="*/ 19 h 127"/>
                    <a:gd name="T16" fmla="*/ 178 w 186"/>
                    <a:gd name="T17" fmla="*/ 31 h 127"/>
                    <a:gd name="T18" fmla="*/ 181 w 186"/>
                    <a:gd name="T19" fmla="*/ 58 h 127"/>
                    <a:gd name="T20" fmla="*/ 186 w 186"/>
                    <a:gd name="T21" fmla="*/ 81 h 127"/>
                    <a:gd name="T22" fmla="*/ 186 w 186"/>
                    <a:gd name="T23" fmla="*/ 105 h 127"/>
                    <a:gd name="T24" fmla="*/ 168 w 186"/>
                    <a:gd name="T25" fmla="*/ 127 h 127"/>
                    <a:gd name="T26" fmla="*/ 10 w 186"/>
                    <a:gd name="T27" fmla="*/ 118 h 127"/>
                    <a:gd name="T28" fmla="*/ 0 w 186"/>
                    <a:gd name="T29" fmla="*/ 108 h 127"/>
                    <a:gd name="T30" fmla="*/ 12 w 186"/>
                    <a:gd name="T31" fmla="*/ 79 h 127"/>
                    <a:gd name="T32" fmla="*/ 23 w 186"/>
                    <a:gd name="T33" fmla="*/ 47 h 127"/>
                    <a:gd name="T34" fmla="*/ 41 w 186"/>
                    <a:gd name="T35" fmla="*/ 21 h 127"/>
                    <a:gd name="T36" fmla="*/ 70 w 186"/>
                    <a:gd name="T37" fmla="*/ 2 h 127"/>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86"/>
                    <a:gd name="T58" fmla="*/ 0 h 127"/>
                    <a:gd name="T59" fmla="*/ 186 w 186"/>
                    <a:gd name="T60" fmla="*/ 127 h 127"/>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86" h="127">
                      <a:moveTo>
                        <a:pt x="70" y="2"/>
                      </a:moveTo>
                      <a:lnTo>
                        <a:pt x="87" y="2"/>
                      </a:lnTo>
                      <a:lnTo>
                        <a:pt x="102" y="0"/>
                      </a:lnTo>
                      <a:lnTo>
                        <a:pt x="118" y="0"/>
                      </a:lnTo>
                      <a:lnTo>
                        <a:pt x="133" y="0"/>
                      </a:lnTo>
                      <a:lnTo>
                        <a:pt x="149" y="2"/>
                      </a:lnTo>
                      <a:lnTo>
                        <a:pt x="162" y="8"/>
                      </a:lnTo>
                      <a:lnTo>
                        <a:pt x="173" y="19"/>
                      </a:lnTo>
                      <a:lnTo>
                        <a:pt x="178" y="31"/>
                      </a:lnTo>
                      <a:lnTo>
                        <a:pt x="181" y="58"/>
                      </a:lnTo>
                      <a:lnTo>
                        <a:pt x="186" y="81"/>
                      </a:lnTo>
                      <a:lnTo>
                        <a:pt x="186" y="105"/>
                      </a:lnTo>
                      <a:lnTo>
                        <a:pt x="168" y="127"/>
                      </a:lnTo>
                      <a:lnTo>
                        <a:pt x="10" y="118"/>
                      </a:lnTo>
                      <a:lnTo>
                        <a:pt x="0" y="108"/>
                      </a:lnTo>
                      <a:lnTo>
                        <a:pt x="12" y="79"/>
                      </a:lnTo>
                      <a:lnTo>
                        <a:pt x="23" y="47"/>
                      </a:lnTo>
                      <a:lnTo>
                        <a:pt x="41" y="21"/>
                      </a:lnTo>
                      <a:lnTo>
                        <a:pt x="70" y="2"/>
                      </a:lnTo>
                      <a:close/>
                    </a:path>
                  </a:pathLst>
                </a:custGeom>
                <a:solidFill>
                  <a:srgbClr val="D8BAA8"/>
                </a:solidFill>
                <a:ln w="9525">
                  <a:noFill/>
                  <a:round/>
                  <a:headEnd/>
                  <a:tailEnd/>
                </a:ln>
              </p:spPr>
              <p:txBody>
                <a:bodyPr>
                  <a:prstTxWarp prst="textNoShape">
                    <a:avLst/>
                  </a:prstTxWarp>
                </a:bodyPr>
                <a:lstStyle/>
                <a:p>
                  <a:endParaRPr lang="en-US"/>
                </a:p>
              </p:txBody>
            </p:sp>
            <p:sp>
              <p:nvSpPr>
                <p:cNvPr id="68583" name="Freeform 352"/>
                <p:cNvSpPr>
                  <a:spLocks noChangeAspect="1" noEditPoints="1"/>
                </p:cNvSpPr>
                <p:nvPr/>
              </p:nvSpPr>
              <p:spPr bwMode="auto">
                <a:xfrm>
                  <a:off x="3121" y="2525"/>
                  <a:ext cx="325" cy="159"/>
                </a:xfrm>
                <a:custGeom>
                  <a:avLst/>
                  <a:gdLst>
                    <a:gd name="T0" fmla="*/ 207 w 976"/>
                    <a:gd name="T1" fmla="*/ 38 h 477"/>
                    <a:gd name="T2" fmla="*/ 212 w 976"/>
                    <a:gd name="T3" fmla="*/ 200 h 477"/>
                    <a:gd name="T4" fmla="*/ 224 w 976"/>
                    <a:gd name="T5" fmla="*/ 354 h 477"/>
                    <a:gd name="T6" fmla="*/ 173 w 976"/>
                    <a:gd name="T7" fmla="*/ 344 h 477"/>
                    <a:gd name="T8" fmla="*/ 128 w 976"/>
                    <a:gd name="T9" fmla="*/ 359 h 477"/>
                    <a:gd name="T10" fmla="*/ 84 w 976"/>
                    <a:gd name="T11" fmla="*/ 383 h 477"/>
                    <a:gd name="T12" fmla="*/ 39 w 976"/>
                    <a:gd name="T13" fmla="*/ 407 h 477"/>
                    <a:gd name="T14" fmla="*/ 7 w 976"/>
                    <a:gd name="T15" fmla="*/ 229 h 477"/>
                    <a:gd name="T16" fmla="*/ 0 w 976"/>
                    <a:gd name="T17" fmla="*/ 46 h 477"/>
                    <a:gd name="T18" fmla="*/ 648 w 976"/>
                    <a:gd name="T19" fmla="*/ 19 h 477"/>
                    <a:gd name="T20" fmla="*/ 648 w 976"/>
                    <a:gd name="T21" fmla="*/ 33 h 477"/>
                    <a:gd name="T22" fmla="*/ 650 w 976"/>
                    <a:gd name="T23" fmla="*/ 53 h 477"/>
                    <a:gd name="T24" fmla="*/ 668 w 976"/>
                    <a:gd name="T25" fmla="*/ 17 h 477"/>
                    <a:gd name="T26" fmla="*/ 703 w 976"/>
                    <a:gd name="T27" fmla="*/ 116 h 477"/>
                    <a:gd name="T28" fmla="*/ 674 w 976"/>
                    <a:gd name="T29" fmla="*/ 320 h 477"/>
                    <a:gd name="T30" fmla="*/ 653 w 976"/>
                    <a:gd name="T31" fmla="*/ 419 h 477"/>
                    <a:gd name="T32" fmla="*/ 660 w 976"/>
                    <a:gd name="T33" fmla="*/ 422 h 477"/>
                    <a:gd name="T34" fmla="*/ 687 w 976"/>
                    <a:gd name="T35" fmla="*/ 320 h 477"/>
                    <a:gd name="T36" fmla="*/ 716 w 976"/>
                    <a:gd name="T37" fmla="*/ 120 h 477"/>
                    <a:gd name="T38" fmla="*/ 976 w 976"/>
                    <a:gd name="T39" fmla="*/ 0 h 477"/>
                    <a:gd name="T40" fmla="*/ 952 w 976"/>
                    <a:gd name="T41" fmla="*/ 146 h 477"/>
                    <a:gd name="T42" fmla="*/ 911 w 976"/>
                    <a:gd name="T43" fmla="*/ 272 h 477"/>
                    <a:gd name="T44" fmla="*/ 850 w 976"/>
                    <a:gd name="T45" fmla="*/ 366 h 477"/>
                    <a:gd name="T46" fmla="*/ 771 w 976"/>
                    <a:gd name="T47" fmla="*/ 424 h 477"/>
                    <a:gd name="T48" fmla="*/ 752 w 976"/>
                    <a:gd name="T49" fmla="*/ 441 h 477"/>
                    <a:gd name="T50" fmla="*/ 745 w 976"/>
                    <a:gd name="T51" fmla="*/ 459 h 477"/>
                    <a:gd name="T52" fmla="*/ 745 w 976"/>
                    <a:gd name="T53" fmla="*/ 469 h 477"/>
                    <a:gd name="T54" fmla="*/ 745 w 976"/>
                    <a:gd name="T55" fmla="*/ 477 h 477"/>
                    <a:gd name="T56" fmla="*/ 692 w 976"/>
                    <a:gd name="T57" fmla="*/ 433 h 477"/>
                    <a:gd name="T58" fmla="*/ 634 w 976"/>
                    <a:gd name="T59" fmla="*/ 424 h 477"/>
                    <a:gd name="T60" fmla="*/ 573 w 976"/>
                    <a:gd name="T61" fmla="*/ 435 h 477"/>
                    <a:gd name="T62" fmla="*/ 516 w 976"/>
                    <a:gd name="T63" fmla="*/ 448 h 477"/>
                    <a:gd name="T64" fmla="*/ 487 w 976"/>
                    <a:gd name="T65" fmla="*/ 395 h 477"/>
                    <a:gd name="T66" fmla="*/ 450 w 976"/>
                    <a:gd name="T67" fmla="*/ 364 h 477"/>
                    <a:gd name="T68" fmla="*/ 402 w 976"/>
                    <a:gd name="T69" fmla="*/ 378 h 477"/>
                    <a:gd name="T70" fmla="*/ 357 w 976"/>
                    <a:gd name="T71" fmla="*/ 385 h 477"/>
                    <a:gd name="T72" fmla="*/ 313 w 976"/>
                    <a:gd name="T73" fmla="*/ 393 h 477"/>
                    <a:gd name="T74" fmla="*/ 273 w 976"/>
                    <a:gd name="T75" fmla="*/ 409 h 477"/>
                    <a:gd name="T76" fmla="*/ 241 w 976"/>
                    <a:gd name="T77" fmla="*/ 369 h 477"/>
                    <a:gd name="T78" fmla="*/ 231 w 976"/>
                    <a:gd name="T79" fmla="*/ 317 h 477"/>
                    <a:gd name="T80" fmla="*/ 220 w 976"/>
                    <a:gd name="T81" fmla="*/ 180 h 477"/>
                    <a:gd name="T82" fmla="*/ 220 w 976"/>
                    <a:gd name="T83" fmla="*/ 35 h 47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976"/>
                    <a:gd name="T127" fmla="*/ 0 h 477"/>
                    <a:gd name="T128" fmla="*/ 976 w 976"/>
                    <a:gd name="T129" fmla="*/ 477 h 47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976" h="477">
                      <a:moveTo>
                        <a:pt x="0" y="46"/>
                      </a:moveTo>
                      <a:lnTo>
                        <a:pt x="207" y="38"/>
                      </a:lnTo>
                      <a:lnTo>
                        <a:pt x="207" y="120"/>
                      </a:lnTo>
                      <a:lnTo>
                        <a:pt x="212" y="200"/>
                      </a:lnTo>
                      <a:lnTo>
                        <a:pt x="218" y="280"/>
                      </a:lnTo>
                      <a:lnTo>
                        <a:pt x="224" y="354"/>
                      </a:lnTo>
                      <a:lnTo>
                        <a:pt x="197" y="346"/>
                      </a:lnTo>
                      <a:lnTo>
                        <a:pt x="173" y="344"/>
                      </a:lnTo>
                      <a:lnTo>
                        <a:pt x="149" y="349"/>
                      </a:lnTo>
                      <a:lnTo>
                        <a:pt x="128" y="359"/>
                      </a:lnTo>
                      <a:lnTo>
                        <a:pt x="104" y="369"/>
                      </a:lnTo>
                      <a:lnTo>
                        <a:pt x="84" y="383"/>
                      </a:lnTo>
                      <a:lnTo>
                        <a:pt x="63" y="395"/>
                      </a:lnTo>
                      <a:lnTo>
                        <a:pt x="39" y="407"/>
                      </a:lnTo>
                      <a:lnTo>
                        <a:pt x="20" y="320"/>
                      </a:lnTo>
                      <a:lnTo>
                        <a:pt x="7" y="229"/>
                      </a:lnTo>
                      <a:lnTo>
                        <a:pt x="0" y="140"/>
                      </a:lnTo>
                      <a:lnTo>
                        <a:pt x="0" y="46"/>
                      </a:lnTo>
                      <a:close/>
                      <a:moveTo>
                        <a:pt x="220" y="35"/>
                      </a:moveTo>
                      <a:lnTo>
                        <a:pt x="648" y="19"/>
                      </a:lnTo>
                      <a:lnTo>
                        <a:pt x="648" y="24"/>
                      </a:lnTo>
                      <a:lnTo>
                        <a:pt x="648" y="33"/>
                      </a:lnTo>
                      <a:lnTo>
                        <a:pt x="648" y="43"/>
                      </a:lnTo>
                      <a:lnTo>
                        <a:pt x="650" y="53"/>
                      </a:lnTo>
                      <a:lnTo>
                        <a:pt x="658" y="53"/>
                      </a:lnTo>
                      <a:lnTo>
                        <a:pt x="668" y="17"/>
                      </a:lnTo>
                      <a:lnTo>
                        <a:pt x="703" y="17"/>
                      </a:lnTo>
                      <a:lnTo>
                        <a:pt x="703" y="116"/>
                      </a:lnTo>
                      <a:lnTo>
                        <a:pt x="692" y="219"/>
                      </a:lnTo>
                      <a:lnTo>
                        <a:pt x="674" y="320"/>
                      </a:lnTo>
                      <a:lnTo>
                        <a:pt x="648" y="414"/>
                      </a:lnTo>
                      <a:lnTo>
                        <a:pt x="653" y="419"/>
                      </a:lnTo>
                      <a:lnTo>
                        <a:pt x="658" y="422"/>
                      </a:lnTo>
                      <a:lnTo>
                        <a:pt x="660" y="422"/>
                      </a:lnTo>
                      <a:lnTo>
                        <a:pt x="668" y="417"/>
                      </a:lnTo>
                      <a:lnTo>
                        <a:pt x="687" y="320"/>
                      </a:lnTo>
                      <a:lnTo>
                        <a:pt x="703" y="219"/>
                      </a:lnTo>
                      <a:lnTo>
                        <a:pt x="716" y="120"/>
                      </a:lnTo>
                      <a:lnTo>
                        <a:pt x="718" y="17"/>
                      </a:lnTo>
                      <a:lnTo>
                        <a:pt x="976" y="0"/>
                      </a:lnTo>
                      <a:lnTo>
                        <a:pt x="966" y="74"/>
                      </a:lnTo>
                      <a:lnTo>
                        <a:pt x="952" y="146"/>
                      </a:lnTo>
                      <a:lnTo>
                        <a:pt x="934" y="212"/>
                      </a:lnTo>
                      <a:lnTo>
                        <a:pt x="911" y="272"/>
                      </a:lnTo>
                      <a:lnTo>
                        <a:pt x="884" y="322"/>
                      </a:lnTo>
                      <a:lnTo>
                        <a:pt x="850" y="366"/>
                      </a:lnTo>
                      <a:lnTo>
                        <a:pt x="814" y="401"/>
                      </a:lnTo>
                      <a:lnTo>
                        <a:pt x="771" y="424"/>
                      </a:lnTo>
                      <a:lnTo>
                        <a:pt x="761" y="435"/>
                      </a:lnTo>
                      <a:lnTo>
                        <a:pt x="752" y="441"/>
                      </a:lnTo>
                      <a:lnTo>
                        <a:pt x="747" y="448"/>
                      </a:lnTo>
                      <a:lnTo>
                        <a:pt x="745" y="459"/>
                      </a:lnTo>
                      <a:lnTo>
                        <a:pt x="745" y="464"/>
                      </a:lnTo>
                      <a:lnTo>
                        <a:pt x="745" y="469"/>
                      </a:lnTo>
                      <a:lnTo>
                        <a:pt x="745" y="472"/>
                      </a:lnTo>
                      <a:lnTo>
                        <a:pt x="745" y="477"/>
                      </a:lnTo>
                      <a:lnTo>
                        <a:pt x="721" y="451"/>
                      </a:lnTo>
                      <a:lnTo>
                        <a:pt x="692" y="433"/>
                      </a:lnTo>
                      <a:lnTo>
                        <a:pt x="665" y="424"/>
                      </a:lnTo>
                      <a:lnTo>
                        <a:pt x="634" y="424"/>
                      </a:lnTo>
                      <a:lnTo>
                        <a:pt x="605" y="427"/>
                      </a:lnTo>
                      <a:lnTo>
                        <a:pt x="573" y="435"/>
                      </a:lnTo>
                      <a:lnTo>
                        <a:pt x="544" y="443"/>
                      </a:lnTo>
                      <a:lnTo>
                        <a:pt x="516" y="448"/>
                      </a:lnTo>
                      <a:lnTo>
                        <a:pt x="510" y="419"/>
                      </a:lnTo>
                      <a:lnTo>
                        <a:pt x="487" y="395"/>
                      </a:lnTo>
                      <a:lnTo>
                        <a:pt x="463" y="378"/>
                      </a:lnTo>
                      <a:lnTo>
                        <a:pt x="450" y="364"/>
                      </a:lnTo>
                      <a:lnTo>
                        <a:pt x="426" y="372"/>
                      </a:lnTo>
                      <a:lnTo>
                        <a:pt x="402" y="378"/>
                      </a:lnTo>
                      <a:lnTo>
                        <a:pt x="378" y="380"/>
                      </a:lnTo>
                      <a:lnTo>
                        <a:pt x="357" y="385"/>
                      </a:lnTo>
                      <a:lnTo>
                        <a:pt x="333" y="388"/>
                      </a:lnTo>
                      <a:lnTo>
                        <a:pt x="313" y="393"/>
                      </a:lnTo>
                      <a:lnTo>
                        <a:pt x="292" y="398"/>
                      </a:lnTo>
                      <a:lnTo>
                        <a:pt x="273" y="409"/>
                      </a:lnTo>
                      <a:lnTo>
                        <a:pt x="253" y="393"/>
                      </a:lnTo>
                      <a:lnTo>
                        <a:pt x="241" y="369"/>
                      </a:lnTo>
                      <a:lnTo>
                        <a:pt x="234" y="344"/>
                      </a:lnTo>
                      <a:lnTo>
                        <a:pt x="231" y="317"/>
                      </a:lnTo>
                      <a:lnTo>
                        <a:pt x="226" y="251"/>
                      </a:lnTo>
                      <a:lnTo>
                        <a:pt x="220" y="180"/>
                      </a:lnTo>
                      <a:lnTo>
                        <a:pt x="218" y="108"/>
                      </a:lnTo>
                      <a:lnTo>
                        <a:pt x="220" y="35"/>
                      </a:lnTo>
                      <a:close/>
                    </a:path>
                  </a:pathLst>
                </a:custGeom>
                <a:solidFill>
                  <a:srgbClr val="BF2B1C"/>
                </a:solidFill>
                <a:ln w="9525">
                  <a:noFill/>
                  <a:round/>
                  <a:headEnd/>
                  <a:tailEnd/>
                </a:ln>
              </p:spPr>
              <p:txBody>
                <a:bodyPr>
                  <a:prstTxWarp prst="textNoShape">
                    <a:avLst/>
                  </a:prstTxWarp>
                </a:bodyPr>
                <a:lstStyle/>
                <a:p>
                  <a:endParaRPr lang="en-US"/>
                </a:p>
              </p:txBody>
            </p:sp>
            <p:sp>
              <p:nvSpPr>
                <p:cNvPr id="68584" name="Freeform 353"/>
                <p:cNvSpPr>
                  <a:spLocks noChangeAspect="1" noEditPoints="1"/>
                </p:cNvSpPr>
                <p:nvPr/>
              </p:nvSpPr>
              <p:spPr bwMode="auto">
                <a:xfrm>
                  <a:off x="3121" y="2515"/>
                  <a:ext cx="326" cy="37"/>
                </a:xfrm>
                <a:custGeom>
                  <a:avLst/>
                  <a:gdLst>
                    <a:gd name="T0" fmla="*/ 971 w 979"/>
                    <a:gd name="T1" fmla="*/ 64 h 109"/>
                    <a:gd name="T2" fmla="*/ 718 w 979"/>
                    <a:gd name="T3" fmla="*/ 75 h 109"/>
                    <a:gd name="T4" fmla="*/ 718 w 979"/>
                    <a:gd name="T5" fmla="*/ 62 h 109"/>
                    <a:gd name="T6" fmla="*/ 718 w 979"/>
                    <a:gd name="T7" fmla="*/ 46 h 109"/>
                    <a:gd name="T8" fmla="*/ 718 w 979"/>
                    <a:gd name="T9" fmla="*/ 29 h 109"/>
                    <a:gd name="T10" fmla="*/ 718 w 979"/>
                    <a:gd name="T11" fmla="*/ 12 h 109"/>
                    <a:gd name="T12" fmla="*/ 979 w 979"/>
                    <a:gd name="T13" fmla="*/ 0 h 109"/>
                    <a:gd name="T14" fmla="*/ 976 w 979"/>
                    <a:gd name="T15" fmla="*/ 14 h 109"/>
                    <a:gd name="T16" fmla="*/ 976 w 979"/>
                    <a:gd name="T17" fmla="*/ 29 h 109"/>
                    <a:gd name="T18" fmla="*/ 974 w 979"/>
                    <a:gd name="T19" fmla="*/ 46 h 109"/>
                    <a:gd name="T20" fmla="*/ 971 w 979"/>
                    <a:gd name="T21" fmla="*/ 64 h 109"/>
                    <a:gd name="T22" fmla="*/ 703 w 979"/>
                    <a:gd name="T23" fmla="*/ 75 h 109"/>
                    <a:gd name="T24" fmla="*/ 658 w 979"/>
                    <a:gd name="T25" fmla="*/ 80 h 109"/>
                    <a:gd name="T26" fmla="*/ 684 w 979"/>
                    <a:gd name="T27" fmla="*/ 12 h 109"/>
                    <a:gd name="T28" fmla="*/ 703 w 979"/>
                    <a:gd name="T29" fmla="*/ 12 h 109"/>
                    <a:gd name="T30" fmla="*/ 703 w 979"/>
                    <a:gd name="T31" fmla="*/ 29 h 109"/>
                    <a:gd name="T32" fmla="*/ 703 w 979"/>
                    <a:gd name="T33" fmla="*/ 46 h 109"/>
                    <a:gd name="T34" fmla="*/ 703 w 979"/>
                    <a:gd name="T35" fmla="*/ 62 h 109"/>
                    <a:gd name="T36" fmla="*/ 703 w 979"/>
                    <a:gd name="T37" fmla="*/ 75 h 109"/>
                    <a:gd name="T38" fmla="*/ 650 w 979"/>
                    <a:gd name="T39" fmla="*/ 80 h 109"/>
                    <a:gd name="T40" fmla="*/ 220 w 979"/>
                    <a:gd name="T41" fmla="*/ 101 h 109"/>
                    <a:gd name="T42" fmla="*/ 220 w 979"/>
                    <a:gd name="T43" fmla="*/ 85 h 109"/>
                    <a:gd name="T44" fmla="*/ 220 w 979"/>
                    <a:gd name="T45" fmla="*/ 67 h 109"/>
                    <a:gd name="T46" fmla="*/ 220 w 979"/>
                    <a:gd name="T47" fmla="*/ 51 h 109"/>
                    <a:gd name="T48" fmla="*/ 224 w 979"/>
                    <a:gd name="T49" fmla="*/ 35 h 109"/>
                    <a:gd name="T50" fmla="*/ 639 w 979"/>
                    <a:gd name="T51" fmla="*/ 14 h 109"/>
                    <a:gd name="T52" fmla="*/ 641 w 979"/>
                    <a:gd name="T53" fmla="*/ 29 h 109"/>
                    <a:gd name="T54" fmla="*/ 645 w 979"/>
                    <a:gd name="T55" fmla="*/ 46 h 109"/>
                    <a:gd name="T56" fmla="*/ 648 w 979"/>
                    <a:gd name="T57" fmla="*/ 64 h 109"/>
                    <a:gd name="T58" fmla="*/ 650 w 979"/>
                    <a:gd name="T59" fmla="*/ 80 h 109"/>
                    <a:gd name="T60" fmla="*/ 205 w 979"/>
                    <a:gd name="T61" fmla="*/ 101 h 109"/>
                    <a:gd name="T62" fmla="*/ 0 w 979"/>
                    <a:gd name="T63" fmla="*/ 109 h 109"/>
                    <a:gd name="T64" fmla="*/ 0 w 979"/>
                    <a:gd name="T65" fmla="*/ 91 h 109"/>
                    <a:gd name="T66" fmla="*/ 0 w 979"/>
                    <a:gd name="T67" fmla="*/ 75 h 109"/>
                    <a:gd name="T68" fmla="*/ 0 w 979"/>
                    <a:gd name="T69" fmla="*/ 58 h 109"/>
                    <a:gd name="T70" fmla="*/ 2 w 979"/>
                    <a:gd name="T71" fmla="*/ 46 h 109"/>
                    <a:gd name="T72" fmla="*/ 207 w 979"/>
                    <a:gd name="T73" fmla="*/ 35 h 109"/>
                    <a:gd name="T74" fmla="*/ 207 w 979"/>
                    <a:gd name="T75" fmla="*/ 51 h 109"/>
                    <a:gd name="T76" fmla="*/ 207 w 979"/>
                    <a:gd name="T77" fmla="*/ 67 h 109"/>
                    <a:gd name="T78" fmla="*/ 205 w 979"/>
                    <a:gd name="T79" fmla="*/ 85 h 109"/>
                    <a:gd name="T80" fmla="*/ 205 w 979"/>
                    <a:gd name="T81" fmla="*/ 101 h 109"/>
                    <a:gd name="T82" fmla="*/ 648 w 979"/>
                    <a:gd name="T83" fmla="*/ 12 h 109"/>
                    <a:gd name="T84" fmla="*/ 668 w 979"/>
                    <a:gd name="T85" fmla="*/ 12 h 109"/>
                    <a:gd name="T86" fmla="*/ 665 w 979"/>
                    <a:gd name="T87" fmla="*/ 19 h 109"/>
                    <a:gd name="T88" fmla="*/ 665 w 979"/>
                    <a:gd name="T89" fmla="*/ 27 h 109"/>
                    <a:gd name="T90" fmla="*/ 663 w 979"/>
                    <a:gd name="T91" fmla="*/ 35 h 109"/>
                    <a:gd name="T92" fmla="*/ 658 w 979"/>
                    <a:gd name="T93" fmla="*/ 41 h 109"/>
                    <a:gd name="T94" fmla="*/ 655 w 979"/>
                    <a:gd name="T95" fmla="*/ 35 h 109"/>
                    <a:gd name="T96" fmla="*/ 653 w 979"/>
                    <a:gd name="T97" fmla="*/ 27 h 109"/>
                    <a:gd name="T98" fmla="*/ 650 w 979"/>
                    <a:gd name="T99" fmla="*/ 19 h 109"/>
                    <a:gd name="T100" fmla="*/ 648 w 979"/>
                    <a:gd name="T101" fmla="*/ 12 h 109"/>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979"/>
                    <a:gd name="T154" fmla="*/ 0 h 109"/>
                    <a:gd name="T155" fmla="*/ 979 w 979"/>
                    <a:gd name="T156" fmla="*/ 109 h 109"/>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979" h="109">
                      <a:moveTo>
                        <a:pt x="971" y="64"/>
                      </a:moveTo>
                      <a:lnTo>
                        <a:pt x="718" y="75"/>
                      </a:lnTo>
                      <a:lnTo>
                        <a:pt x="718" y="62"/>
                      </a:lnTo>
                      <a:lnTo>
                        <a:pt x="718" y="46"/>
                      </a:lnTo>
                      <a:lnTo>
                        <a:pt x="718" y="29"/>
                      </a:lnTo>
                      <a:lnTo>
                        <a:pt x="718" y="12"/>
                      </a:lnTo>
                      <a:lnTo>
                        <a:pt x="979" y="0"/>
                      </a:lnTo>
                      <a:lnTo>
                        <a:pt x="976" y="14"/>
                      </a:lnTo>
                      <a:lnTo>
                        <a:pt x="976" y="29"/>
                      </a:lnTo>
                      <a:lnTo>
                        <a:pt x="974" y="46"/>
                      </a:lnTo>
                      <a:lnTo>
                        <a:pt x="971" y="64"/>
                      </a:lnTo>
                      <a:close/>
                      <a:moveTo>
                        <a:pt x="703" y="75"/>
                      </a:moveTo>
                      <a:lnTo>
                        <a:pt x="658" y="80"/>
                      </a:lnTo>
                      <a:lnTo>
                        <a:pt x="684" y="12"/>
                      </a:lnTo>
                      <a:lnTo>
                        <a:pt x="703" y="12"/>
                      </a:lnTo>
                      <a:lnTo>
                        <a:pt x="703" y="29"/>
                      </a:lnTo>
                      <a:lnTo>
                        <a:pt x="703" y="46"/>
                      </a:lnTo>
                      <a:lnTo>
                        <a:pt x="703" y="62"/>
                      </a:lnTo>
                      <a:lnTo>
                        <a:pt x="703" y="75"/>
                      </a:lnTo>
                      <a:close/>
                      <a:moveTo>
                        <a:pt x="650" y="80"/>
                      </a:moveTo>
                      <a:lnTo>
                        <a:pt x="220" y="101"/>
                      </a:lnTo>
                      <a:lnTo>
                        <a:pt x="220" y="85"/>
                      </a:lnTo>
                      <a:lnTo>
                        <a:pt x="220" y="67"/>
                      </a:lnTo>
                      <a:lnTo>
                        <a:pt x="220" y="51"/>
                      </a:lnTo>
                      <a:lnTo>
                        <a:pt x="224" y="35"/>
                      </a:lnTo>
                      <a:lnTo>
                        <a:pt x="639" y="14"/>
                      </a:lnTo>
                      <a:lnTo>
                        <a:pt x="641" y="29"/>
                      </a:lnTo>
                      <a:lnTo>
                        <a:pt x="645" y="46"/>
                      </a:lnTo>
                      <a:lnTo>
                        <a:pt x="648" y="64"/>
                      </a:lnTo>
                      <a:lnTo>
                        <a:pt x="650" y="80"/>
                      </a:lnTo>
                      <a:close/>
                      <a:moveTo>
                        <a:pt x="205" y="101"/>
                      </a:moveTo>
                      <a:lnTo>
                        <a:pt x="0" y="109"/>
                      </a:lnTo>
                      <a:lnTo>
                        <a:pt x="0" y="91"/>
                      </a:lnTo>
                      <a:lnTo>
                        <a:pt x="0" y="75"/>
                      </a:lnTo>
                      <a:lnTo>
                        <a:pt x="0" y="58"/>
                      </a:lnTo>
                      <a:lnTo>
                        <a:pt x="2" y="46"/>
                      </a:lnTo>
                      <a:lnTo>
                        <a:pt x="207" y="35"/>
                      </a:lnTo>
                      <a:lnTo>
                        <a:pt x="207" y="51"/>
                      </a:lnTo>
                      <a:lnTo>
                        <a:pt x="207" y="67"/>
                      </a:lnTo>
                      <a:lnTo>
                        <a:pt x="205" y="85"/>
                      </a:lnTo>
                      <a:lnTo>
                        <a:pt x="205" y="101"/>
                      </a:lnTo>
                      <a:close/>
                      <a:moveTo>
                        <a:pt x="648" y="12"/>
                      </a:moveTo>
                      <a:lnTo>
                        <a:pt x="668" y="12"/>
                      </a:lnTo>
                      <a:lnTo>
                        <a:pt x="665" y="19"/>
                      </a:lnTo>
                      <a:lnTo>
                        <a:pt x="665" y="27"/>
                      </a:lnTo>
                      <a:lnTo>
                        <a:pt x="663" y="35"/>
                      </a:lnTo>
                      <a:lnTo>
                        <a:pt x="658" y="41"/>
                      </a:lnTo>
                      <a:lnTo>
                        <a:pt x="655" y="35"/>
                      </a:lnTo>
                      <a:lnTo>
                        <a:pt x="653" y="27"/>
                      </a:lnTo>
                      <a:lnTo>
                        <a:pt x="650" y="19"/>
                      </a:lnTo>
                      <a:lnTo>
                        <a:pt x="648" y="12"/>
                      </a:lnTo>
                      <a:close/>
                    </a:path>
                  </a:pathLst>
                </a:custGeom>
                <a:solidFill>
                  <a:srgbClr val="BF2B1C"/>
                </a:solidFill>
                <a:ln w="9525">
                  <a:noFill/>
                  <a:round/>
                  <a:headEnd/>
                  <a:tailEnd/>
                </a:ln>
              </p:spPr>
              <p:txBody>
                <a:bodyPr>
                  <a:prstTxWarp prst="textNoShape">
                    <a:avLst/>
                  </a:prstTxWarp>
                </a:bodyPr>
                <a:lstStyle/>
                <a:p>
                  <a:endParaRPr lang="en-US"/>
                </a:p>
              </p:txBody>
            </p:sp>
            <p:sp>
              <p:nvSpPr>
                <p:cNvPr id="68585" name="Freeform 354"/>
                <p:cNvSpPr>
                  <a:spLocks noChangeAspect="1" noEditPoints="1"/>
                </p:cNvSpPr>
                <p:nvPr/>
              </p:nvSpPr>
              <p:spPr bwMode="auto">
                <a:xfrm>
                  <a:off x="3121" y="2504"/>
                  <a:ext cx="328" cy="36"/>
                </a:xfrm>
                <a:custGeom>
                  <a:avLst/>
                  <a:gdLst>
                    <a:gd name="T0" fmla="*/ 976 w 985"/>
                    <a:gd name="T1" fmla="*/ 63 h 109"/>
                    <a:gd name="T2" fmla="*/ 718 w 985"/>
                    <a:gd name="T3" fmla="*/ 80 h 109"/>
                    <a:gd name="T4" fmla="*/ 718 w 985"/>
                    <a:gd name="T5" fmla="*/ 67 h 109"/>
                    <a:gd name="T6" fmla="*/ 718 w 985"/>
                    <a:gd name="T7" fmla="*/ 53 h 109"/>
                    <a:gd name="T8" fmla="*/ 718 w 985"/>
                    <a:gd name="T9" fmla="*/ 40 h 109"/>
                    <a:gd name="T10" fmla="*/ 718 w 985"/>
                    <a:gd name="T11" fmla="*/ 27 h 109"/>
                    <a:gd name="T12" fmla="*/ 718 w 985"/>
                    <a:gd name="T13" fmla="*/ 24 h 109"/>
                    <a:gd name="T14" fmla="*/ 718 w 985"/>
                    <a:gd name="T15" fmla="*/ 19 h 109"/>
                    <a:gd name="T16" fmla="*/ 718 w 985"/>
                    <a:gd name="T17" fmla="*/ 17 h 109"/>
                    <a:gd name="T18" fmla="*/ 718 w 985"/>
                    <a:gd name="T19" fmla="*/ 12 h 109"/>
                    <a:gd name="T20" fmla="*/ 985 w 985"/>
                    <a:gd name="T21" fmla="*/ 0 h 109"/>
                    <a:gd name="T22" fmla="*/ 981 w 985"/>
                    <a:gd name="T23" fmla="*/ 17 h 109"/>
                    <a:gd name="T24" fmla="*/ 979 w 985"/>
                    <a:gd name="T25" fmla="*/ 32 h 109"/>
                    <a:gd name="T26" fmla="*/ 976 w 985"/>
                    <a:gd name="T27" fmla="*/ 48 h 109"/>
                    <a:gd name="T28" fmla="*/ 976 w 985"/>
                    <a:gd name="T29" fmla="*/ 63 h 109"/>
                    <a:gd name="T30" fmla="*/ 703 w 985"/>
                    <a:gd name="T31" fmla="*/ 80 h 109"/>
                    <a:gd name="T32" fmla="*/ 668 w 985"/>
                    <a:gd name="T33" fmla="*/ 80 h 109"/>
                    <a:gd name="T34" fmla="*/ 694 w 985"/>
                    <a:gd name="T35" fmla="*/ 12 h 109"/>
                    <a:gd name="T36" fmla="*/ 703 w 985"/>
                    <a:gd name="T37" fmla="*/ 12 h 109"/>
                    <a:gd name="T38" fmla="*/ 703 w 985"/>
                    <a:gd name="T39" fmla="*/ 29 h 109"/>
                    <a:gd name="T40" fmla="*/ 703 w 985"/>
                    <a:gd name="T41" fmla="*/ 46 h 109"/>
                    <a:gd name="T42" fmla="*/ 703 w 985"/>
                    <a:gd name="T43" fmla="*/ 61 h 109"/>
                    <a:gd name="T44" fmla="*/ 703 w 985"/>
                    <a:gd name="T45" fmla="*/ 80 h 109"/>
                    <a:gd name="T46" fmla="*/ 648 w 985"/>
                    <a:gd name="T47" fmla="*/ 82 h 109"/>
                    <a:gd name="T48" fmla="*/ 220 w 985"/>
                    <a:gd name="T49" fmla="*/ 98 h 109"/>
                    <a:gd name="T50" fmla="*/ 220 w 985"/>
                    <a:gd name="T51" fmla="*/ 82 h 109"/>
                    <a:gd name="T52" fmla="*/ 224 w 985"/>
                    <a:gd name="T53" fmla="*/ 67 h 109"/>
                    <a:gd name="T54" fmla="*/ 224 w 985"/>
                    <a:gd name="T55" fmla="*/ 51 h 109"/>
                    <a:gd name="T56" fmla="*/ 224 w 985"/>
                    <a:gd name="T57" fmla="*/ 34 h 109"/>
                    <a:gd name="T58" fmla="*/ 631 w 985"/>
                    <a:gd name="T59" fmla="*/ 17 h 109"/>
                    <a:gd name="T60" fmla="*/ 634 w 985"/>
                    <a:gd name="T61" fmla="*/ 32 h 109"/>
                    <a:gd name="T62" fmla="*/ 639 w 985"/>
                    <a:gd name="T63" fmla="*/ 48 h 109"/>
                    <a:gd name="T64" fmla="*/ 641 w 985"/>
                    <a:gd name="T65" fmla="*/ 67 h 109"/>
                    <a:gd name="T66" fmla="*/ 648 w 985"/>
                    <a:gd name="T67" fmla="*/ 82 h 109"/>
                    <a:gd name="T68" fmla="*/ 207 w 985"/>
                    <a:gd name="T69" fmla="*/ 101 h 109"/>
                    <a:gd name="T70" fmla="*/ 0 w 985"/>
                    <a:gd name="T71" fmla="*/ 109 h 109"/>
                    <a:gd name="T72" fmla="*/ 0 w 985"/>
                    <a:gd name="T73" fmla="*/ 96 h 109"/>
                    <a:gd name="T74" fmla="*/ 2 w 985"/>
                    <a:gd name="T75" fmla="*/ 80 h 109"/>
                    <a:gd name="T76" fmla="*/ 2 w 985"/>
                    <a:gd name="T77" fmla="*/ 63 h 109"/>
                    <a:gd name="T78" fmla="*/ 2 w 985"/>
                    <a:gd name="T79" fmla="*/ 46 h 109"/>
                    <a:gd name="T80" fmla="*/ 212 w 985"/>
                    <a:gd name="T81" fmla="*/ 37 h 109"/>
                    <a:gd name="T82" fmla="*/ 210 w 985"/>
                    <a:gd name="T83" fmla="*/ 53 h 109"/>
                    <a:gd name="T84" fmla="*/ 207 w 985"/>
                    <a:gd name="T85" fmla="*/ 69 h 109"/>
                    <a:gd name="T86" fmla="*/ 207 w 985"/>
                    <a:gd name="T87" fmla="*/ 85 h 109"/>
                    <a:gd name="T88" fmla="*/ 207 w 985"/>
                    <a:gd name="T89" fmla="*/ 101 h 109"/>
                    <a:gd name="T90" fmla="*/ 639 w 985"/>
                    <a:gd name="T91" fmla="*/ 17 h 109"/>
                    <a:gd name="T92" fmla="*/ 682 w 985"/>
                    <a:gd name="T93" fmla="*/ 12 h 109"/>
                    <a:gd name="T94" fmla="*/ 676 w 985"/>
                    <a:gd name="T95" fmla="*/ 29 h 109"/>
                    <a:gd name="T96" fmla="*/ 670 w 985"/>
                    <a:gd name="T97" fmla="*/ 46 h 109"/>
                    <a:gd name="T98" fmla="*/ 665 w 985"/>
                    <a:gd name="T99" fmla="*/ 61 h 109"/>
                    <a:gd name="T100" fmla="*/ 658 w 985"/>
                    <a:gd name="T101" fmla="*/ 75 h 109"/>
                    <a:gd name="T102" fmla="*/ 653 w 985"/>
                    <a:gd name="T103" fmla="*/ 61 h 109"/>
                    <a:gd name="T104" fmla="*/ 648 w 985"/>
                    <a:gd name="T105" fmla="*/ 46 h 109"/>
                    <a:gd name="T106" fmla="*/ 645 w 985"/>
                    <a:gd name="T107" fmla="*/ 32 h 109"/>
                    <a:gd name="T108" fmla="*/ 639 w 985"/>
                    <a:gd name="T109" fmla="*/ 17 h 109"/>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985"/>
                    <a:gd name="T166" fmla="*/ 0 h 109"/>
                    <a:gd name="T167" fmla="*/ 985 w 985"/>
                    <a:gd name="T168" fmla="*/ 109 h 109"/>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985" h="109">
                      <a:moveTo>
                        <a:pt x="976" y="63"/>
                      </a:moveTo>
                      <a:lnTo>
                        <a:pt x="718" y="80"/>
                      </a:lnTo>
                      <a:lnTo>
                        <a:pt x="718" y="67"/>
                      </a:lnTo>
                      <a:lnTo>
                        <a:pt x="718" y="53"/>
                      </a:lnTo>
                      <a:lnTo>
                        <a:pt x="718" y="40"/>
                      </a:lnTo>
                      <a:lnTo>
                        <a:pt x="718" y="27"/>
                      </a:lnTo>
                      <a:lnTo>
                        <a:pt x="718" y="24"/>
                      </a:lnTo>
                      <a:lnTo>
                        <a:pt x="718" y="19"/>
                      </a:lnTo>
                      <a:lnTo>
                        <a:pt x="718" y="17"/>
                      </a:lnTo>
                      <a:lnTo>
                        <a:pt x="718" y="12"/>
                      </a:lnTo>
                      <a:lnTo>
                        <a:pt x="985" y="0"/>
                      </a:lnTo>
                      <a:lnTo>
                        <a:pt x="981" y="17"/>
                      </a:lnTo>
                      <a:lnTo>
                        <a:pt x="979" y="32"/>
                      </a:lnTo>
                      <a:lnTo>
                        <a:pt x="976" y="48"/>
                      </a:lnTo>
                      <a:lnTo>
                        <a:pt x="976" y="63"/>
                      </a:lnTo>
                      <a:close/>
                      <a:moveTo>
                        <a:pt x="703" y="80"/>
                      </a:moveTo>
                      <a:lnTo>
                        <a:pt x="668" y="80"/>
                      </a:lnTo>
                      <a:lnTo>
                        <a:pt x="694" y="12"/>
                      </a:lnTo>
                      <a:lnTo>
                        <a:pt x="703" y="12"/>
                      </a:lnTo>
                      <a:lnTo>
                        <a:pt x="703" y="29"/>
                      </a:lnTo>
                      <a:lnTo>
                        <a:pt x="703" y="46"/>
                      </a:lnTo>
                      <a:lnTo>
                        <a:pt x="703" y="61"/>
                      </a:lnTo>
                      <a:lnTo>
                        <a:pt x="703" y="80"/>
                      </a:lnTo>
                      <a:close/>
                      <a:moveTo>
                        <a:pt x="648" y="82"/>
                      </a:moveTo>
                      <a:lnTo>
                        <a:pt x="220" y="98"/>
                      </a:lnTo>
                      <a:lnTo>
                        <a:pt x="220" y="82"/>
                      </a:lnTo>
                      <a:lnTo>
                        <a:pt x="224" y="67"/>
                      </a:lnTo>
                      <a:lnTo>
                        <a:pt x="224" y="51"/>
                      </a:lnTo>
                      <a:lnTo>
                        <a:pt x="224" y="34"/>
                      </a:lnTo>
                      <a:lnTo>
                        <a:pt x="631" y="17"/>
                      </a:lnTo>
                      <a:lnTo>
                        <a:pt x="634" y="32"/>
                      </a:lnTo>
                      <a:lnTo>
                        <a:pt x="639" y="48"/>
                      </a:lnTo>
                      <a:lnTo>
                        <a:pt x="641" y="67"/>
                      </a:lnTo>
                      <a:lnTo>
                        <a:pt x="648" y="82"/>
                      </a:lnTo>
                      <a:close/>
                      <a:moveTo>
                        <a:pt x="207" y="101"/>
                      </a:moveTo>
                      <a:lnTo>
                        <a:pt x="0" y="109"/>
                      </a:lnTo>
                      <a:lnTo>
                        <a:pt x="0" y="96"/>
                      </a:lnTo>
                      <a:lnTo>
                        <a:pt x="2" y="80"/>
                      </a:lnTo>
                      <a:lnTo>
                        <a:pt x="2" y="63"/>
                      </a:lnTo>
                      <a:lnTo>
                        <a:pt x="2" y="46"/>
                      </a:lnTo>
                      <a:lnTo>
                        <a:pt x="212" y="37"/>
                      </a:lnTo>
                      <a:lnTo>
                        <a:pt x="210" y="53"/>
                      </a:lnTo>
                      <a:lnTo>
                        <a:pt x="207" y="69"/>
                      </a:lnTo>
                      <a:lnTo>
                        <a:pt x="207" y="85"/>
                      </a:lnTo>
                      <a:lnTo>
                        <a:pt x="207" y="101"/>
                      </a:lnTo>
                      <a:close/>
                      <a:moveTo>
                        <a:pt x="639" y="17"/>
                      </a:moveTo>
                      <a:lnTo>
                        <a:pt x="682" y="12"/>
                      </a:lnTo>
                      <a:lnTo>
                        <a:pt x="676" y="29"/>
                      </a:lnTo>
                      <a:lnTo>
                        <a:pt x="670" y="46"/>
                      </a:lnTo>
                      <a:lnTo>
                        <a:pt x="665" y="61"/>
                      </a:lnTo>
                      <a:lnTo>
                        <a:pt x="658" y="75"/>
                      </a:lnTo>
                      <a:lnTo>
                        <a:pt x="653" y="61"/>
                      </a:lnTo>
                      <a:lnTo>
                        <a:pt x="648" y="46"/>
                      </a:lnTo>
                      <a:lnTo>
                        <a:pt x="645" y="32"/>
                      </a:lnTo>
                      <a:lnTo>
                        <a:pt x="639" y="17"/>
                      </a:lnTo>
                      <a:close/>
                    </a:path>
                  </a:pathLst>
                </a:custGeom>
                <a:solidFill>
                  <a:srgbClr val="BF331E"/>
                </a:solidFill>
                <a:ln w="9525">
                  <a:noFill/>
                  <a:round/>
                  <a:headEnd/>
                  <a:tailEnd/>
                </a:ln>
              </p:spPr>
              <p:txBody>
                <a:bodyPr>
                  <a:prstTxWarp prst="textNoShape">
                    <a:avLst/>
                  </a:prstTxWarp>
                </a:bodyPr>
                <a:lstStyle/>
                <a:p>
                  <a:endParaRPr lang="en-US"/>
                </a:p>
              </p:txBody>
            </p:sp>
            <p:sp>
              <p:nvSpPr>
                <p:cNvPr id="68586" name="Freeform 355"/>
                <p:cNvSpPr>
                  <a:spLocks noChangeAspect="1" noEditPoints="1"/>
                </p:cNvSpPr>
                <p:nvPr/>
              </p:nvSpPr>
              <p:spPr bwMode="auto">
                <a:xfrm>
                  <a:off x="3122" y="2493"/>
                  <a:ext cx="327" cy="38"/>
                </a:xfrm>
                <a:custGeom>
                  <a:avLst/>
                  <a:gdLst>
                    <a:gd name="T0" fmla="*/ 977 w 983"/>
                    <a:gd name="T1" fmla="*/ 68 h 114"/>
                    <a:gd name="T2" fmla="*/ 716 w 983"/>
                    <a:gd name="T3" fmla="*/ 80 h 114"/>
                    <a:gd name="T4" fmla="*/ 716 w 983"/>
                    <a:gd name="T5" fmla="*/ 74 h 114"/>
                    <a:gd name="T6" fmla="*/ 716 w 983"/>
                    <a:gd name="T7" fmla="*/ 68 h 114"/>
                    <a:gd name="T8" fmla="*/ 716 w 983"/>
                    <a:gd name="T9" fmla="*/ 66 h 114"/>
                    <a:gd name="T10" fmla="*/ 716 w 983"/>
                    <a:gd name="T11" fmla="*/ 61 h 114"/>
                    <a:gd name="T12" fmla="*/ 714 w 983"/>
                    <a:gd name="T13" fmla="*/ 48 h 114"/>
                    <a:gd name="T14" fmla="*/ 714 w 983"/>
                    <a:gd name="T15" fmla="*/ 34 h 114"/>
                    <a:gd name="T16" fmla="*/ 711 w 983"/>
                    <a:gd name="T17" fmla="*/ 22 h 114"/>
                    <a:gd name="T18" fmla="*/ 706 w 983"/>
                    <a:gd name="T19" fmla="*/ 11 h 114"/>
                    <a:gd name="T20" fmla="*/ 983 w 983"/>
                    <a:gd name="T21" fmla="*/ 0 h 114"/>
                    <a:gd name="T22" fmla="*/ 983 w 983"/>
                    <a:gd name="T23" fmla="*/ 17 h 114"/>
                    <a:gd name="T24" fmla="*/ 979 w 983"/>
                    <a:gd name="T25" fmla="*/ 34 h 114"/>
                    <a:gd name="T26" fmla="*/ 977 w 983"/>
                    <a:gd name="T27" fmla="*/ 51 h 114"/>
                    <a:gd name="T28" fmla="*/ 977 w 983"/>
                    <a:gd name="T29" fmla="*/ 68 h 114"/>
                    <a:gd name="T30" fmla="*/ 701 w 983"/>
                    <a:gd name="T31" fmla="*/ 80 h 114"/>
                    <a:gd name="T32" fmla="*/ 682 w 983"/>
                    <a:gd name="T33" fmla="*/ 80 h 114"/>
                    <a:gd name="T34" fmla="*/ 697 w 983"/>
                    <a:gd name="T35" fmla="*/ 34 h 114"/>
                    <a:gd name="T36" fmla="*/ 701 w 983"/>
                    <a:gd name="T37" fmla="*/ 46 h 114"/>
                    <a:gd name="T38" fmla="*/ 701 w 983"/>
                    <a:gd name="T39" fmla="*/ 56 h 114"/>
                    <a:gd name="T40" fmla="*/ 701 w 983"/>
                    <a:gd name="T41" fmla="*/ 68 h 114"/>
                    <a:gd name="T42" fmla="*/ 701 w 983"/>
                    <a:gd name="T43" fmla="*/ 80 h 114"/>
                    <a:gd name="T44" fmla="*/ 666 w 983"/>
                    <a:gd name="T45" fmla="*/ 80 h 114"/>
                    <a:gd name="T46" fmla="*/ 646 w 983"/>
                    <a:gd name="T47" fmla="*/ 80 h 114"/>
                    <a:gd name="T48" fmla="*/ 643 w 983"/>
                    <a:gd name="T49" fmla="*/ 63 h 114"/>
                    <a:gd name="T50" fmla="*/ 639 w 983"/>
                    <a:gd name="T51" fmla="*/ 48 h 114"/>
                    <a:gd name="T52" fmla="*/ 637 w 983"/>
                    <a:gd name="T53" fmla="*/ 32 h 114"/>
                    <a:gd name="T54" fmla="*/ 637 w 983"/>
                    <a:gd name="T55" fmla="*/ 17 h 114"/>
                    <a:gd name="T56" fmla="*/ 692 w 983"/>
                    <a:gd name="T57" fmla="*/ 17 h 114"/>
                    <a:gd name="T58" fmla="*/ 685 w 983"/>
                    <a:gd name="T59" fmla="*/ 29 h 114"/>
                    <a:gd name="T60" fmla="*/ 680 w 983"/>
                    <a:gd name="T61" fmla="*/ 46 h 114"/>
                    <a:gd name="T62" fmla="*/ 672 w 983"/>
                    <a:gd name="T63" fmla="*/ 61 h 114"/>
                    <a:gd name="T64" fmla="*/ 666 w 983"/>
                    <a:gd name="T65" fmla="*/ 80 h 114"/>
                    <a:gd name="T66" fmla="*/ 637 w 983"/>
                    <a:gd name="T67" fmla="*/ 82 h 114"/>
                    <a:gd name="T68" fmla="*/ 222 w 983"/>
                    <a:gd name="T69" fmla="*/ 103 h 114"/>
                    <a:gd name="T70" fmla="*/ 222 w 983"/>
                    <a:gd name="T71" fmla="*/ 85 h 114"/>
                    <a:gd name="T72" fmla="*/ 222 w 983"/>
                    <a:gd name="T73" fmla="*/ 68 h 114"/>
                    <a:gd name="T74" fmla="*/ 222 w 983"/>
                    <a:gd name="T75" fmla="*/ 51 h 114"/>
                    <a:gd name="T76" fmla="*/ 224 w 983"/>
                    <a:gd name="T77" fmla="*/ 34 h 114"/>
                    <a:gd name="T78" fmla="*/ 622 w 983"/>
                    <a:gd name="T79" fmla="*/ 17 h 114"/>
                    <a:gd name="T80" fmla="*/ 624 w 983"/>
                    <a:gd name="T81" fmla="*/ 32 h 114"/>
                    <a:gd name="T82" fmla="*/ 629 w 983"/>
                    <a:gd name="T83" fmla="*/ 48 h 114"/>
                    <a:gd name="T84" fmla="*/ 632 w 983"/>
                    <a:gd name="T85" fmla="*/ 66 h 114"/>
                    <a:gd name="T86" fmla="*/ 637 w 983"/>
                    <a:gd name="T87" fmla="*/ 82 h 114"/>
                    <a:gd name="T88" fmla="*/ 205 w 983"/>
                    <a:gd name="T89" fmla="*/ 103 h 114"/>
                    <a:gd name="T90" fmla="*/ 0 w 983"/>
                    <a:gd name="T91" fmla="*/ 114 h 114"/>
                    <a:gd name="T92" fmla="*/ 0 w 983"/>
                    <a:gd name="T93" fmla="*/ 95 h 114"/>
                    <a:gd name="T94" fmla="*/ 0 w 983"/>
                    <a:gd name="T95" fmla="*/ 80 h 114"/>
                    <a:gd name="T96" fmla="*/ 0 w 983"/>
                    <a:gd name="T97" fmla="*/ 61 h 114"/>
                    <a:gd name="T98" fmla="*/ 0 w 983"/>
                    <a:gd name="T99" fmla="*/ 46 h 114"/>
                    <a:gd name="T100" fmla="*/ 213 w 983"/>
                    <a:gd name="T101" fmla="*/ 34 h 114"/>
                    <a:gd name="T102" fmla="*/ 213 w 983"/>
                    <a:gd name="T103" fmla="*/ 51 h 114"/>
                    <a:gd name="T104" fmla="*/ 210 w 983"/>
                    <a:gd name="T105" fmla="*/ 68 h 114"/>
                    <a:gd name="T106" fmla="*/ 208 w 983"/>
                    <a:gd name="T107" fmla="*/ 85 h 114"/>
                    <a:gd name="T108" fmla="*/ 205 w 983"/>
                    <a:gd name="T109" fmla="*/ 103 h 114"/>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983"/>
                    <a:gd name="T166" fmla="*/ 0 h 114"/>
                    <a:gd name="T167" fmla="*/ 983 w 983"/>
                    <a:gd name="T168" fmla="*/ 114 h 114"/>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983" h="114">
                      <a:moveTo>
                        <a:pt x="977" y="68"/>
                      </a:moveTo>
                      <a:lnTo>
                        <a:pt x="716" y="80"/>
                      </a:lnTo>
                      <a:lnTo>
                        <a:pt x="716" y="74"/>
                      </a:lnTo>
                      <a:lnTo>
                        <a:pt x="716" y="68"/>
                      </a:lnTo>
                      <a:lnTo>
                        <a:pt x="716" y="66"/>
                      </a:lnTo>
                      <a:lnTo>
                        <a:pt x="716" y="61"/>
                      </a:lnTo>
                      <a:lnTo>
                        <a:pt x="714" y="48"/>
                      </a:lnTo>
                      <a:lnTo>
                        <a:pt x="714" y="34"/>
                      </a:lnTo>
                      <a:lnTo>
                        <a:pt x="711" y="22"/>
                      </a:lnTo>
                      <a:lnTo>
                        <a:pt x="706" y="11"/>
                      </a:lnTo>
                      <a:lnTo>
                        <a:pt x="983" y="0"/>
                      </a:lnTo>
                      <a:lnTo>
                        <a:pt x="983" y="17"/>
                      </a:lnTo>
                      <a:lnTo>
                        <a:pt x="979" y="34"/>
                      </a:lnTo>
                      <a:lnTo>
                        <a:pt x="977" y="51"/>
                      </a:lnTo>
                      <a:lnTo>
                        <a:pt x="977" y="68"/>
                      </a:lnTo>
                      <a:close/>
                      <a:moveTo>
                        <a:pt x="701" y="80"/>
                      </a:moveTo>
                      <a:lnTo>
                        <a:pt x="682" y="80"/>
                      </a:lnTo>
                      <a:lnTo>
                        <a:pt x="697" y="34"/>
                      </a:lnTo>
                      <a:lnTo>
                        <a:pt x="701" y="46"/>
                      </a:lnTo>
                      <a:lnTo>
                        <a:pt x="701" y="56"/>
                      </a:lnTo>
                      <a:lnTo>
                        <a:pt x="701" y="68"/>
                      </a:lnTo>
                      <a:lnTo>
                        <a:pt x="701" y="80"/>
                      </a:lnTo>
                      <a:close/>
                      <a:moveTo>
                        <a:pt x="666" y="80"/>
                      </a:moveTo>
                      <a:lnTo>
                        <a:pt x="646" y="80"/>
                      </a:lnTo>
                      <a:lnTo>
                        <a:pt x="643" y="63"/>
                      </a:lnTo>
                      <a:lnTo>
                        <a:pt x="639" y="48"/>
                      </a:lnTo>
                      <a:lnTo>
                        <a:pt x="637" y="32"/>
                      </a:lnTo>
                      <a:lnTo>
                        <a:pt x="637" y="17"/>
                      </a:lnTo>
                      <a:lnTo>
                        <a:pt x="692" y="17"/>
                      </a:lnTo>
                      <a:lnTo>
                        <a:pt x="685" y="29"/>
                      </a:lnTo>
                      <a:lnTo>
                        <a:pt x="680" y="46"/>
                      </a:lnTo>
                      <a:lnTo>
                        <a:pt x="672" y="61"/>
                      </a:lnTo>
                      <a:lnTo>
                        <a:pt x="666" y="80"/>
                      </a:lnTo>
                      <a:close/>
                      <a:moveTo>
                        <a:pt x="637" y="82"/>
                      </a:moveTo>
                      <a:lnTo>
                        <a:pt x="222" y="103"/>
                      </a:lnTo>
                      <a:lnTo>
                        <a:pt x="222" y="85"/>
                      </a:lnTo>
                      <a:lnTo>
                        <a:pt x="222" y="68"/>
                      </a:lnTo>
                      <a:lnTo>
                        <a:pt x="222" y="51"/>
                      </a:lnTo>
                      <a:lnTo>
                        <a:pt x="224" y="34"/>
                      </a:lnTo>
                      <a:lnTo>
                        <a:pt x="622" y="17"/>
                      </a:lnTo>
                      <a:lnTo>
                        <a:pt x="624" y="32"/>
                      </a:lnTo>
                      <a:lnTo>
                        <a:pt x="629" y="48"/>
                      </a:lnTo>
                      <a:lnTo>
                        <a:pt x="632" y="66"/>
                      </a:lnTo>
                      <a:lnTo>
                        <a:pt x="637" y="82"/>
                      </a:lnTo>
                      <a:close/>
                      <a:moveTo>
                        <a:pt x="205" y="103"/>
                      </a:moveTo>
                      <a:lnTo>
                        <a:pt x="0" y="114"/>
                      </a:lnTo>
                      <a:lnTo>
                        <a:pt x="0" y="95"/>
                      </a:lnTo>
                      <a:lnTo>
                        <a:pt x="0" y="80"/>
                      </a:lnTo>
                      <a:lnTo>
                        <a:pt x="0" y="61"/>
                      </a:lnTo>
                      <a:lnTo>
                        <a:pt x="0" y="46"/>
                      </a:lnTo>
                      <a:lnTo>
                        <a:pt x="213" y="34"/>
                      </a:lnTo>
                      <a:lnTo>
                        <a:pt x="213" y="51"/>
                      </a:lnTo>
                      <a:lnTo>
                        <a:pt x="210" y="68"/>
                      </a:lnTo>
                      <a:lnTo>
                        <a:pt x="208" y="85"/>
                      </a:lnTo>
                      <a:lnTo>
                        <a:pt x="205" y="103"/>
                      </a:lnTo>
                      <a:close/>
                    </a:path>
                  </a:pathLst>
                </a:custGeom>
                <a:solidFill>
                  <a:srgbClr val="C13A23"/>
                </a:solidFill>
                <a:ln w="9525">
                  <a:noFill/>
                  <a:round/>
                  <a:headEnd/>
                  <a:tailEnd/>
                </a:ln>
              </p:spPr>
              <p:txBody>
                <a:bodyPr>
                  <a:prstTxWarp prst="textNoShape">
                    <a:avLst/>
                  </a:prstTxWarp>
                </a:bodyPr>
                <a:lstStyle/>
                <a:p>
                  <a:endParaRPr lang="en-US"/>
                </a:p>
              </p:txBody>
            </p:sp>
            <p:sp>
              <p:nvSpPr>
                <p:cNvPr id="68587" name="Freeform 356"/>
                <p:cNvSpPr>
                  <a:spLocks noChangeAspect="1" noEditPoints="1"/>
                </p:cNvSpPr>
                <p:nvPr/>
              </p:nvSpPr>
              <p:spPr bwMode="auto">
                <a:xfrm>
                  <a:off x="3122" y="2481"/>
                  <a:ext cx="327" cy="38"/>
                </a:xfrm>
                <a:custGeom>
                  <a:avLst/>
                  <a:gdLst>
                    <a:gd name="T0" fmla="*/ 983 w 983"/>
                    <a:gd name="T1" fmla="*/ 68 h 114"/>
                    <a:gd name="T2" fmla="*/ 716 w 983"/>
                    <a:gd name="T3" fmla="*/ 80 h 114"/>
                    <a:gd name="T4" fmla="*/ 714 w 983"/>
                    <a:gd name="T5" fmla="*/ 68 h 114"/>
                    <a:gd name="T6" fmla="*/ 711 w 983"/>
                    <a:gd name="T7" fmla="*/ 56 h 114"/>
                    <a:gd name="T8" fmla="*/ 706 w 983"/>
                    <a:gd name="T9" fmla="*/ 47 h 114"/>
                    <a:gd name="T10" fmla="*/ 697 w 983"/>
                    <a:gd name="T11" fmla="*/ 42 h 114"/>
                    <a:gd name="T12" fmla="*/ 692 w 983"/>
                    <a:gd name="T13" fmla="*/ 51 h 114"/>
                    <a:gd name="T14" fmla="*/ 687 w 983"/>
                    <a:gd name="T15" fmla="*/ 61 h 114"/>
                    <a:gd name="T16" fmla="*/ 682 w 983"/>
                    <a:gd name="T17" fmla="*/ 71 h 114"/>
                    <a:gd name="T18" fmla="*/ 680 w 983"/>
                    <a:gd name="T19" fmla="*/ 80 h 114"/>
                    <a:gd name="T20" fmla="*/ 637 w 983"/>
                    <a:gd name="T21" fmla="*/ 85 h 114"/>
                    <a:gd name="T22" fmla="*/ 637 w 983"/>
                    <a:gd name="T23" fmla="*/ 66 h 114"/>
                    <a:gd name="T24" fmla="*/ 634 w 983"/>
                    <a:gd name="T25" fmla="*/ 51 h 114"/>
                    <a:gd name="T26" fmla="*/ 632 w 983"/>
                    <a:gd name="T27" fmla="*/ 34 h 114"/>
                    <a:gd name="T28" fmla="*/ 629 w 983"/>
                    <a:gd name="T29" fmla="*/ 16 h 114"/>
                    <a:gd name="T30" fmla="*/ 983 w 983"/>
                    <a:gd name="T31" fmla="*/ 0 h 114"/>
                    <a:gd name="T32" fmla="*/ 983 w 983"/>
                    <a:gd name="T33" fmla="*/ 18 h 114"/>
                    <a:gd name="T34" fmla="*/ 983 w 983"/>
                    <a:gd name="T35" fmla="*/ 34 h 114"/>
                    <a:gd name="T36" fmla="*/ 983 w 983"/>
                    <a:gd name="T37" fmla="*/ 51 h 114"/>
                    <a:gd name="T38" fmla="*/ 983 w 983"/>
                    <a:gd name="T39" fmla="*/ 68 h 114"/>
                    <a:gd name="T40" fmla="*/ 701 w 983"/>
                    <a:gd name="T41" fmla="*/ 80 h 114"/>
                    <a:gd name="T42" fmla="*/ 692 w 983"/>
                    <a:gd name="T43" fmla="*/ 80 h 114"/>
                    <a:gd name="T44" fmla="*/ 697 w 983"/>
                    <a:gd name="T45" fmla="*/ 68 h 114"/>
                    <a:gd name="T46" fmla="*/ 697 w 983"/>
                    <a:gd name="T47" fmla="*/ 71 h 114"/>
                    <a:gd name="T48" fmla="*/ 701 w 983"/>
                    <a:gd name="T49" fmla="*/ 73 h 114"/>
                    <a:gd name="T50" fmla="*/ 701 w 983"/>
                    <a:gd name="T51" fmla="*/ 76 h 114"/>
                    <a:gd name="T52" fmla="*/ 701 w 983"/>
                    <a:gd name="T53" fmla="*/ 80 h 114"/>
                    <a:gd name="T54" fmla="*/ 629 w 983"/>
                    <a:gd name="T55" fmla="*/ 85 h 114"/>
                    <a:gd name="T56" fmla="*/ 222 w 983"/>
                    <a:gd name="T57" fmla="*/ 102 h 114"/>
                    <a:gd name="T58" fmla="*/ 222 w 983"/>
                    <a:gd name="T59" fmla="*/ 87 h 114"/>
                    <a:gd name="T60" fmla="*/ 224 w 983"/>
                    <a:gd name="T61" fmla="*/ 68 h 114"/>
                    <a:gd name="T62" fmla="*/ 227 w 983"/>
                    <a:gd name="T63" fmla="*/ 53 h 114"/>
                    <a:gd name="T64" fmla="*/ 229 w 983"/>
                    <a:gd name="T65" fmla="*/ 34 h 114"/>
                    <a:gd name="T66" fmla="*/ 569 w 983"/>
                    <a:gd name="T67" fmla="*/ 18 h 114"/>
                    <a:gd name="T68" fmla="*/ 569 w 983"/>
                    <a:gd name="T69" fmla="*/ 22 h 114"/>
                    <a:gd name="T70" fmla="*/ 569 w 983"/>
                    <a:gd name="T71" fmla="*/ 24 h 114"/>
                    <a:gd name="T72" fmla="*/ 571 w 983"/>
                    <a:gd name="T73" fmla="*/ 24 h 114"/>
                    <a:gd name="T74" fmla="*/ 574 w 983"/>
                    <a:gd name="T75" fmla="*/ 24 h 114"/>
                    <a:gd name="T76" fmla="*/ 574 w 983"/>
                    <a:gd name="T77" fmla="*/ 22 h 114"/>
                    <a:gd name="T78" fmla="*/ 574 w 983"/>
                    <a:gd name="T79" fmla="*/ 18 h 114"/>
                    <a:gd name="T80" fmla="*/ 619 w 983"/>
                    <a:gd name="T81" fmla="*/ 16 h 114"/>
                    <a:gd name="T82" fmla="*/ 619 w 983"/>
                    <a:gd name="T83" fmla="*/ 34 h 114"/>
                    <a:gd name="T84" fmla="*/ 624 w 983"/>
                    <a:gd name="T85" fmla="*/ 51 h 114"/>
                    <a:gd name="T86" fmla="*/ 627 w 983"/>
                    <a:gd name="T87" fmla="*/ 68 h 114"/>
                    <a:gd name="T88" fmla="*/ 629 w 983"/>
                    <a:gd name="T89" fmla="*/ 85 h 114"/>
                    <a:gd name="T90" fmla="*/ 210 w 983"/>
                    <a:gd name="T91" fmla="*/ 105 h 114"/>
                    <a:gd name="T92" fmla="*/ 0 w 983"/>
                    <a:gd name="T93" fmla="*/ 114 h 114"/>
                    <a:gd name="T94" fmla="*/ 0 w 983"/>
                    <a:gd name="T95" fmla="*/ 95 h 114"/>
                    <a:gd name="T96" fmla="*/ 3 w 983"/>
                    <a:gd name="T97" fmla="*/ 80 h 114"/>
                    <a:gd name="T98" fmla="*/ 5 w 983"/>
                    <a:gd name="T99" fmla="*/ 63 h 114"/>
                    <a:gd name="T100" fmla="*/ 8 w 983"/>
                    <a:gd name="T101" fmla="*/ 45 h 114"/>
                    <a:gd name="T102" fmla="*/ 222 w 983"/>
                    <a:gd name="T103" fmla="*/ 34 h 114"/>
                    <a:gd name="T104" fmla="*/ 222 w 983"/>
                    <a:gd name="T105" fmla="*/ 37 h 114"/>
                    <a:gd name="T106" fmla="*/ 222 w 983"/>
                    <a:gd name="T107" fmla="*/ 39 h 114"/>
                    <a:gd name="T108" fmla="*/ 222 w 983"/>
                    <a:gd name="T109" fmla="*/ 42 h 114"/>
                    <a:gd name="T110" fmla="*/ 216 w 983"/>
                    <a:gd name="T111" fmla="*/ 56 h 114"/>
                    <a:gd name="T112" fmla="*/ 213 w 983"/>
                    <a:gd name="T113" fmla="*/ 71 h 114"/>
                    <a:gd name="T114" fmla="*/ 213 w 983"/>
                    <a:gd name="T115" fmla="*/ 87 h 114"/>
                    <a:gd name="T116" fmla="*/ 210 w 983"/>
                    <a:gd name="T117" fmla="*/ 105 h 11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983"/>
                    <a:gd name="T178" fmla="*/ 0 h 114"/>
                    <a:gd name="T179" fmla="*/ 983 w 983"/>
                    <a:gd name="T180" fmla="*/ 114 h 114"/>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983" h="114">
                      <a:moveTo>
                        <a:pt x="983" y="68"/>
                      </a:moveTo>
                      <a:lnTo>
                        <a:pt x="716" y="80"/>
                      </a:lnTo>
                      <a:lnTo>
                        <a:pt x="714" y="68"/>
                      </a:lnTo>
                      <a:lnTo>
                        <a:pt x="711" y="56"/>
                      </a:lnTo>
                      <a:lnTo>
                        <a:pt x="706" y="47"/>
                      </a:lnTo>
                      <a:lnTo>
                        <a:pt x="697" y="42"/>
                      </a:lnTo>
                      <a:lnTo>
                        <a:pt x="692" y="51"/>
                      </a:lnTo>
                      <a:lnTo>
                        <a:pt x="687" y="61"/>
                      </a:lnTo>
                      <a:lnTo>
                        <a:pt x="682" y="71"/>
                      </a:lnTo>
                      <a:lnTo>
                        <a:pt x="680" y="80"/>
                      </a:lnTo>
                      <a:lnTo>
                        <a:pt x="637" y="85"/>
                      </a:lnTo>
                      <a:lnTo>
                        <a:pt x="637" y="66"/>
                      </a:lnTo>
                      <a:lnTo>
                        <a:pt x="634" y="51"/>
                      </a:lnTo>
                      <a:lnTo>
                        <a:pt x="632" y="34"/>
                      </a:lnTo>
                      <a:lnTo>
                        <a:pt x="629" y="16"/>
                      </a:lnTo>
                      <a:lnTo>
                        <a:pt x="983" y="0"/>
                      </a:lnTo>
                      <a:lnTo>
                        <a:pt x="983" y="18"/>
                      </a:lnTo>
                      <a:lnTo>
                        <a:pt x="983" y="34"/>
                      </a:lnTo>
                      <a:lnTo>
                        <a:pt x="983" y="51"/>
                      </a:lnTo>
                      <a:lnTo>
                        <a:pt x="983" y="68"/>
                      </a:lnTo>
                      <a:close/>
                      <a:moveTo>
                        <a:pt x="701" y="80"/>
                      </a:moveTo>
                      <a:lnTo>
                        <a:pt x="692" y="80"/>
                      </a:lnTo>
                      <a:lnTo>
                        <a:pt x="697" y="68"/>
                      </a:lnTo>
                      <a:lnTo>
                        <a:pt x="697" y="71"/>
                      </a:lnTo>
                      <a:lnTo>
                        <a:pt x="701" y="73"/>
                      </a:lnTo>
                      <a:lnTo>
                        <a:pt x="701" y="76"/>
                      </a:lnTo>
                      <a:lnTo>
                        <a:pt x="701" y="80"/>
                      </a:lnTo>
                      <a:close/>
                      <a:moveTo>
                        <a:pt x="629" y="85"/>
                      </a:moveTo>
                      <a:lnTo>
                        <a:pt x="222" y="102"/>
                      </a:lnTo>
                      <a:lnTo>
                        <a:pt x="222" y="87"/>
                      </a:lnTo>
                      <a:lnTo>
                        <a:pt x="224" y="68"/>
                      </a:lnTo>
                      <a:lnTo>
                        <a:pt x="227" y="53"/>
                      </a:lnTo>
                      <a:lnTo>
                        <a:pt x="229" y="34"/>
                      </a:lnTo>
                      <a:lnTo>
                        <a:pt x="569" y="18"/>
                      </a:lnTo>
                      <a:lnTo>
                        <a:pt x="569" y="22"/>
                      </a:lnTo>
                      <a:lnTo>
                        <a:pt x="569" y="24"/>
                      </a:lnTo>
                      <a:lnTo>
                        <a:pt x="571" y="24"/>
                      </a:lnTo>
                      <a:lnTo>
                        <a:pt x="574" y="24"/>
                      </a:lnTo>
                      <a:lnTo>
                        <a:pt x="574" y="22"/>
                      </a:lnTo>
                      <a:lnTo>
                        <a:pt x="574" y="18"/>
                      </a:lnTo>
                      <a:lnTo>
                        <a:pt x="619" y="16"/>
                      </a:lnTo>
                      <a:lnTo>
                        <a:pt x="619" y="34"/>
                      </a:lnTo>
                      <a:lnTo>
                        <a:pt x="624" y="51"/>
                      </a:lnTo>
                      <a:lnTo>
                        <a:pt x="627" y="68"/>
                      </a:lnTo>
                      <a:lnTo>
                        <a:pt x="629" y="85"/>
                      </a:lnTo>
                      <a:close/>
                      <a:moveTo>
                        <a:pt x="210" y="105"/>
                      </a:moveTo>
                      <a:lnTo>
                        <a:pt x="0" y="114"/>
                      </a:lnTo>
                      <a:lnTo>
                        <a:pt x="0" y="95"/>
                      </a:lnTo>
                      <a:lnTo>
                        <a:pt x="3" y="80"/>
                      </a:lnTo>
                      <a:lnTo>
                        <a:pt x="5" y="63"/>
                      </a:lnTo>
                      <a:lnTo>
                        <a:pt x="8" y="45"/>
                      </a:lnTo>
                      <a:lnTo>
                        <a:pt x="222" y="34"/>
                      </a:lnTo>
                      <a:lnTo>
                        <a:pt x="222" y="37"/>
                      </a:lnTo>
                      <a:lnTo>
                        <a:pt x="222" y="39"/>
                      </a:lnTo>
                      <a:lnTo>
                        <a:pt x="222" y="42"/>
                      </a:lnTo>
                      <a:lnTo>
                        <a:pt x="216" y="56"/>
                      </a:lnTo>
                      <a:lnTo>
                        <a:pt x="213" y="71"/>
                      </a:lnTo>
                      <a:lnTo>
                        <a:pt x="213" y="87"/>
                      </a:lnTo>
                      <a:lnTo>
                        <a:pt x="210" y="105"/>
                      </a:lnTo>
                      <a:close/>
                    </a:path>
                  </a:pathLst>
                </a:custGeom>
                <a:solidFill>
                  <a:srgbClr val="C14428"/>
                </a:solidFill>
                <a:ln w="9525">
                  <a:noFill/>
                  <a:round/>
                  <a:headEnd/>
                  <a:tailEnd/>
                </a:ln>
              </p:spPr>
              <p:txBody>
                <a:bodyPr>
                  <a:prstTxWarp prst="textNoShape">
                    <a:avLst/>
                  </a:prstTxWarp>
                </a:bodyPr>
                <a:lstStyle/>
                <a:p>
                  <a:endParaRPr lang="en-US"/>
                </a:p>
              </p:txBody>
            </p:sp>
            <p:sp>
              <p:nvSpPr>
                <p:cNvPr id="68588" name="Freeform 357"/>
                <p:cNvSpPr>
                  <a:spLocks noChangeAspect="1" noEditPoints="1"/>
                </p:cNvSpPr>
                <p:nvPr/>
              </p:nvSpPr>
              <p:spPr bwMode="auto">
                <a:xfrm>
                  <a:off x="3122" y="2472"/>
                  <a:ext cx="327" cy="36"/>
                </a:xfrm>
                <a:custGeom>
                  <a:avLst/>
                  <a:gdLst>
                    <a:gd name="T0" fmla="*/ 706 w 983"/>
                    <a:gd name="T1" fmla="*/ 74 h 109"/>
                    <a:gd name="T2" fmla="*/ 701 w 983"/>
                    <a:gd name="T3" fmla="*/ 71 h 109"/>
                    <a:gd name="T4" fmla="*/ 697 w 983"/>
                    <a:gd name="T5" fmla="*/ 74 h 109"/>
                    <a:gd name="T6" fmla="*/ 692 w 983"/>
                    <a:gd name="T7" fmla="*/ 80 h 109"/>
                    <a:gd name="T8" fmla="*/ 634 w 983"/>
                    <a:gd name="T9" fmla="*/ 61 h 109"/>
                    <a:gd name="T10" fmla="*/ 627 w 983"/>
                    <a:gd name="T11" fmla="*/ 29 h 109"/>
                    <a:gd name="T12" fmla="*/ 983 w 983"/>
                    <a:gd name="T13" fmla="*/ 0 h 109"/>
                    <a:gd name="T14" fmla="*/ 983 w 983"/>
                    <a:gd name="T15" fmla="*/ 32 h 109"/>
                    <a:gd name="T16" fmla="*/ 983 w 983"/>
                    <a:gd name="T17" fmla="*/ 63 h 109"/>
                    <a:gd name="T18" fmla="*/ 224 w 983"/>
                    <a:gd name="T19" fmla="*/ 97 h 109"/>
                    <a:gd name="T20" fmla="*/ 229 w 983"/>
                    <a:gd name="T21" fmla="*/ 63 h 109"/>
                    <a:gd name="T22" fmla="*/ 229 w 983"/>
                    <a:gd name="T23" fmla="*/ 34 h 109"/>
                    <a:gd name="T24" fmla="*/ 244 w 983"/>
                    <a:gd name="T25" fmla="*/ 40 h 109"/>
                    <a:gd name="T26" fmla="*/ 253 w 983"/>
                    <a:gd name="T27" fmla="*/ 58 h 109"/>
                    <a:gd name="T28" fmla="*/ 263 w 983"/>
                    <a:gd name="T29" fmla="*/ 56 h 109"/>
                    <a:gd name="T30" fmla="*/ 268 w 983"/>
                    <a:gd name="T31" fmla="*/ 40 h 109"/>
                    <a:gd name="T32" fmla="*/ 555 w 983"/>
                    <a:gd name="T33" fmla="*/ 18 h 109"/>
                    <a:gd name="T34" fmla="*/ 561 w 983"/>
                    <a:gd name="T35" fmla="*/ 34 h 109"/>
                    <a:gd name="T36" fmla="*/ 569 w 983"/>
                    <a:gd name="T37" fmla="*/ 53 h 109"/>
                    <a:gd name="T38" fmla="*/ 584 w 983"/>
                    <a:gd name="T39" fmla="*/ 37 h 109"/>
                    <a:gd name="T40" fmla="*/ 593 w 983"/>
                    <a:gd name="T41" fmla="*/ 16 h 109"/>
                    <a:gd name="T42" fmla="*/ 613 w 983"/>
                    <a:gd name="T43" fmla="*/ 32 h 109"/>
                    <a:gd name="T44" fmla="*/ 619 w 983"/>
                    <a:gd name="T45" fmla="*/ 63 h 109"/>
                    <a:gd name="T46" fmla="*/ 213 w 983"/>
                    <a:gd name="T47" fmla="*/ 97 h 109"/>
                    <a:gd name="T48" fmla="*/ 3 w 983"/>
                    <a:gd name="T49" fmla="*/ 92 h 109"/>
                    <a:gd name="T50" fmla="*/ 8 w 983"/>
                    <a:gd name="T51" fmla="*/ 61 h 109"/>
                    <a:gd name="T52" fmla="*/ 222 w 983"/>
                    <a:gd name="T53" fmla="*/ 34 h 109"/>
                    <a:gd name="T54" fmla="*/ 222 w 983"/>
                    <a:gd name="T55" fmla="*/ 51 h 109"/>
                    <a:gd name="T56" fmla="*/ 222 w 983"/>
                    <a:gd name="T57" fmla="*/ 71 h 109"/>
                    <a:gd name="T58" fmla="*/ 216 w 983"/>
                    <a:gd name="T59" fmla="*/ 85 h 109"/>
                    <a:gd name="T60" fmla="*/ 213 w 983"/>
                    <a:gd name="T61" fmla="*/ 97 h 109"/>
                    <a:gd name="T62" fmla="*/ 261 w 983"/>
                    <a:gd name="T63" fmla="*/ 29 h 109"/>
                    <a:gd name="T64" fmla="*/ 256 w 983"/>
                    <a:gd name="T65" fmla="*/ 29 h 109"/>
                    <a:gd name="T66" fmla="*/ 582 w 983"/>
                    <a:gd name="T67" fmla="*/ 18 h 109"/>
                    <a:gd name="T68" fmla="*/ 577 w 983"/>
                    <a:gd name="T69" fmla="*/ 24 h 109"/>
                    <a:gd name="T70" fmla="*/ 569 w 983"/>
                    <a:gd name="T71" fmla="*/ 29 h 109"/>
                    <a:gd name="T72" fmla="*/ 569 w 983"/>
                    <a:gd name="T73" fmla="*/ 24 h 109"/>
                    <a:gd name="T74" fmla="*/ 566 w 983"/>
                    <a:gd name="T75" fmla="*/ 18 h 109"/>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983"/>
                    <a:gd name="T115" fmla="*/ 0 h 109"/>
                    <a:gd name="T116" fmla="*/ 983 w 983"/>
                    <a:gd name="T117" fmla="*/ 109 h 109"/>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983" h="109">
                      <a:moveTo>
                        <a:pt x="983" y="63"/>
                      </a:moveTo>
                      <a:lnTo>
                        <a:pt x="706" y="74"/>
                      </a:lnTo>
                      <a:lnTo>
                        <a:pt x="703" y="71"/>
                      </a:lnTo>
                      <a:lnTo>
                        <a:pt x="701" y="71"/>
                      </a:lnTo>
                      <a:lnTo>
                        <a:pt x="697" y="71"/>
                      </a:lnTo>
                      <a:lnTo>
                        <a:pt x="697" y="74"/>
                      </a:lnTo>
                      <a:lnTo>
                        <a:pt x="695" y="76"/>
                      </a:lnTo>
                      <a:lnTo>
                        <a:pt x="692" y="80"/>
                      </a:lnTo>
                      <a:lnTo>
                        <a:pt x="637" y="80"/>
                      </a:lnTo>
                      <a:lnTo>
                        <a:pt x="634" y="61"/>
                      </a:lnTo>
                      <a:lnTo>
                        <a:pt x="632" y="45"/>
                      </a:lnTo>
                      <a:lnTo>
                        <a:pt x="627" y="29"/>
                      </a:lnTo>
                      <a:lnTo>
                        <a:pt x="622" y="16"/>
                      </a:lnTo>
                      <a:lnTo>
                        <a:pt x="983" y="0"/>
                      </a:lnTo>
                      <a:lnTo>
                        <a:pt x="983" y="16"/>
                      </a:lnTo>
                      <a:lnTo>
                        <a:pt x="983" y="32"/>
                      </a:lnTo>
                      <a:lnTo>
                        <a:pt x="983" y="47"/>
                      </a:lnTo>
                      <a:lnTo>
                        <a:pt x="983" y="63"/>
                      </a:lnTo>
                      <a:close/>
                      <a:moveTo>
                        <a:pt x="622" y="80"/>
                      </a:moveTo>
                      <a:lnTo>
                        <a:pt x="224" y="97"/>
                      </a:lnTo>
                      <a:lnTo>
                        <a:pt x="227" y="80"/>
                      </a:lnTo>
                      <a:lnTo>
                        <a:pt x="229" y="63"/>
                      </a:lnTo>
                      <a:lnTo>
                        <a:pt x="229" y="47"/>
                      </a:lnTo>
                      <a:lnTo>
                        <a:pt x="229" y="34"/>
                      </a:lnTo>
                      <a:lnTo>
                        <a:pt x="244" y="29"/>
                      </a:lnTo>
                      <a:lnTo>
                        <a:pt x="244" y="40"/>
                      </a:lnTo>
                      <a:lnTo>
                        <a:pt x="247" y="51"/>
                      </a:lnTo>
                      <a:lnTo>
                        <a:pt x="253" y="58"/>
                      </a:lnTo>
                      <a:lnTo>
                        <a:pt x="263" y="63"/>
                      </a:lnTo>
                      <a:lnTo>
                        <a:pt x="263" y="56"/>
                      </a:lnTo>
                      <a:lnTo>
                        <a:pt x="266" y="47"/>
                      </a:lnTo>
                      <a:lnTo>
                        <a:pt x="268" y="40"/>
                      </a:lnTo>
                      <a:lnTo>
                        <a:pt x="271" y="29"/>
                      </a:lnTo>
                      <a:lnTo>
                        <a:pt x="555" y="18"/>
                      </a:lnTo>
                      <a:lnTo>
                        <a:pt x="559" y="27"/>
                      </a:lnTo>
                      <a:lnTo>
                        <a:pt x="561" y="34"/>
                      </a:lnTo>
                      <a:lnTo>
                        <a:pt x="566" y="45"/>
                      </a:lnTo>
                      <a:lnTo>
                        <a:pt x="569" y="53"/>
                      </a:lnTo>
                      <a:lnTo>
                        <a:pt x="579" y="45"/>
                      </a:lnTo>
                      <a:lnTo>
                        <a:pt x="584" y="37"/>
                      </a:lnTo>
                      <a:lnTo>
                        <a:pt x="590" y="27"/>
                      </a:lnTo>
                      <a:lnTo>
                        <a:pt x="593" y="16"/>
                      </a:lnTo>
                      <a:lnTo>
                        <a:pt x="611" y="16"/>
                      </a:lnTo>
                      <a:lnTo>
                        <a:pt x="613" y="32"/>
                      </a:lnTo>
                      <a:lnTo>
                        <a:pt x="617" y="47"/>
                      </a:lnTo>
                      <a:lnTo>
                        <a:pt x="619" y="63"/>
                      </a:lnTo>
                      <a:lnTo>
                        <a:pt x="622" y="80"/>
                      </a:lnTo>
                      <a:close/>
                      <a:moveTo>
                        <a:pt x="213" y="97"/>
                      </a:moveTo>
                      <a:lnTo>
                        <a:pt x="0" y="109"/>
                      </a:lnTo>
                      <a:lnTo>
                        <a:pt x="3" y="92"/>
                      </a:lnTo>
                      <a:lnTo>
                        <a:pt x="5" y="76"/>
                      </a:lnTo>
                      <a:lnTo>
                        <a:pt x="8" y="61"/>
                      </a:lnTo>
                      <a:lnTo>
                        <a:pt x="8" y="45"/>
                      </a:lnTo>
                      <a:lnTo>
                        <a:pt x="222" y="34"/>
                      </a:lnTo>
                      <a:lnTo>
                        <a:pt x="222" y="42"/>
                      </a:lnTo>
                      <a:lnTo>
                        <a:pt x="222" y="51"/>
                      </a:lnTo>
                      <a:lnTo>
                        <a:pt x="222" y="61"/>
                      </a:lnTo>
                      <a:lnTo>
                        <a:pt x="222" y="71"/>
                      </a:lnTo>
                      <a:lnTo>
                        <a:pt x="218" y="76"/>
                      </a:lnTo>
                      <a:lnTo>
                        <a:pt x="216" y="85"/>
                      </a:lnTo>
                      <a:lnTo>
                        <a:pt x="213" y="92"/>
                      </a:lnTo>
                      <a:lnTo>
                        <a:pt x="213" y="97"/>
                      </a:lnTo>
                      <a:close/>
                      <a:moveTo>
                        <a:pt x="256" y="29"/>
                      </a:moveTo>
                      <a:lnTo>
                        <a:pt x="261" y="29"/>
                      </a:lnTo>
                      <a:lnTo>
                        <a:pt x="258" y="29"/>
                      </a:lnTo>
                      <a:lnTo>
                        <a:pt x="256" y="29"/>
                      </a:lnTo>
                      <a:close/>
                      <a:moveTo>
                        <a:pt x="566" y="18"/>
                      </a:moveTo>
                      <a:lnTo>
                        <a:pt x="582" y="18"/>
                      </a:lnTo>
                      <a:lnTo>
                        <a:pt x="579" y="21"/>
                      </a:lnTo>
                      <a:lnTo>
                        <a:pt x="577" y="24"/>
                      </a:lnTo>
                      <a:lnTo>
                        <a:pt x="571" y="27"/>
                      </a:lnTo>
                      <a:lnTo>
                        <a:pt x="569" y="29"/>
                      </a:lnTo>
                      <a:lnTo>
                        <a:pt x="569" y="27"/>
                      </a:lnTo>
                      <a:lnTo>
                        <a:pt x="569" y="24"/>
                      </a:lnTo>
                      <a:lnTo>
                        <a:pt x="566" y="21"/>
                      </a:lnTo>
                      <a:lnTo>
                        <a:pt x="566" y="18"/>
                      </a:lnTo>
                      <a:close/>
                    </a:path>
                  </a:pathLst>
                </a:custGeom>
                <a:solidFill>
                  <a:srgbClr val="C64C2D"/>
                </a:solidFill>
                <a:ln w="9525">
                  <a:noFill/>
                  <a:round/>
                  <a:headEnd/>
                  <a:tailEnd/>
                </a:ln>
              </p:spPr>
              <p:txBody>
                <a:bodyPr>
                  <a:prstTxWarp prst="textNoShape">
                    <a:avLst/>
                  </a:prstTxWarp>
                </a:bodyPr>
                <a:lstStyle/>
                <a:p>
                  <a:endParaRPr lang="en-US"/>
                </a:p>
              </p:txBody>
            </p:sp>
            <p:sp>
              <p:nvSpPr>
                <p:cNvPr id="68589" name="Freeform 358"/>
                <p:cNvSpPr>
                  <a:spLocks noChangeAspect="1" noEditPoints="1"/>
                </p:cNvSpPr>
                <p:nvPr/>
              </p:nvSpPr>
              <p:spPr bwMode="auto">
                <a:xfrm>
                  <a:off x="3124" y="2459"/>
                  <a:ext cx="325" cy="37"/>
                </a:xfrm>
                <a:custGeom>
                  <a:avLst/>
                  <a:gdLst>
                    <a:gd name="T0" fmla="*/ 621 w 975"/>
                    <a:gd name="T1" fmla="*/ 82 h 111"/>
                    <a:gd name="T2" fmla="*/ 614 w 975"/>
                    <a:gd name="T3" fmla="*/ 50 h 111"/>
                    <a:gd name="T4" fmla="*/ 603 w 975"/>
                    <a:gd name="T5" fmla="*/ 19 h 111"/>
                    <a:gd name="T6" fmla="*/ 975 w 975"/>
                    <a:gd name="T7" fmla="*/ 16 h 111"/>
                    <a:gd name="T8" fmla="*/ 975 w 975"/>
                    <a:gd name="T9" fmla="*/ 50 h 111"/>
                    <a:gd name="T10" fmla="*/ 611 w 975"/>
                    <a:gd name="T11" fmla="*/ 82 h 111"/>
                    <a:gd name="T12" fmla="*/ 576 w 975"/>
                    <a:gd name="T13" fmla="*/ 71 h 111"/>
                    <a:gd name="T14" fmla="*/ 585 w 975"/>
                    <a:gd name="T15" fmla="*/ 42 h 111"/>
                    <a:gd name="T16" fmla="*/ 603 w 975"/>
                    <a:gd name="T17" fmla="*/ 40 h 111"/>
                    <a:gd name="T18" fmla="*/ 605 w 975"/>
                    <a:gd name="T19" fmla="*/ 64 h 111"/>
                    <a:gd name="T20" fmla="*/ 611 w 975"/>
                    <a:gd name="T21" fmla="*/ 82 h 111"/>
                    <a:gd name="T22" fmla="*/ 221 w 975"/>
                    <a:gd name="T23" fmla="*/ 100 h 111"/>
                    <a:gd name="T24" fmla="*/ 221 w 975"/>
                    <a:gd name="T25" fmla="*/ 71 h 111"/>
                    <a:gd name="T26" fmla="*/ 229 w 975"/>
                    <a:gd name="T27" fmla="*/ 45 h 111"/>
                    <a:gd name="T28" fmla="*/ 239 w 975"/>
                    <a:gd name="T29" fmla="*/ 74 h 111"/>
                    <a:gd name="T30" fmla="*/ 255 w 975"/>
                    <a:gd name="T31" fmla="*/ 100 h 111"/>
                    <a:gd name="T32" fmla="*/ 265 w 975"/>
                    <a:gd name="T33" fmla="*/ 66 h 111"/>
                    <a:gd name="T34" fmla="*/ 274 w 975"/>
                    <a:gd name="T35" fmla="*/ 35 h 111"/>
                    <a:gd name="T36" fmla="*/ 542 w 975"/>
                    <a:gd name="T37" fmla="*/ 40 h 111"/>
                    <a:gd name="T38" fmla="*/ 553 w 975"/>
                    <a:gd name="T39" fmla="*/ 71 h 111"/>
                    <a:gd name="T40" fmla="*/ 214 w 975"/>
                    <a:gd name="T41" fmla="*/ 100 h 111"/>
                    <a:gd name="T42" fmla="*/ 0 w 975"/>
                    <a:gd name="T43" fmla="*/ 95 h 111"/>
                    <a:gd name="T44" fmla="*/ 5 w 975"/>
                    <a:gd name="T45" fmla="*/ 61 h 111"/>
                    <a:gd name="T46" fmla="*/ 221 w 975"/>
                    <a:gd name="T47" fmla="*/ 37 h 111"/>
                    <a:gd name="T48" fmla="*/ 214 w 975"/>
                    <a:gd name="T49" fmla="*/ 69 h 111"/>
                    <a:gd name="T50" fmla="*/ 214 w 975"/>
                    <a:gd name="T51" fmla="*/ 100 h 111"/>
                    <a:gd name="T52" fmla="*/ 255 w 975"/>
                    <a:gd name="T53" fmla="*/ 37 h 111"/>
                    <a:gd name="T54" fmla="*/ 255 w 975"/>
                    <a:gd name="T55" fmla="*/ 50 h 111"/>
                    <a:gd name="T56" fmla="*/ 253 w 975"/>
                    <a:gd name="T57" fmla="*/ 66 h 111"/>
                    <a:gd name="T58" fmla="*/ 243 w 975"/>
                    <a:gd name="T59" fmla="*/ 53 h 111"/>
                    <a:gd name="T60" fmla="*/ 236 w 975"/>
                    <a:gd name="T61" fmla="*/ 37 h 111"/>
                    <a:gd name="T62" fmla="*/ 585 w 975"/>
                    <a:gd name="T63" fmla="*/ 19 h 111"/>
                    <a:gd name="T64" fmla="*/ 574 w 975"/>
                    <a:gd name="T65" fmla="*/ 45 h 111"/>
                    <a:gd name="T66" fmla="*/ 561 w 975"/>
                    <a:gd name="T67" fmla="*/ 66 h 111"/>
                    <a:gd name="T68" fmla="*/ 558 w 975"/>
                    <a:gd name="T69" fmla="*/ 45 h 111"/>
                    <a:gd name="T70" fmla="*/ 556 w 975"/>
                    <a:gd name="T71" fmla="*/ 19 h 11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975"/>
                    <a:gd name="T109" fmla="*/ 0 h 111"/>
                    <a:gd name="T110" fmla="*/ 975 w 975"/>
                    <a:gd name="T111" fmla="*/ 111 h 111"/>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975" h="111">
                      <a:moveTo>
                        <a:pt x="975" y="66"/>
                      </a:moveTo>
                      <a:lnTo>
                        <a:pt x="621" y="82"/>
                      </a:lnTo>
                      <a:lnTo>
                        <a:pt x="619" y="66"/>
                      </a:lnTo>
                      <a:lnTo>
                        <a:pt x="614" y="50"/>
                      </a:lnTo>
                      <a:lnTo>
                        <a:pt x="609" y="35"/>
                      </a:lnTo>
                      <a:lnTo>
                        <a:pt x="603" y="19"/>
                      </a:lnTo>
                      <a:lnTo>
                        <a:pt x="975" y="0"/>
                      </a:lnTo>
                      <a:lnTo>
                        <a:pt x="975" y="16"/>
                      </a:lnTo>
                      <a:lnTo>
                        <a:pt x="975" y="32"/>
                      </a:lnTo>
                      <a:lnTo>
                        <a:pt x="975" y="50"/>
                      </a:lnTo>
                      <a:lnTo>
                        <a:pt x="975" y="66"/>
                      </a:lnTo>
                      <a:close/>
                      <a:moveTo>
                        <a:pt x="611" y="82"/>
                      </a:moveTo>
                      <a:lnTo>
                        <a:pt x="566" y="84"/>
                      </a:lnTo>
                      <a:lnTo>
                        <a:pt x="576" y="71"/>
                      </a:lnTo>
                      <a:lnTo>
                        <a:pt x="580" y="58"/>
                      </a:lnTo>
                      <a:lnTo>
                        <a:pt x="585" y="42"/>
                      </a:lnTo>
                      <a:lnTo>
                        <a:pt x="592" y="29"/>
                      </a:lnTo>
                      <a:lnTo>
                        <a:pt x="603" y="40"/>
                      </a:lnTo>
                      <a:lnTo>
                        <a:pt x="603" y="50"/>
                      </a:lnTo>
                      <a:lnTo>
                        <a:pt x="605" y="64"/>
                      </a:lnTo>
                      <a:lnTo>
                        <a:pt x="609" y="74"/>
                      </a:lnTo>
                      <a:lnTo>
                        <a:pt x="611" y="82"/>
                      </a:lnTo>
                      <a:close/>
                      <a:moveTo>
                        <a:pt x="561" y="84"/>
                      </a:moveTo>
                      <a:lnTo>
                        <a:pt x="221" y="100"/>
                      </a:lnTo>
                      <a:lnTo>
                        <a:pt x="221" y="88"/>
                      </a:lnTo>
                      <a:lnTo>
                        <a:pt x="221" y="71"/>
                      </a:lnTo>
                      <a:lnTo>
                        <a:pt x="224" y="58"/>
                      </a:lnTo>
                      <a:lnTo>
                        <a:pt x="229" y="45"/>
                      </a:lnTo>
                      <a:lnTo>
                        <a:pt x="236" y="58"/>
                      </a:lnTo>
                      <a:lnTo>
                        <a:pt x="239" y="74"/>
                      </a:lnTo>
                      <a:lnTo>
                        <a:pt x="243" y="90"/>
                      </a:lnTo>
                      <a:lnTo>
                        <a:pt x="255" y="100"/>
                      </a:lnTo>
                      <a:lnTo>
                        <a:pt x="260" y="84"/>
                      </a:lnTo>
                      <a:lnTo>
                        <a:pt x="265" y="66"/>
                      </a:lnTo>
                      <a:lnTo>
                        <a:pt x="269" y="50"/>
                      </a:lnTo>
                      <a:lnTo>
                        <a:pt x="274" y="35"/>
                      </a:lnTo>
                      <a:lnTo>
                        <a:pt x="540" y="21"/>
                      </a:lnTo>
                      <a:lnTo>
                        <a:pt x="542" y="40"/>
                      </a:lnTo>
                      <a:lnTo>
                        <a:pt x="545" y="55"/>
                      </a:lnTo>
                      <a:lnTo>
                        <a:pt x="553" y="71"/>
                      </a:lnTo>
                      <a:lnTo>
                        <a:pt x="561" y="84"/>
                      </a:lnTo>
                      <a:close/>
                      <a:moveTo>
                        <a:pt x="214" y="100"/>
                      </a:moveTo>
                      <a:lnTo>
                        <a:pt x="0" y="111"/>
                      </a:lnTo>
                      <a:lnTo>
                        <a:pt x="0" y="95"/>
                      </a:lnTo>
                      <a:lnTo>
                        <a:pt x="2" y="77"/>
                      </a:lnTo>
                      <a:lnTo>
                        <a:pt x="5" y="61"/>
                      </a:lnTo>
                      <a:lnTo>
                        <a:pt x="7" y="45"/>
                      </a:lnTo>
                      <a:lnTo>
                        <a:pt x="221" y="37"/>
                      </a:lnTo>
                      <a:lnTo>
                        <a:pt x="216" y="53"/>
                      </a:lnTo>
                      <a:lnTo>
                        <a:pt x="214" y="69"/>
                      </a:lnTo>
                      <a:lnTo>
                        <a:pt x="214" y="84"/>
                      </a:lnTo>
                      <a:lnTo>
                        <a:pt x="214" y="100"/>
                      </a:lnTo>
                      <a:close/>
                      <a:moveTo>
                        <a:pt x="236" y="37"/>
                      </a:moveTo>
                      <a:lnTo>
                        <a:pt x="255" y="37"/>
                      </a:lnTo>
                      <a:lnTo>
                        <a:pt x="255" y="42"/>
                      </a:lnTo>
                      <a:lnTo>
                        <a:pt x="255" y="50"/>
                      </a:lnTo>
                      <a:lnTo>
                        <a:pt x="253" y="58"/>
                      </a:lnTo>
                      <a:lnTo>
                        <a:pt x="253" y="66"/>
                      </a:lnTo>
                      <a:lnTo>
                        <a:pt x="245" y="61"/>
                      </a:lnTo>
                      <a:lnTo>
                        <a:pt x="243" y="53"/>
                      </a:lnTo>
                      <a:lnTo>
                        <a:pt x="243" y="45"/>
                      </a:lnTo>
                      <a:lnTo>
                        <a:pt x="236" y="37"/>
                      </a:lnTo>
                      <a:close/>
                      <a:moveTo>
                        <a:pt x="556" y="19"/>
                      </a:moveTo>
                      <a:lnTo>
                        <a:pt x="585" y="19"/>
                      </a:lnTo>
                      <a:lnTo>
                        <a:pt x="580" y="32"/>
                      </a:lnTo>
                      <a:lnTo>
                        <a:pt x="574" y="45"/>
                      </a:lnTo>
                      <a:lnTo>
                        <a:pt x="569" y="55"/>
                      </a:lnTo>
                      <a:lnTo>
                        <a:pt x="561" y="66"/>
                      </a:lnTo>
                      <a:lnTo>
                        <a:pt x="558" y="55"/>
                      </a:lnTo>
                      <a:lnTo>
                        <a:pt x="558" y="45"/>
                      </a:lnTo>
                      <a:lnTo>
                        <a:pt x="556" y="32"/>
                      </a:lnTo>
                      <a:lnTo>
                        <a:pt x="556" y="19"/>
                      </a:lnTo>
                      <a:close/>
                    </a:path>
                  </a:pathLst>
                </a:custGeom>
                <a:solidFill>
                  <a:srgbClr val="C65133"/>
                </a:solidFill>
                <a:ln w="9525">
                  <a:noFill/>
                  <a:round/>
                  <a:headEnd/>
                  <a:tailEnd/>
                </a:ln>
              </p:spPr>
              <p:txBody>
                <a:bodyPr>
                  <a:prstTxWarp prst="textNoShape">
                    <a:avLst/>
                  </a:prstTxWarp>
                </a:bodyPr>
                <a:lstStyle/>
                <a:p>
                  <a:endParaRPr lang="en-US"/>
                </a:p>
              </p:txBody>
            </p:sp>
            <p:sp>
              <p:nvSpPr>
                <p:cNvPr id="68590" name="Freeform 359"/>
                <p:cNvSpPr>
                  <a:spLocks noChangeAspect="1" noEditPoints="1"/>
                </p:cNvSpPr>
                <p:nvPr/>
              </p:nvSpPr>
              <p:spPr bwMode="auto">
                <a:xfrm>
                  <a:off x="3124" y="2449"/>
                  <a:ext cx="325" cy="38"/>
                </a:xfrm>
                <a:custGeom>
                  <a:avLst/>
                  <a:gdLst>
                    <a:gd name="T0" fmla="*/ 614 w 975"/>
                    <a:gd name="T1" fmla="*/ 85 h 114"/>
                    <a:gd name="T2" fmla="*/ 605 w 975"/>
                    <a:gd name="T3" fmla="*/ 61 h 114"/>
                    <a:gd name="T4" fmla="*/ 595 w 975"/>
                    <a:gd name="T5" fmla="*/ 43 h 114"/>
                    <a:gd name="T6" fmla="*/ 580 w 975"/>
                    <a:gd name="T7" fmla="*/ 58 h 114"/>
                    <a:gd name="T8" fmla="*/ 574 w 975"/>
                    <a:gd name="T9" fmla="*/ 87 h 114"/>
                    <a:gd name="T10" fmla="*/ 556 w 975"/>
                    <a:gd name="T11" fmla="*/ 72 h 114"/>
                    <a:gd name="T12" fmla="*/ 551 w 975"/>
                    <a:gd name="T13" fmla="*/ 38 h 114"/>
                    <a:gd name="T14" fmla="*/ 975 w 975"/>
                    <a:gd name="T15" fmla="*/ 0 h 114"/>
                    <a:gd name="T16" fmla="*/ 975 w 975"/>
                    <a:gd name="T17" fmla="*/ 35 h 114"/>
                    <a:gd name="T18" fmla="*/ 975 w 975"/>
                    <a:gd name="T19" fmla="*/ 69 h 114"/>
                    <a:gd name="T20" fmla="*/ 585 w 975"/>
                    <a:gd name="T21" fmla="*/ 85 h 114"/>
                    <a:gd name="T22" fmla="*/ 585 w 975"/>
                    <a:gd name="T23" fmla="*/ 72 h 114"/>
                    <a:gd name="T24" fmla="*/ 592 w 975"/>
                    <a:gd name="T25" fmla="*/ 61 h 114"/>
                    <a:gd name="T26" fmla="*/ 603 w 975"/>
                    <a:gd name="T27" fmla="*/ 74 h 114"/>
                    <a:gd name="T28" fmla="*/ 603 w 975"/>
                    <a:gd name="T29" fmla="*/ 82 h 114"/>
                    <a:gd name="T30" fmla="*/ 547 w 975"/>
                    <a:gd name="T31" fmla="*/ 87 h 114"/>
                    <a:gd name="T32" fmla="*/ 269 w 975"/>
                    <a:gd name="T33" fmla="*/ 82 h 114"/>
                    <a:gd name="T34" fmla="*/ 277 w 975"/>
                    <a:gd name="T35" fmla="*/ 48 h 114"/>
                    <a:gd name="T36" fmla="*/ 542 w 975"/>
                    <a:gd name="T37" fmla="*/ 22 h 114"/>
                    <a:gd name="T38" fmla="*/ 542 w 975"/>
                    <a:gd name="T39" fmla="*/ 53 h 114"/>
                    <a:gd name="T40" fmla="*/ 547 w 975"/>
                    <a:gd name="T41" fmla="*/ 87 h 114"/>
                    <a:gd name="T42" fmla="*/ 248 w 975"/>
                    <a:gd name="T43" fmla="*/ 98 h 114"/>
                    <a:gd name="T44" fmla="*/ 243 w 975"/>
                    <a:gd name="T45" fmla="*/ 80 h 114"/>
                    <a:gd name="T46" fmla="*/ 229 w 975"/>
                    <a:gd name="T47" fmla="*/ 58 h 114"/>
                    <a:gd name="T48" fmla="*/ 219 w 975"/>
                    <a:gd name="T49" fmla="*/ 77 h 114"/>
                    <a:gd name="T50" fmla="*/ 214 w 975"/>
                    <a:gd name="T51" fmla="*/ 103 h 114"/>
                    <a:gd name="T52" fmla="*/ 2 w 975"/>
                    <a:gd name="T53" fmla="*/ 96 h 114"/>
                    <a:gd name="T54" fmla="*/ 7 w 975"/>
                    <a:gd name="T55" fmla="*/ 61 h 114"/>
                    <a:gd name="T56" fmla="*/ 263 w 975"/>
                    <a:gd name="T57" fmla="*/ 32 h 114"/>
                    <a:gd name="T58" fmla="*/ 258 w 975"/>
                    <a:gd name="T59" fmla="*/ 64 h 114"/>
                    <a:gd name="T60" fmla="*/ 253 w 975"/>
                    <a:gd name="T61" fmla="*/ 98 h 114"/>
                    <a:gd name="T62" fmla="*/ 221 w 975"/>
                    <a:gd name="T63" fmla="*/ 103 h 114"/>
                    <a:gd name="T64" fmla="*/ 224 w 975"/>
                    <a:gd name="T65" fmla="*/ 90 h 114"/>
                    <a:gd name="T66" fmla="*/ 229 w 975"/>
                    <a:gd name="T67" fmla="*/ 77 h 114"/>
                    <a:gd name="T68" fmla="*/ 236 w 975"/>
                    <a:gd name="T69" fmla="*/ 87 h 114"/>
                    <a:gd name="T70" fmla="*/ 236 w 975"/>
                    <a:gd name="T71" fmla="*/ 98 h 11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975"/>
                    <a:gd name="T109" fmla="*/ 0 h 114"/>
                    <a:gd name="T110" fmla="*/ 975 w 975"/>
                    <a:gd name="T111" fmla="*/ 114 h 114"/>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975" h="114">
                      <a:moveTo>
                        <a:pt x="975" y="69"/>
                      </a:moveTo>
                      <a:lnTo>
                        <a:pt x="614" y="85"/>
                      </a:lnTo>
                      <a:lnTo>
                        <a:pt x="611" y="74"/>
                      </a:lnTo>
                      <a:lnTo>
                        <a:pt x="605" y="61"/>
                      </a:lnTo>
                      <a:lnTo>
                        <a:pt x="600" y="51"/>
                      </a:lnTo>
                      <a:lnTo>
                        <a:pt x="595" y="43"/>
                      </a:lnTo>
                      <a:lnTo>
                        <a:pt x="585" y="48"/>
                      </a:lnTo>
                      <a:lnTo>
                        <a:pt x="580" y="58"/>
                      </a:lnTo>
                      <a:lnTo>
                        <a:pt x="576" y="74"/>
                      </a:lnTo>
                      <a:lnTo>
                        <a:pt x="574" y="87"/>
                      </a:lnTo>
                      <a:lnTo>
                        <a:pt x="558" y="87"/>
                      </a:lnTo>
                      <a:lnTo>
                        <a:pt x="556" y="72"/>
                      </a:lnTo>
                      <a:lnTo>
                        <a:pt x="553" y="53"/>
                      </a:lnTo>
                      <a:lnTo>
                        <a:pt x="551" y="38"/>
                      </a:lnTo>
                      <a:lnTo>
                        <a:pt x="551" y="22"/>
                      </a:lnTo>
                      <a:lnTo>
                        <a:pt x="975" y="0"/>
                      </a:lnTo>
                      <a:lnTo>
                        <a:pt x="975" y="17"/>
                      </a:lnTo>
                      <a:lnTo>
                        <a:pt x="975" y="35"/>
                      </a:lnTo>
                      <a:lnTo>
                        <a:pt x="975" y="51"/>
                      </a:lnTo>
                      <a:lnTo>
                        <a:pt x="975" y="69"/>
                      </a:lnTo>
                      <a:close/>
                      <a:moveTo>
                        <a:pt x="603" y="85"/>
                      </a:moveTo>
                      <a:lnTo>
                        <a:pt x="585" y="85"/>
                      </a:lnTo>
                      <a:lnTo>
                        <a:pt x="585" y="80"/>
                      </a:lnTo>
                      <a:lnTo>
                        <a:pt x="585" y="72"/>
                      </a:lnTo>
                      <a:lnTo>
                        <a:pt x="587" y="67"/>
                      </a:lnTo>
                      <a:lnTo>
                        <a:pt x="592" y="61"/>
                      </a:lnTo>
                      <a:lnTo>
                        <a:pt x="603" y="72"/>
                      </a:lnTo>
                      <a:lnTo>
                        <a:pt x="603" y="74"/>
                      </a:lnTo>
                      <a:lnTo>
                        <a:pt x="603" y="77"/>
                      </a:lnTo>
                      <a:lnTo>
                        <a:pt x="603" y="82"/>
                      </a:lnTo>
                      <a:lnTo>
                        <a:pt x="603" y="85"/>
                      </a:lnTo>
                      <a:close/>
                      <a:moveTo>
                        <a:pt x="547" y="87"/>
                      </a:moveTo>
                      <a:lnTo>
                        <a:pt x="263" y="98"/>
                      </a:lnTo>
                      <a:lnTo>
                        <a:pt x="269" y="82"/>
                      </a:lnTo>
                      <a:lnTo>
                        <a:pt x="274" y="64"/>
                      </a:lnTo>
                      <a:lnTo>
                        <a:pt x="277" y="48"/>
                      </a:lnTo>
                      <a:lnTo>
                        <a:pt x="282" y="32"/>
                      </a:lnTo>
                      <a:lnTo>
                        <a:pt x="542" y="22"/>
                      </a:lnTo>
                      <a:lnTo>
                        <a:pt x="540" y="38"/>
                      </a:lnTo>
                      <a:lnTo>
                        <a:pt x="542" y="53"/>
                      </a:lnTo>
                      <a:lnTo>
                        <a:pt x="542" y="72"/>
                      </a:lnTo>
                      <a:lnTo>
                        <a:pt x="547" y="87"/>
                      </a:lnTo>
                      <a:close/>
                      <a:moveTo>
                        <a:pt x="253" y="98"/>
                      </a:moveTo>
                      <a:lnTo>
                        <a:pt x="248" y="98"/>
                      </a:lnTo>
                      <a:lnTo>
                        <a:pt x="243" y="90"/>
                      </a:lnTo>
                      <a:lnTo>
                        <a:pt x="243" y="80"/>
                      </a:lnTo>
                      <a:lnTo>
                        <a:pt x="236" y="67"/>
                      </a:lnTo>
                      <a:lnTo>
                        <a:pt x="229" y="58"/>
                      </a:lnTo>
                      <a:lnTo>
                        <a:pt x="224" y="67"/>
                      </a:lnTo>
                      <a:lnTo>
                        <a:pt x="219" y="77"/>
                      </a:lnTo>
                      <a:lnTo>
                        <a:pt x="216" y="90"/>
                      </a:lnTo>
                      <a:lnTo>
                        <a:pt x="214" y="103"/>
                      </a:lnTo>
                      <a:lnTo>
                        <a:pt x="0" y="114"/>
                      </a:lnTo>
                      <a:lnTo>
                        <a:pt x="2" y="96"/>
                      </a:lnTo>
                      <a:lnTo>
                        <a:pt x="5" y="80"/>
                      </a:lnTo>
                      <a:lnTo>
                        <a:pt x="7" y="61"/>
                      </a:lnTo>
                      <a:lnTo>
                        <a:pt x="10" y="46"/>
                      </a:lnTo>
                      <a:lnTo>
                        <a:pt x="263" y="32"/>
                      </a:lnTo>
                      <a:lnTo>
                        <a:pt x="260" y="48"/>
                      </a:lnTo>
                      <a:lnTo>
                        <a:pt x="258" y="64"/>
                      </a:lnTo>
                      <a:lnTo>
                        <a:pt x="255" y="82"/>
                      </a:lnTo>
                      <a:lnTo>
                        <a:pt x="253" y="98"/>
                      </a:lnTo>
                      <a:close/>
                      <a:moveTo>
                        <a:pt x="236" y="98"/>
                      </a:moveTo>
                      <a:lnTo>
                        <a:pt x="221" y="103"/>
                      </a:lnTo>
                      <a:lnTo>
                        <a:pt x="221" y="98"/>
                      </a:lnTo>
                      <a:lnTo>
                        <a:pt x="224" y="90"/>
                      </a:lnTo>
                      <a:lnTo>
                        <a:pt x="226" y="82"/>
                      </a:lnTo>
                      <a:lnTo>
                        <a:pt x="229" y="77"/>
                      </a:lnTo>
                      <a:lnTo>
                        <a:pt x="234" y="80"/>
                      </a:lnTo>
                      <a:lnTo>
                        <a:pt x="236" y="87"/>
                      </a:lnTo>
                      <a:lnTo>
                        <a:pt x="236" y="93"/>
                      </a:lnTo>
                      <a:lnTo>
                        <a:pt x="236" y="98"/>
                      </a:lnTo>
                      <a:close/>
                    </a:path>
                  </a:pathLst>
                </a:custGeom>
                <a:solidFill>
                  <a:srgbClr val="C95638"/>
                </a:solidFill>
                <a:ln w="9525">
                  <a:noFill/>
                  <a:round/>
                  <a:headEnd/>
                  <a:tailEnd/>
                </a:ln>
              </p:spPr>
              <p:txBody>
                <a:bodyPr>
                  <a:prstTxWarp prst="textNoShape">
                    <a:avLst/>
                  </a:prstTxWarp>
                </a:bodyPr>
                <a:lstStyle/>
                <a:p>
                  <a:endParaRPr lang="en-US"/>
                </a:p>
              </p:txBody>
            </p:sp>
            <p:sp>
              <p:nvSpPr>
                <p:cNvPr id="68591" name="Freeform 360"/>
                <p:cNvSpPr>
                  <a:spLocks noChangeAspect="1" noEditPoints="1"/>
                </p:cNvSpPr>
                <p:nvPr/>
              </p:nvSpPr>
              <p:spPr bwMode="auto">
                <a:xfrm>
                  <a:off x="3127" y="2438"/>
                  <a:ext cx="322" cy="36"/>
                </a:xfrm>
                <a:custGeom>
                  <a:avLst/>
                  <a:gdLst>
                    <a:gd name="T0" fmla="*/ 968 w 968"/>
                    <a:gd name="T1" fmla="*/ 63 h 108"/>
                    <a:gd name="T2" fmla="*/ 596 w 968"/>
                    <a:gd name="T3" fmla="*/ 82 h 108"/>
                    <a:gd name="T4" fmla="*/ 593 w 968"/>
                    <a:gd name="T5" fmla="*/ 82 h 108"/>
                    <a:gd name="T6" fmla="*/ 593 w 968"/>
                    <a:gd name="T7" fmla="*/ 77 h 108"/>
                    <a:gd name="T8" fmla="*/ 590 w 968"/>
                    <a:gd name="T9" fmla="*/ 74 h 108"/>
                    <a:gd name="T10" fmla="*/ 588 w 968"/>
                    <a:gd name="T11" fmla="*/ 74 h 108"/>
                    <a:gd name="T12" fmla="*/ 585 w 968"/>
                    <a:gd name="T13" fmla="*/ 74 h 108"/>
                    <a:gd name="T14" fmla="*/ 583 w 968"/>
                    <a:gd name="T15" fmla="*/ 77 h 108"/>
                    <a:gd name="T16" fmla="*/ 578 w 968"/>
                    <a:gd name="T17" fmla="*/ 79 h 108"/>
                    <a:gd name="T18" fmla="*/ 578 w 968"/>
                    <a:gd name="T19" fmla="*/ 82 h 108"/>
                    <a:gd name="T20" fmla="*/ 549 w 968"/>
                    <a:gd name="T21" fmla="*/ 82 h 108"/>
                    <a:gd name="T22" fmla="*/ 546 w 968"/>
                    <a:gd name="T23" fmla="*/ 66 h 108"/>
                    <a:gd name="T24" fmla="*/ 544 w 968"/>
                    <a:gd name="T25" fmla="*/ 50 h 108"/>
                    <a:gd name="T26" fmla="*/ 544 w 968"/>
                    <a:gd name="T27" fmla="*/ 36 h 108"/>
                    <a:gd name="T28" fmla="*/ 544 w 968"/>
                    <a:gd name="T29" fmla="*/ 21 h 108"/>
                    <a:gd name="T30" fmla="*/ 962 w 968"/>
                    <a:gd name="T31" fmla="*/ 0 h 108"/>
                    <a:gd name="T32" fmla="*/ 962 w 968"/>
                    <a:gd name="T33" fmla="*/ 16 h 108"/>
                    <a:gd name="T34" fmla="*/ 964 w 968"/>
                    <a:gd name="T35" fmla="*/ 31 h 108"/>
                    <a:gd name="T36" fmla="*/ 968 w 968"/>
                    <a:gd name="T37" fmla="*/ 48 h 108"/>
                    <a:gd name="T38" fmla="*/ 968 w 968"/>
                    <a:gd name="T39" fmla="*/ 63 h 108"/>
                    <a:gd name="T40" fmla="*/ 533 w 968"/>
                    <a:gd name="T41" fmla="*/ 84 h 108"/>
                    <a:gd name="T42" fmla="*/ 267 w 968"/>
                    <a:gd name="T43" fmla="*/ 98 h 108"/>
                    <a:gd name="T44" fmla="*/ 270 w 968"/>
                    <a:gd name="T45" fmla="*/ 82 h 108"/>
                    <a:gd name="T46" fmla="*/ 275 w 968"/>
                    <a:gd name="T47" fmla="*/ 63 h 108"/>
                    <a:gd name="T48" fmla="*/ 277 w 968"/>
                    <a:gd name="T49" fmla="*/ 48 h 108"/>
                    <a:gd name="T50" fmla="*/ 282 w 968"/>
                    <a:gd name="T51" fmla="*/ 29 h 108"/>
                    <a:gd name="T52" fmla="*/ 417 w 968"/>
                    <a:gd name="T53" fmla="*/ 26 h 108"/>
                    <a:gd name="T54" fmla="*/ 419 w 968"/>
                    <a:gd name="T55" fmla="*/ 26 h 108"/>
                    <a:gd name="T56" fmla="*/ 433 w 968"/>
                    <a:gd name="T57" fmla="*/ 26 h 108"/>
                    <a:gd name="T58" fmla="*/ 433 w 968"/>
                    <a:gd name="T59" fmla="*/ 21 h 108"/>
                    <a:gd name="T60" fmla="*/ 533 w 968"/>
                    <a:gd name="T61" fmla="*/ 21 h 108"/>
                    <a:gd name="T62" fmla="*/ 533 w 968"/>
                    <a:gd name="T63" fmla="*/ 36 h 108"/>
                    <a:gd name="T64" fmla="*/ 533 w 968"/>
                    <a:gd name="T65" fmla="*/ 53 h 108"/>
                    <a:gd name="T66" fmla="*/ 533 w 968"/>
                    <a:gd name="T67" fmla="*/ 69 h 108"/>
                    <a:gd name="T68" fmla="*/ 533 w 968"/>
                    <a:gd name="T69" fmla="*/ 84 h 108"/>
                    <a:gd name="T70" fmla="*/ 248 w 968"/>
                    <a:gd name="T71" fmla="*/ 100 h 108"/>
                    <a:gd name="T72" fmla="*/ 229 w 968"/>
                    <a:gd name="T73" fmla="*/ 100 h 108"/>
                    <a:gd name="T74" fmla="*/ 229 w 968"/>
                    <a:gd name="T75" fmla="*/ 95 h 108"/>
                    <a:gd name="T76" fmla="*/ 227 w 968"/>
                    <a:gd name="T77" fmla="*/ 92 h 108"/>
                    <a:gd name="T78" fmla="*/ 224 w 968"/>
                    <a:gd name="T79" fmla="*/ 92 h 108"/>
                    <a:gd name="T80" fmla="*/ 222 w 968"/>
                    <a:gd name="T81" fmla="*/ 89 h 108"/>
                    <a:gd name="T82" fmla="*/ 217 w 968"/>
                    <a:gd name="T83" fmla="*/ 92 h 108"/>
                    <a:gd name="T84" fmla="*/ 214 w 968"/>
                    <a:gd name="T85" fmla="*/ 95 h 108"/>
                    <a:gd name="T86" fmla="*/ 214 w 968"/>
                    <a:gd name="T87" fmla="*/ 98 h 108"/>
                    <a:gd name="T88" fmla="*/ 214 w 968"/>
                    <a:gd name="T89" fmla="*/ 100 h 108"/>
                    <a:gd name="T90" fmla="*/ 0 w 968"/>
                    <a:gd name="T91" fmla="*/ 108 h 108"/>
                    <a:gd name="T92" fmla="*/ 0 w 968"/>
                    <a:gd name="T93" fmla="*/ 92 h 108"/>
                    <a:gd name="T94" fmla="*/ 6 w 968"/>
                    <a:gd name="T95" fmla="*/ 77 h 108"/>
                    <a:gd name="T96" fmla="*/ 9 w 968"/>
                    <a:gd name="T97" fmla="*/ 60 h 108"/>
                    <a:gd name="T98" fmla="*/ 12 w 968"/>
                    <a:gd name="T99" fmla="*/ 45 h 108"/>
                    <a:gd name="T100" fmla="*/ 19 w 968"/>
                    <a:gd name="T101" fmla="*/ 45 h 108"/>
                    <a:gd name="T102" fmla="*/ 22 w 968"/>
                    <a:gd name="T103" fmla="*/ 45 h 108"/>
                    <a:gd name="T104" fmla="*/ 27 w 968"/>
                    <a:gd name="T105" fmla="*/ 45 h 108"/>
                    <a:gd name="T106" fmla="*/ 29 w 968"/>
                    <a:gd name="T107" fmla="*/ 43 h 108"/>
                    <a:gd name="T108" fmla="*/ 34 w 968"/>
                    <a:gd name="T109" fmla="*/ 40 h 108"/>
                    <a:gd name="T110" fmla="*/ 267 w 968"/>
                    <a:gd name="T111" fmla="*/ 29 h 108"/>
                    <a:gd name="T112" fmla="*/ 262 w 968"/>
                    <a:gd name="T113" fmla="*/ 48 h 108"/>
                    <a:gd name="T114" fmla="*/ 258 w 968"/>
                    <a:gd name="T115" fmla="*/ 63 h 108"/>
                    <a:gd name="T116" fmla="*/ 253 w 968"/>
                    <a:gd name="T117" fmla="*/ 82 h 108"/>
                    <a:gd name="T118" fmla="*/ 248 w 968"/>
                    <a:gd name="T119" fmla="*/ 100 h 108"/>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968"/>
                    <a:gd name="T181" fmla="*/ 0 h 108"/>
                    <a:gd name="T182" fmla="*/ 968 w 968"/>
                    <a:gd name="T183" fmla="*/ 108 h 108"/>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968" h="108">
                      <a:moveTo>
                        <a:pt x="968" y="63"/>
                      </a:moveTo>
                      <a:lnTo>
                        <a:pt x="596" y="82"/>
                      </a:lnTo>
                      <a:lnTo>
                        <a:pt x="593" y="82"/>
                      </a:lnTo>
                      <a:lnTo>
                        <a:pt x="593" y="77"/>
                      </a:lnTo>
                      <a:lnTo>
                        <a:pt x="590" y="74"/>
                      </a:lnTo>
                      <a:lnTo>
                        <a:pt x="588" y="74"/>
                      </a:lnTo>
                      <a:lnTo>
                        <a:pt x="585" y="74"/>
                      </a:lnTo>
                      <a:lnTo>
                        <a:pt x="583" y="77"/>
                      </a:lnTo>
                      <a:lnTo>
                        <a:pt x="578" y="79"/>
                      </a:lnTo>
                      <a:lnTo>
                        <a:pt x="578" y="82"/>
                      </a:lnTo>
                      <a:lnTo>
                        <a:pt x="549" y="82"/>
                      </a:lnTo>
                      <a:lnTo>
                        <a:pt x="546" y="66"/>
                      </a:lnTo>
                      <a:lnTo>
                        <a:pt x="544" y="50"/>
                      </a:lnTo>
                      <a:lnTo>
                        <a:pt x="544" y="36"/>
                      </a:lnTo>
                      <a:lnTo>
                        <a:pt x="544" y="21"/>
                      </a:lnTo>
                      <a:lnTo>
                        <a:pt x="962" y="0"/>
                      </a:lnTo>
                      <a:lnTo>
                        <a:pt x="962" y="16"/>
                      </a:lnTo>
                      <a:lnTo>
                        <a:pt x="964" y="31"/>
                      </a:lnTo>
                      <a:lnTo>
                        <a:pt x="968" y="48"/>
                      </a:lnTo>
                      <a:lnTo>
                        <a:pt x="968" y="63"/>
                      </a:lnTo>
                      <a:close/>
                      <a:moveTo>
                        <a:pt x="533" y="84"/>
                      </a:moveTo>
                      <a:lnTo>
                        <a:pt x="267" y="98"/>
                      </a:lnTo>
                      <a:lnTo>
                        <a:pt x="270" y="82"/>
                      </a:lnTo>
                      <a:lnTo>
                        <a:pt x="275" y="63"/>
                      </a:lnTo>
                      <a:lnTo>
                        <a:pt x="277" y="48"/>
                      </a:lnTo>
                      <a:lnTo>
                        <a:pt x="282" y="29"/>
                      </a:lnTo>
                      <a:lnTo>
                        <a:pt x="417" y="26"/>
                      </a:lnTo>
                      <a:lnTo>
                        <a:pt x="419" y="26"/>
                      </a:lnTo>
                      <a:lnTo>
                        <a:pt x="433" y="26"/>
                      </a:lnTo>
                      <a:lnTo>
                        <a:pt x="433" y="21"/>
                      </a:lnTo>
                      <a:lnTo>
                        <a:pt x="533" y="21"/>
                      </a:lnTo>
                      <a:lnTo>
                        <a:pt x="533" y="36"/>
                      </a:lnTo>
                      <a:lnTo>
                        <a:pt x="533" y="53"/>
                      </a:lnTo>
                      <a:lnTo>
                        <a:pt x="533" y="69"/>
                      </a:lnTo>
                      <a:lnTo>
                        <a:pt x="533" y="84"/>
                      </a:lnTo>
                      <a:close/>
                      <a:moveTo>
                        <a:pt x="248" y="100"/>
                      </a:moveTo>
                      <a:lnTo>
                        <a:pt x="229" y="100"/>
                      </a:lnTo>
                      <a:lnTo>
                        <a:pt x="229" y="95"/>
                      </a:lnTo>
                      <a:lnTo>
                        <a:pt x="227" y="92"/>
                      </a:lnTo>
                      <a:lnTo>
                        <a:pt x="224" y="92"/>
                      </a:lnTo>
                      <a:lnTo>
                        <a:pt x="222" y="89"/>
                      </a:lnTo>
                      <a:lnTo>
                        <a:pt x="217" y="92"/>
                      </a:lnTo>
                      <a:lnTo>
                        <a:pt x="214" y="95"/>
                      </a:lnTo>
                      <a:lnTo>
                        <a:pt x="214" y="98"/>
                      </a:lnTo>
                      <a:lnTo>
                        <a:pt x="214" y="100"/>
                      </a:lnTo>
                      <a:lnTo>
                        <a:pt x="0" y="108"/>
                      </a:lnTo>
                      <a:lnTo>
                        <a:pt x="0" y="92"/>
                      </a:lnTo>
                      <a:lnTo>
                        <a:pt x="6" y="77"/>
                      </a:lnTo>
                      <a:lnTo>
                        <a:pt x="9" y="60"/>
                      </a:lnTo>
                      <a:lnTo>
                        <a:pt x="12" y="45"/>
                      </a:lnTo>
                      <a:lnTo>
                        <a:pt x="19" y="45"/>
                      </a:lnTo>
                      <a:lnTo>
                        <a:pt x="22" y="45"/>
                      </a:lnTo>
                      <a:lnTo>
                        <a:pt x="27" y="45"/>
                      </a:lnTo>
                      <a:lnTo>
                        <a:pt x="29" y="43"/>
                      </a:lnTo>
                      <a:lnTo>
                        <a:pt x="34" y="40"/>
                      </a:lnTo>
                      <a:lnTo>
                        <a:pt x="267" y="29"/>
                      </a:lnTo>
                      <a:lnTo>
                        <a:pt x="262" y="48"/>
                      </a:lnTo>
                      <a:lnTo>
                        <a:pt x="258" y="63"/>
                      </a:lnTo>
                      <a:lnTo>
                        <a:pt x="253" y="82"/>
                      </a:lnTo>
                      <a:lnTo>
                        <a:pt x="248" y="100"/>
                      </a:lnTo>
                      <a:close/>
                    </a:path>
                  </a:pathLst>
                </a:custGeom>
                <a:solidFill>
                  <a:srgbClr val="CC603F"/>
                </a:solidFill>
                <a:ln w="9525">
                  <a:noFill/>
                  <a:round/>
                  <a:headEnd/>
                  <a:tailEnd/>
                </a:ln>
              </p:spPr>
              <p:txBody>
                <a:bodyPr>
                  <a:prstTxWarp prst="textNoShape">
                    <a:avLst/>
                  </a:prstTxWarp>
                </a:bodyPr>
                <a:lstStyle/>
                <a:p>
                  <a:endParaRPr lang="en-US"/>
                </a:p>
              </p:txBody>
            </p:sp>
            <p:sp>
              <p:nvSpPr>
                <p:cNvPr id="68592" name="Freeform 361"/>
                <p:cNvSpPr>
                  <a:spLocks noChangeAspect="1" noEditPoints="1"/>
                </p:cNvSpPr>
                <p:nvPr/>
              </p:nvSpPr>
              <p:spPr bwMode="auto">
                <a:xfrm>
                  <a:off x="3128" y="2427"/>
                  <a:ext cx="321" cy="37"/>
                </a:xfrm>
                <a:custGeom>
                  <a:avLst/>
                  <a:gdLst>
                    <a:gd name="T0" fmla="*/ 965 w 965"/>
                    <a:gd name="T1" fmla="*/ 65 h 111"/>
                    <a:gd name="T2" fmla="*/ 541 w 965"/>
                    <a:gd name="T3" fmla="*/ 87 h 111"/>
                    <a:gd name="T4" fmla="*/ 541 w 965"/>
                    <a:gd name="T5" fmla="*/ 68 h 111"/>
                    <a:gd name="T6" fmla="*/ 541 w 965"/>
                    <a:gd name="T7" fmla="*/ 53 h 111"/>
                    <a:gd name="T8" fmla="*/ 537 w 965"/>
                    <a:gd name="T9" fmla="*/ 36 h 111"/>
                    <a:gd name="T10" fmla="*/ 532 w 965"/>
                    <a:gd name="T11" fmla="*/ 19 h 111"/>
                    <a:gd name="T12" fmla="*/ 956 w 965"/>
                    <a:gd name="T13" fmla="*/ 0 h 111"/>
                    <a:gd name="T14" fmla="*/ 956 w 965"/>
                    <a:gd name="T15" fmla="*/ 16 h 111"/>
                    <a:gd name="T16" fmla="*/ 959 w 965"/>
                    <a:gd name="T17" fmla="*/ 31 h 111"/>
                    <a:gd name="T18" fmla="*/ 961 w 965"/>
                    <a:gd name="T19" fmla="*/ 50 h 111"/>
                    <a:gd name="T20" fmla="*/ 965 w 965"/>
                    <a:gd name="T21" fmla="*/ 65 h 111"/>
                    <a:gd name="T22" fmla="*/ 532 w 965"/>
                    <a:gd name="T23" fmla="*/ 87 h 111"/>
                    <a:gd name="T24" fmla="*/ 272 w 965"/>
                    <a:gd name="T25" fmla="*/ 97 h 111"/>
                    <a:gd name="T26" fmla="*/ 274 w 965"/>
                    <a:gd name="T27" fmla="*/ 82 h 111"/>
                    <a:gd name="T28" fmla="*/ 279 w 965"/>
                    <a:gd name="T29" fmla="*/ 63 h 111"/>
                    <a:gd name="T30" fmla="*/ 282 w 965"/>
                    <a:gd name="T31" fmla="*/ 48 h 111"/>
                    <a:gd name="T32" fmla="*/ 288 w 965"/>
                    <a:gd name="T33" fmla="*/ 29 h 111"/>
                    <a:gd name="T34" fmla="*/ 398 w 965"/>
                    <a:gd name="T35" fmla="*/ 26 h 111"/>
                    <a:gd name="T36" fmla="*/ 404 w 965"/>
                    <a:gd name="T37" fmla="*/ 34 h 111"/>
                    <a:gd name="T38" fmla="*/ 409 w 965"/>
                    <a:gd name="T39" fmla="*/ 42 h 111"/>
                    <a:gd name="T40" fmla="*/ 411 w 965"/>
                    <a:gd name="T41" fmla="*/ 50 h 111"/>
                    <a:gd name="T42" fmla="*/ 416 w 965"/>
                    <a:gd name="T43" fmla="*/ 60 h 111"/>
                    <a:gd name="T44" fmla="*/ 430 w 965"/>
                    <a:gd name="T45" fmla="*/ 60 h 111"/>
                    <a:gd name="T46" fmla="*/ 433 w 965"/>
                    <a:gd name="T47" fmla="*/ 26 h 111"/>
                    <a:gd name="T48" fmla="*/ 527 w 965"/>
                    <a:gd name="T49" fmla="*/ 19 h 111"/>
                    <a:gd name="T50" fmla="*/ 530 w 965"/>
                    <a:gd name="T51" fmla="*/ 36 h 111"/>
                    <a:gd name="T52" fmla="*/ 532 w 965"/>
                    <a:gd name="T53" fmla="*/ 53 h 111"/>
                    <a:gd name="T54" fmla="*/ 532 w 965"/>
                    <a:gd name="T55" fmla="*/ 68 h 111"/>
                    <a:gd name="T56" fmla="*/ 532 w 965"/>
                    <a:gd name="T57" fmla="*/ 87 h 111"/>
                    <a:gd name="T58" fmla="*/ 253 w 965"/>
                    <a:gd name="T59" fmla="*/ 97 h 111"/>
                    <a:gd name="T60" fmla="*/ 0 w 965"/>
                    <a:gd name="T61" fmla="*/ 111 h 111"/>
                    <a:gd name="T62" fmla="*/ 3 w 965"/>
                    <a:gd name="T63" fmla="*/ 103 h 111"/>
                    <a:gd name="T64" fmla="*/ 6 w 965"/>
                    <a:gd name="T65" fmla="*/ 94 h 111"/>
                    <a:gd name="T66" fmla="*/ 6 w 965"/>
                    <a:gd name="T67" fmla="*/ 87 h 111"/>
                    <a:gd name="T68" fmla="*/ 9 w 965"/>
                    <a:gd name="T69" fmla="*/ 79 h 111"/>
                    <a:gd name="T70" fmla="*/ 16 w 965"/>
                    <a:gd name="T71" fmla="*/ 77 h 111"/>
                    <a:gd name="T72" fmla="*/ 26 w 965"/>
                    <a:gd name="T73" fmla="*/ 77 h 111"/>
                    <a:gd name="T74" fmla="*/ 35 w 965"/>
                    <a:gd name="T75" fmla="*/ 74 h 111"/>
                    <a:gd name="T76" fmla="*/ 43 w 965"/>
                    <a:gd name="T77" fmla="*/ 65 h 111"/>
                    <a:gd name="T78" fmla="*/ 43 w 965"/>
                    <a:gd name="T79" fmla="*/ 60 h 111"/>
                    <a:gd name="T80" fmla="*/ 43 w 965"/>
                    <a:gd name="T81" fmla="*/ 55 h 111"/>
                    <a:gd name="T82" fmla="*/ 43 w 965"/>
                    <a:gd name="T83" fmla="*/ 50 h 111"/>
                    <a:gd name="T84" fmla="*/ 45 w 965"/>
                    <a:gd name="T85" fmla="*/ 45 h 111"/>
                    <a:gd name="T86" fmla="*/ 272 w 965"/>
                    <a:gd name="T87" fmla="*/ 34 h 111"/>
                    <a:gd name="T88" fmla="*/ 267 w 965"/>
                    <a:gd name="T89" fmla="*/ 50 h 111"/>
                    <a:gd name="T90" fmla="*/ 264 w 965"/>
                    <a:gd name="T91" fmla="*/ 65 h 111"/>
                    <a:gd name="T92" fmla="*/ 259 w 965"/>
                    <a:gd name="T93" fmla="*/ 82 h 111"/>
                    <a:gd name="T94" fmla="*/ 253 w 965"/>
                    <a:gd name="T95" fmla="*/ 97 h 111"/>
                    <a:gd name="T96" fmla="*/ 414 w 965"/>
                    <a:gd name="T97" fmla="*/ 26 h 111"/>
                    <a:gd name="T98" fmla="*/ 424 w 965"/>
                    <a:gd name="T99" fmla="*/ 26 h 111"/>
                    <a:gd name="T100" fmla="*/ 424 w 965"/>
                    <a:gd name="T101" fmla="*/ 29 h 111"/>
                    <a:gd name="T102" fmla="*/ 424 w 965"/>
                    <a:gd name="T103" fmla="*/ 31 h 111"/>
                    <a:gd name="T104" fmla="*/ 421 w 965"/>
                    <a:gd name="T105" fmla="*/ 34 h 111"/>
                    <a:gd name="T106" fmla="*/ 421 w 965"/>
                    <a:gd name="T107" fmla="*/ 36 h 111"/>
                    <a:gd name="T108" fmla="*/ 419 w 965"/>
                    <a:gd name="T109" fmla="*/ 34 h 111"/>
                    <a:gd name="T110" fmla="*/ 416 w 965"/>
                    <a:gd name="T111" fmla="*/ 31 h 111"/>
                    <a:gd name="T112" fmla="*/ 416 w 965"/>
                    <a:gd name="T113" fmla="*/ 29 h 111"/>
                    <a:gd name="T114" fmla="*/ 414 w 965"/>
                    <a:gd name="T115" fmla="*/ 26 h 111"/>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965"/>
                    <a:gd name="T175" fmla="*/ 0 h 111"/>
                    <a:gd name="T176" fmla="*/ 965 w 965"/>
                    <a:gd name="T177" fmla="*/ 111 h 111"/>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965" h="111">
                      <a:moveTo>
                        <a:pt x="965" y="65"/>
                      </a:moveTo>
                      <a:lnTo>
                        <a:pt x="541" y="87"/>
                      </a:lnTo>
                      <a:lnTo>
                        <a:pt x="541" y="68"/>
                      </a:lnTo>
                      <a:lnTo>
                        <a:pt x="541" y="53"/>
                      </a:lnTo>
                      <a:lnTo>
                        <a:pt x="537" y="36"/>
                      </a:lnTo>
                      <a:lnTo>
                        <a:pt x="532" y="19"/>
                      </a:lnTo>
                      <a:lnTo>
                        <a:pt x="956" y="0"/>
                      </a:lnTo>
                      <a:lnTo>
                        <a:pt x="956" y="16"/>
                      </a:lnTo>
                      <a:lnTo>
                        <a:pt x="959" y="31"/>
                      </a:lnTo>
                      <a:lnTo>
                        <a:pt x="961" y="50"/>
                      </a:lnTo>
                      <a:lnTo>
                        <a:pt x="965" y="65"/>
                      </a:lnTo>
                      <a:close/>
                      <a:moveTo>
                        <a:pt x="532" y="87"/>
                      </a:moveTo>
                      <a:lnTo>
                        <a:pt x="272" y="97"/>
                      </a:lnTo>
                      <a:lnTo>
                        <a:pt x="274" y="82"/>
                      </a:lnTo>
                      <a:lnTo>
                        <a:pt x="279" y="63"/>
                      </a:lnTo>
                      <a:lnTo>
                        <a:pt x="282" y="48"/>
                      </a:lnTo>
                      <a:lnTo>
                        <a:pt x="288" y="29"/>
                      </a:lnTo>
                      <a:lnTo>
                        <a:pt x="398" y="26"/>
                      </a:lnTo>
                      <a:lnTo>
                        <a:pt x="404" y="34"/>
                      </a:lnTo>
                      <a:lnTo>
                        <a:pt x="409" y="42"/>
                      </a:lnTo>
                      <a:lnTo>
                        <a:pt x="411" y="50"/>
                      </a:lnTo>
                      <a:lnTo>
                        <a:pt x="416" y="60"/>
                      </a:lnTo>
                      <a:lnTo>
                        <a:pt x="430" y="60"/>
                      </a:lnTo>
                      <a:lnTo>
                        <a:pt x="433" y="26"/>
                      </a:lnTo>
                      <a:lnTo>
                        <a:pt x="527" y="19"/>
                      </a:lnTo>
                      <a:lnTo>
                        <a:pt x="530" y="36"/>
                      </a:lnTo>
                      <a:lnTo>
                        <a:pt x="532" y="53"/>
                      </a:lnTo>
                      <a:lnTo>
                        <a:pt x="532" y="68"/>
                      </a:lnTo>
                      <a:lnTo>
                        <a:pt x="532" y="87"/>
                      </a:lnTo>
                      <a:close/>
                      <a:moveTo>
                        <a:pt x="253" y="97"/>
                      </a:moveTo>
                      <a:lnTo>
                        <a:pt x="0" y="111"/>
                      </a:lnTo>
                      <a:lnTo>
                        <a:pt x="3" y="103"/>
                      </a:lnTo>
                      <a:lnTo>
                        <a:pt x="6" y="94"/>
                      </a:lnTo>
                      <a:lnTo>
                        <a:pt x="6" y="87"/>
                      </a:lnTo>
                      <a:lnTo>
                        <a:pt x="9" y="79"/>
                      </a:lnTo>
                      <a:lnTo>
                        <a:pt x="16" y="77"/>
                      </a:lnTo>
                      <a:lnTo>
                        <a:pt x="26" y="77"/>
                      </a:lnTo>
                      <a:lnTo>
                        <a:pt x="35" y="74"/>
                      </a:lnTo>
                      <a:lnTo>
                        <a:pt x="43" y="65"/>
                      </a:lnTo>
                      <a:lnTo>
                        <a:pt x="43" y="60"/>
                      </a:lnTo>
                      <a:lnTo>
                        <a:pt x="43" y="55"/>
                      </a:lnTo>
                      <a:lnTo>
                        <a:pt x="43" y="50"/>
                      </a:lnTo>
                      <a:lnTo>
                        <a:pt x="45" y="45"/>
                      </a:lnTo>
                      <a:lnTo>
                        <a:pt x="272" y="34"/>
                      </a:lnTo>
                      <a:lnTo>
                        <a:pt x="267" y="50"/>
                      </a:lnTo>
                      <a:lnTo>
                        <a:pt x="264" y="65"/>
                      </a:lnTo>
                      <a:lnTo>
                        <a:pt x="259" y="82"/>
                      </a:lnTo>
                      <a:lnTo>
                        <a:pt x="253" y="97"/>
                      </a:lnTo>
                      <a:close/>
                      <a:moveTo>
                        <a:pt x="414" y="26"/>
                      </a:moveTo>
                      <a:lnTo>
                        <a:pt x="424" y="26"/>
                      </a:lnTo>
                      <a:lnTo>
                        <a:pt x="424" y="29"/>
                      </a:lnTo>
                      <a:lnTo>
                        <a:pt x="424" y="31"/>
                      </a:lnTo>
                      <a:lnTo>
                        <a:pt x="421" y="34"/>
                      </a:lnTo>
                      <a:lnTo>
                        <a:pt x="421" y="36"/>
                      </a:lnTo>
                      <a:lnTo>
                        <a:pt x="419" y="34"/>
                      </a:lnTo>
                      <a:lnTo>
                        <a:pt x="416" y="31"/>
                      </a:lnTo>
                      <a:lnTo>
                        <a:pt x="416" y="29"/>
                      </a:lnTo>
                      <a:lnTo>
                        <a:pt x="414" y="26"/>
                      </a:lnTo>
                      <a:close/>
                    </a:path>
                  </a:pathLst>
                </a:custGeom>
                <a:solidFill>
                  <a:srgbClr val="CE6642"/>
                </a:solidFill>
                <a:ln w="9525">
                  <a:noFill/>
                  <a:round/>
                  <a:headEnd/>
                  <a:tailEnd/>
                </a:ln>
              </p:spPr>
              <p:txBody>
                <a:bodyPr>
                  <a:prstTxWarp prst="textNoShape">
                    <a:avLst/>
                  </a:prstTxWarp>
                </a:bodyPr>
                <a:lstStyle/>
                <a:p>
                  <a:endParaRPr lang="en-US"/>
                </a:p>
              </p:txBody>
            </p:sp>
            <p:sp>
              <p:nvSpPr>
                <p:cNvPr id="68593" name="Freeform 362"/>
                <p:cNvSpPr>
                  <a:spLocks noChangeAspect="1" noEditPoints="1"/>
                </p:cNvSpPr>
                <p:nvPr/>
              </p:nvSpPr>
              <p:spPr bwMode="auto">
                <a:xfrm>
                  <a:off x="3131" y="2416"/>
                  <a:ext cx="316" cy="37"/>
                </a:xfrm>
                <a:custGeom>
                  <a:avLst/>
                  <a:gdLst>
                    <a:gd name="T0" fmla="*/ 532 w 950"/>
                    <a:gd name="T1" fmla="*/ 89 h 113"/>
                    <a:gd name="T2" fmla="*/ 528 w 950"/>
                    <a:gd name="T3" fmla="*/ 60 h 113"/>
                    <a:gd name="T4" fmla="*/ 521 w 950"/>
                    <a:gd name="T5" fmla="*/ 34 h 113"/>
                    <a:gd name="T6" fmla="*/ 508 w 950"/>
                    <a:gd name="T7" fmla="*/ 34 h 113"/>
                    <a:gd name="T8" fmla="*/ 494 w 950"/>
                    <a:gd name="T9" fmla="*/ 36 h 113"/>
                    <a:gd name="T10" fmla="*/ 494 w 950"/>
                    <a:gd name="T11" fmla="*/ 29 h 113"/>
                    <a:gd name="T12" fmla="*/ 492 w 950"/>
                    <a:gd name="T13" fmla="*/ 24 h 113"/>
                    <a:gd name="T14" fmla="*/ 945 w 950"/>
                    <a:gd name="T15" fmla="*/ 18 h 113"/>
                    <a:gd name="T16" fmla="*/ 947 w 950"/>
                    <a:gd name="T17" fmla="*/ 50 h 113"/>
                    <a:gd name="T18" fmla="*/ 521 w 950"/>
                    <a:gd name="T19" fmla="*/ 89 h 113"/>
                    <a:gd name="T20" fmla="*/ 431 w 950"/>
                    <a:gd name="T21" fmla="*/ 26 h 113"/>
                    <a:gd name="T22" fmla="*/ 484 w 950"/>
                    <a:gd name="T23" fmla="*/ 31 h 113"/>
                    <a:gd name="T24" fmla="*/ 499 w 950"/>
                    <a:gd name="T25" fmla="*/ 47 h 113"/>
                    <a:gd name="T26" fmla="*/ 513 w 950"/>
                    <a:gd name="T27" fmla="*/ 44 h 113"/>
                    <a:gd name="T28" fmla="*/ 521 w 950"/>
                    <a:gd name="T29" fmla="*/ 65 h 113"/>
                    <a:gd name="T30" fmla="*/ 521 w 950"/>
                    <a:gd name="T31" fmla="*/ 89 h 113"/>
                    <a:gd name="T32" fmla="*/ 270 w 950"/>
                    <a:gd name="T33" fmla="*/ 97 h 113"/>
                    <a:gd name="T34" fmla="*/ 279 w 950"/>
                    <a:gd name="T35" fmla="*/ 65 h 113"/>
                    <a:gd name="T36" fmla="*/ 284 w 950"/>
                    <a:gd name="T37" fmla="*/ 34 h 113"/>
                    <a:gd name="T38" fmla="*/ 383 w 950"/>
                    <a:gd name="T39" fmla="*/ 44 h 113"/>
                    <a:gd name="T40" fmla="*/ 400 w 950"/>
                    <a:gd name="T41" fmla="*/ 79 h 113"/>
                    <a:gd name="T42" fmla="*/ 255 w 950"/>
                    <a:gd name="T43" fmla="*/ 97 h 113"/>
                    <a:gd name="T44" fmla="*/ 26 w 950"/>
                    <a:gd name="T45" fmla="*/ 108 h 113"/>
                    <a:gd name="T46" fmla="*/ 31 w 950"/>
                    <a:gd name="T47" fmla="*/ 102 h 113"/>
                    <a:gd name="T48" fmla="*/ 34 w 950"/>
                    <a:gd name="T49" fmla="*/ 87 h 113"/>
                    <a:gd name="T50" fmla="*/ 39 w 950"/>
                    <a:gd name="T51" fmla="*/ 58 h 113"/>
                    <a:gd name="T52" fmla="*/ 270 w 950"/>
                    <a:gd name="T53" fmla="*/ 34 h 113"/>
                    <a:gd name="T54" fmla="*/ 263 w 950"/>
                    <a:gd name="T55" fmla="*/ 65 h 113"/>
                    <a:gd name="T56" fmla="*/ 255 w 950"/>
                    <a:gd name="T57" fmla="*/ 97 h 113"/>
                    <a:gd name="T58" fmla="*/ 0 w 950"/>
                    <a:gd name="T59" fmla="*/ 113 h 113"/>
                    <a:gd name="T60" fmla="*/ 5 w 950"/>
                    <a:gd name="T61" fmla="*/ 113 h 113"/>
                    <a:gd name="T62" fmla="*/ 397 w 950"/>
                    <a:gd name="T63" fmla="*/ 26 h 113"/>
                    <a:gd name="T64" fmla="*/ 419 w 950"/>
                    <a:gd name="T65" fmla="*/ 36 h 113"/>
                    <a:gd name="T66" fmla="*/ 415 w 950"/>
                    <a:gd name="T67" fmla="*/ 60 h 113"/>
                    <a:gd name="T68" fmla="*/ 407 w 950"/>
                    <a:gd name="T69" fmla="*/ 60 h 113"/>
                    <a:gd name="T70" fmla="*/ 400 w 950"/>
                    <a:gd name="T71" fmla="*/ 39 h 113"/>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950"/>
                    <a:gd name="T109" fmla="*/ 0 h 113"/>
                    <a:gd name="T110" fmla="*/ 950 w 950"/>
                    <a:gd name="T111" fmla="*/ 113 h 113"/>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950" h="113">
                      <a:moveTo>
                        <a:pt x="950" y="68"/>
                      </a:moveTo>
                      <a:lnTo>
                        <a:pt x="532" y="89"/>
                      </a:lnTo>
                      <a:lnTo>
                        <a:pt x="532" y="73"/>
                      </a:lnTo>
                      <a:lnTo>
                        <a:pt x="528" y="60"/>
                      </a:lnTo>
                      <a:lnTo>
                        <a:pt x="526" y="47"/>
                      </a:lnTo>
                      <a:lnTo>
                        <a:pt x="521" y="34"/>
                      </a:lnTo>
                      <a:lnTo>
                        <a:pt x="515" y="34"/>
                      </a:lnTo>
                      <a:lnTo>
                        <a:pt x="508" y="34"/>
                      </a:lnTo>
                      <a:lnTo>
                        <a:pt x="499" y="36"/>
                      </a:lnTo>
                      <a:lnTo>
                        <a:pt x="494" y="36"/>
                      </a:lnTo>
                      <a:lnTo>
                        <a:pt x="494" y="34"/>
                      </a:lnTo>
                      <a:lnTo>
                        <a:pt x="494" y="29"/>
                      </a:lnTo>
                      <a:lnTo>
                        <a:pt x="494" y="26"/>
                      </a:lnTo>
                      <a:lnTo>
                        <a:pt x="492" y="24"/>
                      </a:lnTo>
                      <a:lnTo>
                        <a:pt x="942" y="0"/>
                      </a:lnTo>
                      <a:lnTo>
                        <a:pt x="945" y="18"/>
                      </a:lnTo>
                      <a:lnTo>
                        <a:pt x="947" y="34"/>
                      </a:lnTo>
                      <a:lnTo>
                        <a:pt x="947" y="50"/>
                      </a:lnTo>
                      <a:lnTo>
                        <a:pt x="950" y="68"/>
                      </a:lnTo>
                      <a:close/>
                      <a:moveTo>
                        <a:pt x="521" y="89"/>
                      </a:moveTo>
                      <a:lnTo>
                        <a:pt x="421" y="89"/>
                      </a:lnTo>
                      <a:lnTo>
                        <a:pt x="431" y="26"/>
                      </a:lnTo>
                      <a:lnTo>
                        <a:pt x="479" y="24"/>
                      </a:lnTo>
                      <a:lnTo>
                        <a:pt x="484" y="31"/>
                      </a:lnTo>
                      <a:lnTo>
                        <a:pt x="492" y="39"/>
                      </a:lnTo>
                      <a:lnTo>
                        <a:pt x="499" y="47"/>
                      </a:lnTo>
                      <a:lnTo>
                        <a:pt x="510" y="53"/>
                      </a:lnTo>
                      <a:lnTo>
                        <a:pt x="513" y="44"/>
                      </a:lnTo>
                      <a:lnTo>
                        <a:pt x="518" y="55"/>
                      </a:lnTo>
                      <a:lnTo>
                        <a:pt x="521" y="65"/>
                      </a:lnTo>
                      <a:lnTo>
                        <a:pt x="521" y="76"/>
                      </a:lnTo>
                      <a:lnTo>
                        <a:pt x="521" y="89"/>
                      </a:lnTo>
                      <a:close/>
                      <a:moveTo>
                        <a:pt x="405" y="94"/>
                      </a:moveTo>
                      <a:lnTo>
                        <a:pt x="270" y="97"/>
                      </a:lnTo>
                      <a:lnTo>
                        <a:pt x="273" y="82"/>
                      </a:lnTo>
                      <a:lnTo>
                        <a:pt x="279" y="65"/>
                      </a:lnTo>
                      <a:lnTo>
                        <a:pt x="281" y="50"/>
                      </a:lnTo>
                      <a:lnTo>
                        <a:pt x="284" y="34"/>
                      </a:lnTo>
                      <a:lnTo>
                        <a:pt x="378" y="26"/>
                      </a:lnTo>
                      <a:lnTo>
                        <a:pt x="383" y="44"/>
                      </a:lnTo>
                      <a:lnTo>
                        <a:pt x="392" y="60"/>
                      </a:lnTo>
                      <a:lnTo>
                        <a:pt x="400" y="79"/>
                      </a:lnTo>
                      <a:lnTo>
                        <a:pt x="405" y="94"/>
                      </a:lnTo>
                      <a:close/>
                      <a:moveTo>
                        <a:pt x="255" y="97"/>
                      </a:moveTo>
                      <a:lnTo>
                        <a:pt x="22" y="108"/>
                      </a:lnTo>
                      <a:lnTo>
                        <a:pt x="26" y="108"/>
                      </a:lnTo>
                      <a:lnTo>
                        <a:pt x="29" y="104"/>
                      </a:lnTo>
                      <a:lnTo>
                        <a:pt x="31" y="102"/>
                      </a:lnTo>
                      <a:lnTo>
                        <a:pt x="34" y="99"/>
                      </a:lnTo>
                      <a:lnTo>
                        <a:pt x="34" y="87"/>
                      </a:lnTo>
                      <a:lnTo>
                        <a:pt x="36" y="70"/>
                      </a:lnTo>
                      <a:lnTo>
                        <a:pt x="39" y="58"/>
                      </a:lnTo>
                      <a:lnTo>
                        <a:pt x="44" y="44"/>
                      </a:lnTo>
                      <a:lnTo>
                        <a:pt x="270" y="34"/>
                      </a:lnTo>
                      <a:lnTo>
                        <a:pt x="265" y="50"/>
                      </a:lnTo>
                      <a:lnTo>
                        <a:pt x="263" y="65"/>
                      </a:lnTo>
                      <a:lnTo>
                        <a:pt x="258" y="82"/>
                      </a:lnTo>
                      <a:lnTo>
                        <a:pt x="255" y="97"/>
                      </a:lnTo>
                      <a:close/>
                      <a:moveTo>
                        <a:pt x="7" y="113"/>
                      </a:moveTo>
                      <a:lnTo>
                        <a:pt x="0" y="113"/>
                      </a:lnTo>
                      <a:lnTo>
                        <a:pt x="2" y="113"/>
                      </a:lnTo>
                      <a:lnTo>
                        <a:pt x="5" y="113"/>
                      </a:lnTo>
                      <a:lnTo>
                        <a:pt x="7" y="113"/>
                      </a:lnTo>
                      <a:close/>
                      <a:moveTo>
                        <a:pt x="397" y="26"/>
                      </a:moveTo>
                      <a:lnTo>
                        <a:pt x="421" y="26"/>
                      </a:lnTo>
                      <a:lnTo>
                        <a:pt x="419" y="36"/>
                      </a:lnTo>
                      <a:lnTo>
                        <a:pt x="415" y="47"/>
                      </a:lnTo>
                      <a:lnTo>
                        <a:pt x="415" y="60"/>
                      </a:lnTo>
                      <a:lnTo>
                        <a:pt x="412" y="70"/>
                      </a:lnTo>
                      <a:lnTo>
                        <a:pt x="407" y="60"/>
                      </a:lnTo>
                      <a:lnTo>
                        <a:pt x="402" y="50"/>
                      </a:lnTo>
                      <a:lnTo>
                        <a:pt x="400" y="39"/>
                      </a:lnTo>
                      <a:lnTo>
                        <a:pt x="397" y="26"/>
                      </a:lnTo>
                      <a:close/>
                    </a:path>
                  </a:pathLst>
                </a:custGeom>
                <a:solidFill>
                  <a:srgbClr val="D16D49"/>
                </a:solidFill>
                <a:ln w="9525">
                  <a:noFill/>
                  <a:round/>
                  <a:headEnd/>
                  <a:tailEnd/>
                </a:ln>
              </p:spPr>
              <p:txBody>
                <a:bodyPr>
                  <a:prstTxWarp prst="textNoShape">
                    <a:avLst/>
                  </a:prstTxWarp>
                </a:bodyPr>
                <a:lstStyle/>
                <a:p>
                  <a:endParaRPr lang="en-US"/>
                </a:p>
              </p:txBody>
            </p:sp>
            <p:sp>
              <p:nvSpPr>
                <p:cNvPr id="68594" name="Freeform 363"/>
                <p:cNvSpPr>
                  <a:spLocks noChangeAspect="1" noEditPoints="1"/>
                </p:cNvSpPr>
                <p:nvPr/>
              </p:nvSpPr>
              <p:spPr bwMode="auto">
                <a:xfrm>
                  <a:off x="3143" y="2406"/>
                  <a:ext cx="303" cy="36"/>
                </a:xfrm>
                <a:custGeom>
                  <a:avLst/>
                  <a:gdLst>
                    <a:gd name="T0" fmla="*/ 487 w 911"/>
                    <a:gd name="T1" fmla="*/ 82 h 108"/>
                    <a:gd name="T2" fmla="*/ 487 w 911"/>
                    <a:gd name="T3" fmla="*/ 70 h 108"/>
                    <a:gd name="T4" fmla="*/ 485 w 911"/>
                    <a:gd name="T5" fmla="*/ 63 h 108"/>
                    <a:gd name="T6" fmla="*/ 472 w 911"/>
                    <a:gd name="T7" fmla="*/ 63 h 108"/>
                    <a:gd name="T8" fmla="*/ 458 w 911"/>
                    <a:gd name="T9" fmla="*/ 65 h 108"/>
                    <a:gd name="T10" fmla="*/ 453 w 911"/>
                    <a:gd name="T11" fmla="*/ 44 h 108"/>
                    <a:gd name="T12" fmla="*/ 448 w 911"/>
                    <a:gd name="T13" fmla="*/ 18 h 108"/>
                    <a:gd name="T14" fmla="*/ 906 w 911"/>
                    <a:gd name="T15" fmla="*/ 13 h 108"/>
                    <a:gd name="T16" fmla="*/ 911 w 911"/>
                    <a:gd name="T17" fmla="*/ 44 h 108"/>
                    <a:gd name="T18" fmla="*/ 482 w 911"/>
                    <a:gd name="T19" fmla="*/ 82 h 108"/>
                    <a:gd name="T20" fmla="*/ 403 w 911"/>
                    <a:gd name="T21" fmla="*/ 20 h 108"/>
                    <a:gd name="T22" fmla="*/ 437 w 911"/>
                    <a:gd name="T23" fmla="*/ 39 h 108"/>
                    <a:gd name="T24" fmla="*/ 458 w 911"/>
                    <a:gd name="T25" fmla="*/ 73 h 108"/>
                    <a:gd name="T26" fmla="*/ 477 w 911"/>
                    <a:gd name="T27" fmla="*/ 73 h 108"/>
                    <a:gd name="T28" fmla="*/ 479 w 911"/>
                    <a:gd name="T29" fmla="*/ 79 h 108"/>
                    <a:gd name="T30" fmla="*/ 379 w 911"/>
                    <a:gd name="T31" fmla="*/ 89 h 108"/>
                    <a:gd name="T32" fmla="*/ 364 w 911"/>
                    <a:gd name="T33" fmla="*/ 73 h 108"/>
                    <a:gd name="T34" fmla="*/ 353 w 911"/>
                    <a:gd name="T35" fmla="*/ 42 h 108"/>
                    <a:gd name="T36" fmla="*/ 390 w 911"/>
                    <a:gd name="T37" fmla="*/ 20 h 108"/>
                    <a:gd name="T38" fmla="*/ 385 w 911"/>
                    <a:gd name="T39" fmla="*/ 55 h 108"/>
                    <a:gd name="T40" fmla="*/ 379 w 911"/>
                    <a:gd name="T41" fmla="*/ 89 h 108"/>
                    <a:gd name="T42" fmla="*/ 243 w 911"/>
                    <a:gd name="T43" fmla="*/ 92 h 108"/>
                    <a:gd name="T44" fmla="*/ 250 w 911"/>
                    <a:gd name="T45" fmla="*/ 63 h 108"/>
                    <a:gd name="T46" fmla="*/ 256 w 911"/>
                    <a:gd name="T47" fmla="*/ 29 h 108"/>
                    <a:gd name="T48" fmla="*/ 340 w 911"/>
                    <a:gd name="T49" fmla="*/ 42 h 108"/>
                    <a:gd name="T50" fmla="*/ 347 w 911"/>
                    <a:gd name="T51" fmla="*/ 73 h 108"/>
                    <a:gd name="T52" fmla="*/ 227 w 911"/>
                    <a:gd name="T53" fmla="*/ 97 h 108"/>
                    <a:gd name="T54" fmla="*/ 3 w 911"/>
                    <a:gd name="T55" fmla="*/ 89 h 108"/>
                    <a:gd name="T56" fmla="*/ 10 w 911"/>
                    <a:gd name="T57" fmla="*/ 55 h 108"/>
                    <a:gd name="T58" fmla="*/ 243 w 911"/>
                    <a:gd name="T59" fmla="*/ 29 h 108"/>
                    <a:gd name="T60" fmla="*/ 234 w 911"/>
                    <a:gd name="T61" fmla="*/ 63 h 108"/>
                    <a:gd name="T62" fmla="*/ 227 w 911"/>
                    <a:gd name="T63" fmla="*/ 97 h 10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911"/>
                    <a:gd name="T97" fmla="*/ 0 h 108"/>
                    <a:gd name="T98" fmla="*/ 911 w 911"/>
                    <a:gd name="T99" fmla="*/ 108 h 10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911" h="108">
                      <a:moveTo>
                        <a:pt x="911" y="63"/>
                      </a:moveTo>
                      <a:lnTo>
                        <a:pt x="487" y="82"/>
                      </a:lnTo>
                      <a:lnTo>
                        <a:pt x="487" y="76"/>
                      </a:lnTo>
                      <a:lnTo>
                        <a:pt x="487" y="70"/>
                      </a:lnTo>
                      <a:lnTo>
                        <a:pt x="485" y="68"/>
                      </a:lnTo>
                      <a:lnTo>
                        <a:pt x="485" y="63"/>
                      </a:lnTo>
                      <a:lnTo>
                        <a:pt x="479" y="63"/>
                      </a:lnTo>
                      <a:lnTo>
                        <a:pt x="472" y="63"/>
                      </a:lnTo>
                      <a:lnTo>
                        <a:pt x="463" y="65"/>
                      </a:lnTo>
                      <a:lnTo>
                        <a:pt x="458" y="65"/>
                      </a:lnTo>
                      <a:lnTo>
                        <a:pt x="456" y="55"/>
                      </a:lnTo>
                      <a:lnTo>
                        <a:pt x="453" y="44"/>
                      </a:lnTo>
                      <a:lnTo>
                        <a:pt x="451" y="31"/>
                      </a:lnTo>
                      <a:lnTo>
                        <a:pt x="448" y="18"/>
                      </a:lnTo>
                      <a:lnTo>
                        <a:pt x="903" y="0"/>
                      </a:lnTo>
                      <a:lnTo>
                        <a:pt x="906" y="13"/>
                      </a:lnTo>
                      <a:lnTo>
                        <a:pt x="909" y="29"/>
                      </a:lnTo>
                      <a:lnTo>
                        <a:pt x="911" y="44"/>
                      </a:lnTo>
                      <a:lnTo>
                        <a:pt x="911" y="63"/>
                      </a:lnTo>
                      <a:close/>
                      <a:moveTo>
                        <a:pt x="482" y="82"/>
                      </a:moveTo>
                      <a:lnTo>
                        <a:pt x="388" y="89"/>
                      </a:lnTo>
                      <a:lnTo>
                        <a:pt x="403" y="20"/>
                      </a:lnTo>
                      <a:lnTo>
                        <a:pt x="432" y="18"/>
                      </a:lnTo>
                      <a:lnTo>
                        <a:pt x="437" y="39"/>
                      </a:lnTo>
                      <a:lnTo>
                        <a:pt x="445" y="58"/>
                      </a:lnTo>
                      <a:lnTo>
                        <a:pt x="458" y="73"/>
                      </a:lnTo>
                      <a:lnTo>
                        <a:pt x="474" y="82"/>
                      </a:lnTo>
                      <a:lnTo>
                        <a:pt x="477" y="73"/>
                      </a:lnTo>
                      <a:lnTo>
                        <a:pt x="477" y="76"/>
                      </a:lnTo>
                      <a:lnTo>
                        <a:pt x="479" y="79"/>
                      </a:lnTo>
                      <a:lnTo>
                        <a:pt x="482" y="82"/>
                      </a:lnTo>
                      <a:close/>
                      <a:moveTo>
                        <a:pt x="379" y="89"/>
                      </a:moveTo>
                      <a:lnTo>
                        <a:pt x="369" y="89"/>
                      </a:lnTo>
                      <a:lnTo>
                        <a:pt x="364" y="73"/>
                      </a:lnTo>
                      <a:lnTo>
                        <a:pt x="359" y="58"/>
                      </a:lnTo>
                      <a:lnTo>
                        <a:pt x="353" y="42"/>
                      </a:lnTo>
                      <a:lnTo>
                        <a:pt x="350" y="26"/>
                      </a:lnTo>
                      <a:lnTo>
                        <a:pt x="390" y="20"/>
                      </a:lnTo>
                      <a:lnTo>
                        <a:pt x="388" y="39"/>
                      </a:lnTo>
                      <a:lnTo>
                        <a:pt x="385" y="55"/>
                      </a:lnTo>
                      <a:lnTo>
                        <a:pt x="383" y="70"/>
                      </a:lnTo>
                      <a:lnTo>
                        <a:pt x="379" y="89"/>
                      </a:lnTo>
                      <a:close/>
                      <a:moveTo>
                        <a:pt x="353" y="89"/>
                      </a:moveTo>
                      <a:lnTo>
                        <a:pt x="243" y="92"/>
                      </a:lnTo>
                      <a:lnTo>
                        <a:pt x="245" y="79"/>
                      </a:lnTo>
                      <a:lnTo>
                        <a:pt x="250" y="63"/>
                      </a:lnTo>
                      <a:lnTo>
                        <a:pt x="253" y="47"/>
                      </a:lnTo>
                      <a:lnTo>
                        <a:pt x="256" y="29"/>
                      </a:lnTo>
                      <a:lnTo>
                        <a:pt x="335" y="26"/>
                      </a:lnTo>
                      <a:lnTo>
                        <a:pt x="340" y="42"/>
                      </a:lnTo>
                      <a:lnTo>
                        <a:pt x="345" y="58"/>
                      </a:lnTo>
                      <a:lnTo>
                        <a:pt x="347" y="73"/>
                      </a:lnTo>
                      <a:lnTo>
                        <a:pt x="353" y="89"/>
                      </a:lnTo>
                      <a:close/>
                      <a:moveTo>
                        <a:pt x="227" y="97"/>
                      </a:moveTo>
                      <a:lnTo>
                        <a:pt x="0" y="108"/>
                      </a:lnTo>
                      <a:lnTo>
                        <a:pt x="3" y="89"/>
                      </a:lnTo>
                      <a:lnTo>
                        <a:pt x="8" y="73"/>
                      </a:lnTo>
                      <a:lnTo>
                        <a:pt x="10" y="55"/>
                      </a:lnTo>
                      <a:lnTo>
                        <a:pt x="15" y="39"/>
                      </a:lnTo>
                      <a:lnTo>
                        <a:pt x="243" y="29"/>
                      </a:lnTo>
                      <a:lnTo>
                        <a:pt x="237" y="47"/>
                      </a:lnTo>
                      <a:lnTo>
                        <a:pt x="234" y="63"/>
                      </a:lnTo>
                      <a:lnTo>
                        <a:pt x="229" y="79"/>
                      </a:lnTo>
                      <a:lnTo>
                        <a:pt x="227" y="97"/>
                      </a:lnTo>
                      <a:close/>
                    </a:path>
                  </a:pathLst>
                </a:custGeom>
                <a:solidFill>
                  <a:srgbClr val="D3724F"/>
                </a:solidFill>
                <a:ln w="9525">
                  <a:noFill/>
                  <a:round/>
                  <a:headEnd/>
                  <a:tailEnd/>
                </a:ln>
              </p:spPr>
              <p:txBody>
                <a:bodyPr>
                  <a:prstTxWarp prst="textNoShape">
                    <a:avLst/>
                  </a:prstTxWarp>
                </a:bodyPr>
                <a:lstStyle/>
                <a:p>
                  <a:endParaRPr lang="en-US"/>
                </a:p>
              </p:txBody>
            </p:sp>
            <p:sp>
              <p:nvSpPr>
                <p:cNvPr id="68595" name="Freeform 364"/>
                <p:cNvSpPr>
                  <a:spLocks noChangeAspect="1" noEditPoints="1"/>
                </p:cNvSpPr>
                <p:nvPr/>
              </p:nvSpPr>
              <p:spPr bwMode="auto">
                <a:xfrm>
                  <a:off x="3145" y="2395"/>
                  <a:ext cx="300" cy="35"/>
                </a:xfrm>
                <a:custGeom>
                  <a:avLst/>
                  <a:gdLst>
                    <a:gd name="T0" fmla="*/ 898 w 898"/>
                    <a:gd name="T1" fmla="*/ 63 h 107"/>
                    <a:gd name="T2" fmla="*/ 448 w 898"/>
                    <a:gd name="T3" fmla="*/ 87 h 107"/>
                    <a:gd name="T4" fmla="*/ 443 w 898"/>
                    <a:gd name="T5" fmla="*/ 68 h 107"/>
                    <a:gd name="T6" fmla="*/ 437 w 898"/>
                    <a:gd name="T7" fmla="*/ 52 h 107"/>
                    <a:gd name="T8" fmla="*/ 432 w 898"/>
                    <a:gd name="T9" fmla="*/ 36 h 107"/>
                    <a:gd name="T10" fmla="*/ 426 w 898"/>
                    <a:gd name="T11" fmla="*/ 20 h 107"/>
                    <a:gd name="T12" fmla="*/ 888 w 898"/>
                    <a:gd name="T13" fmla="*/ 0 h 107"/>
                    <a:gd name="T14" fmla="*/ 893 w 898"/>
                    <a:gd name="T15" fmla="*/ 15 h 107"/>
                    <a:gd name="T16" fmla="*/ 895 w 898"/>
                    <a:gd name="T17" fmla="*/ 31 h 107"/>
                    <a:gd name="T18" fmla="*/ 895 w 898"/>
                    <a:gd name="T19" fmla="*/ 47 h 107"/>
                    <a:gd name="T20" fmla="*/ 898 w 898"/>
                    <a:gd name="T21" fmla="*/ 63 h 107"/>
                    <a:gd name="T22" fmla="*/ 435 w 898"/>
                    <a:gd name="T23" fmla="*/ 87 h 107"/>
                    <a:gd name="T24" fmla="*/ 387 w 898"/>
                    <a:gd name="T25" fmla="*/ 89 h 107"/>
                    <a:gd name="T26" fmla="*/ 403 w 898"/>
                    <a:gd name="T27" fmla="*/ 20 h 107"/>
                    <a:gd name="T28" fmla="*/ 416 w 898"/>
                    <a:gd name="T29" fmla="*/ 20 h 107"/>
                    <a:gd name="T30" fmla="*/ 421 w 898"/>
                    <a:gd name="T31" fmla="*/ 36 h 107"/>
                    <a:gd name="T32" fmla="*/ 424 w 898"/>
                    <a:gd name="T33" fmla="*/ 54 h 107"/>
                    <a:gd name="T34" fmla="*/ 429 w 898"/>
                    <a:gd name="T35" fmla="*/ 70 h 107"/>
                    <a:gd name="T36" fmla="*/ 435 w 898"/>
                    <a:gd name="T37" fmla="*/ 87 h 107"/>
                    <a:gd name="T38" fmla="*/ 377 w 898"/>
                    <a:gd name="T39" fmla="*/ 89 h 107"/>
                    <a:gd name="T40" fmla="*/ 353 w 898"/>
                    <a:gd name="T41" fmla="*/ 89 h 107"/>
                    <a:gd name="T42" fmla="*/ 345 w 898"/>
                    <a:gd name="T43" fmla="*/ 73 h 107"/>
                    <a:gd name="T44" fmla="*/ 339 w 898"/>
                    <a:gd name="T45" fmla="*/ 58 h 107"/>
                    <a:gd name="T46" fmla="*/ 337 w 898"/>
                    <a:gd name="T47" fmla="*/ 42 h 107"/>
                    <a:gd name="T48" fmla="*/ 334 w 898"/>
                    <a:gd name="T49" fmla="*/ 25 h 107"/>
                    <a:gd name="T50" fmla="*/ 387 w 898"/>
                    <a:gd name="T51" fmla="*/ 20 h 107"/>
                    <a:gd name="T52" fmla="*/ 385 w 898"/>
                    <a:gd name="T53" fmla="*/ 39 h 107"/>
                    <a:gd name="T54" fmla="*/ 382 w 898"/>
                    <a:gd name="T55" fmla="*/ 54 h 107"/>
                    <a:gd name="T56" fmla="*/ 380 w 898"/>
                    <a:gd name="T57" fmla="*/ 73 h 107"/>
                    <a:gd name="T58" fmla="*/ 377 w 898"/>
                    <a:gd name="T59" fmla="*/ 89 h 107"/>
                    <a:gd name="T60" fmla="*/ 334 w 898"/>
                    <a:gd name="T61" fmla="*/ 89 h 107"/>
                    <a:gd name="T62" fmla="*/ 240 w 898"/>
                    <a:gd name="T63" fmla="*/ 97 h 107"/>
                    <a:gd name="T64" fmla="*/ 245 w 898"/>
                    <a:gd name="T65" fmla="*/ 78 h 107"/>
                    <a:gd name="T66" fmla="*/ 248 w 898"/>
                    <a:gd name="T67" fmla="*/ 63 h 107"/>
                    <a:gd name="T68" fmla="*/ 253 w 898"/>
                    <a:gd name="T69" fmla="*/ 44 h 107"/>
                    <a:gd name="T70" fmla="*/ 255 w 898"/>
                    <a:gd name="T71" fmla="*/ 29 h 107"/>
                    <a:gd name="T72" fmla="*/ 324 w 898"/>
                    <a:gd name="T73" fmla="*/ 25 h 107"/>
                    <a:gd name="T74" fmla="*/ 327 w 898"/>
                    <a:gd name="T75" fmla="*/ 42 h 107"/>
                    <a:gd name="T76" fmla="*/ 329 w 898"/>
                    <a:gd name="T77" fmla="*/ 58 h 107"/>
                    <a:gd name="T78" fmla="*/ 332 w 898"/>
                    <a:gd name="T79" fmla="*/ 73 h 107"/>
                    <a:gd name="T80" fmla="*/ 334 w 898"/>
                    <a:gd name="T81" fmla="*/ 89 h 107"/>
                    <a:gd name="T82" fmla="*/ 226 w 898"/>
                    <a:gd name="T83" fmla="*/ 97 h 107"/>
                    <a:gd name="T84" fmla="*/ 0 w 898"/>
                    <a:gd name="T85" fmla="*/ 107 h 107"/>
                    <a:gd name="T86" fmla="*/ 2 w 898"/>
                    <a:gd name="T87" fmla="*/ 92 h 107"/>
                    <a:gd name="T88" fmla="*/ 7 w 898"/>
                    <a:gd name="T89" fmla="*/ 73 h 107"/>
                    <a:gd name="T90" fmla="*/ 11 w 898"/>
                    <a:gd name="T91" fmla="*/ 58 h 107"/>
                    <a:gd name="T92" fmla="*/ 16 w 898"/>
                    <a:gd name="T93" fmla="*/ 42 h 107"/>
                    <a:gd name="T94" fmla="*/ 245 w 898"/>
                    <a:gd name="T95" fmla="*/ 29 h 107"/>
                    <a:gd name="T96" fmla="*/ 240 w 898"/>
                    <a:gd name="T97" fmla="*/ 47 h 107"/>
                    <a:gd name="T98" fmla="*/ 235 w 898"/>
                    <a:gd name="T99" fmla="*/ 63 h 107"/>
                    <a:gd name="T100" fmla="*/ 229 w 898"/>
                    <a:gd name="T101" fmla="*/ 78 h 107"/>
                    <a:gd name="T102" fmla="*/ 226 w 898"/>
                    <a:gd name="T103" fmla="*/ 97 h 107"/>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898"/>
                    <a:gd name="T157" fmla="*/ 0 h 107"/>
                    <a:gd name="T158" fmla="*/ 898 w 898"/>
                    <a:gd name="T159" fmla="*/ 107 h 107"/>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898" h="107">
                      <a:moveTo>
                        <a:pt x="898" y="63"/>
                      </a:moveTo>
                      <a:lnTo>
                        <a:pt x="448" y="87"/>
                      </a:lnTo>
                      <a:lnTo>
                        <a:pt x="443" y="68"/>
                      </a:lnTo>
                      <a:lnTo>
                        <a:pt x="437" y="52"/>
                      </a:lnTo>
                      <a:lnTo>
                        <a:pt x="432" y="36"/>
                      </a:lnTo>
                      <a:lnTo>
                        <a:pt x="426" y="20"/>
                      </a:lnTo>
                      <a:lnTo>
                        <a:pt x="888" y="0"/>
                      </a:lnTo>
                      <a:lnTo>
                        <a:pt x="893" y="15"/>
                      </a:lnTo>
                      <a:lnTo>
                        <a:pt x="895" y="31"/>
                      </a:lnTo>
                      <a:lnTo>
                        <a:pt x="895" y="47"/>
                      </a:lnTo>
                      <a:lnTo>
                        <a:pt x="898" y="63"/>
                      </a:lnTo>
                      <a:close/>
                      <a:moveTo>
                        <a:pt x="435" y="87"/>
                      </a:moveTo>
                      <a:lnTo>
                        <a:pt x="387" y="89"/>
                      </a:lnTo>
                      <a:lnTo>
                        <a:pt x="403" y="20"/>
                      </a:lnTo>
                      <a:lnTo>
                        <a:pt x="416" y="20"/>
                      </a:lnTo>
                      <a:lnTo>
                        <a:pt x="421" y="36"/>
                      </a:lnTo>
                      <a:lnTo>
                        <a:pt x="424" y="54"/>
                      </a:lnTo>
                      <a:lnTo>
                        <a:pt x="429" y="70"/>
                      </a:lnTo>
                      <a:lnTo>
                        <a:pt x="435" y="87"/>
                      </a:lnTo>
                      <a:close/>
                      <a:moveTo>
                        <a:pt x="377" y="89"/>
                      </a:moveTo>
                      <a:lnTo>
                        <a:pt x="353" y="89"/>
                      </a:lnTo>
                      <a:lnTo>
                        <a:pt x="345" y="73"/>
                      </a:lnTo>
                      <a:lnTo>
                        <a:pt x="339" y="58"/>
                      </a:lnTo>
                      <a:lnTo>
                        <a:pt x="337" y="42"/>
                      </a:lnTo>
                      <a:lnTo>
                        <a:pt x="334" y="25"/>
                      </a:lnTo>
                      <a:lnTo>
                        <a:pt x="387" y="20"/>
                      </a:lnTo>
                      <a:lnTo>
                        <a:pt x="385" y="39"/>
                      </a:lnTo>
                      <a:lnTo>
                        <a:pt x="382" y="54"/>
                      </a:lnTo>
                      <a:lnTo>
                        <a:pt x="380" y="73"/>
                      </a:lnTo>
                      <a:lnTo>
                        <a:pt x="377" y="89"/>
                      </a:lnTo>
                      <a:close/>
                      <a:moveTo>
                        <a:pt x="334" y="89"/>
                      </a:moveTo>
                      <a:lnTo>
                        <a:pt x="240" y="97"/>
                      </a:lnTo>
                      <a:lnTo>
                        <a:pt x="245" y="78"/>
                      </a:lnTo>
                      <a:lnTo>
                        <a:pt x="248" y="63"/>
                      </a:lnTo>
                      <a:lnTo>
                        <a:pt x="253" y="44"/>
                      </a:lnTo>
                      <a:lnTo>
                        <a:pt x="255" y="29"/>
                      </a:lnTo>
                      <a:lnTo>
                        <a:pt x="324" y="25"/>
                      </a:lnTo>
                      <a:lnTo>
                        <a:pt x="327" y="42"/>
                      </a:lnTo>
                      <a:lnTo>
                        <a:pt x="329" y="58"/>
                      </a:lnTo>
                      <a:lnTo>
                        <a:pt x="332" y="73"/>
                      </a:lnTo>
                      <a:lnTo>
                        <a:pt x="334" y="89"/>
                      </a:lnTo>
                      <a:close/>
                      <a:moveTo>
                        <a:pt x="226" y="97"/>
                      </a:moveTo>
                      <a:lnTo>
                        <a:pt x="0" y="107"/>
                      </a:lnTo>
                      <a:lnTo>
                        <a:pt x="2" y="92"/>
                      </a:lnTo>
                      <a:lnTo>
                        <a:pt x="7" y="73"/>
                      </a:lnTo>
                      <a:lnTo>
                        <a:pt x="11" y="58"/>
                      </a:lnTo>
                      <a:lnTo>
                        <a:pt x="16" y="42"/>
                      </a:lnTo>
                      <a:lnTo>
                        <a:pt x="245" y="29"/>
                      </a:lnTo>
                      <a:lnTo>
                        <a:pt x="240" y="47"/>
                      </a:lnTo>
                      <a:lnTo>
                        <a:pt x="235" y="63"/>
                      </a:lnTo>
                      <a:lnTo>
                        <a:pt x="229" y="78"/>
                      </a:lnTo>
                      <a:lnTo>
                        <a:pt x="226" y="97"/>
                      </a:lnTo>
                      <a:close/>
                    </a:path>
                  </a:pathLst>
                </a:custGeom>
                <a:solidFill>
                  <a:srgbClr val="D67A56"/>
                </a:solidFill>
                <a:ln w="9525">
                  <a:noFill/>
                  <a:round/>
                  <a:headEnd/>
                  <a:tailEnd/>
                </a:ln>
              </p:spPr>
              <p:txBody>
                <a:bodyPr>
                  <a:prstTxWarp prst="textNoShape">
                    <a:avLst/>
                  </a:prstTxWarp>
                </a:bodyPr>
                <a:lstStyle/>
                <a:p>
                  <a:endParaRPr lang="en-US"/>
                </a:p>
              </p:txBody>
            </p:sp>
            <p:sp>
              <p:nvSpPr>
                <p:cNvPr id="68596" name="Freeform 365"/>
                <p:cNvSpPr>
                  <a:spLocks noChangeAspect="1" noEditPoints="1"/>
                </p:cNvSpPr>
                <p:nvPr/>
              </p:nvSpPr>
              <p:spPr bwMode="auto">
                <a:xfrm>
                  <a:off x="3148" y="2383"/>
                  <a:ext cx="296" cy="36"/>
                </a:xfrm>
                <a:custGeom>
                  <a:avLst/>
                  <a:gdLst>
                    <a:gd name="T0" fmla="*/ 888 w 888"/>
                    <a:gd name="T1" fmla="*/ 69 h 108"/>
                    <a:gd name="T2" fmla="*/ 433 w 888"/>
                    <a:gd name="T3" fmla="*/ 87 h 108"/>
                    <a:gd name="T4" fmla="*/ 428 w 888"/>
                    <a:gd name="T5" fmla="*/ 69 h 108"/>
                    <a:gd name="T6" fmla="*/ 419 w 888"/>
                    <a:gd name="T7" fmla="*/ 53 h 108"/>
                    <a:gd name="T8" fmla="*/ 412 w 888"/>
                    <a:gd name="T9" fmla="*/ 37 h 108"/>
                    <a:gd name="T10" fmla="*/ 399 w 888"/>
                    <a:gd name="T11" fmla="*/ 24 h 108"/>
                    <a:gd name="T12" fmla="*/ 878 w 888"/>
                    <a:gd name="T13" fmla="*/ 0 h 108"/>
                    <a:gd name="T14" fmla="*/ 881 w 888"/>
                    <a:gd name="T15" fmla="*/ 16 h 108"/>
                    <a:gd name="T16" fmla="*/ 883 w 888"/>
                    <a:gd name="T17" fmla="*/ 35 h 108"/>
                    <a:gd name="T18" fmla="*/ 886 w 888"/>
                    <a:gd name="T19" fmla="*/ 50 h 108"/>
                    <a:gd name="T20" fmla="*/ 888 w 888"/>
                    <a:gd name="T21" fmla="*/ 69 h 108"/>
                    <a:gd name="T22" fmla="*/ 417 w 888"/>
                    <a:gd name="T23" fmla="*/ 87 h 108"/>
                    <a:gd name="T24" fmla="*/ 388 w 888"/>
                    <a:gd name="T25" fmla="*/ 89 h 108"/>
                    <a:gd name="T26" fmla="*/ 399 w 888"/>
                    <a:gd name="T27" fmla="*/ 37 h 108"/>
                    <a:gd name="T28" fmla="*/ 407 w 888"/>
                    <a:gd name="T29" fmla="*/ 50 h 108"/>
                    <a:gd name="T30" fmla="*/ 412 w 888"/>
                    <a:gd name="T31" fmla="*/ 60 h 108"/>
                    <a:gd name="T32" fmla="*/ 414 w 888"/>
                    <a:gd name="T33" fmla="*/ 74 h 108"/>
                    <a:gd name="T34" fmla="*/ 417 w 888"/>
                    <a:gd name="T35" fmla="*/ 87 h 108"/>
                    <a:gd name="T36" fmla="*/ 375 w 888"/>
                    <a:gd name="T37" fmla="*/ 89 h 108"/>
                    <a:gd name="T38" fmla="*/ 335 w 888"/>
                    <a:gd name="T39" fmla="*/ 95 h 108"/>
                    <a:gd name="T40" fmla="*/ 330 w 888"/>
                    <a:gd name="T41" fmla="*/ 77 h 108"/>
                    <a:gd name="T42" fmla="*/ 327 w 888"/>
                    <a:gd name="T43" fmla="*/ 60 h 108"/>
                    <a:gd name="T44" fmla="*/ 322 w 888"/>
                    <a:gd name="T45" fmla="*/ 45 h 108"/>
                    <a:gd name="T46" fmla="*/ 320 w 888"/>
                    <a:gd name="T47" fmla="*/ 26 h 108"/>
                    <a:gd name="T48" fmla="*/ 390 w 888"/>
                    <a:gd name="T49" fmla="*/ 26 h 108"/>
                    <a:gd name="T50" fmla="*/ 385 w 888"/>
                    <a:gd name="T51" fmla="*/ 43 h 108"/>
                    <a:gd name="T52" fmla="*/ 383 w 888"/>
                    <a:gd name="T53" fmla="*/ 58 h 108"/>
                    <a:gd name="T54" fmla="*/ 378 w 888"/>
                    <a:gd name="T55" fmla="*/ 74 h 108"/>
                    <a:gd name="T56" fmla="*/ 375 w 888"/>
                    <a:gd name="T57" fmla="*/ 89 h 108"/>
                    <a:gd name="T58" fmla="*/ 320 w 888"/>
                    <a:gd name="T59" fmla="*/ 95 h 108"/>
                    <a:gd name="T60" fmla="*/ 241 w 888"/>
                    <a:gd name="T61" fmla="*/ 98 h 108"/>
                    <a:gd name="T62" fmla="*/ 246 w 888"/>
                    <a:gd name="T63" fmla="*/ 82 h 108"/>
                    <a:gd name="T64" fmla="*/ 251 w 888"/>
                    <a:gd name="T65" fmla="*/ 64 h 108"/>
                    <a:gd name="T66" fmla="*/ 253 w 888"/>
                    <a:gd name="T67" fmla="*/ 48 h 108"/>
                    <a:gd name="T68" fmla="*/ 257 w 888"/>
                    <a:gd name="T69" fmla="*/ 31 h 108"/>
                    <a:gd name="T70" fmla="*/ 309 w 888"/>
                    <a:gd name="T71" fmla="*/ 26 h 108"/>
                    <a:gd name="T72" fmla="*/ 312 w 888"/>
                    <a:gd name="T73" fmla="*/ 45 h 108"/>
                    <a:gd name="T74" fmla="*/ 315 w 888"/>
                    <a:gd name="T75" fmla="*/ 60 h 108"/>
                    <a:gd name="T76" fmla="*/ 317 w 888"/>
                    <a:gd name="T77" fmla="*/ 77 h 108"/>
                    <a:gd name="T78" fmla="*/ 320 w 888"/>
                    <a:gd name="T79" fmla="*/ 95 h 108"/>
                    <a:gd name="T80" fmla="*/ 228 w 888"/>
                    <a:gd name="T81" fmla="*/ 98 h 108"/>
                    <a:gd name="T82" fmla="*/ 0 w 888"/>
                    <a:gd name="T83" fmla="*/ 108 h 108"/>
                    <a:gd name="T84" fmla="*/ 4 w 888"/>
                    <a:gd name="T85" fmla="*/ 93 h 108"/>
                    <a:gd name="T86" fmla="*/ 7 w 888"/>
                    <a:gd name="T87" fmla="*/ 74 h 108"/>
                    <a:gd name="T88" fmla="*/ 12 w 888"/>
                    <a:gd name="T89" fmla="*/ 58 h 108"/>
                    <a:gd name="T90" fmla="*/ 19 w 888"/>
                    <a:gd name="T91" fmla="*/ 43 h 108"/>
                    <a:gd name="T92" fmla="*/ 246 w 888"/>
                    <a:gd name="T93" fmla="*/ 31 h 108"/>
                    <a:gd name="T94" fmla="*/ 241 w 888"/>
                    <a:gd name="T95" fmla="*/ 48 h 108"/>
                    <a:gd name="T96" fmla="*/ 235 w 888"/>
                    <a:gd name="T97" fmla="*/ 64 h 108"/>
                    <a:gd name="T98" fmla="*/ 230 w 888"/>
                    <a:gd name="T99" fmla="*/ 82 h 108"/>
                    <a:gd name="T100" fmla="*/ 228 w 888"/>
                    <a:gd name="T101" fmla="*/ 98 h 108"/>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888"/>
                    <a:gd name="T154" fmla="*/ 0 h 108"/>
                    <a:gd name="T155" fmla="*/ 888 w 888"/>
                    <a:gd name="T156" fmla="*/ 108 h 108"/>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888" h="108">
                      <a:moveTo>
                        <a:pt x="888" y="69"/>
                      </a:moveTo>
                      <a:lnTo>
                        <a:pt x="433" y="87"/>
                      </a:lnTo>
                      <a:lnTo>
                        <a:pt x="428" y="69"/>
                      </a:lnTo>
                      <a:lnTo>
                        <a:pt x="419" y="53"/>
                      </a:lnTo>
                      <a:lnTo>
                        <a:pt x="412" y="37"/>
                      </a:lnTo>
                      <a:lnTo>
                        <a:pt x="399" y="24"/>
                      </a:lnTo>
                      <a:lnTo>
                        <a:pt x="878" y="0"/>
                      </a:lnTo>
                      <a:lnTo>
                        <a:pt x="881" y="16"/>
                      </a:lnTo>
                      <a:lnTo>
                        <a:pt x="883" y="35"/>
                      </a:lnTo>
                      <a:lnTo>
                        <a:pt x="886" y="50"/>
                      </a:lnTo>
                      <a:lnTo>
                        <a:pt x="888" y="69"/>
                      </a:lnTo>
                      <a:close/>
                      <a:moveTo>
                        <a:pt x="417" y="87"/>
                      </a:moveTo>
                      <a:lnTo>
                        <a:pt x="388" y="89"/>
                      </a:lnTo>
                      <a:lnTo>
                        <a:pt x="399" y="37"/>
                      </a:lnTo>
                      <a:lnTo>
                        <a:pt x="407" y="50"/>
                      </a:lnTo>
                      <a:lnTo>
                        <a:pt x="412" y="60"/>
                      </a:lnTo>
                      <a:lnTo>
                        <a:pt x="414" y="74"/>
                      </a:lnTo>
                      <a:lnTo>
                        <a:pt x="417" y="87"/>
                      </a:lnTo>
                      <a:close/>
                      <a:moveTo>
                        <a:pt x="375" y="89"/>
                      </a:moveTo>
                      <a:lnTo>
                        <a:pt x="335" y="95"/>
                      </a:lnTo>
                      <a:lnTo>
                        <a:pt x="330" y="77"/>
                      </a:lnTo>
                      <a:lnTo>
                        <a:pt x="327" y="60"/>
                      </a:lnTo>
                      <a:lnTo>
                        <a:pt x="322" y="45"/>
                      </a:lnTo>
                      <a:lnTo>
                        <a:pt x="320" y="26"/>
                      </a:lnTo>
                      <a:lnTo>
                        <a:pt x="390" y="26"/>
                      </a:lnTo>
                      <a:lnTo>
                        <a:pt x="385" y="43"/>
                      </a:lnTo>
                      <a:lnTo>
                        <a:pt x="383" y="58"/>
                      </a:lnTo>
                      <a:lnTo>
                        <a:pt x="378" y="74"/>
                      </a:lnTo>
                      <a:lnTo>
                        <a:pt x="375" y="89"/>
                      </a:lnTo>
                      <a:close/>
                      <a:moveTo>
                        <a:pt x="320" y="95"/>
                      </a:moveTo>
                      <a:lnTo>
                        <a:pt x="241" y="98"/>
                      </a:lnTo>
                      <a:lnTo>
                        <a:pt x="246" y="82"/>
                      </a:lnTo>
                      <a:lnTo>
                        <a:pt x="251" y="64"/>
                      </a:lnTo>
                      <a:lnTo>
                        <a:pt x="253" y="48"/>
                      </a:lnTo>
                      <a:lnTo>
                        <a:pt x="257" y="31"/>
                      </a:lnTo>
                      <a:lnTo>
                        <a:pt x="309" y="26"/>
                      </a:lnTo>
                      <a:lnTo>
                        <a:pt x="312" y="45"/>
                      </a:lnTo>
                      <a:lnTo>
                        <a:pt x="315" y="60"/>
                      </a:lnTo>
                      <a:lnTo>
                        <a:pt x="317" y="77"/>
                      </a:lnTo>
                      <a:lnTo>
                        <a:pt x="320" y="95"/>
                      </a:lnTo>
                      <a:close/>
                      <a:moveTo>
                        <a:pt x="228" y="98"/>
                      </a:moveTo>
                      <a:lnTo>
                        <a:pt x="0" y="108"/>
                      </a:lnTo>
                      <a:lnTo>
                        <a:pt x="4" y="93"/>
                      </a:lnTo>
                      <a:lnTo>
                        <a:pt x="7" y="74"/>
                      </a:lnTo>
                      <a:lnTo>
                        <a:pt x="12" y="58"/>
                      </a:lnTo>
                      <a:lnTo>
                        <a:pt x="19" y="43"/>
                      </a:lnTo>
                      <a:lnTo>
                        <a:pt x="246" y="31"/>
                      </a:lnTo>
                      <a:lnTo>
                        <a:pt x="241" y="48"/>
                      </a:lnTo>
                      <a:lnTo>
                        <a:pt x="235" y="64"/>
                      </a:lnTo>
                      <a:lnTo>
                        <a:pt x="230" y="82"/>
                      </a:lnTo>
                      <a:lnTo>
                        <a:pt x="228" y="98"/>
                      </a:lnTo>
                      <a:close/>
                    </a:path>
                  </a:pathLst>
                </a:custGeom>
                <a:solidFill>
                  <a:srgbClr val="D87F5B"/>
                </a:solidFill>
                <a:ln w="9525">
                  <a:noFill/>
                  <a:round/>
                  <a:headEnd/>
                  <a:tailEnd/>
                </a:ln>
              </p:spPr>
              <p:txBody>
                <a:bodyPr>
                  <a:prstTxWarp prst="textNoShape">
                    <a:avLst/>
                  </a:prstTxWarp>
                </a:bodyPr>
                <a:lstStyle/>
                <a:p>
                  <a:endParaRPr lang="en-US"/>
                </a:p>
              </p:txBody>
            </p:sp>
            <p:sp>
              <p:nvSpPr>
                <p:cNvPr id="68597" name="Freeform 366"/>
                <p:cNvSpPr>
                  <a:spLocks noChangeAspect="1" noEditPoints="1"/>
                </p:cNvSpPr>
                <p:nvPr/>
              </p:nvSpPr>
              <p:spPr bwMode="auto">
                <a:xfrm>
                  <a:off x="3151" y="2373"/>
                  <a:ext cx="290" cy="36"/>
                </a:xfrm>
                <a:custGeom>
                  <a:avLst/>
                  <a:gdLst>
                    <a:gd name="T0" fmla="*/ 872 w 872"/>
                    <a:gd name="T1" fmla="*/ 64 h 106"/>
                    <a:gd name="T2" fmla="*/ 410 w 872"/>
                    <a:gd name="T3" fmla="*/ 84 h 106"/>
                    <a:gd name="T4" fmla="*/ 405 w 872"/>
                    <a:gd name="T5" fmla="*/ 74 h 106"/>
                    <a:gd name="T6" fmla="*/ 400 w 872"/>
                    <a:gd name="T7" fmla="*/ 64 h 106"/>
                    <a:gd name="T8" fmla="*/ 395 w 872"/>
                    <a:gd name="T9" fmla="*/ 53 h 106"/>
                    <a:gd name="T10" fmla="*/ 387 w 872"/>
                    <a:gd name="T11" fmla="*/ 45 h 106"/>
                    <a:gd name="T12" fmla="*/ 381 w 872"/>
                    <a:gd name="T13" fmla="*/ 55 h 106"/>
                    <a:gd name="T14" fmla="*/ 379 w 872"/>
                    <a:gd name="T15" fmla="*/ 66 h 106"/>
                    <a:gd name="T16" fmla="*/ 374 w 872"/>
                    <a:gd name="T17" fmla="*/ 74 h 106"/>
                    <a:gd name="T18" fmla="*/ 371 w 872"/>
                    <a:gd name="T19" fmla="*/ 84 h 106"/>
                    <a:gd name="T20" fmla="*/ 318 w 872"/>
                    <a:gd name="T21" fmla="*/ 89 h 106"/>
                    <a:gd name="T22" fmla="*/ 316 w 872"/>
                    <a:gd name="T23" fmla="*/ 72 h 106"/>
                    <a:gd name="T24" fmla="*/ 313 w 872"/>
                    <a:gd name="T25" fmla="*/ 55 h 106"/>
                    <a:gd name="T26" fmla="*/ 311 w 872"/>
                    <a:gd name="T27" fmla="*/ 40 h 106"/>
                    <a:gd name="T28" fmla="*/ 311 w 872"/>
                    <a:gd name="T29" fmla="*/ 21 h 106"/>
                    <a:gd name="T30" fmla="*/ 861 w 872"/>
                    <a:gd name="T31" fmla="*/ 0 h 106"/>
                    <a:gd name="T32" fmla="*/ 863 w 872"/>
                    <a:gd name="T33" fmla="*/ 14 h 106"/>
                    <a:gd name="T34" fmla="*/ 867 w 872"/>
                    <a:gd name="T35" fmla="*/ 29 h 106"/>
                    <a:gd name="T36" fmla="*/ 872 w 872"/>
                    <a:gd name="T37" fmla="*/ 45 h 106"/>
                    <a:gd name="T38" fmla="*/ 872 w 872"/>
                    <a:gd name="T39" fmla="*/ 64 h 106"/>
                    <a:gd name="T40" fmla="*/ 400 w 872"/>
                    <a:gd name="T41" fmla="*/ 84 h 106"/>
                    <a:gd name="T42" fmla="*/ 387 w 872"/>
                    <a:gd name="T43" fmla="*/ 84 h 106"/>
                    <a:gd name="T44" fmla="*/ 390 w 872"/>
                    <a:gd name="T45" fmla="*/ 66 h 106"/>
                    <a:gd name="T46" fmla="*/ 393 w 872"/>
                    <a:gd name="T47" fmla="*/ 72 h 106"/>
                    <a:gd name="T48" fmla="*/ 395 w 872"/>
                    <a:gd name="T49" fmla="*/ 74 h 106"/>
                    <a:gd name="T50" fmla="*/ 398 w 872"/>
                    <a:gd name="T51" fmla="*/ 79 h 106"/>
                    <a:gd name="T52" fmla="*/ 400 w 872"/>
                    <a:gd name="T53" fmla="*/ 84 h 106"/>
                    <a:gd name="T54" fmla="*/ 308 w 872"/>
                    <a:gd name="T55" fmla="*/ 89 h 106"/>
                    <a:gd name="T56" fmla="*/ 239 w 872"/>
                    <a:gd name="T57" fmla="*/ 93 h 106"/>
                    <a:gd name="T58" fmla="*/ 244 w 872"/>
                    <a:gd name="T59" fmla="*/ 77 h 106"/>
                    <a:gd name="T60" fmla="*/ 250 w 872"/>
                    <a:gd name="T61" fmla="*/ 58 h 106"/>
                    <a:gd name="T62" fmla="*/ 253 w 872"/>
                    <a:gd name="T63" fmla="*/ 43 h 106"/>
                    <a:gd name="T64" fmla="*/ 258 w 872"/>
                    <a:gd name="T65" fmla="*/ 26 h 106"/>
                    <a:gd name="T66" fmla="*/ 300 w 872"/>
                    <a:gd name="T67" fmla="*/ 26 h 106"/>
                    <a:gd name="T68" fmla="*/ 300 w 872"/>
                    <a:gd name="T69" fmla="*/ 40 h 106"/>
                    <a:gd name="T70" fmla="*/ 303 w 872"/>
                    <a:gd name="T71" fmla="*/ 55 h 106"/>
                    <a:gd name="T72" fmla="*/ 306 w 872"/>
                    <a:gd name="T73" fmla="*/ 72 h 106"/>
                    <a:gd name="T74" fmla="*/ 308 w 872"/>
                    <a:gd name="T75" fmla="*/ 89 h 106"/>
                    <a:gd name="T76" fmla="*/ 229 w 872"/>
                    <a:gd name="T77" fmla="*/ 93 h 106"/>
                    <a:gd name="T78" fmla="*/ 0 w 872"/>
                    <a:gd name="T79" fmla="*/ 106 h 106"/>
                    <a:gd name="T80" fmla="*/ 5 w 872"/>
                    <a:gd name="T81" fmla="*/ 87 h 106"/>
                    <a:gd name="T82" fmla="*/ 10 w 872"/>
                    <a:gd name="T83" fmla="*/ 72 h 106"/>
                    <a:gd name="T84" fmla="*/ 13 w 872"/>
                    <a:gd name="T85" fmla="*/ 55 h 106"/>
                    <a:gd name="T86" fmla="*/ 18 w 872"/>
                    <a:gd name="T87" fmla="*/ 38 h 106"/>
                    <a:gd name="T88" fmla="*/ 248 w 872"/>
                    <a:gd name="T89" fmla="*/ 29 h 106"/>
                    <a:gd name="T90" fmla="*/ 242 w 872"/>
                    <a:gd name="T91" fmla="*/ 45 h 106"/>
                    <a:gd name="T92" fmla="*/ 237 w 872"/>
                    <a:gd name="T93" fmla="*/ 60 h 106"/>
                    <a:gd name="T94" fmla="*/ 232 w 872"/>
                    <a:gd name="T95" fmla="*/ 77 h 106"/>
                    <a:gd name="T96" fmla="*/ 229 w 872"/>
                    <a:gd name="T97" fmla="*/ 93 h 10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872"/>
                    <a:gd name="T148" fmla="*/ 0 h 106"/>
                    <a:gd name="T149" fmla="*/ 872 w 872"/>
                    <a:gd name="T150" fmla="*/ 106 h 10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872" h="106">
                      <a:moveTo>
                        <a:pt x="872" y="64"/>
                      </a:moveTo>
                      <a:lnTo>
                        <a:pt x="410" y="84"/>
                      </a:lnTo>
                      <a:lnTo>
                        <a:pt x="405" y="74"/>
                      </a:lnTo>
                      <a:lnTo>
                        <a:pt x="400" y="64"/>
                      </a:lnTo>
                      <a:lnTo>
                        <a:pt x="395" y="53"/>
                      </a:lnTo>
                      <a:lnTo>
                        <a:pt x="387" y="45"/>
                      </a:lnTo>
                      <a:lnTo>
                        <a:pt x="381" y="55"/>
                      </a:lnTo>
                      <a:lnTo>
                        <a:pt x="379" y="66"/>
                      </a:lnTo>
                      <a:lnTo>
                        <a:pt x="374" y="74"/>
                      </a:lnTo>
                      <a:lnTo>
                        <a:pt x="371" y="84"/>
                      </a:lnTo>
                      <a:lnTo>
                        <a:pt x="318" y="89"/>
                      </a:lnTo>
                      <a:lnTo>
                        <a:pt x="316" y="72"/>
                      </a:lnTo>
                      <a:lnTo>
                        <a:pt x="313" y="55"/>
                      </a:lnTo>
                      <a:lnTo>
                        <a:pt x="311" y="40"/>
                      </a:lnTo>
                      <a:lnTo>
                        <a:pt x="311" y="21"/>
                      </a:lnTo>
                      <a:lnTo>
                        <a:pt x="861" y="0"/>
                      </a:lnTo>
                      <a:lnTo>
                        <a:pt x="863" y="14"/>
                      </a:lnTo>
                      <a:lnTo>
                        <a:pt x="867" y="29"/>
                      </a:lnTo>
                      <a:lnTo>
                        <a:pt x="872" y="45"/>
                      </a:lnTo>
                      <a:lnTo>
                        <a:pt x="872" y="64"/>
                      </a:lnTo>
                      <a:close/>
                      <a:moveTo>
                        <a:pt x="400" y="84"/>
                      </a:moveTo>
                      <a:lnTo>
                        <a:pt x="387" y="84"/>
                      </a:lnTo>
                      <a:lnTo>
                        <a:pt x="390" y="66"/>
                      </a:lnTo>
                      <a:lnTo>
                        <a:pt x="393" y="72"/>
                      </a:lnTo>
                      <a:lnTo>
                        <a:pt x="395" y="74"/>
                      </a:lnTo>
                      <a:lnTo>
                        <a:pt x="398" y="79"/>
                      </a:lnTo>
                      <a:lnTo>
                        <a:pt x="400" y="84"/>
                      </a:lnTo>
                      <a:close/>
                      <a:moveTo>
                        <a:pt x="308" y="89"/>
                      </a:moveTo>
                      <a:lnTo>
                        <a:pt x="239" y="93"/>
                      </a:lnTo>
                      <a:lnTo>
                        <a:pt x="244" y="77"/>
                      </a:lnTo>
                      <a:lnTo>
                        <a:pt x="250" y="58"/>
                      </a:lnTo>
                      <a:lnTo>
                        <a:pt x="253" y="43"/>
                      </a:lnTo>
                      <a:lnTo>
                        <a:pt x="258" y="26"/>
                      </a:lnTo>
                      <a:lnTo>
                        <a:pt x="300" y="26"/>
                      </a:lnTo>
                      <a:lnTo>
                        <a:pt x="300" y="40"/>
                      </a:lnTo>
                      <a:lnTo>
                        <a:pt x="303" y="55"/>
                      </a:lnTo>
                      <a:lnTo>
                        <a:pt x="306" y="72"/>
                      </a:lnTo>
                      <a:lnTo>
                        <a:pt x="308" y="89"/>
                      </a:lnTo>
                      <a:close/>
                      <a:moveTo>
                        <a:pt x="229" y="93"/>
                      </a:moveTo>
                      <a:lnTo>
                        <a:pt x="0" y="106"/>
                      </a:lnTo>
                      <a:lnTo>
                        <a:pt x="5" y="87"/>
                      </a:lnTo>
                      <a:lnTo>
                        <a:pt x="10" y="72"/>
                      </a:lnTo>
                      <a:lnTo>
                        <a:pt x="13" y="55"/>
                      </a:lnTo>
                      <a:lnTo>
                        <a:pt x="18" y="38"/>
                      </a:lnTo>
                      <a:lnTo>
                        <a:pt x="248" y="29"/>
                      </a:lnTo>
                      <a:lnTo>
                        <a:pt x="242" y="45"/>
                      </a:lnTo>
                      <a:lnTo>
                        <a:pt x="237" y="60"/>
                      </a:lnTo>
                      <a:lnTo>
                        <a:pt x="232" y="77"/>
                      </a:lnTo>
                      <a:lnTo>
                        <a:pt x="229" y="93"/>
                      </a:lnTo>
                      <a:close/>
                    </a:path>
                  </a:pathLst>
                </a:custGeom>
                <a:solidFill>
                  <a:srgbClr val="D88760"/>
                </a:solidFill>
                <a:ln w="9525">
                  <a:noFill/>
                  <a:round/>
                  <a:headEnd/>
                  <a:tailEnd/>
                </a:ln>
              </p:spPr>
              <p:txBody>
                <a:bodyPr>
                  <a:prstTxWarp prst="textNoShape">
                    <a:avLst/>
                  </a:prstTxWarp>
                </a:bodyPr>
                <a:lstStyle/>
                <a:p>
                  <a:endParaRPr lang="en-US"/>
                </a:p>
              </p:txBody>
            </p:sp>
            <p:sp>
              <p:nvSpPr>
                <p:cNvPr id="68598" name="Freeform 367"/>
                <p:cNvSpPr>
                  <a:spLocks noChangeAspect="1" noEditPoints="1"/>
                </p:cNvSpPr>
                <p:nvPr/>
              </p:nvSpPr>
              <p:spPr bwMode="auto">
                <a:xfrm>
                  <a:off x="3154" y="2362"/>
                  <a:ext cx="286" cy="35"/>
                </a:xfrm>
                <a:custGeom>
                  <a:avLst/>
                  <a:gdLst>
                    <a:gd name="T0" fmla="*/ 859 w 859"/>
                    <a:gd name="T1" fmla="*/ 63 h 106"/>
                    <a:gd name="T2" fmla="*/ 380 w 859"/>
                    <a:gd name="T3" fmla="*/ 87 h 106"/>
                    <a:gd name="T4" fmla="*/ 380 w 859"/>
                    <a:gd name="T5" fmla="*/ 84 h 106"/>
                    <a:gd name="T6" fmla="*/ 380 w 859"/>
                    <a:gd name="T7" fmla="*/ 82 h 106"/>
                    <a:gd name="T8" fmla="*/ 377 w 859"/>
                    <a:gd name="T9" fmla="*/ 79 h 106"/>
                    <a:gd name="T10" fmla="*/ 377 w 859"/>
                    <a:gd name="T11" fmla="*/ 82 h 106"/>
                    <a:gd name="T12" fmla="*/ 374 w 859"/>
                    <a:gd name="T13" fmla="*/ 84 h 106"/>
                    <a:gd name="T14" fmla="*/ 371 w 859"/>
                    <a:gd name="T15" fmla="*/ 87 h 106"/>
                    <a:gd name="T16" fmla="*/ 371 w 859"/>
                    <a:gd name="T17" fmla="*/ 89 h 106"/>
                    <a:gd name="T18" fmla="*/ 301 w 859"/>
                    <a:gd name="T19" fmla="*/ 89 h 106"/>
                    <a:gd name="T20" fmla="*/ 301 w 859"/>
                    <a:gd name="T21" fmla="*/ 74 h 106"/>
                    <a:gd name="T22" fmla="*/ 301 w 859"/>
                    <a:gd name="T23" fmla="*/ 58 h 106"/>
                    <a:gd name="T24" fmla="*/ 298 w 859"/>
                    <a:gd name="T25" fmla="*/ 43 h 106"/>
                    <a:gd name="T26" fmla="*/ 298 w 859"/>
                    <a:gd name="T27" fmla="*/ 26 h 106"/>
                    <a:gd name="T28" fmla="*/ 843 w 859"/>
                    <a:gd name="T29" fmla="*/ 0 h 106"/>
                    <a:gd name="T30" fmla="*/ 846 w 859"/>
                    <a:gd name="T31" fmla="*/ 16 h 106"/>
                    <a:gd name="T32" fmla="*/ 851 w 859"/>
                    <a:gd name="T33" fmla="*/ 31 h 106"/>
                    <a:gd name="T34" fmla="*/ 853 w 859"/>
                    <a:gd name="T35" fmla="*/ 48 h 106"/>
                    <a:gd name="T36" fmla="*/ 859 w 859"/>
                    <a:gd name="T37" fmla="*/ 63 h 106"/>
                    <a:gd name="T38" fmla="*/ 290 w 859"/>
                    <a:gd name="T39" fmla="*/ 89 h 106"/>
                    <a:gd name="T40" fmla="*/ 238 w 859"/>
                    <a:gd name="T41" fmla="*/ 94 h 106"/>
                    <a:gd name="T42" fmla="*/ 243 w 859"/>
                    <a:gd name="T43" fmla="*/ 77 h 106"/>
                    <a:gd name="T44" fmla="*/ 251 w 859"/>
                    <a:gd name="T45" fmla="*/ 60 h 106"/>
                    <a:gd name="T46" fmla="*/ 256 w 859"/>
                    <a:gd name="T47" fmla="*/ 43 h 106"/>
                    <a:gd name="T48" fmla="*/ 261 w 859"/>
                    <a:gd name="T49" fmla="*/ 26 h 106"/>
                    <a:gd name="T50" fmla="*/ 290 w 859"/>
                    <a:gd name="T51" fmla="*/ 26 h 106"/>
                    <a:gd name="T52" fmla="*/ 290 w 859"/>
                    <a:gd name="T53" fmla="*/ 43 h 106"/>
                    <a:gd name="T54" fmla="*/ 290 w 859"/>
                    <a:gd name="T55" fmla="*/ 58 h 106"/>
                    <a:gd name="T56" fmla="*/ 290 w 859"/>
                    <a:gd name="T57" fmla="*/ 74 h 106"/>
                    <a:gd name="T58" fmla="*/ 290 w 859"/>
                    <a:gd name="T59" fmla="*/ 89 h 106"/>
                    <a:gd name="T60" fmla="*/ 227 w 859"/>
                    <a:gd name="T61" fmla="*/ 94 h 106"/>
                    <a:gd name="T62" fmla="*/ 0 w 859"/>
                    <a:gd name="T63" fmla="*/ 106 h 106"/>
                    <a:gd name="T64" fmla="*/ 5 w 859"/>
                    <a:gd name="T65" fmla="*/ 87 h 106"/>
                    <a:gd name="T66" fmla="*/ 14 w 859"/>
                    <a:gd name="T67" fmla="*/ 72 h 106"/>
                    <a:gd name="T68" fmla="*/ 19 w 859"/>
                    <a:gd name="T69" fmla="*/ 55 h 106"/>
                    <a:gd name="T70" fmla="*/ 24 w 859"/>
                    <a:gd name="T71" fmla="*/ 36 h 106"/>
                    <a:gd name="T72" fmla="*/ 248 w 859"/>
                    <a:gd name="T73" fmla="*/ 26 h 106"/>
                    <a:gd name="T74" fmla="*/ 243 w 859"/>
                    <a:gd name="T75" fmla="*/ 43 h 106"/>
                    <a:gd name="T76" fmla="*/ 238 w 859"/>
                    <a:gd name="T77" fmla="*/ 60 h 106"/>
                    <a:gd name="T78" fmla="*/ 232 w 859"/>
                    <a:gd name="T79" fmla="*/ 77 h 106"/>
                    <a:gd name="T80" fmla="*/ 227 w 859"/>
                    <a:gd name="T81" fmla="*/ 94 h 10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859"/>
                    <a:gd name="T124" fmla="*/ 0 h 106"/>
                    <a:gd name="T125" fmla="*/ 859 w 859"/>
                    <a:gd name="T126" fmla="*/ 106 h 10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859" h="106">
                      <a:moveTo>
                        <a:pt x="859" y="63"/>
                      </a:moveTo>
                      <a:lnTo>
                        <a:pt x="380" y="87"/>
                      </a:lnTo>
                      <a:lnTo>
                        <a:pt x="380" y="84"/>
                      </a:lnTo>
                      <a:lnTo>
                        <a:pt x="380" y="82"/>
                      </a:lnTo>
                      <a:lnTo>
                        <a:pt x="377" y="79"/>
                      </a:lnTo>
                      <a:lnTo>
                        <a:pt x="377" y="82"/>
                      </a:lnTo>
                      <a:lnTo>
                        <a:pt x="374" y="84"/>
                      </a:lnTo>
                      <a:lnTo>
                        <a:pt x="371" y="87"/>
                      </a:lnTo>
                      <a:lnTo>
                        <a:pt x="371" y="89"/>
                      </a:lnTo>
                      <a:lnTo>
                        <a:pt x="301" y="89"/>
                      </a:lnTo>
                      <a:lnTo>
                        <a:pt x="301" y="74"/>
                      </a:lnTo>
                      <a:lnTo>
                        <a:pt x="301" y="58"/>
                      </a:lnTo>
                      <a:lnTo>
                        <a:pt x="298" y="43"/>
                      </a:lnTo>
                      <a:lnTo>
                        <a:pt x="298" y="26"/>
                      </a:lnTo>
                      <a:lnTo>
                        <a:pt x="843" y="0"/>
                      </a:lnTo>
                      <a:lnTo>
                        <a:pt x="846" y="16"/>
                      </a:lnTo>
                      <a:lnTo>
                        <a:pt x="851" y="31"/>
                      </a:lnTo>
                      <a:lnTo>
                        <a:pt x="853" y="48"/>
                      </a:lnTo>
                      <a:lnTo>
                        <a:pt x="859" y="63"/>
                      </a:lnTo>
                      <a:close/>
                      <a:moveTo>
                        <a:pt x="290" y="89"/>
                      </a:moveTo>
                      <a:lnTo>
                        <a:pt x="238" y="94"/>
                      </a:lnTo>
                      <a:lnTo>
                        <a:pt x="243" y="77"/>
                      </a:lnTo>
                      <a:lnTo>
                        <a:pt x="251" y="60"/>
                      </a:lnTo>
                      <a:lnTo>
                        <a:pt x="256" y="43"/>
                      </a:lnTo>
                      <a:lnTo>
                        <a:pt x="261" y="26"/>
                      </a:lnTo>
                      <a:lnTo>
                        <a:pt x="290" y="26"/>
                      </a:lnTo>
                      <a:lnTo>
                        <a:pt x="290" y="43"/>
                      </a:lnTo>
                      <a:lnTo>
                        <a:pt x="290" y="58"/>
                      </a:lnTo>
                      <a:lnTo>
                        <a:pt x="290" y="74"/>
                      </a:lnTo>
                      <a:lnTo>
                        <a:pt x="290" y="89"/>
                      </a:lnTo>
                      <a:close/>
                      <a:moveTo>
                        <a:pt x="227" y="94"/>
                      </a:moveTo>
                      <a:lnTo>
                        <a:pt x="0" y="106"/>
                      </a:lnTo>
                      <a:lnTo>
                        <a:pt x="5" y="87"/>
                      </a:lnTo>
                      <a:lnTo>
                        <a:pt x="14" y="72"/>
                      </a:lnTo>
                      <a:lnTo>
                        <a:pt x="19" y="55"/>
                      </a:lnTo>
                      <a:lnTo>
                        <a:pt x="24" y="36"/>
                      </a:lnTo>
                      <a:lnTo>
                        <a:pt x="248" y="26"/>
                      </a:lnTo>
                      <a:lnTo>
                        <a:pt x="243" y="43"/>
                      </a:lnTo>
                      <a:lnTo>
                        <a:pt x="238" y="60"/>
                      </a:lnTo>
                      <a:lnTo>
                        <a:pt x="232" y="77"/>
                      </a:lnTo>
                      <a:lnTo>
                        <a:pt x="227" y="94"/>
                      </a:lnTo>
                      <a:close/>
                    </a:path>
                  </a:pathLst>
                </a:custGeom>
                <a:solidFill>
                  <a:srgbClr val="DD8E6B"/>
                </a:solidFill>
                <a:ln w="9525">
                  <a:noFill/>
                  <a:round/>
                  <a:headEnd/>
                  <a:tailEnd/>
                </a:ln>
              </p:spPr>
              <p:txBody>
                <a:bodyPr>
                  <a:prstTxWarp prst="textNoShape">
                    <a:avLst/>
                  </a:prstTxWarp>
                </a:bodyPr>
                <a:lstStyle/>
                <a:p>
                  <a:endParaRPr lang="en-US"/>
                </a:p>
              </p:txBody>
            </p:sp>
            <p:sp>
              <p:nvSpPr>
                <p:cNvPr id="68599" name="Freeform 368"/>
                <p:cNvSpPr>
                  <a:spLocks noChangeAspect="1" noEditPoints="1"/>
                </p:cNvSpPr>
                <p:nvPr/>
              </p:nvSpPr>
              <p:spPr bwMode="auto">
                <a:xfrm>
                  <a:off x="3157" y="2351"/>
                  <a:ext cx="281" cy="35"/>
                </a:xfrm>
                <a:custGeom>
                  <a:avLst/>
                  <a:gdLst>
                    <a:gd name="T0" fmla="*/ 843 w 843"/>
                    <a:gd name="T1" fmla="*/ 68 h 106"/>
                    <a:gd name="T2" fmla="*/ 293 w 843"/>
                    <a:gd name="T3" fmla="*/ 89 h 106"/>
                    <a:gd name="T4" fmla="*/ 290 w 843"/>
                    <a:gd name="T5" fmla="*/ 73 h 106"/>
                    <a:gd name="T6" fmla="*/ 290 w 843"/>
                    <a:gd name="T7" fmla="*/ 58 h 106"/>
                    <a:gd name="T8" fmla="*/ 290 w 843"/>
                    <a:gd name="T9" fmla="*/ 42 h 106"/>
                    <a:gd name="T10" fmla="*/ 290 w 843"/>
                    <a:gd name="T11" fmla="*/ 26 h 106"/>
                    <a:gd name="T12" fmla="*/ 825 w 843"/>
                    <a:gd name="T13" fmla="*/ 0 h 106"/>
                    <a:gd name="T14" fmla="*/ 830 w 843"/>
                    <a:gd name="T15" fmla="*/ 15 h 106"/>
                    <a:gd name="T16" fmla="*/ 835 w 843"/>
                    <a:gd name="T17" fmla="*/ 34 h 106"/>
                    <a:gd name="T18" fmla="*/ 838 w 843"/>
                    <a:gd name="T19" fmla="*/ 50 h 106"/>
                    <a:gd name="T20" fmla="*/ 843 w 843"/>
                    <a:gd name="T21" fmla="*/ 68 h 106"/>
                    <a:gd name="T22" fmla="*/ 282 w 843"/>
                    <a:gd name="T23" fmla="*/ 94 h 106"/>
                    <a:gd name="T24" fmla="*/ 240 w 843"/>
                    <a:gd name="T25" fmla="*/ 94 h 106"/>
                    <a:gd name="T26" fmla="*/ 245 w 843"/>
                    <a:gd name="T27" fmla="*/ 77 h 106"/>
                    <a:gd name="T28" fmla="*/ 253 w 843"/>
                    <a:gd name="T29" fmla="*/ 60 h 106"/>
                    <a:gd name="T30" fmla="*/ 259 w 843"/>
                    <a:gd name="T31" fmla="*/ 44 h 106"/>
                    <a:gd name="T32" fmla="*/ 266 w 843"/>
                    <a:gd name="T33" fmla="*/ 26 h 106"/>
                    <a:gd name="T34" fmla="*/ 277 w 843"/>
                    <a:gd name="T35" fmla="*/ 26 h 106"/>
                    <a:gd name="T36" fmla="*/ 277 w 843"/>
                    <a:gd name="T37" fmla="*/ 42 h 106"/>
                    <a:gd name="T38" fmla="*/ 279 w 843"/>
                    <a:gd name="T39" fmla="*/ 60 h 106"/>
                    <a:gd name="T40" fmla="*/ 282 w 843"/>
                    <a:gd name="T41" fmla="*/ 77 h 106"/>
                    <a:gd name="T42" fmla="*/ 282 w 843"/>
                    <a:gd name="T43" fmla="*/ 94 h 106"/>
                    <a:gd name="T44" fmla="*/ 230 w 843"/>
                    <a:gd name="T45" fmla="*/ 97 h 106"/>
                    <a:gd name="T46" fmla="*/ 0 w 843"/>
                    <a:gd name="T47" fmla="*/ 106 h 106"/>
                    <a:gd name="T48" fmla="*/ 8 w 843"/>
                    <a:gd name="T49" fmla="*/ 87 h 106"/>
                    <a:gd name="T50" fmla="*/ 14 w 843"/>
                    <a:gd name="T51" fmla="*/ 70 h 106"/>
                    <a:gd name="T52" fmla="*/ 21 w 843"/>
                    <a:gd name="T53" fmla="*/ 55 h 106"/>
                    <a:gd name="T54" fmla="*/ 26 w 843"/>
                    <a:gd name="T55" fmla="*/ 36 h 106"/>
                    <a:gd name="T56" fmla="*/ 255 w 843"/>
                    <a:gd name="T57" fmla="*/ 26 h 106"/>
                    <a:gd name="T58" fmla="*/ 248 w 843"/>
                    <a:gd name="T59" fmla="*/ 44 h 106"/>
                    <a:gd name="T60" fmla="*/ 243 w 843"/>
                    <a:gd name="T61" fmla="*/ 60 h 106"/>
                    <a:gd name="T62" fmla="*/ 235 w 843"/>
                    <a:gd name="T63" fmla="*/ 79 h 106"/>
                    <a:gd name="T64" fmla="*/ 230 w 843"/>
                    <a:gd name="T65" fmla="*/ 97 h 10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843"/>
                    <a:gd name="T100" fmla="*/ 0 h 106"/>
                    <a:gd name="T101" fmla="*/ 843 w 843"/>
                    <a:gd name="T102" fmla="*/ 106 h 10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843" h="106">
                      <a:moveTo>
                        <a:pt x="843" y="68"/>
                      </a:moveTo>
                      <a:lnTo>
                        <a:pt x="293" y="89"/>
                      </a:lnTo>
                      <a:lnTo>
                        <a:pt x="290" y="73"/>
                      </a:lnTo>
                      <a:lnTo>
                        <a:pt x="290" y="58"/>
                      </a:lnTo>
                      <a:lnTo>
                        <a:pt x="290" y="42"/>
                      </a:lnTo>
                      <a:lnTo>
                        <a:pt x="290" y="26"/>
                      </a:lnTo>
                      <a:lnTo>
                        <a:pt x="825" y="0"/>
                      </a:lnTo>
                      <a:lnTo>
                        <a:pt x="830" y="15"/>
                      </a:lnTo>
                      <a:lnTo>
                        <a:pt x="835" y="34"/>
                      </a:lnTo>
                      <a:lnTo>
                        <a:pt x="838" y="50"/>
                      </a:lnTo>
                      <a:lnTo>
                        <a:pt x="843" y="68"/>
                      </a:lnTo>
                      <a:close/>
                      <a:moveTo>
                        <a:pt x="282" y="94"/>
                      </a:moveTo>
                      <a:lnTo>
                        <a:pt x="240" y="94"/>
                      </a:lnTo>
                      <a:lnTo>
                        <a:pt x="245" y="77"/>
                      </a:lnTo>
                      <a:lnTo>
                        <a:pt x="253" y="60"/>
                      </a:lnTo>
                      <a:lnTo>
                        <a:pt x="259" y="44"/>
                      </a:lnTo>
                      <a:lnTo>
                        <a:pt x="266" y="26"/>
                      </a:lnTo>
                      <a:lnTo>
                        <a:pt x="277" y="26"/>
                      </a:lnTo>
                      <a:lnTo>
                        <a:pt x="277" y="42"/>
                      </a:lnTo>
                      <a:lnTo>
                        <a:pt x="279" y="60"/>
                      </a:lnTo>
                      <a:lnTo>
                        <a:pt x="282" y="77"/>
                      </a:lnTo>
                      <a:lnTo>
                        <a:pt x="282" y="94"/>
                      </a:lnTo>
                      <a:close/>
                      <a:moveTo>
                        <a:pt x="230" y="97"/>
                      </a:moveTo>
                      <a:lnTo>
                        <a:pt x="0" y="106"/>
                      </a:lnTo>
                      <a:lnTo>
                        <a:pt x="8" y="87"/>
                      </a:lnTo>
                      <a:lnTo>
                        <a:pt x="14" y="70"/>
                      </a:lnTo>
                      <a:lnTo>
                        <a:pt x="21" y="55"/>
                      </a:lnTo>
                      <a:lnTo>
                        <a:pt x="26" y="36"/>
                      </a:lnTo>
                      <a:lnTo>
                        <a:pt x="255" y="26"/>
                      </a:lnTo>
                      <a:lnTo>
                        <a:pt x="248" y="44"/>
                      </a:lnTo>
                      <a:lnTo>
                        <a:pt x="243" y="60"/>
                      </a:lnTo>
                      <a:lnTo>
                        <a:pt x="235" y="79"/>
                      </a:lnTo>
                      <a:lnTo>
                        <a:pt x="230" y="97"/>
                      </a:lnTo>
                      <a:close/>
                    </a:path>
                  </a:pathLst>
                </a:custGeom>
                <a:solidFill>
                  <a:srgbClr val="DD936D"/>
                </a:solidFill>
                <a:ln w="9525">
                  <a:noFill/>
                  <a:round/>
                  <a:headEnd/>
                  <a:tailEnd/>
                </a:ln>
              </p:spPr>
              <p:txBody>
                <a:bodyPr>
                  <a:prstTxWarp prst="textNoShape">
                    <a:avLst/>
                  </a:prstTxWarp>
                </a:bodyPr>
                <a:lstStyle/>
                <a:p>
                  <a:endParaRPr lang="en-US"/>
                </a:p>
              </p:txBody>
            </p:sp>
            <p:sp>
              <p:nvSpPr>
                <p:cNvPr id="68600" name="Freeform 369"/>
                <p:cNvSpPr>
                  <a:spLocks noChangeAspect="1" noEditPoints="1"/>
                </p:cNvSpPr>
                <p:nvPr/>
              </p:nvSpPr>
              <p:spPr bwMode="auto">
                <a:xfrm>
                  <a:off x="3162" y="2341"/>
                  <a:ext cx="273" cy="33"/>
                </a:xfrm>
                <a:custGeom>
                  <a:avLst/>
                  <a:gdLst>
                    <a:gd name="T0" fmla="*/ 819 w 819"/>
                    <a:gd name="T1" fmla="*/ 63 h 99"/>
                    <a:gd name="T2" fmla="*/ 274 w 819"/>
                    <a:gd name="T3" fmla="*/ 89 h 99"/>
                    <a:gd name="T4" fmla="*/ 274 w 819"/>
                    <a:gd name="T5" fmla="*/ 71 h 99"/>
                    <a:gd name="T6" fmla="*/ 274 w 819"/>
                    <a:gd name="T7" fmla="*/ 55 h 99"/>
                    <a:gd name="T8" fmla="*/ 274 w 819"/>
                    <a:gd name="T9" fmla="*/ 39 h 99"/>
                    <a:gd name="T10" fmla="*/ 277 w 819"/>
                    <a:gd name="T11" fmla="*/ 21 h 99"/>
                    <a:gd name="T12" fmla="*/ 798 w 819"/>
                    <a:gd name="T13" fmla="*/ 0 h 99"/>
                    <a:gd name="T14" fmla="*/ 804 w 819"/>
                    <a:gd name="T15" fmla="*/ 13 h 99"/>
                    <a:gd name="T16" fmla="*/ 806 w 819"/>
                    <a:gd name="T17" fmla="*/ 29 h 99"/>
                    <a:gd name="T18" fmla="*/ 811 w 819"/>
                    <a:gd name="T19" fmla="*/ 44 h 99"/>
                    <a:gd name="T20" fmla="*/ 819 w 819"/>
                    <a:gd name="T21" fmla="*/ 63 h 99"/>
                    <a:gd name="T22" fmla="*/ 266 w 819"/>
                    <a:gd name="T23" fmla="*/ 89 h 99"/>
                    <a:gd name="T24" fmla="*/ 237 w 819"/>
                    <a:gd name="T25" fmla="*/ 89 h 99"/>
                    <a:gd name="T26" fmla="*/ 243 w 819"/>
                    <a:gd name="T27" fmla="*/ 77 h 99"/>
                    <a:gd name="T28" fmla="*/ 248 w 819"/>
                    <a:gd name="T29" fmla="*/ 60 h 99"/>
                    <a:gd name="T30" fmla="*/ 253 w 819"/>
                    <a:gd name="T31" fmla="*/ 48 h 99"/>
                    <a:gd name="T32" fmla="*/ 258 w 819"/>
                    <a:gd name="T33" fmla="*/ 34 h 99"/>
                    <a:gd name="T34" fmla="*/ 261 w 819"/>
                    <a:gd name="T35" fmla="*/ 48 h 99"/>
                    <a:gd name="T36" fmla="*/ 261 w 819"/>
                    <a:gd name="T37" fmla="*/ 60 h 99"/>
                    <a:gd name="T38" fmla="*/ 263 w 819"/>
                    <a:gd name="T39" fmla="*/ 77 h 99"/>
                    <a:gd name="T40" fmla="*/ 266 w 819"/>
                    <a:gd name="T41" fmla="*/ 89 h 99"/>
                    <a:gd name="T42" fmla="*/ 224 w 819"/>
                    <a:gd name="T43" fmla="*/ 89 h 99"/>
                    <a:gd name="T44" fmla="*/ 0 w 819"/>
                    <a:gd name="T45" fmla="*/ 99 h 99"/>
                    <a:gd name="T46" fmla="*/ 5 w 819"/>
                    <a:gd name="T47" fmla="*/ 84 h 99"/>
                    <a:gd name="T48" fmla="*/ 13 w 819"/>
                    <a:gd name="T49" fmla="*/ 65 h 99"/>
                    <a:gd name="T50" fmla="*/ 19 w 819"/>
                    <a:gd name="T51" fmla="*/ 50 h 99"/>
                    <a:gd name="T52" fmla="*/ 26 w 819"/>
                    <a:gd name="T53" fmla="*/ 34 h 99"/>
                    <a:gd name="T54" fmla="*/ 255 w 819"/>
                    <a:gd name="T55" fmla="*/ 21 h 99"/>
                    <a:gd name="T56" fmla="*/ 245 w 819"/>
                    <a:gd name="T57" fmla="*/ 39 h 99"/>
                    <a:gd name="T58" fmla="*/ 237 w 819"/>
                    <a:gd name="T59" fmla="*/ 55 h 99"/>
                    <a:gd name="T60" fmla="*/ 229 w 819"/>
                    <a:gd name="T61" fmla="*/ 71 h 99"/>
                    <a:gd name="T62" fmla="*/ 224 w 819"/>
                    <a:gd name="T63" fmla="*/ 89 h 9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19"/>
                    <a:gd name="T97" fmla="*/ 0 h 99"/>
                    <a:gd name="T98" fmla="*/ 819 w 819"/>
                    <a:gd name="T99" fmla="*/ 99 h 9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19" h="99">
                      <a:moveTo>
                        <a:pt x="819" y="63"/>
                      </a:moveTo>
                      <a:lnTo>
                        <a:pt x="274" y="89"/>
                      </a:lnTo>
                      <a:lnTo>
                        <a:pt x="274" y="71"/>
                      </a:lnTo>
                      <a:lnTo>
                        <a:pt x="274" y="55"/>
                      </a:lnTo>
                      <a:lnTo>
                        <a:pt x="274" y="39"/>
                      </a:lnTo>
                      <a:lnTo>
                        <a:pt x="277" y="21"/>
                      </a:lnTo>
                      <a:lnTo>
                        <a:pt x="798" y="0"/>
                      </a:lnTo>
                      <a:lnTo>
                        <a:pt x="804" y="13"/>
                      </a:lnTo>
                      <a:lnTo>
                        <a:pt x="806" y="29"/>
                      </a:lnTo>
                      <a:lnTo>
                        <a:pt x="811" y="44"/>
                      </a:lnTo>
                      <a:lnTo>
                        <a:pt x="819" y="63"/>
                      </a:lnTo>
                      <a:close/>
                      <a:moveTo>
                        <a:pt x="266" y="89"/>
                      </a:moveTo>
                      <a:lnTo>
                        <a:pt x="237" y="89"/>
                      </a:lnTo>
                      <a:lnTo>
                        <a:pt x="243" y="77"/>
                      </a:lnTo>
                      <a:lnTo>
                        <a:pt x="248" y="60"/>
                      </a:lnTo>
                      <a:lnTo>
                        <a:pt x="253" y="48"/>
                      </a:lnTo>
                      <a:lnTo>
                        <a:pt x="258" y="34"/>
                      </a:lnTo>
                      <a:lnTo>
                        <a:pt x="261" y="48"/>
                      </a:lnTo>
                      <a:lnTo>
                        <a:pt x="261" y="60"/>
                      </a:lnTo>
                      <a:lnTo>
                        <a:pt x="263" y="77"/>
                      </a:lnTo>
                      <a:lnTo>
                        <a:pt x="266" y="89"/>
                      </a:lnTo>
                      <a:close/>
                      <a:moveTo>
                        <a:pt x="224" y="89"/>
                      </a:moveTo>
                      <a:lnTo>
                        <a:pt x="0" y="99"/>
                      </a:lnTo>
                      <a:lnTo>
                        <a:pt x="5" y="84"/>
                      </a:lnTo>
                      <a:lnTo>
                        <a:pt x="13" y="65"/>
                      </a:lnTo>
                      <a:lnTo>
                        <a:pt x="19" y="50"/>
                      </a:lnTo>
                      <a:lnTo>
                        <a:pt x="26" y="34"/>
                      </a:lnTo>
                      <a:lnTo>
                        <a:pt x="255" y="21"/>
                      </a:lnTo>
                      <a:lnTo>
                        <a:pt x="245" y="39"/>
                      </a:lnTo>
                      <a:lnTo>
                        <a:pt x="237" y="55"/>
                      </a:lnTo>
                      <a:lnTo>
                        <a:pt x="229" y="71"/>
                      </a:lnTo>
                      <a:lnTo>
                        <a:pt x="224" y="89"/>
                      </a:lnTo>
                      <a:close/>
                    </a:path>
                  </a:pathLst>
                </a:custGeom>
                <a:solidFill>
                  <a:srgbClr val="E29E77"/>
                </a:solidFill>
                <a:ln w="9525">
                  <a:noFill/>
                  <a:round/>
                  <a:headEnd/>
                  <a:tailEnd/>
                </a:ln>
              </p:spPr>
              <p:txBody>
                <a:bodyPr>
                  <a:prstTxWarp prst="textNoShape">
                    <a:avLst/>
                  </a:prstTxWarp>
                </a:bodyPr>
                <a:lstStyle/>
                <a:p>
                  <a:endParaRPr lang="en-US"/>
                </a:p>
              </p:txBody>
            </p:sp>
            <p:sp>
              <p:nvSpPr>
                <p:cNvPr id="68601" name="Freeform 370"/>
                <p:cNvSpPr>
                  <a:spLocks noChangeAspect="1" noEditPoints="1"/>
                </p:cNvSpPr>
                <p:nvPr/>
              </p:nvSpPr>
              <p:spPr bwMode="auto">
                <a:xfrm>
                  <a:off x="3165" y="2330"/>
                  <a:ext cx="267" cy="33"/>
                </a:xfrm>
                <a:custGeom>
                  <a:avLst/>
                  <a:gdLst>
                    <a:gd name="T0" fmla="*/ 799 w 799"/>
                    <a:gd name="T1" fmla="*/ 63 h 99"/>
                    <a:gd name="T2" fmla="*/ 264 w 799"/>
                    <a:gd name="T3" fmla="*/ 89 h 99"/>
                    <a:gd name="T4" fmla="*/ 264 w 799"/>
                    <a:gd name="T5" fmla="*/ 76 h 99"/>
                    <a:gd name="T6" fmla="*/ 267 w 799"/>
                    <a:gd name="T7" fmla="*/ 60 h 99"/>
                    <a:gd name="T8" fmla="*/ 267 w 799"/>
                    <a:gd name="T9" fmla="*/ 44 h 99"/>
                    <a:gd name="T10" fmla="*/ 267 w 799"/>
                    <a:gd name="T11" fmla="*/ 29 h 99"/>
                    <a:gd name="T12" fmla="*/ 259 w 799"/>
                    <a:gd name="T13" fmla="*/ 26 h 99"/>
                    <a:gd name="T14" fmla="*/ 701 w 799"/>
                    <a:gd name="T15" fmla="*/ 5 h 99"/>
                    <a:gd name="T16" fmla="*/ 701 w 799"/>
                    <a:gd name="T17" fmla="*/ 10 h 99"/>
                    <a:gd name="T18" fmla="*/ 701 w 799"/>
                    <a:gd name="T19" fmla="*/ 15 h 99"/>
                    <a:gd name="T20" fmla="*/ 701 w 799"/>
                    <a:gd name="T21" fmla="*/ 20 h 99"/>
                    <a:gd name="T22" fmla="*/ 701 w 799"/>
                    <a:gd name="T23" fmla="*/ 29 h 99"/>
                    <a:gd name="T24" fmla="*/ 703 w 799"/>
                    <a:gd name="T25" fmla="*/ 34 h 99"/>
                    <a:gd name="T26" fmla="*/ 710 w 799"/>
                    <a:gd name="T27" fmla="*/ 29 h 99"/>
                    <a:gd name="T28" fmla="*/ 712 w 799"/>
                    <a:gd name="T29" fmla="*/ 20 h 99"/>
                    <a:gd name="T30" fmla="*/ 715 w 799"/>
                    <a:gd name="T31" fmla="*/ 13 h 99"/>
                    <a:gd name="T32" fmla="*/ 717 w 799"/>
                    <a:gd name="T33" fmla="*/ 5 h 99"/>
                    <a:gd name="T34" fmla="*/ 772 w 799"/>
                    <a:gd name="T35" fmla="*/ 0 h 99"/>
                    <a:gd name="T36" fmla="*/ 780 w 799"/>
                    <a:gd name="T37" fmla="*/ 15 h 99"/>
                    <a:gd name="T38" fmla="*/ 785 w 799"/>
                    <a:gd name="T39" fmla="*/ 31 h 99"/>
                    <a:gd name="T40" fmla="*/ 794 w 799"/>
                    <a:gd name="T41" fmla="*/ 47 h 99"/>
                    <a:gd name="T42" fmla="*/ 799 w 799"/>
                    <a:gd name="T43" fmla="*/ 63 h 99"/>
                    <a:gd name="T44" fmla="*/ 251 w 799"/>
                    <a:gd name="T45" fmla="*/ 89 h 99"/>
                    <a:gd name="T46" fmla="*/ 240 w 799"/>
                    <a:gd name="T47" fmla="*/ 89 h 99"/>
                    <a:gd name="T48" fmla="*/ 240 w 799"/>
                    <a:gd name="T49" fmla="*/ 84 h 99"/>
                    <a:gd name="T50" fmla="*/ 245 w 799"/>
                    <a:gd name="T51" fmla="*/ 78 h 99"/>
                    <a:gd name="T52" fmla="*/ 248 w 799"/>
                    <a:gd name="T53" fmla="*/ 73 h 99"/>
                    <a:gd name="T54" fmla="*/ 248 w 799"/>
                    <a:gd name="T55" fmla="*/ 68 h 99"/>
                    <a:gd name="T56" fmla="*/ 248 w 799"/>
                    <a:gd name="T57" fmla="*/ 73 h 99"/>
                    <a:gd name="T58" fmla="*/ 251 w 799"/>
                    <a:gd name="T59" fmla="*/ 78 h 99"/>
                    <a:gd name="T60" fmla="*/ 251 w 799"/>
                    <a:gd name="T61" fmla="*/ 84 h 99"/>
                    <a:gd name="T62" fmla="*/ 251 w 799"/>
                    <a:gd name="T63" fmla="*/ 89 h 99"/>
                    <a:gd name="T64" fmla="*/ 229 w 799"/>
                    <a:gd name="T65" fmla="*/ 89 h 99"/>
                    <a:gd name="T66" fmla="*/ 0 w 799"/>
                    <a:gd name="T67" fmla="*/ 99 h 99"/>
                    <a:gd name="T68" fmla="*/ 9 w 799"/>
                    <a:gd name="T69" fmla="*/ 84 h 99"/>
                    <a:gd name="T70" fmla="*/ 16 w 799"/>
                    <a:gd name="T71" fmla="*/ 65 h 99"/>
                    <a:gd name="T72" fmla="*/ 22 w 799"/>
                    <a:gd name="T73" fmla="*/ 49 h 99"/>
                    <a:gd name="T74" fmla="*/ 29 w 799"/>
                    <a:gd name="T75" fmla="*/ 34 h 99"/>
                    <a:gd name="T76" fmla="*/ 259 w 799"/>
                    <a:gd name="T77" fmla="*/ 26 h 99"/>
                    <a:gd name="T78" fmla="*/ 251 w 799"/>
                    <a:gd name="T79" fmla="*/ 42 h 99"/>
                    <a:gd name="T80" fmla="*/ 245 w 799"/>
                    <a:gd name="T81" fmla="*/ 58 h 99"/>
                    <a:gd name="T82" fmla="*/ 238 w 799"/>
                    <a:gd name="T83" fmla="*/ 73 h 99"/>
                    <a:gd name="T84" fmla="*/ 229 w 799"/>
                    <a:gd name="T85" fmla="*/ 89 h 9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799"/>
                    <a:gd name="T130" fmla="*/ 0 h 99"/>
                    <a:gd name="T131" fmla="*/ 799 w 799"/>
                    <a:gd name="T132" fmla="*/ 99 h 99"/>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799" h="99">
                      <a:moveTo>
                        <a:pt x="799" y="63"/>
                      </a:moveTo>
                      <a:lnTo>
                        <a:pt x="264" y="89"/>
                      </a:lnTo>
                      <a:lnTo>
                        <a:pt x="264" y="76"/>
                      </a:lnTo>
                      <a:lnTo>
                        <a:pt x="267" y="60"/>
                      </a:lnTo>
                      <a:lnTo>
                        <a:pt x="267" y="44"/>
                      </a:lnTo>
                      <a:lnTo>
                        <a:pt x="267" y="29"/>
                      </a:lnTo>
                      <a:lnTo>
                        <a:pt x="259" y="26"/>
                      </a:lnTo>
                      <a:lnTo>
                        <a:pt x="701" y="5"/>
                      </a:lnTo>
                      <a:lnTo>
                        <a:pt x="701" y="10"/>
                      </a:lnTo>
                      <a:lnTo>
                        <a:pt x="701" y="15"/>
                      </a:lnTo>
                      <a:lnTo>
                        <a:pt x="701" y="20"/>
                      </a:lnTo>
                      <a:lnTo>
                        <a:pt x="701" y="29"/>
                      </a:lnTo>
                      <a:lnTo>
                        <a:pt x="703" y="34"/>
                      </a:lnTo>
                      <a:lnTo>
                        <a:pt x="710" y="29"/>
                      </a:lnTo>
                      <a:lnTo>
                        <a:pt x="712" y="20"/>
                      </a:lnTo>
                      <a:lnTo>
                        <a:pt x="715" y="13"/>
                      </a:lnTo>
                      <a:lnTo>
                        <a:pt x="717" y="5"/>
                      </a:lnTo>
                      <a:lnTo>
                        <a:pt x="772" y="0"/>
                      </a:lnTo>
                      <a:lnTo>
                        <a:pt x="780" y="15"/>
                      </a:lnTo>
                      <a:lnTo>
                        <a:pt x="785" y="31"/>
                      </a:lnTo>
                      <a:lnTo>
                        <a:pt x="794" y="47"/>
                      </a:lnTo>
                      <a:lnTo>
                        <a:pt x="799" y="63"/>
                      </a:lnTo>
                      <a:close/>
                      <a:moveTo>
                        <a:pt x="251" y="89"/>
                      </a:moveTo>
                      <a:lnTo>
                        <a:pt x="240" y="89"/>
                      </a:lnTo>
                      <a:lnTo>
                        <a:pt x="240" y="84"/>
                      </a:lnTo>
                      <a:lnTo>
                        <a:pt x="245" y="78"/>
                      </a:lnTo>
                      <a:lnTo>
                        <a:pt x="248" y="73"/>
                      </a:lnTo>
                      <a:lnTo>
                        <a:pt x="248" y="68"/>
                      </a:lnTo>
                      <a:lnTo>
                        <a:pt x="248" y="73"/>
                      </a:lnTo>
                      <a:lnTo>
                        <a:pt x="251" y="78"/>
                      </a:lnTo>
                      <a:lnTo>
                        <a:pt x="251" y="84"/>
                      </a:lnTo>
                      <a:lnTo>
                        <a:pt x="251" y="89"/>
                      </a:lnTo>
                      <a:close/>
                      <a:moveTo>
                        <a:pt x="229" y="89"/>
                      </a:moveTo>
                      <a:lnTo>
                        <a:pt x="0" y="99"/>
                      </a:lnTo>
                      <a:lnTo>
                        <a:pt x="9" y="84"/>
                      </a:lnTo>
                      <a:lnTo>
                        <a:pt x="16" y="65"/>
                      </a:lnTo>
                      <a:lnTo>
                        <a:pt x="22" y="49"/>
                      </a:lnTo>
                      <a:lnTo>
                        <a:pt x="29" y="34"/>
                      </a:lnTo>
                      <a:lnTo>
                        <a:pt x="259" y="26"/>
                      </a:lnTo>
                      <a:lnTo>
                        <a:pt x="251" y="42"/>
                      </a:lnTo>
                      <a:lnTo>
                        <a:pt x="245" y="58"/>
                      </a:lnTo>
                      <a:lnTo>
                        <a:pt x="238" y="73"/>
                      </a:lnTo>
                      <a:lnTo>
                        <a:pt x="229" y="89"/>
                      </a:lnTo>
                      <a:close/>
                    </a:path>
                  </a:pathLst>
                </a:custGeom>
                <a:solidFill>
                  <a:srgbClr val="E2A57C"/>
                </a:solidFill>
                <a:ln w="9525">
                  <a:noFill/>
                  <a:round/>
                  <a:headEnd/>
                  <a:tailEnd/>
                </a:ln>
              </p:spPr>
              <p:txBody>
                <a:bodyPr>
                  <a:prstTxWarp prst="textNoShape">
                    <a:avLst/>
                  </a:prstTxWarp>
                </a:bodyPr>
                <a:lstStyle/>
                <a:p>
                  <a:endParaRPr lang="en-US"/>
                </a:p>
              </p:txBody>
            </p:sp>
            <p:sp>
              <p:nvSpPr>
                <p:cNvPr id="68602" name="Freeform 371"/>
                <p:cNvSpPr>
                  <a:spLocks noChangeAspect="1"/>
                </p:cNvSpPr>
                <p:nvPr/>
              </p:nvSpPr>
              <p:spPr bwMode="auto">
                <a:xfrm>
                  <a:off x="3171" y="2318"/>
                  <a:ext cx="257" cy="34"/>
                </a:xfrm>
                <a:custGeom>
                  <a:avLst/>
                  <a:gdLst>
                    <a:gd name="T0" fmla="*/ 772 w 772"/>
                    <a:gd name="T1" fmla="*/ 69 h 103"/>
                    <a:gd name="T2" fmla="*/ 251 w 772"/>
                    <a:gd name="T3" fmla="*/ 90 h 103"/>
                    <a:gd name="T4" fmla="*/ 251 w 772"/>
                    <a:gd name="T5" fmla="*/ 84 h 103"/>
                    <a:gd name="T6" fmla="*/ 251 w 772"/>
                    <a:gd name="T7" fmla="*/ 77 h 103"/>
                    <a:gd name="T8" fmla="*/ 251 w 772"/>
                    <a:gd name="T9" fmla="*/ 72 h 103"/>
                    <a:gd name="T10" fmla="*/ 251 w 772"/>
                    <a:gd name="T11" fmla="*/ 64 h 103"/>
                    <a:gd name="T12" fmla="*/ 243 w 772"/>
                    <a:gd name="T13" fmla="*/ 59 h 103"/>
                    <a:gd name="T14" fmla="*/ 240 w 772"/>
                    <a:gd name="T15" fmla="*/ 66 h 103"/>
                    <a:gd name="T16" fmla="*/ 237 w 772"/>
                    <a:gd name="T17" fmla="*/ 74 h 103"/>
                    <a:gd name="T18" fmla="*/ 232 w 772"/>
                    <a:gd name="T19" fmla="*/ 82 h 103"/>
                    <a:gd name="T20" fmla="*/ 229 w 772"/>
                    <a:gd name="T21" fmla="*/ 90 h 103"/>
                    <a:gd name="T22" fmla="*/ 0 w 772"/>
                    <a:gd name="T23" fmla="*/ 103 h 103"/>
                    <a:gd name="T24" fmla="*/ 8 w 772"/>
                    <a:gd name="T25" fmla="*/ 84 h 103"/>
                    <a:gd name="T26" fmla="*/ 16 w 772"/>
                    <a:gd name="T27" fmla="*/ 69 h 103"/>
                    <a:gd name="T28" fmla="*/ 24 w 772"/>
                    <a:gd name="T29" fmla="*/ 53 h 103"/>
                    <a:gd name="T30" fmla="*/ 29 w 772"/>
                    <a:gd name="T31" fmla="*/ 35 h 103"/>
                    <a:gd name="T32" fmla="*/ 680 w 772"/>
                    <a:gd name="T33" fmla="*/ 6 h 103"/>
                    <a:gd name="T34" fmla="*/ 682 w 772"/>
                    <a:gd name="T35" fmla="*/ 19 h 103"/>
                    <a:gd name="T36" fmla="*/ 685 w 772"/>
                    <a:gd name="T37" fmla="*/ 35 h 103"/>
                    <a:gd name="T38" fmla="*/ 685 w 772"/>
                    <a:gd name="T39" fmla="*/ 48 h 103"/>
                    <a:gd name="T40" fmla="*/ 685 w 772"/>
                    <a:gd name="T41" fmla="*/ 64 h 103"/>
                    <a:gd name="T42" fmla="*/ 687 w 772"/>
                    <a:gd name="T43" fmla="*/ 69 h 103"/>
                    <a:gd name="T44" fmla="*/ 696 w 772"/>
                    <a:gd name="T45" fmla="*/ 55 h 103"/>
                    <a:gd name="T46" fmla="*/ 701 w 772"/>
                    <a:gd name="T47" fmla="*/ 40 h 103"/>
                    <a:gd name="T48" fmla="*/ 701 w 772"/>
                    <a:gd name="T49" fmla="*/ 21 h 103"/>
                    <a:gd name="T50" fmla="*/ 704 w 772"/>
                    <a:gd name="T51" fmla="*/ 6 h 103"/>
                    <a:gd name="T52" fmla="*/ 740 w 772"/>
                    <a:gd name="T53" fmla="*/ 0 h 103"/>
                    <a:gd name="T54" fmla="*/ 745 w 772"/>
                    <a:gd name="T55" fmla="*/ 16 h 103"/>
                    <a:gd name="T56" fmla="*/ 754 w 772"/>
                    <a:gd name="T57" fmla="*/ 35 h 103"/>
                    <a:gd name="T58" fmla="*/ 762 w 772"/>
                    <a:gd name="T59" fmla="*/ 50 h 103"/>
                    <a:gd name="T60" fmla="*/ 772 w 772"/>
                    <a:gd name="T61" fmla="*/ 69 h 103"/>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772"/>
                    <a:gd name="T94" fmla="*/ 0 h 103"/>
                    <a:gd name="T95" fmla="*/ 772 w 772"/>
                    <a:gd name="T96" fmla="*/ 103 h 103"/>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772" h="103">
                      <a:moveTo>
                        <a:pt x="772" y="69"/>
                      </a:moveTo>
                      <a:lnTo>
                        <a:pt x="251" y="90"/>
                      </a:lnTo>
                      <a:lnTo>
                        <a:pt x="251" y="84"/>
                      </a:lnTo>
                      <a:lnTo>
                        <a:pt x="251" y="77"/>
                      </a:lnTo>
                      <a:lnTo>
                        <a:pt x="251" y="72"/>
                      </a:lnTo>
                      <a:lnTo>
                        <a:pt x="251" y="64"/>
                      </a:lnTo>
                      <a:lnTo>
                        <a:pt x="243" y="59"/>
                      </a:lnTo>
                      <a:lnTo>
                        <a:pt x="240" y="66"/>
                      </a:lnTo>
                      <a:lnTo>
                        <a:pt x="237" y="74"/>
                      </a:lnTo>
                      <a:lnTo>
                        <a:pt x="232" y="82"/>
                      </a:lnTo>
                      <a:lnTo>
                        <a:pt x="229" y="90"/>
                      </a:lnTo>
                      <a:lnTo>
                        <a:pt x="0" y="103"/>
                      </a:lnTo>
                      <a:lnTo>
                        <a:pt x="8" y="84"/>
                      </a:lnTo>
                      <a:lnTo>
                        <a:pt x="16" y="69"/>
                      </a:lnTo>
                      <a:lnTo>
                        <a:pt x="24" y="53"/>
                      </a:lnTo>
                      <a:lnTo>
                        <a:pt x="29" y="35"/>
                      </a:lnTo>
                      <a:lnTo>
                        <a:pt x="680" y="6"/>
                      </a:lnTo>
                      <a:lnTo>
                        <a:pt x="682" y="19"/>
                      </a:lnTo>
                      <a:lnTo>
                        <a:pt x="685" y="35"/>
                      </a:lnTo>
                      <a:lnTo>
                        <a:pt x="685" y="48"/>
                      </a:lnTo>
                      <a:lnTo>
                        <a:pt x="685" y="64"/>
                      </a:lnTo>
                      <a:lnTo>
                        <a:pt x="687" y="69"/>
                      </a:lnTo>
                      <a:lnTo>
                        <a:pt x="696" y="55"/>
                      </a:lnTo>
                      <a:lnTo>
                        <a:pt x="701" y="40"/>
                      </a:lnTo>
                      <a:lnTo>
                        <a:pt x="701" y="21"/>
                      </a:lnTo>
                      <a:lnTo>
                        <a:pt x="704" y="6"/>
                      </a:lnTo>
                      <a:lnTo>
                        <a:pt x="740" y="0"/>
                      </a:lnTo>
                      <a:lnTo>
                        <a:pt x="745" y="16"/>
                      </a:lnTo>
                      <a:lnTo>
                        <a:pt x="754" y="35"/>
                      </a:lnTo>
                      <a:lnTo>
                        <a:pt x="762" y="50"/>
                      </a:lnTo>
                      <a:lnTo>
                        <a:pt x="772" y="69"/>
                      </a:lnTo>
                      <a:close/>
                    </a:path>
                  </a:pathLst>
                </a:custGeom>
                <a:solidFill>
                  <a:srgbClr val="E8AF84"/>
                </a:solidFill>
                <a:ln w="9525">
                  <a:noFill/>
                  <a:round/>
                  <a:headEnd/>
                  <a:tailEnd/>
                </a:ln>
              </p:spPr>
              <p:txBody>
                <a:bodyPr>
                  <a:prstTxWarp prst="textNoShape">
                    <a:avLst/>
                  </a:prstTxWarp>
                </a:bodyPr>
                <a:lstStyle/>
                <a:p>
                  <a:endParaRPr lang="en-US"/>
                </a:p>
              </p:txBody>
            </p:sp>
            <p:sp>
              <p:nvSpPr>
                <p:cNvPr id="68603" name="Freeform 372"/>
                <p:cNvSpPr>
                  <a:spLocks noChangeAspect="1" noEditPoints="1"/>
                </p:cNvSpPr>
                <p:nvPr/>
              </p:nvSpPr>
              <p:spPr bwMode="auto">
                <a:xfrm>
                  <a:off x="3175" y="2308"/>
                  <a:ext cx="248" cy="33"/>
                </a:xfrm>
                <a:custGeom>
                  <a:avLst/>
                  <a:gdLst>
                    <a:gd name="T0" fmla="*/ 743 w 743"/>
                    <a:gd name="T1" fmla="*/ 64 h 98"/>
                    <a:gd name="T2" fmla="*/ 688 w 743"/>
                    <a:gd name="T3" fmla="*/ 69 h 98"/>
                    <a:gd name="T4" fmla="*/ 688 w 743"/>
                    <a:gd name="T5" fmla="*/ 50 h 98"/>
                    <a:gd name="T6" fmla="*/ 691 w 743"/>
                    <a:gd name="T7" fmla="*/ 35 h 98"/>
                    <a:gd name="T8" fmla="*/ 691 w 743"/>
                    <a:gd name="T9" fmla="*/ 16 h 98"/>
                    <a:gd name="T10" fmla="*/ 691 w 743"/>
                    <a:gd name="T11" fmla="*/ 0 h 98"/>
                    <a:gd name="T12" fmla="*/ 706 w 743"/>
                    <a:gd name="T13" fmla="*/ 0 h 98"/>
                    <a:gd name="T14" fmla="*/ 715 w 743"/>
                    <a:gd name="T15" fmla="*/ 14 h 98"/>
                    <a:gd name="T16" fmla="*/ 725 w 743"/>
                    <a:gd name="T17" fmla="*/ 29 h 98"/>
                    <a:gd name="T18" fmla="*/ 736 w 743"/>
                    <a:gd name="T19" fmla="*/ 45 h 98"/>
                    <a:gd name="T20" fmla="*/ 743 w 743"/>
                    <a:gd name="T21" fmla="*/ 64 h 98"/>
                    <a:gd name="T22" fmla="*/ 672 w 743"/>
                    <a:gd name="T23" fmla="*/ 69 h 98"/>
                    <a:gd name="T24" fmla="*/ 230 w 743"/>
                    <a:gd name="T25" fmla="*/ 90 h 98"/>
                    <a:gd name="T26" fmla="*/ 230 w 743"/>
                    <a:gd name="T27" fmla="*/ 88 h 98"/>
                    <a:gd name="T28" fmla="*/ 230 w 743"/>
                    <a:gd name="T29" fmla="*/ 90 h 98"/>
                    <a:gd name="T30" fmla="*/ 0 w 743"/>
                    <a:gd name="T31" fmla="*/ 98 h 98"/>
                    <a:gd name="T32" fmla="*/ 9 w 743"/>
                    <a:gd name="T33" fmla="*/ 79 h 98"/>
                    <a:gd name="T34" fmla="*/ 19 w 743"/>
                    <a:gd name="T35" fmla="*/ 64 h 98"/>
                    <a:gd name="T36" fmla="*/ 27 w 743"/>
                    <a:gd name="T37" fmla="*/ 48 h 98"/>
                    <a:gd name="T38" fmla="*/ 35 w 743"/>
                    <a:gd name="T39" fmla="*/ 29 h 98"/>
                    <a:gd name="T40" fmla="*/ 657 w 743"/>
                    <a:gd name="T41" fmla="*/ 0 h 98"/>
                    <a:gd name="T42" fmla="*/ 662 w 743"/>
                    <a:gd name="T43" fmla="*/ 16 h 98"/>
                    <a:gd name="T44" fmla="*/ 667 w 743"/>
                    <a:gd name="T45" fmla="*/ 35 h 98"/>
                    <a:gd name="T46" fmla="*/ 669 w 743"/>
                    <a:gd name="T47" fmla="*/ 50 h 98"/>
                    <a:gd name="T48" fmla="*/ 672 w 743"/>
                    <a:gd name="T49" fmla="*/ 69 h 9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743"/>
                    <a:gd name="T76" fmla="*/ 0 h 98"/>
                    <a:gd name="T77" fmla="*/ 743 w 743"/>
                    <a:gd name="T78" fmla="*/ 98 h 9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743" h="98">
                      <a:moveTo>
                        <a:pt x="743" y="64"/>
                      </a:moveTo>
                      <a:lnTo>
                        <a:pt x="688" y="69"/>
                      </a:lnTo>
                      <a:lnTo>
                        <a:pt x="688" y="50"/>
                      </a:lnTo>
                      <a:lnTo>
                        <a:pt x="691" y="35"/>
                      </a:lnTo>
                      <a:lnTo>
                        <a:pt x="691" y="16"/>
                      </a:lnTo>
                      <a:lnTo>
                        <a:pt x="691" y="0"/>
                      </a:lnTo>
                      <a:lnTo>
                        <a:pt x="706" y="0"/>
                      </a:lnTo>
                      <a:lnTo>
                        <a:pt x="715" y="14"/>
                      </a:lnTo>
                      <a:lnTo>
                        <a:pt x="725" y="29"/>
                      </a:lnTo>
                      <a:lnTo>
                        <a:pt x="736" y="45"/>
                      </a:lnTo>
                      <a:lnTo>
                        <a:pt x="743" y="64"/>
                      </a:lnTo>
                      <a:close/>
                      <a:moveTo>
                        <a:pt x="672" y="69"/>
                      </a:moveTo>
                      <a:lnTo>
                        <a:pt x="230" y="90"/>
                      </a:lnTo>
                      <a:lnTo>
                        <a:pt x="230" y="88"/>
                      </a:lnTo>
                      <a:lnTo>
                        <a:pt x="230" y="90"/>
                      </a:lnTo>
                      <a:lnTo>
                        <a:pt x="0" y="98"/>
                      </a:lnTo>
                      <a:lnTo>
                        <a:pt x="9" y="79"/>
                      </a:lnTo>
                      <a:lnTo>
                        <a:pt x="19" y="64"/>
                      </a:lnTo>
                      <a:lnTo>
                        <a:pt x="27" y="48"/>
                      </a:lnTo>
                      <a:lnTo>
                        <a:pt x="35" y="29"/>
                      </a:lnTo>
                      <a:lnTo>
                        <a:pt x="657" y="0"/>
                      </a:lnTo>
                      <a:lnTo>
                        <a:pt x="662" y="16"/>
                      </a:lnTo>
                      <a:lnTo>
                        <a:pt x="667" y="35"/>
                      </a:lnTo>
                      <a:lnTo>
                        <a:pt x="669" y="50"/>
                      </a:lnTo>
                      <a:lnTo>
                        <a:pt x="672" y="69"/>
                      </a:lnTo>
                      <a:close/>
                    </a:path>
                  </a:pathLst>
                </a:custGeom>
                <a:solidFill>
                  <a:srgbClr val="E8B58C"/>
                </a:solidFill>
                <a:ln w="9525">
                  <a:noFill/>
                  <a:round/>
                  <a:headEnd/>
                  <a:tailEnd/>
                </a:ln>
              </p:spPr>
              <p:txBody>
                <a:bodyPr>
                  <a:prstTxWarp prst="textNoShape">
                    <a:avLst/>
                  </a:prstTxWarp>
                </a:bodyPr>
                <a:lstStyle/>
                <a:p>
                  <a:endParaRPr lang="en-US"/>
                </a:p>
              </p:txBody>
            </p:sp>
            <p:sp>
              <p:nvSpPr>
                <p:cNvPr id="68604" name="Freeform 373"/>
                <p:cNvSpPr>
                  <a:spLocks noChangeAspect="1" noEditPoints="1"/>
                </p:cNvSpPr>
                <p:nvPr/>
              </p:nvSpPr>
              <p:spPr bwMode="auto">
                <a:xfrm>
                  <a:off x="3180" y="2299"/>
                  <a:ext cx="237" cy="31"/>
                </a:xfrm>
                <a:custGeom>
                  <a:avLst/>
                  <a:gdLst>
                    <a:gd name="T0" fmla="*/ 711 w 711"/>
                    <a:gd name="T1" fmla="*/ 58 h 93"/>
                    <a:gd name="T2" fmla="*/ 675 w 711"/>
                    <a:gd name="T3" fmla="*/ 64 h 93"/>
                    <a:gd name="T4" fmla="*/ 675 w 711"/>
                    <a:gd name="T5" fmla="*/ 50 h 93"/>
                    <a:gd name="T6" fmla="*/ 675 w 711"/>
                    <a:gd name="T7" fmla="*/ 38 h 93"/>
                    <a:gd name="T8" fmla="*/ 675 w 711"/>
                    <a:gd name="T9" fmla="*/ 26 h 93"/>
                    <a:gd name="T10" fmla="*/ 677 w 711"/>
                    <a:gd name="T11" fmla="*/ 14 h 93"/>
                    <a:gd name="T12" fmla="*/ 687 w 711"/>
                    <a:gd name="T13" fmla="*/ 24 h 93"/>
                    <a:gd name="T14" fmla="*/ 696 w 711"/>
                    <a:gd name="T15" fmla="*/ 38 h 93"/>
                    <a:gd name="T16" fmla="*/ 704 w 711"/>
                    <a:gd name="T17" fmla="*/ 48 h 93"/>
                    <a:gd name="T18" fmla="*/ 711 w 711"/>
                    <a:gd name="T19" fmla="*/ 58 h 93"/>
                    <a:gd name="T20" fmla="*/ 651 w 711"/>
                    <a:gd name="T21" fmla="*/ 64 h 93"/>
                    <a:gd name="T22" fmla="*/ 0 w 711"/>
                    <a:gd name="T23" fmla="*/ 93 h 93"/>
                    <a:gd name="T24" fmla="*/ 8 w 711"/>
                    <a:gd name="T25" fmla="*/ 77 h 93"/>
                    <a:gd name="T26" fmla="*/ 17 w 711"/>
                    <a:gd name="T27" fmla="*/ 58 h 93"/>
                    <a:gd name="T28" fmla="*/ 27 w 711"/>
                    <a:gd name="T29" fmla="*/ 43 h 93"/>
                    <a:gd name="T30" fmla="*/ 37 w 711"/>
                    <a:gd name="T31" fmla="*/ 26 h 93"/>
                    <a:gd name="T32" fmla="*/ 42 w 711"/>
                    <a:gd name="T33" fmla="*/ 26 h 93"/>
                    <a:gd name="T34" fmla="*/ 40 w 711"/>
                    <a:gd name="T35" fmla="*/ 35 h 93"/>
                    <a:gd name="T36" fmla="*/ 37 w 711"/>
                    <a:gd name="T37" fmla="*/ 43 h 93"/>
                    <a:gd name="T38" fmla="*/ 40 w 711"/>
                    <a:gd name="T39" fmla="*/ 50 h 93"/>
                    <a:gd name="T40" fmla="*/ 53 w 711"/>
                    <a:gd name="T41" fmla="*/ 55 h 93"/>
                    <a:gd name="T42" fmla="*/ 61 w 711"/>
                    <a:gd name="T43" fmla="*/ 48 h 93"/>
                    <a:gd name="T44" fmla="*/ 71 w 711"/>
                    <a:gd name="T45" fmla="*/ 40 h 93"/>
                    <a:gd name="T46" fmla="*/ 82 w 711"/>
                    <a:gd name="T47" fmla="*/ 33 h 93"/>
                    <a:gd name="T48" fmla="*/ 95 w 711"/>
                    <a:gd name="T49" fmla="*/ 21 h 93"/>
                    <a:gd name="T50" fmla="*/ 627 w 711"/>
                    <a:gd name="T51" fmla="*/ 0 h 93"/>
                    <a:gd name="T52" fmla="*/ 636 w 711"/>
                    <a:gd name="T53" fmla="*/ 16 h 93"/>
                    <a:gd name="T54" fmla="*/ 643 w 711"/>
                    <a:gd name="T55" fmla="*/ 33 h 93"/>
                    <a:gd name="T56" fmla="*/ 648 w 711"/>
                    <a:gd name="T57" fmla="*/ 48 h 93"/>
                    <a:gd name="T58" fmla="*/ 651 w 711"/>
                    <a:gd name="T59" fmla="*/ 64 h 93"/>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711"/>
                    <a:gd name="T91" fmla="*/ 0 h 93"/>
                    <a:gd name="T92" fmla="*/ 711 w 711"/>
                    <a:gd name="T93" fmla="*/ 93 h 93"/>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711" h="93">
                      <a:moveTo>
                        <a:pt x="711" y="58"/>
                      </a:moveTo>
                      <a:lnTo>
                        <a:pt x="675" y="64"/>
                      </a:lnTo>
                      <a:lnTo>
                        <a:pt x="675" y="50"/>
                      </a:lnTo>
                      <a:lnTo>
                        <a:pt x="675" y="38"/>
                      </a:lnTo>
                      <a:lnTo>
                        <a:pt x="675" y="26"/>
                      </a:lnTo>
                      <a:lnTo>
                        <a:pt x="677" y="14"/>
                      </a:lnTo>
                      <a:lnTo>
                        <a:pt x="687" y="24"/>
                      </a:lnTo>
                      <a:lnTo>
                        <a:pt x="696" y="38"/>
                      </a:lnTo>
                      <a:lnTo>
                        <a:pt x="704" y="48"/>
                      </a:lnTo>
                      <a:lnTo>
                        <a:pt x="711" y="58"/>
                      </a:lnTo>
                      <a:close/>
                      <a:moveTo>
                        <a:pt x="651" y="64"/>
                      </a:moveTo>
                      <a:lnTo>
                        <a:pt x="0" y="93"/>
                      </a:lnTo>
                      <a:lnTo>
                        <a:pt x="8" y="77"/>
                      </a:lnTo>
                      <a:lnTo>
                        <a:pt x="17" y="58"/>
                      </a:lnTo>
                      <a:lnTo>
                        <a:pt x="27" y="43"/>
                      </a:lnTo>
                      <a:lnTo>
                        <a:pt x="37" y="26"/>
                      </a:lnTo>
                      <a:lnTo>
                        <a:pt x="42" y="26"/>
                      </a:lnTo>
                      <a:lnTo>
                        <a:pt x="40" y="35"/>
                      </a:lnTo>
                      <a:lnTo>
                        <a:pt x="37" y="43"/>
                      </a:lnTo>
                      <a:lnTo>
                        <a:pt x="40" y="50"/>
                      </a:lnTo>
                      <a:lnTo>
                        <a:pt x="53" y="55"/>
                      </a:lnTo>
                      <a:lnTo>
                        <a:pt x="61" y="48"/>
                      </a:lnTo>
                      <a:lnTo>
                        <a:pt x="71" y="40"/>
                      </a:lnTo>
                      <a:lnTo>
                        <a:pt x="82" y="33"/>
                      </a:lnTo>
                      <a:lnTo>
                        <a:pt x="95" y="21"/>
                      </a:lnTo>
                      <a:lnTo>
                        <a:pt x="627" y="0"/>
                      </a:lnTo>
                      <a:lnTo>
                        <a:pt x="636" y="16"/>
                      </a:lnTo>
                      <a:lnTo>
                        <a:pt x="643" y="33"/>
                      </a:lnTo>
                      <a:lnTo>
                        <a:pt x="648" y="48"/>
                      </a:lnTo>
                      <a:lnTo>
                        <a:pt x="651" y="64"/>
                      </a:lnTo>
                      <a:close/>
                    </a:path>
                  </a:pathLst>
                </a:custGeom>
                <a:solidFill>
                  <a:srgbClr val="EDC193"/>
                </a:solidFill>
                <a:ln w="9525">
                  <a:noFill/>
                  <a:round/>
                  <a:headEnd/>
                  <a:tailEnd/>
                </a:ln>
              </p:spPr>
              <p:txBody>
                <a:bodyPr>
                  <a:prstTxWarp prst="textNoShape">
                    <a:avLst/>
                  </a:prstTxWarp>
                </a:bodyPr>
                <a:lstStyle/>
                <a:p>
                  <a:endParaRPr lang="en-US"/>
                </a:p>
              </p:txBody>
            </p:sp>
            <p:sp>
              <p:nvSpPr>
                <p:cNvPr id="68605" name="Freeform 374"/>
                <p:cNvSpPr>
                  <a:spLocks noChangeAspect="1" noEditPoints="1"/>
                </p:cNvSpPr>
                <p:nvPr/>
              </p:nvSpPr>
              <p:spPr bwMode="auto">
                <a:xfrm>
                  <a:off x="3187" y="2287"/>
                  <a:ext cx="223" cy="31"/>
                </a:xfrm>
                <a:custGeom>
                  <a:avLst/>
                  <a:gdLst>
                    <a:gd name="T0" fmla="*/ 671 w 671"/>
                    <a:gd name="T1" fmla="*/ 63 h 92"/>
                    <a:gd name="T2" fmla="*/ 656 w 671"/>
                    <a:gd name="T3" fmla="*/ 63 h 92"/>
                    <a:gd name="T4" fmla="*/ 656 w 671"/>
                    <a:gd name="T5" fmla="*/ 60 h 92"/>
                    <a:gd name="T6" fmla="*/ 656 w 671"/>
                    <a:gd name="T7" fmla="*/ 55 h 92"/>
                    <a:gd name="T8" fmla="*/ 656 w 671"/>
                    <a:gd name="T9" fmla="*/ 53 h 92"/>
                    <a:gd name="T10" fmla="*/ 658 w 671"/>
                    <a:gd name="T11" fmla="*/ 48 h 92"/>
                    <a:gd name="T12" fmla="*/ 661 w 671"/>
                    <a:gd name="T13" fmla="*/ 50 h 92"/>
                    <a:gd name="T14" fmla="*/ 666 w 671"/>
                    <a:gd name="T15" fmla="*/ 55 h 92"/>
                    <a:gd name="T16" fmla="*/ 668 w 671"/>
                    <a:gd name="T17" fmla="*/ 58 h 92"/>
                    <a:gd name="T18" fmla="*/ 671 w 671"/>
                    <a:gd name="T19" fmla="*/ 63 h 92"/>
                    <a:gd name="T20" fmla="*/ 622 w 671"/>
                    <a:gd name="T21" fmla="*/ 63 h 92"/>
                    <a:gd name="T22" fmla="*/ 0 w 671"/>
                    <a:gd name="T23" fmla="*/ 92 h 92"/>
                    <a:gd name="T24" fmla="*/ 5 w 671"/>
                    <a:gd name="T25" fmla="*/ 79 h 92"/>
                    <a:gd name="T26" fmla="*/ 13 w 671"/>
                    <a:gd name="T27" fmla="*/ 63 h 92"/>
                    <a:gd name="T28" fmla="*/ 23 w 671"/>
                    <a:gd name="T29" fmla="*/ 48 h 92"/>
                    <a:gd name="T30" fmla="*/ 34 w 671"/>
                    <a:gd name="T31" fmla="*/ 29 h 92"/>
                    <a:gd name="T32" fmla="*/ 29 w 671"/>
                    <a:gd name="T33" fmla="*/ 48 h 92"/>
                    <a:gd name="T34" fmla="*/ 18 w 671"/>
                    <a:gd name="T35" fmla="*/ 63 h 92"/>
                    <a:gd name="T36" fmla="*/ 15 w 671"/>
                    <a:gd name="T37" fmla="*/ 77 h 92"/>
                    <a:gd name="T38" fmla="*/ 34 w 671"/>
                    <a:gd name="T39" fmla="*/ 89 h 92"/>
                    <a:gd name="T40" fmla="*/ 49 w 671"/>
                    <a:gd name="T41" fmla="*/ 74 h 92"/>
                    <a:gd name="T42" fmla="*/ 68 w 671"/>
                    <a:gd name="T43" fmla="*/ 63 h 92"/>
                    <a:gd name="T44" fmla="*/ 84 w 671"/>
                    <a:gd name="T45" fmla="*/ 48 h 92"/>
                    <a:gd name="T46" fmla="*/ 92 w 671"/>
                    <a:gd name="T47" fmla="*/ 21 h 92"/>
                    <a:gd name="T48" fmla="*/ 593 w 671"/>
                    <a:gd name="T49" fmla="*/ 0 h 92"/>
                    <a:gd name="T50" fmla="*/ 593 w 671"/>
                    <a:gd name="T51" fmla="*/ 3 h 92"/>
                    <a:gd name="T52" fmla="*/ 600 w 671"/>
                    <a:gd name="T53" fmla="*/ 19 h 92"/>
                    <a:gd name="T54" fmla="*/ 608 w 671"/>
                    <a:gd name="T55" fmla="*/ 32 h 92"/>
                    <a:gd name="T56" fmla="*/ 613 w 671"/>
                    <a:gd name="T57" fmla="*/ 48 h 92"/>
                    <a:gd name="T58" fmla="*/ 622 w 671"/>
                    <a:gd name="T59" fmla="*/ 63 h 92"/>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671"/>
                    <a:gd name="T91" fmla="*/ 0 h 92"/>
                    <a:gd name="T92" fmla="*/ 671 w 671"/>
                    <a:gd name="T93" fmla="*/ 92 h 92"/>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671" h="92">
                      <a:moveTo>
                        <a:pt x="671" y="63"/>
                      </a:moveTo>
                      <a:lnTo>
                        <a:pt x="656" y="63"/>
                      </a:lnTo>
                      <a:lnTo>
                        <a:pt x="656" y="60"/>
                      </a:lnTo>
                      <a:lnTo>
                        <a:pt x="656" y="55"/>
                      </a:lnTo>
                      <a:lnTo>
                        <a:pt x="656" y="53"/>
                      </a:lnTo>
                      <a:lnTo>
                        <a:pt x="658" y="48"/>
                      </a:lnTo>
                      <a:lnTo>
                        <a:pt x="661" y="50"/>
                      </a:lnTo>
                      <a:lnTo>
                        <a:pt x="666" y="55"/>
                      </a:lnTo>
                      <a:lnTo>
                        <a:pt x="668" y="58"/>
                      </a:lnTo>
                      <a:lnTo>
                        <a:pt x="671" y="63"/>
                      </a:lnTo>
                      <a:close/>
                      <a:moveTo>
                        <a:pt x="622" y="63"/>
                      </a:moveTo>
                      <a:lnTo>
                        <a:pt x="0" y="92"/>
                      </a:lnTo>
                      <a:lnTo>
                        <a:pt x="5" y="79"/>
                      </a:lnTo>
                      <a:lnTo>
                        <a:pt x="13" y="63"/>
                      </a:lnTo>
                      <a:lnTo>
                        <a:pt x="23" y="48"/>
                      </a:lnTo>
                      <a:lnTo>
                        <a:pt x="34" y="29"/>
                      </a:lnTo>
                      <a:lnTo>
                        <a:pt x="29" y="48"/>
                      </a:lnTo>
                      <a:lnTo>
                        <a:pt x="18" y="63"/>
                      </a:lnTo>
                      <a:lnTo>
                        <a:pt x="15" y="77"/>
                      </a:lnTo>
                      <a:lnTo>
                        <a:pt x="34" y="89"/>
                      </a:lnTo>
                      <a:lnTo>
                        <a:pt x="49" y="74"/>
                      </a:lnTo>
                      <a:lnTo>
                        <a:pt x="68" y="63"/>
                      </a:lnTo>
                      <a:lnTo>
                        <a:pt x="84" y="48"/>
                      </a:lnTo>
                      <a:lnTo>
                        <a:pt x="92" y="21"/>
                      </a:lnTo>
                      <a:lnTo>
                        <a:pt x="593" y="0"/>
                      </a:lnTo>
                      <a:lnTo>
                        <a:pt x="593" y="3"/>
                      </a:lnTo>
                      <a:lnTo>
                        <a:pt x="600" y="19"/>
                      </a:lnTo>
                      <a:lnTo>
                        <a:pt x="608" y="32"/>
                      </a:lnTo>
                      <a:lnTo>
                        <a:pt x="613" y="48"/>
                      </a:lnTo>
                      <a:lnTo>
                        <a:pt x="622" y="63"/>
                      </a:lnTo>
                      <a:close/>
                    </a:path>
                  </a:pathLst>
                </a:custGeom>
                <a:solidFill>
                  <a:srgbClr val="EDC69B"/>
                </a:solidFill>
                <a:ln w="9525">
                  <a:noFill/>
                  <a:round/>
                  <a:headEnd/>
                  <a:tailEnd/>
                </a:ln>
              </p:spPr>
              <p:txBody>
                <a:bodyPr>
                  <a:prstTxWarp prst="textNoShape">
                    <a:avLst/>
                  </a:prstTxWarp>
                </a:bodyPr>
                <a:lstStyle/>
                <a:p>
                  <a:endParaRPr lang="en-US"/>
                </a:p>
              </p:txBody>
            </p:sp>
            <p:sp>
              <p:nvSpPr>
                <p:cNvPr id="68606" name="Freeform 375"/>
                <p:cNvSpPr>
                  <a:spLocks noChangeAspect="1" noEditPoints="1"/>
                </p:cNvSpPr>
                <p:nvPr/>
              </p:nvSpPr>
              <p:spPr bwMode="auto">
                <a:xfrm>
                  <a:off x="3193" y="2277"/>
                  <a:ext cx="196" cy="30"/>
                </a:xfrm>
                <a:custGeom>
                  <a:avLst/>
                  <a:gdLst>
                    <a:gd name="T0" fmla="*/ 590 w 590"/>
                    <a:gd name="T1" fmla="*/ 65 h 91"/>
                    <a:gd name="T2" fmla="*/ 58 w 590"/>
                    <a:gd name="T3" fmla="*/ 86 h 91"/>
                    <a:gd name="T4" fmla="*/ 64 w 590"/>
                    <a:gd name="T5" fmla="*/ 81 h 91"/>
                    <a:gd name="T6" fmla="*/ 69 w 590"/>
                    <a:gd name="T7" fmla="*/ 74 h 91"/>
                    <a:gd name="T8" fmla="*/ 72 w 590"/>
                    <a:gd name="T9" fmla="*/ 63 h 91"/>
                    <a:gd name="T10" fmla="*/ 74 w 590"/>
                    <a:gd name="T11" fmla="*/ 52 h 91"/>
                    <a:gd name="T12" fmla="*/ 74 w 590"/>
                    <a:gd name="T13" fmla="*/ 23 h 91"/>
                    <a:gd name="T14" fmla="*/ 84 w 590"/>
                    <a:gd name="T15" fmla="*/ 23 h 91"/>
                    <a:gd name="T16" fmla="*/ 95 w 590"/>
                    <a:gd name="T17" fmla="*/ 23 h 91"/>
                    <a:gd name="T18" fmla="*/ 106 w 590"/>
                    <a:gd name="T19" fmla="*/ 23 h 91"/>
                    <a:gd name="T20" fmla="*/ 116 w 590"/>
                    <a:gd name="T21" fmla="*/ 21 h 91"/>
                    <a:gd name="T22" fmla="*/ 127 w 590"/>
                    <a:gd name="T23" fmla="*/ 21 h 91"/>
                    <a:gd name="T24" fmla="*/ 137 w 590"/>
                    <a:gd name="T25" fmla="*/ 18 h 91"/>
                    <a:gd name="T26" fmla="*/ 147 w 590"/>
                    <a:gd name="T27" fmla="*/ 18 h 91"/>
                    <a:gd name="T28" fmla="*/ 158 w 590"/>
                    <a:gd name="T29" fmla="*/ 16 h 91"/>
                    <a:gd name="T30" fmla="*/ 548 w 590"/>
                    <a:gd name="T31" fmla="*/ 0 h 91"/>
                    <a:gd name="T32" fmla="*/ 556 w 590"/>
                    <a:gd name="T33" fmla="*/ 5 h 91"/>
                    <a:gd name="T34" fmla="*/ 564 w 590"/>
                    <a:gd name="T35" fmla="*/ 13 h 91"/>
                    <a:gd name="T36" fmla="*/ 569 w 590"/>
                    <a:gd name="T37" fmla="*/ 23 h 91"/>
                    <a:gd name="T38" fmla="*/ 575 w 590"/>
                    <a:gd name="T39" fmla="*/ 34 h 91"/>
                    <a:gd name="T40" fmla="*/ 580 w 590"/>
                    <a:gd name="T41" fmla="*/ 39 h 91"/>
                    <a:gd name="T42" fmla="*/ 582 w 590"/>
                    <a:gd name="T43" fmla="*/ 47 h 91"/>
                    <a:gd name="T44" fmla="*/ 587 w 590"/>
                    <a:gd name="T45" fmla="*/ 55 h 91"/>
                    <a:gd name="T46" fmla="*/ 590 w 590"/>
                    <a:gd name="T47" fmla="*/ 65 h 91"/>
                    <a:gd name="T48" fmla="*/ 5 w 590"/>
                    <a:gd name="T49" fmla="*/ 91 h 91"/>
                    <a:gd name="T50" fmla="*/ 0 w 590"/>
                    <a:gd name="T51" fmla="*/ 91 h 91"/>
                    <a:gd name="T52" fmla="*/ 3 w 590"/>
                    <a:gd name="T53" fmla="*/ 84 h 91"/>
                    <a:gd name="T54" fmla="*/ 9 w 590"/>
                    <a:gd name="T55" fmla="*/ 76 h 91"/>
                    <a:gd name="T56" fmla="*/ 11 w 590"/>
                    <a:gd name="T57" fmla="*/ 69 h 91"/>
                    <a:gd name="T58" fmla="*/ 16 w 590"/>
                    <a:gd name="T59" fmla="*/ 60 h 91"/>
                    <a:gd name="T60" fmla="*/ 16 w 590"/>
                    <a:gd name="T61" fmla="*/ 69 h 91"/>
                    <a:gd name="T62" fmla="*/ 14 w 590"/>
                    <a:gd name="T63" fmla="*/ 76 h 91"/>
                    <a:gd name="T64" fmla="*/ 9 w 590"/>
                    <a:gd name="T65" fmla="*/ 84 h 91"/>
                    <a:gd name="T66" fmla="*/ 5 w 590"/>
                    <a:gd name="T67" fmla="*/ 91 h 91"/>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590"/>
                    <a:gd name="T103" fmla="*/ 0 h 91"/>
                    <a:gd name="T104" fmla="*/ 590 w 590"/>
                    <a:gd name="T105" fmla="*/ 91 h 91"/>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590" h="91">
                      <a:moveTo>
                        <a:pt x="590" y="65"/>
                      </a:moveTo>
                      <a:lnTo>
                        <a:pt x="58" y="86"/>
                      </a:lnTo>
                      <a:lnTo>
                        <a:pt x="64" y="81"/>
                      </a:lnTo>
                      <a:lnTo>
                        <a:pt x="69" y="74"/>
                      </a:lnTo>
                      <a:lnTo>
                        <a:pt x="72" y="63"/>
                      </a:lnTo>
                      <a:lnTo>
                        <a:pt x="74" y="52"/>
                      </a:lnTo>
                      <a:lnTo>
                        <a:pt x="74" y="23"/>
                      </a:lnTo>
                      <a:lnTo>
                        <a:pt x="84" y="23"/>
                      </a:lnTo>
                      <a:lnTo>
                        <a:pt x="95" y="23"/>
                      </a:lnTo>
                      <a:lnTo>
                        <a:pt x="106" y="23"/>
                      </a:lnTo>
                      <a:lnTo>
                        <a:pt x="116" y="21"/>
                      </a:lnTo>
                      <a:lnTo>
                        <a:pt x="127" y="21"/>
                      </a:lnTo>
                      <a:lnTo>
                        <a:pt x="137" y="18"/>
                      </a:lnTo>
                      <a:lnTo>
                        <a:pt x="147" y="18"/>
                      </a:lnTo>
                      <a:lnTo>
                        <a:pt x="158" y="16"/>
                      </a:lnTo>
                      <a:lnTo>
                        <a:pt x="548" y="0"/>
                      </a:lnTo>
                      <a:lnTo>
                        <a:pt x="556" y="5"/>
                      </a:lnTo>
                      <a:lnTo>
                        <a:pt x="564" y="13"/>
                      </a:lnTo>
                      <a:lnTo>
                        <a:pt x="569" y="23"/>
                      </a:lnTo>
                      <a:lnTo>
                        <a:pt x="575" y="34"/>
                      </a:lnTo>
                      <a:lnTo>
                        <a:pt x="580" y="39"/>
                      </a:lnTo>
                      <a:lnTo>
                        <a:pt x="582" y="47"/>
                      </a:lnTo>
                      <a:lnTo>
                        <a:pt x="587" y="55"/>
                      </a:lnTo>
                      <a:lnTo>
                        <a:pt x="590" y="65"/>
                      </a:lnTo>
                      <a:close/>
                      <a:moveTo>
                        <a:pt x="5" y="91"/>
                      </a:moveTo>
                      <a:lnTo>
                        <a:pt x="0" y="91"/>
                      </a:lnTo>
                      <a:lnTo>
                        <a:pt x="3" y="84"/>
                      </a:lnTo>
                      <a:lnTo>
                        <a:pt x="9" y="76"/>
                      </a:lnTo>
                      <a:lnTo>
                        <a:pt x="11" y="69"/>
                      </a:lnTo>
                      <a:lnTo>
                        <a:pt x="16" y="60"/>
                      </a:lnTo>
                      <a:lnTo>
                        <a:pt x="16" y="69"/>
                      </a:lnTo>
                      <a:lnTo>
                        <a:pt x="14" y="76"/>
                      </a:lnTo>
                      <a:lnTo>
                        <a:pt x="9" y="84"/>
                      </a:lnTo>
                      <a:lnTo>
                        <a:pt x="5" y="91"/>
                      </a:lnTo>
                      <a:close/>
                    </a:path>
                  </a:pathLst>
                </a:custGeom>
                <a:solidFill>
                  <a:srgbClr val="F2D3A5"/>
                </a:solidFill>
                <a:ln w="9525">
                  <a:noFill/>
                  <a:round/>
                  <a:headEnd/>
                  <a:tailEnd/>
                </a:ln>
              </p:spPr>
              <p:txBody>
                <a:bodyPr>
                  <a:prstTxWarp prst="textNoShape">
                    <a:avLst/>
                  </a:prstTxWarp>
                </a:bodyPr>
                <a:lstStyle/>
                <a:p>
                  <a:endParaRPr lang="en-US"/>
                </a:p>
              </p:txBody>
            </p:sp>
            <p:sp>
              <p:nvSpPr>
                <p:cNvPr id="68607" name="Freeform 376"/>
                <p:cNvSpPr>
                  <a:spLocks noChangeAspect="1"/>
                </p:cNvSpPr>
                <p:nvPr/>
              </p:nvSpPr>
              <p:spPr bwMode="auto">
                <a:xfrm>
                  <a:off x="3217" y="2273"/>
                  <a:ext cx="167" cy="21"/>
                </a:xfrm>
                <a:custGeom>
                  <a:avLst/>
                  <a:gdLst>
                    <a:gd name="T0" fmla="*/ 501 w 501"/>
                    <a:gd name="T1" fmla="*/ 44 h 65"/>
                    <a:gd name="T2" fmla="*/ 0 w 501"/>
                    <a:gd name="T3" fmla="*/ 65 h 65"/>
                    <a:gd name="T4" fmla="*/ 0 w 501"/>
                    <a:gd name="T5" fmla="*/ 36 h 65"/>
                    <a:gd name="T6" fmla="*/ 37 w 501"/>
                    <a:gd name="T7" fmla="*/ 34 h 65"/>
                    <a:gd name="T8" fmla="*/ 73 w 501"/>
                    <a:gd name="T9" fmla="*/ 31 h 65"/>
                    <a:gd name="T10" fmla="*/ 108 w 501"/>
                    <a:gd name="T11" fmla="*/ 29 h 65"/>
                    <a:gd name="T12" fmla="*/ 145 w 501"/>
                    <a:gd name="T13" fmla="*/ 26 h 65"/>
                    <a:gd name="T14" fmla="*/ 179 w 501"/>
                    <a:gd name="T15" fmla="*/ 26 h 65"/>
                    <a:gd name="T16" fmla="*/ 216 w 501"/>
                    <a:gd name="T17" fmla="*/ 23 h 65"/>
                    <a:gd name="T18" fmla="*/ 250 w 501"/>
                    <a:gd name="T19" fmla="*/ 20 h 65"/>
                    <a:gd name="T20" fmla="*/ 287 w 501"/>
                    <a:gd name="T21" fmla="*/ 18 h 65"/>
                    <a:gd name="T22" fmla="*/ 308 w 501"/>
                    <a:gd name="T23" fmla="*/ 2 h 65"/>
                    <a:gd name="T24" fmla="*/ 332 w 501"/>
                    <a:gd name="T25" fmla="*/ 5 h 65"/>
                    <a:gd name="T26" fmla="*/ 359 w 501"/>
                    <a:gd name="T27" fmla="*/ 5 h 65"/>
                    <a:gd name="T28" fmla="*/ 387 w 501"/>
                    <a:gd name="T29" fmla="*/ 2 h 65"/>
                    <a:gd name="T30" fmla="*/ 414 w 501"/>
                    <a:gd name="T31" fmla="*/ 0 h 65"/>
                    <a:gd name="T32" fmla="*/ 440 w 501"/>
                    <a:gd name="T33" fmla="*/ 2 h 65"/>
                    <a:gd name="T34" fmla="*/ 463 w 501"/>
                    <a:gd name="T35" fmla="*/ 7 h 65"/>
                    <a:gd name="T36" fmla="*/ 484 w 501"/>
                    <a:gd name="T37" fmla="*/ 20 h 65"/>
                    <a:gd name="T38" fmla="*/ 501 w 501"/>
                    <a:gd name="T39" fmla="*/ 44 h 6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501"/>
                    <a:gd name="T61" fmla="*/ 0 h 65"/>
                    <a:gd name="T62" fmla="*/ 501 w 501"/>
                    <a:gd name="T63" fmla="*/ 65 h 65"/>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501" h="65">
                      <a:moveTo>
                        <a:pt x="501" y="44"/>
                      </a:moveTo>
                      <a:lnTo>
                        <a:pt x="0" y="65"/>
                      </a:lnTo>
                      <a:lnTo>
                        <a:pt x="0" y="36"/>
                      </a:lnTo>
                      <a:lnTo>
                        <a:pt x="37" y="34"/>
                      </a:lnTo>
                      <a:lnTo>
                        <a:pt x="73" y="31"/>
                      </a:lnTo>
                      <a:lnTo>
                        <a:pt x="108" y="29"/>
                      </a:lnTo>
                      <a:lnTo>
                        <a:pt x="145" y="26"/>
                      </a:lnTo>
                      <a:lnTo>
                        <a:pt x="179" y="26"/>
                      </a:lnTo>
                      <a:lnTo>
                        <a:pt x="216" y="23"/>
                      </a:lnTo>
                      <a:lnTo>
                        <a:pt x="250" y="20"/>
                      </a:lnTo>
                      <a:lnTo>
                        <a:pt x="287" y="18"/>
                      </a:lnTo>
                      <a:lnTo>
                        <a:pt x="308" y="2"/>
                      </a:lnTo>
                      <a:lnTo>
                        <a:pt x="332" y="5"/>
                      </a:lnTo>
                      <a:lnTo>
                        <a:pt x="359" y="5"/>
                      </a:lnTo>
                      <a:lnTo>
                        <a:pt x="387" y="2"/>
                      </a:lnTo>
                      <a:lnTo>
                        <a:pt x="414" y="0"/>
                      </a:lnTo>
                      <a:lnTo>
                        <a:pt x="440" y="2"/>
                      </a:lnTo>
                      <a:lnTo>
                        <a:pt x="463" y="7"/>
                      </a:lnTo>
                      <a:lnTo>
                        <a:pt x="484" y="20"/>
                      </a:lnTo>
                      <a:lnTo>
                        <a:pt x="501" y="44"/>
                      </a:lnTo>
                      <a:close/>
                    </a:path>
                  </a:pathLst>
                </a:custGeom>
                <a:solidFill>
                  <a:srgbClr val="F4E2AF"/>
                </a:solidFill>
                <a:ln w="9525">
                  <a:noFill/>
                  <a:round/>
                  <a:headEnd/>
                  <a:tailEnd/>
                </a:ln>
              </p:spPr>
              <p:txBody>
                <a:bodyPr>
                  <a:prstTxWarp prst="textNoShape">
                    <a:avLst/>
                  </a:prstTxWarp>
                </a:bodyPr>
                <a:lstStyle/>
                <a:p>
                  <a:endParaRPr lang="en-US"/>
                </a:p>
              </p:txBody>
            </p:sp>
            <p:sp>
              <p:nvSpPr>
                <p:cNvPr id="74752" name="Freeform 377"/>
                <p:cNvSpPr>
                  <a:spLocks noChangeAspect="1"/>
                </p:cNvSpPr>
                <p:nvPr/>
              </p:nvSpPr>
              <p:spPr bwMode="auto">
                <a:xfrm>
                  <a:off x="3245" y="2273"/>
                  <a:ext cx="130" cy="9"/>
                </a:xfrm>
                <a:custGeom>
                  <a:avLst/>
                  <a:gdLst>
                    <a:gd name="T0" fmla="*/ 390 w 390"/>
                    <a:gd name="T1" fmla="*/ 13 h 29"/>
                    <a:gd name="T2" fmla="*/ 0 w 390"/>
                    <a:gd name="T3" fmla="*/ 29 h 29"/>
                    <a:gd name="T4" fmla="*/ 27 w 390"/>
                    <a:gd name="T5" fmla="*/ 29 h 29"/>
                    <a:gd name="T6" fmla="*/ 53 w 390"/>
                    <a:gd name="T7" fmla="*/ 29 h 29"/>
                    <a:gd name="T8" fmla="*/ 77 w 390"/>
                    <a:gd name="T9" fmla="*/ 26 h 29"/>
                    <a:gd name="T10" fmla="*/ 103 w 390"/>
                    <a:gd name="T11" fmla="*/ 23 h 29"/>
                    <a:gd name="T12" fmla="*/ 126 w 390"/>
                    <a:gd name="T13" fmla="*/ 23 h 29"/>
                    <a:gd name="T14" fmla="*/ 150 w 390"/>
                    <a:gd name="T15" fmla="*/ 20 h 29"/>
                    <a:gd name="T16" fmla="*/ 177 w 390"/>
                    <a:gd name="T17" fmla="*/ 18 h 29"/>
                    <a:gd name="T18" fmla="*/ 203 w 390"/>
                    <a:gd name="T19" fmla="*/ 18 h 29"/>
                    <a:gd name="T20" fmla="*/ 224 w 390"/>
                    <a:gd name="T21" fmla="*/ 2 h 29"/>
                    <a:gd name="T22" fmla="*/ 242 w 390"/>
                    <a:gd name="T23" fmla="*/ 5 h 29"/>
                    <a:gd name="T24" fmla="*/ 263 w 390"/>
                    <a:gd name="T25" fmla="*/ 5 h 29"/>
                    <a:gd name="T26" fmla="*/ 287 w 390"/>
                    <a:gd name="T27" fmla="*/ 2 h 29"/>
                    <a:gd name="T28" fmla="*/ 309 w 390"/>
                    <a:gd name="T29" fmla="*/ 0 h 29"/>
                    <a:gd name="T30" fmla="*/ 332 w 390"/>
                    <a:gd name="T31" fmla="*/ 0 h 29"/>
                    <a:gd name="T32" fmla="*/ 353 w 390"/>
                    <a:gd name="T33" fmla="*/ 0 h 29"/>
                    <a:gd name="T34" fmla="*/ 372 w 390"/>
                    <a:gd name="T35" fmla="*/ 5 h 29"/>
                    <a:gd name="T36" fmla="*/ 390 w 390"/>
                    <a:gd name="T37" fmla="*/ 13 h 2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390"/>
                    <a:gd name="T58" fmla="*/ 0 h 29"/>
                    <a:gd name="T59" fmla="*/ 390 w 390"/>
                    <a:gd name="T60" fmla="*/ 29 h 2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390" h="29">
                      <a:moveTo>
                        <a:pt x="390" y="13"/>
                      </a:moveTo>
                      <a:lnTo>
                        <a:pt x="0" y="29"/>
                      </a:lnTo>
                      <a:lnTo>
                        <a:pt x="27" y="29"/>
                      </a:lnTo>
                      <a:lnTo>
                        <a:pt x="53" y="29"/>
                      </a:lnTo>
                      <a:lnTo>
                        <a:pt x="77" y="26"/>
                      </a:lnTo>
                      <a:lnTo>
                        <a:pt x="103" y="23"/>
                      </a:lnTo>
                      <a:lnTo>
                        <a:pt x="126" y="23"/>
                      </a:lnTo>
                      <a:lnTo>
                        <a:pt x="150" y="20"/>
                      </a:lnTo>
                      <a:lnTo>
                        <a:pt x="177" y="18"/>
                      </a:lnTo>
                      <a:lnTo>
                        <a:pt x="203" y="18"/>
                      </a:lnTo>
                      <a:lnTo>
                        <a:pt x="224" y="2"/>
                      </a:lnTo>
                      <a:lnTo>
                        <a:pt x="242" y="5"/>
                      </a:lnTo>
                      <a:lnTo>
                        <a:pt x="263" y="5"/>
                      </a:lnTo>
                      <a:lnTo>
                        <a:pt x="287" y="2"/>
                      </a:lnTo>
                      <a:lnTo>
                        <a:pt x="309" y="0"/>
                      </a:lnTo>
                      <a:lnTo>
                        <a:pt x="332" y="0"/>
                      </a:lnTo>
                      <a:lnTo>
                        <a:pt x="353" y="0"/>
                      </a:lnTo>
                      <a:lnTo>
                        <a:pt x="372" y="5"/>
                      </a:lnTo>
                      <a:lnTo>
                        <a:pt x="390" y="13"/>
                      </a:lnTo>
                      <a:close/>
                    </a:path>
                  </a:pathLst>
                </a:custGeom>
                <a:solidFill>
                  <a:srgbClr val="F9EFBC"/>
                </a:solidFill>
                <a:ln w="9525">
                  <a:noFill/>
                  <a:round/>
                  <a:headEnd/>
                  <a:tailEnd/>
                </a:ln>
              </p:spPr>
              <p:txBody>
                <a:bodyPr>
                  <a:prstTxWarp prst="textNoShape">
                    <a:avLst/>
                  </a:prstTxWarp>
                </a:bodyPr>
                <a:lstStyle/>
                <a:p>
                  <a:endParaRPr lang="en-US"/>
                </a:p>
              </p:txBody>
            </p:sp>
            <p:sp>
              <p:nvSpPr>
                <p:cNvPr id="74753" name="Freeform 378"/>
                <p:cNvSpPr>
                  <a:spLocks noChangeAspect="1"/>
                </p:cNvSpPr>
                <p:nvPr/>
              </p:nvSpPr>
              <p:spPr bwMode="auto">
                <a:xfrm>
                  <a:off x="3140" y="2644"/>
                  <a:ext cx="56" cy="20"/>
                </a:xfrm>
                <a:custGeom>
                  <a:avLst/>
                  <a:gdLst>
                    <a:gd name="T0" fmla="*/ 0 w 166"/>
                    <a:gd name="T1" fmla="*/ 53 h 61"/>
                    <a:gd name="T2" fmla="*/ 17 w 166"/>
                    <a:gd name="T3" fmla="*/ 45 h 61"/>
                    <a:gd name="T4" fmla="*/ 39 w 166"/>
                    <a:gd name="T5" fmla="*/ 32 h 61"/>
                    <a:gd name="T6" fmla="*/ 57 w 166"/>
                    <a:gd name="T7" fmla="*/ 22 h 61"/>
                    <a:gd name="T8" fmla="*/ 78 w 166"/>
                    <a:gd name="T9" fmla="*/ 10 h 61"/>
                    <a:gd name="T10" fmla="*/ 99 w 166"/>
                    <a:gd name="T11" fmla="*/ 3 h 61"/>
                    <a:gd name="T12" fmla="*/ 120 w 166"/>
                    <a:gd name="T13" fmla="*/ 0 h 61"/>
                    <a:gd name="T14" fmla="*/ 142 w 166"/>
                    <a:gd name="T15" fmla="*/ 3 h 61"/>
                    <a:gd name="T16" fmla="*/ 166 w 166"/>
                    <a:gd name="T17" fmla="*/ 16 h 61"/>
                    <a:gd name="T18" fmla="*/ 157 w 166"/>
                    <a:gd name="T19" fmla="*/ 27 h 61"/>
                    <a:gd name="T20" fmla="*/ 147 w 166"/>
                    <a:gd name="T21" fmla="*/ 39 h 61"/>
                    <a:gd name="T22" fmla="*/ 133 w 166"/>
                    <a:gd name="T23" fmla="*/ 51 h 61"/>
                    <a:gd name="T24" fmla="*/ 120 w 166"/>
                    <a:gd name="T25" fmla="*/ 61 h 61"/>
                    <a:gd name="T26" fmla="*/ 104 w 166"/>
                    <a:gd name="T27" fmla="*/ 61 h 61"/>
                    <a:gd name="T28" fmla="*/ 89 w 166"/>
                    <a:gd name="T29" fmla="*/ 58 h 61"/>
                    <a:gd name="T30" fmla="*/ 73 w 166"/>
                    <a:gd name="T31" fmla="*/ 58 h 61"/>
                    <a:gd name="T32" fmla="*/ 60 w 166"/>
                    <a:gd name="T33" fmla="*/ 56 h 61"/>
                    <a:gd name="T34" fmla="*/ 44 w 166"/>
                    <a:gd name="T35" fmla="*/ 56 h 61"/>
                    <a:gd name="T36" fmla="*/ 29 w 166"/>
                    <a:gd name="T37" fmla="*/ 56 h 61"/>
                    <a:gd name="T38" fmla="*/ 15 w 166"/>
                    <a:gd name="T39" fmla="*/ 58 h 61"/>
                    <a:gd name="T40" fmla="*/ 0 w 166"/>
                    <a:gd name="T41" fmla="*/ 61 h 61"/>
                    <a:gd name="T42" fmla="*/ 0 w 166"/>
                    <a:gd name="T43" fmla="*/ 53 h 61"/>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66"/>
                    <a:gd name="T67" fmla="*/ 0 h 61"/>
                    <a:gd name="T68" fmla="*/ 166 w 166"/>
                    <a:gd name="T69" fmla="*/ 61 h 61"/>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66" h="61">
                      <a:moveTo>
                        <a:pt x="0" y="53"/>
                      </a:moveTo>
                      <a:lnTo>
                        <a:pt x="17" y="45"/>
                      </a:lnTo>
                      <a:lnTo>
                        <a:pt x="39" y="32"/>
                      </a:lnTo>
                      <a:lnTo>
                        <a:pt x="57" y="22"/>
                      </a:lnTo>
                      <a:lnTo>
                        <a:pt x="78" y="10"/>
                      </a:lnTo>
                      <a:lnTo>
                        <a:pt x="99" y="3"/>
                      </a:lnTo>
                      <a:lnTo>
                        <a:pt x="120" y="0"/>
                      </a:lnTo>
                      <a:lnTo>
                        <a:pt x="142" y="3"/>
                      </a:lnTo>
                      <a:lnTo>
                        <a:pt x="166" y="16"/>
                      </a:lnTo>
                      <a:lnTo>
                        <a:pt x="157" y="27"/>
                      </a:lnTo>
                      <a:lnTo>
                        <a:pt x="147" y="39"/>
                      </a:lnTo>
                      <a:lnTo>
                        <a:pt x="133" y="51"/>
                      </a:lnTo>
                      <a:lnTo>
                        <a:pt x="120" y="61"/>
                      </a:lnTo>
                      <a:lnTo>
                        <a:pt x="104" y="61"/>
                      </a:lnTo>
                      <a:lnTo>
                        <a:pt x="89" y="58"/>
                      </a:lnTo>
                      <a:lnTo>
                        <a:pt x="73" y="58"/>
                      </a:lnTo>
                      <a:lnTo>
                        <a:pt x="60" y="56"/>
                      </a:lnTo>
                      <a:lnTo>
                        <a:pt x="44" y="56"/>
                      </a:lnTo>
                      <a:lnTo>
                        <a:pt x="29" y="56"/>
                      </a:lnTo>
                      <a:lnTo>
                        <a:pt x="15" y="58"/>
                      </a:lnTo>
                      <a:lnTo>
                        <a:pt x="0" y="61"/>
                      </a:lnTo>
                      <a:lnTo>
                        <a:pt x="0" y="53"/>
                      </a:lnTo>
                      <a:close/>
                    </a:path>
                  </a:pathLst>
                </a:custGeom>
                <a:solidFill>
                  <a:srgbClr val="774930"/>
                </a:solidFill>
                <a:ln w="9525">
                  <a:noFill/>
                  <a:round/>
                  <a:headEnd/>
                  <a:tailEnd/>
                </a:ln>
              </p:spPr>
              <p:txBody>
                <a:bodyPr>
                  <a:prstTxWarp prst="textNoShape">
                    <a:avLst/>
                  </a:prstTxWarp>
                </a:bodyPr>
                <a:lstStyle/>
                <a:p>
                  <a:endParaRPr lang="en-US"/>
                </a:p>
              </p:txBody>
            </p:sp>
            <p:sp>
              <p:nvSpPr>
                <p:cNvPr id="74754" name="Freeform 379"/>
                <p:cNvSpPr>
                  <a:spLocks noChangeAspect="1"/>
                </p:cNvSpPr>
                <p:nvPr/>
              </p:nvSpPr>
              <p:spPr bwMode="auto">
                <a:xfrm>
                  <a:off x="3183" y="2654"/>
                  <a:ext cx="18" cy="39"/>
                </a:xfrm>
                <a:custGeom>
                  <a:avLst/>
                  <a:gdLst>
                    <a:gd name="T0" fmla="*/ 14 w 55"/>
                    <a:gd name="T1" fmla="*/ 115 h 115"/>
                    <a:gd name="T2" fmla="*/ 5 w 55"/>
                    <a:gd name="T3" fmla="*/ 98 h 115"/>
                    <a:gd name="T4" fmla="*/ 3 w 55"/>
                    <a:gd name="T5" fmla="*/ 76 h 115"/>
                    <a:gd name="T6" fmla="*/ 3 w 55"/>
                    <a:gd name="T7" fmla="*/ 58 h 115"/>
                    <a:gd name="T8" fmla="*/ 0 w 55"/>
                    <a:gd name="T9" fmla="*/ 36 h 115"/>
                    <a:gd name="T10" fmla="*/ 45 w 55"/>
                    <a:gd name="T11" fmla="*/ 0 h 115"/>
                    <a:gd name="T12" fmla="*/ 55 w 55"/>
                    <a:gd name="T13" fmla="*/ 39 h 115"/>
                    <a:gd name="T14" fmla="*/ 50 w 55"/>
                    <a:gd name="T15" fmla="*/ 60 h 115"/>
                    <a:gd name="T16" fmla="*/ 34 w 55"/>
                    <a:gd name="T17" fmla="*/ 81 h 115"/>
                    <a:gd name="T18" fmla="*/ 14 w 55"/>
                    <a:gd name="T19" fmla="*/ 115 h 11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5"/>
                    <a:gd name="T31" fmla="*/ 0 h 115"/>
                    <a:gd name="T32" fmla="*/ 55 w 55"/>
                    <a:gd name="T33" fmla="*/ 115 h 11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5" h="115">
                      <a:moveTo>
                        <a:pt x="14" y="115"/>
                      </a:moveTo>
                      <a:lnTo>
                        <a:pt x="5" y="98"/>
                      </a:lnTo>
                      <a:lnTo>
                        <a:pt x="3" y="76"/>
                      </a:lnTo>
                      <a:lnTo>
                        <a:pt x="3" y="58"/>
                      </a:lnTo>
                      <a:lnTo>
                        <a:pt x="0" y="36"/>
                      </a:lnTo>
                      <a:lnTo>
                        <a:pt x="45" y="0"/>
                      </a:lnTo>
                      <a:lnTo>
                        <a:pt x="55" y="39"/>
                      </a:lnTo>
                      <a:lnTo>
                        <a:pt x="50" y="60"/>
                      </a:lnTo>
                      <a:lnTo>
                        <a:pt x="34" y="81"/>
                      </a:lnTo>
                      <a:lnTo>
                        <a:pt x="14" y="115"/>
                      </a:lnTo>
                      <a:close/>
                    </a:path>
                  </a:pathLst>
                </a:custGeom>
                <a:solidFill>
                  <a:srgbClr val="593521"/>
                </a:solidFill>
                <a:ln w="9525">
                  <a:noFill/>
                  <a:round/>
                  <a:headEnd/>
                  <a:tailEnd/>
                </a:ln>
              </p:spPr>
              <p:txBody>
                <a:bodyPr>
                  <a:prstTxWarp prst="textNoShape">
                    <a:avLst/>
                  </a:prstTxWarp>
                </a:bodyPr>
                <a:lstStyle/>
                <a:p>
                  <a:endParaRPr lang="en-US"/>
                </a:p>
              </p:txBody>
            </p:sp>
            <p:sp>
              <p:nvSpPr>
                <p:cNvPr id="74755" name="Freeform 380"/>
                <p:cNvSpPr>
                  <a:spLocks noChangeAspect="1"/>
                </p:cNvSpPr>
                <p:nvPr/>
              </p:nvSpPr>
              <p:spPr bwMode="auto">
                <a:xfrm>
                  <a:off x="3196" y="2673"/>
                  <a:ext cx="66" cy="44"/>
                </a:xfrm>
                <a:custGeom>
                  <a:avLst/>
                  <a:gdLst>
                    <a:gd name="T0" fmla="*/ 39 w 200"/>
                    <a:gd name="T1" fmla="*/ 0 h 132"/>
                    <a:gd name="T2" fmla="*/ 51 w 200"/>
                    <a:gd name="T3" fmla="*/ 5 h 132"/>
                    <a:gd name="T4" fmla="*/ 63 w 200"/>
                    <a:gd name="T5" fmla="*/ 16 h 132"/>
                    <a:gd name="T6" fmla="*/ 73 w 200"/>
                    <a:gd name="T7" fmla="*/ 26 h 132"/>
                    <a:gd name="T8" fmla="*/ 86 w 200"/>
                    <a:gd name="T9" fmla="*/ 34 h 132"/>
                    <a:gd name="T10" fmla="*/ 91 w 200"/>
                    <a:gd name="T11" fmla="*/ 19 h 132"/>
                    <a:gd name="T12" fmla="*/ 102 w 200"/>
                    <a:gd name="T13" fmla="*/ 8 h 132"/>
                    <a:gd name="T14" fmla="*/ 115 w 200"/>
                    <a:gd name="T15" fmla="*/ 3 h 132"/>
                    <a:gd name="T16" fmla="*/ 131 w 200"/>
                    <a:gd name="T17" fmla="*/ 3 h 132"/>
                    <a:gd name="T18" fmla="*/ 147 w 200"/>
                    <a:gd name="T19" fmla="*/ 3 h 132"/>
                    <a:gd name="T20" fmla="*/ 162 w 200"/>
                    <a:gd name="T21" fmla="*/ 5 h 132"/>
                    <a:gd name="T22" fmla="*/ 178 w 200"/>
                    <a:gd name="T23" fmla="*/ 8 h 132"/>
                    <a:gd name="T24" fmla="*/ 191 w 200"/>
                    <a:gd name="T25" fmla="*/ 10 h 132"/>
                    <a:gd name="T26" fmla="*/ 197 w 200"/>
                    <a:gd name="T27" fmla="*/ 37 h 132"/>
                    <a:gd name="T28" fmla="*/ 200 w 200"/>
                    <a:gd name="T29" fmla="*/ 60 h 132"/>
                    <a:gd name="T30" fmla="*/ 197 w 200"/>
                    <a:gd name="T31" fmla="*/ 82 h 132"/>
                    <a:gd name="T32" fmla="*/ 188 w 200"/>
                    <a:gd name="T33" fmla="*/ 97 h 132"/>
                    <a:gd name="T34" fmla="*/ 176 w 200"/>
                    <a:gd name="T35" fmla="*/ 113 h 132"/>
                    <a:gd name="T36" fmla="*/ 152 w 200"/>
                    <a:gd name="T37" fmla="*/ 123 h 132"/>
                    <a:gd name="T38" fmla="*/ 120 w 200"/>
                    <a:gd name="T39" fmla="*/ 130 h 132"/>
                    <a:gd name="T40" fmla="*/ 78 w 200"/>
                    <a:gd name="T41" fmla="*/ 132 h 132"/>
                    <a:gd name="T42" fmla="*/ 44 w 200"/>
                    <a:gd name="T43" fmla="*/ 130 h 132"/>
                    <a:gd name="T44" fmla="*/ 20 w 200"/>
                    <a:gd name="T45" fmla="*/ 127 h 132"/>
                    <a:gd name="T46" fmla="*/ 7 w 200"/>
                    <a:gd name="T47" fmla="*/ 118 h 132"/>
                    <a:gd name="T48" fmla="*/ 0 w 200"/>
                    <a:gd name="T49" fmla="*/ 106 h 132"/>
                    <a:gd name="T50" fmla="*/ 0 w 200"/>
                    <a:gd name="T51" fmla="*/ 87 h 132"/>
                    <a:gd name="T52" fmla="*/ 7 w 200"/>
                    <a:gd name="T53" fmla="*/ 66 h 132"/>
                    <a:gd name="T54" fmla="*/ 20 w 200"/>
                    <a:gd name="T55" fmla="*/ 37 h 132"/>
                    <a:gd name="T56" fmla="*/ 39 w 200"/>
                    <a:gd name="T57" fmla="*/ 0 h 13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200"/>
                    <a:gd name="T88" fmla="*/ 0 h 132"/>
                    <a:gd name="T89" fmla="*/ 200 w 200"/>
                    <a:gd name="T90" fmla="*/ 132 h 132"/>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200" h="132">
                      <a:moveTo>
                        <a:pt x="39" y="0"/>
                      </a:moveTo>
                      <a:lnTo>
                        <a:pt x="51" y="5"/>
                      </a:lnTo>
                      <a:lnTo>
                        <a:pt x="63" y="16"/>
                      </a:lnTo>
                      <a:lnTo>
                        <a:pt x="73" y="26"/>
                      </a:lnTo>
                      <a:lnTo>
                        <a:pt x="86" y="34"/>
                      </a:lnTo>
                      <a:lnTo>
                        <a:pt x="91" y="19"/>
                      </a:lnTo>
                      <a:lnTo>
                        <a:pt x="102" y="8"/>
                      </a:lnTo>
                      <a:lnTo>
                        <a:pt x="115" y="3"/>
                      </a:lnTo>
                      <a:lnTo>
                        <a:pt x="131" y="3"/>
                      </a:lnTo>
                      <a:lnTo>
                        <a:pt x="147" y="3"/>
                      </a:lnTo>
                      <a:lnTo>
                        <a:pt x="162" y="5"/>
                      </a:lnTo>
                      <a:lnTo>
                        <a:pt x="178" y="8"/>
                      </a:lnTo>
                      <a:lnTo>
                        <a:pt x="191" y="10"/>
                      </a:lnTo>
                      <a:lnTo>
                        <a:pt x="197" y="37"/>
                      </a:lnTo>
                      <a:lnTo>
                        <a:pt x="200" y="60"/>
                      </a:lnTo>
                      <a:lnTo>
                        <a:pt x="197" y="82"/>
                      </a:lnTo>
                      <a:lnTo>
                        <a:pt x="188" y="97"/>
                      </a:lnTo>
                      <a:lnTo>
                        <a:pt x="176" y="113"/>
                      </a:lnTo>
                      <a:lnTo>
                        <a:pt x="152" y="123"/>
                      </a:lnTo>
                      <a:lnTo>
                        <a:pt x="120" y="130"/>
                      </a:lnTo>
                      <a:lnTo>
                        <a:pt x="78" y="132"/>
                      </a:lnTo>
                      <a:lnTo>
                        <a:pt x="44" y="130"/>
                      </a:lnTo>
                      <a:lnTo>
                        <a:pt x="20" y="127"/>
                      </a:lnTo>
                      <a:lnTo>
                        <a:pt x="7" y="118"/>
                      </a:lnTo>
                      <a:lnTo>
                        <a:pt x="0" y="106"/>
                      </a:lnTo>
                      <a:lnTo>
                        <a:pt x="0" y="87"/>
                      </a:lnTo>
                      <a:lnTo>
                        <a:pt x="7" y="66"/>
                      </a:lnTo>
                      <a:lnTo>
                        <a:pt x="20" y="37"/>
                      </a:lnTo>
                      <a:lnTo>
                        <a:pt x="39" y="0"/>
                      </a:lnTo>
                      <a:close/>
                    </a:path>
                  </a:pathLst>
                </a:custGeom>
                <a:solidFill>
                  <a:srgbClr val="D8BAA8"/>
                </a:solidFill>
                <a:ln w="9525">
                  <a:noFill/>
                  <a:round/>
                  <a:headEnd/>
                  <a:tailEnd/>
                </a:ln>
              </p:spPr>
              <p:txBody>
                <a:bodyPr>
                  <a:prstTxWarp prst="textNoShape">
                    <a:avLst/>
                  </a:prstTxWarp>
                </a:bodyPr>
                <a:lstStyle/>
                <a:p>
                  <a:endParaRPr lang="en-US"/>
                </a:p>
              </p:txBody>
            </p:sp>
            <p:sp>
              <p:nvSpPr>
                <p:cNvPr id="74756" name="Freeform 381"/>
                <p:cNvSpPr>
                  <a:spLocks noChangeAspect="1"/>
                </p:cNvSpPr>
                <p:nvPr/>
              </p:nvSpPr>
              <p:spPr bwMode="auto">
                <a:xfrm>
                  <a:off x="3215" y="2652"/>
                  <a:ext cx="57" cy="26"/>
                </a:xfrm>
                <a:custGeom>
                  <a:avLst/>
                  <a:gdLst>
                    <a:gd name="T0" fmla="*/ 153 w 172"/>
                    <a:gd name="T1" fmla="*/ 0 h 79"/>
                    <a:gd name="T2" fmla="*/ 158 w 172"/>
                    <a:gd name="T3" fmla="*/ 0 h 79"/>
                    <a:gd name="T4" fmla="*/ 163 w 172"/>
                    <a:gd name="T5" fmla="*/ 3 h 79"/>
                    <a:gd name="T6" fmla="*/ 167 w 172"/>
                    <a:gd name="T7" fmla="*/ 5 h 79"/>
                    <a:gd name="T8" fmla="*/ 172 w 172"/>
                    <a:gd name="T9" fmla="*/ 8 h 79"/>
                    <a:gd name="T10" fmla="*/ 145 w 172"/>
                    <a:gd name="T11" fmla="*/ 53 h 79"/>
                    <a:gd name="T12" fmla="*/ 134 w 172"/>
                    <a:gd name="T13" fmla="*/ 53 h 79"/>
                    <a:gd name="T14" fmla="*/ 124 w 172"/>
                    <a:gd name="T15" fmla="*/ 55 h 79"/>
                    <a:gd name="T16" fmla="*/ 111 w 172"/>
                    <a:gd name="T17" fmla="*/ 55 h 79"/>
                    <a:gd name="T18" fmla="*/ 100 w 172"/>
                    <a:gd name="T19" fmla="*/ 55 h 79"/>
                    <a:gd name="T20" fmla="*/ 90 w 172"/>
                    <a:gd name="T21" fmla="*/ 55 h 79"/>
                    <a:gd name="T22" fmla="*/ 79 w 172"/>
                    <a:gd name="T23" fmla="*/ 55 h 79"/>
                    <a:gd name="T24" fmla="*/ 71 w 172"/>
                    <a:gd name="T25" fmla="*/ 50 h 79"/>
                    <a:gd name="T26" fmla="*/ 63 w 172"/>
                    <a:gd name="T27" fmla="*/ 44 h 79"/>
                    <a:gd name="T28" fmla="*/ 50 w 172"/>
                    <a:gd name="T29" fmla="*/ 47 h 79"/>
                    <a:gd name="T30" fmla="*/ 40 w 172"/>
                    <a:gd name="T31" fmla="*/ 58 h 79"/>
                    <a:gd name="T32" fmla="*/ 29 w 172"/>
                    <a:gd name="T33" fmla="*/ 68 h 79"/>
                    <a:gd name="T34" fmla="*/ 21 w 172"/>
                    <a:gd name="T35" fmla="*/ 79 h 79"/>
                    <a:gd name="T36" fmla="*/ 0 w 172"/>
                    <a:gd name="T37" fmla="*/ 53 h 79"/>
                    <a:gd name="T38" fmla="*/ 16 w 172"/>
                    <a:gd name="T39" fmla="*/ 37 h 79"/>
                    <a:gd name="T40" fmla="*/ 34 w 172"/>
                    <a:gd name="T41" fmla="*/ 27 h 79"/>
                    <a:gd name="T42" fmla="*/ 52 w 172"/>
                    <a:gd name="T43" fmla="*/ 21 h 79"/>
                    <a:gd name="T44" fmla="*/ 74 w 172"/>
                    <a:gd name="T45" fmla="*/ 18 h 79"/>
                    <a:gd name="T46" fmla="*/ 95 w 172"/>
                    <a:gd name="T47" fmla="*/ 18 h 79"/>
                    <a:gd name="T48" fmla="*/ 116 w 172"/>
                    <a:gd name="T49" fmla="*/ 15 h 79"/>
                    <a:gd name="T50" fmla="*/ 134 w 172"/>
                    <a:gd name="T51" fmla="*/ 10 h 79"/>
                    <a:gd name="T52" fmla="*/ 153 w 172"/>
                    <a:gd name="T53" fmla="*/ 0 h 79"/>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72"/>
                    <a:gd name="T82" fmla="*/ 0 h 79"/>
                    <a:gd name="T83" fmla="*/ 172 w 172"/>
                    <a:gd name="T84" fmla="*/ 79 h 79"/>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72" h="79">
                      <a:moveTo>
                        <a:pt x="153" y="0"/>
                      </a:moveTo>
                      <a:lnTo>
                        <a:pt x="158" y="0"/>
                      </a:lnTo>
                      <a:lnTo>
                        <a:pt x="163" y="3"/>
                      </a:lnTo>
                      <a:lnTo>
                        <a:pt x="167" y="5"/>
                      </a:lnTo>
                      <a:lnTo>
                        <a:pt x="172" y="8"/>
                      </a:lnTo>
                      <a:lnTo>
                        <a:pt x="145" y="53"/>
                      </a:lnTo>
                      <a:lnTo>
                        <a:pt x="134" y="53"/>
                      </a:lnTo>
                      <a:lnTo>
                        <a:pt x="124" y="55"/>
                      </a:lnTo>
                      <a:lnTo>
                        <a:pt x="111" y="55"/>
                      </a:lnTo>
                      <a:lnTo>
                        <a:pt x="100" y="55"/>
                      </a:lnTo>
                      <a:lnTo>
                        <a:pt x="90" y="55"/>
                      </a:lnTo>
                      <a:lnTo>
                        <a:pt x="79" y="55"/>
                      </a:lnTo>
                      <a:lnTo>
                        <a:pt x="71" y="50"/>
                      </a:lnTo>
                      <a:lnTo>
                        <a:pt x="63" y="44"/>
                      </a:lnTo>
                      <a:lnTo>
                        <a:pt x="50" y="47"/>
                      </a:lnTo>
                      <a:lnTo>
                        <a:pt x="40" y="58"/>
                      </a:lnTo>
                      <a:lnTo>
                        <a:pt x="29" y="68"/>
                      </a:lnTo>
                      <a:lnTo>
                        <a:pt x="21" y="79"/>
                      </a:lnTo>
                      <a:lnTo>
                        <a:pt x="0" y="53"/>
                      </a:lnTo>
                      <a:lnTo>
                        <a:pt x="16" y="37"/>
                      </a:lnTo>
                      <a:lnTo>
                        <a:pt x="34" y="27"/>
                      </a:lnTo>
                      <a:lnTo>
                        <a:pt x="52" y="21"/>
                      </a:lnTo>
                      <a:lnTo>
                        <a:pt x="74" y="18"/>
                      </a:lnTo>
                      <a:lnTo>
                        <a:pt x="95" y="18"/>
                      </a:lnTo>
                      <a:lnTo>
                        <a:pt x="116" y="15"/>
                      </a:lnTo>
                      <a:lnTo>
                        <a:pt x="134" y="10"/>
                      </a:lnTo>
                      <a:lnTo>
                        <a:pt x="153" y="0"/>
                      </a:lnTo>
                      <a:close/>
                    </a:path>
                  </a:pathLst>
                </a:custGeom>
                <a:solidFill>
                  <a:srgbClr val="8E6B59"/>
                </a:solidFill>
                <a:ln w="9525">
                  <a:noFill/>
                  <a:round/>
                  <a:headEnd/>
                  <a:tailEnd/>
                </a:ln>
              </p:spPr>
              <p:txBody>
                <a:bodyPr>
                  <a:prstTxWarp prst="textNoShape">
                    <a:avLst/>
                  </a:prstTxWarp>
                </a:bodyPr>
                <a:lstStyle/>
                <a:p>
                  <a:endParaRPr lang="en-US"/>
                </a:p>
              </p:txBody>
            </p:sp>
            <p:sp>
              <p:nvSpPr>
                <p:cNvPr id="74757" name="Freeform 382"/>
                <p:cNvSpPr>
                  <a:spLocks noChangeAspect="1"/>
                </p:cNvSpPr>
                <p:nvPr/>
              </p:nvSpPr>
              <p:spPr bwMode="auto">
                <a:xfrm>
                  <a:off x="3236" y="2739"/>
                  <a:ext cx="127" cy="292"/>
                </a:xfrm>
                <a:custGeom>
                  <a:avLst/>
                  <a:gdLst>
                    <a:gd name="T0" fmla="*/ 0 w 382"/>
                    <a:gd name="T1" fmla="*/ 3 h 874"/>
                    <a:gd name="T2" fmla="*/ 8 w 382"/>
                    <a:gd name="T3" fmla="*/ 0 h 874"/>
                    <a:gd name="T4" fmla="*/ 16 w 382"/>
                    <a:gd name="T5" fmla="*/ 0 h 874"/>
                    <a:gd name="T6" fmla="*/ 22 w 382"/>
                    <a:gd name="T7" fmla="*/ 5 h 874"/>
                    <a:gd name="T8" fmla="*/ 29 w 382"/>
                    <a:gd name="T9" fmla="*/ 10 h 874"/>
                    <a:gd name="T10" fmla="*/ 29 w 382"/>
                    <a:gd name="T11" fmla="*/ 29 h 874"/>
                    <a:gd name="T12" fmla="*/ 40 w 382"/>
                    <a:gd name="T13" fmla="*/ 48 h 874"/>
                    <a:gd name="T14" fmla="*/ 56 w 382"/>
                    <a:gd name="T15" fmla="*/ 66 h 874"/>
                    <a:gd name="T16" fmla="*/ 66 w 382"/>
                    <a:gd name="T17" fmla="*/ 84 h 874"/>
                    <a:gd name="T18" fmla="*/ 77 w 382"/>
                    <a:gd name="T19" fmla="*/ 121 h 874"/>
                    <a:gd name="T20" fmla="*/ 87 w 382"/>
                    <a:gd name="T21" fmla="*/ 158 h 874"/>
                    <a:gd name="T22" fmla="*/ 97 w 382"/>
                    <a:gd name="T23" fmla="*/ 193 h 874"/>
                    <a:gd name="T24" fmla="*/ 111 w 382"/>
                    <a:gd name="T25" fmla="*/ 227 h 874"/>
                    <a:gd name="T26" fmla="*/ 126 w 382"/>
                    <a:gd name="T27" fmla="*/ 261 h 874"/>
                    <a:gd name="T28" fmla="*/ 148 w 382"/>
                    <a:gd name="T29" fmla="*/ 292 h 874"/>
                    <a:gd name="T30" fmla="*/ 169 w 382"/>
                    <a:gd name="T31" fmla="*/ 321 h 874"/>
                    <a:gd name="T32" fmla="*/ 198 w 382"/>
                    <a:gd name="T33" fmla="*/ 350 h 874"/>
                    <a:gd name="T34" fmla="*/ 224 w 382"/>
                    <a:gd name="T35" fmla="*/ 405 h 874"/>
                    <a:gd name="T36" fmla="*/ 248 w 382"/>
                    <a:gd name="T37" fmla="*/ 463 h 874"/>
                    <a:gd name="T38" fmla="*/ 263 w 382"/>
                    <a:gd name="T39" fmla="*/ 525 h 874"/>
                    <a:gd name="T40" fmla="*/ 282 w 382"/>
                    <a:gd name="T41" fmla="*/ 585 h 874"/>
                    <a:gd name="T42" fmla="*/ 301 w 382"/>
                    <a:gd name="T43" fmla="*/ 645 h 874"/>
                    <a:gd name="T44" fmla="*/ 321 w 382"/>
                    <a:gd name="T45" fmla="*/ 703 h 874"/>
                    <a:gd name="T46" fmla="*/ 348 w 382"/>
                    <a:gd name="T47" fmla="*/ 759 h 874"/>
                    <a:gd name="T48" fmla="*/ 382 w 382"/>
                    <a:gd name="T49" fmla="*/ 811 h 874"/>
                    <a:gd name="T50" fmla="*/ 350 w 382"/>
                    <a:gd name="T51" fmla="*/ 874 h 874"/>
                    <a:gd name="T52" fmla="*/ 316 w 382"/>
                    <a:gd name="T53" fmla="*/ 822 h 874"/>
                    <a:gd name="T54" fmla="*/ 292 w 382"/>
                    <a:gd name="T55" fmla="*/ 764 h 874"/>
                    <a:gd name="T56" fmla="*/ 275 w 382"/>
                    <a:gd name="T57" fmla="*/ 703 h 874"/>
                    <a:gd name="T58" fmla="*/ 261 w 382"/>
                    <a:gd name="T59" fmla="*/ 640 h 874"/>
                    <a:gd name="T60" fmla="*/ 248 w 382"/>
                    <a:gd name="T61" fmla="*/ 580 h 874"/>
                    <a:gd name="T62" fmla="*/ 232 w 382"/>
                    <a:gd name="T63" fmla="*/ 516 h 874"/>
                    <a:gd name="T64" fmla="*/ 208 w 382"/>
                    <a:gd name="T65" fmla="*/ 458 h 874"/>
                    <a:gd name="T66" fmla="*/ 177 w 382"/>
                    <a:gd name="T67" fmla="*/ 405 h 874"/>
                    <a:gd name="T68" fmla="*/ 150 w 382"/>
                    <a:gd name="T69" fmla="*/ 369 h 874"/>
                    <a:gd name="T70" fmla="*/ 124 w 382"/>
                    <a:gd name="T71" fmla="*/ 332 h 874"/>
                    <a:gd name="T72" fmla="*/ 104 w 382"/>
                    <a:gd name="T73" fmla="*/ 292 h 874"/>
                    <a:gd name="T74" fmla="*/ 85 w 382"/>
                    <a:gd name="T75" fmla="*/ 255 h 874"/>
                    <a:gd name="T76" fmla="*/ 68 w 382"/>
                    <a:gd name="T77" fmla="*/ 216 h 874"/>
                    <a:gd name="T78" fmla="*/ 53 w 382"/>
                    <a:gd name="T79" fmla="*/ 176 h 874"/>
                    <a:gd name="T80" fmla="*/ 42 w 382"/>
                    <a:gd name="T81" fmla="*/ 135 h 874"/>
                    <a:gd name="T82" fmla="*/ 34 w 382"/>
                    <a:gd name="T83" fmla="*/ 92 h 874"/>
                    <a:gd name="T84" fmla="*/ 27 w 382"/>
                    <a:gd name="T85" fmla="*/ 84 h 874"/>
                    <a:gd name="T86" fmla="*/ 22 w 382"/>
                    <a:gd name="T87" fmla="*/ 74 h 874"/>
                    <a:gd name="T88" fmla="*/ 18 w 382"/>
                    <a:gd name="T89" fmla="*/ 66 h 874"/>
                    <a:gd name="T90" fmla="*/ 18 w 382"/>
                    <a:gd name="T91" fmla="*/ 58 h 874"/>
                    <a:gd name="T92" fmla="*/ 22 w 382"/>
                    <a:gd name="T93" fmla="*/ 53 h 874"/>
                    <a:gd name="T94" fmla="*/ 27 w 382"/>
                    <a:gd name="T95" fmla="*/ 50 h 874"/>
                    <a:gd name="T96" fmla="*/ 29 w 382"/>
                    <a:gd name="T97" fmla="*/ 50 h 874"/>
                    <a:gd name="T98" fmla="*/ 34 w 382"/>
                    <a:gd name="T99" fmla="*/ 48 h 874"/>
                    <a:gd name="T100" fmla="*/ 18 w 382"/>
                    <a:gd name="T101" fmla="*/ 39 h 874"/>
                    <a:gd name="T102" fmla="*/ 6 w 382"/>
                    <a:gd name="T103" fmla="*/ 32 h 874"/>
                    <a:gd name="T104" fmla="*/ 0 w 382"/>
                    <a:gd name="T105" fmla="*/ 19 h 874"/>
                    <a:gd name="T106" fmla="*/ 0 w 382"/>
                    <a:gd name="T107" fmla="*/ 3 h 874"/>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382"/>
                    <a:gd name="T163" fmla="*/ 0 h 874"/>
                    <a:gd name="T164" fmla="*/ 382 w 382"/>
                    <a:gd name="T165" fmla="*/ 874 h 874"/>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382" h="874">
                      <a:moveTo>
                        <a:pt x="0" y="3"/>
                      </a:moveTo>
                      <a:lnTo>
                        <a:pt x="8" y="0"/>
                      </a:lnTo>
                      <a:lnTo>
                        <a:pt x="16" y="0"/>
                      </a:lnTo>
                      <a:lnTo>
                        <a:pt x="22" y="5"/>
                      </a:lnTo>
                      <a:lnTo>
                        <a:pt x="29" y="10"/>
                      </a:lnTo>
                      <a:lnTo>
                        <a:pt x="29" y="29"/>
                      </a:lnTo>
                      <a:lnTo>
                        <a:pt x="40" y="48"/>
                      </a:lnTo>
                      <a:lnTo>
                        <a:pt x="56" y="66"/>
                      </a:lnTo>
                      <a:lnTo>
                        <a:pt x="66" y="84"/>
                      </a:lnTo>
                      <a:lnTo>
                        <a:pt x="77" y="121"/>
                      </a:lnTo>
                      <a:lnTo>
                        <a:pt x="87" y="158"/>
                      </a:lnTo>
                      <a:lnTo>
                        <a:pt x="97" y="193"/>
                      </a:lnTo>
                      <a:lnTo>
                        <a:pt x="111" y="227"/>
                      </a:lnTo>
                      <a:lnTo>
                        <a:pt x="126" y="261"/>
                      </a:lnTo>
                      <a:lnTo>
                        <a:pt x="148" y="292"/>
                      </a:lnTo>
                      <a:lnTo>
                        <a:pt x="169" y="321"/>
                      </a:lnTo>
                      <a:lnTo>
                        <a:pt x="198" y="350"/>
                      </a:lnTo>
                      <a:lnTo>
                        <a:pt x="224" y="405"/>
                      </a:lnTo>
                      <a:lnTo>
                        <a:pt x="248" y="463"/>
                      </a:lnTo>
                      <a:lnTo>
                        <a:pt x="263" y="525"/>
                      </a:lnTo>
                      <a:lnTo>
                        <a:pt x="282" y="585"/>
                      </a:lnTo>
                      <a:lnTo>
                        <a:pt x="301" y="645"/>
                      </a:lnTo>
                      <a:lnTo>
                        <a:pt x="321" y="703"/>
                      </a:lnTo>
                      <a:lnTo>
                        <a:pt x="348" y="759"/>
                      </a:lnTo>
                      <a:lnTo>
                        <a:pt x="382" y="811"/>
                      </a:lnTo>
                      <a:lnTo>
                        <a:pt x="350" y="874"/>
                      </a:lnTo>
                      <a:lnTo>
                        <a:pt x="316" y="822"/>
                      </a:lnTo>
                      <a:lnTo>
                        <a:pt x="292" y="764"/>
                      </a:lnTo>
                      <a:lnTo>
                        <a:pt x="275" y="703"/>
                      </a:lnTo>
                      <a:lnTo>
                        <a:pt x="261" y="640"/>
                      </a:lnTo>
                      <a:lnTo>
                        <a:pt x="248" y="580"/>
                      </a:lnTo>
                      <a:lnTo>
                        <a:pt x="232" y="516"/>
                      </a:lnTo>
                      <a:lnTo>
                        <a:pt x="208" y="458"/>
                      </a:lnTo>
                      <a:lnTo>
                        <a:pt x="177" y="405"/>
                      </a:lnTo>
                      <a:lnTo>
                        <a:pt x="150" y="369"/>
                      </a:lnTo>
                      <a:lnTo>
                        <a:pt x="124" y="332"/>
                      </a:lnTo>
                      <a:lnTo>
                        <a:pt x="104" y="292"/>
                      </a:lnTo>
                      <a:lnTo>
                        <a:pt x="85" y="255"/>
                      </a:lnTo>
                      <a:lnTo>
                        <a:pt x="68" y="216"/>
                      </a:lnTo>
                      <a:lnTo>
                        <a:pt x="53" y="176"/>
                      </a:lnTo>
                      <a:lnTo>
                        <a:pt x="42" y="135"/>
                      </a:lnTo>
                      <a:lnTo>
                        <a:pt x="34" y="92"/>
                      </a:lnTo>
                      <a:lnTo>
                        <a:pt x="27" y="84"/>
                      </a:lnTo>
                      <a:lnTo>
                        <a:pt x="22" y="74"/>
                      </a:lnTo>
                      <a:lnTo>
                        <a:pt x="18" y="66"/>
                      </a:lnTo>
                      <a:lnTo>
                        <a:pt x="18" y="58"/>
                      </a:lnTo>
                      <a:lnTo>
                        <a:pt x="22" y="53"/>
                      </a:lnTo>
                      <a:lnTo>
                        <a:pt x="27" y="50"/>
                      </a:lnTo>
                      <a:lnTo>
                        <a:pt x="29" y="50"/>
                      </a:lnTo>
                      <a:lnTo>
                        <a:pt x="34" y="48"/>
                      </a:lnTo>
                      <a:lnTo>
                        <a:pt x="18" y="39"/>
                      </a:lnTo>
                      <a:lnTo>
                        <a:pt x="6" y="32"/>
                      </a:lnTo>
                      <a:lnTo>
                        <a:pt x="0" y="19"/>
                      </a:lnTo>
                      <a:lnTo>
                        <a:pt x="0" y="3"/>
                      </a:lnTo>
                      <a:close/>
                    </a:path>
                  </a:pathLst>
                </a:custGeom>
                <a:solidFill>
                  <a:srgbClr val="91662B"/>
                </a:solidFill>
                <a:ln w="9525">
                  <a:noFill/>
                  <a:round/>
                  <a:headEnd/>
                  <a:tailEnd/>
                </a:ln>
              </p:spPr>
              <p:txBody>
                <a:bodyPr>
                  <a:prstTxWarp prst="textNoShape">
                    <a:avLst/>
                  </a:prstTxWarp>
                </a:bodyPr>
                <a:lstStyle/>
                <a:p>
                  <a:endParaRPr lang="en-US"/>
                </a:p>
              </p:txBody>
            </p:sp>
            <p:sp>
              <p:nvSpPr>
                <p:cNvPr id="74758" name="Freeform 383"/>
                <p:cNvSpPr>
                  <a:spLocks noChangeAspect="1"/>
                </p:cNvSpPr>
                <p:nvPr/>
              </p:nvSpPr>
              <p:spPr bwMode="auto">
                <a:xfrm>
                  <a:off x="3265" y="2660"/>
                  <a:ext cx="19" cy="38"/>
                </a:xfrm>
                <a:custGeom>
                  <a:avLst/>
                  <a:gdLst>
                    <a:gd name="T0" fmla="*/ 24 w 58"/>
                    <a:gd name="T1" fmla="*/ 0 h 116"/>
                    <a:gd name="T2" fmla="*/ 37 w 58"/>
                    <a:gd name="T3" fmla="*/ 3 h 116"/>
                    <a:gd name="T4" fmla="*/ 45 w 58"/>
                    <a:gd name="T5" fmla="*/ 13 h 116"/>
                    <a:gd name="T6" fmla="*/ 53 w 58"/>
                    <a:gd name="T7" fmla="*/ 26 h 116"/>
                    <a:gd name="T8" fmla="*/ 58 w 58"/>
                    <a:gd name="T9" fmla="*/ 39 h 116"/>
                    <a:gd name="T10" fmla="*/ 58 w 58"/>
                    <a:gd name="T11" fmla="*/ 55 h 116"/>
                    <a:gd name="T12" fmla="*/ 53 w 58"/>
                    <a:gd name="T13" fmla="*/ 65 h 116"/>
                    <a:gd name="T14" fmla="*/ 45 w 58"/>
                    <a:gd name="T15" fmla="*/ 76 h 116"/>
                    <a:gd name="T16" fmla="*/ 45 w 58"/>
                    <a:gd name="T17" fmla="*/ 92 h 116"/>
                    <a:gd name="T18" fmla="*/ 29 w 58"/>
                    <a:gd name="T19" fmla="*/ 116 h 116"/>
                    <a:gd name="T20" fmla="*/ 19 w 58"/>
                    <a:gd name="T21" fmla="*/ 94 h 116"/>
                    <a:gd name="T22" fmla="*/ 5 w 58"/>
                    <a:gd name="T23" fmla="*/ 68 h 116"/>
                    <a:gd name="T24" fmla="*/ 0 w 58"/>
                    <a:gd name="T25" fmla="*/ 42 h 116"/>
                    <a:gd name="T26" fmla="*/ 13 w 58"/>
                    <a:gd name="T27" fmla="*/ 18 h 116"/>
                    <a:gd name="T28" fmla="*/ 17 w 58"/>
                    <a:gd name="T29" fmla="*/ 13 h 116"/>
                    <a:gd name="T30" fmla="*/ 22 w 58"/>
                    <a:gd name="T31" fmla="*/ 8 h 116"/>
                    <a:gd name="T32" fmla="*/ 24 w 58"/>
                    <a:gd name="T33" fmla="*/ 5 h 116"/>
                    <a:gd name="T34" fmla="*/ 24 w 58"/>
                    <a:gd name="T35" fmla="*/ 0 h 11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58"/>
                    <a:gd name="T55" fmla="*/ 0 h 116"/>
                    <a:gd name="T56" fmla="*/ 58 w 58"/>
                    <a:gd name="T57" fmla="*/ 116 h 11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58" h="116">
                      <a:moveTo>
                        <a:pt x="24" y="0"/>
                      </a:moveTo>
                      <a:lnTo>
                        <a:pt x="37" y="3"/>
                      </a:lnTo>
                      <a:lnTo>
                        <a:pt x="45" y="13"/>
                      </a:lnTo>
                      <a:lnTo>
                        <a:pt x="53" y="26"/>
                      </a:lnTo>
                      <a:lnTo>
                        <a:pt x="58" y="39"/>
                      </a:lnTo>
                      <a:lnTo>
                        <a:pt x="58" y="55"/>
                      </a:lnTo>
                      <a:lnTo>
                        <a:pt x="53" y="65"/>
                      </a:lnTo>
                      <a:lnTo>
                        <a:pt x="45" y="76"/>
                      </a:lnTo>
                      <a:lnTo>
                        <a:pt x="45" y="92"/>
                      </a:lnTo>
                      <a:lnTo>
                        <a:pt x="29" y="116"/>
                      </a:lnTo>
                      <a:lnTo>
                        <a:pt x="19" y="94"/>
                      </a:lnTo>
                      <a:lnTo>
                        <a:pt x="5" y="68"/>
                      </a:lnTo>
                      <a:lnTo>
                        <a:pt x="0" y="42"/>
                      </a:lnTo>
                      <a:lnTo>
                        <a:pt x="13" y="18"/>
                      </a:lnTo>
                      <a:lnTo>
                        <a:pt x="17" y="13"/>
                      </a:lnTo>
                      <a:lnTo>
                        <a:pt x="22" y="8"/>
                      </a:lnTo>
                      <a:lnTo>
                        <a:pt x="24" y="5"/>
                      </a:lnTo>
                      <a:lnTo>
                        <a:pt x="24" y="0"/>
                      </a:lnTo>
                      <a:close/>
                    </a:path>
                  </a:pathLst>
                </a:custGeom>
                <a:solidFill>
                  <a:srgbClr val="774930"/>
                </a:solidFill>
                <a:ln w="9525">
                  <a:noFill/>
                  <a:round/>
                  <a:headEnd/>
                  <a:tailEnd/>
                </a:ln>
              </p:spPr>
              <p:txBody>
                <a:bodyPr>
                  <a:prstTxWarp prst="textNoShape">
                    <a:avLst/>
                  </a:prstTxWarp>
                </a:bodyPr>
                <a:lstStyle/>
                <a:p>
                  <a:endParaRPr lang="en-US"/>
                </a:p>
              </p:txBody>
            </p:sp>
            <p:sp>
              <p:nvSpPr>
                <p:cNvPr id="74759" name="Freeform 384"/>
                <p:cNvSpPr>
                  <a:spLocks noChangeAspect="1"/>
                </p:cNvSpPr>
                <p:nvPr/>
              </p:nvSpPr>
              <p:spPr bwMode="auto">
                <a:xfrm>
                  <a:off x="3275" y="2670"/>
                  <a:ext cx="92" cy="56"/>
                </a:xfrm>
                <a:custGeom>
                  <a:avLst/>
                  <a:gdLst>
                    <a:gd name="T0" fmla="*/ 60 w 276"/>
                    <a:gd name="T1" fmla="*/ 24 h 169"/>
                    <a:gd name="T2" fmla="*/ 84 w 276"/>
                    <a:gd name="T3" fmla="*/ 18 h 169"/>
                    <a:gd name="T4" fmla="*/ 105 w 276"/>
                    <a:gd name="T5" fmla="*/ 13 h 169"/>
                    <a:gd name="T6" fmla="*/ 129 w 276"/>
                    <a:gd name="T7" fmla="*/ 6 h 169"/>
                    <a:gd name="T8" fmla="*/ 150 w 276"/>
                    <a:gd name="T9" fmla="*/ 0 h 169"/>
                    <a:gd name="T10" fmla="*/ 173 w 276"/>
                    <a:gd name="T11" fmla="*/ 0 h 169"/>
                    <a:gd name="T12" fmla="*/ 192 w 276"/>
                    <a:gd name="T13" fmla="*/ 3 h 169"/>
                    <a:gd name="T14" fmla="*/ 213 w 276"/>
                    <a:gd name="T15" fmla="*/ 13 h 169"/>
                    <a:gd name="T16" fmla="*/ 231 w 276"/>
                    <a:gd name="T17" fmla="*/ 32 h 169"/>
                    <a:gd name="T18" fmla="*/ 248 w 276"/>
                    <a:gd name="T19" fmla="*/ 34 h 169"/>
                    <a:gd name="T20" fmla="*/ 260 w 276"/>
                    <a:gd name="T21" fmla="*/ 45 h 169"/>
                    <a:gd name="T22" fmla="*/ 271 w 276"/>
                    <a:gd name="T23" fmla="*/ 56 h 169"/>
                    <a:gd name="T24" fmla="*/ 276 w 276"/>
                    <a:gd name="T25" fmla="*/ 68 h 169"/>
                    <a:gd name="T26" fmla="*/ 269 w 276"/>
                    <a:gd name="T27" fmla="*/ 87 h 169"/>
                    <a:gd name="T28" fmla="*/ 255 w 276"/>
                    <a:gd name="T29" fmla="*/ 100 h 169"/>
                    <a:gd name="T30" fmla="*/ 242 w 276"/>
                    <a:gd name="T31" fmla="*/ 114 h 169"/>
                    <a:gd name="T32" fmla="*/ 231 w 276"/>
                    <a:gd name="T33" fmla="*/ 131 h 169"/>
                    <a:gd name="T34" fmla="*/ 226 w 276"/>
                    <a:gd name="T35" fmla="*/ 145 h 169"/>
                    <a:gd name="T36" fmla="*/ 219 w 276"/>
                    <a:gd name="T37" fmla="*/ 153 h 169"/>
                    <a:gd name="T38" fmla="*/ 207 w 276"/>
                    <a:gd name="T39" fmla="*/ 160 h 169"/>
                    <a:gd name="T40" fmla="*/ 195 w 276"/>
                    <a:gd name="T41" fmla="*/ 169 h 169"/>
                    <a:gd name="T42" fmla="*/ 168 w 276"/>
                    <a:gd name="T43" fmla="*/ 169 h 169"/>
                    <a:gd name="T44" fmla="*/ 142 w 276"/>
                    <a:gd name="T45" fmla="*/ 166 h 169"/>
                    <a:gd name="T46" fmla="*/ 118 w 276"/>
                    <a:gd name="T47" fmla="*/ 160 h 169"/>
                    <a:gd name="T48" fmla="*/ 94 w 276"/>
                    <a:gd name="T49" fmla="*/ 153 h 169"/>
                    <a:gd name="T50" fmla="*/ 69 w 276"/>
                    <a:gd name="T51" fmla="*/ 145 h 169"/>
                    <a:gd name="T52" fmla="*/ 45 w 276"/>
                    <a:gd name="T53" fmla="*/ 135 h 169"/>
                    <a:gd name="T54" fmla="*/ 24 w 276"/>
                    <a:gd name="T55" fmla="*/ 121 h 169"/>
                    <a:gd name="T56" fmla="*/ 0 w 276"/>
                    <a:gd name="T57" fmla="*/ 105 h 169"/>
                    <a:gd name="T58" fmla="*/ 21 w 276"/>
                    <a:gd name="T59" fmla="*/ 87 h 169"/>
                    <a:gd name="T60" fmla="*/ 31 w 276"/>
                    <a:gd name="T61" fmla="*/ 63 h 169"/>
                    <a:gd name="T62" fmla="*/ 42 w 276"/>
                    <a:gd name="T63" fmla="*/ 40 h 169"/>
                    <a:gd name="T64" fmla="*/ 60 w 276"/>
                    <a:gd name="T65" fmla="*/ 24 h 16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76"/>
                    <a:gd name="T100" fmla="*/ 0 h 169"/>
                    <a:gd name="T101" fmla="*/ 276 w 276"/>
                    <a:gd name="T102" fmla="*/ 169 h 16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76" h="169">
                      <a:moveTo>
                        <a:pt x="60" y="24"/>
                      </a:moveTo>
                      <a:lnTo>
                        <a:pt x="84" y="18"/>
                      </a:lnTo>
                      <a:lnTo>
                        <a:pt x="105" y="13"/>
                      </a:lnTo>
                      <a:lnTo>
                        <a:pt x="129" y="6"/>
                      </a:lnTo>
                      <a:lnTo>
                        <a:pt x="150" y="0"/>
                      </a:lnTo>
                      <a:lnTo>
                        <a:pt x="173" y="0"/>
                      </a:lnTo>
                      <a:lnTo>
                        <a:pt x="192" y="3"/>
                      </a:lnTo>
                      <a:lnTo>
                        <a:pt x="213" y="13"/>
                      </a:lnTo>
                      <a:lnTo>
                        <a:pt x="231" y="32"/>
                      </a:lnTo>
                      <a:lnTo>
                        <a:pt x="248" y="34"/>
                      </a:lnTo>
                      <a:lnTo>
                        <a:pt x="260" y="45"/>
                      </a:lnTo>
                      <a:lnTo>
                        <a:pt x="271" y="56"/>
                      </a:lnTo>
                      <a:lnTo>
                        <a:pt x="276" y="68"/>
                      </a:lnTo>
                      <a:lnTo>
                        <a:pt x="269" y="87"/>
                      </a:lnTo>
                      <a:lnTo>
                        <a:pt x="255" y="100"/>
                      </a:lnTo>
                      <a:lnTo>
                        <a:pt x="242" y="114"/>
                      </a:lnTo>
                      <a:lnTo>
                        <a:pt x="231" y="131"/>
                      </a:lnTo>
                      <a:lnTo>
                        <a:pt x="226" y="145"/>
                      </a:lnTo>
                      <a:lnTo>
                        <a:pt x="219" y="153"/>
                      </a:lnTo>
                      <a:lnTo>
                        <a:pt x="207" y="160"/>
                      </a:lnTo>
                      <a:lnTo>
                        <a:pt x="195" y="169"/>
                      </a:lnTo>
                      <a:lnTo>
                        <a:pt x="168" y="169"/>
                      </a:lnTo>
                      <a:lnTo>
                        <a:pt x="142" y="166"/>
                      </a:lnTo>
                      <a:lnTo>
                        <a:pt x="118" y="160"/>
                      </a:lnTo>
                      <a:lnTo>
                        <a:pt x="94" y="153"/>
                      </a:lnTo>
                      <a:lnTo>
                        <a:pt x="69" y="145"/>
                      </a:lnTo>
                      <a:lnTo>
                        <a:pt x="45" y="135"/>
                      </a:lnTo>
                      <a:lnTo>
                        <a:pt x="24" y="121"/>
                      </a:lnTo>
                      <a:lnTo>
                        <a:pt x="0" y="105"/>
                      </a:lnTo>
                      <a:lnTo>
                        <a:pt x="21" y="87"/>
                      </a:lnTo>
                      <a:lnTo>
                        <a:pt x="31" y="63"/>
                      </a:lnTo>
                      <a:lnTo>
                        <a:pt x="42" y="40"/>
                      </a:lnTo>
                      <a:lnTo>
                        <a:pt x="60" y="24"/>
                      </a:lnTo>
                      <a:close/>
                    </a:path>
                  </a:pathLst>
                </a:custGeom>
                <a:solidFill>
                  <a:srgbClr val="D8BAA8"/>
                </a:solidFill>
                <a:ln w="9525">
                  <a:noFill/>
                  <a:round/>
                  <a:headEnd/>
                  <a:tailEnd/>
                </a:ln>
              </p:spPr>
              <p:txBody>
                <a:bodyPr>
                  <a:prstTxWarp prst="textNoShape">
                    <a:avLst/>
                  </a:prstTxWarp>
                </a:bodyPr>
                <a:lstStyle/>
                <a:p>
                  <a:endParaRPr lang="en-US"/>
                </a:p>
              </p:txBody>
            </p:sp>
            <p:sp>
              <p:nvSpPr>
                <p:cNvPr id="74760" name="Freeform 385"/>
                <p:cNvSpPr>
                  <a:spLocks noChangeAspect="1"/>
                </p:cNvSpPr>
                <p:nvPr/>
              </p:nvSpPr>
              <p:spPr bwMode="auto">
                <a:xfrm>
                  <a:off x="3375" y="2671"/>
                  <a:ext cx="61" cy="43"/>
                </a:xfrm>
                <a:custGeom>
                  <a:avLst/>
                  <a:gdLst>
                    <a:gd name="T0" fmla="*/ 16 w 182"/>
                    <a:gd name="T1" fmla="*/ 31 h 128"/>
                    <a:gd name="T2" fmla="*/ 27 w 182"/>
                    <a:gd name="T3" fmla="*/ 15 h 128"/>
                    <a:gd name="T4" fmla="*/ 42 w 182"/>
                    <a:gd name="T5" fmla="*/ 5 h 128"/>
                    <a:gd name="T6" fmla="*/ 68 w 182"/>
                    <a:gd name="T7" fmla="*/ 0 h 128"/>
                    <a:gd name="T8" fmla="*/ 95 w 182"/>
                    <a:gd name="T9" fmla="*/ 0 h 128"/>
                    <a:gd name="T10" fmla="*/ 121 w 182"/>
                    <a:gd name="T11" fmla="*/ 5 h 128"/>
                    <a:gd name="T12" fmla="*/ 148 w 182"/>
                    <a:gd name="T13" fmla="*/ 13 h 128"/>
                    <a:gd name="T14" fmla="*/ 166 w 182"/>
                    <a:gd name="T15" fmla="*/ 24 h 128"/>
                    <a:gd name="T16" fmla="*/ 179 w 182"/>
                    <a:gd name="T17" fmla="*/ 34 h 128"/>
                    <a:gd name="T18" fmla="*/ 182 w 182"/>
                    <a:gd name="T19" fmla="*/ 50 h 128"/>
                    <a:gd name="T20" fmla="*/ 179 w 182"/>
                    <a:gd name="T21" fmla="*/ 71 h 128"/>
                    <a:gd name="T22" fmla="*/ 171 w 182"/>
                    <a:gd name="T23" fmla="*/ 89 h 128"/>
                    <a:gd name="T24" fmla="*/ 160 w 182"/>
                    <a:gd name="T25" fmla="*/ 111 h 128"/>
                    <a:gd name="T26" fmla="*/ 148 w 182"/>
                    <a:gd name="T27" fmla="*/ 123 h 128"/>
                    <a:gd name="T28" fmla="*/ 131 w 182"/>
                    <a:gd name="T29" fmla="*/ 128 h 128"/>
                    <a:gd name="T30" fmla="*/ 111 w 182"/>
                    <a:gd name="T31" fmla="*/ 126 h 128"/>
                    <a:gd name="T32" fmla="*/ 90 w 182"/>
                    <a:gd name="T33" fmla="*/ 121 h 128"/>
                    <a:gd name="T34" fmla="*/ 63 w 182"/>
                    <a:gd name="T35" fmla="*/ 113 h 128"/>
                    <a:gd name="T36" fmla="*/ 39 w 182"/>
                    <a:gd name="T37" fmla="*/ 102 h 128"/>
                    <a:gd name="T38" fmla="*/ 18 w 182"/>
                    <a:gd name="T39" fmla="*/ 89 h 128"/>
                    <a:gd name="T40" fmla="*/ 0 w 182"/>
                    <a:gd name="T41" fmla="*/ 77 h 128"/>
                    <a:gd name="T42" fmla="*/ 3 w 182"/>
                    <a:gd name="T43" fmla="*/ 68 h 128"/>
                    <a:gd name="T44" fmla="*/ 5 w 182"/>
                    <a:gd name="T45" fmla="*/ 53 h 128"/>
                    <a:gd name="T46" fmla="*/ 10 w 182"/>
                    <a:gd name="T47" fmla="*/ 39 h 128"/>
                    <a:gd name="T48" fmla="*/ 16 w 182"/>
                    <a:gd name="T49" fmla="*/ 31 h 12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82"/>
                    <a:gd name="T76" fmla="*/ 0 h 128"/>
                    <a:gd name="T77" fmla="*/ 182 w 182"/>
                    <a:gd name="T78" fmla="*/ 128 h 12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82" h="128">
                      <a:moveTo>
                        <a:pt x="16" y="31"/>
                      </a:moveTo>
                      <a:lnTo>
                        <a:pt x="27" y="15"/>
                      </a:lnTo>
                      <a:lnTo>
                        <a:pt x="42" y="5"/>
                      </a:lnTo>
                      <a:lnTo>
                        <a:pt x="68" y="0"/>
                      </a:lnTo>
                      <a:lnTo>
                        <a:pt x="95" y="0"/>
                      </a:lnTo>
                      <a:lnTo>
                        <a:pt x="121" y="5"/>
                      </a:lnTo>
                      <a:lnTo>
                        <a:pt x="148" y="13"/>
                      </a:lnTo>
                      <a:lnTo>
                        <a:pt x="166" y="24"/>
                      </a:lnTo>
                      <a:lnTo>
                        <a:pt x="179" y="34"/>
                      </a:lnTo>
                      <a:lnTo>
                        <a:pt x="182" y="50"/>
                      </a:lnTo>
                      <a:lnTo>
                        <a:pt x="179" y="71"/>
                      </a:lnTo>
                      <a:lnTo>
                        <a:pt x="171" y="89"/>
                      </a:lnTo>
                      <a:lnTo>
                        <a:pt x="160" y="111"/>
                      </a:lnTo>
                      <a:lnTo>
                        <a:pt x="148" y="123"/>
                      </a:lnTo>
                      <a:lnTo>
                        <a:pt x="131" y="128"/>
                      </a:lnTo>
                      <a:lnTo>
                        <a:pt x="111" y="126"/>
                      </a:lnTo>
                      <a:lnTo>
                        <a:pt x="90" y="121"/>
                      </a:lnTo>
                      <a:lnTo>
                        <a:pt x="63" y="113"/>
                      </a:lnTo>
                      <a:lnTo>
                        <a:pt x="39" y="102"/>
                      </a:lnTo>
                      <a:lnTo>
                        <a:pt x="18" y="89"/>
                      </a:lnTo>
                      <a:lnTo>
                        <a:pt x="0" y="77"/>
                      </a:lnTo>
                      <a:lnTo>
                        <a:pt x="3" y="68"/>
                      </a:lnTo>
                      <a:lnTo>
                        <a:pt x="5" y="53"/>
                      </a:lnTo>
                      <a:lnTo>
                        <a:pt x="10" y="39"/>
                      </a:lnTo>
                      <a:lnTo>
                        <a:pt x="16" y="31"/>
                      </a:lnTo>
                      <a:close/>
                    </a:path>
                  </a:pathLst>
                </a:custGeom>
                <a:solidFill>
                  <a:srgbClr val="8E6B59"/>
                </a:solidFill>
                <a:ln w="9525">
                  <a:noFill/>
                  <a:round/>
                  <a:headEnd/>
                  <a:tailEnd/>
                </a:ln>
              </p:spPr>
              <p:txBody>
                <a:bodyPr>
                  <a:prstTxWarp prst="textNoShape">
                    <a:avLst/>
                  </a:prstTxWarp>
                </a:bodyPr>
                <a:lstStyle/>
                <a:p>
                  <a:endParaRPr lang="en-US"/>
                </a:p>
              </p:txBody>
            </p:sp>
            <p:sp>
              <p:nvSpPr>
                <p:cNvPr id="74761" name="Freeform 386"/>
                <p:cNvSpPr>
                  <a:spLocks noChangeAspect="1"/>
                </p:cNvSpPr>
                <p:nvPr/>
              </p:nvSpPr>
              <p:spPr bwMode="auto">
                <a:xfrm>
                  <a:off x="3420" y="2633"/>
                  <a:ext cx="33" cy="40"/>
                </a:xfrm>
                <a:custGeom>
                  <a:avLst/>
                  <a:gdLst>
                    <a:gd name="T0" fmla="*/ 99 w 99"/>
                    <a:gd name="T1" fmla="*/ 108 h 118"/>
                    <a:gd name="T2" fmla="*/ 70 w 99"/>
                    <a:gd name="T3" fmla="*/ 118 h 118"/>
                    <a:gd name="T4" fmla="*/ 49 w 99"/>
                    <a:gd name="T5" fmla="*/ 89 h 118"/>
                    <a:gd name="T6" fmla="*/ 31 w 99"/>
                    <a:gd name="T7" fmla="*/ 60 h 118"/>
                    <a:gd name="T8" fmla="*/ 18 w 99"/>
                    <a:gd name="T9" fmla="*/ 31 h 118"/>
                    <a:gd name="T10" fmla="*/ 0 w 99"/>
                    <a:gd name="T11" fmla="*/ 2 h 118"/>
                    <a:gd name="T12" fmla="*/ 0 w 99"/>
                    <a:gd name="T13" fmla="*/ 0 h 118"/>
                    <a:gd name="T14" fmla="*/ 20 w 99"/>
                    <a:gd name="T15" fmla="*/ 2 h 118"/>
                    <a:gd name="T16" fmla="*/ 36 w 99"/>
                    <a:gd name="T17" fmla="*/ 10 h 118"/>
                    <a:gd name="T18" fmla="*/ 49 w 99"/>
                    <a:gd name="T19" fmla="*/ 21 h 118"/>
                    <a:gd name="T20" fmla="*/ 63 w 99"/>
                    <a:gd name="T21" fmla="*/ 34 h 118"/>
                    <a:gd name="T22" fmla="*/ 70 w 99"/>
                    <a:gd name="T23" fmla="*/ 50 h 118"/>
                    <a:gd name="T24" fmla="*/ 78 w 99"/>
                    <a:gd name="T25" fmla="*/ 68 h 118"/>
                    <a:gd name="T26" fmla="*/ 89 w 99"/>
                    <a:gd name="T27" fmla="*/ 87 h 118"/>
                    <a:gd name="T28" fmla="*/ 99 w 99"/>
                    <a:gd name="T29" fmla="*/ 108 h 1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99"/>
                    <a:gd name="T46" fmla="*/ 0 h 118"/>
                    <a:gd name="T47" fmla="*/ 99 w 99"/>
                    <a:gd name="T48" fmla="*/ 118 h 1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99" h="118">
                      <a:moveTo>
                        <a:pt x="99" y="108"/>
                      </a:moveTo>
                      <a:lnTo>
                        <a:pt x="70" y="118"/>
                      </a:lnTo>
                      <a:lnTo>
                        <a:pt x="49" y="89"/>
                      </a:lnTo>
                      <a:lnTo>
                        <a:pt x="31" y="60"/>
                      </a:lnTo>
                      <a:lnTo>
                        <a:pt x="18" y="31"/>
                      </a:lnTo>
                      <a:lnTo>
                        <a:pt x="0" y="2"/>
                      </a:lnTo>
                      <a:lnTo>
                        <a:pt x="0" y="0"/>
                      </a:lnTo>
                      <a:lnTo>
                        <a:pt x="20" y="2"/>
                      </a:lnTo>
                      <a:lnTo>
                        <a:pt x="36" y="10"/>
                      </a:lnTo>
                      <a:lnTo>
                        <a:pt x="49" y="21"/>
                      </a:lnTo>
                      <a:lnTo>
                        <a:pt x="63" y="34"/>
                      </a:lnTo>
                      <a:lnTo>
                        <a:pt x="70" y="50"/>
                      </a:lnTo>
                      <a:lnTo>
                        <a:pt x="78" y="68"/>
                      </a:lnTo>
                      <a:lnTo>
                        <a:pt x="89" y="87"/>
                      </a:lnTo>
                      <a:lnTo>
                        <a:pt x="99" y="108"/>
                      </a:lnTo>
                      <a:close/>
                    </a:path>
                  </a:pathLst>
                </a:custGeom>
                <a:solidFill>
                  <a:srgbClr val="774930"/>
                </a:solidFill>
                <a:ln w="9525">
                  <a:noFill/>
                  <a:round/>
                  <a:headEnd/>
                  <a:tailEnd/>
                </a:ln>
              </p:spPr>
              <p:txBody>
                <a:bodyPr>
                  <a:prstTxWarp prst="textNoShape">
                    <a:avLst/>
                  </a:prstTxWarp>
                </a:bodyPr>
                <a:lstStyle/>
                <a:p>
                  <a:endParaRPr lang="en-US"/>
                </a:p>
              </p:txBody>
            </p:sp>
            <p:sp>
              <p:nvSpPr>
                <p:cNvPr id="74762" name="Freeform 387"/>
                <p:cNvSpPr>
                  <a:spLocks noChangeAspect="1" noEditPoints="1"/>
                </p:cNvSpPr>
                <p:nvPr/>
              </p:nvSpPr>
              <p:spPr bwMode="auto">
                <a:xfrm>
                  <a:off x="3435" y="2279"/>
                  <a:ext cx="83" cy="587"/>
                </a:xfrm>
                <a:custGeom>
                  <a:avLst/>
                  <a:gdLst>
                    <a:gd name="T0" fmla="*/ 243 w 250"/>
                    <a:gd name="T1" fmla="*/ 1762 h 1762"/>
                    <a:gd name="T2" fmla="*/ 240 w 250"/>
                    <a:gd name="T3" fmla="*/ 1724 h 1762"/>
                    <a:gd name="T4" fmla="*/ 245 w 250"/>
                    <a:gd name="T5" fmla="*/ 1729 h 1762"/>
                    <a:gd name="T6" fmla="*/ 250 w 250"/>
                    <a:gd name="T7" fmla="*/ 1738 h 1762"/>
                    <a:gd name="T8" fmla="*/ 250 w 250"/>
                    <a:gd name="T9" fmla="*/ 1748 h 1762"/>
                    <a:gd name="T10" fmla="*/ 243 w 250"/>
                    <a:gd name="T11" fmla="*/ 1762 h 1762"/>
                    <a:gd name="T12" fmla="*/ 203 w 250"/>
                    <a:gd name="T13" fmla="*/ 1490 h 1762"/>
                    <a:gd name="T14" fmla="*/ 0 w 250"/>
                    <a:gd name="T15" fmla="*/ 8 h 1762"/>
                    <a:gd name="T16" fmla="*/ 32 w 250"/>
                    <a:gd name="T17" fmla="*/ 8 h 1762"/>
                    <a:gd name="T18" fmla="*/ 63 w 250"/>
                    <a:gd name="T19" fmla="*/ 8 h 1762"/>
                    <a:gd name="T20" fmla="*/ 94 w 250"/>
                    <a:gd name="T21" fmla="*/ 5 h 1762"/>
                    <a:gd name="T22" fmla="*/ 127 w 250"/>
                    <a:gd name="T23" fmla="*/ 5 h 1762"/>
                    <a:gd name="T24" fmla="*/ 156 w 250"/>
                    <a:gd name="T25" fmla="*/ 2 h 1762"/>
                    <a:gd name="T26" fmla="*/ 179 w 250"/>
                    <a:gd name="T27" fmla="*/ 2 h 1762"/>
                    <a:gd name="T28" fmla="*/ 198 w 250"/>
                    <a:gd name="T29" fmla="*/ 0 h 1762"/>
                    <a:gd name="T30" fmla="*/ 211 w 250"/>
                    <a:gd name="T31" fmla="*/ 0 h 1762"/>
                    <a:gd name="T32" fmla="*/ 205 w 250"/>
                    <a:gd name="T33" fmla="*/ 402 h 1762"/>
                    <a:gd name="T34" fmla="*/ 106 w 250"/>
                    <a:gd name="T35" fmla="*/ 313 h 1762"/>
                    <a:gd name="T36" fmla="*/ 98 w 250"/>
                    <a:gd name="T37" fmla="*/ 329 h 1762"/>
                    <a:gd name="T38" fmla="*/ 92 w 250"/>
                    <a:gd name="T39" fmla="*/ 350 h 1762"/>
                    <a:gd name="T40" fmla="*/ 89 w 250"/>
                    <a:gd name="T41" fmla="*/ 371 h 1762"/>
                    <a:gd name="T42" fmla="*/ 89 w 250"/>
                    <a:gd name="T43" fmla="*/ 390 h 1762"/>
                    <a:gd name="T44" fmla="*/ 198 w 250"/>
                    <a:gd name="T45" fmla="*/ 500 h 1762"/>
                    <a:gd name="T46" fmla="*/ 216 w 250"/>
                    <a:gd name="T47" fmla="*/ 515 h 1762"/>
                    <a:gd name="T48" fmla="*/ 205 w 250"/>
                    <a:gd name="T49" fmla="*/ 756 h 1762"/>
                    <a:gd name="T50" fmla="*/ 203 w 250"/>
                    <a:gd name="T51" fmla="*/ 998 h 1762"/>
                    <a:gd name="T52" fmla="*/ 203 w 250"/>
                    <a:gd name="T53" fmla="*/ 1245 h 1762"/>
                    <a:gd name="T54" fmla="*/ 203 w 250"/>
                    <a:gd name="T55" fmla="*/ 1490 h 1762"/>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250"/>
                    <a:gd name="T85" fmla="*/ 0 h 1762"/>
                    <a:gd name="T86" fmla="*/ 250 w 250"/>
                    <a:gd name="T87" fmla="*/ 1762 h 1762"/>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250" h="1762">
                      <a:moveTo>
                        <a:pt x="243" y="1762"/>
                      </a:moveTo>
                      <a:lnTo>
                        <a:pt x="240" y="1724"/>
                      </a:lnTo>
                      <a:lnTo>
                        <a:pt x="245" y="1729"/>
                      </a:lnTo>
                      <a:lnTo>
                        <a:pt x="250" y="1738"/>
                      </a:lnTo>
                      <a:lnTo>
                        <a:pt x="250" y="1748"/>
                      </a:lnTo>
                      <a:lnTo>
                        <a:pt x="243" y="1762"/>
                      </a:lnTo>
                      <a:close/>
                      <a:moveTo>
                        <a:pt x="203" y="1490"/>
                      </a:moveTo>
                      <a:lnTo>
                        <a:pt x="0" y="8"/>
                      </a:lnTo>
                      <a:lnTo>
                        <a:pt x="32" y="8"/>
                      </a:lnTo>
                      <a:lnTo>
                        <a:pt x="63" y="8"/>
                      </a:lnTo>
                      <a:lnTo>
                        <a:pt x="94" y="5"/>
                      </a:lnTo>
                      <a:lnTo>
                        <a:pt x="127" y="5"/>
                      </a:lnTo>
                      <a:lnTo>
                        <a:pt x="156" y="2"/>
                      </a:lnTo>
                      <a:lnTo>
                        <a:pt x="179" y="2"/>
                      </a:lnTo>
                      <a:lnTo>
                        <a:pt x="198" y="0"/>
                      </a:lnTo>
                      <a:lnTo>
                        <a:pt x="211" y="0"/>
                      </a:lnTo>
                      <a:lnTo>
                        <a:pt x="205" y="402"/>
                      </a:lnTo>
                      <a:lnTo>
                        <a:pt x="106" y="313"/>
                      </a:lnTo>
                      <a:lnTo>
                        <a:pt x="98" y="329"/>
                      </a:lnTo>
                      <a:lnTo>
                        <a:pt x="92" y="350"/>
                      </a:lnTo>
                      <a:lnTo>
                        <a:pt x="89" y="371"/>
                      </a:lnTo>
                      <a:lnTo>
                        <a:pt x="89" y="390"/>
                      </a:lnTo>
                      <a:lnTo>
                        <a:pt x="198" y="500"/>
                      </a:lnTo>
                      <a:lnTo>
                        <a:pt x="216" y="515"/>
                      </a:lnTo>
                      <a:lnTo>
                        <a:pt x="205" y="756"/>
                      </a:lnTo>
                      <a:lnTo>
                        <a:pt x="203" y="998"/>
                      </a:lnTo>
                      <a:lnTo>
                        <a:pt x="203" y="1245"/>
                      </a:lnTo>
                      <a:lnTo>
                        <a:pt x="203" y="1490"/>
                      </a:lnTo>
                      <a:close/>
                    </a:path>
                  </a:pathLst>
                </a:custGeom>
                <a:solidFill>
                  <a:srgbClr val="494444"/>
                </a:solidFill>
                <a:ln w="9525">
                  <a:noFill/>
                  <a:round/>
                  <a:headEnd/>
                  <a:tailEnd/>
                </a:ln>
              </p:spPr>
              <p:txBody>
                <a:bodyPr>
                  <a:prstTxWarp prst="textNoShape">
                    <a:avLst/>
                  </a:prstTxWarp>
                </a:bodyPr>
                <a:lstStyle/>
                <a:p>
                  <a:endParaRPr lang="en-US"/>
                </a:p>
              </p:txBody>
            </p:sp>
            <p:sp>
              <p:nvSpPr>
                <p:cNvPr id="74763" name="Freeform 388"/>
                <p:cNvSpPr>
                  <a:spLocks noChangeAspect="1" noEditPoints="1"/>
                </p:cNvSpPr>
                <p:nvPr/>
              </p:nvSpPr>
              <p:spPr bwMode="auto">
                <a:xfrm>
                  <a:off x="3430" y="2281"/>
                  <a:ext cx="88" cy="591"/>
                </a:xfrm>
                <a:custGeom>
                  <a:avLst/>
                  <a:gdLst>
                    <a:gd name="T0" fmla="*/ 31 w 265"/>
                    <a:gd name="T1" fmla="*/ 3 h 1772"/>
                    <a:gd name="T2" fmla="*/ 218 w 265"/>
                    <a:gd name="T3" fmla="*/ 1366 h 1772"/>
                    <a:gd name="T4" fmla="*/ 218 w 265"/>
                    <a:gd name="T5" fmla="*/ 1424 h 1772"/>
                    <a:gd name="T6" fmla="*/ 218 w 265"/>
                    <a:gd name="T7" fmla="*/ 1480 h 1772"/>
                    <a:gd name="T8" fmla="*/ 218 w 265"/>
                    <a:gd name="T9" fmla="*/ 1538 h 1772"/>
                    <a:gd name="T10" fmla="*/ 220 w 265"/>
                    <a:gd name="T11" fmla="*/ 1593 h 1772"/>
                    <a:gd name="T12" fmla="*/ 60 w 265"/>
                    <a:gd name="T13" fmla="*/ 437 h 1772"/>
                    <a:gd name="T14" fmla="*/ 60 w 265"/>
                    <a:gd name="T15" fmla="*/ 424 h 1772"/>
                    <a:gd name="T16" fmla="*/ 58 w 265"/>
                    <a:gd name="T17" fmla="*/ 410 h 1772"/>
                    <a:gd name="T18" fmla="*/ 54 w 265"/>
                    <a:gd name="T19" fmla="*/ 400 h 1772"/>
                    <a:gd name="T20" fmla="*/ 52 w 265"/>
                    <a:gd name="T21" fmla="*/ 387 h 1772"/>
                    <a:gd name="T22" fmla="*/ 0 w 265"/>
                    <a:gd name="T23" fmla="*/ 0 h 1772"/>
                    <a:gd name="T24" fmla="*/ 7 w 265"/>
                    <a:gd name="T25" fmla="*/ 0 h 1772"/>
                    <a:gd name="T26" fmla="*/ 15 w 265"/>
                    <a:gd name="T27" fmla="*/ 0 h 1772"/>
                    <a:gd name="T28" fmla="*/ 23 w 265"/>
                    <a:gd name="T29" fmla="*/ 0 h 1772"/>
                    <a:gd name="T30" fmla="*/ 31 w 265"/>
                    <a:gd name="T31" fmla="*/ 3 h 1772"/>
                    <a:gd name="T32" fmla="*/ 247 w 265"/>
                    <a:gd name="T33" fmla="*/ 1772 h 1772"/>
                    <a:gd name="T34" fmla="*/ 236 w 265"/>
                    <a:gd name="T35" fmla="*/ 1709 h 1772"/>
                    <a:gd name="T36" fmla="*/ 249 w 265"/>
                    <a:gd name="T37" fmla="*/ 1716 h 1772"/>
                    <a:gd name="T38" fmla="*/ 263 w 265"/>
                    <a:gd name="T39" fmla="*/ 1727 h 1772"/>
                    <a:gd name="T40" fmla="*/ 265 w 265"/>
                    <a:gd name="T41" fmla="*/ 1740 h 1772"/>
                    <a:gd name="T42" fmla="*/ 255 w 265"/>
                    <a:gd name="T43" fmla="*/ 1761 h 1772"/>
                    <a:gd name="T44" fmla="*/ 253 w 265"/>
                    <a:gd name="T45" fmla="*/ 1764 h 1772"/>
                    <a:gd name="T46" fmla="*/ 249 w 265"/>
                    <a:gd name="T47" fmla="*/ 1767 h 1772"/>
                    <a:gd name="T48" fmla="*/ 247 w 265"/>
                    <a:gd name="T49" fmla="*/ 1769 h 1772"/>
                    <a:gd name="T50" fmla="*/ 247 w 265"/>
                    <a:gd name="T51" fmla="*/ 1772 h 177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65"/>
                    <a:gd name="T79" fmla="*/ 0 h 1772"/>
                    <a:gd name="T80" fmla="*/ 265 w 265"/>
                    <a:gd name="T81" fmla="*/ 1772 h 177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65" h="1772">
                      <a:moveTo>
                        <a:pt x="31" y="3"/>
                      </a:moveTo>
                      <a:lnTo>
                        <a:pt x="218" y="1366"/>
                      </a:lnTo>
                      <a:lnTo>
                        <a:pt x="218" y="1424"/>
                      </a:lnTo>
                      <a:lnTo>
                        <a:pt x="218" y="1480"/>
                      </a:lnTo>
                      <a:lnTo>
                        <a:pt x="218" y="1538"/>
                      </a:lnTo>
                      <a:lnTo>
                        <a:pt x="220" y="1593"/>
                      </a:lnTo>
                      <a:lnTo>
                        <a:pt x="60" y="437"/>
                      </a:lnTo>
                      <a:lnTo>
                        <a:pt x="60" y="424"/>
                      </a:lnTo>
                      <a:lnTo>
                        <a:pt x="58" y="410"/>
                      </a:lnTo>
                      <a:lnTo>
                        <a:pt x="54" y="400"/>
                      </a:lnTo>
                      <a:lnTo>
                        <a:pt x="52" y="387"/>
                      </a:lnTo>
                      <a:lnTo>
                        <a:pt x="0" y="0"/>
                      </a:lnTo>
                      <a:lnTo>
                        <a:pt x="7" y="0"/>
                      </a:lnTo>
                      <a:lnTo>
                        <a:pt x="15" y="0"/>
                      </a:lnTo>
                      <a:lnTo>
                        <a:pt x="23" y="0"/>
                      </a:lnTo>
                      <a:lnTo>
                        <a:pt x="31" y="3"/>
                      </a:lnTo>
                      <a:close/>
                      <a:moveTo>
                        <a:pt x="247" y="1772"/>
                      </a:moveTo>
                      <a:lnTo>
                        <a:pt x="236" y="1709"/>
                      </a:lnTo>
                      <a:lnTo>
                        <a:pt x="249" y="1716"/>
                      </a:lnTo>
                      <a:lnTo>
                        <a:pt x="263" y="1727"/>
                      </a:lnTo>
                      <a:lnTo>
                        <a:pt x="265" y="1740"/>
                      </a:lnTo>
                      <a:lnTo>
                        <a:pt x="255" y="1761"/>
                      </a:lnTo>
                      <a:lnTo>
                        <a:pt x="253" y="1764"/>
                      </a:lnTo>
                      <a:lnTo>
                        <a:pt x="249" y="1767"/>
                      </a:lnTo>
                      <a:lnTo>
                        <a:pt x="247" y="1769"/>
                      </a:lnTo>
                      <a:lnTo>
                        <a:pt x="247" y="1772"/>
                      </a:lnTo>
                      <a:close/>
                    </a:path>
                  </a:pathLst>
                </a:custGeom>
                <a:solidFill>
                  <a:srgbClr val="494444"/>
                </a:solidFill>
                <a:ln w="9525">
                  <a:noFill/>
                  <a:round/>
                  <a:headEnd/>
                  <a:tailEnd/>
                </a:ln>
              </p:spPr>
              <p:txBody>
                <a:bodyPr>
                  <a:prstTxWarp prst="textNoShape">
                    <a:avLst/>
                  </a:prstTxWarp>
                </a:bodyPr>
                <a:lstStyle/>
                <a:p>
                  <a:endParaRPr lang="en-US"/>
                </a:p>
              </p:txBody>
            </p:sp>
            <p:sp>
              <p:nvSpPr>
                <p:cNvPr id="74764" name="Freeform 389"/>
                <p:cNvSpPr>
                  <a:spLocks noChangeAspect="1" noEditPoints="1"/>
                </p:cNvSpPr>
                <p:nvPr/>
              </p:nvSpPr>
              <p:spPr bwMode="auto">
                <a:xfrm>
                  <a:off x="3425" y="2281"/>
                  <a:ext cx="91" cy="599"/>
                </a:xfrm>
                <a:custGeom>
                  <a:avLst/>
                  <a:gdLst>
                    <a:gd name="T0" fmla="*/ 29 w 272"/>
                    <a:gd name="T1" fmla="*/ 0 h 1795"/>
                    <a:gd name="T2" fmla="*/ 232 w 272"/>
                    <a:gd name="T3" fmla="*/ 1482 h 1795"/>
                    <a:gd name="T4" fmla="*/ 232 w 272"/>
                    <a:gd name="T5" fmla="*/ 1530 h 1795"/>
                    <a:gd name="T6" fmla="*/ 234 w 272"/>
                    <a:gd name="T7" fmla="*/ 1577 h 1795"/>
                    <a:gd name="T8" fmla="*/ 234 w 272"/>
                    <a:gd name="T9" fmla="*/ 1624 h 1795"/>
                    <a:gd name="T10" fmla="*/ 234 w 272"/>
                    <a:gd name="T11" fmla="*/ 1670 h 1795"/>
                    <a:gd name="T12" fmla="*/ 232 w 272"/>
                    <a:gd name="T13" fmla="*/ 1672 h 1795"/>
                    <a:gd name="T14" fmla="*/ 232 w 272"/>
                    <a:gd name="T15" fmla="*/ 1675 h 1795"/>
                    <a:gd name="T16" fmla="*/ 232 w 272"/>
                    <a:gd name="T17" fmla="*/ 1677 h 1795"/>
                    <a:gd name="T18" fmla="*/ 232 w 272"/>
                    <a:gd name="T19" fmla="*/ 1680 h 1795"/>
                    <a:gd name="T20" fmla="*/ 198 w 272"/>
                    <a:gd name="T21" fmla="*/ 1424 h 1795"/>
                    <a:gd name="T22" fmla="*/ 198 w 272"/>
                    <a:gd name="T23" fmla="*/ 1403 h 1795"/>
                    <a:gd name="T24" fmla="*/ 198 w 272"/>
                    <a:gd name="T25" fmla="*/ 1382 h 1795"/>
                    <a:gd name="T26" fmla="*/ 198 w 272"/>
                    <a:gd name="T27" fmla="*/ 1364 h 1795"/>
                    <a:gd name="T28" fmla="*/ 195 w 272"/>
                    <a:gd name="T29" fmla="*/ 1343 h 1795"/>
                    <a:gd name="T30" fmla="*/ 193 w 272"/>
                    <a:gd name="T31" fmla="*/ 1340 h 1795"/>
                    <a:gd name="T32" fmla="*/ 190 w 272"/>
                    <a:gd name="T33" fmla="*/ 1338 h 1795"/>
                    <a:gd name="T34" fmla="*/ 187 w 272"/>
                    <a:gd name="T35" fmla="*/ 1335 h 1795"/>
                    <a:gd name="T36" fmla="*/ 182 w 272"/>
                    <a:gd name="T37" fmla="*/ 1335 h 1795"/>
                    <a:gd name="T38" fmla="*/ 82 w 272"/>
                    <a:gd name="T39" fmla="*/ 598 h 1795"/>
                    <a:gd name="T40" fmla="*/ 79 w 272"/>
                    <a:gd name="T41" fmla="*/ 531 h 1795"/>
                    <a:gd name="T42" fmla="*/ 77 w 272"/>
                    <a:gd name="T43" fmla="*/ 466 h 1795"/>
                    <a:gd name="T44" fmla="*/ 68 w 272"/>
                    <a:gd name="T45" fmla="*/ 403 h 1795"/>
                    <a:gd name="T46" fmla="*/ 58 w 272"/>
                    <a:gd name="T47" fmla="*/ 340 h 1795"/>
                    <a:gd name="T48" fmla="*/ 55 w 272"/>
                    <a:gd name="T49" fmla="*/ 329 h 1795"/>
                    <a:gd name="T50" fmla="*/ 50 w 272"/>
                    <a:gd name="T51" fmla="*/ 307 h 1795"/>
                    <a:gd name="T52" fmla="*/ 43 w 272"/>
                    <a:gd name="T53" fmla="*/ 281 h 1795"/>
                    <a:gd name="T54" fmla="*/ 34 w 272"/>
                    <a:gd name="T55" fmla="*/ 250 h 1795"/>
                    <a:gd name="T56" fmla="*/ 0 w 272"/>
                    <a:gd name="T57" fmla="*/ 0 h 1795"/>
                    <a:gd name="T58" fmla="*/ 8 w 272"/>
                    <a:gd name="T59" fmla="*/ 0 h 1795"/>
                    <a:gd name="T60" fmla="*/ 16 w 272"/>
                    <a:gd name="T61" fmla="*/ 0 h 1795"/>
                    <a:gd name="T62" fmla="*/ 21 w 272"/>
                    <a:gd name="T63" fmla="*/ 0 h 1795"/>
                    <a:gd name="T64" fmla="*/ 29 w 272"/>
                    <a:gd name="T65" fmla="*/ 0 h 1795"/>
                    <a:gd name="T66" fmla="*/ 269 w 272"/>
                    <a:gd name="T67" fmla="*/ 1716 h 1795"/>
                    <a:gd name="T68" fmla="*/ 272 w 272"/>
                    <a:gd name="T69" fmla="*/ 1754 h 1795"/>
                    <a:gd name="T70" fmla="*/ 269 w 272"/>
                    <a:gd name="T71" fmla="*/ 1756 h 1795"/>
                    <a:gd name="T72" fmla="*/ 269 w 272"/>
                    <a:gd name="T73" fmla="*/ 1759 h 1795"/>
                    <a:gd name="T74" fmla="*/ 269 w 272"/>
                    <a:gd name="T75" fmla="*/ 1761 h 1795"/>
                    <a:gd name="T76" fmla="*/ 263 w 272"/>
                    <a:gd name="T77" fmla="*/ 1767 h 1795"/>
                    <a:gd name="T78" fmla="*/ 258 w 272"/>
                    <a:gd name="T79" fmla="*/ 1774 h 1795"/>
                    <a:gd name="T80" fmla="*/ 253 w 272"/>
                    <a:gd name="T81" fmla="*/ 1785 h 1795"/>
                    <a:gd name="T82" fmla="*/ 250 w 272"/>
                    <a:gd name="T83" fmla="*/ 1795 h 1795"/>
                    <a:gd name="T84" fmla="*/ 232 w 272"/>
                    <a:gd name="T85" fmla="*/ 1699 h 1795"/>
                    <a:gd name="T86" fmla="*/ 240 w 272"/>
                    <a:gd name="T87" fmla="*/ 1704 h 1795"/>
                    <a:gd name="T88" fmla="*/ 248 w 272"/>
                    <a:gd name="T89" fmla="*/ 1709 h 1795"/>
                    <a:gd name="T90" fmla="*/ 258 w 272"/>
                    <a:gd name="T91" fmla="*/ 1714 h 1795"/>
                    <a:gd name="T92" fmla="*/ 269 w 272"/>
                    <a:gd name="T93" fmla="*/ 1716 h 179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72"/>
                    <a:gd name="T142" fmla="*/ 0 h 1795"/>
                    <a:gd name="T143" fmla="*/ 272 w 272"/>
                    <a:gd name="T144" fmla="*/ 1795 h 1795"/>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72" h="1795">
                      <a:moveTo>
                        <a:pt x="29" y="0"/>
                      </a:moveTo>
                      <a:lnTo>
                        <a:pt x="232" y="1482"/>
                      </a:lnTo>
                      <a:lnTo>
                        <a:pt x="232" y="1530"/>
                      </a:lnTo>
                      <a:lnTo>
                        <a:pt x="234" y="1577"/>
                      </a:lnTo>
                      <a:lnTo>
                        <a:pt x="234" y="1624"/>
                      </a:lnTo>
                      <a:lnTo>
                        <a:pt x="234" y="1670"/>
                      </a:lnTo>
                      <a:lnTo>
                        <a:pt x="232" y="1672"/>
                      </a:lnTo>
                      <a:lnTo>
                        <a:pt x="232" y="1675"/>
                      </a:lnTo>
                      <a:lnTo>
                        <a:pt x="232" y="1677"/>
                      </a:lnTo>
                      <a:lnTo>
                        <a:pt x="232" y="1680"/>
                      </a:lnTo>
                      <a:lnTo>
                        <a:pt x="198" y="1424"/>
                      </a:lnTo>
                      <a:lnTo>
                        <a:pt x="198" y="1403"/>
                      </a:lnTo>
                      <a:lnTo>
                        <a:pt x="198" y="1382"/>
                      </a:lnTo>
                      <a:lnTo>
                        <a:pt x="198" y="1364"/>
                      </a:lnTo>
                      <a:lnTo>
                        <a:pt x="195" y="1343"/>
                      </a:lnTo>
                      <a:lnTo>
                        <a:pt x="193" y="1340"/>
                      </a:lnTo>
                      <a:lnTo>
                        <a:pt x="190" y="1338"/>
                      </a:lnTo>
                      <a:lnTo>
                        <a:pt x="187" y="1335"/>
                      </a:lnTo>
                      <a:lnTo>
                        <a:pt x="182" y="1335"/>
                      </a:lnTo>
                      <a:lnTo>
                        <a:pt x="82" y="598"/>
                      </a:lnTo>
                      <a:lnTo>
                        <a:pt x="79" y="531"/>
                      </a:lnTo>
                      <a:lnTo>
                        <a:pt x="77" y="466"/>
                      </a:lnTo>
                      <a:lnTo>
                        <a:pt x="68" y="403"/>
                      </a:lnTo>
                      <a:lnTo>
                        <a:pt x="58" y="340"/>
                      </a:lnTo>
                      <a:lnTo>
                        <a:pt x="55" y="329"/>
                      </a:lnTo>
                      <a:lnTo>
                        <a:pt x="50" y="307"/>
                      </a:lnTo>
                      <a:lnTo>
                        <a:pt x="43" y="281"/>
                      </a:lnTo>
                      <a:lnTo>
                        <a:pt x="34" y="250"/>
                      </a:lnTo>
                      <a:lnTo>
                        <a:pt x="0" y="0"/>
                      </a:lnTo>
                      <a:lnTo>
                        <a:pt x="8" y="0"/>
                      </a:lnTo>
                      <a:lnTo>
                        <a:pt x="16" y="0"/>
                      </a:lnTo>
                      <a:lnTo>
                        <a:pt x="21" y="0"/>
                      </a:lnTo>
                      <a:lnTo>
                        <a:pt x="29" y="0"/>
                      </a:lnTo>
                      <a:close/>
                      <a:moveTo>
                        <a:pt x="269" y="1716"/>
                      </a:moveTo>
                      <a:lnTo>
                        <a:pt x="272" y="1754"/>
                      </a:lnTo>
                      <a:lnTo>
                        <a:pt x="269" y="1756"/>
                      </a:lnTo>
                      <a:lnTo>
                        <a:pt x="269" y="1759"/>
                      </a:lnTo>
                      <a:lnTo>
                        <a:pt x="269" y="1761"/>
                      </a:lnTo>
                      <a:lnTo>
                        <a:pt x="263" y="1767"/>
                      </a:lnTo>
                      <a:lnTo>
                        <a:pt x="258" y="1774"/>
                      </a:lnTo>
                      <a:lnTo>
                        <a:pt x="253" y="1785"/>
                      </a:lnTo>
                      <a:lnTo>
                        <a:pt x="250" y="1795"/>
                      </a:lnTo>
                      <a:lnTo>
                        <a:pt x="232" y="1699"/>
                      </a:lnTo>
                      <a:lnTo>
                        <a:pt x="240" y="1704"/>
                      </a:lnTo>
                      <a:lnTo>
                        <a:pt x="248" y="1709"/>
                      </a:lnTo>
                      <a:lnTo>
                        <a:pt x="258" y="1714"/>
                      </a:lnTo>
                      <a:lnTo>
                        <a:pt x="269" y="1716"/>
                      </a:lnTo>
                      <a:close/>
                    </a:path>
                  </a:pathLst>
                </a:custGeom>
                <a:solidFill>
                  <a:srgbClr val="54514F"/>
                </a:solidFill>
                <a:ln w="9525">
                  <a:noFill/>
                  <a:round/>
                  <a:headEnd/>
                  <a:tailEnd/>
                </a:ln>
              </p:spPr>
              <p:txBody>
                <a:bodyPr>
                  <a:prstTxWarp prst="textNoShape">
                    <a:avLst/>
                  </a:prstTxWarp>
                </a:bodyPr>
                <a:lstStyle/>
                <a:p>
                  <a:endParaRPr lang="en-US"/>
                </a:p>
              </p:txBody>
            </p:sp>
            <p:sp>
              <p:nvSpPr>
                <p:cNvPr id="74765" name="Freeform 390"/>
                <p:cNvSpPr>
                  <a:spLocks noChangeAspect="1" noEditPoints="1"/>
                </p:cNvSpPr>
                <p:nvPr/>
              </p:nvSpPr>
              <p:spPr bwMode="auto">
                <a:xfrm>
                  <a:off x="3420" y="2279"/>
                  <a:ext cx="92" cy="608"/>
                </a:xfrm>
                <a:custGeom>
                  <a:avLst/>
                  <a:gdLst>
                    <a:gd name="T0" fmla="*/ 29 w 276"/>
                    <a:gd name="T1" fmla="*/ 6 h 1823"/>
                    <a:gd name="T2" fmla="*/ 81 w 276"/>
                    <a:gd name="T3" fmla="*/ 393 h 1823"/>
                    <a:gd name="T4" fmla="*/ 78 w 276"/>
                    <a:gd name="T5" fmla="*/ 382 h 1823"/>
                    <a:gd name="T6" fmla="*/ 78 w 276"/>
                    <a:gd name="T7" fmla="*/ 369 h 1823"/>
                    <a:gd name="T8" fmla="*/ 76 w 276"/>
                    <a:gd name="T9" fmla="*/ 359 h 1823"/>
                    <a:gd name="T10" fmla="*/ 73 w 276"/>
                    <a:gd name="T11" fmla="*/ 346 h 1823"/>
                    <a:gd name="T12" fmla="*/ 68 w 276"/>
                    <a:gd name="T13" fmla="*/ 322 h 1823"/>
                    <a:gd name="T14" fmla="*/ 58 w 276"/>
                    <a:gd name="T15" fmla="*/ 282 h 1823"/>
                    <a:gd name="T16" fmla="*/ 44 w 276"/>
                    <a:gd name="T17" fmla="*/ 233 h 1823"/>
                    <a:gd name="T18" fmla="*/ 25 w 276"/>
                    <a:gd name="T19" fmla="*/ 180 h 1823"/>
                    <a:gd name="T20" fmla="*/ 0 w 276"/>
                    <a:gd name="T21" fmla="*/ 0 h 1823"/>
                    <a:gd name="T22" fmla="*/ 5 w 276"/>
                    <a:gd name="T23" fmla="*/ 3 h 1823"/>
                    <a:gd name="T24" fmla="*/ 13 w 276"/>
                    <a:gd name="T25" fmla="*/ 6 h 1823"/>
                    <a:gd name="T26" fmla="*/ 20 w 276"/>
                    <a:gd name="T27" fmla="*/ 6 h 1823"/>
                    <a:gd name="T28" fmla="*/ 29 w 276"/>
                    <a:gd name="T29" fmla="*/ 6 h 1823"/>
                    <a:gd name="T30" fmla="*/ 89 w 276"/>
                    <a:gd name="T31" fmla="*/ 443 h 1823"/>
                    <a:gd name="T32" fmla="*/ 249 w 276"/>
                    <a:gd name="T33" fmla="*/ 1599 h 1823"/>
                    <a:gd name="T34" fmla="*/ 249 w 276"/>
                    <a:gd name="T35" fmla="*/ 1617 h 1823"/>
                    <a:gd name="T36" fmla="*/ 249 w 276"/>
                    <a:gd name="T37" fmla="*/ 1638 h 1823"/>
                    <a:gd name="T38" fmla="*/ 249 w 276"/>
                    <a:gd name="T39" fmla="*/ 1657 h 1823"/>
                    <a:gd name="T40" fmla="*/ 249 w 276"/>
                    <a:gd name="T41" fmla="*/ 1676 h 1823"/>
                    <a:gd name="T42" fmla="*/ 244 w 276"/>
                    <a:gd name="T43" fmla="*/ 1688 h 1823"/>
                    <a:gd name="T44" fmla="*/ 247 w 276"/>
                    <a:gd name="T45" fmla="*/ 1698 h 1823"/>
                    <a:gd name="T46" fmla="*/ 255 w 276"/>
                    <a:gd name="T47" fmla="*/ 1710 h 1823"/>
                    <a:gd name="T48" fmla="*/ 265 w 276"/>
                    <a:gd name="T49" fmla="*/ 1715 h 1823"/>
                    <a:gd name="T50" fmla="*/ 276 w 276"/>
                    <a:gd name="T51" fmla="*/ 1778 h 1823"/>
                    <a:gd name="T52" fmla="*/ 268 w 276"/>
                    <a:gd name="T53" fmla="*/ 1789 h 1823"/>
                    <a:gd name="T54" fmla="*/ 263 w 276"/>
                    <a:gd name="T55" fmla="*/ 1801 h 1823"/>
                    <a:gd name="T56" fmla="*/ 255 w 276"/>
                    <a:gd name="T57" fmla="*/ 1812 h 1823"/>
                    <a:gd name="T58" fmla="*/ 249 w 276"/>
                    <a:gd name="T59" fmla="*/ 1823 h 1823"/>
                    <a:gd name="T60" fmla="*/ 239 w 276"/>
                    <a:gd name="T61" fmla="*/ 1739 h 1823"/>
                    <a:gd name="T62" fmla="*/ 239 w 276"/>
                    <a:gd name="T63" fmla="*/ 1725 h 1823"/>
                    <a:gd name="T64" fmla="*/ 239 w 276"/>
                    <a:gd name="T65" fmla="*/ 1710 h 1823"/>
                    <a:gd name="T66" fmla="*/ 236 w 276"/>
                    <a:gd name="T67" fmla="*/ 1696 h 1823"/>
                    <a:gd name="T68" fmla="*/ 231 w 276"/>
                    <a:gd name="T69" fmla="*/ 1681 h 1823"/>
                    <a:gd name="T70" fmla="*/ 231 w 276"/>
                    <a:gd name="T71" fmla="*/ 1678 h 1823"/>
                    <a:gd name="T72" fmla="*/ 231 w 276"/>
                    <a:gd name="T73" fmla="*/ 1676 h 1823"/>
                    <a:gd name="T74" fmla="*/ 213 w 276"/>
                    <a:gd name="T75" fmla="*/ 1532 h 1823"/>
                    <a:gd name="T76" fmla="*/ 213 w 276"/>
                    <a:gd name="T77" fmla="*/ 1486 h 1823"/>
                    <a:gd name="T78" fmla="*/ 213 w 276"/>
                    <a:gd name="T79" fmla="*/ 1438 h 1823"/>
                    <a:gd name="T80" fmla="*/ 213 w 276"/>
                    <a:gd name="T81" fmla="*/ 1390 h 1823"/>
                    <a:gd name="T82" fmla="*/ 210 w 276"/>
                    <a:gd name="T83" fmla="*/ 1349 h 1823"/>
                    <a:gd name="T84" fmla="*/ 202 w 276"/>
                    <a:gd name="T85" fmla="*/ 1341 h 1823"/>
                    <a:gd name="T86" fmla="*/ 194 w 276"/>
                    <a:gd name="T87" fmla="*/ 1332 h 1823"/>
                    <a:gd name="T88" fmla="*/ 186 w 276"/>
                    <a:gd name="T89" fmla="*/ 1322 h 1823"/>
                    <a:gd name="T90" fmla="*/ 179 w 276"/>
                    <a:gd name="T91" fmla="*/ 1312 h 1823"/>
                    <a:gd name="T92" fmla="*/ 94 w 276"/>
                    <a:gd name="T93" fmla="*/ 677 h 1823"/>
                    <a:gd name="T94" fmla="*/ 97 w 276"/>
                    <a:gd name="T95" fmla="*/ 619 h 1823"/>
                    <a:gd name="T96" fmla="*/ 97 w 276"/>
                    <a:gd name="T97" fmla="*/ 561 h 1823"/>
                    <a:gd name="T98" fmla="*/ 94 w 276"/>
                    <a:gd name="T99" fmla="*/ 501 h 1823"/>
                    <a:gd name="T100" fmla="*/ 89 w 276"/>
                    <a:gd name="T101" fmla="*/ 443 h 1823"/>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276"/>
                    <a:gd name="T154" fmla="*/ 0 h 1823"/>
                    <a:gd name="T155" fmla="*/ 276 w 276"/>
                    <a:gd name="T156" fmla="*/ 1823 h 1823"/>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276" h="1823">
                      <a:moveTo>
                        <a:pt x="29" y="6"/>
                      </a:moveTo>
                      <a:lnTo>
                        <a:pt x="81" y="393"/>
                      </a:lnTo>
                      <a:lnTo>
                        <a:pt x="78" y="382"/>
                      </a:lnTo>
                      <a:lnTo>
                        <a:pt x="78" y="369"/>
                      </a:lnTo>
                      <a:lnTo>
                        <a:pt x="76" y="359"/>
                      </a:lnTo>
                      <a:lnTo>
                        <a:pt x="73" y="346"/>
                      </a:lnTo>
                      <a:lnTo>
                        <a:pt x="68" y="322"/>
                      </a:lnTo>
                      <a:lnTo>
                        <a:pt x="58" y="282"/>
                      </a:lnTo>
                      <a:lnTo>
                        <a:pt x="44" y="233"/>
                      </a:lnTo>
                      <a:lnTo>
                        <a:pt x="25" y="180"/>
                      </a:lnTo>
                      <a:lnTo>
                        <a:pt x="0" y="0"/>
                      </a:lnTo>
                      <a:lnTo>
                        <a:pt x="5" y="3"/>
                      </a:lnTo>
                      <a:lnTo>
                        <a:pt x="13" y="6"/>
                      </a:lnTo>
                      <a:lnTo>
                        <a:pt x="20" y="6"/>
                      </a:lnTo>
                      <a:lnTo>
                        <a:pt x="29" y="6"/>
                      </a:lnTo>
                      <a:close/>
                      <a:moveTo>
                        <a:pt x="89" y="443"/>
                      </a:moveTo>
                      <a:lnTo>
                        <a:pt x="249" y="1599"/>
                      </a:lnTo>
                      <a:lnTo>
                        <a:pt x="249" y="1617"/>
                      </a:lnTo>
                      <a:lnTo>
                        <a:pt x="249" y="1638"/>
                      </a:lnTo>
                      <a:lnTo>
                        <a:pt x="249" y="1657"/>
                      </a:lnTo>
                      <a:lnTo>
                        <a:pt x="249" y="1676"/>
                      </a:lnTo>
                      <a:lnTo>
                        <a:pt x="244" y="1688"/>
                      </a:lnTo>
                      <a:lnTo>
                        <a:pt x="247" y="1698"/>
                      </a:lnTo>
                      <a:lnTo>
                        <a:pt x="255" y="1710"/>
                      </a:lnTo>
                      <a:lnTo>
                        <a:pt x="265" y="1715"/>
                      </a:lnTo>
                      <a:lnTo>
                        <a:pt x="276" y="1778"/>
                      </a:lnTo>
                      <a:lnTo>
                        <a:pt x="268" y="1789"/>
                      </a:lnTo>
                      <a:lnTo>
                        <a:pt x="263" y="1801"/>
                      </a:lnTo>
                      <a:lnTo>
                        <a:pt x="255" y="1812"/>
                      </a:lnTo>
                      <a:lnTo>
                        <a:pt x="249" y="1823"/>
                      </a:lnTo>
                      <a:lnTo>
                        <a:pt x="239" y="1739"/>
                      </a:lnTo>
                      <a:lnTo>
                        <a:pt x="239" y="1725"/>
                      </a:lnTo>
                      <a:lnTo>
                        <a:pt x="239" y="1710"/>
                      </a:lnTo>
                      <a:lnTo>
                        <a:pt x="236" y="1696"/>
                      </a:lnTo>
                      <a:lnTo>
                        <a:pt x="231" y="1681"/>
                      </a:lnTo>
                      <a:lnTo>
                        <a:pt x="231" y="1678"/>
                      </a:lnTo>
                      <a:lnTo>
                        <a:pt x="231" y="1676"/>
                      </a:lnTo>
                      <a:lnTo>
                        <a:pt x="213" y="1532"/>
                      </a:lnTo>
                      <a:lnTo>
                        <a:pt x="213" y="1486"/>
                      </a:lnTo>
                      <a:lnTo>
                        <a:pt x="213" y="1438"/>
                      </a:lnTo>
                      <a:lnTo>
                        <a:pt x="213" y="1390"/>
                      </a:lnTo>
                      <a:lnTo>
                        <a:pt x="210" y="1349"/>
                      </a:lnTo>
                      <a:lnTo>
                        <a:pt x="202" y="1341"/>
                      </a:lnTo>
                      <a:lnTo>
                        <a:pt x="194" y="1332"/>
                      </a:lnTo>
                      <a:lnTo>
                        <a:pt x="186" y="1322"/>
                      </a:lnTo>
                      <a:lnTo>
                        <a:pt x="179" y="1312"/>
                      </a:lnTo>
                      <a:lnTo>
                        <a:pt x="94" y="677"/>
                      </a:lnTo>
                      <a:lnTo>
                        <a:pt x="97" y="619"/>
                      </a:lnTo>
                      <a:lnTo>
                        <a:pt x="97" y="561"/>
                      </a:lnTo>
                      <a:lnTo>
                        <a:pt x="94" y="501"/>
                      </a:lnTo>
                      <a:lnTo>
                        <a:pt x="89" y="443"/>
                      </a:lnTo>
                      <a:close/>
                    </a:path>
                  </a:pathLst>
                </a:custGeom>
                <a:solidFill>
                  <a:srgbClr val="5E5B59"/>
                </a:solidFill>
                <a:ln w="9525">
                  <a:noFill/>
                  <a:round/>
                  <a:headEnd/>
                  <a:tailEnd/>
                </a:ln>
              </p:spPr>
              <p:txBody>
                <a:bodyPr>
                  <a:prstTxWarp prst="textNoShape">
                    <a:avLst/>
                  </a:prstTxWarp>
                </a:bodyPr>
                <a:lstStyle/>
                <a:p>
                  <a:endParaRPr lang="en-US"/>
                </a:p>
              </p:txBody>
            </p:sp>
            <p:sp>
              <p:nvSpPr>
                <p:cNvPr id="74766" name="Freeform 391"/>
                <p:cNvSpPr>
                  <a:spLocks noChangeAspect="1" noEditPoints="1"/>
                </p:cNvSpPr>
                <p:nvPr/>
              </p:nvSpPr>
              <p:spPr bwMode="auto">
                <a:xfrm>
                  <a:off x="3415" y="2279"/>
                  <a:ext cx="94" cy="618"/>
                </a:xfrm>
                <a:custGeom>
                  <a:avLst/>
                  <a:gdLst>
                    <a:gd name="T0" fmla="*/ 31 w 281"/>
                    <a:gd name="T1" fmla="*/ 6 h 1854"/>
                    <a:gd name="T2" fmla="*/ 65 w 281"/>
                    <a:gd name="T3" fmla="*/ 256 h 1854"/>
                    <a:gd name="T4" fmla="*/ 52 w 281"/>
                    <a:gd name="T5" fmla="*/ 222 h 1854"/>
                    <a:gd name="T6" fmla="*/ 41 w 281"/>
                    <a:gd name="T7" fmla="*/ 188 h 1854"/>
                    <a:gd name="T8" fmla="*/ 29 w 281"/>
                    <a:gd name="T9" fmla="*/ 153 h 1854"/>
                    <a:gd name="T10" fmla="*/ 16 w 281"/>
                    <a:gd name="T11" fmla="*/ 122 h 1854"/>
                    <a:gd name="T12" fmla="*/ 0 w 281"/>
                    <a:gd name="T13" fmla="*/ 0 h 1854"/>
                    <a:gd name="T14" fmla="*/ 5 w 281"/>
                    <a:gd name="T15" fmla="*/ 0 h 1854"/>
                    <a:gd name="T16" fmla="*/ 12 w 281"/>
                    <a:gd name="T17" fmla="*/ 3 h 1854"/>
                    <a:gd name="T18" fmla="*/ 21 w 281"/>
                    <a:gd name="T19" fmla="*/ 6 h 1854"/>
                    <a:gd name="T20" fmla="*/ 31 w 281"/>
                    <a:gd name="T21" fmla="*/ 6 h 1854"/>
                    <a:gd name="T22" fmla="*/ 113 w 281"/>
                    <a:gd name="T23" fmla="*/ 604 h 1854"/>
                    <a:gd name="T24" fmla="*/ 213 w 281"/>
                    <a:gd name="T25" fmla="*/ 1341 h 1854"/>
                    <a:gd name="T26" fmla="*/ 205 w 281"/>
                    <a:gd name="T27" fmla="*/ 1327 h 1854"/>
                    <a:gd name="T28" fmla="*/ 197 w 281"/>
                    <a:gd name="T29" fmla="*/ 1312 h 1854"/>
                    <a:gd name="T30" fmla="*/ 187 w 281"/>
                    <a:gd name="T31" fmla="*/ 1296 h 1854"/>
                    <a:gd name="T32" fmla="*/ 176 w 281"/>
                    <a:gd name="T33" fmla="*/ 1281 h 1854"/>
                    <a:gd name="T34" fmla="*/ 105 w 281"/>
                    <a:gd name="T35" fmla="*/ 737 h 1854"/>
                    <a:gd name="T36" fmla="*/ 108 w 281"/>
                    <a:gd name="T37" fmla="*/ 703 h 1854"/>
                    <a:gd name="T38" fmla="*/ 110 w 281"/>
                    <a:gd name="T39" fmla="*/ 669 h 1854"/>
                    <a:gd name="T40" fmla="*/ 113 w 281"/>
                    <a:gd name="T41" fmla="*/ 638 h 1854"/>
                    <a:gd name="T42" fmla="*/ 113 w 281"/>
                    <a:gd name="T43" fmla="*/ 604 h 1854"/>
                    <a:gd name="T44" fmla="*/ 229 w 281"/>
                    <a:gd name="T45" fmla="*/ 1430 h 1854"/>
                    <a:gd name="T46" fmla="*/ 263 w 281"/>
                    <a:gd name="T47" fmla="*/ 1686 h 1854"/>
                    <a:gd name="T48" fmla="*/ 263 w 281"/>
                    <a:gd name="T49" fmla="*/ 1691 h 1854"/>
                    <a:gd name="T50" fmla="*/ 263 w 281"/>
                    <a:gd name="T51" fmla="*/ 1693 h 1854"/>
                    <a:gd name="T52" fmla="*/ 263 w 281"/>
                    <a:gd name="T53" fmla="*/ 1698 h 1854"/>
                    <a:gd name="T54" fmla="*/ 263 w 281"/>
                    <a:gd name="T55" fmla="*/ 1705 h 1854"/>
                    <a:gd name="T56" fmla="*/ 281 w 281"/>
                    <a:gd name="T57" fmla="*/ 1801 h 1854"/>
                    <a:gd name="T58" fmla="*/ 274 w 281"/>
                    <a:gd name="T59" fmla="*/ 1814 h 1854"/>
                    <a:gd name="T60" fmla="*/ 269 w 281"/>
                    <a:gd name="T61" fmla="*/ 1828 h 1854"/>
                    <a:gd name="T62" fmla="*/ 260 w 281"/>
                    <a:gd name="T63" fmla="*/ 1841 h 1854"/>
                    <a:gd name="T64" fmla="*/ 255 w 281"/>
                    <a:gd name="T65" fmla="*/ 1854 h 1854"/>
                    <a:gd name="T66" fmla="*/ 247 w 281"/>
                    <a:gd name="T67" fmla="*/ 1775 h 1854"/>
                    <a:gd name="T68" fmla="*/ 252 w 281"/>
                    <a:gd name="T69" fmla="*/ 1751 h 1854"/>
                    <a:gd name="T70" fmla="*/ 255 w 281"/>
                    <a:gd name="T71" fmla="*/ 1727 h 1854"/>
                    <a:gd name="T72" fmla="*/ 255 w 281"/>
                    <a:gd name="T73" fmla="*/ 1705 h 1854"/>
                    <a:gd name="T74" fmla="*/ 247 w 281"/>
                    <a:gd name="T75" fmla="*/ 1681 h 1854"/>
                    <a:gd name="T76" fmla="*/ 234 w 281"/>
                    <a:gd name="T77" fmla="*/ 1623 h 1854"/>
                    <a:gd name="T78" fmla="*/ 229 w 281"/>
                    <a:gd name="T79" fmla="*/ 1559 h 1854"/>
                    <a:gd name="T80" fmla="*/ 229 w 281"/>
                    <a:gd name="T81" fmla="*/ 1496 h 1854"/>
                    <a:gd name="T82" fmla="*/ 229 w 281"/>
                    <a:gd name="T83" fmla="*/ 1430 h 185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81"/>
                    <a:gd name="T127" fmla="*/ 0 h 1854"/>
                    <a:gd name="T128" fmla="*/ 281 w 281"/>
                    <a:gd name="T129" fmla="*/ 1854 h 185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81" h="1854">
                      <a:moveTo>
                        <a:pt x="31" y="6"/>
                      </a:moveTo>
                      <a:lnTo>
                        <a:pt x="65" y="256"/>
                      </a:lnTo>
                      <a:lnTo>
                        <a:pt x="52" y="222"/>
                      </a:lnTo>
                      <a:lnTo>
                        <a:pt x="41" y="188"/>
                      </a:lnTo>
                      <a:lnTo>
                        <a:pt x="29" y="153"/>
                      </a:lnTo>
                      <a:lnTo>
                        <a:pt x="16" y="122"/>
                      </a:lnTo>
                      <a:lnTo>
                        <a:pt x="0" y="0"/>
                      </a:lnTo>
                      <a:lnTo>
                        <a:pt x="5" y="0"/>
                      </a:lnTo>
                      <a:lnTo>
                        <a:pt x="12" y="3"/>
                      </a:lnTo>
                      <a:lnTo>
                        <a:pt x="21" y="6"/>
                      </a:lnTo>
                      <a:lnTo>
                        <a:pt x="31" y="6"/>
                      </a:lnTo>
                      <a:close/>
                      <a:moveTo>
                        <a:pt x="113" y="604"/>
                      </a:moveTo>
                      <a:lnTo>
                        <a:pt x="213" y="1341"/>
                      </a:lnTo>
                      <a:lnTo>
                        <a:pt x="205" y="1327"/>
                      </a:lnTo>
                      <a:lnTo>
                        <a:pt x="197" y="1312"/>
                      </a:lnTo>
                      <a:lnTo>
                        <a:pt x="187" y="1296"/>
                      </a:lnTo>
                      <a:lnTo>
                        <a:pt x="176" y="1281"/>
                      </a:lnTo>
                      <a:lnTo>
                        <a:pt x="105" y="737"/>
                      </a:lnTo>
                      <a:lnTo>
                        <a:pt x="108" y="703"/>
                      </a:lnTo>
                      <a:lnTo>
                        <a:pt x="110" y="669"/>
                      </a:lnTo>
                      <a:lnTo>
                        <a:pt x="113" y="638"/>
                      </a:lnTo>
                      <a:lnTo>
                        <a:pt x="113" y="604"/>
                      </a:lnTo>
                      <a:close/>
                      <a:moveTo>
                        <a:pt x="229" y="1430"/>
                      </a:moveTo>
                      <a:lnTo>
                        <a:pt x="263" y="1686"/>
                      </a:lnTo>
                      <a:lnTo>
                        <a:pt x="263" y="1691"/>
                      </a:lnTo>
                      <a:lnTo>
                        <a:pt x="263" y="1693"/>
                      </a:lnTo>
                      <a:lnTo>
                        <a:pt x="263" y="1698"/>
                      </a:lnTo>
                      <a:lnTo>
                        <a:pt x="263" y="1705"/>
                      </a:lnTo>
                      <a:lnTo>
                        <a:pt x="281" y="1801"/>
                      </a:lnTo>
                      <a:lnTo>
                        <a:pt x="274" y="1814"/>
                      </a:lnTo>
                      <a:lnTo>
                        <a:pt x="269" y="1828"/>
                      </a:lnTo>
                      <a:lnTo>
                        <a:pt x="260" y="1841"/>
                      </a:lnTo>
                      <a:lnTo>
                        <a:pt x="255" y="1854"/>
                      </a:lnTo>
                      <a:lnTo>
                        <a:pt x="247" y="1775"/>
                      </a:lnTo>
                      <a:lnTo>
                        <a:pt x="252" y="1751"/>
                      </a:lnTo>
                      <a:lnTo>
                        <a:pt x="255" y="1727"/>
                      </a:lnTo>
                      <a:lnTo>
                        <a:pt x="255" y="1705"/>
                      </a:lnTo>
                      <a:lnTo>
                        <a:pt x="247" y="1681"/>
                      </a:lnTo>
                      <a:lnTo>
                        <a:pt x="234" y="1623"/>
                      </a:lnTo>
                      <a:lnTo>
                        <a:pt x="229" y="1559"/>
                      </a:lnTo>
                      <a:lnTo>
                        <a:pt x="229" y="1496"/>
                      </a:lnTo>
                      <a:lnTo>
                        <a:pt x="229" y="1430"/>
                      </a:lnTo>
                      <a:close/>
                    </a:path>
                  </a:pathLst>
                </a:custGeom>
                <a:solidFill>
                  <a:srgbClr val="666360"/>
                </a:solidFill>
                <a:ln w="9525">
                  <a:noFill/>
                  <a:round/>
                  <a:headEnd/>
                  <a:tailEnd/>
                </a:ln>
              </p:spPr>
              <p:txBody>
                <a:bodyPr>
                  <a:prstTxWarp prst="textNoShape">
                    <a:avLst/>
                  </a:prstTxWarp>
                </a:bodyPr>
                <a:lstStyle/>
                <a:p>
                  <a:endParaRPr lang="en-US"/>
                </a:p>
              </p:txBody>
            </p:sp>
            <p:sp>
              <p:nvSpPr>
                <p:cNvPr id="74767" name="Freeform 392"/>
                <p:cNvSpPr>
                  <a:spLocks noChangeAspect="1" noEditPoints="1"/>
                </p:cNvSpPr>
                <p:nvPr/>
              </p:nvSpPr>
              <p:spPr bwMode="auto">
                <a:xfrm>
                  <a:off x="3410" y="2279"/>
                  <a:ext cx="93" cy="631"/>
                </a:xfrm>
                <a:custGeom>
                  <a:avLst/>
                  <a:gdLst>
                    <a:gd name="T0" fmla="*/ 30 w 279"/>
                    <a:gd name="T1" fmla="*/ 2 h 1895"/>
                    <a:gd name="T2" fmla="*/ 55 w 279"/>
                    <a:gd name="T3" fmla="*/ 182 h 1895"/>
                    <a:gd name="T4" fmla="*/ 45 w 279"/>
                    <a:gd name="T5" fmla="*/ 153 h 1895"/>
                    <a:gd name="T6" fmla="*/ 35 w 279"/>
                    <a:gd name="T7" fmla="*/ 127 h 1895"/>
                    <a:gd name="T8" fmla="*/ 21 w 279"/>
                    <a:gd name="T9" fmla="*/ 103 h 1895"/>
                    <a:gd name="T10" fmla="*/ 11 w 279"/>
                    <a:gd name="T11" fmla="*/ 81 h 1895"/>
                    <a:gd name="T12" fmla="*/ 0 w 279"/>
                    <a:gd name="T13" fmla="*/ 0 h 1895"/>
                    <a:gd name="T14" fmla="*/ 9 w 279"/>
                    <a:gd name="T15" fmla="*/ 0 h 1895"/>
                    <a:gd name="T16" fmla="*/ 16 w 279"/>
                    <a:gd name="T17" fmla="*/ 0 h 1895"/>
                    <a:gd name="T18" fmla="*/ 21 w 279"/>
                    <a:gd name="T19" fmla="*/ 2 h 1895"/>
                    <a:gd name="T20" fmla="*/ 30 w 279"/>
                    <a:gd name="T21" fmla="*/ 2 h 1895"/>
                    <a:gd name="T22" fmla="*/ 124 w 279"/>
                    <a:gd name="T23" fmla="*/ 679 h 1895"/>
                    <a:gd name="T24" fmla="*/ 209 w 279"/>
                    <a:gd name="T25" fmla="*/ 1314 h 1895"/>
                    <a:gd name="T26" fmla="*/ 203 w 279"/>
                    <a:gd name="T27" fmla="*/ 1303 h 1895"/>
                    <a:gd name="T28" fmla="*/ 197 w 279"/>
                    <a:gd name="T29" fmla="*/ 1290 h 1895"/>
                    <a:gd name="T30" fmla="*/ 190 w 279"/>
                    <a:gd name="T31" fmla="*/ 1279 h 1895"/>
                    <a:gd name="T32" fmla="*/ 180 w 279"/>
                    <a:gd name="T33" fmla="*/ 1269 h 1895"/>
                    <a:gd name="T34" fmla="*/ 182 w 279"/>
                    <a:gd name="T35" fmla="*/ 1248 h 1895"/>
                    <a:gd name="T36" fmla="*/ 182 w 279"/>
                    <a:gd name="T37" fmla="*/ 1225 h 1895"/>
                    <a:gd name="T38" fmla="*/ 180 w 279"/>
                    <a:gd name="T39" fmla="*/ 1203 h 1895"/>
                    <a:gd name="T40" fmla="*/ 168 w 279"/>
                    <a:gd name="T41" fmla="*/ 1182 h 1895"/>
                    <a:gd name="T42" fmla="*/ 163 w 279"/>
                    <a:gd name="T43" fmla="*/ 1180 h 1895"/>
                    <a:gd name="T44" fmla="*/ 108 w 279"/>
                    <a:gd name="T45" fmla="*/ 792 h 1895"/>
                    <a:gd name="T46" fmla="*/ 113 w 279"/>
                    <a:gd name="T47" fmla="*/ 763 h 1895"/>
                    <a:gd name="T48" fmla="*/ 117 w 279"/>
                    <a:gd name="T49" fmla="*/ 737 h 1895"/>
                    <a:gd name="T50" fmla="*/ 122 w 279"/>
                    <a:gd name="T51" fmla="*/ 708 h 1895"/>
                    <a:gd name="T52" fmla="*/ 124 w 279"/>
                    <a:gd name="T53" fmla="*/ 679 h 1895"/>
                    <a:gd name="T54" fmla="*/ 243 w 279"/>
                    <a:gd name="T55" fmla="*/ 1534 h 1895"/>
                    <a:gd name="T56" fmla="*/ 261 w 279"/>
                    <a:gd name="T57" fmla="*/ 1678 h 1895"/>
                    <a:gd name="T58" fmla="*/ 250 w 279"/>
                    <a:gd name="T59" fmla="*/ 1643 h 1895"/>
                    <a:gd name="T60" fmla="*/ 245 w 279"/>
                    <a:gd name="T61" fmla="*/ 1606 h 1895"/>
                    <a:gd name="T62" fmla="*/ 243 w 279"/>
                    <a:gd name="T63" fmla="*/ 1572 h 1895"/>
                    <a:gd name="T64" fmla="*/ 243 w 279"/>
                    <a:gd name="T65" fmla="*/ 1534 h 1895"/>
                    <a:gd name="T66" fmla="*/ 269 w 279"/>
                    <a:gd name="T67" fmla="*/ 1741 h 1895"/>
                    <a:gd name="T68" fmla="*/ 279 w 279"/>
                    <a:gd name="T69" fmla="*/ 1825 h 1895"/>
                    <a:gd name="T70" fmla="*/ 274 w 279"/>
                    <a:gd name="T71" fmla="*/ 1843 h 1895"/>
                    <a:gd name="T72" fmla="*/ 272 w 279"/>
                    <a:gd name="T73" fmla="*/ 1861 h 1895"/>
                    <a:gd name="T74" fmla="*/ 266 w 279"/>
                    <a:gd name="T75" fmla="*/ 1880 h 1895"/>
                    <a:gd name="T76" fmla="*/ 261 w 279"/>
                    <a:gd name="T77" fmla="*/ 1895 h 1895"/>
                    <a:gd name="T78" fmla="*/ 250 w 279"/>
                    <a:gd name="T79" fmla="*/ 1803 h 1895"/>
                    <a:gd name="T80" fmla="*/ 259 w 279"/>
                    <a:gd name="T81" fmla="*/ 1787 h 1895"/>
                    <a:gd name="T82" fmla="*/ 264 w 279"/>
                    <a:gd name="T83" fmla="*/ 1772 h 1895"/>
                    <a:gd name="T84" fmla="*/ 266 w 279"/>
                    <a:gd name="T85" fmla="*/ 1756 h 1895"/>
                    <a:gd name="T86" fmla="*/ 269 w 279"/>
                    <a:gd name="T87" fmla="*/ 1741 h 189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279"/>
                    <a:gd name="T133" fmla="*/ 0 h 1895"/>
                    <a:gd name="T134" fmla="*/ 279 w 279"/>
                    <a:gd name="T135" fmla="*/ 1895 h 1895"/>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279" h="1895">
                      <a:moveTo>
                        <a:pt x="30" y="2"/>
                      </a:moveTo>
                      <a:lnTo>
                        <a:pt x="55" y="182"/>
                      </a:lnTo>
                      <a:lnTo>
                        <a:pt x="45" y="153"/>
                      </a:lnTo>
                      <a:lnTo>
                        <a:pt x="35" y="127"/>
                      </a:lnTo>
                      <a:lnTo>
                        <a:pt x="21" y="103"/>
                      </a:lnTo>
                      <a:lnTo>
                        <a:pt x="11" y="81"/>
                      </a:lnTo>
                      <a:lnTo>
                        <a:pt x="0" y="0"/>
                      </a:lnTo>
                      <a:lnTo>
                        <a:pt x="9" y="0"/>
                      </a:lnTo>
                      <a:lnTo>
                        <a:pt x="16" y="0"/>
                      </a:lnTo>
                      <a:lnTo>
                        <a:pt x="21" y="2"/>
                      </a:lnTo>
                      <a:lnTo>
                        <a:pt x="30" y="2"/>
                      </a:lnTo>
                      <a:close/>
                      <a:moveTo>
                        <a:pt x="124" y="679"/>
                      </a:moveTo>
                      <a:lnTo>
                        <a:pt x="209" y="1314"/>
                      </a:lnTo>
                      <a:lnTo>
                        <a:pt x="203" y="1303"/>
                      </a:lnTo>
                      <a:lnTo>
                        <a:pt x="197" y="1290"/>
                      </a:lnTo>
                      <a:lnTo>
                        <a:pt x="190" y="1279"/>
                      </a:lnTo>
                      <a:lnTo>
                        <a:pt x="180" y="1269"/>
                      </a:lnTo>
                      <a:lnTo>
                        <a:pt x="182" y="1248"/>
                      </a:lnTo>
                      <a:lnTo>
                        <a:pt x="182" y="1225"/>
                      </a:lnTo>
                      <a:lnTo>
                        <a:pt x="180" y="1203"/>
                      </a:lnTo>
                      <a:lnTo>
                        <a:pt x="168" y="1182"/>
                      </a:lnTo>
                      <a:lnTo>
                        <a:pt x="163" y="1180"/>
                      </a:lnTo>
                      <a:lnTo>
                        <a:pt x="108" y="792"/>
                      </a:lnTo>
                      <a:lnTo>
                        <a:pt x="113" y="763"/>
                      </a:lnTo>
                      <a:lnTo>
                        <a:pt x="117" y="737"/>
                      </a:lnTo>
                      <a:lnTo>
                        <a:pt x="122" y="708"/>
                      </a:lnTo>
                      <a:lnTo>
                        <a:pt x="124" y="679"/>
                      </a:lnTo>
                      <a:close/>
                      <a:moveTo>
                        <a:pt x="243" y="1534"/>
                      </a:moveTo>
                      <a:lnTo>
                        <a:pt x="261" y="1678"/>
                      </a:lnTo>
                      <a:lnTo>
                        <a:pt x="250" y="1643"/>
                      </a:lnTo>
                      <a:lnTo>
                        <a:pt x="245" y="1606"/>
                      </a:lnTo>
                      <a:lnTo>
                        <a:pt x="243" y="1572"/>
                      </a:lnTo>
                      <a:lnTo>
                        <a:pt x="243" y="1534"/>
                      </a:lnTo>
                      <a:close/>
                      <a:moveTo>
                        <a:pt x="269" y="1741"/>
                      </a:moveTo>
                      <a:lnTo>
                        <a:pt x="279" y="1825"/>
                      </a:lnTo>
                      <a:lnTo>
                        <a:pt x="274" y="1843"/>
                      </a:lnTo>
                      <a:lnTo>
                        <a:pt x="272" y="1861"/>
                      </a:lnTo>
                      <a:lnTo>
                        <a:pt x="266" y="1880"/>
                      </a:lnTo>
                      <a:lnTo>
                        <a:pt x="261" y="1895"/>
                      </a:lnTo>
                      <a:lnTo>
                        <a:pt x="250" y="1803"/>
                      </a:lnTo>
                      <a:lnTo>
                        <a:pt x="259" y="1787"/>
                      </a:lnTo>
                      <a:lnTo>
                        <a:pt x="264" y="1772"/>
                      </a:lnTo>
                      <a:lnTo>
                        <a:pt x="266" y="1756"/>
                      </a:lnTo>
                      <a:lnTo>
                        <a:pt x="269" y="1741"/>
                      </a:lnTo>
                      <a:close/>
                    </a:path>
                  </a:pathLst>
                </a:custGeom>
                <a:solidFill>
                  <a:srgbClr val="706D6B"/>
                </a:solidFill>
                <a:ln w="9525">
                  <a:noFill/>
                  <a:round/>
                  <a:headEnd/>
                  <a:tailEnd/>
                </a:ln>
              </p:spPr>
              <p:txBody>
                <a:bodyPr>
                  <a:prstTxWarp prst="textNoShape">
                    <a:avLst/>
                  </a:prstTxWarp>
                </a:bodyPr>
                <a:lstStyle/>
                <a:p>
                  <a:endParaRPr lang="en-US"/>
                </a:p>
              </p:txBody>
            </p:sp>
            <p:sp>
              <p:nvSpPr>
                <p:cNvPr id="74768" name="Freeform 393"/>
                <p:cNvSpPr>
                  <a:spLocks noChangeAspect="1" noEditPoints="1"/>
                </p:cNvSpPr>
                <p:nvPr/>
              </p:nvSpPr>
              <p:spPr bwMode="auto">
                <a:xfrm>
                  <a:off x="3405" y="2277"/>
                  <a:ext cx="95" cy="654"/>
                </a:xfrm>
                <a:custGeom>
                  <a:avLst/>
                  <a:gdLst>
                    <a:gd name="T0" fmla="*/ 29 w 284"/>
                    <a:gd name="T1" fmla="*/ 7 h 1961"/>
                    <a:gd name="T2" fmla="*/ 45 w 284"/>
                    <a:gd name="T3" fmla="*/ 129 h 1961"/>
                    <a:gd name="T4" fmla="*/ 36 w 284"/>
                    <a:gd name="T5" fmla="*/ 108 h 1961"/>
                    <a:gd name="T6" fmla="*/ 26 w 284"/>
                    <a:gd name="T7" fmla="*/ 89 h 1961"/>
                    <a:gd name="T8" fmla="*/ 15 w 284"/>
                    <a:gd name="T9" fmla="*/ 74 h 1961"/>
                    <a:gd name="T10" fmla="*/ 7 w 284"/>
                    <a:gd name="T11" fmla="*/ 60 h 1961"/>
                    <a:gd name="T12" fmla="*/ 0 w 284"/>
                    <a:gd name="T13" fmla="*/ 0 h 1961"/>
                    <a:gd name="T14" fmla="*/ 5 w 284"/>
                    <a:gd name="T15" fmla="*/ 2 h 1961"/>
                    <a:gd name="T16" fmla="*/ 12 w 284"/>
                    <a:gd name="T17" fmla="*/ 5 h 1961"/>
                    <a:gd name="T18" fmla="*/ 21 w 284"/>
                    <a:gd name="T19" fmla="*/ 5 h 1961"/>
                    <a:gd name="T20" fmla="*/ 29 w 284"/>
                    <a:gd name="T21" fmla="*/ 7 h 1961"/>
                    <a:gd name="T22" fmla="*/ 134 w 284"/>
                    <a:gd name="T23" fmla="*/ 744 h 1961"/>
                    <a:gd name="T24" fmla="*/ 205 w 284"/>
                    <a:gd name="T25" fmla="*/ 1288 h 1961"/>
                    <a:gd name="T26" fmla="*/ 205 w 284"/>
                    <a:gd name="T27" fmla="*/ 1284 h 1961"/>
                    <a:gd name="T28" fmla="*/ 202 w 284"/>
                    <a:gd name="T29" fmla="*/ 1281 h 1961"/>
                    <a:gd name="T30" fmla="*/ 200 w 284"/>
                    <a:gd name="T31" fmla="*/ 1279 h 1961"/>
                    <a:gd name="T32" fmla="*/ 195 w 284"/>
                    <a:gd name="T33" fmla="*/ 1274 h 1961"/>
                    <a:gd name="T34" fmla="*/ 197 w 284"/>
                    <a:gd name="T35" fmla="*/ 1253 h 1961"/>
                    <a:gd name="T36" fmla="*/ 197 w 284"/>
                    <a:gd name="T37" fmla="*/ 1230 h 1961"/>
                    <a:gd name="T38" fmla="*/ 195 w 284"/>
                    <a:gd name="T39" fmla="*/ 1208 h 1961"/>
                    <a:gd name="T40" fmla="*/ 183 w 284"/>
                    <a:gd name="T41" fmla="*/ 1187 h 1961"/>
                    <a:gd name="T42" fmla="*/ 161 w 284"/>
                    <a:gd name="T43" fmla="*/ 1168 h 1961"/>
                    <a:gd name="T44" fmla="*/ 115 w 284"/>
                    <a:gd name="T45" fmla="*/ 840 h 1961"/>
                    <a:gd name="T46" fmla="*/ 121 w 284"/>
                    <a:gd name="T47" fmla="*/ 816 h 1961"/>
                    <a:gd name="T48" fmla="*/ 126 w 284"/>
                    <a:gd name="T49" fmla="*/ 792 h 1961"/>
                    <a:gd name="T50" fmla="*/ 128 w 284"/>
                    <a:gd name="T51" fmla="*/ 768 h 1961"/>
                    <a:gd name="T52" fmla="*/ 134 w 284"/>
                    <a:gd name="T53" fmla="*/ 744 h 1961"/>
                    <a:gd name="T54" fmla="*/ 276 w 284"/>
                    <a:gd name="T55" fmla="*/ 1782 h 1961"/>
                    <a:gd name="T56" fmla="*/ 284 w 284"/>
                    <a:gd name="T57" fmla="*/ 1861 h 1961"/>
                    <a:gd name="T58" fmla="*/ 279 w 284"/>
                    <a:gd name="T59" fmla="*/ 1885 h 1961"/>
                    <a:gd name="T60" fmla="*/ 276 w 284"/>
                    <a:gd name="T61" fmla="*/ 1912 h 1961"/>
                    <a:gd name="T62" fmla="*/ 274 w 284"/>
                    <a:gd name="T63" fmla="*/ 1934 h 1961"/>
                    <a:gd name="T64" fmla="*/ 274 w 284"/>
                    <a:gd name="T65" fmla="*/ 1961 h 1961"/>
                    <a:gd name="T66" fmla="*/ 255 w 284"/>
                    <a:gd name="T67" fmla="*/ 1827 h 1961"/>
                    <a:gd name="T68" fmla="*/ 260 w 284"/>
                    <a:gd name="T69" fmla="*/ 1819 h 1961"/>
                    <a:gd name="T70" fmla="*/ 265 w 284"/>
                    <a:gd name="T71" fmla="*/ 1808 h 1961"/>
                    <a:gd name="T72" fmla="*/ 271 w 284"/>
                    <a:gd name="T73" fmla="*/ 1796 h 1961"/>
                    <a:gd name="T74" fmla="*/ 276 w 284"/>
                    <a:gd name="T75" fmla="*/ 1782 h 1961"/>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84"/>
                    <a:gd name="T115" fmla="*/ 0 h 1961"/>
                    <a:gd name="T116" fmla="*/ 284 w 284"/>
                    <a:gd name="T117" fmla="*/ 1961 h 1961"/>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84" h="1961">
                      <a:moveTo>
                        <a:pt x="29" y="7"/>
                      </a:moveTo>
                      <a:lnTo>
                        <a:pt x="45" y="129"/>
                      </a:lnTo>
                      <a:lnTo>
                        <a:pt x="36" y="108"/>
                      </a:lnTo>
                      <a:lnTo>
                        <a:pt x="26" y="89"/>
                      </a:lnTo>
                      <a:lnTo>
                        <a:pt x="15" y="74"/>
                      </a:lnTo>
                      <a:lnTo>
                        <a:pt x="7" y="60"/>
                      </a:lnTo>
                      <a:lnTo>
                        <a:pt x="0" y="0"/>
                      </a:lnTo>
                      <a:lnTo>
                        <a:pt x="5" y="2"/>
                      </a:lnTo>
                      <a:lnTo>
                        <a:pt x="12" y="5"/>
                      </a:lnTo>
                      <a:lnTo>
                        <a:pt x="21" y="5"/>
                      </a:lnTo>
                      <a:lnTo>
                        <a:pt x="29" y="7"/>
                      </a:lnTo>
                      <a:close/>
                      <a:moveTo>
                        <a:pt x="134" y="744"/>
                      </a:moveTo>
                      <a:lnTo>
                        <a:pt x="205" y="1288"/>
                      </a:lnTo>
                      <a:lnTo>
                        <a:pt x="205" y="1284"/>
                      </a:lnTo>
                      <a:lnTo>
                        <a:pt x="202" y="1281"/>
                      </a:lnTo>
                      <a:lnTo>
                        <a:pt x="200" y="1279"/>
                      </a:lnTo>
                      <a:lnTo>
                        <a:pt x="195" y="1274"/>
                      </a:lnTo>
                      <a:lnTo>
                        <a:pt x="197" y="1253"/>
                      </a:lnTo>
                      <a:lnTo>
                        <a:pt x="197" y="1230"/>
                      </a:lnTo>
                      <a:lnTo>
                        <a:pt x="195" y="1208"/>
                      </a:lnTo>
                      <a:lnTo>
                        <a:pt x="183" y="1187"/>
                      </a:lnTo>
                      <a:lnTo>
                        <a:pt x="161" y="1168"/>
                      </a:lnTo>
                      <a:lnTo>
                        <a:pt x="115" y="840"/>
                      </a:lnTo>
                      <a:lnTo>
                        <a:pt x="121" y="816"/>
                      </a:lnTo>
                      <a:lnTo>
                        <a:pt x="126" y="792"/>
                      </a:lnTo>
                      <a:lnTo>
                        <a:pt x="128" y="768"/>
                      </a:lnTo>
                      <a:lnTo>
                        <a:pt x="134" y="744"/>
                      </a:lnTo>
                      <a:close/>
                      <a:moveTo>
                        <a:pt x="276" y="1782"/>
                      </a:moveTo>
                      <a:lnTo>
                        <a:pt x="284" y="1861"/>
                      </a:lnTo>
                      <a:lnTo>
                        <a:pt x="279" y="1885"/>
                      </a:lnTo>
                      <a:lnTo>
                        <a:pt x="276" y="1912"/>
                      </a:lnTo>
                      <a:lnTo>
                        <a:pt x="274" y="1934"/>
                      </a:lnTo>
                      <a:lnTo>
                        <a:pt x="274" y="1961"/>
                      </a:lnTo>
                      <a:lnTo>
                        <a:pt x="255" y="1827"/>
                      </a:lnTo>
                      <a:lnTo>
                        <a:pt x="260" y="1819"/>
                      </a:lnTo>
                      <a:lnTo>
                        <a:pt x="265" y="1808"/>
                      </a:lnTo>
                      <a:lnTo>
                        <a:pt x="271" y="1796"/>
                      </a:lnTo>
                      <a:lnTo>
                        <a:pt x="276" y="1782"/>
                      </a:lnTo>
                      <a:close/>
                    </a:path>
                  </a:pathLst>
                </a:custGeom>
                <a:solidFill>
                  <a:srgbClr val="777772"/>
                </a:solidFill>
                <a:ln w="9525">
                  <a:noFill/>
                  <a:round/>
                  <a:headEnd/>
                  <a:tailEnd/>
                </a:ln>
              </p:spPr>
              <p:txBody>
                <a:bodyPr>
                  <a:prstTxWarp prst="textNoShape">
                    <a:avLst/>
                  </a:prstTxWarp>
                </a:bodyPr>
                <a:lstStyle/>
                <a:p>
                  <a:endParaRPr lang="en-US"/>
                </a:p>
              </p:txBody>
            </p:sp>
            <p:sp>
              <p:nvSpPr>
                <p:cNvPr id="74769" name="Freeform 394"/>
                <p:cNvSpPr>
                  <a:spLocks noChangeAspect="1" noEditPoints="1"/>
                </p:cNvSpPr>
                <p:nvPr/>
              </p:nvSpPr>
              <p:spPr bwMode="auto">
                <a:xfrm>
                  <a:off x="3400" y="2273"/>
                  <a:ext cx="97" cy="693"/>
                </a:xfrm>
                <a:custGeom>
                  <a:avLst/>
                  <a:gdLst>
                    <a:gd name="T0" fmla="*/ 32 w 293"/>
                    <a:gd name="T1" fmla="*/ 16 h 2077"/>
                    <a:gd name="T2" fmla="*/ 43 w 293"/>
                    <a:gd name="T3" fmla="*/ 97 h 2077"/>
                    <a:gd name="T4" fmla="*/ 35 w 293"/>
                    <a:gd name="T5" fmla="*/ 85 h 2077"/>
                    <a:gd name="T6" fmla="*/ 27 w 293"/>
                    <a:gd name="T7" fmla="*/ 74 h 2077"/>
                    <a:gd name="T8" fmla="*/ 17 w 293"/>
                    <a:gd name="T9" fmla="*/ 68 h 2077"/>
                    <a:gd name="T10" fmla="*/ 9 w 293"/>
                    <a:gd name="T11" fmla="*/ 68 h 2077"/>
                    <a:gd name="T12" fmla="*/ 0 w 293"/>
                    <a:gd name="T13" fmla="*/ 0 h 2077"/>
                    <a:gd name="T14" fmla="*/ 3 w 293"/>
                    <a:gd name="T15" fmla="*/ 0 h 2077"/>
                    <a:gd name="T16" fmla="*/ 7 w 293"/>
                    <a:gd name="T17" fmla="*/ 0 h 2077"/>
                    <a:gd name="T18" fmla="*/ 9 w 293"/>
                    <a:gd name="T19" fmla="*/ 0 h 2077"/>
                    <a:gd name="T20" fmla="*/ 12 w 293"/>
                    <a:gd name="T21" fmla="*/ 5 h 2077"/>
                    <a:gd name="T22" fmla="*/ 14 w 293"/>
                    <a:gd name="T23" fmla="*/ 8 h 2077"/>
                    <a:gd name="T24" fmla="*/ 22 w 293"/>
                    <a:gd name="T25" fmla="*/ 13 h 2077"/>
                    <a:gd name="T26" fmla="*/ 32 w 293"/>
                    <a:gd name="T27" fmla="*/ 16 h 2077"/>
                    <a:gd name="T28" fmla="*/ 140 w 293"/>
                    <a:gd name="T29" fmla="*/ 808 h 2077"/>
                    <a:gd name="T30" fmla="*/ 195 w 293"/>
                    <a:gd name="T31" fmla="*/ 1196 h 2077"/>
                    <a:gd name="T32" fmla="*/ 178 w 293"/>
                    <a:gd name="T33" fmla="*/ 1179 h 2077"/>
                    <a:gd name="T34" fmla="*/ 175 w 293"/>
                    <a:gd name="T35" fmla="*/ 1172 h 2077"/>
                    <a:gd name="T36" fmla="*/ 169 w 293"/>
                    <a:gd name="T37" fmla="*/ 1164 h 2077"/>
                    <a:gd name="T38" fmla="*/ 164 w 293"/>
                    <a:gd name="T39" fmla="*/ 1153 h 2077"/>
                    <a:gd name="T40" fmla="*/ 159 w 293"/>
                    <a:gd name="T41" fmla="*/ 1143 h 2077"/>
                    <a:gd name="T42" fmla="*/ 125 w 293"/>
                    <a:gd name="T43" fmla="*/ 890 h 2077"/>
                    <a:gd name="T44" fmla="*/ 130 w 293"/>
                    <a:gd name="T45" fmla="*/ 869 h 2077"/>
                    <a:gd name="T46" fmla="*/ 132 w 293"/>
                    <a:gd name="T47" fmla="*/ 848 h 2077"/>
                    <a:gd name="T48" fmla="*/ 138 w 293"/>
                    <a:gd name="T49" fmla="*/ 829 h 2077"/>
                    <a:gd name="T50" fmla="*/ 140 w 293"/>
                    <a:gd name="T51" fmla="*/ 808 h 2077"/>
                    <a:gd name="T52" fmla="*/ 282 w 293"/>
                    <a:gd name="T53" fmla="*/ 1819 h 2077"/>
                    <a:gd name="T54" fmla="*/ 293 w 293"/>
                    <a:gd name="T55" fmla="*/ 1911 h 2077"/>
                    <a:gd name="T56" fmla="*/ 288 w 293"/>
                    <a:gd name="T57" fmla="*/ 1951 h 2077"/>
                    <a:gd name="T58" fmla="*/ 288 w 293"/>
                    <a:gd name="T59" fmla="*/ 1993 h 2077"/>
                    <a:gd name="T60" fmla="*/ 288 w 293"/>
                    <a:gd name="T61" fmla="*/ 2036 h 2077"/>
                    <a:gd name="T62" fmla="*/ 291 w 293"/>
                    <a:gd name="T63" fmla="*/ 2077 h 2077"/>
                    <a:gd name="T64" fmla="*/ 267 w 293"/>
                    <a:gd name="T65" fmla="*/ 1935 h 2077"/>
                    <a:gd name="T66" fmla="*/ 270 w 293"/>
                    <a:gd name="T67" fmla="*/ 1911 h 2077"/>
                    <a:gd name="T68" fmla="*/ 272 w 293"/>
                    <a:gd name="T69" fmla="*/ 1888 h 2077"/>
                    <a:gd name="T70" fmla="*/ 270 w 293"/>
                    <a:gd name="T71" fmla="*/ 1865 h 2077"/>
                    <a:gd name="T72" fmla="*/ 267 w 293"/>
                    <a:gd name="T73" fmla="*/ 1841 h 2077"/>
                    <a:gd name="T74" fmla="*/ 272 w 293"/>
                    <a:gd name="T75" fmla="*/ 1836 h 2077"/>
                    <a:gd name="T76" fmla="*/ 275 w 293"/>
                    <a:gd name="T77" fmla="*/ 1830 h 2077"/>
                    <a:gd name="T78" fmla="*/ 280 w 293"/>
                    <a:gd name="T79" fmla="*/ 1825 h 2077"/>
                    <a:gd name="T80" fmla="*/ 282 w 293"/>
                    <a:gd name="T81" fmla="*/ 1819 h 2077"/>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93"/>
                    <a:gd name="T124" fmla="*/ 0 h 2077"/>
                    <a:gd name="T125" fmla="*/ 293 w 293"/>
                    <a:gd name="T126" fmla="*/ 2077 h 2077"/>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93" h="2077">
                      <a:moveTo>
                        <a:pt x="32" y="16"/>
                      </a:moveTo>
                      <a:lnTo>
                        <a:pt x="43" y="97"/>
                      </a:lnTo>
                      <a:lnTo>
                        <a:pt x="35" y="85"/>
                      </a:lnTo>
                      <a:lnTo>
                        <a:pt x="27" y="74"/>
                      </a:lnTo>
                      <a:lnTo>
                        <a:pt x="17" y="68"/>
                      </a:lnTo>
                      <a:lnTo>
                        <a:pt x="9" y="68"/>
                      </a:lnTo>
                      <a:lnTo>
                        <a:pt x="0" y="0"/>
                      </a:lnTo>
                      <a:lnTo>
                        <a:pt x="3" y="0"/>
                      </a:lnTo>
                      <a:lnTo>
                        <a:pt x="7" y="0"/>
                      </a:lnTo>
                      <a:lnTo>
                        <a:pt x="9" y="0"/>
                      </a:lnTo>
                      <a:lnTo>
                        <a:pt x="12" y="5"/>
                      </a:lnTo>
                      <a:lnTo>
                        <a:pt x="14" y="8"/>
                      </a:lnTo>
                      <a:lnTo>
                        <a:pt x="22" y="13"/>
                      </a:lnTo>
                      <a:lnTo>
                        <a:pt x="32" y="16"/>
                      </a:lnTo>
                      <a:close/>
                      <a:moveTo>
                        <a:pt x="140" y="808"/>
                      </a:moveTo>
                      <a:lnTo>
                        <a:pt x="195" y="1196"/>
                      </a:lnTo>
                      <a:lnTo>
                        <a:pt x="178" y="1179"/>
                      </a:lnTo>
                      <a:lnTo>
                        <a:pt x="175" y="1172"/>
                      </a:lnTo>
                      <a:lnTo>
                        <a:pt x="169" y="1164"/>
                      </a:lnTo>
                      <a:lnTo>
                        <a:pt x="164" y="1153"/>
                      </a:lnTo>
                      <a:lnTo>
                        <a:pt x="159" y="1143"/>
                      </a:lnTo>
                      <a:lnTo>
                        <a:pt x="125" y="890"/>
                      </a:lnTo>
                      <a:lnTo>
                        <a:pt x="130" y="869"/>
                      </a:lnTo>
                      <a:lnTo>
                        <a:pt x="132" y="848"/>
                      </a:lnTo>
                      <a:lnTo>
                        <a:pt x="138" y="829"/>
                      </a:lnTo>
                      <a:lnTo>
                        <a:pt x="140" y="808"/>
                      </a:lnTo>
                      <a:close/>
                      <a:moveTo>
                        <a:pt x="282" y="1819"/>
                      </a:moveTo>
                      <a:lnTo>
                        <a:pt x="293" y="1911"/>
                      </a:lnTo>
                      <a:lnTo>
                        <a:pt x="288" y="1951"/>
                      </a:lnTo>
                      <a:lnTo>
                        <a:pt x="288" y="1993"/>
                      </a:lnTo>
                      <a:lnTo>
                        <a:pt x="288" y="2036"/>
                      </a:lnTo>
                      <a:lnTo>
                        <a:pt x="291" y="2077"/>
                      </a:lnTo>
                      <a:lnTo>
                        <a:pt x="267" y="1935"/>
                      </a:lnTo>
                      <a:lnTo>
                        <a:pt x="270" y="1911"/>
                      </a:lnTo>
                      <a:lnTo>
                        <a:pt x="272" y="1888"/>
                      </a:lnTo>
                      <a:lnTo>
                        <a:pt x="270" y="1865"/>
                      </a:lnTo>
                      <a:lnTo>
                        <a:pt x="267" y="1841"/>
                      </a:lnTo>
                      <a:lnTo>
                        <a:pt x="272" y="1836"/>
                      </a:lnTo>
                      <a:lnTo>
                        <a:pt x="275" y="1830"/>
                      </a:lnTo>
                      <a:lnTo>
                        <a:pt x="280" y="1825"/>
                      </a:lnTo>
                      <a:lnTo>
                        <a:pt x="282" y="1819"/>
                      </a:lnTo>
                      <a:close/>
                    </a:path>
                  </a:pathLst>
                </a:custGeom>
                <a:solidFill>
                  <a:srgbClr val="82827A"/>
                </a:solidFill>
                <a:ln w="9525">
                  <a:noFill/>
                  <a:round/>
                  <a:headEnd/>
                  <a:tailEnd/>
                </a:ln>
              </p:spPr>
              <p:txBody>
                <a:bodyPr>
                  <a:prstTxWarp prst="textNoShape">
                    <a:avLst/>
                  </a:prstTxWarp>
                </a:bodyPr>
                <a:lstStyle/>
                <a:p>
                  <a:endParaRPr lang="en-US"/>
                </a:p>
              </p:txBody>
            </p:sp>
            <p:sp>
              <p:nvSpPr>
                <p:cNvPr id="74770" name="Freeform 395"/>
                <p:cNvSpPr>
                  <a:spLocks noChangeAspect="1" noEditPoints="1"/>
                </p:cNvSpPr>
                <p:nvPr/>
              </p:nvSpPr>
              <p:spPr bwMode="auto">
                <a:xfrm>
                  <a:off x="3396" y="2273"/>
                  <a:ext cx="101" cy="738"/>
                </a:xfrm>
                <a:custGeom>
                  <a:avLst/>
                  <a:gdLst>
                    <a:gd name="T0" fmla="*/ 29 w 305"/>
                    <a:gd name="T1" fmla="*/ 11 h 2212"/>
                    <a:gd name="T2" fmla="*/ 36 w 305"/>
                    <a:gd name="T3" fmla="*/ 71 h 2212"/>
                    <a:gd name="T4" fmla="*/ 31 w 305"/>
                    <a:gd name="T5" fmla="*/ 68 h 2212"/>
                    <a:gd name="T6" fmla="*/ 29 w 305"/>
                    <a:gd name="T7" fmla="*/ 66 h 2212"/>
                    <a:gd name="T8" fmla="*/ 24 w 305"/>
                    <a:gd name="T9" fmla="*/ 68 h 2212"/>
                    <a:gd name="T10" fmla="*/ 21 w 305"/>
                    <a:gd name="T11" fmla="*/ 71 h 2212"/>
                    <a:gd name="T12" fmla="*/ 12 w 305"/>
                    <a:gd name="T13" fmla="*/ 116 h 2212"/>
                    <a:gd name="T14" fmla="*/ 0 w 305"/>
                    <a:gd name="T15" fmla="*/ 0 h 2212"/>
                    <a:gd name="T16" fmla="*/ 5 w 305"/>
                    <a:gd name="T17" fmla="*/ 0 h 2212"/>
                    <a:gd name="T18" fmla="*/ 7 w 305"/>
                    <a:gd name="T19" fmla="*/ 0 h 2212"/>
                    <a:gd name="T20" fmla="*/ 12 w 305"/>
                    <a:gd name="T21" fmla="*/ 0 h 2212"/>
                    <a:gd name="T22" fmla="*/ 21 w 305"/>
                    <a:gd name="T23" fmla="*/ 0 h 2212"/>
                    <a:gd name="T24" fmla="*/ 21 w 305"/>
                    <a:gd name="T25" fmla="*/ 3 h 2212"/>
                    <a:gd name="T26" fmla="*/ 21 w 305"/>
                    <a:gd name="T27" fmla="*/ 5 h 2212"/>
                    <a:gd name="T28" fmla="*/ 24 w 305"/>
                    <a:gd name="T29" fmla="*/ 8 h 2212"/>
                    <a:gd name="T30" fmla="*/ 29 w 305"/>
                    <a:gd name="T31" fmla="*/ 11 h 2212"/>
                    <a:gd name="T32" fmla="*/ 144 w 305"/>
                    <a:gd name="T33" fmla="*/ 851 h 2212"/>
                    <a:gd name="T34" fmla="*/ 190 w 305"/>
                    <a:gd name="T35" fmla="*/ 1179 h 2212"/>
                    <a:gd name="T36" fmla="*/ 184 w 305"/>
                    <a:gd name="T37" fmla="*/ 1164 h 2212"/>
                    <a:gd name="T38" fmla="*/ 176 w 305"/>
                    <a:gd name="T39" fmla="*/ 1148 h 2212"/>
                    <a:gd name="T40" fmla="*/ 166 w 305"/>
                    <a:gd name="T41" fmla="*/ 1127 h 2212"/>
                    <a:gd name="T42" fmla="*/ 152 w 305"/>
                    <a:gd name="T43" fmla="*/ 1109 h 2212"/>
                    <a:gd name="T44" fmla="*/ 126 w 305"/>
                    <a:gd name="T45" fmla="*/ 926 h 2212"/>
                    <a:gd name="T46" fmla="*/ 132 w 305"/>
                    <a:gd name="T47" fmla="*/ 909 h 2212"/>
                    <a:gd name="T48" fmla="*/ 137 w 305"/>
                    <a:gd name="T49" fmla="*/ 887 h 2212"/>
                    <a:gd name="T50" fmla="*/ 142 w 305"/>
                    <a:gd name="T51" fmla="*/ 869 h 2212"/>
                    <a:gd name="T52" fmla="*/ 144 w 305"/>
                    <a:gd name="T53" fmla="*/ 851 h 2212"/>
                    <a:gd name="T54" fmla="*/ 284 w 305"/>
                    <a:gd name="T55" fmla="*/ 1838 h 2212"/>
                    <a:gd name="T56" fmla="*/ 303 w 305"/>
                    <a:gd name="T57" fmla="*/ 1972 h 2212"/>
                    <a:gd name="T58" fmla="*/ 300 w 305"/>
                    <a:gd name="T59" fmla="*/ 2033 h 2212"/>
                    <a:gd name="T60" fmla="*/ 300 w 305"/>
                    <a:gd name="T61" fmla="*/ 2091 h 2212"/>
                    <a:gd name="T62" fmla="*/ 303 w 305"/>
                    <a:gd name="T63" fmla="*/ 2152 h 2212"/>
                    <a:gd name="T64" fmla="*/ 305 w 305"/>
                    <a:gd name="T65" fmla="*/ 2212 h 2212"/>
                    <a:gd name="T66" fmla="*/ 279 w 305"/>
                    <a:gd name="T67" fmla="*/ 2009 h 2212"/>
                    <a:gd name="T68" fmla="*/ 279 w 305"/>
                    <a:gd name="T69" fmla="*/ 1967 h 2212"/>
                    <a:gd name="T70" fmla="*/ 282 w 305"/>
                    <a:gd name="T71" fmla="*/ 1928 h 2212"/>
                    <a:gd name="T72" fmla="*/ 282 w 305"/>
                    <a:gd name="T73" fmla="*/ 1885 h 2212"/>
                    <a:gd name="T74" fmla="*/ 279 w 305"/>
                    <a:gd name="T75" fmla="*/ 1841 h 2212"/>
                    <a:gd name="T76" fmla="*/ 279 w 305"/>
                    <a:gd name="T77" fmla="*/ 1838 h 2212"/>
                    <a:gd name="T78" fmla="*/ 282 w 305"/>
                    <a:gd name="T79" fmla="*/ 1838 h 2212"/>
                    <a:gd name="T80" fmla="*/ 284 w 305"/>
                    <a:gd name="T81" fmla="*/ 1838 h 2212"/>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305"/>
                    <a:gd name="T124" fmla="*/ 0 h 2212"/>
                    <a:gd name="T125" fmla="*/ 305 w 305"/>
                    <a:gd name="T126" fmla="*/ 2212 h 2212"/>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305" h="2212">
                      <a:moveTo>
                        <a:pt x="29" y="11"/>
                      </a:moveTo>
                      <a:lnTo>
                        <a:pt x="36" y="71"/>
                      </a:lnTo>
                      <a:lnTo>
                        <a:pt x="31" y="68"/>
                      </a:lnTo>
                      <a:lnTo>
                        <a:pt x="29" y="66"/>
                      </a:lnTo>
                      <a:lnTo>
                        <a:pt x="24" y="68"/>
                      </a:lnTo>
                      <a:lnTo>
                        <a:pt x="21" y="71"/>
                      </a:lnTo>
                      <a:lnTo>
                        <a:pt x="12" y="116"/>
                      </a:lnTo>
                      <a:lnTo>
                        <a:pt x="0" y="0"/>
                      </a:lnTo>
                      <a:lnTo>
                        <a:pt x="5" y="0"/>
                      </a:lnTo>
                      <a:lnTo>
                        <a:pt x="7" y="0"/>
                      </a:lnTo>
                      <a:lnTo>
                        <a:pt x="12" y="0"/>
                      </a:lnTo>
                      <a:lnTo>
                        <a:pt x="21" y="0"/>
                      </a:lnTo>
                      <a:lnTo>
                        <a:pt x="21" y="3"/>
                      </a:lnTo>
                      <a:lnTo>
                        <a:pt x="21" y="5"/>
                      </a:lnTo>
                      <a:lnTo>
                        <a:pt x="24" y="8"/>
                      </a:lnTo>
                      <a:lnTo>
                        <a:pt x="29" y="11"/>
                      </a:lnTo>
                      <a:close/>
                      <a:moveTo>
                        <a:pt x="144" y="851"/>
                      </a:moveTo>
                      <a:lnTo>
                        <a:pt x="190" y="1179"/>
                      </a:lnTo>
                      <a:lnTo>
                        <a:pt x="184" y="1164"/>
                      </a:lnTo>
                      <a:lnTo>
                        <a:pt x="176" y="1148"/>
                      </a:lnTo>
                      <a:lnTo>
                        <a:pt x="166" y="1127"/>
                      </a:lnTo>
                      <a:lnTo>
                        <a:pt x="152" y="1109"/>
                      </a:lnTo>
                      <a:lnTo>
                        <a:pt x="126" y="926"/>
                      </a:lnTo>
                      <a:lnTo>
                        <a:pt x="132" y="909"/>
                      </a:lnTo>
                      <a:lnTo>
                        <a:pt x="137" y="887"/>
                      </a:lnTo>
                      <a:lnTo>
                        <a:pt x="142" y="869"/>
                      </a:lnTo>
                      <a:lnTo>
                        <a:pt x="144" y="851"/>
                      </a:lnTo>
                      <a:close/>
                      <a:moveTo>
                        <a:pt x="284" y="1838"/>
                      </a:moveTo>
                      <a:lnTo>
                        <a:pt x="303" y="1972"/>
                      </a:lnTo>
                      <a:lnTo>
                        <a:pt x="300" y="2033"/>
                      </a:lnTo>
                      <a:lnTo>
                        <a:pt x="300" y="2091"/>
                      </a:lnTo>
                      <a:lnTo>
                        <a:pt x="303" y="2152"/>
                      </a:lnTo>
                      <a:lnTo>
                        <a:pt x="305" y="2212"/>
                      </a:lnTo>
                      <a:lnTo>
                        <a:pt x="279" y="2009"/>
                      </a:lnTo>
                      <a:lnTo>
                        <a:pt x="279" y="1967"/>
                      </a:lnTo>
                      <a:lnTo>
                        <a:pt x="282" y="1928"/>
                      </a:lnTo>
                      <a:lnTo>
                        <a:pt x="282" y="1885"/>
                      </a:lnTo>
                      <a:lnTo>
                        <a:pt x="279" y="1841"/>
                      </a:lnTo>
                      <a:lnTo>
                        <a:pt x="279" y="1838"/>
                      </a:lnTo>
                      <a:lnTo>
                        <a:pt x="282" y="1838"/>
                      </a:lnTo>
                      <a:lnTo>
                        <a:pt x="284" y="1838"/>
                      </a:lnTo>
                      <a:close/>
                    </a:path>
                  </a:pathLst>
                </a:custGeom>
                <a:solidFill>
                  <a:srgbClr val="8C8982"/>
                </a:solidFill>
                <a:ln w="9525">
                  <a:noFill/>
                  <a:round/>
                  <a:headEnd/>
                  <a:tailEnd/>
                </a:ln>
              </p:spPr>
              <p:txBody>
                <a:bodyPr>
                  <a:prstTxWarp prst="textNoShape">
                    <a:avLst/>
                  </a:prstTxWarp>
                </a:bodyPr>
                <a:lstStyle/>
                <a:p>
                  <a:endParaRPr lang="en-US"/>
                </a:p>
              </p:txBody>
            </p:sp>
            <p:sp>
              <p:nvSpPr>
                <p:cNvPr id="74771" name="Freeform 396"/>
                <p:cNvSpPr>
                  <a:spLocks noChangeAspect="1" noEditPoints="1"/>
                </p:cNvSpPr>
                <p:nvPr/>
              </p:nvSpPr>
              <p:spPr bwMode="auto">
                <a:xfrm>
                  <a:off x="3390" y="2273"/>
                  <a:ext cx="107" cy="746"/>
                </a:xfrm>
                <a:custGeom>
                  <a:avLst/>
                  <a:gdLst>
                    <a:gd name="T0" fmla="*/ 29 w 322"/>
                    <a:gd name="T1" fmla="*/ 0 h 2238"/>
                    <a:gd name="T2" fmla="*/ 38 w 322"/>
                    <a:gd name="T3" fmla="*/ 68 h 2238"/>
                    <a:gd name="T4" fmla="*/ 38 w 322"/>
                    <a:gd name="T5" fmla="*/ 71 h 2238"/>
                    <a:gd name="T6" fmla="*/ 29 w 322"/>
                    <a:gd name="T7" fmla="*/ 121 h 2238"/>
                    <a:gd name="T8" fmla="*/ 27 w 322"/>
                    <a:gd name="T9" fmla="*/ 109 h 2238"/>
                    <a:gd name="T10" fmla="*/ 22 w 322"/>
                    <a:gd name="T11" fmla="*/ 95 h 2238"/>
                    <a:gd name="T12" fmla="*/ 17 w 322"/>
                    <a:gd name="T13" fmla="*/ 85 h 2238"/>
                    <a:gd name="T14" fmla="*/ 9 w 322"/>
                    <a:gd name="T15" fmla="*/ 76 h 2238"/>
                    <a:gd name="T16" fmla="*/ 0 w 322"/>
                    <a:gd name="T17" fmla="*/ 0 h 2238"/>
                    <a:gd name="T18" fmla="*/ 7 w 322"/>
                    <a:gd name="T19" fmla="*/ 0 h 2238"/>
                    <a:gd name="T20" fmla="*/ 14 w 322"/>
                    <a:gd name="T21" fmla="*/ 3 h 2238"/>
                    <a:gd name="T22" fmla="*/ 22 w 322"/>
                    <a:gd name="T23" fmla="*/ 3 h 2238"/>
                    <a:gd name="T24" fmla="*/ 29 w 322"/>
                    <a:gd name="T25" fmla="*/ 0 h 2238"/>
                    <a:gd name="T26" fmla="*/ 154 w 322"/>
                    <a:gd name="T27" fmla="*/ 890 h 2238"/>
                    <a:gd name="T28" fmla="*/ 188 w 322"/>
                    <a:gd name="T29" fmla="*/ 1143 h 2238"/>
                    <a:gd name="T30" fmla="*/ 180 w 322"/>
                    <a:gd name="T31" fmla="*/ 1127 h 2238"/>
                    <a:gd name="T32" fmla="*/ 172 w 322"/>
                    <a:gd name="T33" fmla="*/ 1111 h 2238"/>
                    <a:gd name="T34" fmla="*/ 161 w 322"/>
                    <a:gd name="T35" fmla="*/ 1095 h 2238"/>
                    <a:gd name="T36" fmla="*/ 154 w 322"/>
                    <a:gd name="T37" fmla="*/ 1082 h 2238"/>
                    <a:gd name="T38" fmla="*/ 135 w 322"/>
                    <a:gd name="T39" fmla="*/ 959 h 2238"/>
                    <a:gd name="T40" fmla="*/ 140 w 322"/>
                    <a:gd name="T41" fmla="*/ 943 h 2238"/>
                    <a:gd name="T42" fmla="*/ 145 w 322"/>
                    <a:gd name="T43" fmla="*/ 926 h 2238"/>
                    <a:gd name="T44" fmla="*/ 149 w 322"/>
                    <a:gd name="T45" fmla="*/ 909 h 2238"/>
                    <a:gd name="T46" fmla="*/ 154 w 322"/>
                    <a:gd name="T47" fmla="*/ 890 h 2238"/>
                    <a:gd name="T48" fmla="*/ 296 w 322"/>
                    <a:gd name="T49" fmla="*/ 1935 h 2238"/>
                    <a:gd name="T50" fmla="*/ 320 w 322"/>
                    <a:gd name="T51" fmla="*/ 2077 h 2238"/>
                    <a:gd name="T52" fmla="*/ 320 w 322"/>
                    <a:gd name="T53" fmla="*/ 2116 h 2238"/>
                    <a:gd name="T54" fmla="*/ 322 w 322"/>
                    <a:gd name="T55" fmla="*/ 2157 h 2238"/>
                    <a:gd name="T56" fmla="*/ 322 w 322"/>
                    <a:gd name="T57" fmla="*/ 2198 h 2238"/>
                    <a:gd name="T58" fmla="*/ 322 w 322"/>
                    <a:gd name="T59" fmla="*/ 2238 h 2238"/>
                    <a:gd name="T60" fmla="*/ 306 w 322"/>
                    <a:gd name="T61" fmla="*/ 2222 h 2238"/>
                    <a:gd name="T62" fmla="*/ 288 w 322"/>
                    <a:gd name="T63" fmla="*/ 2089 h 2238"/>
                    <a:gd name="T64" fmla="*/ 291 w 322"/>
                    <a:gd name="T65" fmla="*/ 2048 h 2238"/>
                    <a:gd name="T66" fmla="*/ 293 w 322"/>
                    <a:gd name="T67" fmla="*/ 2009 h 2238"/>
                    <a:gd name="T68" fmla="*/ 296 w 322"/>
                    <a:gd name="T69" fmla="*/ 1972 h 2238"/>
                    <a:gd name="T70" fmla="*/ 296 w 322"/>
                    <a:gd name="T71" fmla="*/ 1935 h 223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22"/>
                    <a:gd name="T109" fmla="*/ 0 h 2238"/>
                    <a:gd name="T110" fmla="*/ 322 w 322"/>
                    <a:gd name="T111" fmla="*/ 2238 h 223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22" h="2238">
                      <a:moveTo>
                        <a:pt x="29" y="0"/>
                      </a:moveTo>
                      <a:lnTo>
                        <a:pt x="38" y="68"/>
                      </a:lnTo>
                      <a:lnTo>
                        <a:pt x="38" y="71"/>
                      </a:lnTo>
                      <a:lnTo>
                        <a:pt x="29" y="121"/>
                      </a:lnTo>
                      <a:lnTo>
                        <a:pt x="27" y="109"/>
                      </a:lnTo>
                      <a:lnTo>
                        <a:pt x="22" y="95"/>
                      </a:lnTo>
                      <a:lnTo>
                        <a:pt x="17" y="85"/>
                      </a:lnTo>
                      <a:lnTo>
                        <a:pt x="9" y="76"/>
                      </a:lnTo>
                      <a:lnTo>
                        <a:pt x="0" y="0"/>
                      </a:lnTo>
                      <a:lnTo>
                        <a:pt x="7" y="0"/>
                      </a:lnTo>
                      <a:lnTo>
                        <a:pt x="14" y="3"/>
                      </a:lnTo>
                      <a:lnTo>
                        <a:pt x="22" y="3"/>
                      </a:lnTo>
                      <a:lnTo>
                        <a:pt x="29" y="0"/>
                      </a:lnTo>
                      <a:close/>
                      <a:moveTo>
                        <a:pt x="154" y="890"/>
                      </a:moveTo>
                      <a:lnTo>
                        <a:pt x="188" y="1143"/>
                      </a:lnTo>
                      <a:lnTo>
                        <a:pt x="180" y="1127"/>
                      </a:lnTo>
                      <a:lnTo>
                        <a:pt x="172" y="1111"/>
                      </a:lnTo>
                      <a:lnTo>
                        <a:pt x="161" y="1095"/>
                      </a:lnTo>
                      <a:lnTo>
                        <a:pt x="154" y="1082"/>
                      </a:lnTo>
                      <a:lnTo>
                        <a:pt x="135" y="959"/>
                      </a:lnTo>
                      <a:lnTo>
                        <a:pt x="140" y="943"/>
                      </a:lnTo>
                      <a:lnTo>
                        <a:pt x="145" y="926"/>
                      </a:lnTo>
                      <a:lnTo>
                        <a:pt x="149" y="909"/>
                      </a:lnTo>
                      <a:lnTo>
                        <a:pt x="154" y="890"/>
                      </a:lnTo>
                      <a:close/>
                      <a:moveTo>
                        <a:pt x="296" y="1935"/>
                      </a:moveTo>
                      <a:lnTo>
                        <a:pt x="320" y="2077"/>
                      </a:lnTo>
                      <a:lnTo>
                        <a:pt x="320" y="2116"/>
                      </a:lnTo>
                      <a:lnTo>
                        <a:pt x="322" y="2157"/>
                      </a:lnTo>
                      <a:lnTo>
                        <a:pt x="322" y="2198"/>
                      </a:lnTo>
                      <a:lnTo>
                        <a:pt x="322" y="2238"/>
                      </a:lnTo>
                      <a:lnTo>
                        <a:pt x="306" y="2222"/>
                      </a:lnTo>
                      <a:lnTo>
                        <a:pt x="288" y="2089"/>
                      </a:lnTo>
                      <a:lnTo>
                        <a:pt x="291" y="2048"/>
                      </a:lnTo>
                      <a:lnTo>
                        <a:pt x="293" y="2009"/>
                      </a:lnTo>
                      <a:lnTo>
                        <a:pt x="296" y="1972"/>
                      </a:lnTo>
                      <a:lnTo>
                        <a:pt x="296" y="1935"/>
                      </a:lnTo>
                      <a:close/>
                    </a:path>
                  </a:pathLst>
                </a:custGeom>
                <a:solidFill>
                  <a:srgbClr val="939189"/>
                </a:solidFill>
                <a:ln w="9525">
                  <a:noFill/>
                  <a:round/>
                  <a:headEnd/>
                  <a:tailEnd/>
                </a:ln>
              </p:spPr>
              <p:txBody>
                <a:bodyPr>
                  <a:prstTxWarp prst="textNoShape">
                    <a:avLst/>
                  </a:prstTxWarp>
                </a:bodyPr>
                <a:lstStyle/>
                <a:p>
                  <a:endParaRPr lang="en-US"/>
                </a:p>
              </p:txBody>
            </p:sp>
            <p:sp>
              <p:nvSpPr>
                <p:cNvPr id="74772" name="Freeform 397"/>
                <p:cNvSpPr>
                  <a:spLocks noChangeAspect="1" noEditPoints="1"/>
                </p:cNvSpPr>
                <p:nvPr/>
              </p:nvSpPr>
              <p:spPr bwMode="auto">
                <a:xfrm>
                  <a:off x="3385" y="2273"/>
                  <a:ext cx="112" cy="746"/>
                </a:xfrm>
                <a:custGeom>
                  <a:avLst/>
                  <a:gdLst>
                    <a:gd name="T0" fmla="*/ 32 w 337"/>
                    <a:gd name="T1" fmla="*/ 2 h 2240"/>
                    <a:gd name="T2" fmla="*/ 44 w 337"/>
                    <a:gd name="T3" fmla="*/ 118 h 2240"/>
                    <a:gd name="T4" fmla="*/ 44 w 337"/>
                    <a:gd name="T5" fmla="*/ 123 h 2240"/>
                    <a:gd name="T6" fmla="*/ 39 w 337"/>
                    <a:gd name="T7" fmla="*/ 102 h 2240"/>
                    <a:gd name="T8" fmla="*/ 32 w 337"/>
                    <a:gd name="T9" fmla="*/ 84 h 2240"/>
                    <a:gd name="T10" fmla="*/ 22 w 337"/>
                    <a:gd name="T11" fmla="*/ 65 h 2240"/>
                    <a:gd name="T12" fmla="*/ 8 w 337"/>
                    <a:gd name="T13" fmla="*/ 47 h 2240"/>
                    <a:gd name="T14" fmla="*/ 0 w 337"/>
                    <a:gd name="T15" fmla="*/ 0 h 2240"/>
                    <a:gd name="T16" fmla="*/ 5 w 337"/>
                    <a:gd name="T17" fmla="*/ 0 h 2240"/>
                    <a:gd name="T18" fmla="*/ 13 w 337"/>
                    <a:gd name="T19" fmla="*/ 0 h 2240"/>
                    <a:gd name="T20" fmla="*/ 22 w 337"/>
                    <a:gd name="T21" fmla="*/ 2 h 2240"/>
                    <a:gd name="T22" fmla="*/ 32 w 337"/>
                    <a:gd name="T23" fmla="*/ 2 h 2240"/>
                    <a:gd name="T24" fmla="*/ 158 w 337"/>
                    <a:gd name="T25" fmla="*/ 928 h 2240"/>
                    <a:gd name="T26" fmla="*/ 184 w 337"/>
                    <a:gd name="T27" fmla="*/ 1111 h 2240"/>
                    <a:gd name="T28" fmla="*/ 176 w 337"/>
                    <a:gd name="T29" fmla="*/ 1097 h 2240"/>
                    <a:gd name="T30" fmla="*/ 169 w 337"/>
                    <a:gd name="T31" fmla="*/ 1087 h 2240"/>
                    <a:gd name="T32" fmla="*/ 158 w 337"/>
                    <a:gd name="T33" fmla="*/ 1079 h 2240"/>
                    <a:gd name="T34" fmla="*/ 150 w 337"/>
                    <a:gd name="T35" fmla="*/ 1068 h 2240"/>
                    <a:gd name="T36" fmla="*/ 140 w 337"/>
                    <a:gd name="T37" fmla="*/ 997 h 2240"/>
                    <a:gd name="T38" fmla="*/ 145 w 337"/>
                    <a:gd name="T39" fmla="*/ 979 h 2240"/>
                    <a:gd name="T40" fmla="*/ 150 w 337"/>
                    <a:gd name="T41" fmla="*/ 963 h 2240"/>
                    <a:gd name="T42" fmla="*/ 153 w 337"/>
                    <a:gd name="T43" fmla="*/ 945 h 2240"/>
                    <a:gd name="T44" fmla="*/ 158 w 337"/>
                    <a:gd name="T45" fmla="*/ 928 h 2240"/>
                    <a:gd name="T46" fmla="*/ 311 w 337"/>
                    <a:gd name="T47" fmla="*/ 2011 h 2240"/>
                    <a:gd name="T48" fmla="*/ 337 w 337"/>
                    <a:gd name="T49" fmla="*/ 2214 h 2240"/>
                    <a:gd name="T50" fmla="*/ 337 w 337"/>
                    <a:gd name="T51" fmla="*/ 2219 h 2240"/>
                    <a:gd name="T52" fmla="*/ 337 w 337"/>
                    <a:gd name="T53" fmla="*/ 2227 h 2240"/>
                    <a:gd name="T54" fmla="*/ 337 w 337"/>
                    <a:gd name="T55" fmla="*/ 2235 h 2240"/>
                    <a:gd name="T56" fmla="*/ 337 w 337"/>
                    <a:gd name="T57" fmla="*/ 2240 h 2240"/>
                    <a:gd name="T58" fmla="*/ 308 w 337"/>
                    <a:gd name="T59" fmla="*/ 2203 h 2240"/>
                    <a:gd name="T60" fmla="*/ 303 w 337"/>
                    <a:gd name="T61" fmla="*/ 2195 h 2240"/>
                    <a:gd name="T62" fmla="*/ 303 w 337"/>
                    <a:gd name="T63" fmla="*/ 2148 h 2240"/>
                    <a:gd name="T64" fmla="*/ 303 w 337"/>
                    <a:gd name="T65" fmla="*/ 2103 h 2240"/>
                    <a:gd name="T66" fmla="*/ 306 w 337"/>
                    <a:gd name="T67" fmla="*/ 2056 h 2240"/>
                    <a:gd name="T68" fmla="*/ 311 w 337"/>
                    <a:gd name="T69" fmla="*/ 2011 h 224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37"/>
                    <a:gd name="T106" fmla="*/ 0 h 2240"/>
                    <a:gd name="T107" fmla="*/ 337 w 337"/>
                    <a:gd name="T108" fmla="*/ 2240 h 2240"/>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37" h="2240">
                      <a:moveTo>
                        <a:pt x="32" y="2"/>
                      </a:moveTo>
                      <a:lnTo>
                        <a:pt x="44" y="118"/>
                      </a:lnTo>
                      <a:lnTo>
                        <a:pt x="44" y="123"/>
                      </a:lnTo>
                      <a:lnTo>
                        <a:pt x="39" y="102"/>
                      </a:lnTo>
                      <a:lnTo>
                        <a:pt x="32" y="84"/>
                      </a:lnTo>
                      <a:lnTo>
                        <a:pt x="22" y="65"/>
                      </a:lnTo>
                      <a:lnTo>
                        <a:pt x="8" y="47"/>
                      </a:lnTo>
                      <a:lnTo>
                        <a:pt x="0" y="0"/>
                      </a:lnTo>
                      <a:lnTo>
                        <a:pt x="5" y="0"/>
                      </a:lnTo>
                      <a:lnTo>
                        <a:pt x="13" y="0"/>
                      </a:lnTo>
                      <a:lnTo>
                        <a:pt x="22" y="2"/>
                      </a:lnTo>
                      <a:lnTo>
                        <a:pt x="32" y="2"/>
                      </a:lnTo>
                      <a:close/>
                      <a:moveTo>
                        <a:pt x="158" y="928"/>
                      </a:moveTo>
                      <a:lnTo>
                        <a:pt x="184" y="1111"/>
                      </a:lnTo>
                      <a:lnTo>
                        <a:pt x="176" y="1097"/>
                      </a:lnTo>
                      <a:lnTo>
                        <a:pt x="169" y="1087"/>
                      </a:lnTo>
                      <a:lnTo>
                        <a:pt x="158" y="1079"/>
                      </a:lnTo>
                      <a:lnTo>
                        <a:pt x="150" y="1068"/>
                      </a:lnTo>
                      <a:lnTo>
                        <a:pt x="140" y="997"/>
                      </a:lnTo>
                      <a:lnTo>
                        <a:pt x="145" y="979"/>
                      </a:lnTo>
                      <a:lnTo>
                        <a:pt x="150" y="963"/>
                      </a:lnTo>
                      <a:lnTo>
                        <a:pt x="153" y="945"/>
                      </a:lnTo>
                      <a:lnTo>
                        <a:pt x="158" y="928"/>
                      </a:lnTo>
                      <a:close/>
                      <a:moveTo>
                        <a:pt x="311" y="2011"/>
                      </a:moveTo>
                      <a:lnTo>
                        <a:pt x="337" y="2214"/>
                      </a:lnTo>
                      <a:lnTo>
                        <a:pt x="337" y="2219"/>
                      </a:lnTo>
                      <a:lnTo>
                        <a:pt x="337" y="2227"/>
                      </a:lnTo>
                      <a:lnTo>
                        <a:pt x="337" y="2235"/>
                      </a:lnTo>
                      <a:lnTo>
                        <a:pt x="337" y="2240"/>
                      </a:lnTo>
                      <a:lnTo>
                        <a:pt x="308" y="2203"/>
                      </a:lnTo>
                      <a:lnTo>
                        <a:pt x="303" y="2195"/>
                      </a:lnTo>
                      <a:lnTo>
                        <a:pt x="303" y="2148"/>
                      </a:lnTo>
                      <a:lnTo>
                        <a:pt x="303" y="2103"/>
                      </a:lnTo>
                      <a:lnTo>
                        <a:pt x="306" y="2056"/>
                      </a:lnTo>
                      <a:lnTo>
                        <a:pt x="311" y="2011"/>
                      </a:lnTo>
                      <a:close/>
                    </a:path>
                  </a:pathLst>
                </a:custGeom>
                <a:solidFill>
                  <a:srgbClr val="9E9E91"/>
                </a:solidFill>
                <a:ln w="9525">
                  <a:noFill/>
                  <a:round/>
                  <a:headEnd/>
                  <a:tailEnd/>
                </a:ln>
              </p:spPr>
              <p:txBody>
                <a:bodyPr>
                  <a:prstTxWarp prst="textNoShape">
                    <a:avLst/>
                  </a:prstTxWarp>
                </a:bodyPr>
                <a:lstStyle/>
                <a:p>
                  <a:endParaRPr lang="en-US"/>
                </a:p>
              </p:txBody>
            </p:sp>
            <p:sp>
              <p:nvSpPr>
                <p:cNvPr id="74773" name="Freeform 398"/>
                <p:cNvSpPr>
                  <a:spLocks noChangeAspect="1" noEditPoints="1"/>
                </p:cNvSpPr>
                <p:nvPr/>
              </p:nvSpPr>
              <p:spPr bwMode="auto">
                <a:xfrm>
                  <a:off x="3381" y="2273"/>
                  <a:ext cx="111" cy="741"/>
                </a:xfrm>
                <a:custGeom>
                  <a:avLst/>
                  <a:gdLst>
                    <a:gd name="T0" fmla="*/ 26 w 332"/>
                    <a:gd name="T1" fmla="*/ 2 h 2224"/>
                    <a:gd name="T2" fmla="*/ 35 w 332"/>
                    <a:gd name="T3" fmla="*/ 78 h 2224"/>
                    <a:gd name="T4" fmla="*/ 26 w 332"/>
                    <a:gd name="T5" fmla="*/ 63 h 2224"/>
                    <a:gd name="T6" fmla="*/ 19 w 332"/>
                    <a:gd name="T7" fmla="*/ 47 h 2224"/>
                    <a:gd name="T8" fmla="*/ 9 w 332"/>
                    <a:gd name="T9" fmla="*/ 31 h 2224"/>
                    <a:gd name="T10" fmla="*/ 0 w 332"/>
                    <a:gd name="T11" fmla="*/ 18 h 2224"/>
                    <a:gd name="T12" fmla="*/ 0 w 332"/>
                    <a:gd name="T13" fmla="*/ 2 h 2224"/>
                    <a:gd name="T14" fmla="*/ 3 w 332"/>
                    <a:gd name="T15" fmla="*/ 0 h 2224"/>
                    <a:gd name="T16" fmla="*/ 11 w 332"/>
                    <a:gd name="T17" fmla="*/ 0 h 2224"/>
                    <a:gd name="T18" fmla="*/ 19 w 332"/>
                    <a:gd name="T19" fmla="*/ 0 h 2224"/>
                    <a:gd name="T20" fmla="*/ 26 w 332"/>
                    <a:gd name="T21" fmla="*/ 2 h 2224"/>
                    <a:gd name="T22" fmla="*/ 161 w 332"/>
                    <a:gd name="T23" fmla="*/ 961 h 2224"/>
                    <a:gd name="T24" fmla="*/ 180 w 332"/>
                    <a:gd name="T25" fmla="*/ 1084 h 2224"/>
                    <a:gd name="T26" fmla="*/ 171 w 332"/>
                    <a:gd name="T27" fmla="*/ 1077 h 2224"/>
                    <a:gd name="T28" fmla="*/ 164 w 332"/>
                    <a:gd name="T29" fmla="*/ 1071 h 2224"/>
                    <a:gd name="T30" fmla="*/ 153 w 332"/>
                    <a:gd name="T31" fmla="*/ 1063 h 2224"/>
                    <a:gd name="T32" fmla="*/ 142 w 332"/>
                    <a:gd name="T33" fmla="*/ 1058 h 2224"/>
                    <a:gd name="T34" fmla="*/ 140 w 332"/>
                    <a:gd name="T35" fmla="*/ 1024 h 2224"/>
                    <a:gd name="T36" fmla="*/ 146 w 332"/>
                    <a:gd name="T37" fmla="*/ 1008 h 2224"/>
                    <a:gd name="T38" fmla="*/ 148 w 332"/>
                    <a:gd name="T39" fmla="*/ 992 h 2224"/>
                    <a:gd name="T40" fmla="*/ 153 w 332"/>
                    <a:gd name="T41" fmla="*/ 976 h 2224"/>
                    <a:gd name="T42" fmla="*/ 161 w 332"/>
                    <a:gd name="T43" fmla="*/ 961 h 2224"/>
                    <a:gd name="T44" fmla="*/ 314 w 332"/>
                    <a:gd name="T45" fmla="*/ 2091 h 2224"/>
                    <a:gd name="T46" fmla="*/ 332 w 332"/>
                    <a:gd name="T47" fmla="*/ 2224 h 2224"/>
                    <a:gd name="T48" fmla="*/ 314 w 332"/>
                    <a:gd name="T49" fmla="*/ 2203 h 2224"/>
                    <a:gd name="T50" fmla="*/ 314 w 332"/>
                    <a:gd name="T51" fmla="*/ 2171 h 2224"/>
                    <a:gd name="T52" fmla="*/ 314 w 332"/>
                    <a:gd name="T53" fmla="*/ 2142 h 2224"/>
                    <a:gd name="T54" fmla="*/ 314 w 332"/>
                    <a:gd name="T55" fmla="*/ 2116 h 2224"/>
                    <a:gd name="T56" fmla="*/ 314 w 332"/>
                    <a:gd name="T57" fmla="*/ 2091 h 22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332"/>
                    <a:gd name="T88" fmla="*/ 0 h 2224"/>
                    <a:gd name="T89" fmla="*/ 332 w 332"/>
                    <a:gd name="T90" fmla="*/ 2224 h 2224"/>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332" h="2224">
                      <a:moveTo>
                        <a:pt x="26" y="2"/>
                      </a:moveTo>
                      <a:lnTo>
                        <a:pt x="35" y="78"/>
                      </a:lnTo>
                      <a:lnTo>
                        <a:pt x="26" y="63"/>
                      </a:lnTo>
                      <a:lnTo>
                        <a:pt x="19" y="47"/>
                      </a:lnTo>
                      <a:lnTo>
                        <a:pt x="9" y="31"/>
                      </a:lnTo>
                      <a:lnTo>
                        <a:pt x="0" y="18"/>
                      </a:lnTo>
                      <a:lnTo>
                        <a:pt x="0" y="2"/>
                      </a:lnTo>
                      <a:lnTo>
                        <a:pt x="3" y="0"/>
                      </a:lnTo>
                      <a:lnTo>
                        <a:pt x="11" y="0"/>
                      </a:lnTo>
                      <a:lnTo>
                        <a:pt x="19" y="0"/>
                      </a:lnTo>
                      <a:lnTo>
                        <a:pt x="26" y="2"/>
                      </a:lnTo>
                      <a:close/>
                      <a:moveTo>
                        <a:pt x="161" y="961"/>
                      </a:moveTo>
                      <a:lnTo>
                        <a:pt x="180" y="1084"/>
                      </a:lnTo>
                      <a:lnTo>
                        <a:pt x="171" y="1077"/>
                      </a:lnTo>
                      <a:lnTo>
                        <a:pt x="164" y="1071"/>
                      </a:lnTo>
                      <a:lnTo>
                        <a:pt x="153" y="1063"/>
                      </a:lnTo>
                      <a:lnTo>
                        <a:pt x="142" y="1058"/>
                      </a:lnTo>
                      <a:lnTo>
                        <a:pt x="140" y="1024"/>
                      </a:lnTo>
                      <a:lnTo>
                        <a:pt x="146" y="1008"/>
                      </a:lnTo>
                      <a:lnTo>
                        <a:pt x="148" y="992"/>
                      </a:lnTo>
                      <a:lnTo>
                        <a:pt x="153" y="976"/>
                      </a:lnTo>
                      <a:lnTo>
                        <a:pt x="161" y="961"/>
                      </a:lnTo>
                      <a:close/>
                      <a:moveTo>
                        <a:pt x="314" y="2091"/>
                      </a:moveTo>
                      <a:lnTo>
                        <a:pt x="332" y="2224"/>
                      </a:lnTo>
                      <a:lnTo>
                        <a:pt x="314" y="2203"/>
                      </a:lnTo>
                      <a:lnTo>
                        <a:pt x="314" y="2171"/>
                      </a:lnTo>
                      <a:lnTo>
                        <a:pt x="314" y="2142"/>
                      </a:lnTo>
                      <a:lnTo>
                        <a:pt x="314" y="2116"/>
                      </a:lnTo>
                      <a:lnTo>
                        <a:pt x="314" y="2091"/>
                      </a:lnTo>
                      <a:close/>
                    </a:path>
                  </a:pathLst>
                </a:custGeom>
                <a:solidFill>
                  <a:srgbClr val="A8A899"/>
                </a:solidFill>
                <a:ln w="9525">
                  <a:noFill/>
                  <a:round/>
                  <a:headEnd/>
                  <a:tailEnd/>
                </a:ln>
              </p:spPr>
              <p:txBody>
                <a:bodyPr>
                  <a:prstTxWarp prst="textNoShape">
                    <a:avLst/>
                  </a:prstTxWarp>
                </a:bodyPr>
                <a:lstStyle/>
                <a:p>
                  <a:endParaRPr lang="en-US"/>
                </a:p>
              </p:txBody>
            </p:sp>
            <p:sp>
              <p:nvSpPr>
                <p:cNvPr id="74774" name="Freeform 399"/>
                <p:cNvSpPr>
                  <a:spLocks noChangeAspect="1" noEditPoints="1"/>
                </p:cNvSpPr>
                <p:nvPr/>
              </p:nvSpPr>
              <p:spPr bwMode="auto">
                <a:xfrm>
                  <a:off x="3381" y="2273"/>
                  <a:ext cx="107" cy="734"/>
                </a:xfrm>
                <a:custGeom>
                  <a:avLst/>
                  <a:gdLst>
                    <a:gd name="T0" fmla="*/ 13 w 321"/>
                    <a:gd name="T1" fmla="*/ 0 h 2203"/>
                    <a:gd name="T2" fmla="*/ 21 w 321"/>
                    <a:gd name="T3" fmla="*/ 47 h 2203"/>
                    <a:gd name="T4" fmla="*/ 13 w 321"/>
                    <a:gd name="T5" fmla="*/ 39 h 2203"/>
                    <a:gd name="T6" fmla="*/ 8 w 321"/>
                    <a:gd name="T7" fmla="*/ 29 h 2203"/>
                    <a:gd name="T8" fmla="*/ 2 w 321"/>
                    <a:gd name="T9" fmla="*/ 18 h 2203"/>
                    <a:gd name="T10" fmla="*/ 0 w 321"/>
                    <a:gd name="T11" fmla="*/ 7 h 2203"/>
                    <a:gd name="T12" fmla="*/ 2 w 321"/>
                    <a:gd name="T13" fmla="*/ 5 h 2203"/>
                    <a:gd name="T14" fmla="*/ 5 w 321"/>
                    <a:gd name="T15" fmla="*/ 2 h 2203"/>
                    <a:gd name="T16" fmla="*/ 8 w 321"/>
                    <a:gd name="T17" fmla="*/ 2 h 2203"/>
                    <a:gd name="T18" fmla="*/ 13 w 321"/>
                    <a:gd name="T19" fmla="*/ 0 h 2203"/>
                    <a:gd name="T20" fmla="*/ 153 w 321"/>
                    <a:gd name="T21" fmla="*/ 997 h 2203"/>
                    <a:gd name="T22" fmla="*/ 163 w 321"/>
                    <a:gd name="T23" fmla="*/ 1068 h 2203"/>
                    <a:gd name="T24" fmla="*/ 155 w 321"/>
                    <a:gd name="T25" fmla="*/ 1063 h 2203"/>
                    <a:gd name="T26" fmla="*/ 148 w 321"/>
                    <a:gd name="T27" fmla="*/ 1060 h 2203"/>
                    <a:gd name="T28" fmla="*/ 139 w 321"/>
                    <a:gd name="T29" fmla="*/ 1055 h 2203"/>
                    <a:gd name="T30" fmla="*/ 129 w 321"/>
                    <a:gd name="T31" fmla="*/ 1055 h 2203"/>
                    <a:gd name="T32" fmla="*/ 129 w 321"/>
                    <a:gd name="T33" fmla="*/ 1048 h 2203"/>
                    <a:gd name="T34" fmla="*/ 134 w 321"/>
                    <a:gd name="T35" fmla="*/ 1034 h 2203"/>
                    <a:gd name="T36" fmla="*/ 142 w 321"/>
                    <a:gd name="T37" fmla="*/ 1024 h 2203"/>
                    <a:gd name="T38" fmla="*/ 148 w 321"/>
                    <a:gd name="T39" fmla="*/ 1010 h 2203"/>
                    <a:gd name="T40" fmla="*/ 153 w 321"/>
                    <a:gd name="T41" fmla="*/ 997 h 2203"/>
                    <a:gd name="T42" fmla="*/ 316 w 321"/>
                    <a:gd name="T43" fmla="*/ 2195 h 2203"/>
                    <a:gd name="T44" fmla="*/ 321 w 321"/>
                    <a:gd name="T45" fmla="*/ 2203 h 2203"/>
                    <a:gd name="T46" fmla="*/ 316 w 321"/>
                    <a:gd name="T47" fmla="*/ 2203 h 2203"/>
                    <a:gd name="T48" fmla="*/ 316 w 321"/>
                    <a:gd name="T49" fmla="*/ 2200 h 2203"/>
                    <a:gd name="T50" fmla="*/ 316 w 321"/>
                    <a:gd name="T51" fmla="*/ 2198 h 2203"/>
                    <a:gd name="T52" fmla="*/ 316 w 321"/>
                    <a:gd name="T53" fmla="*/ 2195 h 2203"/>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321"/>
                    <a:gd name="T82" fmla="*/ 0 h 2203"/>
                    <a:gd name="T83" fmla="*/ 321 w 321"/>
                    <a:gd name="T84" fmla="*/ 2203 h 2203"/>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321" h="2203">
                      <a:moveTo>
                        <a:pt x="13" y="0"/>
                      </a:moveTo>
                      <a:lnTo>
                        <a:pt x="21" y="47"/>
                      </a:lnTo>
                      <a:lnTo>
                        <a:pt x="13" y="39"/>
                      </a:lnTo>
                      <a:lnTo>
                        <a:pt x="8" y="29"/>
                      </a:lnTo>
                      <a:lnTo>
                        <a:pt x="2" y="18"/>
                      </a:lnTo>
                      <a:lnTo>
                        <a:pt x="0" y="7"/>
                      </a:lnTo>
                      <a:lnTo>
                        <a:pt x="2" y="5"/>
                      </a:lnTo>
                      <a:lnTo>
                        <a:pt x="5" y="2"/>
                      </a:lnTo>
                      <a:lnTo>
                        <a:pt x="8" y="2"/>
                      </a:lnTo>
                      <a:lnTo>
                        <a:pt x="13" y="0"/>
                      </a:lnTo>
                      <a:close/>
                      <a:moveTo>
                        <a:pt x="153" y="997"/>
                      </a:moveTo>
                      <a:lnTo>
                        <a:pt x="163" y="1068"/>
                      </a:lnTo>
                      <a:lnTo>
                        <a:pt x="155" y="1063"/>
                      </a:lnTo>
                      <a:lnTo>
                        <a:pt x="148" y="1060"/>
                      </a:lnTo>
                      <a:lnTo>
                        <a:pt x="139" y="1055"/>
                      </a:lnTo>
                      <a:lnTo>
                        <a:pt x="129" y="1055"/>
                      </a:lnTo>
                      <a:lnTo>
                        <a:pt x="129" y="1048"/>
                      </a:lnTo>
                      <a:lnTo>
                        <a:pt x="134" y="1034"/>
                      </a:lnTo>
                      <a:lnTo>
                        <a:pt x="142" y="1024"/>
                      </a:lnTo>
                      <a:lnTo>
                        <a:pt x="148" y="1010"/>
                      </a:lnTo>
                      <a:lnTo>
                        <a:pt x="153" y="997"/>
                      </a:lnTo>
                      <a:close/>
                      <a:moveTo>
                        <a:pt x="316" y="2195"/>
                      </a:moveTo>
                      <a:lnTo>
                        <a:pt x="321" y="2203"/>
                      </a:lnTo>
                      <a:lnTo>
                        <a:pt x="316" y="2203"/>
                      </a:lnTo>
                      <a:lnTo>
                        <a:pt x="316" y="2200"/>
                      </a:lnTo>
                      <a:lnTo>
                        <a:pt x="316" y="2198"/>
                      </a:lnTo>
                      <a:lnTo>
                        <a:pt x="316" y="2195"/>
                      </a:lnTo>
                      <a:close/>
                    </a:path>
                  </a:pathLst>
                </a:custGeom>
                <a:solidFill>
                  <a:srgbClr val="B5B5A0"/>
                </a:solidFill>
                <a:ln w="9525">
                  <a:noFill/>
                  <a:round/>
                  <a:headEnd/>
                  <a:tailEnd/>
                </a:ln>
              </p:spPr>
              <p:txBody>
                <a:bodyPr>
                  <a:prstTxWarp prst="textNoShape">
                    <a:avLst/>
                  </a:prstTxWarp>
                </a:bodyPr>
                <a:lstStyle/>
                <a:p>
                  <a:endParaRPr lang="en-US"/>
                </a:p>
              </p:txBody>
            </p:sp>
            <p:sp>
              <p:nvSpPr>
                <p:cNvPr id="74775" name="Freeform 400"/>
                <p:cNvSpPr>
                  <a:spLocks noChangeAspect="1" noEditPoints="1"/>
                </p:cNvSpPr>
                <p:nvPr/>
              </p:nvSpPr>
              <p:spPr bwMode="auto">
                <a:xfrm>
                  <a:off x="3381" y="2273"/>
                  <a:ext cx="48" cy="352"/>
                </a:xfrm>
                <a:custGeom>
                  <a:avLst/>
                  <a:gdLst>
                    <a:gd name="T0" fmla="*/ 2 w 144"/>
                    <a:gd name="T1" fmla="*/ 0 h 1056"/>
                    <a:gd name="T2" fmla="*/ 2 w 144"/>
                    <a:gd name="T3" fmla="*/ 16 h 1056"/>
                    <a:gd name="T4" fmla="*/ 2 w 144"/>
                    <a:gd name="T5" fmla="*/ 13 h 1056"/>
                    <a:gd name="T6" fmla="*/ 2 w 144"/>
                    <a:gd name="T7" fmla="*/ 11 h 1056"/>
                    <a:gd name="T8" fmla="*/ 0 w 144"/>
                    <a:gd name="T9" fmla="*/ 8 h 1056"/>
                    <a:gd name="T10" fmla="*/ 0 w 144"/>
                    <a:gd name="T11" fmla="*/ 5 h 1056"/>
                    <a:gd name="T12" fmla="*/ 0 w 144"/>
                    <a:gd name="T13" fmla="*/ 3 h 1056"/>
                    <a:gd name="T14" fmla="*/ 2 w 144"/>
                    <a:gd name="T15" fmla="*/ 0 h 1056"/>
                    <a:gd name="T16" fmla="*/ 142 w 144"/>
                    <a:gd name="T17" fmla="*/ 1022 h 1056"/>
                    <a:gd name="T18" fmla="*/ 144 w 144"/>
                    <a:gd name="T19" fmla="*/ 1056 h 1056"/>
                    <a:gd name="T20" fmla="*/ 142 w 144"/>
                    <a:gd name="T21" fmla="*/ 1056 h 1056"/>
                    <a:gd name="T22" fmla="*/ 139 w 144"/>
                    <a:gd name="T23" fmla="*/ 1053 h 1056"/>
                    <a:gd name="T24" fmla="*/ 134 w 144"/>
                    <a:gd name="T25" fmla="*/ 1053 h 1056"/>
                    <a:gd name="T26" fmla="*/ 126 w 144"/>
                    <a:gd name="T27" fmla="*/ 1053 h 1056"/>
                    <a:gd name="T28" fmla="*/ 132 w 144"/>
                    <a:gd name="T29" fmla="*/ 1043 h 1056"/>
                    <a:gd name="T30" fmla="*/ 134 w 144"/>
                    <a:gd name="T31" fmla="*/ 1035 h 1056"/>
                    <a:gd name="T32" fmla="*/ 139 w 144"/>
                    <a:gd name="T33" fmla="*/ 1027 h 1056"/>
                    <a:gd name="T34" fmla="*/ 142 w 144"/>
                    <a:gd name="T35" fmla="*/ 1022 h 105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44"/>
                    <a:gd name="T55" fmla="*/ 0 h 1056"/>
                    <a:gd name="T56" fmla="*/ 144 w 144"/>
                    <a:gd name="T57" fmla="*/ 1056 h 105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44" h="1056">
                      <a:moveTo>
                        <a:pt x="2" y="0"/>
                      </a:moveTo>
                      <a:lnTo>
                        <a:pt x="2" y="16"/>
                      </a:lnTo>
                      <a:lnTo>
                        <a:pt x="2" y="13"/>
                      </a:lnTo>
                      <a:lnTo>
                        <a:pt x="2" y="11"/>
                      </a:lnTo>
                      <a:lnTo>
                        <a:pt x="0" y="8"/>
                      </a:lnTo>
                      <a:lnTo>
                        <a:pt x="0" y="5"/>
                      </a:lnTo>
                      <a:lnTo>
                        <a:pt x="0" y="3"/>
                      </a:lnTo>
                      <a:lnTo>
                        <a:pt x="2" y="0"/>
                      </a:lnTo>
                      <a:close/>
                      <a:moveTo>
                        <a:pt x="142" y="1022"/>
                      </a:moveTo>
                      <a:lnTo>
                        <a:pt x="144" y="1056"/>
                      </a:lnTo>
                      <a:lnTo>
                        <a:pt x="142" y="1056"/>
                      </a:lnTo>
                      <a:lnTo>
                        <a:pt x="139" y="1053"/>
                      </a:lnTo>
                      <a:lnTo>
                        <a:pt x="134" y="1053"/>
                      </a:lnTo>
                      <a:lnTo>
                        <a:pt x="126" y="1053"/>
                      </a:lnTo>
                      <a:lnTo>
                        <a:pt x="132" y="1043"/>
                      </a:lnTo>
                      <a:lnTo>
                        <a:pt x="134" y="1035"/>
                      </a:lnTo>
                      <a:lnTo>
                        <a:pt x="139" y="1027"/>
                      </a:lnTo>
                      <a:lnTo>
                        <a:pt x="142" y="1022"/>
                      </a:lnTo>
                      <a:close/>
                    </a:path>
                  </a:pathLst>
                </a:custGeom>
                <a:solidFill>
                  <a:srgbClr val="BFBFA5"/>
                </a:solidFill>
                <a:ln w="9525">
                  <a:noFill/>
                  <a:round/>
                  <a:headEnd/>
                  <a:tailEnd/>
                </a:ln>
              </p:spPr>
              <p:txBody>
                <a:bodyPr>
                  <a:prstTxWarp prst="textNoShape">
                    <a:avLst/>
                  </a:prstTxWarp>
                </a:bodyPr>
                <a:lstStyle/>
                <a:p>
                  <a:endParaRPr lang="en-US"/>
                </a:p>
              </p:txBody>
            </p:sp>
            <p:sp>
              <p:nvSpPr>
                <p:cNvPr id="74776" name="Freeform 401"/>
                <p:cNvSpPr>
                  <a:spLocks noChangeAspect="1"/>
                </p:cNvSpPr>
                <p:nvPr/>
              </p:nvSpPr>
              <p:spPr bwMode="auto">
                <a:xfrm>
                  <a:off x="3423" y="2622"/>
                  <a:ext cx="1" cy="2"/>
                </a:xfrm>
                <a:custGeom>
                  <a:avLst/>
                  <a:gdLst>
                    <a:gd name="T0" fmla="*/ 3 w 3"/>
                    <a:gd name="T1" fmla="*/ 0 h 7"/>
                    <a:gd name="T2" fmla="*/ 3 w 3"/>
                    <a:gd name="T3" fmla="*/ 7 h 7"/>
                    <a:gd name="T4" fmla="*/ 0 w 3"/>
                    <a:gd name="T5" fmla="*/ 7 h 7"/>
                    <a:gd name="T6" fmla="*/ 3 w 3"/>
                    <a:gd name="T7" fmla="*/ 5 h 7"/>
                    <a:gd name="T8" fmla="*/ 3 w 3"/>
                    <a:gd name="T9" fmla="*/ 2 h 7"/>
                    <a:gd name="T10" fmla="*/ 3 w 3"/>
                    <a:gd name="T11" fmla="*/ 0 h 7"/>
                    <a:gd name="T12" fmla="*/ 0 60000 65536"/>
                    <a:gd name="T13" fmla="*/ 0 60000 65536"/>
                    <a:gd name="T14" fmla="*/ 0 60000 65536"/>
                    <a:gd name="T15" fmla="*/ 0 60000 65536"/>
                    <a:gd name="T16" fmla="*/ 0 60000 65536"/>
                    <a:gd name="T17" fmla="*/ 0 60000 65536"/>
                    <a:gd name="T18" fmla="*/ 0 w 3"/>
                    <a:gd name="T19" fmla="*/ 0 h 7"/>
                    <a:gd name="T20" fmla="*/ 3 w 3"/>
                    <a:gd name="T21" fmla="*/ 7 h 7"/>
                  </a:gdLst>
                  <a:ahLst/>
                  <a:cxnLst>
                    <a:cxn ang="T12">
                      <a:pos x="T0" y="T1"/>
                    </a:cxn>
                    <a:cxn ang="T13">
                      <a:pos x="T2" y="T3"/>
                    </a:cxn>
                    <a:cxn ang="T14">
                      <a:pos x="T4" y="T5"/>
                    </a:cxn>
                    <a:cxn ang="T15">
                      <a:pos x="T6" y="T7"/>
                    </a:cxn>
                    <a:cxn ang="T16">
                      <a:pos x="T8" y="T9"/>
                    </a:cxn>
                    <a:cxn ang="T17">
                      <a:pos x="T10" y="T11"/>
                    </a:cxn>
                  </a:cxnLst>
                  <a:rect l="T18" t="T19" r="T20" b="T21"/>
                  <a:pathLst>
                    <a:path w="3" h="7">
                      <a:moveTo>
                        <a:pt x="3" y="0"/>
                      </a:moveTo>
                      <a:lnTo>
                        <a:pt x="3" y="7"/>
                      </a:lnTo>
                      <a:lnTo>
                        <a:pt x="0" y="7"/>
                      </a:lnTo>
                      <a:lnTo>
                        <a:pt x="3" y="5"/>
                      </a:lnTo>
                      <a:lnTo>
                        <a:pt x="3" y="2"/>
                      </a:lnTo>
                      <a:lnTo>
                        <a:pt x="3" y="0"/>
                      </a:lnTo>
                      <a:close/>
                    </a:path>
                  </a:pathLst>
                </a:custGeom>
                <a:solidFill>
                  <a:srgbClr val="CCCCAD"/>
                </a:solidFill>
                <a:ln w="9525">
                  <a:noFill/>
                  <a:round/>
                  <a:headEnd/>
                  <a:tailEnd/>
                </a:ln>
              </p:spPr>
              <p:txBody>
                <a:bodyPr>
                  <a:prstTxWarp prst="textNoShape">
                    <a:avLst/>
                  </a:prstTxWarp>
                </a:bodyPr>
                <a:lstStyle/>
                <a:p>
                  <a:endParaRPr lang="en-US"/>
                </a:p>
              </p:txBody>
            </p:sp>
            <p:sp>
              <p:nvSpPr>
                <p:cNvPr id="74777" name="Freeform 402"/>
                <p:cNvSpPr>
                  <a:spLocks noChangeAspect="1"/>
                </p:cNvSpPr>
                <p:nvPr/>
              </p:nvSpPr>
              <p:spPr bwMode="auto">
                <a:xfrm>
                  <a:off x="3399" y="2640"/>
                  <a:ext cx="33" cy="24"/>
                </a:xfrm>
                <a:custGeom>
                  <a:avLst/>
                  <a:gdLst>
                    <a:gd name="T0" fmla="*/ 53 w 98"/>
                    <a:gd name="T1" fmla="*/ 0 h 71"/>
                    <a:gd name="T2" fmla="*/ 60 w 98"/>
                    <a:gd name="T3" fmla="*/ 18 h 71"/>
                    <a:gd name="T4" fmla="*/ 71 w 98"/>
                    <a:gd name="T5" fmla="*/ 34 h 71"/>
                    <a:gd name="T6" fmla="*/ 84 w 98"/>
                    <a:gd name="T7" fmla="*/ 52 h 71"/>
                    <a:gd name="T8" fmla="*/ 98 w 98"/>
                    <a:gd name="T9" fmla="*/ 71 h 71"/>
                    <a:gd name="T10" fmla="*/ 0 w 98"/>
                    <a:gd name="T11" fmla="*/ 71 h 71"/>
                    <a:gd name="T12" fmla="*/ 53 w 98"/>
                    <a:gd name="T13" fmla="*/ 0 h 71"/>
                    <a:gd name="T14" fmla="*/ 0 60000 65536"/>
                    <a:gd name="T15" fmla="*/ 0 60000 65536"/>
                    <a:gd name="T16" fmla="*/ 0 60000 65536"/>
                    <a:gd name="T17" fmla="*/ 0 60000 65536"/>
                    <a:gd name="T18" fmla="*/ 0 60000 65536"/>
                    <a:gd name="T19" fmla="*/ 0 60000 65536"/>
                    <a:gd name="T20" fmla="*/ 0 60000 65536"/>
                    <a:gd name="T21" fmla="*/ 0 w 98"/>
                    <a:gd name="T22" fmla="*/ 0 h 71"/>
                    <a:gd name="T23" fmla="*/ 98 w 98"/>
                    <a:gd name="T24" fmla="*/ 71 h 7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98" h="71">
                      <a:moveTo>
                        <a:pt x="53" y="0"/>
                      </a:moveTo>
                      <a:lnTo>
                        <a:pt x="60" y="18"/>
                      </a:lnTo>
                      <a:lnTo>
                        <a:pt x="71" y="34"/>
                      </a:lnTo>
                      <a:lnTo>
                        <a:pt x="84" y="52"/>
                      </a:lnTo>
                      <a:lnTo>
                        <a:pt x="98" y="71"/>
                      </a:lnTo>
                      <a:lnTo>
                        <a:pt x="0" y="71"/>
                      </a:lnTo>
                      <a:lnTo>
                        <a:pt x="53" y="0"/>
                      </a:lnTo>
                      <a:close/>
                    </a:path>
                  </a:pathLst>
                </a:custGeom>
                <a:solidFill>
                  <a:srgbClr val="774930"/>
                </a:solidFill>
                <a:ln w="9525">
                  <a:noFill/>
                  <a:round/>
                  <a:headEnd/>
                  <a:tailEnd/>
                </a:ln>
              </p:spPr>
              <p:txBody>
                <a:bodyPr>
                  <a:prstTxWarp prst="textNoShape">
                    <a:avLst/>
                  </a:prstTxWarp>
                </a:bodyPr>
                <a:lstStyle/>
                <a:p>
                  <a:endParaRPr lang="en-US"/>
                </a:p>
              </p:txBody>
            </p:sp>
            <p:sp>
              <p:nvSpPr>
                <p:cNvPr id="74778" name="Freeform 403"/>
                <p:cNvSpPr>
                  <a:spLocks noChangeAspect="1"/>
                </p:cNvSpPr>
                <p:nvPr/>
              </p:nvSpPr>
              <p:spPr bwMode="auto">
                <a:xfrm>
                  <a:off x="3441" y="2678"/>
                  <a:ext cx="3" cy="13"/>
                </a:xfrm>
                <a:custGeom>
                  <a:avLst/>
                  <a:gdLst>
                    <a:gd name="T0" fmla="*/ 5 w 7"/>
                    <a:gd name="T1" fmla="*/ 0 h 39"/>
                    <a:gd name="T2" fmla="*/ 7 w 7"/>
                    <a:gd name="T3" fmla="*/ 8 h 39"/>
                    <a:gd name="T4" fmla="*/ 7 w 7"/>
                    <a:gd name="T5" fmla="*/ 18 h 39"/>
                    <a:gd name="T6" fmla="*/ 5 w 7"/>
                    <a:gd name="T7" fmla="*/ 29 h 39"/>
                    <a:gd name="T8" fmla="*/ 0 w 7"/>
                    <a:gd name="T9" fmla="*/ 39 h 39"/>
                    <a:gd name="T10" fmla="*/ 0 w 7"/>
                    <a:gd name="T11" fmla="*/ 29 h 39"/>
                    <a:gd name="T12" fmla="*/ 0 w 7"/>
                    <a:gd name="T13" fmla="*/ 18 h 39"/>
                    <a:gd name="T14" fmla="*/ 2 w 7"/>
                    <a:gd name="T15" fmla="*/ 8 h 39"/>
                    <a:gd name="T16" fmla="*/ 5 w 7"/>
                    <a:gd name="T17" fmla="*/ 0 h 3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39"/>
                    <a:gd name="T29" fmla="*/ 7 w 7"/>
                    <a:gd name="T30" fmla="*/ 39 h 3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39">
                      <a:moveTo>
                        <a:pt x="5" y="0"/>
                      </a:moveTo>
                      <a:lnTo>
                        <a:pt x="7" y="8"/>
                      </a:lnTo>
                      <a:lnTo>
                        <a:pt x="7" y="18"/>
                      </a:lnTo>
                      <a:lnTo>
                        <a:pt x="5" y="29"/>
                      </a:lnTo>
                      <a:lnTo>
                        <a:pt x="0" y="39"/>
                      </a:lnTo>
                      <a:lnTo>
                        <a:pt x="0" y="29"/>
                      </a:lnTo>
                      <a:lnTo>
                        <a:pt x="0" y="18"/>
                      </a:lnTo>
                      <a:lnTo>
                        <a:pt x="2" y="8"/>
                      </a:lnTo>
                      <a:lnTo>
                        <a:pt x="5" y="0"/>
                      </a:lnTo>
                      <a:close/>
                    </a:path>
                  </a:pathLst>
                </a:custGeom>
                <a:solidFill>
                  <a:srgbClr val="6B492D"/>
                </a:solidFill>
                <a:ln w="9525">
                  <a:noFill/>
                  <a:round/>
                  <a:headEnd/>
                  <a:tailEnd/>
                </a:ln>
              </p:spPr>
              <p:txBody>
                <a:bodyPr>
                  <a:prstTxWarp prst="textNoShape">
                    <a:avLst/>
                  </a:prstTxWarp>
                </a:bodyPr>
                <a:lstStyle/>
                <a:p>
                  <a:endParaRPr lang="en-US"/>
                </a:p>
              </p:txBody>
            </p:sp>
            <p:sp>
              <p:nvSpPr>
                <p:cNvPr id="74779" name="Freeform 404"/>
                <p:cNvSpPr>
                  <a:spLocks noChangeAspect="1"/>
                </p:cNvSpPr>
                <p:nvPr/>
              </p:nvSpPr>
              <p:spPr bwMode="auto">
                <a:xfrm>
                  <a:off x="3446" y="2674"/>
                  <a:ext cx="20" cy="31"/>
                </a:xfrm>
                <a:custGeom>
                  <a:avLst/>
                  <a:gdLst>
                    <a:gd name="T0" fmla="*/ 23 w 62"/>
                    <a:gd name="T1" fmla="*/ 0 h 92"/>
                    <a:gd name="T2" fmla="*/ 37 w 62"/>
                    <a:gd name="T3" fmla="*/ 0 h 92"/>
                    <a:gd name="T4" fmla="*/ 47 w 62"/>
                    <a:gd name="T5" fmla="*/ 3 h 92"/>
                    <a:gd name="T6" fmla="*/ 57 w 62"/>
                    <a:gd name="T7" fmla="*/ 11 h 92"/>
                    <a:gd name="T8" fmla="*/ 62 w 62"/>
                    <a:gd name="T9" fmla="*/ 21 h 92"/>
                    <a:gd name="T10" fmla="*/ 62 w 62"/>
                    <a:gd name="T11" fmla="*/ 43 h 92"/>
                    <a:gd name="T12" fmla="*/ 60 w 62"/>
                    <a:gd name="T13" fmla="*/ 67 h 92"/>
                    <a:gd name="T14" fmla="*/ 50 w 62"/>
                    <a:gd name="T15" fmla="*/ 84 h 92"/>
                    <a:gd name="T16" fmla="*/ 28 w 62"/>
                    <a:gd name="T17" fmla="*/ 92 h 92"/>
                    <a:gd name="T18" fmla="*/ 11 w 62"/>
                    <a:gd name="T19" fmla="*/ 92 h 92"/>
                    <a:gd name="T20" fmla="*/ 0 w 62"/>
                    <a:gd name="T21" fmla="*/ 79 h 92"/>
                    <a:gd name="T22" fmla="*/ 0 w 62"/>
                    <a:gd name="T23" fmla="*/ 63 h 92"/>
                    <a:gd name="T24" fmla="*/ 2 w 62"/>
                    <a:gd name="T25" fmla="*/ 48 h 92"/>
                    <a:gd name="T26" fmla="*/ 5 w 62"/>
                    <a:gd name="T27" fmla="*/ 34 h 92"/>
                    <a:gd name="T28" fmla="*/ 11 w 62"/>
                    <a:gd name="T29" fmla="*/ 21 h 92"/>
                    <a:gd name="T30" fmla="*/ 16 w 62"/>
                    <a:gd name="T31" fmla="*/ 11 h 92"/>
                    <a:gd name="T32" fmla="*/ 23 w 62"/>
                    <a:gd name="T33" fmla="*/ 0 h 9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2"/>
                    <a:gd name="T52" fmla="*/ 0 h 92"/>
                    <a:gd name="T53" fmla="*/ 62 w 62"/>
                    <a:gd name="T54" fmla="*/ 92 h 9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2" h="92">
                      <a:moveTo>
                        <a:pt x="23" y="0"/>
                      </a:moveTo>
                      <a:lnTo>
                        <a:pt x="37" y="0"/>
                      </a:lnTo>
                      <a:lnTo>
                        <a:pt x="47" y="3"/>
                      </a:lnTo>
                      <a:lnTo>
                        <a:pt x="57" y="11"/>
                      </a:lnTo>
                      <a:lnTo>
                        <a:pt x="62" y="21"/>
                      </a:lnTo>
                      <a:lnTo>
                        <a:pt x="62" y="43"/>
                      </a:lnTo>
                      <a:lnTo>
                        <a:pt x="60" y="67"/>
                      </a:lnTo>
                      <a:lnTo>
                        <a:pt x="50" y="84"/>
                      </a:lnTo>
                      <a:lnTo>
                        <a:pt x="28" y="92"/>
                      </a:lnTo>
                      <a:lnTo>
                        <a:pt x="11" y="92"/>
                      </a:lnTo>
                      <a:lnTo>
                        <a:pt x="0" y="79"/>
                      </a:lnTo>
                      <a:lnTo>
                        <a:pt x="0" y="63"/>
                      </a:lnTo>
                      <a:lnTo>
                        <a:pt x="2" y="48"/>
                      </a:lnTo>
                      <a:lnTo>
                        <a:pt x="5" y="34"/>
                      </a:lnTo>
                      <a:lnTo>
                        <a:pt x="11" y="21"/>
                      </a:lnTo>
                      <a:lnTo>
                        <a:pt x="16" y="11"/>
                      </a:lnTo>
                      <a:lnTo>
                        <a:pt x="23" y="0"/>
                      </a:lnTo>
                      <a:close/>
                    </a:path>
                  </a:pathLst>
                </a:custGeom>
                <a:solidFill>
                  <a:srgbClr val="BF9682"/>
                </a:solidFill>
                <a:ln w="9525">
                  <a:noFill/>
                  <a:round/>
                  <a:headEnd/>
                  <a:tailEnd/>
                </a:ln>
              </p:spPr>
              <p:txBody>
                <a:bodyPr>
                  <a:prstTxWarp prst="textNoShape">
                    <a:avLst/>
                  </a:prstTxWarp>
                </a:bodyPr>
                <a:lstStyle/>
                <a:p>
                  <a:endParaRPr lang="en-US"/>
                </a:p>
              </p:txBody>
            </p:sp>
            <p:sp>
              <p:nvSpPr>
                <p:cNvPr id="74780" name="Freeform 405"/>
                <p:cNvSpPr>
                  <a:spLocks noChangeAspect="1"/>
                </p:cNvSpPr>
                <p:nvPr/>
              </p:nvSpPr>
              <p:spPr bwMode="auto">
                <a:xfrm>
                  <a:off x="3509" y="2160"/>
                  <a:ext cx="528" cy="220"/>
                </a:xfrm>
                <a:custGeom>
                  <a:avLst/>
                  <a:gdLst>
                    <a:gd name="T0" fmla="*/ 77 w 1585"/>
                    <a:gd name="T1" fmla="*/ 334 h 660"/>
                    <a:gd name="T2" fmla="*/ 195 w 1585"/>
                    <a:gd name="T3" fmla="*/ 331 h 660"/>
                    <a:gd name="T4" fmla="*/ 314 w 1585"/>
                    <a:gd name="T5" fmla="*/ 323 h 660"/>
                    <a:gd name="T6" fmla="*/ 432 w 1585"/>
                    <a:gd name="T7" fmla="*/ 313 h 660"/>
                    <a:gd name="T8" fmla="*/ 554 w 1585"/>
                    <a:gd name="T9" fmla="*/ 299 h 660"/>
                    <a:gd name="T10" fmla="*/ 632 w 1585"/>
                    <a:gd name="T11" fmla="*/ 284 h 660"/>
                    <a:gd name="T12" fmla="*/ 574 w 1585"/>
                    <a:gd name="T13" fmla="*/ 258 h 660"/>
                    <a:gd name="T14" fmla="*/ 516 w 1585"/>
                    <a:gd name="T15" fmla="*/ 229 h 660"/>
                    <a:gd name="T16" fmla="*/ 480 w 1585"/>
                    <a:gd name="T17" fmla="*/ 166 h 660"/>
                    <a:gd name="T18" fmla="*/ 419 w 1585"/>
                    <a:gd name="T19" fmla="*/ 87 h 660"/>
                    <a:gd name="T20" fmla="*/ 327 w 1585"/>
                    <a:gd name="T21" fmla="*/ 24 h 660"/>
                    <a:gd name="T22" fmla="*/ 350 w 1585"/>
                    <a:gd name="T23" fmla="*/ 12 h 660"/>
                    <a:gd name="T24" fmla="*/ 419 w 1585"/>
                    <a:gd name="T25" fmla="*/ 53 h 660"/>
                    <a:gd name="T26" fmla="*/ 487 w 1585"/>
                    <a:gd name="T27" fmla="*/ 97 h 660"/>
                    <a:gd name="T28" fmla="*/ 487 w 1585"/>
                    <a:gd name="T29" fmla="*/ 147 h 660"/>
                    <a:gd name="T30" fmla="*/ 545 w 1585"/>
                    <a:gd name="T31" fmla="*/ 202 h 660"/>
                    <a:gd name="T32" fmla="*/ 638 w 1585"/>
                    <a:gd name="T33" fmla="*/ 250 h 660"/>
                    <a:gd name="T34" fmla="*/ 730 w 1585"/>
                    <a:gd name="T35" fmla="*/ 294 h 660"/>
                    <a:gd name="T36" fmla="*/ 853 w 1585"/>
                    <a:gd name="T37" fmla="*/ 275 h 660"/>
                    <a:gd name="T38" fmla="*/ 1007 w 1585"/>
                    <a:gd name="T39" fmla="*/ 263 h 660"/>
                    <a:gd name="T40" fmla="*/ 1156 w 1585"/>
                    <a:gd name="T41" fmla="*/ 244 h 660"/>
                    <a:gd name="T42" fmla="*/ 1304 w 1585"/>
                    <a:gd name="T43" fmla="*/ 226 h 660"/>
                    <a:gd name="T44" fmla="*/ 1448 w 1585"/>
                    <a:gd name="T45" fmla="*/ 202 h 660"/>
                    <a:gd name="T46" fmla="*/ 1551 w 1585"/>
                    <a:gd name="T47" fmla="*/ 195 h 660"/>
                    <a:gd name="T48" fmla="*/ 1585 w 1585"/>
                    <a:gd name="T49" fmla="*/ 205 h 660"/>
                    <a:gd name="T50" fmla="*/ 1472 w 1585"/>
                    <a:gd name="T51" fmla="*/ 229 h 660"/>
                    <a:gd name="T52" fmla="*/ 1359 w 1585"/>
                    <a:gd name="T53" fmla="*/ 246 h 660"/>
                    <a:gd name="T54" fmla="*/ 1241 w 1585"/>
                    <a:gd name="T55" fmla="*/ 263 h 660"/>
                    <a:gd name="T56" fmla="*/ 1125 w 1585"/>
                    <a:gd name="T57" fmla="*/ 273 h 660"/>
                    <a:gd name="T58" fmla="*/ 1009 w 1585"/>
                    <a:gd name="T59" fmla="*/ 284 h 660"/>
                    <a:gd name="T60" fmla="*/ 935 w 1585"/>
                    <a:gd name="T61" fmla="*/ 310 h 660"/>
                    <a:gd name="T62" fmla="*/ 856 w 1585"/>
                    <a:gd name="T63" fmla="*/ 316 h 660"/>
                    <a:gd name="T64" fmla="*/ 774 w 1585"/>
                    <a:gd name="T65" fmla="*/ 316 h 660"/>
                    <a:gd name="T66" fmla="*/ 778 w 1585"/>
                    <a:gd name="T67" fmla="*/ 419 h 660"/>
                    <a:gd name="T68" fmla="*/ 920 w 1585"/>
                    <a:gd name="T69" fmla="*/ 513 h 660"/>
                    <a:gd name="T70" fmla="*/ 1062 w 1585"/>
                    <a:gd name="T71" fmla="*/ 602 h 660"/>
                    <a:gd name="T72" fmla="*/ 1041 w 1585"/>
                    <a:gd name="T73" fmla="*/ 610 h 660"/>
                    <a:gd name="T74" fmla="*/ 914 w 1585"/>
                    <a:gd name="T75" fmla="*/ 547 h 660"/>
                    <a:gd name="T76" fmla="*/ 785 w 1585"/>
                    <a:gd name="T77" fmla="*/ 482 h 660"/>
                    <a:gd name="T78" fmla="*/ 740 w 1585"/>
                    <a:gd name="T79" fmla="*/ 424 h 660"/>
                    <a:gd name="T80" fmla="*/ 704 w 1585"/>
                    <a:gd name="T81" fmla="*/ 363 h 660"/>
                    <a:gd name="T82" fmla="*/ 636 w 1585"/>
                    <a:gd name="T83" fmla="*/ 323 h 660"/>
                    <a:gd name="T84" fmla="*/ 509 w 1585"/>
                    <a:gd name="T85" fmla="*/ 328 h 660"/>
                    <a:gd name="T86" fmla="*/ 383 w 1585"/>
                    <a:gd name="T87" fmla="*/ 337 h 660"/>
                    <a:gd name="T88" fmla="*/ 256 w 1585"/>
                    <a:gd name="T89" fmla="*/ 344 h 660"/>
                    <a:gd name="T90" fmla="*/ 130 w 1585"/>
                    <a:gd name="T91" fmla="*/ 347 h 660"/>
                    <a:gd name="T92" fmla="*/ 0 w 1585"/>
                    <a:gd name="T93" fmla="*/ 344 h 660"/>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585"/>
                    <a:gd name="T142" fmla="*/ 0 h 660"/>
                    <a:gd name="T143" fmla="*/ 1585 w 1585"/>
                    <a:gd name="T144" fmla="*/ 660 h 660"/>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585" h="660">
                      <a:moveTo>
                        <a:pt x="0" y="331"/>
                      </a:moveTo>
                      <a:lnTo>
                        <a:pt x="39" y="331"/>
                      </a:lnTo>
                      <a:lnTo>
                        <a:pt x="77" y="334"/>
                      </a:lnTo>
                      <a:lnTo>
                        <a:pt x="116" y="334"/>
                      </a:lnTo>
                      <a:lnTo>
                        <a:pt x="155" y="331"/>
                      </a:lnTo>
                      <a:lnTo>
                        <a:pt x="195" y="331"/>
                      </a:lnTo>
                      <a:lnTo>
                        <a:pt x="234" y="328"/>
                      </a:lnTo>
                      <a:lnTo>
                        <a:pt x="275" y="328"/>
                      </a:lnTo>
                      <a:lnTo>
                        <a:pt x="314" y="323"/>
                      </a:lnTo>
                      <a:lnTo>
                        <a:pt x="354" y="321"/>
                      </a:lnTo>
                      <a:lnTo>
                        <a:pt x="393" y="318"/>
                      </a:lnTo>
                      <a:lnTo>
                        <a:pt x="432" y="313"/>
                      </a:lnTo>
                      <a:lnTo>
                        <a:pt x="475" y="310"/>
                      </a:lnTo>
                      <a:lnTo>
                        <a:pt x="514" y="304"/>
                      </a:lnTo>
                      <a:lnTo>
                        <a:pt x="554" y="299"/>
                      </a:lnTo>
                      <a:lnTo>
                        <a:pt x="593" y="292"/>
                      </a:lnTo>
                      <a:lnTo>
                        <a:pt x="632" y="287"/>
                      </a:lnTo>
                      <a:lnTo>
                        <a:pt x="632" y="284"/>
                      </a:lnTo>
                      <a:lnTo>
                        <a:pt x="614" y="273"/>
                      </a:lnTo>
                      <a:lnTo>
                        <a:pt x="593" y="265"/>
                      </a:lnTo>
                      <a:lnTo>
                        <a:pt x="574" y="258"/>
                      </a:lnTo>
                      <a:lnTo>
                        <a:pt x="556" y="246"/>
                      </a:lnTo>
                      <a:lnTo>
                        <a:pt x="535" y="239"/>
                      </a:lnTo>
                      <a:lnTo>
                        <a:pt x="516" y="229"/>
                      </a:lnTo>
                      <a:lnTo>
                        <a:pt x="498" y="218"/>
                      </a:lnTo>
                      <a:lnTo>
                        <a:pt x="480" y="205"/>
                      </a:lnTo>
                      <a:lnTo>
                        <a:pt x="480" y="166"/>
                      </a:lnTo>
                      <a:lnTo>
                        <a:pt x="467" y="133"/>
                      </a:lnTo>
                      <a:lnTo>
                        <a:pt x="446" y="108"/>
                      </a:lnTo>
                      <a:lnTo>
                        <a:pt x="419" y="87"/>
                      </a:lnTo>
                      <a:lnTo>
                        <a:pt x="388" y="65"/>
                      </a:lnTo>
                      <a:lnTo>
                        <a:pt x="356" y="44"/>
                      </a:lnTo>
                      <a:lnTo>
                        <a:pt x="327" y="24"/>
                      </a:lnTo>
                      <a:lnTo>
                        <a:pt x="303" y="0"/>
                      </a:lnTo>
                      <a:lnTo>
                        <a:pt x="327" y="5"/>
                      </a:lnTo>
                      <a:lnTo>
                        <a:pt x="350" y="12"/>
                      </a:lnTo>
                      <a:lnTo>
                        <a:pt x="374" y="26"/>
                      </a:lnTo>
                      <a:lnTo>
                        <a:pt x="395" y="39"/>
                      </a:lnTo>
                      <a:lnTo>
                        <a:pt x="419" y="53"/>
                      </a:lnTo>
                      <a:lnTo>
                        <a:pt x="443" y="68"/>
                      </a:lnTo>
                      <a:lnTo>
                        <a:pt x="463" y="84"/>
                      </a:lnTo>
                      <a:lnTo>
                        <a:pt x="487" y="97"/>
                      </a:lnTo>
                      <a:lnTo>
                        <a:pt x="487" y="110"/>
                      </a:lnTo>
                      <a:lnTo>
                        <a:pt x="487" y="128"/>
                      </a:lnTo>
                      <a:lnTo>
                        <a:pt x="487" y="147"/>
                      </a:lnTo>
                      <a:lnTo>
                        <a:pt x="490" y="162"/>
                      </a:lnTo>
                      <a:lnTo>
                        <a:pt x="516" y="184"/>
                      </a:lnTo>
                      <a:lnTo>
                        <a:pt x="545" y="202"/>
                      </a:lnTo>
                      <a:lnTo>
                        <a:pt x="577" y="221"/>
                      </a:lnTo>
                      <a:lnTo>
                        <a:pt x="606" y="236"/>
                      </a:lnTo>
                      <a:lnTo>
                        <a:pt x="638" y="250"/>
                      </a:lnTo>
                      <a:lnTo>
                        <a:pt x="670" y="265"/>
                      </a:lnTo>
                      <a:lnTo>
                        <a:pt x="701" y="279"/>
                      </a:lnTo>
                      <a:lnTo>
                        <a:pt x="730" y="294"/>
                      </a:lnTo>
                      <a:lnTo>
                        <a:pt x="751" y="284"/>
                      </a:lnTo>
                      <a:lnTo>
                        <a:pt x="801" y="282"/>
                      </a:lnTo>
                      <a:lnTo>
                        <a:pt x="853" y="275"/>
                      </a:lnTo>
                      <a:lnTo>
                        <a:pt x="904" y="273"/>
                      </a:lnTo>
                      <a:lnTo>
                        <a:pt x="954" y="268"/>
                      </a:lnTo>
                      <a:lnTo>
                        <a:pt x="1007" y="263"/>
                      </a:lnTo>
                      <a:lnTo>
                        <a:pt x="1056" y="258"/>
                      </a:lnTo>
                      <a:lnTo>
                        <a:pt x="1106" y="253"/>
                      </a:lnTo>
                      <a:lnTo>
                        <a:pt x="1156" y="244"/>
                      </a:lnTo>
                      <a:lnTo>
                        <a:pt x="1204" y="239"/>
                      </a:lnTo>
                      <a:lnTo>
                        <a:pt x="1253" y="231"/>
                      </a:lnTo>
                      <a:lnTo>
                        <a:pt x="1304" y="226"/>
                      </a:lnTo>
                      <a:lnTo>
                        <a:pt x="1354" y="218"/>
                      </a:lnTo>
                      <a:lnTo>
                        <a:pt x="1402" y="210"/>
                      </a:lnTo>
                      <a:lnTo>
                        <a:pt x="1448" y="202"/>
                      </a:lnTo>
                      <a:lnTo>
                        <a:pt x="1499" y="191"/>
                      </a:lnTo>
                      <a:lnTo>
                        <a:pt x="1546" y="184"/>
                      </a:lnTo>
                      <a:lnTo>
                        <a:pt x="1551" y="195"/>
                      </a:lnTo>
                      <a:lnTo>
                        <a:pt x="1559" y="197"/>
                      </a:lnTo>
                      <a:lnTo>
                        <a:pt x="1573" y="200"/>
                      </a:lnTo>
                      <a:lnTo>
                        <a:pt x="1585" y="205"/>
                      </a:lnTo>
                      <a:lnTo>
                        <a:pt x="1549" y="212"/>
                      </a:lnTo>
                      <a:lnTo>
                        <a:pt x="1512" y="221"/>
                      </a:lnTo>
                      <a:lnTo>
                        <a:pt x="1472" y="229"/>
                      </a:lnTo>
                      <a:lnTo>
                        <a:pt x="1436" y="234"/>
                      </a:lnTo>
                      <a:lnTo>
                        <a:pt x="1397" y="241"/>
                      </a:lnTo>
                      <a:lnTo>
                        <a:pt x="1359" y="246"/>
                      </a:lnTo>
                      <a:lnTo>
                        <a:pt x="1320" y="253"/>
                      </a:lnTo>
                      <a:lnTo>
                        <a:pt x="1280" y="258"/>
                      </a:lnTo>
                      <a:lnTo>
                        <a:pt x="1241" y="263"/>
                      </a:lnTo>
                      <a:lnTo>
                        <a:pt x="1204" y="265"/>
                      </a:lnTo>
                      <a:lnTo>
                        <a:pt x="1164" y="270"/>
                      </a:lnTo>
                      <a:lnTo>
                        <a:pt x="1125" y="273"/>
                      </a:lnTo>
                      <a:lnTo>
                        <a:pt x="1086" y="279"/>
                      </a:lnTo>
                      <a:lnTo>
                        <a:pt x="1046" y="282"/>
                      </a:lnTo>
                      <a:lnTo>
                        <a:pt x="1009" y="284"/>
                      </a:lnTo>
                      <a:lnTo>
                        <a:pt x="969" y="287"/>
                      </a:lnTo>
                      <a:lnTo>
                        <a:pt x="962" y="304"/>
                      </a:lnTo>
                      <a:lnTo>
                        <a:pt x="935" y="310"/>
                      </a:lnTo>
                      <a:lnTo>
                        <a:pt x="909" y="313"/>
                      </a:lnTo>
                      <a:lnTo>
                        <a:pt x="882" y="313"/>
                      </a:lnTo>
                      <a:lnTo>
                        <a:pt x="856" y="316"/>
                      </a:lnTo>
                      <a:lnTo>
                        <a:pt x="830" y="316"/>
                      </a:lnTo>
                      <a:lnTo>
                        <a:pt x="801" y="316"/>
                      </a:lnTo>
                      <a:lnTo>
                        <a:pt x="774" y="316"/>
                      </a:lnTo>
                      <a:lnTo>
                        <a:pt x="749" y="318"/>
                      </a:lnTo>
                      <a:lnTo>
                        <a:pt x="754" y="373"/>
                      </a:lnTo>
                      <a:lnTo>
                        <a:pt x="778" y="419"/>
                      </a:lnTo>
                      <a:lnTo>
                        <a:pt x="817" y="455"/>
                      </a:lnTo>
                      <a:lnTo>
                        <a:pt x="865" y="487"/>
                      </a:lnTo>
                      <a:lnTo>
                        <a:pt x="920" y="513"/>
                      </a:lnTo>
                      <a:lnTo>
                        <a:pt x="973" y="542"/>
                      </a:lnTo>
                      <a:lnTo>
                        <a:pt x="1022" y="571"/>
                      </a:lnTo>
                      <a:lnTo>
                        <a:pt x="1062" y="602"/>
                      </a:lnTo>
                      <a:lnTo>
                        <a:pt x="1122" y="660"/>
                      </a:lnTo>
                      <a:lnTo>
                        <a:pt x="1080" y="634"/>
                      </a:lnTo>
                      <a:lnTo>
                        <a:pt x="1041" y="610"/>
                      </a:lnTo>
                      <a:lnTo>
                        <a:pt x="998" y="590"/>
                      </a:lnTo>
                      <a:lnTo>
                        <a:pt x="956" y="566"/>
                      </a:lnTo>
                      <a:lnTo>
                        <a:pt x="914" y="547"/>
                      </a:lnTo>
                      <a:lnTo>
                        <a:pt x="870" y="526"/>
                      </a:lnTo>
                      <a:lnTo>
                        <a:pt x="827" y="505"/>
                      </a:lnTo>
                      <a:lnTo>
                        <a:pt x="785" y="482"/>
                      </a:lnTo>
                      <a:lnTo>
                        <a:pt x="769" y="463"/>
                      </a:lnTo>
                      <a:lnTo>
                        <a:pt x="754" y="441"/>
                      </a:lnTo>
                      <a:lnTo>
                        <a:pt x="740" y="424"/>
                      </a:lnTo>
                      <a:lnTo>
                        <a:pt x="727" y="405"/>
                      </a:lnTo>
                      <a:lnTo>
                        <a:pt x="714" y="384"/>
                      </a:lnTo>
                      <a:lnTo>
                        <a:pt x="704" y="363"/>
                      </a:lnTo>
                      <a:lnTo>
                        <a:pt x="690" y="342"/>
                      </a:lnTo>
                      <a:lnTo>
                        <a:pt x="677" y="321"/>
                      </a:lnTo>
                      <a:lnTo>
                        <a:pt x="636" y="323"/>
                      </a:lnTo>
                      <a:lnTo>
                        <a:pt x="593" y="323"/>
                      </a:lnTo>
                      <a:lnTo>
                        <a:pt x="551" y="326"/>
                      </a:lnTo>
                      <a:lnTo>
                        <a:pt x="509" y="328"/>
                      </a:lnTo>
                      <a:lnTo>
                        <a:pt x="467" y="331"/>
                      </a:lnTo>
                      <a:lnTo>
                        <a:pt x="424" y="334"/>
                      </a:lnTo>
                      <a:lnTo>
                        <a:pt x="383" y="337"/>
                      </a:lnTo>
                      <a:lnTo>
                        <a:pt x="340" y="339"/>
                      </a:lnTo>
                      <a:lnTo>
                        <a:pt x="298" y="342"/>
                      </a:lnTo>
                      <a:lnTo>
                        <a:pt x="256" y="344"/>
                      </a:lnTo>
                      <a:lnTo>
                        <a:pt x="214" y="344"/>
                      </a:lnTo>
                      <a:lnTo>
                        <a:pt x="171" y="347"/>
                      </a:lnTo>
                      <a:lnTo>
                        <a:pt x="130" y="347"/>
                      </a:lnTo>
                      <a:lnTo>
                        <a:pt x="87" y="347"/>
                      </a:lnTo>
                      <a:lnTo>
                        <a:pt x="42" y="347"/>
                      </a:lnTo>
                      <a:lnTo>
                        <a:pt x="0" y="344"/>
                      </a:lnTo>
                      <a:lnTo>
                        <a:pt x="0" y="331"/>
                      </a:lnTo>
                      <a:close/>
                    </a:path>
                  </a:pathLst>
                </a:custGeom>
                <a:solidFill>
                  <a:srgbClr val="91662B"/>
                </a:solidFill>
                <a:ln w="9525">
                  <a:noFill/>
                  <a:round/>
                  <a:headEnd/>
                  <a:tailEnd/>
                </a:ln>
              </p:spPr>
              <p:txBody>
                <a:bodyPr>
                  <a:prstTxWarp prst="textNoShape">
                    <a:avLst/>
                  </a:prstTxWarp>
                </a:bodyPr>
                <a:lstStyle/>
                <a:p>
                  <a:endParaRPr lang="en-US"/>
                </a:p>
              </p:txBody>
            </p:sp>
            <p:sp>
              <p:nvSpPr>
                <p:cNvPr id="74781" name="Freeform 406"/>
                <p:cNvSpPr>
                  <a:spLocks noChangeAspect="1"/>
                </p:cNvSpPr>
                <p:nvPr/>
              </p:nvSpPr>
              <p:spPr bwMode="auto">
                <a:xfrm>
                  <a:off x="3656" y="2135"/>
                  <a:ext cx="383" cy="115"/>
                </a:xfrm>
                <a:custGeom>
                  <a:avLst/>
                  <a:gdLst>
                    <a:gd name="T0" fmla="*/ 1142 w 1149"/>
                    <a:gd name="T1" fmla="*/ 0 h 345"/>
                    <a:gd name="T2" fmla="*/ 1149 w 1149"/>
                    <a:gd name="T3" fmla="*/ 58 h 345"/>
                    <a:gd name="T4" fmla="*/ 1149 w 1149"/>
                    <a:gd name="T5" fmla="*/ 113 h 345"/>
                    <a:gd name="T6" fmla="*/ 1149 w 1149"/>
                    <a:gd name="T7" fmla="*/ 169 h 345"/>
                    <a:gd name="T8" fmla="*/ 1149 w 1149"/>
                    <a:gd name="T9" fmla="*/ 221 h 345"/>
                    <a:gd name="T10" fmla="*/ 1096 w 1149"/>
                    <a:gd name="T11" fmla="*/ 234 h 345"/>
                    <a:gd name="T12" fmla="*/ 1043 w 1149"/>
                    <a:gd name="T13" fmla="*/ 245 h 345"/>
                    <a:gd name="T14" fmla="*/ 990 w 1149"/>
                    <a:gd name="T15" fmla="*/ 255 h 345"/>
                    <a:gd name="T16" fmla="*/ 937 w 1149"/>
                    <a:gd name="T17" fmla="*/ 266 h 345"/>
                    <a:gd name="T18" fmla="*/ 885 w 1149"/>
                    <a:gd name="T19" fmla="*/ 277 h 345"/>
                    <a:gd name="T20" fmla="*/ 829 w 1149"/>
                    <a:gd name="T21" fmla="*/ 287 h 345"/>
                    <a:gd name="T22" fmla="*/ 776 w 1149"/>
                    <a:gd name="T23" fmla="*/ 295 h 345"/>
                    <a:gd name="T24" fmla="*/ 724 w 1149"/>
                    <a:gd name="T25" fmla="*/ 303 h 345"/>
                    <a:gd name="T26" fmla="*/ 668 w 1149"/>
                    <a:gd name="T27" fmla="*/ 311 h 345"/>
                    <a:gd name="T28" fmla="*/ 616 w 1149"/>
                    <a:gd name="T29" fmla="*/ 316 h 345"/>
                    <a:gd name="T30" fmla="*/ 561 w 1149"/>
                    <a:gd name="T31" fmla="*/ 323 h 345"/>
                    <a:gd name="T32" fmla="*/ 506 w 1149"/>
                    <a:gd name="T33" fmla="*/ 330 h 345"/>
                    <a:gd name="T34" fmla="*/ 453 w 1149"/>
                    <a:gd name="T35" fmla="*/ 335 h 345"/>
                    <a:gd name="T36" fmla="*/ 398 w 1149"/>
                    <a:gd name="T37" fmla="*/ 337 h 345"/>
                    <a:gd name="T38" fmla="*/ 342 w 1149"/>
                    <a:gd name="T39" fmla="*/ 342 h 345"/>
                    <a:gd name="T40" fmla="*/ 287 w 1149"/>
                    <a:gd name="T41" fmla="*/ 345 h 345"/>
                    <a:gd name="T42" fmla="*/ 261 w 1149"/>
                    <a:gd name="T43" fmla="*/ 335 h 345"/>
                    <a:gd name="T44" fmla="*/ 234 w 1149"/>
                    <a:gd name="T45" fmla="*/ 323 h 345"/>
                    <a:gd name="T46" fmla="*/ 208 w 1149"/>
                    <a:gd name="T47" fmla="*/ 313 h 345"/>
                    <a:gd name="T48" fmla="*/ 181 w 1149"/>
                    <a:gd name="T49" fmla="*/ 301 h 345"/>
                    <a:gd name="T50" fmla="*/ 155 w 1149"/>
                    <a:gd name="T51" fmla="*/ 287 h 345"/>
                    <a:gd name="T52" fmla="*/ 131 w 1149"/>
                    <a:gd name="T53" fmla="*/ 274 h 345"/>
                    <a:gd name="T54" fmla="*/ 105 w 1149"/>
                    <a:gd name="T55" fmla="*/ 261 h 345"/>
                    <a:gd name="T56" fmla="*/ 82 w 1149"/>
                    <a:gd name="T57" fmla="*/ 245 h 345"/>
                    <a:gd name="T58" fmla="*/ 68 w 1149"/>
                    <a:gd name="T59" fmla="*/ 224 h 345"/>
                    <a:gd name="T60" fmla="*/ 61 w 1149"/>
                    <a:gd name="T61" fmla="*/ 208 h 345"/>
                    <a:gd name="T62" fmla="*/ 58 w 1149"/>
                    <a:gd name="T63" fmla="*/ 195 h 345"/>
                    <a:gd name="T64" fmla="*/ 53 w 1149"/>
                    <a:gd name="T65" fmla="*/ 185 h 345"/>
                    <a:gd name="T66" fmla="*/ 47 w 1149"/>
                    <a:gd name="T67" fmla="*/ 174 h 345"/>
                    <a:gd name="T68" fmla="*/ 37 w 1149"/>
                    <a:gd name="T69" fmla="*/ 161 h 345"/>
                    <a:gd name="T70" fmla="*/ 24 w 1149"/>
                    <a:gd name="T71" fmla="*/ 145 h 345"/>
                    <a:gd name="T72" fmla="*/ 0 w 1149"/>
                    <a:gd name="T73" fmla="*/ 123 h 345"/>
                    <a:gd name="T74" fmla="*/ 71 w 1149"/>
                    <a:gd name="T75" fmla="*/ 116 h 345"/>
                    <a:gd name="T76" fmla="*/ 142 w 1149"/>
                    <a:gd name="T77" fmla="*/ 108 h 345"/>
                    <a:gd name="T78" fmla="*/ 213 w 1149"/>
                    <a:gd name="T79" fmla="*/ 101 h 345"/>
                    <a:gd name="T80" fmla="*/ 284 w 1149"/>
                    <a:gd name="T81" fmla="*/ 95 h 345"/>
                    <a:gd name="T82" fmla="*/ 355 w 1149"/>
                    <a:gd name="T83" fmla="*/ 87 h 345"/>
                    <a:gd name="T84" fmla="*/ 427 w 1149"/>
                    <a:gd name="T85" fmla="*/ 82 h 345"/>
                    <a:gd name="T86" fmla="*/ 497 w 1149"/>
                    <a:gd name="T87" fmla="*/ 77 h 345"/>
                    <a:gd name="T88" fmla="*/ 571 w 1149"/>
                    <a:gd name="T89" fmla="*/ 68 h 345"/>
                    <a:gd name="T90" fmla="*/ 643 w 1149"/>
                    <a:gd name="T91" fmla="*/ 63 h 345"/>
                    <a:gd name="T92" fmla="*/ 713 w 1149"/>
                    <a:gd name="T93" fmla="*/ 58 h 345"/>
                    <a:gd name="T94" fmla="*/ 785 w 1149"/>
                    <a:gd name="T95" fmla="*/ 50 h 345"/>
                    <a:gd name="T96" fmla="*/ 856 w 1149"/>
                    <a:gd name="T97" fmla="*/ 43 h 345"/>
                    <a:gd name="T98" fmla="*/ 927 w 1149"/>
                    <a:gd name="T99" fmla="*/ 32 h 345"/>
                    <a:gd name="T100" fmla="*/ 1000 w 1149"/>
                    <a:gd name="T101" fmla="*/ 24 h 345"/>
                    <a:gd name="T102" fmla="*/ 1072 w 1149"/>
                    <a:gd name="T103" fmla="*/ 13 h 345"/>
                    <a:gd name="T104" fmla="*/ 1142 w 1149"/>
                    <a:gd name="T105" fmla="*/ 0 h 345"/>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149"/>
                    <a:gd name="T160" fmla="*/ 0 h 345"/>
                    <a:gd name="T161" fmla="*/ 1149 w 1149"/>
                    <a:gd name="T162" fmla="*/ 345 h 345"/>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149" h="345">
                      <a:moveTo>
                        <a:pt x="1142" y="0"/>
                      </a:moveTo>
                      <a:lnTo>
                        <a:pt x="1149" y="58"/>
                      </a:lnTo>
                      <a:lnTo>
                        <a:pt x="1149" y="113"/>
                      </a:lnTo>
                      <a:lnTo>
                        <a:pt x="1149" y="169"/>
                      </a:lnTo>
                      <a:lnTo>
                        <a:pt x="1149" y="221"/>
                      </a:lnTo>
                      <a:lnTo>
                        <a:pt x="1096" y="234"/>
                      </a:lnTo>
                      <a:lnTo>
                        <a:pt x="1043" y="245"/>
                      </a:lnTo>
                      <a:lnTo>
                        <a:pt x="990" y="255"/>
                      </a:lnTo>
                      <a:lnTo>
                        <a:pt x="937" y="266"/>
                      </a:lnTo>
                      <a:lnTo>
                        <a:pt x="885" y="277"/>
                      </a:lnTo>
                      <a:lnTo>
                        <a:pt x="829" y="287"/>
                      </a:lnTo>
                      <a:lnTo>
                        <a:pt x="776" y="295"/>
                      </a:lnTo>
                      <a:lnTo>
                        <a:pt x="724" y="303"/>
                      </a:lnTo>
                      <a:lnTo>
                        <a:pt x="668" y="311"/>
                      </a:lnTo>
                      <a:lnTo>
                        <a:pt x="616" y="316"/>
                      </a:lnTo>
                      <a:lnTo>
                        <a:pt x="561" y="323"/>
                      </a:lnTo>
                      <a:lnTo>
                        <a:pt x="506" y="330"/>
                      </a:lnTo>
                      <a:lnTo>
                        <a:pt x="453" y="335"/>
                      </a:lnTo>
                      <a:lnTo>
                        <a:pt x="398" y="337"/>
                      </a:lnTo>
                      <a:lnTo>
                        <a:pt x="342" y="342"/>
                      </a:lnTo>
                      <a:lnTo>
                        <a:pt x="287" y="345"/>
                      </a:lnTo>
                      <a:lnTo>
                        <a:pt x="261" y="335"/>
                      </a:lnTo>
                      <a:lnTo>
                        <a:pt x="234" y="323"/>
                      </a:lnTo>
                      <a:lnTo>
                        <a:pt x="208" y="313"/>
                      </a:lnTo>
                      <a:lnTo>
                        <a:pt x="181" y="301"/>
                      </a:lnTo>
                      <a:lnTo>
                        <a:pt x="155" y="287"/>
                      </a:lnTo>
                      <a:lnTo>
                        <a:pt x="131" y="274"/>
                      </a:lnTo>
                      <a:lnTo>
                        <a:pt x="105" y="261"/>
                      </a:lnTo>
                      <a:lnTo>
                        <a:pt x="82" y="245"/>
                      </a:lnTo>
                      <a:lnTo>
                        <a:pt x="68" y="224"/>
                      </a:lnTo>
                      <a:lnTo>
                        <a:pt x="61" y="208"/>
                      </a:lnTo>
                      <a:lnTo>
                        <a:pt x="58" y="195"/>
                      </a:lnTo>
                      <a:lnTo>
                        <a:pt x="53" y="185"/>
                      </a:lnTo>
                      <a:lnTo>
                        <a:pt x="47" y="174"/>
                      </a:lnTo>
                      <a:lnTo>
                        <a:pt x="37" y="161"/>
                      </a:lnTo>
                      <a:lnTo>
                        <a:pt x="24" y="145"/>
                      </a:lnTo>
                      <a:lnTo>
                        <a:pt x="0" y="123"/>
                      </a:lnTo>
                      <a:lnTo>
                        <a:pt x="71" y="116"/>
                      </a:lnTo>
                      <a:lnTo>
                        <a:pt x="142" y="108"/>
                      </a:lnTo>
                      <a:lnTo>
                        <a:pt x="213" y="101"/>
                      </a:lnTo>
                      <a:lnTo>
                        <a:pt x="284" y="95"/>
                      </a:lnTo>
                      <a:lnTo>
                        <a:pt x="355" y="87"/>
                      </a:lnTo>
                      <a:lnTo>
                        <a:pt x="427" y="82"/>
                      </a:lnTo>
                      <a:lnTo>
                        <a:pt x="497" y="77"/>
                      </a:lnTo>
                      <a:lnTo>
                        <a:pt x="571" y="68"/>
                      </a:lnTo>
                      <a:lnTo>
                        <a:pt x="643" y="63"/>
                      </a:lnTo>
                      <a:lnTo>
                        <a:pt x="713" y="58"/>
                      </a:lnTo>
                      <a:lnTo>
                        <a:pt x="785" y="50"/>
                      </a:lnTo>
                      <a:lnTo>
                        <a:pt x="856" y="43"/>
                      </a:lnTo>
                      <a:lnTo>
                        <a:pt x="927" y="32"/>
                      </a:lnTo>
                      <a:lnTo>
                        <a:pt x="1000" y="24"/>
                      </a:lnTo>
                      <a:lnTo>
                        <a:pt x="1072" y="13"/>
                      </a:lnTo>
                      <a:lnTo>
                        <a:pt x="1142" y="0"/>
                      </a:lnTo>
                      <a:close/>
                    </a:path>
                  </a:pathLst>
                </a:custGeom>
                <a:solidFill>
                  <a:srgbClr val="BF9682"/>
                </a:solidFill>
                <a:ln w="9525">
                  <a:noFill/>
                  <a:round/>
                  <a:headEnd/>
                  <a:tailEnd/>
                </a:ln>
              </p:spPr>
              <p:txBody>
                <a:bodyPr>
                  <a:prstTxWarp prst="textNoShape">
                    <a:avLst/>
                  </a:prstTxWarp>
                </a:bodyPr>
                <a:lstStyle/>
                <a:p>
                  <a:endParaRPr lang="en-US"/>
                </a:p>
              </p:txBody>
            </p:sp>
            <p:sp>
              <p:nvSpPr>
                <p:cNvPr id="74782" name="Freeform 407"/>
                <p:cNvSpPr>
                  <a:spLocks noChangeAspect="1"/>
                </p:cNvSpPr>
                <p:nvPr/>
              </p:nvSpPr>
              <p:spPr bwMode="auto">
                <a:xfrm>
                  <a:off x="3671" y="2654"/>
                  <a:ext cx="91" cy="335"/>
                </a:xfrm>
                <a:custGeom>
                  <a:avLst/>
                  <a:gdLst>
                    <a:gd name="T0" fmla="*/ 180 w 272"/>
                    <a:gd name="T1" fmla="*/ 303 h 1003"/>
                    <a:gd name="T2" fmla="*/ 198 w 272"/>
                    <a:gd name="T3" fmla="*/ 274 h 1003"/>
                    <a:gd name="T4" fmla="*/ 214 w 272"/>
                    <a:gd name="T5" fmla="*/ 242 h 1003"/>
                    <a:gd name="T6" fmla="*/ 227 w 272"/>
                    <a:gd name="T7" fmla="*/ 207 h 1003"/>
                    <a:gd name="T8" fmla="*/ 235 w 272"/>
                    <a:gd name="T9" fmla="*/ 173 h 1003"/>
                    <a:gd name="T10" fmla="*/ 240 w 272"/>
                    <a:gd name="T11" fmla="*/ 139 h 1003"/>
                    <a:gd name="T12" fmla="*/ 240 w 272"/>
                    <a:gd name="T13" fmla="*/ 105 h 1003"/>
                    <a:gd name="T14" fmla="*/ 238 w 272"/>
                    <a:gd name="T15" fmla="*/ 71 h 1003"/>
                    <a:gd name="T16" fmla="*/ 227 w 272"/>
                    <a:gd name="T17" fmla="*/ 36 h 1003"/>
                    <a:gd name="T18" fmla="*/ 233 w 272"/>
                    <a:gd name="T19" fmla="*/ 29 h 1003"/>
                    <a:gd name="T20" fmla="*/ 240 w 272"/>
                    <a:gd name="T21" fmla="*/ 21 h 1003"/>
                    <a:gd name="T22" fmla="*/ 246 w 272"/>
                    <a:gd name="T23" fmla="*/ 10 h 1003"/>
                    <a:gd name="T24" fmla="*/ 251 w 272"/>
                    <a:gd name="T25" fmla="*/ 0 h 1003"/>
                    <a:gd name="T26" fmla="*/ 256 w 272"/>
                    <a:gd name="T27" fmla="*/ 39 h 1003"/>
                    <a:gd name="T28" fmla="*/ 264 w 272"/>
                    <a:gd name="T29" fmla="*/ 79 h 1003"/>
                    <a:gd name="T30" fmla="*/ 269 w 272"/>
                    <a:gd name="T31" fmla="*/ 115 h 1003"/>
                    <a:gd name="T32" fmla="*/ 269 w 272"/>
                    <a:gd name="T33" fmla="*/ 152 h 1003"/>
                    <a:gd name="T34" fmla="*/ 272 w 272"/>
                    <a:gd name="T35" fmla="*/ 185 h 1003"/>
                    <a:gd name="T36" fmla="*/ 269 w 272"/>
                    <a:gd name="T37" fmla="*/ 213 h 1003"/>
                    <a:gd name="T38" fmla="*/ 262 w 272"/>
                    <a:gd name="T39" fmla="*/ 242 h 1003"/>
                    <a:gd name="T40" fmla="*/ 248 w 272"/>
                    <a:gd name="T41" fmla="*/ 265 h 1003"/>
                    <a:gd name="T42" fmla="*/ 235 w 272"/>
                    <a:gd name="T43" fmla="*/ 292 h 1003"/>
                    <a:gd name="T44" fmla="*/ 224 w 272"/>
                    <a:gd name="T45" fmla="*/ 318 h 1003"/>
                    <a:gd name="T46" fmla="*/ 214 w 272"/>
                    <a:gd name="T47" fmla="*/ 344 h 1003"/>
                    <a:gd name="T48" fmla="*/ 209 w 272"/>
                    <a:gd name="T49" fmla="*/ 373 h 1003"/>
                    <a:gd name="T50" fmla="*/ 214 w 272"/>
                    <a:gd name="T51" fmla="*/ 424 h 1003"/>
                    <a:gd name="T52" fmla="*/ 200 w 272"/>
                    <a:gd name="T53" fmla="*/ 495 h 1003"/>
                    <a:gd name="T54" fmla="*/ 180 w 272"/>
                    <a:gd name="T55" fmla="*/ 582 h 1003"/>
                    <a:gd name="T56" fmla="*/ 149 w 272"/>
                    <a:gd name="T57" fmla="*/ 676 h 1003"/>
                    <a:gd name="T58" fmla="*/ 116 w 272"/>
                    <a:gd name="T59" fmla="*/ 773 h 1003"/>
                    <a:gd name="T60" fmla="*/ 85 w 272"/>
                    <a:gd name="T61" fmla="*/ 864 h 1003"/>
                    <a:gd name="T62" fmla="*/ 61 w 272"/>
                    <a:gd name="T63" fmla="*/ 942 h 1003"/>
                    <a:gd name="T64" fmla="*/ 48 w 272"/>
                    <a:gd name="T65" fmla="*/ 1003 h 1003"/>
                    <a:gd name="T66" fmla="*/ 0 w 272"/>
                    <a:gd name="T67" fmla="*/ 924 h 1003"/>
                    <a:gd name="T68" fmla="*/ 27 w 272"/>
                    <a:gd name="T69" fmla="*/ 848 h 1003"/>
                    <a:gd name="T70" fmla="*/ 56 w 272"/>
                    <a:gd name="T71" fmla="*/ 771 h 1003"/>
                    <a:gd name="T72" fmla="*/ 85 w 272"/>
                    <a:gd name="T73" fmla="*/ 698 h 1003"/>
                    <a:gd name="T74" fmla="*/ 111 w 272"/>
                    <a:gd name="T75" fmla="*/ 621 h 1003"/>
                    <a:gd name="T76" fmla="*/ 137 w 272"/>
                    <a:gd name="T77" fmla="*/ 544 h 1003"/>
                    <a:gd name="T78" fmla="*/ 159 w 272"/>
                    <a:gd name="T79" fmla="*/ 469 h 1003"/>
                    <a:gd name="T80" fmla="*/ 171 w 272"/>
                    <a:gd name="T81" fmla="*/ 387 h 1003"/>
                    <a:gd name="T82" fmla="*/ 180 w 272"/>
                    <a:gd name="T83" fmla="*/ 303 h 100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72"/>
                    <a:gd name="T127" fmla="*/ 0 h 1003"/>
                    <a:gd name="T128" fmla="*/ 272 w 272"/>
                    <a:gd name="T129" fmla="*/ 1003 h 1003"/>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72" h="1003">
                      <a:moveTo>
                        <a:pt x="180" y="303"/>
                      </a:moveTo>
                      <a:lnTo>
                        <a:pt x="198" y="274"/>
                      </a:lnTo>
                      <a:lnTo>
                        <a:pt x="214" y="242"/>
                      </a:lnTo>
                      <a:lnTo>
                        <a:pt x="227" y="207"/>
                      </a:lnTo>
                      <a:lnTo>
                        <a:pt x="235" y="173"/>
                      </a:lnTo>
                      <a:lnTo>
                        <a:pt x="240" y="139"/>
                      </a:lnTo>
                      <a:lnTo>
                        <a:pt x="240" y="105"/>
                      </a:lnTo>
                      <a:lnTo>
                        <a:pt x="238" y="71"/>
                      </a:lnTo>
                      <a:lnTo>
                        <a:pt x="227" y="36"/>
                      </a:lnTo>
                      <a:lnTo>
                        <a:pt x="233" y="29"/>
                      </a:lnTo>
                      <a:lnTo>
                        <a:pt x="240" y="21"/>
                      </a:lnTo>
                      <a:lnTo>
                        <a:pt x="246" y="10"/>
                      </a:lnTo>
                      <a:lnTo>
                        <a:pt x="251" y="0"/>
                      </a:lnTo>
                      <a:lnTo>
                        <a:pt x="256" y="39"/>
                      </a:lnTo>
                      <a:lnTo>
                        <a:pt x="264" y="79"/>
                      </a:lnTo>
                      <a:lnTo>
                        <a:pt x="269" y="115"/>
                      </a:lnTo>
                      <a:lnTo>
                        <a:pt x="269" y="152"/>
                      </a:lnTo>
                      <a:lnTo>
                        <a:pt x="272" y="185"/>
                      </a:lnTo>
                      <a:lnTo>
                        <a:pt x="269" y="213"/>
                      </a:lnTo>
                      <a:lnTo>
                        <a:pt x="262" y="242"/>
                      </a:lnTo>
                      <a:lnTo>
                        <a:pt x="248" y="265"/>
                      </a:lnTo>
                      <a:lnTo>
                        <a:pt x="235" y="292"/>
                      </a:lnTo>
                      <a:lnTo>
                        <a:pt x="224" y="318"/>
                      </a:lnTo>
                      <a:lnTo>
                        <a:pt x="214" y="344"/>
                      </a:lnTo>
                      <a:lnTo>
                        <a:pt x="209" y="373"/>
                      </a:lnTo>
                      <a:lnTo>
                        <a:pt x="214" y="424"/>
                      </a:lnTo>
                      <a:lnTo>
                        <a:pt x="200" y="495"/>
                      </a:lnTo>
                      <a:lnTo>
                        <a:pt x="180" y="582"/>
                      </a:lnTo>
                      <a:lnTo>
                        <a:pt x="149" y="676"/>
                      </a:lnTo>
                      <a:lnTo>
                        <a:pt x="116" y="773"/>
                      </a:lnTo>
                      <a:lnTo>
                        <a:pt x="85" y="864"/>
                      </a:lnTo>
                      <a:lnTo>
                        <a:pt x="61" y="942"/>
                      </a:lnTo>
                      <a:lnTo>
                        <a:pt x="48" y="1003"/>
                      </a:lnTo>
                      <a:lnTo>
                        <a:pt x="0" y="924"/>
                      </a:lnTo>
                      <a:lnTo>
                        <a:pt x="27" y="848"/>
                      </a:lnTo>
                      <a:lnTo>
                        <a:pt x="56" y="771"/>
                      </a:lnTo>
                      <a:lnTo>
                        <a:pt x="85" y="698"/>
                      </a:lnTo>
                      <a:lnTo>
                        <a:pt x="111" y="621"/>
                      </a:lnTo>
                      <a:lnTo>
                        <a:pt x="137" y="544"/>
                      </a:lnTo>
                      <a:lnTo>
                        <a:pt x="159" y="469"/>
                      </a:lnTo>
                      <a:lnTo>
                        <a:pt x="171" y="387"/>
                      </a:lnTo>
                      <a:lnTo>
                        <a:pt x="180" y="303"/>
                      </a:lnTo>
                      <a:close/>
                    </a:path>
                  </a:pathLst>
                </a:custGeom>
                <a:solidFill>
                  <a:srgbClr val="91662B"/>
                </a:solidFill>
                <a:ln w="9525">
                  <a:noFill/>
                  <a:round/>
                  <a:headEnd/>
                  <a:tailEnd/>
                </a:ln>
              </p:spPr>
              <p:txBody>
                <a:bodyPr>
                  <a:prstTxWarp prst="textNoShape">
                    <a:avLst/>
                  </a:prstTxWarp>
                </a:bodyPr>
                <a:lstStyle/>
                <a:p>
                  <a:endParaRPr lang="en-US"/>
                </a:p>
              </p:txBody>
            </p:sp>
            <p:sp>
              <p:nvSpPr>
                <p:cNvPr id="74783" name="Freeform 408"/>
                <p:cNvSpPr>
                  <a:spLocks noChangeAspect="1" noEditPoints="1"/>
                </p:cNvSpPr>
                <p:nvPr/>
              </p:nvSpPr>
              <p:spPr bwMode="auto">
                <a:xfrm>
                  <a:off x="2546" y="2597"/>
                  <a:ext cx="1489" cy="378"/>
                </a:xfrm>
                <a:custGeom>
                  <a:avLst/>
                  <a:gdLst>
                    <a:gd name="T0" fmla="*/ 3603 w 4467"/>
                    <a:gd name="T1" fmla="*/ 518 h 1132"/>
                    <a:gd name="T2" fmla="*/ 3661 w 4467"/>
                    <a:gd name="T3" fmla="*/ 382 h 1132"/>
                    <a:gd name="T4" fmla="*/ 3706 w 4467"/>
                    <a:gd name="T5" fmla="*/ 245 h 1132"/>
                    <a:gd name="T6" fmla="*/ 3885 w 4467"/>
                    <a:gd name="T7" fmla="*/ 200 h 1132"/>
                    <a:gd name="T8" fmla="*/ 4101 w 4467"/>
                    <a:gd name="T9" fmla="*/ 120 h 1132"/>
                    <a:gd name="T10" fmla="*/ 4280 w 4467"/>
                    <a:gd name="T11" fmla="*/ 47 h 1132"/>
                    <a:gd name="T12" fmla="*/ 4259 w 4467"/>
                    <a:gd name="T13" fmla="*/ 63 h 1132"/>
                    <a:gd name="T14" fmla="*/ 4101 w 4467"/>
                    <a:gd name="T15" fmla="*/ 139 h 1132"/>
                    <a:gd name="T16" fmla="*/ 4062 w 4467"/>
                    <a:gd name="T17" fmla="*/ 171 h 1132"/>
                    <a:gd name="T18" fmla="*/ 4169 w 4467"/>
                    <a:gd name="T19" fmla="*/ 127 h 1132"/>
                    <a:gd name="T20" fmla="*/ 4277 w 4467"/>
                    <a:gd name="T21" fmla="*/ 81 h 1132"/>
                    <a:gd name="T22" fmla="*/ 4385 w 4467"/>
                    <a:gd name="T23" fmla="*/ 36 h 1132"/>
                    <a:gd name="T24" fmla="*/ 4467 w 4467"/>
                    <a:gd name="T25" fmla="*/ 12 h 1132"/>
                    <a:gd name="T26" fmla="*/ 2889 w 4467"/>
                    <a:gd name="T27" fmla="*/ 637 h 1132"/>
                    <a:gd name="T28" fmla="*/ 2935 w 4467"/>
                    <a:gd name="T29" fmla="*/ 492 h 1132"/>
                    <a:gd name="T30" fmla="*/ 3111 w 4467"/>
                    <a:gd name="T31" fmla="*/ 429 h 1132"/>
                    <a:gd name="T32" fmla="*/ 3289 w 4467"/>
                    <a:gd name="T33" fmla="*/ 368 h 1132"/>
                    <a:gd name="T34" fmla="*/ 3466 w 4467"/>
                    <a:gd name="T35" fmla="*/ 300 h 1132"/>
                    <a:gd name="T36" fmla="*/ 3600 w 4467"/>
                    <a:gd name="T37" fmla="*/ 242 h 1132"/>
                    <a:gd name="T38" fmla="*/ 3540 w 4467"/>
                    <a:gd name="T39" fmla="*/ 474 h 1132"/>
                    <a:gd name="T40" fmla="*/ 3540 w 4467"/>
                    <a:gd name="T41" fmla="*/ 544 h 1132"/>
                    <a:gd name="T42" fmla="*/ 2258 w 4467"/>
                    <a:gd name="T43" fmla="*/ 742 h 1132"/>
                    <a:gd name="T44" fmla="*/ 2297 w 4467"/>
                    <a:gd name="T45" fmla="*/ 669 h 1132"/>
                    <a:gd name="T46" fmla="*/ 2447 w 4467"/>
                    <a:gd name="T47" fmla="*/ 642 h 1132"/>
                    <a:gd name="T48" fmla="*/ 2594 w 4467"/>
                    <a:gd name="T49" fmla="*/ 611 h 1132"/>
                    <a:gd name="T50" fmla="*/ 2740 w 4467"/>
                    <a:gd name="T51" fmla="*/ 566 h 1132"/>
                    <a:gd name="T52" fmla="*/ 2815 w 4467"/>
                    <a:gd name="T53" fmla="*/ 584 h 1132"/>
                    <a:gd name="T54" fmla="*/ 2213 w 4467"/>
                    <a:gd name="T55" fmla="*/ 819 h 1132"/>
                    <a:gd name="T56" fmla="*/ 1641 w 4467"/>
                    <a:gd name="T57" fmla="*/ 821 h 1132"/>
                    <a:gd name="T58" fmla="*/ 1691 w 4467"/>
                    <a:gd name="T59" fmla="*/ 739 h 1132"/>
                    <a:gd name="T60" fmla="*/ 1813 w 4467"/>
                    <a:gd name="T61" fmla="*/ 744 h 1132"/>
                    <a:gd name="T62" fmla="*/ 1957 w 4467"/>
                    <a:gd name="T63" fmla="*/ 727 h 1132"/>
                    <a:gd name="T64" fmla="*/ 2081 w 4467"/>
                    <a:gd name="T65" fmla="*/ 700 h 1132"/>
                    <a:gd name="T66" fmla="*/ 2147 w 4467"/>
                    <a:gd name="T67" fmla="*/ 722 h 1132"/>
                    <a:gd name="T68" fmla="*/ 2191 w 4467"/>
                    <a:gd name="T69" fmla="*/ 785 h 1132"/>
                    <a:gd name="T70" fmla="*/ 867 w 4467"/>
                    <a:gd name="T71" fmla="*/ 1098 h 1132"/>
                    <a:gd name="T72" fmla="*/ 856 w 4467"/>
                    <a:gd name="T73" fmla="*/ 779 h 1132"/>
                    <a:gd name="T74" fmla="*/ 1038 w 4467"/>
                    <a:gd name="T75" fmla="*/ 768 h 1132"/>
                    <a:gd name="T76" fmla="*/ 1214 w 4467"/>
                    <a:gd name="T77" fmla="*/ 744 h 1132"/>
                    <a:gd name="T78" fmla="*/ 1391 w 4467"/>
                    <a:gd name="T79" fmla="*/ 715 h 1132"/>
                    <a:gd name="T80" fmla="*/ 1565 w 4467"/>
                    <a:gd name="T81" fmla="*/ 681 h 1132"/>
                    <a:gd name="T82" fmla="*/ 1538 w 4467"/>
                    <a:gd name="T83" fmla="*/ 829 h 1132"/>
                    <a:gd name="T84" fmla="*/ 1533 w 4467"/>
                    <a:gd name="T85" fmla="*/ 961 h 1132"/>
                    <a:gd name="T86" fmla="*/ 606 w 4467"/>
                    <a:gd name="T87" fmla="*/ 1119 h 1132"/>
                    <a:gd name="T88" fmla="*/ 426 w 4467"/>
                    <a:gd name="T89" fmla="*/ 1079 h 1132"/>
                    <a:gd name="T90" fmla="*/ 243 w 4467"/>
                    <a:gd name="T91" fmla="*/ 1029 h 1132"/>
                    <a:gd name="T92" fmla="*/ 74 w 4467"/>
                    <a:gd name="T93" fmla="*/ 966 h 1132"/>
                    <a:gd name="T94" fmla="*/ 53 w 4467"/>
                    <a:gd name="T95" fmla="*/ 790 h 1132"/>
                    <a:gd name="T96" fmla="*/ 245 w 4467"/>
                    <a:gd name="T97" fmla="*/ 734 h 1132"/>
                    <a:gd name="T98" fmla="*/ 435 w 4467"/>
                    <a:gd name="T99" fmla="*/ 782 h 1132"/>
                    <a:gd name="T100" fmla="*/ 624 w 4467"/>
                    <a:gd name="T101" fmla="*/ 787 h 1132"/>
                    <a:gd name="T102" fmla="*/ 790 w 4467"/>
                    <a:gd name="T103" fmla="*/ 858 h 1132"/>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4467"/>
                    <a:gd name="T157" fmla="*/ 0 h 1132"/>
                    <a:gd name="T158" fmla="*/ 4467 w 4467"/>
                    <a:gd name="T159" fmla="*/ 1132 h 1132"/>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4467" h="1132">
                      <a:moveTo>
                        <a:pt x="4464" y="353"/>
                      </a:moveTo>
                      <a:lnTo>
                        <a:pt x="3603" y="534"/>
                      </a:lnTo>
                      <a:lnTo>
                        <a:pt x="3603" y="527"/>
                      </a:lnTo>
                      <a:lnTo>
                        <a:pt x="3603" y="518"/>
                      </a:lnTo>
                      <a:lnTo>
                        <a:pt x="3603" y="513"/>
                      </a:lnTo>
                      <a:lnTo>
                        <a:pt x="3603" y="508"/>
                      </a:lnTo>
                      <a:lnTo>
                        <a:pt x="3640" y="450"/>
                      </a:lnTo>
                      <a:lnTo>
                        <a:pt x="3661" y="382"/>
                      </a:lnTo>
                      <a:lnTo>
                        <a:pt x="3663" y="310"/>
                      </a:lnTo>
                      <a:lnTo>
                        <a:pt x="3653" y="242"/>
                      </a:lnTo>
                      <a:lnTo>
                        <a:pt x="3677" y="247"/>
                      </a:lnTo>
                      <a:lnTo>
                        <a:pt x="3706" y="245"/>
                      </a:lnTo>
                      <a:lnTo>
                        <a:pt x="3745" y="240"/>
                      </a:lnTo>
                      <a:lnTo>
                        <a:pt x="3788" y="229"/>
                      </a:lnTo>
                      <a:lnTo>
                        <a:pt x="3835" y="216"/>
                      </a:lnTo>
                      <a:lnTo>
                        <a:pt x="3885" y="200"/>
                      </a:lnTo>
                      <a:lnTo>
                        <a:pt x="3937" y="181"/>
                      </a:lnTo>
                      <a:lnTo>
                        <a:pt x="3993" y="161"/>
                      </a:lnTo>
                      <a:lnTo>
                        <a:pt x="4048" y="142"/>
                      </a:lnTo>
                      <a:lnTo>
                        <a:pt x="4101" y="120"/>
                      </a:lnTo>
                      <a:lnTo>
                        <a:pt x="4151" y="100"/>
                      </a:lnTo>
                      <a:lnTo>
                        <a:pt x="4198" y="81"/>
                      </a:lnTo>
                      <a:lnTo>
                        <a:pt x="4240" y="63"/>
                      </a:lnTo>
                      <a:lnTo>
                        <a:pt x="4280" y="47"/>
                      </a:lnTo>
                      <a:lnTo>
                        <a:pt x="4308" y="34"/>
                      </a:lnTo>
                      <a:lnTo>
                        <a:pt x="4332" y="26"/>
                      </a:lnTo>
                      <a:lnTo>
                        <a:pt x="4296" y="45"/>
                      </a:lnTo>
                      <a:lnTo>
                        <a:pt x="4259" y="63"/>
                      </a:lnTo>
                      <a:lnTo>
                        <a:pt x="4222" y="81"/>
                      </a:lnTo>
                      <a:lnTo>
                        <a:pt x="4180" y="100"/>
                      </a:lnTo>
                      <a:lnTo>
                        <a:pt x="4140" y="120"/>
                      </a:lnTo>
                      <a:lnTo>
                        <a:pt x="4101" y="139"/>
                      </a:lnTo>
                      <a:lnTo>
                        <a:pt x="4059" y="161"/>
                      </a:lnTo>
                      <a:lnTo>
                        <a:pt x="4019" y="181"/>
                      </a:lnTo>
                      <a:lnTo>
                        <a:pt x="4035" y="181"/>
                      </a:lnTo>
                      <a:lnTo>
                        <a:pt x="4062" y="171"/>
                      </a:lnTo>
                      <a:lnTo>
                        <a:pt x="4088" y="158"/>
                      </a:lnTo>
                      <a:lnTo>
                        <a:pt x="4114" y="147"/>
                      </a:lnTo>
                      <a:lnTo>
                        <a:pt x="4142" y="137"/>
                      </a:lnTo>
                      <a:lnTo>
                        <a:pt x="4169" y="127"/>
                      </a:lnTo>
                      <a:lnTo>
                        <a:pt x="4195" y="113"/>
                      </a:lnTo>
                      <a:lnTo>
                        <a:pt x="4222" y="103"/>
                      </a:lnTo>
                      <a:lnTo>
                        <a:pt x="4251" y="92"/>
                      </a:lnTo>
                      <a:lnTo>
                        <a:pt x="4277" y="81"/>
                      </a:lnTo>
                      <a:lnTo>
                        <a:pt x="4303" y="71"/>
                      </a:lnTo>
                      <a:lnTo>
                        <a:pt x="4330" y="60"/>
                      </a:lnTo>
                      <a:lnTo>
                        <a:pt x="4356" y="47"/>
                      </a:lnTo>
                      <a:lnTo>
                        <a:pt x="4385" y="36"/>
                      </a:lnTo>
                      <a:lnTo>
                        <a:pt x="4412" y="23"/>
                      </a:lnTo>
                      <a:lnTo>
                        <a:pt x="4438" y="12"/>
                      </a:lnTo>
                      <a:lnTo>
                        <a:pt x="4464" y="0"/>
                      </a:lnTo>
                      <a:lnTo>
                        <a:pt x="4467" y="12"/>
                      </a:lnTo>
                      <a:lnTo>
                        <a:pt x="4464" y="353"/>
                      </a:lnTo>
                      <a:close/>
                      <a:moveTo>
                        <a:pt x="3540" y="544"/>
                      </a:moveTo>
                      <a:lnTo>
                        <a:pt x="2889" y="679"/>
                      </a:lnTo>
                      <a:lnTo>
                        <a:pt x="2889" y="637"/>
                      </a:lnTo>
                      <a:lnTo>
                        <a:pt x="2889" y="595"/>
                      </a:lnTo>
                      <a:lnTo>
                        <a:pt x="2889" y="549"/>
                      </a:lnTo>
                      <a:lnTo>
                        <a:pt x="2889" y="510"/>
                      </a:lnTo>
                      <a:lnTo>
                        <a:pt x="2935" y="492"/>
                      </a:lnTo>
                      <a:lnTo>
                        <a:pt x="2976" y="476"/>
                      </a:lnTo>
                      <a:lnTo>
                        <a:pt x="3021" y="460"/>
                      </a:lnTo>
                      <a:lnTo>
                        <a:pt x="3066" y="445"/>
                      </a:lnTo>
                      <a:lnTo>
                        <a:pt x="3111" y="429"/>
                      </a:lnTo>
                      <a:lnTo>
                        <a:pt x="3155" y="413"/>
                      </a:lnTo>
                      <a:lnTo>
                        <a:pt x="3200" y="400"/>
                      </a:lnTo>
                      <a:lnTo>
                        <a:pt x="3245" y="384"/>
                      </a:lnTo>
                      <a:lnTo>
                        <a:pt x="3289" y="368"/>
                      </a:lnTo>
                      <a:lnTo>
                        <a:pt x="3335" y="353"/>
                      </a:lnTo>
                      <a:lnTo>
                        <a:pt x="3379" y="334"/>
                      </a:lnTo>
                      <a:lnTo>
                        <a:pt x="3421" y="318"/>
                      </a:lnTo>
                      <a:lnTo>
                        <a:pt x="3466" y="300"/>
                      </a:lnTo>
                      <a:lnTo>
                        <a:pt x="3508" y="279"/>
                      </a:lnTo>
                      <a:lnTo>
                        <a:pt x="3550" y="260"/>
                      </a:lnTo>
                      <a:lnTo>
                        <a:pt x="3593" y="236"/>
                      </a:lnTo>
                      <a:lnTo>
                        <a:pt x="3600" y="242"/>
                      </a:lnTo>
                      <a:lnTo>
                        <a:pt x="3600" y="305"/>
                      </a:lnTo>
                      <a:lnTo>
                        <a:pt x="3590" y="366"/>
                      </a:lnTo>
                      <a:lnTo>
                        <a:pt x="3566" y="421"/>
                      </a:lnTo>
                      <a:lnTo>
                        <a:pt x="3540" y="474"/>
                      </a:lnTo>
                      <a:lnTo>
                        <a:pt x="3540" y="489"/>
                      </a:lnTo>
                      <a:lnTo>
                        <a:pt x="3540" y="508"/>
                      </a:lnTo>
                      <a:lnTo>
                        <a:pt x="3540" y="527"/>
                      </a:lnTo>
                      <a:lnTo>
                        <a:pt x="3540" y="544"/>
                      </a:lnTo>
                      <a:close/>
                      <a:moveTo>
                        <a:pt x="2829" y="689"/>
                      </a:moveTo>
                      <a:lnTo>
                        <a:pt x="2292" y="802"/>
                      </a:lnTo>
                      <a:lnTo>
                        <a:pt x="2276" y="771"/>
                      </a:lnTo>
                      <a:lnTo>
                        <a:pt x="2258" y="742"/>
                      </a:lnTo>
                      <a:lnTo>
                        <a:pt x="2242" y="713"/>
                      </a:lnTo>
                      <a:lnTo>
                        <a:pt x="2223" y="681"/>
                      </a:lnTo>
                      <a:lnTo>
                        <a:pt x="2260" y="674"/>
                      </a:lnTo>
                      <a:lnTo>
                        <a:pt x="2297" y="669"/>
                      </a:lnTo>
                      <a:lnTo>
                        <a:pt x="2333" y="660"/>
                      </a:lnTo>
                      <a:lnTo>
                        <a:pt x="2371" y="655"/>
                      </a:lnTo>
                      <a:lnTo>
                        <a:pt x="2408" y="647"/>
                      </a:lnTo>
                      <a:lnTo>
                        <a:pt x="2447" y="642"/>
                      </a:lnTo>
                      <a:lnTo>
                        <a:pt x="2484" y="634"/>
                      </a:lnTo>
                      <a:lnTo>
                        <a:pt x="2521" y="626"/>
                      </a:lnTo>
                      <a:lnTo>
                        <a:pt x="2557" y="619"/>
                      </a:lnTo>
                      <a:lnTo>
                        <a:pt x="2594" y="611"/>
                      </a:lnTo>
                      <a:lnTo>
                        <a:pt x="2631" y="600"/>
                      </a:lnTo>
                      <a:lnTo>
                        <a:pt x="2668" y="590"/>
                      </a:lnTo>
                      <a:lnTo>
                        <a:pt x="2705" y="578"/>
                      </a:lnTo>
                      <a:lnTo>
                        <a:pt x="2740" y="566"/>
                      </a:lnTo>
                      <a:lnTo>
                        <a:pt x="2776" y="553"/>
                      </a:lnTo>
                      <a:lnTo>
                        <a:pt x="2810" y="537"/>
                      </a:lnTo>
                      <a:lnTo>
                        <a:pt x="2818" y="544"/>
                      </a:lnTo>
                      <a:lnTo>
                        <a:pt x="2815" y="584"/>
                      </a:lnTo>
                      <a:lnTo>
                        <a:pt x="2818" y="621"/>
                      </a:lnTo>
                      <a:lnTo>
                        <a:pt x="2824" y="655"/>
                      </a:lnTo>
                      <a:lnTo>
                        <a:pt x="2829" y="689"/>
                      </a:lnTo>
                      <a:close/>
                      <a:moveTo>
                        <a:pt x="2213" y="819"/>
                      </a:moveTo>
                      <a:lnTo>
                        <a:pt x="1612" y="944"/>
                      </a:lnTo>
                      <a:lnTo>
                        <a:pt x="1623" y="919"/>
                      </a:lnTo>
                      <a:lnTo>
                        <a:pt x="1633" y="879"/>
                      </a:lnTo>
                      <a:lnTo>
                        <a:pt x="1641" y="821"/>
                      </a:lnTo>
                      <a:lnTo>
                        <a:pt x="1646" y="763"/>
                      </a:lnTo>
                      <a:lnTo>
                        <a:pt x="1649" y="722"/>
                      </a:lnTo>
                      <a:lnTo>
                        <a:pt x="1668" y="732"/>
                      </a:lnTo>
                      <a:lnTo>
                        <a:pt x="1691" y="739"/>
                      </a:lnTo>
                      <a:lnTo>
                        <a:pt x="1717" y="744"/>
                      </a:lnTo>
                      <a:lnTo>
                        <a:pt x="1746" y="747"/>
                      </a:lnTo>
                      <a:lnTo>
                        <a:pt x="1777" y="747"/>
                      </a:lnTo>
                      <a:lnTo>
                        <a:pt x="1813" y="744"/>
                      </a:lnTo>
                      <a:lnTo>
                        <a:pt x="1849" y="742"/>
                      </a:lnTo>
                      <a:lnTo>
                        <a:pt x="1883" y="737"/>
                      </a:lnTo>
                      <a:lnTo>
                        <a:pt x="1921" y="732"/>
                      </a:lnTo>
                      <a:lnTo>
                        <a:pt x="1957" y="727"/>
                      </a:lnTo>
                      <a:lnTo>
                        <a:pt x="1991" y="722"/>
                      </a:lnTo>
                      <a:lnTo>
                        <a:pt x="2023" y="713"/>
                      </a:lnTo>
                      <a:lnTo>
                        <a:pt x="2054" y="708"/>
                      </a:lnTo>
                      <a:lnTo>
                        <a:pt x="2081" y="700"/>
                      </a:lnTo>
                      <a:lnTo>
                        <a:pt x="2107" y="695"/>
                      </a:lnTo>
                      <a:lnTo>
                        <a:pt x="2126" y="689"/>
                      </a:lnTo>
                      <a:lnTo>
                        <a:pt x="2136" y="705"/>
                      </a:lnTo>
                      <a:lnTo>
                        <a:pt x="2147" y="722"/>
                      </a:lnTo>
                      <a:lnTo>
                        <a:pt x="2157" y="737"/>
                      </a:lnTo>
                      <a:lnTo>
                        <a:pt x="2170" y="753"/>
                      </a:lnTo>
                      <a:lnTo>
                        <a:pt x="2181" y="768"/>
                      </a:lnTo>
                      <a:lnTo>
                        <a:pt x="2191" y="785"/>
                      </a:lnTo>
                      <a:lnTo>
                        <a:pt x="2202" y="802"/>
                      </a:lnTo>
                      <a:lnTo>
                        <a:pt x="2213" y="819"/>
                      </a:lnTo>
                      <a:close/>
                      <a:moveTo>
                        <a:pt x="1533" y="961"/>
                      </a:moveTo>
                      <a:lnTo>
                        <a:pt x="867" y="1098"/>
                      </a:lnTo>
                      <a:lnTo>
                        <a:pt x="869" y="1016"/>
                      </a:lnTo>
                      <a:lnTo>
                        <a:pt x="869" y="934"/>
                      </a:lnTo>
                      <a:lnTo>
                        <a:pt x="864" y="853"/>
                      </a:lnTo>
                      <a:lnTo>
                        <a:pt x="856" y="779"/>
                      </a:lnTo>
                      <a:lnTo>
                        <a:pt x="901" y="779"/>
                      </a:lnTo>
                      <a:lnTo>
                        <a:pt x="948" y="776"/>
                      </a:lnTo>
                      <a:lnTo>
                        <a:pt x="994" y="773"/>
                      </a:lnTo>
                      <a:lnTo>
                        <a:pt x="1038" y="768"/>
                      </a:lnTo>
                      <a:lnTo>
                        <a:pt x="1083" y="766"/>
                      </a:lnTo>
                      <a:lnTo>
                        <a:pt x="1127" y="761"/>
                      </a:lnTo>
                      <a:lnTo>
                        <a:pt x="1172" y="753"/>
                      </a:lnTo>
                      <a:lnTo>
                        <a:pt x="1214" y="744"/>
                      </a:lnTo>
                      <a:lnTo>
                        <a:pt x="1259" y="739"/>
                      </a:lnTo>
                      <a:lnTo>
                        <a:pt x="1304" y="732"/>
                      </a:lnTo>
                      <a:lnTo>
                        <a:pt x="1346" y="724"/>
                      </a:lnTo>
                      <a:lnTo>
                        <a:pt x="1391" y="715"/>
                      </a:lnTo>
                      <a:lnTo>
                        <a:pt x="1433" y="705"/>
                      </a:lnTo>
                      <a:lnTo>
                        <a:pt x="1478" y="698"/>
                      </a:lnTo>
                      <a:lnTo>
                        <a:pt x="1520" y="689"/>
                      </a:lnTo>
                      <a:lnTo>
                        <a:pt x="1565" y="681"/>
                      </a:lnTo>
                      <a:lnTo>
                        <a:pt x="1570" y="722"/>
                      </a:lnTo>
                      <a:lnTo>
                        <a:pt x="1567" y="758"/>
                      </a:lnTo>
                      <a:lnTo>
                        <a:pt x="1557" y="795"/>
                      </a:lnTo>
                      <a:lnTo>
                        <a:pt x="1538" y="829"/>
                      </a:lnTo>
                      <a:lnTo>
                        <a:pt x="1536" y="860"/>
                      </a:lnTo>
                      <a:lnTo>
                        <a:pt x="1533" y="895"/>
                      </a:lnTo>
                      <a:lnTo>
                        <a:pt x="1533" y="927"/>
                      </a:lnTo>
                      <a:lnTo>
                        <a:pt x="1533" y="961"/>
                      </a:lnTo>
                      <a:close/>
                      <a:moveTo>
                        <a:pt x="782" y="1117"/>
                      </a:moveTo>
                      <a:lnTo>
                        <a:pt x="693" y="1132"/>
                      </a:lnTo>
                      <a:lnTo>
                        <a:pt x="650" y="1124"/>
                      </a:lnTo>
                      <a:lnTo>
                        <a:pt x="606" y="1119"/>
                      </a:lnTo>
                      <a:lnTo>
                        <a:pt x="564" y="1108"/>
                      </a:lnTo>
                      <a:lnTo>
                        <a:pt x="517" y="1100"/>
                      </a:lnTo>
                      <a:lnTo>
                        <a:pt x="472" y="1090"/>
                      </a:lnTo>
                      <a:lnTo>
                        <a:pt x="426" y="1079"/>
                      </a:lnTo>
                      <a:lnTo>
                        <a:pt x="380" y="1069"/>
                      </a:lnTo>
                      <a:lnTo>
                        <a:pt x="335" y="1055"/>
                      </a:lnTo>
                      <a:lnTo>
                        <a:pt x="287" y="1042"/>
                      </a:lnTo>
                      <a:lnTo>
                        <a:pt x="243" y="1029"/>
                      </a:lnTo>
                      <a:lnTo>
                        <a:pt x="200" y="1016"/>
                      </a:lnTo>
                      <a:lnTo>
                        <a:pt x="156" y="1000"/>
                      </a:lnTo>
                      <a:lnTo>
                        <a:pt x="113" y="982"/>
                      </a:lnTo>
                      <a:lnTo>
                        <a:pt x="74" y="966"/>
                      </a:lnTo>
                      <a:lnTo>
                        <a:pt x="38" y="948"/>
                      </a:lnTo>
                      <a:lnTo>
                        <a:pt x="0" y="929"/>
                      </a:lnTo>
                      <a:lnTo>
                        <a:pt x="5" y="802"/>
                      </a:lnTo>
                      <a:lnTo>
                        <a:pt x="53" y="790"/>
                      </a:lnTo>
                      <a:lnTo>
                        <a:pt x="100" y="773"/>
                      </a:lnTo>
                      <a:lnTo>
                        <a:pt x="148" y="758"/>
                      </a:lnTo>
                      <a:lnTo>
                        <a:pt x="197" y="742"/>
                      </a:lnTo>
                      <a:lnTo>
                        <a:pt x="245" y="734"/>
                      </a:lnTo>
                      <a:lnTo>
                        <a:pt x="295" y="732"/>
                      </a:lnTo>
                      <a:lnTo>
                        <a:pt x="342" y="742"/>
                      </a:lnTo>
                      <a:lnTo>
                        <a:pt x="390" y="768"/>
                      </a:lnTo>
                      <a:lnTo>
                        <a:pt x="435" y="782"/>
                      </a:lnTo>
                      <a:lnTo>
                        <a:pt x="482" y="790"/>
                      </a:lnTo>
                      <a:lnTo>
                        <a:pt x="530" y="790"/>
                      </a:lnTo>
                      <a:lnTo>
                        <a:pt x="577" y="790"/>
                      </a:lnTo>
                      <a:lnTo>
                        <a:pt x="624" y="787"/>
                      </a:lnTo>
                      <a:lnTo>
                        <a:pt x="674" y="782"/>
                      </a:lnTo>
                      <a:lnTo>
                        <a:pt x="724" y="779"/>
                      </a:lnTo>
                      <a:lnTo>
                        <a:pt x="772" y="776"/>
                      </a:lnTo>
                      <a:lnTo>
                        <a:pt x="790" y="858"/>
                      </a:lnTo>
                      <a:lnTo>
                        <a:pt x="799" y="942"/>
                      </a:lnTo>
                      <a:lnTo>
                        <a:pt x="793" y="1029"/>
                      </a:lnTo>
                      <a:lnTo>
                        <a:pt x="782" y="1117"/>
                      </a:lnTo>
                      <a:close/>
                    </a:path>
                  </a:pathLst>
                </a:custGeom>
                <a:solidFill>
                  <a:srgbClr val="F7D170"/>
                </a:solidFill>
                <a:ln w="9525">
                  <a:noFill/>
                  <a:round/>
                  <a:headEnd/>
                  <a:tailEnd/>
                </a:ln>
              </p:spPr>
              <p:txBody>
                <a:bodyPr>
                  <a:prstTxWarp prst="textNoShape">
                    <a:avLst/>
                  </a:prstTxWarp>
                </a:bodyPr>
                <a:lstStyle/>
                <a:p>
                  <a:endParaRPr lang="en-US"/>
                </a:p>
              </p:txBody>
            </p:sp>
            <p:sp>
              <p:nvSpPr>
                <p:cNvPr id="74784" name="Freeform 409"/>
                <p:cNvSpPr>
                  <a:spLocks noChangeAspect="1" noEditPoints="1"/>
                </p:cNvSpPr>
                <p:nvPr/>
              </p:nvSpPr>
              <p:spPr bwMode="auto">
                <a:xfrm>
                  <a:off x="2757" y="2708"/>
                  <a:ext cx="1277" cy="270"/>
                </a:xfrm>
                <a:custGeom>
                  <a:avLst/>
                  <a:gdLst>
                    <a:gd name="T0" fmla="*/ 152 w 3831"/>
                    <a:gd name="T1" fmla="*/ 758 h 810"/>
                    <a:gd name="T2" fmla="*/ 147 w 3831"/>
                    <a:gd name="T3" fmla="*/ 781 h 810"/>
                    <a:gd name="T4" fmla="*/ 142 w 3831"/>
                    <a:gd name="T5" fmla="*/ 802 h 810"/>
                    <a:gd name="T6" fmla="*/ 110 w 3831"/>
                    <a:gd name="T7" fmla="*/ 807 h 810"/>
                    <a:gd name="T8" fmla="*/ 79 w 3831"/>
                    <a:gd name="T9" fmla="*/ 802 h 810"/>
                    <a:gd name="T10" fmla="*/ 50 w 3831"/>
                    <a:gd name="T11" fmla="*/ 800 h 810"/>
                    <a:gd name="T12" fmla="*/ 15 w 3831"/>
                    <a:gd name="T13" fmla="*/ 795 h 810"/>
                    <a:gd name="T14" fmla="*/ 234 w 3831"/>
                    <a:gd name="T15" fmla="*/ 739 h 810"/>
                    <a:gd name="T16" fmla="*/ 900 w 3831"/>
                    <a:gd name="T17" fmla="*/ 616 h 810"/>
                    <a:gd name="T18" fmla="*/ 905 w 3831"/>
                    <a:gd name="T19" fmla="*/ 636 h 810"/>
                    <a:gd name="T20" fmla="*/ 234 w 3831"/>
                    <a:gd name="T21" fmla="*/ 785 h 810"/>
                    <a:gd name="T22" fmla="*/ 234 w 3831"/>
                    <a:gd name="T23" fmla="*/ 763 h 810"/>
                    <a:gd name="T24" fmla="*/ 234 w 3831"/>
                    <a:gd name="T25" fmla="*/ 739 h 810"/>
                    <a:gd name="T26" fmla="*/ 1569 w 3831"/>
                    <a:gd name="T27" fmla="*/ 465 h 810"/>
                    <a:gd name="T28" fmla="*/ 1580 w 3831"/>
                    <a:gd name="T29" fmla="*/ 487 h 810"/>
                    <a:gd name="T30" fmla="*/ 1590 w 3831"/>
                    <a:gd name="T31" fmla="*/ 508 h 810"/>
                    <a:gd name="T32" fmla="*/ 979 w 3831"/>
                    <a:gd name="T33" fmla="*/ 629 h 810"/>
                    <a:gd name="T34" fmla="*/ 979 w 3831"/>
                    <a:gd name="T35" fmla="*/ 619 h 810"/>
                    <a:gd name="T36" fmla="*/ 990 w 3831"/>
                    <a:gd name="T37" fmla="*/ 587 h 810"/>
                    <a:gd name="T38" fmla="*/ 2193 w 3831"/>
                    <a:gd name="T39" fmla="*/ 339 h 810"/>
                    <a:gd name="T40" fmla="*/ 2196 w 3831"/>
                    <a:gd name="T41" fmla="*/ 357 h 810"/>
                    <a:gd name="T42" fmla="*/ 2204 w 3831"/>
                    <a:gd name="T43" fmla="*/ 381 h 810"/>
                    <a:gd name="T44" fmla="*/ 1664 w 3831"/>
                    <a:gd name="T45" fmla="*/ 481 h 810"/>
                    <a:gd name="T46" fmla="*/ 1650 w 3831"/>
                    <a:gd name="T47" fmla="*/ 460 h 810"/>
                    <a:gd name="T48" fmla="*/ 2256 w 3831"/>
                    <a:gd name="T49" fmla="*/ 323 h 810"/>
                    <a:gd name="T50" fmla="*/ 2907 w 3831"/>
                    <a:gd name="T51" fmla="*/ 200 h 810"/>
                    <a:gd name="T52" fmla="*/ 2907 w 3831"/>
                    <a:gd name="T53" fmla="*/ 224 h 810"/>
                    <a:gd name="T54" fmla="*/ 2259 w 3831"/>
                    <a:gd name="T55" fmla="*/ 366 h 810"/>
                    <a:gd name="T56" fmla="*/ 2256 w 3831"/>
                    <a:gd name="T57" fmla="*/ 347 h 810"/>
                    <a:gd name="T58" fmla="*/ 2256 w 3831"/>
                    <a:gd name="T59" fmla="*/ 323 h 810"/>
                    <a:gd name="T60" fmla="*/ 3831 w 3831"/>
                    <a:gd name="T61" fmla="*/ 0 h 810"/>
                    <a:gd name="T62" fmla="*/ 2970 w 3831"/>
                    <a:gd name="T63" fmla="*/ 224 h 810"/>
                    <a:gd name="T64" fmla="*/ 2967 w 3831"/>
                    <a:gd name="T65" fmla="*/ 200 h 810"/>
                    <a:gd name="T66" fmla="*/ 2970 w 3831"/>
                    <a:gd name="T67" fmla="*/ 178 h 81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3831"/>
                    <a:gd name="T103" fmla="*/ 0 h 810"/>
                    <a:gd name="T104" fmla="*/ 3831 w 3831"/>
                    <a:gd name="T105" fmla="*/ 810 h 81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3831" h="810">
                      <a:moveTo>
                        <a:pt x="0" y="792"/>
                      </a:moveTo>
                      <a:lnTo>
                        <a:pt x="152" y="758"/>
                      </a:lnTo>
                      <a:lnTo>
                        <a:pt x="149" y="771"/>
                      </a:lnTo>
                      <a:lnTo>
                        <a:pt x="147" y="781"/>
                      </a:lnTo>
                      <a:lnTo>
                        <a:pt x="144" y="792"/>
                      </a:lnTo>
                      <a:lnTo>
                        <a:pt x="142" y="802"/>
                      </a:lnTo>
                      <a:lnTo>
                        <a:pt x="123" y="810"/>
                      </a:lnTo>
                      <a:lnTo>
                        <a:pt x="110" y="807"/>
                      </a:lnTo>
                      <a:lnTo>
                        <a:pt x="94" y="805"/>
                      </a:lnTo>
                      <a:lnTo>
                        <a:pt x="79" y="802"/>
                      </a:lnTo>
                      <a:lnTo>
                        <a:pt x="65" y="800"/>
                      </a:lnTo>
                      <a:lnTo>
                        <a:pt x="50" y="800"/>
                      </a:lnTo>
                      <a:lnTo>
                        <a:pt x="34" y="797"/>
                      </a:lnTo>
                      <a:lnTo>
                        <a:pt x="15" y="795"/>
                      </a:lnTo>
                      <a:lnTo>
                        <a:pt x="0" y="792"/>
                      </a:lnTo>
                      <a:close/>
                      <a:moveTo>
                        <a:pt x="234" y="739"/>
                      </a:moveTo>
                      <a:lnTo>
                        <a:pt x="900" y="605"/>
                      </a:lnTo>
                      <a:lnTo>
                        <a:pt x="900" y="616"/>
                      </a:lnTo>
                      <a:lnTo>
                        <a:pt x="903" y="626"/>
                      </a:lnTo>
                      <a:lnTo>
                        <a:pt x="905" y="636"/>
                      </a:lnTo>
                      <a:lnTo>
                        <a:pt x="905" y="650"/>
                      </a:lnTo>
                      <a:lnTo>
                        <a:pt x="234" y="785"/>
                      </a:lnTo>
                      <a:lnTo>
                        <a:pt x="234" y="773"/>
                      </a:lnTo>
                      <a:lnTo>
                        <a:pt x="234" y="763"/>
                      </a:lnTo>
                      <a:lnTo>
                        <a:pt x="234" y="752"/>
                      </a:lnTo>
                      <a:lnTo>
                        <a:pt x="234" y="739"/>
                      </a:lnTo>
                      <a:close/>
                      <a:moveTo>
                        <a:pt x="990" y="587"/>
                      </a:moveTo>
                      <a:lnTo>
                        <a:pt x="1569" y="465"/>
                      </a:lnTo>
                      <a:lnTo>
                        <a:pt x="1575" y="476"/>
                      </a:lnTo>
                      <a:lnTo>
                        <a:pt x="1580" y="487"/>
                      </a:lnTo>
                      <a:lnTo>
                        <a:pt x="1585" y="497"/>
                      </a:lnTo>
                      <a:lnTo>
                        <a:pt x="1590" y="508"/>
                      </a:lnTo>
                      <a:lnTo>
                        <a:pt x="979" y="631"/>
                      </a:lnTo>
                      <a:lnTo>
                        <a:pt x="979" y="629"/>
                      </a:lnTo>
                      <a:lnTo>
                        <a:pt x="979" y="624"/>
                      </a:lnTo>
                      <a:lnTo>
                        <a:pt x="979" y="619"/>
                      </a:lnTo>
                      <a:lnTo>
                        <a:pt x="979" y="612"/>
                      </a:lnTo>
                      <a:lnTo>
                        <a:pt x="990" y="587"/>
                      </a:lnTo>
                      <a:close/>
                      <a:moveTo>
                        <a:pt x="1645" y="453"/>
                      </a:moveTo>
                      <a:lnTo>
                        <a:pt x="2193" y="339"/>
                      </a:lnTo>
                      <a:lnTo>
                        <a:pt x="2196" y="347"/>
                      </a:lnTo>
                      <a:lnTo>
                        <a:pt x="2196" y="357"/>
                      </a:lnTo>
                      <a:lnTo>
                        <a:pt x="2199" y="371"/>
                      </a:lnTo>
                      <a:lnTo>
                        <a:pt x="2204" y="381"/>
                      </a:lnTo>
                      <a:lnTo>
                        <a:pt x="1669" y="489"/>
                      </a:lnTo>
                      <a:lnTo>
                        <a:pt x="1664" y="481"/>
                      </a:lnTo>
                      <a:lnTo>
                        <a:pt x="1659" y="470"/>
                      </a:lnTo>
                      <a:lnTo>
                        <a:pt x="1650" y="460"/>
                      </a:lnTo>
                      <a:lnTo>
                        <a:pt x="1645" y="453"/>
                      </a:lnTo>
                      <a:close/>
                      <a:moveTo>
                        <a:pt x="2256" y="323"/>
                      </a:moveTo>
                      <a:lnTo>
                        <a:pt x="2907" y="189"/>
                      </a:lnTo>
                      <a:lnTo>
                        <a:pt x="2907" y="200"/>
                      </a:lnTo>
                      <a:lnTo>
                        <a:pt x="2907" y="212"/>
                      </a:lnTo>
                      <a:lnTo>
                        <a:pt x="2907" y="224"/>
                      </a:lnTo>
                      <a:lnTo>
                        <a:pt x="2907" y="234"/>
                      </a:lnTo>
                      <a:lnTo>
                        <a:pt x="2259" y="366"/>
                      </a:lnTo>
                      <a:lnTo>
                        <a:pt x="2256" y="357"/>
                      </a:lnTo>
                      <a:lnTo>
                        <a:pt x="2256" y="347"/>
                      </a:lnTo>
                      <a:lnTo>
                        <a:pt x="2256" y="334"/>
                      </a:lnTo>
                      <a:lnTo>
                        <a:pt x="2256" y="323"/>
                      </a:lnTo>
                      <a:close/>
                      <a:moveTo>
                        <a:pt x="2970" y="178"/>
                      </a:moveTo>
                      <a:lnTo>
                        <a:pt x="3831" y="0"/>
                      </a:lnTo>
                      <a:lnTo>
                        <a:pt x="3831" y="44"/>
                      </a:lnTo>
                      <a:lnTo>
                        <a:pt x="2970" y="224"/>
                      </a:lnTo>
                      <a:lnTo>
                        <a:pt x="2967" y="210"/>
                      </a:lnTo>
                      <a:lnTo>
                        <a:pt x="2967" y="200"/>
                      </a:lnTo>
                      <a:lnTo>
                        <a:pt x="2967" y="189"/>
                      </a:lnTo>
                      <a:lnTo>
                        <a:pt x="2970" y="178"/>
                      </a:lnTo>
                      <a:close/>
                    </a:path>
                  </a:pathLst>
                </a:custGeom>
                <a:solidFill>
                  <a:srgbClr val="F7D170"/>
                </a:solidFill>
                <a:ln w="9525">
                  <a:noFill/>
                  <a:round/>
                  <a:headEnd/>
                  <a:tailEnd/>
                </a:ln>
              </p:spPr>
              <p:txBody>
                <a:bodyPr>
                  <a:prstTxWarp prst="textNoShape">
                    <a:avLst/>
                  </a:prstTxWarp>
                </a:bodyPr>
                <a:lstStyle/>
                <a:p>
                  <a:endParaRPr lang="en-US"/>
                </a:p>
              </p:txBody>
            </p:sp>
            <p:sp>
              <p:nvSpPr>
                <p:cNvPr id="74785" name="Freeform 410"/>
                <p:cNvSpPr>
                  <a:spLocks noChangeAspect="1" noEditPoints="1"/>
                </p:cNvSpPr>
                <p:nvPr/>
              </p:nvSpPr>
              <p:spPr bwMode="auto">
                <a:xfrm>
                  <a:off x="2777" y="2715"/>
                  <a:ext cx="1257" cy="263"/>
                </a:xfrm>
                <a:custGeom>
                  <a:avLst/>
                  <a:gdLst>
                    <a:gd name="T0" fmla="*/ 89 w 3771"/>
                    <a:gd name="T1" fmla="*/ 764 h 789"/>
                    <a:gd name="T2" fmla="*/ 84 w 3771"/>
                    <a:gd name="T3" fmla="*/ 776 h 789"/>
                    <a:gd name="T4" fmla="*/ 82 w 3771"/>
                    <a:gd name="T5" fmla="*/ 789 h 789"/>
                    <a:gd name="T6" fmla="*/ 60 w 3771"/>
                    <a:gd name="T7" fmla="*/ 786 h 789"/>
                    <a:gd name="T8" fmla="*/ 42 w 3771"/>
                    <a:gd name="T9" fmla="*/ 784 h 789"/>
                    <a:gd name="T10" fmla="*/ 21 w 3771"/>
                    <a:gd name="T11" fmla="*/ 781 h 789"/>
                    <a:gd name="T12" fmla="*/ 0 w 3771"/>
                    <a:gd name="T13" fmla="*/ 779 h 789"/>
                    <a:gd name="T14" fmla="*/ 840 w 3771"/>
                    <a:gd name="T15" fmla="*/ 608 h 789"/>
                    <a:gd name="T16" fmla="*/ 845 w 3771"/>
                    <a:gd name="T17" fmla="*/ 626 h 789"/>
                    <a:gd name="T18" fmla="*/ 845 w 3771"/>
                    <a:gd name="T19" fmla="*/ 647 h 789"/>
                    <a:gd name="T20" fmla="*/ 174 w 3771"/>
                    <a:gd name="T21" fmla="*/ 776 h 789"/>
                    <a:gd name="T22" fmla="*/ 174 w 3771"/>
                    <a:gd name="T23" fmla="*/ 752 h 789"/>
                    <a:gd name="T24" fmla="*/ 919 w 3771"/>
                    <a:gd name="T25" fmla="*/ 591 h 789"/>
                    <a:gd name="T26" fmla="*/ 1527 w 3771"/>
                    <a:gd name="T27" fmla="*/ 473 h 789"/>
                    <a:gd name="T28" fmla="*/ 1538 w 3771"/>
                    <a:gd name="T29" fmla="*/ 494 h 789"/>
                    <a:gd name="T30" fmla="*/ 919 w 3771"/>
                    <a:gd name="T31" fmla="*/ 632 h 789"/>
                    <a:gd name="T32" fmla="*/ 919 w 3771"/>
                    <a:gd name="T33" fmla="*/ 613 h 789"/>
                    <a:gd name="T34" fmla="*/ 919 w 3771"/>
                    <a:gd name="T35" fmla="*/ 591 h 789"/>
                    <a:gd name="T36" fmla="*/ 2136 w 3771"/>
                    <a:gd name="T37" fmla="*/ 336 h 789"/>
                    <a:gd name="T38" fmla="*/ 2141 w 3771"/>
                    <a:gd name="T39" fmla="*/ 360 h 789"/>
                    <a:gd name="T40" fmla="*/ 2144 w 3771"/>
                    <a:gd name="T41" fmla="*/ 379 h 789"/>
                    <a:gd name="T42" fmla="*/ 1612 w 3771"/>
                    <a:gd name="T43" fmla="*/ 478 h 789"/>
                    <a:gd name="T44" fmla="*/ 1604 w 3771"/>
                    <a:gd name="T45" fmla="*/ 458 h 789"/>
                    <a:gd name="T46" fmla="*/ 2196 w 3771"/>
                    <a:gd name="T47" fmla="*/ 326 h 789"/>
                    <a:gd name="T48" fmla="*/ 2847 w 3771"/>
                    <a:gd name="T49" fmla="*/ 203 h 789"/>
                    <a:gd name="T50" fmla="*/ 2847 w 3771"/>
                    <a:gd name="T51" fmla="*/ 225 h 789"/>
                    <a:gd name="T52" fmla="*/ 2204 w 3771"/>
                    <a:gd name="T53" fmla="*/ 369 h 789"/>
                    <a:gd name="T54" fmla="*/ 2199 w 3771"/>
                    <a:gd name="T55" fmla="*/ 347 h 789"/>
                    <a:gd name="T56" fmla="*/ 2196 w 3771"/>
                    <a:gd name="T57" fmla="*/ 326 h 789"/>
                    <a:gd name="T58" fmla="*/ 3771 w 3771"/>
                    <a:gd name="T59" fmla="*/ 0 h 789"/>
                    <a:gd name="T60" fmla="*/ 2916 w 3771"/>
                    <a:gd name="T61" fmla="*/ 220 h 789"/>
                    <a:gd name="T62" fmla="*/ 2910 w 3771"/>
                    <a:gd name="T63" fmla="*/ 200 h 789"/>
                    <a:gd name="T64" fmla="*/ 2910 w 3771"/>
                    <a:gd name="T65" fmla="*/ 181 h 78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771"/>
                    <a:gd name="T100" fmla="*/ 0 h 789"/>
                    <a:gd name="T101" fmla="*/ 3771 w 3771"/>
                    <a:gd name="T102" fmla="*/ 789 h 78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771" h="789">
                      <a:moveTo>
                        <a:pt x="0" y="779"/>
                      </a:moveTo>
                      <a:lnTo>
                        <a:pt x="89" y="764"/>
                      </a:lnTo>
                      <a:lnTo>
                        <a:pt x="87" y="769"/>
                      </a:lnTo>
                      <a:lnTo>
                        <a:pt x="84" y="776"/>
                      </a:lnTo>
                      <a:lnTo>
                        <a:pt x="82" y="781"/>
                      </a:lnTo>
                      <a:lnTo>
                        <a:pt x="82" y="789"/>
                      </a:lnTo>
                      <a:lnTo>
                        <a:pt x="71" y="789"/>
                      </a:lnTo>
                      <a:lnTo>
                        <a:pt x="60" y="786"/>
                      </a:lnTo>
                      <a:lnTo>
                        <a:pt x="53" y="786"/>
                      </a:lnTo>
                      <a:lnTo>
                        <a:pt x="42" y="784"/>
                      </a:lnTo>
                      <a:lnTo>
                        <a:pt x="31" y="781"/>
                      </a:lnTo>
                      <a:lnTo>
                        <a:pt x="21" y="781"/>
                      </a:lnTo>
                      <a:lnTo>
                        <a:pt x="10" y="779"/>
                      </a:lnTo>
                      <a:lnTo>
                        <a:pt x="0" y="779"/>
                      </a:lnTo>
                      <a:close/>
                      <a:moveTo>
                        <a:pt x="174" y="745"/>
                      </a:moveTo>
                      <a:lnTo>
                        <a:pt x="840" y="608"/>
                      </a:lnTo>
                      <a:lnTo>
                        <a:pt x="843" y="615"/>
                      </a:lnTo>
                      <a:lnTo>
                        <a:pt x="845" y="626"/>
                      </a:lnTo>
                      <a:lnTo>
                        <a:pt x="845" y="639"/>
                      </a:lnTo>
                      <a:lnTo>
                        <a:pt x="845" y="647"/>
                      </a:lnTo>
                      <a:lnTo>
                        <a:pt x="171" y="786"/>
                      </a:lnTo>
                      <a:lnTo>
                        <a:pt x="174" y="776"/>
                      </a:lnTo>
                      <a:lnTo>
                        <a:pt x="174" y="764"/>
                      </a:lnTo>
                      <a:lnTo>
                        <a:pt x="174" y="752"/>
                      </a:lnTo>
                      <a:lnTo>
                        <a:pt x="174" y="745"/>
                      </a:lnTo>
                      <a:close/>
                      <a:moveTo>
                        <a:pt x="919" y="591"/>
                      </a:moveTo>
                      <a:lnTo>
                        <a:pt x="1520" y="466"/>
                      </a:lnTo>
                      <a:lnTo>
                        <a:pt x="1527" y="473"/>
                      </a:lnTo>
                      <a:lnTo>
                        <a:pt x="1532" y="484"/>
                      </a:lnTo>
                      <a:lnTo>
                        <a:pt x="1538" y="494"/>
                      </a:lnTo>
                      <a:lnTo>
                        <a:pt x="1541" y="505"/>
                      </a:lnTo>
                      <a:lnTo>
                        <a:pt x="919" y="632"/>
                      </a:lnTo>
                      <a:lnTo>
                        <a:pt x="919" y="620"/>
                      </a:lnTo>
                      <a:lnTo>
                        <a:pt x="919" y="613"/>
                      </a:lnTo>
                      <a:lnTo>
                        <a:pt x="919" y="603"/>
                      </a:lnTo>
                      <a:lnTo>
                        <a:pt x="919" y="591"/>
                      </a:lnTo>
                      <a:close/>
                      <a:moveTo>
                        <a:pt x="1599" y="449"/>
                      </a:moveTo>
                      <a:lnTo>
                        <a:pt x="2136" y="336"/>
                      </a:lnTo>
                      <a:lnTo>
                        <a:pt x="2139" y="347"/>
                      </a:lnTo>
                      <a:lnTo>
                        <a:pt x="2141" y="360"/>
                      </a:lnTo>
                      <a:lnTo>
                        <a:pt x="2144" y="371"/>
                      </a:lnTo>
                      <a:lnTo>
                        <a:pt x="2144" y="379"/>
                      </a:lnTo>
                      <a:lnTo>
                        <a:pt x="1619" y="487"/>
                      </a:lnTo>
                      <a:lnTo>
                        <a:pt x="1612" y="478"/>
                      </a:lnTo>
                      <a:lnTo>
                        <a:pt x="1606" y="468"/>
                      </a:lnTo>
                      <a:lnTo>
                        <a:pt x="1604" y="458"/>
                      </a:lnTo>
                      <a:lnTo>
                        <a:pt x="1599" y="449"/>
                      </a:lnTo>
                      <a:close/>
                      <a:moveTo>
                        <a:pt x="2196" y="326"/>
                      </a:moveTo>
                      <a:lnTo>
                        <a:pt x="2847" y="191"/>
                      </a:lnTo>
                      <a:lnTo>
                        <a:pt x="2847" y="203"/>
                      </a:lnTo>
                      <a:lnTo>
                        <a:pt x="2847" y="213"/>
                      </a:lnTo>
                      <a:lnTo>
                        <a:pt x="2847" y="225"/>
                      </a:lnTo>
                      <a:lnTo>
                        <a:pt x="2844" y="237"/>
                      </a:lnTo>
                      <a:lnTo>
                        <a:pt x="2204" y="369"/>
                      </a:lnTo>
                      <a:lnTo>
                        <a:pt x="2201" y="357"/>
                      </a:lnTo>
                      <a:lnTo>
                        <a:pt x="2199" y="347"/>
                      </a:lnTo>
                      <a:lnTo>
                        <a:pt x="2199" y="336"/>
                      </a:lnTo>
                      <a:lnTo>
                        <a:pt x="2196" y="326"/>
                      </a:lnTo>
                      <a:close/>
                      <a:moveTo>
                        <a:pt x="2910" y="181"/>
                      </a:moveTo>
                      <a:lnTo>
                        <a:pt x="3771" y="0"/>
                      </a:lnTo>
                      <a:lnTo>
                        <a:pt x="3771" y="44"/>
                      </a:lnTo>
                      <a:lnTo>
                        <a:pt x="2916" y="220"/>
                      </a:lnTo>
                      <a:lnTo>
                        <a:pt x="2912" y="210"/>
                      </a:lnTo>
                      <a:lnTo>
                        <a:pt x="2910" y="200"/>
                      </a:lnTo>
                      <a:lnTo>
                        <a:pt x="2910" y="189"/>
                      </a:lnTo>
                      <a:lnTo>
                        <a:pt x="2910" y="181"/>
                      </a:lnTo>
                      <a:close/>
                    </a:path>
                  </a:pathLst>
                </a:custGeom>
                <a:solidFill>
                  <a:srgbClr val="F7CE6D"/>
                </a:solidFill>
                <a:ln w="9525">
                  <a:noFill/>
                  <a:round/>
                  <a:headEnd/>
                  <a:tailEnd/>
                </a:ln>
              </p:spPr>
              <p:txBody>
                <a:bodyPr>
                  <a:prstTxWarp prst="textNoShape">
                    <a:avLst/>
                  </a:prstTxWarp>
                </a:bodyPr>
                <a:lstStyle/>
                <a:p>
                  <a:endParaRPr lang="en-US"/>
                </a:p>
              </p:txBody>
            </p:sp>
            <p:sp>
              <p:nvSpPr>
                <p:cNvPr id="74786" name="Freeform 411"/>
                <p:cNvSpPr>
                  <a:spLocks noChangeAspect="1" noEditPoints="1"/>
                </p:cNvSpPr>
                <p:nvPr/>
              </p:nvSpPr>
              <p:spPr bwMode="auto">
                <a:xfrm>
                  <a:off x="2798" y="2723"/>
                  <a:ext cx="1236" cy="261"/>
                </a:xfrm>
                <a:custGeom>
                  <a:avLst/>
                  <a:gdLst>
                    <a:gd name="T0" fmla="*/ 0 w 3708"/>
                    <a:gd name="T1" fmla="*/ 766 h 785"/>
                    <a:gd name="T2" fmla="*/ 19 w 3708"/>
                    <a:gd name="T3" fmla="*/ 758 h 785"/>
                    <a:gd name="T4" fmla="*/ 19 w 3708"/>
                    <a:gd name="T5" fmla="*/ 761 h 785"/>
                    <a:gd name="T6" fmla="*/ 19 w 3708"/>
                    <a:gd name="T7" fmla="*/ 763 h 785"/>
                    <a:gd name="T8" fmla="*/ 19 w 3708"/>
                    <a:gd name="T9" fmla="*/ 766 h 785"/>
                    <a:gd name="T10" fmla="*/ 14 w 3708"/>
                    <a:gd name="T11" fmla="*/ 766 h 785"/>
                    <a:gd name="T12" fmla="*/ 11 w 3708"/>
                    <a:gd name="T13" fmla="*/ 766 h 785"/>
                    <a:gd name="T14" fmla="*/ 5 w 3708"/>
                    <a:gd name="T15" fmla="*/ 766 h 785"/>
                    <a:gd name="T16" fmla="*/ 0 w 3708"/>
                    <a:gd name="T17" fmla="*/ 766 h 785"/>
                    <a:gd name="T18" fmla="*/ 111 w 3708"/>
                    <a:gd name="T19" fmla="*/ 741 h 785"/>
                    <a:gd name="T20" fmla="*/ 782 w 3708"/>
                    <a:gd name="T21" fmla="*/ 606 h 785"/>
                    <a:gd name="T22" fmla="*/ 782 w 3708"/>
                    <a:gd name="T23" fmla="*/ 614 h 785"/>
                    <a:gd name="T24" fmla="*/ 782 w 3708"/>
                    <a:gd name="T25" fmla="*/ 624 h 785"/>
                    <a:gd name="T26" fmla="*/ 782 w 3708"/>
                    <a:gd name="T27" fmla="*/ 637 h 785"/>
                    <a:gd name="T28" fmla="*/ 782 w 3708"/>
                    <a:gd name="T29" fmla="*/ 648 h 785"/>
                    <a:gd name="T30" fmla="*/ 108 w 3708"/>
                    <a:gd name="T31" fmla="*/ 785 h 785"/>
                    <a:gd name="T32" fmla="*/ 108 w 3708"/>
                    <a:gd name="T33" fmla="*/ 775 h 785"/>
                    <a:gd name="T34" fmla="*/ 108 w 3708"/>
                    <a:gd name="T35" fmla="*/ 763 h 785"/>
                    <a:gd name="T36" fmla="*/ 108 w 3708"/>
                    <a:gd name="T37" fmla="*/ 751 h 785"/>
                    <a:gd name="T38" fmla="*/ 111 w 3708"/>
                    <a:gd name="T39" fmla="*/ 741 h 785"/>
                    <a:gd name="T40" fmla="*/ 856 w 3708"/>
                    <a:gd name="T41" fmla="*/ 587 h 785"/>
                    <a:gd name="T42" fmla="*/ 1467 w 3708"/>
                    <a:gd name="T43" fmla="*/ 464 h 785"/>
                    <a:gd name="T44" fmla="*/ 1472 w 3708"/>
                    <a:gd name="T45" fmla="*/ 471 h 785"/>
                    <a:gd name="T46" fmla="*/ 1480 w 3708"/>
                    <a:gd name="T47" fmla="*/ 479 h 785"/>
                    <a:gd name="T48" fmla="*/ 1486 w 3708"/>
                    <a:gd name="T49" fmla="*/ 490 h 785"/>
                    <a:gd name="T50" fmla="*/ 1491 w 3708"/>
                    <a:gd name="T51" fmla="*/ 498 h 785"/>
                    <a:gd name="T52" fmla="*/ 856 w 3708"/>
                    <a:gd name="T53" fmla="*/ 632 h 785"/>
                    <a:gd name="T54" fmla="*/ 856 w 3708"/>
                    <a:gd name="T55" fmla="*/ 621 h 785"/>
                    <a:gd name="T56" fmla="*/ 856 w 3708"/>
                    <a:gd name="T57" fmla="*/ 611 h 785"/>
                    <a:gd name="T58" fmla="*/ 856 w 3708"/>
                    <a:gd name="T59" fmla="*/ 601 h 785"/>
                    <a:gd name="T60" fmla="*/ 856 w 3708"/>
                    <a:gd name="T61" fmla="*/ 587 h 785"/>
                    <a:gd name="T62" fmla="*/ 1546 w 3708"/>
                    <a:gd name="T63" fmla="*/ 445 h 785"/>
                    <a:gd name="T64" fmla="*/ 2081 w 3708"/>
                    <a:gd name="T65" fmla="*/ 337 h 785"/>
                    <a:gd name="T66" fmla="*/ 2081 w 3708"/>
                    <a:gd name="T67" fmla="*/ 346 h 785"/>
                    <a:gd name="T68" fmla="*/ 2083 w 3708"/>
                    <a:gd name="T69" fmla="*/ 356 h 785"/>
                    <a:gd name="T70" fmla="*/ 2086 w 3708"/>
                    <a:gd name="T71" fmla="*/ 368 h 785"/>
                    <a:gd name="T72" fmla="*/ 2088 w 3708"/>
                    <a:gd name="T73" fmla="*/ 377 h 785"/>
                    <a:gd name="T74" fmla="*/ 1565 w 3708"/>
                    <a:gd name="T75" fmla="*/ 488 h 785"/>
                    <a:gd name="T76" fmla="*/ 1560 w 3708"/>
                    <a:gd name="T77" fmla="*/ 477 h 785"/>
                    <a:gd name="T78" fmla="*/ 1554 w 3708"/>
                    <a:gd name="T79" fmla="*/ 466 h 785"/>
                    <a:gd name="T80" fmla="*/ 1549 w 3708"/>
                    <a:gd name="T81" fmla="*/ 455 h 785"/>
                    <a:gd name="T82" fmla="*/ 1546 w 3708"/>
                    <a:gd name="T83" fmla="*/ 445 h 785"/>
                    <a:gd name="T84" fmla="*/ 2136 w 3708"/>
                    <a:gd name="T85" fmla="*/ 322 h 785"/>
                    <a:gd name="T86" fmla="*/ 2784 w 3708"/>
                    <a:gd name="T87" fmla="*/ 190 h 785"/>
                    <a:gd name="T88" fmla="*/ 2781 w 3708"/>
                    <a:gd name="T89" fmla="*/ 200 h 785"/>
                    <a:gd name="T90" fmla="*/ 2781 w 3708"/>
                    <a:gd name="T91" fmla="*/ 214 h 785"/>
                    <a:gd name="T92" fmla="*/ 2779 w 3708"/>
                    <a:gd name="T93" fmla="*/ 224 h 785"/>
                    <a:gd name="T94" fmla="*/ 2776 w 3708"/>
                    <a:gd name="T95" fmla="*/ 235 h 785"/>
                    <a:gd name="T96" fmla="*/ 2144 w 3708"/>
                    <a:gd name="T97" fmla="*/ 366 h 785"/>
                    <a:gd name="T98" fmla="*/ 2141 w 3708"/>
                    <a:gd name="T99" fmla="*/ 356 h 785"/>
                    <a:gd name="T100" fmla="*/ 2141 w 3708"/>
                    <a:gd name="T101" fmla="*/ 346 h 785"/>
                    <a:gd name="T102" fmla="*/ 2138 w 3708"/>
                    <a:gd name="T103" fmla="*/ 334 h 785"/>
                    <a:gd name="T104" fmla="*/ 2136 w 3708"/>
                    <a:gd name="T105" fmla="*/ 322 h 785"/>
                    <a:gd name="T106" fmla="*/ 2847 w 3708"/>
                    <a:gd name="T107" fmla="*/ 180 h 785"/>
                    <a:gd name="T108" fmla="*/ 3708 w 3708"/>
                    <a:gd name="T109" fmla="*/ 0 h 785"/>
                    <a:gd name="T110" fmla="*/ 3708 w 3708"/>
                    <a:gd name="T111" fmla="*/ 45 h 785"/>
                    <a:gd name="T112" fmla="*/ 2855 w 3708"/>
                    <a:gd name="T113" fmla="*/ 221 h 785"/>
                    <a:gd name="T114" fmla="*/ 2853 w 3708"/>
                    <a:gd name="T115" fmla="*/ 211 h 785"/>
                    <a:gd name="T116" fmla="*/ 2849 w 3708"/>
                    <a:gd name="T117" fmla="*/ 197 h 785"/>
                    <a:gd name="T118" fmla="*/ 2847 w 3708"/>
                    <a:gd name="T119" fmla="*/ 187 h 785"/>
                    <a:gd name="T120" fmla="*/ 2847 w 3708"/>
                    <a:gd name="T121" fmla="*/ 180 h 785"/>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3708"/>
                    <a:gd name="T184" fmla="*/ 0 h 785"/>
                    <a:gd name="T185" fmla="*/ 3708 w 3708"/>
                    <a:gd name="T186" fmla="*/ 785 h 785"/>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3708" h="785">
                      <a:moveTo>
                        <a:pt x="0" y="766"/>
                      </a:moveTo>
                      <a:lnTo>
                        <a:pt x="19" y="758"/>
                      </a:lnTo>
                      <a:lnTo>
                        <a:pt x="19" y="761"/>
                      </a:lnTo>
                      <a:lnTo>
                        <a:pt x="19" y="763"/>
                      </a:lnTo>
                      <a:lnTo>
                        <a:pt x="19" y="766"/>
                      </a:lnTo>
                      <a:lnTo>
                        <a:pt x="14" y="766"/>
                      </a:lnTo>
                      <a:lnTo>
                        <a:pt x="11" y="766"/>
                      </a:lnTo>
                      <a:lnTo>
                        <a:pt x="5" y="766"/>
                      </a:lnTo>
                      <a:lnTo>
                        <a:pt x="0" y="766"/>
                      </a:lnTo>
                      <a:close/>
                      <a:moveTo>
                        <a:pt x="111" y="741"/>
                      </a:moveTo>
                      <a:lnTo>
                        <a:pt x="782" y="606"/>
                      </a:lnTo>
                      <a:lnTo>
                        <a:pt x="782" y="614"/>
                      </a:lnTo>
                      <a:lnTo>
                        <a:pt x="782" y="624"/>
                      </a:lnTo>
                      <a:lnTo>
                        <a:pt x="782" y="637"/>
                      </a:lnTo>
                      <a:lnTo>
                        <a:pt x="782" y="648"/>
                      </a:lnTo>
                      <a:lnTo>
                        <a:pt x="108" y="785"/>
                      </a:lnTo>
                      <a:lnTo>
                        <a:pt x="108" y="775"/>
                      </a:lnTo>
                      <a:lnTo>
                        <a:pt x="108" y="763"/>
                      </a:lnTo>
                      <a:lnTo>
                        <a:pt x="108" y="751"/>
                      </a:lnTo>
                      <a:lnTo>
                        <a:pt x="111" y="741"/>
                      </a:lnTo>
                      <a:close/>
                      <a:moveTo>
                        <a:pt x="856" y="587"/>
                      </a:moveTo>
                      <a:lnTo>
                        <a:pt x="1467" y="464"/>
                      </a:lnTo>
                      <a:lnTo>
                        <a:pt x="1472" y="471"/>
                      </a:lnTo>
                      <a:lnTo>
                        <a:pt x="1480" y="479"/>
                      </a:lnTo>
                      <a:lnTo>
                        <a:pt x="1486" y="490"/>
                      </a:lnTo>
                      <a:lnTo>
                        <a:pt x="1491" y="498"/>
                      </a:lnTo>
                      <a:lnTo>
                        <a:pt x="856" y="632"/>
                      </a:lnTo>
                      <a:lnTo>
                        <a:pt x="856" y="621"/>
                      </a:lnTo>
                      <a:lnTo>
                        <a:pt x="856" y="611"/>
                      </a:lnTo>
                      <a:lnTo>
                        <a:pt x="856" y="601"/>
                      </a:lnTo>
                      <a:lnTo>
                        <a:pt x="856" y="587"/>
                      </a:lnTo>
                      <a:close/>
                      <a:moveTo>
                        <a:pt x="1546" y="445"/>
                      </a:moveTo>
                      <a:lnTo>
                        <a:pt x="2081" y="337"/>
                      </a:lnTo>
                      <a:lnTo>
                        <a:pt x="2081" y="346"/>
                      </a:lnTo>
                      <a:lnTo>
                        <a:pt x="2083" y="356"/>
                      </a:lnTo>
                      <a:lnTo>
                        <a:pt x="2086" y="368"/>
                      </a:lnTo>
                      <a:lnTo>
                        <a:pt x="2088" y="377"/>
                      </a:lnTo>
                      <a:lnTo>
                        <a:pt x="1565" y="488"/>
                      </a:lnTo>
                      <a:lnTo>
                        <a:pt x="1560" y="477"/>
                      </a:lnTo>
                      <a:lnTo>
                        <a:pt x="1554" y="466"/>
                      </a:lnTo>
                      <a:lnTo>
                        <a:pt x="1549" y="455"/>
                      </a:lnTo>
                      <a:lnTo>
                        <a:pt x="1546" y="445"/>
                      </a:lnTo>
                      <a:close/>
                      <a:moveTo>
                        <a:pt x="2136" y="322"/>
                      </a:moveTo>
                      <a:lnTo>
                        <a:pt x="2784" y="190"/>
                      </a:lnTo>
                      <a:lnTo>
                        <a:pt x="2781" y="200"/>
                      </a:lnTo>
                      <a:lnTo>
                        <a:pt x="2781" y="214"/>
                      </a:lnTo>
                      <a:lnTo>
                        <a:pt x="2779" y="224"/>
                      </a:lnTo>
                      <a:lnTo>
                        <a:pt x="2776" y="235"/>
                      </a:lnTo>
                      <a:lnTo>
                        <a:pt x="2144" y="366"/>
                      </a:lnTo>
                      <a:lnTo>
                        <a:pt x="2141" y="356"/>
                      </a:lnTo>
                      <a:lnTo>
                        <a:pt x="2141" y="346"/>
                      </a:lnTo>
                      <a:lnTo>
                        <a:pt x="2138" y="334"/>
                      </a:lnTo>
                      <a:lnTo>
                        <a:pt x="2136" y="322"/>
                      </a:lnTo>
                      <a:close/>
                      <a:moveTo>
                        <a:pt x="2847" y="180"/>
                      </a:moveTo>
                      <a:lnTo>
                        <a:pt x="3708" y="0"/>
                      </a:lnTo>
                      <a:lnTo>
                        <a:pt x="3708" y="45"/>
                      </a:lnTo>
                      <a:lnTo>
                        <a:pt x="2855" y="221"/>
                      </a:lnTo>
                      <a:lnTo>
                        <a:pt x="2853" y="211"/>
                      </a:lnTo>
                      <a:lnTo>
                        <a:pt x="2849" y="197"/>
                      </a:lnTo>
                      <a:lnTo>
                        <a:pt x="2847" y="187"/>
                      </a:lnTo>
                      <a:lnTo>
                        <a:pt x="2847" y="180"/>
                      </a:lnTo>
                      <a:close/>
                    </a:path>
                  </a:pathLst>
                </a:custGeom>
                <a:solidFill>
                  <a:srgbClr val="F7CE6B"/>
                </a:solidFill>
                <a:ln w="9525">
                  <a:noFill/>
                  <a:round/>
                  <a:headEnd/>
                  <a:tailEnd/>
                </a:ln>
              </p:spPr>
              <p:txBody>
                <a:bodyPr>
                  <a:prstTxWarp prst="textNoShape">
                    <a:avLst/>
                  </a:prstTxWarp>
                </a:bodyPr>
                <a:lstStyle/>
                <a:p>
                  <a:endParaRPr lang="en-US"/>
                </a:p>
              </p:txBody>
            </p:sp>
            <p:sp>
              <p:nvSpPr>
                <p:cNvPr id="74787" name="Freeform 412"/>
                <p:cNvSpPr>
                  <a:spLocks noChangeAspect="1" noEditPoints="1"/>
                </p:cNvSpPr>
                <p:nvPr/>
              </p:nvSpPr>
              <p:spPr bwMode="auto">
                <a:xfrm>
                  <a:off x="2834" y="2730"/>
                  <a:ext cx="1200" cy="259"/>
                </a:xfrm>
                <a:custGeom>
                  <a:avLst/>
                  <a:gdLst>
                    <a:gd name="T0" fmla="*/ 0 w 3600"/>
                    <a:gd name="T1" fmla="*/ 742 h 777"/>
                    <a:gd name="T2" fmla="*/ 674 w 3600"/>
                    <a:gd name="T3" fmla="*/ 603 h 777"/>
                    <a:gd name="T4" fmla="*/ 674 w 3600"/>
                    <a:gd name="T5" fmla="*/ 614 h 777"/>
                    <a:gd name="T6" fmla="*/ 674 w 3600"/>
                    <a:gd name="T7" fmla="*/ 627 h 777"/>
                    <a:gd name="T8" fmla="*/ 674 w 3600"/>
                    <a:gd name="T9" fmla="*/ 638 h 777"/>
                    <a:gd name="T10" fmla="*/ 674 w 3600"/>
                    <a:gd name="T11" fmla="*/ 648 h 777"/>
                    <a:gd name="T12" fmla="*/ 55 w 3600"/>
                    <a:gd name="T13" fmla="*/ 777 h 777"/>
                    <a:gd name="T14" fmla="*/ 48 w 3600"/>
                    <a:gd name="T15" fmla="*/ 771 h 777"/>
                    <a:gd name="T16" fmla="*/ 37 w 3600"/>
                    <a:gd name="T17" fmla="*/ 769 h 777"/>
                    <a:gd name="T18" fmla="*/ 24 w 3600"/>
                    <a:gd name="T19" fmla="*/ 764 h 777"/>
                    <a:gd name="T20" fmla="*/ 16 w 3600"/>
                    <a:gd name="T21" fmla="*/ 761 h 777"/>
                    <a:gd name="T22" fmla="*/ 0 w 3600"/>
                    <a:gd name="T23" fmla="*/ 764 h 777"/>
                    <a:gd name="T24" fmla="*/ 0 w 3600"/>
                    <a:gd name="T25" fmla="*/ 759 h 777"/>
                    <a:gd name="T26" fmla="*/ 0 w 3600"/>
                    <a:gd name="T27" fmla="*/ 754 h 777"/>
                    <a:gd name="T28" fmla="*/ 0 w 3600"/>
                    <a:gd name="T29" fmla="*/ 747 h 777"/>
                    <a:gd name="T30" fmla="*/ 0 w 3600"/>
                    <a:gd name="T31" fmla="*/ 742 h 777"/>
                    <a:gd name="T32" fmla="*/ 748 w 3600"/>
                    <a:gd name="T33" fmla="*/ 588 h 777"/>
                    <a:gd name="T34" fmla="*/ 1370 w 3600"/>
                    <a:gd name="T35" fmla="*/ 461 h 777"/>
                    <a:gd name="T36" fmla="*/ 1375 w 3600"/>
                    <a:gd name="T37" fmla="*/ 469 h 777"/>
                    <a:gd name="T38" fmla="*/ 1383 w 3600"/>
                    <a:gd name="T39" fmla="*/ 479 h 777"/>
                    <a:gd name="T40" fmla="*/ 1388 w 3600"/>
                    <a:gd name="T41" fmla="*/ 490 h 777"/>
                    <a:gd name="T42" fmla="*/ 1394 w 3600"/>
                    <a:gd name="T43" fmla="*/ 498 h 777"/>
                    <a:gd name="T44" fmla="*/ 748 w 3600"/>
                    <a:gd name="T45" fmla="*/ 634 h 777"/>
                    <a:gd name="T46" fmla="*/ 748 w 3600"/>
                    <a:gd name="T47" fmla="*/ 622 h 777"/>
                    <a:gd name="T48" fmla="*/ 748 w 3600"/>
                    <a:gd name="T49" fmla="*/ 611 h 777"/>
                    <a:gd name="T50" fmla="*/ 748 w 3600"/>
                    <a:gd name="T51" fmla="*/ 598 h 777"/>
                    <a:gd name="T52" fmla="*/ 748 w 3600"/>
                    <a:gd name="T53" fmla="*/ 588 h 777"/>
                    <a:gd name="T54" fmla="*/ 1448 w 3600"/>
                    <a:gd name="T55" fmla="*/ 443 h 777"/>
                    <a:gd name="T56" fmla="*/ 1973 w 3600"/>
                    <a:gd name="T57" fmla="*/ 335 h 777"/>
                    <a:gd name="T58" fmla="*/ 1975 w 3600"/>
                    <a:gd name="T59" fmla="*/ 345 h 777"/>
                    <a:gd name="T60" fmla="*/ 1978 w 3600"/>
                    <a:gd name="T61" fmla="*/ 356 h 777"/>
                    <a:gd name="T62" fmla="*/ 1980 w 3600"/>
                    <a:gd name="T63" fmla="*/ 366 h 777"/>
                    <a:gd name="T64" fmla="*/ 1980 w 3600"/>
                    <a:gd name="T65" fmla="*/ 379 h 777"/>
                    <a:gd name="T66" fmla="*/ 1464 w 3600"/>
                    <a:gd name="T67" fmla="*/ 485 h 777"/>
                    <a:gd name="T68" fmla="*/ 1459 w 3600"/>
                    <a:gd name="T69" fmla="*/ 474 h 777"/>
                    <a:gd name="T70" fmla="*/ 1457 w 3600"/>
                    <a:gd name="T71" fmla="*/ 463 h 777"/>
                    <a:gd name="T72" fmla="*/ 1452 w 3600"/>
                    <a:gd name="T73" fmla="*/ 453 h 777"/>
                    <a:gd name="T74" fmla="*/ 1448 w 3600"/>
                    <a:gd name="T75" fmla="*/ 443 h 777"/>
                    <a:gd name="T76" fmla="*/ 2033 w 3600"/>
                    <a:gd name="T77" fmla="*/ 325 h 777"/>
                    <a:gd name="T78" fmla="*/ 2673 w 3600"/>
                    <a:gd name="T79" fmla="*/ 193 h 777"/>
                    <a:gd name="T80" fmla="*/ 2671 w 3600"/>
                    <a:gd name="T81" fmla="*/ 203 h 777"/>
                    <a:gd name="T82" fmla="*/ 2668 w 3600"/>
                    <a:gd name="T83" fmla="*/ 214 h 777"/>
                    <a:gd name="T84" fmla="*/ 2666 w 3600"/>
                    <a:gd name="T85" fmla="*/ 227 h 777"/>
                    <a:gd name="T86" fmla="*/ 2666 w 3600"/>
                    <a:gd name="T87" fmla="*/ 237 h 777"/>
                    <a:gd name="T88" fmla="*/ 2054 w 3600"/>
                    <a:gd name="T89" fmla="*/ 361 h 777"/>
                    <a:gd name="T90" fmla="*/ 2052 w 3600"/>
                    <a:gd name="T91" fmla="*/ 359 h 777"/>
                    <a:gd name="T92" fmla="*/ 2049 w 3600"/>
                    <a:gd name="T93" fmla="*/ 356 h 777"/>
                    <a:gd name="T94" fmla="*/ 2044 w 3600"/>
                    <a:gd name="T95" fmla="*/ 354 h 777"/>
                    <a:gd name="T96" fmla="*/ 2036 w 3600"/>
                    <a:gd name="T97" fmla="*/ 350 h 777"/>
                    <a:gd name="T98" fmla="*/ 2036 w 3600"/>
                    <a:gd name="T99" fmla="*/ 345 h 777"/>
                    <a:gd name="T100" fmla="*/ 2036 w 3600"/>
                    <a:gd name="T101" fmla="*/ 337 h 777"/>
                    <a:gd name="T102" fmla="*/ 2036 w 3600"/>
                    <a:gd name="T103" fmla="*/ 332 h 777"/>
                    <a:gd name="T104" fmla="*/ 2033 w 3600"/>
                    <a:gd name="T105" fmla="*/ 325 h 777"/>
                    <a:gd name="T106" fmla="*/ 2745 w 3600"/>
                    <a:gd name="T107" fmla="*/ 176 h 777"/>
                    <a:gd name="T108" fmla="*/ 3600 w 3600"/>
                    <a:gd name="T109" fmla="*/ 0 h 777"/>
                    <a:gd name="T110" fmla="*/ 3600 w 3600"/>
                    <a:gd name="T111" fmla="*/ 43 h 777"/>
                    <a:gd name="T112" fmla="*/ 2747 w 3600"/>
                    <a:gd name="T113" fmla="*/ 219 h 777"/>
                    <a:gd name="T114" fmla="*/ 2747 w 3600"/>
                    <a:gd name="T115" fmla="*/ 211 h 777"/>
                    <a:gd name="T116" fmla="*/ 2747 w 3600"/>
                    <a:gd name="T117" fmla="*/ 200 h 777"/>
                    <a:gd name="T118" fmla="*/ 2747 w 3600"/>
                    <a:gd name="T119" fmla="*/ 187 h 777"/>
                    <a:gd name="T120" fmla="*/ 2745 w 3600"/>
                    <a:gd name="T121" fmla="*/ 176 h 777"/>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3600"/>
                    <a:gd name="T184" fmla="*/ 0 h 777"/>
                    <a:gd name="T185" fmla="*/ 3600 w 3600"/>
                    <a:gd name="T186" fmla="*/ 777 h 777"/>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3600" h="777">
                      <a:moveTo>
                        <a:pt x="0" y="742"/>
                      </a:moveTo>
                      <a:lnTo>
                        <a:pt x="674" y="603"/>
                      </a:lnTo>
                      <a:lnTo>
                        <a:pt x="674" y="614"/>
                      </a:lnTo>
                      <a:lnTo>
                        <a:pt x="674" y="627"/>
                      </a:lnTo>
                      <a:lnTo>
                        <a:pt x="674" y="638"/>
                      </a:lnTo>
                      <a:lnTo>
                        <a:pt x="674" y="648"/>
                      </a:lnTo>
                      <a:lnTo>
                        <a:pt x="55" y="777"/>
                      </a:lnTo>
                      <a:lnTo>
                        <a:pt x="48" y="771"/>
                      </a:lnTo>
                      <a:lnTo>
                        <a:pt x="37" y="769"/>
                      </a:lnTo>
                      <a:lnTo>
                        <a:pt x="24" y="764"/>
                      </a:lnTo>
                      <a:lnTo>
                        <a:pt x="16" y="761"/>
                      </a:lnTo>
                      <a:lnTo>
                        <a:pt x="0" y="764"/>
                      </a:lnTo>
                      <a:lnTo>
                        <a:pt x="0" y="759"/>
                      </a:lnTo>
                      <a:lnTo>
                        <a:pt x="0" y="754"/>
                      </a:lnTo>
                      <a:lnTo>
                        <a:pt x="0" y="747"/>
                      </a:lnTo>
                      <a:lnTo>
                        <a:pt x="0" y="742"/>
                      </a:lnTo>
                      <a:close/>
                      <a:moveTo>
                        <a:pt x="748" y="588"/>
                      </a:moveTo>
                      <a:lnTo>
                        <a:pt x="1370" y="461"/>
                      </a:lnTo>
                      <a:lnTo>
                        <a:pt x="1375" y="469"/>
                      </a:lnTo>
                      <a:lnTo>
                        <a:pt x="1383" y="479"/>
                      </a:lnTo>
                      <a:lnTo>
                        <a:pt x="1388" y="490"/>
                      </a:lnTo>
                      <a:lnTo>
                        <a:pt x="1394" y="498"/>
                      </a:lnTo>
                      <a:lnTo>
                        <a:pt x="748" y="634"/>
                      </a:lnTo>
                      <a:lnTo>
                        <a:pt x="748" y="622"/>
                      </a:lnTo>
                      <a:lnTo>
                        <a:pt x="748" y="611"/>
                      </a:lnTo>
                      <a:lnTo>
                        <a:pt x="748" y="598"/>
                      </a:lnTo>
                      <a:lnTo>
                        <a:pt x="748" y="588"/>
                      </a:lnTo>
                      <a:close/>
                      <a:moveTo>
                        <a:pt x="1448" y="443"/>
                      </a:moveTo>
                      <a:lnTo>
                        <a:pt x="1973" y="335"/>
                      </a:lnTo>
                      <a:lnTo>
                        <a:pt x="1975" y="345"/>
                      </a:lnTo>
                      <a:lnTo>
                        <a:pt x="1978" y="356"/>
                      </a:lnTo>
                      <a:lnTo>
                        <a:pt x="1980" y="366"/>
                      </a:lnTo>
                      <a:lnTo>
                        <a:pt x="1980" y="379"/>
                      </a:lnTo>
                      <a:lnTo>
                        <a:pt x="1464" y="485"/>
                      </a:lnTo>
                      <a:lnTo>
                        <a:pt x="1459" y="474"/>
                      </a:lnTo>
                      <a:lnTo>
                        <a:pt x="1457" y="463"/>
                      </a:lnTo>
                      <a:lnTo>
                        <a:pt x="1452" y="453"/>
                      </a:lnTo>
                      <a:lnTo>
                        <a:pt x="1448" y="443"/>
                      </a:lnTo>
                      <a:close/>
                      <a:moveTo>
                        <a:pt x="2033" y="325"/>
                      </a:moveTo>
                      <a:lnTo>
                        <a:pt x="2673" y="193"/>
                      </a:lnTo>
                      <a:lnTo>
                        <a:pt x="2671" y="203"/>
                      </a:lnTo>
                      <a:lnTo>
                        <a:pt x="2668" y="214"/>
                      </a:lnTo>
                      <a:lnTo>
                        <a:pt x="2666" y="227"/>
                      </a:lnTo>
                      <a:lnTo>
                        <a:pt x="2666" y="237"/>
                      </a:lnTo>
                      <a:lnTo>
                        <a:pt x="2054" y="361"/>
                      </a:lnTo>
                      <a:lnTo>
                        <a:pt x="2052" y="359"/>
                      </a:lnTo>
                      <a:lnTo>
                        <a:pt x="2049" y="356"/>
                      </a:lnTo>
                      <a:lnTo>
                        <a:pt x="2044" y="354"/>
                      </a:lnTo>
                      <a:lnTo>
                        <a:pt x="2036" y="350"/>
                      </a:lnTo>
                      <a:lnTo>
                        <a:pt x="2036" y="345"/>
                      </a:lnTo>
                      <a:lnTo>
                        <a:pt x="2036" y="337"/>
                      </a:lnTo>
                      <a:lnTo>
                        <a:pt x="2036" y="332"/>
                      </a:lnTo>
                      <a:lnTo>
                        <a:pt x="2033" y="325"/>
                      </a:lnTo>
                      <a:close/>
                      <a:moveTo>
                        <a:pt x="2745" y="176"/>
                      </a:moveTo>
                      <a:lnTo>
                        <a:pt x="3600" y="0"/>
                      </a:lnTo>
                      <a:lnTo>
                        <a:pt x="3600" y="43"/>
                      </a:lnTo>
                      <a:lnTo>
                        <a:pt x="2747" y="219"/>
                      </a:lnTo>
                      <a:lnTo>
                        <a:pt x="2747" y="211"/>
                      </a:lnTo>
                      <a:lnTo>
                        <a:pt x="2747" y="200"/>
                      </a:lnTo>
                      <a:lnTo>
                        <a:pt x="2747" y="187"/>
                      </a:lnTo>
                      <a:lnTo>
                        <a:pt x="2745" y="176"/>
                      </a:lnTo>
                      <a:close/>
                    </a:path>
                  </a:pathLst>
                </a:custGeom>
                <a:solidFill>
                  <a:srgbClr val="F7C968"/>
                </a:solidFill>
                <a:ln w="9525">
                  <a:noFill/>
                  <a:round/>
                  <a:headEnd/>
                  <a:tailEnd/>
                </a:ln>
              </p:spPr>
              <p:txBody>
                <a:bodyPr>
                  <a:prstTxWarp prst="textNoShape">
                    <a:avLst/>
                  </a:prstTxWarp>
                </a:bodyPr>
                <a:lstStyle/>
                <a:p>
                  <a:endParaRPr lang="en-US"/>
                </a:p>
              </p:txBody>
            </p:sp>
            <p:sp>
              <p:nvSpPr>
                <p:cNvPr id="74788" name="Freeform 413"/>
                <p:cNvSpPr>
                  <a:spLocks noChangeAspect="1" noEditPoints="1"/>
                </p:cNvSpPr>
                <p:nvPr/>
              </p:nvSpPr>
              <p:spPr bwMode="auto">
                <a:xfrm>
                  <a:off x="2834" y="2738"/>
                  <a:ext cx="1200" cy="255"/>
                </a:xfrm>
                <a:custGeom>
                  <a:avLst/>
                  <a:gdLst>
                    <a:gd name="T0" fmla="*/ 674 w 3600"/>
                    <a:gd name="T1" fmla="*/ 603 h 766"/>
                    <a:gd name="T2" fmla="*/ 674 w 3600"/>
                    <a:gd name="T3" fmla="*/ 624 h 766"/>
                    <a:gd name="T4" fmla="*/ 674 w 3600"/>
                    <a:gd name="T5" fmla="*/ 648 h 766"/>
                    <a:gd name="T6" fmla="*/ 89 w 3600"/>
                    <a:gd name="T7" fmla="*/ 764 h 766"/>
                    <a:gd name="T8" fmla="*/ 68 w 3600"/>
                    <a:gd name="T9" fmla="*/ 756 h 766"/>
                    <a:gd name="T10" fmla="*/ 48 w 3600"/>
                    <a:gd name="T11" fmla="*/ 747 h 766"/>
                    <a:gd name="T12" fmla="*/ 27 w 3600"/>
                    <a:gd name="T13" fmla="*/ 740 h 766"/>
                    <a:gd name="T14" fmla="*/ 0 w 3600"/>
                    <a:gd name="T15" fmla="*/ 740 h 766"/>
                    <a:gd name="T16" fmla="*/ 1383 w 3600"/>
                    <a:gd name="T17" fmla="*/ 453 h 766"/>
                    <a:gd name="T18" fmla="*/ 1390 w 3600"/>
                    <a:gd name="T19" fmla="*/ 474 h 766"/>
                    <a:gd name="T20" fmla="*/ 1404 w 3600"/>
                    <a:gd name="T21" fmla="*/ 492 h 766"/>
                    <a:gd name="T22" fmla="*/ 748 w 3600"/>
                    <a:gd name="T23" fmla="*/ 621 h 766"/>
                    <a:gd name="T24" fmla="*/ 748 w 3600"/>
                    <a:gd name="T25" fmla="*/ 598 h 766"/>
                    <a:gd name="T26" fmla="*/ 1457 w 3600"/>
                    <a:gd name="T27" fmla="*/ 443 h 766"/>
                    <a:gd name="T28" fmla="*/ 1980 w 3600"/>
                    <a:gd name="T29" fmla="*/ 342 h 766"/>
                    <a:gd name="T30" fmla="*/ 1980 w 3600"/>
                    <a:gd name="T31" fmla="*/ 358 h 766"/>
                    <a:gd name="T32" fmla="*/ 1980 w 3600"/>
                    <a:gd name="T33" fmla="*/ 371 h 766"/>
                    <a:gd name="T34" fmla="*/ 1975 w 3600"/>
                    <a:gd name="T35" fmla="*/ 376 h 766"/>
                    <a:gd name="T36" fmla="*/ 1469 w 3600"/>
                    <a:gd name="T37" fmla="*/ 472 h 766"/>
                    <a:gd name="T38" fmla="*/ 1459 w 3600"/>
                    <a:gd name="T39" fmla="*/ 450 h 766"/>
                    <a:gd name="T40" fmla="*/ 2036 w 3600"/>
                    <a:gd name="T41" fmla="*/ 321 h 766"/>
                    <a:gd name="T42" fmla="*/ 2666 w 3600"/>
                    <a:gd name="T43" fmla="*/ 200 h 766"/>
                    <a:gd name="T44" fmla="*/ 2661 w 3600"/>
                    <a:gd name="T45" fmla="*/ 224 h 766"/>
                    <a:gd name="T46" fmla="*/ 2062 w 3600"/>
                    <a:gd name="T47" fmla="*/ 358 h 766"/>
                    <a:gd name="T48" fmla="*/ 2062 w 3600"/>
                    <a:gd name="T49" fmla="*/ 350 h 766"/>
                    <a:gd name="T50" fmla="*/ 2062 w 3600"/>
                    <a:gd name="T51" fmla="*/ 345 h 766"/>
                    <a:gd name="T52" fmla="*/ 2049 w 3600"/>
                    <a:gd name="T53" fmla="*/ 335 h 766"/>
                    <a:gd name="T54" fmla="*/ 2036 w 3600"/>
                    <a:gd name="T55" fmla="*/ 326 h 766"/>
                    <a:gd name="T56" fmla="*/ 2036 w 3600"/>
                    <a:gd name="T57" fmla="*/ 321 h 766"/>
                    <a:gd name="T58" fmla="*/ 3600 w 3600"/>
                    <a:gd name="T59" fmla="*/ 0 h 766"/>
                    <a:gd name="T60" fmla="*/ 2739 w 3600"/>
                    <a:gd name="T61" fmla="*/ 221 h 766"/>
                    <a:gd name="T62" fmla="*/ 2739 w 3600"/>
                    <a:gd name="T63" fmla="*/ 216 h 766"/>
                    <a:gd name="T64" fmla="*/ 2745 w 3600"/>
                    <a:gd name="T65" fmla="*/ 205 h 766"/>
                    <a:gd name="T66" fmla="*/ 2747 w 3600"/>
                    <a:gd name="T67" fmla="*/ 184 h 76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3600"/>
                    <a:gd name="T103" fmla="*/ 0 h 766"/>
                    <a:gd name="T104" fmla="*/ 3600 w 3600"/>
                    <a:gd name="T105" fmla="*/ 766 h 76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3600" h="766">
                      <a:moveTo>
                        <a:pt x="0" y="740"/>
                      </a:moveTo>
                      <a:lnTo>
                        <a:pt x="674" y="603"/>
                      </a:lnTo>
                      <a:lnTo>
                        <a:pt x="674" y="614"/>
                      </a:lnTo>
                      <a:lnTo>
                        <a:pt x="674" y="624"/>
                      </a:lnTo>
                      <a:lnTo>
                        <a:pt x="674" y="637"/>
                      </a:lnTo>
                      <a:lnTo>
                        <a:pt x="674" y="648"/>
                      </a:lnTo>
                      <a:lnTo>
                        <a:pt x="101" y="766"/>
                      </a:lnTo>
                      <a:lnTo>
                        <a:pt x="89" y="764"/>
                      </a:lnTo>
                      <a:lnTo>
                        <a:pt x="79" y="759"/>
                      </a:lnTo>
                      <a:lnTo>
                        <a:pt x="68" y="756"/>
                      </a:lnTo>
                      <a:lnTo>
                        <a:pt x="58" y="750"/>
                      </a:lnTo>
                      <a:lnTo>
                        <a:pt x="48" y="747"/>
                      </a:lnTo>
                      <a:lnTo>
                        <a:pt x="37" y="745"/>
                      </a:lnTo>
                      <a:lnTo>
                        <a:pt x="27" y="740"/>
                      </a:lnTo>
                      <a:lnTo>
                        <a:pt x="16" y="737"/>
                      </a:lnTo>
                      <a:lnTo>
                        <a:pt x="0" y="740"/>
                      </a:lnTo>
                      <a:close/>
                      <a:moveTo>
                        <a:pt x="748" y="587"/>
                      </a:moveTo>
                      <a:lnTo>
                        <a:pt x="1383" y="453"/>
                      </a:lnTo>
                      <a:lnTo>
                        <a:pt x="1388" y="463"/>
                      </a:lnTo>
                      <a:lnTo>
                        <a:pt x="1390" y="474"/>
                      </a:lnTo>
                      <a:lnTo>
                        <a:pt x="1396" y="482"/>
                      </a:lnTo>
                      <a:lnTo>
                        <a:pt x="1404" y="492"/>
                      </a:lnTo>
                      <a:lnTo>
                        <a:pt x="748" y="632"/>
                      </a:lnTo>
                      <a:lnTo>
                        <a:pt x="748" y="621"/>
                      </a:lnTo>
                      <a:lnTo>
                        <a:pt x="748" y="608"/>
                      </a:lnTo>
                      <a:lnTo>
                        <a:pt x="748" y="598"/>
                      </a:lnTo>
                      <a:lnTo>
                        <a:pt x="748" y="587"/>
                      </a:lnTo>
                      <a:close/>
                      <a:moveTo>
                        <a:pt x="1457" y="443"/>
                      </a:moveTo>
                      <a:lnTo>
                        <a:pt x="1980" y="332"/>
                      </a:lnTo>
                      <a:lnTo>
                        <a:pt x="1980" y="342"/>
                      </a:lnTo>
                      <a:lnTo>
                        <a:pt x="1980" y="350"/>
                      </a:lnTo>
                      <a:lnTo>
                        <a:pt x="1980" y="358"/>
                      </a:lnTo>
                      <a:lnTo>
                        <a:pt x="1980" y="366"/>
                      </a:lnTo>
                      <a:lnTo>
                        <a:pt x="1980" y="371"/>
                      </a:lnTo>
                      <a:lnTo>
                        <a:pt x="1978" y="374"/>
                      </a:lnTo>
                      <a:lnTo>
                        <a:pt x="1975" y="376"/>
                      </a:lnTo>
                      <a:lnTo>
                        <a:pt x="1475" y="479"/>
                      </a:lnTo>
                      <a:lnTo>
                        <a:pt x="1469" y="472"/>
                      </a:lnTo>
                      <a:lnTo>
                        <a:pt x="1464" y="461"/>
                      </a:lnTo>
                      <a:lnTo>
                        <a:pt x="1459" y="450"/>
                      </a:lnTo>
                      <a:lnTo>
                        <a:pt x="1457" y="443"/>
                      </a:lnTo>
                      <a:close/>
                      <a:moveTo>
                        <a:pt x="2036" y="321"/>
                      </a:moveTo>
                      <a:lnTo>
                        <a:pt x="2668" y="190"/>
                      </a:lnTo>
                      <a:lnTo>
                        <a:pt x="2666" y="200"/>
                      </a:lnTo>
                      <a:lnTo>
                        <a:pt x="2663" y="213"/>
                      </a:lnTo>
                      <a:lnTo>
                        <a:pt x="2661" y="224"/>
                      </a:lnTo>
                      <a:lnTo>
                        <a:pt x="2657" y="234"/>
                      </a:lnTo>
                      <a:lnTo>
                        <a:pt x="2062" y="358"/>
                      </a:lnTo>
                      <a:lnTo>
                        <a:pt x="2062" y="355"/>
                      </a:lnTo>
                      <a:lnTo>
                        <a:pt x="2062" y="350"/>
                      </a:lnTo>
                      <a:lnTo>
                        <a:pt x="2062" y="347"/>
                      </a:lnTo>
                      <a:lnTo>
                        <a:pt x="2062" y="345"/>
                      </a:lnTo>
                      <a:lnTo>
                        <a:pt x="2054" y="340"/>
                      </a:lnTo>
                      <a:lnTo>
                        <a:pt x="2049" y="335"/>
                      </a:lnTo>
                      <a:lnTo>
                        <a:pt x="2044" y="330"/>
                      </a:lnTo>
                      <a:lnTo>
                        <a:pt x="2036" y="326"/>
                      </a:lnTo>
                      <a:lnTo>
                        <a:pt x="2036" y="323"/>
                      </a:lnTo>
                      <a:lnTo>
                        <a:pt x="2036" y="321"/>
                      </a:lnTo>
                      <a:close/>
                      <a:moveTo>
                        <a:pt x="2747" y="176"/>
                      </a:moveTo>
                      <a:lnTo>
                        <a:pt x="3600" y="0"/>
                      </a:lnTo>
                      <a:lnTo>
                        <a:pt x="3600" y="44"/>
                      </a:lnTo>
                      <a:lnTo>
                        <a:pt x="2739" y="221"/>
                      </a:lnTo>
                      <a:lnTo>
                        <a:pt x="2739" y="219"/>
                      </a:lnTo>
                      <a:lnTo>
                        <a:pt x="2739" y="216"/>
                      </a:lnTo>
                      <a:lnTo>
                        <a:pt x="2739" y="213"/>
                      </a:lnTo>
                      <a:lnTo>
                        <a:pt x="2745" y="205"/>
                      </a:lnTo>
                      <a:lnTo>
                        <a:pt x="2747" y="195"/>
                      </a:lnTo>
                      <a:lnTo>
                        <a:pt x="2747" y="184"/>
                      </a:lnTo>
                      <a:lnTo>
                        <a:pt x="2747" y="176"/>
                      </a:lnTo>
                      <a:close/>
                    </a:path>
                  </a:pathLst>
                </a:custGeom>
                <a:solidFill>
                  <a:srgbClr val="F2C666"/>
                </a:solidFill>
                <a:ln w="9525">
                  <a:noFill/>
                  <a:round/>
                  <a:headEnd/>
                  <a:tailEnd/>
                </a:ln>
              </p:spPr>
              <p:txBody>
                <a:bodyPr>
                  <a:prstTxWarp prst="textNoShape">
                    <a:avLst/>
                  </a:prstTxWarp>
                </a:bodyPr>
                <a:lstStyle/>
                <a:p>
                  <a:endParaRPr lang="en-US"/>
                </a:p>
              </p:txBody>
            </p:sp>
            <p:sp>
              <p:nvSpPr>
                <p:cNvPr id="74789" name="Freeform 414"/>
                <p:cNvSpPr>
                  <a:spLocks noChangeAspect="1" noEditPoints="1"/>
                </p:cNvSpPr>
                <p:nvPr/>
              </p:nvSpPr>
              <p:spPr bwMode="auto">
                <a:xfrm>
                  <a:off x="2852" y="2744"/>
                  <a:ext cx="1182" cy="252"/>
                </a:xfrm>
                <a:custGeom>
                  <a:avLst/>
                  <a:gdLst>
                    <a:gd name="T0" fmla="*/ 619 w 3545"/>
                    <a:gd name="T1" fmla="*/ 605 h 755"/>
                    <a:gd name="T2" fmla="*/ 619 w 3545"/>
                    <a:gd name="T3" fmla="*/ 629 h 755"/>
                    <a:gd name="T4" fmla="*/ 619 w 3545"/>
                    <a:gd name="T5" fmla="*/ 647 h 755"/>
                    <a:gd name="T6" fmla="*/ 80 w 3545"/>
                    <a:gd name="T7" fmla="*/ 752 h 755"/>
                    <a:gd name="T8" fmla="*/ 58 w 3545"/>
                    <a:gd name="T9" fmla="*/ 747 h 755"/>
                    <a:gd name="T10" fmla="*/ 34 w 3545"/>
                    <a:gd name="T11" fmla="*/ 742 h 755"/>
                    <a:gd name="T12" fmla="*/ 11 w 3545"/>
                    <a:gd name="T13" fmla="*/ 737 h 755"/>
                    <a:gd name="T14" fmla="*/ 693 w 3545"/>
                    <a:gd name="T15" fmla="*/ 591 h 755"/>
                    <a:gd name="T16" fmla="*/ 1344 w 3545"/>
                    <a:gd name="T17" fmla="*/ 465 h 755"/>
                    <a:gd name="T18" fmla="*/ 1351 w 3545"/>
                    <a:gd name="T19" fmla="*/ 487 h 755"/>
                    <a:gd name="T20" fmla="*/ 693 w 3545"/>
                    <a:gd name="T21" fmla="*/ 631 h 755"/>
                    <a:gd name="T22" fmla="*/ 693 w 3545"/>
                    <a:gd name="T23" fmla="*/ 613 h 755"/>
                    <a:gd name="T24" fmla="*/ 693 w 3545"/>
                    <a:gd name="T25" fmla="*/ 591 h 755"/>
                    <a:gd name="T26" fmla="*/ 1925 w 3545"/>
                    <a:gd name="T27" fmla="*/ 336 h 755"/>
                    <a:gd name="T28" fmla="*/ 1925 w 3545"/>
                    <a:gd name="T29" fmla="*/ 342 h 755"/>
                    <a:gd name="T30" fmla="*/ 1923 w 3545"/>
                    <a:gd name="T31" fmla="*/ 355 h 755"/>
                    <a:gd name="T32" fmla="*/ 1915 w 3545"/>
                    <a:gd name="T33" fmla="*/ 373 h 755"/>
                    <a:gd name="T34" fmla="*/ 1428 w 3545"/>
                    <a:gd name="T35" fmla="*/ 479 h 755"/>
                    <a:gd name="T36" fmla="*/ 1420 w 3545"/>
                    <a:gd name="T37" fmla="*/ 460 h 755"/>
                    <a:gd name="T38" fmla="*/ 1409 w 3545"/>
                    <a:gd name="T39" fmla="*/ 442 h 755"/>
                    <a:gd name="T40" fmla="*/ 2611 w 3545"/>
                    <a:gd name="T41" fmla="*/ 194 h 755"/>
                    <a:gd name="T42" fmla="*/ 2606 w 3545"/>
                    <a:gd name="T43" fmla="*/ 215 h 755"/>
                    <a:gd name="T44" fmla="*/ 2599 w 3545"/>
                    <a:gd name="T45" fmla="*/ 239 h 755"/>
                    <a:gd name="T46" fmla="*/ 2009 w 3545"/>
                    <a:gd name="T47" fmla="*/ 352 h 755"/>
                    <a:gd name="T48" fmla="*/ 2007 w 3545"/>
                    <a:gd name="T49" fmla="*/ 333 h 755"/>
                    <a:gd name="T50" fmla="*/ 2007 w 3545"/>
                    <a:gd name="T51" fmla="*/ 323 h 755"/>
                    <a:gd name="T52" fmla="*/ 2002 w 3545"/>
                    <a:gd name="T53" fmla="*/ 321 h 755"/>
                    <a:gd name="T54" fmla="*/ 2692 w 3545"/>
                    <a:gd name="T55" fmla="*/ 176 h 755"/>
                    <a:gd name="T56" fmla="*/ 3545 w 3545"/>
                    <a:gd name="T57" fmla="*/ 44 h 755"/>
                    <a:gd name="T58" fmla="*/ 2679 w 3545"/>
                    <a:gd name="T59" fmla="*/ 215 h 755"/>
                    <a:gd name="T60" fmla="*/ 2684 w 3545"/>
                    <a:gd name="T61" fmla="*/ 200 h 755"/>
                    <a:gd name="T62" fmla="*/ 2686 w 3545"/>
                    <a:gd name="T63" fmla="*/ 191 h 755"/>
                    <a:gd name="T64" fmla="*/ 2692 w 3545"/>
                    <a:gd name="T65" fmla="*/ 181 h 75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545"/>
                    <a:gd name="T100" fmla="*/ 0 h 755"/>
                    <a:gd name="T101" fmla="*/ 3545 w 3545"/>
                    <a:gd name="T102" fmla="*/ 755 h 75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545" h="755">
                      <a:moveTo>
                        <a:pt x="0" y="734"/>
                      </a:moveTo>
                      <a:lnTo>
                        <a:pt x="619" y="605"/>
                      </a:lnTo>
                      <a:lnTo>
                        <a:pt x="619" y="615"/>
                      </a:lnTo>
                      <a:lnTo>
                        <a:pt x="619" y="629"/>
                      </a:lnTo>
                      <a:lnTo>
                        <a:pt x="619" y="639"/>
                      </a:lnTo>
                      <a:lnTo>
                        <a:pt x="619" y="647"/>
                      </a:lnTo>
                      <a:lnTo>
                        <a:pt x="90" y="755"/>
                      </a:lnTo>
                      <a:lnTo>
                        <a:pt x="80" y="752"/>
                      </a:lnTo>
                      <a:lnTo>
                        <a:pt x="68" y="750"/>
                      </a:lnTo>
                      <a:lnTo>
                        <a:pt x="58" y="747"/>
                      </a:lnTo>
                      <a:lnTo>
                        <a:pt x="46" y="745"/>
                      </a:lnTo>
                      <a:lnTo>
                        <a:pt x="34" y="742"/>
                      </a:lnTo>
                      <a:lnTo>
                        <a:pt x="24" y="740"/>
                      </a:lnTo>
                      <a:lnTo>
                        <a:pt x="11" y="737"/>
                      </a:lnTo>
                      <a:lnTo>
                        <a:pt x="0" y="734"/>
                      </a:lnTo>
                      <a:close/>
                      <a:moveTo>
                        <a:pt x="693" y="591"/>
                      </a:moveTo>
                      <a:lnTo>
                        <a:pt x="1339" y="455"/>
                      </a:lnTo>
                      <a:lnTo>
                        <a:pt x="1344" y="465"/>
                      </a:lnTo>
                      <a:lnTo>
                        <a:pt x="1349" y="476"/>
                      </a:lnTo>
                      <a:lnTo>
                        <a:pt x="1351" y="487"/>
                      </a:lnTo>
                      <a:lnTo>
                        <a:pt x="1357" y="497"/>
                      </a:lnTo>
                      <a:lnTo>
                        <a:pt x="693" y="631"/>
                      </a:lnTo>
                      <a:lnTo>
                        <a:pt x="693" y="624"/>
                      </a:lnTo>
                      <a:lnTo>
                        <a:pt x="693" y="613"/>
                      </a:lnTo>
                      <a:lnTo>
                        <a:pt x="693" y="602"/>
                      </a:lnTo>
                      <a:lnTo>
                        <a:pt x="693" y="591"/>
                      </a:lnTo>
                      <a:close/>
                      <a:moveTo>
                        <a:pt x="1409" y="442"/>
                      </a:moveTo>
                      <a:lnTo>
                        <a:pt x="1925" y="336"/>
                      </a:lnTo>
                      <a:lnTo>
                        <a:pt x="1925" y="339"/>
                      </a:lnTo>
                      <a:lnTo>
                        <a:pt x="1925" y="342"/>
                      </a:lnTo>
                      <a:lnTo>
                        <a:pt x="1925" y="347"/>
                      </a:lnTo>
                      <a:lnTo>
                        <a:pt x="1923" y="355"/>
                      </a:lnTo>
                      <a:lnTo>
                        <a:pt x="1918" y="362"/>
                      </a:lnTo>
                      <a:lnTo>
                        <a:pt x="1915" y="373"/>
                      </a:lnTo>
                      <a:lnTo>
                        <a:pt x="1910" y="381"/>
                      </a:lnTo>
                      <a:lnTo>
                        <a:pt x="1428" y="479"/>
                      </a:lnTo>
                      <a:lnTo>
                        <a:pt x="1422" y="470"/>
                      </a:lnTo>
                      <a:lnTo>
                        <a:pt x="1420" y="460"/>
                      </a:lnTo>
                      <a:lnTo>
                        <a:pt x="1414" y="449"/>
                      </a:lnTo>
                      <a:lnTo>
                        <a:pt x="1409" y="442"/>
                      </a:lnTo>
                      <a:close/>
                      <a:moveTo>
                        <a:pt x="1999" y="318"/>
                      </a:moveTo>
                      <a:lnTo>
                        <a:pt x="2611" y="194"/>
                      </a:lnTo>
                      <a:lnTo>
                        <a:pt x="2608" y="205"/>
                      </a:lnTo>
                      <a:lnTo>
                        <a:pt x="2606" y="215"/>
                      </a:lnTo>
                      <a:lnTo>
                        <a:pt x="2602" y="229"/>
                      </a:lnTo>
                      <a:lnTo>
                        <a:pt x="2599" y="239"/>
                      </a:lnTo>
                      <a:lnTo>
                        <a:pt x="2007" y="362"/>
                      </a:lnTo>
                      <a:lnTo>
                        <a:pt x="2009" y="352"/>
                      </a:lnTo>
                      <a:lnTo>
                        <a:pt x="2009" y="342"/>
                      </a:lnTo>
                      <a:lnTo>
                        <a:pt x="2007" y="333"/>
                      </a:lnTo>
                      <a:lnTo>
                        <a:pt x="2007" y="326"/>
                      </a:lnTo>
                      <a:lnTo>
                        <a:pt x="2007" y="323"/>
                      </a:lnTo>
                      <a:lnTo>
                        <a:pt x="2004" y="321"/>
                      </a:lnTo>
                      <a:lnTo>
                        <a:pt x="2002" y="321"/>
                      </a:lnTo>
                      <a:lnTo>
                        <a:pt x="1999" y="318"/>
                      </a:lnTo>
                      <a:close/>
                      <a:moveTo>
                        <a:pt x="2692" y="176"/>
                      </a:moveTo>
                      <a:lnTo>
                        <a:pt x="3545" y="0"/>
                      </a:lnTo>
                      <a:lnTo>
                        <a:pt x="3545" y="44"/>
                      </a:lnTo>
                      <a:lnTo>
                        <a:pt x="2674" y="223"/>
                      </a:lnTo>
                      <a:lnTo>
                        <a:pt x="2679" y="215"/>
                      </a:lnTo>
                      <a:lnTo>
                        <a:pt x="2681" y="207"/>
                      </a:lnTo>
                      <a:lnTo>
                        <a:pt x="2684" y="200"/>
                      </a:lnTo>
                      <a:lnTo>
                        <a:pt x="2684" y="194"/>
                      </a:lnTo>
                      <a:lnTo>
                        <a:pt x="2686" y="191"/>
                      </a:lnTo>
                      <a:lnTo>
                        <a:pt x="2690" y="186"/>
                      </a:lnTo>
                      <a:lnTo>
                        <a:pt x="2692" y="181"/>
                      </a:lnTo>
                      <a:lnTo>
                        <a:pt x="2692" y="176"/>
                      </a:lnTo>
                      <a:close/>
                    </a:path>
                  </a:pathLst>
                </a:custGeom>
                <a:solidFill>
                  <a:srgbClr val="F2C466"/>
                </a:solidFill>
                <a:ln w="9525">
                  <a:noFill/>
                  <a:round/>
                  <a:headEnd/>
                  <a:tailEnd/>
                </a:ln>
              </p:spPr>
              <p:txBody>
                <a:bodyPr>
                  <a:prstTxWarp prst="textNoShape">
                    <a:avLst/>
                  </a:prstTxWarp>
                </a:bodyPr>
                <a:lstStyle/>
                <a:p>
                  <a:endParaRPr lang="en-US"/>
                </a:p>
              </p:txBody>
            </p:sp>
            <p:sp>
              <p:nvSpPr>
                <p:cNvPr id="74790" name="Freeform 415"/>
                <p:cNvSpPr>
                  <a:spLocks noChangeAspect="1" noEditPoints="1"/>
                </p:cNvSpPr>
                <p:nvPr/>
              </p:nvSpPr>
              <p:spPr bwMode="auto">
                <a:xfrm>
                  <a:off x="2867" y="2752"/>
                  <a:ext cx="1167" cy="249"/>
                </a:xfrm>
                <a:custGeom>
                  <a:avLst/>
                  <a:gdLst>
                    <a:gd name="T0" fmla="*/ 0 w 3499"/>
                    <a:gd name="T1" fmla="*/ 722 h 746"/>
                    <a:gd name="T2" fmla="*/ 573 w 3499"/>
                    <a:gd name="T3" fmla="*/ 604 h 746"/>
                    <a:gd name="T4" fmla="*/ 573 w 3499"/>
                    <a:gd name="T5" fmla="*/ 611 h 746"/>
                    <a:gd name="T6" fmla="*/ 576 w 3499"/>
                    <a:gd name="T7" fmla="*/ 622 h 746"/>
                    <a:gd name="T8" fmla="*/ 576 w 3499"/>
                    <a:gd name="T9" fmla="*/ 635 h 746"/>
                    <a:gd name="T10" fmla="*/ 576 w 3499"/>
                    <a:gd name="T11" fmla="*/ 643 h 746"/>
                    <a:gd name="T12" fmla="*/ 94 w 3499"/>
                    <a:gd name="T13" fmla="*/ 746 h 746"/>
                    <a:gd name="T14" fmla="*/ 84 w 3499"/>
                    <a:gd name="T15" fmla="*/ 743 h 746"/>
                    <a:gd name="T16" fmla="*/ 73 w 3499"/>
                    <a:gd name="T17" fmla="*/ 741 h 746"/>
                    <a:gd name="T18" fmla="*/ 60 w 3499"/>
                    <a:gd name="T19" fmla="*/ 738 h 746"/>
                    <a:gd name="T20" fmla="*/ 49 w 3499"/>
                    <a:gd name="T21" fmla="*/ 732 h 746"/>
                    <a:gd name="T22" fmla="*/ 36 w 3499"/>
                    <a:gd name="T23" fmla="*/ 730 h 746"/>
                    <a:gd name="T24" fmla="*/ 25 w 3499"/>
                    <a:gd name="T25" fmla="*/ 727 h 746"/>
                    <a:gd name="T26" fmla="*/ 12 w 3499"/>
                    <a:gd name="T27" fmla="*/ 725 h 746"/>
                    <a:gd name="T28" fmla="*/ 0 w 3499"/>
                    <a:gd name="T29" fmla="*/ 722 h 746"/>
                    <a:gd name="T30" fmla="*/ 647 w 3499"/>
                    <a:gd name="T31" fmla="*/ 588 h 746"/>
                    <a:gd name="T32" fmla="*/ 1303 w 3499"/>
                    <a:gd name="T33" fmla="*/ 448 h 746"/>
                    <a:gd name="T34" fmla="*/ 1305 w 3499"/>
                    <a:gd name="T35" fmla="*/ 459 h 746"/>
                    <a:gd name="T36" fmla="*/ 1311 w 3499"/>
                    <a:gd name="T37" fmla="*/ 472 h 746"/>
                    <a:gd name="T38" fmla="*/ 1313 w 3499"/>
                    <a:gd name="T39" fmla="*/ 483 h 746"/>
                    <a:gd name="T40" fmla="*/ 1318 w 3499"/>
                    <a:gd name="T41" fmla="*/ 491 h 746"/>
                    <a:gd name="T42" fmla="*/ 653 w 3499"/>
                    <a:gd name="T43" fmla="*/ 630 h 746"/>
                    <a:gd name="T44" fmla="*/ 653 w 3499"/>
                    <a:gd name="T45" fmla="*/ 619 h 746"/>
                    <a:gd name="T46" fmla="*/ 650 w 3499"/>
                    <a:gd name="T47" fmla="*/ 606 h 746"/>
                    <a:gd name="T48" fmla="*/ 647 w 3499"/>
                    <a:gd name="T49" fmla="*/ 596 h 746"/>
                    <a:gd name="T50" fmla="*/ 647 w 3499"/>
                    <a:gd name="T51" fmla="*/ 588 h 746"/>
                    <a:gd name="T52" fmla="*/ 1374 w 3499"/>
                    <a:gd name="T53" fmla="*/ 435 h 746"/>
                    <a:gd name="T54" fmla="*/ 1874 w 3499"/>
                    <a:gd name="T55" fmla="*/ 332 h 746"/>
                    <a:gd name="T56" fmla="*/ 1869 w 3499"/>
                    <a:gd name="T57" fmla="*/ 343 h 746"/>
                    <a:gd name="T58" fmla="*/ 1867 w 3499"/>
                    <a:gd name="T59" fmla="*/ 356 h 746"/>
                    <a:gd name="T60" fmla="*/ 1861 w 3499"/>
                    <a:gd name="T61" fmla="*/ 366 h 746"/>
                    <a:gd name="T62" fmla="*/ 1856 w 3499"/>
                    <a:gd name="T63" fmla="*/ 380 h 746"/>
                    <a:gd name="T64" fmla="*/ 1390 w 3499"/>
                    <a:gd name="T65" fmla="*/ 474 h 746"/>
                    <a:gd name="T66" fmla="*/ 1385 w 3499"/>
                    <a:gd name="T67" fmla="*/ 467 h 746"/>
                    <a:gd name="T68" fmla="*/ 1382 w 3499"/>
                    <a:gd name="T69" fmla="*/ 457 h 746"/>
                    <a:gd name="T70" fmla="*/ 1376 w 3499"/>
                    <a:gd name="T71" fmla="*/ 445 h 746"/>
                    <a:gd name="T72" fmla="*/ 1374 w 3499"/>
                    <a:gd name="T73" fmla="*/ 435 h 746"/>
                    <a:gd name="T74" fmla="*/ 1961 w 3499"/>
                    <a:gd name="T75" fmla="*/ 314 h 746"/>
                    <a:gd name="T76" fmla="*/ 2556 w 3499"/>
                    <a:gd name="T77" fmla="*/ 190 h 746"/>
                    <a:gd name="T78" fmla="*/ 2556 w 3499"/>
                    <a:gd name="T79" fmla="*/ 204 h 746"/>
                    <a:gd name="T80" fmla="*/ 2551 w 3499"/>
                    <a:gd name="T81" fmla="*/ 214 h 746"/>
                    <a:gd name="T82" fmla="*/ 2548 w 3499"/>
                    <a:gd name="T83" fmla="*/ 228 h 746"/>
                    <a:gd name="T84" fmla="*/ 2546 w 3499"/>
                    <a:gd name="T85" fmla="*/ 240 h 746"/>
                    <a:gd name="T86" fmla="*/ 1961 w 3499"/>
                    <a:gd name="T87" fmla="*/ 359 h 746"/>
                    <a:gd name="T88" fmla="*/ 1961 w 3499"/>
                    <a:gd name="T89" fmla="*/ 348 h 746"/>
                    <a:gd name="T90" fmla="*/ 1963 w 3499"/>
                    <a:gd name="T91" fmla="*/ 337 h 746"/>
                    <a:gd name="T92" fmla="*/ 1963 w 3499"/>
                    <a:gd name="T93" fmla="*/ 325 h 746"/>
                    <a:gd name="T94" fmla="*/ 1961 w 3499"/>
                    <a:gd name="T95" fmla="*/ 314 h 746"/>
                    <a:gd name="T96" fmla="*/ 2638 w 3499"/>
                    <a:gd name="T97" fmla="*/ 177 h 746"/>
                    <a:gd name="T98" fmla="*/ 3499 w 3499"/>
                    <a:gd name="T99" fmla="*/ 0 h 746"/>
                    <a:gd name="T100" fmla="*/ 3499 w 3499"/>
                    <a:gd name="T101" fmla="*/ 43 h 746"/>
                    <a:gd name="T102" fmla="*/ 2620 w 3499"/>
                    <a:gd name="T103" fmla="*/ 222 h 746"/>
                    <a:gd name="T104" fmla="*/ 2625 w 3499"/>
                    <a:gd name="T105" fmla="*/ 211 h 746"/>
                    <a:gd name="T106" fmla="*/ 2630 w 3499"/>
                    <a:gd name="T107" fmla="*/ 198 h 746"/>
                    <a:gd name="T108" fmla="*/ 2633 w 3499"/>
                    <a:gd name="T109" fmla="*/ 188 h 746"/>
                    <a:gd name="T110" fmla="*/ 2638 w 3499"/>
                    <a:gd name="T111" fmla="*/ 177 h 74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3499"/>
                    <a:gd name="T169" fmla="*/ 0 h 746"/>
                    <a:gd name="T170" fmla="*/ 3499 w 3499"/>
                    <a:gd name="T171" fmla="*/ 746 h 74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3499" h="746">
                      <a:moveTo>
                        <a:pt x="0" y="722"/>
                      </a:moveTo>
                      <a:lnTo>
                        <a:pt x="573" y="604"/>
                      </a:lnTo>
                      <a:lnTo>
                        <a:pt x="573" y="611"/>
                      </a:lnTo>
                      <a:lnTo>
                        <a:pt x="576" y="622"/>
                      </a:lnTo>
                      <a:lnTo>
                        <a:pt x="576" y="635"/>
                      </a:lnTo>
                      <a:lnTo>
                        <a:pt x="576" y="643"/>
                      </a:lnTo>
                      <a:lnTo>
                        <a:pt x="94" y="746"/>
                      </a:lnTo>
                      <a:lnTo>
                        <a:pt x="84" y="743"/>
                      </a:lnTo>
                      <a:lnTo>
                        <a:pt x="73" y="741"/>
                      </a:lnTo>
                      <a:lnTo>
                        <a:pt x="60" y="738"/>
                      </a:lnTo>
                      <a:lnTo>
                        <a:pt x="49" y="732"/>
                      </a:lnTo>
                      <a:lnTo>
                        <a:pt x="36" y="730"/>
                      </a:lnTo>
                      <a:lnTo>
                        <a:pt x="25" y="727"/>
                      </a:lnTo>
                      <a:lnTo>
                        <a:pt x="12" y="725"/>
                      </a:lnTo>
                      <a:lnTo>
                        <a:pt x="0" y="722"/>
                      </a:lnTo>
                      <a:close/>
                      <a:moveTo>
                        <a:pt x="647" y="588"/>
                      </a:moveTo>
                      <a:lnTo>
                        <a:pt x="1303" y="448"/>
                      </a:lnTo>
                      <a:lnTo>
                        <a:pt x="1305" y="459"/>
                      </a:lnTo>
                      <a:lnTo>
                        <a:pt x="1311" y="472"/>
                      </a:lnTo>
                      <a:lnTo>
                        <a:pt x="1313" y="483"/>
                      </a:lnTo>
                      <a:lnTo>
                        <a:pt x="1318" y="491"/>
                      </a:lnTo>
                      <a:lnTo>
                        <a:pt x="653" y="630"/>
                      </a:lnTo>
                      <a:lnTo>
                        <a:pt x="653" y="619"/>
                      </a:lnTo>
                      <a:lnTo>
                        <a:pt x="650" y="606"/>
                      </a:lnTo>
                      <a:lnTo>
                        <a:pt x="647" y="596"/>
                      </a:lnTo>
                      <a:lnTo>
                        <a:pt x="647" y="588"/>
                      </a:lnTo>
                      <a:close/>
                      <a:moveTo>
                        <a:pt x="1374" y="435"/>
                      </a:moveTo>
                      <a:lnTo>
                        <a:pt x="1874" y="332"/>
                      </a:lnTo>
                      <a:lnTo>
                        <a:pt x="1869" y="343"/>
                      </a:lnTo>
                      <a:lnTo>
                        <a:pt x="1867" y="356"/>
                      </a:lnTo>
                      <a:lnTo>
                        <a:pt x="1861" y="366"/>
                      </a:lnTo>
                      <a:lnTo>
                        <a:pt x="1856" y="380"/>
                      </a:lnTo>
                      <a:lnTo>
                        <a:pt x="1390" y="474"/>
                      </a:lnTo>
                      <a:lnTo>
                        <a:pt x="1385" y="467"/>
                      </a:lnTo>
                      <a:lnTo>
                        <a:pt x="1382" y="457"/>
                      </a:lnTo>
                      <a:lnTo>
                        <a:pt x="1376" y="445"/>
                      </a:lnTo>
                      <a:lnTo>
                        <a:pt x="1374" y="435"/>
                      </a:lnTo>
                      <a:close/>
                      <a:moveTo>
                        <a:pt x="1961" y="314"/>
                      </a:moveTo>
                      <a:lnTo>
                        <a:pt x="2556" y="190"/>
                      </a:lnTo>
                      <a:lnTo>
                        <a:pt x="2556" y="204"/>
                      </a:lnTo>
                      <a:lnTo>
                        <a:pt x="2551" y="214"/>
                      </a:lnTo>
                      <a:lnTo>
                        <a:pt x="2548" y="228"/>
                      </a:lnTo>
                      <a:lnTo>
                        <a:pt x="2546" y="240"/>
                      </a:lnTo>
                      <a:lnTo>
                        <a:pt x="1961" y="359"/>
                      </a:lnTo>
                      <a:lnTo>
                        <a:pt x="1961" y="348"/>
                      </a:lnTo>
                      <a:lnTo>
                        <a:pt x="1963" y="337"/>
                      </a:lnTo>
                      <a:lnTo>
                        <a:pt x="1963" y="325"/>
                      </a:lnTo>
                      <a:lnTo>
                        <a:pt x="1961" y="314"/>
                      </a:lnTo>
                      <a:close/>
                      <a:moveTo>
                        <a:pt x="2638" y="177"/>
                      </a:moveTo>
                      <a:lnTo>
                        <a:pt x="3499" y="0"/>
                      </a:lnTo>
                      <a:lnTo>
                        <a:pt x="3499" y="43"/>
                      </a:lnTo>
                      <a:lnTo>
                        <a:pt x="2620" y="222"/>
                      </a:lnTo>
                      <a:lnTo>
                        <a:pt x="2625" y="211"/>
                      </a:lnTo>
                      <a:lnTo>
                        <a:pt x="2630" y="198"/>
                      </a:lnTo>
                      <a:lnTo>
                        <a:pt x="2633" y="188"/>
                      </a:lnTo>
                      <a:lnTo>
                        <a:pt x="2638" y="177"/>
                      </a:lnTo>
                      <a:close/>
                    </a:path>
                  </a:pathLst>
                </a:custGeom>
                <a:solidFill>
                  <a:srgbClr val="F2C160"/>
                </a:solidFill>
                <a:ln w="9525">
                  <a:noFill/>
                  <a:round/>
                  <a:headEnd/>
                  <a:tailEnd/>
                </a:ln>
              </p:spPr>
              <p:txBody>
                <a:bodyPr>
                  <a:prstTxWarp prst="textNoShape">
                    <a:avLst/>
                  </a:prstTxWarp>
                </a:bodyPr>
                <a:lstStyle/>
                <a:p>
                  <a:endParaRPr lang="en-US"/>
                </a:p>
              </p:txBody>
            </p:sp>
            <p:sp>
              <p:nvSpPr>
                <p:cNvPr id="74791" name="Freeform 416"/>
                <p:cNvSpPr>
                  <a:spLocks noChangeAspect="1" noEditPoints="1"/>
                </p:cNvSpPr>
                <p:nvPr/>
              </p:nvSpPr>
              <p:spPr bwMode="auto">
                <a:xfrm>
                  <a:off x="2882" y="2759"/>
                  <a:ext cx="1152" cy="245"/>
                </a:xfrm>
                <a:custGeom>
                  <a:avLst/>
                  <a:gdLst>
                    <a:gd name="T0" fmla="*/ 0 w 3455"/>
                    <a:gd name="T1" fmla="*/ 711 h 737"/>
                    <a:gd name="T2" fmla="*/ 529 w 3455"/>
                    <a:gd name="T3" fmla="*/ 603 h 737"/>
                    <a:gd name="T4" fmla="*/ 532 w 3455"/>
                    <a:gd name="T5" fmla="*/ 614 h 737"/>
                    <a:gd name="T6" fmla="*/ 532 w 3455"/>
                    <a:gd name="T7" fmla="*/ 624 h 737"/>
                    <a:gd name="T8" fmla="*/ 532 w 3455"/>
                    <a:gd name="T9" fmla="*/ 638 h 737"/>
                    <a:gd name="T10" fmla="*/ 532 w 3455"/>
                    <a:gd name="T11" fmla="*/ 648 h 737"/>
                    <a:gd name="T12" fmla="*/ 103 w 3455"/>
                    <a:gd name="T13" fmla="*/ 737 h 737"/>
                    <a:gd name="T14" fmla="*/ 89 w 3455"/>
                    <a:gd name="T15" fmla="*/ 735 h 737"/>
                    <a:gd name="T16" fmla="*/ 76 w 3455"/>
                    <a:gd name="T17" fmla="*/ 732 h 737"/>
                    <a:gd name="T18" fmla="*/ 63 w 3455"/>
                    <a:gd name="T19" fmla="*/ 727 h 737"/>
                    <a:gd name="T20" fmla="*/ 53 w 3455"/>
                    <a:gd name="T21" fmla="*/ 724 h 737"/>
                    <a:gd name="T22" fmla="*/ 40 w 3455"/>
                    <a:gd name="T23" fmla="*/ 722 h 737"/>
                    <a:gd name="T24" fmla="*/ 26 w 3455"/>
                    <a:gd name="T25" fmla="*/ 716 h 737"/>
                    <a:gd name="T26" fmla="*/ 14 w 3455"/>
                    <a:gd name="T27" fmla="*/ 713 h 737"/>
                    <a:gd name="T28" fmla="*/ 0 w 3455"/>
                    <a:gd name="T29" fmla="*/ 711 h 737"/>
                    <a:gd name="T30" fmla="*/ 603 w 3455"/>
                    <a:gd name="T31" fmla="*/ 587 h 737"/>
                    <a:gd name="T32" fmla="*/ 1267 w 3455"/>
                    <a:gd name="T33" fmla="*/ 453 h 737"/>
                    <a:gd name="T34" fmla="*/ 1269 w 3455"/>
                    <a:gd name="T35" fmla="*/ 460 h 737"/>
                    <a:gd name="T36" fmla="*/ 1272 w 3455"/>
                    <a:gd name="T37" fmla="*/ 472 h 737"/>
                    <a:gd name="T38" fmla="*/ 1278 w 3455"/>
                    <a:gd name="T39" fmla="*/ 484 h 737"/>
                    <a:gd name="T40" fmla="*/ 1278 w 3455"/>
                    <a:gd name="T41" fmla="*/ 495 h 737"/>
                    <a:gd name="T42" fmla="*/ 609 w 3455"/>
                    <a:gd name="T43" fmla="*/ 633 h 737"/>
                    <a:gd name="T44" fmla="*/ 609 w 3455"/>
                    <a:gd name="T45" fmla="*/ 621 h 737"/>
                    <a:gd name="T46" fmla="*/ 609 w 3455"/>
                    <a:gd name="T47" fmla="*/ 611 h 737"/>
                    <a:gd name="T48" fmla="*/ 606 w 3455"/>
                    <a:gd name="T49" fmla="*/ 598 h 737"/>
                    <a:gd name="T50" fmla="*/ 603 w 3455"/>
                    <a:gd name="T51" fmla="*/ 587 h 737"/>
                    <a:gd name="T52" fmla="*/ 1338 w 3455"/>
                    <a:gd name="T53" fmla="*/ 435 h 737"/>
                    <a:gd name="T54" fmla="*/ 1820 w 3455"/>
                    <a:gd name="T55" fmla="*/ 337 h 737"/>
                    <a:gd name="T56" fmla="*/ 1817 w 3455"/>
                    <a:gd name="T57" fmla="*/ 347 h 737"/>
                    <a:gd name="T58" fmla="*/ 1815 w 3455"/>
                    <a:gd name="T59" fmla="*/ 358 h 737"/>
                    <a:gd name="T60" fmla="*/ 1809 w 3455"/>
                    <a:gd name="T61" fmla="*/ 371 h 737"/>
                    <a:gd name="T62" fmla="*/ 1809 w 3455"/>
                    <a:gd name="T63" fmla="*/ 382 h 737"/>
                    <a:gd name="T64" fmla="*/ 1356 w 3455"/>
                    <a:gd name="T65" fmla="*/ 479 h 737"/>
                    <a:gd name="T66" fmla="*/ 1351 w 3455"/>
                    <a:gd name="T67" fmla="*/ 469 h 737"/>
                    <a:gd name="T68" fmla="*/ 1346 w 3455"/>
                    <a:gd name="T69" fmla="*/ 458 h 737"/>
                    <a:gd name="T70" fmla="*/ 1341 w 3455"/>
                    <a:gd name="T71" fmla="*/ 448 h 737"/>
                    <a:gd name="T72" fmla="*/ 1338 w 3455"/>
                    <a:gd name="T73" fmla="*/ 435 h 737"/>
                    <a:gd name="T74" fmla="*/ 1917 w 3455"/>
                    <a:gd name="T75" fmla="*/ 318 h 737"/>
                    <a:gd name="T76" fmla="*/ 2509 w 3455"/>
                    <a:gd name="T77" fmla="*/ 195 h 737"/>
                    <a:gd name="T78" fmla="*/ 2507 w 3455"/>
                    <a:gd name="T79" fmla="*/ 209 h 737"/>
                    <a:gd name="T80" fmla="*/ 2502 w 3455"/>
                    <a:gd name="T81" fmla="*/ 221 h 737"/>
                    <a:gd name="T82" fmla="*/ 2499 w 3455"/>
                    <a:gd name="T83" fmla="*/ 231 h 737"/>
                    <a:gd name="T84" fmla="*/ 2494 w 3455"/>
                    <a:gd name="T85" fmla="*/ 240 h 737"/>
                    <a:gd name="T86" fmla="*/ 1902 w 3455"/>
                    <a:gd name="T87" fmla="*/ 363 h 737"/>
                    <a:gd name="T88" fmla="*/ 1904 w 3455"/>
                    <a:gd name="T89" fmla="*/ 363 h 737"/>
                    <a:gd name="T90" fmla="*/ 1907 w 3455"/>
                    <a:gd name="T91" fmla="*/ 358 h 737"/>
                    <a:gd name="T92" fmla="*/ 1907 w 3455"/>
                    <a:gd name="T93" fmla="*/ 356 h 737"/>
                    <a:gd name="T94" fmla="*/ 1909 w 3455"/>
                    <a:gd name="T95" fmla="*/ 356 h 737"/>
                    <a:gd name="T96" fmla="*/ 1914 w 3455"/>
                    <a:gd name="T97" fmla="*/ 347 h 737"/>
                    <a:gd name="T98" fmla="*/ 1917 w 3455"/>
                    <a:gd name="T99" fmla="*/ 337 h 737"/>
                    <a:gd name="T100" fmla="*/ 1917 w 3455"/>
                    <a:gd name="T101" fmla="*/ 327 h 737"/>
                    <a:gd name="T102" fmla="*/ 1917 w 3455"/>
                    <a:gd name="T103" fmla="*/ 318 h 737"/>
                    <a:gd name="T104" fmla="*/ 2584 w 3455"/>
                    <a:gd name="T105" fmla="*/ 179 h 737"/>
                    <a:gd name="T106" fmla="*/ 3455 w 3455"/>
                    <a:gd name="T107" fmla="*/ 0 h 737"/>
                    <a:gd name="T108" fmla="*/ 3450 w 3455"/>
                    <a:gd name="T109" fmla="*/ 45 h 737"/>
                    <a:gd name="T110" fmla="*/ 2567 w 3455"/>
                    <a:gd name="T111" fmla="*/ 229 h 737"/>
                    <a:gd name="T112" fmla="*/ 2573 w 3455"/>
                    <a:gd name="T113" fmla="*/ 216 h 737"/>
                    <a:gd name="T114" fmla="*/ 2579 w 3455"/>
                    <a:gd name="T115" fmla="*/ 203 h 737"/>
                    <a:gd name="T116" fmla="*/ 2581 w 3455"/>
                    <a:gd name="T117" fmla="*/ 192 h 737"/>
                    <a:gd name="T118" fmla="*/ 2584 w 3455"/>
                    <a:gd name="T119" fmla="*/ 179 h 737"/>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3455"/>
                    <a:gd name="T181" fmla="*/ 0 h 737"/>
                    <a:gd name="T182" fmla="*/ 3455 w 3455"/>
                    <a:gd name="T183" fmla="*/ 737 h 737"/>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3455" h="737">
                      <a:moveTo>
                        <a:pt x="0" y="711"/>
                      </a:moveTo>
                      <a:lnTo>
                        <a:pt x="529" y="603"/>
                      </a:lnTo>
                      <a:lnTo>
                        <a:pt x="532" y="614"/>
                      </a:lnTo>
                      <a:lnTo>
                        <a:pt x="532" y="624"/>
                      </a:lnTo>
                      <a:lnTo>
                        <a:pt x="532" y="638"/>
                      </a:lnTo>
                      <a:lnTo>
                        <a:pt x="532" y="648"/>
                      </a:lnTo>
                      <a:lnTo>
                        <a:pt x="103" y="737"/>
                      </a:lnTo>
                      <a:lnTo>
                        <a:pt x="89" y="735"/>
                      </a:lnTo>
                      <a:lnTo>
                        <a:pt x="76" y="732"/>
                      </a:lnTo>
                      <a:lnTo>
                        <a:pt x="63" y="727"/>
                      </a:lnTo>
                      <a:lnTo>
                        <a:pt x="53" y="724"/>
                      </a:lnTo>
                      <a:lnTo>
                        <a:pt x="40" y="722"/>
                      </a:lnTo>
                      <a:lnTo>
                        <a:pt x="26" y="716"/>
                      </a:lnTo>
                      <a:lnTo>
                        <a:pt x="14" y="713"/>
                      </a:lnTo>
                      <a:lnTo>
                        <a:pt x="0" y="711"/>
                      </a:lnTo>
                      <a:close/>
                      <a:moveTo>
                        <a:pt x="603" y="587"/>
                      </a:moveTo>
                      <a:lnTo>
                        <a:pt x="1267" y="453"/>
                      </a:lnTo>
                      <a:lnTo>
                        <a:pt x="1269" y="460"/>
                      </a:lnTo>
                      <a:lnTo>
                        <a:pt x="1272" y="472"/>
                      </a:lnTo>
                      <a:lnTo>
                        <a:pt x="1278" y="484"/>
                      </a:lnTo>
                      <a:lnTo>
                        <a:pt x="1278" y="495"/>
                      </a:lnTo>
                      <a:lnTo>
                        <a:pt x="609" y="633"/>
                      </a:lnTo>
                      <a:lnTo>
                        <a:pt x="609" y="621"/>
                      </a:lnTo>
                      <a:lnTo>
                        <a:pt x="609" y="611"/>
                      </a:lnTo>
                      <a:lnTo>
                        <a:pt x="606" y="598"/>
                      </a:lnTo>
                      <a:lnTo>
                        <a:pt x="603" y="587"/>
                      </a:lnTo>
                      <a:close/>
                      <a:moveTo>
                        <a:pt x="1338" y="435"/>
                      </a:moveTo>
                      <a:lnTo>
                        <a:pt x="1820" y="337"/>
                      </a:lnTo>
                      <a:lnTo>
                        <a:pt x="1817" y="347"/>
                      </a:lnTo>
                      <a:lnTo>
                        <a:pt x="1815" y="358"/>
                      </a:lnTo>
                      <a:lnTo>
                        <a:pt x="1809" y="371"/>
                      </a:lnTo>
                      <a:lnTo>
                        <a:pt x="1809" y="382"/>
                      </a:lnTo>
                      <a:lnTo>
                        <a:pt x="1356" y="479"/>
                      </a:lnTo>
                      <a:lnTo>
                        <a:pt x="1351" y="469"/>
                      </a:lnTo>
                      <a:lnTo>
                        <a:pt x="1346" y="458"/>
                      </a:lnTo>
                      <a:lnTo>
                        <a:pt x="1341" y="448"/>
                      </a:lnTo>
                      <a:lnTo>
                        <a:pt x="1338" y="435"/>
                      </a:lnTo>
                      <a:close/>
                      <a:moveTo>
                        <a:pt x="1917" y="318"/>
                      </a:moveTo>
                      <a:lnTo>
                        <a:pt x="2509" y="195"/>
                      </a:lnTo>
                      <a:lnTo>
                        <a:pt x="2507" y="209"/>
                      </a:lnTo>
                      <a:lnTo>
                        <a:pt x="2502" y="221"/>
                      </a:lnTo>
                      <a:lnTo>
                        <a:pt x="2499" y="231"/>
                      </a:lnTo>
                      <a:lnTo>
                        <a:pt x="2494" y="240"/>
                      </a:lnTo>
                      <a:lnTo>
                        <a:pt x="1902" y="363"/>
                      </a:lnTo>
                      <a:lnTo>
                        <a:pt x="1904" y="363"/>
                      </a:lnTo>
                      <a:lnTo>
                        <a:pt x="1907" y="358"/>
                      </a:lnTo>
                      <a:lnTo>
                        <a:pt x="1907" y="356"/>
                      </a:lnTo>
                      <a:lnTo>
                        <a:pt x="1909" y="356"/>
                      </a:lnTo>
                      <a:lnTo>
                        <a:pt x="1914" y="347"/>
                      </a:lnTo>
                      <a:lnTo>
                        <a:pt x="1917" y="337"/>
                      </a:lnTo>
                      <a:lnTo>
                        <a:pt x="1917" y="327"/>
                      </a:lnTo>
                      <a:lnTo>
                        <a:pt x="1917" y="318"/>
                      </a:lnTo>
                      <a:close/>
                      <a:moveTo>
                        <a:pt x="2584" y="179"/>
                      </a:moveTo>
                      <a:lnTo>
                        <a:pt x="3455" y="0"/>
                      </a:lnTo>
                      <a:lnTo>
                        <a:pt x="3450" y="45"/>
                      </a:lnTo>
                      <a:lnTo>
                        <a:pt x="2567" y="229"/>
                      </a:lnTo>
                      <a:lnTo>
                        <a:pt x="2573" y="216"/>
                      </a:lnTo>
                      <a:lnTo>
                        <a:pt x="2579" y="203"/>
                      </a:lnTo>
                      <a:lnTo>
                        <a:pt x="2581" y="192"/>
                      </a:lnTo>
                      <a:lnTo>
                        <a:pt x="2584" y="179"/>
                      </a:lnTo>
                      <a:close/>
                    </a:path>
                  </a:pathLst>
                </a:custGeom>
                <a:solidFill>
                  <a:srgbClr val="EFBC60"/>
                </a:solidFill>
                <a:ln w="9525">
                  <a:noFill/>
                  <a:round/>
                  <a:headEnd/>
                  <a:tailEnd/>
                </a:ln>
              </p:spPr>
              <p:txBody>
                <a:bodyPr>
                  <a:prstTxWarp prst="textNoShape">
                    <a:avLst/>
                  </a:prstTxWarp>
                </a:bodyPr>
                <a:lstStyle/>
                <a:p>
                  <a:endParaRPr lang="en-US"/>
                </a:p>
              </p:txBody>
            </p:sp>
            <p:sp>
              <p:nvSpPr>
                <p:cNvPr id="74792" name="Freeform 417"/>
                <p:cNvSpPr>
                  <a:spLocks noChangeAspect="1" noEditPoints="1"/>
                </p:cNvSpPr>
                <p:nvPr/>
              </p:nvSpPr>
              <p:spPr bwMode="auto">
                <a:xfrm>
                  <a:off x="2899" y="2767"/>
                  <a:ext cx="1135" cy="240"/>
                </a:xfrm>
                <a:custGeom>
                  <a:avLst/>
                  <a:gdLst>
                    <a:gd name="T0" fmla="*/ 0 w 3405"/>
                    <a:gd name="T1" fmla="*/ 703 h 721"/>
                    <a:gd name="T2" fmla="*/ 482 w 3405"/>
                    <a:gd name="T3" fmla="*/ 600 h 721"/>
                    <a:gd name="T4" fmla="*/ 482 w 3405"/>
                    <a:gd name="T5" fmla="*/ 611 h 721"/>
                    <a:gd name="T6" fmla="*/ 482 w 3405"/>
                    <a:gd name="T7" fmla="*/ 624 h 721"/>
                    <a:gd name="T8" fmla="*/ 482 w 3405"/>
                    <a:gd name="T9" fmla="*/ 634 h 721"/>
                    <a:gd name="T10" fmla="*/ 482 w 3405"/>
                    <a:gd name="T11" fmla="*/ 645 h 721"/>
                    <a:gd name="T12" fmla="*/ 106 w 3405"/>
                    <a:gd name="T13" fmla="*/ 721 h 721"/>
                    <a:gd name="T14" fmla="*/ 92 w 3405"/>
                    <a:gd name="T15" fmla="*/ 718 h 721"/>
                    <a:gd name="T16" fmla="*/ 79 w 3405"/>
                    <a:gd name="T17" fmla="*/ 716 h 721"/>
                    <a:gd name="T18" fmla="*/ 66 w 3405"/>
                    <a:gd name="T19" fmla="*/ 716 h 721"/>
                    <a:gd name="T20" fmla="*/ 53 w 3405"/>
                    <a:gd name="T21" fmla="*/ 713 h 721"/>
                    <a:gd name="T22" fmla="*/ 39 w 3405"/>
                    <a:gd name="T23" fmla="*/ 711 h 721"/>
                    <a:gd name="T24" fmla="*/ 26 w 3405"/>
                    <a:gd name="T25" fmla="*/ 708 h 721"/>
                    <a:gd name="T26" fmla="*/ 13 w 3405"/>
                    <a:gd name="T27" fmla="*/ 706 h 721"/>
                    <a:gd name="T28" fmla="*/ 0 w 3405"/>
                    <a:gd name="T29" fmla="*/ 703 h 721"/>
                    <a:gd name="T30" fmla="*/ 559 w 3405"/>
                    <a:gd name="T31" fmla="*/ 587 h 721"/>
                    <a:gd name="T32" fmla="*/ 1224 w 3405"/>
                    <a:gd name="T33" fmla="*/ 448 h 721"/>
                    <a:gd name="T34" fmla="*/ 1228 w 3405"/>
                    <a:gd name="T35" fmla="*/ 458 h 721"/>
                    <a:gd name="T36" fmla="*/ 1230 w 3405"/>
                    <a:gd name="T37" fmla="*/ 469 h 721"/>
                    <a:gd name="T38" fmla="*/ 1233 w 3405"/>
                    <a:gd name="T39" fmla="*/ 479 h 721"/>
                    <a:gd name="T40" fmla="*/ 1235 w 3405"/>
                    <a:gd name="T41" fmla="*/ 489 h 721"/>
                    <a:gd name="T42" fmla="*/ 559 w 3405"/>
                    <a:gd name="T43" fmla="*/ 631 h 721"/>
                    <a:gd name="T44" fmla="*/ 559 w 3405"/>
                    <a:gd name="T45" fmla="*/ 621 h 721"/>
                    <a:gd name="T46" fmla="*/ 559 w 3405"/>
                    <a:gd name="T47" fmla="*/ 609 h 721"/>
                    <a:gd name="T48" fmla="*/ 559 w 3405"/>
                    <a:gd name="T49" fmla="*/ 597 h 721"/>
                    <a:gd name="T50" fmla="*/ 559 w 3405"/>
                    <a:gd name="T51" fmla="*/ 587 h 721"/>
                    <a:gd name="T52" fmla="*/ 1296 w 3405"/>
                    <a:gd name="T53" fmla="*/ 431 h 721"/>
                    <a:gd name="T54" fmla="*/ 1762 w 3405"/>
                    <a:gd name="T55" fmla="*/ 337 h 721"/>
                    <a:gd name="T56" fmla="*/ 1759 w 3405"/>
                    <a:gd name="T57" fmla="*/ 347 h 721"/>
                    <a:gd name="T58" fmla="*/ 1756 w 3405"/>
                    <a:gd name="T59" fmla="*/ 358 h 721"/>
                    <a:gd name="T60" fmla="*/ 1754 w 3405"/>
                    <a:gd name="T61" fmla="*/ 371 h 721"/>
                    <a:gd name="T62" fmla="*/ 1751 w 3405"/>
                    <a:gd name="T63" fmla="*/ 385 h 721"/>
                    <a:gd name="T64" fmla="*/ 1315 w 3405"/>
                    <a:gd name="T65" fmla="*/ 474 h 721"/>
                    <a:gd name="T66" fmla="*/ 1308 w 3405"/>
                    <a:gd name="T67" fmla="*/ 463 h 721"/>
                    <a:gd name="T68" fmla="*/ 1306 w 3405"/>
                    <a:gd name="T69" fmla="*/ 453 h 721"/>
                    <a:gd name="T70" fmla="*/ 1301 w 3405"/>
                    <a:gd name="T71" fmla="*/ 443 h 721"/>
                    <a:gd name="T72" fmla="*/ 1296 w 3405"/>
                    <a:gd name="T73" fmla="*/ 431 h 721"/>
                    <a:gd name="T74" fmla="*/ 1867 w 3405"/>
                    <a:gd name="T75" fmla="*/ 316 h 721"/>
                    <a:gd name="T76" fmla="*/ 2452 w 3405"/>
                    <a:gd name="T77" fmla="*/ 197 h 721"/>
                    <a:gd name="T78" fmla="*/ 2449 w 3405"/>
                    <a:gd name="T79" fmla="*/ 207 h 721"/>
                    <a:gd name="T80" fmla="*/ 2444 w 3405"/>
                    <a:gd name="T81" fmla="*/ 219 h 721"/>
                    <a:gd name="T82" fmla="*/ 2442 w 3405"/>
                    <a:gd name="T83" fmla="*/ 229 h 721"/>
                    <a:gd name="T84" fmla="*/ 2436 w 3405"/>
                    <a:gd name="T85" fmla="*/ 243 h 721"/>
                    <a:gd name="T86" fmla="*/ 1838 w 3405"/>
                    <a:gd name="T87" fmla="*/ 366 h 721"/>
                    <a:gd name="T88" fmla="*/ 1843 w 3405"/>
                    <a:gd name="T89" fmla="*/ 358 h 721"/>
                    <a:gd name="T90" fmla="*/ 1849 w 3405"/>
                    <a:gd name="T91" fmla="*/ 347 h 721"/>
                    <a:gd name="T92" fmla="*/ 1852 w 3405"/>
                    <a:gd name="T93" fmla="*/ 339 h 721"/>
                    <a:gd name="T94" fmla="*/ 1859 w 3405"/>
                    <a:gd name="T95" fmla="*/ 332 h 721"/>
                    <a:gd name="T96" fmla="*/ 1859 w 3405"/>
                    <a:gd name="T97" fmla="*/ 327 h 721"/>
                    <a:gd name="T98" fmla="*/ 1862 w 3405"/>
                    <a:gd name="T99" fmla="*/ 323 h 721"/>
                    <a:gd name="T100" fmla="*/ 1864 w 3405"/>
                    <a:gd name="T101" fmla="*/ 318 h 721"/>
                    <a:gd name="T102" fmla="*/ 1867 w 3405"/>
                    <a:gd name="T103" fmla="*/ 316 h 721"/>
                    <a:gd name="T104" fmla="*/ 2526 w 3405"/>
                    <a:gd name="T105" fmla="*/ 179 h 721"/>
                    <a:gd name="T106" fmla="*/ 3405 w 3405"/>
                    <a:gd name="T107" fmla="*/ 0 h 721"/>
                    <a:gd name="T108" fmla="*/ 3400 w 3405"/>
                    <a:gd name="T109" fmla="*/ 45 h 721"/>
                    <a:gd name="T110" fmla="*/ 2510 w 3405"/>
                    <a:gd name="T111" fmla="*/ 226 h 721"/>
                    <a:gd name="T112" fmla="*/ 2515 w 3405"/>
                    <a:gd name="T113" fmla="*/ 216 h 721"/>
                    <a:gd name="T114" fmla="*/ 2517 w 3405"/>
                    <a:gd name="T115" fmla="*/ 205 h 721"/>
                    <a:gd name="T116" fmla="*/ 2523 w 3405"/>
                    <a:gd name="T117" fmla="*/ 192 h 721"/>
                    <a:gd name="T118" fmla="*/ 2526 w 3405"/>
                    <a:gd name="T119" fmla="*/ 179 h 721"/>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3405"/>
                    <a:gd name="T181" fmla="*/ 0 h 721"/>
                    <a:gd name="T182" fmla="*/ 3405 w 3405"/>
                    <a:gd name="T183" fmla="*/ 721 h 721"/>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3405" h="721">
                      <a:moveTo>
                        <a:pt x="0" y="703"/>
                      </a:moveTo>
                      <a:lnTo>
                        <a:pt x="482" y="600"/>
                      </a:lnTo>
                      <a:lnTo>
                        <a:pt x="482" y="611"/>
                      </a:lnTo>
                      <a:lnTo>
                        <a:pt x="482" y="624"/>
                      </a:lnTo>
                      <a:lnTo>
                        <a:pt x="482" y="634"/>
                      </a:lnTo>
                      <a:lnTo>
                        <a:pt x="482" y="645"/>
                      </a:lnTo>
                      <a:lnTo>
                        <a:pt x="106" y="721"/>
                      </a:lnTo>
                      <a:lnTo>
                        <a:pt x="92" y="718"/>
                      </a:lnTo>
                      <a:lnTo>
                        <a:pt x="79" y="716"/>
                      </a:lnTo>
                      <a:lnTo>
                        <a:pt x="66" y="716"/>
                      </a:lnTo>
                      <a:lnTo>
                        <a:pt x="53" y="713"/>
                      </a:lnTo>
                      <a:lnTo>
                        <a:pt x="39" y="711"/>
                      </a:lnTo>
                      <a:lnTo>
                        <a:pt x="26" y="708"/>
                      </a:lnTo>
                      <a:lnTo>
                        <a:pt x="13" y="706"/>
                      </a:lnTo>
                      <a:lnTo>
                        <a:pt x="0" y="703"/>
                      </a:lnTo>
                      <a:close/>
                      <a:moveTo>
                        <a:pt x="559" y="587"/>
                      </a:moveTo>
                      <a:lnTo>
                        <a:pt x="1224" y="448"/>
                      </a:lnTo>
                      <a:lnTo>
                        <a:pt x="1228" y="458"/>
                      </a:lnTo>
                      <a:lnTo>
                        <a:pt x="1230" y="469"/>
                      </a:lnTo>
                      <a:lnTo>
                        <a:pt x="1233" y="479"/>
                      </a:lnTo>
                      <a:lnTo>
                        <a:pt x="1235" y="489"/>
                      </a:lnTo>
                      <a:lnTo>
                        <a:pt x="559" y="631"/>
                      </a:lnTo>
                      <a:lnTo>
                        <a:pt x="559" y="621"/>
                      </a:lnTo>
                      <a:lnTo>
                        <a:pt x="559" y="609"/>
                      </a:lnTo>
                      <a:lnTo>
                        <a:pt x="559" y="597"/>
                      </a:lnTo>
                      <a:lnTo>
                        <a:pt x="559" y="587"/>
                      </a:lnTo>
                      <a:close/>
                      <a:moveTo>
                        <a:pt x="1296" y="431"/>
                      </a:moveTo>
                      <a:lnTo>
                        <a:pt x="1762" y="337"/>
                      </a:lnTo>
                      <a:lnTo>
                        <a:pt x="1759" y="347"/>
                      </a:lnTo>
                      <a:lnTo>
                        <a:pt x="1756" y="358"/>
                      </a:lnTo>
                      <a:lnTo>
                        <a:pt x="1754" y="371"/>
                      </a:lnTo>
                      <a:lnTo>
                        <a:pt x="1751" y="385"/>
                      </a:lnTo>
                      <a:lnTo>
                        <a:pt x="1315" y="474"/>
                      </a:lnTo>
                      <a:lnTo>
                        <a:pt x="1308" y="463"/>
                      </a:lnTo>
                      <a:lnTo>
                        <a:pt x="1306" y="453"/>
                      </a:lnTo>
                      <a:lnTo>
                        <a:pt x="1301" y="443"/>
                      </a:lnTo>
                      <a:lnTo>
                        <a:pt x="1296" y="431"/>
                      </a:lnTo>
                      <a:close/>
                      <a:moveTo>
                        <a:pt x="1867" y="316"/>
                      </a:moveTo>
                      <a:lnTo>
                        <a:pt x="2452" y="197"/>
                      </a:lnTo>
                      <a:lnTo>
                        <a:pt x="2449" y="207"/>
                      </a:lnTo>
                      <a:lnTo>
                        <a:pt x="2444" y="219"/>
                      </a:lnTo>
                      <a:lnTo>
                        <a:pt x="2442" y="229"/>
                      </a:lnTo>
                      <a:lnTo>
                        <a:pt x="2436" y="243"/>
                      </a:lnTo>
                      <a:lnTo>
                        <a:pt x="1838" y="366"/>
                      </a:lnTo>
                      <a:lnTo>
                        <a:pt x="1843" y="358"/>
                      </a:lnTo>
                      <a:lnTo>
                        <a:pt x="1849" y="347"/>
                      </a:lnTo>
                      <a:lnTo>
                        <a:pt x="1852" y="339"/>
                      </a:lnTo>
                      <a:lnTo>
                        <a:pt x="1859" y="332"/>
                      </a:lnTo>
                      <a:lnTo>
                        <a:pt x="1859" y="327"/>
                      </a:lnTo>
                      <a:lnTo>
                        <a:pt x="1862" y="323"/>
                      </a:lnTo>
                      <a:lnTo>
                        <a:pt x="1864" y="318"/>
                      </a:lnTo>
                      <a:lnTo>
                        <a:pt x="1867" y="316"/>
                      </a:lnTo>
                      <a:close/>
                      <a:moveTo>
                        <a:pt x="2526" y="179"/>
                      </a:moveTo>
                      <a:lnTo>
                        <a:pt x="3405" y="0"/>
                      </a:lnTo>
                      <a:lnTo>
                        <a:pt x="3400" y="45"/>
                      </a:lnTo>
                      <a:lnTo>
                        <a:pt x="2510" y="226"/>
                      </a:lnTo>
                      <a:lnTo>
                        <a:pt x="2515" y="216"/>
                      </a:lnTo>
                      <a:lnTo>
                        <a:pt x="2517" y="205"/>
                      </a:lnTo>
                      <a:lnTo>
                        <a:pt x="2523" y="192"/>
                      </a:lnTo>
                      <a:lnTo>
                        <a:pt x="2526" y="179"/>
                      </a:lnTo>
                      <a:close/>
                    </a:path>
                  </a:pathLst>
                </a:custGeom>
                <a:solidFill>
                  <a:srgbClr val="EFBC5B"/>
                </a:solidFill>
                <a:ln w="9525">
                  <a:noFill/>
                  <a:round/>
                  <a:headEnd/>
                  <a:tailEnd/>
                </a:ln>
              </p:spPr>
              <p:txBody>
                <a:bodyPr>
                  <a:prstTxWarp prst="textNoShape">
                    <a:avLst/>
                  </a:prstTxWarp>
                </a:bodyPr>
                <a:lstStyle/>
                <a:p>
                  <a:endParaRPr lang="en-US"/>
                </a:p>
              </p:txBody>
            </p:sp>
            <p:sp>
              <p:nvSpPr>
                <p:cNvPr id="74793" name="Freeform 418"/>
                <p:cNvSpPr>
                  <a:spLocks noChangeAspect="1" noEditPoints="1"/>
                </p:cNvSpPr>
                <p:nvPr/>
              </p:nvSpPr>
              <p:spPr bwMode="auto">
                <a:xfrm>
                  <a:off x="2916" y="2774"/>
                  <a:ext cx="1116" cy="237"/>
                </a:xfrm>
                <a:custGeom>
                  <a:avLst/>
                  <a:gdLst>
                    <a:gd name="T0" fmla="*/ 0 w 3347"/>
                    <a:gd name="T1" fmla="*/ 692 h 711"/>
                    <a:gd name="T2" fmla="*/ 429 w 3347"/>
                    <a:gd name="T3" fmla="*/ 603 h 711"/>
                    <a:gd name="T4" fmla="*/ 429 w 3347"/>
                    <a:gd name="T5" fmla="*/ 613 h 711"/>
                    <a:gd name="T6" fmla="*/ 429 w 3347"/>
                    <a:gd name="T7" fmla="*/ 624 h 711"/>
                    <a:gd name="T8" fmla="*/ 429 w 3347"/>
                    <a:gd name="T9" fmla="*/ 634 h 711"/>
                    <a:gd name="T10" fmla="*/ 429 w 3347"/>
                    <a:gd name="T11" fmla="*/ 648 h 711"/>
                    <a:gd name="T12" fmla="*/ 108 w 3347"/>
                    <a:gd name="T13" fmla="*/ 711 h 711"/>
                    <a:gd name="T14" fmla="*/ 94 w 3347"/>
                    <a:gd name="T15" fmla="*/ 711 h 711"/>
                    <a:gd name="T16" fmla="*/ 82 w 3347"/>
                    <a:gd name="T17" fmla="*/ 708 h 711"/>
                    <a:gd name="T18" fmla="*/ 68 w 3347"/>
                    <a:gd name="T19" fmla="*/ 706 h 711"/>
                    <a:gd name="T20" fmla="*/ 55 w 3347"/>
                    <a:gd name="T21" fmla="*/ 703 h 711"/>
                    <a:gd name="T22" fmla="*/ 42 w 3347"/>
                    <a:gd name="T23" fmla="*/ 700 h 711"/>
                    <a:gd name="T24" fmla="*/ 26 w 3347"/>
                    <a:gd name="T25" fmla="*/ 697 h 711"/>
                    <a:gd name="T26" fmla="*/ 13 w 3347"/>
                    <a:gd name="T27" fmla="*/ 695 h 711"/>
                    <a:gd name="T28" fmla="*/ 0 w 3347"/>
                    <a:gd name="T29" fmla="*/ 692 h 711"/>
                    <a:gd name="T30" fmla="*/ 506 w 3347"/>
                    <a:gd name="T31" fmla="*/ 588 h 711"/>
                    <a:gd name="T32" fmla="*/ 1175 w 3347"/>
                    <a:gd name="T33" fmla="*/ 450 h 711"/>
                    <a:gd name="T34" fmla="*/ 1180 w 3347"/>
                    <a:gd name="T35" fmla="*/ 458 h 711"/>
                    <a:gd name="T36" fmla="*/ 1182 w 3347"/>
                    <a:gd name="T37" fmla="*/ 468 h 711"/>
                    <a:gd name="T38" fmla="*/ 1182 w 3347"/>
                    <a:gd name="T39" fmla="*/ 479 h 711"/>
                    <a:gd name="T40" fmla="*/ 1185 w 3347"/>
                    <a:gd name="T41" fmla="*/ 487 h 711"/>
                    <a:gd name="T42" fmla="*/ 506 w 3347"/>
                    <a:gd name="T43" fmla="*/ 629 h 711"/>
                    <a:gd name="T44" fmla="*/ 506 w 3347"/>
                    <a:gd name="T45" fmla="*/ 619 h 711"/>
                    <a:gd name="T46" fmla="*/ 506 w 3347"/>
                    <a:gd name="T47" fmla="*/ 608 h 711"/>
                    <a:gd name="T48" fmla="*/ 506 w 3347"/>
                    <a:gd name="T49" fmla="*/ 598 h 711"/>
                    <a:gd name="T50" fmla="*/ 506 w 3347"/>
                    <a:gd name="T51" fmla="*/ 588 h 711"/>
                    <a:gd name="T52" fmla="*/ 1253 w 3347"/>
                    <a:gd name="T53" fmla="*/ 434 h 711"/>
                    <a:gd name="T54" fmla="*/ 1706 w 3347"/>
                    <a:gd name="T55" fmla="*/ 337 h 711"/>
                    <a:gd name="T56" fmla="*/ 1703 w 3347"/>
                    <a:gd name="T57" fmla="*/ 350 h 711"/>
                    <a:gd name="T58" fmla="*/ 1701 w 3347"/>
                    <a:gd name="T59" fmla="*/ 364 h 711"/>
                    <a:gd name="T60" fmla="*/ 1698 w 3347"/>
                    <a:gd name="T61" fmla="*/ 374 h 711"/>
                    <a:gd name="T62" fmla="*/ 1698 w 3347"/>
                    <a:gd name="T63" fmla="*/ 381 h 711"/>
                    <a:gd name="T64" fmla="*/ 1269 w 3347"/>
                    <a:gd name="T65" fmla="*/ 471 h 711"/>
                    <a:gd name="T66" fmla="*/ 1264 w 3347"/>
                    <a:gd name="T67" fmla="*/ 463 h 711"/>
                    <a:gd name="T68" fmla="*/ 1259 w 3347"/>
                    <a:gd name="T69" fmla="*/ 453 h 711"/>
                    <a:gd name="T70" fmla="*/ 1255 w 3347"/>
                    <a:gd name="T71" fmla="*/ 442 h 711"/>
                    <a:gd name="T72" fmla="*/ 1253 w 3347"/>
                    <a:gd name="T73" fmla="*/ 434 h 711"/>
                    <a:gd name="T74" fmla="*/ 1799 w 3347"/>
                    <a:gd name="T75" fmla="*/ 318 h 711"/>
                    <a:gd name="T76" fmla="*/ 2391 w 3347"/>
                    <a:gd name="T77" fmla="*/ 195 h 711"/>
                    <a:gd name="T78" fmla="*/ 2389 w 3347"/>
                    <a:gd name="T79" fmla="*/ 208 h 711"/>
                    <a:gd name="T80" fmla="*/ 2383 w 3347"/>
                    <a:gd name="T81" fmla="*/ 222 h 711"/>
                    <a:gd name="T82" fmla="*/ 2380 w 3347"/>
                    <a:gd name="T83" fmla="*/ 232 h 711"/>
                    <a:gd name="T84" fmla="*/ 2375 w 3347"/>
                    <a:gd name="T85" fmla="*/ 244 h 711"/>
                    <a:gd name="T86" fmla="*/ 1772 w 3347"/>
                    <a:gd name="T87" fmla="*/ 366 h 711"/>
                    <a:gd name="T88" fmla="*/ 1777 w 3347"/>
                    <a:gd name="T89" fmla="*/ 355 h 711"/>
                    <a:gd name="T90" fmla="*/ 1785 w 3347"/>
                    <a:gd name="T91" fmla="*/ 345 h 711"/>
                    <a:gd name="T92" fmla="*/ 1790 w 3347"/>
                    <a:gd name="T93" fmla="*/ 331 h 711"/>
                    <a:gd name="T94" fmla="*/ 1799 w 3347"/>
                    <a:gd name="T95" fmla="*/ 318 h 711"/>
                    <a:gd name="T96" fmla="*/ 2464 w 3347"/>
                    <a:gd name="T97" fmla="*/ 184 h 711"/>
                    <a:gd name="T98" fmla="*/ 3347 w 3347"/>
                    <a:gd name="T99" fmla="*/ 0 h 711"/>
                    <a:gd name="T100" fmla="*/ 3347 w 3347"/>
                    <a:gd name="T101" fmla="*/ 42 h 711"/>
                    <a:gd name="T102" fmla="*/ 2452 w 3347"/>
                    <a:gd name="T103" fmla="*/ 229 h 711"/>
                    <a:gd name="T104" fmla="*/ 2454 w 3347"/>
                    <a:gd name="T105" fmla="*/ 218 h 711"/>
                    <a:gd name="T106" fmla="*/ 2459 w 3347"/>
                    <a:gd name="T107" fmla="*/ 205 h 711"/>
                    <a:gd name="T108" fmla="*/ 2462 w 3347"/>
                    <a:gd name="T109" fmla="*/ 195 h 711"/>
                    <a:gd name="T110" fmla="*/ 2464 w 3347"/>
                    <a:gd name="T111" fmla="*/ 184 h 711"/>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3347"/>
                    <a:gd name="T169" fmla="*/ 0 h 711"/>
                    <a:gd name="T170" fmla="*/ 3347 w 3347"/>
                    <a:gd name="T171" fmla="*/ 711 h 711"/>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3347" h="711">
                      <a:moveTo>
                        <a:pt x="0" y="692"/>
                      </a:moveTo>
                      <a:lnTo>
                        <a:pt x="429" y="603"/>
                      </a:lnTo>
                      <a:lnTo>
                        <a:pt x="429" y="613"/>
                      </a:lnTo>
                      <a:lnTo>
                        <a:pt x="429" y="624"/>
                      </a:lnTo>
                      <a:lnTo>
                        <a:pt x="429" y="634"/>
                      </a:lnTo>
                      <a:lnTo>
                        <a:pt x="429" y="648"/>
                      </a:lnTo>
                      <a:lnTo>
                        <a:pt x="108" y="711"/>
                      </a:lnTo>
                      <a:lnTo>
                        <a:pt x="94" y="711"/>
                      </a:lnTo>
                      <a:lnTo>
                        <a:pt x="82" y="708"/>
                      </a:lnTo>
                      <a:lnTo>
                        <a:pt x="68" y="706"/>
                      </a:lnTo>
                      <a:lnTo>
                        <a:pt x="55" y="703"/>
                      </a:lnTo>
                      <a:lnTo>
                        <a:pt x="42" y="700"/>
                      </a:lnTo>
                      <a:lnTo>
                        <a:pt x="26" y="697"/>
                      </a:lnTo>
                      <a:lnTo>
                        <a:pt x="13" y="695"/>
                      </a:lnTo>
                      <a:lnTo>
                        <a:pt x="0" y="692"/>
                      </a:lnTo>
                      <a:close/>
                      <a:moveTo>
                        <a:pt x="506" y="588"/>
                      </a:moveTo>
                      <a:lnTo>
                        <a:pt x="1175" y="450"/>
                      </a:lnTo>
                      <a:lnTo>
                        <a:pt x="1180" y="458"/>
                      </a:lnTo>
                      <a:lnTo>
                        <a:pt x="1182" y="468"/>
                      </a:lnTo>
                      <a:lnTo>
                        <a:pt x="1182" y="479"/>
                      </a:lnTo>
                      <a:lnTo>
                        <a:pt x="1185" y="487"/>
                      </a:lnTo>
                      <a:lnTo>
                        <a:pt x="506" y="629"/>
                      </a:lnTo>
                      <a:lnTo>
                        <a:pt x="506" y="619"/>
                      </a:lnTo>
                      <a:lnTo>
                        <a:pt x="506" y="608"/>
                      </a:lnTo>
                      <a:lnTo>
                        <a:pt x="506" y="598"/>
                      </a:lnTo>
                      <a:lnTo>
                        <a:pt x="506" y="588"/>
                      </a:lnTo>
                      <a:close/>
                      <a:moveTo>
                        <a:pt x="1253" y="434"/>
                      </a:moveTo>
                      <a:lnTo>
                        <a:pt x="1706" y="337"/>
                      </a:lnTo>
                      <a:lnTo>
                        <a:pt x="1703" y="350"/>
                      </a:lnTo>
                      <a:lnTo>
                        <a:pt x="1701" y="364"/>
                      </a:lnTo>
                      <a:lnTo>
                        <a:pt x="1698" y="374"/>
                      </a:lnTo>
                      <a:lnTo>
                        <a:pt x="1698" y="381"/>
                      </a:lnTo>
                      <a:lnTo>
                        <a:pt x="1269" y="471"/>
                      </a:lnTo>
                      <a:lnTo>
                        <a:pt x="1264" y="463"/>
                      </a:lnTo>
                      <a:lnTo>
                        <a:pt x="1259" y="453"/>
                      </a:lnTo>
                      <a:lnTo>
                        <a:pt x="1255" y="442"/>
                      </a:lnTo>
                      <a:lnTo>
                        <a:pt x="1253" y="434"/>
                      </a:lnTo>
                      <a:close/>
                      <a:moveTo>
                        <a:pt x="1799" y="318"/>
                      </a:moveTo>
                      <a:lnTo>
                        <a:pt x="2391" y="195"/>
                      </a:lnTo>
                      <a:lnTo>
                        <a:pt x="2389" y="208"/>
                      </a:lnTo>
                      <a:lnTo>
                        <a:pt x="2383" y="222"/>
                      </a:lnTo>
                      <a:lnTo>
                        <a:pt x="2380" y="232"/>
                      </a:lnTo>
                      <a:lnTo>
                        <a:pt x="2375" y="244"/>
                      </a:lnTo>
                      <a:lnTo>
                        <a:pt x="1772" y="366"/>
                      </a:lnTo>
                      <a:lnTo>
                        <a:pt x="1777" y="355"/>
                      </a:lnTo>
                      <a:lnTo>
                        <a:pt x="1785" y="345"/>
                      </a:lnTo>
                      <a:lnTo>
                        <a:pt x="1790" y="331"/>
                      </a:lnTo>
                      <a:lnTo>
                        <a:pt x="1799" y="318"/>
                      </a:lnTo>
                      <a:close/>
                      <a:moveTo>
                        <a:pt x="2464" y="184"/>
                      </a:moveTo>
                      <a:lnTo>
                        <a:pt x="3347" y="0"/>
                      </a:lnTo>
                      <a:lnTo>
                        <a:pt x="3347" y="42"/>
                      </a:lnTo>
                      <a:lnTo>
                        <a:pt x="2452" y="229"/>
                      </a:lnTo>
                      <a:lnTo>
                        <a:pt x="2454" y="218"/>
                      </a:lnTo>
                      <a:lnTo>
                        <a:pt x="2459" y="205"/>
                      </a:lnTo>
                      <a:lnTo>
                        <a:pt x="2462" y="195"/>
                      </a:lnTo>
                      <a:lnTo>
                        <a:pt x="2464" y="184"/>
                      </a:lnTo>
                      <a:close/>
                    </a:path>
                  </a:pathLst>
                </a:custGeom>
                <a:solidFill>
                  <a:srgbClr val="EDB759"/>
                </a:solidFill>
                <a:ln w="9525">
                  <a:noFill/>
                  <a:round/>
                  <a:headEnd/>
                  <a:tailEnd/>
                </a:ln>
              </p:spPr>
              <p:txBody>
                <a:bodyPr>
                  <a:prstTxWarp prst="textNoShape">
                    <a:avLst/>
                  </a:prstTxWarp>
                </a:bodyPr>
                <a:lstStyle/>
                <a:p>
                  <a:endParaRPr lang="en-US"/>
                </a:p>
              </p:txBody>
            </p:sp>
            <p:sp>
              <p:nvSpPr>
                <p:cNvPr id="74794" name="Freeform 419"/>
                <p:cNvSpPr>
                  <a:spLocks noChangeAspect="1" noEditPoints="1"/>
                </p:cNvSpPr>
                <p:nvPr/>
              </p:nvSpPr>
              <p:spPr bwMode="auto">
                <a:xfrm>
                  <a:off x="2934" y="2782"/>
                  <a:ext cx="1098" cy="231"/>
                </a:xfrm>
                <a:custGeom>
                  <a:avLst/>
                  <a:gdLst>
                    <a:gd name="T0" fmla="*/ 0 w 3294"/>
                    <a:gd name="T1" fmla="*/ 676 h 695"/>
                    <a:gd name="T2" fmla="*/ 376 w 3294"/>
                    <a:gd name="T3" fmla="*/ 600 h 695"/>
                    <a:gd name="T4" fmla="*/ 376 w 3294"/>
                    <a:gd name="T5" fmla="*/ 610 h 695"/>
                    <a:gd name="T6" fmla="*/ 376 w 3294"/>
                    <a:gd name="T7" fmla="*/ 624 h 695"/>
                    <a:gd name="T8" fmla="*/ 376 w 3294"/>
                    <a:gd name="T9" fmla="*/ 634 h 695"/>
                    <a:gd name="T10" fmla="*/ 376 w 3294"/>
                    <a:gd name="T11" fmla="*/ 642 h 695"/>
                    <a:gd name="T12" fmla="*/ 118 w 3294"/>
                    <a:gd name="T13" fmla="*/ 695 h 695"/>
                    <a:gd name="T14" fmla="*/ 102 w 3294"/>
                    <a:gd name="T15" fmla="*/ 692 h 695"/>
                    <a:gd name="T16" fmla="*/ 86 w 3294"/>
                    <a:gd name="T17" fmla="*/ 692 h 695"/>
                    <a:gd name="T18" fmla="*/ 70 w 3294"/>
                    <a:gd name="T19" fmla="*/ 689 h 695"/>
                    <a:gd name="T20" fmla="*/ 58 w 3294"/>
                    <a:gd name="T21" fmla="*/ 687 h 695"/>
                    <a:gd name="T22" fmla="*/ 41 w 3294"/>
                    <a:gd name="T23" fmla="*/ 684 h 695"/>
                    <a:gd name="T24" fmla="*/ 29 w 3294"/>
                    <a:gd name="T25" fmla="*/ 682 h 695"/>
                    <a:gd name="T26" fmla="*/ 12 w 3294"/>
                    <a:gd name="T27" fmla="*/ 679 h 695"/>
                    <a:gd name="T28" fmla="*/ 0 w 3294"/>
                    <a:gd name="T29" fmla="*/ 676 h 695"/>
                    <a:gd name="T30" fmla="*/ 453 w 3294"/>
                    <a:gd name="T31" fmla="*/ 586 h 695"/>
                    <a:gd name="T32" fmla="*/ 1129 w 3294"/>
                    <a:gd name="T33" fmla="*/ 444 h 695"/>
                    <a:gd name="T34" fmla="*/ 1129 w 3294"/>
                    <a:gd name="T35" fmla="*/ 455 h 695"/>
                    <a:gd name="T36" fmla="*/ 1132 w 3294"/>
                    <a:gd name="T37" fmla="*/ 466 h 695"/>
                    <a:gd name="T38" fmla="*/ 1134 w 3294"/>
                    <a:gd name="T39" fmla="*/ 476 h 695"/>
                    <a:gd name="T40" fmla="*/ 1137 w 3294"/>
                    <a:gd name="T41" fmla="*/ 484 h 695"/>
                    <a:gd name="T42" fmla="*/ 463 w 3294"/>
                    <a:gd name="T43" fmla="*/ 624 h 695"/>
                    <a:gd name="T44" fmla="*/ 463 w 3294"/>
                    <a:gd name="T45" fmla="*/ 621 h 695"/>
                    <a:gd name="T46" fmla="*/ 463 w 3294"/>
                    <a:gd name="T47" fmla="*/ 618 h 695"/>
                    <a:gd name="T48" fmla="*/ 465 w 3294"/>
                    <a:gd name="T49" fmla="*/ 615 h 695"/>
                    <a:gd name="T50" fmla="*/ 453 w 3294"/>
                    <a:gd name="T51" fmla="*/ 608 h 695"/>
                    <a:gd name="T52" fmla="*/ 455 w 3294"/>
                    <a:gd name="T53" fmla="*/ 603 h 695"/>
                    <a:gd name="T54" fmla="*/ 455 w 3294"/>
                    <a:gd name="T55" fmla="*/ 598 h 695"/>
                    <a:gd name="T56" fmla="*/ 455 w 3294"/>
                    <a:gd name="T57" fmla="*/ 591 h 695"/>
                    <a:gd name="T58" fmla="*/ 453 w 3294"/>
                    <a:gd name="T59" fmla="*/ 586 h 695"/>
                    <a:gd name="T60" fmla="*/ 1209 w 3294"/>
                    <a:gd name="T61" fmla="*/ 429 h 695"/>
                    <a:gd name="T62" fmla="*/ 1645 w 3294"/>
                    <a:gd name="T63" fmla="*/ 340 h 695"/>
                    <a:gd name="T64" fmla="*/ 1645 w 3294"/>
                    <a:gd name="T65" fmla="*/ 347 h 695"/>
                    <a:gd name="T66" fmla="*/ 1645 w 3294"/>
                    <a:gd name="T67" fmla="*/ 357 h 695"/>
                    <a:gd name="T68" fmla="*/ 1643 w 3294"/>
                    <a:gd name="T69" fmla="*/ 371 h 695"/>
                    <a:gd name="T70" fmla="*/ 1643 w 3294"/>
                    <a:gd name="T71" fmla="*/ 384 h 695"/>
                    <a:gd name="T72" fmla="*/ 1224 w 3294"/>
                    <a:gd name="T73" fmla="*/ 471 h 695"/>
                    <a:gd name="T74" fmla="*/ 1219 w 3294"/>
                    <a:gd name="T75" fmla="*/ 460 h 695"/>
                    <a:gd name="T76" fmla="*/ 1216 w 3294"/>
                    <a:gd name="T77" fmla="*/ 447 h 695"/>
                    <a:gd name="T78" fmla="*/ 1211 w 3294"/>
                    <a:gd name="T79" fmla="*/ 437 h 695"/>
                    <a:gd name="T80" fmla="*/ 1209 w 3294"/>
                    <a:gd name="T81" fmla="*/ 429 h 695"/>
                    <a:gd name="T82" fmla="*/ 1732 w 3294"/>
                    <a:gd name="T83" fmla="*/ 321 h 695"/>
                    <a:gd name="T84" fmla="*/ 2330 w 3294"/>
                    <a:gd name="T85" fmla="*/ 198 h 695"/>
                    <a:gd name="T86" fmla="*/ 2327 w 3294"/>
                    <a:gd name="T87" fmla="*/ 208 h 695"/>
                    <a:gd name="T88" fmla="*/ 2325 w 3294"/>
                    <a:gd name="T89" fmla="*/ 218 h 695"/>
                    <a:gd name="T90" fmla="*/ 2319 w 3294"/>
                    <a:gd name="T91" fmla="*/ 232 h 695"/>
                    <a:gd name="T92" fmla="*/ 2314 w 3294"/>
                    <a:gd name="T93" fmla="*/ 242 h 695"/>
                    <a:gd name="T94" fmla="*/ 1714 w 3294"/>
                    <a:gd name="T95" fmla="*/ 366 h 695"/>
                    <a:gd name="T96" fmla="*/ 1717 w 3294"/>
                    <a:gd name="T97" fmla="*/ 355 h 695"/>
                    <a:gd name="T98" fmla="*/ 1722 w 3294"/>
                    <a:gd name="T99" fmla="*/ 342 h 695"/>
                    <a:gd name="T100" fmla="*/ 1727 w 3294"/>
                    <a:gd name="T101" fmla="*/ 331 h 695"/>
                    <a:gd name="T102" fmla="*/ 1732 w 3294"/>
                    <a:gd name="T103" fmla="*/ 321 h 695"/>
                    <a:gd name="T104" fmla="*/ 2404 w 3294"/>
                    <a:gd name="T105" fmla="*/ 181 h 695"/>
                    <a:gd name="T106" fmla="*/ 3294 w 3294"/>
                    <a:gd name="T107" fmla="*/ 0 h 695"/>
                    <a:gd name="T108" fmla="*/ 3294 w 3294"/>
                    <a:gd name="T109" fmla="*/ 44 h 695"/>
                    <a:gd name="T110" fmla="*/ 2391 w 3294"/>
                    <a:gd name="T111" fmla="*/ 226 h 695"/>
                    <a:gd name="T112" fmla="*/ 2394 w 3294"/>
                    <a:gd name="T113" fmla="*/ 215 h 695"/>
                    <a:gd name="T114" fmla="*/ 2399 w 3294"/>
                    <a:gd name="T115" fmla="*/ 205 h 695"/>
                    <a:gd name="T116" fmla="*/ 2401 w 3294"/>
                    <a:gd name="T117" fmla="*/ 191 h 695"/>
                    <a:gd name="T118" fmla="*/ 2404 w 3294"/>
                    <a:gd name="T119" fmla="*/ 181 h 695"/>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3294"/>
                    <a:gd name="T181" fmla="*/ 0 h 695"/>
                    <a:gd name="T182" fmla="*/ 3294 w 3294"/>
                    <a:gd name="T183" fmla="*/ 695 h 695"/>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3294" h="695">
                      <a:moveTo>
                        <a:pt x="0" y="676"/>
                      </a:moveTo>
                      <a:lnTo>
                        <a:pt x="376" y="600"/>
                      </a:lnTo>
                      <a:lnTo>
                        <a:pt x="376" y="610"/>
                      </a:lnTo>
                      <a:lnTo>
                        <a:pt x="376" y="624"/>
                      </a:lnTo>
                      <a:lnTo>
                        <a:pt x="376" y="634"/>
                      </a:lnTo>
                      <a:lnTo>
                        <a:pt x="376" y="642"/>
                      </a:lnTo>
                      <a:lnTo>
                        <a:pt x="118" y="695"/>
                      </a:lnTo>
                      <a:lnTo>
                        <a:pt x="102" y="692"/>
                      </a:lnTo>
                      <a:lnTo>
                        <a:pt x="86" y="692"/>
                      </a:lnTo>
                      <a:lnTo>
                        <a:pt x="70" y="689"/>
                      </a:lnTo>
                      <a:lnTo>
                        <a:pt x="58" y="687"/>
                      </a:lnTo>
                      <a:lnTo>
                        <a:pt x="41" y="684"/>
                      </a:lnTo>
                      <a:lnTo>
                        <a:pt x="29" y="682"/>
                      </a:lnTo>
                      <a:lnTo>
                        <a:pt x="12" y="679"/>
                      </a:lnTo>
                      <a:lnTo>
                        <a:pt x="0" y="676"/>
                      </a:lnTo>
                      <a:close/>
                      <a:moveTo>
                        <a:pt x="453" y="586"/>
                      </a:moveTo>
                      <a:lnTo>
                        <a:pt x="1129" y="444"/>
                      </a:lnTo>
                      <a:lnTo>
                        <a:pt x="1129" y="455"/>
                      </a:lnTo>
                      <a:lnTo>
                        <a:pt x="1132" y="466"/>
                      </a:lnTo>
                      <a:lnTo>
                        <a:pt x="1134" y="476"/>
                      </a:lnTo>
                      <a:lnTo>
                        <a:pt x="1137" y="484"/>
                      </a:lnTo>
                      <a:lnTo>
                        <a:pt x="463" y="624"/>
                      </a:lnTo>
                      <a:lnTo>
                        <a:pt x="463" y="621"/>
                      </a:lnTo>
                      <a:lnTo>
                        <a:pt x="463" y="618"/>
                      </a:lnTo>
                      <a:lnTo>
                        <a:pt x="465" y="615"/>
                      </a:lnTo>
                      <a:lnTo>
                        <a:pt x="453" y="608"/>
                      </a:lnTo>
                      <a:lnTo>
                        <a:pt x="455" y="603"/>
                      </a:lnTo>
                      <a:lnTo>
                        <a:pt x="455" y="598"/>
                      </a:lnTo>
                      <a:lnTo>
                        <a:pt x="455" y="591"/>
                      </a:lnTo>
                      <a:lnTo>
                        <a:pt x="453" y="586"/>
                      </a:lnTo>
                      <a:close/>
                      <a:moveTo>
                        <a:pt x="1209" y="429"/>
                      </a:moveTo>
                      <a:lnTo>
                        <a:pt x="1645" y="340"/>
                      </a:lnTo>
                      <a:lnTo>
                        <a:pt x="1645" y="347"/>
                      </a:lnTo>
                      <a:lnTo>
                        <a:pt x="1645" y="357"/>
                      </a:lnTo>
                      <a:lnTo>
                        <a:pt x="1643" y="371"/>
                      </a:lnTo>
                      <a:lnTo>
                        <a:pt x="1643" y="384"/>
                      </a:lnTo>
                      <a:lnTo>
                        <a:pt x="1224" y="471"/>
                      </a:lnTo>
                      <a:lnTo>
                        <a:pt x="1219" y="460"/>
                      </a:lnTo>
                      <a:lnTo>
                        <a:pt x="1216" y="447"/>
                      </a:lnTo>
                      <a:lnTo>
                        <a:pt x="1211" y="437"/>
                      </a:lnTo>
                      <a:lnTo>
                        <a:pt x="1209" y="429"/>
                      </a:lnTo>
                      <a:close/>
                      <a:moveTo>
                        <a:pt x="1732" y="321"/>
                      </a:moveTo>
                      <a:lnTo>
                        <a:pt x="2330" y="198"/>
                      </a:lnTo>
                      <a:lnTo>
                        <a:pt x="2327" y="208"/>
                      </a:lnTo>
                      <a:lnTo>
                        <a:pt x="2325" y="218"/>
                      </a:lnTo>
                      <a:lnTo>
                        <a:pt x="2319" y="232"/>
                      </a:lnTo>
                      <a:lnTo>
                        <a:pt x="2314" y="242"/>
                      </a:lnTo>
                      <a:lnTo>
                        <a:pt x="1714" y="366"/>
                      </a:lnTo>
                      <a:lnTo>
                        <a:pt x="1717" y="355"/>
                      </a:lnTo>
                      <a:lnTo>
                        <a:pt x="1722" y="342"/>
                      </a:lnTo>
                      <a:lnTo>
                        <a:pt x="1727" y="331"/>
                      </a:lnTo>
                      <a:lnTo>
                        <a:pt x="1732" y="321"/>
                      </a:lnTo>
                      <a:close/>
                      <a:moveTo>
                        <a:pt x="2404" y="181"/>
                      </a:moveTo>
                      <a:lnTo>
                        <a:pt x="3294" y="0"/>
                      </a:lnTo>
                      <a:lnTo>
                        <a:pt x="3294" y="44"/>
                      </a:lnTo>
                      <a:lnTo>
                        <a:pt x="2391" y="226"/>
                      </a:lnTo>
                      <a:lnTo>
                        <a:pt x="2394" y="215"/>
                      </a:lnTo>
                      <a:lnTo>
                        <a:pt x="2399" y="205"/>
                      </a:lnTo>
                      <a:lnTo>
                        <a:pt x="2401" y="191"/>
                      </a:lnTo>
                      <a:lnTo>
                        <a:pt x="2404" y="181"/>
                      </a:lnTo>
                      <a:close/>
                    </a:path>
                  </a:pathLst>
                </a:custGeom>
                <a:solidFill>
                  <a:srgbClr val="EAB759"/>
                </a:solidFill>
                <a:ln w="9525">
                  <a:noFill/>
                  <a:round/>
                  <a:headEnd/>
                  <a:tailEnd/>
                </a:ln>
              </p:spPr>
              <p:txBody>
                <a:bodyPr>
                  <a:prstTxWarp prst="textNoShape">
                    <a:avLst/>
                  </a:prstTxWarp>
                </a:bodyPr>
                <a:lstStyle/>
                <a:p>
                  <a:endParaRPr lang="en-US"/>
                </a:p>
              </p:txBody>
            </p:sp>
            <p:sp>
              <p:nvSpPr>
                <p:cNvPr id="74795" name="Freeform 420"/>
                <p:cNvSpPr>
                  <a:spLocks noChangeAspect="1" noEditPoints="1"/>
                </p:cNvSpPr>
                <p:nvPr/>
              </p:nvSpPr>
              <p:spPr bwMode="auto">
                <a:xfrm>
                  <a:off x="2952" y="2788"/>
                  <a:ext cx="1080" cy="229"/>
                </a:xfrm>
                <a:custGeom>
                  <a:avLst/>
                  <a:gdLst>
                    <a:gd name="T0" fmla="*/ 0 w 3239"/>
                    <a:gd name="T1" fmla="*/ 669 h 688"/>
                    <a:gd name="T2" fmla="*/ 321 w 3239"/>
                    <a:gd name="T3" fmla="*/ 606 h 688"/>
                    <a:gd name="T4" fmla="*/ 321 w 3239"/>
                    <a:gd name="T5" fmla="*/ 614 h 688"/>
                    <a:gd name="T6" fmla="*/ 321 w 3239"/>
                    <a:gd name="T7" fmla="*/ 624 h 688"/>
                    <a:gd name="T8" fmla="*/ 321 w 3239"/>
                    <a:gd name="T9" fmla="*/ 637 h 688"/>
                    <a:gd name="T10" fmla="*/ 321 w 3239"/>
                    <a:gd name="T11" fmla="*/ 648 h 688"/>
                    <a:gd name="T12" fmla="*/ 134 w 3239"/>
                    <a:gd name="T13" fmla="*/ 688 h 688"/>
                    <a:gd name="T14" fmla="*/ 118 w 3239"/>
                    <a:gd name="T15" fmla="*/ 688 h 688"/>
                    <a:gd name="T16" fmla="*/ 100 w 3239"/>
                    <a:gd name="T17" fmla="*/ 684 h 688"/>
                    <a:gd name="T18" fmla="*/ 84 w 3239"/>
                    <a:gd name="T19" fmla="*/ 682 h 688"/>
                    <a:gd name="T20" fmla="*/ 68 w 3239"/>
                    <a:gd name="T21" fmla="*/ 679 h 688"/>
                    <a:gd name="T22" fmla="*/ 49 w 3239"/>
                    <a:gd name="T23" fmla="*/ 677 h 688"/>
                    <a:gd name="T24" fmla="*/ 34 w 3239"/>
                    <a:gd name="T25" fmla="*/ 674 h 688"/>
                    <a:gd name="T26" fmla="*/ 15 w 3239"/>
                    <a:gd name="T27" fmla="*/ 671 h 688"/>
                    <a:gd name="T28" fmla="*/ 0 w 3239"/>
                    <a:gd name="T29" fmla="*/ 669 h 688"/>
                    <a:gd name="T30" fmla="*/ 398 w 3239"/>
                    <a:gd name="T31" fmla="*/ 587 h 688"/>
                    <a:gd name="T32" fmla="*/ 1077 w 3239"/>
                    <a:gd name="T33" fmla="*/ 445 h 688"/>
                    <a:gd name="T34" fmla="*/ 1079 w 3239"/>
                    <a:gd name="T35" fmla="*/ 458 h 688"/>
                    <a:gd name="T36" fmla="*/ 1082 w 3239"/>
                    <a:gd name="T37" fmla="*/ 469 h 688"/>
                    <a:gd name="T38" fmla="*/ 1082 w 3239"/>
                    <a:gd name="T39" fmla="*/ 479 h 688"/>
                    <a:gd name="T40" fmla="*/ 1082 w 3239"/>
                    <a:gd name="T41" fmla="*/ 490 h 688"/>
                    <a:gd name="T42" fmla="*/ 403 w 3239"/>
                    <a:gd name="T43" fmla="*/ 632 h 688"/>
                    <a:gd name="T44" fmla="*/ 405 w 3239"/>
                    <a:gd name="T45" fmla="*/ 621 h 688"/>
                    <a:gd name="T46" fmla="*/ 408 w 3239"/>
                    <a:gd name="T47" fmla="*/ 611 h 688"/>
                    <a:gd name="T48" fmla="*/ 408 w 3239"/>
                    <a:gd name="T49" fmla="*/ 603 h 688"/>
                    <a:gd name="T50" fmla="*/ 410 w 3239"/>
                    <a:gd name="T51" fmla="*/ 597 h 688"/>
                    <a:gd name="T52" fmla="*/ 398 w 3239"/>
                    <a:gd name="T53" fmla="*/ 590 h 688"/>
                    <a:gd name="T54" fmla="*/ 398 w 3239"/>
                    <a:gd name="T55" fmla="*/ 587 h 688"/>
                    <a:gd name="T56" fmla="*/ 1161 w 3239"/>
                    <a:gd name="T57" fmla="*/ 429 h 688"/>
                    <a:gd name="T58" fmla="*/ 1590 w 3239"/>
                    <a:gd name="T59" fmla="*/ 339 h 688"/>
                    <a:gd name="T60" fmla="*/ 1588 w 3239"/>
                    <a:gd name="T61" fmla="*/ 353 h 688"/>
                    <a:gd name="T62" fmla="*/ 1585 w 3239"/>
                    <a:gd name="T63" fmla="*/ 366 h 688"/>
                    <a:gd name="T64" fmla="*/ 1583 w 3239"/>
                    <a:gd name="T65" fmla="*/ 377 h 688"/>
                    <a:gd name="T66" fmla="*/ 1583 w 3239"/>
                    <a:gd name="T67" fmla="*/ 385 h 688"/>
                    <a:gd name="T68" fmla="*/ 1174 w 3239"/>
                    <a:gd name="T69" fmla="*/ 471 h 688"/>
                    <a:gd name="T70" fmla="*/ 1171 w 3239"/>
                    <a:gd name="T71" fmla="*/ 460 h 688"/>
                    <a:gd name="T72" fmla="*/ 1169 w 3239"/>
                    <a:gd name="T73" fmla="*/ 450 h 688"/>
                    <a:gd name="T74" fmla="*/ 1164 w 3239"/>
                    <a:gd name="T75" fmla="*/ 440 h 688"/>
                    <a:gd name="T76" fmla="*/ 1161 w 3239"/>
                    <a:gd name="T77" fmla="*/ 429 h 688"/>
                    <a:gd name="T78" fmla="*/ 1664 w 3239"/>
                    <a:gd name="T79" fmla="*/ 324 h 688"/>
                    <a:gd name="T80" fmla="*/ 2267 w 3239"/>
                    <a:gd name="T81" fmla="*/ 202 h 688"/>
                    <a:gd name="T82" fmla="*/ 2264 w 3239"/>
                    <a:gd name="T83" fmla="*/ 214 h 688"/>
                    <a:gd name="T84" fmla="*/ 2259 w 3239"/>
                    <a:gd name="T85" fmla="*/ 224 h 688"/>
                    <a:gd name="T86" fmla="*/ 2257 w 3239"/>
                    <a:gd name="T87" fmla="*/ 237 h 688"/>
                    <a:gd name="T88" fmla="*/ 2252 w 3239"/>
                    <a:gd name="T89" fmla="*/ 250 h 688"/>
                    <a:gd name="T90" fmla="*/ 1651 w 3239"/>
                    <a:gd name="T91" fmla="*/ 373 h 688"/>
                    <a:gd name="T92" fmla="*/ 1653 w 3239"/>
                    <a:gd name="T93" fmla="*/ 361 h 688"/>
                    <a:gd name="T94" fmla="*/ 1659 w 3239"/>
                    <a:gd name="T95" fmla="*/ 348 h 688"/>
                    <a:gd name="T96" fmla="*/ 1662 w 3239"/>
                    <a:gd name="T97" fmla="*/ 337 h 688"/>
                    <a:gd name="T98" fmla="*/ 1664 w 3239"/>
                    <a:gd name="T99" fmla="*/ 324 h 688"/>
                    <a:gd name="T100" fmla="*/ 2344 w 3239"/>
                    <a:gd name="T101" fmla="*/ 187 h 688"/>
                    <a:gd name="T102" fmla="*/ 3239 w 3239"/>
                    <a:gd name="T103" fmla="*/ 0 h 688"/>
                    <a:gd name="T104" fmla="*/ 3239 w 3239"/>
                    <a:gd name="T105" fmla="*/ 45 h 688"/>
                    <a:gd name="T106" fmla="*/ 2327 w 3239"/>
                    <a:gd name="T107" fmla="*/ 231 h 688"/>
                    <a:gd name="T108" fmla="*/ 2330 w 3239"/>
                    <a:gd name="T109" fmla="*/ 221 h 688"/>
                    <a:gd name="T110" fmla="*/ 2336 w 3239"/>
                    <a:gd name="T111" fmla="*/ 208 h 688"/>
                    <a:gd name="T112" fmla="*/ 2339 w 3239"/>
                    <a:gd name="T113" fmla="*/ 197 h 688"/>
                    <a:gd name="T114" fmla="*/ 2344 w 3239"/>
                    <a:gd name="T115" fmla="*/ 187 h 688"/>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3239"/>
                    <a:gd name="T175" fmla="*/ 0 h 688"/>
                    <a:gd name="T176" fmla="*/ 3239 w 3239"/>
                    <a:gd name="T177" fmla="*/ 688 h 688"/>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3239" h="688">
                      <a:moveTo>
                        <a:pt x="0" y="669"/>
                      </a:moveTo>
                      <a:lnTo>
                        <a:pt x="321" y="606"/>
                      </a:lnTo>
                      <a:lnTo>
                        <a:pt x="321" y="614"/>
                      </a:lnTo>
                      <a:lnTo>
                        <a:pt x="321" y="624"/>
                      </a:lnTo>
                      <a:lnTo>
                        <a:pt x="321" y="637"/>
                      </a:lnTo>
                      <a:lnTo>
                        <a:pt x="321" y="648"/>
                      </a:lnTo>
                      <a:lnTo>
                        <a:pt x="134" y="688"/>
                      </a:lnTo>
                      <a:lnTo>
                        <a:pt x="118" y="688"/>
                      </a:lnTo>
                      <a:lnTo>
                        <a:pt x="100" y="684"/>
                      </a:lnTo>
                      <a:lnTo>
                        <a:pt x="84" y="682"/>
                      </a:lnTo>
                      <a:lnTo>
                        <a:pt x="68" y="679"/>
                      </a:lnTo>
                      <a:lnTo>
                        <a:pt x="49" y="677"/>
                      </a:lnTo>
                      <a:lnTo>
                        <a:pt x="34" y="674"/>
                      </a:lnTo>
                      <a:lnTo>
                        <a:pt x="15" y="671"/>
                      </a:lnTo>
                      <a:lnTo>
                        <a:pt x="0" y="669"/>
                      </a:lnTo>
                      <a:close/>
                      <a:moveTo>
                        <a:pt x="398" y="587"/>
                      </a:moveTo>
                      <a:lnTo>
                        <a:pt x="1077" y="445"/>
                      </a:lnTo>
                      <a:lnTo>
                        <a:pt x="1079" y="458"/>
                      </a:lnTo>
                      <a:lnTo>
                        <a:pt x="1082" y="469"/>
                      </a:lnTo>
                      <a:lnTo>
                        <a:pt x="1082" y="479"/>
                      </a:lnTo>
                      <a:lnTo>
                        <a:pt x="1082" y="490"/>
                      </a:lnTo>
                      <a:lnTo>
                        <a:pt x="403" y="632"/>
                      </a:lnTo>
                      <a:lnTo>
                        <a:pt x="405" y="621"/>
                      </a:lnTo>
                      <a:lnTo>
                        <a:pt x="408" y="611"/>
                      </a:lnTo>
                      <a:lnTo>
                        <a:pt x="408" y="603"/>
                      </a:lnTo>
                      <a:lnTo>
                        <a:pt x="410" y="597"/>
                      </a:lnTo>
                      <a:lnTo>
                        <a:pt x="398" y="590"/>
                      </a:lnTo>
                      <a:lnTo>
                        <a:pt x="398" y="587"/>
                      </a:lnTo>
                      <a:close/>
                      <a:moveTo>
                        <a:pt x="1161" y="429"/>
                      </a:moveTo>
                      <a:lnTo>
                        <a:pt x="1590" y="339"/>
                      </a:lnTo>
                      <a:lnTo>
                        <a:pt x="1588" y="353"/>
                      </a:lnTo>
                      <a:lnTo>
                        <a:pt x="1585" y="366"/>
                      </a:lnTo>
                      <a:lnTo>
                        <a:pt x="1583" y="377"/>
                      </a:lnTo>
                      <a:lnTo>
                        <a:pt x="1583" y="385"/>
                      </a:lnTo>
                      <a:lnTo>
                        <a:pt x="1174" y="471"/>
                      </a:lnTo>
                      <a:lnTo>
                        <a:pt x="1171" y="460"/>
                      </a:lnTo>
                      <a:lnTo>
                        <a:pt x="1169" y="450"/>
                      </a:lnTo>
                      <a:lnTo>
                        <a:pt x="1164" y="440"/>
                      </a:lnTo>
                      <a:lnTo>
                        <a:pt x="1161" y="429"/>
                      </a:lnTo>
                      <a:close/>
                      <a:moveTo>
                        <a:pt x="1664" y="324"/>
                      </a:moveTo>
                      <a:lnTo>
                        <a:pt x="2267" y="202"/>
                      </a:lnTo>
                      <a:lnTo>
                        <a:pt x="2264" y="214"/>
                      </a:lnTo>
                      <a:lnTo>
                        <a:pt x="2259" y="224"/>
                      </a:lnTo>
                      <a:lnTo>
                        <a:pt x="2257" y="237"/>
                      </a:lnTo>
                      <a:lnTo>
                        <a:pt x="2252" y="250"/>
                      </a:lnTo>
                      <a:lnTo>
                        <a:pt x="1651" y="373"/>
                      </a:lnTo>
                      <a:lnTo>
                        <a:pt x="1653" y="361"/>
                      </a:lnTo>
                      <a:lnTo>
                        <a:pt x="1659" y="348"/>
                      </a:lnTo>
                      <a:lnTo>
                        <a:pt x="1662" y="337"/>
                      </a:lnTo>
                      <a:lnTo>
                        <a:pt x="1664" y="324"/>
                      </a:lnTo>
                      <a:close/>
                      <a:moveTo>
                        <a:pt x="2344" y="187"/>
                      </a:moveTo>
                      <a:lnTo>
                        <a:pt x="3239" y="0"/>
                      </a:lnTo>
                      <a:lnTo>
                        <a:pt x="3239" y="45"/>
                      </a:lnTo>
                      <a:lnTo>
                        <a:pt x="2327" y="231"/>
                      </a:lnTo>
                      <a:lnTo>
                        <a:pt x="2330" y="221"/>
                      </a:lnTo>
                      <a:lnTo>
                        <a:pt x="2336" y="208"/>
                      </a:lnTo>
                      <a:lnTo>
                        <a:pt x="2339" y="197"/>
                      </a:lnTo>
                      <a:lnTo>
                        <a:pt x="2344" y="187"/>
                      </a:lnTo>
                      <a:close/>
                    </a:path>
                  </a:pathLst>
                </a:custGeom>
                <a:solidFill>
                  <a:srgbClr val="EAB254"/>
                </a:solidFill>
                <a:ln w="9525">
                  <a:noFill/>
                  <a:round/>
                  <a:headEnd/>
                  <a:tailEnd/>
                </a:ln>
              </p:spPr>
              <p:txBody>
                <a:bodyPr>
                  <a:prstTxWarp prst="textNoShape">
                    <a:avLst/>
                  </a:prstTxWarp>
                </a:bodyPr>
                <a:lstStyle/>
                <a:p>
                  <a:endParaRPr lang="en-US"/>
                </a:p>
              </p:txBody>
            </p:sp>
            <p:sp>
              <p:nvSpPr>
                <p:cNvPr id="74796" name="Freeform 421"/>
                <p:cNvSpPr>
                  <a:spLocks noChangeAspect="1" noEditPoints="1"/>
                </p:cNvSpPr>
                <p:nvPr/>
              </p:nvSpPr>
              <p:spPr bwMode="auto">
                <a:xfrm>
                  <a:off x="2973" y="2796"/>
                  <a:ext cx="1059" cy="223"/>
                </a:xfrm>
                <a:custGeom>
                  <a:avLst/>
                  <a:gdLst>
                    <a:gd name="T0" fmla="*/ 0 w 3176"/>
                    <a:gd name="T1" fmla="*/ 651 h 669"/>
                    <a:gd name="T2" fmla="*/ 258 w 3176"/>
                    <a:gd name="T3" fmla="*/ 598 h 669"/>
                    <a:gd name="T4" fmla="*/ 258 w 3176"/>
                    <a:gd name="T5" fmla="*/ 611 h 669"/>
                    <a:gd name="T6" fmla="*/ 260 w 3176"/>
                    <a:gd name="T7" fmla="*/ 622 h 669"/>
                    <a:gd name="T8" fmla="*/ 263 w 3176"/>
                    <a:gd name="T9" fmla="*/ 632 h 669"/>
                    <a:gd name="T10" fmla="*/ 263 w 3176"/>
                    <a:gd name="T11" fmla="*/ 643 h 669"/>
                    <a:gd name="T12" fmla="*/ 147 w 3176"/>
                    <a:gd name="T13" fmla="*/ 669 h 669"/>
                    <a:gd name="T14" fmla="*/ 128 w 3176"/>
                    <a:gd name="T15" fmla="*/ 667 h 669"/>
                    <a:gd name="T16" fmla="*/ 111 w 3176"/>
                    <a:gd name="T17" fmla="*/ 664 h 669"/>
                    <a:gd name="T18" fmla="*/ 92 w 3176"/>
                    <a:gd name="T19" fmla="*/ 664 h 669"/>
                    <a:gd name="T20" fmla="*/ 73 w 3176"/>
                    <a:gd name="T21" fmla="*/ 662 h 669"/>
                    <a:gd name="T22" fmla="*/ 55 w 3176"/>
                    <a:gd name="T23" fmla="*/ 658 h 669"/>
                    <a:gd name="T24" fmla="*/ 37 w 3176"/>
                    <a:gd name="T25" fmla="*/ 656 h 669"/>
                    <a:gd name="T26" fmla="*/ 19 w 3176"/>
                    <a:gd name="T27" fmla="*/ 653 h 669"/>
                    <a:gd name="T28" fmla="*/ 0 w 3176"/>
                    <a:gd name="T29" fmla="*/ 651 h 669"/>
                    <a:gd name="T30" fmla="*/ 345 w 3176"/>
                    <a:gd name="T31" fmla="*/ 580 h 669"/>
                    <a:gd name="T32" fmla="*/ 1019 w 3176"/>
                    <a:gd name="T33" fmla="*/ 440 h 669"/>
                    <a:gd name="T34" fmla="*/ 1019 w 3176"/>
                    <a:gd name="T35" fmla="*/ 451 h 669"/>
                    <a:gd name="T36" fmla="*/ 1019 w 3176"/>
                    <a:gd name="T37" fmla="*/ 458 h 669"/>
                    <a:gd name="T38" fmla="*/ 1019 w 3176"/>
                    <a:gd name="T39" fmla="*/ 467 h 669"/>
                    <a:gd name="T40" fmla="*/ 1019 w 3176"/>
                    <a:gd name="T41" fmla="*/ 474 h 669"/>
                    <a:gd name="T42" fmla="*/ 1019 w 3176"/>
                    <a:gd name="T43" fmla="*/ 477 h 669"/>
                    <a:gd name="T44" fmla="*/ 1022 w 3176"/>
                    <a:gd name="T45" fmla="*/ 479 h 669"/>
                    <a:gd name="T46" fmla="*/ 1022 w 3176"/>
                    <a:gd name="T47" fmla="*/ 482 h 669"/>
                    <a:gd name="T48" fmla="*/ 340 w 3176"/>
                    <a:gd name="T49" fmla="*/ 624 h 669"/>
                    <a:gd name="T50" fmla="*/ 340 w 3176"/>
                    <a:gd name="T51" fmla="*/ 614 h 669"/>
                    <a:gd name="T52" fmla="*/ 340 w 3176"/>
                    <a:gd name="T53" fmla="*/ 603 h 669"/>
                    <a:gd name="T54" fmla="*/ 342 w 3176"/>
                    <a:gd name="T55" fmla="*/ 593 h 669"/>
                    <a:gd name="T56" fmla="*/ 345 w 3176"/>
                    <a:gd name="T57" fmla="*/ 580 h 669"/>
                    <a:gd name="T58" fmla="*/ 1106 w 3176"/>
                    <a:gd name="T59" fmla="*/ 427 h 669"/>
                    <a:gd name="T60" fmla="*/ 1525 w 3176"/>
                    <a:gd name="T61" fmla="*/ 340 h 669"/>
                    <a:gd name="T62" fmla="*/ 1522 w 3176"/>
                    <a:gd name="T63" fmla="*/ 347 h 669"/>
                    <a:gd name="T64" fmla="*/ 1520 w 3176"/>
                    <a:gd name="T65" fmla="*/ 359 h 669"/>
                    <a:gd name="T66" fmla="*/ 1520 w 3176"/>
                    <a:gd name="T67" fmla="*/ 371 h 669"/>
                    <a:gd name="T68" fmla="*/ 1517 w 3176"/>
                    <a:gd name="T69" fmla="*/ 385 h 669"/>
                    <a:gd name="T70" fmla="*/ 1119 w 3176"/>
                    <a:gd name="T71" fmla="*/ 464 h 669"/>
                    <a:gd name="T72" fmla="*/ 1117 w 3176"/>
                    <a:gd name="T73" fmla="*/ 456 h 669"/>
                    <a:gd name="T74" fmla="*/ 1113 w 3176"/>
                    <a:gd name="T75" fmla="*/ 445 h 669"/>
                    <a:gd name="T76" fmla="*/ 1108 w 3176"/>
                    <a:gd name="T77" fmla="*/ 434 h 669"/>
                    <a:gd name="T78" fmla="*/ 1106 w 3176"/>
                    <a:gd name="T79" fmla="*/ 427 h 669"/>
                    <a:gd name="T80" fmla="*/ 1596 w 3176"/>
                    <a:gd name="T81" fmla="*/ 322 h 669"/>
                    <a:gd name="T82" fmla="*/ 2196 w 3176"/>
                    <a:gd name="T83" fmla="*/ 198 h 669"/>
                    <a:gd name="T84" fmla="*/ 2194 w 3176"/>
                    <a:gd name="T85" fmla="*/ 211 h 669"/>
                    <a:gd name="T86" fmla="*/ 2191 w 3176"/>
                    <a:gd name="T87" fmla="*/ 224 h 669"/>
                    <a:gd name="T88" fmla="*/ 2186 w 3176"/>
                    <a:gd name="T89" fmla="*/ 234 h 669"/>
                    <a:gd name="T90" fmla="*/ 2183 w 3176"/>
                    <a:gd name="T91" fmla="*/ 248 h 669"/>
                    <a:gd name="T92" fmla="*/ 1588 w 3176"/>
                    <a:gd name="T93" fmla="*/ 369 h 669"/>
                    <a:gd name="T94" fmla="*/ 1588 w 3176"/>
                    <a:gd name="T95" fmla="*/ 359 h 669"/>
                    <a:gd name="T96" fmla="*/ 1590 w 3176"/>
                    <a:gd name="T97" fmla="*/ 347 h 669"/>
                    <a:gd name="T98" fmla="*/ 1594 w 3176"/>
                    <a:gd name="T99" fmla="*/ 335 h 669"/>
                    <a:gd name="T100" fmla="*/ 1596 w 3176"/>
                    <a:gd name="T101" fmla="*/ 322 h 669"/>
                    <a:gd name="T102" fmla="*/ 2273 w 3176"/>
                    <a:gd name="T103" fmla="*/ 182 h 669"/>
                    <a:gd name="T104" fmla="*/ 3176 w 3176"/>
                    <a:gd name="T105" fmla="*/ 0 h 669"/>
                    <a:gd name="T106" fmla="*/ 3176 w 3176"/>
                    <a:gd name="T107" fmla="*/ 40 h 669"/>
                    <a:gd name="T108" fmla="*/ 2257 w 3176"/>
                    <a:gd name="T109" fmla="*/ 232 h 669"/>
                    <a:gd name="T110" fmla="*/ 2259 w 3176"/>
                    <a:gd name="T111" fmla="*/ 219 h 669"/>
                    <a:gd name="T112" fmla="*/ 2262 w 3176"/>
                    <a:gd name="T113" fmla="*/ 205 h 669"/>
                    <a:gd name="T114" fmla="*/ 2267 w 3176"/>
                    <a:gd name="T115" fmla="*/ 195 h 669"/>
                    <a:gd name="T116" fmla="*/ 2273 w 3176"/>
                    <a:gd name="T117" fmla="*/ 182 h 669"/>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3176"/>
                    <a:gd name="T178" fmla="*/ 0 h 669"/>
                    <a:gd name="T179" fmla="*/ 3176 w 3176"/>
                    <a:gd name="T180" fmla="*/ 669 h 669"/>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3176" h="669">
                      <a:moveTo>
                        <a:pt x="0" y="651"/>
                      </a:moveTo>
                      <a:lnTo>
                        <a:pt x="258" y="598"/>
                      </a:lnTo>
                      <a:lnTo>
                        <a:pt x="258" y="611"/>
                      </a:lnTo>
                      <a:lnTo>
                        <a:pt x="260" y="622"/>
                      </a:lnTo>
                      <a:lnTo>
                        <a:pt x="263" y="632"/>
                      </a:lnTo>
                      <a:lnTo>
                        <a:pt x="263" y="643"/>
                      </a:lnTo>
                      <a:lnTo>
                        <a:pt x="147" y="669"/>
                      </a:lnTo>
                      <a:lnTo>
                        <a:pt x="128" y="667"/>
                      </a:lnTo>
                      <a:lnTo>
                        <a:pt x="111" y="664"/>
                      </a:lnTo>
                      <a:lnTo>
                        <a:pt x="92" y="664"/>
                      </a:lnTo>
                      <a:lnTo>
                        <a:pt x="73" y="662"/>
                      </a:lnTo>
                      <a:lnTo>
                        <a:pt x="55" y="658"/>
                      </a:lnTo>
                      <a:lnTo>
                        <a:pt x="37" y="656"/>
                      </a:lnTo>
                      <a:lnTo>
                        <a:pt x="19" y="653"/>
                      </a:lnTo>
                      <a:lnTo>
                        <a:pt x="0" y="651"/>
                      </a:lnTo>
                      <a:close/>
                      <a:moveTo>
                        <a:pt x="345" y="580"/>
                      </a:moveTo>
                      <a:lnTo>
                        <a:pt x="1019" y="440"/>
                      </a:lnTo>
                      <a:lnTo>
                        <a:pt x="1019" y="451"/>
                      </a:lnTo>
                      <a:lnTo>
                        <a:pt x="1019" y="458"/>
                      </a:lnTo>
                      <a:lnTo>
                        <a:pt x="1019" y="467"/>
                      </a:lnTo>
                      <a:lnTo>
                        <a:pt x="1019" y="474"/>
                      </a:lnTo>
                      <a:lnTo>
                        <a:pt x="1019" y="477"/>
                      </a:lnTo>
                      <a:lnTo>
                        <a:pt x="1022" y="479"/>
                      </a:lnTo>
                      <a:lnTo>
                        <a:pt x="1022" y="482"/>
                      </a:lnTo>
                      <a:lnTo>
                        <a:pt x="340" y="624"/>
                      </a:lnTo>
                      <a:lnTo>
                        <a:pt x="340" y="614"/>
                      </a:lnTo>
                      <a:lnTo>
                        <a:pt x="340" y="603"/>
                      </a:lnTo>
                      <a:lnTo>
                        <a:pt x="342" y="593"/>
                      </a:lnTo>
                      <a:lnTo>
                        <a:pt x="345" y="580"/>
                      </a:lnTo>
                      <a:close/>
                      <a:moveTo>
                        <a:pt x="1106" y="427"/>
                      </a:moveTo>
                      <a:lnTo>
                        <a:pt x="1525" y="340"/>
                      </a:lnTo>
                      <a:lnTo>
                        <a:pt x="1522" y="347"/>
                      </a:lnTo>
                      <a:lnTo>
                        <a:pt x="1520" y="359"/>
                      </a:lnTo>
                      <a:lnTo>
                        <a:pt x="1520" y="371"/>
                      </a:lnTo>
                      <a:lnTo>
                        <a:pt x="1517" y="385"/>
                      </a:lnTo>
                      <a:lnTo>
                        <a:pt x="1119" y="464"/>
                      </a:lnTo>
                      <a:lnTo>
                        <a:pt x="1117" y="456"/>
                      </a:lnTo>
                      <a:lnTo>
                        <a:pt x="1113" y="445"/>
                      </a:lnTo>
                      <a:lnTo>
                        <a:pt x="1108" y="434"/>
                      </a:lnTo>
                      <a:lnTo>
                        <a:pt x="1106" y="427"/>
                      </a:lnTo>
                      <a:close/>
                      <a:moveTo>
                        <a:pt x="1596" y="322"/>
                      </a:moveTo>
                      <a:lnTo>
                        <a:pt x="2196" y="198"/>
                      </a:lnTo>
                      <a:lnTo>
                        <a:pt x="2194" y="211"/>
                      </a:lnTo>
                      <a:lnTo>
                        <a:pt x="2191" y="224"/>
                      </a:lnTo>
                      <a:lnTo>
                        <a:pt x="2186" y="234"/>
                      </a:lnTo>
                      <a:lnTo>
                        <a:pt x="2183" y="248"/>
                      </a:lnTo>
                      <a:lnTo>
                        <a:pt x="1588" y="369"/>
                      </a:lnTo>
                      <a:lnTo>
                        <a:pt x="1588" y="359"/>
                      </a:lnTo>
                      <a:lnTo>
                        <a:pt x="1590" y="347"/>
                      </a:lnTo>
                      <a:lnTo>
                        <a:pt x="1594" y="335"/>
                      </a:lnTo>
                      <a:lnTo>
                        <a:pt x="1596" y="322"/>
                      </a:lnTo>
                      <a:close/>
                      <a:moveTo>
                        <a:pt x="2273" y="182"/>
                      </a:moveTo>
                      <a:lnTo>
                        <a:pt x="3176" y="0"/>
                      </a:lnTo>
                      <a:lnTo>
                        <a:pt x="3176" y="40"/>
                      </a:lnTo>
                      <a:lnTo>
                        <a:pt x="2257" y="232"/>
                      </a:lnTo>
                      <a:lnTo>
                        <a:pt x="2259" y="219"/>
                      </a:lnTo>
                      <a:lnTo>
                        <a:pt x="2262" y="205"/>
                      </a:lnTo>
                      <a:lnTo>
                        <a:pt x="2267" y="195"/>
                      </a:lnTo>
                      <a:lnTo>
                        <a:pt x="2273" y="182"/>
                      </a:lnTo>
                      <a:close/>
                    </a:path>
                  </a:pathLst>
                </a:custGeom>
                <a:solidFill>
                  <a:srgbClr val="E8AD4F"/>
                </a:solidFill>
                <a:ln w="9525">
                  <a:noFill/>
                  <a:round/>
                  <a:headEnd/>
                  <a:tailEnd/>
                </a:ln>
              </p:spPr>
              <p:txBody>
                <a:bodyPr>
                  <a:prstTxWarp prst="textNoShape">
                    <a:avLst/>
                  </a:prstTxWarp>
                </a:bodyPr>
                <a:lstStyle/>
                <a:p>
                  <a:endParaRPr lang="en-US"/>
                </a:p>
              </p:txBody>
            </p:sp>
            <p:sp>
              <p:nvSpPr>
                <p:cNvPr id="74797" name="Freeform 422"/>
                <p:cNvSpPr>
                  <a:spLocks noChangeAspect="1" noEditPoints="1"/>
                </p:cNvSpPr>
                <p:nvPr/>
              </p:nvSpPr>
              <p:spPr bwMode="auto">
                <a:xfrm>
                  <a:off x="2997" y="2803"/>
                  <a:ext cx="1035" cy="216"/>
                </a:xfrm>
                <a:custGeom>
                  <a:avLst/>
                  <a:gdLst>
                    <a:gd name="T0" fmla="*/ 0 w 3105"/>
                    <a:gd name="T1" fmla="*/ 643 h 650"/>
                    <a:gd name="T2" fmla="*/ 187 w 3105"/>
                    <a:gd name="T3" fmla="*/ 603 h 650"/>
                    <a:gd name="T4" fmla="*/ 189 w 3105"/>
                    <a:gd name="T5" fmla="*/ 613 h 650"/>
                    <a:gd name="T6" fmla="*/ 192 w 3105"/>
                    <a:gd name="T7" fmla="*/ 624 h 650"/>
                    <a:gd name="T8" fmla="*/ 192 w 3105"/>
                    <a:gd name="T9" fmla="*/ 637 h 650"/>
                    <a:gd name="T10" fmla="*/ 192 w 3105"/>
                    <a:gd name="T11" fmla="*/ 648 h 650"/>
                    <a:gd name="T12" fmla="*/ 160 w 3105"/>
                    <a:gd name="T13" fmla="*/ 650 h 650"/>
                    <a:gd name="T14" fmla="*/ 139 w 3105"/>
                    <a:gd name="T15" fmla="*/ 650 h 650"/>
                    <a:gd name="T16" fmla="*/ 119 w 3105"/>
                    <a:gd name="T17" fmla="*/ 650 h 650"/>
                    <a:gd name="T18" fmla="*/ 100 w 3105"/>
                    <a:gd name="T19" fmla="*/ 650 h 650"/>
                    <a:gd name="T20" fmla="*/ 79 w 3105"/>
                    <a:gd name="T21" fmla="*/ 648 h 650"/>
                    <a:gd name="T22" fmla="*/ 61 w 3105"/>
                    <a:gd name="T23" fmla="*/ 648 h 650"/>
                    <a:gd name="T24" fmla="*/ 40 w 3105"/>
                    <a:gd name="T25" fmla="*/ 645 h 650"/>
                    <a:gd name="T26" fmla="*/ 21 w 3105"/>
                    <a:gd name="T27" fmla="*/ 645 h 650"/>
                    <a:gd name="T28" fmla="*/ 0 w 3105"/>
                    <a:gd name="T29" fmla="*/ 643 h 650"/>
                    <a:gd name="T30" fmla="*/ 269 w 3105"/>
                    <a:gd name="T31" fmla="*/ 587 h 650"/>
                    <a:gd name="T32" fmla="*/ 948 w 3105"/>
                    <a:gd name="T33" fmla="*/ 445 h 650"/>
                    <a:gd name="T34" fmla="*/ 948 w 3105"/>
                    <a:gd name="T35" fmla="*/ 448 h 650"/>
                    <a:gd name="T36" fmla="*/ 948 w 3105"/>
                    <a:gd name="T37" fmla="*/ 450 h 650"/>
                    <a:gd name="T38" fmla="*/ 948 w 3105"/>
                    <a:gd name="T39" fmla="*/ 453 h 650"/>
                    <a:gd name="T40" fmla="*/ 948 w 3105"/>
                    <a:gd name="T41" fmla="*/ 455 h 650"/>
                    <a:gd name="T42" fmla="*/ 951 w 3105"/>
                    <a:gd name="T43" fmla="*/ 460 h 650"/>
                    <a:gd name="T44" fmla="*/ 953 w 3105"/>
                    <a:gd name="T45" fmla="*/ 468 h 650"/>
                    <a:gd name="T46" fmla="*/ 958 w 3105"/>
                    <a:gd name="T47" fmla="*/ 477 h 650"/>
                    <a:gd name="T48" fmla="*/ 958 w 3105"/>
                    <a:gd name="T49" fmla="*/ 487 h 650"/>
                    <a:gd name="T50" fmla="*/ 274 w 3105"/>
                    <a:gd name="T51" fmla="*/ 626 h 650"/>
                    <a:gd name="T52" fmla="*/ 271 w 3105"/>
                    <a:gd name="T53" fmla="*/ 616 h 650"/>
                    <a:gd name="T54" fmla="*/ 269 w 3105"/>
                    <a:gd name="T55" fmla="*/ 605 h 650"/>
                    <a:gd name="T56" fmla="*/ 269 w 3105"/>
                    <a:gd name="T57" fmla="*/ 595 h 650"/>
                    <a:gd name="T58" fmla="*/ 269 w 3105"/>
                    <a:gd name="T59" fmla="*/ 587 h 650"/>
                    <a:gd name="T60" fmla="*/ 1040 w 3105"/>
                    <a:gd name="T61" fmla="*/ 426 h 650"/>
                    <a:gd name="T62" fmla="*/ 1449 w 3105"/>
                    <a:gd name="T63" fmla="*/ 340 h 650"/>
                    <a:gd name="T64" fmla="*/ 1449 w 3105"/>
                    <a:gd name="T65" fmla="*/ 350 h 650"/>
                    <a:gd name="T66" fmla="*/ 1449 w 3105"/>
                    <a:gd name="T67" fmla="*/ 361 h 650"/>
                    <a:gd name="T68" fmla="*/ 1446 w 3105"/>
                    <a:gd name="T69" fmla="*/ 374 h 650"/>
                    <a:gd name="T70" fmla="*/ 1446 w 3105"/>
                    <a:gd name="T71" fmla="*/ 384 h 650"/>
                    <a:gd name="T72" fmla="*/ 1056 w 3105"/>
                    <a:gd name="T73" fmla="*/ 463 h 650"/>
                    <a:gd name="T74" fmla="*/ 1054 w 3105"/>
                    <a:gd name="T75" fmla="*/ 455 h 650"/>
                    <a:gd name="T76" fmla="*/ 1048 w 3105"/>
                    <a:gd name="T77" fmla="*/ 445 h 650"/>
                    <a:gd name="T78" fmla="*/ 1046 w 3105"/>
                    <a:gd name="T79" fmla="*/ 434 h 650"/>
                    <a:gd name="T80" fmla="*/ 1040 w 3105"/>
                    <a:gd name="T81" fmla="*/ 426 h 650"/>
                    <a:gd name="T82" fmla="*/ 1517 w 3105"/>
                    <a:gd name="T83" fmla="*/ 328 h 650"/>
                    <a:gd name="T84" fmla="*/ 2118 w 3105"/>
                    <a:gd name="T85" fmla="*/ 205 h 650"/>
                    <a:gd name="T86" fmla="*/ 2115 w 3105"/>
                    <a:gd name="T87" fmla="*/ 215 h 650"/>
                    <a:gd name="T88" fmla="*/ 2109 w 3105"/>
                    <a:gd name="T89" fmla="*/ 226 h 650"/>
                    <a:gd name="T90" fmla="*/ 2104 w 3105"/>
                    <a:gd name="T91" fmla="*/ 239 h 650"/>
                    <a:gd name="T92" fmla="*/ 2099 w 3105"/>
                    <a:gd name="T93" fmla="*/ 250 h 650"/>
                    <a:gd name="T94" fmla="*/ 1512 w 3105"/>
                    <a:gd name="T95" fmla="*/ 374 h 650"/>
                    <a:gd name="T96" fmla="*/ 1512 w 3105"/>
                    <a:gd name="T97" fmla="*/ 361 h 650"/>
                    <a:gd name="T98" fmla="*/ 1514 w 3105"/>
                    <a:gd name="T99" fmla="*/ 350 h 650"/>
                    <a:gd name="T100" fmla="*/ 1517 w 3105"/>
                    <a:gd name="T101" fmla="*/ 340 h 650"/>
                    <a:gd name="T102" fmla="*/ 1517 w 3105"/>
                    <a:gd name="T103" fmla="*/ 328 h 650"/>
                    <a:gd name="T104" fmla="*/ 2193 w 3105"/>
                    <a:gd name="T105" fmla="*/ 186 h 650"/>
                    <a:gd name="T106" fmla="*/ 3105 w 3105"/>
                    <a:gd name="T107" fmla="*/ 0 h 650"/>
                    <a:gd name="T108" fmla="*/ 3105 w 3105"/>
                    <a:gd name="T109" fmla="*/ 44 h 650"/>
                    <a:gd name="T110" fmla="*/ 2176 w 3105"/>
                    <a:gd name="T111" fmla="*/ 234 h 650"/>
                    <a:gd name="T112" fmla="*/ 2181 w 3105"/>
                    <a:gd name="T113" fmla="*/ 224 h 650"/>
                    <a:gd name="T114" fmla="*/ 2186 w 3105"/>
                    <a:gd name="T115" fmla="*/ 213 h 650"/>
                    <a:gd name="T116" fmla="*/ 2188 w 3105"/>
                    <a:gd name="T117" fmla="*/ 200 h 650"/>
                    <a:gd name="T118" fmla="*/ 2193 w 3105"/>
                    <a:gd name="T119" fmla="*/ 186 h 650"/>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3105"/>
                    <a:gd name="T181" fmla="*/ 0 h 650"/>
                    <a:gd name="T182" fmla="*/ 3105 w 3105"/>
                    <a:gd name="T183" fmla="*/ 650 h 650"/>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3105" h="650">
                      <a:moveTo>
                        <a:pt x="0" y="643"/>
                      </a:moveTo>
                      <a:lnTo>
                        <a:pt x="187" y="603"/>
                      </a:lnTo>
                      <a:lnTo>
                        <a:pt x="189" y="613"/>
                      </a:lnTo>
                      <a:lnTo>
                        <a:pt x="192" y="624"/>
                      </a:lnTo>
                      <a:lnTo>
                        <a:pt x="192" y="637"/>
                      </a:lnTo>
                      <a:lnTo>
                        <a:pt x="192" y="648"/>
                      </a:lnTo>
                      <a:lnTo>
                        <a:pt x="160" y="650"/>
                      </a:lnTo>
                      <a:lnTo>
                        <a:pt x="139" y="650"/>
                      </a:lnTo>
                      <a:lnTo>
                        <a:pt x="119" y="650"/>
                      </a:lnTo>
                      <a:lnTo>
                        <a:pt x="100" y="650"/>
                      </a:lnTo>
                      <a:lnTo>
                        <a:pt x="79" y="648"/>
                      </a:lnTo>
                      <a:lnTo>
                        <a:pt x="61" y="648"/>
                      </a:lnTo>
                      <a:lnTo>
                        <a:pt x="40" y="645"/>
                      </a:lnTo>
                      <a:lnTo>
                        <a:pt x="21" y="645"/>
                      </a:lnTo>
                      <a:lnTo>
                        <a:pt x="0" y="643"/>
                      </a:lnTo>
                      <a:close/>
                      <a:moveTo>
                        <a:pt x="269" y="587"/>
                      </a:moveTo>
                      <a:lnTo>
                        <a:pt x="948" y="445"/>
                      </a:lnTo>
                      <a:lnTo>
                        <a:pt x="948" y="448"/>
                      </a:lnTo>
                      <a:lnTo>
                        <a:pt x="948" y="450"/>
                      </a:lnTo>
                      <a:lnTo>
                        <a:pt x="948" y="453"/>
                      </a:lnTo>
                      <a:lnTo>
                        <a:pt x="948" y="455"/>
                      </a:lnTo>
                      <a:lnTo>
                        <a:pt x="951" y="460"/>
                      </a:lnTo>
                      <a:lnTo>
                        <a:pt x="953" y="468"/>
                      </a:lnTo>
                      <a:lnTo>
                        <a:pt x="958" y="477"/>
                      </a:lnTo>
                      <a:lnTo>
                        <a:pt x="958" y="487"/>
                      </a:lnTo>
                      <a:lnTo>
                        <a:pt x="274" y="626"/>
                      </a:lnTo>
                      <a:lnTo>
                        <a:pt x="271" y="616"/>
                      </a:lnTo>
                      <a:lnTo>
                        <a:pt x="269" y="605"/>
                      </a:lnTo>
                      <a:lnTo>
                        <a:pt x="269" y="595"/>
                      </a:lnTo>
                      <a:lnTo>
                        <a:pt x="269" y="587"/>
                      </a:lnTo>
                      <a:close/>
                      <a:moveTo>
                        <a:pt x="1040" y="426"/>
                      </a:moveTo>
                      <a:lnTo>
                        <a:pt x="1449" y="340"/>
                      </a:lnTo>
                      <a:lnTo>
                        <a:pt x="1449" y="350"/>
                      </a:lnTo>
                      <a:lnTo>
                        <a:pt x="1449" y="361"/>
                      </a:lnTo>
                      <a:lnTo>
                        <a:pt x="1446" y="374"/>
                      </a:lnTo>
                      <a:lnTo>
                        <a:pt x="1446" y="384"/>
                      </a:lnTo>
                      <a:lnTo>
                        <a:pt x="1056" y="463"/>
                      </a:lnTo>
                      <a:lnTo>
                        <a:pt x="1054" y="455"/>
                      </a:lnTo>
                      <a:lnTo>
                        <a:pt x="1048" y="445"/>
                      </a:lnTo>
                      <a:lnTo>
                        <a:pt x="1046" y="434"/>
                      </a:lnTo>
                      <a:lnTo>
                        <a:pt x="1040" y="426"/>
                      </a:lnTo>
                      <a:close/>
                      <a:moveTo>
                        <a:pt x="1517" y="328"/>
                      </a:moveTo>
                      <a:lnTo>
                        <a:pt x="2118" y="205"/>
                      </a:lnTo>
                      <a:lnTo>
                        <a:pt x="2115" y="215"/>
                      </a:lnTo>
                      <a:lnTo>
                        <a:pt x="2109" y="226"/>
                      </a:lnTo>
                      <a:lnTo>
                        <a:pt x="2104" y="239"/>
                      </a:lnTo>
                      <a:lnTo>
                        <a:pt x="2099" y="250"/>
                      </a:lnTo>
                      <a:lnTo>
                        <a:pt x="1512" y="374"/>
                      </a:lnTo>
                      <a:lnTo>
                        <a:pt x="1512" y="361"/>
                      </a:lnTo>
                      <a:lnTo>
                        <a:pt x="1514" y="350"/>
                      </a:lnTo>
                      <a:lnTo>
                        <a:pt x="1517" y="340"/>
                      </a:lnTo>
                      <a:lnTo>
                        <a:pt x="1517" y="328"/>
                      </a:lnTo>
                      <a:close/>
                      <a:moveTo>
                        <a:pt x="2193" y="186"/>
                      </a:moveTo>
                      <a:lnTo>
                        <a:pt x="3105" y="0"/>
                      </a:lnTo>
                      <a:lnTo>
                        <a:pt x="3105" y="44"/>
                      </a:lnTo>
                      <a:lnTo>
                        <a:pt x="2176" y="234"/>
                      </a:lnTo>
                      <a:lnTo>
                        <a:pt x="2181" y="224"/>
                      </a:lnTo>
                      <a:lnTo>
                        <a:pt x="2186" y="213"/>
                      </a:lnTo>
                      <a:lnTo>
                        <a:pt x="2188" y="200"/>
                      </a:lnTo>
                      <a:lnTo>
                        <a:pt x="2193" y="186"/>
                      </a:lnTo>
                      <a:close/>
                    </a:path>
                  </a:pathLst>
                </a:custGeom>
                <a:solidFill>
                  <a:srgbClr val="E8AD51"/>
                </a:solidFill>
                <a:ln w="9525">
                  <a:noFill/>
                  <a:round/>
                  <a:headEnd/>
                  <a:tailEnd/>
                </a:ln>
              </p:spPr>
              <p:txBody>
                <a:bodyPr>
                  <a:prstTxWarp prst="textNoShape">
                    <a:avLst/>
                  </a:prstTxWarp>
                </a:bodyPr>
                <a:lstStyle/>
                <a:p>
                  <a:endParaRPr lang="en-US"/>
                </a:p>
              </p:txBody>
            </p:sp>
            <p:sp>
              <p:nvSpPr>
                <p:cNvPr id="74798" name="Freeform 423"/>
                <p:cNvSpPr>
                  <a:spLocks noChangeAspect="1" noEditPoints="1"/>
                </p:cNvSpPr>
                <p:nvPr/>
              </p:nvSpPr>
              <p:spPr bwMode="auto">
                <a:xfrm>
                  <a:off x="3022" y="2810"/>
                  <a:ext cx="1010" cy="209"/>
                </a:xfrm>
                <a:custGeom>
                  <a:avLst/>
                  <a:gdLst>
                    <a:gd name="T0" fmla="*/ 0 w 3029"/>
                    <a:gd name="T1" fmla="*/ 629 h 629"/>
                    <a:gd name="T2" fmla="*/ 116 w 3029"/>
                    <a:gd name="T3" fmla="*/ 603 h 629"/>
                    <a:gd name="T4" fmla="*/ 116 w 3029"/>
                    <a:gd name="T5" fmla="*/ 608 h 629"/>
                    <a:gd name="T6" fmla="*/ 116 w 3029"/>
                    <a:gd name="T7" fmla="*/ 616 h 629"/>
                    <a:gd name="T8" fmla="*/ 116 w 3029"/>
                    <a:gd name="T9" fmla="*/ 624 h 629"/>
                    <a:gd name="T10" fmla="*/ 119 w 3029"/>
                    <a:gd name="T11" fmla="*/ 629 h 629"/>
                    <a:gd name="T12" fmla="*/ 103 w 3029"/>
                    <a:gd name="T13" fmla="*/ 629 h 629"/>
                    <a:gd name="T14" fmla="*/ 87 w 3029"/>
                    <a:gd name="T15" fmla="*/ 629 h 629"/>
                    <a:gd name="T16" fmla="*/ 72 w 3029"/>
                    <a:gd name="T17" fmla="*/ 629 h 629"/>
                    <a:gd name="T18" fmla="*/ 58 w 3029"/>
                    <a:gd name="T19" fmla="*/ 629 h 629"/>
                    <a:gd name="T20" fmla="*/ 43 w 3029"/>
                    <a:gd name="T21" fmla="*/ 629 h 629"/>
                    <a:gd name="T22" fmla="*/ 29 w 3029"/>
                    <a:gd name="T23" fmla="*/ 629 h 629"/>
                    <a:gd name="T24" fmla="*/ 16 w 3029"/>
                    <a:gd name="T25" fmla="*/ 629 h 629"/>
                    <a:gd name="T26" fmla="*/ 0 w 3029"/>
                    <a:gd name="T27" fmla="*/ 629 h 629"/>
                    <a:gd name="T28" fmla="*/ 193 w 3029"/>
                    <a:gd name="T29" fmla="*/ 584 h 629"/>
                    <a:gd name="T30" fmla="*/ 875 w 3029"/>
                    <a:gd name="T31" fmla="*/ 442 h 629"/>
                    <a:gd name="T32" fmla="*/ 880 w 3029"/>
                    <a:gd name="T33" fmla="*/ 456 h 629"/>
                    <a:gd name="T34" fmla="*/ 886 w 3029"/>
                    <a:gd name="T35" fmla="*/ 466 h 629"/>
                    <a:gd name="T36" fmla="*/ 888 w 3029"/>
                    <a:gd name="T37" fmla="*/ 476 h 629"/>
                    <a:gd name="T38" fmla="*/ 891 w 3029"/>
                    <a:gd name="T39" fmla="*/ 487 h 629"/>
                    <a:gd name="T40" fmla="*/ 198 w 3029"/>
                    <a:gd name="T41" fmla="*/ 629 h 629"/>
                    <a:gd name="T42" fmla="*/ 198 w 3029"/>
                    <a:gd name="T43" fmla="*/ 622 h 629"/>
                    <a:gd name="T44" fmla="*/ 195 w 3029"/>
                    <a:gd name="T45" fmla="*/ 611 h 629"/>
                    <a:gd name="T46" fmla="*/ 193 w 3029"/>
                    <a:gd name="T47" fmla="*/ 598 h 629"/>
                    <a:gd name="T48" fmla="*/ 193 w 3029"/>
                    <a:gd name="T49" fmla="*/ 584 h 629"/>
                    <a:gd name="T50" fmla="*/ 972 w 3029"/>
                    <a:gd name="T51" fmla="*/ 424 h 629"/>
                    <a:gd name="T52" fmla="*/ 1370 w 3029"/>
                    <a:gd name="T53" fmla="*/ 345 h 629"/>
                    <a:gd name="T54" fmla="*/ 1370 w 3029"/>
                    <a:gd name="T55" fmla="*/ 353 h 629"/>
                    <a:gd name="T56" fmla="*/ 1370 w 3029"/>
                    <a:gd name="T57" fmla="*/ 363 h 629"/>
                    <a:gd name="T58" fmla="*/ 1370 w 3029"/>
                    <a:gd name="T59" fmla="*/ 376 h 629"/>
                    <a:gd name="T60" fmla="*/ 1370 w 3029"/>
                    <a:gd name="T61" fmla="*/ 387 h 629"/>
                    <a:gd name="T62" fmla="*/ 990 w 3029"/>
                    <a:gd name="T63" fmla="*/ 466 h 629"/>
                    <a:gd name="T64" fmla="*/ 985 w 3029"/>
                    <a:gd name="T65" fmla="*/ 456 h 629"/>
                    <a:gd name="T66" fmla="*/ 983 w 3029"/>
                    <a:gd name="T67" fmla="*/ 445 h 629"/>
                    <a:gd name="T68" fmla="*/ 978 w 3029"/>
                    <a:gd name="T69" fmla="*/ 434 h 629"/>
                    <a:gd name="T70" fmla="*/ 972 w 3029"/>
                    <a:gd name="T71" fmla="*/ 424 h 629"/>
                    <a:gd name="T72" fmla="*/ 1441 w 3029"/>
                    <a:gd name="T73" fmla="*/ 329 h 629"/>
                    <a:gd name="T74" fmla="*/ 2036 w 3029"/>
                    <a:gd name="T75" fmla="*/ 208 h 629"/>
                    <a:gd name="T76" fmla="*/ 2031 w 3029"/>
                    <a:gd name="T77" fmla="*/ 218 h 629"/>
                    <a:gd name="T78" fmla="*/ 2025 w 3029"/>
                    <a:gd name="T79" fmla="*/ 229 h 629"/>
                    <a:gd name="T80" fmla="*/ 2020 w 3029"/>
                    <a:gd name="T81" fmla="*/ 242 h 629"/>
                    <a:gd name="T82" fmla="*/ 2018 w 3029"/>
                    <a:gd name="T83" fmla="*/ 256 h 629"/>
                    <a:gd name="T84" fmla="*/ 1433 w 3029"/>
                    <a:gd name="T85" fmla="*/ 371 h 629"/>
                    <a:gd name="T86" fmla="*/ 1436 w 3029"/>
                    <a:gd name="T87" fmla="*/ 363 h 629"/>
                    <a:gd name="T88" fmla="*/ 1436 w 3029"/>
                    <a:gd name="T89" fmla="*/ 353 h 629"/>
                    <a:gd name="T90" fmla="*/ 1438 w 3029"/>
                    <a:gd name="T91" fmla="*/ 340 h 629"/>
                    <a:gd name="T92" fmla="*/ 1441 w 3029"/>
                    <a:gd name="T93" fmla="*/ 329 h 629"/>
                    <a:gd name="T94" fmla="*/ 2110 w 3029"/>
                    <a:gd name="T95" fmla="*/ 192 h 629"/>
                    <a:gd name="T96" fmla="*/ 3029 w 3029"/>
                    <a:gd name="T97" fmla="*/ 0 h 629"/>
                    <a:gd name="T98" fmla="*/ 3029 w 3029"/>
                    <a:gd name="T99" fmla="*/ 44 h 629"/>
                    <a:gd name="T100" fmla="*/ 2091 w 3029"/>
                    <a:gd name="T101" fmla="*/ 237 h 629"/>
                    <a:gd name="T102" fmla="*/ 2097 w 3029"/>
                    <a:gd name="T103" fmla="*/ 227 h 629"/>
                    <a:gd name="T104" fmla="*/ 2102 w 3029"/>
                    <a:gd name="T105" fmla="*/ 213 h 629"/>
                    <a:gd name="T106" fmla="*/ 2105 w 3029"/>
                    <a:gd name="T107" fmla="*/ 203 h 629"/>
                    <a:gd name="T108" fmla="*/ 2110 w 3029"/>
                    <a:gd name="T109" fmla="*/ 192 h 629"/>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3029"/>
                    <a:gd name="T166" fmla="*/ 0 h 629"/>
                    <a:gd name="T167" fmla="*/ 3029 w 3029"/>
                    <a:gd name="T168" fmla="*/ 629 h 629"/>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3029" h="629">
                      <a:moveTo>
                        <a:pt x="0" y="629"/>
                      </a:moveTo>
                      <a:lnTo>
                        <a:pt x="116" y="603"/>
                      </a:lnTo>
                      <a:lnTo>
                        <a:pt x="116" y="608"/>
                      </a:lnTo>
                      <a:lnTo>
                        <a:pt x="116" y="616"/>
                      </a:lnTo>
                      <a:lnTo>
                        <a:pt x="116" y="624"/>
                      </a:lnTo>
                      <a:lnTo>
                        <a:pt x="119" y="629"/>
                      </a:lnTo>
                      <a:lnTo>
                        <a:pt x="103" y="629"/>
                      </a:lnTo>
                      <a:lnTo>
                        <a:pt x="87" y="629"/>
                      </a:lnTo>
                      <a:lnTo>
                        <a:pt x="72" y="629"/>
                      </a:lnTo>
                      <a:lnTo>
                        <a:pt x="58" y="629"/>
                      </a:lnTo>
                      <a:lnTo>
                        <a:pt x="43" y="629"/>
                      </a:lnTo>
                      <a:lnTo>
                        <a:pt x="29" y="629"/>
                      </a:lnTo>
                      <a:lnTo>
                        <a:pt x="16" y="629"/>
                      </a:lnTo>
                      <a:lnTo>
                        <a:pt x="0" y="629"/>
                      </a:lnTo>
                      <a:close/>
                      <a:moveTo>
                        <a:pt x="193" y="584"/>
                      </a:moveTo>
                      <a:lnTo>
                        <a:pt x="875" y="442"/>
                      </a:lnTo>
                      <a:lnTo>
                        <a:pt x="880" y="456"/>
                      </a:lnTo>
                      <a:lnTo>
                        <a:pt x="886" y="466"/>
                      </a:lnTo>
                      <a:lnTo>
                        <a:pt x="888" y="476"/>
                      </a:lnTo>
                      <a:lnTo>
                        <a:pt x="891" y="487"/>
                      </a:lnTo>
                      <a:lnTo>
                        <a:pt x="198" y="629"/>
                      </a:lnTo>
                      <a:lnTo>
                        <a:pt x="198" y="622"/>
                      </a:lnTo>
                      <a:lnTo>
                        <a:pt x="195" y="611"/>
                      </a:lnTo>
                      <a:lnTo>
                        <a:pt x="193" y="598"/>
                      </a:lnTo>
                      <a:lnTo>
                        <a:pt x="193" y="584"/>
                      </a:lnTo>
                      <a:close/>
                      <a:moveTo>
                        <a:pt x="972" y="424"/>
                      </a:moveTo>
                      <a:lnTo>
                        <a:pt x="1370" y="345"/>
                      </a:lnTo>
                      <a:lnTo>
                        <a:pt x="1370" y="353"/>
                      </a:lnTo>
                      <a:lnTo>
                        <a:pt x="1370" y="363"/>
                      </a:lnTo>
                      <a:lnTo>
                        <a:pt x="1370" y="376"/>
                      </a:lnTo>
                      <a:lnTo>
                        <a:pt x="1370" y="387"/>
                      </a:lnTo>
                      <a:lnTo>
                        <a:pt x="990" y="466"/>
                      </a:lnTo>
                      <a:lnTo>
                        <a:pt x="985" y="456"/>
                      </a:lnTo>
                      <a:lnTo>
                        <a:pt x="983" y="445"/>
                      </a:lnTo>
                      <a:lnTo>
                        <a:pt x="978" y="434"/>
                      </a:lnTo>
                      <a:lnTo>
                        <a:pt x="972" y="424"/>
                      </a:lnTo>
                      <a:close/>
                      <a:moveTo>
                        <a:pt x="1441" y="329"/>
                      </a:moveTo>
                      <a:lnTo>
                        <a:pt x="2036" y="208"/>
                      </a:lnTo>
                      <a:lnTo>
                        <a:pt x="2031" y="218"/>
                      </a:lnTo>
                      <a:lnTo>
                        <a:pt x="2025" y="229"/>
                      </a:lnTo>
                      <a:lnTo>
                        <a:pt x="2020" y="242"/>
                      </a:lnTo>
                      <a:lnTo>
                        <a:pt x="2018" y="256"/>
                      </a:lnTo>
                      <a:lnTo>
                        <a:pt x="1433" y="371"/>
                      </a:lnTo>
                      <a:lnTo>
                        <a:pt x="1436" y="363"/>
                      </a:lnTo>
                      <a:lnTo>
                        <a:pt x="1436" y="353"/>
                      </a:lnTo>
                      <a:lnTo>
                        <a:pt x="1438" y="340"/>
                      </a:lnTo>
                      <a:lnTo>
                        <a:pt x="1441" y="329"/>
                      </a:lnTo>
                      <a:close/>
                      <a:moveTo>
                        <a:pt x="2110" y="192"/>
                      </a:moveTo>
                      <a:lnTo>
                        <a:pt x="3029" y="0"/>
                      </a:lnTo>
                      <a:lnTo>
                        <a:pt x="3029" y="44"/>
                      </a:lnTo>
                      <a:lnTo>
                        <a:pt x="2091" y="237"/>
                      </a:lnTo>
                      <a:lnTo>
                        <a:pt x="2097" y="227"/>
                      </a:lnTo>
                      <a:lnTo>
                        <a:pt x="2102" y="213"/>
                      </a:lnTo>
                      <a:lnTo>
                        <a:pt x="2105" y="203"/>
                      </a:lnTo>
                      <a:lnTo>
                        <a:pt x="2110" y="192"/>
                      </a:lnTo>
                      <a:close/>
                    </a:path>
                  </a:pathLst>
                </a:custGeom>
                <a:solidFill>
                  <a:srgbClr val="E8AA4C"/>
                </a:solidFill>
                <a:ln w="9525">
                  <a:noFill/>
                  <a:round/>
                  <a:headEnd/>
                  <a:tailEnd/>
                </a:ln>
              </p:spPr>
              <p:txBody>
                <a:bodyPr>
                  <a:prstTxWarp prst="textNoShape">
                    <a:avLst/>
                  </a:prstTxWarp>
                </a:bodyPr>
                <a:lstStyle/>
                <a:p>
                  <a:endParaRPr lang="en-US"/>
                </a:p>
              </p:txBody>
            </p:sp>
            <p:sp>
              <p:nvSpPr>
                <p:cNvPr id="74799" name="Freeform 424"/>
                <p:cNvSpPr>
                  <a:spLocks noChangeAspect="1" noEditPoints="1"/>
                </p:cNvSpPr>
                <p:nvPr/>
              </p:nvSpPr>
              <p:spPr bwMode="auto">
                <a:xfrm>
                  <a:off x="3050" y="2817"/>
                  <a:ext cx="982" cy="206"/>
                </a:xfrm>
                <a:custGeom>
                  <a:avLst/>
                  <a:gdLst>
                    <a:gd name="T0" fmla="*/ 0 w 2945"/>
                    <a:gd name="T1" fmla="*/ 606 h 616"/>
                    <a:gd name="T2" fmla="*/ 32 w 2945"/>
                    <a:gd name="T3" fmla="*/ 604 h 616"/>
                    <a:gd name="T4" fmla="*/ 32 w 2945"/>
                    <a:gd name="T5" fmla="*/ 606 h 616"/>
                    <a:gd name="T6" fmla="*/ 35 w 2945"/>
                    <a:gd name="T7" fmla="*/ 606 h 616"/>
                    <a:gd name="T8" fmla="*/ 27 w 2945"/>
                    <a:gd name="T9" fmla="*/ 606 h 616"/>
                    <a:gd name="T10" fmla="*/ 19 w 2945"/>
                    <a:gd name="T11" fmla="*/ 606 h 616"/>
                    <a:gd name="T12" fmla="*/ 8 w 2945"/>
                    <a:gd name="T13" fmla="*/ 606 h 616"/>
                    <a:gd name="T14" fmla="*/ 0 w 2945"/>
                    <a:gd name="T15" fmla="*/ 606 h 616"/>
                    <a:gd name="T16" fmla="*/ 114 w 2945"/>
                    <a:gd name="T17" fmla="*/ 582 h 616"/>
                    <a:gd name="T18" fmla="*/ 798 w 2945"/>
                    <a:gd name="T19" fmla="*/ 443 h 616"/>
                    <a:gd name="T20" fmla="*/ 804 w 2945"/>
                    <a:gd name="T21" fmla="*/ 453 h 616"/>
                    <a:gd name="T22" fmla="*/ 807 w 2945"/>
                    <a:gd name="T23" fmla="*/ 462 h 616"/>
                    <a:gd name="T24" fmla="*/ 812 w 2945"/>
                    <a:gd name="T25" fmla="*/ 472 h 616"/>
                    <a:gd name="T26" fmla="*/ 814 w 2945"/>
                    <a:gd name="T27" fmla="*/ 482 h 616"/>
                    <a:gd name="T28" fmla="*/ 167 w 2945"/>
                    <a:gd name="T29" fmla="*/ 616 h 616"/>
                    <a:gd name="T30" fmla="*/ 154 w 2945"/>
                    <a:gd name="T31" fmla="*/ 614 h 616"/>
                    <a:gd name="T32" fmla="*/ 143 w 2945"/>
                    <a:gd name="T33" fmla="*/ 614 h 616"/>
                    <a:gd name="T34" fmla="*/ 130 w 2945"/>
                    <a:gd name="T35" fmla="*/ 611 h 616"/>
                    <a:gd name="T36" fmla="*/ 116 w 2945"/>
                    <a:gd name="T37" fmla="*/ 609 h 616"/>
                    <a:gd name="T38" fmla="*/ 114 w 2945"/>
                    <a:gd name="T39" fmla="*/ 604 h 616"/>
                    <a:gd name="T40" fmla="*/ 114 w 2945"/>
                    <a:gd name="T41" fmla="*/ 599 h 616"/>
                    <a:gd name="T42" fmla="*/ 114 w 2945"/>
                    <a:gd name="T43" fmla="*/ 590 h 616"/>
                    <a:gd name="T44" fmla="*/ 114 w 2945"/>
                    <a:gd name="T45" fmla="*/ 582 h 616"/>
                    <a:gd name="T46" fmla="*/ 896 w 2945"/>
                    <a:gd name="T47" fmla="*/ 419 h 616"/>
                    <a:gd name="T48" fmla="*/ 1286 w 2945"/>
                    <a:gd name="T49" fmla="*/ 340 h 616"/>
                    <a:gd name="T50" fmla="*/ 1286 w 2945"/>
                    <a:gd name="T51" fmla="*/ 351 h 616"/>
                    <a:gd name="T52" fmla="*/ 1286 w 2945"/>
                    <a:gd name="T53" fmla="*/ 364 h 616"/>
                    <a:gd name="T54" fmla="*/ 1286 w 2945"/>
                    <a:gd name="T55" fmla="*/ 375 h 616"/>
                    <a:gd name="T56" fmla="*/ 1286 w 2945"/>
                    <a:gd name="T57" fmla="*/ 385 h 616"/>
                    <a:gd name="T58" fmla="*/ 915 w 2945"/>
                    <a:gd name="T59" fmla="*/ 464 h 616"/>
                    <a:gd name="T60" fmla="*/ 911 w 2945"/>
                    <a:gd name="T61" fmla="*/ 453 h 616"/>
                    <a:gd name="T62" fmla="*/ 906 w 2945"/>
                    <a:gd name="T63" fmla="*/ 443 h 616"/>
                    <a:gd name="T64" fmla="*/ 901 w 2945"/>
                    <a:gd name="T65" fmla="*/ 433 h 616"/>
                    <a:gd name="T66" fmla="*/ 896 w 2945"/>
                    <a:gd name="T67" fmla="*/ 419 h 616"/>
                    <a:gd name="T68" fmla="*/ 1352 w 2945"/>
                    <a:gd name="T69" fmla="*/ 330 h 616"/>
                    <a:gd name="T70" fmla="*/ 1939 w 2945"/>
                    <a:gd name="T71" fmla="*/ 206 h 616"/>
                    <a:gd name="T72" fmla="*/ 1936 w 2945"/>
                    <a:gd name="T73" fmla="*/ 219 h 616"/>
                    <a:gd name="T74" fmla="*/ 1931 w 2945"/>
                    <a:gd name="T75" fmla="*/ 233 h 616"/>
                    <a:gd name="T76" fmla="*/ 1926 w 2945"/>
                    <a:gd name="T77" fmla="*/ 243 h 616"/>
                    <a:gd name="T78" fmla="*/ 1920 w 2945"/>
                    <a:gd name="T79" fmla="*/ 253 h 616"/>
                    <a:gd name="T80" fmla="*/ 1349 w 2945"/>
                    <a:gd name="T81" fmla="*/ 375 h 616"/>
                    <a:gd name="T82" fmla="*/ 1349 w 2945"/>
                    <a:gd name="T83" fmla="*/ 361 h 616"/>
                    <a:gd name="T84" fmla="*/ 1349 w 2945"/>
                    <a:gd name="T85" fmla="*/ 348 h 616"/>
                    <a:gd name="T86" fmla="*/ 1349 w 2945"/>
                    <a:gd name="T87" fmla="*/ 337 h 616"/>
                    <a:gd name="T88" fmla="*/ 1352 w 2945"/>
                    <a:gd name="T89" fmla="*/ 330 h 616"/>
                    <a:gd name="T90" fmla="*/ 2016 w 2945"/>
                    <a:gd name="T91" fmla="*/ 190 h 616"/>
                    <a:gd name="T92" fmla="*/ 2945 w 2945"/>
                    <a:gd name="T93" fmla="*/ 0 h 616"/>
                    <a:gd name="T94" fmla="*/ 2943 w 2945"/>
                    <a:gd name="T95" fmla="*/ 45 h 616"/>
                    <a:gd name="T96" fmla="*/ 2004 w 2945"/>
                    <a:gd name="T97" fmla="*/ 240 h 616"/>
                    <a:gd name="T98" fmla="*/ 2007 w 2945"/>
                    <a:gd name="T99" fmla="*/ 227 h 616"/>
                    <a:gd name="T100" fmla="*/ 2011 w 2945"/>
                    <a:gd name="T101" fmla="*/ 214 h 616"/>
                    <a:gd name="T102" fmla="*/ 2013 w 2945"/>
                    <a:gd name="T103" fmla="*/ 204 h 616"/>
                    <a:gd name="T104" fmla="*/ 2016 w 2945"/>
                    <a:gd name="T105" fmla="*/ 190 h 61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945"/>
                    <a:gd name="T160" fmla="*/ 0 h 616"/>
                    <a:gd name="T161" fmla="*/ 2945 w 2945"/>
                    <a:gd name="T162" fmla="*/ 616 h 61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945" h="616">
                      <a:moveTo>
                        <a:pt x="0" y="606"/>
                      </a:moveTo>
                      <a:lnTo>
                        <a:pt x="32" y="604"/>
                      </a:lnTo>
                      <a:lnTo>
                        <a:pt x="32" y="606"/>
                      </a:lnTo>
                      <a:lnTo>
                        <a:pt x="35" y="606"/>
                      </a:lnTo>
                      <a:lnTo>
                        <a:pt x="27" y="606"/>
                      </a:lnTo>
                      <a:lnTo>
                        <a:pt x="19" y="606"/>
                      </a:lnTo>
                      <a:lnTo>
                        <a:pt x="8" y="606"/>
                      </a:lnTo>
                      <a:lnTo>
                        <a:pt x="0" y="606"/>
                      </a:lnTo>
                      <a:close/>
                      <a:moveTo>
                        <a:pt x="114" y="582"/>
                      </a:moveTo>
                      <a:lnTo>
                        <a:pt x="798" y="443"/>
                      </a:lnTo>
                      <a:lnTo>
                        <a:pt x="804" y="453"/>
                      </a:lnTo>
                      <a:lnTo>
                        <a:pt x="807" y="462"/>
                      </a:lnTo>
                      <a:lnTo>
                        <a:pt x="812" y="472"/>
                      </a:lnTo>
                      <a:lnTo>
                        <a:pt x="814" y="482"/>
                      </a:lnTo>
                      <a:lnTo>
                        <a:pt x="167" y="616"/>
                      </a:lnTo>
                      <a:lnTo>
                        <a:pt x="154" y="614"/>
                      </a:lnTo>
                      <a:lnTo>
                        <a:pt x="143" y="614"/>
                      </a:lnTo>
                      <a:lnTo>
                        <a:pt x="130" y="611"/>
                      </a:lnTo>
                      <a:lnTo>
                        <a:pt x="116" y="609"/>
                      </a:lnTo>
                      <a:lnTo>
                        <a:pt x="114" y="604"/>
                      </a:lnTo>
                      <a:lnTo>
                        <a:pt x="114" y="599"/>
                      </a:lnTo>
                      <a:lnTo>
                        <a:pt x="114" y="590"/>
                      </a:lnTo>
                      <a:lnTo>
                        <a:pt x="114" y="582"/>
                      </a:lnTo>
                      <a:close/>
                      <a:moveTo>
                        <a:pt x="896" y="419"/>
                      </a:moveTo>
                      <a:lnTo>
                        <a:pt x="1286" y="340"/>
                      </a:lnTo>
                      <a:lnTo>
                        <a:pt x="1286" y="351"/>
                      </a:lnTo>
                      <a:lnTo>
                        <a:pt x="1286" y="364"/>
                      </a:lnTo>
                      <a:lnTo>
                        <a:pt x="1286" y="375"/>
                      </a:lnTo>
                      <a:lnTo>
                        <a:pt x="1286" y="385"/>
                      </a:lnTo>
                      <a:lnTo>
                        <a:pt x="915" y="464"/>
                      </a:lnTo>
                      <a:lnTo>
                        <a:pt x="911" y="453"/>
                      </a:lnTo>
                      <a:lnTo>
                        <a:pt x="906" y="443"/>
                      </a:lnTo>
                      <a:lnTo>
                        <a:pt x="901" y="433"/>
                      </a:lnTo>
                      <a:lnTo>
                        <a:pt x="896" y="419"/>
                      </a:lnTo>
                      <a:close/>
                      <a:moveTo>
                        <a:pt x="1352" y="330"/>
                      </a:moveTo>
                      <a:lnTo>
                        <a:pt x="1939" y="206"/>
                      </a:lnTo>
                      <a:lnTo>
                        <a:pt x="1936" y="219"/>
                      </a:lnTo>
                      <a:lnTo>
                        <a:pt x="1931" y="233"/>
                      </a:lnTo>
                      <a:lnTo>
                        <a:pt x="1926" y="243"/>
                      </a:lnTo>
                      <a:lnTo>
                        <a:pt x="1920" y="253"/>
                      </a:lnTo>
                      <a:lnTo>
                        <a:pt x="1349" y="375"/>
                      </a:lnTo>
                      <a:lnTo>
                        <a:pt x="1349" y="361"/>
                      </a:lnTo>
                      <a:lnTo>
                        <a:pt x="1349" y="348"/>
                      </a:lnTo>
                      <a:lnTo>
                        <a:pt x="1349" y="337"/>
                      </a:lnTo>
                      <a:lnTo>
                        <a:pt x="1352" y="330"/>
                      </a:lnTo>
                      <a:close/>
                      <a:moveTo>
                        <a:pt x="2016" y="190"/>
                      </a:moveTo>
                      <a:lnTo>
                        <a:pt x="2945" y="0"/>
                      </a:lnTo>
                      <a:lnTo>
                        <a:pt x="2943" y="45"/>
                      </a:lnTo>
                      <a:lnTo>
                        <a:pt x="2004" y="240"/>
                      </a:lnTo>
                      <a:lnTo>
                        <a:pt x="2007" y="227"/>
                      </a:lnTo>
                      <a:lnTo>
                        <a:pt x="2011" y="214"/>
                      </a:lnTo>
                      <a:lnTo>
                        <a:pt x="2013" y="204"/>
                      </a:lnTo>
                      <a:lnTo>
                        <a:pt x="2016" y="190"/>
                      </a:lnTo>
                      <a:close/>
                    </a:path>
                  </a:pathLst>
                </a:custGeom>
                <a:solidFill>
                  <a:srgbClr val="E8AA49"/>
                </a:solidFill>
                <a:ln w="9525">
                  <a:noFill/>
                  <a:round/>
                  <a:headEnd/>
                  <a:tailEnd/>
                </a:ln>
              </p:spPr>
              <p:txBody>
                <a:bodyPr>
                  <a:prstTxWarp prst="textNoShape">
                    <a:avLst/>
                  </a:prstTxWarp>
                </a:bodyPr>
                <a:lstStyle/>
                <a:p>
                  <a:endParaRPr lang="en-US"/>
                </a:p>
              </p:txBody>
            </p:sp>
            <p:sp>
              <p:nvSpPr>
                <p:cNvPr id="74800" name="Freeform 425"/>
                <p:cNvSpPr>
                  <a:spLocks noChangeAspect="1" noEditPoints="1"/>
                </p:cNvSpPr>
                <p:nvPr/>
              </p:nvSpPr>
              <p:spPr bwMode="auto">
                <a:xfrm>
                  <a:off x="3088" y="2824"/>
                  <a:ext cx="944" cy="201"/>
                </a:xfrm>
                <a:custGeom>
                  <a:avLst/>
                  <a:gdLst>
                    <a:gd name="T0" fmla="*/ 0 w 2831"/>
                    <a:gd name="T1" fmla="*/ 585 h 603"/>
                    <a:gd name="T2" fmla="*/ 693 w 2831"/>
                    <a:gd name="T3" fmla="*/ 443 h 603"/>
                    <a:gd name="T4" fmla="*/ 698 w 2831"/>
                    <a:gd name="T5" fmla="*/ 451 h 603"/>
                    <a:gd name="T6" fmla="*/ 703 w 2831"/>
                    <a:gd name="T7" fmla="*/ 461 h 603"/>
                    <a:gd name="T8" fmla="*/ 705 w 2831"/>
                    <a:gd name="T9" fmla="*/ 472 h 603"/>
                    <a:gd name="T10" fmla="*/ 711 w 2831"/>
                    <a:gd name="T11" fmla="*/ 480 h 603"/>
                    <a:gd name="T12" fmla="*/ 115 w 2831"/>
                    <a:gd name="T13" fmla="*/ 603 h 603"/>
                    <a:gd name="T14" fmla="*/ 103 w 2831"/>
                    <a:gd name="T15" fmla="*/ 603 h 603"/>
                    <a:gd name="T16" fmla="*/ 87 w 2831"/>
                    <a:gd name="T17" fmla="*/ 601 h 603"/>
                    <a:gd name="T18" fmla="*/ 74 w 2831"/>
                    <a:gd name="T19" fmla="*/ 598 h 603"/>
                    <a:gd name="T20" fmla="*/ 60 w 2831"/>
                    <a:gd name="T21" fmla="*/ 595 h 603"/>
                    <a:gd name="T22" fmla="*/ 45 w 2831"/>
                    <a:gd name="T23" fmla="*/ 595 h 603"/>
                    <a:gd name="T24" fmla="*/ 31 w 2831"/>
                    <a:gd name="T25" fmla="*/ 593 h 603"/>
                    <a:gd name="T26" fmla="*/ 16 w 2831"/>
                    <a:gd name="T27" fmla="*/ 590 h 603"/>
                    <a:gd name="T28" fmla="*/ 2 w 2831"/>
                    <a:gd name="T29" fmla="*/ 588 h 603"/>
                    <a:gd name="T30" fmla="*/ 2 w 2831"/>
                    <a:gd name="T31" fmla="*/ 585 h 603"/>
                    <a:gd name="T32" fmla="*/ 0 w 2831"/>
                    <a:gd name="T33" fmla="*/ 585 h 603"/>
                    <a:gd name="T34" fmla="*/ 792 w 2831"/>
                    <a:gd name="T35" fmla="*/ 422 h 603"/>
                    <a:gd name="T36" fmla="*/ 1172 w 2831"/>
                    <a:gd name="T37" fmla="*/ 343 h 603"/>
                    <a:gd name="T38" fmla="*/ 1172 w 2831"/>
                    <a:gd name="T39" fmla="*/ 354 h 603"/>
                    <a:gd name="T40" fmla="*/ 1172 w 2831"/>
                    <a:gd name="T41" fmla="*/ 364 h 603"/>
                    <a:gd name="T42" fmla="*/ 1172 w 2831"/>
                    <a:gd name="T43" fmla="*/ 377 h 603"/>
                    <a:gd name="T44" fmla="*/ 1172 w 2831"/>
                    <a:gd name="T45" fmla="*/ 388 h 603"/>
                    <a:gd name="T46" fmla="*/ 809 w 2831"/>
                    <a:gd name="T47" fmla="*/ 461 h 603"/>
                    <a:gd name="T48" fmla="*/ 806 w 2831"/>
                    <a:gd name="T49" fmla="*/ 451 h 603"/>
                    <a:gd name="T50" fmla="*/ 803 w 2831"/>
                    <a:gd name="T51" fmla="*/ 441 h 603"/>
                    <a:gd name="T52" fmla="*/ 797 w 2831"/>
                    <a:gd name="T53" fmla="*/ 432 h 603"/>
                    <a:gd name="T54" fmla="*/ 792 w 2831"/>
                    <a:gd name="T55" fmla="*/ 422 h 603"/>
                    <a:gd name="T56" fmla="*/ 1235 w 2831"/>
                    <a:gd name="T57" fmla="*/ 327 h 603"/>
                    <a:gd name="T58" fmla="*/ 1820 w 2831"/>
                    <a:gd name="T59" fmla="*/ 212 h 603"/>
                    <a:gd name="T60" fmla="*/ 1815 w 2831"/>
                    <a:gd name="T61" fmla="*/ 222 h 603"/>
                    <a:gd name="T62" fmla="*/ 1809 w 2831"/>
                    <a:gd name="T63" fmla="*/ 232 h 603"/>
                    <a:gd name="T64" fmla="*/ 1801 w 2831"/>
                    <a:gd name="T65" fmla="*/ 246 h 603"/>
                    <a:gd name="T66" fmla="*/ 1796 w 2831"/>
                    <a:gd name="T67" fmla="*/ 256 h 603"/>
                    <a:gd name="T68" fmla="*/ 1238 w 2831"/>
                    <a:gd name="T69" fmla="*/ 372 h 603"/>
                    <a:gd name="T70" fmla="*/ 1235 w 2831"/>
                    <a:gd name="T71" fmla="*/ 361 h 603"/>
                    <a:gd name="T72" fmla="*/ 1235 w 2831"/>
                    <a:gd name="T73" fmla="*/ 350 h 603"/>
                    <a:gd name="T74" fmla="*/ 1235 w 2831"/>
                    <a:gd name="T75" fmla="*/ 340 h 603"/>
                    <a:gd name="T76" fmla="*/ 1235 w 2831"/>
                    <a:gd name="T77" fmla="*/ 327 h 603"/>
                    <a:gd name="T78" fmla="*/ 1893 w 2831"/>
                    <a:gd name="T79" fmla="*/ 193 h 603"/>
                    <a:gd name="T80" fmla="*/ 2831 w 2831"/>
                    <a:gd name="T81" fmla="*/ 0 h 603"/>
                    <a:gd name="T82" fmla="*/ 2829 w 2831"/>
                    <a:gd name="T83" fmla="*/ 43 h 603"/>
                    <a:gd name="T84" fmla="*/ 1883 w 2831"/>
                    <a:gd name="T85" fmla="*/ 241 h 603"/>
                    <a:gd name="T86" fmla="*/ 1885 w 2831"/>
                    <a:gd name="T87" fmla="*/ 229 h 603"/>
                    <a:gd name="T88" fmla="*/ 1888 w 2831"/>
                    <a:gd name="T89" fmla="*/ 219 h 603"/>
                    <a:gd name="T90" fmla="*/ 1893 w 2831"/>
                    <a:gd name="T91" fmla="*/ 206 h 603"/>
                    <a:gd name="T92" fmla="*/ 1893 w 2831"/>
                    <a:gd name="T93" fmla="*/ 193 h 603"/>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831"/>
                    <a:gd name="T142" fmla="*/ 0 h 603"/>
                    <a:gd name="T143" fmla="*/ 2831 w 2831"/>
                    <a:gd name="T144" fmla="*/ 603 h 603"/>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831" h="603">
                      <a:moveTo>
                        <a:pt x="0" y="585"/>
                      </a:moveTo>
                      <a:lnTo>
                        <a:pt x="693" y="443"/>
                      </a:lnTo>
                      <a:lnTo>
                        <a:pt x="698" y="451"/>
                      </a:lnTo>
                      <a:lnTo>
                        <a:pt x="703" y="461"/>
                      </a:lnTo>
                      <a:lnTo>
                        <a:pt x="705" y="472"/>
                      </a:lnTo>
                      <a:lnTo>
                        <a:pt x="711" y="480"/>
                      </a:lnTo>
                      <a:lnTo>
                        <a:pt x="115" y="603"/>
                      </a:lnTo>
                      <a:lnTo>
                        <a:pt x="103" y="603"/>
                      </a:lnTo>
                      <a:lnTo>
                        <a:pt x="87" y="601"/>
                      </a:lnTo>
                      <a:lnTo>
                        <a:pt x="74" y="598"/>
                      </a:lnTo>
                      <a:lnTo>
                        <a:pt x="60" y="595"/>
                      </a:lnTo>
                      <a:lnTo>
                        <a:pt x="45" y="595"/>
                      </a:lnTo>
                      <a:lnTo>
                        <a:pt x="31" y="593"/>
                      </a:lnTo>
                      <a:lnTo>
                        <a:pt x="16" y="590"/>
                      </a:lnTo>
                      <a:lnTo>
                        <a:pt x="2" y="588"/>
                      </a:lnTo>
                      <a:lnTo>
                        <a:pt x="2" y="585"/>
                      </a:lnTo>
                      <a:lnTo>
                        <a:pt x="0" y="585"/>
                      </a:lnTo>
                      <a:close/>
                      <a:moveTo>
                        <a:pt x="792" y="422"/>
                      </a:moveTo>
                      <a:lnTo>
                        <a:pt x="1172" y="343"/>
                      </a:lnTo>
                      <a:lnTo>
                        <a:pt x="1172" y="354"/>
                      </a:lnTo>
                      <a:lnTo>
                        <a:pt x="1172" y="364"/>
                      </a:lnTo>
                      <a:lnTo>
                        <a:pt x="1172" y="377"/>
                      </a:lnTo>
                      <a:lnTo>
                        <a:pt x="1172" y="388"/>
                      </a:lnTo>
                      <a:lnTo>
                        <a:pt x="809" y="461"/>
                      </a:lnTo>
                      <a:lnTo>
                        <a:pt x="806" y="451"/>
                      </a:lnTo>
                      <a:lnTo>
                        <a:pt x="803" y="441"/>
                      </a:lnTo>
                      <a:lnTo>
                        <a:pt x="797" y="432"/>
                      </a:lnTo>
                      <a:lnTo>
                        <a:pt x="792" y="422"/>
                      </a:lnTo>
                      <a:close/>
                      <a:moveTo>
                        <a:pt x="1235" y="327"/>
                      </a:moveTo>
                      <a:lnTo>
                        <a:pt x="1820" y="212"/>
                      </a:lnTo>
                      <a:lnTo>
                        <a:pt x="1815" y="222"/>
                      </a:lnTo>
                      <a:lnTo>
                        <a:pt x="1809" y="232"/>
                      </a:lnTo>
                      <a:lnTo>
                        <a:pt x="1801" y="246"/>
                      </a:lnTo>
                      <a:lnTo>
                        <a:pt x="1796" y="256"/>
                      </a:lnTo>
                      <a:lnTo>
                        <a:pt x="1238" y="372"/>
                      </a:lnTo>
                      <a:lnTo>
                        <a:pt x="1235" y="361"/>
                      </a:lnTo>
                      <a:lnTo>
                        <a:pt x="1235" y="350"/>
                      </a:lnTo>
                      <a:lnTo>
                        <a:pt x="1235" y="340"/>
                      </a:lnTo>
                      <a:lnTo>
                        <a:pt x="1235" y="327"/>
                      </a:lnTo>
                      <a:close/>
                      <a:moveTo>
                        <a:pt x="1893" y="193"/>
                      </a:moveTo>
                      <a:lnTo>
                        <a:pt x="2831" y="0"/>
                      </a:lnTo>
                      <a:lnTo>
                        <a:pt x="2829" y="43"/>
                      </a:lnTo>
                      <a:lnTo>
                        <a:pt x="1883" y="241"/>
                      </a:lnTo>
                      <a:lnTo>
                        <a:pt x="1885" y="229"/>
                      </a:lnTo>
                      <a:lnTo>
                        <a:pt x="1888" y="219"/>
                      </a:lnTo>
                      <a:lnTo>
                        <a:pt x="1893" y="206"/>
                      </a:lnTo>
                      <a:lnTo>
                        <a:pt x="1893" y="193"/>
                      </a:lnTo>
                      <a:close/>
                    </a:path>
                  </a:pathLst>
                </a:custGeom>
                <a:solidFill>
                  <a:srgbClr val="E2A544"/>
                </a:solidFill>
                <a:ln w="9525">
                  <a:noFill/>
                  <a:round/>
                  <a:headEnd/>
                  <a:tailEnd/>
                </a:ln>
              </p:spPr>
              <p:txBody>
                <a:bodyPr>
                  <a:prstTxWarp prst="textNoShape">
                    <a:avLst/>
                  </a:prstTxWarp>
                </a:bodyPr>
                <a:lstStyle/>
                <a:p>
                  <a:endParaRPr lang="en-US"/>
                </a:p>
              </p:txBody>
            </p:sp>
            <p:sp>
              <p:nvSpPr>
                <p:cNvPr id="74801" name="Freeform 426"/>
                <p:cNvSpPr>
                  <a:spLocks noChangeAspect="1" noEditPoints="1"/>
                </p:cNvSpPr>
                <p:nvPr/>
              </p:nvSpPr>
              <p:spPr bwMode="auto">
                <a:xfrm>
                  <a:off x="3106" y="2832"/>
                  <a:ext cx="925" cy="203"/>
                </a:xfrm>
                <a:custGeom>
                  <a:avLst/>
                  <a:gdLst>
                    <a:gd name="T0" fmla="*/ 647 w 2776"/>
                    <a:gd name="T1" fmla="*/ 437 h 608"/>
                    <a:gd name="T2" fmla="*/ 664 w 2776"/>
                    <a:gd name="T3" fmla="*/ 482 h 608"/>
                    <a:gd name="T4" fmla="*/ 681 w 2776"/>
                    <a:gd name="T5" fmla="*/ 524 h 608"/>
                    <a:gd name="T6" fmla="*/ 703 w 2776"/>
                    <a:gd name="T7" fmla="*/ 566 h 608"/>
                    <a:gd name="T8" fmla="*/ 729 w 2776"/>
                    <a:gd name="T9" fmla="*/ 606 h 608"/>
                    <a:gd name="T10" fmla="*/ 640 w 2776"/>
                    <a:gd name="T11" fmla="*/ 608 h 608"/>
                    <a:gd name="T12" fmla="*/ 547 w 2776"/>
                    <a:gd name="T13" fmla="*/ 608 h 608"/>
                    <a:gd name="T14" fmla="*/ 455 w 2776"/>
                    <a:gd name="T15" fmla="*/ 608 h 608"/>
                    <a:gd name="T16" fmla="*/ 363 w 2776"/>
                    <a:gd name="T17" fmla="*/ 606 h 608"/>
                    <a:gd name="T18" fmla="*/ 271 w 2776"/>
                    <a:gd name="T19" fmla="*/ 600 h 608"/>
                    <a:gd name="T20" fmla="*/ 178 w 2776"/>
                    <a:gd name="T21" fmla="*/ 593 h 608"/>
                    <a:gd name="T22" fmla="*/ 89 w 2776"/>
                    <a:gd name="T23" fmla="*/ 583 h 608"/>
                    <a:gd name="T24" fmla="*/ 0 w 2776"/>
                    <a:gd name="T25" fmla="*/ 571 h 608"/>
                    <a:gd name="T26" fmla="*/ 1119 w 2776"/>
                    <a:gd name="T27" fmla="*/ 340 h 608"/>
                    <a:gd name="T28" fmla="*/ 1124 w 2776"/>
                    <a:gd name="T29" fmla="*/ 469 h 608"/>
                    <a:gd name="T30" fmla="*/ 1129 w 2776"/>
                    <a:gd name="T31" fmla="*/ 585 h 608"/>
                    <a:gd name="T32" fmla="*/ 1085 w 2776"/>
                    <a:gd name="T33" fmla="*/ 598 h 608"/>
                    <a:gd name="T34" fmla="*/ 1016 w 2776"/>
                    <a:gd name="T35" fmla="*/ 603 h 608"/>
                    <a:gd name="T36" fmla="*/ 948 w 2776"/>
                    <a:gd name="T37" fmla="*/ 603 h 608"/>
                    <a:gd name="T38" fmla="*/ 879 w 2776"/>
                    <a:gd name="T39" fmla="*/ 603 h 608"/>
                    <a:gd name="T40" fmla="*/ 832 w 2776"/>
                    <a:gd name="T41" fmla="*/ 579 h 608"/>
                    <a:gd name="T42" fmla="*/ 806 w 2776"/>
                    <a:gd name="T43" fmla="*/ 535 h 608"/>
                    <a:gd name="T44" fmla="*/ 779 w 2776"/>
                    <a:gd name="T45" fmla="*/ 490 h 608"/>
                    <a:gd name="T46" fmla="*/ 758 w 2776"/>
                    <a:gd name="T47" fmla="*/ 443 h 608"/>
                    <a:gd name="T48" fmla="*/ 1182 w 2776"/>
                    <a:gd name="T49" fmla="*/ 330 h 608"/>
                    <a:gd name="T50" fmla="*/ 1738 w 2776"/>
                    <a:gd name="T51" fmla="*/ 251 h 608"/>
                    <a:gd name="T52" fmla="*/ 1704 w 2776"/>
                    <a:gd name="T53" fmla="*/ 332 h 608"/>
                    <a:gd name="T54" fmla="*/ 1675 w 2776"/>
                    <a:gd name="T55" fmla="*/ 405 h 608"/>
                    <a:gd name="T56" fmla="*/ 1645 w 2776"/>
                    <a:gd name="T57" fmla="*/ 475 h 608"/>
                    <a:gd name="T58" fmla="*/ 1608 w 2776"/>
                    <a:gd name="T59" fmla="*/ 511 h 608"/>
                    <a:gd name="T60" fmla="*/ 1553 w 2776"/>
                    <a:gd name="T61" fmla="*/ 524 h 608"/>
                    <a:gd name="T62" fmla="*/ 1500 w 2776"/>
                    <a:gd name="T63" fmla="*/ 537 h 608"/>
                    <a:gd name="T64" fmla="*/ 1445 w 2776"/>
                    <a:gd name="T65" fmla="*/ 548 h 608"/>
                    <a:gd name="T66" fmla="*/ 1390 w 2776"/>
                    <a:gd name="T67" fmla="*/ 559 h 608"/>
                    <a:gd name="T68" fmla="*/ 1332 w 2776"/>
                    <a:gd name="T69" fmla="*/ 566 h 608"/>
                    <a:gd name="T70" fmla="*/ 1276 w 2776"/>
                    <a:gd name="T71" fmla="*/ 574 h 608"/>
                    <a:gd name="T72" fmla="*/ 1221 w 2776"/>
                    <a:gd name="T73" fmla="*/ 579 h 608"/>
                    <a:gd name="T74" fmla="*/ 1196 w 2776"/>
                    <a:gd name="T75" fmla="*/ 516 h 608"/>
                    <a:gd name="T76" fmla="*/ 1185 w 2776"/>
                    <a:gd name="T77" fmla="*/ 393 h 608"/>
                    <a:gd name="T78" fmla="*/ 1837 w 2776"/>
                    <a:gd name="T79" fmla="*/ 195 h 608"/>
                    <a:gd name="T80" fmla="*/ 2776 w 2776"/>
                    <a:gd name="T81" fmla="*/ 188 h 608"/>
                    <a:gd name="T82" fmla="*/ 2660 w 2776"/>
                    <a:gd name="T83" fmla="*/ 237 h 608"/>
                    <a:gd name="T84" fmla="*/ 2536 w 2776"/>
                    <a:gd name="T85" fmla="*/ 282 h 608"/>
                    <a:gd name="T86" fmla="*/ 2412 w 2776"/>
                    <a:gd name="T87" fmla="*/ 321 h 608"/>
                    <a:gd name="T88" fmla="*/ 2283 w 2776"/>
                    <a:gd name="T89" fmla="*/ 356 h 608"/>
                    <a:gd name="T90" fmla="*/ 2154 w 2776"/>
                    <a:gd name="T91" fmla="*/ 390 h 608"/>
                    <a:gd name="T92" fmla="*/ 2027 w 2776"/>
                    <a:gd name="T93" fmla="*/ 422 h 608"/>
                    <a:gd name="T94" fmla="*/ 1901 w 2776"/>
                    <a:gd name="T95" fmla="*/ 451 h 608"/>
                    <a:gd name="T96" fmla="*/ 1777 w 2776"/>
                    <a:gd name="T97" fmla="*/ 482 h 608"/>
                    <a:gd name="T98" fmla="*/ 1764 w 2776"/>
                    <a:gd name="T99" fmla="*/ 446 h 608"/>
                    <a:gd name="T100" fmla="*/ 1782 w 2776"/>
                    <a:gd name="T101" fmla="*/ 371 h 608"/>
                    <a:gd name="T102" fmla="*/ 1803 w 2776"/>
                    <a:gd name="T103" fmla="*/ 301 h 608"/>
                    <a:gd name="T104" fmla="*/ 1827 w 2776"/>
                    <a:gd name="T105" fmla="*/ 229 h 608"/>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776"/>
                    <a:gd name="T160" fmla="*/ 0 h 608"/>
                    <a:gd name="T161" fmla="*/ 2776 w 2776"/>
                    <a:gd name="T162" fmla="*/ 608 h 608"/>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776" h="608">
                      <a:moveTo>
                        <a:pt x="0" y="571"/>
                      </a:moveTo>
                      <a:lnTo>
                        <a:pt x="647" y="437"/>
                      </a:lnTo>
                      <a:lnTo>
                        <a:pt x="655" y="461"/>
                      </a:lnTo>
                      <a:lnTo>
                        <a:pt x="664" y="482"/>
                      </a:lnTo>
                      <a:lnTo>
                        <a:pt x="674" y="503"/>
                      </a:lnTo>
                      <a:lnTo>
                        <a:pt x="681" y="524"/>
                      </a:lnTo>
                      <a:lnTo>
                        <a:pt x="693" y="545"/>
                      </a:lnTo>
                      <a:lnTo>
                        <a:pt x="703" y="566"/>
                      </a:lnTo>
                      <a:lnTo>
                        <a:pt x="715" y="585"/>
                      </a:lnTo>
                      <a:lnTo>
                        <a:pt x="729" y="606"/>
                      </a:lnTo>
                      <a:lnTo>
                        <a:pt x="684" y="608"/>
                      </a:lnTo>
                      <a:lnTo>
                        <a:pt x="640" y="608"/>
                      </a:lnTo>
                      <a:lnTo>
                        <a:pt x="592" y="608"/>
                      </a:lnTo>
                      <a:lnTo>
                        <a:pt x="547" y="608"/>
                      </a:lnTo>
                      <a:lnTo>
                        <a:pt x="500" y="608"/>
                      </a:lnTo>
                      <a:lnTo>
                        <a:pt x="455" y="608"/>
                      </a:lnTo>
                      <a:lnTo>
                        <a:pt x="407" y="608"/>
                      </a:lnTo>
                      <a:lnTo>
                        <a:pt x="363" y="606"/>
                      </a:lnTo>
                      <a:lnTo>
                        <a:pt x="315" y="603"/>
                      </a:lnTo>
                      <a:lnTo>
                        <a:pt x="271" y="600"/>
                      </a:lnTo>
                      <a:lnTo>
                        <a:pt x="223" y="598"/>
                      </a:lnTo>
                      <a:lnTo>
                        <a:pt x="178" y="593"/>
                      </a:lnTo>
                      <a:lnTo>
                        <a:pt x="134" y="588"/>
                      </a:lnTo>
                      <a:lnTo>
                        <a:pt x="89" y="583"/>
                      </a:lnTo>
                      <a:lnTo>
                        <a:pt x="45" y="577"/>
                      </a:lnTo>
                      <a:lnTo>
                        <a:pt x="0" y="571"/>
                      </a:lnTo>
                      <a:close/>
                      <a:moveTo>
                        <a:pt x="748" y="419"/>
                      </a:moveTo>
                      <a:lnTo>
                        <a:pt x="1119" y="340"/>
                      </a:lnTo>
                      <a:lnTo>
                        <a:pt x="1122" y="405"/>
                      </a:lnTo>
                      <a:lnTo>
                        <a:pt x="1124" y="469"/>
                      </a:lnTo>
                      <a:lnTo>
                        <a:pt x="1127" y="530"/>
                      </a:lnTo>
                      <a:lnTo>
                        <a:pt x="1129" y="585"/>
                      </a:lnTo>
                      <a:lnTo>
                        <a:pt x="1119" y="595"/>
                      </a:lnTo>
                      <a:lnTo>
                        <a:pt x="1085" y="598"/>
                      </a:lnTo>
                      <a:lnTo>
                        <a:pt x="1050" y="600"/>
                      </a:lnTo>
                      <a:lnTo>
                        <a:pt x="1016" y="603"/>
                      </a:lnTo>
                      <a:lnTo>
                        <a:pt x="982" y="603"/>
                      </a:lnTo>
                      <a:lnTo>
                        <a:pt x="948" y="603"/>
                      </a:lnTo>
                      <a:lnTo>
                        <a:pt x="913" y="603"/>
                      </a:lnTo>
                      <a:lnTo>
                        <a:pt x="879" y="603"/>
                      </a:lnTo>
                      <a:lnTo>
                        <a:pt x="845" y="603"/>
                      </a:lnTo>
                      <a:lnTo>
                        <a:pt x="832" y="579"/>
                      </a:lnTo>
                      <a:lnTo>
                        <a:pt x="818" y="559"/>
                      </a:lnTo>
                      <a:lnTo>
                        <a:pt x="806" y="535"/>
                      </a:lnTo>
                      <a:lnTo>
                        <a:pt x="792" y="511"/>
                      </a:lnTo>
                      <a:lnTo>
                        <a:pt x="779" y="490"/>
                      </a:lnTo>
                      <a:lnTo>
                        <a:pt x="768" y="466"/>
                      </a:lnTo>
                      <a:lnTo>
                        <a:pt x="758" y="443"/>
                      </a:lnTo>
                      <a:lnTo>
                        <a:pt x="748" y="419"/>
                      </a:lnTo>
                      <a:close/>
                      <a:moveTo>
                        <a:pt x="1182" y="330"/>
                      </a:moveTo>
                      <a:lnTo>
                        <a:pt x="1753" y="208"/>
                      </a:lnTo>
                      <a:lnTo>
                        <a:pt x="1738" y="251"/>
                      </a:lnTo>
                      <a:lnTo>
                        <a:pt x="1719" y="292"/>
                      </a:lnTo>
                      <a:lnTo>
                        <a:pt x="1704" y="332"/>
                      </a:lnTo>
                      <a:lnTo>
                        <a:pt x="1688" y="369"/>
                      </a:lnTo>
                      <a:lnTo>
                        <a:pt x="1675" y="405"/>
                      </a:lnTo>
                      <a:lnTo>
                        <a:pt x="1659" y="443"/>
                      </a:lnTo>
                      <a:lnTo>
                        <a:pt x="1645" y="475"/>
                      </a:lnTo>
                      <a:lnTo>
                        <a:pt x="1635" y="506"/>
                      </a:lnTo>
                      <a:lnTo>
                        <a:pt x="1608" y="511"/>
                      </a:lnTo>
                      <a:lnTo>
                        <a:pt x="1582" y="519"/>
                      </a:lnTo>
                      <a:lnTo>
                        <a:pt x="1553" y="524"/>
                      </a:lnTo>
                      <a:lnTo>
                        <a:pt x="1527" y="530"/>
                      </a:lnTo>
                      <a:lnTo>
                        <a:pt x="1500" y="537"/>
                      </a:lnTo>
                      <a:lnTo>
                        <a:pt x="1471" y="543"/>
                      </a:lnTo>
                      <a:lnTo>
                        <a:pt x="1445" y="548"/>
                      </a:lnTo>
                      <a:lnTo>
                        <a:pt x="1416" y="554"/>
                      </a:lnTo>
                      <a:lnTo>
                        <a:pt x="1390" y="559"/>
                      </a:lnTo>
                      <a:lnTo>
                        <a:pt x="1361" y="564"/>
                      </a:lnTo>
                      <a:lnTo>
                        <a:pt x="1332" y="566"/>
                      </a:lnTo>
                      <a:lnTo>
                        <a:pt x="1305" y="571"/>
                      </a:lnTo>
                      <a:lnTo>
                        <a:pt x="1276" y="574"/>
                      </a:lnTo>
                      <a:lnTo>
                        <a:pt x="1247" y="577"/>
                      </a:lnTo>
                      <a:lnTo>
                        <a:pt x="1221" y="579"/>
                      </a:lnTo>
                      <a:lnTo>
                        <a:pt x="1192" y="579"/>
                      </a:lnTo>
                      <a:lnTo>
                        <a:pt x="1196" y="516"/>
                      </a:lnTo>
                      <a:lnTo>
                        <a:pt x="1192" y="453"/>
                      </a:lnTo>
                      <a:lnTo>
                        <a:pt x="1185" y="393"/>
                      </a:lnTo>
                      <a:lnTo>
                        <a:pt x="1182" y="330"/>
                      </a:lnTo>
                      <a:close/>
                      <a:moveTo>
                        <a:pt x="1837" y="195"/>
                      </a:moveTo>
                      <a:lnTo>
                        <a:pt x="2776" y="0"/>
                      </a:lnTo>
                      <a:lnTo>
                        <a:pt x="2776" y="188"/>
                      </a:lnTo>
                      <a:lnTo>
                        <a:pt x="2718" y="214"/>
                      </a:lnTo>
                      <a:lnTo>
                        <a:pt x="2660" y="237"/>
                      </a:lnTo>
                      <a:lnTo>
                        <a:pt x="2599" y="261"/>
                      </a:lnTo>
                      <a:lnTo>
                        <a:pt x="2536" y="282"/>
                      </a:lnTo>
                      <a:lnTo>
                        <a:pt x="2475" y="301"/>
                      </a:lnTo>
                      <a:lnTo>
                        <a:pt x="2412" y="321"/>
                      </a:lnTo>
                      <a:lnTo>
                        <a:pt x="2346" y="340"/>
                      </a:lnTo>
                      <a:lnTo>
                        <a:pt x="2283" y="356"/>
                      </a:lnTo>
                      <a:lnTo>
                        <a:pt x="2220" y="374"/>
                      </a:lnTo>
                      <a:lnTo>
                        <a:pt x="2154" y="390"/>
                      </a:lnTo>
                      <a:lnTo>
                        <a:pt x="2090" y="405"/>
                      </a:lnTo>
                      <a:lnTo>
                        <a:pt x="2027" y="422"/>
                      </a:lnTo>
                      <a:lnTo>
                        <a:pt x="1962" y="434"/>
                      </a:lnTo>
                      <a:lnTo>
                        <a:pt x="1901" y="451"/>
                      </a:lnTo>
                      <a:lnTo>
                        <a:pt x="1837" y="466"/>
                      </a:lnTo>
                      <a:lnTo>
                        <a:pt x="1777" y="482"/>
                      </a:lnTo>
                      <a:lnTo>
                        <a:pt x="1753" y="482"/>
                      </a:lnTo>
                      <a:lnTo>
                        <a:pt x="1764" y="446"/>
                      </a:lnTo>
                      <a:lnTo>
                        <a:pt x="1774" y="408"/>
                      </a:lnTo>
                      <a:lnTo>
                        <a:pt x="1782" y="371"/>
                      </a:lnTo>
                      <a:lnTo>
                        <a:pt x="1793" y="337"/>
                      </a:lnTo>
                      <a:lnTo>
                        <a:pt x="1803" y="301"/>
                      </a:lnTo>
                      <a:lnTo>
                        <a:pt x="1814" y="266"/>
                      </a:lnTo>
                      <a:lnTo>
                        <a:pt x="1827" y="229"/>
                      </a:lnTo>
                      <a:lnTo>
                        <a:pt x="1837" y="195"/>
                      </a:lnTo>
                      <a:close/>
                    </a:path>
                  </a:pathLst>
                </a:custGeom>
                <a:solidFill>
                  <a:srgbClr val="E2A544"/>
                </a:solidFill>
                <a:ln w="9525">
                  <a:noFill/>
                  <a:round/>
                  <a:headEnd/>
                  <a:tailEnd/>
                </a:ln>
              </p:spPr>
              <p:txBody>
                <a:bodyPr>
                  <a:prstTxWarp prst="textNoShape">
                    <a:avLst/>
                  </a:prstTxWarp>
                </a:bodyPr>
                <a:lstStyle/>
                <a:p>
                  <a:endParaRPr lang="en-US"/>
                </a:p>
              </p:txBody>
            </p:sp>
            <p:sp>
              <p:nvSpPr>
                <p:cNvPr id="74802" name="Freeform 427"/>
                <p:cNvSpPr>
                  <a:spLocks noChangeAspect="1" noEditPoints="1"/>
                </p:cNvSpPr>
                <p:nvPr/>
              </p:nvSpPr>
              <p:spPr bwMode="auto">
                <a:xfrm>
                  <a:off x="2547" y="2524"/>
                  <a:ext cx="1489" cy="336"/>
                </a:xfrm>
                <a:custGeom>
                  <a:avLst/>
                  <a:gdLst>
                    <a:gd name="T0" fmla="*/ 685 w 4467"/>
                    <a:gd name="T1" fmla="*/ 132 h 1006"/>
                    <a:gd name="T2" fmla="*/ 688 w 4467"/>
                    <a:gd name="T3" fmla="*/ 235 h 1006"/>
                    <a:gd name="T4" fmla="*/ 751 w 4467"/>
                    <a:gd name="T5" fmla="*/ 534 h 1006"/>
                    <a:gd name="T6" fmla="*/ 791 w 4467"/>
                    <a:gd name="T7" fmla="*/ 782 h 1006"/>
                    <a:gd name="T8" fmla="*/ 756 w 4467"/>
                    <a:gd name="T9" fmla="*/ 943 h 1006"/>
                    <a:gd name="T10" fmla="*/ 672 w 4467"/>
                    <a:gd name="T11" fmla="*/ 992 h 1006"/>
                    <a:gd name="T12" fmla="*/ 527 w 4467"/>
                    <a:gd name="T13" fmla="*/ 998 h 1006"/>
                    <a:gd name="T14" fmla="*/ 385 w 4467"/>
                    <a:gd name="T15" fmla="*/ 980 h 1006"/>
                    <a:gd name="T16" fmla="*/ 233 w 4467"/>
                    <a:gd name="T17" fmla="*/ 946 h 1006"/>
                    <a:gd name="T18" fmla="*/ 45 w 4467"/>
                    <a:gd name="T19" fmla="*/ 995 h 1006"/>
                    <a:gd name="T20" fmla="*/ 21 w 4467"/>
                    <a:gd name="T21" fmla="*/ 248 h 1006"/>
                    <a:gd name="T22" fmla="*/ 1059 w 4467"/>
                    <a:gd name="T23" fmla="*/ 6 h 1006"/>
                    <a:gd name="T24" fmla="*/ 1125 w 4467"/>
                    <a:gd name="T25" fmla="*/ 202 h 1006"/>
                    <a:gd name="T26" fmla="*/ 1267 w 4467"/>
                    <a:gd name="T27" fmla="*/ 542 h 1006"/>
                    <a:gd name="T28" fmla="*/ 1189 w 4467"/>
                    <a:gd name="T29" fmla="*/ 266 h 1006"/>
                    <a:gd name="T30" fmla="*/ 1533 w 4467"/>
                    <a:gd name="T31" fmla="*/ 0 h 1006"/>
                    <a:gd name="T32" fmla="*/ 1552 w 4467"/>
                    <a:gd name="T33" fmla="*/ 890 h 1006"/>
                    <a:gd name="T34" fmla="*/ 1336 w 4467"/>
                    <a:gd name="T35" fmla="*/ 932 h 1006"/>
                    <a:gd name="T36" fmla="*/ 1120 w 4467"/>
                    <a:gd name="T37" fmla="*/ 970 h 1006"/>
                    <a:gd name="T38" fmla="*/ 896 w 4467"/>
                    <a:gd name="T39" fmla="*/ 987 h 1006"/>
                    <a:gd name="T40" fmla="*/ 838 w 4467"/>
                    <a:gd name="T41" fmla="*/ 787 h 1006"/>
                    <a:gd name="T42" fmla="*/ 809 w 4467"/>
                    <a:gd name="T43" fmla="*/ 542 h 1006"/>
                    <a:gd name="T44" fmla="*/ 759 w 4467"/>
                    <a:gd name="T45" fmla="*/ 334 h 1006"/>
                    <a:gd name="T46" fmla="*/ 717 w 4467"/>
                    <a:gd name="T47" fmla="*/ 76 h 1006"/>
                    <a:gd name="T48" fmla="*/ 3725 w 4467"/>
                    <a:gd name="T49" fmla="*/ 108 h 1006"/>
                    <a:gd name="T50" fmla="*/ 3617 w 4467"/>
                    <a:gd name="T51" fmla="*/ 377 h 1006"/>
                    <a:gd name="T52" fmla="*/ 3458 w 4467"/>
                    <a:gd name="T53" fmla="*/ 508 h 1006"/>
                    <a:gd name="T54" fmla="*/ 3240 w 4467"/>
                    <a:gd name="T55" fmla="*/ 590 h 1006"/>
                    <a:gd name="T56" fmla="*/ 3019 w 4467"/>
                    <a:gd name="T57" fmla="*/ 664 h 1006"/>
                    <a:gd name="T58" fmla="*/ 2866 w 4467"/>
                    <a:gd name="T59" fmla="*/ 356 h 1006"/>
                    <a:gd name="T60" fmla="*/ 4462 w 4467"/>
                    <a:gd name="T61" fmla="*/ 110 h 1006"/>
                    <a:gd name="T62" fmla="*/ 4365 w 4467"/>
                    <a:gd name="T63" fmla="*/ 166 h 1006"/>
                    <a:gd name="T64" fmla="*/ 4230 w 4467"/>
                    <a:gd name="T65" fmla="*/ 229 h 1006"/>
                    <a:gd name="T66" fmla="*/ 4033 w 4467"/>
                    <a:gd name="T67" fmla="*/ 308 h 1006"/>
                    <a:gd name="T68" fmla="*/ 3835 w 4467"/>
                    <a:gd name="T69" fmla="*/ 387 h 1006"/>
                    <a:gd name="T70" fmla="*/ 3658 w 4467"/>
                    <a:gd name="T71" fmla="*/ 450 h 1006"/>
                    <a:gd name="T72" fmla="*/ 3648 w 4467"/>
                    <a:gd name="T73" fmla="*/ 361 h 1006"/>
                    <a:gd name="T74" fmla="*/ 3751 w 4467"/>
                    <a:gd name="T75" fmla="*/ 64 h 1006"/>
                    <a:gd name="T76" fmla="*/ 2276 w 4467"/>
                    <a:gd name="T77" fmla="*/ 703 h 1006"/>
                    <a:gd name="T78" fmla="*/ 2397 w 4467"/>
                    <a:gd name="T79" fmla="*/ 737 h 1006"/>
                    <a:gd name="T80" fmla="*/ 2668 w 4467"/>
                    <a:gd name="T81" fmla="*/ 724 h 1006"/>
                    <a:gd name="T82" fmla="*/ 2810 w 4467"/>
                    <a:gd name="T83" fmla="*/ 734 h 1006"/>
                    <a:gd name="T84" fmla="*/ 2708 w 4467"/>
                    <a:gd name="T85" fmla="*/ 780 h 1006"/>
                    <a:gd name="T86" fmla="*/ 2571 w 4467"/>
                    <a:gd name="T87" fmla="*/ 816 h 1006"/>
                    <a:gd name="T88" fmla="*/ 2424 w 4467"/>
                    <a:gd name="T89" fmla="*/ 853 h 1006"/>
                    <a:gd name="T90" fmla="*/ 2271 w 4467"/>
                    <a:gd name="T91" fmla="*/ 882 h 1006"/>
                    <a:gd name="T92" fmla="*/ 2171 w 4467"/>
                    <a:gd name="T93" fmla="*/ 814 h 1006"/>
                    <a:gd name="T94" fmla="*/ 2126 w 4467"/>
                    <a:gd name="T95" fmla="*/ 684 h 1006"/>
                    <a:gd name="T96" fmla="*/ 1647 w 4467"/>
                    <a:gd name="T97" fmla="*/ 688 h 1006"/>
                    <a:gd name="T98" fmla="*/ 1818 w 4467"/>
                    <a:gd name="T99" fmla="*/ 700 h 1006"/>
                    <a:gd name="T100" fmla="*/ 2000 w 4467"/>
                    <a:gd name="T101" fmla="*/ 703 h 1006"/>
                    <a:gd name="T102" fmla="*/ 2097 w 4467"/>
                    <a:gd name="T103" fmla="*/ 795 h 1006"/>
                    <a:gd name="T104" fmla="*/ 2034 w 4467"/>
                    <a:gd name="T105" fmla="*/ 908 h 1006"/>
                    <a:gd name="T106" fmla="*/ 1899 w 4467"/>
                    <a:gd name="T107" fmla="*/ 937 h 1006"/>
                    <a:gd name="T108" fmla="*/ 1762 w 4467"/>
                    <a:gd name="T109" fmla="*/ 948 h 1006"/>
                    <a:gd name="T110" fmla="*/ 1657 w 4467"/>
                    <a:gd name="T111" fmla="*/ 922 h 1006"/>
                    <a:gd name="T112" fmla="*/ 1601 w 4467"/>
                    <a:gd name="T113" fmla="*/ 806 h 100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467"/>
                    <a:gd name="T172" fmla="*/ 0 h 1006"/>
                    <a:gd name="T173" fmla="*/ 4467 w 4467"/>
                    <a:gd name="T174" fmla="*/ 1006 h 100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467" h="1006">
                      <a:moveTo>
                        <a:pt x="33" y="0"/>
                      </a:moveTo>
                      <a:lnTo>
                        <a:pt x="680" y="0"/>
                      </a:lnTo>
                      <a:lnTo>
                        <a:pt x="683" y="45"/>
                      </a:lnTo>
                      <a:lnTo>
                        <a:pt x="685" y="87"/>
                      </a:lnTo>
                      <a:lnTo>
                        <a:pt x="685" y="132"/>
                      </a:lnTo>
                      <a:lnTo>
                        <a:pt x="683" y="173"/>
                      </a:lnTo>
                      <a:lnTo>
                        <a:pt x="678" y="190"/>
                      </a:lnTo>
                      <a:lnTo>
                        <a:pt x="678" y="206"/>
                      </a:lnTo>
                      <a:lnTo>
                        <a:pt x="683" y="221"/>
                      </a:lnTo>
                      <a:lnTo>
                        <a:pt x="688" y="235"/>
                      </a:lnTo>
                      <a:lnTo>
                        <a:pt x="688" y="300"/>
                      </a:lnTo>
                      <a:lnTo>
                        <a:pt x="696" y="363"/>
                      </a:lnTo>
                      <a:lnTo>
                        <a:pt x="712" y="421"/>
                      </a:lnTo>
                      <a:lnTo>
                        <a:pt x="730" y="479"/>
                      </a:lnTo>
                      <a:lnTo>
                        <a:pt x="751" y="534"/>
                      </a:lnTo>
                      <a:lnTo>
                        <a:pt x="770" y="592"/>
                      </a:lnTo>
                      <a:lnTo>
                        <a:pt x="785" y="653"/>
                      </a:lnTo>
                      <a:lnTo>
                        <a:pt x="796" y="714"/>
                      </a:lnTo>
                      <a:lnTo>
                        <a:pt x="796" y="748"/>
                      </a:lnTo>
                      <a:lnTo>
                        <a:pt x="791" y="782"/>
                      </a:lnTo>
                      <a:lnTo>
                        <a:pt x="780" y="814"/>
                      </a:lnTo>
                      <a:lnTo>
                        <a:pt x="770" y="848"/>
                      </a:lnTo>
                      <a:lnTo>
                        <a:pt x="762" y="879"/>
                      </a:lnTo>
                      <a:lnTo>
                        <a:pt x="756" y="912"/>
                      </a:lnTo>
                      <a:lnTo>
                        <a:pt x="756" y="943"/>
                      </a:lnTo>
                      <a:lnTo>
                        <a:pt x="767" y="977"/>
                      </a:lnTo>
                      <a:lnTo>
                        <a:pt x="759" y="987"/>
                      </a:lnTo>
                      <a:lnTo>
                        <a:pt x="730" y="987"/>
                      </a:lnTo>
                      <a:lnTo>
                        <a:pt x="701" y="990"/>
                      </a:lnTo>
                      <a:lnTo>
                        <a:pt x="672" y="992"/>
                      </a:lnTo>
                      <a:lnTo>
                        <a:pt x="643" y="995"/>
                      </a:lnTo>
                      <a:lnTo>
                        <a:pt x="614" y="995"/>
                      </a:lnTo>
                      <a:lnTo>
                        <a:pt x="585" y="998"/>
                      </a:lnTo>
                      <a:lnTo>
                        <a:pt x="556" y="998"/>
                      </a:lnTo>
                      <a:lnTo>
                        <a:pt x="527" y="998"/>
                      </a:lnTo>
                      <a:lnTo>
                        <a:pt x="498" y="998"/>
                      </a:lnTo>
                      <a:lnTo>
                        <a:pt x="469" y="995"/>
                      </a:lnTo>
                      <a:lnTo>
                        <a:pt x="440" y="990"/>
                      </a:lnTo>
                      <a:lnTo>
                        <a:pt x="414" y="985"/>
                      </a:lnTo>
                      <a:lnTo>
                        <a:pt x="385" y="980"/>
                      </a:lnTo>
                      <a:lnTo>
                        <a:pt x="358" y="970"/>
                      </a:lnTo>
                      <a:lnTo>
                        <a:pt x="335" y="958"/>
                      </a:lnTo>
                      <a:lnTo>
                        <a:pt x="308" y="946"/>
                      </a:lnTo>
                      <a:lnTo>
                        <a:pt x="269" y="943"/>
                      </a:lnTo>
                      <a:lnTo>
                        <a:pt x="233" y="946"/>
                      </a:lnTo>
                      <a:lnTo>
                        <a:pt x="192" y="953"/>
                      </a:lnTo>
                      <a:lnTo>
                        <a:pt x="156" y="961"/>
                      </a:lnTo>
                      <a:lnTo>
                        <a:pt x="119" y="972"/>
                      </a:lnTo>
                      <a:lnTo>
                        <a:pt x="82" y="985"/>
                      </a:lnTo>
                      <a:lnTo>
                        <a:pt x="45" y="995"/>
                      </a:lnTo>
                      <a:lnTo>
                        <a:pt x="9" y="1006"/>
                      </a:lnTo>
                      <a:lnTo>
                        <a:pt x="0" y="1006"/>
                      </a:lnTo>
                      <a:lnTo>
                        <a:pt x="6" y="751"/>
                      </a:lnTo>
                      <a:lnTo>
                        <a:pt x="14" y="498"/>
                      </a:lnTo>
                      <a:lnTo>
                        <a:pt x="21" y="248"/>
                      </a:lnTo>
                      <a:lnTo>
                        <a:pt x="33" y="0"/>
                      </a:lnTo>
                      <a:close/>
                      <a:moveTo>
                        <a:pt x="714" y="0"/>
                      </a:moveTo>
                      <a:lnTo>
                        <a:pt x="1057" y="0"/>
                      </a:lnTo>
                      <a:lnTo>
                        <a:pt x="1057" y="2"/>
                      </a:lnTo>
                      <a:lnTo>
                        <a:pt x="1059" y="6"/>
                      </a:lnTo>
                      <a:lnTo>
                        <a:pt x="1062" y="11"/>
                      </a:lnTo>
                      <a:lnTo>
                        <a:pt x="1062" y="14"/>
                      </a:lnTo>
                      <a:lnTo>
                        <a:pt x="1073" y="50"/>
                      </a:lnTo>
                      <a:lnTo>
                        <a:pt x="1096" y="116"/>
                      </a:lnTo>
                      <a:lnTo>
                        <a:pt x="1125" y="202"/>
                      </a:lnTo>
                      <a:lnTo>
                        <a:pt x="1160" y="298"/>
                      </a:lnTo>
                      <a:lnTo>
                        <a:pt x="1194" y="387"/>
                      </a:lnTo>
                      <a:lnTo>
                        <a:pt x="1228" y="466"/>
                      </a:lnTo>
                      <a:lnTo>
                        <a:pt x="1252" y="522"/>
                      </a:lnTo>
                      <a:lnTo>
                        <a:pt x="1267" y="542"/>
                      </a:lnTo>
                      <a:lnTo>
                        <a:pt x="1270" y="532"/>
                      </a:lnTo>
                      <a:lnTo>
                        <a:pt x="1254" y="464"/>
                      </a:lnTo>
                      <a:lnTo>
                        <a:pt x="1233" y="397"/>
                      </a:lnTo>
                      <a:lnTo>
                        <a:pt x="1212" y="332"/>
                      </a:lnTo>
                      <a:lnTo>
                        <a:pt x="1189" y="266"/>
                      </a:lnTo>
                      <a:lnTo>
                        <a:pt x="1165" y="202"/>
                      </a:lnTo>
                      <a:lnTo>
                        <a:pt x="1143" y="137"/>
                      </a:lnTo>
                      <a:lnTo>
                        <a:pt x="1125" y="69"/>
                      </a:lnTo>
                      <a:lnTo>
                        <a:pt x="1109" y="0"/>
                      </a:lnTo>
                      <a:lnTo>
                        <a:pt x="1533" y="0"/>
                      </a:lnTo>
                      <a:lnTo>
                        <a:pt x="1528" y="211"/>
                      </a:lnTo>
                      <a:lnTo>
                        <a:pt x="1523" y="419"/>
                      </a:lnTo>
                      <a:lnTo>
                        <a:pt x="1523" y="626"/>
                      </a:lnTo>
                      <a:lnTo>
                        <a:pt x="1526" y="830"/>
                      </a:lnTo>
                      <a:lnTo>
                        <a:pt x="1552" y="890"/>
                      </a:lnTo>
                      <a:lnTo>
                        <a:pt x="1509" y="898"/>
                      </a:lnTo>
                      <a:lnTo>
                        <a:pt x="1464" y="906"/>
                      </a:lnTo>
                      <a:lnTo>
                        <a:pt x="1423" y="917"/>
                      </a:lnTo>
                      <a:lnTo>
                        <a:pt x="1381" y="924"/>
                      </a:lnTo>
                      <a:lnTo>
                        <a:pt x="1336" y="932"/>
                      </a:lnTo>
                      <a:lnTo>
                        <a:pt x="1293" y="941"/>
                      </a:lnTo>
                      <a:lnTo>
                        <a:pt x="1252" y="948"/>
                      </a:lnTo>
                      <a:lnTo>
                        <a:pt x="1206" y="956"/>
                      </a:lnTo>
                      <a:lnTo>
                        <a:pt x="1165" y="961"/>
                      </a:lnTo>
                      <a:lnTo>
                        <a:pt x="1120" y="970"/>
                      </a:lnTo>
                      <a:lnTo>
                        <a:pt x="1075" y="975"/>
                      </a:lnTo>
                      <a:lnTo>
                        <a:pt x="1033" y="980"/>
                      </a:lnTo>
                      <a:lnTo>
                        <a:pt x="989" y="982"/>
                      </a:lnTo>
                      <a:lnTo>
                        <a:pt x="943" y="985"/>
                      </a:lnTo>
                      <a:lnTo>
                        <a:pt x="896" y="987"/>
                      </a:lnTo>
                      <a:lnTo>
                        <a:pt x="851" y="987"/>
                      </a:lnTo>
                      <a:lnTo>
                        <a:pt x="825" y="937"/>
                      </a:lnTo>
                      <a:lnTo>
                        <a:pt x="820" y="888"/>
                      </a:lnTo>
                      <a:lnTo>
                        <a:pt x="825" y="838"/>
                      </a:lnTo>
                      <a:lnTo>
                        <a:pt x="838" y="787"/>
                      </a:lnTo>
                      <a:lnTo>
                        <a:pt x="851" y="737"/>
                      </a:lnTo>
                      <a:lnTo>
                        <a:pt x="859" y="688"/>
                      </a:lnTo>
                      <a:lnTo>
                        <a:pt x="854" y="635"/>
                      </a:lnTo>
                      <a:lnTo>
                        <a:pt x="830" y="580"/>
                      </a:lnTo>
                      <a:lnTo>
                        <a:pt x="809" y="542"/>
                      </a:lnTo>
                      <a:lnTo>
                        <a:pt x="791" y="505"/>
                      </a:lnTo>
                      <a:lnTo>
                        <a:pt x="777" y="464"/>
                      </a:lnTo>
                      <a:lnTo>
                        <a:pt x="767" y="421"/>
                      </a:lnTo>
                      <a:lnTo>
                        <a:pt x="762" y="380"/>
                      </a:lnTo>
                      <a:lnTo>
                        <a:pt x="759" y="334"/>
                      </a:lnTo>
                      <a:lnTo>
                        <a:pt x="762" y="290"/>
                      </a:lnTo>
                      <a:lnTo>
                        <a:pt x="767" y="245"/>
                      </a:lnTo>
                      <a:lnTo>
                        <a:pt x="743" y="202"/>
                      </a:lnTo>
                      <a:lnTo>
                        <a:pt x="727" y="145"/>
                      </a:lnTo>
                      <a:lnTo>
                        <a:pt x="717" y="76"/>
                      </a:lnTo>
                      <a:lnTo>
                        <a:pt x="714" y="0"/>
                      </a:lnTo>
                      <a:close/>
                      <a:moveTo>
                        <a:pt x="2868" y="0"/>
                      </a:moveTo>
                      <a:lnTo>
                        <a:pt x="3764" y="0"/>
                      </a:lnTo>
                      <a:lnTo>
                        <a:pt x="3742" y="55"/>
                      </a:lnTo>
                      <a:lnTo>
                        <a:pt x="3725" y="108"/>
                      </a:lnTo>
                      <a:lnTo>
                        <a:pt x="3703" y="163"/>
                      </a:lnTo>
                      <a:lnTo>
                        <a:pt x="3685" y="216"/>
                      </a:lnTo>
                      <a:lnTo>
                        <a:pt x="3664" y="271"/>
                      </a:lnTo>
                      <a:lnTo>
                        <a:pt x="3640" y="324"/>
                      </a:lnTo>
                      <a:lnTo>
                        <a:pt x="3617" y="377"/>
                      </a:lnTo>
                      <a:lnTo>
                        <a:pt x="3588" y="426"/>
                      </a:lnTo>
                      <a:lnTo>
                        <a:pt x="3585" y="445"/>
                      </a:lnTo>
                      <a:lnTo>
                        <a:pt x="3542" y="469"/>
                      </a:lnTo>
                      <a:lnTo>
                        <a:pt x="3501" y="488"/>
                      </a:lnTo>
                      <a:lnTo>
                        <a:pt x="3458" y="508"/>
                      </a:lnTo>
                      <a:lnTo>
                        <a:pt x="3416" y="527"/>
                      </a:lnTo>
                      <a:lnTo>
                        <a:pt x="3371" y="542"/>
                      </a:lnTo>
                      <a:lnTo>
                        <a:pt x="3330" y="561"/>
                      </a:lnTo>
                      <a:lnTo>
                        <a:pt x="3284" y="577"/>
                      </a:lnTo>
                      <a:lnTo>
                        <a:pt x="3240" y="590"/>
                      </a:lnTo>
                      <a:lnTo>
                        <a:pt x="3198" y="606"/>
                      </a:lnTo>
                      <a:lnTo>
                        <a:pt x="3152" y="619"/>
                      </a:lnTo>
                      <a:lnTo>
                        <a:pt x="3108" y="635"/>
                      </a:lnTo>
                      <a:lnTo>
                        <a:pt x="3063" y="648"/>
                      </a:lnTo>
                      <a:lnTo>
                        <a:pt x="3019" y="664"/>
                      </a:lnTo>
                      <a:lnTo>
                        <a:pt x="2974" y="679"/>
                      </a:lnTo>
                      <a:lnTo>
                        <a:pt x="2932" y="695"/>
                      </a:lnTo>
                      <a:lnTo>
                        <a:pt x="2887" y="711"/>
                      </a:lnTo>
                      <a:lnTo>
                        <a:pt x="2877" y="532"/>
                      </a:lnTo>
                      <a:lnTo>
                        <a:pt x="2866" y="356"/>
                      </a:lnTo>
                      <a:lnTo>
                        <a:pt x="2861" y="177"/>
                      </a:lnTo>
                      <a:lnTo>
                        <a:pt x="2868" y="0"/>
                      </a:lnTo>
                      <a:close/>
                      <a:moveTo>
                        <a:pt x="3777" y="0"/>
                      </a:moveTo>
                      <a:lnTo>
                        <a:pt x="4467" y="0"/>
                      </a:lnTo>
                      <a:lnTo>
                        <a:pt x="4462" y="110"/>
                      </a:lnTo>
                      <a:lnTo>
                        <a:pt x="4443" y="124"/>
                      </a:lnTo>
                      <a:lnTo>
                        <a:pt x="4425" y="137"/>
                      </a:lnTo>
                      <a:lnTo>
                        <a:pt x="4407" y="148"/>
                      </a:lnTo>
                      <a:lnTo>
                        <a:pt x="4385" y="156"/>
                      </a:lnTo>
                      <a:lnTo>
                        <a:pt x="4365" y="166"/>
                      </a:lnTo>
                      <a:lnTo>
                        <a:pt x="4346" y="173"/>
                      </a:lnTo>
                      <a:lnTo>
                        <a:pt x="4327" y="185"/>
                      </a:lnTo>
                      <a:lnTo>
                        <a:pt x="4310" y="197"/>
                      </a:lnTo>
                      <a:lnTo>
                        <a:pt x="4269" y="214"/>
                      </a:lnTo>
                      <a:lnTo>
                        <a:pt x="4230" y="229"/>
                      </a:lnTo>
                      <a:lnTo>
                        <a:pt x="4190" y="245"/>
                      </a:lnTo>
                      <a:lnTo>
                        <a:pt x="4151" y="261"/>
                      </a:lnTo>
                      <a:lnTo>
                        <a:pt x="4112" y="277"/>
                      </a:lnTo>
                      <a:lnTo>
                        <a:pt x="4072" y="293"/>
                      </a:lnTo>
                      <a:lnTo>
                        <a:pt x="4033" y="308"/>
                      </a:lnTo>
                      <a:lnTo>
                        <a:pt x="3993" y="324"/>
                      </a:lnTo>
                      <a:lnTo>
                        <a:pt x="3954" y="339"/>
                      </a:lnTo>
                      <a:lnTo>
                        <a:pt x="3915" y="356"/>
                      </a:lnTo>
                      <a:lnTo>
                        <a:pt x="3874" y="371"/>
                      </a:lnTo>
                      <a:lnTo>
                        <a:pt x="3835" y="387"/>
                      </a:lnTo>
                      <a:lnTo>
                        <a:pt x="3795" y="403"/>
                      </a:lnTo>
                      <a:lnTo>
                        <a:pt x="3756" y="419"/>
                      </a:lnTo>
                      <a:lnTo>
                        <a:pt x="3717" y="435"/>
                      </a:lnTo>
                      <a:lnTo>
                        <a:pt x="3677" y="450"/>
                      </a:lnTo>
                      <a:lnTo>
                        <a:pt x="3658" y="450"/>
                      </a:lnTo>
                      <a:lnTo>
                        <a:pt x="3656" y="440"/>
                      </a:lnTo>
                      <a:lnTo>
                        <a:pt x="3651" y="432"/>
                      </a:lnTo>
                      <a:lnTo>
                        <a:pt x="3635" y="435"/>
                      </a:lnTo>
                      <a:lnTo>
                        <a:pt x="3638" y="403"/>
                      </a:lnTo>
                      <a:lnTo>
                        <a:pt x="3648" y="361"/>
                      </a:lnTo>
                      <a:lnTo>
                        <a:pt x="3662" y="308"/>
                      </a:lnTo>
                      <a:lnTo>
                        <a:pt x="3679" y="253"/>
                      </a:lnTo>
                      <a:lnTo>
                        <a:pt x="3703" y="190"/>
                      </a:lnTo>
                      <a:lnTo>
                        <a:pt x="3727" y="127"/>
                      </a:lnTo>
                      <a:lnTo>
                        <a:pt x="3751" y="64"/>
                      </a:lnTo>
                      <a:lnTo>
                        <a:pt x="3777" y="0"/>
                      </a:lnTo>
                      <a:close/>
                      <a:moveTo>
                        <a:pt x="2220" y="684"/>
                      </a:moveTo>
                      <a:lnTo>
                        <a:pt x="2229" y="690"/>
                      </a:lnTo>
                      <a:lnTo>
                        <a:pt x="2249" y="695"/>
                      </a:lnTo>
                      <a:lnTo>
                        <a:pt x="2276" y="703"/>
                      </a:lnTo>
                      <a:lnTo>
                        <a:pt x="2307" y="714"/>
                      </a:lnTo>
                      <a:lnTo>
                        <a:pt x="2340" y="722"/>
                      </a:lnTo>
                      <a:lnTo>
                        <a:pt x="2366" y="729"/>
                      </a:lnTo>
                      <a:lnTo>
                        <a:pt x="2386" y="734"/>
                      </a:lnTo>
                      <a:lnTo>
                        <a:pt x="2397" y="737"/>
                      </a:lnTo>
                      <a:lnTo>
                        <a:pt x="2442" y="737"/>
                      </a:lnTo>
                      <a:lnTo>
                        <a:pt x="2494" y="737"/>
                      </a:lnTo>
                      <a:lnTo>
                        <a:pt x="2550" y="734"/>
                      </a:lnTo>
                      <a:lnTo>
                        <a:pt x="2610" y="732"/>
                      </a:lnTo>
                      <a:lnTo>
                        <a:pt x="2668" y="724"/>
                      </a:lnTo>
                      <a:lnTo>
                        <a:pt x="2723" y="717"/>
                      </a:lnTo>
                      <a:lnTo>
                        <a:pt x="2774" y="703"/>
                      </a:lnTo>
                      <a:lnTo>
                        <a:pt x="2813" y="688"/>
                      </a:lnTo>
                      <a:lnTo>
                        <a:pt x="2819" y="717"/>
                      </a:lnTo>
                      <a:lnTo>
                        <a:pt x="2810" y="734"/>
                      </a:lnTo>
                      <a:lnTo>
                        <a:pt x="2798" y="751"/>
                      </a:lnTo>
                      <a:lnTo>
                        <a:pt x="2776" y="758"/>
                      </a:lnTo>
                      <a:lnTo>
                        <a:pt x="2755" y="766"/>
                      </a:lnTo>
                      <a:lnTo>
                        <a:pt x="2732" y="772"/>
                      </a:lnTo>
                      <a:lnTo>
                        <a:pt x="2708" y="780"/>
                      </a:lnTo>
                      <a:lnTo>
                        <a:pt x="2689" y="790"/>
                      </a:lnTo>
                      <a:lnTo>
                        <a:pt x="2660" y="795"/>
                      </a:lnTo>
                      <a:lnTo>
                        <a:pt x="2629" y="803"/>
                      </a:lnTo>
                      <a:lnTo>
                        <a:pt x="2600" y="809"/>
                      </a:lnTo>
                      <a:lnTo>
                        <a:pt x="2571" y="816"/>
                      </a:lnTo>
                      <a:lnTo>
                        <a:pt x="2542" y="821"/>
                      </a:lnTo>
                      <a:lnTo>
                        <a:pt x="2511" y="830"/>
                      </a:lnTo>
                      <a:lnTo>
                        <a:pt x="2482" y="838"/>
                      </a:lnTo>
                      <a:lnTo>
                        <a:pt x="2453" y="845"/>
                      </a:lnTo>
                      <a:lnTo>
                        <a:pt x="2424" y="853"/>
                      </a:lnTo>
                      <a:lnTo>
                        <a:pt x="2391" y="859"/>
                      </a:lnTo>
                      <a:lnTo>
                        <a:pt x="2362" y="866"/>
                      </a:lnTo>
                      <a:lnTo>
                        <a:pt x="2331" y="872"/>
                      </a:lnTo>
                      <a:lnTo>
                        <a:pt x="2302" y="877"/>
                      </a:lnTo>
                      <a:lnTo>
                        <a:pt x="2271" y="882"/>
                      </a:lnTo>
                      <a:lnTo>
                        <a:pt x="2239" y="888"/>
                      </a:lnTo>
                      <a:lnTo>
                        <a:pt x="2208" y="890"/>
                      </a:lnTo>
                      <a:lnTo>
                        <a:pt x="2194" y="866"/>
                      </a:lnTo>
                      <a:lnTo>
                        <a:pt x="2181" y="840"/>
                      </a:lnTo>
                      <a:lnTo>
                        <a:pt x="2171" y="814"/>
                      </a:lnTo>
                      <a:lnTo>
                        <a:pt x="2162" y="787"/>
                      </a:lnTo>
                      <a:lnTo>
                        <a:pt x="2155" y="761"/>
                      </a:lnTo>
                      <a:lnTo>
                        <a:pt x="2147" y="734"/>
                      </a:lnTo>
                      <a:lnTo>
                        <a:pt x="2136" y="708"/>
                      </a:lnTo>
                      <a:lnTo>
                        <a:pt x="2126" y="684"/>
                      </a:lnTo>
                      <a:lnTo>
                        <a:pt x="2220" y="684"/>
                      </a:lnTo>
                      <a:close/>
                      <a:moveTo>
                        <a:pt x="1607" y="666"/>
                      </a:moveTo>
                      <a:lnTo>
                        <a:pt x="1613" y="674"/>
                      </a:lnTo>
                      <a:lnTo>
                        <a:pt x="1628" y="679"/>
                      </a:lnTo>
                      <a:lnTo>
                        <a:pt x="1647" y="688"/>
                      </a:lnTo>
                      <a:lnTo>
                        <a:pt x="1676" y="690"/>
                      </a:lnTo>
                      <a:lnTo>
                        <a:pt x="1704" y="695"/>
                      </a:lnTo>
                      <a:lnTo>
                        <a:pt x="1738" y="698"/>
                      </a:lnTo>
                      <a:lnTo>
                        <a:pt x="1779" y="700"/>
                      </a:lnTo>
                      <a:lnTo>
                        <a:pt x="1818" y="700"/>
                      </a:lnTo>
                      <a:lnTo>
                        <a:pt x="1857" y="703"/>
                      </a:lnTo>
                      <a:lnTo>
                        <a:pt x="1894" y="703"/>
                      </a:lnTo>
                      <a:lnTo>
                        <a:pt x="1933" y="703"/>
                      </a:lnTo>
                      <a:lnTo>
                        <a:pt x="1967" y="703"/>
                      </a:lnTo>
                      <a:lnTo>
                        <a:pt x="2000" y="703"/>
                      </a:lnTo>
                      <a:lnTo>
                        <a:pt x="2029" y="703"/>
                      </a:lnTo>
                      <a:lnTo>
                        <a:pt x="2049" y="703"/>
                      </a:lnTo>
                      <a:lnTo>
                        <a:pt x="2065" y="703"/>
                      </a:lnTo>
                      <a:lnTo>
                        <a:pt x="2083" y="748"/>
                      </a:lnTo>
                      <a:lnTo>
                        <a:pt x="2097" y="795"/>
                      </a:lnTo>
                      <a:lnTo>
                        <a:pt x="2105" y="843"/>
                      </a:lnTo>
                      <a:lnTo>
                        <a:pt x="2118" y="890"/>
                      </a:lnTo>
                      <a:lnTo>
                        <a:pt x="2089" y="895"/>
                      </a:lnTo>
                      <a:lnTo>
                        <a:pt x="2063" y="903"/>
                      </a:lnTo>
                      <a:lnTo>
                        <a:pt x="2034" y="908"/>
                      </a:lnTo>
                      <a:lnTo>
                        <a:pt x="2008" y="917"/>
                      </a:lnTo>
                      <a:lnTo>
                        <a:pt x="1979" y="922"/>
                      </a:lnTo>
                      <a:lnTo>
                        <a:pt x="1952" y="927"/>
                      </a:lnTo>
                      <a:lnTo>
                        <a:pt x="1926" y="932"/>
                      </a:lnTo>
                      <a:lnTo>
                        <a:pt x="1899" y="937"/>
                      </a:lnTo>
                      <a:lnTo>
                        <a:pt x="1870" y="941"/>
                      </a:lnTo>
                      <a:lnTo>
                        <a:pt x="1844" y="943"/>
                      </a:lnTo>
                      <a:lnTo>
                        <a:pt x="1818" y="946"/>
                      </a:lnTo>
                      <a:lnTo>
                        <a:pt x="1789" y="948"/>
                      </a:lnTo>
                      <a:lnTo>
                        <a:pt x="1762" y="948"/>
                      </a:lnTo>
                      <a:lnTo>
                        <a:pt x="1733" y="948"/>
                      </a:lnTo>
                      <a:lnTo>
                        <a:pt x="1707" y="948"/>
                      </a:lnTo>
                      <a:lnTo>
                        <a:pt x="1678" y="946"/>
                      </a:lnTo>
                      <a:lnTo>
                        <a:pt x="1670" y="937"/>
                      </a:lnTo>
                      <a:lnTo>
                        <a:pt x="1657" y="922"/>
                      </a:lnTo>
                      <a:lnTo>
                        <a:pt x="1644" y="898"/>
                      </a:lnTo>
                      <a:lnTo>
                        <a:pt x="1630" y="874"/>
                      </a:lnTo>
                      <a:lnTo>
                        <a:pt x="1620" y="848"/>
                      </a:lnTo>
                      <a:lnTo>
                        <a:pt x="1610" y="824"/>
                      </a:lnTo>
                      <a:lnTo>
                        <a:pt x="1601" y="806"/>
                      </a:lnTo>
                      <a:lnTo>
                        <a:pt x="1599" y="790"/>
                      </a:lnTo>
                      <a:lnTo>
                        <a:pt x="1607" y="666"/>
                      </a:lnTo>
                      <a:close/>
                    </a:path>
                  </a:pathLst>
                </a:custGeom>
                <a:solidFill>
                  <a:srgbClr val="F9EA91"/>
                </a:solidFill>
                <a:ln w="9525">
                  <a:noFill/>
                  <a:round/>
                  <a:headEnd/>
                  <a:tailEnd/>
                </a:ln>
              </p:spPr>
              <p:txBody>
                <a:bodyPr>
                  <a:prstTxWarp prst="textNoShape">
                    <a:avLst/>
                  </a:prstTxWarp>
                </a:bodyPr>
                <a:lstStyle/>
                <a:p>
                  <a:endParaRPr lang="en-US"/>
                </a:p>
              </p:txBody>
            </p:sp>
            <p:sp>
              <p:nvSpPr>
                <p:cNvPr id="74803" name="Freeform 428"/>
                <p:cNvSpPr>
                  <a:spLocks noChangeAspect="1" noEditPoints="1"/>
                </p:cNvSpPr>
                <p:nvPr/>
              </p:nvSpPr>
              <p:spPr bwMode="auto">
                <a:xfrm>
                  <a:off x="2556" y="2513"/>
                  <a:ext cx="1480" cy="24"/>
                </a:xfrm>
                <a:custGeom>
                  <a:avLst/>
                  <a:gdLst>
                    <a:gd name="T0" fmla="*/ 4441 w 4441"/>
                    <a:gd name="T1" fmla="*/ 71 h 71"/>
                    <a:gd name="T2" fmla="*/ 3738 w 4441"/>
                    <a:gd name="T3" fmla="*/ 71 h 71"/>
                    <a:gd name="T4" fmla="*/ 3745 w 4441"/>
                    <a:gd name="T5" fmla="*/ 53 h 71"/>
                    <a:gd name="T6" fmla="*/ 3754 w 4441"/>
                    <a:gd name="T7" fmla="*/ 31 h 71"/>
                    <a:gd name="T8" fmla="*/ 3759 w 4441"/>
                    <a:gd name="T9" fmla="*/ 16 h 71"/>
                    <a:gd name="T10" fmla="*/ 3767 w 4441"/>
                    <a:gd name="T11" fmla="*/ 0 h 71"/>
                    <a:gd name="T12" fmla="*/ 4441 w 4441"/>
                    <a:gd name="T13" fmla="*/ 0 h 71"/>
                    <a:gd name="T14" fmla="*/ 4441 w 4441"/>
                    <a:gd name="T15" fmla="*/ 71 h 71"/>
                    <a:gd name="T16" fmla="*/ 3723 w 4441"/>
                    <a:gd name="T17" fmla="*/ 71 h 71"/>
                    <a:gd name="T18" fmla="*/ 2840 w 4441"/>
                    <a:gd name="T19" fmla="*/ 71 h 71"/>
                    <a:gd name="T20" fmla="*/ 2842 w 4441"/>
                    <a:gd name="T21" fmla="*/ 53 h 71"/>
                    <a:gd name="T22" fmla="*/ 2842 w 4441"/>
                    <a:gd name="T23" fmla="*/ 34 h 71"/>
                    <a:gd name="T24" fmla="*/ 2846 w 4441"/>
                    <a:gd name="T25" fmla="*/ 16 h 71"/>
                    <a:gd name="T26" fmla="*/ 2848 w 4441"/>
                    <a:gd name="T27" fmla="*/ 0 h 71"/>
                    <a:gd name="T28" fmla="*/ 3751 w 4441"/>
                    <a:gd name="T29" fmla="*/ 0 h 71"/>
                    <a:gd name="T30" fmla="*/ 3743 w 4441"/>
                    <a:gd name="T31" fmla="*/ 16 h 71"/>
                    <a:gd name="T32" fmla="*/ 3735 w 4441"/>
                    <a:gd name="T33" fmla="*/ 34 h 71"/>
                    <a:gd name="T34" fmla="*/ 3728 w 4441"/>
                    <a:gd name="T35" fmla="*/ 53 h 71"/>
                    <a:gd name="T36" fmla="*/ 3723 w 4441"/>
                    <a:gd name="T37" fmla="*/ 71 h 71"/>
                    <a:gd name="T38" fmla="*/ 1507 w 4441"/>
                    <a:gd name="T39" fmla="*/ 71 h 71"/>
                    <a:gd name="T40" fmla="*/ 1091 w 4441"/>
                    <a:gd name="T41" fmla="*/ 71 h 71"/>
                    <a:gd name="T42" fmla="*/ 1086 w 4441"/>
                    <a:gd name="T43" fmla="*/ 53 h 71"/>
                    <a:gd name="T44" fmla="*/ 1083 w 4441"/>
                    <a:gd name="T45" fmla="*/ 34 h 71"/>
                    <a:gd name="T46" fmla="*/ 1078 w 4441"/>
                    <a:gd name="T47" fmla="*/ 16 h 71"/>
                    <a:gd name="T48" fmla="*/ 1072 w 4441"/>
                    <a:gd name="T49" fmla="*/ 0 h 71"/>
                    <a:gd name="T50" fmla="*/ 1507 w 4441"/>
                    <a:gd name="T51" fmla="*/ 0 h 71"/>
                    <a:gd name="T52" fmla="*/ 1507 w 4441"/>
                    <a:gd name="T53" fmla="*/ 16 h 71"/>
                    <a:gd name="T54" fmla="*/ 1507 w 4441"/>
                    <a:gd name="T55" fmla="*/ 34 h 71"/>
                    <a:gd name="T56" fmla="*/ 1507 w 4441"/>
                    <a:gd name="T57" fmla="*/ 53 h 71"/>
                    <a:gd name="T58" fmla="*/ 1507 w 4441"/>
                    <a:gd name="T59" fmla="*/ 71 h 71"/>
                    <a:gd name="T60" fmla="*/ 1043 w 4441"/>
                    <a:gd name="T61" fmla="*/ 71 h 71"/>
                    <a:gd name="T62" fmla="*/ 688 w 4441"/>
                    <a:gd name="T63" fmla="*/ 71 h 71"/>
                    <a:gd name="T64" fmla="*/ 688 w 4441"/>
                    <a:gd name="T65" fmla="*/ 53 h 71"/>
                    <a:gd name="T66" fmla="*/ 686 w 4441"/>
                    <a:gd name="T67" fmla="*/ 34 h 71"/>
                    <a:gd name="T68" fmla="*/ 683 w 4441"/>
                    <a:gd name="T69" fmla="*/ 16 h 71"/>
                    <a:gd name="T70" fmla="*/ 683 w 4441"/>
                    <a:gd name="T71" fmla="*/ 0 h 71"/>
                    <a:gd name="T72" fmla="*/ 1020 w 4441"/>
                    <a:gd name="T73" fmla="*/ 0 h 71"/>
                    <a:gd name="T74" fmla="*/ 1026 w 4441"/>
                    <a:gd name="T75" fmla="*/ 13 h 71"/>
                    <a:gd name="T76" fmla="*/ 1028 w 4441"/>
                    <a:gd name="T77" fmla="*/ 24 h 71"/>
                    <a:gd name="T78" fmla="*/ 1031 w 4441"/>
                    <a:gd name="T79" fmla="*/ 36 h 71"/>
                    <a:gd name="T80" fmla="*/ 1036 w 4441"/>
                    <a:gd name="T81" fmla="*/ 48 h 71"/>
                    <a:gd name="T82" fmla="*/ 1038 w 4441"/>
                    <a:gd name="T83" fmla="*/ 53 h 71"/>
                    <a:gd name="T84" fmla="*/ 1038 w 4441"/>
                    <a:gd name="T85" fmla="*/ 58 h 71"/>
                    <a:gd name="T86" fmla="*/ 1041 w 4441"/>
                    <a:gd name="T87" fmla="*/ 65 h 71"/>
                    <a:gd name="T88" fmla="*/ 1043 w 4441"/>
                    <a:gd name="T89" fmla="*/ 71 h 71"/>
                    <a:gd name="T90" fmla="*/ 657 w 4441"/>
                    <a:gd name="T91" fmla="*/ 71 h 71"/>
                    <a:gd name="T92" fmla="*/ 0 w 4441"/>
                    <a:gd name="T93" fmla="*/ 71 h 71"/>
                    <a:gd name="T94" fmla="*/ 0 w 4441"/>
                    <a:gd name="T95" fmla="*/ 53 h 71"/>
                    <a:gd name="T96" fmla="*/ 4 w 4441"/>
                    <a:gd name="T97" fmla="*/ 34 h 71"/>
                    <a:gd name="T98" fmla="*/ 7 w 4441"/>
                    <a:gd name="T99" fmla="*/ 16 h 71"/>
                    <a:gd name="T100" fmla="*/ 7 w 4441"/>
                    <a:gd name="T101" fmla="*/ 0 h 71"/>
                    <a:gd name="T102" fmla="*/ 654 w 4441"/>
                    <a:gd name="T103" fmla="*/ 0 h 71"/>
                    <a:gd name="T104" fmla="*/ 654 w 4441"/>
                    <a:gd name="T105" fmla="*/ 16 h 71"/>
                    <a:gd name="T106" fmla="*/ 657 w 4441"/>
                    <a:gd name="T107" fmla="*/ 34 h 71"/>
                    <a:gd name="T108" fmla="*/ 657 w 4441"/>
                    <a:gd name="T109" fmla="*/ 53 h 71"/>
                    <a:gd name="T110" fmla="*/ 657 w 4441"/>
                    <a:gd name="T111" fmla="*/ 71 h 71"/>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4441"/>
                    <a:gd name="T169" fmla="*/ 0 h 71"/>
                    <a:gd name="T170" fmla="*/ 4441 w 4441"/>
                    <a:gd name="T171" fmla="*/ 71 h 71"/>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4441" h="71">
                      <a:moveTo>
                        <a:pt x="4441" y="71"/>
                      </a:moveTo>
                      <a:lnTo>
                        <a:pt x="3738" y="71"/>
                      </a:lnTo>
                      <a:lnTo>
                        <a:pt x="3745" y="53"/>
                      </a:lnTo>
                      <a:lnTo>
                        <a:pt x="3754" y="31"/>
                      </a:lnTo>
                      <a:lnTo>
                        <a:pt x="3759" y="16"/>
                      </a:lnTo>
                      <a:lnTo>
                        <a:pt x="3767" y="0"/>
                      </a:lnTo>
                      <a:lnTo>
                        <a:pt x="4441" y="0"/>
                      </a:lnTo>
                      <a:lnTo>
                        <a:pt x="4441" y="71"/>
                      </a:lnTo>
                      <a:close/>
                      <a:moveTo>
                        <a:pt x="3723" y="71"/>
                      </a:moveTo>
                      <a:lnTo>
                        <a:pt x="2840" y="71"/>
                      </a:lnTo>
                      <a:lnTo>
                        <a:pt x="2842" y="53"/>
                      </a:lnTo>
                      <a:lnTo>
                        <a:pt x="2842" y="34"/>
                      </a:lnTo>
                      <a:lnTo>
                        <a:pt x="2846" y="16"/>
                      </a:lnTo>
                      <a:lnTo>
                        <a:pt x="2848" y="0"/>
                      </a:lnTo>
                      <a:lnTo>
                        <a:pt x="3751" y="0"/>
                      </a:lnTo>
                      <a:lnTo>
                        <a:pt x="3743" y="16"/>
                      </a:lnTo>
                      <a:lnTo>
                        <a:pt x="3735" y="34"/>
                      </a:lnTo>
                      <a:lnTo>
                        <a:pt x="3728" y="53"/>
                      </a:lnTo>
                      <a:lnTo>
                        <a:pt x="3723" y="71"/>
                      </a:lnTo>
                      <a:close/>
                      <a:moveTo>
                        <a:pt x="1507" y="71"/>
                      </a:moveTo>
                      <a:lnTo>
                        <a:pt x="1091" y="71"/>
                      </a:lnTo>
                      <a:lnTo>
                        <a:pt x="1086" y="53"/>
                      </a:lnTo>
                      <a:lnTo>
                        <a:pt x="1083" y="34"/>
                      </a:lnTo>
                      <a:lnTo>
                        <a:pt x="1078" y="16"/>
                      </a:lnTo>
                      <a:lnTo>
                        <a:pt x="1072" y="0"/>
                      </a:lnTo>
                      <a:lnTo>
                        <a:pt x="1507" y="0"/>
                      </a:lnTo>
                      <a:lnTo>
                        <a:pt x="1507" y="16"/>
                      </a:lnTo>
                      <a:lnTo>
                        <a:pt x="1507" y="34"/>
                      </a:lnTo>
                      <a:lnTo>
                        <a:pt x="1507" y="53"/>
                      </a:lnTo>
                      <a:lnTo>
                        <a:pt x="1507" y="71"/>
                      </a:lnTo>
                      <a:close/>
                      <a:moveTo>
                        <a:pt x="1043" y="71"/>
                      </a:moveTo>
                      <a:lnTo>
                        <a:pt x="688" y="71"/>
                      </a:lnTo>
                      <a:lnTo>
                        <a:pt x="688" y="53"/>
                      </a:lnTo>
                      <a:lnTo>
                        <a:pt x="686" y="34"/>
                      </a:lnTo>
                      <a:lnTo>
                        <a:pt x="683" y="16"/>
                      </a:lnTo>
                      <a:lnTo>
                        <a:pt x="683" y="0"/>
                      </a:lnTo>
                      <a:lnTo>
                        <a:pt x="1020" y="0"/>
                      </a:lnTo>
                      <a:lnTo>
                        <a:pt x="1026" y="13"/>
                      </a:lnTo>
                      <a:lnTo>
                        <a:pt x="1028" y="24"/>
                      </a:lnTo>
                      <a:lnTo>
                        <a:pt x="1031" y="36"/>
                      </a:lnTo>
                      <a:lnTo>
                        <a:pt x="1036" y="48"/>
                      </a:lnTo>
                      <a:lnTo>
                        <a:pt x="1038" y="53"/>
                      </a:lnTo>
                      <a:lnTo>
                        <a:pt x="1038" y="58"/>
                      </a:lnTo>
                      <a:lnTo>
                        <a:pt x="1041" y="65"/>
                      </a:lnTo>
                      <a:lnTo>
                        <a:pt x="1043" y="71"/>
                      </a:lnTo>
                      <a:close/>
                      <a:moveTo>
                        <a:pt x="657" y="71"/>
                      </a:moveTo>
                      <a:lnTo>
                        <a:pt x="0" y="71"/>
                      </a:lnTo>
                      <a:lnTo>
                        <a:pt x="0" y="53"/>
                      </a:lnTo>
                      <a:lnTo>
                        <a:pt x="4" y="34"/>
                      </a:lnTo>
                      <a:lnTo>
                        <a:pt x="7" y="16"/>
                      </a:lnTo>
                      <a:lnTo>
                        <a:pt x="7" y="0"/>
                      </a:lnTo>
                      <a:lnTo>
                        <a:pt x="654" y="0"/>
                      </a:lnTo>
                      <a:lnTo>
                        <a:pt x="654" y="16"/>
                      </a:lnTo>
                      <a:lnTo>
                        <a:pt x="657" y="34"/>
                      </a:lnTo>
                      <a:lnTo>
                        <a:pt x="657" y="53"/>
                      </a:lnTo>
                      <a:lnTo>
                        <a:pt x="657" y="71"/>
                      </a:lnTo>
                      <a:close/>
                    </a:path>
                  </a:pathLst>
                </a:custGeom>
                <a:solidFill>
                  <a:srgbClr val="F9EA91"/>
                </a:solidFill>
                <a:ln w="9525">
                  <a:noFill/>
                  <a:round/>
                  <a:headEnd/>
                  <a:tailEnd/>
                </a:ln>
              </p:spPr>
              <p:txBody>
                <a:bodyPr>
                  <a:prstTxWarp prst="textNoShape">
                    <a:avLst/>
                  </a:prstTxWarp>
                </a:bodyPr>
                <a:lstStyle/>
                <a:p>
                  <a:endParaRPr lang="en-US"/>
                </a:p>
              </p:txBody>
            </p:sp>
            <p:sp>
              <p:nvSpPr>
                <p:cNvPr id="74804" name="Freeform 429"/>
                <p:cNvSpPr>
                  <a:spLocks noChangeAspect="1" noEditPoints="1"/>
                </p:cNvSpPr>
                <p:nvPr/>
              </p:nvSpPr>
              <p:spPr bwMode="auto">
                <a:xfrm>
                  <a:off x="2558" y="2501"/>
                  <a:ext cx="1478" cy="23"/>
                </a:xfrm>
                <a:custGeom>
                  <a:avLst/>
                  <a:gdLst>
                    <a:gd name="T0" fmla="*/ 4434 w 4434"/>
                    <a:gd name="T1" fmla="*/ 71 h 71"/>
                    <a:gd name="T2" fmla="*/ 3744 w 4434"/>
                    <a:gd name="T3" fmla="*/ 71 h 71"/>
                    <a:gd name="T4" fmla="*/ 3755 w 4434"/>
                    <a:gd name="T5" fmla="*/ 53 h 71"/>
                    <a:gd name="T6" fmla="*/ 3762 w 4434"/>
                    <a:gd name="T7" fmla="*/ 32 h 71"/>
                    <a:gd name="T8" fmla="*/ 3771 w 4434"/>
                    <a:gd name="T9" fmla="*/ 15 h 71"/>
                    <a:gd name="T10" fmla="*/ 3778 w 4434"/>
                    <a:gd name="T11" fmla="*/ 0 h 71"/>
                    <a:gd name="T12" fmla="*/ 4434 w 4434"/>
                    <a:gd name="T13" fmla="*/ 0 h 71"/>
                    <a:gd name="T14" fmla="*/ 4434 w 4434"/>
                    <a:gd name="T15" fmla="*/ 71 h 71"/>
                    <a:gd name="T16" fmla="*/ 3731 w 4434"/>
                    <a:gd name="T17" fmla="*/ 71 h 71"/>
                    <a:gd name="T18" fmla="*/ 2835 w 4434"/>
                    <a:gd name="T19" fmla="*/ 71 h 71"/>
                    <a:gd name="T20" fmla="*/ 2839 w 4434"/>
                    <a:gd name="T21" fmla="*/ 53 h 71"/>
                    <a:gd name="T22" fmla="*/ 2841 w 4434"/>
                    <a:gd name="T23" fmla="*/ 34 h 71"/>
                    <a:gd name="T24" fmla="*/ 2844 w 4434"/>
                    <a:gd name="T25" fmla="*/ 15 h 71"/>
                    <a:gd name="T26" fmla="*/ 2844 w 4434"/>
                    <a:gd name="T27" fmla="*/ 0 h 71"/>
                    <a:gd name="T28" fmla="*/ 3760 w 4434"/>
                    <a:gd name="T29" fmla="*/ 0 h 71"/>
                    <a:gd name="T30" fmla="*/ 3752 w 4434"/>
                    <a:gd name="T31" fmla="*/ 15 h 71"/>
                    <a:gd name="T32" fmla="*/ 3747 w 4434"/>
                    <a:gd name="T33" fmla="*/ 34 h 71"/>
                    <a:gd name="T34" fmla="*/ 3738 w 4434"/>
                    <a:gd name="T35" fmla="*/ 53 h 71"/>
                    <a:gd name="T36" fmla="*/ 3731 w 4434"/>
                    <a:gd name="T37" fmla="*/ 71 h 71"/>
                    <a:gd name="T38" fmla="*/ 1500 w 4434"/>
                    <a:gd name="T39" fmla="*/ 71 h 71"/>
                    <a:gd name="T40" fmla="*/ 1076 w 4434"/>
                    <a:gd name="T41" fmla="*/ 71 h 71"/>
                    <a:gd name="T42" fmla="*/ 1071 w 4434"/>
                    <a:gd name="T43" fmla="*/ 53 h 71"/>
                    <a:gd name="T44" fmla="*/ 1069 w 4434"/>
                    <a:gd name="T45" fmla="*/ 34 h 71"/>
                    <a:gd name="T46" fmla="*/ 1065 w 4434"/>
                    <a:gd name="T47" fmla="*/ 15 h 71"/>
                    <a:gd name="T48" fmla="*/ 1063 w 4434"/>
                    <a:gd name="T49" fmla="*/ 0 h 71"/>
                    <a:gd name="T50" fmla="*/ 1503 w 4434"/>
                    <a:gd name="T51" fmla="*/ 0 h 71"/>
                    <a:gd name="T52" fmla="*/ 1503 w 4434"/>
                    <a:gd name="T53" fmla="*/ 15 h 71"/>
                    <a:gd name="T54" fmla="*/ 1503 w 4434"/>
                    <a:gd name="T55" fmla="*/ 34 h 71"/>
                    <a:gd name="T56" fmla="*/ 1500 w 4434"/>
                    <a:gd name="T57" fmla="*/ 53 h 71"/>
                    <a:gd name="T58" fmla="*/ 1500 w 4434"/>
                    <a:gd name="T59" fmla="*/ 71 h 71"/>
                    <a:gd name="T60" fmla="*/ 1024 w 4434"/>
                    <a:gd name="T61" fmla="*/ 71 h 71"/>
                    <a:gd name="T62" fmla="*/ 681 w 4434"/>
                    <a:gd name="T63" fmla="*/ 71 h 71"/>
                    <a:gd name="T64" fmla="*/ 679 w 4434"/>
                    <a:gd name="T65" fmla="*/ 53 h 71"/>
                    <a:gd name="T66" fmla="*/ 679 w 4434"/>
                    <a:gd name="T67" fmla="*/ 34 h 71"/>
                    <a:gd name="T68" fmla="*/ 679 w 4434"/>
                    <a:gd name="T69" fmla="*/ 15 h 71"/>
                    <a:gd name="T70" fmla="*/ 681 w 4434"/>
                    <a:gd name="T71" fmla="*/ 0 h 71"/>
                    <a:gd name="T72" fmla="*/ 1011 w 4434"/>
                    <a:gd name="T73" fmla="*/ 0 h 71"/>
                    <a:gd name="T74" fmla="*/ 1013 w 4434"/>
                    <a:gd name="T75" fmla="*/ 15 h 71"/>
                    <a:gd name="T76" fmla="*/ 1016 w 4434"/>
                    <a:gd name="T77" fmla="*/ 34 h 71"/>
                    <a:gd name="T78" fmla="*/ 1019 w 4434"/>
                    <a:gd name="T79" fmla="*/ 53 h 71"/>
                    <a:gd name="T80" fmla="*/ 1024 w 4434"/>
                    <a:gd name="T81" fmla="*/ 71 h 71"/>
                    <a:gd name="T82" fmla="*/ 647 w 4434"/>
                    <a:gd name="T83" fmla="*/ 71 h 71"/>
                    <a:gd name="T84" fmla="*/ 0 w 4434"/>
                    <a:gd name="T85" fmla="*/ 71 h 71"/>
                    <a:gd name="T86" fmla="*/ 0 w 4434"/>
                    <a:gd name="T87" fmla="*/ 53 h 71"/>
                    <a:gd name="T88" fmla="*/ 0 w 4434"/>
                    <a:gd name="T89" fmla="*/ 34 h 71"/>
                    <a:gd name="T90" fmla="*/ 0 w 4434"/>
                    <a:gd name="T91" fmla="*/ 15 h 71"/>
                    <a:gd name="T92" fmla="*/ 0 w 4434"/>
                    <a:gd name="T93" fmla="*/ 0 h 71"/>
                    <a:gd name="T94" fmla="*/ 647 w 4434"/>
                    <a:gd name="T95" fmla="*/ 0 h 71"/>
                    <a:gd name="T96" fmla="*/ 647 w 4434"/>
                    <a:gd name="T97" fmla="*/ 15 h 71"/>
                    <a:gd name="T98" fmla="*/ 647 w 4434"/>
                    <a:gd name="T99" fmla="*/ 34 h 71"/>
                    <a:gd name="T100" fmla="*/ 647 w 4434"/>
                    <a:gd name="T101" fmla="*/ 53 h 71"/>
                    <a:gd name="T102" fmla="*/ 647 w 4434"/>
                    <a:gd name="T103" fmla="*/ 71 h 7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4434"/>
                    <a:gd name="T157" fmla="*/ 0 h 71"/>
                    <a:gd name="T158" fmla="*/ 4434 w 4434"/>
                    <a:gd name="T159" fmla="*/ 71 h 7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4434" h="71">
                      <a:moveTo>
                        <a:pt x="4434" y="71"/>
                      </a:moveTo>
                      <a:lnTo>
                        <a:pt x="3744" y="71"/>
                      </a:lnTo>
                      <a:lnTo>
                        <a:pt x="3755" y="53"/>
                      </a:lnTo>
                      <a:lnTo>
                        <a:pt x="3762" y="32"/>
                      </a:lnTo>
                      <a:lnTo>
                        <a:pt x="3771" y="15"/>
                      </a:lnTo>
                      <a:lnTo>
                        <a:pt x="3778" y="0"/>
                      </a:lnTo>
                      <a:lnTo>
                        <a:pt x="4434" y="0"/>
                      </a:lnTo>
                      <a:lnTo>
                        <a:pt x="4434" y="71"/>
                      </a:lnTo>
                      <a:close/>
                      <a:moveTo>
                        <a:pt x="3731" y="71"/>
                      </a:moveTo>
                      <a:lnTo>
                        <a:pt x="2835" y="71"/>
                      </a:lnTo>
                      <a:lnTo>
                        <a:pt x="2839" y="53"/>
                      </a:lnTo>
                      <a:lnTo>
                        <a:pt x="2841" y="34"/>
                      </a:lnTo>
                      <a:lnTo>
                        <a:pt x="2844" y="15"/>
                      </a:lnTo>
                      <a:lnTo>
                        <a:pt x="2844" y="0"/>
                      </a:lnTo>
                      <a:lnTo>
                        <a:pt x="3760" y="0"/>
                      </a:lnTo>
                      <a:lnTo>
                        <a:pt x="3752" y="15"/>
                      </a:lnTo>
                      <a:lnTo>
                        <a:pt x="3747" y="34"/>
                      </a:lnTo>
                      <a:lnTo>
                        <a:pt x="3738" y="53"/>
                      </a:lnTo>
                      <a:lnTo>
                        <a:pt x="3731" y="71"/>
                      </a:lnTo>
                      <a:close/>
                      <a:moveTo>
                        <a:pt x="1500" y="71"/>
                      </a:moveTo>
                      <a:lnTo>
                        <a:pt x="1076" y="71"/>
                      </a:lnTo>
                      <a:lnTo>
                        <a:pt x="1071" y="53"/>
                      </a:lnTo>
                      <a:lnTo>
                        <a:pt x="1069" y="34"/>
                      </a:lnTo>
                      <a:lnTo>
                        <a:pt x="1065" y="15"/>
                      </a:lnTo>
                      <a:lnTo>
                        <a:pt x="1063" y="0"/>
                      </a:lnTo>
                      <a:lnTo>
                        <a:pt x="1503" y="0"/>
                      </a:lnTo>
                      <a:lnTo>
                        <a:pt x="1503" y="15"/>
                      </a:lnTo>
                      <a:lnTo>
                        <a:pt x="1503" y="34"/>
                      </a:lnTo>
                      <a:lnTo>
                        <a:pt x="1500" y="53"/>
                      </a:lnTo>
                      <a:lnTo>
                        <a:pt x="1500" y="71"/>
                      </a:lnTo>
                      <a:close/>
                      <a:moveTo>
                        <a:pt x="1024" y="71"/>
                      </a:moveTo>
                      <a:lnTo>
                        <a:pt x="681" y="71"/>
                      </a:lnTo>
                      <a:lnTo>
                        <a:pt x="679" y="53"/>
                      </a:lnTo>
                      <a:lnTo>
                        <a:pt x="679" y="34"/>
                      </a:lnTo>
                      <a:lnTo>
                        <a:pt x="679" y="15"/>
                      </a:lnTo>
                      <a:lnTo>
                        <a:pt x="681" y="0"/>
                      </a:lnTo>
                      <a:lnTo>
                        <a:pt x="1011" y="0"/>
                      </a:lnTo>
                      <a:lnTo>
                        <a:pt x="1013" y="15"/>
                      </a:lnTo>
                      <a:lnTo>
                        <a:pt x="1016" y="34"/>
                      </a:lnTo>
                      <a:lnTo>
                        <a:pt x="1019" y="53"/>
                      </a:lnTo>
                      <a:lnTo>
                        <a:pt x="1024" y="71"/>
                      </a:lnTo>
                      <a:close/>
                      <a:moveTo>
                        <a:pt x="647" y="71"/>
                      </a:moveTo>
                      <a:lnTo>
                        <a:pt x="0" y="71"/>
                      </a:lnTo>
                      <a:lnTo>
                        <a:pt x="0" y="53"/>
                      </a:lnTo>
                      <a:lnTo>
                        <a:pt x="0" y="34"/>
                      </a:lnTo>
                      <a:lnTo>
                        <a:pt x="0" y="15"/>
                      </a:lnTo>
                      <a:lnTo>
                        <a:pt x="0" y="0"/>
                      </a:lnTo>
                      <a:lnTo>
                        <a:pt x="647" y="0"/>
                      </a:lnTo>
                      <a:lnTo>
                        <a:pt x="647" y="15"/>
                      </a:lnTo>
                      <a:lnTo>
                        <a:pt x="647" y="34"/>
                      </a:lnTo>
                      <a:lnTo>
                        <a:pt x="647" y="53"/>
                      </a:lnTo>
                      <a:lnTo>
                        <a:pt x="647" y="71"/>
                      </a:lnTo>
                      <a:close/>
                    </a:path>
                  </a:pathLst>
                </a:custGeom>
                <a:solidFill>
                  <a:srgbClr val="F9EA93"/>
                </a:solidFill>
                <a:ln w="9525">
                  <a:noFill/>
                  <a:round/>
                  <a:headEnd/>
                  <a:tailEnd/>
                </a:ln>
              </p:spPr>
              <p:txBody>
                <a:bodyPr>
                  <a:prstTxWarp prst="textNoShape">
                    <a:avLst/>
                  </a:prstTxWarp>
                </a:bodyPr>
                <a:lstStyle/>
                <a:p>
                  <a:endParaRPr lang="en-US"/>
                </a:p>
              </p:txBody>
            </p:sp>
            <p:sp>
              <p:nvSpPr>
                <p:cNvPr id="74805" name="Freeform 430"/>
                <p:cNvSpPr>
                  <a:spLocks noChangeAspect="1" noEditPoints="1"/>
                </p:cNvSpPr>
                <p:nvPr/>
              </p:nvSpPr>
              <p:spPr bwMode="auto">
                <a:xfrm>
                  <a:off x="2558" y="2487"/>
                  <a:ext cx="1479" cy="26"/>
                </a:xfrm>
                <a:custGeom>
                  <a:avLst/>
                  <a:gdLst>
                    <a:gd name="T0" fmla="*/ 4434 w 4436"/>
                    <a:gd name="T1" fmla="*/ 77 h 77"/>
                    <a:gd name="T2" fmla="*/ 3760 w 4436"/>
                    <a:gd name="T3" fmla="*/ 77 h 77"/>
                    <a:gd name="T4" fmla="*/ 3771 w 4436"/>
                    <a:gd name="T5" fmla="*/ 55 h 77"/>
                    <a:gd name="T6" fmla="*/ 3781 w 4436"/>
                    <a:gd name="T7" fmla="*/ 38 h 77"/>
                    <a:gd name="T8" fmla="*/ 3789 w 4436"/>
                    <a:gd name="T9" fmla="*/ 19 h 77"/>
                    <a:gd name="T10" fmla="*/ 3794 w 4436"/>
                    <a:gd name="T11" fmla="*/ 0 h 77"/>
                    <a:gd name="T12" fmla="*/ 4436 w 4436"/>
                    <a:gd name="T13" fmla="*/ 0 h 77"/>
                    <a:gd name="T14" fmla="*/ 4434 w 4436"/>
                    <a:gd name="T15" fmla="*/ 77 h 77"/>
                    <a:gd name="T16" fmla="*/ 3744 w 4436"/>
                    <a:gd name="T17" fmla="*/ 77 h 77"/>
                    <a:gd name="T18" fmla="*/ 2841 w 4436"/>
                    <a:gd name="T19" fmla="*/ 77 h 77"/>
                    <a:gd name="T20" fmla="*/ 2844 w 4436"/>
                    <a:gd name="T21" fmla="*/ 58 h 77"/>
                    <a:gd name="T22" fmla="*/ 2844 w 4436"/>
                    <a:gd name="T23" fmla="*/ 38 h 77"/>
                    <a:gd name="T24" fmla="*/ 2846 w 4436"/>
                    <a:gd name="T25" fmla="*/ 19 h 77"/>
                    <a:gd name="T26" fmla="*/ 2851 w 4436"/>
                    <a:gd name="T27" fmla="*/ 0 h 77"/>
                    <a:gd name="T28" fmla="*/ 3778 w 4436"/>
                    <a:gd name="T29" fmla="*/ 0 h 77"/>
                    <a:gd name="T30" fmla="*/ 3771 w 4436"/>
                    <a:gd name="T31" fmla="*/ 19 h 77"/>
                    <a:gd name="T32" fmla="*/ 3762 w 4436"/>
                    <a:gd name="T33" fmla="*/ 38 h 77"/>
                    <a:gd name="T34" fmla="*/ 3755 w 4436"/>
                    <a:gd name="T35" fmla="*/ 58 h 77"/>
                    <a:gd name="T36" fmla="*/ 3744 w 4436"/>
                    <a:gd name="T37" fmla="*/ 77 h 77"/>
                    <a:gd name="T38" fmla="*/ 1500 w 4436"/>
                    <a:gd name="T39" fmla="*/ 77 h 77"/>
                    <a:gd name="T40" fmla="*/ 1065 w 4436"/>
                    <a:gd name="T41" fmla="*/ 77 h 77"/>
                    <a:gd name="T42" fmla="*/ 1065 w 4436"/>
                    <a:gd name="T43" fmla="*/ 58 h 77"/>
                    <a:gd name="T44" fmla="*/ 1063 w 4436"/>
                    <a:gd name="T45" fmla="*/ 38 h 77"/>
                    <a:gd name="T46" fmla="*/ 1058 w 4436"/>
                    <a:gd name="T47" fmla="*/ 19 h 77"/>
                    <a:gd name="T48" fmla="*/ 1058 w 4436"/>
                    <a:gd name="T49" fmla="*/ 0 h 77"/>
                    <a:gd name="T50" fmla="*/ 1503 w 4436"/>
                    <a:gd name="T51" fmla="*/ 0 h 77"/>
                    <a:gd name="T52" fmla="*/ 1503 w 4436"/>
                    <a:gd name="T53" fmla="*/ 19 h 77"/>
                    <a:gd name="T54" fmla="*/ 1503 w 4436"/>
                    <a:gd name="T55" fmla="*/ 38 h 77"/>
                    <a:gd name="T56" fmla="*/ 1503 w 4436"/>
                    <a:gd name="T57" fmla="*/ 58 h 77"/>
                    <a:gd name="T58" fmla="*/ 1500 w 4436"/>
                    <a:gd name="T59" fmla="*/ 77 h 77"/>
                    <a:gd name="T60" fmla="*/ 1013 w 4436"/>
                    <a:gd name="T61" fmla="*/ 77 h 77"/>
                    <a:gd name="T62" fmla="*/ 676 w 4436"/>
                    <a:gd name="T63" fmla="*/ 77 h 77"/>
                    <a:gd name="T64" fmla="*/ 676 w 4436"/>
                    <a:gd name="T65" fmla="*/ 58 h 77"/>
                    <a:gd name="T66" fmla="*/ 679 w 4436"/>
                    <a:gd name="T67" fmla="*/ 38 h 77"/>
                    <a:gd name="T68" fmla="*/ 681 w 4436"/>
                    <a:gd name="T69" fmla="*/ 19 h 77"/>
                    <a:gd name="T70" fmla="*/ 681 w 4436"/>
                    <a:gd name="T71" fmla="*/ 0 h 77"/>
                    <a:gd name="T72" fmla="*/ 1005 w 4436"/>
                    <a:gd name="T73" fmla="*/ 0 h 77"/>
                    <a:gd name="T74" fmla="*/ 1005 w 4436"/>
                    <a:gd name="T75" fmla="*/ 19 h 77"/>
                    <a:gd name="T76" fmla="*/ 1011 w 4436"/>
                    <a:gd name="T77" fmla="*/ 38 h 77"/>
                    <a:gd name="T78" fmla="*/ 1013 w 4436"/>
                    <a:gd name="T79" fmla="*/ 58 h 77"/>
                    <a:gd name="T80" fmla="*/ 1013 w 4436"/>
                    <a:gd name="T81" fmla="*/ 77 h 77"/>
                    <a:gd name="T82" fmla="*/ 647 w 4436"/>
                    <a:gd name="T83" fmla="*/ 77 h 77"/>
                    <a:gd name="T84" fmla="*/ 0 w 4436"/>
                    <a:gd name="T85" fmla="*/ 77 h 77"/>
                    <a:gd name="T86" fmla="*/ 0 w 4436"/>
                    <a:gd name="T87" fmla="*/ 58 h 77"/>
                    <a:gd name="T88" fmla="*/ 0 w 4436"/>
                    <a:gd name="T89" fmla="*/ 38 h 77"/>
                    <a:gd name="T90" fmla="*/ 0 w 4436"/>
                    <a:gd name="T91" fmla="*/ 19 h 77"/>
                    <a:gd name="T92" fmla="*/ 0 w 4436"/>
                    <a:gd name="T93" fmla="*/ 0 h 77"/>
                    <a:gd name="T94" fmla="*/ 641 w 4436"/>
                    <a:gd name="T95" fmla="*/ 0 h 77"/>
                    <a:gd name="T96" fmla="*/ 645 w 4436"/>
                    <a:gd name="T97" fmla="*/ 19 h 77"/>
                    <a:gd name="T98" fmla="*/ 647 w 4436"/>
                    <a:gd name="T99" fmla="*/ 38 h 77"/>
                    <a:gd name="T100" fmla="*/ 647 w 4436"/>
                    <a:gd name="T101" fmla="*/ 58 h 77"/>
                    <a:gd name="T102" fmla="*/ 647 w 4436"/>
                    <a:gd name="T103" fmla="*/ 77 h 77"/>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4436"/>
                    <a:gd name="T157" fmla="*/ 0 h 77"/>
                    <a:gd name="T158" fmla="*/ 4436 w 4436"/>
                    <a:gd name="T159" fmla="*/ 77 h 77"/>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4436" h="77">
                      <a:moveTo>
                        <a:pt x="4434" y="77"/>
                      </a:moveTo>
                      <a:lnTo>
                        <a:pt x="3760" y="77"/>
                      </a:lnTo>
                      <a:lnTo>
                        <a:pt x="3771" y="55"/>
                      </a:lnTo>
                      <a:lnTo>
                        <a:pt x="3781" y="38"/>
                      </a:lnTo>
                      <a:lnTo>
                        <a:pt x="3789" y="19"/>
                      </a:lnTo>
                      <a:lnTo>
                        <a:pt x="3794" y="0"/>
                      </a:lnTo>
                      <a:lnTo>
                        <a:pt x="4436" y="0"/>
                      </a:lnTo>
                      <a:lnTo>
                        <a:pt x="4434" y="77"/>
                      </a:lnTo>
                      <a:close/>
                      <a:moveTo>
                        <a:pt x="3744" y="77"/>
                      </a:moveTo>
                      <a:lnTo>
                        <a:pt x="2841" y="77"/>
                      </a:lnTo>
                      <a:lnTo>
                        <a:pt x="2844" y="58"/>
                      </a:lnTo>
                      <a:lnTo>
                        <a:pt x="2844" y="38"/>
                      </a:lnTo>
                      <a:lnTo>
                        <a:pt x="2846" y="19"/>
                      </a:lnTo>
                      <a:lnTo>
                        <a:pt x="2851" y="0"/>
                      </a:lnTo>
                      <a:lnTo>
                        <a:pt x="3778" y="0"/>
                      </a:lnTo>
                      <a:lnTo>
                        <a:pt x="3771" y="19"/>
                      </a:lnTo>
                      <a:lnTo>
                        <a:pt x="3762" y="38"/>
                      </a:lnTo>
                      <a:lnTo>
                        <a:pt x="3755" y="58"/>
                      </a:lnTo>
                      <a:lnTo>
                        <a:pt x="3744" y="77"/>
                      </a:lnTo>
                      <a:close/>
                      <a:moveTo>
                        <a:pt x="1500" y="77"/>
                      </a:moveTo>
                      <a:lnTo>
                        <a:pt x="1065" y="77"/>
                      </a:lnTo>
                      <a:lnTo>
                        <a:pt x="1065" y="58"/>
                      </a:lnTo>
                      <a:lnTo>
                        <a:pt x="1063" y="38"/>
                      </a:lnTo>
                      <a:lnTo>
                        <a:pt x="1058" y="19"/>
                      </a:lnTo>
                      <a:lnTo>
                        <a:pt x="1058" y="0"/>
                      </a:lnTo>
                      <a:lnTo>
                        <a:pt x="1503" y="0"/>
                      </a:lnTo>
                      <a:lnTo>
                        <a:pt x="1503" y="19"/>
                      </a:lnTo>
                      <a:lnTo>
                        <a:pt x="1503" y="38"/>
                      </a:lnTo>
                      <a:lnTo>
                        <a:pt x="1503" y="58"/>
                      </a:lnTo>
                      <a:lnTo>
                        <a:pt x="1500" y="77"/>
                      </a:lnTo>
                      <a:close/>
                      <a:moveTo>
                        <a:pt x="1013" y="77"/>
                      </a:moveTo>
                      <a:lnTo>
                        <a:pt x="676" y="77"/>
                      </a:lnTo>
                      <a:lnTo>
                        <a:pt x="676" y="58"/>
                      </a:lnTo>
                      <a:lnTo>
                        <a:pt x="679" y="38"/>
                      </a:lnTo>
                      <a:lnTo>
                        <a:pt x="681" y="19"/>
                      </a:lnTo>
                      <a:lnTo>
                        <a:pt x="681" y="0"/>
                      </a:lnTo>
                      <a:lnTo>
                        <a:pt x="1005" y="0"/>
                      </a:lnTo>
                      <a:lnTo>
                        <a:pt x="1005" y="19"/>
                      </a:lnTo>
                      <a:lnTo>
                        <a:pt x="1011" y="38"/>
                      </a:lnTo>
                      <a:lnTo>
                        <a:pt x="1013" y="58"/>
                      </a:lnTo>
                      <a:lnTo>
                        <a:pt x="1013" y="77"/>
                      </a:lnTo>
                      <a:close/>
                      <a:moveTo>
                        <a:pt x="647" y="77"/>
                      </a:moveTo>
                      <a:lnTo>
                        <a:pt x="0" y="77"/>
                      </a:lnTo>
                      <a:lnTo>
                        <a:pt x="0" y="58"/>
                      </a:lnTo>
                      <a:lnTo>
                        <a:pt x="0" y="38"/>
                      </a:lnTo>
                      <a:lnTo>
                        <a:pt x="0" y="19"/>
                      </a:lnTo>
                      <a:lnTo>
                        <a:pt x="0" y="0"/>
                      </a:lnTo>
                      <a:lnTo>
                        <a:pt x="641" y="0"/>
                      </a:lnTo>
                      <a:lnTo>
                        <a:pt x="645" y="19"/>
                      </a:lnTo>
                      <a:lnTo>
                        <a:pt x="647" y="38"/>
                      </a:lnTo>
                      <a:lnTo>
                        <a:pt x="647" y="58"/>
                      </a:lnTo>
                      <a:lnTo>
                        <a:pt x="647" y="77"/>
                      </a:lnTo>
                      <a:close/>
                    </a:path>
                  </a:pathLst>
                </a:custGeom>
                <a:solidFill>
                  <a:srgbClr val="F9EA99"/>
                </a:solidFill>
                <a:ln w="9525">
                  <a:noFill/>
                  <a:round/>
                  <a:headEnd/>
                  <a:tailEnd/>
                </a:ln>
              </p:spPr>
              <p:txBody>
                <a:bodyPr>
                  <a:prstTxWarp prst="textNoShape">
                    <a:avLst/>
                  </a:prstTxWarp>
                </a:bodyPr>
                <a:lstStyle/>
                <a:p>
                  <a:endParaRPr lang="en-US"/>
                </a:p>
              </p:txBody>
            </p:sp>
            <p:sp>
              <p:nvSpPr>
                <p:cNvPr id="74806" name="Freeform 431"/>
                <p:cNvSpPr>
                  <a:spLocks noChangeAspect="1" noEditPoints="1"/>
                </p:cNvSpPr>
                <p:nvPr/>
              </p:nvSpPr>
              <p:spPr bwMode="auto">
                <a:xfrm>
                  <a:off x="2558" y="2475"/>
                  <a:ext cx="1479" cy="26"/>
                </a:xfrm>
                <a:custGeom>
                  <a:avLst/>
                  <a:gdLst>
                    <a:gd name="T0" fmla="*/ 4434 w 4436"/>
                    <a:gd name="T1" fmla="*/ 76 h 76"/>
                    <a:gd name="T2" fmla="*/ 3778 w 4436"/>
                    <a:gd name="T3" fmla="*/ 76 h 76"/>
                    <a:gd name="T4" fmla="*/ 3786 w 4436"/>
                    <a:gd name="T5" fmla="*/ 52 h 76"/>
                    <a:gd name="T6" fmla="*/ 3797 w 4436"/>
                    <a:gd name="T7" fmla="*/ 31 h 76"/>
                    <a:gd name="T8" fmla="*/ 3805 w 4436"/>
                    <a:gd name="T9" fmla="*/ 16 h 76"/>
                    <a:gd name="T10" fmla="*/ 3813 w 4436"/>
                    <a:gd name="T11" fmla="*/ 0 h 76"/>
                    <a:gd name="T12" fmla="*/ 4436 w 4436"/>
                    <a:gd name="T13" fmla="*/ 0 h 76"/>
                    <a:gd name="T14" fmla="*/ 4436 w 4436"/>
                    <a:gd name="T15" fmla="*/ 5 h 76"/>
                    <a:gd name="T16" fmla="*/ 4434 w 4436"/>
                    <a:gd name="T17" fmla="*/ 76 h 76"/>
                    <a:gd name="T18" fmla="*/ 3760 w 4436"/>
                    <a:gd name="T19" fmla="*/ 76 h 76"/>
                    <a:gd name="T20" fmla="*/ 2844 w 4436"/>
                    <a:gd name="T21" fmla="*/ 76 h 76"/>
                    <a:gd name="T22" fmla="*/ 2846 w 4436"/>
                    <a:gd name="T23" fmla="*/ 57 h 76"/>
                    <a:gd name="T24" fmla="*/ 2849 w 4436"/>
                    <a:gd name="T25" fmla="*/ 36 h 76"/>
                    <a:gd name="T26" fmla="*/ 2851 w 4436"/>
                    <a:gd name="T27" fmla="*/ 18 h 76"/>
                    <a:gd name="T28" fmla="*/ 2854 w 4436"/>
                    <a:gd name="T29" fmla="*/ 0 h 76"/>
                    <a:gd name="T30" fmla="*/ 3797 w 4436"/>
                    <a:gd name="T31" fmla="*/ 0 h 76"/>
                    <a:gd name="T32" fmla="*/ 3789 w 4436"/>
                    <a:gd name="T33" fmla="*/ 18 h 76"/>
                    <a:gd name="T34" fmla="*/ 3778 w 4436"/>
                    <a:gd name="T35" fmla="*/ 36 h 76"/>
                    <a:gd name="T36" fmla="*/ 3768 w 4436"/>
                    <a:gd name="T37" fmla="*/ 57 h 76"/>
                    <a:gd name="T38" fmla="*/ 3760 w 4436"/>
                    <a:gd name="T39" fmla="*/ 76 h 76"/>
                    <a:gd name="T40" fmla="*/ 1503 w 4436"/>
                    <a:gd name="T41" fmla="*/ 76 h 76"/>
                    <a:gd name="T42" fmla="*/ 1063 w 4436"/>
                    <a:gd name="T43" fmla="*/ 76 h 76"/>
                    <a:gd name="T44" fmla="*/ 1060 w 4436"/>
                    <a:gd name="T45" fmla="*/ 60 h 76"/>
                    <a:gd name="T46" fmla="*/ 1058 w 4436"/>
                    <a:gd name="T47" fmla="*/ 45 h 76"/>
                    <a:gd name="T48" fmla="*/ 1058 w 4436"/>
                    <a:gd name="T49" fmla="*/ 31 h 76"/>
                    <a:gd name="T50" fmla="*/ 1058 w 4436"/>
                    <a:gd name="T51" fmla="*/ 16 h 76"/>
                    <a:gd name="T52" fmla="*/ 1055 w 4436"/>
                    <a:gd name="T53" fmla="*/ 13 h 76"/>
                    <a:gd name="T54" fmla="*/ 1055 w 4436"/>
                    <a:gd name="T55" fmla="*/ 10 h 76"/>
                    <a:gd name="T56" fmla="*/ 1055 w 4436"/>
                    <a:gd name="T57" fmla="*/ 5 h 76"/>
                    <a:gd name="T58" fmla="*/ 1055 w 4436"/>
                    <a:gd name="T59" fmla="*/ 0 h 76"/>
                    <a:gd name="T60" fmla="*/ 1503 w 4436"/>
                    <a:gd name="T61" fmla="*/ 0 h 76"/>
                    <a:gd name="T62" fmla="*/ 1503 w 4436"/>
                    <a:gd name="T63" fmla="*/ 18 h 76"/>
                    <a:gd name="T64" fmla="*/ 1503 w 4436"/>
                    <a:gd name="T65" fmla="*/ 36 h 76"/>
                    <a:gd name="T66" fmla="*/ 1503 w 4436"/>
                    <a:gd name="T67" fmla="*/ 57 h 76"/>
                    <a:gd name="T68" fmla="*/ 1503 w 4436"/>
                    <a:gd name="T69" fmla="*/ 76 h 76"/>
                    <a:gd name="T70" fmla="*/ 1011 w 4436"/>
                    <a:gd name="T71" fmla="*/ 76 h 76"/>
                    <a:gd name="T72" fmla="*/ 681 w 4436"/>
                    <a:gd name="T73" fmla="*/ 76 h 76"/>
                    <a:gd name="T74" fmla="*/ 681 w 4436"/>
                    <a:gd name="T75" fmla="*/ 57 h 76"/>
                    <a:gd name="T76" fmla="*/ 681 w 4436"/>
                    <a:gd name="T77" fmla="*/ 36 h 76"/>
                    <a:gd name="T78" fmla="*/ 681 w 4436"/>
                    <a:gd name="T79" fmla="*/ 18 h 76"/>
                    <a:gd name="T80" fmla="*/ 684 w 4436"/>
                    <a:gd name="T81" fmla="*/ 0 h 76"/>
                    <a:gd name="T82" fmla="*/ 1002 w 4436"/>
                    <a:gd name="T83" fmla="*/ 0 h 76"/>
                    <a:gd name="T84" fmla="*/ 1005 w 4436"/>
                    <a:gd name="T85" fmla="*/ 18 h 76"/>
                    <a:gd name="T86" fmla="*/ 1005 w 4436"/>
                    <a:gd name="T87" fmla="*/ 36 h 76"/>
                    <a:gd name="T88" fmla="*/ 1007 w 4436"/>
                    <a:gd name="T89" fmla="*/ 57 h 76"/>
                    <a:gd name="T90" fmla="*/ 1011 w 4436"/>
                    <a:gd name="T91" fmla="*/ 76 h 76"/>
                    <a:gd name="T92" fmla="*/ 647 w 4436"/>
                    <a:gd name="T93" fmla="*/ 76 h 76"/>
                    <a:gd name="T94" fmla="*/ 0 w 4436"/>
                    <a:gd name="T95" fmla="*/ 76 h 76"/>
                    <a:gd name="T96" fmla="*/ 0 w 4436"/>
                    <a:gd name="T97" fmla="*/ 57 h 76"/>
                    <a:gd name="T98" fmla="*/ 0 w 4436"/>
                    <a:gd name="T99" fmla="*/ 36 h 76"/>
                    <a:gd name="T100" fmla="*/ 0 w 4436"/>
                    <a:gd name="T101" fmla="*/ 18 h 76"/>
                    <a:gd name="T102" fmla="*/ 0 w 4436"/>
                    <a:gd name="T103" fmla="*/ 0 h 76"/>
                    <a:gd name="T104" fmla="*/ 641 w 4436"/>
                    <a:gd name="T105" fmla="*/ 0 h 76"/>
                    <a:gd name="T106" fmla="*/ 641 w 4436"/>
                    <a:gd name="T107" fmla="*/ 18 h 76"/>
                    <a:gd name="T108" fmla="*/ 641 w 4436"/>
                    <a:gd name="T109" fmla="*/ 36 h 76"/>
                    <a:gd name="T110" fmla="*/ 645 w 4436"/>
                    <a:gd name="T111" fmla="*/ 57 h 76"/>
                    <a:gd name="T112" fmla="*/ 647 w 4436"/>
                    <a:gd name="T113" fmla="*/ 76 h 7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436"/>
                    <a:gd name="T172" fmla="*/ 0 h 76"/>
                    <a:gd name="T173" fmla="*/ 4436 w 4436"/>
                    <a:gd name="T174" fmla="*/ 76 h 7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436" h="76">
                      <a:moveTo>
                        <a:pt x="4434" y="76"/>
                      </a:moveTo>
                      <a:lnTo>
                        <a:pt x="3778" y="76"/>
                      </a:lnTo>
                      <a:lnTo>
                        <a:pt x="3786" y="52"/>
                      </a:lnTo>
                      <a:lnTo>
                        <a:pt x="3797" y="31"/>
                      </a:lnTo>
                      <a:lnTo>
                        <a:pt x="3805" y="16"/>
                      </a:lnTo>
                      <a:lnTo>
                        <a:pt x="3813" y="0"/>
                      </a:lnTo>
                      <a:lnTo>
                        <a:pt x="4436" y="0"/>
                      </a:lnTo>
                      <a:lnTo>
                        <a:pt x="4436" y="5"/>
                      </a:lnTo>
                      <a:lnTo>
                        <a:pt x="4434" y="76"/>
                      </a:lnTo>
                      <a:close/>
                      <a:moveTo>
                        <a:pt x="3760" y="76"/>
                      </a:moveTo>
                      <a:lnTo>
                        <a:pt x="2844" y="76"/>
                      </a:lnTo>
                      <a:lnTo>
                        <a:pt x="2846" y="57"/>
                      </a:lnTo>
                      <a:lnTo>
                        <a:pt x="2849" y="36"/>
                      </a:lnTo>
                      <a:lnTo>
                        <a:pt x="2851" y="18"/>
                      </a:lnTo>
                      <a:lnTo>
                        <a:pt x="2854" y="0"/>
                      </a:lnTo>
                      <a:lnTo>
                        <a:pt x="3797" y="0"/>
                      </a:lnTo>
                      <a:lnTo>
                        <a:pt x="3789" y="18"/>
                      </a:lnTo>
                      <a:lnTo>
                        <a:pt x="3778" y="36"/>
                      </a:lnTo>
                      <a:lnTo>
                        <a:pt x="3768" y="57"/>
                      </a:lnTo>
                      <a:lnTo>
                        <a:pt x="3760" y="76"/>
                      </a:lnTo>
                      <a:close/>
                      <a:moveTo>
                        <a:pt x="1503" y="76"/>
                      </a:moveTo>
                      <a:lnTo>
                        <a:pt x="1063" y="76"/>
                      </a:lnTo>
                      <a:lnTo>
                        <a:pt x="1060" y="60"/>
                      </a:lnTo>
                      <a:lnTo>
                        <a:pt x="1058" y="45"/>
                      </a:lnTo>
                      <a:lnTo>
                        <a:pt x="1058" y="31"/>
                      </a:lnTo>
                      <a:lnTo>
                        <a:pt x="1058" y="16"/>
                      </a:lnTo>
                      <a:lnTo>
                        <a:pt x="1055" y="13"/>
                      </a:lnTo>
                      <a:lnTo>
                        <a:pt x="1055" y="10"/>
                      </a:lnTo>
                      <a:lnTo>
                        <a:pt x="1055" y="5"/>
                      </a:lnTo>
                      <a:lnTo>
                        <a:pt x="1055" y="0"/>
                      </a:lnTo>
                      <a:lnTo>
                        <a:pt x="1503" y="0"/>
                      </a:lnTo>
                      <a:lnTo>
                        <a:pt x="1503" y="18"/>
                      </a:lnTo>
                      <a:lnTo>
                        <a:pt x="1503" y="36"/>
                      </a:lnTo>
                      <a:lnTo>
                        <a:pt x="1503" y="57"/>
                      </a:lnTo>
                      <a:lnTo>
                        <a:pt x="1503" y="76"/>
                      </a:lnTo>
                      <a:close/>
                      <a:moveTo>
                        <a:pt x="1011" y="76"/>
                      </a:moveTo>
                      <a:lnTo>
                        <a:pt x="681" y="76"/>
                      </a:lnTo>
                      <a:lnTo>
                        <a:pt x="681" y="57"/>
                      </a:lnTo>
                      <a:lnTo>
                        <a:pt x="681" y="36"/>
                      </a:lnTo>
                      <a:lnTo>
                        <a:pt x="681" y="18"/>
                      </a:lnTo>
                      <a:lnTo>
                        <a:pt x="684" y="0"/>
                      </a:lnTo>
                      <a:lnTo>
                        <a:pt x="1002" y="0"/>
                      </a:lnTo>
                      <a:lnTo>
                        <a:pt x="1005" y="18"/>
                      </a:lnTo>
                      <a:lnTo>
                        <a:pt x="1005" y="36"/>
                      </a:lnTo>
                      <a:lnTo>
                        <a:pt x="1007" y="57"/>
                      </a:lnTo>
                      <a:lnTo>
                        <a:pt x="1011" y="76"/>
                      </a:lnTo>
                      <a:close/>
                      <a:moveTo>
                        <a:pt x="647" y="76"/>
                      </a:moveTo>
                      <a:lnTo>
                        <a:pt x="0" y="76"/>
                      </a:lnTo>
                      <a:lnTo>
                        <a:pt x="0" y="57"/>
                      </a:lnTo>
                      <a:lnTo>
                        <a:pt x="0" y="36"/>
                      </a:lnTo>
                      <a:lnTo>
                        <a:pt x="0" y="18"/>
                      </a:lnTo>
                      <a:lnTo>
                        <a:pt x="0" y="0"/>
                      </a:lnTo>
                      <a:lnTo>
                        <a:pt x="641" y="0"/>
                      </a:lnTo>
                      <a:lnTo>
                        <a:pt x="641" y="18"/>
                      </a:lnTo>
                      <a:lnTo>
                        <a:pt x="641" y="36"/>
                      </a:lnTo>
                      <a:lnTo>
                        <a:pt x="645" y="57"/>
                      </a:lnTo>
                      <a:lnTo>
                        <a:pt x="647" y="76"/>
                      </a:lnTo>
                      <a:close/>
                    </a:path>
                  </a:pathLst>
                </a:custGeom>
                <a:solidFill>
                  <a:srgbClr val="F9ED9E"/>
                </a:solidFill>
                <a:ln w="9525">
                  <a:noFill/>
                  <a:round/>
                  <a:headEnd/>
                  <a:tailEnd/>
                </a:ln>
              </p:spPr>
              <p:txBody>
                <a:bodyPr>
                  <a:prstTxWarp prst="textNoShape">
                    <a:avLst/>
                  </a:prstTxWarp>
                </a:bodyPr>
                <a:lstStyle/>
                <a:p>
                  <a:endParaRPr lang="en-US"/>
                </a:p>
              </p:txBody>
            </p:sp>
            <p:sp>
              <p:nvSpPr>
                <p:cNvPr id="74807" name="Freeform 432"/>
                <p:cNvSpPr>
                  <a:spLocks noChangeAspect="1" noEditPoints="1"/>
                </p:cNvSpPr>
                <p:nvPr/>
              </p:nvSpPr>
              <p:spPr bwMode="auto">
                <a:xfrm>
                  <a:off x="2558" y="2463"/>
                  <a:ext cx="1479" cy="24"/>
                </a:xfrm>
                <a:custGeom>
                  <a:avLst/>
                  <a:gdLst>
                    <a:gd name="T0" fmla="*/ 3794 w 4436"/>
                    <a:gd name="T1" fmla="*/ 73 h 73"/>
                    <a:gd name="T2" fmla="*/ 3813 w 4436"/>
                    <a:gd name="T3" fmla="*/ 39 h 73"/>
                    <a:gd name="T4" fmla="*/ 3824 w 4436"/>
                    <a:gd name="T5" fmla="*/ 15 h 73"/>
                    <a:gd name="T6" fmla="*/ 3820 w 4436"/>
                    <a:gd name="T7" fmla="*/ 8 h 73"/>
                    <a:gd name="T8" fmla="*/ 3813 w 4436"/>
                    <a:gd name="T9" fmla="*/ 8 h 73"/>
                    <a:gd name="T10" fmla="*/ 3797 w 4436"/>
                    <a:gd name="T11" fmla="*/ 39 h 73"/>
                    <a:gd name="T12" fmla="*/ 3778 w 4436"/>
                    <a:gd name="T13" fmla="*/ 73 h 73"/>
                    <a:gd name="T14" fmla="*/ 2851 w 4436"/>
                    <a:gd name="T15" fmla="*/ 55 h 73"/>
                    <a:gd name="T16" fmla="*/ 2859 w 4436"/>
                    <a:gd name="T17" fmla="*/ 18 h 73"/>
                    <a:gd name="T18" fmla="*/ 3581 w 4436"/>
                    <a:gd name="T19" fmla="*/ 0 h 73"/>
                    <a:gd name="T20" fmla="*/ 3610 w 4436"/>
                    <a:gd name="T21" fmla="*/ 3 h 73"/>
                    <a:gd name="T22" fmla="*/ 3639 w 4436"/>
                    <a:gd name="T23" fmla="*/ 3 h 73"/>
                    <a:gd name="T24" fmla="*/ 3670 w 4436"/>
                    <a:gd name="T25" fmla="*/ 3 h 73"/>
                    <a:gd name="T26" fmla="*/ 3699 w 4436"/>
                    <a:gd name="T27" fmla="*/ 0 h 73"/>
                    <a:gd name="T28" fmla="*/ 4000 w 4436"/>
                    <a:gd name="T29" fmla="*/ 3 h 73"/>
                    <a:gd name="T30" fmla="*/ 4058 w 4436"/>
                    <a:gd name="T31" fmla="*/ 5 h 73"/>
                    <a:gd name="T32" fmla="*/ 4113 w 4436"/>
                    <a:gd name="T33" fmla="*/ 8 h 73"/>
                    <a:gd name="T34" fmla="*/ 4171 w 4436"/>
                    <a:gd name="T35" fmla="*/ 5 h 73"/>
                    <a:gd name="T36" fmla="*/ 4229 w 4436"/>
                    <a:gd name="T37" fmla="*/ 5 h 73"/>
                    <a:gd name="T38" fmla="*/ 4284 w 4436"/>
                    <a:gd name="T39" fmla="*/ 3 h 73"/>
                    <a:gd name="T40" fmla="*/ 4342 w 4436"/>
                    <a:gd name="T41" fmla="*/ 3 h 73"/>
                    <a:gd name="T42" fmla="*/ 4397 w 4436"/>
                    <a:gd name="T43" fmla="*/ 5 h 73"/>
                    <a:gd name="T44" fmla="*/ 4436 w 4436"/>
                    <a:gd name="T45" fmla="*/ 42 h 73"/>
                    <a:gd name="T46" fmla="*/ 1503 w 4436"/>
                    <a:gd name="T47" fmla="*/ 73 h 73"/>
                    <a:gd name="T48" fmla="*/ 1058 w 4436"/>
                    <a:gd name="T49" fmla="*/ 68 h 73"/>
                    <a:gd name="T50" fmla="*/ 1058 w 4436"/>
                    <a:gd name="T51" fmla="*/ 58 h 73"/>
                    <a:gd name="T52" fmla="*/ 1055 w 4436"/>
                    <a:gd name="T53" fmla="*/ 39 h 73"/>
                    <a:gd name="T54" fmla="*/ 1055 w 4436"/>
                    <a:gd name="T55" fmla="*/ 13 h 73"/>
                    <a:gd name="T56" fmla="*/ 1503 w 4436"/>
                    <a:gd name="T57" fmla="*/ 0 h 73"/>
                    <a:gd name="T58" fmla="*/ 1503 w 4436"/>
                    <a:gd name="T59" fmla="*/ 37 h 73"/>
                    <a:gd name="T60" fmla="*/ 1503 w 4436"/>
                    <a:gd name="T61" fmla="*/ 73 h 73"/>
                    <a:gd name="T62" fmla="*/ 681 w 4436"/>
                    <a:gd name="T63" fmla="*/ 73 h 73"/>
                    <a:gd name="T64" fmla="*/ 684 w 4436"/>
                    <a:gd name="T65" fmla="*/ 37 h 73"/>
                    <a:gd name="T66" fmla="*/ 684 w 4436"/>
                    <a:gd name="T67" fmla="*/ 0 h 73"/>
                    <a:gd name="T68" fmla="*/ 997 w 4436"/>
                    <a:gd name="T69" fmla="*/ 18 h 73"/>
                    <a:gd name="T70" fmla="*/ 1002 w 4436"/>
                    <a:gd name="T71" fmla="*/ 55 h 73"/>
                    <a:gd name="T72" fmla="*/ 641 w 4436"/>
                    <a:gd name="T73" fmla="*/ 73 h 73"/>
                    <a:gd name="T74" fmla="*/ 0 w 4436"/>
                    <a:gd name="T75" fmla="*/ 55 h 73"/>
                    <a:gd name="T76" fmla="*/ 0 w 4436"/>
                    <a:gd name="T77" fmla="*/ 18 h 73"/>
                    <a:gd name="T78" fmla="*/ 639 w 4436"/>
                    <a:gd name="T79" fmla="*/ 0 h 73"/>
                    <a:gd name="T80" fmla="*/ 641 w 4436"/>
                    <a:gd name="T81" fmla="*/ 37 h 73"/>
                    <a:gd name="T82" fmla="*/ 641 w 4436"/>
                    <a:gd name="T83" fmla="*/ 73 h 7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436"/>
                    <a:gd name="T127" fmla="*/ 0 h 73"/>
                    <a:gd name="T128" fmla="*/ 4436 w 4436"/>
                    <a:gd name="T129" fmla="*/ 73 h 73"/>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436" h="73">
                      <a:moveTo>
                        <a:pt x="4436" y="73"/>
                      </a:moveTo>
                      <a:lnTo>
                        <a:pt x="3794" y="73"/>
                      </a:lnTo>
                      <a:lnTo>
                        <a:pt x="3805" y="55"/>
                      </a:lnTo>
                      <a:lnTo>
                        <a:pt x="3813" y="39"/>
                      </a:lnTo>
                      <a:lnTo>
                        <a:pt x="3820" y="26"/>
                      </a:lnTo>
                      <a:lnTo>
                        <a:pt x="3824" y="15"/>
                      </a:lnTo>
                      <a:lnTo>
                        <a:pt x="3824" y="10"/>
                      </a:lnTo>
                      <a:lnTo>
                        <a:pt x="3820" y="8"/>
                      </a:lnTo>
                      <a:lnTo>
                        <a:pt x="3818" y="8"/>
                      </a:lnTo>
                      <a:lnTo>
                        <a:pt x="3813" y="8"/>
                      </a:lnTo>
                      <a:lnTo>
                        <a:pt x="3805" y="24"/>
                      </a:lnTo>
                      <a:lnTo>
                        <a:pt x="3797" y="39"/>
                      </a:lnTo>
                      <a:lnTo>
                        <a:pt x="3786" y="58"/>
                      </a:lnTo>
                      <a:lnTo>
                        <a:pt x="3778" y="73"/>
                      </a:lnTo>
                      <a:lnTo>
                        <a:pt x="2851" y="73"/>
                      </a:lnTo>
                      <a:lnTo>
                        <a:pt x="2851" y="55"/>
                      </a:lnTo>
                      <a:lnTo>
                        <a:pt x="2856" y="37"/>
                      </a:lnTo>
                      <a:lnTo>
                        <a:pt x="2859" y="18"/>
                      </a:lnTo>
                      <a:lnTo>
                        <a:pt x="2862" y="0"/>
                      </a:lnTo>
                      <a:lnTo>
                        <a:pt x="3581" y="0"/>
                      </a:lnTo>
                      <a:lnTo>
                        <a:pt x="3594" y="0"/>
                      </a:lnTo>
                      <a:lnTo>
                        <a:pt x="3610" y="3"/>
                      </a:lnTo>
                      <a:lnTo>
                        <a:pt x="3623" y="3"/>
                      </a:lnTo>
                      <a:lnTo>
                        <a:pt x="3639" y="3"/>
                      </a:lnTo>
                      <a:lnTo>
                        <a:pt x="3654" y="3"/>
                      </a:lnTo>
                      <a:lnTo>
                        <a:pt x="3670" y="3"/>
                      </a:lnTo>
                      <a:lnTo>
                        <a:pt x="3684" y="0"/>
                      </a:lnTo>
                      <a:lnTo>
                        <a:pt x="3699" y="0"/>
                      </a:lnTo>
                      <a:lnTo>
                        <a:pt x="3971" y="0"/>
                      </a:lnTo>
                      <a:lnTo>
                        <a:pt x="4000" y="3"/>
                      </a:lnTo>
                      <a:lnTo>
                        <a:pt x="4029" y="5"/>
                      </a:lnTo>
                      <a:lnTo>
                        <a:pt x="4058" y="5"/>
                      </a:lnTo>
                      <a:lnTo>
                        <a:pt x="4084" y="8"/>
                      </a:lnTo>
                      <a:lnTo>
                        <a:pt x="4113" y="8"/>
                      </a:lnTo>
                      <a:lnTo>
                        <a:pt x="4142" y="5"/>
                      </a:lnTo>
                      <a:lnTo>
                        <a:pt x="4171" y="5"/>
                      </a:lnTo>
                      <a:lnTo>
                        <a:pt x="4200" y="5"/>
                      </a:lnTo>
                      <a:lnTo>
                        <a:pt x="4229" y="5"/>
                      </a:lnTo>
                      <a:lnTo>
                        <a:pt x="4258" y="3"/>
                      </a:lnTo>
                      <a:lnTo>
                        <a:pt x="4284" y="3"/>
                      </a:lnTo>
                      <a:lnTo>
                        <a:pt x="4313" y="3"/>
                      </a:lnTo>
                      <a:lnTo>
                        <a:pt x="4342" y="3"/>
                      </a:lnTo>
                      <a:lnTo>
                        <a:pt x="4371" y="3"/>
                      </a:lnTo>
                      <a:lnTo>
                        <a:pt x="4397" y="5"/>
                      </a:lnTo>
                      <a:lnTo>
                        <a:pt x="4426" y="8"/>
                      </a:lnTo>
                      <a:lnTo>
                        <a:pt x="4436" y="42"/>
                      </a:lnTo>
                      <a:lnTo>
                        <a:pt x="4436" y="73"/>
                      </a:lnTo>
                      <a:close/>
                      <a:moveTo>
                        <a:pt x="1503" y="73"/>
                      </a:moveTo>
                      <a:lnTo>
                        <a:pt x="1058" y="73"/>
                      </a:lnTo>
                      <a:lnTo>
                        <a:pt x="1058" y="68"/>
                      </a:lnTo>
                      <a:lnTo>
                        <a:pt x="1058" y="63"/>
                      </a:lnTo>
                      <a:lnTo>
                        <a:pt x="1058" y="58"/>
                      </a:lnTo>
                      <a:lnTo>
                        <a:pt x="1058" y="53"/>
                      </a:lnTo>
                      <a:lnTo>
                        <a:pt x="1055" y="39"/>
                      </a:lnTo>
                      <a:lnTo>
                        <a:pt x="1055" y="26"/>
                      </a:lnTo>
                      <a:lnTo>
                        <a:pt x="1055" y="13"/>
                      </a:lnTo>
                      <a:lnTo>
                        <a:pt x="1055" y="0"/>
                      </a:lnTo>
                      <a:lnTo>
                        <a:pt x="1503" y="0"/>
                      </a:lnTo>
                      <a:lnTo>
                        <a:pt x="1503" y="18"/>
                      </a:lnTo>
                      <a:lnTo>
                        <a:pt x="1503" y="37"/>
                      </a:lnTo>
                      <a:lnTo>
                        <a:pt x="1503" y="55"/>
                      </a:lnTo>
                      <a:lnTo>
                        <a:pt x="1503" y="73"/>
                      </a:lnTo>
                      <a:close/>
                      <a:moveTo>
                        <a:pt x="1005" y="73"/>
                      </a:moveTo>
                      <a:lnTo>
                        <a:pt x="681" y="73"/>
                      </a:lnTo>
                      <a:lnTo>
                        <a:pt x="681" y="55"/>
                      </a:lnTo>
                      <a:lnTo>
                        <a:pt x="684" y="37"/>
                      </a:lnTo>
                      <a:lnTo>
                        <a:pt x="684" y="18"/>
                      </a:lnTo>
                      <a:lnTo>
                        <a:pt x="684" y="0"/>
                      </a:lnTo>
                      <a:lnTo>
                        <a:pt x="997" y="0"/>
                      </a:lnTo>
                      <a:lnTo>
                        <a:pt x="997" y="18"/>
                      </a:lnTo>
                      <a:lnTo>
                        <a:pt x="1000" y="37"/>
                      </a:lnTo>
                      <a:lnTo>
                        <a:pt x="1002" y="55"/>
                      </a:lnTo>
                      <a:lnTo>
                        <a:pt x="1005" y="73"/>
                      </a:lnTo>
                      <a:close/>
                      <a:moveTo>
                        <a:pt x="641" y="73"/>
                      </a:moveTo>
                      <a:lnTo>
                        <a:pt x="0" y="73"/>
                      </a:lnTo>
                      <a:lnTo>
                        <a:pt x="0" y="55"/>
                      </a:lnTo>
                      <a:lnTo>
                        <a:pt x="0" y="37"/>
                      </a:lnTo>
                      <a:lnTo>
                        <a:pt x="0" y="18"/>
                      </a:lnTo>
                      <a:lnTo>
                        <a:pt x="2" y="0"/>
                      </a:lnTo>
                      <a:lnTo>
                        <a:pt x="639" y="0"/>
                      </a:lnTo>
                      <a:lnTo>
                        <a:pt x="639" y="18"/>
                      </a:lnTo>
                      <a:lnTo>
                        <a:pt x="641" y="37"/>
                      </a:lnTo>
                      <a:lnTo>
                        <a:pt x="641" y="55"/>
                      </a:lnTo>
                      <a:lnTo>
                        <a:pt x="641" y="73"/>
                      </a:lnTo>
                      <a:close/>
                    </a:path>
                  </a:pathLst>
                </a:custGeom>
                <a:solidFill>
                  <a:srgbClr val="F9EDA3"/>
                </a:solidFill>
                <a:ln w="9525">
                  <a:noFill/>
                  <a:round/>
                  <a:headEnd/>
                  <a:tailEnd/>
                </a:ln>
              </p:spPr>
              <p:txBody>
                <a:bodyPr>
                  <a:prstTxWarp prst="textNoShape">
                    <a:avLst/>
                  </a:prstTxWarp>
                </a:bodyPr>
                <a:lstStyle/>
                <a:p>
                  <a:endParaRPr lang="en-US"/>
                </a:p>
              </p:txBody>
            </p:sp>
            <p:sp>
              <p:nvSpPr>
                <p:cNvPr id="74808" name="Freeform 433"/>
                <p:cNvSpPr>
                  <a:spLocks noChangeAspect="1" noEditPoints="1"/>
                </p:cNvSpPr>
                <p:nvPr/>
              </p:nvSpPr>
              <p:spPr bwMode="auto">
                <a:xfrm>
                  <a:off x="2558" y="2450"/>
                  <a:ext cx="1479" cy="25"/>
                </a:xfrm>
                <a:custGeom>
                  <a:avLst/>
                  <a:gdLst>
                    <a:gd name="T0" fmla="*/ 3813 w 4436"/>
                    <a:gd name="T1" fmla="*/ 75 h 75"/>
                    <a:gd name="T2" fmla="*/ 3818 w 4436"/>
                    <a:gd name="T3" fmla="*/ 62 h 75"/>
                    <a:gd name="T4" fmla="*/ 3824 w 4436"/>
                    <a:gd name="T5" fmla="*/ 53 h 75"/>
                    <a:gd name="T6" fmla="*/ 3820 w 4436"/>
                    <a:gd name="T7" fmla="*/ 46 h 75"/>
                    <a:gd name="T8" fmla="*/ 3813 w 4436"/>
                    <a:gd name="T9" fmla="*/ 46 h 75"/>
                    <a:gd name="T10" fmla="*/ 3807 w 4436"/>
                    <a:gd name="T11" fmla="*/ 59 h 75"/>
                    <a:gd name="T12" fmla="*/ 3797 w 4436"/>
                    <a:gd name="T13" fmla="*/ 75 h 75"/>
                    <a:gd name="T14" fmla="*/ 2856 w 4436"/>
                    <a:gd name="T15" fmla="*/ 64 h 75"/>
                    <a:gd name="T16" fmla="*/ 2862 w 4436"/>
                    <a:gd name="T17" fmla="*/ 41 h 75"/>
                    <a:gd name="T18" fmla="*/ 2870 w 4436"/>
                    <a:gd name="T19" fmla="*/ 0 h 75"/>
                    <a:gd name="T20" fmla="*/ 3054 w 4436"/>
                    <a:gd name="T21" fmla="*/ 7 h 75"/>
                    <a:gd name="T22" fmla="*/ 3068 w 4436"/>
                    <a:gd name="T23" fmla="*/ 19 h 75"/>
                    <a:gd name="T24" fmla="*/ 3107 w 4436"/>
                    <a:gd name="T25" fmla="*/ 30 h 75"/>
                    <a:gd name="T26" fmla="*/ 3175 w 4436"/>
                    <a:gd name="T27" fmla="*/ 27 h 75"/>
                    <a:gd name="T28" fmla="*/ 3241 w 4436"/>
                    <a:gd name="T29" fmla="*/ 19 h 75"/>
                    <a:gd name="T30" fmla="*/ 3309 w 4436"/>
                    <a:gd name="T31" fmla="*/ 9 h 75"/>
                    <a:gd name="T32" fmla="*/ 3509 w 4436"/>
                    <a:gd name="T33" fmla="*/ 0 h 75"/>
                    <a:gd name="T34" fmla="*/ 3528 w 4436"/>
                    <a:gd name="T35" fmla="*/ 14 h 75"/>
                    <a:gd name="T36" fmla="*/ 3536 w 4436"/>
                    <a:gd name="T37" fmla="*/ 30 h 75"/>
                    <a:gd name="T38" fmla="*/ 3629 w 4436"/>
                    <a:gd name="T39" fmla="*/ 41 h 75"/>
                    <a:gd name="T40" fmla="*/ 3733 w 4436"/>
                    <a:gd name="T41" fmla="*/ 35 h 75"/>
                    <a:gd name="T42" fmla="*/ 3839 w 4436"/>
                    <a:gd name="T43" fmla="*/ 22 h 75"/>
                    <a:gd name="T44" fmla="*/ 3931 w 4436"/>
                    <a:gd name="T45" fmla="*/ 12 h 75"/>
                    <a:gd name="T46" fmla="*/ 3986 w 4436"/>
                    <a:gd name="T47" fmla="*/ 41 h 75"/>
                    <a:gd name="T48" fmla="*/ 4047 w 4436"/>
                    <a:gd name="T49" fmla="*/ 43 h 75"/>
                    <a:gd name="T50" fmla="*/ 4104 w 4436"/>
                    <a:gd name="T51" fmla="*/ 46 h 75"/>
                    <a:gd name="T52" fmla="*/ 4166 w 4436"/>
                    <a:gd name="T53" fmla="*/ 43 h 75"/>
                    <a:gd name="T54" fmla="*/ 4224 w 4436"/>
                    <a:gd name="T55" fmla="*/ 43 h 75"/>
                    <a:gd name="T56" fmla="*/ 4284 w 4436"/>
                    <a:gd name="T57" fmla="*/ 41 h 75"/>
                    <a:gd name="T58" fmla="*/ 4342 w 4436"/>
                    <a:gd name="T59" fmla="*/ 41 h 75"/>
                    <a:gd name="T60" fmla="*/ 4397 w 4436"/>
                    <a:gd name="T61" fmla="*/ 43 h 75"/>
                    <a:gd name="T62" fmla="*/ 4436 w 4436"/>
                    <a:gd name="T63" fmla="*/ 75 h 75"/>
                    <a:gd name="T64" fmla="*/ 1055 w 4436"/>
                    <a:gd name="T65" fmla="*/ 75 h 75"/>
                    <a:gd name="T66" fmla="*/ 1055 w 4436"/>
                    <a:gd name="T67" fmla="*/ 41 h 75"/>
                    <a:gd name="T68" fmla="*/ 1055 w 4436"/>
                    <a:gd name="T69" fmla="*/ 0 h 75"/>
                    <a:gd name="T70" fmla="*/ 1505 w 4436"/>
                    <a:gd name="T71" fmla="*/ 19 h 75"/>
                    <a:gd name="T72" fmla="*/ 1503 w 4436"/>
                    <a:gd name="T73" fmla="*/ 56 h 75"/>
                    <a:gd name="T74" fmla="*/ 1002 w 4436"/>
                    <a:gd name="T75" fmla="*/ 75 h 75"/>
                    <a:gd name="T76" fmla="*/ 684 w 4436"/>
                    <a:gd name="T77" fmla="*/ 56 h 75"/>
                    <a:gd name="T78" fmla="*/ 684 w 4436"/>
                    <a:gd name="T79" fmla="*/ 19 h 75"/>
                    <a:gd name="T80" fmla="*/ 995 w 4436"/>
                    <a:gd name="T81" fmla="*/ 0 h 75"/>
                    <a:gd name="T82" fmla="*/ 997 w 4436"/>
                    <a:gd name="T83" fmla="*/ 38 h 75"/>
                    <a:gd name="T84" fmla="*/ 1002 w 4436"/>
                    <a:gd name="T85" fmla="*/ 75 h 75"/>
                    <a:gd name="T86" fmla="*/ 0 w 4436"/>
                    <a:gd name="T87" fmla="*/ 75 h 75"/>
                    <a:gd name="T88" fmla="*/ 2 w 4436"/>
                    <a:gd name="T89" fmla="*/ 38 h 75"/>
                    <a:gd name="T90" fmla="*/ 2 w 4436"/>
                    <a:gd name="T91" fmla="*/ 0 h 75"/>
                    <a:gd name="T92" fmla="*/ 639 w 4436"/>
                    <a:gd name="T93" fmla="*/ 19 h 75"/>
                    <a:gd name="T94" fmla="*/ 639 w 4436"/>
                    <a:gd name="T95" fmla="*/ 56 h 75"/>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436"/>
                    <a:gd name="T145" fmla="*/ 0 h 75"/>
                    <a:gd name="T146" fmla="*/ 4436 w 4436"/>
                    <a:gd name="T147" fmla="*/ 75 h 75"/>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436" h="75">
                      <a:moveTo>
                        <a:pt x="4436" y="75"/>
                      </a:moveTo>
                      <a:lnTo>
                        <a:pt x="3813" y="75"/>
                      </a:lnTo>
                      <a:lnTo>
                        <a:pt x="3815" y="67"/>
                      </a:lnTo>
                      <a:lnTo>
                        <a:pt x="3818" y="62"/>
                      </a:lnTo>
                      <a:lnTo>
                        <a:pt x="3820" y="56"/>
                      </a:lnTo>
                      <a:lnTo>
                        <a:pt x="3824" y="53"/>
                      </a:lnTo>
                      <a:lnTo>
                        <a:pt x="3824" y="48"/>
                      </a:lnTo>
                      <a:lnTo>
                        <a:pt x="3820" y="46"/>
                      </a:lnTo>
                      <a:lnTo>
                        <a:pt x="3818" y="46"/>
                      </a:lnTo>
                      <a:lnTo>
                        <a:pt x="3813" y="46"/>
                      </a:lnTo>
                      <a:lnTo>
                        <a:pt x="3810" y="53"/>
                      </a:lnTo>
                      <a:lnTo>
                        <a:pt x="3807" y="59"/>
                      </a:lnTo>
                      <a:lnTo>
                        <a:pt x="3802" y="67"/>
                      </a:lnTo>
                      <a:lnTo>
                        <a:pt x="3797" y="75"/>
                      </a:lnTo>
                      <a:lnTo>
                        <a:pt x="2854" y="75"/>
                      </a:lnTo>
                      <a:lnTo>
                        <a:pt x="2856" y="64"/>
                      </a:lnTo>
                      <a:lnTo>
                        <a:pt x="2859" y="53"/>
                      </a:lnTo>
                      <a:lnTo>
                        <a:pt x="2862" y="41"/>
                      </a:lnTo>
                      <a:lnTo>
                        <a:pt x="2862" y="27"/>
                      </a:lnTo>
                      <a:lnTo>
                        <a:pt x="2870" y="0"/>
                      </a:lnTo>
                      <a:lnTo>
                        <a:pt x="3049" y="0"/>
                      </a:lnTo>
                      <a:lnTo>
                        <a:pt x="3054" y="7"/>
                      </a:lnTo>
                      <a:lnTo>
                        <a:pt x="3062" y="14"/>
                      </a:lnTo>
                      <a:lnTo>
                        <a:pt x="3068" y="19"/>
                      </a:lnTo>
                      <a:lnTo>
                        <a:pt x="3073" y="27"/>
                      </a:lnTo>
                      <a:lnTo>
                        <a:pt x="3107" y="30"/>
                      </a:lnTo>
                      <a:lnTo>
                        <a:pt x="3141" y="30"/>
                      </a:lnTo>
                      <a:lnTo>
                        <a:pt x="3175" y="27"/>
                      </a:lnTo>
                      <a:lnTo>
                        <a:pt x="3207" y="24"/>
                      </a:lnTo>
                      <a:lnTo>
                        <a:pt x="3241" y="19"/>
                      </a:lnTo>
                      <a:lnTo>
                        <a:pt x="3275" y="14"/>
                      </a:lnTo>
                      <a:lnTo>
                        <a:pt x="3309" y="9"/>
                      </a:lnTo>
                      <a:lnTo>
                        <a:pt x="3341" y="0"/>
                      </a:lnTo>
                      <a:lnTo>
                        <a:pt x="3509" y="0"/>
                      </a:lnTo>
                      <a:lnTo>
                        <a:pt x="3521" y="7"/>
                      </a:lnTo>
                      <a:lnTo>
                        <a:pt x="3528" y="14"/>
                      </a:lnTo>
                      <a:lnTo>
                        <a:pt x="3533" y="22"/>
                      </a:lnTo>
                      <a:lnTo>
                        <a:pt x="3536" y="30"/>
                      </a:lnTo>
                      <a:lnTo>
                        <a:pt x="3578" y="38"/>
                      </a:lnTo>
                      <a:lnTo>
                        <a:pt x="3629" y="41"/>
                      </a:lnTo>
                      <a:lnTo>
                        <a:pt x="3678" y="38"/>
                      </a:lnTo>
                      <a:lnTo>
                        <a:pt x="3733" y="35"/>
                      </a:lnTo>
                      <a:lnTo>
                        <a:pt x="3786" y="30"/>
                      </a:lnTo>
                      <a:lnTo>
                        <a:pt x="3839" y="22"/>
                      </a:lnTo>
                      <a:lnTo>
                        <a:pt x="3887" y="17"/>
                      </a:lnTo>
                      <a:lnTo>
                        <a:pt x="3931" y="12"/>
                      </a:lnTo>
                      <a:lnTo>
                        <a:pt x="3957" y="38"/>
                      </a:lnTo>
                      <a:lnTo>
                        <a:pt x="3986" y="41"/>
                      </a:lnTo>
                      <a:lnTo>
                        <a:pt x="4018" y="43"/>
                      </a:lnTo>
                      <a:lnTo>
                        <a:pt x="4047" y="43"/>
                      </a:lnTo>
                      <a:lnTo>
                        <a:pt x="4076" y="46"/>
                      </a:lnTo>
                      <a:lnTo>
                        <a:pt x="4104" y="46"/>
                      </a:lnTo>
                      <a:lnTo>
                        <a:pt x="4137" y="43"/>
                      </a:lnTo>
                      <a:lnTo>
                        <a:pt x="4166" y="43"/>
                      </a:lnTo>
                      <a:lnTo>
                        <a:pt x="4195" y="43"/>
                      </a:lnTo>
                      <a:lnTo>
                        <a:pt x="4224" y="43"/>
                      </a:lnTo>
                      <a:lnTo>
                        <a:pt x="4253" y="41"/>
                      </a:lnTo>
                      <a:lnTo>
                        <a:pt x="4284" y="41"/>
                      </a:lnTo>
                      <a:lnTo>
                        <a:pt x="4313" y="41"/>
                      </a:lnTo>
                      <a:lnTo>
                        <a:pt x="4342" y="41"/>
                      </a:lnTo>
                      <a:lnTo>
                        <a:pt x="4368" y="41"/>
                      </a:lnTo>
                      <a:lnTo>
                        <a:pt x="4397" y="43"/>
                      </a:lnTo>
                      <a:lnTo>
                        <a:pt x="4426" y="46"/>
                      </a:lnTo>
                      <a:lnTo>
                        <a:pt x="4436" y="75"/>
                      </a:lnTo>
                      <a:close/>
                      <a:moveTo>
                        <a:pt x="1503" y="75"/>
                      </a:moveTo>
                      <a:lnTo>
                        <a:pt x="1055" y="75"/>
                      </a:lnTo>
                      <a:lnTo>
                        <a:pt x="1055" y="59"/>
                      </a:lnTo>
                      <a:lnTo>
                        <a:pt x="1055" y="41"/>
                      </a:lnTo>
                      <a:lnTo>
                        <a:pt x="1055" y="19"/>
                      </a:lnTo>
                      <a:lnTo>
                        <a:pt x="1055" y="0"/>
                      </a:lnTo>
                      <a:lnTo>
                        <a:pt x="1508" y="0"/>
                      </a:lnTo>
                      <a:lnTo>
                        <a:pt x="1505" y="19"/>
                      </a:lnTo>
                      <a:lnTo>
                        <a:pt x="1503" y="38"/>
                      </a:lnTo>
                      <a:lnTo>
                        <a:pt x="1503" y="56"/>
                      </a:lnTo>
                      <a:lnTo>
                        <a:pt x="1503" y="75"/>
                      </a:lnTo>
                      <a:close/>
                      <a:moveTo>
                        <a:pt x="1002" y="75"/>
                      </a:moveTo>
                      <a:lnTo>
                        <a:pt x="684" y="75"/>
                      </a:lnTo>
                      <a:lnTo>
                        <a:pt x="684" y="56"/>
                      </a:lnTo>
                      <a:lnTo>
                        <a:pt x="684" y="38"/>
                      </a:lnTo>
                      <a:lnTo>
                        <a:pt x="684" y="19"/>
                      </a:lnTo>
                      <a:lnTo>
                        <a:pt x="686" y="0"/>
                      </a:lnTo>
                      <a:lnTo>
                        <a:pt x="995" y="0"/>
                      </a:lnTo>
                      <a:lnTo>
                        <a:pt x="997" y="19"/>
                      </a:lnTo>
                      <a:lnTo>
                        <a:pt x="997" y="38"/>
                      </a:lnTo>
                      <a:lnTo>
                        <a:pt x="1000" y="56"/>
                      </a:lnTo>
                      <a:lnTo>
                        <a:pt x="1002" y="75"/>
                      </a:lnTo>
                      <a:close/>
                      <a:moveTo>
                        <a:pt x="641" y="75"/>
                      </a:moveTo>
                      <a:lnTo>
                        <a:pt x="0" y="75"/>
                      </a:lnTo>
                      <a:lnTo>
                        <a:pt x="2" y="56"/>
                      </a:lnTo>
                      <a:lnTo>
                        <a:pt x="2" y="38"/>
                      </a:lnTo>
                      <a:lnTo>
                        <a:pt x="2" y="19"/>
                      </a:lnTo>
                      <a:lnTo>
                        <a:pt x="2" y="0"/>
                      </a:lnTo>
                      <a:lnTo>
                        <a:pt x="639" y="0"/>
                      </a:lnTo>
                      <a:lnTo>
                        <a:pt x="639" y="19"/>
                      </a:lnTo>
                      <a:lnTo>
                        <a:pt x="639" y="38"/>
                      </a:lnTo>
                      <a:lnTo>
                        <a:pt x="639" y="56"/>
                      </a:lnTo>
                      <a:lnTo>
                        <a:pt x="641" y="75"/>
                      </a:lnTo>
                      <a:close/>
                    </a:path>
                  </a:pathLst>
                </a:custGeom>
                <a:solidFill>
                  <a:srgbClr val="FCF2A8"/>
                </a:solidFill>
                <a:ln w="9525">
                  <a:noFill/>
                  <a:round/>
                  <a:headEnd/>
                  <a:tailEnd/>
                </a:ln>
              </p:spPr>
              <p:txBody>
                <a:bodyPr>
                  <a:prstTxWarp prst="textNoShape">
                    <a:avLst/>
                  </a:prstTxWarp>
                </a:bodyPr>
                <a:lstStyle/>
                <a:p>
                  <a:endParaRPr lang="en-US"/>
                </a:p>
              </p:txBody>
            </p:sp>
            <p:sp>
              <p:nvSpPr>
                <p:cNvPr id="74809" name="Freeform 434"/>
                <p:cNvSpPr>
                  <a:spLocks noChangeAspect="1" noEditPoints="1"/>
                </p:cNvSpPr>
                <p:nvPr/>
              </p:nvSpPr>
              <p:spPr bwMode="auto">
                <a:xfrm>
                  <a:off x="2559" y="2439"/>
                  <a:ext cx="1476" cy="24"/>
                </a:xfrm>
                <a:custGeom>
                  <a:avLst/>
                  <a:gdLst>
                    <a:gd name="T0" fmla="*/ 3697 w 4427"/>
                    <a:gd name="T1" fmla="*/ 72 h 72"/>
                    <a:gd name="T2" fmla="*/ 3760 w 4427"/>
                    <a:gd name="T3" fmla="*/ 67 h 72"/>
                    <a:gd name="T4" fmla="*/ 3822 w 4427"/>
                    <a:gd name="T5" fmla="*/ 61 h 72"/>
                    <a:gd name="T6" fmla="*/ 3876 w 4427"/>
                    <a:gd name="T7" fmla="*/ 53 h 72"/>
                    <a:gd name="T8" fmla="*/ 3929 w 4427"/>
                    <a:gd name="T9" fmla="*/ 46 h 72"/>
                    <a:gd name="T10" fmla="*/ 3958 w 4427"/>
                    <a:gd name="T11" fmla="*/ 72 h 72"/>
                    <a:gd name="T12" fmla="*/ 3966 w 4427"/>
                    <a:gd name="T13" fmla="*/ 72 h 72"/>
                    <a:gd name="T14" fmla="*/ 3579 w 4427"/>
                    <a:gd name="T15" fmla="*/ 72 h 72"/>
                    <a:gd name="T16" fmla="*/ 2860 w 4427"/>
                    <a:gd name="T17" fmla="*/ 69 h 72"/>
                    <a:gd name="T18" fmla="*/ 2860 w 4427"/>
                    <a:gd name="T19" fmla="*/ 64 h 72"/>
                    <a:gd name="T20" fmla="*/ 2868 w 4427"/>
                    <a:gd name="T21" fmla="*/ 27 h 72"/>
                    <a:gd name="T22" fmla="*/ 2920 w 4427"/>
                    <a:gd name="T23" fmla="*/ 22 h 72"/>
                    <a:gd name="T24" fmla="*/ 2975 w 4427"/>
                    <a:gd name="T25" fmla="*/ 17 h 72"/>
                    <a:gd name="T26" fmla="*/ 3028 w 4427"/>
                    <a:gd name="T27" fmla="*/ 22 h 72"/>
                    <a:gd name="T28" fmla="*/ 3071 w 4427"/>
                    <a:gd name="T29" fmla="*/ 61 h 72"/>
                    <a:gd name="T30" fmla="*/ 3152 w 4427"/>
                    <a:gd name="T31" fmla="*/ 61 h 72"/>
                    <a:gd name="T32" fmla="*/ 3237 w 4427"/>
                    <a:gd name="T33" fmla="*/ 51 h 72"/>
                    <a:gd name="T34" fmla="*/ 3321 w 4427"/>
                    <a:gd name="T35" fmla="*/ 38 h 72"/>
                    <a:gd name="T36" fmla="*/ 3403 w 4427"/>
                    <a:gd name="T37" fmla="*/ 27 h 72"/>
                    <a:gd name="T38" fmla="*/ 3434 w 4427"/>
                    <a:gd name="T39" fmla="*/ 27 h 72"/>
                    <a:gd name="T40" fmla="*/ 3478 w 4427"/>
                    <a:gd name="T41" fmla="*/ 29 h 72"/>
                    <a:gd name="T42" fmla="*/ 3519 w 4427"/>
                    <a:gd name="T43" fmla="*/ 41 h 72"/>
                    <a:gd name="T44" fmla="*/ 3534 w 4427"/>
                    <a:gd name="T45" fmla="*/ 64 h 72"/>
                    <a:gd name="T46" fmla="*/ 3555 w 4427"/>
                    <a:gd name="T47" fmla="*/ 69 h 72"/>
                    <a:gd name="T48" fmla="*/ 3579 w 4427"/>
                    <a:gd name="T49" fmla="*/ 72 h 72"/>
                    <a:gd name="T50" fmla="*/ 1053 w 4427"/>
                    <a:gd name="T51" fmla="*/ 72 h 72"/>
                    <a:gd name="T52" fmla="*/ 1053 w 4427"/>
                    <a:gd name="T53" fmla="*/ 38 h 72"/>
                    <a:gd name="T54" fmla="*/ 1053 w 4427"/>
                    <a:gd name="T55" fmla="*/ 0 h 72"/>
                    <a:gd name="T56" fmla="*/ 1506 w 4427"/>
                    <a:gd name="T57" fmla="*/ 19 h 72"/>
                    <a:gd name="T58" fmla="*/ 1501 w 4427"/>
                    <a:gd name="T59" fmla="*/ 56 h 72"/>
                    <a:gd name="T60" fmla="*/ 995 w 4427"/>
                    <a:gd name="T61" fmla="*/ 72 h 72"/>
                    <a:gd name="T62" fmla="*/ 682 w 4427"/>
                    <a:gd name="T63" fmla="*/ 53 h 72"/>
                    <a:gd name="T64" fmla="*/ 687 w 4427"/>
                    <a:gd name="T65" fmla="*/ 19 h 72"/>
                    <a:gd name="T66" fmla="*/ 993 w 4427"/>
                    <a:gd name="T67" fmla="*/ 0 h 72"/>
                    <a:gd name="T68" fmla="*/ 993 w 4427"/>
                    <a:gd name="T69" fmla="*/ 38 h 72"/>
                    <a:gd name="T70" fmla="*/ 995 w 4427"/>
                    <a:gd name="T71" fmla="*/ 72 h 72"/>
                    <a:gd name="T72" fmla="*/ 0 w 4427"/>
                    <a:gd name="T73" fmla="*/ 72 h 72"/>
                    <a:gd name="T74" fmla="*/ 0 w 4427"/>
                    <a:gd name="T75" fmla="*/ 38 h 72"/>
                    <a:gd name="T76" fmla="*/ 5 w 4427"/>
                    <a:gd name="T77" fmla="*/ 0 h 72"/>
                    <a:gd name="T78" fmla="*/ 637 w 4427"/>
                    <a:gd name="T79" fmla="*/ 19 h 72"/>
                    <a:gd name="T80" fmla="*/ 637 w 4427"/>
                    <a:gd name="T81" fmla="*/ 53 h 72"/>
                    <a:gd name="T82" fmla="*/ 3594 w 4427"/>
                    <a:gd name="T83" fmla="*/ 0 h 72"/>
                    <a:gd name="T84" fmla="*/ 3750 w 4427"/>
                    <a:gd name="T85" fmla="*/ 3 h 72"/>
                    <a:gd name="T86" fmla="*/ 3702 w 4427"/>
                    <a:gd name="T87" fmla="*/ 6 h 72"/>
                    <a:gd name="T88" fmla="*/ 3656 w 4427"/>
                    <a:gd name="T89" fmla="*/ 6 h 72"/>
                    <a:gd name="T90" fmla="*/ 3613 w 4427"/>
                    <a:gd name="T91" fmla="*/ 3 h 72"/>
                    <a:gd name="T92" fmla="*/ 3998 w 4427"/>
                    <a:gd name="T93" fmla="*/ 0 h 72"/>
                    <a:gd name="T94" fmla="*/ 4427 w 4427"/>
                    <a:gd name="T95" fmla="*/ 3 h 72"/>
                    <a:gd name="T96" fmla="*/ 4427 w 4427"/>
                    <a:gd name="T97" fmla="*/ 9 h 72"/>
                    <a:gd name="T98" fmla="*/ 4382 w 4427"/>
                    <a:gd name="T99" fmla="*/ 14 h 72"/>
                    <a:gd name="T100" fmla="*/ 4330 w 4427"/>
                    <a:gd name="T101" fmla="*/ 19 h 72"/>
                    <a:gd name="T102" fmla="*/ 4275 w 4427"/>
                    <a:gd name="T103" fmla="*/ 24 h 72"/>
                    <a:gd name="T104" fmla="*/ 4213 w 4427"/>
                    <a:gd name="T105" fmla="*/ 29 h 72"/>
                    <a:gd name="T106" fmla="*/ 4155 w 4427"/>
                    <a:gd name="T107" fmla="*/ 29 h 72"/>
                    <a:gd name="T108" fmla="*/ 4097 w 4427"/>
                    <a:gd name="T109" fmla="*/ 27 h 72"/>
                    <a:gd name="T110" fmla="*/ 4045 w 4427"/>
                    <a:gd name="T111" fmla="*/ 17 h 72"/>
                    <a:gd name="T112" fmla="*/ 3998 w 4427"/>
                    <a:gd name="T113" fmla="*/ 0 h 72"/>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427"/>
                    <a:gd name="T172" fmla="*/ 0 h 72"/>
                    <a:gd name="T173" fmla="*/ 4427 w 4427"/>
                    <a:gd name="T174" fmla="*/ 72 h 72"/>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427" h="72">
                      <a:moveTo>
                        <a:pt x="3969" y="72"/>
                      </a:moveTo>
                      <a:lnTo>
                        <a:pt x="3697" y="72"/>
                      </a:lnTo>
                      <a:lnTo>
                        <a:pt x="3729" y="69"/>
                      </a:lnTo>
                      <a:lnTo>
                        <a:pt x="3760" y="67"/>
                      </a:lnTo>
                      <a:lnTo>
                        <a:pt x="3789" y="64"/>
                      </a:lnTo>
                      <a:lnTo>
                        <a:pt x="3822" y="61"/>
                      </a:lnTo>
                      <a:lnTo>
                        <a:pt x="3851" y="56"/>
                      </a:lnTo>
                      <a:lnTo>
                        <a:pt x="3876" y="53"/>
                      </a:lnTo>
                      <a:lnTo>
                        <a:pt x="3902" y="48"/>
                      </a:lnTo>
                      <a:lnTo>
                        <a:pt x="3929" y="46"/>
                      </a:lnTo>
                      <a:lnTo>
                        <a:pt x="3955" y="72"/>
                      </a:lnTo>
                      <a:lnTo>
                        <a:pt x="3958" y="72"/>
                      </a:lnTo>
                      <a:lnTo>
                        <a:pt x="3964" y="72"/>
                      </a:lnTo>
                      <a:lnTo>
                        <a:pt x="3966" y="72"/>
                      </a:lnTo>
                      <a:lnTo>
                        <a:pt x="3969" y="72"/>
                      </a:lnTo>
                      <a:close/>
                      <a:moveTo>
                        <a:pt x="3579" y="72"/>
                      </a:moveTo>
                      <a:lnTo>
                        <a:pt x="2860" y="72"/>
                      </a:lnTo>
                      <a:lnTo>
                        <a:pt x="2860" y="69"/>
                      </a:lnTo>
                      <a:lnTo>
                        <a:pt x="2860" y="67"/>
                      </a:lnTo>
                      <a:lnTo>
                        <a:pt x="2860" y="64"/>
                      </a:lnTo>
                      <a:lnTo>
                        <a:pt x="2860" y="61"/>
                      </a:lnTo>
                      <a:lnTo>
                        <a:pt x="2868" y="27"/>
                      </a:lnTo>
                      <a:lnTo>
                        <a:pt x="2895" y="27"/>
                      </a:lnTo>
                      <a:lnTo>
                        <a:pt x="2920" y="22"/>
                      </a:lnTo>
                      <a:lnTo>
                        <a:pt x="2946" y="19"/>
                      </a:lnTo>
                      <a:lnTo>
                        <a:pt x="2975" y="17"/>
                      </a:lnTo>
                      <a:lnTo>
                        <a:pt x="3002" y="17"/>
                      </a:lnTo>
                      <a:lnTo>
                        <a:pt x="3028" y="22"/>
                      </a:lnTo>
                      <a:lnTo>
                        <a:pt x="3052" y="38"/>
                      </a:lnTo>
                      <a:lnTo>
                        <a:pt x="3071" y="61"/>
                      </a:lnTo>
                      <a:lnTo>
                        <a:pt x="3112" y="64"/>
                      </a:lnTo>
                      <a:lnTo>
                        <a:pt x="3152" y="61"/>
                      </a:lnTo>
                      <a:lnTo>
                        <a:pt x="3194" y="58"/>
                      </a:lnTo>
                      <a:lnTo>
                        <a:pt x="3237" y="51"/>
                      </a:lnTo>
                      <a:lnTo>
                        <a:pt x="3278" y="46"/>
                      </a:lnTo>
                      <a:lnTo>
                        <a:pt x="3321" y="38"/>
                      </a:lnTo>
                      <a:lnTo>
                        <a:pt x="3360" y="32"/>
                      </a:lnTo>
                      <a:lnTo>
                        <a:pt x="3403" y="27"/>
                      </a:lnTo>
                      <a:lnTo>
                        <a:pt x="3415" y="27"/>
                      </a:lnTo>
                      <a:lnTo>
                        <a:pt x="3434" y="27"/>
                      </a:lnTo>
                      <a:lnTo>
                        <a:pt x="3455" y="27"/>
                      </a:lnTo>
                      <a:lnTo>
                        <a:pt x="3478" y="29"/>
                      </a:lnTo>
                      <a:lnTo>
                        <a:pt x="3500" y="32"/>
                      </a:lnTo>
                      <a:lnTo>
                        <a:pt x="3519" y="41"/>
                      </a:lnTo>
                      <a:lnTo>
                        <a:pt x="3531" y="51"/>
                      </a:lnTo>
                      <a:lnTo>
                        <a:pt x="3534" y="64"/>
                      </a:lnTo>
                      <a:lnTo>
                        <a:pt x="3545" y="67"/>
                      </a:lnTo>
                      <a:lnTo>
                        <a:pt x="3555" y="69"/>
                      </a:lnTo>
                      <a:lnTo>
                        <a:pt x="3565" y="72"/>
                      </a:lnTo>
                      <a:lnTo>
                        <a:pt x="3579" y="72"/>
                      </a:lnTo>
                      <a:close/>
                      <a:moveTo>
                        <a:pt x="1501" y="72"/>
                      </a:moveTo>
                      <a:lnTo>
                        <a:pt x="1053" y="72"/>
                      </a:lnTo>
                      <a:lnTo>
                        <a:pt x="1053" y="56"/>
                      </a:lnTo>
                      <a:lnTo>
                        <a:pt x="1053" y="38"/>
                      </a:lnTo>
                      <a:lnTo>
                        <a:pt x="1053" y="19"/>
                      </a:lnTo>
                      <a:lnTo>
                        <a:pt x="1053" y="0"/>
                      </a:lnTo>
                      <a:lnTo>
                        <a:pt x="1506" y="0"/>
                      </a:lnTo>
                      <a:lnTo>
                        <a:pt x="1506" y="19"/>
                      </a:lnTo>
                      <a:lnTo>
                        <a:pt x="1503" y="38"/>
                      </a:lnTo>
                      <a:lnTo>
                        <a:pt x="1501" y="56"/>
                      </a:lnTo>
                      <a:lnTo>
                        <a:pt x="1501" y="72"/>
                      </a:lnTo>
                      <a:close/>
                      <a:moveTo>
                        <a:pt x="995" y="72"/>
                      </a:moveTo>
                      <a:lnTo>
                        <a:pt x="682" y="72"/>
                      </a:lnTo>
                      <a:lnTo>
                        <a:pt x="682" y="53"/>
                      </a:lnTo>
                      <a:lnTo>
                        <a:pt x="684" y="34"/>
                      </a:lnTo>
                      <a:lnTo>
                        <a:pt x="687" y="19"/>
                      </a:lnTo>
                      <a:lnTo>
                        <a:pt x="690" y="0"/>
                      </a:lnTo>
                      <a:lnTo>
                        <a:pt x="993" y="0"/>
                      </a:lnTo>
                      <a:lnTo>
                        <a:pt x="993" y="19"/>
                      </a:lnTo>
                      <a:lnTo>
                        <a:pt x="993" y="38"/>
                      </a:lnTo>
                      <a:lnTo>
                        <a:pt x="993" y="56"/>
                      </a:lnTo>
                      <a:lnTo>
                        <a:pt x="995" y="72"/>
                      </a:lnTo>
                      <a:close/>
                      <a:moveTo>
                        <a:pt x="637" y="72"/>
                      </a:moveTo>
                      <a:lnTo>
                        <a:pt x="0" y="72"/>
                      </a:lnTo>
                      <a:lnTo>
                        <a:pt x="0" y="56"/>
                      </a:lnTo>
                      <a:lnTo>
                        <a:pt x="0" y="38"/>
                      </a:lnTo>
                      <a:lnTo>
                        <a:pt x="3" y="19"/>
                      </a:lnTo>
                      <a:lnTo>
                        <a:pt x="5" y="0"/>
                      </a:lnTo>
                      <a:lnTo>
                        <a:pt x="637" y="0"/>
                      </a:lnTo>
                      <a:lnTo>
                        <a:pt x="637" y="19"/>
                      </a:lnTo>
                      <a:lnTo>
                        <a:pt x="637" y="34"/>
                      </a:lnTo>
                      <a:lnTo>
                        <a:pt x="637" y="53"/>
                      </a:lnTo>
                      <a:lnTo>
                        <a:pt x="637" y="72"/>
                      </a:lnTo>
                      <a:close/>
                      <a:moveTo>
                        <a:pt x="3594" y="0"/>
                      </a:moveTo>
                      <a:lnTo>
                        <a:pt x="3774" y="0"/>
                      </a:lnTo>
                      <a:lnTo>
                        <a:pt x="3750" y="3"/>
                      </a:lnTo>
                      <a:lnTo>
                        <a:pt x="3726" y="3"/>
                      </a:lnTo>
                      <a:lnTo>
                        <a:pt x="3702" y="6"/>
                      </a:lnTo>
                      <a:lnTo>
                        <a:pt x="3679" y="6"/>
                      </a:lnTo>
                      <a:lnTo>
                        <a:pt x="3656" y="6"/>
                      </a:lnTo>
                      <a:lnTo>
                        <a:pt x="3634" y="6"/>
                      </a:lnTo>
                      <a:lnTo>
                        <a:pt x="3613" y="3"/>
                      </a:lnTo>
                      <a:lnTo>
                        <a:pt x="3594" y="0"/>
                      </a:lnTo>
                      <a:close/>
                      <a:moveTo>
                        <a:pt x="3998" y="0"/>
                      </a:moveTo>
                      <a:lnTo>
                        <a:pt x="4427" y="0"/>
                      </a:lnTo>
                      <a:lnTo>
                        <a:pt x="4427" y="3"/>
                      </a:lnTo>
                      <a:lnTo>
                        <a:pt x="4427" y="6"/>
                      </a:lnTo>
                      <a:lnTo>
                        <a:pt x="4427" y="9"/>
                      </a:lnTo>
                      <a:lnTo>
                        <a:pt x="4406" y="12"/>
                      </a:lnTo>
                      <a:lnTo>
                        <a:pt x="4382" y="14"/>
                      </a:lnTo>
                      <a:lnTo>
                        <a:pt x="4355" y="17"/>
                      </a:lnTo>
                      <a:lnTo>
                        <a:pt x="4330" y="19"/>
                      </a:lnTo>
                      <a:lnTo>
                        <a:pt x="4303" y="22"/>
                      </a:lnTo>
                      <a:lnTo>
                        <a:pt x="4275" y="24"/>
                      </a:lnTo>
                      <a:lnTo>
                        <a:pt x="4246" y="27"/>
                      </a:lnTo>
                      <a:lnTo>
                        <a:pt x="4213" y="29"/>
                      </a:lnTo>
                      <a:lnTo>
                        <a:pt x="4184" y="29"/>
                      </a:lnTo>
                      <a:lnTo>
                        <a:pt x="4155" y="29"/>
                      </a:lnTo>
                      <a:lnTo>
                        <a:pt x="4126" y="29"/>
                      </a:lnTo>
                      <a:lnTo>
                        <a:pt x="4097" y="27"/>
                      </a:lnTo>
                      <a:lnTo>
                        <a:pt x="4068" y="22"/>
                      </a:lnTo>
                      <a:lnTo>
                        <a:pt x="4045" y="17"/>
                      </a:lnTo>
                      <a:lnTo>
                        <a:pt x="4019" y="12"/>
                      </a:lnTo>
                      <a:lnTo>
                        <a:pt x="3998" y="0"/>
                      </a:lnTo>
                      <a:close/>
                    </a:path>
                  </a:pathLst>
                </a:custGeom>
                <a:solidFill>
                  <a:srgbClr val="FCF2AD"/>
                </a:solidFill>
                <a:ln w="9525">
                  <a:noFill/>
                  <a:round/>
                  <a:headEnd/>
                  <a:tailEnd/>
                </a:ln>
              </p:spPr>
              <p:txBody>
                <a:bodyPr>
                  <a:prstTxWarp prst="textNoShape">
                    <a:avLst/>
                  </a:prstTxWarp>
                </a:bodyPr>
                <a:lstStyle/>
                <a:p>
                  <a:endParaRPr lang="en-US"/>
                </a:p>
              </p:txBody>
            </p:sp>
            <p:sp>
              <p:nvSpPr>
                <p:cNvPr id="74810" name="Freeform 435"/>
                <p:cNvSpPr>
                  <a:spLocks noChangeAspect="1" noEditPoints="1"/>
                </p:cNvSpPr>
                <p:nvPr/>
              </p:nvSpPr>
              <p:spPr bwMode="auto">
                <a:xfrm>
                  <a:off x="2559" y="2427"/>
                  <a:ext cx="1477" cy="23"/>
                </a:xfrm>
                <a:custGeom>
                  <a:avLst/>
                  <a:gdLst>
                    <a:gd name="T0" fmla="*/ 3339 w 4432"/>
                    <a:gd name="T1" fmla="*/ 70 h 70"/>
                    <a:gd name="T2" fmla="*/ 3374 w 4432"/>
                    <a:gd name="T3" fmla="*/ 65 h 70"/>
                    <a:gd name="T4" fmla="*/ 3403 w 4432"/>
                    <a:gd name="T5" fmla="*/ 63 h 70"/>
                    <a:gd name="T6" fmla="*/ 3421 w 4432"/>
                    <a:gd name="T7" fmla="*/ 63 h 70"/>
                    <a:gd name="T8" fmla="*/ 3447 w 4432"/>
                    <a:gd name="T9" fmla="*/ 63 h 70"/>
                    <a:gd name="T10" fmla="*/ 3478 w 4432"/>
                    <a:gd name="T11" fmla="*/ 65 h 70"/>
                    <a:gd name="T12" fmla="*/ 3507 w 4432"/>
                    <a:gd name="T13" fmla="*/ 70 h 70"/>
                    <a:gd name="T14" fmla="*/ 2868 w 4432"/>
                    <a:gd name="T15" fmla="*/ 70 h 70"/>
                    <a:gd name="T16" fmla="*/ 2888 w 4432"/>
                    <a:gd name="T17" fmla="*/ 63 h 70"/>
                    <a:gd name="T18" fmla="*/ 2936 w 4432"/>
                    <a:gd name="T19" fmla="*/ 55 h 70"/>
                    <a:gd name="T20" fmla="*/ 2984 w 4432"/>
                    <a:gd name="T21" fmla="*/ 50 h 70"/>
                    <a:gd name="T22" fmla="*/ 3028 w 4432"/>
                    <a:gd name="T23" fmla="*/ 58 h 70"/>
                    <a:gd name="T24" fmla="*/ 1506 w 4432"/>
                    <a:gd name="T25" fmla="*/ 70 h 70"/>
                    <a:gd name="T26" fmla="*/ 1053 w 4432"/>
                    <a:gd name="T27" fmla="*/ 53 h 70"/>
                    <a:gd name="T28" fmla="*/ 1053 w 4432"/>
                    <a:gd name="T29" fmla="*/ 16 h 70"/>
                    <a:gd name="T30" fmla="*/ 1506 w 4432"/>
                    <a:gd name="T31" fmla="*/ 0 h 70"/>
                    <a:gd name="T32" fmla="*/ 1506 w 4432"/>
                    <a:gd name="T33" fmla="*/ 34 h 70"/>
                    <a:gd name="T34" fmla="*/ 1506 w 4432"/>
                    <a:gd name="T35" fmla="*/ 70 h 70"/>
                    <a:gd name="T36" fmla="*/ 684 w 4432"/>
                    <a:gd name="T37" fmla="*/ 70 h 70"/>
                    <a:gd name="T38" fmla="*/ 690 w 4432"/>
                    <a:gd name="T39" fmla="*/ 34 h 70"/>
                    <a:gd name="T40" fmla="*/ 692 w 4432"/>
                    <a:gd name="T41" fmla="*/ 0 h 70"/>
                    <a:gd name="T42" fmla="*/ 993 w 4432"/>
                    <a:gd name="T43" fmla="*/ 16 h 70"/>
                    <a:gd name="T44" fmla="*/ 993 w 4432"/>
                    <a:gd name="T45" fmla="*/ 53 h 70"/>
                    <a:gd name="T46" fmla="*/ 637 w 4432"/>
                    <a:gd name="T47" fmla="*/ 70 h 70"/>
                    <a:gd name="T48" fmla="*/ 0 w 4432"/>
                    <a:gd name="T49" fmla="*/ 53 h 70"/>
                    <a:gd name="T50" fmla="*/ 5 w 4432"/>
                    <a:gd name="T51" fmla="*/ 16 h 70"/>
                    <a:gd name="T52" fmla="*/ 637 w 4432"/>
                    <a:gd name="T53" fmla="*/ 0 h 70"/>
                    <a:gd name="T54" fmla="*/ 637 w 4432"/>
                    <a:gd name="T55" fmla="*/ 34 h 70"/>
                    <a:gd name="T56" fmla="*/ 637 w 4432"/>
                    <a:gd name="T57" fmla="*/ 70 h 70"/>
                    <a:gd name="T58" fmla="*/ 3358 w 4432"/>
                    <a:gd name="T59" fmla="*/ 0 h 70"/>
                    <a:gd name="T60" fmla="*/ 3268 w 4432"/>
                    <a:gd name="T61" fmla="*/ 16 h 70"/>
                    <a:gd name="T62" fmla="*/ 3176 w 4432"/>
                    <a:gd name="T63" fmla="*/ 24 h 70"/>
                    <a:gd name="T64" fmla="*/ 3092 w 4432"/>
                    <a:gd name="T65" fmla="*/ 21 h 70"/>
                    <a:gd name="T66" fmla="*/ 3026 w 4432"/>
                    <a:gd name="T67" fmla="*/ 0 h 70"/>
                    <a:gd name="T68" fmla="*/ 4432 w 4432"/>
                    <a:gd name="T69" fmla="*/ 0 h 70"/>
                    <a:gd name="T70" fmla="*/ 4432 w 4432"/>
                    <a:gd name="T71" fmla="*/ 21 h 70"/>
                    <a:gd name="T72" fmla="*/ 4427 w 4432"/>
                    <a:gd name="T73" fmla="*/ 45 h 70"/>
                    <a:gd name="T74" fmla="*/ 4374 w 4432"/>
                    <a:gd name="T75" fmla="*/ 53 h 70"/>
                    <a:gd name="T76" fmla="*/ 4316 w 4432"/>
                    <a:gd name="T77" fmla="*/ 58 h 70"/>
                    <a:gd name="T78" fmla="*/ 4251 w 4432"/>
                    <a:gd name="T79" fmla="*/ 63 h 70"/>
                    <a:gd name="T80" fmla="*/ 4184 w 4432"/>
                    <a:gd name="T81" fmla="*/ 65 h 70"/>
                    <a:gd name="T82" fmla="*/ 4119 w 4432"/>
                    <a:gd name="T83" fmla="*/ 65 h 70"/>
                    <a:gd name="T84" fmla="*/ 4058 w 4432"/>
                    <a:gd name="T85" fmla="*/ 55 h 70"/>
                    <a:gd name="T86" fmla="*/ 4005 w 4432"/>
                    <a:gd name="T87" fmla="*/ 39 h 70"/>
                    <a:gd name="T88" fmla="*/ 3964 w 4432"/>
                    <a:gd name="T89" fmla="*/ 10 h 70"/>
                    <a:gd name="T90" fmla="*/ 3929 w 4432"/>
                    <a:gd name="T91" fmla="*/ 16 h 70"/>
                    <a:gd name="T92" fmla="*/ 3873 w 4432"/>
                    <a:gd name="T93" fmla="*/ 24 h 70"/>
                    <a:gd name="T94" fmla="*/ 3808 w 4432"/>
                    <a:gd name="T95" fmla="*/ 31 h 70"/>
                    <a:gd name="T96" fmla="*/ 3734 w 4432"/>
                    <a:gd name="T97" fmla="*/ 39 h 70"/>
                    <a:gd name="T98" fmla="*/ 3663 w 4432"/>
                    <a:gd name="T99" fmla="*/ 42 h 70"/>
                    <a:gd name="T100" fmla="*/ 3598 w 4432"/>
                    <a:gd name="T101" fmla="*/ 36 h 70"/>
                    <a:gd name="T102" fmla="*/ 3548 w 4432"/>
                    <a:gd name="T103" fmla="*/ 24 h 70"/>
                    <a:gd name="T104" fmla="*/ 3519 w 4432"/>
                    <a:gd name="T105" fmla="*/ 0 h 7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4432"/>
                    <a:gd name="T160" fmla="*/ 0 h 70"/>
                    <a:gd name="T161" fmla="*/ 4432 w 4432"/>
                    <a:gd name="T162" fmla="*/ 70 h 70"/>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4432" h="70">
                      <a:moveTo>
                        <a:pt x="3507" y="70"/>
                      </a:moveTo>
                      <a:lnTo>
                        <a:pt x="3339" y="70"/>
                      </a:lnTo>
                      <a:lnTo>
                        <a:pt x="3358" y="70"/>
                      </a:lnTo>
                      <a:lnTo>
                        <a:pt x="3374" y="65"/>
                      </a:lnTo>
                      <a:lnTo>
                        <a:pt x="3389" y="63"/>
                      </a:lnTo>
                      <a:lnTo>
                        <a:pt x="3403" y="63"/>
                      </a:lnTo>
                      <a:lnTo>
                        <a:pt x="3410" y="63"/>
                      </a:lnTo>
                      <a:lnTo>
                        <a:pt x="3421" y="63"/>
                      </a:lnTo>
                      <a:lnTo>
                        <a:pt x="3434" y="63"/>
                      </a:lnTo>
                      <a:lnTo>
                        <a:pt x="3447" y="63"/>
                      </a:lnTo>
                      <a:lnTo>
                        <a:pt x="3463" y="65"/>
                      </a:lnTo>
                      <a:lnTo>
                        <a:pt x="3478" y="65"/>
                      </a:lnTo>
                      <a:lnTo>
                        <a:pt x="3495" y="68"/>
                      </a:lnTo>
                      <a:lnTo>
                        <a:pt x="3507" y="70"/>
                      </a:lnTo>
                      <a:close/>
                      <a:moveTo>
                        <a:pt x="3047" y="70"/>
                      </a:moveTo>
                      <a:lnTo>
                        <a:pt x="2868" y="70"/>
                      </a:lnTo>
                      <a:lnTo>
                        <a:pt x="2868" y="63"/>
                      </a:lnTo>
                      <a:lnTo>
                        <a:pt x="2888" y="63"/>
                      </a:lnTo>
                      <a:lnTo>
                        <a:pt x="2912" y="58"/>
                      </a:lnTo>
                      <a:lnTo>
                        <a:pt x="2936" y="55"/>
                      </a:lnTo>
                      <a:lnTo>
                        <a:pt x="2960" y="50"/>
                      </a:lnTo>
                      <a:lnTo>
                        <a:pt x="2984" y="50"/>
                      </a:lnTo>
                      <a:lnTo>
                        <a:pt x="3008" y="50"/>
                      </a:lnTo>
                      <a:lnTo>
                        <a:pt x="3028" y="58"/>
                      </a:lnTo>
                      <a:lnTo>
                        <a:pt x="3047" y="70"/>
                      </a:lnTo>
                      <a:close/>
                      <a:moveTo>
                        <a:pt x="1506" y="70"/>
                      </a:moveTo>
                      <a:lnTo>
                        <a:pt x="1053" y="70"/>
                      </a:lnTo>
                      <a:lnTo>
                        <a:pt x="1053" y="53"/>
                      </a:lnTo>
                      <a:lnTo>
                        <a:pt x="1053" y="34"/>
                      </a:lnTo>
                      <a:lnTo>
                        <a:pt x="1053" y="16"/>
                      </a:lnTo>
                      <a:lnTo>
                        <a:pt x="1053" y="0"/>
                      </a:lnTo>
                      <a:lnTo>
                        <a:pt x="1506" y="0"/>
                      </a:lnTo>
                      <a:lnTo>
                        <a:pt x="1506" y="16"/>
                      </a:lnTo>
                      <a:lnTo>
                        <a:pt x="1506" y="34"/>
                      </a:lnTo>
                      <a:lnTo>
                        <a:pt x="1506" y="53"/>
                      </a:lnTo>
                      <a:lnTo>
                        <a:pt x="1506" y="70"/>
                      </a:lnTo>
                      <a:close/>
                      <a:moveTo>
                        <a:pt x="993" y="70"/>
                      </a:moveTo>
                      <a:lnTo>
                        <a:pt x="684" y="70"/>
                      </a:lnTo>
                      <a:lnTo>
                        <a:pt x="687" y="53"/>
                      </a:lnTo>
                      <a:lnTo>
                        <a:pt x="690" y="34"/>
                      </a:lnTo>
                      <a:lnTo>
                        <a:pt x="690" y="16"/>
                      </a:lnTo>
                      <a:lnTo>
                        <a:pt x="692" y="0"/>
                      </a:lnTo>
                      <a:lnTo>
                        <a:pt x="993" y="0"/>
                      </a:lnTo>
                      <a:lnTo>
                        <a:pt x="993" y="16"/>
                      </a:lnTo>
                      <a:lnTo>
                        <a:pt x="993" y="34"/>
                      </a:lnTo>
                      <a:lnTo>
                        <a:pt x="993" y="53"/>
                      </a:lnTo>
                      <a:lnTo>
                        <a:pt x="993" y="70"/>
                      </a:lnTo>
                      <a:close/>
                      <a:moveTo>
                        <a:pt x="637" y="70"/>
                      </a:moveTo>
                      <a:lnTo>
                        <a:pt x="0" y="70"/>
                      </a:lnTo>
                      <a:lnTo>
                        <a:pt x="0" y="53"/>
                      </a:lnTo>
                      <a:lnTo>
                        <a:pt x="3" y="34"/>
                      </a:lnTo>
                      <a:lnTo>
                        <a:pt x="5" y="16"/>
                      </a:lnTo>
                      <a:lnTo>
                        <a:pt x="5" y="0"/>
                      </a:lnTo>
                      <a:lnTo>
                        <a:pt x="637" y="0"/>
                      </a:lnTo>
                      <a:lnTo>
                        <a:pt x="637" y="16"/>
                      </a:lnTo>
                      <a:lnTo>
                        <a:pt x="637" y="34"/>
                      </a:lnTo>
                      <a:lnTo>
                        <a:pt x="637" y="53"/>
                      </a:lnTo>
                      <a:lnTo>
                        <a:pt x="637" y="70"/>
                      </a:lnTo>
                      <a:close/>
                      <a:moveTo>
                        <a:pt x="3026" y="0"/>
                      </a:moveTo>
                      <a:lnTo>
                        <a:pt x="3358" y="0"/>
                      </a:lnTo>
                      <a:lnTo>
                        <a:pt x="3312" y="7"/>
                      </a:lnTo>
                      <a:lnTo>
                        <a:pt x="3268" y="16"/>
                      </a:lnTo>
                      <a:lnTo>
                        <a:pt x="3221" y="21"/>
                      </a:lnTo>
                      <a:lnTo>
                        <a:pt x="3176" y="24"/>
                      </a:lnTo>
                      <a:lnTo>
                        <a:pt x="3134" y="26"/>
                      </a:lnTo>
                      <a:lnTo>
                        <a:pt x="3092" y="21"/>
                      </a:lnTo>
                      <a:lnTo>
                        <a:pt x="3057" y="13"/>
                      </a:lnTo>
                      <a:lnTo>
                        <a:pt x="3026" y="0"/>
                      </a:lnTo>
                      <a:close/>
                      <a:moveTo>
                        <a:pt x="3519" y="0"/>
                      </a:moveTo>
                      <a:lnTo>
                        <a:pt x="4432" y="0"/>
                      </a:lnTo>
                      <a:lnTo>
                        <a:pt x="4432" y="10"/>
                      </a:lnTo>
                      <a:lnTo>
                        <a:pt x="4432" y="21"/>
                      </a:lnTo>
                      <a:lnTo>
                        <a:pt x="4429" y="31"/>
                      </a:lnTo>
                      <a:lnTo>
                        <a:pt x="4427" y="45"/>
                      </a:lnTo>
                      <a:lnTo>
                        <a:pt x="4403" y="48"/>
                      </a:lnTo>
                      <a:lnTo>
                        <a:pt x="4374" y="53"/>
                      </a:lnTo>
                      <a:lnTo>
                        <a:pt x="4345" y="55"/>
                      </a:lnTo>
                      <a:lnTo>
                        <a:pt x="4316" y="58"/>
                      </a:lnTo>
                      <a:lnTo>
                        <a:pt x="4285" y="60"/>
                      </a:lnTo>
                      <a:lnTo>
                        <a:pt x="4251" y="63"/>
                      </a:lnTo>
                      <a:lnTo>
                        <a:pt x="4219" y="65"/>
                      </a:lnTo>
                      <a:lnTo>
                        <a:pt x="4184" y="65"/>
                      </a:lnTo>
                      <a:lnTo>
                        <a:pt x="4150" y="65"/>
                      </a:lnTo>
                      <a:lnTo>
                        <a:pt x="4119" y="65"/>
                      </a:lnTo>
                      <a:lnTo>
                        <a:pt x="4087" y="60"/>
                      </a:lnTo>
                      <a:lnTo>
                        <a:pt x="4058" y="55"/>
                      </a:lnTo>
                      <a:lnTo>
                        <a:pt x="4032" y="48"/>
                      </a:lnTo>
                      <a:lnTo>
                        <a:pt x="4005" y="39"/>
                      </a:lnTo>
                      <a:lnTo>
                        <a:pt x="3982" y="26"/>
                      </a:lnTo>
                      <a:lnTo>
                        <a:pt x="3964" y="10"/>
                      </a:lnTo>
                      <a:lnTo>
                        <a:pt x="3948" y="13"/>
                      </a:lnTo>
                      <a:lnTo>
                        <a:pt x="3929" y="16"/>
                      </a:lnTo>
                      <a:lnTo>
                        <a:pt x="3902" y="19"/>
                      </a:lnTo>
                      <a:lnTo>
                        <a:pt x="3873" y="24"/>
                      </a:lnTo>
                      <a:lnTo>
                        <a:pt x="3842" y="29"/>
                      </a:lnTo>
                      <a:lnTo>
                        <a:pt x="3808" y="31"/>
                      </a:lnTo>
                      <a:lnTo>
                        <a:pt x="3771" y="36"/>
                      </a:lnTo>
                      <a:lnTo>
                        <a:pt x="3734" y="39"/>
                      </a:lnTo>
                      <a:lnTo>
                        <a:pt x="3697" y="39"/>
                      </a:lnTo>
                      <a:lnTo>
                        <a:pt x="3663" y="42"/>
                      </a:lnTo>
                      <a:lnTo>
                        <a:pt x="3629" y="39"/>
                      </a:lnTo>
                      <a:lnTo>
                        <a:pt x="3598" y="36"/>
                      </a:lnTo>
                      <a:lnTo>
                        <a:pt x="3571" y="31"/>
                      </a:lnTo>
                      <a:lnTo>
                        <a:pt x="3548" y="24"/>
                      </a:lnTo>
                      <a:lnTo>
                        <a:pt x="3529" y="13"/>
                      </a:lnTo>
                      <a:lnTo>
                        <a:pt x="3519" y="0"/>
                      </a:lnTo>
                      <a:close/>
                    </a:path>
                  </a:pathLst>
                </a:custGeom>
                <a:solidFill>
                  <a:srgbClr val="FCF4B2"/>
                </a:solidFill>
                <a:ln w="9525">
                  <a:noFill/>
                  <a:round/>
                  <a:headEnd/>
                  <a:tailEnd/>
                </a:ln>
              </p:spPr>
              <p:txBody>
                <a:bodyPr>
                  <a:prstTxWarp prst="textNoShape">
                    <a:avLst/>
                  </a:prstTxWarp>
                </a:bodyPr>
                <a:lstStyle/>
                <a:p>
                  <a:endParaRPr lang="en-US"/>
                </a:p>
              </p:txBody>
            </p:sp>
            <p:sp>
              <p:nvSpPr>
                <p:cNvPr id="74811" name="Freeform 436"/>
                <p:cNvSpPr>
                  <a:spLocks noChangeAspect="1" noEditPoints="1"/>
                </p:cNvSpPr>
                <p:nvPr/>
              </p:nvSpPr>
              <p:spPr bwMode="auto">
                <a:xfrm>
                  <a:off x="2561" y="2415"/>
                  <a:ext cx="1475" cy="24"/>
                </a:xfrm>
                <a:custGeom>
                  <a:avLst/>
                  <a:gdLst>
                    <a:gd name="T0" fmla="*/ 3993 w 4427"/>
                    <a:gd name="T1" fmla="*/ 73 h 73"/>
                    <a:gd name="T2" fmla="*/ 3974 w 4427"/>
                    <a:gd name="T3" fmla="*/ 61 h 73"/>
                    <a:gd name="T4" fmla="*/ 3959 w 4427"/>
                    <a:gd name="T5" fmla="*/ 47 h 73"/>
                    <a:gd name="T6" fmla="*/ 3930 w 4427"/>
                    <a:gd name="T7" fmla="*/ 53 h 73"/>
                    <a:gd name="T8" fmla="*/ 3885 w 4427"/>
                    <a:gd name="T9" fmla="*/ 58 h 73"/>
                    <a:gd name="T10" fmla="*/ 3829 w 4427"/>
                    <a:gd name="T11" fmla="*/ 66 h 73"/>
                    <a:gd name="T12" fmla="*/ 3769 w 4427"/>
                    <a:gd name="T13" fmla="*/ 73 h 73"/>
                    <a:gd name="T14" fmla="*/ 3571 w 4427"/>
                    <a:gd name="T15" fmla="*/ 68 h 73"/>
                    <a:gd name="T16" fmla="*/ 3543 w 4427"/>
                    <a:gd name="T17" fmla="*/ 58 h 73"/>
                    <a:gd name="T18" fmla="*/ 3519 w 4427"/>
                    <a:gd name="T19" fmla="*/ 44 h 73"/>
                    <a:gd name="T20" fmla="*/ 3508 w 4427"/>
                    <a:gd name="T21" fmla="*/ 27 h 73"/>
                    <a:gd name="T22" fmla="*/ 3495 w 4427"/>
                    <a:gd name="T23" fmla="*/ 10 h 73"/>
                    <a:gd name="T24" fmla="*/ 3442 w 4427"/>
                    <a:gd name="T25" fmla="*/ 18 h 73"/>
                    <a:gd name="T26" fmla="*/ 3382 w 4427"/>
                    <a:gd name="T27" fmla="*/ 29 h 73"/>
                    <a:gd name="T28" fmla="*/ 3311 w 4427"/>
                    <a:gd name="T29" fmla="*/ 44 h 73"/>
                    <a:gd name="T30" fmla="*/ 3237 w 4427"/>
                    <a:gd name="T31" fmla="*/ 56 h 73"/>
                    <a:gd name="T32" fmla="*/ 3165 w 4427"/>
                    <a:gd name="T33" fmla="*/ 61 h 73"/>
                    <a:gd name="T34" fmla="*/ 3097 w 4427"/>
                    <a:gd name="T35" fmla="*/ 58 h 73"/>
                    <a:gd name="T36" fmla="*/ 3042 w 4427"/>
                    <a:gd name="T37" fmla="*/ 44 h 73"/>
                    <a:gd name="T38" fmla="*/ 2997 w 4427"/>
                    <a:gd name="T39" fmla="*/ 13 h 73"/>
                    <a:gd name="T40" fmla="*/ 2958 w 4427"/>
                    <a:gd name="T41" fmla="*/ 16 h 73"/>
                    <a:gd name="T42" fmla="*/ 2924 w 4427"/>
                    <a:gd name="T43" fmla="*/ 16 h 73"/>
                    <a:gd name="T44" fmla="*/ 2886 w 4427"/>
                    <a:gd name="T45" fmla="*/ 18 h 73"/>
                    <a:gd name="T46" fmla="*/ 2847 w 4427"/>
                    <a:gd name="T47" fmla="*/ 27 h 73"/>
                    <a:gd name="T48" fmla="*/ 4066 w 4427"/>
                    <a:gd name="T49" fmla="*/ 0 h 73"/>
                    <a:gd name="T50" fmla="*/ 4085 w 4427"/>
                    <a:gd name="T51" fmla="*/ 16 h 73"/>
                    <a:gd name="T52" fmla="*/ 4109 w 4427"/>
                    <a:gd name="T53" fmla="*/ 21 h 73"/>
                    <a:gd name="T54" fmla="*/ 4097 w 4427"/>
                    <a:gd name="T55" fmla="*/ 10 h 73"/>
                    <a:gd name="T56" fmla="*/ 4085 w 4427"/>
                    <a:gd name="T57" fmla="*/ 0 h 73"/>
                    <a:gd name="T58" fmla="*/ 4427 w 4427"/>
                    <a:gd name="T59" fmla="*/ 18 h 73"/>
                    <a:gd name="T60" fmla="*/ 4424 w 4427"/>
                    <a:gd name="T61" fmla="*/ 56 h 73"/>
                    <a:gd name="T62" fmla="*/ 1501 w 4427"/>
                    <a:gd name="T63" fmla="*/ 73 h 73"/>
                    <a:gd name="T64" fmla="*/ 1048 w 4427"/>
                    <a:gd name="T65" fmla="*/ 56 h 73"/>
                    <a:gd name="T66" fmla="*/ 1051 w 4427"/>
                    <a:gd name="T67" fmla="*/ 16 h 73"/>
                    <a:gd name="T68" fmla="*/ 1504 w 4427"/>
                    <a:gd name="T69" fmla="*/ 0 h 73"/>
                    <a:gd name="T70" fmla="*/ 1501 w 4427"/>
                    <a:gd name="T71" fmla="*/ 34 h 73"/>
                    <a:gd name="T72" fmla="*/ 1501 w 4427"/>
                    <a:gd name="T73" fmla="*/ 73 h 73"/>
                    <a:gd name="T74" fmla="*/ 685 w 4427"/>
                    <a:gd name="T75" fmla="*/ 73 h 73"/>
                    <a:gd name="T76" fmla="*/ 687 w 4427"/>
                    <a:gd name="T77" fmla="*/ 34 h 73"/>
                    <a:gd name="T78" fmla="*/ 692 w 4427"/>
                    <a:gd name="T79" fmla="*/ 0 h 73"/>
                    <a:gd name="T80" fmla="*/ 988 w 4427"/>
                    <a:gd name="T81" fmla="*/ 16 h 73"/>
                    <a:gd name="T82" fmla="*/ 988 w 4427"/>
                    <a:gd name="T83" fmla="*/ 56 h 73"/>
                    <a:gd name="T84" fmla="*/ 632 w 4427"/>
                    <a:gd name="T85" fmla="*/ 73 h 73"/>
                    <a:gd name="T86" fmla="*/ 0 w 4427"/>
                    <a:gd name="T87" fmla="*/ 56 h 73"/>
                    <a:gd name="T88" fmla="*/ 0 w 4427"/>
                    <a:gd name="T89" fmla="*/ 16 h 73"/>
                    <a:gd name="T90" fmla="*/ 634 w 4427"/>
                    <a:gd name="T91" fmla="*/ 0 h 73"/>
                    <a:gd name="T92" fmla="*/ 634 w 4427"/>
                    <a:gd name="T93" fmla="*/ 34 h 73"/>
                    <a:gd name="T94" fmla="*/ 632 w 4427"/>
                    <a:gd name="T95" fmla="*/ 73 h 73"/>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427"/>
                    <a:gd name="T145" fmla="*/ 0 h 73"/>
                    <a:gd name="T146" fmla="*/ 4427 w 4427"/>
                    <a:gd name="T147" fmla="*/ 73 h 73"/>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427" h="73">
                      <a:moveTo>
                        <a:pt x="4422" y="73"/>
                      </a:moveTo>
                      <a:lnTo>
                        <a:pt x="3993" y="73"/>
                      </a:lnTo>
                      <a:lnTo>
                        <a:pt x="3984" y="66"/>
                      </a:lnTo>
                      <a:lnTo>
                        <a:pt x="3974" y="61"/>
                      </a:lnTo>
                      <a:lnTo>
                        <a:pt x="3966" y="53"/>
                      </a:lnTo>
                      <a:lnTo>
                        <a:pt x="3959" y="47"/>
                      </a:lnTo>
                      <a:lnTo>
                        <a:pt x="3945" y="50"/>
                      </a:lnTo>
                      <a:lnTo>
                        <a:pt x="3930" y="53"/>
                      </a:lnTo>
                      <a:lnTo>
                        <a:pt x="3909" y="56"/>
                      </a:lnTo>
                      <a:lnTo>
                        <a:pt x="3885" y="58"/>
                      </a:lnTo>
                      <a:lnTo>
                        <a:pt x="3858" y="63"/>
                      </a:lnTo>
                      <a:lnTo>
                        <a:pt x="3829" y="66"/>
                      </a:lnTo>
                      <a:lnTo>
                        <a:pt x="3800" y="71"/>
                      </a:lnTo>
                      <a:lnTo>
                        <a:pt x="3769" y="73"/>
                      </a:lnTo>
                      <a:lnTo>
                        <a:pt x="3589" y="73"/>
                      </a:lnTo>
                      <a:lnTo>
                        <a:pt x="3571" y="68"/>
                      </a:lnTo>
                      <a:lnTo>
                        <a:pt x="3555" y="66"/>
                      </a:lnTo>
                      <a:lnTo>
                        <a:pt x="3543" y="58"/>
                      </a:lnTo>
                      <a:lnTo>
                        <a:pt x="3529" y="53"/>
                      </a:lnTo>
                      <a:lnTo>
                        <a:pt x="3519" y="44"/>
                      </a:lnTo>
                      <a:lnTo>
                        <a:pt x="3511" y="37"/>
                      </a:lnTo>
                      <a:lnTo>
                        <a:pt x="3508" y="27"/>
                      </a:lnTo>
                      <a:lnTo>
                        <a:pt x="3505" y="13"/>
                      </a:lnTo>
                      <a:lnTo>
                        <a:pt x="3495" y="10"/>
                      </a:lnTo>
                      <a:lnTo>
                        <a:pt x="3471" y="13"/>
                      </a:lnTo>
                      <a:lnTo>
                        <a:pt x="3442" y="18"/>
                      </a:lnTo>
                      <a:lnTo>
                        <a:pt x="3413" y="24"/>
                      </a:lnTo>
                      <a:lnTo>
                        <a:pt x="3382" y="29"/>
                      </a:lnTo>
                      <a:lnTo>
                        <a:pt x="3345" y="37"/>
                      </a:lnTo>
                      <a:lnTo>
                        <a:pt x="3311" y="44"/>
                      </a:lnTo>
                      <a:lnTo>
                        <a:pt x="3273" y="50"/>
                      </a:lnTo>
                      <a:lnTo>
                        <a:pt x="3237" y="56"/>
                      </a:lnTo>
                      <a:lnTo>
                        <a:pt x="3200" y="58"/>
                      </a:lnTo>
                      <a:lnTo>
                        <a:pt x="3165" y="61"/>
                      </a:lnTo>
                      <a:lnTo>
                        <a:pt x="3131" y="61"/>
                      </a:lnTo>
                      <a:lnTo>
                        <a:pt x="3097" y="58"/>
                      </a:lnTo>
                      <a:lnTo>
                        <a:pt x="3068" y="53"/>
                      </a:lnTo>
                      <a:lnTo>
                        <a:pt x="3042" y="44"/>
                      </a:lnTo>
                      <a:lnTo>
                        <a:pt x="3018" y="32"/>
                      </a:lnTo>
                      <a:lnTo>
                        <a:pt x="2997" y="13"/>
                      </a:lnTo>
                      <a:lnTo>
                        <a:pt x="2979" y="16"/>
                      </a:lnTo>
                      <a:lnTo>
                        <a:pt x="2958" y="16"/>
                      </a:lnTo>
                      <a:lnTo>
                        <a:pt x="2939" y="16"/>
                      </a:lnTo>
                      <a:lnTo>
                        <a:pt x="2924" y="16"/>
                      </a:lnTo>
                      <a:lnTo>
                        <a:pt x="2905" y="18"/>
                      </a:lnTo>
                      <a:lnTo>
                        <a:pt x="2886" y="18"/>
                      </a:lnTo>
                      <a:lnTo>
                        <a:pt x="2866" y="21"/>
                      </a:lnTo>
                      <a:lnTo>
                        <a:pt x="2847" y="27"/>
                      </a:lnTo>
                      <a:lnTo>
                        <a:pt x="2847" y="0"/>
                      </a:lnTo>
                      <a:lnTo>
                        <a:pt x="4066" y="0"/>
                      </a:lnTo>
                      <a:lnTo>
                        <a:pt x="4077" y="8"/>
                      </a:lnTo>
                      <a:lnTo>
                        <a:pt x="4085" y="16"/>
                      </a:lnTo>
                      <a:lnTo>
                        <a:pt x="4095" y="21"/>
                      </a:lnTo>
                      <a:lnTo>
                        <a:pt x="4109" y="21"/>
                      </a:lnTo>
                      <a:lnTo>
                        <a:pt x="4104" y="13"/>
                      </a:lnTo>
                      <a:lnTo>
                        <a:pt x="4097" y="10"/>
                      </a:lnTo>
                      <a:lnTo>
                        <a:pt x="4090" y="5"/>
                      </a:lnTo>
                      <a:lnTo>
                        <a:pt x="4085" y="0"/>
                      </a:lnTo>
                      <a:lnTo>
                        <a:pt x="4427" y="0"/>
                      </a:lnTo>
                      <a:lnTo>
                        <a:pt x="4427" y="18"/>
                      </a:lnTo>
                      <a:lnTo>
                        <a:pt x="4427" y="37"/>
                      </a:lnTo>
                      <a:lnTo>
                        <a:pt x="4424" y="56"/>
                      </a:lnTo>
                      <a:lnTo>
                        <a:pt x="4422" y="73"/>
                      </a:lnTo>
                      <a:close/>
                      <a:moveTo>
                        <a:pt x="1501" y="73"/>
                      </a:moveTo>
                      <a:lnTo>
                        <a:pt x="1048" y="73"/>
                      </a:lnTo>
                      <a:lnTo>
                        <a:pt x="1048" y="56"/>
                      </a:lnTo>
                      <a:lnTo>
                        <a:pt x="1051" y="34"/>
                      </a:lnTo>
                      <a:lnTo>
                        <a:pt x="1051" y="16"/>
                      </a:lnTo>
                      <a:lnTo>
                        <a:pt x="1051" y="0"/>
                      </a:lnTo>
                      <a:lnTo>
                        <a:pt x="1504" y="0"/>
                      </a:lnTo>
                      <a:lnTo>
                        <a:pt x="1501" y="16"/>
                      </a:lnTo>
                      <a:lnTo>
                        <a:pt x="1501" y="34"/>
                      </a:lnTo>
                      <a:lnTo>
                        <a:pt x="1501" y="56"/>
                      </a:lnTo>
                      <a:lnTo>
                        <a:pt x="1501" y="73"/>
                      </a:lnTo>
                      <a:close/>
                      <a:moveTo>
                        <a:pt x="988" y="73"/>
                      </a:moveTo>
                      <a:lnTo>
                        <a:pt x="685" y="73"/>
                      </a:lnTo>
                      <a:lnTo>
                        <a:pt x="685" y="56"/>
                      </a:lnTo>
                      <a:lnTo>
                        <a:pt x="687" y="34"/>
                      </a:lnTo>
                      <a:lnTo>
                        <a:pt x="690" y="16"/>
                      </a:lnTo>
                      <a:lnTo>
                        <a:pt x="692" y="0"/>
                      </a:lnTo>
                      <a:lnTo>
                        <a:pt x="985" y="0"/>
                      </a:lnTo>
                      <a:lnTo>
                        <a:pt x="988" y="16"/>
                      </a:lnTo>
                      <a:lnTo>
                        <a:pt x="988" y="34"/>
                      </a:lnTo>
                      <a:lnTo>
                        <a:pt x="988" y="56"/>
                      </a:lnTo>
                      <a:lnTo>
                        <a:pt x="988" y="73"/>
                      </a:lnTo>
                      <a:close/>
                      <a:moveTo>
                        <a:pt x="632" y="73"/>
                      </a:moveTo>
                      <a:lnTo>
                        <a:pt x="0" y="73"/>
                      </a:lnTo>
                      <a:lnTo>
                        <a:pt x="0" y="56"/>
                      </a:lnTo>
                      <a:lnTo>
                        <a:pt x="0" y="34"/>
                      </a:lnTo>
                      <a:lnTo>
                        <a:pt x="0" y="16"/>
                      </a:lnTo>
                      <a:lnTo>
                        <a:pt x="0" y="0"/>
                      </a:lnTo>
                      <a:lnTo>
                        <a:pt x="634" y="0"/>
                      </a:lnTo>
                      <a:lnTo>
                        <a:pt x="634" y="16"/>
                      </a:lnTo>
                      <a:lnTo>
                        <a:pt x="634" y="34"/>
                      </a:lnTo>
                      <a:lnTo>
                        <a:pt x="632" y="56"/>
                      </a:lnTo>
                      <a:lnTo>
                        <a:pt x="632" y="73"/>
                      </a:lnTo>
                      <a:close/>
                    </a:path>
                  </a:pathLst>
                </a:custGeom>
                <a:solidFill>
                  <a:srgbClr val="FCF4B7"/>
                </a:solidFill>
                <a:ln w="9525">
                  <a:noFill/>
                  <a:round/>
                  <a:headEnd/>
                  <a:tailEnd/>
                </a:ln>
              </p:spPr>
              <p:txBody>
                <a:bodyPr>
                  <a:prstTxWarp prst="textNoShape">
                    <a:avLst/>
                  </a:prstTxWarp>
                </a:bodyPr>
                <a:lstStyle/>
                <a:p>
                  <a:endParaRPr lang="en-US"/>
                </a:p>
              </p:txBody>
            </p:sp>
            <p:sp>
              <p:nvSpPr>
                <p:cNvPr id="74812" name="Freeform 437"/>
                <p:cNvSpPr>
                  <a:spLocks noChangeAspect="1" noEditPoints="1"/>
                </p:cNvSpPr>
                <p:nvPr/>
              </p:nvSpPr>
              <p:spPr bwMode="auto">
                <a:xfrm>
                  <a:off x="2561" y="2401"/>
                  <a:ext cx="1475" cy="26"/>
                </a:xfrm>
                <a:custGeom>
                  <a:avLst/>
                  <a:gdLst>
                    <a:gd name="T0" fmla="*/ 3514 w 4427"/>
                    <a:gd name="T1" fmla="*/ 77 h 77"/>
                    <a:gd name="T2" fmla="*/ 3508 w 4427"/>
                    <a:gd name="T3" fmla="*/ 64 h 77"/>
                    <a:gd name="T4" fmla="*/ 3505 w 4427"/>
                    <a:gd name="T5" fmla="*/ 53 h 77"/>
                    <a:gd name="T6" fmla="*/ 3482 w 4427"/>
                    <a:gd name="T7" fmla="*/ 50 h 77"/>
                    <a:gd name="T8" fmla="*/ 3447 w 4427"/>
                    <a:gd name="T9" fmla="*/ 56 h 77"/>
                    <a:gd name="T10" fmla="*/ 3413 w 4427"/>
                    <a:gd name="T11" fmla="*/ 64 h 77"/>
                    <a:gd name="T12" fmla="*/ 3374 w 4427"/>
                    <a:gd name="T13" fmla="*/ 72 h 77"/>
                    <a:gd name="T14" fmla="*/ 3021 w 4427"/>
                    <a:gd name="T15" fmla="*/ 77 h 77"/>
                    <a:gd name="T16" fmla="*/ 3010 w 4427"/>
                    <a:gd name="T17" fmla="*/ 64 h 77"/>
                    <a:gd name="T18" fmla="*/ 2997 w 4427"/>
                    <a:gd name="T19" fmla="*/ 53 h 77"/>
                    <a:gd name="T20" fmla="*/ 2958 w 4427"/>
                    <a:gd name="T21" fmla="*/ 56 h 77"/>
                    <a:gd name="T22" fmla="*/ 2924 w 4427"/>
                    <a:gd name="T23" fmla="*/ 56 h 77"/>
                    <a:gd name="T24" fmla="*/ 2886 w 4427"/>
                    <a:gd name="T25" fmla="*/ 58 h 77"/>
                    <a:gd name="T26" fmla="*/ 2847 w 4427"/>
                    <a:gd name="T27" fmla="*/ 67 h 77"/>
                    <a:gd name="T28" fmla="*/ 4029 w 4427"/>
                    <a:gd name="T29" fmla="*/ 0 h 77"/>
                    <a:gd name="T30" fmla="*/ 4037 w 4427"/>
                    <a:gd name="T31" fmla="*/ 9 h 77"/>
                    <a:gd name="T32" fmla="*/ 4046 w 4427"/>
                    <a:gd name="T33" fmla="*/ 16 h 77"/>
                    <a:gd name="T34" fmla="*/ 4075 w 4427"/>
                    <a:gd name="T35" fmla="*/ 45 h 77"/>
                    <a:gd name="T36" fmla="*/ 4109 w 4427"/>
                    <a:gd name="T37" fmla="*/ 61 h 77"/>
                    <a:gd name="T38" fmla="*/ 4082 w 4427"/>
                    <a:gd name="T39" fmla="*/ 32 h 77"/>
                    <a:gd name="T40" fmla="*/ 4053 w 4427"/>
                    <a:gd name="T41" fmla="*/ 0 h 77"/>
                    <a:gd name="T42" fmla="*/ 4427 w 4427"/>
                    <a:gd name="T43" fmla="*/ 19 h 77"/>
                    <a:gd name="T44" fmla="*/ 4427 w 4427"/>
                    <a:gd name="T45" fmla="*/ 58 h 77"/>
                    <a:gd name="T46" fmla="*/ 1501 w 4427"/>
                    <a:gd name="T47" fmla="*/ 77 h 77"/>
                    <a:gd name="T48" fmla="*/ 1051 w 4427"/>
                    <a:gd name="T49" fmla="*/ 58 h 77"/>
                    <a:gd name="T50" fmla="*/ 1051 w 4427"/>
                    <a:gd name="T51" fmla="*/ 19 h 77"/>
                    <a:gd name="T52" fmla="*/ 1504 w 4427"/>
                    <a:gd name="T53" fmla="*/ 0 h 77"/>
                    <a:gd name="T54" fmla="*/ 1504 w 4427"/>
                    <a:gd name="T55" fmla="*/ 38 h 77"/>
                    <a:gd name="T56" fmla="*/ 1501 w 4427"/>
                    <a:gd name="T57" fmla="*/ 77 h 77"/>
                    <a:gd name="T58" fmla="*/ 687 w 4427"/>
                    <a:gd name="T59" fmla="*/ 77 h 77"/>
                    <a:gd name="T60" fmla="*/ 692 w 4427"/>
                    <a:gd name="T61" fmla="*/ 38 h 77"/>
                    <a:gd name="T62" fmla="*/ 696 w 4427"/>
                    <a:gd name="T63" fmla="*/ 0 h 77"/>
                    <a:gd name="T64" fmla="*/ 983 w 4427"/>
                    <a:gd name="T65" fmla="*/ 19 h 77"/>
                    <a:gd name="T66" fmla="*/ 988 w 4427"/>
                    <a:gd name="T67" fmla="*/ 58 h 77"/>
                    <a:gd name="T68" fmla="*/ 632 w 4427"/>
                    <a:gd name="T69" fmla="*/ 77 h 77"/>
                    <a:gd name="T70" fmla="*/ 0 w 4427"/>
                    <a:gd name="T71" fmla="*/ 58 h 77"/>
                    <a:gd name="T72" fmla="*/ 0 w 4427"/>
                    <a:gd name="T73" fmla="*/ 19 h 77"/>
                    <a:gd name="T74" fmla="*/ 640 w 4427"/>
                    <a:gd name="T75" fmla="*/ 0 h 77"/>
                    <a:gd name="T76" fmla="*/ 638 w 4427"/>
                    <a:gd name="T77" fmla="*/ 38 h 77"/>
                    <a:gd name="T78" fmla="*/ 632 w 4427"/>
                    <a:gd name="T79" fmla="*/ 77 h 7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427"/>
                    <a:gd name="T121" fmla="*/ 0 h 77"/>
                    <a:gd name="T122" fmla="*/ 4427 w 4427"/>
                    <a:gd name="T123" fmla="*/ 77 h 7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427" h="77">
                      <a:moveTo>
                        <a:pt x="4427" y="77"/>
                      </a:moveTo>
                      <a:lnTo>
                        <a:pt x="3514" y="77"/>
                      </a:lnTo>
                      <a:lnTo>
                        <a:pt x="3511" y="72"/>
                      </a:lnTo>
                      <a:lnTo>
                        <a:pt x="3508" y="64"/>
                      </a:lnTo>
                      <a:lnTo>
                        <a:pt x="3505" y="58"/>
                      </a:lnTo>
                      <a:lnTo>
                        <a:pt x="3505" y="53"/>
                      </a:lnTo>
                      <a:lnTo>
                        <a:pt x="3495" y="50"/>
                      </a:lnTo>
                      <a:lnTo>
                        <a:pt x="3482" y="50"/>
                      </a:lnTo>
                      <a:lnTo>
                        <a:pt x="3466" y="53"/>
                      </a:lnTo>
                      <a:lnTo>
                        <a:pt x="3447" y="56"/>
                      </a:lnTo>
                      <a:lnTo>
                        <a:pt x="3432" y="58"/>
                      </a:lnTo>
                      <a:lnTo>
                        <a:pt x="3413" y="64"/>
                      </a:lnTo>
                      <a:lnTo>
                        <a:pt x="3392" y="69"/>
                      </a:lnTo>
                      <a:lnTo>
                        <a:pt x="3374" y="72"/>
                      </a:lnTo>
                      <a:lnTo>
                        <a:pt x="3353" y="77"/>
                      </a:lnTo>
                      <a:lnTo>
                        <a:pt x="3021" y="77"/>
                      </a:lnTo>
                      <a:lnTo>
                        <a:pt x="3015" y="72"/>
                      </a:lnTo>
                      <a:lnTo>
                        <a:pt x="3010" y="64"/>
                      </a:lnTo>
                      <a:lnTo>
                        <a:pt x="3003" y="58"/>
                      </a:lnTo>
                      <a:lnTo>
                        <a:pt x="2997" y="53"/>
                      </a:lnTo>
                      <a:lnTo>
                        <a:pt x="2979" y="56"/>
                      </a:lnTo>
                      <a:lnTo>
                        <a:pt x="2958" y="56"/>
                      </a:lnTo>
                      <a:lnTo>
                        <a:pt x="2939" y="56"/>
                      </a:lnTo>
                      <a:lnTo>
                        <a:pt x="2924" y="56"/>
                      </a:lnTo>
                      <a:lnTo>
                        <a:pt x="2905" y="58"/>
                      </a:lnTo>
                      <a:lnTo>
                        <a:pt x="2886" y="58"/>
                      </a:lnTo>
                      <a:lnTo>
                        <a:pt x="2866" y="61"/>
                      </a:lnTo>
                      <a:lnTo>
                        <a:pt x="2847" y="67"/>
                      </a:lnTo>
                      <a:lnTo>
                        <a:pt x="2852" y="0"/>
                      </a:lnTo>
                      <a:lnTo>
                        <a:pt x="4029" y="0"/>
                      </a:lnTo>
                      <a:lnTo>
                        <a:pt x="4032" y="5"/>
                      </a:lnTo>
                      <a:lnTo>
                        <a:pt x="4037" y="9"/>
                      </a:lnTo>
                      <a:lnTo>
                        <a:pt x="4040" y="14"/>
                      </a:lnTo>
                      <a:lnTo>
                        <a:pt x="4046" y="16"/>
                      </a:lnTo>
                      <a:lnTo>
                        <a:pt x="4058" y="29"/>
                      </a:lnTo>
                      <a:lnTo>
                        <a:pt x="4075" y="45"/>
                      </a:lnTo>
                      <a:lnTo>
                        <a:pt x="4090" y="58"/>
                      </a:lnTo>
                      <a:lnTo>
                        <a:pt x="4109" y="61"/>
                      </a:lnTo>
                      <a:lnTo>
                        <a:pt x="4095" y="48"/>
                      </a:lnTo>
                      <a:lnTo>
                        <a:pt x="4082" y="32"/>
                      </a:lnTo>
                      <a:lnTo>
                        <a:pt x="4066" y="16"/>
                      </a:lnTo>
                      <a:lnTo>
                        <a:pt x="4053" y="0"/>
                      </a:lnTo>
                      <a:lnTo>
                        <a:pt x="4427" y="0"/>
                      </a:lnTo>
                      <a:lnTo>
                        <a:pt x="4427" y="19"/>
                      </a:lnTo>
                      <a:lnTo>
                        <a:pt x="4427" y="38"/>
                      </a:lnTo>
                      <a:lnTo>
                        <a:pt x="4427" y="58"/>
                      </a:lnTo>
                      <a:lnTo>
                        <a:pt x="4427" y="77"/>
                      </a:lnTo>
                      <a:close/>
                      <a:moveTo>
                        <a:pt x="1501" y="77"/>
                      </a:moveTo>
                      <a:lnTo>
                        <a:pt x="1048" y="77"/>
                      </a:lnTo>
                      <a:lnTo>
                        <a:pt x="1051" y="58"/>
                      </a:lnTo>
                      <a:lnTo>
                        <a:pt x="1051" y="38"/>
                      </a:lnTo>
                      <a:lnTo>
                        <a:pt x="1051" y="19"/>
                      </a:lnTo>
                      <a:lnTo>
                        <a:pt x="1048" y="0"/>
                      </a:lnTo>
                      <a:lnTo>
                        <a:pt x="1504" y="0"/>
                      </a:lnTo>
                      <a:lnTo>
                        <a:pt x="1504" y="19"/>
                      </a:lnTo>
                      <a:lnTo>
                        <a:pt x="1504" y="38"/>
                      </a:lnTo>
                      <a:lnTo>
                        <a:pt x="1504" y="58"/>
                      </a:lnTo>
                      <a:lnTo>
                        <a:pt x="1501" y="77"/>
                      </a:lnTo>
                      <a:close/>
                      <a:moveTo>
                        <a:pt x="988" y="77"/>
                      </a:moveTo>
                      <a:lnTo>
                        <a:pt x="687" y="77"/>
                      </a:lnTo>
                      <a:lnTo>
                        <a:pt x="690" y="58"/>
                      </a:lnTo>
                      <a:lnTo>
                        <a:pt x="692" y="38"/>
                      </a:lnTo>
                      <a:lnTo>
                        <a:pt x="696" y="19"/>
                      </a:lnTo>
                      <a:lnTo>
                        <a:pt x="696" y="0"/>
                      </a:lnTo>
                      <a:lnTo>
                        <a:pt x="980" y="0"/>
                      </a:lnTo>
                      <a:lnTo>
                        <a:pt x="983" y="19"/>
                      </a:lnTo>
                      <a:lnTo>
                        <a:pt x="985" y="38"/>
                      </a:lnTo>
                      <a:lnTo>
                        <a:pt x="988" y="58"/>
                      </a:lnTo>
                      <a:lnTo>
                        <a:pt x="988" y="77"/>
                      </a:lnTo>
                      <a:close/>
                      <a:moveTo>
                        <a:pt x="632" y="77"/>
                      </a:moveTo>
                      <a:lnTo>
                        <a:pt x="0" y="77"/>
                      </a:lnTo>
                      <a:lnTo>
                        <a:pt x="0" y="58"/>
                      </a:lnTo>
                      <a:lnTo>
                        <a:pt x="0" y="38"/>
                      </a:lnTo>
                      <a:lnTo>
                        <a:pt x="0" y="19"/>
                      </a:lnTo>
                      <a:lnTo>
                        <a:pt x="0" y="0"/>
                      </a:lnTo>
                      <a:lnTo>
                        <a:pt x="640" y="0"/>
                      </a:lnTo>
                      <a:lnTo>
                        <a:pt x="640" y="19"/>
                      </a:lnTo>
                      <a:lnTo>
                        <a:pt x="638" y="38"/>
                      </a:lnTo>
                      <a:lnTo>
                        <a:pt x="634" y="58"/>
                      </a:lnTo>
                      <a:lnTo>
                        <a:pt x="632" y="77"/>
                      </a:lnTo>
                      <a:close/>
                    </a:path>
                  </a:pathLst>
                </a:custGeom>
                <a:solidFill>
                  <a:srgbClr val="FCF4BC"/>
                </a:solidFill>
                <a:ln w="9525">
                  <a:noFill/>
                  <a:round/>
                  <a:headEnd/>
                  <a:tailEnd/>
                </a:ln>
              </p:spPr>
              <p:txBody>
                <a:bodyPr>
                  <a:prstTxWarp prst="textNoShape">
                    <a:avLst/>
                  </a:prstTxWarp>
                </a:bodyPr>
                <a:lstStyle/>
                <a:p>
                  <a:endParaRPr lang="en-US"/>
                </a:p>
              </p:txBody>
            </p:sp>
            <p:sp>
              <p:nvSpPr>
                <p:cNvPr id="74813" name="Freeform 438"/>
                <p:cNvSpPr>
                  <a:spLocks noChangeAspect="1" noEditPoints="1"/>
                </p:cNvSpPr>
                <p:nvPr/>
              </p:nvSpPr>
              <p:spPr bwMode="auto">
                <a:xfrm>
                  <a:off x="2561" y="2389"/>
                  <a:ext cx="1476" cy="26"/>
                </a:xfrm>
                <a:custGeom>
                  <a:avLst/>
                  <a:gdLst>
                    <a:gd name="T0" fmla="*/ 4427 w 4429"/>
                    <a:gd name="T1" fmla="*/ 76 h 76"/>
                    <a:gd name="T2" fmla="*/ 4085 w 4429"/>
                    <a:gd name="T3" fmla="*/ 76 h 76"/>
                    <a:gd name="T4" fmla="*/ 4069 w 4429"/>
                    <a:gd name="T5" fmla="*/ 58 h 76"/>
                    <a:gd name="T6" fmla="*/ 4051 w 4429"/>
                    <a:gd name="T7" fmla="*/ 39 h 76"/>
                    <a:gd name="T8" fmla="*/ 4032 w 4429"/>
                    <a:gd name="T9" fmla="*/ 18 h 76"/>
                    <a:gd name="T10" fmla="*/ 4017 w 4429"/>
                    <a:gd name="T11" fmla="*/ 0 h 76"/>
                    <a:gd name="T12" fmla="*/ 4429 w 4429"/>
                    <a:gd name="T13" fmla="*/ 0 h 76"/>
                    <a:gd name="T14" fmla="*/ 4427 w 4429"/>
                    <a:gd name="T15" fmla="*/ 18 h 76"/>
                    <a:gd name="T16" fmla="*/ 4427 w 4429"/>
                    <a:gd name="T17" fmla="*/ 39 h 76"/>
                    <a:gd name="T18" fmla="*/ 4427 w 4429"/>
                    <a:gd name="T19" fmla="*/ 58 h 76"/>
                    <a:gd name="T20" fmla="*/ 4427 w 4429"/>
                    <a:gd name="T21" fmla="*/ 76 h 76"/>
                    <a:gd name="T22" fmla="*/ 4066 w 4429"/>
                    <a:gd name="T23" fmla="*/ 76 h 76"/>
                    <a:gd name="T24" fmla="*/ 2847 w 4429"/>
                    <a:gd name="T25" fmla="*/ 76 h 76"/>
                    <a:gd name="T26" fmla="*/ 2852 w 4429"/>
                    <a:gd name="T27" fmla="*/ 0 h 76"/>
                    <a:gd name="T28" fmla="*/ 3984 w 4429"/>
                    <a:gd name="T29" fmla="*/ 0 h 76"/>
                    <a:gd name="T30" fmla="*/ 4000 w 4429"/>
                    <a:gd name="T31" fmla="*/ 12 h 76"/>
                    <a:gd name="T32" fmla="*/ 4017 w 4429"/>
                    <a:gd name="T33" fmla="*/ 26 h 76"/>
                    <a:gd name="T34" fmla="*/ 4029 w 4429"/>
                    <a:gd name="T35" fmla="*/ 39 h 76"/>
                    <a:gd name="T36" fmla="*/ 4046 w 4429"/>
                    <a:gd name="T37" fmla="*/ 52 h 76"/>
                    <a:gd name="T38" fmla="*/ 4051 w 4429"/>
                    <a:gd name="T39" fmla="*/ 58 h 76"/>
                    <a:gd name="T40" fmla="*/ 4056 w 4429"/>
                    <a:gd name="T41" fmla="*/ 63 h 76"/>
                    <a:gd name="T42" fmla="*/ 4061 w 4429"/>
                    <a:gd name="T43" fmla="*/ 70 h 76"/>
                    <a:gd name="T44" fmla="*/ 4066 w 4429"/>
                    <a:gd name="T45" fmla="*/ 76 h 76"/>
                    <a:gd name="T46" fmla="*/ 1504 w 4429"/>
                    <a:gd name="T47" fmla="*/ 76 h 76"/>
                    <a:gd name="T48" fmla="*/ 1051 w 4429"/>
                    <a:gd name="T49" fmla="*/ 76 h 76"/>
                    <a:gd name="T50" fmla="*/ 1051 w 4429"/>
                    <a:gd name="T51" fmla="*/ 58 h 76"/>
                    <a:gd name="T52" fmla="*/ 1048 w 4429"/>
                    <a:gd name="T53" fmla="*/ 36 h 76"/>
                    <a:gd name="T54" fmla="*/ 1046 w 4429"/>
                    <a:gd name="T55" fmla="*/ 18 h 76"/>
                    <a:gd name="T56" fmla="*/ 1043 w 4429"/>
                    <a:gd name="T57" fmla="*/ 0 h 76"/>
                    <a:gd name="T58" fmla="*/ 1504 w 4429"/>
                    <a:gd name="T59" fmla="*/ 0 h 76"/>
                    <a:gd name="T60" fmla="*/ 1504 w 4429"/>
                    <a:gd name="T61" fmla="*/ 18 h 76"/>
                    <a:gd name="T62" fmla="*/ 1504 w 4429"/>
                    <a:gd name="T63" fmla="*/ 36 h 76"/>
                    <a:gd name="T64" fmla="*/ 1504 w 4429"/>
                    <a:gd name="T65" fmla="*/ 58 h 76"/>
                    <a:gd name="T66" fmla="*/ 1504 w 4429"/>
                    <a:gd name="T67" fmla="*/ 76 h 76"/>
                    <a:gd name="T68" fmla="*/ 985 w 4429"/>
                    <a:gd name="T69" fmla="*/ 76 h 76"/>
                    <a:gd name="T70" fmla="*/ 692 w 4429"/>
                    <a:gd name="T71" fmla="*/ 76 h 76"/>
                    <a:gd name="T72" fmla="*/ 696 w 4429"/>
                    <a:gd name="T73" fmla="*/ 58 h 76"/>
                    <a:gd name="T74" fmla="*/ 698 w 4429"/>
                    <a:gd name="T75" fmla="*/ 36 h 76"/>
                    <a:gd name="T76" fmla="*/ 701 w 4429"/>
                    <a:gd name="T77" fmla="*/ 18 h 76"/>
                    <a:gd name="T78" fmla="*/ 703 w 4429"/>
                    <a:gd name="T79" fmla="*/ 0 h 76"/>
                    <a:gd name="T80" fmla="*/ 980 w 4429"/>
                    <a:gd name="T81" fmla="*/ 0 h 76"/>
                    <a:gd name="T82" fmla="*/ 980 w 4429"/>
                    <a:gd name="T83" fmla="*/ 18 h 76"/>
                    <a:gd name="T84" fmla="*/ 983 w 4429"/>
                    <a:gd name="T85" fmla="*/ 39 h 76"/>
                    <a:gd name="T86" fmla="*/ 985 w 4429"/>
                    <a:gd name="T87" fmla="*/ 58 h 76"/>
                    <a:gd name="T88" fmla="*/ 985 w 4429"/>
                    <a:gd name="T89" fmla="*/ 76 h 76"/>
                    <a:gd name="T90" fmla="*/ 634 w 4429"/>
                    <a:gd name="T91" fmla="*/ 76 h 76"/>
                    <a:gd name="T92" fmla="*/ 0 w 4429"/>
                    <a:gd name="T93" fmla="*/ 76 h 76"/>
                    <a:gd name="T94" fmla="*/ 0 w 4429"/>
                    <a:gd name="T95" fmla="*/ 58 h 76"/>
                    <a:gd name="T96" fmla="*/ 0 w 4429"/>
                    <a:gd name="T97" fmla="*/ 36 h 76"/>
                    <a:gd name="T98" fmla="*/ 0 w 4429"/>
                    <a:gd name="T99" fmla="*/ 18 h 76"/>
                    <a:gd name="T100" fmla="*/ 0 w 4429"/>
                    <a:gd name="T101" fmla="*/ 0 h 76"/>
                    <a:gd name="T102" fmla="*/ 648 w 4429"/>
                    <a:gd name="T103" fmla="*/ 0 h 76"/>
                    <a:gd name="T104" fmla="*/ 643 w 4429"/>
                    <a:gd name="T105" fmla="*/ 18 h 76"/>
                    <a:gd name="T106" fmla="*/ 640 w 4429"/>
                    <a:gd name="T107" fmla="*/ 36 h 76"/>
                    <a:gd name="T108" fmla="*/ 638 w 4429"/>
                    <a:gd name="T109" fmla="*/ 58 h 76"/>
                    <a:gd name="T110" fmla="*/ 634 w 4429"/>
                    <a:gd name="T111" fmla="*/ 76 h 7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4429"/>
                    <a:gd name="T169" fmla="*/ 0 h 76"/>
                    <a:gd name="T170" fmla="*/ 4429 w 4429"/>
                    <a:gd name="T171" fmla="*/ 76 h 7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4429" h="76">
                      <a:moveTo>
                        <a:pt x="4427" y="76"/>
                      </a:moveTo>
                      <a:lnTo>
                        <a:pt x="4085" y="76"/>
                      </a:lnTo>
                      <a:lnTo>
                        <a:pt x="4069" y="58"/>
                      </a:lnTo>
                      <a:lnTo>
                        <a:pt x="4051" y="39"/>
                      </a:lnTo>
                      <a:lnTo>
                        <a:pt x="4032" y="18"/>
                      </a:lnTo>
                      <a:lnTo>
                        <a:pt x="4017" y="0"/>
                      </a:lnTo>
                      <a:lnTo>
                        <a:pt x="4429" y="0"/>
                      </a:lnTo>
                      <a:lnTo>
                        <a:pt x="4427" y="18"/>
                      </a:lnTo>
                      <a:lnTo>
                        <a:pt x="4427" y="39"/>
                      </a:lnTo>
                      <a:lnTo>
                        <a:pt x="4427" y="58"/>
                      </a:lnTo>
                      <a:lnTo>
                        <a:pt x="4427" y="76"/>
                      </a:lnTo>
                      <a:close/>
                      <a:moveTo>
                        <a:pt x="4066" y="76"/>
                      </a:moveTo>
                      <a:lnTo>
                        <a:pt x="2847" y="76"/>
                      </a:lnTo>
                      <a:lnTo>
                        <a:pt x="2852" y="0"/>
                      </a:lnTo>
                      <a:lnTo>
                        <a:pt x="3984" y="0"/>
                      </a:lnTo>
                      <a:lnTo>
                        <a:pt x="4000" y="12"/>
                      </a:lnTo>
                      <a:lnTo>
                        <a:pt x="4017" y="26"/>
                      </a:lnTo>
                      <a:lnTo>
                        <a:pt x="4029" y="39"/>
                      </a:lnTo>
                      <a:lnTo>
                        <a:pt x="4046" y="52"/>
                      </a:lnTo>
                      <a:lnTo>
                        <a:pt x="4051" y="58"/>
                      </a:lnTo>
                      <a:lnTo>
                        <a:pt x="4056" y="63"/>
                      </a:lnTo>
                      <a:lnTo>
                        <a:pt x="4061" y="70"/>
                      </a:lnTo>
                      <a:lnTo>
                        <a:pt x="4066" y="76"/>
                      </a:lnTo>
                      <a:close/>
                      <a:moveTo>
                        <a:pt x="1504" y="76"/>
                      </a:moveTo>
                      <a:lnTo>
                        <a:pt x="1051" y="76"/>
                      </a:lnTo>
                      <a:lnTo>
                        <a:pt x="1051" y="58"/>
                      </a:lnTo>
                      <a:lnTo>
                        <a:pt x="1048" y="36"/>
                      </a:lnTo>
                      <a:lnTo>
                        <a:pt x="1046" y="18"/>
                      </a:lnTo>
                      <a:lnTo>
                        <a:pt x="1043" y="0"/>
                      </a:lnTo>
                      <a:lnTo>
                        <a:pt x="1504" y="0"/>
                      </a:lnTo>
                      <a:lnTo>
                        <a:pt x="1504" y="18"/>
                      </a:lnTo>
                      <a:lnTo>
                        <a:pt x="1504" y="36"/>
                      </a:lnTo>
                      <a:lnTo>
                        <a:pt x="1504" y="58"/>
                      </a:lnTo>
                      <a:lnTo>
                        <a:pt x="1504" y="76"/>
                      </a:lnTo>
                      <a:close/>
                      <a:moveTo>
                        <a:pt x="985" y="76"/>
                      </a:moveTo>
                      <a:lnTo>
                        <a:pt x="692" y="76"/>
                      </a:lnTo>
                      <a:lnTo>
                        <a:pt x="696" y="58"/>
                      </a:lnTo>
                      <a:lnTo>
                        <a:pt x="698" y="36"/>
                      </a:lnTo>
                      <a:lnTo>
                        <a:pt x="701" y="18"/>
                      </a:lnTo>
                      <a:lnTo>
                        <a:pt x="703" y="0"/>
                      </a:lnTo>
                      <a:lnTo>
                        <a:pt x="980" y="0"/>
                      </a:lnTo>
                      <a:lnTo>
                        <a:pt x="980" y="18"/>
                      </a:lnTo>
                      <a:lnTo>
                        <a:pt x="983" y="39"/>
                      </a:lnTo>
                      <a:lnTo>
                        <a:pt x="985" y="58"/>
                      </a:lnTo>
                      <a:lnTo>
                        <a:pt x="985" y="76"/>
                      </a:lnTo>
                      <a:close/>
                      <a:moveTo>
                        <a:pt x="634" y="76"/>
                      </a:moveTo>
                      <a:lnTo>
                        <a:pt x="0" y="76"/>
                      </a:lnTo>
                      <a:lnTo>
                        <a:pt x="0" y="58"/>
                      </a:lnTo>
                      <a:lnTo>
                        <a:pt x="0" y="36"/>
                      </a:lnTo>
                      <a:lnTo>
                        <a:pt x="0" y="18"/>
                      </a:lnTo>
                      <a:lnTo>
                        <a:pt x="0" y="0"/>
                      </a:lnTo>
                      <a:lnTo>
                        <a:pt x="648" y="0"/>
                      </a:lnTo>
                      <a:lnTo>
                        <a:pt x="643" y="18"/>
                      </a:lnTo>
                      <a:lnTo>
                        <a:pt x="640" y="36"/>
                      </a:lnTo>
                      <a:lnTo>
                        <a:pt x="638" y="58"/>
                      </a:lnTo>
                      <a:lnTo>
                        <a:pt x="634" y="76"/>
                      </a:lnTo>
                      <a:close/>
                    </a:path>
                  </a:pathLst>
                </a:custGeom>
                <a:solidFill>
                  <a:srgbClr val="FCF7C1"/>
                </a:solidFill>
                <a:ln w="9525">
                  <a:noFill/>
                  <a:round/>
                  <a:headEnd/>
                  <a:tailEnd/>
                </a:ln>
              </p:spPr>
              <p:txBody>
                <a:bodyPr>
                  <a:prstTxWarp prst="textNoShape">
                    <a:avLst/>
                  </a:prstTxWarp>
                </a:bodyPr>
                <a:lstStyle/>
                <a:p>
                  <a:endParaRPr lang="en-US"/>
                </a:p>
              </p:txBody>
            </p:sp>
            <p:sp>
              <p:nvSpPr>
                <p:cNvPr id="74814" name="Freeform 439"/>
                <p:cNvSpPr>
                  <a:spLocks noChangeAspect="1" noEditPoints="1"/>
                </p:cNvSpPr>
                <p:nvPr/>
              </p:nvSpPr>
              <p:spPr bwMode="auto">
                <a:xfrm>
                  <a:off x="2561" y="2377"/>
                  <a:ext cx="1476" cy="24"/>
                </a:xfrm>
                <a:custGeom>
                  <a:avLst/>
                  <a:gdLst>
                    <a:gd name="T0" fmla="*/ 4427 w 4429"/>
                    <a:gd name="T1" fmla="*/ 73 h 73"/>
                    <a:gd name="T2" fmla="*/ 4053 w 4429"/>
                    <a:gd name="T3" fmla="*/ 73 h 73"/>
                    <a:gd name="T4" fmla="*/ 4034 w 4429"/>
                    <a:gd name="T5" fmla="*/ 58 h 73"/>
                    <a:gd name="T6" fmla="*/ 4017 w 4429"/>
                    <a:gd name="T7" fmla="*/ 39 h 73"/>
                    <a:gd name="T8" fmla="*/ 3995 w 4429"/>
                    <a:gd name="T9" fmla="*/ 18 h 73"/>
                    <a:gd name="T10" fmla="*/ 3977 w 4429"/>
                    <a:gd name="T11" fmla="*/ 0 h 73"/>
                    <a:gd name="T12" fmla="*/ 4429 w 4429"/>
                    <a:gd name="T13" fmla="*/ 0 h 73"/>
                    <a:gd name="T14" fmla="*/ 4429 w 4429"/>
                    <a:gd name="T15" fmla="*/ 18 h 73"/>
                    <a:gd name="T16" fmla="*/ 4429 w 4429"/>
                    <a:gd name="T17" fmla="*/ 39 h 73"/>
                    <a:gd name="T18" fmla="*/ 4427 w 4429"/>
                    <a:gd name="T19" fmla="*/ 58 h 73"/>
                    <a:gd name="T20" fmla="*/ 4427 w 4429"/>
                    <a:gd name="T21" fmla="*/ 73 h 73"/>
                    <a:gd name="T22" fmla="*/ 4029 w 4429"/>
                    <a:gd name="T23" fmla="*/ 73 h 73"/>
                    <a:gd name="T24" fmla="*/ 2852 w 4429"/>
                    <a:gd name="T25" fmla="*/ 73 h 73"/>
                    <a:gd name="T26" fmla="*/ 2852 w 4429"/>
                    <a:gd name="T27" fmla="*/ 0 h 73"/>
                    <a:gd name="T28" fmla="*/ 3930 w 4429"/>
                    <a:gd name="T29" fmla="*/ 0 h 73"/>
                    <a:gd name="T30" fmla="*/ 3943 w 4429"/>
                    <a:gd name="T31" fmla="*/ 8 h 73"/>
                    <a:gd name="T32" fmla="*/ 3955 w 4429"/>
                    <a:gd name="T33" fmla="*/ 18 h 73"/>
                    <a:gd name="T34" fmla="*/ 3966 w 4429"/>
                    <a:gd name="T35" fmla="*/ 27 h 73"/>
                    <a:gd name="T36" fmla="*/ 3979 w 4429"/>
                    <a:gd name="T37" fmla="*/ 34 h 73"/>
                    <a:gd name="T38" fmla="*/ 3993 w 4429"/>
                    <a:gd name="T39" fmla="*/ 44 h 73"/>
                    <a:gd name="T40" fmla="*/ 4003 w 4429"/>
                    <a:gd name="T41" fmla="*/ 53 h 73"/>
                    <a:gd name="T42" fmla="*/ 4017 w 4429"/>
                    <a:gd name="T43" fmla="*/ 63 h 73"/>
                    <a:gd name="T44" fmla="*/ 4029 w 4429"/>
                    <a:gd name="T45" fmla="*/ 73 h 73"/>
                    <a:gd name="T46" fmla="*/ 1504 w 4429"/>
                    <a:gd name="T47" fmla="*/ 73 h 73"/>
                    <a:gd name="T48" fmla="*/ 1048 w 4429"/>
                    <a:gd name="T49" fmla="*/ 73 h 73"/>
                    <a:gd name="T50" fmla="*/ 1048 w 4429"/>
                    <a:gd name="T51" fmla="*/ 58 h 73"/>
                    <a:gd name="T52" fmla="*/ 1046 w 4429"/>
                    <a:gd name="T53" fmla="*/ 39 h 73"/>
                    <a:gd name="T54" fmla="*/ 1043 w 4429"/>
                    <a:gd name="T55" fmla="*/ 18 h 73"/>
                    <a:gd name="T56" fmla="*/ 1040 w 4429"/>
                    <a:gd name="T57" fmla="*/ 0 h 73"/>
                    <a:gd name="T58" fmla="*/ 1504 w 4429"/>
                    <a:gd name="T59" fmla="*/ 0 h 73"/>
                    <a:gd name="T60" fmla="*/ 1504 w 4429"/>
                    <a:gd name="T61" fmla="*/ 18 h 73"/>
                    <a:gd name="T62" fmla="*/ 1504 w 4429"/>
                    <a:gd name="T63" fmla="*/ 39 h 73"/>
                    <a:gd name="T64" fmla="*/ 1504 w 4429"/>
                    <a:gd name="T65" fmla="*/ 58 h 73"/>
                    <a:gd name="T66" fmla="*/ 1504 w 4429"/>
                    <a:gd name="T67" fmla="*/ 73 h 73"/>
                    <a:gd name="T68" fmla="*/ 980 w 4429"/>
                    <a:gd name="T69" fmla="*/ 73 h 73"/>
                    <a:gd name="T70" fmla="*/ 696 w 4429"/>
                    <a:gd name="T71" fmla="*/ 73 h 73"/>
                    <a:gd name="T72" fmla="*/ 701 w 4429"/>
                    <a:gd name="T73" fmla="*/ 55 h 73"/>
                    <a:gd name="T74" fmla="*/ 703 w 4429"/>
                    <a:gd name="T75" fmla="*/ 37 h 73"/>
                    <a:gd name="T76" fmla="*/ 706 w 4429"/>
                    <a:gd name="T77" fmla="*/ 18 h 73"/>
                    <a:gd name="T78" fmla="*/ 711 w 4429"/>
                    <a:gd name="T79" fmla="*/ 0 h 73"/>
                    <a:gd name="T80" fmla="*/ 971 w 4429"/>
                    <a:gd name="T81" fmla="*/ 0 h 73"/>
                    <a:gd name="T82" fmla="*/ 978 w 4429"/>
                    <a:gd name="T83" fmla="*/ 18 h 73"/>
                    <a:gd name="T84" fmla="*/ 980 w 4429"/>
                    <a:gd name="T85" fmla="*/ 39 h 73"/>
                    <a:gd name="T86" fmla="*/ 980 w 4429"/>
                    <a:gd name="T87" fmla="*/ 58 h 73"/>
                    <a:gd name="T88" fmla="*/ 980 w 4429"/>
                    <a:gd name="T89" fmla="*/ 73 h 73"/>
                    <a:gd name="T90" fmla="*/ 640 w 4429"/>
                    <a:gd name="T91" fmla="*/ 73 h 73"/>
                    <a:gd name="T92" fmla="*/ 0 w 4429"/>
                    <a:gd name="T93" fmla="*/ 73 h 73"/>
                    <a:gd name="T94" fmla="*/ 0 w 4429"/>
                    <a:gd name="T95" fmla="*/ 58 h 73"/>
                    <a:gd name="T96" fmla="*/ 3 w 4429"/>
                    <a:gd name="T97" fmla="*/ 39 h 73"/>
                    <a:gd name="T98" fmla="*/ 5 w 4429"/>
                    <a:gd name="T99" fmla="*/ 18 h 73"/>
                    <a:gd name="T100" fmla="*/ 5 w 4429"/>
                    <a:gd name="T101" fmla="*/ 0 h 73"/>
                    <a:gd name="T102" fmla="*/ 651 w 4429"/>
                    <a:gd name="T103" fmla="*/ 0 h 73"/>
                    <a:gd name="T104" fmla="*/ 648 w 4429"/>
                    <a:gd name="T105" fmla="*/ 18 h 73"/>
                    <a:gd name="T106" fmla="*/ 645 w 4429"/>
                    <a:gd name="T107" fmla="*/ 39 h 73"/>
                    <a:gd name="T108" fmla="*/ 643 w 4429"/>
                    <a:gd name="T109" fmla="*/ 58 h 73"/>
                    <a:gd name="T110" fmla="*/ 640 w 4429"/>
                    <a:gd name="T111" fmla="*/ 73 h 73"/>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4429"/>
                    <a:gd name="T169" fmla="*/ 0 h 73"/>
                    <a:gd name="T170" fmla="*/ 4429 w 4429"/>
                    <a:gd name="T171" fmla="*/ 73 h 73"/>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4429" h="73">
                      <a:moveTo>
                        <a:pt x="4427" y="73"/>
                      </a:moveTo>
                      <a:lnTo>
                        <a:pt x="4053" y="73"/>
                      </a:lnTo>
                      <a:lnTo>
                        <a:pt x="4034" y="58"/>
                      </a:lnTo>
                      <a:lnTo>
                        <a:pt x="4017" y="39"/>
                      </a:lnTo>
                      <a:lnTo>
                        <a:pt x="3995" y="18"/>
                      </a:lnTo>
                      <a:lnTo>
                        <a:pt x="3977" y="0"/>
                      </a:lnTo>
                      <a:lnTo>
                        <a:pt x="4429" y="0"/>
                      </a:lnTo>
                      <a:lnTo>
                        <a:pt x="4429" y="18"/>
                      </a:lnTo>
                      <a:lnTo>
                        <a:pt x="4429" y="39"/>
                      </a:lnTo>
                      <a:lnTo>
                        <a:pt x="4427" y="58"/>
                      </a:lnTo>
                      <a:lnTo>
                        <a:pt x="4427" y="73"/>
                      </a:lnTo>
                      <a:close/>
                      <a:moveTo>
                        <a:pt x="4029" y="73"/>
                      </a:moveTo>
                      <a:lnTo>
                        <a:pt x="2852" y="73"/>
                      </a:lnTo>
                      <a:lnTo>
                        <a:pt x="2852" y="0"/>
                      </a:lnTo>
                      <a:lnTo>
                        <a:pt x="3930" y="0"/>
                      </a:lnTo>
                      <a:lnTo>
                        <a:pt x="3943" y="8"/>
                      </a:lnTo>
                      <a:lnTo>
                        <a:pt x="3955" y="18"/>
                      </a:lnTo>
                      <a:lnTo>
                        <a:pt x="3966" y="27"/>
                      </a:lnTo>
                      <a:lnTo>
                        <a:pt x="3979" y="34"/>
                      </a:lnTo>
                      <a:lnTo>
                        <a:pt x="3993" y="44"/>
                      </a:lnTo>
                      <a:lnTo>
                        <a:pt x="4003" y="53"/>
                      </a:lnTo>
                      <a:lnTo>
                        <a:pt x="4017" y="63"/>
                      </a:lnTo>
                      <a:lnTo>
                        <a:pt x="4029" y="73"/>
                      </a:lnTo>
                      <a:close/>
                      <a:moveTo>
                        <a:pt x="1504" y="73"/>
                      </a:moveTo>
                      <a:lnTo>
                        <a:pt x="1048" y="73"/>
                      </a:lnTo>
                      <a:lnTo>
                        <a:pt x="1048" y="58"/>
                      </a:lnTo>
                      <a:lnTo>
                        <a:pt x="1046" y="39"/>
                      </a:lnTo>
                      <a:lnTo>
                        <a:pt x="1043" y="18"/>
                      </a:lnTo>
                      <a:lnTo>
                        <a:pt x="1040" y="0"/>
                      </a:lnTo>
                      <a:lnTo>
                        <a:pt x="1504" y="0"/>
                      </a:lnTo>
                      <a:lnTo>
                        <a:pt x="1504" y="18"/>
                      </a:lnTo>
                      <a:lnTo>
                        <a:pt x="1504" y="39"/>
                      </a:lnTo>
                      <a:lnTo>
                        <a:pt x="1504" y="58"/>
                      </a:lnTo>
                      <a:lnTo>
                        <a:pt x="1504" y="73"/>
                      </a:lnTo>
                      <a:close/>
                      <a:moveTo>
                        <a:pt x="980" y="73"/>
                      </a:moveTo>
                      <a:lnTo>
                        <a:pt x="696" y="73"/>
                      </a:lnTo>
                      <a:lnTo>
                        <a:pt x="701" y="55"/>
                      </a:lnTo>
                      <a:lnTo>
                        <a:pt x="703" y="37"/>
                      </a:lnTo>
                      <a:lnTo>
                        <a:pt x="706" y="18"/>
                      </a:lnTo>
                      <a:lnTo>
                        <a:pt x="711" y="0"/>
                      </a:lnTo>
                      <a:lnTo>
                        <a:pt x="971" y="0"/>
                      </a:lnTo>
                      <a:lnTo>
                        <a:pt x="978" y="18"/>
                      </a:lnTo>
                      <a:lnTo>
                        <a:pt x="980" y="39"/>
                      </a:lnTo>
                      <a:lnTo>
                        <a:pt x="980" y="58"/>
                      </a:lnTo>
                      <a:lnTo>
                        <a:pt x="980" y="73"/>
                      </a:lnTo>
                      <a:close/>
                      <a:moveTo>
                        <a:pt x="640" y="73"/>
                      </a:moveTo>
                      <a:lnTo>
                        <a:pt x="0" y="73"/>
                      </a:lnTo>
                      <a:lnTo>
                        <a:pt x="0" y="58"/>
                      </a:lnTo>
                      <a:lnTo>
                        <a:pt x="3" y="39"/>
                      </a:lnTo>
                      <a:lnTo>
                        <a:pt x="5" y="18"/>
                      </a:lnTo>
                      <a:lnTo>
                        <a:pt x="5" y="0"/>
                      </a:lnTo>
                      <a:lnTo>
                        <a:pt x="651" y="0"/>
                      </a:lnTo>
                      <a:lnTo>
                        <a:pt x="648" y="18"/>
                      </a:lnTo>
                      <a:lnTo>
                        <a:pt x="645" y="39"/>
                      </a:lnTo>
                      <a:lnTo>
                        <a:pt x="643" y="58"/>
                      </a:lnTo>
                      <a:lnTo>
                        <a:pt x="640" y="73"/>
                      </a:lnTo>
                      <a:close/>
                    </a:path>
                  </a:pathLst>
                </a:custGeom>
                <a:solidFill>
                  <a:srgbClr val="FCF7C4"/>
                </a:solidFill>
                <a:ln w="9525">
                  <a:noFill/>
                  <a:round/>
                  <a:headEnd/>
                  <a:tailEnd/>
                </a:ln>
              </p:spPr>
              <p:txBody>
                <a:bodyPr>
                  <a:prstTxWarp prst="textNoShape">
                    <a:avLst/>
                  </a:prstTxWarp>
                </a:bodyPr>
                <a:lstStyle/>
                <a:p>
                  <a:endParaRPr lang="en-US"/>
                </a:p>
              </p:txBody>
            </p:sp>
            <p:sp>
              <p:nvSpPr>
                <p:cNvPr id="74815" name="Freeform 440"/>
                <p:cNvSpPr>
                  <a:spLocks noChangeAspect="1" noEditPoints="1"/>
                </p:cNvSpPr>
                <p:nvPr/>
              </p:nvSpPr>
              <p:spPr bwMode="auto">
                <a:xfrm>
                  <a:off x="2561" y="2365"/>
                  <a:ext cx="1476" cy="24"/>
                </a:xfrm>
                <a:custGeom>
                  <a:avLst/>
                  <a:gdLst>
                    <a:gd name="T0" fmla="*/ 4017 w 4429"/>
                    <a:gd name="T1" fmla="*/ 74 h 74"/>
                    <a:gd name="T2" fmla="*/ 3979 w 4429"/>
                    <a:gd name="T3" fmla="*/ 40 h 74"/>
                    <a:gd name="T4" fmla="*/ 3940 w 4429"/>
                    <a:gd name="T5" fmla="*/ 0 h 74"/>
                    <a:gd name="T6" fmla="*/ 4429 w 4429"/>
                    <a:gd name="T7" fmla="*/ 18 h 74"/>
                    <a:gd name="T8" fmla="*/ 4429 w 4429"/>
                    <a:gd name="T9" fmla="*/ 57 h 74"/>
                    <a:gd name="T10" fmla="*/ 3984 w 4429"/>
                    <a:gd name="T11" fmla="*/ 74 h 74"/>
                    <a:gd name="T12" fmla="*/ 2852 w 4429"/>
                    <a:gd name="T13" fmla="*/ 0 h 74"/>
                    <a:gd name="T14" fmla="*/ 3875 w 4429"/>
                    <a:gd name="T15" fmla="*/ 8 h 74"/>
                    <a:gd name="T16" fmla="*/ 3909 w 4429"/>
                    <a:gd name="T17" fmla="*/ 23 h 74"/>
                    <a:gd name="T18" fmla="*/ 3940 w 4429"/>
                    <a:gd name="T19" fmla="*/ 42 h 74"/>
                    <a:gd name="T20" fmla="*/ 3969 w 4429"/>
                    <a:gd name="T21" fmla="*/ 64 h 74"/>
                    <a:gd name="T22" fmla="*/ 1504 w 4429"/>
                    <a:gd name="T23" fmla="*/ 74 h 74"/>
                    <a:gd name="T24" fmla="*/ 1040 w 4429"/>
                    <a:gd name="T25" fmla="*/ 57 h 74"/>
                    <a:gd name="T26" fmla="*/ 1038 w 4429"/>
                    <a:gd name="T27" fmla="*/ 18 h 74"/>
                    <a:gd name="T28" fmla="*/ 1504 w 4429"/>
                    <a:gd name="T29" fmla="*/ 0 h 74"/>
                    <a:gd name="T30" fmla="*/ 1504 w 4429"/>
                    <a:gd name="T31" fmla="*/ 40 h 74"/>
                    <a:gd name="T32" fmla="*/ 1504 w 4429"/>
                    <a:gd name="T33" fmla="*/ 74 h 74"/>
                    <a:gd name="T34" fmla="*/ 703 w 4429"/>
                    <a:gd name="T35" fmla="*/ 74 h 74"/>
                    <a:gd name="T36" fmla="*/ 708 w 4429"/>
                    <a:gd name="T37" fmla="*/ 47 h 74"/>
                    <a:gd name="T38" fmla="*/ 711 w 4429"/>
                    <a:gd name="T39" fmla="*/ 26 h 74"/>
                    <a:gd name="T40" fmla="*/ 719 w 4429"/>
                    <a:gd name="T41" fmla="*/ 13 h 74"/>
                    <a:gd name="T42" fmla="*/ 722 w 4429"/>
                    <a:gd name="T43" fmla="*/ 0 h 74"/>
                    <a:gd name="T44" fmla="*/ 961 w 4429"/>
                    <a:gd name="T45" fmla="*/ 11 h 74"/>
                    <a:gd name="T46" fmla="*/ 969 w 4429"/>
                    <a:gd name="T47" fmla="*/ 28 h 74"/>
                    <a:gd name="T48" fmla="*/ 975 w 4429"/>
                    <a:gd name="T49" fmla="*/ 45 h 74"/>
                    <a:gd name="T50" fmla="*/ 980 w 4429"/>
                    <a:gd name="T51" fmla="*/ 66 h 74"/>
                    <a:gd name="T52" fmla="*/ 648 w 4429"/>
                    <a:gd name="T53" fmla="*/ 74 h 74"/>
                    <a:gd name="T54" fmla="*/ 3 w 4429"/>
                    <a:gd name="T55" fmla="*/ 57 h 74"/>
                    <a:gd name="T56" fmla="*/ 5 w 4429"/>
                    <a:gd name="T57" fmla="*/ 18 h 74"/>
                    <a:gd name="T58" fmla="*/ 624 w 4429"/>
                    <a:gd name="T59" fmla="*/ 0 h 74"/>
                    <a:gd name="T60" fmla="*/ 629 w 4429"/>
                    <a:gd name="T61" fmla="*/ 8 h 74"/>
                    <a:gd name="T62" fmla="*/ 634 w 4429"/>
                    <a:gd name="T63" fmla="*/ 11 h 74"/>
                    <a:gd name="T64" fmla="*/ 648 w 4429"/>
                    <a:gd name="T65" fmla="*/ 11 h 74"/>
                    <a:gd name="T66" fmla="*/ 658 w 4429"/>
                    <a:gd name="T67" fmla="*/ 18 h 74"/>
                    <a:gd name="T68" fmla="*/ 651 w 4429"/>
                    <a:gd name="T69" fmla="*/ 45 h 74"/>
                    <a:gd name="T70" fmla="*/ 648 w 4429"/>
                    <a:gd name="T71" fmla="*/ 74 h 7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429"/>
                    <a:gd name="T109" fmla="*/ 0 h 74"/>
                    <a:gd name="T110" fmla="*/ 4429 w 4429"/>
                    <a:gd name="T111" fmla="*/ 74 h 74"/>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429" h="74">
                      <a:moveTo>
                        <a:pt x="4429" y="74"/>
                      </a:moveTo>
                      <a:lnTo>
                        <a:pt x="4017" y="74"/>
                      </a:lnTo>
                      <a:lnTo>
                        <a:pt x="3998" y="57"/>
                      </a:lnTo>
                      <a:lnTo>
                        <a:pt x="3979" y="40"/>
                      </a:lnTo>
                      <a:lnTo>
                        <a:pt x="3959" y="18"/>
                      </a:lnTo>
                      <a:lnTo>
                        <a:pt x="3940" y="0"/>
                      </a:lnTo>
                      <a:lnTo>
                        <a:pt x="4429" y="0"/>
                      </a:lnTo>
                      <a:lnTo>
                        <a:pt x="4429" y="18"/>
                      </a:lnTo>
                      <a:lnTo>
                        <a:pt x="4429" y="40"/>
                      </a:lnTo>
                      <a:lnTo>
                        <a:pt x="4429" y="57"/>
                      </a:lnTo>
                      <a:lnTo>
                        <a:pt x="4429" y="74"/>
                      </a:lnTo>
                      <a:close/>
                      <a:moveTo>
                        <a:pt x="3984" y="74"/>
                      </a:moveTo>
                      <a:lnTo>
                        <a:pt x="2852" y="74"/>
                      </a:lnTo>
                      <a:lnTo>
                        <a:pt x="2852" y="0"/>
                      </a:lnTo>
                      <a:lnTo>
                        <a:pt x="3858" y="0"/>
                      </a:lnTo>
                      <a:lnTo>
                        <a:pt x="3875" y="8"/>
                      </a:lnTo>
                      <a:lnTo>
                        <a:pt x="3892" y="16"/>
                      </a:lnTo>
                      <a:lnTo>
                        <a:pt x="3909" y="23"/>
                      </a:lnTo>
                      <a:lnTo>
                        <a:pt x="3924" y="35"/>
                      </a:lnTo>
                      <a:lnTo>
                        <a:pt x="3940" y="42"/>
                      </a:lnTo>
                      <a:lnTo>
                        <a:pt x="3955" y="52"/>
                      </a:lnTo>
                      <a:lnTo>
                        <a:pt x="3969" y="64"/>
                      </a:lnTo>
                      <a:lnTo>
                        <a:pt x="3984" y="74"/>
                      </a:lnTo>
                      <a:close/>
                      <a:moveTo>
                        <a:pt x="1504" y="74"/>
                      </a:moveTo>
                      <a:lnTo>
                        <a:pt x="1043" y="74"/>
                      </a:lnTo>
                      <a:lnTo>
                        <a:pt x="1040" y="57"/>
                      </a:lnTo>
                      <a:lnTo>
                        <a:pt x="1040" y="40"/>
                      </a:lnTo>
                      <a:lnTo>
                        <a:pt x="1038" y="18"/>
                      </a:lnTo>
                      <a:lnTo>
                        <a:pt x="1033" y="0"/>
                      </a:lnTo>
                      <a:lnTo>
                        <a:pt x="1504" y="0"/>
                      </a:lnTo>
                      <a:lnTo>
                        <a:pt x="1504" y="18"/>
                      </a:lnTo>
                      <a:lnTo>
                        <a:pt x="1504" y="40"/>
                      </a:lnTo>
                      <a:lnTo>
                        <a:pt x="1504" y="57"/>
                      </a:lnTo>
                      <a:lnTo>
                        <a:pt x="1504" y="74"/>
                      </a:lnTo>
                      <a:close/>
                      <a:moveTo>
                        <a:pt x="980" y="74"/>
                      </a:moveTo>
                      <a:lnTo>
                        <a:pt x="703" y="74"/>
                      </a:lnTo>
                      <a:lnTo>
                        <a:pt x="703" y="61"/>
                      </a:lnTo>
                      <a:lnTo>
                        <a:pt x="708" y="47"/>
                      </a:lnTo>
                      <a:lnTo>
                        <a:pt x="711" y="37"/>
                      </a:lnTo>
                      <a:lnTo>
                        <a:pt x="711" y="26"/>
                      </a:lnTo>
                      <a:lnTo>
                        <a:pt x="716" y="21"/>
                      </a:lnTo>
                      <a:lnTo>
                        <a:pt x="719" y="13"/>
                      </a:lnTo>
                      <a:lnTo>
                        <a:pt x="722" y="8"/>
                      </a:lnTo>
                      <a:lnTo>
                        <a:pt x="722" y="0"/>
                      </a:lnTo>
                      <a:lnTo>
                        <a:pt x="961" y="0"/>
                      </a:lnTo>
                      <a:lnTo>
                        <a:pt x="961" y="11"/>
                      </a:lnTo>
                      <a:lnTo>
                        <a:pt x="966" y="21"/>
                      </a:lnTo>
                      <a:lnTo>
                        <a:pt x="969" y="28"/>
                      </a:lnTo>
                      <a:lnTo>
                        <a:pt x="971" y="37"/>
                      </a:lnTo>
                      <a:lnTo>
                        <a:pt x="975" y="45"/>
                      </a:lnTo>
                      <a:lnTo>
                        <a:pt x="978" y="55"/>
                      </a:lnTo>
                      <a:lnTo>
                        <a:pt x="980" y="66"/>
                      </a:lnTo>
                      <a:lnTo>
                        <a:pt x="980" y="74"/>
                      </a:lnTo>
                      <a:close/>
                      <a:moveTo>
                        <a:pt x="648" y="74"/>
                      </a:moveTo>
                      <a:lnTo>
                        <a:pt x="0" y="74"/>
                      </a:lnTo>
                      <a:lnTo>
                        <a:pt x="3" y="57"/>
                      </a:lnTo>
                      <a:lnTo>
                        <a:pt x="5" y="40"/>
                      </a:lnTo>
                      <a:lnTo>
                        <a:pt x="5" y="18"/>
                      </a:lnTo>
                      <a:lnTo>
                        <a:pt x="5" y="0"/>
                      </a:lnTo>
                      <a:lnTo>
                        <a:pt x="624" y="0"/>
                      </a:lnTo>
                      <a:lnTo>
                        <a:pt x="627" y="6"/>
                      </a:lnTo>
                      <a:lnTo>
                        <a:pt x="629" y="8"/>
                      </a:lnTo>
                      <a:lnTo>
                        <a:pt x="632" y="11"/>
                      </a:lnTo>
                      <a:lnTo>
                        <a:pt x="634" y="11"/>
                      </a:lnTo>
                      <a:lnTo>
                        <a:pt x="640" y="11"/>
                      </a:lnTo>
                      <a:lnTo>
                        <a:pt x="648" y="11"/>
                      </a:lnTo>
                      <a:lnTo>
                        <a:pt x="653" y="13"/>
                      </a:lnTo>
                      <a:lnTo>
                        <a:pt x="658" y="18"/>
                      </a:lnTo>
                      <a:lnTo>
                        <a:pt x="653" y="31"/>
                      </a:lnTo>
                      <a:lnTo>
                        <a:pt x="651" y="45"/>
                      </a:lnTo>
                      <a:lnTo>
                        <a:pt x="651" y="61"/>
                      </a:lnTo>
                      <a:lnTo>
                        <a:pt x="648" y="74"/>
                      </a:lnTo>
                      <a:close/>
                    </a:path>
                  </a:pathLst>
                </a:custGeom>
                <a:solidFill>
                  <a:srgbClr val="FFF9CC"/>
                </a:solidFill>
                <a:ln w="9525">
                  <a:noFill/>
                  <a:round/>
                  <a:headEnd/>
                  <a:tailEnd/>
                </a:ln>
              </p:spPr>
              <p:txBody>
                <a:bodyPr>
                  <a:prstTxWarp prst="textNoShape">
                    <a:avLst/>
                  </a:prstTxWarp>
                </a:bodyPr>
                <a:lstStyle/>
                <a:p>
                  <a:endParaRPr lang="en-US"/>
                </a:p>
              </p:txBody>
            </p:sp>
            <p:sp>
              <p:nvSpPr>
                <p:cNvPr id="74816" name="Freeform 441"/>
                <p:cNvSpPr>
                  <a:spLocks noChangeAspect="1" noEditPoints="1"/>
                </p:cNvSpPr>
                <p:nvPr/>
              </p:nvSpPr>
              <p:spPr bwMode="auto">
                <a:xfrm>
                  <a:off x="2562" y="2353"/>
                  <a:ext cx="1475" cy="24"/>
                </a:xfrm>
                <a:custGeom>
                  <a:avLst/>
                  <a:gdLst>
                    <a:gd name="T0" fmla="*/ 3972 w 4424"/>
                    <a:gd name="T1" fmla="*/ 71 h 71"/>
                    <a:gd name="T2" fmla="*/ 3938 w 4424"/>
                    <a:gd name="T3" fmla="*/ 36 h 71"/>
                    <a:gd name="T4" fmla="*/ 3898 w 4424"/>
                    <a:gd name="T5" fmla="*/ 0 h 71"/>
                    <a:gd name="T6" fmla="*/ 4424 w 4424"/>
                    <a:gd name="T7" fmla="*/ 18 h 71"/>
                    <a:gd name="T8" fmla="*/ 4424 w 4424"/>
                    <a:gd name="T9" fmla="*/ 55 h 71"/>
                    <a:gd name="T10" fmla="*/ 3925 w 4424"/>
                    <a:gd name="T11" fmla="*/ 71 h 71"/>
                    <a:gd name="T12" fmla="*/ 2847 w 4424"/>
                    <a:gd name="T13" fmla="*/ 0 h 71"/>
                    <a:gd name="T14" fmla="*/ 3793 w 4424"/>
                    <a:gd name="T15" fmla="*/ 7 h 71"/>
                    <a:gd name="T16" fmla="*/ 3832 w 4424"/>
                    <a:gd name="T17" fmla="*/ 26 h 71"/>
                    <a:gd name="T18" fmla="*/ 3870 w 4424"/>
                    <a:gd name="T19" fmla="*/ 42 h 71"/>
                    <a:gd name="T20" fmla="*/ 3906 w 4424"/>
                    <a:gd name="T21" fmla="*/ 60 h 71"/>
                    <a:gd name="T22" fmla="*/ 1499 w 4424"/>
                    <a:gd name="T23" fmla="*/ 71 h 71"/>
                    <a:gd name="T24" fmla="*/ 1030 w 4424"/>
                    <a:gd name="T25" fmla="*/ 55 h 71"/>
                    <a:gd name="T26" fmla="*/ 1022 w 4424"/>
                    <a:gd name="T27" fmla="*/ 23 h 71"/>
                    <a:gd name="T28" fmla="*/ 1014 w 4424"/>
                    <a:gd name="T29" fmla="*/ 7 h 71"/>
                    <a:gd name="T30" fmla="*/ 1009 w 4424"/>
                    <a:gd name="T31" fmla="*/ 2 h 71"/>
                    <a:gd name="T32" fmla="*/ 1499 w 4424"/>
                    <a:gd name="T33" fmla="*/ 0 h 71"/>
                    <a:gd name="T34" fmla="*/ 1499 w 4424"/>
                    <a:gd name="T35" fmla="*/ 36 h 71"/>
                    <a:gd name="T36" fmla="*/ 1499 w 4424"/>
                    <a:gd name="T37" fmla="*/ 71 h 71"/>
                    <a:gd name="T38" fmla="*/ 706 w 4424"/>
                    <a:gd name="T39" fmla="*/ 71 h 71"/>
                    <a:gd name="T40" fmla="*/ 706 w 4424"/>
                    <a:gd name="T41" fmla="*/ 62 h 71"/>
                    <a:gd name="T42" fmla="*/ 711 w 4424"/>
                    <a:gd name="T43" fmla="*/ 52 h 71"/>
                    <a:gd name="T44" fmla="*/ 717 w 4424"/>
                    <a:gd name="T45" fmla="*/ 34 h 71"/>
                    <a:gd name="T46" fmla="*/ 701 w 4424"/>
                    <a:gd name="T47" fmla="*/ 18 h 71"/>
                    <a:gd name="T48" fmla="*/ 682 w 4424"/>
                    <a:gd name="T49" fmla="*/ 7 h 71"/>
                    <a:gd name="T50" fmla="*/ 949 w 4424"/>
                    <a:gd name="T51" fmla="*/ 0 h 71"/>
                    <a:gd name="T52" fmla="*/ 954 w 4424"/>
                    <a:gd name="T53" fmla="*/ 34 h 71"/>
                    <a:gd name="T54" fmla="*/ 966 w 4424"/>
                    <a:gd name="T55" fmla="*/ 71 h 71"/>
                    <a:gd name="T56" fmla="*/ 0 w 4424"/>
                    <a:gd name="T57" fmla="*/ 71 h 71"/>
                    <a:gd name="T58" fmla="*/ 0 w 4424"/>
                    <a:gd name="T59" fmla="*/ 36 h 71"/>
                    <a:gd name="T60" fmla="*/ 0 w 4424"/>
                    <a:gd name="T61" fmla="*/ 0 h 71"/>
                    <a:gd name="T62" fmla="*/ 600 w 4424"/>
                    <a:gd name="T63" fmla="*/ 11 h 71"/>
                    <a:gd name="T64" fmla="*/ 617 w 4424"/>
                    <a:gd name="T65" fmla="*/ 34 h 71"/>
                    <a:gd name="T66" fmla="*/ 635 w 4424"/>
                    <a:gd name="T67" fmla="*/ 45 h 71"/>
                    <a:gd name="T68" fmla="*/ 648 w 4424"/>
                    <a:gd name="T69" fmla="*/ 47 h 71"/>
                    <a:gd name="T70" fmla="*/ 653 w 4424"/>
                    <a:gd name="T71" fmla="*/ 57 h 71"/>
                    <a:gd name="T72" fmla="*/ 648 w 4424"/>
                    <a:gd name="T73" fmla="*/ 69 h 71"/>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424"/>
                    <a:gd name="T112" fmla="*/ 0 h 71"/>
                    <a:gd name="T113" fmla="*/ 4424 w 4424"/>
                    <a:gd name="T114" fmla="*/ 71 h 71"/>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424" h="71">
                      <a:moveTo>
                        <a:pt x="4424" y="71"/>
                      </a:moveTo>
                      <a:lnTo>
                        <a:pt x="3972" y="71"/>
                      </a:lnTo>
                      <a:lnTo>
                        <a:pt x="3956" y="55"/>
                      </a:lnTo>
                      <a:lnTo>
                        <a:pt x="3938" y="36"/>
                      </a:lnTo>
                      <a:lnTo>
                        <a:pt x="3916" y="18"/>
                      </a:lnTo>
                      <a:lnTo>
                        <a:pt x="3898" y="0"/>
                      </a:lnTo>
                      <a:lnTo>
                        <a:pt x="4424" y="0"/>
                      </a:lnTo>
                      <a:lnTo>
                        <a:pt x="4424" y="18"/>
                      </a:lnTo>
                      <a:lnTo>
                        <a:pt x="4424" y="36"/>
                      </a:lnTo>
                      <a:lnTo>
                        <a:pt x="4424" y="55"/>
                      </a:lnTo>
                      <a:lnTo>
                        <a:pt x="4424" y="71"/>
                      </a:lnTo>
                      <a:close/>
                      <a:moveTo>
                        <a:pt x="3925" y="71"/>
                      </a:moveTo>
                      <a:lnTo>
                        <a:pt x="2847" y="71"/>
                      </a:lnTo>
                      <a:lnTo>
                        <a:pt x="2847" y="0"/>
                      </a:lnTo>
                      <a:lnTo>
                        <a:pt x="3774" y="0"/>
                      </a:lnTo>
                      <a:lnTo>
                        <a:pt x="3793" y="7"/>
                      </a:lnTo>
                      <a:lnTo>
                        <a:pt x="3814" y="18"/>
                      </a:lnTo>
                      <a:lnTo>
                        <a:pt x="3832" y="26"/>
                      </a:lnTo>
                      <a:lnTo>
                        <a:pt x="3851" y="34"/>
                      </a:lnTo>
                      <a:lnTo>
                        <a:pt x="3870" y="42"/>
                      </a:lnTo>
                      <a:lnTo>
                        <a:pt x="3887" y="52"/>
                      </a:lnTo>
                      <a:lnTo>
                        <a:pt x="3906" y="60"/>
                      </a:lnTo>
                      <a:lnTo>
                        <a:pt x="3925" y="71"/>
                      </a:lnTo>
                      <a:close/>
                      <a:moveTo>
                        <a:pt x="1499" y="71"/>
                      </a:moveTo>
                      <a:lnTo>
                        <a:pt x="1035" y="71"/>
                      </a:lnTo>
                      <a:lnTo>
                        <a:pt x="1030" y="55"/>
                      </a:lnTo>
                      <a:lnTo>
                        <a:pt x="1028" y="40"/>
                      </a:lnTo>
                      <a:lnTo>
                        <a:pt x="1022" y="23"/>
                      </a:lnTo>
                      <a:lnTo>
                        <a:pt x="1017" y="7"/>
                      </a:lnTo>
                      <a:lnTo>
                        <a:pt x="1014" y="7"/>
                      </a:lnTo>
                      <a:lnTo>
                        <a:pt x="1012" y="5"/>
                      </a:lnTo>
                      <a:lnTo>
                        <a:pt x="1009" y="2"/>
                      </a:lnTo>
                      <a:lnTo>
                        <a:pt x="1009" y="0"/>
                      </a:lnTo>
                      <a:lnTo>
                        <a:pt x="1499" y="0"/>
                      </a:lnTo>
                      <a:lnTo>
                        <a:pt x="1499" y="18"/>
                      </a:lnTo>
                      <a:lnTo>
                        <a:pt x="1499" y="36"/>
                      </a:lnTo>
                      <a:lnTo>
                        <a:pt x="1499" y="55"/>
                      </a:lnTo>
                      <a:lnTo>
                        <a:pt x="1499" y="71"/>
                      </a:lnTo>
                      <a:close/>
                      <a:moveTo>
                        <a:pt x="966" y="71"/>
                      </a:moveTo>
                      <a:lnTo>
                        <a:pt x="706" y="71"/>
                      </a:lnTo>
                      <a:lnTo>
                        <a:pt x="706" y="65"/>
                      </a:lnTo>
                      <a:lnTo>
                        <a:pt x="706" y="62"/>
                      </a:lnTo>
                      <a:lnTo>
                        <a:pt x="706" y="60"/>
                      </a:lnTo>
                      <a:lnTo>
                        <a:pt x="711" y="52"/>
                      </a:lnTo>
                      <a:lnTo>
                        <a:pt x="717" y="45"/>
                      </a:lnTo>
                      <a:lnTo>
                        <a:pt x="717" y="34"/>
                      </a:lnTo>
                      <a:lnTo>
                        <a:pt x="717" y="23"/>
                      </a:lnTo>
                      <a:lnTo>
                        <a:pt x="701" y="18"/>
                      </a:lnTo>
                      <a:lnTo>
                        <a:pt x="687" y="13"/>
                      </a:lnTo>
                      <a:lnTo>
                        <a:pt x="682" y="7"/>
                      </a:lnTo>
                      <a:lnTo>
                        <a:pt x="680" y="0"/>
                      </a:lnTo>
                      <a:lnTo>
                        <a:pt x="949" y="0"/>
                      </a:lnTo>
                      <a:lnTo>
                        <a:pt x="951" y="18"/>
                      </a:lnTo>
                      <a:lnTo>
                        <a:pt x="954" y="34"/>
                      </a:lnTo>
                      <a:lnTo>
                        <a:pt x="959" y="52"/>
                      </a:lnTo>
                      <a:lnTo>
                        <a:pt x="966" y="71"/>
                      </a:lnTo>
                      <a:close/>
                      <a:moveTo>
                        <a:pt x="646" y="71"/>
                      </a:moveTo>
                      <a:lnTo>
                        <a:pt x="0" y="71"/>
                      </a:lnTo>
                      <a:lnTo>
                        <a:pt x="0" y="55"/>
                      </a:lnTo>
                      <a:lnTo>
                        <a:pt x="0" y="36"/>
                      </a:lnTo>
                      <a:lnTo>
                        <a:pt x="0" y="18"/>
                      </a:lnTo>
                      <a:lnTo>
                        <a:pt x="0" y="0"/>
                      </a:lnTo>
                      <a:lnTo>
                        <a:pt x="598" y="0"/>
                      </a:lnTo>
                      <a:lnTo>
                        <a:pt x="600" y="11"/>
                      </a:lnTo>
                      <a:lnTo>
                        <a:pt x="609" y="21"/>
                      </a:lnTo>
                      <a:lnTo>
                        <a:pt x="617" y="34"/>
                      </a:lnTo>
                      <a:lnTo>
                        <a:pt x="629" y="45"/>
                      </a:lnTo>
                      <a:lnTo>
                        <a:pt x="635" y="45"/>
                      </a:lnTo>
                      <a:lnTo>
                        <a:pt x="643" y="45"/>
                      </a:lnTo>
                      <a:lnTo>
                        <a:pt x="648" y="47"/>
                      </a:lnTo>
                      <a:lnTo>
                        <a:pt x="653" y="52"/>
                      </a:lnTo>
                      <a:lnTo>
                        <a:pt x="653" y="57"/>
                      </a:lnTo>
                      <a:lnTo>
                        <a:pt x="651" y="62"/>
                      </a:lnTo>
                      <a:lnTo>
                        <a:pt x="648" y="69"/>
                      </a:lnTo>
                      <a:lnTo>
                        <a:pt x="646" y="71"/>
                      </a:lnTo>
                      <a:close/>
                    </a:path>
                  </a:pathLst>
                </a:custGeom>
                <a:solidFill>
                  <a:srgbClr val="FFF9D1"/>
                </a:solidFill>
                <a:ln w="9525">
                  <a:noFill/>
                  <a:round/>
                  <a:headEnd/>
                  <a:tailEnd/>
                </a:ln>
              </p:spPr>
              <p:txBody>
                <a:bodyPr>
                  <a:prstTxWarp prst="textNoShape">
                    <a:avLst/>
                  </a:prstTxWarp>
                </a:bodyPr>
                <a:lstStyle/>
                <a:p>
                  <a:endParaRPr lang="en-US"/>
                </a:p>
              </p:txBody>
            </p:sp>
            <p:sp>
              <p:nvSpPr>
                <p:cNvPr id="74817" name="Freeform 442"/>
                <p:cNvSpPr>
                  <a:spLocks noChangeAspect="1" noEditPoints="1"/>
                </p:cNvSpPr>
                <p:nvPr/>
              </p:nvSpPr>
              <p:spPr bwMode="auto">
                <a:xfrm>
                  <a:off x="2562" y="2341"/>
                  <a:ext cx="1475" cy="24"/>
                </a:xfrm>
                <a:custGeom>
                  <a:avLst/>
                  <a:gdLst>
                    <a:gd name="T0" fmla="*/ 3935 w 4424"/>
                    <a:gd name="T1" fmla="*/ 71 h 71"/>
                    <a:gd name="T2" fmla="*/ 3916 w 4424"/>
                    <a:gd name="T3" fmla="*/ 53 h 71"/>
                    <a:gd name="T4" fmla="*/ 3895 w 4424"/>
                    <a:gd name="T5" fmla="*/ 34 h 71"/>
                    <a:gd name="T6" fmla="*/ 3877 w 4424"/>
                    <a:gd name="T7" fmla="*/ 15 h 71"/>
                    <a:gd name="T8" fmla="*/ 3856 w 4424"/>
                    <a:gd name="T9" fmla="*/ 0 h 71"/>
                    <a:gd name="T10" fmla="*/ 4424 w 4424"/>
                    <a:gd name="T11" fmla="*/ 19 h 71"/>
                    <a:gd name="T12" fmla="*/ 4424 w 4424"/>
                    <a:gd name="T13" fmla="*/ 53 h 71"/>
                    <a:gd name="T14" fmla="*/ 3853 w 4424"/>
                    <a:gd name="T15" fmla="*/ 71 h 71"/>
                    <a:gd name="T16" fmla="*/ 2847 w 4424"/>
                    <a:gd name="T17" fmla="*/ 0 h 71"/>
                    <a:gd name="T18" fmla="*/ 3721 w 4424"/>
                    <a:gd name="T19" fmla="*/ 10 h 71"/>
                    <a:gd name="T20" fmla="*/ 3759 w 4424"/>
                    <a:gd name="T21" fmla="*/ 29 h 71"/>
                    <a:gd name="T22" fmla="*/ 3795 w 4424"/>
                    <a:gd name="T23" fmla="*/ 44 h 71"/>
                    <a:gd name="T24" fmla="*/ 3835 w 4424"/>
                    <a:gd name="T25" fmla="*/ 63 h 71"/>
                    <a:gd name="T26" fmla="*/ 1499 w 4424"/>
                    <a:gd name="T27" fmla="*/ 71 h 71"/>
                    <a:gd name="T28" fmla="*/ 1024 w 4424"/>
                    <a:gd name="T29" fmla="*/ 65 h 71"/>
                    <a:gd name="T30" fmla="*/ 1019 w 4424"/>
                    <a:gd name="T31" fmla="*/ 53 h 71"/>
                    <a:gd name="T32" fmla="*/ 1009 w 4424"/>
                    <a:gd name="T33" fmla="*/ 39 h 71"/>
                    <a:gd name="T34" fmla="*/ 1001 w 4424"/>
                    <a:gd name="T35" fmla="*/ 19 h 71"/>
                    <a:gd name="T36" fmla="*/ 1499 w 4424"/>
                    <a:gd name="T37" fmla="*/ 0 h 71"/>
                    <a:gd name="T38" fmla="*/ 1499 w 4424"/>
                    <a:gd name="T39" fmla="*/ 37 h 71"/>
                    <a:gd name="T40" fmla="*/ 1499 w 4424"/>
                    <a:gd name="T41" fmla="*/ 71 h 71"/>
                    <a:gd name="T42" fmla="*/ 717 w 4424"/>
                    <a:gd name="T43" fmla="*/ 71 h 71"/>
                    <a:gd name="T44" fmla="*/ 717 w 4424"/>
                    <a:gd name="T45" fmla="*/ 63 h 71"/>
                    <a:gd name="T46" fmla="*/ 687 w 4424"/>
                    <a:gd name="T47" fmla="*/ 53 h 71"/>
                    <a:gd name="T48" fmla="*/ 680 w 4424"/>
                    <a:gd name="T49" fmla="*/ 19 h 71"/>
                    <a:gd name="T50" fmla="*/ 946 w 4424"/>
                    <a:gd name="T51" fmla="*/ 0 h 71"/>
                    <a:gd name="T52" fmla="*/ 949 w 4424"/>
                    <a:gd name="T53" fmla="*/ 34 h 71"/>
                    <a:gd name="T54" fmla="*/ 956 w 4424"/>
                    <a:gd name="T55" fmla="*/ 71 h 71"/>
                    <a:gd name="T56" fmla="*/ 0 w 4424"/>
                    <a:gd name="T57" fmla="*/ 71 h 71"/>
                    <a:gd name="T58" fmla="*/ 0 w 4424"/>
                    <a:gd name="T59" fmla="*/ 37 h 71"/>
                    <a:gd name="T60" fmla="*/ 0 w 4424"/>
                    <a:gd name="T61" fmla="*/ 0 h 71"/>
                    <a:gd name="T62" fmla="*/ 593 w 4424"/>
                    <a:gd name="T63" fmla="*/ 19 h 71"/>
                    <a:gd name="T64" fmla="*/ 606 w 4424"/>
                    <a:gd name="T65" fmla="*/ 53 h 7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4424"/>
                    <a:gd name="T100" fmla="*/ 0 h 71"/>
                    <a:gd name="T101" fmla="*/ 4424 w 4424"/>
                    <a:gd name="T102" fmla="*/ 71 h 7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4424" h="71">
                      <a:moveTo>
                        <a:pt x="4424" y="71"/>
                      </a:moveTo>
                      <a:lnTo>
                        <a:pt x="3935" y="71"/>
                      </a:lnTo>
                      <a:lnTo>
                        <a:pt x="3925" y="63"/>
                      </a:lnTo>
                      <a:lnTo>
                        <a:pt x="3916" y="53"/>
                      </a:lnTo>
                      <a:lnTo>
                        <a:pt x="3906" y="44"/>
                      </a:lnTo>
                      <a:lnTo>
                        <a:pt x="3895" y="34"/>
                      </a:lnTo>
                      <a:lnTo>
                        <a:pt x="3885" y="26"/>
                      </a:lnTo>
                      <a:lnTo>
                        <a:pt x="3877" y="15"/>
                      </a:lnTo>
                      <a:lnTo>
                        <a:pt x="3866" y="8"/>
                      </a:lnTo>
                      <a:lnTo>
                        <a:pt x="3856" y="0"/>
                      </a:lnTo>
                      <a:lnTo>
                        <a:pt x="4424" y="0"/>
                      </a:lnTo>
                      <a:lnTo>
                        <a:pt x="4424" y="19"/>
                      </a:lnTo>
                      <a:lnTo>
                        <a:pt x="4424" y="37"/>
                      </a:lnTo>
                      <a:lnTo>
                        <a:pt x="4424" y="53"/>
                      </a:lnTo>
                      <a:lnTo>
                        <a:pt x="4424" y="71"/>
                      </a:lnTo>
                      <a:close/>
                      <a:moveTo>
                        <a:pt x="3853" y="71"/>
                      </a:moveTo>
                      <a:lnTo>
                        <a:pt x="2847" y="71"/>
                      </a:lnTo>
                      <a:lnTo>
                        <a:pt x="2847" y="0"/>
                      </a:lnTo>
                      <a:lnTo>
                        <a:pt x="3704" y="0"/>
                      </a:lnTo>
                      <a:lnTo>
                        <a:pt x="3721" y="10"/>
                      </a:lnTo>
                      <a:lnTo>
                        <a:pt x="3740" y="19"/>
                      </a:lnTo>
                      <a:lnTo>
                        <a:pt x="3759" y="29"/>
                      </a:lnTo>
                      <a:lnTo>
                        <a:pt x="3777" y="37"/>
                      </a:lnTo>
                      <a:lnTo>
                        <a:pt x="3795" y="44"/>
                      </a:lnTo>
                      <a:lnTo>
                        <a:pt x="3814" y="53"/>
                      </a:lnTo>
                      <a:lnTo>
                        <a:pt x="3835" y="63"/>
                      </a:lnTo>
                      <a:lnTo>
                        <a:pt x="3853" y="71"/>
                      </a:lnTo>
                      <a:close/>
                      <a:moveTo>
                        <a:pt x="1499" y="71"/>
                      </a:moveTo>
                      <a:lnTo>
                        <a:pt x="1028" y="71"/>
                      </a:lnTo>
                      <a:lnTo>
                        <a:pt x="1024" y="65"/>
                      </a:lnTo>
                      <a:lnTo>
                        <a:pt x="1022" y="58"/>
                      </a:lnTo>
                      <a:lnTo>
                        <a:pt x="1019" y="53"/>
                      </a:lnTo>
                      <a:lnTo>
                        <a:pt x="1017" y="44"/>
                      </a:lnTo>
                      <a:lnTo>
                        <a:pt x="1009" y="39"/>
                      </a:lnTo>
                      <a:lnTo>
                        <a:pt x="1004" y="29"/>
                      </a:lnTo>
                      <a:lnTo>
                        <a:pt x="1001" y="19"/>
                      </a:lnTo>
                      <a:lnTo>
                        <a:pt x="1001" y="0"/>
                      </a:lnTo>
                      <a:lnTo>
                        <a:pt x="1499" y="0"/>
                      </a:lnTo>
                      <a:lnTo>
                        <a:pt x="1499" y="19"/>
                      </a:lnTo>
                      <a:lnTo>
                        <a:pt x="1499" y="37"/>
                      </a:lnTo>
                      <a:lnTo>
                        <a:pt x="1499" y="53"/>
                      </a:lnTo>
                      <a:lnTo>
                        <a:pt x="1499" y="71"/>
                      </a:lnTo>
                      <a:close/>
                      <a:moveTo>
                        <a:pt x="956" y="71"/>
                      </a:moveTo>
                      <a:lnTo>
                        <a:pt x="717" y="71"/>
                      </a:lnTo>
                      <a:lnTo>
                        <a:pt x="717" y="65"/>
                      </a:lnTo>
                      <a:lnTo>
                        <a:pt x="717" y="63"/>
                      </a:lnTo>
                      <a:lnTo>
                        <a:pt x="717" y="60"/>
                      </a:lnTo>
                      <a:lnTo>
                        <a:pt x="687" y="53"/>
                      </a:lnTo>
                      <a:lnTo>
                        <a:pt x="677" y="37"/>
                      </a:lnTo>
                      <a:lnTo>
                        <a:pt x="680" y="19"/>
                      </a:lnTo>
                      <a:lnTo>
                        <a:pt x="691" y="0"/>
                      </a:lnTo>
                      <a:lnTo>
                        <a:pt x="946" y="0"/>
                      </a:lnTo>
                      <a:lnTo>
                        <a:pt x="946" y="15"/>
                      </a:lnTo>
                      <a:lnTo>
                        <a:pt x="949" y="34"/>
                      </a:lnTo>
                      <a:lnTo>
                        <a:pt x="951" y="53"/>
                      </a:lnTo>
                      <a:lnTo>
                        <a:pt x="956" y="71"/>
                      </a:lnTo>
                      <a:close/>
                      <a:moveTo>
                        <a:pt x="619" y="71"/>
                      </a:moveTo>
                      <a:lnTo>
                        <a:pt x="0" y="71"/>
                      </a:lnTo>
                      <a:lnTo>
                        <a:pt x="0" y="53"/>
                      </a:lnTo>
                      <a:lnTo>
                        <a:pt x="0" y="37"/>
                      </a:lnTo>
                      <a:lnTo>
                        <a:pt x="0" y="19"/>
                      </a:lnTo>
                      <a:lnTo>
                        <a:pt x="0" y="0"/>
                      </a:lnTo>
                      <a:lnTo>
                        <a:pt x="590" y="0"/>
                      </a:lnTo>
                      <a:lnTo>
                        <a:pt x="593" y="19"/>
                      </a:lnTo>
                      <a:lnTo>
                        <a:pt x="598" y="37"/>
                      </a:lnTo>
                      <a:lnTo>
                        <a:pt x="606" y="53"/>
                      </a:lnTo>
                      <a:lnTo>
                        <a:pt x="619" y="71"/>
                      </a:lnTo>
                      <a:close/>
                    </a:path>
                  </a:pathLst>
                </a:custGeom>
                <a:solidFill>
                  <a:srgbClr val="FFFFD8"/>
                </a:solidFill>
                <a:ln w="9525">
                  <a:noFill/>
                  <a:round/>
                  <a:headEnd/>
                  <a:tailEnd/>
                </a:ln>
              </p:spPr>
              <p:txBody>
                <a:bodyPr>
                  <a:prstTxWarp prst="textNoShape">
                    <a:avLst/>
                  </a:prstTxWarp>
                </a:bodyPr>
                <a:lstStyle/>
                <a:p>
                  <a:endParaRPr lang="en-US"/>
                </a:p>
              </p:txBody>
            </p:sp>
            <p:sp>
              <p:nvSpPr>
                <p:cNvPr id="74818" name="Freeform 443"/>
                <p:cNvSpPr>
                  <a:spLocks noChangeAspect="1" noEditPoints="1"/>
                </p:cNvSpPr>
                <p:nvPr/>
              </p:nvSpPr>
              <p:spPr bwMode="auto">
                <a:xfrm>
                  <a:off x="2562" y="2235"/>
                  <a:ext cx="1475" cy="118"/>
                </a:xfrm>
                <a:custGeom>
                  <a:avLst/>
                  <a:gdLst>
                    <a:gd name="T0" fmla="*/ 3885 w 4424"/>
                    <a:gd name="T1" fmla="*/ 342 h 355"/>
                    <a:gd name="T2" fmla="*/ 3843 w 4424"/>
                    <a:gd name="T3" fmla="*/ 302 h 355"/>
                    <a:gd name="T4" fmla="*/ 3745 w 4424"/>
                    <a:gd name="T5" fmla="*/ 265 h 355"/>
                    <a:gd name="T6" fmla="*/ 3658 w 4424"/>
                    <a:gd name="T7" fmla="*/ 212 h 355"/>
                    <a:gd name="T8" fmla="*/ 3606 w 4424"/>
                    <a:gd name="T9" fmla="*/ 147 h 355"/>
                    <a:gd name="T10" fmla="*/ 3603 w 4424"/>
                    <a:gd name="T11" fmla="*/ 104 h 355"/>
                    <a:gd name="T12" fmla="*/ 3680 w 4424"/>
                    <a:gd name="T13" fmla="*/ 104 h 355"/>
                    <a:gd name="T14" fmla="*/ 3756 w 4424"/>
                    <a:gd name="T15" fmla="*/ 99 h 355"/>
                    <a:gd name="T16" fmla="*/ 3817 w 4424"/>
                    <a:gd name="T17" fmla="*/ 86 h 355"/>
                    <a:gd name="T18" fmla="*/ 3856 w 4424"/>
                    <a:gd name="T19" fmla="*/ 73 h 355"/>
                    <a:gd name="T20" fmla="*/ 3904 w 4424"/>
                    <a:gd name="T21" fmla="*/ 70 h 355"/>
                    <a:gd name="T22" fmla="*/ 3979 w 4424"/>
                    <a:gd name="T23" fmla="*/ 65 h 355"/>
                    <a:gd name="T24" fmla="*/ 4075 w 4424"/>
                    <a:gd name="T25" fmla="*/ 51 h 355"/>
                    <a:gd name="T26" fmla="*/ 4169 w 4424"/>
                    <a:gd name="T27" fmla="*/ 39 h 355"/>
                    <a:gd name="T28" fmla="*/ 4265 w 4424"/>
                    <a:gd name="T29" fmla="*/ 22 h 355"/>
                    <a:gd name="T30" fmla="*/ 4356 w 4424"/>
                    <a:gd name="T31" fmla="*/ 10 h 355"/>
                    <a:gd name="T32" fmla="*/ 4424 w 4424"/>
                    <a:gd name="T33" fmla="*/ 22 h 355"/>
                    <a:gd name="T34" fmla="*/ 4424 w 4424"/>
                    <a:gd name="T35" fmla="*/ 268 h 355"/>
                    <a:gd name="T36" fmla="*/ 2847 w 4424"/>
                    <a:gd name="T37" fmla="*/ 355 h 355"/>
                    <a:gd name="T38" fmla="*/ 2916 w 4424"/>
                    <a:gd name="T39" fmla="*/ 136 h 355"/>
                    <a:gd name="T40" fmla="*/ 3029 w 4424"/>
                    <a:gd name="T41" fmla="*/ 131 h 355"/>
                    <a:gd name="T42" fmla="*/ 3140 w 4424"/>
                    <a:gd name="T43" fmla="*/ 131 h 355"/>
                    <a:gd name="T44" fmla="*/ 3280 w 4424"/>
                    <a:gd name="T45" fmla="*/ 123 h 355"/>
                    <a:gd name="T46" fmla="*/ 3422 w 4424"/>
                    <a:gd name="T47" fmla="*/ 118 h 355"/>
                    <a:gd name="T48" fmla="*/ 3538 w 4424"/>
                    <a:gd name="T49" fmla="*/ 165 h 355"/>
                    <a:gd name="T50" fmla="*/ 3624 w 4424"/>
                    <a:gd name="T51" fmla="*/ 265 h 355"/>
                    <a:gd name="T52" fmla="*/ 3735 w 4424"/>
                    <a:gd name="T53" fmla="*/ 333 h 355"/>
                    <a:gd name="T54" fmla="*/ 1009 w 4424"/>
                    <a:gd name="T55" fmla="*/ 355 h 355"/>
                    <a:gd name="T56" fmla="*/ 1007 w 4424"/>
                    <a:gd name="T57" fmla="*/ 186 h 355"/>
                    <a:gd name="T58" fmla="*/ 1069 w 4424"/>
                    <a:gd name="T59" fmla="*/ 147 h 355"/>
                    <a:gd name="T60" fmla="*/ 1159 w 4424"/>
                    <a:gd name="T61" fmla="*/ 154 h 355"/>
                    <a:gd name="T62" fmla="*/ 1254 w 4424"/>
                    <a:gd name="T63" fmla="*/ 165 h 355"/>
                    <a:gd name="T64" fmla="*/ 1346 w 4424"/>
                    <a:gd name="T65" fmla="*/ 171 h 355"/>
                    <a:gd name="T66" fmla="*/ 1441 w 4424"/>
                    <a:gd name="T67" fmla="*/ 173 h 355"/>
                    <a:gd name="T68" fmla="*/ 1501 w 4424"/>
                    <a:gd name="T69" fmla="*/ 215 h 355"/>
                    <a:gd name="T70" fmla="*/ 1499 w 4424"/>
                    <a:gd name="T71" fmla="*/ 355 h 355"/>
                    <a:gd name="T72" fmla="*/ 682 w 4424"/>
                    <a:gd name="T73" fmla="*/ 337 h 355"/>
                    <a:gd name="T74" fmla="*/ 706 w 4424"/>
                    <a:gd name="T75" fmla="*/ 268 h 355"/>
                    <a:gd name="T76" fmla="*/ 677 w 4424"/>
                    <a:gd name="T77" fmla="*/ 147 h 355"/>
                    <a:gd name="T78" fmla="*/ 743 w 4424"/>
                    <a:gd name="T79" fmla="*/ 118 h 355"/>
                    <a:gd name="T80" fmla="*/ 830 w 4424"/>
                    <a:gd name="T81" fmla="*/ 120 h 355"/>
                    <a:gd name="T82" fmla="*/ 930 w 4424"/>
                    <a:gd name="T83" fmla="*/ 126 h 355"/>
                    <a:gd name="T84" fmla="*/ 946 w 4424"/>
                    <a:gd name="T85" fmla="*/ 302 h 355"/>
                    <a:gd name="T86" fmla="*/ 0 w 4424"/>
                    <a:gd name="T87" fmla="*/ 355 h 355"/>
                    <a:gd name="T88" fmla="*/ 10 w 4424"/>
                    <a:gd name="T89" fmla="*/ 86 h 355"/>
                    <a:gd name="T90" fmla="*/ 87 w 4424"/>
                    <a:gd name="T91" fmla="*/ 12 h 355"/>
                    <a:gd name="T92" fmla="*/ 195 w 4424"/>
                    <a:gd name="T93" fmla="*/ 31 h 355"/>
                    <a:gd name="T94" fmla="*/ 303 w 4424"/>
                    <a:gd name="T95" fmla="*/ 46 h 355"/>
                    <a:gd name="T96" fmla="*/ 411 w 4424"/>
                    <a:gd name="T97" fmla="*/ 60 h 355"/>
                    <a:gd name="T98" fmla="*/ 520 w 4424"/>
                    <a:gd name="T99" fmla="*/ 68 h 355"/>
                    <a:gd name="T100" fmla="*/ 612 w 4424"/>
                    <a:gd name="T101" fmla="*/ 118 h 355"/>
                    <a:gd name="T102" fmla="*/ 609 w 4424"/>
                    <a:gd name="T103" fmla="*/ 236 h 355"/>
                    <a:gd name="T104" fmla="*/ 593 w 4424"/>
                    <a:gd name="T105" fmla="*/ 328 h 355"/>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4424"/>
                    <a:gd name="T160" fmla="*/ 0 h 355"/>
                    <a:gd name="T161" fmla="*/ 4424 w 4424"/>
                    <a:gd name="T162" fmla="*/ 355 h 355"/>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4424" h="355">
                      <a:moveTo>
                        <a:pt x="4424" y="355"/>
                      </a:moveTo>
                      <a:lnTo>
                        <a:pt x="3898" y="355"/>
                      </a:lnTo>
                      <a:lnTo>
                        <a:pt x="3885" y="342"/>
                      </a:lnTo>
                      <a:lnTo>
                        <a:pt x="3872" y="328"/>
                      </a:lnTo>
                      <a:lnTo>
                        <a:pt x="3856" y="315"/>
                      </a:lnTo>
                      <a:lnTo>
                        <a:pt x="3843" y="302"/>
                      </a:lnTo>
                      <a:lnTo>
                        <a:pt x="3812" y="292"/>
                      </a:lnTo>
                      <a:lnTo>
                        <a:pt x="3777" y="281"/>
                      </a:lnTo>
                      <a:lnTo>
                        <a:pt x="3745" y="265"/>
                      </a:lnTo>
                      <a:lnTo>
                        <a:pt x="3716" y="249"/>
                      </a:lnTo>
                      <a:lnTo>
                        <a:pt x="3685" y="234"/>
                      </a:lnTo>
                      <a:lnTo>
                        <a:pt x="3658" y="212"/>
                      </a:lnTo>
                      <a:lnTo>
                        <a:pt x="3632" y="189"/>
                      </a:lnTo>
                      <a:lnTo>
                        <a:pt x="3611" y="160"/>
                      </a:lnTo>
                      <a:lnTo>
                        <a:pt x="3606" y="147"/>
                      </a:lnTo>
                      <a:lnTo>
                        <a:pt x="3603" y="133"/>
                      </a:lnTo>
                      <a:lnTo>
                        <a:pt x="3600" y="120"/>
                      </a:lnTo>
                      <a:lnTo>
                        <a:pt x="3603" y="104"/>
                      </a:lnTo>
                      <a:lnTo>
                        <a:pt x="3627" y="104"/>
                      </a:lnTo>
                      <a:lnTo>
                        <a:pt x="3653" y="104"/>
                      </a:lnTo>
                      <a:lnTo>
                        <a:pt x="3680" y="104"/>
                      </a:lnTo>
                      <a:lnTo>
                        <a:pt x="3704" y="102"/>
                      </a:lnTo>
                      <a:lnTo>
                        <a:pt x="3730" y="102"/>
                      </a:lnTo>
                      <a:lnTo>
                        <a:pt x="3756" y="99"/>
                      </a:lnTo>
                      <a:lnTo>
                        <a:pt x="3782" y="97"/>
                      </a:lnTo>
                      <a:lnTo>
                        <a:pt x="3808" y="97"/>
                      </a:lnTo>
                      <a:lnTo>
                        <a:pt x="3817" y="86"/>
                      </a:lnTo>
                      <a:lnTo>
                        <a:pt x="3829" y="80"/>
                      </a:lnTo>
                      <a:lnTo>
                        <a:pt x="3843" y="75"/>
                      </a:lnTo>
                      <a:lnTo>
                        <a:pt x="3856" y="73"/>
                      </a:lnTo>
                      <a:lnTo>
                        <a:pt x="3872" y="70"/>
                      </a:lnTo>
                      <a:lnTo>
                        <a:pt x="3887" y="70"/>
                      </a:lnTo>
                      <a:lnTo>
                        <a:pt x="3904" y="70"/>
                      </a:lnTo>
                      <a:lnTo>
                        <a:pt x="3916" y="70"/>
                      </a:lnTo>
                      <a:lnTo>
                        <a:pt x="3948" y="68"/>
                      </a:lnTo>
                      <a:lnTo>
                        <a:pt x="3979" y="65"/>
                      </a:lnTo>
                      <a:lnTo>
                        <a:pt x="4012" y="60"/>
                      </a:lnTo>
                      <a:lnTo>
                        <a:pt x="4043" y="58"/>
                      </a:lnTo>
                      <a:lnTo>
                        <a:pt x="4075" y="51"/>
                      </a:lnTo>
                      <a:lnTo>
                        <a:pt x="4106" y="46"/>
                      </a:lnTo>
                      <a:lnTo>
                        <a:pt x="4138" y="44"/>
                      </a:lnTo>
                      <a:lnTo>
                        <a:pt x="4169" y="39"/>
                      </a:lnTo>
                      <a:lnTo>
                        <a:pt x="4201" y="34"/>
                      </a:lnTo>
                      <a:lnTo>
                        <a:pt x="4232" y="29"/>
                      </a:lnTo>
                      <a:lnTo>
                        <a:pt x="4265" y="22"/>
                      </a:lnTo>
                      <a:lnTo>
                        <a:pt x="4293" y="20"/>
                      </a:lnTo>
                      <a:lnTo>
                        <a:pt x="4325" y="15"/>
                      </a:lnTo>
                      <a:lnTo>
                        <a:pt x="4356" y="10"/>
                      </a:lnTo>
                      <a:lnTo>
                        <a:pt x="4385" y="5"/>
                      </a:lnTo>
                      <a:lnTo>
                        <a:pt x="4417" y="0"/>
                      </a:lnTo>
                      <a:lnTo>
                        <a:pt x="4424" y="22"/>
                      </a:lnTo>
                      <a:lnTo>
                        <a:pt x="4424" y="102"/>
                      </a:lnTo>
                      <a:lnTo>
                        <a:pt x="4424" y="183"/>
                      </a:lnTo>
                      <a:lnTo>
                        <a:pt x="4424" y="268"/>
                      </a:lnTo>
                      <a:lnTo>
                        <a:pt x="4424" y="355"/>
                      </a:lnTo>
                      <a:close/>
                      <a:moveTo>
                        <a:pt x="3774" y="355"/>
                      </a:moveTo>
                      <a:lnTo>
                        <a:pt x="2847" y="355"/>
                      </a:lnTo>
                      <a:lnTo>
                        <a:pt x="2850" y="147"/>
                      </a:lnTo>
                      <a:lnTo>
                        <a:pt x="2881" y="139"/>
                      </a:lnTo>
                      <a:lnTo>
                        <a:pt x="2916" y="136"/>
                      </a:lnTo>
                      <a:lnTo>
                        <a:pt x="2953" y="133"/>
                      </a:lnTo>
                      <a:lnTo>
                        <a:pt x="2989" y="131"/>
                      </a:lnTo>
                      <a:lnTo>
                        <a:pt x="3029" y="131"/>
                      </a:lnTo>
                      <a:lnTo>
                        <a:pt x="3066" y="131"/>
                      </a:lnTo>
                      <a:lnTo>
                        <a:pt x="3102" y="131"/>
                      </a:lnTo>
                      <a:lnTo>
                        <a:pt x="3140" y="131"/>
                      </a:lnTo>
                      <a:lnTo>
                        <a:pt x="3184" y="131"/>
                      </a:lnTo>
                      <a:lnTo>
                        <a:pt x="3232" y="128"/>
                      </a:lnTo>
                      <a:lnTo>
                        <a:pt x="3280" y="123"/>
                      </a:lnTo>
                      <a:lnTo>
                        <a:pt x="3326" y="120"/>
                      </a:lnTo>
                      <a:lnTo>
                        <a:pt x="3374" y="118"/>
                      </a:lnTo>
                      <a:lnTo>
                        <a:pt x="3422" y="118"/>
                      </a:lnTo>
                      <a:lnTo>
                        <a:pt x="3468" y="118"/>
                      </a:lnTo>
                      <a:lnTo>
                        <a:pt x="3516" y="123"/>
                      </a:lnTo>
                      <a:lnTo>
                        <a:pt x="3538" y="165"/>
                      </a:lnTo>
                      <a:lnTo>
                        <a:pt x="3564" y="205"/>
                      </a:lnTo>
                      <a:lnTo>
                        <a:pt x="3593" y="236"/>
                      </a:lnTo>
                      <a:lnTo>
                        <a:pt x="3624" y="265"/>
                      </a:lnTo>
                      <a:lnTo>
                        <a:pt x="3658" y="292"/>
                      </a:lnTo>
                      <a:lnTo>
                        <a:pt x="3695" y="313"/>
                      </a:lnTo>
                      <a:lnTo>
                        <a:pt x="3735" y="333"/>
                      </a:lnTo>
                      <a:lnTo>
                        <a:pt x="3774" y="355"/>
                      </a:lnTo>
                      <a:close/>
                      <a:moveTo>
                        <a:pt x="1499" y="355"/>
                      </a:moveTo>
                      <a:lnTo>
                        <a:pt x="1009" y="355"/>
                      </a:lnTo>
                      <a:lnTo>
                        <a:pt x="999" y="310"/>
                      </a:lnTo>
                      <a:lnTo>
                        <a:pt x="1001" y="246"/>
                      </a:lnTo>
                      <a:lnTo>
                        <a:pt x="1007" y="186"/>
                      </a:lnTo>
                      <a:lnTo>
                        <a:pt x="1009" y="139"/>
                      </a:lnTo>
                      <a:lnTo>
                        <a:pt x="1038" y="142"/>
                      </a:lnTo>
                      <a:lnTo>
                        <a:pt x="1069" y="147"/>
                      </a:lnTo>
                      <a:lnTo>
                        <a:pt x="1098" y="149"/>
                      </a:lnTo>
                      <a:lnTo>
                        <a:pt x="1130" y="152"/>
                      </a:lnTo>
                      <a:lnTo>
                        <a:pt x="1159" y="154"/>
                      </a:lnTo>
                      <a:lnTo>
                        <a:pt x="1190" y="160"/>
                      </a:lnTo>
                      <a:lnTo>
                        <a:pt x="1222" y="162"/>
                      </a:lnTo>
                      <a:lnTo>
                        <a:pt x="1254" y="165"/>
                      </a:lnTo>
                      <a:lnTo>
                        <a:pt x="1286" y="168"/>
                      </a:lnTo>
                      <a:lnTo>
                        <a:pt x="1315" y="168"/>
                      </a:lnTo>
                      <a:lnTo>
                        <a:pt x="1346" y="171"/>
                      </a:lnTo>
                      <a:lnTo>
                        <a:pt x="1378" y="171"/>
                      </a:lnTo>
                      <a:lnTo>
                        <a:pt x="1409" y="173"/>
                      </a:lnTo>
                      <a:lnTo>
                        <a:pt x="1441" y="173"/>
                      </a:lnTo>
                      <a:lnTo>
                        <a:pt x="1470" y="171"/>
                      </a:lnTo>
                      <a:lnTo>
                        <a:pt x="1501" y="171"/>
                      </a:lnTo>
                      <a:lnTo>
                        <a:pt x="1501" y="215"/>
                      </a:lnTo>
                      <a:lnTo>
                        <a:pt x="1501" y="263"/>
                      </a:lnTo>
                      <a:lnTo>
                        <a:pt x="1501" y="308"/>
                      </a:lnTo>
                      <a:lnTo>
                        <a:pt x="1499" y="355"/>
                      </a:lnTo>
                      <a:close/>
                      <a:moveTo>
                        <a:pt x="949" y="355"/>
                      </a:moveTo>
                      <a:lnTo>
                        <a:pt x="680" y="355"/>
                      </a:lnTo>
                      <a:lnTo>
                        <a:pt x="682" y="337"/>
                      </a:lnTo>
                      <a:lnTo>
                        <a:pt x="693" y="313"/>
                      </a:lnTo>
                      <a:lnTo>
                        <a:pt x="703" y="289"/>
                      </a:lnTo>
                      <a:lnTo>
                        <a:pt x="706" y="268"/>
                      </a:lnTo>
                      <a:lnTo>
                        <a:pt x="706" y="224"/>
                      </a:lnTo>
                      <a:lnTo>
                        <a:pt x="693" y="183"/>
                      </a:lnTo>
                      <a:lnTo>
                        <a:pt x="677" y="147"/>
                      </a:lnTo>
                      <a:lnTo>
                        <a:pt x="664" y="107"/>
                      </a:lnTo>
                      <a:lnTo>
                        <a:pt x="706" y="115"/>
                      </a:lnTo>
                      <a:lnTo>
                        <a:pt x="743" y="118"/>
                      </a:lnTo>
                      <a:lnTo>
                        <a:pt x="775" y="120"/>
                      </a:lnTo>
                      <a:lnTo>
                        <a:pt x="804" y="120"/>
                      </a:lnTo>
                      <a:lnTo>
                        <a:pt x="830" y="120"/>
                      </a:lnTo>
                      <a:lnTo>
                        <a:pt x="862" y="120"/>
                      </a:lnTo>
                      <a:lnTo>
                        <a:pt x="893" y="123"/>
                      </a:lnTo>
                      <a:lnTo>
                        <a:pt x="930" y="126"/>
                      </a:lnTo>
                      <a:lnTo>
                        <a:pt x="946" y="189"/>
                      </a:lnTo>
                      <a:lnTo>
                        <a:pt x="949" y="246"/>
                      </a:lnTo>
                      <a:lnTo>
                        <a:pt x="946" y="302"/>
                      </a:lnTo>
                      <a:lnTo>
                        <a:pt x="949" y="355"/>
                      </a:lnTo>
                      <a:close/>
                      <a:moveTo>
                        <a:pt x="598" y="355"/>
                      </a:moveTo>
                      <a:lnTo>
                        <a:pt x="0" y="355"/>
                      </a:lnTo>
                      <a:lnTo>
                        <a:pt x="3" y="265"/>
                      </a:lnTo>
                      <a:lnTo>
                        <a:pt x="8" y="176"/>
                      </a:lnTo>
                      <a:lnTo>
                        <a:pt x="10" y="86"/>
                      </a:lnTo>
                      <a:lnTo>
                        <a:pt x="14" y="0"/>
                      </a:lnTo>
                      <a:lnTo>
                        <a:pt x="50" y="5"/>
                      </a:lnTo>
                      <a:lnTo>
                        <a:pt x="87" y="12"/>
                      </a:lnTo>
                      <a:lnTo>
                        <a:pt x="121" y="17"/>
                      </a:lnTo>
                      <a:lnTo>
                        <a:pt x="159" y="26"/>
                      </a:lnTo>
                      <a:lnTo>
                        <a:pt x="195" y="31"/>
                      </a:lnTo>
                      <a:lnTo>
                        <a:pt x="229" y="36"/>
                      </a:lnTo>
                      <a:lnTo>
                        <a:pt x="267" y="41"/>
                      </a:lnTo>
                      <a:lnTo>
                        <a:pt x="303" y="46"/>
                      </a:lnTo>
                      <a:lnTo>
                        <a:pt x="337" y="51"/>
                      </a:lnTo>
                      <a:lnTo>
                        <a:pt x="374" y="58"/>
                      </a:lnTo>
                      <a:lnTo>
                        <a:pt x="411" y="60"/>
                      </a:lnTo>
                      <a:lnTo>
                        <a:pt x="445" y="65"/>
                      </a:lnTo>
                      <a:lnTo>
                        <a:pt x="482" y="68"/>
                      </a:lnTo>
                      <a:lnTo>
                        <a:pt x="520" y="68"/>
                      </a:lnTo>
                      <a:lnTo>
                        <a:pt x="556" y="70"/>
                      </a:lnTo>
                      <a:lnTo>
                        <a:pt x="593" y="70"/>
                      </a:lnTo>
                      <a:lnTo>
                        <a:pt x="612" y="118"/>
                      </a:lnTo>
                      <a:lnTo>
                        <a:pt x="617" y="160"/>
                      </a:lnTo>
                      <a:lnTo>
                        <a:pt x="617" y="200"/>
                      </a:lnTo>
                      <a:lnTo>
                        <a:pt x="609" y="236"/>
                      </a:lnTo>
                      <a:lnTo>
                        <a:pt x="600" y="268"/>
                      </a:lnTo>
                      <a:lnTo>
                        <a:pt x="595" y="299"/>
                      </a:lnTo>
                      <a:lnTo>
                        <a:pt x="593" y="328"/>
                      </a:lnTo>
                      <a:lnTo>
                        <a:pt x="598" y="355"/>
                      </a:lnTo>
                      <a:close/>
                    </a:path>
                  </a:pathLst>
                </a:custGeom>
                <a:solidFill>
                  <a:srgbClr val="FFFFD8"/>
                </a:solidFill>
                <a:ln w="9525">
                  <a:noFill/>
                  <a:round/>
                  <a:headEnd/>
                  <a:tailEnd/>
                </a:ln>
              </p:spPr>
              <p:txBody>
                <a:bodyPr>
                  <a:prstTxWarp prst="textNoShape">
                    <a:avLst/>
                  </a:prstTxWarp>
                </a:bodyPr>
                <a:lstStyle/>
                <a:p>
                  <a:endParaRPr lang="en-US"/>
                </a:p>
              </p:txBody>
            </p:sp>
            <p:sp>
              <p:nvSpPr>
                <p:cNvPr id="74819" name="Freeform 444"/>
                <p:cNvSpPr>
                  <a:spLocks noChangeAspect="1"/>
                </p:cNvSpPr>
                <p:nvPr/>
              </p:nvSpPr>
              <p:spPr bwMode="auto">
                <a:xfrm>
                  <a:off x="3259" y="2466"/>
                  <a:ext cx="36" cy="38"/>
                </a:xfrm>
                <a:custGeom>
                  <a:avLst/>
                  <a:gdLst>
                    <a:gd name="T0" fmla="*/ 106 w 108"/>
                    <a:gd name="T1" fmla="*/ 115 h 115"/>
                    <a:gd name="T2" fmla="*/ 0 w 108"/>
                    <a:gd name="T3" fmla="*/ 98 h 115"/>
                    <a:gd name="T4" fmla="*/ 6 w 108"/>
                    <a:gd name="T5" fmla="*/ 89 h 115"/>
                    <a:gd name="T6" fmla="*/ 11 w 108"/>
                    <a:gd name="T7" fmla="*/ 84 h 115"/>
                    <a:gd name="T8" fmla="*/ 14 w 108"/>
                    <a:gd name="T9" fmla="*/ 76 h 115"/>
                    <a:gd name="T10" fmla="*/ 19 w 108"/>
                    <a:gd name="T11" fmla="*/ 71 h 115"/>
                    <a:gd name="T12" fmla="*/ 33 w 108"/>
                    <a:gd name="T13" fmla="*/ 58 h 115"/>
                    <a:gd name="T14" fmla="*/ 45 w 108"/>
                    <a:gd name="T15" fmla="*/ 47 h 115"/>
                    <a:gd name="T16" fmla="*/ 58 w 108"/>
                    <a:gd name="T17" fmla="*/ 34 h 115"/>
                    <a:gd name="T18" fmla="*/ 74 w 108"/>
                    <a:gd name="T19" fmla="*/ 26 h 115"/>
                    <a:gd name="T20" fmla="*/ 82 w 108"/>
                    <a:gd name="T21" fmla="*/ 21 h 115"/>
                    <a:gd name="T22" fmla="*/ 93 w 108"/>
                    <a:gd name="T23" fmla="*/ 13 h 115"/>
                    <a:gd name="T24" fmla="*/ 101 w 108"/>
                    <a:gd name="T25" fmla="*/ 5 h 115"/>
                    <a:gd name="T26" fmla="*/ 108 w 108"/>
                    <a:gd name="T27" fmla="*/ 0 h 115"/>
                    <a:gd name="T28" fmla="*/ 106 w 108"/>
                    <a:gd name="T29" fmla="*/ 115 h 11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08"/>
                    <a:gd name="T46" fmla="*/ 0 h 115"/>
                    <a:gd name="T47" fmla="*/ 108 w 108"/>
                    <a:gd name="T48" fmla="*/ 115 h 11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08" h="115">
                      <a:moveTo>
                        <a:pt x="106" y="115"/>
                      </a:moveTo>
                      <a:lnTo>
                        <a:pt x="0" y="98"/>
                      </a:lnTo>
                      <a:lnTo>
                        <a:pt x="6" y="89"/>
                      </a:lnTo>
                      <a:lnTo>
                        <a:pt x="11" y="84"/>
                      </a:lnTo>
                      <a:lnTo>
                        <a:pt x="14" y="76"/>
                      </a:lnTo>
                      <a:lnTo>
                        <a:pt x="19" y="71"/>
                      </a:lnTo>
                      <a:lnTo>
                        <a:pt x="33" y="58"/>
                      </a:lnTo>
                      <a:lnTo>
                        <a:pt x="45" y="47"/>
                      </a:lnTo>
                      <a:lnTo>
                        <a:pt x="58" y="34"/>
                      </a:lnTo>
                      <a:lnTo>
                        <a:pt x="74" y="26"/>
                      </a:lnTo>
                      <a:lnTo>
                        <a:pt x="82" y="21"/>
                      </a:lnTo>
                      <a:lnTo>
                        <a:pt x="93" y="13"/>
                      </a:lnTo>
                      <a:lnTo>
                        <a:pt x="101" y="5"/>
                      </a:lnTo>
                      <a:lnTo>
                        <a:pt x="108" y="0"/>
                      </a:lnTo>
                      <a:lnTo>
                        <a:pt x="106" y="115"/>
                      </a:lnTo>
                      <a:close/>
                    </a:path>
                  </a:pathLst>
                </a:custGeom>
                <a:solidFill>
                  <a:srgbClr val="BF2B1C"/>
                </a:solidFill>
                <a:ln w="9525">
                  <a:noFill/>
                  <a:round/>
                  <a:headEnd/>
                  <a:tailEnd/>
                </a:ln>
              </p:spPr>
              <p:txBody>
                <a:bodyPr>
                  <a:prstTxWarp prst="textNoShape">
                    <a:avLst/>
                  </a:prstTxWarp>
                </a:bodyPr>
                <a:lstStyle/>
                <a:p>
                  <a:endParaRPr lang="en-US"/>
                </a:p>
              </p:txBody>
            </p:sp>
            <p:sp>
              <p:nvSpPr>
                <p:cNvPr id="74820" name="Freeform 445"/>
                <p:cNvSpPr>
                  <a:spLocks noChangeAspect="1"/>
                </p:cNvSpPr>
                <p:nvPr/>
              </p:nvSpPr>
              <p:spPr bwMode="auto">
                <a:xfrm>
                  <a:off x="3256" y="2492"/>
                  <a:ext cx="39" cy="19"/>
                </a:xfrm>
                <a:custGeom>
                  <a:avLst/>
                  <a:gdLst>
                    <a:gd name="T0" fmla="*/ 24 w 116"/>
                    <a:gd name="T1" fmla="*/ 0 h 58"/>
                    <a:gd name="T2" fmla="*/ 116 w 116"/>
                    <a:gd name="T3" fmla="*/ 19 h 58"/>
                    <a:gd name="T4" fmla="*/ 116 w 116"/>
                    <a:gd name="T5" fmla="*/ 58 h 58"/>
                    <a:gd name="T6" fmla="*/ 0 w 116"/>
                    <a:gd name="T7" fmla="*/ 36 h 58"/>
                    <a:gd name="T8" fmla="*/ 5 w 116"/>
                    <a:gd name="T9" fmla="*/ 24 h 58"/>
                    <a:gd name="T10" fmla="*/ 13 w 116"/>
                    <a:gd name="T11" fmla="*/ 13 h 58"/>
                    <a:gd name="T12" fmla="*/ 19 w 116"/>
                    <a:gd name="T13" fmla="*/ 5 h 58"/>
                    <a:gd name="T14" fmla="*/ 24 w 116"/>
                    <a:gd name="T15" fmla="*/ 0 h 58"/>
                    <a:gd name="T16" fmla="*/ 0 60000 65536"/>
                    <a:gd name="T17" fmla="*/ 0 60000 65536"/>
                    <a:gd name="T18" fmla="*/ 0 60000 65536"/>
                    <a:gd name="T19" fmla="*/ 0 60000 65536"/>
                    <a:gd name="T20" fmla="*/ 0 60000 65536"/>
                    <a:gd name="T21" fmla="*/ 0 60000 65536"/>
                    <a:gd name="T22" fmla="*/ 0 60000 65536"/>
                    <a:gd name="T23" fmla="*/ 0 60000 65536"/>
                    <a:gd name="T24" fmla="*/ 0 w 116"/>
                    <a:gd name="T25" fmla="*/ 0 h 58"/>
                    <a:gd name="T26" fmla="*/ 116 w 116"/>
                    <a:gd name="T27" fmla="*/ 58 h 5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16" h="58">
                      <a:moveTo>
                        <a:pt x="24" y="0"/>
                      </a:moveTo>
                      <a:lnTo>
                        <a:pt x="116" y="19"/>
                      </a:lnTo>
                      <a:lnTo>
                        <a:pt x="116" y="58"/>
                      </a:lnTo>
                      <a:lnTo>
                        <a:pt x="0" y="36"/>
                      </a:lnTo>
                      <a:lnTo>
                        <a:pt x="5" y="24"/>
                      </a:lnTo>
                      <a:lnTo>
                        <a:pt x="13" y="13"/>
                      </a:lnTo>
                      <a:lnTo>
                        <a:pt x="19" y="5"/>
                      </a:lnTo>
                      <a:lnTo>
                        <a:pt x="24" y="0"/>
                      </a:lnTo>
                      <a:close/>
                    </a:path>
                  </a:pathLst>
                </a:custGeom>
                <a:solidFill>
                  <a:srgbClr val="BF2B1C"/>
                </a:solidFill>
                <a:ln w="9525">
                  <a:noFill/>
                  <a:round/>
                  <a:headEnd/>
                  <a:tailEnd/>
                </a:ln>
              </p:spPr>
              <p:txBody>
                <a:bodyPr>
                  <a:prstTxWarp prst="textNoShape">
                    <a:avLst/>
                  </a:prstTxWarp>
                </a:bodyPr>
                <a:lstStyle/>
                <a:p>
                  <a:endParaRPr lang="en-US"/>
                </a:p>
              </p:txBody>
            </p:sp>
            <p:sp>
              <p:nvSpPr>
                <p:cNvPr id="74821" name="Freeform 446"/>
                <p:cNvSpPr>
                  <a:spLocks noChangeAspect="1"/>
                </p:cNvSpPr>
                <p:nvPr/>
              </p:nvSpPr>
              <p:spPr bwMode="auto">
                <a:xfrm>
                  <a:off x="3251" y="2498"/>
                  <a:ext cx="44" cy="21"/>
                </a:xfrm>
                <a:custGeom>
                  <a:avLst/>
                  <a:gdLst>
                    <a:gd name="T0" fmla="*/ 26 w 132"/>
                    <a:gd name="T1" fmla="*/ 0 h 63"/>
                    <a:gd name="T2" fmla="*/ 132 w 132"/>
                    <a:gd name="T3" fmla="*/ 17 h 63"/>
                    <a:gd name="T4" fmla="*/ 132 w 132"/>
                    <a:gd name="T5" fmla="*/ 63 h 63"/>
                    <a:gd name="T6" fmla="*/ 0 w 132"/>
                    <a:gd name="T7" fmla="*/ 36 h 63"/>
                    <a:gd name="T8" fmla="*/ 8 w 132"/>
                    <a:gd name="T9" fmla="*/ 25 h 63"/>
                    <a:gd name="T10" fmla="*/ 13 w 132"/>
                    <a:gd name="T11" fmla="*/ 15 h 63"/>
                    <a:gd name="T12" fmla="*/ 21 w 132"/>
                    <a:gd name="T13" fmla="*/ 7 h 63"/>
                    <a:gd name="T14" fmla="*/ 26 w 132"/>
                    <a:gd name="T15" fmla="*/ 0 h 63"/>
                    <a:gd name="T16" fmla="*/ 0 60000 65536"/>
                    <a:gd name="T17" fmla="*/ 0 60000 65536"/>
                    <a:gd name="T18" fmla="*/ 0 60000 65536"/>
                    <a:gd name="T19" fmla="*/ 0 60000 65536"/>
                    <a:gd name="T20" fmla="*/ 0 60000 65536"/>
                    <a:gd name="T21" fmla="*/ 0 60000 65536"/>
                    <a:gd name="T22" fmla="*/ 0 60000 65536"/>
                    <a:gd name="T23" fmla="*/ 0 60000 65536"/>
                    <a:gd name="T24" fmla="*/ 0 w 132"/>
                    <a:gd name="T25" fmla="*/ 0 h 63"/>
                    <a:gd name="T26" fmla="*/ 132 w 132"/>
                    <a:gd name="T27" fmla="*/ 63 h 6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32" h="63">
                      <a:moveTo>
                        <a:pt x="26" y="0"/>
                      </a:moveTo>
                      <a:lnTo>
                        <a:pt x="132" y="17"/>
                      </a:lnTo>
                      <a:lnTo>
                        <a:pt x="132" y="63"/>
                      </a:lnTo>
                      <a:lnTo>
                        <a:pt x="0" y="36"/>
                      </a:lnTo>
                      <a:lnTo>
                        <a:pt x="8" y="25"/>
                      </a:lnTo>
                      <a:lnTo>
                        <a:pt x="13" y="15"/>
                      </a:lnTo>
                      <a:lnTo>
                        <a:pt x="21" y="7"/>
                      </a:lnTo>
                      <a:lnTo>
                        <a:pt x="26" y="0"/>
                      </a:lnTo>
                      <a:close/>
                    </a:path>
                  </a:pathLst>
                </a:custGeom>
                <a:solidFill>
                  <a:srgbClr val="BF3521"/>
                </a:solidFill>
                <a:ln w="9525">
                  <a:noFill/>
                  <a:round/>
                  <a:headEnd/>
                  <a:tailEnd/>
                </a:ln>
              </p:spPr>
              <p:txBody>
                <a:bodyPr>
                  <a:prstTxWarp prst="textNoShape">
                    <a:avLst/>
                  </a:prstTxWarp>
                </a:bodyPr>
                <a:lstStyle/>
                <a:p>
                  <a:endParaRPr lang="en-US"/>
                </a:p>
              </p:txBody>
            </p:sp>
            <p:sp>
              <p:nvSpPr>
                <p:cNvPr id="74822" name="Freeform 447"/>
                <p:cNvSpPr>
                  <a:spLocks noChangeAspect="1"/>
                </p:cNvSpPr>
                <p:nvPr/>
              </p:nvSpPr>
              <p:spPr bwMode="auto">
                <a:xfrm>
                  <a:off x="3248" y="2504"/>
                  <a:ext cx="47" cy="23"/>
                </a:xfrm>
                <a:custGeom>
                  <a:avLst/>
                  <a:gdLst>
                    <a:gd name="T0" fmla="*/ 24 w 140"/>
                    <a:gd name="T1" fmla="*/ 0 h 69"/>
                    <a:gd name="T2" fmla="*/ 140 w 140"/>
                    <a:gd name="T3" fmla="*/ 22 h 69"/>
                    <a:gd name="T4" fmla="*/ 140 w 140"/>
                    <a:gd name="T5" fmla="*/ 69 h 69"/>
                    <a:gd name="T6" fmla="*/ 0 w 140"/>
                    <a:gd name="T7" fmla="*/ 37 h 69"/>
                    <a:gd name="T8" fmla="*/ 5 w 140"/>
                    <a:gd name="T9" fmla="*/ 29 h 69"/>
                    <a:gd name="T10" fmla="*/ 14 w 140"/>
                    <a:gd name="T11" fmla="*/ 19 h 69"/>
                    <a:gd name="T12" fmla="*/ 19 w 140"/>
                    <a:gd name="T13" fmla="*/ 8 h 69"/>
                    <a:gd name="T14" fmla="*/ 24 w 140"/>
                    <a:gd name="T15" fmla="*/ 0 h 69"/>
                    <a:gd name="T16" fmla="*/ 0 60000 65536"/>
                    <a:gd name="T17" fmla="*/ 0 60000 65536"/>
                    <a:gd name="T18" fmla="*/ 0 60000 65536"/>
                    <a:gd name="T19" fmla="*/ 0 60000 65536"/>
                    <a:gd name="T20" fmla="*/ 0 60000 65536"/>
                    <a:gd name="T21" fmla="*/ 0 60000 65536"/>
                    <a:gd name="T22" fmla="*/ 0 60000 65536"/>
                    <a:gd name="T23" fmla="*/ 0 60000 65536"/>
                    <a:gd name="T24" fmla="*/ 0 w 140"/>
                    <a:gd name="T25" fmla="*/ 0 h 69"/>
                    <a:gd name="T26" fmla="*/ 140 w 140"/>
                    <a:gd name="T27" fmla="*/ 69 h 6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40" h="69">
                      <a:moveTo>
                        <a:pt x="24" y="0"/>
                      </a:moveTo>
                      <a:lnTo>
                        <a:pt x="140" y="22"/>
                      </a:lnTo>
                      <a:lnTo>
                        <a:pt x="140" y="69"/>
                      </a:lnTo>
                      <a:lnTo>
                        <a:pt x="0" y="37"/>
                      </a:lnTo>
                      <a:lnTo>
                        <a:pt x="5" y="29"/>
                      </a:lnTo>
                      <a:lnTo>
                        <a:pt x="14" y="19"/>
                      </a:lnTo>
                      <a:lnTo>
                        <a:pt x="19" y="8"/>
                      </a:lnTo>
                      <a:lnTo>
                        <a:pt x="24" y="0"/>
                      </a:lnTo>
                      <a:close/>
                    </a:path>
                  </a:pathLst>
                </a:custGeom>
                <a:solidFill>
                  <a:srgbClr val="C13F28"/>
                </a:solidFill>
                <a:ln w="9525">
                  <a:noFill/>
                  <a:round/>
                  <a:headEnd/>
                  <a:tailEnd/>
                </a:ln>
              </p:spPr>
              <p:txBody>
                <a:bodyPr>
                  <a:prstTxWarp prst="textNoShape">
                    <a:avLst/>
                  </a:prstTxWarp>
                </a:bodyPr>
                <a:lstStyle/>
                <a:p>
                  <a:endParaRPr lang="en-US"/>
                </a:p>
              </p:txBody>
            </p:sp>
            <p:sp>
              <p:nvSpPr>
                <p:cNvPr id="74823" name="Freeform 448"/>
                <p:cNvSpPr>
                  <a:spLocks noChangeAspect="1" noEditPoints="1"/>
                </p:cNvSpPr>
                <p:nvPr/>
              </p:nvSpPr>
              <p:spPr bwMode="auto">
                <a:xfrm>
                  <a:off x="3243" y="2510"/>
                  <a:ext cx="56" cy="24"/>
                </a:xfrm>
                <a:custGeom>
                  <a:avLst/>
                  <a:gdLst>
                    <a:gd name="T0" fmla="*/ 23 w 168"/>
                    <a:gd name="T1" fmla="*/ 0 h 71"/>
                    <a:gd name="T2" fmla="*/ 155 w 168"/>
                    <a:gd name="T3" fmla="*/ 27 h 71"/>
                    <a:gd name="T4" fmla="*/ 155 w 168"/>
                    <a:gd name="T5" fmla="*/ 71 h 71"/>
                    <a:gd name="T6" fmla="*/ 0 w 168"/>
                    <a:gd name="T7" fmla="*/ 37 h 71"/>
                    <a:gd name="T8" fmla="*/ 5 w 168"/>
                    <a:gd name="T9" fmla="*/ 29 h 71"/>
                    <a:gd name="T10" fmla="*/ 12 w 168"/>
                    <a:gd name="T11" fmla="*/ 18 h 71"/>
                    <a:gd name="T12" fmla="*/ 18 w 168"/>
                    <a:gd name="T13" fmla="*/ 8 h 71"/>
                    <a:gd name="T14" fmla="*/ 23 w 168"/>
                    <a:gd name="T15" fmla="*/ 0 h 71"/>
                    <a:gd name="T16" fmla="*/ 166 w 168"/>
                    <a:gd name="T17" fmla="*/ 71 h 71"/>
                    <a:gd name="T18" fmla="*/ 157 w 168"/>
                    <a:gd name="T19" fmla="*/ 71 h 71"/>
                    <a:gd name="T20" fmla="*/ 157 w 168"/>
                    <a:gd name="T21" fmla="*/ 66 h 71"/>
                    <a:gd name="T22" fmla="*/ 162 w 168"/>
                    <a:gd name="T23" fmla="*/ 61 h 71"/>
                    <a:gd name="T24" fmla="*/ 166 w 168"/>
                    <a:gd name="T25" fmla="*/ 58 h 71"/>
                    <a:gd name="T26" fmla="*/ 168 w 168"/>
                    <a:gd name="T27" fmla="*/ 53 h 71"/>
                    <a:gd name="T28" fmla="*/ 166 w 168"/>
                    <a:gd name="T29" fmla="*/ 58 h 71"/>
                    <a:gd name="T30" fmla="*/ 166 w 168"/>
                    <a:gd name="T31" fmla="*/ 63 h 71"/>
                    <a:gd name="T32" fmla="*/ 166 w 168"/>
                    <a:gd name="T33" fmla="*/ 68 h 71"/>
                    <a:gd name="T34" fmla="*/ 166 w 168"/>
                    <a:gd name="T35" fmla="*/ 71 h 7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68"/>
                    <a:gd name="T55" fmla="*/ 0 h 71"/>
                    <a:gd name="T56" fmla="*/ 168 w 168"/>
                    <a:gd name="T57" fmla="*/ 71 h 71"/>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68" h="71">
                      <a:moveTo>
                        <a:pt x="23" y="0"/>
                      </a:moveTo>
                      <a:lnTo>
                        <a:pt x="155" y="27"/>
                      </a:lnTo>
                      <a:lnTo>
                        <a:pt x="155" y="71"/>
                      </a:lnTo>
                      <a:lnTo>
                        <a:pt x="0" y="37"/>
                      </a:lnTo>
                      <a:lnTo>
                        <a:pt x="5" y="29"/>
                      </a:lnTo>
                      <a:lnTo>
                        <a:pt x="12" y="18"/>
                      </a:lnTo>
                      <a:lnTo>
                        <a:pt x="18" y="8"/>
                      </a:lnTo>
                      <a:lnTo>
                        <a:pt x="23" y="0"/>
                      </a:lnTo>
                      <a:close/>
                      <a:moveTo>
                        <a:pt x="166" y="71"/>
                      </a:moveTo>
                      <a:lnTo>
                        <a:pt x="157" y="71"/>
                      </a:lnTo>
                      <a:lnTo>
                        <a:pt x="157" y="66"/>
                      </a:lnTo>
                      <a:lnTo>
                        <a:pt x="162" y="61"/>
                      </a:lnTo>
                      <a:lnTo>
                        <a:pt x="166" y="58"/>
                      </a:lnTo>
                      <a:lnTo>
                        <a:pt x="168" y="53"/>
                      </a:lnTo>
                      <a:lnTo>
                        <a:pt x="166" y="58"/>
                      </a:lnTo>
                      <a:lnTo>
                        <a:pt x="166" y="63"/>
                      </a:lnTo>
                      <a:lnTo>
                        <a:pt x="166" y="68"/>
                      </a:lnTo>
                      <a:lnTo>
                        <a:pt x="166" y="71"/>
                      </a:lnTo>
                      <a:close/>
                    </a:path>
                  </a:pathLst>
                </a:custGeom>
                <a:solidFill>
                  <a:srgbClr val="C64C30"/>
                </a:solidFill>
                <a:ln w="9525">
                  <a:noFill/>
                  <a:round/>
                  <a:headEnd/>
                  <a:tailEnd/>
                </a:ln>
              </p:spPr>
              <p:txBody>
                <a:bodyPr>
                  <a:prstTxWarp prst="textNoShape">
                    <a:avLst/>
                  </a:prstTxWarp>
                </a:bodyPr>
                <a:lstStyle/>
                <a:p>
                  <a:endParaRPr lang="en-US"/>
                </a:p>
              </p:txBody>
            </p:sp>
            <p:sp>
              <p:nvSpPr>
                <p:cNvPr id="74824" name="Freeform 449"/>
                <p:cNvSpPr>
                  <a:spLocks noChangeAspect="1"/>
                </p:cNvSpPr>
                <p:nvPr/>
              </p:nvSpPr>
              <p:spPr bwMode="auto">
                <a:xfrm>
                  <a:off x="3239" y="2516"/>
                  <a:ext cx="60" cy="27"/>
                </a:xfrm>
                <a:custGeom>
                  <a:avLst/>
                  <a:gdLst>
                    <a:gd name="T0" fmla="*/ 26 w 179"/>
                    <a:gd name="T1" fmla="*/ 0 h 79"/>
                    <a:gd name="T2" fmla="*/ 166 w 179"/>
                    <a:gd name="T3" fmla="*/ 32 h 79"/>
                    <a:gd name="T4" fmla="*/ 166 w 179"/>
                    <a:gd name="T5" fmla="*/ 61 h 79"/>
                    <a:gd name="T6" fmla="*/ 166 w 179"/>
                    <a:gd name="T7" fmla="*/ 55 h 79"/>
                    <a:gd name="T8" fmla="*/ 168 w 179"/>
                    <a:gd name="T9" fmla="*/ 48 h 79"/>
                    <a:gd name="T10" fmla="*/ 173 w 179"/>
                    <a:gd name="T11" fmla="*/ 43 h 79"/>
                    <a:gd name="T12" fmla="*/ 179 w 179"/>
                    <a:gd name="T13" fmla="*/ 35 h 79"/>
                    <a:gd name="T14" fmla="*/ 177 w 179"/>
                    <a:gd name="T15" fmla="*/ 45 h 79"/>
                    <a:gd name="T16" fmla="*/ 177 w 179"/>
                    <a:gd name="T17" fmla="*/ 55 h 79"/>
                    <a:gd name="T18" fmla="*/ 177 w 179"/>
                    <a:gd name="T19" fmla="*/ 66 h 79"/>
                    <a:gd name="T20" fmla="*/ 177 w 179"/>
                    <a:gd name="T21" fmla="*/ 79 h 79"/>
                    <a:gd name="T22" fmla="*/ 0 w 179"/>
                    <a:gd name="T23" fmla="*/ 43 h 79"/>
                    <a:gd name="T24" fmla="*/ 5 w 179"/>
                    <a:gd name="T25" fmla="*/ 32 h 79"/>
                    <a:gd name="T26" fmla="*/ 13 w 179"/>
                    <a:gd name="T27" fmla="*/ 21 h 79"/>
                    <a:gd name="T28" fmla="*/ 18 w 179"/>
                    <a:gd name="T29" fmla="*/ 11 h 79"/>
                    <a:gd name="T30" fmla="*/ 26 w 179"/>
                    <a:gd name="T31" fmla="*/ 0 h 79"/>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79"/>
                    <a:gd name="T49" fmla="*/ 0 h 79"/>
                    <a:gd name="T50" fmla="*/ 179 w 179"/>
                    <a:gd name="T51" fmla="*/ 79 h 79"/>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79" h="79">
                      <a:moveTo>
                        <a:pt x="26" y="0"/>
                      </a:moveTo>
                      <a:lnTo>
                        <a:pt x="166" y="32"/>
                      </a:lnTo>
                      <a:lnTo>
                        <a:pt x="166" y="61"/>
                      </a:lnTo>
                      <a:lnTo>
                        <a:pt x="166" y="55"/>
                      </a:lnTo>
                      <a:lnTo>
                        <a:pt x="168" y="48"/>
                      </a:lnTo>
                      <a:lnTo>
                        <a:pt x="173" y="43"/>
                      </a:lnTo>
                      <a:lnTo>
                        <a:pt x="179" y="35"/>
                      </a:lnTo>
                      <a:lnTo>
                        <a:pt x="177" y="45"/>
                      </a:lnTo>
                      <a:lnTo>
                        <a:pt x="177" y="55"/>
                      </a:lnTo>
                      <a:lnTo>
                        <a:pt x="177" y="66"/>
                      </a:lnTo>
                      <a:lnTo>
                        <a:pt x="177" y="79"/>
                      </a:lnTo>
                      <a:lnTo>
                        <a:pt x="0" y="43"/>
                      </a:lnTo>
                      <a:lnTo>
                        <a:pt x="5" y="32"/>
                      </a:lnTo>
                      <a:lnTo>
                        <a:pt x="13" y="21"/>
                      </a:lnTo>
                      <a:lnTo>
                        <a:pt x="18" y="11"/>
                      </a:lnTo>
                      <a:lnTo>
                        <a:pt x="26" y="0"/>
                      </a:lnTo>
                      <a:close/>
                    </a:path>
                  </a:pathLst>
                </a:custGeom>
                <a:solidFill>
                  <a:srgbClr val="C65435"/>
                </a:solidFill>
                <a:ln w="9525">
                  <a:noFill/>
                  <a:round/>
                  <a:headEnd/>
                  <a:tailEnd/>
                </a:ln>
              </p:spPr>
              <p:txBody>
                <a:bodyPr>
                  <a:prstTxWarp prst="textNoShape">
                    <a:avLst/>
                  </a:prstTxWarp>
                </a:bodyPr>
                <a:lstStyle/>
                <a:p>
                  <a:endParaRPr lang="en-US"/>
                </a:p>
              </p:txBody>
            </p:sp>
            <p:sp>
              <p:nvSpPr>
                <p:cNvPr id="74825" name="Freeform 450"/>
                <p:cNvSpPr>
                  <a:spLocks noChangeAspect="1" noEditPoints="1"/>
                </p:cNvSpPr>
                <p:nvPr/>
              </p:nvSpPr>
              <p:spPr bwMode="auto">
                <a:xfrm>
                  <a:off x="3236" y="2523"/>
                  <a:ext cx="82" cy="31"/>
                </a:xfrm>
                <a:custGeom>
                  <a:avLst/>
                  <a:gdLst>
                    <a:gd name="T0" fmla="*/ 22 w 248"/>
                    <a:gd name="T1" fmla="*/ 0 h 94"/>
                    <a:gd name="T2" fmla="*/ 177 w 248"/>
                    <a:gd name="T3" fmla="*/ 34 h 94"/>
                    <a:gd name="T4" fmla="*/ 177 w 248"/>
                    <a:gd name="T5" fmla="*/ 42 h 94"/>
                    <a:gd name="T6" fmla="*/ 177 w 248"/>
                    <a:gd name="T7" fmla="*/ 40 h 94"/>
                    <a:gd name="T8" fmla="*/ 177 w 248"/>
                    <a:gd name="T9" fmla="*/ 36 h 94"/>
                    <a:gd name="T10" fmla="*/ 179 w 248"/>
                    <a:gd name="T11" fmla="*/ 34 h 94"/>
                    <a:gd name="T12" fmla="*/ 188 w 248"/>
                    <a:gd name="T13" fmla="*/ 34 h 94"/>
                    <a:gd name="T14" fmla="*/ 188 w 248"/>
                    <a:gd name="T15" fmla="*/ 47 h 94"/>
                    <a:gd name="T16" fmla="*/ 188 w 248"/>
                    <a:gd name="T17" fmla="*/ 60 h 94"/>
                    <a:gd name="T18" fmla="*/ 190 w 248"/>
                    <a:gd name="T19" fmla="*/ 71 h 94"/>
                    <a:gd name="T20" fmla="*/ 195 w 248"/>
                    <a:gd name="T21" fmla="*/ 84 h 94"/>
                    <a:gd name="T22" fmla="*/ 0 w 248"/>
                    <a:gd name="T23" fmla="*/ 42 h 94"/>
                    <a:gd name="T24" fmla="*/ 6 w 248"/>
                    <a:gd name="T25" fmla="*/ 34 h 94"/>
                    <a:gd name="T26" fmla="*/ 11 w 248"/>
                    <a:gd name="T27" fmla="*/ 24 h 94"/>
                    <a:gd name="T28" fmla="*/ 16 w 248"/>
                    <a:gd name="T29" fmla="*/ 11 h 94"/>
                    <a:gd name="T30" fmla="*/ 22 w 248"/>
                    <a:gd name="T31" fmla="*/ 0 h 94"/>
                    <a:gd name="T32" fmla="*/ 248 w 248"/>
                    <a:gd name="T33" fmla="*/ 94 h 94"/>
                    <a:gd name="T34" fmla="*/ 240 w 248"/>
                    <a:gd name="T35" fmla="*/ 89 h 94"/>
                    <a:gd name="T36" fmla="*/ 242 w 248"/>
                    <a:gd name="T37" fmla="*/ 79 h 94"/>
                    <a:gd name="T38" fmla="*/ 248 w 248"/>
                    <a:gd name="T39" fmla="*/ 94 h 94"/>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248"/>
                    <a:gd name="T61" fmla="*/ 0 h 94"/>
                    <a:gd name="T62" fmla="*/ 248 w 248"/>
                    <a:gd name="T63" fmla="*/ 94 h 94"/>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248" h="94">
                      <a:moveTo>
                        <a:pt x="22" y="0"/>
                      </a:moveTo>
                      <a:lnTo>
                        <a:pt x="177" y="34"/>
                      </a:lnTo>
                      <a:lnTo>
                        <a:pt x="177" y="42"/>
                      </a:lnTo>
                      <a:lnTo>
                        <a:pt x="177" y="40"/>
                      </a:lnTo>
                      <a:lnTo>
                        <a:pt x="177" y="36"/>
                      </a:lnTo>
                      <a:lnTo>
                        <a:pt x="179" y="34"/>
                      </a:lnTo>
                      <a:lnTo>
                        <a:pt x="188" y="34"/>
                      </a:lnTo>
                      <a:lnTo>
                        <a:pt x="188" y="47"/>
                      </a:lnTo>
                      <a:lnTo>
                        <a:pt x="188" y="60"/>
                      </a:lnTo>
                      <a:lnTo>
                        <a:pt x="190" y="71"/>
                      </a:lnTo>
                      <a:lnTo>
                        <a:pt x="195" y="84"/>
                      </a:lnTo>
                      <a:lnTo>
                        <a:pt x="0" y="42"/>
                      </a:lnTo>
                      <a:lnTo>
                        <a:pt x="6" y="34"/>
                      </a:lnTo>
                      <a:lnTo>
                        <a:pt x="11" y="24"/>
                      </a:lnTo>
                      <a:lnTo>
                        <a:pt x="16" y="11"/>
                      </a:lnTo>
                      <a:lnTo>
                        <a:pt x="22" y="0"/>
                      </a:lnTo>
                      <a:close/>
                      <a:moveTo>
                        <a:pt x="248" y="94"/>
                      </a:moveTo>
                      <a:lnTo>
                        <a:pt x="240" y="89"/>
                      </a:lnTo>
                      <a:lnTo>
                        <a:pt x="242" y="79"/>
                      </a:lnTo>
                      <a:lnTo>
                        <a:pt x="248" y="94"/>
                      </a:lnTo>
                      <a:close/>
                    </a:path>
                  </a:pathLst>
                </a:custGeom>
                <a:solidFill>
                  <a:srgbClr val="CC5E3D"/>
                </a:solidFill>
                <a:ln w="9525">
                  <a:noFill/>
                  <a:round/>
                  <a:headEnd/>
                  <a:tailEnd/>
                </a:ln>
              </p:spPr>
              <p:txBody>
                <a:bodyPr>
                  <a:prstTxWarp prst="textNoShape">
                    <a:avLst/>
                  </a:prstTxWarp>
                </a:bodyPr>
                <a:lstStyle/>
                <a:p>
                  <a:endParaRPr lang="en-US"/>
                </a:p>
              </p:txBody>
            </p:sp>
            <p:sp>
              <p:nvSpPr>
                <p:cNvPr id="74826" name="Freeform 451"/>
                <p:cNvSpPr>
                  <a:spLocks noChangeAspect="1" noEditPoints="1"/>
                </p:cNvSpPr>
                <p:nvPr/>
              </p:nvSpPr>
              <p:spPr bwMode="auto">
                <a:xfrm>
                  <a:off x="3230" y="2531"/>
                  <a:ext cx="89" cy="29"/>
                </a:xfrm>
                <a:custGeom>
                  <a:avLst/>
                  <a:gdLst>
                    <a:gd name="T0" fmla="*/ 27 w 267"/>
                    <a:gd name="T1" fmla="*/ 0 h 89"/>
                    <a:gd name="T2" fmla="*/ 204 w 267"/>
                    <a:gd name="T3" fmla="*/ 36 h 89"/>
                    <a:gd name="T4" fmla="*/ 206 w 267"/>
                    <a:gd name="T5" fmla="*/ 50 h 89"/>
                    <a:gd name="T6" fmla="*/ 211 w 267"/>
                    <a:gd name="T7" fmla="*/ 63 h 89"/>
                    <a:gd name="T8" fmla="*/ 216 w 267"/>
                    <a:gd name="T9" fmla="*/ 74 h 89"/>
                    <a:gd name="T10" fmla="*/ 222 w 267"/>
                    <a:gd name="T11" fmla="*/ 81 h 89"/>
                    <a:gd name="T12" fmla="*/ 0 w 267"/>
                    <a:gd name="T13" fmla="*/ 36 h 89"/>
                    <a:gd name="T14" fmla="*/ 5 w 267"/>
                    <a:gd name="T15" fmla="*/ 29 h 89"/>
                    <a:gd name="T16" fmla="*/ 14 w 267"/>
                    <a:gd name="T17" fmla="*/ 21 h 89"/>
                    <a:gd name="T18" fmla="*/ 19 w 267"/>
                    <a:gd name="T19" fmla="*/ 10 h 89"/>
                    <a:gd name="T20" fmla="*/ 27 w 267"/>
                    <a:gd name="T21" fmla="*/ 0 h 89"/>
                    <a:gd name="T22" fmla="*/ 267 w 267"/>
                    <a:gd name="T23" fmla="*/ 89 h 89"/>
                    <a:gd name="T24" fmla="*/ 248 w 267"/>
                    <a:gd name="T25" fmla="*/ 89 h 89"/>
                    <a:gd name="T26" fmla="*/ 258 w 267"/>
                    <a:gd name="T27" fmla="*/ 55 h 89"/>
                    <a:gd name="T28" fmla="*/ 267 w 267"/>
                    <a:gd name="T29" fmla="*/ 89 h 8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67"/>
                    <a:gd name="T46" fmla="*/ 0 h 89"/>
                    <a:gd name="T47" fmla="*/ 267 w 267"/>
                    <a:gd name="T48" fmla="*/ 89 h 89"/>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67" h="89">
                      <a:moveTo>
                        <a:pt x="27" y="0"/>
                      </a:moveTo>
                      <a:lnTo>
                        <a:pt x="204" y="36"/>
                      </a:lnTo>
                      <a:lnTo>
                        <a:pt x="206" y="50"/>
                      </a:lnTo>
                      <a:lnTo>
                        <a:pt x="211" y="63"/>
                      </a:lnTo>
                      <a:lnTo>
                        <a:pt x="216" y="74"/>
                      </a:lnTo>
                      <a:lnTo>
                        <a:pt x="222" y="81"/>
                      </a:lnTo>
                      <a:lnTo>
                        <a:pt x="0" y="36"/>
                      </a:lnTo>
                      <a:lnTo>
                        <a:pt x="5" y="29"/>
                      </a:lnTo>
                      <a:lnTo>
                        <a:pt x="14" y="21"/>
                      </a:lnTo>
                      <a:lnTo>
                        <a:pt x="19" y="10"/>
                      </a:lnTo>
                      <a:lnTo>
                        <a:pt x="27" y="0"/>
                      </a:lnTo>
                      <a:close/>
                      <a:moveTo>
                        <a:pt x="267" y="89"/>
                      </a:moveTo>
                      <a:lnTo>
                        <a:pt x="248" y="89"/>
                      </a:lnTo>
                      <a:lnTo>
                        <a:pt x="258" y="55"/>
                      </a:lnTo>
                      <a:lnTo>
                        <a:pt x="267" y="89"/>
                      </a:lnTo>
                      <a:close/>
                    </a:path>
                  </a:pathLst>
                </a:custGeom>
                <a:solidFill>
                  <a:srgbClr val="CE6844"/>
                </a:solidFill>
                <a:ln w="9525">
                  <a:noFill/>
                  <a:round/>
                  <a:headEnd/>
                  <a:tailEnd/>
                </a:ln>
              </p:spPr>
              <p:txBody>
                <a:bodyPr>
                  <a:prstTxWarp prst="textNoShape">
                    <a:avLst/>
                  </a:prstTxWarp>
                </a:bodyPr>
                <a:lstStyle/>
                <a:p>
                  <a:endParaRPr lang="en-US"/>
                </a:p>
              </p:txBody>
            </p:sp>
            <p:sp>
              <p:nvSpPr>
                <p:cNvPr id="74827" name="Freeform 452"/>
                <p:cNvSpPr>
                  <a:spLocks noChangeAspect="1"/>
                </p:cNvSpPr>
                <p:nvPr/>
              </p:nvSpPr>
              <p:spPr bwMode="auto">
                <a:xfrm>
                  <a:off x="3224" y="2537"/>
                  <a:ext cx="96" cy="32"/>
                </a:xfrm>
                <a:custGeom>
                  <a:avLst/>
                  <a:gdLst>
                    <a:gd name="T0" fmla="*/ 34 w 287"/>
                    <a:gd name="T1" fmla="*/ 0 h 97"/>
                    <a:gd name="T2" fmla="*/ 229 w 287"/>
                    <a:gd name="T3" fmla="*/ 42 h 97"/>
                    <a:gd name="T4" fmla="*/ 234 w 287"/>
                    <a:gd name="T5" fmla="*/ 56 h 97"/>
                    <a:gd name="T6" fmla="*/ 242 w 287"/>
                    <a:gd name="T7" fmla="*/ 66 h 97"/>
                    <a:gd name="T8" fmla="*/ 253 w 287"/>
                    <a:gd name="T9" fmla="*/ 73 h 97"/>
                    <a:gd name="T10" fmla="*/ 266 w 287"/>
                    <a:gd name="T11" fmla="*/ 81 h 97"/>
                    <a:gd name="T12" fmla="*/ 274 w 287"/>
                    <a:gd name="T13" fmla="*/ 47 h 97"/>
                    <a:gd name="T14" fmla="*/ 282 w 287"/>
                    <a:gd name="T15" fmla="*/ 52 h 97"/>
                    <a:gd name="T16" fmla="*/ 287 w 287"/>
                    <a:gd name="T17" fmla="*/ 97 h 97"/>
                    <a:gd name="T18" fmla="*/ 0 w 287"/>
                    <a:gd name="T19" fmla="*/ 37 h 97"/>
                    <a:gd name="T20" fmla="*/ 8 w 287"/>
                    <a:gd name="T21" fmla="*/ 27 h 97"/>
                    <a:gd name="T22" fmla="*/ 13 w 287"/>
                    <a:gd name="T23" fmla="*/ 21 h 97"/>
                    <a:gd name="T24" fmla="*/ 21 w 287"/>
                    <a:gd name="T25" fmla="*/ 16 h 97"/>
                    <a:gd name="T26" fmla="*/ 27 w 287"/>
                    <a:gd name="T27" fmla="*/ 8 h 97"/>
                    <a:gd name="T28" fmla="*/ 34 w 287"/>
                    <a:gd name="T29" fmla="*/ 0 h 9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87"/>
                    <a:gd name="T46" fmla="*/ 0 h 97"/>
                    <a:gd name="T47" fmla="*/ 287 w 287"/>
                    <a:gd name="T48" fmla="*/ 97 h 9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87" h="97">
                      <a:moveTo>
                        <a:pt x="34" y="0"/>
                      </a:moveTo>
                      <a:lnTo>
                        <a:pt x="229" y="42"/>
                      </a:lnTo>
                      <a:lnTo>
                        <a:pt x="234" y="56"/>
                      </a:lnTo>
                      <a:lnTo>
                        <a:pt x="242" y="66"/>
                      </a:lnTo>
                      <a:lnTo>
                        <a:pt x="253" y="73"/>
                      </a:lnTo>
                      <a:lnTo>
                        <a:pt x="266" y="81"/>
                      </a:lnTo>
                      <a:lnTo>
                        <a:pt x="274" y="47"/>
                      </a:lnTo>
                      <a:lnTo>
                        <a:pt x="282" y="52"/>
                      </a:lnTo>
                      <a:lnTo>
                        <a:pt x="287" y="97"/>
                      </a:lnTo>
                      <a:lnTo>
                        <a:pt x="0" y="37"/>
                      </a:lnTo>
                      <a:lnTo>
                        <a:pt x="8" y="27"/>
                      </a:lnTo>
                      <a:lnTo>
                        <a:pt x="13" y="21"/>
                      </a:lnTo>
                      <a:lnTo>
                        <a:pt x="21" y="16"/>
                      </a:lnTo>
                      <a:lnTo>
                        <a:pt x="27" y="8"/>
                      </a:lnTo>
                      <a:lnTo>
                        <a:pt x="34" y="0"/>
                      </a:lnTo>
                      <a:close/>
                    </a:path>
                  </a:pathLst>
                </a:custGeom>
                <a:solidFill>
                  <a:srgbClr val="D3704C"/>
                </a:solidFill>
                <a:ln w="9525">
                  <a:noFill/>
                  <a:round/>
                  <a:headEnd/>
                  <a:tailEnd/>
                </a:ln>
              </p:spPr>
              <p:txBody>
                <a:bodyPr>
                  <a:prstTxWarp prst="textNoShape">
                    <a:avLst/>
                  </a:prstTxWarp>
                </a:bodyPr>
                <a:lstStyle/>
                <a:p>
                  <a:endParaRPr lang="en-US"/>
                </a:p>
              </p:txBody>
            </p:sp>
            <p:sp>
              <p:nvSpPr>
                <p:cNvPr id="74828" name="Freeform 453"/>
                <p:cNvSpPr>
                  <a:spLocks noChangeAspect="1"/>
                </p:cNvSpPr>
                <p:nvPr/>
              </p:nvSpPr>
              <p:spPr bwMode="auto">
                <a:xfrm>
                  <a:off x="3222" y="2543"/>
                  <a:ext cx="100" cy="33"/>
                </a:xfrm>
                <a:custGeom>
                  <a:avLst/>
                  <a:gdLst>
                    <a:gd name="T0" fmla="*/ 26 w 300"/>
                    <a:gd name="T1" fmla="*/ 0 h 101"/>
                    <a:gd name="T2" fmla="*/ 248 w 300"/>
                    <a:gd name="T3" fmla="*/ 45 h 101"/>
                    <a:gd name="T4" fmla="*/ 253 w 300"/>
                    <a:gd name="T5" fmla="*/ 50 h 101"/>
                    <a:gd name="T6" fmla="*/ 261 w 300"/>
                    <a:gd name="T7" fmla="*/ 55 h 101"/>
                    <a:gd name="T8" fmla="*/ 266 w 300"/>
                    <a:gd name="T9" fmla="*/ 61 h 101"/>
                    <a:gd name="T10" fmla="*/ 274 w 300"/>
                    <a:gd name="T11" fmla="*/ 63 h 101"/>
                    <a:gd name="T12" fmla="*/ 274 w 300"/>
                    <a:gd name="T13" fmla="*/ 53 h 101"/>
                    <a:gd name="T14" fmla="*/ 293 w 300"/>
                    <a:gd name="T15" fmla="*/ 53 h 101"/>
                    <a:gd name="T16" fmla="*/ 300 w 300"/>
                    <a:gd name="T17" fmla="*/ 101 h 101"/>
                    <a:gd name="T18" fmla="*/ 0 w 300"/>
                    <a:gd name="T19" fmla="*/ 38 h 101"/>
                    <a:gd name="T20" fmla="*/ 16 w 300"/>
                    <a:gd name="T21" fmla="*/ 9 h 101"/>
                    <a:gd name="T22" fmla="*/ 16 w 300"/>
                    <a:gd name="T23" fmla="*/ 5 h 101"/>
                    <a:gd name="T24" fmla="*/ 19 w 300"/>
                    <a:gd name="T25" fmla="*/ 3 h 101"/>
                    <a:gd name="T26" fmla="*/ 21 w 300"/>
                    <a:gd name="T27" fmla="*/ 3 h 101"/>
                    <a:gd name="T28" fmla="*/ 26 w 300"/>
                    <a:gd name="T29" fmla="*/ 0 h 10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00"/>
                    <a:gd name="T46" fmla="*/ 0 h 101"/>
                    <a:gd name="T47" fmla="*/ 300 w 300"/>
                    <a:gd name="T48" fmla="*/ 101 h 101"/>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00" h="101">
                      <a:moveTo>
                        <a:pt x="26" y="0"/>
                      </a:moveTo>
                      <a:lnTo>
                        <a:pt x="248" y="45"/>
                      </a:lnTo>
                      <a:lnTo>
                        <a:pt x="253" y="50"/>
                      </a:lnTo>
                      <a:lnTo>
                        <a:pt x="261" y="55"/>
                      </a:lnTo>
                      <a:lnTo>
                        <a:pt x="266" y="61"/>
                      </a:lnTo>
                      <a:lnTo>
                        <a:pt x="274" y="63"/>
                      </a:lnTo>
                      <a:lnTo>
                        <a:pt x="274" y="53"/>
                      </a:lnTo>
                      <a:lnTo>
                        <a:pt x="293" y="53"/>
                      </a:lnTo>
                      <a:lnTo>
                        <a:pt x="300" y="101"/>
                      </a:lnTo>
                      <a:lnTo>
                        <a:pt x="0" y="38"/>
                      </a:lnTo>
                      <a:lnTo>
                        <a:pt x="16" y="9"/>
                      </a:lnTo>
                      <a:lnTo>
                        <a:pt x="16" y="5"/>
                      </a:lnTo>
                      <a:lnTo>
                        <a:pt x="19" y="3"/>
                      </a:lnTo>
                      <a:lnTo>
                        <a:pt x="21" y="3"/>
                      </a:lnTo>
                      <a:lnTo>
                        <a:pt x="26" y="0"/>
                      </a:lnTo>
                      <a:close/>
                    </a:path>
                  </a:pathLst>
                </a:custGeom>
                <a:solidFill>
                  <a:srgbClr val="D67A59"/>
                </a:solidFill>
                <a:ln w="9525">
                  <a:noFill/>
                  <a:round/>
                  <a:headEnd/>
                  <a:tailEnd/>
                </a:ln>
              </p:spPr>
              <p:txBody>
                <a:bodyPr>
                  <a:prstTxWarp prst="textNoShape">
                    <a:avLst/>
                  </a:prstTxWarp>
                </a:bodyPr>
                <a:lstStyle/>
                <a:p>
                  <a:endParaRPr lang="en-US"/>
                </a:p>
              </p:txBody>
            </p:sp>
            <p:sp>
              <p:nvSpPr>
                <p:cNvPr id="74829" name="Freeform 454"/>
                <p:cNvSpPr>
                  <a:spLocks noChangeAspect="1"/>
                </p:cNvSpPr>
                <p:nvPr/>
              </p:nvSpPr>
              <p:spPr bwMode="auto">
                <a:xfrm>
                  <a:off x="3218" y="2549"/>
                  <a:ext cx="105" cy="35"/>
                </a:xfrm>
                <a:custGeom>
                  <a:avLst/>
                  <a:gdLst>
                    <a:gd name="T0" fmla="*/ 18 w 313"/>
                    <a:gd name="T1" fmla="*/ 0 h 106"/>
                    <a:gd name="T2" fmla="*/ 305 w 313"/>
                    <a:gd name="T3" fmla="*/ 60 h 106"/>
                    <a:gd name="T4" fmla="*/ 313 w 313"/>
                    <a:gd name="T5" fmla="*/ 106 h 106"/>
                    <a:gd name="T6" fmla="*/ 0 w 313"/>
                    <a:gd name="T7" fmla="*/ 42 h 106"/>
                    <a:gd name="T8" fmla="*/ 18 w 313"/>
                    <a:gd name="T9" fmla="*/ 0 h 106"/>
                    <a:gd name="T10" fmla="*/ 0 60000 65536"/>
                    <a:gd name="T11" fmla="*/ 0 60000 65536"/>
                    <a:gd name="T12" fmla="*/ 0 60000 65536"/>
                    <a:gd name="T13" fmla="*/ 0 60000 65536"/>
                    <a:gd name="T14" fmla="*/ 0 60000 65536"/>
                    <a:gd name="T15" fmla="*/ 0 w 313"/>
                    <a:gd name="T16" fmla="*/ 0 h 106"/>
                    <a:gd name="T17" fmla="*/ 313 w 313"/>
                    <a:gd name="T18" fmla="*/ 106 h 106"/>
                  </a:gdLst>
                  <a:ahLst/>
                  <a:cxnLst>
                    <a:cxn ang="T10">
                      <a:pos x="T0" y="T1"/>
                    </a:cxn>
                    <a:cxn ang="T11">
                      <a:pos x="T2" y="T3"/>
                    </a:cxn>
                    <a:cxn ang="T12">
                      <a:pos x="T4" y="T5"/>
                    </a:cxn>
                    <a:cxn ang="T13">
                      <a:pos x="T6" y="T7"/>
                    </a:cxn>
                    <a:cxn ang="T14">
                      <a:pos x="T8" y="T9"/>
                    </a:cxn>
                  </a:cxnLst>
                  <a:rect l="T15" t="T16" r="T17" b="T18"/>
                  <a:pathLst>
                    <a:path w="313" h="106">
                      <a:moveTo>
                        <a:pt x="18" y="0"/>
                      </a:moveTo>
                      <a:lnTo>
                        <a:pt x="305" y="60"/>
                      </a:lnTo>
                      <a:lnTo>
                        <a:pt x="313" y="106"/>
                      </a:lnTo>
                      <a:lnTo>
                        <a:pt x="0" y="42"/>
                      </a:lnTo>
                      <a:lnTo>
                        <a:pt x="18" y="0"/>
                      </a:lnTo>
                      <a:close/>
                    </a:path>
                  </a:pathLst>
                </a:custGeom>
                <a:solidFill>
                  <a:srgbClr val="D8845E"/>
                </a:solidFill>
                <a:ln w="9525">
                  <a:noFill/>
                  <a:round/>
                  <a:headEnd/>
                  <a:tailEnd/>
                </a:ln>
              </p:spPr>
              <p:txBody>
                <a:bodyPr>
                  <a:prstTxWarp prst="textNoShape">
                    <a:avLst/>
                  </a:prstTxWarp>
                </a:bodyPr>
                <a:lstStyle/>
                <a:p>
                  <a:endParaRPr lang="en-US"/>
                </a:p>
              </p:txBody>
            </p:sp>
            <p:sp>
              <p:nvSpPr>
                <p:cNvPr id="74830" name="Freeform 455"/>
                <p:cNvSpPr>
                  <a:spLocks noChangeAspect="1"/>
                </p:cNvSpPr>
                <p:nvPr/>
              </p:nvSpPr>
              <p:spPr bwMode="auto">
                <a:xfrm>
                  <a:off x="3216" y="2555"/>
                  <a:ext cx="109" cy="36"/>
                </a:xfrm>
                <a:custGeom>
                  <a:avLst/>
                  <a:gdLst>
                    <a:gd name="T0" fmla="*/ 18 w 329"/>
                    <a:gd name="T1" fmla="*/ 0 h 107"/>
                    <a:gd name="T2" fmla="*/ 318 w 329"/>
                    <a:gd name="T3" fmla="*/ 63 h 107"/>
                    <a:gd name="T4" fmla="*/ 329 w 329"/>
                    <a:gd name="T5" fmla="*/ 107 h 107"/>
                    <a:gd name="T6" fmla="*/ 0 w 329"/>
                    <a:gd name="T7" fmla="*/ 41 h 107"/>
                    <a:gd name="T8" fmla="*/ 18 w 329"/>
                    <a:gd name="T9" fmla="*/ 0 h 107"/>
                    <a:gd name="T10" fmla="*/ 0 60000 65536"/>
                    <a:gd name="T11" fmla="*/ 0 60000 65536"/>
                    <a:gd name="T12" fmla="*/ 0 60000 65536"/>
                    <a:gd name="T13" fmla="*/ 0 60000 65536"/>
                    <a:gd name="T14" fmla="*/ 0 60000 65536"/>
                    <a:gd name="T15" fmla="*/ 0 w 329"/>
                    <a:gd name="T16" fmla="*/ 0 h 107"/>
                    <a:gd name="T17" fmla="*/ 329 w 329"/>
                    <a:gd name="T18" fmla="*/ 107 h 107"/>
                  </a:gdLst>
                  <a:ahLst/>
                  <a:cxnLst>
                    <a:cxn ang="T10">
                      <a:pos x="T0" y="T1"/>
                    </a:cxn>
                    <a:cxn ang="T11">
                      <a:pos x="T2" y="T3"/>
                    </a:cxn>
                    <a:cxn ang="T12">
                      <a:pos x="T4" y="T5"/>
                    </a:cxn>
                    <a:cxn ang="T13">
                      <a:pos x="T6" y="T7"/>
                    </a:cxn>
                    <a:cxn ang="T14">
                      <a:pos x="T8" y="T9"/>
                    </a:cxn>
                  </a:cxnLst>
                  <a:rect l="T15" t="T16" r="T17" b="T18"/>
                  <a:pathLst>
                    <a:path w="329" h="107">
                      <a:moveTo>
                        <a:pt x="18" y="0"/>
                      </a:moveTo>
                      <a:lnTo>
                        <a:pt x="318" y="63"/>
                      </a:lnTo>
                      <a:lnTo>
                        <a:pt x="329" y="107"/>
                      </a:lnTo>
                      <a:lnTo>
                        <a:pt x="0" y="41"/>
                      </a:lnTo>
                      <a:lnTo>
                        <a:pt x="18" y="0"/>
                      </a:lnTo>
                      <a:close/>
                    </a:path>
                  </a:pathLst>
                </a:custGeom>
                <a:solidFill>
                  <a:srgbClr val="DD8C6B"/>
                </a:solidFill>
                <a:ln w="9525">
                  <a:noFill/>
                  <a:round/>
                  <a:headEnd/>
                  <a:tailEnd/>
                </a:ln>
              </p:spPr>
              <p:txBody>
                <a:bodyPr>
                  <a:prstTxWarp prst="textNoShape">
                    <a:avLst/>
                  </a:prstTxWarp>
                </a:bodyPr>
                <a:lstStyle/>
                <a:p>
                  <a:endParaRPr lang="en-US"/>
                </a:p>
              </p:txBody>
            </p:sp>
            <p:sp>
              <p:nvSpPr>
                <p:cNvPr id="74831" name="Freeform 456"/>
                <p:cNvSpPr>
                  <a:spLocks noChangeAspect="1"/>
                </p:cNvSpPr>
                <p:nvPr/>
              </p:nvSpPr>
              <p:spPr bwMode="auto">
                <a:xfrm>
                  <a:off x="3212" y="2563"/>
                  <a:ext cx="115" cy="36"/>
                </a:xfrm>
                <a:custGeom>
                  <a:avLst/>
                  <a:gdLst>
                    <a:gd name="T0" fmla="*/ 19 w 346"/>
                    <a:gd name="T1" fmla="*/ 0 h 108"/>
                    <a:gd name="T2" fmla="*/ 332 w 346"/>
                    <a:gd name="T3" fmla="*/ 64 h 108"/>
                    <a:gd name="T4" fmla="*/ 346 w 346"/>
                    <a:gd name="T5" fmla="*/ 108 h 108"/>
                    <a:gd name="T6" fmla="*/ 0 w 346"/>
                    <a:gd name="T7" fmla="*/ 37 h 108"/>
                    <a:gd name="T8" fmla="*/ 19 w 346"/>
                    <a:gd name="T9" fmla="*/ 0 h 108"/>
                    <a:gd name="T10" fmla="*/ 0 60000 65536"/>
                    <a:gd name="T11" fmla="*/ 0 60000 65536"/>
                    <a:gd name="T12" fmla="*/ 0 60000 65536"/>
                    <a:gd name="T13" fmla="*/ 0 60000 65536"/>
                    <a:gd name="T14" fmla="*/ 0 60000 65536"/>
                    <a:gd name="T15" fmla="*/ 0 w 346"/>
                    <a:gd name="T16" fmla="*/ 0 h 108"/>
                    <a:gd name="T17" fmla="*/ 346 w 346"/>
                    <a:gd name="T18" fmla="*/ 108 h 108"/>
                  </a:gdLst>
                  <a:ahLst/>
                  <a:cxnLst>
                    <a:cxn ang="T10">
                      <a:pos x="T0" y="T1"/>
                    </a:cxn>
                    <a:cxn ang="T11">
                      <a:pos x="T2" y="T3"/>
                    </a:cxn>
                    <a:cxn ang="T12">
                      <a:pos x="T4" y="T5"/>
                    </a:cxn>
                    <a:cxn ang="T13">
                      <a:pos x="T6" y="T7"/>
                    </a:cxn>
                    <a:cxn ang="T14">
                      <a:pos x="T8" y="T9"/>
                    </a:cxn>
                  </a:cxnLst>
                  <a:rect l="T15" t="T16" r="T17" b="T18"/>
                  <a:pathLst>
                    <a:path w="346" h="108">
                      <a:moveTo>
                        <a:pt x="19" y="0"/>
                      </a:moveTo>
                      <a:lnTo>
                        <a:pt x="332" y="64"/>
                      </a:lnTo>
                      <a:lnTo>
                        <a:pt x="346" y="108"/>
                      </a:lnTo>
                      <a:lnTo>
                        <a:pt x="0" y="37"/>
                      </a:lnTo>
                      <a:lnTo>
                        <a:pt x="19" y="0"/>
                      </a:lnTo>
                      <a:close/>
                    </a:path>
                  </a:pathLst>
                </a:custGeom>
                <a:solidFill>
                  <a:srgbClr val="DD9670"/>
                </a:solidFill>
                <a:ln w="9525">
                  <a:noFill/>
                  <a:round/>
                  <a:headEnd/>
                  <a:tailEnd/>
                </a:ln>
              </p:spPr>
              <p:txBody>
                <a:bodyPr>
                  <a:prstTxWarp prst="textNoShape">
                    <a:avLst/>
                  </a:prstTxWarp>
                </a:bodyPr>
                <a:lstStyle/>
                <a:p>
                  <a:endParaRPr lang="en-US"/>
                </a:p>
              </p:txBody>
            </p:sp>
            <p:sp>
              <p:nvSpPr>
                <p:cNvPr id="74832" name="Freeform 457"/>
                <p:cNvSpPr>
                  <a:spLocks noChangeAspect="1" noEditPoints="1"/>
                </p:cNvSpPr>
                <p:nvPr/>
              </p:nvSpPr>
              <p:spPr bwMode="auto">
                <a:xfrm>
                  <a:off x="3209" y="2569"/>
                  <a:ext cx="134" cy="41"/>
                </a:xfrm>
                <a:custGeom>
                  <a:avLst/>
                  <a:gdLst>
                    <a:gd name="T0" fmla="*/ 19 w 400"/>
                    <a:gd name="T1" fmla="*/ 0 h 124"/>
                    <a:gd name="T2" fmla="*/ 348 w 400"/>
                    <a:gd name="T3" fmla="*/ 66 h 124"/>
                    <a:gd name="T4" fmla="*/ 356 w 400"/>
                    <a:gd name="T5" fmla="*/ 116 h 124"/>
                    <a:gd name="T6" fmla="*/ 0 w 400"/>
                    <a:gd name="T7" fmla="*/ 39 h 124"/>
                    <a:gd name="T8" fmla="*/ 19 w 400"/>
                    <a:gd name="T9" fmla="*/ 0 h 124"/>
                    <a:gd name="T10" fmla="*/ 400 w 400"/>
                    <a:gd name="T11" fmla="*/ 124 h 124"/>
                    <a:gd name="T12" fmla="*/ 0 60000 65536"/>
                    <a:gd name="T13" fmla="*/ 0 60000 65536"/>
                    <a:gd name="T14" fmla="*/ 0 60000 65536"/>
                    <a:gd name="T15" fmla="*/ 0 60000 65536"/>
                    <a:gd name="T16" fmla="*/ 0 60000 65536"/>
                    <a:gd name="T17" fmla="*/ 0 60000 65536"/>
                    <a:gd name="T18" fmla="*/ 0 w 400"/>
                    <a:gd name="T19" fmla="*/ 0 h 124"/>
                    <a:gd name="T20" fmla="*/ 400 w 400"/>
                    <a:gd name="T21" fmla="*/ 124 h 124"/>
                  </a:gdLst>
                  <a:ahLst/>
                  <a:cxnLst>
                    <a:cxn ang="T12">
                      <a:pos x="T0" y="T1"/>
                    </a:cxn>
                    <a:cxn ang="T13">
                      <a:pos x="T2" y="T3"/>
                    </a:cxn>
                    <a:cxn ang="T14">
                      <a:pos x="T4" y="T5"/>
                    </a:cxn>
                    <a:cxn ang="T15">
                      <a:pos x="T6" y="T7"/>
                    </a:cxn>
                    <a:cxn ang="T16">
                      <a:pos x="T8" y="T9"/>
                    </a:cxn>
                    <a:cxn ang="T17">
                      <a:pos x="T10" y="T11"/>
                    </a:cxn>
                  </a:cxnLst>
                  <a:rect l="T18" t="T19" r="T20" b="T21"/>
                  <a:pathLst>
                    <a:path w="400" h="124">
                      <a:moveTo>
                        <a:pt x="19" y="0"/>
                      </a:moveTo>
                      <a:lnTo>
                        <a:pt x="348" y="66"/>
                      </a:lnTo>
                      <a:lnTo>
                        <a:pt x="356" y="116"/>
                      </a:lnTo>
                      <a:lnTo>
                        <a:pt x="0" y="39"/>
                      </a:lnTo>
                      <a:lnTo>
                        <a:pt x="19" y="0"/>
                      </a:lnTo>
                      <a:close/>
                      <a:moveTo>
                        <a:pt x="400" y="124"/>
                      </a:moveTo>
                      <a:close/>
                    </a:path>
                  </a:pathLst>
                </a:custGeom>
                <a:solidFill>
                  <a:srgbClr val="E2A07A"/>
                </a:solidFill>
                <a:ln w="9525">
                  <a:noFill/>
                  <a:round/>
                  <a:headEnd/>
                  <a:tailEnd/>
                </a:ln>
              </p:spPr>
              <p:txBody>
                <a:bodyPr>
                  <a:prstTxWarp prst="textNoShape">
                    <a:avLst/>
                  </a:prstTxWarp>
                </a:bodyPr>
                <a:lstStyle/>
                <a:p>
                  <a:endParaRPr lang="en-US"/>
                </a:p>
              </p:txBody>
            </p:sp>
            <p:sp>
              <p:nvSpPr>
                <p:cNvPr id="74833" name="Freeform 458"/>
                <p:cNvSpPr>
                  <a:spLocks noChangeAspect="1" noEditPoints="1"/>
                </p:cNvSpPr>
                <p:nvPr/>
              </p:nvSpPr>
              <p:spPr bwMode="auto">
                <a:xfrm>
                  <a:off x="3207" y="2575"/>
                  <a:ext cx="136" cy="42"/>
                </a:xfrm>
                <a:custGeom>
                  <a:avLst/>
                  <a:gdLst>
                    <a:gd name="T0" fmla="*/ 15 w 407"/>
                    <a:gd name="T1" fmla="*/ 0 h 124"/>
                    <a:gd name="T2" fmla="*/ 361 w 407"/>
                    <a:gd name="T3" fmla="*/ 71 h 124"/>
                    <a:gd name="T4" fmla="*/ 366 w 407"/>
                    <a:gd name="T5" fmla="*/ 116 h 124"/>
                    <a:gd name="T6" fmla="*/ 0 w 407"/>
                    <a:gd name="T7" fmla="*/ 42 h 124"/>
                    <a:gd name="T8" fmla="*/ 15 w 407"/>
                    <a:gd name="T9" fmla="*/ 0 h 124"/>
                    <a:gd name="T10" fmla="*/ 407 w 407"/>
                    <a:gd name="T11" fmla="*/ 124 h 124"/>
                    <a:gd name="T12" fmla="*/ 381 w 407"/>
                    <a:gd name="T13" fmla="*/ 124 h 124"/>
                    <a:gd name="T14" fmla="*/ 387 w 407"/>
                    <a:gd name="T15" fmla="*/ 118 h 124"/>
                    <a:gd name="T16" fmla="*/ 395 w 407"/>
                    <a:gd name="T17" fmla="*/ 113 h 124"/>
                    <a:gd name="T18" fmla="*/ 402 w 407"/>
                    <a:gd name="T19" fmla="*/ 108 h 124"/>
                    <a:gd name="T20" fmla="*/ 407 w 407"/>
                    <a:gd name="T21" fmla="*/ 105 h 124"/>
                    <a:gd name="T22" fmla="*/ 407 w 407"/>
                    <a:gd name="T23" fmla="*/ 111 h 124"/>
                    <a:gd name="T24" fmla="*/ 407 w 407"/>
                    <a:gd name="T25" fmla="*/ 116 h 124"/>
                    <a:gd name="T26" fmla="*/ 407 w 407"/>
                    <a:gd name="T27" fmla="*/ 118 h 124"/>
                    <a:gd name="T28" fmla="*/ 407 w 407"/>
                    <a:gd name="T29" fmla="*/ 124 h 12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07"/>
                    <a:gd name="T46" fmla="*/ 0 h 124"/>
                    <a:gd name="T47" fmla="*/ 407 w 407"/>
                    <a:gd name="T48" fmla="*/ 124 h 12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07" h="124">
                      <a:moveTo>
                        <a:pt x="15" y="0"/>
                      </a:moveTo>
                      <a:lnTo>
                        <a:pt x="361" y="71"/>
                      </a:lnTo>
                      <a:lnTo>
                        <a:pt x="366" y="116"/>
                      </a:lnTo>
                      <a:lnTo>
                        <a:pt x="0" y="42"/>
                      </a:lnTo>
                      <a:lnTo>
                        <a:pt x="15" y="0"/>
                      </a:lnTo>
                      <a:close/>
                      <a:moveTo>
                        <a:pt x="407" y="124"/>
                      </a:moveTo>
                      <a:lnTo>
                        <a:pt x="381" y="124"/>
                      </a:lnTo>
                      <a:lnTo>
                        <a:pt x="387" y="118"/>
                      </a:lnTo>
                      <a:lnTo>
                        <a:pt x="395" y="113"/>
                      </a:lnTo>
                      <a:lnTo>
                        <a:pt x="402" y="108"/>
                      </a:lnTo>
                      <a:lnTo>
                        <a:pt x="407" y="105"/>
                      </a:lnTo>
                      <a:lnTo>
                        <a:pt x="407" y="111"/>
                      </a:lnTo>
                      <a:lnTo>
                        <a:pt x="407" y="116"/>
                      </a:lnTo>
                      <a:lnTo>
                        <a:pt x="407" y="118"/>
                      </a:lnTo>
                      <a:lnTo>
                        <a:pt x="407" y="124"/>
                      </a:lnTo>
                      <a:close/>
                    </a:path>
                  </a:pathLst>
                </a:custGeom>
                <a:solidFill>
                  <a:srgbClr val="E8AF84"/>
                </a:solidFill>
                <a:ln w="9525">
                  <a:noFill/>
                  <a:round/>
                  <a:headEnd/>
                  <a:tailEnd/>
                </a:ln>
              </p:spPr>
              <p:txBody>
                <a:bodyPr>
                  <a:prstTxWarp prst="textNoShape">
                    <a:avLst/>
                  </a:prstTxWarp>
                </a:bodyPr>
                <a:lstStyle/>
                <a:p>
                  <a:endParaRPr lang="en-US"/>
                </a:p>
              </p:txBody>
            </p:sp>
            <p:sp>
              <p:nvSpPr>
                <p:cNvPr id="74834" name="Freeform 459"/>
                <p:cNvSpPr>
                  <a:spLocks noChangeAspect="1"/>
                </p:cNvSpPr>
                <p:nvPr/>
              </p:nvSpPr>
              <p:spPr bwMode="auto">
                <a:xfrm>
                  <a:off x="3203" y="2582"/>
                  <a:ext cx="140" cy="41"/>
                </a:xfrm>
                <a:custGeom>
                  <a:avLst/>
                  <a:gdLst>
                    <a:gd name="T0" fmla="*/ 19 w 419"/>
                    <a:gd name="T1" fmla="*/ 0 h 122"/>
                    <a:gd name="T2" fmla="*/ 375 w 419"/>
                    <a:gd name="T3" fmla="*/ 77 h 122"/>
                    <a:gd name="T4" fmla="*/ 378 w 419"/>
                    <a:gd name="T5" fmla="*/ 104 h 122"/>
                    <a:gd name="T6" fmla="*/ 388 w 419"/>
                    <a:gd name="T7" fmla="*/ 101 h 122"/>
                    <a:gd name="T8" fmla="*/ 402 w 419"/>
                    <a:gd name="T9" fmla="*/ 96 h 122"/>
                    <a:gd name="T10" fmla="*/ 412 w 419"/>
                    <a:gd name="T11" fmla="*/ 91 h 122"/>
                    <a:gd name="T12" fmla="*/ 419 w 419"/>
                    <a:gd name="T13" fmla="*/ 85 h 122"/>
                    <a:gd name="T14" fmla="*/ 419 w 419"/>
                    <a:gd name="T15" fmla="*/ 96 h 122"/>
                    <a:gd name="T16" fmla="*/ 419 w 419"/>
                    <a:gd name="T17" fmla="*/ 104 h 122"/>
                    <a:gd name="T18" fmla="*/ 419 w 419"/>
                    <a:gd name="T19" fmla="*/ 111 h 122"/>
                    <a:gd name="T20" fmla="*/ 419 w 419"/>
                    <a:gd name="T21" fmla="*/ 122 h 122"/>
                    <a:gd name="T22" fmla="*/ 0 w 419"/>
                    <a:gd name="T23" fmla="*/ 43 h 122"/>
                    <a:gd name="T24" fmla="*/ 19 w 419"/>
                    <a:gd name="T25" fmla="*/ 0 h 12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19"/>
                    <a:gd name="T40" fmla="*/ 0 h 122"/>
                    <a:gd name="T41" fmla="*/ 419 w 419"/>
                    <a:gd name="T42" fmla="*/ 122 h 12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19" h="122">
                      <a:moveTo>
                        <a:pt x="19" y="0"/>
                      </a:moveTo>
                      <a:lnTo>
                        <a:pt x="375" y="77"/>
                      </a:lnTo>
                      <a:lnTo>
                        <a:pt x="378" y="104"/>
                      </a:lnTo>
                      <a:lnTo>
                        <a:pt x="388" y="101"/>
                      </a:lnTo>
                      <a:lnTo>
                        <a:pt x="402" y="96"/>
                      </a:lnTo>
                      <a:lnTo>
                        <a:pt x="412" y="91"/>
                      </a:lnTo>
                      <a:lnTo>
                        <a:pt x="419" y="85"/>
                      </a:lnTo>
                      <a:lnTo>
                        <a:pt x="419" y="96"/>
                      </a:lnTo>
                      <a:lnTo>
                        <a:pt x="419" y="104"/>
                      </a:lnTo>
                      <a:lnTo>
                        <a:pt x="419" y="111"/>
                      </a:lnTo>
                      <a:lnTo>
                        <a:pt x="419" y="122"/>
                      </a:lnTo>
                      <a:lnTo>
                        <a:pt x="0" y="43"/>
                      </a:lnTo>
                      <a:lnTo>
                        <a:pt x="19" y="0"/>
                      </a:lnTo>
                      <a:close/>
                    </a:path>
                  </a:pathLst>
                </a:custGeom>
                <a:solidFill>
                  <a:srgbClr val="EABA91"/>
                </a:solidFill>
                <a:ln w="9525">
                  <a:noFill/>
                  <a:round/>
                  <a:headEnd/>
                  <a:tailEnd/>
                </a:ln>
              </p:spPr>
              <p:txBody>
                <a:bodyPr>
                  <a:prstTxWarp prst="textNoShape">
                    <a:avLst/>
                  </a:prstTxWarp>
                </a:bodyPr>
                <a:lstStyle/>
                <a:p>
                  <a:endParaRPr lang="en-US"/>
                </a:p>
              </p:txBody>
            </p:sp>
            <p:sp>
              <p:nvSpPr>
                <p:cNvPr id="74835" name="Freeform 460"/>
                <p:cNvSpPr>
                  <a:spLocks noChangeAspect="1" noEditPoints="1"/>
                </p:cNvSpPr>
                <p:nvPr/>
              </p:nvSpPr>
              <p:spPr bwMode="auto">
                <a:xfrm>
                  <a:off x="3196" y="2589"/>
                  <a:ext cx="171" cy="47"/>
                </a:xfrm>
                <a:custGeom>
                  <a:avLst/>
                  <a:gdLst>
                    <a:gd name="T0" fmla="*/ 34 w 513"/>
                    <a:gd name="T1" fmla="*/ 0 h 139"/>
                    <a:gd name="T2" fmla="*/ 400 w 513"/>
                    <a:gd name="T3" fmla="*/ 74 h 139"/>
                    <a:gd name="T4" fmla="*/ 400 w 513"/>
                    <a:gd name="T5" fmla="*/ 82 h 139"/>
                    <a:gd name="T6" fmla="*/ 405 w 513"/>
                    <a:gd name="T7" fmla="*/ 82 h 139"/>
                    <a:gd name="T8" fmla="*/ 407 w 513"/>
                    <a:gd name="T9" fmla="*/ 82 h 139"/>
                    <a:gd name="T10" fmla="*/ 410 w 513"/>
                    <a:gd name="T11" fmla="*/ 82 h 139"/>
                    <a:gd name="T12" fmla="*/ 415 w 513"/>
                    <a:gd name="T13" fmla="*/ 82 h 139"/>
                    <a:gd name="T14" fmla="*/ 441 w 513"/>
                    <a:gd name="T15" fmla="*/ 82 h 139"/>
                    <a:gd name="T16" fmla="*/ 441 w 513"/>
                    <a:gd name="T17" fmla="*/ 89 h 139"/>
                    <a:gd name="T18" fmla="*/ 444 w 513"/>
                    <a:gd name="T19" fmla="*/ 100 h 139"/>
                    <a:gd name="T20" fmla="*/ 446 w 513"/>
                    <a:gd name="T21" fmla="*/ 113 h 139"/>
                    <a:gd name="T22" fmla="*/ 450 w 513"/>
                    <a:gd name="T23" fmla="*/ 124 h 139"/>
                    <a:gd name="T24" fmla="*/ 15 w 513"/>
                    <a:gd name="T25" fmla="*/ 40 h 139"/>
                    <a:gd name="T26" fmla="*/ 34 w 513"/>
                    <a:gd name="T27" fmla="*/ 0 h 139"/>
                    <a:gd name="T28" fmla="*/ 513 w 513"/>
                    <a:gd name="T29" fmla="*/ 139 h 139"/>
                    <a:gd name="T30" fmla="*/ 479 w 513"/>
                    <a:gd name="T31" fmla="*/ 134 h 139"/>
                    <a:gd name="T32" fmla="*/ 484 w 513"/>
                    <a:gd name="T33" fmla="*/ 121 h 139"/>
                    <a:gd name="T34" fmla="*/ 489 w 513"/>
                    <a:gd name="T35" fmla="*/ 116 h 139"/>
                    <a:gd name="T36" fmla="*/ 497 w 513"/>
                    <a:gd name="T37" fmla="*/ 121 h 139"/>
                    <a:gd name="T38" fmla="*/ 513 w 513"/>
                    <a:gd name="T39" fmla="*/ 139 h 139"/>
                    <a:gd name="T40" fmla="*/ 12 w 513"/>
                    <a:gd name="T41" fmla="*/ 40 h 139"/>
                    <a:gd name="T42" fmla="*/ 0 w 513"/>
                    <a:gd name="T43" fmla="*/ 36 h 139"/>
                    <a:gd name="T44" fmla="*/ 0 w 513"/>
                    <a:gd name="T45" fmla="*/ 34 h 139"/>
                    <a:gd name="T46" fmla="*/ 0 w 513"/>
                    <a:gd name="T47" fmla="*/ 31 h 139"/>
                    <a:gd name="T48" fmla="*/ 0 w 513"/>
                    <a:gd name="T49" fmla="*/ 29 h 139"/>
                    <a:gd name="T50" fmla="*/ 2 w 513"/>
                    <a:gd name="T51" fmla="*/ 26 h 139"/>
                    <a:gd name="T52" fmla="*/ 2 w 513"/>
                    <a:gd name="T53" fmla="*/ 24 h 139"/>
                    <a:gd name="T54" fmla="*/ 2 w 513"/>
                    <a:gd name="T55" fmla="*/ 21 h 139"/>
                    <a:gd name="T56" fmla="*/ 5 w 513"/>
                    <a:gd name="T57" fmla="*/ 26 h 139"/>
                    <a:gd name="T58" fmla="*/ 7 w 513"/>
                    <a:gd name="T59" fmla="*/ 31 h 139"/>
                    <a:gd name="T60" fmla="*/ 10 w 513"/>
                    <a:gd name="T61" fmla="*/ 36 h 139"/>
                    <a:gd name="T62" fmla="*/ 12 w 513"/>
                    <a:gd name="T63" fmla="*/ 40 h 13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13"/>
                    <a:gd name="T97" fmla="*/ 0 h 139"/>
                    <a:gd name="T98" fmla="*/ 513 w 513"/>
                    <a:gd name="T99" fmla="*/ 139 h 13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13" h="139">
                      <a:moveTo>
                        <a:pt x="34" y="0"/>
                      </a:moveTo>
                      <a:lnTo>
                        <a:pt x="400" y="74"/>
                      </a:lnTo>
                      <a:lnTo>
                        <a:pt x="400" y="82"/>
                      </a:lnTo>
                      <a:lnTo>
                        <a:pt x="405" y="82"/>
                      </a:lnTo>
                      <a:lnTo>
                        <a:pt x="407" y="82"/>
                      </a:lnTo>
                      <a:lnTo>
                        <a:pt x="410" y="82"/>
                      </a:lnTo>
                      <a:lnTo>
                        <a:pt x="415" y="82"/>
                      </a:lnTo>
                      <a:lnTo>
                        <a:pt x="441" y="82"/>
                      </a:lnTo>
                      <a:lnTo>
                        <a:pt x="441" y="89"/>
                      </a:lnTo>
                      <a:lnTo>
                        <a:pt x="444" y="100"/>
                      </a:lnTo>
                      <a:lnTo>
                        <a:pt x="446" y="113"/>
                      </a:lnTo>
                      <a:lnTo>
                        <a:pt x="450" y="124"/>
                      </a:lnTo>
                      <a:lnTo>
                        <a:pt x="15" y="40"/>
                      </a:lnTo>
                      <a:lnTo>
                        <a:pt x="34" y="0"/>
                      </a:lnTo>
                      <a:close/>
                      <a:moveTo>
                        <a:pt x="513" y="139"/>
                      </a:moveTo>
                      <a:lnTo>
                        <a:pt x="479" y="134"/>
                      </a:lnTo>
                      <a:lnTo>
                        <a:pt x="484" y="121"/>
                      </a:lnTo>
                      <a:lnTo>
                        <a:pt x="489" y="116"/>
                      </a:lnTo>
                      <a:lnTo>
                        <a:pt x="497" y="121"/>
                      </a:lnTo>
                      <a:lnTo>
                        <a:pt x="513" y="139"/>
                      </a:lnTo>
                      <a:close/>
                      <a:moveTo>
                        <a:pt x="12" y="40"/>
                      </a:moveTo>
                      <a:lnTo>
                        <a:pt x="0" y="36"/>
                      </a:lnTo>
                      <a:lnTo>
                        <a:pt x="0" y="34"/>
                      </a:lnTo>
                      <a:lnTo>
                        <a:pt x="0" y="31"/>
                      </a:lnTo>
                      <a:lnTo>
                        <a:pt x="0" y="29"/>
                      </a:lnTo>
                      <a:lnTo>
                        <a:pt x="2" y="26"/>
                      </a:lnTo>
                      <a:lnTo>
                        <a:pt x="2" y="24"/>
                      </a:lnTo>
                      <a:lnTo>
                        <a:pt x="2" y="21"/>
                      </a:lnTo>
                      <a:lnTo>
                        <a:pt x="5" y="26"/>
                      </a:lnTo>
                      <a:lnTo>
                        <a:pt x="7" y="31"/>
                      </a:lnTo>
                      <a:lnTo>
                        <a:pt x="10" y="36"/>
                      </a:lnTo>
                      <a:lnTo>
                        <a:pt x="12" y="40"/>
                      </a:lnTo>
                      <a:close/>
                    </a:path>
                  </a:pathLst>
                </a:custGeom>
                <a:solidFill>
                  <a:srgbClr val="EDC699"/>
                </a:solidFill>
                <a:ln w="9525">
                  <a:noFill/>
                  <a:round/>
                  <a:headEnd/>
                  <a:tailEnd/>
                </a:ln>
              </p:spPr>
              <p:txBody>
                <a:bodyPr>
                  <a:prstTxWarp prst="textNoShape">
                    <a:avLst/>
                  </a:prstTxWarp>
                </a:bodyPr>
                <a:lstStyle/>
                <a:p>
                  <a:endParaRPr lang="en-US"/>
                </a:p>
              </p:txBody>
            </p:sp>
            <p:sp>
              <p:nvSpPr>
                <p:cNvPr id="74836" name="Freeform 461"/>
                <p:cNvSpPr>
                  <a:spLocks noChangeAspect="1" noEditPoints="1"/>
                </p:cNvSpPr>
                <p:nvPr/>
              </p:nvSpPr>
              <p:spPr bwMode="auto">
                <a:xfrm>
                  <a:off x="3193" y="2596"/>
                  <a:ext cx="180" cy="48"/>
                </a:xfrm>
                <a:custGeom>
                  <a:avLst/>
                  <a:gdLst>
                    <a:gd name="T0" fmla="*/ 31 w 540"/>
                    <a:gd name="T1" fmla="*/ 0 h 142"/>
                    <a:gd name="T2" fmla="*/ 450 w 540"/>
                    <a:gd name="T3" fmla="*/ 79 h 142"/>
                    <a:gd name="T4" fmla="*/ 453 w 540"/>
                    <a:gd name="T5" fmla="*/ 84 h 142"/>
                    <a:gd name="T6" fmla="*/ 453 w 540"/>
                    <a:gd name="T7" fmla="*/ 92 h 142"/>
                    <a:gd name="T8" fmla="*/ 455 w 540"/>
                    <a:gd name="T9" fmla="*/ 100 h 142"/>
                    <a:gd name="T10" fmla="*/ 459 w 540"/>
                    <a:gd name="T11" fmla="*/ 106 h 142"/>
                    <a:gd name="T12" fmla="*/ 459 w 540"/>
                    <a:gd name="T13" fmla="*/ 111 h 142"/>
                    <a:gd name="T14" fmla="*/ 455 w 540"/>
                    <a:gd name="T15" fmla="*/ 116 h 142"/>
                    <a:gd name="T16" fmla="*/ 453 w 540"/>
                    <a:gd name="T17" fmla="*/ 121 h 142"/>
                    <a:gd name="T18" fmla="*/ 453 w 540"/>
                    <a:gd name="T19" fmla="*/ 123 h 142"/>
                    <a:gd name="T20" fmla="*/ 9 w 540"/>
                    <a:gd name="T21" fmla="*/ 37 h 142"/>
                    <a:gd name="T22" fmla="*/ 9 w 540"/>
                    <a:gd name="T23" fmla="*/ 29 h 142"/>
                    <a:gd name="T24" fmla="*/ 9 w 540"/>
                    <a:gd name="T25" fmla="*/ 21 h 142"/>
                    <a:gd name="T26" fmla="*/ 9 w 540"/>
                    <a:gd name="T27" fmla="*/ 15 h 142"/>
                    <a:gd name="T28" fmla="*/ 9 w 540"/>
                    <a:gd name="T29" fmla="*/ 8 h 142"/>
                    <a:gd name="T30" fmla="*/ 11 w 540"/>
                    <a:gd name="T31" fmla="*/ 5 h 142"/>
                    <a:gd name="T32" fmla="*/ 11 w 540"/>
                    <a:gd name="T33" fmla="*/ 3 h 142"/>
                    <a:gd name="T34" fmla="*/ 11 w 540"/>
                    <a:gd name="T35" fmla="*/ 0 h 142"/>
                    <a:gd name="T36" fmla="*/ 14 w 540"/>
                    <a:gd name="T37" fmla="*/ 5 h 142"/>
                    <a:gd name="T38" fmla="*/ 16 w 540"/>
                    <a:gd name="T39" fmla="*/ 13 h 142"/>
                    <a:gd name="T40" fmla="*/ 19 w 540"/>
                    <a:gd name="T41" fmla="*/ 15 h 142"/>
                    <a:gd name="T42" fmla="*/ 24 w 540"/>
                    <a:gd name="T43" fmla="*/ 19 h 142"/>
                    <a:gd name="T44" fmla="*/ 31 w 540"/>
                    <a:gd name="T45" fmla="*/ 0 h 142"/>
                    <a:gd name="T46" fmla="*/ 540 w 540"/>
                    <a:gd name="T47" fmla="*/ 142 h 142"/>
                    <a:gd name="T48" fmla="*/ 488 w 540"/>
                    <a:gd name="T49" fmla="*/ 132 h 142"/>
                    <a:gd name="T50" fmla="*/ 493 w 540"/>
                    <a:gd name="T51" fmla="*/ 111 h 142"/>
                    <a:gd name="T52" fmla="*/ 498 w 540"/>
                    <a:gd name="T53" fmla="*/ 95 h 142"/>
                    <a:gd name="T54" fmla="*/ 508 w 540"/>
                    <a:gd name="T55" fmla="*/ 100 h 142"/>
                    <a:gd name="T56" fmla="*/ 537 w 540"/>
                    <a:gd name="T57" fmla="*/ 132 h 142"/>
                    <a:gd name="T58" fmla="*/ 540 w 540"/>
                    <a:gd name="T59" fmla="*/ 135 h 142"/>
                    <a:gd name="T60" fmla="*/ 540 w 540"/>
                    <a:gd name="T61" fmla="*/ 137 h 142"/>
                    <a:gd name="T62" fmla="*/ 540 w 540"/>
                    <a:gd name="T63" fmla="*/ 140 h 142"/>
                    <a:gd name="T64" fmla="*/ 540 w 540"/>
                    <a:gd name="T65" fmla="*/ 142 h 142"/>
                    <a:gd name="T66" fmla="*/ 0 w 540"/>
                    <a:gd name="T67" fmla="*/ 34 h 142"/>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540"/>
                    <a:gd name="T103" fmla="*/ 0 h 142"/>
                    <a:gd name="T104" fmla="*/ 540 w 540"/>
                    <a:gd name="T105" fmla="*/ 142 h 142"/>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540" h="142">
                      <a:moveTo>
                        <a:pt x="31" y="0"/>
                      </a:moveTo>
                      <a:lnTo>
                        <a:pt x="450" y="79"/>
                      </a:lnTo>
                      <a:lnTo>
                        <a:pt x="453" y="84"/>
                      </a:lnTo>
                      <a:lnTo>
                        <a:pt x="453" y="92"/>
                      </a:lnTo>
                      <a:lnTo>
                        <a:pt x="455" y="100"/>
                      </a:lnTo>
                      <a:lnTo>
                        <a:pt x="459" y="106"/>
                      </a:lnTo>
                      <a:lnTo>
                        <a:pt x="459" y="111"/>
                      </a:lnTo>
                      <a:lnTo>
                        <a:pt x="455" y="116"/>
                      </a:lnTo>
                      <a:lnTo>
                        <a:pt x="453" y="121"/>
                      </a:lnTo>
                      <a:lnTo>
                        <a:pt x="453" y="123"/>
                      </a:lnTo>
                      <a:lnTo>
                        <a:pt x="9" y="37"/>
                      </a:lnTo>
                      <a:lnTo>
                        <a:pt x="9" y="29"/>
                      </a:lnTo>
                      <a:lnTo>
                        <a:pt x="9" y="21"/>
                      </a:lnTo>
                      <a:lnTo>
                        <a:pt x="9" y="15"/>
                      </a:lnTo>
                      <a:lnTo>
                        <a:pt x="9" y="8"/>
                      </a:lnTo>
                      <a:lnTo>
                        <a:pt x="11" y="5"/>
                      </a:lnTo>
                      <a:lnTo>
                        <a:pt x="11" y="3"/>
                      </a:lnTo>
                      <a:lnTo>
                        <a:pt x="11" y="0"/>
                      </a:lnTo>
                      <a:lnTo>
                        <a:pt x="14" y="5"/>
                      </a:lnTo>
                      <a:lnTo>
                        <a:pt x="16" y="13"/>
                      </a:lnTo>
                      <a:lnTo>
                        <a:pt x="19" y="15"/>
                      </a:lnTo>
                      <a:lnTo>
                        <a:pt x="24" y="19"/>
                      </a:lnTo>
                      <a:lnTo>
                        <a:pt x="31" y="0"/>
                      </a:lnTo>
                      <a:close/>
                      <a:moveTo>
                        <a:pt x="540" y="142"/>
                      </a:moveTo>
                      <a:lnTo>
                        <a:pt x="488" y="132"/>
                      </a:lnTo>
                      <a:lnTo>
                        <a:pt x="493" y="111"/>
                      </a:lnTo>
                      <a:lnTo>
                        <a:pt x="498" y="95"/>
                      </a:lnTo>
                      <a:lnTo>
                        <a:pt x="508" y="100"/>
                      </a:lnTo>
                      <a:lnTo>
                        <a:pt x="537" y="132"/>
                      </a:lnTo>
                      <a:lnTo>
                        <a:pt x="540" y="135"/>
                      </a:lnTo>
                      <a:lnTo>
                        <a:pt x="540" y="137"/>
                      </a:lnTo>
                      <a:lnTo>
                        <a:pt x="540" y="140"/>
                      </a:lnTo>
                      <a:lnTo>
                        <a:pt x="540" y="142"/>
                      </a:lnTo>
                      <a:close/>
                      <a:moveTo>
                        <a:pt x="0" y="34"/>
                      </a:moveTo>
                      <a:close/>
                    </a:path>
                  </a:pathLst>
                </a:custGeom>
                <a:solidFill>
                  <a:srgbClr val="F2D3A8"/>
                </a:solidFill>
                <a:ln w="9525">
                  <a:noFill/>
                  <a:round/>
                  <a:headEnd/>
                  <a:tailEnd/>
                </a:ln>
              </p:spPr>
              <p:txBody>
                <a:bodyPr>
                  <a:prstTxWarp prst="textNoShape">
                    <a:avLst/>
                  </a:prstTxWarp>
                </a:bodyPr>
                <a:lstStyle/>
                <a:p>
                  <a:endParaRPr lang="en-US"/>
                </a:p>
              </p:txBody>
            </p:sp>
            <p:sp>
              <p:nvSpPr>
                <p:cNvPr id="74837" name="Freeform 462"/>
                <p:cNvSpPr>
                  <a:spLocks noChangeAspect="1" noEditPoints="1"/>
                </p:cNvSpPr>
                <p:nvPr/>
              </p:nvSpPr>
              <p:spPr bwMode="auto">
                <a:xfrm>
                  <a:off x="3189" y="2601"/>
                  <a:ext cx="184" cy="51"/>
                </a:xfrm>
                <a:custGeom>
                  <a:avLst/>
                  <a:gdLst>
                    <a:gd name="T0" fmla="*/ 19 w 550"/>
                    <a:gd name="T1" fmla="*/ 0 h 151"/>
                    <a:gd name="T2" fmla="*/ 31 w 550"/>
                    <a:gd name="T3" fmla="*/ 4 h 151"/>
                    <a:gd name="T4" fmla="*/ 34 w 550"/>
                    <a:gd name="T5" fmla="*/ 4 h 151"/>
                    <a:gd name="T6" fmla="*/ 469 w 550"/>
                    <a:gd name="T7" fmla="*/ 88 h 151"/>
                    <a:gd name="T8" fmla="*/ 469 w 550"/>
                    <a:gd name="T9" fmla="*/ 91 h 151"/>
                    <a:gd name="T10" fmla="*/ 465 w 550"/>
                    <a:gd name="T11" fmla="*/ 101 h 151"/>
                    <a:gd name="T12" fmla="*/ 463 w 550"/>
                    <a:gd name="T13" fmla="*/ 111 h 151"/>
                    <a:gd name="T14" fmla="*/ 460 w 550"/>
                    <a:gd name="T15" fmla="*/ 122 h 151"/>
                    <a:gd name="T16" fmla="*/ 460 w 550"/>
                    <a:gd name="T17" fmla="*/ 132 h 151"/>
                    <a:gd name="T18" fmla="*/ 21 w 550"/>
                    <a:gd name="T19" fmla="*/ 46 h 151"/>
                    <a:gd name="T20" fmla="*/ 21 w 550"/>
                    <a:gd name="T21" fmla="*/ 35 h 151"/>
                    <a:gd name="T22" fmla="*/ 21 w 550"/>
                    <a:gd name="T23" fmla="*/ 22 h 151"/>
                    <a:gd name="T24" fmla="*/ 19 w 550"/>
                    <a:gd name="T25" fmla="*/ 11 h 151"/>
                    <a:gd name="T26" fmla="*/ 19 w 550"/>
                    <a:gd name="T27" fmla="*/ 0 h 151"/>
                    <a:gd name="T28" fmla="*/ 498 w 550"/>
                    <a:gd name="T29" fmla="*/ 98 h 151"/>
                    <a:gd name="T30" fmla="*/ 532 w 550"/>
                    <a:gd name="T31" fmla="*/ 103 h 151"/>
                    <a:gd name="T32" fmla="*/ 537 w 550"/>
                    <a:gd name="T33" fmla="*/ 106 h 151"/>
                    <a:gd name="T34" fmla="*/ 540 w 550"/>
                    <a:gd name="T35" fmla="*/ 108 h 151"/>
                    <a:gd name="T36" fmla="*/ 542 w 550"/>
                    <a:gd name="T37" fmla="*/ 115 h 151"/>
                    <a:gd name="T38" fmla="*/ 547 w 550"/>
                    <a:gd name="T39" fmla="*/ 117 h 151"/>
                    <a:gd name="T40" fmla="*/ 550 w 550"/>
                    <a:gd name="T41" fmla="*/ 122 h 151"/>
                    <a:gd name="T42" fmla="*/ 550 w 550"/>
                    <a:gd name="T43" fmla="*/ 130 h 151"/>
                    <a:gd name="T44" fmla="*/ 550 w 550"/>
                    <a:gd name="T45" fmla="*/ 140 h 151"/>
                    <a:gd name="T46" fmla="*/ 550 w 550"/>
                    <a:gd name="T47" fmla="*/ 151 h 151"/>
                    <a:gd name="T48" fmla="*/ 484 w 550"/>
                    <a:gd name="T49" fmla="*/ 135 h 151"/>
                    <a:gd name="T50" fmla="*/ 489 w 550"/>
                    <a:gd name="T51" fmla="*/ 127 h 151"/>
                    <a:gd name="T52" fmla="*/ 494 w 550"/>
                    <a:gd name="T53" fmla="*/ 117 h 151"/>
                    <a:gd name="T54" fmla="*/ 498 w 550"/>
                    <a:gd name="T55" fmla="*/ 106 h 151"/>
                    <a:gd name="T56" fmla="*/ 498 w 550"/>
                    <a:gd name="T57" fmla="*/ 98 h 151"/>
                    <a:gd name="T58" fmla="*/ 471 w 550"/>
                    <a:gd name="T59" fmla="*/ 132 h 151"/>
                    <a:gd name="T60" fmla="*/ 474 w 550"/>
                    <a:gd name="T61" fmla="*/ 132 h 151"/>
                    <a:gd name="T62" fmla="*/ 477 w 550"/>
                    <a:gd name="T63" fmla="*/ 132 h 151"/>
                    <a:gd name="T64" fmla="*/ 474 w 550"/>
                    <a:gd name="T65" fmla="*/ 132 h 151"/>
                    <a:gd name="T66" fmla="*/ 471 w 550"/>
                    <a:gd name="T67" fmla="*/ 132 h 151"/>
                    <a:gd name="T68" fmla="*/ 10 w 550"/>
                    <a:gd name="T69" fmla="*/ 40 h 151"/>
                    <a:gd name="T70" fmla="*/ 0 w 550"/>
                    <a:gd name="T71" fmla="*/ 40 h 151"/>
                    <a:gd name="T72" fmla="*/ 2 w 550"/>
                    <a:gd name="T73" fmla="*/ 35 h 151"/>
                    <a:gd name="T74" fmla="*/ 5 w 550"/>
                    <a:gd name="T75" fmla="*/ 30 h 151"/>
                    <a:gd name="T76" fmla="*/ 7 w 550"/>
                    <a:gd name="T77" fmla="*/ 24 h 151"/>
                    <a:gd name="T78" fmla="*/ 10 w 550"/>
                    <a:gd name="T79" fmla="*/ 19 h 151"/>
                    <a:gd name="T80" fmla="*/ 10 w 550"/>
                    <a:gd name="T81" fmla="*/ 24 h 151"/>
                    <a:gd name="T82" fmla="*/ 10 w 550"/>
                    <a:gd name="T83" fmla="*/ 30 h 151"/>
                    <a:gd name="T84" fmla="*/ 10 w 550"/>
                    <a:gd name="T85" fmla="*/ 35 h 151"/>
                    <a:gd name="T86" fmla="*/ 10 w 550"/>
                    <a:gd name="T87" fmla="*/ 40 h 151"/>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550"/>
                    <a:gd name="T133" fmla="*/ 0 h 151"/>
                    <a:gd name="T134" fmla="*/ 550 w 550"/>
                    <a:gd name="T135" fmla="*/ 151 h 151"/>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550" h="151">
                      <a:moveTo>
                        <a:pt x="19" y="0"/>
                      </a:moveTo>
                      <a:lnTo>
                        <a:pt x="31" y="4"/>
                      </a:lnTo>
                      <a:lnTo>
                        <a:pt x="34" y="4"/>
                      </a:lnTo>
                      <a:lnTo>
                        <a:pt x="469" y="88"/>
                      </a:lnTo>
                      <a:lnTo>
                        <a:pt x="469" y="91"/>
                      </a:lnTo>
                      <a:lnTo>
                        <a:pt x="465" y="101"/>
                      </a:lnTo>
                      <a:lnTo>
                        <a:pt x="463" y="111"/>
                      </a:lnTo>
                      <a:lnTo>
                        <a:pt x="460" y="122"/>
                      </a:lnTo>
                      <a:lnTo>
                        <a:pt x="460" y="132"/>
                      </a:lnTo>
                      <a:lnTo>
                        <a:pt x="21" y="46"/>
                      </a:lnTo>
                      <a:lnTo>
                        <a:pt x="21" y="35"/>
                      </a:lnTo>
                      <a:lnTo>
                        <a:pt x="21" y="22"/>
                      </a:lnTo>
                      <a:lnTo>
                        <a:pt x="19" y="11"/>
                      </a:lnTo>
                      <a:lnTo>
                        <a:pt x="19" y="0"/>
                      </a:lnTo>
                      <a:close/>
                      <a:moveTo>
                        <a:pt x="498" y="98"/>
                      </a:moveTo>
                      <a:lnTo>
                        <a:pt x="532" y="103"/>
                      </a:lnTo>
                      <a:lnTo>
                        <a:pt x="537" y="106"/>
                      </a:lnTo>
                      <a:lnTo>
                        <a:pt x="540" y="108"/>
                      </a:lnTo>
                      <a:lnTo>
                        <a:pt x="542" y="115"/>
                      </a:lnTo>
                      <a:lnTo>
                        <a:pt x="547" y="117"/>
                      </a:lnTo>
                      <a:lnTo>
                        <a:pt x="550" y="122"/>
                      </a:lnTo>
                      <a:lnTo>
                        <a:pt x="550" y="130"/>
                      </a:lnTo>
                      <a:lnTo>
                        <a:pt x="550" y="140"/>
                      </a:lnTo>
                      <a:lnTo>
                        <a:pt x="550" y="151"/>
                      </a:lnTo>
                      <a:lnTo>
                        <a:pt x="484" y="135"/>
                      </a:lnTo>
                      <a:lnTo>
                        <a:pt x="489" y="127"/>
                      </a:lnTo>
                      <a:lnTo>
                        <a:pt x="494" y="117"/>
                      </a:lnTo>
                      <a:lnTo>
                        <a:pt x="498" y="106"/>
                      </a:lnTo>
                      <a:lnTo>
                        <a:pt x="498" y="98"/>
                      </a:lnTo>
                      <a:close/>
                      <a:moveTo>
                        <a:pt x="471" y="132"/>
                      </a:moveTo>
                      <a:lnTo>
                        <a:pt x="474" y="132"/>
                      </a:lnTo>
                      <a:lnTo>
                        <a:pt x="477" y="132"/>
                      </a:lnTo>
                      <a:lnTo>
                        <a:pt x="474" y="132"/>
                      </a:lnTo>
                      <a:lnTo>
                        <a:pt x="471" y="132"/>
                      </a:lnTo>
                      <a:close/>
                      <a:moveTo>
                        <a:pt x="10" y="40"/>
                      </a:moveTo>
                      <a:lnTo>
                        <a:pt x="0" y="40"/>
                      </a:lnTo>
                      <a:lnTo>
                        <a:pt x="2" y="35"/>
                      </a:lnTo>
                      <a:lnTo>
                        <a:pt x="5" y="30"/>
                      </a:lnTo>
                      <a:lnTo>
                        <a:pt x="7" y="24"/>
                      </a:lnTo>
                      <a:lnTo>
                        <a:pt x="10" y="19"/>
                      </a:lnTo>
                      <a:lnTo>
                        <a:pt x="10" y="24"/>
                      </a:lnTo>
                      <a:lnTo>
                        <a:pt x="10" y="30"/>
                      </a:lnTo>
                      <a:lnTo>
                        <a:pt x="10" y="35"/>
                      </a:lnTo>
                      <a:lnTo>
                        <a:pt x="10" y="40"/>
                      </a:lnTo>
                      <a:close/>
                    </a:path>
                  </a:pathLst>
                </a:custGeom>
                <a:solidFill>
                  <a:srgbClr val="F7EAB7"/>
                </a:solidFill>
                <a:ln w="9525">
                  <a:noFill/>
                  <a:round/>
                  <a:headEnd/>
                  <a:tailEnd/>
                </a:ln>
              </p:spPr>
              <p:txBody>
                <a:bodyPr>
                  <a:prstTxWarp prst="textNoShape">
                    <a:avLst/>
                  </a:prstTxWarp>
                </a:bodyPr>
                <a:lstStyle/>
                <a:p>
                  <a:endParaRPr lang="en-US"/>
                </a:p>
              </p:txBody>
            </p:sp>
            <p:sp>
              <p:nvSpPr>
                <p:cNvPr id="74838" name="Freeform 463"/>
                <p:cNvSpPr>
                  <a:spLocks noChangeAspect="1" noEditPoints="1"/>
                </p:cNvSpPr>
                <p:nvPr/>
              </p:nvSpPr>
              <p:spPr bwMode="auto">
                <a:xfrm>
                  <a:off x="3188" y="2608"/>
                  <a:ext cx="196" cy="53"/>
                </a:xfrm>
                <a:custGeom>
                  <a:avLst/>
                  <a:gdLst>
                    <a:gd name="T0" fmla="*/ 15 w 590"/>
                    <a:gd name="T1" fmla="*/ 0 h 159"/>
                    <a:gd name="T2" fmla="*/ 15 w 590"/>
                    <a:gd name="T3" fmla="*/ 14 h 159"/>
                    <a:gd name="T4" fmla="*/ 15 w 590"/>
                    <a:gd name="T5" fmla="*/ 21 h 159"/>
                    <a:gd name="T6" fmla="*/ 15 w 590"/>
                    <a:gd name="T7" fmla="*/ 32 h 159"/>
                    <a:gd name="T8" fmla="*/ 15 w 590"/>
                    <a:gd name="T9" fmla="*/ 43 h 159"/>
                    <a:gd name="T10" fmla="*/ 0 w 590"/>
                    <a:gd name="T11" fmla="*/ 34 h 159"/>
                    <a:gd name="T12" fmla="*/ 2 w 590"/>
                    <a:gd name="T13" fmla="*/ 29 h 159"/>
                    <a:gd name="T14" fmla="*/ 7 w 590"/>
                    <a:gd name="T15" fmla="*/ 21 h 159"/>
                    <a:gd name="T16" fmla="*/ 10 w 590"/>
                    <a:gd name="T17" fmla="*/ 11 h 159"/>
                    <a:gd name="T18" fmla="*/ 15 w 590"/>
                    <a:gd name="T19" fmla="*/ 0 h 159"/>
                    <a:gd name="T20" fmla="*/ 24 w 590"/>
                    <a:gd name="T21" fmla="*/ 3 h 159"/>
                    <a:gd name="T22" fmla="*/ 468 w 590"/>
                    <a:gd name="T23" fmla="*/ 89 h 159"/>
                    <a:gd name="T24" fmla="*/ 465 w 590"/>
                    <a:gd name="T25" fmla="*/ 101 h 159"/>
                    <a:gd name="T26" fmla="*/ 463 w 590"/>
                    <a:gd name="T27" fmla="*/ 113 h 159"/>
                    <a:gd name="T28" fmla="*/ 460 w 590"/>
                    <a:gd name="T29" fmla="*/ 124 h 159"/>
                    <a:gd name="T30" fmla="*/ 458 w 590"/>
                    <a:gd name="T31" fmla="*/ 132 h 159"/>
                    <a:gd name="T32" fmla="*/ 31 w 590"/>
                    <a:gd name="T33" fmla="*/ 43 h 159"/>
                    <a:gd name="T34" fmla="*/ 29 w 590"/>
                    <a:gd name="T35" fmla="*/ 32 h 159"/>
                    <a:gd name="T36" fmla="*/ 26 w 590"/>
                    <a:gd name="T37" fmla="*/ 21 h 159"/>
                    <a:gd name="T38" fmla="*/ 26 w 590"/>
                    <a:gd name="T39" fmla="*/ 14 h 159"/>
                    <a:gd name="T40" fmla="*/ 24 w 590"/>
                    <a:gd name="T41" fmla="*/ 3 h 159"/>
                    <a:gd name="T42" fmla="*/ 503 w 590"/>
                    <a:gd name="T43" fmla="*/ 98 h 159"/>
                    <a:gd name="T44" fmla="*/ 555 w 590"/>
                    <a:gd name="T45" fmla="*/ 108 h 159"/>
                    <a:gd name="T46" fmla="*/ 555 w 590"/>
                    <a:gd name="T47" fmla="*/ 118 h 159"/>
                    <a:gd name="T48" fmla="*/ 555 w 590"/>
                    <a:gd name="T49" fmla="*/ 130 h 159"/>
                    <a:gd name="T50" fmla="*/ 555 w 590"/>
                    <a:gd name="T51" fmla="*/ 140 h 159"/>
                    <a:gd name="T52" fmla="*/ 555 w 590"/>
                    <a:gd name="T53" fmla="*/ 150 h 159"/>
                    <a:gd name="T54" fmla="*/ 474 w 590"/>
                    <a:gd name="T55" fmla="*/ 135 h 159"/>
                    <a:gd name="T56" fmla="*/ 474 w 590"/>
                    <a:gd name="T57" fmla="*/ 130 h 159"/>
                    <a:gd name="T58" fmla="*/ 476 w 590"/>
                    <a:gd name="T59" fmla="*/ 124 h 159"/>
                    <a:gd name="T60" fmla="*/ 479 w 590"/>
                    <a:gd name="T61" fmla="*/ 118 h 159"/>
                    <a:gd name="T62" fmla="*/ 482 w 590"/>
                    <a:gd name="T63" fmla="*/ 113 h 159"/>
                    <a:gd name="T64" fmla="*/ 479 w 590"/>
                    <a:gd name="T65" fmla="*/ 116 h 159"/>
                    <a:gd name="T66" fmla="*/ 476 w 590"/>
                    <a:gd name="T67" fmla="*/ 118 h 159"/>
                    <a:gd name="T68" fmla="*/ 476 w 590"/>
                    <a:gd name="T69" fmla="*/ 121 h 159"/>
                    <a:gd name="T70" fmla="*/ 476 w 590"/>
                    <a:gd name="T71" fmla="*/ 124 h 159"/>
                    <a:gd name="T72" fmla="*/ 487 w 590"/>
                    <a:gd name="T73" fmla="*/ 121 h 159"/>
                    <a:gd name="T74" fmla="*/ 492 w 590"/>
                    <a:gd name="T75" fmla="*/ 113 h 159"/>
                    <a:gd name="T76" fmla="*/ 497 w 590"/>
                    <a:gd name="T77" fmla="*/ 106 h 159"/>
                    <a:gd name="T78" fmla="*/ 503 w 590"/>
                    <a:gd name="T79" fmla="*/ 98 h 159"/>
                    <a:gd name="T80" fmla="*/ 590 w 590"/>
                    <a:gd name="T81" fmla="*/ 150 h 159"/>
                    <a:gd name="T82" fmla="*/ 587 w 590"/>
                    <a:gd name="T83" fmla="*/ 153 h 159"/>
                    <a:gd name="T84" fmla="*/ 584 w 590"/>
                    <a:gd name="T85" fmla="*/ 159 h 159"/>
                    <a:gd name="T86" fmla="*/ 566 w 590"/>
                    <a:gd name="T87" fmla="*/ 159 h 159"/>
                    <a:gd name="T88" fmla="*/ 571 w 590"/>
                    <a:gd name="T89" fmla="*/ 153 h 159"/>
                    <a:gd name="T90" fmla="*/ 576 w 590"/>
                    <a:gd name="T91" fmla="*/ 150 h 159"/>
                    <a:gd name="T92" fmla="*/ 581 w 590"/>
                    <a:gd name="T93" fmla="*/ 150 h 159"/>
                    <a:gd name="T94" fmla="*/ 590 w 590"/>
                    <a:gd name="T95" fmla="*/ 150 h 15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590"/>
                    <a:gd name="T145" fmla="*/ 0 h 159"/>
                    <a:gd name="T146" fmla="*/ 590 w 590"/>
                    <a:gd name="T147" fmla="*/ 159 h 15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590" h="159">
                      <a:moveTo>
                        <a:pt x="15" y="0"/>
                      </a:moveTo>
                      <a:lnTo>
                        <a:pt x="15" y="14"/>
                      </a:lnTo>
                      <a:lnTo>
                        <a:pt x="15" y="21"/>
                      </a:lnTo>
                      <a:lnTo>
                        <a:pt x="15" y="32"/>
                      </a:lnTo>
                      <a:lnTo>
                        <a:pt x="15" y="43"/>
                      </a:lnTo>
                      <a:lnTo>
                        <a:pt x="0" y="34"/>
                      </a:lnTo>
                      <a:lnTo>
                        <a:pt x="2" y="29"/>
                      </a:lnTo>
                      <a:lnTo>
                        <a:pt x="7" y="21"/>
                      </a:lnTo>
                      <a:lnTo>
                        <a:pt x="10" y="11"/>
                      </a:lnTo>
                      <a:lnTo>
                        <a:pt x="15" y="0"/>
                      </a:lnTo>
                      <a:close/>
                      <a:moveTo>
                        <a:pt x="24" y="3"/>
                      </a:moveTo>
                      <a:lnTo>
                        <a:pt x="468" y="89"/>
                      </a:lnTo>
                      <a:lnTo>
                        <a:pt x="465" y="101"/>
                      </a:lnTo>
                      <a:lnTo>
                        <a:pt x="463" y="113"/>
                      </a:lnTo>
                      <a:lnTo>
                        <a:pt x="460" y="124"/>
                      </a:lnTo>
                      <a:lnTo>
                        <a:pt x="458" y="132"/>
                      </a:lnTo>
                      <a:lnTo>
                        <a:pt x="31" y="43"/>
                      </a:lnTo>
                      <a:lnTo>
                        <a:pt x="29" y="32"/>
                      </a:lnTo>
                      <a:lnTo>
                        <a:pt x="26" y="21"/>
                      </a:lnTo>
                      <a:lnTo>
                        <a:pt x="26" y="14"/>
                      </a:lnTo>
                      <a:lnTo>
                        <a:pt x="24" y="3"/>
                      </a:lnTo>
                      <a:close/>
                      <a:moveTo>
                        <a:pt x="503" y="98"/>
                      </a:moveTo>
                      <a:lnTo>
                        <a:pt x="555" y="108"/>
                      </a:lnTo>
                      <a:lnTo>
                        <a:pt x="555" y="118"/>
                      </a:lnTo>
                      <a:lnTo>
                        <a:pt x="555" y="130"/>
                      </a:lnTo>
                      <a:lnTo>
                        <a:pt x="555" y="140"/>
                      </a:lnTo>
                      <a:lnTo>
                        <a:pt x="555" y="150"/>
                      </a:lnTo>
                      <a:lnTo>
                        <a:pt x="474" y="135"/>
                      </a:lnTo>
                      <a:lnTo>
                        <a:pt x="474" y="130"/>
                      </a:lnTo>
                      <a:lnTo>
                        <a:pt x="476" y="124"/>
                      </a:lnTo>
                      <a:lnTo>
                        <a:pt x="479" y="118"/>
                      </a:lnTo>
                      <a:lnTo>
                        <a:pt x="482" y="113"/>
                      </a:lnTo>
                      <a:lnTo>
                        <a:pt x="479" y="116"/>
                      </a:lnTo>
                      <a:lnTo>
                        <a:pt x="476" y="118"/>
                      </a:lnTo>
                      <a:lnTo>
                        <a:pt x="476" y="121"/>
                      </a:lnTo>
                      <a:lnTo>
                        <a:pt x="476" y="124"/>
                      </a:lnTo>
                      <a:lnTo>
                        <a:pt x="487" y="121"/>
                      </a:lnTo>
                      <a:lnTo>
                        <a:pt x="492" y="113"/>
                      </a:lnTo>
                      <a:lnTo>
                        <a:pt x="497" y="106"/>
                      </a:lnTo>
                      <a:lnTo>
                        <a:pt x="503" y="98"/>
                      </a:lnTo>
                      <a:close/>
                      <a:moveTo>
                        <a:pt x="590" y="150"/>
                      </a:moveTo>
                      <a:lnTo>
                        <a:pt x="587" y="153"/>
                      </a:lnTo>
                      <a:lnTo>
                        <a:pt x="584" y="159"/>
                      </a:lnTo>
                      <a:lnTo>
                        <a:pt x="566" y="159"/>
                      </a:lnTo>
                      <a:lnTo>
                        <a:pt x="571" y="153"/>
                      </a:lnTo>
                      <a:lnTo>
                        <a:pt x="576" y="150"/>
                      </a:lnTo>
                      <a:lnTo>
                        <a:pt x="581" y="150"/>
                      </a:lnTo>
                      <a:lnTo>
                        <a:pt x="590" y="150"/>
                      </a:lnTo>
                      <a:close/>
                    </a:path>
                  </a:pathLst>
                </a:custGeom>
                <a:solidFill>
                  <a:srgbClr val="FFFFCC"/>
                </a:solidFill>
                <a:ln w="9525">
                  <a:noFill/>
                  <a:round/>
                  <a:headEnd/>
                  <a:tailEnd/>
                </a:ln>
              </p:spPr>
              <p:txBody>
                <a:bodyPr>
                  <a:prstTxWarp prst="textNoShape">
                    <a:avLst/>
                  </a:prstTxWarp>
                </a:bodyPr>
                <a:lstStyle/>
                <a:p>
                  <a:endParaRPr lang="en-US"/>
                </a:p>
              </p:txBody>
            </p:sp>
            <p:sp>
              <p:nvSpPr>
                <p:cNvPr id="74839" name="Freeform 464"/>
                <p:cNvSpPr>
                  <a:spLocks noChangeAspect="1" noEditPoints="1"/>
                </p:cNvSpPr>
                <p:nvPr/>
              </p:nvSpPr>
              <p:spPr bwMode="auto">
                <a:xfrm>
                  <a:off x="3184" y="2615"/>
                  <a:ext cx="200" cy="69"/>
                </a:xfrm>
                <a:custGeom>
                  <a:avLst/>
                  <a:gdLst>
                    <a:gd name="T0" fmla="*/ 26 w 601"/>
                    <a:gd name="T1" fmla="*/ 0 h 208"/>
                    <a:gd name="T2" fmla="*/ 31 w 601"/>
                    <a:gd name="T3" fmla="*/ 42 h 208"/>
                    <a:gd name="T4" fmla="*/ 35 w 601"/>
                    <a:gd name="T5" fmla="*/ 85 h 208"/>
                    <a:gd name="T6" fmla="*/ 18 w 601"/>
                    <a:gd name="T7" fmla="*/ 80 h 208"/>
                    <a:gd name="T8" fmla="*/ 0 w 601"/>
                    <a:gd name="T9" fmla="*/ 77 h 208"/>
                    <a:gd name="T10" fmla="*/ 8 w 601"/>
                    <a:gd name="T11" fmla="*/ 34 h 208"/>
                    <a:gd name="T12" fmla="*/ 16 w 601"/>
                    <a:gd name="T13" fmla="*/ 0 h 208"/>
                    <a:gd name="T14" fmla="*/ 476 w 601"/>
                    <a:gd name="T15" fmla="*/ 92 h 208"/>
                    <a:gd name="T16" fmla="*/ 469 w 601"/>
                    <a:gd name="T17" fmla="*/ 119 h 208"/>
                    <a:gd name="T18" fmla="*/ 459 w 601"/>
                    <a:gd name="T19" fmla="*/ 145 h 208"/>
                    <a:gd name="T20" fmla="*/ 469 w 601"/>
                    <a:gd name="T21" fmla="*/ 153 h 208"/>
                    <a:gd name="T22" fmla="*/ 479 w 601"/>
                    <a:gd name="T23" fmla="*/ 148 h 208"/>
                    <a:gd name="T24" fmla="*/ 485 w 601"/>
                    <a:gd name="T25" fmla="*/ 119 h 208"/>
                    <a:gd name="T26" fmla="*/ 487 w 601"/>
                    <a:gd name="T27" fmla="*/ 92 h 208"/>
                    <a:gd name="T28" fmla="*/ 487 w 601"/>
                    <a:gd name="T29" fmla="*/ 97 h 208"/>
                    <a:gd name="T30" fmla="*/ 487 w 601"/>
                    <a:gd name="T31" fmla="*/ 103 h 208"/>
                    <a:gd name="T32" fmla="*/ 495 w 601"/>
                    <a:gd name="T33" fmla="*/ 100 h 208"/>
                    <a:gd name="T34" fmla="*/ 500 w 601"/>
                    <a:gd name="T35" fmla="*/ 95 h 208"/>
                    <a:gd name="T36" fmla="*/ 566 w 601"/>
                    <a:gd name="T37" fmla="*/ 124 h 208"/>
                    <a:gd name="T38" fmla="*/ 566 w 601"/>
                    <a:gd name="T39" fmla="*/ 155 h 208"/>
                    <a:gd name="T40" fmla="*/ 572 w 601"/>
                    <a:gd name="T41" fmla="*/ 169 h 208"/>
                    <a:gd name="T42" fmla="*/ 579 w 601"/>
                    <a:gd name="T43" fmla="*/ 161 h 208"/>
                    <a:gd name="T44" fmla="*/ 584 w 601"/>
                    <a:gd name="T45" fmla="*/ 155 h 208"/>
                    <a:gd name="T46" fmla="*/ 590 w 601"/>
                    <a:gd name="T47" fmla="*/ 155 h 208"/>
                    <a:gd name="T48" fmla="*/ 595 w 601"/>
                    <a:gd name="T49" fmla="*/ 143 h 208"/>
                    <a:gd name="T50" fmla="*/ 601 w 601"/>
                    <a:gd name="T51" fmla="*/ 129 h 208"/>
                    <a:gd name="T52" fmla="*/ 572 w 601"/>
                    <a:gd name="T53" fmla="*/ 148 h 208"/>
                    <a:gd name="T54" fmla="*/ 566 w 601"/>
                    <a:gd name="T55" fmla="*/ 174 h 208"/>
                    <a:gd name="T56" fmla="*/ 561 w 601"/>
                    <a:gd name="T57" fmla="*/ 182 h 208"/>
                    <a:gd name="T58" fmla="*/ 556 w 601"/>
                    <a:gd name="T59" fmla="*/ 190 h 208"/>
                    <a:gd name="T60" fmla="*/ 556 w 601"/>
                    <a:gd name="T61" fmla="*/ 200 h 208"/>
                    <a:gd name="T62" fmla="*/ 556 w 601"/>
                    <a:gd name="T63" fmla="*/ 208 h 208"/>
                    <a:gd name="T64" fmla="*/ 503 w 601"/>
                    <a:gd name="T65" fmla="*/ 164 h 208"/>
                    <a:gd name="T66" fmla="*/ 445 w 601"/>
                    <a:gd name="T67" fmla="*/ 155 h 208"/>
                    <a:gd name="T68" fmla="*/ 384 w 601"/>
                    <a:gd name="T69" fmla="*/ 166 h 208"/>
                    <a:gd name="T70" fmla="*/ 327 w 601"/>
                    <a:gd name="T71" fmla="*/ 179 h 208"/>
                    <a:gd name="T72" fmla="*/ 298 w 601"/>
                    <a:gd name="T73" fmla="*/ 126 h 208"/>
                    <a:gd name="T74" fmla="*/ 261 w 601"/>
                    <a:gd name="T75" fmla="*/ 95 h 208"/>
                    <a:gd name="T76" fmla="*/ 213 w 601"/>
                    <a:gd name="T77" fmla="*/ 109 h 208"/>
                    <a:gd name="T78" fmla="*/ 168 w 601"/>
                    <a:gd name="T79" fmla="*/ 116 h 208"/>
                    <a:gd name="T80" fmla="*/ 124 w 601"/>
                    <a:gd name="T81" fmla="*/ 124 h 208"/>
                    <a:gd name="T82" fmla="*/ 84 w 601"/>
                    <a:gd name="T83" fmla="*/ 140 h 208"/>
                    <a:gd name="T84" fmla="*/ 52 w 601"/>
                    <a:gd name="T85" fmla="*/ 100 h 208"/>
                    <a:gd name="T86" fmla="*/ 42 w 601"/>
                    <a:gd name="T87" fmla="*/ 48 h 208"/>
                    <a:gd name="T88" fmla="*/ 42 w 601"/>
                    <a:gd name="T89" fmla="*/ 24 h 208"/>
                    <a:gd name="T90" fmla="*/ 37 w 601"/>
                    <a:gd name="T91" fmla="*/ 6 h 208"/>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601"/>
                    <a:gd name="T139" fmla="*/ 0 h 208"/>
                    <a:gd name="T140" fmla="*/ 601 w 601"/>
                    <a:gd name="T141" fmla="*/ 208 h 208"/>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601" h="208">
                      <a:moveTo>
                        <a:pt x="16" y="0"/>
                      </a:moveTo>
                      <a:lnTo>
                        <a:pt x="26" y="0"/>
                      </a:lnTo>
                      <a:lnTo>
                        <a:pt x="29" y="22"/>
                      </a:lnTo>
                      <a:lnTo>
                        <a:pt x="31" y="42"/>
                      </a:lnTo>
                      <a:lnTo>
                        <a:pt x="35" y="63"/>
                      </a:lnTo>
                      <a:lnTo>
                        <a:pt x="35" y="85"/>
                      </a:lnTo>
                      <a:lnTo>
                        <a:pt x="26" y="82"/>
                      </a:lnTo>
                      <a:lnTo>
                        <a:pt x="18" y="80"/>
                      </a:lnTo>
                      <a:lnTo>
                        <a:pt x="8" y="77"/>
                      </a:lnTo>
                      <a:lnTo>
                        <a:pt x="0" y="77"/>
                      </a:lnTo>
                      <a:lnTo>
                        <a:pt x="2" y="56"/>
                      </a:lnTo>
                      <a:lnTo>
                        <a:pt x="8" y="34"/>
                      </a:lnTo>
                      <a:lnTo>
                        <a:pt x="11" y="16"/>
                      </a:lnTo>
                      <a:lnTo>
                        <a:pt x="16" y="0"/>
                      </a:lnTo>
                      <a:close/>
                      <a:moveTo>
                        <a:pt x="37" y="6"/>
                      </a:moveTo>
                      <a:lnTo>
                        <a:pt x="476" y="92"/>
                      </a:lnTo>
                      <a:lnTo>
                        <a:pt x="471" y="106"/>
                      </a:lnTo>
                      <a:lnTo>
                        <a:pt x="469" y="119"/>
                      </a:lnTo>
                      <a:lnTo>
                        <a:pt x="464" y="132"/>
                      </a:lnTo>
                      <a:lnTo>
                        <a:pt x="459" y="145"/>
                      </a:lnTo>
                      <a:lnTo>
                        <a:pt x="464" y="150"/>
                      </a:lnTo>
                      <a:lnTo>
                        <a:pt x="469" y="153"/>
                      </a:lnTo>
                      <a:lnTo>
                        <a:pt x="471" y="153"/>
                      </a:lnTo>
                      <a:lnTo>
                        <a:pt x="479" y="148"/>
                      </a:lnTo>
                      <a:lnTo>
                        <a:pt x="481" y="135"/>
                      </a:lnTo>
                      <a:lnTo>
                        <a:pt x="485" y="119"/>
                      </a:lnTo>
                      <a:lnTo>
                        <a:pt x="485" y="106"/>
                      </a:lnTo>
                      <a:lnTo>
                        <a:pt x="487" y="92"/>
                      </a:lnTo>
                      <a:lnTo>
                        <a:pt x="487" y="95"/>
                      </a:lnTo>
                      <a:lnTo>
                        <a:pt x="487" y="97"/>
                      </a:lnTo>
                      <a:lnTo>
                        <a:pt x="487" y="100"/>
                      </a:lnTo>
                      <a:lnTo>
                        <a:pt x="487" y="103"/>
                      </a:lnTo>
                      <a:lnTo>
                        <a:pt x="493" y="103"/>
                      </a:lnTo>
                      <a:lnTo>
                        <a:pt x="495" y="100"/>
                      </a:lnTo>
                      <a:lnTo>
                        <a:pt x="498" y="97"/>
                      </a:lnTo>
                      <a:lnTo>
                        <a:pt x="500" y="95"/>
                      </a:lnTo>
                      <a:lnTo>
                        <a:pt x="566" y="111"/>
                      </a:lnTo>
                      <a:lnTo>
                        <a:pt x="566" y="124"/>
                      </a:lnTo>
                      <a:lnTo>
                        <a:pt x="566" y="140"/>
                      </a:lnTo>
                      <a:lnTo>
                        <a:pt x="566" y="155"/>
                      </a:lnTo>
                      <a:lnTo>
                        <a:pt x="566" y="172"/>
                      </a:lnTo>
                      <a:lnTo>
                        <a:pt x="572" y="169"/>
                      </a:lnTo>
                      <a:lnTo>
                        <a:pt x="574" y="164"/>
                      </a:lnTo>
                      <a:lnTo>
                        <a:pt x="579" y="161"/>
                      </a:lnTo>
                      <a:lnTo>
                        <a:pt x="582" y="155"/>
                      </a:lnTo>
                      <a:lnTo>
                        <a:pt x="584" y="155"/>
                      </a:lnTo>
                      <a:lnTo>
                        <a:pt x="587" y="155"/>
                      </a:lnTo>
                      <a:lnTo>
                        <a:pt x="590" y="155"/>
                      </a:lnTo>
                      <a:lnTo>
                        <a:pt x="592" y="150"/>
                      </a:lnTo>
                      <a:lnTo>
                        <a:pt x="595" y="143"/>
                      </a:lnTo>
                      <a:lnTo>
                        <a:pt x="598" y="135"/>
                      </a:lnTo>
                      <a:lnTo>
                        <a:pt x="601" y="129"/>
                      </a:lnTo>
                      <a:lnTo>
                        <a:pt x="579" y="135"/>
                      </a:lnTo>
                      <a:lnTo>
                        <a:pt x="572" y="148"/>
                      </a:lnTo>
                      <a:lnTo>
                        <a:pt x="566" y="164"/>
                      </a:lnTo>
                      <a:lnTo>
                        <a:pt x="566" y="174"/>
                      </a:lnTo>
                      <a:lnTo>
                        <a:pt x="563" y="177"/>
                      </a:lnTo>
                      <a:lnTo>
                        <a:pt x="561" y="182"/>
                      </a:lnTo>
                      <a:lnTo>
                        <a:pt x="556" y="184"/>
                      </a:lnTo>
                      <a:lnTo>
                        <a:pt x="556" y="190"/>
                      </a:lnTo>
                      <a:lnTo>
                        <a:pt x="556" y="195"/>
                      </a:lnTo>
                      <a:lnTo>
                        <a:pt x="556" y="200"/>
                      </a:lnTo>
                      <a:lnTo>
                        <a:pt x="556" y="203"/>
                      </a:lnTo>
                      <a:lnTo>
                        <a:pt x="556" y="208"/>
                      </a:lnTo>
                      <a:lnTo>
                        <a:pt x="532" y="182"/>
                      </a:lnTo>
                      <a:lnTo>
                        <a:pt x="503" y="164"/>
                      </a:lnTo>
                      <a:lnTo>
                        <a:pt x="476" y="155"/>
                      </a:lnTo>
                      <a:lnTo>
                        <a:pt x="445" y="155"/>
                      </a:lnTo>
                      <a:lnTo>
                        <a:pt x="416" y="158"/>
                      </a:lnTo>
                      <a:lnTo>
                        <a:pt x="384" y="166"/>
                      </a:lnTo>
                      <a:lnTo>
                        <a:pt x="355" y="174"/>
                      </a:lnTo>
                      <a:lnTo>
                        <a:pt x="327" y="179"/>
                      </a:lnTo>
                      <a:lnTo>
                        <a:pt x="321" y="150"/>
                      </a:lnTo>
                      <a:lnTo>
                        <a:pt x="298" y="126"/>
                      </a:lnTo>
                      <a:lnTo>
                        <a:pt x="274" y="109"/>
                      </a:lnTo>
                      <a:lnTo>
                        <a:pt x="261" y="95"/>
                      </a:lnTo>
                      <a:lnTo>
                        <a:pt x="237" y="103"/>
                      </a:lnTo>
                      <a:lnTo>
                        <a:pt x="213" y="109"/>
                      </a:lnTo>
                      <a:lnTo>
                        <a:pt x="189" y="111"/>
                      </a:lnTo>
                      <a:lnTo>
                        <a:pt x="168" y="116"/>
                      </a:lnTo>
                      <a:lnTo>
                        <a:pt x="144" y="119"/>
                      </a:lnTo>
                      <a:lnTo>
                        <a:pt x="124" y="124"/>
                      </a:lnTo>
                      <a:lnTo>
                        <a:pt x="103" y="129"/>
                      </a:lnTo>
                      <a:lnTo>
                        <a:pt x="84" y="140"/>
                      </a:lnTo>
                      <a:lnTo>
                        <a:pt x="64" y="124"/>
                      </a:lnTo>
                      <a:lnTo>
                        <a:pt x="52" y="100"/>
                      </a:lnTo>
                      <a:lnTo>
                        <a:pt x="45" y="75"/>
                      </a:lnTo>
                      <a:lnTo>
                        <a:pt x="42" y="48"/>
                      </a:lnTo>
                      <a:lnTo>
                        <a:pt x="42" y="37"/>
                      </a:lnTo>
                      <a:lnTo>
                        <a:pt x="42" y="24"/>
                      </a:lnTo>
                      <a:lnTo>
                        <a:pt x="40" y="13"/>
                      </a:lnTo>
                      <a:lnTo>
                        <a:pt x="37" y="6"/>
                      </a:lnTo>
                      <a:close/>
                    </a:path>
                  </a:pathLst>
                </a:custGeom>
                <a:solidFill>
                  <a:srgbClr val="FFFFCC"/>
                </a:solidFill>
                <a:ln w="9525">
                  <a:noFill/>
                  <a:round/>
                  <a:headEnd/>
                  <a:tailEnd/>
                </a:ln>
              </p:spPr>
              <p:txBody>
                <a:bodyPr>
                  <a:prstTxWarp prst="textNoShape">
                    <a:avLst/>
                  </a:prstTxWarp>
                </a:bodyPr>
                <a:lstStyle/>
                <a:p>
                  <a:endParaRPr lang="en-US"/>
                </a:p>
              </p:txBody>
            </p:sp>
            <p:sp>
              <p:nvSpPr>
                <p:cNvPr id="74840" name="Freeform 465"/>
                <p:cNvSpPr>
                  <a:spLocks noChangeAspect="1" noEditPoints="1"/>
                </p:cNvSpPr>
                <p:nvPr/>
              </p:nvSpPr>
              <p:spPr bwMode="auto">
                <a:xfrm>
                  <a:off x="2564" y="2235"/>
                  <a:ext cx="187" cy="88"/>
                </a:xfrm>
                <a:custGeom>
                  <a:avLst/>
                  <a:gdLst>
                    <a:gd name="T0" fmla="*/ 9 w 561"/>
                    <a:gd name="T1" fmla="*/ 0 h 265"/>
                    <a:gd name="T2" fmla="*/ 43 w 561"/>
                    <a:gd name="T3" fmla="*/ 12 h 265"/>
                    <a:gd name="T4" fmla="*/ 80 w 561"/>
                    <a:gd name="T5" fmla="*/ 26 h 265"/>
                    <a:gd name="T6" fmla="*/ 114 w 561"/>
                    <a:gd name="T7" fmla="*/ 39 h 265"/>
                    <a:gd name="T8" fmla="*/ 151 w 561"/>
                    <a:gd name="T9" fmla="*/ 55 h 265"/>
                    <a:gd name="T10" fmla="*/ 185 w 561"/>
                    <a:gd name="T11" fmla="*/ 68 h 265"/>
                    <a:gd name="T12" fmla="*/ 222 w 561"/>
                    <a:gd name="T13" fmla="*/ 80 h 265"/>
                    <a:gd name="T14" fmla="*/ 256 w 561"/>
                    <a:gd name="T15" fmla="*/ 97 h 265"/>
                    <a:gd name="T16" fmla="*/ 291 w 561"/>
                    <a:gd name="T17" fmla="*/ 110 h 265"/>
                    <a:gd name="T18" fmla="*/ 325 w 561"/>
                    <a:gd name="T19" fmla="*/ 126 h 265"/>
                    <a:gd name="T20" fmla="*/ 361 w 561"/>
                    <a:gd name="T21" fmla="*/ 139 h 265"/>
                    <a:gd name="T22" fmla="*/ 395 w 561"/>
                    <a:gd name="T23" fmla="*/ 154 h 265"/>
                    <a:gd name="T24" fmla="*/ 427 w 561"/>
                    <a:gd name="T25" fmla="*/ 171 h 265"/>
                    <a:gd name="T26" fmla="*/ 462 w 561"/>
                    <a:gd name="T27" fmla="*/ 183 h 265"/>
                    <a:gd name="T28" fmla="*/ 496 w 561"/>
                    <a:gd name="T29" fmla="*/ 200 h 265"/>
                    <a:gd name="T30" fmla="*/ 530 w 561"/>
                    <a:gd name="T31" fmla="*/ 215 h 265"/>
                    <a:gd name="T32" fmla="*/ 561 w 561"/>
                    <a:gd name="T33" fmla="*/ 231 h 265"/>
                    <a:gd name="T34" fmla="*/ 530 w 561"/>
                    <a:gd name="T35" fmla="*/ 236 h 265"/>
                    <a:gd name="T36" fmla="*/ 496 w 561"/>
                    <a:gd name="T37" fmla="*/ 239 h 265"/>
                    <a:gd name="T38" fmla="*/ 464 w 561"/>
                    <a:gd name="T39" fmla="*/ 241 h 265"/>
                    <a:gd name="T40" fmla="*/ 429 w 561"/>
                    <a:gd name="T41" fmla="*/ 244 h 265"/>
                    <a:gd name="T42" fmla="*/ 395 w 561"/>
                    <a:gd name="T43" fmla="*/ 246 h 265"/>
                    <a:gd name="T44" fmla="*/ 361 w 561"/>
                    <a:gd name="T45" fmla="*/ 246 h 265"/>
                    <a:gd name="T46" fmla="*/ 325 w 561"/>
                    <a:gd name="T47" fmla="*/ 249 h 265"/>
                    <a:gd name="T48" fmla="*/ 291 w 561"/>
                    <a:gd name="T49" fmla="*/ 249 h 265"/>
                    <a:gd name="T50" fmla="*/ 253 w 561"/>
                    <a:gd name="T51" fmla="*/ 249 h 265"/>
                    <a:gd name="T52" fmla="*/ 219 w 561"/>
                    <a:gd name="T53" fmla="*/ 249 h 265"/>
                    <a:gd name="T54" fmla="*/ 183 w 561"/>
                    <a:gd name="T55" fmla="*/ 246 h 265"/>
                    <a:gd name="T56" fmla="*/ 145 w 561"/>
                    <a:gd name="T57" fmla="*/ 246 h 265"/>
                    <a:gd name="T58" fmla="*/ 111 w 561"/>
                    <a:gd name="T59" fmla="*/ 246 h 265"/>
                    <a:gd name="T60" fmla="*/ 74 w 561"/>
                    <a:gd name="T61" fmla="*/ 244 h 265"/>
                    <a:gd name="T62" fmla="*/ 38 w 561"/>
                    <a:gd name="T63" fmla="*/ 244 h 265"/>
                    <a:gd name="T64" fmla="*/ 0 w 561"/>
                    <a:gd name="T65" fmla="*/ 241 h 265"/>
                    <a:gd name="T66" fmla="*/ 3 w 561"/>
                    <a:gd name="T67" fmla="*/ 181 h 265"/>
                    <a:gd name="T68" fmla="*/ 3 w 561"/>
                    <a:gd name="T69" fmla="*/ 120 h 265"/>
                    <a:gd name="T70" fmla="*/ 5 w 561"/>
                    <a:gd name="T71" fmla="*/ 60 h 265"/>
                    <a:gd name="T72" fmla="*/ 9 w 561"/>
                    <a:gd name="T73" fmla="*/ 0 h 265"/>
                    <a:gd name="T74" fmla="*/ 0 w 561"/>
                    <a:gd name="T75" fmla="*/ 246 h 265"/>
                    <a:gd name="T76" fmla="*/ 116 w 561"/>
                    <a:gd name="T77" fmla="*/ 252 h 265"/>
                    <a:gd name="T78" fmla="*/ 188 w 561"/>
                    <a:gd name="T79" fmla="*/ 258 h 265"/>
                    <a:gd name="T80" fmla="*/ 222 w 561"/>
                    <a:gd name="T81" fmla="*/ 260 h 265"/>
                    <a:gd name="T82" fmla="*/ 222 w 561"/>
                    <a:gd name="T83" fmla="*/ 263 h 265"/>
                    <a:gd name="T84" fmla="*/ 195 w 561"/>
                    <a:gd name="T85" fmla="*/ 265 h 265"/>
                    <a:gd name="T86" fmla="*/ 145 w 561"/>
                    <a:gd name="T87" fmla="*/ 265 h 265"/>
                    <a:gd name="T88" fmla="*/ 80 w 561"/>
                    <a:gd name="T89" fmla="*/ 265 h 265"/>
                    <a:gd name="T90" fmla="*/ 0 w 561"/>
                    <a:gd name="T91" fmla="*/ 265 h 265"/>
                    <a:gd name="T92" fmla="*/ 0 w 561"/>
                    <a:gd name="T93" fmla="*/ 260 h 265"/>
                    <a:gd name="T94" fmla="*/ 0 w 561"/>
                    <a:gd name="T95" fmla="*/ 255 h 265"/>
                    <a:gd name="T96" fmla="*/ 0 w 561"/>
                    <a:gd name="T97" fmla="*/ 249 h 265"/>
                    <a:gd name="T98" fmla="*/ 0 w 561"/>
                    <a:gd name="T99" fmla="*/ 246 h 265"/>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561"/>
                    <a:gd name="T151" fmla="*/ 0 h 265"/>
                    <a:gd name="T152" fmla="*/ 561 w 561"/>
                    <a:gd name="T153" fmla="*/ 265 h 265"/>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561" h="265">
                      <a:moveTo>
                        <a:pt x="9" y="0"/>
                      </a:moveTo>
                      <a:lnTo>
                        <a:pt x="43" y="12"/>
                      </a:lnTo>
                      <a:lnTo>
                        <a:pt x="80" y="26"/>
                      </a:lnTo>
                      <a:lnTo>
                        <a:pt x="114" y="39"/>
                      </a:lnTo>
                      <a:lnTo>
                        <a:pt x="151" y="55"/>
                      </a:lnTo>
                      <a:lnTo>
                        <a:pt x="185" y="68"/>
                      </a:lnTo>
                      <a:lnTo>
                        <a:pt x="222" y="80"/>
                      </a:lnTo>
                      <a:lnTo>
                        <a:pt x="256" y="97"/>
                      </a:lnTo>
                      <a:lnTo>
                        <a:pt x="291" y="110"/>
                      </a:lnTo>
                      <a:lnTo>
                        <a:pt x="325" y="126"/>
                      </a:lnTo>
                      <a:lnTo>
                        <a:pt x="361" y="139"/>
                      </a:lnTo>
                      <a:lnTo>
                        <a:pt x="395" y="154"/>
                      </a:lnTo>
                      <a:lnTo>
                        <a:pt x="427" y="171"/>
                      </a:lnTo>
                      <a:lnTo>
                        <a:pt x="462" y="183"/>
                      </a:lnTo>
                      <a:lnTo>
                        <a:pt x="496" y="200"/>
                      </a:lnTo>
                      <a:lnTo>
                        <a:pt x="530" y="215"/>
                      </a:lnTo>
                      <a:lnTo>
                        <a:pt x="561" y="231"/>
                      </a:lnTo>
                      <a:lnTo>
                        <a:pt x="530" y="236"/>
                      </a:lnTo>
                      <a:lnTo>
                        <a:pt x="496" y="239"/>
                      </a:lnTo>
                      <a:lnTo>
                        <a:pt x="464" y="241"/>
                      </a:lnTo>
                      <a:lnTo>
                        <a:pt x="429" y="244"/>
                      </a:lnTo>
                      <a:lnTo>
                        <a:pt x="395" y="246"/>
                      </a:lnTo>
                      <a:lnTo>
                        <a:pt x="361" y="246"/>
                      </a:lnTo>
                      <a:lnTo>
                        <a:pt x="325" y="249"/>
                      </a:lnTo>
                      <a:lnTo>
                        <a:pt x="291" y="249"/>
                      </a:lnTo>
                      <a:lnTo>
                        <a:pt x="253" y="249"/>
                      </a:lnTo>
                      <a:lnTo>
                        <a:pt x="219" y="249"/>
                      </a:lnTo>
                      <a:lnTo>
                        <a:pt x="183" y="246"/>
                      </a:lnTo>
                      <a:lnTo>
                        <a:pt x="145" y="246"/>
                      </a:lnTo>
                      <a:lnTo>
                        <a:pt x="111" y="246"/>
                      </a:lnTo>
                      <a:lnTo>
                        <a:pt x="74" y="244"/>
                      </a:lnTo>
                      <a:lnTo>
                        <a:pt x="38" y="244"/>
                      </a:lnTo>
                      <a:lnTo>
                        <a:pt x="0" y="241"/>
                      </a:lnTo>
                      <a:lnTo>
                        <a:pt x="3" y="181"/>
                      </a:lnTo>
                      <a:lnTo>
                        <a:pt x="3" y="120"/>
                      </a:lnTo>
                      <a:lnTo>
                        <a:pt x="5" y="60"/>
                      </a:lnTo>
                      <a:lnTo>
                        <a:pt x="9" y="0"/>
                      </a:lnTo>
                      <a:close/>
                      <a:moveTo>
                        <a:pt x="0" y="246"/>
                      </a:moveTo>
                      <a:lnTo>
                        <a:pt x="116" y="252"/>
                      </a:lnTo>
                      <a:lnTo>
                        <a:pt x="188" y="258"/>
                      </a:lnTo>
                      <a:lnTo>
                        <a:pt x="222" y="260"/>
                      </a:lnTo>
                      <a:lnTo>
                        <a:pt x="222" y="263"/>
                      </a:lnTo>
                      <a:lnTo>
                        <a:pt x="195" y="265"/>
                      </a:lnTo>
                      <a:lnTo>
                        <a:pt x="145" y="265"/>
                      </a:lnTo>
                      <a:lnTo>
                        <a:pt x="80" y="265"/>
                      </a:lnTo>
                      <a:lnTo>
                        <a:pt x="0" y="265"/>
                      </a:lnTo>
                      <a:lnTo>
                        <a:pt x="0" y="260"/>
                      </a:lnTo>
                      <a:lnTo>
                        <a:pt x="0" y="255"/>
                      </a:lnTo>
                      <a:lnTo>
                        <a:pt x="0" y="249"/>
                      </a:lnTo>
                      <a:lnTo>
                        <a:pt x="0" y="246"/>
                      </a:lnTo>
                      <a:close/>
                    </a:path>
                  </a:pathLst>
                </a:custGeom>
                <a:solidFill>
                  <a:srgbClr val="F9EA91"/>
                </a:solidFill>
                <a:ln w="9525">
                  <a:noFill/>
                  <a:round/>
                  <a:headEnd/>
                  <a:tailEnd/>
                </a:ln>
              </p:spPr>
              <p:txBody>
                <a:bodyPr>
                  <a:prstTxWarp prst="textNoShape">
                    <a:avLst/>
                  </a:prstTxWarp>
                </a:bodyPr>
                <a:lstStyle/>
                <a:p>
                  <a:endParaRPr lang="en-US"/>
                </a:p>
              </p:txBody>
            </p:sp>
            <p:sp>
              <p:nvSpPr>
                <p:cNvPr id="74841" name="Freeform 466"/>
                <p:cNvSpPr>
                  <a:spLocks noChangeAspect="1" noEditPoints="1"/>
                </p:cNvSpPr>
                <p:nvPr/>
              </p:nvSpPr>
              <p:spPr bwMode="auto">
                <a:xfrm>
                  <a:off x="2564" y="2308"/>
                  <a:ext cx="74" cy="15"/>
                </a:xfrm>
                <a:custGeom>
                  <a:avLst/>
                  <a:gdLst>
                    <a:gd name="T0" fmla="*/ 0 w 222"/>
                    <a:gd name="T1" fmla="*/ 0 h 45"/>
                    <a:gd name="T2" fmla="*/ 177 w 222"/>
                    <a:gd name="T3" fmla="*/ 26 h 45"/>
                    <a:gd name="T4" fmla="*/ 154 w 222"/>
                    <a:gd name="T5" fmla="*/ 26 h 45"/>
                    <a:gd name="T6" fmla="*/ 132 w 222"/>
                    <a:gd name="T7" fmla="*/ 26 h 45"/>
                    <a:gd name="T8" fmla="*/ 111 w 222"/>
                    <a:gd name="T9" fmla="*/ 26 h 45"/>
                    <a:gd name="T10" fmla="*/ 90 w 222"/>
                    <a:gd name="T11" fmla="*/ 26 h 45"/>
                    <a:gd name="T12" fmla="*/ 67 w 222"/>
                    <a:gd name="T13" fmla="*/ 26 h 45"/>
                    <a:gd name="T14" fmla="*/ 45 w 222"/>
                    <a:gd name="T15" fmla="*/ 24 h 45"/>
                    <a:gd name="T16" fmla="*/ 24 w 222"/>
                    <a:gd name="T17" fmla="*/ 24 h 45"/>
                    <a:gd name="T18" fmla="*/ 0 w 222"/>
                    <a:gd name="T19" fmla="*/ 21 h 45"/>
                    <a:gd name="T20" fmla="*/ 0 w 222"/>
                    <a:gd name="T21" fmla="*/ 16 h 45"/>
                    <a:gd name="T22" fmla="*/ 0 w 222"/>
                    <a:gd name="T23" fmla="*/ 14 h 45"/>
                    <a:gd name="T24" fmla="*/ 0 w 222"/>
                    <a:gd name="T25" fmla="*/ 9 h 45"/>
                    <a:gd name="T26" fmla="*/ 0 w 222"/>
                    <a:gd name="T27" fmla="*/ 0 h 45"/>
                    <a:gd name="T28" fmla="*/ 0 w 222"/>
                    <a:gd name="T29" fmla="*/ 26 h 45"/>
                    <a:gd name="T30" fmla="*/ 116 w 222"/>
                    <a:gd name="T31" fmla="*/ 32 h 45"/>
                    <a:gd name="T32" fmla="*/ 188 w 222"/>
                    <a:gd name="T33" fmla="*/ 38 h 45"/>
                    <a:gd name="T34" fmla="*/ 222 w 222"/>
                    <a:gd name="T35" fmla="*/ 40 h 45"/>
                    <a:gd name="T36" fmla="*/ 222 w 222"/>
                    <a:gd name="T37" fmla="*/ 43 h 45"/>
                    <a:gd name="T38" fmla="*/ 195 w 222"/>
                    <a:gd name="T39" fmla="*/ 45 h 45"/>
                    <a:gd name="T40" fmla="*/ 145 w 222"/>
                    <a:gd name="T41" fmla="*/ 45 h 45"/>
                    <a:gd name="T42" fmla="*/ 80 w 222"/>
                    <a:gd name="T43" fmla="*/ 45 h 45"/>
                    <a:gd name="T44" fmla="*/ 0 w 222"/>
                    <a:gd name="T45" fmla="*/ 45 h 45"/>
                    <a:gd name="T46" fmla="*/ 0 w 222"/>
                    <a:gd name="T47" fmla="*/ 40 h 45"/>
                    <a:gd name="T48" fmla="*/ 0 w 222"/>
                    <a:gd name="T49" fmla="*/ 35 h 45"/>
                    <a:gd name="T50" fmla="*/ 0 w 222"/>
                    <a:gd name="T51" fmla="*/ 29 h 45"/>
                    <a:gd name="T52" fmla="*/ 0 w 222"/>
                    <a:gd name="T53" fmla="*/ 26 h 4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222"/>
                    <a:gd name="T82" fmla="*/ 0 h 45"/>
                    <a:gd name="T83" fmla="*/ 222 w 222"/>
                    <a:gd name="T84" fmla="*/ 45 h 45"/>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222" h="45">
                      <a:moveTo>
                        <a:pt x="0" y="0"/>
                      </a:moveTo>
                      <a:lnTo>
                        <a:pt x="177" y="26"/>
                      </a:lnTo>
                      <a:lnTo>
                        <a:pt x="154" y="26"/>
                      </a:lnTo>
                      <a:lnTo>
                        <a:pt x="132" y="26"/>
                      </a:lnTo>
                      <a:lnTo>
                        <a:pt x="111" y="26"/>
                      </a:lnTo>
                      <a:lnTo>
                        <a:pt x="90" y="26"/>
                      </a:lnTo>
                      <a:lnTo>
                        <a:pt x="67" y="26"/>
                      </a:lnTo>
                      <a:lnTo>
                        <a:pt x="45" y="24"/>
                      </a:lnTo>
                      <a:lnTo>
                        <a:pt x="24" y="24"/>
                      </a:lnTo>
                      <a:lnTo>
                        <a:pt x="0" y="21"/>
                      </a:lnTo>
                      <a:lnTo>
                        <a:pt x="0" y="16"/>
                      </a:lnTo>
                      <a:lnTo>
                        <a:pt x="0" y="14"/>
                      </a:lnTo>
                      <a:lnTo>
                        <a:pt x="0" y="9"/>
                      </a:lnTo>
                      <a:lnTo>
                        <a:pt x="0" y="0"/>
                      </a:lnTo>
                      <a:close/>
                      <a:moveTo>
                        <a:pt x="0" y="26"/>
                      </a:moveTo>
                      <a:lnTo>
                        <a:pt x="116" y="32"/>
                      </a:lnTo>
                      <a:lnTo>
                        <a:pt x="188" y="38"/>
                      </a:lnTo>
                      <a:lnTo>
                        <a:pt x="222" y="40"/>
                      </a:lnTo>
                      <a:lnTo>
                        <a:pt x="222" y="43"/>
                      </a:lnTo>
                      <a:lnTo>
                        <a:pt x="195" y="45"/>
                      </a:lnTo>
                      <a:lnTo>
                        <a:pt x="145" y="45"/>
                      </a:lnTo>
                      <a:lnTo>
                        <a:pt x="80" y="45"/>
                      </a:lnTo>
                      <a:lnTo>
                        <a:pt x="0" y="45"/>
                      </a:lnTo>
                      <a:lnTo>
                        <a:pt x="0" y="40"/>
                      </a:lnTo>
                      <a:lnTo>
                        <a:pt x="0" y="35"/>
                      </a:lnTo>
                      <a:lnTo>
                        <a:pt x="0" y="29"/>
                      </a:lnTo>
                      <a:lnTo>
                        <a:pt x="0" y="26"/>
                      </a:lnTo>
                      <a:close/>
                    </a:path>
                  </a:pathLst>
                </a:custGeom>
                <a:solidFill>
                  <a:srgbClr val="F9EA91"/>
                </a:solidFill>
                <a:ln w="9525">
                  <a:noFill/>
                  <a:round/>
                  <a:headEnd/>
                  <a:tailEnd/>
                </a:ln>
              </p:spPr>
              <p:txBody>
                <a:bodyPr>
                  <a:prstTxWarp prst="textNoShape">
                    <a:avLst/>
                  </a:prstTxWarp>
                </a:bodyPr>
                <a:lstStyle/>
                <a:p>
                  <a:endParaRPr lang="en-US"/>
                </a:p>
              </p:txBody>
            </p:sp>
            <p:sp>
              <p:nvSpPr>
                <p:cNvPr id="74842" name="Freeform 467"/>
                <p:cNvSpPr>
                  <a:spLocks noChangeAspect="1"/>
                </p:cNvSpPr>
                <p:nvPr/>
              </p:nvSpPr>
              <p:spPr bwMode="auto">
                <a:xfrm>
                  <a:off x="2562" y="2365"/>
                  <a:ext cx="52" cy="13"/>
                </a:xfrm>
                <a:custGeom>
                  <a:avLst/>
                  <a:gdLst>
                    <a:gd name="T0" fmla="*/ 154 w 154"/>
                    <a:gd name="T1" fmla="*/ 40 h 40"/>
                    <a:gd name="T2" fmla="*/ 0 w 154"/>
                    <a:gd name="T3" fmla="*/ 18 h 40"/>
                    <a:gd name="T4" fmla="*/ 0 w 154"/>
                    <a:gd name="T5" fmla="*/ 13 h 40"/>
                    <a:gd name="T6" fmla="*/ 0 w 154"/>
                    <a:gd name="T7" fmla="*/ 8 h 40"/>
                    <a:gd name="T8" fmla="*/ 0 w 154"/>
                    <a:gd name="T9" fmla="*/ 2 h 40"/>
                    <a:gd name="T10" fmla="*/ 0 w 154"/>
                    <a:gd name="T11" fmla="*/ 0 h 40"/>
                    <a:gd name="T12" fmla="*/ 19 w 154"/>
                    <a:gd name="T13" fmla="*/ 6 h 40"/>
                    <a:gd name="T14" fmla="*/ 37 w 154"/>
                    <a:gd name="T15" fmla="*/ 8 h 40"/>
                    <a:gd name="T16" fmla="*/ 56 w 154"/>
                    <a:gd name="T17" fmla="*/ 13 h 40"/>
                    <a:gd name="T18" fmla="*/ 74 w 154"/>
                    <a:gd name="T19" fmla="*/ 18 h 40"/>
                    <a:gd name="T20" fmla="*/ 95 w 154"/>
                    <a:gd name="T21" fmla="*/ 23 h 40"/>
                    <a:gd name="T22" fmla="*/ 113 w 154"/>
                    <a:gd name="T23" fmla="*/ 28 h 40"/>
                    <a:gd name="T24" fmla="*/ 135 w 154"/>
                    <a:gd name="T25" fmla="*/ 35 h 40"/>
                    <a:gd name="T26" fmla="*/ 154 w 154"/>
                    <a:gd name="T27" fmla="*/ 40 h 40"/>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4"/>
                    <a:gd name="T43" fmla="*/ 0 h 40"/>
                    <a:gd name="T44" fmla="*/ 154 w 154"/>
                    <a:gd name="T45" fmla="*/ 40 h 40"/>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4" h="40">
                      <a:moveTo>
                        <a:pt x="154" y="40"/>
                      </a:moveTo>
                      <a:lnTo>
                        <a:pt x="0" y="18"/>
                      </a:lnTo>
                      <a:lnTo>
                        <a:pt x="0" y="13"/>
                      </a:lnTo>
                      <a:lnTo>
                        <a:pt x="0" y="8"/>
                      </a:lnTo>
                      <a:lnTo>
                        <a:pt x="0" y="2"/>
                      </a:lnTo>
                      <a:lnTo>
                        <a:pt x="0" y="0"/>
                      </a:lnTo>
                      <a:lnTo>
                        <a:pt x="19" y="6"/>
                      </a:lnTo>
                      <a:lnTo>
                        <a:pt x="37" y="8"/>
                      </a:lnTo>
                      <a:lnTo>
                        <a:pt x="56" y="13"/>
                      </a:lnTo>
                      <a:lnTo>
                        <a:pt x="74" y="18"/>
                      </a:lnTo>
                      <a:lnTo>
                        <a:pt x="95" y="23"/>
                      </a:lnTo>
                      <a:lnTo>
                        <a:pt x="113" y="28"/>
                      </a:lnTo>
                      <a:lnTo>
                        <a:pt x="135" y="35"/>
                      </a:lnTo>
                      <a:lnTo>
                        <a:pt x="154" y="40"/>
                      </a:lnTo>
                      <a:close/>
                    </a:path>
                  </a:pathLst>
                </a:custGeom>
                <a:solidFill>
                  <a:srgbClr val="F9E88E"/>
                </a:solidFill>
                <a:ln w="9525">
                  <a:noFill/>
                  <a:round/>
                  <a:headEnd/>
                  <a:tailEnd/>
                </a:ln>
              </p:spPr>
              <p:txBody>
                <a:bodyPr>
                  <a:prstTxWarp prst="textNoShape">
                    <a:avLst/>
                  </a:prstTxWarp>
                </a:bodyPr>
                <a:lstStyle/>
                <a:p>
                  <a:endParaRPr lang="en-US"/>
                </a:p>
              </p:txBody>
            </p:sp>
            <p:sp>
              <p:nvSpPr>
                <p:cNvPr id="74843" name="Freeform 468"/>
                <p:cNvSpPr>
                  <a:spLocks noChangeAspect="1"/>
                </p:cNvSpPr>
                <p:nvPr/>
              </p:nvSpPr>
              <p:spPr bwMode="auto">
                <a:xfrm>
                  <a:off x="2562" y="2365"/>
                  <a:ext cx="210" cy="53"/>
                </a:xfrm>
                <a:custGeom>
                  <a:avLst/>
                  <a:gdLst>
                    <a:gd name="T0" fmla="*/ 629 w 629"/>
                    <a:gd name="T1" fmla="*/ 160 h 160"/>
                    <a:gd name="T2" fmla="*/ 0 w 629"/>
                    <a:gd name="T3" fmla="*/ 64 h 160"/>
                    <a:gd name="T4" fmla="*/ 0 w 629"/>
                    <a:gd name="T5" fmla="*/ 45 h 160"/>
                    <a:gd name="T6" fmla="*/ 0 w 629"/>
                    <a:gd name="T7" fmla="*/ 28 h 160"/>
                    <a:gd name="T8" fmla="*/ 0 w 629"/>
                    <a:gd name="T9" fmla="*/ 13 h 160"/>
                    <a:gd name="T10" fmla="*/ 0 w 629"/>
                    <a:gd name="T11" fmla="*/ 0 h 160"/>
                    <a:gd name="T12" fmla="*/ 34 w 629"/>
                    <a:gd name="T13" fmla="*/ 11 h 160"/>
                    <a:gd name="T14" fmla="*/ 72 w 629"/>
                    <a:gd name="T15" fmla="*/ 21 h 160"/>
                    <a:gd name="T16" fmla="*/ 106 w 629"/>
                    <a:gd name="T17" fmla="*/ 28 h 160"/>
                    <a:gd name="T18" fmla="*/ 145 w 629"/>
                    <a:gd name="T19" fmla="*/ 40 h 160"/>
                    <a:gd name="T20" fmla="*/ 182 w 629"/>
                    <a:gd name="T21" fmla="*/ 50 h 160"/>
                    <a:gd name="T22" fmla="*/ 222 w 629"/>
                    <a:gd name="T23" fmla="*/ 61 h 160"/>
                    <a:gd name="T24" fmla="*/ 258 w 629"/>
                    <a:gd name="T25" fmla="*/ 71 h 160"/>
                    <a:gd name="T26" fmla="*/ 301 w 629"/>
                    <a:gd name="T27" fmla="*/ 79 h 160"/>
                    <a:gd name="T28" fmla="*/ 340 w 629"/>
                    <a:gd name="T29" fmla="*/ 90 h 160"/>
                    <a:gd name="T30" fmla="*/ 380 w 629"/>
                    <a:gd name="T31" fmla="*/ 100 h 160"/>
                    <a:gd name="T32" fmla="*/ 422 w 629"/>
                    <a:gd name="T33" fmla="*/ 110 h 160"/>
                    <a:gd name="T34" fmla="*/ 464 w 629"/>
                    <a:gd name="T35" fmla="*/ 121 h 160"/>
                    <a:gd name="T36" fmla="*/ 503 w 629"/>
                    <a:gd name="T37" fmla="*/ 132 h 160"/>
                    <a:gd name="T38" fmla="*/ 545 w 629"/>
                    <a:gd name="T39" fmla="*/ 139 h 160"/>
                    <a:gd name="T40" fmla="*/ 588 w 629"/>
                    <a:gd name="T41" fmla="*/ 150 h 160"/>
                    <a:gd name="T42" fmla="*/ 629 w 629"/>
                    <a:gd name="T43" fmla="*/ 160 h 160"/>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629"/>
                    <a:gd name="T67" fmla="*/ 0 h 160"/>
                    <a:gd name="T68" fmla="*/ 629 w 629"/>
                    <a:gd name="T69" fmla="*/ 160 h 160"/>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629" h="160">
                      <a:moveTo>
                        <a:pt x="629" y="160"/>
                      </a:moveTo>
                      <a:lnTo>
                        <a:pt x="0" y="64"/>
                      </a:lnTo>
                      <a:lnTo>
                        <a:pt x="0" y="45"/>
                      </a:lnTo>
                      <a:lnTo>
                        <a:pt x="0" y="28"/>
                      </a:lnTo>
                      <a:lnTo>
                        <a:pt x="0" y="13"/>
                      </a:lnTo>
                      <a:lnTo>
                        <a:pt x="0" y="0"/>
                      </a:lnTo>
                      <a:lnTo>
                        <a:pt x="34" y="11"/>
                      </a:lnTo>
                      <a:lnTo>
                        <a:pt x="72" y="21"/>
                      </a:lnTo>
                      <a:lnTo>
                        <a:pt x="106" y="28"/>
                      </a:lnTo>
                      <a:lnTo>
                        <a:pt x="145" y="40"/>
                      </a:lnTo>
                      <a:lnTo>
                        <a:pt x="182" y="50"/>
                      </a:lnTo>
                      <a:lnTo>
                        <a:pt x="222" y="61"/>
                      </a:lnTo>
                      <a:lnTo>
                        <a:pt x="258" y="71"/>
                      </a:lnTo>
                      <a:lnTo>
                        <a:pt x="301" y="79"/>
                      </a:lnTo>
                      <a:lnTo>
                        <a:pt x="340" y="90"/>
                      </a:lnTo>
                      <a:lnTo>
                        <a:pt x="380" y="100"/>
                      </a:lnTo>
                      <a:lnTo>
                        <a:pt x="422" y="110"/>
                      </a:lnTo>
                      <a:lnTo>
                        <a:pt x="464" y="121"/>
                      </a:lnTo>
                      <a:lnTo>
                        <a:pt x="503" y="132"/>
                      </a:lnTo>
                      <a:lnTo>
                        <a:pt x="545" y="139"/>
                      </a:lnTo>
                      <a:lnTo>
                        <a:pt x="588" y="150"/>
                      </a:lnTo>
                      <a:lnTo>
                        <a:pt x="629" y="160"/>
                      </a:lnTo>
                      <a:close/>
                    </a:path>
                  </a:pathLst>
                </a:custGeom>
                <a:solidFill>
                  <a:srgbClr val="F9E88C"/>
                </a:solidFill>
                <a:ln w="9525">
                  <a:noFill/>
                  <a:round/>
                  <a:headEnd/>
                  <a:tailEnd/>
                </a:ln>
              </p:spPr>
              <p:txBody>
                <a:bodyPr>
                  <a:prstTxWarp prst="textNoShape">
                    <a:avLst/>
                  </a:prstTxWarp>
                </a:bodyPr>
                <a:lstStyle/>
                <a:p>
                  <a:endParaRPr lang="en-US"/>
                </a:p>
              </p:txBody>
            </p:sp>
            <p:sp>
              <p:nvSpPr>
                <p:cNvPr id="74844" name="Freeform 469"/>
                <p:cNvSpPr>
                  <a:spLocks noChangeAspect="1" noEditPoints="1"/>
                </p:cNvSpPr>
                <p:nvPr/>
              </p:nvSpPr>
              <p:spPr bwMode="auto">
                <a:xfrm>
                  <a:off x="2561" y="2371"/>
                  <a:ext cx="498" cy="107"/>
                </a:xfrm>
                <a:custGeom>
                  <a:avLst/>
                  <a:gdLst>
                    <a:gd name="T0" fmla="*/ 159 w 1496"/>
                    <a:gd name="T1" fmla="*/ 22 h 321"/>
                    <a:gd name="T2" fmla="*/ 213 w 1496"/>
                    <a:gd name="T3" fmla="*/ 37 h 321"/>
                    <a:gd name="T4" fmla="*/ 272 w 1496"/>
                    <a:gd name="T5" fmla="*/ 53 h 321"/>
                    <a:gd name="T6" fmla="*/ 332 w 1496"/>
                    <a:gd name="T7" fmla="*/ 68 h 321"/>
                    <a:gd name="T8" fmla="*/ 390 w 1496"/>
                    <a:gd name="T9" fmla="*/ 85 h 321"/>
                    <a:gd name="T10" fmla="*/ 450 w 1496"/>
                    <a:gd name="T11" fmla="*/ 101 h 321"/>
                    <a:gd name="T12" fmla="*/ 511 w 1496"/>
                    <a:gd name="T13" fmla="*/ 114 h 321"/>
                    <a:gd name="T14" fmla="*/ 574 w 1496"/>
                    <a:gd name="T15" fmla="*/ 130 h 321"/>
                    <a:gd name="T16" fmla="*/ 634 w 1496"/>
                    <a:gd name="T17" fmla="*/ 142 h 321"/>
                    <a:gd name="T18" fmla="*/ 634 w 1496"/>
                    <a:gd name="T19" fmla="*/ 164 h 321"/>
                    <a:gd name="T20" fmla="*/ 632 w 1496"/>
                    <a:gd name="T21" fmla="*/ 188 h 321"/>
                    <a:gd name="T22" fmla="*/ 0 w 1496"/>
                    <a:gd name="T23" fmla="*/ 68 h 321"/>
                    <a:gd name="T24" fmla="*/ 5 w 1496"/>
                    <a:gd name="T25" fmla="*/ 24 h 321"/>
                    <a:gd name="T26" fmla="*/ 1496 w 1496"/>
                    <a:gd name="T27" fmla="*/ 321 h 321"/>
                    <a:gd name="T28" fmla="*/ 1048 w 1496"/>
                    <a:gd name="T29" fmla="*/ 246 h 321"/>
                    <a:gd name="T30" fmla="*/ 1048 w 1496"/>
                    <a:gd name="T31" fmla="*/ 234 h 321"/>
                    <a:gd name="T32" fmla="*/ 1080 w 1496"/>
                    <a:gd name="T33" fmla="*/ 234 h 321"/>
                    <a:gd name="T34" fmla="*/ 1144 w 1496"/>
                    <a:gd name="T35" fmla="*/ 248 h 321"/>
                    <a:gd name="T36" fmla="*/ 1204 w 1496"/>
                    <a:gd name="T37" fmla="*/ 258 h 321"/>
                    <a:gd name="T38" fmla="*/ 1264 w 1496"/>
                    <a:gd name="T39" fmla="*/ 269 h 321"/>
                    <a:gd name="T40" fmla="*/ 1322 w 1496"/>
                    <a:gd name="T41" fmla="*/ 282 h 321"/>
                    <a:gd name="T42" fmla="*/ 1375 w 1496"/>
                    <a:gd name="T43" fmla="*/ 290 h 321"/>
                    <a:gd name="T44" fmla="*/ 1428 w 1496"/>
                    <a:gd name="T45" fmla="*/ 301 h 321"/>
                    <a:gd name="T46" fmla="*/ 1475 w 1496"/>
                    <a:gd name="T47" fmla="*/ 308 h 321"/>
                    <a:gd name="T48" fmla="*/ 1496 w 1496"/>
                    <a:gd name="T49" fmla="*/ 316 h 321"/>
                    <a:gd name="T50" fmla="*/ 1496 w 1496"/>
                    <a:gd name="T51" fmla="*/ 321 h 321"/>
                    <a:gd name="T52" fmla="*/ 685 w 1496"/>
                    <a:gd name="T53" fmla="*/ 195 h 321"/>
                    <a:gd name="T54" fmla="*/ 687 w 1496"/>
                    <a:gd name="T55" fmla="*/ 174 h 321"/>
                    <a:gd name="T56" fmla="*/ 687 w 1496"/>
                    <a:gd name="T57" fmla="*/ 153 h 321"/>
                    <a:gd name="T58" fmla="*/ 764 w 1496"/>
                    <a:gd name="T59" fmla="*/ 169 h 321"/>
                    <a:gd name="T60" fmla="*/ 840 w 1496"/>
                    <a:gd name="T61" fmla="*/ 185 h 321"/>
                    <a:gd name="T62" fmla="*/ 914 w 1496"/>
                    <a:gd name="T63" fmla="*/ 200 h 321"/>
                    <a:gd name="T64" fmla="*/ 988 w 1496"/>
                    <a:gd name="T65" fmla="*/ 214 h 321"/>
                    <a:gd name="T66" fmla="*/ 988 w 1496"/>
                    <a:gd name="T67" fmla="*/ 229 h 321"/>
                    <a:gd name="T68" fmla="*/ 988 w 1496"/>
                    <a:gd name="T69" fmla="*/ 243 h 32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496"/>
                    <a:gd name="T106" fmla="*/ 0 h 321"/>
                    <a:gd name="T107" fmla="*/ 1496 w 1496"/>
                    <a:gd name="T108" fmla="*/ 321 h 32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496" h="321">
                      <a:moveTo>
                        <a:pt x="5" y="0"/>
                      </a:moveTo>
                      <a:lnTo>
                        <a:pt x="159" y="22"/>
                      </a:lnTo>
                      <a:lnTo>
                        <a:pt x="187" y="29"/>
                      </a:lnTo>
                      <a:lnTo>
                        <a:pt x="213" y="37"/>
                      </a:lnTo>
                      <a:lnTo>
                        <a:pt x="242" y="46"/>
                      </a:lnTo>
                      <a:lnTo>
                        <a:pt x="272" y="53"/>
                      </a:lnTo>
                      <a:lnTo>
                        <a:pt x="301" y="61"/>
                      </a:lnTo>
                      <a:lnTo>
                        <a:pt x="332" y="68"/>
                      </a:lnTo>
                      <a:lnTo>
                        <a:pt x="361" y="77"/>
                      </a:lnTo>
                      <a:lnTo>
                        <a:pt x="390" y="85"/>
                      </a:lnTo>
                      <a:lnTo>
                        <a:pt x="422" y="92"/>
                      </a:lnTo>
                      <a:lnTo>
                        <a:pt x="450" y="101"/>
                      </a:lnTo>
                      <a:lnTo>
                        <a:pt x="482" y="106"/>
                      </a:lnTo>
                      <a:lnTo>
                        <a:pt x="511" y="114"/>
                      </a:lnTo>
                      <a:lnTo>
                        <a:pt x="542" y="121"/>
                      </a:lnTo>
                      <a:lnTo>
                        <a:pt x="574" y="130"/>
                      </a:lnTo>
                      <a:lnTo>
                        <a:pt x="603" y="135"/>
                      </a:lnTo>
                      <a:lnTo>
                        <a:pt x="634" y="142"/>
                      </a:lnTo>
                      <a:lnTo>
                        <a:pt x="634" y="153"/>
                      </a:lnTo>
                      <a:lnTo>
                        <a:pt x="634" y="164"/>
                      </a:lnTo>
                      <a:lnTo>
                        <a:pt x="632" y="176"/>
                      </a:lnTo>
                      <a:lnTo>
                        <a:pt x="632" y="188"/>
                      </a:lnTo>
                      <a:lnTo>
                        <a:pt x="0" y="90"/>
                      </a:lnTo>
                      <a:lnTo>
                        <a:pt x="0" y="68"/>
                      </a:lnTo>
                      <a:lnTo>
                        <a:pt x="3" y="46"/>
                      </a:lnTo>
                      <a:lnTo>
                        <a:pt x="5" y="24"/>
                      </a:lnTo>
                      <a:lnTo>
                        <a:pt x="5" y="0"/>
                      </a:lnTo>
                      <a:close/>
                      <a:moveTo>
                        <a:pt x="1496" y="321"/>
                      </a:moveTo>
                      <a:lnTo>
                        <a:pt x="1048" y="251"/>
                      </a:lnTo>
                      <a:lnTo>
                        <a:pt x="1048" y="246"/>
                      </a:lnTo>
                      <a:lnTo>
                        <a:pt x="1048" y="239"/>
                      </a:lnTo>
                      <a:lnTo>
                        <a:pt x="1048" y="234"/>
                      </a:lnTo>
                      <a:lnTo>
                        <a:pt x="1048" y="229"/>
                      </a:lnTo>
                      <a:lnTo>
                        <a:pt x="1080" y="234"/>
                      </a:lnTo>
                      <a:lnTo>
                        <a:pt x="1111" y="239"/>
                      </a:lnTo>
                      <a:lnTo>
                        <a:pt x="1144" y="248"/>
                      </a:lnTo>
                      <a:lnTo>
                        <a:pt x="1175" y="253"/>
                      </a:lnTo>
                      <a:lnTo>
                        <a:pt x="1204" y="258"/>
                      </a:lnTo>
                      <a:lnTo>
                        <a:pt x="1235" y="263"/>
                      </a:lnTo>
                      <a:lnTo>
                        <a:pt x="1264" y="269"/>
                      </a:lnTo>
                      <a:lnTo>
                        <a:pt x="1293" y="274"/>
                      </a:lnTo>
                      <a:lnTo>
                        <a:pt x="1322" y="282"/>
                      </a:lnTo>
                      <a:lnTo>
                        <a:pt x="1349" y="287"/>
                      </a:lnTo>
                      <a:lnTo>
                        <a:pt x="1375" y="290"/>
                      </a:lnTo>
                      <a:lnTo>
                        <a:pt x="1401" y="295"/>
                      </a:lnTo>
                      <a:lnTo>
                        <a:pt x="1428" y="301"/>
                      </a:lnTo>
                      <a:lnTo>
                        <a:pt x="1451" y="306"/>
                      </a:lnTo>
                      <a:lnTo>
                        <a:pt x="1475" y="308"/>
                      </a:lnTo>
                      <a:lnTo>
                        <a:pt x="1496" y="314"/>
                      </a:lnTo>
                      <a:lnTo>
                        <a:pt x="1496" y="316"/>
                      </a:lnTo>
                      <a:lnTo>
                        <a:pt x="1496" y="319"/>
                      </a:lnTo>
                      <a:lnTo>
                        <a:pt x="1496" y="321"/>
                      </a:lnTo>
                      <a:close/>
                      <a:moveTo>
                        <a:pt x="988" y="243"/>
                      </a:moveTo>
                      <a:lnTo>
                        <a:pt x="685" y="195"/>
                      </a:lnTo>
                      <a:lnTo>
                        <a:pt x="685" y="185"/>
                      </a:lnTo>
                      <a:lnTo>
                        <a:pt x="687" y="174"/>
                      </a:lnTo>
                      <a:lnTo>
                        <a:pt x="687" y="164"/>
                      </a:lnTo>
                      <a:lnTo>
                        <a:pt x="687" y="153"/>
                      </a:lnTo>
                      <a:lnTo>
                        <a:pt x="727" y="161"/>
                      </a:lnTo>
                      <a:lnTo>
                        <a:pt x="764" y="169"/>
                      </a:lnTo>
                      <a:lnTo>
                        <a:pt x="803" y="176"/>
                      </a:lnTo>
                      <a:lnTo>
                        <a:pt x="840" y="185"/>
                      </a:lnTo>
                      <a:lnTo>
                        <a:pt x="877" y="193"/>
                      </a:lnTo>
                      <a:lnTo>
                        <a:pt x="914" y="200"/>
                      </a:lnTo>
                      <a:lnTo>
                        <a:pt x="951" y="205"/>
                      </a:lnTo>
                      <a:lnTo>
                        <a:pt x="988" y="214"/>
                      </a:lnTo>
                      <a:lnTo>
                        <a:pt x="988" y="222"/>
                      </a:lnTo>
                      <a:lnTo>
                        <a:pt x="988" y="229"/>
                      </a:lnTo>
                      <a:lnTo>
                        <a:pt x="988" y="237"/>
                      </a:lnTo>
                      <a:lnTo>
                        <a:pt x="988" y="243"/>
                      </a:lnTo>
                      <a:close/>
                    </a:path>
                  </a:pathLst>
                </a:custGeom>
                <a:solidFill>
                  <a:srgbClr val="F9E589"/>
                </a:solidFill>
                <a:ln w="9525">
                  <a:noFill/>
                  <a:round/>
                  <a:headEnd/>
                  <a:tailEnd/>
                </a:ln>
              </p:spPr>
              <p:txBody>
                <a:bodyPr>
                  <a:prstTxWarp prst="textNoShape">
                    <a:avLst/>
                  </a:prstTxWarp>
                </a:bodyPr>
                <a:lstStyle/>
                <a:p>
                  <a:endParaRPr lang="en-US"/>
                </a:p>
              </p:txBody>
            </p:sp>
            <p:sp>
              <p:nvSpPr>
                <p:cNvPr id="74845" name="Freeform 470"/>
                <p:cNvSpPr>
                  <a:spLocks noChangeAspect="1" noEditPoints="1"/>
                </p:cNvSpPr>
                <p:nvPr/>
              </p:nvSpPr>
              <p:spPr bwMode="auto">
                <a:xfrm>
                  <a:off x="2561" y="2386"/>
                  <a:ext cx="498" cy="103"/>
                </a:xfrm>
                <a:custGeom>
                  <a:avLst/>
                  <a:gdLst>
                    <a:gd name="T0" fmla="*/ 5 w 1496"/>
                    <a:gd name="T1" fmla="*/ 0 h 310"/>
                    <a:gd name="T2" fmla="*/ 634 w 1496"/>
                    <a:gd name="T3" fmla="*/ 96 h 310"/>
                    <a:gd name="T4" fmla="*/ 632 w 1496"/>
                    <a:gd name="T5" fmla="*/ 120 h 310"/>
                    <a:gd name="T6" fmla="*/ 632 w 1496"/>
                    <a:gd name="T7" fmla="*/ 142 h 310"/>
                    <a:gd name="T8" fmla="*/ 632 w 1496"/>
                    <a:gd name="T9" fmla="*/ 165 h 310"/>
                    <a:gd name="T10" fmla="*/ 632 w 1496"/>
                    <a:gd name="T11" fmla="*/ 188 h 310"/>
                    <a:gd name="T12" fmla="*/ 0 w 1496"/>
                    <a:gd name="T13" fmla="*/ 94 h 310"/>
                    <a:gd name="T14" fmla="*/ 0 w 1496"/>
                    <a:gd name="T15" fmla="*/ 70 h 310"/>
                    <a:gd name="T16" fmla="*/ 0 w 1496"/>
                    <a:gd name="T17" fmla="*/ 46 h 310"/>
                    <a:gd name="T18" fmla="*/ 3 w 1496"/>
                    <a:gd name="T19" fmla="*/ 22 h 310"/>
                    <a:gd name="T20" fmla="*/ 5 w 1496"/>
                    <a:gd name="T21" fmla="*/ 0 h 310"/>
                    <a:gd name="T22" fmla="*/ 1414 w 1496"/>
                    <a:gd name="T23" fmla="*/ 310 h 310"/>
                    <a:gd name="T24" fmla="*/ 1048 w 1496"/>
                    <a:gd name="T25" fmla="*/ 255 h 310"/>
                    <a:gd name="T26" fmla="*/ 1048 w 1496"/>
                    <a:gd name="T27" fmla="*/ 236 h 310"/>
                    <a:gd name="T28" fmla="*/ 1048 w 1496"/>
                    <a:gd name="T29" fmla="*/ 217 h 310"/>
                    <a:gd name="T30" fmla="*/ 1048 w 1496"/>
                    <a:gd name="T31" fmla="*/ 200 h 310"/>
                    <a:gd name="T32" fmla="*/ 1048 w 1496"/>
                    <a:gd name="T33" fmla="*/ 183 h 310"/>
                    <a:gd name="T34" fmla="*/ 1080 w 1496"/>
                    <a:gd name="T35" fmla="*/ 188 h 310"/>
                    <a:gd name="T36" fmla="*/ 1111 w 1496"/>
                    <a:gd name="T37" fmla="*/ 193 h 310"/>
                    <a:gd name="T38" fmla="*/ 1144 w 1496"/>
                    <a:gd name="T39" fmla="*/ 202 h 310"/>
                    <a:gd name="T40" fmla="*/ 1175 w 1496"/>
                    <a:gd name="T41" fmla="*/ 207 h 310"/>
                    <a:gd name="T42" fmla="*/ 1204 w 1496"/>
                    <a:gd name="T43" fmla="*/ 212 h 310"/>
                    <a:gd name="T44" fmla="*/ 1235 w 1496"/>
                    <a:gd name="T45" fmla="*/ 217 h 310"/>
                    <a:gd name="T46" fmla="*/ 1264 w 1496"/>
                    <a:gd name="T47" fmla="*/ 223 h 310"/>
                    <a:gd name="T48" fmla="*/ 1293 w 1496"/>
                    <a:gd name="T49" fmla="*/ 228 h 310"/>
                    <a:gd name="T50" fmla="*/ 1322 w 1496"/>
                    <a:gd name="T51" fmla="*/ 236 h 310"/>
                    <a:gd name="T52" fmla="*/ 1349 w 1496"/>
                    <a:gd name="T53" fmla="*/ 241 h 310"/>
                    <a:gd name="T54" fmla="*/ 1375 w 1496"/>
                    <a:gd name="T55" fmla="*/ 244 h 310"/>
                    <a:gd name="T56" fmla="*/ 1401 w 1496"/>
                    <a:gd name="T57" fmla="*/ 249 h 310"/>
                    <a:gd name="T58" fmla="*/ 1428 w 1496"/>
                    <a:gd name="T59" fmla="*/ 255 h 310"/>
                    <a:gd name="T60" fmla="*/ 1451 w 1496"/>
                    <a:gd name="T61" fmla="*/ 260 h 310"/>
                    <a:gd name="T62" fmla="*/ 1475 w 1496"/>
                    <a:gd name="T63" fmla="*/ 262 h 310"/>
                    <a:gd name="T64" fmla="*/ 1496 w 1496"/>
                    <a:gd name="T65" fmla="*/ 268 h 310"/>
                    <a:gd name="T66" fmla="*/ 1496 w 1496"/>
                    <a:gd name="T67" fmla="*/ 278 h 310"/>
                    <a:gd name="T68" fmla="*/ 1496 w 1496"/>
                    <a:gd name="T69" fmla="*/ 286 h 310"/>
                    <a:gd name="T70" fmla="*/ 1496 w 1496"/>
                    <a:gd name="T71" fmla="*/ 294 h 310"/>
                    <a:gd name="T72" fmla="*/ 1496 w 1496"/>
                    <a:gd name="T73" fmla="*/ 302 h 310"/>
                    <a:gd name="T74" fmla="*/ 1414 w 1496"/>
                    <a:gd name="T75" fmla="*/ 310 h 310"/>
                    <a:gd name="T76" fmla="*/ 990 w 1496"/>
                    <a:gd name="T77" fmla="*/ 246 h 310"/>
                    <a:gd name="T78" fmla="*/ 679 w 1496"/>
                    <a:gd name="T79" fmla="*/ 197 h 310"/>
                    <a:gd name="T80" fmla="*/ 682 w 1496"/>
                    <a:gd name="T81" fmla="*/ 173 h 310"/>
                    <a:gd name="T82" fmla="*/ 685 w 1496"/>
                    <a:gd name="T83" fmla="*/ 152 h 310"/>
                    <a:gd name="T84" fmla="*/ 685 w 1496"/>
                    <a:gd name="T85" fmla="*/ 128 h 310"/>
                    <a:gd name="T86" fmla="*/ 687 w 1496"/>
                    <a:gd name="T87" fmla="*/ 107 h 310"/>
                    <a:gd name="T88" fmla="*/ 727 w 1496"/>
                    <a:gd name="T89" fmla="*/ 115 h 310"/>
                    <a:gd name="T90" fmla="*/ 764 w 1496"/>
                    <a:gd name="T91" fmla="*/ 123 h 310"/>
                    <a:gd name="T92" fmla="*/ 803 w 1496"/>
                    <a:gd name="T93" fmla="*/ 130 h 310"/>
                    <a:gd name="T94" fmla="*/ 840 w 1496"/>
                    <a:gd name="T95" fmla="*/ 139 h 310"/>
                    <a:gd name="T96" fmla="*/ 877 w 1496"/>
                    <a:gd name="T97" fmla="*/ 147 h 310"/>
                    <a:gd name="T98" fmla="*/ 914 w 1496"/>
                    <a:gd name="T99" fmla="*/ 154 h 310"/>
                    <a:gd name="T100" fmla="*/ 951 w 1496"/>
                    <a:gd name="T101" fmla="*/ 159 h 310"/>
                    <a:gd name="T102" fmla="*/ 988 w 1496"/>
                    <a:gd name="T103" fmla="*/ 168 h 310"/>
                    <a:gd name="T104" fmla="*/ 988 w 1496"/>
                    <a:gd name="T105" fmla="*/ 186 h 310"/>
                    <a:gd name="T106" fmla="*/ 990 w 1496"/>
                    <a:gd name="T107" fmla="*/ 207 h 310"/>
                    <a:gd name="T108" fmla="*/ 990 w 1496"/>
                    <a:gd name="T109" fmla="*/ 226 h 310"/>
                    <a:gd name="T110" fmla="*/ 990 w 1496"/>
                    <a:gd name="T111" fmla="*/ 246 h 31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496"/>
                    <a:gd name="T169" fmla="*/ 0 h 310"/>
                    <a:gd name="T170" fmla="*/ 1496 w 1496"/>
                    <a:gd name="T171" fmla="*/ 310 h 31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496" h="310">
                      <a:moveTo>
                        <a:pt x="5" y="0"/>
                      </a:moveTo>
                      <a:lnTo>
                        <a:pt x="634" y="96"/>
                      </a:lnTo>
                      <a:lnTo>
                        <a:pt x="632" y="120"/>
                      </a:lnTo>
                      <a:lnTo>
                        <a:pt x="632" y="142"/>
                      </a:lnTo>
                      <a:lnTo>
                        <a:pt x="632" y="165"/>
                      </a:lnTo>
                      <a:lnTo>
                        <a:pt x="632" y="188"/>
                      </a:lnTo>
                      <a:lnTo>
                        <a:pt x="0" y="94"/>
                      </a:lnTo>
                      <a:lnTo>
                        <a:pt x="0" y="70"/>
                      </a:lnTo>
                      <a:lnTo>
                        <a:pt x="0" y="46"/>
                      </a:lnTo>
                      <a:lnTo>
                        <a:pt x="3" y="22"/>
                      </a:lnTo>
                      <a:lnTo>
                        <a:pt x="5" y="0"/>
                      </a:lnTo>
                      <a:close/>
                      <a:moveTo>
                        <a:pt x="1414" y="310"/>
                      </a:moveTo>
                      <a:lnTo>
                        <a:pt x="1048" y="255"/>
                      </a:lnTo>
                      <a:lnTo>
                        <a:pt x="1048" y="236"/>
                      </a:lnTo>
                      <a:lnTo>
                        <a:pt x="1048" y="217"/>
                      </a:lnTo>
                      <a:lnTo>
                        <a:pt x="1048" y="200"/>
                      </a:lnTo>
                      <a:lnTo>
                        <a:pt x="1048" y="183"/>
                      </a:lnTo>
                      <a:lnTo>
                        <a:pt x="1080" y="188"/>
                      </a:lnTo>
                      <a:lnTo>
                        <a:pt x="1111" y="193"/>
                      </a:lnTo>
                      <a:lnTo>
                        <a:pt x="1144" y="202"/>
                      </a:lnTo>
                      <a:lnTo>
                        <a:pt x="1175" y="207"/>
                      </a:lnTo>
                      <a:lnTo>
                        <a:pt x="1204" y="212"/>
                      </a:lnTo>
                      <a:lnTo>
                        <a:pt x="1235" y="217"/>
                      </a:lnTo>
                      <a:lnTo>
                        <a:pt x="1264" y="223"/>
                      </a:lnTo>
                      <a:lnTo>
                        <a:pt x="1293" y="228"/>
                      </a:lnTo>
                      <a:lnTo>
                        <a:pt x="1322" y="236"/>
                      </a:lnTo>
                      <a:lnTo>
                        <a:pt x="1349" y="241"/>
                      </a:lnTo>
                      <a:lnTo>
                        <a:pt x="1375" y="244"/>
                      </a:lnTo>
                      <a:lnTo>
                        <a:pt x="1401" y="249"/>
                      </a:lnTo>
                      <a:lnTo>
                        <a:pt x="1428" y="255"/>
                      </a:lnTo>
                      <a:lnTo>
                        <a:pt x="1451" y="260"/>
                      </a:lnTo>
                      <a:lnTo>
                        <a:pt x="1475" y="262"/>
                      </a:lnTo>
                      <a:lnTo>
                        <a:pt x="1496" y="268"/>
                      </a:lnTo>
                      <a:lnTo>
                        <a:pt x="1496" y="278"/>
                      </a:lnTo>
                      <a:lnTo>
                        <a:pt x="1496" y="286"/>
                      </a:lnTo>
                      <a:lnTo>
                        <a:pt x="1496" y="294"/>
                      </a:lnTo>
                      <a:lnTo>
                        <a:pt x="1496" y="302"/>
                      </a:lnTo>
                      <a:lnTo>
                        <a:pt x="1414" y="310"/>
                      </a:lnTo>
                      <a:close/>
                      <a:moveTo>
                        <a:pt x="990" y="246"/>
                      </a:moveTo>
                      <a:lnTo>
                        <a:pt x="679" y="197"/>
                      </a:lnTo>
                      <a:lnTo>
                        <a:pt x="682" y="173"/>
                      </a:lnTo>
                      <a:lnTo>
                        <a:pt x="685" y="152"/>
                      </a:lnTo>
                      <a:lnTo>
                        <a:pt x="685" y="128"/>
                      </a:lnTo>
                      <a:lnTo>
                        <a:pt x="687" y="107"/>
                      </a:lnTo>
                      <a:lnTo>
                        <a:pt x="727" y="115"/>
                      </a:lnTo>
                      <a:lnTo>
                        <a:pt x="764" y="123"/>
                      </a:lnTo>
                      <a:lnTo>
                        <a:pt x="803" y="130"/>
                      </a:lnTo>
                      <a:lnTo>
                        <a:pt x="840" y="139"/>
                      </a:lnTo>
                      <a:lnTo>
                        <a:pt x="877" y="147"/>
                      </a:lnTo>
                      <a:lnTo>
                        <a:pt x="914" y="154"/>
                      </a:lnTo>
                      <a:lnTo>
                        <a:pt x="951" y="159"/>
                      </a:lnTo>
                      <a:lnTo>
                        <a:pt x="988" y="168"/>
                      </a:lnTo>
                      <a:lnTo>
                        <a:pt x="988" y="186"/>
                      </a:lnTo>
                      <a:lnTo>
                        <a:pt x="990" y="207"/>
                      </a:lnTo>
                      <a:lnTo>
                        <a:pt x="990" y="226"/>
                      </a:lnTo>
                      <a:lnTo>
                        <a:pt x="990" y="246"/>
                      </a:lnTo>
                      <a:close/>
                    </a:path>
                  </a:pathLst>
                </a:custGeom>
                <a:solidFill>
                  <a:srgbClr val="F9E589"/>
                </a:solidFill>
                <a:ln w="9525">
                  <a:noFill/>
                  <a:round/>
                  <a:headEnd/>
                  <a:tailEnd/>
                </a:ln>
              </p:spPr>
              <p:txBody>
                <a:bodyPr>
                  <a:prstTxWarp prst="textNoShape">
                    <a:avLst/>
                  </a:prstTxWarp>
                </a:bodyPr>
                <a:lstStyle/>
                <a:p>
                  <a:endParaRPr lang="en-US"/>
                </a:p>
              </p:txBody>
            </p:sp>
            <p:sp>
              <p:nvSpPr>
                <p:cNvPr id="74846" name="Freeform 471"/>
                <p:cNvSpPr>
                  <a:spLocks noChangeAspect="1" noEditPoints="1"/>
                </p:cNvSpPr>
                <p:nvPr/>
              </p:nvSpPr>
              <p:spPr bwMode="auto">
                <a:xfrm>
                  <a:off x="2561" y="2401"/>
                  <a:ext cx="498" cy="94"/>
                </a:xfrm>
                <a:custGeom>
                  <a:avLst/>
                  <a:gdLst>
                    <a:gd name="T0" fmla="*/ 0 w 1496"/>
                    <a:gd name="T1" fmla="*/ 0 h 284"/>
                    <a:gd name="T2" fmla="*/ 632 w 1496"/>
                    <a:gd name="T3" fmla="*/ 98 h 284"/>
                    <a:gd name="T4" fmla="*/ 632 w 1496"/>
                    <a:gd name="T5" fmla="*/ 121 h 284"/>
                    <a:gd name="T6" fmla="*/ 632 w 1496"/>
                    <a:gd name="T7" fmla="*/ 144 h 284"/>
                    <a:gd name="T8" fmla="*/ 632 w 1496"/>
                    <a:gd name="T9" fmla="*/ 171 h 284"/>
                    <a:gd name="T10" fmla="*/ 632 w 1496"/>
                    <a:gd name="T11" fmla="*/ 195 h 284"/>
                    <a:gd name="T12" fmla="*/ 0 w 1496"/>
                    <a:gd name="T13" fmla="*/ 98 h 284"/>
                    <a:gd name="T14" fmla="*/ 0 w 1496"/>
                    <a:gd name="T15" fmla="*/ 74 h 284"/>
                    <a:gd name="T16" fmla="*/ 0 w 1496"/>
                    <a:gd name="T17" fmla="*/ 47 h 284"/>
                    <a:gd name="T18" fmla="*/ 0 w 1496"/>
                    <a:gd name="T19" fmla="*/ 24 h 284"/>
                    <a:gd name="T20" fmla="*/ 0 w 1496"/>
                    <a:gd name="T21" fmla="*/ 0 h 284"/>
                    <a:gd name="T22" fmla="*/ 685 w 1496"/>
                    <a:gd name="T23" fmla="*/ 105 h 284"/>
                    <a:gd name="T24" fmla="*/ 988 w 1496"/>
                    <a:gd name="T25" fmla="*/ 153 h 284"/>
                    <a:gd name="T26" fmla="*/ 990 w 1496"/>
                    <a:gd name="T27" fmla="*/ 176 h 284"/>
                    <a:gd name="T28" fmla="*/ 990 w 1496"/>
                    <a:gd name="T29" fmla="*/ 200 h 284"/>
                    <a:gd name="T30" fmla="*/ 993 w 1496"/>
                    <a:gd name="T31" fmla="*/ 224 h 284"/>
                    <a:gd name="T32" fmla="*/ 998 w 1496"/>
                    <a:gd name="T33" fmla="*/ 247 h 284"/>
                    <a:gd name="T34" fmla="*/ 677 w 1496"/>
                    <a:gd name="T35" fmla="*/ 197 h 284"/>
                    <a:gd name="T36" fmla="*/ 677 w 1496"/>
                    <a:gd name="T37" fmla="*/ 176 h 284"/>
                    <a:gd name="T38" fmla="*/ 679 w 1496"/>
                    <a:gd name="T39" fmla="*/ 153 h 284"/>
                    <a:gd name="T40" fmla="*/ 682 w 1496"/>
                    <a:gd name="T41" fmla="*/ 129 h 284"/>
                    <a:gd name="T42" fmla="*/ 685 w 1496"/>
                    <a:gd name="T43" fmla="*/ 105 h 284"/>
                    <a:gd name="T44" fmla="*/ 1048 w 1496"/>
                    <a:gd name="T45" fmla="*/ 161 h 284"/>
                    <a:gd name="T46" fmla="*/ 1496 w 1496"/>
                    <a:gd name="T47" fmla="*/ 231 h 284"/>
                    <a:gd name="T48" fmla="*/ 1496 w 1496"/>
                    <a:gd name="T49" fmla="*/ 237 h 284"/>
                    <a:gd name="T50" fmla="*/ 1496 w 1496"/>
                    <a:gd name="T51" fmla="*/ 245 h 284"/>
                    <a:gd name="T52" fmla="*/ 1496 w 1496"/>
                    <a:gd name="T53" fmla="*/ 250 h 284"/>
                    <a:gd name="T54" fmla="*/ 1496 w 1496"/>
                    <a:gd name="T55" fmla="*/ 258 h 284"/>
                    <a:gd name="T56" fmla="*/ 1227 w 1496"/>
                    <a:gd name="T57" fmla="*/ 284 h 284"/>
                    <a:gd name="T58" fmla="*/ 1051 w 1496"/>
                    <a:gd name="T59" fmla="*/ 258 h 284"/>
                    <a:gd name="T60" fmla="*/ 1051 w 1496"/>
                    <a:gd name="T61" fmla="*/ 253 h 284"/>
                    <a:gd name="T62" fmla="*/ 1051 w 1496"/>
                    <a:gd name="T63" fmla="*/ 247 h 284"/>
                    <a:gd name="T64" fmla="*/ 1051 w 1496"/>
                    <a:gd name="T65" fmla="*/ 245 h 284"/>
                    <a:gd name="T66" fmla="*/ 1051 w 1496"/>
                    <a:gd name="T67" fmla="*/ 240 h 284"/>
                    <a:gd name="T68" fmla="*/ 1048 w 1496"/>
                    <a:gd name="T69" fmla="*/ 221 h 284"/>
                    <a:gd name="T70" fmla="*/ 1048 w 1496"/>
                    <a:gd name="T71" fmla="*/ 200 h 284"/>
                    <a:gd name="T72" fmla="*/ 1048 w 1496"/>
                    <a:gd name="T73" fmla="*/ 182 h 284"/>
                    <a:gd name="T74" fmla="*/ 1048 w 1496"/>
                    <a:gd name="T75" fmla="*/ 161 h 28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496"/>
                    <a:gd name="T115" fmla="*/ 0 h 284"/>
                    <a:gd name="T116" fmla="*/ 1496 w 1496"/>
                    <a:gd name="T117" fmla="*/ 284 h 284"/>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496" h="284">
                      <a:moveTo>
                        <a:pt x="0" y="0"/>
                      </a:moveTo>
                      <a:lnTo>
                        <a:pt x="632" y="98"/>
                      </a:lnTo>
                      <a:lnTo>
                        <a:pt x="632" y="121"/>
                      </a:lnTo>
                      <a:lnTo>
                        <a:pt x="632" y="144"/>
                      </a:lnTo>
                      <a:lnTo>
                        <a:pt x="632" y="171"/>
                      </a:lnTo>
                      <a:lnTo>
                        <a:pt x="632" y="195"/>
                      </a:lnTo>
                      <a:lnTo>
                        <a:pt x="0" y="98"/>
                      </a:lnTo>
                      <a:lnTo>
                        <a:pt x="0" y="74"/>
                      </a:lnTo>
                      <a:lnTo>
                        <a:pt x="0" y="47"/>
                      </a:lnTo>
                      <a:lnTo>
                        <a:pt x="0" y="24"/>
                      </a:lnTo>
                      <a:lnTo>
                        <a:pt x="0" y="0"/>
                      </a:lnTo>
                      <a:close/>
                      <a:moveTo>
                        <a:pt x="685" y="105"/>
                      </a:moveTo>
                      <a:lnTo>
                        <a:pt x="988" y="153"/>
                      </a:lnTo>
                      <a:lnTo>
                        <a:pt x="990" y="176"/>
                      </a:lnTo>
                      <a:lnTo>
                        <a:pt x="990" y="200"/>
                      </a:lnTo>
                      <a:lnTo>
                        <a:pt x="993" y="224"/>
                      </a:lnTo>
                      <a:lnTo>
                        <a:pt x="998" y="247"/>
                      </a:lnTo>
                      <a:lnTo>
                        <a:pt x="677" y="197"/>
                      </a:lnTo>
                      <a:lnTo>
                        <a:pt x="677" y="176"/>
                      </a:lnTo>
                      <a:lnTo>
                        <a:pt x="679" y="153"/>
                      </a:lnTo>
                      <a:lnTo>
                        <a:pt x="682" y="129"/>
                      </a:lnTo>
                      <a:lnTo>
                        <a:pt x="685" y="105"/>
                      </a:lnTo>
                      <a:close/>
                      <a:moveTo>
                        <a:pt x="1048" y="161"/>
                      </a:moveTo>
                      <a:lnTo>
                        <a:pt x="1496" y="231"/>
                      </a:lnTo>
                      <a:lnTo>
                        <a:pt x="1496" y="237"/>
                      </a:lnTo>
                      <a:lnTo>
                        <a:pt x="1496" y="245"/>
                      </a:lnTo>
                      <a:lnTo>
                        <a:pt x="1496" y="250"/>
                      </a:lnTo>
                      <a:lnTo>
                        <a:pt x="1496" y="258"/>
                      </a:lnTo>
                      <a:lnTo>
                        <a:pt x="1227" y="284"/>
                      </a:lnTo>
                      <a:lnTo>
                        <a:pt x="1051" y="258"/>
                      </a:lnTo>
                      <a:lnTo>
                        <a:pt x="1051" y="253"/>
                      </a:lnTo>
                      <a:lnTo>
                        <a:pt x="1051" y="247"/>
                      </a:lnTo>
                      <a:lnTo>
                        <a:pt x="1051" y="245"/>
                      </a:lnTo>
                      <a:lnTo>
                        <a:pt x="1051" y="240"/>
                      </a:lnTo>
                      <a:lnTo>
                        <a:pt x="1048" y="221"/>
                      </a:lnTo>
                      <a:lnTo>
                        <a:pt x="1048" y="200"/>
                      </a:lnTo>
                      <a:lnTo>
                        <a:pt x="1048" y="182"/>
                      </a:lnTo>
                      <a:lnTo>
                        <a:pt x="1048" y="161"/>
                      </a:lnTo>
                      <a:close/>
                    </a:path>
                  </a:pathLst>
                </a:custGeom>
                <a:solidFill>
                  <a:srgbClr val="F9E287"/>
                </a:solidFill>
                <a:ln w="9525">
                  <a:noFill/>
                  <a:round/>
                  <a:headEnd/>
                  <a:tailEnd/>
                </a:ln>
              </p:spPr>
              <p:txBody>
                <a:bodyPr>
                  <a:prstTxWarp prst="textNoShape">
                    <a:avLst/>
                  </a:prstTxWarp>
                </a:bodyPr>
                <a:lstStyle/>
                <a:p>
                  <a:endParaRPr lang="en-US"/>
                </a:p>
              </p:txBody>
            </p:sp>
            <p:sp>
              <p:nvSpPr>
                <p:cNvPr id="74847" name="Freeform 472"/>
                <p:cNvSpPr>
                  <a:spLocks noChangeAspect="1" noEditPoints="1"/>
                </p:cNvSpPr>
                <p:nvPr/>
              </p:nvSpPr>
              <p:spPr bwMode="auto">
                <a:xfrm>
                  <a:off x="2559" y="2417"/>
                  <a:ext cx="473" cy="85"/>
                </a:xfrm>
                <a:custGeom>
                  <a:avLst/>
                  <a:gdLst>
                    <a:gd name="T0" fmla="*/ 5 w 1419"/>
                    <a:gd name="T1" fmla="*/ 0 h 253"/>
                    <a:gd name="T2" fmla="*/ 637 w 1419"/>
                    <a:gd name="T3" fmla="*/ 94 h 253"/>
                    <a:gd name="T4" fmla="*/ 637 w 1419"/>
                    <a:gd name="T5" fmla="*/ 118 h 253"/>
                    <a:gd name="T6" fmla="*/ 637 w 1419"/>
                    <a:gd name="T7" fmla="*/ 142 h 253"/>
                    <a:gd name="T8" fmla="*/ 637 w 1419"/>
                    <a:gd name="T9" fmla="*/ 166 h 253"/>
                    <a:gd name="T10" fmla="*/ 639 w 1419"/>
                    <a:gd name="T11" fmla="*/ 190 h 253"/>
                    <a:gd name="T12" fmla="*/ 0 w 1419"/>
                    <a:gd name="T13" fmla="*/ 92 h 253"/>
                    <a:gd name="T14" fmla="*/ 3 w 1419"/>
                    <a:gd name="T15" fmla="*/ 68 h 253"/>
                    <a:gd name="T16" fmla="*/ 5 w 1419"/>
                    <a:gd name="T17" fmla="*/ 45 h 253"/>
                    <a:gd name="T18" fmla="*/ 5 w 1419"/>
                    <a:gd name="T19" fmla="*/ 21 h 253"/>
                    <a:gd name="T20" fmla="*/ 5 w 1419"/>
                    <a:gd name="T21" fmla="*/ 0 h 253"/>
                    <a:gd name="T22" fmla="*/ 684 w 1419"/>
                    <a:gd name="T23" fmla="*/ 103 h 253"/>
                    <a:gd name="T24" fmla="*/ 995 w 1419"/>
                    <a:gd name="T25" fmla="*/ 152 h 253"/>
                    <a:gd name="T26" fmla="*/ 998 w 1419"/>
                    <a:gd name="T27" fmla="*/ 176 h 253"/>
                    <a:gd name="T28" fmla="*/ 1003 w 1419"/>
                    <a:gd name="T29" fmla="*/ 197 h 253"/>
                    <a:gd name="T30" fmla="*/ 1005 w 1419"/>
                    <a:gd name="T31" fmla="*/ 221 h 253"/>
                    <a:gd name="T32" fmla="*/ 1009 w 1419"/>
                    <a:gd name="T33" fmla="*/ 245 h 253"/>
                    <a:gd name="T34" fmla="*/ 679 w 1419"/>
                    <a:gd name="T35" fmla="*/ 197 h 253"/>
                    <a:gd name="T36" fmla="*/ 682 w 1419"/>
                    <a:gd name="T37" fmla="*/ 174 h 253"/>
                    <a:gd name="T38" fmla="*/ 682 w 1419"/>
                    <a:gd name="T39" fmla="*/ 150 h 253"/>
                    <a:gd name="T40" fmla="*/ 682 w 1419"/>
                    <a:gd name="T41" fmla="*/ 126 h 253"/>
                    <a:gd name="T42" fmla="*/ 684 w 1419"/>
                    <a:gd name="T43" fmla="*/ 103 h 253"/>
                    <a:gd name="T44" fmla="*/ 1053 w 1419"/>
                    <a:gd name="T45" fmla="*/ 161 h 253"/>
                    <a:gd name="T46" fmla="*/ 1419 w 1419"/>
                    <a:gd name="T47" fmla="*/ 216 h 253"/>
                    <a:gd name="T48" fmla="*/ 1061 w 1419"/>
                    <a:gd name="T49" fmla="*/ 253 h 253"/>
                    <a:gd name="T50" fmla="*/ 1058 w 1419"/>
                    <a:gd name="T51" fmla="*/ 237 h 253"/>
                    <a:gd name="T52" fmla="*/ 1056 w 1419"/>
                    <a:gd name="T53" fmla="*/ 221 h 253"/>
                    <a:gd name="T54" fmla="*/ 1056 w 1419"/>
                    <a:gd name="T55" fmla="*/ 205 h 253"/>
                    <a:gd name="T56" fmla="*/ 1056 w 1419"/>
                    <a:gd name="T57" fmla="*/ 190 h 253"/>
                    <a:gd name="T58" fmla="*/ 1053 w 1419"/>
                    <a:gd name="T59" fmla="*/ 184 h 253"/>
                    <a:gd name="T60" fmla="*/ 1053 w 1419"/>
                    <a:gd name="T61" fmla="*/ 176 h 253"/>
                    <a:gd name="T62" fmla="*/ 1053 w 1419"/>
                    <a:gd name="T63" fmla="*/ 168 h 253"/>
                    <a:gd name="T64" fmla="*/ 1053 w 1419"/>
                    <a:gd name="T65" fmla="*/ 161 h 25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19"/>
                    <a:gd name="T100" fmla="*/ 0 h 253"/>
                    <a:gd name="T101" fmla="*/ 1419 w 1419"/>
                    <a:gd name="T102" fmla="*/ 253 h 25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19" h="253">
                      <a:moveTo>
                        <a:pt x="5" y="0"/>
                      </a:moveTo>
                      <a:lnTo>
                        <a:pt x="637" y="94"/>
                      </a:lnTo>
                      <a:lnTo>
                        <a:pt x="637" y="118"/>
                      </a:lnTo>
                      <a:lnTo>
                        <a:pt x="637" y="142"/>
                      </a:lnTo>
                      <a:lnTo>
                        <a:pt x="637" y="166"/>
                      </a:lnTo>
                      <a:lnTo>
                        <a:pt x="639" y="190"/>
                      </a:lnTo>
                      <a:lnTo>
                        <a:pt x="0" y="92"/>
                      </a:lnTo>
                      <a:lnTo>
                        <a:pt x="3" y="68"/>
                      </a:lnTo>
                      <a:lnTo>
                        <a:pt x="5" y="45"/>
                      </a:lnTo>
                      <a:lnTo>
                        <a:pt x="5" y="21"/>
                      </a:lnTo>
                      <a:lnTo>
                        <a:pt x="5" y="0"/>
                      </a:lnTo>
                      <a:close/>
                      <a:moveTo>
                        <a:pt x="684" y="103"/>
                      </a:moveTo>
                      <a:lnTo>
                        <a:pt x="995" y="152"/>
                      </a:lnTo>
                      <a:lnTo>
                        <a:pt x="998" y="176"/>
                      </a:lnTo>
                      <a:lnTo>
                        <a:pt x="1003" y="197"/>
                      </a:lnTo>
                      <a:lnTo>
                        <a:pt x="1005" y="221"/>
                      </a:lnTo>
                      <a:lnTo>
                        <a:pt x="1009" y="245"/>
                      </a:lnTo>
                      <a:lnTo>
                        <a:pt x="679" y="197"/>
                      </a:lnTo>
                      <a:lnTo>
                        <a:pt x="682" y="174"/>
                      </a:lnTo>
                      <a:lnTo>
                        <a:pt x="682" y="150"/>
                      </a:lnTo>
                      <a:lnTo>
                        <a:pt x="682" y="126"/>
                      </a:lnTo>
                      <a:lnTo>
                        <a:pt x="684" y="103"/>
                      </a:lnTo>
                      <a:close/>
                      <a:moveTo>
                        <a:pt x="1053" y="161"/>
                      </a:moveTo>
                      <a:lnTo>
                        <a:pt x="1419" y="216"/>
                      </a:lnTo>
                      <a:lnTo>
                        <a:pt x="1061" y="253"/>
                      </a:lnTo>
                      <a:lnTo>
                        <a:pt x="1058" y="237"/>
                      </a:lnTo>
                      <a:lnTo>
                        <a:pt x="1056" y="221"/>
                      </a:lnTo>
                      <a:lnTo>
                        <a:pt x="1056" y="205"/>
                      </a:lnTo>
                      <a:lnTo>
                        <a:pt x="1056" y="190"/>
                      </a:lnTo>
                      <a:lnTo>
                        <a:pt x="1053" y="184"/>
                      </a:lnTo>
                      <a:lnTo>
                        <a:pt x="1053" y="176"/>
                      </a:lnTo>
                      <a:lnTo>
                        <a:pt x="1053" y="168"/>
                      </a:lnTo>
                      <a:lnTo>
                        <a:pt x="1053" y="161"/>
                      </a:lnTo>
                      <a:close/>
                    </a:path>
                  </a:pathLst>
                </a:custGeom>
                <a:solidFill>
                  <a:srgbClr val="F9E284"/>
                </a:solidFill>
                <a:ln w="9525">
                  <a:noFill/>
                  <a:round/>
                  <a:headEnd/>
                  <a:tailEnd/>
                </a:ln>
              </p:spPr>
              <p:txBody>
                <a:bodyPr>
                  <a:prstTxWarp prst="textNoShape">
                    <a:avLst/>
                  </a:prstTxWarp>
                </a:bodyPr>
                <a:lstStyle/>
                <a:p>
                  <a:endParaRPr lang="en-US"/>
                </a:p>
              </p:txBody>
            </p:sp>
            <p:sp>
              <p:nvSpPr>
                <p:cNvPr id="74848" name="Freeform 473"/>
                <p:cNvSpPr>
                  <a:spLocks noChangeAspect="1" noEditPoints="1"/>
                </p:cNvSpPr>
                <p:nvPr/>
              </p:nvSpPr>
              <p:spPr bwMode="auto">
                <a:xfrm>
                  <a:off x="2559" y="2433"/>
                  <a:ext cx="456" cy="89"/>
                </a:xfrm>
                <a:custGeom>
                  <a:avLst/>
                  <a:gdLst>
                    <a:gd name="T0" fmla="*/ 5 w 1369"/>
                    <a:gd name="T1" fmla="*/ 0 h 265"/>
                    <a:gd name="T2" fmla="*/ 637 w 1369"/>
                    <a:gd name="T3" fmla="*/ 97 h 265"/>
                    <a:gd name="T4" fmla="*/ 639 w 1369"/>
                    <a:gd name="T5" fmla="*/ 118 h 265"/>
                    <a:gd name="T6" fmla="*/ 639 w 1369"/>
                    <a:gd name="T7" fmla="*/ 142 h 265"/>
                    <a:gd name="T8" fmla="*/ 643 w 1369"/>
                    <a:gd name="T9" fmla="*/ 166 h 265"/>
                    <a:gd name="T10" fmla="*/ 645 w 1369"/>
                    <a:gd name="T11" fmla="*/ 186 h 265"/>
                    <a:gd name="T12" fmla="*/ 0 w 1369"/>
                    <a:gd name="T13" fmla="*/ 89 h 265"/>
                    <a:gd name="T14" fmla="*/ 0 w 1369"/>
                    <a:gd name="T15" fmla="*/ 65 h 265"/>
                    <a:gd name="T16" fmla="*/ 0 w 1369"/>
                    <a:gd name="T17" fmla="*/ 44 h 265"/>
                    <a:gd name="T18" fmla="*/ 3 w 1369"/>
                    <a:gd name="T19" fmla="*/ 20 h 265"/>
                    <a:gd name="T20" fmla="*/ 5 w 1369"/>
                    <a:gd name="T21" fmla="*/ 0 h 265"/>
                    <a:gd name="T22" fmla="*/ 682 w 1369"/>
                    <a:gd name="T23" fmla="*/ 99 h 265"/>
                    <a:gd name="T24" fmla="*/ 1003 w 1369"/>
                    <a:gd name="T25" fmla="*/ 149 h 265"/>
                    <a:gd name="T26" fmla="*/ 1003 w 1369"/>
                    <a:gd name="T27" fmla="*/ 173 h 265"/>
                    <a:gd name="T28" fmla="*/ 1009 w 1369"/>
                    <a:gd name="T29" fmla="*/ 197 h 265"/>
                    <a:gd name="T30" fmla="*/ 1011 w 1369"/>
                    <a:gd name="T31" fmla="*/ 224 h 265"/>
                    <a:gd name="T32" fmla="*/ 1014 w 1369"/>
                    <a:gd name="T33" fmla="*/ 246 h 265"/>
                    <a:gd name="T34" fmla="*/ 679 w 1369"/>
                    <a:gd name="T35" fmla="*/ 195 h 265"/>
                    <a:gd name="T36" fmla="*/ 679 w 1369"/>
                    <a:gd name="T37" fmla="*/ 171 h 265"/>
                    <a:gd name="T38" fmla="*/ 682 w 1369"/>
                    <a:gd name="T39" fmla="*/ 147 h 265"/>
                    <a:gd name="T40" fmla="*/ 682 w 1369"/>
                    <a:gd name="T41" fmla="*/ 123 h 265"/>
                    <a:gd name="T42" fmla="*/ 682 w 1369"/>
                    <a:gd name="T43" fmla="*/ 99 h 265"/>
                    <a:gd name="T44" fmla="*/ 1056 w 1369"/>
                    <a:gd name="T45" fmla="*/ 160 h 265"/>
                    <a:gd name="T46" fmla="*/ 1232 w 1369"/>
                    <a:gd name="T47" fmla="*/ 186 h 265"/>
                    <a:gd name="T48" fmla="*/ 1061 w 1369"/>
                    <a:gd name="T49" fmla="*/ 205 h 265"/>
                    <a:gd name="T50" fmla="*/ 1058 w 1369"/>
                    <a:gd name="T51" fmla="*/ 191 h 265"/>
                    <a:gd name="T52" fmla="*/ 1056 w 1369"/>
                    <a:gd name="T53" fmla="*/ 181 h 265"/>
                    <a:gd name="T54" fmla="*/ 1056 w 1369"/>
                    <a:gd name="T55" fmla="*/ 171 h 265"/>
                    <a:gd name="T56" fmla="*/ 1056 w 1369"/>
                    <a:gd name="T57" fmla="*/ 160 h 265"/>
                    <a:gd name="T58" fmla="*/ 1151 w 1369"/>
                    <a:gd name="T59" fmla="*/ 265 h 265"/>
                    <a:gd name="T60" fmla="*/ 1072 w 1369"/>
                    <a:gd name="T61" fmla="*/ 255 h 265"/>
                    <a:gd name="T62" fmla="*/ 1067 w 1369"/>
                    <a:gd name="T63" fmla="*/ 244 h 265"/>
                    <a:gd name="T64" fmla="*/ 1063 w 1369"/>
                    <a:gd name="T65" fmla="*/ 231 h 265"/>
                    <a:gd name="T66" fmla="*/ 1063 w 1369"/>
                    <a:gd name="T67" fmla="*/ 220 h 265"/>
                    <a:gd name="T68" fmla="*/ 1063 w 1369"/>
                    <a:gd name="T69" fmla="*/ 210 h 265"/>
                    <a:gd name="T70" fmla="*/ 1369 w 1369"/>
                    <a:gd name="T71" fmla="*/ 260 h 265"/>
                    <a:gd name="T72" fmla="*/ 1151 w 1369"/>
                    <a:gd name="T73" fmla="*/ 265 h 26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369"/>
                    <a:gd name="T112" fmla="*/ 0 h 265"/>
                    <a:gd name="T113" fmla="*/ 1369 w 1369"/>
                    <a:gd name="T114" fmla="*/ 265 h 26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369" h="265">
                      <a:moveTo>
                        <a:pt x="5" y="0"/>
                      </a:moveTo>
                      <a:lnTo>
                        <a:pt x="637" y="97"/>
                      </a:lnTo>
                      <a:lnTo>
                        <a:pt x="639" y="118"/>
                      </a:lnTo>
                      <a:lnTo>
                        <a:pt x="639" y="142"/>
                      </a:lnTo>
                      <a:lnTo>
                        <a:pt x="643" y="166"/>
                      </a:lnTo>
                      <a:lnTo>
                        <a:pt x="645" y="186"/>
                      </a:lnTo>
                      <a:lnTo>
                        <a:pt x="0" y="89"/>
                      </a:lnTo>
                      <a:lnTo>
                        <a:pt x="0" y="65"/>
                      </a:lnTo>
                      <a:lnTo>
                        <a:pt x="0" y="44"/>
                      </a:lnTo>
                      <a:lnTo>
                        <a:pt x="3" y="20"/>
                      </a:lnTo>
                      <a:lnTo>
                        <a:pt x="5" y="0"/>
                      </a:lnTo>
                      <a:close/>
                      <a:moveTo>
                        <a:pt x="682" y="99"/>
                      </a:moveTo>
                      <a:lnTo>
                        <a:pt x="1003" y="149"/>
                      </a:lnTo>
                      <a:lnTo>
                        <a:pt x="1003" y="173"/>
                      </a:lnTo>
                      <a:lnTo>
                        <a:pt x="1009" y="197"/>
                      </a:lnTo>
                      <a:lnTo>
                        <a:pt x="1011" y="224"/>
                      </a:lnTo>
                      <a:lnTo>
                        <a:pt x="1014" y="246"/>
                      </a:lnTo>
                      <a:lnTo>
                        <a:pt x="679" y="195"/>
                      </a:lnTo>
                      <a:lnTo>
                        <a:pt x="679" y="171"/>
                      </a:lnTo>
                      <a:lnTo>
                        <a:pt x="682" y="147"/>
                      </a:lnTo>
                      <a:lnTo>
                        <a:pt x="682" y="123"/>
                      </a:lnTo>
                      <a:lnTo>
                        <a:pt x="682" y="99"/>
                      </a:lnTo>
                      <a:close/>
                      <a:moveTo>
                        <a:pt x="1056" y="160"/>
                      </a:moveTo>
                      <a:lnTo>
                        <a:pt x="1232" y="186"/>
                      </a:lnTo>
                      <a:lnTo>
                        <a:pt x="1061" y="205"/>
                      </a:lnTo>
                      <a:lnTo>
                        <a:pt x="1058" y="191"/>
                      </a:lnTo>
                      <a:lnTo>
                        <a:pt x="1056" y="181"/>
                      </a:lnTo>
                      <a:lnTo>
                        <a:pt x="1056" y="171"/>
                      </a:lnTo>
                      <a:lnTo>
                        <a:pt x="1056" y="160"/>
                      </a:lnTo>
                      <a:close/>
                      <a:moveTo>
                        <a:pt x="1151" y="265"/>
                      </a:moveTo>
                      <a:lnTo>
                        <a:pt x="1072" y="255"/>
                      </a:lnTo>
                      <a:lnTo>
                        <a:pt x="1067" y="244"/>
                      </a:lnTo>
                      <a:lnTo>
                        <a:pt x="1063" y="231"/>
                      </a:lnTo>
                      <a:lnTo>
                        <a:pt x="1063" y="220"/>
                      </a:lnTo>
                      <a:lnTo>
                        <a:pt x="1063" y="210"/>
                      </a:lnTo>
                      <a:lnTo>
                        <a:pt x="1369" y="260"/>
                      </a:lnTo>
                      <a:lnTo>
                        <a:pt x="1151" y="265"/>
                      </a:lnTo>
                      <a:close/>
                    </a:path>
                  </a:pathLst>
                </a:custGeom>
                <a:solidFill>
                  <a:srgbClr val="F9E082"/>
                </a:solidFill>
                <a:ln w="9525">
                  <a:noFill/>
                  <a:round/>
                  <a:headEnd/>
                  <a:tailEnd/>
                </a:ln>
              </p:spPr>
              <p:txBody>
                <a:bodyPr>
                  <a:prstTxWarp prst="textNoShape">
                    <a:avLst/>
                  </a:prstTxWarp>
                </a:bodyPr>
                <a:lstStyle/>
                <a:p>
                  <a:endParaRPr lang="en-US"/>
                </a:p>
              </p:txBody>
            </p:sp>
            <p:sp>
              <p:nvSpPr>
                <p:cNvPr id="74849" name="Freeform 474"/>
                <p:cNvSpPr>
                  <a:spLocks noChangeAspect="1" noEditPoints="1"/>
                </p:cNvSpPr>
                <p:nvPr/>
              </p:nvSpPr>
              <p:spPr bwMode="auto">
                <a:xfrm>
                  <a:off x="2558" y="2448"/>
                  <a:ext cx="457" cy="76"/>
                </a:xfrm>
                <a:custGeom>
                  <a:avLst/>
                  <a:gdLst>
                    <a:gd name="T0" fmla="*/ 2 w 1371"/>
                    <a:gd name="T1" fmla="*/ 0 h 229"/>
                    <a:gd name="T2" fmla="*/ 641 w 1371"/>
                    <a:gd name="T3" fmla="*/ 98 h 229"/>
                    <a:gd name="T4" fmla="*/ 641 w 1371"/>
                    <a:gd name="T5" fmla="*/ 122 h 229"/>
                    <a:gd name="T6" fmla="*/ 645 w 1371"/>
                    <a:gd name="T7" fmla="*/ 142 h 229"/>
                    <a:gd name="T8" fmla="*/ 647 w 1371"/>
                    <a:gd name="T9" fmla="*/ 166 h 229"/>
                    <a:gd name="T10" fmla="*/ 647 w 1371"/>
                    <a:gd name="T11" fmla="*/ 190 h 229"/>
                    <a:gd name="T12" fmla="*/ 0 w 1371"/>
                    <a:gd name="T13" fmla="*/ 89 h 229"/>
                    <a:gd name="T14" fmla="*/ 2 w 1371"/>
                    <a:gd name="T15" fmla="*/ 69 h 229"/>
                    <a:gd name="T16" fmla="*/ 2 w 1371"/>
                    <a:gd name="T17" fmla="*/ 45 h 229"/>
                    <a:gd name="T18" fmla="*/ 2 w 1371"/>
                    <a:gd name="T19" fmla="*/ 24 h 229"/>
                    <a:gd name="T20" fmla="*/ 2 w 1371"/>
                    <a:gd name="T21" fmla="*/ 0 h 229"/>
                    <a:gd name="T22" fmla="*/ 681 w 1371"/>
                    <a:gd name="T23" fmla="*/ 105 h 229"/>
                    <a:gd name="T24" fmla="*/ 1011 w 1371"/>
                    <a:gd name="T25" fmla="*/ 153 h 229"/>
                    <a:gd name="T26" fmla="*/ 1013 w 1371"/>
                    <a:gd name="T27" fmla="*/ 171 h 229"/>
                    <a:gd name="T28" fmla="*/ 1016 w 1371"/>
                    <a:gd name="T29" fmla="*/ 190 h 229"/>
                    <a:gd name="T30" fmla="*/ 1019 w 1371"/>
                    <a:gd name="T31" fmla="*/ 208 h 229"/>
                    <a:gd name="T32" fmla="*/ 1021 w 1371"/>
                    <a:gd name="T33" fmla="*/ 224 h 229"/>
                    <a:gd name="T34" fmla="*/ 889 w 1371"/>
                    <a:gd name="T35" fmla="*/ 229 h 229"/>
                    <a:gd name="T36" fmla="*/ 676 w 1371"/>
                    <a:gd name="T37" fmla="*/ 195 h 229"/>
                    <a:gd name="T38" fmla="*/ 676 w 1371"/>
                    <a:gd name="T39" fmla="*/ 173 h 229"/>
                    <a:gd name="T40" fmla="*/ 679 w 1371"/>
                    <a:gd name="T41" fmla="*/ 151 h 229"/>
                    <a:gd name="T42" fmla="*/ 681 w 1371"/>
                    <a:gd name="T43" fmla="*/ 127 h 229"/>
                    <a:gd name="T44" fmla="*/ 681 w 1371"/>
                    <a:gd name="T45" fmla="*/ 105 h 229"/>
                    <a:gd name="T46" fmla="*/ 1065 w 1371"/>
                    <a:gd name="T47" fmla="*/ 166 h 229"/>
                    <a:gd name="T48" fmla="*/ 1371 w 1371"/>
                    <a:gd name="T49" fmla="*/ 216 h 229"/>
                    <a:gd name="T50" fmla="*/ 1076 w 1371"/>
                    <a:gd name="T51" fmla="*/ 224 h 229"/>
                    <a:gd name="T52" fmla="*/ 1071 w 1371"/>
                    <a:gd name="T53" fmla="*/ 211 h 229"/>
                    <a:gd name="T54" fmla="*/ 1069 w 1371"/>
                    <a:gd name="T55" fmla="*/ 195 h 229"/>
                    <a:gd name="T56" fmla="*/ 1065 w 1371"/>
                    <a:gd name="T57" fmla="*/ 180 h 229"/>
                    <a:gd name="T58" fmla="*/ 1065 w 1371"/>
                    <a:gd name="T59" fmla="*/ 166 h 22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371"/>
                    <a:gd name="T91" fmla="*/ 0 h 229"/>
                    <a:gd name="T92" fmla="*/ 1371 w 1371"/>
                    <a:gd name="T93" fmla="*/ 229 h 229"/>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371" h="229">
                      <a:moveTo>
                        <a:pt x="2" y="0"/>
                      </a:moveTo>
                      <a:lnTo>
                        <a:pt x="641" y="98"/>
                      </a:lnTo>
                      <a:lnTo>
                        <a:pt x="641" y="122"/>
                      </a:lnTo>
                      <a:lnTo>
                        <a:pt x="645" y="142"/>
                      </a:lnTo>
                      <a:lnTo>
                        <a:pt x="647" y="166"/>
                      </a:lnTo>
                      <a:lnTo>
                        <a:pt x="647" y="190"/>
                      </a:lnTo>
                      <a:lnTo>
                        <a:pt x="0" y="89"/>
                      </a:lnTo>
                      <a:lnTo>
                        <a:pt x="2" y="69"/>
                      </a:lnTo>
                      <a:lnTo>
                        <a:pt x="2" y="45"/>
                      </a:lnTo>
                      <a:lnTo>
                        <a:pt x="2" y="24"/>
                      </a:lnTo>
                      <a:lnTo>
                        <a:pt x="2" y="0"/>
                      </a:lnTo>
                      <a:close/>
                      <a:moveTo>
                        <a:pt x="681" y="105"/>
                      </a:moveTo>
                      <a:lnTo>
                        <a:pt x="1011" y="153"/>
                      </a:lnTo>
                      <a:lnTo>
                        <a:pt x="1013" y="171"/>
                      </a:lnTo>
                      <a:lnTo>
                        <a:pt x="1016" y="190"/>
                      </a:lnTo>
                      <a:lnTo>
                        <a:pt x="1019" y="208"/>
                      </a:lnTo>
                      <a:lnTo>
                        <a:pt x="1021" y="224"/>
                      </a:lnTo>
                      <a:lnTo>
                        <a:pt x="889" y="229"/>
                      </a:lnTo>
                      <a:lnTo>
                        <a:pt x="676" y="195"/>
                      </a:lnTo>
                      <a:lnTo>
                        <a:pt x="676" y="173"/>
                      </a:lnTo>
                      <a:lnTo>
                        <a:pt x="679" y="151"/>
                      </a:lnTo>
                      <a:lnTo>
                        <a:pt x="681" y="127"/>
                      </a:lnTo>
                      <a:lnTo>
                        <a:pt x="681" y="105"/>
                      </a:lnTo>
                      <a:close/>
                      <a:moveTo>
                        <a:pt x="1065" y="166"/>
                      </a:moveTo>
                      <a:lnTo>
                        <a:pt x="1371" y="216"/>
                      </a:lnTo>
                      <a:lnTo>
                        <a:pt x="1076" y="224"/>
                      </a:lnTo>
                      <a:lnTo>
                        <a:pt x="1071" y="211"/>
                      </a:lnTo>
                      <a:lnTo>
                        <a:pt x="1069" y="195"/>
                      </a:lnTo>
                      <a:lnTo>
                        <a:pt x="1065" y="180"/>
                      </a:lnTo>
                      <a:lnTo>
                        <a:pt x="1065" y="166"/>
                      </a:lnTo>
                      <a:close/>
                    </a:path>
                  </a:pathLst>
                </a:custGeom>
                <a:solidFill>
                  <a:srgbClr val="F9DD82"/>
                </a:solidFill>
                <a:ln w="9525">
                  <a:noFill/>
                  <a:round/>
                  <a:headEnd/>
                  <a:tailEnd/>
                </a:ln>
              </p:spPr>
              <p:txBody>
                <a:bodyPr>
                  <a:prstTxWarp prst="textNoShape">
                    <a:avLst/>
                  </a:prstTxWarp>
                </a:bodyPr>
                <a:lstStyle/>
                <a:p>
                  <a:endParaRPr lang="en-US"/>
                </a:p>
              </p:txBody>
            </p:sp>
            <p:sp>
              <p:nvSpPr>
                <p:cNvPr id="74850" name="Freeform 475"/>
                <p:cNvSpPr>
                  <a:spLocks noChangeAspect="1" noEditPoints="1"/>
                </p:cNvSpPr>
                <p:nvPr/>
              </p:nvSpPr>
              <p:spPr bwMode="auto">
                <a:xfrm>
                  <a:off x="2558" y="2463"/>
                  <a:ext cx="385" cy="64"/>
                </a:xfrm>
                <a:custGeom>
                  <a:avLst/>
                  <a:gdLst>
                    <a:gd name="T0" fmla="*/ 2 w 1153"/>
                    <a:gd name="T1" fmla="*/ 0 h 192"/>
                    <a:gd name="T2" fmla="*/ 647 w 1153"/>
                    <a:gd name="T3" fmla="*/ 97 h 192"/>
                    <a:gd name="T4" fmla="*/ 647 w 1153"/>
                    <a:gd name="T5" fmla="*/ 121 h 192"/>
                    <a:gd name="T6" fmla="*/ 647 w 1153"/>
                    <a:gd name="T7" fmla="*/ 145 h 192"/>
                    <a:gd name="T8" fmla="*/ 647 w 1153"/>
                    <a:gd name="T9" fmla="*/ 169 h 192"/>
                    <a:gd name="T10" fmla="*/ 647 w 1153"/>
                    <a:gd name="T11" fmla="*/ 192 h 192"/>
                    <a:gd name="T12" fmla="*/ 629 w 1153"/>
                    <a:gd name="T13" fmla="*/ 192 h 192"/>
                    <a:gd name="T14" fmla="*/ 0 w 1153"/>
                    <a:gd name="T15" fmla="*/ 94 h 192"/>
                    <a:gd name="T16" fmla="*/ 0 w 1153"/>
                    <a:gd name="T17" fmla="*/ 71 h 192"/>
                    <a:gd name="T18" fmla="*/ 0 w 1153"/>
                    <a:gd name="T19" fmla="*/ 47 h 192"/>
                    <a:gd name="T20" fmla="*/ 0 w 1153"/>
                    <a:gd name="T21" fmla="*/ 24 h 192"/>
                    <a:gd name="T22" fmla="*/ 2 w 1153"/>
                    <a:gd name="T23" fmla="*/ 0 h 192"/>
                    <a:gd name="T24" fmla="*/ 681 w 1153"/>
                    <a:gd name="T25" fmla="*/ 106 h 192"/>
                    <a:gd name="T26" fmla="*/ 1016 w 1153"/>
                    <a:gd name="T27" fmla="*/ 157 h 192"/>
                    <a:gd name="T28" fmla="*/ 1019 w 1153"/>
                    <a:gd name="T29" fmla="*/ 163 h 192"/>
                    <a:gd name="T30" fmla="*/ 1021 w 1153"/>
                    <a:gd name="T31" fmla="*/ 169 h 192"/>
                    <a:gd name="T32" fmla="*/ 1021 w 1153"/>
                    <a:gd name="T33" fmla="*/ 174 h 192"/>
                    <a:gd name="T34" fmla="*/ 1021 w 1153"/>
                    <a:gd name="T35" fmla="*/ 179 h 192"/>
                    <a:gd name="T36" fmla="*/ 681 w 1153"/>
                    <a:gd name="T37" fmla="*/ 186 h 192"/>
                    <a:gd name="T38" fmla="*/ 679 w 1153"/>
                    <a:gd name="T39" fmla="*/ 166 h 192"/>
                    <a:gd name="T40" fmla="*/ 679 w 1153"/>
                    <a:gd name="T41" fmla="*/ 145 h 192"/>
                    <a:gd name="T42" fmla="*/ 679 w 1153"/>
                    <a:gd name="T43" fmla="*/ 126 h 192"/>
                    <a:gd name="T44" fmla="*/ 681 w 1153"/>
                    <a:gd name="T45" fmla="*/ 106 h 192"/>
                    <a:gd name="T46" fmla="*/ 1074 w 1153"/>
                    <a:gd name="T47" fmla="*/ 166 h 192"/>
                    <a:gd name="T48" fmla="*/ 1153 w 1153"/>
                    <a:gd name="T49" fmla="*/ 176 h 192"/>
                    <a:gd name="T50" fmla="*/ 1076 w 1153"/>
                    <a:gd name="T51" fmla="*/ 179 h 192"/>
                    <a:gd name="T52" fmla="*/ 1074 w 1153"/>
                    <a:gd name="T53" fmla="*/ 176 h 192"/>
                    <a:gd name="T54" fmla="*/ 1074 w 1153"/>
                    <a:gd name="T55" fmla="*/ 171 h 192"/>
                    <a:gd name="T56" fmla="*/ 1074 w 1153"/>
                    <a:gd name="T57" fmla="*/ 169 h 192"/>
                    <a:gd name="T58" fmla="*/ 1074 w 1153"/>
                    <a:gd name="T59" fmla="*/ 166 h 192"/>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153"/>
                    <a:gd name="T91" fmla="*/ 0 h 192"/>
                    <a:gd name="T92" fmla="*/ 1153 w 1153"/>
                    <a:gd name="T93" fmla="*/ 192 h 192"/>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153" h="192">
                      <a:moveTo>
                        <a:pt x="2" y="0"/>
                      </a:moveTo>
                      <a:lnTo>
                        <a:pt x="647" y="97"/>
                      </a:lnTo>
                      <a:lnTo>
                        <a:pt x="647" y="121"/>
                      </a:lnTo>
                      <a:lnTo>
                        <a:pt x="647" y="145"/>
                      </a:lnTo>
                      <a:lnTo>
                        <a:pt x="647" y="169"/>
                      </a:lnTo>
                      <a:lnTo>
                        <a:pt x="647" y="192"/>
                      </a:lnTo>
                      <a:lnTo>
                        <a:pt x="629" y="192"/>
                      </a:lnTo>
                      <a:lnTo>
                        <a:pt x="0" y="94"/>
                      </a:lnTo>
                      <a:lnTo>
                        <a:pt x="0" y="71"/>
                      </a:lnTo>
                      <a:lnTo>
                        <a:pt x="0" y="47"/>
                      </a:lnTo>
                      <a:lnTo>
                        <a:pt x="0" y="24"/>
                      </a:lnTo>
                      <a:lnTo>
                        <a:pt x="2" y="0"/>
                      </a:lnTo>
                      <a:close/>
                      <a:moveTo>
                        <a:pt x="681" y="106"/>
                      </a:moveTo>
                      <a:lnTo>
                        <a:pt x="1016" y="157"/>
                      </a:lnTo>
                      <a:lnTo>
                        <a:pt x="1019" y="163"/>
                      </a:lnTo>
                      <a:lnTo>
                        <a:pt x="1021" y="169"/>
                      </a:lnTo>
                      <a:lnTo>
                        <a:pt x="1021" y="174"/>
                      </a:lnTo>
                      <a:lnTo>
                        <a:pt x="1021" y="179"/>
                      </a:lnTo>
                      <a:lnTo>
                        <a:pt x="681" y="186"/>
                      </a:lnTo>
                      <a:lnTo>
                        <a:pt x="679" y="166"/>
                      </a:lnTo>
                      <a:lnTo>
                        <a:pt x="679" y="145"/>
                      </a:lnTo>
                      <a:lnTo>
                        <a:pt x="679" y="126"/>
                      </a:lnTo>
                      <a:lnTo>
                        <a:pt x="681" y="106"/>
                      </a:lnTo>
                      <a:close/>
                      <a:moveTo>
                        <a:pt x="1074" y="166"/>
                      </a:moveTo>
                      <a:lnTo>
                        <a:pt x="1153" y="176"/>
                      </a:lnTo>
                      <a:lnTo>
                        <a:pt x="1076" y="179"/>
                      </a:lnTo>
                      <a:lnTo>
                        <a:pt x="1074" y="176"/>
                      </a:lnTo>
                      <a:lnTo>
                        <a:pt x="1074" y="171"/>
                      </a:lnTo>
                      <a:lnTo>
                        <a:pt x="1074" y="169"/>
                      </a:lnTo>
                      <a:lnTo>
                        <a:pt x="1074" y="166"/>
                      </a:lnTo>
                      <a:close/>
                    </a:path>
                  </a:pathLst>
                </a:custGeom>
                <a:solidFill>
                  <a:srgbClr val="F9DD7F"/>
                </a:solidFill>
                <a:ln w="9525">
                  <a:noFill/>
                  <a:round/>
                  <a:headEnd/>
                  <a:tailEnd/>
                </a:ln>
              </p:spPr>
              <p:txBody>
                <a:bodyPr>
                  <a:prstTxWarp prst="textNoShape">
                    <a:avLst/>
                  </a:prstTxWarp>
                </a:bodyPr>
                <a:lstStyle/>
                <a:p>
                  <a:endParaRPr lang="en-US"/>
                </a:p>
              </p:txBody>
            </p:sp>
            <p:sp>
              <p:nvSpPr>
                <p:cNvPr id="74851" name="Freeform 476"/>
                <p:cNvSpPr>
                  <a:spLocks noChangeAspect="1" noEditPoints="1"/>
                </p:cNvSpPr>
                <p:nvPr/>
              </p:nvSpPr>
              <p:spPr bwMode="auto">
                <a:xfrm>
                  <a:off x="2558" y="2478"/>
                  <a:ext cx="332" cy="76"/>
                </a:xfrm>
                <a:custGeom>
                  <a:avLst/>
                  <a:gdLst>
                    <a:gd name="T0" fmla="*/ 0 w 995"/>
                    <a:gd name="T1" fmla="*/ 0 h 229"/>
                    <a:gd name="T2" fmla="*/ 647 w 995"/>
                    <a:gd name="T3" fmla="*/ 101 h 229"/>
                    <a:gd name="T4" fmla="*/ 647 w 995"/>
                    <a:gd name="T5" fmla="*/ 111 h 229"/>
                    <a:gd name="T6" fmla="*/ 647 w 995"/>
                    <a:gd name="T7" fmla="*/ 125 h 229"/>
                    <a:gd name="T8" fmla="*/ 647 w 995"/>
                    <a:gd name="T9" fmla="*/ 135 h 229"/>
                    <a:gd name="T10" fmla="*/ 647 w 995"/>
                    <a:gd name="T11" fmla="*/ 148 h 229"/>
                    <a:gd name="T12" fmla="*/ 592 w 995"/>
                    <a:gd name="T13" fmla="*/ 148 h 229"/>
                    <a:gd name="T14" fmla="*/ 650 w 995"/>
                    <a:gd name="T15" fmla="*/ 159 h 229"/>
                    <a:gd name="T16" fmla="*/ 650 w 995"/>
                    <a:gd name="T17" fmla="*/ 166 h 229"/>
                    <a:gd name="T18" fmla="*/ 650 w 995"/>
                    <a:gd name="T19" fmla="*/ 177 h 229"/>
                    <a:gd name="T20" fmla="*/ 650 w 995"/>
                    <a:gd name="T21" fmla="*/ 188 h 229"/>
                    <a:gd name="T22" fmla="*/ 650 w 995"/>
                    <a:gd name="T23" fmla="*/ 195 h 229"/>
                    <a:gd name="T24" fmla="*/ 0 w 995"/>
                    <a:gd name="T25" fmla="*/ 98 h 229"/>
                    <a:gd name="T26" fmla="*/ 0 w 995"/>
                    <a:gd name="T27" fmla="*/ 74 h 229"/>
                    <a:gd name="T28" fmla="*/ 0 w 995"/>
                    <a:gd name="T29" fmla="*/ 48 h 229"/>
                    <a:gd name="T30" fmla="*/ 0 w 995"/>
                    <a:gd name="T31" fmla="*/ 24 h 229"/>
                    <a:gd name="T32" fmla="*/ 0 w 995"/>
                    <a:gd name="T33" fmla="*/ 0 h 229"/>
                    <a:gd name="T34" fmla="*/ 676 w 995"/>
                    <a:gd name="T35" fmla="*/ 106 h 229"/>
                    <a:gd name="T36" fmla="*/ 889 w 995"/>
                    <a:gd name="T37" fmla="*/ 140 h 229"/>
                    <a:gd name="T38" fmla="*/ 681 w 995"/>
                    <a:gd name="T39" fmla="*/ 142 h 229"/>
                    <a:gd name="T40" fmla="*/ 681 w 995"/>
                    <a:gd name="T41" fmla="*/ 135 h 229"/>
                    <a:gd name="T42" fmla="*/ 679 w 995"/>
                    <a:gd name="T43" fmla="*/ 127 h 229"/>
                    <a:gd name="T44" fmla="*/ 676 w 995"/>
                    <a:gd name="T45" fmla="*/ 116 h 229"/>
                    <a:gd name="T46" fmla="*/ 676 w 995"/>
                    <a:gd name="T47" fmla="*/ 106 h 229"/>
                    <a:gd name="T48" fmla="*/ 855 w 995"/>
                    <a:gd name="T49" fmla="*/ 229 h 229"/>
                    <a:gd name="T50" fmla="*/ 684 w 995"/>
                    <a:gd name="T51" fmla="*/ 204 h 229"/>
                    <a:gd name="T52" fmla="*/ 681 w 995"/>
                    <a:gd name="T53" fmla="*/ 193 h 229"/>
                    <a:gd name="T54" fmla="*/ 681 w 995"/>
                    <a:gd name="T55" fmla="*/ 182 h 229"/>
                    <a:gd name="T56" fmla="*/ 681 w 995"/>
                    <a:gd name="T57" fmla="*/ 171 h 229"/>
                    <a:gd name="T58" fmla="*/ 681 w 995"/>
                    <a:gd name="T59" fmla="*/ 161 h 229"/>
                    <a:gd name="T60" fmla="*/ 995 w 995"/>
                    <a:gd name="T61" fmla="*/ 214 h 229"/>
                    <a:gd name="T62" fmla="*/ 855 w 995"/>
                    <a:gd name="T63" fmla="*/ 229 h 22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995"/>
                    <a:gd name="T97" fmla="*/ 0 h 229"/>
                    <a:gd name="T98" fmla="*/ 995 w 995"/>
                    <a:gd name="T99" fmla="*/ 229 h 22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995" h="229">
                      <a:moveTo>
                        <a:pt x="0" y="0"/>
                      </a:moveTo>
                      <a:lnTo>
                        <a:pt x="647" y="101"/>
                      </a:lnTo>
                      <a:lnTo>
                        <a:pt x="647" y="111"/>
                      </a:lnTo>
                      <a:lnTo>
                        <a:pt x="647" y="125"/>
                      </a:lnTo>
                      <a:lnTo>
                        <a:pt x="647" y="135"/>
                      </a:lnTo>
                      <a:lnTo>
                        <a:pt x="647" y="148"/>
                      </a:lnTo>
                      <a:lnTo>
                        <a:pt x="592" y="148"/>
                      </a:lnTo>
                      <a:lnTo>
                        <a:pt x="650" y="159"/>
                      </a:lnTo>
                      <a:lnTo>
                        <a:pt x="650" y="166"/>
                      </a:lnTo>
                      <a:lnTo>
                        <a:pt x="650" y="177"/>
                      </a:lnTo>
                      <a:lnTo>
                        <a:pt x="650" y="188"/>
                      </a:lnTo>
                      <a:lnTo>
                        <a:pt x="650" y="195"/>
                      </a:lnTo>
                      <a:lnTo>
                        <a:pt x="0" y="98"/>
                      </a:lnTo>
                      <a:lnTo>
                        <a:pt x="0" y="74"/>
                      </a:lnTo>
                      <a:lnTo>
                        <a:pt x="0" y="48"/>
                      </a:lnTo>
                      <a:lnTo>
                        <a:pt x="0" y="24"/>
                      </a:lnTo>
                      <a:lnTo>
                        <a:pt x="0" y="0"/>
                      </a:lnTo>
                      <a:close/>
                      <a:moveTo>
                        <a:pt x="676" y="106"/>
                      </a:moveTo>
                      <a:lnTo>
                        <a:pt x="889" y="140"/>
                      </a:lnTo>
                      <a:lnTo>
                        <a:pt x="681" y="142"/>
                      </a:lnTo>
                      <a:lnTo>
                        <a:pt x="681" y="135"/>
                      </a:lnTo>
                      <a:lnTo>
                        <a:pt x="679" y="127"/>
                      </a:lnTo>
                      <a:lnTo>
                        <a:pt x="676" y="116"/>
                      </a:lnTo>
                      <a:lnTo>
                        <a:pt x="676" y="106"/>
                      </a:lnTo>
                      <a:close/>
                      <a:moveTo>
                        <a:pt x="855" y="229"/>
                      </a:moveTo>
                      <a:lnTo>
                        <a:pt x="684" y="204"/>
                      </a:lnTo>
                      <a:lnTo>
                        <a:pt x="681" y="193"/>
                      </a:lnTo>
                      <a:lnTo>
                        <a:pt x="681" y="182"/>
                      </a:lnTo>
                      <a:lnTo>
                        <a:pt x="681" y="171"/>
                      </a:lnTo>
                      <a:lnTo>
                        <a:pt x="681" y="161"/>
                      </a:lnTo>
                      <a:lnTo>
                        <a:pt x="995" y="214"/>
                      </a:lnTo>
                      <a:lnTo>
                        <a:pt x="855" y="229"/>
                      </a:lnTo>
                      <a:close/>
                    </a:path>
                  </a:pathLst>
                </a:custGeom>
                <a:solidFill>
                  <a:srgbClr val="F9D87C"/>
                </a:solidFill>
                <a:ln w="9525">
                  <a:noFill/>
                  <a:round/>
                  <a:headEnd/>
                  <a:tailEnd/>
                </a:ln>
              </p:spPr>
              <p:txBody>
                <a:bodyPr>
                  <a:prstTxWarp prst="textNoShape">
                    <a:avLst/>
                  </a:prstTxWarp>
                </a:bodyPr>
                <a:lstStyle/>
                <a:p>
                  <a:endParaRPr lang="en-US"/>
                </a:p>
              </p:txBody>
            </p:sp>
            <p:sp>
              <p:nvSpPr>
                <p:cNvPr id="74852" name="Freeform 477"/>
                <p:cNvSpPr>
                  <a:spLocks noChangeAspect="1" noEditPoints="1"/>
                </p:cNvSpPr>
                <p:nvPr/>
              </p:nvSpPr>
              <p:spPr bwMode="auto">
                <a:xfrm>
                  <a:off x="2558" y="2494"/>
                  <a:ext cx="332" cy="67"/>
                </a:xfrm>
                <a:custGeom>
                  <a:avLst/>
                  <a:gdLst>
                    <a:gd name="T0" fmla="*/ 0 w 995"/>
                    <a:gd name="T1" fmla="*/ 0 h 200"/>
                    <a:gd name="T2" fmla="*/ 629 w 995"/>
                    <a:gd name="T3" fmla="*/ 98 h 200"/>
                    <a:gd name="T4" fmla="*/ 592 w 995"/>
                    <a:gd name="T5" fmla="*/ 98 h 200"/>
                    <a:gd name="T6" fmla="*/ 650 w 995"/>
                    <a:gd name="T7" fmla="*/ 109 h 200"/>
                    <a:gd name="T8" fmla="*/ 650 w 995"/>
                    <a:gd name="T9" fmla="*/ 130 h 200"/>
                    <a:gd name="T10" fmla="*/ 650 w 995"/>
                    <a:gd name="T11" fmla="*/ 150 h 200"/>
                    <a:gd name="T12" fmla="*/ 650 w 995"/>
                    <a:gd name="T13" fmla="*/ 169 h 200"/>
                    <a:gd name="T14" fmla="*/ 650 w 995"/>
                    <a:gd name="T15" fmla="*/ 190 h 200"/>
                    <a:gd name="T16" fmla="*/ 0 w 995"/>
                    <a:gd name="T17" fmla="*/ 92 h 200"/>
                    <a:gd name="T18" fmla="*/ 0 w 995"/>
                    <a:gd name="T19" fmla="*/ 69 h 200"/>
                    <a:gd name="T20" fmla="*/ 0 w 995"/>
                    <a:gd name="T21" fmla="*/ 46 h 200"/>
                    <a:gd name="T22" fmla="*/ 0 w 995"/>
                    <a:gd name="T23" fmla="*/ 22 h 200"/>
                    <a:gd name="T24" fmla="*/ 0 w 995"/>
                    <a:gd name="T25" fmla="*/ 0 h 200"/>
                    <a:gd name="T26" fmla="*/ 718 w 995"/>
                    <a:gd name="T27" fmla="*/ 200 h 200"/>
                    <a:gd name="T28" fmla="*/ 686 w 995"/>
                    <a:gd name="T29" fmla="*/ 198 h 200"/>
                    <a:gd name="T30" fmla="*/ 684 w 995"/>
                    <a:gd name="T31" fmla="*/ 177 h 200"/>
                    <a:gd name="T32" fmla="*/ 684 w 995"/>
                    <a:gd name="T33" fmla="*/ 156 h 200"/>
                    <a:gd name="T34" fmla="*/ 681 w 995"/>
                    <a:gd name="T35" fmla="*/ 135 h 200"/>
                    <a:gd name="T36" fmla="*/ 681 w 995"/>
                    <a:gd name="T37" fmla="*/ 111 h 200"/>
                    <a:gd name="T38" fmla="*/ 995 w 995"/>
                    <a:gd name="T39" fmla="*/ 164 h 200"/>
                    <a:gd name="T40" fmla="*/ 720 w 995"/>
                    <a:gd name="T41" fmla="*/ 190 h 200"/>
                    <a:gd name="T42" fmla="*/ 720 w 995"/>
                    <a:gd name="T43" fmla="*/ 193 h 200"/>
                    <a:gd name="T44" fmla="*/ 720 w 995"/>
                    <a:gd name="T45" fmla="*/ 195 h 200"/>
                    <a:gd name="T46" fmla="*/ 720 w 995"/>
                    <a:gd name="T47" fmla="*/ 198 h 200"/>
                    <a:gd name="T48" fmla="*/ 718 w 995"/>
                    <a:gd name="T49" fmla="*/ 200 h 200"/>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995"/>
                    <a:gd name="T76" fmla="*/ 0 h 200"/>
                    <a:gd name="T77" fmla="*/ 995 w 995"/>
                    <a:gd name="T78" fmla="*/ 200 h 200"/>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995" h="200">
                      <a:moveTo>
                        <a:pt x="0" y="0"/>
                      </a:moveTo>
                      <a:lnTo>
                        <a:pt x="629" y="98"/>
                      </a:lnTo>
                      <a:lnTo>
                        <a:pt x="592" y="98"/>
                      </a:lnTo>
                      <a:lnTo>
                        <a:pt x="650" y="109"/>
                      </a:lnTo>
                      <a:lnTo>
                        <a:pt x="650" y="130"/>
                      </a:lnTo>
                      <a:lnTo>
                        <a:pt x="650" y="150"/>
                      </a:lnTo>
                      <a:lnTo>
                        <a:pt x="650" y="169"/>
                      </a:lnTo>
                      <a:lnTo>
                        <a:pt x="650" y="190"/>
                      </a:lnTo>
                      <a:lnTo>
                        <a:pt x="0" y="92"/>
                      </a:lnTo>
                      <a:lnTo>
                        <a:pt x="0" y="69"/>
                      </a:lnTo>
                      <a:lnTo>
                        <a:pt x="0" y="46"/>
                      </a:lnTo>
                      <a:lnTo>
                        <a:pt x="0" y="22"/>
                      </a:lnTo>
                      <a:lnTo>
                        <a:pt x="0" y="0"/>
                      </a:lnTo>
                      <a:close/>
                      <a:moveTo>
                        <a:pt x="718" y="200"/>
                      </a:moveTo>
                      <a:lnTo>
                        <a:pt x="686" y="198"/>
                      </a:lnTo>
                      <a:lnTo>
                        <a:pt x="684" y="177"/>
                      </a:lnTo>
                      <a:lnTo>
                        <a:pt x="684" y="156"/>
                      </a:lnTo>
                      <a:lnTo>
                        <a:pt x="681" y="135"/>
                      </a:lnTo>
                      <a:lnTo>
                        <a:pt x="681" y="111"/>
                      </a:lnTo>
                      <a:lnTo>
                        <a:pt x="995" y="164"/>
                      </a:lnTo>
                      <a:lnTo>
                        <a:pt x="720" y="190"/>
                      </a:lnTo>
                      <a:lnTo>
                        <a:pt x="720" y="193"/>
                      </a:lnTo>
                      <a:lnTo>
                        <a:pt x="720" y="195"/>
                      </a:lnTo>
                      <a:lnTo>
                        <a:pt x="720" y="198"/>
                      </a:lnTo>
                      <a:lnTo>
                        <a:pt x="718" y="200"/>
                      </a:lnTo>
                      <a:close/>
                    </a:path>
                  </a:pathLst>
                </a:custGeom>
                <a:solidFill>
                  <a:srgbClr val="F9D87C"/>
                </a:solidFill>
                <a:ln w="9525">
                  <a:noFill/>
                  <a:round/>
                  <a:headEnd/>
                  <a:tailEnd/>
                </a:ln>
              </p:spPr>
              <p:txBody>
                <a:bodyPr>
                  <a:prstTxWarp prst="textNoShape">
                    <a:avLst/>
                  </a:prstTxWarp>
                </a:bodyPr>
                <a:lstStyle/>
                <a:p>
                  <a:endParaRPr lang="en-US"/>
                </a:p>
              </p:txBody>
            </p:sp>
            <p:sp>
              <p:nvSpPr>
                <p:cNvPr id="74853" name="Freeform 478"/>
                <p:cNvSpPr>
                  <a:spLocks noChangeAspect="1" noEditPoints="1"/>
                </p:cNvSpPr>
                <p:nvPr/>
              </p:nvSpPr>
              <p:spPr bwMode="auto">
                <a:xfrm>
                  <a:off x="2556" y="2510"/>
                  <a:ext cx="287" cy="64"/>
                </a:xfrm>
                <a:custGeom>
                  <a:avLst/>
                  <a:gdLst>
                    <a:gd name="T0" fmla="*/ 7 w 862"/>
                    <a:gd name="T1" fmla="*/ 0 h 190"/>
                    <a:gd name="T2" fmla="*/ 657 w 862"/>
                    <a:gd name="T3" fmla="*/ 97 h 190"/>
                    <a:gd name="T4" fmla="*/ 657 w 862"/>
                    <a:gd name="T5" fmla="*/ 121 h 190"/>
                    <a:gd name="T6" fmla="*/ 657 w 862"/>
                    <a:gd name="T7" fmla="*/ 145 h 190"/>
                    <a:gd name="T8" fmla="*/ 657 w 862"/>
                    <a:gd name="T9" fmla="*/ 169 h 190"/>
                    <a:gd name="T10" fmla="*/ 657 w 862"/>
                    <a:gd name="T11" fmla="*/ 190 h 190"/>
                    <a:gd name="T12" fmla="*/ 0 w 862"/>
                    <a:gd name="T13" fmla="*/ 90 h 190"/>
                    <a:gd name="T14" fmla="*/ 0 w 862"/>
                    <a:gd name="T15" fmla="*/ 66 h 190"/>
                    <a:gd name="T16" fmla="*/ 4 w 862"/>
                    <a:gd name="T17" fmla="*/ 44 h 190"/>
                    <a:gd name="T18" fmla="*/ 7 w 862"/>
                    <a:gd name="T19" fmla="*/ 21 h 190"/>
                    <a:gd name="T20" fmla="*/ 7 w 862"/>
                    <a:gd name="T21" fmla="*/ 0 h 190"/>
                    <a:gd name="T22" fmla="*/ 691 w 862"/>
                    <a:gd name="T23" fmla="*/ 106 h 190"/>
                    <a:gd name="T24" fmla="*/ 862 w 862"/>
                    <a:gd name="T25" fmla="*/ 131 h 190"/>
                    <a:gd name="T26" fmla="*/ 727 w 862"/>
                    <a:gd name="T27" fmla="*/ 142 h 190"/>
                    <a:gd name="T28" fmla="*/ 725 w 862"/>
                    <a:gd name="T29" fmla="*/ 155 h 190"/>
                    <a:gd name="T30" fmla="*/ 720 w 862"/>
                    <a:gd name="T31" fmla="*/ 166 h 190"/>
                    <a:gd name="T32" fmla="*/ 712 w 862"/>
                    <a:gd name="T33" fmla="*/ 176 h 190"/>
                    <a:gd name="T34" fmla="*/ 699 w 862"/>
                    <a:gd name="T35" fmla="*/ 187 h 190"/>
                    <a:gd name="T36" fmla="*/ 696 w 862"/>
                    <a:gd name="T37" fmla="*/ 166 h 190"/>
                    <a:gd name="T38" fmla="*/ 693 w 862"/>
                    <a:gd name="T39" fmla="*/ 147 h 190"/>
                    <a:gd name="T40" fmla="*/ 691 w 862"/>
                    <a:gd name="T41" fmla="*/ 126 h 190"/>
                    <a:gd name="T42" fmla="*/ 691 w 862"/>
                    <a:gd name="T43" fmla="*/ 106 h 190"/>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862"/>
                    <a:gd name="T67" fmla="*/ 0 h 190"/>
                    <a:gd name="T68" fmla="*/ 862 w 862"/>
                    <a:gd name="T69" fmla="*/ 190 h 190"/>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862" h="190">
                      <a:moveTo>
                        <a:pt x="7" y="0"/>
                      </a:moveTo>
                      <a:lnTo>
                        <a:pt x="657" y="97"/>
                      </a:lnTo>
                      <a:lnTo>
                        <a:pt x="657" y="121"/>
                      </a:lnTo>
                      <a:lnTo>
                        <a:pt x="657" y="145"/>
                      </a:lnTo>
                      <a:lnTo>
                        <a:pt x="657" y="169"/>
                      </a:lnTo>
                      <a:lnTo>
                        <a:pt x="657" y="190"/>
                      </a:lnTo>
                      <a:lnTo>
                        <a:pt x="0" y="90"/>
                      </a:lnTo>
                      <a:lnTo>
                        <a:pt x="0" y="66"/>
                      </a:lnTo>
                      <a:lnTo>
                        <a:pt x="4" y="44"/>
                      </a:lnTo>
                      <a:lnTo>
                        <a:pt x="7" y="21"/>
                      </a:lnTo>
                      <a:lnTo>
                        <a:pt x="7" y="0"/>
                      </a:lnTo>
                      <a:close/>
                      <a:moveTo>
                        <a:pt x="691" y="106"/>
                      </a:moveTo>
                      <a:lnTo>
                        <a:pt x="862" y="131"/>
                      </a:lnTo>
                      <a:lnTo>
                        <a:pt x="727" y="142"/>
                      </a:lnTo>
                      <a:lnTo>
                        <a:pt x="725" y="155"/>
                      </a:lnTo>
                      <a:lnTo>
                        <a:pt x="720" y="166"/>
                      </a:lnTo>
                      <a:lnTo>
                        <a:pt x="712" y="176"/>
                      </a:lnTo>
                      <a:lnTo>
                        <a:pt x="699" y="187"/>
                      </a:lnTo>
                      <a:lnTo>
                        <a:pt x="696" y="166"/>
                      </a:lnTo>
                      <a:lnTo>
                        <a:pt x="693" y="147"/>
                      </a:lnTo>
                      <a:lnTo>
                        <a:pt x="691" y="126"/>
                      </a:lnTo>
                      <a:lnTo>
                        <a:pt x="691" y="106"/>
                      </a:lnTo>
                      <a:close/>
                    </a:path>
                  </a:pathLst>
                </a:custGeom>
                <a:solidFill>
                  <a:srgbClr val="F7D677"/>
                </a:solidFill>
                <a:ln w="9525">
                  <a:noFill/>
                  <a:round/>
                  <a:headEnd/>
                  <a:tailEnd/>
                </a:ln>
              </p:spPr>
              <p:txBody>
                <a:bodyPr>
                  <a:prstTxWarp prst="textNoShape">
                    <a:avLst/>
                  </a:prstTxWarp>
                </a:bodyPr>
                <a:lstStyle/>
                <a:p>
                  <a:endParaRPr lang="en-US"/>
                </a:p>
              </p:txBody>
            </p:sp>
            <p:sp>
              <p:nvSpPr>
                <p:cNvPr id="74854" name="Freeform 479"/>
                <p:cNvSpPr>
                  <a:spLocks noChangeAspect="1" noEditPoints="1"/>
                </p:cNvSpPr>
                <p:nvPr/>
              </p:nvSpPr>
              <p:spPr bwMode="auto">
                <a:xfrm>
                  <a:off x="2556" y="2525"/>
                  <a:ext cx="242" cy="53"/>
                </a:xfrm>
                <a:custGeom>
                  <a:avLst/>
                  <a:gdLst>
                    <a:gd name="T0" fmla="*/ 7 w 725"/>
                    <a:gd name="T1" fmla="*/ 0 h 159"/>
                    <a:gd name="T2" fmla="*/ 657 w 725"/>
                    <a:gd name="T3" fmla="*/ 98 h 159"/>
                    <a:gd name="T4" fmla="*/ 657 w 725"/>
                    <a:gd name="T5" fmla="*/ 111 h 159"/>
                    <a:gd name="T6" fmla="*/ 657 w 725"/>
                    <a:gd name="T7" fmla="*/ 125 h 159"/>
                    <a:gd name="T8" fmla="*/ 657 w 725"/>
                    <a:gd name="T9" fmla="*/ 140 h 159"/>
                    <a:gd name="T10" fmla="*/ 657 w 725"/>
                    <a:gd name="T11" fmla="*/ 154 h 159"/>
                    <a:gd name="T12" fmla="*/ 430 w 725"/>
                    <a:gd name="T13" fmla="*/ 159 h 159"/>
                    <a:gd name="T14" fmla="*/ 0 w 725"/>
                    <a:gd name="T15" fmla="*/ 91 h 159"/>
                    <a:gd name="T16" fmla="*/ 0 w 725"/>
                    <a:gd name="T17" fmla="*/ 69 h 159"/>
                    <a:gd name="T18" fmla="*/ 0 w 725"/>
                    <a:gd name="T19" fmla="*/ 46 h 159"/>
                    <a:gd name="T20" fmla="*/ 4 w 725"/>
                    <a:gd name="T21" fmla="*/ 22 h 159"/>
                    <a:gd name="T22" fmla="*/ 7 w 725"/>
                    <a:gd name="T23" fmla="*/ 0 h 159"/>
                    <a:gd name="T24" fmla="*/ 693 w 725"/>
                    <a:gd name="T25" fmla="*/ 106 h 159"/>
                    <a:gd name="T26" fmla="*/ 725 w 725"/>
                    <a:gd name="T27" fmla="*/ 108 h 159"/>
                    <a:gd name="T28" fmla="*/ 720 w 725"/>
                    <a:gd name="T29" fmla="*/ 120 h 159"/>
                    <a:gd name="T30" fmla="*/ 717 w 725"/>
                    <a:gd name="T31" fmla="*/ 130 h 159"/>
                    <a:gd name="T32" fmla="*/ 710 w 725"/>
                    <a:gd name="T33" fmla="*/ 137 h 159"/>
                    <a:gd name="T34" fmla="*/ 699 w 725"/>
                    <a:gd name="T35" fmla="*/ 143 h 159"/>
                    <a:gd name="T36" fmla="*/ 699 w 725"/>
                    <a:gd name="T37" fmla="*/ 135 h 159"/>
                    <a:gd name="T38" fmla="*/ 696 w 725"/>
                    <a:gd name="T39" fmla="*/ 127 h 159"/>
                    <a:gd name="T40" fmla="*/ 693 w 725"/>
                    <a:gd name="T41" fmla="*/ 116 h 159"/>
                    <a:gd name="T42" fmla="*/ 693 w 725"/>
                    <a:gd name="T43" fmla="*/ 106 h 15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725"/>
                    <a:gd name="T67" fmla="*/ 0 h 159"/>
                    <a:gd name="T68" fmla="*/ 725 w 725"/>
                    <a:gd name="T69" fmla="*/ 159 h 15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725" h="159">
                      <a:moveTo>
                        <a:pt x="7" y="0"/>
                      </a:moveTo>
                      <a:lnTo>
                        <a:pt x="657" y="98"/>
                      </a:lnTo>
                      <a:lnTo>
                        <a:pt x="657" y="111"/>
                      </a:lnTo>
                      <a:lnTo>
                        <a:pt x="657" y="125"/>
                      </a:lnTo>
                      <a:lnTo>
                        <a:pt x="657" y="140"/>
                      </a:lnTo>
                      <a:lnTo>
                        <a:pt x="657" y="154"/>
                      </a:lnTo>
                      <a:lnTo>
                        <a:pt x="430" y="159"/>
                      </a:lnTo>
                      <a:lnTo>
                        <a:pt x="0" y="91"/>
                      </a:lnTo>
                      <a:lnTo>
                        <a:pt x="0" y="69"/>
                      </a:lnTo>
                      <a:lnTo>
                        <a:pt x="0" y="46"/>
                      </a:lnTo>
                      <a:lnTo>
                        <a:pt x="4" y="22"/>
                      </a:lnTo>
                      <a:lnTo>
                        <a:pt x="7" y="0"/>
                      </a:lnTo>
                      <a:close/>
                      <a:moveTo>
                        <a:pt x="693" y="106"/>
                      </a:moveTo>
                      <a:lnTo>
                        <a:pt x="725" y="108"/>
                      </a:lnTo>
                      <a:lnTo>
                        <a:pt x="720" y="120"/>
                      </a:lnTo>
                      <a:lnTo>
                        <a:pt x="717" y="130"/>
                      </a:lnTo>
                      <a:lnTo>
                        <a:pt x="710" y="137"/>
                      </a:lnTo>
                      <a:lnTo>
                        <a:pt x="699" y="143"/>
                      </a:lnTo>
                      <a:lnTo>
                        <a:pt x="699" y="135"/>
                      </a:lnTo>
                      <a:lnTo>
                        <a:pt x="696" y="127"/>
                      </a:lnTo>
                      <a:lnTo>
                        <a:pt x="693" y="116"/>
                      </a:lnTo>
                      <a:lnTo>
                        <a:pt x="693" y="106"/>
                      </a:lnTo>
                      <a:close/>
                    </a:path>
                  </a:pathLst>
                </a:custGeom>
                <a:solidFill>
                  <a:srgbClr val="F7D675"/>
                </a:solidFill>
                <a:ln w="9525">
                  <a:noFill/>
                  <a:round/>
                  <a:headEnd/>
                  <a:tailEnd/>
                </a:ln>
              </p:spPr>
              <p:txBody>
                <a:bodyPr>
                  <a:prstTxWarp prst="textNoShape">
                    <a:avLst/>
                  </a:prstTxWarp>
                </a:bodyPr>
                <a:lstStyle/>
                <a:p>
                  <a:endParaRPr lang="en-US"/>
                </a:p>
              </p:txBody>
            </p:sp>
            <p:sp>
              <p:nvSpPr>
                <p:cNvPr id="74855" name="Freeform 480"/>
                <p:cNvSpPr>
                  <a:spLocks noChangeAspect="1"/>
                </p:cNvSpPr>
                <p:nvPr/>
              </p:nvSpPr>
              <p:spPr bwMode="auto">
                <a:xfrm>
                  <a:off x="2556" y="2540"/>
                  <a:ext cx="219" cy="39"/>
                </a:xfrm>
                <a:custGeom>
                  <a:avLst/>
                  <a:gdLst>
                    <a:gd name="T0" fmla="*/ 0 w 657"/>
                    <a:gd name="T1" fmla="*/ 0 h 115"/>
                    <a:gd name="T2" fmla="*/ 657 w 657"/>
                    <a:gd name="T3" fmla="*/ 100 h 115"/>
                    <a:gd name="T4" fmla="*/ 657 w 657"/>
                    <a:gd name="T5" fmla="*/ 103 h 115"/>
                    <a:gd name="T6" fmla="*/ 657 w 657"/>
                    <a:gd name="T7" fmla="*/ 105 h 115"/>
                    <a:gd name="T8" fmla="*/ 657 w 657"/>
                    <a:gd name="T9" fmla="*/ 108 h 115"/>
                    <a:gd name="T10" fmla="*/ 146 w 657"/>
                    <a:gd name="T11" fmla="*/ 115 h 115"/>
                    <a:gd name="T12" fmla="*/ 0 w 657"/>
                    <a:gd name="T13" fmla="*/ 94 h 115"/>
                    <a:gd name="T14" fmla="*/ 0 w 657"/>
                    <a:gd name="T15" fmla="*/ 70 h 115"/>
                    <a:gd name="T16" fmla="*/ 0 w 657"/>
                    <a:gd name="T17" fmla="*/ 47 h 115"/>
                    <a:gd name="T18" fmla="*/ 0 w 657"/>
                    <a:gd name="T19" fmla="*/ 23 h 115"/>
                    <a:gd name="T20" fmla="*/ 0 w 657"/>
                    <a:gd name="T21" fmla="*/ 0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657"/>
                    <a:gd name="T34" fmla="*/ 0 h 115"/>
                    <a:gd name="T35" fmla="*/ 657 w 657"/>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657" h="115">
                      <a:moveTo>
                        <a:pt x="0" y="0"/>
                      </a:moveTo>
                      <a:lnTo>
                        <a:pt x="657" y="100"/>
                      </a:lnTo>
                      <a:lnTo>
                        <a:pt x="657" y="103"/>
                      </a:lnTo>
                      <a:lnTo>
                        <a:pt x="657" y="105"/>
                      </a:lnTo>
                      <a:lnTo>
                        <a:pt x="657" y="108"/>
                      </a:lnTo>
                      <a:lnTo>
                        <a:pt x="146" y="115"/>
                      </a:lnTo>
                      <a:lnTo>
                        <a:pt x="0" y="94"/>
                      </a:lnTo>
                      <a:lnTo>
                        <a:pt x="0" y="70"/>
                      </a:lnTo>
                      <a:lnTo>
                        <a:pt x="0" y="47"/>
                      </a:lnTo>
                      <a:lnTo>
                        <a:pt x="0" y="23"/>
                      </a:lnTo>
                      <a:lnTo>
                        <a:pt x="0" y="0"/>
                      </a:lnTo>
                      <a:close/>
                    </a:path>
                  </a:pathLst>
                </a:custGeom>
                <a:solidFill>
                  <a:srgbClr val="F7D372"/>
                </a:solidFill>
                <a:ln w="9525">
                  <a:noFill/>
                  <a:round/>
                  <a:headEnd/>
                  <a:tailEnd/>
                </a:ln>
              </p:spPr>
              <p:txBody>
                <a:bodyPr>
                  <a:prstTxWarp prst="textNoShape">
                    <a:avLst/>
                  </a:prstTxWarp>
                </a:bodyPr>
                <a:lstStyle/>
                <a:p>
                  <a:endParaRPr lang="en-US"/>
                </a:p>
              </p:txBody>
            </p:sp>
            <p:sp>
              <p:nvSpPr>
                <p:cNvPr id="74856" name="Freeform 481"/>
                <p:cNvSpPr>
                  <a:spLocks noChangeAspect="1" noEditPoints="1"/>
                </p:cNvSpPr>
                <p:nvPr/>
              </p:nvSpPr>
              <p:spPr bwMode="auto">
                <a:xfrm>
                  <a:off x="2554" y="2555"/>
                  <a:ext cx="169" cy="55"/>
                </a:xfrm>
                <a:custGeom>
                  <a:avLst/>
                  <a:gdLst>
                    <a:gd name="T0" fmla="*/ 5 w 506"/>
                    <a:gd name="T1" fmla="*/ 0 h 165"/>
                    <a:gd name="T2" fmla="*/ 435 w 506"/>
                    <a:gd name="T3" fmla="*/ 68 h 165"/>
                    <a:gd name="T4" fmla="*/ 5 w 506"/>
                    <a:gd name="T5" fmla="*/ 70 h 165"/>
                    <a:gd name="T6" fmla="*/ 5 w 506"/>
                    <a:gd name="T7" fmla="*/ 55 h 165"/>
                    <a:gd name="T8" fmla="*/ 5 w 506"/>
                    <a:gd name="T9" fmla="*/ 36 h 165"/>
                    <a:gd name="T10" fmla="*/ 5 w 506"/>
                    <a:gd name="T11" fmla="*/ 17 h 165"/>
                    <a:gd name="T12" fmla="*/ 5 w 506"/>
                    <a:gd name="T13" fmla="*/ 0 h 165"/>
                    <a:gd name="T14" fmla="*/ 456 w 506"/>
                    <a:gd name="T15" fmla="*/ 165 h 165"/>
                    <a:gd name="T16" fmla="*/ 0 w 506"/>
                    <a:gd name="T17" fmla="*/ 97 h 165"/>
                    <a:gd name="T18" fmla="*/ 0 w 506"/>
                    <a:gd name="T19" fmla="*/ 94 h 165"/>
                    <a:gd name="T20" fmla="*/ 27 w 506"/>
                    <a:gd name="T21" fmla="*/ 94 h 165"/>
                    <a:gd name="T22" fmla="*/ 63 w 506"/>
                    <a:gd name="T23" fmla="*/ 97 h 165"/>
                    <a:gd name="T24" fmla="*/ 106 w 506"/>
                    <a:gd name="T25" fmla="*/ 99 h 165"/>
                    <a:gd name="T26" fmla="*/ 154 w 506"/>
                    <a:gd name="T27" fmla="*/ 102 h 165"/>
                    <a:gd name="T28" fmla="*/ 203 w 506"/>
                    <a:gd name="T29" fmla="*/ 104 h 165"/>
                    <a:gd name="T30" fmla="*/ 253 w 506"/>
                    <a:gd name="T31" fmla="*/ 109 h 165"/>
                    <a:gd name="T32" fmla="*/ 306 w 506"/>
                    <a:gd name="T33" fmla="*/ 115 h 165"/>
                    <a:gd name="T34" fmla="*/ 356 w 506"/>
                    <a:gd name="T35" fmla="*/ 118 h 165"/>
                    <a:gd name="T36" fmla="*/ 400 w 506"/>
                    <a:gd name="T37" fmla="*/ 123 h 165"/>
                    <a:gd name="T38" fmla="*/ 441 w 506"/>
                    <a:gd name="T39" fmla="*/ 128 h 165"/>
                    <a:gd name="T40" fmla="*/ 472 w 506"/>
                    <a:gd name="T41" fmla="*/ 136 h 165"/>
                    <a:gd name="T42" fmla="*/ 496 w 506"/>
                    <a:gd name="T43" fmla="*/ 142 h 165"/>
                    <a:gd name="T44" fmla="*/ 506 w 506"/>
                    <a:gd name="T45" fmla="*/ 147 h 165"/>
                    <a:gd name="T46" fmla="*/ 506 w 506"/>
                    <a:gd name="T47" fmla="*/ 152 h 165"/>
                    <a:gd name="T48" fmla="*/ 491 w 506"/>
                    <a:gd name="T49" fmla="*/ 160 h 165"/>
                    <a:gd name="T50" fmla="*/ 456 w 506"/>
                    <a:gd name="T51" fmla="*/ 165 h 16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06"/>
                    <a:gd name="T79" fmla="*/ 0 h 165"/>
                    <a:gd name="T80" fmla="*/ 506 w 506"/>
                    <a:gd name="T81" fmla="*/ 165 h 16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06" h="165">
                      <a:moveTo>
                        <a:pt x="5" y="0"/>
                      </a:moveTo>
                      <a:lnTo>
                        <a:pt x="435" y="68"/>
                      </a:lnTo>
                      <a:lnTo>
                        <a:pt x="5" y="70"/>
                      </a:lnTo>
                      <a:lnTo>
                        <a:pt x="5" y="55"/>
                      </a:lnTo>
                      <a:lnTo>
                        <a:pt x="5" y="36"/>
                      </a:lnTo>
                      <a:lnTo>
                        <a:pt x="5" y="17"/>
                      </a:lnTo>
                      <a:lnTo>
                        <a:pt x="5" y="0"/>
                      </a:lnTo>
                      <a:close/>
                      <a:moveTo>
                        <a:pt x="456" y="165"/>
                      </a:moveTo>
                      <a:lnTo>
                        <a:pt x="0" y="97"/>
                      </a:lnTo>
                      <a:lnTo>
                        <a:pt x="0" y="94"/>
                      </a:lnTo>
                      <a:lnTo>
                        <a:pt x="27" y="94"/>
                      </a:lnTo>
                      <a:lnTo>
                        <a:pt x="63" y="97"/>
                      </a:lnTo>
                      <a:lnTo>
                        <a:pt x="106" y="99"/>
                      </a:lnTo>
                      <a:lnTo>
                        <a:pt x="154" y="102"/>
                      </a:lnTo>
                      <a:lnTo>
                        <a:pt x="203" y="104"/>
                      </a:lnTo>
                      <a:lnTo>
                        <a:pt x="253" y="109"/>
                      </a:lnTo>
                      <a:lnTo>
                        <a:pt x="306" y="115"/>
                      </a:lnTo>
                      <a:lnTo>
                        <a:pt x="356" y="118"/>
                      </a:lnTo>
                      <a:lnTo>
                        <a:pt x="400" y="123"/>
                      </a:lnTo>
                      <a:lnTo>
                        <a:pt x="441" y="128"/>
                      </a:lnTo>
                      <a:lnTo>
                        <a:pt x="472" y="136"/>
                      </a:lnTo>
                      <a:lnTo>
                        <a:pt x="496" y="142"/>
                      </a:lnTo>
                      <a:lnTo>
                        <a:pt x="506" y="147"/>
                      </a:lnTo>
                      <a:lnTo>
                        <a:pt x="506" y="152"/>
                      </a:lnTo>
                      <a:lnTo>
                        <a:pt x="491" y="160"/>
                      </a:lnTo>
                      <a:lnTo>
                        <a:pt x="456" y="165"/>
                      </a:lnTo>
                      <a:close/>
                    </a:path>
                  </a:pathLst>
                </a:custGeom>
                <a:solidFill>
                  <a:srgbClr val="F7D170"/>
                </a:solidFill>
                <a:ln w="9525">
                  <a:noFill/>
                  <a:round/>
                  <a:headEnd/>
                  <a:tailEnd/>
                </a:ln>
              </p:spPr>
              <p:txBody>
                <a:bodyPr>
                  <a:prstTxWarp prst="textNoShape">
                    <a:avLst/>
                  </a:prstTxWarp>
                </a:bodyPr>
                <a:lstStyle/>
                <a:p>
                  <a:endParaRPr lang="en-US"/>
                </a:p>
              </p:txBody>
            </p:sp>
            <p:sp>
              <p:nvSpPr>
                <p:cNvPr id="74857" name="Freeform 482"/>
                <p:cNvSpPr>
                  <a:spLocks noChangeAspect="1" noEditPoints="1"/>
                </p:cNvSpPr>
                <p:nvPr/>
              </p:nvSpPr>
              <p:spPr bwMode="auto">
                <a:xfrm>
                  <a:off x="2550" y="2572"/>
                  <a:ext cx="173" cy="178"/>
                </a:xfrm>
                <a:custGeom>
                  <a:avLst/>
                  <a:gdLst>
                    <a:gd name="T0" fmla="*/ 163 w 518"/>
                    <a:gd name="T1" fmla="*/ 21 h 535"/>
                    <a:gd name="T2" fmla="*/ 17 w 518"/>
                    <a:gd name="T3" fmla="*/ 16 h 535"/>
                    <a:gd name="T4" fmla="*/ 17 w 518"/>
                    <a:gd name="T5" fmla="*/ 6 h 535"/>
                    <a:gd name="T6" fmla="*/ 12 w 518"/>
                    <a:gd name="T7" fmla="*/ 45 h 535"/>
                    <a:gd name="T8" fmla="*/ 92 w 518"/>
                    <a:gd name="T9" fmla="*/ 48 h 535"/>
                    <a:gd name="T10" fmla="*/ 205 w 518"/>
                    <a:gd name="T11" fmla="*/ 55 h 535"/>
                    <a:gd name="T12" fmla="*/ 326 w 518"/>
                    <a:gd name="T13" fmla="*/ 66 h 535"/>
                    <a:gd name="T14" fmla="*/ 436 w 518"/>
                    <a:gd name="T15" fmla="*/ 77 h 535"/>
                    <a:gd name="T16" fmla="*/ 505 w 518"/>
                    <a:gd name="T17" fmla="*/ 89 h 535"/>
                    <a:gd name="T18" fmla="*/ 513 w 518"/>
                    <a:gd name="T19" fmla="*/ 103 h 535"/>
                    <a:gd name="T20" fmla="*/ 434 w 518"/>
                    <a:gd name="T21" fmla="*/ 116 h 535"/>
                    <a:gd name="T22" fmla="*/ 244 w 518"/>
                    <a:gd name="T23" fmla="*/ 127 h 535"/>
                    <a:gd name="T24" fmla="*/ 12 w 518"/>
                    <a:gd name="T25" fmla="*/ 111 h 535"/>
                    <a:gd name="T26" fmla="*/ 12 w 518"/>
                    <a:gd name="T27" fmla="*/ 66 h 535"/>
                    <a:gd name="T28" fmla="*/ 10 w 518"/>
                    <a:gd name="T29" fmla="*/ 195 h 535"/>
                    <a:gd name="T30" fmla="*/ 113 w 518"/>
                    <a:gd name="T31" fmla="*/ 216 h 535"/>
                    <a:gd name="T32" fmla="*/ 212 w 518"/>
                    <a:gd name="T33" fmla="*/ 235 h 535"/>
                    <a:gd name="T34" fmla="*/ 310 w 518"/>
                    <a:gd name="T35" fmla="*/ 258 h 535"/>
                    <a:gd name="T36" fmla="*/ 405 w 518"/>
                    <a:gd name="T37" fmla="*/ 284 h 535"/>
                    <a:gd name="T38" fmla="*/ 426 w 518"/>
                    <a:gd name="T39" fmla="*/ 293 h 535"/>
                    <a:gd name="T40" fmla="*/ 412 w 518"/>
                    <a:gd name="T41" fmla="*/ 301 h 535"/>
                    <a:gd name="T42" fmla="*/ 373 w 518"/>
                    <a:gd name="T43" fmla="*/ 306 h 535"/>
                    <a:gd name="T44" fmla="*/ 318 w 518"/>
                    <a:gd name="T45" fmla="*/ 308 h 535"/>
                    <a:gd name="T46" fmla="*/ 253 w 518"/>
                    <a:gd name="T47" fmla="*/ 311 h 535"/>
                    <a:gd name="T48" fmla="*/ 183 w 518"/>
                    <a:gd name="T49" fmla="*/ 317 h 535"/>
                    <a:gd name="T50" fmla="*/ 118 w 518"/>
                    <a:gd name="T51" fmla="*/ 319 h 535"/>
                    <a:gd name="T52" fmla="*/ 68 w 518"/>
                    <a:gd name="T53" fmla="*/ 322 h 535"/>
                    <a:gd name="T54" fmla="*/ 7 w 518"/>
                    <a:gd name="T55" fmla="*/ 295 h 535"/>
                    <a:gd name="T56" fmla="*/ 10 w 518"/>
                    <a:gd name="T57" fmla="*/ 229 h 535"/>
                    <a:gd name="T58" fmla="*/ 5 w 518"/>
                    <a:gd name="T59" fmla="*/ 469 h 535"/>
                    <a:gd name="T60" fmla="*/ 73 w 518"/>
                    <a:gd name="T61" fmla="*/ 477 h 535"/>
                    <a:gd name="T62" fmla="*/ 142 w 518"/>
                    <a:gd name="T63" fmla="*/ 484 h 535"/>
                    <a:gd name="T64" fmla="*/ 207 w 518"/>
                    <a:gd name="T65" fmla="*/ 493 h 535"/>
                    <a:gd name="T66" fmla="*/ 273 w 518"/>
                    <a:gd name="T67" fmla="*/ 501 h 535"/>
                    <a:gd name="T68" fmla="*/ 205 w 518"/>
                    <a:gd name="T69" fmla="*/ 511 h 535"/>
                    <a:gd name="T70" fmla="*/ 139 w 518"/>
                    <a:gd name="T71" fmla="*/ 519 h 535"/>
                    <a:gd name="T72" fmla="*/ 70 w 518"/>
                    <a:gd name="T73" fmla="*/ 527 h 535"/>
                    <a:gd name="T74" fmla="*/ 0 w 518"/>
                    <a:gd name="T75" fmla="*/ 535 h 535"/>
                    <a:gd name="T76" fmla="*/ 0 w 518"/>
                    <a:gd name="T77" fmla="*/ 501 h 535"/>
                    <a:gd name="T78" fmla="*/ 5 w 518"/>
                    <a:gd name="T79" fmla="*/ 469 h 535"/>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518"/>
                    <a:gd name="T121" fmla="*/ 0 h 535"/>
                    <a:gd name="T122" fmla="*/ 518 w 518"/>
                    <a:gd name="T123" fmla="*/ 535 h 535"/>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518" h="535">
                      <a:moveTo>
                        <a:pt x="17" y="0"/>
                      </a:moveTo>
                      <a:lnTo>
                        <a:pt x="163" y="21"/>
                      </a:lnTo>
                      <a:lnTo>
                        <a:pt x="17" y="21"/>
                      </a:lnTo>
                      <a:lnTo>
                        <a:pt x="17" y="16"/>
                      </a:lnTo>
                      <a:lnTo>
                        <a:pt x="17" y="11"/>
                      </a:lnTo>
                      <a:lnTo>
                        <a:pt x="17" y="6"/>
                      </a:lnTo>
                      <a:lnTo>
                        <a:pt x="17" y="0"/>
                      </a:lnTo>
                      <a:close/>
                      <a:moveTo>
                        <a:pt x="12" y="45"/>
                      </a:moveTo>
                      <a:lnTo>
                        <a:pt x="46" y="45"/>
                      </a:lnTo>
                      <a:lnTo>
                        <a:pt x="92" y="48"/>
                      </a:lnTo>
                      <a:lnTo>
                        <a:pt x="144" y="50"/>
                      </a:lnTo>
                      <a:lnTo>
                        <a:pt x="205" y="55"/>
                      </a:lnTo>
                      <a:lnTo>
                        <a:pt x="265" y="60"/>
                      </a:lnTo>
                      <a:lnTo>
                        <a:pt x="326" y="66"/>
                      </a:lnTo>
                      <a:lnTo>
                        <a:pt x="384" y="72"/>
                      </a:lnTo>
                      <a:lnTo>
                        <a:pt x="436" y="77"/>
                      </a:lnTo>
                      <a:lnTo>
                        <a:pt x="476" y="84"/>
                      </a:lnTo>
                      <a:lnTo>
                        <a:pt x="505" y="89"/>
                      </a:lnTo>
                      <a:lnTo>
                        <a:pt x="518" y="98"/>
                      </a:lnTo>
                      <a:lnTo>
                        <a:pt x="513" y="103"/>
                      </a:lnTo>
                      <a:lnTo>
                        <a:pt x="487" y="111"/>
                      </a:lnTo>
                      <a:lnTo>
                        <a:pt x="434" y="116"/>
                      </a:lnTo>
                      <a:lnTo>
                        <a:pt x="355" y="122"/>
                      </a:lnTo>
                      <a:lnTo>
                        <a:pt x="244" y="127"/>
                      </a:lnTo>
                      <a:lnTo>
                        <a:pt x="10" y="135"/>
                      </a:lnTo>
                      <a:lnTo>
                        <a:pt x="12" y="111"/>
                      </a:lnTo>
                      <a:lnTo>
                        <a:pt x="12" y="89"/>
                      </a:lnTo>
                      <a:lnTo>
                        <a:pt x="12" y="66"/>
                      </a:lnTo>
                      <a:lnTo>
                        <a:pt x="12" y="45"/>
                      </a:lnTo>
                      <a:close/>
                      <a:moveTo>
                        <a:pt x="10" y="195"/>
                      </a:moveTo>
                      <a:lnTo>
                        <a:pt x="60" y="206"/>
                      </a:lnTo>
                      <a:lnTo>
                        <a:pt x="113" y="216"/>
                      </a:lnTo>
                      <a:lnTo>
                        <a:pt x="163" y="224"/>
                      </a:lnTo>
                      <a:lnTo>
                        <a:pt x="212" y="235"/>
                      </a:lnTo>
                      <a:lnTo>
                        <a:pt x="263" y="248"/>
                      </a:lnTo>
                      <a:lnTo>
                        <a:pt x="310" y="258"/>
                      </a:lnTo>
                      <a:lnTo>
                        <a:pt x="357" y="272"/>
                      </a:lnTo>
                      <a:lnTo>
                        <a:pt x="405" y="284"/>
                      </a:lnTo>
                      <a:lnTo>
                        <a:pt x="421" y="290"/>
                      </a:lnTo>
                      <a:lnTo>
                        <a:pt x="426" y="293"/>
                      </a:lnTo>
                      <a:lnTo>
                        <a:pt x="424" y="298"/>
                      </a:lnTo>
                      <a:lnTo>
                        <a:pt x="412" y="301"/>
                      </a:lnTo>
                      <a:lnTo>
                        <a:pt x="397" y="303"/>
                      </a:lnTo>
                      <a:lnTo>
                        <a:pt x="373" y="306"/>
                      </a:lnTo>
                      <a:lnTo>
                        <a:pt x="347" y="308"/>
                      </a:lnTo>
                      <a:lnTo>
                        <a:pt x="318" y="308"/>
                      </a:lnTo>
                      <a:lnTo>
                        <a:pt x="287" y="311"/>
                      </a:lnTo>
                      <a:lnTo>
                        <a:pt x="253" y="311"/>
                      </a:lnTo>
                      <a:lnTo>
                        <a:pt x="218" y="313"/>
                      </a:lnTo>
                      <a:lnTo>
                        <a:pt x="183" y="317"/>
                      </a:lnTo>
                      <a:lnTo>
                        <a:pt x="149" y="317"/>
                      </a:lnTo>
                      <a:lnTo>
                        <a:pt x="118" y="319"/>
                      </a:lnTo>
                      <a:lnTo>
                        <a:pt x="92" y="319"/>
                      </a:lnTo>
                      <a:lnTo>
                        <a:pt x="68" y="322"/>
                      </a:lnTo>
                      <a:lnTo>
                        <a:pt x="5" y="329"/>
                      </a:lnTo>
                      <a:lnTo>
                        <a:pt x="7" y="295"/>
                      </a:lnTo>
                      <a:lnTo>
                        <a:pt x="10" y="261"/>
                      </a:lnTo>
                      <a:lnTo>
                        <a:pt x="10" y="229"/>
                      </a:lnTo>
                      <a:lnTo>
                        <a:pt x="10" y="195"/>
                      </a:lnTo>
                      <a:close/>
                      <a:moveTo>
                        <a:pt x="5" y="469"/>
                      </a:moveTo>
                      <a:lnTo>
                        <a:pt x="39" y="472"/>
                      </a:lnTo>
                      <a:lnTo>
                        <a:pt x="73" y="477"/>
                      </a:lnTo>
                      <a:lnTo>
                        <a:pt x="108" y="479"/>
                      </a:lnTo>
                      <a:lnTo>
                        <a:pt x="142" y="484"/>
                      </a:lnTo>
                      <a:lnTo>
                        <a:pt x="176" y="488"/>
                      </a:lnTo>
                      <a:lnTo>
                        <a:pt x="207" y="493"/>
                      </a:lnTo>
                      <a:lnTo>
                        <a:pt x="241" y="495"/>
                      </a:lnTo>
                      <a:lnTo>
                        <a:pt x="273" y="501"/>
                      </a:lnTo>
                      <a:lnTo>
                        <a:pt x="239" y="506"/>
                      </a:lnTo>
                      <a:lnTo>
                        <a:pt x="205" y="511"/>
                      </a:lnTo>
                      <a:lnTo>
                        <a:pt x="173" y="517"/>
                      </a:lnTo>
                      <a:lnTo>
                        <a:pt x="139" y="519"/>
                      </a:lnTo>
                      <a:lnTo>
                        <a:pt x="104" y="524"/>
                      </a:lnTo>
                      <a:lnTo>
                        <a:pt x="70" y="527"/>
                      </a:lnTo>
                      <a:lnTo>
                        <a:pt x="34" y="532"/>
                      </a:lnTo>
                      <a:lnTo>
                        <a:pt x="0" y="535"/>
                      </a:lnTo>
                      <a:lnTo>
                        <a:pt x="0" y="519"/>
                      </a:lnTo>
                      <a:lnTo>
                        <a:pt x="0" y="501"/>
                      </a:lnTo>
                      <a:lnTo>
                        <a:pt x="2" y="484"/>
                      </a:lnTo>
                      <a:lnTo>
                        <a:pt x="5" y="469"/>
                      </a:lnTo>
                      <a:close/>
                    </a:path>
                  </a:pathLst>
                </a:custGeom>
                <a:solidFill>
                  <a:srgbClr val="F7D170"/>
                </a:solidFill>
                <a:ln w="9525">
                  <a:noFill/>
                  <a:round/>
                  <a:headEnd/>
                  <a:tailEnd/>
                </a:ln>
              </p:spPr>
              <p:txBody>
                <a:bodyPr>
                  <a:prstTxWarp prst="textNoShape">
                    <a:avLst/>
                  </a:prstTxWarp>
                </a:bodyPr>
                <a:lstStyle/>
                <a:p>
                  <a:endParaRPr lang="en-US"/>
                </a:p>
              </p:txBody>
            </p:sp>
            <p:sp>
              <p:nvSpPr>
                <p:cNvPr id="74858" name="Rectangle 483"/>
                <p:cNvSpPr>
                  <a:spLocks noChangeAspect="1" noChangeArrowheads="1"/>
                </p:cNvSpPr>
                <p:nvPr/>
              </p:nvSpPr>
              <p:spPr bwMode="auto">
                <a:xfrm>
                  <a:off x="1406" y="974"/>
                  <a:ext cx="1093" cy="1296"/>
                </a:xfrm>
                <a:prstGeom prst="rect">
                  <a:avLst/>
                </a:prstGeom>
                <a:solidFill>
                  <a:srgbClr val="F9ED9E"/>
                </a:solidFill>
                <a:ln w="9525">
                  <a:noFill/>
                  <a:miter lim="800000"/>
                  <a:headEnd/>
                  <a:tailEnd/>
                </a:ln>
              </p:spPr>
              <p:txBody>
                <a:bodyPr>
                  <a:prstTxWarp prst="textNoShape">
                    <a:avLst/>
                  </a:prstTxWarp>
                </a:bodyPr>
                <a:lstStyle/>
                <a:p>
                  <a:endParaRPr lang="en-US"/>
                </a:p>
              </p:txBody>
            </p:sp>
            <p:sp>
              <p:nvSpPr>
                <p:cNvPr id="74859" name="Rectangle 484"/>
                <p:cNvSpPr>
                  <a:spLocks noChangeAspect="1" noChangeArrowheads="1"/>
                </p:cNvSpPr>
                <p:nvPr/>
              </p:nvSpPr>
              <p:spPr bwMode="auto">
                <a:xfrm>
                  <a:off x="1304" y="1982"/>
                  <a:ext cx="1144" cy="779"/>
                </a:xfrm>
                <a:prstGeom prst="rect">
                  <a:avLst/>
                </a:prstGeom>
                <a:solidFill>
                  <a:srgbClr val="F9ED9E"/>
                </a:solidFill>
                <a:ln w="9525">
                  <a:noFill/>
                  <a:miter lim="800000"/>
                  <a:headEnd/>
                  <a:tailEnd/>
                </a:ln>
              </p:spPr>
              <p:txBody>
                <a:bodyPr>
                  <a:prstTxWarp prst="textNoShape">
                    <a:avLst/>
                  </a:prstTxWarp>
                </a:bodyPr>
                <a:lstStyle/>
                <a:p>
                  <a:endParaRPr lang="en-US"/>
                </a:p>
              </p:txBody>
            </p:sp>
            <p:sp>
              <p:nvSpPr>
                <p:cNvPr id="74860" name="AutoShape 485"/>
                <p:cNvSpPr>
                  <a:spLocks noChangeAspect="1" noChangeArrowheads="1"/>
                </p:cNvSpPr>
                <p:nvPr/>
              </p:nvSpPr>
              <p:spPr bwMode="auto">
                <a:xfrm rot="-5400000">
                  <a:off x="915" y="2474"/>
                  <a:ext cx="331" cy="424"/>
                </a:xfrm>
                <a:prstGeom prst="rtTriangle">
                  <a:avLst/>
                </a:prstGeom>
                <a:solidFill>
                  <a:srgbClr val="F9ED9E"/>
                </a:solidFill>
                <a:ln w="9525">
                  <a:noFill/>
                  <a:miter lim="800000"/>
                  <a:headEnd/>
                  <a:tailEnd/>
                </a:ln>
              </p:spPr>
              <p:txBody>
                <a:bodyPr>
                  <a:prstTxWarp prst="textNoShape">
                    <a:avLst/>
                  </a:prstTxWarp>
                </a:bodyPr>
                <a:lstStyle/>
                <a:p>
                  <a:endParaRPr lang="en-US"/>
                </a:p>
              </p:txBody>
            </p:sp>
            <p:sp>
              <p:nvSpPr>
                <p:cNvPr id="74861" name="AutoShape 486"/>
                <p:cNvSpPr>
                  <a:spLocks noChangeAspect="1" noChangeArrowheads="1"/>
                </p:cNvSpPr>
                <p:nvPr/>
              </p:nvSpPr>
              <p:spPr bwMode="auto">
                <a:xfrm rot="-8094562">
                  <a:off x="927" y="2949"/>
                  <a:ext cx="225" cy="201"/>
                </a:xfrm>
                <a:prstGeom prst="rtTriangle">
                  <a:avLst/>
                </a:prstGeom>
                <a:solidFill>
                  <a:srgbClr val="F9ED9E"/>
                </a:solidFill>
                <a:ln w="9525">
                  <a:noFill/>
                  <a:miter lim="800000"/>
                  <a:headEnd/>
                  <a:tailEnd/>
                </a:ln>
              </p:spPr>
              <p:txBody>
                <a:bodyPr>
                  <a:prstTxWarp prst="textNoShape">
                    <a:avLst/>
                  </a:prstTxWarp>
                </a:bodyPr>
                <a:lstStyle/>
                <a:p>
                  <a:endParaRPr lang="en-US"/>
                </a:p>
              </p:txBody>
            </p:sp>
            <p:sp>
              <p:nvSpPr>
                <p:cNvPr id="74862" name="AutoShape 487"/>
                <p:cNvSpPr>
                  <a:spLocks noChangeAspect="1" noChangeArrowheads="1"/>
                </p:cNvSpPr>
                <p:nvPr/>
              </p:nvSpPr>
              <p:spPr bwMode="auto">
                <a:xfrm rot="-2675698">
                  <a:off x="1007" y="2728"/>
                  <a:ext cx="249" cy="227"/>
                </a:xfrm>
                <a:prstGeom prst="rtTriangle">
                  <a:avLst/>
                </a:prstGeom>
                <a:solidFill>
                  <a:srgbClr val="F9ED9E"/>
                </a:solidFill>
                <a:ln w="9525">
                  <a:noFill/>
                  <a:miter lim="800000"/>
                  <a:headEnd/>
                  <a:tailEnd/>
                </a:ln>
              </p:spPr>
              <p:txBody>
                <a:bodyPr>
                  <a:prstTxWarp prst="textNoShape">
                    <a:avLst/>
                  </a:prstTxWarp>
                </a:bodyPr>
                <a:lstStyle/>
                <a:p>
                  <a:endParaRPr lang="en-US"/>
                </a:p>
              </p:txBody>
            </p:sp>
            <p:sp>
              <p:nvSpPr>
                <p:cNvPr id="74863" name="Freeform 488" descr="wood2"/>
                <p:cNvSpPr>
                  <a:spLocks noChangeAspect="1"/>
                </p:cNvSpPr>
                <p:nvPr/>
              </p:nvSpPr>
              <p:spPr bwMode="auto">
                <a:xfrm>
                  <a:off x="716" y="610"/>
                  <a:ext cx="325" cy="2964"/>
                </a:xfrm>
                <a:custGeom>
                  <a:avLst/>
                  <a:gdLst>
                    <a:gd name="T0" fmla="*/ 1420 w 1622"/>
                    <a:gd name="T1" fmla="*/ 7223 h 14821"/>
                    <a:gd name="T2" fmla="*/ 1372 w 1622"/>
                    <a:gd name="T3" fmla="*/ 8662 h 14821"/>
                    <a:gd name="T4" fmla="*/ 1439 w 1622"/>
                    <a:gd name="T5" fmla="*/ 9554 h 14821"/>
                    <a:gd name="T6" fmla="*/ 1392 w 1622"/>
                    <a:gd name="T7" fmla="*/ 9621 h 14821"/>
                    <a:gd name="T8" fmla="*/ 1439 w 1622"/>
                    <a:gd name="T9" fmla="*/ 9737 h 14821"/>
                    <a:gd name="T10" fmla="*/ 1487 w 1622"/>
                    <a:gd name="T11" fmla="*/ 10294 h 14821"/>
                    <a:gd name="T12" fmla="*/ 1439 w 1622"/>
                    <a:gd name="T13" fmla="*/ 10705 h 14821"/>
                    <a:gd name="T14" fmla="*/ 1411 w 1622"/>
                    <a:gd name="T15" fmla="*/ 10773 h 14821"/>
                    <a:gd name="T16" fmla="*/ 1459 w 1622"/>
                    <a:gd name="T17" fmla="*/ 10840 h 14821"/>
                    <a:gd name="T18" fmla="*/ 1487 w 1622"/>
                    <a:gd name="T19" fmla="*/ 11224 h 14821"/>
                    <a:gd name="T20" fmla="*/ 1536 w 1622"/>
                    <a:gd name="T21" fmla="*/ 11320 h 14821"/>
                    <a:gd name="T22" fmla="*/ 1622 w 1622"/>
                    <a:gd name="T23" fmla="*/ 12077 h 14821"/>
                    <a:gd name="T24" fmla="*/ 1622 w 1622"/>
                    <a:gd name="T25" fmla="*/ 12806 h 14821"/>
                    <a:gd name="T26" fmla="*/ 1603 w 1622"/>
                    <a:gd name="T27" fmla="*/ 13065 h 14821"/>
                    <a:gd name="T28" fmla="*/ 0 w 1622"/>
                    <a:gd name="T29" fmla="*/ 14821 h 14821"/>
                    <a:gd name="T30" fmla="*/ 0 w 1622"/>
                    <a:gd name="T31" fmla="*/ 672 h 14821"/>
                    <a:gd name="T32" fmla="*/ 87 w 1622"/>
                    <a:gd name="T33" fmla="*/ 672 h 14821"/>
                    <a:gd name="T34" fmla="*/ 87 w 1622"/>
                    <a:gd name="T35" fmla="*/ 1286 h 14821"/>
                    <a:gd name="T36" fmla="*/ 182 w 1622"/>
                    <a:gd name="T37" fmla="*/ 1401 h 14821"/>
                    <a:gd name="T38" fmla="*/ 153 w 1622"/>
                    <a:gd name="T39" fmla="*/ 2063 h 14821"/>
                    <a:gd name="T40" fmla="*/ 134 w 1622"/>
                    <a:gd name="T41" fmla="*/ 2274 h 14821"/>
                    <a:gd name="T42" fmla="*/ 134 w 1622"/>
                    <a:gd name="T43" fmla="*/ 2341 h 14821"/>
                    <a:gd name="T44" fmla="*/ 182 w 1622"/>
                    <a:gd name="T45" fmla="*/ 2389 h 14821"/>
                    <a:gd name="T46" fmla="*/ 317 w 1622"/>
                    <a:gd name="T47" fmla="*/ 2226 h 14821"/>
                    <a:gd name="T48" fmla="*/ 364 w 1622"/>
                    <a:gd name="T49" fmla="*/ 2091 h 14821"/>
                    <a:gd name="T50" fmla="*/ 384 w 1622"/>
                    <a:gd name="T51" fmla="*/ 2063 h 14821"/>
                    <a:gd name="T52" fmla="*/ 384 w 1622"/>
                    <a:gd name="T53" fmla="*/ 2955 h 14821"/>
                    <a:gd name="T54" fmla="*/ 412 w 1622"/>
                    <a:gd name="T55" fmla="*/ 2984 h 14821"/>
                    <a:gd name="T56" fmla="*/ 431 w 1622"/>
                    <a:gd name="T57" fmla="*/ 2984 h 14821"/>
                    <a:gd name="T58" fmla="*/ 480 w 1622"/>
                    <a:gd name="T59" fmla="*/ 2245 h 14821"/>
                    <a:gd name="T60" fmla="*/ 431 w 1622"/>
                    <a:gd name="T61" fmla="*/ 1957 h 14821"/>
                    <a:gd name="T62" fmla="*/ 412 w 1622"/>
                    <a:gd name="T63" fmla="*/ 1929 h 14821"/>
                    <a:gd name="T64" fmla="*/ 317 w 1622"/>
                    <a:gd name="T65" fmla="*/ 2044 h 14821"/>
                    <a:gd name="T66" fmla="*/ 220 w 1622"/>
                    <a:gd name="T67" fmla="*/ 2245 h 14821"/>
                    <a:gd name="T68" fmla="*/ 201 w 1622"/>
                    <a:gd name="T69" fmla="*/ 2274 h 14821"/>
                    <a:gd name="T70" fmla="*/ 250 w 1622"/>
                    <a:gd name="T71" fmla="*/ 1430 h 14821"/>
                    <a:gd name="T72" fmla="*/ 153 w 1622"/>
                    <a:gd name="T73" fmla="*/ 1219 h 14821"/>
                    <a:gd name="T74" fmla="*/ 182 w 1622"/>
                    <a:gd name="T75" fmla="*/ 672 h 14821"/>
                    <a:gd name="T76" fmla="*/ 115 w 1622"/>
                    <a:gd name="T77" fmla="*/ 605 h 14821"/>
                    <a:gd name="T78" fmla="*/ 0 w 1622"/>
                    <a:gd name="T79" fmla="*/ 605 h 14821"/>
                    <a:gd name="T80" fmla="*/ 0 w 1622"/>
                    <a:gd name="T81" fmla="*/ 0 h 14821"/>
                    <a:gd name="T82" fmla="*/ 893 w 1622"/>
                    <a:gd name="T83" fmla="*/ 441 h 14821"/>
                    <a:gd name="T84" fmla="*/ 960 w 1622"/>
                    <a:gd name="T85" fmla="*/ 461 h 14821"/>
                    <a:gd name="T86" fmla="*/ 1007 w 1622"/>
                    <a:gd name="T87" fmla="*/ 509 h 14821"/>
                    <a:gd name="T88" fmla="*/ 979 w 1622"/>
                    <a:gd name="T89" fmla="*/ 826 h 14821"/>
                    <a:gd name="T90" fmla="*/ 979 w 1622"/>
                    <a:gd name="T91" fmla="*/ 1171 h 14821"/>
                    <a:gd name="T92" fmla="*/ 1046 w 1622"/>
                    <a:gd name="T93" fmla="*/ 1497 h 14821"/>
                    <a:gd name="T94" fmla="*/ 1027 w 1622"/>
                    <a:gd name="T95" fmla="*/ 2063 h 14821"/>
                    <a:gd name="T96" fmla="*/ 960 w 1622"/>
                    <a:gd name="T97" fmla="*/ 2734 h 14821"/>
                    <a:gd name="T98" fmla="*/ 960 w 1622"/>
                    <a:gd name="T99" fmla="*/ 3511 h 14821"/>
                    <a:gd name="T100" fmla="*/ 1094 w 1622"/>
                    <a:gd name="T101" fmla="*/ 3828 h 14821"/>
                    <a:gd name="T102" fmla="*/ 1209 w 1622"/>
                    <a:gd name="T103" fmla="*/ 4173 h 14821"/>
                    <a:gd name="T104" fmla="*/ 1324 w 1622"/>
                    <a:gd name="T105" fmla="*/ 4749 h 14821"/>
                    <a:gd name="T106" fmla="*/ 1324 w 1622"/>
                    <a:gd name="T107" fmla="*/ 4932 h 14821"/>
                    <a:gd name="T108" fmla="*/ 1372 w 1622"/>
                    <a:gd name="T109" fmla="*/ 5018 h 14821"/>
                    <a:gd name="T110" fmla="*/ 1392 w 1622"/>
                    <a:gd name="T111" fmla="*/ 5872 h 14821"/>
                    <a:gd name="T112" fmla="*/ 1411 w 1622"/>
                    <a:gd name="T113" fmla="*/ 6371 h 14821"/>
                    <a:gd name="T114" fmla="*/ 1429 w 1622"/>
                    <a:gd name="T115" fmla="*/ 6907 h 14821"/>
                    <a:gd name="T116" fmla="*/ 1420 w 1622"/>
                    <a:gd name="T117" fmla="*/ 7223 h 14821"/>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622"/>
                    <a:gd name="T178" fmla="*/ 0 h 14821"/>
                    <a:gd name="T179" fmla="*/ 1622 w 1622"/>
                    <a:gd name="T180" fmla="*/ 14821 h 14821"/>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622" h="14821">
                      <a:moveTo>
                        <a:pt x="1420" y="7223"/>
                      </a:moveTo>
                      <a:lnTo>
                        <a:pt x="1372" y="8662"/>
                      </a:lnTo>
                      <a:lnTo>
                        <a:pt x="1439" y="9554"/>
                      </a:lnTo>
                      <a:lnTo>
                        <a:pt x="1392" y="9621"/>
                      </a:lnTo>
                      <a:lnTo>
                        <a:pt x="1439" y="9737"/>
                      </a:lnTo>
                      <a:lnTo>
                        <a:pt x="1487" y="10294"/>
                      </a:lnTo>
                      <a:lnTo>
                        <a:pt x="1439" y="10705"/>
                      </a:lnTo>
                      <a:lnTo>
                        <a:pt x="1411" y="10773"/>
                      </a:lnTo>
                      <a:lnTo>
                        <a:pt x="1459" y="10840"/>
                      </a:lnTo>
                      <a:lnTo>
                        <a:pt x="1487" y="11224"/>
                      </a:lnTo>
                      <a:lnTo>
                        <a:pt x="1536" y="11320"/>
                      </a:lnTo>
                      <a:lnTo>
                        <a:pt x="1622" y="12077"/>
                      </a:lnTo>
                      <a:lnTo>
                        <a:pt x="1622" y="12806"/>
                      </a:lnTo>
                      <a:lnTo>
                        <a:pt x="1603" y="13065"/>
                      </a:lnTo>
                      <a:lnTo>
                        <a:pt x="0" y="14821"/>
                      </a:lnTo>
                      <a:lnTo>
                        <a:pt x="0" y="672"/>
                      </a:lnTo>
                      <a:lnTo>
                        <a:pt x="87" y="672"/>
                      </a:lnTo>
                      <a:lnTo>
                        <a:pt x="87" y="1286"/>
                      </a:lnTo>
                      <a:lnTo>
                        <a:pt x="182" y="1401"/>
                      </a:lnTo>
                      <a:lnTo>
                        <a:pt x="153" y="2063"/>
                      </a:lnTo>
                      <a:lnTo>
                        <a:pt x="134" y="2274"/>
                      </a:lnTo>
                      <a:lnTo>
                        <a:pt x="134" y="2341"/>
                      </a:lnTo>
                      <a:lnTo>
                        <a:pt x="182" y="2389"/>
                      </a:lnTo>
                      <a:lnTo>
                        <a:pt x="317" y="2226"/>
                      </a:lnTo>
                      <a:lnTo>
                        <a:pt x="364" y="2091"/>
                      </a:lnTo>
                      <a:lnTo>
                        <a:pt x="384" y="2063"/>
                      </a:lnTo>
                      <a:lnTo>
                        <a:pt x="384" y="2955"/>
                      </a:lnTo>
                      <a:lnTo>
                        <a:pt x="412" y="2984"/>
                      </a:lnTo>
                      <a:lnTo>
                        <a:pt x="431" y="2984"/>
                      </a:lnTo>
                      <a:lnTo>
                        <a:pt x="480" y="2245"/>
                      </a:lnTo>
                      <a:lnTo>
                        <a:pt x="431" y="1957"/>
                      </a:lnTo>
                      <a:lnTo>
                        <a:pt x="412" y="1929"/>
                      </a:lnTo>
                      <a:lnTo>
                        <a:pt x="317" y="2044"/>
                      </a:lnTo>
                      <a:lnTo>
                        <a:pt x="220" y="2245"/>
                      </a:lnTo>
                      <a:lnTo>
                        <a:pt x="201" y="2274"/>
                      </a:lnTo>
                      <a:lnTo>
                        <a:pt x="250" y="1430"/>
                      </a:lnTo>
                      <a:lnTo>
                        <a:pt x="153" y="1219"/>
                      </a:lnTo>
                      <a:lnTo>
                        <a:pt x="182" y="672"/>
                      </a:lnTo>
                      <a:lnTo>
                        <a:pt x="115" y="605"/>
                      </a:lnTo>
                      <a:lnTo>
                        <a:pt x="0" y="605"/>
                      </a:lnTo>
                      <a:lnTo>
                        <a:pt x="0" y="0"/>
                      </a:lnTo>
                      <a:lnTo>
                        <a:pt x="893" y="441"/>
                      </a:lnTo>
                      <a:lnTo>
                        <a:pt x="960" y="461"/>
                      </a:lnTo>
                      <a:lnTo>
                        <a:pt x="1007" y="509"/>
                      </a:lnTo>
                      <a:lnTo>
                        <a:pt x="979" y="826"/>
                      </a:lnTo>
                      <a:lnTo>
                        <a:pt x="979" y="1171"/>
                      </a:lnTo>
                      <a:lnTo>
                        <a:pt x="1046" y="1497"/>
                      </a:lnTo>
                      <a:lnTo>
                        <a:pt x="1027" y="2063"/>
                      </a:lnTo>
                      <a:lnTo>
                        <a:pt x="960" y="2734"/>
                      </a:lnTo>
                      <a:lnTo>
                        <a:pt x="960" y="3511"/>
                      </a:lnTo>
                      <a:lnTo>
                        <a:pt x="1094" y="3828"/>
                      </a:lnTo>
                      <a:lnTo>
                        <a:pt x="1209" y="4173"/>
                      </a:lnTo>
                      <a:lnTo>
                        <a:pt x="1324" y="4749"/>
                      </a:lnTo>
                      <a:lnTo>
                        <a:pt x="1324" y="4932"/>
                      </a:lnTo>
                      <a:lnTo>
                        <a:pt x="1372" y="5018"/>
                      </a:lnTo>
                      <a:lnTo>
                        <a:pt x="1392" y="5872"/>
                      </a:lnTo>
                      <a:lnTo>
                        <a:pt x="1411" y="6371"/>
                      </a:lnTo>
                      <a:lnTo>
                        <a:pt x="1429" y="6907"/>
                      </a:lnTo>
                      <a:lnTo>
                        <a:pt x="1420" y="7223"/>
                      </a:lnTo>
                      <a:close/>
                    </a:path>
                  </a:pathLst>
                </a:custGeom>
                <a:blipFill dpi="0" rotWithShape="1">
                  <a:blip r:embed="rId3"/>
                  <a:srcRect/>
                  <a:tile tx="0" ty="0" sx="100000" sy="100000" flip="none" algn="tl"/>
                </a:blipFill>
                <a:ln w="9525">
                  <a:noFill/>
                  <a:round/>
                  <a:headEnd/>
                  <a:tailEnd/>
                </a:ln>
              </p:spPr>
              <p:txBody>
                <a:bodyPr>
                  <a:prstTxWarp prst="textNoShape">
                    <a:avLst/>
                  </a:prstTxWarp>
                </a:bodyPr>
                <a:lstStyle/>
                <a:p>
                  <a:endParaRPr lang="en-US"/>
                </a:p>
              </p:txBody>
            </p:sp>
            <p:sp>
              <p:nvSpPr>
                <p:cNvPr id="74864" name="AutoShape 489"/>
                <p:cNvSpPr>
                  <a:spLocks noChangeAspect="1" noChangeArrowheads="1"/>
                </p:cNvSpPr>
                <p:nvPr/>
              </p:nvSpPr>
              <p:spPr bwMode="auto">
                <a:xfrm rot="2258115">
                  <a:off x="1149" y="2833"/>
                  <a:ext cx="137" cy="252"/>
                </a:xfrm>
                <a:prstGeom prst="parallelogram">
                  <a:avLst>
                    <a:gd name="adj" fmla="val 25000"/>
                  </a:avLst>
                </a:prstGeom>
                <a:solidFill>
                  <a:srgbClr val="F9ED9E"/>
                </a:solidFill>
                <a:ln w="9525">
                  <a:noFill/>
                  <a:miter lim="800000"/>
                  <a:headEnd/>
                  <a:tailEnd/>
                </a:ln>
              </p:spPr>
              <p:txBody>
                <a:bodyPr>
                  <a:prstTxWarp prst="textNoShape">
                    <a:avLst/>
                  </a:prstTxWarp>
                </a:bodyPr>
                <a:lstStyle/>
                <a:p>
                  <a:endParaRPr lang="en-US"/>
                </a:p>
              </p:txBody>
            </p:sp>
            <p:sp>
              <p:nvSpPr>
                <p:cNvPr id="74865" name="Rectangle 490" descr="wood2"/>
                <p:cNvSpPr>
                  <a:spLocks noChangeAspect="1" noChangeArrowheads="1"/>
                </p:cNvSpPr>
                <p:nvPr/>
              </p:nvSpPr>
              <p:spPr bwMode="auto">
                <a:xfrm>
                  <a:off x="1302" y="2763"/>
                  <a:ext cx="321" cy="60"/>
                </a:xfrm>
                <a:prstGeom prst="rect">
                  <a:avLst/>
                </a:prstGeom>
                <a:blipFill dpi="0" rotWithShape="1">
                  <a:blip r:embed="rId3"/>
                  <a:srcRect/>
                  <a:tile tx="0" ty="0" sx="100000" sy="100000" flip="none" algn="tl"/>
                </a:blipFill>
                <a:ln w="9525">
                  <a:noFill/>
                  <a:miter lim="800000"/>
                  <a:headEnd/>
                  <a:tailEnd/>
                </a:ln>
              </p:spPr>
              <p:txBody>
                <a:bodyPr>
                  <a:prstTxWarp prst="textNoShape">
                    <a:avLst/>
                  </a:prstTxWarp>
                </a:bodyPr>
                <a:lstStyle/>
                <a:p>
                  <a:endParaRPr lang="en-US"/>
                </a:p>
              </p:txBody>
            </p:sp>
            <p:sp>
              <p:nvSpPr>
                <p:cNvPr id="74866" name="Rectangle 491" descr="wood2"/>
                <p:cNvSpPr>
                  <a:spLocks noChangeAspect="1" noChangeArrowheads="1"/>
                </p:cNvSpPr>
                <p:nvPr/>
              </p:nvSpPr>
              <p:spPr bwMode="auto">
                <a:xfrm>
                  <a:off x="1302" y="2895"/>
                  <a:ext cx="966" cy="36"/>
                </a:xfrm>
                <a:prstGeom prst="rect">
                  <a:avLst/>
                </a:prstGeom>
                <a:blipFill dpi="0" rotWithShape="1">
                  <a:blip r:embed="rId3"/>
                  <a:srcRect/>
                  <a:tile tx="0" ty="0" sx="100000" sy="100000" flip="none" algn="tl"/>
                </a:blipFill>
                <a:ln w="9525">
                  <a:noFill/>
                  <a:miter lim="800000"/>
                  <a:headEnd/>
                  <a:tailEnd/>
                </a:ln>
              </p:spPr>
              <p:txBody>
                <a:bodyPr>
                  <a:prstTxWarp prst="textNoShape">
                    <a:avLst/>
                  </a:prstTxWarp>
                </a:bodyPr>
                <a:lstStyle/>
                <a:p>
                  <a:endParaRPr lang="en-US"/>
                </a:p>
              </p:txBody>
            </p:sp>
            <p:sp>
              <p:nvSpPr>
                <p:cNvPr id="74867" name="AutoShape 492" descr="wood2"/>
                <p:cNvSpPr>
                  <a:spLocks noChangeAspect="1" noChangeArrowheads="1"/>
                </p:cNvSpPr>
                <p:nvPr/>
              </p:nvSpPr>
              <p:spPr bwMode="auto">
                <a:xfrm flipV="1">
                  <a:off x="668" y="2953"/>
                  <a:ext cx="4100" cy="788"/>
                </a:xfrm>
                <a:custGeom>
                  <a:avLst/>
                  <a:gdLst>
                    <a:gd name="T0" fmla="*/ 3770 w 21600"/>
                    <a:gd name="T1" fmla="*/ 394 h 21600"/>
                    <a:gd name="T2" fmla="*/ 2050 w 21600"/>
                    <a:gd name="T3" fmla="*/ 788 h 21600"/>
                    <a:gd name="T4" fmla="*/ 330 w 21600"/>
                    <a:gd name="T5" fmla="*/ 394 h 21600"/>
                    <a:gd name="T6" fmla="*/ 2050 w 21600"/>
                    <a:gd name="T7" fmla="*/ 0 h 21600"/>
                    <a:gd name="T8" fmla="*/ 0 60000 65536"/>
                    <a:gd name="T9" fmla="*/ 0 60000 65536"/>
                    <a:gd name="T10" fmla="*/ 0 60000 65536"/>
                    <a:gd name="T11" fmla="*/ 0 60000 65536"/>
                    <a:gd name="T12" fmla="*/ 3540 w 21600"/>
                    <a:gd name="T13" fmla="*/ 3536 h 21600"/>
                    <a:gd name="T14" fmla="*/ 18060 w 21600"/>
                    <a:gd name="T15" fmla="*/ 18064 h 21600"/>
                  </a:gdLst>
                  <a:ahLst/>
                  <a:cxnLst>
                    <a:cxn ang="T8">
                      <a:pos x="T0" y="T1"/>
                    </a:cxn>
                    <a:cxn ang="T9">
                      <a:pos x="T2" y="T3"/>
                    </a:cxn>
                    <a:cxn ang="T10">
                      <a:pos x="T4" y="T5"/>
                    </a:cxn>
                    <a:cxn ang="T11">
                      <a:pos x="T6" y="T7"/>
                    </a:cxn>
                  </a:cxnLst>
                  <a:rect l="T12" t="T13" r="T14" b="T15"/>
                  <a:pathLst>
                    <a:path w="21600" h="21600">
                      <a:moveTo>
                        <a:pt x="0" y="0"/>
                      </a:moveTo>
                      <a:lnTo>
                        <a:pt x="3482" y="21600"/>
                      </a:lnTo>
                      <a:lnTo>
                        <a:pt x="18118" y="21600"/>
                      </a:lnTo>
                      <a:lnTo>
                        <a:pt x="21600" y="0"/>
                      </a:lnTo>
                      <a:close/>
                    </a:path>
                  </a:pathLst>
                </a:custGeom>
                <a:blipFill dpi="0" rotWithShape="1">
                  <a:blip r:embed="rId3"/>
                  <a:srcRect/>
                  <a:tile tx="0" ty="0" sx="100000" sy="100000" flip="none" algn="tl"/>
                </a:blipFill>
                <a:ln w="9525">
                  <a:noFill/>
                  <a:miter lim="800000"/>
                  <a:headEnd/>
                  <a:tailEnd/>
                </a:ln>
              </p:spPr>
              <p:txBody>
                <a:bodyPr>
                  <a:prstTxWarp prst="textNoShape">
                    <a:avLst/>
                  </a:prstTxWarp>
                </a:bodyPr>
                <a:lstStyle/>
                <a:p>
                  <a:endParaRPr lang="en-US"/>
                </a:p>
              </p:txBody>
            </p:sp>
          </p:grpSp>
          <p:grpSp>
            <p:nvGrpSpPr>
              <p:cNvPr id="68204" name="Group 493"/>
              <p:cNvGrpSpPr>
                <a:grpSpLocks noChangeAspect="1"/>
              </p:cNvGrpSpPr>
              <p:nvPr/>
            </p:nvGrpSpPr>
            <p:grpSpPr bwMode="auto">
              <a:xfrm>
                <a:off x="4807" y="1827"/>
                <a:ext cx="392" cy="408"/>
                <a:chOff x="4393" y="1890"/>
                <a:chExt cx="788" cy="820"/>
              </a:xfrm>
            </p:grpSpPr>
            <p:grpSp>
              <p:nvGrpSpPr>
                <p:cNvPr id="68217" name="Group 494"/>
                <p:cNvGrpSpPr>
                  <a:grpSpLocks noChangeAspect="1"/>
                </p:cNvGrpSpPr>
                <p:nvPr/>
              </p:nvGrpSpPr>
              <p:grpSpPr bwMode="auto">
                <a:xfrm>
                  <a:off x="4393" y="2025"/>
                  <a:ext cx="464" cy="685"/>
                  <a:chOff x="4393" y="2025"/>
                  <a:chExt cx="464" cy="685"/>
                </a:xfrm>
              </p:grpSpPr>
              <p:sp>
                <p:nvSpPr>
                  <p:cNvPr id="68219" name="Freeform 495"/>
                  <p:cNvSpPr>
                    <a:spLocks noChangeAspect="1"/>
                  </p:cNvSpPr>
                  <p:nvPr/>
                </p:nvSpPr>
                <p:spPr bwMode="auto">
                  <a:xfrm>
                    <a:off x="4393" y="2025"/>
                    <a:ext cx="464" cy="685"/>
                  </a:xfrm>
                  <a:custGeom>
                    <a:avLst/>
                    <a:gdLst>
                      <a:gd name="T0" fmla="*/ 279 w 464"/>
                      <a:gd name="T1" fmla="*/ 67 h 685"/>
                      <a:gd name="T2" fmla="*/ 355 w 464"/>
                      <a:gd name="T3" fmla="*/ 175 h 685"/>
                      <a:gd name="T4" fmla="*/ 427 w 464"/>
                      <a:gd name="T5" fmla="*/ 231 h 685"/>
                      <a:gd name="T6" fmla="*/ 459 w 464"/>
                      <a:gd name="T7" fmla="*/ 263 h 685"/>
                      <a:gd name="T8" fmla="*/ 459 w 464"/>
                      <a:gd name="T9" fmla="*/ 291 h 685"/>
                      <a:gd name="T10" fmla="*/ 427 w 464"/>
                      <a:gd name="T11" fmla="*/ 291 h 685"/>
                      <a:gd name="T12" fmla="*/ 399 w 464"/>
                      <a:gd name="T13" fmla="*/ 439 h 685"/>
                      <a:gd name="T14" fmla="*/ 367 w 464"/>
                      <a:gd name="T15" fmla="*/ 567 h 685"/>
                      <a:gd name="T16" fmla="*/ 359 w 464"/>
                      <a:gd name="T17" fmla="*/ 611 h 685"/>
                      <a:gd name="T18" fmla="*/ 371 w 464"/>
                      <a:gd name="T19" fmla="*/ 655 h 685"/>
                      <a:gd name="T20" fmla="*/ 331 w 464"/>
                      <a:gd name="T21" fmla="*/ 651 h 685"/>
                      <a:gd name="T22" fmla="*/ 307 w 464"/>
                      <a:gd name="T23" fmla="*/ 651 h 685"/>
                      <a:gd name="T24" fmla="*/ 267 w 464"/>
                      <a:gd name="T25" fmla="*/ 679 h 685"/>
                      <a:gd name="T26" fmla="*/ 223 w 464"/>
                      <a:gd name="T27" fmla="*/ 679 h 685"/>
                      <a:gd name="T28" fmla="*/ 179 w 464"/>
                      <a:gd name="T29" fmla="*/ 679 h 685"/>
                      <a:gd name="T30" fmla="*/ 123 w 464"/>
                      <a:gd name="T31" fmla="*/ 683 h 685"/>
                      <a:gd name="T32" fmla="*/ 103 w 464"/>
                      <a:gd name="T33" fmla="*/ 667 h 685"/>
                      <a:gd name="T34" fmla="*/ 155 w 464"/>
                      <a:gd name="T35" fmla="*/ 639 h 685"/>
                      <a:gd name="T36" fmla="*/ 127 w 464"/>
                      <a:gd name="T37" fmla="*/ 559 h 685"/>
                      <a:gd name="T38" fmla="*/ 95 w 464"/>
                      <a:gd name="T39" fmla="*/ 483 h 685"/>
                      <a:gd name="T40" fmla="*/ 75 w 464"/>
                      <a:gd name="T41" fmla="*/ 395 h 685"/>
                      <a:gd name="T42" fmla="*/ 55 w 464"/>
                      <a:gd name="T43" fmla="*/ 335 h 685"/>
                      <a:gd name="T44" fmla="*/ 51 w 464"/>
                      <a:gd name="T45" fmla="*/ 303 h 685"/>
                      <a:gd name="T46" fmla="*/ 15 w 464"/>
                      <a:gd name="T47" fmla="*/ 303 h 685"/>
                      <a:gd name="T48" fmla="*/ 11 w 464"/>
                      <a:gd name="T49" fmla="*/ 279 h 685"/>
                      <a:gd name="T50" fmla="*/ 83 w 464"/>
                      <a:gd name="T51" fmla="*/ 211 h 685"/>
                      <a:gd name="T52" fmla="*/ 167 w 464"/>
                      <a:gd name="T53" fmla="*/ 147 h 685"/>
                      <a:gd name="T54" fmla="*/ 211 w 464"/>
                      <a:gd name="T55" fmla="*/ 79 h 685"/>
                      <a:gd name="T56" fmla="*/ 223 w 464"/>
                      <a:gd name="T57" fmla="*/ 47 h 685"/>
                      <a:gd name="T58" fmla="*/ 223 w 464"/>
                      <a:gd name="T59" fmla="*/ 7 h 685"/>
                      <a:gd name="T60" fmla="*/ 247 w 464"/>
                      <a:gd name="T61" fmla="*/ 7 h 685"/>
                      <a:gd name="T62" fmla="*/ 287 w 464"/>
                      <a:gd name="T63" fmla="*/ 7 h 685"/>
                      <a:gd name="T64" fmla="*/ 287 w 464"/>
                      <a:gd name="T65" fmla="*/ 35 h 685"/>
                      <a:gd name="T66" fmla="*/ 279 w 464"/>
                      <a:gd name="T67" fmla="*/ 67 h 685"/>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64"/>
                      <a:gd name="T103" fmla="*/ 0 h 685"/>
                      <a:gd name="T104" fmla="*/ 464 w 464"/>
                      <a:gd name="T105" fmla="*/ 685 h 685"/>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64" h="685">
                        <a:moveTo>
                          <a:pt x="279" y="67"/>
                        </a:moveTo>
                        <a:cubicBezTo>
                          <a:pt x="290" y="90"/>
                          <a:pt x="330" y="148"/>
                          <a:pt x="355" y="175"/>
                        </a:cubicBezTo>
                        <a:cubicBezTo>
                          <a:pt x="380" y="202"/>
                          <a:pt x="410" y="216"/>
                          <a:pt x="427" y="231"/>
                        </a:cubicBezTo>
                        <a:cubicBezTo>
                          <a:pt x="444" y="246"/>
                          <a:pt x="454" y="253"/>
                          <a:pt x="459" y="263"/>
                        </a:cubicBezTo>
                        <a:cubicBezTo>
                          <a:pt x="464" y="273"/>
                          <a:pt x="464" y="286"/>
                          <a:pt x="459" y="291"/>
                        </a:cubicBezTo>
                        <a:cubicBezTo>
                          <a:pt x="454" y="296"/>
                          <a:pt x="437" y="266"/>
                          <a:pt x="427" y="291"/>
                        </a:cubicBezTo>
                        <a:cubicBezTo>
                          <a:pt x="417" y="316"/>
                          <a:pt x="409" y="393"/>
                          <a:pt x="399" y="439"/>
                        </a:cubicBezTo>
                        <a:cubicBezTo>
                          <a:pt x="389" y="485"/>
                          <a:pt x="374" y="538"/>
                          <a:pt x="367" y="567"/>
                        </a:cubicBezTo>
                        <a:cubicBezTo>
                          <a:pt x="360" y="596"/>
                          <a:pt x="358" y="596"/>
                          <a:pt x="359" y="611"/>
                        </a:cubicBezTo>
                        <a:cubicBezTo>
                          <a:pt x="360" y="626"/>
                          <a:pt x="376" y="648"/>
                          <a:pt x="371" y="655"/>
                        </a:cubicBezTo>
                        <a:cubicBezTo>
                          <a:pt x="366" y="662"/>
                          <a:pt x="342" y="652"/>
                          <a:pt x="331" y="651"/>
                        </a:cubicBezTo>
                        <a:cubicBezTo>
                          <a:pt x="320" y="650"/>
                          <a:pt x="318" y="646"/>
                          <a:pt x="307" y="651"/>
                        </a:cubicBezTo>
                        <a:cubicBezTo>
                          <a:pt x="296" y="656"/>
                          <a:pt x="281" y="674"/>
                          <a:pt x="267" y="679"/>
                        </a:cubicBezTo>
                        <a:cubicBezTo>
                          <a:pt x="253" y="684"/>
                          <a:pt x="238" y="679"/>
                          <a:pt x="223" y="679"/>
                        </a:cubicBezTo>
                        <a:cubicBezTo>
                          <a:pt x="208" y="679"/>
                          <a:pt x="196" y="678"/>
                          <a:pt x="179" y="679"/>
                        </a:cubicBezTo>
                        <a:cubicBezTo>
                          <a:pt x="162" y="680"/>
                          <a:pt x="136" y="685"/>
                          <a:pt x="123" y="683"/>
                        </a:cubicBezTo>
                        <a:cubicBezTo>
                          <a:pt x="110" y="681"/>
                          <a:pt x="98" y="674"/>
                          <a:pt x="103" y="667"/>
                        </a:cubicBezTo>
                        <a:cubicBezTo>
                          <a:pt x="108" y="660"/>
                          <a:pt x="151" y="657"/>
                          <a:pt x="155" y="639"/>
                        </a:cubicBezTo>
                        <a:cubicBezTo>
                          <a:pt x="159" y="621"/>
                          <a:pt x="137" y="585"/>
                          <a:pt x="127" y="559"/>
                        </a:cubicBezTo>
                        <a:cubicBezTo>
                          <a:pt x="117" y="533"/>
                          <a:pt x="104" y="510"/>
                          <a:pt x="95" y="483"/>
                        </a:cubicBezTo>
                        <a:cubicBezTo>
                          <a:pt x="86" y="456"/>
                          <a:pt x="82" y="420"/>
                          <a:pt x="75" y="395"/>
                        </a:cubicBezTo>
                        <a:cubicBezTo>
                          <a:pt x="68" y="370"/>
                          <a:pt x="59" y="350"/>
                          <a:pt x="55" y="335"/>
                        </a:cubicBezTo>
                        <a:cubicBezTo>
                          <a:pt x="51" y="320"/>
                          <a:pt x="58" y="308"/>
                          <a:pt x="51" y="303"/>
                        </a:cubicBezTo>
                        <a:cubicBezTo>
                          <a:pt x="44" y="298"/>
                          <a:pt x="22" y="307"/>
                          <a:pt x="15" y="303"/>
                        </a:cubicBezTo>
                        <a:cubicBezTo>
                          <a:pt x="8" y="299"/>
                          <a:pt x="0" y="294"/>
                          <a:pt x="11" y="279"/>
                        </a:cubicBezTo>
                        <a:cubicBezTo>
                          <a:pt x="22" y="264"/>
                          <a:pt x="57" y="233"/>
                          <a:pt x="83" y="211"/>
                        </a:cubicBezTo>
                        <a:cubicBezTo>
                          <a:pt x="109" y="189"/>
                          <a:pt x="146" y="169"/>
                          <a:pt x="167" y="147"/>
                        </a:cubicBezTo>
                        <a:cubicBezTo>
                          <a:pt x="188" y="125"/>
                          <a:pt x="202" y="96"/>
                          <a:pt x="211" y="79"/>
                        </a:cubicBezTo>
                        <a:cubicBezTo>
                          <a:pt x="220" y="62"/>
                          <a:pt x="221" y="59"/>
                          <a:pt x="223" y="47"/>
                        </a:cubicBezTo>
                        <a:cubicBezTo>
                          <a:pt x="225" y="35"/>
                          <a:pt x="219" y="14"/>
                          <a:pt x="223" y="7"/>
                        </a:cubicBezTo>
                        <a:cubicBezTo>
                          <a:pt x="227" y="0"/>
                          <a:pt x="236" y="7"/>
                          <a:pt x="247" y="7"/>
                        </a:cubicBezTo>
                        <a:cubicBezTo>
                          <a:pt x="258" y="7"/>
                          <a:pt x="280" y="2"/>
                          <a:pt x="287" y="7"/>
                        </a:cubicBezTo>
                        <a:cubicBezTo>
                          <a:pt x="294" y="12"/>
                          <a:pt x="290" y="24"/>
                          <a:pt x="287" y="35"/>
                        </a:cubicBezTo>
                        <a:cubicBezTo>
                          <a:pt x="284" y="46"/>
                          <a:pt x="268" y="44"/>
                          <a:pt x="279" y="67"/>
                        </a:cubicBezTo>
                        <a:close/>
                      </a:path>
                    </a:pathLst>
                  </a:custGeom>
                  <a:solidFill>
                    <a:srgbClr val="000000"/>
                  </a:solidFill>
                  <a:ln w="9525">
                    <a:solidFill>
                      <a:schemeClr val="tx1"/>
                    </a:solidFill>
                    <a:round/>
                    <a:headEnd/>
                    <a:tailEnd/>
                  </a:ln>
                </p:spPr>
                <p:txBody>
                  <a:bodyPr>
                    <a:prstTxWarp prst="textNoShape">
                      <a:avLst/>
                    </a:prstTxWarp>
                  </a:bodyPr>
                  <a:lstStyle/>
                  <a:p>
                    <a:endParaRPr lang="en-US"/>
                  </a:p>
                </p:txBody>
              </p:sp>
              <p:sp>
                <p:nvSpPr>
                  <p:cNvPr id="68220" name="Freeform 496"/>
                  <p:cNvSpPr>
                    <a:spLocks noChangeAspect="1"/>
                  </p:cNvSpPr>
                  <p:nvPr/>
                </p:nvSpPr>
                <p:spPr bwMode="auto">
                  <a:xfrm>
                    <a:off x="4651" y="2101"/>
                    <a:ext cx="126" cy="149"/>
                  </a:xfrm>
                  <a:custGeom>
                    <a:avLst/>
                    <a:gdLst>
                      <a:gd name="T0" fmla="*/ 0 w 504"/>
                      <a:gd name="T1" fmla="*/ 42 h 594"/>
                      <a:gd name="T2" fmla="*/ 17 w 504"/>
                      <a:gd name="T3" fmla="*/ 0 h 594"/>
                      <a:gd name="T4" fmla="*/ 36 w 504"/>
                      <a:gd name="T5" fmla="*/ 42 h 594"/>
                      <a:gd name="T6" fmla="*/ 61 w 504"/>
                      <a:gd name="T7" fmla="*/ 79 h 594"/>
                      <a:gd name="T8" fmla="*/ 86 w 504"/>
                      <a:gd name="T9" fmla="*/ 118 h 594"/>
                      <a:gd name="T10" fmla="*/ 113 w 504"/>
                      <a:gd name="T11" fmla="*/ 156 h 594"/>
                      <a:gd name="T12" fmla="*/ 143 w 504"/>
                      <a:gd name="T13" fmla="*/ 195 h 594"/>
                      <a:gd name="T14" fmla="*/ 174 w 504"/>
                      <a:gd name="T15" fmla="*/ 231 h 594"/>
                      <a:gd name="T16" fmla="*/ 204 w 504"/>
                      <a:gd name="T17" fmla="*/ 270 h 594"/>
                      <a:gd name="T18" fmla="*/ 238 w 504"/>
                      <a:gd name="T19" fmla="*/ 306 h 594"/>
                      <a:gd name="T20" fmla="*/ 270 w 504"/>
                      <a:gd name="T21" fmla="*/ 342 h 594"/>
                      <a:gd name="T22" fmla="*/ 306 w 504"/>
                      <a:gd name="T23" fmla="*/ 377 h 594"/>
                      <a:gd name="T24" fmla="*/ 338 w 504"/>
                      <a:gd name="T25" fmla="*/ 413 h 594"/>
                      <a:gd name="T26" fmla="*/ 374 w 504"/>
                      <a:gd name="T27" fmla="*/ 449 h 594"/>
                      <a:gd name="T28" fmla="*/ 408 w 504"/>
                      <a:gd name="T29" fmla="*/ 485 h 594"/>
                      <a:gd name="T30" fmla="*/ 440 w 504"/>
                      <a:gd name="T31" fmla="*/ 522 h 594"/>
                      <a:gd name="T32" fmla="*/ 474 w 504"/>
                      <a:gd name="T33" fmla="*/ 558 h 594"/>
                      <a:gd name="T34" fmla="*/ 504 w 504"/>
                      <a:gd name="T35" fmla="*/ 594 h 594"/>
                      <a:gd name="T36" fmla="*/ 452 w 504"/>
                      <a:gd name="T37" fmla="*/ 586 h 594"/>
                      <a:gd name="T38" fmla="*/ 399 w 504"/>
                      <a:gd name="T39" fmla="*/ 578 h 594"/>
                      <a:gd name="T40" fmla="*/ 350 w 504"/>
                      <a:gd name="T41" fmla="*/ 567 h 594"/>
                      <a:gd name="T42" fmla="*/ 297 w 504"/>
                      <a:gd name="T43" fmla="*/ 556 h 594"/>
                      <a:gd name="T44" fmla="*/ 245 w 504"/>
                      <a:gd name="T45" fmla="*/ 545 h 594"/>
                      <a:gd name="T46" fmla="*/ 190 w 504"/>
                      <a:gd name="T47" fmla="*/ 533 h 594"/>
                      <a:gd name="T48" fmla="*/ 138 w 504"/>
                      <a:gd name="T49" fmla="*/ 526 h 594"/>
                      <a:gd name="T50" fmla="*/ 83 w 504"/>
                      <a:gd name="T51" fmla="*/ 520 h 594"/>
                      <a:gd name="T52" fmla="*/ 61 w 504"/>
                      <a:gd name="T53" fmla="*/ 465 h 594"/>
                      <a:gd name="T54" fmla="*/ 45 w 504"/>
                      <a:gd name="T55" fmla="*/ 408 h 594"/>
                      <a:gd name="T56" fmla="*/ 31 w 504"/>
                      <a:gd name="T57" fmla="*/ 347 h 594"/>
                      <a:gd name="T58" fmla="*/ 22 w 504"/>
                      <a:gd name="T59" fmla="*/ 288 h 594"/>
                      <a:gd name="T60" fmla="*/ 14 w 504"/>
                      <a:gd name="T61" fmla="*/ 226 h 594"/>
                      <a:gd name="T62" fmla="*/ 6 w 504"/>
                      <a:gd name="T63" fmla="*/ 165 h 594"/>
                      <a:gd name="T64" fmla="*/ 4 w 504"/>
                      <a:gd name="T65" fmla="*/ 104 h 594"/>
                      <a:gd name="T66" fmla="*/ 0 w 504"/>
                      <a:gd name="T67" fmla="*/ 42 h 594"/>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504"/>
                      <a:gd name="T103" fmla="*/ 0 h 594"/>
                      <a:gd name="T104" fmla="*/ 504 w 504"/>
                      <a:gd name="T105" fmla="*/ 594 h 594"/>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504" h="594">
                        <a:moveTo>
                          <a:pt x="0" y="42"/>
                        </a:moveTo>
                        <a:lnTo>
                          <a:pt x="17" y="0"/>
                        </a:lnTo>
                        <a:lnTo>
                          <a:pt x="36" y="42"/>
                        </a:lnTo>
                        <a:lnTo>
                          <a:pt x="61" y="79"/>
                        </a:lnTo>
                        <a:lnTo>
                          <a:pt x="86" y="118"/>
                        </a:lnTo>
                        <a:lnTo>
                          <a:pt x="113" y="156"/>
                        </a:lnTo>
                        <a:lnTo>
                          <a:pt x="143" y="195"/>
                        </a:lnTo>
                        <a:lnTo>
                          <a:pt x="174" y="231"/>
                        </a:lnTo>
                        <a:lnTo>
                          <a:pt x="204" y="270"/>
                        </a:lnTo>
                        <a:lnTo>
                          <a:pt x="238" y="306"/>
                        </a:lnTo>
                        <a:lnTo>
                          <a:pt x="270" y="342"/>
                        </a:lnTo>
                        <a:lnTo>
                          <a:pt x="306" y="377"/>
                        </a:lnTo>
                        <a:lnTo>
                          <a:pt x="338" y="413"/>
                        </a:lnTo>
                        <a:lnTo>
                          <a:pt x="374" y="449"/>
                        </a:lnTo>
                        <a:lnTo>
                          <a:pt x="408" y="485"/>
                        </a:lnTo>
                        <a:lnTo>
                          <a:pt x="440" y="522"/>
                        </a:lnTo>
                        <a:lnTo>
                          <a:pt x="474" y="558"/>
                        </a:lnTo>
                        <a:lnTo>
                          <a:pt x="504" y="594"/>
                        </a:lnTo>
                        <a:lnTo>
                          <a:pt x="452" y="586"/>
                        </a:lnTo>
                        <a:lnTo>
                          <a:pt x="399" y="578"/>
                        </a:lnTo>
                        <a:lnTo>
                          <a:pt x="350" y="567"/>
                        </a:lnTo>
                        <a:lnTo>
                          <a:pt x="297" y="556"/>
                        </a:lnTo>
                        <a:lnTo>
                          <a:pt x="245" y="545"/>
                        </a:lnTo>
                        <a:lnTo>
                          <a:pt x="190" y="533"/>
                        </a:lnTo>
                        <a:lnTo>
                          <a:pt x="138" y="526"/>
                        </a:lnTo>
                        <a:lnTo>
                          <a:pt x="83" y="520"/>
                        </a:lnTo>
                        <a:lnTo>
                          <a:pt x="61" y="465"/>
                        </a:lnTo>
                        <a:lnTo>
                          <a:pt x="45" y="408"/>
                        </a:lnTo>
                        <a:lnTo>
                          <a:pt x="31" y="347"/>
                        </a:lnTo>
                        <a:lnTo>
                          <a:pt x="22" y="288"/>
                        </a:lnTo>
                        <a:lnTo>
                          <a:pt x="14" y="226"/>
                        </a:lnTo>
                        <a:lnTo>
                          <a:pt x="6" y="165"/>
                        </a:lnTo>
                        <a:lnTo>
                          <a:pt x="4" y="104"/>
                        </a:lnTo>
                        <a:lnTo>
                          <a:pt x="0" y="42"/>
                        </a:lnTo>
                        <a:close/>
                      </a:path>
                    </a:pathLst>
                  </a:custGeom>
                  <a:solidFill>
                    <a:srgbClr val="7FB5BF"/>
                  </a:solidFill>
                  <a:ln w="9525">
                    <a:noFill/>
                    <a:round/>
                    <a:headEnd/>
                    <a:tailEnd/>
                  </a:ln>
                </p:spPr>
                <p:txBody>
                  <a:bodyPr>
                    <a:prstTxWarp prst="textNoShape">
                      <a:avLst/>
                    </a:prstTxWarp>
                  </a:bodyPr>
                  <a:lstStyle/>
                  <a:p>
                    <a:endParaRPr lang="en-US"/>
                  </a:p>
                </p:txBody>
              </p:sp>
              <p:sp>
                <p:nvSpPr>
                  <p:cNvPr id="68221" name="Freeform 497"/>
                  <p:cNvSpPr>
                    <a:spLocks noChangeAspect="1"/>
                  </p:cNvSpPr>
                  <p:nvPr/>
                </p:nvSpPr>
                <p:spPr bwMode="auto">
                  <a:xfrm>
                    <a:off x="4607" y="2105"/>
                    <a:ext cx="23" cy="33"/>
                  </a:xfrm>
                  <a:custGeom>
                    <a:avLst/>
                    <a:gdLst>
                      <a:gd name="T0" fmla="*/ 90 w 90"/>
                      <a:gd name="T1" fmla="*/ 120 h 133"/>
                      <a:gd name="T2" fmla="*/ 79 w 90"/>
                      <a:gd name="T3" fmla="*/ 122 h 133"/>
                      <a:gd name="T4" fmla="*/ 68 w 90"/>
                      <a:gd name="T5" fmla="*/ 125 h 133"/>
                      <a:gd name="T6" fmla="*/ 57 w 90"/>
                      <a:gd name="T7" fmla="*/ 125 h 133"/>
                      <a:gd name="T8" fmla="*/ 46 w 90"/>
                      <a:gd name="T9" fmla="*/ 127 h 133"/>
                      <a:gd name="T10" fmla="*/ 32 w 90"/>
                      <a:gd name="T11" fmla="*/ 127 h 133"/>
                      <a:gd name="T12" fmla="*/ 22 w 90"/>
                      <a:gd name="T13" fmla="*/ 130 h 133"/>
                      <a:gd name="T14" fmla="*/ 11 w 90"/>
                      <a:gd name="T15" fmla="*/ 130 h 133"/>
                      <a:gd name="T16" fmla="*/ 0 w 90"/>
                      <a:gd name="T17" fmla="*/ 133 h 133"/>
                      <a:gd name="T18" fmla="*/ 11 w 90"/>
                      <a:gd name="T19" fmla="*/ 116 h 133"/>
                      <a:gd name="T20" fmla="*/ 22 w 90"/>
                      <a:gd name="T21" fmla="*/ 97 h 133"/>
                      <a:gd name="T22" fmla="*/ 32 w 90"/>
                      <a:gd name="T23" fmla="*/ 81 h 133"/>
                      <a:gd name="T24" fmla="*/ 43 w 90"/>
                      <a:gd name="T25" fmla="*/ 64 h 133"/>
                      <a:gd name="T26" fmla="*/ 54 w 90"/>
                      <a:gd name="T27" fmla="*/ 48 h 133"/>
                      <a:gd name="T28" fmla="*/ 63 w 90"/>
                      <a:gd name="T29" fmla="*/ 31 h 133"/>
                      <a:gd name="T30" fmla="*/ 74 w 90"/>
                      <a:gd name="T31" fmla="*/ 18 h 133"/>
                      <a:gd name="T32" fmla="*/ 82 w 90"/>
                      <a:gd name="T33" fmla="*/ 0 h 133"/>
                      <a:gd name="T34" fmla="*/ 77 w 90"/>
                      <a:gd name="T35" fmla="*/ 31 h 133"/>
                      <a:gd name="T36" fmla="*/ 82 w 90"/>
                      <a:gd name="T37" fmla="*/ 59 h 133"/>
                      <a:gd name="T38" fmla="*/ 90 w 90"/>
                      <a:gd name="T39" fmla="*/ 89 h 133"/>
                      <a:gd name="T40" fmla="*/ 90 w 90"/>
                      <a:gd name="T41" fmla="*/ 120 h 13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90"/>
                      <a:gd name="T64" fmla="*/ 0 h 133"/>
                      <a:gd name="T65" fmla="*/ 90 w 90"/>
                      <a:gd name="T66" fmla="*/ 133 h 133"/>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90" h="133">
                        <a:moveTo>
                          <a:pt x="90" y="120"/>
                        </a:moveTo>
                        <a:lnTo>
                          <a:pt x="79" y="122"/>
                        </a:lnTo>
                        <a:lnTo>
                          <a:pt x="68" y="125"/>
                        </a:lnTo>
                        <a:lnTo>
                          <a:pt x="57" y="125"/>
                        </a:lnTo>
                        <a:lnTo>
                          <a:pt x="46" y="127"/>
                        </a:lnTo>
                        <a:lnTo>
                          <a:pt x="32" y="127"/>
                        </a:lnTo>
                        <a:lnTo>
                          <a:pt x="22" y="130"/>
                        </a:lnTo>
                        <a:lnTo>
                          <a:pt x="11" y="130"/>
                        </a:lnTo>
                        <a:lnTo>
                          <a:pt x="0" y="133"/>
                        </a:lnTo>
                        <a:lnTo>
                          <a:pt x="11" y="116"/>
                        </a:lnTo>
                        <a:lnTo>
                          <a:pt x="22" y="97"/>
                        </a:lnTo>
                        <a:lnTo>
                          <a:pt x="32" y="81"/>
                        </a:lnTo>
                        <a:lnTo>
                          <a:pt x="43" y="64"/>
                        </a:lnTo>
                        <a:lnTo>
                          <a:pt x="54" y="48"/>
                        </a:lnTo>
                        <a:lnTo>
                          <a:pt x="63" y="31"/>
                        </a:lnTo>
                        <a:lnTo>
                          <a:pt x="74" y="18"/>
                        </a:lnTo>
                        <a:lnTo>
                          <a:pt x="82" y="0"/>
                        </a:lnTo>
                        <a:lnTo>
                          <a:pt x="77" y="31"/>
                        </a:lnTo>
                        <a:lnTo>
                          <a:pt x="82" y="59"/>
                        </a:lnTo>
                        <a:lnTo>
                          <a:pt x="90" y="89"/>
                        </a:lnTo>
                        <a:lnTo>
                          <a:pt x="90" y="120"/>
                        </a:lnTo>
                        <a:close/>
                      </a:path>
                    </a:pathLst>
                  </a:custGeom>
                  <a:solidFill>
                    <a:srgbClr val="006D7C"/>
                  </a:solidFill>
                  <a:ln w="9525">
                    <a:noFill/>
                    <a:round/>
                    <a:headEnd/>
                    <a:tailEnd/>
                  </a:ln>
                </p:spPr>
                <p:txBody>
                  <a:bodyPr>
                    <a:prstTxWarp prst="textNoShape">
                      <a:avLst/>
                    </a:prstTxWarp>
                  </a:bodyPr>
                  <a:lstStyle/>
                  <a:p>
                    <a:endParaRPr lang="en-US"/>
                  </a:p>
                </p:txBody>
              </p:sp>
              <p:sp>
                <p:nvSpPr>
                  <p:cNvPr id="68222" name="Freeform 498"/>
                  <p:cNvSpPr>
                    <a:spLocks noChangeAspect="1"/>
                  </p:cNvSpPr>
                  <p:nvPr/>
                </p:nvSpPr>
                <p:spPr bwMode="auto">
                  <a:xfrm>
                    <a:off x="4594" y="2144"/>
                    <a:ext cx="36" cy="12"/>
                  </a:xfrm>
                  <a:custGeom>
                    <a:avLst/>
                    <a:gdLst>
                      <a:gd name="T0" fmla="*/ 145 w 145"/>
                      <a:gd name="T1" fmla="*/ 36 h 47"/>
                      <a:gd name="T2" fmla="*/ 0 w 145"/>
                      <a:gd name="T3" fmla="*/ 47 h 47"/>
                      <a:gd name="T4" fmla="*/ 7 w 145"/>
                      <a:gd name="T5" fmla="*/ 36 h 47"/>
                      <a:gd name="T6" fmla="*/ 18 w 145"/>
                      <a:gd name="T7" fmla="*/ 31 h 47"/>
                      <a:gd name="T8" fmla="*/ 38 w 145"/>
                      <a:gd name="T9" fmla="*/ 22 h 47"/>
                      <a:gd name="T10" fmla="*/ 57 w 145"/>
                      <a:gd name="T11" fmla="*/ 20 h 47"/>
                      <a:gd name="T12" fmla="*/ 79 w 145"/>
                      <a:gd name="T13" fmla="*/ 15 h 47"/>
                      <a:gd name="T14" fmla="*/ 104 w 145"/>
                      <a:gd name="T15" fmla="*/ 11 h 47"/>
                      <a:gd name="T16" fmla="*/ 126 w 145"/>
                      <a:gd name="T17" fmla="*/ 6 h 47"/>
                      <a:gd name="T18" fmla="*/ 145 w 145"/>
                      <a:gd name="T19" fmla="*/ 0 h 47"/>
                      <a:gd name="T20" fmla="*/ 145 w 145"/>
                      <a:gd name="T21" fmla="*/ 36 h 4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45"/>
                      <a:gd name="T34" fmla="*/ 0 h 47"/>
                      <a:gd name="T35" fmla="*/ 145 w 145"/>
                      <a:gd name="T36" fmla="*/ 47 h 4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45" h="47">
                        <a:moveTo>
                          <a:pt x="145" y="36"/>
                        </a:moveTo>
                        <a:lnTo>
                          <a:pt x="0" y="47"/>
                        </a:lnTo>
                        <a:lnTo>
                          <a:pt x="7" y="36"/>
                        </a:lnTo>
                        <a:lnTo>
                          <a:pt x="18" y="31"/>
                        </a:lnTo>
                        <a:lnTo>
                          <a:pt x="38" y="22"/>
                        </a:lnTo>
                        <a:lnTo>
                          <a:pt x="57" y="20"/>
                        </a:lnTo>
                        <a:lnTo>
                          <a:pt x="79" y="15"/>
                        </a:lnTo>
                        <a:lnTo>
                          <a:pt x="104" y="11"/>
                        </a:lnTo>
                        <a:lnTo>
                          <a:pt x="126" y="6"/>
                        </a:lnTo>
                        <a:lnTo>
                          <a:pt x="145" y="0"/>
                        </a:lnTo>
                        <a:lnTo>
                          <a:pt x="145" y="36"/>
                        </a:lnTo>
                        <a:close/>
                      </a:path>
                    </a:pathLst>
                  </a:custGeom>
                  <a:solidFill>
                    <a:srgbClr val="0093B5"/>
                  </a:solidFill>
                  <a:ln w="9525">
                    <a:noFill/>
                    <a:round/>
                    <a:headEnd/>
                    <a:tailEnd/>
                  </a:ln>
                </p:spPr>
                <p:txBody>
                  <a:bodyPr>
                    <a:prstTxWarp prst="textNoShape">
                      <a:avLst/>
                    </a:prstTxWarp>
                  </a:bodyPr>
                  <a:lstStyle/>
                  <a:p>
                    <a:endParaRPr lang="en-US"/>
                  </a:p>
                </p:txBody>
              </p:sp>
              <p:sp>
                <p:nvSpPr>
                  <p:cNvPr id="68223" name="Freeform 499"/>
                  <p:cNvSpPr>
                    <a:spLocks noChangeAspect="1"/>
                  </p:cNvSpPr>
                  <p:nvPr/>
                </p:nvSpPr>
                <p:spPr bwMode="auto">
                  <a:xfrm>
                    <a:off x="4492" y="2164"/>
                    <a:ext cx="147" cy="97"/>
                  </a:xfrm>
                  <a:custGeom>
                    <a:avLst/>
                    <a:gdLst>
                      <a:gd name="T0" fmla="*/ 581 w 586"/>
                      <a:gd name="T1" fmla="*/ 305 h 388"/>
                      <a:gd name="T2" fmla="*/ 526 w 586"/>
                      <a:gd name="T3" fmla="*/ 305 h 388"/>
                      <a:gd name="T4" fmla="*/ 477 w 586"/>
                      <a:gd name="T5" fmla="*/ 319 h 388"/>
                      <a:gd name="T6" fmla="*/ 427 w 586"/>
                      <a:gd name="T7" fmla="*/ 330 h 388"/>
                      <a:gd name="T8" fmla="*/ 375 w 586"/>
                      <a:gd name="T9" fmla="*/ 339 h 388"/>
                      <a:gd name="T10" fmla="*/ 323 w 586"/>
                      <a:gd name="T11" fmla="*/ 350 h 388"/>
                      <a:gd name="T12" fmla="*/ 270 w 586"/>
                      <a:gd name="T13" fmla="*/ 358 h 388"/>
                      <a:gd name="T14" fmla="*/ 221 w 586"/>
                      <a:gd name="T15" fmla="*/ 366 h 388"/>
                      <a:gd name="T16" fmla="*/ 168 w 586"/>
                      <a:gd name="T17" fmla="*/ 377 h 388"/>
                      <a:gd name="T18" fmla="*/ 116 w 586"/>
                      <a:gd name="T19" fmla="*/ 388 h 388"/>
                      <a:gd name="T20" fmla="*/ 168 w 586"/>
                      <a:gd name="T21" fmla="*/ 377 h 388"/>
                      <a:gd name="T22" fmla="*/ 221 w 586"/>
                      <a:gd name="T23" fmla="*/ 364 h 388"/>
                      <a:gd name="T24" fmla="*/ 270 w 586"/>
                      <a:gd name="T25" fmla="*/ 352 h 388"/>
                      <a:gd name="T26" fmla="*/ 323 w 586"/>
                      <a:gd name="T27" fmla="*/ 339 h 388"/>
                      <a:gd name="T28" fmla="*/ 372 w 586"/>
                      <a:gd name="T29" fmla="*/ 328 h 388"/>
                      <a:gd name="T30" fmla="*/ 424 w 586"/>
                      <a:gd name="T31" fmla="*/ 314 h 388"/>
                      <a:gd name="T32" fmla="*/ 474 w 586"/>
                      <a:gd name="T33" fmla="*/ 300 h 388"/>
                      <a:gd name="T34" fmla="*/ 520 w 586"/>
                      <a:gd name="T35" fmla="*/ 284 h 388"/>
                      <a:gd name="T36" fmla="*/ 520 w 586"/>
                      <a:gd name="T37" fmla="*/ 278 h 388"/>
                      <a:gd name="T38" fmla="*/ 520 w 586"/>
                      <a:gd name="T39" fmla="*/ 273 h 388"/>
                      <a:gd name="T40" fmla="*/ 518 w 586"/>
                      <a:gd name="T41" fmla="*/ 269 h 388"/>
                      <a:gd name="T42" fmla="*/ 513 w 586"/>
                      <a:gd name="T43" fmla="*/ 267 h 388"/>
                      <a:gd name="T44" fmla="*/ 479 w 586"/>
                      <a:gd name="T45" fmla="*/ 273 h 388"/>
                      <a:gd name="T46" fmla="*/ 447 w 586"/>
                      <a:gd name="T47" fmla="*/ 275 h 388"/>
                      <a:gd name="T48" fmla="*/ 416 w 586"/>
                      <a:gd name="T49" fmla="*/ 280 h 388"/>
                      <a:gd name="T50" fmla="*/ 383 w 586"/>
                      <a:gd name="T51" fmla="*/ 286 h 388"/>
                      <a:gd name="T52" fmla="*/ 350 w 586"/>
                      <a:gd name="T53" fmla="*/ 292 h 388"/>
                      <a:gd name="T54" fmla="*/ 320 w 586"/>
                      <a:gd name="T55" fmla="*/ 298 h 388"/>
                      <a:gd name="T56" fmla="*/ 286 w 586"/>
                      <a:gd name="T57" fmla="*/ 303 h 388"/>
                      <a:gd name="T58" fmla="*/ 257 w 586"/>
                      <a:gd name="T59" fmla="*/ 308 h 388"/>
                      <a:gd name="T60" fmla="*/ 224 w 586"/>
                      <a:gd name="T61" fmla="*/ 316 h 388"/>
                      <a:gd name="T62" fmla="*/ 191 w 586"/>
                      <a:gd name="T63" fmla="*/ 321 h 388"/>
                      <a:gd name="T64" fmla="*/ 161 w 586"/>
                      <a:gd name="T65" fmla="*/ 328 h 388"/>
                      <a:gd name="T66" fmla="*/ 127 w 586"/>
                      <a:gd name="T67" fmla="*/ 336 h 388"/>
                      <a:gd name="T68" fmla="*/ 97 w 586"/>
                      <a:gd name="T69" fmla="*/ 341 h 388"/>
                      <a:gd name="T70" fmla="*/ 64 w 586"/>
                      <a:gd name="T71" fmla="*/ 346 h 388"/>
                      <a:gd name="T72" fmla="*/ 34 w 586"/>
                      <a:gd name="T73" fmla="*/ 355 h 388"/>
                      <a:gd name="T74" fmla="*/ 0 w 586"/>
                      <a:gd name="T75" fmla="*/ 360 h 388"/>
                      <a:gd name="T76" fmla="*/ 39 w 586"/>
                      <a:gd name="T77" fmla="*/ 339 h 388"/>
                      <a:gd name="T78" fmla="*/ 77 w 586"/>
                      <a:gd name="T79" fmla="*/ 298 h 388"/>
                      <a:gd name="T80" fmla="*/ 120 w 586"/>
                      <a:gd name="T81" fmla="*/ 256 h 388"/>
                      <a:gd name="T82" fmla="*/ 161 w 586"/>
                      <a:gd name="T83" fmla="*/ 217 h 388"/>
                      <a:gd name="T84" fmla="*/ 202 w 586"/>
                      <a:gd name="T85" fmla="*/ 178 h 388"/>
                      <a:gd name="T86" fmla="*/ 243 w 586"/>
                      <a:gd name="T87" fmla="*/ 141 h 388"/>
                      <a:gd name="T88" fmla="*/ 281 w 586"/>
                      <a:gd name="T89" fmla="*/ 102 h 388"/>
                      <a:gd name="T90" fmla="*/ 320 w 586"/>
                      <a:gd name="T91" fmla="*/ 64 h 388"/>
                      <a:gd name="T92" fmla="*/ 353 w 586"/>
                      <a:gd name="T93" fmla="*/ 25 h 388"/>
                      <a:gd name="T94" fmla="*/ 377 w 586"/>
                      <a:gd name="T95" fmla="*/ 19 h 388"/>
                      <a:gd name="T96" fmla="*/ 400 w 586"/>
                      <a:gd name="T97" fmla="*/ 14 h 388"/>
                      <a:gd name="T98" fmla="*/ 424 w 586"/>
                      <a:gd name="T99" fmla="*/ 11 h 388"/>
                      <a:gd name="T100" fmla="*/ 449 w 586"/>
                      <a:gd name="T101" fmla="*/ 8 h 388"/>
                      <a:gd name="T102" fmla="*/ 474 w 586"/>
                      <a:gd name="T103" fmla="*/ 8 h 388"/>
                      <a:gd name="T104" fmla="*/ 499 w 586"/>
                      <a:gd name="T105" fmla="*/ 5 h 388"/>
                      <a:gd name="T106" fmla="*/ 526 w 586"/>
                      <a:gd name="T107" fmla="*/ 3 h 388"/>
                      <a:gd name="T108" fmla="*/ 551 w 586"/>
                      <a:gd name="T109" fmla="*/ 0 h 388"/>
                      <a:gd name="T110" fmla="*/ 556 w 586"/>
                      <a:gd name="T111" fmla="*/ 69 h 388"/>
                      <a:gd name="T112" fmla="*/ 559 w 586"/>
                      <a:gd name="T113" fmla="*/ 141 h 388"/>
                      <a:gd name="T114" fmla="*/ 565 w 586"/>
                      <a:gd name="T115" fmla="*/ 209 h 388"/>
                      <a:gd name="T116" fmla="*/ 586 w 586"/>
                      <a:gd name="T117" fmla="*/ 267 h 388"/>
                      <a:gd name="T118" fmla="*/ 581 w 586"/>
                      <a:gd name="T119" fmla="*/ 305 h 388"/>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586"/>
                      <a:gd name="T181" fmla="*/ 0 h 388"/>
                      <a:gd name="T182" fmla="*/ 586 w 586"/>
                      <a:gd name="T183" fmla="*/ 388 h 388"/>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586" h="388">
                        <a:moveTo>
                          <a:pt x="581" y="305"/>
                        </a:moveTo>
                        <a:lnTo>
                          <a:pt x="526" y="305"/>
                        </a:lnTo>
                        <a:lnTo>
                          <a:pt x="477" y="319"/>
                        </a:lnTo>
                        <a:lnTo>
                          <a:pt x="427" y="330"/>
                        </a:lnTo>
                        <a:lnTo>
                          <a:pt x="375" y="339"/>
                        </a:lnTo>
                        <a:lnTo>
                          <a:pt x="323" y="350"/>
                        </a:lnTo>
                        <a:lnTo>
                          <a:pt x="270" y="358"/>
                        </a:lnTo>
                        <a:lnTo>
                          <a:pt x="221" y="366"/>
                        </a:lnTo>
                        <a:lnTo>
                          <a:pt x="168" y="377"/>
                        </a:lnTo>
                        <a:lnTo>
                          <a:pt x="116" y="388"/>
                        </a:lnTo>
                        <a:lnTo>
                          <a:pt x="168" y="377"/>
                        </a:lnTo>
                        <a:lnTo>
                          <a:pt x="221" y="364"/>
                        </a:lnTo>
                        <a:lnTo>
                          <a:pt x="270" y="352"/>
                        </a:lnTo>
                        <a:lnTo>
                          <a:pt x="323" y="339"/>
                        </a:lnTo>
                        <a:lnTo>
                          <a:pt x="372" y="328"/>
                        </a:lnTo>
                        <a:lnTo>
                          <a:pt x="424" y="314"/>
                        </a:lnTo>
                        <a:lnTo>
                          <a:pt x="474" y="300"/>
                        </a:lnTo>
                        <a:lnTo>
                          <a:pt x="520" y="284"/>
                        </a:lnTo>
                        <a:lnTo>
                          <a:pt x="520" y="278"/>
                        </a:lnTo>
                        <a:lnTo>
                          <a:pt x="520" y="273"/>
                        </a:lnTo>
                        <a:lnTo>
                          <a:pt x="518" y="269"/>
                        </a:lnTo>
                        <a:lnTo>
                          <a:pt x="513" y="267"/>
                        </a:lnTo>
                        <a:lnTo>
                          <a:pt x="479" y="273"/>
                        </a:lnTo>
                        <a:lnTo>
                          <a:pt x="447" y="275"/>
                        </a:lnTo>
                        <a:lnTo>
                          <a:pt x="416" y="280"/>
                        </a:lnTo>
                        <a:lnTo>
                          <a:pt x="383" y="286"/>
                        </a:lnTo>
                        <a:lnTo>
                          <a:pt x="350" y="292"/>
                        </a:lnTo>
                        <a:lnTo>
                          <a:pt x="320" y="298"/>
                        </a:lnTo>
                        <a:lnTo>
                          <a:pt x="286" y="303"/>
                        </a:lnTo>
                        <a:lnTo>
                          <a:pt x="257" y="308"/>
                        </a:lnTo>
                        <a:lnTo>
                          <a:pt x="224" y="316"/>
                        </a:lnTo>
                        <a:lnTo>
                          <a:pt x="191" y="321"/>
                        </a:lnTo>
                        <a:lnTo>
                          <a:pt x="161" y="328"/>
                        </a:lnTo>
                        <a:lnTo>
                          <a:pt x="127" y="336"/>
                        </a:lnTo>
                        <a:lnTo>
                          <a:pt x="97" y="341"/>
                        </a:lnTo>
                        <a:lnTo>
                          <a:pt x="64" y="346"/>
                        </a:lnTo>
                        <a:lnTo>
                          <a:pt x="34" y="355"/>
                        </a:lnTo>
                        <a:lnTo>
                          <a:pt x="0" y="360"/>
                        </a:lnTo>
                        <a:lnTo>
                          <a:pt x="39" y="339"/>
                        </a:lnTo>
                        <a:lnTo>
                          <a:pt x="77" y="298"/>
                        </a:lnTo>
                        <a:lnTo>
                          <a:pt x="120" y="256"/>
                        </a:lnTo>
                        <a:lnTo>
                          <a:pt x="161" y="217"/>
                        </a:lnTo>
                        <a:lnTo>
                          <a:pt x="202" y="178"/>
                        </a:lnTo>
                        <a:lnTo>
                          <a:pt x="243" y="141"/>
                        </a:lnTo>
                        <a:lnTo>
                          <a:pt x="281" y="102"/>
                        </a:lnTo>
                        <a:lnTo>
                          <a:pt x="320" y="64"/>
                        </a:lnTo>
                        <a:lnTo>
                          <a:pt x="353" y="25"/>
                        </a:lnTo>
                        <a:lnTo>
                          <a:pt x="377" y="19"/>
                        </a:lnTo>
                        <a:lnTo>
                          <a:pt x="400" y="14"/>
                        </a:lnTo>
                        <a:lnTo>
                          <a:pt x="424" y="11"/>
                        </a:lnTo>
                        <a:lnTo>
                          <a:pt x="449" y="8"/>
                        </a:lnTo>
                        <a:lnTo>
                          <a:pt x="474" y="8"/>
                        </a:lnTo>
                        <a:lnTo>
                          <a:pt x="499" y="5"/>
                        </a:lnTo>
                        <a:lnTo>
                          <a:pt x="526" y="3"/>
                        </a:lnTo>
                        <a:lnTo>
                          <a:pt x="551" y="0"/>
                        </a:lnTo>
                        <a:lnTo>
                          <a:pt x="556" y="69"/>
                        </a:lnTo>
                        <a:lnTo>
                          <a:pt x="559" y="141"/>
                        </a:lnTo>
                        <a:lnTo>
                          <a:pt x="565" y="209"/>
                        </a:lnTo>
                        <a:lnTo>
                          <a:pt x="586" y="267"/>
                        </a:lnTo>
                        <a:lnTo>
                          <a:pt x="581" y="305"/>
                        </a:lnTo>
                        <a:close/>
                      </a:path>
                    </a:pathLst>
                  </a:custGeom>
                  <a:solidFill>
                    <a:srgbClr val="006D7C"/>
                  </a:solidFill>
                  <a:ln w="9525">
                    <a:noFill/>
                    <a:round/>
                    <a:headEnd/>
                    <a:tailEnd/>
                  </a:ln>
                </p:spPr>
                <p:txBody>
                  <a:bodyPr>
                    <a:prstTxWarp prst="textNoShape">
                      <a:avLst/>
                    </a:prstTxWarp>
                  </a:bodyPr>
                  <a:lstStyle/>
                  <a:p>
                    <a:endParaRPr lang="en-US"/>
                  </a:p>
                </p:txBody>
              </p:sp>
              <p:sp>
                <p:nvSpPr>
                  <p:cNvPr id="68224" name="Freeform 500"/>
                  <p:cNvSpPr>
                    <a:spLocks noChangeAspect="1"/>
                  </p:cNvSpPr>
                  <p:nvPr/>
                </p:nvSpPr>
                <p:spPr bwMode="auto">
                  <a:xfrm>
                    <a:off x="4675" y="2242"/>
                    <a:ext cx="120" cy="24"/>
                  </a:xfrm>
                  <a:custGeom>
                    <a:avLst/>
                    <a:gdLst>
                      <a:gd name="T0" fmla="*/ 478 w 478"/>
                      <a:gd name="T1" fmla="*/ 99 h 99"/>
                      <a:gd name="T2" fmla="*/ 451 w 478"/>
                      <a:gd name="T3" fmla="*/ 94 h 99"/>
                      <a:gd name="T4" fmla="*/ 423 w 478"/>
                      <a:gd name="T5" fmla="*/ 88 h 99"/>
                      <a:gd name="T6" fmla="*/ 396 w 478"/>
                      <a:gd name="T7" fmla="*/ 86 h 99"/>
                      <a:gd name="T8" fmla="*/ 366 w 478"/>
                      <a:gd name="T9" fmla="*/ 80 h 99"/>
                      <a:gd name="T10" fmla="*/ 338 w 478"/>
                      <a:gd name="T11" fmla="*/ 74 h 99"/>
                      <a:gd name="T12" fmla="*/ 307 w 478"/>
                      <a:gd name="T13" fmla="*/ 69 h 99"/>
                      <a:gd name="T14" fmla="*/ 280 w 478"/>
                      <a:gd name="T15" fmla="*/ 63 h 99"/>
                      <a:gd name="T16" fmla="*/ 250 w 478"/>
                      <a:gd name="T17" fmla="*/ 58 h 99"/>
                      <a:gd name="T18" fmla="*/ 220 w 478"/>
                      <a:gd name="T19" fmla="*/ 52 h 99"/>
                      <a:gd name="T20" fmla="*/ 189 w 478"/>
                      <a:gd name="T21" fmla="*/ 47 h 99"/>
                      <a:gd name="T22" fmla="*/ 159 w 478"/>
                      <a:gd name="T23" fmla="*/ 42 h 99"/>
                      <a:gd name="T24" fmla="*/ 126 w 478"/>
                      <a:gd name="T25" fmla="*/ 36 h 99"/>
                      <a:gd name="T26" fmla="*/ 96 w 478"/>
                      <a:gd name="T27" fmla="*/ 31 h 99"/>
                      <a:gd name="T28" fmla="*/ 66 w 478"/>
                      <a:gd name="T29" fmla="*/ 28 h 99"/>
                      <a:gd name="T30" fmla="*/ 35 w 478"/>
                      <a:gd name="T31" fmla="*/ 22 h 99"/>
                      <a:gd name="T32" fmla="*/ 5 w 478"/>
                      <a:gd name="T33" fmla="*/ 17 h 99"/>
                      <a:gd name="T34" fmla="*/ 0 w 478"/>
                      <a:gd name="T35" fmla="*/ 0 h 99"/>
                      <a:gd name="T36" fmla="*/ 30 w 478"/>
                      <a:gd name="T37" fmla="*/ 6 h 99"/>
                      <a:gd name="T38" fmla="*/ 60 w 478"/>
                      <a:gd name="T39" fmla="*/ 11 h 99"/>
                      <a:gd name="T40" fmla="*/ 91 w 478"/>
                      <a:gd name="T41" fmla="*/ 17 h 99"/>
                      <a:gd name="T42" fmla="*/ 121 w 478"/>
                      <a:gd name="T43" fmla="*/ 22 h 99"/>
                      <a:gd name="T44" fmla="*/ 154 w 478"/>
                      <a:gd name="T45" fmla="*/ 28 h 99"/>
                      <a:gd name="T46" fmla="*/ 184 w 478"/>
                      <a:gd name="T47" fmla="*/ 33 h 99"/>
                      <a:gd name="T48" fmla="*/ 214 w 478"/>
                      <a:gd name="T49" fmla="*/ 38 h 99"/>
                      <a:gd name="T50" fmla="*/ 245 w 478"/>
                      <a:gd name="T51" fmla="*/ 44 h 99"/>
                      <a:gd name="T52" fmla="*/ 275 w 478"/>
                      <a:gd name="T53" fmla="*/ 50 h 99"/>
                      <a:gd name="T54" fmla="*/ 305 w 478"/>
                      <a:gd name="T55" fmla="*/ 56 h 99"/>
                      <a:gd name="T56" fmla="*/ 336 w 478"/>
                      <a:gd name="T57" fmla="*/ 63 h 99"/>
                      <a:gd name="T58" fmla="*/ 363 w 478"/>
                      <a:gd name="T59" fmla="*/ 69 h 99"/>
                      <a:gd name="T60" fmla="*/ 393 w 478"/>
                      <a:gd name="T61" fmla="*/ 74 h 99"/>
                      <a:gd name="T62" fmla="*/ 421 w 478"/>
                      <a:gd name="T63" fmla="*/ 83 h 99"/>
                      <a:gd name="T64" fmla="*/ 451 w 478"/>
                      <a:gd name="T65" fmla="*/ 91 h 99"/>
                      <a:gd name="T66" fmla="*/ 478 w 478"/>
                      <a:gd name="T67" fmla="*/ 99 h 99"/>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78"/>
                      <a:gd name="T103" fmla="*/ 0 h 99"/>
                      <a:gd name="T104" fmla="*/ 478 w 478"/>
                      <a:gd name="T105" fmla="*/ 99 h 99"/>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78" h="99">
                        <a:moveTo>
                          <a:pt x="478" y="99"/>
                        </a:moveTo>
                        <a:lnTo>
                          <a:pt x="451" y="94"/>
                        </a:lnTo>
                        <a:lnTo>
                          <a:pt x="423" y="88"/>
                        </a:lnTo>
                        <a:lnTo>
                          <a:pt x="396" y="86"/>
                        </a:lnTo>
                        <a:lnTo>
                          <a:pt x="366" y="80"/>
                        </a:lnTo>
                        <a:lnTo>
                          <a:pt x="338" y="74"/>
                        </a:lnTo>
                        <a:lnTo>
                          <a:pt x="307" y="69"/>
                        </a:lnTo>
                        <a:lnTo>
                          <a:pt x="280" y="63"/>
                        </a:lnTo>
                        <a:lnTo>
                          <a:pt x="250" y="58"/>
                        </a:lnTo>
                        <a:lnTo>
                          <a:pt x="220" y="52"/>
                        </a:lnTo>
                        <a:lnTo>
                          <a:pt x="189" y="47"/>
                        </a:lnTo>
                        <a:lnTo>
                          <a:pt x="159" y="42"/>
                        </a:lnTo>
                        <a:lnTo>
                          <a:pt x="126" y="36"/>
                        </a:lnTo>
                        <a:lnTo>
                          <a:pt x="96" y="31"/>
                        </a:lnTo>
                        <a:lnTo>
                          <a:pt x="66" y="28"/>
                        </a:lnTo>
                        <a:lnTo>
                          <a:pt x="35" y="22"/>
                        </a:lnTo>
                        <a:lnTo>
                          <a:pt x="5" y="17"/>
                        </a:lnTo>
                        <a:lnTo>
                          <a:pt x="0" y="0"/>
                        </a:lnTo>
                        <a:lnTo>
                          <a:pt x="30" y="6"/>
                        </a:lnTo>
                        <a:lnTo>
                          <a:pt x="60" y="11"/>
                        </a:lnTo>
                        <a:lnTo>
                          <a:pt x="91" y="17"/>
                        </a:lnTo>
                        <a:lnTo>
                          <a:pt x="121" y="22"/>
                        </a:lnTo>
                        <a:lnTo>
                          <a:pt x="154" y="28"/>
                        </a:lnTo>
                        <a:lnTo>
                          <a:pt x="184" y="33"/>
                        </a:lnTo>
                        <a:lnTo>
                          <a:pt x="214" y="38"/>
                        </a:lnTo>
                        <a:lnTo>
                          <a:pt x="245" y="44"/>
                        </a:lnTo>
                        <a:lnTo>
                          <a:pt x="275" y="50"/>
                        </a:lnTo>
                        <a:lnTo>
                          <a:pt x="305" y="56"/>
                        </a:lnTo>
                        <a:lnTo>
                          <a:pt x="336" y="63"/>
                        </a:lnTo>
                        <a:lnTo>
                          <a:pt x="363" y="69"/>
                        </a:lnTo>
                        <a:lnTo>
                          <a:pt x="393" y="74"/>
                        </a:lnTo>
                        <a:lnTo>
                          <a:pt x="421" y="83"/>
                        </a:lnTo>
                        <a:lnTo>
                          <a:pt x="451" y="91"/>
                        </a:lnTo>
                        <a:lnTo>
                          <a:pt x="478" y="99"/>
                        </a:lnTo>
                        <a:close/>
                      </a:path>
                    </a:pathLst>
                  </a:custGeom>
                  <a:solidFill>
                    <a:srgbClr val="0093B5"/>
                  </a:solidFill>
                  <a:ln w="9525">
                    <a:noFill/>
                    <a:round/>
                    <a:headEnd/>
                    <a:tailEnd/>
                  </a:ln>
                </p:spPr>
                <p:txBody>
                  <a:bodyPr>
                    <a:prstTxWarp prst="textNoShape">
                      <a:avLst/>
                    </a:prstTxWarp>
                  </a:bodyPr>
                  <a:lstStyle/>
                  <a:p>
                    <a:endParaRPr lang="en-US"/>
                  </a:p>
                </p:txBody>
              </p:sp>
              <p:sp>
                <p:nvSpPr>
                  <p:cNvPr id="68225" name="Freeform 501"/>
                  <p:cNvSpPr>
                    <a:spLocks noChangeAspect="1"/>
                  </p:cNvSpPr>
                  <p:nvPr/>
                </p:nvSpPr>
                <p:spPr bwMode="auto">
                  <a:xfrm>
                    <a:off x="4659" y="2274"/>
                    <a:ext cx="155" cy="357"/>
                  </a:xfrm>
                  <a:custGeom>
                    <a:avLst/>
                    <a:gdLst>
                      <a:gd name="T0" fmla="*/ 192 w 621"/>
                      <a:gd name="T1" fmla="*/ 1123 h 1428"/>
                      <a:gd name="T2" fmla="*/ 225 w 621"/>
                      <a:gd name="T3" fmla="*/ 1035 h 1428"/>
                      <a:gd name="T4" fmla="*/ 223 w 621"/>
                      <a:gd name="T5" fmla="*/ 988 h 1428"/>
                      <a:gd name="T6" fmla="*/ 230 w 621"/>
                      <a:gd name="T7" fmla="*/ 949 h 1428"/>
                      <a:gd name="T8" fmla="*/ 259 w 621"/>
                      <a:gd name="T9" fmla="*/ 886 h 1428"/>
                      <a:gd name="T10" fmla="*/ 300 w 621"/>
                      <a:gd name="T11" fmla="*/ 733 h 1428"/>
                      <a:gd name="T12" fmla="*/ 325 w 621"/>
                      <a:gd name="T13" fmla="*/ 548 h 1428"/>
                      <a:gd name="T14" fmla="*/ 316 w 621"/>
                      <a:gd name="T15" fmla="*/ 402 h 1428"/>
                      <a:gd name="T16" fmla="*/ 278 w 621"/>
                      <a:gd name="T17" fmla="*/ 377 h 1428"/>
                      <a:gd name="T18" fmla="*/ 269 w 621"/>
                      <a:gd name="T19" fmla="*/ 515 h 1428"/>
                      <a:gd name="T20" fmla="*/ 255 w 621"/>
                      <a:gd name="T21" fmla="*/ 652 h 1428"/>
                      <a:gd name="T22" fmla="*/ 230 w 621"/>
                      <a:gd name="T23" fmla="*/ 785 h 1428"/>
                      <a:gd name="T24" fmla="*/ 184 w 621"/>
                      <a:gd name="T25" fmla="*/ 911 h 1428"/>
                      <a:gd name="T26" fmla="*/ 203 w 621"/>
                      <a:gd name="T27" fmla="*/ 551 h 1428"/>
                      <a:gd name="T28" fmla="*/ 187 w 621"/>
                      <a:gd name="T29" fmla="*/ 193 h 1428"/>
                      <a:gd name="T30" fmla="*/ 146 w 621"/>
                      <a:gd name="T31" fmla="*/ 166 h 1428"/>
                      <a:gd name="T32" fmla="*/ 143 w 621"/>
                      <a:gd name="T33" fmla="*/ 118 h 1428"/>
                      <a:gd name="T34" fmla="*/ 151 w 621"/>
                      <a:gd name="T35" fmla="*/ 66 h 1428"/>
                      <a:gd name="T36" fmla="*/ 153 w 621"/>
                      <a:gd name="T37" fmla="*/ 20 h 1428"/>
                      <a:gd name="T38" fmla="*/ 212 w 621"/>
                      <a:gd name="T39" fmla="*/ 34 h 1428"/>
                      <a:gd name="T40" fmla="*/ 269 w 621"/>
                      <a:gd name="T41" fmla="*/ 45 h 1428"/>
                      <a:gd name="T42" fmla="*/ 327 w 621"/>
                      <a:gd name="T43" fmla="*/ 59 h 1428"/>
                      <a:gd name="T44" fmla="*/ 385 w 621"/>
                      <a:gd name="T45" fmla="*/ 72 h 1428"/>
                      <a:gd name="T46" fmla="*/ 443 w 621"/>
                      <a:gd name="T47" fmla="*/ 86 h 1428"/>
                      <a:gd name="T48" fmla="*/ 503 w 621"/>
                      <a:gd name="T49" fmla="*/ 100 h 1428"/>
                      <a:gd name="T50" fmla="*/ 561 w 621"/>
                      <a:gd name="T51" fmla="*/ 113 h 1428"/>
                      <a:gd name="T52" fmla="*/ 621 w 621"/>
                      <a:gd name="T53" fmla="*/ 124 h 1428"/>
                      <a:gd name="T54" fmla="*/ 534 w 621"/>
                      <a:gd name="T55" fmla="*/ 449 h 1428"/>
                      <a:gd name="T56" fmla="*/ 451 w 621"/>
                      <a:gd name="T57" fmla="*/ 776 h 1428"/>
                      <a:gd name="T58" fmla="*/ 366 w 621"/>
                      <a:gd name="T59" fmla="*/ 1101 h 1428"/>
                      <a:gd name="T60" fmla="*/ 269 w 621"/>
                      <a:gd name="T61" fmla="*/ 1426 h 1428"/>
                      <a:gd name="T62" fmla="*/ 214 w 621"/>
                      <a:gd name="T63" fmla="*/ 1426 h 1428"/>
                      <a:gd name="T64" fmla="*/ 159 w 621"/>
                      <a:gd name="T65" fmla="*/ 1417 h 1428"/>
                      <a:gd name="T66" fmla="*/ 105 w 621"/>
                      <a:gd name="T67" fmla="*/ 1406 h 1428"/>
                      <a:gd name="T68" fmla="*/ 46 w 621"/>
                      <a:gd name="T69" fmla="*/ 1401 h 1428"/>
                      <a:gd name="T70" fmla="*/ 39 w 621"/>
                      <a:gd name="T71" fmla="*/ 1110 h 1428"/>
                      <a:gd name="T72" fmla="*/ 30 w 621"/>
                      <a:gd name="T73" fmla="*/ 818 h 1428"/>
                      <a:gd name="T74" fmla="*/ 27 w 621"/>
                      <a:gd name="T75" fmla="*/ 513 h 1428"/>
                      <a:gd name="T76" fmla="*/ 0 w 621"/>
                      <a:gd name="T77" fmla="*/ 215 h 1428"/>
                      <a:gd name="T78" fmla="*/ 3 w 621"/>
                      <a:gd name="T79" fmla="*/ 105 h 1428"/>
                      <a:gd name="T80" fmla="*/ 16 w 621"/>
                      <a:gd name="T81" fmla="*/ 0 h 1428"/>
                      <a:gd name="T82" fmla="*/ 60 w 621"/>
                      <a:gd name="T83" fmla="*/ 17 h 1428"/>
                      <a:gd name="T84" fmla="*/ 77 w 621"/>
                      <a:gd name="T85" fmla="*/ 70 h 1428"/>
                      <a:gd name="T86" fmla="*/ 69 w 621"/>
                      <a:gd name="T87" fmla="*/ 130 h 1428"/>
                      <a:gd name="T88" fmla="*/ 52 w 621"/>
                      <a:gd name="T89" fmla="*/ 171 h 1428"/>
                      <a:gd name="T90" fmla="*/ 41 w 621"/>
                      <a:gd name="T91" fmla="*/ 265 h 1428"/>
                      <a:gd name="T92" fmla="*/ 35 w 621"/>
                      <a:gd name="T93" fmla="*/ 358 h 1428"/>
                      <a:gd name="T94" fmla="*/ 49 w 621"/>
                      <a:gd name="T95" fmla="*/ 683 h 1428"/>
                      <a:gd name="T96" fmla="*/ 66 w 621"/>
                      <a:gd name="T97" fmla="*/ 1002 h 1428"/>
                      <a:gd name="T98" fmla="*/ 66 w 621"/>
                      <a:gd name="T99" fmla="*/ 1049 h 1428"/>
                      <a:gd name="T100" fmla="*/ 71 w 621"/>
                      <a:gd name="T101" fmla="*/ 1126 h 1428"/>
                      <a:gd name="T102" fmla="*/ 101 w 621"/>
                      <a:gd name="T103" fmla="*/ 1178 h 1428"/>
                      <a:gd name="T104" fmla="*/ 178 w 621"/>
                      <a:gd name="T105" fmla="*/ 1147 h 1428"/>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621"/>
                      <a:gd name="T160" fmla="*/ 0 h 1428"/>
                      <a:gd name="T161" fmla="*/ 621 w 621"/>
                      <a:gd name="T162" fmla="*/ 1428 h 1428"/>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621" h="1428">
                        <a:moveTo>
                          <a:pt x="178" y="1147"/>
                        </a:moveTo>
                        <a:lnTo>
                          <a:pt x="192" y="1123"/>
                        </a:lnTo>
                        <a:lnTo>
                          <a:pt x="212" y="1079"/>
                        </a:lnTo>
                        <a:lnTo>
                          <a:pt x="225" y="1035"/>
                        </a:lnTo>
                        <a:lnTo>
                          <a:pt x="228" y="1004"/>
                        </a:lnTo>
                        <a:lnTo>
                          <a:pt x="223" y="988"/>
                        </a:lnTo>
                        <a:lnTo>
                          <a:pt x="225" y="969"/>
                        </a:lnTo>
                        <a:lnTo>
                          <a:pt x="230" y="949"/>
                        </a:lnTo>
                        <a:lnTo>
                          <a:pt x="239" y="933"/>
                        </a:lnTo>
                        <a:lnTo>
                          <a:pt x="259" y="886"/>
                        </a:lnTo>
                        <a:lnTo>
                          <a:pt x="280" y="818"/>
                        </a:lnTo>
                        <a:lnTo>
                          <a:pt x="300" y="733"/>
                        </a:lnTo>
                        <a:lnTo>
                          <a:pt x="316" y="638"/>
                        </a:lnTo>
                        <a:lnTo>
                          <a:pt x="325" y="548"/>
                        </a:lnTo>
                        <a:lnTo>
                          <a:pt x="327" y="465"/>
                        </a:lnTo>
                        <a:lnTo>
                          <a:pt x="316" y="402"/>
                        </a:lnTo>
                        <a:lnTo>
                          <a:pt x="294" y="363"/>
                        </a:lnTo>
                        <a:lnTo>
                          <a:pt x="278" y="377"/>
                        </a:lnTo>
                        <a:lnTo>
                          <a:pt x="272" y="447"/>
                        </a:lnTo>
                        <a:lnTo>
                          <a:pt x="269" y="515"/>
                        </a:lnTo>
                        <a:lnTo>
                          <a:pt x="264" y="584"/>
                        </a:lnTo>
                        <a:lnTo>
                          <a:pt x="255" y="652"/>
                        </a:lnTo>
                        <a:lnTo>
                          <a:pt x="244" y="722"/>
                        </a:lnTo>
                        <a:lnTo>
                          <a:pt x="230" y="785"/>
                        </a:lnTo>
                        <a:lnTo>
                          <a:pt x="212" y="851"/>
                        </a:lnTo>
                        <a:lnTo>
                          <a:pt x="184" y="911"/>
                        </a:lnTo>
                        <a:lnTo>
                          <a:pt x="192" y="733"/>
                        </a:lnTo>
                        <a:lnTo>
                          <a:pt x="203" y="551"/>
                        </a:lnTo>
                        <a:lnTo>
                          <a:pt x="207" y="372"/>
                        </a:lnTo>
                        <a:lnTo>
                          <a:pt x="187" y="193"/>
                        </a:lnTo>
                        <a:lnTo>
                          <a:pt x="162" y="182"/>
                        </a:lnTo>
                        <a:lnTo>
                          <a:pt x="146" y="166"/>
                        </a:lnTo>
                        <a:lnTo>
                          <a:pt x="140" y="143"/>
                        </a:lnTo>
                        <a:lnTo>
                          <a:pt x="143" y="118"/>
                        </a:lnTo>
                        <a:lnTo>
                          <a:pt x="146" y="95"/>
                        </a:lnTo>
                        <a:lnTo>
                          <a:pt x="151" y="66"/>
                        </a:lnTo>
                        <a:lnTo>
                          <a:pt x="153" y="42"/>
                        </a:lnTo>
                        <a:lnTo>
                          <a:pt x="153" y="20"/>
                        </a:lnTo>
                        <a:lnTo>
                          <a:pt x="184" y="25"/>
                        </a:lnTo>
                        <a:lnTo>
                          <a:pt x="212" y="34"/>
                        </a:lnTo>
                        <a:lnTo>
                          <a:pt x="242" y="39"/>
                        </a:lnTo>
                        <a:lnTo>
                          <a:pt x="269" y="45"/>
                        </a:lnTo>
                        <a:lnTo>
                          <a:pt x="300" y="52"/>
                        </a:lnTo>
                        <a:lnTo>
                          <a:pt x="327" y="59"/>
                        </a:lnTo>
                        <a:lnTo>
                          <a:pt x="357" y="66"/>
                        </a:lnTo>
                        <a:lnTo>
                          <a:pt x="385" y="72"/>
                        </a:lnTo>
                        <a:lnTo>
                          <a:pt x="416" y="81"/>
                        </a:lnTo>
                        <a:lnTo>
                          <a:pt x="443" y="86"/>
                        </a:lnTo>
                        <a:lnTo>
                          <a:pt x="473" y="95"/>
                        </a:lnTo>
                        <a:lnTo>
                          <a:pt x="503" y="100"/>
                        </a:lnTo>
                        <a:lnTo>
                          <a:pt x="530" y="105"/>
                        </a:lnTo>
                        <a:lnTo>
                          <a:pt x="561" y="113"/>
                        </a:lnTo>
                        <a:lnTo>
                          <a:pt x="591" y="118"/>
                        </a:lnTo>
                        <a:lnTo>
                          <a:pt x="621" y="124"/>
                        </a:lnTo>
                        <a:lnTo>
                          <a:pt x="577" y="286"/>
                        </a:lnTo>
                        <a:lnTo>
                          <a:pt x="534" y="449"/>
                        </a:lnTo>
                        <a:lnTo>
                          <a:pt x="493" y="615"/>
                        </a:lnTo>
                        <a:lnTo>
                          <a:pt x="451" y="776"/>
                        </a:lnTo>
                        <a:lnTo>
                          <a:pt x="409" y="938"/>
                        </a:lnTo>
                        <a:lnTo>
                          <a:pt x="366" y="1101"/>
                        </a:lnTo>
                        <a:lnTo>
                          <a:pt x="319" y="1263"/>
                        </a:lnTo>
                        <a:lnTo>
                          <a:pt x="269" y="1426"/>
                        </a:lnTo>
                        <a:lnTo>
                          <a:pt x="242" y="1428"/>
                        </a:lnTo>
                        <a:lnTo>
                          <a:pt x="214" y="1426"/>
                        </a:lnTo>
                        <a:lnTo>
                          <a:pt x="187" y="1423"/>
                        </a:lnTo>
                        <a:lnTo>
                          <a:pt x="159" y="1417"/>
                        </a:lnTo>
                        <a:lnTo>
                          <a:pt x="132" y="1410"/>
                        </a:lnTo>
                        <a:lnTo>
                          <a:pt x="105" y="1406"/>
                        </a:lnTo>
                        <a:lnTo>
                          <a:pt x="74" y="1401"/>
                        </a:lnTo>
                        <a:lnTo>
                          <a:pt x="46" y="1401"/>
                        </a:lnTo>
                        <a:lnTo>
                          <a:pt x="41" y="1258"/>
                        </a:lnTo>
                        <a:lnTo>
                          <a:pt x="39" y="1110"/>
                        </a:lnTo>
                        <a:lnTo>
                          <a:pt x="35" y="961"/>
                        </a:lnTo>
                        <a:lnTo>
                          <a:pt x="30" y="818"/>
                        </a:lnTo>
                        <a:lnTo>
                          <a:pt x="27" y="663"/>
                        </a:lnTo>
                        <a:lnTo>
                          <a:pt x="27" y="513"/>
                        </a:lnTo>
                        <a:lnTo>
                          <a:pt x="21" y="363"/>
                        </a:lnTo>
                        <a:lnTo>
                          <a:pt x="0" y="215"/>
                        </a:lnTo>
                        <a:lnTo>
                          <a:pt x="3" y="160"/>
                        </a:lnTo>
                        <a:lnTo>
                          <a:pt x="3" y="105"/>
                        </a:lnTo>
                        <a:lnTo>
                          <a:pt x="5" y="50"/>
                        </a:lnTo>
                        <a:lnTo>
                          <a:pt x="16" y="0"/>
                        </a:lnTo>
                        <a:lnTo>
                          <a:pt x="44" y="0"/>
                        </a:lnTo>
                        <a:lnTo>
                          <a:pt x="60" y="17"/>
                        </a:lnTo>
                        <a:lnTo>
                          <a:pt x="71" y="39"/>
                        </a:lnTo>
                        <a:lnTo>
                          <a:pt x="77" y="70"/>
                        </a:lnTo>
                        <a:lnTo>
                          <a:pt x="74" y="100"/>
                        </a:lnTo>
                        <a:lnTo>
                          <a:pt x="69" y="130"/>
                        </a:lnTo>
                        <a:lnTo>
                          <a:pt x="60" y="154"/>
                        </a:lnTo>
                        <a:lnTo>
                          <a:pt x="52" y="171"/>
                        </a:lnTo>
                        <a:lnTo>
                          <a:pt x="49" y="218"/>
                        </a:lnTo>
                        <a:lnTo>
                          <a:pt x="41" y="265"/>
                        </a:lnTo>
                        <a:lnTo>
                          <a:pt x="35" y="311"/>
                        </a:lnTo>
                        <a:lnTo>
                          <a:pt x="35" y="358"/>
                        </a:lnTo>
                        <a:lnTo>
                          <a:pt x="44" y="518"/>
                        </a:lnTo>
                        <a:lnTo>
                          <a:pt x="49" y="683"/>
                        </a:lnTo>
                        <a:lnTo>
                          <a:pt x="55" y="845"/>
                        </a:lnTo>
                        <a:lnTo>
                          <a:pt x="66" y="1002"/>
                        </a:lnTo>
                        <a:lnTo>
                          <a:pt x="66" y="1019"/>
                        </a:lnTo>
                        <a:lnTo>
                          <a:pt x="66" y="1049"/>
                        </a:lnTo>
                        <a:lnTo>
                          <a:pt x="66" y="1087"/>
                        </a:lnTo>
                        <a:lnTo>
                          <a:pt x="71" y="1126"/>
                        </a:lnTo>
                        <a:lnTo>
                          <a:pt x="82" y="1158"/>
                        </a:lnTo>
                        <a:lnTo>
                          <a:pt x="101" y="1178"/>
                        </a:lnTo>
                        <a:lnTo>
                          <a:pt x="132" y="1178"/>
                        </a:lnTo>
                        <a:lnTo>
                          <a:pt x="178" y="1147"/>
                        </a:lnTo>
                        <a:close/>
                      </a:path>
                    </a:pathLst>
                  </a:custGeom>
                  <a:solidFill>
                    <a:srgbClr val="F9D600"/>
                  </a:solidFill>
                  <a:ln w="9525">
                    <a:noFill/>
                    <a:round/>
                    <a:headEnd/>
                    <a:tailEnd/>
                  </a:ln>
                </p:spPr>
                <p:txBody>
                  <a:bodyPr>
                    <a:prstTxWarp prst="textNoShape">
                      <a:avLst/>
                    </a:prstTxWarp>
                  </a:bodyPr>
                  <a:lstStyle/>
                  <a:p>
                    <a:endParaRPr lang="en-US"/>
                  </a:p>
                </p:txBody>
              </p:sp>
              <p:sp>
                <p:nvSpPr>
                  <p:cNvPr id="68226" name="Freeform 502"/>
                  <p:cNvSpPr>
                    <a:spLocks noChangeAspect="1"/>
                  </p:cNvSpPr>
                  <p:nvPr/>
                </p:nvSpPr>
                <p:spPr bwMode="auto">
                  <a:xfrm>
                    <a:off x="4471" y="2277"/>
                    <a:ext cx="177" cy="380"/>
                  </a:xfrm>
                  <a:custGeom>
                    <a:avLst/>
                    <a:gdLst>
                      <a:gd name="T0" fmla="*/ 679 w 706"/>
                      <a:gd name="T1" fmla="*/ 1387 h 1522"/>
                      <a:gd name="T2" fmla="*/ 627 w 706"/>
                      <a:gd name="T3" fmla="*/ 1417 h 1522"/>
                      <a:gd name="T4" fmla="*/ 531 w 706"/>
                      <a:gd name="T5" fmla="*/ 1470 h 1522"/>
                      <a:gd name="T6" fmla="*/ 424 w 706"/>
                      <a:gd name="T7" fmla="*/ 1511 h 1522"/>
                      <a:gd name="T8" fmla="*/ 347 w 706"/>
                      <a:gd name="T9" fmla="*/ 1422 h 1522"/>
                      <a:gd name="T10" fmla="*/ 299 w 706"/>
                      <a:gd name="T11" fmla="*/ 1272 h 1522"/>
                      <a:gd name="T12" fmla="*/ 256 w 706"/>
                      <a:gd name="T13" fmla="*/ 1123 h 1522"/>
                      <a:gd name="T14" fmla="*/ 283 w 706"/>
                      <a:gd name="T15" fmla="*/ 1109 h 1522"/>
                      <a:gd name="T16" fmla="*/ 270 w 706"/>
                      <a:gd name="T17" fmla="*/ 991 h 1522"/>
                      <a:gd name="T18" fmla="*/ 275 w 706"/>
                      <a:gd name="T19" fmla="*/ 950 h 1522"/>
                      <a:gd name="T20" fmla="*/ 341 w 706"/>
                      <a:gd name="T21" fmla="*/ 1147 h 1522"/>
                      <a:gd name="T22" fmla="*/ 395 w 706"/>
                      <a:gd name="T23" fmla="*/ 1349 h 1522"/>
                      <a:gd name="T24" fmla="*/ 437 w 706"/>
                      <a:gd name="T25" fmla="*/ 1434 h 1522"/>
                      <a:gd name="T26" fmla="*/ 484 w 706"/>
                      <a:gd name="T27" fmla="*/ 1399 h 1522"/>
                      <a:gd name="T28" fmla="*/ 465 w 706"/>
                      <a:gd name="T29" fmla="*/ 1297 h 1522"/>
                      <a:gd name="T30" fmla="*/ 445 w 706"/>
                      <a:gd name="T31" fmla="*/ 1186 h 1522"/>
                      <a:gd name="T32" fmla="*/ 459 w 706"/>
                      <a:gd name="T33" fmla="*/ 1159 h 1522"/>
                      <a:gd name="T34" fmla="*/ 459 w 706"/>
                      <a:gd name="T35" fmla="*/ 1211 h 1522"/>
                      <a:gd name="T36" fmla="*/ 472 w 706"/>
                      <a:gd name="T37" fmla="*/ 1318 h 1522"/>
                      <a:gd name="T38" fmla="*/ 511 w 706"/>
                      <a:gd name="T39" fmla="*/ 1370 h 1522"/>
                      <a:gd name="T40" fmla="*/ 556 w 706"/>
                      <a:gd name="T41" fmla="*/ 1360 h 1522"/>
                      <a:gd name="T42" fmla="*/ 567 w 706"/>
                      <a:gd name="T43" fmla="*/ 1335 h 1522"/>
                      <a:gd name="T44" fmla="*/ 454 w 706"/>
                      <a:gd name="T45" fmla="*/ 909 h 1522"/>
                      <a:gd name="T46" fmla="*/ 354 w 706"/>
                      <a:gd name="T47" fmla="*/ 479 h 1522"/>
                      <a:gd name="T48" fmla="*/ 302 w 706"/>
                      <a:gd name="T49" fmla="*/ 179 h 1522"/>
                      <a:gd name="T50" fmla="*/ 272 w 706"/>
                      <a:gd name="T51" fmla="*/ 136 h 1522"/>
                      <a:gd name="T52" fmla="*/ 225 w 706"/>
                      <a:gd name="T53" fmla="*/ 113 h 1522"/>
                      <a:gd name="T54" fmla="*/ 175 w 706"/>
                      <a:gd name="T55" fmla="*/ 163 h 1522"/>
                      <a:gd name="T56" fmla="*/ 168 w 706"/>
                      <a:gd name="T57" fmla="*/ 234 h 1522"/>
                      <a:gd name="T58" fmla="*/ 151 w 706"/>
                      <a:gd name="T59" fmla="*/ 295 h 1522"/>
                      <a:gd name="T60" fmla="*/ 195 w 706"/>
                      <a:gd name="T61" fmla="*/ 331 h 1522"/>
                      <a:gd name="T62" fmla="*/ 272 w 706"/>
                      <a:gd name="T63" fmla="*/ 545 h 1522"/>
                      <a:gd name="T64" fmla="*/ 283 w 706"/>
                      <a:gd name="T65" fmla="*/ 722 h 1522"/>
                      <a:gd name="T66" fmla="*/ 250 w 706"/>
                      <a:gd name="T67" fmla="*/ 568 h 1522"/>
                      <a:gd name="T68" fmla="*/ 217 w 706"/>
                      <a:gd name="T69" fmla="*/ 416 h 1522"/>
                      <a:gd name="T70" fmla="*/ 181 w 706"/>
                      <a:gd name="T71" fmla="*/ 352 h 1522"/>
                      <a:gd name="T72" fmla="*/ 120 w 706"/>
                      <a:gd name="T73" fmla="*/ 375 h 1522"/>
                      <a:gd name="T74" fmla="*/ 165 w 706"/>
                      <a:gd name="T75" fmla="*/ 627 h 1522"/>
                      <a:gd name="T76" fmla="*/ 138 w 706"/>
                      <a:gd name="T77" fmla="*/ 561 h 1522"/>
                      <a:gd name="T78" fmla="*/ 63 w 706"/>
                      <a:gd name="T79" fmla="*/ 341 h 1522"/>
                      <a:gd name="T80" fmla="*/ 0 w 706"/>
                      <a:gd name="T81" fmla="*/ 113 h 1522"/>
                      <a:gd name="T82" fmla="*/ 126 w 706"/>
                      <a:gd name="T83" fmla="*/ 94 h 1522"/>
                      <a:gd name="T84" fmla="*/ 250 w 706"/>
                      <a:gd name="T85" fmla="*/ 70 h 1522"/>
                      <a:gd name="T86" fmla="*/ 374 w 706"/>
                      <a:gd name="T87" fmla="*/ 45 h 1522"/>
                      <a:gd name="T88" fmla="*/ 497 w 706"/>
                      <a:gd name="T89" fmla="*/ 23 h 1522"/>
                      <a:gd name="T90" fmla="*/ 624 w 706"/>
                      <a:gd name="T91" fmla="*/ 6 h 1522"/>
                      <a:gd name="T92" fmla="*/ 685 w 706"/>
                      <a:gd name="T93" fmla="*/ 416 h 1522"/>
                      <a:gd name="T94" fmla="*/ 693 w 706"/>
                      <a:gd name="T95" fmla="*/ 972 h 1522"/>
                      <a:gd name="T96" fmla="*/ 701 w 706"/>
                      <a:gd name="T97" fmla="*/ 1376 h 152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706"/>
                      <a:gd name="T148" fmla="*/ 0 h 1522"/>
                      <a:gd name="T149" fmla="*/ 706 w 706"/>
                      <a:gd name="T150" fmla="*/ 1522 h 152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706" h="1522">
                        <a:moveTo>
                          <a:pt x="701" y="1376"/>
                        </a:moveTo>
                        <a:lnTo>
                          <a:pt x="688" y="1379"/>
                        </a:lnTo>
                        <a:lnTo>
                          <a:pt x="679" y="1387"/>
                        </a:lnTo>
                        <a:lnTo>
                          <a:pt x="670" y="1399"/>
                        </a:lnTo>
                        <a:lnTo>
                          <a:pt x="660" y="1401"/>
                        </a:lnTo>
                        <a:lnTo>
                          <a:pt x="627" y="1417"/>
                        </a:lnTo>
                        <a:lnTo>
                          <a:pt x="594" y="1434"/>
                        </a:lnTo>
                        <a:lnTo>
                          <a:pt x="561" y="1453"/>
                        </a:lnTo>
                        <a:lnTo>
                          <a:pt x="531" y="1470"/>
                        </a:lnTo>
                        <a:lnTo>
                          <a:pt x="497" y="1483"/>
                        </a:lnTo>
                        <a:lnTo>
                          <a:pt x="461" y="1500"/>
                        </a:lnTo>
                        <a:lnTo>
                          <a:pt x="424" y="1511"/>
                        </a:lnTo>
                        <a:lnTo>
                          <a:pt x="382" y="1522"/>
                        </a:lnTo>
                        <a:lnTo>
                          <a:pt x="363" y="1472"/>
                        </a:lnTo>
                        <a:lnTo>
                          <a:pt x="347" y="1422"/>
                        </a:lnTo>
                        <a:lnTo>
                          <a:pt x="329" y="1374"/>
                        </a:lnTo>
                        <a:lnTo>
                          <a:pt x="316" y="1322"/>
                        </a:lnTo>
                        <a:lnTo>
                          <a:pt x="299" y="1272"/>
                        </a:lnTo>
                        <a:lnTo>
                          <a:pt x="286" y="1222"/>
                        </a:lnTo>
                        <a:lnTo>
                          <a:pt x="272" y="1172"/>
                        </a:lnTo>
                        <a:lnTo>
                          <a:pt x="256" y="1123"/>
                        </a:lnTo>
                        <a:lnTo>
                          <a:pt x="270" y="1120"/>
                        </a:lnTo>
                        <a:lnTo>
                          <a:pt x="277" y="1115"/>
                        </a:lnTo>
                        <a:lnTo>
                          <a:pt x="283" y="1109"/>
                        </a:lnTo>
                        <a:lnTo>
                          <a:pt x="291" y="1104"/>
                        </a:lnTo>
                        <a:lnTo>
                          <a:pt x="281" y="1049"/>
                        </a:lnTo>
                        <a:lnTo>
                          <a:pt x="270" y="991"/>
                        </a:lnTo>
                        <a:lnTo>
                          <a:pt x="261" y="936"/>
                        </a:lnTo>
                        <a:lnTo>
                          <a:pt x="256" y="881"/>
                        </a:lnTo>
                        <a:lnTo>
                          <a:pt x="275" y="950"/>
                        </a:lnTo>
                        <a:lnTo>
                          <a:pt x="297" y="1016"/>
                        </a:lnTo>
                        <a:lnTo>
                          <a:pt x="318" y="1082"/>
                        </a:lnTo>
                        <a:lnTo>
                          <a:pt x="341" y="1147"/>
                        </a:lnTo>
                        <a:lnTo>
                          <a:pt x="360" y="1217"/>
                        </a:lnTo>
                        <a:lnTo>
                          <a:pt x="379" y="1283"/>
                        </a:lnTo>
                        <a:lnTo>
                          <a:pt x="395" y="1349"/>
                        </a:lnTo>
                        <a:lnTo>
                          <a:pt x="407" y="1417"/>
                        </a:lnTo>
                        <a:lnTo>
                          <a:pt x="420" y="1429"/>
                        </a:lnTo>
                        <a:lnTo>
                          <a:pt x="437" y="1434"/>
                        </a:lnTo>
                        <a:lnTo>
                          <a:pt x="454" y="1434"/>
                        </a:lnTo>
                        <a:lnTo>
                          <a:pt x="472" y="1429"/>
                        </a:lnTo>
                        <a:lnTo>
                          <a:pt x="484" y="1399"/>
                        </a:lnTo>
                        <a:lnTo>
                          <a:pt x="479" y="1365"/>
                        </a:lnTo>
                        <a:lnTo>
                          <a:pt x="467" y="1333"/>
                        </a:lnTo>
                        <a:lnTo>
                          <a:pt x="465" y="1297"/>
                        </a:lnTo>
                        <a:lnTo>
                          <a:pt x="456" y="1258"/>
                        </a:lnTo>
                        <a:lnTo>
                          <a:pt x="451" y="1222"/>
                        </a:lnTo>
                        <a:lnTo>
                          <a:pt x="445" y="1186"/>
                        </a:lnTo>
                        <a:lnTo>
                          <a:pt x="437" y="1151"/>
                        </a:lnTo>
                        <a:lnTo>
                          <a:pt x="448" y="1145"/>
                        </a:lnTo>
                        <a:lnTo>
                          <a:pt x="459" y="1159"/>
                        </a:lnTo>
                        <a:lnTo>
                          <a:pt x="456" y="1175"/>
                        </a:lnTo>
                        <a:lnTo>
                          <a:pt x="451" y="1192"/>
                        </a:lnTo>
                        <a:lnTo>
                          <a:pt x="459" y="1211"/>
                        </a:lnTo>
                        <a:lnTo>
                          <a:pt x="461" y="1244"/>
                        </a:lnTo>
                        <a:lnTo>
                          <a:pt x="465" y="1279"/>
                        </a:lnTo>
                        <a:lnTo>
                          <a:pt x="472" y="1318"/>
                        </a:lnTo>
                        <a:lnTo>
                          <a:pt x="484" y="1354"/>
                        </a:lnTo>
                        <a:lnTo>
                          <a:pt x="495" y="1365"/>
                        </a:lnTo>
                        <a:lnTo>
                          <a:pt x="511" y="1370"/>
                        </a:lnTo>
                        <a:lnTo>
                          <a:pt x="528" y="1370"/>
                        </a:lnTo>
                        <a:lnTo>
                          <a:pt x="545" y="1365"/>
                        </a:lnTo>
                        <a:lnTo>
                          <a:pt x="556" y="1360"/>
                        </a:lnTo>
                        <a:lnTo>
                          <a:pt x="561" y="1351"/>
                        </a:lnTo>
                        <a:lnTo>
                          <a:pt x="567" y="1343"/>
                        </a:lnTo>
                        <a:lnTo>
                          <a:pt x="567" y="1335"/>
                        </a:lnTo>
                        <a:lnTo>
                          <a:pt x="531" y="1192"/>
                        </a:lnTo>
                        <a:lnTo>
                          <a:pt x="492" y="1052"/>
                        </a:lnTo>
                        <a:lnTo>
                          <a:pt x="454" y="909"/>
                        </a:lnTo>
                        <a:lnTo>
                          <a:pt x="418" y="765"/>
                        </a:lnTo>
                        <a:lnTo>
                          <a:pt x="382" y="622"/>
                        </a:lnTo>
                        <a:lnTo>
                          <a:pt x="354" y="479"/>
                        </a:lnTo>
                        <a:lnTo>
                          <a:pt x="329" y="336"/>
                        </a:lnTo>
                        <a:lnTo>
                          <a:pt x="316" y="191"/>
                        </a:lnTo>
                        <a:lnTo>
                          <a:pt x="302" y="179"/>
                        </a:lnTo>
                        <a:lnTo>
                          <a:pt x="291" y="166"/>
                        </a:lnTo>
                        <a:lnTo>
                          <a:pt x="281" y="149"/>
                        </a:lnTo>
                        <a:lnTo>
                          <a:pt x="272" y="136"/>
                        </a:lnTo>
                        <a:lnTo>
                          <a:pt x="258" y="122"/>
                        </a:lnTo>
                        <a:lnTo>
                          <a:pt x="245" y="113"/>
                        </a:lnTo>
                        <a:lnTo>
                          <a:pt x="225" y="113"/>
                        </a:lnTo>
                        <a:lnTo>
                          <a:pt x="200" y="122"/>
                        </a:lnTo>
                        <a:lnTo>
                          <a:pt x="179" y="138"/>
                        </a:lnTo>
                        <a:lnTo>
                          <a:pt x="175" y="163"/>
                        </a:lnTo>
                        <a:lnTo>
                          <a:pt x="179" y="188"/>
                        </a:lnTo>
                        <a:lnTo>
                          <a:pt x="175" y="212"/>
                        </a:lnTo>
                        <a:lnTo>
                          <a:pt x="168" y="234"/>
                        </a:lnTo>
                        <a:lnTo>
                          <a:pt x="156" y="254"/>
                        </a:lnTo>
                        <a:lnTo>
                          <a:pt x="151" y="275"/>
                        </a:lnTo>
                        <a:lnTo>
                          <a:pt x="151" y="295"/>
                        </a:lnTo>
                        <a:lnTo>
                          <a:pt x="156" y="311"/>
                        </a:lnTo>
                        <a:lnTo>
                          <a:pt x="170" y="325"/>
                        </a:lnTo>
                        <a:lnTo>
                          <a:pt x="195" y="331"/>
                        </a:lnTo>
                        <a:lnTo>
                          <a:pt x="231" y="328"/>
                        </a:lnTo>
                        <a:lnTo>
                          <a:pt x="258" y="436"/>
                        </a:lnTo>
                        <a:lnTo>
                          <a:pt x="272" y="545"/>
                        </a:lnTo>
                        <a:lnTo>
                          <a:pt x="283" y="658"/>
                        </a:lnTo>
                        <a:lnTo>
                          <a:pt x="297" y="771"/>
                        </a:lnTo>
                        <a:lnTo>
                          <a:pt x="283" y="722"/>
                        </a:lnTo>
                        <a:lnTo>
                          <a:pt x="272" y="672"/>
                        </a:lnTo>
                        <a:lnTo>
                          <a:pt x="261" y="620"/>
                        </a:lnTo>
                        <a:lnTo>
                          <a:pt x="250" y="568"/>
                        </a:lnTo>
                        <a:lnTo>
                          <a:pt x="239" y="518"/>
                        </a:lnTo>
                        <a:lnTo>
                          <a:pt x="227" y="466"/>
                        </a:lnTo>
                        <a:lnTo>
                          <a:pt x="217" y="416"/>
                        </a:lnTo>
                        <a:lnTo>
                          <a:pt x="206" y="366"/>
                        </a:lnTo>
                        <a:lnTo>
                          <a:pt x="195" y="355"/>
                        </a:lnTo>
                        <a:lnTo>
                          <a:pt x="181" y="352"/>
                        </a:lnTo>
                        <a:lnTo>
                          <a:pt x="165" y="352"/>
                        </a:lnTo>
                        <a:lnTo>
                          <a:pt x="145" y="352"/>
                        </a:lnTo>
                        <a:lnTo>
                          <a:pt x="120" y="375"/>
                        </a:lnTo>
                        <a:lnTo>
                          <a:pt x="140" y="457"/>
                        </a:lnTo>
                        <a:lnTo>
                          <a:pt x="154" y="543"/>
                        </a:lnTo>
                        <a:lnTo>
                          <a:pt x="165" y="627"/>
                        </a:lnTo>
                        <a:lnTo>
                          <a:pt x="170" y="713"/>
                        </a:lnTo>
                        <a:lnTo>
                          <a:pt x="156" y="636"/>
                        </a:lnTo>
                        <a:lnTo>
                          <a:pt x="138" y="561"/>
                        </a:lnTo>
                        <a:lnTo>
                          <a:pt x="115" y="488"/>
                        </a:lnTo>
                        <a:lnTo>
                          <a:pt x="88" y="413"/>
                        </a:lnTo>
                        <a:lnTo>
                          <a:pt x="63" y="341"/>
                        </a:lnTo>
                        <a:lnTo>
                          <a:pt x="36" y="268"/>
                        </a:lnTo>
                        <a:lnTo>
                          <a:pt x="16" y="191"/>
                        </a:lnTo>
                        <a:lnTo>
                          <a:pt x="0" y="113"/>
                        </a:lnTo>
                        <a:lnTo>
                          <a:pt x="41" y="107"/>
                        </a:lnTo>
                        <a:lnTo>
                          <a:pt x="84" y="100"/>
                        </a:lnTo>
                        <a:lnTo>
                          <a:pt x="126" y="94"/>
                        </a:lnTo>
                        <a:lnTo>
                          <a:pt x="168" y="86"/>
                        </a:lnTo>
                        <a:lnTo>
                          <a:pt x="209" y="77"/>
                        </a:lnTo>
                        <a:lnTo>
                          <a:pt x="250" y="70"/>
                        </a:lnTo>
                        <a:lnTo>
                          <a:pt x="291" y="61"/>
                        </a:lnTo>
                        <a:lnTo>
                          <a:pt x="333" y="53"/>
                        </a:lnTo>
                        <a:lnTo>
                          <a:pt x="374" y="45"/>
                        </a:lnTo>
                        <a:lnTo>
                          <a:pt x="415" y="39"/>
                        </a:lnTo>
                        <a:lnTo>
                          <a:pt x="456" y="31"/>
                        </a:lnTo>
                        <a:lnTo>
                          <a:pt x="497" y="23"/>
                        </a:lnTo>
                        <a:lnTo>
                          <a:pt x="538" y="18"/>
                        </a:lnTo>
                        <a:lnTo>
                          <a:pt x="581" y="11"/>
                        </a:lnTo>
                        <a:lnTo>
                          <a:pt x="624" y="6"/>
                        </a:lnTo>
                        <a:lnTo>
                          <a:pt x="665" y="0"/>
                        </a:lnTo>
                        <a:lnTo>
                          <a:pt x="670" y="207"/>
                        </a:lnTo>
                        <a:lnTo>
                          <a:pt x="685" y="416"/>
                        </a:lnTo>
                        <a:lnTo>
                          <a:pt x="699" y="627"/>
                        </a:lnTo>
                        <a:lnTo>
                          <a:pt x="695" y="840"/>
                        </a:lnTo>
                        <a:lnTo>
                          <a:pt x="693" y="972"/>
                        </a:lnTo>
                        <a:lnTo>
                          <a:pt x="701" y="1109"/>
                        </a:lnTo>
                        <a:lnTo>
                          <a:pt x="706" y="1244"/>
                        </a:lnTo>
                        <a:lnTo>
                          <a:pt x="701" y="1376"/>
                        </a:lnTo>
                        <a:close/>
                      </a:path>
                    </a:pathLst>
                  </a:custGeom>
                  <a:solidFill>
                    <a:srgbClr val="EFA011"/>
                  </a:solidFill>
                  <a:ln w="9525">
                    <a:noFill/>
                    <a:round/>
                    <a:headEnd/>
                    <a:tailEnd/>
                  </a:ln>
                </p:spPr>
                <p:txBody>
                  <a:bodyPr>
                    <a:prstTxWarp prst="textNoShape">
                      <a:avLst/>
                    </a:prstTxWarp>
                  </a:bodyPr>
                  <a:lstStyle/>
                  <a:p>
                    <a:endParaRPr lang="en-US"/>
                  </a:p>
                </p:txBody>
              </p:sp>
              <p:sp>
                <p:nvSpPr>
                  <p:cNvPr id="68227" name="Freeform 503"/>
                  <p:cNvSpPr>
                    <a:spLocks noChangeAspect="1"/>
                  </p:cNvSpPr>
                  <p:nvPr/>
                </p:nvSpPr>
                <p:spPr bwMode="auto">
                  <a:xfrm>
                    <a:off x="4591" y="2653"/>
                    <a:ext cx="88" cy="24"/>
                  </a:xfrm>
                  <a:custGeom>
                    <a:avLst/>
                    <a:gdLst>
                      <a:gd name="T0" fmla="*/ 354 w 354"/>
                      <a:gd name="T1" fmla="*/ 0 h 94"/>
                      <a:gd name="T2" fmla="*/ 313 w 354"/>
                      <a:gd name="T3" fmla="*/ 14 h 94"/>
                      <a:gd name="T4" fmla="*/ 268 w 354"/>
                      <a:gd name="T5" fmla="*/ 34 h 94"/>
                      <a:gd name="T6" fmla="*/ 227 w 354"/>
                      <a:gd name="T7" fmla="*/ 55 h 94"/>
                      <a:gd name="T8" fmla="*/ 184 w 354"/>
                      <a:gd name="T9" fmla="*/ 75 h 94"/>
                      <a:gd name="T10" fmla="*/ 140 w 354"/>
                      <a:gd name="T11" fmla="*/ 89 h 94"/>
                      <a:gd name="T12" fmla="*/ 95 w 354"/>
                      <a:gd name="T13" fmla="*/ 94 h 94"/>
                      <a:gd name="T14" fmla="*/ 49 w 354"/>
                      <a:gd name="T15" fmla="*/ 89 h 94"/>
                      <a:gd name="T16" fmla="*/ 0 w 354"/>
                      <a:gd name="T17" fmla="*/ 69 h 94"/>
                      <a:gd name="T18" fmla="*/ 148 w 354"/>
                      <a:gd name="T19" fmla="*/ 0 h 94"/>
                      <a:gd name="T20" fmla="*/ 167 w 354"/>
                      <a:gd name="T21" fmla="*/ 5 h 94"/>
                      <a:gd name="T22" fmla="*/ 191 w 354"/>
                      <a:gd name="T23" fmla="*/ 9 h 94"/>
                      <a:gd name="T24" fmla="*/ 220 w 354"/>
                      <a:gd name="T25" fmla="*/ 11 h 94"/>
                      <a:gd name="T26" fmla="*/ 247 w 354"/>
                      <a:gd name="T27" fmla="*/ 9 h 94"/>
                      <a:gd name="T28" fmla="*/ 275 w 354"/>
                      <a:gd name="T29" fmla="*/ 5 h 94"/>
                      <a:gd name="T30" fmla="*/ 304 w 354"/>
                      <a:gd name="T31" fmla="*/ 3 h 94"/>
                      <a:gd name="T32" fmla="*/ 329 w 354"/>
                      <a:gd name="T33" fmla="*/ 0 h 94"/>
                      <a:gd name="T34" fmla="*/ 354 w 354"/>
                      <a:gd name="T35" fmla="*/ 0 h 9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54"/>
                      <a:gd name="T55" fmla="*/ 0 h 94"/>
                      <a:gd name="T56" fmla="*/ 354 w 354"/>
                      <a:gd name="T57" fmla="*/ 94 h 9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54" h="94">
                        <a:moveTo>
                          <a:pt x="354" y="0"/>
                        </a:moveTo>
                        <a:lnTo>
                          <a:pt x="313" y="14"/>
                        </a:lnTo>
                        <a:lnTo>
                          <a:pt x="268" y="34"/>
                        </a:lnTo>
                        <a:lnTo>
                          <a:pt x="227" y="55"/>
                        </a:lnTo>
                        <a:lnTo>
                          <a:pt x="184" y="75"/>
                        </a:lnTo>
                        <a:lnTo>
                          <a:pt x="140" y="89"/>
                        </a:lnTo>
                        <a:lnTo>
                          <a:pt x="95" y="94"/>
                        </a:lnTo>
                        <a:lnTo>
                          <a:pt x="49" y="89"/>
                        </a:lnTo>
                        <a:lnTo>
                          <a:pt x="0" y="69"/>
                        </a:lnTo>
                        <a:lnTo>
                          <a:pt x="148" y="0"/>
                        </a:lnTo>
                        <a:lnTo>
                          <a:pt x="167" y="5"/>
                        </a:lnTo>
                        <a:lnTo>
                          <a:pt x="191" y="9"/>
                        </a:lnTo>
                        <a:lnTo>
                          <a:pt x="220" y="11"/>
                        </a:lnTo>
                        <a:lnTo>
                          <a:pt x="247" y="9"/>
                        </a:lnTo>
                        <a:lnTo>
                          <a:pt x="275" y="5"/>
                        </a:lnTo>
                        <a:lnTo>
                          <a:pt x="304" y="3"/>
                        </a:lnTo>
                        <a:lnTo>
                          <a:pt x="329" y="0"/>
                        </a:lnTo>
                        <a:lnTo>
                          <a:pt x="354" y="0"/>
                        </a:lnTo>
                        <a:close/>
                      </a:path>
                    </a:pathLst>
                  </a:custGeom>
                  <a:solidFill>
                    <a:srgbClr val="A52819"/>
                  </a:solidFill>
                  <a:ln w="9525">
                    <a:noFill/>
                    <a:round/>
                    <a:headEnd/>
                    <a:tailEnd/>
                  </a:ln>
                </p:spPr>
                <p:txBody>
                  <a:bodyPr>
                    <a:prstTxWarp prst="textNoShape">
                      <a:avLst/>
                    </a:prstTxWarp>
                  </a:bodyPr>
                  <a:lstStyle/>
                  <a:p>
                    <a:endParaRPr lang="en-US"/>
                  </a:p>
                </p:txBody>
              </p:sp>
              <p:sp>
                <p:nvSpPr>
                  <p:cNvPr id="68228" name="Freeform 504"/>
                  <p:cNvSpPr>
                    <a:spLocks noChangeAspect="1" noEditPoints="1"/>
                  </p:cNvSpPr>
                  <p:nvPr/>
                </p:nvSpPr>
                <p:spPr bwMode="auto">
                  <a:xfrm>
                    <a:off x="4537" y="2345"/>
                    <a:ext cx="83" cy="287"/>
                  </a:xfrm>
                  <a:custGeom>
                    <a:avLst/>
                    <a:gdLst>
                      <a:gd name="T0" fmla="*/ 193 w 336"/>
                      <a:gd name="T1" fmla="*/ 876 h 1145"/>
                      <a:gd name="T2" fmla="*/ 195 w 336"/>
                      <a:gd name="T3" fmla="*/ 879 h 1145"/>
                      <a:gd name="T4" fmla="*/ 198 w 336"/>
                      <a:gd name="T5" fmla="*/ 884 h 1145"/>
                      <a:gd name="T6" fmla="*/ 198 w 336"/>
                      <a:gd name="T7" fmla="*/ 890 h 1145"/>
                      <a:gd name="T8" fmla="*/ 198 w 336"/>
                      <a:gd name="T9" fmla="*/ 892 h 1145"/>
                      <a:gd name="T10" fmla="*/ 193 w 336"/>
                      <a:gd name="T11" fmla="*/ 881 h 1145"/>
                      <a:gd name="T12" fmla="*/ 193 w 336"/>
                      <a:gd name="T13" fmla="*/ 876 h 1145"/>
                      <a:gd name="T14" fmla="*/ 193 w 336"/>
                      <a:gd name="T15" fmla="*/ 634 h 1145"/>
                      <a:gd name="T16" fmla="*/ 206 w 336"/>
                      <a:gd name="T17" fmla="*/ 686 h 1145"/>
                      <a:gd name="T18" fmla="*/ 220 w 336"/>
                      <a:gd name="T19" fmla="*/ 741 h 1145"/>
                      <a:gd name="T20" fmla="*/ 234 w 336"/>
                      <a:gd name="T21" fmla="*/ 793 h 1145"/>
                      <a:gd name="T22" fmla="*/ 250 w 336"/>
                      <a:gd name="T23" fmla="*/ 845 h 1145"/>
                      <a:gd name="T24" fmla="*/ 264 w 336"/>
                      <a:gd name="T25" fmla="*/ 900 h 1145"/>
                      <a:gd name="T26" fmla="*/ 277 w 336"/>
                      <a:gd name="T27" fmla="*/ 952 h 1145"/>
                      <a:gd name="T28" fmla="*/ 291 w 336"/>
                      <a:gd name="T29" fmla="*/ 1008 h 1145"/>
                      <a:gd name="T30" fmla="*/ 306 w 336"/>
                      <a:gd name="T31" fmla="*/ 1060 h 1145"/>
                      <a:gd name="T32" fmla="*/ 306 w 336"/>
                      <a:gd name="T33" fmla="*/ 1065 h 1145"/>
                      <a:gd name="T34" fmla="*/ 302 w 336"/>
                      <a:gd name="T35" fmla="*/ 1074 h 1145"/>
                      <a:gd name="T36" fmla="*/ 300 w 336"/>
                      <a:gd name="T37" fmla="*/ 1079 h 1145"/>
                      <a:gd name="T38" fmla="*/ 295 w 336"/>
                      <a:gd name="T39" fmla="*/ 1082 h 1145"/>
                      <a:gd name="T40" fmla="*/ 325 w 336"/>
                      <a:gd name="T41" fmla="*/ 1145 h 1145"/>
                      <a:gd name="T42" fmla="*/ 336 w 336"/>
                      <a:gd name="T43" fmla="*/ 0 h 1145"/>
                      <a:gd name="T44" fmla="*/ 193 w 336"/>
                      <a:gd name="T45" fmla="*/ 70 h 1145"/>
                      <a:gd name="T46" fmla="*/ 193 w 336"/>
                      <a:gd name="T47" fmla="*/ 634 h 1145"/>
                      <a:gd name="T48" fmla="*/ 187 w 336"/>
                      <a:gd name="T49" fmla="*/ 870 h 1145"/>
                      <a:gd name="T50" fmla="*/ 190 w 336"/>
                      <a:gd name="T51" fmla="*/ 870 h 1145"/>
                      <a:gd name="T52" fmla="*/ 193 w 336"/>
                      <a:gd name="T53" fmla="*/ 872 h 1145"/>
                      <a:gd name="T54" fmla="*/ 193 w 336"/>
                      <a:gd name="T55" fmla="*/ 876 h 1145"/>
                      <a:gd name="T56" fmla="*/ 193 w 336"/>
                      <a:gd name="T57" fmla="*/ 881 h 1145"/>
                      <a:gd name="T58" fmla="*/ 187 w 336"/>
                      <a:gd name="T59" fmla="*/ 870 h 1145"/>
                      <a:gd name="T60" fmla="*/ 193 w 336"/>
                      <a:gd name="T61" fmla="*/ 70 h 1145"/>
                      <a:gd name="T62" fmla="*/ 193 w 336"/>
                      <a:gd name="T63" fmla="*/ 634 h 1145"/>
                      <a:gd name="T64" fmla="*/ 176 w 336"/>
                      <a:gd name="T65" fmla="*/ 570 h 1145"/>
                      <a:gd name="T66" fmla="*/ 159 w 336"/>
                      <a:gd name="T67" fmla="*/ 504 h 1145"/>
                      <a:gd name="T68" fmla="*/ 143 w 336"/>
                      <a:gd name="T69" fmla="*/ 441 h 1145"/>
                      <a:gd name="T70" fmla="*/ 129 w 336"/>
                      <a:gd name="T71" fmla="*/ 377 h 1145"/>
                      <a:gd name="T72" fmla="*/ 116 w 336"/>
                      <a:gd name="T73" fmla="*/ 314 h 1145"/>
                      <a:gd name="T74" fmla="*/ 104 w 336"/>
                      <a:gd name="T75" fmla="*/ 248 h 1145"/>
                      <a:gd name="T76" fmla="*/ 93 w 336"/>
                      <a:gd name="T77" fmla="*/ 186 h 1145"/>
                      <a:gd name="T78" fmla="*/ 82 w 336"/>
                      <a:gd name="T79" fmla="*/ 122 h 1145"/>
                      <a:gd name="T80" fmla="*/ 193 w 336"/>
                      <a:gd name="T81" fmla="*/ 70 h 1145"/>
                      <a:gd name="T82" fmla="*/ 5 w 336"/>
                      <a:gd name="T83" fmla="*/ 213 h 1145"/>
                      <a:gd name="T84" fmla="*/ 14 w 336"/>
                      <a:gd name="T85" fmla="*/ 281 h 1145"/>
                      <a:gd name="T86" fmla="*/ 20 w 336"/>
                      <a:gd name="T87" fmla="*/ 352 h 1145"/>
                      <a:gd name="T88" fmla="*/ 27 w 336"/>
                      <a:gd name="T89" fmla="*/ 424 h 1145"/>
                      <a:gd name="T90" fmla="*/ 36 w 336"/>
                      <a:gd name="T91" fmla="*/ 496 h 1145"/>
                      <a:gd name="T92" fmla="*/ 27 w 336"/>
                      <a:gd name="T93" fmla="*/ 457 h 1145"/>
                      <a:gd name="T94" fmla="*/ 20 w 336"/>
                      <a:gd name="T95" fmla="*/ 422 h 1145"/>
                      <a:gd name="T96" fmla="*/ 9 w 336"/>
                      <a:gd name="T97" fmla="*/ 383 h 1145"/>
                      <a:gd name="T98" fmla="*/ 0 w 336"/>
                      <a:gd name="T99" fmla="*/ 347 h 1145"/>
                      <a:gd name="T100" fmla="*/ 5 w 336"/>
                      <a:gd name="T101" fmla="*/ 213 h 1145"/>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336"/>
                      <a:gd name="T154" fmla="*/ 0 h 1145"/>
                      <a:gd name="T155" fmla="*/ 336 w 336"/>
                      <a:gd name="T156" fmla="*/ 1145 h 1145"/>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336" h="1145">
                        <a:moveTo>
                          <a:pt x="193" y="876"/>
                        </a:moveTo>
                        <a:lnTo>
                          <a:pt x="195" y="879"/>
                        </a:lnTo>
                        <a:lnTo>
                          <a:pt x="198" y="884"/>
                        </a:lnTo>
                        <a:lnTo>
                          <a:pt x="198" y="890"/>
                        </a:lnTo>
                        <a:lnTo>
                          <a:pt x="198" y="892"/>
                        </a:lnTo>
                        <a:lnTo>
                          <a:pt x="193" y="881"/>
                        </a:lnTo>
                        <a:lnTo>
                          <a:pt x="193" y="876"/>
                        </a:lnTo>
                        <a:close/>
                        <a:moveTo>
                          <a:pt x="193" y="634"/>
                        </a:moveTo>
                        <a:lnTo>
                          <a:pt x="206" y="686"/>
                        </a:lnTo>
                        <a:lnTo>
                          <a:pt x="220" y="741"/>
                        </a:lnTo>
                        <a:lnTo>
                          <a:pt x="234" y="793"/>
                        </a:lnTo>
                        <a:lnTo>
                          <a:pt x="250" y="845"/>
                        </a:lnTo>
                        <a:lnTo>
                          <a:pt x="264" y="900"/>
                        </a:lnTo>
                        <a:lnTo>
                          <a:pt x="277" y="952"/>
                        </a:lnTo>
                        <a:lnTo>
                          <a:pt x="291" y="1008"/>
                        </a:lnTo>
                        <a:lnTo>
                          <a:pt x="306" y="1060"/>
                        </a:lnTo>
                        <a:lnTo>
                          <a:pt x="306" y="1065"/>
                        </a:lnTo>
                        <a:lnTo>
                          <a:pt x="302" y="1074"/>
                        </a:lnTo>
                        <a:lnTo>
                          <a:pt x="300" y="1079"/>
                        </a:lnTo>
                        <a:lnTo>
                          <a:pt x="295" y="1082"/>
                        </a:lnTo>
                        <a:lnTo>
                          <a:pt x="325" y="1145"/>
                        </a:lnTo>
                        <a:lnTo>
                          <a:pt x="336" y="0"/>
                        </a:lnTo>
                        <a:lnTo>
                          <a:pt x="193" y="70"/>
                        </a:lnTo>
                        <a:lnTo>
                          <a:pt x="193" y="634"/>
                        </a:lnTo>
                        <a:close/>
                        <a:moveTo>
                          <a:pt x="187" y="870"/>
                        </a:moveTo>
                        <a:lnTo>
                          <a:pt x="190" y="870"/>
                        </a:lnTo>
                        <a:lnTo>
                          <a:pt x="193" y="872"/>
                        </a:lnTo>
                        <a:lnTo>
                          <a:pt x="193" y="876"/>
                        </a:lnTo>
                        <a:lnTo>
                          <a:pt x="193" y="881"/>
                        </a:lnTo>
                        <a:lnTo>
                          <a:pt x="187" y="870"/>
                        </a:lnTo>
                        <a:close/>
                        <a:moveTo>
                          <a:pt x="193" y="70"/>
                        </a:moveTo>
                        <a:lnTo>
                          <a:pt x="193" y="634"/>
                        </a:lnTo>
                        <a:lnTo>
                          <a:pt x="176" y="570"/>
                        </a:lnTo>
                        <a:lnTo>
                          <a:pt x="159" y="504"/>
                        </a:lnTo>
                        <a:lnTo>
                          <a:pt x="143" y="441"/>
                        </a:lnTo>
                        <a:lnTo>
                          <a:pt x="129" y="377"/>
                        </a:lnTo>
                        <a:lnTo>
                          <a:pt x="116" y="314"/>
                        </a:lnTo>
                        <a:lnTo>
                          <a:pt x="104" y="248"/>
                        </a:lnTo>
                        <a:lnTo>
                          <a:pt x="93" y="186"/>
                        </a:lnTo>
                        <a:lnTo>
                          <a:pt x="82" y="122"/>
                        </a:lnTo>
                        <a:lnTo>
                          <a:pt x="193" y="70"/>
                        </a:lnTo>
                        <a:close/>
                        <a:moveTo>
                          <a:pt x="5" y="213"/>
                        </a:moveTo>
                        <a:lnTo>
                          <a:pt x="14" y="281"/>
                        </a:lnTo>
                        <a:lnTo>
                          <a:pt x="20" y="352"/>
                        </a:lnTo>
                        <a:lnTo>
                          <a:pt x="27" y="424"/>
                        </a:lnTo>
                        <a:lnTo>
                          <a:pt x="36" y="496"/>
                        </a:lnTo>
                        <a:lnTo>
                          <a:pt x="27" y="457"/>
                        </a:lnTo>
                        <a:lnTo>
                          <a:pt x="20" y="422"/>
                        </a:lnTo>
                        <a:lnTo>
                          <a:pt x="9" y="383"/>
                        </a:lnTo>
                        <a:lnTo>
                          <a:pt x="0" y="347"/>
                        </a:lnTo>
                        <a:lnTo>
                          <a:pt x="5" y="213"/>
                        </a:lnTo>
                        <a:close/>
                      </a:path>
                    </a:pathLst>
                  </a:custGeom>
                  <a:solidFill>
                    <a:srgbClr val="DD7A16"/>
                  </a:solidFill>
                  <a:ln w="9525">
                    <a:noFill/>
                    <a:round/>
                    <a:headEnd/>
                    <a:tailEnd/>
                  </a:ln>
                </p:spPr>
                <p:txBody>
                  <a:bodyPr>
                    <a:prstTxWarp prst="textNoShape">
                      <a:avLst/>
                    </a:prstTxWarp>
                  </a:bodyPr>
                  <a:lstStyle/>
                  <a:p>
                    <a:endParaRPr lang="en-US"/>
                  </a:p>
                </p:txBody>
              </p:sp>
              <p:sp>
                <p:nvSpPr>
                  <p:cNvPr id="68229" name="Freeform 505"/>
                  <p:cNvSpPr>
                    <a:spLocks noChangeAspect="1"/>
                  </p:cNvSpPr>
                  <p:nvPr/>
                </p:nvSpPr>
                <p:spPr bwMode="auto">
                  <a:xfrm>
                    <a:off x="4713" y="2317"/>
                    <a:ext cx="74" cy="225"/>
                  </a:xfrm>
                  <a:custGeom>
                    <a:avLst/>
                    <a:gdLst>
                      <a:gd name="T0" fmla="*/ 245 w 297"/>
                      <a:gd name="T1" fmla="*/ 0 h 900"/>
                      <a:gd name="T2" fmla="*/ 0 w 297"/>
                      <a:gd name="T3" fmla="*/ 900 h 900"/>
                      <a:gd name="T4" fmla="*/ 297 w 297"/>
                      <a:gd name="T5" fmla="*/ 294 h 900"/>
                      <a:gd name="T6" fmla="*/ 286 w 297"/>
                      <a:gd name="T7" fmla="*/ 248 h 900"/>
                      <a:gd name="T8" fmla="*/ 267 w 297"/>
                      <a:gd name="T9" fmla="*/ 146 h 900"/>
                      <a:gd name="T10" fmla="*/ 248 w 297"/>
                      <a:gd name="T11" fmla="*/ 46 h 900"/>
                      <a:gd name="T12" fmla="*/ 245 w 297"/>
                      <a:gd name="T13" fmla="*/ 0 h 900"/>
                      <a:gd name="T14" fmla="*/ 0 60000 65536"/>
                      <a:gd name="T15" fmla="*/ 0 60000 65536"/>
                      <a:gd name="T16" fmla="*/ 0 60000 65536"/>
                      <a:gd name="T17" fmla="*/ 0 60000 65536"/>
                      <a:gd name="T18" fmla="*/ 0 60000 65536"/>
                      <a:gd name="T19" fmla="*/ 0 60000 65536"/>
                      <a:gd name="T20" fmla="*/ 0 60000 65536"/>
                      <a:gd name="T21" fmla="*/ 0 w 297"/>
                      <a:gd name="T22" fmla="*/ 0 h 900"/>
                      <a:gd name="T23" fmla="*/ 297 w 297"/>
                      <a:gd name="T24" fmla="*/ 900 h 90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97" h="900">
                        <a:moveTo>
                          <a:pt x="245" y="0"/>
                        </a:moveTo>
                        <a:lnTo>
                          <a:pt x="0" y="900"/>
                        </a:lnTo>
                        <a:lnTo>
                          <a:pt x="297" y="294"/>
                        </a:lnTo>
                        <a:lnTo>
                          <a:pt x="286" y="248"/>
                        </a:lnTo>
                        <a:lnTo>
                          <a:pt x="267" y="146"/>
                        </a:lnTo>
                        <a:lnTo>
                          <a:pt x="248" y="46"/>
                        </a:lnTo>
                        <a:lnTo>
                          <a:pt x="245" y="0"/>
                        </a:lnTo>
                        <a:close/>
                      </a:path>
                    </a:pathLst>
                  </a:custGeom>
                  <a:solidFill>
                    <a:srgbClr val="FFFFBC"/>
                  </a:solidFill>
                  <a:ln w="9525">
                    <a:noFill/>
                    <a:round/>
                    <a:headEnd/>
                    <a:tailEnd/>
                  </a:ln>
                </p:spPr>
                <p:txBody>
                  <a:bodyPr>
                    <a:prstTxWarp prst="textNoShape">
                      <a:avLst/>
                    </a:prstTxWarp>
                  </a:bodyPr>
                  <a:lstStyle/>
                  <a:p>
                    <a:endParaRPr lang="en-US"/>
                  </a:p>
                </p:txBody>
              </p:sp>
              <p:sp>
                <p:nvSpPr>
                  <p:cNvPr id="68230" name="Freeform 506"/>
                  <p:cNvSpPr>
                    <a:spLocks noChangeAspect="1"/>
                  </p:cNvSpPr>
                  <p:nvPr/>
                </p:nvSpPr>
                <p:spPr bwMode="auto">
                  <a:xfrm>
                    <a:off x="4535" y="2497"/>
                    <a:ext cx="95" cy="160"/>
                  </a:xfrm>
                  <a:custGeom>
                    <a:avLst/>
                    <a:gdLst>
                      <a:gd name="T0" fmla="*/ 354 w 379"/>
                      <a:gd name="T1" fmla="*/ 550 h 641"/>
                      <a:gd name="T2" fmla="*/ 300 w 379"/>
                      <a:gd name="T3" fmla="*/ 578 h 641"/>
                      <a:gd name="T4" fmla="*/ 236 w 379"/>
                      <a:gd name="T5" fmla="*/ 607 h 641"/>
                      <a:gd name="T6" fmla="*/ 164 w 379"/>
                      <a:gd name="T7" fmla="*/ 632 h 641"/>
                      <a:gd name="T8" fmla="*/ 107 w 379"/>
                      <a:gd name="T9" fmla="*/ 591 h 641"/>
                      <a:gd name="T10" fmla="*/ 73 w 379"/>
                      <a:gd name="T11" fmla="*/ 493 h 641"/>
                      <a:gd name="T12" fmla="*/ 43 w 379"/>
                      <a:gd name="T13" fmla="*/ 391 h 641"/>
                      <a:gd name="T14" fmla="*/ 16 w 379"/>
                      <a:gd name="T15" fmla="*/ 291 h 641"/>
                      <a:gd name="T16" fmla="*/ 14 w 379"/>
                      <a:gd name="T17" fmla="*/ 239 h 641"/>
                      <a:gd name="T18" fmla="*/ 27 w 379"/>
                      <a:gd name="T19" fmla="*/ 228 h 641"/>
                      <a:gd name="T20" fmla="*/ 25 w 379"/>
                      <a:gd name="T21" fmla="*/ 168 h 641"/>
                      <a:gd name="T22" fmla="*/ 5 w 379"/>
                      <a:gd name="T23" fmla="*/ 55 h 641"/>
                      <a:gd name="T24" fmla="*/ 19 w 379"/>
                      <a:gd name="T25" fmla="*/ 69 h 641"/>
                      <a:gd name="T26" fmla="*/ 62 w 379"/>
                      <a:gd name="T27" fmla="*/ 201 h 641"/>
                      <a:gd name="T28" fmla="*/ 104 w 379"/>
                      <a:gd name="T29" fmla="*/ 336 h 641"/>
                      <a:gd name="T30" fmla="*/ 139 w 379"/>
                      <a:gd name="T31" fmla="*/ 468 h 641"/>
                      <a:gd name="T32" fmla="*/ 164 w 379"/>
                      <a:gd name="T33" fmla="*/ 548 h 641"/>
                      <a:gd name="T34" fmla="*/ 198 w 379"/>
                      <a:gd name="T35" fmla="*/ 553 h 641"/>
                      <a:gd name="T36" fmla="*/ 228 w 379"/>
                      <a:gd name="T37" fmla="*/ 518 h 641"/>
                      <a:gd name="T38" fmla="*/ 211 w 379"/>
                      <a:gd name="T39" fmla="*/ 452 h 641"/>
                      <a:gd name="T40" fmla="*/ 200 w 379"/>
                      <a:gd name="T41" fmla="*/ 377 h 641"/>
                      <a:gd name="T42" fmla="*/ 189 w 379"/>
                      <a:gd name="T43" fmla="*/ 305 h 641"/>
                      <a:gd name="T44" fmla="*/ 192 w 379"/>
                      <a:gd name="T45" fmla="*/ 264 h 641"/>
                      <a:gd name="T46" fmla="*/ 200 w 379"/>
                      <a:gd name="T47" fmla="*/ 294 h 641"/>
                      <a:gd name="T48" fmla="*/ 203 w 379"/>
                      <a:gd name="T49" fmla="*/ 330 h 641"/>
                      <a:gd name="T50" fmla="*/ 209 w 379"/>
                      <a:gd name="T51" fmla="*/ 398 h 641"/>
                      <a:gd name="T52" fmla="*/ 228 w 379"/>
                      <a:gd name="T53" fmla="*/ 473 h 641"/>
                      <a:gd name="T54" fmla="*/ 255 w 379"/>
                      <a:gd name="T55" fmla="*/ 489 h 641"/>
                      <a:gd name="T56" fmla="*/ 289 w 379"/>
                      <a:gd name="T57" fmla="*/ 484 h 641"/>
                      <a:gd name="T58" fmla="*/ 305 w 379"/>
                      <a:gd name="T59" fmla="*/ 470 h 641"/>
                      <a:gd name="T60" fmla="*/ 311 w 379"/>
                      <a:gd name="T61" fmla="*/ 454 h 641"/>
                      <a:gd name="T62" fmla="*/ 307 w 379"/>
                      <a:gd name="T63" fmla="*/ 423 h 641"/>
                      <a:gd name="T64" fmla="*/ 300 w 379"/>
                      <a:gd name="T65" fmla="*/ 396 h 64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79"/>
                      <a:gd name="T100" fmla="*/ 0 h 641"/>
                      <a:gd name="T101" fmla="*/ 379 w 379"/>
                      <a:gd name="T102" fmla="*/ 641 h 64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79" h="641">
                        <a:moveTo>
                          <a:pt x="379" y="536"/>
                        </a:moveTo>
                        <a:lnTo>
                          <a:pt x="354" y="550"/>
                        </a:lnTo>
                        <a:lnTo>
                          <a:pt x="330" y="564"/>
                        </a:lnTo>
                        <a:lnTo>
                          <a:pt x="300" y="578"/>
                        </a:lnTo>
                        <a:lnTo>
                          <a:pt x="269" y="594"/>
                        </a:lnTo>
                        <a:lnTo>
                          <a:pt x="236" y="607"/>
                        </a:lnTo>
                        <a:lnTo>
                          <a:pt x="200" y="622"/>
                        </a:lnTo>
                        <a:lnTo>
                          <a:pt x="164" y="632"/>
                        </a:lnTo>
                        <a:lnTo>
                          <a:pt x="126" y="641"/>
                        </a:lnTo>
                        <a:lnTo>
                          <a:pt x="107" y="591"/>
                        </a:lnTo>
                        <a:lnTo>
                          <a:pt x="91" y="541"/>
                        </a:lnTo>
                        <a:lnTo>
                          <a:pt x="73" y="493"/>
                        </a:lnTo>
                        <a:lnTo>
                          <a:pt x="60" y="441"/>
                        </a:lnTo>
                        <a:lnTo>
                          <a:pt x="43" y="391"/>
                        </a:lnTo>
                        <a:lnTo>
                          <a:pt x="30" y="341"/>
                        </a:lnTo>
                        <a:lnTo>
                          <a:pt x="16" y="291"/>
                        </a:lnTo>
                        <a:lnTo>
                          <a:pt x="0" y="242"/>
                        </a:lnTo>
                        <a:lnTo>
                          <a:pt x="14" y="239"/>
                        </a:lnTo>
                        <a:lnTo>
                          <a:pt x="21" y="234"/>
                        </a:lnTo>
                        <a:lnTo>
                          <a:pt x="27" y="228"/>
                        </a:lnTo>
                        <a:lnTo>
                          <a:pt x="35" y="223"/>
                        </a:lnTo>
                        <a:lnTo>
                          <a:pt x="25" y="168"/>
                        </a:lnTo>
                        <a:lnTo>
                          <a:pt x="14" y="110"/>
                        </a:lnTo>
                        <a:lnTo>
                          <a:pt x="5" y="55"/>
                        </a:lnTo>
                        <a:lnTo>
                          <a:pt x="0" y="0"/>
                        </a:lnTo>
                        <a:lnTo>
                          <a:pt x="19" y="69"/>
                        </a:lnTo>
                        <a:lnTo>
                          <a:pt x="41" y="135"/>
                        </a:lnTo>
                        <a:lnTo>
                          <a:pt x="62" y="201"/>
                        </a:lnTo>
                        <a:lnTo>
                          <a:pt x="85" y="266"/>
                        </a:lnTo>
                        <a:lnTo>
                          <a:pt x="104" y="336"/>
                        </a:lnTo>
                        <a:lnTo>
                          <a:pt x="123" y="402"/>
                        </a:lnTo>
                        <a:lnTo>
                          <a:pt x="139" y="468"/>
                        </a:lnTo>
                        <a:lnTo>
                          <a:pt x="151" y="536"/>
                        </a:lnTo>
                        <a:lnTo>
                          <a:pt x="164" y="548"/>
                        </a:lnTo>
                        <a:lnTo>
                          <a:pt x="181" y="553"/>
                        </a:lnTo>
                        <a:lnTo>
                          <a:pt x="198" y="553"/>
                        </a:lnTo>
                        <a:lnTo>
                          <a:pt x="216" y="548"/>
                        </a:lnTo>
                        <a:lnTo>
                          <a:pt x="228" y="518"/>
                        </a:lnTo>
                        <a:lnTo>
                          <a:pt x="223" y="484"/>
                        </a:lnTo>
                        <a:lnTo>
                          <a:pt x="211" y="452"/>
                        </a:lnTo>
                        <a:lnTo>
                          <a:pt x="209" y="416"/>
                        </a:lnTo>
                        <a:lnTo>
                          <a:pt x="200" y="377"/>
                        </a:lnTo>
                        <a:lnTo>
                          <a:pt x="195" y="341"/>
                        </a:lnTo>
                        <a:lnTo>
                          <a:pt x="189" y="305"/>
                        </a:lnTo>
                        <a:lnTo>
                          <a:pt x="181" y="270"/>
                        </a:lnTo>
                        <a:lnTo>
                          <a:pt x="192" y="264"/>
                        </a:lnTo>
                        <a:lnTo>
                          <a:pt x="203" y="278"/>
                        </a:lnTo>
                        <a:lnTo>
                          <a:pt x="200" y="294"/>
                        </a:lnTo>
                        <a:lnTo>
                          <a:pt x="195" y="311"/>
                        </a:lnTo>
                        <a:lnTo>
                          <a:pt x="203" y="330"/>
                        </a:lnTo>
                        <a:lnTo>
                          <a:pt x="205" y="363"/>
                        </a:lnTo>
                        <a:lnTo>
                          <a:pt x="209" y="398"/>
                        </a:lnTo>
                        <a:lnTo>
                          <a:pt x="216" y="437"/>
                        </a:lnTo>
                        <a:lnTo>
                          <a:pt x="228" y="473"/>
                        </a:lnTo>
                        <a:lnTo>
                          <a:pt x="239" y="484"/>
                        </a:lnTo>
                        <a:lnTo>
                          <a:pt x="255" y="489"/>
                        </a:lnTo>
                        <a:lnTo>
                          <a:pt x="272" y="489"/>
                        </a:lnTo>
                        <a:lnTo>
                          <a:pt x="289" y="484"/>
                        </a:lnTo>
                        <a:lnTo>
                          <a:pt x="300" y="479"/>
                        </a:lnTo>
                        <a:lnTo>
                          <a:pt x="305" y="470"/>
                        </a:lnTo>
                        <a:lnTo>
                          <a:pt x="311" y="462"/>
                        </a:lnTo>
                        <a:lnTo>
                          <a:pt x="311" y="454"/>
                        </a:lnTo>
                        <a:lnTo>
                          <a:pt x="311" y="441"/>
                        </a:lnTo>
                        <a:lnTo>
                          <a:pt x="307" y="423"/>
                        </a:lnTo>
                        <a:lnTo>
                          <a:pt x="302" y="410"/>
                        </a:lnTo>
                        <a:lnTo>
                          <a:pt x="300" y="396"/>
                        </a:lnTo>
                        <a:lnTo>
                          <a:pt x="379" y="536"/>
                        </a:lnTo>
                        <a:close/>
                      </a:path>
                    </a:pathLst>
                  </a:custGeom>
                  <a:solidFill>
                    <a:srgbClr val="B5441C"/>
                  </a:solidFill>
                  <a:ln w="9525">
                    <a:noFill/>
                    <a:round/>
                    <a:headEnd/>
                    <a:tailEnd/>
                  </a:ln>
                </p:spPr>
                <p:txBody>
                  <a:bodyPr>
                    <a:prstTxWarp prst="textNoShape">
                      <a:avLst/>
                    </a:prstTxWarp>
                  </a:bodyPr>
                  <a:lstStyle/>
                  <a:p>
                    <a:endParaRPr lang="en-US"/>
                  </a:p>
                </p:txBody>
              </p:sp>
              <p:sp>
                <p:nvSpPr>
                  <p:cNvPr id="68231" name="Freeform 507"/>
                  <p:cNvSpPr>
                    <a:spLocks noChangeAspect="1"/>
                  </p:cNvSpPr>
                  <p:nvPr/>
                </p:nvSpPr>
                <p:spPr bwMode="auto">
                  <a:xfrm>
                    <a:off x="4471" y="2277"/>
                    <a:ext cx="167" cy="49"/>
                  </a:xfrm>
                  <a:custGeom>
                    <a:avLst/>
                    <a:gdLst>
                      <a:gd name="T0" fmla="*/ 286 w 665"/>
                      <a:gd name="T1" fmla="*/ 152 h 196"/>
                      <a:gd name="T2" fmla="*/ 277 w 665"/>
                      <a:gd name="T3" fmla="*/ 141 h 196"/>
                      <a:gd name="T4" fmla="*/ 272 w 665"/>
                      <a:gd name="T5" fmla="*/ 132 h 196"/>
                      <a:gd name="T6" fmla="*/ 263 w 665"/>
                      <a:gd name="T7" fmla="*/ 125 h 196"/>
                      <a:gd name="T8" fmla="*/ 256 w 665"/>
                      <a:gd name="T9" fmla="*/ 119 h 196"/>
                      <a:gd name="T10" fmla="*/ 245 w 665"/>
                      <a:gd name="T11" fmla="*/ 113 h 196"/>
                      <a:gd name="T12" fmla="*/ 233 w 665"/>
                      <a:gd name="T13" fmla="*/ 113 h 196"/>
                      <a:gd name="T14" fmla="*/ 220 w 665"/>
                      <a:gd name="T15" fmla="*/ 116 h 196"/>
                      <a:gd name="T16" fmla="*/ 200 w 665"/>
                      <a:gd name="T17" fmla="*/ 122 h 196"/>
                      <a:gd name="T18" fmla="*/ 184 w 665"/>
                      <a:gd name="T19" fmla="*/ 132 h 196"/>
                      <a:gd name="T20" fmla="*/ 175 w 665"/>
                      <a:gd name="T21" fmla="*/ 143 h 196"/>
                      <a:gd name="T22" fmla="*/ 175 w 665"/>
                      <a:gd name="T23" fmla="*/ 157 h 196"/>
                      <a:gd name="T24" fmla="*/ 175 w 665"/>
                      <a:gd name="T25" fmla="*/ 171 h 196"/>
                      <a:gd name="T26" fmla="*/ 18 w 665"/>
                      <a:gd name="T27" fmla="*/ 196 h 196"/>
                      <a:gd name="T28" fmla="*/ 13 w 665"/>
                      <a:gd name="T29" fmla="*/ 177 h 196"/>
                      <a:gd name="T30" fmla="*/ 11 w 665"/>
                      <a:gd name="T31" fmla="*/ 157 h 196"/>
                      <a:gd name="T32" fmla="*/ 5 w 665"/>
                      <a:gd name="T33" fmla="*/ 136 h 196"/>
                      <a:gd name="T34" fmla="*/ 0 w 665"/>
                      <a:gd name="T35" fmla="*/ 113 h 196"/>
                      <a:gd name="T36" fmla="*/ 41 w 665"/>
                      <a:gd name="T37" fmla="*/ 107 h 196"/>
                      <a:gd name="T38" fmla="*/ 84 w 665"/>
                      <a:gd name="T39" fmla="*/ 100 h 196"/>
                      <a:gd name="T40" fmla="*/ 126 w 665"/>
                      <a:gd name="T41" fmla="*/ 94 h 196"/>
                      <a:gd name="T42" fmla="*/ 168 w 665"/>
                      <a:gd name="T43" fmla="*/ 86 h 196"/>
                      <a:gd name="T44" fmla="*/ 209 w 665"/>
                      <a:gd name="T45" fmla="*/ 77 h 196"/>
                      <a:gd name="T46" fmla="*/ 250 w 665"/>
                      <a:gd name="T47" fmla="*/ 70 h 196"/>
                      <a:gd name="T48" fmla="*/ 291 w 665"/>
                      <a:gd name="T49" fmla="*/ 61 h 196"/>
                      <a:gd name="T50" fmla="*/ 333 w 665"/>
                      <a:gd name="T51" fmla="*/ 53 h 196"/>
                      <a:gd name="T52" fmla="*/ 374 w 665"/>
                      <a:gd name="T53" fmla="*/ 45 h 196"/>
                      <a:gd name="T54" fmla="*/ 415 w 665"/>
                      <a:gd name="T55" fmla="*/ 39 h 196"/>
                      <a:gd name="T56" fmla="*/ 456 w 665"/>
                      <a:gd name="T57" fmla="*/ 31 h 196"/>
                      <a:gd name="T58" fmla="*/ 497 w 665"/>
                      <a:gd name="T59" fmla="*/ 23 h 196"/>
                      <a:gd name="T60" fmla="*/ 538 w 665"/>
                      <a:gd name="T61" fmla="*/ 18 h 196"/>
                      <a:gd name="T62" fmla="*/ 581 w 665"/>
                      <a:gd name="T63" fmla="*/ 11 h 196"/>
                      <a:gd name="T64" fmla="*/ 624 w 665"/>
                      <a:gd name="T65" fmla="*/ 6 h 196"/>
                      <a:gd name="T66" fmla="*/ 665 w 665"/>
                      <a:gd name="T67" fmla="*/ 0 h 196"/>
                      <a:gd name="T68" fmla="*/ 665 w 665"/>
                      <a:gd name="T69" fmla="*/ 23 h 196"/>
                      <a:gd name="T70" fmla="*/ 665 w 665"/>
                      <a:gd name="T71" fmla="*/ 45 h 196"/>
                      <a:gd name="T72" fmla="*/ 665 w 665"/>
                      <a:gd name="T73" fmla="*/ 70 h 196"/>
                      <a:gd name="T74" fmla="*/ 665 w 665"/>
                      <a:gd name="T75" fmla="*/ 91 h 196"/>
                      <a:gd name="T76" fmla="*/ 286 w 665"/>
                      <a:gd name="T77" fmla="*/ 152 h 19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665"/>
                      <a:gd name="T118" fmla="*/ 0 h 196"/>
                      <a:gd name="T119" fmla="*/ 665 w 665"/>
                      <a:gd name="T120" fmla="*/ 196 h 19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665" h="196">
                        <a:moveTo>
                          <a:pt x="286" y="152"/>
                        </a:moveTo>
                        <a:lnTo>
                          <a:pt x="277" y="141"/>
                        </a:lnTo>
                        <a:lnTo>
                          <a:pt x="272" y="132"/>
                        </a:lnTo>
                        <a:lnTo>
                          <a:pt x="263" y="125"/>
                        </a:lnTo>
                        <a:lnTo>
                          <a:pt x="256" y="119"/>
                        </a:lnTo>
                        <a:lnTo>
                          <a:pt x="245" y="113"/>
                        </a:lnTo>
                        <a:lnTo>
                          <a:pt x="233" y="113"/>
                        </a:lnTo>
                        <a:lnTo>
                          <a:pt x="220" y="116"/>
                        </a:lnTo>
                        <a:lnTo>
                          <a:pt x="200" y="122"/>
                        </a:lnTo>
                        <a:lnTo>
                          <a:pt x="184" y="132"/>
                        </a:lnTo>
                        <a:lnTo>
                          <a:pt x="175" y="143"/>
                        </a:lnTo>
                        <a:lnTo>
                          <a:pt x="175" y="157"/>
                        </a:lnTo>
                        <a:lnTo>
                          <a:pt x="175" y="171"/>
                        </a:lnTo>
                        <a:lnTo>
                          <a:pt x="18" y="196"/>
                        </a:lnTo>
                        <a:lnTo>
                          <a:pt x="13" y="177"/>
                        </a:lnTo>
                        <a:lnTo>
                          <a:pt x="11" y="157"/>
                        </a:lnTo>
                        <a:lnTo>
                          <a:pt x="5" y="136"/>
                        </a:lnTo>
                        <a:lnTo>
                          <a:pt x="0" y="113"/>
                        </a:lnTo>
                        <a:lnTo>
                          <a:pt x="41" y="107"/>
                        </a:lnTo>
                        <a:lnTo>
                          <a:pt x="84" y="100"/>
                        </a:lnTo>
                        <a:lnTo>
                          <a:pt x="126" y="94"/>
                        </a:lnTo>
                        <a:lnTo>
                          <a:pt x="168" y="86"/>
                        </a:lnTo>
                        <a:lnTo>
                          <a:pt x="209" y="77"/>
                        </a:lnTo>
                        <a:lnTo>
                          <a:pt x="250" y="70"/>
                        </a:lnTo>
                        <a:lnTo>
                          <a:pt x="291" y="61"/>
                        </a:lnTo>
                        <a:lnTo>
                          <a:pt x="333" y="53"/>
                        </a:lnTo>
                        <a:lnTo>
                          <a:pt x="374" y="45"/>
                        </a:lnTo>
                        <a:lnTo>
                          <a:pt x="415" y="39"/>
                        </a:lnTo>
                        <a:lnTo>
                          <a:pt x="456" y="31"/>
                        </a:lnTo>
                        <a:lnTo>
                          <a:pt x="497" y="23"/>
                        </a:lnTo>
                        <a:lnTo>
                          <a:pt x="538" y="18"/>
                        </a:lnTo>
                        <a:lnTo>
                          <a:pt x="581" y="11"/>
                        </a:lnTo>
                        <a:lnTo>
                          <a:pt x="624" y="6"/>
                        </a:lnTo>
                        <a:lnTo>
                          <a:pt x="665" y="0"/>
                        </a:lnTo>
                        <a:lnTo>
                          <a:pt x="665" y="23"/>
                        </a:lnTo>
                        <a:lnTo>
                          <a:pt x="665" y="45"/>
                        </a:lnTo>
                        <a:lnTo>
                          <a:pt x="665" y="70"/>
                        </a:lnTo>
                        <a:lnTo>
                          <a:pt x="665" y="91"/>
                        </a:lnTo>
                        <a:lnTo>
                          <a:pt x="286" y="152"/>
                        </a:lnTo>
                        <a:close/>
                      </a:path>
                    </a:pathLst>
                  </a:custGeom>
                  <a:solidFill>
                    <a:srgbClr val="D67C16"/>
                  </a:solidFill>
                  <a:ln w="9525">
                    <a:noFill/>
                    <a:round/>
                    <a:headEnd/>
                    <a:tailEnd/>
                  </a:ln>
                </p:spPr>
                <p:txBody>
                  <a:bodyPr>
                    <a:prstTxWarp prst="textNoShape">
                      <a:avLst/>
                    </a:prstTxWarp>
                  </a:bodyPr>
                  <a:lstStyle/>
                  <a:p>
                    <a:endParaRPr lang="en-US"/>
                  </a:p>
                </p:txBody>
              </p:sp>
              <p:sp>
                <p:nvSpPr>
                  <p:cNvPr id="68232" name="Freeform 508"/>
                  <p:cNvSpPr>
                    <a:spLocks noChangeAspect="1" noEditPoints="1"/>
                  </p:cNvSpPr>
                  <p:nvPr/>
                </p:nvSpPr>
                <p:spPr bwMode="auto">
                  <a:xfrm>
                    <a:off x="4660" y="2274"/>
                    <a:ext cx="154" cy="62"/>
                  </a:xfrm>
                  <a:custGeom>
                    <a:avLst/>
                    <a:gdLst>
                      <a:gd name="T0" fmla="*/ 140 w 618"/>
                      <a:gd name="T1" fmla="*/ 122 h 248"/>
                      <a:gd name="T2" fmla="*/ 143 w 618"/>
                      <a:gd name="T3" fmla="*/ 95 h 248"/>
                      <a:gd name="T4" fmla="*/ 148 w 618"/>
                      <a:gd name="T5" fmla="*/ 66 h 248"/>
                      <a:gd name="T6" fmla="*/ 150 w 618"/>
                      <a:gd name="T7" fmla="*/ 42 h 248"/>
                      <a:gd name="T8" fmla="*/ 150 w 618"/>
                      <a:gd name="T9" fmla="*/ 20 h 248"/>
                      <a:gd name="T10" fmla="*/ 181 w 618"/>
                      <a:gd name="T11" fmla="*/ 25 h 248"/>
                      <a:gd name="T12" fmla="*/ 209 w 618"/>
                      <a:gd name="T13" fmla="*/ 34 h 248"/>
                      <a:gd name="T14" fmla="*/ 239 w 618"/>
                      <a:gd name="T15" fmla="*/ 39 h 248"/>
                      <a:gd name="T16" fmla="*/ 266 w 618"/>
                      <a:gd name="T17" fmla="*/ 45 h 248"/>
                      <a:gd name="T18" fmla="*/ 297 w 618"/>
                      <a:gd name="T19" fmla="*/ 52 h 248"/>
                      <a:gd name="T20" fmla="*/ 324 w 618"/>
                      <a:gd name="T21" fmla="*/ 59 h 248"/>
                      <a:gd name="T22" fmla="*/ 354 w 618"/>
                      <a:gd name="T23" fmla="*/ 66 h 248"/>
                      <a:gd name="T24" fmla="*/ 382 w 618"/>
                      <a:gd name="T25" fmla="*/ 72 h 248"/>
                      <a:gd name="T26" fmla="*/ 413 w 618"/>
                      <a:gd name="T27" fmla="*/ 81 h 248"/>
                      <a:gd name="T28" fmla="*/ 440 w 618"/>
                      <a:gd name="T29" fmla="*/ 86 h 248"/>
                      <a:gd name="T30" fmla="*/ 470 w 618"/>
                      <a:gd name="T31" fmla="*/ 95 h 248"/>
                      <a:gd name="T32" fmla="*/ 500 w 618"/>
                      <a:gd name="T33" fmla="*/ 100 h 248"/>
                      <a:gd name="T34" fmla="*/ 527 w 618"/>
                      <a:gd name="T35" fmla="*/ 105 h 248"/>
                      <a:gd name="T36" fmla="*/ 558 w 618"/>
                      <a:gd name="T37" fmla="*/ 113 h 248"/>
                      <a:gd name="T38" fmla="*/ 588 w 618"/>
                      <a:gd name="T39" fmla="*/ 118 h 248"/>
                      <a:gd name="T40" fmla="*/ 618 w 618"/>
                      <a:gd name="T41" fmla="*/ 124 h 248"/>
                      <a:gd name="T42" fmla="*/ 610 w 618"/>
                      <a:gd name="T43" fmla="*/ 154 h 248"/>
                      <a:gd name="T44" fmla="*/ 599 w 618"/>
                      <a:gd name="T45" fmla="*/ 184 h 248"/>
                      <a:gd name="T46" fmla="*/ 591 w 618"/>
                      <a:gd name="T47" fmla="*/ 218 h 248"/>
                      <a:gd name="T48" fmla="*/ 579 w 618"/>
                      <a:gd name="T49" fmla="*/ 248 h 248"/>
                      <a:gd name="T50" fmla="*/ 140 w 618"/>
                      <a:gd name="T51" fmla="*/ 122 h 248"/>
                      <a:gd name="T52" fmla="*/ 0 w 618"/>
                      <a:gd name="T53" fmla="*/ 81 h 248"/>
                      <a:gd name="T54" fmla="*/ 2 w 618"/>
                      <a:gd name="T55" fmla="*/ 59 h 248"/>
                      <a:gd name="T56" fmla="*/ 5 w 618"/>
                      <a:gd name="T57" fmla="*/ 39 h 248"/>
                      <a:gd name="T58" fmla="*/ 11 w 618"/>
                      <a:gd name="T59" fmla="*/ 17 h 248"/>
                      <a:gd name="T60" fmla="*/ 13 w 618"/>
                      <a:gd name="T61" fmla="*/ 0 h 248"/>
                      <a:gd name="T62" fmla="*/ 46 w 618"/>
                      <a:gd name="T63" fmla="*/ 4 h 248"/>
                      <a:gd name="T64" fmla="*/ 66 w 618"/>
                      <a:gd name="T65" fmla="*/ 29 h 248"/>
                      <a:gd name="T66" fmla="*/ 71 w 618"/>
                      <a:gd name="T67" fmla="*/ 64 h 248"/>
                      <a:gd name="T68" fmla="*/ 68 w 618"/>
                      <a:gd name="T69" fmla="*/ 102 h 248"/>
                      <a:gd name="T70" fmla="*/ 0 w 618"/>
                      <a:gd name="T71" fmla="*/ 81 h 24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618"/>
                      <a:gd name="T109" fmla="*/ 0 h 248"/>
                      <a:gd name="T110" fmla="*/ 618 w 618"/>
                      <a:gd name="T111" fmla="*/ 248 h 24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618" h="248">
                        <a:moveTo>
                          <a:pt x="140" y="122"/>
                        </a:moveTo>
                        <a:lnTo>
                          <a:pt x="143" y="95"/>
                        </a:lnTo>
                        <a:lnTo>
                          <a:pt x="148" y="66"/>
                        </a:lnTo>
                        <a:lnTo>
                          <a:pt x="150" y="42"/>
                        </a:lnTo>
                        <a:lnTo>
                          <a:pt x="150" y="20"/>
                        </a:lnTo>
                        <a:lnTo>
                          <a:pt x="181" y="25"/>
                        </a:lnTo>
                        <a:lnTo>
                          <a:pt x="209" y="34"/>
                        </a:lnTo>
                        <a:lnTo>
                          <a:pt x="239" y="39"/>
                        </a:lnTo>
                        <a:lnTo>
                          <a:pt x="266" y="45"/>
                        </a:lnTo>
                        <a:lnTo>
                          <a:pt x="297" y="52"/>
                        </a:lnTo>
                        <a:lnTo>
                          <a:pt x="324" y="59"/>
                        </a:lnTo>
                        <a:lnTo>
                          <a:pt x="354" y="66"/>
                        </a:lnTo>
                        <a:lnTo>
                          <a:pt x="382" y="72"/>
                        </a:lnTo>
                        <a:lnTo>
                          <a:pt x="413" y="81"/>
                        </a:lnTo>
                        <a:lnTo>
                          <a:pt x="440" y="86"/>
                        </a:lnTo>
                        <a:lnTo>
                          <a:pt x="470" y="95"/>
                        </a:lnTo>
                        <a:lnTo>
                          <a:pt x="500" y="100"/>
                        </a:lnTo>
                        <a:lnTo>
                          <a:pt x="527" y="105"/>
                        </a:lnTo>
                        <a:lnTo>
                          <a:pt x="558" y="113"/>
                        </a:lnTo>
                        <a:lnTo>
                          <a:pt x="588" y="118"/>
                        </a:lnTo>
                        <a:lnTo>
                          <a:pt x="618" y="124"/>
                        </a:lnTo>
                        <a:lnTo>
                          <a:pt x="610" y="154"/>
                        </a:lnTo>
                        <a:lnTo>
                          <a:pt x="599" y="184"/>
                        </a:lnTo>
                        <a:lnTo>
                          <a:pt x="591" y="218"/>
                        </a:lnTo>
                        <a:lnTo>
                          <a:pt x="579" y="248"/>
                        </a:lnTo>
                        <a:lnTo>
                          <a:pt x="140" y="122"/>
                        </a:lnTo>
                        <a:close/>
                        <a:moveTo>
                          <a:pt x="0" y="81"/>
                        </a:moveTo>
                        <a:lnTo>
                          <a:pt x="2" y="59"/>
                        </a:lnTo>
                        <a:lnTo>
                          <a:pt x="5" y="39"/>
                        </a:lnTo>
                        <a:lnTo>
                          <a:pt x="11" y="17"/>
                        </a:lnTo>
                        <a:lnTo>
                          <a:pt x="13" y="0"/>
                        </a:lnTo>
                        <a:lnTo>
                          <a:pt x="46" y="4"/>
                        </a:lnTo>
                        <a:lnTo>
                          <a:pt x="66" y="29"/>
                        </a:lnTo>
                        <a:lnTo>
                          <a:pt x="71" y="64"/>
                        </a:lnTo>
                        <a:lnTo>
                          <a:pt x="68" y="102"/>
                        </a:lnTo>
                        <a:lnTo>
                          <a:pt x="0" y="81"/>
                        </a:lnTo>
                        <a:close/>
                      </a:path>
                    </a:pathLst>
                  </a:custGeom>
                  <a:solidFill>
                    <a:srgbClr val="BA9B47"/>
                  </a:solidFill>
                  <a:ln w="9525">
                    <a:noFill/>
                    <a:round/>
                    <a:headEnd/>
                    <a:tailEnd/>
                  </a:ln>
                </p:spPr>
                <p:txBody>
                  <a:bodyPr>
                    <a:prstTxWarp prst="textNoShape">
                      <a:avLst/>
                    </a:prstTxWarp>
                  </a:bodyPr>
                  <a:lstStyle/>
                  <a:p>
                    <a:endParaRPr lang="en-US"/>
                  </a:p>
                </p:txBody>
              </p:sp>
              <p:sp>
                <p:nvSpPr>
                  <p:cNvPr id="68233" name="Freeform 509"/>
                  <p:cNvSpPr>
                    <a:spLocks noChangeAspect="1"/>
                  </p:cNvSpPr>
                  <p:nvPr/>
                </p:nvSpPr>
                <p:spPr bwMode="auto">
                  <a:xfrm>
                    <a:off x="4658" y="2292"/>
                    <a:ext cx="32" cy="334"/>
                  </a:xfrm>
                  <a:custGeom>
                    <a:avLst/>
                    <a:gdLst>
                      <a:gd name="T0" fmla="*/ 122 w 127"/>
                      <a:gd name="T1" fmla="*/ 1106 h 1338"/>
                      <a:gd name="T2" fmla="*/ 127 w 127"/>
                      <a:gd name="T3" fmla="*/ 1338 h 1338"/>
                      <a:gd name="T4" fmla="*/ 120 w 127"/>
                      <a:gd name="T5" fmla="*/ 1338 h 1338"/>
                      <a:gd name="T6" fmla="*/ 109 w 127"/>
                      <a:gd name="T7" fmla="*/ 1334 h 1338"/>
                      <a:gd name="T8" fmla="*/ 100 w 127"/>
                      <a:gd name="T9" fmla="*/ 1334 h 1338"/>
                      <a:gd name="T10" fmla="*/ 89 w 127"/>
                      <a:gd name="T11" fmla="*/ 1334 h 1338"/>
                      <a:gd name="T12" fmla="*/ 78 w 127"/>
                      <a:gd name="T13" fmla="*/ 1334 h 1338"/>
                      <a:gd name="T14" fmla="*/ 66 w 127"/>
                      <a:gd name="T15" fmla="*/ 1334 h 1338"/>
                      <a:gd name="T16" fmla="*/ 56 w 127"/>
                      <a:gd name="T17" fmla="*/ 1334 h 1338"/>
                      <a:gd name="T18" fmla="*/ 45 w 127"/>
                      <a:gd name="T19" fmla="*/ 1334 h 1338"/>
                      <a:gd name="T20" fmla="*/ 39 w 127"/>
                      <a:gd name="T21" fmla="*/ 1191 h 1338"/>
                      <a:gd name="T22" fmla="*/ 39 w 127"/>
                      <a:gd name="T23" fmla="*/ 1040 h 1338"/>
                      <a:gd name="T24" fmla="*/ 39 w 127"/>
                      <a:gd name="T25" fmla="*/ 891 h 1338"/>
                      <a:gd name="T26" fmla="*/ 34 w 127"/>
                      <a:gd name="T27" fmla="*/ 746 h 1338"/>
                      <a:gd name="T28" fmla="*/ 20 w 127"/>
                      <a:gd name="T29" fmla="*/ 556 h 1338"/>
                      <a:gd name="T30" fmla="*/ 9 w 127"/>
                      <a:gd name="T31" fmla="*/ 363 h 1338"/>
                      <a:gd name="T32" fmla="*/ 0 w 127"/>
                      <a:gd name="T33" fmla="*/ 176 h 1338"/>
                      <a:gd name="T34" fmla="*/ 7 w 127"/>
                      <a:gd name="T35" fmla="*/ 0 h 1338"/>
                      <a:gd name="T36" fmla="*/ 81 w 127"/>
                      <a:gd name="T37" fmla="*/ 23 h 1338"/>
                      <a:gd name="T38" fmla="*/ 70 w 127"/>
                      <a:gd name="T39" fmla="*/ 88 h 1338"/>
                      <a:gd name="T40" fmla="*/ 53 w 127"/>
                      <a:gd name="T41" fmla="*/ 154 h 1338"/>
                      <a:gd name="T42" fmla="*/ 43 w 127"/>
                      <a:gd name="T43" fmla="*/ 220 h 1338"/>
                      <a:gd name="T44" fmla="*/ 39 w 127"/>
                      <a:gd name="T45" fmla="*/ 286 h 1338"/>
                      <a:gd name="T46" fmla="*/ 48 w 127"/>
                      <a:gd name="T47" fmla="*/ 446 h 1338"/>
                      <a:gd name="T48" fmla="*/ 53 w 127"/>
                      <a:gd name="T49" fmla="*/ 611 h 1338"/>
                      <a:gd name="T50" fmla="*/ 59 w 127"/>
                      <a:gd name="T51" fmla="*/ 773 h 1338"/>
                      <a:gd name="T52" fmla="*/ 70 w 127"/>
                      <a:gd name="T53" fmla="*/ 930 h 1338"/>
                      <a:gd name="T54" fmla="*/ 81 w 127"/>
                      <a:gd name="T55" fmla="*/ 971 h 1338"/>
                      <a:gd name="T56" fmla="*/ 81 w 127"/>
                      <a:gd name="T57" fmla="*/ 1034 h 1338"/>
                      <a:gd name="T58" fmla="*/ 86 w 127"/>
                      <a:gd name="T59" fmla="*/ 1086 h 1338"/>
                      <a:gd name="T60" fmla="*/ 122 w 127"/>
                      <a:gd name="T61" fmla="*/ 1106 h 133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27"/>
                      <a:gd name="T94" fmla="*/ 0 h 1338"/>
                      <a:gd name="T95" fmla="*/ 127 w 127"/>
                      <a:gd name="T96" fmla="*/ 1338 h 133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27" h="1338">
                        <a:moveTo>
                          <a:pt x="122" y="1106"/>
                        </a:moveTo>
                        <a:lnTo>
                          <a:pt x="127" y="1338"/>
                        </a:lnTo>
                        <a:lnTo>
                          <a:pt x="120" y="1338"/>
                        </a:lnTo>
                        <a:lnTo>
                          <a:pt x="109" y="1334"/>
                        </a:lnTo>
                        <a:lnTo>
                          <a:pt x="100" y="1334"/>
                        </a:lnTo>
                        <a:lnTo>
                          <a:pt x="89" y="1334"/>
                        </a:lnTo>
                        <a:lnTo>
                          <a:pt x="78" y="1334"/>
                        </a:lnTo>
                        <a:lnTo>
                          <a:pt x="66" y="1334"/>
                        </a:lnTo>
                        <a:lnTo>
                          <a:pt x="56" y="1334"/>
                        </a:lnTo>
                        <a:lnTo>
                          <a:pt x="45" y="1334"/>
                        </a:lnTo>
                        <a:lnTo>
                          <a:pt x="39" y="1191"/>
                        </a:lnTo>
                        <a:lnTo>
                          <a:pt x="39" y="1040"/>
                        </a:lnTo>
                        <a:lnTo>
                          <a:pt x="39" y="891"/>
                        </a:lnTo>
                        <a:lnTo>
                          <a:pt x="34" y="746"/>
                        </a:lnTo>
                        <a:lnTo>
                          <a:pt x="20" y="556"/>
                        </a:lnTo>
                        <a:lnTo>
                          <a:pt x="9" y="363"/>
                        </a:lnTo>
                        <a:lnTo>
                          <a:pt x="0" y="176"/>
                        </a:lnTo>
                        <a:lnTo>
                          <a:pt x="7" y="0"/>
                        </a:lnTo>
                        <a:lnTo>
                          <a:pt x="81" y="23"/>
                        </a:lnTo>
                        <a:lnTo>
                          <a:pt x="70" y="88"/>
                        </a:lnTo>
                        <a:lnTo>
                          <a:pt x="53" y="154"/>
                        </a:lnTo>
                        <a:lnTo>
                          <a:pt x="43" y="220"/>
                        </a:lnTo>
                        <a:lnTo>
                          <a:pt x="39" y="286"/>
                        </a:lnTo>
                        <a:lnTo>
                          <a:pt x="48" y="446"/>
                        </a:lnTo>
                        <a:lnTo>
                          <a:pt x="53" y="611"/>
                        </a:lnTo>
                        <a:lnTo>
                          <a:pt x="59" y="773"/>
                        </a:lnTo>
                        <a:lnTo>
                          <a:pt x="70" y="930"/>
                        </a:lnTo>
                        <a:lnTo>
                          <a:pt x="81" y="971"/>
                        </a:lnTo>
                        <a:lnTo>
                          <a:pt x="81" y="1034"/>
                        </a:lnTo>
                        <a:lnTo>
                          <a:pt x="86" y="1086"/>
                        </a:lnTo>
                        <a:lnTo>
                          <a:pt x="122" y="1106"/>
                        </a:lnTo>
                        <a:close/>
                      </a:path>
                    </a:pathLst>
                  </a:custGeom>
                  <a:solidFill>
                    <a:srgbClr val="BA5E19"/>
                  </a:solidFill>
                  <a:ln w="9525">
                    <a:noFill/>
                    <a:round/>
                    <a:headEnd/>
                    <a:tailEnd/>
                  </a:ln>
                </p:spPr>
                <p:txBody>
                  <a:bodyPr>
                    <a:prstTxWarp prst="textNoShape">
                      <a:avLst/>
                    </a:prstTxWarp>
                  </a:bodyPr>
                  <a:lstStyle/>
                  <a:p>
                    <a:endParaRPr lang="en-US"/>
                  </a:p>
                </p:txBody>
              </p:sp>
              <p:sp>
                <p:nvSpPr>
                  <p:cNvPr id="68234" name="Freeform 510"/>
                  <p:cNvSpPr>
                    <a:spLocks noChangeAspect="1"/>
                  </p:cNvSpPr>
                  <p:nvPr/>
                </p:nvSpPr>
                <p:spPr bwMode="auto">
                  <a:xfrm>
                    <a:off x="4671" y="2145"/>
                    <a:ext cx="92" cy="101"/>
                  </a:xfrm>
                  <a:custGeom>
                    <a:avLst/>
                    <a:gdLst>
                      <a:gd name="T0" fmla="*/ 47 w 370"/>
                      <a:gd name="T1" fmla="*/ 0 h 402"/>
                      <a:gd name="T2" fmla="*/ 77 w 370"/>
                      <a:gd name="T3" fmla="*/ 39 h 402"/>
                      <a:gd name="T4" fmla="*/ 111 w 370"/>
                      <a:gd name="T5" fmla="*/ 75 h 402"/>
                      <a:gd name="T6" fmla="*/ 143 w 370"/>
                      <a:gd name="T7" fmla="*/ 112 h 402"/>
                      <a:gd name="T8" fmla="*/ 177 w 370"/>
                      <a:gd name="T9" fmla="*/ 148 h 402"/>
                      <a:gd name="T10" fmla="*/ 213 w 370"/>
                      <a:gd name="T11" fmla="*/ 187 h 402"/>
                      <a:gd name="T12" fmla="*/ 248 w 370"/>
                      <a:gd name="T13" fmla="*/ 223 h 402"/>
                      <a:gd name="T14" fmla="*/ 284 w 370"/>
                      <a:gd name="T15" fmla="*/ 259 h 402"/>
                      <a:gd name="T16" fmla="*/ 320 w 370"/>
                      <a:gd name="T17" fmla="*/ 294 h 402"/>
                      <a:gd name="T18" fmla="*/ 370 w 370"/>
                      <a:gd name="T19" fmla="*/ 402 h 402"/>
                      <a:gd name="T20" fmla="*/ 132 w 370"/>
                      <a:gd name="T21" fmla="*/ 305 h 402"/>
                      <a:gd name="T22" fmla="*/ 0 w 370"/>
                      <a:gd name="T23" fmla="*/ 16 h 402"/>
                      <a:gd name="T24" fmla="*/ 47 w 370"/>
                      <a:gd name="T25" fmla="*/ 0 h 40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70"/>
                      <a:gd name="T40" fmla="*/ 0 h 402"/>
                      <a:gd name="T41" fmla="*/ 370 w 370"/>
                      <a:gd name="T42" fmla="*/ 402 h 40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70" h="402">
                        <a:moveTo>
                          <a:pt x="47" y="0"/>
                        </a:moveTo>
                        <a:lnTo>
                          <a:pt x="77" y="39"/>
                        </a:lnTo>
                        <a:lnTo>
                          <a:pt x="111" y="75"/>
                        </a:lnTo>
                        <a:lnTo>
                          <a:pt x="143" y="112"/>
                        </a:lnTo>
                        <a:lnTo>
                          <a:pt x="177" y="148"/>
                        </a:lnTo>
                        <a:lnTo>
                          <a:pt x="213" y="187"/>
                        </a:lnTo>
                        <a:lnTo>
                          <a:pt x="248" y="223"/>
                        </a:lnTo>
                        <a:lnTo>
                          <a:pt x="284" y="259"/>
                        </a:lnTo>
                        <a:lnTo>
                          <a:pt x="320" y="294"/>
                        </a:lnTo>
                        <a:lnTo>
                          <a:pt x="370" y="402"/>
                        </a:lnTo>
                        <a:lnTo>
                          <a:pt x="132" y="305"/>
                        </a:lnTo>
                        <a:lnTo>
                          <a:pt x="0" y="16"/>
                        </a:lnTo>
                        <a:lnTo>
                          <a:pt x="47" y="0"/>
                        </a:lnTo>
                        <a:close/>
                      </a:path>
                    </a:pathLst>
                  </a:custGeom>
                  <a:solidFill>
                    <a:srgbClr val="C9E5F9"/>
                  </a:solidFill>
                  <a:ln w="9525">
                    <a:noFill/>
                    <a:round/>
                    <a:headEnd/>
                    <a:tailEnd/>
                  </a:ln>
                </p:spPr>
                <p:txBody>
                  <a:bodyPr>
                    <a:prstTxWarp prst="textNoShape">
                      <a:avLst/>
                    </a:prstTxWarp>
                  </a:bodyPr>
                  <a:lstStyle/>
                  <a:p>
                    <a:endParaRPr lang="en-US"/>
                  </a:p>
                </p:txBody>
              </p:sp>
              <p:sp>
                <p:nvSpPr>
                  <p:cNvPr id="68235" name="Freeform 511"/>
                  <p:cNvSpPr>
                    <a:spLocks noChangeAspect="1"/>
                  </p:cNvSpPr>
                  <p:nvPr/>
                </p:nvSpPr>
                <p:spPr bwMode="auto">
                  <a:xfrm>
                    <a:off x="4492" y="2167"/>
                    <a:ext cx="111" cy="88"/>
                  </a:xfrm>
                  <a:custGeom>
                    <a:avLst/>
                    <a:gdLst>
                      <a:gd name="T0" fmla="*/ 218 w 441"/>
                      <a:gd name="T1" fmla="*/ 308 h 352"/>
                      <a:gd name="T2" fmla="*/ 191 w 441"/>
                      <a:gd name="T3" fmla="*/ 313 h 352"/>
                      <a:gd name="T4" fmla="*/ 163 w 441"/>
                      <a:gd name="T5" fmla="*/ 320 h 352"/>
                      <a:gd name="T6" fmla="*/ 136 w 441"/>
                      <a:gd name="T7" fmla="*/ 325 h 352"/>
                      <a:gd name="T8" fmla="*/ 111 w 441"/>
                      <a:gd name="T9" fmla="*/ 331 h 352"/>
                      <a:gd name="T10" fmla="*/ 84 w 441"/>
                      <a:gd name="T11" fmla="*/ 336 h 352"/>
                      <a:gd name="T12" fmla="*/ 56 w 441"/>
                      <a:gd name="T13" fmla="*/ 344 h 352"/>
                      <a:gd name="T14" fmla="*/ 29 w 441"/>
                      <a:gd name="T15" fmla="*/ 347 h 352"/>
                      <a:gd name="T16" fmla="*/ 0 w 441"/>
                      <a:gd name="T17" fmla="*/ 352 h 352"/>
                      <a:gd name="T18" fmla="*/ 39 w 441"/>
                      <a:gd name="T19" fmla="*/ 331 h 352"/>
                      <a:gd name="T20" fmla="*/ 77 w 441"/>
                      <a:gd name="T21" fmla="*/ 290 h 352"/>
                      <a:gd name="T22" fmla="*/ 120 w 441"/>
                      <a:gd name="T23" fmla="*/ 248 h 352"/>
                      <a:gd name="T24" fmla="*/ 161 w 441"/>
                      <a:gd name="T25" fmla="*/ 209 h 352"/>
                      <a:gd name="T26" fmla="*/ 202 w 441"/>
                      <a:gd name="T27" fmla="*/ 170 h 352"/>
                      <a:gd name="T28" fmla="*/ 243 w 441"/>
                      <a:gd name="T29" fmla="*/ 133 h 352"/>
                      <a:gd name="T30" fmla="*/ 281 w 441"/>
                      <a:gd name="T31" fmla="*/ 94 h 352"/>
                      <a:gd name="T32" fmla="*/ 320 w 441"/>
                      <a:gd name="T33" fmla="*/ 56 h 352"/>
                      <a:gd name="T34" fmla="*/ 353 w 441"/>
                      <a:gd name="T35" fmla="*/ 17 h 352"/>
                      <a:gd name="T36" fmla="*/ 364 w 441"/>
                      <a:gd name="T37" fmla="*/ 14 h 352"/>
                      <a:gd name="T38" fmla="*/ 375 w 441"/>
                      <a:gd name="T39" fmla="*/ 11 h 352"/>
                      <a:gd name="T40" fmla="*/ 386 w 441"/>
                      <a:gd name="T41" fmla="*/ 11 h 352"/>
                      <a:gd name="T42" fmla="*/ 397 w 441"/>
                      <a:gd name="T43" fmla="*/ 9 h 352"/>
                      <a:gd name="T44" fmla="*/ 408 w 441"/>
                      <a:gd name="T45" fmla="*/ 6 h 352"/>
                      <a:gd name="T46" fmla="*/ 419 w 441"/>
                      <a:gd name="T47" fmla="*/ 3 h 352"/>
                      <a:gd name="T48" fmla="*/ 431 w 441"/>
                      <a:gd name="T49" fmla="*/ 3 h 352"/>
                      <a:gd name="T50" fmla="*/ 441 w 441"/>
                      <a:gd name="T51" fmla="*/ 0 h 352"/>
                      <a:gd name="T52" fmla="*/ 218 w 441"/>
                      <a:gd name="T53" fmla="*/ 308 h 352"/>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441"/>
                      <a:gd name="T82" fmla="*/ 0 h 352"/>
                      <a:gd name="T83" fmla="*/ 441 w 441"/>
                      <a:gd name="T84" fmla="*/ 352 h 352"/>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441" h="352">
                        <a:moveTo>
                          <a:pt x="218" y="308"/>
                        </a:moveTo>
                        <a:lnTo>
                          <a:pt x="191" y="313"/>
                        </a:lnTo>
                        <a:lnTo>
                          <a:pt x="163" y="320"/>
                        </a:lnTo>
                        <a:lnTo>
                          <a:pt x="136" y="325"/>
                        </a:lnTo>
                        <a:lnTo>
                          <a:pt x="111" y="331"/>
                        </a:lnTo>
                        <a:lnTo>
                          <a:pt x="84" y="336"/>
                        </a:lnTo>
                        <a:lnTo>
                          <a:pt x="56" y="344"/>
                        </a:lnTo>
                        <a:lnTo>
                          <a:pt x="29" y="347"/>
                        </a:lnTo>
                        <a:lnTo>
                          <a:pt x="0" y="352"/>
                        </a:lnTo>
                        <a:lnTo>
                          <a:pt x="39" y="331"/>
                        </a:lnTo>
                        <a:lnTo>
                          <a:pt x="77" y="290"/>
                        </a:lnTo>
                        <a:lnTo>
                          <a:pt x="120" y="248"/>
                        </a:lnTo>
                        <a:lnTo>
                          <a:pt x="161" y="209"/>
                        </a:lnTo>
                        <a:lnTo>
                          <a:pt x="202" y="170"/>
                        </a:lnTo>
                        <a:lnTo>
                          <a:pt x="243" y="133"/>
                        </a:lnTo>
                        <a:lnTo>
                          <a:pt x="281" y="94"/>
                        </a:lnTo>
                        <a:lnTo>
                          <a:pt x="320" y="56"/>
                        </a:lnTo>
                        <a:lnTo>
                          <a:pt x="353" y="17"/>
                        </a:lnTo>
                        <a:lnTo>
                          <a:pt x="364" y="14"/>
                        </a:lnTo>
                        <a:lnTo>
                          <a:pt x="375" y="11"/>
                        </a:lnTo>
                        <a:lnTo>
                          <a:pt x="386" y="11"/>
                        </a:lnTo>
                        <a:lnTo>
                          <a:pt x="397" y="9"/>
                        </a:lnTo>
                        <a:lnTo>
                          <a:pt x="408" y="6"/>
                        </a:lnTo>
                        <a:lnTo>
                          <a:pt x="419" y="3"/>
                        </a:lnTo>
                        <a:lnTo>
                          <a:pt x="431" y="3"/>
                        </a:lnTo>
                        <a:lnTo>
                          <a:pt x="441" y="0"/>
                        </a:lnTo>
                        <a:lnTo>
                          <a:pt x="218" y="308"/>
                        </a:lnTo>
                        <a:close/>
                      </a:path>
                    </a:pathLst>
                  </a:custGeom>
                  <a:solidFill>
                    <a:srgbClr val="0F3D8C"/>
                  </a:solidFill>
                  <a:ln w="9525">
                    <a:noFill/>
                    <a:round/>
                    <a:headEnd/>
                    <a:tailEnd/>
                  </a:ln>
                </p:spPr>
                <p:txBody>
                  <a:bodyPr>
                    <a:prstTxWarp prst="textNoShape">
                      <a:avLst/>
                    </a:prstTxWarp>
                  </a:bodyPr>
                  <a:lstStyle/>
                  <a:p>
                    <a:endParaRPr lang="en-US"/>
                  </a:p>
                </p:txBody>
              </p:sp>
              <p:sp>
                <p:nvSpPr>
                  <p:cNvPr id="68236" name="Freeform 512"/>
                  <p:cNvSpPr>
                    <a:spLocks noChangeAspect="1"/>
                  </p:cNvSpPr>
                  <p:nvPr/>
                </p:nvSpPr>
                <p:spPr bwMode="auto">
                  <a:xfrm>
                    <a:off x="4572" y="2327"/>
                    <a:ext cx="29" cy="139"/>
                  </a:xfrm>
                  <a:custGeom>
                    <a:avLst/>
                    <a:gdLst>
                      <a:gd name="T0" fmla="*/ 0 w 116"/>
                      <a:gd name="T1" fmla="*/ 0 h 556"/>
                      <a:gd name="T2" fmla="*/ 68 w 116"/>
                      <a:gd name="T3" fmla="*/ 556 h 556"/>
                      <a:gd name="T4" fmla="*/ 116 w 116"/>
                      <a:gd name="T5" fmla="*/ 466 h 556"/>
                      <a:gd name="T6" fmla="*/ 111 w 116"/>
                      <a:gd name="T7" fmla="*/ 19 h 556"/>
                      <a:gd name="T8" fmla="*/ 0 w 116"/>
                      <a:gd name="T9" fmla="*/ 0 h 556"/>
                      <a:gd name="T10" fmla="*/ 0 60000 65536"/>
                      <a:gd name="T11" fmla="*/ 0 60000 65536"/>
                      <a:gd name="T12" fmla="*/ 0 60000 65536"/>
                      <a:gd name="T13" fmla="*/ 0 60000 65536"/>
                      <a:gd name="T14" fmla="*/ 0 60000 65536"/>
                      <a:gd name="T15" fmla="*/ 0 w 116"/>
                      <a:gd name="T16" fmla="*/ 0 h 556"/>
                      <a:gd name="T17" fmla="*/ 116 w 116"/>
                      <a:gd name="T18" fmla="*/ 556 h 556"/>
                    </a:gdLst>
                    <a:ahLst/>
                    <a:cxnLst>
                      <a:cxn ang="T10">
                        <a:pos x="T0" y="T1"/>
                      </a:cxn>
                      <a:cxn ang="T11">
                        <a:pos x="T2" y="T3"/>
                      </a:cxn>
                      <a:cxn ang="T12">
                        <a:pos x="T4" y="T5"/>
                      </a:cxn>
                      <a:cxn ang="T13">
                        <a:pos x="T6" y="T7"/>
                      </a:cxn>
                      <a:cxn ang="T14">
                        <a:pos x="T8" y="T9"/>
                      </a:cxn>
                    </a:cxnLst>
                    <a:rect l="T15" t="T16" r="T17" b="T18"/>
                    <a:pathLst>
                      <a:path w="116" h="556">
                        <a:moveTo>
                          <a:pt x="0" y="0"/>
                        </a:moveTo>
                        <a:lnTo>
                          <a:pt x="68" y="556"/>
                        </a:lnTo>
                        <a:lnTo>
                          <a:pt x="116" y="466"/>
                        </a:lnTo>
                        <a:lnTo>
                          <a:pt x="111" y="19"/>
                        </a:lnTo>
                        <a:lnTo>
                          <a:pt x="0" y="0"/>
                        </a:lnTo>
                        <a:close/>
                      </a:path>
                    </a:pathLst>
                  </a:custGeom>
                  <a:solidFill>
                    <a:srgbClr val="FCFCAD"/>
                  </a:solidFill>
                  <a:ln w="9525">
                    <a:noFill/>
                    <a:round/>
                    <a:headEnd/>
                    <a:tailEnd/>
                  </a:ln>
                </p:spPr>
                <p:txBody>
                  <a:bodyPr>
                    <a:prstTxWarp prst="textNoShape">
                      <a:avLst/>
                    </a:prstTxWarp>
                  </a:bodyPr>
                  <a:lstStyle/>
                  <a:p>
                    <a:endParaRPr lang="en-US"/>
                  </a:p>
                </p:txBody>
              </p:sp>
            </p:grpSp>
            <p:sp>
              <p:nvSpPr>
                <p:cNvPr id="68218" name="Freeform 513"/>
                <p:cNvSpPr>
                  <a:spLocks noChangeAspect="1"/>
                </p:cNvSpPr>
                <p:nvPr/>
              </p:nvSpPr>
              <p:spPr bwMode="auto">
                <a:xfrm>
                  <a:off x="4623" y="1890"/>
                  <a:ext cx="558" cy="401"/>
                </a:xfrm>
                <a:custGeom>
                  <a:avLst/>
                  <a:gdLst>
                    <a:gd name="T0" fmla="*/ 37 w 558"/>
                    <a:gd name="T1" fmla="*/ 162 h 401"/>
                    <a:gd name="T2" fmla="*/ 5 w 558"/>
                    <a:gd name="T3" fmla="*/ 138 h 401"/>
                    <a:gd name="T4" fmla="*/ 65 w 558"/>
                    <a:gd name="T5" fmla="*/ 78 h 401"/>
                    <a:gd name="T6" fmla="*/ 177 w 558"/>
                    <a:gd name="T7" fmla="*/ 94 h 401"/>
                    <a:gd name="T8" fmla="*/ 233 w 558"/>
                    <a:gd name="T9" fmla="*/ 130 h 401"/>
                    <a:gd name="T10" fmla="*/ 333 w 558"/>
                    <a:gd name="T11" fmla="*/ 158 h 401"/>
                    <a:gd name="T12" fmla="*/ 453 w 558"/>
                    <a:gd name="T13" fmla="*/ 150 h 401"/>
                    <a:gd name="T14" fmla="*/ 521 w 558"/>
                    <a:gd name="T15" fmla="*/ 114 h 401"/>
                    <a:gd name="T16" fmla="*/ 525 w 558"/>
                    <a:gd name="T17" fmla="*/ 18 h 401"/>
                    <a:gd name="T18" fmla="*/ 553 w 558"/>
                    <a:gd name="T19" fmla="*/ 18 h 401"/>
                    <a:gd name="T20" fmla="*/ 557 w 558"/>
                    <a:gd name="T21" fmla="*/ 126 h 401"/>
                    <a:gd name="T22" fmla="*/ 549 w 558"/>
                    <a:gd name="T23" fmla="*/ 298 h 401"/>
                    <a:gd name="T24" fmla="*/ 549 w 558"/>
                    <a:gd name="T25" fmla="*/ 374 h 401"/>
                    <a:gd name="T26" fmla="*/ 521 w 558"/>
                    <a:gd name="T27" fmla="*/ 394 h 401"/>
                    <a:gd name="T28" fmla="*/ 521 w 558"/>
                    <a:gd name="T29" fmla="*/ 330 h 401"/>
                    <a:gd name="T30" fmla="*/ 521 w 558"/>
                    <a:gd name="T31" fmla="*/ 250 h 401"/>
                    <a:gd name="T32" fmla="*/ 521 w 558"/>
                    <a:gd name="T33" fmla="*/ 178 h 401"/>
                    <a:gd name="T34" fmla="*/ 461 w 558"/>
                    <a:gd name="T35" fmla="*/ 198 h 401"/>
                    <a:gd name="T36" fmla="*/ 373 w 558"/>
                    <a:gd name="T37" fmla="*/ 206 h 401"/>
                    <a:gd name="T38" fmla="*/ 293 w 558"/>
                    <a:gd name="T39" fmla="*/ 198 h 401"/>
                    <a:gd name="T40" fmla="*/ 221 w 558"/>
                    <a:gd name="T41" fmla="*/ 174 h 401"/>
                    <a:gd name="T42" fmla="*/ 169 w 558"/>
                    <a:gd name="T43" fmla="*/ 130 h 401"/>
                    <a:gd name="T44" fmla="*/ 105 w 558"/>
                    <a:gd name="T45" fmla="*/ 114 h 401"/>
                    <a:gd name="T46" fmla="*/ 69 w 558"/>
                    <a:gd name="T47" fmla="*/ 114 h 401"/>
                    <a:gd name="T48" fmla="*/ 33 w 558"/>
                    <a:gd name="T49" fmla="*/ 118 h 401"/>
                    <a:gd name="T50" fmla="*/ 37 w 558"/>
                    <a:gd name="T51" fmla="*/ 162 h 401"/>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58"/>
                    <a:gd name="T79" fmla="*/ 0 h 401"/>
                    <a:gd name="T80" fmla="*/ 558 w 558"/>
                    <a:gd name="T81" fmla="*/ 401 h 401"/>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58" h="401">
                      <a:moveTo>
                        <a:pt x="37" y="162"/>
                      </a:moveTo>
                      <a:cubicBezTo>
                        <a:pt x="32" y="165"/>
                        <a:pt x="0" y="152"/>
                        <a:pt x="5" y="138"/>
                      </a:cubicBezTo>
                      <a:cubicBezTo>
                        <a:pt x="10" y="124"/>
                        <a:pt x="36" y="85"/>
                        <a:pt x="65" y="78"/>
                      </a:cubicBezTo>
                      <a:cubicBezTo>
                        <a:pt x="94" y="71"/>
                        <a:pt x="149" y="85"/>
                        <a:pt x="177" y="94"/>
                      </a:cubicBezTo>
                      <a:cubicBezTo>
                        <a:pt x="205" y="103"/>
                        <a:pt x="207" y="119"/>
                        <a:pt x="233" y="130"/>
                      </a:cubicBezTo>
                      <a:cubicBezTo>
                        <a:pt x="259" y="141"/>
                        <a:pt x="296" y="155"/>
                        <a:pt x="333" y="158"/>
                      </a:cubicBezTo>
                      <a:cubicBezTo>
                        <a:pt x="370" y="161"/>
                        <a:pt x="422" y="157"/>
                        <a:pt x="453" y="150"/>
                      </a:cubicBezTo>
                      <a:cubicBezTo>
                        <a:pt x="484" y="143"/>
                        <a:pt x="509" y="136"/>
                        <a:pt x="521" y="114"/>
                      </a:cubicBezTo>
                      <a:cubicBezTo>
                        <a:pt x="533" y="92"/>
                        <a:pt x="520" y="34"/>
                        <a:pt x="525" y="18"/>
                      </a:cubicBezTo>
                      <a:cubicBezTo>
                        <a:pt x="530" y="2"/>
                        <a:pt x="548" y="0"/>
                        <a:pt x="553" y="18"/>
                      </a:cubicBezTo>
                      <a:cubicBezTo>
                        <a:pt x="558" y="36"/>
                        <a:pt x="558" y="79"/>
                        <a:pt x="557" y="126"/>
                      </a:cubicBezTo>
                      <a:cubicBezTo>
                        <a:pt x="556" y="173"/>
                        <a:pt x="550" y="257"/>
                        <a:pt x="549" y="298"/>
                      </a:cubicBezTo>
                      <a:cubicBezTo>
                        <a:pt x="548" y="339"/>
                        <a:pt x="554" y="358"/>
                        <a:pt x="549" y="374"/>
                      </a:cubicBezTo>
                      <a:cubicBezTo>
                        <a:pt x="544" y="390"/>
                        <a:pt x="526" y="401"/>
                        <a:pt x="521" y="394"/>
                      </a:cubicBezTo>
                      <a:cubicBezTo>
                        <a:pt x="516" y="387"/>
                        <a:pt x="521" y="354"/>
                        <a:pt x="521" y="330"/>
                      </a:cubicBezTo>
                      <a:cubicBezTo>
                        <a:pt x="521" y="306"/>
                        <a:pt x="521" y="275"/>
                        <a:pt x="521" y="250"/>
                      </a:cubicBezTo>
                      <a:cubicBezTo>
                        <a:pt x="521" y="225"/>
                        <a:pt x="531" y="187"/>
                        <a:pt x="521" y="178"/>
                      </a:cubicBezTo>
                      <a:cubicBezTo>
                        <a:pt x="511" y="169"/>
                        <a:pt x="486" y="193"/>
                        <a:pt x="461" y="198"/>
                      </a:cubicBezTo>
                      <a:cubicBezTo>
                        <a:pt x="436" y="203"/>
                        <a:pt x="401" y="206"/>
                        <a:pt x="373" y="206"/>
                      </a:cubicBezTo>
                      <a:cubicBezTo>
                        <a:pt x="345" y="206"/>
                        <a:pt x="318" y="203"/>
                        <a:pt x="293" y="198"/>
                      </a:cubicBezTo>
                      <a:cubicBezTo>
                        <a:pt x="268" y="193"/>
                        <a:pt x="242" y="185"/>
                        <a:pt x="221" y="174"/>
                      </a:cubicBezTo>
                      <a:cubicBezTo>
                        <a:pt x="200" y="163"/>
                        <a:pt x="188" y="140"/>
                        <a:pt x="169" y="130"/>
                      </a:cubicBezTo>
                      <a:cubicBezTo>
                        <a:pt x="150" y="120"/>
                        <a:pt x="122" y="117"/>
                        <a:pt x="105" y="114"/>
                      </a:cubicBezTo>
                      <a:cubicBezTo>
                        <a:pt x="88" y="111"/>
                        <a:pt x="81" y="113"/>
                        <a:pt x="69" y="114"/>
                      </a:cubicBezTo>
                      <a:cubicBezTo>
                        <a:pt x="57" y="115"/>
                        <a:pt x="39" y="111"/>
                        <a:pt x="33" y="118"/>
                      </a:cubicBezTo>
                      <a:cubicBezTo>
                        <a:pt x="27" y="125"/>
                        <a:pt x="42" y="159"/>
                        <a:pt x="37" y="162"/>
                      </a:cubicBezTo>
                      <a:close/>
                    </a:path>
                  </a:pathLst>
                </a:custGeom>
                <a:solidFill>
                  <a:srgbClr val="000000"/>
                </a:solidFill>
                <a:ln w="9525">
                  <a:solidFill>
                    <a:schemeClr val="tx1"/>
                  </a:solidFill>
                  <a:round/>
                  <a:headEnd/>
                  <a:tailEnd/>
                </a:ln>
              </p:spPr>
              <p:txBody>
                <a:bodyPr>
                  <a:prstTxWarp prst="textNoShape">
                    <a:avLst/>
                  </a:prstTxWarp>
                </a:bodyPr>
                <a:lstStyle/>
                <a:p>
                  <a:endParaRPr lang="en-US"/>
                </a:p>
              </p:txBody>
            </p:sp>
          </p:grpSp>
          <p:sp>
            <p:nvSpPr>
              <p:cNvPr id="68205" name="Line 514"/>
              <p:cNvSpPr>
                <a:spLocks noChangeAspect="1" noChangeShapeType="1"/>
              </p:cNvSpPr>
              <p:nvPr/>
            </p:nvSpPr>
            <p:spPr bwMode="auto">
              <a:xfrm>
                <a:off x="4697" y="3342"/>
                <a:ext cx="187" cy="706"/>
              </a:xfrm>
              <a:prstGeom prst="line">
                <a:avLst/>
              </a:prstGeom>
              <a:noFill/>
              <a:ln w="28575">
                <a:solidFill>
                  <a:schemeClr val="tx1"/>
                </a:solidFill>
                <a:round/>
                <a:headEnd/>
                <a:tailEnd/>
              </a:ln>
            </p:spPr>
            <p:txBody>
              <a:bodyPr>
                <a:prstTxWarp prst="textNoShape">
                  <a:avLst/>
                </a:prstTxWarp>
              </a:bodyPr>
              <a:lstStyle/>
              <a:p>
                <a:endParaRPr lang="en-US"/>
              </a:p>
            </p:txBody>
          </p:sp>
          <p:sp>
            <p:nvSpPr>
              <p:cNvPr id="68206" name="Line 515"/>
              <p:cNvSpPr>
                <a:spLocks noChangeAspect="1" noChangeShapeType="1"/>
              </p:cNvSpPr>
              <p:nvPr/>
            </p:nvSpPr>
            <p:spPr bwMode="auto">
              <a:xfrm>
                <a:off x="4899" y="3357"/>
                <a:ext cx="203" cy="706"/>
              </a:xfrm>
              <a:prstGeom prst="line">
                <a:avLst/>
              </a:prstGeom>
              <a:noFill/>
              <a:ln w="28575">
                <a:solidFill>
                  <a:schemeClr val="tx1"/>
                </a:solidFill>
                <a:round/>
                <a:headEnd/>
                <a:tailEnd/>
              </a:ln>
            </p:spPr>
            <p:txBody>
              <a:bodyPr>
                <a:prstTxWarp prst="textNoShape">
                  <a:avLst/>
                </a:prstTxWarp>
              </a:bodyPr>
              <a:lstStyle/>
              <a:p>
                <a:endParaRPr lang="en-US"/>
              </a:p>
            </p:txBody>
          </p:sp>
          <p:sp>
            <p:nvSpPr>
              <p:cNvPr id="68207" name="Line 516"/>
              <p:cNvSpPr>
                <a:spLocks noChangeAspect="1" noChangeShapeType="1"/>
              </p:cNvSpPr>
              <p:nvPr/>
            </p:nvSpPr>
            <p:spPr bwMode="auto">
              <a:xfrm>
                <a:off x="4111" y="3358"/>
                <a:ext cx="147" cy="691"/>
              </a:xfrm>
              <a:prstGeom prst="line">
                <a:avLst/>
              </a:prstGeom>
              <a:noFill/>
              <a:ln w="28575">
                <a:solidFill>
                  <a:schemeClr val="tx1"/>
                </a:solidFill>
                <a:round/>
                <a:headEnd/>
                <a:tailEnd/>
              </a:ln>
            </p:spPr>
            <p:txBody>
              <a:bodyPr>
                <a:prstTxWarp prst="textNoShape">
                  <a:avLst/>
                </a:prstTxWarp>
              </a:bodyPr>
              <a:lstStyle/>
              <a:p>
                <a:endParaRPr lang="en-US"/>
              </a:p>
            </p:txBody>
          </p:sp>
          <p:sp>
            <p:nvSpPr>
              <p:cNvPr id="68208" name="Line 517"/>
              <p:cNvSpPr>
                <a:spLocks noChangeAspect="1" noChangeShapeType="1"/>
              </p:cNvSpPr>
              <p:nvPr/>
            </p:nvSpPr>
            <p:spPr bwMode="auto">
              <a:xfrm>
                <a:off x="4305" y="3356"/>
                <a:ext cx="187" cy="706"/>
              </a:xfrm>
              <a:prstGeom prst="line">
                <a:avLst/>
              </a:prstGeom>
              <a:noFill/>
              <a:ln w="28575">
                <a:solidFill>
                  <a:schemeClr val="tx1"/>
                </a:solidFill>
                <a:round/>
                <a:headEnd/>
                <a:tailEnd/>
              </a:ln>
            </p:spPr>
            <p:txBody>
              <a:bodyPr>
                <a:prstTxWarp prst="textNoShape">
                  <a:avLst/>
                </a:prstTxWarp>
              </a:bodyPr>
              <a:lstStyle/>
              <a:p>
                <a:endParaRPr lang="en-US"/>
              </a:p>
            </p:txBody>
          </p:sp>
          <p:sp>
            <p:nvSpPr>
              <p:cNvPr id="68209" name="Line 518"/>
              <p:cNvSpPr>
                <a:spLocks noChangeAspect="1" noChangeShapeType="1"/>
              </p:cNvSpPr>
              <p:nvPr/>
            </p:nvSpPr>
            <p:spPr bwMode="auto">
              <a:xfrm>
                <a:off x="4523" y="3362"/>
                <a:ext cx="187" cy="706"/>
              </a:xfrm>
              <a:prstGeom prst="line">
                <a:avLst/>
              </a:prstGeom>
              <a:noFill/>
              <a:ln w="28575">
                <a:solidFill>
                  <a:schemeClr val="tx1"/>
                </a:solidFill>
                <a:round/>
                <a:headEnd/>
                <a:tailEnd/>
              </a:ln>
            </p:spPr>
            <p:txBody>
              <a:bodyPr>
                <a:prstTxWarp prst="textNoShape">
                  <a:avLst/>
                </a:prstTxWarp>
              </a:bodyPr>
              <a:lstStyle/>
              <a:p>
                <a:endParaRPr lang="en-US"/>
              </a:p>
            </p:txBody>
          </p:sp>
          <p:sp>
            <p:nvSpPr>
              <p:cNvPr id="68210" name="Line 519"/>
              <p:cNvSpPr>
                <a:spLocks noChangeAspect="1" noChangeShapeType="1"/>
              </p:cNvSpPr>
              <p:nvPr/>
            </p:nvSpPr>
            <p:spPr bwMode="auto">
              <a:xfrm>
                <a:off x="3436" y="3373"/>
                <a:ext cx="115" cy="665"/>
              </a:xfrm>
              <a:prstGeom prst="line">
                <a:avLst/>
              </a:prstGeom>
              <a:noFill/>
              <a:ln w="28575">
                <a:solidFill>
                  <a:schemeClr val="tx1"/>
                </a:solidFill>
                <a:round/>
                <a:headEnd/>
                <a:tailEnd/>
              </a:ln>
            </p:spPr>
            <p:txBody>
              <a:bodyPr>
                <a:prstTxWarp prst="textNoShape">
                  <a:avLst/>
                </a:prstTxWarp>
              </a:bodyPr>
              <a:lstStyle/>
              <a:p>
                <a:endParaRPr lang="en-US"/>
              </a:p>
            </p:txBody>
          </p:sp>
          <p:sp>
            <p:nvSpPr>
              <p:cNvPr id="68211" name="Line 520"/>
              <p:cNvSpPr>
                <a:spLocks noChangeAspect="1" noChangeShapeType="1"/>
              </p:cNvSpPr>
              <p:nvPr/>
            </p:nvSpPr>
            <p:spPr bwMode="auto">
              <a:xfrm>
                <a:off x="3662" y="3373"/>
                <a:ext cx="139" cy="673"/>
              </a:xfrm>
              <a:prstGeom prst="line">
                <a:avLst/>
              </a:prstGeom>
              <a:noFill/>
              <a:ln w="28575">
                <a:solidFill>
                  <a:schemeClr val="tx1"/>
                </a:solidFill>
                <a:round/>
                <a:headEnd/>
                <a:tailEnd/>
              </a:ln>
            </p:spPr>
            <p:txBody>
              <a:bodyPr>
                <a:prstTxWarp prst="textNoShape">
                  <a:avLst/>
                </a:prstTxWarp>
              </a:bodyPr>
              <a:lstStyle/>
              <a:p>
                <a:endParaRPr lang="en-US"/>
              </a:p>
            </p:txBody>
          </p:sp>
          <p:sp>
            <p:nvSpPr>
              <p:cNvPr id="68212" name="Line 521"/>
              <p:cNvSpPr>
                <a:spLocks noChangeAspect="1" noChangeShapeType="1"/>
              </p:cNvSpPr>
              <p:nvPr/>
            </p:nvSpPr>
            <p:spPr bwMode="auto">
              <a:xfrm>
                <a:off x="3888" y="3362"/>
                <a:ext cx="147" cy="697"/>
              </a:xfrm>
              <a:prstGeom prst="line">
                <a:avLst/>
              </a:prstGeom>
              <a:noFill/>
              <a:ln w="28575">
                <a:solidFill>
                  <a:schemeClr val="tx1"/>
                </a:solidFill>
                <a:round/>
                <a:headEnd/>
                <a:tailEnd/>
              </a:ln>
            </p:spPr>
            <p:txBody>
              <a:bodyPr>
                <a:prstTxWarp prst="textNoShape">
                  <a:avLst/>
                </a:prstTxWarp>
              </a:bodyPr>
              <a:lstStyle/>
              <a:p>
                <a:endParaRPr lang="en-US"/>
              </a:p>
            </p:txBody>
          </p:sp>
          <p:sp>
            <p:nvSpPr>
              <p:cNvPr id="68213" name="Line 522"/>
              <p:cNvSpPr>
                <a:spLocks noChangeAspect="1" noChangeShapeType="1"/>
              </p:cNvSpPr>
              <p:nvPr/>
            </p:nvSpPr>
            <p:spPr bwMode="auto">
              <a:xfrm flipH="1">
                <a:off x="2569" y="3341"/>
                <a:ext cx="48" cy="689"/>
              </a:xfrm>
              <a:prstGeom prst="line">
                <a:avLst/>
              </a:prstGeom>
              <a:noFill/>
              <a:ln w="28575">
                <a:solidFill>
                  <a:schemeClr val="tx1"/>
                </a:solidFill>
                <a:round/>
                <a:headEnd/>
                <a:tailEnd/>
              </a:ln>
            </p:spPr>
            <p:txBody>
              <a:bodyPr>
                <a:prstTxWarp prst="textNoShape">
                  <a:avLst/>
                </a:prstTxWarp>
              </a:bodyPr>
              <a:lstStyle/>
              <a:p>
                <a:endParaRPr lang="en-US"/>
              </a:p>
            </p:txBody>
          </p:sp>
          <p:sp>
            <p:nvSpPr>
              <p:cNvPr id="68214" name="Line 523"/>
              <p:cNvSpPr>
                <a:spLocks noChangeAspect="1" noChangeShapeType="1"/>
              </p:cNvSpPr>
              <p:nvPr/>
            </p:nvSpPr>
            <p:spPr bwMode="auto">
              <a:xfrm>
                <a:off x="2904" y="3355"/>
                <a:ext cx="0" cy="714"/>
              </a:xfrm>
              <a:prstGeom prst="line">
                <a:avLst/>
              </a:prstGeom>
              <a:noFill/>
              <a:ln w="28575">
                <a:solidFill>
                  <a:schemeClr val="tx1"/>
                </a:solidFill>
                <a:round/>
                <a:headEnd/>
                <a:tailEnd/>
              </a:ln>
            </p:spPr>
            <p:txBody>
              <a:bodyPr>
                <a:prstTxWarp prst="textNoShape">
                  <a:avLst/>
                </a:prstTxWarp>
              </a:bodyPr>
              <a:lstStyle/>
              <a:p>
                <a:endParaRPr lang="en-US"/>
              </a:p>
            </p:txBody>
          </p:sp>
          <p:sp>
            <p:nvSpPr>
              <p:cNvPr id="68215" name="Line 524"/>
              <p:cNvSpPr>
                <a:spLocks noChangeAspect="1" noChangeShapeType="1"/>
              </p:cNvSpPr>
              <p:nvPr/>
            </p:nvSpPr>
            <p:spPr bwMode="auto">
              <a:xfrm>
                <a:off x="3174" y="3346"/>
                <a:ext cx="99" cy="702"/>
              </a:xfrm>
              <a:prstGeom prst="line">
                <a:avLst/>
              </a:prstGeom>
              <a:noFill/>
              <a:ln w="28575">
                <a:solidFill>
                  <a:schemeClr val="tx1"/>
                </a:solidFill>
                <a:round/>
                <a:headEnd/>
                <a:tailEnd/>
              </a:ln>
            </p:spPr>
            <p:txBody>
              <a:bodyPr>
                <a:prstTxWarp prst="textNoShape">
                  <a:avLst/>
                </a:prstTxWarp>
              </a:bodyPr>
              <a:lstStyle/>
              <a:p>
                <a:endParaRPr lang="en-US"/>
              </a:p>
            </p:txBody>
          </p:sp>
          <p:sp>
            <p:nvSpPr>
              <p:cNvPr id="68216" name="Line 525"/>
              <p:cNvSpPr>
                <a:spLocks noChangeAspect="1" noChangeShapeType="1"/>
              </p:cNvSpPr>
              <p:nvPr/>
            </p:nvSpPr>
            <p:spPr bwMode="auto">
              <a:xfrm flipH="1">
                <a:off x="2154" y="3364"/>
                <a:ext cx="226" cy="691"/>
              </a:xfrm>
              <a:prstGeom prst="line">
                <a:avLst/>
              </a:prstGeom>
              <a:noFill/>
              <a:ln w="28575">
                <a:solidFill>
                  <a:schemeClr val="tx1"/>
                </a:solidFill>
                <a:round/>
                <a:headEnd/>
                <a:tailEnd/>
              </a:ln>
            </p:spPr>
            <p:txBody>
              <a:bodyPr>
                <a:prstTxWarp prst="textNoShape">
                  <a:avLst/>
                </a:prstTxWarp>
              </a:bodyPr>
              <a:lstStyle/>
              <a:p>
                <a:endParaRPr lang="en-US"/>
              </a:p>
            </p:txBody>
          </p:sp>
        </p:grpSp>
        <p:grpSp>
          <p:nvGrpSpPr>
            <p:cNvPr id="67589" name="Group 526"/>
            <p:cNvGrpSpPr>
              <a:grpSpLocks noChangeAspect="1"/>
            </p:cNvGrpSpPr>
            <p:nvPr/>
          </p:nvGrpSpPr>
          <p:grpSpPr bwMode="auto">
            <a:xfrm>
              <a:off x="2770" y="3371"/>
              <a:ext cx="558" cy="407"/>
              <a:chOff x="2627" y="3386"/>
              <a:chExt cx="635" cy="466"/>
            </a:xfrm>
          </p:grpSpPr>
          <p:sp>
            <p:nvSpPr>
              <p:cNvPr id="68192" name="Freeform 527"/>
              <p:cNvSpPr>
                <a:spLocks noChangeAspect="1"/>
              </p:cNvSpPr>
              <p:nvPr/>
            </p:nvSpPr>
            <p:spPr bwMode="auto">
              <a:xfrm>
                <a:off x="2627" y="3386"/>
                <a:ext cx="635" cy="466"/>
              </a:xfrm>
              <a:custGeom>
                <a:avLst/>
                <a:gdLst>
                  <a:gd name="T0" fmla="*/ 54 w 1271"/>
                  <a:gd name="T1" fmla="*/ 331 h 931"/>
                  <a:gd name="T2" fmla="*/ 46 w 1271"/>
                  <a:gd name="T3" fmla="*/ 306 h 931"/>
                  <a:gd name="T4" fmla="*/ 67 w 1271"/>
                  <a:gd name="T5" fmla="*/ 114 h 931"/>
                  <a:gd name="T6" fmla="*/ 147 w 1271"/>
                  <a:gd name="T7" fmla="*/ 42 h 931"/>
                  <a:gd name="T8" fmla="*/ 183 w 1271"/>
                  <a:gd name="T9" fmla="*/ 24 h 931"/>
                  <a:gd name="T10" fmla="*/ 286 w 1271"/>
                  <a:gd name="T11" fmla="*/ 0 h 931"/>
                  <a:gd name="T12" fmla="*/ 367 w 1271"/>
                  <a:gd name="T13" fmla="*/ 10 h 931"/>
                  <a:gd name="T14" fmla="*/ 405 w 1271"/>
                  <a:gd name="T15" fmla="*/ 8 h 931"/>
                  <a:gd name="T16" fmla="*/ 441 w 1271"/>
                  <a:gd name="T17" fmla="*/ 5 h 931"/>
                  <a:gd name="T18" fmla="*/ 481 w 1271"/>
                  <a:gd name="T19" fmla="*/ 3 h 931"/>
                  <a:gd name="T20" fmla="*/ 516 w 1271"/>
                  <a:gd name="T21" fmla="*/ 3 h 931"/>
                  <a:gd name="T22" fmla="*/ 550 w 1271"/>
                  <a:gd name="T23" fmla="*/ 3 h 931"/>
                  <a:gd name="T24" fmla="*/ 586 w 1271"/>
                  <a:gd name="T25" fmla="*/ 3 h 931"/>
                  <a:gd name="T26" fmla="*/ 622 w 1271"/>
                  <a:gd name="T27" fmla="*/ 5 h 931"/>
                  <a:gd name="T28" fmla="*/ 656 w 1271"/>
                  <a:gd name="T29" fmla="*/ 5 h 931"/>
                  <a:gd name="T30" fmla="*/ 692 w 1271"/>
                  <a:gd name="T31" fmla="*/ 8 h 931"/>
                  <a:gd name="T32" fmla="*/ 726 w 1271"/>
                  <a:gd name="T33" fmla="*/ 10 h 931"/>
                  <a:gd name="T34" fmla="*/ 761 w 1271"/>
                  <a:gd name="T35" fmla="*/ 17 h 931"/>
                  <a:gd name="T36" fmla="*/ 798 w 1271"/>
                  <a:gd name="T37" fmla="*/ 22 h 931"/>
                  <a:gd name="T38" fmla="*/ 832 w 1271"/>
                  <a:gd name="T39" fmla="*/ 27 h 931"/>
                  <a:gd name="T40" fmla="*/ 868 w 1271"/>
                  <a:gd name="T41" fmla="*/ 32 h 931"/>
                  <a:gd name="T42" fmla="*/ 907 w 1271"/>
                  <a:gd name="T43" fmla="*/ 37 h 931"/>
                  <a:gd name="T44" fmla="*/ 942 w 1271"/>
                  <a:gd name="T45" fmla="*/ 45 h 931"/>
                  <a:gd name="T46" fmla="*/ 989 w 1271"/>
                  <a:gd name="T47" fmla="*/ 138 h 931"/>
                  <a:gd name="T48" fmla="*/ 989 w 1271"/>
                  <a:gd name="T49" fmla="*/ 156 h 931"/>
                  <a:gd name="T50" fmla="*/ 1080 w 1271"/>
                  <a:gd name="T51" fmla="*/ 409 h 931"/>
                  <a:gd name="T52" fmla="*/ 1105 w 1271"/>
                  <a:gd name="T53" fmla="*/ 460 h 931"/>
                  <a:gd name="T54" fmla="*/ 1242 w 1271"/>
                  <a:gd name="T55" fmla="*/ 592 h 931"/>
                  <a:gd name="T56" fmla="*/ 1266 w 1271"/>
                  <a:gd name="T57" fmla="*/ 663 h 931"/>
                  <a:gd name="T58" fmla="*/ 1271 w 1271"/>
                  <a:gd name="T59" fmla="*/ 794 h 931"/>
                  <a:gd name="T60" fmla="*/ 1253 w 1271"/>
                  <a:gd name="T61" fmla="*/ 838 h 931"/>
                  <a:gd name="T62" fmla="*/ 922 w 1271"/>
                  <a:gd name="T63" fmla="*/ 861 h 931"/>
                  <a:gd name="T64" fmla="*/ 885 w 1271"/>
                  <a:gd name="T65" fmla="*/ 876 h 931"/>
                  <a:gd name="T66" fmla="*/ 850 w 1271"/>
                  <a:gd name="T67" fmla="*/ 890 h 931"/>
                  <a:gd name="T68" fmla="*/ 813 w 1271"/>
                  <a:gd name="T69" fmla="*/ 903 h 931"/>
                  <a:gd name="T70" fmla="*/ 778 w 1271"/>
                  <a:gd name="T71" fmla="*/ 911 h 931"/>
                  <a:gd name="T72" fmla="*/ 741 w 1271"/>
                  <a:gd name="T73" fmla="*/ 918 h 931"/>
                  <a:gd name="T74" fmla="*/ 704 w 1271"/>
                  <a:gd name="T75" fmla="*/ 926 h 931"/>
                  <a:gd name="T76" fmla="*/ 669 w 1271"/>
                  <a:gd name="T77" fmla="*/ 928 h 931"/>
                  <a:gd name="T78" fmla="*/ 632 w 1271"/>
                  <a:gd name="T79" fmla="*/ 931 h 931"/>
                  <a:gd name="T80" fmla="*/ 597 w 1271"/>
                  <a:gd name="T81" fmla="*/ 931 h 931"/>
                  <a:gd name="T82" fmla="*/ 560 w 1271"/>
                  <a:gd name="T83" fmla="*/ 931 h 931"/>
                  <a:gd name="T84" fmla="*/ 521 w 1271"/>
                  <a:gd name="T85" fmla="*/ 931 h 931"/>
                  <a:gd name="T86" fmla="*/ 486 w 1271"/>
                  <a:gd name="T87" fmla="*/ 928 h 931"/>
                  <a:gd name="T88" fmla="*/ 447 w 1271"/>
                  <a:gd name="T89" fmla="*/ 923 h 931"/>
                  <a:gd name="T90" fmla="*/ 407 w 1271"/>
                  <a:gd name="T91" fmla="*/ 918 h 931"/>
                  <a:gd name="T92" fmla="*/ 369 w 1271"/>
                  <a:gd name="T93" fmla="*/ 913 h 931"/>
                  <a:gd name="T94" fmla="*/ 330 w 1271"/>
                  <a:gd name="T95" fmla="*/ 908 h 931"/>
                  <a:gd name="T96" fmla="*/ 297 w 1271"/>
                  <a:gd name="T97" fmla="*/ 923 h 931"/>
                  <a:gd name="T98" fmla="*/ 147 w 1271"/>
                  <a:gd name="T99" fmla="*/ 900 h 931"/>
                  <a:gd name="T100" fmla="*/ 67 w 1271"/>
                  <a:gd name="T101" fmla="*/ 874 h 931"/>
                  <a:gd name="T102" fmla="*/ 8 w 1271"/>
                  <a:gd name="T103" fmla="*/ 747 h 931"/>
                  <a:gd name="T104" fmla="*/ 0 w 1271"/>
                  <a:gd name="T105" fmla="*/ 698 h 931"/>
                  <a:gd name="T106" fmla="*/ 54 w 1271"/>
                  <a:gd name="T107" fmla="*/ 331 h 93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1271"/>
                  <a:gd name="T163" fmla="*/ 0 h 931"/>
                  <a:gd name="T164" fmla="*/ 1271 w 1271"/>
                  <a:gd name="T165" fmla="*/ 931 h 931"/>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1271" h="931">
                    <a:moveTo>
                      <a:pt x="54" y="331"/>
                    </a:moveTo>
                    <a:lnTo>
                      <a:pt x="46" y="306"/>
                    </a:lnTo>
                    <a:lnTo>
                      <a:pt x="67" y="114"/>
                    </a:lnTo>
                    <a:lnTo>
                      <a:pt x="147" y="42"/>
                    </a:lnTo>
                    <a:lnTo>
                      <a:pt x="183" y="24"/>
                    </a:lnTo>
                    <a:lnTo>
                      <a:pt x="286" y="0"/>
                    </a:lnTo>
                    <a:lnTo>
                      <a:pt x="367" y="10"/>
                    </a:lnTo>
                    <a:lnTo>
                      <a:pt x="405" y="8"/>
                    </a:lnTo>
                    <a:lnTo>
                      <a:pt x="441" y="5"/>
                    </a:lnTo>
                    <a:lnTo>
                      <a:pt x="481" y="3"/>
                    </a:lnTo>
                    <a:lnTo>
                      <a:pt x="516" y="3"/>
                    </a:lnTo>
                    <a:lnTo>
                      <a:pt x="550" y="3"/>
                    </a:lnTo>
                    <a:lnTo>
                      <a:pt x="586" y="3"/>
                    </a:lnTo>
                    <a:lnTo>
                      <a:pt x="622" y="5"/>
                    </a:lnTo>
                    <a:lnTo>
                      <a:pt x="656" y="5"/>
                    </a:lnTo>
                    <a:lnTo>
                      <a:pt x="692" y="8"/>
                    </a:lnTo>
                    <a:lnTo>
                      <a:pt x="726" y="10"/>
                    </a:lnTo>
                    <a:lnTo>
                      <a:pt x="761" y="17"/>
                    </a:lnTo>
                    <a:lnTo>
                      <a:pt x="798" y="22"/>
                    </a:lnTo>
                    <a:lnTo>
                      <a:pt x="832" y="27"/>
                    </a:lnTo>
                    <a:lnTo>
                      <a:pt x="868" y="32"/>
                    </a:lnTo>
                    <a:lnTo>
                      <a:pt x="907" y="37"/>
                    </a:lnTo>
                    <a:lnTo>
                      <a:pt x="942" y="45"/>
                    </a:lnTo>
                    <a:lnTo>
                      <a:pt x="989" y="138"/>
                    </a:lnTo>
                    <a:lnTo>
                      <a:pt x="989" y="156"/>
                    </a:lnTo>
                    <a:lnTo>
                      <a:pt x="1080" y="409"/>
                    </a:lnTo>
                    <a:lnTo>
                      <a:pt x="1105" y="460"/>
                    </a:lnTo>
                    <a:lnTo>
                      <a:pt x="1242" y="592"/>
                    </a:lnTo>
                    <a:lnTo>
                      <a:pt x="1266" y="663"/>
                    </a:lnTo>
                    <a:lnTo>
                      <a:pt x="1271" y="794"/>
                    </a:lnTo>
                    <a:lnTo>
                      <a:pt x="1253" y="838"/>
                    </a:lnTo>
                    <a:lnTo>
                      <a:pt x="922" y="861"/>
                    </a:lnTo>
                    <a:lnTo>
                      <a:pt x="885" y="876"/>
                    </a:lnTo>
                    <a:lnTo>
                      <a:pt x="850" y="890"/>
                    </a:lnTo>
                    <a:lnTo>
                      <a:pt x="813" y="903"/>
                    </a:lnTo>
                    <a:lnTo>
                      <a:pt x="778" y="911"/>
                    </a:lnTo>
                    <a:lnTo>
                      <a:pt x="741" y="918"/>
                    </a:lnTo>
                    <a:lnTo>
                      <a:pt x="704" y="926"/>
                    </a:lnTo>
                    <a:lnTo>
                      <a:pt x="669" y="928"/>
                    </a:lnTo>
                    <a:lnTo>
                      <a:pt x="632" y="931"/>
                    </a:lnTo>
                    <a:lnTo>
                      <a:pt x="597" y="931"/>
                    </a:lnTo>
                    <a:lnTo>
                      <a:pt x="560" y="931"/>
                    </a:lnTo>
                    <a:lnTo>
                      <a:pt x="521" y="931"/>
                    </a:lnTo>
                    <a:lnTo>
                      <a:pt x="486" y="928"/>
                    </a:lnTo>
                    <a:lnTo>
                      <a:pt x="447" y="923"/>
                    </a:lnTo>
                    <a:lnTo>
                      <a:pt x="407" y="918"/>
                    </a:lnTo>
                    <a:lnTo>
                      <a:pt x="369" y="913"/>
                    </a:lnTo>
                    <a:lnTo>
                      <a:pt x="330" y="908"/>
                    </a:lnTo>
                    <a:lnTo>
                      <a:pt x="297" y="923"/>
                    </a:lnTo>
                    <a:lnTo>
                      <a:pt x="147" y="900"/>
                    </a:lnTo>
                    <a:lnTo>
                      <a:pt x="67" y="874"/>
                    </a:lnTo>
                    <a:lnTo>
                      <a:pt x="8" y="747"/>
                    </a:lnTo>
                    <a:lnTo>
                      <a:pt x="0" y="698"/>
                    </a:lnTo>
                    <a:lnTo>
                      <a:pt x="54" y="331"/>
                    </a:lnTo>
                    <a:close/>
                  </a:path>
                </a:pathLst>
              </a:custGeom>
              <a:solidFill>
                <a:srgbClr val="1E1916"/>
              </a:solidFill>
              <a:ln w="9525">
                <a:noFill/>
                <a:round/>
                <a:headEnd/>
                <a:tailEnd/>
              </a:ln>
            </p:spPr>
            <p:txBody>
              <a:bodyPr>
                <a:prstTxWarp prst="textNoShape">
                  <a:avLst/>
                </a:prstTxWarp>
              </a:bodyPr>
              <a:lstStyle/>
              <a:p>
                <a:endParaRPr lang="en-US"/>
              </a:p>
            </p:txBody>
          </p:sp>
          <p:sp>
            <p:nvSpPr>
              <p:cNvPr id="68193" name="Freeform 528"/>
              <p:cNvSpPr>
                <a:spLocks noChangeAspect="1"/>
              </p:cNvSpPr>
              <p:nvPr/>
            </p:nvSpPr>
            <p:spPr bwMode="auto">
              <a:xfrm>
                <a:off x="2644" y="3478"/>
                <a:ext cx="262" cy="353"/>
              </a:xfrm>
              <a:custGeom>
                <a:avLst/>
                <a:gdLst>
                  <a:gd name="T0" fmla="*/ 65 w 525"/>
                  <a:gd name="T1" fmla="*/ 8 h 706"/>
                  <a:gd name="T2" fmla="*/ 65 w 525"/>
                  <a:gd name="T3" fmla="*/ 0 h 706"/>
                  <a:gd name="T4" fmla="*/ 183 w 525"/>
                  <a:gd name="T5" fmla="*/ 51 h 706"/>
                  <a:gd name="T6" fmla="*/ 292 w 525"/>
                  <a:gd name="T7" fmla="*/ 44 h 706"/>
                  <a:gd name="T8" fmla="*/ 305 w 525"/>
                  <a:gd name="T9" fmla="*/ 44 h 706"/>
                  <a:gd name="T10" fmla="*/ 248 w 525"/>
                  <a:gd name="T11" fmla="*/ 113 h 706"/>
                  <a:gd name="T12" fmla="*/ 248 w 525"/>
                  <a:gd name="T13" fmla="*/ 140 h 706"/>
                  <a:gd name="T14" fmla="*/ 253 w 525"/>
                  <a:gd name="T15" fmla="*/ 235 h 706"/>
                  <a:gd name="T16" fmla="*/ 287 w 525"/>
                  <a:gd name="T17" fmla="*/ 140 h 706"/>
                  <a:gd name="T18" fmla="*/ 292 w 525"/>
                  <a:gd name="T19" fmla="*/ 119 h 706"/>
                  <a:gd name="T20" fmla="*/ 334 w 525"/>
                  <a:gd name="T21" fmla="*/ 75 h 706"/>
                  <a:gd name="T22" fmla="*/ 324 w 525"/>
                  <a:gd name="T23" fmla="*/ 235 h 706"/>
                  <a:gd name="T24" fmla="*/ 458 w 525"/>
                  <a:gd name="T25" fmla="*/ 533 h 706"/>
                  <a:gd name="T26" fmla="*/ 499 w 525"/>
                  <a:gd name="T27" fmla="*/ 628 h 706"/>
                  <a:gd name="T28" fmla="*/ 525 w 525"/>
                  <a:gd name="T29" fmla="*/ 677 h 706"/>
                  <a:gd name="T30" fmla="*/ 522 w 525"/>
                  <a:gd name="T31" fmla="*/ 698 h 706"/>
                  <a:gd name="T32" fmla="*/ 315 w 525"/>
                  <a:gd name="T33" fmla="*/ 687 h 706"/>
                  <a:gd name="T34" fmla="*/ 307 w 525"/>
                  <a:gd name="T35" fmla="*/ 687 h 706"/>
                  <a:gd name="T36" fmla="*/ 290 w 525"/>
                  <a:gd name="T37" fmla="*/ 644 h 706"/>
                  <a:gd name="T38" fmla="*/ 267 w 525"/>
                  <a:gd name="T39" fmla="*/ 603 h 706"/>
                  <a:gd name="T40" fmla="*/ 272 w 525"/>
                  <a:gd name="T41" fmla="*/ 695 h 706"/>
                  <a:gd name="T42" fmla="*/ 248 w 525"/>
                  <a:gd name="T43" fmla="*/ 706 h 706"/>
                  <a:gd name="T44" fmla="*/ 62 w 525"/>
                  <a:gd name="T45" fmla="*/ 662 h 706"/>
                  <a:gd name="T46" fmla="*/ 0 w 525"/>
                  <a:gd name="T47" fmla="*/ 517 h 706"/>
                  <a:gd name="T48" fmla="*/ 0 w 525"/>
                  <a:gd name="T49" fmla="*/ 390 h 706"/>
                  <a:gd name="T50" fmla="*/ 27 w 525"/>
                  <a:gd name="T51" fmla="*/ 292 h 706"/>
                  <a:gd name="T52" fmla="*/ 39 w 525"/>
                  <a:gd name="T53" fmla="*/ 199 h 706"/>
                  <a:gd name="T54" fmla="*/ 49 w 525"/>
                  <a:gd name="T55" fmla="*/ 106 h 706"/>
                  <a:gd name="T56" fmla="*/ 65 w 525"/>
                  <a:gd name="T57" fmla="*/ 8 h 70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525"/>
                  <a:gd name="T88" fmla="*/ 0 h 706"/>
                  <a:gd name="T89" fmla="*/ 525 w 525"/>
                  <a:gd name="T90" fmla="*/ 706 h 70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525" h="706">
                    <a:moveTo>
                      <a:pt x="65" y="8"/>
                    </a:moveTo>
                    <a:lnTo>
                      <a:pt x="65" y="0"/>
                    </a:lnTo>
                    <a:lnTo>
                      <a:pt x="183" y="51"/>
                    </a:lnTo>
                    <a:lnTo>
                      <a:pt x="292" y="44"/>
                    </a:lnTo>
                    <a:lnTo>
                      <a:pt x="305" y="44"/>
                    </a:lnTo>
                    <a:lnTo>
                      <a:pt x="248" y="113"/>
                    </a:lnTo>
                    <a:lnTo>
                      <a:pt x="248" y="140"/>
                    </a:lnTo>
                    <a:lnTo>
                      <a:pt x="253" y="235"/>
                    </a:lnTo>
                    <a:lnTo>
                      <a:pt x="287" y="140"/>
                    </a:lnTo>
                    <a:lnTo>
                      <a:pt x="292" y="119"/>
                    </a:lnTo>
                    <a:lnTo>
                      <a:pt x="334" y="75"/>
                    </a:lnTo>
                    <a:lnTo>
                      <a:pt x="324" y="235"/>
                    </a:lnTo>
                    <a:lnTo>
                      <a:pt x="458" y="533"/>
                    </a:lnTo>
                    <a:lnTo>
                      <a:pt x="499" y="628"/>
                    </a:lnTo>
                    <a:lnTo>
                      <a:pt x="525" y="677"/>
                    </a:lnTo>
                    <a:lnTo>
                      <a:pt x="522" y="698"/>
                    </a:lnTo>
                    <a:lnTo>
                      <a:pt x="315" y="687"/>
                    </a:lnTo>
                    <a:lnTo>
                      <a:pt x="307" y="687"/>
                    </a:lnTo>
                    <a:lnTo>
                      <a:pt x="290" y="644"/>
                    </a:lnTo>
                    <a:lnTo>
                      <a:pt x="267" y="603"/>
                    </a:lnTo>
                    <a:lnTo>
                      <a:pt x="272" y="695"/>
                    </a:lnTo>
                    <a:lnTo>
                      <a:pt x="248" y="706"/>
                    </a:lnTo>
                    <a:lnTo>
                      <a:pt x="62" y="662"/>
                    </a:lnTo>
                    <a:lnTo>
                      <a:pt x="0" y="517"/>
                    </a:lnTo>
                    <a:lnTo>
                      <a:pt x="0" y="390"/>
                    </a:lnTo>
                    <a:lnTo>
                      <a:pt x="27" y="292"/>
                    </a:lnTo>
                    <a:lnTo>
                      <a:pt x="39" y="199"/>
                    </a:lnTo>
                    <a:lnTo>
                      <a:pt x="49" y="106"/>
                    </a:lnTo>
                    <a:lnTo>
                      <a:pt x="65" y="8"/>
                    </a:lnTo>
                    <a:close/>
                  </a:path>
                </a:pathLst>
              </a:custGeom>
              <a:solidFill>
                <a:srgbClr val="AA8472"/>
              </a:solidFill>
              <a:ln w="9525">
                <a:noFill/>
                <a:round/>
                <a:headEnd/>
                <a:tailEnd/>
              </a:ln>
            </p:spPr>
            <p:txBody>
              <a:bodyPr>
                <a:prstTxWarp prst="textNoShape">
                  <a:avLst/>
                </a:prstTxWarp>
              </a:bodyPr>
              <a:lstStyle/>
              <a:p>
                <a:endParaRPr lang="en-US"/>
              </a:p>
            </p:txBody>
          </p:sp>
          <p:sp>
            <p:nvSpPr>
              <p:cNvPr id="68194" name="Freeform 529"/>
              <p:cNvSpPr>
                <a:spLocks noChangeAspect="1"/>
              </p:cNvSpPr>
              <p:nvPr/>
            </p:nvSpPr>
            <p:spPr bwMode="auto">
              <a:xfrm>
                <a:off x="2649" y="3515"/>
                <a:ext cx="257" cy="316"/>
              </a:xfrm>
              <a:custGeom>
                <a:avLst/>
                <a:gdLst>
                  <a:gd name="T0" fmla="*/ 0 w 515"/>
                  <a:gd name="T1" fmla="*/ 468 h 631"/>
                  <a:gd name="T2" fmla="*/ 156 w 515"/>
                  <a:gd name="T3" fmla="*/ 528 h 631"/>
                  <a:gd name="T4" fmla="*/ 257 w 515"/>
                  <a:gd name="T5" fmla="*/ 447 h 631"/>
                  <a:gd name="T6" fmla="*/ 148 w 515"/>
                  <a:gd name="T7" fmla="*/ 194 h 631"/>
                  <a:gd name="T8" fmla="*/ 277 w 515"/>
                  <a:gd name="T9" fmla="*/ 300 h 631"/>
                  <a:gd name="T10" fmla="*/ 218 w 515"/>
                  <a:gd name="T11" fmla="*/ 134 h 631"/>
                  <a:gd name="T12" fmla="*/ 243 w 515"/>
                  <a:gd name="T13" fmla="*/ 90 h 631"/>
                  <a:gd name="T14" fmla="*/ 243 w 515"/>
                  <a:gd name="T15" fmla="*/ 160 h 631"/>
                  <a:gd name="T16" fmla="*/ 277 w 515"/>
                  <a:gd name="T17" fmla="*/ 65 h 631"/>
                  <a:gd name="T18" fmla="*/ 282 w 515"/>
                  <a:gd name="T19" fmla="*/ 44 h 631"/>
                  <a:gd name="T20" fmla="*/ 324 w 515"/>
                  <a:gd name="T21" fmla="*/ 0 h 631"/>
                  <a:gd name="T22" fmla="*/ 314 w 515"/>
                  <a:gd name="T23" fmla="*/ 160 h 631"/>
                  <a:gd name="T24" fmla="*/ 448 w 515"/>
                  <a:gd name="T25" fmla="*/ 458 h 631"/>
                  <a:gd name="T26" fmla="*/ 489 w 515"/>
                  <a:gd name="T27" fmla="*/ 553 h 631"/>
                  <a:gd name="T28" fmla="*/ 515 w 515"/>
                  <a:gd name="T29" fmla="*/ 602 h 631"/>
                  <a:gd name="T30" fmla="*/ 512 w 515"/>
                  <a:gd name="T31" fmla="*/ 623 h 631"/>
                  <a:gd name="T32" fmla="*/ 305 w 515"/>
                  <a:gd name="T33" fmla="*/ 612 h 631"/>
                  <a:gd name="T34" fmla="*/ 297 w 515"/>
                  <a:gd name="T35" fmla="*/ 612 h 631"/>
                  <a:gd name="T36" fmla="*/ 280 w 515"/>
                  <a:gd name="T37" fmla="*/ 569 h 631"/>
                  <a:gd name="T38" fmla="*/ 257 w 515"/>
                  <a:gd name="T39" fmla="*/ 528 h 631"/>
                  <a:gd name="T40" fmla="*/ 262 w 515"/>
                  <a:gd name="T41" fmla="*/ 620 h 631"/>
                  <a:gd name="T42" fmla="*/ 238 w 515"/>
                  <a:gd name="T43" fmla="*/ 631 h 631"/>
                  <a:gd name="T44" fmla="*/ 52 w 515"/>
                  <a:gd name="T45" fmla="*/ 587 h 631"/>
                  <a:gd name="T46" fmla="*/ 0 w 515"/>
                  <a:gd name="T47" fmla="*/ 468 h 63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15"/>
                  <a:gd name="T73" fmla="*/ 0 h 631"/>
                  <a:gd name="T74" fmla="*/ 515 w 515"/>
                  <a:gd name="T75" fmla="*/ 631 h 63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15" h="631">
                    <a:moveTo>
                      <a:pt x="0" y="468"/>
                    </a:moveTo>
                    <a:lnTo>
                      <a:pt x="156" y="528"/>
                    </a:lnTo>
                    <a:lnTo>
                      <a:pt x="257" y="447"/>
                    </a:lnTo>
                    <a:lnTo>
                      <a:pt x="148" y="194"/>
                    </a:lnTo>
                    <a:lnTo>
                      <a:pt x="277" y="300"/>
                    </a:lnTo>
                    <a:lnTo>
                      <a:pt x="218" y="134"/>
                    </a:lnTo>
                    <a:lnTo>
                      <a:pt x="243" y="90"/>
                    </a:lnTo>
                    <a:lnTo>
                      <a:pt x="243" y="160"/>
                    </a:lnTo>
                    <a:lnTo>
                      <a:pt x="277" y="65"/>
                    </a:lnTo>
                    <a:lnTo>
                      <a:pt x="282" y="44"/>
                    </a:lnTo>
                    <a:lnTo>
                      <a:pt x="324" y="0"/>
                    </a:lnTo>
                    <a:lnTo>
                      <a:pt x="314" y="160"/>
                    </a:lnTo>
                    <a:lnTo>
                      <a:pt x="448" y="458"/>
                    </a:lnTo>
                    <a:lnTo>
                      <a:pt x="489" y="553"/>
                    </a:lnTo>
                    <a:lnTo>
                      <a:pt x="515" y="602"/>
                    </a:lnTo>
                    <a:lnTo>
                      <a:pt x="512" y="623"/>
                    </a:lnTo>
                    <a:lnTo>
                      <a:pt x="305" y="612"/>
                    </a:lnTo>
                    <a:lnTo>
                      <a:pt x="297" y="612"/>
                    </a:lnTo>
                    <a:lnTo>
                      <a:pt x="280" y="569"/>
                    </a:lnTo>
                    <a:lnTo>
                      <a:pt x="257" y="528"/>
                    </a:lnTo>
                    <a:lnTo>
                      <a:pt x="262" y="620"/>
                    </a:lnTo>
                    <a:lnTo>
                      <a:pt x="238" y="631"/>
                    </a:lnTo>
                    <a:lnTo>
                      <a:pt x="52" y="587"/>
                    </a:lnTo>
                    <a:lnTo>
                      <a:pt x="0" y="468"/>
                    </a:lnTo>
                    <a:close/>
                  </a:path>
                </a:pathLst>
              </a:custGeom>
              <a:solidFill>
                <a:srgbClr val="91662B"/>
              </a:solidFill>
              <a:ln w="9525">
                <a:noFill/>
                <a:round/>
                <a:headEnd/>
                <a:tailEnd/>
              </a:ln>
            </p:spPr>
            <p:txBody>
              <a:bodyPr>
                <a:prstTxWarp prst="textNoShape">
                  <a:avLst/>
                </a:prstTxWarp>
              </a:bodyPr>
              <a:lstStyle/>
              <a:p>
                <a:endParaRPr lang="en-US"/>
              </a:p>
            </p:txBody>
          </p:sp>
          <p:sp>
            <p:nvSpPr>
              <p:cNvPr id="68195" name="Freeform 530"/>
              <p:cNvSpPr>
                <a:spLocks noChangeAspect="1"/>
              </p:cNvSpPr>
              <p:nvPr/>
            </p:nvSpPr>
            <p:spPr bwMode="auto">
              <a:xfrm>
                <a:off x="2684" y="3403"/>
                <a:ext cx="416" cy="97"/>
              </a:xfrm>
              <a:custGeom>
                <a:avLst/>
                <a:gdLst>
                  <a:gd name="T0" fmla="*/ 226 w 831"/>
                  <a:gd name="T1" fmla="*/ 8 h 194"/>
                  <a:gd name="T2" fmla="*/ 238 w 831"/>
                  <a:gd name="T3" fmla="*/ 18 h 194"/>
                  <a:gd name="T4" fmla="*/ 273 w 831"/>
                  <a:gd name="T5" fmla="*/ 13 h 194"/>
                  <a:gd name="T6" fmla="*/ 310 w 831"/>
                  <a:gd name="T7" fmla="*/ 8 h 194"/>
                  <a:gd name="T8" fmla="*/ 345 w 831"/>
                  <a:gd name="T9" fmla="*/ 5 h 194"/>
                  <a:gd name="T10" fmla="*/ 382 w 831"/>
                  <a:gd name="T11" fmla="*/ 3 h 194"/>
                  <a:gd name="T12" fmla="*/ 418 w 831"/>
                  <a:gd name="T13" fmla="*/ 0 h 194"/>
                  <a:gd name="T14" fmla="*/ 451 w 831"/>
                  <a:gd name="T15" fmla="*/ 0 h 194"/>
                  <a:gd name="T16" fmla="*/ 488 w 831"/>
                  <a:gd name="T17" fmla="*/ 0 h 194"/>
                  <a:gd name="T18" fmla="*/ 521 w 831"/>
                  <a:gd name="T19" fmla="*/ 0 h 194"/>
                  <a:gd name="T20" fmla="*/ 557 w 831"/>
                  <a:gd name="T21" fmla="*/ 3 h 194"/>
                  <a:gd name="T22" fmla="*/ 590 w 831"/>
                  <a:gd name="T23" fmla="*/ 5 h 194"/>
                  <a:gd name="T24" fmla="*/ 627 w 831"/>
                  <a:gd name="T25" fmla="*/ 11 h 194"/>
                  <a:gd name="T26" fmla="*/ 661 w 831"/>
                  <a:gd name="T27" fmla="*/ 13 h 194"/>
                  <a:gd name="T28" fmla="*/ 697 w 831"/>
                  <a:gd name="T29" fmla="*/ 18 h 194"/>
                  <a:gd name="T30" fmla="*/ 733 w 831"/>
                  <a:gd name="T31" fmla="*/ 23 h 194"/>
                  <a:gd name="T32" fmla="*/ 769 w 831"/>
                  <a:gd name="T33" fmla="*/ 28 h 194"/>
                  <a:gd name="T34" fmla="*/ 805 w 831"/>
                  <a:gd name="T35" fmla="*/ 36 h 194"/>
                  <a:gd name="T36" fmla="*/ 826 w 831"/>
                  <a:gd name="T37" fmla="*/ 70 h 194"/>
                  <a:gd name="T38" fmla="*/ 831 w 831"/>
                  <a:gd name="T39" fmla="*/ 99 h 194"/>
                  <a:gd name="T40" fmla="*/ 823 w 831"/>
                  <a:gd name="T41" fmla="*/ 119 h 194"/>
                  <a:gd name="T42" fmla="*/ 810 w 831"/>
                  <a:gd name="T43" fmla="*/ 134 h 194"/>
                  <a:gd name="T44" fmla="*/ 790 w 831"/>
                  <a:gd name="T45" fmla="*/ 150 h 194"/>
                  <a:gd name="T46" fmla="*/ 774 w 831"/>
                  <a:gd name="T47" fmla="*/ 150 h 194"/>
                  <a:gd name="T48" fmla="*/ 756 w 831"/>
                  <a:gd name="T49" fmla="*/ 166 h 194"/>
                  <a:gd name="T50" fmla="*/ 731 w 831"/>
                  <a:gd name="T51" fmla="*/ 181 h 194"/>
                  <a:gd name="T52" fmla="*/ 410 w 831"/>
                  <a:gd name="T53" fmla="*/ 194 h 194"/>
                  <a:gd name="T54" fmla="*/ 281 w 831"/>
                  <a:gd name="T55" fmla="*/ 147 h 194"/>
                  <a:gd name="T56" fmla="*/ 124 w 831"/>
                  <a:gd name="T57" fmla="*/ 161 h 194"/>
                  <a:gd name="T58" fmla="*/ 18 w 831"/>
                  <a:gd name="T59" fmla="*/ 132 h 194"/>
                  <a:gd name="T60" fmla="*/ 0 w 831"/>
                  <a:gd name="T61" fmla="*/ 95 h 194"/>
                  <a:gd name="T62" fmla="*/ 8 w 831"/>
                  <a:gd name="T63" fmla="*/ 70 h 194"/>
                  <a:gd name="T64" fmla="*/ 33 w 831"/>
                  <a:gd name="T65" fmla="*/ 52 h 194"/>
                  <a:gd name="T66" fmla="*/ 59 w 831"/>
                  <a:gd name="T67" fmla="*/ 36 h 194"/>
                  <a:gd name="T68" fmla="*/ 85 w 831"/>
                  <a:gd name="T69" fmla="*/ 23 h 194"/>
                  <a:gd name="T70" fmla="*/ 113 w 831"/>
                  <a:gd name="T71" fmla="*/ 13 h 194"/>
                  <a:gd name="T72" fmla="*/ 139 w 831"/>
                  <a:gd name="T73" fmla="*/ 5 h 194"/>
                  <a:gd name="T74" fmla="*/ 167 w 831"/>
                  <a:gd name="T75" fmla="*/ 3 h 194"/>
                  <a:gd name="T76" fmla="*/ 196 w 831"/>
                  <a:gd name="T77" fmla="*/ 3 h 194"/>
                  <a:gd name="T78" fmla="*/ 226 w 831"/>
                  <a:gd name="T79" fmla="*/ 8 h 194"/>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831"/>
                  <a:gd name="T121" fmla="*/ 0 h 194"/>
                  <a:gd name="T122" fmla="*/ 831 w 831"/>
                  <a:gd name="T123" fmla="*/ 194 h 194"/>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831" h="194">
                    <a:moveTo>
                      <a:pt x="226" y="8"/>
                    </a:moveTo>
                    <a:lnTo>
                      <a:pt x="238" y="18"/>
                    </a:lnTo>
                    <a:lnTo>
                      <a:pt x="273" y="13"/>
                    </a:lnTo>
                    <a:lnTo>
                      <a:pt x="310" y="8"/>
                    </a:lnTo>
                    <a:lnTo>
                      <a:pt x="345" y="5"/>
                    </a:lnTo>
                    <a:lnTo>
                      <a:pt x="382" y="3"/>
                    </a:lnTo>
                    <a:lnTo>
                      <a:pt x="418" y="0"/>
                    </a:lnTo>
                    <a:lnTo>
                      <a:pt x="451" y="0"/>
                    </a:lnTo>
                    <a:lnTo>
                      <a:pt x="488" y="0"/>
                    </a:lnTo>
                    <a:lnTo>
                      <a:pt x="521" y="0"/>
                    </a:lnTo>
                    <a:lnTo>
                      <a:pt x="557" y="3"/>
                    </a:lnTo>
                    <a:lnTo>
                      <a:pt x="590" y="5"/>
                    </a:lnTo>
                    <a:lnTo>
                      <a:pt x="627" y="11"/>
                    </a:lnTo>
                    <a:lnTo>
                      <a:pt x="661" y="13"/>
                    </a:lnTo>
                    <a:lnTo>
                      <a:pt x="697" y="18"/>
                    </a:lnTo>
                    <a:lnTo>
                      <a:pt x="733" y="23"/>
                    </a:lnTo>
                    <a:lnTo>
                      <a:pt x="769" y="28"/>
                    </a:lnTo>
                    <a:lnTo>
                      <a:pt x="805" y="36"/>
                    </a:lnTo>
                    <a:lnTo>
                      <a:pt x="826" y="70"/>
                    </a:lnTo>
                    <a:lnTo>
                      <a:pt x="831" y="99"/>
                    </a:lnTo>
                    <a:lnTo>
                      <a:pt x="823" y="119"/>
                    </a:lnTo>
                    <a:lnTo>
                      <a:pt x="810" y="134"/>
                    </a:lnTo>
                    <a:lnTo>
                      <a:pt x="790" y="150"/>
                    </a:lnTo>
                    <a:lnTo>
                      <a:pt x="774" y="150"/>
                    </a:lnTo>
                    <a:lnTo>
                      <a:pt x="756" y="166"/>
                    </a:lnTo>
                    <a:lnTo>
                      <a:pt x="731" y="181"/>
                    </a:lnTo>
                    <a:lnTo>
                      <a:pt x="410" y="194"/>
                    </a:lnTo>
                    <a:lnTo>
                      <a:pt x="281" y="147"/>
                    </a:lnTo>
                    <a:lnTo>
                      <a:pt x="124" y="161"/>
                    </a:lnTo>
                    <a:lnTo>
                      <a:pt x="18" y="132"/>
                    </a:lnTo>
                    <a:lnTo>
                      <a:pt x="0" y="95"/>
                    </a:lnTo>
                    <a:lnTo>
                      <a:pt x="8" y="70"/>
                    </a:lnTo>
                    <a:lnTo>
                      <a:pt x="33" y="52"/>
                    </a:lnTo>
                    <a:lnTo>
                      <a:pt x="59" y="36"/>
                    </a:lnTo>
                    <a:lnTo>
                      <a:pt x="85" y="23"/>
                    </a:lnTo>
                    <a:lnTo>
                      <a:pt x="113" y="13"/>
                    </a:lnTo>
                    <a:lnTo>
                      <a:pt x="139" y="5"/>
                    </a:lnTo>
                    <a:lnTo>
                      <a:pt x="167" y="3"/>
                    </a:lnTo>
                    <a:lnTo>
                      <a:pt x="196" y="3"/>
                    </a:lnTo>
                    <a:lnTo>
                      <a:pt x="226" y="8"/>
                    </a:lnTo>
                    <a:close/>
                  </a:path>
                </a:pathLst>
              </a:custGeom>
              <a:solidFill>
                <a:srgbClr val="E0BF6D"/>
              </a:solidFill>
              <a:ln w="9525">
                <a:noFill/>
                <a:round/>
                <a:headEnd/>
                <a:tailEnd/>
              </a:ln>
            </p:spPr>
            <p:txBody>
              <a:bodyPr>
                <a:prstTxWarp prst="textNoShape">
                  <a:avLst/>
                </a:prstTxWarp>
              </a:bodyPr>
              <a:lstStyle/>
              <a:p>
                <a:endParaRPr lang="en-US"/>
              </a:p>
            </p:txBody>
          </p:sp>
          <p:sp>
            <p:nvSpPr>
              <p:cNvPr id="68196" name="Freeform 531"/>
              <p:cNvSpPr>
                <a:spLocks noChangeAspect="1"/>
              </p:cNvSpPr>
              <p:nvPr/>
            </p:nvSpPr>
            <p:spPr bwMode="auto">
              <a:xfrm>
                <a:off x="2755" y="3420"/>
                <a:ext cx="272" cy="63"/>
              </a:xfrm>
              <a:custGeom>
                <a:avLst/>
                <a:gdLst>
                  <a:gd name="T0" fmla="*/ 155 w 544"/>
                  <a:gd name="T1" fmla="*/ 9 h 128"/>
                  <a:gd name="T2" fmla="*/ 160 w 544"/>
                  <a:gd name="T3" fmla="*/ 12 h 128"/>
                  <a:gd name="T4" fmla="*/ 206 w 544"/>
                  <a:gd name="T5" fmla="*/ 5 h 128"/>
                  <a:gd name="T6" fmla="*/ 252 w 544"/>
                  <a:gd name="T7" fmla="*/ 3 h 128"/>
                  <a:gd name="T8" fmla="*/ 299 w 544"/>
                  <a:gd name="T9" fmla="*/ 0 h 128"/>
                  <a:gd name="T10" fmla="*/ 343 w 544"/>
                  <a:gd name="T11" fmla="*/ 3 h 128"/>
                  <a:gd name="T12" fmla="*/ 387 w 544"/>
                  <a:gd name="T13" fmla="*/ 5 h 128"/>
                  <a:gd name="T14" fmla="*/ 433 w 544"/>
                  <a:gd name="T15" fmla="*/ 12 h 128"/>
                  <a:gd name="T16" fmla="*/ 480 w 544"/>
                  <a:gd name="T17" fmla="*/ 19 h 128"/>
                  <a:gd name="T18" fmla="*/ 527 w 544"/>
                  <a:gd name="T19" fmla="*/ 27 h 128"/>
                  <a:gd name="T20" fmla="*/ 542 w 544"/>
                  <a:gd name="T21" fmla="*/ 47 h 128"/>
                  <a:gd name="T22" fmla="*/ 544 w 544"/>
                  <a:gd name="T23" fmla="*/ 66 h 128"/>
                  <a:gd name="T24" fmla="*/ 539 w 544"/>
                  <a:gd name="T25" fmla="*/ 79 h 128"/>
                  <a:gd name="T26" fmla="*/ 529 w 544"/>
                  <a:gd name="T27" fmla="*/ 91 h 128"/>
                  <a:gd name="T28" fmla="*/ 517 w 544"/>
                  <a:gd name="T29" fmla="*/ 99 h 128"/>
                  <a:gd name="T30" fmla="*/ 503 w 544"/>
                  <a:gd name="T31" fmla="*/ 99 h 128"/>
                  <a:gd name="T32" fmla="*/ 493 w 544"/>
                  <a:gd name="T33" fmla="*/ 107 h 128"/>
                  <a:gd name="T34" fmla="*/ 485 w 544"/>
                  <a:gd name="T35" fmla="*/ 117 h 128"/>
                  <a:gd name="T36" fmla="*/ 268 w 544"/>
                  <a:gd name="T37" fmla="*/ 128 h 128"/>
                  <a:gd name="T38" fmla="*/ 188 w 544"/>
                  <a:gd name="T39" fmla="*/ 99 h 128"/>
                  <a:gd name="T40" fmla="*/ 84 w 544"/>
                  <a:gd name="T41" fmla="*/ 107 h 128"/>
                  <a:gd name="T42" fmla="*/ 15 w 544"/>
                  <a:gd name="T43" fmla="*/ 89 h 128"/>
                  <a:gd name="T44" fmla="*/ 0 w 544"/>
                  <a:gd name="T45" fmla="*/ 62 h 128"/>
                  <a:gd name="T46" fmla="*/ 7 w 544"/>
                  <a:gd name="T47" fmla="*/ 47 h 128"/>
                  <a:gd name="T48" fmla="*/ 25 w 544"/>
                  <a:gd name="T49" fmla="*/ 34 h 128"/>
                  <a:gd name="T50" fmla="*/ 44 w 544"/>
                  <a:gd name="T51" fmla="*/ 24 h 128"/>
                  <a:gd name="T52" fmla="*/ 59 w 544"/>
                  <a:gd name="T53" fmla="*/ 17 h 128"/>
                  <a:gd name="T54" fmla="*/ 77 w 544"/>
                  <a:gd name="T55" fmla="*/ 9 h 128"/>
                  <a:gd name="T56" fmla="*/ 96 w 544"/>
                  <a:gd name="T57" fmla="*/ 5 h 128"/>
                  <a:gd name="T58" fmla="*/ 113 w 544"/>
                  <a:gd name="T59" fmla="*/ 3 h 128"/>
                  <a:gd name="T60" fmla="*/ 134 w 544"/>
                  <a:gd name="T61" fmla="*/ 5 h 128"/>
                  <a:gd name="T62" fmla="*/ 155 w 544"/>
                  <a:gd name="T63" fmla="*/ 9 h 12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44"/>
                  <a:gd name="T97" fmla="*/ 0 h 128"/>
                  <a:gd name="T98" fmla="*/ 544 w 544"/>
                  <a:gd name="T99" fmla="*/ 128 h 12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44" h="128">
                    <a:moveTo>
                      <a:pt x="155" y="9"/>
                    </a:moveTo>
                    <a:lnTo>
                      <a:pt x="160" y="12"/>
                    </a:lnTo>
                    <a:lnTo>
                      <a:pt x="206" y="5"/>
                    </a:lnTo>
                    <a:lnTo>
                      <a:pt x="252" y="3"/>
                    </a:lnTo>
                    <a:lnTo>
                      <a:pt x="299" y="0"/>
                    </a:lnTo>
                    <a:lnTo>
                      <a:pt x="343" y="3"/>
                    </a:lnTo>
                    <a:lnTo>
                      <a:pt x="387" y="5"/>
                    </a:lnTo>
                    <a:lnTo>
                      <a:pt x="433" y="12"/>
                    </a:lnTo>
                    <a:lnTo>
                      <a:pt x="480" y="19"/>
                    </a:lnTo>
                    <a:lnTo>
                      <a:pt x="527" y="27"/>
                    </a:lnTo>
                    <a:lnTo>
                      <a:pt x="542" y="47"/>
                    </a:lnTo>
                    <a:lnTo>
                      <a:pt x="544" y="66"/>
                    </a:lnTo>
                    <a:lnTo>
                      <a:pt x="539" y="79"/>
                    </a:lnTo>
                    <a:lnTo>
                      <a:pt x="529" y="91"/>
                    </a:lnTo>
                    <a:lnTo>
                      <a:pt x="517" y="99"/>
                    </a:lnTo>
                    <a:lnTo>
                      <a:pt x="503" y="99"/>
                    </a:lnTo>
                    <a:lnTo>
                      <a:pt x="493" y="107"/>
                    </a:lnTo>
                    <a:lnTo>
                      <a:pt x="485" y="117"/>
                    </a:lnTo>
                    <a:lnTo>
                      <a:pt x="268" y="128"/>
                    </a:lnTo>
                    <a:lnTo>
                      <a:pt x="188" y="99"/>
                    </a:lnTo>
                    <a:lnTo>
                      <a:pt x="84" y="107"/>
                    </a:lnTo>
                    <a:lnTo>
                      <a:pt x="15" y="89"/>
                    </a:lnTo>
                    <a:lnTo>
                      <a:pt x="0" y="62"/>
                    </a:lnTo>
                    <a:lnTo>
                      <a:pt x="7" y="47"/>
                    </a:lnTo>
                    <a:lnTo>
                      <a:pt x="25" y="34"/>
                    </a:lnTo>
                    <a:lnTo>
                      <a:pt x="44" y="24"/>
                    </a:lnTo>
                    <a:lnTo>
                      <a:pt x="59" y="17"/>
                    </a:lnTo>
                    <a:lnTo>
                      <a:pt x="77" y="9"/>
                    </a:lnTo>
                    <a:lnTo>
                      <a:pt x="96" y="5"/>
                    </a:lnTo>
                    <a:lnTo>
                      <a:pt x="113" y="3"/>
                    </a:lnTo>
                    <a:lnTo>
                      <a:pt x="134" y="5"/>
                    </a:lnTo>
                    <a:lnTo>
                      <a:pt x="155" y="9"/>
                    </a:lnTo>
                    <a:close/>
                  </a:path>
                </a:pathLst>
              </a:custGeom>
              <a:solidFill>
                <a:srgbClr val="BC935B"/>
              </a:solidFill>
              <a:ln w="9525">
                <a:noFill/>
                <a:round/>
                <a:headEnd/>
                <a:tailEnd/>
              </a:ln>
            </p:spPr>
            <p:txBody>
              <a:bodyPr>
                <a:prstTxWarp prst="textNoShape">
                  <a:avLst/>
                </a:prstTxWarp>
              </a:bodyPr>
              <a:lstStyle/>
              <a:p>
                <a:endParaRPr lang="en-US"/>
              </a:p>
            </p:txBody>
          </p:sp>
          <p:sp>
            <p:nvSpPr>
              <p:cNvPr id="68197" name="Freeform 532"/>
              <p:cNvSpPr>
                <a:spLocks noChangeAspect="1"/>
              </p:cNvSpPr>
              <p:nvPr/>
            </p:nvSpPr>
            <p:spPr bwMode="auto">
              <a:xfrm>
                <a:off x="2823" y="3504"/>
                <a:ext cx="231" cy="327"/>
              </a:xfrm>
              <a:custGeom>
                <a:avLst/>
                <a:gdLst>
                  <a:gd name="T0" fmla="*/ 34 w 463"/>
                  <a:gd name="T1" fmla="*/ 3 h 655"/>
                  <a:gd name="T2" fmla="*/ 140 w 463"/>
                  <a:gd name="T3" fmla="*/ 35 h 655"/>
                  <a:gd name="T4" fmla="*/ 202 w 463"/>
                  <a:gd name="T5" fmla="*/ 45 h 655"/>
                  <a:gd name="T6" fmla="*/ 463 w 463"/>
                  <a:gd name="T7" fmla="*/ 19 h 655"/>
                  <a:gd name="T8" fmla="*/ 460 w 463"/>
                  <a:gd name="T9" fmla="*/ 94 h 655"/>
                  <a:gd name="T10" fmla="*/ 431 w 463"/>
                  <a:gd name="T11" fmla="*/ 156 h 655"/>
                  <a:gd name="T12" fmla="*/ 414 w 463"/>
                  <a:gd name="T13" fmla="*/ 176 h 655"/>
                  <a:gd name="T14" fmla="*/ 362 w 463"/>
                  <a:gd name="T15" fmla="*/ 593 h 655"/>
                  <a:gd name="T16" fmla="*/ 352 w 463"/>
                  <a:gd name="T17" fmla="*/ 611 h 655"/>
                  <a:gd name="T18" fmla="*/ 352 w 463"/>
                  <a:gd name="T19" fmla="*/ 631 h 655"/>
                  <a:gd name="T20" fmla="*/ 364 w 463"/>
                  <a:gd name="T21" fmla="*/ 649 h 655"/>
                  <a:gd name="T22" fmla="*/ 331 w 463"/>
                  <a:gd name="T23" fmla="*/ 655 h 655"/>
                  <a:gd name="T24" fmla="*/ 315 w 463"/>
                  <a:gd name="T25" fmla="*/ 290 h 655"/>
                  <a:gd name="T26" fmla="*/ 279 w 463"/>
                  <a:gd name="T27" fmla="*/ 438 h 655"/>
                  <a:gd name="T28" fmla="*/ 225 w 463"/>
                  <a:gd name="T29" fmla="*/ 174 h 655"/>
                  <a:gd name="T30" fmla="*/ 243 w 463"/>
                  <a:gd name="T31" fmla="*/ 443 h 655"/>
                  <a:gd name="T32" fmla="*/ 140 w 463"/>
                  <a:gd name="T33" fmla="*/ 158 h 655"/>
                  <a:gd name="T34" fmla="*/ 176 w 463"/>
                  <a:gd name="T35" fmla="*/ 428 h 655"/>
                  <a:gd name="T36" fmla="*/ 245 w 463"/>
                  <a:gd name="T37" fmla="*/ 587 h 655"/>
                  <a:gd name="T38" fmla="*/ 253 w 463"/>
                  <a:gd name="T39" fmla="*/ 601 h 655"/>
                  <a:gd name="T40" fmla="*/ 253 w 463"/>
                  <a:gd name="T41" fmla="*/ 621 h 655"/>
                  <a:gd name="T42" fmla="*/ 264 w 463"/>
                  <a:gd name="T43" fmla="*/ 631 h 655"/>
                  <a:gd name="T44" fmla="*/ 287 w 463"/>
                  <a:gd name="T45" fmla="*/ 629 h 655"/>
                  <a:gd name="T46" fmla="*/ 287 w 463"/>
                  <a:gd name="T47" fmla="*/ 647 h 655"/>
                  <a:gd name="T48" fmla="*/ 210 w 463"/>
                  <a:gd name="T49" fmla="*/ 649 h 655"/>
                  <a:gd name="T50" fmla="*/ 207 w 463"/>
                  <a:gd name="T51" fmla="*/ 626 h 655"/>
                  <a:gd name="T52" fmla="*/ 140 w 463"/>
                  <a:gd name="T53" fmla="*/ 507 h 655"/>
                  <a:gd name="T54" fmla="*/ 122 w 463"/>
                  <a:gd name="T55" fmla="*/ 468 h 655"/>
                  <a:gd name="T56" fmla="*/ 106 w 463"/>
                  <a:gd name="T57" fmla="*/ 430 h 655"/>
                  <a:gd name="T58" fmla="*/ 89 w 463"/>
                  <a:gd name="T59" fmla="*/ 394 h 655"/>
                  <a:gd name="T60" fmla="*/ 70 w 463"/>
                  <a:gd name="T61" fmla="*/ 355 h 655"/>
                  <a:gd name="T62" fmla="*/ 52 w 463"/>
                  <a:gd name="T63" fmla="*/ 316 h 655"/>
                  <a:gd name="T64" fmla="*/ 37 w 463"/>
                  <a:gd name="T65" fmla="*/ 277 h 655"/>
                  <a:gd name="T66" fmla="*/ 19 w 463"/>
                  <a:gd name="T67" fmla="*/ 238 h 655"/>
                  <a:gd name="T68" fmla="*/ 3 w 463"/>
                  <a:gd name="T69" fmla="*/ 200 h 655"/>
                  <a:gd name="T70" fmla="*/ 0 w 463"/>
                  <a:gd name="T71" fmla="*/ 184 h 655"/>
                  <a:gd name="T72" fmla="*/ 10 w 463"/>
                  <a:gd name="T73" fmla="*/ 0 h 655"/>
                  <a:gd name="T74" fmla="*/ 34 w 463"/>
                  <a:gd name="T75" fmla="*/ 3 h 65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463"/>
                  <a:gd name="T115" fmla="*/ 0 h 655"/>
                  <a:gd name="T116" fmla="*/ 463 w 463"/>
                  <a:gd name="T117" fmla="*/ 655 h 65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463" h="655">
                    <a:moveTo>
                      <a:pt x="34" y="3"/>
                    </a:moveTo>
                    <a:lnTo>
                      <a:pt x="140" y="35"/>
                    </a:lnTo>
                    <a:lnTo>
                      <a:pt x="202" y="45"/>
                    </a:lnTo>
                    <a:lnTo>
                      <a:pt x="463" y="19"/>
                    </a:lnTo>
                    <a:lnTo>
                      <a:pt x="460" y="94"/>
                    </a:lnTo>
                    <a:lnTo>
                      <a:pt x="431" y="156"/>
                    </a:lnTo>
                    <a:lnTo>
                      <a:pt x="414" y="176"/>
                    </a:lnTo>
                    <a:lnTo>
                      <a:pt x="362" y="593"/>
                    </a:lnTo>
                    <a:lnTo>
                      <a:pt x="352" y="611"/>
                    </a:lnTo>
                    <a:lnTo>
                      <a:pt x="352" y="631"/>
                    </a:lnTo>
                    <a:lnTo>
                      <a:pt x="364" y="649"/>
                    </a:lnTo>
                    <a:lnTo>
                      <a:pt x="331" y="655"/>
                    </a:lnTo>
                    <a:lnTo>
                      <a:pt x="315" y="290"/>
                    </a:lnTo>
                    <a:lnTo>
                      <a:pt x="279" y="438"/>
                    </a:lnTo>
                    <a:lnTo>
                      <a:pt x="225" y="174"/>
                    </a:lnTo>
                    <a:lnTo>
                      <a:pt x="243" y="443"/>
                    </a:lnTo>
                    <a:lnTo>
                      <a:pt x="140" y="158"/>
                    </a:lnTo>
                    <a:lnTo>
                      <a:pt x="176" y="428"/>
                    </a:lnTo>
                    <a:lnTo>
                      <a:pt x="245" y="587"/>
                    </a:lnTo>
                    <a:lnTo>
                      <a:pt x="253" y="601"/>
                    </a:lnTo>
                    <a:lnTo>
                      <a:pt x="253" y="621"/>
                    </a:lnTo>
                    <a:lnTo>
                      <a:pt x="264" y="631"/>
                    </a:lnTo>
                    <a:lnTo>
                      <a:pt x="287" y="629"/>
                    </a:lnTo>
                    <a:lnTo>
                      <a:pt x="287" y="647"/>
                    </a:lnTo>
                    <a:lnTo>
                      <a:pt x="210" y="649"/>
                    </a:lnTo>
                    <a:lnTo>
                      <a:pt x="207" y="626"/>
                    </a:lnTo>
                    <a:lnTo>
                      <a:pt x="140" y="507"/>
                    </a:lnTo>
                    <a:lnTo>
                      <a:pt x="122" y="468"/>
                    </a:lnTo>
                    <a:lnTo>
                      <a:pt x="106" y="430"/>
                    </a:lnTo>
                    <a:lnTo>
                      <a:pt x="89" y="394"/>
                    </a:lnTo>
                    <a:lnTo>
                      <a:pt x="70" y="355"/>
                    </a:lnTo>
                    <a:lnTo>
                      <a:pt x="52" y="316"/>
                    </a:lnTo>
                    <a:lnTo>
                      <a:pt x="37" y="277"/>
                    </a:lnTo>
                    <a:lnTo>
                      <a:pt x="19" y="238"/>
                    </a:lnTo>
                    <a:lnTo>
                      <a:pt x="3" y="200"/>
                    </a:lnTo>
                    <a:lnTo>
                      <a:pt x="0" y="184"/>
                    </a:lnTo>
                    <a:lnTo>
                      <a:pt x="10" y="0"/>
                    </a:lnTo>
                    <a:lnTo>
                      <a:pt x="34" y="3"/>
                    </a:lnTo>
                    <a:close/>
                  </a:path>
                </a:pathLst>
              </a:custGeom>
              <a:solidFill>
                <a:srgbClr val="877A70"/>
              </a:solidFill>
              <a:ln w="9525">
                <a:noFill/>
                <a:round/>
                <a:headEnd/>
                <a:tailEnd/>
              </a:ln>
            </p:spPr>
            <p:txBody>
              <a:bodyPr>
                <a:prstTxWarp prst="textNoShape">
                  <a:avLst/>
                </a:prstTxWarp>
              </a:bodyPr>
              <a:lstStyle/>
              <a:p>
                <a:endParaRPr lang="en-US"/>
              </a:p>
            </p:txBody>
          </p:sp>
          <p:sp>
            <p:nvSpPr>
              <p:cNvPr id="68198" name="Freeform 533"/>
              <p:cNvSpPr>
                <a:spLocks noChangeAspect="1"/>
              </p:cNvSpPr>
              <p:nvPr/>
            </p:nvSpPr>
            <p:spPr bwMode="auto">
              <a:xfrm>
                <a:off x="2859" y="3421"/>
                <a:ext cx="98" cy="34"/>
              </a:xfrm>
              <a:custGeom>
                <a:avLst/>
                <a:gdLst>
                  <a:gd name="T0" fmla="*/ 71 w 197"/>
                  <a:gd name="T1" fmla="*/ 9 h 68"/>
                  <a:gd name="T2" fmla="*/ 135 w 197"/>
                  <a:gd name="T3" fmla="*/ 0 h 68"/>
                  <a:gd name="T4" fmla="*/ 156 w 197"/>
                  <a:gd name="T5" fmla="*/ 0 h 68"/>
                  <a:gd name="T6" fmla="*/ 163 w 197"/>
                  <a:gd name="T7" fmla="*/ 16 h 68"/>
                  <a:gd name="T8" fmla="*/ 158 w 197"/>
                  <a:gd name="T9" fmla="*/ 19 h 68"/>
                  <a:gd name="T10" fmla="*/ 158 w 197"/>
                  <a:gd name="T11" fmla="*/ 24 h 68"/>
                  <a:gd name="T12" fmla="*/ 192 w 197"/>
                  <a:gd name="T13" fmla="*/ 36 h 68"/>
                  <a:gd name="T14" fmla="*/ 197 w 197"/>
                  <a:gd name="T15" fmla="*/ 49 h 68"/>
                  <a:gd name="T16" fmla="*/ 197 w 197"/>
                  <a:gd name="T17" fmla="*/ 59 h 68"/>
                  <a:gd name="T18" fmla="*/ 184 w 197"/>
                  <a:gd name="T19" fmla="*/ 68 h 68"/>
                  <a:gd name="T20" fmla="*/ 9 w 197"/>
                  <a:gd name="T21" fmla="*/ 68 h 68"/>
                  <a:gd name="T22" fmla="*/ 0 w 197"/>
                  <a:gd name="T23" fmla="*/ 52 h 68"/>
                  <a:gd name="T24" fmla="*/ 0 w 197"/>
                  <a:gd name="T25" fmla="*/ 36 h 68"/>
                  <a:gd name="T26" fmla="*/ 71 w 197"/>
                  <a:gd name="T27" fmla="*/ 9 h 6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97"/>
                  <a:gd name="T43" fmla="*/ 0 h 68"/>
                  <a:gd name="T44" fmla="*/ 197 w 197"/>
                  <a:gd name="T45" fmla="*/ 68 h 6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97" h="68">
                    <a:moveTo>
                      <a:pt x="71" y="9"/>
                    </a:moveTo>
                    <a:lnTo>
                      <a:pt x="135" y="0"/>
                    </a:lnTo>
                    <a:lnTo>
                      <a:pt x="156" y="0"/>
                    </a:lnTo>
                    <a:lnTo>
                      <a:pt x="163" y="16"/>
                    </a:lnTo>
                    <a:lnTo>
                      <a:pt x="158" y="19"/>
                    </a:lnTo>
                    <a:lnTo>
                      <a:pt x="158" y="24"/>
                    </a:lnTo>
                    <a:lnTo>
                      <a:pt x="192" y="36"/>
                    </a:lnTo>
                    <a:lnTo>
                      <a:pt x="197" y="49"/>
                    </a:lnTo>
                    <a:lnTo>
                      <a:pt x="197" y="59"/>
                    </a:lnTo>
                    <a:lnTo>
                      <a:pt x="184" y="68"/>
                    </a:lnTo>
                    <a:lnTo>
                      <a:pt x="9" y="68"/>
                    </a:lnTo>
                    <a:lnTo>
                      <a:pt x="0" y="52"/>
                    </a:lnTo>
                    <a:lnTo>
                      <a:pt x="0" y="36"/>
                    </a:lnTo>
                    <a:lnTo>
                      <a:pt x="71" y="9"/>
                    </a:lnTo>
                    <a:close/>
                  </a:path>
                </a:pathLst>
              </a:custGeom>
              <a:solidFill>
                <a:srgbClr val="1E1916"/>
              </a:solidFill>
              <a:ln w="9525">
                <a:noFill/>
                <a:round/>
                <a:headEnd/>
                <a:tailEnd/>
              </a:ln>
            </p:spPr>
            <p:txBody>
              <a:bodyPr>
                <a:prstTxWarp prst="textNoShape">
                  <a:avLst/>
                </a:prstTxWarp>
              </a:bodyPr>
              <a:lstStyle/>
              <a:p>
                <a:endParaRPr lang="en-US"/>
              </a:p>
            </p:txBody>
          </p:sp>
          <p:sp>
            <p:nvSpPr>
              <p:cNvPr id="68199" name="Freeform 534"/>
              <p:cNvSpPr>
                <a:spLocks noChangeAspect="1"/>
              </p:cNvSpPr>
              <p:nvPr/>
            </p:nvSpPr>
            <p:spPr bwMode="auto">
              <a:xfrm>
                <a:off x="2946" y="3429"/>
                <a:ext cx="98" cy="53"/>
              </a:xfrm>
              <a:custGeom>
                <a:avLst/>
                <a:gdLst>
                  <a:gd name="T0" fmla="*/ 148 w 197"/>
                  <a:gd name="T1" fmla="*/ 28 h 106"/>
                  <a:gd name="T2" fmla="*/ 169 w 197"/>
                  <a:gd name="T3" fmla="*/ 10 h 106"/>
                  <a:gd name="T4" fmla="*/ 174 w 197"/>
                  <a:gd name="T5" fmla="*/ 0 h 106"/>
                  <a:gd name="T6" fmla="*/ 189 w 197"/>
                  <a:gd name="T7" fmla="*/ 8 h 106"/>
                  <a:gd name="T8" fmla="*/ 197 w 197"/>
                  <a:gd name="T9" fmla="*/ 26 h 106"/>
                  <a:gd name="T10" fmla="*/ 181 w 197"/>
                  <a:gd name="T11" fmla="*/ 47 h 106"/>
                  <a:gd name="T12" fmla="*/ 122 w 197"/>
                  <a:gd name="T13" fmla="*/ 80 h 106"/>
                  <a:gd name="T14" fmla="*/ 17 w 197"/>
                  <a:gd name="T15" fmla="*/ 106 h 106"/>
                  <a:gd name="T16" fmla="*/ 0 w 197"/>
                  <a:gd name="T17" fmla="*/ 88 h 106"/>
                  <a:gd name="T18" fmla="*/ 0 w 197"/>
                  <a:gd name="T19" fmla="*/ 80 h 106"/>
                  <a:gd name="T20" fmla="*/ 11 w 197"/>
                  <a:gd name="T21" fmla="*/ 72 h 106"/>
                  <a:gd name="T22" fmla="*/ 27 w 197"/>
                  <a:gd name="T23" fmla="*/ 67 h 106"/>
                  <a:gd name="T24" fmla="*/ 45 w 197"/>
                  <a:gd name="T25" fmla="*/ 60 h 106"/>
                  <a:gd name="T26" fmla="*/ 67 w 197"/>
                  <a:gd name="T27" fmla="*/ 54 h 106"/>
                  <a:gd name="T28" fmla="*/ 91 w 197"/>
                  <a:gd name="T29" fmla="*/ 47 h 106"/>
                  <a:gd name="T30" fmla="*/ 112 w 197"/>
                  <a:gd name="T31" fmla="*/ 41 h 106"/>
                  <a:gd name="T32" fmla="*/ 133 w 197"/>
                  <a:gd name="T33" fmla="*/ 33 h 106"/>
                  <a:gd name="T34" fmla="*/ 148 w 197"/>
                  <a:gd name="T35" fmla="*/ 28 h 10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97"/>
                  <a:gd name="T55" fmla="*/ 0 h 106"/>
                  <a:gd name="T56" fmla="*/ 197 w 197"/>
                  <a:gd name="T57" fmla="*/ 106 h 10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97" h="106">
                    <a:moveTo>
                      <a:pt x="148" y="28"/>
                    </a:moveTo>
                    <a:lnTo>
                      <a:pt x="169" y="10"/>
                    </a:lnTo>
                    <a:lnTo>
                      <a:pt x="174" y="0"/>
                    </a:lnTo>
                    <a:lnTo>
                      <a:pt x="189" y="8"/>
                    </a:lnTo>
                    <a:lnTo>
                      <a:pt x="197" y="26"/>
                    </a:lnTo>
                    <a:lnTo>
                      <a:pt x="181" y="47"/>
                    </a:lnTo>
                    <a:lnTo>
                      <a:pt x="122" y="80"/>
                    </a:lnTo>
                    <a:lnTo>
                      <a:pt x="17" y="106"/>
                    </a:lnTo>
                    <a:lnTo>
                      <a:pt x="0" y="88"/>
                    </a:lnTo>
                    <a:lnTo>
                      <a:pt x="0" y="80"/>
                    </a:lnTo>
                    <a:lnTo>
                      <a:pt x="11" y="72"/>
                    </a:lnTo>
                    <a:lnTo>
                      <a:pt x="27" y="67"/>
                    </a:lnTo>
                    <a:lnTo>
                      <a:pt x="45" y="60"/>
                    </a:lnTo>
                    <a:lnTo>
                      <a:pt x="67" y="54"/>
                    </a:lnTo>
                    <a:lnTo>
                      <a:pt x="91" y="47"/>
                    </a:lnTo>
                    <a:lnTo>
                      <a:pt x="112" y="41"/>
                    </a:lnTo>
                    <a:lnTo>
                      <a:pt x="133" y="33"/>
                    </a:lnTo>
                    <a:lnTo>
                      <a:pt x="148" y="28"/>
                    </a:lnTo>
                    <a:close/>
                  </a:path>
                </a:pathLst>
              </a:custGeom>
              <a:solidFill>
                <a:srgbClr val="1E1916"/>
              </a:solidFill>
              <a:ln w="9525">
                <a:noFill/>
                <a:round/>
                <a:headEnd/>
                <a:tailEnd/>
              </a:ln>
            </p:spPr>
            <p:txBody>
              <a:bodyPr>
                <a:prstTxWarp prst="textNoShape">
                  <a:avLst/>
                </a:prstTxWarp>
              </a:bodyPr>
              <a:lstStyle/>
              <a:p>
                <a:endParaRPr lang="en-US"/>
              </a:p>
            </p:txBody>
          </p:sp>
          <p:sp>
            <p:nvSpPr>
              <p:cNvPr id="68200" name="Freeform 535"/>
              <p:cNvSpPr>
                <a:spLocks noChangeAspect="1"/>
              </p:cNvSpPr>
              <p:nvPr/>
            </p:nvSpPr>
            <p:spPr bwMode="auto">
              <a:xfrm>
                <a:off x="3019" y="3667"/>
                <a:ext cx="65" cy="155"/>
              </a:xfrm>
              <a:custGeom>
                <a:avLst/>
                <a:gdLst>
                  <a:gd name="T0" fmla="*/ 75 w 129"/>
                  <a:gd name="T1" fmla="*/ 155 h 309"/>
                  <a:gd name="T2" fmla="*/ 129 w 129"/>
                  <a:gd name="T3" fmla="*/ 258 h 309"/>
                  <a:gd name="T4" fmla="*/ 103 w 129"/>
                  <a:gd name="T5" fmla="*/ 276 h 309"/>
                  <a:gd name="T6" fmla="*/ 23 w 129"/>
                  <a:gd name="T7" fmla="*/ 309 h 309"/>
                  <a:gd name="T8" fmla="*/ 0 w 129"/>
                  <a:gd name="T9" fmla="*/ 276 h 309"/>
                  <a:gd name="T10" fmla="*/ 41 w 129"/>
                  <a:gd name="T11" fmla="*/ 0 h 309"/>
                  <a:gd name="T12" fmla="*/ 75 w 129"/>
                  <a:gd name="T13" fmla="*/ 155 h 309"/>
                  <a:gd name="T14" fmla="*/ 0 60000 65536"/>
                  <a:gd name="T15" fmla="*/ 0 60000 65536"/>
                  <a:gd name="T16" fmla="*/ 0 60000 65536"/>
                  <a:gd name="T17" fmla="*/ 0 60000 65536"/>
                  <a:gd name="T18" fmla="*/ 0 60000 65536"/>
                  <a:gd name="T19" fmla="*/ 0 60000 65536"/>
                  <a:gd name="T20" fmla="*/ 0 60000 65536"/>
                  <a:gd name="T21" fmla="*/ 0 w 129"/>
                  <a:gd name="T22" fmla="*/ 0 h 309"/>
                  <a:gd name="T23" fmla="*/ 129 w 129"/>
                  <a:gd name="T24" fmla="*/ 309 h 30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9" h="309">
                    <a:moveTo>
                      <a:pt x="75" y="155"/>
                    </a:moveTo>
                    <a:lnTo>
                      <a:pt x="129" y="258"/>
                    </a:lnTo>
                    <a:lnTo>
                      <a:pt x="103" y="276"/>
                    </a:lnTo>
                    <a:lnTo>
                      <a:pt x="23" y="309"/>
                    </a:lnTo>
                    <a:lnTo>
                      <a:pt x="0" y="276"/>
                    </a:lnTo>
                    <a:lnTo>
                      <a:pt x="41" y="0"/>
                    </a:lnTo>
                    <a:lnTo>
                      <a:pt x="75" y="155"/>
                    </a:lnTo>
                    <a:close/>
                  </a:path>
                </a:pathLst>
              </a:custGeom>
              <a:solidFill>
                <a:srgbClr val="8E6B59"/>
              </a:solidFill>
              <a:ln w="9525">
                <a:noFill/>
                <a:round/>
                <a:headEnd/>
                <a:tailEnd/>
              </a:ln>
            </p:spPr>
            <p:txBody>
              <a:bodyPr>
                <a:prstTxWarp prst="textNoShape">
                  <a:avLst/>
                </a:prstTxWarp>
              </a:bodyPr>
              <a:lstStyle/>
              <a:p>
                <a:endParaRPr lang="en-US"/>
              </a:p>
            </p:txBody>
          </p:sp>
          <p:sp>
            <p:nvSpPr>
              <p:cNvPr id="68201" name="Freeform 536"/>
              <p:cNvSpPr>
                <a:spLocks noChangeAspect="1"/>
              </p:cNvSpPr>
              <p:nvPr/>
            </p:nvSpPr>
            <p:spPr bwMode="auto">
              <a:xfrm>
                <a:off x="3057" y="3653"/>
                <a:ext cx="88" cy="143"/>
              </a:xfrm>
              <a:custGeom>
                <a:avLst/>
                <a:gdLst>
                  <a:gd name="T0" fmla="*/ 62 w 176"/>
                  <a:gd name="T1" fmla="*/ 113 h 287"/>
                  <a:gd name="T2" fmla="*/ 131 w 176"/>
                  <a:gd name="T3" fmla="*/ 207 h 287"/>
                  <a:gd name="T4" fmla="*/ 176 w 176"/>
                  <a:gd name="T5" fmla="*/ 284 h 287"/>
                  <a:gd name="T6" fmla="*/ 98 w 176"/>
                  <a:gd name="T7" fmla="*/ 287 h 287"/>
                  <a:gd name="T8" fmla="*/ 87 w 176"/>
                  <a:gd name="T9" fmla="*/ 259 h 287"/>
                  <a:gd name="T10" fmla="*/ 54 w 176"/>
                  <a:gd name="T11" fmla="*/ 220 h 287"/>
                  <a:gd name="T12" fmla="*/ 20 w 176"/>
                  <a:gd name="T13" fmla="*/ 132 h 287"/>
                  <a:gd name="T14" fmla="*/ 0 w 176"/>
                  <a:gd name="T15" fmla="*/ 0 h 287"/>
                  <a:gd name="T16" fmla="*/ 18 w 176"/>
                  <a:gd name="T17" fmla="*/ 36 h 287"/>
                  <a:gd name="T18" fmla="*/ 62 w 176"/>
                  <a:gd name="T19" fmla="*/ 113 h 28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76"/>
                  <a:gd name="T31" fmla="*/ 0 h 287"/>
                  <a:gd name="T32" fmla="*/ 176 w 176"/>
                  <a:gd name="T33" fmla="*/ 287 h 28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76" h="287">
                    <a:moveTo>
                      <a:pt x="62" y="113"/>
                    </a:moveTo>
                    <a:lnTo>
                      <a:pt x="131" y="207"/>
                    </a:lnTo>
                    <a:lnTo>
                      <a:pt x="176" y="284"/>
                    </a:lnTo>
                    <a:lnTo>
                      <a:pt x="98" y="287"/>
                    </a:lnTo>
                    <a:lnTo>
                      <a:pt x="87" y="259"/>
                    </a:lnTo>
                    <a:lnTo>
                      <a:pt x="54" y="220"/>
                    </a:lnTo>
                    <a:lnTo>
                      <a:pt x="20" y="132"/>
                    </a:lnTo>
                    <a:lnTo>
                      <a:pt x="0" y="0"/>
                    </a:lnTo>
                    <a:lnTo>
                      <a:pt x="18" y="36"/>
                    </a:lnTo>
                    <a:lnTo>
                      <a:pt x="62" y="113"/>
                    </a:lnTo>
                    <a:close/>
                  </a:path>
                </a:pathLst>
              </a:custGeom>
              <a:solidFill>
                <a:srgbClr val="774930"/>
              </a:solidFill>
              <a:ln w="9525">
                <a:noFill/>
                <a:round/>
                <a:headEnd/>
                <a:tailEnd/>
              </a:ln>
            </p:spPr>
            <p:txBody>
              <a:bodyPr>
                <a:prstTxWarp prst="textNoShape">
                  <a:avLst/>
                </a:prstTxWarp>
              </a:bodyPr>
              <a:lstStyle/>
              <a:p>
                <a:endParaRPr lang="en-US"/>
              </a:p>
            </p:txBody>
          </p:sp>
          <p:sp>
            <p:nvSpPr>
              <p:cNvPr id="68202" name="Freeform 537"/>
              <p:cNvSpPr>
                <a:spLocks noChangeAspect="1"/>
              </p:cNvSpPr>
              <p:nvPr/>
            </p:nvSpPr>
            <p:spPr bwMode="auto">
              <a:xfrm>
                <a:off x="3054" y="3482"/>
                <a:ext cx="190" cy="310"/>
              </a:xfrm>
              <a:custGeom>
                <a:avLst/>
                <a:gdLst>
                  <a:gd name="T0" fmla="*/ 30 w 379"/>
                  <a:gd name="T1" fmla="*/ 122 h 620"/>
                  <a:gd name="T2" fmla="*/ 52 w 379"/>
                  <a:gd name="T3" fmla="*/ 33 h 620"/>
                  <a:gd name="T4" fmla="*/ 64 w 379"/>
                  <a:gd name="T5" fmla="*/ 26 h 620"/>
                  <a:gd name="T6" fmla="*/ 59 w 379"/>
                  <a:gd name="T7" fmla="*/ 16 h 620"/>
                  <a:gd name="T8" fmla="*/ 92 w 379"/>
                  <a:gd name="T9" fmla="*/ 16 h 620"/>
                  <a:gd name="T10" fmla="*/ 103 w 379"/>
                  <a:gd name="T11" fmla="*/ 0 h 620"/>
                  <a:gd name="T12" fmla="*/ 119 w 379"/>
                  <a:gd name="T13" fmla="*/ 95 h 620"/>
                  <a:gd name="T14" fmla="*/ 188 w 379"/>
                  <a:gd name="T15" fmla="*/ 224 h 620"/>
                  <a:gd name="T16" fmla="*/ 217 w 379"/>
                  <a:gd name="T17" fmla="*/ 276 h 620"/>
                  <a:gd name="T18" fmla="*/ 354 w 379"/>
                  <a:gd name="T19" fmla="*/ 416 h 620"/>
                  <a:gd name="T20" fmla="*/ 369 w 379"/>
                  <a:gd name="T21" fmla="*/ 459 h 620"/>
                  <a:gd name="T22" fmla="*/ 379 w 379"/>
                  <a:gd name="T23" fmla="*/ 496 h 620"/>
                  <a:gd name="T24" fmla="*/ 379 w 379"/>
                  <a:gd name="T25" fmla="*/ 535 h 620"/>
                  <a:gd name="T26" fmla="*/ 379 w 379"/>
                  <a:gd name="T27" fmla="*/ 584 h 620"/>
                  <a:gd name="T28" fmla="*/ 327 w 379"/>
                  <a:gd name="T29" fmla="*/ 595 h 620"/>
                  <a:gd name="T30" fmla="*/ 320 w 379"/>
                  <a:gd name="T31" fmla="*/ 595 h 620"/>
                  <a:gd name="T32" fmla="*/ 317 w 379"/>
                  <a:gd name="T33" fmla="*/ 600 h 620"/>
                  <a:gd name="T34" fmla="*/ 327 w 379"/>
                  <a:gd name="T35" fmla="*/ 617 h 620"/>
                  <a:gd name="T36" fmla="*/ 225 w 379"/>
                  <a:gd name="T37" fmla="*/ 620 h 620"/>
                  <a:gd name="T38" fmla="*/ 225 w 379"/>
                  <a:gd name="T39" fmla="*/ 610 h 620"/>
                  <a:gd name="T40" fmla="*/ 198 w 379"/>
                  <a:gd name="T41" fmla="*/ 576 h 620"/>
                  <a:gd name="T42" fmla="*/ 170 w 379"/>
                  <a:gd name="T43" fmla="*/ 543 h 620"/>
                  <a:gd name="T44" fmla="*/ 144 w 379"/>
                  <a:gd name="T45" fmla="*/ 506 h 620"/>
                  <a:gd name="T46" fmla="*/ 119 w 379"/>
                  <a:gd name="T47" fmla="*/ 468 h 620"/>
                  <a:gd name="T48" fmla="*/ 92 w 379"/>
                  <a:gd name="T49" fmla="*/ 429 h 620"/>
                  <a:gd name="T50" fmla="*/ 72 w 379"/>
                  <a:gd name="T51" fmla="*/ 390 h 620"/>
                  <a:gd name="T52" fmla="*/ 52 w 379"/>
                  <a:gd name="T53" fmla="*/ 352 h 620"/>
                  <a:gd name="T54" fmla="*/ 33 w 379"/>
                  <a:gd name="T55" fmla="*/ 313 h 620"/>
                  <a:gd name="T56" fmla="*/ 15 w 379"/>
                  <a:gd name="T57" fmla="*/ 279 h 620"/>
                  <a:gd name="T58" fmla="*/ 0 w 379"/>
                  <a:gd name="T59" fmla="*/ 243 h 620"/>
                  <a:gd name="T60" fmla="*/ 5 w 379"/>
                  <a:gd name="T61" fmla="*/ 199 h 620"/>
                  <a:gd name="T62" fmla="*/ 30 w 379"/>
                  <a:gd name="T63" fmla="*/ 122 h 62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79"/>
                  <a:gd name="T97" fmla="*/ 0 h 620"/>
                  <a:gd name="T98" fmla="*/ 379 w 379"/>
                  <a:gd name="T99" fmla="*/ 620 h 62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79" h="620">
                    <a:moveTo>
                      <a:pt x="30" y="122"/>
                    </a:moveTo>
                    <a:lnTo>
                      <a:pt x="52" y="33"/>
                    </a:lnTo>
                    <a:lnTo>
                      <a:pt x="64" y="26"/>
                    </a:lnTo>
                    <a:lnTo>
                      <a:pt x="59" y="16"/>
                    </a:lnTo>
                    <a:lnTo>
                      <a:pt x="92" y="16"/>
                    </a:lnTo>
                    <a:lnTo>
                      <a:pt x="103" y="0"/>
                    </a:lnTo>
                    <a:lnTo>
                      <a:pt x="119" y="95"/>
                    </a:lnTo>
                    <a:lnTo>
                      <a:pt x="188" y="224"/>
                    </a:lnTo>
                    <a:lnTo>
                      <a:pt x="217" y="276"/>
                    </a:lnTo>
                    <a:lnTo>
                      <a:pt x="354" y="416"/>
                    </a:lnTo>
                    <a:lnTo>
                      <a:pt x="369" y="459"/>
                    </a:lnTo>
                    <a:lnTo>
                      <a:pt x="379" y="496"/>
                    </a:lnTo>
                    <a:lnTo>
                      <a:pt x="379" y="535"/>
                    </a:lnTo>
                    <a:lnTo>
                      <a:pt x="379" y="584"/>
                    </a:lnTo>
                    <a:lnTo>
                      <a:pt x="327" y="595"/>
                    </a:lnTo>
                    <a:lnTo>
                      <a:pt x="320" y="595"/>
                    </a:lnTo>
                    <a:lnTo>
                      <a:pt x="317" y="600"/>
                    </a:lnTo>
                    <a:lnTo>
                      <a:pt x="327" y="617"/>
                    </a:lnTo>
                    <a:lnTo>
                      <a:pt x="225" y="620"/>
                    </a:lnTo>
                    <a:lnTo>
                      <a:pt x="225" y="610"/>
                    </a:lnTo>
                    <a:lnTo>
                      <a:pt x="198" y="576"/>
                    </a:lnTo>
                    <a:lnTo>
                      <a:pt x="170" y="543"/>
                    </a:lnTo>
                    <a:lnTo>
                      <a:pt x="144" y="506"/>
                    </a:lnTo>
                    <a:lnTo>
                      <a:pt x="119" y="468"/>
                    </a:lnTo>
                    <a:lnTo>
                      <a:pt x="92" y="429"/>
                    </a:lnTo>
                    <a:lnTo>
                      <a:pt x="72" y="390"/>
                    </a:lnTo>
                    <a:lnTo>
                      <a:pt x="52" y="352"/>
                    </a:lnTo>
                    <a:lnTo>
                      <a:pt x="33" y="313"/>
                    </a:lnTo>
                    <a:lnTo>
                      <a:pt x="15" y="279"/>
                    </a:lnTo>
                    <a:lnTo>
                      <a:pt x="0" y="243"/>
                    </a:lnTo>
                    <a:lnTo>
                      <a:pt x="5" y="199"/>
                    </a:lnTo>
                    <a:lnTo>
                      <a:pt x="30" y="122"/>
                    </a:lnTo>
                    <a:close/>
                  </a:path>
                </a:pathLst>
              </a:custGeom>
              <a:solidFill>
                <a:srgbClr val="AA8472"/>
              </a:solidFill>
              <a:ln w="9525">
                <a:noFill/>
                <a:round/>
                <a:headEnd/>
                <a:tailEnd/>
              </a:ln>
            </p:spPr>
            <p:txBody>
              <a:bodyPr>
                <a:prstTxWarp prst="textNoShape">
                  <a:avLst/>
                </a:prstTxWarp>
              </a:bodyPr>
              <a:lstStyle/>
              <a:p>
                <a:endParaRPr lang="en-US"/>
              </a:p>
            </p:txBody>
          </p:sp>
        </p:grpSp>
        <p:grpSp>
          <p:nvGrpSpPr>
            <p:cNvPr id="67590" name="Group 538"/>
            <p:cNvGrpSpPr>
              <a:grpSpLocks noChangeAspect="1"/>
            </p:cNvGrpSpPr>
            <p:nvPr/>
          </p:nvGrpSpPr>
          <p:grpSpPr bwMode="auto">
            <a:xfrm>
              <a:off x="2705" y="3022"/>
              <a:ext cx="559" cy="770"/>
              <a:chOff x="2627" y="3386"/>
              <a:chExt cx="635" cy="466"/>
            </a:xfrm>
          </p:grpSpPr>
          <p:sp>
            <p:nvSpPr>
              <p:cNvPr id="68181" name="Freeform 539"/>
              <p:cNvSpPr>
                <a:spLocks noChangeAspect="1"/>
              </p:cNvSpPr>
              <p:nvPr/>
            </p:nvSpPr>
            <p:spPr bwMode="auto">
              <a:xfrm>
                <a:off x="2627" y="3386"/>
                <a:ext cx="635" cy="466"/>
              </a:xfrm>
              <a:custGeom>
                <a:avLst/>
                <a:gdLst>
                  <a:gd name="T0" fmla="*/ 54 w 1271"/>
                  <a:gd name="T1" fmla="*/ 331 h 931"/>
                  <a:gd name="T2" fmla="*/ 46 w 1271"/>
                  <a:gd name="T3" fmla="*/ 306 h 931"/>
                  <a:gd name="T4" fmla="*/ 67 w 1271"/>
                  <a:gd name="T5" fmla="*/ 114 h 931"/>
                  <a:gd name="T6" fmla="*/ 147 w 1271"/>
                  <a:gd name="T7" fmla="*/ 42 h 931"/>
                  <a:gd name="T8" fmla="*/ 183 w 1271"/>
                  <a:gd name="T9" fmla="*/ 24 h 931"/>
                  <a:gd name="T10" fmla="*/ 286 w 1271"/>
                  <a:gd name="T11" fmla="*/ 0 h 931"/>
                  <a:gd name="T12" fmla="*/ 367 w 1271"/>
                  <a:gd name="T13" fmla="*/ 10 h 931"/>
                  <a:gd name="T14" fmla="*/ 405 w 1271"/>
                  <a:gd name="T15" fmla="*/ 8 h 931"/>
                  <a:gd name="T16" fmla="*/ 441 w 1271"/>
                  <a:gd name="T17" fmla="*/ 5 h 931"/>
                  <a:gd name="T18" fmla="*/ 481 w 1271"/>
                  <a:gd name="T19" fmla="*/ 3 h 931"/>
                  <a:gd name="T20" fmla="*/ 516 w 1271"/>
                  <a:gd name="T21" fmla="*/ 3 h 931"/>
                  <a:gd name="T22" fmla="*/ 550 w 1271"/>
                  <a:gd name="T23" fmla="*/ 3 h 931"/>
                  <a:gd name="T24" fmla="*/ 586 w 1271"/>
                  <a:gd name="T25" fmla="*/ 3 h 931"/>
                  <a:gd name="T26" fmla="*/ 622 w 1271"/>
                  <a:gd name="T27" fmla="*/ 5 h 931"/>
                  <a:gd name="T28" fmla="*/ 656 w 1271"/>
                  <a:gd name="T29" fmla="*/ 5 h 931"/>
                  <a:gd name="T30" fmla="*/ 692 w 1271"/>
                  <a:gd name="T31" fmla="*/ 8 h 931"/>
                  <a:gd name="T32" fmla="*/ 726 w 1271"/>
                  <a:gd name="T33" fmla="*/ 10 h 931"/>
                  <a:gd name="T34" fmla="*/ 761 w 1271"/>
                  <a:gd name="T35" fmla="*/ 17 h 931"/>
                  <a:gd name="T36" fmla="*/ 798 w 1271"/>
                  <a:gd name="T37" fmla="*/ 22 h 931"/>
                  <a:gd name="T38" fmla="*/ 832 w 1271"/>
                  <a:gd name="T39" fmla="*/ 27 h 931"/>
                  <a:gd name="T40" fmla="*/ 868 w 1271"/>
                  <a:gd name="T41" fmla="*/ 32 h 931"/>
                  <a:gd name="T42" fmla="*/ 907 w 1271"/>
                  <a:gd name="T43" fmla="*/ 37 h 931"/>
                  <a:gd name="T44" fmla="*/ 942 w 1271"/>
                  <a:gd name="T45" fmla="*/ 45 h 931"/>
                  <a:gd name="T46" fmla="*/ 989 w 1271"/>
                  <a:gd name="T47" fmla="*/ 138 h 931"/>
                  <a:gd name="T48" fmla="*/ 989 w 1271"/>
                  <a:gd name="T49" fmla="*/ 156 h 931"/>
                  <a:gd name="T50" fmla="*/ 1080 w 1271"/>
                  <a:gd name="T51" fmla="*/ 409 h 931"/>
                  <a:gd name="T52" fmla="*/ 1105 w 1271"/>
                  <a:gd name="T53" fmla="*/ 460 h 931"/>
                  <a:gd name="T54" fmla="*/ 1242 w 1271"/>
                  <a:gd name="T55" fmla="*/ 592 h 931"/>
                  <a:gd name="T56" fmla="*/ 1266 w 1271"/>
                  <a:gd name="T57" fmla="*/ 663 h 931"/>
                  <a:gd name="T58" fmla="*/ 1271 w 1271"/>
                  <a:gd name="T59" fmla="*/ 794 h 931"/>
                  <a:gd name="T60" fmla="*/ 1253 w 1271"/>
                  <a:gd name="T61" fmla="*/ 838 h 931"/>
                  <a:gd name="T62" fmla="*/ 922 w 1271"/>
                  <a:gd name="T63" fmla="*/ 861 h 931"/>
                  <a:gd name="T64" fmla="*/ 885 w 1271"/>
                  <a:gd name="T65" fmla="*/ 876 h 931"/>
                  <a:gd name="T66" fmla="*/ 850 w 1271"/>
                  <a:gd name="T67" fmla="*/ 890 h 931"/>
                  <a:gd name="T68" fmla="*/ 813 w 1271"/>
                  <a:gd name="T69" fmla="*/ 903 h 931"/>
                  <a:gd name="T70" fmla="*/ 778 w 1271"/>
                  <a:gd name="T71" fmla="*/ 911 h 931"/>
                  <a:gd name="T72" fmla="*/ 741 w 1271"/>
                  <a:gd name="T73" fmla="*/ 918 h 931"/>
                  <a:gd name="T74" fmla="*/ 704 w 1271"/>
                  <a:gd name="T75" fmla="*/ 926 h 931"/>
                  <a:gd name="T76" fmla="*/ 669 w 1271"/>
                  <a:gd name="T77" fmla="*/ 928 h 931"/>
                  <a:gd name="T78" fmla="*/ 632 w 1271"/>
                  <a:gd name="T79" fmla="*/ 931 h 931"/>
                  <a:gd name="T80" fmla="*/ 597 w 1271"/>
                  <a:gd name="T81" fmla="*/ 931 h 931"/>
                  <a:gd name="T82" fmla="*/ 560 w 1271"/>
                  <a:gd name="T83" fmla="*/ 931 h 931"/>
                  <a:gd name="T84" fmla="*/ 521 w 1271"/>
                  <a:gd name="T85" fmla="*/ 931 h 931"/>
                  <a:gd name="T86" fmla="*/ 486 w 1271"/>
                  <a:gd name="T87" fmla="*/ 928 h 931"/>
                  <a:gd name="T88" fmla="*/ 447 w 1271"/>
                  <a:gd name="T89" fmla="*/ 923 h 931"/>
                  <a:gd name="T90" fmla="*/ 407 w 1271"/>
                  <a:gd name="T91" fmla="*/ 918 h 931"/>
                  <a:gd name="T92" fmla="*/ 369 w 1271"/>
                  <a:gd name="T93" fmla="*/ 913 h 931"/>
                  <a:gd name="T94" fmla="*/ 330 w 1271"/>
                  <a:gd name="T95" fmla="*/ 908 h 931"/>
                  <a:gd name="T96" fmla="*/ 297 w 1271"/>
                  <a:gd name="T97" fmla="*/ 923 h 931"/>
                  <a:gd name="T98" fmla="*/ 147 w 1271"/>
                  <a:gd name="T99" fmla="*/ 900 h 931"/>
                  <a:gd name="T100" fmla="*/ 67 w 1271"/>
                  <a:gd name="T101" fmla="*/ 874 h 931"/>
                  <a:gd name="T102" fmla="*/ 8 w 1271"/>
                  <a:gd name="T103" fmla="*/ 747 h 931"/>
                  <a:gd name="T104" fmla="*/ 0 w 1271"/>
                  <a:gd name="T105" fmla="*/ 698 h 931"/>
                  <a:gd name="T106" fmla="*/ 54 w 1271"/>
                  <a:gd name="T107" fmla="*/ 331 h 93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1271"/>
                  <a:gd name="T163" fmla="*/ 0 h 931"/>
                  <a:gd name="T164" fmla="*/ 1271 w 1271"/>
                  <a:gd name="T165" fmla="*/ 931 h 931"/>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1271" h="931">
                    <a:moveTo>
                      <a:pt x="54" y="331"/>
                    </a:moveTo>
                    <a:lnTo>
                      <a:pt x="46" y="306"/>
                    </a:lnTo>
                    <a:lnTo>
                      <a:pt x="67" y="114"/>
                    </a:lnTo>
                    <a:lnTo>
                      <a:pt x="147" y="42"/>
                    </a:lnTo>
                    <a:lnTo>
                      <a:pt x="183" y="24"/>
                    </a:lnTo>
                    <a:lnTo>
                      <a:pt x="286" y="0"/>
                    </a:lnTo>
                    <a:lnTo>
                      <a:pt x="367" y="10"/>
                    </a:lnTo>
                    <a:lnTo>
                      <a:pt x="405" y="8"/>
                    </a:lnTo>
                    <a:lnTo>
                      <a:pt x="441" y="5"/>
                    </a:lnTo>
                    <a:lnTo>
                      <a:pt x="481" y="3"/>
                    </a:lnTo>
                    <a:lnTo>
                      <a:pt x="516" y="3"/>
                    </a:lnTo>
                    <a:lnTo>
                      <a:pt x="550" y="3"/>
                    </a:lnTo>
                    <a:lnTo>
                      <a:pt x="586" y="3"/>
                    </a:lnTo>
                    <a:lnTo>
                      <a:pt x="622" y="5"/>
                    </a:lnTo>
                    <a:lnTo>
                      <a:pt x="656" y="5"/>
                    </a:lnTo>
                    <a:lnTo>
                      <a:pt x="692" y="8"/>
                    </a:lnTo>
                    <a:lnTo>
                      <a:pt x="726" y="10"/>
                    </a:lnTo>
                    <a:lnTo>
                      <a:pt x="761" y="17"/>
                    </a:lnTo>
                    <a:lnTo>
                      <a:pt x="798" y="22"/>
                    </a:lnTo>
                    <a:lnTo>
                      <a:pt x="832" y="27"/>
                    </a:lnTo>
                    <a:lnTo>
                      <a:pt x="868" y="32"/>
                    </a:lnTo>
                    <a:lnTo>
                      <a:pt x="907" y="37"/>
                    </a:lnTo>
                    <a:lnTo>
                      <a:pt x="942" y="45"/>
                    </a:lnTo>
                    <a:lnTo>
                      <a:pt x="989" y="138"/>
                    </a:lnTo>
                    <a:lnTo>
                      <a:pt x="989" y="156"/>
                    </a:lnTo>
                    <a:lnTo>
                      <a:pt x="1080" y="409"/>
                    </a:lnTo>
                    <a:lnTo>
                      <a:pt x="1105" y="460"/>
                    </a:lnTo>
                    <a:lnTo>
                      <a:pt x="1242" y="592"/>
                    </a:lnTo>
                    <a:lnTo>
                      <a:pt x="1266" y="663"/>
                    </a:lnTo>
                    <a:lnTo>
                      <a:pt x="1271" y="794"/>
                    </a:lnTo>
                    <a:lnTo>
                      <a:pt x="1253" y="838"/>
                    </a:lnTo>
                    <a:lnTo>
                      <a:pt x="922" y="861"/>
                    </a:lnTo>
                    <a:lnTo>
                      <a:pt x="885" y="876"/>
                    </a:lnTo>
                    <a:lnTo>
                      <a:pt x="850" y="890"/>
                    </a:lnTo>
                    <a:lnTo>
                      <a:pt x="813" y="903"/>
                    </a:lnTo>
                    <a:lnTo>
                      <a:pt x="778" y="911"/>
                    </a:lnTo>
                    <a:lnTo>
                      <a:pt x="741" y="918"/>
                    </a:lnTo>
                    <a:lnTo>
                      <a:pt x="704" y="926"/>
                    </a:lnTo>
                    <a:lnTo>
                      <a:pt x="669" y="928"/>
                    </a:lnTo>
                    <a:lnTo>
                      <a:pt x="632" y="931"/>
                    </a:lnTo>
                    <a:lnTo>
                      <a:pt x="597" y="931"/>
                    </a:lnTo>
                    <a:lnTo>
                      <a:pt x="560" y="931"/>
                    </a:lnTo>
                    <a:lnTo>
                      <a:pt x="521" y="931"/>
                    </a:lnTo>
                    <a:lnTo>
                      <a:pt x="486" y="928"/>
                    </a:lnTo>
                    <a:lnTo>
                      <a:pt x="447" y="923"/>
                    </a:lnTo>
                    <a:lnTo>
                      <a:pt x="407" y="918"/>
                    </a:lnTo>
                    <a:lnTo>
                      <a:pt x="369" y="913"/>
                    </a:lnTo>
                    <a:lnTo>
                      <a:pt x="330" y="908"/>
                    </a:lnTo>
                    <a:lnTo>
                      <a:pt x="297" y="923"/>
                    </a:lnTo>
                    <a:lnTo>
                      <a:pt x="147" y="900"/>
                    </a:lnTo>
                    <a:lnTo>
                      <a:pt x="67" y="874"/>
                    </a:lnTo>
                    <a:lnTo>
                      <a:pt x="8" y="747"/>
                    </a:lnTo>
                    <a:lnTo>
                      <a:pt x="0" y="698"/>
                    </a:lnTo>
                    <a:lnTo>
                      <a:pt x="54" y="331"/>
                    </a:lnTo>
                    <a:close/>
                  </a:path>
                </a:pathLst>
              </a:custGeom>
              <a:solidFill>
                <a:srgbClr val="1E1916"/>
              </a:solidFill>
              <a:ln w="9525">
                <a:noFill/>
                <a:round/>
                <a:headEnd/>
                <a:tailEnd/>
              </a:ln>
            </p:spPr>
            <p:txBody>
              <a:bodyPr>
                <a:prstTxWarp prst="textNoShape">
                  <a:avLst/>
                </a:prstTxWarp>
              </a:bodyPr>
              <a:lstStyle/>
              <a:p>
                <a:endParaRPr lang="en-US"/>
              </a:p>
            </p:txBody>
          </p:sp>
          <p:sp>
            <p:nvSpPr>
              <p:cNvPr id="68182" name="Freeform 540"/>
              <p:cNvSpPr>
                <a:spLocks noChangeAspect="1"/>
              </p:cNvSpPr>
              <p:nvPr/>
            </p:nvSpPr>
            <p:spPr bwMode="auto">
              <a:xfrm>
                <a:off x="2644" y="3478"/>
                <a:ext cx="262" cy="353"/>
              </a:xfrm>
              <a:custGeom>
                <a:avLst/>
                <a:gdLst>
                  <a:gd name="T0" fmla="*/ 65 w 525"/>
                  <a:gd name="T1" fmla="*/ 8 h 706"/>
                  <a:gd name="T2" fmla="*/ 65 w 525"/>
                  <a:gd name="T3" fmla="*/ 0 h 706"/>
                  <a:gd name="T4" fmla="*/ 183 w 525"/>
                  <a:gd name="T5" fmla="*/ 51 h 706"/>
                  <a:gd name="T6" fmla="*/ 292 w 525"/>
                  <a:gd name="T7" fmla="*/ 44 h 706"/>
                  <a:gd name="T8" fmla="*/ 305 w 525"/>
                  <a:gd name="T9" fmla="*/ 44 h 706"/>
                  <a:gd name="T10" fmla="*/ 248 w 525"/>
                  <a:gd name="T11" fmla="*/ 113 h 706"/>
                  <a:gd name="T12" fmla="*/ 248 w 525"/>
                  <a:gd name="T13" fmla="*/ 140 h 706"/>
                  <a:gd name="T14" fmla="*/ 253 w 525"/>
                  <a:gd name="T15" fmla="*/ 235 h 706"/>
                  <a:gd name="T16" fmla="*/ 287 w 525"/>
                  <a:gd name="T17" fmla="*/ 140 h 706"/>
                  <a:gd name="T18" fmla="*/ 292 w 525"/>
                  <a:gd name="T19" fmla="*/ 119 h 706"/>
                  <a:gd name="T20" fmla="*/ 334 w 525"/>
                  <a:gd name="T21" fmla="*/ 75 h 706"/>
                  <a:gd name="T22" fmla="*/ 324 w 525"/>
                  <a:gd name="T23" fmla="*/ 235 h 706"/>
                  <a:gd name="T24" fmla="*/ 458 w 525"/>
                  <a:gd name="T25" fmla="*/ 533 h 706"/>
                  <a:gd name="T26" fmla="*/ 499 w 525"/>
                  <a:gd name="T27" fmla="*/ 628 h 706"/>
                  <a:gd name="T28" fmla="*/ 525 w 525"/>
                  <a:gd name="T29" fmla="*/ 677 h 706"/>
                  <a:gd name="T30" fmla="*/ 522 w 525"/>
                  <a:gd name="T31" fmla="*/ 698 h 706"/>
                  <a:gd name="T32" fmla="*/ 315 w 525"/>
                  <a:gd name="T33" fmla="*/ 687 h 706"/>
                  <a:gd name="T34" fmla="*/ 307 w 525"/>
                  <a:gd name="T35" fmla="*/ 687 h 706"/>
                  <a:gd name="T36" fmla="*/ 290 w 525"/>
                  <a:gd name="T37" fmla="*/ 644 h 706"/>
                  <a:gd name="T38" fmla="*/ 267 w 525"/>
                  <a:gd name="T39" fmla="*/ 603 h 706"/>
                  <a:gd name="T40" fmla="*/ 272 w 525"/>
                  <a:gd name="T41" fmla="*/ 695 h 706"/>
                  <a:gd name="T42" fmla="*/ 248 w 525"/>
                  <a:gd name="T43" fmla="*/ 706 h 706"/>
                  <a:gd name="T44" fmla="*/ 62 w 525"/>
                  <a:gd name="T45" fmla="*/ 662 h 706"/>
                  <a:gd name="T46" fmla="*/ 0 w 525"/>
                  <a:gd name="T47" fmla="*/ 517 h 706"/>
                  <a:gd name="T48" fmla="*/ 0 w 525"/>
                  <a:gd name="T49" fmla="*/ 390 h 706"/>
                  <a:gd name="T50" fmla="*/ 27 w 525"/>
                  <a:gd name="T51" fmla="*/ 292 h 706"/>
                  <a:gd name="T52" fmla="*/ 39 w 525"/>
                  <a:gd name="T53" fmla="*/ 199 h 706"/>
                  <a:gd name="T54" fmla="*/ 49 w 525"/>
                  <a:gd name="T55" fmla="*/ 106 h 706"/>
                  <a:gd name="T56" fmla="*/ 65 w 525"/>
                  <a:gd name="T57" fmla="*/ 8 h 70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525"/>
                  <a:gd name="T88" fmla="*/ 0 h 706"/>
                  <a:gd name="T89" fmla="*/ 525 w 525"/>
                  <a:gd name="T90" fmla="*/ 706 h 70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525" h="706">
                    <a:moveTo>
                      <a:pt x="65" y="8"/>
                    </a:moveTo>
                    <a:lnTo>
                      <a:pt x="65" y="0"/>
                    </a:lnTo>
                    <a:lnTo>
                      <a:pt x="183" y="51"/>
                    </a:lnTo>
                    <a:lnTo>
                      <a:pt x="292" y="44"/>
                    </a:lnTo>
                    <a:lnTo>
                      <a:pt x="305" y="44"/>
                    </a:lnTo>
                    <a:lnTo>
                      <a:pt x="248" y="113"/>
                    </a:lnTo>
                    <a:lnTo>
                      <a:pt x="248" y="140"/>
                    </a:lnTo>
                    <a:lnTo>
                      <a:pt x="253" y="235"/>
                    </a:lnTo>
                    <a:lnTo>
                      <a:pt x="287" y="140"/>
                    </a:lnTo>
                    <a:lnTo>
                      <a:pt x="292" y="119"/>
                    </a:lnTo>
                    <a:lnTo>
                      <a:pt x="334" y="75"/>
                    </a:lnTo>
                    <a:lnTo>
                      <a:pt x="324" y="235"/>
                    </a:lnTo>
                    <a:lnTo>
                      <a:pt x="458" y="533"/>
                    </a:lnTo>
                    <a:lnTo>
                      <a:pt x="499" y="628"/>
                    </a:lnTo>
                    <a:lnTo>
                      <a:pt x="525" y="677"/>
                    </a:lnTo>
                    <a:lnTo>
                      <a:pt x="522" y="698"/>
                    </a:lnTo>
                    <a:lnTo>
                      <a:pt x="315" y="687"/>
                    </a:lnTo>
                    <a:lnTo>
                      <a:pt x="307" y="687"/>
                    </a:lnTo>
                    <a:lnTo>
                      <a:pt x="290" y="644"/>
                    </a:lnTo>
                    <a:lnTo>
                      <a:pt x="267" y="603"/>
                    </a:lnTo>
                    <a:lnTo>
                      <a:pt x="272" y="695"/>
                    </a:lnTo>
                    <a:lnTo>
                      <a:pt x="248" y="706"/>
                    </a:lnTo>
                    <a:lnTo>
                      <a:pt x="62" y="662"/>
                    </a:lnTo>
                    <a:lnTo>
                      <a:pt x="0" y="517"/>
                    </a:lnTo>
                    <a:lnTo>
                      <a:pt x="0" y="390"/>
                    </a:lnTo>
                    <a:lnTo>
                      <a:pt x="27" y="292"/>
                    </a:lnTo>
                    <a:lnTo>
                      <a:pt x="39" y="199"/>
                    </a:lnTo>
                    <a:lnTo>
                      <a:pt x="49" y="106"/>
                    </a:lnTo>
                    <a:lnTo>
                      <a:pt x="65" y="8"/>
                    </a:lnTo>
                    <a:close/>
                  </a:path>
                </a:pathLst>
              </a:custGeom>
              <a:solidFill>
                <a:srgbClr val="AA8472"/>
              </a:solidFill>
              <a:ln w="9525">
                <a:noFill/>
                <a:round/>
                <a:headEnd/>
                <a:tailEnd/>
              </a:ln>
            </p:spPr>
            <p:txBody>
              <a:bodyPr>
                <a:prstTxWarp prst="textNoShape">
                  <a:avLst/>
                </a:prstTxWarp>
              </a:bodyPr>
              <a:lstStyle/>
              <a:p>
                <a:endParaRPr lang="en-US"/>
              </a:p>
            </p:txBody>
          </p:sp>
          <p:sp>
            <p:nvSpPr>
              <p:cNvPr id="68183" name="Freeform 541"/>
              <p:cNvSpPr>
                <a:spLocks noChangeAspect="1"/>
              </p:cNvSpPr>
              <p:nvPr/>
            </p:nvSpPr>
            <p:spPr bwMode="auto">
              <a:xfrm>
                <a:off x="2649" y="3515"/>
                <a:ext cx="257" cy="316"/>
              </a:xfrm>
              <a:custGeom>
                <a:avLst/>
                <a:gdLst>
                  <a:gd name="T0" fmla="*/ 0 w 515"/>
                  <a:gd name="T1" fmla="*/ 468 h 631"/>
                  <a:gd name="T2" fmla="*/ 156 w 515"/>
                  <a:gd name="T3" fmla="*/ 528 h 631"/>
                  <a:gd name="T4" fmla="*/ 257 w 515"/>
                  <a:gd name="T5" fmla="*/ 447 h 631"/>
                  <a:gd name="T6" fmla="*/ 148 w 515"/>
                  <a:gd name="T7" fmla="*/ 194 h 631"/>
                  <a:gd name="T8" fmla="*/ 277 w 515"/>
                  <a:gd name="T9" fmla="*/ 300 h 631"/>
                  <a:gd name="T10" fmla="*/ 218 w 515"/>
                  <a:gd name="T11" fmla="*/ 134 h 631"/>
                  <a:gd name="T12" fmla="*/ 243 w 515"/>
                  <a:gd name="T13" fmla="*/ 90 h 631"/>
                  <a:gd name="T14" fmla="*/ 243 w 515"/>
                  <a:gd name="T15" fmla="*/ 160 h 631"/>
                  <a:gd name="T16" fmla="*/ 277 w 515"/>
                  <a:gd name="T17" fmla="*/ 65 h 631"/>
                  <a:gd name="T18" fmla="*/ 282 w 515"/>
                  <a:gd name="T19" fmla="*/ 44 h 631"/>
                  <a:gd name="T20" fmla="*/ 324 w 515"/>
                  <a:gd name="T21" fmla="*/ 0 h 631"/>
                  <a:gd name="T22" fmla="*/ 314 w 515"/>
                  <a:gd name="T23" fmla="*/ 160 h 631"/>
                  <a:gd name="T24" fmla="*/ 448 w 515"/>
                  <a:gd name="T25" fmla="*/ 458 h 631"/>
                  <a:gd name="T26" fmla="*/ 489 w 515"/>
                  <a:gd name="T27" fmla="*/ 553 h 631"/>
                  <a:gd name="T28" fmla="*/ 515 w 515"/>
                  <a:gd name="T29" fmla="*/ 602 h 631"/>
                  <a:gd name="T30" fmla="*/ 512 w 515"/>
                  <a:gd name="T31" fmla="*/ 623 h 631"/>
                  <a:gd name="T32" fmla="*/ 305 w 515"/>
                  <a:gd name="T33" fmla="*/ 612 h 631"/>
                  <a:gd name="T34" fmla="*/ 297 w 515"/>
                  <a:gd name="T35" fmla="*/ 612 h 631"/>
                  <a:gd name="T36" fmla="*/ 280 w 515"/>
                  <a:gd name="T37" fmla="*/ 569 h 631"/>
                  <a:gd name="T38" fmla="*/ 257 w 515"/>
                  <a:gd name="T39" fmla="*/ 528 h 631"/>
                  <a:gd name="T40" fmla="*/ 262 w 515"/>
                  <a:gd name="T41" fmla="*/ 620 h 631"/>
                  <a:gd name="T42" fmla="*/ 238 w 515"/>
                  <a:gd name="T43" fmla="*/ 631 h 631"/>
                  <a:gd name="T44" fmla="*/ 52 w 515"/>
                  <a:gd name="T45" fmla="*/ 587 h 631"/>
                  <a:gd name="T46" fmla="*/ 0 w 515"/>
                  <a:gd name="T47" fmla="*/ 468 h 63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15"/>
                  <a:gd name="T73" fmla="*/ 0 h 631"/>
                  <a:gd name="T74" fmla="*/ 515 w 515"/>
                  <a:gd name="T75" fmla="*/ 631 h 63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15" h="631">
                    <a:moveTo>
                      <a:pt x="0" y="468"/>
                    </a:moveTo>
                    <a:lnTo>
                      <a:pt x="156" y="528"/>
                    </a:lnTo>
                    <a:lnTo>
                      <a:pt x="257" y="447"/>
                    </a:lnTo>
                    <a:lnTo>
                      <a:pt x="148" y="194"/>
                    </a:lnTo>
                    <a:lnTo>
                      <a:pt x="277" y="300"/>
                    </a:lnTo>
                    <a:lnTo>
                      <a:pt x="218" y="134"/>
                    </a:lnTo>
                    <a:lnTo>
                      <a:pt x="243" y="90"/>
                    </a:lnTo>
                    <a:lnTo>
                      <a:pt x="243" y="160"/>
                    </a:lnTo>
                    <a:lnTo>
                      <a:pt x="277" y="65"/>
                    </a:lnTo>
                    <a:lnTo>
                      <a:pt x="282" y="44"/>
                    </a:lnTo>
                    <a:lnTo>
                      <a:pt x="324" y="0"/>
                    </a:lnTo>
                    <a:lnTo>
                      <a:pt x="314" y="160"/>
                    </a:lnTo>
                    <a:lnTo>
                      <a:pt x="448" y="458"/>
                    </a:lnTo>
                    <a:lnTo>
                      <a:pt x="489" y="553"/>
                    </a:lnTo>
                    <a:lnTo>
                      <a:pt x="515" y="602"/>
                    </a:lnTo>
                    <a:lnTo>
                      <a:pt x="512" y="623"/>
                    </a:lnTo>
                    <a:lnTo>
                      <a:pt x="305" y="612"/>
                    </a:lnTo>
                    <a:lnTo>
                      <a:pt x="297" y="612"/>
                    </a:lnTo>
                    <a:lnTo>
                      <a:pt x="280" y="569"/>
                    </a:lnTo>
                    <a:lnTo>
                      <a:pt x="257" y="528"/>
                    </a:lnTo>
                    <a:lnTo>
                      <a:pt x="262" y="620"/>
                    </a:lnTo>
                    <a:lnTo>
                      <a:pt x="238" y="631"/>
                    </a:lnTo>
                    <a:lnTo>
                      <a:pt x="52" y="587"/>
                    </a:lnTo>
                    <a:lnTo>
                      <a:pt x="0" y="468"/>
                    </a:lnTo>
                    <a:close/>
                  </a:path>
                </a:pathLst>
              </a:custGeom>
              <a:solidFill>
                <a:srgbClr val="91662B"/>
              </a:solidFill>
              <a:ln w="9525">
                <a:noFill/>
                <a:round/>
                <a:headEnd/>
                <a:tailEnd/>
              </a:ln>
            </p:spPr>
            <p:txBody>
              <a:bodyPr>
                <a:prstTxWarp prst="textNoShape">
                  <a:avLst/>
                </a:prstTxWarp>
              </a:bodyPr>
              <a:lstStyle/>
              <a:p>
                <a:endParaRPr lang="en-US"/>
              </a:p>
            </p:txBody>
          </p:sp>
          <p:sp>
            <p:nvSpPr>
              <p:cNvPr id="68184" name="Freeform 542"/>
              <p:cNvSpPr>
                <a:spLocks noChangeAspect="1"/>
              </p:cNvSpPr>
              <p:nvPr/>
            </p:nvSpPr>
            <p:spPr bwMode="auto">
              <a:xfrm>
                <a:off x="2684" y="3403"/>
                <a:ext cx="416" cy="97"/>
              </a:xfrm>
              <a:custGeom>
                <a:avLst/>
                <a:gdLst>
                  <a:gd name="T0" fmla="*/ 226 w 831"/>
                  <a:gd name="T1" fmla="*/ 8 h 194"/>
                  <a:gd name="T2" fmla="*/ 238 w 831"/>
                  <a:gd name="T3" fmla="*/ 18 h 194"/>
                  <a:gd name="T4" fmla="*/ 273 w 831"/>
                  <a:gd name="T5" fmla="*/ 13 h 194"/>
                  <a:gd name="T6" fmla="*/ 310 w 831"/>
                  <a:gd name="T7" fmla="*/ 8 h 194"/>
                  <a:gd name="T8" fmla="*/ 345 w 831"/>
                  <a:gd name="T9" fmla="*/ 5 h 194"/>
                  <a:gd name="T10" fmla="*/ 382 w 831"/>
                  <a:gd name="T11" fmla="*/ 3 h 194"/>
                  <a:gd name="T12" fmla="*/ 418 w 831"/>
                  <a:gd name="T13" fmla="*/ 0 h 194"/>
                  <a:gd name="T14" fmla="*/ 451 w 831"/>
                  <a:gd name="T15" fmla="*/ 0 h 194"/>
                  <a:gd name="T16" fmla="*/ 488 w 831"/>
                  <a:gd name="T17" fmla="*/ 0 h 194"/>
                  <a:gd name="T18" fmla="*/ 521 w 831"/>
                  <a:gd name="T19" fmla="*/ 0 h 194"/>
                  <a:gd name="T20" fmla="*/ 557 w 831"/>
                  <a:gd name="T21" fmla="*/ 3 h 194"/>
                  <a:gd name="T22" fmla="*/ 590 w 831"/>
                  <a:gd name="T23" fmla="*/ 5 h 194"/>
                  <a:gd name="T24" fmla="*/ 627 w 831"/>
                  <a:gd name="T25" fmla="*/ 11 h 194"/>
                  <a:gd name="T26" fmla="*/ 661 w 831"/>
                  <a:gd name="T27" fmla="*/ 13 h 194"/>
                  <a:gd name="T28" fmla="*/ 697 w 831"/>
                  <a:gd name="T29" fmla="*/ 18 h 194"/>
                  <a:gd name="T30" fmla="*/ 733 w 831"/>
                  <a:gd name="T31" fmla="*/ 23 h 194"/>
                  <a:gd name="T32" fmla="*/ 769 w 831"/>
                  <a:gd name="T33" fmla="*/ 28 h 194"/>
                  <a:gd name="T34" fmla="*/ 805 w 831"/>
                  <a:gd name="T35" fmla="*/ 36 h 194"/>
                  <a:gd name="T36" fmla="*/ 826 w 831"/>
                  <a:gd name="T37" fmla="*/ 70 h 194"/>
                  <a:gd name="T38" fmla="*/ 831 w 831"/>
                  <a:gd name="T39" fmla="*/ 99 h 194"/>
                  <a:gd name="T40" fmla="*/ 823 w 831"/>
                  <a:gd name="T41" fmla="*/ 119 h 194"/>
                  <a:gd name="T42" fmla="*/ 810 w 831"/>
                  <a:gd name="T43" fmla="*/ 134 h 194"/>
                  <a:gd name="T44" fmla="*/ 790 w 831"/>
                  <a:gd name="T45" fmla="*/ 150 h 194"/>
                  <a:gd name="T46" fmla="*/ 774 w 831"/>
                  <a:gd name="T47" fmla="*/ 150 h 194"/>
                  <a:gd name="T48" fmla="*/ 756 w 831"/>
                  <a:gd name="T49" fmla="*/ 166 h 194"/>
                  <a:gd name="T50" fmla="*/ 731 w 831"/>
                  <a:gd name="T51" fmla="*/ 181 h 194"/>
                  <a:gd name="T52" fmla="*/ 410 w 831"/>
                  <a:gd name="T53" fmla="*/ 194 h 194"/>
                  <a:gd name="T54" fmla="*/ 281 w 831"/>
                  <a:gd name="T55" fmla="*/ 147 h 194"/>
                  <a:gd name="T56" fmla="*/ 124 w 831"/>
                  <a:gd name="T57" fmla="*/ 161 h 194"/>
                  <a:gd name="T58" fmla="*/ 18 w 831"/>
                  <a:gd name="T59" fmla="*/ 132 h 194"/>
                  <a:gd name="T60" fmla="*/ 0 w 831"/>
                  <a:gd name="T61" fmla="*/ 95 h 194"/>
                  <a:gd name="T62" fmla="*/ 8 w 831"/>
                  <a:gd name="T63" fmla="*/ 70 h 194"/>
                  <a:gd name="T64" fmla="*/ 33 w 831"/>
                  <a:gd name="T65" fmla="*/ 52 h 194"/>
                  <a:gd name="T66" fmla="*/ 59 w 831"/>
                  <a:gd name="T67" fmla="*/ 36 h 194"/>
                  <a:gd name="T68" fmla="*/ 85 w 831"/>
                  <a:gd name="T69" fmla="*/ 23 h 194"/>
                  <a:gd name="T70" fmla="*/ 113 w 831"/>
                  <a:gd name="T71" fmla="*/ 13 h 194"/>
                  <a:gd name="T72" fmla="*/ 139 w 831"/>
                  <a:gd name="T73" fmla="*/ 5 h 194"/>
                  <a:gd name="T74" fmla="*/ 167 w 831"/>
                  <a:gd name="T75" fmla="*/ 3 h 194"/>
                  <a:gd name="T76" fmla="*/ 196 w 831"/>
                  <a:gd name="T77" fmla="*/ 3 h 194"/>
                  <a:gd name="T78" fmla="*/ 226 w 831"/>
                  <a:gd name="T79" fmla="*/ 8 h 194"/>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831"/>
                  <a:gd name="T121" fmla="*/ 0 h 194"/>
                  <a:gd name="T122" fmla="*/ 831 w 831"/>
                  <a:gd name="T123" fmla="*/ 194 h 194"/>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831" h="194">
                    <a:moveTo>
                      <a:pt x="226" y="8"/>
                    </a:moveTo>
                    <a:lnTo>
                      <a:pt x="238" y="18"/>
                    </a:lnTo>
                    <a:lnTo>
                      <a:pt x="273" y="13"/>
                    </a:lnTo>
                    <a:lnTo>
                      <a:pt x="310" y="8"/>
                    </a:lnTo>
                    <a:lnTo>
                      <a:pt x="345" y="5"/>
                    </a:lnTo>
                    <a:lnTo>
                      <a:pt x="382" y="3"/>
                    </a:lnTo>
                    <a:lnTo>
                      <a:pt x="418" y="0"/>
                    </a:lnTo>
                    <a:lnTo>
                      <a:pt x="451" y="0"/>
                    </a:lnTo>
                    <a:lnTo>
                      <a:pt x="488" y="0"/>
                    </a:lnTo>
                    <a:lnTo>
                      <a:pt x="521" y="0"/>
                    </a:lnTo>
                    <a:lnTo>
                      <a:pt x="557" y="3"/>
                    </a:lnTo>
                    <a:lnTo>
                      <a:pt x="590" y="5"/>
                    </a:lnTo>
                    <a:lnTo>
                      <a:pt x="627" y="11"/>
                    </a:lnTo>
                    <a:lnTo>
                      <a:pt x="661" y="13"/>
                    </a:lnTo>
                    <a:lnTo>
                      <a:pt x="697" y="18"/>
                    </a:lnTo>
                    <a:lnTo>
                      <a:pt x="733" y="23"/>
                    </a:lnTo>
                    <a:lnTo>
                      <a:pt x="769" y="28"/>
                    </a:lnTo>
                    <a:lnTo>
                      <a:pt x="805" y="36"/>
                    </a:lnTo>
                    <a:lnTo>
                      <a:pt x="826" y="70"/>
                    </a:lnTo>
                    <a:lnTo>
                      <a:pt x="831" y="99"/>
                    </a:lnTo>
                    <a:lnTo>
                      <a:pt x="823" y="119"/>
                    </a:lnTo>
                    <a:lnTo>
                      <a:pt x="810" y="134"/>
                    </a:lnTo>
                    <a:lnTo>
                      <a:pt x="790" y="150"/>
                    </a:lnTo>
                    <a:lnTo>
                      <a:pt x="774" y="150"/>
                    </a:lnTo>
                    <a:lnTo>
                      <a:pt x="756" y="166"/>
                    </a:lnTo>
                    <a:lnTo>
                      <a:pt x="731" y="181"/>
                    </a:lnTo>
                    <a:lnTo>
                      <a:pt x="410" y="194"/>
                    </a:lnTo>
                    <a:lnTo>
                      <a:pt x="281" y="147"/>
                    </a:lnTo>
                    <a:lnTo>
                      <a:pt x="124" y="161"/>
                    </a:lnTo>
                    <a:lnTo>
                      <a:pt x="18" y="132"/>
                    </a:lnTo>
                    <a:lnTo>
                      <a:pt x="0" y="95"/>
                    </a:lnTo>
                    <a:lnTo>
                      <a:pt x="8" y="70"/>
                    </a:lnTo>
                    <a:lnTo>
                      <a:pt x="33" y="52"/>
                    </a:lnTo>
                    <a:lnTo>
                      <a:pt x="59" y="36"/>
                    </a:lnTo>
                    <a:lnTo>
                      <a:pt x="85" y="23"/>
                    </a:lnTo>
                    <a:lnTo>
                      <a:pt x="113" y="13"/>
                    </a:lnTo>
                    <a:lnTo>
                      <a:pt x="139" y="5"/>
                    </a:lnTo>
                    <a:lnTo>
                      <a:pt x="167" y="3"/>
                    </a:lnTo>
                    <a:lnTo>
                      <a:pt x="196" y="3"/>
                    </a:lnTo>
                    <a:lnTo>
                      <a:pt x="226" y="8"/>
                    </a:lnTo>
                    <a:close/>
                  </a:path>
                </a:pathLst>
              </a:custGeom>
              <a:solidFill>
                <a:srgbClr val="E0BF6D"/>
              </a:solidFill>
              <a:ln w="9525">
                <a:noFill/>
                <a:round/>
                <a:headEnd/>
                <a:tailEnd/>
              </a:ln>
            </p:spPr>
            <p:txBody>
              <a:bodyPr>
                <a:prstTxWarp prst="textNoShape">
                  <a:avLst/>
                </a:prstTxWarp>
              </a:bodyPr>
              <a:lstStyle/>
              <a:p>
                <a:endParaRPr lang="en-US"/>
              </a:p>
            </p:txBody>
          </p:sp>
          <p:sp>
            <p:nvSpPr>
              <p:cNvPr id="68185" name="Freeform 543"/>
              <p:cNvSpPr>
                <a:spLocks noChangeAspect="1"/>
              </p:cNvSpPr>
              <p:nvPr/>
            </p:nvSpPr>
            <p:spPr bwMode="auto">
              <a:xfrm>
                <a:off x="2755" y="3420"/>
                <a:ext cx="272" cy="63"/>
              </a:xfrm>
              <a:custGeom>
                <a:avLst/>
                <a:gdLst>
                  <a:gd name="T0" fmla="*/ 155 w 544"/>
                  <a:gd name="T1" fmla="*/ 9 h 128"/>
                  <a:gd name="T2" fmla="*/ 160 w 544"/>
                  <a:gd name="T3" fmla="*/ 12 h 128"/>
                  <a:gd name="T4" fmla="*/ 206 w 544"/>
                  <a:gd name="T5" fmla="*/ 5 h 128"/>
                  <a:gd name="T6" fmla="*/ 252 w 544"/>
                  <a:gd name="T7" fmla="*/ 3 h 128"/>
                  <a:gd name="T8" fmla="*/ 299 w 544"/>
                  <a:gd name="T9" fmla="*/ 0 h 128"/>
                  <a:gd name="T10" fmla="*/ 343 w 544"/>
                  <a:gd name="T11" fmla="*/ 3 h 128"/>
                  <a:gd name="T12" fmla="*/ 387 w 544"/>
                  <a:gd name="T13" fmla="*/ 5 h 128"/>
                  <a:gd name="T14" fmla="*/ 433 w 544"/>
                  <a:gd name="T15" fmla="*/ 12 h 128"/>
                  <a:gd name="T16" fmla="*/ 480 w 544"/>
                  <a:gd name="T17" fmla="*/ 19 h 128"/>
                  <a:gd name="T18" fmla="*/ 527 w 544"/>
                  <a:gd name="T19" fmla="*/ 27 h 128"/>
                  <a:gd name="T20" fmla="*/ 542 w 544"/>
                  <a:gd name="T21" fmla="*/ 47 h 128"/>
                  <a:gd name="T22" fmla="*/ 544 w 544"/>
                  <a:gd name="T23" fmla="*/ 66 h 128"/>
                  <a:gd name="T24" fmla="*/ 539 w 544"/>
                  <a:gd name="T25" fmla="*/ 79 h 128"/>
                  <a:gd name="T26" fmla="*/ 529 w 544"/>
                  <a:gd name="T27" fmla="*/ 91 h 128"/>
                  <a:gd name="T28" fmla="*/ 517 w 544"/>
                  <a:gd name="T29" fmla="*/ 99 h 128"/>
                  <a:gd name="T30" fmla="*/ 503 w 544"/>
                  <a:gd name="T31" fmla="*/ 99 h 128"/>
                  <a:gd name="T32" fmla="*/ 493 w 544"/>
                  <a:gd name="T33" fmla="*/ 107 h 128"/>
                  <a:gd name="T34" fmla="*/ 485 w 544"/>
                  <a:gd name="T35" fmla="*/ 117 h 128"/>
                  <a:gd name="T36" fmla="*/ 268 w 544"/>
                  <a:gd name="T37" fmla="*/ 128 h 128"/>
                  <a:gd name="T38" fmla="*/ 188 w 544"/>
                  <a:gd name="T39" fmla="*/ 99 h 128"/>
                  <a:gd name="T40" fmla="*/ 84 w 544"/>
                  <a:gd name="T41" fmla="*/ 107 h 128"/>
                  <a:gd name="T42" fmla="*/ 15 w 544"/>
                  <a:gd name="T43" fmla="*/ 89 h 128"/>
                  <a:gd name="T44" fmla="*/ 0 w 544"/>
                  <a:gd name="T45" fmla="*/ 62 h 128"/>
                  <a:gd name="T46" fmla="*/ 7 w 544"/>
                  <a:gd name="T47" fmla="*/ 47 h 128"/>
                  <a:gd name="T48" fmla="*/ 25 w 544"/>
                  <a:gd name="T49" fmla="*/ 34 h 128"/>
                  <a:gd name="T50" fmla="*/ 44 w 544"/>
                  <a:gd name="T51" fmla="*/ 24 h 128"/>
                  <a:gd name="T52" fmla="*/ 59 w 544"/>
                  <a:gd name="T53" fmla="*/ 17 h 128"/>
                  <a:gd name="T54" fmla="*/ 77 w 544"/>
                  <a:gd name="T55" fmla="*/ 9 h 128"/>
                  <a:gd name="T56" fmla="*/ 96 w 544"/>
                  <a:gd name="T57" fmla="*/ 5 h 128"/>
                  <a:gd name="T58" fmla="*/ 113 w 544"/>
                  <a:gd name="T59" fmla="*/ 3 h 128"/>
                  <a:gd name="T60" fmla="*/ 134 w 544"/>
                  <a:gd name="T61" fmla="*/ 5 h 128"/>
                  <a:gd name="T62" fmla="*/ 155 w 544"/>
                  <a:gd name="T63" fmla="*/ 9 h 12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44"/>
                  <a:gd name="T97" fmla="*/ 0 h 128"/>
                  <a:gd name="T98" fmla="*/ 544 w 544"/>
                  <a:gd name="T99" fmla="*/ 128 h 12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44" h="128">
                    <a:moveTo>
                      <a:pt x="155" y="9"/>
                    </a:moveTo>
                    <a:lnTo>
                      <a:pt x="160" y="12"/>
                    </a:lnTo>
                    <a:lnTo>
                      <a:pt x="206" y="5"/>
                    </a:lnTo>
                    <a:lnTo>
                      <a:pt x="252" y="3"/>
                    </a:lnTo>
                    <a:lnTo>
                      <a:pt x="299" y="0"/>
                    </a:lnTo>
                    <a:lnTo>
                      <a:pt x="343" y="3"/>
                    </a:lnTo>
                    <a:lnTo>
                      <a:pt x="387" y="5"/>
                    </a:lnTo>
                    <a:lnTo>
                      <a:pt x="433" y="12"/>
                    </a:lnTo>
                    <a:lnTo>
                      <a:pt x="480" y="19"/>
                    </a:lnTo>
                    <a:lnTo>
                      <a:pt x="527" y="27"/>
                    </a:lnTo>
                    <a:lnTo>
                      <a:pt x="542" y="47"/>
                    </a:lnTo>
                    <a:lnTo>
                      <a:pt x="544" y="66"/>
                    </a:lnTo>
                    <a:lnTo>
                      <a:pt x="539" y="79"/>
                    </a:lnTo>
                    <a:lnTo>
                      <a:pt x="529" y="91"/>
                    </a:lnTo>
                    <a:lnTo>
                      <a:pt x="517" y="99"/>
                    </a:lnTo>
                    <a:lnTo>
                      <a:pt x="503" y="99"/>
                    </a:lnTo>
                    <a:lnTo>
                      <a:pt x="493" y="107"/>
                    </a:lnTo>
                    <a:lnTo>
                      <a:pt x="485" y="117"/>
                    </a:lnTo>
                    <a:lnTo>
                      <a:pt x="268" y="128"/>
                    </a:lnTo>
                    <a:lnTo>
                      <a:pt x="188" y="99"/>
                    </a:lnTo>
                    <a:lnTo>
                      <a:pt x="84" y="107"/>
                    </a:lnTo>
                    <a:lnTo>
                      <a:pt x="15" y="89"/>
                    </a:lnTo>
                    <a:lnTo>
                      <a:pt x="0" y="62"/>
                    </a:lnTo>
                    <a:lnTo>
                      <a:pt x="7" y="47"/>
                    </a:lnTo>
                    <a:lnTo>
                      <a:pt x="25" y="34"/>
                    </a:lnTo>
                    <a:lnTo>
                      <a:pt x="44" y="24"/>
                    </a:lnTo>
                    <a:lnTo>
                      <a:pt x="59" y="17"/>
                    </a:lnTo>
                    <a:lnTo>
                      <a:pt x="77" y="9"/>
                    </a:lnTo>
                    <a:lnTo>
                      <a:pt x="96" y="5"/>
                    </a:lnTo>
                    <a:lnTo>
                      <a:pt x="113" y="3"/>
                    </a:lnTo>
                    <a:lnTo>
                      <a:pt x="134" y="5"/>
                    </a:lnTo>
                    <a:lnTo>
                      <a:pt x="155" y="9"/>
                    </a:lnTo>
                    <a:close/>
                  </a:path>
                </a:pathLst>
              </a:custGeom>
              <a:solidFill>
                <a:srgbClr val="BC935B"/>
              </a:solidFill>
              <a:ln w="9525">
                <a:noFill/>
                <a:round/>
                <a:headEnd/>
                <a:tailEnd/>
              </a:ln>
            </p:spPr>
            <p:txBody>
              <a:bodyPr>
                <a:prstTxWarp prst="textNoShape">
                  <a:avLst/>
                </a:prstTxWarp>
              </a:bodyPr>
              <a:lstStyle/>
              <a:p>
                <a:endParaRPr lang="en-US"/>
              </a:p>
            </p:txBody>
          </p:sp>
          <p:sp>
            <p:nvSpPr>
              <p:cNvPr id="68186" name="Freeform 544"/>
              <p:cNvSpPr>
                <a:spLocks noChangeAspect="1"/>
              </p:cNvSpPr>
              <p:nvPr/>
            </p:nvSpPr>
            <p:spPr bwMode="auto">
              <a:xfrm>
                <a:off x="2823" y="3504"/>
                <a:ext cx="231" cy="327"/>
              </a:xfrm>
              <a:custGeom>
                <a:avLst/>
                <a:gdLst>
                  <a:gd name="T0" fmla="*/ 34 w 463"/>
                  <a:gd name="T1" fmla="*/ 3 h 655"/>
                  <a:gd name="T2" fmla="*/ 140 w 463"/>
                  <a:gd name="T3" fmla="*/ 35 h 655"/>
                  <a:gd name="T4" fmla="*/ 202 w 463"/>
                  <a:gd name="T5" fmla="*/ 45 h 655"/>
                  <a:gd name="T6" fmla="*/ 463 w 463"/>
                  <a:gd name="T7" fmla="*/ 19 h 655"/>
                  <a:gd name="T8" fmla="*/ 460 w 463"/>
                  <a:gd name="T9" fmla="*/ 94 h 655"/>
                  <a:gd name="T10" fmla="*/ 431 w 463"/>
                  <a:gd name="T11" fmla="*/ 156 h 655"/>
                  <a:gd name="T12" fmla="*/ 414 w 463"/>
                  <a:gd name="T13" fmla="*/ 176 h 655"/>
                  <a:gd name="T14" fmla="*/ 362 w 463"/>
                  <a:gd name="T15" fmla="*/ 593 h 655"/>
                  <a:gd name="T16" fmla="*/ 352 w 463"/>
                  <a:gd name="T17" fmla="*/ 611 h 655"/>
                  <a:gd name="T18" fmla="*/ 352 w 463"/>
                  <a:gd name="T19" fmla="*/ 631 h 655"/>
                  <a:gd name="T20" fmla="*/ 364 w 463"/>
                  <a:gd name="T21" fmla="*/ 649 h 655"/>
                  <a:gd name="T22" fmla="*/ 331 w 463"/>
                  <a:gd name="T23" fmla="*/ 655 h 655"/>
                  <a:gd name="T24" fmla="*/ 315 w 463"/>
                  <a:gd name="T25" fmla="*/ 290 h 655"/>
                  <a:gd name="T26" fmla="*/ 279 w 463"/>
                  <a:gd name="T27" fmla="*/ 438 h 655"/>
                  <a:gd name="T28" fmla="*/ 225 w 463"/>
                  <a:gd name="T29" fmla="*/ 174 h 655"/>
                  <a:gd name="T30" fmla="*/ 243 w 463"/>
                  <a:gd name="T31" fmla="*/ 443 h 655"/>
                  <a:gd name="T32" fmla="*/ 140 w 463"/>
                  <a:gd name="T33" fmla="*/ 158 h 655"/>
                  <a:gd name="T34" fmla="*/ 176 w 463"/>
                  <a:gd name="T35" fmla="*/ 428 h 655"/>
                  <a:gd name="T36" fmla="*/ 245 w 463"/>
                  <a:gd name="T37" fmla="*/ 587 h 655"/>
                  <a:gd name="T38" fmla="*/ 253 w 463"/>
                  <a:gd name="T39" fmla="*/ 601 h 655"/>
                  <a:gd name="T40" fmla="*/ 253 w 463"/>
                  <a:gd name="T41" fmla="*/ 621 h 655"/>
                  <a:gd name="T42" fmla="*/ 264 w 463"/>
                  <a:gd name="T43" fmla="*/ 631 h 655"/>
                  <a:gd name="T44" fmla="*/ 287 w 463"/>
                  <a:gd name="T45" fmla="*/ 629 h 655"/>
                  <a:gd name="T46" fmla="*/ 287 w 463"/>
                  <a:gd name="T47" fmla="*/ 647 h 655"/>
                  <a:gd name="T48" fmla="*/ 210 w 463"/>
                  <a:gd name="T49" fmla="*/ 649 h 655"/>
                  <a:gd name="T50" fmla="*/ 207 w 463"/>
                  <a:gd name="T51" fmla="*/ 626 h 655"/>
                  <a:gd name="T52" fmla="*/ 140 w 463"/>
                  <a:gd name="T53" fmla="*/ 507 h 655"/>
                  <a:gd name="T54" fmla="*/ 122 w 463"/>
                  <a:gd name="T55" fmla="*/ 468 h 655"/>
                  <a:gd name="T56" fmla="*/ 106 w 463"/>
                  <a:gd name="T57" fmla="*/ 430 h 655"/>
                  <a:gd name="T58" fmla="*/ 89 w 463"/>
                  <a:gd name="T59" fmla="*/ 394 h 655"/>
                  <a:gd name="T60" fmla="*/ 70 w 463"/>
                  <a:gd name="T61" fmla="*/ 355 h 655"/>
                  <a:gd name="T62" fmla="*/ 52 w 463"/>
                  <a:gd name="T63" fmla="*/ 316 h 655"/>
                  <a:gd name="T64" fmla="*/ 37 w 463"/>
                  <a:gd name="T65" fmla="*/ 277 h 655"/>
                  <a:gd name="T66" fmla="*/ 19 w 463"/>
                  <a:gd name="T67" fmla="*/ 238 h 655"/>
                  <a:gd name="T68" fmla="*/ 3 w 463"/>
                  <a:gd name="T69" fmla="*/ 200 h 655"/>
                  <a:gd name="T70" fmla="*/ 0 w 463"/>
                  <a:gd name="T71" fmla="*/ 184 h 655"/>
                  <a:gd name="T72" fmla="*/ 10 w 463"/>
                  <a:gd name="T73" fmla="*/ 0 h 655"/>
                  <a:gd name="T74" fmla="*/ 34 w 463"/>
                  <a:gd name="T75" fmla="*/ 3 h 65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463"/>
                  <a:gd name="T115" fmla="*/ 0 h 655"/>
                  <a:gd name="T116" fmla="*/ 463 w 463"/>
                  <a:gd name="T117" fmla="*/ 655 h 65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463" h="655">
                    <a:moveTo>
                      <a:pt x="34" y="3"/>
                    </a:moveTo>
                    <a:lnTo>
                      <a:pt x="140" y="35"/>
                    </a:lnTo>
                    <a:lnTo>
                      <a:pt x="202" y="45"/>
                    </a:lnTo>
                    <a:lnTo>
                      <a:pt x="463" y="19"/>
                    </a:lnTo>
                    <a:lnTo>
                      <a:pt x="460" y="94"/>
                    </a:lnTo>
                    <a:lnTo>
                      <a:pt x="431" y="156"/>
                    </a:lnTo>
                    <a:lnTo>
                      <a:pt x="414" y="176"/>
                    </a:lnTo>
                    <a:lnTo>
                      <a:pt x="362" y="593"/>
                    </a:lnTo>
                    <a:lnTo>
                      <a:pt x="352" y="611"/>
                    </a:lnTo>
                    <a:lnTo>
                      <a:pt x="352" y="631"/>
                    </a:lnTo>
                    <a:lnTo>
                      <a:pt x="364" y="649"/>
                    </a:lnTo>
                    <a:lnTo>
                      <a:pt x="331" y="655"/>
                    </a:lnTo>
                    <a:lnTo>
                      <a:pt x="315" y="290"/>
                    </a:lnTo>
                    <a:lnTo>
                      <a:pt x="279" y="438"/>
                    </a:lnTo>
                    <a:lnTo>
                      <a:pt x="225" y="174"/>
                    </a:lnTo>
                    <a:lnTo>
                      <a:pt x="243" y="443"/>
                    </a:lnTo>
                    <a:lnTo>
                      <a:pt x="140" y="158"/>
                    </a:lnTo>
                    <a:lnTo>
                      <a:pt x="176" y="428"/>
                    </a:lnTo>
                    <a:lnTo>
                      <a:pt x="245" y="587"/>
                    </a:lnTo>
                    <a:lnTo>
                      <a:pt x="253" y="601"/>
                    </a:lnTo>
                    <a:lnTo>
                      <a:pt x="253" y="621"/>
                    </a:lnTo>
                    <a:lnTo>
                      <a:pt x="264" y="631"/>
                    </a:lnTo>
                    <a:lnTo>
                      <a:pt x="287" y="629"/>
                    </a:lnTo>
                    <a:lnTo>
                      <a:pt x="287" y="647"/>
                    </a:lnTo>
                    <a:lnTo>
                      <a:pt x="210" y="649"/>
                    </a:lnTo>
                    <a:lnTo>
                      <a:pt x="207" y="626"/>
                    </a:lnTo>
                    <a:lnTo>
                      <a:pt x="140" y="507"/>
                    </a:lnTo>
                    <a:lnTo>
                      <a:pt x="122" y="468"/>
                    </a:lnTo>
                    <a:lnTo>
                      <a:pt x="106" y="430"/>
                    </a:lnTo>
                    <a:lnTo>
                      <a:pt x="89" y="394"/>
                    </a:lnTo>
                    <a:lnTo>
                      <a:pt x="70" y="355"/>
                    </a:lnTo>
                    <a:lnTo>
                      <a:pt x="52" y="316"/>
                    </a:lnTo>
                    <a:lnTo>
                      <a:pt x="37" y="277"/>
                    </a:lnTo>
                    <a:lnTo>
                      <a:pt x="19" y="238"/>
                    </a:lnTo>
                    <a:lnTo>
                      <a:pt x="3" y="200"/>
                    </a:lnTo>
                    <a:lnTo>
                      <a:pt x="0" y="184"/>
                    </a:lnTo>
                    <a:lnTo>
                      <a:pt x="10" y="0"/>
                    </a:lnTo>
                    <a:lnTo>
                      <a:pt x="34" y="3"/>
                    </a:lnTo>
                    <a:close/>
                  </a:path>
                </a:pathLst>
              </a:custGeom>
              <a:solidFill>
                <a:srgbClr val="877A70"/>
              </a:solidFill>
              <a:ln w="9525">
                <a:noFill/>
                <a:round/>
                <a:headEnd/>
                <a:tailEnd/>
              </a:ln>
            </p:spPr>
            <p:txBody>
              <a:bodyPr>
                <a:prstTxWarp prst="textNoShape">
                  <a:avLst/>
                </a:prstTxWarp>
              </a:bodyPr>
              <a:lstStyle/>
              <a:p>
                <a:endParaRPr lang="en-US"/>
              </a:p>
            </p:txBody>
          </p:sp>
          <p:sp>
            <p:nvSpPr>
              <p:cNvPr id="68187" name="Freeform 545"/>
              <p:cNvSpPr>
                <a:spLocks noChangeAspect="1"/>
              </p:cNvSpPr>
              <p:nvPr/>
            </p:nvSpPr>
            <p:spPr bwMode="auto">
              <a:xfrm>
                <a:off x="2859" y="3421"/>
                <a:ext cx="98" cy="34"/>
              </a:xfrm>
              <a:custGeom>
                <a:avLst/>
                <a:gdLst>
                  <a:gd name="T0" fmla="*/ 71 w 197"/>
                  <a:gd name="T1" fmla="*/ 9 h 68"/>
                  <a:gd name="T2" fmla="*/ 135 w 197"/>
                  <a:gd name="T3" fmla="*/ 0 h 68"/>
                  <a:gd name="T4" fmla="*/ 156 w 197"/>
                  <a:gd name="T5" fmla="*/ 0 h 68"/>
                  <a:gd name="T6" fmla="*/ 163 w 197"/>
                  <a:gd name="T7" fmla="*/ 16 h 68"/>
                  <a:gd name="T8" fmla="*/ 158 w 197"/>
                  <a:gd name="T9" fmla="*/ 19 h 68"/>
                  <a:gd name="T10" fmla="*/ 158 w 197"/>
                  <a:gd name="T11" fmla="*/ 24 h 68"/>
                  <a:gd name="T12" fmla="*/ 192 w 197"/>
                  <a:gd name="T13" fmla="*/ 36 h 68"/>
                  <a:gd name="T14" fmla="*/ 197 w 197"/>
                  <a:gd name="T15" fmla="*/ 49 h 68"/>
                  <a:gd name="T16" fmla="*/ 197 w 197"/>
                  <a:gd name="T17" fmla="*/ 59 h 68"/>
                  <a:gd name="T18" fmla="*/ 184 w 197"/>
                  <a:gd name="T19" fmla="*/ 68 h 68"/>
                  <a:gd name="T20" fmla="*/ 9 w 197"/>
                  <a:gd name="T21" fmla="*/ 68 h 68"/>
                  <a:gd name="T22" fmla="*/ 0 w 197"/>
                  <a:gd name="T23" fmla="*/ 52 h 68"/>
                  <a:gd name="T24" fmla="*/ 0 w 197"/>
                  <a:gd name="T25" fmla="*/ 36 h 68"/>
                  <a:gd name="T26" fmla="*/ 71 w 197"/>
                  <a:gd name="T27" fmla="*/ 9 h 6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97"/>
                  <a:gd name="T43" fmla="*/ 0 h 68"/>
                  <a:gd name="T44" fmla="*/ 197 w 197"/>
                  <a:gd name="T45" fmla="*/ 68 h 6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97" h="68">
                    <a:moveTo>
                      <a:pt x="71" y="9"/>
                    </a:moveTo>
                    <a:lnTo>
                      <a:pt x="135" y="0"/>
                    </a:lnTo>
                    <a:lnTo>
                      <a:pt x="156" y="0"/>
                    </a:lnTo>
                    <a:lnTo>
                      <a:pt x="163" y="16"/>
                    </a:lnTo>
                    <a:lnTo>
                      <a:pt x="158" y="19"/>
                    </a:lnTo>
                    <a:lnTo>
                      <a:pt x="158" y="24"/>
                    </a:lnTo>
                    <a:lnTo>
                      <a:pt x="192" y="36"/>
                    </a:lnTo>
                    <a:lnTo>
                      <a:pt x="197" y="49"/>
                    </a:lnTo>
                    <a:lnTo>
                      <a:pt x="197" y="59"/>
                    </a:lnTo>
                    <a:lnTo>
                      <a:pt x="184" y="68"/>
                    </a:lnTo>
                    <a:lnTo>
                      <a:pt x="9" y="68"/>
                    </a:lnTo>
                    <a:lnTo>
                      <a:pt x="0" y="52"/>
                    </a:lnTo>
                    <a:lnTo>
                      <a:pt x="0" y="36"/>
                    </a:lnTo>
                    <a:lnTo>
                      <a:pt x="71" y="9"/>
                    </a:lnTo>
                    <a:close/>
                  </a:path>
                </a:pathLst>
              </a:custGeom>
              <a:solidFill>
                <a:srgbClr val="1E1916"/>
              </a:solidFill>
              <a:ln w="9525">
                <a:noFill/>
                <a:round/>
                <a:headEnd/>
                <a:tailEnd/>
              </a:ln>
            </p:spPr>
            <p:txBody>
              <a:bodyPr>
                <a:prstTxWarp prst="textNoShape">
                  <a:avLst/>
                </a:prstTxWarp>
              </a:bodyPr>
              <a:lstStyle/>
              <a:p>
                <a:endParaRPr lang="en-US"/>
              </a:p>
            </p:txBody>
          </p:sp>
          <p:sp>
            <p:nvSpPr>
              <p:cNvPr id="68188" name="Freeform 546"/>
              <p:cNvSpPr>
                <a:spLocks noChangeAspect="1"/>
              </p:cNvSpPr>
              <p:nvPr/>
            </p:nvSpPr>
            <p:spPr bwMode="auto">
              <a:xfrm>
                <a:off x="2946" y="3429"/>
                <a:ext cx="98" cy="53"/>
              </a:xfrm>
              <a:custGeom>
                <a:avLst/>
                <a:gdLst>
                  <a:gd name="T0" fmla="*/ 148 w 197"/>
                  <a:gd name="T1" fmla="*/ 28 h 106"/>
                  <a:gd name="T2" fmla="*/ 169 w 197"/>
                  <a:gd name="T3" fmla="*/ 10 h 106"/>
                  <a:gd name="T4" fmla="*/ 174 w 197"/>
                  <a:gd name="T5" fmla="*/ 0 h 106"/>
                  <a:gd name="T6" fmla="*/ 189 w 197"/>
                  <a:gd name="T7" fmla="*/ 8 h 106"/>
                  <a:gd name="T8" fmla="*/ 197 w 197"/>
                  <a:gd name="T9" fmla="*/ 26 h 106"/>
                  <a:gd name="T10" fmla="*/ 181 w 197"/>
                  <a:gd name="T11" fmla="*/ 47 h 106"/>
                  <a:gd name="T12" fmla="*/ 122 w 197"/>
                  <a:gd name="T13" fmla="*/ 80 h 106"/>
                  <a:gd name="T14" fmla="*/ 17 w 197"/>
                  <a:gd name="T15" fmla="*/ 106 h 106"/>
                  <a:gd name="T16" fmla="*/ 0 w 197"/>
                  <a:gd name="T17" fmla="*/ 88 h 106"/>
                  <a:gd name="T18" fmla="*/ 0 w 197"/>
                  <a:gd name="T19" fmla="*/ 80 h 106"/>
                  <a:gd name="T20" fmla="*/ 11 w 197"/>
                  <a:gd name="T21" fmla="*/ 72 h 106"/>
                  <a:gd name="T22" fmla="*/ 27 w 197"/>
                  <a:gd name="T23" fmla="*/ 67 h 106"/>
                  <a:gd name="T24" fmla="*/ 45 w 197"/>
                  <a:gd name="T25" fmla="*/ 60 h 106"/>
                  <a:gd name="T26" fmla="*/ 67 w 197"/>
                  <a:gd name="T27" fmla="*/ 54 h 106"/>
                  <a:gd name="T28" fmla="*/ 91 w 197"/>
                  <a:gd name="T29" fmla="*/ 47 h 106"/>
                  <a:gd name="T30" fmla="*/ 112 w 197"/>
                  <a:gd name="T31" fmla="*/ 41 h 106"/>
                  <a:gd name="T32" fmla="*/ 133 w 197"/>
                  <a:gd name="T33" fmla="*/ 33 h 106"/>
                  <a:gd name="T34" fmla="*/ 148 w 197"/>
                  <a:gd name="T35" fmla="*/ 28 h 10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97"/>
                  <a:gd name="T55" fmla="*/ 0 h 106"/>
                  <a:gd name="T56" fmla="*/ 197 w 197"/>
                  <a:gd name="T57" fmla="*/ 106 h 10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97" h="106">
                    <a:moveTo>
                      <a:pt x="148" y="28"/>
                    </a:moveTo>
                    <a:lnTo>
                      <a:pt x="169" y="10"/>
                    </a:lnTo>
                    <a:lnTo>
                      <a:pt x="174" y="0"/>
                    </a:lnTo>
                    <a:lnTo>
                      <a:pt x="189" y="8"/>
                    </a:lnTo>
                    <a:lnTo>
                      <a:pt x="197" y="26"/>
                    </a:lnTo>
                    <a:lnTo>
                      <a:pt x="181" y="47"/>
                    </a:lnTo>
                    <a:lnTo>
                      <a:pt x="122" y="80"/>
                    </a:lnTo>
                    <a:lnTo>
                      <a:pt x="17" y="106"/>
                    </a:lnTo>
                    <a:lnTo>
                      <a:pt x="0" y="88"/>
                    </a:lnTo>
                    <a:lnTo>
                      <a:pt x="0" y="80"/>
                    </a:lnTo>
                    <a:lnTo>
                      <a:pt x="11" y="72"/>
                    </a:lnTo>
                    <a:lnTo>
                      <a:pt x="27" y="67"/>
                    </a:lnTo>
                    <a:lnTo>
                      <a:pt x="45" y="60"/>
                    </a:lnTo>
                    <a:lnTo>
                      <a:pt x="67" y="54"/>
                    </a:lnTo>
                    <a:lnTo>
                      <a:pt x="91" y="47"/>
                    </a:lnTo>
                    <a:lnTo>
                      <a:pt x="112" y="41"/>
                    </a:lnTo>
                    <a:lnTo>
                      <a:pt x="133" y="33"/>
                    </a:lnTo>
                    <a:lnTo>
                      <a:pt x="148" y="28"/>
                    </a:lnTo>
                    <a:close/>
                  </a:path>
                </a:pathLst>
              </a:custGeom>
              <a:solidFill>
                <a:srgbClr val="1E1916"/>
              </a:solidFill>
              <a:ln w="9525">
                <a:noFill/>
                <a:round/>
                <a:headEnd/>
                <a:tailEnd/>
              </a:ln>
            </p:spPr>
            <p:txBody>
              <a:bodyPr>
                <a:prstTxWarp prst="textNoShape">
                  <a:avLst/>
                </a:prstTxWarp>
              </a:bodyPr>
              <a:lstStyle/>
              <a:p>
                <a:endParaRPr lang="en-US"/>
              </a:p>
            </p:txBody>
          </p:sp>
          <p:sp>
            <p:nvSpPr>
              <p:cNvPr id="68189" name="Freeform 547"/>
              <p:cNvSpPr>
                <a:spLocks noChangeAspect="1"/>
              </p:cNvSpPr>
              <p:nvPr/>
            </p:nvSpPr>
            <p:spPr bwMode="auto">
              <a:xfrm>
                <a:off x="3019" y="3667"/>
                <a:ext cx="65" cy="155"/>
              </a:xfrm>
              <a:custGeom>
                <a:avLst/>
                <a:gdLst>
                  <a:gd name="T0" fmla="*/ 75 w 129"/>
                  <a:gd name="T1" fmla="*/ 155 h 309"/>
                  <a:gd name="T2" fmla="*/ 129 w 129"/>
                  <a:gd name="T3" fmla="*/ 258 h 309"/>
                  <a:gd name="T4" fmla="*/ 103 w 129"/>
                  <a:gd name="T5" fmla="*/ 276 h 309"/>
                  <a:gd name="T6" fmla="*/ 23 w 129"/>
                  <a:gd name="T7" fmla="*/ 309 h 309"/>
                  <a:gd name="T8" fmla="*/ 0 w 129"/>
                  <a:gd name="T9" fmla="*/ 276 h 309"/>
                  <a:gd name="T10" fmla="*/ 41 w 129"/>
                  <a:gd name="T11" fmla="*/ 0 h 309"/>
                  <a:gd name="T12" fmla="*/ 75 w 129"/>
                  <a:gd name="T13" fmla="*/ 155 h 309"/>
                  <a:gd name="T14" fmla="*/ 0 60000 65536"/>
                  <a:gd name="T15" fmla="*/ 0 60000 65536"/>
                  <a:gd name="T16" fmla="*/ 0 60000 65536"/>
                  <a:gd name="T17" fmla="*/ 0 60000 65536"/>
                  <a:gd name="T18" fmla="*/ 0 60000 65536"/>
                  <a:gd name="T19" fmla="*/ 0 60000 65536"/>
                  <a:gd name="T20" fmla="*/ 0 60000 65536"/>
                  <a:gd name="T21" fmla="*/ 0 w 129"/>
                  <a:gd name="T22" fmla="*/ 0 h 309"/>
                  <a:gd name="T23" fmla="*/ 129 w 129"/>
                  <a:gd name="T24" fmla="*/ 309 h 30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9" h="309">
                    <a:moveTo>
                      <a:pt x="75" y="155"/>
                    </a:moveTo>
                    <a:lnTo>
                      <a:pt x="129" y="258"/>
                    </a:lnTo>
                    <a:lnTo>
                      <a:pt x="103" y="276"/>
                    </a:lnTo>
                    <a:lnTo>
                      <a:pt x="23" y="309"/>
                    </a:lnTo>
                    <a:lnTo>
                      <a:pt x="0" y="276"/>
                    </a:lnTo>
                    <a:lnTo>
                      <a:pt x="41" y="0"/>
                    </a:lnTo>
                    <a:lnTo>
                      <a:pt x="75" y="155"/>
                    </a:lnTo>
                    <a:close/>
                  </a:path>
                </a:pathLst>
              </a:custGeom>
              <a:solidFill>
                <a:srgbClr val="8E6B59"/>
              </a:solidFill>
              <a:ln w="9525">
                <a:noFill/>
                <a:round/>
                <a:headEnd/>
                <a:tailEnd/>
              </a:ln>
            </p:spPr>
            <p:txBody>
              <a:bodyPr>
                <a:prstTxWarp prst="textNoShape">
                  <a:avLst/>
                </a:prstTxWarp>
              </a:bodyPr>
              <a:lstStyle/>
              <a:p>
                <a:endParaRPr lang="en-US"/>
              </a:p>
            </p:txBody>
          </p:sp>
          <p:sp>
            <p:nvSpPr>
              <p:cNvPr id="68190" name="Freeform 548"/>
              <p:cNvSpPr>
                <a:spLocks noChangeAspect="1"/>
              </p:cNvSpPr>
              <p:nvPr/>
            </p:nvSpPr>
            <p:spPr bwMode="auto">
              <a:xfrm>
                <a:off x="3057" y="3653"/>
                <a:ext cx="88" cy="143"/>
              </a:xfrm>
              <a:custGeom>
                <a:avLst/>
                <a:gdLst>
                  <a:gd name="T0" fmla="*/ 62 w 176"/>
                  <a:gd name="T1" fmla="*/ 113 h 287"/>
                  <a:gd name="T2" fmla="*/ 131 w 176"/>
                  <a:gd name="T3" fmla="*/ 207 h 287"/>
                  <a:gd name="T4" fmla="*/ 176 w 176"/>
                  <a:gd name="T5" fmla="*/ 284 h 287"/>
                  <a:gd name="T6" fmla="*/ 98 w 176"/>
                  <a:gd name="T7" fmla="*/ 287 h 287"/>
                  <a:gd name="T8" fmla="*/ 87 w 176"/>
                  <a:gd name="T9" fmla="*/ 259 h 287"/>
                  <a:gd name="T10" fmla="*/ 54 w 176"/>
                  <a:gd name="T11" fmla="*/ 220 h 287"/>
                  <a:gd name="T12" fmla="*/ 20 w 176"/>
                  <a:gd name="T13" fmla="*/ 132 h 287"/>
                  <a:gd name="T14" fmla="*/ 0 w 176"/>
                  <a:gd name="T15" fmla="*/ 0 h 287"/>
                  <a:gd name="T16" fmla="*/ 18 w 176"/>
                  <a:gd name="T17" fmla="*/ 36 h 287"/>
                  <a:gd name="T18" fmla="*/ 62 w 176"/>
                  <a:gd name="T19" fmla="*/ 113 h 28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76"/>
                  <a:gd name="T31" fmla="*/ 0 h 287"/>
                  <a:gd name="T32" fmla="*/ 176 w 176"/>
                  <a:gd name="T33" fmla="*/ 287 h 28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76" h="287">
                    <a:moveTo>
                      <a:pt x="62" y="113"/>
                    </a:moveTo>
                    <a:lnTo>
                      <a:pt x="131" y="207"/>
                    </a:lnTo>
                    <a:lnTo>
                      <a:pt x="176" y="284"/>
                    </a:lnTo>
                    <a:lnTo>
                      <a:pt x="98" y="287"/>
                    </a:lnTo>
                    <a:lnTo>
                      <a:pt x="87" y="259"/>
                    </a:lnTo>
                    <a:lnTo>
                      <a:pt x="54" y="220"/>
                    </a:lnTo>
                    <a:lnTo>
                      <a:pt x="20" y="132"/>
                    </a:lnTo>
                    <a:lnTo>
                      <a:pt x="0" y="0"/>
                    </a:lnTo>
                    <a:lnTo>
                      <a:pt x="18" y="36"/>
                    </a:lnTo>
                    <a:lnTo>
                      <a:pt x="62" y="113"/>
                    </a:lnTo>
                    <a:close/>
                  </a:path>
                </a:pathLst>
              </a:custGeom>
              <a:solidFill>
                <a:srgbClr val="774930"/>
              </a:solidFill>
              <a:ln w="9525">
                <a:noFill/>
                <a:round/>
                <a:headEnd/>
                <a:tailEnd/>
              </a:ln>
            </p:spPr>
            <p:txBody>
              <a:bodyPr>
                <a:prstTxWarp prst="textNoShape">
                  <a:avLst/>
                </a:prstTxWarp>
              </a:bodyPr>
              <a:lstStyle/>
              <a:p>
                <a:endParaRPr lang="en-US"/>
              </a:p>
            </p:txBody>
          </p:sp>
          <p:sp>
            <p:nvSpPr>
              <p:cNvPr id="68191" name="Freeform 549"/>
              <p:cNvSpPr>
                <a:spLocks noChangeAspect="1"/>
              </p:cNvSpPr>
              <p:nvPr/>
            </p:nvSpPr>
            <p:spPr bwMode="auto">
              <a:xfrm>
                <a:off x="3054" y="3482"/>
                <a:ext cx="190" cy="310"/>
              </a:xfrm>
              <a:custGeom>
                <a:avLst/>
                <a:gdLst>
                  <a:gd name="T0" fmla="*/ 30 w 379"/>
                  <a:gd name="T1" fmla="*/ 122 h 620"/>
                  <a:gd name="T2" fmla="*/ 52 w 379"/>
                  <a:gd name="T3" fmla="*/ 33 h 620"/>
                  <a:gd name="T4" fmla="*/ 64 w 379"/>
                  <a:gd name="T5" fmla="*/ 26 h 620"/>
                  <a:gd name="T6" fmla="*/ 59 w 379"/>
                  <a:gd name="T7" fmla="*/ 16 h 620"/>
                  <a:gd name="T8" fmla="*/ 92 w 379"/>
                  <a:gd name="T9" fmla="*/ 16 h 620"/>
                  <a:gd name="T10" fmla="*/ 103 w 379"/>
                  <a:gd name="T11" fmla="*/ 0 h 620"/>
                  <a:gd name="T12" fmla="*/ 119 w 379"/>
                  <a:gd name="T13" fmla="*/ 95 h 620"/>
                  <a:gd name="T14" fmla="*/ 188 w 379"/>
                  <a:gd name="T15" fmla="*/ 224 h 620"/>
                  <a:gd name="T16" fmla="*/ 217 w 379"/>
                  <a:gd name="T17" fmla="*/ 276 h 620"/>
                  <a:gd name="T18" fmla="*/ 354 w 379"/>
                  <a:gd name="T19" fmla="*/ 416 h 620"/>
                  <a:gd name="T20" fmla="*/ 369 w 379"/>
                  <a:gd name="T21" fmla="*/ 459 h 620"/>
                  <a:gd name="T22" fmla="*/ 379 w 379"/>
                  <a:gd name="T23" fmla="*/ 496 h 620"/>
                  <a:gd name="T24" fmla="*/ 379 w 379"/>
                  <a:gd name="T25" fmla="*/ 535 h 620"/>
                  <a:gd name="T26" fmla="*/ 379 w 379"/>
                  <a:gd name="T27" fmla="*/ 584 h 620"/>
                  <a:gd name="T28" fmla="*/ 327 w 379"/>
                  <a:gd name="T29" fmla="*/ 595 h 620"/>
                  <a:gd name="T30" fmla="*/ 320 w 379"/>
                  <a:gd name="T31" fmla="*/ 595 h 620"/>
                  <a:gd name="T32" fmla="*/ 317 w 379"/>
                  <a:gd name="T33" fmla="*/ 600 h 620"/>
                  <a:gd name="T34" fmla="*/ 327 w 379"/>
                  <a:gd name="T35" fmla="*/ 617 h 620"/>
                  <a:gd name="T36" fmla="*/ 225 w 379"/>
                  <a:gd name="T37" fmla="*/ 620 h 620"/>
                  <a:gd name="T38" fmla="*/ 225 w 379"/>
                  <a:gd name="T39" fmla="*/ 610 h 620"/>
                  <a:gd name="T40" fmla="*/ 198 w 379"/>
                  <a:gd name="T41" fmla="*/ 576 h 620"/>
                  <a:gd name="T42" fmla="*/ 170 w 379"/>
                  <a:gd name="T43" fmla="*/ 543 h 620"/>
                  <a:gd name="T44" fmla="*/ 144 w 379"/>
                  <a:gd name="T45" fmla="*/ 506 h 620"/>
                  <a:gd name="T46" fmla="*/ 119 w 379"/>
                  <a:gd name="T47" fmla="*/ 468 h 620"/>
                  <a:gd name="T48" fmla="*/ 92 w 379"/>
                  <a:gd name="T49" fmla="*/ 429 h 620"/>
                  <a:gd name="T50" fmla="*/ 72 w 379"/>
                  <a:gd name="T51" fmla="*/ 390 h 620"/>
                  <a:gd name="T52" fmla="*/ 52 w 379"/>
                  <a:gd name="T53" fmla="*/ 352 h 620"/>
                  <a:gd name="T54" fmla="*/ 33 w 379"/>
                  <a:gd name="T55" fmla="*/ 313 h 620"/>
                  <a:gd name="T56" fmla="*/ 15 w 379"/>
                  <a:gd name="T57" fmla="*/ 279 h 620"/>
                  <a:gd name="T58" fmla="*/ 0 w 379"/>
                  <a:gd name="T59" fmla="*/ 243 h 620"/>
                  <a:gd name="T60" fmla="*/ 5 w 379"/>
                  <a:gd name="T61" fmla="*/ 199 h 620"/>
                  <a:gd name="T62" fmla="*/ 30 w 379"/>
                  <a:gd name="T63" fmla="*/ 122 h 62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79"/>
                  <a:gd name="T97" fmla="*/ 0 h 620"/>
                  <a:gd name="T98" fmla="*/ 379 w 379"/>
                  <a:gd name="T99" fmla="*/ 620 h 62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79" h="620">
                    <a:moveTo>
                      <a:pt x="30" y="122"/>
                    </a:moveTo>
                    <a:lnTo>
                      <a:pt x="52" y="33"/>
                    </a:lnTo>
                    <a:lnTo>
                      <a:pt x="64" y="26"/>
                    </a:lnTo>
                    <a:lnTo>
                      <a:pt x="59" y="16"/>
                    </a:lnTo>
                    <a:lnTo>
                      <a:pt x="92" y="16"/>
                    </a:lnTo>
                    <a:lnTo>
                      <a:pt x="103" y="0"/>
                    </a:lnTo>
                    <a:lnTo>
                      <a:pt x="119" y="95"/>
                    </a:lnTo>
                    <a:lnTo>
                      <a:pt x="188" y="224"/>
                    </a:lnTo>
                    <a:lnTo>
                      <a:pt x="217" y="276"/>
                    </a:lnTo>
                    <a:lnTo>
                      <a:pt x="354" y="416"/>
                    </a:lnTo>
                    <a:lnTo>
                      <a:pt x="369" y="459"/>
                    </a:lnTo>
                    <a:lnTo>
                      <a:pt x="379" y="496"/>
                    </a:lnTo>
                    <a:lnTo>
                      <a:pt x="379" y="535"/>
                    </a:lnTo>
                    <a:lnTo>
                      <a:pt x="379" y="584"/>
                    </a:lnTo>
                    <a:lnTo>
                      <a:pt x="327" y="595"/>
                    </a:lnTo>
                    <a:lnTo>
                      <a:pt x="320" y="595"/>
                    </a:lnTo>
                    <a:lnTo>
                      <a:pt x="317" y="600"/>
                    </a:lnTo>
                    <a:lnTo>
                      <a:pt x="327" y="617"/>
                    </a:lnTo>
                    <a:lnTo>
                      <a:pt x="225" y="620"/>
                    </a:lnTo>
                    <a:lnTo>
                      <a:pt x="225" y="610"/>
                    </a:lnTo>
                    <a:lnTo>
                      <a:pt x="198" y="576"/>
                    </a:lnTo>
                    <a:lnTo>
                      <a:pt x="170" y="543"/>
                    </a:lnTo>
                    <a:lnTo>
                      <a:pt x="144" y="506"/>
                    </a:lnTo>
                    <a:lnTo>
                      <a:pt x="119" y="468"/>
                    </a:lnTo>
                    <a:lnTo>
                      <a:pt x="92" y="429"/>
                    </a:lnTo>
                    <a:lnTo>
                      <a:pt x="72" y="390"/>
                    </a:lnTo>
                    <a:lnTo>
                      <a:pt x="52" y="352"/>
                    </a:lnTo>
                    <a:lnTo>
                      <a:pt x="33" y="313"/>
                    </a:lnTo>
                    <a:lnTo>
                      <a:pt x="15" y="279"/>
                    </a:lnTo>
                    <a:lnTo>
                      <a:pt x="0" y="243"/>
                    </a:lnTo>
                    <a:lnTo>
                      <a:pt x="5" y="199"/>
                    </a:lnTo>
                    <a:lnTo>
                      <a:pt x="30" y="122"/>
                    </a:lnTo>
                    <a:close/>
                  </a:path>
                </a:pathLst>
              </a:custGeom>
              <a:solidFill>
                <a:srgbClr val="AA8472"/>
              </a:solidFill>
              <a:ln w="9525">
                <a:noFill/>
                <a:round/>
                <a:headEnd/>
                <a:tailEnd/>
              </a:ln>
            </p:spPr>
            <p:txBody>
              <a:bodyPr>
                <a:prstTxWarp prst="textNoShape">
                  <a:avLst/>
                </a:prstTxWarp>
              </a:bodyPr>
              <a:lstStyle/>
              <a:p>
                <a:endParaRPr lang="en-US"/>
              </a:p>
            </p:txBody>
          </p:sp>
        </p:grpSp>
        <p:pic>
          <p:nvPicPr>
            <p:cNvPr id="67591" name="Picture 550" descr="cat9"/>
            <p:cNvPicPr preferRelativeResize="0">
              <a:picLocks noChangeAspect="1" noChangeArrowheads="1"/>
            </p:cNvPicPr>
            <p:nvPr/>
          </p:nvPicPr>
          <mc:AlternateContent>
            <mc:Choice xmlns:ma="http://schemas.microsoft.com/office/mac/drawingml/2008/main" Requires="ma">
              <p:blipFill>
                <a:blip r:embed="rId4"/>
                <a:srcRect/>
                <a:stretch>
                  <a:fillRect/>
                </a:stretch>
              </p:blipFill>
            </mc:Choice>
            <mc:Fallback>
              <p:blipFill>
                <a:blip r:embed="rId5"/>
                <a:srcRect/>
                <a:stretch>
                  <a:fillRect/>
                </a:stretch>
              </p:blipFill>
            </mc:Fallback>
          </mc:AlternateContent>
          <p:spPr bwMode="auto">
            <a:xfrm flipH="1">
              <a:off x="2674" y="2660"/>
              <a:ext cx="497" cy="581"/>
            </a:xfrm>
            <a:prstGeom prst="rect">
              <a:avLst/>
            </a:prstGeom>
            <a:noFill/>
            <a:ln w="9525">
              <a:noFill/>
              <a:miter lim="800000"/>
              <a:headEnd/>
              <a:tailEnd/>
            </a:ln>
          </p:spPr>
        </p:pic>
        <p:grpSp>
          <p:nvGrpSpPr>
            <p:cNvPr id="67592" name="Group 551"/>
            <p:cNvGrpSpPr>
              <a:grpSpLocks noChangeAspect="1"/>
            </p:cNvGrpSpPr>
            <p:nvPr/>
          </p:nvGrpSpPr>
          <p:grpSpPr bwMode="auto">
            <a:xfrm>
              <a:off x="1942" y="3115"/>
              <a:ext cx="2352" cy="994"/>
              <a:chOff x="1129" y="2476"/>
              <a:chExt cx="3501" cy="1480"/>
            </a:xfrm>
          </p:grpSpPr>
          <p:sp>
            <p:nvSpPr>
              <p:cNvPr id="68126" name="Freeform 552" descr="Medium wood"/>
              <p:cNvSpPr>
                <a:spLocks noChangeAspect="1"/>
              </p:cNvSpPr>
              <p:nvPr/>
            </p:nvSpPr>
            <p:spPr bwMode="auto">
              <a:xfrm>
                <a:off x="1129" y="2476"/>
                <a:ext cx="3501" cy="1480"/>
              </a:xfrm>
              <a:custGeom>
                <a:avLst/>
                <a:gdLst>
                  <a:gd name="T0" fmla="*/ 17495 w 17505"/>
                  <a:gd name="T1" fmla="*/ 773 h 7400"/>
                  <a:gd name="T2" fmla="*/ 17377 w 17505"/>
                  <a:gd name="T3" fmla="*/ 1055 h 7400"/>
                  <a:gd name="T4" fmla="*/ 17089 w 17505"/>
                  <a:gd name="T5" fmla="*/ 1333 h 7400"/>
                  <a:gd name="T6" fmla="*/ 17058 w 17505"/>
                  <a:gd name="T7" fmla="*/ 1889 h 7400"/>
                  <a:gd name="T8" fmla="*/ 16972 w 17505"/>
                  <a:gd name="T9" fmla="*/ 2305 h 7400"/>
                  <a:gd name="T10" fmla="*/ 16653 w 17505"/>
                  <a:gd name="T11" fmla="*/ 2549 h 7400"/>
                  <a:gd name="T12" fmla="*/ 16566 w 17505"/>
                  <a:gd name="T13" fmla="*/ 3098 h 7400"/>
                  <a:gd name="T14" fmla="*/ 16489 w 17505"/>
                  <a:gd name="T15" fmla="*/ 4099 h 7400"/>
                  <a:gd name="T16" fmla="*/ 16396 w 17505"/>
                  <a:gd name="T17" fmla="*/ 4394 h 7400"/>
                  <a:gd name="T18" fmla="*/ 16190 w 17505"/>
                  <a:gd name="T19" fmla="*/ 4703 h 7400"/>
                  <a:gd name="T20" fmla="*/ 15648 w 17505"/>
                  <a:gd name="T21" fmla="*/ 4855 h 7400"/>
                  <a:gd name="T22" fmla="*/ 15300 w 17505"/>
                  <a:gd name="T23" fmla="*/ 4848 h 7400"/>
                  <a:gd name="T24" fmla="*/ 15159 w 17505"/>
                  <a:gd name="T25" fmla="*/ 4710 h 7400"/>
                  <a:gd name="T26" fmla="*/ 15191 w 17505"/>
                  <a:gd name="T27" fmla="*/ 4129 h 7400"/>
                  <a:gd name="T28" fmla="*/ 15086 w 17505"/>
                  <a:gd name="T29" fmla="*/ 3816 h 7400"/>
                  <a:gd name="T30" fmla="*/ 14976 w 17505"/>
                  <a:gd name="T31" fmla="*/ 3920 h 7400"/>
                  <a:gd name="T32" fmla="*/ 14850 w 17505"/>
                  <a:gd name="T33" fmla="*/ 4013 h 7400"/>
                  <a:gd name="T34" fmla="*/ 14686 w 17505"/>
                  <a:gd name="T35" fmla="*/ 4035 h 7400"/>
                  <a:gd name="T36" fmla="*/ 14124 w 17505"/>
                  <a:gd name="T37" fmla="*/ 4017 h 7400"/>
                  <a:gd name="T38" fmla="*/ 14017 w 17505"/>
                  <a:gd name="T39" fmla="*/ 4347 h 7400"/>
                  <a:gd name="T40" fmla="*/ 13951 w 17505"/>
                  <a:gd name="T41" fmla="*/ 6554 h 7400"/>
                  <a:gd name="T42" fmla="*/ 13926 w 17505"/>
                  <a:gd name="T43" fmla="*/ 6765 h 7400"/>
                  <a:gd name="T44" fmla="*/ 13773 w 17505"/>
                  <a:gd name="T45" fmla="*/ 6897 h 7400"/>
                  <a:gd name="T46" fmla="*/ 13437 w 17505"/>
                  <a:gd name="T47" fmla="*/ 7400 h 7400"/>
                  <a:gd name="T48" fmla="*/ 13256 w 17505"/>
                  <a:gd name="T49" fmla="*/ 7357 h 7400"/>
                  <a:gd name="T50" fmla="*/ 12877 w 17505"/>
                  <a:gd name="T51" fmla="*/ 7344 h 7400"/>
                  <a:gd name="T52" fmla="*/ 12502 w 17505"/>
                  <a:gd name="T53" fmla="*/ 7330 h 7400"/>
                  <a:gd name="T54" fmla="*/ 12459 w 17505"/>
                  <a:gd name="T55" fmla="*/ 6064 h 7400"/>
                  <a:gd name="T56" fmla="*/ 12459 w 17505"/>
                  <a:gd name="T57" fmla="*/ 4202 h 7400"/>
                  <a:gd name="T58" fmla="*/ 9391 w 17505"/>
                  <a:gd name="T59" fmla="*/ 3942 h 7400"/>
                  <a:gd name="T60" fmla="*/ 5824 w 17505"/>
                  <a:gd name="T61" fmla="*/ 3946 h 7400"/>
                  <a:gd name="T62" fmla="*/ 5824 w 17505"/>
                  <a:gd name="T63" fmla="*/ 4238 h 7400"/>
                  <a:gd name="T64" fmla="*/ 5754 w 17505"/>
                  <a:gd name="T65" fmla="*/ 4312 h 7400"/>
                  <a:gd name="T66" fmla="*/ 5616 w 17505"/>
                  <a:gd name="T67" fmla="*/ 4407 h 7400"/>
                  <a:gd name="T68" fmla="*/ 5482 w 17505"/>
                  <a:gd name="T69" fmla="*/ 4485 h 7400"/>
                  <a:gd name="T70" fmla="*/ 5304 w 17505"/>
                  <a:gd name="T71" fmla="*/ 4448 h 7400"/>
                  <a:gd name="T72" fmla="*/ 4997 w 17505"/>
                  <a:gd name="T73" fmla="*/ 4460 h 7400"/>
                  <a:gd name="T74" fmla="*/ 4719 w 17505"/>
                  <a:gd name="T75" fmla="*/ 4453 h 7400"/>
                  <a:gd name="T76" fmla="*/ 4656 w 17505"/>
                  <a:gd name="T77" fmla="*/ 3957 h 7400"/>
                  <a:gd name="T78" fmla="*/ 4385 w 17505"/>
                  <a:gd name="T79" fmla="*/ 3876 h 7400"/>
                  <a:gd name="T80" fmla="*/ 3413 w 17505"/>
                  <a:gd name="T81" fmla="*/ 3883 h 7400"/>
                  <a:gd name="T82" fmla="*/ 3366 w 17505"/>
                  <a:gd name="T83" fmla="*/ 4801 h 7400"/>
                  <a:gd name="T84" fmla="*/ 3345 w 17505"/>
                  <a:gd name="T85" fmla="*/ 5726 h 7400"/>
                  <a:gd name="T86" fmla="*/ 3303 w 17505"/>
                  <a:gd name="T87" fmla="*/ 6254 h 7400"/>
                  <a:gd name="T88" fmla="*/ 3128 w 17505"/>
                  <a:gd name="T89" fmla="*/ 6425 h 7400"/>
                  <a:gd name="T90" fmla="*/ 3063 w 17505"/>
                  <a:gd name="T91" fmla="*/ 6517 h 7400"/>
                  <a:gd name="T92" fmla="*/ 2896 w 17505"/>
                  <a:gd name="T93" fmla="*/ 6664 h 7400"/>
                  <a:gd name="T94" fmla="*/ 2712 w 17505"/>
                  <a:gd name="T95" fmla="*/ 6765 h 7400"/>
                  <a:gd name="T96" fmla="*/ 1952 w 17505"/>
                  <a:gd name="T97" fmla="*/ 6756 h 7400"/>
                  <a:gd name="T98" fmla="*/ 1783 w 17505"/>
                  <a:gd name="T99" fmla="*/ 6771 h 7400"/>
                  <a:gd name="T100" fmla="*/ 1769 w 17505"/>
                  <a:gd name="T101" fmla="*/ 6226 h 7400"/>
                  <a:gd name="T102" fmla="*/ 1596 w 17505"/>
                  <a:gd name="T103" fmla="*/ 3838 h 7400"/>
                  <a:gd name="T104" fmla="*/ 933 w 17505"/>
                  <a:gd name="T105" fmla="*/ 3834 h 7400"/>
                  <a:gd name="T106" fmla="*/ 520 w 17505"/>
                  <a:gd name="T107" fmla="*/ 3775 h 7400"/>
                  <a:gd name="T108" fmla="*/ 512 w 17505"/>
                  <a:gd name="T109" fmla="*/ 3359 h 7400"/>
                  <a:gd name="T110" fmla="*/ 555 w 17505"/>
                  <a:gd name="T111" fmla="*/ 2740 h 7400"/>
                  <a:gd name="T112" fmla="*/ 345 w 17505"/>
                  <a:gd name="T113" fmla="*/ 2534 h 7400"/>
                  <a:gd name="T114" fmla="*/ 28 w 17505"/>
                  <a:gd name="T115" fmla="*/ 2494 h 7400"/>
                  <a:gd name="T116" fmla="*/ 15 w 17505"/>
                  <a:gd name="T117" fmla="*/ 2191 h 7400"/>
                  <a:gd name="T118" fmla="*/ 0 w 17505"/>
                  <a:gd name="T119" fmla="*/ 1615 h 7400"/>
                  <a:gd name="T120" fmla="*/ 1199 w 17505"/>
                  <a:gd name="T121" fmla="*/ 865 h 7400"/>
                  <a:gd name="T122" fmla="*/ 2741 w 17505"/>
                  <a:gd name="T123" fmla="*/ 0 h 7400"/>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7505"/>
                  <a:gd name="T187" fmla="*/ 0 h 7400"/>
                  <a:gd name="T188" fmla="*/ 17505 w 17505"/>
                  <a:gd name="T189" fmla="*/ 7400 h 7400"/>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7505" h="7400">
                    <a:moveTo>
                      <a:pt x="17358" y="178"/>
                    </a:moveTo>
                    <a:lnTo>
                      <a:pt x="17505" y="180"/>
                    </a:lnTo>
                    <a:lnTo>
                      <a:pt x="17502" y="259"/>
                    </a:lnTo>
                    <a:lnTo>
                      <a:pt x="17500" y="330"/>
                    </a:lnTo>
                    <a:lnTo>
                      <a:pt x="17497" y="399"/>
                    </a:lnTo>
                    <a:lnTo>
                      <a:pt x="17496" y="471"/>
                    </a:lnTo>
                    <a:lnTo>
                      <a:pt x="17496" y="554"/>
                    </a:lnTo>
                    <a:lnTo>
                      <a:pt x="17495" y="653"/>
                    </a:lnTo>
                    <a:lnTo>
                      <a:pt x="17495" y="773"/>
                    </a:lnTo>
                    <a:lnTo>
                      <a:pt x="17495" y="922"/>
                    </a:lnTo>
                    <a:lnTo>
                      <a:pt x="17481" y="935"/>
                    </a:lnTo>
                    <a:lnTo>
                      <a:pt x="17470" y="946"/>
                    </a:lnTo>
                    <a:lnTo>
                      <a:pt x="17461" y="957"/>
                    </a:lnTo>
                    <a:lnTo>
                      <a:pt x="17454" y="968"/>
                    </a:lnTo>
                    <a:lnTo>
                      <a:pt x="17442" y="993"/>
                    </a:lnTo>
                    <a:lnTo>
                      <a:pt x="17425" y="1029"/>
                    </a:lnTo>
                    <a:lnTo>
                      <a:pt x="17401" y="1042"/>
                    </a:lnTo>
                    <a:lnTo>
                      <a:pt x="17377" y="1055"/>
                    </a:lnTo>
                    <a:lnTo>
                      <a:pt x="17355" y="1069"/>
                    </a:lnTo>
                    <a:lnTo>
                      <a:pt x="17333" y="1082"/>
                    </a:lnTo>
                    <a:lnTo>
                      <a:pt x="17292" y="1111"/>
                    </a:lnTo>
                    <a:lnTo>
                      <a:pt x="17251" y="1140"/>
                    </a:lnTo>
                    <a:lnTo>
                      <a:pt x="17213" y="1171"/>
                    </a:lnTo>
                    <a:lnTo>
                      <a:pt x="17175" y="1203"/>
                    </a:lnTo>
                    <a:lnTo>
                      <a:pt x="17136" y="1236"/>
                    </a:lnTo>
                    <a:lnTo>
                      <a:pt x="17096" y="1271"/>
                    </a:lnTo>
                    <a:lnTo>
                      <a:pt x="17089" y="1333"/>
                    </a:lnTo>
                    <a:lnTo>
                      <a:pt x="17083" y="1394"/>
                    </a:lnTo>
                    <a:lnTo>
                      <a:pt x="17077" y="1456"/>
                    </a:lnTo>
                    <a:lnTo>
                      <a:pt x="17073" y="1518"/>
                    </a:lnTo>
                    <a:lnTo>
                      <a:pt x="17068" y="1580"/>
                    </a:lnTo>
                    <a:lnTo>
                      <a:pt x="17065" y="1641"/>
                    </a:lnTo>
                    <a:lnTo>
                      <a:pt x="17063" y="1703"/>
                    </a:lnTo>
                    <a:lnTo>
                      <a:pt x="17061" y="1765"/>
                    </a:lnTo>
                    <a:lnTo>
                      <a:pt x="17060" y="1827"/>
                    </a:lnTo>
                    <a:lnTo>
                      <a:pt x="17058" y="1889"/>
                    </a:lnTo>
                    <a:lnTo>
                      <a:pt x="17058" y="1953"/>
                    </a:lnTo>
                    <a:lnTo>
                      <a:pt x="17056" y="2015"/>
                    </a:lnTo>
                    <a:lnTo>
                      <a:pt x="17056" y="2079"/>
                    </a:lnTo>
                    <a:lnTo>
                      <a:pt x="17055" y="2143"/>
                    </a:lnTo>
                    <a:lnTo>
                      <a:pt x="17055" y="2208"/>
                    </a:lnTo>
                    <a:lnTo>
                      <a:pt x="17055" y="2272"/>
                    </a:lnTo>
                    <a:lnTo>
                      <a:pt x="17027" y="2281"/>
                    </a:lnTo>
                    <a:lnTo>
                      <a:pt x="16998" y="2292"/>
                    </a:lnTo>
                    <a:lnTo>
                      <a:pt x="16972" y="2305"/>
                    </a:lnTo>
                    <a:lnTo>
                      <a:pt x="16945" y="2319"/>
                    </a:lnTo>
                    <a:lnTo>
                      <a:pt x="16920" y="2334"/>
                    </a:lnTo>
                    <a:lnTo>
                      <a:pt x="16893" y="2352"/>
                    </a:lnTo>
                    <a:lnTo>
                      <a:pt x="16868" y="2369"/>
                    </a:lnTo>
                    <a:lnTo>
                      <a:pt x="16844" y="2389"/>
                    </a:lnTo>
                    <a:lnTo>
                      <a:pt x="16795" y="2428"/>
                    </a:lnTo>
                    <a:lnTo>
                      <a:pt x="16747" y="2469"/>
                    </a:lnTo>
                    <a:lnTo>
                      <a:pt x="16700" y="2509"/>
                    </a:lnTo>
                    <a:lnTo>
                      <a:pt x="16653" y="2549"/>
                    </a:lnTo>
                    <a:lnTo>
                      <a:pt x="16641" y="2603"/>
                    </a:lnTo>
                    <a:lnTo>
                      <a:pt x="16630" y="2658"/>
                    </a:lnTo>
                    <a:lnTo>
                      <a:pt x="16620" y="2713"/>
                    </a:lnTo>
                    <a:lnTo>
                      <a:pt x="16610" y="2767"/>
                    </a:lnTo>
                    <a:lnTo>
                      <a:pt x="16601" y="2822"/>
                    </a:lnTo>
                    <a:lnTo>
                      <a:pt x="16593" y="2877"/>
                    </a:lnTo>
                    <a:lnTo>
                      <a:pt x="16586" y="2932"/>
                    </a:lnTo>
                    <a:lnTo>
                      <a:pt x="16578" y="2987"/>
                    </a:lnTo>
                    <a:lnTo>
                      <a:pt x="16566" y="3098"/>
                    </a:lnTo>
                    <a:lnTo>
                      <a:pt x="16556" y="3208"/>
                    </a:lnTo>
                    <a:lnTo>
                      <a:pt x="16547" y="3318"/>
                    </a:lnTo>
                    <a:lnTo>
                      <a:pt x="16539" y="3429"/>
                    </a:lnTo>
                    <a:lnTo>
                      <a:pt x="16531" y="3540"/>
                    </a:lnTo>
                    <a:lnTo>
                      <a:pt x="16525" y="3652"/>
                    </a:lnTo>
                    <a:lnTo>
                      <a:pt x="16517" y="3763"/>
                    </a:lnTo>
                    <a:lnTo>
                      <a:pt x="16508" y="3875"/>
                    </a:lnTo>
                    <a:lnTo>
                      <a:pt x="16500" y="3986"/>
                    </a:lnTo>
                    <a:lnTo>
                      <a:pt x="16489" y="4099"/>
                    </a:lnTo>
                    <a:lnTo>
                      <a:pt x="16477" y="4212"/>
                    </a:lnTo>
                    <a:lnTo>
                      <a:pt x="16461" y="4324"/>
                    </a:lnTo>
                    <a:lnTo>
                      <a:pt x="16451" y="4341"/>
                    </a:lnTo>
                    <a:lnTo>
                      <a:pt x="16443" y="4353"/>
                    </a:lnTo>
                    <a:lnTo>
                      <a:pt x="16435" y="4363"/>
                    </a:lnTo>
                    <a:lnTo>
                      <a:pt x="16427" y="4370"/>
                    </a:lnTo>
                    <a:lnTo>
                      <a:pt x="16420" y="4378"/>
                    </a:lnTo>
                    <a:lnTo>
                      <a:pt x="16409" y="4386"/>
                    </a:lnTo>
                    <a:lnTo>
                      <a:pt x="16396" y="4394"/>
                    </a:lnTo>
                    <a:lnTo>
                      <a:pt x="16379" y="4404"/>
                    </a:lnTo>
                    <a:lnTo>
                      <a:pt x="16368" y="4428"/>
                    </a:lnTo>
                    <a:lnTo>
                      <a:pt x="16355" y="4452"/>
                    </a:lnTo>
                    <a:lnTo>
                      <a:pt x="16342" y="4476"/>
                    </a:lnTo>
                    <a:lnTo>
                      <a:pt x="16327" y="4501"/>
                    </a:lnTo>
                    <a:lnTo>
                      <a:pt x="16296" y="4552"/>
                    </a:lnTo>
                    <a:lnTo>
                      <a:pt x="16262" y="4603"/>
                    </a:lnTo>
                    <a:lnTo>
                      <a:pt x="16227" y="4653"/>
                    </a:lnTo>
                    <a:lnTo>
                      <a:pt x="16190" y="4703"/>
                    </a:lnTo>
                    <a:lnTo>
                      <a:pt x="16154" y="4750"/>
                    </a:lnTo>
                    <a:lnTo>
                      <a:pt x="16118" y="4793"/>
                    </a:lnTo>
                    <a:lnTo>
                      <a:pt x="16068" y="4803"/>
                    </a:lnTo>
                    <a:lnTo>
                      <a:pt x="16011" y="4813"/>
                    </a:lnTo>
                    <a:lnTo>
                      <a:pt x="15946" y="4823"/>
                    </a:lnTo>
                    <a:lnTo>
                      <a:pt x="15876" y="4833"/>
                    </a:lnTo>
                    <a:lnTo>
                      <a:pt x="15802" y="4841"/>
                    </a:lnTo>
                    <a:lnTo>
                      <a:pt x="15725" y="4849"/>
                    </a:lnTo>
                    <a:lnTo>
                      <a:pt x="15648" y="4855"/>
                    </a:lnTo>
                    <a:lnTo>
                      <a:pt x="15572" y="4859"/>
                    </a:lnTo>
                    <a:lnTo>
                      <a:pt x="15535" y="4860"/>
                    </a:lnTo>
                    <a:lnTo>
                      <a:pt x="15497" y="4861"/>
                    </a:lnTo>
                    <a:lnTo>
                      <a:pt x="15461" y="4861"/>
                    </a:lnTo>
                    <a:lnTo>
                      <a:pt x="15426" y="4860"/>
                    </a:lnTo>
                    <a:lnTo>
                      <a:pt x="15392" y="4858"/>
                    </a:lnTo>
                    <a:lnTo>
                      <a:pt x="15360" y="4856"/>
                    </a:lnTo>
                    <a:lnTo>
                      <a:pt x="15329" y="4852"/>
                    </a:lnTo>
                    <a:lnTo>
                      <a:pt x="15300" y="4848"/>
                    </a:lnTo>
                    <a:lnTo>
                      <a:pt x="15273" y="4843"/>
                    </a:lnTo>
                    <a:lnTo>
                      <a:pt x="15249" y="4836"/>
                    </a:lnTo>
                    <a:lnTo>
                      <a:pt x="15226" y="4828"/>
                    </a:lnTo>
                    <a:lnTo>
                      <a:pt x="15206" y="4820"/>
                    </a:lnTo>
                    <a:lnTo>
                      <a:pt x="15190" y="4810"/>
                    </a:lnTo>
                    <a:lnTo>
                      <a:pt x="15176" y="4799"/>
                    </a:lnTo>
                    <a:lnTo>
                      <a:pt x="15165" y="4786"/>
                    </a:lnTo>
                    <a:lnTo>
                      <a:pt x="15156" y="4772"/>
                    </a:lnTo>
                    <a:lnTo>
                      <a:pt x="15159" y="4710"/>
                    </a:lnTo>
                    <a:lnTo>
                      <a:pt x="15163" y="4647"/>
                    </a:lnTo>
                    <a:lnTo>
                      <a:pt x="15167" y="4583"/>
                    </a:lnTo>
                    <a:lnTo>
                      <a:pt x="15171" y="4519"/>
                    </a:lnTo>
                    <a:lnTo>
                      <a:pt x="15175" y="4454"/>
                    </a:lnTo>
                    <a:lnTo>
                      <a:pt x="15179" y="4389"/>
                    </a:lnTo>
                    <a:lnTo>
                      <a:pt x="15183" y="4324"/>
                    </a:lnTo>
                    <a:lnTo>
                      <a:pt x="15186" y="4259"/>
                    </a:lnTo>
                    <a:lnTo>
                      <a:pt x="15189" y="4193"/>
                    </a:lnTo>
                    <a:lnTo>
                      <a:pt x="15191" y="4129"/>
                    </a:lnTo>
                    <a:lnTo>
                      <a:pt x="15191" y="4065"/>
                    </a:lnTo>
                    <a:lnTo>
                      <a:pt x="15191" y="4002"/>
                    </a:lnTo>
                    <a:lnTo>
                      <a:pt x="15190" y="3938"/>
                    </a:lnTo>
                    <a:lnTo>
                      <a:pt x="15187" y="3877"/>
                    </a:lnTo>
                    <a:lnTo>
                      <a:pt x="15182" y="3817"/>
                    </a:lnTo>
                    <a:lnTo>
                      <a:pt x="15176" y="3758"/>
                    </a:lnTo>
                    <a:lnTo>
                      <a:pt x="15148" y="3777"/>
                    </a:lnTo>
                    <a:lnTo>
                      <a:pt x="15118" y="3795"/>
                    </a:lnTo>
                    <a:lnTo>
                      <a:pt x="15086" y="3816"/>
                    </a:lnTo>
                    <a:lnTo>
                      <a:pt x="15054" y="3837"/>
                    </a:lnTo>
                    <a:lnTo>
                      <a:pt x="15039" y="3849"/>
                    </a:lnTo>
                    <a:lnTo>
                      <a:pt x="15025" y="3860"/>
                    </a:lnTo>
                    <a:lnTo>
                      <a:pt x="15012" y="3872"/>
                    </a:lnTo>
                    <a:lnTo>
                      <a:pt x="15000" y="3883"/>
                    </a:lnTo>
                    <a:lnTo>
                      <a:pt x="14990" y="3895"/>
                    </a:lnTo>
                    <a:lnTo>
                      <a:pt x="14982" y="3908"/>
                    </a:lnTo>
                    <a:lnTo>
                      <a:pt x="14979" y="3913"/>
                    </a:lnTo>
                    <a:lnTo>
                      <a:pt x="14976" y="3920"/>
                    </a:lnTo>
                    <a:lnTo>
                      <a:pt x="14973" y="3926"/>
                    </a:lnTo>
                    <a:lnTo>
                      <a:pt x="14972" y="3933"/>
                    </a:lnTo>
                    <a:lnTo>
                      <a:pt x="14958" y="3939"/>
                    </a:lnTo>
                    <a:lnTo>
                      <a:pt x="14944" y="3947"/>
                    </a:lnTo>
                    <a:lnTo>
                      <a:pt x="14931" y="3956"/>
                    </a:lnTo>
                    <a:lnTo>
                      <a:pt x="14919" y="3964"/>
                    </a:lnTo>
                    <a:lnTo>
                      <a:pt x="14895" y="3980"/>
                    </a:lnTo>
                    <a:lnTo>
                      <a:pt x="14873" y="3996"/>
                    </a:lnTo>
                    <a:lnTo>
                      <a:pt x="14850" y="4013"/>
                    </a:lnTo>
                    <a:lnTo>
                      <a:pt x="14827" y="4029"/>
                    </a:lnTo>
                    <a:lnTo>
                      <a:pt x="14814" y="4036"/>
                    </a:lnTo>
                    <a:lnTo>
                      <a:pt x="14802" y="4043"/>
                    </a:lnTo>
                    <a:lnTo>
                      <a:pt x="14788" y="4050"/>
                    </a:lnTo>
                    <a:lnTo>
                      <a:pt x="14774" y="4055"/>
                    </a:lnTo>
                    <a:lnTo>
                      <a:pt x="14752" y="4050"/>
                    </a:lnTo>
                    <a:lnTo>
                      <a:pt x="14730" y="4043"/>
                    </a:lnTo>
                    <a:lnTo>
                      <a:pt x="14707" y="4039"/>
                    </a:lnTo>
                    <a:lnTo>
                      <a:pt x="14686" y="4035"/>
                    </a:lnTo>
                    <a:lnTo>
                      <a:pt x="14640" y="4026"/>
                    </a:lnTo>
                    <a:lnTo>
                      <a:pt x="14593" y="4020"/>
                    </a:lnTo>
                    <a:lnTo>
                      <a:pt x="14546" y="4016"/>
                    </a:lnTo>
                    <a:lnTo>
                      <a:pt x="14499" y="4014"/>
                    </a:lnTo>
                    <a:lnTo>
                      <a:pt x="14450" y="4012"/>
                    </a:lnTo>
                    <a:lnTo>
                      <a:pt x="14403" y="4011"/>
                    </a:lnTo>
                    <a:lnTo>
                      <a:pt x="14308" y="4012"/>
                    </a:lnTo>
                    <a:lnTo>
                      <a:pt x="14214" y="4014"/>
                    </a:lnTo>
                    <a:lnTo>
                      <a:pt x="14124" y="4017"/>
                    </a:lnTo>
                    <a:lnTo>
                      <a:pt x="14038" y="4017"/>
                    </a:lnTo>
                    <a:lnTo>
                      <a:pt x="14036" y="4023"/>
                    </a:lnTo>
                    <a:lnTo>
                      <a:pt x="14034" y="4031"/>
                    </a:lnTo>
                    <a:lnTo>
                      <a:pt x="14031" y="4047"/>
                    </a:lnTo>
                    <a:lnTo>
                      <a:pt x="14029" y="4072"/>
                    </a:lnTo>
                    <a:lnTo>
                      <a:pt x="14027" y="4111"/>
                    </a:lnTo>
                    <a:lnTo>
                      <a:pt x="14025" y="4167"/>
                    </a:lnTo>
                    <a:lnTo>
                      <a:pt x="14022" y="4245"/>
                    </a:lnTo>
                    <a:lnTo>
                      <a:pt x="14017" y="4347"/>
                    </a:lnTo>
                    <a:lnTo>
                      <a:pt x="14013" y="4477"/>
                    </a:lnTo>
                    <a:lnTo>
                      <a:pt x="14007" y="4639"/>
                    </a:lnTo>
                    <a:lnTo>
                      <a:pt x="14000" y="4836"/>
                    </a:lnTo>
                    <a:lnTo>
                      <a:pt x="13992" y="5072"/>
                    </a:lnTo>
                    <a:lnTo>
                      <a:pt x="13983" y="5352"/>
                    </a:lnTo>
                    <a:lnTo>
                      <a:pt x="13972" y="5677"/>
                    </a:lnTo>
                    <a:lnTo>
                      <a:pt x="13960" y="6052"/>
                    </a:lnTo>
                    <a:lnTo>
                      <a:pt x="13946" y="6480"/>
                    </a:lnTo>
                    <a:lnTo>
                      <a:pt x="13951" y="6554"/>
                    </a:lnTo>
                    <a:lnTo>
                      <a:pt x="13956" y="6609"/>
                    </a:lnTo>
                    <a:lnTo>
                      <a:pt x="13958" y="6651"/>
                    </a:lnTo>
                    <a:lnTo>
                      <a:pt x="13959" y="6682"/>
                    </a:lnTo>
                    <a:lnTo>
                      <a:pt x="13960" y="6705"/>
                    </a:lnTo>
                    <a:lnTo>
                      <a:pt x="13959" y="6722"/>
                    </a:lnTo>
                    <a:lnTo>
                      <a:pt x="13958" y="6739"/>
                    </a:lnTo>
                    <a:lnTo>
                      <a:pt x="13956" y="6756"/>
                    </a:lnTo>
                    <a:lnTo>
                      <a:pt x="13942" y="6759"/>
                    </a:lnTo>
                    <a:lnTo>
                      <a:pt x="13926" y="6765"/>
                    </a:lnTo>
                    <a:lnTo>
                      <a:pt x="13911" y="6772"/>
                    </a:lnTo>
                    <a:lnTo>
                      <a:pt x="13895" y="6782"/>
                    </a:lnTo>
                    <a:lnTo>
                      <a:pt x="13878" y="6793"/>
                    </a:lnTo>
                    <a:lnTo>
                      <a:pt x="13862" y="6807"/>
                    </a:lnTo>
                    <a:lnTo>
                      <a:pt x="13844" y="6822"/>
                    </a:lnTo>
                    <a:lnTo>
                      <a:pt x="13827" y="6839"/>
                    </a:lnTo>
                    <a:lnTo>
                      <a:pt x="13809" y="6857"/>
                    </a:lnTo>
                    <a:lnTo>
                      <a:pt x="13792" y="6876"/>
                    </a:lnTo>
                    <a:lnTo>
                      <a:pt x="13773" y="6897"/>
                    </a:lnTo>
                    <a:lnTo>
                      <a:pt x="13755" y="6919"/>
                    </a:lnTo>
                    <a:lnTo>
                      <a:pt x="13717" y="6966"/>
                    </a:lnTo>
                    <a:lnTo>
                      <a:pt x="13681" y="7015"/>
                    </a:lnTo>
                    <a:lnTo>
                      <a:pt x="13644" y="7068"/>
                    </a:lnTo>
                    <a:lnTo>
                      <a:pt x="13609" y="7120"/>
                    </a:lnTo>
                    <a:lnTo>
                      <a:pt x="13575" y="7173"/>
                    </a:lnTo>
                    <a:lnTo>
                      <a:pt x="13542" y="7224"/>
                    </a:lnTo>
                    <a:lnTo>
                      <a:pt x="13484" y="7320"/>
                    </a:lnTo>
                    <a:lnTo>
                      <a:pt x="13437" y="7400"/>
                    </a:lnTo>
                    <a:lnTo>
                      <a:pt x="13424" y="7400"/>
                    </a:lnTo>
                    <a:lnTo>
                      <a:pt x="13412" y="7400"/>
                    </a:lnTo>
                    <a:lnTo>
                      <a:pt x="13400" y="7400"/>
                    </a:lnTo>
                    <a:lnTo>
                      <a:pt x="13389" y="7400"/>
                    </a:lnTo>
                    <a:lnTo>
                      <a:pt x="13366" y="7389"/>
                    </a:lnTo>
                    <a:lnTo>
                      <a:pt x="13341" y="7378"/>
                    </a:lnTo>
                    <a:lnTo>
                      <a:pt x="13315" y="7370"/>
                    </a:lnTo>
                    <a:lnTo>
                      <a:pt x="13286" y="7363"/>
                    </a:lnTo>
                    <a:lnTo>
                      <a:pt x="13256" y="7357"/>
                    </a:lnTo>
                    <a:lnTo>
                      <a:pt x="13225" y="7352"/>
                    </a:lnTo>
                    <a:lnTo>
                      <a:pt x="13193" y="7349"/>
                    </a:lnTo>
                    <a:lnTo>
                      <a:pt x="13159" y="7345"/>
                    </a:lnTo>
                    <a:lnTo>
                      <a:pt x="13125" y="7343"/>
                    </a:lnTo>
                    <a:lnTo>
                      <a:pt x="13092" y="7342"/>
                    </a:lnTo>
                    <a:lnTo>
                      <a:pt x="13055" y="7342"/>
                    </a:lnTo>
                    <a:lnTo>
                      <a:pt x="13020" y="7341"/>
                    </a:lnTo>
                    <a:lnTo>
                      <a:pt x="12948" y="7342"/>
                    </a:lnTo>
                    <a:lnTo>
                      <a:pt x="12877" y="7344"/>
                    </a:lnTo>
                    <a:lnTo>
                      <a:pt x="12807" y="7348"/>
                    </a:lnTo>
                    <a:lnTo>
                      <a:pt x="12739" y="7349"/>
                    </a:lnTo>
                    <a:lnTo>
                      <a:pt x="12676" y="7350"/>
                    </a:lnTo>
                    <a:lnTo>
                      <a:pt x="12617" y="7348"/>
                    </a:lnTo>
                    <a:lnTo>
                      <a:pt x="12590" y="7346"/>
                    </a:lnTo>
                    <a:lnTo>
                      <a:pt x="12565" y="7343"/>
                    </a:lnTo>
                    <a:lnTo>
                      <a:pt x="12542" y="7340"/>
                    </a:lnTo>
                    <a:lnTo>
                      <a:pt x="12520" y="7335"/>
                    </a:lnTo>
                    <a:lnTo>
                      <a:pt x="12502" y="7330"/>
                    </a:lnTo>
                    <a:lnTo>
                      <a:pt x="12484" y="7323"/>
                    </a:lnTo>
                    <a:lnTo>
                      <a:pt x="12470" y="7315"/>
                    </a:lnTo>
                    <a:lnTo>
                      <a:pt x="12459" y="7306"/>
                    </a:lnTo>
                    <a:lnTo>
                      <a:pt x="12459" y="7098"/>
                    </a:lnTo>
                    <a:lnTo>
                      <a:pt x="12459" y="6892"/>
                    </a:lnTo>
                    <a:lnTo>
                      <a:pt x="12459" y="6685"/>
                    </a:lnTo>
                    <a:lnTo>
                      <a:pt x="12459" y="6478"/>
                    </a:lnTo>
                    <a:lnTo>
                      <a:pt x="12459" y="6272"/>
                    </a:lnTo>
                    <a:lnTo>
                      <a:pt x="12459" y="6064"/>
                    </a:lnTo>
                    <a:lnTo>
                      <a:pt x="12459" y="5857"/>
                    </a:lnTo>
                    <a:lnTo>
                      <a:pt x="12459" y="5651"/>
                    </a:lnTo>
                    <a:lnTo>
                      <a:pt x="12459" y="5444"/>
                    </a:lnTo>
                    <a:lnTo>
                      <a:pt x="12459" y="5236"/>
                    </a:lnTo>
                    <a:lnTo>
                      <a:pt x="12459" y="5030"/>
                    </a:lnTo>
                    <a:lnTo>
                      <a:pt x="12459" y="4823"/>
                    </a:lnTo>
                    <a:lnTo>
                      <a:pt x="12459" y="4616"/>
                    </a:lnTo>
                    <a:lnTo>
                      <a:pt x="12459" y="4410"/>
                    </a:lnTo>
                    <a:lnTo>
                      <a:pt x="12459" y="4202"/>
                    </a:lnTo>
                    <a:lnTo>
                      <a:pt x="12459" y="3995"/>
                    </a:lnTo>
                    <a:lnTo>
                      <a:pt x="12284" y="3991"/>
                    </a:lnTo>
                    <a:lnTo>
                      <a:pt x="12028" y="3984"/>
                    </a:lnTo>
                    <a:lnTo>
                      <a:pt x="11703" y="3978"/>
                    </a:lnTo>
                    <a:lnTo>
                      <a:pt x="11318" y="3971"/>
                    </a:lnTo>
                    <a:lnTo>
                      <a:pt x="10885" y="3965"/>
                    </a:lnTo>
                    <a:lnTo>
                      <a:pt x="10412" y="3957"/>
                    </a:lnTo>
                    <a:lnTo>
                      <a:pt x="9910" y="3949"/>
                    </a:lnTo>
                    <a:lnTo>
                      <a:pt x="9391" y="3942"/>
                    </a:lnTo>
                    <a:lnTo>
                      <a:pt x="8864" y="3935"/>
                    </a:lnTo>
                    <a:lnTo>
                      <a:pt x="8339" y="3929"/>
                    </a:lnTo>
                    <a:lnTo>
                      <a:pt x="7827" y="3922"/>
                    </a:lnTo>
                    <a:lnTo>
                      <a:pt x="7339" y="3916"/>
                    </a:lnTo>
                    <a:lnTo>
                      <a:pt x="6883" y="3911"/>
                    </a:lnTo>
                    <a:lnTo>
                      <a:pt x="6471" y="3908"/>
                    </a:lnTo>
                    <a:lnTo>
                      <a:pt x="6115" y="3904"/>
                    </a:lnTo>
                    <a:lnTo>
                      <a:pt x="5822" y="3903"/>
                    </a:lnTo>
                    <a:lnTo>
                      <a:pt x="5824" y="3946"/>
                    </a:lnTo>
                    <a:lnTo>
                      <a:pt x="5828" y="3994"/>
                    </a:lnTo>
                    <a:lnTo>
                      <a:pt x="5832" y="4048"/>
                    </a:lnTo>
                    <a:lnTo>
                      <a:pt x="5835" y="4103"/>
                    </a:lnTo>
                    <a:lnTo>
                      <a:pt x="5836" y="4132"/>
                    </a:lnTo>
                    <a:lnTo>
                      <a:pt x="5835" y="4159"/>
                    </a:lnTo>
                    <a:lnTo>
                      <a:pt x="5832" y="4187"/>
                    </a:lnTo>
                    <a:lnTo>
                      <a:pt x="5829" y="4213"/>
                    </a:lnTo>
                    <a:lnTo>
                      <a:pt x="5827" y="4225"/>
                    </a:lnTo>
                    <a:lnTo>
                      <a:pt x="5824" y="4238"/>
                    </a:lnTo>
                    <a:lnTo>
                      <a:pt x="5820" y="4250"/>
                    </a:lnTo>
                    <a:lnTo>
                      <a:pt x="5817" y="4261"/>
                    </a:lnTo>
                    <a:lnTo>
                      <a:pt x="5812" y="4272"/>
                    </a:lnTo>
                    <a:lnTo>
                      <a:pt x="5807" y="4283"/>
                    </a:lnTo>
                    <a:lnTo>
                      <a:pt x="5802" y="4293"/>
                    </a:lnTo>
                    <a:lnTo>
                      <a:pt x="5795" y="4302"/>
                    </a:lnTo>
                    <a:lnTo>
                      <a:pt x="5781" y="4305"/>
                    </a:lnTo>
                    <a:lnTo>
                      <a:pt x="5767" y="4308"/>
                    </a:lnTo>
                    <a:lnTo>
                      <a:pt x="5754" y="4312"/>
                    </a:lnTo>
                    <a:lnTo>
                      <a:pt x="5741" y="4318"/>
                    </a:lnTo>
                    <a:lnTo>
                      <a:pt x="5729" y="4323"/>
                    </a:lnTo>
                    <a:lnTo>
                      <a:pt x="5716" y="4329"/>
                    </a:lnTo>
                    <a:lnTo>
                      <a:pt x="5706" y="4335"/>
                    </a:lnTo>
                    <a:lnTo>
                      <a:pt x="5695" y="4342"/>
                    </a:lnTo>
                    <a:lnTo>
                      <a:pt x="5673" y="4357"/>
                    </a:lnTo>
                    <a:lnTo>
                      <a:pt x="5653" y="4374"/>
                    </a:lnTo>
                    <a:lnTo>
                      <a:pt x="5634" y="4390"/>
                    </a:lnTo>
                    <a:lnTo>
                      <a:pt x="5616" y="4407"/>
                    </a:lnTo>
                    <a:lnTo>
                      <a:pt x="5597" y="4424"/>
                    </a:lnTo>
                    <a:lnTo>
                      <a:pt x="5579" y="4439"/>
                    </a:lnTo>
                    <a:lnTo>
                      <a:pt x="5559" y="4453"/>
                    </a:lnTo>
                    <a:lnTo>
                      <a:pt x="5539" y="4466"/>
                    </a:lnTo>
                    <a:lnTo>
                      <a:pt x="5528" y="4471"/>
                    </a:lnTo>
                    <a:lnTo>
                      <a:pt x="5517" y="4476"/>
                    </a:lnTo>
                    <a:lnTo>
                      <a:pt x="5506" y="4480"/>
                    </a:lnTo>
                    <a:lnTo>
                      <a:pt x="5494" y="4483"/>
                    </a:lnTo>
                    <a:lnTo>
                      <a:pt x="5482" y="4485"/>
                    </a:lnTo>
                    <a:lnTo>
                      <a:pt x="5469" y="4486"/>
                    </a:lnTo>
                    <a:lnTo>
                      <a:pt x="5456" y="4487"/>
                    </a:lnTo>
                    <a:lnTo>
                      <a:pt x="5442" y="4486"/>
                    </a:lnTo>
                    <a:lnTo>
                      <a:pt x="5420" y="4476"/>
                    </a:lnTo>
                    <a:lnTo>
                      <a:pt x="5398" y="4469"/>
                    </a:lnTo>
                    <a:lnTo>
                      <a:pt x="5375" y="4461"/>
                    </a:lnTo>
                    <a:lnTo>
                      <a:pt x="5352" y="4456"/>
                    </a:lnTo>
                    <a:lnTo>
                      <a:pt x="5328" y="4451"/>
                    </a:lnTo>
                    <a:lnTo>
                      <a:pt x="5304" y="4448"/>
                    </a:lnTo>
                    <a:lnTo>
                      <a:pt x="5279" y="4446"/>
                    </a:lnTo>
                    <a:lnTo>
                      <a:pt x="5254" y="4445"/>
                    </a:lnTo>
                    <a:lnTo>
                      <a:pt x="5229" y="4443"/>
                    </a:lnTo>
                    <a:lnTo>
                      <a:pt x="5203" y="4443"/>
                    </a:lnTo>
                    <a:lnTo>
                      <a:pt x="5177" y="4445"/>
                    </a:lnTo>
                    <a:lnTo>
                      <a:pt x="5152" y="4446"/>
                    </a:lnTo>
                    <a:lnTo>
                      <a:pt x="5099" y="4450"/>
                    </a:lnTo>
                    <a:lnTo>
                      <a:pt x="5048" y="4456"/>
                    </a:lnTo>
                    <a:lnTo>
                      <a:pt x="4997" y="4460"/>
                    </a:lnTo>
                    <a:lnTo>
                      <a:pt x="4946" y="4465"/>
                    </a:lnTo>
                    <a:lnTo>
                      <a:pt x="4897" y="4469"/>
                    </a:lnTo>
                    <a:lnTo>
                      <a:pt x="4849" y="4470"/>
                    </a:lnTo>
                    <a:lnTo>
                      <a:pt x="4826" y="4469"/>
                    </a:lnTo>
                    <a:lnTo>
                      <a:pt x="4803" y="4468"/>
                    </a:lnTo>
                    <a:lnTo>
                      <a:pt x="4781" y="4465"/>
                    </a:lnTo>
                    <a:lnTo>
                      <a:pt x="4760" y="4462"/>
                    </a:lnTo>
                    <a:lnTo>
                      <a:pt x="4739" y="4459"/>
                    </a:lnTo>
                    <a:lnTo>
                      <a:pt x="4719" y="4453"/>
                    </a:lnTo>
                    <a:lnTo>
                      <a:pt x="4700" y="4447"/>
                    </a:lnTo>
                    <a:lnTo>
                      <a:pt x="4681" y="4438"/>
                    </a:lnTo>
                    <a:lnTo>
                      <a:pt x="4678" y="4369"/>
                    </a:lnTo>
                    <a:lnTo>
                      <a:pt x="4674" y="4300"/>
                    </a:lnTo>
                    <a:lnTo>
                      <a:pt x="4671" y="4231"/>
                    </a:lnTo>
                    <a:lnTo>
                      <a:pt x="4667" y="4163"/>
                    </a:lnTo>
                    <a:lnTo>
                      <a:pt x="4663" y="4094"/>
                    </a:lnTo>
                    <a:lnTo>
                      <a:pt x="4660" y="4026"/>
                    </a:lnTo>
                    <a:lnTo>
                      <a:pt x="4656" y="3957"/>
                    </a:lnTo>
                    <a:lnTo>
                      <a:pt x="4652" y="3889"/>
                    </a:lnTo>
                    <a:lnTo>
                      <a:pt x="4626" y="3886"/>
                    </a:lnTo>
                    <a:lnTo>
                      <a:pt x="4601" y="3884"/>
                    </a:lnTo>
                    <a:lnTo>
                      <a:pt x="4575" y="3883"/>
                    </a:lnTo>
                    <a:lnTo>
                      <a:pt x="4549" y="3880"/>
                    </a:lnTo>
                    <a:lnTo>
                      <a:pt x="4518" y="3879"/>
                    </a:lnTo>
                    <a:lnTo>
                      <a:pt x="4481" y="3878"/>
                    </a:lnTo>
                    <a:lnTo>
                      <a:pt x="4439" y="3877"/>
                    </a:lnTo>
                    <a:lnTo>
                      <a:pt x="4385" y="3876"/>
                    </a:lnTo>
                    <a:lnTo>
                      <a:pt x="4322" y="3875"/>
                    </a:lnTo>
                    <a:lnTo>
                      <a:pt x="4245" y="3875"/>
                    </a:lnTo>
                    <a:lnTo>
                      <a:pt x="4154" y="3874"/>
                    </a:lnTo>
                    <a:lnTo>
                      <a:pt x="4047" y="3874"/>
                    </a:lnTo>
                    <a:lnTo>
                      <a:pt x="3921" y="3873"/>
                    </a:lnTo>
                    <a:lnTo>
                      <a:pt x="3776" y="3873"/>
                    </a:lnTo>
                    <a:lnTo>
                      <a:pt x="3608" y="3873"/>
                    </a:lnTo>
                    <a:lnTo>
                      <a:pt x="3418" y="3872"/>
                    </a:lnTo>
                    <a:lnTo>
                      <a:pt x="3413" y="3883"/>
                    </a:lnTo>
                    <a:lnTo>
                      <a:pt x="3410" y="3899"/>
                    </a:lnTo>
                    <a:lnTo>
                      <a:pt x="3407" y="3931"/>
                    </a:lnTo>
                    <a:lnTo>
                      <a:pt x="3403" y="3984"/>
                    </a:lnTo>
                    <a:lnTo>
                      <a:pt x="3398" y="4068"/>
                    </a:lnTo>
                    <a:lnTo>
                      <a:pt x="3392" y="4193"/>
                    </a:lnTo>
                    <a:lnTo>
                      <a:pt x="3383" y="4366"/>
                    </a:lnTo>
                    <a:lnTo>
                      <a:pt x="3372" y="4595"/>
                    </a:lnTo>
                    <a:lnTo>
                      <a:pt x="3369" y="4698"/>
                    </a:lnTo>
                    <a:lnTo>
                      <a:pt x="3366" y="4801"/>
                    </a:lnTo>
                    <a:lnTo>
                      <a:pt x="3363" y="4904"/>
                    </a:lnTo>
                    <a:lnTo>
                      <a:pt x="3361" y="5005"/>
                    </a:lnTo>
                    <a:lnTo>
                      <a:pt x="3359" y="5108"/>
                    </a:lnTo>
                    <a:lnTo>
                      <a:pt x="3357" y="5211"/>
                    </a:lnTo>
                    <a:lnTo>
                      <a:pt x="3353" y="5315"/>
                    </a:lnTo>
                    <a:lnTo>
                      <a:pt x="3351" y="5418"/>
                    </a:lnTo>
                    <a:lnTo>
                      <a:pt x="3349" y="5520"/>
                    </a:lnTo>
                    <a:lnTo>
                      <a:pt x="3347" y="5623"/>
                    </a:lnTo>
                    <a:lnTo>
                      <a:pt x="3345" y="5726"/>
                    </a:lnTo>
                    <a:lnTo>
                      <a:pt x="3342" y="5829"/>
                    </a:lnTo>
                    <a:lnTo>
                      <a:pt x="3339" y="5932"/>
                    </a:lnTo>
                    <a:lnTo>
                      <a:pt x="3337" y="6034"/>
                    </a:lnTo>
                    <a:lnTo>
                      <a:pt x="3335" y="6138"/>
                    </a:lnTo>
                    <a:lnTo>
                      <a:pt x="3333" y="6241"/>
                    </a:lnTo>
                    <a:lnTo>
                      <a:pt x="3326" y="6243"/>
                    </a:lnTo>
                    <a:lnTo>
                      <a:pt x="3319" y="6245"/>
                    </a:lnTo>
                    <a:lnTo>
                      <a:pt x="3312" y="6250"/>
                    </a:lnTo>
                    <a:lnTo>
                      <a:pt x="3303" y="6254"/>
                    </a:lnTo>
                    <a:lnTo>
                      <a:pt x="3285" y="6266"/>
                    </a:lnTo>
                    <a:lnTo>
                      <a:pt x="3267" y="6280"/>
                    </a:lnTo>
                    <a:lnTo>
                      <a:pt x="3247" y="6298"/>
                    </a:lnTo>
                    <a:lnTo>
                      <a:pt x="3226" y="6316"/>
                    </a:lnTo>
                    <a:lnTo>
                      <a:pt x="3206" y="6337"/>
                    </a:lnTo>
                    <a:lnTo>
                      <a:pt x="3185" y="6359"/>
                    </a:lnTo>
                    <a:lnTo>
                      <a:pt x="3164" y="6381"/>
                    </a:lnTo>
                    <a:lnTo>
                      <a:pt x="3145" y="6403"/>
                    </a:lnTo>
                    <a:lnTo>
                      <a:pt x="3128" y="6425"/>
                    </a:lnTo>
                    <a:lnTo>
                      <a:pt x="3113" y="6447"/>
                    </a:lnTo>
                    <a:lnTo>
                      <a:pt x="3098" y="6466"/>
                    </a:lnTo>
                    <a:lnTo>
                      <a:pt x="3087" y="6485"/>
                    </a:lnTo>
                    <a:lnTo>
                      <a:pt x="3084" y="6492"/>
                    </a:lnTo>
                    <a:lnTo>
                      <a:pt x="3080" y="6500"/>
                    </a:lnTo>
                    <a:lnTo>
                      <a:pt x="3078" y="6508"/>
                    </a:lnTo>
                    <a:lnTo>
                      <a:pt x="3077" y="6514"/>
                    </a:lnTo>
                    <a:lnTo>
                      <a:pt x="3070" y="6515"/>
                    </a:lnTo>
                    <a:lnTo>
                      <a:pt x="3063" y="6517"/>
                    </a:lnTo>
                    <a:lnTo>
                      <a:pt x="3057" y="6519"/>
                    </a:lnTo>
                    <a:lnTo>
                      <a:pt x="3049" y="6523"/>
                    </a:lnTo>
                    <a:lnTo>
                      <a:pt x="3033" y="6533"/>
                    </a:lnTo>
                    <a:lnTo>
                      <a:pt x="3015" y="6546"/>
                    </a:lnTo>
                    <a:lnTo>
                      <a:pt x="2997" y="6561"/>
                    </a:lnTo>
                    <a:lnTo>
                      <a:pt x="2977" y="6580"/>
                    </a:lnTo>
                    <a:lnTo>
                      <a:pt x="2956" y="6600"/>
                    </a:lnTo>
                    <a:lnTo>
                      <a:pt x="2936" y="6620"/>
                    </a:lnTo>
                    <a:lnTo>
                      <a:pt x="2896" y="6664"/>
                    </a:lnTo>
                    <a:lnTo>
                      <a:pt x="2859" y="6707"/>
                    </a:lnTo>
                    <a:lnTo>
                      <a:pt x="2828" y="6746"/>
                    </a:lnTo>
                    <a:lnTo>
                      <a:pt x="2805" y="6776"/>
                    </a:lnTo>
                    <a:lnTo>
                      <a:pt x="2792" y="6777"/>
                    </a:lnTo>
                    <a:lnTo>
                      <a:pt x="2780" y="6777"/>
                    </a:lnTo>
                    <a:lnTo>
                      <a:pt x="2769" y="6776"/>
                    </a:lnTo>
                    <a:lnTo>
                      <a:pt x="2755" y="6773"/>
                    </a:lnTo>
                    <a:lnTo>
                      <a:pt x="2737" y="6770"/>
                    </a:lnTo>
                    <a:lnTo>
                      <a:pt x="2712" y="6765"/>
                    </a:lnTo>
                    <a:lnTo>
                      <a:pt x="2680" y="6757"/>
                    </a:lnTo>
                    <a:lnTo>
                      <a:pt x="2638" y="6746"/>
                    </a:lnTo>
                    <a:lnTo>
                      <a:pt x="2456" y="6746"/>
                    </a:lnTo>
                    <a:lnTo>
                      <a:pt x="2317" y="6747"/>
                    </a:lnTo>
                    <a:lnTo>
                      <a:pt x="2211" y="6747"/>
                    </a:lnTo>
                    <a:lnTo>
                      <a:pt x="2131" y="6748"/>
                    </a:lnTo>
                    <a:lnTo>
                      <a:pt x="2067" y="6751"/>
                    </a:lnTo>
                    <a:lnTo>
                      <a:pt x="2010" y="6753"/>
                    </a:lnTo>
                    <a:lnTo>
                      <a:pt x="1952" y="6756"/>
                    </a:lnTo>
                    <a:lnTo>
                      <a:pt x="1883" y="6761"/>
                    </a:lnTo>
                    <a:lnTo>
                      <a:pt x="1861" y="6768"/>
                    </a:lnTo>
                    <a:lnTo>
                      <a:pt x="1843" y="6772"/>
                    </a:lnTo>
                    <a:lnTo>
                      <a:pt x="1831" y="6776"/>
                    </a:lnTo>
                    <a:lnTo>
                      <a:pt x="1821" y="6777"/>
                    </a:lnTo>
                    <a:lnTo>
                      <a:pt x="1812" y="6777"/>
                    </a:lnTo>
                    <a:lnTo>
                      <a:pt x="1804" y="6776"/>
                    </a:lnTo>
                    <a:lnTo>
                      <a:pt x="1794" y="6773"/>
                    </a:lnTo>
                    <a:lnTo>
                      <a:pt x="1783" y="6771"/>
                    </a:lnTo>
                    <a:lnTo>
                      <a:pt x="1781" y="6765"/>
                    </a:lnTo>
                    <a:lnTo>
                      <a:pt x="1780" y="6755"/>
                    </a:lnTo>
                    <a:lnTo>
                      <a:pt x="1779" y="6737"/>
                    </a:lnTo>
                    <a:lnTo>
                      <a:pt x="1777" y="6708"/>
                    </a:lnTo>
                    <a:lnTo>
                      <a:pt x="1776" y="6661"/>
                    </a:lnTo>
                    <a:lnTo>
                      <a:pt x="1775" y="6594"/>
                    </a:lnTo>
                    <a:lnTo>
                      <a:pt x="1772" y="6502"/>
                    </a:lnTo>
                    <a:lnTo>
                      <a:pt x="1771" y="6381"/>
                    </a:lnTo>
                    <a:lnTo>
                      <a:pt x="1769" y="6226"/>
                    </a:lnTo>
                    <a:lnTo>
                      <a:pt x="1767" y="6033"/>
                    </a:lnTo>
                    <a:lnTo>
                      <a:pt x="1765" y="5798"/>
                    </a:lnTo>
                    <a:lnTo>
                      <a:pt x="1763" y="5517"/>
                    </a:lnTo>
                    <a:lnTo>
                      <a:pt x="1759" y="5185"/>
                    </a:lnTo>
                    <a:lnTo>
                      <a:pt x="1756" y="4798"/>
                    </a:lnTo>
                    <a:lnTo>
                      <a:pt x="1752" y="4351"/>
                    </a:lnTo>
                    <a:lnTo>
                      <a:pt x="1747" y="3840"/>
                    </a:lnTo>
                    <a:lnTo>
                      <a:pt x="1672" y="3839"/>
                    </a:lnTo>
                    <a:lnTo>
                      <a:pt x="1596" y="3838"/>
                    </a:lnTo>
                    <a:lnTo>
                      <a:pt x="1522" y="3836"/>
                    </a:lnTo>
                    <a:lnTo>
                      <a:pt x="1447" y="3834"/>
                    </a:lnTo>
                    <a:lnTo>
                      <a:pt x="1374" y="3834"/>
                    </a:lnTo>
                    <a:lnTo>
                      <a:pt x="1300" y="3833"/>
                    </a:lnTo>
                    <a:lnTo>
                      <a:pt x="1226" y="3833"/>
                    </a:lnTo>
                    <a:lnTo>
                      <a:pt x="1153" y="3833"/>
                    </a:lnTo>
                    <a:lnTo>
                      <a:pt x="1080" y="3833"/>
                    </a:lnTo>
                    <a:lnTo>
                      <a:pt x="1007" y="3834"/>
                    </a:lnTo>
                    <a:lnTo>
                      <a:pt x="933" y="3834"/>
                    </a:lnTo>
                    <a:lnTo>
                      <a:pt x="861" y="3836"/>
                    </a:lnTo>
                    <a:lnTo>
                      <a:pt x="788" y="3838"/>
                    </a:lnTo>
                    <a:lnTo>
                      <a:pt x="716" y="3839"/>
                    </a:lnTo>
                    <a:lnTo>
                      <a:pt x="642" y="3841"/>
                    </a:lnTo>
                    <a:lnTo>
                      <a:pt x="570" y="3843"/>
                    </a:lnTo>
                    <a:lnTo>
                      <a:pt x="554" y="3833"/>
                    </a:lnTo>
                    <a:lnTo>
                      <a:pt x="540" y="3818"/>
                    </a:lnTo>
                    <a:lnTo>
                      <a:pt x="528" y="3799"/>
                    </a:lnTo>
                    <a:lnTo>
                      <a:pt x="520" y="3775"/>
                    </a:lnTo>
                    <a:lnTo>
                      <a:pt x="512" y="3747"/>
                    </a:lnTo>
                    <a:lnTo>
                      <a:pt x="507" y="3715"/>
                    </a:lnTo>
                    <a:lnTo>
                      <a:pt x="503" y="3679"/>
                    </a:lnTo>
                    <a:lnTo>
                      <a:pt x="501" y="3641"/>
                    </a:lnTo>
                    <a:lnTo>
                      <a:pt x="500" y="3599"/>
                    </a:lnTo>
                    <a:lnTo>
                      <a:pt x="500" y="3556"/>
                    </a:lnTo>
                    <a:lnTo>
                      <a:pt x="502" y="3509"/>
                    </a:lnTo>
                    <a:lnTo>
                      <a:pt x="504" y="3461"/>
                    </a:lnTo>
                    <a:lnTo>
                      <a:pt x="512" y="3359"/>
                    </a:lnTo>
                    <a:lnTo>
                      <a:pt x="521" y="3252"/>
                    </a:lnTo>
                    <a:lnTo>
                      <a:pt x="532" y="3143"/>
                    </a:lnTo>
                    <a:lnTo>
                      <a:pt x="540" y="3036"/>
                    </a:lnTo>
                    <a:lnTo>
                      <a:pt x="545" y="2983"/>
                    </a:lnTo>
                    <a:lnTo>
                      <a:pt x="549" y="2931"/>
                    </a:lnTo>
                    <a:lnTo>
                      <a:pt x="551" y="2881"/>
                    </a:lnTo>
                    <a:lnTo>
                      <a:pt x="554" y="2832"/>
                    </a:lnTo>
                    <a:lnTo>
                      <a:pt x="555" y="2785"/>
                    </a:lnTo>
                    <a:lnTo>
                      <a:pt x="555" y="2740"/>
                    </a:lnTo>
                    <a:lnTo>
                      <a:pt x="554" y="2698"/>
                    </a:lnTo>
                    <a:lnTo>
                      <a:pt x="550" y="2659"/>
                    </a:lnTo>
                    <a:lnTo>
                      <a:pt x="546" y="2623"/>
                    </a:lnTo>
                    <a:lnTo>
                      <a:pt x="540" y="2590"/>
                    </a:lnTo>
                    <a:lnTo>
                      <a:pt x="532" y="2561"/>
                    </a:lnTo>
                    <a:lnTo>
                      <a:pt x="522" y="2537"/>
                    </a:lnTo>
                    <a:lnTo>
                      <a:pt x="463" y="2536"/>
                    </a:lnTo>
                    <a:lnTo>
                      <a:pt x="404" y="2534"/>
                    </a:lnTo>
                    <a:lnTo>
                      <a:pt x="345" y="2534"/>
                    </a:lnTo>
                    <a:lnTo>
                      <a:pt x="286" y="2534"/>
                    </a:lnTo>
                    <a:lnTo>
                      <a:pt x="226" y="2533"/>
                    </a:lnTo>
                    <a:lnTo>
                      <a:pt x="167" y="2533"/>
                    </a:lnTo>
                    <a:lnTo>
                      <a:pt x="108" y="2533"/>
                    </a:lnTo>
                    <a:lnTo>
                      <a:pt x="49" y="2533"/>
                    </a:lnTo>
                    <a:lnTo>
                      <a:pt x="43" y="2526"/>
                    </a:lnTo>
                    <a:lnTo>
                      <a:pt x="37" y="2517"/>
                    </a:lnTo>
                    <a:lnTo>
                      <a:pt x="33" y="2506"/>
                    </a:lnTo>
                    <a:lnTo>
                      <a:pt x="28" y="2494"/>
                    </a:lnTo>
                    <a:lnTo>
                      <a:pt x="24" y="2481"/>
                    </a:lnTo>
                    <a:lnTo>
                      <a:pt x="21" y="2466"/>
                    </a:lnTo>
                    <a:lnTo>
                      <a:pt x="19" y="2450"/>
                    </a:lnTo>
                    <a:lnTo>
                      <a:pt x="16" y="2433"/>
                    </a:lnTo>
                    <a:lnTo>
                      <a:pt x="13" y="2397"/>
                    </a:lnTo>
                    <a:lnTo>
                      <a:pt x="11" y="2357"/>
                    </a:lnTo>
                    <a:lnTo>
                      <a:pt x="11" y="2317"/>
                    </a:lnTo>
                    <a:lnTo>
                      <a:pt x="12" y="2274"/>
                    </a:lnTo>
                    <a:lnTo>
                      <a:pt x="15" y="2191"/>
                    </a:lnTo>
                    <a:lnTo>
                      <a:pt x="21" y="2116"/>
                    </a:lnTo>
                    <a:lnTo>
                      <a:pt x="26" y="2053"/>
                    </a:lnTo>
                    <a:lnTo>
                      <a:pt x="30" y="2013"/>
                    </a:lnTo>
                    <a:lnTo>
                      <a:pt x="20" y="1897"/>
                    </a:lnTo>
                    <a:lnTo>
                      <a:pt x="12" y="1807"/>
                    </a:lnTo>
                    <a:lnTo>
                      <a:pt x="7" y="1740"/>
                    </a:lnTo>
                    <a:lnTo>
                      <a:pt x="3" y="1689"/>
                    </a:lnTo>
                    <a:lnTo>
                      <a:pt x="1" y="1649"/>
                    </a:lnTo>
                    <a:lnTo>
                      <a:pt x="0" y="1615"/>
                    </a:lnTo>
                    <a:lnTo>
                      <a:pt x="0" y="1580"/>
                    </a:lnTo>
                    <a:lnTo>
                      <a:pt x="1" y="1539"/>
                    </a:lnTo>
                    <a:lnTo>
                      <a:pt x="172" y="1443"/>
                    </a:lnTo>
                    <a:lnTo>
                      <a:pt x="344" y="1346"/>
                    </a:lnTo>
                    <a:lnTo>
                      <a:pt x="514" y="1250"/>
                    </a:lnTo>
                    <a:lnTo>
                      <a:pt x="686" y="1154"/>
                    </a:lnTo>
                    <a:lnTo>
                      <a:pt x="857" y="1057"/>
                    </a:lnTo>
                    <a:lnTo>
                      <a:pt x="1028" y="961"/>
                    </a:lnTo>
                    <a:lnTo>
                      <a:pt x="1199" y="865"/>
                    </a:lnTo>
                    <a:lnTo>
                      <a:pt x="1371" y="769"/>
                    </a:lnTo>
                    <a:lnTo>
                      <a:pt x="1542" y="672"/>
                    </a:lnTo>
                    <a:lnTo>
                      <a:pt x="1713" y="576"/>
                    </a:lnTo>
                    <a:lnTo>
                      <a:pt x="1885" y="481"/>
                    </a:lnTo>
                    <a:lnTo>
                      <a:pt x="2056" y="385"/>
                    </a:lnTo>
                    <a:lnTo>
                      <a:pt x="2228" y="289"/>
                    </a:lnTo>
                    <a:lnTo>
                      <a:pt x="2398" y="192"/>
                    </a:lnTo>
                    <a:lnTo>
                      <a:pt x="2570" y="96"/>
                    </a:lnTo>
                    <a:lnTo>
                      <a:pt x="2741" y="0"/>
                    </a:lnTo>
                    <a:lnTo>
                      <a:pt x="17358" y="178"/>
                    </a:lnTo>
                    <a:close/>
                  </a:path>
                </a:pathLst>
              </a:custGeom>
              <a:blipFill dpi="0" rotWithShape="1">
                <a:blip r:embed="rId6"/>
                <a:srcRect/>
                <a:tile tx="0" ty="0" sx="100000" sy="100000" flip="none" algn="tl"/>
              </a:blipFill>
              <a:ln w="28575">
                <a:solidFill>
                  <a:srgbClr val="3A1D00"/>
                </a:solidFill>
                <a:round/>
                <a:headEnd/>
                <a:tailEnd/>
              </a:ln>
            </p:spPr>
            <p:txBody>
              <a:bodyPr>
                <a:prstTxWarp prst="textNoShape">
                  <a:avLst/>
                </a:prstTxWarp>
              </a:bodyPr>
              <a:lstStyle/>
              <a:p>
                <a:endParaRPr lang="en-US"/>
              </a:p>
            </p:txBody>
          </p:sp>
          <p:sp>
            <p:nvSpPr>
              <p:cNvPr id="68127" name="Freeform 553"/>
              <p:cNvSpPr>
                <a:spLocks noChangeAspect="1"/>
              </p:cNvSpPr>
              <p:nvPr/>
            </p:nvSpPr>
            <p:spPr bwMode="auto">
              <a:xfrm>
                <a:off x="1677" y="2476"/>
                <a:ext cx="2924" cy="36"/>
              </a:xfrm>
              <a:custGeom>
                <a:avLst/>
                <a:gdLst>
                  <a:gd name="T0" fmla="*/ 0 w 14617"/>
                  <a:gd name="T1" fmla="*/ 0 h 178"/>
                  <a:gd name="T2" fmla="*/ 14617 w 14617"/>
                  <a:gd name="T3" fmla="*/ 178 h 178"/>
                  <a:gd name="T4" fmla="*/ 0 w 14617"/>
                  <a:gd name="T5" fmla="*/ 0 h 178"/>
                  <a:gd name="T6" fmla="*/ 0 60000 65536"/>
                  <a:gd name="T7" fmla="*/ 0 60000 65536"/>
                  <a:gd name="T8" fmla="*/ 0 60000 65536"/>
                  <a:gd name="T9" fmla="*/ 0 w 14617"/>
                  <a:gd name="T10" fmla="*/ 0 h 178"/>
                  <a:gd name="T11" fmla="*/ 14617 w 14617"/>
                  <a:gd name="T12" fmla="*/ 178 h 178"/>
                </a:gdLst>
                <a:ahLst/>
                <a:cxnLst>
                  <a:cxn ang="T6">
                    <a:pos x="T0" y="T1"/>
                  </a:cxn>
                  <a:cxn ang="T7">
                    <a:pos x="T2" y="T3"/>
                  </a:cxn>
                  <a:cxn ang="T8">
                    <a:pos x="T4" y="T5"/>
                  </a:cxn>
                </a:cxnLst>
                <a:rect l="T9" t="T10" r="T11" b="T12"/>
                <a:pathLst>
                  <a:path w="14617" h="178">
                    <a:moveTo>
                      <a:pt x="0" y="0"/>
                    </a:moveTo>
                    <a:lnTo>
                      <a:pt x="14617" y="178"/>
                    </a:lnTo>
                    <a:lnTo>
                      <a:pt x="0" y="0"/>
                    </a:lnTo>
                    <a:close/>
                  </a:path>
                </a:pathLst>
              </a:custGeom>
              <a:solidFill>
                <a:srgbClr val="131516"/>
              </a:solidFill>
              <a:ln w="9525">
                <a:noFill/>
                <a:round/>
                <a:headEnd/>
                <a:tailEnd/>
              </a:ln>
            </p:spPr>
            <p:txBody>
              <a:bodyPr>
                <a:prstTxWarp prst="textNoShape">
                  <a:avLst/>
                </a:prstTxWarp>
              </a:bodyPr>
              <a:lstStyle/>
              <a:p>
                <a:endParaRPr lang="en-US"/>
              </a:p>
            </p:txBody>
          </p:sp>
          <p:sp>
            <p:nvSpPr>
              <p:cNvPr id="68128" name="Freeform 554"/>
              <p:cNvSpPr>
                <a:spLocks noChangeAspect="1"/>
              </p:cNvSpPr>
              <p:nvPr/>
            </p:nvSpPr>
            <p:spPr bwMode="auto">
              <a:xfrm>
                <a:off x="3645" y="3272"/>
                <a:ext cx="153" cy="652"/>
              </a:xfrm>
              <a:custGeom>
                <a:avLst/>
                <a:gdLst>
                  <a:gd name="T0" fmla="*/ 19 w 765"/>
                  <a:gd name="T1" fmla="*/ 3259 h 3259"/>
                  <a:gd name="T2" fmla="*/ 16 w 765"/>
                  <a:gd name="T3" fmla="*/ 3053 h 3259"/>
                  <a:gd name="T4" fmla="*/ 14 w 765"/>
                  <a:gd name="T5" fmla="*/ 2847 h 3259"/>
                  <a:gd name="T6" fmla="*/ 10 w 765"/>
                  <a:gd name="T7" fmla="*/ 2642 h 3259"/>
                  <a:gd name="T8" fmla="*/ 8 w 765"/>
                  <a:gd name="T9" fmla="*/ 2437 h 3259"/>
                  <a:gd name="T10" fmla="*/ 6 w 765"/>
                  <a:gd name="T11" fmla="*/ 2233 h 3259"/>
                  <a:gd name="T12" fmla="*/ 5 w 765"/>
                  <a:gd name="T13" fmla="*/ 2029 h 3259"/>
                  <a:gd name="T14" fmla="*/ 3 w 765"/>
                  <a:gd name="T15" fmla="*/ 1826 h 3259"/>
                  <a:gd name="T16" fmla="*/ 2 w 765"/>
                  <a:gd name="T17" fmla="*/ 1623 h 3259"/>
                  <a:gd name="T18" fmla="*/ 1 w 765"/>
                  <a:gd name="T19" fmla="*/ 1419 h 3259"/>
                  <a:gd name="T20" fmla="*/ 1 w 765"/>
                  <a:gd name="T21" fmla="*/ 1217 h 3259"/>
                  <a:gd name="T22" fmla="*/ 0 w 765"/>
                  <a:gd name="T23" fmla="*/ 1014 h 3259"/>
                  <a:gd name="T24" fmla="*/ 0 w 765"/>
                  <a:gd name="T25" fmla="*/ 811 h 3259"/>
                  <a:gd name="T26" fmla="*/ 0 w 765"/>
                  <a:gd name="T27" fmla="*/ 609 h 3259"/>
                  <a:gd name="T28" fmla="*/ 1 w 765"/>
                  <a:gd name="T29" fmla="*/ 406 h 3259"/>
                  <a:gd name="T30" fmla="*/ 2 w 765"/>
                  <a:gd name="T31" fmla="*/ 203 h 3259"/>
                  <a:gd name="T32" fmla="*/ 3 w 765"/>
                  <a:gd name="T33" fmla="*/ 0 h 3259"/>
                  <a:gd name="T34" fmla="*/ 97 w 765"/>
                  <a:gd name="T35" fmla="*/ 3 h 3259"/>
                  <a:gd name="T36" fmla="*/ 192 w 765"/>
                  <a:gd name="T37" fmla="*/ 7 h 3259"/>
                  <a:gd name="T38" fmla="*/ 286 w 765"/>
                  <a:gd name="T39" fmla="*/ 11 h 3259"/>
                  <a:gd name="T40" fmla="*/ 381 w 765"/>
                  <a:gd name="T41" fmla="*/ 14 h 3259"/>
                  <a:gd name="T42" fmla="*/ 477 w 765"/>
                  <a:gd name="T43" fmla="*/ 17 h 3259"/>
                  <a:gd name="T44" fmla="*/ 572 w 765"/>
                  <a:gd name="T45" fmla="*/ 22 h 3259"/>
                  <a:gd name="T46" fmla="*/ 668 w 765"/>
                  <a:gd name="T47" fmla="*/ 25 h 3259"/>
                  <a:gd name="T48" fmla="*/ 763 w 765"/>
                  <a:gd name="T49" fmla="*/ 28 h 3259"/>
                  <a:gd name="T50" fmla="*/ 763 w 765"/>
                  <a:gd name="T51" fmla="*/ 172 h 3259"/>
                  <a:gd name="T52" fmla="*/ 764 w 765"/>
                  <a:gd name="T53" fmla="*/ 301 h 3259"/>
                  <a:gd name="T54" fmla="*/ 764 w 765"/>
                  <a:gd name="T55" fmla="*/ 420 h 3259"/>
                  <a:gd name="T56" fmla="*/ 765 w 765"/>
                  <a:gd name="T57" fmla="*/ 535 h 3259"/>
                  <a:gd name="T58" fmla="*/ 765 w 765"/>
                  <a:gd name="T59" fmla="*/ 648 h 3259"/>
                  <a:gd name="T60" fmla="*/ 764 w 765"/>
                  <a:gd name="T61" fmla="*/ 768 h 3259"/>
                  <a:gd name="T62" fmla="*/ 763 w 765"/>
                  <a:gd name="T63" fmla="*/ 895 h 3259"/>
                  <a:gd name="T64" fmla="*/ 762 w 765"/>
                  <a:gd name="T65" fmla="*/ 1037 h 3259"/>
                  <a:gd name="T66" fmla="*/ 760 w 765"/>
                  <a:gd name="T67" fmla="*/ 1196 h 3259"/>
                  <a:gd name="T68" fmla="*/ 758 w 765"/>
                  <a:gd name="T69" fmla="*/ 1379 h 3259"/>
                  <a:gd name="T70" fmla="*/ 754 w 765"/>
                  <a:gd name="T71" fmla="*/ 1590 h 3259"/>
                  <a:gd name="T72" fmla="*/ 751 w 765"/>
                  <a:gd name="T73" fmla="*/ 1834 h 3259"/>
                  <a:gd name="T74" fmla="*/ 747 w 765"/>
                  <a:gd name="T75" fmla="*/ 2114 h 3259"/>
                  <a:gd name="T76" fmla="*/ 741 w 765"/>
                  <a:gd name="T77" fmla="*/ 2436 h 3259"/>
                  <a:gd name="T78" fmla="*/ 736 w 765"/>
                  <a:gd name="T79" fmla="*/ 2806 h 3259"/>
                  <a:gd name="T80" fmla="*/ 729 w 765"/>
                  <a:gd name="T81" fmla="*/ 3225 h 3259"/>
                  <a:gd name="T82" fmla="*/ 640 w 765"/>
                  <a:gd name="T83" fmla="*/ 3229 h 3259"/>
                  <a:gd name="T84" fmla="*/ 551 w 765"/>
                  <a:gd name="T85" fmla="*/ 3233 h 3259"/>
                  <a:gd name="T86" fmla="*/ 462 w 765"/>
                  <a:gd name="T87" fmla="*/ 3237 h 3259"/>
                  <a:gd name="T88" fmla="*/ 374 w 765"/>
                  <a:gd name="T89" fmla="*/ 3242 h 3259"/>
                  <a:gd name="T90" fmla="*/ 285 w 765"/>
                  <a:gd name="T91" fmla="*/ 3246 h 3259"/>
                  <a:gd name="T92" fmla="*/ 196 w 765"/>
                  <a:gd name="T93" fmla="*/ 3251 h 3259"/>
                  <a:gd name="T94" fmla="*/ 108 w 765"/>
                  <a:gd name="T95" fmla="*/ 3255 h 3259"/>
                  <a:gd name="T96" fmla="*/ 19 w 765"/>
                  <a:gd name="T97" fmla="*/ 3259 h 3259"/>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765"/>
                  <a:gd name="T148" fmla="*/ 0 h 3259"/>
                  <a:gd name="T149" fmla="*/ 765 w 765"/>
                  <a:gd name="T150" fmla="*/ 3259 h 3259"/>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765" h="3259">
                    <a:moveTo>
                      <a:pt x="19" y="3259"/>
                    </a:moveTo>
                    <a:lnTo>
                      <a:pt x="16" y="3053"/>
                    </a:lnTo>
                    <a:lnTo>
                      <a:pt x="14" y="2847"/>
                    </a:lnTo>
                    <a:lnTo>
                      <a:pt x="10" y="2642"/>
                    </a:lnTo>
                    <a:lnTo>
                      <a:pt x="8" y="2437"/>
                    </a:lnTo>
                    <a:lnTo>
                      <a:pt x="6" y="2233"/>
                    </a:lnTo>
                    <a:lnTo>
                      <a:pt x="5" y="2029"/>
                    </a:lnTo>
                    <a:lnTo>
                      <a:pt x="3" y="1826"/>
                    </a:lnTo>
                    <a:lnTo>
                      <a:pt x="2" y="1623"/>
                    </a:lnTo>
                    <a:lnTo>
                      <a:pt x="1" y="1419"/>
                    </a:lnTo>
                    <a:lnTo>
                      <a:pt x="1" y="1217"/>
                    </a:lnTo>
                    <a:lnTo>
                      <a:pt x="0" y="1014"/>
                    </a:lnTo>
                    <a:lnTo>
                      <a:pt x="0" y="811"/>
                    </a:lnTo>
                    <a:lnTo>
                      <a:pt x="0" y="609"/>
                    </a:lnTo>
                    <a:lnTo>
                      <a:pt x="1" y="406"/>
                    </a:lnTo>
                    <a:lnTo>
                      <a:pt x="2" y="203"/>
                    </a:lnTo>
                    <a:lnTo>
                      <a:pt x="3" y="0"/>
                    </a:lnTo>
                    <a:lnTo>
                      <a:pt x="97" y="3"/>
                    </a:lnTo>
                    <a:lnTo>
                      <a:pt x="192" y="7"/>
                    </a:lnTo>
                    <a:lnTo>
                      <a:pt x="286" y="11"/>
                    </a:lnTo>
                    <a:lnTo>
                      <a:pt x="381" y="14"/>
                    </a:lnTo>
                    <a:lnTo>
                      <a:pt x="477" y="17"/>
                    </a:lnTo>
                    <a:lnTo>
                      <a:pt x="572" y="22"/>
                    </a:lnTo>
                    <a:lnTo>
                      <a:pt x="668" y="25"/>
                    </a:lnTo>
                    <a:lnTo>
                      <a:pt x="763" y="28"/>
                    </a:lnTo>
                    <a:lnTo>
                      <a:pt x="763" y="172"/>
                    </a:lnTo>
                    <a:lnTo>
                      <a:pt x="764" y="301"/>
                    </a:lnTo>
                    <a:lnTo>
                      <a:pt x="764" y="420"/>
                    </a:lnTo>
                    <a:lnTo>
                      <a:pt x="765" y="535"/>
                    </a:lnTo>
                    <a:lnTo>
                      <a:pt x="765" y="648"/>
                    </a:lnTo>
                    <a:lnTo>
                      <a:pt x="764" y="768"/>
                    </a:lnTo>
                    <a:lnTo>
                      <a:pt x="763" y="895"/>
                    </a:lnTo>
                    <a:lnTo>
                      <a:pt x="762" y="1037"/>
                    </a:lnTo>
                    <a:lnTo>
                      <a:pt x="760" y="1196"/>
                    </a:lnTo>
                    <a:lnTo>
                      <a:pt x="758" y="1379"/>
                    </a:lnTo>
                    <a:lnTo>
                      <a:pt x="754" y="1590"/>
                    </a:lnTo>
                    <a:lnTo>
                      <a:pt x="751" y="1834"/>
                    </a:lnTo>
                    <a:lnTo>
                      <a:pt x="747" y="2114"/>
                    </a:lnTo>
                    <a:lnTo>
                      <a:pt x="741" y="2436"/>
                    </a:lnTo>
                    <a:lnTo>
                      <a:pt x="736" y="2806"/>
                    </a:lnTo>
                    <a:lnTo>
                      <a:pt x="729" y="3225"/>
                    </a:lnTo>
                    <a:lnTo>
                      <a:pt x="640" y="3229"/>
                    </a:lnTo>
                    <a:lnTo>
                      <a:pt x="551" y="3233"/>
                    </a:lnTo>
                    <a:lnTo>
                      <a:pt x="462" y="3237"/>
                    </a:lnTo>
                    <a:lnTo>
                      <a:pt x="374" y="3242"/>
                    </a:lnTo>
                    <a:lnTo>
                      <a:pt x="285" y="3246"/>
                    </a:lnTo>
                    <a:lnTo>
                      <a:pt x="196" y="3251"/>
                    </a:lnTo>
                    <a:lnTo>
                      <a:pt x="108" y="3255"/>
                    </a:lnTo>
                    <a:lnTo>
                      <a:pt x="19" y="3259"/>
                    </a:lnTo>
                    <a:close/>
                  </a:path>
                </a:pathLst>
              </a:custGeom>
              <a:solidFill>
                <a:srgbClr val="996633"/>
              </a:solidFill>
              <a:ln w="9525">
                <a:noFill/>
                <a:round/>
                <a:headEnd/>
                <a:tailEnd/>
              </a:ln>
            </p:spPr>
            <p:txBody>
              <a:bodyPr>
                <a:prstTxWarp prst="textNoShape">
                  <a:avLst/>
                </a:prstTxWarp>
              </a:bodyPr>
              <a:lstStyle/>
              <a:p>
                <a:endParaRPr lang="en-US"/>
              </a:p>
            </p:txBody>
          </p:sp>
          <p:sp>
            <p:nvSpPr>
              <p:cNvPr id="68129" name="Freeform 555"/>
              <p:cNvSpPr>
                <a:spLocks noChangeAspect="1"/>
              </p:cNvSpPr>
              <p:nvPr/>
            </p:nvSpPr>
            <p:spPr bwMode="auto">
              <a:xfrm>
                <a:off x="3645" y="3272"/>
                <a:ext cx="153" cy="190"/>
              </a:xfrm>
              <a:custGeom>
                <a:avLst/>
                <a:gdLst>
                  <a:gd name="T0" fmla="*/ 0 w 765"/>
                  <a:gd name="T1" fmla="*/ 915 h 949"/>
                  <a:gd name="T2" fmla="*/ 763 w 765"/>
                  <a:gd name="T3" fmla="*/ 949 h 949"/>
                  <a:gd name="T4" fmla="*/ 763 w 765"/>
                  <a:gd name="T5" fmla="*/ 887 h 949"/>
                  <a:gd name="T6" fmla="*/ 764 w 765"/>
                  <a:gd name="T7" fmla="*/ 827 h 949"/>
                  <a:gd name="T8" fmla="*/ 764 w 765"/>
                  <a:gd name="T9" fmla="*/ 769 h 949"/>
                  <a:gd name="T10" fmla="*/ 764 w 765"/>
                  <a:gd name="T11" fmla="*/ 713 h 949"/>
                  <a:gd name="T12" fmla="*/ 765 w 765"/>
                  <a:gd name="T13" fmla="*/ 659 h 949"/>
                  <a:gd name="T14" fmla="*/ 765 w 765"/>
                  <a:gd name="T15" fmla="*/ 606 h 949"/>
                  <a:gd name="T16" fmla="*/ 765 w 765"/>
                  <a:gd name="T17" fmla="*/ 553 h 949"/>
                  <a:gd name="T18" fmla="*/ 765 w 765"/>
                  <a:gd name="T19" fmla="*/ 501 h 949"/>
                  <a:gd name="T20" fmla="*/ 765 w 765"/>
                  <a:gd name="T21" fmla="*/ 447 h 949"/>
                  <a:gd name="T22" fmla="*/ 764 w 765"/>
                  <a:gd name="T23" fmla="*/ 394 h 949"/>
                  <a:gd name="T24" fmla="*/ 764 w 765"/>
                  <a:gd name="T25" fmla="*/ 339 h 949"/>
                  <a:gd name="T26" fmla="*/ 764 w 765"/>
                  <a:gd name="T27" fmla="*/ 282 h 949"/>
                  <a:gd name="T28" fmla="*/ 764 w 765"/>
                  <a:gd name="T29" fmla="*/ 223 h 949"/>
                  <a:gd name="T30" fmla="*/ 763 w 765"/>
                  <a:gd name="T31" fmla="*/ 162 h 949"/>
                  <a:gd name="T32" fmla="*/ 763 w 765"/>
                  <a:gd name="T33" fmla="*/ 97 h 949"/>
                  <a:gd name="T34" fmla="*/ 763 w 765"/>
                  <a:gd name="T35" fmla="*/ 28 h 949"/>
                  <a:gd name="T36" fmla="*/ 668 w 765"/>
                  <a:gd name="T37" fmla="*/ 25 h 949"/>
                  <a:gd name="T38" fmla="*/ 572 w 765"/>
                  <a:gd name="T39" fmla="*/ 22 h 949"/>
                  <a:gd name="T40" fmla="*/ 477 w 765"/>
                  <a:gd name="T41" fmla="*/ 17 h 949"/>
                  <a:gd name="T42" fmla="*/ 381 w 765"/>
                  <a:gd name="T43" fmla="*/ 14 h 949"/>
                  <a:gd name="T44" fmla="*/ 286 w 765"/>
                  <a:gd name="T45" fmla="*/ 11 h 949"/>
                  <a:gd name="T46" fmla="*/ 192 w 765"/>
                  <a:gd name="T47" fmla="*/ 7 h 949"/>
                  <a:gd name="T48" fmla="*/ 97 w 765"/>
                  <a:gd name="T49" fmla="*/ 3 h 949"/>
                  <a:gd name="T50" fmla="*/ 3 w 765"/>
                  <a:gd name="T51" fmla="*/ 0 h 949"/>
                  <a:gd name="T52" fmla="*/ 2 w 765"/>
                  <a:gd name="T53" fmla="*/ 57 h 949"/>
                  <a:gd name="T54" fmla="*/ 2 w 765"/>
                  <a:gd name="T55" fmla="*/ 115 h 949"/>
                  <a:gd name="T56" fmla="*/ 2 w 765"/>
                  <a:gd name="T57" fmla="*/ 172 h 949"/>
                  <a:gd name="T58" fmla="*/ 2 w 765"/>
                  <a:gd name="T59" fmla="*/ 229 h 949"/>
                  <a:gd name="T60" fmla="*/ 1 w 765"/>
                  <a:gd name="T61" fmla="*/ 286 h 949"/>
                  <a:gd name="T62" fmla="*/ 1 w 765"/>
                  <a:gd name="T63" fmla="*/ 343 h 949"/>
                  <a:gd name="T64" fmla="*/ 1 w 765"/>
                  <a:gd name="T65" fmla="*/ 400 h 949"/>
                  <a:gd name="T66" fmla="*/ 1 w 765"/>
                  <a:gd name="T67" fmla="*/ 458 h 949"/>
                  <a:gd name="T68" fmla="*/ 1 w 765"/>
                  <a:gd name="T69" fmla="*/ 515 h 949"/>
                  <a:gd name="T70" fmla="*/ 0 w 765"/>
                  <a:gd name="T71" fmla="*/ 572 h 949"/>
                  <a:gd name="T72" fmla="*/ 0 w 765"/>
                  <a:gd name="T73" fmla="*/ 629 h 949"/>
                  <a:gd name="T74" fmla="*/ 0 w 765"/>
                  <a:gd name="T75" fmla="*/ 687 h 949"/>
                  <a:gd name="T76" fmla="*/ 0 w 765"/>
                  <a:gd name="T77" fmla="*/ 743 h 949"/>
                  <a:gd name="T78" fmla="*/ 0 w 765"/>
                  <a:gd name="T79" fmla="*/ 800 h 949"/>
                  <a:gd name="T80" fmla="*/ 0 w 765"/>
                  <a:gd name="T81" fmla="*/ 857 h 949"/>
                  <a:gd name="T82" fmla="*/ 0 w 765"/>
                  <a:gd name="T83" fmla="*/ 915 h 949"/>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765"/>
                  <a:gd name="T127" fmla="*/ 0 h 949"/>
                  <a:gd name="T128" fmla="*/ 765 w 765"/>
                  <a:gd name="T129" fmla="*/ 949 h 949"/>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765" h="949">
                    <a:moveTo>
                      <a:pt x="0" y="915"/>
                    </a:moveTo>
                    <a:lnTo>
                      <a:pt x="763" y="949"/>
                    </a:lnTo>
                    <a:lnTo>
                      <a:pt x="763" y="887"/>
                    </a:lnTo>
                    <a:lnTo>
                      <a:pt x="764" y="827"/>
                    </a:lnTo>
                    <a:lnTo>
                      <a:pt x="764" y="769"/>
                    </a:lnTo>
                    <a:lnTo>
                      <a:pt x="764" y="713"/>
                    </a:lnTo>
                    <a:lnTo>
                      <a:pt x="765" y="659"/>
                    </a:lnTo>
                    <a:lnTo>
                      <a:pt x="765" y="606"/>
                    </a:lnTo>
                    <a:lnTo>
                      <a:pt x="765" y="553"/>
                    </a:lnTo>
                    <a:lnTo>
                      <a:pt x="765" y="501"/>
                    </a:lnTo>
                    <a:lnTo>
                      <a:pt x="765" y="447"/>
                    </a:lnTo>
                    <a:lnTo>
                      <a:pt x="764" y="394"/>
                    </a:lnTo>
                    <a:lnTo>
                      <a:pt x="764" y="339"/>
                    </a:lnTo>
                    <a:lnTo>
                      <a:pt x="764" y="282"/>
                    </a:lnTo>
                    <a:lnTo>
                      <a:pt x="764" y="223"/>
                    </a:lnTo>
                    <a:lnTo>
                      <a:pt x="763" y="162"/>
                    </a:lnTo>
                    <a:lnTo>
                      <a:pt x="763" y="97"/>
                    </a:lnTo>
                    <a:lnTo>
                      <a:pt x="763" y="28"/>
                    </a:lnTo>
                    <a:lnTo>
                      <a:pt x="668" y="25"/>
                    </a:lnTo>
                    <a:lnTo>
                      <a:pt x="572" y="22"/>
                    </a:lnTo>
                    <a:lnTo>
                      <a:pt x="477" y="17"/>
                    </a:lnTo>
                    <a:lnTo>
                      <a:pt x="381" y="14"/>
                    </a:lnTo>
                    <a:lnTo>
                      <a:pt x="286" y="11"/>
                    </a:lnTo>
                    <a:lnTo>
                      <a:pt x="192" y="7"/>
                    </a:lnTo>
                    <a:lnTo>
                      <a:pt x="97" y="3"/>
                    </a:lnTo>
                    <a:lnTo>
                      <a:pt x="3" y="0"/>
                    </a:lnTo>
                    <a:lnTo>
                      <a:pt x="2" y="57"/>
                    </a:lnTo>
                    <a:lnTo>
                      <a:pt x="2" y="115"/>
                    </a:lnTo>
                    <a:lnTo>
                      <a:pt x="2" y="172"/>
                    </a:lnTo>
                    <a:lnTo>
                      <a:pt x="2" y="229"/>
                    </a:lnTo>
                    <a:lnTo>
                      <a:pt x="1" y="286"/>
                    </a:lnTo>
                    <a:lnTo>
                      <a:pt x="1" y="343"/>
                    </a:lnTo>
                    <a:lnTo>
                      <a:pt x="1" y="400"/>
                    </a:lnTo>
                    <a:lnTo>
                      <a:pt x="1" y="458"/>
                    </a:lnTo>
                    <a:lnTo>
                      <a:pt x="1" y="515"/>
                    </a:lnTo>
                    <a:lnTo>
                      <a:pt x="0" y="572"/>
                    </a:lnTo>
                    <a:lnTo>
                      <a:pt x="0" y="629"/>
                    </a:lnTo>
                    <a:lnTo>
                      <a:pt x="0" y="687"/>
                    </a:lnTo>
                    <a:lnTo>
                      <a:pt x="0" y="743"/>
                    </a:lnTo>
                    <a:lnTo>
                      <a:pt x="0" y="800"/>
                    </a:lnTo>
                    <a:lnTo>
                      <a:pt x="0" y="857"/>
                    </a:lnTo>
                    <a:lnTo>
                      <a:pt x="0" y="915"/>
                    </a:lnTo>
                    <a:close/>
                  </a:path>
                </a:pathLst>
              </a:custGeom>
              <a:solidFill>
                <a:srgbClr val="996633"/>
              </a:solidFill>
              <a:ln w="9525">
                <a:noFill/>
                <a:round/>
                <a:headEnd/>
                <a:tailEnd/>
              </a:ln>
            </p:spPr>
            <p:txBody>
              <a:bodyPr>
                <a:prstTxWarp prst="textNoShape">
                  <a:avLst/>
                </a:prstTxWarp>
              </a:bodyPr>
              <a:lstStyle/>
              <a:p>
                <a:endParaRPr lang="en-US"/>
              </a:p>
            </p:txBody>
          </p:sp>
          <p:sp>
            <p:nvSpPr>
              <p:cNvPr id="68130" name="Freeform 556"/>
              <p:cNvSpPr>
                <a:spLocks noChangeAspect="1"/>
              </p:cNvSpPr>
              <p:nvPr/>
            </p:nvSpPr>
            <p:spPr bwMode="auto">
              <a:xfrm>
                <a:off x="3645" y="3272"/>
                <a:ext cx="153" cy="169"/>
              </a:xfrm>
              <a:custGeom>
                <a:avLst/>
                <a:gdLst>
                  <a:gd name="T0" fmla="*/ 0 w 765"/>
                  <a:gd name="T1" fmla="*/ 807 h 842"/>
                  <a:gd name="T2" fmla="*/ 95 w 765"/>
                  <a:gd name="T3" fmla="*/ 811 h 842"/>
                  <a:gd name="T4" fmla="*/ 191 w 765"/>
                  <a:gd name="T5" fmla="*/ 816 h 842"/>
                  <a:gd name="T6" fmla="*/ 286 w 765"/>
                  <a:gd name="T7" fmla="*/ 820 h 842"/>
                  <a:gd name="T8" fmla="*/ 381 w 765"/>
                  <a:gd name="T9" fmla="*/ 824 h 842"/>
                  <a:gd name="T10" fmla="*/ 478 w 765"/>
                  <a:gd name="T11" fmla="*/ 829 h 842"/>
                  <a:gd name="T12" fmla="*/ 573 w 765"/>
                  <a:gd name="T13" fmla="*/ 833 h 842"/>
                  <a:gd name="T14" fmla="*/ 668 w 765"/>
                  <a:gd name="T15" fmla="*/ 838 h 842"/>
                  <a:gd name="T16" fmla="*/ 764 w 765"/>
                  <a:gd name="T17" fmla="*/ 842 h 842"/>
                  <a:gd name="T18" fmla="*/ 764 w 765"/>
                  <a:gd name="T19" fmla="*/ 789 h 842"/>
                  <a:gd name="T20" fmla="*/ 764 w 765"/>
                  <a:gd name="T21" fmla="*/ 739 h 842"/>
                  <a:gd name="T22" fmla="*/ 764 w 765"/>
                  <a:gd name="T23" fmla="*/ 690 h 842"/>
                  <a:gd name="T24" fmla="*/ 765 w 765"/>
                  <a:gd name="T25" fmla="*/ 643 h 842"/>
                  <a:gd name="T26" fmla="*/ 765 w 765"/>
                  <a:gd name="T27" fmla="*/ 595 h 842"/>
                  <a:gd name="T28" fmla="*/ 765 w 765"/>
                  <a:gd name="T29" fmla="*/ 549 h 842"/>
                  <a:gd name="T30" fmla="*/ 765 w 765"/>
                  <a:gd name="T31" fmla="*/ 502 h 842"/>
                  <a:gd name="T32" fmla="*/ 765 w 765"/>
                  <a:gd name="T33" fmla="*/ 455 h 842"/>
                  <a:gd name="T34" fmla="*/ 764 w 765"/>
                  <a:gd name="T35" fmla="*/ 407 h 842"/>
                  <a:gd name="T36" fmla="*/ 764 w 765"/>
                  <a:gd name="T37" fmla="*/ 359 h 842"/>
                  <a:gd name="T38" fmla="*/ 764 w 765"/>
                  <a:gd name="T39" fmla="*/ 308 h 842"/>
                  <a:gd name="T40" fmla="*/ 764 w 765"/>
                  <a:gd name="T41" fmla="*/ 257 h 842"/>
                  <a:gd name="T42" fmla="*/ 764 w 765"/>
                  <a:gd name="T43" fmla="*/ 203 h 842"/>
                  <a:gd name="T44" fmla="*/ 763 w 765"/>
                  <a:gd name="T45" fmla="*/ 148 h 842"/>
                  <a:gd name="T46" fmla="*/ 763 w 765"/>
                  <a:gd name="T47" fmla="*/ 90 h 842"/>
                  <a:gd name="T48" fmla="*/ 763 w 765"/>
                  <a:gd name="T49" fmla="*/ 28 h 842"/>
                  <a:gd name="T50" fmla="*/ 668 w 765"/>
                  <a:gd name="T51" fmla="*/ 25 h 842"/>
                  <a:gd name="T52" fmla="*/ 572 w 765"/>
                  <a:gd name="T53" fmla="*/ 22 h 842"/>
                  <a:gd name="T54" fmla="*/ 477 w 765"/>
                  <a:gd name="T55" fmla="*/ 17 h 842"/>
                  <a:gd name="T56" fmla="*/ 381 w 765"/>
                  <a:gd name="T57" fmla="*/ 14 h 842"/>
                  <a:gd name="T58" fmla="*/ 286 w 765"/>
                  <a:gd name="T59" fmla="*/ 11 h 842"/>
                  <a:gd name="T60" fmla="*/ 192 w 765"/>
                  <a:gd name="T61" fmla="*/ 7 h 842"/>
                  <a:gd name="T62" fmla="*/ 97 w 765"/>
                  <a:gd name="T63" fmla="*/ 3 h 842"/>
                  <a:gd name="T64" fmla="*/ 3 w 765"/>
                  <a:gd name="T65" fmla="*/ 0 h 842"/>
                  <a:gd name="T66" fmla="*/ 2 w 765"/>
                  <a:gd name="T67" fmla="*/ 50 h 842"/>
                  <a:gd name="T68" fmla="*/ 2 w 765"/>
                  <a:gd name="T69" fmla="*/ 101 h 842"/>
                  <a:gd name="T70" fmla="*/ 2 w 765"/>
                  <a:gd name="T71" fmla="*/ 151 h 842"/>
                  <a:gd name="T72" fmla="*/ 2 w 765"/>
                  <a:gd name="T73" fmla="*/ 202 h 842"/>
                  <a:gd name="T74" fmla="*/ 1 w 765"/>
                  <a:gd name="T75" fmla="*/ 253 h 842"/>
                  <a:gd name="T76" fmla="*/ 1 w 765"/>
                  <a:gd name="T77" fmla="*/ 303 h 842"/>
                  <a:gd name="T78" fmla="*/ 1 w 765"/>
                  <a:gd name="T79" fmla="*/ 353 h 842"/>
                  <a:gd name="T80" fmla="*/ 1 w 765"/>
                  <a:gd name="T81" fmla="*/ 403 h 842"/>
                  <a:gd name="T82" fmla="*/ 1 w 765"/>
                  <a:gd name="T83" fmla="*/ 454 h 842"/>
                  <a:gd name="T84" fmla="*/ 1 w 765"/>
                  <a:gd name="T85" fmla="*/ 505 h 842"/>
                  <a:gd name="T86" fmla="*/ 0 w 765"/>
                  <a:gd name="T87" fmla="*/ 555 h 842"/>
                  <a:gd name="T88" fmla="*/ 0 w 765"/>
                  <a:gd name="T89" fmla="*/ 606 h 842"/>
                  <a:gd name="T90" fmla="*/ 0 w 765"/>
                  <a:gd name="T91" fmla="*/ 656 h 842"/>
                  <a:gd name="T92" fmla="*/ 0 w 765"/>
                  <a:gd name="T93" fmla="*/ 706 h 842"/>
                  <a:gd name="T94" fmla="*/ 0 w 765"/>
                  <a:gd name="T95" fmla="*/ 757 h 842"/>
                  <a:gd name="T96" fmla="*/ 0 w 765"/>
                  <a:gd name="T97" fmla="*/ 807 h 84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765"/>
                  <a:gd name="T148" fmla="*/ 0 h 842"/>
                  <a:gd name="T149" fmla="*/ 765 w 765"/>
                  <a:gd name="T150" fmla="*/ 842 h 84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765" h="842">
                    <a:moveTo>
                      <a:pt x="0" y="807"/>
                    </a:moveTo>
                    <a:lnTo>
                      <a:pt x="95" y="811"/>
                    </a:lnTo>
                    <a:lnTo>
                      <a:pt x="191" y="816"/>
                    </a:lnTo>
                    <a:lnTo>
                      <a:pt x="286" y="820"/>
                    </a:lnTo>
                    <a:lnTo>
                      <a:pt x="381" y="824"/>
                    </a:lnTo>
                    <a:lnTo>
                      <a:pt x="478" y="829"/>
                    </a:lnTo>
                    <a:lnTo>
                      <a:pt x="573" y="833"/>
                    </a:lnTo>
                    <a:lnTo>
                      <a:pt x="668" y="838"/>
                    </a:lnTo>
                    <a:lnTo>
                      <a:pt x="764" y="842"/>
                    </a:lnTo>
                    <a:lnTo>
                      <a:pt x="764" y="789"/>
                    </a:lnTo>
                    <a:lnTo>
                      <a:pt x="764" y="739"/>
                    </a:lnTo>
                    <a:lnTo>
                      <a:pt x="764" y="690"/>
                    </a:lnTo>
                    <a:lnTo>
                      <a:pt x="765" y="643"/>
                    </a:lnTo>
                    <a:lnTo>
                      <a:pt x="765" y="595"/>
                    </a:lnTo>
                    <a:lnTo>
                      <a:pt x="765" y="549"/>
                    </a:lnTo>
                    <a:lnTo>
                      <a:pt x="765" y="502"/>
                    </a:lnTo>
                    <a:lnTo>
                      <a:pt x="765" y="455"/>
                    </a:lnTo>
                    <a:lnTo>
                      <a:pt x="764" y="407"/>
                    </a:lnTo>
                    <a:lnTo>
                      <a:pt x="764" y="359"/>
                    </a:lnTo>
                    <a:lnTo>
                      <a:pt x="764" y="308"/>
                    </a:lnTo>
                    <a:lnTo>
                      <a:pt x="764" y="257"/>
                    </a:lnTo>
                    <a:lnTo>
                      <a:pt x="764" y="203"/>
                    </a:lnTo>
                    <a:lnTo>
                      <a:pt x="763" y="148"/>
                    </a:lnTo>
                    <a:lnTo>
                      <a:pt x="763" y="90"/>
                    </a:lnTo>
                    <a:lnTo>
                      <a:pt x="763" y="28"/>
                    </a:lnTo>
                    <a:lnTo>
                      <a:pt x="668" y="25"/>
                    </a:lnTo>
                    <a:lnTo>
                      <a:pt x="572" y="22"/>
                    </a:lnTo>
                    <a:lnTo>
                      <a:pt x="477" y="17"/>
                    </a:lnTo>
                    <a:lnTo>
                      <a:pt x="381" y="14"/>
                    </a:lnTo>
                    <a:lnTo>
                      <a:pt x="286" y="11"/>
                    </a:lnTo>
                    <a:lnTo>
                      <a:pt x="192" y="7"/>
                    </a:lnTo>
                    <a:lnTo>
                      <a:pt x="97" y="3"/>
                    </a:lnTo>
                    <a:lnTo>
                      <a:pt x="3" y="0"/>
                    </a:lnTo>
                    <a:lnTo>
                      <a:pt x="2" y="50"/>
                    </a:lnTo>
                    <a:lnTo>
                      <a:pt x="2" y="101"/>
                    </a:lnTo>
                    <a:lnTo>
                      <a:pt x="2" y="151"/>
                    </a:lnTo>
                    <a:lnTo>
                      <a:pt x="2" y="202"/>
                    </a:lnTo>
                    <a:lnTo>
                      <a:pt x="1" y="253"/>
                    </a:lnTo>
                    <a:lnTo>
                      <a:pt x="1" y="303"/>
                    </a:lnTo>
                    <a:lnTo>
                      <a:pt x="1" y="353"/>
                    </a:lnTo>
                    <a:lnTo>
                      <a:pt x="1" y="403"/>
                    </a:lnTo>
                    <a:lnTo>
                      <a:pt x="1" y="454"/>
                    </a:lnTo>
                    <a:lnTo>
                      <a:pt x="1" y="505"/>
                    </a:lnTo>
                    <a:lnTo>
                      <a:pt x="0" y="555"/>
                    </a:lnTo>
                    <a:lnTo>
                      <a:pt x="0" y="606"/>
                    </a:lnTo>
                    <a:lnTo>
                      <a:pt x="0" y="656"/>
                    </a:lnTo>
                    <a:lnTo>
                      <a:pt x="0" y="706"/>
                    </a:lnTo>
                    <a:lnTo>
                      <a:pt x="0" y="757"/>
                    </a:lnTo>
                    <a:lnTo>
                      <a:pt x="0" y="807"/>
                    </a:lnTo>
                    <a:close/>
                  </a:path>
                </a:pathLst>
              </a:custGeom>
              <a:solidFill>
                <a:srgbClr val="996633"/>
              </a:solidFill>
              <a:ln w="9525">
                <a:noFill/>
                <a:round/>
                <a:headEnd/>
                <a:tailEnd/>
              </a:ln>
            </p:spPr>
            <p:txBody>
              <a:bodyPr>
                <a:prstTxWarp prst="textNoShape">
                  <a:avLst/>
                </a:prstTxWarp>
              </a:bodyPr>
              <a:lstStyle/>
              <a:p>
                <a:endParaRPr lang="en-US"/>
              </a:p>
            </p:txBody>
          </p:sp>
          <p:sp>
            <p:nvSpPr>
              <p:cNvPr id="68131" name="Freeform 557"/>
              <p:cNvSpPr>
                <a:spLocks noChangeAspect="1"/>
              </p:cNvSpPr>
              <p:nvPr/>
            </p:nvSpPr>
            <p:spPr bwMode="auto">
              <a:xfrm>
                <a:off x="3645" y="3272"/>
                <a:ext cx="153" cy="147"/>
              </a:xfrm>
              <a:custGeom>
                <a:avLst/>
                <a:gdLst>
                  <a:gd name="T0" fmla="*/ 0 w 765"/>
                  <a:gd name="T1" fmla="*/ 700 h 734"/>
                  <a:gd name="T2" fmla="*/ 96 w 765"/>
                  <a:gd name="T3" fmla="*/ 704 h 734"/>
                  <a:gd name="T4" fmla="*/ 191 w 765"/>
                  <a:gd name="T5" fmla="*/ 709 h 734"/>
                  <a:gd name="T6" fmla="*/ 286 w 765"/>
                  <a:gd name="T7" fmla="*/ 712 h 734"/>
                  <a:gd name="T8" fmla="*/ 382 w 765"/>
                  <a:gd name="T9" fmla="*/ 716 h 734"/>
                  <a:gd name="T10" fmla="*/ 478 w 765"/>
                  <a:gd name="T11" fmla="*/ 721 h 734"/>
                  <a:gd name="T12" fmla="*/ 574 w 765"/>
                  <a:gd name="T13" fmla="*/ 725 h 734"/>
                  <a:gd name="T14" fmla="*/ 669 w 765"/>
                  <a:gd name="T15" fmla="*/ 729 h 734"/>
                  <a:gd name="T16" fmla="*/ 764 w 765"/>
                  <a:gd name="T17" fmla="*/ 734 h 734"/>
                  <a:gd name="T18" fmla="*/ 765 w 765"/>
                  <a:gd name="T19" fmla="*/ 649 h 734"/>
                  <a:gd name="T20" fmla="*/ 765 w 765"/>
                  <a:gd name="T21" fmla="*/ 567 h 734"/>
                  <a:gd name="T22" fmla="*/ 765 w 765"/>
                  <a:gd name="T23" fmla="*/ 487 h 734"/>
                  <a:gd name="T24" fmla="*/ 764 w 765"/>
                  <a:gd name="T25" fmla="*/ 405 h 734"/>
                  <a:gd name="T26" fmla="*/ 764 w 765"/>
                  <a:gd name="T27" fmla="*/ 319 h 734"/>
                  <a:gd name="T28" fmla="*/ 764 w 765"/>
                  <a:gd name="T29" fmla="*/ 230 h 734"/>
                  <a:gd name="T30" fmla="*/ 763 w 765"/>
                  <a:gd name="T31" fmla="*/ 133 h 734"/>
                  <a:gd name="T32" fmla="*/ 763 w 765"/>
                  <a:gd name="T33" fmla="*/ 28 h 734"/>
                  <a:gd name="T34" fmla="*/ 668 w 765"/>
                  <a:gd name="T35" fmla="*/ 25 h 734"/>
                  <a:gd name="T36" fmla="*/ 572 w 765"/>
                  <a:gd name="T37" fmla="*/ 22 h 734"/>
                  <a:gd name="T38" fmla="*/ 477 w 765"/>
                  <a:gd name="T39" fmla="*/ 17 h 734"/>
                  <a:gd name="T40" fmla="*/ 381 w 765"/>
                  <a:gd name="T41" fmla="*/ 14 h 734"/>
                  <a:gd name="T42" fmla="*/ 286 w 765"/>
                  <a:gd name="T43" fmla="*/ 11 h 734"/>
                  <a:gd name="T44" fmla="*/ 192 w 765"/>
                  <a:gd name="T45" fmla="*/ 7 h 734"/>
                  <a:gd name="T46" fmla="*/ 97 w 765"/>
                  <a:gd name="T47" fmla="*/ 3 h 734"/>
                  <a:gd name="T48" fmla="*/ 3 w 765"/>
                  <a:gd name="T49" fmla="*/ 0 h 734"/>
                  <a:gd name="T50" fmla="*/ 2 w 765"/>
                  <a:gd name="T51" fmla="*/ 87 h 734"/>
                  <a:gd name="T52" fmla="*/ 2 w 765"/>
                  <a:gd name="T53" fmla="*/ 175 h 734"/>
                  <a:gd name="T54" fmla="*/ 1 w 765"/>
                  <a:gd name="T55" fmla="*/ 262 h 734"/>
                  <a:gd name="T56" fmla="*/ 1 w 765"/>
                  <a:gd name="T57" fmla="*/ 350 h 734"/>
                  <a:gd name="T58" fmla="*/ 1 w 765"/>
                  <a:gd name="T59" fmla="*/ 437 h 734"/>
                  <a:gd name="T60" fmla="*/ 1 w 765"/>
                  <a:gd name="T61" fmla="*/ 525 h 734"/>
                  <a:gd name="T62" fmla="*/ 0 w 765"/>
                  <a:gd name="T63" fmla="*/ 612 h 734"/>
                  <a:gd name="T64" fmla="*/ 0 w 765"/>
                  <a:gd name="T65" fmla="*/ 700 h 73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65"/>
                  <a:gd name="T100" fmla="*/ 0 h 734"/>
                  <a:gd name="T101" fmla="*/ 765 w 765"/>
                  <a:gd name="T102" fmla="*/ 734 h 73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65" h="734">
                    <a:moveTo>
                      <a:pt x="0" y="700"/>
                    </a:moveTo>
                    <a:lnTo>
                      <a:pt x="96" y="704"/>
                    </a:lnTo>
                    <a:lnTo>
                      <a:pt x="191" y="709"/>
                    </a:lnTo>
                    <a:lnTo>
                      <a:pt x="286" y="712"/>
                    </a:lnTo>
                    <a:lnTo>
                      <a:pt x="382" y="716"/>
                    </a:lnTo>
                    <a:lnTo>
                      <a:pt x="478" y="721"/>
                    </a:lnTo>
                    <a:lnTo>
                      <a:pt x="574" y="725"/>
                    </a:lnTo>
                    <a:lnTo>
                      <a:pt x="669" y="729"/>
                    </a:lnTo>
                    <a:lnTo>
                      <a:pt x="764" y="734"/>
                    </a:lnTo>
                    <a:lnTo>
                      <a:pt x="765" y="649"/>
                    </a:lnTo>
                    <a:lnTo>
                      <a:pt x="765" y="567"/>
                    </a:lnTo>
                    <a:lnTo>
                      <a:pt x="765" y="487"/>
                    </a:lnTo>
                    <a:lnTo>
                      <a:pt x="764" y="405"/>
                    </a:lnTo>
                    <a:lnTo>
                      <a:pt x="764" y="319"/>
                    </a:lnTo>
                    <a:lnTo>
                      <a:pt x="764" y="230"/>
                    </a:lnTo>
                    <a:lnTo>
                      <a:pt x="763" y="133"/>
                    </a:lnTo>
                    <a:lnTo>
                      <a:pt x="763" y="28"/>
                    </a:lnTo>
                    <a:lnTo>
                      <a:pt x="668" y="25"/>
                    </a:lnTo>
                    <a:lnTo>
                      <a:pt x="572" y="22"/>
                    </a:lnTo>
                    <a:lnTo>
                      <a:pt x="477" y="17"/>
                    </a:lnTo>
                    <a:lnTo>
                      <a:pt x="381" y="14"/>
                    </a:lnTo>
                    <a:lnTo>
                      <a:pt x="286" y="11"/>
                    </a:lnTo>
                    <a:lnTo>
                      <a:pt x="192" y="7"/>
                    </a:lnTo>
                    <a:lnTo>
                      <a:pt x="97" y="3"/>
                    </a:lnTo>
                    <a:lnTo>
                      <a:pt x="3" y="0"/>
                    </a:lnTo>
                    <a:lnTo>
                      <a:pt x="2" y="87"/>
                    </a:lnTo>
                    <a:lnTo>
                      <a:pt x="2" y="175"/>
                    </a:lnTo>
                    <a:lnTo>
                      <a:pt x="1" y="262"/>
                    </a:lnTo>
                    <a:lnTo>
                      <a:pt x="1" y="350"/>
                    </a:lnTo>
                    <a:lnTo>
                      <a:pt x="1" y="437"/>
                    </a:lnTo>
                    <a:lnTo>
                      <a:pt x="1" y="525"/>
                    </a:lnTo>
                    <a:lnTo>
                      <a:pt x="0" y="612"/>
                    </a:lnTo>
                    <a:lnTo>
                      <a:pt x="0" y="700"/>
                    </a:lnTo>
                    <a:close/>
                  </a:path>
                </a:pathLst>
              </a:custGeom>
              <a:solidFill>
                <a:srgbClr val="996633"/>
              </a:solidFill>
              <a:ln w="9525">
                <a:noFill/>
                <a:round/>
                <a:headEnd/>
                <a:tailEnd/>
              </a:ln>
            </p:spPr>
            <p:txBody>
              <a:bodyPr>
                <a:prstTxWarp prst="textNoShape">
                  <a:avLst/>
                </a:prstTxWarp>
              </a:bodyPr>
              <a:lstStyle/>
              <a:p>
                <a:endParaRPr lang="en-US"/>
              </a:p>
            </p:txBody>
          </p:sp>
          <p:sp>
            <p:nvSpPr>
              <p:cNvPr id="68132" name="Freeform 558"/>
              <p:cNvSpPr>
                <a:spLocks noChangeAspect="1"/>
              </p:cNvSpPr>
              <p:nvPr/>
            </p:nvSpPr>
            <p:spPr bwMode="auto">
              <a:xfrm>
                <a:off x="3645" y="3272"/>
                <a:ext cx="153" cy="126"/>
              </a:xfrm>
              <a:custGeom>
                <a:avLst/>
                <a:gdLst>
                  <a:gd name="T0" fmla="*/ 0 w 765"/>
                  <a:gd name="T1" fmla="*/ 592 h 627"/>
                  <a:gd name="T2" fmla="*/ 96 w 765"/>
                  <a:gd name="T3" fmla="*/ 596 h 627"/>
                  <a:gd name="T4" fmla="*/ 191 w 765"/>
                  <a:gd name="T5" fmla="*/ 600 h 627"/>
                  <a:gd name="T6" fmla="*/ 287 w 765"/>
                  <a:gd name="T7" fmla="*/ 605 h 627"/>
                  <a:gd name="T8" fmla="*/ 382 w 765"/>
                  <a:gd name="T9" fmla="*/ 609 h 627"/>
                  <a:gd name="T10" fmla="*/ 478 w 765"/>
                  <a:gd name="T11" fmla="*/ 613 h 627"/>
                  <a:gd name="T12" fmla="*/ 574 w 765"/>
                  <a:gd name="T13" fmla="*/ 618 h 627"/>
                  <a:gd name="T14" fmla="*/ 669 w 765"/>
                  <a:gd name="T15" fmla="*/ 622 h 627"/>
                  <a:gd name="T16" fmla="*/ 765 w 765"/>
                  <a:gd name="T17" fmla="*/ 627 h 627"/>
                  <a:gd name="T18" fmla="*/ 765 w 765"/>
                  <a:gd name="T19" fmla="*/ 558 h 627"/>
                  <a:gd name="T20" fmla="*/ 765 w 765"/>
                  <a:gd name="T21" fmla="*/ 490 h 627"/>
                  <a:gd name="T22" fmla="*/ 765 w 765"/>
                  <a:gd name="T23" fmla="*/ 421 h 627"/>
                  <a:gd name="T24" fmla="*/ 764 w 765"/>
                  <a:gd name="T25" fmla="*/ 350 h 627"/>
                  <a:gd name="T26" fmla="*/ 764 w 765"/>
                  <a:gd name="T27" fmla="*/ 277 h 627"/>
                  <a:gd name="T28" fmla="*/ 764 w 765"/>
                  <a:gd name="T29" fmla="*/ 199 h 627"/>
                  <a:gd name="T30" fmla="*/ 763 w 765"/>
                  <a:gd name="T31" fmla="*/ 117 h 627"/>
                  <a:gd name="T32" fmla="*/ 763 w 765"/>
                  <a:gd name="T33" fmla="*/ 28 h 627"/>
                  <a:gd name="T34" fmla="*/ 668 w 765"/>
                  <a:gd name="T35" fmla="*/ 25 h 627"/>
                  <a:gd name="T36" fmla="*/ 572 w 765"/>
                  <a:gd name="T37" fmla="*/ 22 h 627"/>
                  <a:gd name="T38" fmla="*/ 477 w 765"/>
                  <a:gd name="T39" fmla="*/ 17 h 627"/>
                  <a:gd name="T40" fmla="*/ 381 w 765"/>
                  <a:gd name="T41" fmla="*/ 14 h 627"/>
                  <a:gd name="T42" fmla="*/ 286 w 765"/>
                  <a:gd name="T43" fmla="*/ 11 h 627"/>
                  <a:gd name="T44" fmla="*/ 192 w 765"/>
                  <a:gd name="T45" fmla="*/ 7 h 627"/>
                  <a:gd name="T46" fmla="*/ 97 w 765"/>
                  <a:gd name="T47" fmla="*/ 3 h 627"/>
                  <a:gd name="T48" fmla="*/ 3 w 765"/>
                  <a:gd name="T49" fmla="*/ 0 h 627"/>
                  <a:gd name="T50" fmla="*/ 2 w 765"/>
                  <a:gd name="T51" fmla="*/ 74 h 627"/>
                  <a:gd name="T52" fmla="*/ 2 w 765"/>
                  <a:gd name="T53" fmla="*/ 148 h 627"/>
                  <a:gd name="T54" fmla="*/ 2 w 765"/>
                  <a:gd name="T55" fmla="*/ 222 h 627"/>
                  <a:gd name="T56" fmla="*/ 1 w 765"/>
                  <a:gd name="T57" fmla="*/ 296 h 627"/>
                  <a:gd name="T58" fmla="*/ 1 w 765"/>
                  <a:gd name="T59" fmla="*/ 370 h 627"/>
                  <a:gd name="T60" fmla="*/ 1 w 765"/>
                  <a:gd name="T61" fmla="*/ 444 h 627"/>
                  <a:gd name="T62" fmla="*/ 1 w 765"/>
                  <a:gd name="T63" fmla="*/ 518 h 627"/>
                  <a:gd name="T64" fmla="*/ 0 w 765"/>
                  <a:gd name="T65" fmla="*/ 592 h 62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65"/>
                  <a:gd name="T100" fmla="*/ 0 h 627"/>
                  <a:gd name="T101" fmla="*/ 765 w 765"/>
                  <a:gd name="T102" fmla="*/ 627 h 627"/>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65" h="627">
                    <a:moveTo>
                      <a:pt x="0" y="592"/>
                    </a:moveTo>
                    <a:lnTo>
                      <a:pt x="96" y="596"/>
                    </a:lnTo>
                    <a:lnTo>
                      <a:pt x="191" y="600"/>
                    </a:lnTo>
                    <a:lnTo>
                      <a:pt x="287" y="605"/>
                    </a:lnTo>
                    <a:lnTo>
                      <a:pt x="382" y="609"/>
                    </a:lnTo>
                    <a:lnTo>
                      <a:pt x="478" y="613"/>
                    </a:lnTo>
                    <a:lnTo>
                      <a:pt x="574" y="618"/>
                    </a:lnTo>
                    <a:lnTo>
                      <a:pt x="669" y="622"/>
                    </a:lnTo>
                    <a:lnTo>
                      <a:pt x="765" y="627"/>
                    </a:lnTo>
                    <a:lnTo>
                      <a:pt x="765" y="558"/>
                    </a:lnTo>
                    <a:lnTo>
                      <a:pt x="765" y="490"/>
                    </a:lnTo>
                    <a:lnTo>
                      <a:pt x="765" y="421"/>
                    </a:lnTo>
                    <a:lnTo>
                      <a:pt x="764" y="350"/>
                    </a:lnTo>
                    <a:lnTo>
                      <a:pt x="764" y="277"/>
                    </a:lnTo>
                    <a:lnTo>
                      <a:pt x="764" y="199"/>
                    </a:lnTo>
                    <a:lnTo>
                      <a:pt x="763" y="117"/>
                    </a:lnTo>
                    <a:lnTo>
                      <a:pt x="763" y="28"/>
                    </a:lnTo>
                    <a:lnTo>
                      <a:pt x="668" y="25"/>
                    </a:lnTo>
                    <a:lnTo>
                      <a:pt x="572" y="22"/>
                    </a:lnTo>
                    <a:lnTo>
                      <a:pt x="477" y="17"/>
                    </a:lnTo>
                    <a:lnTo>
                      <a:pt x="381" y="14"/>
                    </a:lnTo>
                    <a:lnTo>
                      <a:pt x="286" y="11"/>
                    </a:lnTo>
                    <a:lnTo>
                      <a:pt x="192" y="7"/>
                    </a:lnTo>
                    <a:lnTo>
                      <a:pt x="97" y="3"/>
                    </a:lnTo>
                    <a:lnTo>
                      <a:pt x="3" y="0"/>
                    </a:lnTo>
                    <a:lnTo>
                      <a:pt x="2" y="74"/>
                    </a:lnTo>
                    <a:lnTo>
                      <a:pt x="2" y="148"/>
                    </a:lnTo>
                    <a:lnTo>
                      <a:pt x="2" y="222"/>
                    </a:lnTo>
                    <a:lnTo>
                      <a:pt x="1" y="296"/>
                    </a:lnTo>
                    <a:lnTo>
                      <a:pt x="1" y="370"/>
                    </a:lnTo>
                    <a:lnTo>
                      <a:pt x="1" y="444"/>
                    </a:lnTo>
                    <a:lnTo>
                      <a:pt x="1" y="518"/>
                    </a:lnTo>
                    <a:lnTo>
                      <a:pt x="0" y="592"/>
                    </a:lnTo>
                    <a:close/>
                  </a:path>
                </a:pathLst>
              </a:custGeom>
              <a:solidFill>
                <a:srgbClr val="996633"/>
              </a:solidFill>
              <a:ln w="9525">
                <a:noFill/>
                <a:round/>
                <a:headEnd/>
                <a:tailEnd/>
              </a:ln>
            </p:spPr>
            <p:txBody>
              <a:bodyPr>
                <a:prstTxWarp prst="textNoShape">
                  <a:avLst/>
                </a:prstTxWarp>
              </a:bodyPr>
              <a:lstStyle/>
              <a:p>
                <a:endParaRPr lang="en-US"/>
              </a:p>
            </p:txBody>
          </p:sp>
          <p:sp>
            <p:nvSpPr>
              <p:cNvPr id="68133" name="Freeform 559"/>
              <p:cNvSpPr>
                <a:spLocks noChangeAspect="1"/>
              </p:cNvSpPr>
              <p:nvPr/>
            </p:nvSpPr>
            <p:spPr bwMode="auto">
              <a:xfrm>
                <a:off x="3645" y="3272"/>
                <a:ext cx="153" cy="104"/>
              </a:xfrm>
              <a:custGeom>
                <a:avLst/>
                <a:gdLst>
                  <a:gd name="T0" fmla="*/ 0 w 764"/>
                  <a:gd name="T1" fmla="*/ 484 h 518"/>
                  <a:gd name="T2" fmla="*/ 764 w 764"/>
                  <a:gd name="T3" fmla="*/ 518 h 518"/>
                  <a:gd name="T4" fmla="*/ 764 w 764"/>
                  <a:gd name="T5" fmla="*/ 464 h 518"/>
                  <a:gd name="T6" fmla="*/ 763 w 764"/>
                  <a:gd name="T7" fmla="*/ 408 h 518"/>
                  <a:gd name="T8" fmla="*/ 763 w 764"/>
                  <a:gd name="T9" fmla="*/ 351 h 518"/>
                  <a:gd name="T10" fmla="*/ 763 w 764"/>
                  <a:gd name="T11" fmla="*/ 292 h 518"/>
                  <a:gd name="T12" fmla="*/ 763 w 764"/>
                  <a:gd name="T13" fmla="*/ 231 h 518"/>
                  <a:gd name="T14" fmla="*/ 762 w 764"/>
                  <a:gd name="T15" fmla="*/ 167 h 518"/>
                  <a:gd name="T16" fmla="*/ 762 w 764"/>
                  <a:gd name="T17" fmla="*/ 99 h 518"/>
                  <a:gd name="T18" fmla="*/ 762 w 764"/>
                  <a:gd name="T19" fmla="*/ 28 h 518"/>
                  <a:gd name="T20" fmla="*/ 667 w 764"/>
                  <a:gd name="T21" fmla="*/ 25 h 518"/>
                  <a:gd name="T22" fmla="*/ 571 w 764"/>
                  <a:gd name="T23" fmla="*/ 22 h 518"/>
                  <a:gd name="T24" fmla="*/ 476 w 764"/>
                  <a:gd name="T25" fmla="*/ 17 h 518"/>
                  <a:gd name="T26" fmla="*/ 380 w 764"/>
                  <a:gd name="T27" fmla="*/ 14 h 518"/>
                  <a:gd name="T28" fmla="*/ 285 w 764"/>
                  <a:gd name="T29" fmla="*/ 11 h 518"/>
                  <a:gd name="T30" fmla="*/ 191 w 764"/>
                  <a:gd name="T31" fmla="*/ 7 h 518"/>
                  <a:gd name="T32" fmla="*/ 96 w 764"/>
                  <a:gd name="T33" fmla="*/ 3 h 518"/>
                  <a:gd name="T34" fmla="*/ 2 w 764"/>
                  <a:gd name="T35" fmla="*/ 0 h 518"/>
                  <a:gd name="T36" fmla="*/ 1 w 764"/>
                  <a:gd name="T37" fmla="*/ 60 h 518"/>
                  <a:gd name="T38" fmla="*/ 1 w 764"/>
                  <a:gd name="T39" fmla="*/ 121 h 518"/>
                  <a:gd name="T40" fmla="*/ 1 w 764"/>
                  <a:gd name="T41" fmla="*/ 182 h 518"/>
                  <a:gd name="T42" fmla="*/ 0 w 764"/>
                  <a:gd name="T43" fmla="*/ 242 h 518"/>
                  <a:gd name="T44" fmla="*/ 0 w 764"/>
                  <a:gd name="T45" fmla="*/ 303 h 518"/>
                  <a:gd name="T46" fmla="*/ 0 w 764"/>
                  <a:gd name="T47" fmla="*/ 363 h 518"/>
                  <a:gd name="T48" fmla="*/ 0 w 764"/>
                  <a:gd name="T49" fmla="*/ 423 h 518"/>
                  <a:gd name="T50" fmla="*/ 0 w 764"/>
                  <a:gd name="T51" fmla="*/ 484 h 51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764"/>
                  <a:gd name="T79" fmla="*/ 0 h 518"/>
                  <a:gd name="T80" fmla="*/ 764 w 764"/>
                  <a:gd name="T81" fmla="*/ 518 h 518"/>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764" h="518">
                    <a:moveTo>
                      <a:pt x="0" y="484"/>
                    </a:moveTo>
                    <a:lnTo>
                      <a:pt x="764" y="518"/>
                    </a:lnTo>
                    <a:lnTo>
                      <a:pt x="764" y="464"/>
                    </a:lnTo>
                    <a:lnTo>
                      <a:pt x="763" y="408"/>
                    </a:lnTo>
                    <a:lnTo>
                      <a:pt x="763" y="351"/>
                    </a:lnTo>
                    <a:lnTo>
                      <a:pt x="763" y="292"/>
                    </a:lnTo>
                    <a:lnTo>
                      <a:pt x="763" y="231"/>
                    </a:lnTo>
                    <a:lnTo>
                      <a:pt x="762" y="167"/>
                    </a:lnTo>
                    <a:lnTo>
                      <a:pt x="762" y="99"/>
                    </a:lnTo>
                    <a:lnTo>
                      <a:pt x="762" y="28"/>
                    </a:lnTo>
                    <a:lnTo>
                      <a:pt x="667" y="25"/>
                    </a:lnTo>
                    <a:lnTo>
                      <a:pt x="571" y="22"/>
                    </a:lnTo>
                    <a:lnTo>
                      <a:pt x="476" y="17"/>
                    </a:lnTo>
                    <a:lnTo>
                      <a:pt x="380" y="14"/>
                    </a:lnTo>
                    <a:lnTo>
                      <a:pt x="285" y="11"/>
                    </a:lnTo>
                    <a:lnTo>
                      <a:pt x="191" y="7"/>
                    </a:lnTo>
                    <a:lnTo>
                      <a:pt x="96" y="3"/>
                    </a:lnTo>
                    <a:lnTo>
                      <a:pt x="2" y="0"/>
                    </a:lnTo>
                    <a:lnTo>
                      <a:pt x="1" y="60"/>
                    </a:lnTo>
                    <a:lnTo>
                      <a:pt x="1" y="121"/>
                    </a:lnTo>
                    <a:lnTo>
                      <a:pt x="1" y="182"/>
                    </a:lnTo>
                    <a:lnTo>
                      <a:pt x="0" y="242"/>
                    </a:lnTo>
                    <a:lnTo>
                      <a:pt x="0" y="303"/>
                    </a:lnTo>
                    <a:lnTo>
                      <a:pt x="0" y="363"/>
                    </a:lnTo>
                    <a:lnTo>
                      <a:pt x="0" y="423"/>
                    </a:lnTo>
                    <a:lnTo>
                      <a:pt x="0" y="484"/>
                    </a:lnTo>
                    <a:close/>
                  </a:path>
                </a:pathLst>
              </a:custGeom>
              <a:solidFill>
                <a:srgbClr val="996633"/>
              </a:solidFill>
              <a:ln w="9525">
                <a:noFill/>
                <a:round/>
                <a:headEnd/>
                <a:tailEnd/>
              </a:ln>
            </p:spPr>
            <p:txBody>
              <a:bodyPr>
                <a:prstTxWarp prst="textNoShape">
                  <a:avLst/>
                </a:prstTxWarp>
              </a:bodyPr>
              <a:lstStyle/>
              <a:p>
                <a:endParaRPr lang="en-US"/>
              </a:p>
            </p:txBody>
          </p:sp>
          <p:sp>
            <p:nvSpPr>
              <p:cNvPr id="68134" name="Freeform 560"/>
              <p:cNvSpPr>
                <a:spLocks noChangeAspect="1"/>
              </p:cNvSpPr>
              <p:nvPr/>
            </p:nvSpPr>
            <p:spPr bwMode="auto">
              <a:xfrm>
                <a:off x="3818" y="3278"/>
                <a:ext cx="93" cy="630"/>
              </a:xfrm>
              <a:custGeom>
                <a:avLst/>
                <a:gdLst>
                  <a:gd name="T0" fmla="*/ 8 w 466"/>
                  <a:gd name="T1" fmla="*/ 3133 h 3150"/>
                  <a:gd name="T2" fmla="*/ 4 w 466"/>
                  <a:gd name="T3" fmla="*/ 3096 h 3150"/>
                  <a:gd name="T4" fmla="*/ 2 w 466"/>
                  <a:gd name="T5" fmla="*/ 3039 h 3150"/>
                  <a:gd name="T6" fmla="*/ 1 w 466"/>
                  <a:gd name="T7" fmla="*/ 2944 h 3150"/>
                  <a:gd name="T8" fmla="*/ 0 w 466"/>
                  <a:gd name="T9" fmla="*/ 2793 h 3150"/>
                  <a:gd name="T10" fmla="*/ 0 w 466"/>
                  <a:gd name="T11" fmla="*/ 2566 h 3150"/>
                  <a:gd name="T12" fmla="*/ 0 w 466"/>
                  <a:gd name="T13" fmla="*/ 2245 h 3150"/>
                  <a:gd name="T14" fmla="*/ 0 w 466"/>
                  <a:gd name="T15" fmla="*/ 1811 h 3150"/>
                  <a:gd name="T16" fmla="*/ 1 w 466"/>
                  <a:gd name="T17" fmla="*/ 1449 h 3150"/>
                  <a:gd name="T18" fmla="*/ 4 w 466"/>
                  <a:gd name="T19" fmla="*/ 1257 h 3150"/>
                  <a:gd name="T20" fmla="*/ 6 w 466"/>
                  <a:gd name="T21" fmla="*/ 1064 h 3150"/>
                  <a:gd name="T22" fmla="*/ 10 w 466"/>
                  <a:gd name="T23" fmla="*/ 873 h 3150"/>
                  <a:gd name="T24" fmla="*/ 14 w 466"/>
                  <a:gd name="T25" fmla="*/ 680 h 3150"/>
                  <a:gd name="T26" fmla="*/ 17 w 466"/>
                  <a:gd name="T27" fmla="*/ 488 h 3150"/>
                  <a:gd name="T28" fmla="*/ 21 w 466"/>
                  <a:gd name="T29" fmla="*/ 296 h 3150"/>
                  <a:gd name="T30" fmla="*/ 24 w 466"/>
                  <a:gd name="T31" fmla="*/ 103 h 3150"/>
                  <a:gd name="T32" fmla="*/ 109 w 466"/>
                  <a:gd name="T33" fmla="*/ 4 h 3150"/>
                  <a:gd name="T34" fmla="*/ 224 w 466"/>
                  <a:gd name="T35" fmla="*/ 0 h 3150"/>
                  <a:gd name="T36" fmla="*/ 308 w 466"/>
                  <a:gd name="T37" fmla="*/ 3 h 3150"/>
                  <a:gd name="T38" fmla="*/ 401 w 466"/>
                  <a:gd name="T39" fmla="*/ 10 h 3150"/>
                  <a:gd name="T40" fmla="*/ 465 w 466"/>
                  <a:gd name="T41" fmla="*/ 60 h 3150"/>
                  <a:gd name="T42" fmla="*/ 466 w 466"/>
                  <a:gd name="T43" fmla="*/ 146 h 3150"/>
                  <a:gd name="T44" fmla="*/ 465 w 466"/>
                  <a:gd name="T45" fmla="*/ 254 h 3150"/>
                  <a:gd name="T46" fmla="*/ 461 w 466"/>
                  <a:gd name="T47" fmla="*/ 414 h 3150"/>
                  <a:gd name="T48" fmla="*/ 452 w 466"/>
                  <a:gd name="T49" fmla="*/ 656 h 3150"/>
                  <a:gd name="T50" fmla="*/ 438 w 466"/>
                  <a:gd name="T51" fmla="*/ 1011 h 3150"/>
                  <a:gd name="T52" fmla="*/ 417 w 466"/>
                  <a:gd name="T53" fmla="*/ 1507 h 3150"/>
                  <a:gd name="T54" fmla="*/ 389 w 466"/>
                  <a:gd name="T55" fmla="*/ 2177 h 3150"/>
                  <a:gd name="T56" fmla="*/ 368 w 466"/>
                  <a:gd name="T57" fmla="*/ 2604 h 3150"/>
                  <a:gd name="T58" fmla="*/ 357 w 466"/>
                  <a:gd name="T59" fmla="*/ 2640 h 3150"/>
                  <a:gd name="T60" fmla="*/ 336 w 466"/>
                  <a:gd name="T61" fmla="*/ 2696 h 3150"/>
                  <a:gd name="T62" fmla="*/ 299 w 466"/>
                  <a:gd name="T63" fmla="*/ 2772 h 3150"/>
                  <a:gd name="T64" fmla="*/ 255 w 466"/>
                  <a:gd name="T65" fmla="*/ 2849 h 3150"/>
                  <a:gd name="T66" fmla="*/ 206 w 466"/>
                  <a:gd name="T67" fmla="*/ 2925 h 3150"/>
                  <a:gd name="T68" fmla="*/ 151 w 466"/>
                  <a:gd name="T69" fmla="*/ 2997 h 3150"/>
                  <a:gd name="T70" fmla="*/ 95 w 466"/>
                  <a:gd name="T71" fmla="*/ 3064 h 3150"/>
                  <a:gd name="T72" fmla="*/ 37 w 466"/>
                  <a:gd name="T73" fmla="*/ 3124 h 3150"/>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66"/>
                  <a:gd name="T112" fmla="*/ 0 h 3150"/>
                  <a:gd name="T113" fmla="*/ 466 w 466"/>
                  <a:gd name="T114" fmla="*/ 3150 h 3150"/>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66" h="3150">
                    <a:moveTo>
                      <a:pt x="9" y="3150"/>
                    </a:moveTo>
                    <a:lnTo>
                      <a:pt x="8" y="3133"/>
                    </a:lnTo>
                    <a:lnTo>
                      <a:pt x="6" y="3115"/>
                    </a:lnTo>
                    <a:lnTo>
                      <a:pt x="4" y="3096"/>
                    </a:lnTo>
                    <a:lnTo>
                      <a:pt x="3" y="3071"/>
                    </a:lnTo>
                    <a:lnTo>
                      <a:pt x="2" y="3039"/>
                    </a:lnTo>
                    <a:lnTo>
                      <a:pt x="2" y="2997"/>
                    </a:lnTo>
                    <a:lnTo>
                      <a:pt x="1" y="2944"/>
                    </a:lnTo>
                    <a:lnTo>
                      <a:pt x="1" y="2877"/>
                    </a:lnTo>
                    <a:lnTo>
                      <a:pt x="0" y="2793"/>
                    </a:lnTo>
                    <a:lnTo>
                      <a:pt x="0" y="2690"/>
                    </a:lnTo>
                    <a:lnTo>
                      <a:pt x="0" y="2566"/>
                    </a:lnTo>
                    <a:lnTo>
                      <a:pt x="0" y="2419"/>
                    </a:lnTo>
                    <a:lnTo>
                      <a:pt x="0" y="2245"/>
                    </a:lnTo>
                    <a:lnTo>
                      <a:pt x="0" y="2044"/>
                    </a:lnTo>
                    <a:lnTo>
                      <a:pt x="0" y="1811"/>
                    </a:lnTo>
                    <a:lnTo>
                      <a:pt x="0" y="1545"/>
                    </a:lnTo>
                    <a:lnTo>
                      <a:pt x="1" y="1449"/>
                    </a:lnTo>
                    <a:lnTo>
                      <a:pt x="2" y="1353"/>
                    </a:lnTo>
                    <a:lnTo>
                      <a:pt x="4" y="1257"/>
                    </a:lnTo>
                    <a:lnTo>
                      <a:pt x="5" y="1160"/>
                    </a:lnTo>
                    <a:lnTo>
                      <a:pt x="6" y="1064"/>
                    </a:lnTo>
                    <a:lnTo>
                      <a:pt x="9" y="969"/>
                    </a:lnTo>
                    <a:lnTo>
                      <a:pt x="10" y="873"/>
                    </a:lnTo>
                    <a:lnTo>
                      <a:pt x="12" y="777"/>
                    </a:lnTo>
                    <a:lnTo>
                      <a:pt x="14" y="680"/>
                    </a:lnTo>
                    <a:lnTo>
                      <a:pt x="15" y="584"/>
                    </a:lnTo>
                    <a:lnTo>
                      <a:pt x="17" y="488"/>
                    </a:lnTo>
                    <a:lnTo>
                      <a:pt x="19" y="392"/>
                    </a:lnTo>
                    <a:lnTo>
                      <a:pt x="21" y="296"/>
                    </a:lnTo>
                    <a:lnTo>
                      <a:pt x="23" y="199"/>
                    </a:lnTo>
                    <a:lnTo>
                      <a:pt x="24" y="103"/>
                    </a:lnTo>
                    <a:lnTo>
                      <a:pt x="26" y="7"/>
                    </a:lnTo>
                    <a:lnTo>
                      <a:pt x="109" y="4"/>
                    </a:lnTo>
                    <a:lnTo>
                      <a:pt x="173" y="1"/>
                    </a:lnTo>
                    <a:lnTo>
                      <a:pt x="224" y="0"/>
                    </a:lnTo>
                    <a:lnTo>
                      <a:pt x="268" y="0"/>
                    </a:lnTo>
                    <a:lnTo>
                      <a:pt x="308" y="3"/>
                    </a:lnTo>
                    <a:lnTo>
                      <a:pt x="351" y="6"/>
                    </a:lnTo>
                    <a:lnTo>
                      <a:pt x="401" y="10"/>
                    </a:lnTo>
                    <a:lnTo>
                      <a:pt x="465" y="17"/>
                    </a:lnTo>
                    <a:lnTo>
                      <a:pt x="465" y="60"/>
                    </a:lnTo>
                    <a:lnTo>
                      <a:pt x="466" y="102"/>
                    </a:lnTo>
                    <a:lnTo>
                      <a:pt x="466" y="146"/>
                    </a:lnTo>
                    <a:lnTo>
                      <a:pt x="466" y="195"/>
                    </a:lnTo>
                    <a:lnTo>
                      <a:pt x="465" y="254"/>
                    </a:lnTo>
                    <a:lnTo>
                      <a:pt x="463" y="325"/>
                    </a:lnTo>
                    <a:lnTo>
                      <a:pt x="461" y="414"/>
                    </a:lnTo>
                    <a:lnTo>
                      <a:pt x="456" y="523"/>
                    </a:lnTo>
                    <a:lnTo>
                      <a:pt x="452" y="656"/>
                    </a:lnTo>
                    <a:lnTo>
                      <a:pt x="445" y="817"/>
                    </a:lnTo>
                    <a:lnTo>
                      <a:pt x="438" y="1011"/>
                    </a:lnTo>
                    <a:lnTo>
                      <a:pt x="429" y="1239"/>
                    </a:lnTo>
                    <a:lnTo>
                      <a:pt x="417" y="1507"/>
                    </a:lnTo>
                    <a:lnTo>
                      <a:pt x="405" y="1819"/>
                    </a:lnTo>
                    <a:lnTo>
                      <a:pt x="389" y="2177"/>
                    </a:lnTo>
                    <a:lnTo>
                      <a:pt x="372" y="2586"/>
                    </a:lnTo>
                    <a:lnTo>
                      <a:pt x="368" y="2604"/>
                    </a:lnTo>
                    <a:lnTo>
                      <a:pt x="363" y="2621"/>
                    </a:lnTo>
                    <a:lnTo>
                      <a:pt x="357" y="2640"/>
                    </a:lnTo>
                    <a:lnTo>
                      <a:pt x="350" y="2657"/>
                    </a:lnTo>
                    <a:lnTo>
                      <a:pt x="336" y="2696"/>
                    </a:lnTo>
                    <a:lnTo>
                      <a:pt x="318" y="2733"/>
                    </a:lnTo>
                    <a:lnTo>
                      <a:pt x="299" y="2772"/>
                    </a:lnTo>
                    <a:lnTo>
                      <a:pt x="278" y="2810"/>
                    </a:lnTo>
                    <a:lnTo>
                      <a:pt x="255" y="2849"/>
                    </a:lnTo>
                    <a:lnTo>
                      <a:pt x="231" y="2887"/>
                    </a:lnTo>
                    <a:lnTo>
                      <a:pt x="206" y="2925"/>
                    </a:lnTo>
                    <a:lnTo>
                      <a:pt x="178" y="2961"/>
                    </a:lnTo>
                    <a:lnTo>
                      <a:pt x="151" y="2997"/>
                    </a:lnTo>
                    <a:lnTo>
                      <a:pt x="124" y="3031"/>
                    </a:lnTo>
                    <a:lnTo>
                      <a:pt x="95" y="3064"/>
                    </a:lnTo>
                    <a:lnTo>
                      <a:pt x="67" y="3095"/>
                    </a:lnTo>
                    <a:lnTo>
                      <a:pt x="37" y="3124"/>
                    </a:lnTo>
                    <a:lnTo>
                      <a:pt x="9" y="3150"/>
                    </a:lnTo>
                    <a:close/>
                  </a:path>
                </a:pathLst>
              </a:custGeom>
              <a:solidFill>
                <a:srgbClr val="996633"/>
              </a:solidFill>
              <a:ln w="9525">
                <a:noFill/>
                <a:round/>
                <a:headEnd/>
                <a:tailEnd/>
              </a:ln>
            </p:spPr>
            <p:txBody>
              <a:bodyPr>
                <a:prstTxWarp prst="textNoShape">
                  <a:avLst/>
                </a:prstTxWarp>
              </a:bodyPr>
              <a:lstStyle/>
              <a:p>
                <a:endParaRPr lang="en-US"/>
              </a:p>
            </p:txBody>
          </p:sp>
          <p:sp>
            <p:nvSpPr>
              <p:cNvPr id="68135" name="Freeform 561"/>
              <p:cNvSpPr>
                <a:spLocks noChangeAspect="1"/>
              </p:cNvSpPr>
              <p:nvPr/>
            </p:nvSpPr>
            <p:spPr bwMode="auto">
              <a:xfrm>
                <a:off x="3818" y="3278"/>
                <a:ext cx="93" cy="292"/>
              </a:xfrm>
              <a:custGeom>
                <a:avLst/>
                <a:gdLst>
                  <a:gd name="T0" fmla="*/ 20 w 464"/>
                  <a:gd name="T1" fmla="*/ 1460 h 1460"/>
                  <a:gd name="T2" fmla="*/ 430 w 464"/>
                  <a:gd name="T3" fmla="*/ 1136 h 1460"/>
                  <a:gd name="T4" fmla="*/ 437 w 464"/>
                  <a:gd name="T5" fmla="*/ 979 h 1460"/>
                  <a:gd name="T6" fmla="*/ 442 w 464"/>
                  <a:gd name="T7" fmla="*/ 840 h 1460"/>
                  <a:gd name="T8" fmla="*/ 448 w 464"/>
                  <a:gd name="T9" fmla="*/ 718 h 1460"/>
                  <a:gd name="T10" fmla="*/ 451 w 464"/>
                  <a:gd name="T11" fmla="*/ 610 h 1460"/>
                  <a:gd name="T12" fmla="*/ 455 w 464"/>
                  <a:gd name="T13" fmla="*/ 518 h 1460"/>
                  <a:gd name="T14" fmla="*/ 457 w 464"/>
                  <a:gd name="T15" fmla="*/ 437 h 1460"/>
                  <a:gd name="T16" fmla="*/ 460 w 464"/>
                  <a:gd name="T17" fmla="*/ 368 h 1460"/>
                  <a:gd name="T18" fmla="*/ 462 w 464"/>
                  <a:gd name="T19" fmla="*/ 309 h 1460"/>
                  <a:gd name="T20" fmla="*/ 463 w 464"/>
                  <a:gd name="T21" fmla="*/ 258 h 1460"/>
                  <a:gd name="T22" fmla="*/ 464 w 464"/>
                  <a:gd name="T23" fmla="*/ 214 h 1460"/>
                  <a:gd name="T24" fmla="*/ 464 w 464"/>
                  <a:gd name="T25" fmla="*/ 175 h 1460"/>
                  <a:gd name="T26" fmla="*/ 464 w 464"/>
                  <a:gd name="T27" fmla="*/ 141 h 1460"/>
                  <a:gd name="T28" fmla="*/ 464 w 464"/>
                  <a:gd name="T29" fmla="*/ 110 h 1460"/>
                  <a:gd name="T30" fmla="*/ 464 w 464"/>
                  <a:gd name="T31" fmla="*/ 79 h 1460"/>
                  <a:gd name="T32" fmla="*/ 463 w 464"/>
                  <a:gd name="T33" fmla="*/ 48 h 1460"/>
                  <a:gd name="T34" fmla="*/ 463 w 464"/>
                  <a:gd name="T35" fmla="*/ 17 h 1460"/>
                  <a:gd name="T36" fmla="*/ 399 w 464"/>
                  <a:gd name="T37" fmla="*/ 10 h 1460"/>
                  <a:gd name="T38" fmla="*/ 349 w 464"/>
                  <a:gd name="T39" fmla="*/ 6 h 1460"/>
                  <a:gd name="T40" fmla="*/ 306 w 464"/>
                  <a:gd name="T41" fmla="*/ 3 h 1460"/>
                  <a:gd name="T42" fmla="*/ 266 w 464"/>
                  <a:gd name="T43" fmla="*/ 0 h 1460"/>
                  <a:gd name="T44" fmla="*/ 222 w 464"/>
                  <a:gd name="T45" fmla="*/ 0 h 1460"/>
                  <a:gd name="T46" fmla="*/ 171 w 464"/>
                  <a:gd name="T47" fmla="*/ 1 h 1460"/>
                  <a:gd name="T48" fmla="*/ 107 w 464"/>
                  <a:gd name="T49" fmla="*/ 4 h 1460"/>
                  <a:gd name="T50" fmla="*/ 24 w 464"/>
                  <a:gd name="T51" fmla="*/ 7 h 1460"/>
                  <a:gd name="T52" fmla="*/ 22 w 464"/>
                  <a:gd name="T53" fmla="*/ 93 h 1460"/>
                  <a:gd name="T54" fmla="*/ 21 w 464"/>
                  <a:gd name="T55" fmla="*/ 180 h 1460"/>
                  <a:gd name="T56" fmla="*/ 20 w 464"/>
                  <a:gd name="T57" fmla="*/ 266 h 1460"/>
                  <a:gd name="T58" fmla="*/ 18 w 464"/>
                  <a:gd name="T59" fmla="*/ 352 h 1460"/>
                  <a:gd name="T60" fmla="*/ 17 w 464"/>
                  <a:gd name="T61" fmla="*/ 438 h 1460"/>
                  <a:gd name="T62" fmla="*/ 14 w 464"/>
                  <a:gd name="T63" fmla="*/ 524 h 1460"/>
                  <a:gd name="T64" fmla="*/ 13 w 464"/>
                  <a:gd name="T65" fmla="*/ 610 h 1460"/>
                  <a:gd name="T66" fmla="*/ 11 w 464"/>
                  <a:gd name="T67" fmla="*/ 697 h 1460"/>
                  <a:gd name="T68" fmla="*/ 10 w 464"/>
                  <a:gd name="T69" fmla="*/ 783 h 1460"/>
                  <a:gd name="T70" fmla="*/ 8 w 464"/>
                  <a:gd name="T71" fmla="*/ 870 h 1460"/>
                  <a:gd name="T72" fmla="*/ 7 w 464"/>
                  <a:gd name="T73" fmla="*/ 956 h 1460"/>
                  <a:gd name="T74" fmla="*/ 6 w 464"/>
                  <a:gd name="T75" fmla="*/ 1042 h 1460"/>
                  <a:gd name="T76" fmla="*/ 3 w 464"/>
                  <a:gd name="T77" fmla="*/ 1129 h 1460"/>
                  <a:gd name="T78" fmla="*/ 2 w 464"/>
                  <a:gd name="T79" fmla="*/ 1215 h 1460"/>
                  <a:gd name="T80" fmla="*/ 1 w 464"/>
                  <a:gd name="T81" fmla="*/ 1301 h 1460"/>
                  <a:gd name="T82" fmla="*/ 0 w 464"/>
                  <a:gd name="T83" fmla="*/ 1388 h 1460"/>
                  <a:gd name="T84" fmla="*/ 9 w 464"/>
                  <a:gd name="T85" fmla="*/ 1404 h 1460"/>
                  <a:gd name="T86" fmla="*/ 15 w 464"/>
                  <a:gd name="T87" fmla="*/ 1418 h 1460"/>
                  <a:gd name="T88" fmla="*/ 21 w 464"/>
                  <a:gd name="T89" fmla="*/ 1430 h 1460"/>
                  <a:gd name="T90" fmla="*/ 25 w 464"/>
                  <a:gd name="T91" fmla="*/ 1441 h 1460"/>
                  <a:gd name="T92" fmla="*/ 26 w 464"/>
                  <a:gd name="T93" fmla="*/ 1449 h 1460"/>
                  <a:gd name="T94" fmla="*/ 26 w 464"/>
                  <a:gd name="T95" fmla="*/ 1456 h 1460"/>
                  <a:gd name="T96" fmla="*/ 25 w 464"/>
                  <a:gd name="T97" fmla="*/ 1458 h 1460"/>
                  <a:gd name="T98" fmla="*/ 24 w 464"/>
                  <a:gd name="T99" fmla="*/ 1459 h 1460"/>
                  <a:gd name="T100" fmla="*/ 22 w 464"/>
                  <a:gd name="T101" fmla="*/ 1460 h 1460"/>
                  <a:gd name="T102" fmla="*/ 20 w 464"/>
                  <a:gd name="T103" fmla="*/ 1460 h 1460"/>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464"/>
                  <a:gd name="T157" fmla="*/ 0 h 1460"/>
                  <a:gd name="T158" fmla="*/ 464 w 464"/>
                  <a:gd name="T159" fmla="*/ 1460 h 1460"/>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464" h="1460">
                    <a:moveTo>
                      <a:pt x="20" y="1460"/>
                    </a:moveTo>
                    <a:lnTo>
                      <a:pt x="430" y="1136"/>
                    </a:lnTo>
                    <a:lnTo>
                      <a:pt x="437" y="979"/>
                    </a:lnTo>
                    <a:lnTo>
                      <a:pt x="442" y="840"/>
                    </a:lnTo>
                    <a:lnTo>
                      <a:pt x="448" y="718"/>
                    </a:lnTo>
                    <a:lnTo>
                      <a:pt x="451" y="610"/>
                    </a:lnTo>
                    <a:lnTo>
                      <a:pt x="455" y="518"/>
                    </a:lnTo>
                    <a:lnTo>
                      <a:pt x="457" y="437"/>
                    </a:lnTo>
                    <a:lnTo>
                      <a:pt x="460" y="368"/>
                    </a:lnTo>
                    <a:lnTo>
                      <a:pt x="462" y="309"/>
                    </a:lnTo>
                    <a:lnTo>
                      <a:pt x="463" y="258"/>
                    </a:lnTo>
                    <a:lnTo>
                      <a:pt x="464" y="214"/>
                    </a:lnTo>
                    <a:lnTo>
                      <a:pt x="464" y="175"/>
                    </a:lnTo>
                    <a:lnTo>
                      <a:pt x="464" y="141"/>
                    </a:lnTo>
                    <a:lnTo>
                      <a:pt x="464" y="110"/>
                    </a:lnTo>
                    <a:lnTo>
                      <a:pt x="464" y="79"/>
                    </a:lnTo>
                    <a:lnTo>
                      <a:pt x="463" y="48"/>
                    </a:lnTo>
                    <a:lnTo>
                      <a:pt x="463" y="17"/>
                    </a:lnTo>
                    <a:lnTo>
                      <a:pt x="399" y="10"/>
                    </a:lnTo>
                    <a:lnTo>
                      <a:pt x="349" y="6"/>
                    </a:lnTo>
                    <a:lnTo>
                      <a:pt x="306" y="3"/>
                    </a:lnTo>
                    <a:lnTo>
                      <a:pt x="266" y="0"/>
                    </a:lnTo>
                    <a:lnTo>
                      <a:pt x="222" y="0"/>
                    </a:lnTo>
                    <a:lnTo>
                      <a:pt x="171" y="1"/>
                    </a:lnTo>
                    <a:lnTo>
                      <a:pt x="107" y="4"/>
                    </a:lnTo>
                    <a:lnTo>
                      <a:pt x="24" y="7"/>
                    </a:lnTo>
                    <a:lnTo>
                      <a:pt x="22" y="93"/>
                    </a:lnTo>
                    <a:lnTo>
                      <a:pt x="21" y="180"/>
                    </a:lnTo>
                    <a:lnTo>
                      <a:pt x="20" y="266"/>
                    </a:lnTo>
                    <a:lnTo>
                      <a:pt x="18" y="352"/>
                    </a:lnTo>
                    <a:lnTo>
                      <a:pt x="17" y="438"/>
                    </a:lnTo>
                    <a:lnTo>
                      <a:pt x="14" y="524"/>
                    </a:lnTo>
                    <a:lnTo>
                      <a:pt x="13" y="610"/>
                    </a:lnTo>
                    <a:lnTo>
                      <a:pt x="11" y="697"/>
                    </a:lnTo>
                    <a:lnTo>
                      <a:pt x="10" y="783"/>
                    </a:lnTo>
                    <a:lnTo>
                      <a:pt x="8" y="870"/>
                    </a:lnTo>
                    <a:lnTo>
                      <a:pt x="7" y="956"/>
                    </a:lnTo>
                    <a:lnTo>
                      <a:pt x="6" y="1042"/>
                    </a:lnTo>
                    <a:lnTo>
                      <a:pt x="3" y="1129"/>
                    </a:lnTo>
                    <a:lnTo>
                      <a:pt x="2" y="1215"/>
                    </a:lnTo>
                    <a:lnTo>
                      <a:pt x="1" y="1301"/>
                    </a:lnTo>
                    <a:lnTo>
                      <a:pt x="0" y="1388"/>
                    </a:lnTo>
                    <a:lnTo>
                      <a:pt x="9" y="1404"/>
                    </a:lnTo>
                    <a:lnTo>
                      <a:pt x="15" y="1418"/>
                    </a:lnTo>
                    <a:lnTo>
                      <a:pt x="21" y="1430"/>
                    </a:lnTo>
                    <a:lnTo>
                      <a:pt x="25" y="1441"/>
                    </a:lnTo>
                    <a:lnTo>
                      <a:pt x="26" y="1449"/>
                    </a:lnTo>
                    <a:lnTo>
                      <a:pt x="26" y="1456"/>
                    </a:lnTo>
                    <a:lnTo>
                      <a:pt x="25" y="1458"/>
                    </a:lnTo>
                    <a:lnTo>
                      <a:pt x="24" y="1459"/>
                    </a:lnTo>
                    <a:lnTo>
                      <a:pt x="22" y="1460"/>
                    </a:lnTo>
                    <a:lnTo>
                      <a:pt x="20" y="1460"/>
                    </a:lnTo>
                    <a:close/>
                  </a:path>
                </a:pathLst>
              </a:custGeom>
              <a:solidFill>
                <a:srgbClr val="996633"/>
              </a:solidFill>
              <a:ln w="9525">
                <a:noFill/>
                <a:round/>
                <a:headEnd/>
                <a:tailEnd/>
              </a:ln>
            </p:spPr>
            <p:txBody>
              <a:bodyPr>
                <a:prstTxWarp prst="textNoShape">
                  <a:avLst/>
                </a:prstTxWarp>
              </a:bodyPr>
              <a:lstStyle/>
              <a:p>
                <a:endParaRPr lang="en-US"/>
              </a:p>
            </p:txBody>
          </p:sp>
          <p:sp>
            <p:nvSpPr>
              <p:cNvPr id="68136" name="Freeform 562"/>
              <p:cNvSpPr>
                <a:spLocks noChangeAspect="1"/>
              </p:cNvSpPr>
              <p:nvPr/>
            </p:nvSpPr>
            <p:spPr bwMode="auto">
              <a:xfrm>
                <a:off x="3818" y="3278"/>
                <a:ext cx="93" cy="278"/>
              </a:xfrm>
              <a:custGeom>
                <a:avLst/>
                <a:gdLst>
                  <a:gd name="T0" fmla="*/ 0 w 464"/>
                  <a:gd name="T1" fmla="*/ 1389 h 1391"/>
                  <a:gd name="T2" fmla="*/ 54 w 464"/>
                  <a:gd name="T3" fmla="*/ 1346 h 1391"/>
                  <a:gd name="T4" fmla="*/ 108 w 464"/>
                  <a:gd name="T5" fmla="*/ 1304 h 1391"/>
                  <a:gd name="T6" fmla="*/ 163 w 464"/>
                  <a:gd name="T7" fmla="*/ 1261 h 1391"/>
                  <a:gd name="T8" fmla="*/ 217 w 464"/>
                  <a:gd name="T9" fmla="*/ 1218 h 1391"/>
                  <a:gd name="T10" fmla="*/ 271 w 464"/>
                  <a:gd name="T11" fmla="*/ 1175 h 1391"/>
                  <a:gd name="T12" fmla="*/ 326 w 464"/>
                  <a:gd name="T13" fmla="*/ 1132 h 1391"/>
                  <a:gd name="T14" fmla="*/ 380 w 464"/>
                  <a:gd name="T15" fmla="*/ 1089 h 1391"/>
                  <a:gd name="T16" fmla="*/ 434 w 464"/>
                  <a:gd name="T17" fmla="*/ 1047 h 1391"/>
                  <a:gd name="T18" fmla="*/ 440 w 464"/>
                  <a:gd name="T19" fmla="*/ 905 h 1391"/>
                  <a:gd name="T20" fmla="*/ 445 w 464"/>
                  <a:gd name="T21" fmla="*/ 779 h 1391"/>
                  <a:gd name="T22" fmla="*/ 449 w 464"/>
                  <a:gd name="T23" fmla="*/ 667 h 1391"/>
                  <a:gd name="T24" fmla="*/ 453 w 464"/>
                  <a:gd name="T25" fmla="*/ 570 h 1391"/>
                  <a:gd name="T26" fmla="*/ 456 w 464"/>
                  <a:gd name="T27" fmla="*/ 486 h 1391"/>
                  <a:gd name="T28" fmla="*/ 459 w 464"/>
                  <a:gd name="T29" fmla="*/ 413 h 1391"/>
                  <a:gd name="T30" fmla="*/ 461 w 464"/>
                  <a:gd name="T31" fmla="*/ 349 h 1391"/>
                  <a:gd name="T32" fmla="*/ 462 w 464"/>
                  <a:gd name="T33" fmla="*/ 294 h 1391"/>
                  <a:gd name="T34" fmla="*/ 463 w 464"/>
                  <a:gd name="T35" fmla="*/ 246 h 1391"/>
                  <a:gd name="T36" fmla="*/ 464 w 464"/>
                  <a:gd name="T37" fmla="*/ 206 h 1391"/>
                  <a:gd name="T38" fmla="*/ 464 w 464"/>
                  <a:gd name="T39" fmla="*/ 170 h 1391"/>
                  <a:gd name="T40" fmla="*/ 464 w 464"/>
                  <a:gd name="T41" fmla="*/ 137 h 1391"/>
                  <a:gd name="T42" fmla="*/ 464 w 464"/>
                  <a:gd name="T43" fmla="*/ 106 h 1391"/>
                  <a:gd name="T44" fmla="*/ 464 w 464"/>
                  <a:gd name="T45" fmla="*/ 77 h 1391"/>
                  <a:gd name="T46" fmla="*/ 463 w 464"/>
                  <a:gd name="T47" fmla="*/ 47 h 1391"/>
                  <a:gd name="T48" fmla="*/ 463 w 464"/>
                  <a:gd name="T49" fmla="*/ 17 h 1391"/>
                  <a:gd name="T50" fmla="*/ 399 w 464"/>
                  <a:gd name="T51" fmla="*/ 10 h 1391"/>
                  <a:gd name="T52" fmla="*/ 349 w 464"/>
                  <a:gd name="T53" fmla="*/ 6 h 1391"/>
                  <a:gd name="T54" fmla="*/ 306 w 464"/>
                  <a:gd name="T55" fmla="*/ 3 h 1391"/>
                  <a:gd name="T56" fmla="*/ 266 w 464"/>
                  <a:gd name="T57" fmla="*/ 0 h 1391"/>
                  <a:gd name="T58" fmla="*/ 222 w 464"/>
                  <a:gd name="T59" fmla="*/ 0 h 1391"/>
                  <a:gd name="T60" fmla="*/ 171 w 464"/>
                  <a:gd name="T61" fmla="*/ 1 h 1391"/>
                  <a:gd name="T62" fmla="*/ 107 w 464"/>
                  <a:gd name="T63" fmla="*/ 4 h 1391"/>
                  <a:gd name="T64" fmla="*/ 24 w 464"/>
                  <a:gd name="T65" fmla="*/ 7 h 1391"/>
                  <a:gd name="T66" fmla="*/ 22 w 464"/>
                  <a:gd name="T67" fmla="*/ 92 h 1391"/>
                  <a:gd name="T68" fmla="*/ 21 w 464"/>
                  <a:gd name="T69" fmla="*/ 177 h 1391"/>
                  <a:gd name="T70" fmla="*/ 20 w 464"/>
                  <a:gd name="T71" fmla="*/ 264 h 1391"/>
                  <a:gd name="T72" fmla="*/ 18 w 464"/>
                  <a:gd name="T73" fmla="*/ 349 h 1391"/>
                  <a:gd name="T74" fmla="*/ 17 w 464"/>
                  <a:gd name="T75" fmla="*/ 434 h 1391"/>
                  <a:gd name="T76" fmla="*/ 14 w 464"/>
                  <a:gd name="T77" fmla="*/ 521 h 1391"/>
                  <a:gd name="T78" fmla="*/ 13 w 464"/>
                  <a:gd name="T79" fmla="*/ 606 h 1391"/>
                  <a:gd name="T80" fmla="*/ 11 w 464"/>
                  <a:gd name="T81" fmla="*/ 691 h 1391"/>
                  <a:gd name="T82" fmla="*/ 10 w 464"/>
                  <a:gd name="T83" fmla="*/ 777 h 1391"/>
                  <a:gd name="T84" fmla="*/ 9 w 464"/>
                  <a:gd name="T85" fmla="*/ 863 h 1391"/>
                  <a:gd name="T86" fmla="*/ 7 w 464"/>
                  <a:gd name="T87" fmla="*/ 948 h 1391"/>
                  <a:gd name="T88" fmla="*/ 6 w 464"/>
                  <a:gd name="T89" fmla="*/ 1034 h 1391"/>
                  <a:gd name="T90" fmla="*/ 4 w 464"/>
                  <a:gd name="T91" fmla="*/ 1120 h 1391"/>
                  <a:gd name="T92" fmla="*/ 2 w 464"/>
                  <a:gd name="T93" fmla="*/ 1205 h 1391"/>
                  <a:gd name="T94" fmla="*/ 1 w 464"/>
                  <a:gd name="T95" fmla="*/ 1291 h 1391"/>
                  <a:gd name="T96" fmla="*/ 0 w 464"/>
                  <a:gd name="T97" fmla="*/ 1376 h 1391"/>
                  <a:gd name="T98" fmla="*/ 1 w 464"/>
                  <a:gd name="T99" fmla="*/ 1381 h 1391"/>
                  <a:gd name="T100" fmla="*/ 1 w 464"/>
                  <a:gd name="T101" fmla="*/ 1386 h 1391"/>
                  <a:gd name="T102" fmla="*/ 1 w 464"/>
                  <a:gd name="T103" fmla="*/ 1389 h 1391"/>
                  <a:gd name="T104" fmla="*/ 0 w 464"/>
                  <a:gd name="T105" fmla="*/ 1391 h 1391"/>
                  <a:gd name="T106" fmla="*/ 0 w 464"/>
                  <a:gd name="T107" fmla="*/ 1390 h 1391"/>
                  <a:gd name="T108" fmla="*/ 0 w 464"/>
                  <a:gd name="T109" fmla="*/ 1389 h 1391"/>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464"/>
                  <a:gd name="T166" fmla="*/ 0 h 1391"/>
                  <a:gd name="T167" fmla="*/ 464 w 464"/>
                  <a:gd name="T168" fmla="*/ 1391 h 1391"/>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464" h="1391">
                    <a:moveTo>
                      <a:pt x="0" y="1389"/>
                    </a:moveTo>
                    <a:lnTo>
                      <a:pt x="54" y="1346"/>
                    </a:lnTo>
                    <a:lnTo>
                      <a:pt x="108" y="1304"/>
                    </a:lnTo>
                    <a:lnTo>
                      <a:pt x="163" y="1261"/>
                    </a:lnTo>
                    <a:lnTo>
                      <a:pt x="217" y="1218"/>
                    </a:lnTo>
                    <a:lnTo>
                      <a:pt x="271" y="1175"/>
                    </a:lnTo>
                    <a:lnTo>
                      <a:pt x="326" y="1132"/>
                    </a:lnTo>
                    <a:lnTo>
                      <a:pt x="380" y="1089"/>
                    </a:lnTo>
                    <a:lnTo>
                      <a:pt x="434" y="1047"/>
                    </a:lnTo>
                    <a:lnTo>
                      <a:pt x="440" y="905"/>
                    </a:lnTo>
                    <a:lnTo>
                      <a:pt x="445" y="779"/>
                    </a:lnTo>
                    <a:lnTo>
                      <a:pt x="449" y="667"/>
                    </a:lnTo>
                    <a:lnTo>
                      <a:pt x="453" y="570"/>
                    </a:lnTo>
                    <a:lnTo>
                      <a:pt x="456" y="486"/>
                    </a:lnTo>
                    <a:lnTo>
                      <a:pt x="459" y="413"/>
                    </a:lnTo>
                    <a:lnTo>
                      <a:pt x="461" y="349"/>
                    </a:lnTo>
                    <a:lnTo>
                      <a:pt x="462" y="294"/>
                    </a:lnTo>
                    <a:lnTo>
                      <a:pt x="463" y="246"/>
                    </a:lnTo>
                    <a:lnTo>
                      <a:pt x="464" y="206"/>
                    </a:lnTo>
                    <a:lnTo>
                      <a:pt x="464" y="170"/>
                    </a:lnTo>
                    <a:lnTo>
                      <a:pt x="464" y="137"/>
                    </a:lnTo>
                    <a:lnTo>
                      <a:pt x="464" y="106"/>
                    </a:lnTo>
                    <a:lnTo>
                      <a:pt x="464" y="77"/>
                    </a:lnTo>
                    <a:lnTo>
                      <a:pt x="463" y="47"/>
                    </a:lnTo>
                    <a:lnTo>
                      <a:pt x="463" y="17"/>
                    </a:lnTo>
                    <a:lnTo>
                      <a:pt x="399" y="10"/>
                    </a:lnTo>
                    <a:lnTo>
                      <a:pt x="349" y="6"/>
                    </a:lnTo>
                    <a:lnTo>
                      <a:pt x="306" y="3"/>
                    </a:lnTo>
                    <a:lnTo>
                      <a:pt x="266" y="0"/>
                    </a:lnTo>
                    <a:lnTo>
                      <a:pt x="222" y="0"/>
                    </a:lnTo>
                    <a:lnTo>
                      <a:pt x="171" y="1"/>
                    </a:lnTo>
                    <a:lnTo>
                      <a:pt x="107" y="4"/>
                    </a:lnTo>
                    <a:lnTo>
                      <a:pt x="24" y="7"/>
                    </a:lnTo>
                    <a:lnTo>
                      <a:pt x="22" y="92"/>
                    </a:lnTo>
                    <a:lnTo>
                      <a:pt x="21" y="177"/>
                    </a:lnTo>
                    <a:lnTo>
                      <a:pt x="20" y="264"/>
                    </a:lnTo>
                    <a:lnTo>
                      <a:pt x="18" y="349"/>
                    </a:lnTo>
                    <a:lnTo>
                      <a:pt x="17" y="434"/>
                    </a:lnTo>
                    <a:lnTo>
                      <a:pt x="14" y="521"/>
                    </a:lnTo>
                    <a:lnTo>
                      <a:pt x="13" y="606"/>
                    </a:lnTo>
                    <a:lnTo>
                      <a:pt x="11" y="691"/>
                    </a:lnTo>
                    <a:lnTo>
                      <a:pt x="10" y="777"/>
                    </a:lnTo>
                    <a:lnTo>
                      <a:pt x="9" y="863"/>
                    </a:lnTo>
                    <a:lnTo>
                      <a:pt x="7" y="948"/>
                    </a:lnTo>
                    <a:lnTo>
                      <a:pt x="6" y="1034"/>
                    </a:lnTo>
                    <a:lnTo>
                      <a:pt x="4" y="1120"/>
                    </a:lnTo>
                    <a:lnTo>
                      <a:pt x="2" y="1205"/>
                    </a:lnTo>
                    <a:lnTo>
                      <a:pt x="1" y="1291"/>
                    </a:lnTo>
                    <a:lnTo>
                      <a:pt x="0" y="1376"/>
                    </a:lnTo>
                    <a:lnTo>
                      <a:pt x="1" y="1381"/>
                    </a:lnTo>
                    <a:lnTo>
                      <a:pt x="1" y="1386"/>
                    </a:lnTo>
                    <a:lnTo>
                      <a:pt x="1" y="1389"/>
                    </a:lnTo>
                    <a:lnTo>
                      <a:pt x="0" y="1391"/>
                    </a:lnTo>
                    <a:lnTo>
                      <a:pt x="0" y="1390"/>
                    </a:lnTo>
                    <a:lnTo>
                      <a:pt x="0" y="1389"/>
                    </a:lnTo>
                    <a:close/>
                  </a:path>
                </a:pathLst>
              </a:custGeom>
              <a:solidFill>
                <a:srgbClr val="996633"/>
              </a:solidFill>
              <a:ln w="9525">
                <a:noFill/>
                <a:round/>
                <a:headEnd/>
                <a:tailEnd/>
              </a:ln>
            </p:spPr>
            <p:txBody>
              <a:bodyPr>
                <a:prstTxWarp prst="textNoShape">
                  <a:avLst/>
                </a:prstTxWarp>
              </a:bodyPr>
              <a:lstStyle/>
              <a:p>
                <a:endParaRPr lang="en-US"/>
              </a:p>
            </p:txBody>
          </p:sp>
          <p:sp>
            <p:nvSpPr>
              <p:cNvPr id="68137" name="Freeform 563"/>
              <p:cNvSpPr>
                <a:spLocks noChangeAspect="1"/>
              </p:cNvSpPr>
              <p:nvPr/>
            </p:nvSpPr>
            <p:spPr bwMode="auto">
              <a:xfrm>
                <a:off x="3819" y="3278"/>
                <a:ext cx="92" cy="260"/>
              </a:xfrm>
              <a:custGeom>
                <a:avLst/>
                <a:gdLst>
                  <a:gd name="T0" fmla="*/ 0 w 463"/>
                  <a:gd name="T1" fmla="*/ 1301 h 1301"/>
                  <a:gd name="T2" fmla="*/ 55 w 463"/>
                  <a:gd name="T3" fmla="*/ 1258 h 1301"/>
                  <a:gd name="T4" fmla="*/ 110 w 463"/>
                  <a:gd name="T5" fmla="*/ 1215 h 1301"/>
                  <a:gd name="T6" fmla="*/ 164 w 463"/>
                  <a:gd name="T7" fmla="*/ 1172 h 1301"/>
                  <a:gd name="T8" fmla="*/ 219 w 463"/>
                  <a:gd name="T9" fmla="*/ 1129 h 1301"/>
                  <a:gd name="T10" fmla="*/ 273 w 463"/>
                  <a:gd name="T11" fmla="*/ 1086 h 1301"/>
                  <a:gd name="T12" fmla="*/ 327 w 463"/>
                  <a:gd name="T13" fmla="*/ 1043 h 1301"/>
                  <a:gd name="T14" fmla="*/ 382 w 463"/>
                  <a:gd name="T15" fmla="*/ 1001 h 1301"/>
                  <a:gd name="T16" fmla="*/ 437 w 463"/>
                  <a:gd name="T17" fmla="*/ 957 h 1301"/>
                  <a:gd name="T18" fmla="*/ 442 w 463"/>
                  <a:gd name="T19" fmla="*/ 830 h 1301"/>
                  <a:gd name="T20" fmla="*/ 447 w 463"/>
                  <a:gd name="T21" fmla="*/ 716 h 1301"/>
                  <a:gd name="T22" fmla="*/ 450 w 463"/>
                  <a:gd name="T23" fmla="*/ 617 h 1301"/>
                  <a:gd name="T24" fmla="*/ 453 w 463"/>
                  <a:gd name="T25" fmla="*/ 530 h 1301"/>
                  <a:gd name="T26" fmla="*/ 456 w 463"/>
                  <a:gd name="T27" fmla="*/ 453 h 1301"/>
                  <a:gd name="T28" fmla="*/ 459 w 463"/>
                  <a:gd name="T29" fmla="*/ 386 h 1301"/>
                  <a:gd name="T30" fmla="*/ 460 w 463"/>
                  <a:gd name="T31" fmla="*/ 328 h 1301"/>
                  <a:gd name="T32" fmla="*/ 461 w 463"/>
                  <a:gd name="T33" fmla="*/ 279 h 1301"/>
                  <a:gd name="T34" fmla="*/ 462 w 463"/>
                  <a:gd name="T35" fmla="*/ 235 h 1301"/>
                  <a:gd name="T36" fmla="*/ 463 w 463"/>
                  <a:gd name="T37" fmla="*/ 197 h 1301"/>
                  <a:gd name="T38" fmla="*/ 463 w 463"/>
                  <a:gd name="T39" fmla="*/ 163 h 1301"/>
                  <a:gd name="T40" fmla="*/ 463 w 463"/>
                  <a:gd name="T41" fmla="*/ 132 h 1301"/>
                  <a:gd name="T42" fmla="*/ 463 w 463"/>
                  <a:gd name="T43" fmla="*/ 103 h 1301"/>
                  <a:gd name="T44" fmla="*/ 463 w 463"/>
                  <a:gd name="T45" fmla="*/ 75 h 1301"/>
                  <a:gd name="T46" fmla="*/ 462 w 463"/>
                  <a:gd name="T47" fmla="*/ 46 h 1301"/>
                  <a:gd name="T48" fmla="*/ 462 w 463"/>
                  <a:gd name="T49" fmla="*/ 17 h 1301"/>
                  <a:gd name="T50" fmla="*/ 398 w 463"/>
                  <a:gd name="T51" fmla="*/ 10 h 1301"/>
                  <a:gd name="T52" fmla="*/ 348 w 463"/>
                  <a:gd name="T53" fmla="*/ 6 h 1301"/>
                  <a:gd name="T54" fmla="*/ 305 w 463"/>
                  <a:gd name="T55" fmla="*/ 3 h 1301"/>
                  <a:gd name="T56" fmla="*/ 265 w 463"/>
                  <a:gd name="T57" fmla="*/ 0 h 1301"/>
                  <a:gd name="T58" fmla="*/ 221 w 463"/>
                  <a:gd name="T59" fmla="*/ 0 h 1301"/>
                  <a:gd name="T60" fmla="*/ 170 w 463"/>
                  <a:gd name="T61" fmla="*/ 1 h 1301"/>
                  <a:gd name="T62" fmla="*/ 106 w 463"/>
                  <a:gd name="T63" fmla="*/ 4 h 1301"/>
                  <a:gd name="T64" fmla="*/ 23 w 463"/>
                  <a:gd name="T65" fmla="*/ 7 h 1301"/>
                  <a:gd name="T66" fmla="*/ 22 w 463"/>
                  <a:gd name="T67" fmla="*/ 88 h 1301"/>
                  <a:gd name="T68" fmla="*/ 20 w 463"/>
                  <a:gd name="T69" fmla="*/ 169 h 1301"/>
                  <a:gd name="T70" fmla="*/ 19 w 463"/>
                  <a:gd name="T71" fmla="*/ 250 h 1301"/>
                  <a:gd name="T72" fmla="*/ 17 w 463"/>
                  <a:gd name="T73" fmla="*/ 331 h 1301"/>
                  <a:gd name="T74" fmla="*/ 16 w 463"/>
                  <a:gd name="T75" fmla="*/ 411 h 1301"/>
                  <a:gd name="T76" fmla="*/ 14 w 463"/>
                  <a:gd name="T77" fmla="*/ 492 h 1301"/>
                  <a:gd name="T78" fmla="*/ 12 w 463"/>
                  <a:gd name="T79" fmla="*/ 573 h 1301"/>
                  <a:gd name="T80" fmla="*/ 11 w 463"/>
                  <a:gd name="T81" fmla="*/ 654 h 1301"/>
                  <a:gd name="T82" fmla="*/ 10 w 463"/>
                  <a:gd name="T83" fmla="*/ 735 h 1301"/>
                  <a:gd name="T84" fmla="*/ 8 w 463"/>
                  <a:gd name="T85" fmla="*/ 816 h 1301"/>
                  <a:gd name="T86" fmla="*/ 7 w 463"/>
                  <a:gd name="T87" fmla="*/ 897 h 1301"/>
                  <a:gd name="T88" fmla="*/ 6 w 463"/>
                  <a:gd name="T89" fmla="*/ 978 h 1301"/>
                  <a:gd name="T90" fmla="*/ 5 w 463"/>
                  <a:gd name="T91" fmla="*/ 1059 h 1301"/>
                  <a:gd name="T92" fmla="*/ 2 w 463"/>
                  <a:gd name="T93" fmla="*/ 1140 h 1301"/>
                  <a:gd name="T94" fmla="*/ 1 w 463"/>
                  <a:gd name="T95" fmla="*/ 1221 h 1301"/>
                  <a:gd name="T96" fmla="*/ 0 w 463"/>
                  <a:gd name="T97" fmla="*/ 1301 h 1301"/>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463"/>
                  <a:gd name="T148" fmla="*/ 0 h 1301"/>
                  <a:gd name="T149" fmla="*/ 463 w 463"/>
                  <a:gd name="T150" fmla="*/ 1301 h 1301"/>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463" h="1301">
                    <a:moveTo>
                      <a:pt x="0" y="1301"/>
                    </a:moveTo>
                    <a:lnTo>
                      <a:pt x="55" y="1258"/>
                    </a:lnTo>
                    <a:lnTo>
                      <a:pt x="110" y="1215"/>
                    </a:lnTo>
                    <a:lnTo>
                      <a:pt x="164" y="1172"/>
                    </a:lnTo>
                    <a:lnTo>
                      <a:pt x="219" y="1129"/>
                    </a:lnTo>
                    <a:lnTo>
                      <a:pt x="273" y="1086"/>
                    </a:lnTo>
                    <a:lnTo>
                      <a:pt x="327" y="1043"/>
                    </a:lnTo>
                    <a:lnTo>
                      <a:pt x="382" y="1001"/>
                    </a:lnTo>
                    <a:lnTo>
                      <a:pt x="437" y="957"/>
                    </a:lnTo>
                    <a:lnTo>
                      <a:pt x="442" y="830"/>
                    </a:lnTo>
                    <a:lnTo>
                      <a:pt x="447" y="716"/>
                    </a:lnTo>
                    <a:lnTo>
                      <a:pt x="450" y="617"/>
                    </a:lnTo>
                    <a:lnTo>
                      <a:pt x="453" y="530"/>
                    </a:lnTo>
                    <a:lnTo>
                      <a:pt x="456" y="453"/>
                    </a:lnTo>
                    <a:lnTo>
                      <a:pt x="459" y="386"/>
                    </a:lnTo>
                    <a:lnTo>
                      <a:pt x="460" y="328"/>
                    </a:lnTo>
                    <a:lnTo>
                      <a:pt x="461" y="279"/>
                    </a:lnTo>
                    <a:lnTo>
                      <a:pt x="462" y="235"/>
                    </a:lnTo>
                    <a:lnTo>
                      <a:pt x="463" y="197"/>
                    </a:lnTo>
                    <a:lnTo>
                      <a:pt x="463" y="163"/>
                    </a:lnTo>
                    <a:lnTo>
                      <a:pt x="463" y="132"/>
                    </a:lnTo>
                    <a:lnTo>
                      <a:pt x="463" y="103"/>
                    </a:lnTo>
                    <a:lnTo>
                      <a:pt x="463" y="75"/>
                    </a:lnTo>
                    <a:lnTo>
                      <a:pt x="462" y="46"/>
                    </a:lnTo>
                    <a:lnTo>
                      <a:pt x="462" y="17"/>
                    </a:lnTo>
                    <a:lnTo>
                      <a:pt x="398" y="10"/>
                    </a:lnTo>
                    <a:lnTo>
                      <a:pt x="348" y="6"/>
                    </a:lnTo>
                    <a:lnTo>
                      <a:pt x="305" y="3"/>
                    </a:lnTo>
                    <a:lnTo>
                      <a:pt x="265" y="0"/>
                    </a:lnTo>
                    <a:lnTo>
                      <a:pt x="221" y="0"/>
                    </a:lnTo>
                    <a:lnTo>
                      <a:pt x="170" y="1"/>
                    </a:lnTo>
                    <a:lnTo>
                      <a:pt x="106" y="4"/>
                    </a:lnTo>
                    <a:lnTo>
                      <a:pt x="23" y="7"/>
                    </a:lnTo>
                    <a:lnTo>
                      <a:pt x="22" y="88"/>
                    </a:lnTo>
                    <a:lnTo>
                      <a:pt x="20" y="169"/>
                    </a:lnTo>
                    <a:lnTo>
                      <a:pt x="19" y="250"/>
                    </a:lnTo>
                    <a:lnTo>
                      <a:pt x="17" y="331"/>
                    </a:lnTo>
                    <a:lnTo>
                      <a:pt x="16" y="411"/>
                    </a:lnTo>
                    <a:lnTo>
                      <a:pt x="14" y="492"/>
                    </a:lnTo>
                    <a:lnTo>
                      <a:pt x="12" y="573"/>
                    </a:lnTo>
                    <a:lnTo>
                      <a:pt x="11" y="654"/>
                    </a:lnTo>
                    <a:lnTo>
                      <a:pt x="10" y="735"/>
                    </a:lnTo>
                    <a:lnTo>
                      <a:pt x="8" y="816"/>
                    </a:lnTo>
                    <a:lnTo>
                      <a:pt x="7" y="897"/>
                    </a:lnTo>
                    <a:lnTo>
                      <a:pt x="6" y="978"/>
                    </a:lnTo>
                    <a:lnTo>
                      <a:pt x="5" y="1059"/>
                    </a:lnTo>
                    <a:lnTo>
                      <a:pt x="2" y="1140"/>
                    </a:lnTo>
                    <a:lnTo>
                      <a:pt x="1" y="1221"/>
                    </a:lnTo>
                    <a:lnTo>
                      <a:pt x="0" y="1301"/>
                    </a:lnTo>
                    <a:close/>
                  </a:path>
                </a:pathLst>
              </a:custGeom>
              <a:solidFill>
                <a:srgbClr val="996633"/>
              </a:solidFill>
              <a:ln w="9525">
                <a:noFill/>
                <a:round/>
                <a:headEnd/>
                <a:tailEnd/>
              </a:ln>
            </p:spPr>
            <p:txBody>
              <a:bodyPr>
                <a:prstTxWarp prst="textNoShape">
                  <a:avLst/>
                </a:prstTxWarp>
              </a:bodyPr>
              <a:lstStyle/>
              <a:p>
                <a:endParaRPr lang="en-US"/>
              </a:p>
            </p:txBody>
          </p:sp>
          <p:sp>
            <p:nvSpPr>
              <p:cNvPr id="68138" name="Freeform 564"/>
              <p:cNvSpPr>
                <a:spLocks noChangeAspect="1"/>
              </p:cNvSpPr>
              <p:nvPr/>
            </p:nvSpPr>
            <p:spPr bwMode="auto">
              <a:xfrm>
                <a:off x="3819" y="3278"/>
                <a:ext cx="92" cy="242"/>
              </a:xfrm>
              <a:custGeom>
                <a:avLst/>
                <a:gdLst>
                  <a:gd name="T0" fmla="*/ 0 w 462"/>
                  <a:gd name="T1" fmla="*/ 1213 h 1213"/>
                  <a:gd name="T2" fmla="*/ 55 w 462"/>
                  <a:gd name="T3" fmla="*/ 1170 h 1213"/>
                  <a:gd name="T4" fmla="*/ 111 w 462"/>
                  <a:gd name="T5" fmla="*/ 1127 h 1213"/>
                  <a:gd name="T6" fmla="*/ 166 w 462"/>
                  <a:gd name="T7" fmla="*/ 1084 h 1213"/>
                  <a:gd name="T8" fmla="*/ 220 w 462"/>
                  <a:gd name="T9" fmla="*/ 1040 h 1213"/>
                  <a:gd name="T10" fmla="*/ 275 w 462"/>
                  <a:gd name="T11" fmla="*/ 997 h 1213"/>
                  <a:gd name="T12" fmla="*/ 330 w 462"/>
                  <a:gd name="T13" fmla="*/ 954 h 1213"/>
                  <a:gd name="T14" fmla="*/ 384 w 462"/>
                  <a:gd name="T15" fmla="*/ 911 h 1213"/>
                  <a:gd name="T16" fmla="*/ 439 w 462"/>
                  <a:gd name="T17" fmla="*/ 867 h 1213"/>
                  <a:gd name="T18" fmla="*/ 443 w 462"/>
                  <a:gd name="T19" fmla="*/ 755 h 1213"/>
                  <a:gd name="T20" fmla="*/ 448 w 462"/>
                  <a:gd name="T21" fmla="*/ 655 h 1213"/>
                  <a:gd name="T22" fmla="*/ 451 w 462"/>
                  <a:gd name="T23" fmla="*/ 567 h 1213"/>
                  <a:gd name="T24" fmla="*/ 453 w 462"/>
                  <a:gd name="T25" fmla="*/ 489 h 1213"/>
                  <a:gd name="T26" fmla="*/ 457 w 462"/>
                  <a:gd name="T27" fmla="*/ 420 h 1213"/>
                  <a:gd name="T28" fmla="*/ 458 w 462"/>
                  <a:gd name="T29" fmla="*/ 361 h 1213"/>
                  <a:gd name="T30" fmla="*/ 460 w 462"/>
                  <a:gd name="T31" fmla="*/ 309 h 1213"/>
                  <a:gd name="T32" fmla="*/ 461 w 462"/>
                  <a:gd name="T33" fmla="*/ 263 h 1213"/>
                  <a:gd name="T34" fmla="*/ 461 w 462"/>
                  <a:gd name="T35" fmla="*/ 223 h 1213"/>
                  <a:gd name="T36" fmla="*/ 462 w 462"/>
                  <a:gd name="T37" fmla="*/ 187 h 1213"/>
                  <a:gd name="T38" fmla="*/ 462 w 462"/>
                  <a:gd name="T39" fmla="*/ 156 h 1213"/>
                  <a:gd name="T40" fmla="*/ 462 w 462"/>
                  <a:gd name="T41" fmla="*/ 127 h 1213"/>
                  <a:gd name="T42" fmla="*/ 462 w 462"/>
                  <a:gd name="T43" fmla="*/ 99 h 1213"/>
                  <a:gd name="T44" fmla="*/ 461 w 462"/>
                  <a:gd name="T45" fmla="*/ 72 h 1213"/>
                  <a:gd name="T46" fmla="*/ 461 w 462"/>
                  <a:gd name="T47" fmla="*/ 45 h 1213"/>
                  <a:gd name="T48" fmla="*/ 461 w 462"/>
                  <a:gd name="T49" fmla="*/ 17 h 1213"/>
                  <a:gd name="T50" fmla="*/ 397 w 462"/>
                  <a:gd name="T51" fmla="*/ 10 h 1213"/>
                  <a:gd name="T52" fmla="*/ 347 w 462"/>
                  <a:gd name="T53" fmla="*/ 6 h 1213"/>
                  <a:gd name="T54" fmla="*/ 304 w 462"/>
                  <a:gd name="T55" fmla="*/ 3 h 1213"/>
                  <a:gd name="T56" fmla="*/ 264 w 462"/>
                  <a:gd name="T57" fmla="*/ 0 h 1213"/>
                  <a:gd name="T58" fmla="*/ 220 w 462"/>
                  <a:gd name="T59" fmla="*/ 0 h 1213"/>
                  <a:gd name="T60" fmla="*/ 169 w 462"/>
                  <a:gd name="T61" fmla="*/ 1 h 1213"/>
                  <a:gd name="T62" fmla="*/ 105 w 462"/>
                  <a:gd name="T63" fmla="*/ 4 h 1213"/>
                  <a:gd name="T64" fmla="*/ 22 w 462"/>
                  <a:gd name="T65" fmla="*/ 7 h 1213"/>
                  <a:gd name="T66" fmla="*/ 21 w 462"/>
                  <a:gd name="T67" fmla="*/ 82 h 1213"/>
                  <a:gd name="T68" fmla="*/ 19 w 462"/>
                  <a:gd name="T69" fmla="*/ 158 h 1213"/>
                  <a:gd name="T70" fmla="*/ 18 w 462"/>
                  <a:gd name="T71" fmla="*/ 233 h 1213"/>
                  <a:gd name="T72" fmla="*/ 17 w 462"/>
                  <a:gd name="T73" fmla="*/ 309 h 1213"/>
                  <a:gd name="T74" fmla="*/ 15 w 462"/>
                  <a:gd name="T75" fmla="*/ 384 h 1213"/>
                  <a:gd name="T76" fmla="*/ 13 w 462"/>
                  <a:gd name="T77" fmla="*/ 460 h 1213"/>
                  <a:gd name="T78" fmla="*/ 12 w 462"/>
                  <a:gd name="T79" fmla="*/ 535 h 1213"/>
                  <a:gd name="T80" fmla="*/ 11 w 462"/>
                  <a:gd name="T81" fmla="*/ 610 h 1213"/>
                  <a:gd name="T82" fmla="*/ 9 w 462"/>
                  <a:gd name="T83" fmla="*/ 686 h 1213"/>
                  <a:gd name="T84" fmla="*/ 8 w 462"/>
                  <a:gd name="T85" fmla="*/ 761 h 1213"/>
                  <a:gd name="T86" fmla="*/ 7 w 462"/>
                  <a:gd name="T87" fmla="*/ 836 h 1213"/>
                  <a:gd name="T88" fmla="*/ 6 w 462"/>
                  <a:gd name="T89" fmla="*/ 911 h 1213"/>
                  <a:gd name="T90" fmla="*/ 5 w 462"/>
                  <a:gd name="T91" fmla="*/ 987 h 1213"/>
                  <a:gd name="T92" fmla="*/ 2 w 462"/>
                  <a:gd name="T93" fmla="*/ 1062 h 1213"/>
                  <a:gd name="T94" fmla="*/ 1 w 462"/>
                  <a:gd name="T95" fmla="*/ 1137 h 1213"/>
                  <a:gd name="T96" fmla="*/ 0 w 462"/>
                  <a:gd name="T97" fmla="*/ 1213 h 121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462"/>
                  <a:gd name="T148" fmla="*/ 0 h 1213"/>
                  <a:gd name="T149" fmla="*/ 462 w 462"/>
                  <a:gd name="T150" fmla="*/ 1213 h 1213"/>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462" h="1213">
                    <a:moveTo>
                      <a:pt x="0" y="1213"/>
                    </a:moveTo>
                    <a:lnTo>
                      <a:pt x="55" y="1170"/>
                    </a:lnTo>
                    <a:lnTo>
                      <a:pt x="111" y="1127"/>
                    </a:lnTo>
                    <a:lnTo>
                      <a:pt x="166" y="1084"/>
                    </a:lnTo>
                    <a:lnTo>
                      <a:pt x="220" y="1040"/>
                    </a:lnTo>
                    <a:lnTo>
                      <a:pt x="275" y="997"/>
                    </a:lnTo>
                    <a:lnTo>
                      <a:pt x="330" y="954"/>
                    </a:lnTo>
                    <a:lnTo>
                      <a:pt x="384" y="911"/>
                    </a:lnTo>
                    <a:lnTo>
                      <a:pt x="439" y="867"/>
                    </a:lnTo>
                    <a:lnTo>
                      <a:pt x="443" y="755"/>
                    </a:lnTo>
                    <a:lnTo>
                      <a:pt x="448" y="655"/>
                    </a:lnTo>
                    <a:lnTo>
                      <a:pt x="451" y="567"/>
                    </a:lnTo>
                    <a:lnTo>
                      <a:pt x="453" y="489"/>
                    </a:lnTo>
                    <a:lnTo>
                      <a:pt x="457" y="420"/>
                    </a:lnTo>
                    <a:lnTo>
                      <a:pt x="458" y="361"/>
                    </a:lnTo>
                    <a:lnTo>
                      <a:pt x="460" y="309"/>
                    </a:lnTo>
                    <a:lnTo>
                      <a:pt x="461" y="263"/>
                    </a:lnTo>
                    <a:lnTo>
                      <a:pt x="461" y="223"/>
                    </a:lnTo>
                    <a:lnTo>
                      <a:pt x="462" y="187"/>
                    </a:lnTo>
                    <a:lnTo>
                      <a:pt x="462" y="156"/>
                    </a:lnTo>
                    <a:lnTo>
                      <a:pt x="462" y="127"/>
                    </a:lnTo>
                    <a:lnTo>
                      <a:pt x="462" y="99"/>
                    </a:lnTo>
                    <a:lnTo>
                      <a:pt x="461" y="72"/>
                    </a:lnTo>
                    <a:lnTo>
                      <a:pt x="461" y="45"/>
                    </a:lnTo>
                    <a:lnTo>
                      <a:pt x="461" y="17"/>
                    </a:lnTo>
                    <a:lnTo>
                      <a:pt x="397" y="10"/>
                    </a:lnTo>
                    <a:lnTo>
                      <a:pt x="347" y="6"/>
                    </a:lnTo>
                    <a:lnTo>
                      <a:pt x="304" y="3"/>
                    </a:lnTo>
                    <a:lnTo>
                      <a:pt x="264" y="0"/>
                    </a:lnTo>
                    <a:lnTo>
                      <a:pt x="220" y="0"/>
                    </a:lnTo>
                    <a:lnTo>
                      <a:pt x="169" y="1"/>
                    </a:lnTo>
                    <a:lnTo>
                      <a:pt x="105" y="4"/>
                    </a:lnTo>
                    <a:lnTo>
                      <a:pt x="22" y="7"/>
                    </a:lnTo>
                    <a:lnTo>
                      <a:pt x="21" y="82"/>
                    </a:lnTo>
                    <a:lnTo>
                      <a:pt x="19" y="158"/>
                    </a:lnTo>
                    <a:lnTo>
                      <a:pt x="18" y="233"/>
                    </a:lnTo>
                    <a:lnTo>
                      <a:pt x="17" y="309"/>
                    </a:lnTo>
                    <a:lnTo>
                      <a:pt x="15" y="384"/>
                    </a:lnTo>
                    <a:lnTo>
                      <a:pt x="13" y="460"/>
                    </a:lnTo>
                    <a:lnTo>
                      <a:pt x="12" y="535"/>
                    </a:lnTo>
                    <a:lnTo>
                      <a:pt x="11" y="610"/>
                    </a:lnTo>
                    <a:lnTo>
                      <a:pt x="9" y="686"/>
                    </a:lnTo>
                    <a:lnTo>
                      <a:pt x="8" y="761"/>
                    </a:lnTo>
                    <a:lnTo>
                      <a:pt x="7" y="836"/>
                    </a:lnTo>
                    <a:lnTo>
                      <a:pt x="6" y="911"/>
                    </a:lnTo>
                    <a:lnTo>
                      <a:pt x="5" y="987"/>
                    </a:lnTo>
                    <a:lnTo>
                      <a:pt x="2" y="1062"/>
                    </a:lnTo>
                    <a:lnTo>
                      <a:pt x="1" y="1137"/>
                    </a:lnTo>
                    <a:lnTo>
                      <a:pt x="0" y="1213"/>
                    </a:lnTo>
                    <a:close/>
                  </a:path>
                </a:pathLst>
              </a:custGeom>
              <a:solidFill>
                <a:srgbClr val="996633"/>
              </a:solidFill>
              <a:ln w="9525">
                <a:noFill/>
                <a:round/>
                <a:headEnd/>
                <a:tailEnd/>
              </a:ln>
            </p:spPr>
            <p:txBody>
              <a:bodyPr>
                <a:prstTxWarp prst="textNoShape">
                  <a:avLst/>
                </a:prstTxWarp>
              </a:bodyPr>
              <a:lstStyle/>
              <a:p>
                <a:endParaRPr lang="en-US"/>
              </a:p>
            </p:txBody>
          </p:sp>
          <p:sp>
            <p:nvSpPr>
              <p:cNvPr id="68139" name="Freeform 565"/>
              <p:cNvSpPr>
                <a:spLocks noChangeAspect="1"/>
              </p:cNvSpPr>
              <p:nvPr/>
            </p:nvSpPr>
            <p:spPr bwMode="auto">
              <a:xfrm>
                <a:off x="3819" y="3278"/>
                <a:ext cx="92" cy="225"/>
              </a:xfrm>
              <a:custGeom>
                <a:avLst/>
                <a:gdLst>
                  <a:gd name="T0" fmla="*/ 0 w 460"/>
                  <a:gd name="T1" fmla="*/ 1125 h 1125"/>
                  <a:gd name="T2" fmla="*/ 441 w 460"/>
                  <a:gd name="T3" fmla="*/ 779 h 1125"/>
                  <a:gd name="T4" fmla="*/ 448 w 460"/>
                  <a:gd name="T5" fmla="*/ 593 h 1125"/>
                  <a:gd name="T6" fmla="*/ 453 w 460"/>
                  <a:gd name="T7" fmla="*/ 448 h 1125"/>
                  <a:gd name="T8" fmla="*/ 457 w 460"/>
                  <a:gd name="T9" fmla="*/ 334 h 1125"/>
                  <a:gd name="T10" fmla="*/ 459 w 460"/>
                  <a:gd name="T11" fmla="*/ 246 h 1125"/>
                  <a:gd name="T12" fmla="*/ 460 w 460"/>
                  <a:gd name="T13" fmla="*/ 179 h 1125"/>
                  <a:gd name="T14" fmla="*/ 460 w 460"/>
                  <a:gd name="T15" fmla="*/ 122 h 1125"/>
                  <a:gd name="T16" fmla="*/ 459 w 460"/>
                  <a:gd name="T17" fmla="*/ 69 h 1125"/>
                  <a:gd name="T18" fmla="*/ 459 w 460"/>
                  <a:gd name="T19" fmla="*/ 17 h 1125"/>
                  <a:gd name="T20" fmla="*/ 395 w 460"/>
                  <a:gd name="T21" fmla="*/ 10 h 1125"/>
                  <a:gd name="T22" fmla="*/ 345 w 460"/>
                  <a:gd name="T23" fmla="*/ 6 h 1125"/>
                  <a:gd name="T24" fmla="*/ 302 w 460"/>
                  <a:gd name="T25" fmla="*/ 3 h 1125"/>
                  <a:gd name="T26" fmla="*/ 262 w 460"/>
                  <a:gd name="T27" fmla="*/ 0 h 1125"/>
                  <a:gd name="T28" fmla="*/ 218 w 460"/>
                  <a:gd name="T29" fmla="*/ 0 h 1125"/>
                  <a:gd name="T30" fmla="*/ 167 w 460"/>
                  <a:gd name="T31" fmla="*/ 1 h 1125"/>
                  <a:gd name="T32" fmla="*/ 103 w 460"/>
                  <a:gd name="T33" fmla="*/ 4 h 1125"/>
                  <a:gd name="T34" fmla="*/ 20 w 460"/>
                  <a:gd name="T35" fmla="*/ 7 h 1125"/>
                  <a:gd name="T36" fmla="*/ 19 w 460"/>
                  <a:gd name="T37" fmla="*/ 77 h 1125"/>
                  <a:gd name="T38" fmla="*/ 18 w 460"/>
                  <a:gd name="T39" fmla="*/ 147 h 1125"/>
                  <a:gd name="T40" fmla="*/ 16 w 460"/>
                  <a:gd name="T41" fmla="*/ 217 h 1125"/>
                  <a:gd name="T42" fmla="*/ 15 w 460"/>
                  <a:gd name="T43" fmla="*/ 287 h 1125"/>
                  <a:gd name="T44" fmla="*/ 14 w 460"/>
                  <a:gd name="T45" fmla="*/ 357 h 1125"/>
                  <a:gd name="T46" fmla="*/ 13 w 460"/>
                  <a:gd name="T47" fmla="*/ 426 h 1125"/>
                  <a:gd name="T48" fmla="*/ 11 w 460"/>
                  <a:gd name="T49" fmla="*/ 496 h 1125"/>
                  <a:gd name="T50" fmla="*/ 9 w 460"/>
                  <a:gd name="T51" fmla="*/ 566 h 1125"/>
                  <a:gd name="T52" fmla="*/ 8 w 460"/>
                  <a:gd name="T53" fmla="*/ 636 h 1125"/>
                  <a:gd name="T54" fmla="*/ 7 w 460"/>
                  <a:gd name="T55" fmla="*/ 706 h 1125"/>
                  <a:gd name="T56" fmla="*/ 6 w 460"/>
                  <a:gd name="T57" fmla="*/ 776 h 1125"/>
                  <a:gd name="T58" fmla="*/ 5 w 460"/>
                  <a:gd name="T59" fmla="*/ 846 h 1125"/>
                  <a:gd name="T60" fmla="*/ 4 w 460"/>
                  <a:gd name="T61" fmla="*/ 915 h 1125"/>
                  <a:gd name="T62" fmla="*/ 3 w 460"/>
                  <a:gd name="T63" fmla="*/ 985 h 1125"/>
                  <a:gd name="T64" fmla="*/ 2 w 460"/>
                  <a:gd name="T65" fmla="*/ 1055 h 1125"/>
                  <a:gd name="T66" fmla="*/ 0 w 460"/>
                  <a:gd name="T67" fmla="*/ 1125 h 1125"/>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60"/>
                  <a:gd name="T103" fmla="*/ 0 h 1125"/>
                  <a:gd name="T104" fmla="*/ 460 w 460"/>
                  <a:gd name="T105" fmla="*/ 1125 h 1125"/>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60" h="1125">
                    <a:moveTo>
                      <a:pt x="0" y="1125"/>
                    </a:moveTo>
                    <a:lnTo>
                      <a:pt x="441" y="779"/>
                    </a:lnTo>
                    <a:lnTo>
                      <a:pt x="448" y="593"/>
                    </a:lnTo>
                    <a:lnTo>
                      <a:pt x="453" y="448"/>
                    </a:lnTo>
                    <a:lnTo>
                      <a:pt x="457" y="334"/>
                    </a:lnTo>
                    <a:lnTo>
                      <a:pt x="459" y="246"/>
                    </a:lnTo>
                    <a:lnTo>
                      <a:pt x="460" y="179"/>
                    </a:lnTo>
                    <a:lnTo>
                      <a:pt x="460" y="122"/>
                    </a:lnTo>
                    <a:lnTo>
                      <a:pt x="459" y="69"/>
                    </a:lnTo>
                    <a:lnTo>
                      <a:pt x="459" y="17"/>
                    </a:lnTo>
                    <a:lnTo>
                      <a:pt x="395" y="10"/>
                    </a:lnTo>
                    <a:lnTo>
                      <a:pt x="345" y="6"/>
                    </a:lnTo>
                    <a:lnTo>
                      <a:pt x="302" y="3"/>
                    </a:lnTo>
                    <a:lnTo>
                      <a:pt x="262" y="0"/>
                    </a:lnTo>
                    <a:lnTo>
                      <a:pt x="218" y="0"/>
                    </a:lnTo>
                    <a:lnTo>
                      <a:pt x="167" y="1"/>
                    </a:lnTo>
                    <a:lnTo>
                      <a:pt x="103" y="4"/>
                    </a:lnTo>
                    <a:lnTo>
                      <a:pt x="20" y="7"/>
                    </a:lnTo>
                    <a:lnTo>
                      <a:pt x="19" y="77"/>
                    </a:lnTo>
                    <a:lnTo>
                      <a:pt x="18" y="147"/>
                    </a:lnTo>
                    <a:lnTo>
                      <a:pt x="16" y="217"/>
                    </a:lnTo>
                    <a:lnTo>
                      <a:pt x="15" y="287"/>
                    </a:lnTo>
                    <a:lnTo>
                      <a:pt x="14" y="357"/>
                    </a:lnTo>
                    <a:lnTo>
                      <a:pt x="13" y="426"/>
                    </a:lnTo>
                    <a:lnTo>
                      <a:pt x="11" y="496"/>
                    </a:lnTo>
                    <a:lnTo>
                      <a:pt x="9" y="566"/>
                    </a:lnTo>
                    <a:lnTo>
                      <a:pt x="8" y="636"/>
                    </a:lnTo>
                    <a:lnTo>
                      <a:pt x="7" y="706"/>
                    </a:lnTo>
                    <a:lnTo>
                      <a:pt x="6" y="776"/>
                    </a:lnTo>
                    <a:lnTo>
                      <a:pt x="5" y="846"/>
                    </a:lnTo>
                    <a:lnTo>
                      <a:pt x="4" y="915"/>
                    </a:lnTo>
                    <a:lnTo>
                      <a:pt x="3" y="985"/>
                    </a:lnTo>
                    <a:lnTo>
                      <a:pt x="2" y="1055"/>
                    </a:lnTo>
                    <a:lnTo>
                      <a:pt x="0" y="1125"/>
                    </a:lnTo>
                    <a:close/>
                  </a:path>
                </a:pathLst>
              </a:custGeom>
              <a:solidFill>
                <a:srgbClr val="996633"/>
              </a:solidFill>
              <a:ln w="9525">
                <a:noFill/>
                <a:round/>
                <a:headEnd/>
                <a:tailEnd/>
              </a:ln>
            </p:spPr>
            <p:txBody>
              <a:bodyPr>
                <a:prstTxWarp prst="textNoShape">
                  <a:avLst/>
                </a:prstTxWarp>
              </a:bodyPr>
              <a:lstStyle/>
              <a:p>
                <a:endParaRPr lang="en-US"/>
              </a:p>
            </p:txBody>
          </p:sp>
          <p:sp>
            <p:nvSpPr>
              <p:cNvPr id="68140" name="Freeform 566"/>
              <p:cNvSpPr>
                <a:spLocks noChangeAspect="1"/>
              </p:cNvSpPr>
              <p:nvPr/>
            </p:nvSpPr>
            <p:spPr bwMode="auto">
              <a:xfrm>
                <a:off x="1499" y="3241"/>
                <a:ext cx="185" cy="563"/>
              </a:xfrm>
              <a:custGeom>
                <a:avLst/>
                <a:gdLst>
                  <a:gd name="T0" fmla="*/ 40 w 926"/>
                  <a:gd name="T1" fmla="*/ 2790 h 2818"/>
                  <a:gd name="T2" fmla="*/ 27 w 926"/>
                  <a:gd name="T3" fmla="*/ 2734 h 2818"/>
                  <a:gd name="T4" fmla="*/ 20 w 926"/>
                  <a:gd name="T5" fmla="*/ 2539 h 2818"/>
                  <a:gd name="T6" fmla="*/ 17 w 926"/>
                  <a:gd name="T7" fmla="*/ 2205 h 2818"/>
                  <a:gd name="T8" fmla="*/ 14 w 926"/>
                  <a:gd name="T9" fmla="*/ 1870 h 2818"/>
                  <a:gd name="T10" fmla="*/ 12 w 926"/>
                  <a:gd name="T11" fmla="*/ 1536 h 2818"/>
                  <a:gd name="T12" fmla="*/ 9 w 926"/>
                  <a:gd name="T13" fmla="*/ 1200 h 2818"/>
                  <a:gd name="T14" fmla="*/ 7 w 926"/>
                  <a:gd name="T15" fmla="*/ 866 h 2818"/>
                  <a:gd name="T16" fmla="*/ 3 w 926"/>
                  <a:gd name="T17" fmla="*/ 531 h 2818"/>
                  <a:gd name="T18" fmla="*/ 1 w 926"/>
                  <a:gd name="T19" fmla="*/ 196 h 2818"/>
                  <a:gd name="T20" fmla="*/ 19 w 926"/>
                  <a:gd name="T21" fmla="*/ 23 h 2818"/>
                  <a:gd name="T22" fmla="*/ 62 w 926"/>
                  <a:gd name="T23" fmla="*/ 14 h 2818"/>
                  <a:gd name="T24" fmla="*/ 110 w 926"/>
                  <a:gd name="T25" fmla="*/ 7 h 2818"/>
                  <a:gd name="T26" fmla="*/ 163 w 926"/>
                  <a:gd name="T27" fmla="*/ 3 h 2818"/>
                  <a:gd name="T28" fmla="*/ 248 w 926"/>
                  <a:gd name="T29" fmla="*/ 0 h 2818"/>
                  <a:gd name="T30" fmla="*/ 370 w 926"/>
                  <a:gd name="T31" fmla="*/ 2 h 2818"/>
                  <a:gd name="T32" fmla="*/ 498 w 926"/>
                  <a:gd name="T33" fmla="*/ 9 h 2818"/>
                  <a:gd name="T34" fmla="*/ 625 w 926"/>
                  <a:gd name="T35" fmla="*/ 18 h 2818"/>
                  <a:gd name="T36" fmla="*/ 746 w 926"/>
                  <a:gd name="T37" fmla="*/ 28 h 2818"/>
                  <a:gd name="T38" fmla="*/ 858 w 926"/>
                  <a:gd name="T39" fmla="*/ 36 h 2818"/>
                  <a:gd name="T40" fmla="*/ 908 w 926"/>
                  <a:gd name="T41" fmla="*/ 202 h 2818"/>
                  <a:gd name="T42" fmla="*/ 914 w 926"/>
                  <a:gd name="T43" fmla="*/ 537 h 2818"/>
                  <a:gd name="T44" fmla="*/ 919 w 926"/>
                  <a:gd name="T45" fmla="*/ 884 h 2818"/>
                  <a:gd name="T46" fmla="*/ 924 w 926"/>
                  <a:gd name="T47" fmla="*/ 1235 h 2818"/>
                  <a:gd name="T48" fmla="*/ 924 w 926"/>
                  <a:gd name="T49" fmla="*/ 1587 h 2818"/>
                  <a:gd name="T50" fmla="*/ 921 w 926"/>
                  <a:gd name="T51" fmla="*/ 1851 h 2818"/>
                  <a:gd name="T52" fmla="*/ 917 w 926"/>
                  <a:gd name="T53" fmla="*/ 2024 h 2818"/>
                  <a:gd name="T54" fmla="*/ 909 w 926"/>
                  <a:gd name="T55" fmla="*/ 2196 h 2818"/>
                  <a:gd name="T56" fmla="*/ 899 w 926"/>
                  <a:gd name="T57" fmla="*/ 2366 h 2818"/>
                  <a:gd name="T58" fmla="*/ 885 w 926"/>
                  <a:gd name="T59" fmla="*/ 2532 h 2818"/>
                  <a:gd name="T60" fmla="*/ 869 w 926"/>
                  <a:gd name="T61" fmla="*/ 2695 h 2818"/>
                  <a:gd name="T62" fmla="*/ 847 w 926"/>
                  <a:gd name="T63" fmla="*/ 2778 h 2818"/>
                  <a:gd name="T64" fmla="*/ 823 w 926"/>
                  <a:gd name="T65" fmla="*/ 2783 h 2818"/>
                  <a:gd name="T66" fmla="*/ 791 w 926"/>
                  <a:gd name="T67" fmla="*/ 2788 h 2818"/>
                  <a:gd name="T68" fmla="*/ 741 w 926"/>
                  <a:gd name="T69" fmla="*/ 2791 h 2818"/>
                  <a:gd name="T70" fmla="*/ 665 w 926"/>
                  <a:gd name="T71" fmla="*/ 2795 h 2818"/>
                  <a:gd name="T72" fmla="*/ 551 w 926"/>
                  <a:gd name="T73" fmla="*/ 2800 h 2818"/>
                  <a:gd name="T74" fmla="*/ 393 w 926"/>
                  <a:gd name="T75" fmla="*/ 2806 h 2818"/>
                  <a:gd name="T76" fmla="*/ 178 w 926"/>
                  <a:gd name="T77" fmla="*/ 2814 h 2818"/>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926"/>
                  <a:gd name="T118" fmla="*/ 0 h 2818"/>
                  <a:gd name="T119" fmla="*/ 926 w 926"/>
                  <a:gd name="T120" fmla="*/ 2818 h 2818"/>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926" h="2818">
                    <a:moveTo>
                      <a:pt x="48" y="2818"/>
                    </a:moveTo>
                    <a:lnTo>
                      <a:pt x="40" y="2790"/>
                    </a:lnTo>
                    <a:lnTo>
                      <a:pt x="34" y="2763"/>
                    </a:lnTo>
                    <a:lnTo>
                      <a:pt x="27" y="2734"/>
                    </a:lnTo>
                    <a:lnTo>
                      <a:pt x="21" y="2707"/>
                    </a:lnTo>
                    <a:lnTo>
                      <a:pt x="20" y="2539"/>
                    </a:lnTo>
                    <a:lnTo>
                      <a:pt x="19" y="2372"/>
                    </a:lnTo>
                    <a:lnTo>
                      <a:pt x="17" y="2205"/>
                    </a:lnTo>
                    <a:lnTo>
                      <a:pt x="15" y="2038"/>
                    </a:lnTo>
                    <a:lnTo>
                      <a:pt x="14" y="1870"/>
                    </a:lnTo>
                    <a:lnTo>
                      <a:pt x="13" y="1703"/>
                    </a:lnTo>
                    <a:lnTo>
                      <a:pt x="12" y="1536"/>
                    </a:lnTo>
                    <a:lnTo>
                      <a:pt x="10" y="1367"/>
                    </a:lnTo>
                    <a:lnTo>
                      <a:pt x="9" y="1200"/>
                    </a:lnTo>
                    <a:lnTo>
                      <a:pt x="8" y="1033"/>
                    </a:lnTo>
                    <a:lnTo>
                      <a:pt x="7" y="866"/>
                    </a:lnTo>
                    <a:lnTo>
                      <a:pt x="5" y="698"/>
                    </a:lnTo>
                    <a:lnTo>
                      <a:pt x="3" y="531"/>
                    </a:lnTo>
                    <a:lnTo>
                      <a:pt x="2" y="364"/>
                    </a:lnTo>
                    <a:lnTo>
                      <a:pt x="1" y="196"/>
                    </a:lnTo>
                    <a:lnTo>
                      <a:pt x="0" y="28"/>
                    </a:lnTo>
                    <a:lnTo>
                      <a:pt x="19" y="23"/>
                    </a:lnTo>
                    <a:lnTo>
                      <a:pt x="40" y="18"/>
                    </a:lnTo>
                    <a:lnTo>
                      <a:pt x="62" y="14"/>
                    </a:lnTo>
                    <a:lnTo>
                      <a:pt x="85" y="9"/>
                    </a:lnTo>
                    <a:lnTo>
                      <a:pt x="110" y="7"/>
                    </a:lnTo>
                    <a:lnTo>
                      <a:pt x="136" y="4"/>
                    </a:lnTo>
                    <a:lnTo>
                      <a:pt x="163" y="3"/>
                    </a:lnTo>
                    <a:lnTo>
                      <a:pt x="190" y="1"/>
                    </a:lnTo>
                    <a:lnTo>
                      <a:pt x="248" y="0"/>
                    </a:lnTo>
                    <a:lnTo>
                      <a:pt x="308" y="1"/>
                    </a:lnTo>
                    <a:lnTo>
                      <a:pt x="370" y="2"/>
                    </a:lnTo>
                    <a:lnTo>
                      <a:pt x="433" y="5"/>
                    </a:lnTo>
                    <a:lnTo>
                      <a:pt x="498" y="9"/>
                    </a:lnTo>
                    <a:lnTo>
                      <a:pt x="561" y="14"/>
                    </a:lnTo>
                    <a:lnTo>
                      <a:pt x="625" y="18"/>
                    </a:lnTo>
                    <a:lnTo>
                      <a:pt x="687" y="24"/>
                    </a:lnTo>
                    <a:lnTo>
                      <a:pt x="746" y="28"/>
                    </a:lnTo>
                    <a:lnTo>
                      <a:pt x="804" y="32"/>
                    </a:lnTo>
                    <a:lnTo>
                      <a:pt x="858" y="36"/>
                    </a:lnTo>
                    <a:lnTo>
                      <a:pt x="908" y="38"/>
                    </a:lnTo>
                    <a:lnTo>
                      <a:pt x="908" y="202"/>
                    </a:lnTo>
                    <a:lnTo>
                      <a:pt x="910" y="368"/>
                    </a:lnTo>
                    <a:lnTo>
                      <a:pt x="914" y="537"/>
                    </a:lnTo>
                    <a:lnTo>
                      <a:pt x="917" y="710"/>
                    </a:lnTo>
                    <a:lnTo>
                      <a:pt x="919" y="884"/>
                    </a:lnTo>
                    <a:lnTo>
                      <a:pt x="922" y="1059"/>
                    </a:lnTo>
                    <a:lnTo>
                      <a:pt x="924" y="1235"/>
                    </a:lnTo>
                    <a:lnTo>
                      <a:pt x="926" y="1411"/>
                    </a:lnTo>
                    <a:lnTo>
                      <a:pt x="924" y="1587"/>
                    </a:lnTo>
                    <a:lnTo>
                      <a:pt x="923" y="1763"/>
                    </a:lnTo>
                    <a:lnTo>
                      <a:pt x="921" y="1851"/>
                    </a:lnTo>
                    <a:lnTo>
                      <a:pt x="919" y="1937"/>
                    </a:lnTo>
                    <a:lnTo>
                      <a:pt x="917" y="2024"/>
                    </a:lnTo>
                    <a:lnTo>
                      <a:pt x="912" y="2110"/>
                    </a:lnTo>
                    <a:lnTo>
                      <a:pt x="909" y="2196"/>
                    </a:lnTo>
                    <a:lnTo>
                      <a:pt x="904" y="2281"/>
                    </a:lnTo>
                    <a:lnTo>
                      <a:pt x="899" y="2366"/>
                    </a:lnTo>
                    <a:lnTo>
                      <a:pt x="893" y="2449"/>
                    </a:lnTo>
                    <a:lnTo>
                      <a:pt x="885" y="2532"/>
                    </a:lnTo>
                    <a:lnTo>
                      <a:pt x="877" y="2614"/>
                    </a:lnTo>
                    <a:lnTo>
                      <a:pt x="869" y="2695"/>
                    </a:lnTo>
                    <a:lnTo>
                      <a:pt x="859" y="2775"/>
                    </a:lnTo>
                    <a:lnTo>
                      <a:pt x="847" y="2778"/>
                    </a:lnTo>
                    <a:lnTo>
                      <a:pt x="835" y="2781"/>
                    </a:lnTo>
                    <a:lnTo>
                      <a:pt x="823" y="2783"/>
                    </a:lnTo>
                    <a:lnTo>
                      <a:pt x="808" y="2785"/>
                    </a:lnTo>
                    <a:lnTo>
                      <a:pt x="791" y="2788"/>
                    </a:lnTo>
                    <a:lnTo>
                      <a:pt x="769" y="2789"/>
                    </a:lnTo>
                    <a:lnTo>
                      <a:pt x="741" y="2791"/>
                    </a:lnTo>
                    <a:lnTo>
                      <a:pt x="707" y="2793"/>
                    </a:lnTo>
                    <a:lnTo>
                      <a:pt x="665" y="2795"/>
                    </a:lnTo>
                    <a:lnTo>
                      <a:pt x="614" y="2798"/>
                    </a:lnTo>
                    <a:lnTo>
                      <a:pt x="551" y="2800"/>
                    </a:lnTo>
                    <a:lnTo>
                      <a:pt x="479" y="2803"/>
                    </a:lnTo>
                    <a:lnTo>
                      <a:pt x="393" y="2806"/>
                    </a:lnTo>
                    <a:lnTo>
                      <a:pt x="293" y="2810"/>
                    </a:lnTo>
                    <a:lnTo>
                      <a:pt x="178" y="2814"/>
                    </a:lnTo>
                    <a:lnTo>
                      <a:pt x="48" y="2818"/>
                    </a:lnTo>
                    <a:close/>
                  </a:path>
                </a:pathLst>
              </a:custGeom>
              <a:solidFill>
                <a:srgbClr val="996633"/>
              </a:solidFill>
              <a:ln w="9525">
                <a:noFill/>
                <a:round/>
                <a:headEnd/>
                <a:tailEnd/>
              </a:ln>
            </p:spPr>
            <p:txBody>
              <a:bodyPr>
                <a:prstTxWarp prst="textNoShape">
                  <a:avLst/>
                </a:prstTxWarp>
              </a:bodyPr>
              <a:lstStyle/>
              <a:p>
                <a:endParaRPr lang="en-US"/>
              </a:p>
            </p:txBody>
          </p:sp>
          <p:sp>
            <p:nvSpPr>
              <p:cNvPr id="68141" name="Freeform 567"/>
              <p:cNvSpPr>
                <a:spLocks noChangeAspect="1"/>
              </p:cNvSpPr>
              <p:nvPr/>
            </p:nvSpPr>
            <p:spPr bwMode="auto">
              <a:xfrm>
                <a:off x="1499" y="3241"/>
                <a:ext cx="183" cy="126"/>
              </a:xfrm>
              <a:custGeom>
                <a:avLst/>
                <a:gdLst>
                  <a:gd name="T0" fmla="*/ 4 w 915"/>
                  <a:gd name="T1" fmla="*/ 588 h 629"/>
                  <a:gd name="T2" fmla="*/ 915 w 915"/>
                  <a:gd name="T3" fmla="*/ 629 h 629"/>
                  <a:gd name="T4" fmla="*/ 914 w 915"/>
                  <a:gd name="T5" fmla="*/ 553 h 629"/>
                  <a:gd name="T6" fmla="*/ 912 w 915"/>
                  <a:gd name="T7" fmla="*/ 478 h 629"/>
                  <a:gd name="T8" fmla="*/ 911 w 915"/>
                  <a:gd name="T9" fmla="*/ 403 h 629"/>
                  <a:gd name="T10" fmla="*/ 910 w 915"/>
                  <a:gd name="T11" fmla="*/ 329 h 629"/>
                  <a:gd name="T12" fmla="*/ 909 w 915"/>
                  <a:gd name="T13" fmla="*/ 255 h 629"/>
                  <a:gd name="T14" fmla="*/ 908 w 915"/>
                  <a:gd name="T15" fmla="*/ 182 h 629"/>
                  <a:gd name="T16" fmla="*/ 908 w 915"/>
                  <a:gd name="T17" fmla="*/ 110 h 629"/>
                  <a:gd name="T18" fmla="*/ 908 w 915"/>
                  <a:gd name="T19" fmla="*/ 38 h 629"/>
                  <a:gd name="T20" fmla="*/ 858 w 915"/>
                  <a:gd name="T21" fmla="*/ 36 h 629"/>
                  <a:gd name="T22" fmla="*/ 804 w 915"/>
                  <a:gd name="T23" fmla="*/ 32 h 629"/>
                  <a:gd name="T24" fmla="*/ 746 w 915"/>
                  <a:gd name="T25" fmla="*/ 28 h 629"/>
                  <a:gd name="T26" fmla="*/ 687 w 915"/>
                  <a:gd name="T27" fmla="*/ 24 h 629"/>
                  <a:gd name="T28" fmla="*/ 625 w 915"/>
                  <a:gd name="T29" fmla="*/ 18 h 629"/>
                  <a:gd name="T30" fmla="*/ 561 w 915"/>
                  <a:gd name="T31" fmla="*/ 14 h 629"/>
                  <a:gd name="T32" fmla="*/ 498 w 915"/>
                  <a:gd name="T33" fmla="*/ 9 h 629"/>
                  <a:gd name="T34" fmla="*/ 433 w 915"/>
                  <a:gd name="T35" fmla="*/ 5 h 629"/>
                  <a:gd name="T36" fmla="*/ 370 w 915"/>
                  <a:gd name="T37" fmla="*/ 2 h 629"/>
                  <a:gd name="T38" fmla="*/ 308 w 915"/>
                  <a:gd name="T39" fmla="*/ 1 h 629"/>
                  <a:gd name="T40" fmla="*/ 248 w 915"/>
                  <a:gd name="T41" fmla="*/ 0 h 629"/>
                  <a:gd name="T42" fmla="*/ 190 w 915"/>
                  <a:gd name="T43" fmla="*/ 1 h 629"/>
                  <a:gd name="T44" fmla="*/ 163 w 915"/>
                  <a:gd name="T45" fmla="*/ 3 h 629"/>
                  <a:gd name="T46" fmla="*/ 136 w 915"/>
                  <a:gd name="T47" fmla="*/ 4 h 629"/>
                  <a:gd name="T48" fmla="*/ 110 w 915"/>
                  <a:gd name="T49" fmla="*/ 7 h 629"/>
                  <a:gd name="T50" fmla="*/ 85 w 915"/>
                  <a:gd name="T51" fmla="*/ 9 h 629"/>
                  <a:gd name="T52" fmla="*/ 62 w 915"/>
                  <a:gd name="T53" fmla="*/ 14 h 629"/>
                  <a:gd name="T54" fmla="*/ 40 w 915"/>
                  <a:gd name="T55" fmla="*/ 18 h 629"/>
                  <a:gd name="T56" fmla="*/ 19 w 915"/>
                  <a:gd name="T57" fmla="*/ 23 h 629"/>
                  <a:gd name="T58" fmla="*/ 0 w 915"/>
                  <a:gd name="T59" fmla="*/ 28 h 629"/>
                  <a:gd name="T60" fmla="*/ 0 w 915"/>
                  <a:gd name="T61" fmla="*/ 98 h 629"/>
                  <a:gd name="T62" fmla="*/ 1 w 915"/>
                  <a:gd name="T63" fmla="*/ 168 h 629"/>
                  <a:gd name="T64" fmla="*/ 1 w 915"/>
                  <a:gd name="T65" fmla="*/ 238 h 629"/>
                  <a:gd name="T66" fmla="*/ 2 w 915"/>
                  <a:gd name="T67" fmla="*/ 308 h 629"/>
                  <a:gd name="T68" fmla="*/ 2 w 915"/>
                  <a:gd name="T69" fmla="*/ 378 h 629"/>
                  <a:gd name="T70" fmla="*/ 3 w 915"/>
                  <a:gd name="T71" fmla="*/ 448 h 629"/>
                  <a:gd name="T72" fmla="*/ 3 w 915"/>
                  <a:gd name="T73" fmla="*/ 518 h 629"/>
                  <a:gd name="T74" fmla="*/ 4 w 915"/>
                  <a:gd name="T75" fmla="*/ 588 h 629"/>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915"/>
                  <a:gd name="T115" fmla="*/ 0 h 629"/>
                  <a:gd name="T116" fmla="*/ 915 w 915"/>
                  <a:gd name="T117" fmla="*/ 629 h 629"/>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915" h="629">
                    <a:moveTo>
                      <a:pt x="4" y="588"/>
                    </a:moveTo>
                    <a:lnTo>
                      <a:pt x="915" y="629"/>
                    </a:lnTo>
                    <a:lnTo>
                      <a:pt x="914" y="553"/>
                    </a:lnTo>
                    <a:lnTo>
                      <a:pt x="912" y="478"/>
                    </a:lnTo>
                    <a:lnTo>
                      <a:pt x="911" y="403"/>
                    </a:lnTo>
                    <a:lnTo>
                      <a:pt x="910" y="329"/>
                    </a:lnTo>
                    <a:lnTo>
                      <a:pt x="909" y="255"/>
                    </a:lnTo>
                    <a:lnTo>
                      <a:pt x="908" y="182"/>
                    </a:lnTo>
                    <a:lnTo>
                      <a:pt x="908" y="110"/>
                    </a:lnTo>
                    <a:lnTo>
                      <a:pt x="908" y="38"/>
                    </a:lnTo>
                    <a:lnTo>
                      <a:pt x="858" y="36"/>
                    </a:lnTo>
                    <a:lnTo>
                      <a:pt x="804" y="32"/>
                    </a:lnTo>
                    <a:lnTo>
                      <a:pt x="746" y="28"/>
                    </a:lnTo>
                    <a:lnTo>
                      <a:pt x="687" y="24"/>
                    </a:lnTo>
                    <a:lnTo>
                      <a:pt x="625" y="18"/>
                    </a:lnTo>
                    <a:lnTo>
                      <a:pt x="561" y="14"/>
                    </a:lnTo>
                    <a:lnTo>
                      <a:pt x="498" y="9"/>
                    </a:lnTo>
                    <a:lnTo>
                      <a:pt x="433" y="5"/>
                    </a:lnTo>
                    <a:lnTo>
                      <a:pt x="370" y="2"/>
                    </a:lnTo>
                    <a:lnTo>
                      <a:pt x="308" y="1"/>
                    </a:lnTo>
                    <a:lnTo>
                      <a:pt x="248" y="0"/>
                    </a:lnTo>
                    <a:lnTo>
                      <a:pt x="190" y="1"/>
                    </a:lnTo>
                    <a:lnTo>
                      <a:pt x="163" y="3"/>
                    </a:lnTo>
                    <a:lnTo>
                      <a:pt x="136" y="4"/>
                    </a:lnTo>
                    <a:lnTo>
                      <a:pt x="110" y="7"/>
                    </a:lnTo>
                    <a:lnTo>
                      <a:pt x="85" y="9"/>
                    </a:lnTo>
                    <a:lnTo>
                      <a:pt x="62" y="14"/>
                    </a:lnTo>
                    <a:lnTo>
                      <a:pt x="40" y="18"/>
                    </a:lnTo>
                    <a:lnTo>
                      <a:pt x="19" y="23"/>
                    </a:lnTo>
                    <a:lnTo>
                      <a:pt x="0" y="28"/>
                    </a:lnTo>
                    <a:lnTo>
                      <a:pt x="0" y="98"/>
                    </a:lnTo>
                    <a:lnTo>
                      <a:pt x="1" y="168"/>
                    </a:lnTo>
                    <a:lnTo>
                      <a:pt x="1" y="238"/>
                    </a:lnTo>
                    <a:lnTo>
                      <a:pt x="2" y="308"/>
                    </a:lnTo>
                    <a:lnTo>
                      <a:pt x="2" y="378"/>
                    </a:lnTo>
                    <a:lnTo>
                      <a:pt x="3" y="448"/>
                    </a:lnTo>
                    <a:lnTo>
                      <a:pt x="3" y="518"/>
                    </a:lnTo>
                    <a:lnTo>
                      <a:pt x="4" y="588"/>
                    </a:lnTo>
                    <a:close/>
                  </a:path>
                </a:pathLst>
              </a:custGeom>
              <a:solidFill>
                <a:srgbClr val="996633"/>
              </a:solidFill>
              <a:ln w="9525">
                <a:noFill/>
                <a:round/>
                <a:headEnd/>
                <a:tailEnd/>
              </a:ln>
            </p:spPr>
            <p:txBody>
              <a:bodyPr>
                <a:prstTxWarp prst="textNoShape">
                  <a:avLst/>
                </a:prstTxWarp>
              </a:bodyPr>
              <a:lstStyle/>
              <a:p>
                <a:endParaRPr lang="en-US"/>
              </a:p>
            </p:txBody>
          </p:sp>
          <p:sp>
            <p:nvSpPr>
              <p:cNvPr id="68142" name="Freeform 568"/>
              <p:cNvSpPr>
                <a:spLocks noChangeAspect="1"/>
              </p:cNvSpPr>
              <p:nvPr/>
            </p:nvSpPr>
            <p:spPr bwMode="auto">
              <a:xfrm>
                <a:off x="1499" y="3241"/>
                <a:ext cx="183" cy="104"/>
              </a:xfrm>
              <a:custGeom>
                <a:avLst/>
                <a:gdLst>
                  <a:gd name="T0" fmla="*/ 3 w 914"/>
                  <a:gd name="T1" fmla="*/ 481 h 521"/>
                  <a:gd name="T2" fmla="*/ 60 w 914"/>
                  <a:gd name="T3" fmla="*/ 483 h 521"/>
                  <a:gd name="T4" fmla="*/ 117 w 914"/>
                  <a:gd name="T5" fmla="*/ 485 h 521"/>
                  <a:gd name="T6" fmla="*/ 174 w 914"/>
                  <a:gd name="T7" fmla="*/ 488 h 521"/>
                  <a:gd name="T8" fmla="*/ 231 w 914"/>
                  <a:gd name="T9" fmla="*/ 490 h 521"/>
                  <a:gd name="T10" fmla="*/ 288 w 914"/>
                  <a:gd name="T11" fmla="*/ 493 h 521"/>
                  <a:gd name="T12" fmla="*/ 345 w 914"/>
                  <a:gd name="T13" fmla="*/ 496 h 521"/>
                  <a:gd name="T14" fmla="*/ 401 w 914"/>
                  <a:gd name="T15" fmla="*/ 498 h 521"/>
                  <a:gd name="T16" fmla="*/ 458 w 914"/>
                  <a:gd name="T17" fmla="*/ 500 h 521"/>
                  <a:gd name="T18" fmla="*/ 515 w 914"/>
                  <a:gd name="T19" fmla="*/ 504 h 521"/>
                  <a:gd name="T20" fmla="*/ 572 w 914"/>
                  <a:gd name="T21" fmla="*/ 506 h 521"/>
                  <a:gd name="T22" fmla="*/ 629 w 914"/>
                  <a:gd name="T23" fmla="*/ 508 h 521"/>
                  <a:gd name="T24" fmla="*/ 686 w 914"/>
                  <a:gd name="T25" fmla="*/ 511 h 521"/>
                  <a:gd name="T26" fmla="*/ 743 w 914"/>
                  <a:gd name="T27" fmla="*/ 513 h 521"/>
                  <a:gd name="T28" fmla="*/ 800 w 914"/>
                  <a:gd name="T29" fmla="*/ 516 h 521"/>
                  <a:gd name="T30" fmla="*/ 857 w 914"/>
                  <a:gd name="T31" fmla="*/ 519 h 521"/>
                  <a:gd name="T32" fmla="*/ 914 w 914"/>
                  <a:gd name="T33" fmla="*/ 521 h 521"/>
                  <a:gd name="T34" fmla="*/ 912 w 914"/>
                  <a:gd name="T35" fmla="*/ 460 h 521"/>
                  <a:gd name="T36" fmla="*/ 911 w 914"/>
                  <a:gd name="T37" fmla="*/ 398 h 521"/>
                  <a:gd name="T38" fmla="*/ 910 w 914"/>
                  <a:gd name="T39" fmla="*/ 337 h 521"/>
                  <a:gd name="T40" fmla="*/ 909 w 914"/>
                  <a:gd name="T41" fmla="*/ 276 h 521"/>
                  <a:gd name="T42" fmla="*/ 909 w 914"/>
                  <a:gd name="T43" fmla="*/ 216 h 521"/>
                  <a:gd name="T44" fmla="*/ 908 w 914"/>
                  <a:gd name="T45" fmla="*/ 156 h 521"/>
                  <a:gd name="T46" fmla="*/ 908 w 914"/>
                  <a:gd name="T47" fmla="*/ 97 h 521"/>
                  <a:gd name="T48" fmla="*/ 908 w 914"/>
                  <a:gd name="T49" fmla="*/ 38 h 521"/>
                  <a:gd name="T50" fmla="*/ 858 w 914"/>
                  <a:gd name="T51" fmla="*/ 36 h 521"/>
                  <a:gd name="T52" fmla="*/ 804 w 914"/>
                  <a:gd name="T53" fmla="*/ 32 h 521"/>
                  <a:gd name="T54" fmla="*/ 746 w 914"/>
                  <a:gd name="T55" fmla="*/ 28 h 521"/>
                  <a:gd name="T56" fmla="*/ 687 w 914"/>
                  <a:gd name="T57" fmla="*/ 24 h 521"/>
                  <a:gd name="T58" fmla="*/ 625 w 914"/>
                  <a:gd name="T59" fmla="*/ 18 h 521"/>
                  <a:gd name="T60" fmla="*/ 561 w 914"/>
                  <a:gd name="T61" fmla="*/ 14 h 521"/>
                  <a:gd name="T62" fmla="*/ 498 w 914"/>
                  <a:gd name="T63" fmla="*/ 9 h 521"/>
                  <a:gd name="T64" fmla="*/ 433 w 914"/>
                  <a:gd name="T65" fmla="*/ 5 h 521"/>
                  <a:gd name="T66" fmla="*/ 370 w 914"/>
                  <a:gd name="T67" fmla="*/ 2 h 521"/>
                  <a:gd name="T68" fmla="*/ 308 w 914"/>
                  <a:gd name="T69" fmla="*/ 1 h 521"/>
                  <a:gd name="T70" fmla="*/ 248 w 914"/>
                  <a:gd name="T71" fmla="*/ 0 h 521"/>
                  <a:gd name="T72" fmla="*/ 190 w 914"/>
                  <a:gd name="T73" fmla="*/ 1 h 521"/>
                  <a:gd name="T74" fmla="*/ 163 w 914"/>
                  <a:gd name="T75" fmla="*/ 3 h 521"/>
                  <a:gd name="T76" fmla="*/ 136 w 914"/>
                  <a:gd name="T77" fmla="*/ 4 h 521"/>
                  <a:gd name="T78" fmla="*/ 110 w 914"/>
                  <a:gd name="T79" fmla="*/ 7 h 521"/>
                  <a:gd name="T80" fmla="*/ 85 w 914"/>
                  <a:gd name="T81" fmla="*/ 9 h 521"/>
                  <a:gd name="T82" fmla="*/ 62 w 914"/>
                  <a:gd name="T83" fmla="*/ 14 h 521"/>
                  <a:gd name="T84" fmla="*/ 40 w 914"/>
                  <a:gd name="T85" fmla="*/ 18 h 521"/>
                  <a:gd name="T86" fmla="*/ 19 w 914"/>
                  <a:gd name="T87" fmla="*/ 23 h 521"/>
                  <a:gd name="T88" fmla="*/ 0 w 914"/>
                  <a:gd name="T89" fmla="*/ 28 h 521"/>
                  <a:gd name="T90" fmla="*/ 0 w 914"/>
                  <a:gd name="T91" fmla="*/ 85 h 521"/>
                  <a:gd name="T92" fmla="*/ 0 w 914"/>
                  <a:gd name="T93" fmla="*/ 142 h 521"/>
                  <a:gd name="T94" fmla="*/ 1 w 914"/>
                  <a:gd name="T95" fmla="*/ 197 h 521"/>
                  <a:gd name="T96" fmla="*/ 1 w 914"/>
                  <a:gd name="T97" fmla="*/ 254 h 521"/>
                  <a:gd name="T98" fmla="*/ 2 w 914"/>
                  <a:gd name="T99" fmla="*/ 311 h 521"/>
                  <a:gd name="T100" fmla="*/ 2 w 914"/>
                  <a:gd name="T101" fmla="*/ 367 h 521"/>
                  <a:gd name="T102" fmla="*/ 2 w 914"/>
                  <a:gd name="T103" fmla="*/ 424 h 521"/>
                  <a:gd name="T104" fmla="*/ 3 w 914"/>
                  <a:gd name="T105" fmla="*/ 481 h 521"/>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914"/>
                  <a:gd name="T160" fmla="*/ 0 h 521"/>
                  <a:gd name="T161" fmla="*/ 914 w 914"/>
                  <a:gd name="T162" fmla="*/ 521 h 521"/>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914" h="521">
                    <a:moveTo>
                      <a:pt x="3" y="481"/>
                    </a:moveTo>
                    <a:lnTo>
                      <a:pt x="60" y="483"/>
                    </a:lnTo>
                    <a:lnTo>
                      <a:pt x="117" y="485"/>
                    </a:lnTo>
                    <a:lnTo>
                      <a:pt x="174" y="488"/>
                    </a:lnTo>
                    <a:lnTo>
                      <a:pt x="231" y="490"/>
                    </a:lnTo>
                    <a:lnTo>
                      <a:pt x="288" y="493"/>
                    </a:lnTo>
                    <a:lnTo>
                      <a:pt x="345" y="496"/>
                    </a:lnTo>
                    <a:lnTo>
                      <a:pt x="401" y="498"/>
                    </a:lnTo>
                    <a:lnTo>
                      <a:pt x="458" y="500"/>
                    </a:lnTo>
                    <a:lnTo>
                      <a:pt x="515" y="504"/>
                    </a:lnTo>
                    <a:lnTo>
                      <a:pt x="572" y="506"/>
                    </a:lnTo>
                    <a:lnTo>
                      <a:pt x="629" y="508"/>
                    </a:lnTo>
                    <a:lnTo>
                      <a:pt x="686" y="511"/>
                    </a:lnTo>
                    <a:lnTo>
                      <a:pt x="743" y="513"/>
                    </a:lnTo>
                    <a:lnTo>
                      <a:pt x="800" y="516"/>
                    </a:lnTo>
                    <a:lnTo>
                      <a:pt x="857" y="519"/>
                    </a:lnTo>
                    <a:lnTo>
                      <a:pt x="914" y="521"/>
                    </a:lnTo>
                    <a:lnTo>
                      <a:pt x="912" y="460"/>
                    </a:lnTo>
                    <a:lnTo>
                      <a:pt x="911" y="398"/>
                    </a:lnTo>
                    <a:lnTo>
                      <a:pt x="910" y="337"/>
                    </a:lnTo>
                    <a:lnTo>
                      <a:pt x="909" y="276"/>
                    </a:lnTo>
                    <a:lnTo>
                      <a:pt x="909" y="216"/>
                    </a:lnTo>
                    <a:lnTo>
                      <a:pt x="908" y="156"/>
                    </a:lnTo>
                    <a:lnTo>
                      <a:pt x="908" y="97"/>
                    </a:lnTo>
                    <a:lnTo>
                      <a:pt x="908" y="38"/>
                    </a:lnTo>
                    <a:lnTo>
                      <a:pt x="858" y="36"/>
                    </a:lnTo>
                    <a:lnTo>
                      <a:pt x="804" y="32"/>
                    </a:lnTo>
                    <a:lnTo>
                      <a:pt x="746" y="28"/>
                    </a:lnTo>
                    <a:lnTo>
                      <a:pt x="687" y="24"/>
                    </a:lnTo>
                    <a:lnTo>
                      <a:pt x="625" y="18"/>
                    </a:lnTo>
                    <a:lnTo>
                      <a:pt x="561" y="14"/>
                    </a:lnTo>
                    <a:lnTo>
                      <a:pt x="498" y="9"/>
                    </a:lnTo>
                    <a:lnTo>
                      <a:pt x="433" y="5"/>
                    </a:lnTo>
                    <a:lnTo>
                      <a:pt x="370" y="2"/>
                    </a:lnTo>
                    <a:lnTo>
                      <a:pt x="308" y="1"/>
                    </a:lnTo>
                    <a:lnTo>
                      <a:pt x="248" y="0"/>
                    </a:lnTo>
                    <a:lnTo>
                      <a:pt x="190" y="1"/>
                    </a:lnTo>
                    <a:lnTo>
                      <a:pt x="163" y="3"/>
                    </a:lnTo>
                    <a:lnTo>
                      <a:pt x="136" y="4"/>
                    </a:lnTo>
                    <a:lnTo>
                      <a:pt x="110" y="7"/>
                    </a:lnTo>
                    <a:lnTo>
                      <a:pt x="85" y="9"/>
                    </a:lnTo>
                    <a:lnTo>
                      <a:pt x="62" y="14"/>
                    </a:lnTo>
                    <a:lnTo>
                      <a:pt x="40" y="18"/>
                    </a:lnTo>
                    <a:lnTo>
                      <a:pt x="19" y="23"/>
                    </a:lnTo>
                    <a:lnTo>
                      <a:pt x="0" y="28"/>
                    </a:lnTo>
                    <a:lnTo>
                      <a:pt x="0" y="85"/>
                    </a:lnTo>
                    <a:lnTo>
                      <a:pt x="0" y="142"/>
                    </a:lnTo>
                    <a:lnTo>
                      <a:pt x="1" y="197"/>
                    </a:lnTo>
                    <a:lnTo>
                      <a:pt x="1" y="254"/>
                    </a:lnTo>
                    <a:lnTo>
                      <a:pt x="2" y="311"/>
                    </a:lnTo>
                    <a:lnTo>
                      <a:pt x="2" y="367"/>
                    </a:lnTo>
                    <a:lnTo>
                      <a:pt x="2" y="424"/>
                    </a:lnTo>
                    <a:lnTo>
                      <a:pt x="3" y="481"/>
                    </a:lnTo>
                    <a:close/>
                  </a:path>
                </a:pathLst>
              </a:custGeom>
              <a:solidFill>
                <a:srgbClr val="996633"/>
              </a:solidFill>
              <a:ln w="9525">
                <a:noFill/>
                <a:round/>
                <a:headEnd/>
                <a:tailEnd/>
              </a:ln>
            </p:spPr>
            <p:txBody>
              <a:bodyPr>
                <a:prstTxWarp prst="textNoShape">
                  <a:avLst/>
                </a:prstTxWarp>
              </a:bodyPr>
              <a:lstStyle/>
              <a:p>
                <a:endParaRPr lang="en-US"/>
              </a:p>
            </p:txBody>
          </p:sp>
          <p:sp>
            <p:nvSpPr>
              <p:cNvPr id="68143" name="Freeform 569"/>
              <p:cNvSpPr>
                <a:spLocks noChangeAspect="1"/>
              </p:cNvSpPr>
              <p:nvPr/>
            </p:nvSpPr>
            <p:spPr bwMode="auto">
              <a:xfrm>
                <a:off x="1499" y="3241"/>
                <a:ext cx="182" cy="82"/>
              </a:xfrm>
              <a:custGeom>
                <a:avLst/>
                <a:gdLst>
                  <a:gd name="T0" fmla="*/ 2 w 911"/>
                  <a:gd name="T1" fmla="*/ 372 h 413"/>
                  <a:gd name="T2" fmla="*/ 59 w 911"/>
                  <a:gd name="T3" fmla="*/ 375 h 413"/>
                  <a:gd name="T4" fmla="*/ 116 w 911"/>
                  <a:gd name="T5" fmla="*/ 378 h 413"/>
                  <a:gd name="T6" fmla="*/ 173 w 911"/>
                  <a:gd name="T7" fmla="*/ 380 h 413"/>
                  <a:gd name="T8" fmla="*/ 230 w 911"/>
                  <a:gd name="T9" fmla="*/ 382 h 413"/>
                  <a:gd name="T10" fmla="*/ 287 w 911"/>
                  <a:gd name="T11" fmla="*/ 386 h 413"/>
                  <a:gd name="T12" fmla="*/ 344 w 911"/>
                  <a:gd name="T13" fmla="*/ 388 h 413"/>
                  <a:gd name="T14" fmla="*/ 400 w 911"/>
                  <a:gd name="T15" fmla="*/ 390 h 413"/>
                  <a:gd name="T16" fmla="*/ 457 w 911"/>
                  <a:gd name="T17" fmla="*/ 393 h 413"/>
                  <a:gd name="T18" fmla="*/ 513 w 911"/>
                  <a:gd name="T19" fmla="*/ 395 h 413"/>
                  <a:gd name="T20" fmla="*/ 570 w 911"/>
                  <a:gd name="T21" fmla="*/ 398 h 413"/>
                  <a:gd name="T22" fmla="*/ 627 w 911"/>
                  <a:gd name="T23" fmla="*/ 401 h 413"/>
                  <a:gd name="T24" fmla="*/ 684 w 911"/>
                  <a:gd name="T25" fmla="*/ 403 h 413"/>
                  <a:gd name="T26" fmla="*/ 741 w 911"/>
                  <a:gd name="T27" fmla="*/ 405 h 413"/>
                  <a:gd name="T28" fmla="*/ 798 w 911"/>
                  <a:gd name="T29" fmla="*/ 408 h 413"/>
                  <a:gd name="T30" fmla="*/ 854 w 911"/>
                  <a:gd name="T31" fmla="*/ 411 h 413"/>
                  <a:gd name="T32" fmla="*/ 911 w 911"/>
                  <a:gd name="T33" fmla="*/ 413 h 413"/>
                  <a:gd name="T34" fmla="*/ 910 w 911"/>
                  <a:gd name="T35" fmla="*/ 366 h 413"/>
                  <a:gd name="T36" fmla="*/ 910 w 911"/>
                  <a:gd name="T37" fmla="*/ 318 h 413"/>
                  <a:gd name="T38" fmla="*/ 909 w 911"/>
                  <a:gd name="T39" fmla="*/ 271 h 413"/>
                  <a:gd name="T40" fmla="*/ 909 w 911"/>
                  <a:gd name="T41" fmla="*/ 224 h 413"/>
                  <a:gd name="T42" fmla="*/ 908 w 911"/>
                  <a:gd name="T43" fmla="*/ 177 h 413"/>
                  <a:gd name="T44" fmla="*/ 908 w 911"/>
                  <a:gd name="T45" fmla="*/ 131 h 413"/>
                  <a:gd name="T46" fmla="*/ 908 w 911"/>
                  <a:gd name="T47" fmla="*/ 84 h 413"/>
                  <a:gd name="T48" fmla="*/ 908 w 911"/>
                  <a:gd name="T49" fmla="*/ 38 h 413"/>
                  <a:gd name="T50" fmla="*/ 858 w 911"/>
                  <a:gd name="T51" fmla="*/ 36 h 413"/>
                  <a:gd name="T52" fmla="*/ 804 w 911"/>
                  <a:gd name="T53" fmla="*/ 32 h 413"/>
                  <a:gd name="T54" fmla="*/ 746 w 911"/>
                  <a:gd name="T55" fmla="*/ 28 h 413"/>
                  <a:gd name="T56" fmla="*/ 687 w 911"/>
                  <a:gd name="T57" fmla="*/ 24 h 413"/>
                  <a:gd name="T58" fmla="*/ 625 w 911"/>
                  <a:gd name="T59" fmla="*/ 18 h 413"/>
                  <a:gd name="T60" fmla="*/ 561 w 911"/>
                  <a:gd name="T61" fmla="*/ 14 h 413"/>
                  <a:gd name="T62" fmla="*/ 498 w 911"/>
                  <a:gd name="T63" fmla="*/ 9 h 413"/>
                  <a:gd name="T64" fmla="*/ 433 w 911"/>
                  <a:gd name="T65" fmla="*/ 5 h 413"/>
                  <a:gd name="T66" fmla="*/ 370 w 911"/>
                  <a:gd name="T67" fmla="*/ 2 h 413"/>
                  <a:gd name="T68" fmla="*/ 308 w 911"/>
                  <a:gd name="T69" fmla="*/ 1 h 413"/>
                  <a:gd name="T70" fmla="*/ 248 w 911"/>
                  <a:gd name="T71" fmla="*/ 0 h 413"/>
                  <a:gd name="T72" fmla="*/ 190 w 911"/>
                  <a:gd name="T73" fmla="*/ 1 h 413"/>
                  <a:gd name="T74" fmla="*/ 163 w 911"/>
                  <a:gd name="T75" fmla="*/ 3 h 413"/>
                  <a:gd name="T76" fmla="*/ 136 w 911"/>
                  <a:gd name="T77" fmla="*/ 4 h 413"/>
                  <a:gd name="T78" fmla="*/ 110 w 911"/>
                  <a:gd name="T79" fmla="*/ 7 h 413"/>
                  <a:gd name="T80" fmla="*/ 85 w 911"/>
                  <a:gd name="T81" fmla="*/ 9 h 413"/>
                  <a:gd name="T82" fmla="*/ 62 w 911"/>
                  <a:gd name="T83" fmla="*/ 14 h 413"/>
                  <a:gd name="T84" fmla="*/ 40 w 911"/>
                  <a:gd name="T85" fmla="*/ 18 h 413"/>
                  <a:gd name="T86" fmla="*/ 19 w 911"/>
                  <a:gd name="T87" fmla="*/ 23 h 413"/>
                  <a:gd name="T88" fmla="*/ 0 w 911"/>
                  <a:gd name="T89" fmla="*/ 28 h 413"/>
                  <a:gd name="T90" fmla="*/ 0 w 911"/>
                  <a:gd name="T91" fmla="*/ 72 h 413"/>
                  <a:gd name="T92" fmla="*/ 0 w 911"/>
                  <a:gd name="T93" fmla="*/ 114 h 413"/>
                  <a:gd name="T94" fmla="*/ 0 w 911"/>
                  <a:gd name="T95" fmla="*/ 157 h 413"/>
                  <a:gd name="T96" fmla="*/ 1 w 911"/>
                  <a:gd name="T97" fmla="*/ 201 h 413"/>
                  <a:gd name="T98" fmla="*/ 1 w 911"/>
                  <a:gd name="T99" fmla="*/ 243 h 413"/>
                  <a:gd name="T100" fmla="*/ 1 w 911"/>
                  <a:gd name="T101" fmla="*/ 286 h 413"/>
                  <a:gd name="T102" fmla="*/ 2 w 911"/>
                  <a:gd name="T103" fmla="*/ 330 h 413"/>
                  <a:gd name="T104" fmla="*/ 2 w 911"/>
                  <a:gd name="T105" fmla="*/ 372 h 413"/>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911"/>
                  <a:gd name="T160" fmla="*/ 0 h 413"/>
                  <a:gd name="T161" fmla="*/ 911 w 911"/>
                  <a:gd name="T162" fmla="*/ 413 h 413"/>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911" h="413">
                    <a:moveTo>
                      <a:pt x="2" y="372"/>
                    </a:moveTo>
                    <a:lnTo>
                      <a:pt x="59" y="375"/>
                    </a:lnTo>
                    <a:lnTo>
                      <a:pt x="116" y="378"/>
                    </a:lnTo>
                    <a:lnTo>
                      <a:pt x="173" y="380"/>
                    </a:lnTo>
                    <a:lnTo>
                      <a:pt x="230" y="382"/>
                    </a:lnTo>
                    <a:lnTo>
                      <a:pt x="287" y="386"/>
                    </a:lnTo>
                    <a:lnTo>
                      <a:pt x="344" y="388"/>
                    </a:lnTo>
                    <a:lnTo>
                      <a:pt x="400" y="390"/>
                    </a:lnTo>
                    <a:lnTo>
                      <a:pt x="457" y="393"/>
                    </a:lnTo>
                    <a:lnTo>
                      <a:pt x="513" y="395"/>
                    </a:lnTo>
                    <a:lnTo>
                      <a:pt x="570" y="398"/>
                    </a:lnTo>
                    <a:lnTo>
                      <a:pt x="627" y="401"/>
                    </a:lnTo>
                    <a:lnTo>
                      <a:pt x="684" y="403"/>
                    </a:lnTo>
                    <a:lnTo>
                      <a:pt x="741" y="405"/>
                    </a:lnTo>
                    <a:lnTo>
                      <a:pt x="798" y="408"/>
                    </a:lnTo>
                    <a:lnTo>
                      <a:pt x="854" y="411"/>
                    </a:lnTo>
                    <a:lnTo>
                      <a:pt x="911" y="413"/>
                    </a:lnTo>
                    <a:lnTo>
                      <a:pt x="910" y="366"/>
                    </a:lnTo>
                    <a:lnTo>
                      <a:pt x="910" y="318"/>
                    </a:lnTo>
                    <a:lnTo>
                      <a:pt x="909" y="271"/>
                    </a:lnTo>
                    <a:lnTo>
                      <a:pt x="909" y="224"/>
                    </a:lnTo>
                    <a:lnTo>
                      <a:pt x="908" y="177"/>
                    </a:lnTo>
                    <a:lnTo>
                      <a:pt x="908" y="131"/>
                    </a:lnTo>
                    <a:lnTo>
                      <a:pt x="908" y="84"/>
                    </a:lnTo>
                    <a:lnTo>
                      <a:pt x="908" y="38"/>
                    </a:lnTo>
                    <a:lnTo>
                      <a:pt x="858" y="36"/>
                    </a:lnTo>
                    <a:lnTo>
                      <a:pt x="804" y="32"/>
                    </a:lnTo>
                    <a:lnTo>
                      <a:pt x="746" y="28"/>
                    </a:lnTo>
                    <a:lnTo>
                      <a:pt x="687" y="24"/>
                    </a:lnTo>
                    <a:lnTo>
                      <a:pt x="625" y="18"/>
                    </a:lnTo>
                    <a:lnTo>
                      <a:pt x="561" y="14"/>
                    </a:lnTo>
                    <a:lnTo>
                      <a:pt x="498" y="9"/>
                    </a:lnTo>
                    <a:lnTo>
                      <a:pt x="433" y="5"/>
                    </a:lnTo>
                    <a:lnTo>
                      <a:pt x="370" y="2"/>
                    </a:lnTo>
                    <a:lnTo>
                      <a:pt x="308" y="1"/>
                    </a:lnTo>
                    <a:lnTo>
                      <a:pt x="248" y="0"/>
                    </a:lnTo>
                    <a:lnTo>
                      <a:pt x="190" y="1"/>
                    </a:lnTo>
                    <a:lnTo>
                      <a:pt x="163" y="3"/>
                    </a:lnTo>
                    <a:lnTo>
                      <a:pt x="136" y="4"/>
                    </a:lnTo>
                    <a:lnTo>
                      <a:pt x="110" y="7"/>
                    </a:lnTo>
                    <a:lnTo>
                      <a:pt x="85" y="9"/>
                    </a:lnTo>
                    <a:lnTo>
                      <a:pt x="62" y="14"/>
                    </a:lnTo>
                    <a:lnTo>
                      <a:pt x="40" y="18"/>
                    </a:lnTo>
                    <a:lnTo>
                      <a:pt x="19" y="23"/>
                    </a:lnTo>
                    <a:lnTo>
                      <a:pt x="0" y="28"/>
                    </a:lnTo>
                    <a:lnTo>
                      <a:pt x="0" y="72"/>
                    </a:lnTo>
                    <a:lnTo>
                      <a:pt x="0" y="114"/>
                    </a:lnTo>
                    <a:lnTo>
                      <a:pt x="0" y="157"/>
                    </a:lnTo>
                    <a:lnTo>
                      <a:pt x="1" y="201"/>
                    </a:lnTo>
                    <a:lnTo>
                      <a:pt x="1" y="243"/>
                    </a:lnTo>
                    <a:lnTo>
                      <a:pt x="1" y="286"/>
                    </a:lnTo>
                    <a:lnTo>
                      <a:pt x="2" y="330"/>
                    </a:lnTo>
                    <a:lnTo>
                      <a:pt x="2" y="372"/>
                    </a:lnTo>
                    <a:close/>
                  </a:path>
                </a:pathLst>
              </a:custGeom>
              <a:solidFill>
                <a:srgbClr val="996633"/>
              </a:solidFill>
              <a:ln w="9525">
                <a:noFill/>
                <a:round/>
                <a:headEnd/>
                <a:tailEnd/>
              </a:ln>
            </p:spPr>
            <p:txBody>
              <a:bodyPr>
                <a:prstTxWarp prst="textNoShape">
                  <a:avLst/>
                </a:prstTxWarp>
              </a:bodyPr>
              <a:lstStyle/>
              <a:p>
                <a:endParaRPr lang="en-US"/>
              </a:p>
            </p:txBody>
          </p:sp>
          <p:sp>
            <p:nvSpPr>
              <p:cNvPr id="68144" name="Freeform 570"/>
              <p:cNvSpPr>
                <a:spLocks noChangeAspect="1"/>
              </p:cNvSpPr>
              <p:nvPr/>
            </p:nvSpPr>
            <p:spPr bwMode="auto">
              <a:xfrm>
                <a:off x="1499" y="3241"/>
                <a:ext cx="182" cy="61"/>
              </a:xfrm>
              <a:custGeom>
                <a:avLst/>
                <a:gdLst>
                  <a:gd name="T0" fmla="*/ 1 w 910"/>
                  <a:gd name="T1" fmla="*/ 264 h 306"/>
                  <a:gd name="T2" fmla="*/ 58 w 910"/>
                  <a:gd name="T3" fmla="*/ 267 h 306"/>
                  <a:gd name="T4" fmla="*/ 115 w 910"/>
                  <a:gd name="T5" fmla="*/ 270 h 306"/>
                  <a:gd name="T6" fmla="*/ 172 w 910"/>
                  <a:gd name="T7" fmla="*/ 272 h 306"/>
                  <a:gd name="T8" fmla="*/ 229 w 910"/>
                  <a:gd name="T9" fmla="*/ 275 h 306"/>
                  <a:gd name="T10" fmla="*/ 286 w 910"/>
                  <a:gd name="T11" fmla="*/ 277 h 306"/>
                  <a:gd name="T12" fmla="*/ 342 w 910"/>
                  <a:gd name="T13" fmla="*/ 279 h 306"/>
                  <a:gd name="T14" fmla="*/ 399 w 910"/>
                  <a:gd name="T15" fmla="*/ 283 h 306"/>
                  <a:gd name="T16" fmla="*/ 455 w 910"/>
                  <a:gd name="T17" fmla="*/ 285 h 306"/>
                  <a:gd name="T18" fmla="*/ 512 w 910"/>
                  <a:gd name="T19" fmla="*/ 288 h 306"/>
                  <a:gd name="T20" fmla="*/ 569 w 910"/>
                  <a:gd name="T21" fmla="*/ 290 h 306"/>
                  <a:gd name="T22" fmla="*/ 626 w 910"/>
                  <a:gd name="T23" fmla="*/ 293 h 306"/>
                  <a:gd name="T24" fmla="*/ 683 w 910"/>
                  <a:gd name="T25" fmla="*/ 296 h 306"/>
                  <a:gd name="T26" fmla="*/ 740 w 910"/>
                  <a:gd name="T27" fmla="*/ 298 h 306"/>
                  <a:gd name="T28" fmla="*/ 796 w 910"/>
                  <a:gd name="T29" fmla="*/ 300 h 306"/>
                  <a:gd name="T30" fmla="*/ 853 w 910"/>
                  <a:gd name="T31" fmla="*/ 304 h 306"/>
                  <a:gd name="T32" fmla="*/ 910 w 910"/>
                  <a:gd name="T33" fmla="*/ 306 h 306"/>
                  <a:gd name="T34" fmla="*/ 909 w 910"/>
                  <a:gd name="T35" fmla="*/ 272 h 306"/>
                  <a:gd name="T36" fmla="*/ 909 w 910"/>
                  <a:gd name="T37" fmla="*/ 238 h 306"/>
                  <a:gd name="T38" fmla="*/ 908 w 910"/>
                  <a:gd name="T39" fmla="*/ 204 h 306"/>
                  <a:gd name="T40" fmla="*/ 908 w 910"/>
                  <a:gd name="T41" fmla="*/ 171 h 306"/>
                  <a:gd name="T42" fmla="*/ 908 w 910"/>
                  <a:gd name="T43" fmla="*/ 137 h 306"/>
                  <a:gd name="T44" fmla="*/ 908 w 910"/>
                  <a:gd name="T45" fmla="*/ 105 h 306"/>
                  <a:gd name="T46" fmla="*/ 908 w 910"/>
                  <a:gd name="T47" fmla="*/ 71 h 306"/>
                  <a:gd name="T48" fmla="*/ 908 w 910"/>
                  <a:gd name="T49" fmla="*/ 38 h 306"/>
                  <a:gd name="T50" fmla="*/ 858 w 910"/>
                  <a:gd name="T51" fmla="*/ 36 h 306"/>
                  <a:gd name="T52" fmla="*/ 804 w 910"/>
                  <a:gd name="T53" fmla="*/ 32 h 306"/>
                  <a:gd name="T54" fmla="*/ 746 w 910"/>
                  <a:gd name="T55" fmla="*/ 28 h 306"/>
                  <a:gd name="T56" fmla="*/ 687 w 910"/>
                  <a:gd name="T57" fmla="*/ 24 h 306"/>
                  <a:gd name="T58" fmla="*/ 625 w 910"/>
                  <a:gd name="T59" fmla="*/ 18 h 306"/>
                  <a:gd name="T60" fmla="*/ 561 w 910"/>
                  <a:gd name="T61" fmla="*/ 14 h 306"/>
                  <a:gd name="T62" fmla="*/ 498 w 910"/>
                  <a:gd name="T63" fmla="*/ 9 h 306"/>
                  <a:gd name="T64" fmla="*/ 433 w 910"/>
                  <a:gd name="T65" fmla="*/ 5 h 306"/>
                  <a:gd name="T66" fmla="*/ 370 w 910"/>
                  <a:gd name="T67" fmla="*/ 2 h 306"/>
                  <a:gd name="T68" fmla="*/ 308 w 910"/>
                  <a:gd name="T69" fmla="*/ 1 h 306"/>
                  <a:gd name="T70" fmla="*/ 248 w 910"/>
                  <a:gd name="T71" fmla="*/ 0 h 306"/>
                  <a:gd name="T72" fmla="*/ 190 w 910"/>
                  <a:gd name="T73" fmla="*/ 1 h 306"/>
                  <a:gd name="T74" fmla="*/ 163 w 910"/>
                  <a:gd name="T75" fmla="*/ 3 h 306"/>
                  <a:gd name="T76" fmla="*/ 136 w 910"/>
                  <a:gd name="T77" fmla="*/ 4 h 306"/>
                  <a:gd name="T78" fmla="*/ 110 w 910"/>
                  <a:gd name="T79" fmla="*/ 7 h 306"/>
                  <a:gd name="T80" fmla="*/ 85 w 910"/>
                  <a:gd name="T81" fmla="*/ 9 h 306"/>
                  <a:gd name="T82" fmla="*/ 62 w 910"/>
                  <a:gd name="T83" fmla="*/ 14 h 306"/>
                  <a:gd name="T84" fmla="*/ 40 w 910"/>
                  <a:gd name="T85" fmla="*/ 18 h 306"/>
                  <a:gd name="T86" fmla="*/ 19 w 910"/>
                  <a:gd name="T87" fmla="*/ 23 h 306"/>
                  <a:gd name="T88" fmla="*/ 0 w 910"/>
                  <a:gd name="T89" fmla="*/ 28 h 306"/>
                  <a:gd name="T90" fmla="*/ 0 w 910"/>
                  <a:gd name="T91" fmla="*/ 58 h 306"/>
                  <a:gd name="T92" fmla="*/ 0 w 910"/>
                  <a:gd name="T93" fmla="*/ 87 h 306"/>
                  <a:gd name="T94" fmla="*/ 0 w 910"/>
                  <a:gd name="T95" fmla="*/ 117 h 306"/>
                  <a:gd name="T96" fmla="*/ 0 w 910"/>
                  <a:gd name="T97" fmla="*/ 146 h 306"/>
                  <a:gd name="T98" fmla="*/ 1 w 910"/>
                  <a:gd name="T99" fmla="*/ 176 h 306"/>
                  <a:gd name="T100" fmla="*/ 1 w 910"/>
                  <a:gd name="T101" fmla="*/ 205 h 306"/>
                  <a:gd name="T102" fmla="*/ 1 w 910"/>
                  <a:gd name="T103" fmla="*/ 235 h 306"/>
                  <a:gd name="T104" fmla="*/ 1 w 910"/>
                  <a:gd name="T105" fmla="*/ 264 h 30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910"/>
                  <a:gd name="T160" fmla="*/ 0 h 306"/>
                  <a:gd name="T161" fmla="*/ 910 w 910"/>
                  <a:gd name="T162" fmla="*/ 306 h 30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910" h="306">
                    <a:moveTo>
                      <a:pt x="1" y="264"/>
                    </a:moveTo>
                    <a:lnTo>
                      <a:pt x="58" y="267"/>
                    </a:lnTo>
                    <a:lnTo>
                      <a:pt x="115" y="270"/>
                    </a:lnTo>
                    <a:lnTo>
                      <a:pt x="172" y="272"/>
                    </a:lnTo>
                    <a:lnTo>
                      <a:pt x="229" y="275"/>
                    </a:lnTo>
                    <a:lnTo>
                      <a:pt x="286" y="277"/>
                    </a:lnTo>
                    <a:lnTo>
                      <a:pt x="342" y="279"/>
                    </a:lnTo>
                    <a:lnTo>
                      <a:pt x="399" y="283"/>
                    </a:lnTo>
                    <a:lnTo>
                      <a:pt x="455" y="285"/>
                    </a:lnTo>
                    <a:lnTo>
                      <a:pt x="512" y="288"/>
                    </a:lnTo>
                    <a:lnTo>
                      <a:pt x="569" y="290"/>
                    </a:lnTo>
                    <a:lnTo>
                      <a:pt x="626" y="293"/>
                    </a:lnTo>
                    <a:lnTo>
                      <a:pt x="683" y="296"/>
                    </a:lnTo>
                    <a:lnTo>
                      <a:pt x="740" y="298"/>
                    </a:lnTo>
                    <a:lnTo>
                      <a:pt x="796" y="300"/>
                    </a:lnTo>
                    <a:lnTo>
                      <a:pt x="853" y="304"/>
                    </a:lnTo>
                    <a:lnTo>
                      <a:pt x="910" y="306"/>
                    </a:lnTo>
                    <a:lnTo>
                      <a:pt x="909" y="272"/>
                    </a:lnTo>
                    <a:lnTo>
                      <a:pt x="909" y="238"/>
                    </a:lnTo>
                    <a:lnTo>
                      <a:pt x="908" y="204"/>
                    </a:lnTo>
                    <a:lnTo>
                      <a:pt x="908" y="171"/>
                    </a:lnTo>
                    <a:lnTo>
                      <a:pt x="908" y="137"/>
                    </a:lnTo>
                    <a:lnTo>
                      <a:pt x="908" y="105"/>
                    </a:lnTo>
                    <a:lnTo>
                      <a:pt x="908" y="71"/>
                    </a:lnTo>
                    <a:lnTo>
                      <a:pt x="908" y="38"/>
                    </a:lnTo>
                    <a:lnTo>
                      <a:pt x="858" y="36"/>
                    </a:lnTo>
                    <a:lnTo>
                      <a:pt x="804" y="32"/>
                    </a:lnTo>
                    <a:lnTo>
                      <a:pt x="746" y="28"/>
                    </a:lnTo>
                    <a:lnTo>
                      <a:pt x="687" y="24"/>
                    </a:lnTo>
                    <a:lnTo>
                      <a:pt x="625" y="18"/>
                    </a:lnTo>
                    <a:lnTo>
                      <a:pt x="561" y="14"/>
                    </a:lnTo>
                    <a:lnTo>
                      <a:pt x="498" y="9"/>
                    </a:lnTo>
                    <a:lnTo>
                      <a:pt x="433" y="5"/>
                    </a:lnTo>
                    <a:lnTo>
                      <a:pt x="370" y="2"/>
                    </a:lnTo>
                    <a:lnTo>
                      <a:pt x="308" y="1"/>
                    </a:lnTo>
                    <a:lnTo>
                      <a:pt x="248" y="0"/>
                    </a:lnTo>
                    <a:lnTo>
                      <a:pt x="190" y="1"/>
                    </a:lnTo>
                    <a:lnTo>
                      <a:pt x="163" y="3"/>
                    </a:lnTo>
                    <a:lnTo>
                      <a:pt x="136" y="4"/>
                    </a:lnTo>
                    <a:lnTo>
                      <a:pt x="110" y="7"/>
                    </a:lnTo>
                    <a:lnTo>
                      <a:pt x="85" y="9"/>
                    </a:lnTo>
                    <a:lnTo>
                      <a:pt x="62" y="14"/>
                    </a:lnTo>
                    <a:lnTo>
                      <a:pt x="40" y="18"/>
                    </a:lnTo>
                    <a:lnTo>
                      <a:pt x="19" y="23"/>
                    </a:lnTo>
                    <a:lnTo>
                      <a:pt x="0" y="28"/>
                    </a:lnTo>
                    <a:lnTo>
                      <a:pt x="0" y="58"/>
                    </a:lnTo>
                    <a:lnTo>
                      <a:pt x="0" y="87"/>
                    </a:lnTo>
                    <a:lnTo>
                      <a:pt x="0" y="117"/>
                    </a:lnTo>
                    <a:lnTo>
                      <a:pt x="0" y="146"/>
                    </a:lnTo>
                    <a:lnTo>
                      <a:pt x="1" y="176"/>
                    </a:lnTo>
                    <a:lnTo>
                      <a:pt x="1" y="205"/>
                    </a:lnTo>
                    <a:lnTo>
                      <a:pt x="1" y="235"/>
                    </a:lnTo>
                    <a:lnTo>
                      <a:pt x="1" y="264"/>
                    </a:lnTo>
                    <a:close/>
                  </a:path>
                </a:pathLst>
              </a:custGeom>
              <a:solidFill>
                <a:srgbClr val="996633"/>
              </a:solidFill>
              <a:ln w="9525">
                <a:noFill/>
                <a:round/>
                <a:headEnd/>
                <a:tailEnd/>
              </a:ln>
            </p:spPr>
            <p:txBody>
              <a:bodyPr>
                <a:prstTxWarp prst="textNoShape">
                  <a:avLst/>
                </a:prstTxWarp>
              </a:bodyPr>
              <a:lstStyle/>
              <a:p>
                <a:endParaRPr lang="en-US"/>
              </a:p>
            </p:txBody>
          </p:sp>
          <p:sp>
            <p:nvSpPr>
              <p:cNvPr id="68145" name="Freeform 571"/>
              <p:cNvSpPr>
                <a:spLocks noChangeAspect="1"/>
              </p:cNvSpPr>
              <p:nvPr/>
            </p:nvSpPr>
            <p:spPr bwMode="auto">
              <a:xfrm>
                <a:off x="1499" y="3241"/>
                <a:ext cx="181" cy="39"/>
              </a:xfrm>
              <a:custGeom>
                <a:avLst/>
                <a:gdLst>
                  <a:gd name="T0" fmla="*/ 1 w 908"/>
                  <a:gd name="T1" fmla="*/ 157 h 197"/>
                  <a:gd name="T2" fmla="*/ 908 w 908"/>
                  <a:gd name="T3" fmla="*/ 197 h 197"/>
                  <a:gd name="T4" fmla="*/ 908 w 908"/>
                  <a:gd name="T5" fmla="*/ 158 h 197"/>
                  <a:gd name="T6" fmla="*/ 908 w 908"/>
                  <a:gd name="T7" fmla="*/ 118 h 197"/>
                  <a:gd name="T8" fmla="*/ 908 w 908"/>
                  <a:gd name="T9" fmla="*/ 78 h 197"/>
                  <a:gd name="T10" fmla="*/ 908 w 908"/>
                  <a:gd name="T11" fmla="*/ 38 h 197"/>
                  <a:gd name="T12" fmla="*/ 858 w 908"/>
                  <a:gd name="T13" fmla="*/ 36 h 197"/>
                  <a:gd name="T14" fmla="*/ 804 w 908"/>
                  <a:gd name="T15" fmla="*/ 32 h 197"/>
                  <a:gd name="T16" fmla="*/ 746 w 908"/>
                  <a:gd name="T17" fmla="*/ 28 h 197"/>
                  <a:gd name="T18" fmla="*/ 687 w 908"/>
                  <a:gd name="T19" fmla="*/ 24 h 197"/>
                  <a:gd name="T20" fmla="*/ 625 w 908"/>
                  <a:gd name="T21" fmla="*/ 18 h 197"/>
                  <a:gd name="T22" fmla="*/ 561 w 908"/>
                  <a:gd name="T23" fmla="*/ 14 h 197"/>
                  <a:gd name="T24" fmla="*/ 498 w 908"/>
                  <a:gd name="T25" fmla="*/ 9 h 197"/>
                  <a:gd name="T26" fmla="*/ 433 w 908"/>
                  <a:gd name="T27" fmla="*/ 5 h 197"/>
                  <a:gd name="T28" fmla="*/ 370 w 908"/>
                  <a:gd name="T29" fmla="*/ 2 h 197"/>
                  <a:gd name="T30" fmla="*/ 308 w 908"/>
                  <a:gd name="T31" fmla="*/ 1 h 197"/>
                  <a:gd name="T32" fmla="*/ 248 w 908"/>
                  <a:gd name="T33" fmla="*/ 0 h 197"/>
                  <a:gd name="T34" fmla="*/ 190 w 908"/>
                  <a:gd name="T35" fmla="*/ 1 h 197"/>
                  <a:gd name="T36" fmla="*/ 163 w 908"/>
                  <a:gd name="T37" fmla="*/ 3 h 197"/>
                  <a:gd name="T38" fmla="*/ 136 w 908"/>
                  <a:gd name="T39" fmla="*/ 4 h 197"/>
                  <a:gd name="T40" fmla="*/ 110 w 908"/>
                  <a:gd name="T41" fmla="*/ 7 h 197"/>
                  <a:gd name="T42" fmla="*/ 85 w 908"/>
                  <a:gd name="T43" fmla="*/ 9 h 197"/>
                  <a:gd name="T44" fmla="*/ 62 w 908"/>
                  <a:gd name="T45" fmla="*/ 14 h 197"/>
                  <a:gd name="T46" fmla="*/ 40 w 908"/>
                  <a:gd name="T47" fmla="*/ 18 h 197"/>
                  <a:gd name="T48" fmla="*/ 19 w 908"/>
                  <a:gd name="T49" fmla="*/ 23 h 197"/>
                  <a:gd name="T50" fmla="*/ 0 w 908"/>
                  <a:gd name="T51" fmla="*/ 28 h 197"/>
                  <a:gd name="T52" fmla="*/ 0 w 908"/>
                  <a:gd name="T53" fmla="*/ 61 h 197"/>
                  <a:gd name="T54" fmla="*/ 0 w 908"/>
                  <a:gd name="T55" fmla="*/ 92 h 197"/>
                  <a:gd name="T56" fmla="*/ 0 w 908"/>
                  <a:gd name="T57" fmla="*/ 125 h 197"/>
                  <a:gd name="T58" fmla="*/ 1 w 908"/>
                  <a:gd name="T59" fmla="*/ 157 h 197"/>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908"/>
                  <a:gd name="T91" fmla="*/ 0 h 197"/>
                  <a:gd name="T92" fmla="*/ 908 w 908"/>
                  <a:gd name="T93" fmla="*/ 197 h 197"/>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908" h="197">
                    <a:moveTo>
                      <a:pt x="1" y="157"/>
                    </a:moveTo>
                    <a:lnTo>
                      <a:pt x="908" y="197"/>
                    </a:lnTo>
                    <a:lnTo>
                      <a:pt x="908" y="158"/>
                    </a:lnTo>
                    <a:lnTo>
                      <a:pt x="908" y="118"/>
                    </a:lnTo>
                    <a:lnTo>
                      <a:pt x="908" y="78"/>
                    </a:lnTo>
                    <a:lnTo>
                      <a:pt x="908" y="38"/>
                    </a:lnTo>
                    <a:lnTo>
                      <a:pt x="858" y="36"/>
                    </a:lnTo>
                    <a:lnTo>
                      <a:pt x="804" y="32"/>
                    </a:lnTo>
                    <a:lnTo>
                      <a:pt x="746" y="28"/>
                    </a:lnTo>
                    <a:lnTo>
                      <a:pt x="687" y="24"/>
                    </a:lnTo>
                    <a:lnTo>
                      <a:pt x="625" y="18"/>
                    </a:lnTo>
                    <a:lnTo>
                      <a:pt x="561" y="14"/>
                    </a:lnTo>
                    <a:lnTo>
                      <a:pt x="498" y="9"/>
                    </a:lnTo>
                    <a:lnTo>
                      <a:pt x="433" y="5"/>
                    </a:lnTo>
                    <a:lnTo>
                      <a:pt x="370" y="2"/>
                    </a:lnTo>
                    <a:lnTo>
                      <a:pt x="308" y="1"/>
                    </a:lnTo>
                    <a:lnTo>
                      <a:pt x="248" y="0"/>
                    </a:lnTo>
                    <a:lnTo>
                      <a:pt x="190" y="1"/>
                    </a:lnTo>
                    <a:lnTo>
                      <a:pt x="163" y="3"/>
                    </a:lnTo>
                    <a:lnTo>
                      <a:pt x="136" y="4"/>
                    </a:lnTo>
                    <a:lnTo>
                      <a:pt x="110" y="7"/>
                    </a:lnTo>
                    <a:lnTo>
                      <a:pt x="85" y="9"/>
                    </a:lnTo>
                    <a:lnTo>
                      <a:pt x="62" y="14"/>
                    </a:lnTo>
                    <a:lnTo>
                      <a:pt x="40" y="18"/>
                    </a:lnTo>
                    <a:lnTo>
                      <a:pt x="19" y="23"/>
                    </a:lnTo>
                    <a:lnTo>
                      <a:pt x="0" y="28"/>
                    </a:lnTo>
                    <a:lnTo>
                      <a:pt x="0" y="61"/>
                    </a:lnTo>
                    <a:lnTo>
                      <a:pt x="0" y="92"/>
                    </a:lnTo>
                    <a:lnTo>
                      <a:pt x="0" y="125"/>
                    </a:lnTo>
                    <a:lnTo>
                      <a:pt x="1" y="157"/>
                    </a:lnTo>
                    <a:close/>
                  </a:path>
                </a:pathLst>
              </a:custGeom>
              <a:solidFill>
                <a:srgbClr val="996633"/>
              </a:solidFill>
              <a:ln w="9525">
                <a:noFill/>
                <a:round/>
                <a:headEnd/>
                <a:tailEnd/>
              </a:ln>
            </p:spPr>
            <p:txBody>
              <a:bodyPr>
                <a:prstTxWarp prst="textNoShape">
                  <a:avLst/>
                </a:prstTxWarp>
              </a:bodyPr>
              <a:lstStyle/>
              <a:p>
                <a:endParaRPr lang="en-US"/>
              </a:p>
            </p:txBody>
          </p:sp>
          <p:sp>
            <p:nvSpPr>
              <p:cNvPr id="68146" name="Freeform 572"/>
              <p:cNvSpPr>
                <a:spLocks noChangeAspect="1"/>
              </p:cNvSpPr>
              <p:nvPr/>
            </p:nvSpPr>
            <p:spPr bwMode="auto">
              <a:xfrm>
                <a:off x="1698" y="3248"/>
                <a:ext cx="86" cy="534"/>
              </a:xfrm>
              <a:custGeom>
                <a:avLst/>
                <a:gdLst>
                  <a:gd name="T0" fmla="*/ 22 w 432"/>
                  <a:gd name="T1" fmla="*/ 2669 h 2669"/>
                  <a:gd name="T2" fmla="*/ 16 w 432"/>
                  <a:gd name="T3" fmla="*/ 2510 h 2669"/>
                  <a:gd name="T4" fmla="*/ 11 w 432"/>
                  <a:gd name="T5" fmla="*/ 2352 h 2669"/>
                  <a:gd name="T6" fmla="*/ 7 w 432"/>
                  <a:gd name="T7" fmla="*/ 2193 h 2669"/>
                  <a:gd name="T8" fmla="*/ 5 w 432"/>
                  <a:gd name="T9" fmla="*/ 2037 h 2669"/>
                  <a:gd name="T10" fmla="*/ 3 w 432"/>
                  <a:gd name="T11" fmla="*/ 1879 h 2669"/>
                  <a:gd name="T12" fmla="*/ 2 w 432"/>
                  <a:gd name="T13" fmla="*/ 1723 h 2669"/>
                  <a:gd name="T14" fmla="*/ 0 w 432"/>
                  <a:gd name="T15" fmla="*/ 1568 h 2669"/>
                  <a:gd name="T16" fmla="*/ 0 w 432"/>
                  <a:gd name="T17" fmla="*/ 1411 h 2669"/>
                  <a:gd name="T18" fmla="*/ 2 w 432"/>
                  <a:gd name="T19" fmla="*/ 1256 h 2669"/>
                  <a:gd name="T20" fmla="*/ 3 w 432"/>
                  <a:gd name="T21" fmla="*/ 1101 h 2669"/>
                  <a:gd name="T22" fmla="*/ 4 w 432"/>
                  <a:gd name="T23" fmla="*/ 946 h 2669"/>
                  <a:gd name="T24" fmla="*/ 5 w 432"/>
                  <a:gd name="T25" fmla="*/ 790 h 2669"/>
                  <a:gd name="T26" fmla="*/ 7 w 432"/>
                  <a:gd name="T27" fmla="*/ 635 h 2669"/>
                  <a:gd name="T28" fmla="*/ 8 w 432"/>
                  <a:gd name="T29" fmla="*/ 480 h 2669"/>
                  <a:gd name="T30" fmla="*/ 9 w 432"/>
                  <a:gd name="T31" fmla="*/ 323 h 2669"/>
                  <a:gd name="T32" fmla="*/ 10 w 432"/>
                  <a:gd name="T33" fmla="*/ 167 h 2669"/>
                  <a:gd name="T34" fmla="*/ 14 w 432"/>
                  <a:gd name="T35" fmla="*/ 146 h 2669"/>
                  <a:gd name="T36" fmla="*/ 16 w 432"/>
                  <a:gd name="T37" fmla="*/ 126 h 2669"/>
                  <a:gd name="T38" fmla="*/ 18 w 432"/>
                  <a:gd name="T39" fmla="*/ 105 h 2669"/>
                  <a:gd name="T40" fmla="*/ 21 w 432"/>
                  <a:gd name="T41" fmla="*/ 84 h 2669"/>
                  <a:gd name="T42" fmla="*/ 23 w 432"/>
                  <a:gd name="T43" fmla="*/ 63 h 2669"/>
                  <a:gd name="T44" fmla="*/ 27 w 432"/>
                  <a:gd name="T45" fmla="*/ 42 h 2669"/>
                  <a:gd name="T46" fmla="*/ 29 w 432"/>
                  <a:gd name="T47" fmla="*/ 21 h 2669"/>
                  <a:gd name="T48" fmla="*/ 32 w 432"/>
                  <a:gd name="T49" fmla="*/ 0 h 2669"/>
                  <a:gd name="T50" fmla="*/ 83 w 432"/>
                  <a:gd name="T51" fmla="*/ 0 h 2669"/>
                  <a:gd name="T52" fmla="*/ 132 w 432"/>
                  <a:gd name="T53" fmla="*/ 0 h 2669"/>
                  <a:gd name="T54" fmla="*/ 182 w 432"/>
                  <a:gd name="T55" fmla="*/ 0 h 2669"/>
                  <a:gd name="T56" fmla="*/ 232 w 432"/>
                  <a:gd name="T57" fmla="*/ 0 h 2669"/>
                  <a:gd name="T58" fmla="*/ 282 w 432"/>
                  <a:gd name="T59" fmla="*/ 0 h 2669"/>
                  <a:gd name="T60" fmla="*/ 332 w 432"/>
                  <a:gd name="T61" fmla="*/ 0 h 2669"/>
                  <a:gd name="T62" fmla="*/ 381 w 432"/>
                  <a:gd name="T63" fmla="*/ 0 h 2669"/>
                  <a:gd name="T64" fmla="*/ 432 w 432"/>
                  <a:gd name="T65" fmla="*/ 0 h 2669"/>
                  <a:gd name="T66" fmla="*/ 429 w 432"/>
                  <a:gd name="T67" fmla="*/ 173 h 2669"/>
                  <a:gd name="T68" fmla="*/ 427 w 432"/>
                  <a:gd name="T69" fmla="*/ 325 h 2669"/>
                  <a:gd name="T70" fmla="*/ 425 w 432"/>
                  <a:gd name="T71" fmla="*/ 461 h 2669"/>
                  <a:gd name="T72" fmla="*/ 423 w 432"/>
                  <a:gd name="T73" fmla="*/ 584 h 2669"/>
                  <a:gd name="T74" fmla="*/ 421 w 432"/>
                  <a:gd name="T75" fmla="*/ 697 h 2669"/>
                  <a:gd name="T76" fmla="*/ 418 w 432"/>
                  <a:gd name="T77" fmla="*/ 806 h 2669"/>
                  <a:gd name="T78" fmla="*/ 415 w 432"/>
                  <a:gd name="T79" fmla="*/ 910 h 2669"/>
                  <a:gd name="T80" fmla="*/ 413 w 432"/>
                  <a:gd name="T81" fmla="*/ 1014 h 2669"/>
                  <a:gd name="T82" fmla="*/ 410 w 432"/>
                  <a:gd name="T83" fmla="*/ 1124 h 2669"/>
                  <a:gd name="T84" fmla="*/ 406 w 432"/>
                  <a:gd name="T85" fmla="*/ 1239 h 2669"/>
                  <a:gd name="T86" fmla="*/ 402 w 432"/>
                  <a:gd name="T87" fmla="*/ 1364 h 2669"/>
                  <a:gd name="T88" fmla="*/ 397 w 432"/>
                  <a:gd name="T89" fmla="*/ 1504 h 2669"/>
                  <a:gd name="T90" fmla="*/ 391 w 432"/>
                  <a:gd name="T91" fmla="*/ 1661 h 2669"/>
                  <a:gd name="T92" fmla="*/ 384 w 432"/>
                  <a:gd name="T93" fmla="*/ 1838 h 2669"/>
                  <a:gd name="T94" fmla="*/ 377 w 432"/>
                  <a:gd name="T95" fmla="*/ 2038 h 2669"/>
                  <a:gd name="T96" fmla="*/ 369 w 432"/>
                  <a:gd name="T97" fmla="*/ 2265 h 2669"/>
                  <a:gd name="T98" fmla="*/ 364 w 432"/>
                  <a:gd name="T99" fmla="*/ 2278 h 2669"/>
                  <a:gd name="T100" fmla="*/ 358 w 432"/>
                  <a:gd name="T101" fmla="*/ 2292 h 2669"/>
                  <a:gd name="T102" fmla="*/ 352 w 432"/>
                  <a:gd name="T103" fmla="*/ 2305 h 2669"/>
                  <a:gd name="T104" fmla="*/ 344 w 432"/>
                  <a:gd name="T105" fmla="*/ 2318 h 2669"/>
                  <a:gd name="T106" fmla="*/ 328 w 432"/>
                  <a:gd name="T107" fmla="*/ 2344 h 2669"/>
                  <a:gd name="T108" fmla="*/ 309 w 432"/>
                  <a:gd name="T109" fmla="*/ 2371 h 2669"/>
                  <a:gd name="T110" fmla="*/ 288 w 432"/>
                  <a:gd name="T111" fmla="*/ 2399 h 2669"/>
                  <a:gd name="T112" fmla="*/ 265 w 432"/>
                  <a:gd name="T113" fmla="*/ 2426 h 2669"/>
                  <a:gd name="T114" fmla="*/ 241 w 432"/>
                  <a:gd name="T115" fmla="*/ 2452 h 2669"/>
                  <a:gd name="T116" fmla="*/ 216 w 432"/>
                  <a:gd name="T117" fmla="*/ 2479 h 2669"/>
                  <a:gd name="T118" fmla="*/ 165 w 432"/>
                  <a:gd name="T119" fmla="*/ 2531 h 2669"/>
                  <a:gd name="T120" fmla="*/ 113 w 432"/>
                  <a:gd name="T121" fmla="*/ 2580 h 2669"/>
                  <a:gd name="T122" fmla="*/ 65 w 432"/>
                  <a:gd name="T123" fmla="*/ 2627 h 2669"/>
                  <a:gd name="T124" fmla="*/ 22 w 432"/>
                  <a:gd name="T125" fmla="*/ 2669 h 266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432"/>
                  <a:gd name="T190" fmla="*/ 0 h 2669"/>
                  <a:gd name="T191" fmla="*/ 432 w 432"/>
                  <a:gd name="T192" fmla="*/ 2669 h 266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432" h="2669">
                    <a:moveTo>
                      <a:pt x="22" y="2669"/>
                    </a:moveTo>
                    <a:lnTo>
                      <a:pt x="16" y="2510"/>
                    </a:lnTo>
                    <a:lnTo>
                      <a:pt x="11" y="2352"/>
                    </a:lnTo>
                    <a:lnTo>
                      <a:pt x="7" y="2193"/>
                    </a:lnTo>
                    <a:lnTo>
                      <a:pt x="5" y="2037"/>
                    </a:lnTo>
                    <a:lnTo>
                      <a:pt x="3" y="1879"/>
                    </a:lnTo>
                    <a:lnTo>
                      <a:pt x="2" y="1723"/>
                    </a:lnTo>
                    <a:lnTo>
                      <a:pt x="0" y="1568"/>
                    </a:lnTo>
                    <a:lnTo>
                      <a:pt x="0" y="1411"/>
                    </a:lnTo>
                    <a:lnTo>
                      <a:pt x="2" y="1256"/>
                    </a:lnTo>
                    <a:lnTo>
                      <a:pt x="3" y="1101"/>
                    </a:lnTo>
                    <a:lnTo>
                      <a:pt x="4" y="946"/>
                    </a:lnTo>
                    <a:lnTo>
                      <a:pt x="5" y="790"/>
                    </a:lnTo>
                    <a:lnTo>
                      <a:pt x="7" y="635"/>
                    </a:lnTo>
                    <a:lnTo>
                      <a:pt x="8" y="480"/>
                    </a:lnTo>
                    <a:lnTo>
                      <a:pt x="9" y="323"/>
                    </a:lnTo>
                    <a:lnTo>
                      <a:pt x="10" y="167"/>
                    </a:lnTo>
                    <a:lnTo>
                      <a:pt x="14" y="146"/>
                    </a:lnTo>
                    <a:lnTo>
                      <a:pt x="16" y="126"/>
                    </a:lnTo>
                    <a:lnTo>
                      <a:pt x="18" y="105"/>
                    </a:lnTo>
                    <a:lnTo>
                      <a:pt x="21" y="84"/>
                    </a:lnTo>
                    <a:lnTo>
                      <a:pt x="23" y="63"/>
                    </a:lnTo>
                    <a:lnTo>
                      <a:pt x="27" y="42"/>
                    </a:lnTo>
                    <a:lnTo>
                      <a:pt x="29" y="21"/>
                    </a:lnTo>
                    <a:lnTo>
                      <a:pt x="32" y="0"/>
                    </a:lnTo>
                    <a:lnTo>
                      <a:pt x="83" y="0"/>
                    </a:lnTo>
                    <a:lnTo>
                      <a:pt x="132" y="0"/>
                    </a:lnTo>
                    <a:lnTo>
                      <a:pt x="182" y="0"/>
                    </a:lnTo>
                    <a:lnTo>
                      <a:pt x="232" y="0"/>
                    </a:lnTo>
                    <a:lnTo>
                      <a:pt x="282" y="0"/>
                    </a:lnTo>
                    <a:lnTo>
                      <a:pt x="332" y="0"/>
                    </a:lnTo>
                    <a:lnTo>
                      <a:pt x="381" y="0"/>
                    </a:lnTo>
                    <a:lnTo>
                      <a:pt x="432" y="0"/>
                    </a:lnTo>
                    <a:lnTo>
                      <a:pt x="429" y="173"/>
                    </a:lnTo>
                    <a:lnTo>
                      <a:pt x="427" y="325"/>
                    </a:lnTo>
                    <a:lnTo>
                      <a:pt x="425" y="461"/>
                    </a:lnTo>
                    <a:lnTo>
                      <a:pt x="423" y="584"/>
                    </a:lnTo>
                    <a:lnTo>
                      <a:pt x="421" y="697"/>
                    </a:lnTo>
                    <a:lnTo>
                      <a:pt x="418" y="806"/>
                    </a:lnTo>
                    <a:lnTo>
                      <a:pt x="415" y="910"/>
                    </a:lnTo>
                    <a:lnTo>
                      <a:pt x="413" y="1014"/>
                    </a:lnTo>
                    <a:lnTo>
                      <a:pt x="410" y="1124"/>
                    </a:lnTo>
                    <a:lnTo>
                      <a:pt x="406" y="1239"/>
                    </a:lnTo>
                    <a:lnTo>
                      <a:pt x="402" y="1364"/>
                    </a:lnTo>
                    <a:lnTo>
                      <a:pt x="397" y="1504"/>
                    </a:lnTo>
                    <a:lnTo>
                      <a:pt x="391" y="1661"/>
                    </a:lnTo>
                    <a:lnTo>
                      <a:pt x="384" y="1838"/>
                    </a:lnTo>
                    <a:lnTo>
                      <a:pt x="377" y="2038"/>
                    </a:lnTo>
                    <a:lnTo>
                      <a:pt x="369" y="2265"/>
                    </a:lnTo>
                    <a:lnTo>
                      <a:pt x="364" y="2278"/>
                    </a:lnTo>
                    <a:lnTo>
                      <a:pt x="358" y="2292"/>
                    </a:lnTo>
                    <a:lnTo>
                      <a:pt x="352" y="2305"/>
                    </a:lnTo>
                    <a:lnTo>
                      <a:pt x="344" y="2318"/>
                    </a:lnTo>
                    <a:lnTo>
                      <a:pt x="328" y="2344"/>
                    </a:lnTo>
                    <a:lnTo>
                      <a:pt x="309" y="2371"/>
                    </a:lnTo>
                    <a:lnTo>
                      <a:pt x="288" y="2399"/>
                    </a:lnTo>
                    <a:lnTo>
                      <a:pt x="265" y="2426"/>
                    </a:lnTo>
                    <a:lnTo>
                      <a:pt x="241" y="2452"/>
                    </a:lnTo>
                    <a:lnTo>
                      <a:pt x="216" y="2479"/>
                    </a:lnTo>
                    <a:lnTo>
                      <a:pt x="165" y="2531"/>
                    </a:lnTo>
                    <a:lnTo>
                      <a:pt x="113" y="2580"/>
                    </a:lnTo>
                    <a:lnTo>
                      <a:pt x="65" y="2627"/>
                    </a:lnTo>
                    <a:lnTo>
                      <a:pt x="22" y="2669"/>
                    </a:lnTo>
                    <a:close/>
                  </a:path>
                </a:pathLst>
              </a:custGeom>
              <a:solidFill>
                <a:srgbClr val="996633"/>
              </a:solidFill>
              <a:ln w="9525">
                <a:noFill/>
                <a:round/>
                <a:headEnd/>
                <a:tailEnd/>
              </a:ln>
            </p:spPr>
            <p:txBody>
              <a:bodyPr>
                <a:prstTxWarp prst="textNoShape">
                  <a:avLst/>
                </a:prstTxWarp>
              </a:bodyPr>
              <a:lstStyle/>
              <a:p>
                <a:endParaRPr lang="en-US"/>
              </a:p>
            </p:txBody>
          </p:sp>
          <p:sp>
            <p:nvSpPr>
              <p:cNvPr id="68147" name="Freeform 573"/>
              <p:cNvSpPr>
                <a:spLocks noChangeAspect="1"/>
              </p:cNvSpPr>
              <p:nvPr/>
            </p:nvSpPr>
            <p:spPr bwMode="auto">
              <a:xfrm>
                <a:off x="4187" y="3108"/>
                <a:ext cx="123" cy="313"/>
              </a:xfrm>
              <a:custGeom>
                <a:avLst/>
                <a:gdLst>
                  <a:gd name="T0" fmla="*/ 3 w 615"/>
                  <a:gd name="T1" fmla="*/ 1565 h 1565"/>
                  <a:gd name="T2" fmla="*/ 1 w 615"/>
                  <a:gd name="T3" fmla="*/ 1505 h 1565"/>
                  <a:gd name="T4" fmla="*/ 0 w 615"/>
                  <a:gd name="T5" fmla="*/ 1447 h 1565"/>
                  <a:gd name="T6" fmla="*/ 0 w 615"/>
                  <a:gd name="T7" fmla="*/ 1389 h 1565"/>
                  <a:gd name="T8" fmla="*/ 0 w 615"/>
                  <a:gd name="T9" fmla="*/ 1331 h 1565"/>
                  <a:gd name="T10" fmla="*/ 1 w 615"/>
                  <a:gd name="T11" fmla="*/ 1273 h 1565"/>
                  <a:gd name="T12" fmla="*/ 1 w 615"/>
                  <a:gd name="T13" fmla="*/ 1214 h 1565"/>
                  <a:gd name="T14" fmla="*/ 2 w 615"/>
                  <a:gd name="T15" fmla="*/ 1154 h 1565"/>
                  <a:gd name="T16" fmla="*/ 4 w 615"/>
                  <a:gd name="T17" fmla="*/ 1093 h 1565"/>
                  <a:gd name="T18" fmla="*/ 5 w 615"/>
                  <a:gd name="T19" fmla="*/ 1029 h 1565"/>
                  <a:gd name="T20" fmla="*/ 6 w 615"/>
                  <a:gd name="T21" fmla="*/ 962 h 1565"/>
                  <a:gd name="T22" fmla="*/ 8 w 615"/>
                  <a:gd name="T23" fmla="*/ 892 h 1565"/>
                  <a:gd name="T24" fmla="*/ 10 w 615"/>
                  <a:gd name="T25" fmla="*/ 819 h 1565"/>
                  <a:gd name="T26" fmla="*/ 11 w 615"/>
                  <a:gd name="T27" fmla="*/ 741 h 1565"/>
                  <a:gd name="T28" fmla="*/ 12 w 615"/>
                  <a:gd name="T29" fmla="*/ 658 h 1565"/>
                  <a:gd name="T30" fmla="*/ 12 w 615"/>
                  <a:gd name="T31" fmla="*/ 570 h 1565"/>
                  <a:gd name="T32" fmla="*/ 12 w 615"/>
                  <a:gd name="T33" fmla="*/ 476 h 1565"/>
                  <a:gd name="T34" fmla="*/ 59 w 615"/>
                  <a:gd name="T35" fmla="*/ 438 h 1565"/>
                  <a:gd name="T36" fmla="*/ 127 w 615"/>
                  <a:gd name="T37" fmla="*/ 378 h 1565"/>
                  <a:gd name="T38" fmla="*/ 209 w 615"/>
                  <a:gd name="T39" fmla="*/ 306 h 1565"/>
                  <a:gd name="T40" fmla="*/ 299 w 615"/>
                  <a:gd name="T41" fmla="*/ 227 h 1565"/>
                  <a:gd name="T42" fmla="*/ 345 w 615"/>
                  <a:gd name="T43" fmla="*/ 189 h 1565"/>
                  <a:gd name="T44" fmla="*/ 391 w 615"/>
                  <a:gd name="T45" fmla="*/ 151 h 1565"/>
                  <a:gd name="T46" fmla="*/ 436 w 615"/>
                  <a:gd name="T47" fmla="*/ 114 h 1565"/>
                  <a:gd name="T48" fmla="*/ 479 w 615"/>
                  <a:gd name="T49" fmla="*/ 82 h 1565"/>
                  <a:gd name="T50" fmla="*/ 519 w 615"/>
                  <a:gd name="T51" fmla="*/ 53 h 1565"/>
                  <a:gd name="T52" fmla="*/ 555 w 615"/>
                  <a:gd name="T53" fmla="*/ 29 h 1565"/>
                  <a:gd name="T54" fmla="*/ 573 w 615"/>
                  <a:gd name="T55" fmla="*/ 19 h 1565"/>
                  <a:gd name="T56" fmla="*/ 588 w 615"/>
                  <a:gd name="T57" fmla="*/ 12 h 1565"/>
                  <a:gd name="T58" fmla="*/ 603 w 615"/>
                  <a:gd name="T59" fmla="*/ 5 h 1565"/>
                  <a:gd name="T60" fmla="*/ 615 w 615"/>
                  <a:gd name="T61" fmla="*/ 0 h 1565"/>
                  <a:gd name="T62" fmla="*/ 609 w 615"/>
                  <a:gd name="T63" fmla="*/ 72 h 1565"/>
                  <a:gd name="T64" fmla="*/ 601 w 615"/>
                  <a:gd name="T65" fmla="*/ 156 h 1565"/>
                  <a:gd name="T66" fmla="*/ 593 w 615"/>
                  <a:gd name="T67" fmla="*/ 252 h 1565"/>
                  <a:gd name="T68" fmla="*/ 584 w 615"/>
                  <a:gd name="T69" fmla="*/ 357 h 1565"/>
                  <a:gd name="T70" fmla="*/ 575 w 615"/>
                  <a:gd name="T71" fmla="*/ 469 h 1565"/>
                  <a:gd name="T72" fmla="*/ 566 w 615"/>
                  <a:gd name="T73" fmla="*/ 585 h 1565"/>
                  <a:gd name="T74" fmla="*/ 559 w 615"/>
                  <a:gd name="T75" fmla="*/ 704 h 1565"/>
                  <a:gd name="T76" fmla="*/ 551 w 615"/>
                  <a:gd name="T77" fmla="*/ 823 h 1565"/>
                  <a:gd name="T78" fmla="*/ 545 w 615"/>
                  <a:gd name="T79" fmla="*/ 940 h 1565"/>
                  <a:gd name="T80" fmla="*/ 540 w 615"/>
                  <a:gd name="T81" fmla="*/ 1054 h 1565"/>
                  <a:gd name="T82" fmla="*/ 539 w 615"/>
                  <a:gd name="T83" fmla="*/ 1108 h 1565"/>
                  <a:gd name="T84" fmla="*/ 538 w 615"/>
                  <a:gd name="T85" fmla="*/ 1161 h 1565"/>
                  <a:gd name="T86" fmla="*/ 537 w 615"/>
                  <a:gd name="T87" fmla="*/ 1211 h 1565"/>
                  <a:gd name="T88" fmla="*/ 538 w 615"/>
                  <a:gd name="T89" fmla="*/ 1260 h 1565"/>
                  <a:gd name="T90" fmla="*/ 538 w 615"/>
                  <a:gd name="T91" fmla="*/ 1306 h 1565"/>
                  <a:gd name="T92" fmla="*/ 540 w 615"/>
                  <a:gd name="T93" fmla="*/ 1349 h 1565"/>
                  <a:gd name="T94" fmla="*/ 542 w 615"/>
                  <a:gd name="T95" fmla="*/ 1389 h 1565"/>
                  <a:gd name="T96" fmla="*/ 546 w 615"/>
                  <a:gd name="T97" fmla="*/ 1427 h 1565"/>
                  <a:gd name="T98" fmla="*/ 549 w 615"/>
                  <a:gd name="T99" fmla="*/ 1459 h 1565"/>
                  <a:gd name="T100" fmla="*/ 554 w 615"/>
                  <a:gd name="T101" fmla="*/ 1489 h 1565"/>
                  <a:gd name="T102" fmla="*/ 560 w 615"/>
                  <a:gd name="T103" fmla="*/ 1514 h 1565"/>
                  <a:gd name="T104" fmla="*/ 566 w 615"/>
                  <a:gd name="T105" fmla="*/ 1534 h 1565"/>
                  <a:gd name="T106" fmla="*/ 495 w 615"/>
                  <a:gd name="T107" fmla="*/ 1538 h 1565"/>
                  <a:gd name="T108" fmla="*/ 425 w 615"/>
                  <a:gd name="T109" fmla="*/ 1541 h 1565"/>
                  <a:gd name="T110" fmla="*/ 354 w 615"/>
                  <a:gd name="T111" fmla="*/ 1546 h 1565"/>
                  <a:gd name="T112" fmla="*/ 284 w 615"/>
                  <a:gd name="T113" fmla="*/ 1549 h 1565"/>
                  <a:gd name="T114" fmla="*/ 213 w 615"/>
                  <a:gd name="T115" fmla="*/ 1553 h 1565"/>
                  <a:gd name="T116" fmla="*/ 143 w 615"/>
                  <a:gd name="T117" fmla="*/ 1557 h 1565"/>
                  <a:gd name="T118" fmla="*/ 73 w 615"/>
                  <a:gd name="T119" fmla="*/ 1561 h 1565"/>
                  <a:gd name="T120" fmla="*/ 3 w 615"/>
                  <a:gd name="T121" fmla="*/ 1565 h 1565"/>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615"/>
                  <a:gd name="T184" fmla="*/ 0 h 1565"/>
                  <a:gd name="T185" fmla="*/ 615 w 615"/>
                  <a:gd name="T186" fmla="*/ 1565 h 1565"/>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615" h="1565">
                    <a:moveTo>
                      <a:pt x="3" y="1565"/>
                    </a:moveTo>
                    <a:lnTo>
                      <a:pt x="1" y="1505"/>
                    </a:lnTo>
                    <a:lnTo>
                      <a:pt x="0" y="1447"/>
                    </a:lnTo>
                    <a:lnTo>
                      <a:pt x="0" y="1389"/>
                    </a:lnTo>
                    <a:lnTo>
                      <a:pt x="0" y="1331"/>
                    </a:lnTo>
                    <a:lnTo>
                      <a:pt x="1" y="1273"/>
                    </a:lnTo>
                    <a:lnTo>
                      <a:pt x="1" y="1214"/>
                    </a:lnTo>
                    <a:lnTo>
                      <a:pt x="2" y="1154"/>
                    </a:lnTo>
                    <a:lnTo>
                      <a:pt x="4" y="1093"/>
                    </a:lnTo>
                    <a:lnTo>
                      <a:pt x="5" y="1029"/>
                    </a:lnTo>
                    <a:lnTo>
                      <a:pt x="6" y="962"/>
                    </a:lnTo>
                    <a:lnTo>
                      <a:pt x="8" y="892"/>
                    </a:lnTo>
                    <a:lnTo>
                      <a:pt x="10" y="819"/>
                    </a:lnTo>
                    <a:lnTo>
                      <a:pt x="11" y="741"/>
                    </a:lnTo>
                    <a:lnTo>
                      <a:pt x="12" y="658"/>
                    </a:lnTo>
                    <a:lnTo>
                      <a:pt x="12" y="570"/>
                    </a:lnTo>
                    <a:lnTo>
                      <a:pt x="12" y="476"/>
                    </a:lnTo>
                    <a:lnTo>
                      <a:pt x="59" y="438"/>
                    </a:lnTo>
                    <a:lnTo>
                      <a:pt x="127" y="378"/>
                    </a:lnTo>
                    <a:lnTo>
                      <a:pt x="209" y="306"/>
                    </a:lnTo>
                    <a:lnTo>
                      <a:pt x="299" y="227"/>
                    </a:lnTo>
                    <a:lnTo>
                      <a:pt x="345" y="189"/>
                    </a:lnTo>
                    <a:lnTo>
                      <a:pt x="391" y="151"/>
                    </a:lnTo>
                    <a:lnTo>
                      <a:pt x="436" y="114"/>
                    </a:lnTo>
                    <a:lnTo>
                      <a:pt x="479" y="82"/>
                    </a:lnTo>
                    <a:lnTo>
                      <a:pt x="519" y="53"/>
                    </a:lnTo>
                    <a:lnTo>
                      <a:pt x="555" y="29"/>
                    </a:lnTo>
                    <a:lnTo>
                      <a:pt x="573" y="19"/>
                    </a:lnTo>
                    <a:lnTo>
                      <a:pt x="588" y="12"/>
                    </a:lnTo>
                    <a:lnTo>
                      <a:pt x="603" y="5"/>
                    </a:lnTo>
                    <a:lnTo>
                      <a:pt x="615" y="0"/>
                    </a:lnTo>
                    <a:lnTo>
                      <a:pt x="609" y="72"/>
                    </a:lnTo>
                    <a:lnTo>
                      <a:pt x="601" y="156"/>
                    </a:lnTo>
                    <a:lnTo>
                      <a:pt x="593" y="252"/>
                    </a:lnTo>
                    <a:lnTo>
                      <a:pt x="584" y="357"/>
                    </a:lnTo>
                    <a:lnTo>
                      <a:pt x="575" y="469"/>
                    </a:lnTo>
                    <a:lnTo>
                      <a:pt x="566" y="585"/>
                    </a:lnTo>
                    <a:lnTo>
                      <a:pt x="559" y="704"/>
                    </a:lnTo>
                    <a:lnTo>
                      <a:pt x="551" y="823"/>
                    </a:lnTo>
                    <a:lnTo>
                      <a:pt x="545" y="940"/>
                    </a:lnTo>
                    <a:lnTo>
                      <a:pt x="540" y="1054"/>
                    </a:lnTo>
                    <a:lnTo>
                      <a:pt x="539" y="1108"/>
                    </a:lnTo>
                    <a:lnTo>
                      <a:pt x="538" y="1161"/>
                    </a:lnTo>
                    <a:lnTo>
                      <a:pt x="537" y="1211"/>
                    </a:lnTo>
                    <a:lnTo>
                      <a:pt x="538" y="1260"/>
                    </a:lnTo>
                    <a:lnTo>
                      <a:pt x="538" y="1306"/>
                    </a:lnTo>
                    <a:lnTo>
                      <a:pt x="540" y="1349"/>
                    </a:lnTo>
                    <a:lnTo>
                      <a:pt x="542" y="1389"/>
                    </a:lnTo>
                    <a:lnTo>
                      <a:pt x="546" y="1427"/>
                    </a:lnTo>
                    <a:lnTo>
                      <a:pt x="549" y="1459"/>
                    </a:lnTo>
                    <a:lnTo>
                      <a:pt x="554" y="1489"/>
                    </a:lnTo>
                    <a:lnTo>
                      <a:pt x="560" y="1514"/>
                    </a:lnTo>
                    <a:lnTo>
                      <a:pt x="566" y="1534"/>
                    </a:lnTo>
                    <a:lnTo>
                      <a:pt x="495" y="1538"/>
                    </a:lnTo>
                    <a:lnTo>
                      <a:pt x="425" y="1541"/>
                    </a:lnTo>
                    <a:lnTo>
                      <a:pt x="354" y="1546"/>
                    </a:lnTo>
                    <a:lnTo>
                      <a:pt x="284" y="1549"/>
                    </a:lnTo>
                    <a:lnTo>
                      <a:pt x="213" y="1553"/>
                    </a:lnTo>
                    <a:lnTo>
                      <a:pt x="143" y="1557"/>
                    </a:lnTo>
                    <a:lnTo>
                      <a:pt x="73" y="1561"/>
                    </a:lnTo>
                    <a:lnTo>
                      <a:pt x="3" y="1565"/>
                    </a:lnTo>
                    <a:close/>
                  </a:path>
                </a:pathLst>
              </a:custGeom>
              <a:solidFill>
                <a:srgbClr val="996633"/>
              </a:solidFill>
              <a:ln w="9525">
                <a:noFill/>
                <a:round/>
                <a:headEnd/>
                <a:tailEnd/>
              </a:ln>
            </p:spPr>
            <p:txBody>
              <a:bodyPr>
                <a:prstTxWarp prst="textNoShape">
                  <a:avLst/>
                </a:prstTxWarp>
              </a:bodyPr>
              <a:lstStyle/>
              <a:p>
                <a:endParaRPr lang="en-US"/>
              </a:p>
            </p:txBody>
          </p:sp>
          <p:sp>
            <p:nvSpPr>
              <p:cNvPr id="68148" name="Freeform 574"/>
              <p:cNvSpPr>
                <a:spLocks noChangeAspect="1"/>
              </p:cNvSpPr>
              <p:nvPr/>
            </p:nvSpPr>
            <p:spPr bwMode="auto">
              <a:xfrm>
                <a:off x="4332" y="3024"/>
                <a:ext cx="85" cy="355"/>
              </a:xfrm>
              <a:custGeom>
                <a:avLst/>
                <a:gdLst>
                  <a:gd name="T0" fmla="*/ 6 w 425"/>
                  <a:gd name="T1" fmla="*/ 1774 h 1774"/>
                  <a:gd name="T2" fmla="*/ 5 w 425"/>
                  <a:gd name="T3" fmla="*/ 1680 h 1774"/>
                  <a:gd name="T4" fmla="*/ 3 w 425"/>
                  <a:gd name="T5" fmla="*/ 1588 h 1774"/>
                  <a:gd name="T6" fmla="*/ 2 w 425"/>
                  <a:gd name="T7" fmla="*/ 1495 h 1774"/>
                  <a:gd name="T8" fmla="*/ 1 w 425"/>
                  <a:gd name="T9" fmla="*/ 1403 h 1774"/>
                  <a:gd name="T10" fmla="*/ 1 w 425"/>
                  <a:gd name="T11" fmla="*/ 1312 h 1774"/>
                  <a:gd name="T12" fmla="*/ 0 w 425"/>
                  <a:gd name="T13" fmla="*/ 1221 h 1774"/>
                  <a:gd name="T14" fmla="*/ 0 w 425"/>
                  <a:gd name="T15" fmla="*/ 1130 h 1774"/>
                  <a:gd name="T16" fmla="*/ 1 w 425"/>
                  <a:gd name="T17" fmla="*/ 1040 h 1774"/>
                  <a:gd name="T18" fmla="*/ 2 w 425"/>
                  <a:gd name="T19" fmla="*/ 950 h 1774"/>
                  <a:gd name="T20" fmla="*/ 3 w 425"/>
                  <a:gd name="T21" fmla="*/ 859 h 1774"/>
                  <a:gd name="T22" fmla="*/ 4 w 425"/>
                  <a:gd name="T23" fmla="*/ 770 h 1774"/>
                  <a:gd name="T24" fmla="*/ 6 w 425"/>
                  <a:gd name="T25" fmla="*/ 679 h 1774"/>
                  <a:gd name="T26" fmla="*/ 9 w 425"/>
                  <a:gd name="T27" fmla="*/ 589 h 1774"/>
                  <a:gd name="T28" fmla="*/ 11 w 425"/>
                  <a:gd name="T29" fmla="*/ 499 h 1774"/>
                  <a:gd name="T30" fmla="*/ 14 w 425"/>
                  <a:gd name="T31" fmla="*/ 407 h 1774"/>
                  <a:gd name="T32" fmla="*/ 16 w 425"/>
                  <a:gd name="T33" fmla="*/ 315 h 1774"/>
                  <a:gd name="T34" fmla="*/ 112 w 425"/>
                  <a:gd name="T35" fmla="*/ 240 h 1774"/>
                  <a:gd name="T36" fmla="*/ 192 w 425"/>
                  <a:gd name="T37" fmla="*/ 178 h 1774"/>
                  <a:gd name="T38" fmla="*/ 257 w 425"/>
                  <a:gd name="T39" fmla="*/ 126 h 1774"/>
                  <a:gd name="T40" fmla="*/ 309 w 425"/>
                  <a:gd name="T41" fmla="*/ 83 h 1774"/>
                  <a:gd name="T42" fmla="*/ 351 w 425"/>
                  <a:gd name="T43" fmla="*/ 50 h 1774"/>
                  <a:gd name="T44" fmla="*/ 383 w 425"/>
                  <a:gd name="T45" fmla="*/ 26 h 1774"/>
                  <a:gd name="T46" fmla="*/ 396 w 425"/>
                  <a:gd name="T47" fmla="*/ 16 h 1774"/>
                  <a:gd name="T48" fmla="*/ 407 w 425"/>
                  <a:gd name="T49" fmla="*/ 10 h 1774"/>
                  <a:gd name="T50" fmla="*/ 417 w 425"/>
                  <a:gd name="T51" fmla="*/ 4 h 1774"/>
                  <a:gd name="T52" fmla="*/ 425 w 425"/>
                  <a:gd name="T53" fmla="*/ 0 h 1774"/>
                  <a:gd name="T54" fmla="*/ 424 w 425"/>
                  <a:gd name="T55" fmla="*/ 88 h 1774"/>
                  <a:gd name="T56" fmla="*/ 421 w 425"/>
                  <a:gd name="T57" fmla="*/ 176 h 1774"/>
                  <a:gd name="T58" fmla="*/ 417 w 425"/>
                  <a:gd name="T59" fmla="*/ 265 h 1774"/>
                  <a:gd name="T60" fmla="*/ 411 w 425"/>
                  <a:gd name="T61" fmla="*/ 352 h 1774"/>
                  <a:gd name="T62" fmla="*/ 405 w 425"/>
                  <a:gd name="T63" fmla="*/ 441 h 1774"/>
                  <a:gd name="T64" fmla="*/ 398 w 425"/>
                  <a:gd name="T65" fmla="*/ 529 h 1774"/>
                  <a:gd name="T66" fmla="*/ 389 w 425"/>
                  <a:gd name="T67" fmla="*/ 619 h 1774"/>
                  <a:gd name="T68" fmla="*/ 382 w 425"/>
                  <a:gd name="T69" fmla="*/ 707 h 1774"/>
                  <a:gd name="T70" fmla="*/ 372 w 425"/>
                  <a:gd name="T71" fmla="*/ 797 h 1774"/>
                  <a:gd name="T72" fmla="*/ 363 w 425"/>
                  <a:gd name="T73" fmla="*/ 887 h 1774"/>
                  <a:gd name="T74" fmla="*/ 353 w 425"/>
                  <a:gd name="T75" fmla="*/ 976 h 1774"/>
                  <a:gd name="T76" fmla="*/ 343 w 425"/>
                  <a:gd name="T77" fmla="*/ 1066 h 1774"/>
                  <a:gd name="T78" fmla="*/ 332 w 425"/>
                  <a:gd name="T79" fmla="*/ 1156 h 1774"/>
                  <a:gd name="T80" fmla="*/ 323 w 425"/>
                  <a:gd name="T81" fmla="*/ 1245 h 1774"/>
                  <a:gd name="T82" fmla="*/ 313 w 425"/>
                  <a:gd name="T83" fmla="*/ 1335 h 1774"/>
                  <a:gd name="T84" fmla="*/ 303 w 425"/>
                  <a:gd name="T85" fmla="*/ 1426 h 1774"/>
                  <a:gd name="T86" fmla="*/ 249 w 425"/>
                  <a:gd name="T87" fmla="*/ 1495 h 1774"/>
                  <a:gd name="T88" fmla="*/ 201 w 425"/>
                  <a:gd name="T89" fmla="*/ 1557 h 1774"/>
                  <a:gd name="T90" fmla="*/ 157 w 425"/>
                  <a:gd name="T91" fmla="*/ 1613 h 1774"/>
                  <a:gd name="T92" fmla="*/ 119 w 425"/>
                  <a:gd name="T93" fmla="*/ 1661 h 1774"/>
                  <a:gd name="T94" fmla="*/ 86 w 425"/>
                  <a:gd name="T95" fmla="*/ 1701 h 1774"/>
                  <a:gd name="T96" fmla="*/ 62 w 425"/>
                  <a:gd name="T97" fmla="*/ 1734 h 1774"/>
                  <a:gd name="T98" fmla="*/ 53 w 425"/>
                  <a:gd name="T99" fmla="*/ 1747 h 1774"/>
                  <a:gd name="T100" fmla="*/ 46 w 425"/>
                  <a:gd name="T101" fmla="*/ 1758 h 1774"/>
                  <a:gd name="T102" fmla="*/ 41 w 425"/>
                  <a:gd name="T103" fmla="*/ 1767 h 1774"/>
                  <a:gd name="T104" fmla="*/ 38 w 425"/>
                  <a:gd name="T105" fmla="*/ 1774 h 1774"/>
                  <a:gd name="T106" fmla="*/ 22 w 425"/>
                  <a:gd name="T107" fmla="*/ 1774 h 1774"/>
                  <a:gd name="T108" fmla="*/ 6 w 425"/>
                  <a:gd name="T109" fmla="*/ 1774 h 1774"/>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425"/>
                  <a:gd name="T166" fmla="*/ 0 h 1774"/>
                  <a:gd name="T167" fmla="*/ 425 w 425"/>
                  <a:gd name="T168" fmla="*/ 1774 h 1774"/>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425" h="1774">
                    <a:moveTo>
                      <a:pt x="6" y="1774"/>
                    </a:moveTo>
                    <a:lnTo>
                      <a:pt x="5" y="1680"/>
                    </a:lnTo>
                    <a:lnTo>
                      <a:pt x="3" y="1588"/>
                    </a:lnTo>
                    <a:lnTo>
                      <a:pt x="2" y="1495"/>
                    </a:lnTo>
                    <a:lnTo>
                      <a:pt x="1" y="1403"/>
                    </a:lnTo>
                    <a:lnTo>
                      <a:pt x="1" y="1312"/>
                    </a:lnTo>
                    <a:lnTo>
                      <a:pt x="0" y="1221"/>
                    </a:lnTo>
                    <a:lnTo>
                      <a:pt x="0" y="1130"/>
                    </a:lnTo>
                    <a:lnTo>
                      <a:pt x="1" y="1040"/>
                    </a:lnTo>
                    <a:lnTo>
                      <a:pt x="2" y="950"/>
                    </a:lnTo>
                    <a:lnTo>
                      <a:pt x="3" y="859"/>
                    </a:lnTo>
                    <a:lnTo>
                      <a:pt x="4" y="770"/>
                    </a:lnTo>
                    <a:lnTo>
                      <a:pt x="6" y="679"/>
                    </a:lnTo>
                    <a:lnTo>
                      <a:pt x="9" y="589"/>
                    </a:lnTo>
                    <a:lnTo>
                      <a:pt x="11" y="499"/>
                    </a:lnTo>
                    <a:lnTo>
                      <a:pt x="14" y="407"/>
                    </a:lnTo>
                    <a:lnTo>
                      <a:pt x="16" y="315"/>
                    </a:lnTo>
                    <a:lnTo>
                      <a:pt x="112" y="240"/>
                    </a:lnTo>
                    <a:lnTo>
                      <a:pt x="192" y="178"/>
                    </a:lnTo>
                    <a:lnTo>
                      <a:pt x="257" y="126"/>
                    </a:lnTo>
                    <a:lnTo>
                      <a:pt x="309" y="83"/>
                    </a:lnTo>
                    <a:lnTo>
                      <a:pt x="351" y="50"/>
                    </a:lnTo>
                    <a:lnTo>
                      <a:pt x="383" y="26"/>
                    </a:lnTo>
                    <a:lnTo>
                      <a:pt x="396" y="16"/>
                    </a:lnTo>
                    <a:lnTo>
                      <a:pt x="407" y="10"/>
                    </a:lnTo>
                    <a:lnTo>
                      <a:pt x="417" y="4"/>
                    </a:lnTo>
                    <a:lnTo>
                      <a:pt x="425" y="0"/>
                    </a:lnTo>
                    <a:lnTo>
                      <a:pt x="424" y="88"/>
                    </a:lnTo>
                    <a:lnTo>
                      <a:pt x="421" y="176"/>
                    </a:lnTo>
                    <a:lnTo>
                      <a:pt x="417" y="265"/>
                    </a:lnTo>
                    <a:lnTo>
                      <a:pt x="411" y="352"/>
                    </a:lnTo>
                    <a:lnTo>
                      <a:pt x="405" y="441"/>
                    </a:lnTo>
                    <a:lnTo>
                      <a:pt x="398" y="529"/>
                    </a:lnTo>
                    <a:lnTo>
                      <a:pt x="389" y="619"/>
                    </a:lnTo>
                    <a:lnTo>
                      <a:pt x="382" y="707"/>
                    </a:lnTo>
                    <a:lnTo>
                      <a:pt x="372" y="797"/>
                    </a:lnTo>
                    <a:lnTo>
                      <a:pt x="363" y="887"/>
                    </a:lnTo>
                    <a:lnTo>
                      <a:pt x="353" y="976"/>
                    </a:lnTo>
                    <a:lnTo>
                      <a:pt x="343" y="1066"/>
                    </a:lnTo>
                    <a:lnTo>
                      <a:pt x="332" y="1156"/>
                    </a:lnTo>
                    <a:lnTo>
                      <a:pt x="323" y="1245"/>
                    </a:lnTo>
                    <a:lnTo>
                      <a:pt x="313" y="1335"/>
                    </a:lnTo>
                    <a:lnTo>
                      <a:pt x="303" y="1426"/>
                    </a:lnTo>
                    <a:lnTo>
                      <a:pt x="249" y="1495"/>
                    </a:lnTo>
                    <a:lnTo>
                      <a:pt x="201" y="1557"/>
                    </a:lnTo>
                    <a:lnTo>
                      <a:pt x="157" y="1613"/>
                    </a:lnTo>
                    <a:lnTo>
                      <a:pt x="119" y="1661"/>
                    </a:lnTo>
                    <a:lnTo>
                      <a:pt x="86" y="1701"/>
                    </a:lnTo>
                    <a:lnTo>
                      <a:pt x="62" y="1734"/>
                    </a:lnTo>
                    <a:lnTo>
                      <a:pt x="53" y="1747"/>
                    </a:lnTo>
                    <a:lnTo>
                      <a:pt x="46" y="1758"/>
                    </a:lnTo>
                    <a:lnTo>
                      <a:pt x="41" y="1767"/>
                    </a:lnTo>
                    <a:lnTo>
                      <a:pt x="38" y="1774"/>
                    </a:lnTo>
                    <a:lnTo>
                      <a:pt x="22" y="1774"/>
                    </a:lnTo>
                    <a:lnTo>
                      <a:pt x="6" y="1774"/>
                    </a:lnTo>
                    <a:close/>
                  </a:path>
                </a:pathLst>
              </a:custGeom>
              <a:solidFill>
                <a:srgbClr val="996633"/>
              </a:solidFill>
              <a:ln w="9525">
                <a:noFill/>
                <a:round/>
                <a:headEnd/>
                <a:tailEnd/>
              </a:ln>
            </p:spPr>
            <p:txBody>
              <a:bodyPr>
                <a:prstTxWarp prst="textNoShape">
                  <a:avLst/>
                </a:prstTxWarp>
              </a:bodyPr>
              <a:lstStyle/>
              <a:p>
                <a:endParaRPr lang="en-US"/>
              </a:p>
            </p:txBody>
          </p:sp>
          <p:sp>
            <p:nvSpPr>
              <p:cNvPr id="68149" name="Freeform 575"/>
              <p:cNvSpPr>
                <a:spLocks noChangeAspect="1"/>
              </p:cNvSpPr>
              <p:nvPr/>
            </p:nvSpPr>
            <p:spPr bwMode="auto">
              <a:xfrm>
                <a:off x="4333" y="3024"/>
                <a:ext cx="84" cy="144"/>
              </a:xfrm>
              <a:custGeom>
                <a:avLst/>
                <a:gdLst>
                  <a:gd name="T0" fmla="*/ 0 w 420"/>
                  <a:gd name="T1" fmla="*/ 719 h 719"/>
                  <a:gd name="T2" fmla="*/ 403 w 420"/>
                  <a:gd name="T3" fmla="*/ 403 h 719"/>
                  <a:gd name="T4" fmla="*/ 406 w 420"/>
                  <a:gd name="T5" fmla="*/ 353 h 719"/>
                  <a:gd name="T6" fmla="*/ 409 w 420"/>
                  <a:gd name="T7" fmla="*/ 303 h 719"/>
                  <a:gd name="T8" fmla="*/ 412 w 420"/>
                  <a:gd name="T9" fmla="*/ 251 h 719"/>
                  <a:gd name="T10" fmla="*/ 415 w 420"/>
                  <a:gd name="T11" fmla="*/ 201 h 719"/>
                  <a:gd name="T12" fmla="*/ 417 w 420"/>
                  <a:gd name="T13" fmla="*/ 151 h 719"/>
                  <a:gd name="T14" fmla="*/ 418 w 420"/>
                  <a:gd name="T15" fmla="*/ 101 h 719"/>
                  <a:gd name="T16" fmla="*/ 419 w 420"/>
                  <a:gd name="T17" fmla="*/ 50 h 719"/>
                  <a:gd name="T18" fmla="*/ 420 w 420"/>
                  <a:gd name="T19" fmla="*/ 0 h 719"/>
                  <a:gd name="T20" fmla="*/ 412 w 420"/>
                  <a:gd name="T21" fmla="*/ 4 h 719"/>
                  <a:gd name="T22" fmla="*/ 402 w 420"/>
                  <a:gd name="T23" fmla="*/ 10 h 719"/>
                  <a:gd name="T24" fmla="*/ 391 w 420"/>
                  <a:gd name="T25" fmla="*/ 16 h 719"/>
                  <a:gd name="T26" fmla="*/ 378 w 420"/>
                  <a:gd name="T27" fmla="*/ 26 h 719"/>
                  <a:gd name="T28" fmla="*/ 346 w 420"/>
                  <a:gd name="T29" fmla="*/ 50 h 719"/>
                  <a:gd name="T30" fmla="*/ 304 w 420"/>
                  <a:gd name="T31" fmla="*/ 83 h 719"/>
                  <a:gd name="T32" fmla="*/ 252 w 420"/>
                  <a:gd name="T33" fmla="*/ 126 h 719"/>
                  <a:gd name="T34" fmla="*/ 187 w 420"/>
                  <a:gd name="T35" fmla="*/ 178 h 719"/>
                  <a:gd name="T36" fmla="*/ 107 w 420"/>
                  <a:gd name="T37" fmla="*/ 240 h 719"/>
                  <a:gd name="T38" fmla="*/ 11 w 420"/>
                  <a:gd name="T39" fmla="*/ 315 h 719"/>
                  <a:gd name="T40" fmla="*/ 10 w 420"/>
                  <a:gd name="T41" fmla="*/ 366 h 719"/>
                  <a:gd name="T42" fmla="*/ 8 w 420"/>
                  <a:gd name="T43" fmla="*/ 416 h 719"/>
                  <a:gd name="T44" fmla="*/ 7 w 420"/>
                  <a:gd name="T45" fmla="*/ 468 h 719"/>
                  <a:gd name="T46" fmla="*/ 6 w 420"/>
                  <a:gd name="T47" fmla="*/ 518 h 719"/>
                  <a:gd name="T48" fmla="*/ 4 w 420"/>
                  <a:gd name="T49" fmla="*/ 568 h 719"/>
                  <a:gd name="T50" fmla="*/ 2 w 420"/>
                  <a:gd name="T51" fmla="*/ 620 h 719"/>
                  <a:gd name="T52" fmla="*/ 1 w 420"/>
                  <a:gd name="T53" fmla="*/ 670 h 719"/>
                  <a:gd name="T54" fmla="*/ 0 w 420"/>
                  <a:gd name="T55" fmla="*/ 719 h 719"/>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420"/>
                  <a:gd name="T85" fmla="*/ 0 h 719"/>
                  <a:gd name="T86" fmla="*/ 420 w 420"/>
                  <a:gd name="T87" fmla="*/ 719 h 719"/>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420" h="719">
                    <a:moveTo>
                      <a:pt x="0" y="719"/>
                    </a:moveTo>
                    <a:lnTo>
                      <a:pt x="403" y="403"/>
                    </a:lnTo>
                    <a:lnTo>
                      <a:pt x="406" y="353"/>
                    </a:lnTo>
                    <a:lnTo>
                      <a:pt x="409" y="303"/>
                    </a:lnTo>
                    <a:lnTo>
                      <a:pt x="412" y="251"/>
                    </a:lnTo>
                    <a:lnTo>
                      <a:pt x="415" y="201"/>
                    </a:lnTo>
                    <a:lnTo>
                      <a:pt x="417" y="151"/>
                    </a:lnTo>
                    <a:lnTo>
                      <a:pt x="418" y="101"/>
                    </a:lnTo>
                    <a:lnTo>
                      <a:pt x="419" y="50"/>
                    </a:lnTo>
                    <a:lnTo>
                      <a:pt x="420" y="0"/>
                    </a:lnTo>
                    <a:lnTo>
                      <a:pt x="412" y="4"/>
                    </a:lnTo>
                    <a:lnTo>
                      <a:pt x="402" y="10"/>
                    </a:lnTo>
                    <a:lnTo>
                      <a:pt x="391" y="16"/>
                    </a:lnTo>
                    <a:lnTo>
                      <a:pt x="378" y="26"/>
                    </a:lnTo>
                    <a:lnTo>
                      <a:pt x="346" y="50"/>
                    </a:lnTo>
                    <a:lnTo>
                      <a:pt x="304" y="83"/>
                    </a:lnTo>
                    <a:lnTo>
                      <a:pt x="252" y="126"/>
                    </a:lnTo>
                    <a:lnTo>
                      <a:pt x="187" y="178"/>
                    </a:lnTo>
                    <a:lnTo>
                      <a:pt x="107" y="240"/>
                    </a:lnTo>
                    <a:lnTo>
                      <a:pt x="11" y="315"/>
                    </a:lnTo>
                    <a:lnTo>
                      <a:pt x="10" y="366"/>
                    </a:lnTo>
                    <a:lnTo>
                      <a:pt x="8" y="416"/>
                    </a:lnTo>
                    <a:lnTo>
                      <a:pt x="7" y="468"/>
                    </a:lnTo>
                    <a:lnTo>
                      <a:pt x="6" y="518"/>
                    </a:lnTo>
                    <a:lnTo>
                      <a:pt x="4" y="568"/>
                    </a:lnTo>
                    <a:lnTo>
                      <a:pt x="2" y="620"/>
                    </a:lnTo>
                    <a:lnTo>
                      <a:pt x="1" y="670"/>
                    </a:lnTo>
                    <a:lnTo>
                      <a:pt x="0" y="719"/>
                    </a:lnTo>
                    <a:close/>
                  </a:path>
                </a:pathLst>
              </a:custGeom>
              <a:solidFill>
                <a:srgbClr val="996633"/>
              </a:solidFill>
              <a:ln w="9525">
                <a:noFill/>
                <a:round/>
                <a:headEnd/>
                <a:tailEnd/>
              </a:ln>
            </p:spPr>
            <p:txBody>
              <a:bodyPr>
                <a:prstTxWarp prst="textNoShape">
                  <a:avLst/>
                </a:prstTxWarp>
              </a:bodyPr>
              <a:lstStyle/>
              <a:p>
                <a:endParaRPr lang="en-US"/>
              </a:p>
            </p:txBody>
          </p:sp>
          <p:sp>
            <p:nvSpPr>
              <p:cNvPr id="68150" name="Freeform 576"/>
              <p:cNvSpPr>
                <a:spLocks noChangeAspect="1"/>
              </p:cNvSpPr>
              <p:nvPr/>
            </p:nvSpPr>
            <p:spPr bwMode="auto">
              <a:xfrm>
                <a:off x="4333" y="3024"/>
                <a:ext cx="84" cy="126"/>
              </a:xfrm>
              <a:custGeom>
                <a:avLst/>
                <a:gdLst>
                  <a:gd name="T0" fmla="*/ 0 w 418"/>
                  <a:gd name="T1" fmla="*/ 632 h 632"/>
                  <a:gd name="T2" fmla="*/ 51 w 418"/>
                  <a:gd name="T3" fmla="*/ 591 h 632"/>
                  <a:gd name="T4" fmla="*/ 102 w 418"/>
                  <a:gd name="T5" fmla="*/ 552 h 632"/>
                  <a:gd name="T6" fmla="*/ 153 w 418"/>
                  <a:gd name="T7" fmla="*/ 512 h 632"/>
                  <a:gd name="T8" fmla="*/ 204 w 418"/>
                  <a:gd name="T9" fmla="*/ 472 h 632"/>
                  <a:gd name="T10" fmla="*/ 254 w 418"/>
                  <a:gd name="T11" fmla="*/ 432 h 632"/>
                  <a:gd name="T12" fmla="*/ 305 w 418"/>
                  <a:gd name="T13" fmla="*/ 392 h 632"/>
                  <a:gd name="T14" fmla="*/ 356 w 418"/>
                  <a:gd name="T15" fmla="*/ 352 h 632"/>
                  <a:gd name="T16" fmla="*/ 406 w 418"/>
                  <a:gd name="T17" fmla="*/ 312 h 632"/>
                  <a:gd name="T18" fmla="*/ 409 w 418"/>
                  <a:gd name="T19" fmla="*/ 273 h 632"/>
                  <a:gd name="T20" fmla="*/ 411 w 418"/>
                  <a:gd name="T21" fmla="*/ 234 h 632"/>
                  <a:gd name="T22" fmla="*/ 413 w 418"/>
                  <a:gd name="T23" fmla="*/ 195 h 632"/>
                  <a:gd name="T24" fmla="*/ 414 w 418"/>
                  <a:gd name="T25" fmla="*/ 156 h 632"/>
                  <a:gd name="T26" fmla="*/ 416 w 418"/>
                  <a:gd name="T27" fmla="*/ 117 h 632"/>
                  <a:gd name="T28" fmla="*/ 417 w 418"/>
                  <a:gd name="T29" fmla="*/ 78 h 632"/>
                  <a:gd name="T30" fmla="*/ 418 w 418"/>
                  <a:gd name="T31" fmla="*/ 39 h 632"/>
                  <a:gd name="T32" fmla="*/ 418 w 418"/>
                  <a:gd name="T33" fmla="*/ 0 h 632"/>
                  <a:gd name="T34" fmla="*/ 410 w 418"/>
                  <a:gd name="T35" fmla="*/ 4 h 632"/>
                  <a:gd name="T36" fmla="*/ 400 w 418"/>
                  <a:gd name="T37" fmla="*/ 10 h 632"/>
                  <a:gd name="T38" fmla="*/ 389 w 418"/>
                  <a:gd name="T39" fmla="*/ 16 h 632"/>
                  <a:gd name="T40" fmla="*/ 376 w 418"/>
                  <a:gd name="T41" fmla="*/ 26 h 632"/>
                  <a:gd name="T42" fmla="*/ 344 w 418"/>
                  <a:gd name="T43" fmla="*/ 50 h 632"/>
                  <a:gd name="T44" fmla="*/ 302 w 418"/>
                  <a:gd name="T45" fmla="*/ 83 h 632"/>
                  <a:gd name="T46" fmla="*/ 250 w 418"/>
                  <a:gd name="T47" fmla="*/ 126 h 632"/>
                  <a:gd name="T48" fmla="*/ 185 w 418"/>
                  <a:gd name="T49" fmla="*/ 178 h 632"/>
                  <a:gd name="T50" fmla="*/ 105 w 418"/>
                  <a:gd name="T51" fmla="*/ 240 h 632"/>
                  <a:gd name="T52" fmla="*/ 9 w 418"/>
                  <a:gd name="T53" fmla="*/ 315 h 632"/>
                  <a:gd name="T54" fmla="*/ 8 w 418"/>
                  <a:gd name="T55" fmla="*/ 355 h 632"/>
                  <a:gd name="T56" fmla="*/ 7 w 418"/>
                  <a:gd name="T57" fmla="*/ 395 h 632"/>
                  <a:gd name="T58" fmla="*/ 6 w 418"/>
                  <a:gd name="T59" fmla="*/ 434 h 632"/>
                  <a:gd name="T60" fmla="*/ 5 w 418"/>
                  <a:gd name="T61" fmla="*/ 474 h 632"/>
                  <a:gd name="T62" fmla="*/ 4 w 418"/>
                  <a:gd name="T63" fmla="*/ 514 h 632"/>
                  <a:gd name="T64" fmla="*/ 3 w 418"/>
                  <a:gd name="T65" fmla="*/ 553 h 632"/>
                  <a:gd name="T66" fmla="*/ 2 w 418"/>
                  <a:gd name="T67" fmla="*/ 593 h 632"/>
                  <a:gd name="T68" fmla="*/ 0 w 418"/>
                  <a:gd name="T69" fmla="*/ 632 h 63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418"/>
                  <a:gd name="T106" fmla="*/ 0 h 632"/>
                  <a:gd name="T107" fmla="*/ 418 w 418"/>
                  <a:gd name="T108" fmla="*/ 632 h 632"/>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418" h="632">
                    <a:moveTo>
                      <a:pt x="0" y="632"/>
                    </a:moveTo>
                    <a:lnTo>
                      <a:pt x="51" y="591"/>
                    </a:lnTo>
                    <a:lnTo>
                      <a:pt x="102" y="552"/>
                    </a:lnTo>
                    <a:lnTo>
                      <a:pt x="153" y="512"/>
                    </a:lnTo>
                    <a:lnTo>
                      <a:pt x="204" y="472"/>
                    </a:lnTo>
                    <a:lnTo>
                      <a:pt x="254" y="432"/>
                    </a:lnTo>
                    <a:lnTo>
                      <a:pt x="305" y="392"/>
                    </a:lnTo>
                    <a:lnTo>
                      <a:pt x="356" y="352"/>
                    </a:lnTo>
                    <a:lnTo>
                      <a:pt x="406" y="312"/>
                    </a:lnTo>
                    <a:lnTo>
                      <a:pt x="409" y="273"/>
                    </a:lnTo>
                    <a:lnTo>
                      <a:pt x="411" y="234"/>
                    </a:lnTo>
                    <a:lnTo>
                      <a:pt x="413" y="195"/>
                    </a:lnTo>
                    <a:lnTo>
                      <a:pt x="414" y="156"/>
                    </a:lnTo>
                    <a:lnTo>
                      <a:pt x="416" y="117"/>
                    </a:lnTo>
                    <a:lnTo>
                      <a:pt x="417" y="78"/>
                    </a:lnTo>
                    <a:lnTo>
                      <a:pt x="418" y="39"/>
                    </a:lnTo>
                    <a:lnTo>
                      <a:pt x="418" y="0"/>
                    </a:lnTo>
                    <a:lnTo>
                      <a:pt x="410" y="4"/>
                    </a:lnTo>
                    <a:lnTo>
                      <a:pt x="400" y="10"/>
                    </a:lnTo>
                    <a:lnTo>
                      <a:pt x="389" y="16"/>
                    </a:lnTo>
                    <a:lnTo>
                      <a:pt x="376" y="26"/>
                    </a:lnTo>
                    <a:lnTo>
                      <a:pt x="344" y="50"/>
                    </a:lnTo>
                    <a:lnTo>
                      <a:pt x="302" y="83"/>
                    </a:lnTo>
                    <a:lnTo>
                      <a:pt x="250" y="126"/>
                    </a:lnTo>
                    <a:lnTo>
                      <a:pt x="185" y="178"/>
                    </a:lnTo>
                    <a:lnTo>
                      <a:pt x="105" y="240"/>
                    </a:lnTo>
                    <a:lnTo>
                      <a:pt x="9" y="315"/>
                    </a:lnTo>
                    <a:lnTo>
                      <a:pt x="8" y="355"/>
                    </a:lnTo>
                    <a:lnTo>
                      <a:pt x="7" y="395"/>
                    </a:lnTo>
                    <a:lnTo>
                      <a:pt x="6" y="434"/>
                    </a:lnTo>
                    <a:lnTo>
                      <a:pt x="5" y="474"/>
                    </a:lnTo>
                    <a:lnTo>
                      <a:pt x="4" y="514"/>
                    </a:lnTo>
                    <a:lnTo>
                      <a:pt x="3" y="553"/>
                    </a:lnTo>
                    <a:lnTo>
                      <a:pt x="2" y="593"/>
                    </a:lnTo>
                    <a:lnTo>
                      <a:pt x="0" y="632"/>
                    </a:lnTo>
                    <a:close/>
                  </a:path>
                </a:pathLst>
              </a:custGeom>
              <a:solidFill>
                <a:srgbClr val="996633"/>
              </a:solidFill>
              <a:ln w="9525">
                <a:noFill/>
                <a:round/>
                <a:headEnd/>
                <a:tailEnd/>
              </a:ln>
            </p:spPr>
            <p:txBody>
              <a:bodyPr>
                <a:prstTxWarp prst="textNoShape">
                  <a:avLst/>
                </a:prstTxWarp>
              </a:bodyPr>
              <a:lstStyle/>
              <a:p>
                <a:endParaRPr lang="en-US"/>
              </a:p>
            </p:txBody>
          </p:sp>
          <p:sp>
            <p:nvSpPr>
              <p:cNvPr id="68151" name="Freeform 577"/>
              <p:cNvSpPr>
                <a:spLocks noChangeAspect="1"/>
              </p:cNvSpPr>
              <p:nvPr/>
            </p:nvSpPr>
            <p:spPr bwMode="auto">
              <a:xfrm>
                <a:off x="4334" y="3024"/>
                <a:ext cx="83" cy="108"/>
              </a:xfrm>
              <a:custGeom>
                <a:avLst/>
                <a:gdLst>
                  <a:gd name="T0" fmla="*/ 0 w 415"/>
                  <a:gd name="T1" fmla="*/ 543 h 543"/>
                  <a:gd name="T2" fmla="*/ 51 w 415"/>
                  <a:gd name="T3" fmla="*/ 503 h 543"/>
                  <a:gd name="T4" fmla="*/ 101 w 415"/>
                  <a:gd name="T5" fmla="*/ 462 h 543"/>
                  <a:gd name="T6" fmla="*/ 153 w 415"/>
                  <a:gd name="T7" fmla="*/ 423 h 543"/>
                  <a:gd name="T8" fmla="*/ 204 w 415"/>
                  <a:gd name="T9" fmla="*/ 383 h 543"/>
                  <a:gd name="T10" fmla="*/ 256 w 415"/>
                  <a:gd name="T11" fmla="*/ 342 h 543"/>
                  <a:gd name="T12" fmla="*/ 306 w 415"/>
                  <a:gd name="T13" fmla="*/ 302 h 543"/>
                  <a:gd name="T14" fmla="*/ 357 w 415"/>
                  <a:gd name="T15" fmla="*/ 261 h 543"/>
                  <a:gd name="T16" fmla="*/ 409 w 415"/>
                  <a:gd name="T17" fmla="*/ 222 h 543"/>
                  <a:gd name="T18" fmla="*/ 410 w 415"/>
                  <a:gd name="T19" fmla="*/ 193 h 543"/>
                  <a:gd name="T20" fmla="*/ 411 w 415"/>
                  <a:gd name="T21" fmla="*/ 166 h 543"/>
                  <a:gd name="T22" fmla="*/ 412 w 415"/>
                  <a:gd name="T23" fmla="*/ 139 h 543"/>
                  <a:gd name="T24" fmla="*/ 413 w 415"/>
                  <a:gd name="T25" fmla="*/ 110 h 543"/>
                  <a:gd name="T26" fmla="*/ 414 w 415"/>
                  <a:gd name="T27" fmla="*/ 83 h 543"/>
                  <a:gd name="T28" fmla="*/ 414 w 415"/>
                  <a:gd name="T29" fmla="*/ 56 h 543"/>
                  <a:gd name="T30" fmla="*/ 415 w 415"/>
                  <a:gd name="T31" fmla="*/ 28 h 543"/>
                  <a:gd name="T32" fmla="*/ 415 w 415"/>
                  <a:gd name="T33" fmla="*/ 0 h 543"/>
                  <a:gd name="T34" fmla="*/ 407 w 415"/>
                  <a:gd name="T35" fmla="*/ 4 h 543"/>
                  <a:gd name="T36" fmla="*/ 397 w 415"/>
                  <a:gd name="T37" fmla="*/ 10 h 543"/>
                  <a:gd name="T38" fmla="*/ 386 w 415"/>
                  <a:gd name="T39" fmla="*/ 16 h 543"/>
                  <a:gd name="T40" fmla="*/ 373 w 415"/>
                  <a:gd name="T41" fmla="*/ 26 h 543"/>
                  <a:gd name="T42" fmla="*/ 341 w 415"/>
                  <a:gd name="T43" fmla="*/ 50 h 543"/>
                  <a:gd name="T44" fmla="*/ 299 w 415"/>
                  <a:gd name="T45" fmla="*/ 83 h 543"/>
                  <a:gd name="T46" fmla="*/ 247 w 415"/>
                  <a:gd name="T47" fmla="*/ 126 h 543"/>
                  <a:gd name="T48" fmla="*/ 182 w 415"/>
                  <a:gd name="T49" fmla="*/ 178 h 543"/>
                  <a:gd name="T50" fmla="*/ 102 w 415"/>
                  <a:gd name="T51" fmla="*/ 240 h 543"/>
                  <a:gd name="T52" fmla="*/ 6 w 415"/>
                  <a:gd name="T53" fmla="*/ 315 h 543"/>
                  <a:gd name="T54" fmla="*/ 5 w 415"/>
                  <a:gd name="T55" fmla="*/ 343 h 543"/>
                  <a:gd name="T56" fmla="*/ 5 w 415"/>
                  <a:gd name="T57" fmla="*/ 373 h 543"/>
                  <a:gd name="T58" fmla="*/ 4 w 415"/>
                  <a:gd name="T59" fmla="*/ 401 h 543"/>
                  <a:gd name="T60" fmla="*/ 3 w 415"/>
                  <a:gd name="T61" fmla="*/ 430 h 543"/>
                  <a:gd name="T62" fmla="*/ 2 w 415"/>
                  <a:gd name="T63" fmla="*/ 458 h 543"/>
                  <a:gd name="T64" fmla="*/ 1 w 415"/>
                  <a:gd name="T65" fmla="*/ 486 h 543"/>
                  <a:gd name="T66" fmla="*/ 1 w 415"/>
                  <a:gd name="T67" fmla="*/ 515 h 543"/>
                  <a:gd name="T68" fmla="*/ 0 w 415"/>
                  <a:gd name="T69" fmla="*/ 543 h 543"/>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415"/>
                  <a:gd name="T106" fmla="*/ 0 h 543"/>
                  <a:gd name="T107" fmla="*/ 415 w 415"/>
                  <a:gd name="T108" fmla="*/ 543 h 543"/>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415" h="543">
                    <a:moveTo>
                      <a:pt x="0" y="543"/>
                    </a:moveTo>
                    <a:lnTo>
                      <a:pt x="51" y="503"/>
                    </a:lnTo>
                    <a:lnTo>
                      <a:pt x="101" y="462"/>
                    </a:lnTo>
                    <a:lnTo>
                      <a:pt x="153" y="423"/>
                    </a:lnTo>
                    <a:lnTo>
                      <a:pt x="204" y="383"/>
                    </a:lnTo>
                    <a:lnTo>
                      <a:pt x="256" y="342"/>
                    </a:lnTo>
                    <a:lnTo>
                      <a:pt x="306" y="302"/>
                    </a:lnTo>
                    <a:lnTo>
                      <a:pt x="357" y="261"/>
                    </a:lnTo>
                    <a:lnTo>
                      <a:pt x="409" y="222"/>
                    </a:lnTo>
                    <a:lnTo>
                      <a:pt x="410" y="193"/>
                    </a:lnTo>
                    <a:lnTo>
                      <a:pt x="411" y="166"/>
                    </a:lnTo>
                    <a:lnTo>
                      <a:pt x="412" y="139"/>
                    </a:lnTo>
                    <a:lnTo>
                      <a:pt x="413" y="110"/>
                    </a:lnTo>
                    <a:lnTo>
                      <a:pt x="414" y="83"/>
                    </a:lnTo>
                    <a:lnTo>
                      <a:pt x="414" y="56"/>
                    </a:lnTo>
                    <a:lnTo>
                      <a:pt x="415" y="28"/>
                    </a:lnTo>
                    <a:lnTo>
                      <a:pt x="415" y="0"/>
                    </a:lnTo>
                    <a:lnTo>
                      <a:pt x="407" y="4"/>
                    </a:lnTo>
                    <a:lnTo>
                      <a:pt x="397" y="10"/>
                    </a:lnTo>
                    <a:lnTo>
                      <a:pt x="386" y="16"/>
                    </a:lnTo>
                    <a:lnTo>
                      <a:pt x="373" y="26"/>
                    </a:lnTo>
                    <a:lnTo>
                      <a:pt x="341" y="50"/>
                    </a:lnTo>
                    <a:lnTo>
                      <a:pt x="299" y="83"/>
                    </a:lnTo>
                    <a:lnTo>
                      <a:pt x="247" y="126"/>
                    </a:lnTo>
                    <a:lnTo>
                      <a:pt x="182" y="178"/>
                    </a:lnTo>
                    <a:lnTo>
                      <a:pt x="102" y="240"/>
                    </a:lnTo>
                    <a:lnTo>
                      <a:pt x="6" y="315"/>
                    </a:lnTo>
                    <a:lnTo>
                      <a:pt x="5" y="343"/>
                    </a:lnTo>
                    <a:lnTo>
                      <a:pt x="5" y="373"/>
                    </a:lnTo>
                    <a:lnTo>
                      <a:pt x="4" y="401"/>
                    </a:lnTo>
                    <a:lnTo>
                      <a:pt x="3" y="430"/>
                    </a:lnTo>
                    <a:lnTo>
                      <a:pt x="2" y="458"/>
                    </a:lnTo>
                    <a:lnTo>
                      <a:pt x="1" y="486"/>
                    </a:lnTo>
                    <a:lnTo>
                      <a:pt x="1" y="515"/>
                    </a:lnTo>
                    <a:lnTo>
                      <a:pt x="0" y="543"/>
                    </a:lnTo>
                    <a:close/>
                  </a:path>
                </a:pathLst>
              </a:custGeom>
              <a:solidFill>
                <a:srgbClr val="996633"/>
              </a:solidFill>
              <a:ln w="9525">
                <a:noFill/>
                <a:round/>
                <a:headEnd/>
                <a:tailEnd/>
              </a:ln>
            </p:spPr>
            <p:txBody>
              <a:bodyPr>
                <a:prstTxWarp prst="textNoShape">
                  <a:avLst/>
                </a:prstTxWarp>
              </a:bodyPr>
              <a:lstStyle/>
              <a:p>
                <a:endParaRPr lang="en-US"/>
              </a:p>
            </p:txBody>
          </p:sp>
          <p:sp>
            <p:nvSpPr>
              <p:cNvPr id="68152" name="Freeform 578"/>
              <p:cNvSpPr>
                <a:spLocks noChangeAspect="1"/>
              </p:cNvSpPr>
              <p:nvPr/>
            </p:nvSpPr>
            <p:spPr bwMode="auto">
              <a:xfrm>
                <a:off x="4334" y="3024"/>
                <a:ext cx="83" cy="91"/>
              </a:xfrm>
              <a:custGeom>
                <a:avLst/>
                <a:gdLst>
                  <a:gd name="T0" fmla="*/ 0 w 413"/>
                  <a:gd name="T1" fmla="*/ 455 h 455"/>
                  <a:gd name="T2" fmla="*/ 51 w 413"/>
                  <a:gd name="T3" fmla="*/ 414 h 455"/>
                  <a:gd name="T4" fmla="*/ 103 w 413"/>
                  <a:gd name="T5" fmla="*/ 374 h 455"/>
                  <a:gd name="T6" fmla="*/ 154 w 413"/>
                  <a:gd name="T7" fmla="*/ 333 h 455"/>
                  <a:gd name="T8" fmla="*/ 206 w 413"/>
                  <a:gd name="T9" fmla="*/ 293 h 455"/>
                  <a:gd name="T10" fmla="*/ 257 w 413"/>
                  <a:gd name="T11" fmla="*/ 252 h 455"/>
                  <a:gd name="T12" fmla="*/ 307 w 413"/>
                  <a:gd name="T13" fmla="*/ 212 h 455"/>
                  <a:gd name="T14" fmla="*/ 359 w 413"/>
                  <a:gd name="T15" fmla="*/ 172 h 455"/>
                  <a:gd name="T16" fmla="*/ 410 w 413"/>
                  <a:gd name="T17" fmla="*/ 131 h 455"/>
                  <a:gd name="T18" fmla="*/ 411 w 413"/>
                  <a:gd name="T19" fmla="*/ 98 h 455"/>
                  <a:gd name="T20" fmla="*/ 412 w 413"/>
                  <a:gd name="T21" fmla="*/ 66 h 455"/>
                  <a:gd name="T22" fmla="*/ 413 w 413"/>
                  <a:gd name="T23" fmla="*/ 33 h 455"/>
                  <a:gd name="T24" fmla="*/ 413 w 413"/>
                  <a:gd name="T25" fmla="*/ 0 h 455"/>
                  <a:gd name="T26" fmla="*/ 405 w 413"/>
                  <a:gd name="T27" fmla="*/ 4 h 455"/>
                  <a:gd name="T28" fmla="*/ 395 w 413"/>
                  <a:gd name="T29" fmla="*/ 10 h 455"/>
                  <a:gd name="T30" fmla="*/ 384 w 413"/>
                  <a:gd name="T31" fmla="*/ 16 h 455"/>
                  <a:gd name="T32" fmla="*/ 371 w 413"/>
                  <a:gd name="T33" fmla="*/ 26 h 455"/>
                  <a:gd name="T34" fmla="*/ 339 w 413"/>
                  <a:gd name="T35" fmla="*/ 50 h 455"/>
                  <a:gd name="T36" fmla="*/ 297 w 413"/>
                  <a:gd name="T37" fmla="*/ 83 h 455"/>
                  <a:gd name="T38" fmla="*/ 245 w 413"/>
                  <a:gd name="T39" fmla="*/ 126 h 455"/>
                  <a:gd name="T40" fmla="*/ 180 w 413"/>
                  <a:gd name="T41" fmla="*/ 178 h 455"/>
                  <a:gd name="T42" fmla="*/ 100 w 413"/>
                  <a:gd name="T43" fmla="*/ 240 h 455"/>
                  <a:gd name="T44" fmla="*/ 4 w 413"/>
                  <a:gd name="T45" fmla="*/ 315 h 455"/>
                  <a:gd name="T46" fmla="*/ 3 w 413"/>
                  <a:gd name="T47" fmla="*/ 350 h 455"/>
                  <a:gd name="T48" fmla="*/ 2 w 413"/>
                  <a:gd name="T49" fmla="*/ 385 h 455"/>
                  <a:gd name="T50" fmla="*/ 1 w 413"/>
                  <a:gd name="T51" fmla="*/ 420 h 455"/>
                  <a:gd name="T52" fmla="*/ 0 w 413"/>
                  <a:gd name="T53" fmla="*/ 455 h 45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413"/>
                  <a:gd name="T82" fmla="*/ 0 h 455"/>
                  <a:gd name="T83" fmla="*/ 413 w 413"/>
                  <a:gd name="T84" fmla="*/ 455 h 455"/>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413" h="455">
                    <a:moveTo>
                      <a:pt x="0" y="455"/>
                    </a:moveTo>
                    <a:lnTo>
                      <a:pt x="51" y="414"/>
                    </a:lnTo>
                    <a:lnTo>
                      <a:pt x="103" y="374"/>
                    </a:lnTo>
                    <a:lnTo>
                      <a:pt x="154" y="333"/>
                    </a:lnTo>
                    <a:lnTo>
                      <a:pt x="206" y="293"/>
                    </a:lnTo>
                    <a:lnTo>
                      <a:pt x="257" y="252"/>
                    </a:lnTo>
                    <a:lnTo>
                      <a:pt x="307" y="212"/>
                    </a:lnTo>
                    <a:lnTo>
                      <a:pt x="359" y="172"/>
                    </a:lnTo>
                    <a:lnTo>
                      <a:pt x="410" y="131"/>
                    </a:lnTo>
                    <a:lnTo>
                      <a:pt x="411" y="98"/>
                    </a:lnTo>
                    <a:lnTo>
                      <a:pt x="412" y="66"/>
                    </a:lnTo>
                    <a:lnTo>
                      <a:pt x="413" y="33"/>
                    </a:lnTo>
                    <a:lnTo>
                      <a:pt x="413" y="0"/>
                    </a:lnTo>
                    <a:lnTo>
                      <a:pt x="405" y="4"/>
                    </a:lnTo>
                    <a:lnTo>
                      <a:pt x="395" y="10"/>
                    </a:lnTo>
                    <a:lnTo>
                      <a:pt x="384" y="16"/>
                    </a:lnTo>
                    <a:lnTo>
                      <a:pt x="371" y="26"/>
                    </a:lnTo>
                    <a:lnTo>
                      <a:pt x="339" y="50"/>
                    </a:lnTo>
                    <a:lnTo>
                      <a:pt x="297" y="83"/>
                    </a:lnTo>
                    <a:lnTo>
                      <a:pt x="245" y="126"/>
                    </a:lnTo>
                    <a:lnTo>
                      <a:pt x="180" y="178"/>
                    </a:lnTo>
                    <a:lnTo>
                      <a:pt x="100" y="240"/>
                    </a:lnTo>
                    <a:lnTo>
                      <a:pt x="4" y="315"/>
                    </a:lnTo>
                    <a:lnTo>
                      <a:pt x="3" y="350"/>
                    </a:lnTo>
                    <a:lnTo>
                      <a:pt x="2" y="385"/>
                    </a:lnTo>
                    <a:lnTo>
                      <a:pt x="1" y="420"/>
                    </a:lnTo>
                    <a:lnTo>
                      <a:pt x="0" y="455"/>
                    </a:lnTo>
                    <a:close/>
                  </a:path>
                </a:pathLst>
              </a:custGeom>
              <a:solidFill>
                <a:srgbClr val="996633"/>
              </a:solidFill>
              <a:ln w="9525">
                <a:noFill/>
                <a:round/>
                <a:headEnd/>
                <a:tailEnd/>
              </a:ln>
            </p:spPr>
            <p:txBody>
              <a:bodyPr>
                <a:prstTxWarp prst="textNoShape">
                  <a:avLst/>
                </a:prstTxWarp>
              </a:bodyPr>
              <a:lstStyle/>
              <a:p>
                <a:endParaRPr lang="en-US"/>
              </a:p>
            </p:txBody>
          </p:sp>
          <p:sp>
            <p:nvSpPr>
              <p:cNvPr id="68153" name="Freeform 579"/>
              <p:cNvSpPr>
                <a:spLocks noChangeAspect="1"/>
              </p:cNvSpPr>
              <p:nvPr/>
            </p:nvSpPr>
            <p:spPr bwMode="auto">
              <a:xfrm>
                <a:off x="4335" y="3024"/>
                <a:ext cx="82" cy="73"/>
              </a:xfrm>
              <a:custGeom>
                <a:avLst/>
                <a:gdLst>
                  <a:gd name="T0" fmla="*/ 0 w 410"/>
                  <a:gd name="T1" fmla="*/ 365 h 365"/>
                  <a:gd name="T2" fmla="*/ 410 w 410"/>
                  <a:gd name="T3" fmla="*/ 43 h 365"/>
                  <a:gd name="T4" fmla="*/ 410 w 410"/>
                  <a:gd name="T5" fmla="*/ 33 h 365"/>
                  <a:gd name="T6" fmla="*/ 410 w 410"/>
                  <a:gd name="T7" fmla="*/ 22 h 365"/>
                  <a:gd name="T8" fmla="*/ 410 w 410"/>
                  <a:gd name="T9" fmla="*/ 11 h 365"/>
                  <a:gd name="T10" fmla="*/ 410 w 410"/>
                  <a:gd name="T11" fmla="*/ 0 h 365"/>
                  <a:gd name="T12" fmla="*/ 402 w 410"/>
                  <a:gd name="T13" fmla="*/ 4 h 365"/>
                  <a:gd name="T14" fmla="*/ 392 w 410"/>
                  <a:gd name="T15" fmla="*/ 10 h 365"/>
                  <a:gd name="T16" fmla="*/ 381 w 410"/>
                  <a:gd name="T17" fmla="*/ 16 h 365"/>
                  <a:gd name="T18" fmla="*/ 368 w 410"/>
                  <a:gd name="T19" fmla="*/ 26 h 365"/>
                  <a:gd name="T20" fmla="*/ 336 w 410"/>
                  <a:gd name="T21" fmla="*/ 50 h 365"/>
                  <a:gd name="T22" fmla="*/ 294 w 410"/>
                  <a:gd name="T23" fmla="*/ 83 h 365"/>
                  <a:gd name="T24" fmla="*/ 242 w 410"/>
                  <a:gd name="T25" fmla="*/ 126 h 365"/>
                  <a:gd name="T26" fmla="*/ 177 w 410"/>
                  <a:gd name="T27" fmla="*/ 178 h 365"/>
                  <a:gd name="T28" fmla="*/ 97 w 410"/>
                  <a:gd name="T29" fmla="*/ 240 h 365"/>
                  <a:gd name="T30" fmla="*/ 1 w 410"/>
                  <a:gd name="T31" fmla="*/ 315 h 365"/>
                  <a:gd name="T32" fmla="*/ 1 w 410"/>
                  <a:gd name="T33" fmla="*/ 328 h 365"/>
                  <a:gd name="T34" fmla="*/ 1 w 410"/>
                  <a:gd name="T35" fmla="*/ 340 h 365"/>
                  <a:gd name="T36" fmla="*/ 0 w 410"/>
                  <a:gd name="T37" fmla="*/ 353 h 365"/>
                  <a:gd name="T38" fmla="*/ 0 w 410"/>
                  <a:gd name="T39" fmla="*/ 365 h 36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0"/>
                  <a:gd name="T61" fmla="*/ 0 h 365"/>
                  <a:gd name="T62" fmla="*/ 410 w 410"/>
                  <a:gd name="T63" fmla="*/ 365 h 365"/>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0" h="365">
                    <a:moveTo>
                      <a:pt x="0" y="365"/>
                    </a:moveTo>
                    <a:lnTo>
                      <a:pt x="410" y="43"/>
                    </a:lnTo>
                    <a:lnTo>
                      <a:pt x="410" y="33"/>
                    </a:lnTo>
                    <a:lnTo>
                      <a:pt x="410" y="22"/>
                    </a:lnTo>
                    <a:lnTo>
                      <a:pt x="410" y="11"/>
                    </a:lnTo>
                    <a:lnTo>
                      <a:pt x="410" y="0"/>
                    </a:lnTo>
                    <a:lnTo>
                      <a:pt x="402" y="4"/>
                    </a:lnTo>
                    <a:lnTo>
                      <a:pt x="392" y="10"/>
                    </a:lnTo>
                    <a:lnTo>
                      <a:pt x="381" y="16"/>
                    </a:lnTo>
                    <a:lnTo>
                      <a:pt x="368" y="26"/>
                    </a:lnTo>
                    <a:lnTo>
                      <a:pt x="336" y="50"/>
                    </a:lnTo>
                    <a:lnTo>
                      <a:pt x="294" y="83"/>
                    </a:lnTo>
                    <a:lnTo>
                      <a:pt x="242" y="126"/>
                    </a:lnTo>
                    <a:lnTo>
                      <a:pt x="177" y="178"/>
                    </a:lnTo>
                    <a:lnTo>
                      <a:pt x="97" y="240"/>
                    </a:lnTo>
                    <a:lnTo>
                      <a:pt x="1" y="315"/>
                    </a:lnTo>
                    <a:lnTo>
                      <a:pt x="1" y="328"/>
                    </a:lnTo>
                    <a:lnTo>
                      <a:pt x="1" y="340"/>
                    </a:lnTo>
                    <a:lnTo>
                      <a:pt x="0" y="353"/>
                    </a:lnTo>
                    <a:lnTo>
                      <a:pt x="0" y="365"/>
                    </a:lnTo>
                    <a:close/>
                  </a:path>
                </a:pathLst>
              </a:custGeom>
              <a:solidFill>
                <a:srgbClr val="735E52"/>
              </a:solidFill>
              <a:ln w="9525">
                <a:noFill/>
                <a:round/>
                <a:headEnd/>
                <a:tailEnd/>
              </a:ln>
            </p:spPr>
            <p:txBody>
              <a:bodyPr>
                <a:prstTxWarp prst="textNoShape">
                  <a:avLst/>
                </a:prstTxWarp>
              </a:bodyPr>
              <a:lstStyle/>
              <a:p>
                <a:endParaRPr lang="en-US"/>
              </a:p>
            </p:txBody>
          </p:sp>
          <p:sp>
            <p:nvSpPr>
              <p:cNvPr id="68154" name="Freeform 580"/>
              <p:cNvSpPr>
                <a:spLocks noChangeAspect="1"/>
              </p:cNvSpPr>
              <p:nvPr/>
            </p:nvSpPr>
            <p:spPr bwMode="auto">
              <a:xfrm>
                <a:off x="2083" y="3253"/>
                <a:ext cx="127" cy="81"/>
              </a:xfrm>
              <a:custGeom>
                <a:avLst/>
                <a:gdLst>
                  <a:gd name="T0" fmla="*/ 290 w 634"/>
                  <a:gd name="T1" fmla="*/ 404 h 404"/>
                  <a:gd name="T2" fmla="*/ 259 w 634"/>
                  <a:gd name="T3" fmla="*/ 401 h 404"/>
                  <a:gd name="T4" fmla="*/ 229 w 634"/>
                  <a:gd name="T5" fmla="*/ 397 h 404"/>
                  <a:gd name="T6" fmla="*/ 198 w 634"/>
                  <a:gd name="T7" fmla="*/ 393 h 404"/>
                  <a:gd name="T8" fmla="*/ 168 w 634"/>
                  <a:gd name="T9" fmla="*/ 390 h 404"/>
                  <a:gd name="T10" fmla="*/ 136 w 634"/>
                  <a:gd name="T11" fmla="*/ 386 h 404"/>
                  <a:gd name="T12" fmla="*/ 105 w 634"/>
                  <a:gd name="T13" fmla="*/ 382 h 404"/>
                  <a:gd name="T14" fmla="*/ 75 w 634"/>
                  <a:gd name="T15" fmla="*/ 379 h 404"/>
                  <a:gd name="T16" fmla="*/ 44 w 634"/>
                  <a:gd name="T17" fmla="*/ 375 h 404"/>
                  <a:gd name="T18" fmla="*/ 40 w 634"/>
                  <a:gd name="T19" fmla="*/ 359 h 404"/>
                  <a:gd name="T20" fmla="*/ 36 w 634"/>
                  <a:gd name="T21" fmla="*/ 342 h 404"/>
                  <a:gd name="T22" fmla="*/ 33 w 634"/>
                  <a:gd name="T23" fmla="*/ 323 h 404"/>
                  <a:gd name="T24" fmla="*/ 31 w 634"/>
                  <a:gd name="T25" fmla="*/ 303 h 404"/>
                  <a:gd name="T26" fmla="*/ 26 w 634"/>
                  <a:gd name="T27" fmla="*/ 257 h 404"/>
                  <a:gd name="T28" fmla="*/ 22 w 634"/>
                  <a:gd name="T29" fmla="*/ 207 h 404"/>
                  <a:gd name="T30" fmla="*/ 18 w 634"/>
                  <a:gd name="T31" fmla="*/ 156 h 404"/>
                  <a:gd name="T32" fmla="*/ 13 w 634"/>
                  <a:gd name="T33" fmla="*/ 102 h 404"/>
                  <a:gd name="T34" fmla="*/ 7 w 634"/>
                  <a:gd name="T35" fmla="*/ 50 h 404"/>
                  <a:gd name="T36" fmla="*/ 0 w 634"/>
                  <a:gd name="T37" fmla="*/ 0 h 404"/>
                  <a:gd name="T38" fmla="*/ 77 w 634"/>
                  <a:gd name="T39" fmla="*/ 1 h 404"/>
                  <a:gd name="T40" fmla="*/ 153 w 634"/>
                  <a:gd name="T41" fmla="*/ 2 h 404"/>
                  <a:gd name="T42" fmla="*/ 230 w 634"/>
                  <a:gd name="T43" fmla="*/ 4 h 404"/>
                  <a:gd name="T44" fmla="*/ 307 w 634"/>
                  <a:gd name="T45" fmla="*/ 5 h 404"/>
                  <a:gd name="T46" fmla="*/ 384 w 634"/>
                  <a:gd name="T47" fmla="*/ 6 h 404"/>
                  <a:gd name="T48" fmla="*/ 461 w 634"/>
                  <a:gd name="T49" fmla="*/ 8 h 404"/>
                  <a:gd name="T50" fmla="*/ 538 w 634"/>
                  <a:gd name="T51" fmla="*/ 11 h 404"/>
                  <a:gd name="T52" fmla="*/ 615 w 634"/>
                  <a:gd name="T53" fmla="*/ 12 h 404"/>
                  <a:gd name="T54" fmla="*/ 623 w 634"/>
                  <a:gd name="T55" fmla="*/ 120 h 404"/>
                  <a:gd name="T56" fmla="*/ 627 w 634"/>
                  <a:gd name="T57" fmla="*/ 202 h 404"/>
                  <a:gd name="T58" fmla="*/ 631 w 634"/>
                  <a:gd name="T59" fmla="*/ 261 h 404"/>
                  <a:gd name="T60" fmla="*/ 634 w 634"/>
                  <a:gd name="T61" fmla="*/ 304 h 404"/>
                  <a:gd name="T62" fmla="*/ 634 w 634"/>
                  <a:gd name="T63" fmla="*/ 333 h 404"/>
                  <a:gd name="T64" fmla="*/ 634 w 634"/>
                  <a:gd name="T65" fmla="*/ 354 h 404"/>
                  <a:gd name="T66" fmla="*/ 631 w 634"/>
                  <a:gd name="T67" fmla="*/ 370 h 404"/>
                  <a:gd name="T68" fmla="*/ 629 w 634"/>
                  <a:gd name="T69" fmla="*/ 387 h 404"/>
                  <a:gd name="T70" fmla="*/ 587 w 634"/>
                  <a:gd name="T71" fmla="*/ 389 h 404"/>
                  <a:gd name="T72" fmla="*/ 544 w 634"/>
                  <a:gd name="T73" fmla="*/ 391 h 404"/>
                  <a:gd name="T74" fmla="*/ 501 w 634"/>
                  <a:gd name="T75" fmla="*/ 392 h 404"/>
                  <a:gd name="T76" fmla="*/ 460 w 634"/>
                  <a:gd name="T77" fmla="*/ 394 h 404"/>
                  <a:gd name="T78" fmla="*/ 417 w 634"/>
                  <a:gd name="T79" fmla="*/ 397 h 404"/>
                  <a:gd name="T80" fmla="*/ 374 w 634"/>
                  <a:gd name="T81" fmla="*/ 399 h 404"/>
                  <a:gd name="T82" fmla="*/ 333 w 634"/>
                  <a:gd name="T83" fmla="*/ 401 h 404"/>
                  <a:gd name="T84" fmla="*/ 290 w 634"/>
                  <a:gd name="T85" fmla="*/ 404 h 404"/>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634"/>
                  <a:gd name="T130" fmla="*/ 0 h 404"/>
                  <a:gd name="T131" fmla="*/ 634 w 634"/>
                  <a:gd name="T132" fmla="*/ 404 h 404"/>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634" h="404">
                    <a:moveTo>
                      <a:pt x="290" y="404"/>
                    </a:moveTo>
                    <a:lnTo>
                      <a:pt x="259" y="401"/>
                    </a:lnTo>
                    <a:lnTo>
                      <a:pt x="229" y="397"/>
                    </a:lnTo>
                    <a:lnTo>
                      <a:pt x="198" y="393"/>
                    </a:lnTo>
                    <a:lnTo>
                      <a:pt x="168" y="390"/>
                    </a:lnTo>
                    <a:lnTo>
                      <a:pt x="136" y="386"/>
                    </a:lnTo>
                    <a:lnTo>
                      <a:pt x="105" y="382"/>
                    </a:lnTo>
                    <a:lnTo>
                      <a:pt x="75" y="379"/>
                    </a:lnTo>
                    <a:lnTo>
                      <a:pt x="44" y="375"/>
                    </a:lnTo>
                    <a:lnTo>
                      <a:pt x="40" y="359"/>
                    </a:lnTo>
                    <a:lnTo>
                      <a:pt x="36" y="342"/>
                    </a:lnTo>
                    <a:lnTo>
                      <a:pt x="33" y="323"/>
                    </a:lnTo>
                    <a:lnTo>
                      <a:pt x="31" y="303"/>
                    </a:lnTo>
                    <a:lnTo>
                      <a:pt x="26" y="257"/>
                    </a:lnTo>
                    <a:lnTo>
                      <a:pt x="22" y="207"/>
                    </a:lnTo>
                    <a:lnTo>
                      <a:pt x="18" y="156"/>
                    </a:lnTo>
                    <a:lnTo>
                      <a:pt x="13" y="102"/>
                    </a:lnTo>
                    <a:lnTo>
                      <a:pt x="7" y="50"/>
                    </a:lnTo>
                    <a:lnTo>
                      <a:pt x="0" y="0"/>
                    </a:lnTo>
                    <a:lnTo>
                      <a:pt x="77" y="1"/>
                    </a:lnTo>
                    <a:lnTo>
                      <a:pt x="153" y="2"/>
                    </a:lnTo>
                    <a:lnTo>
                      <a:pt x="230" y="4"/>
                    </a:lnTo>
                    <a:lnTo>
                      <a:pt x="307" y="5"/>
                    </a:lnTo>
                    <a:lnTo>
                      <a:pt x="384" y="6"/>
                    </a:lnTo>
                    <a:lnTo>
                      <a:pt x="461" y="8"/>
                    </a:lnTo>
                    <a:lnTo>
                      <a:pt x="538" y="11"/>
                    </a:lnTo>
                    <a:lnTo>
                      <a:pt x="615" y="12"/>
                    </a:lnTo>
                    <a:lnTo>
                      <a:pt x="623" y="120"/>
                    </a:lnTo>
                    <a:lnTo>
                      <a:pt x="627" y="202"/>
                    </a:lnTo>
                    <a:lnTo>
                      <a:pt x="631" y="261"/>
                    </a:lnTo>
                    <a:lnTo>
                      <a:pt x="634" y="304"/>
                    </a:lnTo>
                    <a:lnTo>
                      <a:pt x="634" y="333"/>
                    </a:lnTo>
                    <a:lnTo>
                      <a:pt x="634" y="354"/>
                    </a:lnTo>
                    <a:lnTo>
                      <a:pt x="631" y="370"/>
                    </a:lnTo>
                    <a:lnTo>
                      <a:pt x="629" y="387"/>
                    </a:lnTo>
                    <a:lnTo>
                      <a:pt x="587" y="389"/>
                    </a:lnTo>
                    <a:lnTo>
                      <a:pt x="544" y="391"/>
                    </a:lnTo>
                    <a:lnTo>
                      <a:pt x="501" y="392"/>
                    </a:lnTo>
                    <a:lnTo>
                      <a:pt x="460" y="394"/>
                    </a:lnTo>
                    <a:lnTo>
                      <a:pt x="417" y="397"/>
                    </a:lnTo>
                    <a:lnTo>
                      <a:pt x="374" y="399"/>
                    </a:lnTo>
                    <a:lnTo>
                      <a:pt x="333" y="401"/>
                    </a:lnTo>
                    <a:lnTo>
                      <a:pt x="290" y="404"/>
                    </a:lnTo>
                    <a:close/>
                  </a:path>
                </a:pathLst>
              </a:custGeom>
              <a:solidFill>
                <a:srgbClr val="996633"/>
              </a:solidFill>
              <a:ln w="9525">
                <a:noFill/>
                <a:round/>
                <a:headEnd/>
                <a:tailEnd/>
              </a:ln>
            </p:spPr>
            <p:txBody>
              <a:bodyPr>
                <a:prstTxWarp prst="textNoShape">
                  <a:avLst/>
                </a:prstTxWarp>
              </a:bodyPr>
              <a:lstStyle/>
              <a:p>
                <a:endParaRPr lang="en-US"/>
              </a:p>
            </p:txBody>
          </p:sp>
          <p:sp>
            <p:nvSpPr>
              <p:cNvPr id="68155" name="Freeform 581"/>
              <p:cNvSpPr>
                <a:spLocks noChangeAspect="1"/>
              </p:cNvSpPr>
              <p:nvPr/>
            </p:nvSpPr>
            <p:spPr bwMode="auto">
              <a:xfrm>
                <a:off x="2236" y="3255"/>
                <a:ext cx="36" cy="79"/>
              </a:xfrm>
              <a:custGeom>
                <a:avLst/>
                <a:gdLst>
                  <a:gd name="T0" fmla="*/ 13 w 181"/>
                  <a:gd name="T1" fmla="*/ 392 h 392"/>
                  <a:gd name="T2" fmla="*/ 8 w 181"/>
                  <a:gd name="T3" fmla="*/ 334 h 392"/>
                  <a:gd name="T4" fmla="*/ 4 w 181"/>
                  <a:gd name="T5" fmla="*/ 282 h 392"/>
                  <a:gd name="T6" fmla="*/ 1 w 181"/>
                  <a:gd name="T7" fmla="*/ 233 h 392"/>
                  <a:gd name="T8" fmla="*/ 0 w 181"/>
                  <a:gd name="T9" fmla="*/ 186 h 392"/>
                  <a:gd name="T10" fmla="*/ 0 w 181"/>
                  <a:gd name="T11" fmla="*/ 141 h 392"/>
                  <a:gd name="T12" fmla="*/ 1 w 181"/>
                  <a:gd name="T13" fmla="*/ 96 h 392"/>
                  <a:gd name="T14" fmla="*/ 4 w 181"/>
                  <a:gd name="T15" fmla="*/ 49 h 392"/>
                  <a:gd name="T16" fmla="*/ 8 w 181"/>
                  <a:gd name="T17" fmla="*/ 0 h 392"/>
                  <a:gd name="T18" fmla="*/ 29 w 181"/>
                  <a:gd name="T19" fmla="*/ 0 h 392"/>
                  <a:gd name="T20" fmla="*/ 50 w 181"/>
                  <a:gd name="T21" fmla="*/ 0 h 392"/>
                  <a:gd name="T22" fmla="*/ 71 w 181"/>
                  <a:gd name="T23" fmla="*/ 0 h 392"/>
                  <a:gd name="T24" fmla="*/ 92 w 181"/>
                  <a:gd name="T25" fmla="*/ 0 h 392"/>
                  <a:gd name="T26" fmla="*/ 112 w 181"/>
                  <a:gd name="T27" fmla="*/ 0 h 392"/>
                  <a:gd name="T28" fmla="*/ 133 w 181"/>
                  <a:gd name="T29" fmla="*/ 0 h 392"/>
                  <a:gd name="T30" fmla="*/ 154 w 181"/>
                  <a:gd name="T31" fmla="*/ 0 h 392"/>
                  <a:gd name="T32" fmla="*/ 175 w 181"/>
                  <a:gd name="T33" fmla="*/ 0 h 392"/>
                  <a:gd name="T34" fmla="*/ 178 w 181"/>
                  <a:gd name="T35" fmla="*/ 86 h 392"/>
                  <a:gd name="T36" fmla="*/ 181 w 181"/>
                  <a:gd name="T37" fmla="*/ 153 h 392"/>
                  <a:gd name="T38" fmla="*/ 181 w 181"/>
                  <a:gd name="T39" fmla="*/ 179 h 392"/>
                  <a:gd name="T40" fmla="*/ 180 w 181"/>
                  <a:gd name="T41" fmla="*/ 203 h 392"/>
                  <a:gd name="T42" fmla="*/ 179 w 181"/>
                  <a:gd name="T43" fmla="*/ 214 h 392"/>
                  <a:gd name="T44" fmla="*/ 178 w 181"/>
                  <a:gd name="T45" fmla="*/ 224 h 392"/>
                  <a:gd name="T46" fmla="*/ 176 w 181"/>
                  <a:gd name="T47" fmla="*/ 234 h 392"/>
                  <a:gd name="T48" fmla="*/ 173 w 181"/>
                  <a:gd name="T49" fmla="*/ 244 h 392"/>
                  <a:gd name="T50" fmla="*/ 170 w 181"/>
                  <a:gd name="T51" fmla="*/ 252 h 392"/>
                  <a:gd name="T52" fmla="*/ 166 w 181"/>
                  <a:gd name="T53" fmla="*/ 261 h 392"/>
                  <a:gd name="T54" fmla="*/ 162 w 181"/>
                  <a:gd name="T55" fmla="*/ 269 h 392"/>
                  <a:gd name="T56" fmla="*/ 156 w 181"/>
                  <a:gd name="T57" fmla="*/ 277 h 392"/>
                  <a:gd name="T58" fmla="*/ 150 w 181"/>
                  <a:gd name="T59" fmla="*/ 285 h 392"/>
                  <a:gd name="T60" fmla="*/ 143 w 181"/>
                  <a:gd name="T61" fmla="*/ 294 h 392"/>
                  <a:gd name="T62" fmla="*/ 134 w 181"/>
                  <a:gd name="T63" fmla="*/ 301 h 392"/>
                  <a:gd name="T64" fmla="*/ 125 w 181"/>
                  <a:gd name="T65" fmla="*/ 310 h 392"/>
                  <a:gd name="T66" fmla="*/ 105 w 181"/>
                  <a:gd name="T67" fmla="*/ 328 h 392"/>
                  <a:gd name="T68" fmla="*/ 80 w 181"/>
                  <a:gd name="T69" fmla="*/ 347 h 392"/>
                  <a:gd name="T70" fmla="*/ 49 w 181"/>
                  <a:gd name="T71" fmla="*/ 368 h 392"/>
                  <a:gd name="T72" fmla="*/ 13 w 181"/>
                  <a:gd name="T73" fmla="*/ 392 h 39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81"/>
                  <a:gd name="T112" fmla="*/ 0 h 392"/>
                  <a:gd name="T113" fmla="*/ 181 w 181"/>
                  <a:gd name="T114" fmla="*/ 392 h 39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81" h="392">
                    <a:moveTo>
                      <a:pt x="13" y="392"/>
                    </a:moveTo>
                    <a:lnTo>
                      <a:pt x="8" y="334"/>
                    </a:lnTo>
                    <a:lnTo>
                      <a:pt x="4" y="282"/>
                    </a:lnTo>
                    <a:lnTo>
                      <a:pt x="1" y="233"/>
                    </a:lnTo>
                    <a:lnTo>
                      <a:pt x="0" y="186"/>
                    </a:lnTo>
                    <a:lnTo>
                      <a:pt x="0" y="141"/>
                    </a:lnTo>
                    <a:lnTo>
                      <a:pt x="1" y="96"/>
                    </a:lnTo>
                    <a:lnTo>
                      <a:pt x="4" y="49"/>
                    </a:lnTo>
                    <a:lnTo>
                      <a:pt x="8" y="0"/>
                    </a:lnTo>
                    <a:lnTo>
                      <a:pt x="29" y="0"/>
                    </a:lnTo>
                    <a:lnTo>
                      <a:pt x="50" y="0"/>
                    </a:lnTo>
                    <a:lnTo>
                      <a:pt x="71" y="0"/>
                    </a:lnTo>
                    <a:lnTo>
                      <a:pt x="92" y="0"/>
                    </a:lnTo>
                    <a:lnTo>
                      <a:pt x="112" y="0"/>
                    </a:lnTo>
                    <a:lnTo>
                      <a:pt x="133" y="0"/>
                    </a:lnTo>
                    <a:lnTo>
                      <a:pt x="154" y="0"/>
                    </a:lnTo>
                    <a:lnTo>
                      <a:pt x="175" y="0"/>
                    </a:lnTo>
                    <a:lnTo>
                      <a:pt x="178" y="86"/>
                    </a:lnTo>
                    <a:lnTo>
                      <a:pt x="181" y="153"/>
                    </a:lnTo>
                    <a:lnTo>
                      <a:pt x="181" y="179"/>
                    </a:lnTo>
                    <a:lnTo>
                      <a:pt x="180" y="203"/>
                    </a:lnTo>
                    <a:lnTo>
                      <a:pt x="179" y="214"/>
                    </a:lnTo>
                    <a:lnTo>
                      <a:pt x="178" y="224"/>
                    </a:lnTo>
                    <a:lnTo>
                      <a:pt x="176" y="234"/>
                    </a:lnTo>
                    <a:lnTo>
                      <a:pt x="173" y="244"/>
                    </a:lnTo>
                    <a:lnTo>
                      <a:pt x="170" y="252"/>
                    </a:lnTo>
                    <a:lnTo>
                      <a:pt x="166" y="261"/>
                    </a:lnTo>
                    <a:lnTo>
                      <a:pt x="162" y="269"/>
                    </a:lnTo>
                    <a:lnTo>
                      <a:pt x="156" y="277"/>
                    </a:lnTo>
                    <a:lnTo>
                      <a:pt x="150" y="285"/>
                    </a:lnTo>
                    <a:lnTo>
                      <a:pt x="143" y="294"/>
                    </a:lnTo>
                    <a:lnTo>
                      <a:pt x="134" y="301"/>
                    </a:lnTo>
                    <a:lnTo>
                      <a:pt x="125" y="310"/>
                    </a:lnTo>
                    <a:lnTo>
                      <a:pt x="105" y="328"/>
                    </a:lnTo>
                    <a:lnTo>
                      <a:pt x="80" y="347"/>
                    </a:lnTo>
                    <a:lnTo>
                      <a:pt x="49" y="368"/>
                    </a:lnTo>
                    <a:lnTo>
                      <a:pt x="13" y="392"/>
                    </a:lnTo>
                    <a:close/>
                  </a:path>
                </a:pathLst>
              </a:custGeom>
              <a:solidFill>
                <a:srgbClr val="996633"/>
              </a:solidFill>
              <a:ln w="9525">
                <a:noFill/>
                <a:round/>
                <a:headEnd/>
                <a:tailEnd/>
              </a:ln>
            </p:spPr>
            <p:txBody>
              <a:bodyPr>
                <a:prstTxWarp prst="textNoShape">
                  <a:avLst/>
                </a:prstTxWarp>
              </a:bodyPr>
              <a:lstStyle/>
              <a:p>
                <a:endParaRPr lang="en-US"/>
              </a:p>
            </p:txBody>
          </p:sp>
          <p:sp>
            <p:nvSpPr>
              <p:cNvPr id="68156" name="Freeform 582"/>
              <p:cNvSpPr>
                <a:spLocks noChangeAspect="1"/>
              </p:cNvSpPr>
              <p:nvPr/>
            </p:nvSpPr>
            <p:spPr bwMode="auto">
              <a:xfrm>
                <a:off x="1260" y="2985"/>
                <a:ext cx="2812" cy="275"/>
              </a:xfrm>
              <a:custGeom>
                <a:avLst/>
                <a:gdLst>
                  <a:gd name="T0" fmla="*/ 13307 w 14059"/>
                  <a:gd name="T1" fmla="*/ 1352 h 1373"/>
                  <a:gd name="T2" fmla="*/ 12447 w 14059"/>
                  <a:gd name="T3" fmla="*/ 1317 h 1373"/>
                  <a:gd name="T4" fmla="*/ 11587 w 14059"/>
                  <a:gd name="T5" fmla="*/ 1289 h 1373"/>
                  <a:gd name="T6" fmla="*/ 10729 w 14059"/>
                  <a:gd name="T7" fmla="*/ 1269 h 1373"/>
                  <a:gd name="T8" fmla="*/ 9870 w 14059"/>
                  <a:gd name="T9" fmla="*/ 1254 h 1373"/>
                  <a:gd name="T10" fmla="*/ 9011 w 14059"/>
                  <a:gd name="T11" fmla="*/ 1245 h 1373"/>
                  <a:gd name="T12" fmla="*/ 7723 w 14059"/>
                  <a:gd name="T13" fmla="*/ 1236 h 1373"/>
                  <a:gd name="T14" fmla="*/ 6008 w 14059"/>
                  <a:gd name="T15" fmla="*/ 1232 h 1373"/>
                  <a:gd name="T16" fmla="*/ 4722 w 14059"/>
                  <a:gd name="T17" fmla="*/ 1227 h 1373"/>
                  <a:gd name="T18" fmla="*/ 3864 w 14059"/>
                  <a:gd name="T19" fmla="*/ 1223 h 1373"/>
                  <a:gd name="T20" fmla="*/ 3008 w 14059"/>
                  <a:gd name="T21" fmla="*/ 1215 h 1373"/>
                  <a:gd name="T22" fmla="*/ 2151 w 14059"/>
                  <a:gd name="T23" fmla="*/ 1203 h 1373"/>
                  <a:gd name="T24" fmla="*/ 1295 w 14059"/>
                  <a:gd name="T25" fmla="*/ 1186 h 1373"/>
                  <a:gd name="T26" fmla="*/ 439 w 14059"/>
                  <a:gd name="T27" fmla="*/ 1163 h 1373"/>
                  <a:gd name="T28" fmla="*/ 9 w 14059"/>
                  <a:gd name="T29" fmla="*/ 1076 h 1373"/>
                  <a:gd name="T30" fmla="*/ 8 w 14059"/>
                  <a:gd name="T31" fmla="*/ 933 h 1373"/>
                  <a:gd name="T32" fmla="*/ 7 w 14059"/>
                  <a:gd name="T33" fmla="*/ 790 h 1373"/>
                  <a:gd name="T34" fmla="*/ 6 w 14059"/>
                  <a:gd name="T35" fmla="*/ 645 h 1373"/>
                  <a:gd name="T36" fmla="*/ 5 w 14059"/>
                  <a:gd name="T37" fmla="*/ 502 h 1373"/>
                  <a:gd name="T38" fmla="*/ 4 w 14059"/>
                  <a:gd name="T39" fmla="*/ 359 h 1373"/>
                  <a:gd name="T40" fmla="*/ 2 w 14059"/>
                  <a:gd name="T41" fmla="*/ 216 h 1373"/>
                  <a:gd name="T42" fmla="*/ 1 w 14059"/>
                  <a:gd name="T43" fmla="*/ 73 h 1373"/>
                  <a:gd name="T44" fmla="*/ 2297 w 14059"/>
                  <a:gd name="T45" fmla="*/ 31 h 1373"/>
                  <a:gd name="T46" fmla="*/ 6054 w 14059"/>
                  <a:gd name="T47" fmla="*/ 79 h 1373"/>
                  <a:gd name="T48" fmla="*/ 8836 w 14059"/>
                  <a:gd name="T49" fmla="*/ 116 h 1373"/>
                  <a:gd name="T50" fmla="*/ 10806 w 14059"/>
                  <a:gd name="T51" fmla="*/ 143 h 1373"/>
                  <a:gd name="T52" fmla="*/ 12131 w 14059"/>
                  <a:gd name="T53" fmla="*/ 160 h 1373"/>
                  <a:gd name="T54" fmla="*/ 12975 w 14059"/>
                  <a:gd name="T55" fmla="*/ 173 h 1373"/>
                  <a:gd name="T56" fmla="*/ 13502 w 14059"/>
                  <a:gd name="T57" fmla="*/ 182 h 1373"/>
                  <a:gd name="T58" fmla="*/ 13877 w 14059"/>
                  <a:gd name="T59" fmla="*/ 190 h 1373"/>
                  <a:gd name="T60" fmla="*/ 14055 w 14059"/>
                  <a:gd name="T61" fmla="*/ 322 h 1373"/>
                  <a:gd name="T62" fmla="*/ 14048 w 14059"/>
                  <a:gd name="T63" fmla="*/ 534 h 1373"/>
                  <a:gd name="T64" fmla="*/ 14044 w 14059"/>
                  <a:gd name="T65" fmla="*/ 698 h 1373"/>
                  <a:gd name="T66" fmla="*/ 14040 w 14059"/>
                  <a:gd name="T67" fmla="*/ 829 h 1373"/>
                  <a:gd name="T68" fmla="*/ 14038 w 14059"/>
                  <a:gd name="T69" fmla="*/ 940 h 1373"/>
                  <a:gd name="T70" fmla="*/ 14038 w 14059"/>
                  <a:gd name="T71" fmla="*/ 1046 h 1373"/>
                  <a:gd name="T72" fmla="*/ 14039 w 14059"/>
                  <a:gd name="T73" fmla="*/ 1158 h 1373"/>
                  <a:gd name="T74" fmla="*/ 14041 w 14059"/>
                  <a:gd name="T75" fmla="*/ 1293 h 1373"/>
                  <a:gd name="T76" fmla="*/ 13963 w 14059"/>
                  <a:gd name="T77" fmla="*/ 1369 h 1373"/>
                  <a:gd name="T78" fmla="*/ 13857 w 14059"/>
                  <a:gd name="T79" fmla="*/ 1366 h 1373"/>
                  <a:gd name="T80" fmla="*/ 13797 w 14059"/>
                  <a:gd name="T81" fmla="*/ 1366 h 1373"/>
                  <a:gd name="T82" fmla="*/ 13758 w 14059"/>
                  <a:gd name="T83" fmla="*/ 1369 h 137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4059"/>
                  <a:gd name="T127" fmla="*/ 0 h 1373"/>
                  <a:gd name="T128" fmla="*/ 14059 w 14059"/>
                  <a:gd name="T129" fmla="*/ 1373 h 1373"/>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4059" h="1373">
                    <a:moveTo>
                      <a:pt x="13737" y="1373"/>
                    </a:moveTo>
                    <a:lnTo>
                      <a:pt x="13307" y="1352"/>
                    </a:lnTo>
                    <a:lnTo>
                      <a:pt x="12877" y="1333"/>
                    </a:lnTo>
                    <a:lnTo>
                      <a:pt x="12447" y="1317"/>
                    </a:lnTo>
                    <a:lnTo>
                      <a:pt x="12017" y="1302"/>
                    </a:lnTo>
                    <a:lnTo>
                      <a:pt x="11587" y="1289"/>
                    </a:lnTo>
                    <a:lnTo>
                      <a:pt x="11157" y="1279"/>
                    </a:lnTo>
                    <a:lnTo>
                      <a:pt x="10729" y="1269"/>
                    </a:lnTo>
                    <a:lnTo>
                      <a:pt x="10299" y="1261"/>
                    </a:lnTo>
                    <a:lnTo>
                      <a:pt x="9870" y="1254"/>
                    </a:lnTo>
                    <a:lnTo>
                      <a:pt x="9440" y="1249"/>
                    </a:lnTo>
                    <a:lnTo>
                      <a:pt x="9011" y="1245"/>
                    </a:lnTo>
                    <a:lnTo>
                      <a:pt x="8582" y="1240"/>
                    </a:lnTo>
                    <a:lnTo>
                      <a:pt x="7723" y="1236"/>
                    </a:lnTo>
                    <a:lnTo>
                      <a:pt x="6865" y="1233"/>
                    </a:lnTo>
                    <a:lnTo>
                      <a:pt x="6008" y="1232"/>
                    </a:lnTo>
                    <a:lnTo>
                      <a:pt x="5151" y="1228"/>
                    </a:lnTo>
                    <a:lnTo>
                      <a:pt x="4722" y="1227"/>
                    </a:lnTo>
                    <a:lnTo>
                      <a:pt x="4293" y="1225"/>
                    </a:lnTo>
                    <a:lnTo>
                      <a:pt x="3864" y="1223"/>
                    </a:lnTo>
                    <a:lnTo>
                      <a:pt x="3437" y="1220"/>
                    </a:lnTo>
                    <a:lnTo>
                      <a:pt x="3008" y="1215"/>
                    </a:lnTo>
                    <a:lnTo>
                      <a:pt x="2580" y="1210"/>
                    </a:lnTo>
                    <a:lnTo>
                      <a:pt x="2151" y="1203"/>
                    </a:lnTo>
                    <a:lnTo>
                      <a:pt x="1723" y="1195"/>
                    </a:lnTo>
                    <a:lnTo>
                      <a:pt x="1295" y="1186"/>
                    </a:lnTo>
                    <a:lnTo>
                      <a:pt x="867" y="1175"/>
                    </a:lnTo>
                    <a:lnTo>
                      <a:pt x="439" y="1163"/>
                    </a:lnTo>
                    <a:lnTo>
                      <a:pt x="10" y="1147"/>
                    </a:lnTo>
                    <a:lnTo>
                      <a:pt x="9" y="1076"/>
                    </a:lnTo>
                    <a:lnTo>
                      <a:pt x="9" y="1004"/>
                    </a:lnTo>
                    <a:lnTo>
                      <a:pt x="8" y="933"/>
                    </a:lnTo>
                    <a:lnTo>
                      <a:pt x="7" y="861"/>
                    </a:lnTo>
                    <a:lnTo>
                      <a:pt x="7" y="790"/>
                    </a:lnTo>
                    <a:lnTo>
                      <a:pt x="6" y="718"/>
                    </a:lnTo>
                    <a:lnTo>
                      <a:pt x="6" y="645"/>
                    </a:lnTo>
                    <a:lnTo>
                      <a:pt x="5" y="574"/>
                    </a:lnTo>
                    <a:lnTo>
                      <a:pt x="5" y="502"/>
                    </a:lnTo>
                    <a:lnTo>
                      <a:pt x="4" y="431"/>
                    </a:lnTo>
                    <a:lnTo>
                      <a:pt x="4" y="359"/>
                    </a:lnTo>
                    <a:lnTo>
                      <a:pt x="2" y="288"/>
                    </a:lnTo>
                    <a:lnTo>
                      <a:pt x="2" y="216"/>
                    </a:lnTo>
                    <a:lnTo>
                      <a:pt x="1" y="144"/>
                    </a:lnTo>
                    <a:lnTo>
                      <a:pt x="1" y="73"/>
                    </a:lnTo>
                    <a:lnTo>
                      <a:pt x="0" y="0"/>
                    </a:lnTo>
                    <a:lnTo>
                      <a:pt x="2297" y="31"/>
                    </a:lnTo>
                    <a:lnTo>
                      <a:pt x="4308" y="57"/>
                    </a:lnTo>
                    <a:lnTo>
                      <a:pt x="6054" y="79"/>
                    </a:lnTo>
                    <a:lnTo>
                      <a:pt x="7556" y="99"/>
                    </a:lnTo>
                    <a:lnTo>
                      <a:pt x="8836" y="116"/>
                    </a:lnTo>
                    <a:lnTo>
                      <a:pt x="9912" y="131"/>
                    </a:lnTo>
                    <a:lnTo>
                      <a:pt x="10806" y="143"/>
                    </a:lnTo>
                    <a:lnTo>
                      <a:pt x="11539" y="152"/>
                    </a:lnTo>
                    <a:lnTo>
                      <a:pt x="12131" y="160"/>
                    </a:lnTo>
                    <a:lnTo>
                      <a:pt x="12603" y="168"/>
                    </a:lnTo>
                    <a:lnTo>
                      <a:pt x="12975" y="173"/>
                    </a:lnTo>
                    <a:lnTo>
                      <a:pt x="13268" y="178"/>
                    </a:lnTo>
                    <a:lnTo>
                      <a:pt x="13502" y="182"/>
                    </a:lnTo>
                    <a:lnTo>
                      <a:pt x="13698" y="186"/>
                    </a:lnTo>
                    <a:lnTo>
                      <a:pt x="13877" y="190"/>
                    </a:lnTo>
                    <a:lnTo>
                      <a:pt x="14059" y="194"/>
                    </a:lnTo>
                    <a:lnTo>
                      <a:pt x="14055" y="322"/>
                    </a:lnTo>
                    <a:lnTo>
                      <a:pt x="14051" y="434"/>
                    </a:lnTo>
                    <a:lnTo>
                      <a:pt x="14048" y="534"/>
                    </a:lnTo>
                    <a:lnTo>
                      <a:pt x="14046" y="621"/>
                    </a:lnTo>
                    <a:lnTo>
                      <a:pt x="14044" y="698"/>
                    </a:lnTo>
                    <a:lnTo>
                      <a:pt x="14041" y="767"/>
                    </a:lnTo>
                    <a:lnTo>
                      <a:pt x="14040" y="829"/>
                    </a:lnTo>
                    <a:lnTo>
                      <a:pt x="14039" y="886"/>
                    </a:lnTo>
                    <a:lnTo>
                      <a:pt x="14038" y="940"/>
                    </a:lnTo>
                    <a:lnTo>
                      <a:pt x="14038" y="992"/>
                    </a:lnTo>
                    <a:lnTo>
                      <a:pt x="14038" y="1046"/>
                    </a:lnTo>
                    <a:lnTo>
                      <a:pt x="14038" y="1100"/>
                    </a:lnTo>
                    <a:lnTo>
                      <a:pt x="14039" y="1158"/>
                    </a:lnTo>
                    <a:lnTo>
                      <a:pt x="14040" y="1222"/>
                    </a:lnTo>
                    <a:lnTo>
                      <a:pt x="14041" y="1293"/>
                    </a:lnTo>
                    <a:lnTo>
                      <a:pt x="14043" y="1373"/>
                    </a:lnTo>
                    <a:lnTo>
                      <a:pt x="13963" y="1369"/>
                    </a:lnTo>
                    <a:lnTo>
                      <a:pt x="13901" y="1367"/>
                    </a:lnTo>
                    <a:lnTo>
                      <a:pt x="13857" y="1366"/>
                    </a:lnTo>
                    <a:lnTo>
                      <a:pt x="13823" y="1366"/>
                    </a:lnTo>
                    <a:lnTo>
                      <a:pt x="13797" y="1366"/>
                    </a:lnTo>
                    <a:lnTo>
                      <a:pt x="13778" y="1367"/>
                    </a:lnTo>
                    <a:lnTo>
                      <a:pt x="13758" y="1369"/>
                    </a:lnTo>
                    <a:lnTo>
                      <a:pt x="13737" y="1373"/>
                    </a:lnTo>
                    <a:close/>
                  </a:path>
                </a:pathLst>
              </a:custGeom>
              <a:solidFill>
                <a:srgbClr val="996633"/>
              </a:solidFill>
              <a:ln w="9525">
                <a:noFill/>
                <a:round/>
                <a:headEnd/>
                <a:tailEnd/>
              </a:ln>
            </p:spPr>
            <p:txBody>
              <a:bodyPr>
                <a:prstTxWarp prst="textNoShape">
                  <a:avLst/>
                </a:prstTxWarp>
              </a:bodyPr>
              <a:lstStyle/>
              <a:p>
                <a:endParaRPr lang="en-US"/>
              </a:p>
            </p:txBody>
          </p:sp>
          <p:sp>
            <p:nvSpPr>
              <p:cNvPr id="68157" name="Freeform 583"/>
              <p:cNvSpPr>
                <a:spLocks noChangeAspect="1"/>
              </p:cNvSpPr>
              <p:nvPr/>
            </p:nvSpPr>
            <p:spPr bwMode="auto">
              <a:xfrm>
                <a:off x="1260" y="2985"/>
                <a:ext cx="2812" cy="149"/>
              </a:xfrm>
              <a:custGeom>
                <a:avLst/>
                <a:gdLst>
                  <a:gd name="T0" fmla="*/ 2 w 14059"/>
                  <a:gd name="T1" fmla="*/ 334 h 746"/>
                  <a:gd name="T2" fmla="*/ 14041 w 14059"/>
                  <a:gd name="T3" fmla="*/ 746 h 746"/>
                  <a:gd name="T4" fmla="*/ 14044 w 14059"/>
                  <a:gd name="T5" fmla="*/ 696 h 746"/>
                  <a:gd name="T6" fmla="*/ 14045 w 14059"/>
                  <a:gd name="T7" fmla="*/ 642 h 746"/>
                  <a:gd name="T8" fmla="*/ 14047 w 14059"/>
                  <a:gd name="T9" fmla="*/ 583 h 746"/>
                  <a:gd name="T10" fmla="*/ 14049 w 14059"/>
                  <a:gd name="T11" fmla="*/ 519 h 746"/>
                  <a:gd name="T12" fmla="*/ 14051 w 14059"/>
                  <a:gd name="T13" fmla="*/ 449 h 746"/>
                  <a:gd name="T14" fmla="*/ 14053 w 14059"/>
                  <a:gd name="T15" fmla="*/ 371 h 746"/>
                  <a:gd name="T16" fmla="*/ 14057 w 14059"/>
                  <a:gd name="T17" fmla="*/ 287 h 746"/>
                  <a:gd name="T18" fmla="*/ 14059 w 14059"/>
                  <a:gd name="T19" fmla="*/ 194 h 746"/>
                  <a:gd name="T20" fmla="*/ 13877 w 14059"/>
                  <a:gd name="T21" fmla="*/ 190 h 746"/>
                  <a:gd name="T22" fmla="*/ 13698 w 14059"/>
                  <a:gd name="T23" fmla="*/ 186 h 746"/>
                  <a:gd name="T24" fmla="*/ 13502 w 14059"/>
                  <a:gd name="T25" fmla="*/ 182 h 746"/>
                  <a:gd name="T26" fmla="*/ 13268 w 14059"/>
                  <a:gd name="T27" fmla="*/ 178 h 746"/>
                  <a:gd name="T28" fmla="*/ 12975 w 14059"/>
                  <a:gd name="T29" fmla="*/ 173 h 746"/>
                  <a:gd name="T30" fmla="*/ 12603 w 14059"/>
                  <a:gd name="T31" fmla="*/ 168 h 746"/>
                  <a:gd name="T32" fmla="*/ 12131 w 14059"/>
                  <a:gd name="T33" fmla="*/ 160 h 746"/>
                  <a:gd name="T34" fmla="*/ 11539 w 14059"/>
                  <a:gd name="T35" fmla="*/ 152 h 746"/>
                  <a:gd name="T36" fmla="*/ 10806 w 14059"/>
                  <a:gd name="T37" fmla="*/ 143 h 746"/>
                  <a:gd name="T38" fmla="*/ 9912 w 14059"/>
                  <a:gd name="T39" fmla="*/ 131 h 746"/>
                  <a:gd name="T40" fmla="*/ 8836 w 14059"/>
                  <a:gd name="T41" fmla="*/ 116 h 746"/>
                  <a:gd name="T42" fmla="*/ 7556 w 14059"/>
                  <a:gd name="T43" fmla="*/ 99 h 746"/>
                  <a:gd name="T44" fmla="*/ 6054 w 14059"/>
                  <a:gd name="T45" fmla="*/ 79 h 746"/>
                  <a:gd name="T46" fmla="*/ 4308 w 14059"/>
                  <a:gd name="T47" fmla="*/ 57 h 746"/>
                  <a:gd name="T48" fmla="*/ 2297 w 14059"/>
                  <a:gd name="T49" fmla="*/ 31 h 746"/>
                  <a:gd name="T50" fmla="*/ 0 w 14059"/>
                  <a:gd name="T51" fmla="*/ 0 h 746"/>
                  <a:gd name="T52" fmla="*/ 1 w 14059"/>
                  <a:gd name="T53" fmla="*/ 42 h 746"/>
                  <a:gd name="T54" fmla="*/ 1 w 14059"/>
                  <a:gd name="T55" fmla="*/ 83 h 746"/>
                  <a:gd name="T56" fmla="*/ 1 w 14059"/>
                  <a:gd name="T57" fmla="*/ 126 h 746"/>
                  <a:gd name="T58" fmla="*/ 1 w 14059"/>
                  <a:gd name="T59" fmla="*/ 168 h 746"/>
                  <a:gd name="T60" fmla="*/ 2 w 14059"/>
                  <a:gd name="T61" fmla="*/ 209 h 746"/>
                  <a:gd name="T62" fmla="*/ 2 w 14059"/>
                  <a:gd name="T63" fmla="*/ 251 h 746"/>
                  <a:gd name="T64" fmla="*/ 2 w 14059"/>
                  <a:gd name="T65" fmla="*/ 292 h 746"/>
                  <a:gd name="T66" fmla="*/ 2 w 14059"/>
                  <a:gd name="T67" fmla="*/ 334 h 74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4059"/>
                  <a:gd name="T103" fmla="*/ 0 h 746"/>
                  <a:gd name="T104" fmla="*/ 14059 w 14059"/>
                  <a:gd name="T105" fmla="*/ 746 h 74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4059" h="746">
                    <a:moveTo>
                      <a:pt x="2" y="334"/>
                    </a:moveTo>
                    <a:lnTo>
                      <a:pt x="14041" y="746"/>
                    </a:lnTo>
                    <a:lnTo>
                      <a:pt x="14044" y="696"/>
                    </a:lnTo>
                    <a:lnTo>
                      <a:pt x="14045" y="642"/>
                    </a:lnTo>
                    <a:lnTo>
                      <a:pt x="14047" y="583"/>
                    </a:lnTo>
                    <a:lnTo>
                      <a:pt x="14049" y="519"/>
                    </a:lnTo>
                    <a:lnTo>
                      <a:pt x="14051" y="449"/>
                    </a:lnTo>
                    <a:lnTo>
                      <a:pt x="14053" y="371"/>
                    </a:lnTo>
                    <a:lnTo>
                      <a:pt x="14057" y="287"/>
                    </a:lnTo>
                    <a:lnTo>
                      <a:pt x="14059" y="194"/>
                    </a:lnTo>
                    <a:lnTo>
                      <a:pt x="13877" y="190"/>
                    </a:lnTo>
                    <a:lnTo>
                      <a:pt x="13698" y="186"/>
                    </a:lnTo>
                    <a:lnTo>
                      <a:pt x="13502" y="182"/>
                    </a:lnTo>
                    <a:lnTo>
                      <a:pt x="13268" y="178"/>
                    </a:lnTo>
                    <a:lnTo>
                      <a:pt x="12975" y="173"/>
                    </a:lnTo>
                    <a:lnTo>
                      <a:pt x="12603" y="168"/>
                    </a:lnTo>
                    <a:lnTo>
                      <a:pt x="12131" y="160"/>
                    </a:lnTo>
                    <a:lnTo>
                      <a:pt x="11539" y="152"/>
                    </a:lnTo>
                    <a:lnTo>
                      <a:pt x="10806" y="143"/>
                    </a:lnTo>
                    <a:lnTo>
                      <a:pt x="9912" y="131"/>
                    </a:lnTo>
                    <a:lnTo>
                      <a:pt x="8836" y="116"/>
                    </a:lnTo>
                    <a:lnTo>
                      <a:pt x="7556" y="99"/>
                    </a:lnTo>
                    <a:lnTo>
                      <a:pt x="6054" y="79"/>
                    </a:lnTo>
                    <a:lnTo>
                      <a:pt x="4308" y="57"/>
                    </a:lnTo>
                    <a:lnTo>
                      <a:pt x="2297" y="31"/>
                    </a:lnTo>
                    <a:lnTo>
                      <a:pt x="0" y="0"/>
                    </a:lnTo>
                    <a:lnTo>
                      <a:pt x="1" y="42"/>
                    </a:lnTo>
                    <a:lnTo>
                      <a:pt x="1" y="83"/>
                    </a:lnTo>
                    <a:lnTo>
                      <a:pt x="1" y="126"/>
                    </a:lnTo>
                    <a:lnTo>
                      <a:pt x="1" y="168"/>
                    </a:lnTo>
                    <a:lnTo>
                      <a:pt x="2" y="209"/>
                    </a:lnTo>
                    <a:lnTo>
                      <a:pt x="2" y="251"/>
                    </a:lnTo>
                    <a:lnTo>
                      <a:pt x="2" y="292"/>
                    </a:lnTo>
                    <a:lnTo>
                      <a:pt x="2" y="334"/>
                    </a:lnTo>
                    <a:close/>
                  </a:path>
                </a:pathLst>
              </a:custGeom>
              <a:solidFill>
                <a:srgbClr val="996633"/>
              </a:solidFill>
              <a:ln w="9525">
                <a:noFill/>
                <a:round/>
                <a:headEnd/>
                <a:tailEnd/>
              </a:ln>
            </p:spPr>
            <p:txBody>
              <a:bodyPr>
                <a:prstTxWarp prst="textNoShape">
                  <a:avLst/>
                </a:prstTxWarp>
              </a:bodyPr>
              <a:lstStyle/>
              <a:p>
                <a:endParaRPr lang="en-US"/>
              </a:p>
            </p:txBody>
          </p:sp>
          <p:sp>
            <p:nvSpPr>
              <p:cNvPr id="68158" name="Freeform 584"/>
              <p:cNvSpPr>
                <a:spLocks noChangeAspect="1"/>
              </p:cNvSpPr>
              <p:nvPr/>
            </p:nvSpPr>
            <p:spPr bwMode="auto">
              <a:xfrm>
                <a:off x="1260" y="2985"/>
                <a:ext cx="2812" cy="137"/>
              </a:xfrm>
              <a:custGeom>
                <a:avLst/>
                <a:gdLst>
                  <a:gd name="T0" fmla="*/ 2 w 14059"/>
                  <a:gd name="T1" fmla="*/ 273 h 685"/>
                  <a:gd name="T2" fmla="*/ 880 w 14059"/>
                  <a:gd name="T3" fmla="*/ 298 h 685"/>
                  <a:gd name="T4" fmla="*/ 1757 w 14059"/>
                  <a:gd name="T5" fmla="*/ 324 h 685"/>
                  <a:gd name="T6" fmla="*/ 2635 w 14059"/>
                  <a:gd name="T7" fmla="*/ 349 h 685"/>
                  <a:gd name="T8" fmla="*/ 3513 w 14059"/>
                  <a:gd name="T9" fmla="*/ 375 h 685"/>
                  <a:gd name="T10" fmla="*/ 4391 w 14059"/>
                  <a:gd name="T11" fmla="*/ 401 h 685"/>
                  <a:gd name="T12" fmla="*/ 5268 w 14059"/>
                  <a:gd name="T13" fmla="*/ 427 h 685"/>
                  <a:gd name="T14" fmla="*/ 6146 w 14059"/>
                  <a:gd name="T15" fmla="*/ 453 h 685"/>
                  <a:gd name="T16" fmla="*/ 7023 w 14059"/>
                  <a:gd name="T17" fmla="*/ 478 h 685"/>
                  <a:gd name="T18" fmla="*/ 7900 w 14059"/>
                  <a:gd name="T19" fmla="*/ 504 h 685"/>
                  <a:gd name="T20" fmla="*/ 8778 w 14059"/>
                  <a:gd name="T21" fmla="*/ 530 h 685"/>
                  <a:gd name="T22" fmla="*/ 9655 w 14059"/>
                  <a:gd name="T23" fmla="*/ 556 h 685"/>
                  <a:gd name="T24" fmla="*/ 10533 w 14059"/>
                  <a:gd name="T25" fmla="*/ 581 h 685"/>
                  <a:gd name="T26" fmla="*/ 11411 w 14059"/>
                  <a:gd name="T27" fmla="*/ 607 h 685"/>
                  <a:gd name="T28" fmla="*/ 12289 w 14059"/>
                  <a:gd name="T29" fmla="*/ 633 h 685"/>
                  <a:gd name="T30" fmla="*/ 13166 w 14059"/>
                  <a:gd name="T31" fmla="*/ 659 h 685"/>
                  <a:gd name="T32" fmla="*/ 14044 w 14059"/>
                  <a:gd name="T33" fmla="*/ 685 h 685"/>
                  <a:gd name="T34" fmla="*/ 14045 w 14059"/>
                  <a:gd name="T35" fmla="*/ 638 h 685"/>
                  <a:gd name="T36" fmla="*/ 14047 w 14059"/>
                  <a:gd name="T37" fmla="*/ 589 h 685"/>
                  <a:gd name="T38" fmla="*/ 14048 w 14059"/>
                  <a:gd name="T39" fmla="*/ 535 h 685"/>
                  <a:gd name="T40" fmla="*/ 14050 w 14059"/>
                  <a:gd name="T41" fmla="*/ 477 h 685"/>
                  <a:gd name="T42" fmla="*/ 14052 w 14059"/>
                  <a:gd name="T43" fmla="*/ 414 h 685"/>
                  <a:gd name="T44" fmla="*/ 14055 w 14059"/>
                  <a:gd name="T45" fmla="*/ 346 h 685"/>
                  <a:gd name="T46" fmla="*/ 14057 w 14059"/>
                  <a:gd name="T47" fmla="*/ 274 h 685"/>
                  <a:gd name="T48" fmla="*/ 14059 w 14059"/>
                  <a:gd name="T49" fmla="*/ 194 h 685"/>
                  <a:gd name="T50" fmla="*/ 13877 w 14059"/>
                  <a:gd name="T51" fmla="*/ 190 h 685"/>
                  <a:gd name="T52" fmla="*/ 13698 w 14059"/>
                  <a:gd name="T53" fmla="*/ 186 h 685"/>
                  <a:gd name="T54" fmla="*/ 13502 w 14059"/>
                  <a:gd name="T55" fmla="*/ 182 h 685"/>
                  <a:gd name="T56" fmla="*/ 13268 w 14059"/>
                  <a:gd name="T57" fmla="*/ 178 h 685"/>
                  <a:gd name="T58" fmla="*/ 12975 w 14059"/>
                  <a:gd name="T59" fmla="*/ 173 h 685"/>
                  <a:gd name="T60" fmla="*/ 12603 w 14059"/>
                  <a:gd name="T61" fmla="*/ 168 h 685"/>
                  <a:gd name="T62" fmla="*/ 12131 w 14059"/>
                  <a:gd name="T63" fmla="*/ 160 h 685"/>
                  <a:gd name="T64" fmla="*/ 11539 w 14059"/>
                  <a:gd name="T65" fmla="*/ 152 h 685"/>
                  <a:gd name="T66" fmla="*/ 10806 w 14059"/>
                  <a:gd name="T67" fmla="*/ 143 h 685"/>
                  <a:gd name="T68" fmla="*/ 9912 w 14059"/>
                  <a:gd name="T69" fmla="*/ 131 h 685"/>
                  <a:gd name="T70" fmla="*/ 8836 w 14059"/>
                  <a:gd name="T71" fmla="*/ 116 h 685"/>
                  <a:gd name="T72" fmla="*/ 7556 w 14059"/>
                  <a:gd name="T73" fmla="*/ 99 h 685"/>
                  <a:gd name="T74" fmla="*/ 6054 w 14059"/>
                  <a:gd name="T75" fmla="*/ 79 h 685"/>
                  <a:gd name="T76" fmla="*/ 4308 w 14059"/>
                  <a:gd name="T77" fmla="*/ 57 h 685"/>
                  <a:gd name="T78" fmla="*/ 2297 w 14059"/>
                  <a:gd name="T79" fmla="*/ 31 h 685"/>
                  <a:gd name="T80" fmla="*/ 0 w 14059"/>
                  <a:gd name="T81" fmla="*/ 0 h 685"/>
                  <a:gd name="T82" fmla="*/ 1 w 14059"/>
                  <a:gd name="T83" fmla="*/ 34 h 685"/>
                  <a:gd name="T84" fmla="*/ 1 w 14059"/>
                  <a:gd name="T85" fmla="*/ 68 h 685"/>
                  <a:gd name="T86" fmla="*/ 1 w 14059"/>
                  <a:gd name="T87" fmla="*/ 102 h 685"/>
                  <a:gd name="T88" fmla="*/ 1 w 14059"/>
                  <a:gd name="T89" fmla="*/ 137 h 685"/>
                  <a:gd name="T90" fmla="*/ 1 w 14059"/>
                  <a:gd name="T91" fmla="*/ 171 h 685"/>
                  <a:gd name="T92" fmla="*/ 2 w 14059"/>
                  <a:gd name="T93" fmla="*/ 205 h 685"/>
                  <a:gd name="T94" fmla="*/ 2 w 14059"/>
                  <a:gd name="T95" fmla="*/ 239 h 685"/>
                  <a:gd name="T96" fmla="*/ 2 w 14059"/>
                  <a:gd name="T97" fmla="*/ 273 h 685"/>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4059"/>
                  <a:gd name="T148" fmla="*/ 0 h 685"/>
                  <a:gd name="T149" fmla="*/ 14059 w 14059"/>
                  <a:gd name="T150" fmla="*/ 685 h 685"/>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4059" h="685">
                    <a:moveTo>
                      <a:pt x="2" y="273"/>
                    </a:moveTo>
                    <a:lnTo>
                      <a:pt x="880" y="298"/>
                    </a:lnTo>
                    <a:lnTo>
                      <a:pt x="1757" y="324"/>
                    </a:lnTo>
                    <a:lnTo>
                      <a:pt x="2635" y="349"/>
                    </a:lnTo>
                    <a:lnTo>
                      <a:pt x="3513" y="375"/>
                    </a:lnTo>
                    <a:lnTo>
                      <a:pt x="4391" y="401"/>
                    </a:lnTo>
                    <a:lnTo>
                      <a:pt x="5268" y="427"/>
                    </a:lnTo>
                    <a:lnTo>
                      <a:pt x="6146" y="453"/>
                    </a:lnTo>
                    <a:lnTo>
                      <a:pt x="7023" y="478"/>
                    </a:lnTo>
                    <a:lnTo>
                      <a:pt x="7900" y="504"/>
                    </a:lnTo>
                    <a:lnTo>
                      <a:pt x="8778" y="530"/>
                    </a:lnTo>
                    <a:lnTo>
                      <a:pt x="9655" y="556"/>
                    </a:lnTo>
                    <a:lnTo>
                      <a:pt x="10533" y="581"/>
                    </a:lnTo>
                    <a:lnTo>
                      <a:pt x="11411" y="607"/>
                    </a:lnTo>
                    <a:lnTo>
                      <a:pt x="12289" y="633"/>
                    </a:lnTo>
                    <a:lnTo>
                      <a:pt x="13166" y="659"/>
                    </a:lnTo>
                    <a:lnTo>
                      <a:pt x="14044" y="685"/>
                    </a:lnTo>
                    <a:lnTo>
                      <a:pt x="14045" y="638"/>
                    </a:lnTo>
                    <a:lnTo>
                      <a:pt x="14047" y="589"/>
                    </a:lnTo>
                    <a:lnTo>
                      <a:pt x="14048" y="535"/>
                    </a:lnTo>
                    <a:lnTo>
                      <a:pt x="14050" y="477"/>
                    </a:lnTo>
                    <a:lnTo>
                      <a:pt x="14052" y="414"/>
                    </a:lnTo>
                    <a:lnTo>
                      <a:pt x="14055" y="346"/>
                    </a:lnTo>
                    <a:lnTo>
                      <a:pt x="14057" y="274"/>
                    </a:lnTo>
                    <a:lnTo>
                      <a:pt x="14059" y="194"/>
                    </a:lnTo>
                    <a:lnTo>
                      <a:pt x="13877" y="190"/>
                    </a:lnTo>
                    <a:lnTo>
                      <a:pt x="13698" y="186"/>
                    </a:lnTo>
                    <a:lnTo>
                      <a:pt x="13502" y="182"/>
                    </a:lnTo>
                    <a:lnTo>
                      <a:pt x="13268" y="178"/>
                    </a:lnTo>
                    <a:lnTo>
                      <a:pt x="12975" y="173"/>
                    </a:lnTo>
                    <a:lnTo>
                      <a:pt x="12603" y="168"/>
                    </a:lnTo>
                    <a:lnTo>
                      <a:pt x="12131" y="160"/>
                    </a:lnTo>
                    <a:lnTo>
                      <a:pt x="11539" y="152"/>
                    </a:lnTo>
                    <a:lnTo>
                      <a:pt x="10806" y="143"/>
                    </a:lnTo>
                    <a:lnTo>
                      <a:pt x="9912" y="131"/>
                    </a:lnTo>
                    <a:lnTo>
                      <a:pt x="8836" y="116"/>
                    </a:lnTo>
                    <a:lnTo>
                      <a:pt x="7556" y="99"/>
                    </a:lnTo>
                    <a:lnTo>
                      <a:pt x="6054" y="79"/>
                    </a:lnTo>
                    <a:lnTo>
                      <a:pt x="4308" y="57"/>
                    </a:lnTo>
                    <a:lnTo>
                      <a:pt x="2297" y="31"/>
                    </a:lnTo>
                    <a:lnTo>
                      <a:pt x="0" y="0"/>
                    </a:lnTo>
                    <a:lnTo>
                      <a:pt x="1" y="34"/>
                    </a:lnTo>
                    <a:lnTo>
                      <a:pt x="1" y="68"/>
                    </a:lnTo>
                    <a:lnTo>
                      <a:pt x="1" y="102"/>
                    </a:lnTo>
                    <a:lnTo>
                      <a:pt x="1" y="137"/>
                    </a:lnTo>
                    <a:lnTo>
                      <a:pt x="1" y="171"/>
                    </a:lnTo>
                    <a:lnTo>
                      <a:pt x="2" y="205"/>
                    </a:lnTo>
                    <a:lnTo>
                      <a:pt x="2" y="239"/>
                    </a:lnTo>
                    <a:lnTo>
                      <a:pt x="2" y="273"/>
                    </a:lnTo>
                    <a:close/>
                  </a:path>
                </a:pathLst>
              </a:custGeom>
              <a:solidFill>
                <a:srgbClr val="996633"/>
              </a:solidFill>
              <a:ln w="9525">
                <a:noFill/>
                <a:round/>
                <a:headEnd/>
                <a:tailEnd/>
              </a:ln>
            </p:spPr>
            <p:txBody>
              <a:bodyPr>
                <a:prstTxWarp prst="textNoShape">
                  <a:avLst/>
                </a:prstTxWarp>
              </a:bodyPr>
              <a:lstStyle/>
              <a:p>
                <a:endParaRPr lang="en-US"/>
              </a:p>
            </p:txBody>
          </p:sp>
          <p:sp>
            <p:nvSpPr>
              <p:cNvPr id="68159" name="Freeform 585"/>
              <p:cNvSpPr>
                <a:spLocks noChangeAspect="1"/>
              </p:cNvSpPr>
              <p:nvPr/>
            </p:nvSpPr>
            <p:spPr bwMode="auto">
              <a:xfrm>
                <a:off x="1260" y="2985"/>
                <a:ext cx="2812" cy="125"/>
              </a:xfrm>
              <a:custGeom>
                <a:avLst/>
                <a:gdLst>
                  <a:gd name="T0" fmla="*/ 2 w 14059"/>
                  <a:gd name="T1" fmla="*/ 211 h 624"/>
                  <a:gd name="T2" fmla="*/ 880 w 14059"/>
                  <a:gd name="T3" fmla="*/ 237 h 624"/>
                  <a:gd name="T4" fmla="*/ 1757 w 14059"/>
                  <a:gd name="T5" fmla="*/ 263 h 624"/>
                  <a:gd name="T6" fmla="*/ 2635 w 14059"/>
                  <a:gd name="T7" fmla="*/ 288 h 624"/>
                  <a:gd name="T8" fmla="*/ 3513 w 14059"/>
                  <a:gd name="T9" fmla="*/ 314 h 624"/>
                  <a:gd name="T10" fmla="*/ 4391 w 14059"/>
                  <a:gd name="T11" fmla="*/ 339 h 624"/>
                  <a:gd name="T12" fmla="*/ 5268 w 14059"/>
                  <a:gd name="T13" fmla="*/ 366 h 624"/>
                  <a:gd name="T14" fmla="*/ 6146 w 14059"/>
                  <a:gd name="T15" fmla="*/ 392 h 624"/>
                  <a:gd name="T16" fmla="*/ 7024 w 14059"/>
                  <a:gd name="T17" fmla="*/ 417 h 624"/>
                  <a:gd name="T18" fmla="*/ 7902 w 14059"/>
                  <a:gd name="T19" fmla="*/ 443 h 624"/>
                  <a:gd name="T20" fmla="*/ 8779 w 14059"/>
                  <a:gd name="T21" fmla="*/ 468 h 624"/>
                  <a:gd name="T22" fmla="*/ 9656 w 14059"/>
                  <a:gd name="T23" fmla="*/ 495 h 624"/>
                  <a:gd name="T24" fmla="*/ 10535 w 14059"/>
                  <a:gd name="T25" fmla="*/ 520 h 624"/>
                  <a:gd name="T26" fmla="*/ 11412 w 14059"/>
                  <a:gd name="T27" fmla="*/ 546 h 624"/>
                  <a:gd name="T28" fmla="*/ 12290 w 14059"/>
                  <a:gd name="T29" fmla="*/ 572 h 624"/>
                  <a:gd name="T30" fmla="*/ 13167 w 14059"/>
                  <a:gd name="T31" fmla="*/ 597 h 624"/>
                  <a:gd name="T32" fmla="*/ 14046 w 14059"/>
                  <a:gd name="T33" fmla="*/ 624 h 624"/>
                  <a:gd name="T34" fmla="*/ 14047 w 14059"/>
                  <a:gd name="T35" fmla="*/ 581 h 624"/>
                  <a:gd name="T36" fmla="*/ 14048 w 14059"/>
                  <a:gd name="T37" fmla="*/ 536 h 624"/>
                  <a:gd name="T38" fmla="*/ 14049 w 14059"/>
                  <a:gd name="T39" fmla="*/ 488 h 624"/>
                  <a:gd name="T40" fmla="*/ 14051 w 14059"/>
                  <a:gd name="T41" fmla="*/ 437 h 624"/>
                  <a:gd name="T42" fmla="*/ 14053 w 14059"/>
                  <a:gd name="T43" fmla="*/ 382 h 624"/>
                  <a:gd name="T44" fmla="*/ 14055 w 14059"/>
                  <a:gd name="T45" fmla="*/ 323 h 624"/>
                  <a:gd name="T46" fmla="*/ 14057 w 14059"/>
                  <a:gd name="T47" fmla="*/ 261 h 624"/>
                  <a:gd name="T48" fmla="*/ 14059 w 14059"/>
                  <a:gd name="T49" fmla="*/ 194 h 624"/>
                  <a:gd name="T50" fmla="*/ 13877 w 14059"/>
                  <a:gd name="T51" fmla="*/ 190 h 624"/>
                  <a:gd name="T52" fmla="*/ 13698 w 14059"/>
                  <a:gd name="T53" fmla="*/ 186 h 624"/>
                  <a:gd name="T54" fmla="*/ 13502 w 14059"/>
                  <a:gd name="T55" fmla="*/ 182 h 624"/>
                  <a:gd name="T56" fmla="*/ 13268 w 14059"/>
                  <a:gd name="T57" fmla="*/ 178 h 624"/>
                  <a:gd name="T58" fmla="*/ 12975 w 14059"/>
                  <a:gd name="T59" fmla="*/ 173 h 624"/>
                  <a:gd name="T60" fmla="*/ 12603 w 14059"/>
                  <a:gd name="T61" fmla="*/ 168 h 624"/>
                  <a:gd name="T62" fmla="*/ 12131 w 14059"/>
                  <a:gd name="T63" fmla="*/ 160 h 624"/>
                  <a:gd name="T64" fmla="*/ 11539 w 14059"/>
                  <a:gd name="T65" fmla="*/ 152 h 624"/>
                  <a:gd name="T66" fmla="*/ 10806 w 14059"/>
                  <a:gd name="T67" fmla="*/ 143 h 624"/>
                  <a:gd name="T68" fmla="*/ 9912 w 14059"/>
                  <a:gd name="T69" fmla="*/ 131 h 624"/>
                  <a:gd name="T70" fmla="*/ 8836 w 14059"/>
                  <a:gd name="T71" fmla="*/ 116 h 624"/>
                  <a:gd name="T72" fmla="*/ 7556 w 14059"/>
                  <a:gd name="T73" fmla="*/ 99 h 624"/>
                  <a:gd name="T74" fmla="*/ 6054 w 14059"/>
                  <a:gd name="T75" fmla="*/ 79 h 624"/>
                  <a:gd name="T76" fmla="*/ 4308 w 14059"/>
                  <a:gd name="T77" fmla="*/ 57 h 624"/>
                  <a:gd name="T78" fmla="*/ 2297 w 14059"/>
                  <a:gd name="T79" fmla="*/ 31 h 624"/>
                  <a:gd name="T80" fmla="*/ 0 w 14059"/>
                  <a:gd name="T81" fmla="*/ 0 h 624"/>
                  <a:gd name="T82" fmla="*/ 1 w 14059"/>
                  <a:gd name="T83" fmla="*/ 27 h 624"/>
                  <a:gd name="T84" fmla="*/ 1 w 14059"/>
                  <a:gd name="T85" fmla="*/ 53 h 624"/>
                  <a:gd name="T86" fmla="*/ 1 w 14059"/>
                  <a:gd name="T87" fmla="*/ 79 h 624"/>
                  <a:gd name="T88" fmla="*/ 1 w 14059"/>
                  <a:gd name="T89" fmla="*/ 106 h 624"/>
                  <a:gd name="T90" fmla="*/ 1 w 14059"/>
                  <a:gd name="T91" fmla="*/ 133 h 624"/>
                  <a:gd name="T92" fmla="*/ 1 w 14059"/>
                  <a:gd name="T93" fmla="*/ 159 h 624"/>
                  <a:gd name="T94" fmla="*/ 2 w 14059"/>
                  <a:gd name="T95" fmla="*/ 185 h 624"/>
                  <a:gd name="T96" fmla="*/ 2 w 14059"/>
                  <a:gd name="T97" fmla="*/ 211 h 624"/>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4059"/>
                  <a:gd name="T148" fmla="*/ 0 h 624"/>
                  <a:gd name="T149" fmla="*/ 14059 w 14059"/>
                  <a:gd name="T150" fmla="*/ 624 h 624"/>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4059" h="624">
                    <a:moveTo>
                      <a:pt x="2" y="211"/>
                    </a:moveTo>
                    <a:lnTo>
                      <a:pt x="880" y="237"/>
                    </a:lnTo>
                    <a:lnTo>
                      <a:pt x="1757" y="263"/>
                    </a:lnTo>
                    <a:lnTo>
                      <a:pt x="2635" y="288"/>
                    </a:lnTo>
                    <a:lnTo>
                      <a:pt x="3513" y="314"/>
                    </a:lnTo>
                    <a:lnTo>
                      <a:pt x="4391" y="339"/>
                    </a:lnTo>
                    <a:lnTo>
                      <a:pt x="5268" y="366"/>
                    </a:lnTo>
                    <a:lnTo>
                      <a:pt x="6146" y="392"/>
                    </a:lnTo>
                    <a:lnTo>
                      <a:pt x="7024" y="417"/>
                    </a:lnTo>
                    <a:lnTo>
                      <a:pt x="7902" y="443"/>
                    </a:lnTo>
                    <a:lnTo>
                      <a:pt x="8779" y="468"/>
                    </a:lnTo>
                    <a:lnTo>
                      <a:pt x="9656" y="495"/>
                    </a:lnTo>
                    <a:lnTo>
                      <a:pt x="10535" y="520"/>
                    </a:lnTo>
                    <a:lnTo>
                      <a:pt x="11412" y="546"/>
                    </a:lnTo>
                    <a:lnTo>
                      <a:pt x="12290" y="572"/>
                    </a:lnTo>
                    <a:lnTo>
                      <a:pt x="13167" y="597"/>
                    </a:lnTo>
                    <a:lnTo>
                      <a:pt x="14046" y="624"/>
                    </a:lnTo>
                    <a:lnTo>
                      <a:pt x="14047" y="581"/>
                    </a:lnTo>
                    <a:lnTo>
                      <a:pt x="14048" y="536"/>
                    </a:lnTo>
                    <a:lnTo>
                      <a:pt x="14049" y="488"/>
                    </a:lnTo>
                    <a:lnTo>
                      <a:pt x="14051" y="437"/>
                    </a:lnTo>
                    <a:lnTo>
                      <a:pt x="14053" y="382"/>
                    </a:lnTo>
                    <a:lnTo>
                      <a:pt x="14055" y="323"/>
                    </a:lnTo>
                    <a:lnTo>
                      <a:pt x="14057" y="261"/>
                    </a:lnTo>
                    <a:lnTo>
                      <a:pt x="14059" y="194"/>
                    </a:lnTo>
                    <a:lnTo>
                      <a:pt x="13877" y="190"/>
                    </a:lnTo>
                    <a:lnTo>
                      <a:pt x="13698" y="186"/>
                    </a:lnTo>
                    <a:lnTo>
                      <a:pt x="13502" y="182"/>
                    </a:lnTo>
                    <a:lnTo>
                      <a:pt x="13268" y="178"/>
                    </a:lnTo>
                    <a:lnTo>
                      <a:pt x="12975" y="173"/>
                    </a:lnTo>
                    <a:lnTo>
                      <a:pt x="12603" y="168"/>
                    </a:lnTo>
                    <a:lnTo>
                      <a:pt x="12131" y="160"/>
                    </a:lnTo>
                    <a:lnTo>
                      <a:pt x="11539" y="152"/>
                    </a:lnTo>
                    <a:lnTo>
                      <a:pt x="10806" y="143"/>
                    </a:lnTo>
                    <a:lnTo>
                      <a:pt x="9912" y="131"/>
                    </a:lnTo>
                    <a:lnTo>
                      <a:pt x="8836" y="116"/>
                    </a:lnTo>
                    <a:lnTo>
                      <a:pt x="7556" y="99"/>
                    </a:lnTo>
                    <a:lnTo>
                      <a:pt x="6054" y="79"/>
                    </a:lnTo>
                    <a:lnTo>
                      <a:pt x="4308" y="57"/>
                    </a:lnTo>
                    <a:lnTo>
                      <a:pt x="2297" y="31"/>
                    </a:lnTo>
                    <a:lnTo>
                      <a:pt x="0" y="0"/>
                    </a:lnTo>
                    <a:lnTo>
                      <a:pt x="1" y="27"/>
                    </a:lnTo>
                    <a:lnTo>
                      <a:pt x="1" y="53"/>
                    </a:lnTo>
                    <a:lnTo>
                      <a:pt x="1" y="79"/>
                    </a:lnTo>
                    <a:lnTo>
                      <a:pt x="1" y="106"/>
                    </a:lnTo>
                    <a:lnTo>
                      <a:pt x="1" y="133"/>
                    </a:lnTo>
                    <a:lnTo>
                      <a:pt x="1" y="159"/>
                    </a:lnTo>
                    <a:lnTo>
                      <a:pt x="2" y="185"/>
                    </a:lnTo>
                    <a:lnTo>
                      <a:pt x="2" y="211"/>
                    </a:lnTo>
                    <a:close/>
                  </a:path>
                </a:pathLst>
              </a:custGeom>
              <a:solidFill>
                <a:srgbClr val="996633"/>
              </a:solidFill>
              <a:ln w="9525">
                <a:noFill/>
                <a:round/>
                <a:headEnd/>
                <a:tailEnd/>
              </a:ln>
            </p:spPr>
            <p:txBody>
              <a:bodyPr>
                <a:prstTxWarp prst="textNoShape">
                  <a:avLst/>
                </a:prstTxWarp>
              </a:bodyPr>
              <a:lstStyle/>
              <a:p>
                <a:endParaRPr lang="en-US"/>
              </a:p>
            </p:txBody>
          </p:sp>
          <p:sp>
            <p:nvSpPr>
              <p:cNvPr id="68160" name="Freeform 586"/>
              <p:cNvSpPr>
                <a:spLocks noChangeAspect="1"/>
              </p:cNvSpPr>
              <p:nvPr/>
            </p:nvSpPr>
            <p:spPr bwMode="auto">
              <a:xfrm>
                <a:off x="1260" y="2985"/>
                <a:ext cx="2812" cy="112"/>
              </a:xfrm>
              <a:custGeom>
                <a:avLst/>
                <a:gdLst>
                  <a:gd name="T0" fmla="*/ 1 w 14059"/>
                  <a:gd name="T1" fmla="*/ 150 h 562"/>
                  <a:gd name="T2" fmla="*/ 880 w 14059"/>
                  <a:gd name="T3" fmla="*/ 175 h 562"/>
                  <a:gd name="T4" fmla="*/ 1757 w 14059"/>
                  <a:gd name="T5" fmla="*/ 202 h 562"/>
                  <a:gd name="T6" fmla="*/ 2635 w 14059"/>
                  <a:gd name="T7" fmla="*/ 227 h 562"/>
                  <a:gd name="T8" fmla="*/ 3513 w 14059"/>
                  <a:gd name="T9" fmla="*/ 253 h 562"/>
                  <a:gd name="T10" fmla="*/ 4391 w 14059"/>
                  <a:gd name="T11" fmla="*/ 278 h 562"/>
                  <a:gd name="T12" fmla="*/ 5269 w 14059"/>
                  <a:gd name="T13" fmla="*/ 304 h 562"/>
                  <a:gd name="T14" fmla="*/ 6147 w 14059"/>
                  <a:gd name="T15" fmla="*/ 331 h 562"/>
                  <a:gd name="T16" fmla="*/ 7024 w 14059"/>
                  <a:gd name="T17" fmla="*/ 356 h 562"/>
                  <a:gd name="T18" fmla="*/ 7903 w 14059"/>
                  <a:gd name="T19" fmla="*/ 382 h 562"/>
                  <a:gd name="T20" fmla="*/ 8780 w 14059"/>
                  <a:gd name="T21" fmla="*/ 407 h 562"/>
                  <a:gd name="T22" fmla="*/ 9658 w 14059"/>
                  <a:gd name="T23" fmla="*/ 433 h 562"/>
                  <a:gd name="T24" fmla="*/ 10536 w 14059"/>
                  <a:gd name="T25" fmla="*/ 459 h 562"/>
                  <a:gd name="T26" fmla="*/ 11414 w 14059"/>
                  <a:gd name="T27" fmla="*/ 485 h 562"/>
                  <a:gd name="T28" fmla="*/ 12292 w 14059"/>
                  <a:gd name="T29" fmla="*/ 511 h 562"/>
                  <a:gd name="T30" fmla="*/ 13169 w 14059"/>
                  <a:gd name="T31" fmla="*/ 536 h 562"/>
                  <a:gd name="T32" fmla="*/ 14047 w 14059"/>
                  <a:gd name="T33" fmla="*/ 562 h 562"/>
                  <a:gd name="T34" fmla="*/ 14048 w 14059"/>
                  <a:gd name="T35" fmla="*/ 524 h 562"/>
                  <a:gd name="T36" fmla="*/ 14050 w 14059"/>
                  <a:gd name="T37" fmla="*/ 484 h 562"/>
                  <a:gd name="T38" fmla="*/ 14051 w 14059"/>
                  <a:gd name="T39" fmla="*/ 442 h 562"/>
                  <a:gd name="T40" fmla="*/ 14052 w 14059"/>
                  <a:gd name="T41" fmla="*/ 397 h 562"/>
                  <a:gd name="T42" fmla="*/ 14055 w 14059"/>
                  <a:gd name="T43" fmla="*/ 350 h 562"/>
                  <a:gd name="T44" fmla="*/ 14056 w 14059"/>
                  <a:gd name="T45" fmla="*/ 301 h 562"/>
                  <a:gd name="T46" fmla="*/ 14058 w 14059"/>
                  <a:gd name="T47" fmla="*/ 250 h 562"/>
                  <a:gd name="T48" fmla="*/ 14059 w 14059"/>
                  <a:gd name="T49" fmla="*/ 194 h 562"/>
                  <a:gd name="T50" fmla="*/ 13877 w 14059"/>
                  <a:gd name="T51" fmla="*/ 190 h 562"/>
                  <a:gd name="T52" fmla="*/ 13698 w 14059"/>
                  <a:gd name="T53" fmla="*/ 186 h 562"/>
                  <a:gd name="T54" fmla="*/ 13502 w 14059"/>
                  <a:gd name="T55" fmla="*/ 182 h 562"/>
                  <a:gd name="T56" fmla="*/ 13268 w 14059"/>
                  <a:gd name="T57" fmla="*/ 178 h 562"/>
                  <a:gd name="T58" fmla="*/ 12975 w 14059"/>
                  <a:gd name="T59" fmla="*/ 173 h 562"/>
                  <a:gd name="T60" fmla="*/ 12603 w 14059"/>
                  <a:gd name="T61" fmla="*/ 168 h 562"/>
                  <a:gd name="T62" fmla="*/ 12131 w 14059"/>
                  <a:gd name="T63" fmla="*/ 160 h 562"/>
                  <a:gd name="T64" fmla="*/ 11539 w 14059"/>
                  <a:gd name="T65" fmla="*/ 152 h 562"/>
                  <a:gd name="T66" fmla="*/ 10806 w 14059"/>
                  <a:gd name="T67" fmla="*/ 143 h 562"/>
                  <a:gd name="T68" fmla="*/ 9912 w 14059"/>
                  <a:gd name="T69" fmla="*/ 131 h 562"/>
                  <a:gd name="T70" fmla="*/ 8836 w 14059"/>
                  <a:gd name="T71" fmla="*/ 116 h 562"/>
                  <a:gd name="T72" fmla="*/ 7556 w 14059"/>
                  <a:gd name="T73" fmla="*/ 99 h 562"/>
                  <a:gd name="T74" fmla="*/ 6054 w 14059"/>
                  <a:gd name="T75" fmla="*/ 79 h 562"/>
                  <a:gd name="T76" fmla="*/ 4308 w 14059"/>
                  <a:gd name="T77" fmla="*/ 57 h 562"/>
                  <a:gd name="T78" fmla="*/ 2297 w 14059"/>
                  <a:gd name="T79" fmla="*/ 31 h 562"/>
                  <a:gd name="T80" fmla="*/ 0 w 14059"/>
                  <a:gd name="T81" fmla="*/ 0 h 562"/>
                  <a:gd name="T82" fmla="*/ 1 w 14059"/>
                  <a:gd name="T83" fmla="*/ 38 h 562"/>
                  <a:gd name="T84" fmla="*/ 1 w 14059"/>
                  <a:gd name="T85" fmla="*/ 76 h 562"/>
                  <a:gd name="T86" fmla="*/ 1 w 14059"/>
                  <a:gd name="T87" fmla="*/ 113 h 562"/>
                  <a:gd name="T88" fmla="*/ 1 w 14059"/>
                  <a:gd name="T89" fmla="*/ 150 h 56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4059"/>
                  <a:gd name="T136" fmla="*/ 0 h 562"/>
                  <a:gd name="T137" fmla="*/ 14059 w 14059"/>
                  <a:gd name="T138" fmla="*/ 562 h 56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4059" h="562">
                    <a:moveTo>
                      <a:pt x="1" y="150"/>
                    </a:moveTo>
                    <a:lnTo>
                      <a:pt x="880" y="175"/>
                    </a:lnTo>
                    <a:lnTo>
                      <a:pt x="1757" y="202"/>
                    </a:lnTo>
                    <a:lnTo>
                      <a:pt x="2635" y="227"/>
                    </a:lnTo>
                    <a:lnTo>
                      <a:pt x="3513" y="253"/>
                    </a:lnTo>
                    <a:lnTo>
                      <a:pt x="4391" y="278"/>
                    </a:lnTo>
                    <a:lnTo>
                      <a:pt x="5269" y="304"/>
                    </a:lnTo>
                    <a:lnTo>
                      <a:pt x="6147" y="331"/>
                    </a:lnTo>
                    <a:lnTo>
                      <a:pt x="7024" y="356"/>
                    </a:lnTo>
                    <a:lnTo>
                      <a:pt x="7903" y="382"/>
                    </a:lnTo>
                    <a:lnTo>
                      <a:pt x="8780" y="407"/>
                    </a:lnTo>
                    <a:lnTo>
                      <a:pt x="9658" y="433"/>
                    </a:lnTo>
                    <a:lnTo>
                      <a:pt x="10536" y="459"/>
                    </a:lnTo>
                    <a:lnTo>
                      <a:pt x="11414" y="485"/>
                    </a:lnTo>
                    <a:lnTo>
                      <a:pt x="12292" y="511"/>
                    </a:lnTo>
                    <a:lnTo>
                      <a:pt x="13169" y="536"/>
                    </a:lnTo>
                    <a:lnTo>
                      <a:pt x="14047" y="562"/>
                    </a:lnTo>
                    <a:lnTo>
                      <a:pt x="14048" y="524"/>
                    </a:lnTo>
                    <a:lnTo>
                      <a:pt x="14050" y="484"/>
                    </a:lnTo>
                    <a:lnTo>
                      <a:pt x="14051" y="442"/>
                    </a:lnTo>
                    <a:lnTo>
                      <a:pt x="14052" y="397"/>
                    </a:lnTo>
                    <a:lnTo>
                      <a:pt x="14055" y="350"/>
                    </a:lnTo>
                    <a:lnTo>
                      <a:pt x="14056" y="301"/>
                    </a:lnTo>
                    <a:lnTo>
                      <a:pt x="14058" y="250"/>
                    </a:lnTo>
                    <a:lnTo>
                      <a:pt x="14059" y="194"/>
                    </a:lnTo>
                    <a:lnTo>
                      <a:pt x="13877" y="190"/>
                    </a:lnTo>
                    <a:lnTo>
                      <a:pt x="13698" y="186"/>
                    </a:lnTo>
                    <a:lnTo>
                      <a:pt x="13502" y="182"/>
                    </a:lnTo>
                    <a:lnTo>
                      <a:pt x="13268" y="178"/>
                    </a:lnTo>
                    <a:lnTo>
                      <a:pt x="12975" y="173"/>
                    </a:lnTo>
                    <a:lnTo>
                      <a:pt x="12603" y="168"/>
                    </a:lnTo>
                    <a:lnTo>
                      <a:pt x="12131" y="160"/>
                    </a:lnTo>
                    <a:lnTo>
                      <a:pt x="11539" y="152"/>
                    </a:lnTo>
                    <a:lnTo>
                      <a:pt x="10806" y="143"/>
                    </a:lnTo>
                    <a:lnTo>
                      <a:pt x="9912" y="131"/>
                    </a:lnTo>
                    <a:lnTo>
                      <a:pt x="8836" y="116"/>
                    </a:lnTo>
                    <a:lnTo>
                      <a:pt x="7556" y="99"/>
                    </a:lnTo>
                    <a:lnTo>
                      <a:pt x="6054" y="79"/>
                    </a:lnTo>
                    <a:lnTo>
                      <a:pt x="4308" y="57"/>
                    </a:lnTo>
                    <a:lnTo>
                      <a:pt x="2297" y="31"/>
                    </a:lnTo>
                    <a:lnTo>
                      <a:pt x="0" y="0"/>
                    </a:lnTo>
                    <a:lnTo>
                      <a:pt x="1" y="38"/>
                    </a:lnTo>
                    <a:lnTo>
                      <a:pt x="1" y="76"/>
                    </a:lnTo>
                    <a:lnTo>
                      <a:pt x="1" y="113"/>
                    </a:lnTo>
                    <a:lnTo>
                      <a:pt x="1" y="150"/>
                    </a:lnTo>
                    <a:close/>
                  </a:path>
                </a:pathLst>
              </a:custGeom>
              <a:solidFill>
                <a:srgbClr val="996633"/>
              </a:solidFill>
              <a:ln w="9525">
                <a:noFill/>
                <a:round/>
                <a:headEnd/>
                <a:tailEnd/>
              </a:ln>
            </p:spPr>
            <p:txBody>
              <a:bodyPr>
                <a:prstTxWarp prst="textNoShape">
                  <a:avLst/>
                </a:prstTxWarp>
              </a:bodyPr>
              <a:lstStyle/>
              <a:p>
                <a:endParaRPr lang="en-US"/>
              </a:p>
            </p:txBody>
          </p:sp>
          <p:sp>
            <p:nvSpPr>
              <p:cNvPr id="68161" name="Freeform 587"/>
              <p:cNvSpPr>
                <a:spLocks noChangeAspect="1"/>
              </p:cNvSpPr>
              <p:nvPr/>
            </p:nvSpPr>
            <p:spPr bwMode="auto">
              <a:xfrm>
                <a:off x="1260" y="2985"/>
                <a:ext cx="2812" cy="100"/>
              </a:xfrm>
              <a:custGeom>
                <a:avLst/>
                <a:gdLst>
                  <a:gd name="T0" fmla="*/ 1 w 14059"/>
                  <a:gd name="T1" fmla="*/ 89 h 501"/>
                  <a:gd name="T2" fmla="*/ 14049 w 14059"/>
                  <a:gd name="T3" fmla="*/ 501 h 501"/>
                  <a:gd name="T4" fmla="*/ 14050 w 14059"/>
                  <a:gd name="T5" fmla="*/ 468 h 501"/>
                  <a:gd name="T6" fmla="*/ 14051 w 14059"/>
                  <a:gd name="T7" fmla="*/ 433 h 501"/>
                  <a:gd name="T8" fmla="*/ 14052 w 14059"/>
                  <a:gd name="T9" fmla="*/ 398 h 501"/>
                  <a:gd name="T10" fmla="*/ 14053 w 14059"/>
                  <a:gd name="T11" fmla="*/ 360 h 501"/>
                  <a:gd name="T12" fmla="*/ 14055 w 14059"/>
                  <a:gd name="T13" fmla="*/ 322 h 501"/>
                  <a:gd name="T14" fmla="*/ 14057 w 14059"/>
                  <a:gd name="T15" fmla="*/ 281 h 501"/>
                  <a:gd name="T16" fmla="*/ 14058 w 14059"/>
                  <a:gd name="T17" fmla="*/ 239 h 501"/>
                  <a:gd name="T18" fmla="*/ 14059 w 14059"/>
                  <a:gd name="T19" fmla="*/ 194 h 501"/>
                  <a:gd name="T20" fmla="*/ 13877 w 14059"/>
                  <a:gd name="T21" fmla="*/ 190 h 501"/>
                  <a:gd name="T22" fmla="*/ 13698 w 14059"/>
                  <a:gd name="T23" fmla="*/ 186 h 501"/>
                  <a:gd name="T24" fmla="*/ 13502 w 14059"/>
                  <a:gd name="T25" fmla="*/ 182 h 501"/>
                  <a:gd name="T26" fmla="*/ 13268 w 14059"/>
                  <a:gd name="T27" fmla="*/ 178 h 501"/>
                  <a:gd name="T28" fmla="*/ 12975 w 14059"/>
                  <a:gd name="T29" fmla="*/ 173 h 501"/>
                  <a:gd name="T30" fmla="*/ 12603 w 14059"/>
                  <a:gd name="T31" fmla="*/ 168 h 501"/>
                  <a:gd name="T32" fmla="*/ 12131 w 14059"/>
                  <a:gd name="T33" fmla="*/ 160 h 501"/>
                  <a:gd name="T34" fmla="*/ 11539 w 14059"/>
                  <a:gd name="T35" fmla="*/ 152 h 501"/>
                  <a:gd name="T36" fmla="*/ 10806 w 14059"/>
                  <a:gd name="T37" fmla="*/ 143 h 501"/>
                  <a:gd name="T38" fmla="*/ 9912 w 14059"/>
                  <a:gd name="T39" fmla="*/ 131 h 501"/>
                  <a:gd name="T40" fmla="*/ 8836 w 14059"/>
                  <a:gd name="T41" fmla="*/ 116 h 501"/>
                  <a:gd name="T42" fmla="*/ 7556 w 14059"/>
                  <a:gd name="T43" fmla="*/ 99 h 501"/>
                  <a:gd name="T44" fmla="*/ 6054 w 14059"/>
                  <a:gd name="T45" fmla="*/ 79 h 501"/>
                  <a:gd name="T46" fmla="*/ 4308 w 14059"/>
                  <a:gd name="T47" fmla="*/ 57 h 501"/>
                  <a:gd name="T48" fmla="*/ 2297 w 14059"/>
                  <a:gd name="T49" fmla="*/ 31 h 501"/>
                  <a:gd name="T50" fmla="*/ 0 w 14059"/>
                  <a:gd name="T51" fmla="*/ 0 h 501"/>
                  <a:gd name="T52" fmla="*/ 1 w 14059"/>
                  <a:gd name="T53" fmla="*/ 22 h 501"/>
                  <a:gd name="T54" fmla="*/ 1 w 14059"/>
                  <a:gd name="T55" fmla="*/ 44 h 501"/>
                  <a:gd name="T56" fmla="*/ 1 w 14059"/>
                  <a:gd name="T57" fmla="*/ 67 h 501"/>
                  <a:gd name="T58" fmla="*/ 1 w 14059"/>
                  <a:gd name="T59" fmla="*/ 89 h 50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4059"/>
                  <a:gd name="T91" fmla="*/ 0 h 501"/>
                  <a:gd name="T92" fmla="*/ 14059 w 14059"/>
                  <a:gd name="T93" fmla="*/ 501 h 501"/>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4059" h="501">
                    <a:moveTo>
                      <a:pt x="1" y="89"/>
                    </a:moveTo>
                    <a:lnTo>
                      <a:pt x="14049" y="501"/>
                    </a:lnTo>
                    <a:lnTo>
                      <a:pt x="14050" y="468"/>
                    </a:lnTo>
                    <a:lnTo>
                      <a:pt x="14051" y="433"/>
                    </a:lnTo>
                    <a:lnTo>
                      <a:pt x="14052" y="398"/>
                    </a:lnTo>
                    <a:lnTo>
                      <a:pt x="14053" y="360"/>
                    </a:lnTo>
                    <a:lnTo>
                      <a:pt x="14055" y="322"/>
                    </a:lnTo>
                    <a:lnTo>
                      <a:pt x="14057" y="281"/>
                    </a:lnTo>
                    <a:lnTo>
                      <a:pt x="14058" y="239"/>
                    </a:lnTo>
                    <a:lnTo>
                      <a:pt x="14059" y="194"/>
                    </a:lnTo>
                    <a:lnTo>
                      <a:pt x="13877" y="190"/>
                    </a:lnTo>
                    <a:lnTo>
                      <a:pt x="13698" y="186"/>
                    </a:lnTo>
                    <a:lnTo>
                      <a:pt x="13502" y="182"/>
                    </a:lnTo>
                    <a:lnTo>
                      <a:pt x="13268" y="178"/>
                    </a:lnTo>
                    <a:lnTo>
                      <a:pt x="12975" y="173"/>
                    </a:lnTo>
                    <a:lnTo>
                      <a:pt x="12603" y="168"/>
                    </a:lnTo>
                    <a:lnTo>
                      <a:pt x="12131" y="160"/>
                    </a:lnTo>
                    <a:lnTo>
                      <a:pt x="11539" y="152"/>
                    </a:lnTo>
                    <a:lnTo>
                      <a:pt x="10806" y="143"/>
                    </a:lnTo>
                    <a:lnTo>
                      <a:pt x="9912" y="131"/>
                    </a:lnTo>
                    <a:lnTo>
                      <a:pt x="8836" y="116"/>
                    </a:lnTo>
                    <a:lnTo>
                      <a:pt x="7556" y="99"/>
                    </a:lnTo>
                    <a:lnTo>
                      <a:pt x="6054" y="79"/>
                    </a:lnTo>
                    <a:lnTo>
                      <a:pt x="4308" y="57"/>
                    </a:lnTo>
                    <a:lnTo>
                      <a:pt x="2297" y="31"/>
                    </a:lnTo>
                    <a:lnTo>
                      <a:pt x="0" y="0"/>
                    </a:lnTo>
                    <a:lnTo>
                      <a:pt x="1" y="22"/>
                    </a:lnTo>
                    <a:lnTo>
                      <a:pt x="1" y="44"/>
                    </a:lnTo>
                    <a:lnTo>
                      <a:pt x="1" y="67"/>
                    </a:lnTo>
                    <a:lnTo>
                      <a:pt x="1" y="89"/>
                    </a:lnTo>
                    <a:close/>
                  </a:path>
                </a:pathLst>
              </a:custGeom>
              <a:solidFill>
                <a:srgbClr val="996633"/>
              </a:solidFill>
              <a:ln w="9525">
                <a:noFill/>
                <a:round/>
                <a:headEnd/>
                <a:tailEnd/>
              </a:ln>
            </p:spPr>
            <p:txBody>
              <a:bodyPr>
                <a:prstTxWarp prst="textNoShape">
                  <a:avLst/>
                </a:prstTxWarp>
              </a:bodyPr>
              <a:lstStyle/>
              <a:p>
                <a:endParaRPr lang="en-US"/>
              </a:p>
            </p:txBody>
          </p:sp>
          <p:sp>
            <p:nvSpPr>
              <p:cNvPr id="68162" name="Freeform 588"/>
              <p:cNvSpPr>
                <a:spLocks noChangeAspect="1"/>
              </p:cNvSpPr>
              <p:nvPr/>
            </p:nvSpPr>
            <p:spPr bwMode="auto">
              <a:xfrm>
                <a:off x="4090" y="2757"/>
                <a:ext cx="428" cy="489"/>
              </a:xfrm>
              <a:custGeom>
                <a:avLst/>
                <a:gdLst>
                  <a:gd name="T0" fmla="*/ 30 w 2141"/>
                  <a:gd name="T1" fmla="*/ 2413 h 2446"/>
                  <a:gd name="T2" fmla="*/ 20 w 2141"/>
                  <a:gd name="T3" fmla="*/ 2345 h 2446"/>
                  <a:gd name="T4" fmla="*/ 9 w 2141"/>
                  <a:gd name="T5" fmla="*/ 2243 h 2446"/>
                  <a:gd name="T6" fmla="*/ 1 w 2141"/>
                  <a:gd name="T7" fmla="*/ 2104 h 2446"/>
                  <a:gd name="T8" fmla="*/ 0 w 2141"/>
                  <a:gd name="T9" fmla="*/ 1963 h 2446"/>
                  <a:gd name="T10" fmla="*/ 3 w 2141"/>
                  <a:gd name="T11" fmla="*/ 1822 h 2446"/>
                  <a:gd name="T12" fmla="*/ 11 w 2141"/>
                  <a:gd name="T13" fmla="*/ 1682 h 2446"/>
                  <a:gd name="T14" fmla="*/ 18 w 2141"/>
                  <a:gd name="T15" fmla="*/ 1543 h 2446"/>
                  <a:gd name="T16" fmla="*/ 26 w 2141"/>
                  <a:gd name="T17" fmla="*/ 1408 h 2446"/>
                  <a:gd name="T18" fmla="*/ 63 w 2141"/>
                  <a:gd name="T19" fmla="*/ 1344 h 2446"/>
                  <a:gd name="T20" fmla="*/ 133 w 2141"/>
                  <a:gd name="T21" fmla="*/ 1346 h 2446"/>
                  <a:gd name="T22" fmla="*/ 239 w 2141"/>
                  <a:gd name="T23" fmla="*/ 1354 h 2446"/>
                  <a:gd name="T24" fmla="*/ 348 w 2141"/>
                  <a:gd name="T25" fmla="*/ 1360 h 2446"/>
                  <a:gd name="T26" fmla="*/ 420 w 2141"/>
                  <a:gd name="T27" fmla="*/ 1364 h 2446"/>
                  <a:gd name="T28" fmla="*/ 492 w 2141"/>
                  <a:gd name="T29" fmla="*/ 1364 h 2446"/>
                  <a:gd name="T30" fmla="*/ 564 w 2141"/>
                  <a:gd name="T31" fmla="*/ 1359 h 2446"/>
                  <a:gd name="T32" fmla="*/ 623 w 2141"/>
                  <a:gd name="T33" fmla="*/ 1336 h 2446"/>
                  <a:gd name="T34" fmla="*/ 695 w 2141"/>
                  <a:gd name="T35" fmla="*/ 1273 h 2446"/>
                  <a:gd name="T36" fmla="*/ 776 w 2141"/>
                  <a:gd name="T37" fmla="*/ 1197 h 2446"/>
                  <a:gd name="T38" fmla="*/ 823 w 2141"/>
                  <a:gd name="T39" fmla="*/ 1145 h 2446"/>
                  <a:gd name="T40" fmla="*/ 838 w 2141"/>
                  <a:gd name="T41" fmla="*/ 1124 h 2446"/>
                  <a:gd name="T42" fmla="*/ 844 w 2141"/>
                  <a:gd name="T43" fmla="*/ 1113 h 2446"/>
                  <a:gd name="T44" fmla="*/ 925 w 2141"/>
                  <a:gd name="T45" fmla="*/ 1041 h 2446"/>
                  <a:gd name="T46" fmla="*/ 1086 w 2141"/>
                  <a:gd name="T47" fmla="*/ 904 h 2446"/>
                  <a:gd name="T48" fmla="*/ 1248 w 2141"/>
                  <a:gd name="T49" fmla="*/ 768 h 2446"/>
                  <a:gd name="T50" fmla="*/ 1410 w 2141"/>
                  <a:gd name="T51" fmla="*/ 629 h 2446"/>
                  <a:gd name="T52" fmla="*/ 1572 w 2141"/>
                  <a:gd name="T53" fmla="*/ 489 h 2446"/>
                  <a:gd name="T54" fmla="*/ 1734 w 2141"/>
                  <a:gd name="T55" fmla="*/ 349 h 2446"/>
                  <a:gd name="T56" fmla="*/ 1895 w 2141"/>
                  <a:gd name="T57" fmla="*/ 209 h 2446"/>
                  <a:gd name="T58" fmla="*/ 2056 w 2141"/>
                  <a:gd name="T59" fmla="*/ 70 h 2446"/>
                  <a:gd name="T60" fmla="*/ 2138 w 2141"/>
                  <a:gd name="T61" fmla="*/ 39 h 2446"/>
                  <a:gd name="T62" fmla="*/ 2139 w 2141"/>
                  <a:gd name="T63" fmla="*/ 106 h 2446"/>
                  <a:gd name="T64" fmla="*/ 2140 w 2141"/>
                  <a:gd name="T65" fmla="*/ 166 h 2446"/>
                  <a:gd name="T66" fmla="*/ 2140 w 2141"/>
                  <a:gd name="T67" fmla="*/ 229 h 2446"/>
                  <a:gd name="T68" fmla="*/ 2139 w 2141"/>
                  <a:gd name="T69" fmla="*/ 303 h 2446"/>
                  <a:gd name="T70" fmla="*/ 2137 w 2141"/>
                  <a:gd name="T71" fmla="*/ 398 h 2446"/>
                  <a:gd name="T72" fmla="*/ 2133 w 2141"/>
                  <a:gd name="T73" fmla="*/ 524 h 2446"/>
                  <a:gd name="T74" fmla="*/ 2128 w 2141"/>
                  <a:gd name="T75" fmla="*/ 689 h 2446"/>
                  <a:gd name="T76" fmla="*/ 1979 w 2141"/>
                  <a:gd name="T77" fmla="*/ 904 h 2446"/>
                  <a:gd name="T78" fmla="*/ 1714 w 2141"/>
                  <a:gd name="T79" fmla="*/ 1116 h 2446"/>
                  <a:gd name="T80" fmla="*/ 1475 w 2141"/>
                  <a:gd name="T81" fmla="*/ 1309 h 2446"/>
                  <a:gd name="T82" fmla="*/ 1250 w 2141"/>
                  <a:gd name="T83" fmla="*/ 1490 h 2446"/>
                  <a:gd name="T84" fmla="*/ 1033 w 2141"/>
                  <a:gd name="T85" fmla="*/ 1665 h 2446"/>
                  <a:gd name="T86" fmla="*/ 813 w 2141"/>
                  <a:gd name="T87" fmla="*/ 1842 h 2446"/>
                  <a:gd name="T88" fmla="*/ 580 w 2141"/>
                  <a:gd name="T89" fmla="*/ 2028 h 2446"/>
                  <a:gd name="T90" fmla="*/ 325 w 2141"/>
                  <a:gd name="T91" fmla="*/ 2229 h 2446"/>
                  <a:gd name="T92" fmla="*/ 164 w 2141"/>
                  <a:gd name="T93" fmla="*/ 2350 h 2446"/>
                  <a:gd name="T94" fmla="*/ 129 w 2141"/>
                  <a:gd name="T95" fmla="*/ 2368 h 2446"/>
                  <a:gd name="T96" fmla="*/ 101 w 2141"/>
                  <a:gd name="T97" fmla="*/ 2390 h 2446"/>
                  <a:gd name="T98" fmla="*/ 63 w 2141"/>
                  <a:gd name="T99" fmla="*/ 2423 h 244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2141"/>
                  <a:gd name="T151" fmla="*/ 0 h 2446"/>
                  <a:gd name="T152" fmla="*/ 2141 w 2141"/>
                  <a:gd name="T153" fmla="*/ 2446 h 244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2141" h="2446">
                    <a:moveTo>
                      <a:pt x="37" y="2446"/>
                    </a:moveTo>
                    <a:lnTo>
                      <a:pt x="30" y="2413"/>
                    </a:lnTo>
                    <a:lnTo>
                      <a:pt x="25" y="2379"/>
                    </a:lnTo>
                    <a:lnTo>
                      <a:pt x="20" y="2345"/>
                    </a:lnTo>
                    <a:lnTo>
                      <a:pt x="15" y="2311"/>
                    </a:lnTo>
                    <a:lnTo>
                      <a:pt x="9" y="2243"/>
                    </a:lnTo>
                    <a:lnTo>
                      <a:pt x="4" y="2174"/>
                    </a:lnTo>
                    <a:lnTo>
                      <a:pt x="1" y="2104"/>
                    </a:lnTo>
                    <a:lnTo>
                      <a:pt x="0" y="2034"/>
                    </a:lnTo>
                    <a:lnTo>
                      <a:pt x="0" y="1963"/>
                    </a:lnTo>
                    <a:lnTo>
                      <a:pt x="1" y="1892"/>
                    </a:lnTo>
                    <a:lnTo>
                      <a:pt x="3" y="1822"/>
                    </a:lnTo>
                    <a:lnTo>
                      <a:pt x="6" y="1751"/>
                    </a:lnTo>
                    <a:lnTo>
                      <a:pt x="11" y="1682"/>
                    </a:lnTo>
                    <a:lnTo>
                      <a:pt x="14" y="1612"/>
                    </a:lnTo>
                    <a:lnTo>
                      <a:pt x="18" y="1543"/>
                    </a:lnTo>
                    <a:lnTo>
                      <a:pt x="23" y="1475"/>
                    </a:lnTo>
                    <a:lnTo>
                      <a:pt x="26" y="1408"/>
                    </a:lnTo>
                    <a:lnTo>
                      <a:pt x="29" y="1343"/>
                    </a:lnTo>
                    <a:lnTo>
                      <a:pt x="63" y="1344"/>
                    </a:lnTo>
                    <a:lnTo>
                      <a:pt x="98" y="1345"/>
                    </a:lnTo>
                    <a:lnTo>
                      <a:pt x="133" y="1346"/>
                    </a:lnTo>
                    <a:lnTo>
                      <a:pt x="168" y="1348"/>
                    </a:lnTo>
                    <a:lnTo>
                      <a:pt x="239" y="1354"/>
                    </a:lnTo>
                    <a:lnTo>
                      <a:pt x="312" y="1358"/>
                    </a:lnTo>
                    <a:lnTo>
                      <a:pt x="348" y="1360"/>
                    </a:lnTo>
                    <a:lnTo>
                      <a:pt x="384" y="1362"/>
                    </a:lnTo>
                    <a:lnTo>
                      <a:pt x="420" y="1364"/>
                    </a:lnTo>
                    <a:lnTo>
                      <a:pt x="456" y="1364"/>
                    </a:lnTo>
                    <a:lnTo>
                      <a:pt x="492" y="1364"/>
                    </a:lnTo>
                    <a:lnTo>
                      <a:pt x="528" y="1361"/>
                    </a:lnTo>
                    <a:lnTo>
                      <a:pt x="564" y="1359"/>
                    </a:lnTo>
                    <a:lnTo>
                      <a:pt x="600" y="1355"/>
                    </a:lnTo>
                    <a:lnTo>
                      <a:pt x="623" y="1336"/>
                    </a:lnTo>
                    <a:lnTo>
                      <a:pt x="656" y="1308"/>
                    </a:lnTo>
                    <a:lnTo>
                      <a:pt x="695" y="1273"/>
                    </a:lnTo>
                    <a:lnTo>
                      <a:pt x="736" y="1236"/>
                    </a:lnTo>
                    <a:lnTo>
                      <a:pt x="776" y="1197"/>
                    </a:lnTo>
                    <a:lnTo>
                      <a:pt x="809" y="1161"/>
                    </a:lnTo>
                    <a:lnTo>
                      <a:pt x="823" y="1145"/>
                    </a:lnTo>
                    <a:lnTo>
                      <a:pt x="834" y="1131"/>
                    </a:lnTo>
                    <a:lnTo>
                      <a:pt x="838" y="1124"/>
                    </a:lnTo>
                    <a:lnTo>
                      <a:pt x="841" y="1119"/>
                    </a:lnTo>
                    <a:lnTo>
                      <a:pt x="844" y="1113"/>
                    </a:lnTo>
                    <a:lnTo>
                      <a:pt x="846" y="1109"/>
                    </a:lnTo>
                    <a:lnTo>
                      <a:pt x="925" y="1041"/>
                    </a:lnTo>
                    <a:lnTo>
                      <a:pt x="1005" y="973"/>
                    </a:lnTo>
                    <a:lnTo>
                      <a:pt x="1086" y="904"/>
                    </a:lnTo>
                    <a:lnTo>
                      <a:pt x="1167" y="837"/>
                    </a:lnTo>
                    <a:lnTo>
                      <a:pt x="1248" y="768"/>
                    </a:lnTo>
                    <a:lnTo>
                      <a:pt x="1329" y="698"/>
                    </a:lnTo>
                    <a:lnTo>
                      <a:pt x="1410" y="629"/>
                    </a:lnTo>
                    <a:lnTo>
                      <a:pt x="1491" y="559"/>
                    </a:lnTo>
                    <a:lnTo>
                      <a:pt x="1572" y="489"/>
                    </a:lnTo>
                    <a:lnTo>
                      <a:pt x="1653" y="419"/>
                    </a:lnTo>
                    <a:lnTo>
                      <a:pt x="1734" y="349"/>
                    </a:lnTo>
                    <a:lnTo>
                      <a:pt x="1815" y="279"/>
                    </a:lnTo>
                    <a:lnTo>
                      <a:pt x="1895" y="209"/>
                    </a:lnTo>
                    <a:lnTo>
                      <a:pt x="1976" y="139"/>
                    </a:lnTo>
                    <a:lnTo>
                      <a:pt x="2056" y="70"/>
                    </a:lnTo>
                    <a:lnTo>
                      <a:pt x="2137" y="0"/>
                    </a:lnTo>
                    <a:lnTo>
                      <a:pt x="2138" y="39"/>
                    </a:lnTo>
                    <a:lnTo>
                      <a:pt x="2139" y="73"/>
                    </a:lnTo>
                    <a:lnTo>
                      <a:pt x="2139" y="106"/>
                    </a:lnTo>
                    <a:lnTo>
                      <a:pt x="2140" y="137"/>
                    </a:lnTo>
                    <a:lnTo>
                      <a:pt x="2140" y="166"/>
                    </a:lnTo>
                    <a:lnTo>
                      <a:pt x="2141" y="197"/>
                    </a:lnTo>
                    <a:lnTo>
                      <a:pt x="2140" y="229"/>
                    </a:lnTo>
                    <a:lnTo>
                      <a:pt x="2140" y="264"/>
                    </a:lnTo>
                    <a:lnTo>
                      <a:pt x="2139" y="303"/>
                    </a:lnTo>
                    <a:lnTo>
                      <a:pt x="2138" y="348"/>
                    </a:lnTo>
                    <a:lnTo>
                      <a:pt x="2137" y="398"/>
                    </a:lnTo>
                    <a:lnTo>
                      <a:pt x="2135" y="457"/>
                    </a:lnTo>
                    <a:lnTo>
                      <a:pt x="2133" y="524"/>
                    </a:lnTo>
                    <a:lnTo>
                      <a:pt x="2130" y="600"/>
                    </a:lnTo>
                    <a:lnTo>
                      <a:pt x="2128" y="689"/>
                    </a:lnTo>
                    <a:lnTo>
                      <a:pt x="2123" y="788"/>
                    </a:lnTo>
                    <a:lnTo>
                      <a:pt x="1979" y="904"/>
                    </a:lnTo>
                    <a:lnTo>
                      <a:pt x="1843" y="1013"/>
                    </a:lnTo>
                    <a:lnTo>
                      <a:pt x="1714" y="1116"/>
                    </a:lnTo>
                    <a:lnTo>
                      <a:pt x="1592" y="1215"/>
                    </a:lnTo>
                    <a:lnTo>
                      <a:pt x="1475" y="1309"/>
                    </a:lnTo>
                    <a:lnTo>
                      <a:pt x="1361" y="1401"/>
                    </a:lnTo>
                    <a:lnTo>
                      <a:pt x="1250" y="1490"/>
                    </a:lnTo>
                    <a:lnTo>
                      <a:pt x="1142" y="1578"/>
                    </a:lnTo>
                    <a:lnTo>
                      <a:pt x="1033" y="1665"/>
                    </a:lnTo>
                    <a:lnTo>
                      <a:pt x="923" y="1753"/>
                    </a:lnTo>
                    <a:lnTo>
                      <a:pt x="813" y="1842"/>
                    </a:lnTo>
                    <a:lnTo>
                      <a:pt x="698" y="1933"/>
                    </a:lnTo>
                    <a:lnTo>
                      <a:pt x="580" y="2028"/>
                    </a:lnTo>
                    <a:lnTo>
                      <a:pt x="456" y="2126"/>
                    </a:lnTo>
                    <a:lnTo>
                      <a:pt x="325" y="2229"/>
                    </a:lnTo>
                    <a:lnTo>
                      <a:pt x="187" y="2338"/>
                    </a:lnTo>
                    <a:lnTo>
                      <a:pt x="164" y="2350"/>
                    </a:lnTo>
                    <a:lnTo>
                      <a:pt x="145" y="2360"/>
                    </a:lnTo>
                    <a:lnTo>
                      <a:pt x="129" y="2368"/>
                    </a:lnTo>
                    <a:lnTo>
                      <a:pt x="116" y="2378"/>
                    </a:lnTo>
                    <a:lnTo>
                      <a:pt x="101" y="2390"/>
                    </a:lnTo>
                    <a:lnTo>
                      <a:pt x="84" y="2404"/>
                    </a:lnTo>
                    <a:lnTo>
                      <a:pt x="63" y="2423"/>
                    </a:lnTo>
                    <a:lnTo>
                      <a:pt x="37" y="2446"/>
                    </a:lnTo>
                    <a:close/>
                  </a:path>
                </a:pathLst>
              </a:custGeom>
              <a:solidFill>
                <a:srgbClr val="996633"/>
              </a:solidFill>
              <a:ln w="9525">
                <a:noFill/>
                <a:round/>
                <a:headEnd/>
                <a:tailEnd/>
              </a:ln>
            </p:spPr>
            <p:txBody>
              <a:bodyPr>
                <a:prstTxWarp prst="textNoShape">
                  <a:avLst/>
                </a:prstTxWarp>
              </a:bodyPr>
              <a:lstStyle/>
              <a:p>
                <a:endParaRPr lang="en-US"/>
              </a:p>
            </p:txBody>
          </p:sp>
          <p:sp>
            <p:nvSpPr>
              <p:cNvPr id="68163" name="Freeform 589"/>
              <p:cNvSpPr>
                <a:spLocks noChangeAspect="1"/>
              </p:cNvSpPr>
              <p:nvPr/>
            </p:nvSpPr>
            <p:spPr bwMode="auto">
              <a:xfrm>
                <a:off x="4090" y="2757"/>
                <a:ext cx="428" cy="396"/>
              </a:xfrm>
              <a:custGeom>
                <a:avLst/>
                <a:gdLst>
                  <a:gd name="T0" fmla="*/ 0 w 2141"/>
                  <a:gd name="T1" fmla="*/ 1980 h 1980"/>
                  <a:gd name="T2" fmla="*/ 2140 w 2141"/>
                  <a:gd name="T3" fmla="*/ 266 h 1980"/>
                  <a:gd name="T4" fmla="*/ 2140 w 2141"/>
                  <a:gd name="T5" fmla="*/ 231 h 1980"/>
                  <a:gd name="T6" fmla="*/ 2141 w 2141"/>
                  <a:gd name="T7" fmla="*/ 198 h 1980"/>
                  <a:gd name="T8" fmla="*/ 2140 w 2141"/>
                  <a:gd name="T9" fmla="*/ 167 h 1980"/>
                  <a:gd name="T10" fmla="*/ 2140 w 2141"/>
                  <a:gd name="T11" fmla="*/ 137 h 1980"/>
                  <a:gd name="T12" fmla="*/ 2139 w 2141"/>
                  <a:gd name="T13" fmla="*/ 106 h 1980"/>
                  <a:gd name="T14" fmla="*/ 2139 w 2141"/>
                  <a:gd name="T15" fmla="*/ 74 h 1980"/>
                  <a:gd name="T16" fmla="*/ 2138 w 2141"/>
                  <a:gd name="T17" fmla="*/ 39 h 1980"/>
                  <a:gd name="T18" fmla="*/ 2137 w 2141"/>
                  <a:gd name="T19" fmla="*/ 0 h 1980"/>
                  <a:gd name="T20" fmla="*/ 2056 w 2141"/>
                  <a:gd name="T21" fmla="*/ 70 h 1980"/>
                  <a:gd name="T22" fmla="*/ 1976 w 2141"/>
                  <a:gd name="T23" fmla="*/ 139 h 1980"/>
                  <a:gd name="T24" fmla="*/ 1895 w 2141"/>
                  <a:gd name="T25" fmla="*/ 209 h 1980"/>
                  <a:gd name="T26" fmla="*/ 1815 w 2141"/>
                  <a:gd name="T27" fmla="*/ 279 h 1980"/>
                  <a:gd name="T28" fmla="*/ 1734 w 2141"/>
                  <a:gd name="T29" fmla="*/ 349 h 1980"/>
                  <a:gd name="T30" fmla="*/ 1653 w 2141"/>
                  <a:gd name="T31" fmla="*/ 419 h 1980"/>
                  <a:gd name="T32" fmla="*/ 1572 w 2141"/>
                  <a:gd name="T33" fmla="*/ 489 h 1980"/>
                  <a:gd name="T34" fmla="*/ 1491 w 2141"/>
                  <a:gd name="T35" fmla="*/ 559 h 1980"/>
                  <a:gd name="T36" fmla="*/ 1410 w 2141"/>
                  <a:gd name="T37" fmla="*/ 629 h 1980"/>
                  <a:gd name="T38" fmla="*/ 1329 w 2141"/>
                  <a:gd name="T39" fmla="*/ 698 h 1980"/>
                  <a:gd name="T40" fmla="*/ 1248 w 2141"/>
                  <a:gd name="T41" fmla="*/ 768 h 1980"/>
                  <a:gd name="T42" fmla="*/ 1167 w 2141"/>
                  <a:gd name="T43" fmla="*/ 837 h 1980"/>
                  <a:gd name="T44" fmla="*/ 1086 w 2141"/>
                  <a:gd name="T45" fmla="*/ 904 h 1980"/>
                  <a:gd name="T46" fmla="*/ 1005 w 2141"/>
                  <a:gd name="T47" fmla="*/ 973 h 1980"/>
                  <a:gd name="T48" fmla="*/ 925 w 2141"/>
                  <a:gd name="T49" fmla="*/ 1041 h 1980"/>
                  <a:gd name="T50" fmla="*/ 846 w 2141"/>
                  <a:gd name="T51" fmla="*/ 1109 h 1980"/>
                  <a:gd name="T52" fmla="*/ 844 w 2141"/>
                  <a:gd name="T53" fmla="*/ 1113 h 1980"/>
                  <a:gd name="T54" fmla="*/ 841 w 2141"/>
                  <a:gd name="T55" fmla="*/ 1119 h 1980"/>
                  <a:gd name="T56" fmla="*/ 838 w 2141"/>
                  <a:gd name="T57" fmla="*/ 1124 h 1980"/>
                  <a:gd name="T58" fmla="*/ 834 w 2141"/>
                  <a:gd name="T59" fmla="*/ 1131 h 1980"/>
                  <a:gd name="T60" fmla="*/ 823 w 2141"/>
                  <a:gd name="T61" fmla="*/ 1145 h 1980"/>
                  <a:gd name="T62" fmla="*/ 809 w 2141"/>
                  <a:gd name="T63" fmla="*/ 1161 h 1980"/>
                  <a:gd name="T64" fmla="*/ 776 w 2141"/>
                  <a:gd name="T65" fmla="*/ 1197 h 1980"/>
                  <a:gd name="T66" fmla="*/ 736 w 2141"/>
                  <a:gd name="T67" fmla="*/ 1236 h 1980"/>
                  <a:gd name="T68" fmla="*/ 695 w 2141"/>
                  <a:gd name="T69" fmla="*/ 1273 h 1980"/>
                  <a:gd name="T70" fmla="*/ 656 w 2141"/>
                  <a:gd name="T71" fmla="*/ 1308 h 1980"/>
                  <a:gd name="T72" fmla="*/ 623 w 2141"/>
                  <a:gd name="T73" fmla="*/ 1336 h 1980"/>
                  <a:gd name="T74" fmla="*/ 600 w 2141"/>
                  <a:gd name="T75" fmla="*/ 1355 h 1980"/>
                  <a:gd name="T76" fmla="*/ 564 w 2141"/>
                  <a:gd name="T77" fmla="*/ 1359 h 1980"/>
                  <a:gd name="T78" fmla="*/ 528 w 2141"/>
                  <a:gd name="T79" fmla="*/ 1361 h 1980"/>
                  <a:gd name="T80" fmla="*/ 492 w 2141"/>
                  <a:gd name="T81" fmla="*/ 1364 h 1980"/>
                  <a:gd name="T82" fmla="*/ 456 w 2141"/>
                  <a:gd name="T83" fmla="*/ 1364 h 1980"/>
                  <a:gd name="T84" fmla="*/ 420 w 2141"/>
                  <a:gd name="T85" fmla="*/ 1364 h 1980"/>
                  <a:gd name="T86" fmla="*/ 384 w 2141"/>
                  <a:gd name="T87" fmla="*/ 1362 h 1980"/>
                  <a:gd name="T88" fmla="*/ 348 w 2141"/>
                  <a:gd name="T89" fmla="*/ 1360 h 1980"/>
                  <a:gd name="T90" fmla="*/ 312 w 2141"/>
                  <a:gd name="T91" fmla="*/ 1358 h 1980"/>
                  <a:gd name="T92" fmla="*/ 239 w 2141"/>
                  <a:gd name="T93" fmla="*/ 1354 h 1980"/>
                  <a:gd name="T94" fmla="*/ 168 w 2141"/>
                  <a:gd name="T95" fmla="*/ 1348 h 1980"/>
                  <a:gd name="T96" fmla="*/ 133 w 2141"/>
                  <a:gd name="T97" fmla="*/ 1346 h 1980"/>
                  <a:gd name="T98" fmla="*/ 98 w 2141"/>
                  <a:gd name="T99" fmla="*/ 1345 h 1980"/>
                  <a:gd name="T100" fmla="*/ 63 w 2141"/>
                  <a:gd name="T101" fmla="*/ 1344 h 1980"/>
                  <a:gd name="T102" fmla="*/ 29 w 2141"/>
                  <a:gd name="T103" fmla="*/ 1343 h 1980"/>
                  <a:gd name="T104" fmla="*/ 26 w 2141"/>
                  <a:gd name="T105" fmla="*/ 1419 h 1980"/>
                  <a:gd name="T106" fmla="*/ 22 w 2141"/>
                  <a:gd name="T107" fmla="*/ 1497 h 1980"/>
                  <a:gd name="T108" fmla="*/ 16 w 2141"/>
                  <a:gd name="T109" fmla="*/ 1576 h 1980"/>
                  <a:gd name="T110" fmla="*/ 12 w 2141"/>
                  <a:gd name="T111" fmla="*/ 1655 h 1980"/>
                  <a:gd name="T112" fmla="*/ 8 w 2141"/>
                  <a:gd name="T113" fmla="*/ 1736 h 1980"/>
                  <a:gd name="T114" fmla="*/ 4 w 2141"/>
                  <a:gd name="T115" fmla="*/ 1817 h 1980"/>
                  <a:gd name="T116" fmla="*/ 1 w 2141"/>
                  <a:gd name="T117" fmla="*/ 1899 h 1980"/>
                  <a:gd name="T118" fmla="*/ 0 w 2141"/>
                  <a:gd name="T119" fmla="*/ 1980 h 1980"/>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2141"/>
                  <a:gd name="T181" fmla="*/ 0 h 1980"/>
                  <a:gd name="T182" fmla="*/ 2141 w 2141"/>
                  <a:gd name="T183" fmla="*/ 1980 h 1980"/>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2141" h="1980">
                    <a:moveTo>
                      <a:pt x="0" y="1980"/>
                    </a:moveTo>
                    <a:lnTo>
                      <a:pt x="2140" y="266"/>
                    </a:lnTo>
                    <a:lnTo>
                      <a:pt x="2140" y="231"/>
                    </a:lnTo>
                    <a:lnTo>
                      <a:pt x="2141" y="198"/>
                    </a:lnTo>
                    <a:lnTo>
                      <a:pt x="2140" y="167"/>
                    </a:lnTo>
                    <a:lnTo>
                      <a:pt x="2140" y="137"/>
                    </a:lnTo>
                    <a:lnTo>
                      <a:pt x="2139" y="106"/>
                    </a:lnTo>
                    <a:lnTo>
                      <a:pt x="2139" y="74"/>
                    </a:lnTo>
                    <a:lnTo>
                      <a:pt x="2138" y="39"/>
                    </a:lnTo>
                    <a:lnTo>
                      <a:pt x="2137" y="0"/>
                    </a:lnTo>
                    <a:lnTo>
                      <a:pt x="2056" y="70"/>
                    </a:lnTo>
                    <a:lnTo>
                      <a:pt x="1976" y="139"/>
                    </a:lnTo>
                    <a:lnTo>
                      <a:pt x="1895" y="209"/>
                    </a:lnTo>
                    <a:lnTo>
                      <a:pt x="1815" y="279"/>
                    </a:lnTo>
                    <a:lnTo>
                      <a:pt x="1734" y="349"/>
                    </a:lnTo>
                    <a:lnTo>
                      <a:pt x="1653" y="419"/>
                    </a:lnTo>
                    <a:lnTo>
                      <a:pt x="1572" y="489"/>
                    </a:lnTo>
                    <a:lnTo>
                      <a:pt x="1491" y="559"/>
                    </a:lnTo>
                    <a:lnTo>
                      <a:pt x="1410" y="629"/>
                    </a:lnTo>
                    <a:lnTo>
                      <a:pt x="1329" y="698"/>
                    </a:lnTo>
                    <a:lnTo>
                      <a:pt x="1248" y="768"/>
                    </a:lnTo>
                    <a:lnTo>
                      <a:pt x="1167" y="837"/>
                    </a:lnTo>
                    <a:lnTo>
                      <a:pt x="1086" y="904"/>
                    </a:lnTo>
                    <a:lnTo>
                      <a:pt x="1005" y="973"/>
                    </a:lnTo>
                    <a:lnTo>
                      <a:pt x="925" y="1041"/>
                    </a:lnTo>
                    <a:lnTo>
                      <a:pt x="846" y="1109"/>
                    </a:lnTo>
                    <a:lnTo>
                      <a:pt x="844" y="1113"/>
                    </a:lnTo>
                    <a:lnTo>
                      <a:pt x="841" y="1119"/>
                    </a:lnTo>
                    <a:lnTo>
                      <a:pt x="838" y="1124"/>
                    </a:lnTo>
                    <a:lnTo>
                      <a:pt x="834" y="1131"/>
                    </a:lnTo>
                    <a:lnTo>
                      <a:pt x="823" y="1145"/>
                    </a:lnTo>
                    <a:lnTo>
                      <a:pt x="809" y="1161"/>
                    </a:lnTo>
                    <a:lnTo>
                      <a:pt x="776" y="1197"/>
                    </a:lnTo>
                    <a:lnTo>
                      <a:pt x="736" y="1236"/>
                    </a:lnTo>
                    <a:lnTo>
                      <a:pt x="695" y="1273"/>
                    </a:lnTo>
                    <a:lnTo>
                      <a:pt x="656" y="1308"/>
                    </a:lnTo>
                    <a:lnTo>
                      <a:pt x="623" y="1336"/>
                    </a:lnTo>
                    <a:lnTo>
                      <a:pt x="600" y="1355"/>
                    </a:lnTo>
                    <a:lnTo>
                      <a:pt x="564" y="1359"/>
                    </a:lnTo>
                    <a:lnTo>
                      <a:pt x="528" y="1361"/>
                    </a:lnTo>
                    <a:lnTo>
                      <a:pt x="492" y="1364"/>
                    </a:lnTo>
                    <a:lnTo>
                      <a:pt x="456" y="1364"/>
                    </a:lnTo>
                    <a:lnTo>
                      <a:pt x="420" y="1364"/>
                    </a:lnTo>
                    <a:lnTo>
                      <a:pt x="384" y="1362"/>
                    </a:lnTo>
                    <a:lnTo>
                      <a:pt x="348" y="1360"/>
                    </a:lnTo>
                    <a:lnTo>
                      <a:pt x="312" y="1358"/>
                    </a:lnTo>
                    <a:lnTo>
                      <a:pt x="239" y="1354"/>
                    </a:lnTo>
                    <a:lnTo>
                      <a:pt x="168" y="1348"/>
                    </a:lnTo>
                    <a:lnTo>
                      <a:pt x="133" y="1346"/>
                    </a:lnTo>
                    <a:lnTo>
                      <a:pt x="98" y="1345"/>
                    </a:lnTo>
                    <a:lnTo>
                      <a:pt x="63" y="1344"/>
                    </a:lnTo>
                    <a:lnTo>
                      <a:pt x="29" y="1343"/>
                    </a:lnTo>
                    <a:lnTo>
                      <a:pt x="26" y="1419"/>
                    </a:lnTo>
                    <a:lnTo>
                      <a:pt x="22" y="1497"/>
                    </a:lnTo>
                    <a:lnTo>
                      <a:pt x="16" y="1576"/>
                    </a:lnTo>
                    <a:lnTo>
                      <a:pt x="12" y="1655"/>
                    </a:lnTo>
                    <a:lnTo>
                      <a:pt x="8" y="1736"/>
                    </a:lnTo>
                    <a:lnTo>
                      <a:pt x="4" y="1817"/>
                    </a:lnTo>
                    <a:lnTo>
                      <a:pt x="1" y="1899"/>
                    </a:lnTo>
                    <a:lnTo>
                      <a:pt x="0" y="1980"/>
                    </a:lnTo>
                    <a:close/>
                  </a:path>
                </a:pathLst>
              </a:custGeom>
              <a:solidFill>
                <a:srgbClr val="996633"/>
              </a:solidFill>
              <a:ln w="9525">
                <a:noFill/>
                <a:round/>
                <a:headEnd/>
                <a:tailEnd/>
              </a:ln>
            </p:spPr>
            <p:txBody>
              <a:bodyPr>
                <a:prstTxWarp prst="textNoShape">
                  <a:avLst/>
                </a:prstTxWarp>
              </a:bodyPr>
              <a:lstStyle/>
              <a:p>
                <a:endParaRPr lang="en-US"/>
              </a:p>
            </p:txBody>
          </p:sp>
          <p:sp>
            <p:nvSpPr>
              <p:cNvPr id="68164" name="Freeform 590"/>
              <p:cNvSpPr>
                <a:spLocks noChangeAspect="1"/>
              </p:cNvSpPr>
              <p:nvPr/>
            </p:nvSpPr>
            <p:spPr bwMode="auto">
              <a:xfrm>
                <a:off x="4090" y="2757"/>
                <a:ext cx="428" cy="384"/>
              </a:xfrm>
              <a:custGeom>
                <a:avLst/>
                <a:gdLst>
                  <a:gd name="T0" fmla="*/ 133 w 2140"/>
                  <a:gd name="T1" fmla="*/ 1810 h 1917"/>
                  <a:gd name="T2" fmla="*/ 400 w 2140"/>
                  <a:gd name="T3" fmla="*/ 1595 h 1917"/>
                  <a:gd name="T4" fmla="*/ 668 w 2140"/>
                  <a:gd name="T5" fmla="*/ 1381 h 1917"/>
                  <a:gd name="T6" fmla="*/ 935 w 2140"/>
                  <a:gd name="T7" fmla="*/ 1167 h 1917"/>
                  <a:gd name="T8" fmla="*/ 1203 w 2140"/>
                  <a:gd name="T9" fmla="*/ 952 h 1917"/>
                  <a:gd name="T10" fmla="*/ 1470 w 2140"/>
                  <a:gd name="T11" fmla="*/ 738 h 1917"/>
                  <a:gd name="T12" fmla="*/ 1738 w 2140"/>
                  <a:gd name="T13" fmla="*/ 524 h 1917"/>
                  <a:gd name="T14" fmla="*/ 2005 w 2140"/>
                  <a:gd name="T15" fmla="*/ 310 h 1917"/>
                  <a:gd name="T16" fmla="*/ 2140 w 2140"/>
                  <a:gd name="T17" fmla="*/ 178 h 1917"/>
                  <a:gd name="T18" fmla="*/ 2139 w 2140"/>
                  <a:gd name="T19" fmla="*/ 132 h 1917"/>
                  <a:gd name="T20" fmla="*/ 2138 w 2140"/>
                  <a:gd name="T21" fmla="*/ 84 h 1917"/>
                  <a:gd name="T22" fmla="*/ 2136 w 2140"/>
                  <a:gd name="T23" fmla="*/ 31 h 1917"/>
                  <a:gd name="T24" fmla="*/ 2055 w 2140"/>
                  <a:gd name="T25" fmla="*/ 70 h 1917"/>
                  <a:gd name="T26" fmla="*/ 1894 w 2140"/>
                  <a:gd name="T27" fmla="*/ 209 h 1917"/>
                  <a:gd name="T28" fmla="*/ 1733 w 2140"/>
                  <a:gd name="T29" fmla="*/ 349 h 1917"/>
                  <a:gd name="T30" fmla="*/ 1571 w 2140"/>
                  <a:gd name="T31" fmla="*/ 489 h 1917"/>
                  <a:gd name="T32" fmla="*/ 1409 w 2140"/>
                  <a:gd name="T33" fmla="*/ 629 h 1917"/>
                  <a:gd name="T34" fmla="*/ 1247 w 2140"/>
                  <a:gd name="T35" fmla="*/ 768 h 1917"/>
                  <a:gd name="T36" fmla="*/ 1085 w 2140"/>
                  <a:gd name="T37" fmla="*/ 904 h 1917"/>
                  <a:gd name="T38" fmla="*/ 924 w 2140"/>
                  <a:gd name="T39" fmla="*/ 1041 h 1917"/>
                  <a:gd name="T40" fmla="*/ 843 w 2140"/>
                  <a:gd name="T41" fmla="*/ 1113 h 1917"/>
                  <a:gd name="T42" fmla="*/ 837 w 2140"/>
                  <a:gd name="T43" fmla="*/ 1124 h 1917"/>
                  <a:gd name="T44" fmla="*/ 822 w 2140"/>
                  <a:gd name="T45" fmla="*/ 1145 h 1917"/>
                  <a:gd name="T46" fmla="*/ 775 w 2140"/>
                  <a:gd name="T47" fmla="*/ 1197 h 1917"/>
                  <a:gd name="T48" fmla="*/ 694 w 2140"/>
                  <a:gd name="T49" fmla="*/ 1273 h 1917"/>
                  <a:gd name="T50" fmla="*/ 622 w 2140"/>
                  <a:gd name="T51" fmla="*/ 1336 h 1917"/>
                  <a:gd name="T52" fmla="*/ 563 w 2140"/>
                  <a:gd name="T53" fmla="*/ 1359 h 1917"/>
                  <a:gd name="T54" fmla="*/ 491 w 2140"/>
                  <a:gd name="T55" fmla="*/ 1364 h 1917"/>
                  <a:gd name="T56" fmla="*/ 419 w 2140"/>
                  <a:gd name="T57" fmla="*/ 1364 h 1917"/>
                  <a:gd name="T58" fmla="*/ 347 w 2140"/>
                  <a:gd name="T59" fmla="*/ 1360 h 1917"/>
                  <a:gd name="T60" fmla="*/ 238 w 2140"/>
                  <a:gd name="T61" fmla="*/ 1354 h 1917"/>
                  <a:gd name="T62" fmla="*/ 132 w 2140"/>
                  <a:gd name="T63" fmla="*/ 1346 h 1917"/>
                  <a:gd name="T64" fmla="*/ 62 w 2140"/>
                  <a:gd name="T65" fmla="*/ 1344 h 1917"/>
                  <a:gd name="T66" fmla="*/ 25 w 2140"/>
                  <a:gd name="T67" fmla="*/ 1412 h 1917"/>
                  <a:gd name="T68" fmla="*/ 17 w 2140"/>
                  <a:gd name="T69" fmla="*/ 1552 h 1917"/>
                  <a:gd name="T70" fmla="*/ 9 w 2140"/>
                  <a:gd name="T71" fmla="*/ 1696 h 1917"/>
                  <a:gd name="T72" fmla="*/ 2 w 2140"/>
                  <a:gd name="T73" fmla="*/ 1842 h 191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140"/>
                  <a:gd name="T112" fmla="*/ 0 h 1917"/>
                  <a:gd name="T113" fmla="*/ 2140 w 2140"/>
                  <a:gd name="T114" fmla="*/ 1917 h 191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140" h="1917">
                    <a:moveTo>
                      <a:pt x="0" y="1917"/>
                    </a:moveTo>
                    <a:lnTo>
                      <a:pt x="133" y="1810"/>
                    </a:lnTo>
                    <a:lnTo>
                      <a:pt x="267" y="1702"/>
                    </a:lnTo>
                    <a:lnTo>
                      <a:pt x="400" y="1595"/>
                    </a:lnTo>
                    <a:lnTo>
                      <a:pt x="535" y="1488"/>
                    </a:lnTo>
                    <a:lnTo>
                      <a:pt x="668" y="1381"/>
                    </a:lnTo>
                    <a:lnTo>
                      <a:pt x="802" y="1274"/>
                    </a:lnTo>
                    <a:lnTo>
                      <a:pt x="935" y="1167"/>
                    </a:lnTo>
                    <a:lnTo>
                      <a:pt x="1070" y="1060"/>
                    </a:lnTo>
                    <a:lnTo>
                      <a:pt x="1203" y="952"/>
                    </a:lnTo>
                    <a:lnTo>
                      <a:pt x="1337" y="845"/>
                    </a:lnTo>
                    <a:lnTo>
                      <a:pt x="1470" y="738"/>
                    </a:lnTo>
                    <a:lnTo>
                      <a:pt x="1605" y="631"/>
                    </a:lnTo>
                    <a:lnTo>
                      <a:pt x="1738" y="524"/>
                    </a:lnTo>
                    <a:lnTo>
                      <a:pt x="1872" y="417"/>
                    </a:lnTo>
                    <a:lnTo>
                      <a:pt x="2005" y="310"/>
                    </a:lnTo>
                    <a:lnTo>
                      <a:pt x="2140" y="202"/>
                    </a:lnTo>
                    <a:lnTo>
                      <a:pt x="2140" y="178"/>
                    </a:lnTo>
                    <a:lnTo>
                      <a:pt x="2139" y="155"/>
                    </a:lnTo>
                    <a:lnTo>
                      <a:pt x="2139" y="132"/>
                    </a:lnTo>
                    <a:lnTo>
                      <a:pt x="2139" y="108"/>
                    </a:lnTo>
                    <a:lnTo>
                      <a:pt x="2138" y="84"/>
                    </a:lnTo>
                    <a:lnTo>
                      <a:pt x="2137" y="58"/>
                    </a:lnTo>
                    <a:lnTo>
                      <a:pt x="2136" y="31"/>
                    </a:lnTo>
                    <a:lnTo>
                      <a:pt x="2136" y="0"/>
                    </a:lnTo>
                    <a:lnTo>
                      <a:pt x="2055" y="70"/>
                    </a:lnTo>
                    <a:lnTo>
                      <a:pt x="1975" y="139"/>
                    </a:lnTo>
                    <a:lnTo>
                      <a:pt x="1894" y="209"/>
                    </a:lnTo>
                    <a:lnTo>
                      <a:pt x="1814" y="279"/>
                    </a:lnTo>
                    <a:lnTo>
                      <a:pt x="1733" y="349"/>
                    </a:lnTo>
                    <a:lnTo>
                      <a:pt x="1652" y="419"/>
                    </a:lnTo>
                    <a:lnTo>
                      <a:pt x="1571" y="489"/>
                    </a:lnTo>
                    <a:lnTo>
                      <a:pt x="1490" y="559"/>
                    </a:lnTo>
                    <a:lnTo>
                      <a:pt x="1409" y="629"/>
                    </a:lnTo>
                    <a:lnTo>
                      <a:pt x="1328" y="698"/>
                    </a:lnTo>
                    <a:lnTo>
                      <a:pt x="1247" y="768"/>
                    </a:lnTo>
                    <a:lnTo>
                      <a:pt x="1166" y="837"/>
                    </a:lnTo>
                    <a:lnTo>
                      <a:pt x="1085" y="904"/>
                    </a:lnTo>
                    <a:lnTo>
                      <a:pt x="1004" y="973"/>
                    </a:lnTo>
                    <a:lnTo>
                      <a:pt x="924" y="1041"/>
                    </a:lnTo>
                    <a:lnTo>
                      <a:pt x="845" y="1109"/>
                    </a:lnTo>
                    <a:lnTo>
                      <a:pt x="843" y="1113"/>
                    </a:lnTo>
                    <a:lnTo>
                      <a:pt x="840" y="1119"/>
                    </a:lnTo>
                    <a:lnTo>
                      <a:pt x="837" y="1124"/>
                    </a:lnTo>
                    <a:lnTo>
                      <a:pt x="833" y="1131"/>
                    </a:lnTo>
                    <a:lnTo>
                      <a:pt x="822" y="1145"/>
                    </a:lnTo>
                    <a:lnTo>
                      <a:pt x="808" y="1161"/>
                    </a:lnTo>
                    <a:lnTo>
                      <a:pt x="775" y="1197"/>
                    </a:lnTo>
                    <a:lnTo>
                      <a:pt x="735" y="1236"/>
                    </a:lnTo>
                    <a:lnTo>
                      <a:pt x="694" y="1273"/>
                    </a:lnTo>
                    <a:lnTo>
                      <a:pt x="655" y="1308"/>
                    </a:lnTo>
                    <a:lnTo>
                      <a:pt x="622" y="1336"/>
                    </a:lnTo>
                    <a:lnTo>
                      <a:pt x="599" y="1355"/>
                    </a:lnTo>
                    <a:lnTo>
                      <a:pt x="563" y="1359"/>
                    </a:lnTo>
                    <a:lnTo>
                      <a:pt x="527" y="1361"/>
                    </a:lnTo>
                    <a:lnTo>
                      <a:pt x="491" y="1364"/>
                    </a:lnTo>
                    <a:lnTo>
                      <a:pt x="455" y="1364"/>
                    </a:lnTo>
                    <a:lnTo>
                      <a:pt x="419" y="1364"/>
                    </a:lnTo>
                    <a:lnTo>
                      <a:pt x="383" y="1362"/>
                    </a:lnTo>
                    <a:lnTo>
                      <a:pt x="347" y="1360"/>
                    </a:lnTo>
                    <a:lnTo>
                      <a:pt x="311" y="1358"/>
                    </a:lnTo>
                    <a:lnTo>
                      <a:pt x="238" y="1354"/>
                    </a:lnTo>
                    <a:lnTo>
                      <a:pt x="167" y="1348"/>
                    </a:lnTo>
                    <a:lnTo>
                      <a:pt x="132" y="1346"/>
                    </a:lnTo>
                    <a:lnTo>
                      <a:pt x="97" y="1345"/>
                    </a:lnTo>
                    <a:lnTo>
                      <a:pt x="62" y="1344"/>
                    </a:lnTo>
                    <a:lnTo>
                      <a:pt x="28" y="1343"/>
                    </a:lnTo>
                    <a:lnTo>
                      <a:pt x="25" y="1412"/>
                    </a:lnTo>
                    <a:lnTo>
                      <a:pt x="22" y="1482"/>
                    </a:lnTo>
                    <a:lnTo>
                      <a:pt x="17" y="1552"/>
                    </a:lnTo>
                    <a:lnTo>
                      <a:pt x="13" y="1624"/>
                    </a:lnTo>
                    <a:lnTo>
                      <a:pt x="9" y="1696"/>
                    </a:lnTo>
                    <a:lnTo>
                      <a:pt x="5" y="1769"/>
                    </a:lnTo>
                    <a:lnTo>
                      <a:pt x="2" y="1842"/>
                    </a:lnTo>
                    <a:lnTo>
                      <a:pt x="0" y="1917"/>
                    </a:lnTo>
                    <a:close/>
                  </a:path>
                </a:pathLst>
              </a:custGeom>
              <a:solidFill>
                <a:srgbClr val="996633"/>
              </a:solidFill>
              <a:ln w="9525">
                <a:noFill/>
                <a:round/>
                <a:headEnd/>
                <a:tailEnd/>
              </a:ln>
            </p:spPr>
            <p:txBody>
              <a:bodyPr>
                <a:prstTxWarp prst="textNoShape">
                  <a:avLst/>
                </a:prstTxWarp>
              </a:bodyPr>
              <a:lstStyle/>
              <a:p>
                <a:endParaRPr lang="en-US"/>
              </a:p>
            </p:txBody>
          </p:sp>
          <p:sp>
            <p:nvSpPr>
              <p:cNvPr id="68165" name="Freeform 591"/>
              <p:cNvSpPr>
                <a:spLocks noChangeAspect="1"/>
              </p:cNvSpPr>
              <p:nvPr/>
            </p:nvSpPr>
            <p:spPr bwMode="auto">
              <a:xfrm>
                <a:off x="4090" y="2757"/>
                <a:ext cx="428" cy="370"/>
              </a:xfrm>
              <a:custGeom>
                <a:avLst/>
                <a:gdLst>
                  <a:gd name="T0" fmla="*/ 135 w 2138"/>
                  <a:gd name="T1" fmla="*/ 1744 h 1851"/>
                  <a:gd name="T2" fmla="*/ 402 w 2138"/>
                  <a:gd name="T3" fmla="*/ 1531 h 1851"/>
                  <a:gd name="T4" fmla="*/ 669 w 2138"/>
                  <a:gd name="T5" fmla="*/ 1317 h 1851"/>
                  <a:gd name="T6" fmla="*/ 935 w 2138"/>
                  <a:gd name="T7" fmla="*/ 1102 h 1851"/>
                  <a:gd name="T8" fmla="*/ 1202 w 2138"/>
                  <a:gd name="T9" fmla="*/ 888 h 1851"/>
                  <a:gd name="T10" fmla="*/ 1470 w 2138"/>
                  <a:gd name="T11" fmla="*/ 674 h 1851"/>
                  <a:gd name="T12" fmla="*/ 1737 w 2138"/>
                  <a:gd name="T13" fmla="*/ 460 h 1851"/>
                  <a:gd name="T14" fmla="*/ 2004 w 2138"/>
                  <a:gd name="T15" fmla="*/ 246 h 1851"/>
                  <a:gd name="T16" fmla="*/ 2138 w 2138"/>
                  <a:gd name="T17" fmla="*/ 108 h 1851"/>
                  <a:gd name="T18" fmla="*/ 2136 w 2138"/>
                  <a:gd name="T19" fmla="*/ 39 h 1851"/>
                  <a:gd name="T20" fmla="*/ 2054 w 2138"/>
                  <a:gd name="T21" fmla="*/ 70 h 1851"/>
                  <a:gd name="T22" fmla="*/ 1893 w 2138"/>
                  <a:gd name="T23" fmla="*/ 209 h 1851"/>
                  <a:gd name="T24" fmla="*/ 1732 w 2138"/>
                  <a:gd name="T25" fmla="*/ 349 h 1851"/>
                  <a:gd name="T26" fmla="*/ 1570 w 2138"/>
                  <a:gd name="T27" fmla="*/ 489 h 1851"/>
                  <a:gd name="T28" fmla="*/ 1408 w 2138"/>
                  <a:gd name="T29" fmla="*/ 629 h 1851"/>
                  <a:gd name="T30" fmla="*/ 1246 w 2138"/>
                  <a:gd name="T31" fmla="*/ 768 h 1851"/>
                  <a:gd name="T32" fmla="*/ 1084 w 2138"/>
                  <a:gd name="T33" fmla="*/ 904 h 1851"/>
                  <a:gd name="T34" fmla="*/ 923 w 2138"/>
                  <a:gd name="T35" fmla="*/ 1041 h 1851"/>
                  <a:gd name="T36" fmla="*/ 842 w 2138"/>
                  <a:gd name="T37" fmla="*/ 1113 h 1851"/>
                  <a:gd name="T38" fmla="*/ 836 w 2138"/>
                  <a:gd name="T39" fmla="*/ 1124 h 1851"/>
                  <a:gd name="T40" fmla="*/ 821 w 2138"/>
                  <a:gd name="T41" fmla="*/ 1145 h 1851"/>
                  <a:gd name="T42" fmla="*/ 774 w 2138"/>
                  <a:gd name="T43" fmla="*/ 1197 h 1851"/>
                  <a:gd name="T44" fmla="*/ 693 w 2138"/>
                  <a:gd name="T45" fmla="*/ 1273 h 1851"/>
                  <a:gd name="T46" fmla="*/ 621 w 2138"/>
                  <a:gd name="T47" fmla="*/ 1336 h 1851"/>
                  <a:gd name="T48" fmla="*/ 562 w 2138"/>
                  <a:gd name="T49" fmla="*/ 1359 h 1851"/>
                  <a:gd name="T50" fmla="*/ 490 w 2138"/>
                  <a:gd name="T51" fmla="*/ 1364 h 1851"/>
                  <a:gd name="T52" fmla="*/ 418 w 2138"/>
                  <a:gd name="T53" fmla="*/ 1364 h 1851"/>
                  <a:gd name="T54" fmla="*/ 346 w 2138"/>
                  <a:gd name="T55" fmla="*/ 1360 h 1851"/>
                  <a:gd name="T56" fmla="*/ 237 w 2138"/>
                  <a:gd name="T57" fmla="*/ 1354 h 1851"/>
                  <a:gd name="T58" fmla="*/ 131 w 2138"/>
                  <a:gd name="T59" fmla="*/ 1346 h 1851"/>
                  <a:gd name="T60" fmla="*/ 61 w 2138"/>
                  <a:gd name="T61" fmla="*/ 1344 h 1851"/>
                  <a:gd name="T62" fmla="*/ 24 w 2138"/>
                  <a:gd name="T63" fmla="*/ 1404 h 1851"/>
                  <a:gd name="T64" fmla="*/ 18 w 2138"/>
                  <a:gd name="T65" fmla="*/ 1529 h 1851"/>
                  <a:gd name="T66" fmla="*/ 10 w 2138"/>
                  <a:gd name="T67" fmla="*/ 1657 h 1851"/>
                  <a:gd name="T68" fmla="*/ 3 w 2138"/>
                  <a:gd name="T69" fmla="*/ 1786 h 185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138"/>
                  <a:gd name="T106" fmla="*/ 0 h 1851"/>
                  <a:gd name="T107" fmla="*/ 2138 w 2138"/>
                  <a:gd name="T108" fmla="*/ 1851 h 185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138" h="1851">
                    <a:moveTo>
                      <a:pt x="0" y="1851"/>
                    </a:moveTo>
                    <a:lnTo>
                      <a:pt x="135" y="1744"/>
                    </a:lnTo>
                    <a:lnTo>
                      <a:pt x="268" y="1637"/>
                    </a:lnTo>
                    <a:lnTo>
                      <a:pt x="402" y="1531"/>
                    </a:lnTo>
                    <a:lnTo>
                      <a:pt x="535" y="1424"/>
                    </a:lnTo>
                    <a:lnTo>
                      <a:pt x="669" y="1317"/>
                    </a:lnTo>
                    <a:lnTo>
                      <a:pt x="802" y="1209"/>
                    </a:lnTo>
                    <a:lnTo>
                      <a:pt x="935" y="1102"/>
                    </a:lnTo>
                    <a:lnTo>
                      <a:pt x="1069" y="995"/>
                    </a:lnTo>
                    <a:lnTo>
                      <a:pt x="1202" y="888"/>
                    </a:lnTo>
                    <a:lnTo>
                      <a:pt x="1336" y="781"/>
                    </a:lnTo>
                    <a:lnTo>
                      <a:pt x="1470" y="674"/>
                    </a:lnTo>
                    <a:lnTo>
                      <a:pt x="1604" y="566"/>
                    </a:lnTo>
                    <a:lnTo>
                      <a:pt x="1737" y="460"/>
                    </a:lnTo>
                    <a:lnTo>
                      <a:pt x="1871" y="353"/>
                    </a:lnTo>
                    <a:lnTo>
                      <a:pt x="2004" y="246"/>
                    </a:lnTo>
                    <a:lnTo>
                      <a:pt x="2138" y="139"/>
                    </a:lnTo>
                    <a:lnTo>
                      <a:pt x="2138" y="108"/>
                    </a:lnTo>
                    <a:lnTo>
                      <a:pt x="2137" y="76"/>
                    </a:lnTo>
                    <a:lnTo>
                      <a:pt x="2136" y="39"/>
                    </a:lnTo>
                    <a:lnTo>
                      <a:pt x="2135" y="0"/>
                    </a:lnTo>
                    <a:lnTo>
                      <a:pt x="2054" y="70"/>
                    </a:lnTo>
                    <a:lnTo>
                      <a:pt x="1974" y="139"/>
                    </a:lnTo>
                    <a:lnTo>
                      <a:pt x="1893" y="209"/>
                    </a:lnTo>
                    <a:lnTo>
                      <a:pt x="1813" y="279"/>
                    </a:lnTo>
                    <a:lnTo>
                      <a:pt x="1732" y="349"/>
                    </a:lnTo>
                    <a:lnTo>
                      <a:pt x="1651" y="419"/>
                    </a:lnTo>
                    <a:lnTo>
                      <a:pt x="1570" y="489"/>
                    </a:lnTo>
                    <a:lnTo>
                      <a:pt x="1489" y="559"/>
                    </a:lnTo>
                    <a:lnTo>
                      <a:pt x="1408" y="629"/>
                    </a:lnTo>
                    <a:lnTo>
                      <a:pt x="1327" y="698"/>
                    </a:lnTo>
                    <a:lnTo>
                      <a:pt x="1246" y="768"/>
                    </a:lnTo>
                    <a:lnTo>
                      <a:pt x="1165" y="837"/>
                    </a:lnTo>
                    <a:lnTo>
                      <a:pt x="1084" y="904"/>
                    </a:lnTo>
                    <a:lnTo>
                      <a:pt x="1003" y="973"/>
                    </a:lnTo>
                    <a:lnTo>
                      <a:pt x="923" y="1041"/>
                    </a:lnTo>
                    <a:lnTo>
                      <a:pt x="844" y="1109"/>
                    </a:lnTo>
                    <a:lnTo>
                      <a:pt x="842" y="1113"/>
                    </a:lnTo>
                    <a:lnTo>
                      <a:pt x="839" y="1119"/>
                    </a:lnTo>
                    <a:lnTo>
                      <a:pt x="836" y="1124"/>
                    </a:lnTo>
                    <a:lnTo>
                      <a:pt x="832" y="1131"/>
                    </a:lnTo>
                    <a:lnTo>
                      <a:pt x="821" y="1145"/>
                    </a:lnTo>
                    <a:lnTo>
                      <a:pt x="807" y="1161"/>
                    </a:lnTo>
                    <a:lnTo>
                      <a:pt x="774" y="1197"/>
                    </a:lnTo>
                    <a:lnTo>
                      <a:pt x="734" y="1236"/>
                    </a:lnTo>
                    <a:lnTo>
                      <a:pt x="693" y="1273"/>
                    </a:lnTo>
                    <a:lnTo>
                      <a:pt x="654" y="1308"/>
                    </a:lnTo>
                    <a:lnTo>
                      <a:pt x="621" y="1336"/>
                    </a:lnTo>
                    <a:lnTo>
                      <a:pt x="598" y="1355"/>
                    </a:lnTo>
                    <a:lnTo>
                      <a:pt x="562" y="1359"/>
                    </a:lnTo>
                    <a:lnTo>
                      <a:pt x="526" y="1361"/>
                    </a:lnTo>
                    <a:lnTo>
                      <a:pt x="490" y="1364"/>
                    </a:lnTo>
                    <a:lnTo>
                      <a:pt x="454" y="1364"/>
                    </a:lnTo>
                    <a:lnTo>
                      <a:pt x="418" y="1364"/>
                    </a:lnTo>
                    <a:lnTo>
                      <a:pt x="382" y="1362"/>
                    </a:lnTo>
                    <a:lnTo>
                      <a:pt x="346" y="1360"/>
                    </a:lnTo>
                    <a:lnTo>
                      <a:pt x="310" y="1358"/>
                    </a:lnTo>
                    <a:lnTo>
                      <a:pt x="237" y="1354"/>
                    </a:lnTo>
                    <a:lnTo>
                      <a:pt x="166" y="1348"/>
                    </a:lnTo>
                    <a:lnTo>
                      <a:pt x="131" y="1346"/>
                    </a:lnTo>
                    <a:lnTo>
                      <a:pt x="96" y="1345"/>
                    </a:lnTo>
                    <a:lnTo>
                      <a:pt x="61" y="1344"/>
                    </a:lnTo>
                    <a:lnTo>
                      <a:pt x="27" y="1343"/>
                    </a:lnTo>
                    <a:lnTo>
                      <a:pt x="24" y="1404"/>
                    </a:lnTo>
                    <a:lnTo>
                      <a:pt x="21" y="1465"/>
                    </a:lnTo>
                    <a:lnTo>
                      <a:pt x="18" y="1529"/>
                    </a:lnTo>
                    <a:lnTo>
                      <a:pt x="14" y="1592"/>
                    </a:lnTo>
                    <a:lnTo>
                      <a:pt x="10" y="1657"/>
                    </a:lnTo>
                    <a:lnTo>
                      <a:pt x="7" y="1721"/>
                    </a:lnTo>
                    <a:lnTo>
                      <a:pt x="3" y="1786"/>
                    </a:lnTo>
                    <a:lnTo>
                      <a:pt x="0" y="1851"/>
                    </a:lnTo>
                    <a:close/>
                  </a:path>
                </a:pathLst>
              </a:custGeom>
              <a:solidFill>
                <a:srgbClr val="996633"/>
              </a:solidFill>
              <a:ln w="9525">
                <a:noFill/>
                <a:round/>
                <a:headEnd/>
                <a:tailEnd/>
              </a:ln>
            </p:spPr>
            <p:txBody>
              <a:bodyPr>
                <a:prstTxWarp prst="textNoShape">
                  <a:avLst/>
                </a:prstTxWarp>
              </a:bodyPr>
              <a:lstStyle/>
              <a:p>
                <a:endParaRPr lang="en-US"/>
              </a:p>
            </p:txBody>
          </p:sp>
          <p:sp>
            <p:nvSpPr>
              <p:cNvPr id="68166" name="Freeform 592"/>
              <p:cNvSpPr>
                <a:spLocks noChangeAspect="1" noEditPoints="1"/>
              </p:cNvSpPr>
              <p:nvPr/>
            </p:nvSpPr>
            <p:spPr bwMode="auto">
              <a:xfrm>
                <a:off x="4091" y="2757"/>
                <a:ext cx="427" cy="357"/>
              </a:xfrm>
              <a:custGeom>
                <a:avLst/>
                <a:gdLst>
                  <a:gd name="T0" fmla="*/ 66 w 2134"/>
                  <a:gd name="T1" fmla="*/ 1733 h 1786"/>
                  <a:gd name="T2" fmla="*/ 198 w 2134"/>
                  <a:gd name="T3" fmla="*/ 1627 h 1786"/>
                  <a:gd name="T4" fmla="*/ 332 w 2134"/>
                  <a:gd name="T5" fmla="*/ 1521 h 1786"/>
                  <a:gd name="T6" fmla="*/ 464 w 2134"/>
                  <a:gd name="T7" fmla="*/ 1414 h 1786"/>
                  <a:gd name="T8" fmla="*/ 498 w 2134"/>
                  <a:gd name="T9" fmla="*/ 1362 h 1786"/>
                  <a:gd name="T10" fmla="*/ 434 w 2134"/>
                  <a:gd name="T11" fmla="*/ 1364 h 1786"/>
                  <a:gd name="T12" fmla="*/ 337 w 2134"/>
                  <a:gd name="T13" fmla="*/ 1360 h 1786"/>
                  <a:gd name="T14" fmla="*/ 210 w 2134"/>
                  <a:gd name="T15" fmla="*/ 1352 h 1786"/>
                  <a:gd name="T16" fmla="*/ 86 w 2134"/>
                  <a:gd name="T17" fmla="*/ 1344 h 1786"/>
                  <a:gd name="T18" fmla="*/ 22 w 2134"/>
                  <a:gd name="T19" fmla="*/ 1396 h 1786"/>
                  <a:gd name="T20" fmla="*/ 16 w 2134"/>
                  <a:gd name="T21" fmla="*/ 1505 h 1786"/>
                  <a:gd name="T22" fmla="*/ 9 w 2134"/>
                  <a:gd name="T23" fmla="*/ 1616 h 1786"/>
                  <a:gd name="T24" fmla="*/ 3 w 2134"/>
                  <a:gd name="T25" fmla="*/ 1729 h 1786"/>
                  <a:gd name="T26" fmla="*/ 838 w 2134"/>
                  <a:gd name="T27" fmla="*/ 1114 h 1786"/>
                  <a:gd name="T28" fmla="*/ 1000 w 2134"/>
                  <a:gd name="T29" fmla="*/ 984 h 1786"/>
                  <a:gd name="T30" fmla="*/ 1162 w 2134"/>
                  <a:gd name="T31" fmla="*/ 855 h 1786"/>
                  <a:gd name="T32" fmla="*/ 1324 w 2134"/>
                  <a:gd name="T33" fmla="*/ 725 h 1786"/>
                  <a:gd name="T34" fmla="*/ 1486 w 2134"/>
                  <a:gd name="T35" fmla="*/ 595 h 1786"/>
                  <a:gd name="T36" fmla="*/ 1648 w 2134"/>
                  <a:gd name="T37" fmla="*/ 466 h 1786"/>
                  <a:gd name="T38" fmla="*/ 1810 w 2134"/>
                  <a:gd name="T39" fmla="*/ 336 h 1786"/>
                  <a:gd name="T40" fmla="*/ 1972 w 2134"/>
                  <a:gd name="T41" fmla="*/ 207 h 1786"/>
                  <a:gd name="T42" fmla="*/ 2134 w 2134"/>
                  <a:gd name="T43" fmla="*/ 77 h 1786"/>
                  <a:gd name="T44" fmla="*/ 2133 w 2134"/>
                  <a:gd name="T45" fmla="*/ 41 h 1786"/>
                  <a:gd name="T46" fmla="*/ 2132 w 2134"/>
                  <a:gd name="T47" fmla="*/ 0 h 1786"/>
                  <a:gd name="T48" fmla="*/ 1971 w 2134"/>
                  <a:gd name="T49" fmla="*/ 139 h 1786"/>
                  <a:gd name="T50" fmla="*/ 1810 w 2134"/>
                  <a:gd name="T51" fmla="*/ 279 h 1786"/>
                  <a:gd name="T52" fmla="*/ 1648 w 2134"/>
                  <a:gd name="T53" fmla="*/ 419 h 1786"/>
                  <a:gd name="T54" fmla="*/ 1486 w 2134"/>
                  <a:gd name="T55" fmla="*/ 559 h 1786"/>
                  <a:gd name="T56" fmla="*/ 1324 w 2134"/>
                  <a:gd name="T57" fmla="*/ 698 h 1786"/>
                  <a:gd name="T58" fmla="*/ 1162 w 2134"/>
                  <a:gd name="T59" fmla="*/ 837 h 1786"/>
                  <a:gd name="T60" fmla="*/ 1000 w 2134"/>
                  <a:gd name="T61" fmla="*/ 973 h 1786"/>
                  <a:gd name="T62" fmla="*/ 841 w 2134"/>
                  <a:gd name="T63" fmla="*/ 1109 h 1786"/>
                  <a:gd name="T64" fmla="*/ 838 w 2134"/>
                  <a:gd name="T65" fmla="*/ 1114 h 178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134"/>
                  <a:gd name="T100" fmla="*/ 0 h 1786"/>
                  <a:gd name="T101" fmla="*/ 2134 w 2134"/>
                  <a:gd name="T102" fmla="*/ 1786 h 178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134" h="1786">
                    <a:moveTo>
                      <a:pt x="0" y="1786"/>
                    </a:moveTo>
                    <a:lnTo>
                      <a:pt x="66" y="1733"/>
                    </a:lnTo>
                    <a:lnTo>
                      <a:pt x="133" y="1680"/>
                    </a:lnTo>
                    <a:lnTo>
                      <a:pt x="198" y="1627"/>
                    </a:lnTo>
                    <a:lnTo>
                      <a:pt x="265" y="1573"/>
                    </a:lnTo>
                    <a:lnTo>
                      <a:pt x="332" y="1521"/>
                    </a:lnTo>
                    <a:lnTo>
                      <a:pt x="397" y="1467"/>
                    </a:lnTo>
                    <a:lnTo>
                      <a:pt x="464" y="1414"/>
                    </a:lnTo>
                    <a:lnTo>
                      <a:pt x="530" y="1361"/>
                    </a:lnTo>
                    <a:lnTo>
                      <a:pt x="498" y="1362"/>
                    </a:lnTo>
                    <a:lnTo>
                      <a:pt x="466" y="1364"/>
                    </a:lnTo>
                    <a:lnTo>
                      <a:pt x="434" y="1364"/>
                    </a:lnTo>
                    <a:lnTo>
                      <a:pt x="402" y="1362"/>
                    </a:lnTo>
                    <a:lnTo>
                      <a:pt x="337" y="1360"/>
                    </a:lnTo>
                    <a:lnTo>
                      <a:pt x="274" y="1356"/>
                    </a:lnTo>
                    <a:lnTo>
                      <a:pt x="210" y="1352"/>
                    </a:lnTo>
                    <a:lnTo>
                      <a:pt x="147" y="1347"/>
                    </a:lnTo>
                    <a:lnTo>
                      <a:pt x="86" y="1344"/>
                    </a:lnTo>
                    <a:lnTo>
                      <a:pt x="24" y="1343"/>
                    </a:lnTo>
                    <a:lnTo>
                      <a:pt x="22" y="1396"/>
                    </a:lnTo>
                    <a:lnTo>
                      <a:pt x="19" y="1450"/>
                    </a:lnTo>
                    <a:lnTo>
                      <a:pt x="16" y="1505"/>
                    </a:lnTo>
                    <a:lnTo>
                      <a:pt x="12" y="1560"/>
                    </a:lnTo>
                    <a:lnTo>
                      <a:pt x="9" y="1616"/>
                    </a:lnTo>
                    <a:lnTo>
                      <a:pt x="6" y="1672"/>
                    </a:lnTo>
                    <a:lnTo>
                      <a:pt x="3" y="1729"/>
                    </a:lnTo>
                    <a:lnTo>
                      <a:pt x="0" y="1786"/>
                    </a:lnTo>
                    <a:close/>
                    <a:moveTo>
                      <a:pt x="838" y="1114"/>
                    </a:moveTo>
                    <a:lnTo>
                      <a:pt x="919" y="1050"/>
                    </a:lnTo>
                    <a:lnTo>
                      <a:pt x="1000" y="984"/>
                    </a:lnTo>
                    <a:lnTo>
                      <a:pt x="1081" y="920"/>
                    </a:lnTo>
                    <a:lnTo>
                      <a:pt x="1162" y="855"/>
                    </a:lnTo>
                    <a:lnTo>
                      <a:pt x="1243" y="790"/>
                    </a:lnTo>
                    <a:lnTo>
                      <a:pt x="1324" y="725"/>
                    </a:lnTo>
                    <a:lnTo>
                      <a:pt x="1405" y="660"/>
                    </a:lnTo>
                    <a:lnTo>
                      <a:pt x="1486" y="595"/>
                    </a:lnTo>
                    <a:lnTo>
                      <a:pt x="1567" y="530"/>
                    </a:lnTo>
                    <a:lnTo>
                      <a:pt x="1648" y="466"/>
                    </a:lnTo>
                    <a:lnTo>
                      <a:pt x="1729" y="400"/>
                    </a:lnTo>
                    <a:lnTo>
                      <a:pt x="1810" y="336"/>
                    </a:lnTo>
                    <a:lnTo>
                      <a:pt x="1891" y="271"/>
                    </a:lnTo>
                    <a:lnTo>
                      <a:pt x="1972" y="207"/>
                    </a:lnTo>
                    <a:lnTo>
                      <a:pt x="2053" y="141"/>
                    </a:lnTo>
                    <a:lnTo>
                      <a:pt x="2134" y="77"/>
                    </a:lnTo>
                    <a:lnTo>
                      <a:pt x="2133" y="59"/>
                    </a:lnTo>
                    <a:lnTo>
                      <a:pt x="2133" y="41"/>
                    </a:lnTo>
                    <a:lnTo>
                      <a:pt x="2132" y="21"/>
                    </a:lnTo>
                    <a:lnTo>
                      <a:pt x="2132" y="0"/>
                    </a:lnTo>
                    <a:lnTo>
                      <a:pt x="2051" y="70"/>
                    </a:lnTo>
                    <a:lnTo>
                      <a:pt x="1971" y="139"/>
                    </a:lnTo>
                    <a:lnTo>
                      <a:pt x="1890" y="209"/>
                    </a:lnTo>
                    <a:lnTo>
                      <a:pt x="1810" y="279"/>
                    </a:lnTo>
                    <a:lnTo>
                      <a:pt x="1729" y="349"/>
                    </a:lnTo>
                    <a:lnTo>
                      <a:pt x="1648" y="419"/>
                    </a:lnTo>
                    <a:lnTo>
                      <a:pt x="1567" y="489"/>
                    </a:lnTo>
                    <a:lnTo>
                      <a:pt x="1486" y="559"/>
                    </a:lnTo>
                    <a:lnTo>
                      <a:pt x="1405" y="629"/>
                    </a:lnTo>
                    <a:lnTo>
                      <a:pt x="1324" y="698"/>
                    </a:lnTo>
                    <a:lnTo>
                      <a:pt x="1243" y="768"/>
                    </a:lnTo>
                    <a:lnTo>
                      <a:pt x="1162" y="837"/>
                    </a:lnTo>
                    <a:lnTo>
                      <a:pt x="1081" y="904"/>
                    </a:lnTo>
                    <a:lnTo>
                      <a:pt x="1000" y="973"/>
                    </a:lnTo>
                    <a:lnTo>
                      <a:pt x="920" y="1041"/>
                    </a:lnTo>
                    <a:lnTo>
                      <a:pt x="841" y="1109"/>
                    </a:lnTo>
                    <a:lnTo>
                      <a:pt x="839" y="1111"/>
                    </a:lnTo>
                    <a:lnTo>
                      <a:pt x="838" y="1114"/>
                    </a:lnTo>
                    <a:close/>
                  </a:path>
                </a:pathLst>
              </a:custGeom>
              <a:solidFill>
                <a:srgbClr val="996633"/>
              </a:solidFill>
              <a:ln w="9525">
                <a:noFill/>
                <a:round/>
                <a:headEnd/>
                <a:tailEnd/>
              </a:ln>
            </p:spPr>
            <p:txBody>
              <a:bodyPr>
                <a:prstTxWarp prst="textNoShape">
                  <a:avLst/>
                </a:prstTxWarp>
              </a:bodyPr>
              <a:lstStyle/>
              <a:p>
                <a:endParaRPr lang="en-US"/>
              </a:p>
            </p:txBody>
          </p:sp>
          <p:sp>
            <p:nvSpPr>
              <p:cNvPr id="68167" name="Freeform 593"/>
              <p:cNvSpPr>
                <a:spLocks noChangeAspect="1" noEditPoints="1"/>
              </p:cNvSpPr>
              <p:nvPr/>
            </p:nvSpPr>
            <p:spPr bwMode="auto">
              <a:xfrm>
                <a:off x="4092" y="2757"/>
                <a:ext cx="425" cy="344"/>
              </a:xfrm>
              <a:custGeom>
                <a:avLst/>
                <a:gdLst>
                  <a:gd name="T0" fmla="*/ 0 w 2128"/>
                  <a:gd name="T1" fmla="*/ 1720 h 1720"/>
                  <a:gd name="T2" fmla="*/ 444 w 2128"/>
                  <a:gd name="T3" fmla="*/ 1364 h 1720"/>
                  <a:gd name="T4" fmla="*/ 390 w 2128"/>
                  <a:gd name="T5" fmla="*/ 1362 h 1720"/>
                  <a:gd name="T6" fmla="*/ 337 w 2128"/>
                  <a:gd name="T7" fmla="*/ 1360 h 1720"/>
                  <a:gd name="T8" fmla="*/ 282 w 2128"/>
                  <a:gd name="T9" fmla="*/ 1357 h 1720"/>
                  <a:gd name="T10" fmla="*/ 229 w 2128"/>
                  <a:gd name="T11" fmla="*/ 1353 h 1720"/>
                  <a:gd name="T12" fmla="*/ 176 w 2128"/>
                  <a:gd name="T13" fmla="*/ 1349 h 1720"/>
                  <a:gd name="T14" fmla="*/ 123 w 2128"/>
                  <a:gd name="T15" fmla="*/ 1346 h 1720"/>
                  <a:gd name="T16" fmla="*/ 72 w 2128"/>
                  <a:gd name="T17" fmla="*/ 1344 h 1720"/>
                  <a:gd name="T18" fmla="*/ 20 w 2128"/>
                  <a:gd name="T19" fmla="*/ 1343 h 1720"/>
                  <a:gd name="T20" fmla="*/ 18 w 2128"/>
                  <a:gd name="T21" fmla="*/ 1389 h 1720"/>
                  <a:gd name="T22" fmla="*/ 16 w 2128"/>
                  <a:gd name="T23" fmla="*/ 1435 h 1720"/>
                  <a:gd name="T24" fmla="*/ 14 w 2128"/>
                  <a:gd name="T25" fmla="*/ 1481 h 1720"/>
                  <a:gd name="T26" fmla="*/ 11 w 2128"/>
                  <a:gd name="T27" fmla="*/ 1528 h 1720"/>
                  <a:gd name="T28" fmla="*/ 7 w 2128"/>
                  <a:gd name="T29" fmla="*/ 1576 h 1720"/>
                  <a:gd name="T30" fmla="*/ 5 w 2128"/>
                  <a:gd name="T31" fmla="*/ 1623 h 1720"/>
                  <a:gd name="T32" fmla="*/ 2 w 2128"/>
                  <a:gd name="T33" fmla="*/ 1671 h 1720"/>
                  <a:gd name="T34" fmla="*/ 0 w 2128"/>
                  <a:gd name="T35" fmla="*/ 1720 h 1720"/>
                  <a:gd name="T36" fmla="*/ 1903 w 2128"/>
                  <a:gd name="T37" fmla="*/ 194 h 1720"/>
                  <a:gd name="T38" fmla="*/ 2128 w 2128"/>
                  <a:gd name="T39" fmla="*/ 14 h 1720"/>
                  <a:gd name="T40" fmla="*/ 2128 w 2128"/>
                  <a:gd name="T41" fmla="*/ 8 h 1720"/>
                  <a:gd name="T42" fmla="*/ 2128 w 2128"/>
                  <a:gd name="T43" fmla="*/ 0 h 1720"/>
                  <a:gd name="T44" fmla="*/ 2099 w 2128"/>
                  <a:gd name="T45" fmla="*/ 24 h 1720"/>
                  <a:gd name="T46" fmla="*/ 2072 w 2128"/>
                  <a:gd name="T47" fmla="*/ 48 h 1720"/>
                  <a:gd name="T48" fmla="*/ 2043 w 2128"/>
                  <a:gd name="T49" fmla="*/ 72 h 1720"/>
                  <a:gd name="T50" fmla="*/ 2016 w 2128"/>
                  <a:gd name="T51" fmla="*/ 96 h 1720"/>
                  <a:gd name="T52" fmla="*/ 1988 w 2128"/>
                  <a:gd name="T53" fmla="*/ 121 h 1720"/>
                  <a:gd name="T54" fmla="*/ 1960 w 2128"/>
                  <a:gd name="T55" fmla="*/ 146 h 1720"/>
                  <a:gd name="T56" fmla="*/ 1932 w 2128"/>
                  <a:gd name="T57" fmla="*/ 170 h 1720"/>
                  <a:gd name="T58" fmla="*/ 1903 w 2128"/>
                  <a:gd name="T59" fmla="*/ 194 h 1720"/>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128"/>
                  <a:gd name="T91" fmla="*/ 0 h 1720"/>
                  <a:gd name="T92" fmla="*/ 2128 w 2128"/>
                  <a:gd name="T93" fmla="*/ 1720 h 1720"/>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128" h="1720">
                    <a:moveTo>
                      <a:pt x="0" y="1720"/>
                    </a:moveTo>
                    <a:lnTo>
                      <a:pt x="444" y="1364"/>
                    </a:lnTo>
                    <a:lnTo>
                      <a:pt x="390" y="1362"/>
                    </a:lnTo>
                    <a:lnTo>
                      <a:pt x="337" y="1360"/>
                    </a:lnTo>
                    <a:lnTo>
                      <a:pt x="282" y="1357"/>
                    </a:lnTo>
                    <a:lnTo>
                      <a:pt x="229" y="1353"/>
                    </a:lnTo>
                    <a:lnTo>
                      <a:pt x="176" y="1349"/>
                    </a:lnTo>
                    <a:lnTo>
                      <a:pt x="123" y="1346"/>
                    </a:lnTo>
                    <a:lnTo>
                      <a:pt x="72" y="1344"/>
                    </a:lnTo>
                    <a:lnTo>
                      <a:pt x="20" y="1343"/>
                    </a:lnTo>
                    <a:lnTo>
                      <a:pt x="18" y="1389"/>
                    </a:lnTo>
                    <a:lnTo>
                      <a:pt x="16" y="1435"/>
                    </a:lnTo>
                    <a:lnTo>
                      <a:pt x="14" y="1481"/>
                    </a:lnTo>
                    <a:lnTo>
                      <a:pt x="11" y="1528"/>
                    </a:lnTo>
                    <a:lnTo>
                      <a:pt x="7" y="1576"/>
                    </a:lnTo>
                    <a:lnTo>
                      <a:pt x="5" y="1623"/>
                    </a:lnTo>
                    <a:lnTo>
                      <a:pt x="2" y="1671"/>
                    </a:lnTo>
                    <a:lnTo>
                      <a:pt x="0" y="1720"/>
                    </a:lnTo>
                    <a:close/>
                    <a:moveTo>
                      <a:pt x="1903" y="194"/>
                    </a:moveTo>
                    <a:lnTo>
                      <a:pt x="2128" y="14"/>
                    </a:lnTo>
                    <a:lnTo>
                      <a:pt x="2128" y="8"/>
                    </a:lnTo>
                    <a:lnTo>
                      <a:pt x="2128" y="0"/>
                    </a:lnTo>
                    <a:lnTo>
                      <a:pt x="2099" y="24"/>
                    </a:lnTo>
                    <a:lnTo>
                      <a:pt x="2072" y="48"/>
                    </a:lnTo>
                    <a:lnTo>
                      <a:pt x="2043" y="72"/>
                    </a:lnTo>
                    <a:lnTo>
                      <a:pt x="2016" y="96"/>
                    </a:lnTo>
                    <a:lnTo>
                      <a:pt x="1988" y="121"/>
                    </a:lnTo>
                    <a:lnTo>
                      <a:pt x="1960" y="146"/>
                    </a:lnTo>
                    <a:lnTo>
                      <a:pt x="1932" y="170"/>
                    </a:lnTo>
                    <a:lnTo>
                      <a:pt x="1903" y="194"/>
                    </a:lnTo>
                    <a:close/>
                  </a:path>
                </a:pathLst>
              </a:custGeom>
              <a:solidFill>
                <a:srgbClr val="996633"/>
              </a:solidFill>
              <a:ln w="9525">
                <a:noFill/>
                <a:round/>
                <a:headEnd/>
                <a:tailEnd/>
              </a:ln>
            </p:spPr>
            <p:txBody>
              <a:bodyPr>
                <a:prstTxWarp prst="textNoShape">
                  <a:avLst/>
                </a:prstTxWarp>
              </a:bodyPr>
              <a:lstStyle/>
              <a:p>
                <a:endParaRPr lang="en-US"/>
              </a:p>
            </p:txBody>
          </p:sp>
          <p:sp>
            <p:nvSpPr>
              <p:cNvPr id="68168" name="Freeform 594" descr="Medium wood"/>
              <p:cNvSpPr>
                <a:spLocks noChangeAspect="1"/>
              </p:cNvSpPr>
              <p:nvPr/>
            </p:nvSpPr>
            <p:spPr bwMode="auto">
              <a:xfrm>
                <a:off x="1154" y="2814"/>
                <a:ext cx="3021" cy="187"/>
              </a:xfrm>
              <a:custGeom>
                <a:avLst/>
                <a:gdLst>
                  <a:gd name="T0" fmla="*/ 13392 w 15106"/>
                  <a:gd name="T1" fmla="*/ 922 h 934"/>
                  <a:gd name="T2" fmla="*/ 11611 w 15106"/>
                  <a:gd name="T3" fmla="*/ 898 h 934"/>
                  <a:gd name="T4" fmla="*/ 9829 w 15106"/>
                  <a:gd name="T5" fmla="*/ 873 h 934"/>
                  <a:gd name="T6" fmla="*/ 8047 w 15106"/>
                  <a:gd name="T7" fmla="*/ 849 h 934"/>
                  <a:gd name="T8" fmla="*/ 6266 w 15106"/>
                  <a:gd name="T9" fmla="*/ 825 h 934"/>
                  <a:gd name="T10" fmla="*/ 4484 w 15106"/>
                  <a:gd name="T11" fmla="*/ 801 h 934"/>
                  <a:gd name="T12" fmla="*/ 2703 w 15106"/>
                  <a:gd name="T13" fmla="*/ 777 h 934"/>
                  <a:gd name="T14" fmla="*/ 921 w 15106"/>
                  <a:gd name="T15" fmla="*/ 753 h 934"/>
                  <a:gd name="T16" fmla="*/ 26 w 15106"/>
                  <a:gd name="T17" fmla="*/ 649 h 934"/>
                  <a:gd name="T18" fmla="*/ 18 w 15106"/>
                  <a:gd name="T19" fmla="*/ 463 h 934"/>
                  <a:gd name="T20" fmla="*/ 10 w 15106"/>
                  <a:gd name="T21" fmla="*/ 278 h 934"/>
                  <a:gd name="T22" fmla="*/ 3 w 15106"/>
                  <a:gd name="T23" fmla="*/ 93 h 934"/>
                  <a:gd name="T24" fmla="*/ 1992 w 15106"/>
                  <a:gd name="T25" fmla="*/ 28 h 934"/>
                  <a:gd name="T26" fmla="*/ 5270 w 15106"/>
                  <a:gd name="T27" fmla="*/ 72 h 934"/>
                  <a:gd name="T28" fmla="*/ 7752 w 15106"/>
                  <a:gd name="T29" fmla="*/ 105 h 934"/>
                  <a:gd name="T30" fmla="*/ 9615 w 15106"/>
                  <a:gd name="T31" fmla="*/ 132 h 934"/>
                  <a:gd name="T32" fmla="*/ 11036 w 15106"/>
                  <a:gd name="T33" fmla="*/ 151 h 934"/>
                  <a:gd name="T34" fmla="*/ 12191 w 15106"/>
                  <a:gd name="T35" fmla="*/ 169 h 934"/>
                  <a:gd name="T36" fmla="*/ 13256 w 15106"/>
                  <a:gd name="T37" fmla="*/ 185 h 934"/>
                  <a:gd name="T38" fmla="*/ 14409 w 15106"/>
                  <a:gd name="T39" fmla="*/ 205 h 934"/>
                  <a:gd name="T40" fmla="*/ 15090 w 15106"/>
                  <a:gd name="T41" fmla="*/ 220 h 934"/>
                  <a:gd name="T42" fmla="*/ 15106 w 15106"/>
                  <a:gd name="T43" fmla="*/ 312 h 934"/>
                  <a:gd name="T44" fmla="*/ 15106 w 15106"/>
                  <a:gd name="T45" fmla="*/ 485 h 934"/>
                  <a:gd name="T46" fmla="*/ 15106 w 15106"/>
                  <a:gd name="T47" fmla="*/ 659 h 934"/>
                  <a:gd name="T48" fmla="*/ 15106 w 15106"/>
                  <a:gd name="T49" fmla="*/ 833 h 934"/>
                  <a:gd name="T50" fmla="*/ 15054 w 15106"/>
                  <a:gd name="T51" fmla="*/ 921 h 934"/>
                  <a:gd name="T52" fmla="*/ 14951 w 15106"/>
                  <a:gd name="T53" fmla="*/ 923 h 934"/>
                  <a:gd name="T54" fmla="*/ 14848 w 15106"/>
                  <a:gd name="T55" fmla="*/ 924 h 934"/>
                  <a:gd name="T56" fmla="*/ 14745 w 15106"/>
                  <a:gd name="T57" fmla="*/ 927 h 934"/>
                  <a:gd name="T58" fmla="*/ 14642 w 15106"/>
                  <a:gd name="T59" fmla="*/ 929 h 934"/>
                  <a:gd name="T60" fmla="*/ 14540 w 15106"/>
                  <a:gd name="T61" fmla="*/ 930 h 934"/>
                  <a:gd name="T62" fmla="*/ 14437 w 15106"/>
                  <a:gd name="T63" fmla="*/ 932 h 934"/>
                  <a:gd name="T64" fmla="*/ 14334 w 15106"/>
                  <a:gd name="T65" fmla="*/ 934 h 93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5106"/>
                  <a:gd name="T100" fmla="*/ 0 h 934"/>
                  <a:gd name="T101" fmla="*/ 15106 w 15106"/>
                  <a:gd name="T102" fmla="*/ 934 h 93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5106" h="934">
                    <a:moveTo>
                      <a:pt x="14283" y="934"/>
                    </a:moveTo>
                    <a:lnTo>
                      <a:pt x="13392" y="922"/>
                    </a:lnTo>
                    <a:lnTo>
                      <a:pt x="12501" y="910"/>
                    </a:lnTo>
                    <a:lnTo>
                      <a:pt x="11611" y="898"/>
                    </a:lnTo>
                    <a:lnTo>
                      <a:pt x="10720" y="886"/>
                    </a:lnTo>
                    <a:lnTo>
                      <a:pt x="9829" y="873"/>
                    </a:lnTo>
                    <a:lnTo>
                      <a:pt x="8938" y="861"/>
                    </a:lnTo>
                    <a:lnTo>
                      <a:pt x="8047" y="849"/>
                    </a:lnTo>
                    <a:lnTo>
                      <a:pt x="7157" y="837"/>
                    </a:lnTo>
                    <a:lnTo>
                      <a:pt x="6266" y="825"/>
                    </a:lnTo>
                    <a:lnTo>
                      <a:pt x="5375" y="813"/>
                    </a:lnTo>
                    <a:lnTo>
                      <a:pt x="4484" y="801"/>
                    </a:lnTo>
                    <a:lnTo>
                      <a:pt x="3594" y="789"/>
                    </a:lnTo>
                    <a:lnTo>
                      <a:pt x="2703" y="777"/>
                    </a:lnTo>
                    <a:lnTo>
                      <a:pt x="1812" y="765"/>
                    </a:lnTo>
                    <a:lnTo>
                      <a:pt x="921" y="753"/>
                    </a:lnTo>
                    <a:lnTo>
                      <a:pt x="30" y="741"/>
                    </a:lnTo>
                    <a:lnTo>
                      <a:pt x="26" y="649"/>
                    </a:lnTo>
                    <a:lnTo>
                      <a:pt x="21" y="556"/>
                    </a:lnTo>
                    <a:lnTo>
                      <a:pt x="18" y="463"/>
                    </a:lnTo>
                    <a:lnTo>
                      <a:pt x="14" y="371"/>
                    </a:lnTo>
                    <a:lnTo>
                      <a:pt x="10" y="278"/>
                    </a:lnTo>
                    <a:lnTo>
                      <a:pt x="6" y="185"/>
                    </a:lnTo>
                    <a:lnTo>
                      <a:pt x="3" y="93"/>
                    </a:lnTo>
                    <a:lnTo>
                      <a:pt x="0" y="0"/>
                    </a:lnTo>
                    <a:lnTo>
                      <a:pt x="1992" y="28"/>
                    </a:lnTo>
                    <a:lnTo>
                      <a:pt x="3741" y="51"/>
                    </a:lnTo>
                    <a:lnTo>
                      <a:pt x="5270" y="72"/>
                    </a:lnTo>
                    <a:lnTo>
                      <a:pt x="6599" y="90"/>
                    </a:lnTo>
                    <a:lnTo>
                      <a:pt x="7752" y="105"/>
                    </a:lnTo>
                    <a:lnTo>
                      <a:pt x="8750" y="120"/>
                    </a:lnTo>
                    <a:lnTo>
                      <a:pt x="9615" y="132"/>
                    </a:lnTo>
                    <a:lnTo>
                      <a:pt x="10370" y="142"/>
                    </a:lnTo>
                    <a:lnTo>
                      <a:pt x="11036" y="151"/>
                    </a:lnTo>
                    <a:lnTo>
                      <a:pt x="11636" y="160"/>
                    </a:lnTo>
                    <a:lnTo>
                      <a:pt x="12191" y="169"/>
                    </a:lnTo>
                    <a:lnTo>
                      <a:pt x="12723" y="178"/>
                    </a:lnTo>
                    <a:lnTo>
                      <a:pt x="13256" y="185"/>
                    </a:lnTo>
                    <a:lnTo>
                      <a:pt x="13811" y="195"/>
                    </a:lnTo>
                    <a:lnTo>
                      <a:pt x="14409" y="205"/>
                    </a:lnTo>
                    <a:lnTo>
                      <a:pt x="15075" y="216"/>
                    </a:lnTo>
                    <a:lnTo>
                      <a:pt x="15090" y="220"/>
                    </a:lnTo>
                    <a:lnTo>
                      <a:pt x="15106" y="226"/>
                    </a:lnTo>
                    <a:lnTo>
                      <a:pt x="15106" y="312"/>
                    </a:lnTo>
                    <a:lnTo>
                      <a:pt x="15106" y="398"/>
                    </a:lnTo>
                    <a:lnTo>
                      <a:pt x="15106" y="485"/>
                    </a:lnTo>
                    <a:lnTo>
                      <a:pt x="15106" y="572"/>
                    </a:lnTo>
                    <a:lnTo>
                      <a:pt x="15106" y="659"/>
                    </a:lnTo>
                    <a:lnTo>
                      <a:pt x="15106" y="746"/>
                    </a:lnTo>
                    <a:lnTo>
                      <a:pt x="15106" y="833"/>
                    </a:lnTo>
                    <a:lnTo>
                      <a:pt x="15106" y="920"/>
                    </a:lnTo>
                    <a:lnTo>
                      <a:pt x="15054" y="921"/>
                    </a:lnTo>
                    <a:lnTo>
                      <a:pt x="15002" y="922"/>
                    </a:lnTo>
                    <a:lnTo>
                      <a:pt x="14951" y="923"/>
                    </a:lnTo>
                    <a:lnTo>
                      <a:pt x="14900" y="923"/>
                    </a:lnTo>
                    <a:lnTo>
                      <a:pt x="14848" y="924"/>
                    </a:lnTo>
                    <a:lnTo>
                      <a:pt x="14797" y="925"/>
                    </a:lnTo>
                    <a:lnTo>
                      <a:pt x="14745" y="927"/>
                    </a:lnTo>
                    <a:lnTo>
                      <a:pt x="14694" y="928"/>
                    </a:lnTo>
                    <a:lnTo>
                      <a:pt x="14642" y="929"/>
                    </a:lnTo>
                    <a:lnTo>
                      <a:pt x="14591" y="929"/>
                    </a:lnTo>
                    <a:lnTo>
                      <a:pt x="14540" y="930"/>
                    </a:lnTo>
                    <a:lnTo>
                      <a:pt x="14488" y="931"/>
                    </a:lnTo>
                    <a:lnTo>
                      <a:pt x="14437" y="932"/>
                    </a:lnTo>
                    <a:lnTo>
                      <a:pt x="14385" y="933"/>
                    </a:lnTo>
                    <a:lnTo>
                      <a:pt x="14334" y="934"/>
                    </a:lnTo>
                    <a:lnTo>
                      <a:pt x="14283" y="934"/>
                    </a:lnTo>
                    <a:close/>
                  </a:path>
                </a:pathLst>
              </a:custGeom>
              <a:blipFill dpi="0" rotWithShape="1">
                <a:blip r:embed="rId6"/>
                <a:srcRect/>
                <a:tile tx="0" ty="0" sx="100000" sy="100000" flip="none" algn="tl"/>
              </a:blipFill>
              <a:ln w="9525">
                <a:noFill/>
                <a:round/>
                <a:headEnd/>
                <a:tailEnd/>
              </a:ln>
            </p:spPr>
            <p:txBody>
              <a:bodyPr>
                <a:prstTxWarp prst="textNoShape">
                  <a:avLst/>
                </a:prstTxWarp>
              </a:bodyPr>
              <a:lstStyle/>
              <a:p>
                <a:endParaRPr lang="en-US"/>
              </a:p>
            </p:txBody>
          </p:sp>
          <p:sp>
            <p:nvSpPr>
              <p:cNvPr id="68169" name="Freeform 595" descr="Medium wood"/>
              <p:cNvSpPr>
                <a:spLocks noChangeAspect="1"/>
              </p:cNvSpPr>
              <p:nvPr/>
            </p:nvSpPr>
            <p:spPr bwMode="auto">
              <a:xfrm>
                <a:off x="1154" y="2814"/>
                <a:ext cx="2945" cy="141"/>
              </a:xfrm>
              <a:custGeom>
                <a:avLst/>
                <a:gdLst>
                  <a:gd name="T0" fmla="*/ 276 w 14728"/>
                  <a:gd name="T1" fmla="*/ 384 h 704"/>
                  <a:gd name="T2" fmla="*/ 1115 w 14728"/>
                  <a:gd name="T3" fmla="*/ 423 h 704"/>
                  <a:gd name="T4" fmla="*/ 2898 w 14728"/>
                  <a:gd name="T5" fmla="*/ 494 h 704"/>
                  <a:gd name="T6" fmla="*/ 4891 w 14728"/>
                  <a:gd name="T7" fmla="*/ 568 h 704"/>
                  <a:gd name="T8" fmla="*/ 6628 w 14728"/>
                  <a:gd name="T9" fmla="*/ 629 h 704"/>
                  <a:gd name="T10" fmla="*/ 7642 w 14728"/>
                  <a:gd name="T11" fmla="*/ 663 h 704"/>
                  <a:gd name="T12" fmla="*/ 7867 w 14728"/>
                  <a:gd name="T13" fmla="*/ 670 h 704"/>
                  <a:gd name="T14" fmla="*/ 8280 w 14728"/>
                  <a:gd name="T15" fmla="*/ 685 h 704"/>
                  <a:gd name="T16" fmla="*/ 8811 w 14728"/>
                  <a:gd name="T17" fmla="*/ 699 h 704"/>
                  <a:gd name="T18" fmla="*/ 9220 w 14728"/>
                  <a:gd name="T19" fmla="*/ 704 h 704"/>
                  <a:gd name="T20" fmla="*/ 9408 w 14728"/>
                  <a:gd name="T21" fmla="*/ 698 h 704"/>
                  <a:gd name="T22" fmla="*/ 9529 w 14728"/>
                  <a:gd name="T23" fmla="*/ 686 h 704"/>
                  <a:gd name="T24" fmla="*/ 9559 w 14728"/>
                  <a:gd name="T25" fmla="*/ 665 h 704"/>
                  <a:gd name="T26" fmla="*/ 9451 w 14728"/>
                  <a:gd name="T27" fmla="*/ 625 h 704"/>
                  <a:gd name="T28" fmla="*/ 9215 w 14728"/>
                  <a:gd name="T29" fmla="*/ 561 h 704"/>
                  <a:gd name="T30" fmla="*/ 8974 w 14728"/>
                  <a:gd name="T31" fmla="*/ 505 h 704"/>
                  <a:gd name="T32" fmla="*/ 8784 w 14728"/>
                  <a:gd name="T33" fmla="*/ 461 h 704"/>
                  <a:gd name="T34" fmla="*/ 8702 w 14728"/>
                  <a:gd name="T35" fmla="*/ 439 h 704"/>
                  <a:gd name="T36" fmla="*/ 8700 w 14728"/>
                  <a:gd name="T37" fmla="*/ 432 h 704"/>
                  <a:gd name="T38" fmla="*/ 8740 w 14728"/>
                  <a:gd name="T39" fmla="*/ 431 h 704"/>
                  <a:gd name="T40" fmla="*/ 8921 w 14728"/>
                  <a:gd name="T41" fmla="*/ 444 h 704"/>
                  <a:gd name="T42" fmla="*/ 9306 w 14728"/>
                  <a:gd name="T43" fmla="*/ 472 h 704"/>
                  <a:gd name="T44" fmla="*/ 9819 w 14728"/>
                  <a:gd name="T45" fmla="*/ 501 h 704"/>
                  <a:gd name="T46" fmla="*/ 10404 w 14728"/>
                  <a:gd name="T47" fmla="*/ 522 h 704"/>
                  <a:gd name="T48" fmla="*/ 10806 w 14728"/>
                  <a:gd name="T49" fmla="*/ 526 h 704"/>
                  <a:gd name="T50" fmla="*/ 11101 w 14728"/>
                  <a:gd name="T51" fmla="*/ 522 h 704"/>
                  <a:gd name="T52" fmla="*/ 11382 w 14728"/>
                  <a:gd name="T53" fmla="*/ 511 h 704"/>
                  <a:gd name="T54" fmla="*/ 12137 w 14728"/>
                  <a:gd name="T55" fmla="*/ 476 h 704"/>
                  <a:gd name="T56" fmla="*/ 13120 w 14728"/>
                  <a:gd name="T57" fmla="*/ 436 h 704"/>
                  <a:gd name="T58" fmla="*/ 13911 w 14728"/>
                  <a:gd name="T59" fmla="*/ 398 h 704"/>
                  <a:gd name="T60" fmla="*/ 14299 w 14728"/>
                  <a:gd name="T61" fmla="*/ 374 h 704"/>
                  <a:gd name="T62" fmla="*/ 14580 w 14728"/>
                  <a:gd name="T63" fmla="*/ 348 h 704"/>
                  <a:gd name="T64" fmla="*/ 14719 w 14728"/>
                  <a:gd name="T65" fmla="*/ 320 h 704"/>
                  <a:gd name="T66" fmla="*/ 14680 w 14728"/>
                  <a:gd name="T67" fmla="*/ 290 h 704"/>
                  <a:gd name="T68" fmla="*/ 14427 w 14728"/>
                  <a:gd name="T69" fmla="*/ 258 h 704"/>
                  <a:gd name="T70" fmla="*/ 14244 w 14728"/>
                  <a:gd name="T71" fmla="*/ 244 h 704"/>
                  <a:gd name="T72" fmla="*/ 14040 w 14728"/>
                  <a:gd name="T73" fmla="*/ 229 h 704"/>
                  <a:gd name="T74" fmla="*/ 13814 w 14728"/>
                  <a:gd name="T75" fmla="*/ 216 h 704"/>
                  <a:gd name="T76" fmla="*/ 13570 w 14728"/>
                  <a:gd name="T77" fmla="*/ 202 h 704"/>
                  <a:gd name="T78" fmla="*/ 13311 w 14728"/>
                  <a:gd name="T79" fmla="*/ 190 h 704"/>
                  <a:gd name="T80" fmla="*/ 12362 w 14728"/>
                  <a:gd name="T81" fmla="*/ 171 h 704"/>
                  <a:gd name="T82" fmla="*/ 10969 w 14728"/>
                  <a:gd name="T83" fmla="*/ 150 h 704"/>
                  <a:gd name="T84" fmla="*/ 9170 w 14728"/>
                  <a:gd name="T85" fmla="*/ 125 h 704"/>
                  <a:gd name="T86" fmla="*/ 6651 w 14728"/>
                  <a:gd name="T87" fmla="*/ 90 h 704"/>
                  <a:gd name="T88" fmla="*/ 3098 w 14728"/>
                  <a:gd name="T89" fmla="*/ 42 h 704"/>
                  <a:gd name="T90" fmla="*/ 1 w 14728"/>
                  <a:gd name="T91" fmla="*/ 46 h 704"/>
                  <a:gd name="T92" fmla="*/ 6 w 14728"/>
                  <a:gd name="T93" fmla="*/ 185 h 704"/>
                  <a:gd name="T94" fmla="*/ 12 w 14728"/>
                  <a:gd name="T95" fmla="*/ 324 h 70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4728"/>
                  <a:gd name="T145" fmla="*/ 0 h 704"/>
                  <a:gd name="T146" fmla="*/ 14728 w 14728"/>
                  <a:gd name="T147" fmla="*/ 704 h 70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4728" h="704">
                    <a:moveTo>
                      <a:pt x="14" y="370"/>
                    </a:moveTo>
                    <a:lnTo>
                      <a:pt x="130" y="377"/>
                    </a:lnTo>
                    <a:lnTo>
                      <a:pt x="276" y="384"/>
                    </a:lnTo>
                    <a:lnTo>
                      <a:pt x="450" y="393"/>
                    </a:lnTo>
                    <a:lnTo>
                      <a:pt x="649" y="403"/>
                    </a:lnTo>
                    <a:lnTo>
                      <a:pt x="1115" y="423"/>
                    </a:lnTo>
                    <a:lnTo>
                      <a:pt x="1657" y="445"/>
                    </a:lnTo>
                    <a:lnTo>
                      <a:pt x="2257" y="468"/>
                    </a:lnTo>
                    <a:lnTo>
                      <a:pt x="2898" y="494"/>
                    </a:lnTo>
                    <a:lnTo>
                      <a:pt x="3562" y="519"/>
                    </a:lnTo>
                    <a:lnTo>
                      <a:pt x="4232" y="544"/>
                    </a:lnTo>
                    <a:lnTo>
                      <a:pt x="4891" y="568"/>
                    </a:lnTo>
                    <a:lnTo>
                      <a:pt x="5522" y="590"/>
                    </a:lnTo>
                    <a:lnTo>
                      <a:pt x="6108" y="611"/>
                    </a:lnTo>
                    <a:lnTo>
                      <a:pt x="6628" y="629"/>
                    </a:lnTo>
                    <a:lnTo>
                      <a:pt x="7070" y="644"/>
                    </a:lnTo>
                    <a:lnTo>
                      <a:pt x="7413" y="655"/>
                    </a:lnTo>
                    <a:lnTo>
                      <a:pt x="7642" y="663"/>
                    </a:lnTo>
                    <a:lnTo>
                      <a:pt x="7737" y="665"/>
                    </a:lnTo>
                    <a:lnTo>
                      <a:pt x="7783" y="666"/>
                    </a:lnTo>
                    <a:lnTo>
                      <a:pt x="7867" y="670"/>
                    </a:lnTo>
                    <a:lnTo>
                      <a:pt x="7982" y="674"/>
                    </a:lnTo>
                    <a:lnTo>
                      <a:pt x="8122" y="678"/>
                    </a:lnTo>
                    <a:lnTo>
                      <a:pt x="8280" y="685"/>
                    </a:lnTo>
                    <a:lnTo>
                      <a:pt x="8453" y="690"/>
                    </a:lnTo>
                    <a:lnTo>
                      <a:pt x="8632" y="695"/>
                    </a:lnTo>
                    <a:lnTo>
                      <a:pt x="8811" y="699"/>
                    </a:lnTo>
                    <a:lnTo>
                      <a:pt x="8984" y="702"/>
                    </a:lnTo>
                    <a:lnTo>
                      <a:pt x="9146" y="704"/>
                    </a:lnTo>
                    <a:lnTo>
                      <a:pt x="9220" y="704"/>
                    </a:lnTo>
                    <a:lnTo>
                      <a:pt x="9289" y="702"/>
                    </a:lnTo>
                    <a:lnTo>
                      <a:pt x="9353" y="700"/>
                    </a:lnTo>
                    <a:lnTo>
                      <a:pt x="9408" y="698"/>
                    </a:lnTo>
                    <a:lnTo>
                      <a:pt x="9457" y="695"/>
                    </a:lnTo>
                    <a:lnTo>
                      <a:pt x="9497" y="691"/>
                    </a:lnTo>
                    <a:lnTo>
                      <a:pt x="9529" y="686"/>
                    </a:lnTo>
                    <a:lnTo>
                      <a:pt x="9550" y="681"/>
                    </a:lnTo>
                    <a:lnTo>
                      <a:pt x="9561" y="674"/>
                    </a:lnTo>
                    <a:lnTo>
                      <a:pt x="9559" y="665"/>
                    </a:lnTo>
                    <a:lnTo>
                      <a:pt x="9546" y="656"/>
                    </a:lnTo>
                    <a:lnTo>
                      <a:pt x="9521" y="647"/>
                    </a:lnTo>
                    <a:lnTo>
                      <a:pt x="9451" y="625"/>
                    </a:lnTo>
                    <a:lnTo>
                      <a:pt x="9377" y="603"/>
                    </a:lnTo>
                    <a:lnTo>
                      <a:pt x="9297" y="582"/>
                    </a:lnTo>
                    <a:lnTo>
                      <a:pt x="9215" y="561"/>
                    </a:lnTo>
                    <a:lnTo>
                      <a:pt x="9132" y="542"/>
                    </a:lnTo>
                    <a:lnTo>
                      <a:pt x="9052" y="522"/>
                    </a:lnTo>
                    <a:lnTo>
                      <a:pt x="8974" y="505"/>
                    </a:lnTo>
                    <a:lnTo>
                      <a:pt x="8903" y="489"/>
                    </a:lnTo>
                    <a:lnTo>
                      <a:pt x="8838" y="474"/>
                    </a:lnTo>
                    <a:lnTo>
                      <a:pt x="8784" y="461"/>
                    </a:lnTo>
                    <a:lnTo>
                      <a:pt x="8741" y="451"/>
                    </a:lnTo>
                    <a:lnTo>
                      <a:pt x="8710" y="442"/>
                    </a:lnTo>
                    <a:lnTo>
                      <a:pt x="8702" y="439"/>
                    </a:lnTo>
                    <a:lnTo>
                      <a:pt x="8696" y="436"/>
                    </a:lnTo>
                    <a:lnTo>
                      <a:pt x="8695" y="433"/>
                    </a:lnTo>
                    <a:lnTo>
                      <a:pt x="8700" y="432"/>
                    </a:lnTo>
                    <a:lnTo>
                      <a:pt x="8708" y="431"/>
                    </a:lnTo>
                    <a:lnTo>
                      <a:pt x="8721" y="431"/>
                    </a:lnTo>
                    <a:lnTo>
                      <a:pt x="8740" y="431"/>
                    </a:lnTo>
                    <a:lnTo>
                      <a:pt x="8764" y="433"/>
                    </a:lnTo>
                    <a:lnTo>
                      <a:pt x="8831" y="438"/>
                    </a:lnTo>
                    <a:lnTo>
                      <a:pt x="8921" y="444"/>
                    </a:lnTo>
                    <a:lnTo>
                      <a:pt x="9031" y="452"/>
                    </a:lnTo>
                    <a:lnTo>
                      <a:pt x="9160" y="462"/>
                    </a:lnTo>
                    <a:lnTo>
                      <a:pt x="9306" y="472"/>
                    </a:lnTo>
                    <a:lnTo>
                      <a:pt x="9465" y="482"/>
                    </a:lnTo>
                    <a:lnTo>
                      <a:pt x="9637" y="491"/>
                    </a:lnTo>
                    <a:lnTo>
                      <a:pt x="9819" y="501"/>
                    </a:lnTo>
                    <a:lnTo>
                      <a:pt x="10009" y="509"/>
                    </a:lnTo>
                    <a:lnTo>
                      <a:pt x="10205" y="517"/>
                    </a:lnTo>
                    <a:lnTo>
                      <a:pt x="10404" y="522"/>
                    </a:lnTo>
                    <a:lnTo>
                      <a:pt x="10605" y="525"/>
                    </a:lnTo>
                    <a:lnTo>
                      <a:pt x="10706" y="526"/>
                    </a:lnTo>
                    <a:lnTo>
                      <a:pt x="10806" y="526"/>
                    </a:lnTo>
                    <a:lnTo>
                      <a:pt x="10905" y="526"/>
                    </a:lnTo>
                    <a:lnTo>
                      <a:pt x="11004" y="524"/>
                    </a:lnTo>
                    <a:lnTo>
                      <a:pt x="11101" y="522"/>
                    </a:lnTo>
                    <a:lnTo>
                      <a:pt x="11196" y="520"/>
                    </a:lnTo>
                    <a:lnTo>
                      <a:pt x="11290" y="515"/>
                    </a:lnTo>
                    <a:lnTo>
                      <a:pt x="11382" y="511"/>
                    </a:lnTo>
                    <a:lnTo>
                      <a:pt x="11591" y="499"/>
                    </a:lnTo>
                    <a:lnTo>
                      <a:pt x="11846" y="488"/>
                    </a:lnTo>
                    <a:lnTo>
                      <a:pt x="12137" y="476"/>
                    </a:lnTo>
                    <a:lnTo>
                      <a:pt x="12453" y="463"/>
                    </a:lnTo>
                    <a:lnTo>
                      <a:pt x="12784" y="450"/>
                    </a:lnTo>
                    <a:lnTo>
                      <a:pt x="13120" y="436"/>
                    </a:lnTo>
                    <a:lnTo>
                      <a:pt x="13450" y="421"/>
                    </a:lnTo>
                    <a:lnTo>
                      <a:pt x="13763" y="406"/>
                    </a:lnTo>
                    <a:lnTo>
                      <a:pt x="13911" y="398"/>
                    </a:lnTo>
                    <a:lnTo>
                      <a:pt x="14049" y="391"/>
                    </a:lnTo>
                    <a:lnTo>
                      <a:pt x="14180" y="382"/>
                    </a:lnTo>
                    <a:lnTo>
                      <a:pt x="14299" y="374"/>
                    </a:lnTo>
                    <a:lnTo>
                      <a:pt x="14406" y="366"/>
                    </a:lnTo>
                    <a:lnTo>
                      <a:pt x="14500" y="357"/>
                    </a:lnTo>
                    <a:lnTo>
                      <a:pt x="14580" y="348"/>
                    </a:lnTo>
                    <a:lnTo>
                      <a:pt x="14645" y="338"/>
                    </a:lnTo>
                    <a:lnTo>
                      <a:pt x="14691" y="330"/>
                    </a:lnTo>
                    <a:lnTo>
                      <a:pt x="14719" y="320"/>
                    </a:lnTo>
                    <a:lnTo>
                      <a:pt x="14728" y="310"/>
                    </a:lnTo>
                    <a:lnTo>
                      <a:pt x="14715" y="300"/>
                    </a:lnTo>
                    <a:lnTo>
                      <a:pt x="14680" y="290"/>
                    </a:lnTo>
                    <a:lnTo>
                      <a:pt x="14621" y="280"/>
                    </a:lnTo>
                    <a:lnTo>
                      <a:pt x="14537" y="269"/>
                    </a:lnTo>
                    <a:lnTo>
                      <a:pt x="14427" y="258"/>
                    </a:lnTo>
                    <a:lnTo>
                      <a:pt x="14369" y="254"/>
                    </a:lnTo>
                    <a:lnTo>
                      <a:pt x="14308" y="249"/>
                    </a:lnTo>
                    <a:lnTo>
                      <a:pt x="14244" y="244"/>
                    </a:lnTo>
                    <a:lnTo>
                      <a:pt x="14179" y="239"/>
                    </a:lnTo>
                    <a:lnTo>
                      <a:pt x="14110" y="234"/>
                    </a:lnTo>
                    <a:lnTo>
                      <a:pt x="14040" y="229"/>
                    </a:lnTo>
                    <a:lnTo>
                      <a:pt x="13966" y="225"/>
                    </a:lnTo>
                    <a:lnTo>
                      <a:pt x="13891" y="220"/>
                    </a:lnTo>
                    <a:lnTo>
                      <a:pt x="13814" y="216"/>
                    </a:lnTo>
                    <a:lnTo>
                      <a:pt x="13734" y="211"/>
                    </a:lnTo>
                    <a:lnTo>
                      <a:pt x="13653" y="207"/>
                    </a:lnTo>
                    <a:lnTo>
                      <a:pt x="13570" y="202"/>
                    </a:lnTo>
                    <a:lnTo>
                      <a:pt x="13486" y="198"/>
                    </a:lnTo>
                    <a:lnTo>
                      <a:pt x="13400" y="194"/>
                    </a:lnTo>
                    <a:lnTo>
                      <a:pt x="13311" y="190"/>
                    </a:lnTo>
                    <a:lnTo>
                      <a:pt x="13221" y="185"/>
                    </a:lnTo>
                    <a:lnTo>
                      <a:pt x="12791" y="179"/>
                    </a:lnTo>
                    <a:lnTo>
                      <a:pt x="12362" y="171"/>
                    </a:lnTo>
                    <a:lnTo>
                      <a:pt x="11923" y="164"/>
                    </a:lnTo>
                    <a:lnTo>
                      <a:pt x="11462" y="158"/>
                    </a:lnTo>
                    <a:lnTo>
                      <a:pt x="10969" y="150"/>
                    </a:lnTo>
                    <a:lnTo>
                      <a:pt x="10429" y="143"/>
                    </a:lnTo>
                    <a:lnTo>
                      <a:pt x="9834" y="134"/>
                    </a:lnTo>
                    <a:lnTo>
                      <a:pt x="9170" y="125"/>
                    </a:lnTo>
                    <a:lnTo>
                      <a:pt x="8426" y="114"/>
                    </a:lnTo>
                    <a:lnTo>
                      <a:pt x="7590" y="103"/>
                    </a:lnTo>
                    <a:lnTo>
                      <a:pt x="6651" y="90"/>
                    </a:lnTo>
                    <a:lnTo>
                      <a:pt x="5598" y="76"/>
                    </a:lnTo>
                    <a:lnTo>
                      <a:pt x="4417" y="61"/>
                    </a:lnTo>
                    <a:lnTo>
                      <a:pt x="3098" y="42"/>
                    </a:lnTo>
                    <a:lnTo>
                      <a:pt x="1630" y="22"/>
                    </a:lnTo>
                    <a:lnTo>
                      <a:pt x="0" y="0"/>
                    </a:lnTo>
                    <a:lnTo>
                      <a:pt x="1" y="46"/>
                    </a:lnTo>
                    <a:lnTo>
                      <a:pt x="3" y="93"/>
                    </a:lnTo>
                    <a:lnTo>
                      <a:pt x="4" y="139"/>
                    </a:lnTo>
                    <a:lnTo>
                      <a:pt x="6" y="185"/>
                    </a:lnTo>
                    <a:lnTo>
                      <a:pt x="8" y="231"/>
                    </a:lnTo>
                    <a:lnTo>
                      <a:pt x="10" y="278"/>
                    </a:lnTo>
                    <a:lnTo>
                      <a:pt x="12" y="324"/>
                    </a:lnTo>
                    <a:lnTo>
                      <a:pt x="14" y="370"/>
                    </a:lnTo>
                    <a:close/>
                  </a:path>
                </a:pathLst>
              </a:custGeom>
              <a:blipFill dpi="0" rotWithShape="1">
                <a:blip r:embed="rId6"/>
                <a:srcRect/>
                <a:tile tx="0" ty="0" sx="100000" sy="100000" flip="none" algn="tl"/>
              </a:blipFill>
              <a:ln w="9525">
                <a:noFill/>
                <a:round/>
                <a:headEnd/>
                <a:tailEnd/>
              </a:ln>
            </p:spPr>
            <p:txBody>
              <a:bodyPr>
                <a:prstTxWarp prst="textNoShape">
                  <a:avLst/>
                </a:prstTxWarp>
              </a:bodyPr>
              <a:lstStyle/>
              <a:p>
                <a:endParaRPr lang="en-US"/>
              </a:p>
            </p:txBody>
          </p:sp>
          <p:sp>
            <p:nvSpPr>
              <p:cNvPr id="68170" name="Freeform 596" descr="Medium wood"/>
              <p:cNvSpPr>
                <a:spLocks noChangeAspect="1"/>
              </p:cNvSpPr>
              <p:nvPr/>
            </p:nvSpPr>
            <p:spPr bwMode="auto">
              <a:xfrm>
                <a:off x="1154" y="2814"/>
                <a:ext cx="2922" cy="131"/>
              </a:xfrm>
              <a:custGeom>
                <a:avLst/>
                <a:gdLst>
                  <a:gd name="T0" fmla="*/ 724 w 14611"/>
                  <a:gd name="T1" fmla="*/ 362 h 655"/>
                  <a:gd name="T2" fmla="*/ 2354 w 14611"/>
                  <a:gd name="T3" fmla="*/ 429 h 655"/>
                  <a:gd name="T4" fmla="*/ 4281 w 14611"/>
                  <a:gd name="T5" fmla="*/ 501 h 655"/>
                  <a:gd name="T6" fmla="*/ 6076 w 14611"/>
                  <a:gd name="T7" fmla="*/ 566 h 655"/>
                  <a:gd name="T8" fmla="*/ 7314 w 14611"/>
                  <a:gd name="T9" fmla="*/ 607 h 655"/>
                  <a:gd name="T10" fmla="*/ 7667 w 14611"/>
                  <a:gd name="T11" fmla="*/ 618 h 655"/>
                  <a:gd name="T12" fmla="*/ 8006 w 14611"/>
                  <a:gd name="T13" fmla="*/ 630 h 655"/>
                  <a:gd name="T14" fmla="*/ 8516 w 14611"/>
                  <a:gd name="T15" fmla="*/ 647 h 655"/>
                  <a:gd name="T16" fmla="*/ 9029 w 14611"/>
                  <a:gd name="T17" fmla="*/ 655 h 655"/>
                  <a:gd name="T18" fmla="*/ 9236 w 14611"/>
                  <a:gd name="T19" fmla="*/ 652 h 655"/>
                  <a:gd name="T20" fmla="*/ 9381 w 14611"/>
                  <a:gd name="T21" fmla="*/ 642 h 655"/>
                  <a:gd name="T22" fmla="*/ 9445 w 14611"/>
                  <a:gd name="T23" fmla="*/ 625 h 655"/>
                  <a:gd name="T24" fmla="*/ 9404 w 14611"/>
                  <a:gd name="T25" fmla="*/ 597 h 655"/>
                  <a:gd name="T26" fmla="*/ 9180 w 14611"/>
                  <a:gd name="T27" fmla="*/ 533 h 655"/>
                  <a:gd name="T28" fmla="*/ 8935 w 14611"/>
                  <a:gd name="T29" fmla="*/ 474 h 655"/>
                  <a:gd name="T30" fmla="*/ 8722 w 14611"/>
                  <a:gd name="T31" fmla="*/ 426 h 655"/>
                  <a:gd name="T32" fmla="*/ 8594 w 14611"/>
                  <a:gd name="T33" fmla="*/ 393 h 655"/>
                  <a:gd name="T34" fmla="*/ 8579 w 14611"/>
                  <a:gd name="T35" fmla="*/ 385 h 655"/>
                  <a:gd name="T36" fmla="*/ 8605 w 14611"/>
                  <a:gd name="T37" fmla="*/ 382 h 655"/>
                  <a:gd name="T38" fmla="*/ 8715 w 14611"/>
                  <a:gd name="T39" fmla="*/ 390 h 655"/>
                  <a:gd name="T40" fmla="*/ 9044 w 14611"/>
                  <a:gd name="T41" fmla="*/ 413 h 655"/>
                  <a:gd name="T42" fmla="*/ 9521 w 14611"/>
                  <a:gd name="T43" fmla="*/ 443 h 655"/>
                  <a:gd name="T44" fmla="*/ 10089 w 14611"/>
                  <a:gd name="T45" fmla="*/ 468 h 655"/>
                  <a:gd name="T46" fmla="*/ 10589 w 14611"/>
                  <a:gd name="T47" fmla="*/ 478 h 655"/>
                  <a:gd name="T48" fmla="*/ 10888 w 14611"/>
                  <a:gd name="T49" fmla="*/ 476 h 655"/>
                  <a:gd name="T50" fmla="*/ 11174 w 14611"/>
                  <a:gd name="T51" fmla="*/ 467 h 655"/>
                  <a:gd name="T52" fmla="*/ 11730 w 14611"/>
                  <a:gd name="T53" fmla="*/ 439 h 655"/>
                  <a:gd name="T54" fmla="*/ 12668 w 14611"/>
                  <a:gd name="T55" fmla="*/ 402 h 655"/>
                  <a:gd name="T56" fmla="*/ 13647 w 14611"/>
                  <a:gd name="T57" fmla="*/ 358 h 655"/>
                  <a:gd name="T58" fmla="*/ 14064 w 14611"/>
                  <a:gd name="T59" fmla="*/ 334 h 655"/>
                  <a:gd name="T60" fmla="*/ 14384 w 14611"/>
                  <a:gd name="T61" fmla="*/ 309 h 655"/>
                  <a:gd name="T62" fmla="*/ 14575 w 14611"/>
                  <a:gd name="T63" fmla="*/ 281 h 655"/>
                  <a:gd name="T64" fmla="*/ 14599 w 14611"/>
                  <a:gd name="T65" fmla="*/ 252 h 655"/>
                  <a:gd name="T66" fmla="*/ 14420 w 14611"/>
                  <a:gd name="T67" fmla="*/ 221 h 655"/>
                  <a:gd name="T68" fmla="*/ 14260 w 14611"/>
                  <a:gd name="T69" fmla="*/ 206 h 655"/>
                  <a:gd name="T70" fmla="*/ 13672 w 14611"/>
                  <a:gd name="T71" fmla="*/ 193 h 655"/>
                  <a:gd name="T72" fmla="*/ 12193 w 14611"/>
                  <a:gd name="T73" fmla="*/ 169 h 655"/>
                  <a:gd name="T74" fmla="*/ 10545 w 14611"/>
                  <a:gd name="T75" fmla="*/ 145 h 655"/>
                  <a:gd name="T76" fmla="*/ 8271 w 14611"/>
                  <a:gd name="T77" fmla="*/ 113 h 655"/>
                  <a:gd name="T78" fmla="*/ 4909 w 14611"/>
                  <a:gd name="T79" fmla="*/ 67 h 655"/>
                  <a:gd name="T80" fmla="*/ 0 w 14611"/>
                  <a:gd name="T81" fmla="*/ 0 h 655"/>
                  <a:gd name="T82" fmla="*/ 4 w 14611"/>
                  <a:gd name="T83" fmla="*/ 124 h 655"/>
                  <a:gd name="T84" fmla="*/ 8 w 14611"/>
                  <a:gd name="T85" fmla="*/ 246 h 655"/>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4611"/>
                  <a:gd name="T130" fmla="*/ 0 h 655"/>
                  <a:gd name="T131" fmla="*/ 14611 w 14611"/>
                  <a:gd name="T132" fmla="*/ 655 h 655"/>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4611" h="655">
                    <a:moveTo>
                      <a:pt x="12" y="328"/>
                    </a:moveTo>
                    <a:lnTo>
                      <a:pt x="320" y="344"/>
                    </a:lnTo>
                    <a:lnTo>
                      <a:pt x="724" y="362"/>
                    </a:lnTo>
                    <a:lnTo>
                      <a:pt x="1208" y="383"/>
                    </a:lnTo>
                    <a:lnTo>
                      <a:pt x="1757" y="405"/>
                    </a:lnTo>
                    <a:lnTo>
                      <a:pt x="2354" y="429"/>
                    </a:lnTo>
                    <a:lnTo>
                      <a:pt x="2984" y="453"/>
                    </a:lnTo>
                    <a:lnTo>
                      <a:pt x="3632" y="477"/>
                    </a:lnTo>
                    <a:lnTo>
                      <a:pt x="4281" y="501"/>
                    </a:lnTo>
                    <a:lnTo>
                      <a:pt x="4914" y="524"/>
                    </a:lnTo>
                    <a:lnTo>
                      <a:pt x="5518" y="546"/>
                    </a:lnTo>
                    <a:lnTo>
                      <a:pt x="6076" y="566"/>
                    </a:lnTo>
                    <a:lnTo>
                      <a:pt x="6572" y="582"/>
                    </a:lnTo>
                    <a:lnTo>
                      <a:pt x="6990" y="597"/>
                    </a:lnTo>
                    <a:lnTo>
                      <a:pt x="7314" y="607"/>
                    </a:lnTo>
                    <a:lnTo>
                      <a:pt x="7530" y="615"/>
                    </a:lnTo>
                    <a:lnTo>
                      <a:pt x="7621" y="617"/>
                    </a:lnTo>
                    <a:lnTo>
                      <a:pt x="7667" y="618"/>
                    </a:lnTo>
                    <a:lnTo>
                      <a:pt x="7750" y="622"/>
                    </a:lnTo>
                    <a:lnTo>
                      <a:pt x="7866" y="625"/>
                    </a:lnTo>
                    <a:lnTo>
                      <a:pt x="8006" y="630"/>
                    </a:lnTo>
                    <a:lnTo>
                      <a:pt x="8165" y="636"/>
                    </a:lnTo>
                    <a:lnTo>
                      <a:pt x="8336" y="641"/>
                    </a:lnTo>
                    <a:lnTo>
                      <a:pt x="8516" y="647"/>
                    </a:lnTo>
                    <a:lnTo>
                      <a:pt x="8694" y="651"/>
                    </a:lnTo>
                    <a:lnTo>
                      <a:pt x="8868" y="654"/>
                    </a:lnTo>
                    <a:lnTo>
                      <a:pt x="9029" y="655"/>
                    </a:lnTo>
                    <a:lnTo>
                      <a:pt x="9103" y="654"/>
                    </a:lnTo>
                    <a:lnTo>
                      <a:pt x="9173" y="654"/>
                    </a:lnTo>
                    <a:lnTo>
                      <a:pt x="9236" y="652"/>
                    </a:lnTo>
                    <a:lnTo>
                      <a:pt x="9293" y="650"/>
                    </a:lnTo>
                    <a:lnTo>
                      <a:pt x="9341" y="647"/>
                    </a:lnTo>
                    <a:lnTo>
                      <a:pt x="9381" y="642"/>
                    </a:lnTo>
                    <a:lnTo>
                      <a:pt x="9413" y="638"/>
                    </a:lnTo>
                    <a:lnTo>
                      <a:pt x="9434" y="632"/>
                    </a:lnTo>
                    <a:lnTo>
                      <a:pt x="9445" y="625"/>
                    </a:lnTo>
                    <a:lnTo>
                      <a:pt x="9443" y="617"/>
                    </a:lnTo>
                    <a:lnTo>
                      <a:pt x="9430" y="608"/>
                    </a:lnTo>
                    <a:lnTo>
                      <a:pt x="9404" y="597"/>
                    </a:lnTo>
                    <a:lnTo>
                      <a:pt x="9335" y="576"/>
                    </a:lnTo>
                    <a:lnTo>
                      <a:pt x="9260" y="555"/>
                    </a:lnTo>
                    <a:lnTo>
                      <a:pt x="9180" y="533"/>
                    </a:lnTo>
                    <a:lnTo>
                      <a:pt x="9098" y="512"/>
                    </a:lnTo>
                    <a:lnTo>
                      <a:pt x="9016" y="492"/>
                    </a:lnTo>
                    <a:lnTo>
                      <a:pt x="8935" y="474"/>
                    </a:lnTo>
                    <a:lnTo>
                      <a:pt x="8858" y="456"/>
                    </a:lnTo>
                    <a:lnTo>
                      <a:pt x="8786" y="440"/>
                    </a:lnTo>
                    <a:lnTo>
                      <a:pt x="8722" y="426"/>
                    </a:lnTo>
                    <a:lnTo>
                      <a:pt x="8668" y="413"/>
                    </a:lnTo>
                    <a:lnTo>
                      <a:pt x="8624" y="402"/>
                    </a:lnTo>
                    <a:lnTo>
                      <a:pt x="8594" y="393"/>
                    </a:lnTo>
                    <a:lnTo>
                      <a:pt x="8586" y="390"/>
                    </a:lnTo>
                    <a:lnTo>
                      <a:pt x="8580" y="388"/>
                    </a:lnTo>
                    <a:lnTo>
                      <a:pt x="8579" y="385"/>
                    </a:lnTo>
                    <a:lnTo>
                      <a:pt x="8582" y="383"/>
                    </a:lnTo>
                    <a:lnTo>
                      <a:pt x="8591" y="382"/>
                    </a:lnTo>
                    <a:lnTo>
                      <a:pt x="8605" y="382"/>
                    </a:lnTo>
                    <a:lnTo>
                      <a:pt x="8624" y="383"/>
                    </a:lnTo>
                    <a:lnTo>
                      <a:pt x="8648" y="384"/>
                    </a:lnTo>
                    <a:lnTo>
                      <a:pt x="8715" y="390"/>
                    </a:lnTo>
                    <a:lnTo>
                      <a:pt x="8805" y="396"/>
                    </a:lnTo>
                    <a:lnTo>
                      <a:pt x="8915" y="404"/>
                    </a:lnTo>
                    <a:lnTo>
                      <a:pt x="9044" y="413"/>
                    </a:lnTo>
                    <a:lnTo>
                      <a:pt x="9189" y="423"/>
                    </a:lnTo>
                    <a:lnTo>
                      <a:pt x="9348" y="433"/>
                    </a:lnTo>
                    <a:lnTo>
                      <a:pt x="9521" y="443"/>
                    </a:lnTo>
                    <a:lnTo>
                      <a:pt x="9703" y="452"/>
                    </a:lnTo>
                    <a:lnTo>
                      <a:pt x="9893" y="461"/>
                    </a:lnTo>
                    <a:lnTo>
                      <a:pt x="10089" y="468"/>
                    </a:lnTo>
                    <a:lnTo>
                      <a:pt x="10288" y="474"/>
                    </a:lnTo>
                    <a:lnTo>
                      <a:pt x="10489" y="477"/>
                    </a:lnTo>
                    <a:lnTo>
                      <a:pt x="10589" y="478"/>
                    </a:lnTo>
                    <a:lnTo>
                      <a:pt x="10690" y="478"/>
                    </a:lnTo>
                    <a:lnTo>
                      <a:pt x="10789" y="477"/>
                    </a:lnTo>
                    <a:lnTo>
                      <a:pt x="10888" y="476"/>
                    </a:lnTo>
                    <a:lnTo>
                      <a:pt x="10985" y="474"/>
                    </a:lnTo>
                    <a:lnTo>
                      <a:pt x="11080" y="471"/>
                    </a:lnTo>
                    <a:lnTo>
                      <a:pt x="11174" y="467"/>
                    </a:lnTo>
                    <a:lnTo>
                      <a:pt x="11266" y="462"/>
                    </a:lnTo>
                    <a:lnTo>
                      <a:pt x="11475" y="451"/>
                    </a:lnTo>
                    <a:lnTo>
                      <a:pt x="11730" y="439"/>
                    </a:lnTo>
                    <a:lnTo>
                      <a:pt x="12020" y="427"/>
                    </a:lnTo>
                    <a:lnTo>
                      <a:pt x="12336" y="415"/>
                    </a:lnTo>
                    <a:lnTo>
                      <a:pt x="12668" y="402"/>
                    </a:lnTo>
                    <a:lnTo>
                      <a:pt x="13004" y="388"/>
                    </a:lnTo>
                    <a:lnTo>
                      <a:pt x="13333" y="373"/>
                    </a:lnTo>
                    <a:lnTo>
                      <a:pt x="13647" y="358"/>
                    </a:lnTo>
                    <a:lnTo>
                      <a:pt x="13793" y="350"/>
                    </a:lnTo>
                    <a:lnTo>
                      <a:pt x="13934" y="342"/>
                    </a:lnTo>
                    <a:lnTo>
                      <a:pt x="14064" y="334"/>
                    </a:lnTo>
                    <a:lnTo>
                      <a:pt x="14183" y="325"/>
                    </a:lnTo>
                    <a:lnTo>
                      <a:pt x="14290" y="318"/>
                    </a:lnTo>
                    <a:lnTo>
                      <a:pt x="14384" y="309"/>
                    </a:lnTo>
                    <a:lnTo>
                      <a:pt x="14464" y="299"/>
                    </a:lnTo>
                    <a:lnTo>
                      <a:pt x="14528" y="290"/>
                    </a:lnTo>
                    <a:lnTo>
                      <a:pt x="14575" y="281"/>
                    </a:lnTo>
                    <a:lnTo>
                      <a:pt x="14603" y="272"/>
                    </a:lnTo>
                    <a:lnTo>
                      <a:pt x="14611" y="262"/>
                    </a:lnTo>
                    <a:lnTo>
                      <a:pt x="14599" y="252"/>
                    </a:lnTo>
                    <a:lnTo>
                      <a:pt x="14564" y="242"/>
                    </a:lnTo>
                    <a:lnTo>
                      <a:pt x="14505" y="231"/>
                    </a:lnTo>
                    <a:lnTo>
                      <a:pt x="14420" y="221"/>
                    </a:lnTo>
                    <a:lnTo>
                      <a:pt x="14311" y="210"/>
                    </a:lnTo>
                    <a:lnTo>
                      <a:pt x="14286" y="208"/>
                    </a:lnTo>
                    <a:lnTo>
                      <a:pt x="14260" y="206"/>
                    </a:lnTo>
                    <a:lnTo>
                      <a:pt x="14233" y="204"/>
                    </a:lnTo>
                    <a:lnTo>
                      <a:pt x="14207" y="202"/>
                    </a:lnTo>
                    <a:lnTo>
                      <a:pt x="13672" y="193"/>
                    </a:lnTo>
                    <a:lnTo>
                      <a:pt x="13169" y="184"/>
                    </a:lnTo>
                    <a:lnTo>
                      <a:pt x="12682" y="176"/>
                    </a:lnTo>
                    <a:lnTo>
                      <a:pt x="12193" y="169"/>
                    </a:lnTo>
                    <a:lnTo>
                      <a:pt x="11685" y="161"/>
                    </a:lnTo>
                    <a:lnTo>
                      <a:pt x="11141" y="154"/>
                    </a:lnTo>
                    <a:lnTo>
                      <a:pt x="10545" y="145"/>
                    </a:lnTo>
                    <a:lnTo>
                      <a:pt x="9880" y="135"/>
                    </a:lnTo>
                    <a:lnTo>
                      <a:pt x="9127" y="124"/>
                    </a:lnTo>
                    <a:lnTo>
                      <a:pt x="8271" y="113"/>
                    </a:lnTo>
                    <a:lnTo>
                      <a:pt x="7294" y="99"/>
                    </a:lnTo>
                    <a:lnTo>
                      <a:pt x="6179" y="84"/>
                    </a:lnTo>
                    <a:lnTo>
                      <a:pt x="4909" y="67"/>
                    </a:lnTo>
                    <a:lnTo>
                      <a:pt x="3467" y="47"/>
                    </a:lnTo>
                    <a:lnTo>
                      <a:pt x="1835" y="26"/>
                    </a:lnTo>
                    <a:lnTo>
                      <a:pt x="0" y="0"/>
                    </a:lnTo>
                    <a:lnTo>
                      <a:pt x="1" y="42"/>
                    </a:lnTo>
                    <a:lnTo>
                      <a:pt x="2" y="82"/>
                    </a:lnTo>
                    <a:lnTo>
                      <a:pt x="4" y="124"/>
                    </a:lnTo>
                    <a:lnTo>
                      <a:pt x="5" y="164"/>
                    </a:lnTo>
                    <a:lnTo>
                      <a:pt x="7" y="206"/>
                    </a:lnTo>
                    <a:lnTo>
                      <a:pt x="8" y="246"/>
                    </a:lnTo>
                    <a:lnTo>
                      <a:pt x="10" y="287"/>
                    </a:lnTo>
                    <a:lnTo>
                      <a:pt x="12" y="328"/>
                    </a:lnTo>
                    <a:close/>
                  </a:path>
                </a:pathLst>
              </a:custGeom>
              <a:blipFill dpi="0" rotWithShape="1">
                <a:blip r:embed="rId6"/>
                <a:srcRect/>
                <a:tile tx="0" ty="0" sx="100000" sy="100000" flip="none" algn="tl"/>
              </a:blipFill>
              <a:ln w="9525">
                <a:noFill/>
                <a:round/>
                <a:headEnd/>
                <a:tailEnd/>
              </a:ln>
            </p:spPr>
            <p:txBody>
              <a:bodyPr>
                <a:prstTxWarp prst="textNoShape">
                  <a:avLst/>
                </a:prstTxWarp>
              </a:bodyPr>
              <a:lstStyle/>
              <a:p>
                <a:endParaRPr lang="en-US"/>
              </a:p>
            </p:txBody>
          </p:sp>
          <p:sp>
            <p:nvSpPr>
              <p:cNvPr id="68171" name="Freeform 597" descr="Medium wood"/>
              <p:cNvSpPr>
                <a:spLocks noChangeAspect="1"/>
              </p:cNvSpPr>
              <p:nvPr/>
            </p:nvSpPr>
            <p:spPr bwMode="auto">
              <a:xfrm>
                <a:off x="1154" y="2814"/>
                <a:ext cx="2898" cy="121"/>
              </a:xfrm>
              <a:custGeom>
                <a:avLst/>
                <a:gdLst>
                  <a:gd name="T0" fmla="*/ 350 w 14494"/>
                  <a:gd name="T1" fmla="*/ 302 h 606"/>
                  <a:gd name="T2" fmla="*/ 1270 w 14494"/>
                  <a:gd name="T3" fmla="*/ 342 h 606"/>
                  <a:gd name="T4" fmla="*/ 2414 w 14494"/>
                  <a:gd name="T5" fmla="*/ 388 h 606"/>
                  <a:gd name="T6" fmla="*/ 3667 w 14494"/>
                  <a:gd name="T7" fmla="*/ 435 h 606"/>
                  <a:gd name="T8" fmla="*/ 4910 w 14494"/>
                  <a:gd name="T9" fmla="*/ 479 h 606"/>
                  <a:gd name="T10" fmla="*/ 6028 w 14494"/>
                  <a:gd name="T11" fmla="*/ 519 h 606"/>
                  <a:gd name="T12" fmla="*/ 6902 w 14494"/>
                  <a:gd name="T13" fmla="*/ 549 h 606"/>
                  <a:gd name="T14" fmla="*/ 7417 w 14494"/>
                  <a:gd name="T15" fmla="*/ 567 h 606"/>
                  <a:gd name="T16" fmla="*/ 7551 w 14494"/>
                  <a:gd name="T17" fmla="*/ 570 h 606"/>
                  <a:gd name="T18" fmla="*/ 7749 w 14494"/>
                  <a:gd name="T19" fmla="*/ 577 h 606"/>
                  <a:gd name="T20" fmla="*/ 8049 w 14494"/>
                  <a:gd name="T21" fmla="*/ 588 h 606"/>
                  <a:gd name="T22" fmla="*/ 8399 w 14494"/>
                  <a:gd name="T23" fmla="*/ 599 h 606"/>
                  <a:gd name="T24" fmla="*/ 8751 w 14494"/>
                  <a:gd name="T25" fmla="*/ 605 h 606"/>
                  <a:gd name="T26" fmla="*/ 8987 w 14494"/>
                  <a:gd name="T27" fmla="*/ 606 h 606"/>
                  <a:gd name="T28" fmla="*/ 9120 w 14494"/>
                  <a:gd name="T29" fmla="*/ 604 h 606"/>
                  <a:gd name="T30" fmla="*/ 9225 w 14494"/>
                  <a:gd name="T31" fmla="*/ 599 h 606"/>
                  <a:gd name="T32" fmla="*/ 9296 w 14494"/>
                  <a:gd name="T33" fmla="*/ 590 h 606"/>
                  <a:gd name="T34" fmla="*/ 9328 w 14494"/>
                  <a:gd name="T35" fmla="*/ 577 h 606"/>
                  <a:gd name="T36" fmla="*/ 9314 w 14494"/>
                  <a:gd name="T37" fmla="*/ 559 h 606"/>
                  <a:gd name="T38" fmla="*/ 9219 w 14494"/>
                  <a:gd name="T39" fmla="*/ 527 h 606"/>
                  <a:gd name="T40" fmla="*/ 9064 w 14494"/>
                  <a:gd name="T41" fmla="*/ 485 h 606"/>
                  <a:gd name="T42" fmla="*/ 8900 w 14494"/>
                  <a:gd name="T43" fmla="*/ 444 h 606"/>
                  <a:gd name="T44" fmla="*/ 8742 w 14494"/>
                  <a:gd name="T45" fmla="*/ 408 h 606"/>
                  <a:gd name="T46" fmla="*/ 8605 w 14494"/>
                  <a:gd name="T47" fmla="*/ 378 h 606"/>
                  <a:gd name="T48" fmla="*/ 8508 w 14494"/>
                  <a:gd name="T49" fmla="*/ 354 h 606"/>
                  <a:gd name="T50" fmla="*/ 8469 w 14494"/>
                  <a:gd name="T51" fmla="*/ 342 h 606"/>
                  <a:gd name="T52" fmla="*/ 8463 w 14494"/>
                  <a:gd name="T53" fmla="*/ 336 h 606"/>
                  <a:gd name="T54" fmla="*/ 8475 w 14494"/>
                  <a:gd name="T55" fmla="*/ 334 h 606"/>
                  <a:gd name="T56" fmla="*/ 8507 w 14494"/>
                  <a:gd name="T57" fmla="*/ 335 h 606"/>
                  <a:gd name="T58" fmla="*/ 8599 w 14494"/>
                  <a:gd name="T59" fmla="*/ 341 h 606"/>
                  <a:gd name="T60" fmla="*/ 8798 w 14494"/>
                  <a:gd name="T61" fmla="*/ 356 h 606"/>
                  <a:gd name="T62" fmla="*/ 9073 w 14494"/>
                  <a:gd name="T63" fmla="*/ 374 h 606"/>
                  <a:gd name="T64" fmla="*/ 9404 w 14494"/>
                  <a:gd name="T65" fmla="*/ 394 h 606"/>
                  <a:gd name="T66" fmla="*/ 9776 w 14494"/>
                  <a:gd name="T67" fmla="*/ 413 h 606"/>
                  <a:gd name="T68" fmla="*/ 10172 w 14494"/>
                  <a:gd name="T69" fmla="*/ 426 h 606"/>
                  <a:gd name="T70" fmla="*/ 10473 w 14494"/>
                  <a:gd name="T71" fmla="*/ 429 h 606"/>
                  <a:gd name="T72" fmla="*/ 10672 w 14494"/>
                  <a:gd name="T73" fmla="*/ 429 h 606"/>
                  <a:gd name="T74" fmla="*/ 10868 w 14494"/>
                  <a:gd name="T75" fmla="*/ 426 h 606"/>
                  <a:gd name="T76" fmla="*/ 11058 w 14494"/>
                  <a:gd name="T77" fmla="*/ 418 h 606"/>
                  <a:gd name="T78" fmla="*/ 11327 w 14494"/>
                  <a:gd name="T79" fmla="*/ 404 h 606"/>
                  <a:gd name="T80" fmla="*/ 11784 w 14494"/>
                  <a:gd name="T81" fmla="*/ 383 h 606"/>
                  <a:gd name="T82" fmla="*/ 12330 w 14494"/>
                  <a:gd name="T83" fmla="*/ 361 h 606"/>
                  <a:gd name="T84" fmla="*/ 12909 w 14494"/>
                  <a:gd name="T85" fmla="*/ 338 h 606"/>
                  <a:gd name="T86" fmla="*/ 13470 w 14494"/>
                  <a:gd name="T87" fmla="*/ 312 h 606"/>
                  <a:gd name="T88" fmla="*/ 13844 w 14494"/>
                  <a:gd name="T89" fmla="*/ 292 h 606"/>
                  <a:gd name="T90" fmla="*/ 14058 w 14494"/>
                  <a:gd name="T91" fmla="*/ 278 h 606"/>
                  <a:gd name="T92" fmla="*/ 14238 w 14494"/>
                  <a:gd name="T93" fmla="*/ 263 h 606"/>
                  <a:gd name="T94" fmla="*/ 14374 w 14494"/>
                  <a:gd name="T95" fmla="*/ 248 h 606"/>
                  <a:gd name="T96" fmla="*/ 14462 w 14494"/>
                  <a:gd name="T97" fmla="*/ 231 h 606"/>
                  <a:gd name="T98" fmla="*/ 14494 w 14494"/>
                  <a:gd name="T99" fmla="*/ 215 h 606"/>
                  <a:gd name="T100" fmla="*/ 13913 w 14494"/>
                  <a:gd name="T101" fmla="*/ 196 h 606"/>
                  <a:gd name="T102" fmla="*/ 12876 w 14494"/>
                  <a:gd name="T103" fmla="*/ 180 h 606"/>
                  <a:gd name="T104" fmla="*/ 11859 w 14494"/>
                  <a:gd name="T105" fmla="*/ 163 h 606"/>
                  <a:gd name="T106" fmla="*/ 10717 w 14494"/>
                  <a:gd name="T107" fmla="*/ 147 h 606"/>
                  <a:gd name="T108" fmla="*/ 9297 w 14494"/>
                  <a:gd name="T109" fmla="*/ 126 h 606"/>
                  <a:gd name="T110" fmla="*/ 7452 w 14494"/>
                  <a:gd name="T111" fmla="*/ 101 h 606"/>
                  <a:gd name="T112" fmla="*/ 5032 w 14494"/>
                  <a:gd name="T113" fmla="*/ 68 h 606"/>
                  <a:gd name="T114" fmla="*/ 1889 w 14494"/>
                  <a:gd name="T115" fmla="*/ 26 h 606"/>
                  <a:gd name="T116" fmla="*/ 1 w 14494"/>
                  <a:gd name="T117" fmla="*/ 37 h 606"/>
                  <a:gd name="T118" fmla="*/ 3 w 14494"/>
                  <a:gd name="T119" fmla="*/ 108 h 606"/>
                  <a:gd name="T120" fmla="*/ 6 w 14494"/>
                  <a:gd name="T121" fmla="*/ 179 h 606"/>
                  <a:gd name="T122" fmla="*/ 9 w 14494"/>
                  <a:gd name="T123" fmla="*/ 251 h 60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4494"/>
                  <a:gd name="T187" fmla="*/ 0 h 606"/>
                  <a:gd name="T188" fmla="*/ 14494 w 14494"/>
                  <a:gd name="T189" fmla="*/ 606 h 60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4494" h="606">
                    <a:moveTo>
                      <a:pt x="10" y="286"/>
                    </a:moveTo>
                    <a:lnTo>
                      <a:pt x="350" y="302"/>
                    </a:lnTo>
                    <a:lnTo>
                      <a:pt x="774" y="321"/>
                    </a:lnTo>
                    <a:lnTo>
                      <a:pt x="1270" y="342"/>
                    </a:lnTo>
                    <a:lnTo>
                      <a:pt x="1821" y="365"/>
                    </a:lnTo>
                    <a:lnTo>
                      <a:pt x="2414" y="388"/>
                    </a:lnTo>
                    <a:lnTo>
                      <a:pt x="3034" y="410"/>
                    </a:lnTo>
                    <a:lnTo>
                      <a:pt x="3667" y="435"/>
                    </a:lnTo>
                    <a:lnTo>
                      <a:pt x="4297" y="457"/>
                    </a:lnTo>
                    <a:lnTo>
                      <a:pt x="4910" y="479"/>
                    </a:lnTo>
                    <a:lnTo>
                      <a:pt x="5492" y="500"/>
                    </a:lnTo>
                    <a:lnTo>
                      <a:pt x="6028" y="519"/>
                    </a:lnTo>
                    <a:lnTo>
                      <a:pt x="6503" y="536"/>
                    </a:lnTo>
                    <a:lnTo>
                      <a:pt x="6902" y="549"/>
                    </a:lnTo>
                    <a:lnTo>
                      <a:pt x="7213" y="560"/>
                    </a:lnTo>
                    <a:lnTo>
                      <a:pt x="7417" y="567"/>
                    </a:lnTo>
                    <a:lnTo>
                      <a:pt x="7504" y="569"/>
                    </a:lnTo>
                    <a:lnTo>
                      <a:pt x="7551" y="570"/>
                    </a:lnTo>
                    <a:lnTo>
                      <a:pt x="7634" y="572"/>
                    </a:lnTo>
                    <a:lnTo>
                      <a:pt x="7749" y="577"/>
                    </a:lnTo>
                    <a:lnTo>
                      <a:pt x="7889" y="582"/>
                    </a:lnTo>
                    <a:lnTo>
                      <a:pt x="8049" y="588"/>
                    </a:lnTo>
                    <a:lnTo>
                      <a:pt x="8220" y="593"/>
                    </a:lnTo>
                    <a:lnTo>
                      <a:pt x="8399" y="599"/>
                    </a:lnTo>
                    <a:lnTo>
                      <a:pt x="8578" y="603"/>
                    </a:lnTo>
                    <a:lnTo>
                      <a:pt x="8751" y="605"/>
                    </a:lnTo>
                    <a:lnTo>
                      <a:pt x="8913" y="606"/>
                    </a:lnTo>
                    <a:lnTo>
                      <a:pt x="8987" y="606"/>
                    </a:lnTo>
                    <a:lnTo>
                      <a:pt x="9056" y="605"/>
                    </a:lnTo>
                    <a:lnTo>
                      <a:pt x="9120" y="604"/>
                    </a:lnTo>
                    <a:lnTo>
                      <a:pt x="9175" y="602"/>
                    </a:lnTo>
                    <a:lnTo>
                      <a:pt x="9225" y="599"/>
                    </a:lnTo>
                    <a:lnTo>
                      <a:pt x="9265" y="594"/>
                    </a:lnTo>
                    <a:lnTo>
                      <a:pt x="9296" y="590"/>
                    </a:lnTo>
                    <a:lnTo>
                      <a:pt x="9318" y="583"/>
                    </a:lnTo>
                    <a:lnTo>
                      <a:pt x="9328" y="577"/>
                    </a:lnTo>
                    <a:lnTo>
                      <a:pt x="9328" y="569"/>
                    </a:lnTo>
                    <a:lnTo>
                      <a:pt x="9314" y="559"/>
                    </a:lnTo>
                    <a:lnTo>
                      <a:pt x="9288" y="549"/>
                    </a:lnTo>
                    <a:lnTo>
                      <a:pt x="9219" y="527"/>
                    </a:lnTo>
                    <a:lnTo>
                      <a:pt x="9144" y="506"/>
                    </a:lnTo>
                    <a:lnTo>
                      <a:pt x="9064" y="485"/>
                    </a:lnTo>
                    <a:lnTo>
                      <a:pt x="8982" y="464"/>
                    </a:lnTo>
                    <a:lnTo>
                      <a:pt x="8900" y="444"/>
                    </a:lnTo>
                    <a:lnTo>
                      <a:pt x="8819" y="426"/>
                    </a:lnTo>
                    <a:lnTo>
                      <a:pt x="8742" y="408"/>
                    </a:lnTo>
                    <a:lnTo>
                      <a:pt x="8670" y="392"/>
                    </a:lnTo>
                    <a:lnTo>
                      <a:pt x="8605" y="378"/>
                    </a:lnTo>
                    <a:lnTo>
                      <a:pt x="8552" y="365"/>
                    </a:lnTo>
                    <a:lnTo>
                      <a:pt x="8508" y="354"/>
                    </a:lnTo>
                    <a:lnTo>
                      <a:pt x="8479" y="345"/>
                    </a:lnTo>
                    <a:lnTo>
                      <a:pt x="8469" y="342"/>
                    </a:lnTo>
                    <a:lnTo>
                      <a:pt x="8463" y="338"/>
                    </a:lnTo>
                    <a:lnTo>
                      <a:pt x="8463" y="336"/>
                    </a:lnTo>
                    <a:lnTo>
                      <a:pt x="8466" y="335"/>
                    </a:lnTo>
                    <a:lnTo>
                      <a:pt x="8475" y="334"/>
                    </a:lnTo>
                    <a:lnTo>
                      <a:pt x="8488" y="334"/>
                    </a:lnTo>
                    <a:lnTo>
                      <a:pt x="8507" y="335"/>
                    </a:lnTo>
                    <a:lnTo>
                      <a:pt x="8532" y="336"/>
                    </a:lnTo>
                    <a:lnTo>
                      <a:pt x="8599" y="341"/>
                    </a:lnTo>
                    <a:lnTo>
                      <a:pt x="8689" y="347"/>
                    </a:lnTo>
                    <a:lnTo>
                      <a:pt x="8798" y="356"/>
                    </a:lnTo>
                    <a:lnTo>
                      <a:pt x="8927" y="365"/>
                    </a:lnTo>
                    <a:lnTo>
                      <a:pt x="9073" y="374"/>
                    </a:lnTo>
                    <a:lnTo>
                      <a:pt x="9232" y="384"/>
                    </a:lnTo>
                    <a:lnTo>
                      <a:pt x="9404" y="394"/>
                    </a:lnTo>
                    <a:lnTo>
                      <a:pt x="9587" y="404"/>
                    </a:lnTo>
                    <a:lnTo>
                      <a:pt x="9776" y="413"/>
                    </a:lnTo>
                    <a:lnTo>
                      <a:pt x="9972" y="419"/>
                    </a:lnTo>
                    <a:lnTo>
                      <a:pt x="10172" y="426"/>
                    </a:lnTo>
                    <a:lnTo>
                      <a:pt x="10372" y="429"/>
                    </a:lnTo>
                    <a:lnTo>
                      <a:pt x="10473" y="429"/>
                    </a:lnTo>
                    <a:lnTo>
                      <a:pt x="10574" y="430"/>
                    </a:lnTo>
                    <a:lnTo>
                      <a:pt x="10672" y="429"/>
                    </a:lnTo>
                    <a:lnTo>
                      <a:pt x="10771" y="428"/>
                    </a:lnTo>
                    <a:lnTo>
                      <a:pt x="10868" y="426"/>
                    </a:lnTo>
                    <a:lnTo>
                      <a:pt x="10964" y="423"/>
                    </a:lnTo>
                    <a:lnTo>
                      <a:pt x="11058" y="418"/>
                    </a:lnTo>
                    <a:lnTo>
                      <a:pt x="11150" y="414"/>
                    </a:lnTo>
                    <a:lnTo>
                      <a:pt x="11327" y="404"/>
                    </a:lnTo>
                    <a:lnTo>
                      <a:pt x="11541" y="394"/>
                    </a:lnTo>
                    <a:lnTo>
                      <a:pt x="11784" y="383"/>
                    </a:lnTo>
                    <a:lnTo>
                      <a:pt x="12050" y="373"/>
                    </a:lnTo>
                    <a:lnTo>
                      <a:pt x="12330" y="361"/>
                    </a:lnTo>
                    <a:lnTo>
                      <a:pt x="12618" y="350"/>
                    </a:lnTo>
                    <a:lnTo>
                      <a:pt x="12909" y="338"/>
                    </a:lnTo>
                    <a:lnTo>
                      <a:pt x="13195" y="325"/>
                    </a:lnTo>
                    <a:lnTo>
                      <a:pt x="13470" y="312"/>
                    </a:lnTo>
                    <a:lnTo>
                      <a:pt x="13725" y="299"/>
                    </a:lnTo>
                    <a:lnTo>
                      <a:pt x="13844" y="292"/>
                    </a:lnTo>
                    <a:lnTo>
                      <a:pt x="13955" y="285"/>
                    </a:lnTo>
                    <a:lnTo>
                      <a:pt x="14058" y="278"/>
                    </a:lnTo>
                    <a:lnTo>
                      <a:pt x="14153" y="271"/>
                    </a:lnTo>
                    <a:lnTo>
                      <a:pt x="14238" y="263"/>
                    </a:lnTo>
                    <a:lnTo>
                      <a:pt x="14312" y="255"/>
                    </a:lnTo>
                    <a:lnTo>
                      <a:pt x="14374" y="248"/>
                    </a:lnTo>
                    <a:lnTo>
                      <a:pt x="14425" y="240"/>
                    </a:lnTo>
                    <a:lnTo>
                      <a:pt x="14462" y="231"/>
                    </a:lnTo>
                    <a:lnTo>
                      <a:pt x="14486" y="224"/>
                    </a:lnTo>
                    <a:lnTo>
                      <a:pt x="14494" y="215"/>
                    </a:lnTo>
                    <a:lnTo>
                      <a:pt x="14487" y="206"/>
                    </a:lnTo>
                    <a:lnTo>
                      <a:pt x="13913" y="196"/>
                    </a:lnTo>
                    <a:lnTo>
                      <a:pt x="13382" y="187"/>
                    </a:lnTo>
                    <a:lnTo>
                      <a:pt x="12876" y="180"/>
                    </a:lnTo>
                    <a:lnTo>
                      <a:pt x="12374" y="172"/>
                    </a:lnTo>
                    <a:lnTo>
                      <a:pt x="11859" y="163"/>
                    </a:lnTo>
                    <a:lnTo>
                      <a:pt x="11313" y="156"/>
                    </a:lnTo>
                    <a:lnTo>
                      <a:pt x="10717" y="147"/>
                    </a:lnTo>
                    <a:lnTo>
                      <a:pt x="10051" y="137"/>
                    </a:lnTo>
                    <a:lnTo>
                      <a:pt x="9297" y="126"/>
                    </a:lnTo>
                    <a:lnTo>
                      <a:pt x="8437" y="115"/>
                    </a:lnTo>
                    <a:lnTo>
                      <a:pt x="7452" y="101"/>
                    </a:lnTo>
                    <a:lnTo>
                      <a:pt x="6323" y="86"/>
                    </a:lnTo>
                    <a:lnTo>
                      <a:pt x="5032" y="68"/>
                    </a:lnTo>
                    <a:lnTo>
                      <a:pt x="3561" y="49"/>
                    </a:lnTo>
                    <a:lnTo>
                      <a:pt x="1889" y="26"/>
                    </a:lnTo>
                    <a:lnTo>
                      <a:pt x="0" y="0"/>
                    </a:lnTo>
                    <a:lnTo>
                      <a:pt x="1" y="37"/>
                    </a:lnTo>
                    <a:lnTo>
                      <a:pt x="2" y="72"/>
                    </a:lnTo>
                    <a:lnTo>
                      <a:pt x="3" y="108"/>
                    </a:lnTo>
                    <a:lnTo>
                      <a:pt x="5" y="144"/>
                    </a:lnTo>
                    <a:lnTo>
                      <a:pt x="6" y="179"/>
                    </a:lnTo>
                    <a:lnTo>
                      <a:pt x="7" y="215"/>
                    </a:lnTo>
                    <a:lnTo>
                      <a:pt x="9" y="251"/>
                    </a:lnTo>
                    <a:lnTo>
                      <a:pt x="10" y="286"/>
                    </a:lnTo>
                    <a:close/>
                  </a:path>
                </a:pathLst>
              </a:custGeom>
              <a:blipFill dpi="0" rotWithShape="1">
                <a:blip r:embed="rId6"/>
                <a:srcRect/>
                <a:tile tx="0" ty="0" sx="100000" sy="100000" flip="none" algn="tl"/>
              </a:blipFill>
              <a:ln w="9525">
                <a:noFill/>
                <a:round/>
                <a:headEnd/>
                <a:tailEnd/>
              </a:ln>
            </p:spPr>
            <p:txBody>
              <a:bodyPr>
                <a:prstTxWarp prst="textNoShape">
                  <a:avLst/>
                </a:prstTxWarp>
              </a:bodyPr>
              <a:lstStyle/>
              <a:p>
                <a:endParaRPr lang="en-US"/>
              </a:p>
            </p:txBody>
          </p:sp>
          <p:sp>
            <p:nvSpPr>
              <p:cNvPr id="68172" name="Freeform 598" descr="Medium wood"/>
              <p:cNvSpPr>
                <a:spLocks noChangeAspect="1"/>
              </p:cNvSpPr>
              <p:nvPr/>
            </p:nvSpPr>
            <p:spPr bwMode="auto">
              <a:xfrm>
                <a:off x="1154" y="2814"/>
                <a:ext cx="2847" cy="112"/>
              </a:xfrm>
              <a:custGeom>
                <a:avLst/>
                <a:gdLst>
                  <a:gd name="T0" fmla="*/ 372 w 14237"/>
                  <a:gd name="T1" fmla="*/ 261 h 558"/>
                  <a:gd name="T2" fmla="*/ 1315 w 14237"/>
                  <a:gd name="T3" fmla="*/ 300 h 558"/>
                  <a:gd name="T4" fmla="*/ 2454 w 14237"/>
                  <a:gd name="T5" fmla="*/ 345 h 558"/>
                  <a:gd name="T6" fmla="*/ 3682 w 14237"/>
                  <a:gd name="T7" fmla="*/ 391 h 558"/>
                  <a:gd name="T8" fmla="*/ 4891 w 14237"/>
                  <a:gd name="T9" fmla="*/ 435 h 558"/>
                  <a:gd name="T10" fmla="*/ 5970 w 14237"/>
                  <a:gd name="T11" fmla="*/ 473 h 558"/>
                  <a:gd name="T12" fmla="*/ 6810 w 14237"/>
                  <a:gd name="T13" fmla="*/ 502 h 558"/>
                  <a:gd name="T14" fmla="*/ 7305 w 14237"/>
                  <a:gd name="T15" fmla="*/ 518 h 558"/>
                  <a:gd name="T16" fmla="*/ 7434 w 14237"/>
                  <a:gd name="T17" fmla="*/ 521 h 558"/>
                  <a:gd name="T18" fmla="*/ 7633 w 14237"/>
                  <a:gd name="T19" fmla="*/ 529 h 558"/>
                  <a:gd name="T20" fmla="*/ 7931 w 14237"/>
                  <a:gd name="T21" fmla="*/ 539 h 558"/>
                  <a:gd name="T22" fmla="*/ 8283 w 14237"/>
                  <a:gd name="T23" fmla="*/ 550 h 558"/>
                  <a:gd name="T24" fmla="*/ 8635 w 14237"/>
                  <a:gd name="T25" fmla="*/ 557 h 558"/>
                  <a:gd name="T26" fmla="*/ 8871 w 14237"/>
                  <a:gd name="T27" fmla="*/ 558 h 558"/>
                  <a:gd name="T28" fmla="*/ 9004 w 14237"/>
                  <a:gd name="T29" fmla="*/ 555 h 558"/>
                  <a:gd name="T30" fmla="*/ 9108 w 14237"/>
                  <a:gd name="T31" fmla="*/ 549 h 558"/>
                  <a:gd name="T32" fmla="*/ 9180 w 14237"/>
                  <a:gd name="T33" fmla="*/ 541 h 558"/>
                  <a:gd name="T34" fmla="*/ 9212 w 14237"/>
                  <a:gd name="T35" fmla="*/ 529 h 558"/>
                  <a:gd name="T36" fmla="*/ 9197 w 14237"/>
                  <a:gd name="T37" fmla="*/ 511 h 558"/>
                  <a:gd name="T38" fmla="*/ 9102 w 14237"/>
                  <a:gd name="T39" fmla="*/ 479 h 558"/>
                  <a:gd name="T40" fmla="*/ 8948 w 14237"/>
                  <a:gd name="T41" fmla="*/ 437 h 558"/>
                  <a:gd name="T42" fmla="*/ 8783 w 14237"/>
                  <a:gd name="T43" fmla="*/ 396 h 558"/>
                  <a:gd name="T44" fmla="*/ 8625 w 14237"/>
                  <a:gd name="T45" fmla="*/ 359 h 558"/>
                  <a:gd name="T46" fmla="*/ 8489 w 14237"/>
                  <a:gd name="T47" fmla="*/ 328 h 558"/>
                  <a:gd name="T48" fmla="*/ 8392 w 14237"/>
                  <a:gd name="T49" fmla="*/ 306 h 558"/>
                  <a:gd name="T50" fmla="*/ 8353 w 14237"/>
                  <a:gd name="T51" fmla="*/ 293 h 558"/>
                  <a:gd name="T52" fmla="*/ 8346 w 14237"/>
                  <a:gd name="T53" fmla="*/ 288 h 558"/>
                  <a:gd name="T54" fmla="*/ 8358 w 14237"/>
                  <a:gd name="T55" fmla="*/ 286 h 558"/>
                  <a:gd name="T56" fmla="*/ 8391 w 14237"/>
                  <a:gd name="T57" fmla="*/ 286 h 558"/>
                  <a:gd name="T58" fmla="*/ 8482 w 14237"/>
                  <a:gd name="T59" fmla="*/ 292 h 558"/>
                  <a:gd name="T60" fmla="*/ 8682 w 14237"/>
                  <a:gd name="T61" fmla="*/ 307 h 558"/>
                  <a:gd name="T62" fmla="*/ 8957 w 14237"/>
                  <a:gd name="T63" fmla="*/ 326 h 558"/>
                  <a:gd name="T64" fmla="*/ 9288 w 14237"/>
                  <a:gd name="T65" fmla="*/ 346 h 558"/>
                  <a:gd name="T66" fmla="*/ 9660 w 14237"/>
                  <a:gd name="T67" fmla="*/ 365 h 558"/>
                  <a:gd name="T68" fmla="*/ 10055 w 14237"/>
                  <a:gd name="T69" fmla="*/ 377 h 558"/>
                  <a:gd name="T70" fmla="*/ 10357 w 14237"/>
                  <a:gd name="T71" fmla="*/ 381 h 558"/>
                  <a:gd name="T72" fmla="*/ 10556 w 14237"/>
                  <a:gd name="T73" fmla="*/ 381 h 558"/>
                  <a:gd name="T74" fmla="*/ 10752 w 14237"/>
                  <a:gd name="T75" fmla="*/ 378 h 558"/>
                  <a:gd name="T76" fmla="*/ 10941 w 14237"/>
                  <a:gd name="T77" fmla="*/ 370 h 558"/>
                  <a:gd name="T78" fmla="*/ 11179 w 14237"/>
                  <a:gd name="T79" fmla="*/ 357 h 558"/>
                  <a:gd name="T80" fmla="*/ 11542 w 14237"/>
                  <a:gd name="T81" fmla="*/ 341 h 558"/>
                  <a:gd name="T82" fmla="*/ 11976 w 14237"/>
                  <a:gd name="T83" fmla="*/ 323 h 558"/>
                  <a:gd name="T84" fmla="*/ 12451 w 14237"/>
                  <a:gd name="T85" fmla="*/ 303 h 558"/>
                  <a:gd name="T86" fmla="*/ 12934 w 14237"/>
                  <a:gd name="T87" fmla="*/ 284 h 558"/>
                  <a:gd name="T88" fmla="*/ 13393 w 14237"/>
                  <a:gd name="T89" fmla="*/ 262 h 558"/>
                  <a:gd name="T90" fmla="*/ 13798 w 14237"/>
                  <a:gd name="T91" fmla="*/ 239 h 558"/>
                  <a:gd name="T92" fmla="*/ 14048 w 14237"/>
                  <a:gd name="T93" fmla="*/ 221 h 558"/>
                  <a:gd name="T94" fmla="*/ 14181 w 14237"/>
                  <a:gd name="T95" fmla="*/ 208 h 558"/>
                  <a:gd name="T96" fmla="*/ 13697 w 14237"/>
                  <a:gd name="T97" fmla="*/ 193 h 558"/>
                  <a:gd name="T98" fmla="*/ 12703 w 14237"/>
                  <a:gd name="T99" fmla="*/ 176 h 558"/>
                  <a:gd name="T100" fmla="*/ 11704 w 14237"/>
                  <a:gd name="T101" fmla="*/ 161 h 558"/>
                  <a:gd name="T102" fmla="*/ 10564 w 14237"/>
                  <a:gd name="T103" fmla="*/ 145 h 558"/>
                  <a:gd name="T104" fmla="*/ 9146 w 14237"/>
                  <a:gd name="T105" fmla="*/ 125 h 558"/>
                  <a:gd name="T106" fmla="*/ 7310 w 14237"/>
                  <a:gd name="T107" fmla="*/ 99 h 558"/>
                  <a:gd name="T108" fmla="*/ 4922 w 14237"/>
                  <a:gd name="T109" fmla="*/ 67 h 558"/>
                  <a:gd name="T110" fmla="*/ 1841 w 14237"/>
                  <a:gd name="T111" fmla="*/ 26 h 558"/>
                  <a:gd name="T112" fmla="*/ 1 w 14237"/>
                  <a:gd name="T113" fmla="*/ 31 h 558"/>
                  <a:gd name="T114" fmla="*/ 3 w 14237"/>
                  <a:gd name="T115" fmla="*/ 91 h 558"/>
                  <a:gd name="T116" fmla="*/ 5 w 14237"/>
                  <a:gd name="T117" fmla="*/ 152 h 558"/>
                  <a:gd name="T118" fmla="*/ 7 w 14237"/>
                  <a:gd name="T119" fmla="*/ 213 h 558"/>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4237"/>
                  <a:gd name="T181" fmla="*/ 0 h 558"/>
                  <a:gd name="T182" fmla="*/ 14237 w 14237"/>
                  <a:gd name="T183" fmla="*/ 558 h 558"/>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4237" h="558">
                    <a:moveTo>
                      <a:pt x="8" y="243"/>
                    </a:moveTo>
                    <a:lnTo>
                      <a:pt x="372" y="261"/>
                    </a:lnTo>
                    <a:lnTo>
                      <a:pt x="811" y="279"/>
                    </a:lnTo>
                    <a:lnTo>
                      <a:pt x="1315" y="300"/>
                    </a:lnTo>
                    <a:lnTo>
                      <a:pt x="1866" y="322"/>
                    </a:lnTo>
                    <a:lnTo>
                      <a:pt x="2454" y="345"/>
                    </a:lnTo>
                    <a:lnTo>
                      <a:pt x="3064" y="368"/>
                    </a:lnTo>
                    <a:lnTo>
                      <a:pt x="3682" y="391"/>
                    </a:lnTo>
                    <a:lnTo>
                      <a:pt x="4296" y="413"/>
                    </a:lnTo>
                    <a:lnTo>
                      <a:pt x="4891" y="435"/>
                    </a:lnTo>
                    <a:lnTo>
                      <a:pt x="5453" y="454"/>
                    </a:lnTo>
                    <a:lnTo>
                      <a:pt x="5970" y="473"/>
                    </a:lnTo>
                    <a:lnTo>
                      <a:pt x="6427" y="489"/>
                    </a:lnTo>
                    <a:lnTo>
                      <a:pt x="6810" y="502"/>
                    </a:lnTo>
                    <a:lnTo>
                      <a:pt x="7108" y="512"/>
                    </a:lnTo>
                    <a:lnTo>
                      <a:pt x="7305" y="518"/>
                    </a:lnTo>
                    <a:lnTo>
                      <a:pt x="7388" y="520"/>
                    </a:lnTo>
                    <a:lnTo>
                      <a:pt x="7434" y="521"/>
                    </a:lnTo>
                    <a:lnTo>
                      <a:pt x="7518" y="524"/>
                    </a:lnTo>
                    <a:lnTo>
                      <a:pt x="7633" y="529"/>
                    </a:lnTo>
                    <a:lnTo>
                      <a:pt x="7773" y="534"/>
                    </a:lnTo>
                    <a:lnTo>
                      <a:pt x="7931" y="539"/>
                    </a:lnTo>
                    <a:lnTo>
                      <a:pt x="8104" y="545"/>
                    </a:lnTo>
                    <a:lnTo>
                      <a:pt x="8283" y="550"/>
                    </a:lnTo>
                    <a:lnTo>
                      <a:pt x="8462" y="554"/>
                    </a:lnTo>
                    <a:lnTo>
                      <a:pt x="8635" y="557"/>
                    </a:lnTo>
                    <a:lnTo>
                      <a:pt x="8797" y="558"/>
                    </a:lnTo>
                    <a:lnTo>
                      <a:pt x="8871" y="558"/>
                    </a:lnTo>
                    <a:lnTo>
                      <a:pt x="8940" y="557"/>
                    </a:lnTo>
                    <a:lnTo>
                      <a:pt x="9004" y="555"/>
                    </a:lnTo>
                    <a:lnTo>
                      <a:pt x="9059" y="553"/>
                    </a:lnTo>
                    <a:lnTo>
                      <a:pt x="9108" y="549"/>
                    </a:lnTo>
                    <a:lnTo>
                      <a:pt x="9148" y="546"/>
                    </a:lnTo>
                    <a:lnTo>
                      <a:pt x="9180" y="541"/>
                    </a:lnTo>
                    <a:lnTo>
                      <a:pt x="9201" y="535"/>
                    </a:lnTo>
                    <a:lnTo>
                      <a:pt x="9212" y="529"/>
                    </a:lnTo>
                    <a:lnTo>
                      <a:pt x="9210" y="520"/>
                    </a:lnTo>
                    <a:lnTo>
                      <a:pt x="9197" y="511"/>
                    </a:lnTo>
                    <a:lnTo>
                      <a:pt x="9172" y="501"/>
                    </a:lnTo>
                    <a:lnTo>
                      <a:pt x="9102" y="479"/>
                    </a:lnTo>
                    <a:lnTo>
                      <a:pt x="9027" y="457"/>
                    </a:lnTo>
                    <a:lnTo>
                      <a:pt x="8948" y="437"/>
                    </a:lnTo>
                    <a:lnTo>
                      <a:pt x="8866" y="416"/>
                    </a:lnTo>
                    <a:lnTo>
                      <a:pt x="8783" y="396"/>
                    </a:lnTo>
                    <a:lnTo>
                      <a:pt x="8703" y="378"/>
                    </a:lnTo>
                    <a:lnTo>
                      <a:pt x="8625" y="359"/>
                    </a:lnTo>
                    <a:lnTo>
                      <a:pt x="8554" y="344"/>
                    </a:lnTo>
                    <a:lnTo>
                      <a:pt x="8489" y="328"/>
                    </a:lnTo>
                    <a:lnTo>
                      <a:pt x="8435" y="316"/>
                    </a:lnTo>
                    <a:lnTo>
                      <a:pt x="8392" y="306"/>
                    </a:lnTo>
                    <a:lnTo>
                      <a:pt x="8361" y="297"/>
                    </a:lnTo>
                    <a:lnTo>
                      <a:pt x="8353" y="293"/>
                    </a:lnTo>
                    <a:lnTo>
                      <a:pt x="8347" y="290"/>
                    </a:lnTo>
                    <a:lnTo>
                      <a:pt x="8346" y="288"/>
                    </a:lnTo>
                    <a:lnTo>
                      <a:pt x="8351" y="287"/>
                    </a:lnTo>
                    <a:lnTo>
                      <a:pt x="8358" y="286"/>
                    </a:lnTo>
                    <a:lnTo>
                      <a:pt x="8372" y="286"/>
                    </a:lnTo>
                    <a:lnTo>
                      <a:pt x="8391" y="286"/>
                    </a:lnTo>
                    <a:lnTo>
                      <a:pt x="8415" y="288"/>
                    </a:lnTo>
                    <a:lnTo>
                      <a:pt x="8482" y="292"/>
                    </a:lnTo>
                    <a:lnTo>
                      <a:pt x="8572" y="299"/>
                    </a:lnTo>
                    <a:lnTo>
                      <a:pt x="8682" y="307"/>
                    </a:lnTo>
                    <a:lnTo>
                      <a:pt x="8811" y="316"/>
                    </a:lnTo>
                    <a:lnTo>
                      <a:pt x="8957" y="326"/>
                    </a:lnTo>
                    <a:lnTo>
                      <a:pt x="9116" y="336"/>
                    </a:lnTo>
                    <a:lnTo>
                      <a:pt x="9288" y="346"/>
                    </a:lnTo>
                    <a:lnTo>
                      <a:pt x="9470" y="356"/>
                    </a:lnTo>
                    <a:lnTo>
                      <a:pt x="9660" y="365"/>
                    </a:lnTo>
                    <a:lnTo>
                      <a:pt x="9856" y="371"/>
                    </a:lnTo>
                    <a:lnTo>
                      <a:pt x="10055" y="377"/>
                    </a:lnTo>
                    <a:lnTo>
                      <a:pt x="10256" y="380"/>
                    </a:lnTo>
                    <a:lnTo>
                      <a:pt x="10357" y="381"/>
                    </a:lnTo>
                    <a:lnTo>
                      <a:pt x="10457" y="381"/>
                    </a:lnTo>
                    <a:lnTo>
                      <a:pt x="10556" y="381"/>
                    </a:lnTo>
                    <a:lnTo>
                      <a:pt x="10655" y="380"/>
                    </a:lnTo>
                    <a:lnTo>
                      <a:pt x="10752" y="378"/>
                    </a:lnTo>
                    <a:lnTo>
                      <a:pt x="10847" y="374"/>
                    </a:lnTo>
                    <a:lnTo>
                      <a:pt x="10941" y="370"/>
                    </a:lnTo>
                    <a:lnTo>
                      <a:pt x="11033" y="366"/>
                    </a:lnTo>
                    <a:lnTo>
                      <a:pt x="11179" y="357"/>
                    </a:lnTo>
                    <a:lnTo>
                      <a:pt x="11349" y="349"/>
                    </a:lnTo>
                    <a:lnTo>
                      <a:pt x="11542" y="341"/>
                    </a:lnTo>
                    <a:lnTo>
                      <a:pt x="11752" y="332"/>
                    </a:lnTo>
                    <a:lnTo>
                      <a:pt x="11976" y="323"/>
                    </a:lnTo>
                    <a:lnTo>
                      <a:pt x="12210" y="313"/>
                    </a:lnTo>
                    <a:lnTo>
                      <a:pt x="12451" y="303"/>
                    </a:lnTo>
                    <a:lnTo>
                      <a:pt x="12693" y="293"/>
                    </a:lnTo>
                    <a:lnTo>
                      <a:pt x="12934" y="284"/>
                    </a:lnTo>
                    <a:lnTo>
                      <a:pt x="13168" y="273"/>
                    </a:lnTo>
                    <a:lnTo>
                      <a:pt x="13393" y="262"/>
                    </a:lnTo>
                    <a:lnTo>
                      <a:pt x="13604" y="251"/>
                    </a:lnTo>
                    <a:lnTo>
                      <a:pt x="13798" y="239"/>
                    </a:lnTo>
                    <a:lnTo>
                      <a:pt x="13971" y="227"/>
                    </a:lnTo>
                    <a:lnTo>
                      <a:pt x="14048" y="221"/>
                    </a:lnTo>
                    <a:lnTo>
                      <a:pt x="14118" y="215"/>
                    </a:lnTo>
                    <a:lnTo>
                      <a:pt x="14181" y="208"/>
                    </a:lnTo>
                    <a:lnTo>
                      <a:pt x="14237" y="202"/>
                    </a:lnTo>
                    <a:lnTo>
                      <a:pt x="13697" y="193"/>
                    </a:lnTo>
                    <a:lnTo>
                      <a:pt x="13192" y="185"/>
                    </a:lnTo>
                    <a:lnTo>
                      <a:pt x="12703" y="176"/>
                    </a:lnTo>
                    <a:lnTo>
                      <a:pt x="12213" y="169"/>
                    </a:lnTo>
                    <a:lnTo>
                      <a:pt x="11704" y="161"/>
                    </a:lnTo>
                    <a:lnTo>
                      <a:pt x="11160" y="154"/>
                    </a:lnTo>
                    <a:lnTo>
                      <a:pt x="10564" y="145"/>
                    </a:lnTo>
                    <a:lnTo>
                      <a:pt x="9899" y="135"/>
                    </a:lnTo>
                    <a:lnTo>
                      <a:pt x="9146" y="125"/>
                    </a:lnTo>
                    <a:lnTo>
                      <a:pt x="8288" y="113"/>
                    </a:lnTo>
                    <a:lnTo>
                      <a:pt x="7310" y="99"/>
                    </a:lnTo>
                    <a:lnTo>
                      <a:pt x="6194" y="85"/>
                    </a:lnTo>
                    <a:lnTo>
                      <a:pt x="4922" y="67"/>
                    </a:lnTo>
                    <a:lnTo>
                      <a:pt x="3476" y="47"/>
                    </a:lnTo>
                    <a:lnTo>
                      <a:pt x="1841" y="26"/>
                    </a:lnTo>
                    <a:lnTo>
                      <a:pt x="0" y="0"/>
                    </a:lnTo>
                    <a:lnTo>
                      <a:pt x="1" y="31"/>
                    </a:lnTo>
                    <a:lnTo>
                      <a:pt x="2" y="62"/>
                    </a:lnTo>
                    <a:lnTo>
                      <a:pt x="3" y="91"/>
                    </a:lnTo>
                    <a:lnTo>
                      <a:pt x="4" y="122"/>
                    </a:lnTo>
                    <a:lnTo>
                      <a:pt x="5" y="152"/>
                    </a:lnTo>
                    <a:lnTo>
                      <a:pt x="6" y="183"/>
                    </a:lnTo>
                    <a:lnTo>
                      <a:pt x="7" y="213"/>
                    </a:lnTo>
                    <a:lnTo>
                      <a:pt x="8" y="243"/>
                    </a:lnTo>
                    <a:close/>
                  </a:path>
                </a:pathLst>
              </a:custGeom>
              <a:blipFill dpi="0" rotWithShape="1">
                <a:blip r:embed="rId6"/>
                <a:srcRect/>
                <a:tile tx="0" ty="0" sx="100000" sy="100000" flip="none" algn="tl"/>
              </a:blipFill>
              <a:ln w="9525">
                <a:noFill/>
                <a:round/>
                <a:headEnd/>
                <a:tailEnd/>
              </a:ln>
            </p:spPr>
            <p:txBody>
              <a:bodyPr>
                <a:prstTxWarp prst="textNoShape">
                  <a:avLst/>
                </a:prstTxWarp>
              </a:bodyPr>
              <a:lstStyle/>
              <a:p>
                <a:endParaRPr lang="en-US"/>
              </a:p>
            </p:txBody>
          </p:sp>
          <p:sp>
            <p:nvSpPr>
              <p:cNvPr id="68173" name="Freeform 599" descr="Medium wood"/>
              <p:cNvSpPr>
                <a:spLocks noChangeAspect="1"/>
              </p:cNvSpPr>
              <p:nvPr/>
            </p:nvSpPr>
            <p:spPr bwMode="auto">
              <a:xfrm>
                <a:off x="1154" y="2814"/>
                <a:ext cx="2731" cy="102"/>
              </a:xfrm>
              <a:custGeom>
                <a:avLst/>
                <a:gdLst>
                  <a:gd name="T0" fmla="*/ 389 w 13657"/>
                  <a:gd name="T1" fmla="*/ 218 h 510"/>
                  <a:gd name="T2" fmla="*/ 1346 w 13657"/>
                  <a:gd name="T3" fmla="*/ 257 h 510"/>
                  <a:gd name="T4" fmla="*/ 2480 w 13657"/>
                  <a:gd name="T5" fmla="*/ 301 h 510"/>
                  <a:gd name="T6" fmla="*/ 3684 w 13657"/>
                  <a:gd name="T7" fmla="*/ 347 h 510"/>
                  <a:gd name="T8" fmla="*/ 4860 w 13657"/>
                  <a:gd name="T9" fmla="*/ 390 h 510"/>
                  <a:gd name="T10" fmla="*/ 5905 w 13657"/>
                  <a:gd name="T11" fmla="*/ 426 h 510"/>
                  <a:gd name="T12" fmla="*/ 6716 w 13657"/>
                  <a:gd name="T13" fmla="*/ 454 h 510"/>
                  <a:gd name="T14" fmla="*/ 7192 w 13657"/>
                  <a:gd name="T15" fmla="*/ 470 h 510"/>
                  <a:gd name="T16" fmla="*/ 7318 w 13657"/>
                  <a:gd name="T17" fmla="*/ 473 h 510"/>
                  <a:gd name="T18" fmla="*/ 7517 w 13657"/>
                  <a:gd name="T19" fmla="*/ 480 h 510"/>
                  <a:gd name="T20" fmla="*/ 7816 w 13657"/>
                  <a:gd name="T21" fmla="*/ 490 h 510"/>
                  <a:gd name="T22" fmla="*/ 8166 w 13657"/>
                  <a:gd name="T23" fmla="*/ 501 h 510"/>
                  <a:gd name="T24" fmla="*/ 8519 w 13657"/>
                  <a:gd name="T25" fmla="*/ 509 h 510"/>
                  <a:gd name="T26" fmla="*/ 8754 w 13657"/>
                  <a:gd name="T27" fmla="*/ 509 h 510"/>
                  <a:gd name="T28" fmla="*/ 8887 w 13657"/>
                  <a:gd name="T29" fmla="*/ 507 h 510"/>
                  <a:gd name="T30" fmla="*/ 8992 w 13657"/>
                  <a:gd name="T31" fmla="*/ 501 h 510"/>
                  <a:gd name="T32" fmla="*/ 9063 w 13657"/>
                  <a:gd name="T33" fmla="*/ 492 h 510"/>
                  <a:gd name="T34" fmla="*/ 9096 w 13657"/>
                  <a:gd name="T35" fmla="*/ 479 h 510"/>
                  <a:gd name="T36" fmla="*/ 9081 w 13657"/>
                  <a:gd name="T37" fmla="*/ 463 h 510"/>
                  <a:gd name="T38" fmla="*/ 8986 w 13657"/>
                  <a:gd name="T39" fmla="*/ 430 h 510"/>
                  <a:gd name="T40" fmla="*/ 8831 w 13657"/>
                  <a:gd name="T41" fmla="*/ 388 h 510"/>
                  <a:gd name="T42" fmla="*/ 8667 w 13657"/>
                  <a:gd name="T43" fmla="*/ 347 h 510"/>
                  <a:gd name="T44" fmla="*/ 8509 w 13657"/>
                  <a:gd name="T45" fmla="*/ 311 h 510"/>
                  <a:gd name="T46" fmla="*/ 8373 w 13657"/>
                  <a:gd name="T47" fmla="*/ 280 h 510"/>
                  <a:gd name="T48" fmla="*/ 8275 w 13657"/>
                  <a:gd name="T49" fmla="*/ 256 h 510"/>
                  <a:gd name="T50" fmla="*/ 8237 w 13657"/>
                  <a:gd name="T51" fmla="*/ 244 h 510"/>
                  <a:gd name="T52" fmla="*/ 8230 w 13657"/>
                  <a:gd name="T53" fmla="*/ 240 h 510"/>
                  <a:gd name="T54" fmla="*/ 8242 w 13657"/>
                  <a:gd name="T55" fmla="*/ 238 h 510"/>
                  <a:gd name="T56" fmla="*/ 8275 w 13657"/>
                  <a:gd name="T57" fmla="*/ 238 h 510"/>
                  <a:gd name="T58" fmla="*/ 8366 w 13657"/>
                  <a:gd name="T59" fmla="*/ 244 h 510"/>
                  <a:gd name="T60" fmla="*/ 8566 w 13657"/>
                  <a:gd name="T61" fmla="*/ 258 h 510"/>
                  <a:gd name="T62" fmla="*/ 8840 w 13657"/>
                  <a:gd name="T63" fmla="*/ 277 h 510"/>
                  <a:gd name="T64" fmla="*/ 9171 w 13657"/>
                  <a:gd name="T65" fmla="*/ 298 h 510"/>
                  <a:gd name="T66" fmla="*/ 9544 w 13657"/>
                  <a:gd name="T67" fmla="*/ 315 h 510"/>
                  <a:gd name="T68" fmla="*/ 9939 w 13657"/>
                  <a:gd name="T69" fmla="*/ 328 h 510"/>
                  <a:gd name="T70" fmla="*/ 10240 w 13657"/>
                  <a:gd name="T71" fmla="*/ 333 h 510"/>
                  <a:gd name="T72" fmla="*/ 10440 w 13657"/>
                  <a:gd name="T73" fmla="*/ 332 h 510"/>
                  <a:gd name="T74" fmla="*/ 10635 w 13657"/>
                  <a:gd name="T75" fmla="*/ 328 h 510"/>
                  <a:gd name="T76" fmla="*/ 10825 w 13657"/>
                  <a:gd name="T77" fmla="*/ 322 h 510"/>
                  <a:gd name="T78" fmla="*/ 11032 w 13657"/>
                  <a:gd name="T79" fmla="*/ 310 h 510"/>
                  <a:gd name="T80" fmla="*/ 11310 w 13657"/>
                  <a:gd name="T81" fmla="*/ 297 h 510"/>
                  <a:gd name="T82" fmla="*/ 11640 w 13657"/>
                  <a:gd name="T83" fmla="*/ 284 h 510"/>
                  <a:gd name="T84" fmla="*/ 12006 w 13657"/>
                  <a:gd name="T85" fmla="*/ 268 h 510"/>
                  <a:gd name="T86" fmla="*/ 12391 w 13657"/>
                  <a:gd name="T87" fmla="*/ 253 h 510"/>
                  <a:gd name="T88" fmla="*/ 12779 w 13657"/>
                  <a:gd name="T89" fmla="*/ 237 h 510"/>
                  <a:gd name="T90" fmla="*/ 13155 w 13657"/>
                  <a:gd name="T91" fmla="*/ 220 h 510"/>
                  <a:gd name="T92" fmla="*/ 13500 w 13657"/>
                  <a:gd name="T93" fmla="*/ 202 h 510"/>
                  <a:gd name="T94" fmla="*/ 13186 w 13657"/>
                  <a:gd name="T95" fmla="*/ 184 h 510"/>
                  <a:gd name="T96" fmla="*/ 12274 w 13657"/>
                  <a:gd name="T97" fmla="*/ 170 h 510"/>
                  <a:gd name="T98" fmla="*/ 11306 w 13657"/>
                  <a:gd name="T99" fmla="*/ 156 h 510"/>
                  <a:gd name="T100" fmla="*/ 10170 w 13657"/>
                  <a:gd name="T101" fmla="*/ 139 h 510"/>
                  <a:gd name="T102" fmla="*/ 8755 w 13657"/>
                  <a:gd name="T103" fmla="*/ 120 h 510"/>
                  <a:gd name="T104" fmla="*/ 6950 w 13657"/>
                  <a:gd name="T105" fmla="*/ 94 h 510"/>
                  <a:gd name="T106" fmla="*/ 4644 w 13657"/>
                  <a:gd name="T107" fmla="*/ 63 h 510"/>
                  <a:gd name="T108" fmla="*/ 1724 w 13657"/>
                  <a:gd name="T109" fmla="*/ 23 h 510"/>
                  <a:gd name="T110" fmla="*/ 0 w 13657"/>
                  <a:gd name="T111" fmla="*/ 26 h 510"/>
                  <a:gd name="T112" fmla="*/ 2 w 13657"/>
                  <a:gd name="T113" fmla="*/ 76 h 510"/>
                  <a:gd name="T114" fmla="*/ 4 w 13657"/>
                  <a:gd name="T115" fmla="*/ 125 h 510"/>
                  <a:gd name="T116" fmla="*/ 6 w 13657"/>
                  <a:gd name="T117" fmla="*/ 175 h 510"/>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3657"/>
                  <a:gd name="T178" fmla="*/ 0 h 510"/>
                  <a:gd name="T179" fmla="*/ 13657 w 13657"/>
                  <a:gd name="T180" fmla="*/ 510 h 510"/>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3657" h="510">
                    <a:moveTo>
                      <a:pt x="7" y="201"/>
                    </a:moveTo>
                    <a:lnTo>
                      <a:pt x="389" y="218"/>
                    </a:lnTo>
                    <a:lnTo>
                      <a:pt x="840" y="237"/>
                    </a:lnTo>
                    <a:lnTo>
                      <a:pt x="1346" y="257"/>
                    </a:lnTo>
                    <a:lnTo>
                      <a:pt x="1898" y="279"/>
                    </a:lnTo>
                    <a:lnTo>
                      <a:pt x="2480" y="301"/>
                    </a:lnTo>
                    <a:lnTo>
                      <a:pt x="3079" y="324"/>
                    </a:lnTo>
                    <a:lnTo>
                      <a:pt x="3684" y="347"/>
                    </a:lnTo>
                    <a:lnTo>
                      <a:pt x="4283" y="369"/>
                    </a:lnTo>
                    <a:lnTo>
                      <a:pt x="4860" y="390"/>
                    </a:lnTo>
                    <a:lnTo>
                      <a:pt x="5405" y="408"/>
                    </a:lnTo>
                    <a:lnTo>
                      <a:pt x="5905" y="426"/>
                    </a:lnTo>
                    <a:lnTo>
                      <a:pt x="6346" y="441"/>
                    </a:lnTo>
                    <a:lnTo>
                      <a:pt x="6716" y="454"/>
                    </a:lnTo>
                    <a:lnTo>
                      <a:pt x="7002" y="464"/>
                    </a:lnTo>
                    <a:lnTo>
                      <a:pt x="7192" y="470"/>
                    </a:lnTo>
                    <a:lnTo>
                      <a:pt x="7272" y="472"/>
                    </a:lnTo>
                    <a:lnTo>
                      <a:pt x="7318" y="473"/>
                    </a:lnTo>
                    <a:lnTo>
                      <a:pt x="7401" y="476"/>
                    </a:lnTo>
                    <a:lnTo>
                      <a:pt x="7517" y="480"/>
                    </a:lnTo>
                    <a:lnTo>
                      <a:pt x="7657" y="485"/>
                    </a:lnTo>
                    <a:lnTo>
                      <a:pt x="7816" y="490"/>
                    </a:lnTo>
                    <a:lnTo>
                      <a:pt x="7987" y="496"/>
                    </a:lnTo>
                    <a:lnTo>
                      <a:pt x="8166" y="501"/>
                    </a:lnTo>
                    <a:lnTo>
                      <a:pt x="8345" y="506"/>
                    </a:lnTo>
                    <a:lnTo>
                      <a:pt x="8519" y="509"/>
                    </a:lnTo>
                    <a:lnTo>
                      <a:pt x="8680" y="510"/>
                    </a:lnTo>
                    <a:lnTo>
                      <a:pt x="8754" y="509"/>
                    </a:lnTo>
                    <a:lnTo>
                      <a:pt x="8823" y="509"/>
                    </a:lnTo>
                    <a:lnTo>
                      <a:pt x="8887" y="507"/>
                    </a:lnTo>
                    <a:lnTo>
                      <a:pt x="8943" y="505"/>
                    </a:lnTo>
                    <a:lnTo>
                      <a:pt x="8992" y="501"/>
                    </a:lnTo>
                    <a:lnTo>
                      <a:pt x="9032" y="497"/>
                    </a:lnTo>
                    <a:lnTo>
                      <a:pt x="9063" y="492"/>
                    </a:lnTo>
                    <a:lnTo>
                      <a:pt x="9085" y="487"/>
                    </a:lnTo>
                    <a:lnTo>
                      <a:pt x="9096" y="479"/>
                    </a:lnTo>
                    <a:lnTo>
                      <a:pt x="9094" y="472"/>
                    </a:lnTo>
                    <a:lnTo>
                      <a:pt x="9081" y="463"/>
                    </a:lnTo>
                    <a:lnTo>
                      <a:pt x="9055" y="452"/>
                    </a:lnTo>
                    <a:lnTo>
                      <a:pt x="8986" y="430"/>
                    </a:lnTo>
                    <a:lnTo>
                      <a:pt x="8911" y="409"/>
                    </a:lnTo>
                    <a:lnTo>
                      <a:pt x="8831" y="388"/>
                    </a:lnTo>
                    <a:lnTo>
                      <a:pt x="8749" y="368"/>
                    </a:lnTo>
                    <a:lnTo>
                      <a:pt x="8667" y="347"/>
                    </a:lnTo>
                    <a:lnTo>
                      <a:pt x="8586" y="328"/>
                    </a:lnTo>
                    <a:lnTo>
                      <a:pt x="8509" y="311"/>
                    </a:lnTo>
                    <a:lnTo>
                      <a:pt x="8437" y="295"/>
                    </a:lnTo>
                    <a:lnTo>
                      <a:pt x="8373" y="280"/>
                    </a:lnTo>
                    <a:lnTo>
                      <a:pt x="8319" y="267"/>
                    </a:lnTo>
                    <a:lnTo>
                      <a:pt x="8275" y="256"/>
                    </a:lnTo>
                    <a:lnTo>
                      <a:pt x="8245" y="248"/>
                    </a:lnTo>
                    <a:lnTo>
                      <a:pt x="8237" y="244"/>
                    </a:lnTo>
                    <a:lnTo>
                      <a:pt x="8231" y="242"/>
                    </a:lnTo>
                    <a:lnTo>
                      <a:pt x="8230" y="240"/>
                    </a:lnTo>
                    <a:lnTo>
                      <a:pt x="8233" y="238"/>
                    </a:lnTo>
                    <a:lnTo>
                      <a:pt x="8242" y="238"/>
                    </a:lnTo>
                    <a:lnTo>
                      <a:pt x="8256" y="237"/>
                    </a:lnTo>
                    <a:lnTo>
                      <a:pt x="8275" y="238"/>
                    </a:lnTo>
                    <a:lnTo>
                      <a:pt x="8299" y="239"/>
                    </a:lnTo>
                    <a:lnTo>
                      <a:pt x="8366" y="244"/>
                    </a:lnTo>
                    <a:lnTo>
                      <a:pt x="8456" y="251"/>
                    </a:lnTo>
                    <a:lnTo>
                      <a:pt x="8566" y="258"/>
                    </a:lnTo>
                    <a:lnTo>
                      <a:pt x="8694" y="267"/>
                    </a:lnTo>
                    <a:lnTo>
                      <a:pt x="8840" y="277"/>
                    </a:lnTo>
                    <a:lnTo>
                      <a:pt x="8999" y="288"/>
                    </a:lnTo>
                    <a:lnTo>
                      <a:pt x="9171" y="298"/>
                    </a:lnTo>
                    <a:lnTo>
                      <a:pt x="9354" y="307"/>
                    </a:lnTo>
                    <a:lnTo>
                      <a:pt x="9544" y="315"/>
                    </a:lnTo>
                    <a:lnTo>
                      <a:pt x="9739" y="323"/>
                    </a:lnTo>
                    <a:lnTo>
                      <a:pt x="9939" y="328"/>
                    </a:lnTo>
                    <a:lnTo>
                      <a:pt x="10140" y="332"/>
                    </a:lnTo>
                    <a:lnTo>
                      <a:pt x="10240" y="333"/>
                    </a:lnTo>
                    <a:lnTo>
                      <a:pt x="10341" y="333"/>
                    </a:lnTo>
                    <a:lnTo>
                      <a:pt x="10440" y="332"/>
                    </a:lnTo>
                    <a:lnTo>
                      <a:pt x="10539" y="331"/>
                    </a:lnTo>
                    <a:lnTo>
                      <a:pt x="10635" y="328"/>
                    </a:lnTo>
                    <a:lnTo>
                      <a:pt x="10731" y="325"/>
                    </a:lnTo>
                    <a:lnTo>
                      <a:pt x="10825" y="322"/>
                    </a:lnTo>
                    <a:lnTo>
                      <a:pt x="10917" y="316"/>
                    </a:lnTo>
                    <a:lnTo>
                      <a:pt x="11032" y="310"/>
                    </a:lnTo>
                    <a:lnTo>
                      <a:pt x="11163" y="303"/>
                    </a:lnTo>
                    <a:lnTo>
                      <a:pt x="11310" y="297"/>
                    </a:lnTo>
                    <a:lnTo>
                      <a:pt x="11470" y="290"/>
                    </a:lnTo>
                    <a:lnTo>
                      <a:pt x="11640" y="284"/>
                    </a:lnTo>
                    <a:lnTo>
                      <a:pt x="11820" y="276"/>
                    </a:lnTo>
                    <a:lnTo>
                      <a:pt x="12006" y="268"/>
                    </a:lnTo>
                    <a:lnTo>
                      <a:pt x="12197" y="261"/>
                    </a:lnTo>
                    <a:lnTo>
                      <a:pt x="12391" y="253"/>
                    </a:lnTo>
                    <a:lnTo>
                      <a:pt x="12586" y="245"/>
                    </a:lnTo>
                    <a:lnTo>
                      <a:pt x="12779" y="237"/>
                    </a:lnTo>
                    <a:lnTo>
                      <a:pt x="12970" y="228"/>
                    </a:lnTo>
                    <a:lnTo>
                      <a:pt x="13155" y="220"/>
                    </a:lnTo>
                    <a:lnTo>
                      <a:pt x="13332" y="210"/>
                    </a:lnTo>
                    <a:lnTo>
                      <a:pt x="13500" y="202"/>
                    </a:lnTo>
                    <a:lnTo>
                      <a:pt x="13657" y="192"/>
                    </a:lnTo>
                    <a:lnTo>
                      <a:pt x="13186" y="184"/>
                    </a:lnTo>
                    <a:lnTo>
                      <a:pt x="12730" y="178"/>
                    </a:lnTo>
                    <a:lnTo>
                      <a:pt x="12274" y="170"/>
                    </a:lnTo>
                    <a:lnTo>
                      <a:pt x="11803" y="163"/>
                    </a:lnTo>
                    <a:lnTo>
                      <a:pt x="11306" y="156"/>
                    </a:lnTo>
                    <a:lnTo>
                      <a:pt x="10765" y="148"/>
                    </a:lnTo>
                    <a:lnTo>
                      <a:pt x="10170" y="139"/>
                    </a:lnTo>
                    <a:lnTo>
                      <a:pt x="9505" y="129"/>
                    </a:lnTo>
                    <a:lnTo>
                      <a:pt x="8755" y="120"/>
                    </a:lnTo>
                    <a:lnTo>
                      <a:pt x="7909" y="108"/>
                    </a:lnTo>
                    <a:lnTo>
                      <a:pt x="6950" y="94"/>
                    </a:lnTo>
                    <a:lnTo>
                      <a:pt x="5867" y="80"/>
                    </a:lnTo>
                    <a:lnTo>
                      <a:pt x="4644" y="63"/>
                    </a:lnTo>
                    <a:lnTo>
                      <a:pt x="3267" y="44"/>
                    </a:lnTo>
                    <a:lnTo>
                      <a:pt x="1724" y="23"/>
                    </a:lnTo>
                    <a:lnTo>
                      <a:pt x="0" y="0"/>
                    </a:lnTo>
                    <a:lnTo>
                      <a:pt x="0" y="26"/>
                    </a:lnTo>
                    <a:lnTo>
                      <a:pt x="1" y="51"/>
                    </a:lnTo>
                    <a:lnTo>
                      <a:pt x="2" y="76"/>
                    </a:lnTo>
                    <a:lnTo>
                      <a:pt x="3" y="101"/>
                    </a:lnTo>
                    <a:lnTo>
                      <a:pt x="4" y="125"/>
                    </a:lnTo>
                    <a:lnTo>
                      <a:pt x="5" y="150"/>
                    </a:lnTo>
                    <a:lnTo>
                      <a:pt x="6" y="175"/>
                    </a:lnTo>
                    <a:lnTo>
                      <a:pt x="7" y="201"/>
                    </a:lnTo>
                    <a:close/>
                  </a:path>
                </a:pathLst>
              </a:custGeom>
              <a:blipFill dpi="0" rotWithShape="1">
                <a:blip r:embed="rId6"/>
                <a:srcRect/>
                <a:tile tx="0" ty="0" sx="100000" sy="100000" flip="none" algn="tl"/>
              </a:blipFill>
              <a:ln w="9525">
                <a:noFill/>
                <a:round/>
                <a:headEnd/>
                <a:tailEnd/>
              </a:ln>
            </p:spPr>
            <p:txBody>
              <a:bodyPr>
                <a:prstTxWarp prst="textNoShape">
                  <a:avLst/>
                </a:prstTxWarp>
              </a:bodyPr>
              <a:lstStyle/>
              <a:p>
                <a:endParaRPr lang="en-US"/>
              </a:p>
            </p:txBody>
          </p:sp>
          <p:sp>
            <p:nvSpPr>
              <p:cNvPr id="68174" name="Freeform 600" descr="Oak"/>
              <p:cNvSpPr>
                <a:spLocks noChangeAspect="1"/>
              </p:cNvSpPr>
              <p:nvPr/>
            </p:nvSpPr>
            <p:spPr bwMode="auto">
              <a:xfrm>
                <a:off x="4204" y="2507"/>
                <a:ext cx="410" cy="484"/>
              </a:xfrm>
              <a:custGeom>
                <a:avLst/>
                <a:gdLst>
                  <a:gd name="T0" fmla="*/ 30 w 2050"/>
                  <a:gd name="T1" fmla="*/ 2380 h 2420"/>
                  <a:gd name="T2" fmla="*/ 22 w 2050"/>
                  <a:gd name="T3" fmla="*/ 2280 h 2420"/>
                  <a:gd name="T4" fmla="*/ 10 w 2050"/>
                  <a:gd name="T5" fmla="*/ 2165 h 2420"/>
                  <a:gd name="T6" fmla="*/ 1 w 2050"/>
                  <a:gd name="T7" fmla="*/ 2043 h 2420"/>
                  <a:gd name="T8" fmla="*/ 0 w 2050"/>
                  <a:gd name="T9" fmla="*/ 1951 h 2420"/>
                  <a:gd name="T10" fmla="*/ 2 w 2050"/>
                  <a:gd name="T11" fmla="*/ 1892 h 2420"/>
                  <a:gd name="T12" fmla="*/ 9 w 2050"/>
                  <a:gd name="T13" fmla="*/ 1834 h 2420"/>
                  <a:gd name="T14" fmla="*/ 20 w 2050"/>
                  <a:gd name="T15" fmla="*/ 1782 h 2420"/>
                  <a:gd name="T16" fmla="*/ 35 w 2050"/>
                  <a:gd name="T17" fmla="*/ 1732 h 2420"/>
                  <a:gd name="T18" fmla="*/ 56 w 2050"/>
                  <a:gd name="T19" fmla="*/ 1689 h 2420"/>
                  <a:gd name="T20" fmla="*/ 82 w 2050"/>
                  <a:gd name="T21" fmla="*/ 1653 h 2420"/>
                  <a:gd name="T22" fmla="*/ 116 w 2050"/>
                  <a:gd name="T23" fmla="*/ 1623 h 2420"/>
                  <a:gd name="T24" fmla="*/ 138 w 2050"/>
                  <a:gd name="T25" fmla="*/ 1604 h 2420"/>
                  <a:gd name="T26" fmla="*/ 144 w 2050"/>
                  <a:gd name="T27" fmla="*/ 1590 h 2420"/>
                  <a:gd name="T28" fmla="*/ 161 w 2050"/>
                  <a:gd name="T29" fmla="*/ 1568 h 2420"/>
                  <a:gd name="T30" fmla="*/ 190 w 2050"/>
                  <a:gd name="T31" fmla="*/ 1541 h 2420"/>
                  <a:gd name="T32" fmla="*/ 225 w 2050"/>
                  <a:gd name="T33" fmla="*/ 1514 h 2420"/>
                  <a:gd name="T34" fmla="*/ 285 w 2050"/>
                  <a:gd name="T35" fmla="*/ 1472 h 2420"/>
                  <a:gd name="T36" fmla="*/ 341 w 2050"/>
                  <a:gd name="T37" fmla="*/ 1428 h 2420"/>
                  <a:gd name="T38" fmla="*/ 365 w 2050"/>
                  <a:gd name="T39" fmla="*/ 1404 h 2420"/>
                  <a:gd name="T40" fmla="*/ 378 w 2050"/>
                  <a:gd name="T41" fmla="*/ 1388 h 2420"/>
                  <a:gd name="T42" fmla="*/ 412 w 2050"/>
                  <a:gd name="T43" fmla="*/ 1358 h 2420"/>
                  <a:gd name="T44" fmla="*/ 508 w 2050"/>
                  <a:gd name="T45" fmla="*/ 1281 h 2420"/>
                  <a:gd name="T46" fmla="*/ 643 w 2050"/>
                  <a:gd name="T47" fmla="*/ 1167 h 2420"/>
                  <a:gd name="T48" fmla="*/ 811 w 2050"/>
                  <a:gd name="T49" fmla="*/ 1026 h 2420"/>
                  <a:gd name="T50" fmla="*/ 1000 w 2050"/>
                  <a:gd name="T51" fmla="*/ 866 h 2420"/>
                  <a:gd name="T52" fmla="*/ 1199 w 2050"/>
                  <a:gd name="T53" fmla="*/ 698 h 2420"/>
                  <a:gd name="T54" fmla="*/ 1398 w 2050"/>
                  <a:gd name="T55" fmla="*/ 531 h 2420"/>
                  <a:gd name="T56" fmla="*/ 1587 w 2050"/>
                  <a:gd name="T57" fmla="*/ 374 h 2420"/>
                  <a:gd name="T58" fmla="*/ 1678 w 2050"/>
                  <a:gd name="T59" fmla="*/ 295 h 2420"/>
                  <a:gd name="T60" fmla="*/ 1687 w 2050"/>
                  <a:gd name="T61" fmla="*/ 275 h 2420"/>
                  <a:gd name="T62" fmla="*/ 1700 w 2050"/>
                  <a:gd name="T63" fmla="*/ 255 h 2420"/>
                  <a:gd name="T64" fmla="*/ 1718 w 2050"/>
                  <a:gd name="T65" fmla="*/ 234 h 2420"/>
                  <a:gd name="T66" fmla="*/ 1749 w 2050"/>
                  <a:gd name="T67" fmla="*/ 202 h 2420"/>
                  <a:gd name="T68" fmla="*/ 1801 w 2050"/>
                  <a:gd name="T69" fmla="*/ 157 h 2420"/>
                  <a:gd name="T70" fmla="*/ 1859 w 2050"/>
                  <a:gd name="T71" fmla="*/ 114 h 2420"/>
                  <a:gd name="T72" fmla="*/ 1918 w 2050"/>
                  <a:gd name="T73" fmla="*/ 74 h 2420"/>
                  <a:gd name="T74" fmla="*/ 1976 w 2050"/>
                  <a:gd name="T75" fmla="*/ 39 h 2420"/>
                  <a:gd name="T76" fmla="*/ 2028 w 2050"/>
                  <a:gd name="T77" fmla="*/ 10 h 2420"/>
                  <a:gd name="T78" fmla="*/ 2042 w 2050"/>
                  <a:gd name="T79" fmla="*/ 138 h 2420"/>
                  <a:gd name="T80" fmla="*/ 2030 w 2050"/>
                  <a:gd name="T81" fmla="*/ 332 h 2420"/>
                  <a:gd name="T82" fmla="*/ 2018 w 2050"/>
                  <a:gd name="T83" fmla="*/ 472 h 2420"/>
                  <a:gd name="T84" fmla="*/ 2002 w 2050"/>
                  <a:gd name="T85" fmla="*/ 627 h 2420"/>
                  <a:gd name="T86" fmla="*/ 1962 w 2050"/>
                  <a:gd name="T87" fmla="*/ 752 h 2420"/>
                  <a:gd name="T88" fmla="*/ 1934 w 2050"/>
                  <a:gd name="T89" fmla="*/ 777 h 2420"/>
                  <a:gd name="T90" fmla="*/ 1919 w 2050"/>
                  <a:gd name="T91" fmla="*/ 806 h 2420"/>
                  <a:gd name="T92" fmla="*/ 1645 w 2050"/>
                  <a:gd name="T93" fmla="*/ 1056 h 2420"/>
                  <a:gd name="T94" fmla="*/ 1211 w 2050"/>
                  <a:gd name="T95" fmla="*/ 1429 h 2420"/>
                  <a:gd name="T96" fmla="*/ 885 w 2050"/>
                  <a:gd name="T97" fmla="*/ 1709 h 2420"/>
                  <a:gd name="T98" fmla="*/ 644 w 2050"/>
                  <a:gd name="T99" fmla="*/ 1915 h 2420"/>
                  <a:gd name="T100" fmla="*/ 467 w 2050"/>
                  <a:gd name="T101" fmla="*/ 2066 h 2420"/>
                  <a:gd name="T102" fmla="*/ 332 w 2050"/>
                  <a:gd name="T103" fmla="*/ 2178 h 2420"/>
                  <a:gd name="T104" fmla="*/ 218 w 2050"/>
                  <a:gd name="T105" fmla="*/ 2272 h 2420"/>
                  <a:gd name="T106" fmla="*/ 99 w 2050"/>
                  <a:gd name="T107" fmla="*/ 2368 h 2420"/>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2050"/>
                  <a:gd name="T163" fmla="*/ 0 h 2420"/>
                  <a:gd name="T164" fmla="*/ 2050 w 2050"/>
                  <a:gd name="T165" fmla="*/ 2420 h 2420"/>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2050" h="2420">
                    <a:moveTo>
                      <a:pt x="34" y="2420"/>
                    </a:moveTo>
                    <a:lnTo>
                      <a:pt x="30" y="2380"/>
                    </a:lnTo>
                    <a:lnTo>
                      <a:pt x="26" y="2333"/>
                    </a:lnTo>
                    <a:lnTo>
                      <a:pt x="22" y="2280"/>
                    </a:lnTo>
                    <a:lnTo>
                      <a:pt x="15" y="2224"/>
                    </a:lnTo>
                    <a:lnTo>
                      <a:pt x="10" y="2165"/>
                    </a:lnTo>
                    <a:lnTo>
                      <a:pt x="5" y="2105"/>
                    </a:lnTo>
                    <a:lnTo>
                      <a:pt x="1" y="2043"/>
                    </a:lnTo>
                    <a:lnTo>
                      <a:pt x="0" y="1982"/>
                    </a:lnTo>
                    <a:lnTo>
                      <a:pt x="0" y="1951"/>
                    </a:lnTo>
                    <a:lnTo>
                      <a:pt x="1" y="1922"/>
                    </a:lnTo>
                    <a:lnTo>
                      <a:pt x="2" y="1892"/>
                    </a:lnTo>
                    <a:lnTo>
                      <a:pt x="5" y="1862"/>
                    </a:lnTo>
                    <a:lnTo>
                      <a:pt x="9" y="1834"/>
                    </a:lnTo>
                    <a:lnTo>
                      <a:pt x="13" y="1808"/>
                    </a:lnTo>
                    <a:lnTo>
                      <a:pt x="20" y="1782"/>
                    </a:lnTo>
                    <a:lnTo>
                      <a:pt x="26" y="1756"/>
                    </a:lnTo>
                    <a:lnTo>
                      <a:pt x="35" y="1732"/>
                    </a:lnTo>
                    <a:lnTo>
                      <a:pt x="44" y="1709"/>
                    </a:lnTo>
                    <a:lnTo>
                      <a:pt x="56" y="1689"/>
                    </a:lnTo>
                    <a:lnTo>
                      <a:pt x="68" y="1670"/>
                    </a:lnTo>
                    <a:lnTo>
                      <a:pt x="82" y="1653"/>
                    </a:lnTo>
                    <a:lnTo>
                      <a:pt x="98" y="1637"/>
                    </a:lnTo>
                    <a:lnTo>
                      <a:pt x="116" y="1623"/>
                    </a:lnTo>
                    <a:lnTo>
                      <a:pt x="136" y="1612"/>
                    </a:lnTo>
                    <a:lnTo>
                      <a:pt x="138" y="1604"/>
                    </a:lnTo>
                    <a:lnTo>
                      <a:pt x="140" y="1597"/>
                    </a:lnTo>
                    <a:lnTo>
                      <a:pt x="144" y="1590"/>
                    </a:lnTo>
                    <a:lnTo>
                      <a:pt x="149" y="1583"/>
                    </a:lnTo>
                    <a:lnTo>
                      <a:pt x="161" y="1568"/>
                    </a:lnTo>
                    <a:lnTo>
                      <a:pt x="174" y="1555"/>
                    </a:lnTo>
                    <a:lnTo>
                      <a:pt x="190" y="1541"/>
                    </a:lnTo>
                    <a:lnTo>
                      <a:pt x="207" y="1528"/>
                    </a:lnTo>
                    <a:lnTo>
                      <a:pt x="225" y="1514"/>
                    </a:lnTo>
                    <a:lnTo>
                      <a:pt x="245" y="1501"/>
                    </a:lnTo>
                    <a:lnTo>
                      <a:pt x="285" y="1472"/>
                    </a:lnTo>
                    <a:lnTo>
                      <a:pt x="324" y="1444"/>
                    </a:lnTo>
                    <a:lnTo>
                      <a:pt x="341" y="1428"/>
                    </a:lnTo>
                    <a:lnTo>
                      <a:pt x="358" y="1413"/>
                    </a:lnTo>
                    <a:lnTo>
                      <a:pt x="365" y="1404"/>
                    </a:lnTo>
                    <a:lnTo>
                      <a:pt x="372" y="1397"/>
                    </a:lnTo>
                    <a:lnTo>
                      <a:pt x="378" y="1388"/>
                    </a:lnTo>
                    <a:lnTo>
                      <a:pt x="384" y="1379"/>
                    </a:lnTo>
                    <a:lnTo>
                      <a:pt x="412" y="1358"/>
                    </a:lnTo>
                    <a:lnTo>
                      <a:pt x="454" y="1325"/>
                    </a:lnTo>
                    <a:lnTo>
                      <a:pt x="508" y="1281"/>
                    </a:lnTo>
                    <a:lnTo>
                      <a:pt x="571" y="1228"/>
                    </a:lnTo>
                    <a:lnTo>
                      <a:pt x="643" y="1167"/>
                    </a:lnTo>
                    <a:lnTo>
                      <a:pt x="724" y="1099"/>
                    </a:lnTo>
                    <a:lnTo>
                      <a:pt x="811" y="1026"/>
                    </a:lnTo>
                    <a:lnTo>
                      <a:pt x="904" y="947"/>
                    </a:lnTo>
                    <a:lnTo>
                      <a:pt x="1000" y="866"/>
                    </a:lnTo>
                    <a:lnTo>
                      <a:pt x="1098" y="782"/>
                    </a:lnTo>
                    <a:lnTo>
                      <a:pt x="1199" y="698"/>
                    </a:lnTo>
                    <a:lnTo>
                      <a:pt x="1300" y="614"/>
                    </a:lnTo>
                    <a:lnTo>
                      <a:pt x="1398" y="531"/>
                    </a:lnTo>
                    <a:lnTo>
                      <a:pt x="1494" y="451"/>
                    </a:lnTo>
                    <a:lnTo>
                      <a:pt x="1587" y="374"/>
                    </a:lnTo>
                    <a:lnTo>
                      <a:pt x="1675" y="303"/>
                    </a:lnTo>
                    <a:lnTo>
                      <a:pt x="1678" y="295"/>
                    </a:lnTo>
                    <a:lnTo>
                      <a:pt x="1681" y="285"/>
                    </a:lnTo>
                    <a:lnTo>
                      <a:pt x="1687" y="275"/>
                    </a:lnTo>
                    <a:lnTo>
                      <a:pt x="1692" y="265"/>
                    </a:lnTo>
                    <a:lnTo>
                      <a:pt x="1700" y="255"/>
                    </a:lnTo>
                    <a:lnTo>
                      <a:pt x="1708" y="245"/>
                    </a:lnTo>
                    <a:lnTo>
                      <a:pt x="1718" y="234"/>
                    </a:lnTo>
                    <a:lnTo>
                      <a:pt x="1727" y="223"/>
                    </a:lnTo>
                    <a:lnTo>
                      <a:pt x="1749" y="202"/>
                    </a:lnTo>
                    <a:lnTo>
                      <a:pt x="1774" y="180"/>
                    </a:lnTo>
                    <a:lnTo>
                      <a:pt x="1801" y="157"/>
                    </a:lnTo>
                    <a:lnTo>
                      <a:pt x="1829" y="135"/>
                    </a:lnTo>
                    <a:lnTo>
                      <a:pt x="1859" y="114"/>
                    </a:lnTo>
                    <a:lnTo>
                      <a:pt x="1888" y="93"/>
                    </a:lnTo>
                    <a:lnTo>
                      <a:pt x="1918" y="74"/>
                    </a:lnTo>
                    <a:lnTo>
                      <a:pt x="1947" y="55"/>
                    </a:lnTo>
                    <a:lnTo>
                      <a:pt x="1976" y="39"/>
                    </a:lnTo>
                    <a:lnTo>
                      <a:pt x="2003" y="23"/>
                    </a:lnTo>
                    <a:lnTo>
                      <a:pt x="2028" y="10"/>
                    </a:lnTo>
                    <a:lnTo>
                      <a:pt x="2050" y="0"/>
                    </a:lnTo>
                    <a:lnTo>
                      <a:pt x="2042" y="138"/>
                    </a:lnTo>
                    <a:lnTo>
                      <a:pt x="2036" y="246"/>
                    </a:lnTo>
                    <a:lnTo>
                      <a:pt x="2030" y="332"/>
                    </a:lnTo>
                    <a:lnTo>
                      <a:pt x="2025" y="404"/>
                    </a:lnTo>
                    <a:lnTo>
                      <a:pt x="2018" y="472"/>
                    </a:lnTo>
                    <a:lnTo>
                      <a:pt x="2011" y="543"/>
                    </a:lnTo>
                    <a:lnTo>
                      <a:pt x="2002" y="627"/>
                    </a:lnTo>
                    <a:lnTo>
                      <a:pt x="1990" y="731"/>
                    </a:lnTo>
                    <a:lnTo>
                      <a:pt x="1962" y="752"/>
                    </a:lnTo>
                    <a:lnTo>
                      <a:pt x="1942" y="767"/>
                    </a:lnTo>
                    <a:lnTo>
                      <a:pt x="1934" y="777"/>
                    </a:lnTo>
                    <a:lnTo>
                      <a:pt x="1927" y="789"/>
                    </a:lnTo>
                    <a:lnTo>
                      <a:pt x="1919" y="806"/>
                    </a:lnTo>
                    <a:lnTo>
                      <a:pt x="1910" y="828"/>
                    </a:lnTo>
                    <a:lnTo>
                      <a:pt x="1645" y="1056"/>
                    </a:lnTo>
                    <a:lnTo>
                      <a:pt x="1413" y="1256"/>
                    </a:lnTo>
                    <a:lnTo>
                      <a:pt x="1211" y="1429"/>
                    </a:lnTo>
                    <a:lnTo>
                      <a:pt x="1036" y="1579"/>
                    </a:lnTo>
                    <a:lnTo>
                      <a:pt x="885" y="1709"/>
                    </a:lnTo>
                    <a:lnTo>
                      <a:pt x="756" y="1821"/>
                    </a:lnTo>
                    <a:lnTo>
                      <a:pt x="644" y="1915"/>
                    </a:lnTo>
                    <a:lnTo>
                      <a:pt x="549" y="1996"/>
                    </a:lnTo>
                    <a:lnTo>
                      <a:pt x="467" y="2066"/>
                    </a:lnTo>
                    <a:lnTo>
                      <a:pt x="396" y="2125"/>
                    </a:lnTo>
                    <a:lnTo>
                      <a:pt x="332" y="2178"/>
                    </a:lnTo>
                    <a:lnTo>
                      <a:pt x="273" y="2227"/>
                    </a:lnTo>
                    <a:lnTo>
                      <a:pt x="218" y="2272"/>
                    </a:lnTo>
                    <a:lnTo>
                      <a:pt x="160" y="2318"/>
                    </a:lnTo>
                    <a:lnTo>
                      <a:pt x="99" y="2368"/>
                    </a:lnTo>
                    <a:lnTo>
                      <a:pt x="34" y="2420"/>
                    </a:lnTo>
                    <a:close/>
                  </a:path>
                </a:pathLst>
              </a:custGeom>
              <a:blipFill dpi="0" rotWithShape="1">
                <a:blip r:embed="rId7"/>
                <a:srcRect/>
                <a:tile tx="0" ty="0" sx="100000" sy="100000" flip="none" algn="tl"/>
              </a:blipFill>
              <a:ln w="9525">
                <a:noFill/>
                <a:round/>
                <a:headEnd/>
                <a:tailEnd/>
              </a:ln>
            </p:spPr>
            <p:txBody>
              <a:bodyPr>
                <a:prstTxWarp prst="textNoShape">
                  <a:avLst/>
                </a:prstTxWarp>
              </a:bodyPr>
              <a:lstStyle/>
              <a:p>
                <a:endParaRPr lang="en-US"/>
              </a:p>
            </p:txBody>
          </p:sp>
          <p:sp>
            <p:nvSpPr>
              <p:cNvPr id="68175" name="Freeform 601" descr="Oak"/>
              <p:cNvSpPr>
                <a:spLocks noChangeAspect="1"/>
              </p:cNvSpPr>
              <p:nvPr/>
            </p:nvSpPr>
            <p:spPr bwMode="auto">
              <a:xfrm>
                <a:off x="4204" y="2652"/>
                <a:ext cx="295" cy="339"/>
              </a:xfrm>
              <a:custGeom>
                <a:avLst/>
                <a:gdLst>
                  <a:gd name="T0" fmla="*/ 1267 w 1474"/>
                  <a:gd name="T1" fmla="*/ 0 h 1695"/>
                  <a:gd name="T2" fmla="*/ 1307 w 1474"/>
                  <a:gd name="T3" fmla="*/ 27 h 1695"/>
                  <a:gd name="T4" fmla="*/ 1347 w 1474"/>
                  <a:gd name="T5" fmla="*/ 60 h 1695"/>
                  <a:gd name="T6" fmla="*/ 1369 w 1474"/>
                  <a:gd name="T7" fmla="*/ 85 h 1695"/>
                  <a:gd name="T8" fmla="*/ 1390 w 1474"/>
                  <a:gd name="T9" fmla="*/ 111 h 1695"/>
                  <a:gd name="T10" fmla="*/ 1411 w 1474"/>
                  <a:gd name="T11" fmla="*/ 142 h 1695"/>
                  <a:gd name="T12" fmla="*/ 1431 w 1474"/>
                  <a:gd name="T13" fmla="*/ 177 h 1695"/>
                  <a:gd name="T14" fmla="*/ 1447 w 1474"/>
                  <a:gd name="T15" fmla="*/ 218 h 1695"/>
                  <a:gd name="T16" fmla="*/ 1460 w 1474"/>
                  <a:gd name="T17" fmla="*/ 263 h 1695"/>
                  <a:gd name="T18" fmla="*/ 1469 w 1474"/>
                  <a:gd name="T19" fmla="*/ 312 h 1695"/>
                  <a:gd name="T20" fmla="*/ 1474 w 1474"/>
                  <a:gd name="T21" fmla="*/ 366 h 1695"/>
                  <a:gd name="T22" fmla="*/ 1470 w 1474"/>
                  <a:gd name="T23" fmla="*/ 425 h 1695"/>
                  <a:gd name="T24" fmla="*/ 1462 w 1474"/>
                  <a:gd name="T25" fmla="*/ 489 h 1695"/>
                  <a:gd name="T26" fmla="*/ 1110 w 1474"/>
                  <a:gd name="T27" fmla="*/ 791 h 1695"/>
                  <a:gd name="T28" fmla="*/ 839 w 1474"/>
                  <a:gd name="T29" fmla="*/ 1024 h 1695"/>
                  <a:gd name="T30" fmla="*/ 632 w 1474"/>
                  <a:gd name="T31" fmla="*/ 1200 h 1695"/>
                  <a:gd name="T32" fmla="*/ 476 w 1474"/>
                  <a:gd name="T33" fmla="*/ 1333 h 1695"/>
                  <a:gd name="T34" fmla="*/ 353 w 1474"/>
                  <a:gd name="T35" fmla="*/ 1436 h 1695"/>
                  <a:gd name="T36" fmla="*/ 248 w 1474"/>
                  <a:gd name="T37" fmla="*/ 1522 h 1695"/>
                  <a:gd name="T38" fmla="*/ 148 w 1474"/>
                  <a:gd name="T39" fmla="*/ 1604 h 1695"/>
                  <a:gd name="T40" fmla="*/ 34 w 1474"/>
                  <a:gd name="T41" fmla="*/ 1695 h 1695"/>
                  <a:gd name="T42" fmla="*/ 26 w 1474"/>
                  <a:gd name="T43" fmla="*/ 1608 h 1695"/>
                  <a:gd name="T44" fmla="*/ 15 w 1474"/>
                  <a:gd name="T45" fmla="*/ 1499 h 1695"/>
                  <a:gd name="T46" fmla="*/ 5 w 1474"/>
                  <a:gd name="T47" fmla="*/ 1380 h 1695"/>
                  <a:gd name="T48" fmla="*/ 0 w 1474"/>
                  <a:gd name="T49" fmla="*/ 1257 h 1695"/>
                  <a:gd name="T50" fmla="*/ 1 w 1474"/>
                  <a:gd name="T51" fmla="*/ 1197 h 1695"/>
                  <a:gd name="T52" fmla="*/ 5 w 1474"/>
                  <a:gd name="T53" fmla="*/ 1137 h 1695"/>
                  <a:gd name="T54" fmla="*/ 13 w 1474"/>
                  <a:gd name="T55" fmla="*/ 1083 h 1695"/>
                  <a:gd name="T56" fmla="*/ 26 w 1474"/>
                  <a:gd name="T57" fmla="*/ 1031 h 1695"/>
                  <a:gd name="T58" fmla="*/ 44 w 1474"/>
                  <a:gd name="T59" fmla="*/ 984 h 1695"/>
                  <a:gd name="T60" fmla="*/ 68 w 1474"/>
                  <a:gd name="T61" fmla="*/ 945 h 1695"/>
                  <a:gd name="T62" fmla="*/ 98 w 1474"/>
                  <a:gd name="T63" fmla="*/ 912 h 1695"/>
                  <a:gd name="T64" fmla="*/ 136 w 1474"/>
                  <a:gd name="T65" fmla="*/ 887 h 1695"/>
                  <a:gd name="T66" fmla="*/ 140 w 1474"/>
                  <a:gd name="T67" fmla="*/ 872 h 1695"/>
                  <a:gd name="T68" fmla="*/ 149 w 1474"/>
                  <a:gd name="T69" fmla="*/ 858 h 1695"/>
                  <a:gd name="T70" fmla="*/ 174 w 1474"/>
                  <a:gd name="T71" fmla="*/ 830 h 1695"/>
                  <a:gd name="T72" fmla="*/ 207 w 1474"/>
                  <a:gd name="T73" fmla="*/ 803 h 1695"/>
                  <a:gd name="T74" fmla="*/ 245 w 1474"/>
                  <a:gd name="T75" fmla="*/ 776 h 1695"/>
                  <a:gd name="T76" fmla="*/ 324 w 1474"/>
                  <a:gd name="T77" fmla="*/ 719 h 1695"/>
                  <a:gd name="T78" fmla="*/ 358 w 1474"/>
                  <a:gd name="T79" fmla="*/ 688 h 1695"/>
                  <a:gd name="T80" fmla="*/ 372 w 1474"/>
                  <a:gd name="T81" fmla="*/ 672 h 1695"/>
                  <a:gd name="T82" fmla="*/ 384 w 1474"/>
                  <a:gd name="T83" fmla="*/ 654 h 1695"/>
                  <a:gd name="T84" fmla="*/ 482 w 1474"/>
                  <a:gd name="T85" fmla="*/ 577 h 1695"/>
                  <a:gd name="T86" fmla="*/ 653 w 1474"/>
                  <a:gd name="T87" fmla="*/ 434 h 1695"/>
                  <a:gd name="T88" fmla="*/ 874 w 1474"/>
                  <a:gd name="T89" fmla="*/ 247 h 1695"/>
                  <a:gd name="T90" fmla="*/ 1123 w 1474"/>
                  <a:gd name="T91" fmla="*/ 36 h 1695"/>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474"/>
                  <a:gd name="T139" fmla="*/ 0 h 1695"/>
                  <a:gd name="T140" fmla="*/ 1474 w 1474"/>
                  <a:gd name="T141" fmla="*/ 1695 h 1695"/>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474" h="1695">
                    <a:moveTo>
                      <a:pt x="1123" y="36"/>
                    </a:moveTo>
                    <a:lnTo>
                      <a:pt x="1267" y="0"/>
                    </a:lnTo>
                    <a:lnTo>
                      <a:pt x="1278" y="7"/>
                    </a:lnTo>
                    <a:lnTo>
                      <a:pt x="1307" y="27"/>
                    </a:lnTo>
                    <a:lnTo>
                      <a:pt x="1326" y="42"/>
                    </a:lnTo>
                    <a:lnTo>
                      <a:pt x="1347" y="60"/>
                    </a:lnTo>
                    <a:lnTo>
                      <a:pt x="1358" y="73"/>
                    </a:lnTo>
                    <a:lnTo>
                      <a:pt x="1369" y="85"/>
                    </a:lnTo>
                    <a:lnTo>
                      <a:pt x="1379" y="97"/>
                    </a:lnTo>
                    <a:lnTo>
                      <a:pt x="1390" y="111"/>
                    </a:lnTo>
                    <a:lnTo>
                      <a:pt x="1401" y="126"/>
                    </a:lnTo>
                    <a:lnTo>
                      <a:pt x="1411" y="142"/>
                    </a:lnTo>
                    <a:lnTo>
                      <a:pt x="1421" y="160"/>
                    </a:lnTo>
                    <a:lnTo>
                      <a:pt x="1431" y="177"/>
                    </a:lnTo>
                    <a:lnTo>
                      <a:pt x="1440" y="197"/>
                    </a:lnTo>
                    <a:lnTo>
                      <a:pt x="1447" y="218"/>
                    </a:lnTo>
                    <a:lnTo>
                      <a:pt x="1455" y="240"/>
                    </a:lnTo>
                    <a:lnTo>
                      <a:pt x="1460" y="263"/>
                    </a:lnTo>
                    <a:lnTo>
                      <a:pt x="1466" y="287"/>
                    </a:lnTo>
                    <a:lnTo>
                      <a:pt x="1469" y="312"/>
                    </a:lnTo>
                    <a:lnTo>
                      <a:pt x="1472" y="338"/>
                    </a:lnTo>
                    <a:lnTo>
                      <a:pt x="1474" y="366"/>
                    </a:lnTo>
                    <a:lnTo>
                      <a:pt x="1472" y="395"/>
                    </a:lnTo>
                    <a:lnTo>
                      <a:pt x="1470" y="425"/>
                    </a:lnTo>
                    <a:lnTo>
                      <a:pt x="1467" y="456"/>
                    </a:lnTo>
                    <a:lnTo>
                      <a:pt x="1462" y="489"/>
                    </a:lnTo>
                    <a:lnTo>
                      <a:pt x="1274" y="650"/>
                    </a:lnTo>
                    <a:lnTo>
                      <a:pt x="1110" y="791"/>
                    </a:lnTo>
                    <a:lnTo>
                      <a:pt x="965" y="916"/>
                    </a:lnTo>
                    <a:lnTo>
                      <a:pt x="839" y="1024"/>
                    </a:lnTo>
                    <a:lnTo>
                      <a:pt x="729" y="1119"/>
                    </a:lnTo>
                    <a:lnTo>
                      <a:pt x="632" y="1200"/>
                    </a:lnTo>
                    <a:lnTo>
                      <a:pt x="549" y="1272"/>
                    </a:lnTo>
                    <a:lnTo>
                      <a:pt x="476" y="1333"/>
                    </a:lnTo>
                    <a:lnTo>
                      <a:pt x="411" y="1388"/>
                    </a:lnTo>
                    <a:lnTo>
                      <a:pt x="353" y="1436"/>
                    </a:lnTo>
                    <a:lnTo>
                      <a:pt x="300" y="1481"/>
                    </a:lnTo>
                    <a:lnTo>
                      <a:pt x="248" y="1522"/>
                    </a:lnTo>
                    <a:lnTo>
                      <a:pt x="198" y="1563"/>
                    </a:lnTo>
                    <a:lnTo>
                      <a:pt x="148" y="1604"/>
                    </a:lnTo>
                    <a:lnTo>
                      <a:pt x="93" y="1648"/>
                    </a:lnTo>
                    <a:lnTo>
                      <a:pt x="34" y="1695"/>
                    </a:lnTo>
                    <a:lnTo>
                      <a:pt x="30" y="1655"/>
                    </a:lnTo>
                    <a:lnTo>
                      <a:pt x="26" y="1608"/>
                    </a:lnTo>
                    <a:lnTo>
                      <a:pt x="22" y="1555"/>
                    </a:lnTo>
                    <a:lnTo>
                      <a:pt x="15" y="1499"/>
                    </a:lnTo>
                    <a:lnTo>
                      <a:pt x="10" y="1440"/>
                    </a:lnTo>
                    <a:lnTo>
                      <a:pt x="5" y="1380"/>
                    </a:lnTo>
                    <a:lnTo>
                      <a:pt x="1" y="1318"/>
                    </a:lnTo>
                    <a:lnTo>
                      <a:pt x="0" y="1257"/>
                    </a:lnTo>
                    <a:lnTo>
                      <a:pt x="0" y="1226"/>
                    </a:lnTo>
                    <a:lnTo>
                      <a:pt x="1" y="1197"/>
                    </a:lnTo>
                    <a:lnTo>
                      <a:pt x="2" y="1167"/>
                    </a:lnTo>
                    <a:lnTo>
                      <a:pt x="5" y="1137"/>
                    </a:lnTo>
                    <a:lnTo>
                      <a:pt x="9" y="1109"/>
                    </a:lnTo>
                    <a:lnTo>
                      <a:pt x="13" y="1083"/>
                    </a:lnTo>
                    <a:lnTo>
                      <a:pt x="20" y="1057"/>
                    </a:lnTo>
                    <a:lnTo>
                      <a:pt x="26" y="1031"/>
                    </a:lnTo>
                    <a:lnTo>
                      <a:pt x="35" y="1007"/>
                    </a:lnTo>
                    <a:lnTo>
                      <a:pt x="44" y="984"/>
                    </a:lnTo>
                    <a:lnTo>
                      <a:pt x="56" y="964"/>
                    </a:lnTo>
                    <a:lnTo>
                      <a:pt x="68" y="945"/>
                    </a:lnTo>
                    <a:lnTo>
                      <a:pt x="82" y="928"/>
                    </a:lnTo>
                    <a:lnTo>
                      <a:pt x="98" y="912"/>
                    </a:lnTo>
                    <a:lnTo>
                      <a:pt x="116" y="898"/>
                    </a:lnTo>
                    <a:lnTo>
                      <a:pt x="136" y="887"/>
                    </a:lnTo>
                    <a:lnTo>
                      <a:pt x="138" y="879"/>
                    </a:lnTo>
                    <a:lnTo>
                      <a:pt x="140" y="872"/>
                    </a:lnTo>
                    <a:lnTo>
                      <a:pt x="144" y="865"/>
                    </a:lnTo>
                    <a:lnTo>
                      <a:pt x="149" y="858"/>
                    </a:lnTo>
                    <a:lnTo>
                      <a:pt x="161" y="843"/>
                    </a:lnTo>
                    <a:lnTo>
                      <a:pt x="174" y="830"/>
                    </a:lnTo>
                    <a:lnTo>
                      <a:pt x="190" y="816"/>
                    </a:lnTo>
                    <a:lnTo>
                      <a:pt x="207" y="803"/>
                    </a:lnTo>
                    <a:lnTo>
                      <a:pt x="225" y="789"/>
                    </a:lnTo>
                    <a:lnTo>
                      <a:pt x="245" y="776"/>
                    </a:lnTo>
                    <a:lnTo>
                      <a:pt x="285" y="747"/>
                    </a:lnTo>
                    <a:lnTo>
                      <a:pt x="324" y="719"/>
                    </a:lnTo>
                    <a:lnTo>
                      <a:pt x="341" y="703"/>
                    </a:lnTo>
                    <a:lnTo>
                      <a:pt x="358" y="688"/>
                    </a:lnTo>
                    <a:lnTo>
                      <a:pt x="365" y="679"/>
                    </a:lnTo>
                    <a:lnTo>
                      <a:pt x="372" y="672"/>
                    </a:lnTo>
                    <a:lnTo>
                      <a:pt x="378" y="663"/>
                    </a:lnTo>
                    <a:lnTo>
                      <a:pt x="384" y="654"/>
                    </a:lnTo>
                    <a:lnTo>
                      <a:pt x="423" y="625"/>
                    </a:lnTo>
                    <a:lnTo>
                      <a:pt x="482" y="577"/>
                    </a:lnTo>
                    <a:lnTo>
                      <a:pt x="560" y="512"/>
                    </a:lnTo>
                    <a:lnTo>
                      <a:pt x="653" y="434"/>
                    </a:lnTo>
                    <a:lnTo>
                      <a:pt x="758" y="345"/>
                    </a:lnTo>
                    <a:lnTo>
                      <a:pt x="874" y="247"/>
                    </a:lnTo>
                    <a:lnTo>
                      <a:pt x="997" y="144"/>
                    </a:lnTo>
                    <a:lnTo>
                      <a:pt x="1123" y="36"/>
                    </a:lnTo>
                    <a:close/>
                  </a:path>
                </a:pathLst>
              </a:custGeom>
              <a:blipFill dpi="0" rotWithShape="1">
                <a:blip r:embed="rId7"/>
                <a:srcRect/>
                <a:tile tx="0" ty="0" sx="100000" sy="100000" flip="none" algn="tl"/>
              </a:blipFill>
              <a:ln w="9525">
                <a:noFill/>
                <a:round/>
                <a:headEnd/>
                <a:tailEnd/>
              </a:ln>
            </p:spPr>
            <p:txBody>
              <a:bodyPr>
                <a:prstTxWarp prst="textNoShape">
                  <a:avLst/>
                </a:prstTxWarp>
              </a:bodyPr>
              <a:lstStyle/>
              <a:p>
                <a:endParaRPr lang="en-US"/>
              </a:p>
            </p:txBody>
          </p:sp>
          <p:sp>
            <p:nvSpPr>
              <p:cNvPr id="68176" name="Freeform 602" descr="Oak"/>
              <p:cNvSpPr>
                <a:spLocks noChangeAspect="1"/>
              </p:cNvSpPr>
              <p:nvPr/>
            </p:nvSpPr>
            <p:spPr bwMode="auto">
              <a:xfrm>
                <a:off x="4204" y="2665"/>
                <a:ext cx="276" cy="326"/>
              </a:xfrm>
              <a:custGeom>
                <a:avLst/>
                <a:gdLst>
                  <a:gd name="T0" fmla="*/ 1087 w 1381"/>
                  <a:gd name="T1" fmla="*/ 21 h 1633"/>
                  <a:gd name="T2" fmla="*/ 1145 w 1381"/>
                  <a:gd name="T3" fmla="*/ 7 h 1633"/>
                  <a:gd name="T4" fmla="*/ 1186 w 1381"/>
                  <a:gd name="T5" fmla="*/ 6 h 1633"/>
                  <a:gd name="T6" fmla="*/ 1236 w 1381"/>
                  <a:gd name="T7" fmla="*/ 43 h 1633"/>
                  <a:gd name="T8" fmla="*/ 1269 w 1381"/>
                  <a:gd name="T9" fmla="*/ 75 h 1633"/>
                  <a:gd name="T10" fmla="*/ 1291 w 1381"/>
                  <a:gd name="T11" fmla="*/ 100 h 1633"/>
                  <a:gd name="T12" fmla="*/ 1313 w 1381"/>
                  <a:gd name="T13" fmla="*/ 131 h 1633"/>
                  <a:gd name="T14" fmla="*/ 1332 w 1381"/>
                  <a:gd name="T15" fmla="*/ 166 h 1633"/>
                  <a:gd name="T16" fmla="*/ 1351 w 1381"/>
                  <a:gd name="T17" fmla="*/ 205 h 1633"/>
                  <a:gd name="T18" fmla="*/ 1365 w 1381"/>
                  <a:gd name="T19" fmla="*/ 250 h 1633"/>
                  <a:gd name="T20" fmla="*/ 1375 w 1381"/>
                  <a:gd name="T21" fmla="*/ 299 h 1633"/>
                  <a:gd name="T22" fmla="*/ 1381 w 1381"/>
                  <a:gd name="T23" fmla="*/ 353 h 1633"/>
                  <a:gd name="T24" fmla="*/ 1379 w 1381"/>
                  <a:gd name="T25" fmla="*/ 412 h 1633"/>
                  <a:gd name="T26" fmla="*/ 1371 w 1381"/>
                  <a:gd name="T27" fmla="*/ 476 h 1633"/>
                  <a:gd name="T28" fmla="*/ 1195 w 1381"/>
                  <a:gd name="T29" fmla="*/ 657 h 1633"/>
                  <a:gd name="T30" fmla="*/ 911 w 1381"/>
                  <a:gd name="T31" fmla="*/ 899 h 1633"/>
                  <a:gd name="T32" fmla="*/ 693 w 1381"/>
                  <a:gd name="T33" fmla="*/ 1086 h 1633"/>
                  <a:gd name="T34" fmla="*/ 527 w 1381"/>
                  <a:gd name="T35" fmla="*/ 1227 h 1633"/>
                  <a:gd name="T36" fmla="*/ 398 w 1381"/>
                  <a:gd name="T37" fmla="*/ 1337 h 1633"/>
                  <a:gd name="T38" fmla="*/ 291 w 1381"/>
                  <a:gd name="T39" fmla="*/ 1425 h 1633"/>
                  <a:gd name="T40" fmla="*/ 194 w 1381"/>
                  <a:gd name="T41" fmla="*/ 1505 h 1633"/>
                  <a:gd name="T42" fmla="*/ 91 w 1381"/>
                  <a:gd name="T43" fmla="*/ 1587 h 1633"/>
                  <a:gd name="T44" fmla="*/ 30 w 1381"/>
                  <a:gd name="T45" fmla="*/ 1593 h 1633"/>
                  <a:gd name="T46" fmla="*/ 22 w 1381"/>
                  <a:gd name="T47" fmla="*/ 1493 h 1633"/>
                  <a:gd name="T48" fmla="*/ 10 w 1381"/>
                  <a:gd name="T49" fmla="*/ 1378 h 1633"/>
                  <a:gd name="T50" fmla="*/ 1 w 1381"/>
                  <a:gd name="T51" fmla="*/ 1256 h 1633"/>
                  <a:gd name="T52" fmla="*/ 0 w 1381"/>
                  <a:gd name="T53" fmla="*/ 1164 h 1633"/>
                  <a:gd name="T54" fmla="*/ 2 w 1381"/>
                  <a:gd name="T55" fmla="*/ 1105 h 1633"/>
                  <a:gd name="T56" fmla="*/ 9 w 1381"/>
                  <a:gd name="T57" fmla="*/ 1047 h 1633"/>
                  <a:gd name="T58" fmla="*/ 20 w 1381"/>
                  <a:gd name="T59" fmla="*/ 995 h 1633"/>
                  <a:gd name="T60" fmla="*/ 35 w 1381"/>
                  <a:gd name="T61" fmla="*/ 945 h 1633"/>
                  <a:gd name="T62" fmla="*/ 56 w 1381"/>
                  <a:gd name="T63" fmla="*/ 902 h 1633"/>
                  <a:gd name="T64" fmla="*/ 82 w 1381"/>
                  <a:gd name="T65" fmla="*/ 866 h 1633"/>
                  <a:gd name="T66" fmla="*/ 116 w 1381"/>
                  <a:gd name="T67" fmla="*/ 836 h 1633"/>
                  <a:gd name="T68" fmla="*/ 138 w 1381"/>
                  <a:gd name="T69" fmla="*/ 817 h 1633"/>
                  <a:gd name="T70" fmla="*/ 144 w 1381"/>
                  <a:gd name="T71" fmla="*/ 803 h 1633"/>
                  <a:gd name="T72" fmla="*/ 161 w 1381"/>
                  <a:gd name="T73" fmla="*/ 781 h 1633"/>
                  <a:gd name="T74" fmla="*/ 190 w 1381"/>
                  <a:gd name="T75" fmla="*/ 754 h 1633"/>
                  <a:gd name="T76" fmla="*/ 225 w 1381"/>
                  <a:gd name="T77" fmla="*/ 727 h 1633"/>
                  <a:gd name="T78" fmla="*/ 285 w 1381"/>
                  <a:gd name="T79" fmla="*/ 685 h 1633"/>
                  <a:gd name="T80" fmla="*/ 341 w 1381"/>
                  <a:gd name="T81" fmla="*/ 641 h 1633"/>
                  <a:gd name="T82" fmla="*/ 365 w 1381"/>
                  <a:gd name="T83" fmla="*/ 617 h 1633"/>
                  <a:gd name="T84" fmla="*/ 378 w 1381"/>
                  <a:gd name="T85" fmla="*/ 601 h 1633"/>
                  <a:gd name="T86" fmla="*/ 420 w 1381"/>
                  <a:gd name="T87" fmla="*/ 565 h 1633"/>
                  <a:gd name="T88" fmla="*/ 544 w 1381"/>
                  <a:gd name="T89" fmla="*/ 463 h 1633"/>
                  <a:gd name="T90" fmla="*/ 724 w 1381"/>
                  <a:gd name="T91" fmla="*/ 312 h 1633"/>
                  <a:gd name="T92" fmla="*/ 942 w 1381"/>
                  <a:gd name="T93" fmla="*/ 129 h 1633"/>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381"/>
                  <a:gd name="T142" fmla="*/ 0 h 1633"/>
                  <a:gd name="T143" fmla="*/ 1381 w 1381"/>
                  <a:gd name="T144" fmla="*/ 1633 h 1633"/>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381" h="1633">
                    <a:moveTo>
                      <a:pt x="1059" y="29"/>
                    </a:moveTo>
                    <a:lnTo>
                      <a:pt x="1087" y="21"/>
                    </a:lnTo>
                    <a:lnTo>
                      <a:pt x="1117" y="14"/>
                    </a:lnTo>
                    <a:lnTo>
                      <a:pt x="1145" y="7"/>
                    </a:lnTo>
                    <a:lnTo>
                      <a:pt x="1175" y="0"/>
                    </a:lnTo>
                    <a:lnTo>
                      <a:pt x="1186" y="6"/>
                    </a:lnTo>
                    <a:lnTo>
                      <a:pt x="1216" y="27"/>
                    </a:lnTo>
                    <a:lnTo>
                      <a:pt x="1236" y="43"/>
                    </a:lnTo>
                    <a:lnTo>
                      <a:pt x="1257" y="63"/>
                    </a:lnTo>
                    <a:lnTo>
                      <a:pt x="1269" y="75"/>
                    </a:lnTo>
                    <a:lnTo>
                      <a:pt x="1280" y="87"/>
                    </a:lnTo>
                    <a:lnTo>
                      <a:pt x="1291" y="100"/>
                    </a:lnTo>
                    <a:lnTo>
                      <a:pt x="1302" y="115"/>
                    </a:lnTo>
                    <a:lnTo>
                      <a:pt x="1313" y="131"/>
                    </a:lnTo>
                    <a:lnTo>
                      <a:pt x="1323" y="148"/>
                    </a:lnTo>
                    <a:lnTo>
                      <a:pt x="1332" y="166"/>
                    </a:lnTo>
                    <a:lnTo>
                      <a:pt x="1342" y="185"/>
                    </a:lnTo>
                    <a:lnTo>
                      <a:pt x="1351" y="205"/>
                    </a:lnTo>
                    <a:lnTo>
                      <a:pt x="1359" y="227"/>
                    </a:lnTo>
                    <a:lnTo>
                      <a:pt x="1365" y="250"/>
                    </a:lnTo>
                    <a:lnTo>
                      <a:pt x="1371" y="274"/>
                    </a:lnTo>
                    <a:lnTo>
                      <a:pt x="1375" y="299"/>
                    </a:lnTo>
                    <a:lnTo>
                      <a:pt x="1378" y="325"/>
                    </a:lnTo>
                    <a:lnTo>
                      <a:pt x="1381" y="353"/>
                    </a:lnTo>
                    <a:lnTo>
                      <a:pt x="1381" y="381"/>
                    </a:lnTo>
                    <a:lnTo>
                      <a:pt x="1379" y="412"/>
                    </a:lnTo>
                    <a:lnTo>
                      <a:pt x="1376" y="444"/>
                    </a:lnTo>
                    <a:lnTo>
                      <a:pt x="1371" y="476"/>
                    </a:lnTo>
                    <a:lnTo>
                      <a:pt x="1364" y="510"/>
                    </a:lnTo>
                    <a:lnTo>
                      <a:pt x="1195" y="657"/>
                    </a:lnTo>
                    <a:lnTo>
                      <a:pt x="1044" y="786"/>
                    </a:lnTo>
                    <a:lnTo>
                      <a:pt x="911" y="899"/>
                    </a:lnTo>
                    <a:lnTo>
                      <a:pt x="795" y="999"/>
                    </a:lnTo>
                    <a:lnTo>
                      <a:pt x="693" y="1086"/>
                    </a:lnTo>
                    <a:lnTo>
                      <a:pt x="605" y="1162"/>
                    </a:lnTo>
                    <a:lnTo>
                      <a:pt x="527" y="1227"/>
                    </a:lnTo>
                    <a:lnTo>
                      <a:pt x="458" y="1285"/>
                    </a:lnTo>
                    <a:lnTo>
                      <a:pt x="398" y="1337"/>
                    </a:lnTo>
                    <a:lnTo>
                      <a:pt x="342" y="1383"/>
                    </a:lnTo>
                    <a:lnTo>
                      <a:pt x="291" y="1425"/>
                    </a:lnTo>
                    <a:lnTo>
                      <a:pt x="242" y="1466"/>
                    </a:lnTo>
                    <a:lnTo>
                      <a:pt x="194" y="1505"/>
                    </a:lnTo>
                    <a:lnTo>
                      <a:pt x="143" y="1545"/>
                    </a:lnTo>
                    <a:lnTo>
                      <a:pt x="91" y="1587"/>
                    </a:lnTo>
                    <a:lnTo>
                      <a:pt x="34" y="1633"/>
                    </a:lnTo>
                    <a:lnTo>
                      <a:pt x="30" y="1593"/>
                    </a:lnTo>
                    <a:lnTo>
                      <a:pt x="26" y="1546"/>
                    </a:lnTo>
                    <a:lnTo>
                      <a:pt x="22" y="1493"/>
                    </a:lnTo>
                    <a:lnTo>
                      <a:pt x="15" y="1437"/>
                    </a:lnTo>
                    <a:lnTo>
                      <a:pt x="10" y="1378"/>
                    </a:lnTo>
                    <a:lnTo>
                      <a:pt x="5" y="1318"/>
                    </a:lnTo>
                    <a:lnTo>
                      <a:pt x="1" y="1256"/>
                    </a:lnTo>
                    <a:lnTo>
                      <a:pt x="0" y="1195"/>
                    </a:lnTo>
                    <a:lnTo>
                      <a:pt x="0" y="1164"/>
                    </a:lnTo>
                    <a:lnTo>
                      <a:pt x="1" y="1135"/>
                    </a:lnTo>
                    <a:lnTo>
                      <a:pt x="2" y="1105"/>
                    </a:lnTo>
                    <a:lnTo>
                      <a:pt x="5" y="1075"/>
                    </a:lnTo>
                    <a:lnTo>
                      <a:pt x="9" y="1047"/>
                    </a:lnTo>
                    <a:lnTo>
                      <a:pt x="13" y="1021"/>
                    </a:lnTo>
                    <a:lnTo>
                      <a:pt x="20" y="995"/>
                    </a:lnTo>
                    <a:lnTo>
                      <a:pt x="26" y="969"/>
                    </a:lnTo>
                    <a:lnTo>
                      <a:pt x="35" y="945"/>
                    </a:lnTo>
                    <a:lnTo>
                      <a:pt x="44" y="922"/>
                    </a:lnTo>
                    <a:lnTo>
                      <a:pt x="56" y="902"/>
                    </a:lnTo>
                    <a:lnTo>
                      <a:pt x="68" y="883"/>
                    </a:lnTo>
                    <a:lnTo>
                      <a:pt x="82" y="866"/>
                    </a:lnTo>
                    <a:lnTo>
                      <a:pt x="98" y="850"/>
                    </a:lnTo>
                    <a:lnTo>
                      <a:pt x="116" y="836"/>
                    </a:lnTo>
                    <a:lnTo>
                      <a:pt x="136" y="825"/>
                    </a:lnTo>
                    <a:lnTo>
                      <a:pt x="138" y="817"/>
                    </a:lnTo>
                    <a:lnTo>
                      <a:pt x="140" y="810"/>
                    </a:lnTo>
                    <a:lnTo>
                      <a:pt x="144" y="803"/>
                    </a:lnTo>
                    <a:lnTo>
                      <a:pt x="149" y="796"/>
                    </a:lnTo>
                    <a:lnTo>
                      <a:pt x="161" y="781"/>
                    </a:lnTo>
                    <a:lnTo>
                      <a:pt x="174" y="768"/>
                    </a:lnTo>
                    <a:lnTo>
                      <a:pt x="190" y="754"/>
                    </a:lnTo>
                    <a:lnTo>
                      <a:pt x="207" y="741"/>
                    </a:lnTo>
                    <a:lnTo>
                      <a:pt x="225" y="727"/>
                    </a:lnTo>
                    <a:lnTo>
                      <a:pt x="245" y="714"/>
                    </a:lnTo>
                    <a:lnTo>
                      <a:pt x="285" y="685"/>
                    </a:lnTo>
                    <a:lnTo>
                      <a:pt x="324" y="657"/>
                    </a:lnTo>
                    <a:lnTo>
                      <a:pt x="341" y="641"/>
                    </a:lnTo>
                    <a:lnTo>
                      <a:pt x="358" y="626"/>
                    </a:lnTo>
                    <a:lnTo>
                      <a:pt x="365" y="617"/>
                    </a:lnTo>
                    <a:lnTo>
                      <a:pt x="372" y="610"/>
                    </a:lnTo>
                    <a:lnTo>
                      <a:pt x="378" y="601"/>
                    </a:lnTo>
                    <a:lnTo>
                      <a:pt x="384" y="592"/>
                    </a:lnTo>
                    <a:lnTo>
                      <a:pt x="420" y="565"/>
                    </a:lnTo>
                    <a:lnTo>
                      <a:pt x="474" y="521"/>
                    </a:lnTo>
                    <a:lnTo>
                      <a:pt x="544" y="463"/>
                    </a:lnTo>
                    <a:lnTo>
                      <a:pt x="628" y="393"/>
                    </a:lnTo>
                    <a:lnTo>
                      <a:pt x="724" y="312"/>
                    </a:lnTo>
                    <a:lnTo>
                      <a:pt x="829" y="224"/>
                    </a:lnTo>
                    <a:lnTo>
                      <a:pt x="942" y="129"/>
                    </a:lnTo>
                    <a:lnTo>
                      <a:pt x="1059" y="29"/>
                    </a:lnTo>
                    <a:close/>
                  </a:path>
                </a:pathLst>
              </a:custGeom>
              <a:blipFill dpi="0" rotWithShape="1">
                <a:blip r:embed="rId7"/>
                <a:srcRect/>
                <a:tile tx="0" ty="0" sx="100000" sy="100000" flip="none" algn="tl"/>
              </a:blipFill>
              <a:ln w="9525">
                <a:noFill/>
                <a:round/>
                <a:headEnd/>
                <a:tailEnd/>
              </a:ln>
            </p:spPr>
            <p:txBody>
              <a:bodyPr>
                <a:prstTxWarp prst="textNoShape">
                  <a:avLst/>
                </a:prstTxWarp>
              </a:bodyPr>
              <a:lstStyle/>
              <a:p>
                <a:endParaRPr lang="en-US"/>
              </a:p>
            </p:txBody>
          </p:sp>
          <p:sp>
            <p:nvSpPr>
              <p:cNvPr id="68177" name="Freeform 603" descr="Oak"/>
              <p:cNvSpPr>
                <a:spLocks noChangeAspect="1"/>
              </p:cNvSpPr>
              <p:nvPr/>
            </p:nvSpPr>
            <p:spPr bwMode="auto">
              <a:xfrm>
                <a:off x="4204" y="2677"/>
                <a:ext cx="258" cy="314"/>
              </a:xfrm>
              <a:custGeom>
                <a:avLst/>
                <a:gdLst>
                  <a:gd name="T0" fmla="*/ 1016 w 1289"/>
                  <a:gd name="T1" fmla="*/ 16 h 1572"/>
                  <a:gd name="T2" fmla="*/ 1060 w 1289"/>
                  <a:gd name="T3" fmla="*/ 5 h 1572"/>
                  <a:gd name="T4" fmla="*/ 1094 w 1289"/>
                  <a:gd name="T5" fmla="*/ 7 h 1572"/>
                  <a:gd name="T6" fmla="*/ 1145 w 1289"/>
                  <a:gd name="T7" fmla="*/ 45 h 1572"/>
                  <a:gd name="T8" fmla="*/ 1179 w 1289"/>
                  <a:gd name="T9" fmla="*/ 77 h 1572"/>
                  <a:gd name="T10" fmla="*/ 1202 w 1289"/>
                  <a:gd name="T11" fmla="*/ 105 h 1572"/>
                  <a:gd name="T12" fmla="*/ 1224 w 1289"/>
                  <a:gd name="T13" fmla="*/ 136 h 1572"/>
                  <a:gd name="T14" fmla="*/ 1244 w 1289"/>
                  <a:gd name="T15" fmla="*/ 173 h 1572"/>
                  <a:gd name="T16" fmla="*/ 1261 w 1289"/>
                  <a:gd name="T17" fmla="*/ 214 h 1572"/>
                  <a:gd name="T18" fmla="*/ 1276 w 1289"/>
                  <a:gd name="T19" fmla="*/ 260 h 1572"/>
                  <a:gd name="T20" fmla="*/ 1285 w 1289"/>
                  <a:gd name="T21" fmla="*/ 311 h 1572"/>
                  <a:gd name="T22" fmla="*/ 1289 w 1289"/>
                  <a:gd name="T23" fmla="*/ 367 h 1572"/>
                  <a:gd name="T24" fmla="*/ 1285 w 1289"/>
                  <a:gd name="T25" fmla="*/ 430 h 1572"/>
                  <a:gd name="T26" fmla="*/ 1276 w 1289"/>
                  <a:gd name="T27" fmla="*/ 496 h 1572"/>
                  <a:gd name="T28" fmla="*/ 1267 w 1289"/>
                  <a:gd name="T29" fmla="*/ 533 h 1572"/>
                  <a:gd name="T30" fmla="*/ 1113 w 1289"/>
                  <a:gd name="T31" fmla="*/ 666 h 1572"/>
                  <a:gd name="T32" fmla="*/ 857 w 1289"/>
                  <a:gd name="T33" fmla="*/ 885 h 1572"/>
                  <a:gd name="T34" fmla="*/ 658 w 1289"/>
                  <a:gd name="T35" fmla="*/ 1056 h 1572"/>
                  <a:gd name="T36" fmla="*/ 505 w 1289"/>
                  <a:gd name="T37" fmla="*/ 1186 h 1572"/>
                  <a:gd name="T38" fmla="*/ 384 w 1289"/>
                  <a:gd name="T39" fmla="*/ 1288 h 1572"/>
                  <a:gd name="T40" fmla="*/ 282 w 1289"/>
                  <a:gd name="T41" fmla="*/ 1371 h 1572"/>
                  <a:gd name="T42" fmla="*/ 188 w 1289"/>
                  <a:gd name="T43" fmla="*/ 1447 h 1572"/>
                  <a:gd name="T44" fmla="*/ 88 w 1289"/>
                  <a:gd name="T45" fmla="*/ 1527 h 1572"/>
                  <a:gd name="T46" fmla="*/ 30 w 1289"/>
                  <a:gd name="T47" fmla="*/ 1532 h 1572"/>
                  <a:gd name="T48" fmla="*/ 22 w 1289"/>
                  <a:gd name="T49" fmla="*/ 1432 h 1572"/>
                  <a:gd name="T50" fmla="*/ 10 w 1289"/>
                  <a:gd name="T51" fmla="*/ 1317 h 1572"/>
                  <a:gd name="T52" fmla="*/ 1 w 1289"/>
                  <a:gd name="T53" fmla="*/ 1195 h 1572"/>
                  <a:gd name="T54" fmla="*/ 0 w 1289"/>
                  <a:gd name="T55" fmla="*/ 1103 h 1572"/>
                  <a:gd name="T56" fmla="*/ 2 w 1289"/>
                  <a:gd name="T57" fmla="*/ 1044 h 1572"/>
                  <a:gd name="T58" fmla="*/ 9 w 1289"/>
                  <a:gd name="T59" fmla="*/ 986 h 1572"/>
                  <a:gd name="T60" fmla="*/ 20 w 1289"/>
                  <a:gd name="T61" fmla="*/ 934 h 1572"/>
                  <a:gd name="T62" fmla="*/ 35 w 1289"/>
                  <a:gd name="T63" fmla="*/ 884 h 1572"/>
                  <a:gd name="T64" fmla="*/ 56 w 1289"/>
                  <a:gd name="T65" fmla="*/ 841 h 1572"/>
                  <a:gd name="T66" fmla="*/ 82 w 1289"/>
                  <a:gd name="T67" fmla="*/ 805 h 1572"/>
                  <a:gd name="T68" fmla="*/ 116 w 1289"/>
                  <a:gd name="T69" fmla="*/ 775 h 1572"/>
                  <a:gd name="T70" fmla="*/ 138 w 1289"/>
                  <a:gd name="T71" fmla="*/ 756 h 1572"/>
                  <a:gd name="T72" fmla="*/ 144 w 1289"/>
                  <a:gd name="T73" fmla="*/ 742 h 1572"/>
                  <a:gd name="T74" fmla="*/ 161 w 1289"/>
                  <a:gd name="T75" fmla="*/ 720 h 1572"/>
                  <a:gd name="T76" fmla="*/ 190 w 1289"/>
                  <a:gd name="T77" fmla="*/ 693 h 1572"/>
                  <a:gd name="T78" fmla="*/ 225 w 1289"/>
                  <a:gd name="T79" fmla="*/ 666 h 1572"/>
                  <a:gd name="T80" fmla="*/ 285 w 1289"/>
                  <a:gd name="T81" fmla="*/ 624 h 1572"/>
                  <a:gd name="T82" fmla="*/ 341 w 1289"/>
                  <a:gd name="T83" fmla="*/ 580 h 1572"/>
                  <a:gd name="T84" fmla="*/ 365 w 1289"/>
                  <a:gd name="T85" fmla="*/ 556 h 1572"/>
                  <a:gd name="T86" fmla="*/ 378 w 1289"/>
                  <a:gd name="T87" fmla="*/ 540 h 1572"/>
                  <a:gd name="T88" fmla="*/ 417 w 1289"/>
                  <a:gd name="T89" fmla="*/ 507 h 1572"/>
                  <a:gd name="T90" fmla="*/ 528 w 1289"/>
                  <a:gd name="T91" fmla="*/ 415 h 1572"/>
                  <a:gd name="T92" fmla="*/ 690 w 1289"/>
                  <a:gd name="T93" fmla="*/ 280 h 1572"/>
                  <a:gd name="T94" fmla="*/ 887 w 1289"/>
                  <a:gd name="T95" fmla="*/ 114 h 1572"/>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289"/>
                  <a:gd name="T145" fmla="*/ 0 h 1572"/>
                  <a:gd name="T146" fmla="*/ 1289 w 1289"/>
                  <a:gd name="T147" fmla="*/ 1572 h 1572"/>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289" h="1572">
                    <a:moveTo>
                      <a:pt x="994" y="23"/>
                    </a:moveTo>
                    <a:lnTo>
                      <a:pt x="1016" y="16"/>
                    </a:lnTo>
                    <a:lnTo>
                      <a:pt x="1038" y="11"/>
                    </a:lnTo>
                    <a:lnTo>
                      <a:pt x="1060" y="5"/>
                    </a:lnTo>
                    <a:lnTo>
                      <a:pt x="1082" y="0"/>
                    </a:lnTo>
                    <a:lnTo>
                      <a:pt x="1094" y="7"/>
                    </a:lnTo>
                    <a:lnTo>
                      <a:pt x="1126" y="28"/>
                    </a:lnTo>
                    <a:lnTo>
                      <a:pt x="1145" y="45"/>
                    </a:lnTo>
                    <a:lnTo>
                      <a:pt x="1167" y="65"/>
                    </a:lnTo>
                    <a:lnTo>
                      <a:pt x="1179" y="77"/>
                    </a:lnTo>
                    <a:lnTo>
                      <a:pt x="1190" y="91"/>
                    </a:lnTo>
                    <a:lnTo>
                      <a:pt x="1202" y="105"/>
                    </a:lnTo>
                    <a:lnTo>
                      <a:pt x="1213" y="120"/>
                    </a:lnTo>
                    <a:lnTo>
                      <a:pt x="1224" y="136"/>
                    </a:lnTo>
                    <a:lnTo>
                      <a:pt x="1234" y="154"/>
                    </a:lnTo>
                    <a:lnTo>
                      <a:pt x="1244" y="173"/>
                    </a:lnTo>
                    <a:lnTo>
                      <a:pt x="1254" y="193"/>
                    </a:lnTo>
                    <a:lnTo>
                      <a:pt x="1261" y="214"/>
                    </a:lnTo>
                    <a:lnTo>
                      <a:pt x="1269" y="236"/>
                    </a:lnTo>
                    <a:lnTo>
                      <a:pt x="1276" y="260"/>
                    </a:lnTo>
                    <a:lnTo>
                      <a:pt x="1281" y="285"/>
                    </a:lnTo>
                    <a:lnTo>
                      <a:pt x="1285" y="311"/>
                    </a:lnTo>
                    <a:lnTo>
                      <a:pt x="1288" y="339"/>
                    </a:lnTo>
                    <a:lnTo>
                      <a:pt x="1289" y="367"/>
                    </a:lnTo>
                    <a:lnTo>
                      <a:pt x="1289" y="398"/>
                    </a:lnTo>
                    <a:lnTo>
                      <a:pt x="1285" y="430"/>
                    </a:lnTo>
                    <a:lnTo>
                      <a:pt x="1281" y="462"/>
                    </a:lnTo>
                    <a:lnTo>
                      <a:pt x="1276" y="496"/>
                    </a:lnTo>
                    <a:lnTo>
                      <a:pt x="1267" y="532"/>
                    </a:lnTo>
                    <a:lnTo>
                      <a:pt x="1267" y="533"/>
                    </a:lnTo>
                    <a:lnTo>
                      <a:pt x="1113" y="666"/>
                    </a:lnTo>
                    <a:lnTo>
                      <a:pt x="977" y="783"/>
                    </a:lnTo>
                    <a:lnTo>
                      <a:pt x="857" y="885"/>
                    </a:lnTo>
                    <a:lnTo>
                      <a:pt x="751" y="976"/>
                    </a:lnTo>
                    <a:lnTo>
                      <a:pt x="658" y="1056"/>
                    </a:lnTo>
                    <a:lnTo>
                      <a:pt x="576" y="1125"/>
                    </a:lnTo>
                    <a:lnTo>
                      <a:pt x="505" y="1186"/>
                    </a:lnTo>
                    <a:lnTo>
                      <a:pt x="441" y="1240"/>
                    </a:lnTo>
                    <a:lnTo>
                      <a:pt x="384" y="1288"/>
                    </a:lnTo>
                    <a:lnTo>
                      <a:pt x="331" y="1332"/>
                    </a:lnTo>
                    <a:lnTo>
                      <a:pt x="282" y="1371"/>
                    </a:lnTo>
                    <a:lnTo>
                      <a:pt x="235" y="1410"/>
                    </a:lnTo>
                    <a:lnTo>
                      <a:pt x="188" y="1447"/>
                    </a:lnTo>
                    <a:lnTo>
                      <a:pt x="140" y="1487"/>
                    </a:lnTo>
                    <a:lnTo>
                      <a:pt x="88" y="1527"/>
                    </a:lnTo>
                    <a:lnTo>
                      <a:pt x="34" y="1572"/>
                    </a:lnTo>
                    <a:lnTo>
                      <a:pt x="30" y="1532"/>
                    </a:lnTo>
                    <a:lnTo>
                      <a:pt x="26" y="1485"/>
                    </a:lnTo>
                    <a:lnTo>
                      <a:pt x="22" y="1432"/>
                    </a:lnTo>
                    <a:lnTo>
                      <a:pt x="15" y="1376"/>
                    </a:lnTo>
                    <a:lnTo>
                      <a:pt x="10" y="1317"/>
                    </a:lnTo>
                    <a:lnTo>
                      <a:pt x="5" y="1257"/>
                    </a:lnTo>
                    <a:lnTo>
                      <a:pt x="1" y="1195"/>
                    </a:lnTo>
                    <a:lnTo>
                      <a:pt x="0" y="1134"/>
                    </a:lnTo>
                    <a:lnTo>
                      <a:pt x="0" y="1103"/>
                    </a:lnTo>
                    <a:lnTo>
                      <a:pt x="1" y="1074"/>
                    </a:lnTo>
                    <a:lnTo>
                      <a:pt x="2" y="1044"/>
                    </a:lnTo>
                    <a:lnTo>
                      <a:pt x="5" y="1014"/>
                    </a:lnTo>
                    <a:lnTo>
                      <a:pt x="9" y="986"/>
                    </a:lnTo>
                    <a:lnTo>
                      <a:pt x="13" y="960"/>
                    </a:lnTo>
                    <a:lnTo>
                      <a:pt x="20" y="934"/>
                    </a:lnTo>
                    <a:lnTo>
                      <a:pt x="26" y="908"/>
                    </a:lnTo>
                    <a:lnTo>
                      <a:pt x="35" y="884"/>
                    </a:lnTo>
                    <a:lnTo>
                      <a:pt x="44" y="861"/>
                    </a:lnTo>
                    <a:lnTo>
                      <a:pt x="56" y="841"/>
                    </a:lnTo>
                    <a:lnTo>
                      <a:pt x="68" y="822"/>
                    </a:lnTo>
                    <a:lnTo>
                      <a:pt x="82" y="805"/>
                    </a:lnTo>
                    <a:lnTo>
                      <a:pt x="98" y="789"/>
                    </a:lnTo>
                    <a:lnTo>
                      <a:pt x="116" y="775"/>
                    </a:lnTo>
                    <a:lnTo>
                      <a:pt x="136" y="764"/>
                    </a:lnTo>
                    <a:lnTo>
                      <a:pt x="138" y="756"/>
                    </a:lnTo>
                    <a:lnTo>
                      <a:pt x="140" y="749"/>
                    </a:lnTo>
                    <a:lnTo>
                      <a:pt x="144" y="742"/>
                    </a:lnTo>
                    <a:lnTo>
                      <a:pt x="149" y="735"/>
                    </a:lnTo>
                    <a:lnTo>
                      <a:pt x="161" y="720"/>
                    </a:lnTo>
                    <a:lnTo>
                      <a:pt x="174" y="707"/>
                    </a:lnTo>
                    <a:lnTo>
                      <a:pt x="190" y="693"/>
                    </a:lnTo>
                    <a:lnTo>
                      <a:pt x="207" y="680"/>
                    </a:lnTo>
                    <a:lnTo>
                      <a:pt x="225" y="666"/>
                    </a:lnTo>
                    <a:lnTo>
                      <a:pt x="245" y="653"/>
                    </a:lnTo>
                    <a:lnTo>
                      <a:pt x="285" y="624"/>
                    </a:lnTo>
                    <a:lnTo>
                      <a:pt x="324" y="596"/>
                    </a:lnTo>
                    <a:lnTo>
                      <a:pt x="341" y="580"/>
                    </a:lnTo>
                    <a:lnTo>
                      <a:pt x="358" y="565"/>
                    </a:lnTo>
                    <a:lnTo>
                      <a:pt x="365" y="556"/>
                    </a:lnTo>
                    <a:lnTo>
                      <a:pt x="372" y="549"/>
                    </a:lnTo>
                    <a:lnTo>
                      <a:pt x="378" y="540"/>
                    </a:lnTo>
                    <a:lnTo>
                      <a:pt x="384" y="531"/>
                    </a:lnTo>
                    <a:lnTo>
                      <a:pt x="417" y="507"/>
                    </a:lnTo>
                    <a:lnTo>
                      <a:pt x="466" y="468"/>
                    </a:lnTo>
                    <a:lnTo>
                      <a:pt x="528" y="415"/>
                    </a:lnTo>
                    <a:lnTo>
                      <a:pt x="604" y="352"/>
                    </a:lnTo>
                    <a:lnTo>
                      <a:pt x="690" y="280"/>
                    </a:lnTo>
                    <a:lnTo>
                      <a:pt x="785" y="199"/>
                    </a:lnTo>
                    <a:lnTo>
                      <a:pt x="887" y="114"/>
                    </a:lnTo>
                    <a:lnTo>
                      <a:pt x="994" y="23"/>
                    </a:lnTo>
                    <a:close/>
                  </a:path>
                </a:pathLst>
              </a:custGeom>
              <a:blipFill dpi="0" rotWithShape="1">
                <a:blip r:embed="rId7"/>
                <a:srcRect/>
                <a:tile tx="0" ty="0" sx="100000" sy="100000" flip="none" algn="tl"/>
              </a:blipFill>
              <a:ln w="9525">
                <a:noFill/>
                <a:round/>
                <a:headEnd/>
                <a:tailEnd/>
              </a:ln>
            </p:spPr>
            <p:txBody>
              <a:bodyPr>
                <a:prstTxWarp prst="textNoShape">
                  <a:avLst/>
                </a:prstTxWarp>
              </a:bodyPr>
              <a:lstStyle/>
              <a:p>
                <a:endParaRPr lang="en-US"/>
              </a:p>
            </p:txBody>
          </p:sp>
          <p:sp>
            <p:nvSpPr>
              <p:cNvPr id="68178" name="Freeform 604" descr="Oak"/>
              <p:cNvSpPr>
                <a:spLocks noChangeAspect="1"/>
              </p:cNvSpPr>
              <p:nvPr/>
            </p:nvSpPr>
            <p:spPr bwMode="auto">
              <a:xfrm>
                <a:off x="4204" y="2689"/>
                <a:ext cx="239" cy="302"/>
              </a:xfrm>
              <a:custGeom>
                <a:avLst/>
                <a:gdLst>
                  <a:gd name="T0" fmla="*/ 945 w 1197"/>
                  <a:gd name="T1" fmla="*/ 12 h 1511"/>
                  <a:gd name="T2" fmla="*/ 976 w 1197"/>
                  <a:gd name="T3" fmla="*/ 4 h 1511"/>
                  <a:gd name="T4" fmla="*/ 1002 w 1197"/>
                  <a:gd name="T5" fmla="*/ 8 h 1511"/>
                  <a:gd name="T6" fmla="*/ 1053 w 1197"/>
                  <a:gd name="T7" fmla="*/ 46 h 1511"/>
                  <a:gd name="T8" fmla="*/ 1086 w 1197"/>
                  <a:gd name="T9" fmla="*/ 79 h 1511"/>
                  <a:gd name="T10" fmla="*/ 1109 w 1197"/>
                  <a:gd name="T11" fmla="*/ 105 h 1511"/>
                  <a:gd name="T12" fmla="*/ 1131 w 1197"/>
                  <a:gd name="T13" fmla="*/ 137 h 1511"/>
                  <a:gd name="T14" fmla="*/ 1152 w 1197"/>
                  <a:gd name="T15" fmla="*/ 174 h 1511"/>
                  <a:gd name="T16" fmla="*/ 1169 w 1197"/>
                  <a:gd name="T17" fmla="*/ 214 h 1511"/>
                  <a:gd name="T18" fmla="*/ 1184 w 1197"/>
                  <a:gd name="T19" fmla="*/ 260 h 1511"/>
                  <a:gd name="T20" fmla="*/ 1192 w 1197"/>
                  <a:gd name="T21" fmla="*/ 312 h 1511"/>
                  <a:gd name="T22" fmla="*/ 1197 w 1197"/>
                  <a:gd name="T23" fmla="*/ 369 h 1511"/>
                  <a:gd name="T24" fmla="*/ 1193 w 1197"/>
                  <a:gd name="T25" fmla="*/ 430 h 1511"/>
                  <a:gd name="T26" fmla="*/ 1183 w 1197"/>
                  <a:gd name="T27" fmla="*/ 496 h 1511"/>
                  <a:gd name="T28" fmla="*/ 1172 w 1197"/>
                  <a:gd name="T29" fmla="*/ 545 h 1511"/>
                  <a:gd name="T30" fmla="*/ 1030 w 1197"/>
                  <a:gd name="T31" fmla="*/ 676 h 1511"/>
                  <a:gd name="T32" fmla="*/ 801 w 1197"/>
                  <a:gd name="T33" fmla="*/ 873 h 1511"/>
                  <a:gd name="T34" fmla="*/ 621 w 1197"/>
                  <a:gd name="T35" fmla="*/ 1026 h 1511"/>
                  <a:gd name="T36" fmla="*/ 481 w 1197"/>
                  <a:gd name="T37" fmla="*/ 1145 h 1511"/>
                  <a:gd name="T38" fmla="*/ 369 w 1197"/>
                  <a:gd name="T39" fmla="*/ 1239 h 1511"/>
                  <a:gd name="T40" fmla="*/ 273 w 1197"/>
                  <a:gd name="T41" fmla="*/ 1318 h 1511"/>
                  <a:gd name="T42" fmla="*/ 183 w 1197"/>
                  <a:gd name="T43" fmla="*/ 1392 h 1511"/>
                  <a:gd name="T44" fmla="*/ 87 w 1197"/>
                  <a:gd name="T45" fmla="*/ 1468 h 1511"/>
                  <a:gd name="T46" fmla="*/ 30 w 1197"/>
                  <a:gd name="T47" fmla="*/ 1471 h 1511"/>
                  <a:gd name="T48" fmla="*/ 22 w 1197"/>
                  <a:gd name="T49" fmla="*/ 1371 h 1511"/>
                  <a:gd name="T50" fmla="*/ 10 w 1197"/>
                  <a:gd name="T51" fmla="*/ 1256 h 1511"/>
                  <a:gd name="T52" fmla="*/ 1 w 1197"/>
                  <a:gd name="T53" fmla="*/ 1134 h 1511"/>
                  <a:gd name="T54" fmla="*/ 0 w 1197"/>
                  <a:gd name="T55" fmla="*/ 1042 h 1511"/>
                  <a:gd name="T56" fmla="*/ 2 w 1197"/>
                  <a:gd name="T57" fmla="*/ 983 h 1511"/>
                  <a:gd name="T58" fmla="*/ 9 w 1197"/>
                  <a:gd name="T59" fmla="*/ 925 h 1511"/>
                  <a:gd name="T60" fmla="*/ 20 w 1197"/>
                  <a:gd name="T61" fmla="*/ 873 h 1511"/>
                  <a:gd name="T62" fmla="*/ 35 w 1197"/>
                  <a:gd name="T63" fmla="*/ 823 h 1511"/>
                  <a:gd name="T64" fmla="*/ 56 w 1197"/>
                  <a:gd name="T65" fmla="*/ 780 h 1511"/>
                  <a:gd name="T66" fmla="*/ 82 w 1197"/>
                  <a:gd name="T67" fmla="*/ 744 h 1511"/>
                  <a:gd name="T68" fmla="*/ 116 w 1197"/>
                  <a:gd name="T69" fmla="*/ 714 h 1511"/>
                  <a:gd name="T70" fmla="*/ 138 w 1197"/>
                  <a:gd name="T71" fmla="*/ 695 h 1511"/>
                  <a:gd name="T72" fmla="*/ 144 w 1197"/>
                  <a:gd name="T73" fmla="*/ 681 h 1511"/>
                  <a:gd name="T74" fmla="*/ 161 w 1197"/>
                  <a:gd name="T75" fmla="*/ 659 h 1511"/>
                  <a:gd name="T76" fmla="*/ 190 w 1197"/>
                  <a:gd name="T77" fmla="*/ 632 h 1511"/>
                  <a:gd name="T78" fmla="*/ 225 w 1197"/>
                  <a:gd name="T79" fmla="*/ 605 h 1511"/>
                  <a:gd name="T80" fmla="*/ 285 w 1197"/>
                  <a:gd name="T81" fmla="*/ 563 h 1511"/>
                  <a:gd name="T82" fmla="*/ 341 w 1197"/>
                  <a:gd name="T83" fmla="*/ 519 h 1511"/>
                  <a:gd name="T84" fmla="*/ 365 w 1197"/>
                  <a:gd name="T85" fmla="*/ 495 h 1511"/>
                  <a:gd name="T86" fmla="*/ 378 w 1197"/>
                  <a:gd name="T87" fmla="*/ 479 h 1511"/>
                  <a:gd name="T88" fmla="*/ 413 w 1197"/>
                  <a:gd name="T89" fmla="*/ 448 h 1511"/>
                  <a:gd name="T90" fmla="*/ 513 w 1197"/>
                  <a:gd name="T91" fmla="*/ 367 h 1511"/>
                  <a:gd name="T92" fmla="*/ 657 w 1197"/>
                  <a:gd name="T93" fmla="*/ 246 h 1511"/>
                  <a:gd name="T94" fmla="*/ 834 w 1197"/>
                  <a:gd name="T95" fmla="*/ 97 h 1511"/>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197"/>
                  <a:gd name="T145" fmla="*/ 0 h 1511"/>
                  <a:gd name="T146" fmla="*/ 1197 w 1197"/>
                  <a:gd name="T147" fmla="*/ 1511 h 1511"/>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197" h="1511">
                    <a:moveTo>
                      <a:pt x="931" y="15"/>
                    </a:moveTo>
                    <a:lnTo>
                      <a:pt x="945" y="12"/>
                    </a:lnTo>
                    <a:lnTo>
                      <a:pt x="960" y="8"/>
                    </a:lnTo>
                    <a:lnTo>
                      <a:pt x="976" y="4"/>
                    </a:lnTo>
                    <a:lnTo>
                      <a:pt x="990" y="0"/>
                    </a:lnTo>
                    <a:lnTo>
                      <a:pt x="1002" y="8"/>
                    </a:lnTo>
                    <a:lnTo>
                      <a:pt x="1034" y="28"/>
                    </a:lnTo>
                    <a:lnTo>
                      <a:pt x="1053" y="46"/>
                    </a:lnTo>
                    <a:lnTo>
                      <a:pt x="1075" y="67"/>
                    </a:lnTo>
                    <a:lnTo>
                      <a:pt x="1086" y="79"/>
                    </a:lnTo>
                    <a:lnTo>
                      <a:pt x="1098" y="91"/>
                    </a:lnTo>
                    <a:lnTo>
                      <a:pt x="1109" y="105"/>
                    </a:lnTo>
                    <a:lnTo>
                      <a:pt x="1121" y="120"/>
                    </a:lnTo>
                    <a:lnTo>
                      <a:pt x="1131" y="137"/>
                    </a:lnTo>
                    <a:lnTo>
                      <a:pt x="1142" y="154"/>
                    </a:lnTo>
                    <a:lnTo>
                      <a:pt x="1152" y="174"/>
                    </a:lnTo>
                    <a:lnTo>
                      <a:pt x="1161" y="194"/>
                    </a:lnTo>
                    <a:lnTo>
                      <a:pt x="1169" y="214"/>
                    </a:lnTo>
                    <a:lnTo>
                      <a:pt x="1177" y="237"/>
                    </a:lnTo>
                    <a:lnTo>
                      <a:pt x="1184" y="260"/>
                    </a:lnTo>
                    <a:lnTo>
                      <a:pt x="1189" y="285"/>
                    </a:lnTo>
                    <a:lnTo>
                      <a:pt x="1192" y="312"/>
                    </a:lnTo>
                    <a:lnTo>
                      <a:pt x="1196" y="339"/>
                    </a:lnTo>
                    <a:lnTo>
                      <a:pt x="1197" y="369"/>
                    </a:lnTo>
                    <a:lnTo>
                      <a:pt x="1196" y="398"/>
                    </a:lnTo>
                    <a:lnTo>
                      <a:pt x="1193" y="430"/>
                    </a:lnTo>
                    <a:lnTo>
                      <a:pt x="1189" y="463"/>
                    </a:lnTo>
                    <a:lnTo>
                      <a:pt x="1183" y="496"/>
                    </a:lnTo>
                    <a:lnTo>
                      <a:pt x="1175" y="533"/>
                    </a:lnTo>
                    <a:lnTo>
                      <a:pt x="1172" y="545"/>
                    </a:lnTo>
                    <a:lnTo>
                      <a:pt x="1168" y="558"/>
                    </a:lnTo>
                    <a:lnTo>
                      <a:pt x="1030" y="676"/>
                    </a:lnTo>
                    <a:lnTo>
                      <a:pt x="909" y="780"/>
                    </a:lnTo>
                    <a:lnTo>
                      <a:pt x="801" y="873"/>
                    </a:lnTo>
                    <a:lnTo>
                      <a:pt x="706" y="953"/>
                    </a:lnTo>
                    <a:lnTo>
                      <a:pt x="621" y="1026"/>
                    </a:lnTo>
                    <a:lnTo>
                      <a:pt x="548" y="1089"/>
                    </a:lnTo>
                    <a:lnTo>
                      <a:pt x="481" y="1145"/>
                    </a:lnTo>
                    <a:lnTo>
                      <a:pt x="422" y="1194"/>
                    </a:lnTo>
                    <a:lnTo>
                      <a:pt x="369" y="1239"/>
                    </a:lnTo>
                    <a:lnTo>
                      <a:pt x="319" y="1280"/>
                    </a:lnTo>
                    <a:lnTo>
                      <a:pt x="273" y="1318"/>
                    </a:lnTo>
                    <a:lnTo>
                      <a:pt x="227" y="1355"/>
                    </a:lnTo>
                    <a:lnTo>
                      <a:pt x="183" y="1392"/>
                    </a:lnTo>
                    <a:lnTo>
                      <a:pt x="137" y="1429"/>
                    </a:lnTo>
                    <a:lnTo>
                      <a:pt x="87" y="1468"/>
                    </a:lnTo>
                    <a:lnTo>
                      <a:pt x="34" y="1511"/>
                    </a:lnTo>
                    <a:lnTo>
                      <a:pt x="30" y="1471"/>
                    </a:lnTo>
                    <a:lnTo>
                      <a:pt x="26" y="1424"/>
                    </a:lnTo>
                    <a:lnTo>
                      <a:pt x="22" y="1371"/>
                    </a:lnTo>
                    <a:lnTo>
                      <a:pt x="15" y="1315"/>
                    </a:lnTo>
                    <a:lnTo>
                      <a:pt x="10" y="1256"/>
                    </a:lnTo>
                    <a:lnTo>
                      <a:pt x="5" y="1196"/>
                    </a:lnTo>
                    <a:lnTo>
                      <a:pt x="1" y="1134"/>
                    </a:lnTo>
                    <a:lnTo>
                      <a:pt x="0" y="1073"/>
                    </a:lnTo>
                    <a:lnTo>
                      <a:pt x="0" y="1042"/>
                    </a:lnTo>
                    <a:lnTo>
                      <a:pt x="1" y="1013"/>
                    </a:lnTo>
                    <a:lnTo>
                      <a:pt x="2" y="983"/>
                    </a:lnTo>
                    <a:lnTo>
                      <a:pt x="5" y="953"/>
                    </a:lnTo>
                    <a:lnTo>
                      <a:pt x="9" y="925"/>
                    </a:lnTo>
                    <a:lnTo>
                      <a:pt x="13" y="899"/>
                    </a:lnTo>
                    <a:lnTo>
                      <a:pt x="20" y="873"/>
                    </a:lnTo>
                    <a:lnTo>
                      <a:pt x="26" y="847"/>
                    </a:lnTo>
                    <a:lnTo>
                      <a:pt x="35" y="823"/>
                    </a:lnTo>
                    <a:lnTo>
                      <a:pt x="44" y="800"/>
                    </a:lnTo>
                    <a:lnTo>
                      <a:pt x="56" y="780"/>
                    </a:lnTo>
                    <a:lnTo>
                      <a:pt x="68" y="761"/>
                    </a:lnTo>
                    <a:lnTo>
                      <a:pt x="82" y="744"/>
                    </a:lnTo>
                    <a:lnTo>
                      <a:pt x="98" y="728"/>
                    </a:lnTo>
                    <a:lnTo>
                      <a:pt x="116" y="714"/>
                    </a:lnTo>
                    <a:lnTo>
                      <a:pt x="136" y="703"/>
                    </a:lnTo>
                    <a:lnTo>
                      <a:pt x="138" y="695"/>
                    </a:lnTo>
                    <a:lnTo>
                      <a:pt x="140" y="688"/>
                    </a:lnTo>
                    <a:lnTo>
                      <a:pt x="144" y="681"/>
                    </a:lnTo>
                    <a:lnTo>
                      <a:pt x="149" y="674"/>
                    </a:lnTo>
                    <a:lnTo>
                      <a:pt x="161" y="659"/>
                    </a:lnTo>
                    <a:lnTo>
                      <a:pt x="174" y="646"/>
                    </a:lnTo>
                    <a:lnTo>
                      <a:pt x="190" y="632"/>
                    </a:lnTo>
                    <a:lnTo>
                      <a:pt x="207" y="619"/>
                    </a:lnTo>
                    <a:lnTo>
                      <a:pt x="225" y="605"/>
                    </a:lnTo>
                    <a:lnTo>
                      <a:pt x="245" y="592"/>
                    </a:lnTo>
                    <a:lnTo>
                      <a:pt x="285" y="563"/>
                    </a:lnTo>
                    <a:lnTo>
                      <a:pt x="324" y="535"/>
                    </a:lnTo>
                    <a:lnTo>
                      <a:pt x="341" y="519"/>
                    </a:lnTo>
                    <a:lnTo>
                      <a:pt x="358" y="504"/>
                    </a:lnTo>
                    <a:lnTo>
                      <a:pt x="365" y="495"/>
                    </a:lnTo>
                    <a:lnTo>
                      <a:pt x="372" y="488"/>
                    </a:lnTo>
                    <a:lnTo>
                      <a:pt x="378" y="479"/>
                    </a:lnTo>
                    <a:lnTo>
                      <a:pt x="384" y="470"/>
                    </a:lnTo>
                    <a:lnTo>
                      <a:pt x="413" y="448"/>
                    </a:lnTo>
                    <a:lnTo>
                      <a:pt x="457" y="413"/>
                    </a:lnTo>
                    <a:lnTo>
                      <a:pt x="513" y="367"/>
                    </a:lnTo>
                    <a:lnTo>
                      <a:pt x="581" y="311"/>
                    </a:lnTo>
                    <a:lnTo>
                      <a:pt x="657" y="246"/>
                    </a:lnTo>
                    <a:lnTo>
                      <a:pt x="742" y="175"/>
                    </a:lnTo>
                    <a:lnTo>
                      <a:pt x="834" y="97"/>
                    </a:lnTo>
                    <a:lnTo>
                      <a:pt x="931" y="15"/>
                    </a:lnTo>
                    <a:close/>
                  </a:path>
                </a:pathLst>
              </a:custGeom>
              <a:blipFill dpi="0" rotWithShape="1">
                <a:blip r:embed="rId7"/>
                <a:srcRect/>
                <a:tile tx="0" ty="0" sx="100000" sy="100000" flip="none" algn="tl"/>
              </a:blipFill>
              <a:ln w="9525">
                <a:noFill/>
                <a:round/>
                <a:headEnd/>
                <a:tailEnd/>
              </a:ln>
            </p:spPr>
            <p:txBody>
              <a:bodyPr>
                <a:prstTxWarp prst="textNoShape">
                  <a:avLst/>
                </a:prstTxWarp>
              </a:bodyPr>
              <a:lstStyle/>
              <a:p>
                <a:endParaRPr lang="en-US"/>
              </a:p>
            </p:txBody>
          </p:sp>
          <p:sp>
            <p:nvSpPr>
              <p:cNvPr id="68179" name="Freeform 605" descr="Oak"/>
              <p:cNvSpPr>
                <a:spLocks noChangeAspect="1"/>
              </p:cNvSpPr>
              <p:nvPr/>
            </p:nvSpPr>
            <p:spPr bwMode="auto">
              <a:xfrm>
                <a:off x="4204" y="2702"/>
                <a:ext cx="221" cy="289"/>
              </a:xfrm>
              <a:custGeom>
                <a:avLst/>
                <a:gdLst>
                  <a:gd name="T0" fmla="*/ 898 w 1105"/>
                  <a:gd name="T1" fmla="*/ 0 h 1449"/>
                  <a:gd name="T2" fmla="*/ 941 w 1105"/>
                  <a:gd name="T3" fmla="*/ 29 h 1449"/>
                  <a:gd name="T4" fmla="*/ 983 w 1105"/>
                  <a:gd name="T5" fmla="*/ 66 h 1449"/>
                  <a:gd name="T6" fmla="*/ 1006 w 1105"/>
                  <a:gd name="T7" fmla="*/ 91 h 1449"/>
                  <a:gd name="T8" fmla="*/ 1028 w 1105"/>
                  <a:gd name="T9" fmla="*/ 121 h 1449"/>
                  <a:gd name="T10" fmla="*/ 1050 w 1105"/>
                  <a:gd name="T11" fmla="*/ 155 h 1449"/>
                  <a:gd name="T12" fmla="*/ 1069 w 1105"/>
                  <a:gd name="T13" fmla="*/ 193 h 1449"/>
                  <a:gd name="T14" fmla="*/ 1085 w 1105"/>
                  <a:gd name="T15" fmla="*/ 237 h 1449"/>
                  <a:gd name="T16" fmla="*/ 1097 w 1105"/>
                  <a:gd name="T17" fmla="*/ 285 h 1449"/>
                  <a:gd name="T18" fmla="*/ 1104 w 1105"/>
                  <a:gd name="T19" fmla="*/ 338 h 1449"/>
                  <a:gd name="T20" fmla="*/ 1104 w 1105"/>
                  <a:gd name="T21" fmla="*/ 397 h 1449"/>
                  <a:gd name="T22" fmla="*/ 1097 w 1105"/>
                  <a:gd name="T23" fmla="*/ 462 h 1449"/>
                  <a:gd name="T24" fmla="*/ 1082 w 1105"/>
                  <a:gd name="T25" fmla="*/ 532 h 1449"/>
                  <a:gd name="T26" fmla="*/ 1076 w 1105"/>
                  <a:gd name="T27" fmla="*/ 556 h 1449"/>
                  <a:gd name="T28" fmla="*/ 1070 w 1105"/>
                  <a:gd name="T29" fmla="*/ 580 h 1449"/>
                  <a:gd name="T30" fmla="*/ 841 w 1105"/>
                  <a:gd name="T31" fmla="*/ 777 h 1449"/>
                  <a:gd name="T32" fmla="*/ 660 w 1105"/>
                  <a:gd name="T33" fmla="*/ 931 h 1449"/>
                  <a:gd name="T34" fmla="*/ 517 w 1105"/>
                  <a:gd name="T35" fmla="*/ 1052 h 1449"/>
                  <a:gd name="T36" fmla="*/ 402 w 1105"/>
                  <a:gd name="T37" fmla="*/ 1148 h 1449"/>
                  <a:gd name="T38" fmla="*/ 307 w 1105"/>
                  <a:gd name="T39" fmla="*/ 1228 h 1449"/>
                  <a:gd name="T40" fmla="*/ 220 w 1105"/>
                  <a:gd name="T41" fmla="*/ 1299 h 1449"/>
                  <a:gd name="T42" fmla="*/ 132 w 1105"/>
                  <a:gd name="T43" fmla="*/ 1370 h 1449"/>
                  <a:gd name="T44" fmla="*/ 34 w 1105"/>
                  <a:gd name="T45" fmla="*/ 1449 h 1449"/>
                  <a:gd name="T46" fmla="*/ 26 w 1105"/>
                  <a:gd name="T47" fmla="*/ 1362 h 1449"/>
                  <a:gd name="T48" fmla="*/ 15 w 1105"/>
                  <a:gd name="T49" fmla="*/ 1253 h 1449"/>
                  <a:gd name="T50" fmla="*/ 5 w 1105"/>
                  <a:gd name="T51" fmla="*/ 1134 h 1449"/>
                  <a:gd name="T52" fmla="*/ 0 w 1105"/>
                  <a:gd name="T53" fmla="*/ 1011 h 1449"/>
                  <a:gd name="T54" fmla="*/ 1 w 1105"/>
                  <a:gd name="T55" fmla="*/ 951 h 1449"/>
                  <a:gd name="T56" fmla="*/ 5 w 1105"/>
                  <a:gd name="T57" fmla="*/ 891 h 1449"/>
                  <a:gd name="T58" fmla="*/ 13 w 1105"/>
                  <a:gd name="T59" fmla="*/ 837 h 1449"/>
                  <a:gd name="T60" fmla="*/ 26 w 1105"/>
                  <a:gd name="T61" fmla="*/ 785 h 1449"/>
                  <a:gd name="T62" fmla="*/ 44 w 1105"/>
                  <a:gd name="T63" fmla="*/ 738 h 1449"/>
                  <a:gd name="T64" fmla="*/ 68 w 1105"/>
                  <a:gd name="T65" fmla="*/ 699 h 1449"/>
                  <a:gd name="T66" fmla="*/ 98 w 1105"/>
                  <a:gd name="T67" fmla="*/ 666 h 1449"/>
                  <a:gd name="T68" fmla="*/ 136 w 1105"/>
                  <a:gd name="T69" fmla="*/ 641 h 1449"/>
                  <a:gd name="T70" fmla="*/ 140 w 1105"/>
                  <a:gd name="T71" fmla="*/ 626 h 1449"/>
                  <a:gd name="T72" fmla="*/ 149 w 1105"/>
                  <a:gd name="T73" fmla="*/ 612 h 1449"/>
                  <a:gd name="T74" fmla="*/ 174 w 1105"/>
                  <a:gd name="T75" fmla="*/ 584 h 1449"/>
                  <a:gd name="T76" fmla="*/ 207 w 1105"/>
                  <a:gd name="T77" fmla="*/ 557 h 1449"/>
                  <a:gd name="T78" fmla="*/ 245 w 1105"/>
                  <a:gd name="T79" fmla="*/ 530 h 1449"/>
                  <a:gd name="T80" fmla="*/ 324 w 1105"/>
                  <a:gd name="T81" fmla="*/ 473 h 1449"/>
                  <a:gd name="T82" fmla="*/ 358 w 1105"/>
                  <a:gd name="T83" fmla="*/ 442 h 1449"/>
                  <a:gd name="T84" fmla="*/ 372 w 1105"/>
                  <a:gd name="T85" fmla="*/ 426 h 1449"/>
                  <a:gd name="T86" fmla="*/ 384 w 1105"/>
                  <a:gd name="T87" fmla="*/ 408 h 1449"/>
                  <a:gd name="T88" fmla="*/ 450 w 1105"/>
                  <a:gd name="T89" fmla="*/ 358 h 1449"/>
                  <a:gd name="T90" fmla="*/ 558 w 1105"/>
                  <a:gd name="T91" fmla="*/ 268 h 1449"/>
                  <a:gd name="T92" fmla="*/ 699 w 1105"/>
                  <a:gd name="T93" fmla="*/ 149 h 1449"/>
                  <a:gd name="T94" fmla="*/ 866 w 1105"/>
                  <a:gd name="T95" fmla="*/ 8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105"/>
                  <a:gd name="T145" fmla="*/ 0 h 1449"/>
                  <a:gd name="T146" fmla="*/ 1105 w 1105"/>
                  <a:gd name="T147" fmla="*/ 1449 h 144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105" h="1449">
                    <a:moveTo>
                      <a:pt x="866" y="8"/>
                    </a:moveTo>
                    <a:lnTo>
                      <a:pt x="898" y="0"/>
                    </a:lnTo>
                    <a:lnTo>
                      <a:pt x="910" y="7"/>
                    </a:lnTo>
                    <a:lnTo>
                      <a:pt x="941" y="29"/>
                    </a:lnTo>
                    <a:lnTo>
                      <a:pt x="962" y="45"/>
                    </a:lnTo>
                    <a:lnTo>
                      <a:pt x="983" y="66"/>
                    </a:lnTo>
                    <a:lnTo>
                      <a:pt x="994" y="78"/>
                    </a:lnTo>
                    <a:lnTo>
                      <a:pt x="1006" y="91"/>
                    </a:lnTo>
                    <a:lnTo>
                      <a:pt x="1017" y="105"/>
                    </a:lnTo>
                    <a:lnTo>
                      <a:pt x="1028" y="121"/>
                    </a:lnTo>
                    <a:lnTo>
                      <a:pt x="1039" y="137"/>
                    </a:lnTo>
                    <a:lnTo>
                      <a:pt x="1050" y="155"/>
                    </a:lnTo>
                    <a:lnTo>
                      <a:pt x="1060" y="173"/>
                    </a:lnTo>
                    <a:lnTo>
                      <a:pt x="1069" y="193"/>
                    </a:lnTo>
                    <a:lnTo>
                      <a:pt x="1078" y="214"/>
                    </a:lnTo>
                    <a:lnTo>
                      <a:pt x="1085" y="237"/>
                    </a:lnTo>
                    <a:lnTo>
                      <a:pt x="1092" y="260"/>
                    </a:lnTo>
                    <a:lnTo>
                      <a:pt x="1097" y="285"/>
                    </a:lnTo>
                    <a:lnTo>
                      <a:pt x="1100" y="311"/>
                    </a:lnTo>
                    <a:lnTo>
                      <a:pt x="1104" y="338"/>
                    </a:lnTo>
                    <a:lnTo>
                      <a:pt x="1105" y="368"/>
                    </a:lnTo>
                    <a:lnTo>
                      <a:pt x="1104" y="397"/>
                    </a:lnTo>
                    <a:lnTo>
                      <a:pt x="1102" y="429"/>
                    </a:lnTo>
                    <a:lnTo>
                      <a:pt x="1097" y="462"/>
                    </a:lnTo>
                    <a:lnTo>
                      <a:pt x="1091" y="497"/>
                    </a:lnTo>
                    <a:lnTo>
                      <a:pt x="1082" y="532"/>
                    </a:lnTo>
                    <a:lnTo>
                      <a:pt x="1080" y="544"/>
                    </a:lnTo>
                    <a:lnTo>
                      <a:pt x="1076" y="556"/>
                    </a:lnTo>
                    <a:lnTo>
                      <a:pt x="1073" y="568"/>
                    </a:lnTo>
                    <a:lnTo>
                      <a:pt x="1070" y="580"/>
                    </a:lnTo>
                    <a:lnTo>
                      <a:pt x="948" y="684"/>
                    </a:lnTo>
                    <a:lnTo>
                      <a:pt x="841" y="777"/>
                    </a:lnTo>
                    <a:lnTo>
                      <a:pt x="745" y="859"/>
                    </a:lnTo>
                    <a:lnTo>
                      <a:pt x="660" y="931"/>
                    </a:lnTo>
                    <a:lnTo>
                      <a:pt x="584" y="995"/>
                    </a:lnTo>
                    <a:lnTo>
                      <a:pt x="517" y="1052"/>
                    </a:lnTo>
                    <a:lnTo>
                      <a:pt x="457" y="1102"/>
                    </a:lnTo>
                    <a:lnTo>
                      <a:pt x="402" y="1148"/>
                    </a:lnTo>
                    <a:lnTo>
                      <a:pt x="353" y="1190"/>
                    </a:lnTo>
                    <a:lnTo>
                      <a:pt x="307" y="1228"/>
                    </a:lnTo>
                    <a:lnTo>
                      <a:pt x="264" y="1264"/>
                    </a:lnTo>
                    <a:lnTo>
                      <a:pt x="220" y="1299"/>
                    </a:lnTo>
                    <a:lnTo>
                      <a:pt x="177" y="1334"/>
                    </a:lnTo>
                    <a:lnTo>
                      <a:pt x="132" y="1370"/>
                    </a:lnTo>
                    <a:lnTo>
                      <a:pt x="84" y="1409"/>
                    </a:lnTo>
                    <a:lnTo>
                      <a:pt x="34" y="1449"/>
                    </a:lnTo>
                    <a:lnTo>
                      <a:pt x="30" y="1409"/>
                    </a:lnTo>
                    <a:lnTo>
                      <a:pt x="26" y="1362"/>
                    </a:lnTo>
                    <a:lnTo>
                      <a:pt x="22" y="1309"/>
                    </a:lnTo>
                    <a:lnTo>
                      <a:pt x="15" y="1253"/>
                    </a:lnTo>
                    <a:lnTo>
                      <a:pt x="10" y="1194"/>
                    </a:lnTo>
                    <a:lnTo>
                      <a:pt x="5" y="1134"/>
                    </a:lnTo>
                    <a:lnTo>
                      <a:pt x="1" y="1072"/>
                    </a:lnTo>
                    <a:lnTo>
                      <a:pt x="0" y="1011"/>
                    </a:lnTo>
                    <a:lnTo>
                      <a:pt x="0" y="980"/>
                    </a:lnTo>
                    <a:lnTo>
                      <a:pt x="1" y="951"/>
                    </a:lnTo>
                    <a:lnTo>
                      <a:pt x="2" y="921"/>
                    </a:lnTo>
                    <a:lnTo>
                      <a:pt x="5" y="891"/>
                    </a:lnTo>
                    <a:lnTo>
                      <a:pt x="9" y="863"/>
                    </a:lnTo>
                    <a:lnTo>
                      <a:pt x="13" y="837"/>
                    </a:lnTo>
                    <a:lnTo>
                      <a:pt x="20" y="811"/>
                    </a:lnTo>
                    <a:lnTo>
                      <a:pt x="26" y="785"/>
                    </a:lnTo>
                    <a:lnTo>
                      <a:pt x="35" y="761"/>
                    </a:lnTo>
                    <a:lnTo>
                      <a:pt x="44" y="738"/>
                    </a:lnTo>
                    <a:lnTo>
                      <a:pt x="56" y="718"/>
                    </a:lnTo>
                    <a:lnTo>
                      <a:pt x="68" y="699"/>
                    </a:lnTo>
                    <a:lnTo>
                      <a:pt x="82" y="682"/>
                    </a:lnTo>
                    <a:lnTo>
                      <a:pt x="98" y="666"/>
                    </a:lnTo>
                    <a:lnTo>
                      <a:pt x="116" y="652"/>
                    </a:lnTo>
                    <a:lnTo>
                      <a:pt x="136" y="641"/>
                    </a:lnTo>
                    <a:lnTo>
                      <a:pt x="138" y="633"/>
                    </a:lnTo>
                    <a:lnTo>
                      <a:pt x="140" y="626"/>
                    </a:lnTo>
                    <a:lnTo>
                      <a:pt x="144" y="619"/>
                    </a:lnTo>
                    <a:lnTo>
                      <a:pt x="149" y="612"/>
                    </a:lnTo>
                    <a:lnTo>
                      <a:pt x="161" y="597"/>
                    </a:lnTo>
                    <a:lnTo>
                      <a:pt x="174" y="584"/>
                    </a:lnTo>
                    <a:lnTo>
                      <a:pt x="190" y="570"/>
                    </a:lnTo>
                    <a:lnTo>
                      <a:pt x="207" y="557"/>
                    </a:lnTo>
                    <a:lnTo>
                      <a:pt x="225" y="543"/>
                    </a:lnTo>
                    <a:lnTo>
                      <a:pt x="245" y="530"/>
                    </a:lnTo>
                    <a:lnTo>
                      <a:pt x="285" y="501"/>
                    </a:lnTo>
                    <a:lnTo>
                      <a:pt x="324" y="473"/>
                    </a:lnTo>
                    <a:lnTo>
                      <a:pt x="341" y="457"/>
                    </a:lnTo>
                    <a:lnTo>
                      <a:pt x="358" y="442"/>
                    </a:lnTo>
                    <a:lnTo>
                      <a:pt x="365" y="433"/>
                    </a:lnTo>
                    <a:lnTo>
                      <a:pt x="372" y="426"/>
                    </a:lnTo>
                    <a:lnTo>
                      <a:pt x="378" y="417"/>
                    </a:lnTo>
                    <a:lnTo>
                      <a:pt x="384" y="408"/>
                    </a:lnTo>
                    <a:lnTo>
                      <a:pt x="411" y="389"/>
                    </a:lnTo>
                    <a:lnTo>
                      <a:pt x="450" y="358"/>
                    </a:lnTo>
                    <a:lnTo>
                      <a:pt x="499" y="317"/>
                    </a:lnTo>
                    <a:lnTo>
                      <a:pt x="558" y="268"/>
                    </a:lnTo>
                    <a:lnTo>
                      <a:pt x="625" y="211"/>
                    </a:lnTo>
                    <a:lnTo>
                      <a:pt x="699" y="149"/>
                    </a:lnTo>
                    <a:lnTo>
                      <a:pt x="780" y="80"/>
                    </a:lnTo>
                    <a:lnTo>
                      <a:pt x="866" y="8"/>
                    </a:lnTo>
                    <a:close/>
                  </a:path>
                </a:pathLst>
              </a:custGeom>
              <a:blipFill dpi="0" rotWithShape="1">
                <a:blip r:embed="rId7"/>
                <a:srcRect/>
                <a:tile tx="0" ty="0" sx="100000" sy="100000" flip="none" algn="tl"/>
              </a:blipFill>
              <a:ln w="9525">
                <a:noFill/>
                <a:round/>
                <a:headEnd/>
                <a:tailEnd/>
              </a:ln>
            </p:spPr>
            <p:txBody>
              <a:bodyPr>
                <a:prstTxWarp prst="textNoShape">
                  <a:avLst/>
                </a:prstTxWarp>
              </a:bodyPr>
              <a:lstStyle/>
              <a:p>
                <a:endParaRPr lang="en-US"/>
              </a:p>
            </p:txBody>
          </p:sp>
          <p:sp>
            <p:nvSpPr>
              <p:cNvPr id="68180" name="Freeform 606"/>
              <p:cNvSpPr>
                <a:spLocks noChangeAspect="1"/>
              </p:cNvSpPr>
              <p:nvPr/>
            </p:nvSpPr>
            <p:spPr bwMode="auto">
              <a:xfrm>
                <a:off x="1147" y="2788"/>
                <a:ext cx="3031" cy="84"/>
              </a:xfrm>
              <a:custGeom>
                <a:avLst/>
                <a:gdLst>
                  <a:gd name="T0" fmla="*/ 15155 w 15155"/>
                  <a:gd name="T1" fmla="*/ 319 h 420"/>
                  <a:gd name="T2" fmla="*/ 15147 w 15155"/>
                  <a:gd name="T3" fmla="*/ 335 h 420"/>
                  <a:gd name="T4" fmla="*/ 15139 w 15155"/>
                  <a:gd name="T5" fmla="*/ 350 h 420"/>
                  <a:gd name="T6" fmla="*/ 15132 w 15155"/>
                  <a:gd name="T7" fmla="*/ 362 h 420"/>
                  <a:gd name="T8" fmla="*/ 15124 w 15155"/>
                  <a:gd name="T9" fmla="*/ 374 h 420"/>
                  <a:gd name="T10" fmla="*/ 15116 w 15155"/>
                  <a:gd name="T11" fmla="*/ 384 h 420"/>
                  <a:gd name="T12" fmla="*/ 15109 w 15155"/>
                  <a:gd name="T13" fmla="*/ 393 h 420"/>
                  <a:gd name="T14" fmla="*/ 15101 w 15155"/>
                  <a:gd name="T15" fmla="*/ 401 h 420"/>
                  <a:gd name="T16" fmla="*/ 15093 w 15155"/>
                  <a:gd name="T17" fmla="*/ 406 h 420"/>
                  <a:gd name="T18" fmla="*/ 15086 w 15155"/>
                  <a:gd name="T19" fmla="*/ 412 h 420"/>
                  <a:gd name="T20" fmla="*/ 15078 w 15155"/>
                  <a:gd name="T21" fmla="*/ 415 h 420"/>
                  <a:gd name="T22" fmla="*/ 15070 w 15155"/>
                  <a:gd name="T23" fmla="*/ 418 h 420"/>
                  <a:gd name="T24" fmla="*/ 15064 w 15155"/>
                  <a:gd name="T25" fmla="*/ 419 h 420"/>
                  <a:gd name="T26" fmla="*/ 15056 w 15155"/>
                  <a:gd name="T27" fmla="*/ 420 h 420"/>
                  <a:gd name="T28" fmla="*/ 15048 w 15155"/>
                  <a:gd name="T29" fmla="*/ 420 h 420"/>
                  <a:gd name="T30" fmla="*/ 15041 w 15155"/>
                  <a:gd name="T31" fmla="*/ 419 h 420"/>
                  <a:gd name="T32" fmla="*/ 15033 w 15155"/>
                  <a:gd name="T33" fmla="*/ 418 h 420"/>
                  <a:gd name="T34" fmla="*/ 15018 w 15155"/>
                  <a:gd name="T35" fmla="*/ 413 h 420"/>
                  <a:gd name="T36" fmla="*/ 15002 w 15155"/>
                  <a:gd name="T37" fmla="*/ 405 h 420"/>
                  <a:gd name="T38" fmla="*/ 14988 w 15155"/>
                  <a:gd name="T39" fmla="*/ 396 h 420"/>
                  <a:gd name="T40" fmla="*/ 14973 w 15155"/>
                  <a:gd name="T41" fmla="*/ 385 h 420"/>
                  <a:gd name="T42" fmla="*/ 14942 w 15155"/>
                  <a:gd name="T43" fmla="*/ 363 h 420"/>
                  <a:gd name="T44" fmla="*/ 14913 w 15155"/>
                  <a:gd name="T45" fmla="*/ 344 h 420"/>
                  <a:gd name="T46" fmla="*/ 13981 w 15155"/>
                  <a:gd name="T47" fmla="*/ 331 h 420"/>
                  <a:gd name="T48" fmla="*/ 13049 w 15155"/>
                  <a:gd name="T49" fmla="*/ 316 h 420"/>
                  <a:gd name="T50" fmla="*/ 12116 w 15155"/>
                  <a:gd name="T51" fmla="*/ 303 h 420"/>
                  <a:gd name="T52" fmla="*/ 11184 w 15155"/>
                  <a:gd name="T53" fmla="*/ 290 h 420"/>
                  <a:gd name="T54" fmla="*/ 10252 w 15155"/>
                  <a:gd name="T55" fmla="*/ 277 h 420"/>
                  <a:gd name="T56" fmla="*/ 9320 w 15155"/>
                  <a:gd name="T57" fmla="*/ 264 h 420"/>
                  <a:gd name="T58" fmla="*/ 8388 w 15155"/>
                  <a:gd name="T59" fmla="*/ 251 h 420"/>
                  <a:gd name="T60" fmla="*/ 7456 w 15155"/>
                  <a:gd name="T61" fmla="*/ 239 h 420"/>
                  <a:gd name="T62" fmla="*/ 6525 w 15155"/>
                  <a:gd name="T63" fmla="*/ 226 h 420"/>
                  <a:gd name="T64" fmla="*/ 5592 w 15155"/>
                  <a:gd name="T65" fmla="*/ 213 h 420"/>
                  <a:gd name="T66" fmla="*/ 4660 w 15155"/>
                  <a:gd name="T67" fmla="*/ 199 h 420"/>
                  <a:gd name="T68" fmla="*/ 3728 w 15155"/>
                  <a:gd name="T69" fmla="*/ 186 h 420"/>
                  <a:gd name="T70" fmla="*/ 2796 w 15155"/>
                  <a:gd name="T71" fmla="*/ 173 h 420"/>
                  <a:gd name="T72" fmla="*/ 1864 w 15155"/>
                  <a:gd name="T73" fmla="*/ 161 h 420"/>
                  <a:gd name="T74" fmla="*/ 932 w 15155"/>
                  <a:gd name="T75" fmla="*/ 148 h 420"/>
                  <a:gd name="T76" fmla="*/ 0 w 15155"/>
                  <a:gd name="T77" fmla="*/ 135 h 420"/>
                  <a:gd name="T78" fmla="*/ 0 w 15155"/>
                  <a:gd name="T79" fmla="*/ 126 h 420"/>
                  <a:gd name="T80" fmla="*/ 0 w 15155"/>
                  <a:gd name="T81" fmla="*/ 117 h 420"/>
                  <a:gd name="T82" fmla="*/ 0 w 15155"/>
                  <a:gd name="T83" fmla="*/ 109 h 420"/>
                  <a:gd name="T84" fmla="*/ 0 w 15155"/>
                  <a:gd name="T85" fmla="*/ 101 h 420"/>
                  <a:gd name="T86" fmla="*/ 22 w 15155"/>
                  <a:gd name="T87" fmla="*/ 89 h 420"/>
                  <a:gd name="T88" fmla="*/ 44 w 15155"/>
                  <a:gd name="T89" fmla="*/ 76 h 420"/>
                  <a:gd name="T90" fmla="*/ 66 w 15155"/>
                  <a:gd name="T91" fmla="*/ 64 h 420"/>
                  <a:gd name="T92" fmla="*/ 88 w 15155"/>
                  <a:gd name="T93" fmla="*/ 51 h 420"/>
                  <a:gd name="T94" fmla="*/ 111 w 15155"/>
                  <a:gd name="T95" fmla="*/ 39 h 420"/>
                  <a:gd name="T96" fmla="*/ 133 w 15155"/>
                  <a:gd name="T97" fmla="*/ 26 h 420"/>
                  <a:gd name="T98" fmla="*/ 155 w 15155"/>
                  <a:gd name="T99" fmla="*/ 14 h 420"/>
                  <a:gd name="T100" fmla="*/ 178 w 15155"/>
                  <a:gd name="T101" fmla="*/ 0 h 420"/>
                  <a:gd name="T102" fmla="*/ 15155 w 15155"/>
                  <a:gd name="T103" fmla="*/ 319 h 420"/>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5155"/>
                  <a:gd name="T157" fmla="*/ 0 h 420"/>
                  <a:gd name="T158" fmla="*/ 15155 w 15155"/>
                  <a:gd name="T159" fmla="*/ 420 h 420"/>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5155" h="420">
                    <a:moveTo>
                      <a:pt x="15155" y="319"/>
                    </a:moveTo>
                    <a:lnTo>
                      <a:pt x="15147" y="335"/>
                    </a:lnTo>
                    <a:lnTo>
                      <a:pt x="15139" y="350"/>
                    </a:lnTo>
                    <a:lnTo>
                      <a:pt x="15132" y="362"/>
                    </a:lnTo>
                    <a:lnTo>
                      <a:pt x="15124" y="374"/>
                    </a:lnTo>
                    <a:lnTo>
                      <a:pt x="15116" y="384"/>
                    </a:lnTo>
                    <a:lnTo>
                      <a:pt x="15109" y="393"/>
                    </a:lnTo>
                    <a:lnTo>
                      <a:pt x="15101" y="401"/>
                    </a:lnTo>
                    <a:lnTo>
                      <a:pt x="15093" y="406"/>
                    </a:lnTo>
                    <a:lnTo>
                      <a:pt x="15086" y="412"/>
                    </a:lnTo>
                    <a:lnTo>
                      <a:pt x="15078" y="415"/>
                    </a:lnTo>
                    <a:lnTo>
                      <a:pt x="15070" y="418"/>
                    </a:lnTo>
                    <a:lnTo>
                      <a:pt x="15064" y="419"/>
                    </a:lnTo>
                    <a:lnTo>
                      <a:pt x="15056" y="420"/>
                    </a:lnTo>
                    <a:lnTo>
                      <a:pt x="15048" y="420"/>
                    </a:lnTo>
                    <a:lnTo>
                      <a:pt x="15041" y="419"/>
                    </a:lnTo>
                    <a:lnTo>
                      <a:pt x="15033" y="418"/>
                    </a:lnTo>
                    <a:lnTo>
                      <a:pt x="15018" y="413"/>
                    </a:lnTo>
                    <a:lnTo>
                      <a:pt x="15002" y="405"/>
                    </a:lnTo>
                    <a:lnTo>
                      <a:pt x="14988" y="396"/>
                    </a:lnTo>
                    <a:lnTo>
                      <a:pt x="14973" y="385"/>
                    </a:lnTo>
                    <a:lnTo>
                      <a:pt x="14942" y="363"/>
                    </a:lnTo>
                    <a:lnTo>
                      <a:pt x="14913" y="344"/>
                    </a:lnTo>
                    <a:lnTo>
                      <a:pt x="13981" y="331"/>
                    </a:lnTo>
                    <a:lnTo>
                      <a:pt x="13049" y="316"/>
                    </a:lnTo>
                    <a:lnTo>
                      <a:pt x="12116" y="303"/>
                    </a:lnTo>
                    <a:lnTo>
                      <a:pt x="11184" y="290"/>
                    </a:lnTo>
                    <a:lnTo>
                      <a:pt x="10252" y="277"/>
                    </a:lnTo>
                    <a:lnTo>
                      <a:pt x="9320" y="264"/>
                    </a:lnTo>
                    <a:lnTo>
                      <a:pt x="8388" y="251"/>
                    </a:lnTo>
                    <a:lnTo>
                      <a:pt x="7456" y="239"/>
                    </a:lnTo>
                    <a:lnTo>
                      <a:pt x="6525" y="226"/>
                    </a:lnTo>
                    <a:lnTo>
                      <a:pt x="5592" y="213"/>
                    </a:lnTo>
                    <a:lnTo>
                      <a:pt x="4660" y="199"/>
                    </a:lnTo>
                    <a:lnTo>
                      <a:pt x="3728" y="186"/>
                    </a:lnTo>
                    <a:lnTo>
                      <a:pt x="2796" y="173"/>
                    </a:lnTo>
                    <a:lnTo>
                      <a:pt x="1864" y="161"/>
                    </a:lnTo>
                    <a:lnTo>
                      <a:pt x="932" y="148"/>
                    </a:lnTo>
                    <a:lnTo>
                      <a:pt x="0" y="135"/>
                    </a:lnTo>
                    <a:lnTo>
                      <a:pt x="0" y="126"/>
                    </a:lnTo>
                    <a:lnTo>
                      <a:pt x="0" y="117"/>
                    </a:lnTo>
                    <a:lnTo>
                      <a:pt x="0" y="109"/>
                    </a:lnTo>
                    <a:lnTo>
                      <a:pt x="0" y="101"/>
                    </a:lnTo>
                    <a:lnTo>
                      <a:pt x="22" y="89"/>
                    </a:lnTo>
                    <a:lnTo>
                      <a:pt x="44" y="76"/>
                    </a:lnTo>
                    <a:lnTo>
                      <a:pt x="66" y="64"/>
                    </a:lnTo>
                    <a:lnTo>
                      <a:pt x="88" y="51"/>
                    </a:lnTo>
                    <a:lnTo>
                      <a:pt x="111" y="39"/>
                    </a:lnTo>
                    <a:lnTo>
                      <a:pt x="133" y="26"/>
                    </a:lnTo>
                    <a:lnTo>
                      <a:pt x="155" y="14"/>
                    </a:lnTo>
                    <a:lnTo>
                      <a:pt x="178" y="0"/>
                    </a:lnTo>
                    <a:lnTo>
                      <a:pt x="15155" y="319"/>
                    </a:lnTo>
                    <a:close/>
                  </a:path>
                </a:pathLst>
              </a:custGeom>
              <a:solidFill>
                <a:srgbClr val="3A1D00"/>
              </a:solidFill>
              <a:ln w="9525">
                <a:noFill/>
                <a:round/>
                <a:headEnd/>
                <a:tailEnd/>
              </a:ln>
            </p:spPr>
            <p:txBody>
              <a:bodyPr>
                <a:prstTxWarp prst="textNoShape">
                  <a:avLst/>
                </a:prstTxWarp>
              </a:bodyPr>
              <a:lstStyle/>
              <a:p>
                <a:endParaRPr lang="en-US"/>
              </a:p>
            </p:txBody>
          </p:sp>
        </p:grpSp>
        <p:grpSp>
          <p:nvGrpSpPr>
            <p:cNvPr id="67593" name="Group 607"/>
            <p:cNvGrpSpPr>
              <a:grpSpLocks noChangeAspect="1"/>
            </p:cNvGrpSpPr>
            <p:nvPr/>
          </p:nvGrpSpPr>
          <p:grpSpPr bwMode="auto">
            <a:xfrm>
              <a:off x="2109" y="3700"/>
              <a:ext cx="548" cy="500"/>
              <a:chOff x="998" y="2923"/>
              <a:chExt cx="473" cy="526"/>
            </a:xfrm>
          </p:grpSpPr>
          <p:sp>
            <p:nvSpPr>
              <p:cNvPr id="68117" name="Freeform 608"/>
              <p:cNvSpPr>
                <a:spLocks noChangeAspect="1"/>
              </p:cNvSpPr>
              <p:nvPr/>
            </p:nvSpPr>
            <p:spPr bwMode="auto">
              <a:xfrm>
                <a:off x="998" y="2923"/>
                <a:ext cx="473" cy="526"/>
              </a:xfrm>
              <a:custGeom>
                <a:avLst/>
                <a:gdLst>
                  <a:gd name="T0" fmla="*/ 67 w 944"/>
                  <a:gd name="T1" fmla="*/ 176 h 1053"/>
                  <a:gd name="T2" fmla="*/ 105 w 944"/>
                  <a:gd name="T3" fmla="*/ 74 h 1053"/>
                  <a:gd name="T4" fmla="*/ 113 w 944"/>
                  <a:gd name="T5" fmla="*/ 74 h 1053"/>
                  <a:gd name="T6" fmla="*/ 131 w 944"/>
                  <a:gd name="T7" fmla="*/ 40 h 1053"/>
                  <a:gd name="T8" fmla="*/ 164 w 944"/>
                  <a:gd name="T9" fmla="*/ 32 h 1053"/>
                  <a:gd name="T10" fmla="*/ 204 w 944"/>
                  <a:gd name="T11" fmla="*/ 27 h 1053"/>
                  <a:gd name="T12" fmla="*/ 248 w 944"/>
                  <a:gd name="T13" fmla="*/ 19 h 1053"/>
                  <a:gd name="T14" fmla="*/ 291 w 944"/>
                  <a:gd name="T15" fmla="*/ 12 h 1053"/>
                  <a:gd name="T16" fmla="*/ 340 w 944"/>
                  <a:gd name="T17" fmla="*/ 6 h 1053"/>
                  <a:gd name="T18" fmla="*/ 389 w 944"/>
                  <a:gd name="T19" fmla="*/ 3 h 1053"/>
                  <a:gd name="T20" fmla="*/ 439 w 944"/>
                  <a:gd name="T21" fmla="*/ 0 h 1053"/>
                  <a:gd name="T22" fmla="*/ 490 w 944"/>
                  <a:gd name="T23" fmla="*/ 0 h 1053"/>
                  <a:gd name="T24" fmla="*/ 540 w 944"/>
                  <a:gd name="T25" fmla="*/ 6 h 1053"/>
                  <a:gd name="T26" fmla="*/ 588 w 944"/>
                  <a:gd name="T27" fmla="*/ 12 h 1053"/>
                  <a:gd name="T28" fmla="*/ 635 w 944"/>
                  <a:gd name="T29" fmla="*/ 19 h 1053"/>
                  <a:gd name="T30" fmla="*/ 679 w 944"/>
                  <a:gd name="T31" fmla="*/ 34 h 1053"/>
                  <a:gd name="T32" fmla="*/ 717 w 944"/>
                  <a:gd name="T33" fmla="*/ 50 h 1053"/>
                  <a:gd name="T34" fmla="*/ 756 w 944"/>
                  <a:gd name="T35" fmla="*/ 74 h 1053"/>
                  <a:gd name="T36" fmla="*/ 788 w 944"/>
                  <a:gd name="T37" fmla="*/ 99 h 1053"/>
                  <a:gd name="T38" fmla="*/ 813 w 944"/>
                  <a:gd name="T39" fmla="*/ 133 h 1053"/>
                  <a:gd name="T40" fmla="*/ 833 w 944"/>
                  <a:gd name="T41" fmla="*/ 275 h 1053"/>
                  <a:gd name="T42" fmla="*/ 898 w 944"/>
                  <a:gd name="T43" fmla="*/ 591 h 1053"/>
                  <a:gd name="T44" fmla="*/ 934 w 944"/>
                  <a:gd name="T45" fmla="*/ 715 h 1053"/>
                  <a:gd name="T46" fmla="*/ 944 w 944"/>
                  <a:gd name="T47" fmla="*/ 737 h 1053"/>
                  <a:gd name="T48" fmla="*/ 924 w 944"/>
                  <a:gd name="T49" fmla="*/ 859 h 1053"/>
                  <a:gd name="T50" fmla="*/ 855 w 944"/>
                  <a:gd name="T51" fmla="*/ 955 h 1053"/>
                  <a:gd name="T52" fmla="*/ 847 w 944"/>
                  <a:gd name="T53" fmla="*/ 957 h 1053"/>
                  <a:gd name="T54" fmla="*/ 838 w 944"/>
                  <a:gd name="T55" fmla="*/ 968 h 1053"/>
                  <a:gd name="T56" fmla="*/ 833 w 944"/>
                  <a:gd name="T57" fmla="*/ 973 h 1053"/>
                  <a:gd name="T58" fmla="*/ 738 w 944"/>
                  <a:gd name="T59" fmla="*/ 962 h 1053"/>
                  <a:gd name="T60" fmla="*/ 702 w 944"/>
                  <a:gd name="T61" fmla="*/ 950 h 1053"/>
                  <a:gd name="T62" fmla="*/ 490 w 944"/>
                  <a:gd name="T63" fmla="*/ 1042 h 1053"/>
                  <a:gd name="T64" fmla="*/ 441 w 944"/>
                  <a:gd name="T65" fmla="*/ 1053 h 1053"/>
                  <a:gd name="T66" fmla="*/ 288 w 944"/>
                  <a:gd name="T67" fmla="*/ 1009 h 1053"/>
                  <a:gd name="T68" fmla="*/ 157 w 944"/>
                  <a:gd name="T69" fmla="*/ 947 h 1053"/>
                  <a:gd name="T70" fmla="*/ 35 w 944"/>
                  <a:gd name="T71" fmla="*/ 866 h 1053"/>
                  <a:gd name="T72" fmla="*/ 18 w 944"/>
                  <a:gd name="T73" fmla="*/ 851 h 1053"/>
                  <a:gd name="T74" fmla="*/ 5 w 944"/>
                  <a:gd name="T75" fmla="*/ 815 h 1053"/>
                  <a:gd name="T76" fmla="*/ 0 w 944"/>
                  <a:gd name="T77" fmla="*/ 797 h 1053"/>
                  <a:gd name="T78" fmla="*/ 48 w 944"/>
                  <a:gd name="T79" fmla="*/ 569 h 1053"/>
                  <a:gd name="T80" fmla="*/ 56 w 944"/>
                  <a:gd name="T81" fmla="*/ 468 h 1053"/>
                  <a:gd name="T82" fmla="*/ 62 w 944"/>
                  <a:gd name="T83" fmla="*/ 373 h 1053"/>
                  <a:gd name="T84" fmla="*/ 64 w 944"/>
                  <a:gd name="T85" fmla="*/ 275 h 1053"/>
                  <a:gd name="T86" fmla="*/ 67 w 944"/>
                  <a:gd name="T87" fmla="*/ 176 h 1053"/>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944"/>
                  <a:gd name="T133" fmla="*/ 0 h 1053"/>
                  <a:gd name="T134" fmla="*/ 944 w 944"/>
                  <a:gd name="T135" fmla="*/ 1053 h 1053"/>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944" h="1053">
                    <a:moveTo>
                      <a:pt x="67" y="176"/>
                    </a:moveTo>
                    <a:lnTo>
                      <a:pt x="105" y="74"/>
                    </a:lnTo>
                    <a:lnTo>
                      <a:pt x="113" y="74"/>
                    </a:lnTo>
                    <a:lnTo>
                      <a:pt x="131" y="40"/>
                    </a:lnTo>
                    <a:lnTo>
                      <a:pt x="164" y="32"/>
                    </a:lnTo>
                    <a:lnTo>
                      <a:pt x="204" y="27"/>
                    </a:lnTo>
                    <a:lnTo>
                      <a:pt x="248" y="19"/>
                    </a:lnTo>
                    <a:lnTo>
                      <a:pt x="291" y="12"/>
                    </a:lnTo>
                    <a:lnTo>
                      <a:pt x="340" y="6"/>
                    </a:lnTo>
                    <a:lnTo>
                      <a:pt x="389" y="3"/>
                    </a:lnTo>
                    <a:lnTo>
                      <a:pt x="439" y="0"/>
                    </a:lnTo>
                    <a:lnTo>
                      <a:pt x="490" y="0"/>
                    </a:lnTo>
                    <a:lnTo>
                      <a:pt x="540" y="6"/>
                    </a:lnTo>
                    <a:lnTo>
                      <a:pt x="588" y="12"/>
                    </a:lnTo>
                    <a:lnTo>
                      <a:pt x="635" y="19"/>
                    </a:lnTo>
                    <a:lnTo>
                      <a:pt x="679" y="34"/>
                    </a:lnTo>
                    <a:lnTo>
                      <a:pt x="717" y="50"/>
                    </a:lnTo>
                    <a:lnTo>
                      <a:pt x="756" y="74"/>
                    </a:lnTo>
                    <a:lnTo>
                      <a:pt x="788" y="99"/>
                    </a:lnTo>
                    <a:lnTo>
                      <a:pt x="813" y="133"/>
                    </a:lnTo>
                    <a:lnTo>
                      <a:pt x="833" y="275"/>
                    </a:lnTo>
                    <a:lnTo>
                      <a:pt x="898" y="591"/>
                    </a:lnTo>
                    <a:lnTo>
                      <a:pt x="934" y="715"/>
                    </a:lnTo>
                    <a:lnTo>
                      <a:pt x="944" y="737"/>
                    </a:lnTo>
                    <a:lnTo>
                      <a:pt x="924" y="859"/>
                    </a:lnTo>
                    <a:lnTo>
                      <a:pt x="855" y="955"/>
                    </a:lnTo>
                    <a:lnTo>
                      <a:pt x="847" y="957"/>
                    </a:lnTo>
                    <a:lnTo>
                      <a:pt x="838" y="968"/>
                    </a:lnTo>
                    <a:lnTo>
                      <a:pt x="833" y="973"/>
                    </a:lnTo>
                    <a:lnTo>
                      <a:pt x="738" y="962"/>
                    </a:lnTo>
                    <a:lnTo>
                      <a:pt x="702" y="950"/>
                    </a:lnTo>
                    <a:lnTo>
                      <a:pt x="490" y="1042"/>
                    </a:lnTo>
                    <a:lnTo>
                      <a:pt x="441" y="1053"/>
                    </a:lnTo>
                    <a:lnTo>
                      <a:pt x="288" y="1009"/>
                    </a:lnTo>
                    <a:lnTo>
                      <a:pt x="157" y="947"/>
                    </a:lnTo>
                    <a:lnTo>
                      <a:pt x="35" y="866"/>
                    </a:lnTo>
                    <a:lnTo>
                      <a:pt x="18" y="851"/>
                    </a:lnTo>
                    <a:lnTo>
                      <a:pt x="5" y="815"/>
                    </a:lnTo>
                    <a:lnTo>
                      <a:pt x="0" y="797"/>
                    </a:lnTo>
                    <a:lnTo>
                      <a:pt x="48" y="569"/>
                    </a:lnTo>
                    <a:lnTo>
                      <a:pt x="56" y="468"/>
                    </a:lnTo>
                    <a:lnTo>
                      <a:pt x="62" y="373"/>
                    </a:lnTo>
                    <a:lnTo>
                      <a:pt x="64" y="275"/>
                    </a:lnTo>
                    <a:lnTo>
                      <a:pt x="67" y="176"/>
                    </a:lnTo>
                    <a:close/>
                  </a:path>
                </a:pathLst>
              </a:custGeom>
              <a:solidFill>
                <a:srgbClr val="1E1916"/>
              </a:solidFill>
              <a:ln w="9525">
                <a:noFill/>
                <a:round/>
                <a:headEnd/>
                <a:tailEnd/>
              </a:ln>
            </p:spPr>
            <p:txBody>
              <a:bodyPr>
                <a:prstTxWarp prst="textNoShape">
                  <a:avLst/>
                </a:prstTxWarp>
              </a:bodyPr>
              <a:lstStyle/>
              <a:p>
                <a:endParaRPr lang="en-US"/>
              </a:p>
            </p:txBody>
          </p:sp>
          <p:grpSp>
            <p:nvGrpSpPr>
              <p:cNvPr id="68118" name="Group 609"/>
              <p:cNvGrpSpPr>
                <a:grpSpLocks noChangeAspect="1"/>
              </p:cNvGrpSpPr>
              <p:nvPr/>
            </p:nvGrpSpPr>
            <p:grpSpPr bwMode="auto">
              <a:xfrm>
                <a:off x="1014" y="2944"/>
                <a:ext cx="382" cy="481"/>
                <a:chOff x="1678" y="2799"/>
                <a:chExt cx="382" cy="481"/>
              </a:xfrm>
            </p:grpSpPr>
            <p:sp>
              <p:nvSpPr>
                <p:cNvPr id="68119" name="Freeform 610"/>
                <p:cNvSpPr>
                  <a:spLocks noChangeAspect="1"/>
                </p:cNvSpPr>
                <p:nvPr/>
              </p:nvSpPr>
              <p:spPr bwMode="auto">
                <a:xfrm>
                  <a:off x="1678" y="2898"/>
                  <a:ext cx="159" cy="375"/>
                </a:xfrm>
                <a:custGeom>
                  <a:avLst/>
                  <a:gdLst>
                    <a:gd name="T0" fmla="*/ 32 w 318"/>
                    <a:gd name="T1" fmla="*/ 398 h 750"/>
                    <a:gd name="T2" fmla="*/ 45 w 318"/>
                    <a:gd name="T3" fmla="*/ 453 h 750"/>
                    <a:gd name="T4" fmla="*/ 122 w 318"/>
                    <a:gd name="T5" fmla="*/ 584 h 750"/>
                    <a:gd name="T6" fmla="*/ 70 w 318"/>
                    <a:gd name="T7" fmla="*/ 427 h 750"/>
                    <a:gd name="T8" fmla="*/ 57 w 318"/>
                    <a:gd name="T9" fmla="*/ 383 h 750"/>
                    <a:gd name="T10" fmla="*/ 50 w 318"/>
                    <a:gd name="T11" fmla="*/ 349 h 750"/>
                    <a:gd name="T12" fmla="*/ 45 w 318"/>
                    <a:gd name="T13" fmla="*/ 341 h 750"/>
                    <a:gd name="T14" fmla="*/ 62 w 318"/>
                    <a:gd name="T15" fmla="*/ 0 h 750"/>
                    <a:gd name="T16" fmla="*/ 140 w 318"/>
                    <a:gd name="T17" fmla="*/ 49 h 750"/>
                    <a:gd name="T18" fmla="*/ 201 w 318"/>
                    <a:gd name="T19" fmla="*/ 76 h 750"/>
                    <a:gd name="T20" fmla="*/ 220 w 318"/>
                    <a:gd name="T21" fmla="*/ 140 h 750"/>
                    <a:gd name="T22" fmla="*/ 225 w 318"/>
                    <a:gd name="T23" fmla="*/ 202 h 750"/>
                    <a:gd name="T24" fmla="*/ 230 w 318"/>
                    <a:gd name="T25" fmla="*/ 262 h 750"/>
                    <a:gd name="T26" fmla="*/ 235 w 318"/>
                    <a:gd name="T27" fmla="*/ 321 h 750"/>
                    <a:gd name="T28" fmla="*/ 243 w 318"/>
                    <a:gd name="T29" fmla="*/ 378 h 750"/>
                    <a:gd name="T30" fmla="*/ 253 w 318"/>
                    <a:gd name="T31" fmla="*/ 437 h 750"/>
                    <a:gd name="T32" fmla="*/ 266 w 318"/>
                    <a:gd name="T33" fmla="*/ 492 h 750"/>
                    <a:gd name="T34" fmla="*/ 282 w 318"/>
                    <a:gd name="T35" fmla="*/ 546 h 750"/>
                    <a:gd name="T36" fmla="*/ 303 w 318"/>
                    <a:gd name="T37" fmla="*/ 600 h 750"/>
                    <a:gd name="T38" fmla="*/ 297 w 318"/>
                    <a:gd name="T39" fmla="*/ 670 h 750"/>
                    <a:gd name="T40" fmla="*/ 310 w 318"/>
                    <a:gd name="T41" fmla="*/ 688 h 750"/>
                    <a:gd name="T42" fmla="*/ 315 w 318"/>
                    <a:gd name="T43" fmla="*/ 688 h 750"/>
                    <a:gd name="T44" fmla="*/ 318 w 318"/>
                    <a:gd name="T45" fmla="*/ 690 h 750"/>
                    <a:gd name="T46" fmla="*/ 297 w 318"/>
                    <a:gd name="T47" fmla="*/ 750 h 750"/>
                    <a:gd name="T48" fmla="*/ 280 w 318"/>
                    <a:gd name="T49" fmla="*/ 740 h 750"/>
                    <a:gd name="T50" fmla="*/ 258 w 318"/>
                    <a:gd name="T51" fmla="*/ 729 h 750"/>
                    <a:gd name="T52" fmla="*/ 241 w 318"/>
                    <a:gd name="T53" fmla="*/ 719 h 750"/>
                    <a:gd name="T54" fmla="*/ 220 w 318"/>
                    <a:gd name="T55" fmla="*/ 707 h 750"/>
                    <a:gd name="T56" fmla="*/ 201 w 318"/>
                    <a:gd name="T57" fmla="*/ 698 h 750"/>
                    <a:gd name="T58" fmla="*/ 181 w 318"/>
                    <a:gd name="T59" fmla="*/ 690 h 750"/>
                    <a:gd name="T60" fmla="*/ 161 w 318"/>
                    <a:gd name="T61" fmla="*/ 683 h 750"/>
                    <a:gd name="T62" fmla="*/ 140 w 318"/>
                    <a:gd name="T63" fmla="*/ 680 h 750"/>
                    <a:gd name="T64" fmla="*/ 26 w 318"/>
                    <a:gd name="T65" fmla="*/ 608 h 750"/>
                    <a:gd name="T66" fmla="*/ 18 w 318"/>
                    <a:gd name="T67" fmla="*/ 593 h 750"/>
                    <a:gd name="T68" fmla="*/ 13 w 318"/>
                    <a:gd name="T69" fmla="*/ 574 h 750"/>
                    <a:gd name="T70" fmla="*/ 5 w 318"/>
                    <a:gd name="T71" fmla="*/ 564 h 750"/>
                    <a:gd name="T72" fmla="*/ 0 w 318"/>
                    <a:gd name="T73" fmla="*/ 564 h 750"/>
                    <a:gd name="T74" fmla="*/ 5 w 318"/>
                    <a:gd name="T75" fmla="*/ 504 h 750"/>
                    <a:gd name="T76" fmla="*/ 32 w 318"/>
                    <a:gd name="T77" fmla="*/ 398 h 750"/>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318"/>
                    <a:gd name="T118" fmla="*/ 0 h 750"/>
                    <a:gd name="T119" fmla="*/ 318 w 318"/>
                    <a:gd name="T120" fmla="*/ 750 h 750"/>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318" h="750">
                      <a:moveTo>
                        <a:pt x="32" y="398"/>
                      </a:moveTo>
                      <a:lnTo>
                        <a:pt x="45" y="453"/>
                      </a:lnTo>
                      <a:lnTo>
                        <a:pt x="122" y="584"/>
                      </a:lnTo>
                      <a:lnTo>
                        <a:pt x="70" y="427"/>
                      </a:lnTo>
                      <a:lnTo>
                        <a:pt x="57" y="383"/>
                      </a:lnTo>
                      <a:lnTo>
                        <a:pt x="50" y="349"/>
                      </a:lnTo>
                      <a:lnTo>
                        <a:pt x="45" y="341"/>
                      </a:lnTo>
                      <a:lnTo>
                        <a:pt x="62" y="0"/>
                      </a:lnTo>
                      <a:lnTo>
                        <a:pt x="140" y="49"/>
                      </a:lnTo>
                      <a:lnTo>
                        <a:pt x="201" y="76"/>
                      </a:lnTo>
                      <a:lnTo>
                        <a:pt x="220" y="140"/>
                      </a:lnTo>
                      <a:lnTo>
                        <a:pt x="225" y="202"/>
                      </a:lnTo>
                      <a:lnTo>
                        <a:pt x="230" y="262"/>
                      </a:lnTo>
                      <a:lnTo>
                        <a:pt x="235" y="321"/>
                      </a:lnTo>
                      <a:lnTo>
                        <a:pt x="243" y="378"/>
                      </a:lnTo>
                      <a:lnTo>
                        <a:pt x="253" y="437"/>
                      </a:lnTo>
                      <a:lnTo>
                        <a:pt x="266" y="492"/>
                      </a:lnTo>
                      <a:lnTo>
                        <a:pt x="282" y="546"/>
                      </a:lnTo>
                      <a:lnTo>
                        <a:pt x="303" y="600"/>
                      </a:lnTo>
                      <a:lnTo>
                        <a:pt x="297" y="670"/>
                      </a:lnTo>
                      <a:lnTo>
                        <a:pt x="310" y="688"/>
                      </a:lnTo>
                      <a:lnTo>
                        <a:pt x="315" y="688"/>
                      </a:lnTo>
                      <a:lnTo>
                        <a:pt x="318" y="690"/>
                      </a:lnTo>
                      <a:lnTo>
                        <a:pt x="297" y="750"/>
                      </a:lnTo>
                      <a:lnTo>
                        <a:pt x="280" y="740"/>
                      </a:lnTo>
                      <a:lnTo>
                        <a:pt x="258" y="729"/>
                      </a:lnTo>
                      <a:lnTo>
                        <a:pt x="241" y="719"/>
                      </a:lnTo>
                      <a:lnTo>
                        <a:pt x="220" y="707"/>
                      </a:lnTo>
                      <a:lnTo>
                        <a:pt x="201" y="698"/>
                      </a:lnTo>
                      <a:lnTo>
                        <a:pt x="181" y="690"/>
                      </a:lnTo>
                      <a:lnTo>
                        <a:pt x="161" y="683"/>
                      </a:lnTo>
                      <a:lnTo>
                        <a:pt x="140" y="680"/>
                      </a:lnTo>
                      <a:lnTo>
                        <a:pt x="26" y="608"/>
                      </a:lnTo>
                      <a:lnTo>
                        <a:pt x="18" y="593"/>
                      </a:lnTo>
                      <a:lnTo>
                        <a:pt x="13" y="574"/>
                      </a:lnTo>
                      <a:lnTo>
                        <a:pt x="5" y="564"/>
                      </a:lnTo>
                      <a:lnTo>
                        <a:pt x="0" y="564"/>
                      </a:lnTo>
                      <a:lnTo>
                        <a:pt x="5" y="504"/>
                      </a:lnTo>
                      <a:lnTo>
                        <a:pt x="32" y="398"/>
                      </a:lnTo>
                      <a:close/>
                    </a:path>
                  </a:pathLst>
                </a:custGeom>
                <a:solidFill>
                  <a:srgbClr val="AA8472"/>
                </a:solidFill>
                <a:ln w="9525">
                  <a:noFill/>
                  <a:round/>
                  <a:headEnd/>
                  <a:tailEnd/>
                </a:ln>
              </p:spPr>
              <p:txBody>
                <a:bodyPr>
                  <a:prstTxWarp prst="textNoShape">
                    <a:avLst/>
                  </a:prstTxWarp>
                </a:bodyPr>
                <a:lstStyle/>
                <a:p>
                  <a:endParaRPr lang="en-US"/>
                </a:p>
              </p:txBody>
            </p:sp>
            <p:sp>
              <p:nvSpPr>
                <p:cNvPr id="68120" name="Freeform 611"/>
                <p:cNvSpPr>
                  <a:spLocks noChangeAspect="1"/>
                </p:cNvSpPr>
                <p:nvPr/>
              </p:nvSpPr>
              <p:spPr bwMode="auto">
                <a:xfrm>
                  <a:off x="1715" y="2799"/>
                  <a:ext cx="345" cy="137"/>
                </a:xfrm>
                <a:custGeom>
                  <a:avLst/>
                  <a:gdLst>
                    <a:gd name="T0" fmla="*/ 32 w 690"/>
                    <a:gd name="T1" fmla="*/ 39 h 274"/>
                    <a:gd name="T2" fmla="*/ 52 w 690"/>
                    <a:gd name="T3" fmla="*/ 25 h 274"/>
                    <a:gd name="T4" fmla="*/ 88 w 690"/>
                    <a:gd name="T5" fmla="*/ 20 h 274"/>
                    <a:gd name="T6" fmla="*/ 124 w 690"/>
                    <a:gd name="T7" fmla="*/ 15 h 274"/>
                    <a:gd name="T8" fmla="*/ 158 w 690"/>
                    <a:gd name="T9" fmla="*/ 10 h 274"/>
                    <a:gd name="T10" fmla="*/ 191 w 690"/>
                    <a:gd name="T11" fmla="*/ 8 h 274"/>
                    <a:gd name="T12" fmla="*/ 222 w 690"/>
                    <a:gd name="T13" fmla="*/ 5 h 274"/>
                    <a:gd name="T14" fmla="*/ 256 w 690"/>
                    <a:gd name="T15" fmla="*/ 3 h 274"/>
                    <a:gd name="T16" fmla="*/ 287 w 690"/>
                    <a:gd name="T17" fmla="*/ 3 h 274"/>
                    <a:gd name="T18" fmla="*/ 318 w 690"/>
                    <a:gd name="T19" fmla="*/ 0 h 274"/>
                    <a:gd name="T20" fmla="*/ 349 w 690"/>
                    <a:gd name="T21" fmla="*/ 3 h 274"/>
                    <a:gd name="T22" fmla="*/ 380 w 690"/>
                    <a:gd name="T23" fmla="*/ 3 h 274"/>
                    <a:gd name="T24" fmla="*/ 413 w 690"/>
                    <a:gd name="T25" fmla="*/ 5 h 274"/>
                    <a:gd name="T26" fmla="*/ 445 w 690"/>
                    <a:gd name="T27" fmla="*/ 10 h 274"/>
                    <a:gd name="T28" fmla="*/ 478 w 690"/>
                    <a:gd name="T29" fmla="*/ 13 h 274"/>
                    <a:gd name="T30" fmla="*/ 512 w 690"/>
                    <a:gd name="T31" fmla="*/ 18 h 274"/>
                    <a:gd name="T32" fmla="*/ 547 w 690"/>
                    <a:gd name="T33" fmla="*/ 23 h 274"/>
                    <a:gd name="T34" fmla="*/ 584 w 690"/>
                    <a:gd name="T35" fmla="*/ 31 h 274"/>
                    <a:gd name="T36" fmla="*/ 685 w 690"/>
                    <a:gd name="T37" fmla="*/ 106 h 274"/>
                    <a:gd name="T38" fmla="*/ 690 w 690"/>
                    <a:gd name="T39" fmla="*/ 124 h 274"/>
                    <a:gd name="T40" fmla="*/ 680 w 690"/>
                    <a:gd name="T41" fmla="*/ 158 h 274"/>
                    <a:gd name="T42" fmla="*/ 651 w 690"/>
                    <a:gd name="T43" fmla="*/ 215 h 274"/>
                    <a:gd name="T44" fmla="*/ 550 w 690"/>
                    <a:gd name="T45" fmla="*/ 272 h 274"/>
                    <a:gd name="T46" fmla="*/ 406 w 690"/>
                    <a:gd name="T47" fmla="*/ 274 h 274"/>
                    <a:gd name="T48" fmla="*/ 393 w 690"/>
                    <a:gd name="T49" fmla="*/ 264 h 274"/>
                    <a:gd name="T50" fmla="*/ 339 w 690"/>
                    <a:gd name="T51" fmla="*/ 264 h 274"/>
                    <a:gd name="T52" fmla="*/ 289 w 690"/>
                    <a:gd name="T53" fmla="*/ 258 h 274"/>
                    <a:gd name="T54" fmla="*/ 243 w 690"/>
                    <a:gd name="T55" fmla="*/ 253 h 274"/>
                    <a:gd name="T56" fmla="*/ 200 w 690"/>
                    <a:gd name="T57" fmla="*/ 245 h 274"/>
                    <a:gd name="T58" fmla="*/ 155 w 690"/>
                    <a:gd name="T59" fmla="*/ 235 h 274"/>
                    <a:gd name="T60" fmla="*/ 109 w 690"/>
                    <a:gd name="T61" fmla="*/ 220 h 274"/>
                    <a:gd name="T62" fmla="*/ 62 w 690"/>
                    <a:gd name="T63" fmla="*/ 199 h 274"/>
                    <a:gd name="T64" fmla="*/ 13 w 690"/>
                    <a:gd name="T65" fmla="*/ 176 h 274"/>
                    <a:gd name="T66" fmla="*/ 0 w 690"/>
                    <a:gd name="T67" fmla="*/ 158 h 274"/>
                    <a:gd name="T68" fmla="*/ 0 w 690"/>
                    <a:gd name="T69" fmla="*/ 142 h 274"/>
                    <a:gd name="T70" fmla="*/ 8 w 690"/>
                    <a:gd name="T71" fmla="*/ 91 h 274"/>
                    <a:gd name="T72" fmla="*/ 21 w 690"/>
                    <a:gd name="T73" fmla="*/ 91 h 274"/>
                    <a:gd name="T74" fmla="*/ 32 w 690"/>
                    <a:gd name="T75" fmla="*/ 39 h 27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690"/>
                    <a:gd name="T115" fmla="*/ 0 h 274"/>
                    <a:gd name="T116" fmla="*/ 690 w 690"/>
                    <a:gd name="T117" fmla="*/ 274 h 274"/>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690" h="274">
                      <a:moveTo>
                        <a:pt x="32" y="39"/>
                      </a:moveTo>
                      <a:lnTo>
                        <a:pt x="52" y="25"/>
                      </a:lnTo>
                      <a:lnTo>
                        <a:pt x="88" y="20"/>
                      </a:lnTo>
                      <a:lnTo>
                        <a:pt x="124" y="15"/>
                      </a:lnTo>
                      <a:lnTo>
                        <a:pt x="158" y="10"/>
                      </a:lnTo>
                      <a:lnTo>
                        <a:pt x="191" y="8"/>
                      </a:lnTo>
                      <a:lnTo>
                        <a:pt x="222" y="5"/>
                      </a:lnTo>
                      <a:lnTo>
                        <a:pt x="256" y="3"/>
                      </a:lnTo>
                      <a:lnTo>
                        <a:pt x="287" y="3"/>
                      </a:lnTo>
                      <a:lnTo>
                        <a:pt x="318" y="0"/>
                      </a:lnTo>
                      <a:lnTo>
                        <a:pt x="349" y="3"/>
                      </a:lnTo>
                      <a:lnTo>
                        <a:pt x="380" y="3"/>
                      </a:lnTo>
                      <a:lnTo>
                        <a:pt x="413" y="5"/>
                      </a:lnTo>
                      <a:lnTo>
                        <a:pt x="445" y="10"/>
                      </a:lnTo>
                      <a:lnTo>
                        <a:pt x="478" y="13"/>
                      </a:lnTo>
                      <a:lnTo>
                        <a:pt x="512" y="18"/>
                      </a:lnTo>
                      <a:lnTo>
                        <a:pt x="547" y="23"/>
                      </a:lnTo>
                      <a:lnTo>
                        <a:pt x="584" y="31"/>
                      </a:lnTo>
                      <a:lnTo>
                        <a:pt x="685" y="106"/>
                      </a:lnTo>
                      <a:lnTo>
                        <a:pt x="690" y="124"/>
                      </a:lnTo>
                      <a:lnTo>
                        <a:pt x="680" y="158"/>
                      </a:lnTo>
                      <a:lnTo>
                        <a:pt x="651" y="215"/>
                      </a:lnTo>
                      <a:lnTo>
                        <a:pt x="550" y="272"/>
                      </a:lnTo>
                      <a:lnTo>
                        <a:pt x="406" y="274"/>
                      </a:lnTo>
                      <a:lnTo>
                        <a:pt x="393" y="264"/>
                      </a:lnTo>
                      <a:lnTo>
                        <a:pt x="339" y="264"/>
                      </a:lnTo>
                      <a:lnTo>
                        <a:pt x="289" y="258"/>
                      </a:lnTo>
                      <a:lnTo>
                        <a:pt x="243" y="253"/>
                      </a:lnTo>
                      <a:lnTo>
                        <a:pt x="200" y="245"/>
                      </a:lnTo>
                      <a:lnTo>
                        <a:pt x="155" y="235"/>
                      </a:lnTo>
                      <a:lnTo>
                        <a:pt x="109" y="220"/>
                      </a:lnTo>
                      <a:lnTo>
                        <a:pt x="62" y="199"/>
                      </a:lnTo>
                      <a:lnTo>
                        <a:pt x="13" y="176"/>
                      </a:lnTo>
                      <a:lnTo>
                        <a:pt x="0" y="158"/>
                      </a:lnTo>
                      <a:lnTo>
                        <a:pt x="0" y="142"/>
                      </a:lnTo>
                      <a:lnTo>
                        <a:pt x="8" y="91"/>
                      </a:lnTo>
                      <a:lnTo>
                        <a:pt x="21" y="91"/>
                      </a:lnTo>
                      <a:lnTo>
                        <a:pt x="32" y="39"/>
                      </a:lnTo>
                      <a:close/>
                    </a:path>
                  </a:pathLst>
                </a:custGeom>
                <a:solidFill>
                  <a:srgbClr val="E0BF6D"/>
                </a:solidFill>
                <a:ln w="9525">
                  <a:noFill/>
                  <a:round/>
                  <a:headEnd/>
                  <a:tailEnd/>
                </a:ln>
              </p:spPr>
              <p:txBody>
                <a:bodyPr>
                  <a:prstTxWarp prst="textNoShape">
                    <a:avLst/>
                  </a:prstTxWarp>
                </a:bodyPr>
                <a:lstStyle/>
                <a:p>
                  <a:endParaRPr lang="en-US"/>
                </a:p>
              </p:txBody>
            </p:sp>
            <p:sp>
              <p:nvSpPr>
                <p:cNvPr id="68121" name="Freeform 612"/>
                <p:cNvSpPr>
                  <a:spLocks noChangeAspect="1"/>
                </p:cNvSpPr>
                <p:nvPr/>
              </p:nvSpPr>
              <p:spPr bwMode="auto">
                <a:xfrm>
                  <a:off x="1776" y="2823"/>
                  <a:ext cx="224" cy="90"/>
                </a:xfrm>
                <a:custGeom>
                  <a:avLst/>
                  <a:gdLst>
                    <a:gd name="T0" fmla="*/ 19 w 450"/>
                    <a:gd name="T1" fmla="*/ 25 h 181"/>
                    <a:gd name="T2" fmla="*/ 32 w 450"/>
                    <a:gd name="T3" fmla="*/ 18 h 181"/>
                    <a:gd name="T4" fmla="*/ 79 w 450"/>
                    <a:gd name="T5" fmla="*/ 10 h 181"/>
                    <a:gd name="T6" fmla="*/ 124 w 450"/>
                    <a:gd name="T7" fmla="*/ 5 h 181"/>
                    <a:gd name="T8" fmla="*/ 166 w 450"/>
                    <a:gd name="T9" fmla="*/ 2 h 181"/>
                    <a:gd name="T10" fmla="*/ 208 w 450"/>
                    <a:gd name="T11" fmla="*/ 0 h 181"/>
                    <a:gd name="T12" fmla="*/ 248 w 450"/>
                    <a:gd name="T13" fmla="*/ 2 h 181"/>
                    <a:gd name="T14" fmla="*/ 290 w 450"/>
                    <a:gd name="T15" fmla="*/ 5 h 181"/>
                    <a:gd name="T16" fmla="*/ 334 w 450"/>
                    <a:gd name="T17" fmla="*/ 12 h 181"/>
                    <a:gd name="T18" fmla="*/ 381 w 450"/>
                    <a:gd name="T19" fmla="*/ 23 h 181"/>
                    <a:gd name="T20" fmla="*/ 445 w 450"/>
                    <a:gd name="T21" fmla="*/ 69 h 181"/>
                    <a:gd name="T22" fmla="*/ 450 w 450"/>
                    <a:gd name="T23" fmla="*/ 79 h 181"/>
                    <a:gd name="T24" fmla="*/ 443 w 450"/>
                    <a:gd name="T25" fmla="*/ 103 h 181"/>
                    <a:gd name="T26" fmla="*/ 424 w 450"/>
                    <a:gd name="T27" fmla="*/ 141 h 181"/>
                    <a:gd name="T28" fmla="*/ 354 w 450"/>
                    <a:gd name="T29" fmla="*/ 175 h 181"/>
                    <a:gd name="T30" fmla="*/ 264 w 450"/>
                    <a:gd name="T31" fmla="*/ 181 h 181"/>
                    <a:gd name="T32" fmla="*/ 254 w 450"/>
                    <a:gd name="T33" fmla="*/ 173 h 181"/>
                    <a:gd name="T34" fmla="*/ 220 w 450"/>
                    <a:gd name="T35" fmla="*/ 173 h 181"/>
                    <a:gd name="T36" fmla="*/ 189 w 450"/>
                    <a:gd name="T37" fmla="*/ 170 h 181"/>
                    <a:gd name="T38" fmla="*/ 158 w 450"/>
                    <a:gd name="T39" fmla="*/ 165 h 181"/>
                    <a:gd name="T40" fmla="*/ 129 w 450"/>
                    <a:gd name="T41" fmla="*/ 160 h 181"/>
                    <a:gd name="T42" fmla="*/ 101 w 450"/>
                    <a:gd name="T43" fmla="*/ 152 h 181"/>
                    <a:gd name="T44" fmla="*/ 70 w 450"/>
                    <a:gd name="T45" fmla="*/ 144 h 181"/>
                    <a:gd name="T46" fmla="*/ 39 w 450"/>
                    <a:gd name="T47" fmla="*/ 131 h 181"/>
                    <a:gd name="T48" fmla="*/ 5 w 450"/>
                    <a:gd name="T49" fmla="*/ 119 h 181"/>
                    <a:gd name="T50" fmla="*/ 0 w 450"/>
                    <a:gd name="T51" fmla="*/ 103 h 181"/>
                    <a:gd name="T52" fmla="*/ 0 w 450"/>
                    <a:gd name="T53" fmla="*/ 95 h 181"/>
                    <a:gd name="T54" fmla="*/ 5 w 450"/>
                    <a:gd name="T55" fmla="*/ 59 h 181"/>
                    <a:gd name="T56" fmla="*/ 14 w 450"/>
                    <a:gd name="T57" fmla="*/ 59 h 181"/>
                    <a:gd name="T58" fmla="*/ 19 w 450"/>
                    <a:gd name="T59" fmla="*/ 25 h 18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450"/>
                    <a:gd name="T91" fmla="*/ 0 h 181"/>
                    <a:gd name="T92" fmla="*/ 450 w 450"/>
                    <a:gd name="T93" fmla="*/ 181 h 181"/>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450" h="181">
                      <a:moveTo>
                        <a:pt x="19" y="25"/>
                      </a:moveTo>
                      <a:lnTo>
                        <a:pt x="32" y="18"/>
                      </a:lnTo>
                      <a:lnTo>
                        <a:pt x="79" y="10"/>
                      </a:lnTo>
                      <a:lnTo>
                        <a:pt x="124" y="5"/>
                      </a:lnTo>
                      <a:lnTo>
                        <a:pt x="166" y="2"/>
                      </a:lnTo>
                      <a:lnTo>
                        <a:pt x="208" y="0"/>
                      </a:lnTo>
                      <a:lnTo>
                        <a:pt x="248" y="2"/>
                      </a:lnTo>
                      <a:lnTo>
                        <a:pt x="290" y="5"/>
                      </a:lnTo>
                      <a:lnTo>
                        <a:pt x="334" y="12"/>
                      </a:lnTo>
                      <a:lnTo>
                        <a:pt x="381" y="23"/>
                      </a:lnTo>
                      <a:lnTo>
                        <a:pt x="445" y="69"/>
                      </a:lnTo>
                      <a:lnTo>
                        <a:pt x="450" y="79"/>
                      </a:lnTo>
                      <a:lnTo>
                        <a:pt x="443" y="103"/>
                      </a:lnTo>
                      <a:lnTo>
                        <a:pt x="424" y="141"/>
                      </a:lnTo>
                      <a:lnTo>
                        <a:pt x="354" y="175"/>
                      </a:lnTo>
                      <a:lnTo>
                        <a:pt x="264" y="181"/>
                      </a:lnTo>
                      <a:lnTo>
                        <a:pt x="254" y="173"/>
                      </a:lnTo>
                      <a:lnTo>
                        <a:pt x="220" y="173"/>
                      </a:lnTo>
                      <a:lnTo>
                        <a:pt x="189" y="170"/>
                      </a:lnTo>
                      <a:lnTo>
                        <a:pt x="158" y="165"/>
                      </a:lnTo>
                      <a:lnTo>
                        <a:pt x="129" y="160"/>
                      </a:lnTo>
                      <a:lnTo>
                        <a:pt x="101" y="152"/>
                      </a:lnTo>
                      <a:lnTo>
                        <a:pt x="70" y="144"/>
                      </a:lnTo>
                      <a:lnTo>
                        <a:pt x="39" y="131"/>
                      </a:lnTo>
                      <a:lnTo>
                        <a:pt x="5" y="119"/>
                      </a:lnTo>
                      <a:lnTo>
                        <a:pt x="0" y="103"/>
                      </a:lnTo>
                      <a:lnTo>
                        <a:pt x="0" y="95"/>
                      </a:lnTo>
                      <a:lnTo>
                        <a:pt x="5" y="59"/>
                      </a:lnTo>
                      <a:lnTo>
                        <a:pt x="14" y="59"/>
                      </a:lnTo>
                      <a:lnTo>
                        <a:pt x="19" y="25"/>
                      </a:lnTo>
                      <a:close/>
                    </a:path>
                  </a:pathLst>
                </a:custGeom>
                <a:solidFill>
                  <a:srgbClr val="B59E70"/>
                </a:solidFill>
                <a:ln w="9525">
                  <a:noFill/>
                  <a:round/>
                  <a:headEnd/>
                  <a:tailEnd/>
                </a:ln>
              </p:spPr>
              <p:txBody>
                <a:bodyPr>
                  <a:prstTxWarp prst="textNoShape">
                    <a:avLst/>
                  </a:prstTxWarp>
                </a:bodyPr>
                <a:lstStyle/>
                <a:p>
                  <a:endParaRPr lang="en-US"/>
                </a:p>
              </p:txBody>
            </p:sp>
            <p:sp>
              <p:nvSpPr>
                <p:cNvPr id="68122" name="Freeform 613"/>
                <p:cNvSpPr>
                  <a:spLocks noChangeAspect="1"/>
                </p:cNvSpPr>
                <p:nvPr/>
              </p:nvSpPr>
              <p:spPr bwMode="auto">
                <a:xfrm>
                  <a:off x="1817" y="2815"/>
                  <a:ext cx="177" cy="94"/>
                </a:xfrm>
                <a:custGeom>
                  <a:avLst/>
                  <a:gdLst>
                    <a:gd name="T0" fmla="*/ 12 w 354"/>
                    <a:gd name="T1" fmla="*/ 135 h 189"/>
                    <a:gd name="T2" fmla="*/ 79 w 354"/>
                    <a:gd name="T3" fmla="*/ 163 h 189"/>
                    <a:gd name="T4" fmla="*/ 232 w 354"/>
                    <a:gd name="T5" fmla="*/ 155 h 189"/>
                    <a:gd name="T6" fmla="*/ 315 w 354"/>
                    <a:gd name="T7" fmla="*/ 103 h 189"/>
                    <a:gd name="T8" fmla="*/ 320 w 354"/>
                    <a:gd name="T9" fmla="*/ 101 h 189"/>
                    <a:gd name="T10" fmla="*/ 297 w 354"/>
                    <a:gd name="T11" fmla="*/ 75 h 189"/>
                    <a:gd name="T12" fmla="*/ 188 w 354"/>
                    <a:gd name="T13" fmla="*/ 39 h 189"/>
                    <a:gd name="T14" fmla="*/ 54 w 354"/>
                    <a:gd name="T15" fmla="*/ 34 h 189"/>
                    <a:gd name="T16" fmla="*/ 43 w 354"/>
                    <a:gd name="T17" fmla="*/ 31 h 189"/>
                    <a:gd name="T18" fmla="*/ 43 w 354"/>
                    <a:gd name="T19" fmla="*/ 23 h 189"/>
                    <a:gd name="T20" fmla="*/ 62 w 354"/>
                    <a:gd name="T21" fmla="*/ 8 h 189"/>
                    <a:gd name="T22" fmla="*/ 157 w 354"/>
                    <a:gd name="T23" fmla="*/ 0 h 189"/>
                    <a:gd name="T24" fmla="*/ 275 w 354"/>
                    <a:gd name="T25" fmla="*/ 39 h 189"/>
                    <a:gd name="T26" fmla="*/ 345 w 354"/>
                    <a:gd name="T27" fmla="*/ 75 h 189"/>
                    <a:gd name="T28" fmla="*/ 354 w 354"/>
                    <a:gd name="T29" fmla="*/ 88 h 189"/>
                    <a:gd name="T30" fmla="*/ 340 w 354"/>
                    <a:gd name="T31" fmla="*/ 119 h 189"/>
                    <a:gd name="T32" fmla="*/ 309 w 354"/>
                    <a:gd name="T33" fmla="*/ 145 h 189"/>
                    <a:gd name="T34" fmla="*/ 309 w 354"/>
                    <a:gd name="T35" fmla="*/ 155 h 189"/>
                    <a:gd name="T36" fmla="*/ 307 w 354"/>
                    <a:gd name="T37" fmla="*/ 157 h 189"/>
                    <a:gd name="T38" fmla="*/ 297 w 354"/>
                    <a:gd name="T39" fmla="*/ 165 h 189"/>
                    <a:gd name="T40" fmla="*/ 253 w 354"/>
                    <a:gd name="T41" fmla="*/ 179 h 189"/>
                    <a:gd name="T42" fmla="*/ 201 w 354"/>
                    <a:gd name="T43" fmla="*/ 189 h 189"/>
                    <a:gd name="T44" fmla="*/ 69 w 354"/>
                    <a:gd name="T45" fmla="*/ 189 h 189"/>
                    <a:gd name="T46" fmla="*/ 5 w 354"/>
                    <a:gd name="T47" fmla="*/ 163 h 189"/>
                    <a:gd name="T48" fmla="*/ 0 w 354"/>
                    <a:gd name="T49" fmla="*/ 152 h 189"/>
                    <a:gd name="T50" fmla="*/ 0 w 354"/>
                    <a:gd name="T51" fmla="*/ 145 h 189"/>
                    <a:gd name="T52" fmla="*/ 12 w 354"/>
                    <a:gd name="T53" fmla="*/ 135 h 189"/>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354"/>
                    <a:gd name="T82" fmla="*/ 0 h 189"/>
                    <a:gd name="T83" fmla="*/ 354 w 354"/>
                    <a:gd name="T84" fmla="*/ 189 h 189"/>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354" h="189">
                      <a:moveTo>
                        <a:pt x="12" y="135"/>
                      </a:moveTo>
                      <a:lnTo>
                        <a:pt x="79" y="163"/>
                      </a:lnTo>
                      <a:lnTo>
                        <a:pt x="232" y="155"/>
                      </a:lnTo>
                      <a:lnTo>
                        <a:pt x="315" y="103"/>
                      </a:lnTo>
                      <a:lnTo>
                        <a:pt x="320" y="101"/>
                      </a:lnTo>
                      <a:lnTo>
                        <a:pt x="297" y="75"/>
                      </a:lnTo>
                      <a:lnTo>
                        <a:pt x="188" y="39"/>
                      </a:lnTo>
                      <a:lnTo>
                        <a:pt x="54" y="34"/>
                      </a:lnTo>
                      <a:lnTo>
                        <a:pt x="43" y="31"/>
                      </a:lnTo>
                      <a:lnTo>
                        <a:pt x="43" y="23"/>
                      </a:lnTo>
                      <a:lnTo>
                        <a:pt x="62" y="8"/>
                      </a:lnTo>
                      <a:lnTo>
                        <a:pt x="157" y="0"/>
                      </a:lnTo>
                      <a:lnTo>
                        <a:pt x="275" y="39"/>
                      </a:lnTo>
                      <a:lnTo>
                        <a:pt x="345" y="75"/>
                      </a:lnTo>
                      <a:lnTo>
                        <a:pt x="354" y="88"/>
                      </a:lnTo>
                      <a:lnTo>
                        <a:pt x="340" y="119"/>
                      </a:lnTo>
                      <a:lnTo>
                        <a:pt x="309" y="145"/>
                      </a:lnTo>
                      <a:lnTo>
                        <a:pt x="309" y="155"/>
                      </a:lnTo>
                      <a:lnTo>
                        <a:pt x="307" y="157"/>
                      </a:lnTo>
                      <a:lnTo>
                        <a:pt x="297" y="165"/>
                      </a:lnTo>
                      <a:lnTo>
                        <a:pt x="253" y="179"/>
                      </a:lnTo>
                      <a:lnTo>
                        <a:pt x="201" y="189"/>
                      </a:lnTo>
                      <a:lnTo>
                        <a:pt x="69" y="189"/>
                      </a:lnTo>
                      <a:lnTo>
                        <a:pt x="5" y="163"/>
                      </a:lnTo>
                      <a:lnTo>
                        <a:pt x="0" y="152"/>
                      </a:lnTo>
                      <a:lnTo>
                        <a:pt x="0" y="145"/>
                      </a:lnTo>
                      <a:lnTo>
                        <a:pt x="12" y="135"/>
                      </a:lnTo>
                      <a:close/>
                    </a:path>
                  </a:pathLst>
                </a:custGeom>
                <a:solidFill>
                  <a:srgbClr val="1E1916"/>
                </a:solidFill>
                <a:ln w="9525">
                  <a:noFill/>
                  <a:round/>
                  <a:headEnd/>
                  <a:tailEnd/>
                </a:ln>
              </p:spPr>
              <p:txBody>
                <a:bodyPr>
                  <a:prstTxWarp prst="textNoShape">
                    <a:avLst/>
                  </a:prstTxWarp>
                </a:bodyPr>
                <a:lstStyle/>
                <a:p>
                  <a:endParaRPr lang="en-US"/>
                </a:p>
              </p:txBody>
            </p:sp>
            <p:sp>
              <p:nvSpPr>
                <p:cNvPr id="68123" name="Freeform 614"/>
                <p:cNvSpPr>
                  <a:spLocks noChangeAspect="1"/>
                </p:cNvSpPr>
                <p:nvPr/>
              </p:nvSpPr>
              <p:spPr bwMode="auto">
                <a:xfrm>
                  <a:off x="1880" y="2854"/>
                  <a:ext cx="66" cy="26"/>
                </a:xfrm>
                <a:custGeom>
                  <a:avLst/>
                  <a:gdLst>
                    <a:gd name="T0" fmla="*/ 124 w 132"/>
                    <a:gd name="T1" fmla="*/ 7 h 52"/>
                    <a:gd name="T2" fmla="*/ 132 w 132"/>
                    <a:gd name="T3" fmla="*/ 15 h 52"/>
                    <a:gd name="T4" fmla="*/ 127 w 132"/>
                    <a:gd name="T5" fmla="*/ 33 h 52"/>
                    <a:gd name="T6" fmla="*/ 119 w 132"/>
                    <a:gd name="T7" fmla="*/ 41 h 52"/>
                    <a:gd name="T8" fmla="*/ 100 w 132"/>
                    <a:gd name="T9" fmla="*/ 33 h 52"/>
                    <a:gd name="T10" fmla="*/ 23 w 132"/>
                    <a:gd name="T11" fmla="*/ 52 h 52"/>
                    <a:gd name="T12" fmla="*/ 18 w 132"/>
                    <a:gd name="T13" fmla="*/ 41 h 52"/>
                    <a:gd name="T14" fmla="*/ 0 w 132"/>
                    <a:gd name="T15" fmla="*/ 15 h 52"/>
                    <a:gd name="T16" fmla="*/ 13 w 132"/>
                    <a:gd name="T17" fmla="*/ 0 h 52"/>
                    <a:gd name="T18" fmla="*/ 124 w 132"/>
                    <a:gd name="T19" fmla="*/ 7 h 5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2"/>
                    <a:gd name="T31" fmla="*/ 0 h 52"/>
                    <a:gd name="T32" fmla="*/ 132 w 132"/>
                    <a:gd name="T33" fmla="*/ 52 h 5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2" h="52">
                      <a:moveTo>
                        <a:pt x="124" y="7"/>
                      </a:moveTo>
                      <a:lnTo>
                        <a:pt x="132" y="15"/>
                      </a:lnTo>
                      <a:lnTo>
                        <a:pt x="127" y="33"/>
                      </a:lnTo>
                      <a:lnTo>
                        <a:pt x="119" y="41"/>
                      </a:lnTo>
                      <a:lnTo>
                        <a:pt x="100" y="33"/>
                      </a:lnTo>
                      <a:lnTo>
                        <a:pt x="23" y="52"/>
                      </a:lnTo>
                      <a:lnTo>
                        <a:pt x="18" y="41"/>
                      </a:lnTo>
                      <a:lnTo>
                        <a:pt x="0" y="15"/>
                      </a:lnTo>
                      <a:lnTo>
                        <a:pt x="13" y="0"/>
                      </a:lnTo>
                      <a:lnTo>
                        <a:pt x="124" y="7"/>
                      </a:lnTo>
                      <a:close/>
                    </a:path>
                  </a:pathLst>
                </a:custGeom>
                <a:solidFill>
                  <a:srgbClr val="1E1916"/>
                </a:solidFill>
                <a:ln w="9525">
                  <a:noFill/>
                  <a:round/>
                  <a:headEnd/>
                  <a:tailEnd/>
                </a:ln>
              </p:spPr>
              <p:txBody>
                <a:bodyPr>
                  <a:prstTxWarp prst="textNoShape">
                    <a:avLst/>
                  </a:prstTxWarp>
                </a:bodyPr>
                <a:lstStyle/>
                <a:p>
                  <a:endParaRPr lang="en-US"/>
                </a:p>
              </p:txBody>
            </p:sp>
            <p:sp>
              <p:nvSpPr>
                <p:cNvPr id="68124" name="Freeform 615"/>
                <p:cNvSpPr>
                  <a:spLocks noChangeAspect="1"/>
                </p:cNvSpPr>
                <p:nvPr/>
              </p:nvSpPr>
              <p:spPr bwMode="auto">
                <a:xfrm>
                  <a:off x="1798" y="2940"/>
                  <a:ext cx="196" cy="340"/>
                </a:xfrm>
                <a:custGeom>
                  <a:avLst/>
                  <a:gdLst>
                    <a:gd name="T0" fmla="*/ 113 w 393"/>
                    <a:gd name="T1" fmla="*/ 530 h 680"/>
                    <a:gd name="T2" fmla="*/ 116 w 393"/>
                    <a:gd name="T3" fmla="*/ 520 h 680"/>
                    <a:gd name="T4" fmla="*/ 118 w 393"/>
                    <a:gd name="T5" fmla="*/ 509 h 680"/>
                    <a:gd name="T6" fmla="*/ 118 w 393"/>
                    <a:gd name="T7" fmla="*/ 502 h 680"/>
                    <a:gd name="T8" fmla="*/ 121 w 393"/>
                    <a:gd name="T9" fmla="*/ 491 h 680"/>
                    <a:gd name="T10" fmla="*/ 113 w 393"/>
                    <a:gd name="T11" fmla="*/ 498 h 680"/>
                    <a:gd name="T12" fmla="*/ 106 w 393"/>
                    <a:gd name="T13" fmla="*/ 507 h 680"/>
                    <a:gd name="T14" fmla="*/ 98 w 393"/>
                    <a:gd name="T15" fmla="*/ 509 h 680"/>
                    <a:gd name="T16" fmla="*/ 87 w 393"/>
                    <a:gd name="T17" fmla="*/ 514 h 680"/>
                    <a:gd name="T18" fmla="*/ 67 w 393"/>
                    <a:gd name="T19" fmla="*/ 452 h 680"/>
                    <a:gd name="T20" fmla="*/ 51 w 393"/>
                    <a:gd name="T21" fmla="*/ 393 h 680"/>
                    <a:gd name="T22" fmla="*/ 39 w 393"/>
                    <a:gd name="T23" fmla="*/ 339 h 680"/>
                    <a:gd name="T24" fmla="*/ 29 w 393"/>
                    <a:gd name="T25" fmla="*/ 282 h 680"/>
                    <a:gd name="T26" fmla="*/ 20 w 393"/>
                    <a:gd name="T27" fmla="*/ 225 h 680"/>
                    <a:gd name="T28" fmla="*/ 15 w 393"/>
                    <a:gd name="T29" fmla="*/ 168 h 680"/>
                    <a:gd name="T30" fmla="*/ 10 w 393"/>
                    <a:gd name="T31" fmla="*/ 104 h 680"/>
                    <a:gd name="T32" fmla="*/ 5 w 393"/>
                    <a:gd name="T33" fmla="*/ 35 h 680"/>
                    <a:gd name="T34" fmla="*/ 0 w 393"/>
                    <a:gd name="T35" fmla="*/ 10 h 680"/>
                    <a:gd name="T36" fmla="*/ 0 w 393"/>
                    <a:gd name="T37" fmla="*/ 0 h 680"/>
                    <a:gd name="T38" fmla="*/ 56 w 393"/>
                    <a:gd name="T39" fmla="*/ 25 h 680"/>
                    <a:gd name="T40" fmla="*/ 203 w 393"/>
                    <a:gd name="T41" fmla="*/ 25 h 680"/>
                    <a:gd name="T42" fmla="*/ 206 w 393"/>
                    <a:gd name="T43" fmla="*/ 64 h 680"/>
                    <a:gd name="T44" fmla="*/ 209 w 393"/>
                    <a:gd name="T45" fmla="*/ 104 h 680"/>
                    <a:gd name="T46" fmla="*/ 209 w 393"/>
                    <a:gd name="T47" fmla="*/ 139 h 680"/>
                    <a:gd name="T48" fmla="*/ 209 w 393"/>
                    <a:gd name="T49" fmla="*/ 176 h 680"/>
                    <a:gd name="T50" fmla="*/ 219 w 393"/>
                    <a:gd name="T51" fmla="*/ 139 h 680"/>
                    <a:gd name="T52" fmla="*/ 227 w 393"/>
                    <a:gd name="T53" fmla="*/ 104 h 680"/>
                    <a:gd name="T54" fmla="*/ 235 w 393"/>
                    <a:gd name="T55" fmla="*/ 64 h 680"/>
                    <a:gd name="T56" fmla="*/ 240 w 393"/>
                    <a:gd name="T57" fmla="*/ 25 h 680"/>
                    <a:gd name="T58" fmla="*/ 393 w 393"/>
                    <a:gd name="T59" fmla="*/ 23 h 680"/>
                    <a:gd name="T60" fmla="*/ 348 w 393"/>
                    <a:gd name="T61" fmla="*/ 165 h 680"/>
                    <a:gd name="T62" fmla="*/ 314 w 393"/>
                    <a:gd name="T63" fmla="*/ 339 h 680"/>
                    <a:gd name="T64" fmla="*/ 292 w 393"/>
                    <a:gd name="T65" fmla="*/ 377 h 680"/>
                    <a:gd name="T66" fmla="*/ 284 w 393"/>
                    <a:gd name="T67" fmla="*/ 498 h 680"/>
                    <a:gd name="T68" fmla="*/ 279 w 393"/>
                    <a:gd name="T69" fmla="*/ 576 h 680"/>
                    <a:gd name="T70" fmla="*/ 183 w 393"/>
                    <a:gd name="T71" fmla="*/ 680 h 680"/>
                    <a:gd name="T72" fmla="*/ 101 w 393"/>
                    <a:gd name="T73" fmla="*/ 674 h 680"/>
                    <a:gd name="T74" fmla="*/ 93 w 393"/>
                    <a:gd name="T75" fmla="*/ 671 h 680"/>
                    <a:gd name="T76" fmla="*/ 108 w 393"/>
                    <a:gd name="T77" fmla="*/ 609 h 680"/>
                    <a:gd name="T78" fmla="*/ 113 w 393"/>
                    <a:gd name="T79" fmla="*/ 530 h 68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93"/>
                    <a:gd name="T121" fmla="*/ 0 h 680"/>
                    <a:gd name="T122" fmla="*/ 393 w 393"/>
                    <a:gd name="T123" fmla="*/ 680 h 68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93" h="680">
                      <a:moveTo>
                        <a:pt x="113" y="530"/>
                      </a:moveTo>
                      <a:lnTo>
                        <a:pt x="116" y="520"/>
                      </a:lnTo>
                      <a:lnTo>
                        <a:pt x="118" y="509"/>
                      </a:lnTo>
                      <a:lnTo>
                        <a:pt x="118" y="502"/>
                      </a:lnTo>
                      <a:lnTo>
                        <a:pt x="121" y="491"/>
                      </a:lnTo>
                      <a:lnTo>
                        <a:pt x="113" y="498"/>
                      </a:lnTo>
                      <a:lnTo>
                        <a:pt x="106" y="507"/>
                      </a:lnTo>
                      <a:lnTo>
                        <a:pt x="98" y="509"/>
                      </a:lnTo>
                      <a:lnTo>
                        <a:pt x="87" y="514"/>
                      </a:lnTo>
                      <a:lnTo>
                        <a:pt x="67" y="452"/>
                      </a:lnTo>
                      <a:lnTo>
                        <a:pt x="51" y="393"/>
                      </a:lnTo>
                      <a:lnTo>
                        <a:pt x="39" y="339"/>
                      </a:lnTo>
                      <a:lnTo>
                        <a:pt x="29" y="282"/>
                      </a:lnTo>
                      <a:lnTo>
                        <a:pt x="20" y="225"/>
                      </a:lnTo>
                      <a:lnTo>
                        <a:pt x="15" y="168"/>
                      </a:lnTo>
                      <a:lnTo>
                        <a:pt x="10" y="104"/>
                      </a:lnTo>
                      <a:lnTo>
                        <a:pt x="5" y="35"/>
                      </a:lnTo>
                      <a:lnTo>
                        <a:pt x="0" y="10"/>
                      </a:lnTo>
                      <a:lnTo>
                        <a:pt x="0" y="0"/>
                      </a:lnTo>
                      <a:lnTo>
                        <a:pt x="56" y="25"/>
                      </a:lnTo>
                      <a:lnTo>
                        <a:pt x="203" y="25"/>
                      </a:lnTo>
                      <a:lnTo>
                        <a:pt x="206" y="64"/>
                      </a:lnTo>
                      <a:lnTo>
                        <a:pt x="209" y="104"/>
                      </a:lnTo>
                      <a:lnTo>
                        <a:pt x="209" y="139"/>
                      </a:lnTo>
                      <a:lnTo>
                        <a:pt x="209" y="176"/>
                      </a:lnTo>
                      <a:lnTo>
                        <a:pt x="219" y="139"/>
                      </a:lnTo>
                      <a:lnTo>
                        <a:pt x="227" y="104"/>
                      </a:lnTo>
                      <a:lnTo>
                        <a:pt x="235" y="64"/>
                      </a:lnTo>
                      <a:lnTo>
                        <a:pt x="240" y="25"/>
                      </a:lnTo>
                      <a:lnTo>
                        <a:pt x="393" y="23"/>
                      </a:lnTo>
                      <a:lnTo>
                        <a:pt x="348" y="165"/>
                      </a:lnTo>
                      <a:lnTo>
                        <a:pt x="314" y="339"/>
                      </a:lnTo>
                      <a:lnTo>
                        <a:pt x="292" y="377"/>
                      </a:lnTo>
                      <a:lnTo>
                        <a:pt x="284" y="498"/>
                      </a:lnTo>
                      <a:lnTo>
                        <a:pt x="279" y="576"/>
                      </a:lnTo>
                      <a:lnTo>
                        <a:pt x="183" y="680"/>
                      </a:lnTo>
                      <a:lnTo>
                        <a:pt x="101" y="674"/>
                      </a:lnTo>
                      <a:lnTo>
                        <a:pt x="93" y="671"/>
                      </a:lnTo>
                      <a:lnTo>
                        <a:pt x="108" y="609"/>
                      </a:lnTo>
                      <a:lnTo>
                        <a:pt x="113" y="530"/>
                      </a:lnTo>
                      <a:close/>
                    </a:path>
                  </a:pathLst>
                </a:custGeom>
                <a:solidFill>
                  <a:srgbClr val="774930"/>
                </a:solidFill>
                <a:ln w="9525">
                  <a:noFill/>
                  <a:round/>
                  <a:headEnd/>
                  <a:tailEnd/>
                </a:ln>
              </p:spPr>
              <p:txBody>
                <a:bodyPr>
                  <a:prstTxWarp prst="textNoShape">
                    <a:avLst/>
                  </a:prstTxWarp>
                </a:bodyPr>
                <a:lstStyle/>
                <a:p>
                  <a:endParaRPr lang="en-US"/>
                </a:p>
              </p:txBody>
            </p:sp>
            <p:sp>
              <p:nvSpPr>
                <p:cNvPr id="68125" name="Freeform 616"/>
                <p:cNvSpPr>
                  <a:spLocks noChangeAspect="1"/>
                </p:cNvSpPr>
                <p:nvPr/>
              </p:nvSpPr>
              <p:spPr bwMode="auto">
                <a:xfrm>
                  <a:off x="1915" y="2919"/>
                  <a:ext cx="138" cy="357"/>
                </a:xfrm>
                <a:custGeom>
                  <a:avLst/>
                  <a:gdLst>
                    <a:gd name="T0" fmla="*/ 87 w 276"/>
                    <a:gd name="T1" fmla="*/ 428 h 715"/>
                    <a:gd name="T2" fmla="*/ 113 w 276"/>
                    <a:gd name="T3" fmla="*/ 369 h 715"/>
                    <a:gd name="T4" fmla="*/ 126 w 276"/>
                    <a:gd name="T5" fmla="*/ 292 h 715"/>
                    <a:gd name="T6" fmla="*/ 141 w 276"/>
                    <a:gd name="T7" fmla="*/ 220 h 715"/>
                    <a:gd name="T8" fmla="*/ 160 w 276"/>
                    <a:gd name="T9" fmla="*/ 150 h 715"/>
                    <a:gd name="T10" fmla="*/ 183 w 276"/>
                    <a:gd name="T11" fmla="*/ 77 h 715"/>
                    <a:gd name="T12" fmla="*/ 183 w 276"/>
                    <a:gd name="T13" fmla="*/ 67 h 715"/>
                    <a:gd name="T14" fmla="*/ 183 w 276"/>
                    <a:gd name="T15" fmla="*/ 62 h 715"/>
                    <a:gd name="T16" fmla="*/ 180 w 276"/>
                    <a:gd name="T17" fmla="*/ 59 h 715"/>
                    <a:gd name="T18" fmla="*/ 276 w 276"/>
                    <a:gd name="T19" fmla="*/ 0 h 715"/>
                    <a:gd name="T20" fmla="*/ 208 w 276"/>
                    <a:gd name="T21" fmla="*/ 253 h 715"/>
                    <a:gd name="T22" fmla="*/ 220 w 276"/>
                    <a:gd name="T23" fmla="*/ 299 h 715"/>
                    <a:gd name="T24" fmla="*/ 235 w 276"/>
                    <a:gd name="T25" fmla="*/ 413 h 715"/>
                    <a:gd name="T26" fmla="*/ 232 w 276"/>
                    <a:gd name="T27" fmla="*/ 465 h 715"/>
                    <a:gd name="T28" fmla="*/ 183 w 276"/>
                    <a:gd name="T29" fmla="*/ 597 h 715"/>
                    <a:gd name="T30" fmla="*/ 158 w 276"/>
                    <a:gd name="T31" fmla="*/ 646 h 715"/>
                    <a:gd name="T32" fmla="*/ 79 w 276"/>
                    <a:gd name="T33" fmla="*/ 690 h 715"/>
                    <a:gd name="T34" fmla="*/ 0 w 276"/>
                    <a:gd name="T35" fmla="*/ 715 h 715"/>
                    <a:gd name="T36" fmla="*/ 74 w 276"/>
                    <a:gd name="T37" fmla="*/ 631 h 715"/>
                    <a:gd name="T38" fmla="*/ 87 w 276"/>
                    <a:gd name="T39" fmla="*/ 428 h 71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276"/>
                    <a:gd name="T61" fmla="*/ 0 h 715"/>
                    <a:gd name="T62" fmla="*/ 276 w 276"/>
                    <a:gd name="T63" fmla="*/ 715 h 715"/>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276" h="715">
                      <a:moveTo>
                        <a:pt x="87" y="428"/>
                      </a:moveTo>
                      <a:lnTo>
                        <a:pt x="113" y="369"/>
                      </a:lnTo>
                      <a:lnTo>
                        <a:pt x="126" y="292"/>
                      </a:lnTo>
                      <a:lnTo>
                        <a:pt x="141" y="220"/>
                      </a:lnTo>
                      <a:lnTo>
                        <a:pt x="160" y="150"/>
                      </a:lnTo>
                      <a:lnTo>
                        <a:pt x="183" y="77"/>
                      </a:lnTo>
                      <a:lnTo>
                        <a:pt x="183" y="67"/>
                      </a:lnTo>
                      <a:lnTo>
                        <a:pt x="183" y="62"/>
                      </a:lnTo>
                      <a:lnTo>
                        <a:pt x="180" y="59"/>
                      </a:lnTo>
                      <a:lnTo>
                        <a:pt x="276" y="0"/>
                      </a:lnTo>
                      <a:lnTo>
                        <a:pt x="208" y="253"/>
                      </a:lnTo>
                      <a:lnTo>
                        <a:pt x="220" y="299"/>
                      </a:lnTo>
                      <a:lnTo>
                        <a:pt x="235" y="413"/>
                      </a:lnTo>
                      <a:lnTo>
                        <a:pt x="232" y="465"/>
                      </a:lnTo>
                      <a:lnTo>
                        <a:pt x="183" y="597"/>
                      </a:lnTo>
                      <a:lnTo>
                        <a:pt x="158" y="646"/>
                      </a:lnTo>
                      <a:lnTo>
                        <a:pt x="79" y="690"/>
                      </a:lnTo>
                      <a:lnTo>
                        <a:pt x="0" y="715"/>
                      </a:lnTo>
                      <a:lnTo>
                        <a:pt x="74" y="631"/>
                      </a:lnTo>
                      <a:lnTo>
                        <a:pt x="87" y="428"/>
                      </a:lnTo>
                      <a:close/>
                    </a:path>
                  </a:pathLst>
                </a:custGeom>
                <a:solidFill>
                  <a:srgbClr val="774930"/>
                </a:solidFill>
                <a:ln w="9525">
                  <a:noFill/>
                  <a:round/>
                  <a:headEnd/>
                  <a:tailEnd/>
                </a:ln>
              </p:spPr>
              <p:txBody>
                <a:bodyPr>
                  <a:prstTxWarp prst="textNoShape">
                    <a:avLst/>
                  </a:prstTxWarp>
                </a:bodyPr>
                <a:lstStyle/>
                <a:p>
                  <a:endParaRPr lang="en-US"/>
                </a:p>
              </p:txBody>
            </p:sp>
          </p:grpSp>
        </p:grpSp>
        <p:grpSp>
          <p:nvGrpSpPr>
            <p:cNvPr id="67594" name="Group 617"/>
            <p:cNvGrpSpPr>
              <a:grpSpLocks noChangeAspect="1"/>
            </p:cNvGrpSpPr>
            <p:nvPr/>
          </p:nvGrpSpPr>
          <p:grpSpPr bwMode="auto">
            <a:xfrm>
              <a:off x="3100" y="3525"/>
              <a:ext cx="597" cy="731"/>
              <a:chOff x="3292" y="3066"/>
              <a:chExt cx="583" cy="542"/>
            </a:xfrm>
          </p:grpSpPr>
          <p:sp>
            <p:nvSpPr>
              <p:cNvPr id="68108" name="Freeform 618"/>
              <p:cNvSpPr>
                <a:spLocks noChangeAspect="1"/>
              </p:cNvSpPr>
              <p:nvPr/>
            </p:nvSpPr>
            <p:spPr bwMode="auto">
              <a:xfrm>
                <a:off x="3292" y="3066"/>
                <a:ext cx="583" cy="542"/>
              </a:xfrm>
              <a:custGeom>
                <a:avLst/>
                <a:gdLst>
                  <a:gd name="T0" fmla="*/ 1085 w 1165"/>
                  <a:gd name="T1" fmla="*/ 184 h 1086"/>
                  <a:gd name="T2" fmla="*/ 1038 w 1165"/>
                  <a:gd name="T3" fmla="*/ 81 h 1086"/>
                  <a:gd name="T4" fmla="*/ 1025 w 1165"/>
                  <a:gd name="T5" fmla="*/ 81 h 1086"/>
                  <a:gd name="T6" fmla="*/ 1005 w 1165"/>
                  <a:gd name="T7" fmla="*/ 39 h 1086"/>
                  <a:gd name="T8" fmla="*/ 961 w 1165"/>
                  <a:gd name="T9" fmla="*/ 32 h 1086"/>
                  <a:gd name="T10" fmla="*/ 914 w 1165"/>
                  <a:gd name="T11" fmla="*/ 27 h 1086"/>
                  <a:gd name="T12" fmla="*/ 860 w 1165"/>
                  <a:gd name="T13" fmla="*/ 18 h 1086"/>
                  <a:gd name="T14" fmla="*/ 806 w 1165"/>
                  <a:gd name="T15" fmla="*/ 10 h 1086"/>
                  <a:gd name="T16" fmla="*/ 746 w 1165"/>
                  <a:gd name="T17" fmla="*/ 5 h 1086"/>
                  <a:gd name="T18" fmla="*/ 684 w 1165"/>
                  <a:gd name="T19" fmla="*/ 3 h 1086"/>
                  <a:gd name="T20" fmla="*/ 622 w 1165"/>
                  <a:gd name="T21" fmla="*/ 0 h 1086"/>
                  <a:gd name="T22" fmla="*/ 563 w 1165"/>
                  <a:gd name="T23" fmla="*/ 0 h 1086"/>
                  <a:gd name="T24" fmla="*/ 501 w 1165"/>
                  <a:gd name="T25" fmla="*/ 5 h 1086"/>
                  <a:gd name="T26" fmla="*/ 441 w 1165"/>
                  <a:gd name="T27" fmla="*/ 10 h 1086"/>
                  <a:gd name="T28" fmla="*/ 385 w 1165"/>
                  <a:gd name="T29" fmla="*/ 22 h 1086"/>
                  <a:gd name="T30" fmla="*/ 330 w 1165"/>
                  <a:gd name="T31" fmla="*/ 34 h 1086"/>
                  <a:gd name="T32" fmla="*/ 282 w 1165"/>
                  <a:gd name="T33" fmla="*/ 52 h 1086"/>
                  <a:gd name="T34" fmla="*/ 238 w 1165"/>
                  <a:gd name="T35" fmla="*/ 75 h 1086"/>
                  <a:gd name="T36" fmla="*/ 199 w 1165"/>
                  <a:gd name="T37" fmla="*/ 101 h 1086"/>
                  <a:gd name="T38" fmla="*/ 168 w 1165"/>
                  <a:gd name="T39" fmla="*/ 134 h 1086"/>
                  <a:gd name="T40" fmla="*/ 139 w 1165"/>
                  <a:gd name="T41" fmla="*/ 290 h 1086"/>
                  <a:gd name="T42" fmla="*/ 62 w 1165"/>
                  <a:gd name="T43" fmla="*/ 608 h 1086"/>
                  <a:gd name="T44" fmla="*/ 13 w 1165"/>
                  <a:gd name="T45" fmla="*/ 742 h 1086"/>
                  <a:gd name="T46" fmla="*/ 0 w 1165"/>
                  <a:gd name="T47" fmla="*/ 763 h 1086"/>
                  <a:gd name="T48" fmla="*/ 28 w 1165"/>
                  <a:gd name="T49" fmla="*/ 887 h 1086"/>
                  <a:gd name="T50" fmla="*/ 109 w 1165"/>
                  <a:gd name="T51" fmla="*/ 988 h 1086"/>
                  <a:gd name="T52" fmla="*/ 124 w 1165"/>
                  <a:gd name="T53" fmla="*/ 988 h 1086"/>
                  <a:gd name="T54" fmla="*/ 134 w 1165"/>
                  <a:gd name="T55" fmla="*/ 998 h 1086"/>
                  <a:gd name="T56" fmla="*/ 142 w 1165"/>
                  <a:gd name="T57" fmla="*/ 1007 h 1086"/>
                  <a:gd name="T58" fmla="*/ 256 w 1165"/>
                  <a:gd name="T59" fmla="*/ 995 h 1086"/>
                  <a:gd name="T60" fmla="*/ 300 w 1165"/>
                  <a:gd name="T61" fmla="*/ 983 h 1086"/>
                  <a:gd name="T62" fmla="*/ 563 w 1165"/>
                  <a:gd name="T63" fmla="*/ 1079 h 1086"/>
                  <a:gd name="T64" fmla="*/ 622 w 1165"/>
                  <a:gd name="T65" fmla="*/ 1086 h 1086"/>
                  <a:gd name="T66" fmla="*/ 813 w 1165"/>
                  <a:gd name="T67" fmla="*/ 1042 h 1086"/>
                  <a:gd name="T68" fmla="*/ 971 w 1165"/>
                  <a:gd name="T69" fmla="*/ 980 h 1086"/>
                  <a:gd name="T70" fmla="*/ 1119 w 1165"/>
                  <a:gd name="T71" fmla="*/ 895 h 1086"/>
                  <a:gd name="T72" fmla="*/ 1144 w 1165"/>
                  <a:gd name="T73" fmla="*/ 884 h 1086"/>
                  <a:gd name="T74" fmla="*/ 1162 w 1165"/>
                  <a:gd name="T75" fmla="*/ 841 h 1086"/>
                  <a:gd name="T76" fmla="*/ 1165 w 1165"/>
                  <a:gd name="T77" fmla="*/ 825 h 1086"/>
                  <a:gd name="T78" fmla="*/ 1103 w 1165"/>
                  <a:gd name="T79" fmla="*/ 587 h 1086"/>
                  <a:gd name="T80" fmla="*/ 1098 w 1165"/>
                  <a:gd name="T81" fmla="*/ 484 h 1086"/>
                  <a:gd name="T82" fmla="*/ 1092 w 1165"/>
                  <a:gd name="T83" fmla="*/ 383 h 1086"/>
                  <a:gd name="T84" fmla="*/ 1087 w 1165"/>
                  <a:gd name="T85" fmla="*/ 285 h 1086"/>
                  <a:gd name="T86" fmla="*/ 1085 w 1165"/>
                  <a:gd name="T87" fmla="*/ 184 h 108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165"/>
                  <a:gd name="T133" fmla="*/ 0 h 1086"/>
                  <a:gd name="T134" fmla="*/ 1165 w 1165"/>
                  <a:gd name="T135" fmla="*/ 1086 h 108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165" h="1086">
                    <a:moveTo>
                      <a:pt x="1085" y="184"/>
                    </a:moveTo>
                    <a:lnTo>
                      <a:pt x="1038" y="81"/>
                    </a:lnTo>
                    <a:lnTo>
                      <a:pt x="1025" y="81"/>
                    </a:lnTo>
                    <a:lnTo>
                      <a:pt x="1005" y="39"/>
                    </a:lnTo>
                    <a:lnTo>
                      <a:pt x="961" y="32"/>
                    </a:lnTo>
                    <a:lnTo>
                      <a:pt x="914" y="27"/>
                    </a:lnTo>
                    <a:lnTo>
                      <a:pt x="860" y="18"/>
                    </a:lnTo>
                    <a:lnTo>
                      <a:pt x="806" y="10"/>
                    </a:lnTo>
                    <a:lnTo>
                      <a:pt x="746" y="5"/>
                    </a:lnTo>
                    <a:lnTo>
                      <a:pt x="684" y="3"/>
                    </a:lnTo>
                    <a:lnTo>
                      <a:pt x="622" y="0"/>
                    </a:lnTo>
                    <a:lnTo>
                      <a:pt x="563" y="0"/>
                    </a:lnTo>
                    <a:lnTo>
                      <a:pt x="501" y="5"/>
                    </a:lnTo>
                    <a:lnTo>
                      <a:pt x="441" y="10"/>
                    </a:lnTo>
                    <a:lnTo>
                      <a:pt x="385" y="22"/>
                    </a:lnTo>
                    <a:lnTo>
                      <a:pt x="330" y="34"/>
                    </a:lnTo>
                    <a:lnTo>
                      <a:pt x="282" y="52"/>
                    </a:lnTo>
                    <a:lnTo>
                      <a:pt x="238" y="75"/>
                    </a:lnTo>
                    <a:lnTo>
                      <a:pt x="199" y="101"/>
                    </a:lnTo>
                    <a:lnTo>
                      <a:pt x="168" y="134"/>
                    </a:lnTo>
                    <a:lnTo>
                      <a:pt x="139" y="290"/>
                    </a:lnTo>
                    <a:lnTo>
                      <a:pt x="62" y="608"/>
                    </a:lnTo>
                    <a:lnTo>
                      <a:pt x="13" y="742"/>
                    </a:lnTo>
                    <a:lnTo>
                      <a:pt x="0" y="763"/>
                    </a:lnTo>
                    <a:lnTo>
                      <a:pt x="28" y="887"/>
                    </a:lnTo>
                    <a:lnTo>
                      <a:pt x="109" y="988"/>
                    </a:lnTo>
                    <a:lnTo>
                      <a:pt x="124" y="988"/>
                    </a:lnTo>
                    <a:lnTo>
                      <a:pt x="134" y="998"/>
                    </a:lnTo>
                    <a:lnTo>
                      <a:pt x="142" y="1007"/>
                    </a:lnTo>
                    <a:lnTo>
                      <a:pt x="256" y="995"/>
                    </a:lnTo>
                    <a:lnTo>
                      <a:pt x="300" y="983"/>
                    </a:lnTo>
                    <a:lnTo>
                      <a:pt x="563" y="1079"/>
                    </a:lnTo>
                    <a:lnTo>
                      <a:pt x="622" y="1086"/>
                    </a:lnTo>
                    <a:lnTo>
                      <a:pt x="813" y="1042"/>
                    </a:lnTo>
                    <a:lnTo>
                      <a:pt x="971" y="980"/>
                    </a:lnTo>
                    <a:lnTo>
                      <a:pt x="1119" y="895"/>
                    </a:lnTo>
                    <a:lnTo>
                      <a:pt x="1144" y="884"/>
                    </a:lnTo>
                    <a:lnTo>
                      <a:pt x="1162" y="841"/>
                    </a:lnTo>
                    <a:lnTo>
                      <a:pt x="1165" y="825"/>
                    </a:lnTo>
                    <a:lnTo>
                      <a:pt x="1103" y="587"/>
                    </a:lnTo>
                    <a:lnTo>
                      <a:pt x="1098" y="484"/>
                    </a:lnTo>
                    <a:lnTo>
                      <a:pt x="1092" y="383"/>
                    </a:lnTo>
                    <a:lnTo>
                      <a:pt x="1087" y="285"/>
                    </a:lnTo>
                    <a:lnTo>
                      <a:pt x="1085" y="184"/>
                    </a:lnTo>
                    <a:close/>
                  </a:path>
                </a:pathLst>
              </a:custGeom>
              <a:solidFill>
                <a:srgbClr val="1E1916"/>
              </a:solidFill>
              <a:ln w="9525">
                <a:noFill/>
                <a:round/>
                <a:headEnd/>
                <a:tailEnd/>
              </a:ln>
            </p:spPr>
            <p:txBody>
              <a:bodyPr>
                <a:prstTxWarp prst="textNoShape">
                  <a:avLst/>
                </a:prstTxWarp>
              </a:bodyPr>
              <a:lstStyle/>
              <a:p>
                <a:endParaRPr lang="en-US"/>
              </a:p>
            </p:txBody>
          </p:sp>
          <p:sp>
            <p:nvSpPr>
              <p:cNvPr id="68109" name="Freeform 619"/>
              <p:cNvSpPr>
                <a:spLocks noChangeAspect="1"/>
              </p:cNvSpPr>
              <p:nvPr/>
            </p:nvSpPr>
            <p:spPr bwMode="auto">
              <a:xfrm>
                <a:off x="3660" y="3189"/>
                <a:ext cx="196" cy="385"/>
              </a:xfrm>
              <a:custGeom>
                <a:avLst/>
                <a:gdLst>
                  <a:gd name="T0" fmla="*/ 356 w 393"/>
                  <a:gd name="T1" fmla="*/ 405 h 771"/>
                  <a:gd name="T2" fmla="*/ 341 w 393"/>
                  <a:gd name="T3" fmla="*/ 462 h 771"/>
                  <a:gd name="T4" fmla="*/ 243 w 393"/>
                  <a:gd name="T5" fmla="*/ 597 h 771"/>
                  <a:gd name="T6" fmla="*/ 305 w 393"/>
                  <a:gd name="T7" fmla="*/ 437 h 771"/>
                  <a:gd name="T8" fmla="*/ 323 w 393"/>
                  <a:gd name="T9" fmla="*/ 388 h 771"/>
                  <a:gd name="T10" fmla="*/ 331 w 393"/>
                  <a:gd name="T11" fmla="*/ 360 h 771"/>
                  <a:gd name="T12" fmla="*/ 334 w 393"/>
                  <a:gd name="T13" fmla="*/ 351 h 771"/>
                  <a:gd name="T14" fmla="*/ 320 w 393"/>
                  <a:gd name="T15" fmla="*/ 0 h 771"/>
                  <a:gd name="T16" fmla="*/ 217 w 393"/>
                  <a:gd name="T17" fmla="*/ 44 h 771"/>
                  <a:gd name="T18" fmla="*/ 139 w 393"/>
                  <a:gd name="T19" fmla="*/ 73 h 771"/>
                  <a:gd name="T20" fmla="*/ 121 w 393"/>
                  <a:gd name="T21" fmla="*/ 142 h 771"/>
                  <a:gd name="T22" fmla="*/ 116 w 393"/>
                  <a:gd name="T23" fmla="*/ 204 h 771"/>
                  <a:gd name="T24" fmla="*/ 109 w 393"/>
                  <a:gd name="T25" fmla="*/ 266 h 771"/>
                  <a:gd name="T26" fmla="*/ 104 w 393"/>
                  <a:gd name="T27" fmla="*/ 326 h 771"/>
                  <a:gd name="T28" fmla="*/ 96 w 393"/>
                  <a:gd name="T29" fmla="*/ 385 h 771"/>
                  <a:gd name="T30" fmla="*/ 83 w 393"/>
                  <a:gd name="T31" fmla="*/ 445 h 771"/>
                  <a:gd name="T32" fmla="*/ 70 w 393"/>
                  <a:gd name="T33" fmla="*/ 501 h 771"/>
                  <a:gd name="T34" fmla="*/ 49 w 393"/>
                  <a:gd name="T35" fmla="*/ 558 h 771"/>
                  <a:gd name="T36" fmla="*/ 24 w 393"/>
                  <a:gd name="T37" fmla="*/ 613 h 771"/>
                  <a:gd name="T38" fmla="*/ 26 w 393"/>
                  <a:gd name="T39" fmla="*/ 685 h 771"/>
                  <a:gd name="T40" fmla="*/ 8 w 393"/>
                  <a:gd name="T41" fmla="*/ 709 h 771"/>
                  <a:gd name="T42" fmla="*/ 0 w 393"/>
                  <a:gd name="T43" fmla="*/ 709 h 771"/>
                  <a:gd name="T44" fmla="*/ 26 w 393"/>
                  <a:gd name="T45" fmla="*/ 771 h 771"/>
                  <a:gd name="T46" fmla="*/ 52 w 393"/>
                  <a:gd name="T47" fmla="*/ 761 h 771"/>
                  <a:gd name="T48" fmla="*/ 75 w 393"/>
                  <a:gd name="T49" fmla="*/ 749 h 771"/>
                  <a:gd name="T50" fmla="*/ 101 w 393"/>
                  <a:gd name="T51" fmla="*/ 737 h 771"/>
                  <a:gd name="T52" fmla="*/ 124 w 393"/>
                  <a:gd name="T53" fmla="*/ 726 h 771"/>
                  <a:gd name="T54" fmla="*/ 148 w 393"/>
                  <a:gd name="T55" fmla="*/ 716 h 771"/>
                  <a:gd name="T56" fmla="*/ 171 w 393"/>
                  <a:gd name="T57" fmla="*/ 706 h 771"/>
                  <a:gd name="T58" fmla="*/ 196 w 393"/>
                  <a:gd name="T59" fmla="*/ 701 h 771"/>
                  <a:gd name="T60" fmla="*/ 220 w 393"/>
                  <a:gd name="T61" fmla="*/ 698 h 771"/>
                  <a:gd name="T62" fmla="*/ 359 w 393"/>
                  <a:gd name="T63" fmla="*/ 620 h 771"/>
                  <a:gd name="T64" fmla="*/ 372 w 393"/>
                  <a:gd name="T65" fmla="*/ 610 h 771"/>
                  <a:gd name="T66" fmla="*/ 374 w 393"/>
                  <a:gd name="T67" fmla="*/ 587 h 771"/>
                  <a:gd name="T68" fmla="*/ 383 w 393"/>
                  <a:gd name="T69" fmla="*/ 579 h 771"/>
                  <a:gd name="T70" fmla="*/ 393 w 393"/>
                  <a:gd name="T71" fmla="*/ 579 h 771"/>
                  <a:gd name="T72" fmla="*/ 385 w 393"/>
                  <a:gd name="T73" fmla="*/ 517 h 771"/>
                  <a:gd name="T74" fmla="*/ 356 w 393"/>
                  <a:gd name="T75" fmla="*/ 405 h 771"/>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393"/>
                  <a:gd name="T115" fmla="*/ 0 h 771"/>
                  <a:gd name="T116" fmla="*/ 393 w 393"/>
                  <a:gd name="T117" fmla="*/ 771 h 771"/>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393" h="771">
                    <a:moveTo>
                      <a:pt x="356" y="405"/>
                    </a:moveTo>
                    <a:lnTo>
                      <a:pt x="341" y="462"/>
                    </a:lnTo>
                    <a:lnTo>
                      <a:pt x="243" y="597"/>
                    </a:lnTo>
                    <a:lnTo>
                      <a:pt x="305" y="437"/>
                    </a:lnTo>
                    <a:lnTo>
                      <a:pt x="323" y="388"/>
                    </a:lnTo>
                    <a:lnTo>
                      <a:pt x="331" y="360"/>
                    </a:lnTo>
                    <a:lnTo>
                      <a:pt x="334" y="351"/>
                    </a:lnTo>
                    <a:lnTo>
                      <a:pt x="320" y="0"/>
                    </a:lnTo>
                    <a:lnTo>
                      <a:pt x="217" y="44"/>
                    </a:lnTo>
                    <a:lnTo>
                      <a:pt x="139" y="73"/>
                    </a:lnTo>
                    <a:lnTo>
                      <a:pt x="121" y="142"/>
                    </a:lnTo>
                    <a:lnTo>
                      <a:pt x="116" y="204"/>
                    </a:lnTo>
                    <a:lnTo>
                      <a:pt x="109" y="266"/>
                    </a:lnTo>
                    <a:lnTo>
                      <a:pt x="104" y="326"/>
                    </a:lnTo>
                    <a:lnTo>
                      <a:pt x="96" y="385"/>
                    </a:lnTo>
                    <a:lnTo>
                      <a:pt x="83" y="445"/>
                    </a:lnTo>
                    <a:lnTo>
                      <a:pt x="70" y="501"/>
                    </a:lnTo>
                    <a:lnTo>
                      <a:pt x="49" y="558"/>
                    </a:lnTo>
                    <a:lnTo>
                      <a:pt x="24" y="613"/>
                    </a:lnTo>
                    <a:lnTo>
                      <a:pt x="26" y="685"/>
                    </a:lnTo>
                    <a:lnTo>
                      <a:pt x="8" y="709"/>
                    </a:lnTo>
                    <a:lnTo>
                      <a:pt x="0" y="709"/>
                    </a:lnTo>
                    <a:lnTo>
                      <a:pt x="26" y="771"/>
                    </a:lnTo>
                    <a:lnTo>
                      <a:pt x="52" y="761"/>
                    </a:lnTo>
                    <a:lnTo>
                      <a:pt x="75" y="749"/>
                    </a:lnTo>
                    <a:lnTo>
                      <a:pt x="101" y="737"/>
                    </a:lnTo>
                    <a:lnTo>
                      <a:pt x="124" y="726"/>
                    </a:lnTo>
                    <a:lnTo>
                      <a:pt x="148" y="716"/>
                    </a:lnTo>
                    <a:lnTo>
                      <a:pt x="171" y="706"/>
                    </a:lnTo>
                    <a:lnTo>
                      <a:pt x="196" y="701"/>
                    </a:lnTo>
                    <a:lnTo>
                      <a:pt x="220" y="698"/>
                    </a:lnTo>
                    <a:lnTo>
                      <a:pt x="359" y="620"/>
                    </a:lnTo>
                    <a:lnTo>
                      <a:pt x="372" y="610"/>
                    </a:lnTo>
                    <a:lnTo>
                      <a:pt x="374" y="587"/>
                    </a:lnTo>
                    <a:lnTo>
                      <a:pt x="383" y="579"/>
                    </a:lnTo>
                    <a:lnTo>
                      <a:pt x="393" y="579"/>
                    </a:lnTo>
                    <a:lnTo>
                      <a:pt x="385" y="517"/>
                    </a:lnTo>
                    <a:lnTo>
                      <a:pt x="356" y="405"/>
                    </a:lnTo>
                    <a:close/>
                  </a:path>
                </a:pathLst>
              </a:custGeom>
              <a:solidFill>
                <a:srgbClr val="877A70"/>
              </a:solidFill>
              <a:ln w="9525">
                <a:noFill/>
                <a:round/>
                <a:headEnd/>
                <a:tailEnd/>
              </a:ln>
            </p:spPr>
            <p:txBody>
              <a:bodyPr>
                <a:prstTxWarp prst="textNoShape">
                  <a:avLst/>
                </a:prstTxWarp>
              </a:bodyPr>
              <a:lstStyle/>
              <a:p>
                <a:endParaRPr lang="en-US"/>
              </a:p>
            </p:txBody>
          </p:sp>
          <p:sp>
            <p:nvSpPr>
              <p:cNvPr id="68110" name="Freeform 620"/>
              <p:cNvSpPr>
                <a:spLocks noChangeAspect="1"/>
              </p:cNvSpPr>
              <p:nvPr/>
            </p:nvSpPr>
            <p:spPr bwMode="auto">
              <a:xfrm>
                <a:off x="3385" y="3085"/>
                <a:ext cx="426" cy="143"/>
              </a:xfrm>
              <a:custGeom>
                <a:avLst/>
                <a:gdLst>
                  <a:gd name="T0" fmla="*/ 810 w 852"/>
                  <a:gd name="T1" fmla="*/ 42 h 287"/>
                  <a:gd name="T2" fmla="*/ 785 w 852"/>
                  <a:gd name="T3" fmla="*/ 26 h 287"/>
                  <a:gd name="T4" fmla="*/ 741 w 852"/>
                  <a:gd name="T5" fmla="*/ 21 h 287"/>
                  <a:gd name="T6" fmla="*/ 698 w 852"/>
                  <a:gd name="T7" fmla="*/ 13 h 287"/>
                  <a:gd name="T8" fmla="*/ 654 w 852"/>
                  <a:gd name="T9" fmla="*/ 11 h 287"/>
                  <a:gd name="T10" fmla="*/ 614 w 852"/>
                  <a:gd name="T11" fmla="*/ 6 h 287"/>
                  <a:gd name="T12" fmla="*/ 574 w 852"/>
                  <a:gd name="T13" fmla="*/ 3 h 287"/>
                  <a:gd name="T14" fmla="*/ 535 w 852"/>
                  <a:gd name="T15" fmla="*/ 0 h 287"/>
                  <a:gd name="T16" fmla="*/ 496 w 852"/>
                  <a:gd name="T17" fmla="*/ 0 h 287"/>
                  <a:gd name="T18" fmla="*/ 458 w 852"/>
                  <a:gd name="T19" fmla="*/ 0 h 287"/>
                  <a:gd name="T20" fmla="*/ 418 w 852"/>
                  <a:gd name="T21" fmla="*/ 0 h 287"/>
                  <a:gd name="T22" fmla="*/ 379 w 852"/>
                  <a:gd name="T23" fmla="*/ 3 h 287"/>
                  <a:gd name="T24" fmla="*/ 341 w 852"/>
                  <a:gd name="T25" fmla="*/ 6 h 287"/>
                  <a:gd name="T26" fmla="*/ 302 w 852"/>
                  <a:gd name="T27" fmla="*/ 8 h 287"/>
                  <a:gd name="T28" fmla="*/ 261 w 852"/>
                  <a:gd name="T29" fmla="*/ 13 h 287"/>
                  <a:gd name="T30" fmla="*/ 220 w 852"/>
                  <a:gd name="T31" fmla="*/ 18 h 287"/>
                  <a:gd name="T32" fmla="*/ 176 w 852"/>
                  <a:gd name="T33" fmla="*/ 26 h 287"/>
                  <a:gd name="T34" fmla="*/ 132 w 852"/>
                  <a:gd name="T35" fmla="*/ 33 h 287"/>
                  <a:gd name="T36" fmla="*/ 5 w 852"/>
                  <a:gd name="T37" fmla="*/ 112 h 287"/>
                  <a:gd name="T38" fmla="*/ 0 w 852"/>
                  <a:gd name="T39" fmla="*/ 129 h 287"/>
                  <a:gd name="T40" fmla="*/ 10 w 852"/>
                  <a:gd name="T41" fmla="*/ 166 h 287"/>
                  <a:gd name="T42" fmla="*/ 52 w 852"/>
                  <a:gd name="T43" fmla="*/ 225 h 287"/>
                  <a:gd name="T44" fmla="*/ 173 w 852"/>
                  <a:gd name="T45" fmla="*/ 280 h 287"/>
                  <a:gd name="T46" fmla="*/ 349 w 852"/>
                  <a:gd name="T47" fmla="*/ 287 h 287"/>
                  <a:gd name="T48" fmla="*/ 367 w 852"/>
                  <a:gd name="T49" fmla="*/ 277 h 287"/>
                  <a:gd name="T50" fmla="*/ 401 w 852"/>
                  <a:gd name="T51" fmla="*/ 277 h 287"/>
                  <a:gd name="T52" fmla="*/ 431 w 852"/>
                  <a:gd name="T53" fmla="*/ 277 h 287"/>
                  <a:gd name="T54" fmla="*/ 463 w 852"/>
                  <a:gd name="T55" fmla="*/ 275 h 287"/>
                  <a:gd name="T56" fmla="*/ 493 w 852"/>
                  <a:gd name="T57" fmla="*/ 272 h 287"/>
                  <a:gd name="T58" fmla="*/ 522 w 852"/>
                  <a:gd name="T59" fmla="*/ 269 h 287"/>
                  <a:gd name="T60" fmla="*/ 550 w 852"/>
                  <a:gd name="T61" fmla="*/ 264 h 287"/>
                  <a:gd name="T62" fmla="*/ 576 w 852"/>
                  <a:gd name="T63" fmla="*/ 261 h 287"/>
                  <a:gd name="T64" fmla="*/ 604 w 852"/>
                  <a:gd name="T65" fmla="*/ 256 h 287"/>
                  <a:gd name="T66" fmla="*/ 630 w 852"/>
                  <a:gd name="T67" fmla="*/ 248 h 287"/>
                  <a:gd name="T68" fmla="*/ 659 w 852"/>
                  <a:gd name="T69" fmla="*/ 243 h 287"/>
                  <a:gd name="T70" fmla="*/ 687 w 852"/>
                  <a:gd name="T71" fmla="*/ 236 h 287"/>
                  <a:gd name="T72" fmla="*/ 713 w 852"/>
                  <a:gd name="T73" fmla="*/ 228 h 287"/>
                  <a:gd name="T74" fmla="*/ 743 w 852"/>
                  <a:gd name="T75" fmla="*/ 218 h 287"/>
                  <a:gd name="T76" fmla="*/ 772 w 852"/>
                  <a:gd name="T77" fmla="*/ 207 h 287"/>
                  <a:gd name="T78" fmla="*/ 803 w 852"/>
                  <a:gd name="T79" fmla="*/ 196 h 287"/>
                  <a:gd name="T80" fmla="*/ 834 w 852"/>
                  <a:gd name="T81" fmla="*/ 184 h 287"/>
                  <a:gd name="T82" fmla="*/ 847 w 852"/>
                  <a:gd name="T83" fmla="*/ 166 h 287"/>
                  <a:gd name="T84" fmla="*/ 852 w 852"/>
                  <a:gd name="T85" fmla="*/ 147 h 287"/>
                  <a:gd name="T86" fmla="*/ 839 w 852"/>
                  <a:gd name="T87" fmla="*/ 95 h 287"/>
                  <a:gd name="T88" fmla="*/ 827 w 852"/>
                  <a:gd name="T89" fmla="*/ 95 h 287"/>
                  <a:gd name="T90" fmla="*/ 810 w 852"/>
                  <a:gd name="T91" fmla="*/ 42 h 287"/>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852"/>
                  <a:gd name="T139" fmla="*/ 0 h 287"/>
                  <a:gd name="T140" fmla="*/ 852 w 852"/>
                  <a:gd name="T141" fmla="*/ 287 h 287"/>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852" h="287">
                    <a:moveTo>
                      <a:pt x="810" y="42"/>
                    </a:moveTo>
                    <a:lnTo>
                      <a:pt x="785" y="26"/>
                    </a:lnTo>
                    <a:lnTo>
                      <a:pt x="741" y="21"/>
                    </a:lnTo>
                    <a:lnTo>
                      <a:pt x="698" y="13"/>
                    </a:lnTo>
                    <a:lnTo>
                      <a:pt x="654" y="11"/>
                    </a:lnTo>
                    <a:lnTo>
                      <a:pt x="614" y="6"/>
                    </a:lnTo>
                    <a:lnTo>
                      <a:pt x="574" y="3"/>
                    </a:lnTo>
                    <a:lnTo>
                      <a:pt x="535" y="0"/>
                    </a:lnTo>
                    <a:lnTo>
                      <a:pt x="496" y="0"/>
                    </a:lnTo>
                    <a:lnTo>
                      <a:pt x="458" y="0"/>
                    </a:lnTo>
                    <a:lnTo>
                      <a:pt x="418" y="0"/>
                    </a:lnTo>
                    <a:lnTo>
                      <a:pt x="379" y="3"/>
                    </a:lnTo>
                    <a:lnTo>
                      <a:pt x="341" y="6"/>
                    </a:lnTo>
                    <a:lnTo>
                      <a:pt x="302" y="8"/>
                    </a:lnTo>
                    <a:lnTo>
                      <a:pt x="261" y="13"/>
                    </a:lnTo>
                    <a:lnTo>
                      <a:pt x="220" y="18"/>
                    </a:lnTo>
                    <a:lnTo>
                      <a:pt x="176" y="26"/>
                    </a:lnTo>
                    <a:lnTo>
                      <a:pt x="132" y="33"/>
                    </a:lnTo>
                    <a:lnTo>
                      <a:pt x="5" y="112"/>
                    </a:lnTo>
                    <a:lnTo>
                      <a:pt x="0" y="129"/>
                    </a:lnTo>
                    <a:lnTo>
                      <a:pt x="10" y="166"/>
                    </a:lnTo>
                    <a:lnTo>
                      <a:pt x="52" y="225"/>
                    </a:lnTo>
                    <a:lnTo>
                      <a:pt x="173" y="280"/>
                    </a:lnTo>
                    <a:lnTo>
                      <a:pt x="349" y="287"/>
                    </a:lnTo>
                    <a:lnTo>
                      <a:pt x="367" y="277"/>
                    </a:lnTo>
                    <a:lnTo>
                      <a:pt x="401" y="277"/>
                    </a:lnTo>
                    <a:lnTo>
                      <a:pt x="431" y="277"/>
                    </a:lnTo>
                    <a:lnTo>
                      <a:pt x="463" y="275"/>
                    </a:lnTo>
                    <a:lnTo>
                      <a:pt x="493" y="272"/>
                    </a:lnTo>
                    <a:lnTo>
                      <a:pt x="522" y="269"/>
                    </a:lnTo>
                    <a:lnTo>
                      <a:pt x="550" y="264"/>
                    </a:lnTo>
                    <a:lnTo>
                      <a:pt x="576" y="261"/>
                    </a:lnTo>
                    <a:lnTo>
                      <a:pt x="604" y="256"/>
                    </a:lnTo>
                    <a:lnTo>
                      <a:pt x="630" y="248"/>
                    </a:lnTo>
                    <a:lnTo>
                      <a:pt x="659" y="243"/>
                    </a:lnTo>
                    <a:lnTo>
                      <a:pt x="687" y="236"/>
                    </a:lnTo>
                    <a:lnTo>
                      <a:pt x="713" y="228"/>
                    </a:lnTo>
                    <a:lnTo>
                      <a:pt x="743" y="218"/>
                    </a:lnTo>
                    <a:lnTo>
                      <a:pt x="772" y="207"/>
                    </a:lnTo>
                    <a:lnTo>
                      <a:pt x="803" y="196"/>
                    </a:lnTo>
                    <a:lnTo>
                      <a:pt x="834" y="184"/>
                    </a:lnTo>
                    <a:lnTo>
                      <a:pt x="847" y="166"/>
                    </a:lnTo>
                    <a:lnTo>
                      <a:pt x="852" y="147"/>
                    </a:lnTo>
                    <a:lnTo>
                      <a:pt x="839" y="95"/>
                    </a:lnTo>
                    <a:lnTo>
                      <a:pt x="827" y="95"/>
                    </a:lnTo>
                    <a:lnTo>
                      <a:pt x="810" y="42"/>
                    </a:lnTo>
                    <a:close/>
                  </a:path>
                </a:pathLst>
              </a:custGeom>
              <a:solidFill>
                <a:srgbClr val="E0BF6D"/>
              </a:solidFill>
              <a:ln w="9525">
                <a:noFill/>
                <a:round/>
                <a:headEnd/>
                <a:tailEnd/>
              </a:ln>
            </p:spPr>
            <p:txBody>
              <a:bodyPr>
                <a:prstTxWarp prst="textNoShape">
                  <a:avLst/>
                </a:prstTxWarp>
              </a:bodyPr>
              <a:lstStyle/>
              <a:p>
                <a:endParaRPr lang="en-US"/>
              </a:p>
            </p:txBody>
          </p:sp>
          <p:sp>
            <p:nvSpPr>
              <p:cNvPr id="68111" name="Freeform 621"/>
              <p:cNvSpPr>
                <a:spLocks noChangeAspect="1"/>
              </p:cNvSpPr>
              <p:nvPr/>
            </p:nvSpPr>
            <p:spPr bwMode="auto">
              <a:xfrm>
                <a:off x="3459" y="3110"/>
                <a:ext cx="278" cy="93"/>
              </a:xfrm>
              <a:custGeom>
                <a:avLst/>
                <a:gdLst>
                  <a:gd name="T0" fmla="*/ 527 w 558"/>
                  <a:gd name="T1" fmla="*/ 28 h 186"/>
                  <a:gd name="T2" fmla="*/ 514 w 558"/>
                  <a:gd name="T3" fmla="*/ 17 h 186"/>
                  <a:gd name="T4" fmla="*/ 486 w 558"/>
                  <a:gd name="T5" fmla="*/ 12 h 186"/>
                  <a:gd name="T6" fmla="*/ 457 w 558"/>
                  <a:gd name="T7" fmla="*/ 10 h 186"/>
                  <a:gd name="T8" fmla="*/ 429 w 558"/>
                  <a:gd name="T9" fmla="*/ 7 h 186"/>
                  <a:gd name="T10" fmla="*/ 403 w 558"/>
                  <a:gd name="T11" fmla="*/ 5 h 186"/>
                  <a:gd name="T12" fmla="*/ 378 w 558"/>
                  <a:gd name="T13" fmla="*/ 2 h 186"/>
                  <a:gd name="T14" fmla="*/ 351 w 558"/>
                  <a:gd name="T15" fmla="*/ 0 h 186"/>
                  <a:gd name="T16" fmla="*/ 326 w 558"/>
                  <a:gd name="T17" fmla="*/ 0 h 186"/>
                  <a:gd name="T18" fmla="*/ 302 w 558"/>
                  <a:gd name="T19" fmla="*/ 0 h 186"/>
                  <a:gd name="T20" fmla="*/ 277 w 558"/>
                  <a:gd name="T21" fmla="*/ 0 h 186"/>
                  <a:gd name="T22" fmla="*/ 251 w 558"/>
                  <a:gd name="T23" fmla="*/ 0 h 186"/>
                  <a:gd name="T24" fmla="*/ 225 w 558"/>
                  <a:gd name="T25" fmla="*/ 2 h 186"/>
                  <a:gd name="T26" fmla="*/ 199 w 558"/>
                  <a:gd name="T27" fmla="*/ 5 h 186"/>
                  <a:gd name="T28" fmla="*/ 173 w 558"/>
                  <a:gd name="T29" fmla="*/ 7 h 186"/>
                  <a:gd name="T30" fmla="*/ 145 w 558"/>
                  <a:gd name="T31" fmla="*/ 10 h 186"/>
                  <a:gd name="T32" fmla="*/ 116 w 558"/>
                  <a:gd name="T33" fmla="*/ 15 h 186"/>
                  <a:gd name="T34" fmla="*/ 88 w 558"/>
                  <a:gd name="T35" fmla="*/ 20 h 186"/>
                  <a:gd name="T36" fmla="*/ 2 w 558"/>
                  <a:gd name="T37" fmla="*/ 72 h 186"/>
                  <a:gd name="T38" fmla="*/ 0 w 558"/>
                  <a:gd name="T39" fmla="*/ 82 h 186"/>
                  <a:gd name="T40" fmla="*/ 11 w 558"/>
                  <a:gd name="T41" fmla="*/ 106 h 186"/>
                  <a:gd name="T42" fmla="*/ 34 w 558"/>
                  <a:gd name="T43" fmla="*/ 149 h 186"/>
                  <a:gd name="T44" fmla="*/ 114 w 558"/>
                  <a:gd name="T45" fmla="*/ 183 h 186"/>
                  <a:gd name="T46" fmla="*/ 230 w 558"/>
                  <a:gd name="T47" fmla="*/ 186 h 186"/>
                  <a:gd name="T48" fmla="*/ 237 w 558"/>
                  <a:gd name="T49" fmla="*/ 178 h 186"/>
                  <a:gd name="T50" fmla="*/ 282 w 558"/>
                  <a:gd name="T51" fmla="*/ 178 h 186"/>
                  <a:gd name="T52" fmla="*/ 321 w 558"/>
                  <a:gd name="T53" fmla="*/ 175 h 186"/>
                  <a:gd name="T54" fmla="*/ 359 w 558"/>
                  <a:gd name="T55" fmla="*/ 173 h 186"/>
                  <a:gd name="T56" fmla="*/ 395 w 558"/>
                  <a:gd name="T57" fmla="*/ 165 h 186"/>
                  <a:gd name="T58" fmla="*/ 432 w 558"/>
                  <a:gd name="T59" fmla="*/ 157 h 186"/>
                  <a:gd name="T60" fmla="*/ 465 w 558"/>
                  <a:gd name="T61" fmla="*/ 149 h 186"/>
                  <a:gd name="T62" fmla="*/ 504 w 558"/>
                  <a:gd name="T63" fmla="*/ 136 h 186"/>
                  <a:gd name="T64" fmla="*/ 542 w 558"/>
                  <a:gd name="T65" fmla="*/ 121 h 186"/>
                  <a:gd name="T66" fmla="*/ 553 w 558"/>
                  <a:gd name="T67" fmla="*/ 106 h 186"/>
                  <a:gd name="T68" fmla="*/ 558 w 558"/>
                  <a:gd name="T69" fmla="*/ 97 h 186"/>
                  <a:gd name="T70" fmla="*/ 551 w 558"/>
                  <a:gd name="T71" fmla="*/ 62 h 186"/>
                  <a:gd name="T72" fmla="*/ 540 w 558"/>
                  <a:gd name="T73" fmla="*/ 62 h 186"/>
                  <a:gd name="T74" fmla="*/ 527 w 558"/>
                  <a:gd name="T75" fmla="*/ 28 h 18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558"/>
                  <a:gd name="T115" fmla="*/ 0 h 186"/>
                  <a:gd name="T116" fmla="*/ 558 w 558"/>
                  <a:gd name="T117" fmla="*/ 186 h 18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558" h="186">
                    <a:moveTo>
                      <a:pt x="527" y="28"/>
                    </a:moveTo>
                    <a:lnTo>
                      <a:pt x="514" y="17"/>
                    </a:lnTo>
                    <a:lnTo>
                      <a:pt x="486" y="12"/>
                    </a:lnTo>
                    <a:lnTo>
                      <a:pt x="457" y="10"/>
                    </a:lnTo>
                    <a:lnTo>
                      <a:pt x="429" y="7"/>
                    </a:lnTo>
                    <a:lnTo>
                      <a:pt x="403" y="5"/>
                    </a:lnTo>
                    <a:lnTo>
                      <a:pt x="378" y="2"/>
                    </a:lnTo>
                    <a:lnTo>
                      <a:pt x="351" y="0"/>
                    </a:lnTo>
                    <a:lnTo>
                      <a:pt x="326" y="0"/>
                    </a:lnTo>
                    <a:lnTo>
                      <a:pt x="302" y="0"/>
                    </a:lnTo>
                    <a:lnTo>
                      <a:pt x="277" y="0"/>
                    </a:lnTo>
                    <a:lnTo>
                      <a:pt x="251" y="0"/>
                    </a:lnTo>
                    <a:lnTo>
                      <a:pt x="225" y="2"/>
                    </a:lnTo>
                    <a:lnTo>
                      <a:pt x="199" y="5"/>
                    </a:lnTo>
                    <a:lnTo>
                      <a:pt x="173" y="7"/>
                    </a:lnTo>
                    <a:lnTo>
                      <a:pt x="145" y="10"/>
                    </a:lnTo>
                    <a:lnTo>
                      <a:pt x="116" y="15"/>
                    </a:lnTo>
                    <a:lnTo>
                      <a:pt x="88" y="20"/>
                    </a:lnTo>
                    <a:lnTo>
                      <a:pt x="2" y="72"/>
                    </a:lnTo>
                    <a:lnTo>
                      <a:pt x="0" y="82"/>
                    </a:lnTo>
                    <a:lnTo>
                      <a:pt x="11" y="106"/>
                    </a:lnTo>
                    <a:lnTo>
                      <a:pt x="34" y="149"/>
                    </a:lnTo>
                    <a:lnTo>
                      <a:pt x="114" y="183"/>
                    </a:lnTo>
                    <a:lnTo>
                      <a:pt x="230" y="186"/>
                    </a:lnTo>
                    <a:lnTo>
                      <a:pt x="237" y="178"/>
                    </a:lnTo>
                    <a:lnTo>
                      <a:pt x="282" y="178"/>
                    </a:lnTo>
                    <a:lnTo>
                      <a:pt x="321" y="175"/>
                    </a:lnTo>
                    <a:lnTo>
                      <a:pt x="359" y="173"/>
                    </a:lnTo>
                    <a:lnTo>
                      <a:pt x="395" y="165"/>
                    </a:lnTo>
                    <a:lnTo>
                      <a:pt x="432" y="157"/>
                    </a:lnTo>
                    <a:lnTo>
                      <a:pt x="465" y="149"/>
                    </a:lnTo>
                    <a:lnTo>
                      <a:pt x="504" y="136"/>
                    </a:lnTo>
                    <a:lnTo>
                      <a:pt x="542" y="121"/>
                    </a:lnTo>
                    <a:lnTo>
                      <a:pt x="553" y="106"/>
                    </a:lnTo>
                    <a:lnTo>
                      <a:pt x="558" y="97"/>
                    </a:lnTo>
                    <a:lnTo>
                      <a:pt x="551" y="62"/>
                    </a:lnTo>
                    <a:lnTo>
                      <a:pt x="540" y="62"/>
                    </a:lnTo>
                    <a:lnTo>
                      <a:pt x="527" y="28"/>
                    </a:lnTo>
                    <a:close/>
                  </a:path>
                </a:pathLst>
              </a:custGeom>
              <a:solidFill>
                <a:srgbClr val="B59E70"/>
              </a:solidFill>
              <a:ln w="9525">
                <a:noFill/>
                <a:round/>
                <a:headEnd/>
                <a:tailEnd/>
              </a:ln>
            </p:spPr>
            <p:txBody>
              <a:bodyPr>
                <a:prstTxWarp prst="textNoShape">
                  <a:avLst/>
                </a:prstTxWarp>
              </a:bodyPr>
              <a:lstStyle/>
              <a:p>
                <a:endParaRPr lang="en-US"/>
              </a:p>
            </p:txBody>
          </p:sp>
          <p:sp>
            <p:nvSpPr>
              <p:cNvPr id="68112" name="Freeform 622"/>
              <p:cNvSpPr>
                <a:spLocks noChangeAspect="1"/>
              </p:cNvSpPr>
              <p:nvPr/>
            </p:nvSpPr>
            <p:spPr bwMode="auto">
              <a:xfrm>
                <a:off x="3468" y="3102"/>
                <a:ext cx="218" cy="99"/>
              </a:xfrm>
              <a:custGeom>
                <a:avLst/>
                <a:gdLst>
                  <a:gd name="T0" fmla="*/ 418 w 436"/>
                  <a:gd name="T1" fmla="*/ 138 h 200"/>
                  <a:gd name="T2" fmla="*/ 330 w 436"/>
                  <a:gd name="T3" fmla="*/ 166 h 200"/>
                  <a:gd name="T4" fmla="*/ 146 w 436"/>
                  <a:gd name="T5" fmla="*/ 161 h 200"/>
                  <a:gd name="T6" fmla="*/ 43 w 436"/>
                  <a:gd name="T7" fmla="*/ 107 h 200"/>
                  <a:gd name="T8" fmla="*/ 40 w 436"/>
                  <a:gd name="T9" fmla="*/ 104 h 200"/>
                  <a:gd name="T10" fmla="*/ 69 w 436"/>
                  <a:gd name="T11" fmla="*/ 79 h 200"/>
                  <a:gd name="T12" fmla="*/ 201 w 436"/>
                  <a:gd name="T13" fmla="*/ 42 h 200"/>
                  <a:gd name="T14" fmla="*/ 369 w 436"/>
                  <a:gd name="T15" fmla="*/ 37 h 200"/>
                  <a:gd name="T16" fmla="*/ 381 w 436"/>
                  <a:gd name="T17" fmla="*/ 29 h 200"/>
                  <a:gd name="T18" fmla="*/ 381 w 436"/>
                  <a:gd name="T19" fmla="*/ 24 h 200"/>
                  <a:gd name="T20" fmla="*/ 359 w 436"/>
                  <a:gd name="T21" fmla="*/ 9 h 200"/>
                  <a:gd name="T22" fmla="*/ 242 w 436"/>
                  <a:gd name="T23" fmla="*/ 0 h 200"/>
                  <a:gd name="T24" fmla="*/ 92 w 436"/>
                  <a:gd name="T25" fmla="*/ 37 h 200"/>
                  <a:gd name="T26" fmla="*/ 7 w 436"/>
                  <a:gd name="T27" fmla="*/ 79 h 200"/>
                  <a:gd name="T28" fmla="*/ 0 w 436"/>
                  <a:gd name="T29" fmla="*/ 94 h 200"/>
                  <a:gd name="T30" fmla="*/ 17 w 436"/>
                  <a:gd name="T31" fmla="*/ 123 h 200"/>
                  <a:gd name="T32" fmla="*/ 51 w 436"/>
                  <a:gd name="T33" fmla="*/ 148 h 200"/>
                  <a:gd name="T34" fmla="*/ 51 w 436"/>
                  <a:gd name="T35" fmla="*/ 158 h 200"/>
                  <a:gd name="T36" fmla="*/ 54 w 436"/>
                  <a:gd name="T37" fmla="*/ 166 h 200"/>
                  <a:gd name="T38" fmla="*/ 62 w 436"/>
                  <a:gd name="T39" fmla="*/ 174 h 200"/>
                  <a:gd name="T40" fmla="*/ 121 w 436"/>
                  <a:gd name="T41" fmla="*/ 185 h 200"/>
                  <a:gd name="T42" fmla="*/ 183 w 436"/>
                  <a:gd name="T43" fmla="*/ 195 h 200"/>
                  <a:gd name="T44" fmla="*/ 348 w 436"/>
                  <a:gd name="T45" fmla="*/ 200 h 200"/>
                  <a:gd name="T46" fmla="*/ 428 w 436"/>
                  <a:gd name="T47" fmla="*/ 166 h 200"/>
                  <a:gd name="T48" fmla="*/ 436 w 436"/>
                  <a:gd name="T49" fmla="*/ 158 h 200"/>
                  <a:gd name="T50" fmla="*/ 436 w 436"/>
                  <a:gd name="T51" fmla="*/ 148 h 200"/>
                  <a:gd name="T52" fmla="*/ 418 w 436"/>
                  <a:gd name="T53" fmla="*/ 138 h 200"/>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436"/>
                  <a:gd name="T82" fmla="*/ 0 h 200"/>
                  <a:gd name="T83" fmla="*/ 436 w 436"/>
                  <a:gd name="T84" fmla="*/ 200 h 200"/>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436" h="200">
                    <a:moveTo>
                      <a:pt x="418" y="138"/>
                    </a:moveTo>
                    <a:lnTo>
                      <a:pt x="330" y="166"/>
                    </a:lnTo>
                    <a:lnTo>
                      <a:pt x="146" y="161"/>
                    </a:lnTo>
                    <a:lnTo>
                      <a:pt x="43" y="107"/>
                    </a:lnTo>
                    <a:lnTo>
                      <a:pt x="40" y="104"/>
                    </a:lnTo>
                    <a:lnTo>
                      <a:pt x="69" y="79"/>
                    </a:lnTo>
                    <a:lnTo>
                      <a:pt x="201" y="42"/>
                    </a:lnTo>
                    <a:lnTo>
                      <a:pt x="369" y="37"/>
                    </a:lnTo>
                    <a:lnTo>
                      <a:pt x="381" y="29"/>
                    </a:lnTo>
                    <a:lnTo>
                      <a:pt x="381" y="24"/>
                    </a:lnTo>
                    <a:lnTo>
                      <a:pt x="359" y="9"/>
                    </a:lnTo>
                    <a:lnTo>
                      <a:pt x="242" y="0"/>
                    </a:lnTo>
                    <a:lnTo>
                      <a:pt x="92" y="37"/>
                    </a:lnTo>
                    <a:lnTo>
                      <a:pt x="7" y="79"/>
                    </a:lnTo>
                    <a:lnTo>
                      <a:pt x="0" y="94"/>
                    </a:lnTo>
                    <a:lnTo>
                      <a:pt x="17" y="123"/>
                    </a:lnTo>
                    <a:lnTo>
                      <a:pt x="51" y="148"/>
                    </a:lnTo>
                    <a:lnTo>
                      <a:pt x="51" y="158"/>
                    </a:lnTo>
                    <a:lnTo>
                      <a:pt x="54" y="166"/>
                    </a:lnTo>
                    <a:lnTo>
                      <a:pt x="62" y="174"/>
                    </a:lnTo>
                    <a:lnTo>
                      <a:pt x="121" y="185"/>
                    </a:lnTo>
                    <a:lnTo>
                      <a:pt x="183" y="195"/>
                    </a:lnTo>
                    <a:lnTo>
                      <a:pt x="348" y="200"/>
                    </a:lnTo>
                    <a:lnTo>
                      <a:pt x="428" y="166"/>
                    </a:lnTo>
                    <a:lnTo>
                      <a:pt x="436" y="158"/>
                    </a:lnTo>
                    <a:lnTo>
                      <a:pt x="436" y="148"/>
                    </a:lnTo>
                    <a:lnTo>
                      <a:pt x="418" y="138"/>
                    </a:lnTo>
                    <a:close/>
                  </a:path>
                </a:pathLst>
              </a:custGeom>
              <a:solidFill>
                <a:srgbClr val="1E1916"/>
              </a:solidFill>
              <a:ln w="9525">
                <a:noFill/>
                <a:round/>
                <a:headEnd/>
                <a:tailEnd/>
              </a:ln>
            </p:spPr>
            <p:txBody>
              <a:bodyPr>
                <a:prstTxWarp prst="textNoShape">
                  <a:avLst/>
                </a:prstTxWarp>
              </a:bodyPr>
              <a:lstStyle/>
              <a:p>
                <a:endParaRPr lang="en-US"/>
              </a:p>
            </p:txBody>
          </p:sp>
          <p:sp>
            <p:nvSpPr>
              <p:cNvPr id="68113" name="Freeform 623"/>
              <p:cNvSpPr>
                <a:spLocks noChangeAspect="1"/>
              </p:cNvSpPr>
              <p:nvPr/>
            </p:nvSpPr>
            <p:spPr bwMode="auto">
              <a:xfrm>
                <a:off x="3468" y="3230"/>
                <a:ext cx="242" cy="351"/>
              </a:xfrm>
              <a:custGeom>
                <a:avLst/>
                <a:gdLst>
                  <a:gd name="T0" fmla="*/ 340 w 485"/>
                  <a:gd name="T1" fmla="*/ 547 h 703"/>
                  <a:gd name="T2" fmla="*/ 337 w 485"/>
                  <a:gd name="T3" fmla="*/ 540 h 703"/>
                  <a:gd name="T4" fmla="*/ 335 w 485"/>
                  <a:gd name="T5" fmla="*/ 530 h 703"/>
                  <a:gd name="T6" fmla="*/ 332 w 485"/>
                  <a:gd name="T7" fmla="*/ 520 h 703"/>
                  <a:gd name="T8" fmla="*/ 330 w 485"/>
                  <a:gd name="T9" fmla="*/ 512 h 703"/>
                  <a:gd name="T10" fmla="*/ 340 w 485"/>
                  <a:gd name="T11" fmla="*/ 520 h 703"/>
                  <a:gd name="T12" fmla="*/ 351 w 485"/>
                  <a:gd name="T13" fmla="*/ 525 h 703"/>
                  <a:gd name="T14" fmla="*/ 361 w 485"/>
                  <a:gd name="T15" fmla="*/ 530 h 703"/>
                  <a:gd name="T16" fmla="*/ 374 w 485"/>
                  <a:gd name="T17" fmla="*/ 532 h 703"/>
                  <a:gd name="T18" fmla="*/ 397 w 485"/>
                  <a:gd name="T19" fmla="*/ 468 h 703"/>
                  <a:gd name="T20" fmla="*/ 418 w 485"/>
                  <a:gd name="T21" fmla="*/ 408 h 703"/>
                  <a:gd name="T22" fmla="*/ 433 w 485"/>
                  <a:gd name="T23" fmla="*/ 349 h 703"/>
                  <a:gd name="T24" fmla="*/ 446 w 485"/>
                  <a:gd name="T25" fmla="*/ 292 h 703"/>
                  <a:gd name="T26" fmla="*/ 456 w 485"/>
                  <a:gd name="T27" fmla="*/ 233 h 703"/>
                  <a:gd name="T28" fmla="*/ 464 w 485"/>
                  <a:gd name="T29" fmla="*/ 173 h 703"/>
                  <a:gd name="T30" fmla="*/ 470 w 485"/>
                  <a:gd name="T31" fmla="*/ 109 h 703"/>
                  <a:gd name="T32" fmla="*/ 477 w 485"/>
                  <a:gd name="T33" fmla="*/ 39 h 703"/>
                  <a:gd name="T34" fmla="*/ 485 w 485"/>
                  <a:gd name="T35" fmla="*/ 15 h 703"/>
                  <a:gd name="T36" fmla="*/ 485 w 485"/>
                  <a:gd name="T37" fmla="*/ 0 h 703"/>
                  <a:gd name="T38" fmla="*/ 415 w 485"/>
                  <a:gd name="T39" fmla="*/ 25 h 703"/>
                  <a:gd name="T40" fmla="*/ 227 w 485"/>
                  <a:gd name="T41" fmla="*/ 30 h 703"/>
                  <a:gd name="T42" fmla="*/ 224 w 485"/>
                  <a:gd name="T43" fmla="*/ 72 h 703"/>
                  <a:gd name="T44" fmla="*/ 221 w 485"/>
                  <a:gd name="T45" fmla="*/ 109 h 703"/>
                  <a:gd name="T46" fmla="*/ 221 w 485"/>
                  <a:gd name="T47" fmla="*/ 147 h 703"/>
                  <a:gd name="T48" fmla="*/ 224 w 485"/>
                  <a:gd name="T49" fmla="*/ 181 h 703"/>
                  <a:gd name="T50" fmla="*/ 213 w 485"/>
                  <a:gd name="T51" fmla="*/ 144 h 703"/>
                  <a:gd name="T52" fmla="*/ 203 w 485"/>
                  <a:gd name="T53" fmla="*/ 109 h 703"/>
                  <a:gd name="T54" fmla="*/ 196 w 485"/>
                  <a:gd name="T55" fmla="*/ 70 h 703"/>
                  <a:gd name="T56" fmla="*/ 185 w 485"/>
                  <a:gd name="T57" fmla="*/ 30 h 703"/>
                  <a:gd name="T58" fmla="*/ 0 w 485"/>
                  <a:gd name="T59" fmla="*/ 23 h 703"/>
                  <a:gd name="T60" fmla="*/ 51 w 485"/>
                  <a:gd name="T61" fmla="*/ 173 h 703"/>
                  <a:gd name="T62" fmla="*/ 95 w 485"/>
                  <a:gd name="T63" fmla="*/ 349 h 703"/>
                  <a:gd name="T64" fmla="*/ 121 w 485"/>
                  <a:gd name="T65" fmla="*/ 391 h 703"/>
                  <a:gd name="T66" fmla="*/ 131 w 485"/>
                  <a:gd name="T67" fmla="*/ 520 h 703"/>
                  <a:gd name="T68" fmla="*/ 139 w 485"/>
                  <a:gd name="T69" fmla="*/ 599 h 703"/>
                  <a:gd name="T70" fmla="*/ 255 w 485"/>
                  <a:gd name="T71" fmla="*/ 703 h 703"/>
                  <a:gd name="T72" fmla="*/ 356 w 485"/>
                  <a:gd name="T73" fmla="*/ 698 h 703"/>
                  <a:gd name="T74" fmla="*/ 366 w 485"/>
                  <a:gd name="T75" fmla="*/ 695 h 703"/>
                  <a:gd name="T76" fmla="*/ 345 w 485"/>
                  <a:gd name="T77" fmla="*/ 636 h 703"/>
                  <a:gd name="T78" fmla="*/ 340 w 485"/>
                  <a:gd name="T79" fmla="*/ 547 h 703"/>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85"/>
                  <a:gd name="T121" fmla="*/ 0 h 703"/>
                  <a:gd name="T122" fmla="*/ 485 w 485"/>
                  <a:gd name="T123" fmla="*/ 703 h 703"/>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85" h="703">
                    <a:moveTo>
                      <a:pt x="340" y="547"/>
                    </a:moveTo>
                    <a:lnTo>
                      <a:pt x="337" y="540"/>
                    </a:lnTo>
                    <a:lnTo>
                      <a:pt x="335" y="530"/>
                    </a:lnTo>
                    <a:lnTo>
                      <a:pt x="332" y="520"/>
                    </a:lnTo>
                    <a:lnTo>
                      <a:pt x="330" y="512"/>
                    </a:lnTo>
                    <a:lnTo>
                      <a:pt x="340" y="520"/>
                    </a:lnTo>
                    <a:lnTo>
                      <a:pt x="351" y="525"/>
                    </a:lnTo>
                    <a:lnTo>
                      <a:pt x="361" y="530"/>
                    </a:lnTo>
                    <a:lnTo>
                      <a:pt x="374" y="532"/>
                    </a:lnTo>
                    <a:lnTo>
                      <a:pt x="397" y="468"/>
                    </a:lnTo>
                    <a:lnTo>
                      <a:pt x="418" y="408"/>
                    </a:lnTo>
                    <a:lnTo>
                      <a:pt x="433" y="349"/>
                    </a:lnTo>
                    <a:lnTo>
                      <a:pt x="446" y="292"/>
                    </a:lnTo>
                    <a:lnTo>
                      <a:pt x="456" y="233"/>
                    </a:lnTo>
                    <a:lnTo>
                      <a:pt x="464" y="173"/>
                    </a:lnTo>
                    <a:lnTo>
                      <a:pt x="470" y="109"/>
                    </a:lnTo>
                    <a:lnTo>
                      <a:pt x="477" y="39"/>
                    </a:lnTo>
                    <a:lnTo>
                      <a:pt x="485" y="15"/>
                    </a:lnTo>
                    <a:lnTo>
                      <a:pt x="485" y="0"/>
                    </a:lnTo>
                    <a:lnTo>
                      <a:pt x="415" y="25"/>
                    </a:lnTo>
                    <a:lnTo>
                      <a:pt x="227" y="30"/>
                    </a:lnTo>
                    <a:lnTo>
                      <a:pt x="224" y="72"/>
                    </a:lnTo>
                    <a:lnTo>
                      <a:pt x="221" y="109"/>
                    </a:lnTo>
                    <a:lnTo>
                      <a:pt x="221" y="147"/>
                    </a:lnTo>
                    <a:lnTo>
                      <a:pt x="224" y="181"/>
                    </a:lnTo>
                    <a:lnTo>
                      <a:pt x="213" y="144"/>
                    </a:lnTo>
                    <a:lnTo>
                      <a:pt x="203" y="109"/>
                    </a:lnTo>
                    <a:lnTo>
                      <a:pt x="196" y="70"/>
                    </a:lnTo>
                    <a:lnTo>
                      <a:pt x="185" y="30"/>
                    </a:lnTo>
                    <a:lnTo>
                      <a:pt x="0" y="23"/>
                    </a:lnTo>
                    <a:lnTo>
                      <a:pt x="51" y="173"/>
                    </a:lnTo>
                    <a:lnTo>
                      <a:pt x="95" y="349"/>
                    </a:lnTo>
                    <a:lnTo>
                      <a:pt x="121" y="391"/>
                    </a:lnTo>
                    <a:lnTo>
                      <a:pt x="131" y="520"/>
                    </a:lnTo>
                    <a:lnTo>
                      <a:pt x="139" y="599"/>
                    </a:lnTo>
                    <a:lnTo>
                      <a:pt x="255" y="703"/>
                    </a:lnTo>
                    <a:lnTo>
                      <a:pt x="356" y="698"/>
                    </a:lnTo>
                    <a:lnTo>
                      <a:pt x="366" y="695"/>
                    </a:lnTo>
                    <a:lnTo>
                      <a:pt x="345" y="636"/>
                    </a:lnTo>
                    <a:lnTo>
                      <a:pt x="340" y="547"/>
                    </a:lnTo>
                    <a:close/>
                  </a:path>
                </a:pathLst>
              </a:custGeom>
              <a:solidFill>
                <a:srgbClr val="8E6B59"/>
              </a:solidFill>
              <a:ln w="9525">
                <a:noFill/>
                <a:round/>
                <a:headEnd/>
                <a:tailEnd/>
              </a:ln>
            </p:spPr>
            <p:txBody>
              <a:bodyPr>
                <a:prstTxWarp prst="textNoShape">
                  <a:avLst/>
                </a:prstTxWarp>
              </a:bodyPr>
              <a:lstStyle/>
              <a:p>
                <a:endParaRPr lang="en-US"/>
              </a:p>
            </p:txBody>
          </p:sp>
          <p:sp>
            <p:nvSpPr>
              <p:cNvPr id="68114" name="Freeform 624"/>
              <p:cNvSpPr>
                <a:spLocks noChangeAspect="1"/>
              </p:cNvSpPr>
              <p:nvPr/>
            </p:nvSpPr>
            <p:spPr bwMode="auto">
              <a:xfrm>
                <a:off x="3524" y="3141"/>
                <a:ext cx="82" cy="27"/>
              </a:xfrm>
              <a:custGeom>
                <a:avLst/>
                <a:gdLst>
                  <a:gd name="T0" fmla="*/ 10 w 162"/>
                  <a:gd name="T1" fmla="*/ 10 h 54"/>
                  <a:gd name="T2" fmla="*/ 0 w 162"/>
                  <a:gd name="T3" fmla="*/ 17 h 54"/>
                  <a:gd name="T4" fmla="*/ 8 w 162"/>
                  <a:gd name="T5" fmla="*/ 35 h 54"/>
                  <a:gd name="T6" fmla="*/ 18 w 162"/>
                  <a:gd name="T7" fmla="*/ 44 h 54"/>
                  <a:gd name="T8" fmla="*/ 41 w 162"/>
                  <a:gd name="T9" fmla="*/ 35 h 54"/>
                  <a:gd name="T10" fmla="*/ 132 w 162"/>
                  <a:gd name="T11" fmla="*/ 54 h 54"/>
                  <a:gd name="T12" fmla="*/ 142 w 162"/>
                  <a:gd name="T13" fmla="*/ 46 h 54"/>
                  <a:gd name="T14" fmla="*/ 162 w 162"/>
                  <a:gd name="T15" fmla="*/ 17 h 54"/>
                  <a:gd name="T16" fmla="*/ 147 w 162"/>
                  <a:gd name="T17" fmla="*/ 0 h 54"/>
                  <a:gd name="T18" fmla="*/ 10 w 162"/>
                  <a:gd name="T19" fmla="*/ 10 h 5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62"/>
                  <a:gd name="T31" fmla="*/ 0 h 54"/>
                  <a:gd name="T32" fmla="*/ 162 w 162"/>
                  <a:gd name="T33" fmla="*/ 54 h 5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62" h="54">
                    <a:moveTo>
                      <a:pt x="10" y="10"/>
                    </a:moveTo>
                    <a:lnTo>
                      <a:pt x="0" y="17"/>
                    </a:lnTo>
                    <a:lnTo>
                      <a:pt x="8" y="35"/>
                    </a:lnTo>
                    <a:lnTo>
                      <a:pt x="18" y="44"/>
                    </a:lnTo>
                    <a:lnTo>
                      <a:pt x="41" y="35"/>
                    </a:lnTo>
                    <a:lnTo>
                      <a:pt x="132" y="54"/>
                    </a:lnTo>
                    <a:lnTo>
                      <a:pt x="142" y="46"/>
                    </a:lnTo>
                    <a:lnTo>
                      <a:pt x="162" y="17"/>
                    </a:lnTo>
                    <a:lnTo>
                      <a:pt x="147" y="0"/>
                    </a:lnTo>
                    <a:lnTo>
                      <a:pt x="10" y="10"/>
                    </a:lnTo>
                    <a:close/>
                  </a:path>
                </a:pathLst>
              </a:custGeom>
              <a:solidFill>
                <a:srgbClr val="1E1916"/>
              </a:solidFill>
              <a:ln w="9525">
                <a:noFill/>
                <a:round/>
                <a:headEnd/>
                <a:tailEnd/>
              </a:ln>
            </p:spPr>
            <p:txBody>
              <a:bodyPr>
                <a:prstTxWarp prst="textNoShape">
                  <a:avLst/>
                </a:prstTxWarp>
              </a:bodyPr>
              <a:lstStyle/>
              <a:p>
                <a:endParaRPr lang="en-US"/>
              </a:p>
            </p:txBody>
          </p:sp>
          <p:sp>
            <p:nvSpPr>
              <p:cNvPr id="68115" name="Freeform 625"/>
              <p:cNvSpPr>
                <a:spLocks noChangeAspect="1"/>
              </p:cNvSpPr>
              <p:nvPr/>
            </p:nvSpPr>
            <p:spPr bwMode="auto">
              <a:xfrm>
                <a:off x="3394" y="3211"/>
                <a:ext cx="169" cy="368"/>
              </a:xfrm>
              <a:custGeom>
                <a:avLst/>
                <a:gdLst>
                  <a:gd name="T0" fmla="*/ 235 w 338"/>
                  <a:gd name="T1" fmla="*/ 437 h 737"/>
                  <a:gd name="T2" fmla="*/ 199 w 338"/>
                  <a:gd name="T3" fmla="*/ 378 h 737"/>
                  <a:gd name="T4" fmla="*/ 191 w 338"/>
                  <a:gd name="T5" fmla="*/ 336 h 737"/>
                  <a:gd name="T6" fmla="*/ 181 w 338"/>
                  <a:gd name="T7" fmla="*/ 297 h 737"/>
                  <a:gd name="T8" fmla="*/ 173 w 338"/>
                  <a:gd name="T9" fmla="*/ 259 h 737"/>
                  <a:gd name="T10" fmla="*/ 163 w 338"/>
                  <a:gd name="T11" fmla="*/ 222 h 737"/>
                  <a:gd name="T12" fmla="*/ 153 w 338"/>
                  <a:gd name="T13" fmla="*/ 186 h 737"/>
                  <a:gd name="T14" fmla="*/ 140 w 338"/>
                  <a:gd name="T15" fmla="*/ 150 h 737"/>
                  <a:gd name="T16" fmla="*/ 126 w 338"/>
                  <a:gd name="T17" fmla="*/ 111 h 737"/>
                  <a:gd name="T18" fmla="*/ 111 w 338"/>
                  <a:gd name="T19" fmla="*/ 72 h 737"/>
                  <a:gd name="T20" fmla="*/ 111 w 338"/>
                  <a:gd name="T21" fmla="*/ 62 h 737"/>
                  <a:gd name="T22" fmla="*/ 119 w 338"/>
                  <a:gd name="T23" fmla="*/ 59 h 737"/>
                  <a:gd name="T24" fmla="*/ 0 w 338"/>
                  <a:gd name="T25" fmla="*/ 0 h 737"/>
                  <a:gd name="T26" fmla="*/ 78 w 338"/>
                  <a:gd name="T27" fmla="*/ 254 h 737"/>
                  <a:gd name="T28" fmla="*/ 69 w 338"/>
                  <a:gd name="T29" fmla="*/ 307 h 737"/>
                  <a:gd name="T30" fmla="*/ 49 w 338"/>
                  <a:gd name="T31" fmla="*/ 421 h 737"/>
                  <a:gd name="T32" fmla="*/ 52 w 338"/>
                  <a:gd name="T33" fmla="*/ 480 h 737"/>
                  <a:gd name="T34" fmla="*/ 114 w 338"/>
                  <a:gd name="T35" fmla="*/ 613 h 737"/>
                  <a:gd name="T36" fmla="*/ 148 w 338"/>
                  <a:gd name="T37" fmla="*/ 665 h 737"/>
                  <a:gd name="T38" fmla="*/ 240 w 338"/>
                  <a:gd name="T39" fmla="*/ 708 h 737"/>
                  <a:gd name="T40" fmla="*/ 338 w 338"/>
                  <a:gd name="T41" fmla="*/ 737 h 737"/>
                  <a:gd name="T42" fmla="*/ 250 w 338"/>
                  <a:gd name="T43" fmla="*/ 646 h 737"/>
                  <a:gd name="T44" fmla="*/ 235 w 338"/>
                  <a:gd name="T45" fmla="*/ 437 h 73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38"/>
                  <a:gd name="T70" fmla="*/ 0 h 737"/>
                  <a:gd name="T71" fmla="*/ 338 w 338"/>
                  <a:gd name="T72" fmla="*/ 737 h 73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38" h="737">
                    <a:moveTo>
                      <a:pt x="235" y="437"/>
                    </a:moveTo>
                    <a:lnTo>
                      <a:pt x="199" y="378"/>
                    </a:lnTo>
                    <a:lnTo>
                      <a:pt x="191" y="336"/>
                    </a:lnTo>
                    <a:lnTo>
                      <a:pt x="181" y="297"/>
                    </a:lnTo>
                    <a:lnTo>
                      <a:pt x="173" y="259"/>
                    </a:lnTo>
                    <a:lnTo>
                      <a:pt x="163" y="222"/>
                    </a:lnTo>
                    <a:lnTo>
                      <a:pt x="153" y="186"/>
                    </a:lnTo>
                    <a:lnTo>
                      <a:pt x="140" y="150"/>
                    </a:lnTo>
                    <a:lnTo>
                      <a:pt x="126" y="111"/>
                    </a:lnTo>
                    <a:lnTo>
                      <a:pt x="111" y="72"/>
                    </a:lnTo>
                    <a:lnTo>
                      <a:pt x="111" y="62"/>
                    </a:lnTo>
                    <a:lnTo>
                      <a:pt x="119" y="59"/>
                    </a:lnTo>
                    <a:lnTo>
                      <a:pt x="0" y="0"/>
                    </a:lnTo>
                    <a:lnTo>
                      <a:pt x="78" y="254"/>
                    </a:lnTo>
                    <a:lnTo>
                      <a:pt x="69" y="307"/>
                    </a:lnTo>
                    <a:lnTo>
                      <a:pt x="49" y="421"/>
                    </a:lnTo>
                    <a:lnTo>
                      <a:pt x="52" y="480"/>
                    </a:lnTo>
                    <a:lnTo>
                      <a:pt x="114" y="613"/>
                    </a:lnTo>
                    <a:lnTo>
                      <a:pt x="148" y="665"/>
                    </a:lnTo>
                    <a:lnTo>
                      <a:pt x="240" y="708"/>
                    </a:lnTo>
                    <a:lnTo>
                      <a:pt x="338" y="737"/>
                    </a:lnTo>
                    <a:lnTo>
                      <a:pt x="250" y="646"/>
                    </a:lnTo>
                    <a:lnTo>
                      <a:pt x="235" y="437"/>
                    </a:lnTo>
                    <a:close/>
                  </a:path>
                </a:pathLst>
              </a:custGeom>
              <a:solidFill>
                <a:srgbClr val="774930"/>
              </a:solidFill>
              <a:ln w="9525">
                <a:noFill/>
                <a:round/>
                <a:headEnd/>
                <a:tailEnd/>
              </a:ln>
            </p:spPr>
            <p:txBody>
              <a:bodyPr>
                <a:prstTxWarp prst="textNoShape">
                  <a:avLst/>
                </a:prstTxWarp>
              </a:bodyPr>
              <a:lstStyle/>
              <a:p>
                <a:endParaRPr lang="en-US"/>
              </a:p>
            </p:txBody>
          </p:sp>
          <p:sp>
            <p:nvSpPr>
              <p:cNvPr id="68116" name="Freeform 626"/>
              <p:cNvSpPr>
                <a:spLocks noChangeAspect="1"/>
              </p:cNvSpPr>
              <p:nvPr/>
            </p:nvSpPr>
            <p:spPr bwMode="auto">
              <a:xfrm>
                <a:off x="3320" y="3207"/>
                <a:ext cx="124" cy="328"/>
              </a:xfrm>
              <a:custGeom>
                <a:avLst/>
                <a:gdLst>
                  <a:gd name="T0" fmla="*/ 173 w 248"/>
                  <a:gd name="T1" fmla="*/ 391 h 656"/>
                  <a:gd name="T2" fmla="*/ 196 w 248"/>
                  <a:gd name="T3" fmla="*/ 272 h 656"/>
                  <a:gd name="T4" fmla="*/ 137 w 248"/>
                  <a:gd name="T5" fmla="*/ 77 h 656"/>
                  <a:gd name="T6" fmla="*/ 114 w 248"/>
                  <a:gd name="T7" fmla="*/ 8 h 656"/>
                  <a:gd name="T8" fmla="*/ 114 w 248"/>
                  <a:gd name="T9" fmla="*/ 0 h 656"/>
                  <a:gd name="T10" fmla="*/ 92 w 248"/>
                  <a:gd name="T11" fmla="*/ 181 h 656"/>
                  <a:gd name="T12" fmla="*/ 0 w 248"/>
                  <a:gd name="T13" fmla="*/ 411 h 656"/>
                  <a:gd name="T14" fmla="*/ 0 w 248"/>
                  <a:gd name="T15" fmla="*/ 483 h 656"/>
                  <a:gd name="T16" fmla="*/ 18 w 248"/>
                  <a:gd name="T17" fmla="*/ 559 h 656"/>
                  <a:gd name="T18" fmla="*/ 0 w 248"/>
                  <a:gd name="T19" fmla="*/ 559 h 656"/>
                  <a:gd name="T20" fmla="*/ 13 w 248"/>
                  <a:gd name="T21" fmla="*/ 587 h 656"/>
                  <a:gd name="T22" fmla="*/ 59 w 248"/>
                  <a:gd name="T23" fmla="*/ 649 h 656"/>
                  <a:gd name="T24" fmla="*/ 67 w 248"/>
                  <a:gd name="T25" fmla="*/ 656 h 656"/>
                  <a:gd name="T26" fmla="*/ 248 w 248"/>
                  <a:gd name="T27" fmla="*/ 656 h 656"/>
                  <a:gd name="T28" fmla="*/ 178 w 248"/>
                  <a:gd name="T29" fmla="*/ 515 h 656"/>
                  <a:gd name="T30" fmla="*/ 173 w 248"/>
                  <a:gd name="T31" fmla="*/ 391 h 65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48"/>
                  <a:gd name="T49" fmla="*/ 0 h 656"/>
                  <a:gd name="T50" fmla="*/ 248 w 248"/>
                  <a:gd name="T51" fmla="*/ 656 h 65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48" h="656">
                    <a:moveTo>
                      <a:pt x="173" y="391"/>
                    </a:moveTo>
                    <a:lnTo>
                      <a:pt x="196" y="272"/>
                    </a:lnTo>
                    <a:lnTo>
                      <a:pt x="137" y="77"/>
                    </a:lnTo>
                    <a:lnTo>
                      <a:pt x="114" y="8"/>
                    </a:lnTo>
                    <a:lnTo>
                      <a:pt x="114" y="0"/>
                    </a:lnTo>
                    <a:lnTo>
                      <a:pt x="92" y="181"/>
                    </a:lnTo>
                    <a:lnTo>
                      <a:pt x="0" y="411"/>
                    </a:lnTo>
                    <a:lnTo>
                      <a:pt x="0" y="483"/>
                    </a:lnTo>
                    <a:lnTo>
                      <a:pt x="18" y="559"/>
                    </a:lnTo>
                    <a:lnTo>
                      <a:pt x="0" y="559"/>
                    </a:lnTo>
                    <a:lnTo>
                      <a:pt x="13" y="587"/>
                    </a:lnTo>
                    <a:lnTo>
                      <a:pt x="59" y="649"/>
                    </a:lnTo>
                    <a:lnTo>
                      <a:pt x="67" y="656"/>
                    </a:lnTo>
                    <a:lnTo>
                      <a:pt x="248" y="656"/>
                    </a:lnTo>
                    <a:lnTo>
                      <a:pt x="178" y="515"/>
                    </a:lnTo>
                    <a:lnTo>
                      <a:pt x="173" y="391"/>
                    </a:lnTo>
                    <a:close/>
                  </a:path>
                </a:pathLst>
              </a:custGeom>
              <a:solidFill>
                <a:srgbClr val="8E6B59"/>
              </a:solidFill>
              <a:ln w="9525">
                <a:noFill/>
                <a:round/>
                <a:headEnd/>
                <a:tailEnd/>
              </a:ln>
            </p:spPr>
            <p:txBody>
              <a:bodyPr>
                <a:prstTxWarp prst="textNoShape">
                  <a:avLst/>
                </a:prstTxWarp>
              </a:bodyPr>
              <a:lstStyle/>
              <a:p>
                <a:endParaRPr lang="en-US"/>
              </a:p>
            </p:txBody>
          </p:sp>
        </p:grpSp>
        <p:grpSp>
          <p:nvGrpSpPr>
            <p:cNvPr id="67595" name="Group 627"/>
            <p:cNvGrpSpPr>
              <a:grpSpLocks noChangeAspect="1"/>
            </p:cNvGrpSpPr>
            <p:nvPr/>
          </p:nvGrpSpPr>
          <p:grpSpPr bwMode="auto">
            <a:xfrm>
              <a:off x="2224" y="2964"/>
              <a:ext cx="298" cy="254"/>
              <a:chOff x="419" y="1012"/>
              <a:chExt cx="848" cy="721"/>
            </a:xfrm>
          </p:grpSpPr>
          <p:sp>
            <p:nvSpPr>
              <p:cNvPr id="68093" name="Freeform 628"/>
              <p:cNvSpPr>
                <a:spLocks noChangeAspect="1"/>
              </p:cNvSpPr>
              <p:nvPr/>
            </p:nvSpPr>
            <p:spPr bwMode="auto">
              <a:xfrm>
                <a:off x="841" y="1125"/>
                <a:ext cx="155" cy="22"/>
              </a:xfrm>
              <a:custGeom>
                <a:avLst/>
                <a:gdLst>
                  <a:gd name="T0" fmla="*/ 0 w 310"/>
                  <a:gd name="T1" fmla="*/ 11 h 43"/>
                  <a:gd name="T2" fmla="*/ 3 w 310"/>
                  <a:gd name="T3" fmla="*/ 11 h 43"/>
                  <a:gd name="T4" fmla="*/ 11 w 310"/>
                  <a:gd name="T5" fmla="*/ 13 h 43"/>
                  <a:gd name="T6" fmla="*/ 24 w 310"/>
                  <a:gd name="T7" fmla="*/ 13 h 43"/>
                  <a:gd name="T8" fmla="*/ 40 w 310"/>
                  <a:gd name="T9" fmla="*/ 14 h 43"/>
                  <a:gd name="T10" fmla="*/ 59 w 310"/>
                  <a:gd name="T11" fmla="*/ 15 h 43"/>
                  <a:gd name="T12" fmla="*/ 81 w 310"/>
                  <a:gd name="T13" fmla="*/ 15 h 43"/>
                  <a:gd name="T14" fmla="*/ 104 w 310"/>
                  <a:gd name="T15" fmla="*/ 16 h 43"/>
                  <a:gd name="T16" fmla="*/ 128 w 310"/>
                  <a:gd name="T17" fmla="*/ 17 h 43"/>
                  <a:gd name="T18" fmla="*/ 154 w 310"/>
                  <a:gd name="T19" fmla="*/ 17 h 43"/>
                  <a:gd name="T20" fmla="*/ 178 w 310"/>
                  <a:gd name="T21" fmla="*/ 17 h 43"/>
                  <a:gd name="T22" fmla="*/ 201 w 310"/>
                  <a:gd name="T23" fmla="*/ 17 h 43"/>
                  <a:gd name="T24" fmla="*/ 223 w 310"/>
                  <a:gd name="T25" fmla="*/ 16 h 43"/>
                  <a:gd name="T26" fmla="*/ 241 w 310"/>
                  <a:gd name="T27" fmla="*/ 15 h 43"/>
                  <a:gd name="T28" fmla="*/ 257 w 310"/>
                  <a:gd name="T29" fmla="*/ 13 h 43"/>
                  <a:gd name="T30" fmla="*/ 270 w 310"/>
                  <a:gd name="T31" fmla="*/ 10 h 43"/>
                  <a:gd name="T32" fmla="*/ 277 w 310"/>
                  <a:gd name="T33" fmla="*/ 7 h 43"/>
                  <a:gd name="T34" fmla="*/ 287 w 310"/>
                  <a:gd name="T35" fmla="*/ 1 h 43"/>
                  <a:gd name="T36" fmla="*/ 297 w 310"/>
                  <a:gd name="T37" fmla="*/ 0 h 43"/>
                  <a:gd name="T38" fmla="*/ 305 w 310"/>
                  <a:gd name="T39" fmla="*/ 2 h 43"/>
                  <a:gd name="T40" fmla="*/ 309 w 310"/>
                  <a:gd name="T41" fmla="*/ 6 h 43"/>
                  <a:gd name="T42" fmla="*/ 310 w 310"/>
                  <a:gd name="T43" fmla="*/ 13 h 43"/>
                  <a:gd name="T44" fmla="*/ 307 w 310"/>
                  <a:gd name="T45" fmla="*/ 19 h 43"/>
                  <a:gd name="T46" fmla="*/ 299 w 310"/>
                  <a:gd name="T47" fmla="*/ 26 h 43"/>
                  <a:gd name="T48" fmla="*/ 283 w 310"/>
                  <a:gd name="T49" fmla="*/ 32 h 43"/>
                  <a:gd name="T50" fmla="*/ 271 w 310"/>
                  <a:gd name="T51" fmla="*/ 34 h 43"/>
                  <a:gd name="T52" fmla="*/ 256 w 310"/>
                  <a:gd name="T53" fmla="*/ 38 h 43"/>
                  <a:gd name="T54" fmla="*/ 238 w 310"/>
                  <a:gd name="T55" fmla="*/ 39 h 43"/>
                  <a:gd name="T56" fmla="*/ 218 w 310"/>
                  <a:gd name="T57" fmla="*/ 41 h 43"/>
                  <a:gd name="T58" fmla="*/ 196 w 310"/>
                  <a:gd name="T59" fmla="*/ 41 h 43"/>
                  <a:gd name="T60" fmla="*/ 173 w 310"/>
                  <a:gd name="T61" fmla="*/ 43 h 43"/>
                  <a:gd name="T62" fmla="*/ 149 w 310"/>
                  <a:gd name="T63" fmla="*/ 43 h 43"/>
                  <a:gd name="T64" fmla="*/ 126 w 310"/>
                  <a:gd name="T65" fmla="*/ 41 h 43"/>
                  <a:gd name="T66" fmla="*/ 103 w 310"/>
                  <a:gd name="T67" fmla="*/ 40 h 43"/>
                  <a:gd name="T68" fmla="*/ 80 w 310"/>
                  <a:gd name="T69" fmla="*/ 38 h 43"/>
                  <a:gd name="T70" fmla="*/ 60 w 310"/>
                  <a:gd name="T71" fmla="*/ 36 h 43"/>
                  <a:gd name="T72" fmla="*/ 42 w 310"/>
                  <a:gd name="T73" fmla="*/ 32 h 43"/>
                  <a:gd name="T74" fmla="*/ 26 w 310"/>
                  <a:gd name="T75" fmla="*/ 29 h 43"/>
                  <a:gd name="T76" fmla="*/ 13 w 310"/>
                  <a:gd name="T77" fmla="*/ 24 h 43"/>
                  <a:gd name="T78" fmla="*/ 5 w 310"/>
                  <a:gd name="T79" fmla="*/ 18 h 43"/>
                  <a:gd name="T80" fmla="*/ 0 w 310"/>
                  <a:gd name="T81" fmla="*/ 11 h 4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310"/>
                  <a:gd name="T124" fmla="*/ 0 h 43"/>
                  <a:gd name="T125" fmla="*/ 310 w 310"/>
                  <a:gd name="T126" fmla="*/ 43 h 4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310" h="43">
                    <a:moveTo>
                      <a:pt x="0" y="11"/>
                    </a:moveTo>
                    <a:lnTo>
                      <a:pt x="3" y="11"/>
                    </a:lnTo>
                    <a:lnTo>
                      <a:pt x="11" y="13"/>
                    </a:lnTo>
                    <a:lnTo>
                      <a:pt x="24" y="13"/>
                    </a:lnTo>
                    <a:lnTo>
                      <a:pt x="40" y="14"/>
                    </a:lnTo>
                    <a:lnTo>
                      <a:pt x="59" y="15"/>
                    </a:lnTo>
                    <a:lnTo>
                      <a:pt x="81" y="15"/>
                    </a:lnTo>
                    <a:lnTo>
                      <a:pt x="104" y="16"/>
                    </a:lnTo>
                    <a:lnTo>
                      <a:pt x="128" y="17"/>
                    </a:lnTo>
                    <a:lnTo>
                      <a:pt x="154" y="17"/>
                    </a:lnTo>
                    <a:lnTo>
                      <a:pt x="178" y="17"/>
                    </a:lnTo>
                    <a:lnTo>
                      <a:pt x="201" y="17"/>
                    </a:lnTo>
                    <a:lnTo>
                      <a:pt x="223" y="16"/>
                    </a:lnTo>
                    <a:lnTo>
                      <a:pt x="241" y="15"/>
                    </a:lnTo>
                    <a:lnTo>
                      <a:pt x="257" y="13"/>
                    </a:lnTo>
                    <a:lnTo>
                      <a:pt x="270" y="10"/>
                    </a:lnTo>
                    <a:lnTo>
                      <a:pt x="277" y="7"/>
                    </a:lnTo>
                    <a:lnTo>
                      <a:pt x="287" y="1"/>
                    </a:lnTo>
                    <a:lnTo>
                      <a:pt x="297" y="0"/>
                    </a:lnTo>
                    <a:lnTo>
                      <a:pt x="305" y="2"/>
                    </a:lnTo>
                    <a:lnTo>
                      <a:pt x="309" y="6"/>
                    </a:lnTo>
                    <a:lnTo>
                      <a:pt x="310" y="13"/>
                    </a:lnTo>
                    <a:lnTo>
                      <a:pt x="307" y="19"/>
                    </a:lnTo>
                    <a:lnTo>
                      <a:pt x="299" y="26"/>
                    </a:lnTo>
                    <a:lnTo>
                      <a:pt x="283" y="32"/>
                    </a:lnTo>
                    <a:lnTo>
                      <a:pt x="271" y="34"/>
                    </a:lnTo>
                    <a:lnTo>
                      <a:pt x="256" y="38"/>
                    </a:lnTo>
                    <a:lnTo>
                      <a:pt x="238" y="39"/>
                    </a:lnTo>
                    <a:lnTo>
                      <a:pt x="218" y="41"/>
                    </a:lnTo>
                    <a:lnTo>
                      <a:pt x="196" y="41"/>
                    </a:lnTo>
                    <a:lnTo>
                      <a:pt x="173" y="43"/>
                    </a:lnTo>
                    <a:lnTo>
                      <a:pt x="149" y="43"/>
                    </a:lnTo>
                    <a:lnTo>
                      <a:pt x="126" y="41"/>
                    </a:lnTo>
                    <a:lnTo>
                      <a:pt x="103" y="40"/>
                    </a:lnTo>
                    <a:lnTo>
                      <a:pt x="80" y="38"/>
                    </a:lnTo>
                    <a:lnTo>
                      <a:pt x="60" y="36"/>
                    </a:lnTo>
                    <a:lnTo>
                      <a:pt x="42" y="32"/>
                    </a:lnTo>
                    <a:lnTo>
                      <a:pt x="26" y="29"/>
                    </a:lnTo>
                    <a:lnTo>
                      <a:pt x="13" y="24"/>
                    </a:lnTo>
                    <a:lnTo>
                      <a:pt x="5" y="18"/>
                    </a:lnTo>
                    <a:lnTo>
                      <a:pt x="0" y="11"/>
                    </a:lnTo>
                    <a:close/>
                  </a:path>
                </a:pathLst>
              </a:custGeom>
              <a:solidFill>
                <a:srgbClr val="000000"/>
              </a:solidFill>
              <a:ln w="9525">
                <a:noFill/>
                <a:round/>
                <a:headEnd/>
                <a:tailEnd/>
              </a:ln>
            </p:spPr>
            <p:txBody>
              <a:bodyPr>
                <a:prstTxWarp prst="textNoShape">
                  <a:avLst/>
                </a:prstTxWarp>
              </a:bodyPr>
              <a:lstStyle/>
              <a:p>
                <a:endParaRPr lang="en-US"/>
              </a:p>
            </p:txBody>
          </p:sp>
          <p:sp>
            <p:nvSpPr>
              <p:cNvPr id="68094" name="Freeform 629"/>
              <p:cNvSpPr>
                <a:spLocks noChangeAspect="1"/>
              </p:cNvSpPr>
              <p:nvPr/>
            </p:nvSpPr>
            <p:spPr bwMode="auto">
              <a:xfrm>
                <a:off x="808" y="1014"/>
                <a:ext cx="459" cy="716"/>
              </a:xfrm>
              <a:custGeom>
                <a:avLst/>
                <a:gdLst>
                  <a:gd name="T0" fmla="*/ 2 w 918"/>
                  <a:gd name="T1" fmla="*/ 1 h 1430"/>
                  <a:gd name="T2" fmla="*/ 20 w 918"/>
                  <a:gd name="T3" fmla="*/ 10 h 1430"/>
                  <a:gd name="T4" fmla="*/ 55 w 918"/>
                  <a:gd name="T5" fmla="*/ 26 h 1430"/>
                  <a:gd name="T6" fmla="*/ 102 w 918"/>
                  <a:gd name="T7" fmla="*/ 49 h 1430"/>
                  <a:gd name="T8" fmla="*/ 162 w 918"/>
                  <a:gd name="T9" fmla="*/ 78 h 1430"/>
                  <a:gd name="T10" fmla="*/ 230 w 918"/>
                  <a:gd name="T11" fmla="*/ 112 h 1430"/>
                  <a:gd name="T12" fmla="*/ 304 w 918"/>
                  <a:gd name="T13" fmla="*/ 149 h 1430"/>
                  <a:gd name="T14" fmla="*/ 382 w 918"/>
                  <a:gd name="T15" fmla="*/ 190 h 1430"/>
                  <a:gd name="T16" fmla="*/ 463 w 918"/>
                  <a:gd name="T17" fmla="*/ 232 h 1430"/>
                  <a:gd name="T18" fmla="*/ 542 w 918"/>
                  <a:gd name="T19" fmla="*/ 275 h 1430"/>
                  <a:gd name="T20" fmla="*/ 618 w 918"/>
                  <a:gd name="T21" fmla="*/ 316 h 1430"/>
                  <a:gd name="T22" fmla="*/ 690 w 918"/>
                  <a:gd name="T23" fmla="*/ 358 h 1430"/>
                  <a:gd name="T24" fmla="*/ 752 w 918"/>
                  <a:gd name="T25" fmla="*/ 397 h 1430"/>
                  <a:gd name="T26" fmla="*/ 805 w 918"/>
                  <a:gd name="T27" fmla="*/ 432 h 1430"/>
                  <a:gd name="T28" fmla="*/ 845 w 918"/>
                  <a:gd name="T29" fmla="*/ 463 h 1430"/>
                  <a:gd name="T30" fmla="*/ 871 w 918"/>
                  <a:gd name="T31" fmla="*/ 489 h 1430"/>
                  <a:gd name="T32" fmla="*/ 890 w 918"/>
                  <a:gd name="T33" fmla="*/ 542 h 1430"/>
                  <a:gd name="T34" fmla="*/ 907 w 918"/>
                  <a:gd name="T35" fmla="*/ 638 h 1430"/>
                  <a:gd name="T36" fmla="*/ 916 w 918"/>
                  <a:gd name="T37" fmla="*/ 728 h 1430"/>
                  <a:gd name="T38" fmla="*/ 918 w 918"/>
                  <a:gd name="T39" fmla="*/ 784 h 1430"/>
                  <a:gd name="T40" fmla="*/ 914 w 918"/>
                  <a:gd name="T41" fmla="*/ 799 h 1430"/>
                  <a:gd name="T42" fmla="*/ 888 w 918"/>
                  <a:gd name="T43" fmla="*/ 850 h 1430"/>
                  <a:gd name="T44" fmla="*/ 842 w 918"/>
                  <a:gd name="T45" fmla="*/ 936 h 1430"/>
                  <a:gd name="T46" fmla="*/ 781 w 918"/>
                  <a:gd name="T47" fmla="*/ 1045 h 1430"/>
                  <a:gd name="T48" fmla="*/ 713 w 918"/>
                  <a:gd name="T49" fmla="*/ 1162 h 1430"/>
                  <a:gd name="T50" fmla="*/ 643 w 918"/>
                  <a:gd name="T51" fmla="*/ 1273 h 1430"/>
                  <a:gd name="T52" fmla="*/ 576 w 918"/>
                  <a:gd name="T53" fmla="*/ 1363 h 1430"/>
                  <a:gd name="T54" fmla="*/ 519 w 918"/>
                  <a:gd name="T55" fmla="*/ 1420 h 1430"/>
                  <a:gd name="T56" fmla="*/ 501 w 918"/>
                  <a:gd name="T57" fmla="*/ 1423 h 1430"/>
                  <a:gd name="T58" fmla="*/ 533 w 918"/>
                  <a:gd name="T59" fmla="*/ 1377 h 1430"/>
                  <a:gd name="T60" fmla="*/ 590 w 918"/>
                  <a:gd name="T61" fmla="*/ 1296 h 1430"/>
                  <a:gd name="T62" fmla="*/ 659 w 918"/>
                  <a:gd name="T63" fmla="*/ 1192 h 1430"/>
                  <a:gd name="T64" fmla="*/ 734 w 918"/>
                  <a:gd name="T65" fmla="*/ 1078 h 1430"/>
                  <a:gd name="T66" fmla="*/ 803 w 918"/>
                  <a:gd name="T67" fmla="*/ 965 h 1430"/>
                  <a:gd name="T68" fmla="*/ 858 w 918"/>
                  <a:gd name="T69" fmla="*/ 865 h 1430"/>
                  <a:gd name="T70" fmla="*/ 889 w 918"/>
                  <a:gd name="T71" fmla="*/ 791 h 1430"/>
                  <a:gd name="T72" fmla="*/ 893 w 918"/>
                  <a:gd name="T73" fmla="*/ 757 h 1430"/>
                  <a:gd name="T74" fmla="*/ 890 w 918"/>
                  <a:gd name="T75" fmla="*/ 696 h 1430"/>
                  <a:gd name="T76" fmla="*/ 882 w 918"/>
                  <a:gd name="T77" fmla="*/ 611 h 1430"/>
                  <a:gd name="T78" fmla="*/ 864 w 918"/>
                  <a:gd name="T79" fmla="*/ 537 h 1430"/>
                  <a:gd name="T80" fmla="*/ 845 w 918"/>
                  <a:gd name="T81" fmla="*/ 512 h 1430"/>
                  <a:gd name="T82" fmla="*/ 833 w 918"/>
                  <a:gd name="T83" fmla="*/ 502 h 1430"/>
                  <a:gd name="T84" fmla="*/ 814 w 918"/>
                  <a:gd name="T85" fmla="*/ 488 h 1430"/>
                  <a:gd name="T86" fmla="*/ 790 w 918"/>
                  <a:gd name="T87" fmla="*/ 472 h 1430"/>
                  <a:gd name="T88" fmla="*/ 761 w 918"/>
                  <a:gd name="T89" fmla="*/ 451 h 1430"/>
                  <a:gd name="T90" fmla="*/ 727 w 918"/>
                  <a:gd name="T91" fmla="*/ 428 h 1430"/>
                  <a:gd name="T92" fmla="*/ 686 w 918"/>
                  <a:gd name="T93" fmla="*/ 403 h 1430"/>
                  <a:gd name="T94" fmla="*/ 640 w 918"/>
                  <a:gd name="T95" fmla="*/ 373 h 1430"/>
                  <a:gd name="T96" fmla="*/ 588 w 918"/>
                  <a:gd name="T97" fmla="*/ 341 h 1430"/>
                  <a:gd name="T98" fmla="*/ 530 w 918"/>
                  <a:gd name="T99" fmla="*/ 305 h 1430"/>
                  <a:gd name="T100" fmla="*/ 466 w 918"/>
                  <a:gd name="T101" fmla="*/ 266 h 1430"/>
                  <a:gd name="T102" fmla="*/ 396 w 918"/>
                  <a:gd name="T103" fmla="*/ 224 h 1430"/>
                  <a:gd name="T104" fmla="*/ 319 w 918"/>
                  <a:gd name="T105" fmla="*/ 179 h 1430"/>
                  <a:gd name="T106" fmla="*/ 236 w 918"/>
                  <a:gd name="T107" fmla="*/ 132 h 1430"/>
                  <a:gd name="T108" fmla="*/ 146 w 918"/>
                  <a:gd name="T109" fmla="*/ 81 h 1430"/>
                  <a:gd name="T110" fmla="*/ 50 w 918"/>
                  <a:gd name="T111" fmla="*/ 27 h 143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918"/>
                  <a:gd name="T169" fmla="*/ 0 h 1430"/>
                  <a:gd name="T170" fmla="*/ 918 w 918"/>
                  <a:gd name="T171" fmla="*/ 1430 h 143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918" h="1430">
                    <a:moveTo>
                      <a:pt x="0" y="0"/>
                    </a:moveTo>
                    <a:lnTo>
                      <a:pt x="2" y="1"/>
                    </a:lnTo>
                    <a:lnTo>
                      <a:pt x="9" y="4"/>
                    </a:lnTo>
                    <a:lnTo>
                      <a:pt x="20" y="10"/>
                    </a:lnTo>
                    <a:lnTo>
                      <a:pt x="35" y="17"/>
                    </a:lnTo>
                    <a:lnTo>
                      <a:pt x="55" y="26"/>
                    </a:lnTo>
                    <a:lnTo>
                      <a:pt x="77" y="36"/>
                    </a:lnTo>
                    <a:lnTo>
                      <a:pt x="102" y="49"/>
                    </a:lnTo>
                    <a:lnTo>
                      <a:pt x="131" y="63"/>
                    </a:lnTo>
                    <a:lnTo>
                      <a:pt x="162" y="78"/>
                    </a:lnTo>
                    <a:lnTo>
                      <a:pt x="194" y="95"/>
                    </a:lnTo>
                    <a:lnTo>
                      <a:pt x="230" y="112"/>
                    </a:lnTo>
                    <a:lnTo>
                      <a:pt x="266" y="131"/>
                    </a:lnTo>
                    <a:lnTo>
                      <a:pt x="304" y="149"/>
                    </a:lnTo>
                    <a:lnTo>
                      <a:pt x="343" y="169"/>
                    </a:lnTo>
                    <a:lnTo>
                      <a:pt x="382" y="190"/>
                    </a:lnTo>
                    <a:lnTo>
                      <a:pt x="422" y="210"/>
                    </a:lnTo>
                    <a:lnTo>
                      <a:pt x="463" y="232"/>
                    </a:lnTo>
                    <a:lnTo>
                      <a:pt x="503" y="253"/>
                    </a:lnTo>
                    <a:lnTo>
                      <a:pt x="542" y="275"/>
                    </a:lnTo>
                    <a:lnTo>
                      <a:pt x="580" y="296"/>
                    </a:lnTo>
                    <a:lnTo>
                      <a:pt x="618" y="316"/>
                    </a:lnTo>
                    <a:lnTo>
                      <a:pt x="655" y="337"/>
                    </a:lnTo>
                    <a:lnTo>
                      <a:pt x="690" y="358"/>
                    </a:lnTo>
                    <a:lnTo>
                      <a:pt x="722" y="377"/>
                    </a:lnTo>
                    <a:lnTo>
                      <a:pt x="752" y="397"/>
                    </a:lnTo>
                    <a:lnTo>
                      <a:pt x="780" y="415"/>
                    </a:lnTo>
                    <a:lnTo>
                      <a:pt x="805" y="432"/>
                    </a:lnTo>
                    <a:lnTo>
                      <a:pt x="827" y="449"/>
                    </a:lnTo>
                    <a:lnTo>
                      <a:pt x="845" y="463"/>
                    </a:lnTo>
                    <a:lnTo>
                      <a:pt x="860" y="476"/>
                    </a:lnTo>
                    <a:lnTo>
                      <a:pt x="871" y="489"/>
                    </a:lnTo>
                    <a:lnTo>
                      <a:pt x="876" y="499"/>
                    </a:lnTo>
                    <a:lnTo>
                      <a:pt x="890" y="542"/>
                    </a:lnTo>
                    <a:lnTo>
                      <a:pt x="901" y="589"/>
                    </a:lnTo>
                    <a:lnTo>
                      <a:pt x="907" y="638"/>
                    </a:lnTo>
                    <a:lnTo>
                      <a:pt x="913" y="685"/>
                    </a:lnTo>
                    <a:lnTo>
                      <a:pt x="916" y="728"/>
                    </a:lnTo>
                    <a:lnTo>
                      <a:pt x="917" y="761"/>
                    </a:lnTo>
                    <a:lnTo>
                      <a:pt x="918" y="784"/>
                    </a:lnTo>
                    <a:lnTo>
                      <a:pt x="918" y="792"/>
                    </a:lnTo>
                    <a:lnTo>
                      <a:pt x="914" y="799"/>
                    </a:lnTo>
                    <a:lnTo>
                      <a:pt x="904" y="819"/>
                    </a:lnTo>
                    <a:lnTo>
                      <a:pt x="888" y="850"/>
                    </a:lnTo>
                    <a:lnTo>
                      <a:pt x="867" y="889"/>
                    </a:lnTo>
                    <a:lnTo>
                      <a:pt x="842" y="936"/>
                    </a:lnTo>
                    <a:lnTo>
                      <a:pt x="813" y="989"/>
                    </a:lnTo>
                    <a:lnTo>
                      <a:pt x="781" y="1045"/>
                    </a:lnTo>
                    <a:lnTo>
                      <a:pt x="747" y="1103"/>
                    </a:lnTo>
                    <a:lnTo>
                      <a:pt x="713" y="1162"/>
                    </a:lnTo>
                    <a:lnTo>
                      <a:pt x="677" y="1219"/>
                    </a:lnTo>
                    <a:lnTo>
                      <a:pt x="643" y="1273"/>
                    </a:lnTo>
                    <a:lnTo>
                      <a:pt x="608" y="1322"/>
                    </a:lnTo>
                    <a:lnTo>
                      <a:pt x="576" y="1363"/>
                    </a:lnTo>
                    <a:lnTo>
                      <a:pt x="546" y="1397"/>
                    </a:lnTo>
                    <a:lnTo>
                      <a:pt x="519" y="1420"/>
                    </a:lnTo>
                    <a:lnTo>
                      <a:pt x="496" y="1430"/>
                    </a:lnTo>
                    <a:lnTo>
                      <a:pt x="501" y="1423"/>
                    </a:lnTo>
                    <a:lnTo>
                      <a:pt x="513" y="1406"/>
                    </a:lnTo>
                    <a:lnTo>
                      <a:pt x="533" y="1377"/>
                    </a:lnTo>
                    <a:lnTo>
                      <a:pt x="558" y="1340"/>
                    </a:lnTo>
                    <a:lnTo>
                      <a:pt x="590" y="1296"/>
                    </a:lnTo>
                    <a:lnTo>
                      <a:pt x="623" y="1246"/>
                    </a:lnTo>
                    <a:lnTo>
                      <a:pt x="659" y="1192"/>
                    </a:lnTo>
                    <a:lnTo>
                      <a:pt x="697" y="1135"/>
                    </a:lnTo>
                    <a:lnTo>
                      <a:pt x="734" y="1078"/>
                    </a:lnTo>
                    <a:lnTo>
                      <a:pt x="769" y="1020"/>
                    </a:lnTo>
                    <a:lnTo>
                      <a:pt x="803" y="965"/>
                    </a:lnTo>
                    <a:lnTo>
                      <a:pt x="833" y="912"/>
                    </a:lnTo>
                    <a:lnTo>
                      <a:pt x="858" y="865"/>
                    </a:lnTo>
                    <a:lnTo>
                      <a:pt x="876" y="823"/>
                    </a:lnTo>
                    <a:lnTo>
                      <a:pt x="889" y="791"/>
                    </a:lnTo>
                    <a:lnTo>
                      <a:pt x="893" y="767"/>
                    </a:lnTo>
                    <a:lnTo>
                      <a:pt x="893" y="757"/>
                    </a:lnTo>
                    <a:lnTo>
                      <a:pt x="891" y="732"/>
                    </a:lnTo>
                    <a:lnTo>
                      <a:pt x="890" y="696"/>
                    </a:lnTo>
                    <a:lnTo>
                      <a:pt x="887" y="655"/>
                    </a:lnTo>
                    <a:lnTo>
                      <a:pt x="882" y="611"/>
                    </a:lnTo>
                    <a:lnTo>
                      <a:pt x="874" y="571"/>
                    </a:lnTo>
                    <a:lnTo>
                      <a:pt x="864" y="537"/>
                    </a:lnTo>
                    <a:lnTo>
                      <a:pt x="850" y="516"/>
                    </a:lnTo>
                    <a:lnTo>
                      <a:pt x="845" y="512"/>
                    </a:lnTo>
                    <a:lnTo>
                      <a:pt x="840" y="508"/>
                    </a:lnTo>
                    <a:lnTo>
                      <a:pt x="833" y="502"/>
                    </a:lnTo>
                    <a:lnTo>
                      <a:pt x="823" y="495"/>
                    </a:lnTo>
                    <a:lnTo>
                      <a:pt x="814" y="488"/>
                    </a:lnTo>
                    <a:lnTo>
                      <a:pt x="803" y="480"/>
                    </a:lnTo>
                    <a:lnTo>
                      <a:pt x="790" y="472"/>
                    </a:lnTo>
                    <a:lnTo>
                      <a:pt x="776" y="461"/>
                    </a:lnTo>
                    <a:lnTo>
                      <a:pt x="761" y="451"/>
                    </a:lnTo>
                    <a:lnTo>
                      <a:pt x="745" y="441"/>
                    </a:lnTo>
                    <a:lnTo>
                      <a:pt x="727" y="428"/>
                    </a:lnTo>
                    <a:lnTo>
                      <a:pt x="707" y="415"/>
                    </a:lnTo>
                    <a:lnTo>
                      <a:pt x="686" y="403"/>
                    </a:lnTo>
                    <a:lnTo>
                      <a:pt x="664" y="388"/>
                    </a:lnTo>
                    <a:lnTo>
                      <a:pt x="640" y="373"/>
                    </a:lnTo>
                    <a:lnTo>
                      <a:pt x="615" y="357"/>
                    </a:lnTo>
                    <a:lnTo>
                      <a:pt x="588" y="341"/>
                    </a:lnTo>
                    <a:lnTo>
                      <a:pt x="560" y="323"/>
                    </a:lnTo>
                    <a:lnTo>
                      <a:pt x="530" y="305"/>
                    </a:lnTo>
                    <a:lnTo>
                      <a:pt x="499" y="285"/>
                    </a:lnTo>
                    <a:lnTo>
                      <a:pt x="466" y="266"/>
                    </a:lnTo>
                    <a:lnTo>
                      <a:pt x="432" y="246"/>
                    </a:lnTo>
                    <a:lnTo>
                      <a:pt x="396" y="224"/>
                    </a:lnTo>
                    <a:lnTo>
                      <a:pt x="358" y="202"/>
                    </a:lnTo>
                    <a:lnTo>
                      <a:pt x="319" y="179"/>
                    </a:lnTo>
                    <a:lnTo>
                      <a:pt x="278" y="156"/>
                    </a:lnTo>
                    <a:lnTo>
                      <a:pt x="236" y="132"/>
                    </a:lnTo>
                    <a:lnTo>
                      <a:pt x="192" y="107"/>
                    </a:lnTo>
                    <a:lnTo>
                      <a:pt x="146" y="81"/>
                    </a:lnTo>
                    <a:lnTo>
                      <a:pt x="99" y="55"/>
                    </a:lnTo>
                    <a:lnTo>
                      <a:pt x="50" y="27"/>
                    </a:lnTo>
                    <a:lnTo>
                      <a:pt x="0" y="0"/>
                    </a:lnTo>
                    <a:close/>
                  </a:path>
                </a:pathLst>
              </a:custGeom>
              <a:solidFill>
                <a:srgbClr val="000000"/>
              </a:solidFill>
              <a:ln w="9525">
                <a:noFill/>
                <a:round/>
                <a:headEnd/>
                <a:tailEnd/>
              </a:ln>
            </p:spPr>
            <p:txBody>
              <a:bodyPr>
                <a:prstTxWarp prst="textNoShape">
                  <a:avLst/>
                </a:prstTxWarp>
              </a:bodyPr>
              <a:lstStyle/>
              <a:p>
                <a:endParaRPr lang="en-US"/>
              </a:p>
            </p:txBody>
          </p:sp>
          <p:sp>
            <p:nvSpPr>
              <p:cNvPr id="68095" name="Freeform 630"/>
              <p:cNvSpPr>
                <a:spLocks noChangeAspect="1"/>
              </p:cNvSpPr>
              <p:nvPr/>
            </p:nvSpPr>
            <p:spPr bwMode="auto">
              <a:xfrm>
                <a:off x="473" y="1028"/>
                <a:ext cx="793" cy="683"/>
              </a:xfrm>
              <a:custGeom>
                <a:avLst/>
                <a:gdLst>
                  <a:gd name="T0" fmla="*/ 7 w 1587"/>
                  <a:gd name="T1" fmla="*/ 479 h 1367"/>
                  <a:gd name="T2" fmla="*/ 54 w 1587"/>
                  <a:gd name="T3" fmla="*/ 441 h 1367"/>
                  <a:gd name="T4" fmla="*/ 137 w 1587"/>
                  <a:gd name="T5" fmla="*/ 376 h 1367"/>
                  <a:gd name="T6" fmla="*/ 243 w 1587"/>
                  <a:gd name="T7" fmla="*/ 293 h 1367"/>
                  <a:gd name="T8" fmla="*/ 360 w 1587"/>
                  <a:gd name="T9" fmla="*/ 203 h 1367"/>
                  <a:gd name="T10" fmla="*/ 475 w 1587"/>
                  <a:gd name="T11" fmla="*/ 119 h 1367"/>
                  <a:gd name="T12" fmla="*/ 574 w 1587"/>
                  <a:gd name="T13" fmla="*/ 50 h 1367"/>
                  <a:gd name="T14" fmla="*/ 648 w 1587"/>
                  <a:gd name="T15" fmla="*/ 8 h 1367"/>
                  <a:gd name="T16" fmla="*/ 680 w 1587"/>
                  <a:gd name="T17" fmla="*/ 0 h 1367"/>
                  <a:gd name="T18" fmla="*/ 711 w 1587"/>
                  <a:gd name="T19" fmla="*/ 8 h 1367"/>
                  <a:gd name="T20" fmla="*/ 755 w 1587"/>
                  <a:gd name="T21" fmla="*/ 28 h 1367"/>
                  <a:gd name="T22" fmla="*/ 809 w 1587"/>
                  <a:gd name="T23" fmla="*/ 54 h 1367"/>
                  <a:gd name="T24" fmla="*/ 871 w 1587"/>
                  <a:gd name="T25" fmla="*/ 89 h 1367"/>
                  <a:gd name="T26" fmla="*/ 940 w 1587"/>
                  <a:gd name="T27" fmla="*/ 129 h 1367"/>
                  <a:gd name="T28" fmla="*/ 1013 w 1587"/>
                  <a:gd name="T29" fmla="*/ 174 h 1367"/>
                  <a:gd name="T30" fmla="*/ 1089 w 1587"/>
                  <a:gd name="T31" fmla="*/ 221 h 1367"/>
                  <a:gd name="T32" fmla="*/ 1164 w 1587"/>
                  <a:gd name="T33" fmla="*/ 270 h 1367"/>
                  <a:gd name="T34" fmla="*/ 1236 w 1587"/>
                  <a:gd name="T35" fmla="*/ 317 h 1367"/>
                  <a:gd name="T36" fmla="*/ 1305 w 1587"/>
                  <a:gd name="T37" fmla="*/ 363 h 1367"/>
                  <a:gd name="T38" fmla="*/ 1369 w 1587"/>
                  <a:gd name="T39" fmla="*/ 407 h 1367"/>
                  <a:gd name="T40" fmla="*/ 1424 w 1587"/>
                  <a:gd name="T41" fmla="*/ 445 h 1367"/>
                  <a:gd name="T42" fmla="*/ 1468 w 1587"/>
                  <a:gd name="T43" fmla="*/ 477 h 1367"/>
                  <a:gd name="T44" fmla="*/ 1500 w 1587"/>
                  <a:gd name="T45" fmla="*/ 501 h 1367"/>
                  <a:gd name="T46" fmla="*/ 1517 w 1587"/>
                  <a:gd name="T47" fmla="*/ 517 h 1367"/>
                  <a:gd name="T48" fmla="*/ 1526 w 1587"/>
                  <a:gd name="T49" fmla="*/ 537 h 1367"/>
                  <a:gd name="T50" fmla="*/ 1547 w 1587"/>
                  <a:gd name="T51" fmla="*/ 599 h 1367"/>
                  <a:gd name="T52" fmla="*/ 1574 w 1587"/>
                  <a:gd name="T53" fmla="*/ 676 h 1367"/>
                  <a:gd name="T54" fmla="*/ 1587 w 1587"/>
                  <a:gd name="T55" fmla="*/ 742 h 1367"/>
                  <a:gd name="T56" fmla="*/ 1576 w 1587"/>
                  <a:gd name="T57" fmla="*/ 774 h 1367"/>
                  <a:gd name="T58" fmla="*/ 1543 w 1587"/>
                  <a:gd name="T59" fmla="*/ 831 h 1367"/>
                  <a:gd name="T60" fmla="*/ 1492 w 1587"/>
                  <a:gd name="T61" fmla="*/ 917 h 1367"/>
                  <a:gd name="T62" fmla="*/ 1430 w 1587"/>
                  <a:gd name="T63" fmla="*/ 1022 h 1367"/>
                  <a:gd name="T64" fmla="*/ 1364 w 1587"/>
                  <a:gd name="T65" fmla="*/ 1131 h 1367"/>
                  <a:gd name="T66" fmla="*/ 1301 w 1587"/>
                  <a:gd name="T67" fmla="*/ 1232 h 1367"/>
                  <a:gd name="T68" fmla="*/ 1247 w 1587"/>
                  <a:gd name="T69" fmla="*/ 1313 h 1367"/>
                  <a:gd name="T70" fmla="*/ 1208 w 1587"/>
                  <a:gd name="T71" fmla="*/ 1360 h 1367"/>
                  <a:gd name="T72" fmla="*/ 1191 w 1587"/>
                  <a:gd name="T73" fmla="*/ 1366 h 1367"/>
                  <a:gd name="T74" fmla="*/ 1188 w 1587"/>
                  <a:gd name="T75" fmla="*/ 1356 h 1367"/>
                  <a:gd name="T76" fmla="*/ 1191 w 1587"/>
                  <a:gd name="T77" fmla="*/ 1333 h 1367"/>
                  <a:gd name="T78" fmla="*/ 1195 w 1587"/>
                  <a:gd name="T79" fmla="*/ 1299 h 1367"/>
                  <a:gd name="T80" fmla="*/ 1189 w 1587"/>
                  <a:gd name="T81" fmla="*/ 1258 h 1367"/>
                  <a:gd name="T82" fmla="*/ 1170 w 1587"/>
                  <a:gd name="T83" fmla="*/ 1209 h 1367"/>
                  <a:gd name="T84" fmla="*/ 1128 w 1587"/>
                  <a:gd name="T85" fmla="*/ 1156 h 1367"/>
                  <a:gd name="T86" fmla="*/ 1058 w 1587"/>
                  <a:gd name="T87" fmla="*/ 1099 h 1367"/>
                  <a:gd name="T88" fmla="*/ 1006 w 1587"/>
                  <a:gd name="T89" fmla="*/ 1069 h 1367"/>
                  <a:gd name="T90" fmla="*/ 984 w 1587"/>
                  <a:gd name="T91" fmla="*/ 1057 h 1367"/>
                  <a:gd name="T92" fmla="*/ 943 w 1587"/>
                  <a:gd name="T93" fmla="*/ 1036 h 1367"/>
                  <a:gd name="T94" fmla="*/ 885 w 1587"/>
                  <a:gd name="T95" fmla="*/ 1004 h 1367"/>
                  <a:gd name="T96" fmla="*/ 814 w 1587"/>
                  <a:gd name="T97" fmla="*/ 968 h 1367"/>
                  <a:gd name="T98" fmla="*/ 732 w 1587"/>
                  <a:gd name="T99" fmla="*/ 924 h 1367"/>
                  <a:gd name="T100" fmla="*/ 642 w 1587"/>
                  <a:gd name="T101" fmla="*/ 875 h 1367"/>
                  <a:gd name="T102" fmla="*/ 549 w 1587"/>
                  <a:gd name="T103" fmla="*/ 825 h 1367"/>
                  <a:gd name="T104" fmla="*/ 453 w 1587"/>
                  <a:gd name="T105" fmla="*/ 773 h 1367"/>
                  <a:gd name="T106" fmla="*/ 360 w 1587"/>
                  <a:gd name="T107" fmla="*/ 721 h 1367"/>
                  <a:gd name="T108" fmla="*/ 271 w 1587"/>
                  <a:gd name="T109" fmla="*/ 670 h 1367"/>
                  <a:gd name="T110" fmla="*/ 190 w 1587"/>
                  <a:gd name="T111" fmla="*/ 623 h 1367"/>
                  <a:gd name="T112" fmla="*/ 120 w 1587"/>
                  <a:gd name="T113" fmla="*/ 579 h 1367"/>
                  <a:gd name="T114" fmla="*/ 62 w 1587"/>
                  <a:gd name="T115" fmla="*/ 543 h 1367"/>
                  <a:gd name="T116" fmla="*/ 23 w 1587"/>
                  <a:gd name="T117" fmla="*/ 513 h 1367"/>
                  <a:gd name="T118" fmla="*/ 2 w 1587"/>
                  <a:gd name="T119" fmla="*/ 492 h 1367"/>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587"/>
                  <a:gd name="T181" fmla="*/ 0 h 1367"/>
                  <a:gd name="T182" fmla="*/ 1587 w 1587"/>
                  <a:gd name="T183" fmla="*/ 1367 h 1367"/>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587" h="1367">
                    <a:moveTo>
                      <a:pt x="0" y="485"/>
                    </a:moveTo>
                    <a:lnTo>
                      <a:pt x="7" y="479"/>
                    </a:lnTo>
                    <a:lnTo>
                      <a:pt x="25" y="464"/>
                    </a:lnTo>
                    <a:lnTo>
                      <a:pt x="54" y="441"/>
                    </a:lnTo>
                    <a:lnTo>
                      <a:pt x="92" y="411"/>
                    </a:lnTo>
                    <a:lnTo>
                      <a:pt x="137" y="376"/>
                    </a:lnTo>
                    <a:lnTo>
                      <a:pt x="188" y="335"/>
                    </a:lnTo>
                    <a:lnTo>
                      <a:pt x="243" y="293"/>
                    </a:lnTo>
                    <a:lnTo>
                      <a:pt x="301" y="248"/>
                    </a:lnTo>
                    <a:lnTo>
                      <a:pt x="360" y="203"/>
                    </a:lnTo>
                    <a:lnTo>
                      <a:pt x="418" y="159"/>
                    </a:lnTo>
                    <a:lnTo>
                      <a:pt x="475" y="119"/>
                    </a:lnTo>
                    <a:lnTo>
                      <a:pt x="527" y="82"/>
                    </a:lnTo>
                    <a:lnTo>
                      <a:pt x="574" y="50"/>
                    </a:lnTo>
                    <a:lnTo>
                      <a:pt x="615" y="25"/>
                    </a:lnTo>
                    <a:lnTo>
                      <a:pt x="648" y="8"/>
                    </a:lnTo>
                    <a:lnTo>
                      <a:pt x="670" y="0"/>
                    </a:lnTo>
                    <a:lnTo>
                      <a:pt x="680" y="0"/>
                    </a:lnTo>
                    <a:lnTo>
                      <a:pt x="694" y="4"/>
                    </a:lnTo>
                    <a:lnTo>
                      <a:pt x="711" y="8"/>
                    </a:lnTo>
                    <a:lnTo>
                      <a:pt x="732" y="16"/>
                    </a:lnTo>
                    <a:lnTo>
                      <a:pt x="755" y="28"/>
                    </a:lnTo>
                    <a:lnTo>
                      <a:pt x="780" y="40"/>
                    </a:lnTo>
                    <a:lnTo>
                      <a:pt x="809" y="54"/>
                    </a:lnTo>
                    <a:lnTo>
                      <a:pt x="839" y="71"/>
                    </a:lnTo>
                    <a:lnTo>
                      <a:pt x="871" y="89"/>
                    </a:lnTo>
                    <a:lnTo>
                      <a:pt x="905" y="108"/>
                    </a:lnTo>
                    <a:lnTo>
                      <a:pt x="940" y="129"/>
                    </a:lnTo>
                    <a:lnTo>
                      <a:pt x="976" y="151"/>
                    </a:lnTo>
                    <a:lnTo>
                      <a:pt x="1013" y="174"/>
                    </a:lnTo>
                    <a:lnTo>
                      <a:pt x="1051" y="197"/>
                    </a:lnTo>
                    <a:lnTo>
                      <a:pt x="1089" y="221"/>
                    </a:lnTo>
                    <a:lnTo>
                      <a:pt x="1126" y="244"/>
                    </a:lnTo>
                    <a:lnTo>
                      <a:pt x="1164" y="270"/>
                    </a:lnTo>
                    <a:lnTo>
                      <a:pt x="1201" y="293"/>
                    </a:lnTo>
                    <a:lnTo>
                      <a:pt x="1236" y="317"/>
                    </a:lnTo>
                    <a:lnTo>
                      <a:pt x="1272" y="341"/>
                    </a:lnTo>
                    <a:lnTo>
                      <a:pt x="1305" y="363"/>
                    </a:lnTo>
                    <a:lnTo>
                      <a:pt x="1339" y="386"/>
                    </a:lnTo>
                    <a:lnTo>
                      <a:pt x="1369" y="407"/>
                    </a:lnTo>
                    <a:lnTo>
                      <a:pt x="1398" y="426"/>
                    </a:lnTo>
                    <a:lnTo>
                      <a:pt x="1424" y="445"/>
                    </a:lnTo>
                    <a:lnTo>
                      <a:pt x="1447" y="462"/>
                    </a:lnTo>
                    <a:lnTo>
                      <a:pt x="1468" y="477"/>
                    </a:lnTo>
                    <a:lnTo>
                      <a:pt x="1485" y="491"/>
                    </a:lnTo>
                    <a:lnTo>
                      <a:pt x="1500" y="501"/>
                    </a:lnTo>
                    <a:lnTo>
                      <a:pt x="1511" y="510"/>
                    </a:lnTo>
                    <a:lnTo>
                      <a:pt x="1517" y="517"/>
                    </a:lnTo>
                    <a:lnTo>
                      <a:pt x="1520" y="521"/>
                    </a:lnTo>
                    <a:lnTo>
                      <a:pt x="1526" y="537"/>
                    </a:lnTo>
                    <a:lnTo>
                      <a:pt x="1535" y="564"/>
                    </a:lnTo>
                    <a:lnTo>
                      <a:pt x="1547" y="599"/>
                    </a:lnTo>
                    <a:lnTo>
                      <a:pt x="1561" y="637"/>
                    </a:lnTo>
                    <a:lnTo>
                      <a:pt x="1574" y="676"/>
                    </a:lnTo>
                    <a:lnTo>
                      <a:pt x="1583" y="712"/>
                    </a:lnTo>
                    <a:lnTo>
                      <a:pt x="1587" y="742"/>
                    </a:lnTo>
                    <a:lnTo>
                      <a:pt x="1583" y="761"/>
                    </a:lnTo>
                    <a:lnTo>
                      <a:pt x="1576" y="774"/>
                    </a:lnTo>
                    <a:lnTo>
                      <a:pt x="1562" y="798"/>
                    </a:lnTo>
                    <a:lnTo>
                      <a:pt x="1543" y="831"/>
                    </a:lnTo>
                    <a:lnTo>
                      <a:pt x="1520" y="871"/>
                    </a:lnTo>
                    <a:lnTo>
                      <a:pt x="1492" y="917"/>
                    </a:lnTo>
                    <a:lnTo>
                      <a:pt x="1462" y="968"/>
                    </a:lnTo>
                    <a:lnTo>
                      <a:pt x="1430" y="1022"/>
                    </a:lnTo>
                    <a:lnTo>
                      <a:pt x="1398" y="1076"/>
                    </a:lnTo>
                    <a:lnTo>
                      <a:pt x="1364" y="1131"/>
                    </a:lnTo>
                    <a:lnTo>
                      <a:pt x="1332" y="1183"/>
                    </a:lnTo>
                    <a:lnTo>
                      <a:pt x="1301" y="1232"/>
                    </a:lnTo>
                    <a:lnTo>
                      <a:pt x="1272" y="1276"/>
                    </a:lnTo>
                    <a:lnTo>
                      <a:pt x="1247" y="1313"/>
                    </a:lnTo>
                    <a:lnTo>
                      <a:pt x="1225" y="1342"/>
                    </a:lnTo>
                    <a:lnTo>
                      <a:pt x="1208" y="1360"/>
                    </a:lnTo>
                    <a:lnTo>
                      <a:pt x="1197" y="1367"/>
                    </a:lnTo>
                    <a:lnTo>
                      <a:pt x="1191" y="1366"/>
                    </a:lnTo>
                    <a:lnTo>
                      <a:pt x="1189" y="1363"/>
                    </a:lnTo>
                    <a:lnTo>
                      <a:pt x="1188" y="1356"/>
                    </a:lnTo>
                    <a:lnTo>
                      <a:pt x="1190" y="1345"/>
                    </a:lnTo>
                    <a:lnTo>
                      <a:pt x="1191" y="1333"/>
                    </a:lnTo>
                    <a:lnTo>
                      <a:pt x="1194" y="1317"/>
                    </a:lnTo>
                    <a:lnTo>
                      <a:pt x="1195" y="1299"/>
                    </a:lnTo>
                    <a:lnTo>
                      <a:pt x="1194" y="1280"/>
                    </a:lnTo>
                    <a:lnTo>
                      <a:pt x="1189" y="1258"/>
                    </a:lnTo>
                    <a:lnTo>
                      <a:pt x="1181" y="1235"/>
                    </a:lnTo>
                    <a:lnTo>
                      <a:pt x="1170" y="1209"/>
                    </a:lnTo>
                    <a:lnTo>
                      <a:pt x="1151" y="1183"/>
                    </a:lnTo>
                    <a:lnTo>
                      <a:pt x="1128" y="1156"/>
                    </a:lnTo>
                    <a:lnTo>
                      <a:pt x="1097" y="1128"/>
                    </a:lnTo>
                    <a:lnTo>
                      <a:pt x="1058" y="1099"/>
                    </a:lnTo>
                    <a:lnTo>
                      <a:pt x="1009" y="1070"/>
                    </a:lnTo>
                    <a:lnTo>
                      <a:pt x="1006" y="1069"/>
                    </a:lnTo>
                    <a:lnTo>
                      <a:pt x="998" y="1064"/>
                    </a:lnTo>
                    <a:lnTo>
                      <a:pt x="984" y="1057"/>
                    </a:lnTo>
                    <a:lnTo>
                      <a:pt x="966" y="1047"/>
                    </a:lnTo>
                    <a:lnTo>
                      <a:pt x="943" y="1036"/>
                    </a:lnTo>
                    <a:lnTo>
                      <a:pt x="915" y="1021"/>
                    </a:lnTo>
                    <a:lnTo>
                      <a:pt x="885" y="1004"/>
                    </a:lnTo>
                    <a:lnTo>
                      <a:pt x="850" y="987"/>
                    </a:lnTo>
                    <a:lnTo>
                      <a:pt x="814" y="968"/>
                    </a:lnTo>
                    <a:lnTo>
                      <a:pt x="773" y="946"/>
                    </a:lnTo>
                    <a:lnTo>
                      <a:pt x="732" y="924"/>
                    </a:lnTo>
                    <a:lnTo>
                      <a:pt x="687" y="900"/>
                    </a:lnTo>
                    <a:lnTo>
                      <a:pt x="642" y="875"/>
                    </a:lnTo>
                    <a:lnTo>
                      <a:pt x="596" y="851"/>
                    </a:lnTo>
                    <a:lnTo>
                      <a:pt x="549" y="825"/>
                    </a:lnTo>
                    <a:lnTo>
                      <a:pt x="501" y="799"/>
                    </a:lnTo>
                    <a:lnTo>
                      <a:pt x="453" y="773"/>
                    </a:lnTo>
                    <a:lnTo>
                      <a:pt x="407" y="746"/>
                    </a:lnTo>
                    <a:lnTo>
                      <a:pt x="360" y="721"/>
                    </a:lnTo>
                    <a:lnTo>
                      <a:pt x="315" y="696"/>
                    </a:lnTo>
                    <a:lnTo>
                      <a:pt x="271" y="670"/>
                    </a:lnTo>
                    <a:lnTo>
                      <a:pt x="229" y="646"/>
                    </a:lnTo>
                    <a:lnTo>
                      <a:pt x="190" y="623"/>
                    </a:lnTo>
                    <a:lnTo>
                      <a:pt x="153" y="600"/>
                    </a:lnTo>
                    <a:lnTo>
                      <a:pt x="120" y="579"/>
                    </a:lnTo>
                    <a:lnTo>
                      <a:pt x="89" y="560"/>
                    </a:lnTo>
                    <a:lnTo>
                      <a:pt x="62" y="543"/>
                    </a:lnTo>
                    <a:lnTo>
                      <a:pt x="40" y="526"/>
                    </a:lnTo>
                    <a:lnTo>
                      <a:pt x="23" y="513"/>
                    </a:lnTo>
                    <a:lnTo>
                      <a:pt x="9" y="501"/>
                    </a:lnTo>
                    <a:lnTo>
                      <a:pt x="2" y="492"/>
                    </a:lnTo>
                    <a:lnTo>
                      <a:pt x="0" y="485"/>
                    </a:lnTo>
                    <a:close/>
                  </a:path>
                </a:pathLst>
              </a:custGeom>
              <a:solidFill>
                <a:srgbClr val="FFC45E"/>
              </a:solidFill>
              <a:ln w="9525">
                <a:noFill/>
                <a:round/>
                <a:headEnd/>
                <a:tailEnd/>
              </a:ln>
            </p:spPr>
            <p:txBody>
              <a:bodyPr>
                <a:prstTxWarp prst="textNoShape">
                  <a:avLst/>
                </a:prstTxWarp>
              </a:bodyPr>
              <a:lstStyle/>
              <a:p>
                <a:endParaRPr lang="en-US"/>
              </a:p>
            </p:txBody>
          </p:sp>
          <p:sp>
            <p:nvSpPr>
              <p:cNvPr id="68096" name="Freeform 631"/>
              <p:cNvSpPr>
                <a:spLocks noChangeAspect="1"/>
              </p:cNvSpPr>
              <p:nvPr/>
            </p:nvSpPr>
            <p:spPr bwMode="auto">
              <a:xfrm>
                <a:off x="433" y="1294"/>
                <a:ext cx="629" cy="433"/>
              </a:xfrm>
              <a:custGeom>
                <a:avLst/>
                <a:gdLst>
                  <a:gd name="T0" fmla="*/ 15 w 1257"/>
                  <a:gd name="T1" fmla="*/ 0 h 867"/>
                  <a:gd name="T2" fmla="*/ 18 w 1257"/>
                  <a:gd name="T3" fmla="*/ 1 h 867"/>
                  <a:gd name="T4" fmla="*/ 27 w 1257"/>
                  <a:gd name="T5" fmla="*/ 7 h 867"/>
                  <a:gd name="T6" fmla="*/ 44 w 1257"/>
                  <a:gd name="T7" fmla="*/ 14 h 867"/>
                  <a:gd name="T8" fmla="*/ 64 w 1257"/>
                  <a:gd name="T9" fmla="*/ 26 h 867"/>
                  <a:gd name="T10" fmla="*/ 91 w 1257"/>
                  <a:gd name="T11" fmla="*/ 38 h 867"/>
                  <a:gd name="T12" fmla="*/ 121 w 1257"/>
                  <a:gd name="T13" fmla="*/ 54 h 867"/>
                  <a:gd name="T14" fmla="*/ 156 w 1257"/>
                  <a:gd name="T15" fmla="*/ 72 h 867"/>
                  <a:gd name="T16" fmla="*/ 196 w 1257"/>
                  <a:gd name="T17" fmla="*/ 92 h 867"/>
                  <a:gd name="T18" fmla="*/ 238 w 1257"/>
                  <a:gd name="T19" fmla="*/ 113 h 867"/>
                  <a:gd name="T20" fmla="*/ 283 w 1257"/>
                  <a:gd name="T21" fmla="*/ 137 h 867"/>
                  <a:gd name="T22" fmla="*/ 332 w 1257"/>
                  <a:gd name="T23" fmla="*/ 161 h 867"/>
                  <a:gd name="T24" fmla="*/ 381 w 1257"/>
                  <a:gd name="T25" fmla="*/ 188 h 867"/>
                  <a:gd name="T26" fmla="*/ 434 w 1257"/>
                  <a:gd name="T27" fmla="*/ 214 h 867"/>
                  <a:gd name="T28" fmla="*/ 487 w 1257"/>
                  <a:gd name="T29" fmla="*/ 242 h 867"/>
                  <a:gd name="T30" fmla="*/ 541 w 1257"/>
                  <a:gd name="T31" fmla="*/ 271 h 867"/>
                  <a:gd name="T32" fmla="*/ 597 w 1257"/>
                  <a:gd name="T33" fmla="*/ 300 h 867"/>
                  <a:gd name="T34" fmla="*/ 652 w 1257"/>
                  <a:gd name="T35" fmla="*/ 330 h 867"/>
                  <a:gd name="T36" fmla="*/ 707 w 1257"/>
                  <a:gd name="T37" fmla="*/ 358 h 867"/>
                  <a:gd name="T38" fmla="*/ 761 w 1257"/>
                  <a:gd name="T39" fmla="*/ 387 h 867"/>
                  <a:gd name="T40" fmla="*/ 814 w 1257"/>
                  <a:gd name="T41" fmla="*/ 416 h 867"/>
                  <a:gd name="T42" fmla="*/ 866 w 1257"/>
                  <a:gd name="T43" fmla="*/ 445 h 867"/>
                  <a:gd name="T44" fmla="*/ 916 w 1257"/>
                  <a:gd name="T45" fmla="*/ 472 h 867"/>
                  <a:gd name="T46" fmla="*/ 963 w 1257"/>
                  <a:gd name="T47" fmla="*/ 499 h 867"/>
                  <a:gd name="T48" fmla="*/ 1008 w 1257"/>
                  <a:gd name="T49" fmla="*/ 524 h 867"/>
                  <a:gd name="T50" fmla="*/ 1049 w 1257"/>
                  <a:gd name="T51" fmla="*/ 548 h 867"/>
                  <a:gd name="T52" fmla="*/ 1087 w 1257"/>
                  <a:gd name="T53" fmla="*/ 570 h 867"/>
                  <a:gd name="T54" fmla="*/ 1121 w 1257"/>
                  <a:gd name="T55" fmla="*/ 592 h 867"/>
                  <a:gd name="T56" fmla="*/ 1151 w 1257"/>
                  <a:gd name="T57" fmla="*/ 611 h 867"/>
                  <a:gd name="T58" fmla="*/ 1176 w 1257"/>
                  <a:gd name="T59" fmla="*/ 628 h 867"/>
                  <a:gd name="T60" fmla="*/ 1196 w 1257"/>
                  <a:gd name="T61" fmla="*/ 642 h 867"/>
                  <a:gd name="T62" fmla="*/ 1209 w 1257"/>
                  <a:gd name="T63" fmla="*/ 654 h 867"/>
                  <a:gd name="T64" fmla="*/ 1218 w 1257"/>
                  <a:gd name="T65" fmla="*/ 664 h 867"/>
                  <a:gd name="T66" fmla="*/ 1242 w 1257"/>
                  <a:gd name="T67" fmla="*/ 712 h 867"/>
                  <a:gd name="T68" fmla="*/ 1254 w 1257"/>
                  <a:gd name="T69" fmla="*/ 755 h 867"/>
                  <a:gd name="T70" fmla="*/ 1257 w 1257"/>
                  <a:gd name="T71" fmla="*/ 789 h 867"/>
                  <a:gd name="T72" fmla="*/ 1252 w 1257"/>
                  <a:gd name="T73" fmla="*/ 818 h 867"/>
                  <a:gd name="T74" fmla="*/ 1243 w 1257"/>
                  <a:gd name="T75" fmla="*/ 840 h 867"/>
                  <a:gd name="T76" fmla="*/ 1234 w 1257"/>
                  <a:gd name="T77" fmla="*/ 855 h 867"/>
                  <a:gd name="T78" fmla="*/ 1226 w 1257"/>
                  <a:gd name="T79" fmla="*/ 864 h 867"/>
                  <a:gd name="T80" fmla="*/ 1222 w 1257"/>
                  <a:gd name="T81" fmla="*/ 867 h 867"/>
                  <a:gd name="T82" fmla="*/ 31 w 1257"/>
                  <a:gd name="T83" fmla="*/ 616 h 867"/>
                  <a:gd name="T84" fmla="*/ 29 w 1257"/>
                  <a:gd name="T85" fmla="*/ 591 h 867"/>
                  <a:gd name="T86" fmla="*/ 23 w 1257"/>
                  <a:gd name="T87" fmla="*/ 525 h 867"/>
                  <a:gd name="T88" fmla="*/ 15 w 1257"/>
                  <a:gd name="T89" fmla="*/ 431 h 867"/>
                  <a:gd name="T90" fmla="*/ 8 w 1257"/>
                  <a:gd name="T91" fmla="*/ 322 h 867"/>
                  <a:gd name="T92" fmla="*/ 2 w 1257"/>
                  <a:gd name="T93" fmla="*/ 211 h 867"/>
                  <a:gd name="T94" fmla="*/ 0 w 1257"/>
                  <a:gd name="T95" fmla="*/ 112 h 867"/>
                  <a:gd name="T96" fmla="*/ 3 w 1257"/>
                  <a:gd name="T97" fmla="*/ 37 h 867"/>
                  <a:gd name="T98" fmla="*/ 15 w 1257"/>
                  <a:gd name="T99" fmla="*/ 0 h 867"/>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257"/>
                  <a:gd name="T151" fmla="*/ 0 h 867"/>
                  <a:gd name="T152" fmla="*/ 1257 w 1257"/>
                  <a:gd name="T153" fmla="*/ 867 h 867"/>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257" h="867">
                    <a:moveTo>
                      <a:pt x="15" y="0"/>
                    </a:moveTo>
                    <a:lnTo>
                      <a:pt x="18" y="1"/>
                    </a:lnTo>
                    <a:lnTo>
                      <a:pt x="27" y="7"/>
                    </a:lnTo>
                    <a:lnTo>
                      <a:pt x="44" y="14"/>
                    </a:lnTo>
                    <a:lnTo>
                      <a:pt x="64" y="26"/>
                    </a:lnTo>
                    <a:lnTo>
                      <a:pt x="91" y="38"/>
                    </a:lnTo>
                    <a:lnTo>
                      <a:pt x="121" y="54"/>
                    </a:lnTo>
                    <a:lnTo>
                      <a:pt x="156" y="72"/>
                    </a:lnTo>
                    <a:lnTo>
                      <a:pt x="196" y="92"/>
                    </a:lnTo>
                    <a:lnTo>
                      <a:pt x="238" y="113"/>
                    </a:lnTo>
                    <a:lnTo>
                      <a:pt x="283" y="137"/>
                    </a:lnTo>
                    <a:lnTo>
                      <a:pt x="332" y="161"/>
                    </a:lnTo>
                    <a:lnTo>
                      <a:pt x="381" y="188"/>
                    </a:lnTo>
                    <a:lnTo>
                      <a:pt x="434" y="214"/>
                    </a:lnTo>
                    <a:lnTo>
                      <a:pt x="487" y="242"/>
                    </a:lnTo>
                    <a:lnTo>
                      <a:pt x="541" y="271"/>
                    </a:lnTo>
                    <a:lnTo>
                      <a:pt x="597" y="300"/>
                    </a:lnTo>
                    <a:lnTo>
                      <a:pt x="652" y="330"/>
                    </a:lnTo>
                    <a:lnTo>
                      <a:pt x="707" y="358"/>
                    </a:lnTo>
                    <a:lnTo>
                      <a:pt x="761" y="387"/>
                    </a:lnTo>
                    <a:lnTo>
                      <a:pt x="814" y="416"/>
                    </a:lnTo>
                    <a:lnTo>
                      <a:pt x="866" y="445"/>
                    </a:lnTo>
                    <a:lnTo>
                      <a:pt x="916" y="472"/>
                    </a:lnTo>
                    <a:lnTo>
                      <a:pt x="963" y="499"/>
                    </a:lnTo>
                    <a:lnTo>
                      <a:pt x="1008" y="524"/>
                    </a:lnTo>
                    <a:lnTo>
                      <a:pt x="1049" y="548"/>
                    </a:lnTo>
                    <a:lnTo>
                      <a:pt x="1087" y="570"/>
                    </a:lnTo>
                    <a:lnTo>
                      <a:pt x="1121" y="592"/>
                    </a:lnTo>
                    <a:lnTo>
                      <a:pt x="1151" y="611"/>
                    </a:lnTo>
                    <a:lnTo>
                      <a:pt x="1176" y="628"/>
                    </a:lnTo>
                    <a:lnTo>
                      <a:pt x="1196" y="642"/>
                    </a:lnTo>
                    <a:lnTo>
                      <a:pt x="1209" y="654"/>
                    </a:lnTo>
                    <a:lnTo>
                      <a:pt x="1218" y="664"/>
                    </a:lnTo>
                    <a:lnTo>
                      <a:pt x="1242" y="712"/>
                    </a:lnTo>
                    <a:lnTo>
                      <a:pt x="1254" y="755"/>
                    </a:lnTo>
                    <a:lnTo>
                      <a:pt x="1257" y="789"/>
                    </a:lnTo>
                    <a:lnTo>
                      <a:pt x="1252" y="818"/>
                    </a:lnTo>
                    <a:lnTo>
                      <a:pt x="1243" y="840"/>
                    </a:lnTo>
                    <a:lnTo>
                      <a:pt x="1234" y="855"/>
                    </a:lnTo>
                    <a:lnTo>
                      <a:pt x="1226" y="864"/>
                    </a:lnTo>
                    <a:lnTo>
                      <a:pt x="1222" y="867"/>
                    </a:lnTo>
                    <a:lnTo>
                      <a:pt x="31" y="616"/>
                    </a:lnTo>
                    <a:lnTo>
                      <a:pt x="29" y="591"/>
                    </a:lnTo>
                    <a:lnTo>
                      <a:pt x="23" y="525"/>
                    </a:lnTo>
                    <a:lnTo>
                      <a:pt x="15" y="431"/>
                    </a:lnTo>
                    <a:lnTo>
                      <a:pt x="8" y="322"/>
                    </a:lnTo>
                    <a:lnTo>
                      <a:pt x="2" y="211"/>
                    </a:lnTo>
                    <a:lnTo>
                      <a:pt x="0" y="112"/>
                    </a:lnTo>
                    <a:lnTo>
                      <a:pt x="3" y="37"/>
                    </a:lnTo>
                    <a:lnTo>
                      <a:pt x="15" y="0"/>
                    </a:lnTo>
                    <a:close/>
                  </a:path>
                </a:pathLst>
              </a:custGeom>
              <a:solidFill>
                <a:srgbClr val="C63D00"/>
              </a:solidFill>
              <a:ln w="9525">
                <a:noFill/>
                <a:round/>
                <a:headEnd/>
                <a:tailEnd/>
              </a:ln>
            </p:spPr>
            <p:txBody>
              <a:bodyPr>
                <a:prstTxWarp prst="textNoShape">
                  <a:avLst/>
                </a:prstTxWarp>
              </a:bodyPr>
              <a:lstStyle/>
              <a:p>
                <a:endParaRPr lang="en-US"/>
              </a:p>
            </p:txBody>
          </p:sp>
          <p:sp>
            <p:nvSpPr>
              <p:cNvPr id="68097" name="Freeform 632"/>
              <p:cNvSpPr>
                <a:spLocks noChangeAspect="1"/>
              </p:cNvSpPr>
              <p:nvPr/>
            </p:nvSpPr>
            <p:spPr bwMode="auto">
              <a:xfrm>
                <a:off x="439" y="1012"/>
                <a:ext cx="825" cy="715"/>
              </a:xfrm>
              <a:custGeom>
                <a:avLst/>
                <a:gdLst>
                  <a:gd name="T0" fmla="*/ 748 w 1651"/>
                  <a:gd name="T1" fmla="*/ 0 h 1430"/>
                  <a:gd name="T2" fmla="*/ 690 w 1651"/>
                  <a:gd name="T3" fmla="*/ 30 h 1430"/>
                  <a:gd name="T4" fmla="*/ 547 w 1651"/>
                  <a:gd name="T5" fmla="*/ 111 h 1430"/>
                  <a:gd name="T6" fmla="*/ 361 w 1651"/>
                  <a:gd name="T7" fmla="*/ 226 h 1430"/>
                  <a:gd name="T8" fmla="*/ 174 w 1651"/>
                  <a:gd name="T9" fmla="*/ 360 h 1430"/>
                  <a:gd name="T10" fmla="*/ 31 w 1651"/>
                  <a:gd name="T11" fmla="*/ 498 h 1430"/>
                  <a:gd name="T12" fmla="*/ 13 w 1651"/>
                  <a:gd name="T13" fmla="*/ 549 h 1430"/>
                  <a:gd name="T14" fmla="*/ 77 w 1651"/>
                  <a:gd name="T15" fmla="*/ 586 h 1430"/>
                  <a:gd name="T16" fmla="*/ 185 w 1651"/>
                  <a:gd name="T17" fmla="*/ 647 h 1430"/>
                  <a:gd name="T18" fmla="*/ 323 w 1651"/>
                  <a:gd name="T19" fmla="*/ 727 h 1430"/>
                  <a:gd name="T20" fmla="*/ 482 w 1651"/>
                  <a:gd name="T21" fmla="*/ 818 h 1430"/>
                  <a:gd name="T22" fmla="*/ 648 w 1651"/>
                  <a:gd name="T23" fmla="*/ 913 h 1430"/>
                  <a:gd name="T24" fmla="*/ 812 w 1651"/>
                  <a:gd name="T25" fmla="*/ 1008 h 1430"/>
                  <a:gd name="T26" fmla="*/ 961 w 1651"/>
                  <a:gd name="T27" fmla="*/ 1092 h 1430"/>
                  <a:gd name="T28" fmla="*/ 1084 w 1651"/>
                  <a:gd name="T29" fmla="*/ 1161 h 1430"/>
                  <a:gd name="T30" fmla="*/ 1171 w 1651"/>
                  <a:gd name="T31" fmla="*/ 1208 h 1430"/>
                  <a:gd name="T32" fmla="*/ 1208 w 1651"/>
                  <a:gd name="T33" fmla="*/ 1227 h 1430"/>
                  <a:gd name="T34" fmla="*/ 1235 w 1651"/>
                  <a:gd name="T35" fmla="*/ 1281 h 1430"/>
                  <a:gd name="T36" fmla="*/ 1235 w 1651"/>
                  <a:gd name="T37" fmla="*/ 1380 h 1430"/>
                  <a:gd name="T38" fmla="*/ 1277 w 1651"/>
                  <a:gd name="T39" fmla="*/ 1410 h 1430"/>
                  <a:gd name="T40" fmla="*/ 1276 w 1651"/>
                  <a:gd name="T41" fmla="*/ 1345 h 1430"/>
                  <a:gd name="T42" fmla="*/ 1262 w 1651"/>
                  <a:gd name="T43" fmla="*/ 1224 h 1430"/>
                  <a:gd name="T44" fmla="*/ 1232 w 1651"/>
                  <a:gd name="T45" fmla="*/ 1156 h 1430"/>
                  <a:gd name="T46" fmla="*/ 1178 w 1651"/>
                  <a:gd name="T47" fmla="*/ 1121 h 1430"/>
                  <a:gd name="T48" fmla="*/ 1081 w 1651"/>
                  <a:gd name="T49" fmla="*/ 1064 h 1430"/>
                  <a:gd name="T50" fmla="*/ 954 w 1651"/>
                  <a:gd name="T51" fmla="*/ 993 h 1430"/>
                  <a:gd name="T52" fmla="*/ 805 w 1651"/>
                  <a:gd name="T53" fmla="*/ 911 h 1430"/>
                  <a:gd name="T54" fmla="*/ 649 w 1651"/>
                  <a:gd name="T55" fmla="*/ 826 h 1430"/>
                  <a:gd name="T56" fmla="*/ 492 w 1651"/>
                  <a:gd name="T57" fmla="*/ 741 h 1430"/>
                  <a:gd name="T58" fmla="*/ 347 w 1651"/>
                  <a:gd name="T59" fmla="*/ 663 h 1430"/>
                  <a:gd name="T60" fmla="*/ 225 w 1651"/>
                  <a:gd name="T61" fmla="*/ 599 h 1430"/>
                  <a:gd name="T62" fmla="*/ 136 w 1651"/>
                  <a:gd name="T63" fmla="*/ 552 h 1430"/>
                  <a:gd name="T64" fmla="*/ 92 w 1651"/>
                  <a:gd name="T65" fmla="*/ 528 h 1430"/>
                  <a:gd name="T66" fmla="*/ 111 w 1651"/>
                  <a:gd name="T67" fmla="*/ 506 h 1430"/>
                  <a:gd name="T68" fmla="*/ 211 w 1651"/>
                  <a:gd name="T69" fmla="*/ 416 h 1430"/>
                  <a:gd name="T70" fmla="*/ 362 w 1651"/>
                  <a:gd name="T71" fmla="*/ 287 h 1430"/>
                  <a:gd name="T72" fmla="*/ 529 w 1651"/>
                  <a:gd name="T73" fmla="*/ 158 h 1430"/>
                  <a:gd name="T74" fmla="*/ 679 w 1651"/>
                  <a:gd name="T75" fmla="*/ 64 h 1430"/>
                  <a:gd name="T76" fmla="*/ 755 w 1651"/>
                  <a:gd name="T77" fmla="*/ 41 h 1430"/>
                  <a:gd name="T78" fmla="*/ 788 w 1651"/>
                  <a:gd name="T79" fmla="*/ 61 h 1430"/>
                  <a:gd name="T80" fmla="*/ 853 w 1651"/>
                  <a:gd name="T81" fmla="*/ 99 h 1430"/>
                  <a:gd name="T82" fmla="*/ 944 w 1651"/>
                  <a:gd name="T83" fmla="*/ 153 h 1430"/>
                  <a:gd name="T84" fmla="*/ 1050 w 1651"/>
                  <a:gd name="T85" fmla="*/ 215 h 1430"/>
                  <a:gd name="T86" fmla="*/ 1165 w 1651"/>
                  <a:gd name="T87" fmla="*/ 284 h 1430"/>
                  <a:gd name="T88" fmla="*/ 1280 w 1651"/>
                  <a:gd name="T89" fmla="*/ 354 h 1430"/>
                  <a:gd name="T90" fmla="*/ 1387 w 1651"/>
                  <a:gd name="T91" fmla="*/ 419 h 1430"/>
                  <a:gd name="T92" fmla="*/ 1479 w 1651"/>
                  <a:gd name="T93" fmla="*/ 477 h 1430"/>
                  <a:gd name="T94" fmla="*/ 1547 w 1651"/>
                  <a:gd name="T95" fmla="*/ 521 h 1430"/>
                  <a:gd name="T96" fmla="*/ 1584 w 1651"/>
                  <a:gd name="T97" fmla="*/ 547 h 1430"/>
                  <a:gd name="T98" fmla="*/ 1602 w 1651"/>
                  <a:gd name="T99" fmla="*/ 608 h 1430"/>
                  <a:gd name="T100" fmla="*/ 1620 w 1651"/>
                  <a:gd name="T101" fmla="*/ 750 h 1430"/>
                  <a:gd name="T102" fmla="*/ 1629 w 1651"/>
                  <a:gd name="T103" fmla="*/ 829 h 1430"/>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651"/>
                  <a:gd name="T157" fmla="*/ 0 h 1430"/>
                  <a:gd name="T158" fmla="*/ 1651 w 1651"/>
                  <a:gd name="T159" fmla="*/ 1430 h 1430"/>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651" h="1430">
                    <a:moveTo>
                      <a:pt x="1651" y="792"/>
                    </a:moveTo>
                    <a:lnTo>
                      <a:pt x="1619" y="521"/>
                    </a:lnTo>
                    <a:lnTo>
                      <a:pt x="748" y="0"/>
                    </a:lnTo>
                    <a:lnTo>
                      <a:pt x="741" y="3"/>
                    </a:lnTo>
                    <a:lnTo>
                      <a:pt x="721" y="14"/>
                    </a:lnTo>
                    <a:lnTo>
                      <a:pt x="690" y="30"/>
                    </a:lnTo>
                    <a:lnTo>
                      <a:pt x="650" y="52"/>
                    </a:lnTo>
                    <a:lnTo>
                      <a:pt x="602" y="79"/>
                    </a:lnTo>
                    <a:lnTo>
                      <a:pt x="547" y="111"/>
                    </a:lnTo>
                    <a:lnTo>
                      <a:pt x="488" y="146"/>
                    </a:lnTo>
                    <a:lnTo>
                      <a:pt x="425" y="184"/>
                    </a:lnTo>
                    <a:lnTo>
                      <a:pt x="361" y="226"/>
                    </a:lnTo>
                    <a:lnTo>
                      <a:pt x="296" y="270"/>
                    </a:lnTo>
                    <a:lnTo>
                      <a:pt x="234" y="314"/>
                    </a:lnTo>
                    <a:lnTo>
                      <a:pt x="174" y="360"/>
                    </a:lnTo>
                    <a:lnTo>
                      <a:pt x="120" y="407"/>
                    </a:lnTo>
                    <a:lnTo>
                      <a:pt x="72" y="453"/>
                    </a:lnTo>
                    <a:lnTo>
                      <a:pt x="31" y="498"/>
                    </a:lnTo>
                    <a:lnTo>
                      <a:pt x="0" y="541"/>
                    </a:lnTo>
                    <a:lnTo>
                      <a:pt x="4" y="544"/>
                    </a:lnTo>
                    <a:lnTo>
                      <a:pt x="13" y="549"/>
                    </a:lnTo>
                    <a:lnTo>
                      <a:pt x="29" y="559"/>
                    </a:lnTo>
                    <a:lnTo>
                      <a:pt x="51" y="570"/>
                    </a:lnTo>
                    <a:lnTo>
                      <a:pt x="77" y="586"/>
                    </a:lnTo>
                    <a:lnTo>
                      <a:pt x="108" y="604"/>
                    </a:lnTo>
                    <a:lnTo>
                      <a:pt x="144" y="624"/>
                    </a:lnTo>
                    <a:lnTo>
                      <a:pt x="185" y="647"/>
                    </a:lnTo>
                    <a:lnTo>
                      <a:pt x="227" y="673"/>
                    </a:lnTo>
                    <a:lnTo>
                      <a:pt x="274" y="699"/>
                    </a:lnTo>
                    <a:lnTo>
                      <a:pt x="323" y="727"/>
                    </a:lnTo>
                    <a:lnTo>
                      <a:pt x="373" y="757"/>
                    </a:lnTo>
                    <a:lnTo>
                      <a:pt x="426" y="787"/>
                    </a:lnTo>
                    <a:lnTo>
                      <a:pt x="482" y="818"/>
                    </a:lnTo>
                    <a:lnTo>
                      <a:pt x="536" y="850"/>
                    </a:lnTo>
                    <a:lnTo>
                      <a:pt x="592" y="882"/>
                    </a:lnTo>
                    <a:lnTo>
                      <a:pt x="648" y="913"/>
                    </a:lnTo>
                    <a:lnTo>
                      <a:pt x="704" y="946"/>
                    </a:lnTo>
                    <a:lnTo>
                      <a:pt x="758" y="977"/>
                    </a:lnTo>
                    <a:lnTo>
                      <a:pt x="812" y="1008"/>
                    </a:lnTo>
                    <a:lnTo>
                      <a:pt x="864" y="1037"/>
                    </a:lnTo>
                    <a:lnTo>
                      <a:pt x="914" y="1065"/>
                    </a:lnTo>
                    <a:lnTo>
                      <a:pt x="961" y="1092"/>
                    </a:lnTo>
                    <a:lnTo>
                      <a:pt x="1006" y="1117"/>
                    </a:lnTo>
                    <a:lnTo>
                      <a:pt x="1047" y="1140"/>
                    </a:lnTo>
                    <a:lnTo>
                      <a:pt x="1084" y="1161"/>
                    </a:lnTo>
                    <a:lnTo>
                      <a:pt x="1118" y="1179"/>
                    </a:lnTo>
                    <a:lnTo>
                      <a:pt x="1146" y="1196"/>
                    </a:lnTo>
                    <a:lnTo>
                      <a:pt x="1171" y="1208"/>
                    </a:lnTo>
                    <a:lnTo>
                      <a:pt x="1189" y="1217"/>
                    </a:lnTo>
                    <a:lnTo>
                      <a:pt x="1202" y="1224"/>
                    </a:lnTo>
                    <a:lnTo>
                      <a:pt x="1208" y="1227"/>
                    </a:lnTo>
                    <a:lnTo>
                      <a:pt x="1219" y="1235"/>
                    </a:lnTo>
                    <a:lnTo>
                      <a:pt x="1228" y="1254"/>
                    </a:lnTo>
                    <a:lnTo>
                      <a:pt x="1235" y="1281"/>
                    </a:lnTo>
                    <a:lnTo>
                      <a:pt x="1240" y="1313"/>
                    </a:lnTo>
                    <a:lnTo>
                      <a:pt x="1240" y="1346"/>
                    </a:lnTo>
                    <a:lnTo>
                      <a:pt x="1235" y="1380"/>
                    </a:lnTo>
                    <a:lnTo>
                      <a:pt x="1227" y="1409"/>
                    </a:lnTo>
                    <a:lnTo>
                      <a:pt x="1212" y="1430"/>
                    </a:lnTo>
                    <a:lnTo>
                      <a:pt x="1277" y="1410"/>
                    </a:lnTo>
                    <a:lnTo>
                      <a:pt x="1277" y="1402"/>
                    </a:lnTo>
                    <a:lnTo>
                      <a:pt x="1277" y="1379"/>
                    </a:lnTo>
                    <a:lnTo>
                      <a:pt x="1276" y="1345"/>
                    </a:lnTo>
                    <a:lnTo>
                      <a:pt x="1273" y="1306"/>
                    </a:lnTo>
                    <a:lnTo>
                      <a:pt x="1269" y="1265"/>
                    </a:lnTo>
                    <a:lnTo>
                      <a:pt x="1262" y="1224"/>
                    </a:lnTo>
                    <a:lnTo>
                      <a:pt x="1252" y="1189"/>
                    </a:lnTo>
                    <a:lnTo>
                      <a:pt x="1239" y="1163"/>
                    </a:lnTo>
                    <a:lnTo>
                      <a:pt x="1232" y="1156"/>
                    </a:lnTo>
                    <a:lnTo>
                      <a:pt x="1219" y="1147"/>
                    </a:lnTo>
                    <a:lnTo>
                      <a:pt x="1201" y="1136"/>
                    </a:lnTo>
                    <a:lnTo>
                      <a:pt x="1178" y="1121"/>
                    </a:lnTo>
                    <a:lnTo>
                      <a:pt x="1150" y="1105"/>
                    </a:lnTo>
                    <a:lnTo>
                      <a:pt x="1118" y="1085"/>
                    </a:lnTo>
                    <a:lnTo>
                      <a:pt x="1081" y="1064"/>
                    </a:lnTo>
                    <a:lnTo>
                      <a:pt x="1042" y="1042"/>
                    </a:lnTo>
                    <a:lnTo>
                      <a:pt x="999" y="1018"/>
                    </a:lnTo>
                    <a:lnTo>
                      <a:pt x="954" y="993"/>
                    </a:lnTo>
                    <a:lnTo>
                      <a:pt x="906" y="966"/>
                    </a:lnTo>
                    <a:lnTo>
                      <a:pt x="856" y="939"/>
                    </a:lnTo>
                    <a:lnTo>
                      <a:pt x="805" y="911"/>
                    </a:lnTo>
                    <a:lnTo>
                      <a:pt x="754" y="882"/>
                    </a:lnTo>
                    <a:lnTo>
                      <a:pt x="701" y="855"/>
                    </a:lnTo>
                    <a:lnTo>
                      <a:pt x="649" y="826"/>
                    </a:lnTo>
                    <a:lnTo>
                      <a:pt x="596" y="797"/>
                    </a:lnTo>
                    <a:lnTo>
                      <a:pt x="543" y="768"/>
                    </a:lnTo>
                    <a:lnTo>
                      <a:pt x="492" y="741"/>
                    </a:lnTo>
                    <a:lnTo>
                      <a:pt x="441" y="714"/>
                    </a:lnTo>
                    <a:lnTo>
                      <a:pt x="393" y="689"/>
                    </a:lnTo>
                    <a:lnTo>
                      <a:pt x="347" y="663"/>
                    </a:lnTo>
                    <a:lnTo>
                      <a:pt x="303" y="640"/>
                    </a:lnTo>
                    <a:lnTo>
                      <a:pt x="263" y="618"/>
                    </a:lnTo>
                    <a:lnTo>
                      <a:pt x="225" y="599"/>
                    </a:lnTo>
                    <a:lnTo>
                      <a:pt x="191" y="580"/>
                    </a:lnTo>
                    <a:lnTo>
                      <a:pt x="161" y="566"/>
                    </a:lnTo>
                    <a:lnTo>
                      <a:pt x="136" y="552"/>
                    </a:lnTo>
                    <a:lnTo>
                      <a:pt x="117" y="541"/>
                    </a:lnTo>
                    <a:lnTo>
                      <a:pt x="102" y="533"/>
                    </a:lnTo>
                    <a:lnTo>
                      <a:pt x="92" y="528"/>
                    </a:lnTo>
                    <a:lnTo>
                      <a:pt x="89" y="526"/>
                    </a:lnTo>
                    <a:lnTo>
                      <a:pt x="95" y="521"/>
                    </a:lnTo>
                    <a:lnTo>
                      <a:pt x="111" y="506"/>
                    </a:lnTo>
                    <a:lnTo>
                      <a:pt x="137" y="483"/>
                    </a:lnTo>
                    <a:lnTo>
                      <a:pt x="171" y="451"/>
                    </a:lnTo>
                    <a:lnTo>
                      <a:pt x="211" y="416"/>
                    </a:lnTo>
                    <a:lnTo>
                      <a:pt x="257" y="375"/>
                    </a:lnTo>
                    <a:lnTo>
                      <a:pt x="308" y="332"/>
                    </a:lnTo>
                    <a:lnTo>
                      <a:pt x="362" y="287"/>
                    </a:lnTo>
                    <a:lnTo>
                      <a:pt x="417" y="242"/>
                    </a:lnTo>
                    <a:lnTo>
                      <a:pt x="474" y="198"/>
                    </a:lnTo>
                    <a:lnTo>
                      <a:pt x="529" y="158"/>
                    </a:lnTo>
                    <a:lnTo>
                      <a:pt x="583" y="121"/>
                    </a:lnTo>
                    <a:lnTo>
                      <a:pt x="633" y="89"/>
                    </a:lnTo>
                    <a:lnTo>
                      <a:pt x="679" y="64"/>
                    </a:lnTo>
                    <a:lnTo>
                      <a:pt x="719" y="47"/>
                    </a:lnTo>
                    <a:lnTo>
                      <a:pt x="752" y="40"/>
                    </a:lnTo>
                    <a:lnTo>
                      <a:pt x="755" y="41"/>
                    </a:lnTo>
                    <a:lnTo>
                      <a:pt x="762" y="46"/>
                    </a:lnTo>
                    <a:lnTo>
                      <a:pt x="773" y="52"/>
                    </a:lnTo>
                    <a:lnTo>
                      <a:pt x="788" y="61"/>
                    </a:lnTo>
                    <a:lnTo>
                      <a:pt x="807" y="71"/>
                    </a:lnTo>
                    <a:lnTo>
                      <a:pt x="829" y="85"/>
                    </a:lnTo>
                    <a:lnTo>
                      <a:pt x="853" y="99"/>
                    </a:lnTo>
                    <a:lnTo>
                      <a:pt x="880" y="116"/>
                    </a:lnTo>
                    <a:lnTo>
                      <a:pt x="911" y="134"/>
                    </a:lnTo>
                    <a:lnTo>
                      <a:pt x="944" y="153"/>
                    </a:lnTo>
                    <a:lnTo>
                      <a:pt x="977" y="173"/>
                    </a:lnTo>
                    <a:lnTo>
                      <a:pt x="1013" y="193"/>
                    </a:lnTo>
                    <a:lnTo>
                      <a:pt x="1050" y="215"/>
                    </a:lnTo>
                    <a:lnTo>
                      <a:pt x="1088" y="238"/>
                    </a:lnTo>
                    <a:lnTo>
                      <a:pt x="1126" y="261"/>
                    </a:lnTo>
                    <a:lnTo>
                      <a:pt x="1165" y="284"/>
                    </a:lnTo>
                    <a:lnTo>
                      <a:pt x="1203" y="308"/>
                    </a:lnTo>
                    <a:lnTo>
                      <a:pt x="1242" y="331"/>
                    </a:lnTo>
                    <a:lnTo>
                      <a:pt x="1280" y="354"/>
                    </a:lnTo>
                    <a:lnTo>
                      <a:pt x="1317" y="377"/>
                    </a:lnTo>
                    <a:lnTo>
                      <a:pt x="1353" y="399"/>
                    </a:lnTo>
                    <a:lnTo>
                      <a:pt x="1387" y="419"/>
                    </a:lnTo>
                    <a:lnTo>
                      <a:pt x="1421" y="440"/>
                    </a:lnTo>
                    <a:lnTo>
                      <a:pt x="1451" y="458"/>
                    </a:lnTo>
                    <a:lnTo>
                      <a:pt x="1479" y="477"/>
                    </a:lnTo>
                    <a:lnTo>
                      <a:pt x="1505" y="493"/>
                    </a:lnTo>
                    <a:lnTo>
                      <a:pt x="1528" y="508"/>
                    </a:lnTo>
                    <a:lnTo>
                      <a:pt x="1547" y="521"/>
                    </a:lnTo>
                    <a:lnTo>
                      <a:pt x="1564" y="532"/>
                    </a:lnTo>
                    <a:lnTo>
                      <a:pt x="1576" y="541"/>
                    </a:lnTo>
                    <a:lnTo>
                      <a:pt x="1584" y="547"/>
                    </a:lnTo>
                    <a:lnTo>
                      <a:pt x="1588" y="552"/>
                    </a:lnTo>
                    <a:lnTo>
                      <a:pt x="1595" y="572"/>
                    </a:lnTo>
                    <a:lnTo>
                      <a:pt x="1602" y="608"/>
                    </a:lnTo>
                    <a:lnTo>
                      <a:pt x="1608" y="654"/>
                    </a:lnTo>
                    <a:lnTo>
                      <a:pt x="1614" y="703"/>
                    </a:lnTo>
                    <a:lnTo>
                      <a:pt x="1620" y="750"/>
                    </a:lnTo>
                    <a:lnTo>
                      <a:pt x="1625" y="790"/>
                    </a:lnTo>
                    <a:lnTo>
                      <a:pt x="1628" y="819"/>
                    </a:lnTo>
                    <a:lnTo>
                      <a:pt x="1629" y="829"/>
                    </a:lnTo>
                    <a:lnTo>
                      <a:pt x="1651" y="792"/>
                    </a:lnTo>
                    <a:close/>
                  </a:path>
                </a:pathLst>
              </a:custGeom>
              <a:solidFill>
                <a:srgbClr val="E87F00"/>
              </a:solidFill>
              <a:ln w="9525">
                <a:noFill/>
                <a:round/>
                <a:headEnd/>
                <a:tailEnd/>
              </a:ln>
            </p:spPr>
            <p:txBody>
              <a:bodyPr>
                <a:prstTxWarp prst="textNoShape">
                  <a:avLst/>
                </a:prstTxWarp>
              </a:bodyPr>
              <a:lstStyle/>
              <a:p>
                <a:endParaRPr lang="en-US"/>
              </a:p>
            </p:txBody>
          </p:sp>
          <p:sp>
            <p:nvSpPr>
              <p:cNvPr id="68098" name="Freeform 633"/>
              <p:cNvSpPr>
                <a:spLocks noChangeAspect="1"/>
              </p:cNvSpPr>
              <p:nvPr/>
            </p:nvSpPr>
            <p:spPr bwMode="auto">
              <a:xfrm>
                <a:off x="419" y="1012"/>
                <a:ext cx="633" cy="718"/>
              </a:xfrm>
              <a:custGeom>
                <a:avLst/>
                <a:gdLst>
                  <a:gd name="T0" fmla="*/ 782 w 1266"/>
                  <a:gd name="T1" fmla="*/ 1 h 1436"/>
                  <a:gd name="T2" fmla="*/ 766 w 1266"/>
                  <a:gd name="T3" fmla="*/ 8 h 1436"/>
                  <a:gd name="T4" fmla="*/ 737 w 1266"/>
                  <a:gd name="T5" fmla="*/ 22 h 1436"/>
                  <a:gd name="T6" fmla="*/ 696 w 1266"/>
                  <a:gd name="T7" fmla="*/ 43 h 1436"/>
                  <a:gd name="T8" fmla="*/ 644 w 1266"/>
                  <a:gd name="T9" fmla="*/ 68 h 1436"/>
                  <a:gd name="T10" fmla="*/ 584 w 1266"/>
                  <a:gd name="T11" fmla="*/ 99 h 1436"/>
                  <a:gd name="T12" fmla="*/ 520 w 1266"/>
                  <a:gd name="T13" fmla="*/ 135 h 1436"/>
                  <a:gd name="T14" fmla="*/ 450 w 1266"/>
                  <a:gd name="T15" fmla="*/ 175 h 1436"/>
                  <a:gd name="T16" fmla="*/ 380 w 1266"/>
                  <a:gd name="T17" fmla="*/ 218 h 1436"/>
                  <a:gd name="T18" fmla="*/ 310 w 1266"/>
                  <a:gd name="T19" fmla="*/ 265 h 1436"/>
                  <a:gd name="T20" fmla="*/ 242 w 1266"/>
                  <a:gd name="T21" fmla="*/ 314 h 1436"/>
                  <a:gd name="T22" fmla="*/ 179 w 1266"/>
                  <a:gd name="T23" fmla="*/ 366 h 1436"/>
                  <a:gd name="T24" fmla="*/ 121 w 1266"/>
                  <a:gd name="T25" fmla="*/ 419 h 1436"/>
                  <a:gd name="T26" fmla="*/ 73 w 1266"/>
                  <a:gd name="T27" fmla="*/ 473 h 1436"/>
                  <a:gd name="T28" fmla="*/ 33 w 1266"/>
                  <a:gd name="T29" fmla="*/ 528 h 1436"/>
                  <a:gd name="T30" fmla="*/ 8 w 1266"/>
                  <a:gd name="T31" fmla="*/ 583 h 1436"/>
                  <a:gd name="T32" fmla="*/ 1 w 1266"/>
                  <a:gd name="T33" fmla="*/ 633 h 1436"/>
                  <a:gd name="T34" fmla="*/ 9 w 1266"/>
                  <a:gd name="T35" fmla="*/ 782 h 1436"/>
                  <a:gd name="T36" fmla="*/ 25 w 1266"/>
                  <a:gd name="T37" fmla="*/ 991 h 1436"/>
                  <a:gd name="T38" fmla="*/ 51 w 1266"/>
                  <a:gd name="T39" fmla="*/ 1166 h 1436"/>
                  <a:gd name="T40" fmla="*/ 1266 w 1266"/>
                  <a:gd name="T41" fmla="*/ 1436 h 1436"/>
                  <a:gd name="T42" fmla="*/ 1264 w 1266"/>
                  <a:gd name="T43" fmla="*/ 1435 h 1436"/>
                  <a:gd name="T44" fmla="*/ 1256 w 1266"/>
                  <a:gd name="T45" fmla="*/ 1433 h 1436"/>
                  <a:gd name="T46" fmla="*/ 1242 w 1266"/>
                  <a:gd name="T47" fmla="*/ 1429 h 1436"/>
                  <a:gd name="T48" fmla="*/ 1221 w 1266"/>
                  <a:gd name="T49" fmla="*/ 1422 h 1436"/>
                  <a:gd name="T50" fmla="*/ 1191 w 1266"/>
                  <a:gd name="T51" fmla="*/ 1414 h 1436"/>
                  <a:gd name="T52" fmla="*/ 1153 w 1266"/>
                  <a:gd name="T53" fmla="*/ 1405 h 1436"/>
                  <a:gd name="T54" fmla="*/ 1105 w 1266"/>
                  <a:gd name="T55" fmla="*/ 1392 h 1436"/>
                  <a:gd name="T56" fmla="*/ 1046 w 1266"/>
                  <a:gd name="T57" fmla="*/ 1378 h 1436"/>
                  <a:gd name="T58" fmla="*/ 976 w 1266"/>
                  <a:gd name="T59" fmla="*/ 1361 h 1436"/>
                  <a:gd name="T60" fmla="*/ 892 w 1266"/>
                  <a:gd name="T61" fmla="*/ 1342 h 1436"/>
                  <a:gd name="T62" fmla="*/ 795 w 1266"/>
                  <a:gd name="T63" fmla="*/ 1320 h 1436"/>
                  <a:gd name="T64" fmla="*/ 684 w 1266"/>
                  <a:gd name="T65" fmla="*/ 1296 h 1436"/>
                  <a:gd name="T66" fmla="*/ 558 w 1266"/>
                  <a:gd name="T67" fmla="*/ 1269 h 1436"/>
                  <a:gd name="T68" fmla="*/ 416 w 1266"/>
                  <a:gd name="T69" fmla="*/ 1239 h 1436"/>
                  <a:gd name="T70" fmla="*/ 256 w 1266"/>
                  <a:gd name="T71" fmla="*/ 1206 h 1436"/>
                  <a:gd name="T72" fmla="*/ 78 w 1266"/>
                  <a:gd name="T73" fmla="*/ 1170 h 1436"/>
                  <a:gd name="T74" fmla="*/ 32 w 1266"/>
                  <a:gd name="T75" fmla="*/ 595 h 1436"/>
                  <a:gd name="T76" fmla="*/ 35 w 1266"/>
                  <a:gd name="T77" fmla="*/ 591 h 1436"/>
                  <a:gd name="T78" fmla="*/ 39 w 1266"/>
                  <a:gd name="T79" fmla="*/ 582 h 1436"/>
                  <a:gd name="T80" fmla="*/ 47 w 1266"/>
                  <a:gd name="T81" fmla="*/ 568 h 1436"/>
                  <a:gd name="T82" fmla="*/ 61 w 1266"/>
                  <a:gd name="T83" fmla="*/ 551 h 1436"/>
                  <a:gd name="T84" fmla="*/ 78 w 1266"/>
                  <a:gd name="T85" fmla="*/ 528 h 1436"/>
                  <a:gd name="T86" fmla="*/ 103 w 1266"/>
                  <a:gd name="T87" fmla="*/ 500 h 1436"/>
                  <a:gd name="T88" fmla="*/ 134 w 1266"/>
                  <a:gd name="T89" fmla="*/ 468 h 1436"/>
                  <a:gd name="T90" fmla="*/ 172 w 1266"/>
                  <a:gd name="T91" fmla="*/ 431 h 1436"/>
                  <a:gd name="T92" fmla="*/ 219 w 1266"/>
                  <a:gd name="T93" fmla="*/ 389 h 1436"/>
                  <a:gd name="T94" fmla="*/ 275 w 1266"/>
                  <a:gd name="T95" fmla="*/ 343 h 1436"/>
                  <a:gd name="T96" fmla="*/ 341 w 1266"/>
                  <a:gd name="T97" fmla="*/ 293 h 1436"/>
                  <a:gd name="T98" fmla="*/ 418 w 1266"/>
                  <a:gd name="T99" fmla="*/ 236 h 1436"/>
                  <a:gd name="T100" fmla="*/ 507 w 1266"/>
                  <a:gd name="T101" fmla="*/ 175 h 1436"/>
                  <a:gd name="T102" fmla="*/ 608 w 1266"/>
                  <a:gd name="T103" fmla="*/ 108 h 1436"/>
                  <a:gd name="T104" fmla="*/ 722 w 1266"/>
                  <a:gd name="T105" fmla="*/ 38 h 14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266"/>
                  <a:gd name="T160" fmla="*/ 0 h 1436"/>
                  <a:gd name="T161" fmla="*/ 1266 w 1266"/>
                  <a:gd name="T162" fmla="*/ 1436 h 14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266" h="1436">
                    <a:moveTo>
                      <a:pt x="785" y="0"/>
                    </a:moveTo>
                    <a:lnTo>
                      <a:pt x="782" y="1"/>
                    </a:lnTo>
                    <a:lnTo>
                      <a:pt x="777" y="3"/>
                    </a:lnTo>
                    <a:lnTo>
                      <a:pt x="766" y="8"/>
                    </a:lnTo>
                    <a:lnTo>
                      <a:pt x="753" y="14"/>
                    </a:lnTo>
                    <a:lnTo>
                      <a:pt x="737" y="22"/>
                    </a:lnTo>
                    <a:lnTo>
                      <a:pt x="718" y="31"/>
                    </a:lnTo>
                    <a:lnTo>
                      <a:pt x="696" y="43"/>
                    </a:lnTo>
                    <a:lnTo>
                      <a:pt x="671" y="54"/>
                    </a:lnTo>
                    <a:lnTo>
                      <a:pt x="644" y="68"/>
                    </a:lnTo>
                    <a:lnTo>
                      <a:pt x="615" y="83"/>
                    </a:lnTo>
                    <a:lnTo>
                      <a:pt x="584" y="99"/>
                    </a:lnTo>
                    <a:lnTo>
                      <a:pt x="553" y="116"/>
                    </a:lnTo>
                    <a:lnTo>
                      <a:pt x="520" y="135"/>
                    </a:lnTo>
                    <a:lnTo>
                      <a:pt x="485" y="154"/>
                    </a:lnTo>
                    <a:lnTo>
                      <a:pt x="450" y="175"/>
                    </a:lnTo>
                    <a:lnTo>
                      <a:pt x="416" y="196"/>
                    </a:lnTo>
                    <a:lnTo>
                      <a:pt x="380" y="218"/>
                    </a:lnTo>
                    <a:lnTo>
                      <a:pt x="344" y="241"/>
                    </a:lnTo>
                    <a:lnTo>
                      <a:pt x="310" y="265"/>
                    </a:lnTo>
                    <a:lnTo>
                      <a:pt x="275" y="289"/>
                    </a:lnTo>
                    <a:lnTo>
                      <a:pt x="242" y="314"/>
                    </a:lnTo>
                    <a:lnTo>
                      <a:pt x="210" y="340"/>
                    </a:lnTo>
                    <a:lnTo>
                      <a:pt x="179" y="366"/>
                    </a:lnTo>
                    <a:lnTo>
                      <a:pt x="149" y="392"/>
                    </a:lnTo>
                    <a:lnTo>
                      <a:pt x="121" y="419"/>
                    </a:lnTo>
                    <a:lnTo>
                      <a:pt x="96" y="446"/>
                    </a:lnTo>
                    <a:lnTo>
                      <a:pt x="73" y="473"/>
                    </a:lnTo>
                    <a:lnTo>
                      <a:pt x="52" y="501"/>
                    </a:lnTo>
                    <a:lnTo>
                      <a:pt x="33" y="528"/>
                    </a:lnTo>
                    <a:lnTo>
                      <a:pt x="20" y="555"/>
                    </a:lnTo>
                    <a:lnTo>
                      <a:pt x="8" y="583"/>
                    </a:lnTo>
                    <a:lnTo>
                      <a:pt x="0" y="610"/>
                    </a:lnTo>
                    <a:lnTo>
                      <a:pt x="1" y="633"/>
                    </a:lnTo>
                    <a:lnTo>
                      <a:pt x="3" y="695"/>
                    </a:lnTo>
                    <a:lnTo>
                      <a:pt x="9" y="782"/>
                    </a:lnTo>
                    <a:lnTo>
                      <a:pt x="16" y="885"/>
                    </a:lnTo>
                    <a:lnTo>
                      <a:pt x="25" y="991"/>
                    </a:lnTo>
                    <a:lnTo>
                      <a:pt x="37" y="1088"/>
                    </a:lnTo>
                    <a:lnTo>
                      <a:pt x="51" y="1166"/>
                    </a:lnTo>
                    <a:lnTo>
                      <a:pt x="68" y="1212"/>
                    </a:lnTo>
                    <a:lnTo>
                      <a:pt x="1266" y="1436"/>
                    </a:lnTo>
                    <a:lnTo>
                      <a:pt x="1265" y="1436"/>
                    </a:lnTo>
                    <a:lnTo>
                      <a:pt x="1264" y="1435"/>
                    </a:lnTo>
                    <a:lnTo>
                      <a:pt x="1260" y="1434"/>
                    </a:lnTo>
                    <a:lnTo>
                      <a:pt x="1256" y="1433"/>
                    </a:lnTo>
                    <a:lnTo>
                      <a:pt x="1250" y="1432"/>
                    </a:lnTo>
                    <a:lnTo>
                      <a:pt x="1242" y="1429"/>
                    </a:lnTo>
                    <a:lnTo>
                      <a:pt x="1233" y="1426"/>
                    </a:lnTo>
                    <a:lnTo>
                      <a:pt x="1221" y="1422"/>
                    </a:lnTo>
                    <a:lnTo>
                      <a:pt x="1207" y="1419"/>
                    </a:lnTo>
                    <a:lnTo>
                      <a:pt x="1191" y="1414"/>
                    </a:lnTo>
                    <a:lnTo>
                      <a:pt x="1174" y="1410"/>
                    </a:lnTo>
                    <a:lnTo>
                      <a:pt x="1153" y="1405"/>
                    </a:lnTo>
                    <a:lnTo>
                      <a:pt x="1130" y="1398"/>
                    </a:lnTo>
                    <a:lnTo>
                      <a:pt x="1105" y="1392"/>
                    </a:lnTo>
                    <a:lnTo>
                      <a:pt x="1077" y="1386"/>
                    </a:lnTo>
                    <a:lnTo>
                      <a:pt x="1046" y="1378"/>
                    </a:lnTo>
                    <a:lnTo>
                      <a:pt x="1013" y="1369"/>
                    </a:lnTo>
                    <a:lnTo>
                      <a:pt x="976" y="1361"/>
                    </a:lnTo>
                    <a:lnTo>
                      <a:pt x="935" y="1352"/>
                    </a:lnTo>
                    <a:lnTo>
                      <a:pt x="892" y="1342"/>
                    </a:lnTo>
                    <a:lnTo>
                      <a:pt x="846" y="1331"/>
                    </a:lnTo>
                    <a:lnTo>
                      <a:pt x="795" y="1320"/>
                    </a:lnTo>
                    <a:lnTo>
                      <a:pt x="742" y="1308"/>
                    </a:lnTo>
                    <a:lnTo>
                      <a:pt x="684" y="1296"/>
                    </a:lnTo>
                    <a:lnTo>
                      <a:pt x="623" y="1283"/>
                    </a:lnTo>
                    <a:lnTo>
                      <a:pt x="558" y="1269"/>
                    </a:lnTo>
                    <a:lnTo>
                      <a:pt x="488" y="1254"/>
                    </a:lnTo>
                    <a:lnTo>
                      <a:pt x="416" y="1239"/>
                    </a:lnTo>
                    <a:lnTo>
                      <a:pt x="338" y="1223"/>
                    </a:lnTo>
                    <a:lnTo>
                      <a:pt x="256" y="1206"/>
                    </a:lnTo>
                    <a:lnTo>
                      <a:pt x="169" y="1189"/>
                    </a:lnTo>
                    <a:lnTo>
                      <a:pt x="78" y="1170"/>
                    </a:lnTo>
                    <a:lnTo>
                      <a:pt x="32" y="595"/>
                    </a:lnTo>
                    <a:lnTo>
                      <a:pt x="33" y="593"/>
                    </a:lnTo>
                    <a:lnTo>
                      <a:pt x="35" y="591"/>
                    </a:lnTo>
                    <a:lnTo>
                      <a:pt x="37" y="586"/>
                    </a:lnTo>
                    <a:lnTo>
                      <a:pt x="39" y="582"/>
                    </a:lnTo>
                    <a:lnTo>
                      <a:pt x="43" y="576"/>
                    </a:lnTo>
                    <a:lnTo>
                      <a:pt x="47" y="568"/>
                    </a:lnTo>
                    <a:lnTo>
                      <a:pt x="54" y="560"/>
                    </a:lnTo>
                    <a:lnTo>
                      <a:pt x="61" y="551"/>
                    </a:lnTo>
                    <a:lnTo>
                      <a:pt x="69" y="539"/>
                    </a:lnTo>
                    <a:lnTo>
                      <a:pt x="78" y="528"/>
                    </a:lnTo>
                    <a:lnTo>
                      <a:pt x="90" y="514"/>
                    </a:lnTo>
                    <a:lnTo>
                      <a:pt x="103" y="500"/>
                    </a:lnTo>
                    <a:lnTo>
                      <a:pt x="118" y="485"/>
                    </a:lnTo>
                    <a:lnTo>
                      <a:pt x="134" y="468"/>
                    </a:lnTo>
                    <a:lnTo>
                      <a:pt x="152" y="450"/>
                    </a:lnTo>
                    <a:lnTo>
                      <a:pt x="172" y="431"/>
                    </a:lnTo>
                    <a:lnTo>
                      <a:pt x="195" y="411"/>
                    </a:lnTo>
                    <a:lnTo>
                      <a:pt x="219" y="389"/>
                    </a:lnTo>
                    <a:lnTo>
                      <a:pt x="245" y="367"/>
                    </a:lnTo>
                    <a:lnTo>
                      <a:pt x="275" y="343"/>
                    </a:lnTo>
                    <a:lnTo>
                      <a:pt x="306" y="318"/>
                    </a:lnTo>
                    <a:lnTo>
                      <a:pt x="341" y="293"/>
                    </a:lnTo>
                    <a:lnTo>
                      <a:pt x="378" y="265"/>
                    </a:lnTo>
                    <a:lnTo>
                      <a:pt x="418" y="236"/>
                    </a:lnTo>
                    <a:lnTo>
                      <a:pt x="461" y="206"/>
                    </a:lnTo>
                    <a:lnTo>
                      <a:pt x="507" y="175"/>
                    </a:lnTo>
                    <a:lnTo>
                      <a:pt x="555" y="143"/>
                    </a:lnTo>
                    <a:lnTo>
                      <a:pt x="608" y="108"/>
                    </a:lnTo>
                    <a:lnTo>
                      <a:pt x="664" y="74"/>
                    </a:lnTo>
                    <a:lnTo>
                      <a:pt x="722" y="38"/>
                    </a:lnTo>
                    <a:lnTo>
                      <a:pt x="785" y="0"/>
                    </a:lnTo>
                    <a:close/>
                  </a:path>
                </a:pathLst>
              </a:custGeom>
              <a:solidFill>
                <a:srgbClr val="000000"/>
              </a:solidFill>
              <a:ln w="9525">
                <a:noFill/>
                <a:round/>
                <a:headEnd/>
                <a:tailEnd/>
              </a:ln>
            </p:spPr>
            <p:txBody>
              <a:bodyPr>
                <a:prstTxWarp prst="textNoShape">
                  <a:avLst/>
                </a:prstTxWarp>
              </a:bodyPr>
              <a:lstStyle/>
              <a:p>
                <a:endParaRPr lang="en-US"/>
              </a:p>
            </p:txBody>
          </p:sp>
          <p:sp>
            <p:nvSpPr>
              <p:cNvPr id="68099" name="Freeform 634"/>
              <p:cNvSpPr>
                <a:spLocks noChangeAspect="1"/>
              </p:cNvSpPr>
              <p:nvPr/>
            </p:nvSpPr>
            <p:spPr bwMode="auto">
              <a:xfrm>
                <a:off x="439" y="1287"/>
                <a:ext cx="627" cy="446"/>
              </a:xfrm>
              <a:custGeom>
                <a:avLst/>
                <a:gdLst>
                  <a:gd name="T0" fmla="*/ 4 w 1255"/>
                  <a:gd name="T1" fmla="*/ 8 h 891"/>
                  <a:gd name="T2" fmla="*/ 28 w 1255"/>
                  <a:gd name="T3" fmla="*/ 23 h 891"/>
                  <a:gd name="T4" fmla="*/ 74 w 1255"/>
                  <a:gd name="T5" fmla="*/ 50 h 891"/>
                  <a:gd name="T6" fmla="*/ 139 w 1255"/>
                  <a:gd name="T7" fmla="*/ 89 h 891"/>
                  <a:gd name="T8" fmla="*/ 217 w 1255"/>
                  <a:gd name="T9" fmla="*/ 138 h 891"/>
                  <a:gd name="T10" fmla="*/ 308 w 1255"/>
                  <a:gd name="T11" fmla="*/ 193 h 891"/>
                  <a:gd name="T12" fmla="*/ 408 w 1255"/>
                  <a:gd name="T13" fmla="*/ 253 h 891"/>
                  <a:gd name="T14" fmla="*/ 514 w 1255"/>
                  <a:gd name="T15" fmla="*/ 316 h 891"/>
                  <a:gd name="T16" fmla="*/ 621 w 1255"/>
                  <a:gd name="T17" fmla="*/ 381 h 891"/>
                  <a:gd name="T18" fmla="*/ 728 w 1255"/>
                  <a:gd name="T19" fmla="*/ 444 h 891"/>
                  <a:gd name="T20" fmla="*/ 832 w 1255"/>
                  <a:gd name="T21" fmla="*/ 505 h 891"/>
                  <a:gd name="T22" fmla="*/ 928 w 1255"/>
                  <a:gd name="T23" fmla="*/ 560 h 891"/>
                  <a:gd name="T24" fmla="*/ 1013 w 1255"/>
                  <a:gd name="T25" fmla="*/ 609 h 891"/>
                  <a:gd name="T26" fmla="*/ 1086 w 1255"/>
                  <a:gd name="T27" fmla="*/ 649 h 891"/>
                  <a:gd name="T28" fmla="*/ 1141 w 1255"/>
                  <a:gd name="T29" fmla="*/ 678 h 891"/>
                  <a:gd name="T30" fmla="*/ 1177 w 1255"/>
                  <a:gd name="T31" fmla="*/ 694 h 891"/>
                  <a:gd name="T32" fmla="*/ 1208 w 1255"/>
                  <a:gd name="T33" fmla="*/ 704 h 891"/>
                  <a:gd name="T34" fmla="*/ 1231 w 1255"/>
                  <a:gd name="T35" fmla="*/ 748 h 891"/>
                  <a:gd name="T36" fmla="*/ 1233 w 1255"/>
                  <a:gd name="T37" fmla="*/ 808 h 891"/>
                  <a:gd name="T38" fmla="*/ 1220 w 1255"/>
                  <a:gd name="T39" fmla="*/ 862 h 891"/>
                  <a:gd name="T40" fmla="*/ 1212 w 1255"/>
                  <a:gd name="T41" fmla="*/ 881 h 891"/>
                  <a:gd name="T42" fmla="*/ 1218 w 1255"/>
                  <a:gd name="T43" fmla="*/ 889 h 891"/>
                  <a:gd name="T44" fmla="*/ 1227 w 1255"/>
                  <a:gd name="T45" fmla="*/ 891 h 891"/>
                  <a:gd name="T46" fmla="*/ 1238 w 1255"/>
                  <a:gd name="T47" fmla="*/ 885 h 891"/>
                  <a:gd name="T48" fmla="*/ 1250 w 1255"/>
                  <a:gd name="T49" fmla="*/ 863 h 891"/>
                  <a:gd name="T50" fmla="*/ 1255 w 1255"/>
                  <a:gd name="T51" fmla="*/ 801 h 891"/>
                  <a:gd name="T52" fmla="*/ 1245 w 1255"/>
                  <a:gd name="T53" fmla="*/ 726 h 891"/>
                  <a:gd name="T54" fmla="*/ 1215 w 1255"/>
                  <a:gd name="T55" fmla="*/ 671 h 891"/>
                  <a:gd name="T56" fmla="*/ 1184 w 1255"/>
                  <a:gd name="T57" fmla="*/ 657 h 891"/>
                  <a:gd name="T58" fmla="*/ 1151 w 1255"/>
                  <a:gd name="T59" fmla="*/ 640 h 891"/>
                  <a:gd name="T60" fmla="*/ 1098 w 1255"/>
                  <a:gd name="T61" fmla="*/ 610 h 891"/>
                  <a:gd name="T62" fmla="*/ 1028 w 1255"/>
                  <a:gd name="T63" fmla="*/ 569 h 891"/>
                  <a:gd name="T64" fmla="*/ 943 w 1255"/>
                  <a:gd name="T65" fmla="*/ 518 h 891"/>
                  <a:gd name="T66" fmla="*/ 847 w 1255"/>
                  <a:gd name="T67" fmla="*/ 460 h 891"/>
                  <a:gd name="T68" fmla="*/ 745 w 1255"/>
                  <a:gd name="T69" fmla="*/ 398 h 891"/>
                  <a:gd name="T70" fmla="*/ 636 w 1255"/>
                  <a:gd name="T71" fmla="*/ 334 h 891"/>
                  <a:gd name="T72" fmla="*/ 528 w 1255"/>
                  <a:gd name="T73" fmla="*/ 269 h 891"/>
                  <a:gd name="T74" fmla="*/ 421 w 1255"/>
                  <a:gd name="T75" fmla="*/ 206 h 891"/>
                  <a:gd name="T76" fmla="*/ 319 w 1255"/>
                  <a:gd name="T77" fmla="*/ 148 h 891"/>
                  <a:gd name="T78" fmla="*/ 226 w 1255"/>
                  <a:gd name="T79" fmla="*/ 96 h 891"/>
                  <a:gd name="T80" fmla="*/ 144 w 1255"/>
                  <a:gd name="T81" fmla="*/ 54 h 891"/>
                  <a:gd name="T82" fmla="*/ 79 w 1255"/>
                  <a:gd name="T83" fmla="*/ 21 h 891"/>
                  <a:gd name="T84" fmla="*/ 30 w 1255"/>
                  <a:gd name="T85" fmla="*/ 3 h 891"/>
                  <a:gd name="T86" fmla="*/ 4 w 1255"/>
                  <a:gd name="T87" fmla="*/ 1 h 891"/>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255"/>
                  <a:gd name="T133" fmla="*/ 0 h 891"/>
                  <a:gd name="T134" fmla="*/ 1255 w 1255"/>
                  <a:gd name="T135" fmla="*/ 891 h 891"/>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255" h="891">
                    <a:moveTo>
                      <a:pt x="0" y="5"/>
                    </a:moveTo>
                    <a:lnTo>
                      <a:pt x="4" y="8"/>
                    </a:lnTo>
                    <a:lnTo>
                      <a:pt x="13" y="13"/>
                    </a:lnTo>
                    <a:lnTo>
                      <a:pt x="28" y="23"/>
                    </a:lnTo>
                    <a:lnTo>
                      <a:pt x="49" y="35"/>
                    </a:lnTo>
                    <a:lnTo>
                      <a:pt x="74" y="50"/>
                    </a:lnTo>
                    <a:lnTo>
                      <a:pt x="104" y="69"/>
                    </a:lnTo>
                    <a:lnTo>
                      <a:pt x="139" y="89"/>
                    </a:lnTo>
                    <a:lnTo>
                      <a:pt x="175" y="112"/>
                    </a:lnTo>
                    <a:lnTo>
                      <a:pt x="217" y="138"/>
                    </a:lnTo>
                    <a:lnTo>
                      <a:pt x="262" y="164"/>
                    </a:lnTo>
                    <a:lnTo>
                      <a:pt x="308" y="193"/>
                    </a:lnTo>
                    <a:lnTo>
                      <a:pt x="357" y="223"/>
                    </a:lnTo>
                    <a:lnTo>
                      <a:pt x="408" y="253"/>
                    </a:lnTo>
                    <a:lnTo>
                      <a:pt x="460" y="284"/>
                    </a:lnTo>
                    <a:lnTo>
                      <a:pt x="514" y="316"/>
                    </a:lnTo>
                    <a:lnTo>
                      <a:pt x="567" y="349"/>
                    </a:lnTo>
                    <a:lnTo>
                      <a:pt x="621" y="381"/>
                    </a:lnTo>
                    <a:lnTo>
                      <a:pt x="675" y="413"/>
                    </a:lnTo>
                    <a:lnTo>
                      <a:pt x="728" y="444"/>
                    </a:lnTo>
                    <a:lnTo>
                      <a:pt x="780" y="475"/>
                    </a:lnTo>
                    <a:lnTo>
                      <a:pt x="832" y="505"/>
                    </a:lnTo>
                    <a:lnTo>
                      <a:pt x="881" y="534"/>
                    </a:lnTo>
                    <a:lnTo>
                      <a:pt x="928" y="560"/>
                    </a:lnTo>
                    <a:lnTo>
                      <a:pt x="972" y="586"/>
                    </a:lnTo>
                    <a:lnTo>
                      <a:pt x="1013" y="609"/>
                    </a:lnTo>
                    <a:lnTo>
                      <a:pt x="1051" y="631"/>
                    </a:lnTo>
                    <a:lnTo>
                      <a:pt x="1086" y="649"/>
                    </a:lnTo>
                    <a:lnTo>
                      <a:pt x="1116" y="665"/>
                    </a:lnTo>
                    <a:lnTo>
                      <a:pt x="1141" y="678"/>
                    </a:lnTo>
                    <a:lnTo>
                      <a:pt x="1162" y="687"/>
                    </a:lnTo>
                    <a:lnTo>
                      <a:pt x="1177" y="694"/>
                    </a:lnTo>
                    <a:lnTo>
                      <a:pt x="1186" y="696"/>
                    </a:lnTo>
                    <a:lnTo>
                      <a:pt x="1208" y="704"/>
                    </a:lnTo>
                    <a:lnTo>
                      <a:pt x="1223" y="723"/>
                    </a:lnTo>
                    <a:lnTo>
                      <a:pt x="1231" y="748"/>
                    </a:lnTo>
                    <a:lnTo>
                      <a:pt x="1234" y="777"/>
                    </a:lnTo>
                    <a:lnTo>
                      <a:pt x="1233" y="808"/>
                    </a:lnTo>
                    <a:lnTo>
                      <a:pt x="1228" y="838"/>
                    </a:lnTo>
                    <a:lnTo>
                      <a:pt x="1220" y="862"/>
                    </a:lnTo>
                    <a:lnTo>
                      <a:pt x="1211" y="879"/>
                    </a:lnTo>
                    <a:lnTo>
                      <a:pt x="1212" y="881"/>
                    </a:lnTo>
                    <a:lnTo>
                      <a:pt x="1215" y="885"/>
                    </a:lnTo>
                    <a:lnTo>
                      <a:pt x="1218" y="889"/>
                    </a:lnTo>
                    <a:lnTo>
                      <a:pt x="1224" y="891"/>
                    </a:lnTo>
                    <a:lnTo>
                      <a:pt x="1227" y="891"/>
                    </a:lnTo>
                    <a:lnTo>
                      <a:pt x="1232" y="889"/>
                    </a:lnTo>
                    <a:lnTo>
                      <a:pt x="1238" y="885"/>
                    </a:lnTo>
                    <a:lnTo>
                      <a:pt x="1243" y="879"/>
                    </a:lnTo>
                    <a:lnTo>
                      <a:pt x="1250" y="863"/>
                    </a:lnTo>
                    <a:lnTo>
                      <a:pt x="1254" y="836"/>
                    </a:lnTo>
                    <a:lnTo>
                      <a:pt x="1255" y="801"/>
                    </a:lnTo>
                    <a:lnTo>
                      <a:pt x="1253" y="763"/>
                    </a:lnTo>
                    <a:lnTo>
                      <a:pt x="1245" y="726"/>
                    </a:lnTo>
                    <a:lnTo>
                      <a:pt x="1233" y="694"/>
                    </a:lnTo>
                    <a:lnTo>
                      <a:pt x="1215" y="671"/>
                    </a:lnTo>
                    <a:lnTo>
                      <a:pt x="1190" y="659"/>
                    </a:lnTo>
                    <a:lnTo>
                      <a:pt x="1184" y="657"/>
                    </a:lnTo>
                    <a:lnTo>
                      <a:pt x="1170" y="650"/>
                    </a:lnTo>
                    <a:lnTo>
                      <a:pt x="1151" y="640"/>
                    </a:lnTo>
                    <a:lnTo>
                      <a:pt x="1127" y="626"/>
                    </a:lnTo>
                    <a:lnTo>
                      <a:pt x="1098" y="610"/>
                    </a:lnTo>
                    <a:lnTo>
                      <a:pt x="1065" y="590"/>
                    </a:lnTo>
                    <a:lnTo>
                      <a:pt x="1028" y="569"/>
                    </a:lnTo>
                    <a:lnTo>
                      <a:pt x="988" y="544"/>
                    </a:lnTo>
                    <a:lnTo>
                      <a:pt x="943" y="518"/>
                    </a:lnTo>
                    <a:lnTo>
                      <a:pt x="897" y="489"/>
                    </a:lnTo>
                    <a:lnTo>
                      <a:pt x="847" y="460"/>
                    </a:lnTo>
                    <a:lnTo>
                      <a:pt x="796" y="429"/>
                    </a:lnTo>
                    <a:lnTo>
                      <a:pt x="745" y="398"/>
                    </a:lnTo>
                    <a:lnTo>
                      <a:pt x="690" y="366"/>
                    </a:lnTo>
                    <a:lnTo>
                      <a:pt x="636" y="334"/>
                    </a:lnTo>
                    <a:lnTo>
                      <a:pt x="582" y="301"/>
                    </a:lnTo>
                    <a:lnTo>
                      <a:pt x="528" y="269"/>
                    </a:lnTo>
                    <a:lnTo>
                      <a:pt x="474" y="237"/>
                    </a:lnTo>
                    <a:lnTo>
                      <a:pt x="421" y="206"/>
                    </a:lnTo>
                    <a:lnTo>
                      <a:pt x="369" y="177"/>
                    </a:lnTo>
                    <a:lnTo>
                      <a:pt x="319" y="148"/>
                    </a:lnTo>
                    <a:lnTo>
                      <a:pt x="271" y="122"/>
                    </a:lnTo>
                    <a:lnTo>
                      <a:pt x="226" y="96"/>
                    </a:lnTo>
                    <a:lnTo>
                      <a:pt x="184" y="73"/>
                    </a:lnTo>
                    <a:lnTo>
                      <a:pt x="144" y="54"/>
                    </a:lnTo>
                    <a:lnTo>
                      <a:pt x="110" y="36"/>
                    </a:lnTo>
                    <a:lnTo>
                      <a:pt x="79" y="21"/>
                    </a:lnTo>
                    <a:lnTo>
                      <a:pt x="52" y="11"/>
                    </a:lnTo>
                    <a:lnTo>
                      <a:pt x="30" y="3"/>
                    </a:lnTo>
                    <a:lnTo>
                      <a:pt x="14" y="0"/>
                    </a:lnTo>
                    <a:lnTo>
                      <a:pt x="4" y="1"/>
                    </a:lnTo>
                    <a:lnTo>
                      <a:pt x="0" y="5"/>
                    </a:lnTo>
                    <a:close/>
                  </a:path>
                </a:pathLst>
              </a:custGeom>
              <a:solidFill>
                <a:srgbClr val="000000"/>
              </a:solidFill>
              <a:ln w="9525">
                <a:noFill/>
                <a:round/>
                <a:headEnd/>
                <a:tailEnd/>
              </a:ln>
            </p:spPr>
            <p:txBody>
              <a:bodyPr>
                <a:prstTxWarp prst="textNoShape">
                  <a:avLst/>
                </a:prstTxWarp>
              </a:bodyPr>
              <a:lstStyle/>
              <a:p>
                <a:endParaRPr lang="en-US"/>
              </a:p>
            </p:txBody>
          </p:sp>
          <p:sp>
            <p:nvSpPr>
              <p:cNvPr id="68100" name="Freeform 635"/>
              <p:cNvSpPr>
                <a:spLocks noChangeAspect="1"/>
              </p:cNvSpPr>
              <p:nvPr/>
            </p:nvSpPr>
            <p:spPr bwMode="auto">
              <a:xfrm>
                <a:off x="651" y="1253"/>
                <a:ext cx="117" cy="88"/>
              </a:xfrm>
              <a:custGeom>
                <a:avLst/>
                <a:gdLst>
                  <a:gd name="T0" fmla="*/ 229 w 234"/>
                  <a:gd name="T1" fmla="*/ 154 h 178"/>
                  <a:gd name="T2" fmla="*/ 234 w 234"/>
                  <a:gd name="T3" fmla="*/ 140 h 178"/>
                  <a:gd name="T4" fmla="*/ 234 w 234"/>
                  <a:gd name="T5" fmla="*/ 125 h 178"/>
                  <a:gd name="T6" fmla="*/ 231 w 234"/>
                  <a:gd name="T7" fmla="*/ 109 h 178"/>
                  <a:gd name="T8" fmla="*/ 221 w 234"/>
                  <a:gd name="T9" fmla="*/ 91 h 178"/>
                  <a:gd name="T10" fmla="*/ 209 w 234"/>
                  <a:gd name="T11" fmla="*/ 74 h 178"/>
                  <a:gd name="T12" fmla="*/ 194 w 234"/>
                  <a:gd name="T13" fmla="*/ 58 h 178"/>
                  <a:gd name="T14" fmla="*/ 174 w 234"/>
                  <a:gd name="T15" fmla="*/ 42 h 178"/>
                  <a:gd name="T16" fmla="*/ 152 w 234"/>
                  <a:gd name="T17" fmla="*/ 28 h 178"/>
                  <a:gd name="T18" fmla="*/ 129 w 234"/>
                  <a:gd name="T19" fmla="*/ 17 h 178"/>
                  <a:gd name="T20" fmla="*/ 106 w 234"/>
                  <a:gd name="T21" fmla="*/ 7 h 178"/>
                  <a:gd name="T22" fmla="*/ 83 w 234"/>
                  <a:gd name="T23" fmla="*/ 3 h 178"/>
                  <a:gd name="T24" fmla="*/ 62 w 234"/>
                  <a:gd name="T25" fmla="*/ 0 h 178"/>
                  <a:gd name="T26" fmla="*/ 44 w 234"/>
                  <a:gd name="T27" fmla="*/ 2 h 178"/>
                  <a:gd name="T28" fmla="*/ 28 w 234"/>
                  <a:gd name="T29" fmla="*/ 6 h 178"/>
                  <a:gd name="T30" fmla="*/ 14 w 234"/>
                  <a:gd name="T31" fmla="*/ 14 h 178"/>
                  <a:gd name="T32" fmla="*/ 5 w 234"/>
                  <a:gd name="T33" fmla="*/ 25 h 178"/>
                  <a:gd name="T34" fmla="*/ 0 w 234"/>
                  <a:gd name="T35" fmla="*/ 38 h 178"/>
                  <a:gd name="T36" fmla="*/ 0 w 234"/>
                  <a:gd name="T37" fmla="*/ 53 h 178"/>
                  <a:gd name="T38" fmla="*/ 5 w 234"/>
                  <a:gd name="T39" fmla="*/ 70 h 178"/>
                  <a:gd name="T40" fmla="*/ 13 w 234"/>
                  <a:gd name="T41" fmla="*/ 87 h 178"/>
                  <a:gd name="T42" fmla="*/ 25 w 234"/>
                  <a:gd name="T43" fmla="*/ 104 h 178"/>
                  <a:gd name="T44" fmla="*/ 42 w 234"/>
                  <a:gd name="T45" fmla="*/ 120 h 178"/>
                  <a:gd name="T46" fmla="*/ 60 w 234"/>
                  <a:gd name="T47" fmla="*/ 136 h 178"/>
                  <a:gd name="T48" fmla="*/ 82 w 234"/>
                  <a:gd name="T49" fmla="*/ 150 h 178"/>
                  <a:gd name="T50" fmla="*/ 105 w 234"/>
                  <a:gd name="T51" fmla="*/ 162 h 178"/>
                  <a:gd name="T52" fmla="*/ 128 w 234"/>
                  <a:gd name="T53" fmla="*/ 171 h 178"/>
                  <a:gd name="T54" fmla="*/ 151 w 234"/>
                  <a:gd name="T55" fmla="*/ 175 h 178"/>
                  <a:gd name="T56" fmla="*/ 172 w 234"/>
                  <a:gd name="T57" fmla="*/ 178 h 178"/>
                  <a:gd name="T58" fmla="*/ 190 w 234"/>
                  <a:gd name="T59" fmla="*/ 177 h 178"/>
                  <a:gd name="T60" fmla="*/ 206 w 234"/>
                  <a:gd name="T61" fmla="*/ 172 h 178"/>
                  <a:gd name="T62" fmla="*/ 220 w 234"/>
                  <a:gd name="T63" fmla="*/ 164 h 178"/>
                  <a:gd name="T64" fmla="*/ 229 w 234"/>
                  <a:gd name="T65" fmla="*/ 154 h 17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34"/>
                  <a:gd name="T100" fmla="*/ 0 h 178"/>
                  <a:gd name="T101" fmla="*/ 234 w 234"/>
                  <a:gd name="T102" fmla="*/ 178 h 178"/>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34" h="178">
                    <a:moveTo>
                      <a:pt x="229" y="154"/>
                    </a:moveTo>
                    <a:lnTo>
                      <a:pt x="234" y="140"/>
                    </a:lnTo>
                    <a:lnTo>
                      <a:pt x="234" y="125"/>
                    </a:lnTo>
                    <a:lnTo>
                      <a:pt x="231" y="109"/>
                    </a:lnTo>
                    <a:lnTo>
                      <a:pt x="221" y="91"/>
                    </a:lnTo>
                    <a:lnTo>
                      <a:pt x="209" y="74"/>
                    </a:lnTo>
                    <a:lnTo>
                      <a:pt x="194" y="58"/>
                    </a:lnTo>
                    <a:lnTo>
                      <a:pt x="174" y="42"/>
                    </a:lnTo>
                    <a:lnTo>
                      <a:pt x="152" y="28"/>
                    </a:lnTo>
                    <a:lnTo>
                      <a:pt x="129" y="17"/>
                    </a:lnTo>
                    <a:lnTo>
                      <a:pt x="106" y="7"/>
                    </a:lnTo>
                    <a:lnTo>
                      <a:pt x="83" y="3"/>
                    </a:lnTo>
                    <a:lnTo>
                      <a:pt x="62" y="0"/>
                    </a:lnTo>
                    <a:lnTo>
                      <a:pt x="44" y="2"/>
                    </a:lnTo>
                    <a:lnTo>
                      <a:pt x="28" y="6"/>
                    </a:lnTo>
                    <a:lnTo>
                      <a:pt x="14" y="14"/>
                    </a:lnTo>
                    <a:lnTo>
                      <a:pt x="5" y="25"/>
                    </a:lnTo>
                    <a:lnTo>
                      <a:pt x="0" y="38"/>
                    </a:lnTo>
                    <a:lnTo>
                      <a:pt x="0" y="53"/>
                    </a:lnTo>
                    <a:lnTo>
                      <a:pt x="5" y="70"/>
                    </a:lnTo>
                    <a:lnTo>
                      <a:pt x="13" y="87"/>
                    </a:lnTo>
                    <a:lnTo>
                      <a:pt x="25" y="104"/>
                    </a:lnTo>
                    <a:lnTo>
                      <a:pt x="42" y="120"/>
                    </a:lnTo>
                    <a:lnTo>
                      <a:pt x="60" y="136"/>
                    </a:lnTo>
                    <a:lnTo>
                      <a:pt x="82" y="150"/>
                    </a:lnTo>
                    <a:lnTo>
                      <a:pt x="105" y="162"/>
                    </a:lnTo>
                    <a:lnTo>
                      <a:pt x="128" y="171"/>
                    </a:lnTo>
                    <a:lnTo>
                      <a:pt x="151" y="175"/>
                    </a:lnTo>
                    <a:lnTo>
                      <a:pt x="172" y="178"/>
                    </a:lnTo>
                    <a:lnTo>
                      <a:pt x="190" y="177"/>
                    </a:lnTo>
                    <a:lnTo>
                      <a:pt x="206" y="172"/>
                    </a:lnTo>
                    <a:lnTo>
                      <a:pt x="220" y="164"/>
                    </a:lnTo>
                    <a:lnTo>
                      <a:pt x="229" y="154"/>
                    </a:lnTo>
                    <a:close/>
                  </a:path>
                </a:pathLst>
              </a:custGeom>
              <a:solidFill>
                <a:srgbClr val="ED9314"/>
              </a:solidFill>
              <a:ln w="9525">
                <a:noFill/>
                <a:round/>
                <a:headEnd/>
                <a:tailEnd/>
              </a:ln>
            </p:spPr>
            <p:txBody>
              <a:bodyPr>
                <a:prstTxWarp prst="textNoShape">
                  <a:avLst/>
                </a:prstTxWarp>
              </a:bodyPr>
              <a:lstStyle/>
              <a:p>
                <a:endParaRPr lang="en-US"/>
              </a:p>
            </p:txBody>
          </p:sp>
          <p:sp>
            <p:nvSpPr>
              <p:cNvPr id="68101" name="Freeform 636"/>
              <p:cNvSpPr>
                <a:spLocks noChangeAspect="1"/>
              </p:cNvSpPr>
              <p:nvPr/>
            </p:nvSpPr>
            <p:spPr bwMode="auto">
              <a:xfrm>
                <a:off x="1106" y="1335"/>
                <a:ext cx="114" cy="116"/>
              </a:xfrm>
              <a:custGeom>
                <a:avLst/>
                <a:gdLst>
                  <a:gd name="T0" fmla="*/ 211 w 229"/>
                  <a:gd name="T1" fmla="*/ 207 h 232"/>
                  <a:gd name="T2" fmla="*/ 218 w 229"/>
                  <a:gd name="T3" fmla="*/ 191 h 232"/>
                  <a:gd name="T4" fmla="*/ 225 w 229"/>
                  <a:gd name="T5" fmla="*/ 169 h 232"/>
                  <a:gd name="T6" fmla="*/ 229 w 229"/>
                  <a:gd name="T7" fmla="*/ 143 h 232"/>
                  <a:gd name="T8" fmla="*/ 227 w 229"/>
                  <a:gd name="T9" fmla="*/ 114 h 232"/>
                  <a:gd name="T10" fmla="*/ 220 w 229"/>
                  <a:gd name="T11" fmla="*/ 87 h 232"/>
                  <a:gd name="T12" fmla="*/ 207 w 229"/>
                  <a:gd name="T13" fmla="*/ 60 h 232"/>
                  <a:gd name="T14" fmla="*/ 185 w 229"/>
                  <a:gd name="T15" fmla="*/ 38 h 232"/>
                  <a:gd name="T16" fmla="*/ 153 w 229"/>
                  <a:gd name="T17" fmla="*/ 23 h 232"/>
                  <a:gd name="T18" fmla="*/ 127 w 229"/>
                  <a:gd name="T19" fmla="*/ 15 h 232"/>
                  <a:gd name="T20" fmla="*/ 103 w 229"/>
                  <a:gd name="T21" fmla="*/ 9 h 232"/>
                  <a:gd name="T22" fmla="*/ 81 w 229"/>
                  <a:gd name="T23" fmla="*/ 4 h 232"/>
                  <a:gd name="T24" fmla="*/ 60 w 229"/>
                  <a:gd name="T25" fmla="*/ 0 h 232"/>
                  <a:gd name="T26" fmla="*/ 42 w 229"/>
                  <a:gd name="T27" fmla="*/ 0 h 232"/>
                  <a:gd name="T28" fmla="*/ 27 w 229"/>
                  <a:gd name="T29" fmla="*/ 2 h 232"/>
                  <a:gd name="T30" fmla="*/ 14 w 229"/>
                  <a:gd name="T31" fmla="*/ 9 h 232"/>
                  <a:gd name="T32" fmla="*/ 5 w 229"/>
                  <a:gd name="T33" fmla="*/ 20 h 232"/>
                  <a:gd name="T34" fmla="*/ 0 w 229"/>
                  <a:gd name="T35" fmla="*/ 32 h 232"/>
                  <a:gd name="T36" fmla="*/ 2 w 229"/>
                  <a:gd name="T37" fmla="*/ 46 h 232"/>
                  <a:gd name="T38" fmla="*/ 7 w 229"/>
                  <a:gd name="T39" fmla="*/ 61 h 232"/>
                  <a:gd name="T40" fmla="*/ 17 w 229"/>
                  <a:gd name="T41" fmla="*/ 76 h 232"/>
                  <a:gd name="T42" fmla="*/ 29 w 229"/>
                  <a:gd name="T43" fmla="*/ 92 h 232"/>
                  <a:gd name="T44" fmla="*/ 45 w 229"/>
                  <a:gd name="T45" fmla="*/ 108 h 232"/>
                  <a:gd name="T46" fmla="*/ 63 w 229"/>
                  <a:gd name="T47" fmla="*/ 126 h 232"/>
                  <a:gd name="T48" fmla="*/ 82 w 229"/>
                  <a:gd name="T49" fmla="*/ 144 h 232"/>
                  <a:gd name="T50" fmla="*/ 91 w 229"/>
                  <a:gd name="T51" fmla="*/ 156 h 232"/>
                  <a:gd name="T52" fmla="*/ 105 w 229"/>
                  <a:gd name="T53" fmla="*/ 173 h 232"/>
                  <a:gd name="T54" fmla="*/ 121 w 229"/>
                  <a:gd name="T55" fmla="*/ 192 h 232"/>
                  <a:gd name="T56" fmla="*/ 139 w 229"/>
                  <a:gd name="T57" fmla="*/ 211 h 232"/>
                  <a:gd name="T58" fmla="*/ 157 w 229"/>
                  <a:gd name="T59" fmla="*/ 226 h 232"/>
                  <a:gd name="T60" fmla="*/ 176 w 229"/>
                  <a:gd name="T61" fmla="*/ 232 h 232"/>
                  <a:gd name="T62" fmla="*/ 194 w 229"/>
                  <a:gd name="T63" fmla="*/ 227 h 232"/>
                  <a:gd name="T64" fmla="*/ 211 w 229"/>
                  <a:gd name="T65" fmla="*/ 207 h 23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29"/>
                  <a:gd name="T100" fmla="*/ 0 h 232"/>
                  <a:gd name="T101" fmla="*/ 229 w 229"/>
                  <a:gd name="T102" fmla="*/ 232 h 232"/>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29" h="232">
                    <a:moveTo>
                      <a:pt x="211" y="207"/>
                    </a:moveTo>
                    <a:lnTo>
                      <a:pt x="218" y="191"/>
                    </a:lnTo>
                    <a:lnTo>
                      <a:pt x="225" y="169"/>
                    </a:lnTo>
                    <a:lnTo>
                      <a:pt x="229" y="143"/>
                    </a:lnTo>
                    <a:lnTo>
                      <a:pt x="227" y="114"/>
                    </a:lnTo>
                    <a:lnTo>
                      <a:pt x="220" y="87"/>
                    </a:lnTo>
                    <a:lnTo>
                      <a:pt x="207" y="60"/>
                    </a:lnTo>
                    <a:lnTo>
                      <a:pt x="185" y="38"/>
                    </a:lnTo>
                    <a:lnTo>
                      <a:pt x="153" y="23"/>
                    </a:lnTo>
                    <a:lnTo>
                      <a:pt x="127" y="15"/>
                    </a:lnTo>
                    <a:lnTo>
                      <a:pt x="103" y="9"/>
                    </a:lnTo>
                    <a:lnTo>
                      <a:pt x="81" y="4"/>
                    </a:lnTo>
                    <a:lnTo>
                      <a:pt x="60" y="0"/>
                    </a:lnTo>
                    <a:lnTo>
                      <a:pt x="42" y="0"/>
                    </a:lnTo>
                    <a:lnTo>
                      <a:pt x="27" y="2"/>
                    </a:lnTo>
                    <a:lnTo>
                      <a:pt x="14" y="9"/>
                    </a:lnTo>
                    <a:lnTo>
                      <a:pt x="5" y="20"/>
                    </a:lnTo>
                    <a:lnTo>
                      <a:pt x="0" y="32"/>
                    </a:lnTo>
                    <a:lnTo>
                      <a:pt x="2" y="46"/>
                    </a:lnTo>
                    <a:lnTo>
                      <a:pt x="7" y="61"/>
                    </a:lnTo>
                    <a:lnTo>
                      <a:pt x="17" y="76"/>
                    </a:lnTo>
                    <a:lnTo>
                      <a:pt x="29" y="92"/>
                    </a:lnTo>
                    <a:lnTo>
                      <a:pt x="45" y="108"/>
                    </a:lnTo>
                    <a:lnTo>
                      <a:pt x="63" y="126"/>
                    </a:lnTo>
                    <a:lnTo>
                      <a:pt x="82" y="144"/>
                    </a:lnTo>
                    <a:lnTo>
                      <a:pt x="91" y="156"/>
                    </a:lnTo>
                    <a:lnTo>
                      <a:pt x="105" y="173"/>
                    </a:lnTo>
                    <a:lnTo>
                      <a:pt x="121" y="192"/>
                    </a:lnTo>
                    <a:lnTo>
                      <a:pt x="139" y="211"/>
                    </a:lnTo>
                    <a:lnTo>
                      <a:pt x="157" y="226"/>
                    </a:lnTo>
                    <a:lnTo>
                      <a:pt x="176" y="232"/>
                    </a:lnTo>
                    <a:lnTo>
                      <a:pt x="194" y="227"/>
                    </a:lnTo>
                    <a:lnTo>
                      <a:pt x="211" y="207"/>
                    </a:lnTo>
                    <a:close/>
                  </a:path>
                </a:pathLst>
              </a:custGeom>
              <a:solidFill>
                <a:srgbClr val="ED9314"/>
              </a:solidFill>
              <a:ln w="9525">
                <a:noFill/>
                <a:round/>
                <a:headEnd/>
                <a:tailEnd/>
              </a:ln>
            </p:spPr>
            <p:txBody>
              <a:bodyPr>
                <a:prstTxWarp prst="textNoShape">
                  <a:avLst/>
                </a:prstTxWarp>
              </a:bodyPr>
              <a:lstStyle/>
              <a:p>
                <a:endParaRPr lang="en-US"/>
              </a:p>
            </p:txBody>
          </p:sp>
          <p:sp>
            <p:nvSpPr>
              <p:cNvPr id="68102" name="Freeform 637"/>
              <p:cNvSpPr>
                <a:spLocks noChangeAspect="1"/>
              </p:cNvSpPr>
              <p:nvPr/>
            </p:nvSpPr>
            <p:spPr bwMode="auto">
              <a:xfrm>
                <a:off x="818" y="1203"/>
                <a:ext cx="40" cy="35"/>
              </a:xfrm>
              <a:custGeom>
                <a:avLst/>
                <a:gdLst>
                  <a:gd name="T0" fmla="*/ 77 w 81"/>
                  <a:gd name="T1" fmla="*/ 59 h 69"/>
                  <a:gd name="T2" fmla="*/ 81 w 81"/>
                  <a:gd name="T3" fmla="*/ 48 h 69"/>
                  <a:gd name="T4" fmla="*/ 79 w 81"/>
                  <a:gd name="T5" fmla="*/ 34 h 69"/>
                  <a:gd name="T6" fmla="*/ 71 w 81"/>
                  <a:gd name="T7" fmla="*/ 21 h 69"/>
                  <a:gd name="T8" fmla="*/ 57 w 81"/>
                  <a:gd name="T9" fmla="*/ 10 h 69"/>
                  <a:gd name="T10" fmla="*/ 49 w 81"/>
                  <a:gd name="T11" fmla="*/ 5 h 69"/>
                  <a:gd name="T12" fmla="*/ 41 w 81"/>
                  <a:gd name="T13" fmla="*/ 3 h 69"/>
                  <a:gd name="T14" fmla="*/ 33 w 81"/>
                  <a:gd name="T15" fmla="*/ 0 h 69"/>
                  <a:gd name="T16" fmla="*/ 26 w 81"/>
                  <a:gd name="T17" fmla="*/ 0 h 69"/>
                  <a:gd name="T18" fmla="*/ 19 w 81"/>
                  <a:gd name="T19" fmla="*/ 2 h 69"/>
                  <a:gd name="T20" fmla="*/ 13 w 81"/>
                  <a:gd name="T21" fmla="*/ 3 h 69"/>
                  <a:gd name="T22" fmla="*/ 7 w 81"/>
                  <a:gd name="T23" fmla="*/ 6 h 69"/>
                  <a:gd name="T24" fmla="*/ 4 w 81"/>
                  <a:gd name="T25" fmla="*/ 11 h 69"/>
                  <a:gd name="T26" fmla="*/ 0 w 81"/>
                  <a:gd name="T27" fmla="*/ 22 h 69"/>
                  <a:gd name="T28" fmla="*/ 3 w 81"/>
                  <a:gd name="T29" fmla="*/ 35 h 69"/>
                  <a:gd name="T30" fmla="*/ 11 w 81"/>
                  <a:gd name="T31" fmla="*/ 48 h 69"/>
                  <a:gd name="T32" fmla="*/ 24 w 81"/>
                  <a:gd name="T33" fmla="*/ 59 h 69"/>
                  <a:gd name="T34" fmla="*/ 33 w 81"/>
                  <a:gd name="T35" fmla="*/ 64 h 69"/>
                  <a:gd name="T36" fmla="*/ 41 w 81"/>
                  <a:gd name="T37" fmla="*/ 67 h 69"/>
                  <a:gd name="T38" fmla="*/ 47 w 81"/>
                  <a:gd name="T39" fmla="*/ 68 h 69"/>
                  <a:gd name="T40" fmla="*/ 56 w 81"/>
                  <a:gd name="T41" fmla="*/ 69 h 69"/>
                  <a:gd name="T42" fmla="*/ 62 w 81"/>
                  <a:gd name="T43" fmla="*/ 68 h 69"/>
                  <a:gd name="T44" fmla="*/ 68 w 81"/>
                  <a:gd name="T45" fmla="*/ 67 h 69"/>
                  <a:gd name="T46" fmla="*/ 73 w 81"/>
                  <a:gd name="T47" fmla="*/ 64 h 69"/>
                  <a:gd name="T48" fmla="*/ 77 w 81"/>
                  <a:gd name="T49" fmla="*/ 59 h 6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81"/>
                  <a:gd name="T76" fmla="*/ 0 h 69"/>
                  <a:gd name="T77" fmla="*/ 81 w 81"/>
                  <a:gd name="T78" fmla="*/ 69 h 6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81" h="69">
                    <a:moveTo>
                      <a:pt x="77" y="59"/>
                    </a:moveTo>
                    <a:lnTo>
                      <a:pt x="81" y="48"/>
                    </a:lnTo>
                    <a:lnTo>
                      <a:pt x="79" y="34"/>
                    </a:lnTo>
                    <a:lnTo>
                      <a:pt x="71" y="21"/>
                    </a:lnTo>
                    <a:lnTo>
                      <a:pt x="57" y="10"/>
                    </a:lnTo>
                    <a:lnTo>
                      <a:pt x="49" y="5"/>
                    </a:lnTo>
                    <a:lnTo>
                      <a:pt x="41" y="3"/>
                    </a:lnTo>
                    <a:lnTo>
                      <a:pt x="33" y="0"/>
                    </a:lnTo>
                    <a:lnTo>
                      <a:pt x="26" y="0"/>
                    </a:lnTo>
                    <a:lnTo>
                      <a:pt x="19" y="2"/>
                    </a:lnTo>
                    <a:lnTo>
                      <a:pt x="13" y="3"/>
                    </a:lnTo>
                    <a:lnTo>
                      <a:pt x="7" y="6"/>
                    </a:lnTo>
                    <a:lnTo>
                      <a:pt x="4" y="11"/>
                    </a:lnTo>
                    <a:lnTo>
                      <a:pt x="0" y="22"/>
                    </a:lnTo>
                    <a:lnTo>
                      <a:pt x="3" y="35"/>
                    </a:lnTo>
                    <a:lnTo>
                      <a:pt x="11" y="48"/>
                    </a:lnTo>
                    <a:lnTo>
                      <a:pt x="24" y="59"/>
                    </a:lnTo>
                    <a:lnTo>
                      <a:pt x="33" y="64"/>
                    </a:lnTo>
                    <a:lnTo>
                      <a:pt x="41" y="67"/>
                    </a:lnTo>
                    <a:lnTo>
                      <a:pt x="47" y="68"/>
                    </a:lnTo>
                    <a:lnTo>
                      <a:pt x="56" y="69"/>
                    </a:lnTo>
                    <a:lnTo>
                      <a:pt x="62" y="68"/>
                    </a:lnTo>
                    <a:lnTo>
                      <a:pt x="68" y="67"/>
                    </a:lnTo>
                    <a:lnTo>
                      <a:pt x="73" y="64"/>
                    </a:lnTo>
                    <a:lnTo>
                      <a:pt x="77" y="59"/>
                    </a:lnTo>
                    <a:close/>
                  </a:path>
                </a:pathLst>
              </a:custGeom>
              <a:solidFill>
                <a:srgbClr val="ED9314"/>
              </a:solidFill>
              <a:ln w="9525">
                <a:noFill/>
                <a:round/>
                <a:headEnd/>
                <a:tailEnd/>
              </a:ln>
            </p:spPr>
            <p:txBody>
              <a:bodyPr>
                <a:prstTxWarp prst="textNoShape">
                  <a:avLst/>
                </a:prstTxWarp>
              </a:bodyPr>
              <a:lstStyle/>
              <a:p>
                <a:endParaRPr lang="en-US"/>
              </a:p>
            </p:txBody>
          </p:sp>
          <p:sp>
            <p:nvSpPr>
              <p:cNvPr id="68103" name="Freeform 638"/>
              <p:cNvSpPr>
                <a:spLocks noChangeAspect="1"/>
              </p:cNvSpPr>
              <p:nvPr/>
            </p:nvSpPr>
            <p:spPr bwMode="auto">
              <a:xfrm>
                <a:off x="850" y="1149"/>
                <a:ext cx="41" cy="35"/>
              </a:xfrm>
              <a:custGeom>
                <a:avLst/>
                <a:gdLst>
                  <a:gd name="T0" fmla="*/ 78 w 82"/>
                  <a:gd name="T1" fmla="*/ 59 h 69"/>
                  <a:gd name="T2" fmla="*/ 82 w 82"/>
                  <a:gd name="T3" fmla="*/ 47 h 69"/>
                  <a:gd name="T4" fmla="*/ 78 w 82"/>
                  <a:gd name="T5" fmla="*/ 35 h 69"/>
                  <a:gd name="T6" fmla="*/ 70 w 82"/>
                  <a:gd name="T7" fmla="*/ 22 h 69"/>
                  <a:gd name="T8" fmla="*/ 56 w 82"/>
                  <a:gd name="T9" fmla="*/ 10 h 69"/>
                  <a:gd name="T10" fmla="*/ 48 w 82"/>
                  <a:gd name="T11" fmla="*/ 6 h 69"/>
                  <a:gd name="T12" fmla="*/ 41 w 82"/>
                  <a:gd name="T13" fmla="*/ 2 h 69"/>
                  <a:gd name="T14" fmla="*/ 33 w 82"/>
                  <a:gd name="T15" fmla="*/ 1 h 69"/>
                  <a:gd name="T16" fmla="*/ 26 w 82"/>
                  <a:gd name="T17" fmla="*/ 0 h 69"/>
                  <a:gd name="T18" fmla="*/ 19 w 82"/>
                  <a:gd name="T19" fmla="*/ 1 h 69"/>
                  <a:gd name="T20" fmla="*/ 13 w 82"/>
                  <a:gd name="T21" fmla="*/ 2 h 69"/>
                  <a:gd name="T22" fmla="*/ 8 w 82"/>
                  <a:gd name="T23" fmla="*/ 6 h 69"/>
                  <a:gd name="T24" fmla="*/ 3 w 82"/>
                  <a:gd name="T25" fmla="*/ 10 h 69"/>
                  <a:gd name="T26" fmla="*/ 0 w 82"/>
                  <a:gd name="T27" fmla="*/ 22 h 69"/>
                  <a:gd name="T28" fmla="*/ 3 w 82"/>
                  <a:gd name="T29" fmla="*/ 35 h 69"/>
                  <a:gd name="T30" fmla="*/ 11 w 82"/>
                  <a:gd name="T31" fmla="*/ 48 h 69"/>
                  <a:gd name="T32" fmla="*/ 24 w 82"/>
                  <a:gd name="T33" fmla="*/ 60 h 69"/>
                  <a:gd name="T34" fmla="*/ 32 w 82"/>
                  <a:gd name="T35" fmla="*/ 65 h 69"/>
                  <a:gd name="T36" fmla="*/ 40 w 82"/>
                  <a:gd name="T37" fmla="*/ 68 h 69"/>
                  <a:gd name="T38" fmla="*/ 48 w 82"/>
                  <a:gd name="T39" fmla="*/ 69 h 69"/>
                  <a:gd name="T40" fmla="*/ 55 w 82"/>
                  <a:gd name="T41" fmla="*/ 69 h 69"/>
                  <a:gd name="T42" fmla="*/ 62 w 82"/>
                  <a:gd name="T43" fmla="*/ 69 h 69"/>
                  <a:gd name="T44" fmla="*/ 69 w 82"/>
                  <a:gd name="T45" fmla="*/ 67 h 69"/>
                  <a:gd name="T46" fmla="*/ 74 w 82"/>
                  <a:gd name="T47" fmla="*/ 63 h 69"/>
                  <a:gd name="T48" fmla="*/ 78 w 82"/>
                  <a:gd name="T49" fmla="*/ 59 h 6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82"/>
                  <a:gd name="T76" fmla="*/ 0 h 69"/>
                  <a:gd name="T77" fmla="*/ 82 w 82"/>
                  <a:gd name="T78" fmla="*/ 69 h 6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82" h="69">
                    <a:moveTo>
                      <a:pt x="78" y="59"/>
                    </a:moveTo>
                    <a:lnTo>
                      <a:pt x="82" y="47"/>
                    </a:lnTo>
                    <a:lnTo>
                      <a:pt x="78" y="35"/>
                    </a:lnTo>
                    <a:lnTo>
                      <a:pt x="70" y="22"/>
                    </a:lnTo>
                    <a:lnTo>
                      <a:pt x="56" y="10"/>
                    </a:lnTo>
                    <a:lnTo>
                      <a:pt x="48" y="6"/>
                    </a:lnTo>
                    <a:lnTo>
                      <a:pt x="41" y="2"/>
                    </a:lnTo>
                    <a:lnTo>
                      <a:pt x="33" y="1"/>
                    </a:lnTo>
                    <a:lnTo>
                      <a:pt x="26" y="0"/>
                    </a:lnTo>
                    <a:lnTo>
                      <a:pt x="19" y="1"/>
                    </a:lnTo>
                    <a:lnTo>
                      <a:pt x="13" y="2"/>
                    </a:lnTo>
                    <a:lnTo>
                      <a:pt x="8" y="6"/>
                    </a:lnTo>
                    <a:lnTo>
                      <a:pt x="3" y="10"/>
                    </a:lnTo>
                    <a:lnTo>
                      <a:pt x="0" y="22"/>
                    </a:lnTo>
                    <a:lnTo>
                      <a:pt x="3" y="35"/>
                    </a:lnTo>
                    <a:lnTo>
                      <a:pt x="11" y="48"/>
                    </a:lnTo>
                    <a:lnTo>
                      <a:pt x="24" y="60"/>
                    </a:lnTo>
                    <a:lnTo>
                      <a:pt x="32" y="65"/>
                    </a:lnTo>
                    <a:lnTo>
                      <a:pt x="40" y="68"/>
                    </a:lnTo>
                    <a:lnTo>
                      <a:pt x="48" y="69"/>
                    </a:lnTo>
                    <a:lnTo>
                      <a:pt x="55" y="69"/>
                    </a:lnTo>
                    <a:lnTo>
                      <a:pt x="62" y="69"/>
                    </a:lnTo>
                    <a:lnTo>
                      <a:pt x="69" y="67"/>
                    </a:lnTo>
                    <a:lnTo>
                      <a:pt x="74" y="63"/>
                    </a:lnTo>
                    <a:lnTo>
                      <a:pt x="78" y="59"/>
                    </a:lnTo>
                    <a:close/>
                  </a:path>
                </a:pathLst>
              </a:custGeom>
              <a:solidFill>
                <a:srgbClr val="ED9314"/>
              </a:solidFill>
              <a:ln w="9525">
                <a:noFill/>
                <a:round/>
                <a:headEnd/>
                <a:tailEnd/>
              </a:ln>
            </p:spPr>
            <p:txBody>
              <a:bodyPr>
                <a:prstTxWarp prst="textNoShape">
                  <a:avLst/>
                </a:prstTxWarp>
              </a:bodyPr>
              <a:lstStyle/>
              <a:p>
                <a:endParaRPr lang="en-US"/>
              </a:p>
            </p:txBody>
          </p:sp>
          <p:sp>
            <p:nvSpPr>
              <p:cNvPr id="68104" name="Freeform 639"/>
              <p:cNvSpPr>
                <a:spLocks noChangeAspect="1"/>
              </p:cNvSpPr>
              <p:nvPr/>
            </p:nvSpPr>
            <p:spPr bwMode="auto">
              <a:xfrm>
                <a:off x="959" y="1450"/>
                <a:ext cx="41" cy="35"/>
              </a:xfrm>
              <a:custGeom>
                <a:avLst/>
                <a:gdLst>
                  <a:gd name="T0" fmla="*/ 78 w 81"/>
                  <a:gd name="T1" fmla="*/ 59 h 70"/>
                  <a:gd name="T2" fmla="*/ 81 w 81"/>
                  <a:gd name="T3" fmla="*/ 48 h 70"/>
                  <a:gd name="T4" fmla="*/ 78 w 81"/>
                  <a:gd name="T5" fmla="*/ 35 h 70"/>
                  <a:gd name="T6" fmla="*/ 70 w 81"/>
                  <a:gd name="T7" fmla="*/ 22 h 70"/>
                  <a:gd name="T8" fmla="*/ 57 w 81"/>
                  <a:gd name="T9" fmla="*/ 11 h 70"/>
                  <a:gd name="T10" fmla="*/ 49 w 81"/>
                  <a:gd name="T11" fmla="*/ 6 h 70"/>
                  <a:gd name="T12" fmla="*/ 41 w 81"/>
                  <a:gd name="T13" fmla="*/ 3 h 70"/>
                  <a:gd name="T14" fmla="*/ 33 w 81"/>
                  <a:gd name="T15" fmla="*/ 2 h 70"/>
                  <a:gd name="T16" fmla="*/ 26 w 81"/>
                  <a:gd name="T17" fmla="*/ 0 h 70"/>
                  <a:gd name="T18" fmla="*/ 19 w 81"/>
                  <a:gd name="T19" fmla="*/ 2 h 70"/>
                  <a:gd name="T20" fmla="*/ 12 w 81"/>
                  <a:gd name="T21" fmla="*/ 3 h 70"/>
                  <a:gd name="T22" fmla="*/ 8 w 81"/>
                  <a:gd name="T23" fmla="*/ 6 h 70"/>
                  <a:gd name="T24" fmla="*/ 3 w 81"/>
                  <a:gd name="T25" fmla="*/ 11 h 70"/>
                  <a:gd name="T26" fmla="*/ 0 w 81"/>
                  <a:gd name="T27" fmla="*/ 22 h 70"/>
                  <a:gd name="T28" fmla="*/ 3 w 81"/>
                  <a:gd name="T29" fmla="*/ 35 h 70"/>
                  <a:gd name="T30" fmla="*/ 11 w 81"/>
                  <a:gd name="T31" fmla="*/ 49 h 70"/>
                  <a:gd name="T32" fmla="*/ 25 w 81"/>
                  <a:gd name="T33" fmla="*/ 60 h 70"/>
                  <a:gd name="T34" fmla="*/ 33 w 81"/>
                  <a:gd name="T35" fmla="*/ 65 h 70"/>
                  <a:gd name="T36" fmla="*/ 40 w 81"/>
                  <a:gd name="T37" fmla="*/ 67 h 70"/>
                  <a:gd name="T38" fmla="*/ 48 w 81"/>
                  <a:gd name="T39" fmla="*/ 70 h 70"/>
                  <a:gd name="T40" fmla="*/ 55 w 81"/>
                  <a:gd name="T41" fmla="*/ 70 h 70"/>
                  <a:gd name="T42" fmla="*/ 62 w 81"/>
                  <a:gd name="T43" fmla="*/ 68 h 70"/>
                  <a:gd name="T44" fmla="*/ 69 w 81"/>
                  <a:gd name="T45" fmla="*/ 67 h 70"/>
                  <a:gd name="T46" fmla="*/ 73 w 81"/>
                  <a:gd name="T47" fmla="*/ 64 h 70"/>
                  <a:gd name="T48" fmla="*/ 78 w 81"/>
                  <a:gd name="T49" fmla="*/ 59 h 70"/>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81"/>
                  <a:gd name="T76" fmla="*/ 0 h 70"/>
                  <a:gd name="T77" fmla="*/ 81 w 81"/>
                  <a:gd name="T78" fmla="*/ 70 h 70"/>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81" h="70">
                    <a:moveTo>
                      <a:pt x="78" y="59"/>
                    </a:moveTo>
                    <a:lnTo>
                      <a:pt x="81" y="48"/>
                    </a:lnTo>
                    <a:lnTo>
                      <a:pt x="78" y="35"/>
                    </a:lnTo>
                    <a:lnTo>
                      <a:pt x="70" y="22"/>
                    </a:lnTo>
                    <a:lnTo>
                      <a:pt x="57" y="11"/>
                    </a:lnTo>
                    <a:lnTo>
                      <a:pt x="49" y="6"/>
                    </a:lnTo>
                    <a:lnTo>
                      <a:pt x="41" y="3"/>
                    </a:lnTo>
                    <a:lnTo>
                      <a:pt x="33" y="2"/>
                    </a:lnTo>
                    <a:lnTo>
                      <a:pt x="26" y="0"/>
                    </a:lnTo>
                    <a:lnTo>
                      <a:pt x="19" y="2"/>
                    </a:lnTo>
                    <a:lnTo>
                      <a:pt x="12" y="3"/>
                    </a:lnTo>
                    <a:lnTo>
                      <a:pt x="8" y="6"/>
                    </a:lnTo>
                    <a:lnTo>
                      <a:pt x="3" y="11"/>
                    </a:lnTo>
                    <a:lnTo>
                      <a:pt x="0" y="22"/>
                    </a:lnTo>
                    <a:lnTo>
                      <a:pt x="3" y="35"/>
                    </a:lnTo>
                    <a:lnTo>
                      <a:pt x="11" y="49"/>
                    </a:lnTo>
                    <a:lnTo>
                      <a:pt x="25" y="60"/>
                    </a:lnTo>
                    <a:lnTo>
                      <a:pt x="33" y="65"/>
                    </a:lnTo>
                    <a:lnTo>
                      <a:pt x="40" y="67"/>
                    </a:lnTo>
                    <a:lnTo>
                      <a:pt x="48" y="70"/>
                    </a:lnTo>
                    <a:lnTo>
                      <a:pt x="55" y="70"/>
                    </a:lnTo>
                    <a:lnTo>
                      <a:pt x="62" y="68"/>
                    </a:lnTo>
                    <a:lnTo>
                      <a:pt x="69" y="67"/>
                    </a:lnTo>
                    <a:lnTo>
                      <a:pt x="73" y="64"/>
                    </a:lnTo>
                    <a:lnTo>
                      <a:pt x="78" y="59"/>
                    </a:lnTo>
                    <a:close/>
                  </a:path>
                </a:pathLst>
              </a:custGeom>
              <a:solidFill>
                <a:srgbClr val="ED9314"/>
              </a:solidFill>
              <a:ln w="9525">
                <a:noFill/>
                <a:round/>
                <a:headEnd/>
                <a:tailEnd/>
              </a:ln>
            </p:spPr>
            <p:txBody>
              <a:bodyPr>
                <a:prstTxWarp prst="textNoShape">
                  <a:avLst/>
                </a:prstTxWarp>
              </a:bodyPr>
              <a:lstStyle/>
              <a:p>
                <a:endParaRPr lang="en-US"/>
              </a:p>
            </p:txBody>
          </p:sp>
          <p:sp>
            <p:nvSpPr>
              <p:cNvPr id="68105" name="Freeform 640"/>
              <p:cNvSpPr>
                <a:spLocks noChangeAspect="1"/>
              </p:cNvSpPr>
              <p:nvPr/>
            </p:nvSpPr>
            <p:spPr bwMode="auto">
              <a:xfrm>
                <a:off x="1043" y="1396"/>
                <a:ext cx="41" cy="35"/>
              </a:xfrm>
              <a:custGeom>
                <a:avLst/>
                <a:gdLst>
                  <a:gd name="T0" fmla="*/ 77 w 81"/>
                  <a:gd name="T1" fmla="*/ 60 h 70"/>
                  <a:gd name="T2" fmla="*/ 81 w 81"/>
                  <a:gd name="T3" fmla="*/ 48 h 70"/>
                  <a:gd name="T4" fmla="*/ 78 w 81"/>
                  <a:gd name="T5" fmla="*/ 35 h 70"/>
                  <a:gd name="T6" fmla="*/ 70 w 81"/>
                  <a:gd name="T7" fmla="*/ 22 h 70"/>
                  <a:gd name="T8" fmla="*/ 56 w 81"/>
                  <a:gd name="T9" fmla="*/ 10 h 70"/>
                  <a:gd name="T10" fmla="*/ 48 w 81"/>
                  <a:gd name="T11" fmla="*/ 6 h 70"/>
                  <a:gd name="T12" fmla="*/ 40 w 81"/>
                  <a:gd name="T13" fmla="*/ 2 h 70"/>
                  <a:gd name="T14" fmla="*/ 32 w 81"/>
                  <a:gd name="T15" fmla="*/ 1 h 70"/>
                  <a:gd name="T16" fmla="*/ 25 w 81"/>
                  <a:gd name="T17" fmla="*/ 0 h 70"/>
                  <a:gd name="T18" fmla="*/ 18 w 81"/>
                  <a:gd name="T19" fmla="*/ 1 h 70"/>
                  <a:gd name="T20" fmla="*/ 13 w 81"/>
                  <a:gd name="T21" fmla="*/ 4 h 70"/>
                  <a:gd name="T22" fmla="*/ 7 w 81"/>
                  <a:gd name="T23" fmla="*/ 7 h 70"/>
                  <a:gd name="T24" fmla="*/ 3 w 81"/>
                  <a:gd name="T25" fmla="*/ 12 h 70"/>
                  <a:gd name="T26" fmla="*/ 0 w 81"/>
                  <a:gd name="T27" fmla="*/ 23 h 70"/>
                  <a:gd name="T28" fmla="*/ 2 w 81"/>
                  <a:gd name="T29" fmla="*/ 36 h 70"/>
                  <a:gd name="T30" fmla="*/ 10 w 81"/>
                  <a:gd name="T31" fmla="*/ 48 h 70"/>
                  <a:gd name="T32" fmla="*/ 24 w 81"/>
                  <a:gd name="T33" fmla="*/ 60 h 70"/>
                  <a:gd name="T34" fmla="*/ 32 w 81"/>
                  <a:gd name="T35" fmla="*/ 65 h 70"/>
                  <a:gd name="T36" fmla="*/ 40 w 81"/>
                  <a:gd name="T37" fmla="*/ 68 h 70"/>
                  <a:gd name="T38" fmla="*/ 47 w 81"/>
                  <a:gd name="T39" fmla="*/ 69 h 70"/>
                  <a:gd name="T40" fmla="*/ 55 w 81"/>
                  <a:gd name="T41" fmla="*/ 70 h 70"/>
                  <a:gd name="T42" fmla="*/ 62 w 81"/>
                  <a:gd name="T43" fmla="*/ 69 h 70"/>
                  <a:gd name="T44" fmla="*/ 68 w 81"/>
                  <a:gd name="T45" fmla="*/ 68 h 70"/>
                  <a:gd name="T46" fmla="*/ 72 w 81"/>
                  <a:gd name="T47" fmla="*/ 65 h 70"/>
                  <a:gd name="T48" fmla="*/ 77 w 81"/>
                  <a:gd name="T49" fmla="*/ 60 h 70"/>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81"/>
                  <a:gd name="T76" fmla="*/ 0 h 70"/>
                  <a:gd name="T77" fmla="*/ 81 w 81"/>
                  <a:gd name="T78" fmla="*/ 70 h 70"/>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81" h="70">
                    <a:moveTo>
                      <a:pt x="77" y="60"/>
                    </a:moveTo>
                    <a:lnTo>
                      <a:pt x="81" y="48"/>
                    </a:lnTo>
                    <a:lnTo>
                      <a:pt x="78" y="35"/>
                    </a:lnTo>
                    <a:lnTo>
                      <a:pt x="70" y="22"/>
                    </a:lnTo>
                    <a:lnTo>
                      <a:pt x="56" y="10"/>
                    </a:lnTo>
                    <a:lnTo>
                      <a:pt x="48" y="6"/>
                    </a:lnTo>
                    <a:lnTo>
                      <a:pt x="40" y="2"/>
                    </a:lnTo>
                    <a:lnTo>
                      <a:pt x="32" y="1"/>
                    </a:lnTo>
                    <a:lnTo>
                      <a:pt x="25" y="0"/>
                    </a:lnTo>
                    <a:lnTo>
                      <a:pt x="18" y="1"/>
                    </a:lnTo>
                    <a:lnTo>
                      <a:pt x="13" y="4"/>
                    </a:lnTo>
                    <a:lnTo>
                      <a:pt x="7" y="7"/>
                    </a:lnTo>
                    <a:lnTo>
                      <a:pt x="3" y="12"/>
                    </a:lnTo>
                    <a:lnTo>
                      <a:pt x="0" y="23"/>
                    </a:lnTo>
                    <a:lnTo>
                      <a:pt x="2" y="36"/>
                    </a:lnTo>
                    <a:lnTo>
                      <a:pt x="10" y="48"/>
                    </a:lnTo>
                    <a:lnTo>
                      <a:pt x="24" y="60"/>
                    </a:lnTo>
                    <a:lnTo>
                      <a:pt x="32" y="65"/>
                    </a:lnTo>
                    <a:lnTo>
                      <a:pt x="40" y="68"/>
                    </a:lnTo>
                    <a:lnTo>
                      <a:pt x="47" y="69"/>
                    </a:lnTo>
                    <a:lnTo>
                      <a:pt x="55" y="70"/>
                    </a:lnTo>
                    <a:lnTo>
                      <a:pt x="62" y="69"/>
                    </a:lnTo>
                    <a:lnTo>
                      <a:pt x="68" y="68"/>
                    </a:lnTo>
                    <a:lnTo>
                      <a:pt x="72" y="65"/>
                    </a:lnTo>
                    <a:lnTo>
                      <a:pt x="77" y="60"/>
                    </a:lnTo>
                    <a:close/>
                  </a:path>
                </a:pathLst>
              </a:custGeom>
              <a:solidFill>
                <a:srgbClr val="ED9314"/>
              </a:solidFill>
              <a:ln w="9525">
                <a:noFill/>
                <a:round/>
                <a:headEnd/>
                <a:tailEnd/>
              </a:ln>
            </p:spPr>
            <p:txBody>
              <a:bodyPr>
                <a:prstTxWarp prst="textNoShape">
                  <a:avLst/>
                </a:prstTxWarp>
              </a:bodyPr>
              <a:lstStyle/>
              <a:p>
                <a:endParaRPr lang="en-US"/>
              </a:p>
            </p:txBody>
          </p:sp>
          <p:sp>
            <p:nvSpPr>
              <p:cNvPr id="68106" name="Freeform 641"/>
              <p:cNvSpPr>
                <a:spLocks noChangeAspect="1"/>
              </p:cNvSpPr>
              <p:nvPr/>
            </p:nvSpPr>
            <p:spPr bwMode="auto">
              <a:xfrm>
                <a:off x="1147" y="1361"/>
                <a:ext cx="68" cy="69"/>
              </a:xfrm>
              <a:custGeom>
                <a:avLst/>
                <a:gdLst>
                  <a:gd name="T0" fmla="*/ 62 w 137"/>
                  <a:gd name="T1" fmla="*/ 0 h 137"/>
                  <a:gd name="T2" fmla="*/ 67 w 137"/>
                  <a:gd name="T3" fmla="*/ 2 h 137"/>
                  <a:gd name="T4" fmla="*/ 80 w 137"/>
                  <a:gd name="T5" fmla="*/ 8 h 137"/>
                  <a:gd name="T6" fmla="*/ 97 w 137"/>
                  <a:gd name="T7" fmla="*/ 17 h 137"/>
                  <a:gd name="T8" fmla="*/ 114 w 137"/>
                  <a:gd name="T9" fmla="*/ 31 h 137"/>
                  <a:gd name="T10" fmla="*/ 129 w 137"/>
                  <a:gd name="T11" fmla="*/ 48 h 137"/>
                  <a:gd name="T12" fmla="*/ 137 w 137"/>
                  <a:gd name="T13" fmla="*/ 69 h 137"/>
                  <a:gd name="T14" fmla="*/ 136 w 137"/>
                  <a:gd name="T15" fmla="*/ 93 h 137"/>
                  <a:gd name="T16" fmla="*/ 122 w 137"/>
                  <a:gd name="T17" fmla="*/ 122 h 137"/>
                  <a:gd name="T18" fmla="*/ 110 w 137"/>
                  <a:gd name="T19" fmla="*/ 132 h 137"/>
                  <a:gd name="T20" fmla="*/ 95 w 137"/>
                  <a:gd name="T21" fmla="*/ 137 h 137"/>
                  <a:gd name="T22" fmla="*/ 77 w 137"/>
                  <a:gd name="T23" fmla="*/ 136 h 137"/>
                  <a:gd name="T24" fmla="*/ 60 w 137"/>
                  <a:gd name="T25" fmla="*/ 130 h 137"/>
                  <a:gd name="T26" fmla="*/ 44 w 137"/>
                  <a:gd name="T27" fmla="*/ 122 h 137"/>
                  <a:gd name="T28" fmla="*/ 29 w 137"/>
                  <a:gd name="T29" fmla="*/ 112 h 137"/>
                  <a:gd name="T30" fmla="*/ 19 w 137"/>
                  <a:gd name="T31" fmla="*/ 102 h 137"/>
                  <a:gd name="T32" fmla="*/ 12 w 137"/>
                  <a:gd name="T33" fmla="*/ 93 h 137"/>
                  <a:gd name="T34" fmla="*/ 7 w 137"/>
                  <a:gd name="T35" fmla="*/ 84 h 137"/>
                  <a:gd name="T36" fmla="*/ 2 w 137"/>
                  <a:gd name="T37" fmla="*/ 71 h 137"/>
                  <a:gd name="T38" fmla="*/ 0 w 137"/>
                  <a:gd name="T39" fmla="*/ 58 h 137"/>
                  <a:gd name="T40" fmla="*/ 0 w 137"/>
                  <a:gd name="T41" fmla="*/ 43 h 137"/>
                  <a:gd name="T42" fmla="*/ 5 w 137"/>
                  <a:gd name="T43" fmla="*/ 29 h 137"/>
                  <a:gd name="T44" fmla="*/ 15 w 137"/>
                  <a:gd name="T45" fmla="*/ 16 h 137"/>
                  <a:gd name="T46" fmla="*/ 35 w 137"/>
                  <a:gd name="T47" fmla="*/ 7 h 137"/>
                  <a:gd name="T48" fmla="*/ 62 w 137"/>
                  <a:gd name="T49" fmla="*/ 0 h 13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7"/>
                  <a:gd name="T76" fmla="*/ 0 h 137"/>
                  <a:gd name="T77" fmla="*/ 137 w 137"/>
                  <a:gd name="T78" fmla="*/ 137 h 13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7" h="137">
                    <a:moveTo>
                      <a:pt x="62" y="0"/>
                    </a:moveTo>
                    <a:lnTo>
                      <a:pt x="67" y="2"/>
                    </a:lnTo>
                    <a:lnTo>
                      <a:pt x="80" y="8"/>
                    </a:lnTo>
                    <a:lnTo>
                      <a:pt x="97" y="17"/>
                    </a:lnTo>
                    <a:lnTo>
                      <a:pt x="114" y="31"/>
                    </a:lnTo>
                    <a:lnTo>
                      <a:pt x="129" y="48"/>
                    </a:lnTo>
                    <a:lnTo>
                      <a:pt x="137" y="69"/>
                    </a:lnTo>
                    <a:lnTo>
                      <a:pt x="136" y="93"/>
                    </a:lnTo>
                    <a:lnTo>
                      <a:pt x="122" y="122"/>
                    </a:lnTo>
                    <a:lnTo>
                      <a:pt x="110" y="132"/>
                    </a:lnTo>
                    <a:lnTo>
                      <a:pt x="95" y="137"/>
                    </a:lnTo>
                    <a:lnTo>
                      <a:pt x="77" y="136"/>
                    </a:lnTo>
                    <a:lnTo>
                      <a:pt x="60" y="130"/>
                    </a:lnTo>
                    <a:lnTo>
                      <a:pt x="44" y="122"/>
                    </a:lnTo>
                    <a:lnTo>
                      <a:pt x="29" y="112"/>
                    </a:lnTo>
                    <a:lnTo>
                      <a:pt x="19" y="102"/>
                    </a:lnTo>
                    <a:lnTo>
                      <a:pt x="12" y="93"/>
                    </a:lnTo>
                    <a:lnTo>
                      <a:pt x="7" y="84"/>
                    </a:lnTo>
                    <a:lnTo>
                      <a:pt x="2" y="71"/>
                    </a:lnTo>
                    <a:lnTo>
                      <a:pt x="0" y="58"/>
                    </a:lnTo>
                    <a:lnTo>
                      <a:pt x="0" y="43"/>
                    </a:lnTo>
                    <a:lnTo>
                      <a:pt x="5" y="29"/>
                    </a:lnTo>
                    <a:lnTo>
                      <a:pt x="15" y="16"/>
                    </a:lnTo>
                    <a:lnTo>
                      <a:pt x="35" y="7"/>
                    </a:lnTo>
                    <a:lnTo>
                      <a:pt x="62" y="0"/>
                    </a:lnTo>
                    <a:close/>
                  </a:path>
                </a:pathLst>
              </a:custGeom>
              <a:solidFill>
                <a:srgbClr val="FFC45E"/>
              </a:solidFill>
              <a:ln w="9525">
                <a:noFill/>
                <a:round/>
                <a:headEnd/>
                <a:tailEnd/>
              </a:ln>
            </p:spPr>
            <p:txBody>
              <a:bodyPr>
                <a:prstTxWarp prst="textNoShape">
                  <a:avLst/>
                </a:prstTxWarp>
              </a:bodyPr>
              <a:lstStyle/>
              <a:p>
                <a:endParaRPr lang="en-US"/>
              </a:p>
            </p:txBody>
          </p:sp>
          <p:sp>
            <p:nvSpPr>
              <p:cNvPr id="68107" name="Freeform 642"/>
              <p:cNvSpPr>
                <a:spLocks noChangeAspect="1"/>
              </p:cNvSpPr>
              <p:nvPr/>
            </p:nvSpPr>
            <p:spPr bwMode="auto">
              <a:xfrm>
                <a:off x="1066" y="1299"/>
                <a:ext cx="190" cy="406"/>
              </a:xfrm>
              <a:custGeom>
                <a:avLst/>
                <a:gdLst>
                  <a:gd name="T0" fmla="*/ 271 w 380"/>
                  <a:gd name="T1" fmla="*/ 114 h 812"/>
                  <a:gd name="T2" fmla="*/ 280 w 380"/>
                  <a:gd name="T3" fmla="*/ 125 h 812"/>
                  <a:gd name="T4" fmla="*/ 296 w 380"/>
                  <a:gd name="T5" fmla="*/ 155 h 812"/>
                  <a:gd name="T6" fmla="*/ 305 w 380"/>
                  <a:gd name="T7" fmla="*/ 200 h 812"/>
                  <a:gd name="T8" fmla="*/ 290 w 380"/>
                  <a:gd name="T9" fmla="*/ 255 h 812"/>
                  <a:gd name="T10" fmla="*/ 258 w 380"/>
                  <a:gd name="T11" fmla="*/ 290 h 812"/>
                  <a:gd name="T12" fmla="*/ 227 w 380"/>
                  <a:gd name="T13" fmla="*/ 286 h 812"/>
                  <a:gd name="T14" fmla="*/ 201 w 380"/>
                  <a:gd name="T15" fmla="*/ 263 h 812"/>
                  <a:gd name="T16" fmla="*/ 186 w 380"/>
                  <a:gd name="T17" fmla="*/ 239 h 812"/>
                  <a:gd name="T18" fmla="*/ 173 w 380"/>
                  <a:gd name="T19" fmla="*/ 253 h 812"/>
                  <a:gd name="T20" fmla="*/ 152 w 380"/>
                  <a:gd name="T21" fmla="*/ 308 h 812"/>
                  <a:gd name="T22" fmla="*/ 132 w 380"/>
                  <a:gd name="T23" fmla="*/ 368 h 812"/>
                  <a:gd name="T24" fmla="*/ 124 w 380"/>
                  <a:gd name="T25" fmla="*/ 396 h 812"/>
                  <a:gd name="T26" fmla="*/ 103 w 380"/>
                  <a:gd name="T27" fmla="*/ 390 h 812"/>
                  <a:gd name="T28" fmla="*/ 61 w 380"/>
                  <a:gd name="T29" fmla="*/ 384 h 812"/>
                  <a:gd name="T30" fmla="*/ 18 w 380"/>
                  <a:gd name="T31" fmla="*/ 392 h 812"/>
                  <a:gd name="T32" fmla="*/ 4 w 380"/>
                  <a:gd name="T33" fmla="*/ 428 h 812"/>
                  <a:gd name="T34" fmla="*/ 18 w 380"/>
                  <a:gd name="T35" fmla="*/ 475 h 812"/>
                  <a:gd name="T36" fmla="*/ 37 w 380"/>
                  <a:gd name="T37" fmla="*/ 507 h 812"/>
                  <a:gd name="T38" fmla="*/ 54 w 380"/>
                  <a:gd name="T39" fmla="*/ 526 h 812"/>
                  <a:gd name="T40" fmla="*/ 62 w 380"/>
                  <a:gd name="T41" fmla="*/ 532 h 812"/>
                  <a:gd name="T42" fmla="*/ 18 w 380"/>
                  <a:gd name="T43" fmla="*/ 812 h 812"/>
                  <a:gd name="T44" fmla="*/ 33 w 380"/>
                  <a:gd name="T45" fmla="*/ 793 h 812"/>
                  <a:gd name="T46" fmla="*/ 74 w 380"/>
                  <a:gd name="T47" fmla="*/ 741 h 812"/>
                  <a:gd name="T48" fmla="*/ 131 w 380"/>
                  <a:gd name="T49" fmla="*/ 666 h 812"/>
                  <a:gd name="T50" fmla="*/ 197 w 380"/>
                  <a:gd name="T51" fmla="*/ 575 h 812"/>
                  <a:gd name="T52" fmla="*/ 262 w 380"/>
                  <a:gd name="T53" fmla="*/ 478 h 812"/>
                  <a:gd name="T54" fmla="*/ 320 w 380"/>
                  <a:gd name="T55" fmla="*/ 381 h 812"/>
                  <a:gd name="T56" fmla="*/ 363 w 380"/>
                  <a:gd name="T57" fmla="*/ 293 h 812"/>
                  <a:gd name="T58" fmla="*/ 380 w 380"/>
                  <a:gd name="T59" fmla="*/ 224 h 812"/>
                  <a:gd name="T60" fmla="*/ 374 w 380"/>
                  <a:gd name="T61" fmla="*/ 173 h 812"/>
                  <a:gd name="T62" fmla="*/ 359 w 380"/>
                  <a:gd name="T63" fmla="*/ 94 h 812"/>
                  <a:gd name="T64" fmla="*/ 341 w 380"/>
                  <a:gd name="T65" fmla="*/ 24 h 812"/>
                  <a:gd name="T66" fmla="*/ 322 w 380"/>
                  <a:gd name="T67" fmla="*/ 0 h 812"/>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380"/>
                  <a:gd name="T103" fmla="*/ 0 h 812"/>
                  <a:gd name="T104" fmla="*/ 380 w 380"/>
                  <a:gd name="T105" fmla="*/ 812 h 812"/>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380" h="812">
                    <a:moveTo>
                      <a:pt x="322" y="0"/>
                    </a:moveTo>
                    <a:lnTo>
                      <a:pt x="271" y="114"/>
                    </a:lnTo>
                    <a:lnTo>
                      <a:pt x="273" y="116"/>
                    </a:lnTo>
                    <a:lnTo>
                      <a:pt x="280" y="125"/>
                    </a:lnTo>
                    <a:lnTo>
                      <a:pt x="288" y="138"/>
                    </a:lnTo>
                    <a:lnTo>
                      <a:pt x="296" y="155"/>
                    </a:lnTo>
                    <a:lnTo>
                      <a:pt x="302" y="176"/>
                    </a:lnTo>
                    <a:lnTo>
                      <a:pt x="305" y="200"/>
                    </a:lnTo>
                    <a:lnTo>
                      <a:pt x="302" y="226"/>
                    </a:lnTo>
                    <a:lnTo>
                      <a:pt x="290" y="255"/>
                    </a:lnTo>
                    <a:lnTo>
                      <a:pt x="274" y="278"/>
                    </a:lnTo>
                    <a:lnTo>
                      <a:pt x="258" y="290"/>
                    </a:lnTo>
                    <a:lnTo>
                      <a:pt x="242" y="292"/>
                    </a:lnTo>
                    <a:lnTo>
                      <a:pt x="227" y="286"/>
                    </a:lnTo>
                    <a:lnTo>
                      <a:pt x="213" y="276"/>
                    </a:lnTo>
                    <a:lnTo>
                      <a:pt x="201" y="263"/>
                    </a:lnTo>
                    <a:lnTo>
                      <a:pt x="192" y="251"/>
                    </a:lnTo>
                    <a:lnTo>
                      <a:pt x="186" y="239"/>
                    </a:lnTo>
                    <a:lnTo>
                      <a:pt x="181" y="239"/>
                    </a:lnTo>
                    <a:lnTo>
                      <a:pt x="173" y="253"/>
                    </a:lnTo>
                    <a:lnTo>
                      <a:pt x="162" y="277"/>
                    </a:lnTo>
                    <a:lnTo>
                      <a:pt x="152" y="308"/>
                    </a:lnTo>
                    <a:lnTo>
                      <a:pt x="141" y="339"/>
                    </a:lnTo>
                    <a:lnTo>
                      <a:pt x="132" y="368"/>
                    </a:lnTo>
                    <a:lnTo>
                      <a:pt x="127" y="388"/>
                    </a:lnTo>
                    <a:lnTo>
                      <a:pt x="124" y="396"/>
                    </a:lnTo>
                    <a:lnTo>
                      <a:pt x="118" y="395"/>
                    </a:lnTo>
                    <a:lnTo>
                      <a:pt x="103" y="390"/>
                    </a:lnTo>
                    <a:lnTo>
                      <a:pt x="84" y="387"/>
                    </a:lnTo>
                    <a:lnTo>
                      <a:pt x="61" y="384"/>
                    </a:lnTo>
                    <a:lnTo>
                      <a:pt x="38" y="385"/>
                    </a:lnTo>
                    <a:lnTo>
                      <a:pt x="18" y="392"/>
                    </a:lnTo>
                    <a:lnTo>
                      <a:pt x="7" y="405"/>
                    </a:lnTo>
                    <a:lnTo>
                      <a:pt x="4" y="428"/>
                    </a:lnTo>
                    <a:lnTo>
                      <a:pt x="10" y="453"/>
                    </a:lnTo>
                    <a:lnTo>
                      <a:pt x="18" y="475"/>
                    </a:lnTo>
                    <a:lnTo>
                      <a:pt x="27" y="493"/>
                    </a:lnTo>
                    <a:lnTo>
                      <a:pt x="37" y="507"/>
                    </a:lnTo>
                    <a:lnTo>
                      <a:pt x="47" y="518"/>
                    </a:lnTo>
                    <a:lnTo>
                      <a:pt x="54" y="526"/>
                    </a:lnTo>
                    <a:lnTo>
                      <a:pt x="60" y="531"/>
                    </a:lnTo>
                    <a:lnTo>
                      <a:pt x="62" y="532"/>
                    </a:lnTo>
                    <a:lnTo>
                      <a:pt x="0" y="610"/>
                    </a:lnTo>
                    <a:lnTo>
                      <a:pt x="18" y="812"/>
                    </a:lnTo>
                    <a:lnTo>
                      <a:pt x="22" y="807"/>
                    </a:lnTo>
                    <a:lnTo>
                      <a:pt x="33" y="793"/>
                    </a:lnTo>
                    <a:lnTo>
                      <a:pt x="50" y="770"/>
                    </a:lnTo>
                    <a:lnTo>
                      <a:pt x="74" y="741"/>
                    </a:lnTo>
                    <a:lnTo>
                      <a:pt x="101" y="707"/>
                    </a:lnTo>
                    <a:lnTo>
                      <a:pt x="131" y="666"/>
                    </a:lnTo>
                    <a:lnTo>
                      <a:pt x="163" y="623"/>
                    </a:lnTo>
                    <a:lnTo>
                      <a:pt x="197" y="575"/>
                    </a:lnTo>
                    <a:lnTo>
                      <a:pt x="230" y="527"/>
                    </a:lnTo>
                    <a:lnTo>
                      <a:pt x="262" y="478"/>
                    </a:lnTo>
                    <a:lnTo>
                      <a:pt x="294" y="429"/>
                    </a:lnTo>
                    <a:lnTo>
                      <a:pt x="320" y="381"/>
                    </a:lnTo>
                    <a:lnTo>
                      <a:pt x="344" y="336"/>
                    </a:lnTo>
                    <a:lnTo>
                      <a:pt x="363" y="293"/>
                    </a:lnTo>
                    <a:lnTo>
                      <a:pt x="374" y="256"/>
                    </a:lnTo>
                    <a:lnTo>
                      <a:pt x="380" y="224"/>
                    </a:lnTo>
                    <a:lnTo>
                      <a:pt x="379" y="205"/>
                    </a:lnTo>
                    <a:lnTo>
                      <a:pt x="374" y="173"/>
                    </a:lnTo>
                    <a:lnTo>
                      <a:pt x="367" y="134"/>
                    </a:lnTo>
                    <a:lnTo>
                      <a:pt x="359" y="94"/>
                    </a:lnTo>
                    <a:lnTo>
                      <a:pt x="350" y="55"/>
                    </a:lnTo>
                    <a:lnTo>
                      <a:pt x="341" y="24"/>
                    </a:lnTo>
                    <a:lnTo>
                      <a:pt x="330" y="3"/>
                    </a:lnTo>
                    <a:lnTo>
                      <a:pt x="322" y="0"/>
                    </a:lnTo>
                    <a:close/>
                  </a:path>
                </a:pathLst>
              </a:custGeom>
              <a:solidFill>
                <a:srgbClr val="ED9314"/>
              </a:solidFill>
              <a:ln w="9525">
                <a:noFill/>
                <a:round/>
                <a:headEnd/>
                <a:tailEnd/>
              </a:ln>
            </p:spPr>
            <p:txBody>
              <a:bodyPr>
                <a:prstTxWarp prst="textNoShape">
                  <a:avLst/>
                </a:prstTxWarp>
              </a:bodyPr>
              <a:lstStyle/>
              <a:p>
                <a:endParaRPr lang="en-US"/>
              </a:p>
            </p:txBody>
          </p:sp>
        </p:grpSp>
        <p:grpSp>
          <p:nvGrpSpPr>
            <p:cNvPr id="67596" name="Group 643"/>
            <p:cNvGrpSpPr>
              <a:grpSpLocks noChangeAspect="1"/>
            </p:cNvGrpSpPr>
            <p:nvPr/>
          </p:nvGrpSpPr>
          <p:grpSpPr bwMode="auto">
            <a:xfrm>
              <a:off x="3688" y="3054"/>
              <a:ext cx="443" cy="282"/>
              <a:chOff x="4338" y="415"/>
              <a:chExt cx="852" cy="543"/>
            </a:xfrm>
          </p:grpSpPr>
          <p:sp>
            <p:nvSpPr>
              <p:cNvPr id="68021" name="Freeform 644"/>
              <p:cNvSpPr>
                <a:spLocks noChangeAspect="1"/>
              </p:cNvSpPr>
              <p:nvPr/>
            </p:nvSpPr>
            <p:spPr bwMode="auto">
              <a:xfrm>
                <a:off x="4339" y="415"/>
                <a:ext cx="545" cy="524"/>
              </a:xfrm>
              <a:custGeom>
                <a:avLst/>
                <a:gdLst>
                  <a:gd name="T0" fmla="*/ 357 w 1091"/>
                  <a:gd name="T1" fmla="*/ 1047 h 1049"/>
                  <a:gd name="T2" fmla="*/ 329 w 1091"/>
                  <a:gd name="T3" fmla="*/ 1033 h 1049"/>
                  <a:gd name="T4" fmla="*/ 282 w 1091"/>
                  <a:gd name="T5" fmla="*/ 1003 h 1049"/>
                  <a:gd name="T6" fmla="*/ 222 w 1091"/>
                  <a:gd name="T7" fmla="*/ 960 h 1049"/>
                  <a:gd name="T8" fmla="*/ 157 w 1091"/>
                  <a:gd name="T9" fmla="*/ 902 h 1049"/>
                  <a:gd name="T10" fmla="*/ 94 w 1091"/>
                  <a:gd name="T11" fmla="*/ 829 h 1049"/>
                  <a:gd name="T12" fmla="*/ 43 w 1091"/>
                  <a:gd name="T13" fmla="*/ 742 h 1049"/>
                  <a:gd name="T14" fmla="*/ 8 w 1091"/>
                  <a:gd name="T15" fmla="*/ 642 h 1049"/>
                  <a:gd name="T16" fmla="*/ 1 w 1091"/>
                  <a:gd name="T17" fmla="*/ 582 h 1049"/>
                  <a:gd name="T18" fmla="*/ 9 w 1091"/>
                  <a:gd name="T19" fmla="*/ 560 h 1049"/>
                  <a:gd name="T20" fmla="*/ 26 w 1091"/>
                  <a:gd name="T21" fmla="*/ 520 h 1049"/>
                  <a:gd name="T22" fmla="*/ 52 w 1091"/>
                  <a:gd name="T23" fmla="*/ 469 h 1049"/>
                  <a:gd name="T24" fmla="*/ 89 w 1091"/>
                  <a:gd name="T25" fmla="*/ 412 h 1049"/>
                  <a:gd name="T26" fmla="*/ 135 w 1091"/>
                  <a:gd name="T27" fmla="*/ 357 h 1049"/>
                  <a:gd name="T28" fmla="*/ 193 w 1091"/>
                  <a:gd name="T29" fmla="*/ 309 h 1049"/>
                  <a:gd name="T30" fmla="*/ 264 w 1091"/>
                  <a:gd name="T31" fmla="*/ 273 h 1049"/>
                  <a:gd name="T32" fmla="*/ 305 w 1091"/>
                  <a:gd name="T33" fmla="*/ 260 h 1049"/>
                  <a:gd name="T34" fmla="*/ 320 w 1091"/>
                  <a:gd name="T35" fmla="*/ 252 h 1049"/>
                  <a:gd name="T36" fmla="*/ 347 w 1091"/>
                  <a:gd name="T37" fmla="*/ 239 h 1049"/>
                  <a:gd name="T38" fmla="*/ 380 w 1091"/>
                  <a:gd name="T39" fmla="*/ 219 h 1049"/>
                  <a:gd name="T40" fmla="*/ 417 w 1091"/>
                  <a:gd name="T41" fmla="*/ 197 h 1049"/>
                  <a:gd name="T42" fmla="*/ 453 w 1091"/>
                  <a:gd name="T43" fmla="*/ 174 h 1049"/>
                  <a:gd name="T44" fmla="*/ 485 w 1091"/>
                  <a:gd name="T45" fmla="*/ 151 h 1049"/>
                  <a:gd name="T46" fmla="*/ 509 w 1091"/>
                  <a:gd name="T47" fmla="*/ 130 h 1049"/>
                  <a:gd name="T48" fmla="*/ 519 w 1091"/>
                  <a:gd name="T49" fmla="*/ 120 h 1049"/>
                  <a:gd name="T50" fmla="*/ 536 w 1091"/>
                  <a:gd name="T51" fmla="*/ 112 h 1049"/>
                  <a:gd name="T52" fmla="*/ 570 w 1091"/>
                  <a:gd name="T53" fmla="*/ 97 h 1049"/>
                  <a:gd name="T54" fmla="*/ 622 w 1091"/>
                  <a:gd name="T55" fmla="*/ 78 h 1049"/>
                  <a:gd name="T56" fmla="*/ 693 w 1091"/>
                  <a:gd name="T57" fmla="*/ 58 h 1049"/>
                  <a:gd name="T58" fmla="*/ 782 w 1091"/>
                  <a:gd name="T59" fmla="*/ 37 h 1049"/>
                  <a:gd name="T60" fmla="*/ 890 w 1091"/>
                  <a:gd name="T61" fmla="*/ 19 h 1049"/>
                  <a:gd name="T62" fmla="*/ 1019 w 1091"/>
                  <a:gd name="T63" fmla="*/ 5 h 1049"/>
                  <a:gd name="T64" fmla="*/ 1087 w 1091"/>
                  <a:gd name="T65" fmla="*/ 2 h 1049"/>
                  <a:gd name="T66" fmla="*/ 1063 w 1091"/>
                  <a:gd name="T67" fmla="*/ 19 h 1049"/>
                  <a:gd name="T68" fmla="*/ 1019 w 1091"/>
                  <a:gd name="T69" fmla="*/ 46 h 1049"/>
                  <a:gd name="T70" fmla="*/ 961 w 1091"/>
                  <a:gd name="T71" fmla="*/ 84 h 1049"/>
                  <a:gd name="T72" fmla="*/ 895 w 1091"/>
                  <a:gd name="T73" fmla="*/ 128 h 1049"/>
                  <a:gd name="T74" fmla="*/ 825 w 1091"/>
                  <a:gd name="T75" fmla="*/ 173 h 1049"/>
                  <a:gd name="T76" fmla="*/ 757 w 1091"/>
                  <a:gd name="T77" fmla="*/ 218 h 1049"/>
                  <a:gd name="T78" fmla="*/ 697 w 1091"/>
                  <a:gd name="T79" fmla="*/ 257 h 1049"/>
                  <a:gd name="T80" fmla="*/ 647 w 1091"/>
                  <a:gd name="T81" fmla="*/ 293 h 1049"/>
                  <a:gd name="T82" fmla="*/ 597 w 1091"/>
                  <a:gd name="T83" fmla="*/ 339 h 1049"/>
                  <a:gd name="T84" fmla="*/ 546 w 1091"/>
                  <a:gd name="T85" fmla="*/ 395 h 1049"/>
                  <a:gd name="T86" fmla="*/ 499 w 1091"/>
                  <a:gd name="T87" fmla="*/ 457 h 1049"/>
                  <a:gd name="T88" fmla="*/ 456 w 1091"/>
                  <a:gd name="T89" fmla="*/ 524 h 1049"/>
                  <a:gd name="T90" fmla="*/ 420 w 1091"/>
                  <a:gd name="T91" fmla="*/ 589 h 1049"/>
                  <a:gd name="T92" fmla="*/ 394 w 1091"/>
                  <a:gd name="T93" fmla="*/ 649 h 1049"/>
                  <a:gd name="T94" fmla="*/ 378 w 1091"/>
                  <a:gd name="T95" fmla="*/ 700 h 1049"/>
                  <a:gd name="T96" fmla="*/ 375 w 1091"/>
                  <a:gd name="T97" fmla="*/ 765 h 1049"/>
                  <a:gd name="T98" fmla="*/ 378 w 1091"/>
                  <a:gd name="T99" fmla="*/ 869 h 1049"/>
                  <a:gd name="T100" fmla="*/ 380 w 1091"/>
                  <a:gd name="T101" fmla="*/ 969 h 1049"/>
                  <a:gd name="T102" fmla="*/ 371 w 1091"/>
                  <a:gd name="T103" fmla="*/ 1037 h 1049"/>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091"/>
                  <a:gd name="T157" fmla="*/ 0 h 1049"/>
                  <a:gd name="T158" fmla="*/ 1091 w 1091"/>
                  <a:gd name="T159" fmla="*/ 1049 h 1049"/>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091" h="1049">
                    <a:moveTo>
                      <a:pt x="360" y="1049"/>
                    </a:moveTo>
                    <a:lnTo>
                      <a:pt x="357" y="1047"/>
                    </a:lnTo>
                    <a:lnTo>
                      <a:pt x="346" y="1042"/>
                    </a:lnTo>
                    <a:lnTo>
                      <a:pt x="329" y="1033"/>
                    </a:lnTo>
                    <a:lnTo>
                      <a:pt x="307" y="1021"/>
                    </a:lnTo>
                    <a:lnTo>
                      <a:pt x="282" y="1003"/>
                    </a:lnTo>
                    <a:lnTo>
                      <a:pt x="253" y="984"/>
                    </a:lnTo>
                    <a:lnTo>
                      <a:pt x="222" y="960"/>
                    </a:lnTo>
                    <a:lnTo>
                      <a:pt x="190" y="933"/>
                    </a:lnTo>
                    <a:lnTo>
                      <a:pt x="157" y="902"/>
                    </a:lnTo>
                    <a:lnTo>
                      <a:pt x="125" y="867"/>
                    </a:lnTo>
                    <a:lnTo>
                      <a:pt x="94" y="829"/>
                    </a:lnTo>
                    <a:lnTo>
                      <a:pt x="67" y="788"/>
                    </a:lnTo>
                    <a:lnTo>
                      <a:pt x="43" y="742"/>
                    </a:lnTo>
                    <a:lnTo>
                      <a:pt x="23" y="694"/>
                    </a:lnTo>
                    <a:lnTo>
                      <a:pt x="8" y="642"/>
                    </a:lnTo>
                    <a:lnTo>
                      <a:pt x="0" y="585"/>
                    </a:lnTo>
                    <a:lnTo>
                      <a:pt x="1" y="582"/>
                    </a:lnTo>
                    <a:lnTo>
                      <a:pt x="3" y="574"/>
                    </a:lnTo>
                    <a:lnTo>
                      <a:pt x="9" y="560"/>
                    </a:lnTo>
                    <a:lnTo>
                      <a:pt x="16" y="541"/>
                    </a:lnTo>
                    <a:lnTo>
                      <a:pt x="26" y="520"/>
                    </a:lnTo>
                    <a:lnTo>
                      <a:pt x="38" y="495"/>
                    </a:lnTo>
                    <a:lnTo>
                      <a:pt x="52" y="469"/>
                    </a:lnTo>
                    <a:lnTo>
                      <a:pt x="69" y="441"/>
                    </a:lnTo>
                    <a:lnTo>
                      <a:pt x="89" y="412"/>
                    </a:lnTo>
                    <a:lnTo>
                      <a:pt x="110" y="385"/>
                    </a:lnTo>
                    <a:lnTo>
                      <a:pt x="135" y="357"/>
                    </a:lnTo>
                    <a:lnTo>
                      <a:pt x="162" y="332"/>
                    </a:lnTo>
                    <a:lnTo>
                      <a:pt x="193" y="309"/>
                    </a:lnTo>
                    <a:lnTo>
                      <a:pt x="227" y="289"/>
                    </a:lnTo>
                    <a:lnTo>
                      <a:pt x="264" y="273"/>
                    </a:lnTo>
                    <a:lnTo>
                      <a:pt x="303" y="262"/>
                    </a:lnTo>
                    <a:lnTo>
                      <a:pt x="305" y="260"/>
                    </a:lnTo>
                    <a:lnTo>
                      <a:pt x="311" y="257"/>
                    </a:lnTo>
                    <a:lnTo>
                      <a:pt x="320" y="252"/>
                    </a:lnTo>
                    <a:lnTo>
                      <a:pt x="332" y="247"/>
                    </a:lnTo>
                    <a:lnTo>
                      <a:pt x="347" y="239"/>
                    </a:lnTo>
                    <a:lnTo>
                      <a:pt x="362" y="229"/>
                    </a:lnTo>
                    <a:lnTo>
                      <a:pt x="380" y="219"/>
                    </a:lnTo>
                    <a:lnTo>
                      <a:pt x="398" y="209"/>
                    </a:lnTo>
                    <a:lnTo>
                      <a:pt x="417" y="197"/>
                    </a:lnTo>
                    <a:lnTo>
                      <a:pt x="435" y="186"/>
                    </a:lnTo>
                    <a:lnTo>
                      <a:pt x="453" y="174"/>
                    </a:lnTo>
                    <a:lnTo>
                      <a:pt x="470" y="163"/>
                    </a:lnTo>
                    <a:lnTo>
                      <a:pt x="485" y="151"/>
                    </a:lnTo>
                    <a:lnTo>
                      <a:pt x="499" y="141"/>
                    </a:lnTo>
                    <a:lnTo>
                      <a:pt x="509" y="130"/>
                    </a:lnTo>
                    <a:lnTo>
                      <a:pt x="517" y="121"/>
                    </a:lnTo>
                    <a:lnTo>
                      <a:pt x="519" y="120"/>
                    </a:lnTo>
                    <a:lnTo>
                      <a:pt x="525" y="116"/>
                    </a:lnTo>
                    <a:lnTo>
                      <a:pt x="536" y="112"/>
                    </a:lnTo>
                    <a:lnTo>
                      <a:pt x="551" y="105"/>
                    </a:lnTo>
                    <a:lnTo>
                      <a:pt x="570" y="97"/>
                    </a:lnTo>
                    <a:lnTo>
                      <a:pt x="594" y="89"/>
                    </a:lnTo>
                    <a:lnTo>
                      <a:pt x="622" y="78"/>
                    </a:lnTo>
                    <a:lnTo>
                      <a:pt x="655" y="68"/>
                    </a:lnTo>
                    <a:lnTo>
                      <a:pt x="693" y="58"/>
                    </a:lnTo>
                    <a:lnTo>
                      <a:pt x="735" y="47"/>
                    </a:lnTo>
                    <a:lnTo>
                      <a:pt x="782" y="37"/>
                    </a:lnTo>
                    <a:lnTo>
                      <a:pt x="834" y="28"/>
                    </a:lnTo>
                    <a:lnTo>
                      <a:pt x="890" y="19"/>
                    </a:lnTo>
                    <a:lnTo>
                      <a:pt x="953" y="12"/>
                    </a:lnTo>
                    <a:lnTo>
                      <a:pt x="1019" y="5"/>
                    </a:lnTo>
                    <a:lnTo>
                      <a:pt x="1091" y="0"/>
                    </a:lnTo>
                    <a:lnTo>
                      <a:pt x="1087" y="2"/>
                    </a:lnTo>
                    <a:lnTo>
                      <a:pt x="1078" y="8"/>
                    </a:lnTo>
                    <a:lnTo>
                      <a:pt x="1063" y="19"/>
                    </a:lnTo>
                    <a:lnTo>
                      <a:pt x="1044" y="31"/>
                    </a:lnTo>
                    <a:lnTo>
                      <a:pt x="1019" y="46"/>
                    </a:lnTo>
                    <a:lnTo>
                      <a:pt x="992" y="65"/>
                    </a:lnTo>
                    <a:lnTo>
                      <a:pt x="961" y="84"/>
                    </a:lnTo>
                    <a:lnTo>
                      <a:pt x="928" y="106"/>
                    </a:lnTo>
                    <a:lnTo>
                      <a:pt x="895" y="128"/>
                    </a:lnTo>
                    <a:lnTo>
                      <a:pt x="860" y="151"/>
                    </a:lnTo>
                    <a:lnTo>
                      <a:pt x="825" y="173"/>
                    </a:lnTo>
                    <a:lnTo>
                      <a:pt x="790" y="196"/>
                    </a:lnTo>
                    <a:lnTo>
                      <a:pt x="757" y="218"/>
                    </a:lnTo>
                    <a:lnTo>
                      <a:pt x="726" y="239"/>
                    </a:lnTo>
                    <a:lnTo>
                      <a:pt x="697" y="257"/>
                    </a:lnTo>
                    <a:lnTo>
                      <a:pt x="672" y="274"/>
                    </a:lnTo>
                    <a:lnTo>
                      <a:pt x="647" y="293"/>
                    </a:lnTo>
                    <a:lnTo>
                      <a:pt x="622" y="313"/>
                    </a:lnTo>
                    <a:lnTo>
                      <a:pt x="597" y="339"/>
                    </a:lnTo>
                    <a:lnTo>
                      <a:pt x="571" y="365"/>
                    </a:lnTo>
                    <a:lnTo>
                      <a:pt x="546" y="395"/>
                    </a:lnTo>
                    <a:lnTo>
                      <a:pt x="522" y="426"/>
                    </a:lnTo>
                    <a:lnTo>
                      <a:pt x="499" y="457"/>
                    </a:lnTo>
                    <a:lnTo>
                      <a:pt x="477" y="491"/>
                    </a:lnTo>
                    <a:lnTo>
                      <a:pt x="456" y="524"/>
                    </a:lnTo>
                    <a:lnTo>
                      <a:pt x="438" y="556"/>
                    </a:lnTo>
                    <a:lnTo>
                      <a:pt x="420" y="589"/>
                    </a:lnTo>
                    <a:lnTo>
                      <a:pt x="405" y="620"/>
                    </a:lnTo>
                    <a:lnTo>
                      <a:pt x="394" y="649"/>
                    </a:lnTo>
                    <a:lnTo>
                      <a:pt x="385" y="676"/>
                    </a:lnTo>
                    <a:lnTo>
                      <a:pt x="378" y="700"/>
                    </a:lnTo>
                    <a:lnTo>
                      <a:pt x="375" y="721"/>
                    </a:lnTo>
                    <a:lnTo>
                      <a:pt x="375" y="765"/>
                    </a:lnTo>
                    <a:lnTo>
                      <a:pt x="377" y="816"/>
                    </a:lnTo>
                    <a:lnTo>
                      <a:pt x="378" y="869"/>
                    </a:lnTo>
                    <a:lnTo>
                      <a:pt x="380" y="920"/>
                    </a:lnTo>
                    <a:lnTo>
                      <a:pt x="380" y="969"/>
                    </a:lnTo>
                    <a:lnTo>
                      <a:pt x="378" y="1008"/>
                    </a:lnTo>
                    <a:lnTo>
                      <a:pt x="371" y="1037"/>
                    </a:lnTo>
                    <a:lnTo>
                      <a:pt x="360" y="1049"/>
                    </a:lnTo>
                    <a:close/>
                  </a:path>
                </a:pathLst>
              </a:custGeom>
              <a:solidFill>
                <a:srgbClr val="9B3F00"/>
              </a:solidFill>
              <a:ln w="9525">
                <a:noFill/>
                <a:round/>
                <a:headEnd/>
                <a:tailEnd/>
              </a:ln>
            </p:spPr>
            <p:txBody>
              <a:bodyPr>
                <a:prstTxWarp prst="textNoShape">
                  <a:avLst/>
                </a:prstTxWarp>
              </a:bodyPr>
              <a:lstStyle/>
              <a:p>
                <a:endParaRPr lang="en-US"/>
              </a:p>
            </p:txBody>
          </p:sp>
          <p:sp>
            <p:nvSpPr>
              <p:cNvPr id="68022" name="Freeform 645"/>
              <p:cNvSpPr>
                <a:spLocks noChangeAspect="1"/>
              </p:cNvSpPr>
              <p:nvPr/>
            </p:nvSpPr>
            <p:spPr bwMode="auto">
              <a:xfrm>
                <a:off x="4519" y="419"/>
                <a:ext cx="550" cy="523"/>
              </a:xfrm>
              <a:custGeom>
                <a:avLst/>
                <a:gdLst>
                  <a:gd name="T0" fmla="*/ 2 w 1101"/>
                  <a:gd name="T1" fmla="*/ 1019 h 1046"/>
                  <a:gd name="T2" fmla="*/ 11 w 1101"/>
                  <a:gd name="T3" fmla="*/ 872 h 1046"/>
                  <a:gd name="T4" fmla="*/ 40 w 1101"/>
                  <a:gd name="T5" fmla="*/ 665 h 1046"/>
                  <a:gd name="T6" fmla="*/ 97 w 1101"/>
                  <a:gd name="T7" fmla="*/ 483 h 1046"/>
                  <a:gd name="T8" fmla="*/ 143 w 1101"/>
                  <a:gd name="T9" fmla="*/ 429 h 1046"/>
                  <a:gd name="T10" fmla="*/ 157 w 1101"/>
                  <a:gd name="T11" fmla="*/ 416 h 1046"/>
                  <a:gd name="T12" fmla="*/ 181 w 1101"/>
                  <a:gd name="T13" fmla="*/ 394 h 1046"/>
                  <a:gd name="T14" fmla="*/ 214 w 1101"/>
                  <a:gd name="T15" fmla="*/ 365 h 1046"/>
                  <a:gd name="T16" fmla="*/ 247 w 1101"/>
                  <a:gd name="T17" fmla="*/ 334 h 1046"/>
                  <a:gd name="T18" fmla="*/ 280 w 1101"/>
                  <a:gd name="T19" fmla="*/ 302 h 1046"/>
                  <a:gd name="T20" fmla="*/ 309 w 1101"/>
                  <a:gd name="T21" fmla="*/ 273 h 1046"/>
                  <a:gd name="T22" fmla="*/ 329 w 1101"/>
                  <a:gd name="T23" fmla="*/ 250 h 1046"/>
                  <a:gd name="T24" fmla="*/ 338 w 1101"/>
                  <a:gd name="T25" fmla="*/ 240 h 1046"/>
                  <a:gd name="T26" fmla="*/ 365 w 1101"/>
                  <a:gd name="T27" fmla="*/ 219 h 1046"/>
                  <a:gd name="T28" fmla="*/ 413 w 1101"/>
                  <a:gd name="T29" fmla="*/ 183 h 1046"/>
                  <a:gd name="T30" fmla="*/ 475 w 1101"/>
                  <a:gd name="T31" fmla="*/ 141 h 1046"/>
                  <a:gd name="T32" fmla="*/ 545 w 1101"/>
                  <a:gd name="T33" fmla="*/ 95 h 1046"/>
                  <a:gd name="T34" fmla="*/ 619 w 1101"/>
                  <a:gd name="T35" fmla="*/ 52 h 1046"/>
                  <a:gd name="T36" fmla="*/ 689 w 1101"/>
                  <a:gd name="T37" fmla="*/ 19 h 1046"/>
                  <a:gd name="T38" fmla="*/ 750 w 1101"/>
                  <a:gd name="T39" fmla="*/ 2 h 1046"/>
                  <a:gd name="T40" fmla="*/ 800 w 1101"/>
                  <a:gd name="T41" fmla="*/ 3 h 1046"/>
                  <a:gd name="T42" fmla="*/ 853 w 1101"/>
                  <a:gd name="T43" fmla="*/ 10 h 1046"/>
                  <a:gd name="T44" fmla="*/ 908 w 1101"/>
                  <a:gd name="T45" fmla="*/ 20 h 1046"/>
                  <a:gd name="T46" fmla="*/ 961 w 1101"/>
                  <a:gd name="T47" fmla="*/ 31 h 1046"/>
                  <a:gd name="T48" fmla="*/ 1011 w 1101"/>
                  <a:gd name="T49" fmla="*/ 46 h 1046"/>
                  <a:gd name="T50" fmla="*/ 1051 w 1101"/>
                  <a:gd name="T51" fmla="*/ 65 h 1046"/>
                  <a:gd name="T52" fmla="*/ 1082 w 1101"/>
                  <a:gd name="T53" fmla="*/ 84 h 1046"/>
                  <a:gd name="T54" fmla="*/ 1098 w 1101"/>
                  <a:gd name="T55" fmla="*/ 107 h 1046"/>
                  <a:gd name="T56" fmla="*/ 1094 w 1101"/>
                  <a:gd name="T57" fmla="*/ 131 h 1046"/>
                  <a:gd name="T58" fmla="*/ 1043 w 1101"/>
                  <a:gd name="T59" fmla="*/ 175 h 1046"/>
                  <a:gd name="T60" fmla="*/ 957 w 1101"/>
                  <a:gd name="T61" fmla="*/ 246 h 1046"/>
                  <a:gd name="T62" fmla="*/ 846 w 1101"/>
                  <a:gd name="T63" fmla="*/ 330 h 1046"/>
                  <a:gd name="T64" fmla="*/ 727 w 1101"/>
                  <a:gd name="T65" fmla="*/ 422 h 1046"/>
                  <a:gd name="T66" fmla="*/ 615 w 1101"/>
                  <a:gd name="T67" fmla="*/ 512 h 1046"/>
                  <a:gd name="T68" fmla="*/ 520 w 1101"/>
                  <a:gd name="T69" fmla="*/ 589 h 1046"/>
                  <a:gd name="T70" fmla="*/ 458 w 1101"/>
                  <a:gd name="T71" fmla="*/ 648 h 1046"/>
                  <a:gd name="T72" fmla="*/ 428 w 1101"/>
                  <a:gd name="T73" fmla="*/ 696 h 1046"/>
                  <a:gd name="T74" fmla="*/ 384 w 1101"/>
                  <a:gd name="T75" fmla="*/ 761 h 1046"/>
                  <a:gd name="T76" fmla="*/ 331 w 1101"/>
                  <a:gd name="T77" fmla="*/ 830 h 1046"/>
                  <a:gd name="T78" fmla="*/ 270 w 1101"/>
                  <a:gd name="T79" fmla="*/ 896 h 1046"/>
                  <a:gd name="T80" fmla="*/ 206 w 1101"/>
                  <a:gd name="T81" fmla="*/ 956 h 1046"/>
                  <a:gd name="T82" fmla="*/ 141 w 1101"/>
                  <a:gd name="T83" fmla="*/ 1005 h 1046"/>
                  <a:gd name="T84" fmla="*/ 79 w 1101"/>
                  <a:gd name="T85" fmla="*/ 1036 h 1046"/>
                  <a:gd name="T86" fmla="*/ 25 w 1101"/>
                  <a:gd name="T87" fmla="*/ 1046 h 104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101"/>
                  <a:gd name="T133" fmla="*/ 0 h 1046"/>
                  <a:gd name="T134" fmla="*/ 1101 w 1101"/>
                  <a:gd name="T135" fmla="*/ 1046 h 104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101" h="1046">
                    <a:moveTo>
                      <a:pt x="0" y="1040"/>
                    </a:moveTo>
                    <a:lnTo>
                      <a:pt x="2" y="1019"/>
                    </a:lnTo>
                    <a:lnTo>
                      <a:pt x="4" y="959"/>
                    </a:lnTo>
                    <a:lnTo>
                      <a:pt x="11" y="872"/>
                    </a:lnTo>
                    <a:lnTo>
                      <a:pt x="22" y="771"/>
                    </a:lnTo>
                    <a:lnTo>
                      <a:pt x="40" y="665"/>
                    </a:lnTo>
                    <a:lnTo>
                      <a:pt x="64" y="565"/>
                    </a:lnTo>
                    <a:lnTo>
                      <a:pt x="97" y="483"/>
                    </a:lnTo>
                    <a:lnTo>
                      <a:pt x="141" y="430"/>
                    </a:lnTo>
                    <a:lnTo>
                      <a:pt x="143" y="429"/>
                    </a:lnTo>
                    <a:lnTo>
                      <a:pt x="148" y="423"/>
                    </a:lnTo>
                    <a:lnTo>
                      <a:pt x="157" y="416"/>
                    </a:lnTo>
                    <a:lnTo>
                      <a:pt x="169" y="406"/>
                    </a:lnTo>
                    <a:lnTo>
                      <a:pt x="181" y="394"/>
                    </a:lnTo>
                    <a:lnTo>
                      <a:pt x="196" y="380"/>
                    </a:lnTo>
                    <a:lnTo>
                      <a:pt x="214" y="365"/>
                    </a:lnTo>
                    <a:lnTo>
                      <a:pt x="230" y="349"/>
                    </a:lnTo>
                    <a:lnTo>
                      <a:pt x="247" y="334"/>
                    </a:lnTo>
                    <a:lnTo>
                      <a:pt x="264" y="318"/>
                    </a:lnTo>
                    <a:lnTo>
                      <a:pt x="280" y="302"/>
                    </a:lnTo>
                    <a:lnTo>
                      <a:pt x="295" y="287"/>
                    </a:lnTo>
                    <a:lnTo>
                      <a:pt x="309" y="273"/>
                    </a:lnTo>
                    <a:lnTo>
                      <a:pt x="321" y="261"/>
                    </a:lnTo>
                    <a:lnTo>
                      <a:pt x="329" y="250"/>
                    </a:lnTo>
                    <a:lnTo>
                      <a:pt x="335" y="242"/>
                    </a:lnTo>
                    <a:lnTo>
                      <a:pt x="338" y="240"/>
                    </a:lnTo>
                    <a:lnTo>
                      <a:pt x="348" y="232"/>
                    </a:lnTo>
                    <a:lnTo>
                      <a:pt x="365" y="219"/>
                    </a:lnTo>
                    <a:lnTo>
                      <a:pt x="386" y="203"/>
                    </a:lnTo>
                    <a:lnTo>
                      <a:pt x="413" y="183"/>
                    </a:lnTo>
                    <a:lnTo>
                      <a:pt x="442" y="163"/>
                    </a:lnTo>
                    <a:lnTo>
                      <a:pt x="475" y="141"/>
                    </a:lnTo>
                    <a:lnTo>
                      <a:pt x="510" y="118"/>
                    </a:lnTo>
                    <a:lnTo>
                      <a:pt x="545" y="95"/>
                    </a:lnTo>
                    <a:lnTo>
                      <a:pt x="582" y="72"/>
                    </a:lnTo>
                    <a:lnTo>
                      <a:pt x="619" y="52"/>
                    </a:lnTo>
                    <a:lnTo>
                      <a:pt x="655" y="34"/>
                    </a:lnTo>
                    <a:lnTo>
                      <a:pt x="689" y="19"/>
                    </a:lnTo>
                    <a:lnTo>
                      <a:pt x="722" y="7"/>
                    </a:lnTo>
                    <a:lnTo>
                      <a:pt x="750" y="2"/>
                    </a:lnTo>
                    <a:lnTo>
                      <a:pt x="775" y="0"/>
                    </a:lnTo>
                    <a:lnTo>
                      <a:pt x="800" y="3"/>
                    </a:lnTo>
                    <a:lnTo>
                      <a:pt x="827" y="6"/>
                    </a:lnTo>
                    <a:lnTo>
                      <a:pt x="853" y="10"/>
                    </a:lnTo>
                    <a:lnTo>
                      <a:pt x="881" y="14"/>
                    </a:lnTo>
                    <a:lnTo>
                      <a:pt x="908" y="20"/>
                    </a:lnTo>
                    <a:lnTo>
                      <a:pt x="936" y="26"/>
                    </a:lnTo>
                    <a:lnTo>
                      <a:pt x="961" y="31"/>
                    </a:lnTo>
                    <a:lnTo>
                      <a:pt x="987" y="40"/>
                    </a:lnTo>
                    <a:lnTo>
                      <a:pt x="1011" y="46"/>
                    </a:lnTo>
                    <a:lnTo>
                      <a:pt x="1033" y="56"/>
                    </a:lnTo>
                    <a:lnTo>
                      <a:pt x="1051" y="65"/>
                    </a:lnTo>
                    <a:lnTo>
                      <a:pt x="1068" y="74"/>
                    </a:lnTo>
                    <a:lnTo>
                      <a:pt x="1082" y="84"/>
                    </a:lnTo>
                    <a:lnTo>
                      <a:pt x="1093" y="96"/>
                    </a:lnTo>
                    <a:lnTo>
                      <a:pt x="1098" y="107"/>
                    </a:lnTo>
                    <a:lnTo>
                      <a:pt x="1101" y="120"/>
                    </a:lnTo>
                    <a:lnTo>
                      <a:pt x="1094" y="131"/>
                    </a:lnTo>
                    <a:lnTo>
                      <a:pt x="1074" y="150"/>
                    </a:lnTo>
                    <a:lnTo>
                      <a:pt x="1043" y="175"/>
                    </a:lnTo>
                    <a:lnTo>
                      <a:pt x="1004" y="208"/>
                    </a:lnTo>
                    <a:lnTo>
                      <a:pt x="957" y="246"/>
                    </a:lnTo>
                    <a:lnTo>
                      <a:pt x="904" y="286"/>
                    </a:lnTo>
                    <a:lnTo>
                      <a:pt x="846" y="330"/>
                    </a:lnTo>
                    <a:lnTo>
                      <a:pt x="787" y="376"/>
                    </a:lnTo>
                    <a:lnTo>
                      <a:pt x="727" y="422"/>
                    </a:lnTo>
                    <a:lnTo>
                      <a:pt x="670" y="468"/>
                    </a:lnTo>
                    <a:lnTo>
                      <a:pt x="615" y="512"/>
                    </a:lnTo>
                    <a:lnTo>
                      <a:pt x="564" y="552"/>
                    </a:lnTo>
                    <a:lnTo>
                      <a:pt x="520" y="589"/>
                    </a:lnTo>
                    <a:lnTo>
                      <a:pt x="484" y="621"/>
                    </a:lnTo>
                    <a:lnTo>
                      <a:pt x="458" y="648"/>
                    </a:lnTo>
                    <a:lnTo>
                      <a:pt x="444" y="666"/>
                    </a:lnTo>
                    <a:lnTo>
                      <a:pt x="428" y="696"/>
                    </a:lnTo>
                    <a:lnTo>
                      <a:pt x="407" y="727"/>
                    </a:lnTo>
                    <a:lnTo>
                      <a:pt x="384" y="761"/>
                    </a:lnTo>
                    <a:lnTo>
                      <a:pt x="359" y="795"/>
                    </a:lnTo>
                    <a:lnTo>
                      <a:pt x="331" y="830"/>
                    </a:lnTo>
                    <a:lnTo>
                      <a:pt x="301" y="863"/>
                    </a:lnTo>
                    <a:lnTo>
                      <a:pt x="270" y="896"/>
                    </a:lnTo>
                    <a:lnTo>
                      <a:pt x="238" y="928"/>
                    </a:lnTo>
                    <a:lnTo>
                      <a:pt x="206" y="956"/>
                    </a:lnTo>
                    <a:lnTo>
                      <a:pt x="173" y="983"/>
                    </a:lnTo>
                    <a:lnTo>
                      <a:pt x="141" y="1005"/>
                    </a:lnTo>
                    <a:lnTo>
                      <a:pt x="109" y="1023"/>
                    </a:lnTo>
                    <a:lnTo>
                      <a:pt x="79" y="1036"/>
                    </a:lnTo>
                    <a:lnTo>
                      <a:pt x="51" y="1044"/>
                    </a:lnTo>
                    <a:lnTo>
                      <a:pt x="25" y="1046"/>
                    </a:lnTo>
                    <a:lnTo>
                      <a:pt x="0" y="1040"/>
                    </a:lnTo>
                    <a:close/>
                  </a:path>
                </a:pathLst>
              </a:custGeom>
              <a:solidFill>
                <a:srgbClr val="E8A500"/>
              </a:solidFill>
              <a:ln w="9525">
                <a:noFill/>
                <a:round/>
                <a:headEnd/>
                <a:tailEnd/>
              </a:ln>
            </p:spPr>
            <p:txBody>
              <a:bodyPr>
                <a:prstTxWarp prst="textNoShape">
                  <a:avLst/>
                </a:prstTxWarp>
              </a:bodyPr>
              <a:lstStyle/>
              <a:p>
                <a:endParaRPr lang="en-US"/>
              </a:p>
            </p:txBody>
          </p:sp>
          <p:sp>
            <p:nvSpPr>
              <p:cNvPr id="68023" name="Freeform 646"/>
              <p:cNvSpPr>
                <a:spLocks noChangeAspect="1"/>
              </p:cNvSpPr>
              <p:nvPr/>
            </p:nvSpPr>
            <p:spPr bwMode="auto">
              <a:xfrm>
                <a:off x="4535" y="484"/>
                <a:ext cx="647" cy="464"/>
              </a:xfrm>
              <a:custGeom>
                <a:avLst/>
                <a:gdLst>
                  <a:gd name="T0" fmla="*/ 1 w 1293"/>
                  <a:gd name="T1" fmla="*/ 907 h 929"/>
                  <a:gd name="T2" fmla="*/ 13 w 1293"/>
                  <a:gd name="T3" fmla="*/ 904 h 929"/>
                  <a:gd name="T4" fmla="*/ 34 w 1293"/>
                  <a:gd name="T5" fmla="*/ 899 h 929"/>
                  <a:gd name="T6" fmla="*/ 61 w 1293"/>
                  <a:gd name="T7" fmla="*/ 888 h 929"/>
                  <a:gd name="T8" fmla="*/ 93 w 1293"/>
                  <a:gd name="T9" fmla="*/ 873 h 929"/>
                  <a:gd name="T10" fmla="*/ 125 w 1293"/>
                  <a:gd name="T11" fmla="*/ 852 h 929"/>
                  <a:gd name="T12" fmla="*/ 155 w 1293"/>
                  <a:gd name="T13" fmla="*/ 823 h 929"/>
                  <a:gd name="T14" fmla="*/ 183 w 1293"/>
                  <a:gd name="T15" fmla="*/ 787 h 929"/>
                  <a:gd name="T16" fmla="*/ 198 w 1293"/>
                  <a:gd name="T17" fmla="*/ 759 h 929"/>
                  <a:gd name="T18" fmla="*/ 229 w 1293"/>
                  <a:gd name="T19" fmla="*/ 716 h 929"/>
                  <a:gd name="T20" fmla="*/ 284 w 1293"/>
                  <a:gd name="T21" fmla="*/ 640 h 929"/>
                  <a:gd name="T22" fmla="*/ 356 w 1293"/>
                  <a:gd name="T23" fmla="*/ 545 h 929"/>
                  <a:gd name="T24" fmla="*/ 437 w 1293"/>
                  <a:gd name="T25" fmla="*/ 441 h 929"/>
                  <a:gd name="T26" fmla="*/ 521 w 1293"/>
                  <a:gd name="T27" fmla="*/ 345 h 929"/>
                  <a:gd name="T28" fmla="*/ 600 w 1293"/>
                  <a:gd name="T29" fmla="*/ 264 h 929"/>
                  <a:gd name="T30" fmla="*/ 667 w 1293"/>
                  <a:gd name="T31" fmla="*/ 212 h 929"/>
                  <a:gd name="T32" fmla="*/ 717 w 1293"/>
                  <a:gd name="T33" fmla="*/ 195 h 929"/>
                  <a:gd name="T34" fmla="*/ 768 w 1293"/>
                  <a:gd name="T35" fmla="*/ 172 h 929"/>
                  <a:gd name="T36" fmla="*/ 823 w 1293"/>
                  <a:gd name="T37" fmla="*/ 139 h 929"/>
                  <a:gd name="T38" fmla="*/ 880 w 1293"/>
                  <a:gd name="T39" fmla="*/ 101 h 929"/>
                  <a:gd name="T40" fmla="*/ 937 w 1293"/>
                  <a:gd name="T41" fmla="*/ 64 h 929"/>
                  <a:gd name="T42" fmla="*/ 994 w 1293"/>
                  <a:gd name="T43" fmla="*/ 30 h 929"/>
                  <a:gd name="T44" fmla="*/ 1049 w 1293"/>
                  <a:gd name="T45" fmla="*/ 8 h 929"/>
                  <a:gd name="T46" fmla="*/ 1102 w 1293"/>
                  <a:gd name="T47" fmla="*/ 0 h 929"/>
                  <a:gd name="T48" fmla="*/ 1151 w 1293"/>
                  <a:gd name="T49" fmla="*/ 11 h 929"/>
                  <a:gd name="T50" fmla="*/ 1193 w 1293"/>
                  <a:gd name="T51" fmla="*/ 31 h 929"/>
                  <a:gd name="T52" fmla="*/ 1229 w 1293"/>
                  <a:gd name="T53" fmla="*/ 61 h 929"/>
                  <a:gd name="T54" fmla="*/ 1258 w 1293"/>
                  <a:gd name="T55" fmla="*/ 98 h 929"/>
                  <a:gd name="T56" fmla="*/ 1278 w 1293"/>
                  <a:gd name="T57" fmla="*/ 143 h 929"/>
                  <a:gd name="T58" fmla="*/ 1290 w 1293"/>
                  <a:gd name="T59" fmla="*/ 194 h 929"/>
                  <a:gd name="T60" fmla="*/ 1293 w 1293"/>
                  <a:gd name="T61" fmla="*/ 250 h 929"/>
                  <a:gd name="T62" fmla="*/ 1286 w 1293"/>
                  <a:gd name="T63" fmla="*/ 311 h 929"/>
                  <a:gd name="T64" fmla="*/ 1270 w 1293"/>
                  <a:gd name="T65" fmla="*/ 378 h 929"/>
                  <a:gd name="T66" fmla="*/ 1252 w 1293"/>
                  <a:gd name="T67" fmla="*/ 451 h 929"/>
                  <a:gd name="T68" fmla="*/ 1229 w 1293"/>
                  <a:gd name="T69" fmla="*/ 526 h 929"/>
                  <a:gd name="T70" fmla="*/ 1195 w 1293"/>
                  <a:gd name="T71" fmla="*/ 600 h 929"/>
                  <a:gd name="T72" fmla="*/ 1147 w 1293"/>
                  <a:gd name="T73" fmla="*/ 671 h 929"/>
                  <a:gd name="T74" fmla="*/ 1078 w 1293"/>
                  <a:gd name="T75" fmla="*/ 734 h 929"/>
                  <a:gd name="T76" fmla="*/ 985 w 1293"/>
                  <a:gd name="T77" fmla="*/ 787 h 929"/>
                  <a:gd name="T78" fmla="*/ 861 w 1293"/>
                  <a:gd name="T79" fmla="*/ 826 h 929"/>
                  <a:gd name="T80" fmla="*/ 748 w 1293"/>
                  <a:gd name="T81" fmla="*/ 845 h 929"/>
                  <a:gd name="T82" fmla="*/ 671 w 1293"/>
                  <a:gd name="T83" fmla="*/ 855 h 929"/>
                  <a:gd name="T84" fmla="*/ 595 w 1293"/>
                  <a:gd name="T85" fmla="*/ 866 h 929"/>
                  <a:gd name="T86" fmla="*/ 524 w 1293"/>
                  <a:gd name="T87" fmla="*/ 877 h 929"/>
                  <a:gd name="T88" fmla="*/ 454 w 1293"/>
                  <a:gd name="T89" fmla="*/ 887 h 929"/>
                  <a:gd name="T90" fmla="*/ 388 w 1293"/>
                  <a:gd name="T91" fmla="*/ 896 h 929"/>
                  <a:gd name="T92" fmla="*/ 326 w 1293"/>
                  <a:gd name="T93" fmla="*/ 904 h 929"/>
                  <a:gd name="T94" fmla="*/ 268 w 1293"/>
                  <a:gd name="T95" fmla="*/ 913 h 929"/>
                  <a:gd name="T96" fmla="*/ 215 w 1293"/>
                  <a:gd name="T97" fmla="*/ 919 h 929"/>
                  <a:gd name="T98" fmla="*/ 167 w 1293"/>
                  <a:gd name="T99" fmla="*/ 924 h 929"/>
                  <a:gd name="T100" fmla="*/ 123 w 1293"/>
                  <a:gd name="T101" fmla="*/ 928 h 929"/>
                  <a:gd name="T102" fmla="*/ 86 w 1293"/>
                  <a:gd name="T103" fmla="*/ 929 h 929"/>
                  <a:gd name="T104" fmla="*/ 55 w 1293"/>
                  <a:gd name="T105" fmla="*/ 928 h 929"/>
                  <a:gd name="T106" fmla="*/ 31 w 1293"/>
                  <a:gd name="T107" fmla="*/ 925 h 929"/>
                  <a:gd name="T108" fmla="*/ 12 w 1293"/>
                  <a:gd name="T109" fmla="*/ 919 h 929"/>
                  <a:gd name="T110" fmla="*/ 2 w 1293"/>
                  <a:gd name="T111" fmla="*/ 911 h 929"/>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293"/>
                  <a:gd name="T169" fmla="*/ 0 h 929"/>
                  <a:gd name="T170" fmla="*/ 1293 w 1293"/>
                  <a:gd name="T171" fmla="*/ 929 h 929"/>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293" h="929">
                    <a:moveTo>
                      <a:pt x="0" y="907"/>
                    </a:moveTo>
                    <a:lnTo>
                      <a:pt x="1" y="907"/>
                    </a:lnTo>
                    <a:lnTo>
                      <a:pt x="5" y="906"/>
                    </a:lnTo>
                    <a:lnTo>
                      <a:pt x="13" y="904"/>
                    </a:lnTo>
                    <a:lnTo>
                      <a:pt x="23" y="902"/>
                    </a:lnTo>
                    <a:lnTo>
                      <a:pt x="34" y="899"/>
                    </a:lnTo>
                    <a:lnTo>
                      <a:pt x="47" y="894"/>
                    </a:lnTo>
                    <a:lnTo>
                      <a:pt x="61" y="888"/>
                    </a:lnTo>
                    <a:lnTo>
                      <a:pt x="77" y="881"/>
                    </a:lnTo>
                    <a:lnTo>
                      <a:pt x="93" y="873"/>
                    </a:lnTo>
                    <a:lnTo>
                      <a:pt x="109" y="863"/>
                    </a:lnTo>
                    <a:lnTo>
                      <a:pt x="125" y="852"/>
                    </a:lnTo>
                    <a:lnTo>
                      <a:pt x="140" y="839"/>
                    </a:lnTo>
                    <a:lnTo>
                      <a:pt x="155" y="823"/>
                    </a:lnTo>
                    <a:lnTo>
                      <a:pt x="170" y="805"/>
                    </a:lnTo>
                    <a:lnTo>
                      <a:pt x="183" y="787"/>
                    </a:lnTo>
                    <a:lnTo>
                      <a:pt x="193" y="765"/>
                    </a:lnTo>
                    <a:lnTo>
                      <a:pt x="198" y="759"/>
                    </a:lnTo>
                    <a:lnTo>
                      <a:pt x="209" y="742"/>
                    </a:lnTo>
                    <a:lnTo>
                      <a:pt x="229" y="716"/>
                    </a:lnTo>
                    <a:lnTo>
                      <a:pt x="253" y="681"/>
                    </a:lnTo>
                    <a:lnTo>
                      <a:pt x="284" y="640"/>
                    </a:lnTo>
                    <a:lnTo>
                      <a:pt x="319" y="594"/>
                    </a:lnTo>
                    <a:lnTo>
                      <a:pt x="356" y="545"/>
                    </a:lnTo>
                    <a:lnTo>
                      <a:pt x="396" y="493"/>
                    </a:lnTo>
                    <a:lnTo>
                      <a:pt x="437" y="441"/>
                    </a:lnTo>
                    <a:lnTo>
                      <a:pt x="480" y="392"/>
                    </a:lnTo>
                    <a:lnTo>
                      <a:pt x="521" y="345"/>
                    </a:lnTo>
                    <a:lnTo>
                      <a:pt x="562" y="301"/>
                    </a:lnTo>
                    <a:lnTo>
                      <a:pt x="600" y="264"/>
                    </a:lnTo>
                    <a:lnTo>
                      <a:pt x="636" y="234"/>
                    </a:lnTo>
                    <a:lnTo>
                      <a:pt x="667" y="212"/>
                    </a:lnTo>
                    <a:lnTo>
                      <a:pt x="693" y="202"/>
                    </a:lnTo>
                    <a:lnTo>
                      <a:pt x="717" y="195"/>
                    </a:lnTo>
                    <a:lnTo>
                      <a:pt x="743" y="185"/>
                    </a:lnTo>
                    <a:lnTo>
                      <a:pt x="768" y="172"/>
                    </a:lnTo>
                    <a:lnTo>
                      <a:pt x="796" y="156"/>
                    </a:lnTo>
                    <a:lnTo>
                      <a:pt x="823" y="139"/>
                    </a:lnTo>
                    <a:lnTo>
                      <a:pt x="851" y="120"/>
                    </a:lnTo>
                    <a:lnTo>
                      <a:pt x="880" y="101"/>
                    </a:lnTo>
                    <a:lnTo>
                      <a:pt x="909" y="82"/>
                    </a:lnTo>
                    <a:lnTo>
                      <a:pt x="937" y="64"/>
                    </a:lnTo>
                    <a:lnTo>
                      <a:pt x="965" y="46"/>
                    </a:lnTo>
                    <a:lnTo>
                      <a:pt x="994" y="30"/>
                    </a:lnTo>
                    <a:lnTo>
                      <a:pt x="1021" y="18"/>
                    </a:lnTo>
                    <a:lnTo>
                      <a:pt x="1049" y="8"/>
                    </a:lnTo>
                    <a:lnTo>
                      <a:pt x="1077" y="3"/>
                    </a:lnTo>
                    <a:lnTo>
                      <a:pt x="1102" y="0"/>
                    </a:lnTo>
                    <a:lnTo>
                      <a:pt x="1127" y="4"/>
                    </a:lnTo>
                    <a:lnTo>
                      <a:pt x="1151" y="11"/>
                    </a:lnTo>
                    <a:lnTo>
                      <a:pt x="1172" y="20"/>
                    </a:lnTo>
                    <a:lnTo>
                      <a:pt x="1193" y="31"/>
                    </a:lnTo>
                    <a:lnTo>
                      <a:pt x="1212" y="45"/>
                    </a:lnTo>
                    <a:lnTo>
                      <a:pt x="1229" y="61"/>
                    </a:lnTo>
                    <a:lnTo>
                      <a:pt x="1244" y="79"/>
                    </a:lnTo>
                    <a:lnTo>
                      <a:pt x="1258" y="98"/>
                    </a:lnTo>
                    <a:lnTo>
                      <a:pt x="1269" y="120"/>
                    </a:lnTo>
                    <a:lnTo>
                      <a:pt x="1278" y="143"/>
                    </a:lnTo>
                    <a:lnTo>
                      <a:pt x="1285" y="167"/>
                    </a:lnTo>
                    <a:lnTo>
                      <a:pt x="1290" y="194"/>
                    </a:lnTo>
                    <a:lnTo>
                      <a:pt x="1293" y="222"/>
                    </a:lnTo>
                    <a:lnTo>
                      <a:pt x="1293" y="250"/>
                    </a:lnTo>
                    <a:lnTo>
                      <a:pt x="1291" y="280"/>
                    </a:lnTo>
                    <a:lnTo>
                      <a:pt x="1286" y="311"/>
                    </a:lnTo>
                    <a:lnTo>
                      <a:pt x="1278" y="344"/>
                    </a:lnTo>
                    <a:lnTo>
                      <a:pt x="1270" y="378"/>
                    </a:lnTo>
                    <a:lnTo>
                      <a:pt x="1261" y="414"/>
                    </a:lnTo>
                    <a:lnTo>
                      <a:pt x="1252" y="451"/>
                    </a:lnTo>
                    <a:lnTo>
                      <a:pt x="1242" y="488"/>
                    </a:lnTo>
                    <a:lnTo>
                      <a:pt x="1229" y="526"/>
                    </a:lnTo>
                    <a:lnTo>
                      <a:pt x="1214" y="564"/>
                    </a:lnTo>
                    <a:lnTo>
                      <a:pt x="1195" y="600"/>
                    </a:lnTo>
                    <a:lnTo>
                      <a:pt x="1174" y="636"/>
                    </a:lnTo>
                    <a:lnTo>
                      <a:pt x="1147" y="671"/>
                    </a:lnTo>
                    <a:lnTo>
                      <a:pt x="1116" y="704"/>
                    </a:lnTo>
                    <a:lnTo>
                      <a:pt x="1078" y="734"/>
                    </a:lnTo>
                    <a:lnTo>
                      <a:pt x="1035" y="762"/>
                    </a:lnTo>
                    <a:lnTo>
                      <a:pt x="985" y="787"/>
                    </a:lnTo>
                    <a:lnTo>
                      <a:pt x="927" y="808"/>
                    </a:lnTo>
                    <a:lnTo>
                      <a:pt x="861" y="826"/>
                    </a:lnTo>
                    <a:lnTo>
                      <a:pt x="788" y="839"/>
                    </a:lnTo>
                    <a:lnTo>
                      <a:pt x="748" y="845"/>
                    </a:lnTo>
                    <a:lnTo>
                      <a:pt x="709" y="849"/>
                    </a:lnTo>
                    <a:lnTo>
                      <a:pt x="671" y="855"/>
                    </a:lnTo>
                    <a:lnTo>
                      <a:pt x="633" y="861"/>
                    </a:lnTo>
                    <a:lnTo>
                      <a:pt x="595" y="866"/>
                    </a:lnTo>
                    <a:lnTo>
                      <a:pt x="559" y="871"/>
                    </a:lnTo>
                    <a:lnTo>
                      <a:pt x="524" y="877"/>
                    </a:lnTo>
                    <a:lnTo>
                      <a:pt x="488" y="881"/>
                    </a:lnTo>
                    <a:lnTo>
                      <a:pt x="454" y="887"/>
                    </a:lnTo>
                    <a:lnTo>
                      <a:pt x="420" y="892"/>
                    </a:lnTo>
                    <a:lnTo>
                      <a:pt x="388" y="896"/>
                    </a:lnTo>
                    <a:lnTo>
                      <a:pt x="357" y="901"/>
                    </a:lnTo>
                    <a:lnTo>
                      <a:pt x="326" y="904"/>
                    </a:lnTo>
                    <a:lnTo>
                      <a:pt x="297" y="909"/>
                    </a:lnTo>
                    <a:lnTo>
                      <a:pt x="268" y="913"/>
                    </a:lnTo>
                    <a:lnTo>
                      <a:pt x="240" y="916"/>
                    </a:lnTo>
                    <a:lnTo>
                      <a:pt x="215" y="919"/>
                    </a:lnTo>
                    <a:lnTo>
                      <a:pt x="190" y="922"/>
                    </a:lnTo>
                    <a:lnTo>
                      <a:pt x="167" y="924"/>
                    </a:lnTo>
                    <a:lnTo>
                      <a:pt x="144" y="925"/>
                    </a:lnTo>
                    <a:lnTo>
                      <a:pt x="123" y="928"/>
                    </a:lnTo>
                    <a:lnTo>
                      <a:pt x="103" y="929"/>
                    </a:lnTo>
                    <a:lnTo>
                      <a:pt x="86" y="929"/>
                    </a:lnTo>
                    <a:lnTo>
                      <a:pt x="70" y="929"/>
                    </a:lnTo>
                    <a:lnTo>
                      <a:pt x="55" y="928"/>
                    </a:lnTo>
                    <a:lnTo>
                      <a:pt x="42" y="926"/>
                    </a:lnTo>
                    <a:lnTo>
                      <a:pt x="31" y="925"/>
                    </a:lnTo>
                    <a:lnTo>
                      <a:pt x="20" y="923"/>
                    </a:lnTo>
                    <a:lnTo>
                      <a:pt x="12" y="919"/>
                    </a:lnTo>
                    <a:lnTo>
                      <a:pt x="6" y="916"/>
                    </a:lnTo>
                    <a:lnTo>
                      <a:pt x="2" y="911"/>
                    </a:lnTo>
                    <a:lnTo>
                      <a:pt x="0" y="907"/>
                    </a:lnTo>
                    <a:close/>
                  </a:path>
                </a:pathLst>
              </a:custGeom>
              <a:solidFill>
                <a:srgbClr val="9B3F00"/>
              </a:solidFill>
              <a:ln w="9525">
                <a:noFill/>
                <a:round/>
                <a:headEnd/>
                <a:tailEnd/>
              </a:ln>
            </p:spPr>
            <p:txBody>
              <a:bodyPr>
                <a:prstTxWarp prst="textNoShape">
                  <a:avLst/>
                </a:prstTxWarp>
              </a:bodyPr>
              <a:lstStyle/>
              <a:p>
                <a:endParaRPr lang="en-US"/>
              </a:p>
            </p:txBody>
          </p:sp>
          <p:sp>
            <p:nvSpPr>
              <p:cNvPr id="68024" name="Freeform 647"/>
              <p:cNvSpPr>
                <a:spLocks noChangeAspect="1"/>
              </p:cNvSpPr>
              <p:nvPr/>
            </p:nvSpPr>
            <p:spPr bwMode="auto">
              <a:xfrm>
                <a:off x="4338" y="416"/>
                <a:ext cx="554" cy="530"/>
              </a:xfrm>
              <a:custGeom>
                <a:avLst/>
                <a:gdLst>
                  <a:gd name="T0" fmla="*/ 1103 w 1108"/>
                  <a:gd name="T1" fmla="*/ 2 h 1058"/>
                  <a:gd name="T2" fmla="*/ 1080 w 1108"/>
                  <a:gd name="T3" fmla="*/ 1 h 1058"/>
                  <a:gd name="T4" fmla="*/ 1040 w 1108"/>
                  <a:gd name="T5" fmla="*/ 0 h 1058"/>
                  <a:gd name="T6" fmla="*/ 987 w 1108"/>
                  <a:gd name="T7" fmla="*/ 1 h 1058"/>
                  <a:gd name="T8" fmla="*/ 925 w 1108"/>
                  <a:gd name="T9" fmla="*/ 3 h 1058"/>
                  <a:gd name="T10" fmla="*/ 857 w 1108"/>
                  <a:gd name="T11" fmla="*/ 7 h 1058"/>
                  <a:gd name="T12" fmla="*/ 788 w 1108"/>
                  <a:gd name="T13" fmla="*/ 15 h 1058"/>
                  <a:gd name="T14" fmla="*/ 718 w 1108"/>
                  <a:gd name="T15" fmla="*/ 25 h 1058"/>
                  <a:gd name="T16" fmla="*/ 652 w 1108"/>
                  <a:gd name="T17" fmla="*/ 40 h 1058"/>
                  <a:gd name="T18" fmla="*/ 592 w 1108"/>
                  <a:gd name="T19" fmla="*/ 59 h 1058"/>
                  <a:gd name="T20" fmla="*/ 540 w 1108"/>
                  <a:gd name="T21" fmla="*/ 85 h 1058"/>
                  <a:gd name="T22" fmla="*/ 463 w 1108"/>
                  <a:gd name="T23" fmla="*/ 138 h 1058"/>
                  <a:gd name="T24" fmla="*/ 410 w 1108"/>
                  <a:gd name="T25" fmla="*/ 180 h 1058"/>
                  <a:gd name="T26" fmla="*/ 369 w 1108"/>
                  <a:gd name="T27" fmla="*/ 215 h 1058"/>
                  <a:gd name="T28" fmla="*/ 329 w 1108"/>
                  <a:gd name="T29" fmla="*/ 244 h 1058"/>
                  <a:gd name="T30" fmla="*/ 275 w 1108"/>
                  <a:gd name="T31" fmla="*/ 267 h 1058"/>
                  <a:gd name="T32" fmla="*/ 205 w 1108"/>
                  <a:gd name="T33" fmla="*/ 294 h 1058"/>
                  <a:gd name="T34" fmla="*/ 140 w 1108"/>
                  <a:gd name="T35" fmla="*/ 344 h 1058"/>
                  <a:gd name="T36" fmla="*/ 86 w 1108"/>
                  <a:gd name="T37" fmla="*/ 408 h 1058"/>
                  <a:gd name="T38" fmla="*/ 43 w 1108"/>
                  <a:gd name="T39" fmla="*/ 478 h 1058"/>
                  <a:gd name="T40" fmla="*/ 13 w 1108"/>
                  <a:gd name="T41" fmla="*/ 544 h 1058"/>
                  <a:gd name="T42" fmla="*/ 0 w 1108"/>
                  <a:gd name="T43" fmla="*/ 601 h 1058"/>
                  <a:gd name="T44" fmla="*/ 16 w 1108"/>
                  <a:gd name="T45" fmla="*/ 683 h 1058"/>
                  <a:gd name="T46" fmla="*/ 59 w 1108"/>
                  <a:gd name="T47" fmla="*/ 784 h 1058"/>
                  <a:gd name="T48" fmla="*/ 119 w 1108"/>
                  <a:gd name="T49" fmla="*/ 888 h 1058"/>
                  <a:gd name="T50" fmla="*/ 189 w 1108"/>
                  <a:gd name="T51" fmla="*/ 973 h 1058"/>
                  <a:gd name="T52" fmla="*/ 258 w 1108"/>
                  <a:gd name="T53" fmla="*/ 1020 h 1058"/>
                  <a:gd name="T54" fmla="*/ 357 w 1108"/>
                  <a:gd name="T55" fmla="*/ 1053 h 1058"/>
                  <a:gd name="T56" fmla="*/ 379 w 1108"/>
                  <a:gd name="T57" fmla="*/ 1057 h 1058"/>
                  <a:gd name="T58" fmla="*/ 349 w 1108"/>
                  <a:gd name="T59" fmla="*/ 1038 h 1058"/>
                  <a:gd name="T60" fmla="*/ 292 w 1108"/>
                  <a:gd name="T61" fmla="*/ 1006 h 1058"/>
                  <a:gd name="T62" fmla="*/ 236 w 1108"/>
                  <a:gd name="T63" fmla="*/ 966 h 1058"/>
                  <a:gd name="T64" fmla="*/ 192 w 1108"/>
                  <a:gd name="T65" fmla="*/ 916 h 1058"/>
                  <a:gd name="T66" fmla="*/ 138 w 1108"/>
                  <a:gd name="T67" fmla="*/ 842 h 1058"/>
                  <a:gd name="T68" fmla="*/ 85 w 1108"/>
                  <a:gd name="T69" fmla="*/ 754 h 1058"/>
                  <a:gd name="T70" fmla="*/ 42 w 1108"/>
                  <a:gd name="T71" fmla="*/ 670 h 1058"/>
                  <a:gd name="T72" fmla="*/ 23 w 1108"/>
                  <a:gd name="T73" fmla="*/ 603 h 1058"/>
                  <a:gd name="T74" fmla="*/ 34 w 1108"/>
                  <a:gd name="T75" fmla="*/ 566 h 1058"/>
                  <a:gd name="T76" fmla="*/ 50 w 1108"/>
                  <a:gd name="T77" fmla="*/ 521 h 1058"/>
                  <a:gd name="T78" fmla="*/ 72 w 1108"/>
                  <a:gd name="T79" fmla="*/ 461 h 1058"/>
                  <a:gd name="T80" fmla="*/ 108 w 1108"/>
                  <a:gd name="T81" fmla="*/ 397 h 1058"/>
                  <a:gd name="T82" fmla="*/ 168 w 1108"/>
                  <a:gd name="T83" fmla="*/ 336 h 1058"/>
                  <a:gd name="T84" fmla="*/ 262 w 1108"/>
                  <a:gd name="T85" fmla="*/ 289 h 1058"/>
                  <a:gd name="T86" fmla="*/ 364 w 1108"/>
                  <a:gd name="T87" fmla="*/ 248 h 1058"/>
                  <a:gd name="T88" fmla="*/ 441 w 1108"/>
                  <a:gd name="T89" fmla="*/ 208 h 1058"/>
                  <a:gd name="T90" fmla="*/ 495 w 1108"/>
                  <a:gd name="T91" fmla="*/ 170 h 1058"/>
                  <a:gd name="T92" fmla="*/ 530 w 1108"/>
                  <a:gd name="T93" fmla="*/ 138 h 1058"/>
                  <a:gd name="T94" fmla="*/ 548 w 1108"/>
                  <a:gd name="T95" fmla="*/ 116 h 1058"/>
                  <a:gd name="T96" fmla="*/ 573 w 1108"/>
                  <a:gd name="T97" fmla="*/ 101 h 1058"/>
                  <a:gd name="T98" fmla="*/ 663 w 1108"/>
                  <a:gd name="T99" fmla="*/ 76 h 1058"/>
                  <a:gd name="T100" fmla="*/ 795 w 1108"/>
                  <a:gd name="T101" fmla="*/ 47 h 1058"/>
                  <a:gd name="T102" fmla="*/ 935 w 1108"/>
                  <a:gd name="T103" fmla="*/ 20 h 1058"/>
                  <a:gd name="T104" fmla="*/ 1055 w 1108"/>
                  <a:gd name="T105" fmla="*/ 4 h 1058"/>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108"/>
                  <a:gd name="T160" fmla="*/ 0 h 1058"/>
                  <a:gd name="T161" fmla="*/ 1108 w 1108"/>
                  <a:gd name="T162" fmla="*/ 1058 h 1058"/>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108" h="1058">
                    <a:moveTo>
                      <a:pt x="1108" y="2"/>
                    </a:moveTo>
                    <a:lnTo>
                      <a:pt x="1107" y="2"/>
                    </a:lnTo>
                    <a:lnTo>
                      <a:pt x="1103" y="2"/>
                    </a:lnTo>
                    <a:lnTo>
                      <a:pt x="1098" y="2"/>
                    </a:lnTo>
                    <a:lnTo>
                      <a:pt x="1089" y="1"/>
                    </a:lnTo>
                    <a:lnTo>
                      <a:pt x="1080" y="1"/>
                    </a:lnTo>
                    <a:lnTo>
                      <a:pt x="1069" y="1"/>
                    </a:lnTo>
                    <a:lnTo>
                      <a:pt x="1055" y="1"/>
                    </a:lnTo>
                    <a:lnTo>
                      <a:pt x="1040" y="0"/>
                    </a:lnTo>
                    <a:lnTo>
                      <a:pt x="1024" y="0"/>
                    </a:lnTo>
                    <a:lnTo>
                      <a:pt x="1006" y="1"/>
                    </a:lnTo>
                    <a:lnTo>
                      <a:pt x="987" y="1"/>
                    </a:lnTo>
                    <a:lnTo>
                      <a:pt x="967" y="1"/>
                    </a:lnTo>
                    <a:lnTo>
                      <a:pt x="947" y="2"/>
                    </a:lnTo>
                    <a:lnTo>
                      <a:pt x="925" y="3"/>
                    </a:lnTo>
                    <a:lnTo>
                      <a:pt x="903" y="4"/>
                    </a:lnTo>
                    <a:lnTo>
                      <a:pt x="880" y="5"/>
                    </a:lnTo>
                    <a:lnTo>
                      <a:pt x="857" y="7"/>
                    </a:lnTo>
                    <a:lnTo>
                      <a:pt x="834" y="9"/>
                    </a:lnTo>
                    <a:lnTo>
                      <a:pt x="811" y="11"/>
                    </a:lnTo>
                    <a:lnTo>
                      <a:pt x="788" y="15"/>
                    </a:lnTo>
                    <a:lnTo>
                      <a:pt x="765" y="17"/>
                    </a:lnTo>
                    <a:lnTo>
                      <a:pt x="742" y="20"/>
                    </a:lnTo>
                    <a:lnTo>
                      <a:pt x="718" y="25"/>
                    </a:lnTo>
                    <a:lnTo>
                      <a:pt x="695" y="30"/>
                    </a:lnTo>
                    <a:lnTo>
                      <a:pt x="674" y="34"/>
                    </a:lnTo>
                    <a:lnTo>
                      <a:pt x="652" y="40"/>
                    </a:lnTo>
                    <a:lnTo>
                      <a:pt x="631" y="46"/>
                    </a:lnTo>
                    <a:lnTo>
                      <a:pt x="610" y="53"/>
                    </a:lnTo>
                    <a:lnTo>
                      <a:pt x="592" y="59"/>
                    </a:lnTo>
                    <a:lnTo>
                      <a:pt x="573" y="68"/>
                    </a:lnTo>
                    <a:lnTo>
                      <a:pt x="556" y="76"/>
                    </a:lnTo>
                    <a:lnTo>
                      <a:pt x="540" y="85"/>
                    </a:lnTo>
                    <a:lnTo>
                      <a:pt x="511" y="103"/>
                    </a:lnTo>
                    <a:lnTo>
                      <a:pt x="485" y="122"/>
                    </a:lnTo>
                    <a:lnTo>
                      <a:pt x="463" y="138"/>
                    </a:lnTo>
                    <a:lnTo>
                      <a:pt x="443" y="154"/>
                    </a:lnTo>
                    <a:lnTo>
                      <a:pt x="426" y="168"/>
                    </a:lnTo>
                    <a:lnTo>
                      <a:pt x="410" y="180"/>
                    </a:lnTo>
                    <a:lnTo>
                      <a:pt x="396" y="193"/>
                    </a:lnTo>
                    <a:lnTo>
                      <a:pt x="382" y="205"/>
                    </a:lnTo>
                    <a:lnTo>
                      <a:pt x="369" y="215"/>
                    </a:lnTo>
                    <a:lnTo>
                      <a:pt x="357" y="225"/>
                    </a:lnTo>
                    <a:lnTo>
                      <a:pt x="343" y="235"/>
                    </a:lnTo>
                    <a:lnTo>
                      <a:pt x="329" y="244"/>
                    </a:lnTo>
                    <a:lnTo>
                      <a:pt x="313" y="252"/>
                    </a:lnTo>
                    <a:lnTo>
                      <a:pt x="296" y="259"/>
                    </a:lnTo>
                    <a:lnTo>
                      <a:pt x="275" y="267"/>
                    </a:lnTo>
                    <a:lnTo>
                      <a:pt x="252" y="274"/>
                    </a:lnTo>
                    <a:lnTo>
                      <a:pt x="228" y="282"/>
                    </a:lnTo>
                    <a:lnTo>
                      <a:pt x="205" y="294"/>
                    </a:lnTo>
                    <a:lnTo>
                      <a:pt x="183" y="308"/>
                    </a:lnTo>
                    <a:lnTo>
                      <a:pt x="161" y="324"/>
                    </a:lnTo>
                    <a:lnTo>
                      <a:pt x="140" y="344"/>
                    </a:lnTo>
                    <a:lnTo>
                      <a:pt x="121" y="364"/>
                    </a:lnTo>
                    <a:lnTo>
                      <a:pt x="103" y="385"/>
                    </a:lnTo>
                    <a:lnTo>
                      <a:pt x="86" y="408"/>
                    </a:lnTo>
                    <a:lnTo>
                      <a:pt x="70" y="432"/>
                    </a:lnTo>
                    <a:lnTo>
                      <a:pt x="56" y="455"/>
                    </a:lnTo>
                    <a:lnTo>
                      <a:pt x="43" y="478"/>
                    </a:lnTo>
                    <a:lnTo>
                      <a:pt x="32" y="501"/>
                    </a:lnTo>
                    <a:lnTo>
                      <a:pt x="21" y="524"/>
                    </a:lnTo>
                    <a:lnTo>
                      <a:pt x="13" y="544"/>
                    </a:lnTo>
                    <a:lnTo>
                      <a:pt x="6" y="564"/>
                    </a:lnTo>
                    <a:lnTo>
                      <a:pt x="2" y="581"/>
                    </a:lnTo>
                    <a:lnTo>
                      <a:pt x="0" y="601"/>
                    </a:lnTo>
                    <a:lnTo>
                      <a:pt x="2" y="624"/>
                    </a:lnTo>
                    <a:lnTo>
                      <a:pt x="8" y="652"/>
                    </a:lnTo>
                    <a:lnTo>
                      <a:pt x="16" y="683"/>
                    </a:lnTo>
                    <a:lnTo>
                      <a:pt x="28" y="715"/>
                    </a:lnTo>
                    <a:lnTo>
                      <a:pt x="42" y="749"/>
                    </a:lnTo>
                    <a:lnTo>
                      <a:pt x="59" y="784"/>
                    </a:lnTo>
                    <a:lnTo>
                      <a:pt x="78" y="820"/>
                    </a:lnTo>
                    <a:lnTo>
                      <a:pt x="99" y="854"/>
                    </a:lnTo>
                    <a:lnTo>
                      <a:pt x="119" y="888"/>
                    </a:lnTo>
                    <a:lnTo>
                      <a:pt x="142" y="919"/>
                    </a:lnTo>
                    <a:lnTo>
                      <a:pt x="165" y="948"/>
                    </a:lnTo>
                    <a:lnTo>
                      <a:pt x="189" y="973"/>
                    </a:lnTo>
                    <a:lnTo>
                      <a:pt x="213" y="994"/>
                    </a:lnTo>
                    <a:lnTo>
                      <a:pt x="236" y="1010"/>
                    </a:lnTo>
                    <a:lnTo>
                      <a:pt x="258" y="1020"/>
                    </a:lnTo>
                    <a:lnTo>
                      <a:pt x="301" y="1035"/>
                    </a:lnTo>
                    <a:lnTo>
                      <a:pt x="334" y="1045"/>
                    </a:lnTo>
                    <a:lnTo>
                      <a:pt x="357" y="1053"/>
                    </a:lnTo>
                    <a:lnTo>
                      <a:pt x="372" y="1057"/>
                    </a:lnTo>
                    <a:lnTo>
                      <a:pt x="379" y="1058"/>
                    </a:lnTo>
                    <a:lnTo>
                      <a:pt x="379" y="1057"/>
                    </a:lnTo>
                    <a:lnTo>
                      <a:pt x="373" y="1052"/>
                    </a:lnTo>
                    <a:lnTo>
                      <a:pt x="362" y="1047"/>
                    </a:lnTo>
                    <a:lnTo>
                      <a:pt x="349" y="1038"/>
                    </a:lnTo>
                    <a:lnTo>
                      <a:pt x="331" y="1029"/>
                    </a:lnTo>
                    <a:lnTo>
                      <a:pt x="312" y="1018"/>
                    </a:lnTo>
                    <a:lnTo>
                      <a:pt x="292" y="1006"/>
                    </a:lnTo>
                    <a:lnTo>
                      <a:pt x="271" y="992"/>
                    </a:lnTo>
                    <a:lnTo>
                      <a:pt x="253" y="980"/>
                    </a:lnTo>
                    <a:lnTo>
                      <a:pt x="236" y="966"/>
                    </a:lnTo>
                    <a:lnTo>
                      <a:pt x="221" y="952"/>
                    </a:lnTo>
                    <a:lnTo>
                      <a:pt x="207" y="936"/>
                    </a:lnTo>
                    <a:lnTo>
                      <a:pt x="192" y="916"/>
                    </a:lnTo>
                    <a:lnTo>
                      <a:pt x="175" y="895"/>
                    </a:lnTo>
                    <a:lnTo>
                      <a:pt x="156" y="869"/>
                    </a:lnTo>
                    <a:lnTo>
                      <a:pt x="138" y="842"/>
                    </a:lnTo>
                    <a:lnTo>
                      <a:pt x="119" y="814"/>
                    </a:lnTo>
                    <a:lnTo>
                      <a:pt x="102" y="784"/>
                    </a:lnTo>
                    <a:lnTo>
                      <a:pt x="85" y="754"/>
                    </a:lnTo>
                    <a:lnTo>
                      <a:pt x="69" y="725"/>
                    </a:lnTo>
                    <a:lnTo>
                      <a:pt x="55" y="696"/>
                    </a:lnTo>
                    <a:lnTo>
                      <a:pt x="42" y="670"/>
                    </a:lnTo>
                    <a:lnTo>
                      <a:pt x="32" y="645"/>
                    </a:lnTo>
                    <a:lnTo>
                      <a:pt x="26" y="623"/>
                    </a:lnTo>
                    <a:lnTo>
                      <a:pt x="23" y="603"/>
                    </a:lnTo>
                    <a:lnTo>
                      <a:pt x="23" y="588"/>
                    </a:lnTo>
                    <a:lnTo>
                      <a:pt x="27" y="577"/>
                    </a:lnTo>
                    <a:lnTo>
                      <a:pt x="34" y="566"/>
                    </a:lnTo>
                    <a:lnTo>
                      <a:pt x="40" y="554"/>
                    </a:lnTo>
                    <a:lnTo>
                      <a:pt x="46" y="539"/>
                    </a:lnTo>
                    <a:lnTo>
                      <a:pt x="50" y="521"/>
                    </a:lnTo>
                    <a:lnTo>
                      <a:pt x="57" y="503"/>
                    </a:lnTo>
                    <a:lnTo>
                      <a:pt x="64" y="482"/>
                    </a:lnTo>
                    <a:lnTo>
                      <a:pt x="72" y="461"/>
                    </a:lnTo>
                    <a:lnTo>
                      <a:pt x="83" y="441"/>
                    </a:lnTo>
                    <a:lnTo>
                      <a:pt x="94" y="419"/>
                    </a:lnTo>
                    <a:lnTo>
                      <a:pt x="108" y="397"/>
                    </a:lnTo>
                    <a:lnTo>
                      <a:pt x="125" y="376"/>
                    </a:lnTo>
                    <a:lnTo>
                      <a:pt x="145" y="356"/>
                    </a:lnTo>
                    <a:lnTo>
                      <a:pt x="168" y="336"/>
                    </a:lnTo>
                    <a:lnTo>
                      <a:pt x="195" y="319"/>
                    </a:lnTo>
                    <a:lnTo>
                      <a:pt x="227" y="303"/>
                    </a:lnTo>
                    <a:lnTo>
                      <a:pt x="262" y="289"/>
                    </a:lnTo>
                    <a:lnTo>
                      <a:pt x="299" y="276"/>
                    </a:lnTo>
                    <a:lnTo>
                      <a:pt x="333" y="262"/>
                    </a:lnTo>
                    <a:lnTo>
                      <a:pt x="364" y="248"/>
                    </a:lnTo>
                    <a:lnTo>
                      <a:pt x="391" y="236"/>
                    </a:lnTo>
                    <a:lnTo>
                      <a:pt x="418" y="222"/>
                    </a:lnTo>
                    <a:lnTo>
                      <a:pt x="441" y="208"/>
                    </a:lnTo>
                    <a:lnTo>
                      <a:pt x="460" y="195"/>
                    </a:lnTo>
                    <a:lnTo>
                      <a:pt x="479" y="183"/>
                    </a:lnTo>
                    <a:lnTo>
                      <a:pt x="495" y="170"/>
                    </a:lnTo>
                    <a:lnTo>
                      <a:pt x="509" y="159"/>
                    </a:lnTo>
                    <a:lnTo>
                      <a:pt x="520" y="148"/>
                    </a:lnTo>
                    <a:lnTo>
                      <a:pt x="530" y="138"/>
                    </a:lnTo>
                    <a:lnTo>
                      <a:pt x="538" y="130"/>
                    </a:lnTo>
                    <a:lnTo>
                      <a:pt x="543" y="122"/>
                    </a:lnTo>
                    <a:lnTo>
                      <a:pt x="548" y="116"/>
                    </a:lnTo>
                    <a:lnTo>
                      <a:pt x="550" y="111"/>
                    </a:lnTo>
                    <a:lnTo>
                      <a:pt x="557" y="107"/>
                    </a:lnTo>
                    <a:lnTo>
                      <a:pt x="573" y="101"/>
                    </a:lnTo>
                    <a:lnTo>
                      <a:pt x="596" y="93"/>
                    </a:lnTo>
                    <a:lnTo>
                      <a:pt x="627" y="85"/>
                    </a:lnTo>
                    <a:lnTo>
                      <a:pt x="663" y="76"/>
                    </a:lnTo>
                    <a:lnTo>
                      <a:pt x="703" y="66"/>
                    </a:lnTo>
                    <a:lnTo>
                      <a:pt x="748" y="56"/>
                    </a:lnTo>
                    <a:lnTo>
                      <a:pt x="795" y="47"/>
                    </a:lnTo>
                    <a:lnTo>
                      <a:pt x="842" y="38"/>
                    </a:lnTo>
                    <a:lnTo>
                      <a:pt x="889" y="28"/>
                    </a:lnTo>
                    <a:lnTo>
                      <a:pt x="935" y="20"/>
                    </a:lnTo>
                    <a:lnTo>
                      <a:pt x="979" y="13"/>
                    </a:lnTo>
                    <a:lnTo>
                      <a:pt x="1019" y="8"/>
                    </a:lnTo>
                    <a:lnTo>
                      <a:pt x="1055" y="4"/>
                    </a:lnTo>
                    <a:lnTo>
                      <a:pt x="1085" y="2"/>
                    </a:lnTo>
                    <a:lnTo>
                      <a:pt x="1108" y="2"/>
                    </a:lnTo>
                    <a:close/>
                  </a:path>
                </a:pathLst>
              </a:custGeom>
              <a:solidFill>
                <a:srgbClr val="000000"/>
              </a:solidFill>
              <a:ln w="9525">
                <a:noFill/>
                <a:round/>
                <a:headEnd/>
                <a:tailEnd/>
              </a:ln>
            </p:spPr>
            <p:txBody>
              <a:bodyPr>
                <a:prstTxWarp prst="textNoShape">
                  <a:avLst/>
                </a:prstTxWarp>
              </a:bodyPr>
              <a:lstStyle/>
              <a:p>
                <a:endParaRPr lang="en-US"/>
              </a:p>
            </p:txBody>
          </p:sp>
          <p:sp>
            <p:nvSpPr>
              <p:cNvPr id="68025" name="Freeform 648"/>
              <p:cNvSpPr>
                <a:spLocks noChangeAspect="1"/>
              </p:cNvSpPr>
              <p:nvPr/>
            </p:nvSpPr>
            <p:spPr bwMode="auto">
              <a:xfrm>
                <a:off x="4519" y="933"/>
                <a:ext cx="155" cy="22"/>
              </a:xfrm>
              <a:custGeom>
                <a:avLst/>
                <a:gdLst>
                  <a:gd name="T0" fmla="*/ 0 w 310"/>
                  <a:gd name="T1" fmla="*/ 11 h 43"/>
                  <a:gd name="T2" fmla="*/ 3 w 310"/>
                  <a:gd name="T3" fmla="*/ 11 h 43"/>
                  <a:gd name="T4" fmla="*/ 11 w 310"/>
                  <a:gd name="T5" fmla="*/ 13 h 43"/>
                  <a:gd name="T6" fmla="*/ 24 w 310"/>
                  <a:gd name="T7" fmla="*/ 13 h 43"/>
                  <a:gd name="T8" fmla="*/ 40 w 310"/>
                  <a:gd name="T9" fmla="*/ 14 h 43"/>
                  <a:gd name="T10" fmla="*/ 59 w 310"/>
                  <a:gd name="T11" fmla="*/ 15 h 43"/>
                  <a:gd name="T12" fmla="*/ 81 w 310"/>
                  <a:gd name="T13" fmla="*/ 15 h 43"/>
                  <a:gd name="T14" fmla="*/ 104 w 310"/>
                  <a:gd name="T15" fmla="*/ 16 h 43"/>
                  <a:gd name="T16" fmla="*/ 128 w 310"/>
                  <a:gd name="T17" fmla="*/ 17 h 43"/>
                  <a:gd name="T18" fmla="*/ 154 w 310"/>
                  <a:gd name="T19" fmla="*/ 17 h 43"/>
                  <a:gd name="T20" fmla="*/ 178 w 310"/>
                  <a:gd name="T21" fmla="*/ 17 h 43"/>
                  <a:gd name="T22" fmla="*/ 201 w 310"/>
                  <a:gd name="T23" fmla="*/ 17 h 43"/>
                  <a:gd name="T24" fmla="*/ 223 w 310"/>
                  <a:gd name="T25" fmla="*/ 16 h 43"/>
                  <a:gd name="T26" fmla="*/ 241 w 310"/>
                  <a:gd name="T27" fmla="*/ 15 h 43"/>
                  <a:gd name="T28" fmla="*/ 257 w 310"/>
                  <a:gd name="T29" fmla="*/ 13 h 43"/>
                  <a:gd name="T30" fmla="*/ 270 w 310"/>
                  <a:gd name="T31" fmla="*/ 10 h 43"/>
                  <a:gd name="T32" fmla="*/ 277 w 310"/>
                  <a:gd name="T33" fmla="*/ 7 h 43"/>
                  <a:gd name="T34" fmla="*/ 287 w 310"/>
                  <a:gd name="T35" fmla="*/ 1 h 43"/>
                  <a:gd name="T36" fmla="*/ 297 w 310"/>
                  <a:gd name="T37" fmla="*/ 0 h 43"/>
                  <a:gd name="T38" fmla="*/ 305 w 310"/>
                  <a:gd name="T39" fmla="*/ 2 h 43"/>
                  <a:gd name="T40" fmla="*/ 309 w 310"/>
                  <a:gd name="T41" fmla="*/ 6 h 43"/>
                  <a:gd name="T42" fmla="*/ 310 w 310"/>
                  <a:gd name="T43" fmla="*/ 13 h 43"/>
                  <a:gd name="T44" fmla="*/ 307 w 310"/>
                  <a:gd name="T45" fmla="*/ 19 h 43"/>
                  <a:gd name="T46" fmla="*/ 299 w 310"/>
                  <a:gd name="T47" fmla="*/ 26 h 43"/>
                  <a:gd name="T48" fmla="*/ 283 w 310"/>
                  <a:gd name="T49" fmla="*/ 32 h 43"/>
                  <a:gd name="T50" fmla="*/ 271 w 310"/>
                  <a:gd name="T51" fmla="*/ 34 h 43"/>
                  <a:gd name="T52" fmla="*/ 256 w 310"/>
                  <a:gd name="T53" fmla="*/ 38 h 43"/>
                  <a:gd name="T54" fmla="*/ 238 w 310"/>
                  <a:gd name="T55" fmla="*/ 39 h 43"/>
                  <a:gd name="T56" fmla="*/ 218 w 310"/>
                  <a:gd name="T57" fmla="*/ 41 h 43"/>
                  <a:gd name="T58" fmla="*/ 196 w 310"/>
                  <a:gd name="T59" fmla="*/ 41 h 43"/>
                  <a:gd name="T60" fmla="*/ 173 w 310"/>
                  <a:gd name="T61" fmla="*/ 43 h 43"/>
                  <a:gd name="T62" fmla="*/ 149 w 310"/>
                  <a:gd name="T63" fmla="*/ 43 h 43"/>
                  <a:gd name="T64" fmla="*/ 126 w 310"/>
                  <a:gd name="T65" fmla="*/ 41 h 43"/>
                  <a:gd name="T66" fmla="*/ 103 w 310"/>
                  <a:gd name="T67" fmla="*/ 40 h 43"/>
                  <a:gd name="T68" fmla="*/ 80 w 310"/>
                  <a:gd name="T69" fmla="*/ 38 h 43"/>
                  <a:gd name="T70" fmla="*/ 60 w 310"/>
                  <a:gd name="T71" fmla="*/ 36 h 43"/>
                  <a:gd name="T72" fmla="*/ 42 w 310"/>
                  <a:gd name="T73" fmla="*/ 32 h 43"/>
                  <a:gd name="T74" fmla="*/ 26 w 310"/>
                  <a:gd name="T75" fmla="*/ 29 h 43"/>
                  <a:gd name="T76" fmla="*/ 13 w 310"/>
                  <a:gd name="T77" fmla="*/ 24 h 43"/>
                  <a:gd name="T78" fmla="*/ 5 w 310"/>
                  <a:gd name="T79" fmla="*/ 18 h 43"/>
                  <a:gd name="T80" fmla="*/ 0 w 310"/>
                  <a:gd name="T81" fmla="*/ 11 h 4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310"/>
                  <a:gd name="T124" fmla="*/ 0 h 43"/>
                  <a:gd name="T125" fmla="*/ 310 w 310"/>
                  <a:gd name="T126" fmla="*/ 43 h 4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310" h="43">
                    <a:moveTo>
                      <a:pt x="0" y="11"/>
                    </a:moveTo>
                    <a:lnTo>
                      <a:pt x="3" y="11"/>
                    </a:lnTo>
                    <a:lnTo>
                      <a:pt x="11" y="13"/>
                    </a:lnTo>
                    <a:lnTo>
                      <a:pt x="24" y="13"/>
                    </a:lnTo>
                    <a:lnTo>
                      <a:pt x="40" y="14"/>
                    </a:lnTo>
                    <a:lnTo>
                      <a:pt x="59" y="15"/>
                    </a:lnTo>
                    <a:lnTo>
                      <a:pt x="81" y="15"/>
                    </a:lnTo>
                    <a:lnTo>
                      <a:pt x="104" y="16"/>
                    </a:lnTo>
                    <a:lnTo>
                      <a:pt x="128" y="17"/>
                    </a:lnTo>
                    <a:lnTo>
                      <a:pt x="154" y="17"/>
                    </a:lnTo>
                    <a:lnTo>
                      <a:pt x="178" y="17"/>
                    </a:lnTo>
                    <a:lnTo>
                      <a:pt x="201" y="17"/>
                    </a:lnTo>
                    <a:lnTo>
                      <a:pt x="223" y="16"/>
                    </a:lnTo>
                    <a:lnTo>
                      <a:pt x="241" y="15"/>
                    </a:lnTo>
                    <a:lnTo>
                      <a:pt x="257" y="13"/>
                    </a:lnTo>
                    <a:lnTo>
                      <a:pt x="270" y="10"/>
                    </a:lnTo>
                    <a:lnTo>
                      <a:pt x="277" y="7"/>
                    </a:lnTo>
                    <a:lnTo>
                      <a:pt x="287" y="1"/>
                    </a:lnTo>
                    <a:lnTo>
                      <a:pt x="297" y="0"/>
                    </a:lnTo>
                    <a:lnTo>
                      <a:pt x="305" y="2"/>
                    </a:lnTo>
                    <a:lnTo>
                      <a:pt x="309" y="6"/>
                    </a:lnTo>
                    <a:lnTo>
                      <a:pt x="310" y="13"/>
                    </a:lnTo>
                    <a:lnTo>
                      <a:pt x="307" y="19"/>
                    </a:lnTo>
                    <a:lnTo>
                      <a:pt x="299" y="26"/>
                    </a:lnTo>
                    <a:lnTo>
                      <a:pt x="283" y="32"/>
                    </a:lnTo>
                    <a:lnTo>
                      <a:pt x="271" y="34"/>
                    </a:lnTo>
                    <a:lnTo>
                      <a:pt x="256" y="38"/>
                    </a:lnTo>
                    <a:lnTo>
                      <a:pt x="238" y="39"/>
                    </a:lnTo>
                    <a:lnTo>
                      <a:pt x="218" y="41"/>
                    </a:lnTo>
                    <a:lnTo>
                      <a:pt x="196" y="41"/>
                    </a:lnTo>
                    <a:lnTo>
                      <a:pt x="173" y="43"/>
                    </a:lnTo>
                    <a:lnTo>
                      <a:pt x="149" y="43"/>
                    </a:lnTo>
                    <a:lnTo>
                      <a:pt x="126" y="41"/>
                    </a:lnTo>
                    <a:lnTo>
                      <a:pt x="103" y="40"/>
                    </a:lnTo>
                    <a:lnTo>
                      <a:pt x="80" y="38"/>
                    </a:lnTo>
                    <a:lnTo>
                      <a:pt x="60" y="36"/>
                    </a:lnTo>
                    <a:lnTo>
                      <a:pt x="42" y="32"/>
                    </a:lnTo>
                    <a:lnTo>
                      <a:pt x="26" y="29"/>
                    </a:lnTo>
                    <a:lnTo>
                      <a:pt x="13" y="24"/>
                    </a:lnTo>
                    <a:lnTo>
                      <a:pt x="5" y="18"/>
                    </a:lnTo>
                    <a:lnTo>
                      <a:pt x="0" y="11"/>
                    </a:lnTo>
                    <a:close/>
                  </a:path>
                </a:pathLst>
              </a:custGeom>
              <a:solidFill>
                <a:srgbClr val="000000"/>
              </a:solidFill>
              <a:ln w="9525">
                <a:noFill/>
                <a:round/>
                <a:headEnd/>
                <a:tailEnd/>
              </a:ln>
            </p:spPr>
            <p:txBody>
              <a:bodyPr>
                <a:prstTxWarp prst="textNoShape">
                  <a:avLst/>
                </a:prstTxWarp>
              </a:bodyPr>
              <a:lstStyle/>
              <a:p>
                <a:endParaRPr lang="en-US"/>
              </a:p>
            </p:txBody>
          </p:sp>
          <p:sp>
            <p:nvSpPr>
              <p:cNvPr id="68026" name="Freeform 649"/>
              <p:cNvSpPr>
                <a:spLocks noChangeAspect="1"/>
              </p:cNvSpPr>
              <p:nvPr/>
            </p:nvSpPr>
            <p:spPr bwMode="auto">
              <a:xfrm>
                <a:off x="4649" y="717"/>
                <a:ext cx="449" cy="204"/>
              </a:xfrm>
              <a:custGeom>
                <a:avLst/>
                <a:gdLst>
                  <a:gd name="T0" fmla="*/ 244 w 897"/>
                  <a:gd name="T1" fmla="*/ 16 h 408"/>
                  <a:gd name="T2" fmla="*/ 229 w 897"/>
                  <a:gd name="T3" fmla="*/ 40 h 408"/>
                  <a:gd name="T4" fmla="*/ 204 w 897"/>
                  <a:gd name="T5" fmla="*/ 82 h 408"/>
                  <a:gd name="T6" fmla="*/ 169 w 897"/>
                  <a:gd name="T7" fmla="*/ 136 h 408"/>
                  <a:gd name="T8" fmla="*/ 130 w 897"/>
                  <a:gd name="T9" fmla="*/ 196 h 408"/>
                  <a:gd name="T10" fmla="*/ 91 w 897"/>
                  <a:gd name="T11" fmla="*/ 256 h 408"/>
                  <a:gd name="T12" fmla="*/ 54 w 897"/>
                  <a:gd name="T13" fmla="*/ 307 h 408"/>
                  <a:gd name="T14" fmla="*/ 23 w 897"/>
                  <a:gd name="T15" fmla="*/ 348 h 408"/>
                  <a:gd name="T16" fmla="*/ 3 w 897"/>
                  <a:gd name="T17" fmla="*/ 372 h 408"/>
                  <a:gd name="T18" fmla="*/ 0 w 897"/>
                  <a:gd name="T19" fmla="*/ 387 h 408"/>
                  <a:gd name="T20" fmla="*/ 13 w 897"/>
                  <a:gd name="T21" fmla="*/ 397 h 408"/>
                  <a:gd name="T22" fmla="*/ 37 w 897"/>
                  <a:gd name="T23" fmla="*/ 404 h 408"/>
                  <a:gd name="T24" fmla="*/ 70 w 897"/>
                  <a:gd name="T25" fmla="*/ 406 h 408"/>
                  <a:gd name="T26" fmla="*/ 109 w 897"/>
                  <a:gd name="T27" fmla="*/ 406 h 408"/>
                  <a:gd name="T28" fmla="*/ 152 w 897"/>
                  <a:gd name="T29" fmla="*/ 405 h 408"/>
                  <a:gd name="T30" fmla="*/ 195 w 897"/>
                  <a:gd name="T31" fmla="*/ 404 h 408"/>
                  <a:gd name="T32" fmla="*/ 235 w 897"/>
                  <a:gd name="T33" fmla="*/ 402 h 408"/>
                  <a:gd name="T34" fmla="*/ 280 w 897"/>
                  <a:gd name="T35" fmla="*/ 397 h 408"/>
                  <a:gd name="T36" fmla="*/ 330 w 897"/>
                  <a:gd name="T37" fmla="*/ 391 h 408"/>
                  <a:gd name="T38" fmla="*/ 385 w 897"/>
                  <a:gd name="T39" fmla="*/ 381 h 408"/>
                  <a:gd name="T40" fmla="*/ 442 w 897"/>
                  <a:gd name="T41" fmla="*/ 367 h 408"/>
                  <a:gd name="T42" fmla="*/ 502 w 897"/>
                  <a:gd name="T43" fmla="*/ 348 h 408"/>
                  <a:gd name="T44" fmla="*/ 563 w 897"/>
                  <a:gd name="T45" fmla="*/ 322 h 408"/>
                  <a:gd name="T46" fmla="*/ 623 w 897"/>
                  <a:gd name="T47" fmla="*/ 291 h 408"/>
                  <a:gd name="T48" fmla="*/ 682 w 897"/>
                  <a:gd name="T49" fmla="*/ 252 h 408"/>
                  <a:gd name="T50" fmla="*/ 738 w 897"/>
                  <a:gd name="T51" fmla="*/ 205 h 408"/>
                  <a:gd name="T52" fmla="*/ 789 w 897"/>
                  <a:gd name="T53" fmla="*/ 153 h 408"/>
                  <a:gd name="T54" fmla="*/ 833 w 897"/>
                  <a:gd name="T55" fmla="*/ 102 h 408"/>
                  <a:gd name="T56" fmla="*/ 867 w 897"/>
                  <a:gd name="T57" fmla="*/ 56 h 408"/>
                  <a:gd name="T58" fmla="*/ 889 w 897"/>
                  <a:gd name="T59" fmla="*/ 22 h 408"/>
                  <a:gd name="T60" fmla="*/ 897 w 897"/>
                  <a:gd name="T61" fmla="*/ 2 h 408"/>
                  <a:gd name="T62" fmla="*/ 889 w 897"/>
                  <a:gd name="T63" fmla="*/ 3 h 408"/>
                  <a:gd name="T64" fmla="*/ 863 w 897"/>
                  <a:gd name="T65" fmla="*/ 25 h 408"/>
                  <a:gd name="T66" fmla="*/ 822 w 897"/>
                  <a:gd name="T67" fmla="*/ 54 h 408"/>
                  <a:gd name="T68" fmla="*/ 773 w 897"/>
                  <a:gd name="T69" fmla="*/ 83 h 408"/>
                  <a:gd name="T70" fmla="*/ 719 w 897"/>
                  <a:gd name="T71" fmla="*/ 112 h 408"/>
                  <a:gd name="T72" fmla="*/ 662 w 897"/>
                  <a:gd name="T73" fmla="*/ 139 h 408"/>
                  <a:gd name="T74" fmla="*/ 606 w 897"/>
                  <a:gd name="T75" fmla="*/ 163 h 408"/>
                  <a:gd name="T76" fmla="*/ 555 w 897"/>
                  <a:gd name="T77" fmla="*/ 183 h 408"/>
                  <a:gd name="T78" fmla="*/ 513 w 897"/>
                  <a:gd name="T79" fmla="*/ 197 h 408"/>
                  <a:gd name="T80" fmla="*/ 465 w 897"/>
                  <a:gd name="T81" fmla="*/ 207 h 408"/>
                  <a:gd name="T82" fmla="*/ 415 w 897"/>
                  <a:gd name="T83" fmla="*/ 220 h 408"/>
                  <a:gd name="T84" fmla="*/ 377 w 897"/>
                  <a:gd name="T85" fmla="*/ 224 h 408"/>
                  <a:gd name="T86" fmla="*/ 351 w 897"/>
                  <a:gd name="T87" fmla="*/ 208 h 408"/>
                  <a:gd name="T88" fmla="*/ 339 w 897"/>
                  <a:gd name="T89" fmla="*/ 162 h 408"/>
                  <a:gd name="T90" fmla="*/ 322 w 897"/>
                  <a:gd name="T91" fmla="*/ 91 h 408"/>
                  <a:gd name="T92" fmla="*/ 299 w 897"/>
                  <a:gd name="T93" fmla="*/ 26 h 408"/>
                  <a:gd name="T94" fmla="*/ 267 w 897"/>
                  <a:gd name="T95" fmla="*/ 1 h 40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897"/>
                  <a:gd name="T145" fmla="*/ 0 h 408"/>
                  <a:gd name="T146" fmla="*/ 897 w 897"/>
                  <a:gd name="T147" fmla="*/ 408 h 408"/>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897" h="408">
                    <a:moveTo>
                      <a:pt x="246" y="12"/>
                    </a:moveTo>
                    <a:lnTo>
                      <a:pt x="244" y="16"/>
                    </a:lnTo>
                    <a:lnTo>
                      <a:pt x="238" y="25"/>
                    </a:lnTo>
                    <a:lnTo>
                      <a:pt x="229" y="40"/>
                    </a:lnTo>
                    <a:lnTo>
                      <a:pt x="218" y="59"/>
                    </a:lnTo>
                    <a:lnTo>
                      <a:pt x="204" y="82"/>
                    </a:lnTo>
                    <a:lnTo>
                      <a:pt x="186" y="108"/>
                    </a:lnTo>
                    <a:lnTo>
                      <a:pt x="169" y="136"/>
                    </a:lnTo>
                    <a:lnTo>
                      <a:pt x="150" y="166"/>
                    </a:lnTo>
                    <a:lnTo>
                      <a:pt x="130" y="196"/>
                    </a:lnTo>
                    <a:lnTo>
                      <a:pt x="110" y="226"/>
                    </a:lnTo>
                    <a:lnTo>
                      <a:pt x="91" y="256"/>
                    </a:lnTo>
                    <a:lnTo>
                      <a:pt x="72" y="283"/>
                    </a:lnTo>
                    <a:lnTo>
                      <a:pt x="54" y="307"/>
                    </a:lnTo>
                    <a:lnTo>
                      <a:pt x="38" y="330"/>
                    </a:lnTo>
                    <a:lnTo>
                      <a:pt x="23" y="348"/>
                    </a:lnTo>
                    <a:lnTo>
                      <a:pt x="11" y="361"/>
                    </a:lnTo>
                    <a:lnTo>
                      <a:pt x="3" y="372"/>
                    </a:lnTo>
                    <a:lnTo>
                      <a:pt x="0" y="380"/>
                    </a:lnTo>
                    <a:lnTo>
                      <a:pt x="0" y="387"/>
                    </a:lnTo>
                    <a:lnTo>
                      <a:pt x="4" y="393"/>
                    </a:lnTo>
                    <a:lnTo>
                      <a:pt x="13" y="397"/>
                    </a:lnTo>
                    <a:lnTo>
                      <a:pt x="23" y="401"/>
                    </a:lnTo>
                    <a:lnTo>
                      <a:pt x="37" y="404"/>
                    </a:lnTo>
                    <a:lnTo>
                      <a:pt x="53" y="405"/>
                    </a:lnTo>
                    <a:lnTo>
                      <a:pt x="70" y="406"/>
                    </a:lnTo>
                    <a:lnTo>
                      <a:pt x="90" y="408"/>
                    </a:lnTo>
                    <a:lnTo>
                      <a:pt x="109" y="406"/>
                    </a:lnTo>
                    <a:lnTo>
                      <a:pt x="131" y="406"/>
                    </a:lnTo>
                    <a:lnTo>
                      <a:pt x="152" y="405"/>
                    </a:lnTo>
                    <a:lnTo>
                      <a:pt x="174" y="405"/>
                    </a:lnTo>
                    <a:lnTo>
                      <a:pt x="195" y="404"/>
                    </a:lnTo>
                    <a:lnTo>
                      <a:pt x="214" y="403"/>
                    </a:lnTo>
                    <a:lnTo>
                      <a:pt x="235" y="402"/>
                    </a:lnTo>
                    <a:lnTo>
                      <a:pt x="257" y="399"/>
                    </a:lnTo>
                    <a:lnTo>
                      <a:pt x="280" y="397"/>
                    </a:lnTo>
                    <a:lnTo>
                      <a:pt x="304" y="395"/>
                    </a:lnTo>
                    <a:lnTo>
                      <a:pt x="330" y="391"/>
                    </a:lnTo>
                    <a:lnTo>
                      <a:pt x="357" y="387"/>
                    </a:lnTo>
                    <a:lnTo>
                      <a:pt x="385" y="381"/>
                    </a:lnTo>
                    <a:lnTo>
                      <a:pt x="413" y="374"/>
                    </a:lnTo>
                    <a:lnTo>
                      <a:pt x="442" y="367"/>
                    </a:lnTo>
                    <a:lnTo>
                      <a:pt x="472" y="358"/>
                    </a:lnTo>
                    <a:lnTo>
                      <a:pt x="502" y="348"/>
                    </a:lnTo>
                    <a:lnTo>
                      <a:pt x="532" y="336"/>
                    </a:lnTo>
                    <a:lnTo>
                      <a:pt x="563" y="322"/>
                    </a:lnTo>
                    <a:lnTo>
                      <a:pt x="593" y="307"/>
                    </a:lnTo>
                    <a:lnTo>
                      <a:pt x="623" y="291"/>
                    </a:lnTo>
                    <a:lnTo>
                      <a:pt x="653" y="273"/>
                    </a:lnTo>
                    <a:lnTo>
                      <a:pt x="682" y="252"/>
                    </a:lnTo>
                    <a:lnTo>
                      <a:pt x="711" y="229"/>
                    </a:lnTo>
                    <a:lnTo>
                      <a:pt x="738" y="205"/>
                    </a:lnTo>
                    <a:lnTo>
                      <a:pt x="765" y="178"/>
                    </a:lnTo>
                    <a:lnTo>
                      <a:pt x="789" y="153"/>
                    </a:lnTo>
                    <a:lnTo>
                      <a:pt x="812" y="127"/>
                    </a:lnTo>
                    <a:lnTo>
                      <a:pt x="833" y="102"/>
                    </a:lnTo>
                    <a:lnTo>
                      <a:pt x="851" y="78"/>
                    </a:lnTo>
                    <a:lnTo>
                      <a:pt x="867" y="56"/>
                    </a:lnTo>
                    <a:lnTo>
                      <a:pt x="880" y="38"/>
                    </a:lnTo>
                    <a:lnTo>
                      <a:pt x="889" y="22"/>
                    </a:lnTo>
                    <a:lnTo>
                      <a:pt x="895" y="10"/>
                    </a:lnTo>
                    <a:lnTo>
                      <a:pt x="897" y="2"/>
                    </a:lnTo>
                    <a:lnTo>
                      <a:pt x="895" y="0"/>
                    </a:lnTo>
                    <a:lnTo>
                      <a:pt x="889" y="3"/>
                    </a:lnTo>
                    <a:lnTo>
                      <a:pt x="878" y="12"/>
                    </a:lnTo>
                    <a:lnTo>
                      <a:pt x="863" y="25"/>
                    </a:lnTo>
                    <a:lnTo>
                      <a:pt x="843" y="39"/>
                    </a:lnTo>
                    <a:lnTo>
                      <a:pt x="822" y="54"/>
                    </a:lnTo>
                    <a:lnTo>
                      <a:pt x="798" y="68"/>
                    </a:lnTo>
                    <a:lnTo>
                      <a:pt x="773" y="83"/>
                    </a:lnTo>
                    <a:lnTo>
                      <a:pt x="746" y="98"/>
                    </a:lnTo>
                    <a:lnTo>
                      <a:pt x="719" y="112"/>
                    </a:lnTo>
                    <a:lnTo>
                      <a:pt x="690" y="125"/>
                    </a:lnTo>
                    <a:lnTo>
                      <a:pt x="662" y="139"/>
                    </a:lnTo>
                    <a:lnTo>
                      <a:pt x="633" y="152"/>
                    </a:lnTo>
                    <a:lnTo>
                      <a:pt x="606" y="163"/>
                    </a:lnTo>
                    <a:lnTo>
                      <a:pt x="580" y="174"/>
                    </a:lnTo>
                    <a:lnTo>
                      <a:pt x="555" y="183"/>
                    </a:lnTo>
                    <a:lnTo>
                      <a:pt x="533" y="190"/>
                    </a:lnTo>
                    <a:lnTo>
                      <a:pt x="513" y="197"/>
                    </a:lnTo>
                    <a:lnTo>
                      <a:pt x="495" y="200"/>
                    </a:lnTo>
                    <a:lnTo>
                      <a:pt x="465" y="207"/>
                    </a:lnTo>
                    <a:lnTo>
                      <a:pt x="439" y="214"/>
                    </a:lnTo>
                    <a:lnTo>
                      <a:pt x="415" y="220"/>
                    </a:lnTo>
                    <a:lnTo>
                      <a:pt x="394" y="224"/>
                    </a:lnTo>
                    <a:lnTo>
                      <a:pt x="377" y="224"/>
                    </a:lnTo>
                    <a:lnTo>
                      <a:pt x="363" y="220"/>
                    </a:lnTo>
                    <a:lnTo>
                      <a:pt x="351" y="208"/>
                    </a:lnTo>
                    <a:lnTo>
                      <a:pt x="344" y="190"/>
                    </a:lnTo>
                    <a:lnTo>
                      <a:pt x="339" y="162"/>
                    </a:lnTo>
                    <a:lnTo>
                      <a:pt x="330" y="128"/>
                    </a:lnTo>
                    <a:lnTo>
                      <a:pt x="322" y="91"/>
                    </a:lnTo>
                    <a:lnTo>
                      <a:pt x="312" y="56"/>
                    </a:lnTo>
                    <a:lnTo>
                      <a:pt x="299" y="26"/>
                    </a:lnTo>
                    <a:lnTo>
                      <a:pt x="286" y="7"/>
                    </a:lnTo>
                    <a:lnTo>
                      <a:pt x="267" y="1"/>
                    </a:lnTo>
                    <a:lnTo>
                      <a:pt x="246" y="12"/>
                    </a:lnTo>
                    <a:close/>
                  </a:path>
                </a:pathLst>
              </a:custGeom>
              <a:solidFill>
                <a:srgbClr val="9B6B00"/>
              </a:solidFill>
              <a:ln w="9525">
                <a:noFill/>
                <a:round/>
                <a:headEnd/>
                <a:tailEnd/>
              </a:ln>
            </p:spPr>
            <p:txBody>
              <a:bodyPr>
                <a:prstTxWarp prst="textNoShape">
                  <a:avLst/>
                </a:prstTxWarp>
              </a:bodyPr>
              <a:lstStyle/>
              <a:p>
                <a:endParaRPr lang="en-US"/>
              </a:p>
            </p:txBody>
          </p:sp>
          <p:sp>
            <p:nvSpPr>
              <p:cNvPr id="68027" name="Freeform 650"/>
              <p:cNvSpPr>
                <a:spLocks noChangeAspect="1"/>
              </p:cNvSpPr>
              <p:nvPr/>
            </p:nvSpPr>
            <p:spPr bwMode="auto">
              <a:xfrm>
                <a:off x="4374" y="538"/>
                <a:ext cx="201" cy="346"/>
              </a:xfrm>
              <a:custGeom>
                <a:avLst/>
                <a:gdLst>
                  <a:gd name="T0" fmla="*/ 379 w 401"/>
                  <a:gd name="T1" fmla="*/ 2 h 693"/>
                  <a:gd name="T2" fmla="*/ 350 w 401"/>
                  <a:gd name="T3" fmla="*/ 16 h 693"/>
                  <a:gd name="T4" fmla="*/ 299 w 401"/>
                  <a:gd name="T5" fmla="*/ 40 h 693"/>
                  <a:gd name="T6" fmla="*/ 235 w 401"/>
                  <a:gd name="T7" fmla="*/ 72 h 693"/>
                  <a:gd name="T8" fmla="*/ 167 w 401"/>
                  <a:gd name="T9" fmla="*/ 110 h 693"/>
                  <a:gd name="T10" fmla="*/ 104 w 401"/>
                  <a:gd name="T11" fmla="*/ 148 h 693"/>
                  <a:gd name="T12" fmla="*/ 52 w 401"/>
                  <a:gd name="T13" fmla="*/ 185 h 693"/>
                  <a:gd name="T14" fmla="*/ 23 w 401"/>
                  <a:gd name="T15" fmla="*/ 216 h 693"/>
                  <a:gd name="T16" fmla="*/ 16 w 401"/>
                  <a:gd name="T17" fmla="*/ 253 h 693"/>
                  <a:gd name="T18" fmla="*/ 7 w 401"/>
                  <a:gd name="T19" fmla="*/ 305 h 693"/>
                  <a:gd name="T20" fmla="*/ 0 w 401"/>
                  <a:gd name="T21" fmla="*/ 360 h 693"/>
                  <a:gd name="T22" fmla="*/ 6 w 401"/>
                  <a:gd name="T23" fmla="*/ 415 h 693"/>
                  <a:gd name="T24" fmla="*/ 28 w 401"/>
                  <a:gd name="T25" fmla="*/ 458 h 693"/>
                  <a:gd name="T26" fmla="*/ 50 w 401"/>
                  <a:gd name="T27" fmla="*/ 494 h 693"/>
                  <a:gd name="T28" fmla="*/ 77 w 401"/>
                  <a:gd name="T29" fmla="*/ 534 h 693"/>
                  <a:gd name="T30" fmla="*/ 107 w 401"/>
                  <a:gd name="T31" fmla="*/ 577 h 693"/>
                  <a:gd name="T32" fmla="*/ 137 w 401"/>
                  <a:gd name="T33" fmla="*/ 617 h 693"/>
                  <a:gd name="T34" fmla="*/ 164 w 401"/>
                  <a:gd name="T35" fmla="*/ 652 h 693"/>
                  <a:gd name="T36" fmla="*/ 187 w 401"/>
                  <a:gd name="T37" fmla="*/ 678 h 693"/>
                  <a:gd name="T38" fmla="*/ 202 w 401"/>
                  <a:gd name="T39" fmla="*/ 692 h 693"/>
                  <a:gd name="T40" fmla="*/ 211 w 401"/>
                  <a:gd name="T41" fmla="*/ 684 h 693"/>
                  <a:gd name="T42" fmla="*/ 214 w 401"/>
                  <a:gd name="T43" fmla="*/ 631 h 693"/>
                  <a:gd name="T44" fmla="*/ 208 w 401"/>
                  <a:gd name="T45" fmla="*/ 558 h 693"/>
                  <a:gd name="T46" fmla="*/ 189 w 401"/>
                  <a:gd name="T47" fmla="*/ 494 h 693"/>
                  <a:gd name="T48" fmla="*/ 160 w 401"/>
                  <a:gd name="T49" fmla="*/ 459 h 693"/>
                  <a:gd name="T50" fmla="*/ 136 w 401"/>
                  <a:gd name="T51" fmla="*/ 421 h 693"/>
                  <a:gd name="T52" fmla="*/ 126 w 401"/>
                  <a:gd name="T53" fmla="*/ 379 h 693"/>
                  <a:gd name="T54" fmla="*/ 129 w 401"/>
                  <a:gd name="T55" fmla="*/ 336 h 693"/>
                  <a:gd name="T56" fmla="*/ 148 w 401"/>
                  <a:gd name="T57" fmla="*/ 306 h 693"/>
                  <a:gd name="T58" fmla="*/ 181 w 401"/>
                  <a:gd name="T59" fmla="*/ 271 h 693"/>
                  <a:gd name="T60" fmla="*/ 228 w 401"/>
                  <a:gd name="T61" fmla="*/ 225 h 693"/>
                  <a:gd name="T62" fmla="*/ 281 w 401"/>
                  <a:gd name="T63" fmla="*/ 172 h 693"/>
                  <a:gd name="T64" fmla="*/ 333 w 401"/>
                  <a:gd name="T65" fmla="*/ 118 h 693"/>
                  <a:gd name="T66" fmla="*/ 375 w 401"/>
                  <a:gd name="T67" fmla="*/ 69 h 693"/>
                  <a:gd name="T68" fmla="*/ 399 w 401"/>
                  <a:gd name="T69" fmla="*/ 28 h 693"/>
                  <a:gd name="T70" fmla="*/ 396 w 401"/>
                  <a:gd name="T71" fmla="*/ 4 h 693"/>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01"/>
                  <a:gd name="T109" fmla="*/ 0 h 693"/>
                  <a:gd name="T110" fmla="*/ 401 w 401"/>
                  <a:gd name="T111" fmla="*/ 693 h 693"/>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01" h="693">
                    <a:moveTo>
                      <a:pt x="384" y="0"/>
                    </a:moveTo>
                    <a:lnTo>
                      <a:pt x="379" y="2"/>
                    </a:lnTo>
                    <a:lnTo>
                      <a:pt x="368" y="7"/>
                    </a:lnTo>
                    <a:lnTo>
                      <a:pt x="350" y="16"/>
                    </a:lnTo>
                    <a:lnTo>
                      <a:pt x="326" y="26"/>
                    </a:lnTo>
                    <a:lnTo>
                      <a:pt x="299" y="40"/>
                    </a:lnTo>
                    <a:lnTo>
                      <a:pt x="269" y="56"/>
                    </a:lnTo>
                    <a:lnTo>
                      <a:pt x="235" y="72"/>
                    </a:lnTo>
                    <a:lnTo>
                      <a:pt x="202" y="91"/>
                    </a:lnTo>
                    <a:lnTo>
                      <a:pt x="167" y="110"/>
                    </a:lnTo>
                    <a:lnTo>
                      <a:pt x="134" y="129"/>
                    </a:lnTo>
                    <a:lnTo>
                      <a:pt x="104" y="148"/>
                    </a:lnTo>
                    <a:lnTo>
                      <a:pt x="76" y="167"/>
                    </a:lnTo>
                    <a:lnTo>
                      <a:pt x="52" y="185"/>
                    </a:lnTo>
                    <a:lnTo>
                      <a:pt x="35" y="201"/>
                    </a:lnTo>
                    <a:lnTo>
                      <a:pt x="23" y="216"/>
                    </a:lnTo>
                    <a:lnTo>
                      <a:pt x="19" y="229"/>
                    </a:lnTo>
                    <a:lnTo>
                      <a:pt x="16" y="253"/>
                    </a:lnTo>
                    <a:lnTo>
                      <a:pt x="13" y="278"/>
                    </a:lnTo>
                    <a:lnTo>
                      <a:pt x="7" y="305"/>
                    </a:lnTo>
                    <a:lnTo>
                      <a:pt x="2" y="332"/>
                    </a:lnTo>
                    <a:lnTo>
                      <a:pt x="0" y="360"/>
                    </a:lnTo>
                    <a:lnTo>
                      <a:pt x="0" y="388"/>
                    </a:lnTo>
                    <a:lnTo>
                      <a:pt x="6" y="415"/>
                    </a:lnTo>
                    <a:lnTo>
                      <a:pt x="19" y="443"/>
                    </a:lnTo>
                    <a:lnTo>
                      <a:pt x="28" y="458"/>
                    </a:lnTo>
                    <a:lnTo>
                      <a:pt x="38" y="475"/>
                    </a:lnTo>
                    <a:lnTo>
                      <a:pt x="50" y="494"/>
                    </a:lnTo>
                    <a:lnTo>
                      <a:pt x="64" y="513"/>
                    </a:lnTo>
                    <a:lnTo>
                      <a:pt x="77" y="534"/>
                    </a:lnTo>
                    <a:lnTo>
                      <a:pt x="92" y="556"/>
                    </a:lnTo>
                    <a:lnTo>
                      <a:pt x="107" y="577"/>
                    </a:lnTo>
                    <a:lnTo>
                      <a:pt x="122" y="597"/>
                    </a:lnTo>
                    <a:lnTo>
                      <a:pt x="137" y="617"/>
                    </a:lnTo>
                    <a:lnTo>
                      <a:pt x="151" y="635"/>
                    </a:lnTo>
                    <a:lnTo>
                      <a:pt x="164" y="652"/>
                    </a:lnTo>
                    <a:lnTo>
                      <a:pt x="176" y="666"/>
                    </a:lnTo>
                    <a:lnTo>
                      <a:pt x="187" y="678"/>
                    </a:lnTo>
                    <a:lnTo>
                      <a:pt x="195" y="686"/>
                    </a:lnTo>
                    <a:lnTo>
                      <a:pt x="202" y="692"/>
                    </a:lnTo>
                    <a:lnTo>
                      <a:pt x="206" y="693"/>
                    </a:lnTo>
                    <a:lnTo>
                      <a:pt x="211" y="684"/>
                    </a:lnTo>
                    <a:lnTo>
                      <a:pt x="214" y="662"/>
                    </a:lnTo>
                    <a:lnTo>
                      <a:pt x="214" y="631"/>
                    </a:lnTo>
                    <a:lnTo>
                      <a:pt x="212" y="595"/>
                    </a:lnTo>
                    <a:lnTo>
                      <a:pt x="208" y="558"/>
                    </a:lnTo>
                    <a:lnTo>
                      <a:pt x="199" y="523"/>
                    </a:lnTo>
                    <a:lnTo>
                      <a:pt x="189" y="494"/>
                    </a:lnTo>
                    <a:lnTo>
                      <a:pt x="175" y="474"/>
                    </a:lnTo>
                    <a:lnTo>
                      <a:pt x="160" y="459"/>
                    </a:lnTo>
                    <a:lnTo>
                      <a:pt x="148" y="441"/>
                    </a:lnTo>
                    <a:lnTo>
                      <a:pt x="136" y="421"/>
                    </a:lnTo>
                    <a:lnTo>
                      <a:pt x="129" y="400"/>
                    </a:lnTo>
                    <a:lnTo>
                      <a:pt x="126" y="379"/>
                    </a:lnTo>
                    <a:lnTo>
                      <a:pt x="125" y="357"/>
                    </a:lnTo>
                    <a:lnTo>
                      <a:pt x="129" y="336"/>
                    </a:lnTo>
                    <a:lnTo>
                      <a:pt x="138" y="318"/>
                    </a:lnTo>
                    <a:lnTo>
                      <a:pt x="148" y="306"/>
                    </a:lnTo>
                    <a:lnTo>
                      <a:pt x="161" y="291"/>
                    </a:lnTo>
                    <a:lnTo>
                      <a:pt x="181" y="271"/>
                    </a:lnTo>
                    <a:lnTo>
                      <a:pt x="203" y="250"/>
                    </a:lnTo>
                    <a:lnTo>
                      <a:pt x="228" y="225"/>
                    </a:lnTo>
                    <a:lnTo>
                      <a:pt x="255" y="199"/>
                    </a:lnTo>
                    <a:lnTo>
                      <a:pt x="281" y="172"/>
                    </a:lnTo>
                    <a:lnTo>
                      <a:pt x="308" y="145"/>
                    </a:lnTo>
                    <a:lnTo>
                      <a:pt x="333" y="118"/>
                    </a:lnTo>
                    <a:lnTo>
                      <a:pt x="356" y="92"/>
                    </a:lnTo>
                    <a:lnTo>
                      <a:pt x="375" y="69"/>
                    </a:lnTo>
                    <a:lnTo>
                      <a:pt x="390" y="47"/>
                    </a:lnTo>
                    <a:lnTo>
                      <a:pt x="399" y="28"/>
                    </a:lnTo>
                    <a:lnTo>
                      <a:pt x="401" y="15"/>
                    </a:lnTo>
                    <a:lnTo>
                      <a:pt x="396" y="4"/>
                    </a:lnTo>
                    <a:lnTo>
                      <a:pt x="384" y="0"/>
                    </a:lnTo>
                    <a:close/>
                  </a:path>
                </a:pathLst>
              </a:custGeom>
              <a:solidFill>
                <a:srgbClr val="9B6B00"/>
              </a:solidFill>
              <a:ln w="9525">
                <a:noFill/>
                <a:round/>
                <a:headEnd/>
                <a:tailEnd/>
              </a:ln>
            </p:spPr>
            <p:txBody>
              <a:bodyPr>
                <a:prstTxWarp prst="textNoShape">
                  <a:avLst/>
                </a:prstTxWarp>
              </a:bodyPr>
              <a:lstStyle/>
              <a:p>
                <a:endParaRPr lang="en-US"/>
              </a:p>
            </p:txBody>
          </p:sp>
          <p:sp>
            <p:nvSpPr>
              <p:cNvPr id="68028" name="Freeform 651"/>
              <p:cNvSpPr>
                <a:spLocks noChangeAspect="1"/>
              </p:cNvSpPr>
              <p:nvPr/>
            </p:nvSpPr>
            <p:spPr bwMode="auto">
              <a:xfrm>
                <a:off x="4892" y="546"/>
                <a:ext cx="101" cy="182"/>
              </a:xfrm>
              <a:custGeom>
                <a:avLst/>
                <a:gdLst>
                  <a:gd name="T0" fmla="*/ 74 w 201"/>
                  <a:gd name="T1" fmla="*/ 34 h 364"/>
                  <a:gd name="T2" fmla="*/ 78 w 201"/>
                  <a:gd name="T3" fmla="*/ 32 h 364"/>
                  <a:gd name="T4" fmla="*/ 92 w 201"/>
                  <a:gd name="T5" fmla="*/ 28 h 364"/>
                  <a:gd name="T6" fmla="*/ 112 w 201"/>
                  <a:gd name="T7" fmla="*/ 21 h 364"/>
                  <a:gd name="T8" fmla="*/ 135 w 201"/>
                  <a:gd name="T9" fmla="*/ 13 h 364"/>
                  <a:gd name="T10" fmla="*/ 157 w 201"/>
                  <a:gd name="T11" fmla="*/ 6 h 364"/>
                  <a:gd name="T12" fmla="*/ 177 w 201"/>
                  <a:gd name="T13" fmla="*/ 1 h 364"/>
                  <a:gd name="T14" fmla="*/ 192 w 201"/>
                  <a:gd name="T15" fmla="*/ 0 h 364"/>
                  <a:gd name="T16" fmla="*/ 199 w 201"/>
                  <a:gd name="T17" fmla="*/ 3 h 364"/>
                  <a:gd name="T18" fmla="*/ 201 w 201"/>
                  <a:gd name="T19" fmla="*/ 31 h 364"/>
                  <a:gd name="T20" fmla="*/ 201 w 201"/>
                  <a:gd name="T21" fmla="*/ 78 h 364"/>
                  <a:gd name="T22" fmla="*/ 197 w 201"/>
                  <a:gd name="T23" fmla="*/ 131 h 364"/>
                  <a:gd name="T24" fmla="*/ 189 w 201"/>
                  <a:gd name="T25" fmla="*/ 170 h 364"/>
                  <a:gd name="T26" fmla="*/ 181 w 201"/>
                  <a:gd name="T27" fmla="*/ 185 h 364"/>
                  <a:gd name="T28" fmla="*/ 169 w 201"/>
                  <a:gd name="T29" fmla="*/ 203 h 364"/>
                  <a:gd name="T30" fmla="*/ 155 w 201"/>
                  <a:gd name="T31" fmla="*/ 221 h 364"/>
                  <a:gd name="T32" fmla="*/ 140 w 201"/>
                  <a:gd name="T33" fmla="*/ 239 h 364"/>
                  <a:gd name="T34" fmla="*/ 127 w 201"/>
                  <a:gd name="T35" fmla="*/ 257 h 364"/>
                  <a:gd name="T36" fmla="*/ 115 w 201"/>
                  <a:gd name="T37" fmla="*/ 273 h 364"/>
                  <a:gd name="T38" fmla="*/ 108 w 201"/>
                  <a:gd name="T39" fmla="*/ 286 h 364"/>
                  <a:gd name="T40" fmla="*/ 105 w 201"/>
                  <a:gd name="T41" fmla="*/ 296 h 364"/>
                  <a:gd name="T42" fmla="*/ 100 w 201"/>
                  <a:gd name="T43" fmla="*/ 305 h 364"/>
                  <a:gd name="T44" fmla="*/ 89 w 201"/>
                  <a:gd name="T45" fmla="*/ 315 h 364"/>
                  <a:gd name="T46" fmla="*/ 71 w 201"/>
                  <a:gd name="T47" fmla="*/ 327 h 364"/>
                  <a:gd name="T48" fmla="*/ 53 w 201"/>
                  <a:gd name="T49" fmla="*/ 337 h 364"/>
                  <a:gd name="T50" fmla="*/ 33 w 201"/>
                  <a:gd name="T51" fmla="*/ 348 h 364"/>
                  <a:gd name="T52" fmla="*/ 16 w 201"/>
                  <a:gd name="T53" fmla="*/ 356 h 364"/>
                  <a:gd name="T54" fmla="*/ 4 w 201"/>
                  <a:gd name="T55" fmla="*/ 362 h 364"/>
                  <a:gd name="T56" fmla="*/ 0 w 201"/>
                  <a:gd name="T57" fmla="*/ 364 h 364"/>
                  <a:gd name="T58" fmla="*/ 3 w 201"/>
                  <a:gd name="T59" fmla="*/ 358 h 364"/>
                  <a:gd name="T60" fmla="*/ 11 w 201"/>
                  <a:gd name="T61" fmla="*/ 341 h 364"/>
                  <a:gd name="T62" fmla="*/ 24 w 201"/>
                  <a:gd name="T63" fmla="*/ 317 h 364"/>
                  <a:gd name="T64" fmla="*/ 40 w 201"/>
                  <a:gd name="T65" fmla="*/ 287 h 364"/>
                  <a:gd name="T66" fmla="*/ 56 w 201"/>
                  <a:gd name="T67" fmla="*/ 256 h 364"/>
                  <a:gd name="T68" fmla="*/ 74 w 201"/>
                  <a:gd name="T69" fmla="*/ 224 h 364"/>
                  <a:gd name="T70" fmla="*/ 89 w 201"/>
                  <a:gd name="T71" fmla="*/ 197 h 364"/>
                  <a:gd name="T72" fmla="*/ 100 w 201"/>
                  <a:gd name="T73" fmla="*/ 175 h 364"/>
                  <a:gd name="T74" fmla="*/ 107 w 201"/>
                  <a:gd name="T75" fmla="*/ 155 h 364"/>
                  <a:gd name="T76" fmla="*/ 109 w 201"/>
                  <a:gd name="T77" fmla="*/ 131 h 364"/>
                  <a:gd name="T78" fmla="*/ 108 w 201"/>
                  <a:gd name="T79" fmla="*/ 106 h 364"/>
                  <a:gd name="T80" fmla="*/ 105 w 201"/>
                  <a:gd name="T81" fmla="*/ 82 h 364"/>
                  <a:gd name="T82" fmla="*/ 98 w 201"/>
                  <a:gd name="T83" fmla="*/ 60 h 364"/>
                  <a:gd name="T84" fmla="*/ 90 w 201"/>
                  <a:gd name="T85" fmla="*/ 44 h 364"/>
                  <a:gd name="T86" fmla="*/ 82 w 201"/>
                  <a:gd name="T87" fmla="*/ 34 h 364"/>
                  <a:gd name="T88" fmla="*/ 74 w 201"/>
                  <a:gd name="T89" fmla="*/ 34 h 364"/>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201"/>
                  <a:gd name="T136" fmla="*/ 0 h 364"/>
                  <a:gd name="T137" fmla="*/ 201 w 201"/>
                  <a:gd name="T138" fmla="*/ 364 h 364"/>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201" h="364">
                    <a:moveTo>
                      <a:pt x="74" y="34"/>
                    </a:moveTo>
                    <a:lnTo>
                      <a:pt x="78" y="32"/>
                    </a:lnTo>
                    <a:lnTo>
                      <a:pt x="92" y="28"/>
                    </a:lnTo>
                    <a:lnTo>
                      <a:pt x="112" y="21"/>
                    </a:lnTo>
                    <a:lnTo>
                      <a:pt x="135" y="13"/>
                    </a:lnTo>
                    <a:lnTo>
                      <a:pt x="157" y="6"/>
                    </a:lnTo>
                    <a:lnTo>
                      <a:pt x="177" y="1"/>
                    </a:lnTo>
                    <a:lnTo>
                      <a:pt x="192" y="0"/>
                    </a:lnTo>
                    <a:lnTo>
                      <a:pt x="199" y="3"/>
                    </a:lnTo>
                    <a:lnTo>
                      <a:pt x="201" y="31"/>
                    </a:lnTo>
                    <a:lnTo>
                      <a:pt x="201" y="78"/>
                    </a:lnTo>
                    <a:lnTo>
                      <a:pt x="197" y="131"/>
                    </a:lnTo>
                    <a:lnTo>
                      <a:pt x="189" y="170"/>
                    </a:lnTo>
                    <a:lnTo>
                      <a:pt x="181" y="185"/>
                    </a:lnTo>
                    <a:lnTo>
                      <a:pt x="169" y="203"/>
                    </a:lnTo>
                    <a:lnTo>
                      <a:pt x="155" y="221"/>
                    </a:lnTo>
                    <a:lnTo>
                      <a:pt x="140" y="239"/>
                    </a:lnTo>
                    <a:lnTo>
                      <a:pt x="127" y="257"/>
                    </a:lnTo>
                    <a:lnTo>
                      <a:pt x="115" y="273"/>
                    </a:lnTo>
                    <a:lnTo>
                      <a:pt x="108" y="286"/>
                    </a:lnTo>
                    <a:lnTo>
                      <a:pt x="105" y="296"/>
                    </a:lnTo>
                    <a:lnTo>
                      <a:pt x="100" y="305"/>
                    </a:lnTo>
                    <a:lnTo>
                      <a:pt x="89" y="315"/>
                    </a:lnTo>
                    <a:lnTo>
                      <a:pt x="71" y="327"/>
                    </a:lnTo>
                    <a:lnTo>
                      <a:pt x="53" y="337"/>
                    </a:lnTo>
                    <a:lnTo>
                      <a:pt x="33" y="348"/>
                    </a:lnTo>
                    <a:lnTo>
                      <a:pt x="16" y="356"/>
                    </a:lnTo>
                    <a:lnTo>
                      <a:pt x="4" y="362"/>
                    </a:lnTo>
                    <a:lnTo>
                      <a:pt x="0" y="364"/>
                    </a:lnTo>
                    <a:lnTo>
                      <a:pt x="3" y="358"/>
                    </a:lnTo>
                    <a:lnTo>
                      <a:pt x="11" y="341"/>
                    </a:lnTo>
                    <a:lnTo>
                      <a:pt x="24" y="317"/>
                    </a:lnTo>
                    <a:lnTo>
                      <a:pt x="40" y="287"/>
                    </a:lnTo>
                    <a:lnTo>
                      <a:pt x="56" y="256"/>
                    </a:lnTo>
                    <a:lnTo>
                      <a:pt x="74" y="224"/>
                    </a:lnTo>
                    <a:lnTo>
                      <a:pt x="89" y="197"/>
                    </a:lnTo>
                    <a:lnTo>
                      <a:pt x="100" y="175"/>
                    </a:lnTo>
                    <a:lnTo>
                      <a:pt x="107" y="155"/>
                    </a:lnTo>
                    <a:lnTo>
                      <a:pt x="109" y="131"/>
                    </a:lnTo>
                    <a:lnTo>
                      <a:pt x="108" y="106"/>
                    </a:lnTo>
                    <a:lnTo>
                      <a:pt x="105" y="82"/>
                    </a:lnTo>
                    <a:lnTo>
                      <a:pt x="98" y="60"/>
                    </a:lnTo>
                    <a:lnTo>
                      <a:pt x="90" y="44"/>
                    </a:lnTo>
                    <a:lnTo>
                      <a:pt x="82" y="34"/>
                    </a:lnTo>
                    <a:lnTo>
                      <a:pt x="74" y="34"/>
                    </a:lnTo>
                    <a:close/>
                  </a:path>
                </a:pathLst>
              </a:custGeom>
              <a:solidFill>
                <a:srgbClr val="600500"/>
              </a:solidFill>
              <a:ln w="9525">
                <a:noFill/>
                <a:round/>
                <a:headEnd/>
                <a:tailEnd/>
              </a:ln>
            </p:spPr>
            <p:txBody>
              <a:bodyPr>
                <a:prstTxWarp prst="textNoShape">
                  <a:avLst/>
                </a:prstTxWarp>
              </a:bodyPr>
              <a:lstStyle/>
              <a:p>
                <a:endParaRPr lang="en-US"/>
              </a:p>
            </p:txBody>
          </p:sp>
          <p:sp>
            <p:nvSpPr>
              <p:cNvPr id="68029" name="Freeform 652"/>
              <p:cNvSpPr>
                <a:spLocks noChangeAspect="1"/>
              </p:cNvSpPr>
              <p:nvPr/>
            </p:nvSpPr>
            <p:spPr bwMode="auto">
              <a:xfrm>
                <a:off x="4994" y="509"/>
                <a:ext cx="180" cy="362"/>
              </a:xfrm>
              <a:custGeom>
                <a:avLst/>
                <a:gdLst>
                  <a:gd name="T0" fmla="*/ 241 w 360"/>
                  <a:gd name="T1" fmla="*/ 1 h 723"/>
                  <a:gd name="T2" fmla="*/ 276 w 360"/>
                  <a:gd name="T3" fmla="*/ 10 h 723"/>
                  <a:gd name="T4" fmla="*/ 324 w 360"/>
                  <a:gd name="T5" fmla="*/ 35 h 723"/>
                  <a:gd name="T6" fmla="*/ 357 w 360"/>
                  <a:gd name="T7" fmla="*/ 81 h 723"/>
                  <a:gd name="T8" fmla="*/ 358 w 360"/>
                  <a:gd name="T9" fmla="*/ 157 h 723"/>
                  <a:gd name="T10" fmla="*/ 348 w 360"/>
                  <a:gd name="T11" fmla="*/ 266 h 723"/>
                  <a:gd name="T12" fmla="*/ 330 w 360"/>
                  <a:gd name="T13" fmla="*/ 381 h 723"/>
                  <a:gd name="T14" fmla="*/ 304 w 360"/>
                  <a:gd name="T15" fmla="*/ 476 h 723"/>
                  <a:gd name="T16" fmla="*/ 279 w 360"/>
                  <a:gd name="T17" fmla="*/ 519 h 723"/>
                  <a:gd name="T18" fmla="*/ 256 w 360"/>
                  <a:gd name="T19" fmla="*/ 548 h 723"/>
                  <a:gd name="T20" fmla="*/ 229 w 360"/>
                  <a:gd name="T21" fmla="*/ 579 h 723"/>
                  <a:gd name="T22" fmla="*/ 201 w 360"/>
                  <a:gd name="T23" fmla="*/ 612 h 723"/>
                  <a:gd name="T24" fmla="*/ 171 w 360"/>
                  <a:gd name="T25" fmla="*/ 644 h 723"/>
                  <a:gd name="T26" fmla="*/ 144 w 360"/>
                  <a:gd name="T27" fmla="*/ 672 h 723"/>
                  <a:gd name="T28" fmla="*/ 118 w 360"/>
                  <a:gd name="T29" fmla="*/ 695 h 723"/>
                  <a:gd name="T30" fmla="*/ 98 w 360"/>
                  <a:gd name="T31" fmla="*/ 710 h 723"/>
                  <a:gd name="T32" fmla="*/ 71 w 360"/>
                  <a:gd name="T33" fmla="*/ 720 h 723"/>
                  <a:gd name="T34" fmla="*/ 33 w 360"/>
                  <a:gd name="T35" fmla="*/ 723 h 723"/>
                  <a:gd name="T36" fmla="*/ 6 w 360"/>
                  <a:gd name="T37" fmla="*/ 714 h 723"/>
                  <a:gd name="T38" fmla="*/ 2 w 360"/>
                  <a:gd name="T39" fmla="*/ 688 h 723"/>
                  <a:gd name="T40" fmla="*/ 26 w 360"/>
                  <a:gd name="T41" fmla="*/ 654 h 723"/>
                  <a:gd name="T42" fmla="*/ 54 w 360"/>
                  <a:gd name="T43" fmla="*/ 625 h 723"/>
                  <a:gd name="T44" fmla="*/ 87 w 360"/>
                  <a:gd name="T45" fmla="*/ 592 h 723"/>
                  <a:gd name="T46" fmla="*/ 123 w 360"/>
                  <a:gd name="T47" fmla="*/ 556 h 723"/>
                  <a:gd name="T48" fmla="*/ 159 w 360"/>
                  <a:gd name="T49" fmla="*/ 519 h 723"/>
                  <a:gd name="T50" fmla="*/ 191 w 360"/>
                  <a:gd name="T51" fmla="*/ 483 h 723"/>
                  <a:gd name="T52" fmla="*/ 220 w 360"/>
                  <a:gd name="T53" fmla="*/ 449 h 723"/>
                  <a:gd name="T54" fmla="*/ 239 w 360"/>
                  <a:gd name="T55" fmla="*/ 420 h 723"/>
                  <a:gd name="T56" fmla="*/ 256 w 360"/>
                  <a:gd name="T57" fmla="*/ 381 h 723"/>
                  <a:gd name="T58" fmla="*/ 267 w 360"/>
                  <a:gd name="T59" fmla="*/ 318 h 723"/>
                  <a:gd name="T60" fmla="*/ 267 w 360"/>
                  <a:gd name="T61" fmla="*/ 248 h 723"/>
                  <a:gd name="T62" fmla="*/ 253 w 360"/>
                  <a:gd name="T63" fmla="*/ 181 h 723"/>
                  <a:gd name="T64" fmla="*/ 226 w 360"/>
                  <a:gd name="T65" fmla="*/ 123 h 723"/>
                  <a:gd name="T66" fmla="*/ 200 w 360"/>
                  <a:gd name="T67" fmla="*/ 70 h 723"/>
                  <a:gd name="T68" fmla="*/ 191 w 360"/>
                  <a:gd name="T69" fmla="*/ 27 h 723"/>
                  <a:gd name="T70" fmla="*/ 211 w 360"/>
                  <a:gd name="T71" fmla="*/ 2 h 723"/>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60"/>
                  <a:gd name="T109" fmla="*/ 0 h 723"/>
                  <a:gd name="T110" fmla="*/ 360 w 360"/>
                  <a:gd name="T111" fmla="*/ 723 h 723"/>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60" h="723">
                    <a:moveTo>
                      <a:pt x="235" y="0"/>
                    </a:moveTo>
                    <a:lnTo>
                      <a:pt x="241" y="1"/>
                    </a:lnTo>
                    <a:lnTo>
                      <a:pt x="256" y="3"/>
                    </a:lnTo>
                    <a:lnTo>
                      <a:pt x="276" y="10"/>
                    </a:lnTo>
                    <a:lnTo>
                      <a:pt x="299" y="20"/>
                    </a:lnTo>
                    <a:lnTo>
                      <a:pt x="324" y="35"/>
                    </a:lnTo>
                    <a:lnTo>
                      <a:pt x="343" y="54"/>
                    </a:lnTo>
                    <a:lnTo>
                      <a:pt x="357" y="81"/>
                    </a:lnTo>
                    <a:lnTo>
                      <a:pt x="360" y="114"/>
                    </a:lnTo>
                    <a:lnTo>
                      <a:pt x="358" y="157"/>
                    </a:lnTo>
                    <a:lnTo>
                      <a:pt x="353" y="209"/>
                    </a:lnTo>
                    <a:lnTo>
                      <a:pt x="348" y="266"/>
                    </a:lnTo>
                    <a:lnTo>
                      <a:pt x="340" y="324"/>
                    </a:lnTo>
                    <a:lnTo>
                      <a:pt x="330" y="381"/>
                    </a:lnTo>
                    <a:lnTo>
                      <a:pt x="319" y="433"/>
                    </a:lnTo>
                    <a:lnTo>
                      <a:pt x="304" y="476"/>
                    </a:lnTo>
                    <a:lnTo>
                      <a:pt x="288" y="507"/>
                    </a:lnTo>
                    <a:lnTo>
                      <a:pt x="279" y="519"/>
                    </a:lnTo>
                    <a:lnTo>
                      <a:pt x="267" y="533"/>
                    </a:lnTo>
                    <a:lnTo>
                      <a:pt x="256" y="548"/>
                    </a:lnTo>
                    <a:lnTo>
                      <a:pt x="243" y="563"/>
                    </a:lnTo>
                    <a:lnTo>
                      <a:pt x="229" y="579"/>
                    </a:lnTo>
                    <a:lnTo>
                      <a:pt x="215" y="596"/>
                    </a:lnTo>
                    <a:lnTo>
                      <a:pt x="201" y="612"/>
                    </a:lnTo>
                    <a:lnTo>
                      <a:pt x="186" y="628"/>
                    </a:lnTo>
                    <a:lnTo>
                      <a:pt x="171" y="644"/>
                    </a:lnTo>
                    <a:lnTo>
                      <a:pt x="158" y="659"/>
                    </a:lnTo>
                    <a:lnTo>
                      <a:pt x="144" y="672"/>
                    </a:lnTo>
                    <a:lnTo>
                      <a:pt x="131" y="684"/>
                    </a:lnTo>
                    <a:lnTo>
                      <a:pt x="118" y="695"/>
                    </a:lnTo>
                    <a:lnTo>
                      <a:pt x="107" y="704"/>
                    </a:lnTo>
                    <a:lnTo>
                      <a:pt x="98" y="710"/>
                    </a:lnTo>
                    <a:lnTo>
                      <a:pt x="89" y="714"/>
                    </a:lnTo>
                    <a:lnTo>
                      <a:pt x="71" y="720"/>
                    </a:lnTo>
                    <a:lnTo>
                      <a:pt x="53" y="722"/>
                    </a:lnTo>
                    <a:lnTo>
                      <a:pt x="33" y="723"/>
                    </a:lnTo>
                    <a:lnTo>
                      <a:pt x="17" y="720"/>
                    </a:lnTo>
                    <a:lnTo>
                      <a:pt x="6" y="714"/>
                    </a:lnTo>
                    <a:lnTo>
                      <a:pt x="0" y="704"/>
                    </a:lnTo>
                    <a:lnTo>
                      <a:pt x="2" y="688"/>
                    </a:lnTo>
                    <a:lnTo>
                      <a:pt x="16" y="667"/>
                    </a:lnTo>
                    <a:lnTo>
                      <a:pt x="26" y="654"/>
                    </a:lnTo>
                    <a:lnTo>
                      <a:pt x="40" y="640"/>
                    </a:lnTo>
                    <a:lnTo>
                      <a:pt x="54" y="625"/>
                    </a:lnTo>
                    <a:lnTo>
                      <a:pt x="70" y="609"/>
                    </a:lnTo>
                    <a:lnTo>
                      <a:pt x="87" y="592"/>
                    </a:lnTo>
                    <a:lnTo>
                      <a:pt x="105" y="575"/>
                    </a:lnTo>
                    <a:lnTo>
                      <a:pt x="123" y="556"/>
                    </a:lnTo>
                    <a:lnTo>
                      <a:pt x="140" y="538"/>
                    </a:lnTo>
                    <a:lnTo>
                      <a:pt x="159" y="519"/>
                    </a:lnTo>
                    <a:lnTo>
                      <a:pt x="175" y="501"/>
                    </a:lnTo>
                    <a:lnTo>
                      <a:pt x="191" y="483"/>
                    </a:lnTo>
                    <a:lnTo>
                      <a:pt x="206" y="465"/>
                    </a:lnTo>
                    <a:lnTo>
                      <a:pt x="220" y="449"/>
                    </a:lnTo>
                    <a:lnTo>
                      <a:pt x="231" y="434"/>
                    </a:lnTo>
                    <a:lnTo>
                      <a:pt x="239" y="420"/>
                    </a:lnTo>
                    <a:lnTo>
                      <a:pt x="246" y="408"/>
                    </a:lnTo>
                    <a:lnTo>
                      <a:pt x="256" y="381"/>
                    </a:lnTo>
                    <a:lnTo>
                      <a:pt x="262" y="351"/>
                    </a:lnTo>
                    <a:lnTo>
                      <a:pt x="267" y="318"/>
                    </a:lnTo>
                    <a:lnTo>
                      <a:pt x="268" y="283"/>
                    </a:lnTo>
                    <a:lnTo>
                      <a:pt x="267" y="248"/>
                    </a:lnTo>
                    <a:lnTo>
                      <a:pt x="262" y="213"/>
                    </a:lnTo>
                    <a:lnTo>
                      <a:pt x="253" y="181"/>
                    </a:lnTo>
                    <a:lnTo>
                      <a:pt x="241" y="151"/>
                    </a:lnTo>
                    <a:lnTo>
                      <a:pt x="226" y="123"/>
                    </a:lnTo>
                    <a:lnTo>
                      <a:pt x="211" y="96"/>
                    </a:lnTo>
                    <a:lnTo>
                      <a:pt x="200" y="70"/>
                    </a:lnTo>
                    <a:lnTo>
                      <a:pt x="193" y="46"/>
                    </a:lnTo>
                    <a:lnTo>
                      <a:pt x="191" y="27"/>
                    </a:lnTo>
                    <a:lnTo>
                      <a:pt x="197" y="10"/>
                    </a:lnTo>
                    <a:lnTo>
                      <a:pt x="211" y="2"/>
                    </a:lnTo>
                    <a:lnTo>
                      <a:pt x="235" y="0"/>
                    </a:lnTo>
                    <a:close/>
                  </a:path>
                </a:pathLst>
              </a:custGeom>
              <a:solidFill>
                <a:srgbClr val="600500"/>
              </a:solidFill>
              <a:ln w="9525">
                <a:noFill/>
                <a:round/>
                <a:headEnd/>
                <a:tailEnd/>
              </a:ln>
            </p:spPr>
            <p:txBody>
              <a:bodyPr>
                <a:prstTxWarp prst="textNoShape">
                  <a:avLst/>
                </a:prstTxWarp>
              </a:bodyPr>
              <a:lstStyle/>
              <a:p>
                <a:endParaRPr lang="en-US"/>
              </a:p>
            </p:txBody>
          </p:sp>
          <p:sp>
            <p:nvSpPr>
              <p:cNvPr id="68030" name="Freeform 653"/>
              <p:cNvSpPr>
                <a:spLocks noChangeAspect="1"/>
              </p:cNvSpPr>
              <p:nvPr/>
            </p:nvSpPr>
            <p:spPr bwMode="auto">
              <a:xfrm>
                <a:off x="4391" y="796"/>
                <a:ext cx="127" cy="114"/>
              </a:xfrm>
              <a:custGeom>
                <a:avLst/>
                <a:gdLst>
                  <a:gd name="T0" fmla="*/ 0 w 254"/>
                  <a:gd name="T1" fmla="*/ 0 h 228"/>
                  <a:gd name="T2" fmla="*/ 1 w 254"/>
                  <a:gd name="T3" fmla="*/ 1 h 228"/>
                  <a:gd name="T4" fmla="*/ 5 w 254"/>
                  <a:gd name="T5" fmla="*/ 3 h 228"/>
                  <a:gd name="T6" fmla="*/ 13 w 254"/>
                  <a:gd name="T7" fmla="*/ 7 h 228"/>
                  <a:gd name="T8" fmla="*/ 23 w 254"/>
                  <a:gd name="T9" fmla="*/ 11 h 228"/>
                  <a:gd name="T10" fmla="*/ 34 w 254"/>
                  <a:gd name="T11" fmla="*/ 17 h 228"/>
                  <a:gd name="T12" fmla="*/ 48 w 254"/>
                  <a:gd name="T13" fmla="*/ 22 h 228"/>
                  <a:gd name="T14" fmla="*/ 63 w 254"/>
                  <a:gd name="T15" fmla="*/ 27 h 228"/>
                  <a:gd name="T16" fmla="*/ 79 w 254"/>
                  <a:gd name="T17" fmla="*/ 33 h 228"/>
                  <a:gd name="T18" fmla="*/ 96 w 254"/>
                  <a:gd name="T19" fmla="*/ 38 h 228"/>
                  <a:gd name="T20" fmla="*/ 114 w 254"/>
                  <a:gd name="T21" fmla="*/ 41 h 228"/>
                  <a:gd name="T22" fmla="*/ 132 w 254"/>
                  <a:gd name="T23" fmla="*/ 45 h 228"/>
                  <a:gd name="T24" fmla="*/ 149 w 254"/>
                  <a:gd name="T25" fmla="*/ 46 h 228"/>
                  <a:gd name="T26" fmla="*/ 167 w 254"/>
                  <a:gd name="T27" fmla="*/ 46 h 228"/>
                  <a:gd name="T28" fmla="*/ 184 w 254"/>
                  <a:gd name="T29" fmla="*/ 43 h 228"/>
                  <a:gd name="T30" fmla="*/ 199 w 254"/>
                  <a:gd name="T31" fmla="*/ 38 h 228"/>
                  <a:gd name="T32" fmla="*/ 214 w 254"/>
                  <a:gd name="T33" fmla="*/ 31 h 228"/>
                  <a:gd name="T34" fmla="*/ 236 w 254"/>
                  <a:gd name="T35" fmla="*/ 18 h 228"/>
                  <a:gd name="T36" fmla="*/ 250 w 254"/>
                  <a:gd name="T37" fmla="*/ 13 h 228"/>
                  <a:gd name="T38" fmla="*/ 254 w 254"/>
                  <a:gd name="T39" fmla="*/ 17 h 228"/>
                  <a:gd name="T40" fmla="*/ 254 w 254"/>
                  <a:gd name="T41" fmla="*/ 27 h 228"/>
                  <a:gd name="T42" fmla="*/ 251 w 254"/>
                  <a:gd name="T43" fmla="*/ 43 h 228"/>
                  <a:gd name="T44" fmla="*/ 244 w 254"/>
                  <a:gd name="T45" fmla="*/ 66 h 228"/>
                  <a:gd name="T46" fmla="*/ 236 w 254"/>
                  <a:gd name="T47" fmla="*/ 93 h 228"/>
                  <a:gd name="T48" fmla="*/ 229 w 254"/>
                  <a:gd name="T49" fmla="*/ 124 h 228"/>
                  <a:gd name="T50" fmla="*/ 223 w 254"/>
                  <a:gd name="T51" fmla="*/ 155 h 228"/>
                  <a:gd name="T52" fmla="*/ 218 w 254"/>
                  <a:gd name="T53" fmla="*/ 183 h 228"/>
                  <a:gd name="T54" fmla="*/ 213 w 254"/>
                  <a:gd name="T55" fmla="*/ 205 h 228"/>
                  <a:gd name="T56" fmla="*/ 205 w 254"/>
                  <a:gd name="T57" fmla="*/ 220 h 228"/>
                  <a:gd name="T58" fmla="*/ 193 w 254"/>
                  <a:gd name="T59" fmla="*/ 228 h 228"/>
                  <a:gd name="T60" fmla="*/ 179 w 254"/>
                  <a:gd name="T61" fmla="*/ 227 h 228"/>
                  <a:gd name="T62" fmla="*/ 160 w 254"/>
                  <a:gd name="T63" fmla="*/ 217 h 228"/>
                  <a:gd name="T64" fmla="*/ 136 w 254"/>
                  <a:gd name="T65" fmla="*/ 197 h 228"/>
                  <a:gd name="T66" fmla="*/ 121 w 254"/>
                  <a:gd name="T67" fmla="*/ 182 h 228"/>
                  <a:gd name="T68" fmla="*/ 100 w 254"/>
                  <a:gd name="T69" fmla="*/ 159 h 228"/>
                  <a:gd name="T70" fmla="*/ 76 w 254"/>
                  <a:gd name="T71" fmla="*/ 129 h 228"/>
                  <a:gd name="T72" fmla="*/ 51 w 254"/>
                  <a:gd name="T73" fmla="*/ 96 h 228"/>
                  <a:gd name="T74" fmla="*/ 28 w 254"/>
                  <a:gd name="T75" fmla="*/ 64 h 228"/>
                  <a:gd name="T76" fmla="*/ 10 w 254"/>
                  <a:gd name="T77" fmla="*/ 35 h 228"/>
                  <a:gd name="T78" fmla="*/ 0 w 254"/>
                  <a:gd name="T79" fmla="*/ 13 h 228"/>
                  <a:gd name="T80" fmla="*/ 0 w 254"/>
                  <a:gd name="T81" fmla="*/ 0 h 228"/>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54"/>
                  <a:gd name="T124" fmla="*/ 0 h 228"/>
                  <a:gd name="T125" fmla="*/ 254 w 254"/>
                  <a:gd name="T126" fmla="*/ 228 h 228"/>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54" h="228">
                    <a:moveTo>
                      <a:pt x="0" y="0"/>
                    </a:moveTo>
                    <a:lnTo>
                      <a:pt x="1" y="1"/>
                    </a:lnTo>
                    <a:lnTo>
                      <a:pt x="5" y="3"/>
                    </a:lnTo>
                    <a:lnTo>
                      <a:pt x="13" y="7"/>
                    </a:lnTo>
                    <a:lnTo>
                      <a:pt x="23" y="11"/>
                    </a:lnTo>
                    <a:lnTo>
                      <a:pt x="34" y="17"/>
                    </a:lnTo>
                    <a:lnTo>
                      <a:pt x="48" y="22"/>
                    </a:lnTo>
                    <a:lnTo>
                      <a:pt x="63" y="27"/>
                    </a:lnTo>
                    <a:lnTo>
                      <a:pt x="79" y="33"/>
                    </a:lnTo>
                    <a:lnTo>
                      <a:pt x="96" y="38"/>
                    </a:lnTo>
                    <a:lnTo>
                      <a:pt x="114" y="41"/>
                    </a:lnTo>
                    <a:lnTo>
                      <a:pt x="132" y="45"/>
                    </a:lnTo>
                    <a:lnTo>
                      <a:pt x="149" y="46"/>
                    </a:lnTo>
                    <a:lnTo>
                      <a:pt x="167" y="46"/>
                    </a:lnTo>
                    <a:lnTo>
                      <a:pt x="184" y="43"/>
                    </a:lnTo>
                    <a:lnTo>
                      <a:pt x="199" y="38"/>
                    </a:lnTo>
                    <a:lnTo>
                      <a:pt x="214" y="31"/>
                    </a:lnTo>
                    <a:lnTo>
                      <a:pt x="236" y="18"/>
                    </a:lnTo>
                    <a:lnTo>
                      <a:pt x="250" y="13"/>
                    </a:lnTo>
                    <a:lnTo>
                      <a:pt x="254" y="17"/>
                    </a:lnTo>
                    <a:lnTo>
                      <a:pt x="254" y="27"/>
                    </a:lnTo>
                    <a:lnTo>
                      <a:pt x="251" y="43"/>
                    </a:lnTo>
                    <a:lnTo>
                      <a:pt x="244" y="66"/>
                    </a:lnTo>
                    <a:lnTo>
                      <a:pt x="236" y="93"/>
                    </a:lnTo>
                    <a:lnTo>
                      <a:pt x="229" y="124"/>
                    </a:lnTo>
                    <a:lnTo>
                      <a:pt x="223" y="155"/>
                    </a:lnTo>
                    <a:lnTo>
                      <a:pt x="218" y="183"/>
                    </a:lnTo>
                    <a:lnTo>
                      <a:pt x="213" y="205"/>
                    </a:lnTo>
                    <a:lnTo>
                      <a:pt x="205" y="220"/>
                    </a:lnTo>
                    <a:lnTo>
                      <a:pt x="193" y="228"/>
                    </a:lnTo>
                    <a:lnTo>
                      <a:pt x="179" y="227"/>
                    </a:lnTo>
                    <a:lnTo>
                      <a:pt x="160" y="217"/>
                    </a:lnTo>
                    <a:lnTo>
                      <a:pt x="136" y="197"/>
                    </a:lnTo>
                    <a:lnTo>
                      <a:pt x="121" y="182"/>
                    </a:lnTo>
                    <a:lnTo>
                      <a:pt x="100" y="159"/>
                    </a:lnTo>
                    <a:lnTo>
                      <a:pt x="76" y="129"/>
                    </a:lnTo>
                    <a:lnTo>
                      <a:pt x="51" y="96"/>
                    </a:lnTo>
                    <a:lnTo>
                      <a:pt x="28" y="64"/>
                    </a:lnTo>
                    <a:lnTo>
                      <a:pt x="10" y="35"/>
                    </a:lnTo>
                    <a:lnTo>
                      <a:pt x="0" y="13"/>
                    </a:lnTo>
                    <a:lnTo>
                      <a:pt x="0" y="0"/>
                    </a:lnTo>
                    <a:close/>
                  </a:path>
                </a:pathLst>
              </a:custGeom>
              <a:solidFill>
                <a:srgbClr val="600500"/>
              </a:solidFill>
              <a:ln w="9525">
                <a:noFill/>
                <a:round/>
                <a:headEnd/>
                <a:tailEnd/>
              </a:ln>
            </p:spPr>
            <p:txBody>
              <a:bodyPr>
                <a:prstTxWarp prst="textNoShape">
                  <a:avLst/>
                </a:prstTxWarp>
              </a:bodyPr>
              <a:lstStyle/>
              <a:p>
                <a:endParaRPr lang="en-US"/>
              </a:p>
            </p:txBody>
          </p:sp>
          <p:sp>
            <p:nvSpPr>
              <p:cNvPr id="68031" name="Freeform 654"/>
              <p:cNvSpPr>
                <a:spLocks noChangeAspect="1"/>
              </p:cNvSpPr>
              <p:nvPr/>
            </p:nvSpPr>
            <p:spPr bwMode="auto">
              <a:xfrm>
                <a:off x="4519" y="425"/>
                <a:ext cx="394" cy="507"/>
              </a:xfrm>
              <a:custGeom>
                <a:avLst/>
                <a:gdLst>
                  <a:gd name="T0" fmla="*/ 787 w 789"/>
                  <a:gd name="T1" fmla="*/ 0 h 1013"/>
                  <a:gd name="T2" fmla="*/ 776 w 789"/>
                  <a:gd name="T3" fmla="*/ 0 h 1013"/>
                  <a:gd name="T4" fmla="*/ 752 w 789"/>
                  <a:gd name="T5" fmla="*/ 3 h 1013"/>
                  <a:gd name="T6" fmla="*/ 716 w 789"/>
                  <a:gd name="T7" fmla="*/ 13 h 1013"/>
                  <a:gd name="T8" fmla="*/ 666 w 789"/>
                  <a:gd name="T9" fmla="*/ 30 h 1013"/>
                  <a:gd name="T10" fmla="*/ 603 w 789"/>
                  <a:gd name="T11" fmla="*/ 59 h 1013"/>
                  <a:gd name="T12" fmla="*/ 526 w 789"/>
                  <a:gd name="T13" fmla="*/ 100 h 1013"/>
                  <a:gd name="T14" fmla="*/ 434 w 789"/>
                  <a:gd name="T15" fmla="*/ 158 h 1013"/>
                  <a:gd name="T16" fmla="*/ 376 w 789"/>
                  <a:gd name="T17" fmla="*/ 199 h 1013"/>
                  <a:gd name="T18" fmla="*/ 339 w 789"/>
                  <a:gd name="T19" fmla="*/ 241 h 1013"/>
                  <a:gd name="T20" fmla="*/ 287 w 789"/>
                  <a:gd name="T21" fmla="*/ 298 h 1013"/>
                  <a:gd name="T22" fmla="*/ 242 w 789"/>
                  <a:gd name="T23" fmla="*/ 348 h 1013"/>
                  <a:gd name="T24" fmla="*/ 227 w 789"/>
                  <a:gd name="T25" fmla="*/ 362 h 1013"/>
                  <a:gd name="T26" fmla="*/ 210 w 789"/>
                  <a:gd name="T27" fmla="*/ 370 h 1013"/>
                  <a:gd name="T28" fmla="*/ 180 w 789"/>
                  <a:gd name="T29" fmla="*/ 393 h 1013"/>
                  <a:gd name="T30" fmla="*/ 143 w 789"/>
                  <a:gd name="T31" fmla="*/ 435 h 1013"/>
                  <a:gd name="T32" fmla="*/ 102 w 789"/>
                  <a:gd name="T33" fmla="*/ 503 h 1013"/>
                  <a:gd name="T34" fmla="*/ 63 w 789"/>
                  <a:gd name="T35" fmla="*/ 601 h 1013"/>
                  <a:gd name="T36" fmla="*/ 29 w 789"/>
                  <a:gd name="T37" fmla="*/ 735 h 1013"/>
                  <a:gd name="T38" fmla="*/ 6 w 789"/>
                  <a:gd name="T39" fmla="*/ 909 h 1013"/>
                  <a:gd name="T40" fmla="*/ 3 w 789"/>
                  <a:gd name="T41" fmla="*/ 992 h 1013"/>
                  <a:gd name="T42" fmla="*/ 24 w 789"/>
                  <a:gd name="T43" fmla="*/ 848 h 1013"/>
                  <a:gd name="T44" fmla="*/ 62 w 789"/>
                  <a:gd name="T45" fmla="*/ 653 h 1013"/>
                  <a:gd name="T46" fmla="*/ 110 w 789"/>
                  <a:gd name="T47" fmla="*/ 503 h 1013"/>
                  <a:gd name="T48" fmla="*/ 142 w 789"/>
                  <a:gd name="T49" fmla="*/ 470 h 1013"/>
                  <a:gd name="T50" fmla="*/ 180 w 789"/>
                  <a:gd name="T51" fmla="*/ 435 h 1013"/>
                  <a:gd name="T52" fmla="*/ 234 w 789"/>
                  <a:gd name="T53" fmla="*/ 385 h 1013"/>
                  <a:gd name="T54" fmla="*/ 280 w 789"/>
                  <a:gd name="T55" fmla="*/ 342 h 1013"/>
                  <a:gd name="T56" fmla="*/ 295 w 789"/>
                  <a:gd name="T57" fmla="*/ 327 h 1013"/>
                  <a:gd name="T58" fmla="*/ 309 w 789"/>
                  <a:gd name="T59" fmla="*/ 312 h 1013"/>
                  <a:gd name="T60" fmla="*/ 332 w 789"/>
                  <a:gd name="T61" fmla="*/ 287 h 1013"/>
                  <a:gd name="T62" fmla="*/ 363 w 789"/>
                  <a:gd name="T63" fmla="*/ 254 h 1013"/>
                  <a:gd name="T64" fmla="*/ 397 w 789"/>
                  <a:gd name="T65" fmla="*/ 221 h 1013"/>
                  <a:gd name="T66" fmla="*/ 430 w 789"/>
                  <a:gd name="T67" fmla="*/ 189 h 1013"/>
                  <a:gd name="T68" fmla="*/ 459 w 789"/>
                  <a:gd name="T69" fmla="*/ 163 h 1013"/>
                  <a:gd name="T70" fmla="*/ 480 w 789"/>
                  <a:gd name="T71" fmla="*/ 148 h 1013"/>
                  <a:gd name="T72" fmla="*/ 495 w 789"/>
                  <a:gd name="T73" fmla="*/ 145 h 1013"/>
                  <a:gd name="T74" fmla="*/ 524 w 789"/>
                  <a:gd name="T75" fmla="*/ 132 h 1013"/>
                  <a:gd name="T76" fmla="*/ 568 w 789"/>
                  <a:gd name="T77" fmla="*/ 113 h 1013"/>
                  <a:gd name="T78" fmla="*/ 620 w 789"/>
                  <a:gd name="T79" fmla="*/ 86 h 1013"/>
                  <a:gd name="T80" fmla="*/ 674 w 789"/>
                  <a:gd name="T81" fmla="*/ 60 h 1013"/>
                  <a:gd name="T82" fmla="*/ 724 w 789"/>
                  <a:gd name="T83" fmla="*/ 33 h 1013"/>
                  <a:gd name="T84" fmla="*/ 763 w 789"/>
                  <a:gd name="T85" fmla="*/ 14 h 1013"/>
                  <a:gd name="T86" fmla="*/ 785 w 789"/>
                  <a:gd name="T87" fmla="*/ 1 h 1013"/>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789"/>
                  <a:gd name="T133" fmla="*/ 0 h 1013"/>
                  <a:gd name="T134" fmla="*/ 789 w 789"/>
                  <a:gd name="T135" fmla="*/ 1013 h 1013"/>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789" h="1013">
                    <a:moveTo>
                      <a:pt x="789" y="0"/>
                    </a:moveTo>
                    <a:lnTo>
                      <a:pt x="787" y="0"/>
                    </a:lnTo>
                    <a:lnTo>
                      <a:pt x="783" y="0"/>
                    </a:lnTo>
                    <a:lnTo>
                      <a:pt x="776" y="0"/>
                    </a:lnTo>
                    <a:lnTo>
                      <a:pt x="765" y="1"/>
                    </a:lnTo>
                    <a:lnTo>
                      <a:pt x="752" y="3"/>
                    </a:lnTo>
                    <a:lnTo>
                      <a:pt x="736" y="7"/>
                    </a:lnTo>
                    <a:lnTo>
                      <a:pt x="716" y="13"/>
                    </a:lnTo>
                    <a:lnTo>
                      <a:pt x="693" y="21"/>
                    </a:lnTo>
                    <a:lnTo>
                      <a:pt x="666" y="30"/>
                    </a:lnTo>
                    <a:lnTo>
                      <a:pt x="636" y="42"/>
                    </a:lnTo>
                    <a:lnTo>
                      <a:pt x="603" y="59"/>
                    </a:lnTo>
                    <a:lnTo>
                      <a:pt x="566" y="77"/>
                    </a:lnTo>
                    <a:lnTo>
                      <a:pt x="526" y="100"/>
                    </a:lnTo>
                    <a:lnTo>
                      <a:pt x="481" y="127"/>
                    </a:lnTo>
                    <a:lnTo>
                      <a:pt x="434" y="158"/>
                    </a:lnTo>
                    <a:lnTo>
                      <a:pt x="382" y="193"/>
                    </a:lnTo>
                    <a:lnTo>
                      <a:pt x="376" y="199"/>
                    </a:lnTo>
                    <a:lnTo>
                      <a:pt x="361" y="216"/>
                    </a:lnTo>
                    <a:lnTo>
                      <a:pt x="339" y="241"/>
                    </a:lnTo>
                    <a:lnTo>
                      <a:pt x="314" y="269"/>
                    </a:lnTo>
                    <a:lnTo>
                      <a:pt x="287" y="298"/>
                    </a:lnTo>
                    <a:lnTo>
                      <a:pt x="262" y="326"/>
                    </a:lnTo>
                    <a:lnTo>
                      <a:pt x="242" y="348"/>
                    </a:lnTo>
                    <a:lnTo>
                      <a:pt x="230" y="360"/>
                    </a:lnTo>
                    <a:lnTo>
                      <a:pt x="227" y="362"/>
                    </a:lnTo>
                    <a:lnTo>
                      <a:pt x="221" y="364"/>
                    </a:lnTo>
                    <a:lnTo>
                      <a:pt x="210" y="370"/>
                    </a:lnTo>
                    <a:lnTo>
                      <a:pt x="196" y="380"/>
                    </a:lnTo>
                    <a:lnTo>
                      <a:pt x="180" y="393"/>
                    </a:lnTo>
                    <a:lnTo>
                      <a:pt x="163" y="411"/>
                    </a:lnTo>
                    <a:lnTo>
                      <a:pt x="143" y="435"/>
                    </a:lnTo>
                    <a:lnTo>
                      <a:pt x="123" y="465"/>
                    </a:lnTo>
                    <a:lnTo>
                      <a:pt x="102" y="503"/>
                    </a:lnTo>
                    <a:lnTo>
                      <a:pt x="82" y="548"/>
                    </a:lnTo>
                    <a:lnTo>
                      <a:pt x="63" y="601"/>
                    </a:lnTo>
                    <a:lnTo>
                      <a:pt x="45" y="662"/>
                    </a:lnTo>
                    <a:lnTo>
                      <a:pt x="29" y="735"/>
                    </a:lnTo>
                    <a:lnTo>
                      <a:pt x="17" y="816"/>
                    </a:lnTo>
                    <a:lnTo>
                      <a:pt x="6" y="909"/>
                    </a:lnTo>
                    <a:lnTo>
                      <a:pt x="0" y="1013"/>
                    </a:lnTo>
                    <a:lnTo>
                      <a:pt x="3" y="992"/>
                    </a:lnTo>
                    <a:lnTo>
                      <a:pt x="11" y="932"/>
                    </a:lnTo>
                    <a:lnTo>
                      <a:pt x="24" y="848"/>
                    </a:lnTo>
                    <a:lnTo>
                      <a:pt x="41" y="751"/>
                    </a:lnTo>
                    <a:lnTo>
                      <a:pt x="62" y="653"/>
                    </a:lnTo>
                    <a:lnTo>
                      <a:pt x="85" y="567"/>
                    </a:lnTo>
                    <a:lnTo>
                      <a:pt x="110" y="503"/>
                    </a:lnTo>
                    <a:lnTo>
                      <a:pt x="136" y="476"/>
                    </a:lnTo>
                    <a:lnTo>
                      <a:pt x="142" y="470"/>
                    </a:lnTo>
                    <a:lnTo>
                      <a:pt x="158" y="456"/>
                    </a:lnTo>
                    <a:lnTo>
                      <a:pt x="180" y="435"/>
                    </a:lnTo>
                    <a:lnTo>
                      <a:pt x="207" y="410"/>
                    </a:lnTo>
                    <a:lnTo>
                      <a:pt x="234" y="385"/>
                    </a:lnTo>
                    <a:lnTo>
                      <a:pt x="260" y="360"/>
                    </a:lnTo>
                    <a:lnTo>
                      <a:pt x="280" y="342"/>
                    </a:lnTo>
                    <a:lnTo>
                      <a:pt x="293" y="329"/>
                    </a:lnTo>
                    <a:lnTo>
                      <a:pt x="295" y="327"/>
                    </a:lnTo>
                    <a:lnTo>
                      <a:pt x="300" y="321"/>
                    </a:lnTo>
                    <a:lnTo>
                      <a:pt x="309" y="312"/>
                    </a:lnTo>
                    <a:lnTo>
                      <a:pt x="320" y="300"/>
                    </a:lnTo>
                    <a:lnTo>
                      <a:pt x="332" y="287"/>
                    </a:lnTo>
                    <a:lnTo>
                      <a:pt x="347" y="272"/>
                    </a:lnTo>
                    <a:lnTo>
                      <a:pt x="363" y="254"/>
                    </a:lnTo>
                    <a:lnTo>
                      <a:pt x="380" y="237"/>
                    </a:lnTo>
                    <a:lnTo>
                      <a:pt x="397" y="221"/>
                    </a:lnTo>
                    <a:lnTo>
                      <a:pt x="414" y="204"/>
                    </a:lnTo>
                    <a:lnTo>
                      <a:pt x="430" y="189"/>
                    </a:lnTo>
                    <a:lnTo>
                      <a:pt x="445" y="175"/>
                    </a:lnTo>
                    <a:lnTo>
                      <a:pt x="459" y="163"/>
                    </a:lnTo>
                    <a:lnTo>
                      <a:pt x="471" y="154"/>
                    </a:lnTo>
                    <a:lnTo>
                      <a:pt x="480" y="148"/>
                    </a:lnTo>
                    <a:lnTo>
                      <a:pt x="487" y="146"/>
                    </a:lnTo>
                    <a:lnTo>
                      <a:pt x="495" y="145"/>
                    </a:lnTo>
                    <a:lnTo>
                      <a:pt x="507" y="140"/>
                    </a:lnTo>
                    <a:lnTo>
                      <a:pt x="524" y="132"/>
                    </a:lnTo>
                    <a:lnTo>
                      <a:pt x="544" y="123"/>
                    </a:lnTo>
                    <a:lnTo>
                      <a:pt x="568" y="113"/>
                    </a:lnTo>
                    <a:lnTo>
                      <a:pt x="594" y="100"/>
                    </a:lnTo>
                    <a:lnTo>
                      <a:pt x="620" y="86"/>
                    </a:lnTo>
                    <a:lnTo>
                      <a:pt x="647" y="72"/>
                    </a:lnTo>
                    <a:lnTo>
                      <a:pt x="674" y="60"/>
                    </a:lnTo>
                    <a:lnTo>
                      <a:pt x="700" y="46"/>
                    </a:lnTo>
                    <a:lnTo>
                      <a:pt x="724" y="33"/>
                    </a:lnTo>
                    <a:lnTo>
                      <a:pt x="745" y="23"/>
                    </a:lnTo>
                    <a:lnTo>
                      <a:pt x="763" y="14"/>
                    </a:lnTo>
                    <a:lnTo>
                      <a:pt x="777" y="6"/>
                    </a:lnTo>
                    <a:lnTo>
                      <a:pt x="785" y="1"/>
                    </a:lnTo>
                    <a:lnTo>
                      <a:pt x="789" y="0"/>
                    </a:lnTo>
                    <a:close/>
                  </a:path>
                </a:pathLst>
              </a:custGeom>
              <a:solidFill>
                <a:srgbClr val="600500"/>
              </a:solidFill>
              <a:ln w="9525">
                <a:noFill/>
                <a:round/>
                <a:headEnd/>
                <a:tailEnd/>
              </a:ln>
            </p:spPr>
            <p:txBody>
              <a:bodyPr>
                <a:prstTxWarp prst="textNoShape">
                  <a:avLst/>
                </a:prstTxWarp>
              </a:bodyPr>
              <a:lstStyle/>
              <a:p>
                <a:endParaRPr lang="en-US"/>
              </a:p>
            </p:txBody>
          </p:sp>
          <p:sp>
            <p:nvSpPr>
              <p:cNvPr id="68032" name="Freeform 655"/>
              <p:cNvSpPr>
                <a:spLocks noChangeAspect="1"/>
              </p:cNvSpPr>
              <p:nvPr/>
            </p:nvSpPr>
            <p:spPr bwMode="auto">
              <a:xfrm>
                <a:off x="4517" y="417"/>
                <a:ext cx="560" cy="522"/>
              </a:xfrm>
              <a:custGeom>
                <a:avLst/>
                <a:gdLst>
                  <a:gd name="T0" fmla="*/ 4 w 1120"/>
                  <a:gd name="T1" fmla="*/ 1038 h 1043"/>
                  <a:gd name="T2" fmla="*/ 1 w 1120"/>
                  <a:gd name="T3" fmla="*/ 993 h 1043"/>
                  <a:gd name="T4" fmla="*/ 0 w 1120"/>
                  <a:gd name="T5" fmla="*/ 914 h 1043"/>
                  <a:gd name="T6" fmla="*/ 4 w 1120"/>
                  <a:gd name="T7" fmla="*/ 813 h 1043"/>
                  <a:gd name="T8" fmla="*/ 18 w 1120"/>
                  <a:gd name="T9" fmla="*/ 700 h 1043"/>
                  <a:gd name="T10" fmla="*/ 47 w 1120"/>
                  <a:gd name="T11" fmla="*/ 585 h 1043"/>
                  <a:gd name="T12" fmla="*/ 94 w 1120"/>
                  <a:gd name="T13" fmla="*/ 480 h 1043"/>
                  <a:gd name="T14" fmla="*/ 163 w 1120"/>
                  <a:gd name="T15" fmla="*/ 396 h 1043"/>
                  <a:gd name="T16" fmla="*/ 212 w 1120"/>
                  <a:gd name="T17" fmla="*/ 360 h 1043"/>
                  <a:gd name="T18" fmla="*/ 242 w 1120"/>
                  <a:gd name="T19" fmla="*/ 332 h 1043"/>
                  <a:gd name="T20" fmla="*/ 296 w 1120"/>
                  <a:gd name="T21" fmla="*/ 281 h 1043"/>
                  <a:gd name="T22" fmla="*/ 369 w 1120"/>
                  <a:gd name="T23" fmla="*/ 218 h 1043"/>
                  <a:gd name="T24" fmla="*/ 451 w 1120"/>
                  <a:gd name="T25" fmla="*/ 151 h 1043"/>
                  <a:gd name="T26" fmla="*/ 541 w 1120"/>
                  <a:gd name="T27" fmla="*/ 86 h 1043"/>
                  <a:gd name="T28" fmla="*/ 630 w 1120"/>
                  <a:gd name="T29" fmla="*/ 36 h 1043"/>
                  <a:gd name="T30" fmla="*/ 713 w 1120"/>
                  <a:gd name="T31" fmla="*/ 5 h 1043"/>
                  <a:gd name="T32" fmla="*/ 784 w 1120"/>
                  <a:gd name="T33" fmla="*/ 0 h 1043"/>
                  <a:gd name="T34" fmla="*/ 852 w 1120"/>
                  <a:gd name="T35" fmla="*/ 3 h 1043"/>
                  <a:gd name="T36" fmla="*/ 916 w 1120"/>
                  <a:gd name="T37" fmla="*/ 13 h 1043"/>
                  <a:gd name="T38" fmla="*/ 972 w 1120"/>
                  <a:gd name="T39" fmla="*/ 25 h 1043"/>
                  <a:gd name="T40" fmla="*/ 1022 w 1120"/>
                  <a:gd name="T41" fmla="*/ 43 h 1043"/>
                  <a:gd name="T42" fmla="*/ 1062 w 1120"/>
                  <a:gd name="T43" fmla="*/ 62 h 1043"/>
                  <a:gd name="T44" fmla="*/ 1093 w 1120"/>
                  <a:gd name="T45" fmla="*/ 83 h 1043"/>
                  <a:gd name="T46" fmla="*/ 1112 w 1120"/>
                  <a:gd name="T47" fmla="*/ 105 h 1043"/>
                  <a:gd name="T48" fmla="*/ 1120 w 1120"/>
                  <a:gd name="T49" fmla="*/ 132 h 1043"/>
                  <a:gd name="T50" fmla="*/ 1116 w 1120"/>
                  <a:gd name="T51" fmla="*/ 145 h 1043"/>
                  <a:gd name="T52" fmla="*/ 1106 w 1120"/>
                  <a:gd name="T53" fmla="*/ 140 h 1043"/>
                  <a:gd name="T54" fmla="*/ 1097 w 1120"/>
                  <a:gd name="T55" fmla="*/ 131 h 1043"/>
                  <a:gd name="T56" fmla="*/ 1094 w 1120"/>
                  <a:gd name="T57" fmla="*/ 129 h 1043"/>
                  <a:gd name="T58" fmla="*/ 1084 w 1120"/>
                  <a:gd name="T59" fmla="*/ 117 h 1043"/>
                  <a:gd name="T60" fmla="*/ 1064 w 1120"/>
                  <a:gd name="T61" fmla="*/ 99 h 1043"/>
                  <a:gd name="T62" fmla="*/ 1033 w 1120"/>
                  <a:gd name="T63" fmla="*/ 77 h 1043"/>
                  <a:gd name="T64" fmla="*/ 992 w 1120"/>
                  <a:gd name="T65" fmla="*/ 54 h 1043"/>
                  <a:gd name="T66" fmla="*/ 939 w 1120"/>
                  <a:gd name="T67" fmla="*/ 34 h 1043"/>
                  <a:gd name="T68" fmla="*/ 874 w 1120"/>
                  <a:gd name="T69" fmla="*/ 21 h 1043"/>
                  <a:gd name="T70" fmla="*/ 798 w 1120"/>
                  <a:gd name="T71" fmla="*/ 17 h 1043"/>
                  <a:gd name="T72" fmla="*/ 712 w 1120"/>
                  <a:gd name="T73" fmla="*/ 29 h 1043"/>
                  <a:gd name="T74" fmla="*/ 622 w 1120"/>
                  <a:gd name="T75" fmla="*/ 61 h 1043"/>
                  <a:gd name="T76" fmla="*/ 534 w 1120"/>
                  <a:gd name="T77" fmla="*/ 108 h 1043"/>
                  <a:gd name="T78" fmla="*/ 451 w 1120"/>
                  <a:gd name="T79" fmla="*/ 166 h 1043"/>
                  <a:gd name="T80" fmla="*/ 377 w 1120"/>
                  <a:gd name="T81" fmla="*/ 227 h 1043"/>
                  <a:gd name="T82" fmla="*/ 314 w 1120"/>
                  <a:gd name="T83" fmla="*/ 284 h 1043"/>
                  <a:gd name="T84" fmla="*/ 268 w 1120"/>
                  <a:gd name="T85" fmla="*/ 334 h 1043"/>
                  <a:gd name="T86" fmla="*/ 240 w 1120"/>
                  <a:gd name="T87" fmla="*/ 366 h 1043"/>
                  <a:gd name="T88" fmla="*/ 229 w 1120"/>
                  <a:gd name="T89" fmla="*/ 382 h 1043"/>
                  <a:gd name="T90" fmla="*/ 210 w 1120"/>
                  <a:gd name="T91" fmla="*/ 398 h 1043"/>
                  <a:gd name="T92" fmla="*/ 180 w 1120"/>
                  <a:gd name="T93" fmla="*/ 427 h 1043"/>
                  <a:gd name="T94" fmla="*/ 143 w 1120"/>
                  <a:gd name="T95" fmla="*/ 472 h 1043"/>
                  <a:gd name="T96" fmla="*/ 104 w 1120"/>
                  <a:gd name="T97" fmla="*/ 540 h 1043"/>
                  <a:gd name="T98" fmla="*/ 66 w 1120"/>
                  <a:gd name="T99" fmla="*/ 636 h 1043"/>
                  <a:gd name="T100" fmla="*/ 33 w 1120"/>
                  <a:gd name="T101" fmla="*/ 768 h 1043"/>
                  <a:gd name="T102" fmla="*/ 11 w 1120"/>
                  <a:gd name="T103" fmla="*/ 940 h 1043"/>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120"/>
                  <a:gd name="T157" fmla="*/ 0 h 1043"/>
                  <a:gd name="T158" fmla="*/ 1120 w 1120"/>
                  <a:gd name="T159" fmla="*/ 1043 h 1043"/>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120" h="1043">
                    <a:moveTo>
                      <a:pt x="4" y="1043"/>
                    </a:moveTo>
                    <a:lnTo>
                      <a:pt x="4" y="1038"/>
                    </a:lnTo>
                    <a:lnTo>
                      <a:pt x="2" y="1020"/>
                    </a:lnTo>
                    <a:lnTo>
                      <a:pt x="1" y="993"/>
                    </a:lnTo>
                    <a:lnTo>
                      <a:pt x="0" y="957"/>
                    </a:lnTo>
                    <a:lnTo>
                      <a:pt x="0" y="914"/>
                    </a:lnTo>
                    <a:lnTo>
                      <a:pt x="1" y="866"/>
                    </a:lnTo>
                    <a:lnTo>
                      <a:pt x="4" y="813"/>
                    </a:lnTo>
                    <a:lnTo>
                      <a:pt x="10" y="758"/>
                    </a:lnTo>
                    <a:lnTo>
                      <a:pt x="18" y="700"/>
                    </a:lnTo>
                    <a:lnTo>
                      <a:pt x="31" y="641"/>
                    </a:lnTo>
                    <a:lnTo>
                      <a:pt x="47" y="585"/>
                    </a:lnTo>
                    <a:lnTo>
                      <a:pt x="68" y="531"/>
                    </a:lnTo>
                    <a:lnTo>
                      <a:pt x="94" y="480"/>
                    </a:lnTo>
                    <a:lnTo>
                      <a:pt x="125" y="435"/>
                    </a:lnTo>
                    <a:lnTo>
                      <a:pt x="163" y="396"/>
                    </a:lnTo>
                    <a:lnTo>
                      <a:pt x="208" y="365"/>
                    </a:lnTo>
                    <a:lnTo>
                      <a:pt x="212" y="360"/>
                    </a:lnTo>
                    <a:lnTo>
                      <a:pt x="225" y="350"/>
                    </a:lnTo>
                    <a:lnTo>
                      <a:pt x="242" y="332"/>
                    </a:lnTo>
                    <a:lnTo>
                      <a:pt x="267" y="309"/>
                    </a:lnTo>
                    <a:lnTo>
                      <a:pt x="296" y="281"/>
                    </a:lnTo>
                    <a:lnTo>
                      <a:pt x="331" y="251"/>
                    </a:lnTo>
                    <a:lnTo>
                      <a:pt x="369" y="218"/>
                    </a:lnTo>
                    <a:lnTo>
                      <a:pt x="409" y="184"/>
                    </a:lnTo>
                    <a:lnTo>
                      <a:pt x="451" y="151"/>
                    </a:lnTo>
                    <a:lnTo>
                      <a:pt x="496" y="117"/>
                    </a:lnTo>
                    <a:lnTo>
                      <a:pt x="541" y="86"/>
                    </a:lnTo>
                    <a:lnTo>
                      <a:pt x="586" y="59"/>
                    </a:lnTo>
                    <a:lnTo>
                      <a:pt x="630" y="36"/>
                    </a:lnTo>
                    <a:lnTo>
                      <a:pt x="673" y="17"/>
                    </a:lnTo>
                    <a:lnTo>
                      <a:pt x="713" y="5"/>
                    </a:lnTo>
                    <a:lnTo>
                      <a:pt x="750" y="0"/>
                    </a:lnTo>
                    <a:lnTo>
                      <a:pt x="784" y="0"/>
                    </a:lnTo>
                    <a:lnTo>
                      <a:pt x="819" y="1"/>
                    </a:lnTo>
                    <a:lnTo>
                      <a:pt x="852" y="3"/>
                    </a:lnTo>
                    <a:lnTo>
                      <a:pt x="885" y="7"/>
                    </a:lnTo>
                    <a:lnTo>
                      <a:pt x="916" y="13"/>
                    </a:lnTo>
                    <a:lnTo>
                      <a:pt x="945" y="18"/>
                    </a:lnTo>
                    <a:lnTo>
                      <a:pt x="972" y="25"/>
                    </a:lnTo>
                    <a:lnTo>
                      <a:pt x="998" y="33"/>
                    </a:lnTo>
                    <a:lnTo>
                      <a:pt x="1022" y="43"/>
                    </a:lnTo>
                    <a:lnTo>
                      <a:pt x="1043" y="52"/>
                    </a:lnTo>
                    <a:lnTo>
                      <a:pt x="1062" y="62"/>
                    </a:lnTo>
                    <a:lnTo>
                      <a:pt x="1078" y="72"/>
                    </a:lnTo>
                    <a:lnTo>
                      <a:pt x="1093" y="83"/>
                    </a:lnTo>
                    <a:lnTo>
                      <a:pt x="1104" y="93"/>
                    </a:lnTo>
                    <a:lnTo>
                      <a:pt x="1112" y="105"/>
                    </a:lnTo>
                    <a:lnTo>
                      <a:pt x="1116" y="115"/>
                    </a:lnTo>
                    <a:lnTo>
                      <a:pt x="1120" y="132"/>
                    </a:lnTo>
                    <a:lnTo>
                      <a:pt x="1120" y="142"/>
                    </a:lnTo>
                    <a:lnTo>
                      <a:pt x="1116" y="145"/>
                    </a:lnTo>
                    <a:lnTo>
                      <a:pt x="1112" y="144"/>
                    </a:lnTo>
                    <a:lnTo>
                      <a:pt x="1106" y="140"/>
                    </a:lnTo>
                    <a:lnTo>
                      <a:pt x="1101" y="136"/>
                    </a:lnTo>
                    <a:lnTo>
                      <a:pt x="1097" y="131"/>
                    </a:lnTo>
                    <a:lnTo>
                      <a:pt x="1096" y="130"/>
                    </a:lnTo>
                    <a:lnTo>
                      <a:pt x="1094" y="129"/>
                    </a:lnTo>
                    <a:lnTo>
                      <a:pt x="1091" y="124"/>
                    </a:lnTo>
                    <a:lnTo>
                      <a:pt x="1084" y="117"/>
                    </a:lnTo>
                    <a:lnTo>
                      <a:pt x="1076" y="109"/>
                    </a:lnTo>
                    <a:lnTo>
                      <a:pt x="1064" y="99"/>
                    </a:lnTo>
                    <a:lnTo>
                      <a:pt x="1049" y="89"/>
                    </a:lnTo>
                    <a:lnTo>
                      <a:pt x="1033" y="77"/>
                    </a:lnTo>
                    <a:lnTo>
                      <a:pt x="1014" y="66"/>
                    </a:lnTo>
                    <a:lnTo>
                      <a:pt x="992" y="54"/>
                    </a:lnTo>
                    <a:lnTo>
                      <a:pt x="966" y="44"/>
                    </a:lnTo>
                    <a:lnTo>
                      <a:pt x="939" y="34"/>
                    </a:lnTo>
                    <a:lnTo>
                      <a:pt x="908" y="26"/>
                    </a:lnTo>
                    <a:lnTo>
                      <a:pt x="874" y="21"/>
                    </a:lnTo>
                    <a:lnTo>
                      <a:pt x="837" y="17"/>
                    </a:lnTo>
                    <a:lnTo>
                      <a:pt x="798" y="17"/>
                    </a:lnTo>
                    <a:lnTo>
                      <a:pt x="756" y="21"/>
                    </a:lnTo>
                    <a:lnTo>
                      <a:pt x="712" y="29"/>
                    </a:lnTo>
                    <a:lnTo>
                      <a:pt x="667" y="43"/>
                    </a:lnTo>
                    <a:lnTo>
                      <a:pt x="622" y="61"/>
                    </a:lnTo>
                    <a:lnTo>
                      <a:pt x="578" y="83"/>
                    </a:lnTo>
                    <a:lnTo>
                      <a:pt x="534" y="108"/>
                    </a:lnTo>
                    <a:lnTo>
                      <a:pt x="492" y="136"/>
                    </a:lnTo>
                    <a:lnTo>
                      <a:pt x="451" y="166"/>
                    </a:lnTo>
                    <a:lnTo>
                      <a:pt x="413" y="196"/>
                    </a:lnTo>
                    <a:lnTo>
                      <a:pt x="377" y="227"/>
                    </a:lnTo>
                    <a:lnTo>
                      <a:pt x="344" y="257"/>
                    </a:lnTo>
                    <a:lnTo>
                      <a:pt x="314" y="284"/>
                    </a:lnTo>
                    <a:lnTo>
                      <a:pt x="289" y="311"/>
                    </a:lnTo>
                    <a:lnTo>
                      <a:pt x="268" y="334"/>
                    </a:lnTo>
                    <a:lnTo>
                      <a:pt x="251" y="352"/>
                    </a:lnTo>
                    <a:lnTo>
                      <a:pt x="240" y="366"/>
                    </a:lnTo>
                    <a:lnTo>
                      <a:pt x="234" y="375"/>
                    </a:lnTo>
                    <a:lnTo>
                      <a:pt x="229" y="382"/>
                    </a:lnTo>
                    <a:lnTo>
                      <a:pt x="221" y="389"/>
                    </a:lnTo>
                    <a:lnTo>
                      <a:pt x="210" y="398"/>
                    </a:lnTo>
                    <a:lnTo>
                      <a:pt x="196" y="411"/>
                    </a:lnTo>
                    <a:lnTo>
                      <a:pt x="180" y="427"/>
                    </a:lnTo>
                    <a:lnTo>
                      <a:pt x="161" y="447"/>
                    </a:lnTo>
                    <a:lnTo>
                      <a:pt x="143" y="472"/>
                    </a:lnTo>
                    <a:lnTo>
                      <a:pt x="123" y="502"/>
                    </a:lnTo>
                    <a:lnTo>
                      <a:pt x="104" y="540"/>
                    </a:lnTo>
                    <a:lnTo>
                      <a:pt x="84" y="584"/>
                    </a:lnTo>
                    <a:lnTo>
                      <a:pt x="66" y="636"/>
                    </a:lnTo>
                    <a:lnTo>
                      <a:pt x="49" y="697"/>
                    </a:lnTo>
                    <a:lnTo>
                      <a:pt x="33" y="768"/>
                    </a:lnTo>
                    <a:lnTo>
                      <a:pt x="21" y="849"/>
                    </a:lnTo>
                    <a:lnTo>
                      <a:pt x="11" y="940"/>
                    </a:lnTo>
                    <a:lnTo>
                      <a:pt x="4" y="1043"/>
                    </a:lnTo>
                    <a:close/>
                  </a:path>
                </a:pathLst>
              </a:custGeom>
              <a:solidFill>
                <a:srgbClr val="000000"/>
              </a:solidFill>
              <a:ln w="9525">
                <a:noFill/>
                <a:round/>
                <a:headEnd/>
                <a:tailEnd/>
              </a:ln>
            </p:spPr>
            <p:txBody>
              <a:bodyPr>
                <a:prstTxWarp prst="textNoShape">
                  <a:avLst/>
                </a:prstTxWarp>
              </a:bodyPr>
              <a:lstStyle/>
              <a:p>
                <a:endParaRPr lang="en-US"/>
              </a:p>
            </p:txBody>
          </p:sp>
          <p:sp>
            <p:nvSpPr>
              <p:cNvPr id="68033" name="Freeform 656"/>
              <p:cNvSpPr>
                <a:spLocks noChangeAspect="1"/>
              </p:cNvSpPr>
              <p:nvPr/>
            </p:nvSpPr>
            <p:spPr bwMode="auto">
              <a:xfrm>
                <a:off x="4942" y="458"/>
                <a:ext cx="54" cy="17"/>
              </a:xfrm>
              <a:custGeom>
                <a:avLst/>
                <a:gdLst>
                  <a:gd name="T0" fmla="*/ 73 w 108"/>
                  <a:gd name="T1" fmla="*/ 1 h 33"/>
                  <a:gd name="T2" fmla="*/ 69 w 108"/>
                  <a:gd name="T3" fmla="*/ 1 h 33"/>
                  <a:gd name="T4" fmla="*/ 62 w 108"/>
                  <a:gd name="T5" fmla="*/ 1 h 33"/>
                  <a:gd name="T6" fmla="*/ 51 w 108"/>
                  <a:gd name="T7" fmla="*/ 0 h 33"/>
                  <a:gd name="T8" fmla="*/ 38 w 108"/>
                  <a:gd name="T9" fmla="*/ 1 h 33"/>
                  <a:gd name="T10" fmla="*/ 25 w 108"/>
                  <a:gd name="T11" fmla="*/ 1 h 33"/>
                  <a:gd name="T12" fmla="*/ 14 w 108"/>
                  <a:gd name="T13" fmla="*/ 3 h 33"/>
                  <a:gd name="T14" fmla="*/ 5 w 108"/>
                  <a:gd name="T15" fmla="*/ 7 h 33"/>
                  <a:gd name="T16" fmla="*/ 0 w 108"/>
                  <a:gd name="T17" fmla="*/ 11 h 33"/>
                  <a:gd name="T18" fmla="*/ 1 w 108"/>
                  <a:gd name="T19" fmla="*/ 17 h 33"/>
                  <a:gd name="T20" fmla="*/ 8 w 108"/>
                  <a:gd name="T21" fmla="*/ 22 h 33"/>
                  <a:gd name="T22" fmla="*/ 21 w 108"/>
                  <a:gd name="T23" fmla="*/ 25 h 33"/>
                  <a:gd name="T24" fmla="*/ 35 w 108"/>
                  <a:gd name="T25" fmla="*/ 28 h 33"/>
                  <a:gd name="T26" fmla="*/ 51 w 108"/>
                  <a:gd name="T27" fmla="*/ 31 h 33"/>
                  <a:gd name="T28" fmla="*/ 67 w 108"/>
                  <a:gd name="T29" fmla="*/ 32 h 33"/>
                  <a:gd name="T30" fmla="*/ 82 w 108"/>
                  <a:gd name="T31" fmla="*/ 33 h 33"/>
                  <a:gd name="T32" fmla="*/ 93 w 108"/>
                  <a:gd name="T33" fmla="*/ 33 h 33"/>
                  <a:gd name="T34" fmla="*/ 101 w 108"/>
                  <a:gd name="T35" fmla="*/ 32 h 33"/>
                  <a:gd name="T36" fmla="*/ 106 w 108"/>
                  <a:gd name="T37" fmla="*/ 28 h 33"/>
                  <a:gd name="T38" fmla="*/ 108 w 108"/>
                  <a:gd name="T39" fmla="*/ 24 h 33"/>
                  <a:gd name="T40" fmla="*/ 107 w 108"/>
                  <a:gd name="T41" fmla="*/ 19 h 33"/>
                  <a:gd name="T42" fmla="*/ 103 w 108"/>
                  <a:gd name="T43" fmla="*/ 14 h 33"/>
                  <a:gd name="T44" fmla="*/ 96 w 108"/>
                  <a:gd name="T45" fmla="*/ 8 h 33"/>
                  <a:gd name="T46" fmla="*/ 85 w 108"/>
                  <a:gd name="T47" fmla="*/ 4 h 33"/>
                  <a:gd name="T48" fmla="*/ 73 w 108"/>
                  <a:gd name="T49" fmla="*/ 1 h 3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08"/>
                  <a:gd name="T76" fmla="*/ 0 h 33"/>
                  <a:gd name="T77" fmla="*/ 108 w 108"/>
                  <a:gd name="T78" fmla="*/ 33 h 3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08" h="33">
                    <a:moveTo>
                      <a:pt x="73" y="1"/>
                    </a:moveTo>
                    <a:lnTo>
                      <a:pt x="69" y="1"/>
                    </a:lnTo>
                    <a:lnTo>
                      <a:pt x="62" y="1"/>
                    </a:lnTo>
                    <a:lnTo>
                      <a:pt x="51" y="0"/>
                    </a:lnTo>
                    <a:lnTo>
                      <a:pt x="38" y="1"/>
                    </a:lnTo>
                    <a:lnTo>
                      <a:pt x="25" y="1"/>
                    </a:lnTo>
                    <a:lnTo>
                      <a:pt x="14" y="3"/>
                    </a:lnTo>
                    <a:lnTo>
                      <a:pt x="5" y="7"/>
                    </a:lnTo>
                    <a:lnTo>
                      <a:pt x="0" y="11"/>
                    </a:lnTo>
                    <a:lnTo>
                      <a:pt x="1" y="17"/>
                    </a:lnTo>
                    <a:lnTo>
                      <a:pt x="8" y="22"/>
                    </a:lnTo>
                    <a:lnTo>
                      <a:pt x="21" y="25"/>
                    </a:lnTo>
                    <a:lnTo>
                      <a:pt x="35" y="28"/>
                    </a:lnTo>
                    <a:lnTo>
                      <a:pt x="51" y="31"/>
                    </a:lnTo>
                    <a:lnTo>
                      <a:pt x="67" y="32"/>
                    </a:lnTo>
                    <a:lnTo>
                      <a:pt x="82" y="33"/>
                    </a:lnTo>
                    <a:lnTo>
                      <a:pt x="93" y="33"/>
                    </a:lnTo>
                    <a:lnTo>
                      <a:pt x="101" y="32"/>
                    </a:lnTo>
                    <a:lnTo>
                      <a:pt x="106" y="28"/>
                    </a:lnTo>
                    <a:lnTo>
                      <a:pt x="108" y="24"/>
                    </a:lnTo>
                    <a:lnTo>
                      <a:pt x="107" y="19"/>
                    </a:lnTo>
                    <a:lnTo>
                      <a:pt x="103" y="14"/>
                    </a:lnTo>
                    <a:lnTo>
                      <a:pt x="96" y="8"/>
                    </a:lnTo>
                    <a:lnTo>
                      <a:pt x="85" y="4"/>
                    </a:lnTo>
                    <a:lnTo>
                      <a:pt x="73" y="1"/>
                    </a:lnTo>
                    <a:close/>
                  </a:path>
                </a:pathLst>
              </a:custGeom>
              <a:solidFill>
                <a:srgbClr val="CE6300"/>
              </a:solidFill>
              <a:ln w="9525">
                <a:noFill/>
                <a:round/>
                <a:headEnd/>
                <a:tailEnd/>
              </a:ln>
            </p:spPr>
            <p:txBody>
              <a:bodyPr>
                <a:prstTxWarp prst="textNoShape">
                  <a:avLst/>
                </a:prstTxWarp>
              </a:bodyPr>
              <a:lstStyle/>
              <a:p>
                <a:endParaRPr lang="en-US"/>
              </a:p>
            </p:txBody>
          </p:sp>
          <p:sp>
            <p:nvSpPr>
              <p:cNvPr id="68034" name="Freeform 657"/>
              <p:cNvSpPr>
                <a:spLocks noChangeAspect="1"/>
              </p:cNvSpPr>
              <p:nvPr/>
            </p:nvSpPr>
            <p:spPr bwMode="auto">
              <a:xfrm>
                <a:off x="4693" y="480"/>
                <a:ext cx="194" cy="174"/>
              </a:xfrm>
              <a:custGeom>
                <a:avLst/>
                <a:gdLst>
                  <a:gd name="T0" fmla="*/ 355 w 390"/>
                  <a:gd name="T1" fmla="*/ 2 h 347"/>
                  <a:gd name="T2" fmla="*/ 337 w 390"/>
                  <a:gd name="T3" fmla="*/ 7 h 347"/>
                  <a:gd name="T4" fmla="*/ 307 w 390"/>
                  <a:gd name="T5" fmla="*/ 19 h 347"/>
                  <a:gd name="T6" fmla="*/ 268 w 390"/>
                  <a:gd name="T7" fmla="*/ 35 h 347"/>
                  <a:gd name="T8" fmla="*/ 225 w 390"/>
                  <a:gd name="T9" fmla="*/ 51 h 347"/>
                  <a:gd name="T10" fmla="*/ 185 w 390"/>
                  <a:gd name="T11" fmla="*/ 68 h 347"/>
                  <a:gd name="T12" fmla="*/ 151 w 390"/>
                  <a:gd name="T13" fmla="*/ 86 h 347"/>
                  <a:gd name="T14" fmla="*/ 129 w 390"/>
                  <a:gd name="T15" fmla="*/ 98 h 347"/>
                  <a:gd name="T16" fmla="*/ 118 w 390"/>
                  <a:gd name="T17" fmla="*/ 116 h 347"/>
                  <a:gd name="T18" fmla="*/ 106 w 390"/>
                  <a:gd name="T19" fmla="*/ 144 h 347"/>
                  <a:gd name="T20" fmla="*/ 109 w 390"/>
                  <a:gd name="T21" fmla="*/ 170 h 347"/>
                  <a:gd name="T22" fmla="*/ 119 w 390"/>
                  <a:gd name="T23" fmla="*/ 190 h 347"/>
                  <a:gd name="T24" fmla="*/ 115 w 390"/>
                  <a:gd name="T25" fmla="*/ 216 h 347"/>
                  <a:gd name="T26" fmla="*/ 97 w 390"/>
                  <a:gd name="T27" fmla="*/ 240 h 347"/>
                  <a:gd name="T28" fmla="*/ 74 w 390"/>
                  <a:gd name="T29" fmla="*/ 255 h 347"/>
                  <a:gd name="T30" fmla="*/ 54 w 390"/>
                  <a:gd name="T31" fmla="*/ 270 h 347"/>
                  <a:gd name="T32" fmla="*/ 34 w 390"/>
                  <a:gd name="T33" fmla="*/ 291 h 347"/>
                  <a:gd name="T34" fmla="*/ 12 w 390"/>
                  <a:gd name="T35" fmla="*/ 315 h 347"/>
                  <a:gd name="T36" fmla="*/ 4 w 390"/>
                  <a:gd name="T37" fmla="*/ 334 h 347"/>
                  <a:gd name="T38" fmla="*/ 15 w 390"/>
                  <a:gd name="T39" fmla="*/ 345 h 347"/>
                  <a:gd name="T40" fmla="*/ 29 w 390"/>
                  <a:gd name="T41" fmla="*/ 347 h 347"/>
                  <a:gd name="T42" fmla="*/ 43 w 390"/>
                  <a:gd name="T43" fmla="*/ 341 h 347"/>
                  <a:gd name="T44" fmla="*/ 62 w 390"/>
                  <a:gd name="T45" fmla="*/ 317 h 347"/>
                  <a:gd name="T46" fmla="*/ 95 w 390"/>
                  <a:gd name="T47" fmla="*/ 269 h 347"/>
                  <a:gd name="T48" fmla="*/ 130 w 390"/>
                  <a:gd name="T49" fmla="*/ 215 h 347"/>
                  <a:gd name="T50" fmla="*/ 167 w 390"/>
                  <a:gd name="T51" fmla="*/ 171 h 347"/>
                  <a:gd name="T52" fmla="*/ 196 w 390"/>
                  <a:gd name="T53" fmla="*/ 151 h 347"/>
                  <a:gd name="T54" fmla="*/ 228 w 390"/>
                  <a:gd name="T55" fmla="*/ 132 h 347"/>
                  <a:gd name="T56" fmla="*/ 270 w 390"/>
                  <a:gd name="T57" fmla="*/ 106 h 347"/>
                  <a:gd name="T58" fmla="*/ 314 w 390"/>
                  <a:gd name="T59" fmla="*/ 79 h 347"/>
                  <a:gd name="T60" fmla="*/ 352 w 390"/>
                  <a:gd name="T61" fmla="*/ 51 h 347"/>
                  <a:gd name="T62" fmla="*/ 380 w 390"/>
                  <a:gd name="T63" fmla="*/ 27 h 347"/>
                  <a:gd name="T64" fmla="*/ 390 w 390"/>
                  <a:gd name="T65" fmla="*/ 9 h 347"/>
                  <a:gd name="T66" fmla="*/ 376 w 390"/>
                  <a:gd name="T67" fmla="*/ 0 h 347"/>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390"/>
                  <a:gd name="T103" fmla="*/ 0 h 347"/>
                  <a:gd name="T104" fmla="*/ 390 w 390"/>
                  <a:gd name="T105" fmla="*/ 347 h 347"/>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390" h="347">
                    <a:moveTo>
                      <a:pt x="357" y="0"/>
                    </a:moveTo>
                    <a:lnTo>
                      <a:pt x="355" y="2"/>
                    </a:lnTo>
                    <a:lnTo>
                      <a:pt x="348" y="4"/>
                    </a:lnTo>
                    <a:lnTo>
                      <a:pt x="337" y="7"/>
                    </a:lnTo>
                    <a:lnTo>
                      <a:pt x="323" y="13"/>
                    </a:lnTo>
                    <a:lnTo>
                      <a:pt x="307" y="19"/>
                    </a:lnTo>
                    <a:lnTo>
                      <a:pt x="287" y="27"/>
                    </a:lnTo>
                    <a:lnTo>
                      <a:pt x="268" y="35"/>
                    </a:lnTo>
                    <a:lnTo>
                      <a:pt x="247" y="43"/>
                    </a:lnTo>
                    <a:lnTo>
                      <a:pt x="225" y="51"/>
                    </a:lnTo>
                    <a:lnTo>
                      <a:pt x="204" y="60"/>
                    </a:lnTo>
                    <a:lnTo>
                      <a:pt x="185" y="68"/>
                    </a:lnTo>
                    <a:lnTo>
                      <a:pt x="167" y="78"/>
                    </a:lnTo>
                    <a:lnTo>
                      <a:pt x="151" y="86"/>
                    </a:lnTo>
                    <a:lnTo>
                      <a:pt x="139" y="93"/>
                    </a:lnTo>
                    <a:lnTo>
                      <a:pt x="129" y="98"/>
                    </a:lnTo>
                    <a:lnTo>
                      <a:pt x="124" y="104"/>
                    </a:lnTo>
                    <a:lnTo>
                      <a:pt x="118" y="116"/>
                    </a:lnTo>
                    <a:lnTo>
                      <a:pt x="112" y="128"/>
                    </a:lnTo>
                    <a:lnTo>
                      <a:pt x="106" y="144"/>
                    </a:lnTo>
                    <a:lnTo>
                      <a:pt x="98" y="163"/>
                    </a:lnTo>
                    <a:lnTo>
                      <a:pt x="109" y="170"/>
                    </a:lnTo>
                    <a:lnTo>
                      <a:pt x="115" y="179"/>
                    </a:lnTo>
                    <a:lnTo>
                      <a:pt x="119" y="190"/>
                    </a:lnTo>
                    <a:lnTo>
                      <a:pt x="119" y="203"/>
                    </a:lnTo>
                    <a:lnTo>
                      <a:pt x="115" y="216"/>
                    </a:lnTo>
                    <a:lnTo>
                      <a:pt x="109" y="229"/>
                    </a:lnTo>
                    <a:lnTo>
                      <a:pt x="97" y="240"/>
                    </a:lnTo>
                    <a:lnTo>
                      <a:pt x="82" y="250"/>
                    </a:lnTo>
                    <a:lnTo>
                      <a:pt x="74" y="255"/>
                    </a:lnTo>
                    <a:lnTo>
                      <a:pt x="65" y="262"/>
                    </a:lnTo>
                    <a:lnTo>
                      <a:pt x="54" y="270"/>
                    </a:lnTo>
                    <a:lnTo>
                      <a:pt x="44" y="280"/>
                    </a:lnTo>
                    <a:lnTo>
                      <a:pt x="34" y="291"/>
                    </a:lnTo>
                    <a:lnTo>
                      <a:pt x="22" y="302"/>
                    </a:lnTo>
                    <a:lnTo>
                      <a:pt x="12" y="315"/>
                    </a:lnTo>
                    <a:lnTo>
                      <a:pt x="0" y="328"/>
                    </a:lnTo>
                    <a:lnTo>
                      <a:pt x="4" y="334"/>
                    </a:lnTo>
                    <a:lnTo>
                      <a:pt x="9" y="340"/>
                    </a:lnTo>
                    <a:lnTo>
                      <a:pt x="15" y="345"/>
                    </a:lnTo>
                    <a:lnTo>
                      <a:pt x="22" y="346"/>
                    </a:lnTo>
                    <a:lnTo>
                      <a:pt x="29" y="347"/>
                    </a:lnTo>
                    <a:lnTo>
                      <a:pt x="36" y="345"/>
                    </a:lnTo>
                    <a:lnTo>
                      <a:pt x="43" y="341"/>
                    </a:lnTo>
                    <a:lnTo>
                      <a:pt x="50" y="334"/>
                    </a:lnTo>
                    <a:lnTo>
                      <a:pt x="62" y="317"/>
                    </a:lnTo>
                    <a:lnTo>
                      <a:pt x="79" y="295"/>
                    </a:lnTo>
                    <a:lnTo>
                      <a:pt x="95" y="269"/>
                    </a:lnTo>
                    <a:lnTo>
                      <a:pt x="112" y="242"/>
                    </a:lnTo>
                    <a:lnTo>
                      <a:pt x="130" y="215"/>
                    </a:lnTo>
                    <a:lnTo>
                      <a:pt x="149" y="190"/>
                    </a:lnTo>
                    <a:lnTo>
                      <a:pt x="167" y="171"/>
                    </a:lnTo>
                    <a:lnTo>
                      <a:pt x="185" y="157"/>
                    </a:lnTo>
                    <a:lnTo>
                      <a:pt x="196" y="151"/>
                    </a:lnTo>
                    <a:lnTo>
                      <a:pt x="210" y="142"/>
                    </a:lnTo>
                    <a:lnTo>
                      <a:pt x="228" y="132"/>
                    </a:lnTo>
                    <a:lnTo>
                      <a:pt x="248" y="120"/>
                    </a:lnTo>
                    <a:lnTo>
                      <a:pt x="270" y="106"/>
                    </a:lnTo>
                    <a:lnTo>
                      <a:pt x="292" y="93"/>
                    </a:lnTo>
                    <a:lnTo>
                      <a:pt x="314" y="79"/>
                    </a:lnTo>
                    <a:lnTo>
                      <a:pt x="333" y="65"/>
                    </a:lnTo>
                    <a:lnTo>
                      <a:pt x="352" y="51"/>
                    </a:lnTo>
                    <a:lnTo>
                      <a:pt x="368" y="38"/>
                    </a:lnTo>
                    <a:lnTo>
                      <a:pt x="380" y="27"/>
                    </a:lnTo>
                    <a:lnTo>
                      <a:pt x="387" y="17"/>
                    </a:lnTo>
                    <a:lnTo>
                      <a:pt x="390" y="9"/>
                    </a:lnTo>
                    <a:lnTo>
                      <a:pt x="386" y="3"/>
                    </a:lnTo>
                    <a:lnTo>
                      <a:pt x="376" y="0"/>
                    </a:lnTo>
                    <a:lnTo>
                      <a:pt x="357" y="0"/>
                    </a:lnTo>
                    <a:close/>
                  </a:path>
                </a:pathLst>
              </a:custGeom>
              <a:solidFill>
                <a:srgbClr val="CE6300"/>
              </a:solidFill>
              <a:ln w="9525">
                <a:noFill/>
                <a:round/>
                <a:headEnd/>
                <a:tailEnd/>
              </a:ln>
            </p:spPr>
            <p:txBody>
              <a:bodyPr>
                <a:prstTxWarp prst="textNoShape">
                  <a:avLst/>
                </a:prstTxWarp>
              </a:bodyPr>
              <a:lstStyle/>
              <a:p>
                <a:endParaRPr lang="en-US"/>
              </a:p>
            </p:txBody>
          </p:sp>
          <p:sp>
            <p:nvSpPr>
              <p:cNvPr id="68035" name="Freeform 658"/>
              <p:cNvSpPr>
                <a:spLocks noChangeAspect="1"/>
              </p:cNvSpPr>
              <p:nvPr/>
            </p:nvSpPr>
            <p:spPr bwMode="auto">
              <a:xfrm>
                <a:off x="4540" y="694"/>
                <a:ext cx="118" cy="197"/>
              </a:xfrm>
              <a:custGeom>
                <a:avLst/>
                <a:gdLst>
                  <a:gd name="T0" fmla="*/ 101 w 236"/>
                  <a:gd name="T1" fmla="*/ 75 h 394"/>
                  <a:gd name="T2" fmla="*/ 92 w 236"/>
                  <a:gd name="T3" fmla="*/ 91 h 394"/>
                  <a:gd name="T4" fmla="*/ 83 w 236"/>
                  <a:gd name="T5" fmla="*/ 108 h 394"/>
                  <a:gd name="T6" fmla="*/ 75 w 236"/>
                  <a:gd name="T7" fmla="*/ 125 h 394"/>
                  <a:gd name="T8" fmla="*/ 67 w 236"/>
                  <a:gd name="T9" fmla="*/ 143 h 394"/>
                  <a:gd name="T10" fmla="*/ 60 w 236"/>
                  <a:gd name="T11" fmla="*/ 160 h 394"/>
                  <a:gd name="T12" fmla="*/ 54 w 236"/>
                  <a:gd name="T13" fmla="*/ 176 h 394"/>
                  <a:gd name="T14" fmla="*/ 49 w 236"/>
                  <a:gd name="T15" fmla="*/ 193 h 394"/>
                  <a:gd name="T16" fmla="*/ 47 w 236"/>
                  <a:gd name="T17" fmla="*/ 208 h 394"/>
                  <a:gd name="T18" fmla="*/ 43 w 236"/>
                  <a:gd name="T19" fmla="*/ 241 h 394"/>
                  <a:gd name="T20" fmla="*/ 36 w 236"/>
                  <a:gd name="T21" fmla="*/ 272 h 394"/>
                  <a:gd name="T22" fmla="*/ 28 w 236"/>
                  <a:gd name="T23" fmla="*/ 301 h 394"/>
                  <a:gd name="T24" fmla="*/ 20 w 236"/>
                  <a:gd name="T25" fmla="*/ 326 h 394"/>
                  <a:gd name="T26" fmla="*/ 13 w 236"/>
                  <a:gd name="T27" fmla="*/ 349 h 394"/>
                  <a:gd name="T28" fmla="*/ 6 w 236"/>
                  <a:gd name="T29" fmla="*/ 367 h 394"/>
                  <a:gd name="T30" fmla="*/ 1 w 236"/>
                  <a:gd name="T31" fmla="*/ 381 h 394"/>
                  <a:gd name="T32" fmla="*/ 0 w 236"/>
                  <a:gd name="T33" fmla="*/ 390 h 394"/>
                  <a:gd name="T34" fmla="*/ 5 w 236"/>
                  <a:gd name="T35" fmla="*/ 394 h 394"/>
                  <a:gd name="T36" fmla="*/ 17 w 236"/>
                  <a:gd name="T37" fmla="*/ 392 h 394"/>
                  <a:gd name="T38" fmla="*/ 36 w 236"/>
                  <a:gd name="T39" fmla="*/ 385 h 394"/>
                  <a:gd name="T40" fmla="*/ 58 w 236"/>
                  <a:gd name="T41" fmla="*/ 373 h 394"/>
                  <a:gd name="T42" fmla="*/ 79 w 236"/>
                  <a:gd name="T43" fmla="*/ 358 h 394"/>
                  <a:gd name="T44" fmla="*/ 101 w 236"/>
                  <a:gd name="T45" fmla="*/ 340 h 394"/>
                  <a:gd name="T46" fmla="*/ 119 w 236"/>
                  <a:gd name="T47" fmla="*/ 319 h 394"/>
                  <a:gd name="T48" fmla="*/ 130 w 236"/>
                  <a:gd name="T49" fmla="*/ 296 h 394"/>
                  <a:gd name="T50" fmla="*/ 138 w 236"/>
                  <a:gd name="T51" fmla="*/ 269 h 394"/>
                  <a:gd name="T52" fmla="*/ 149 w 236"/>
                  <a:gd name="T53" fmla="*/ 238 h 394"/>
                  <a:gd name="T54" fmla="*/ 159 w 236"/>
                  <a:gd name="T55" fmla="*/ 203 h 394"/>
                  <a:gd name="T56" fmla="*/ 172 w 236"/>
                  <a:gd name="T57" fmla="*/ 167 h 394"/>
                  <a:gd name="T58" fmla="*/ 184 w 236"/>
                  <a:gd name="T59" fmla="*/ 132 h 394"/>
                  <a:gd name="T60" fmla="*/ 197 w 236"/>
                  <a:gd name="T61" fmla="*/ 101 h 394"/>
                  <a:gd name="T62" fmla="*/ 211 w 236"/>
                  <a:gd name="T63" fmla="*/ 76 h 394"/>
                  <a:gd name="T64" fmla="*/ 225 w 236"/>
                  <a:gd name="T65" fmla="*/ 57 h 394"/>
                  <a:gd name="T66" fmla="*/ 234 w 236"/>
                  <a:gd name="T67" fmla="*/ 44 h 394"/>
                  <a:gd name="T68" fmla="*/ 236 w 236"/>
                  <a:gd name="T69" fmla="*/ 29 h 394"/>
                  <a:gd name="T70" fmla="*/ 234 w 236"/>
                  <a:gd name="T71" fmla="*/ 14 h 394"/>
                  <a:gd name="T72" fmla="*/ 226 w 236"/>
                  <a:gd name="T73" fmla="*/ 0 h 394"/>
                  <a:gd name="T74" fmla="*/ 217 w 236"/>
                  <a:gd name="T75" fmla="*/ 13 h 394"/>
                  <a:gd name="T76" fmla="*/ 207 w 236"/>
                  <a:gd name="T77" fmla="*/ 25 h 394"/>
                  <a:gd name="T78" fmla="*/ 199 w 236"/>
                  <a:gd name="T79" fmla="*/ 37 h 394"/>
                  <a:gd name="T80" fmla="*/ 192 w 236"/>
                  <a:gd name="T81" fmla="*/ 46 h 394"/>
                  <a:gd name="T82" fmla="*/ 185 w 236"/>
                  <a:gd name="T83" fmla="*/ 55 h 394"/>
                  <a:gd name="T84" fmla="*/ 180 w 236"/>
                  <a:gd name="T85" fmla="*/ 63 h 394"/>
                  <a:gd name="T86" fmla="*/ 176 w 236"/>
                  <a:gd name="T87" fmla="*/ 69 h 394"/>
                  <a:gd name="T88" fmla="*/ 173 w 236"/>
                  <a:gd name="T89" fmla="*/ 72 h 394"/>
                  <a:gd name="T90" fmla="*/ 165 w 236"/>
                  <a:gd name="T91" fmla="*/ 81 h 394"/>
                  <a:gd name="T92" fmla="*/ 155 w 236"/>
                  <a:gd name="T93" fmla="*/ 87 h 394"/>
                  <a:gd name="T94" fmla="*/ 144 w 236"/>
                  <a:gd name="T95" fmla="*/ 92 h 394"/>
                  <a:gd name="T96" fmla="*/ 134 w 236"/>
                  <a:gd name="T97" fmla="*/ 94 h 394"/>
                  <a:gd name="T98" fmla="*/ 123 w 236"/>
                  <a:gd name="T99" fmla="*/ 96 h 394"/>
                  <a:gd name="T100" fmla="*/ 114 w 236"/>
                  <a:gd name="T101" fmla="*/ 92 h 394"/>
                  <a:gd name="T102" fmla="*/ 106 w 236"/>
                  <a:gd name="T103" fmla="*/ 85 h 394"/>
                  <a:gd name="T104" fmla="*/ 101 w 236"/>
                  <a:gd name="T105" fmla="*/ 75 h 394"/>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36"/>
                  <a:gd name="T160" fmla="*/ 0 h 394"/>
                  <a:gd name="T161" fmla="*/ 236 w 236"/>
                  <a:gd name="T162" fmla="*/ 394 h 394"/>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36" h="394">
                    <a:moveTo>
                      <a:pt x="101" y="75"/>
                    </a:moveTo>
                    <a:lnTo>
                      <a:pt x="92" y="91"/>
                    </a:lnTo>
                    <a:lnTo>
                      <a:pt x="83" y="108"/>
                    </a:lnTo>
                    <a:lnTo>
                      <a:pt x="75" y="125"/>
                    </a:lnTo>
                    <a:lnTo>
                      <a:pt x="67" y="143"/>
                    </a:lnTo>
                    <a:lnTo>
                      <a:pt x="60" y="160"/>
                    </a:lnTo>
                    <a:lnTo>
                      <a:pt x="54" y="176"/>
                    </a:lnTo>
                    <a:lnTo>
                      <a:pt x="49" y="193"/>
                    </a:lnTo>
                    <a:lnTo>
                      <a:pt x="47" y="208"/>
                    </a:lnTo>
                    <a:lnTo>
                      <a:pt x="43" y="241"/>
                    </a:lnTo>
                    <a:lnTo>
                      <a:pt x="36" y="272"/>
                    </a:lnTo>
                    <a:lnTo>
                      <a:pt x="28" y="301"/>
                    </a:lnTo>
                    <a:lnTo>
                      <a:pt x="20" y="326"/>
                    </a:lnTo>
                    <a:lnTo>
                      <a:pt x="13" y="349"/>
                    </a:lnTo>
                    <a:lnTo>
                      <a:pt x="6" y="367"/>
                    </a:lnTo>
                    <a:lnTo>
                      <a:pt x="1" y="381"/>
                    </a:lnTo>
                    <a:lnTo>
                      <a:pt x="0" y="390"/>
                    </a:lnTo>
                    <a:lnTo>
                      <a:pt x="5" y="394"/>
                    </a:lnTo>
                    <a:lnTo>
                      <a:pt x="17" y="392"/>
                    </a:lnTo>
                    <a:lnTo>
                      <a:pt x="36" y="385"/>
                    </a:lnTo>
                    <a:lnTo>
                      <a:pt x="58" y="373"/>
                    </a:lnTo>
                    <a:lnTo>
                      <a:pt x="79" y="358"/>
                    </a:lnTo>
                    <a:lnTo>
                      <a:pt x="101" y="340"/>
                    </a:lnTo>
                    <a:lnTo>
                      <a:pt x="119" y="319"/>
                    </a:lnTo>
                    <a:lnTo>
                      <a:pt x="130" y="296"/>
                    </a:lnTo>
                    <a:lnTo>
                      <a:pt x="138" y="269"/>
                    </a:lnTo>
                    <a:lnTo>
                      <a:pt x="149" y="238"/>
                    </a:lnTo>
                    <a:lnTo>
                      <a:pt x="159" y="203"/>
                    </a:lnTo>
                    <a:lnTo>
                      <a:pt x="172" y="167"/>
                    </a:lnTo>
                    <a:lnTo>
                      <a:pt x="184" y="132"/>
                    </a:lnTo>
                    <a:lnTo>
                      <a:pt x="197" y="101"/>
                    </a:lnTo>
                    <a:lnTo>
                      <a:pt x="211" y="76"/>
                    </a:lnTo>
                    <a:lnTo>
                      <a:pt x="225" y="57"/>
                    </a:lnTo>
                    <a:lnTo>
                      <a:pt x="234" y="44"/>
                    </a:lnTo>
                    <a:lnTo>
                      <a:pt x="236" y="29"/>
                    </a:lnTo>
                    <a:lnTo>
                      <a:pt x="234" y="14"/>
                    </a:lnTo>
                    <a:lnTo>
                      <a:pt x="226" y="0"/>
                    </a:lnTo>
                    <a:lnTo>
                      <a:pt x="217" y="13"/>
                    </a:lnTo>
                    <a:lnTo>
                      <a:pt x="207" y="25"/>
                    </a:lnTo>
                    <a:lnTo>
                      <a:pt x="199" y="37"/>
                    </a:lnTo>
                    <a:lnTo>
                      <a:pt x="192" y="46"/>
                    </a:lnTo>
                    <a:lnTo>
                      <a:pt x="185" y="55"/>
                    </a:lnTo>
                    <a:lnTo>
                      <a:pt x="180" y="63"/>
                    </a:lnTo>
                    <a:lnTo>
                      <a:pt x="176" y="69"/>
                    </a:lnTo>
                    <a:lnTo>
                      <a:pt x="173" y="72"/>
                    </a:lnTo>
                    <a:lnTo>
                      <a:pt x="165" y="81"/>
                    </a:lnTo>
                    <a:lnTo>
                      <a:pt x="155" y="87"/>
                    </a:lnTo>
                    <a:lnTo>
                      <a:pt x="144" y="92"/>
                    </a:lnTo>
                    <a:lnTo>
                      <a:pt x="134" y="94"/>
                    </a:lnTo>
                    <a:lnTo>
                      <a:pt x="123" y="96"/>
                    </a:lnTo>
                    <a:lnTo>
                      <a:pt x="114" y="92"/>
                    </a:lnTo>
                    <a:lnTo>
                      <a:pt x="106" y="85"/>
                    </a:lnTo>
                    <a:lnTo>
                      <a:pt x="101" y="75"/>
                    </a:lnTo>
                    <a:close/>
                  </a:path>
                </a:pathLst>
              </a:custGeom>
              <a:solidFill>
                <a:srgbClr val="CE6300"/>
              </a:solidFill>
              <a:ln w="9525">
                <a:noFill/>
                <a:round/>
                <a:headEnd/>
                <a:tailEnd/>
              </a:ln>
            </p:spPr>
            <p:txBody>
              <a:bodyPr>
                <a:prstTxWarp prst="textNoShape">
                  <a:avLst/>
                </a:prstTxWarp>
              </a:bodyPr>
              <a:lstStyle/>
              <a:p>
                <a:endParaRPr lang="en-US"/>
              </a:p>
            </p:txBody>
          </p:sp>
          <p:sp>
            <p:nvSpPr>
              <p:cNvPr id="68036" name="Freeform 659"/>
              <p:cNvSpPr>
                <a:spLocks noChangeAspect="1"/>
              </p:cNvSpPr>
              <p:nvPr/>
            </p:nvSpPr>
            <p:spPr bwMode="auto">
              <a:xfrm>
                <a:off x="4590" y="559"/>
                <a:ext cx="152" cy="173"/>
              </a:xfrm>
              <a:custGeom>
                <a:avLst/>
                <a:gdLst>
                  <a:gd name="T0" fmla="*/ 248 w 304"/>
                  <a:gd name="T1" fmla="*/ 85 h 346"/>
                  <a:gd name="T2" fmla="*/ 270 w 304"/>
                  <a:gd name="T3" fmla="*/ 61 h 346"/>
                  <a:gd name="T4" fmla="*/ 286 w 304"/>
                  <a:gd name="T5" fmla="*/ 38 h 346"/>
                  <a:gd name="T6" fmla="*/ 300 w 304"/>
                  <a:gd name="T7" fmla="*/ 15 h 346"/>
                  <a:gd name="T8" fmla="*/ 301 w 304"/>
                  <a:gd name="T9" fmla="*/ 4 h 346"/>
                  <a:gd name="T10" fmla="*/ 292 w 304"/>
                  <a:gd name="T11" fmla="*/ 1 h 346"/>
                  <a:gd name="T12" fmla="*/ 282 w 304"/>
                  <a:gd name="T13" fmla="*/ 1 h 346"/>
                  <a:gd name="T14" fmla="*/ 272 w 304"/>
                  <a:gd name="T15" fmla="*/ 3 h 346"/>
                  <a:gd name="T16" fmla="*/ 263 w 304"/>
                  <a:gd name="T17" fmla="*/ 7 h 346"/>
                  <a:gd name="T18" fmla="*/ 242 w 304"/>
                  <a:gd name="T19" fmla="*/ 28 h 346"/>
                  <a:gd name="T20" fmla="*/ 205 w 304"/>
                  <a:gd name="T21" fmla="*/ 65 h 346"/>
                  <a:gd name="T22" fmla="*/ 160 w 304"/>
                  <a:gd name="T23" fmla="*/ 113 h 346"/>
                  <a:gd name="T24" fmla="*/ 111 w 304"/>
                  <a:gd name="T25" fmla="*/ 167 h 346"/>
                  <a:gd name="T26" fmla="*/ 65 w 304"/>
                  <a:gd name="T27" fmla="*/ 221 h 346"/>
                  <a:gd name="T28" fmla="*/ 27 w 304"/>
                  <a:gd name="T29" fmla="*/ 270 h 346"/>
                  <a:gd name="T30" fmla="*/ 3 w 304"/>
                  <a:gd name="T31" fmla="*/ 309 h 346"/>
                  <a:gd name="T32" fmla="*/ 0 w 304"/>
                  <a:gd name="T33" fmla="*/ 330 h 346"/>
                  <a:gd name="T34" fmla="*/ 1 w 304"/>
                  <a:gd name="T35" fmla="*/ 341 h 346"/>
                  <a:gd name="T36" fmla="*/ 14 w 304"/>
                  <a:gd name="T37" fmla="*/ 327 h 346"/>
                  <a:gd name="T38" fmla="*/ 35 w 304"/>
                  <a:gd name="T39" fmla="*/ 295 h 346"/>
                  <a:gd name="T40" fmla="*/ 52 w 304"/>
                  <a:gd name="T41" fmla="*/ 270 h 346"/>
                  <a:gd name="T42" fmla="*/ 62 w 304"/>
                  <a:gd name="T43" fmla="*/ 257 h 346"/>
                  <a:gd name="T44" fmla="*/ 71 w 304"/>
                  <a:gd name="T45" fmla="*/ 250 h 346"/>
                  <a:gd name="T46" fmla="*/ 89 w 304"/>
                  <a:gd name="T47" fmla="*/ 249 h 346"/>
                  <a:gd name="T48" fmla="*/ 106 w 304"/>
                  <a:gd name="T49" fmla="*/ 254 h 346"/>
                  <a:gd name="T50" fmla="*/ 121 w 304"/>
                  <a:gd name="T51" fmla="*/ 264 h 346"/>
                  <a:gd name="T52" fmla="*/ 136 w 304"/>
                  <a:gd name="T53" fmla="*/ 259 h 346"/>
                  <a:gd name="T54" fmla="*/ 154 w 304"/>
                  <a:gd name="T55" fmla="*/ 234 h 346"/>
                  <a:gd name="T56" fmla="*/ 175 w 304"/>
                  <a:gd name="T57" fmla="*/ 208 h 346"/>
                  <a:gd name="T58" fmla="*/ 196 w 304"/>
                  <a:gd name="T59" fmla="*/ 182 h 346"/>
                  <a:gd name="T60" fmla="*/ 204 w 304"/>
                  <a:gd name="T61" fmla="*/ 163 h 346"/>
                  <a:gd name="T62" fmla="*/ 204 w 304"/>
                  <a:gd name="T63" fmla="*/ 147 h 346"/>
                  <a:gd name="T64" fmla="*/ 211 w 304"/>
                  <a:gd name="T65" fmla="*/ 129 h 346"/>
                  <a:gd name="T66" fmla="*/ 225 w 304"/>
                  <a:gd name="T67" fmla="*/ 109 h 34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304"/>
                  <a:gd name="T103" fmla="*/ 0 h 346"/>
                  <a:gd name="T104" fmla="*/ 304 w 304"/>
                  <a:gd name="T105" fmla="*/ 346 h 34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304" h="346">
                    <a:moveTo>
                      <a:pt x="235" y="98"/>
                    </a:moveTo>
                    <a:lnTo>
                      <a:pt x="248" y="85"/>
                    </a:lnTo>
                    <a:lnTo>
                      <a:pt x="259" y="73"/>
                    </a:lnTo>
                    <a:lnTo>
                      <a:pt x="270" y="61"/>
                    </a:lnTo>
                    <a:lnTo>
                      <a:pt x="279" y="50"/>
                    </a:lnTo>
                    <a:lnTo>
                      <a:pt x="286" y="38"/>
                    </a:lnTo>
                    <a:lnTo>
                      <a:pt x="293" y="27"/>
                    </a:lnTo>
                    <a:lnTo>
                      <a:pt x="300" y="15"/>
                    </a:lnTo>
                    <a:lnTo>
                      <a:pt x="304" y="5"/>
                    </a:lnTo>
                    <a:lnTo>
                      <a:pt x="301" y="4"/>
                    </a:lnTo>
                    <a:lnTo>
                      <a:pt x="296" y="3"/>
                    </a:lnTo>
                    <a:lnTo>
                      <a:pt x="292" y="1"/>
                    </a:lnTo>
                    <a:lnTo>
                      <a:pt x="287" y="0"/>
                    </a:lnTo>
                    <a:lnTo>
                      <a:pt x="282" y="1"/>
                    </a:lnTo>
                    <a:lnTo>
                      <a:pt x="278" y="1"/>
                    </a:lnTo>
                    <a:lnTo>
                      <a:pt x="272" y="3"/>
                    </a:lnTo>
                    <a:lnTo>
                      <a:pt x="266" y="4"/>
                    </a:lnTo>
                    <a:lnTo>
                      <a:pt x="263" y="7"/>
                    </a:lnTo>
                    <a:lnTo>
                      <a:pt x="255" y="15"/>
                    </a:lnTo>
                    <a:lnTo>
                      <a:pt x="242" y="28"/>
                    </a:lnTo>
                    <a:lnTo>
                      <a:pt x="226" y="45"/>
                    </a:lnTo>
                    <a:lnTo>
                      <a:pt x="205" y="65"/>
                    </a:lnTo>
                    <a:lnTo>
                      <a:pt x="183" y="88"/>
                    </a:lnTo>
                    <a:lnTo>
                      <a:pt x="160" y="113"/>
                    </a:lnTo>
                    <a:lnTo>
                      <a:pt x="135" y="140"/>
                    </a:lnTo>
                    <a:lnTo>
                      <a:pt x="111" y="167"/>
                    </a:lnTo>
                    <a:lnTo>
                      <a:pt x="86" y="195"/>
                    </a:lnTo>
                    <a:lnTo>
                      <a:pt x="65" y="221"/>
                    </a:lnTo>
                    <a:lnTo>
                      <a:pt x="44" y="247"/>
                    </a:lnTo>
                    <a:lnTo>
                      <a:pt x="27" y="270"/>
                    </a:lnTo>
                    <a:lnTo>
                      <a:pt x="13" y="292"/>
                    </a:lnTo>
                    <a:lnTo>
                      <a:pt x="3" y="309"/>
                    </a:lnTo>
                    <a:lnTo>
                      <a:pt x="0" y="323"/>
                    </a:lnTo>
                    <a:lnTo>
                      <a:pt x="0" y="330"/>
                    </a:lnTo>
                    <a:lnTo>
                      <a:pt x="0" y="335"/>
                    </a:lnTo>
                    <a:lnTo>
                      <a:pt x="1" y="341"/>
                    </a:lnTo>
                    <a:lnTo>
                      <a:pt x="2" y="346"/>
                    </a:lnTo>
                    <a:lnTo>
                      <a:pt x="14" y="327"/>
                    </a:lnTo>
                    <a:lnTo>
                      <a:pt x="24" y="310"/>
                    </a:lnTo>
                    <a:lnTo>
                      <a:pt x="35" y="295"/>
                    </a:lnTo>
                    <a:lnTo>
                      <a:pt x="44" y="281"/>
                    </a:lnTo>
                    <a:lnTo>
                      <a:pt x="52" y="270"/>
                    </a:lnTo>
                    <a:lnTo>
                      <a:pt x="58" y="262"/>
                    </a:lnTo>
                    <a:lnTo>
                      <a:pt x="62" y="257"/>
                    </a:lnTo>
                    <a:lnTo>
                      <a:pt x="63" y="255"/>
                    </a:lnTo>
                    <a:lnTo>
                      <a:pt x="71" y="250"/>
                    </a:lnTo>
                    <a:lnTo>
                      <a:pt x="81" y="249"/>
                    </a:lnTo>
                    <a:lnTo>
                      <a:pt x="89" y="249"/>
                    </a:lnTo>
                    <a:lnTo>
                      <a:pt x="98" y="250"/>
                    </a:lnTo>
                    <a:lnTo>
                      <a:pt x="106" y="254"/>
                    </a:lnTo>
                    <a:lnTo>
                      <a:pt x="114" y="258"/>
                    </a:lnTo>
                    <a:lnTo>
                      <a:pt x="121" y="264"/>
                    </a:lnTo>
                    <a:lnTo>
                      <a:pt x="127" y="271"/>
                    </a:lnTo>
                    <a:lnTo>
                      <a:pt x="136" y="259"/>
                    </a:lnTo>
                    <a:lnTo>
                      <a:pt x="145" y="247"/>
                    </a:lnTo>
                    <a:lnTo>
                      <a:pt x="154" y="234"/>
                    </a:lnTo>
                    <a:lnTo>
                      <a:pt x="165" y="220"/>
                    </a:lnTo>
                    <a:lnTo>
                      <a:pt x="175" y="208"/>
                    </a:lnTo>
                    <a:lnTo>
                      <a:pt x="186" y="195"/>
                    </a:lnTo>
                    <a:lnTo>
                      <a:pt x="196" y="182"/>
                    </a:lnTo>
                    <a:lnTo>
                      <a:pt x="206" y="170"/>
                    </a:lnTo>
                    <a:lnTo>
                      <a:pt x="204" y="163"/>
                    </a:lnTo>
                    <a:lnTo>
                      <a:pt x="204" y="155"/>
                    </a:lnTo>
                    <a:lnTo>
                      <a:pt x="204" y="147"/>
                    </a:lnTo>
                    <a:lnTo>
                      <a:pt x="207" y="138"/>
                    </a:lnTo>
                    <a:lnTo>
                      <a:pt x="211" y="129"/>
                    </a:lnTo>
                    <a:lnTo>
                      <a:pt x="217" y="119"/>
                    </a:lnTo>
                    <a:lnTo>
                      <a:pt x="225" y="109"/>
                    </a:lnTo>
                    <a:lnTo>
                      <a:pt x="235" y="98"/>
                    </a:lnTo>
                    <a:close/>
                  </a:path>
                </a:pathLst>
              </a:custGeom>
              <a:solidFill>
                <a:srgbClr val="E2A863"/>
              </a:solidFill>
              <a:ln w="9525">
                <a:noFill/>
                <a:round/>
                <a:headEnd/>
                <a:tailEnd/>
              </a:ln>
            </p:spPr>
            <p:txBody>
              <a:bodyPr>
                <a:prstTxWarp prst="textNoShape">
                  <a:avLst/>
                </a:prstTxWarp>
              </a:bodyPr>
              <a:lstStyle/>
              <a:p>
                <a:endParaRPr lang="en-US"/>
              </a:p>
            </p:txBody>
          </p:sp>
          <p:sp>
            <p:nvSpPr>
              <p:cNvPr id="68037" name="Freeform 660"/>
              <p:cNvSpPr>
                <a:spLocks noChangeAspect="1"/>
              </p:cNvSpPr>
              <p:nvPr/>
            </p:nvSpPr>
            <p:spPr bwMode="auto">
              <a:xfrm>
                <a:off x="4691" y="561"/>
                <a:ext cx="61" cy="83"/>
              </a:xfrm>
              <a:custGeom>
                <a:avLst/>
                <a:gdLst>
                  <a:gd name="T0" fmla="*/ 84 w 121"/>
                  <a:gd name="T1" fmla="*/ 87 h 165"/>
                  <a:gd name="T2" fmla="*/ 99 w 121"/>
                  <a:gd name="T3" fmla="*/ 77 h 165"/>
                  <a:gd name="T4" fmla="*/ 111 w 121"/>
                  <a:gd name="T5" fmla="*/ 66 h 165"/>
                  <a:gd name="T6" fmla="*/ 117 w 121"/>
                  <a:gd name="T7" fmla="*/ 53 h 165"/>
                  <a:gd name="T8" fmla="*/ 121 w 121"/>
                  <a:gd name="T9" fmla="*/ 40 h 165"/>
                  <a:gd name="T10" fmla="*/ 121 w 121"/>
                  <a:gd name="T11" fmla="*/ 27 h 165"/>
                  <a:gd name="T12" fmla="*/ 117 w 121"/>
                  <a:gd name="T13" fmla="*/ 16 h 165"/>
                  <a:gd name="T14" fmla="*/ 111 w 121"/>
                  <a:gd name="T15" fmla="*/ 7 h 165"/>
                  <a:gd name="T16" fmla="*/ 100 w 121"/>
                  <a:gd name="T17" fmla="*/ 0 h 165"/>
                  <a:gd name="T18" fmla="*/ 96 w 121"/>
                  <a:gd name="T19" fmla="*/ 10 h 165"/>
                  <a:gd name="T20" fmla="*/ 89 w 121"/>
                  <a:gd name="T21" fmla="*/ 22 h 165"/>
                  <a:gd name="T22" fmla="*/ 82 w 121"/>
                  <a:gd name="T23" fmla="*/ 33 h 165"/>
                  <a:gd name="T24" fmla="*/ 75 w 121"/>
                  <a:gd name="T25" fmla="*/ 45 h 165"/>
                  <a:gd name="T26" fmla="*/ 66 w 121"/>
                  <a:gd name="T27" fmla="*/ 56 h 165"/>
                  <a:gd name="T28" fmla="*/ 55 w 121"/>
                  <a:gd name="T29" fmla="*/ 68 h 165"/>
                  <a:gd name="T30" fmla="*/ 44 w 121"/>
                  <a:gd name="T31" fmla="*/ 80 h 165"/>
                  <a:gd name="T32" fmla="*/ 31 w 121"/>
                  <a:gd name="T33" fmla="*/ 93 h 165"/>
                  <a:gd name="T34" fmla="*/ 21 w 121"/>
                  <a:gd name="T35" fmla="*/ 104 h 165"/>
                  <a:gd name="T36" fmla="*/ 13 w 121"/>
                  <a:gd name="T37" fmla="*/ 114 h 165"/>
                  <a:gd name="T38" fmla="*/ 7 w 121"/>
                  <a:gd name="T39" fmla="*/ 124 h 165"/>
                  <a:gd name="T40" fmla="*/ 3 w 121"/>
                  <a:gd name="T41" fmla="*/ 133 h 165"/>
                  <a:gd name="T42" fmla="*/ 0 w 121"/>
                  <a:gd name="T43" fmla="*/ 142 h 165"/>
                  <a:gd name="T44" fmla="*/ 0 w 121"/>
                  <a:gd name="T45" fmla="*/ 150 h 165"/>
                  <a:gd name="T46" fmla="*/ 0 w 121"/>
                  <a:gd name="T47" fmla="*/ 158 h 165"/>
                  <a:gd name="T48" fmla="*/ 2 w 121"/>
                  <a:gd name="T49" fmla="*/ 165 h 165"/>
                  <a:gd name="T50" fmla="*/ 14 w 121"/>
                  <a:gd name="T51" fmla="*/ 152 h 165"/>
                  <a:gd name="T52" fmla="*/ 24 w 121"/>
                  <a:gd name="T53" fmla="*/ 139 h 165"/>
                  <a:gd name="T54" fmla="*/ 36 w 121"/>
                  <a:gd name="T55" fmla="*/ 128 h 165"/>
                  <a:gd name="T56" fmla="*/ 46 w 121"/>
                  <a:gd name="T57" fmla="*/ 117 h 165"/>
                  <a:gd name="T58" fmla="*/ 56 w 121"/>
                  <a:gd name="T59" fmla="*/ 107 h 165"/>
                  <a:gd name="T60" fmla="*/ 67 w 121"/>
                  <a:gd name="T61" fmla="*/ 99 h 165"/>
                  <a:gd name="T62" fmla="*/ 76 w 121"/>
                  <a:gd name="T63" fmla="*/ 92 h 165"/>
                  <a:gd name="T64" fmla="*/ 84 w 121"/>
                  <a:gd name="T65" fmla="*/ 87 h 16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21"/>
                  <a:gd name="T100" fmla="*/ 0 h 165"/>
                  <a:gd name="T101" fmla="*/ 121 w 121"/>
                  <a:gd name="T102" fmla="*/ 165 h 16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21" h="165">
                    <a:moveTo>
                      <a:pt x="84" y="87"/>
                    </a:moveTo>
                    <a:lnTo>
                      <a:pt x="99" y="77"/>
                    </a:lnTo>
                    <a:lnTo>
                      <a:pt x="111" y="66"/>
                    </a:lnTo>
                    <a:lnTo>
                      <a:pt x="117" y="53"/>
                    </a:lnTo>
                    <a:lnTo>
                      <a:pt x="121" y="40"/>
                    </a:lnTo>
                    <a:lnTo>
                      <a:pt x="121" y="27"/>
                    </a:lnTo>
                    <a:lnTo>
                      <a:pt x="117" y="16"/>
                    </a:lnTo>
                    <a:lnTo>
                      <a:pt x="111" y="7"/>
                    </a:lnTo>
                    <a:lnTo>
                      <a:pt x="100" y="0"/>
                    </a:lnTo>
                    <a:lnTo>
                      <a:pt x="96" y="10"/>
                    </a:lnTo>
                    <a:lnTo>
                      <a:pt x="89" y="22"/>
                    </a:lnTo>
                    <a:lnTo>
                      <a:pt x="82" y="33"/>
                    </a:lnTo>
                    <a:lnTo>
                      <a:pt x="75" y="45"/>
                    </a:lnTo>
                    <a:lnTo>
                      <a:pt x="66" y="56"/>
                    </a:lnTo>
                    <a:lnTo>
                      <a:pt x="55" y="68"/>
                    </a:lnTo>
                    <a:lnTo>
                      <a:pt x="44" y="80"/>
                    </a:lnTo>
                    <a:lnTo>
                      <a:pt x="31" y="93"/>
                    </a:lnTo>
                    <a:lnTo>
                      <a:pt x="21" y="104"/>
                    </a:lnTo>
                    <a:lnTo>
                      <a:pt x="13" y="114"/>
                    </a:lnTo>
                    <a:lnTo>
                      <a:pt x="7" y="124"/>
                    </a:lnTo>
                    <a:lnTo>
                      <a:pt x="3" y="133"/>
                    </a:lnTo>
                    <a:lnTo>
                      <a:pt x="0" y="142"/>
                    </a:lnTo>
                    <a:lnTo>
                      <a:pt x="0" y="150"/>
                    </a:lnTo>
                    <a:lnTo>
                      <a:pt x="0" y="158"/>
                    </a:lnTo>
                    <a:lnTo>
                      <a:pt x="2" y="165"/>
                    </a:lnTo>
                    <a:lnTo>
                      <a:pt x="14" y="152"/>
                    </a:lnTo>
                    <a:lnTo>
                      <a:pt x="24" y="139"/>
                    </a:lnTo>
                    <a:lnTo>
                      <a:pt x="36" y="128"/>
                    </a:lnTo>
                    <a:lnTo>
                      <a:pt x="46" y="117"/>
                    </a:lnTo>
                    <a:lnTo>
                      <a:pt x="56" y="107"/>
                    </a:lnTo>
                    <a:lnTo>
                      <a:pt x="67" y="99"/>
                    </a:lnTo>
                    <a:lnTo>
                      <a:pt x="76" y="92"/>
                    </a:lnTo>
                    <a:lnTo>
                      <a:pt x="84" y="87"/>
                    </a:lnTo>
                    <a:close/>
                  </a:path>
                </a:pathLst>
              </a:custGeom>
              <a:solidFill>
                <a:srgbClr val="DB8C2D"/>
              </a:solidFill>
              <a:ln w="9525">
                <a:noFill/>
                <a:round/>
                <a:headEnd/>
                <a:tailEnd/>
              </a:ln>
            </p:spPr>
            <p:txBody>
              <a:bodyPr>
                <a:prstTxWarp prst="textNoShape">
                  <a:avLst/>
                </a:prstTxWarp>
              </a:bodyPr>
              <a:lstStyle/>
              <a:p>
                <a:endParaRPr lang="en-US"/>
              </a:p>
            </p:txBody>
          </p:sp>
          <p:sp>
            <p:nvSpPr>
              <p:cNvPr id="68038" name="Freeform 661"/>
              <p:cNvSpPr>
                <a:spLocks noChangeAspect="1"/>
              </p:cNvSpPr>
              <p:nvPr/>
            </p:nvSpPr>
            <p:spPr bwMode="auto">
              <a:xfrm>
                <a:off x="4591" y="684"/>
                <a:ext cx="62" cy="58"/>
              </a:xfrm>
              <a:custGeom>
                <a:avLst/>
                <a:gdLst>
                  <a:gd name="T0" fmla="*/ 61 w 125"/>
                  <a:gd name="T1" fmla="*/ 6 h 118"/>
                  <a:gd name="T2" fmla="*/ 60 w 125"/>
                  <a:gd name="T3" fmla="*/ 8 h 118"/>
                  <a:gd name="T4" fmla="*/ 56 w 125"/>
                  <a:gd name="T5" fmla="*/ 13 h 118"/>
                  <a:gd name="T6" fmla="*/ 50 w 125"/>
                  <a:gd name="T7" fmla="*/ 21 h 118"/>
                  <a:gd name="T8" fmla="*/ 42 w 125"/>
                  <a:gd name="T9" fmla="*/ 32 h 118"/>
                  <a:gd name="T10" fmla="*/ 33 w 125"/>
                  <a:gd name="T11" fmla="*/ 46 h 118"/>
                  <a:gd name="T12" fmla="*/ 22 w 125"/>
                  <a:gd name="T13" fmla="*/ 61 h 118"/>
                  <a:gd name="T14" fmla="*/ 12 w 125"/>
                  <a:gd name="T15" fmla="*/ 78 h 118"/>
                  <a:gd name="T16" fmla="*/ 0 w 125"/>
                  <a:gd name="T17" fmla="*/ 97 h 118"/>
                  <a:gd name="T18" fmla="*/ 5 w 125"/>
                  <a:gd name="T19" fmla="*/ 107 h 118"/>
                  <a:gd name="T20" fmla="*/ 13 w 125"/>
                  <a:gd name="T21" fmla="*/ 114 h 118"/>
                  <a:gd name="T22" fmla="*/ 22 w 125"/>
                  <a:gd name="T23" fmla="*/ 118 h 118"/>
                  <a:gd name="T24" fmla="*/ 33 w 125"/>
                  <a:gd name="T25" fmla="*/ 116 h 118"/>
                  <a:gd name="T26" fmla="*/ 43 w 125"/>
                  <a:gd name="T27" fmla="*/ 114 h 118"/>
                  <a:gd name="T28" fmla="*/ 54 w 125"/>
                  <a:gd name="T29" fmla="*/ 109 h 118"/>
                  <a:gd name="T30" fmla="*/ 64 w 125"/>
                  <a:gd name="T31" fmla="*/ 103 h 118"/>
                  <a:gd name="T32" fmla="*/ 72 w 125"/>
                  <a:gd name="T33" fmla="*/ 94 h 118"/>
                  <a:gd name="T34" fmla="*/ 75 w 125"/>
                  <a:gd name="T35" fmla="*/ 91 h 118"/>
                  <a:gd name="T36" fmla="*/ 79 w 125"/>
                  <a:gd name="T37" fmla="*/ 85 h 118"/>
                  <a:gd name="T38" fmla="*/ 84 w 125"/>
                  <a:gd name="T39" fmla="*/ 77 h 118"/>
                  <a:gd name="T40" fmla="*/ 91 w 125"/>
                  <a:gd name="T41" fmla="*/ 68 h 118"/>
                  <a:gd name="T42" fmla="*/ 98 w 125"/>
                  <a:gd name="T43" fmla="*/ 59 h 118"/>
                  <a:gd name="T44" fmla="*/ 106 w 125"/>
                  <a:gd name="T45" fmla="*/ 47 h 118"/>
                  <a:gd name="T46" fmla="*/ 116 w 125"/>
                  <a:gd name="T47" fmla="*/ 35 h 118"/>
                  <a:gd name="T48" fmla="*/ 125 w 125"/>
                  <a:gd name="T49" fmla="*/ 22 h 118"/>
                  <a:gd name="T50" fmla="*/ 119 w 125"/>
                  <a:gd name="T51" fmla="*/ 15 h 118"/>
                  <a:gd name="T52" fmla="*/ 112 w 125"/>
                  <a:gd name="T53" fmla="*/ 9 h 118"/>
                  <a:gd name="T54" fmla="*/ 104 w 125"/>
                  <a:gd name="T55" fmla="*/ 5 h 118"/>
                  <a:gd name="T56" fmla="*/ 96 w 125"/>
                  <a:gd name="T57" fmla="*/ 1 h 118"/>
                  <a:gd name="T58" fmla="*/ 87 w 125"/>
                  <a:gd name="T59" fmla="*/ 0 h 118"/>
                  <a:gd name="T60" fmla="*/ 79 w 125"/>
                  <a:gd name="T61" fmla="*/ 0 h 118"/>
                  <a:gd name="T62" fmla="*/ 69 w 125"/>
                  <a:gd name="T63" fmla="*/ 1 h 118"/>
                  <a:gd name="T64" fmla="*/ 61 w 125"/>
                  <a:gd name="T65" fmla="*/ 6 h 11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25"/>
                  <a:gd name="T100" fmla="*/ 0 h 118"/>
                  <a:gd name="T101" fmla="*/ 125 w 125"/>
                  <a:gd name="T102" fmla="*/ 118 h 118"/>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25" h="118">
                    <a:moveTo>
                      <a:pt x="61" y="6"/>
                    </a:moveTo>
                    <a:lnTo>
                      <a:pt x="60" y="8"/>
                    </a:lnTo>
                    <a:lnTo>
                      <a:pt x="56" y="13"/>
                    </a:lnTo>
                    <a:lnTo>
                      <a:pt x="50" y="21"/>
                    </a:lnTo>
                    <a:lnTo>
                      <a:pt x="42" y="32"/>
                    </a:lnTo>
                    <a:lnTo>
                      <a:pt x="33" y="46"/>
                    </a:lnTo>
                    <a:lnTo>
                      <a:pt x="22" y="61"/>
                    </a:lnTo>
                    <a:lnTo>
                      <a:pt x="12" y="78"/>
                    </a:lnTo>
                    <a:lnTo>
                      <a:pt x="0" y="97"/>
                    </a:lnTo>
                    <a:lnTo>
                      <a:pt x="5" y="107"/>
                    </a:lnTo>
                    <a:lnTo>
                      <a:pt x="13" y="114"/>
                    </a:lnTo>
                    <a:lnTo>
                      <a:pt x="22" y="118"/>
                    </a:lnTo>
                    <a:lnTo>
                      <a:pt x="33" y="116"/>
                    </a:lnTo>
                    <a:lnTo>
                      <a:pt x="43" y="114"/>
                    </a:lnTo>
                    <a:lnTo>
                      <a:pt x="54" y="109"/>
                    </a:lnTo>
                    <a:lnTo>
                      <a:pt x="64" y="103"/>
                    </a:lnTo>
                    <a:lnTo>
                      <a:pt x="72" y="94"/>
                    </a:lnTo>
                    <a:lnTo>
                      <a:pt x="75" y="91"/>
                    </a:lnTo>
                    <a:lnTo>
                      <a:pt x="79" y="85"/>
                    </a:lnTo>
                    <a:lnTo>
                      <a:pt x="84" y="77"/>
                    </a:lnTo>
                    <a:lnTo>
                      <a:pt x="91" y="68"/>
                    </a:lnTo>
                    <a:lnTo>
                      <a:pt x="98" y="59"/>
                    </a:lnTo>
                    <a:lnTo>
                      <a:pt x="106" y="47"/>
                    </a:lnTo>
                    <a:lnTo>
                      <a:pt x="116" y="35"/>
                    </a:lnTo>
                    <a:lnTo>
                      <a:pt x="125" y="22"/>
                    </a:lnTo>
                    <a:lnTo>
                      <a:pt x="119" y="15"/>
                    </a:lnTo>
                    <a:lnTo>
                      <a:pt x="112" y="9"/>
                    </a:lnTo>
                    <a:lnTo>
                      <a:pt x="104" y="5"/>
                    </a:lnTo>
                    <a:lnTo>
                      <a:pt x="96" y="1"/>
                    </a:lnTo>
                    <a:lnTo>
                      <a:pt x="87" y="0"/>
                    </a:lnTo>
                    <a:lnTo>
                      <a:pt x="79" y="0"/>
                    </a:lnTo>
                    <a:lnTo>
                      <a:pt x="69" y="1"/>
                    </a:lnTo>
                    <a:lnTo>
                      <a:pt x="61" y="6"/>
                    </a:lnTo>
                    <a:close/>
                  </a:path>
                </a:pathLst>
              </a:custGeom>
              <a:solidFill>
                <a:srgbClr val="DB8C2D"/>
              </a:solidFill>
              <a:ln w="9525">
                <a:noFill/>
                <a:round/>
                <a:headEnd/>
                <a:tailEnd/>
              </a:ln>
            </p:spPr>
            <p:txBody>
              <a:bodyPr>
                <a:prstTxWarp prst="textNoShape">
                  <a:avLst/>
                </a:prstTxWarp>
              </a:bodyPr>
              <a:lstStyle/>
              <a:p>
                <a:endParaRPr lang="en-US"/>
              </a:p>
            </p:txBody>
          </p:sp>
          <p:sp>
            <p:nvSpPr>
              <p:cNvPr id="68039" name="Freeform 662"/>
              <p:cNvSpPr>
                <a:spLocks noChangeAspect="1"/>
              </p:cNvSpPr>
              <p:nvPr/>
            </p:nvSpPr>
            <p:spPr bwMode="auto">
              <a:xfrm>
                <a:off x="4676" y="525"/>
                <a:ext cx="263" cy="224"/>
              </a:xfrm>
              <a:custGeom>
                <a:avLst/>
                <a:gdLst>
                  <a:gd name="T0" fmla="*/ 370 w 525"/>
                  <a:gd name="T1" fmla="*/ 52 h 449"/>
                  <a:gd name="T2" fmla="*/ 366 w 525"/>
                  <a:gd name="T3" fmla="*/ 55 h 449"/>
                  <a:gd name="T4" fmla="*/ 355 w 525"/>
                  <a:gd name="T5" fmla="*/ 66 h 449"/>
                  <a:gd name="T6" fmla="*/ 337 w 525"/>
                  <a:gd name="T7" fmla="*/ 81 h 449"/>
                  <a:gd name="T8" fmla="*/ 316 w 525"/>
                  <a:gd name="T9" fmla="*/ 101 h 449"/>
                  <a:gd name="T10" fmla="*/ 289 w 525"/>
                  <a:gd name="T11" fmla="*/ 127 h 449"/>
                  <a:gd name="T12" fmla="*/ 259 w 525"/>
                  <a:gd name="T13" fmla="*/ 154 h 449"/>
                  <a:gd name="T14" fmla="*/ 228 w 525"/>
                  <a:gd name="T15" fmla="*/ 184 h 449"/>
                  <a:gd name="T16" fmla="*/ 195 w 525"/>
                  <a:gd name="T17" fmla="*/ 216 h 449"/>
                  <a:gd name="T18" fmla="*/ 161 w 525"/>
                  <a:gd name="T19" fmla="*/ 248 h 449"/>
                  <a:gd name="T20" fmla="*/ 129 w 525"/>
                  <a:gd name="T21" fmla="*/ 280 h 449"/>
                  <a:gd name="T22" fmla="*/ 98 w 525"/>
                  <a:gd name="T23" fmla="*/ 311 h 449"/>
                  <a:gd name="T24" fmla="*/ 70 w 525"/>
                  <a:gd name="T25" fmla="*/ 341 h 449"/>
                  <a:gd name="T26" fmla="*/ 46 w 525"/>
                  <a:gd name="T27" fmla="*/ 368 h 449"/>
                  <a:gd name="T28" fmla="*/ 26 w 525"/>
                  <a:gd name="T29" fmla="*/ 391 h 449"/>
                  <a:gd name="T30" fmla="*/ 13 w 525"/>
                  <a:gd name="T31" fmla="*/ 409 h 449"/>
                  <a:gd name="T32" fmla="*/ 4 w 525"/>
                  <a:gd name="T33" fmla="*/ 423 h 449"/>
                  <a:gd name="T34" fmla="*/ 0 w 525"/>
                  <a:gd name="T35" fmla="*/ 440 h 449"/>
                  <a:gd name="T36" fmla="*/ 2 w 525"/>
                  <a:gd name="T37" fmla="*/ 448 h 449"/>
                  <a:gd name="T38" fmla="*/ 10 w 525"/>
                  <a:gd name="T39" fmla="*/ 449 h 449"/>
                  <a:gd name="T40" fmla="*/ 22 w 525"/>
                  <a:gd name="T41" fmla="*/ 445 h 449"/>
                  <a:gd name="T42" fmla="*/ 37 w 525"/>
                  <a:gd name="T43" fmla="*/ 437 h 449"/>
                  <a:gd name="T44" fmla="*/ 54 w 525"/>
                  <a:gd name="T45" fmla="*/ 425 h 449"/>
                  <a:gd name="T46" fmla="*/ 74 w 525"/>
                  <a:gd name="T47" fmla="*/ 411 h 449"/>
                  <a:gd name="T48" fmla="*/ 93 w 525"/>
                  <a:gd name="T49" fmla="*/ 397 h 449"/>
                  <a:gd name="T50" fmla="*/ 106 w 525"/>
                  <a:gd name="T51" fmla="*/ 387 h 449"/>
                  <a:gd name="T52" fmla="*/ 125 w 525"/>
                  <a:gd name="T53" fmla="*/ 371 h 449"/>
                  <a:gd name="T54" fmla="*/ 148 w 525"/>
                  <a:gd name="T55" fmla="*/ 350 h 449"/>
                  <a:gd name="T56" fmla="*/ 176 w 525"/>
                  <a:gd name="T57" fmla="*/ 325 h 449"/>
                  <a:gd name="T58" fmla="*/ 207 w 525"/>
                  <a:gd name="T59" fmla="*/ 297 h 449"/>
                  <a:gd name="T60" fmla="*/ 241 w 525"/>
                  <a:gd name="T61" fmla="*/ 266 h 449"/>
                  <a:gd name="T62" fmla="*/ 275 w 525"/>
                  <a:gd name="T63" fmla="*/ 234 h 449"/>
                  <a:gd name="T64" fmla="*/ 311 w 525"/>
                  <a:gd name="T65" fmla="*/ 201 h 449"/>
                  <a:gd name="T66" fmla="*/ 345 w 525"/>
                  <a:gd name="T67" fmla="*/ 168 h 449"/>
                  <a:gd name="T68" fmla="*/ 380 w 525"/>
                  <a:gd name="T69" fmla="*/ 136 h 449"/>
                  <a:gd name="T70" fmla="*/ 412 w 525"/>
                  <a:gd name="T71" fmla="*/ 106 h 449"/>
                  <a:gd name="T72" fmla="*/ 442 w 525"/>
                  <a:gd name="T73" fmla="*/ 78 h 449"/>
                  <a:gd name="T74" fmla="*/ 468 w 525"/>
                  <a:gd name="T75" fmla="*/ 55 h 449"/>
                  <a:gd name="T76" fmla="*/ 489 w 525"/>
                  <a:gd name="T77" fmla="*/ 36 h 449"/>
                  <a:gd name="T78" fmla="*/ 506 w 525"/>
                  <a:gd name="T79" fmla="*/ 23 h 449"/>
                  <a:gd name="T80" fmla="*/ 516 w 525"/>
                  <a:gd name="T81" fmla="*/ 15 h 449"/>
                  <a:gd name="T82" fmla="*/ 525 w 525"/>
                  <a:gd name="T83" fmla="*/ 8 h 449"/>
                  <a:gd name="T84" fmla="*/ 525 w 525"/>
                  <a:gd name="T85" fmla="*/ 2 h 449"/>
                  <a:gd name="T86" fmla="*/ 516 w 525"/>
                  <a:gd name="T87" fmla="*/ 0 h 449"/>
                  <a:gd name="T88" fmla="*/ 500 w 525"/>
                  <a:gd name="T89" fmla="*/ 0 h 449"/>
                  <a:gd name="T90" fmla="*/ 477 w 525"/>
                  <a:gd name="T91" fmla="*/ 5 h 449"/>
                  <a:gd name="T92" fmla="*/ 447 w 525"/>
                  <a:gd name="T93" fmla="*/ 15 h 449"/>
                  <a:gd name="T94" fmla="*/ 410 w 525"/>
                  <a:gd name="T95" fmla="*/ 30 h 449"/>
                  <a:gd name="T96" fmla="*/ 370 w 525"/>
                  <a:gd name="T97" fmla="*/ 52 h 449"/>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525"/>
                  <a:gd name="T148" fmla="*/ 0 h 449"/>
                  <a:gd name="T149" fmla="*/ 525 w 525"/>
                  <a:gd name="T150" fmla="*/ 449 h 449"/>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525" h="449">
                    <a:moveTo>
                      <a:pt x="370" y="52"/>
                    </a:moveTo>
                    <a:lnTo>
                      <a:pt x="366" y="55"/>
                    </a:lnTo>
                    <a:lnTo>
                      <a:pt x="355" y="66"/>
                    </a:lnTo>
                    <a:lnTo>
                      <a:pt x="337" y="81"/>
                    </a:lnTo>
                    <a:lnTo>
                      <a:pt x="316" y="101"/>
                    </a:lnTo>
                    <a:lnTo>
                      <a:pt x="289" y="127"/>
                    </a:lnTo>
                    <a:lnTo>
                      <a:pt x="259" y="154"/>
                    </a:lnTo>
                    <a:lnTo>
                      <a:pt x="228" y="184"/>
                    </a:lnTo>
                    <a:lnTo>
                      <a:pt x="195" y="216"/>
                    </a:lnTo>
                    <a:lnTo>
                      <a:pt x="161" y="248"/>
                    </a:lnTo>
                    <a:lnTo>
                      <a:pt x="129" y="280"/>
                    </a:lnTo>
                    <a:lnTo>
                      <a:pt x="98" y="311"/>
                    </a:lnTo>
                    <a:lnTo>
                      <a:pt x="70" y="341"/>
                    </a:lnTo>
                    <a:lnTo>
                      <a:pt x="46" y="368"/>
                    </a:lnTo>
                    <a:lnTo>
                      <a:pt x="26" y="391"/>
                    </a:lnTo>
                    <a:lnTo>
                      <a:pt x="13" y="409"/>
                    </a:lnTo>
                    <a:lnTo>
                      <a:pt x="4" y="423"/>
                    </a:lnTo>
                    <a:lnTo>
                      <a:pt x="0" y="440"/>
                    </a:lnTo>
                    <a:lnTo>
                      <a:pt x="2" y="448"/>
                    </a:lnTo>
                    <a:lnTo>
                      <a:pt x="10" y="449"/>
                    </a:lnTo>
                    <a:lnTo>
                      <a:pt x="22" y="445"/>
                    </a:lnTo>
                    <a:lnTo>
                      <a:pt x="37" y="437"/>
                    </a:lnTo>
                    <a:lnTo>
                      <a:pt x="54" y="425"/>
                    </a:lnTo>
                    <a:lnTo>
                      <a:pt x="74" y="411"/>
                    </a:lnTo>
                    <a:lnTo>
                      <a:pt x="93" y="397"/>
                    </a:lnTo>
                    <a:lnTo>
                      <a:pt x="106" y="387"/>
                    </a:lnTo>
                    <a:lnTo>
                      <a:pt x="125" y="371"/>
                    </a:lnTo>
                    <a:lnTo>
                      <a:pt x="148" y="350"/>
                    </a:lnTo>
                    <a:lnTo>
                      <a:pt x="176" y="325"/>
                    </a:lnTo>
                    <a:lnTo>
                      <a:pt x="207" y="297"/>
                    </a:lnTo>
                    <a:lnTo>
                      <a:pt x="241" y="266"/>
                    </a:lnTo>
                    <a:lnTo>
                      <a:pt x="275" y="234"/>
                    </a:lnTo>
                    <a:lnTo>
                      <a:pt x="311" y="201"/>
                    </a:lnTo>
                    <a:lnTo>
                      <a:pt x="345" y="168"/>
                    </a:lnTo>
                    <a:lnTo>
                      <a:pt x="380" y="136"/>
                    </a:lnTo>
                    <a:lnTo>
                      <a:pt x="412" y="106"/>
                    </a:lnTo>
                    <a:lnTo>
                      <a:pt x="442" y="78"/>
                    </a:lnTo>
                    <a:lnTo>
                      <a:pt x="468" y="55"/>
                    </a:lnTo>
                    <a:lnTo>
                      <a:pt x="489" y="36"/>
                    </a:lnTo>
                    <a:lnTo>
                      <a:pt x="506" y="23"/>
                    </a:lnTo>
                    <a:lnTo>
                      <a:pt x="516" y="15"/>
                    </a:lnTo>
                    <a:lnTo>
                      <a:pt x="525" y="8"/>
                    </a:lnTo>
                    <a:lnTo>
                      <a:pt x="525" y="2"/>
                    </a:lnTo>
                    <a:lnTo>
                      <a:pt x="516" y="0"/>
                    </a:lnTo>
                    <a:lnTo>
                      <a:pt x="500" y="0"/>
                    </a:lnTo>
                    <a:lnTo>
                      <a:pt x="477" y="5"/>
                    </a:lnTo>
                    <a:lnTo>
                      <a:pt x="447" y="15"/>
                    </a:lnTo>
                    <a:lnTo>
                      <a:pt x="410" y="30"/>
                    </a:lnTo>
                    <a:lnTo>
                      <a:pt x="370" y="52"/>
                    </a:lnTo>
                    <a:close/>
                  </a:path>
                </a:pathLst>
              </a:custGeom>
              <a:solidFill>
                <a:srgbClr val="E2A863"/>
              </a:solidFill>
              <a:ln w="9525">
                <a:noFill/>
                <a:round/>
                <a:headEnd/>
                <a:tailEnd/>
              </a:ln>
            </p:spPr>
            <p:txBody>
              <a:bodyPr>
                <a:prstTxWarp prst="textNoShape">
                  <a:avLst/>
                </a:prstTxWarp>
              </a:bodyPr>
              <a:lstStyle/>
              <a:p>
                <a:endParaRPr lang="en-US"/>
              </a:p>
            </p:txBody>
          </p:sp>
          <p:sp>
            <p:nvSpPr>
              <p:cNvPr id="68040" name="Freeform 663"/>
              <p:cNvSpPr>
                <a:spLocks noChangeAspect="1"/>
              </p:cNvSpPr>
              <p:nvPr/>
            </p:nvSpPr>
            <p:spPr bwMode="auto">
              <a:xfrm>
                <a:off x="4439" y="511"/>
                <a:ext cx="174" cy="131"/>
              </a:xfrm>
              <a:custGeom>
                <a:avLst/>
                <a:gdLst>
                  <a:gd name="T0" fmla="*/ 317 w 348"/>
                  <a:gd name="T1" fmla="*/ 0 h 261"/>
                  <a:gd name="T2" fmla="*/ 315 w 348"/>
                  <a:gd name="T3" fmla="*/ 1 h 261"/>
                  <a:gd name="T4" fmla="*/ 309 w 348"/>
                  <a:gd name="T5" fmla="*/ 3 h 261"/>
                  <a:gd name="T6" fmla="*/ 300 w 348"/>
                  <a:gd name="T7" fmla="*/ 8 h 261"/>
                  <a:gd name="T8" fmla="*/ 288 w 348"/>
                  <a:gd name="T9" fmla="*/ 13 h 261"/>
                  <a:gd name="T10" fmla="*/ 273 w 348"/>
                  <a:gd name="T11" fmla="*/ 20 h 261"/>
                  <a:gd name="T12" fmla="*/ 256 w 348"/>
                  <a:gd name="T13" fmla="*/ 30 h 261"/>
                  <a:gd name="T14" fmla="*/ 238 w 348"/>
                  <a:gd name="T15" fmla="*/ 39 h 261"/>
                  <a:gd name="T16" fmla="*/ 218 w 348"/>
                  <a:gd name="T17" fmla="*/ 49 h 261"/>
                  <a:gd name="T18" fmla="*/ 196 w 348"/>
                  <a:gd name="T19" fmla="*/ 60 h 261"/>
                  <a:gd name="T20" fmla="*/ 174 w 348"/>
                  <a:gd name="T21" fmla="*/ 71 h 261"/>
                  <a:gd name="T22" fmla="*/ 154 w 348"/>
                  <a:gd name="T23" fmla="*/ 83 h 261"/>
                  <a:gd name="T24" fmla="*/ 132 w 348"/>
                  <a:gd name="T25" fmla="*/ 95 h 261"/>
                  <a:gd name="T26" fmla="*/ 111 w 348"/>
                  <a:gd name="T27" fmla="*/ 107 h 261"/>
                  <a:gd name="T28" fmla="*/ 90 w 348"/>
                  <a:gd name="T29" fmla="*/ 118 h 261"/>
                  <a:gd name="T30" fmla="*/ 72 w 348"/>
                  <a:gd name="T31" fmla="*/ 130 h 261"/>
                  <a:gd name="T32" fmla="*/ 56 w 348"/>
                  <a:gd name="T33" fmla="*/ 141 h 261"/>
                  <a:gd name="T34" fmla="*/ 29 w 348"/>
                  <a:gd name="T35" fmla="*/ 163 h 261"/>
                  <a:gd name="T36" fmla="*/ 13 w 348"/>
                  <a:gd name="T37" fmla="*/ 184 h 261"/>
                  <a:gd name="T38" fmla="*/ 4 w 348"/>
                  <a:gd name="T39" fmla="*/ 205 h 261"/>
                  <a:gd name="T40" fmla="*/ 0 w 348"/>
                  <a:gd name="T41" fmla="*/ 223 h 261"/>
                  <a:gd name="T42" fmla="*/ 1 w 348"/>
                  <a:gd name="T43" fmla="*/ 238 h 261"/>
                  <a:gd name="T44" fmla="*/ 4 w 348"/>
                  <a:gd name="T45" fmla="*/ 251 h 261"/>
                  <a:gd name="T46" fmla="*/ 7 w 348"/>
                  <a:gd name="T47" fmla="*/ 259 h 261"/>
                  <a:gd name="T48" fmla="*/ 8 w 348"/>
                  <a:gd name="T49" fmla="*/ 261 h 261"/>
                  <a:gd name="T50" fmla="*/ 11 w 348"/>
                  <a:gd name="T51" fmla="*/ 260 h 261"/>
                  <a:gd name="T52" fmla="*/ 18 w 348"/>
                  <a:gd name="T53" fmla="*/ 254 h 261"/>
                  <a:gd name="T54" fmla="*/ 29 w 348"/>
                  <a:gd name="T55" fmla="*/ 247 h 261"/>
                  <a:gd name="T56" fmla="*/ 43 w 348"/>
                  <a:gd name="T57" fmla="*/ 237 h 261"/>
                  <a:gd name="T58" fmla="*/ 60 w 348"/>
                  <a:gd name="T59" fmla="*/ 225 h 261"/>
                  <a:gd name="T60" fmla="*/ 79 w 348"/>
                  <a:gd name="T61" fmla="*/ 213 h 261"/>
                  <a:gd name="T62" fmla="*/ 99 w 348"/>
                  <a:gd name="T63" fmla="*/ 199 h 261"/>
                  <a:gd name="T64" fmla="*/ 121 w 348"/>
                  <a:gd name="T65" fmla="*/ 184 h 261"/>
                  <a:gd name="T66" fmla="*/ 143 w 348"/>
                  <a:gd name="T67" fmla="*/ 169 h 261"/>
                  <a:gd name="T68" fmla="*/ 164 w 348"/>
                  <a:gd name="T69" fmla="*/ 155 h 261"/>
                  <a:gd name="T70" fmla="*/ 185 w 348"/>
                  <a:gd name="T71" fmla="*/ 141 h 261"/>
                  <a:gd name="T72" fmla="*/ 203 w 348"/>
                  <a:gd name="T73" fmla="*/ 129 h 261"/>
                  <a:gd name="T74" fmla="*/ 219 w 348"/>
                  <a:gd name="T75" fmla="*/ 117 h 261"/>
                  <a:gd name="T76" fmla="*/ 233 w 348"/>
                  <a:gd name="T77" fmla="*/ 109 h 261"/>
                  <a:gd name="T78" fmla="*/ 243 w 348"/>
                  <a:gd name="T79" fmla="*/ 102 h 261"/>
                  <a:gd name="T80" fmla="*/ 249 w 348"/>
                  <a:gd name="T81" fmla="*/ 99 h 261"/>
                  <a:gd name="T82" fmla="*/ 262 w 348"/>
                  <a:gd name="T83" fmla="*/ 92 h 261"/>
                  <a:gd name="T84" fmla="*/ 281 w 348"/>
                  <a:gd name="T85" fmla="*/ 78 h 261"/>
                  <a:gd name="T86" fmla="*/ 304 w 348"/>
                  <a:gd name="T87" fmla="*/ 62 h 261"/>
                  <a:gd name="T88" fmla="*/ 326 w 348"/>
                  <a:gd name="T89" fmla="*/ 43 h 261"/>
                  <a:gd name="T90" fmla="*/ 343 w 348"/>
                  <a:gd name="T91" fmla="*/ 26 h 261"/>
                  <a:gd name="T92" fmla="*/ 348 w 348"/>
                  <a:gd name="T93" fmla="*/ 11 h 261"/>
                  <a:gd name="T94" fmla="*/ 341 w 348"/>
                  <a:gd name="T95" fmla="*/ 2 h 261"/>
                  <a:gd name="T96" fmla="*/ 317 w 348"/>
                  <a:gd name="T97" fmla="*/ 0 h 261"/>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348"/>
                  <a:gd name="T148" fmla="*/ 0 h 261"/>
                  <a:gd name="T149" fmla="*/ 348 w 348"/>
                  <a:gd name="T150" fmla="*/ 261 h 261"/>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348" h="261">
                    <a:moveTo>
                      <a:pt x="317" y="0"/>
                    </a:moveTo>
                    <a:lnTo>
                      <a:pt x="315" y="1"/>
                    </a:lnTo>
                    <a:lnTo>
                      <a:pt x="309" y="3"/>
                    </a:lnTo>
                    <a:lnTo>
                      <a:pt x="300" y="8"/>
                    </a:lnTo>
                    <a:lnTo>
                      <a:pt x="288" y="13"/>
                    </a:lnTo>
                    <a:lnTo>
                      <a:pt x="273" y="20"/>
                    </a:lnTo>
                    <a:lnTo>
                      <a:pt x="256" y="30"/>
                    </a:lnTo>
                    <a:lnTo>
                      <a:pt x="238" y="39"/>
                    </a:lnTo>
                    <a:lnTo>
                      <a:pt x="218" y="49"/>
                    </a:lnTo>
                    <a:lnTo>
                      <a:pt x="196" y="60"/>
                    </a:lnTo>
                    <a:lnTo>
                      <a:pt x="174" y="71"/>
                    </a:lnTo>
                    <a:lnTo>
                      <a:pt x="154" y="83"/>
                    </a:lnTo>
                    <a:lnTo>
                      <a:pt x="132" y="95"/>
                    </a:lnTo>
                    <a:lnTo>
                      <a:pt x="111" y="107"/>
                    </a:lnTo>
                    <a:lnTo>
                      <a:pt x="90" y="118"/>
                    </a:lnTo>
                    <a:lnTo>
                      <a:pt x="72" y="130"/>
                    </a:lnTo>
                    <a:lnTo>
                      <a:pt x="56" y="141"/>
                    </a:lnTo>
                    <a:lnTo>
                      <a:pt x="29" y="163"/>
                    </a:lnTo>
                    <a:lnTo>
                      <a:pt x="13" y="184"/>
                    </a:lnTo>
                    <a:lnTo>
                      <a:pt x="4" y="205"/>
                    </a:lnTo>
                    <a:lnTo>
                      <a:pt x="0" y="223"/>
                    </a:lnTo>
                    <a:lnTo>
                      <a:pt x="1" y="238"/>
                    </a:lnTo>
                    <a:lnTo>
                      <a:pt x="4" y="251"/>
                    </a:lnTo>
                    <a:lnTo>
                      <a:pt x="7" y="259"/>
                    </a:lnTo>
                    <a:lnTo>
                      <a:pt x="8" y="261"/>
                    </a:lnTo>
                    <a:lnTo>
                      <a:pt x="11" y="260"/>
                    </a:lnTo>
                    <a:lnTo>
                      <a:pt x="18" y="254"/>
                    </a:lnTo>
                    <a:lnTo>
                      <a:pt x="29" y="247"/>
                    </a:lnTo>
                    <a:lnTo>
                      <a:pt x="43" y="237"/>
                    </a:lnTo>
                    <a:lnTo>
                      <a:pt x="60" y="225"/>
                    </a:lnTo>
                    <a:lnTo>
                      <a:pt x="79" y="213"/>
                    </a:lnTo>
                    <a:lnTo>
                      <a:pt x="99" y="199"/>
                    </a:lnTo>
                    <a:lnTo>
                      <a:pt x="121" y="184"/>
                    </a:lnTo>
                    <a:lnTo>
                      <a:pt x="143" y="169"/>
                    </a:lnTo>
                    <a:lnTo>
                      <a:pt x="164" y="155"/>
                    </a:lnTo>
                    <a:lnTo>
                      <a:pt x="185" y="141"/>
                    </a:lnTo>
                    <a:lnTo>
                      <a:pt x="203" y="129"/>
                    </a:lnTo>
                    <a:lnTo>
                      <a:pt x="219" y="117"/>
                    </a:lnTo>
                    <a:lnTo>
                      <a:pt x="233" y="109"/>
                    </a:lnTo>
                    <a:lnTo>
                      <a:pt x="243" y="102"/>
                    </a:lnTo>
                    <a:lnTo>
                      <a:pt x="249" y="99"/>
                    </a:lnTo>
                    <a:lnTo>
                      <a:pt x="262" y="92"/>
                    </a:lnTo>
                    <a:lnTo>
                      <a:pt x="281" y="78"/>
                    </a:lnTo>
                    <a:lnTo>
                      <a:pt x="304" y="62"/>
                    </a:lnTo>
                    <a:lnTo>
                      <a:pt x="326" y="43"/>
                    </a:lnTo>
                    <a:lnTo>
                      <a:pt x="343" y="26"/>
                    </a:lnTo>
                    <a:lnTo>
                      <a:pt x="348" y="11"/>
                    </a:lnTo>
                    <a:lnTo>
                      <a:pt x="341" y="2"/>
                    </a:lnTo>
                    <a:lnTo>
                      <a:pt x="317" y="0"/>
                    </a:lnTo>
                    <a:close/>
                  </a:path>
                </a:pathLst>
              </a:custGeom>
              <a:solidFill>
                <a:srgbClr val="E2703F"/>
              </a:solidFill>
              <a:ln w="9525">
                <a:noFill/>
                <a:round/>
                <a:headEnd/>
                <a:tailEnd/>
              </a:ln>
            </p:spPr>
            <p:txBody>
              <a:bodyPr>
                <a:prstTxWarp prst="textNoShape">
                  <a:avLst/>
                </a:prstTxWarp>
              </a:bodyPr>
              <a:lstStyle/>
              <a:p>
                <a:endParaRPr lang="en-US"/>
              </a:p>
            </p:txBody>
          </p:sp>
          <p:sp>
            <p:nvSpPr>
              <p:cNvPr id="68041" name="Freeform 664"/>
              <p:cNvSpPr>
                <a:spLocks noChangeAspect="1"/>
              </p:cNvSpPr>
              <p:nvPr/>
            </p:nvSpPr>
            <p:spPr bwMode="auto">
              <a:xfrm>
                <a:off x="4963" y="514"/>
                <a:ext cx="144" cy="194"/>
              </a:xfrm>
              <a:custGeom>
                <a:avLst/>
                <a:gdLst>
                  <a:gd name="T0" fmla="*/ 145 w 287"/>
                  <a:gd name="T1" fmla="*/ 1 h 388"/>
                  <a:gd name="T2" fmla="*/ 143 w 287"/>
                  <a:gd name="T3" fmla="*/ 1 h 388"/>
                  <a:gd name="T4" fmla="*/ 135 w 287"/>
                  <a:gd name="T5" fmla="*/ 4 h 388"/>
                  <a:gd name="T6" fmla="*/ 124 w 287"/>
                  <a:gd name="T7" fmla="*/ 7 h 388"/>
                  <a:gd name="T8" fmla="*/ 113 w 287"/>
                  <a:gd name="T9" fmla="*/ 14 h 388"/>
                  <a:gd name="T10" fmla="*/ 100 w 287"/>
                  <a:gd name="T11" fmla="*/ 22 h 388"/>
                  <a:gd name="T12" fmla="*/ 90 w 287"/>
                  <a:gd name="T13" fmla="*/ 35 h 388"/>
                  <a:gd name="T14" fmla="*/ 82 w 287"/>
                  <a:gd name="T15" fmla="*/ 50 h 388"/>
                  <a:gd name="T16" fmla="*/ 77 w 287"/>
                  <a:gd name="T17" fmla="*/ 69 h 388"/>
                  <a:gd name="T18" fmla="*/ 77 w 287"/>
                  <a:gd name="T19" fmla="*/ 94 h 388"/>
                  <a:gd name="T20" fmla="*/ 78 w 287"/>
                  <a:gd name="T21" fmla="*/ 121 h 388"/>
                  <a:gd name="T22" fmla="*/ 82 w 287"/>
                  <a:gd name="T23" fmla="*/ 151 h 388"/>
                  <a:gd name="T24" fmla="*/ 83 w 287"/>
                  <a:gd name="T25" fmla="*/ 182 h 388"/>
                  <a:gd name="T26" fmla="*/ 83 w 287"/>
                  <a:gd name="T27" fmla="*/ 212 h 388"/>
                  <a:gd name="T28" fmla="*/ 78 w 287"/>
                  <a:gd name="T29" fmla="*/ 240 h 388"/>
                  <a:gd name="T30" fmla="*/ 68 w 287"/>
                  <a:gd name="T31" fmla="*/ 264 h 388"/>
                  <a:gd name="T32" fmla="*/ 50 w 287"/>
                  <a:gd name="T33" fmla="*/ 284 h 388"/>
                  <a:gd name="T34" fmla="*/ 31 w 287"/>
                  <a:gd name="T35" fmla="*/ 300 h 388"/>
                  <a:gd name="T36" fmla="*/ 16 w 287"/>
                  <a:gd name="T37" fmla="*/ 316 h 388"/>
                  <a:gd name="T38" fmla="*/ 7 w 287"/>
                  <a:gd name="T39" fmla="*/ 332 h 388"/>
                  <a:gd name="T40" fmla="*/ 1 w 287"/>
                  <a:gd name="T41" fmla="*/ 347 h 388"/>
                  <a:gd name="T42" fmla="*/ 0 w 287"/>
                  <a:gd name="T43" fmla="*/ 361 h 388"/>
                  <a:gd name="T44" fmla="*/ 4 w 287"/>
                  <a:gd name="T45" fmla="*/ 372 h 388"/>
                  <a:gd name="T46" fmla="*/ 15 w 287"/>
                  <a:gd name="T47" fmla="*/ 381 h 388"/>
                  <a:gd name="T48" fmla="*/ 30 w 287"/>
                  <a:gd name="T49" fmla="*/ 387 h 388"/>
                  <a:gd name="T50" fmla="*/ 40 w 287"/>
                  <a:gd name="T51" fmla="*/ 388 h 388"/>
                  <a:gd name="T52" fmla="*/ 53 w 287"/>
                  <a:gd name="T53" fmla="*/ 388 h 388"/>
                  <a:gd name="T54" fmla="*/ 69 w 287"/>
                  <a:gd name="T55" fmla="*/ 387 h 388"/>
                  <a:gd name="T56" fmla="*/ 86 w 287"/>
                  <a:gd name="T57" fmla="*/ 384 h 388"/>
                  <a:gd name="T58" fmla="*/ 105 w 287"/>
                  <a:gd name="T59" fmla="*/ 379 h 388"/>
                  <a:gd name="T60" fmla="*/ 124 w 287"/>
                  <a:gd name="T61" fmla="*/ 373 h 388"/>
                  <a:gd name="T62" fmla="*/ 145 w 287"/>
                  <a:gd name="T63" fmla="*/ 367 h 388"/>
                  <a:gd name="T64" fmla="*/ 166 w 287"/>
                  <a:gd name="T65" fmla="*/ 358 h 388"/>
                  <a:gd name="T66" fmla="*/ 185 w 287"/>
                  <a:gd name="T67" fmla="*/ 349 h 388"/>
                  <a:gd name="T68" fmla="*/ 205 w 287"/>
                  <a:gd name="T69" fmla="*/ 340 h 388"/>
                  <a:gd name="T70" fmla="*/ 223 w 287"/>
                  <a:gd name="T71" fmla="*/ 329 h 388"/>
                  <a:gd name="T72" fmla="*/ 239 w 287"/>
                  <a:gd name="T73" fmla="*/ 317 h 388"/>
                  <a:gd name="T74" fmla="*/ 254 w 287"/>
                  <a:gd name="T75" fmla="*/ 304 h 388"/>
                  <a:gd name="T76" fmla="*/ 266 w 287"/>
                  <a:gd name="T77" fmla="*/ 292 h 388"/>
                  <a:gd name="T78" fmla="*/ 275 w 287"/>
                  <a:gd name="T79" fmla="*/ 278 h 388"/>
                  <a:gd name="T80" fmla="*/ 281 w 287"/>
                  <a:gd name="T81" fmla="*/ 263 h 388"/>
                  <a:gd name="T82" fmla="*/ 287 w 287"/>
                  <a:gd name="T83" fmla="*/ 227 h 388"/>
                  <a:gd name="T84" fmla="*/ 287 w 287"/>
                  <a:gd name="T85" fmla="*/ 183 h 388"/>
                  <a:gd name="T86" fmla="*/ 281 w 287"/>
                  <a:gd name="T87" fmla="*/ 136 h 388"/>
                  <a:gd name="T88" fmla="*/ 269 w 287"/>
                  <a:gd name="T89" fmla="*/ 90 h 388"/>
                  <a:gd name="T90" fmla="*/ 251 w 287"/>
                  <a:gd name="T91" fmla="*/ 49 h 388"/>
                  <a:gd name="T92" fmla="*/ 224 w 287"/>
                  <a:gd name="T93" fmla="*/ 18 h 388"/>
                  <a:gd name="T94" fmla="*/ 189 w 287"/>
                  <a:gd name="T95" fmla="*/ 0 h 388"/>
                  <a:gd name="T96" fmla="*/ 145 w 287"/>
                  <a:gd name="T97" fmla="*/ 1 h 38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87"/>
                  <a:gd name="T148" fmla="*/ 0 h 388"/>
                  <a:gd name="T149" fmla="*/ 287 w 287"/>
                  <a:gd name="T150" fmla="*/ 388 h 388"/>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87" h="388">
                    <a:moveTo>
                      <a:pt x="145" y="1"/>
                    </a:moveTo>
                    <a:lnTo>
                      <a:pt x="143" y="1"/>
                    </a:lnTo>
                    <a:lnTo>
                      <a:pt x="135" y="4"/>
                    </a:lnTo>
                    <a:lnTo>
                      <a:pt x="124" y="7"/>
                    </a:lnTo>
                    <a:lnTo>
                      <a:pt x="113" y="14"/>
                    </a:lnTo>
                    <a:lnTo>
                      <a:pt x="100" y="22"/>
                    </a:lnTo>
                    <a:lnTo>
                      <a:pt x="90" y="35"/>
                    </a:lnTo>
                    <a:lnTo>
                      <a:pt x="82" y="50"/>
                    </a:lnTo>
                    <a:lnTo>
                      <a:pt x="77" y="69"/>
                    </a:lnTo>
                    <a:lnTo>
                      <a:pt x="77" y="94"/>
                    </a:lnTo>
                    <a:lnTo>
                      <a:pt x="78" y="121"/>
                    </a:lnTo>
                    <a:lnTo>
                      <a:pt x="82" y="151"/>
                    </a:lnTo>
                    <a:lnTo>
                      <a:pt x="83" y="182"/>
                    </a:lnTo>
                    <a:lnTo>
                      <a:pt x="83" y="212"/>
                    </a:lnTo>
                    <a:lnTo>
                      <a:pt x="78" y="240"/>
                    </a:lnTo>
                    <a:lnTo>
                      <a:pt x="68" y="264"/>
                    </a:lnTo>
                    <a:lnTo>
                      <a:pt x="50" y="284"/>
                    </a:lnTo>
                    <a:lnTo>
                      <a:pt x="31" y="300"/>
                    </a:lnTo>
                    <a:lnTo>
                      <a:pt x="16" y="316"/>
                    </a:lnTo>
                    <a:lnTo>
                      <a:pt x="7" y="332"/>
                    </a:lnTo>
                    <a:lnTo>
                      <a:pt x="1" y="347"/>
                    </a:lnTo>
                    <a:lnTo>
                      <a:pt x="0" y="361"/>
                    </a:lnTo>
                    <a:lnTo>
                      <a:pt x="4" y="372"/>
                    </a:lnTo>
                    <a:lnTo>
                      <a:pt x="15" y="381"/>
                    </a:lnTo>
                    <a:lnTo>
                      <a:pt x="30" y="387"/>
                    </a:lnTo>
                    <a:lnTo>
                      <a:pt x="40" y="388"/>
                    </a:lnTo>
                    <a:lnTo>
                      <a:pt x="53" y="388"/>
                    </a:lnTo>
                    <a:lnTo>
                      <a:pt x="69" y="387"/>
                    </a:lnTo>
                    <a:lnTo>
                      <a:pt x="86" y="384"/>
                    </a:lnTo>
                    <a:lnTo>
                      <a:pt x="105" y="379"/>
                    </a:lnTo>
                    <a:lnTo>
                      <a:pt x="124" y="373"/>
                    </a:lnTo>
                    <a:lnTo>
                      <a:pt x="145" y="367"/>
                    </a:lnTo>
                    <a:lnTo>
                      <a:pt x="166" y="358"/>
                    </a:lnTo>
                    <a:lnTo>
                      <a:pt x="185" y="349"/>
                    </a:lnTo>
                    <a:lnTo>
                      <a:pt x="205" y="340"/>
                    </a:lnTo>
                    <a:lnTo>
                      <a:pt x="223" y="329"/>
                    </a:lnTo>
                    <a:lnTo>
                      <a:pt x="239" y="317"/>
                    </a:lnTo>
                    <a:lnTo>
                      <a:pt x="254" y="304"/>
                    </a:lnTo>
                    <a:lnTo>
                      <a:pt x="266" y="292"/>
                    </a:lnTo>
                    <a:lnTo>
                      <a:pt x="275" y="278"/>
                    </a:lnTo>
                    <a:lnTo>
                      <a:pt x="281" y="263"/>
                    </a:lnTo>
                    <a:lnTo>
                      <a:pt x="287" y="227"/>
                    </a:lnTo>
                    <a:lnTo>
                      <a:pt x="287" y="183"/>
                    </a:lnTo>
                    <a:lnTo>
                      <a:pt x="281" y="136"/>
                    </a:lnTo>
                    <a:lnTo>
                      <a:pt x="269" y="90"/>
                    </a:lnTo>
                    <a:lnTo>
                      <a:pt x="251" y="49"/>
                    </a:lnTo>
                    <a:lnTo>
                      <a:pt x="224" y="18"/>
                    </a:lnTo>
                    <a:lnTo>
                      <a:pt x="189" y="0"/>
                    </a:lnTo>
                    <a:lnTo>
                      <a:pt x="145" y="1"/>
                    </a:lnTo>
                    <a:close/>
                  </a:path>
                </a:pathLst>
              </a:custGeom>
              <a:solidFill>
                <a:srgbClr val="E2703F"/>
              </a:solidFill>
              <a:ln w="9525">
                <a:noFill/>
                <a:round/>
                <a:headEnd/>
                <a:tailEnd/>
              </a:ln>
            </p:spPr>
            <p:txBody>
              <a:bodyPr>
                <a:prstTxWarp prst="textNoShape">
                  <a:avLst/>
                </a:prstTxWarp>
              </a:bodyPr>
              <a:lstStyle/>
              <a:p>
                <a:endParaRPr lang="en-US"/>
              </a:p>
            </p:txBody>
          </p:sp>
          <p:sp>
            <p:nvSpPr>
              <p:cNvPr id="68042" name="Freeform 665"/>
              <p:cNvSpPr>
                <a:spLocks noChangeAspect="1"/>
              </p:cNvSpPr>
              <p:nvPr/>
            </p:nvSpPr>
            <p:spPr bwMode="auto">
              <a:xfrm>
                <a:off x="4857" y="676"/>
                <a:ext cx="10" cy="31"/>
              </a:xfrm>
              <a:custGeom>
                <a:avLst/>
                <a:gdLst>
                  <a:gd name="T0" fmla="*/ 8 w 19"/>
                  <a:gd name="T1" fmla="*/ 0 h 62"/>
                  <a:gd name="T2" fmla="*/ 5 w 19"/>
                  <a:gd name="T3" fmla="*/ 8 h 62"/>
                  <a:gd name="T4" fmla="*/ 1 w 19"/>
                  <a:gd name="T5" fmla="*/ 28 h 62"/>
                  <a:gd name="T6" fmla="*/ 0 w 19"/>
                  <a:gd name="T7" fmla="*/ 48 h 62"/>
                  <a:gd name="T8" fmla="*/ 9 w 19"/>
                  <a:gd name="T9" fmla="*/ 62 h 62"/>
                  <a:gd name="T10" fmla="*/ 18 w 19"/>
                  <a:gd name="T11" fmla="*/ 56 h 62"/>
                  <a:gd name="T12" fmla="*/ 19 w 19"/>
                  <a:gd name="T13" fmla="*/ 35 h 62"/>
                  <a:gd name="T14" fmla="*/ 15 w 19"/>
                  <a:gd name="T15" fmla="*/ 12 h 62"/>
                  <a:gd name="T16" fmla="*/ 8 w 19"/>
                  <a:gd name="T17" fmla="*/ 0 h 6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9"/>
                  <a:gd name="T28" fmla="*/ 0 h 62"/>
                  <a:gd name="T29" fmla="*/ 19 w 19"/>
                  <a:gd name="T30" fmla="*/ 62 h 6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9" h="62">
                    <a:moveTo>
                      <a:pt x="8" y="0"/>
                    </a:moveTo>
                    <a:lnTo>
                      <a:pt x="5" y="8"/>
                    </a:lnTo>
                    <a:lnTo>
                      <a:pt x="1" y="28"/>
                    </a:lnTo>
                    <a:lnTo>
                      <a:pt x="0" y="48"/>
                    </a:lnTo>
                    <a:lnTo>
                      <a:pt x="9" y="62"/>
                    </a:lnTo>
                    <a:lnTo>
                      <a:pt x="18" y="56"/>
                    </a:lnTo>
                    <a:lnTo>
                      <a:pt x="19" y="35"/>
                    </a:lnTo>
                    <a:lnTo>
                      <a:pt x="15" y="12"/>
                    </a:lnTo>
                    <a:lnTo>
                      <a:pt x="8" y="0"/>
                    </a:lnTo>
                    <a:close/>
                  </a:path>
                </a:pathLst>
              </a:custGeom>
              <a:solidFill>
                <a:srgbClr val="FF8228"/>
              </a:solidFill>
              <a:ln w="9525">
                <a:noFill/>
                <a:round/>
                <a:headEnd/>
                <a:tailEnd/>
              </a:ln>
            </p:spPr>
            <p:txBody>
              <a:bodyPr>
                <a:prstTxWarp prst="textNoShape">
                  <a:avLst/>
                </a:prstTxWarp>
              </a:bodyPr>
              <a:lstStyle/>
              <a:p>
                <a:endParaRPr lang="en-US"/>
              </a:p>
            </p:txBody>
          </p:sp>
          <p:sp>
            <p:nvSpPr>
              <p:cNvPr id="68043" name="Freeform 666"/>
              <p:cNvSpPr>
                <a:spLocks noChangeAspect="1"/>
              </p:cNvSpPr>
              <p:nvPr/>
            </p:nvSpPr>
            <p:spPr bwMode="auto">
              <a:xfrm>
                <a:off x="4895" y="640"/>
                <a:ext cx="10" cy="31"/>
              </a:xfrm>
              <a:custGeom>
                <a:avLst/>
                <a:gdLst>
                  <a:gd name="T0" fmla="*/ 8 w 19"/>
                  <a:gd name="T1" fmla="*/ 0 h 63"/>
                  <a:gd name="T2" fmla="*/ 6 w 19"/>
                  <a:gd name="T3" fmla="*/ 9 h 63"/>
                  <a:gd name="T4" fmla="*/ 1 w 19"/>
                  <a:gd name="T5" fmla="*/ 28 h 63"/>
                  <a:gd name="T6" fmla="*/ 0 w 19"/>
                  <a:gd name="T7" fmla="*/ 49 h 63"/>
                  <a:gd name="T8" fmla="*/ 9 w 19"/>
                  <a:gd name="T9" fmla="*/ 63 h 63"/>
                  <a:gd name="T10" fmla="*/ 18 w 19"/>
                  <a:gd name="T11" fmla="*/ 57 h 63"/>
                  <a:gd name="T12" fmla="*/ 19 w 19"/>
                  <a:gd name="T13" fmla="*/ 35 h 63"/>
                  <a:gd name="T14" fmla="*/ 15 w 19"/>
                  <a:gd name="T15" fmla="*/ 12 h 63"/>
                  <a:gd name="T16" fmla="*/ 8 w 19"/>
                  <a:gd name="T17" fmla="*/ 0 h 6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9"/>
                  <a:gd name="T28" fmla="*/ 0 h 63"/>
                  <a:gd name="T29" fmla="*/ 19 w 19"/>
                  <a:gd name="T30" fmla="*/ 63 h 6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9" h="63">
                    <a:moveTo>
                      <a:pt x="8" y="0"/>
                    </a:moveTo>
                    <a:lnTo>
                      <a:pt x="6" y="9"/>
                    </a:lnTo>
                    <a:lnTo>
                      <a:pt x="1" y="28"/>
                    </a:lnTo>
                    <a:lnTo>
                      <a:pt x="0" y="49"/>
                    </a:lnTo>
                    <a:lnTo>
                      <a:pt x="9" y="63"/>
                    </a:lnTo>
                    <a:lnTo>
                      <a:pt x="18" y="57"/>
                    </a:lnTo>
                    <a:lnTo>
                      <a:pt x="19" y="35"/>
                    </a:lnTo>
                    <a:lnTo>
                      <a:pt x="15" y="12"/>
                    </a:lnTo>
                    <a:lnTo>
                      <a:pt x="8" y="0"/>
                    </a:lnTo>
                    <a:close/>
                  </a:path>
                </a:pathLst>
              </a:custGeom>
              <a:solidFill>
                <a:srgbClr val="FF8228"/>
              </a:solidFill>
              <a:ln w="9525">
                <a:noFill/>
                <a:round/>
                <a:headEnd/>
                <a:tailEnd/>
              </a:ln>
            </p:spPr>
            <p:txBody>
              <a:bodyPr>
                <a:prstTxWarp prst="textNoShape">
                  <a:avLst/>
                </a:prstTxWarp>
              </a:bodyPr>
              <a:lstStyle/>
              <a:p>
                <a:endParaRPr lang="en-US"/>
              </a:p>
            </p:txBody>
          </p:sp>
          <p:sp>
            <p:nvSpPr>
              <p:cNvPr id="68044" name="Freeform 667"/>
              <p:cNvSpPr>
                <a:spLocks noChangeAspect="1"/>
              </p:cNvSpPr>
              <p:nvPr/>
            </p:nvSpPr>
            <p:spPr bwMode="auto">
              <a:xfrm>
                <a:off x="4925" y="684"/>
                <a:ext cx="9" cy="31"/>
              </a:xfrm>
              <a:custGeom>
                <a:avLst/>
                <a:gdLst>
                  <a:gd name="T0" fmla="*/ 6 w 18"/>
                  <a:gd name="T1" fmla="*/ 0 h 62"/>
                  <a:gd name="T2" fmla="*/ 4 w 18"/>
                  <a:gd name="T3" fmla="*/ 8 h 62"/>
                  <a:gd name="T4" fmla="*/ 0 w 18"/>
                  <a:gd name="T5" fmla="*/ 28 h 62"/>
                  <a:gd name="T6" fmla="*/ 0 w 18"/>
                  <a:gd name="T7" fmla="*/ 49 h 62"/>
                  <a:gd name="T8" fmla="*/ 8 w 18"/>
                  <a:gd name="T9" fmla="*/ 62 h 62"/>
                  <a:gd name="T10" fmla="*/ 17 w 18"/>
                  <a:gd name="T11" fmla="*/ 58 h 62"/>
                  <a:gd name="T12" fmla="*/ 18 w 18"/>
                  <a:gd name="T13" fmla="*/ 36 h 62"/>
                  <a:gd name="T14" fmla="*/ 13 w 18"/>
                  <a:gd name="T15" fmla="*/ 12 h 62"/>
                  <a:gd name="T16" fmla="*/ 6 w 18"/>
                  <a:gd name="T17" fmla="*/ 0 h 6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8"/>
                  <a:gd name="T28" fmla="*/ 0 h 62"/>
                  <a:gd name="T29" fmla="*/ 18 w 18"/>
                  <a:gd name="T30" fmla="*/ 62 h 6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8" h="62">
                    <a:moveTo>
                      <a:pt x="6" y="0"/>
                    </a:moveTo>
                    <a:lnTo>
                      <a:pt x="4" y="8"/>
                    </a:lnTo>
                    <a:lnTo>
                      <a:pt x="0" y="28"/>
                    </a:lnTo>
                    <a:lnTo>
                      <a:pt x="0" y="49"/>
                    </a:lnTo>
                    <a:lnTo>
                      <a:pt x="8" y="62"/>
                    </a:lnTo>
                    <a:lnTo>
                      <a:pt x="17" y="58"/>
                    </a:lnTo>
                    <a:lnTo>
                      <a:pt x="18" y="36"/>
                    </a:lnTo>
                    <a:lnTo>
                      <a:pt x="13" y="12"/>
                    </a:lnTo>
                    <a:lnTo>
                      <a:pt x="6" y="0"/>
                    </a:lnTo>
                    <a:close/>
                  </a:path>
                </a:pathLst>
              </a:custGeom>
              <a:solidFill>
                <a:srgbClr val="FF8228"/>
              </a:solidFill>
              <a:ln w="9525">
                <a:noFill/>
                <a:round/>
                <a:headEnd/>
                <a:tailEnd/>
              </a:ln>
            </p:spPr>
            <p:txBody>
              <a:bodyPr>
                <a:prstTxWarp prst="textNoShape">
                  <a:avLst/>
                </a:prstTxWarp>
              </a:bodyPr>
              <a:lstStyle/>
              <a:p>
                <a:endParaRPr lang="en-US"/>
              </a:p>
            </p:txBody>
          </p:sp>
          <p:sp>
            <p:nvSpPr>
              <p:cNvPr id="68045" name="Freeform 668"/>
              <p:cNvSpPr>
                <a:spLocks noChangeAspect="1"/>
              </p:cNvSpPr>
              <p:nvPr/>
            </p:nvSpPr>
            <p:spPr bwMode="auto">
              <a:xfrm>
                <a:off x="4713" y="872"/>
                <a:ext cx="10" cy="31"/>
              </a:xfrm>
              <a:custGeom>
                <a:avLst/>
                <a:gdLst>
                  <a:gd name="T0" fmla="*/ 7 w 18"/>
                  <a:gd name="T1" fmla="*/ 0 h 62"/>
                  <a:gd name="T2" fmla="*/ 4 w 18"/>
                  <a:gd name="T3" fmla="*/ 8 h 62"/>
                  <a:gd name="T4" fmla="*/ 0 w 18"/>
                  <a:gd name="T5" fmla="*/ 26 h 62"/>
                  <a:gd name="T6" fmla="*/ 0 w 18"/>
                  <a:gd name="T7" fmla="*/ 47 h 62"/>
                  <a:gd name="T8" fmla="*/ 8 w 18"/>
                  <a:gd name="T9" fmla="*/ 62 h 62"/>
                  <a:gd name="T10" fmla="*/ 17 w 18"/>
                  <a:gd name="T11" fmla="*/ 56 h 62"/>
                  <a:gd name="T12" fmla="*/ 18 w 18"/>
                  <a:gd name="T13" fmla="*/ 34 h 62"/>
                  <a:gd name="T14" fmla="*/ 14 w 18"/>
                  <a:gd name="T15" fmla="*/ 11 h 62"/>
                  <a:gd name="T16" fmla="*/ 7 w 18"/>
                  <a:gd name="T17" fmla="*/ 0 h 6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8"/>
                  <a:gd name="T28" fmla="*/ 0 h 62"/>
                  <a:gd name="T29" fmla="*/ 18 w 18"/>
                  <a:gd name="T30" fmla="*/ 62 h 6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8" h="62">
                    <a:moveTo>
                      <a:pt x="7" y="0"/>
                    </a:moveTo>
                    <a:lnTo>
                      <a:pt x="4" y="8"/>
                    </a:lnTo>
                    <a:lnTo>
                      <a:pt x="0" y="26"/>
                    </a:lnTo>
                    <a:lnTo>
                      <a:pt x="0" y="47"/>
                    </a:lnTo>
                    <a:lnTo>
                      <a:pt x="8" y="62"/>
                    </a:lnTo>
                    <a:lnTo>
                      <a:pt x="17" y="56"/>
                    </a:lnTo>
                    <a:lnTo>
                      <a:pt x="18" y="34"/>
                    </a:lnTo>
                    <a:lnTo>
                      <a:pt x="14" y="11"/>
                    </a:lnTo>
                    <a:lnTo>
                      <a:pt x="7" y="0"/>
                    </a:lnTo>
                    <a:close/>
                  </a:path>
                </a:pathLst>
              </a:custGeom>
              <a:solidFill>
                <a:srgbClr val="FF8228"/>
              </a:solidFill>
              <a:ln w="9525">
                <a:noFill/>
                <a:round/>
                <a:headEnd/>
                <a:tailEnd/>
              </a:ln>
            </p:spPr>
            <p:txBody>
              <a:bodyPr>
                <a:prstTxWarp prst="textNoShape">
                  <a:avLst/>
                </a:prstTxWarp>
              </a:bodyPr>
              <a:lstStyle/>
              <a:p>
                <a:endParaRPr lang="en-US"/>
              </a:p>
            </p:txBody>
          </p:sp>
          <p:sp>
            <p:nvSpPr>
              <p:cNvPr id="68046" name="Freeform 669"/>
              <p:cNvSpPr>
                <a:spLocks noChangeAspect="1"/>
              </p:cNvSpPr>
              <p:nvPr/>
            </p:nvSpPr>
            <p:spPr bwMode="auto">
              <a:xfrm>
                <a:off x="4739" y="818"/>
                <a:ext cx="10" cy="30"/>
              </a:xfrm>
              <a:custGeom>
                <a:avLst/>
                <a:gdLst>
                  <a:gd name="T0" fmla="*/ 6 w 18"/>
                  <a:gd name="T1" fmla="*/ 0 h 60"/>
                  <a:gd name="T2" fmla="*/ 4 w 18"/>
                  <a:gd name="T3" fmla="*/ 8 h 60"/>
                  <a:gd name="T4" fmla="*/ 0 w 18"/>
                  <a:gd name="T5" fmla="*/ 27 h 60"/>
                  <a:gd name="T6" fmla="*/ 0 w 18"/>
                  <a:gd name="T7" fmla="*/ 46 h 60"/>
                  <a:gd name="T8" fmla="*/ 9 w 18"/>
                  <a:gd name="T9" fmla="*/ 60 h 60"/>
                  <a:gd name="T10" fmla="*/ 18 w 18"/>
                  <a:gd name="T11" fmla="*/ 56 h 60"/>
                  <a:gd name="T12" fmla="*/ 18 w 18"/>
                  <a:gd name="T13" fmla="*/ 34 h 60"/>
                  <a:gd name="T14" fmla="*/ 13 w 18"/>
                  <a:gd name="T15" fmla="*/ 11 h 60"/>
                  <a:gd name="T16" fmla="*/ 6 w 18"/>
                  <a:gd name="T17" fmla="*/ 0 h 6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8"/>
                  <a:gd name="T28" fmla="*/ 0 h 60"/>
                  <a:gd name="T29" fmla="*/ 18 w 18"/>
                  <a:gd name="T30" fmla="*/ 60 h 6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8" h="60">
                    <a:moveTo>
                      <a:pt x="6" y="0"/>
                    </a:moveTo>
                    <a:lnTo>
                      <a:pt x="4" y="8"/>
                    </a:lnTo>
                    <a:lnTo>
                      <a:pt x="0" y="27"/>
                    </a:lnTo>
                    <a:lnTo>
                      <a:pt x="0" y="46"/>
                    </a:lnTo>
                    <a:lnTo>
                      <a:pt x="9" y="60"/>
                    </a:lnTo>
                    <a:lnTo>
                      <a:pt x="18" y="56"/>
                    </a:lnTo>
                    <a:lnTo>
                      <a:pt x="18" y="34"/>
                    </a:lnTo>
                    <a:lnTo>
                      <a:pt x="13" y="11"/>
                    </a:lnTo>
                    <a:lnTo>
                      <a:pt x="6" y="0"/>
                    </a:lnTo>
                    <a:close/>
                  </a:path>
                </a:pathLst>
              </a:custGeom>
              <a:solidFill>
                <a:srgbClr val="FF8228"/>
              </a:solidFill>
              <a:ln w="9525">
                <a:noFill/>
                <a:round/>
                <a:headEnd/>
                <a:tailEnd/>
              </a:ln>
            </p:spPr>
            <p:txBody>
              <a:bodyPr>
                <a:prstTxWarp prst="textNoShape">
                  <a:avLst/>
                </a:prstTxWarp>
              </a:bodyPr>
              <a:lstStyle/>
              <a:p>
                <a:endParaRPr lang="en-US"/>
              </a:p>
            </p:txBody>
          </p:sp>
          <p:sp>
            <p:nvSpPr>
              <p:cNvPr id="68047" name="Freeform 670"/>
              <p:cNvSpPr>
                <a:spLocks noChangeAspect="1"/>
              </p:cNvSpPr>
              <p:nvPr/>
            </p:nvSpPr>
            <p:spPr bwMode="auto">
              <a:xfrm>
                <a:off x="4753" y="781"/>
                <a:ext cx="9" cy="31"/>
              </a:xfrm>
              <a:custGeom>
                <a:avLst/>
                <a:gdLst>
                  <a:gd name="T0" fmla="*/ 7 w 19"/>
                  <a:gd name="T1" fmla="*/ 0 h 62"/>
                  <a:gd name="T2" fmla="*/ 5 w 19"/>
                  <a:gd name="T3" fmla="*/ 8 h 62"/>
                  <a:gd name="T4" fmla="*/ 0 w 19"/>
                  <a:gd name="T5" fmla="*/ 27 h 62"/>
                  <a:gd name="T6" fmla="*/ 0 w 19"/>
                  <a:gd name="T7" fmla="*/ 48 h 62"/>
                  <a:gd name="T8" fmla="*/ 8 w 19"/>
                  <a:gd name="T9" fmla="*/ 62 h 62"/>
                  <a:gd name="T10" fmla="*/ 17 w 19"/>
                  <a:gd name="T11" fmla="*/ 56 h 62"/>
                  <a:gd name="T12" fmla="*/ 19 w 19"/>
                  <a:gd name="T13" fmla="*/ 34 h 62"/>
                  <a:gd name="T14" fmla="*/ 14 w 19"/>
                  <a:gd name="T15" fmla="*/ 11 h 62"/>
                  <a:gd name="T16" fmla="*/ 7 w 19"/>
                  <a:gd name="T17" fmla="*/ 0 h 6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9"/>
                  <a:gd name="T28" fmla="*/ 0 h 62"/>
                  <a:gd name="T29" fmla="*/ 19 w 19"/>
                  <a:gd name="T30" fmla="*/ 62 h 6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9" h="62">
                    <a:moveTo>
                      <a:pt x="7" y="0"/>
                    </a:moveTo>
                    <a:lnTo>
                      <a:pt x="5" y="8"/>
                    </a:lnTo>
                    <a:lnTo>
                      <a:pt x="0" y="27"/>
                    </a:lnTo>
                    <a:lnTo>
                      <a:pt x="0" y="48"/>
                    </a:lnTo>
                    <a:lnTo>
                      <a:pt x="8" y="62"/>
                    </a:lnTo>
                    <a:lnTo>
                      <a:pt x="17" y="56"/>
                    </a:lnTo>
                    <a:lnTo>
                      <a:pt x="19" y="34"/>
                    </a:lnTo>
                    <a:lnTo>
                      <a:pt x="14" y="11"/>
                    </a:lnTo>
                    <a:lnTo>
                      <a:pt x="7" y="0"/>
                    </a:lnTo>
                    <a:close/>
                  </a:path>
                </a:pathLst>
              </a:custGeom>
              <a:solidFill>
                <a:srgbClr val="FF8228"/>
              </a:solidFill>
              <a:ln w="9525">
                <a:noFill/>
                <a:round/>
                <a:headEnd/>
                <a:tailEnd/>
              </a:ln>
            </p:spPr>
            <p:txBody>
              <a:bodyPr>
                <a:prstTxWarp prst="textNoShape">
                  <a:avLst/>
                </a:prstTxWarp>
              </a:bodyPr>
              <a:lstStyle/>
              <a:p>
                <a:endParaRPr lang="en-US"/>
              </a:p>
            </p:txBody>
          </p:sp>
          <p:sp>
            <p:nvSpPr>
              <p:cNvPr id="68048" name="Freeform 671"/>
              <p:cNvSpPr>
                <a:spLocks noChangeAspect="1"/>
              </p:cNvSpPr>
              <p:nvPr/>
            </p:nvSpPr>
            <p:spPr bwMode="auto">
              <a:xfrm>
                <a:off x="4724" y="776"/>
                <a:ext cx="10" cy="31"/>
              </a:xfrm>
              <a:custGeom>
                <a:avLst/>
                <a:gdLst>
                  <a:gd name="T0" fmla="*/ 7 w 20"/>
                  <a:gd name="T1" fmla="*/ 0 h 63"/>
                  <a:gd name="T2" fmla="*/ 5 w 20"/>
                  <a:gd name="T3" fmla="*/ 8 h 63"/>
                  <a:gd name="T4" fmla="*/ 0 w 20"/>
                  <a:gd name="T5" fmla="*/ 28 h 63"/>
                  <a:gd name="T6" fmla="*/ 0 w 20"/>
                  <a:gd name="T7" fmla="*/ 49 h 63"/>
                  <a:gd name="T8" fmla="*/ 10 w 20"/>
                  <a:gd name="T9" fmla="*/ 63 h 63"/>
                  <a:gd name="T10" fmla="*/ 19 w 20"/>
                  <a:gd name="T11" fmla="*/ 57 h 63"/>
                  <a:gd name="T12" fmla="*/ 20 w 20"/>
                  <a:gd name="T13" fmla="*/ 35 h 63"/>
                  <a:gd name="T14" fmla="*/ 14 w 20"/>
                  <a:gd name="T15" fmla="*/ 12 h 63"/>
                  <a:gd name="T16" fmla="*/ 7 w 20"/>
                  <a:gd name="T17" fmla="*/ 0 h 6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0"/>
                  <a:gd name="T28" fmla="*/ 0 h 63"/>
                  <a:gd name="T29" fmla="*/ 20 w 20"/>
                  <a:gd name="T30" fmla="*/ 63 h 6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0" h="63">
                    <a:moveTo>
                      <a:pt x="7" y="0"/>
                    </a:moveTo>
                    <a:lnTo>
                      <a:pt x="5" y="8"/>
                    </a:lnTo>
                    <a:lnTo>
                      <a:pt x="0" y="28"/>
                    </a:lnTo>
                    <a:lnTo>
                      <a:pt x="0" y="49"/>
                    </a:lnTo>
                    <a:lnTo>
                      <a:pt x="10" y="63"/>
                    </a:lnTo>
                    <a:lnTo>
                      <a:pt x="19" y="57"/>
                    </a:lnTo>
                    <a:lnTo>
                      <a:pt x="20" y="35"/>
                    </a:lnTo>
                    <a:lnTo>
                      <a:pt x="14" y="12"/>
                    </a:lnTo>
                    <a:lnTo>
                      <a:pt x="7" y="0"/>
                    </a:lnTo>
                    <a:close/>
                  </a:path>
                </a:pathLst>
              </a:custGeom>
              <a:solidFill>
                <a:srgbClr val="FF8228"/>
              </a:solidFill>
              <a:ln w="9525">
                <a:noFill/>
                <a:round/>
                <a:headEnd/>
                <a:tailEnd/>
              </a:ln>
            </p:spPr>
            <p:txBody>
              <a:bodyPr>
                <a:prstTxWarp prst="textNoShape">
                  <a:avLst/>
                </a:prstTxWarp>
              </a:bodyPr>
              <a:lstStyle/>
              <a:p>
                <a:endParaRPr lang="en-US"/>
              </a:p>
            </p:txBody>
          </p:sp>
          <p:sp>
            <p:nvSpPr>
              <p:cNvPr id="68049" name="Freeform 672"/>
              <p:cNvSpPr>
                <a:spLocks noChangeAspect="1"/>
              </p:cNvSpPr>
              <p:nvPr/>
            </p:nvSpPr>
            <p:spPr bwMode="auto">
              <a:xfrm>
                <a:off x="4768" y="729"/>
                <a:ext cx="10" cy="31"/>
              </a:xfrm>
              <a:custGeom>
                <a:avLst/>
                <a:gdLst>
                  <a:gd name="T0" fmla="*/ 8 w 20"/>
                  <a:gd name="T1" fmla="*/ 0 h 62"/>
                  <a:gd name="T2" fmla="*/ 6 w 20"/>
                  <a:gd name="T3" fmla="*/ 8 h 62"/>
                  <a:gd name="T4" fmla="*/ 1 w 20"/>
                  <a:gd name="T5" fmla="*/ 27 h 62"/>
                  <a:gd name="T6" fmla="*/ 0 w 20"/>
                  <a:gd name="T7" fmla="*/ 47 h 62"/>
                  <a:gd name="T8" fmla="*/ 9 w 20"/>
                  <a:gd name="T9" fmla="*/ 62 h 62"/>
                  <a:gd name="T10" fmla="*/ 19 w 20"/>
                  <a:gd name="T11" fmla="*/ 56 h 62"/>
                  <a:gd name="T12" fmla="*/ 20 w 20"/>
                  <a:gd name="T13" fmla="*/ 35 h 62"/>
                  <a:gd name="T14" fmla="*/ 15 w 20"/>
                  <a:gd name="T15" fmla="*/ 12 h 62"/>
                  <a:gd name="T16" fmla="*/ 8 w 20"/>
                  <a:gd name="T17" fmla="*/ 0 h 6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0"/>
                  <a:gd name="T28" fmla="*/ 0 h 62"/>
                  <a:gd name="T29" fmla="*/ 20 w 20"/>
                  <a:gd name="T30" fmla="*/ 62 h 6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0" h="62">
                    <a:moveTo>
                      <a:pt x="8" y="0"/>
                    </a:moveTo>
                    <a:lnTo>
                      <a:pt x="6" y="8"/>
                    </a:lnTo>
                    <a:lnTo>
                      <a:pt x="1" y="27"/>
                    </a:lnTo>
                    <a:lnTo>
                      <a:pt x="0" y="47"/>
                    </a:lnTo>
                    <a:lnTo>
                      <a:pt x="9" y="62"/>
                    </a:lnTo>
                    <a:lnTo>
                      <a:pt x="19" y="56"/>
                    </a:lnTo>
                    <a:lnTo>
                      <a:pt x="20" y="35"/>
                    </a:lnTo>
                    <a:lnTo>
                      <a:pt x="15" y="12"/>
                    </a:lnTo>
                    <a:lnTo>
                      <a:pt x="8" y="0"/>
                    </a:lnTo>
                    <a:close/>
                  </a:path>
                </a:pathLst>
              </a:custGeom>
              <a:solidFill>
                <a:srgbClr val="FF8228"/>
              </a:solidFill>
              <a:ln w="9525">
                <a:noFill/>
                <a:round/>
                <a:headEnd/>
                <a:tailEnd/>
              </a:ln>
            </p:spPr>
            <p:txBody>
              <a:bodyPr>
                <a:prstTxWarp prst="textNoShape">
                  <a:avLst/>
                </a:prstTxWarp>
              </a:bodyPr>
              <a:lstStyle/>
              <a:p>
                <a:endParaRPr lang="en-US"/>
              </a:p>
            </p:txBody>
          </p:sp>
          <p:sp>
            <p:nvSpPr>
              <p:cNvPr id="68050" name="Freeform 673"/>
              <p:cNvSpPr>
                <a:spLocks noChangeAspect="1"/>
              </p:cNvSpPr>
              <p:nvPr/>
            </p:nvSpPr>
            <p:spPr bwMode="auto">
              <a:xfrm>
                <a:off x="4784" y="805"/>
                <a:ext cx="9" cy="31"/>
              </a:xfrm>
              <a:custGeom>
                <a:avLst/>
                <a:gdLst>
                  <a:gd name="T0" fmla="*/ 7 w 19"/>
                  <a:gd name="T1" fmla="*/ 0 h 61"/>
                  <a:gd name="T2" fmla="*/ 5 w 19"/>
                  <a:gd name="T3" fmla="*/ 8 h 61"/>
                  <a:gd name="T4" fmla="*/ 1 w 19"/>
                  <a:gd name="T5" fmla="*/ 27 h 61"/>
                  <a:gd name="T6" fmla="*/ 0 w 19"/>
                  <a:gd name="T7" fmla="*/ 47 h 61"/>
                  <a:gd name="T8" fmla="*/ 8 w 19"/>
                  <a:gd name="T9" fmla="*/ 61 h 61"/>
                  <a:gd name="T10" fmla="*/ 18 w 19"/>
                  <a:gd name="T11" fmla="*/ 55 h 61"/>
                  <a:gd name="T12" fmla="*/ 19 w 19"/>
                  <a:gd name="T13" fmla="*/ 33 h 61"/>
                  <a:gd name="T14" fmla="*/ 14 w 19"/>
                  <a:gd name="T15" fmla="*/ 10 h 61"/>
                  <a:gd name="T16" fmla="*/ 7 w 19"/>
                  <a:gd name="T17" fmla="*/ 0 h 6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9"/>
                  <a:gd name="T28" fmla="*/ 0 h 61"/>
                  <a:gd name="T29" fmla="*/ 19 w 19"/>
                  <a:gd name="T30" fmla="*/ 61 h 6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9" h="61">
                    <a:moveTo>
                      <a:pt x="7" y="0"/>
                    </a:moveTo>
                    <a:lnTo>
                      <a:pt x="5" y="8"/>
                    </a:lnTo>
                    <a:lnTo>
                      <a:pt x="1" y="27"/>
                    </a:lnTo>
                    <a:lnTo>
                      <a:pt x="0" y="47"/>
                    </a:lnTo>
                    <a:lnTo>
                      <a:pt x="8" y="61"/>
                    </a:lnTo>
                    <a:lnTo>
                      <a:pt x="18" y="55"/>
                    </a:lnTo>
                    <a:lnTo>
                      <a:pt x="19" y="33"/>
                    </a:lnTo>
                    <a:lnTo>
                      <a:pt x="14" y="10"/>
                    </a:lnTo>
                    <a:lnTo>
                      <a:pt x="7" y="0"/>
                    </a:lnTo>
                    <a:close/>
                  </a:path>
                </a:pathLst>
              </a:custGeom>
              <a:solidFill>
                <a:srgbClr val="FF8228"/>
              </a:solidFill>
              <a:ln w="9525">
                <a:noFill/>
                <a:round/>
                <a:headEnd/>
                <a:tailEnd/>
              </a:ln>
            </p:spPr>
            <p:txBody>
              <a:bodyPr>
                <a:prstTxWarp prst="textNoShape">
                  <a:avLst/>
                </a:prstTxWarp>
              </a:bodyPr>
              <a:lstStyle/>
              <a:p>
                <a:endParaRPr lang="en-US"/>
              </a:p>
            </p:txBody>
          </p:sp>
          <p:sp>
            <p:nvSpPr>
              <p:cNvPr id="68051" name="Freeform 674"/>
              <p:cNvSpPr>
                <a:spLocks noChangeAspect="1"/>
              </p:cNvSpPr>
              <p:nvPr/>
            </p:nvSpPr>
            <p:spPr bwMode="auto">
              <a:xfrm>
                <a:off x="4881" y="776"/>
                <a:ext cx="9" cy="31"/>
              </a:xfrm>
              <a:custGeom>
                <a:avLst/>
                <a:gdLst>
                  <a:gd name="T0" fmla="*/ 7 w 18"/>
                  <a:gd name="T1" fmla="*/ 0 h 63"/>
                  <a:gd name="T2" fmla="*/ 5 w 18"/>
                  <a:gd name="T3" fmla="*/ 9 h 63"/>
                  <a:gd name="T4" fmla="*/ 0 w 18"/>
                  <a:gd name="T5" fmla="*/ 28 h 63"/>
                  <a:gd name="T6" fmla="*/ 0 w 18"/>
                  <a:gd name="T7" fmla="*/ 49 h 63"/>
                  <a:gd name="T8" fmla="*/ 8 w 18"/>
                  <a:gd name="T9" fmla="*/ 63 h 63"/>
                  <a:gd name="T10" fmla="*/ 17 w 18"/>
                  <a:gd name="T11" fmla="*/ 57 h 63"/>
                  <a:gd name="T12" fmla="*/ 18 w 18"/>
                  <a:gd name="T13" fmla="*/ 35 h 63"/>
                  <a:gd name="T14" fmla="*/ 14 w 18"/>
                  <a:gd name="T15" fmla="*/ 12 h 63"/>
                  <a:gd name="T16" fmla="*/ 7 w 18"/>
                  <a:gd name="T17" fmla="*/ 0 h 6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8"/>
                  <a:gd name="T28" fmla="*/ 0 h 63"/>
                  <a:gd name="T29" fmla="*/ 18 w 18"/>
                  <a:gd name="T30" fmla="*/ 63 h 6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8" h="63">
                    <a:moveTo>
                      <a:pt x="7" y="0"/>
                    </a:moveTo>
                    <a:lnTo>
                      <a:pt x="5" y="9"/>
                    </a:lnTo>
                    <a:lnTo>
                      <a:pt x="0" y="28"/>
                    </a:lnTo>
                    <a:lnTo>
                      <a:pt x="0" y="49"/>
                    </a:lnTo>
                    <a:lnTo>
                      <a:pt x="8" y="63"/>
                    </a:lnTo>
                    <a:lnTo>
                      <a:pt x="17" y="57"/>
                    </a:lnTo>
                    <a:lnTo>
                      <a:pt x="18" y="35"/>
                    </a:lnTo>
                    <a:lnTo>
                      <a:pt x="14" y="12"/>
                    </a:lnTo>
                    <a:lnTo>
                      <a:pt x="7" y="0"/>
                    </a:lnTo>
                    <a:close/>
                  </a:path>
                </a:pathLst>
              </a:custGeom>
              <a:solidFill>
                <a:srgbClr val="FF8228"/>
              </a:solidFill>
              <a:ln w="9525">
                <a:noFill/>
                <a:round/>
                <a:headEnd/>
                <a:tailEnd/>
              </a:ln>
            </p:spPr>
            <p:txBody>
              <a:bodyPr>
                <a:prstTxWarp prst="textNoShape">
                  <a:avLst/>
                </a:prstTxWarp>
              </a:bodyPr>
              <a:lstStyle/>
              <a:p>
                <a:endParaRPr lang="en-US"/>
              </a:p>
            </p:txBody>
          </p:sp>
          <p:sp>
            <p:nvSpPr>
              <p:cNvPr id="68052" name="Freeform 675"/>
              <p:cNvSpPr>
                <a:spLocks noChangeAspect="1"/>
              </p:cNvSpPr>
              <p:nvPr/>
            </p:nvSpPr>
            <p:spPr bwMode="auto">
              <a:xfrm>
                <a:off x="4936" y="771"/>
                <a:ext cx="10" cy="31"/>
              </a:xfrm>
              <a:custGeom>
                <a:avLst/>
                <a:gdLst>
                  <a:gd name="T0" fmla="*/ 8 w 20"/>
                  <a:gd name="T1" fmla="*/ 0 h 62"/>
                  <a:gd name="T2" fmla="*/ 6 w 20"/>
                  <a:gd name="T3" fmla="*/ 8 h 62"/>
                  <a:gd name="T4" fmla="*/ 2 w 20"/>
                  <a:gd name="T5" fmla="*/ 28 h 62"/>
                  <a:gd name="T6" fmla="*/ 0 w 20"/>
                  <a:gd name="T7" fmla="*/ 48 h 62"/>
                  <a:gd name="T8" fmla="*/ 10 w 20"/>
                  <a:gd name="T9" fmla="*/ 62 h 62"/>
                  <a:gd name="T10" fmla="*/ 19 w 20"/>
                  <a:gd name="T11" fmla="*/ 58 h 62"/>
                  <a:gd name="T12" fmla="*/ 20 w 20"/>
                  <a:gd name="T13" fmla="*/ 36 h 62"/>
                  <a:gd name="T14" fmla="*/ 15 w 20"/>
                  <a:gd name="T15" fmla="*/ 12 h 62"/>
                  <a:gd name="T16" fmla="*/ 8 w 20"/>
                  <a:gd name="T17" fmla="*/ 0 h 6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0"/>
                  <a:gd name="T28" fmla="*/ 0 h 62"/>
                  <a:gd name="T29" fmla="*/ 20 w 20"/>
                  <a:gd name="T30" fmla="*/ 62 h 6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0" h="62">
                    <a:moveTo>
                      <a:pt x="8" y="0"/>
                    </a:moveTo>
                    <a:lnTo>
                      <a:pt x="6" y="8"/>
                    </a:lnTo>
                    <a:lnTo>
                      <a:pt x="2" y="28"/>
                    </a:lnTo>
                    <a:lnTo>
                      <a:pt x="0" y="48"/>
                    </a:lnTo>
                    <a:lnTo>
                      <a:pt x="10" y="62"/>
                    </a:lnTo>
                    <a:lnTo>
                      <a:pt x="19" y="58"/>
                    </a:lnTo>
                    <a:lnTo>
                      <a:pt x="20" y="36"/>
                    </a:lnTo>
                    <a:lnTo>
                      <a:pt x="15" y="12"/>
                    </a:lnTo>
                    <a:lnTo>
                      <a:pt x="8" y="0"/>
                    </a:lnTo>
                    <a:close/>
                  </a:path>
                </a:pathLst>
              </a:custGeom>
              <a:solidFill>
                <a:srgbClr val="FF8228"/>
              </a:solidFill>
              <a:ln w="9525">
                <a:noFill/>
                <a:round/>
                <a:headEnd/>
                <a:tailEnd/>
              </a:ln>
            </p:spPr>
            <p:txBody>
              <a:bodyPr>
                <a:prstTxWarp prst="textNoShape">
                  <a:avLst/>
                </a:prstTxWarp>
              </a:bodyPr>
              <a:lstStyle/>
              <a:p>
                <a:endParaRPr lang="en-US"/>
              </a:p>
            </p:txBody>
          </p:sp>
          <p:sp>
            <p:nvSpPr>
              <p:cNvPr id="68053" name="Freeform 676"/>
              <p:cNvSpPr>
                <a:spLocks noChangeAspect="1"/>
              </p:cNvSpPr>
              <p:nvPr/>
            </p:nvSpPr>
            <p:spPr bwMode="auto">
              <a:xfrm>
                <a:off x="4880" y="731"/>
                <a:ext cx="10" cy="31"/>
              </a:xfrm>
              <a:custGeom>
                <a:avLst/>
                <a:gdLst>
                  <a:gd name="T0" fmla="*/ 7 w 18"/>
                  <a:gd name="T1" fmla="*/ 0 h 62"/>
                  <a:gd name="T2" fmla="*/ 4 w 18"/>
                  <a:gd name="T3" fmla="*/ 8 h 62"/>
                  <a:gd name="T4" fmla="*/ 0 w 18"/>
                  <a:gd name="T5" fmla="*/ 27 h 62"/>
                  <a:gd name="T6" fmla="*/ 0 w 18"/>
                  <a:gd name="T7" fmla="*/ 48 h 62"/>
                  <a:gd name="T8" fmla="*/ 9 w 18"/>
                  <a:gd name="T9" fmla="*/ 62 h 62"/>
                  <a:gd name="T10" fmla="*/ 18 w 18"/>
                  <a:gd name="T11" fmla="*/ 57 h 62"/>
                  <a:gd name="T12" fmla="*/ 18 w 18"/>
                  <a:gd name="T13" fmla="*/ 35 h 62"/>
                  <a:gd name="T14" fmla="*/ 14 w 18"/>
                  <a:gd name="T15" fmla="*/ 11 h 62"/>
                  <a:gd name="T16" fmla="*/ 7 w 18"/>
                  <a:gd name="T17" fmla="*/ 0 h 6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8"/>
                  <a:gd name="T28" fmla="*/ 0 h 62"/>
                  <a:gd name="T29" fmla="*/ 18 w 18"/>
                  <a:gd name="T30" fmla="*/ 62 h 6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8" h="62">
                    <a:moveTo>
                      <a:pt x="7" y="0"/>
                    </a:moveTo>
                    <a:lnTo>
                      <a:pt x="4" y="8"/>
                    </a:lnTo>
                    <a:lnTo>
                      <a:pt x="0" y="27"/>
                    </a:lnTo>
                    <a:lnTo>
                      <a:pt x="0" y="48"/>
                    </a:lnTo>
                    <a:lnTo>
                      <a:pt x="9" y="62"/>
                    </a:lnTo>
                    <a:lnTo>
                      <a:pt x="18" y="57"/>
                    </a:lnTo>
                    <a:lnTo>
                      <a:pt x="18" y="35"/>
                    </a:lnTo>
                    <a:lnTo>
                      <a:pt x="14" y="11"/>
                    </a:lnTo>
                    <a:lnTo>
                      <a:pt x="7" y="0"/>
                    </a:lnTo>
                    <a:close/>
                  </a:path>
                </a:pathLst>
              </a:custGeom>
              <a:solidFill>
                <a:srgbClr val="FF8228"/>
              </a:solidFill>
              <a:ln w="9525">
                <a:noFill/>
                <a:round/>
                <a:headEnd/>
                <a:tailEnd/>
              </a:ln>
            </p:spPr>
            <p:txBody>
              <a:bodyPr>
                <a:prstTxWarp prst="textNoShape">
                  <a:avLst/>
                </a:prstTxWarp>
              </a:bodyPr>
              <a:lstStyle/>
              <a:p>
                <a:endParaRPr lang="en-US"/>
              </a:p>
            </p:txBody>
          </p:sp>
          <p:sp>
            <p:nvSpPr>
              <p:cNvPr id="68054" name="Freeform 677"/>
              <p:cNvSpPr>
                <a:spLocks noChangeAspect="1"/>
              </p:cNvSpPr>
              <p:nvPr/>
            </p:nvSpPr>
            <p:spPr bwMode="auto">
              <a:xfrm>
                <a:off x="4814" y="830"/>
                <a:ext cx="10" cy="31"/>
              </a:xfrm>
              <a:custGeom>
                <a:avLst/>
                <a:gdLst>
                  <a:gd name="T0" fmla="*/ 8 w 20"/>
                  <a:gd name="T1" fmla="*/ 0 h 61"/>
                  <a:gd name="T2" fmla="*/ 6 w 20"/>
                  <a:gd name="T3" fmla="*/ 8 h 61"/>
                  <a:gd name="T4" fmla="*/ 1 w 20"/>
                  <a:gd name="T5" fmla="*/ 26 h 61"/>
                  <a:gd name="T6" fmla="*/ 0 w 20"/>
                  <a:gd name="T7" fmla="*/ 47 h 61"/>
                  <a:gd name="T8" fmla="*/ 10 w 20"/>
                  <a:gd name="T9" fmla="*/ 61 h 61"/>
                  <a:gd name="T10" fmla="*/ 19 w 20"/>
                  <a:gd name="T11" fmla="*/ 56 h 61"/>
                  <a:gd name="T12" fmla="*/ 20 w 20"/>
                  <a:gd name="T13" fmla="*/ 34 h 61"/>
                  <a:gd name="T14" fmla="*/ 15 w 20"/>
                  <a:gd name="T15" fmla="*/ 11 h 61"/>
                  <a:gd name="T16" fmla="*/ 8 w 20"/>
                  <a:gd name="T17" fmla="*/ 0 h 6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0"/>
                  <a:gd name="T28" fmla="*/ 0 h 61"/>
                  <a:gd name="T29" fmla="*/ 20 w 20"/>
                  <a:gd name="T30" fmla="*/ 61 h 6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0" h="61">
                    <a:moveTo>
                      <a:pt x="8" y="0"/>
                    </a:moveTo>
                    <a:lnTo>
                      <a:pt x="6" y="8"/>
                    </a:lnTo>
                    <a:lnTo>
                      <a:pt x="1" y="26"/>
                    </a:lnTo>
                    <a:lnTo>
                      <a:pt x="0" y="47"/>
                    </a:lnTo>
                    <a:lnTo>
                      <a:pt x="10" y="61"/>
                    </a:lnTo>
                    <a:lnTo>
                      <a:pt x="19" y="56"/>
                    </a:lnTo>
                    <a:lnTo>
                      <a:pt x="20" y="34"/>
                    </a:lnTo>
                    <a:lnTo>
                      <a:pt x="15" y="11"/>
                    </a:lnTo>
                    <a:lnTo>
                      <a:pt x="8" y="0"/>
                    </a:lnTo>
                    <a:close/>
                  </a:path>
                </a:pathLst>
              </a:custGeom>
              <a:solidFill>
                <a:srgbClr val="FF8228"/>
              </a:solidFill>
              <a:ln w="9525">
                <a:noFill/>
                <a:round/>
                <a:headEnd/>
                <a:tailEnd/>
              </a:ln>
            </p:spPr>
            <p:txBody>
              <a:bodyPr>
                <a:prstTxWarp prst="textNoShape">
                  <a:avLst/>
                </a:prstTxWarp>
              </a:bodyPr>
              <a:lstStyle/>
              <a:p>
                <a:endParaRPr lang="en-US"/>
              </a:p>
            </p:txBody>
          </p:sp>
          <p:sp>
            <p:nvSpPr>
              <p:cNvPr id="68055" name="Freeform 678"/>
              <p:cNvSpPr>
                <a:spLocks noChangeAspect="1"/>
              </p:cNvSpPr>
              <p:nvPr/>
            </p:nvSpPr>
            <p:spPr bwMode="auto">
              <a:xfrm>
                <a:off x="4979" y="762"/>
                <a:ext cx="10" cy="32"/>
              </a:xfrm>
              <a:custGeom>
                <a:avLst/>
                <a:gdLst>
                  <a:gd name="T0" fmla="*/ 8 w 19"/>
                  <a:gd name="T1" fmla="*/ 0 h 62"/>
                  <a:gd name="T2" fmla="*/ 6 w 19"/>
                  <a:gd name="T3" fmla="*/ 8 h 62"/>
                  <a:gd name="T4" fmla="*/ 1 w 19"/>
                  <a:gd name="T5" fmla="*/ 27 h 62"/>
                  <a:gd name="T6" fmla="*/ 0 w 19"/>
                  <a:gd name="T7" fmla="*/ 48 h 62"/>
                  <a:gd name="T8" fmla="*/ 9 w 19"/>
                  <a:gd name="T9" fmla="*/ 62 h 62"/>
                  <a:gd name="T10" fmla="*/ 18 w 19"/>
                  <a:gd name="T11" fmla="*/ 57 h 62"/>
                  <a:gd name="T12" fmla="*/ 19 w 19"/>
                  <a:gd name="T13" fmla="*/ 36 h 62"/>
                  <a:gd name="T14" fmla="*/ 15 w 19"/>
                  <a:gd name="T15" fmla="*/ 11 h 62"/>
                  <a:gd name="T16" fmla="*/ 8 w 19"/>
                  <a:gd name="T17" fmla="*/ 0 h 6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9"/>
                  <a:gd name="T28" fmla="*/ 0 h 62"/>
                  <a:gd name="T29" fmla="*/ 19 w 19"/>
                  <a:gd name="T30" fmla="*/ 62 h 6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9" h="62">
                    <a:moveTo>
                      <a:pt x="8" y="0"/>
                    </a:moveTo>
                    <a:lnTo>
                      <a:pt x="6" y="8"/>
                    </a:lnTo>
                    <a:lnTo>
                      <a:pt x="1" y="27"/>
                    </a:lnTo>
                    <a:lnTo>
                      <a:pt x="0" y="48"/>
                    </a:lnTo>
                    <a:lnTo>
                      <a:pt x="9" y="62"/>
                    </a:lnTo>
                    <a:lnTo>
                      <a:pt x="18" y="57"/>
                    </a:lnTo>
                    <a:lnTo>
                      <a:pt x="19" y="36"/>
                    </a:lnTo>
                    <a:lnTo>
                      <a:pt x="15" y="11"/>
                    </a:lnTo>
                    <a:lnTo>
                      <a:pt x="8" y="0"/>
                    </a:lnTo>
                    <a:close/>
                  </a:path>
                </a:pathLst>
              </a:custGeom>
              <a:solidFill>
                <a:srgbClr val="FF8228"/>
              </a:solidFill>
              <a:ln w="9525">
                <a:noFill/>
                <a:round/>
                <a:headEnd/>
                <a:tailEnd/>
              </a:ln>
            </p:spPr>
            <p:txBody>
              <a:bodyPr>
                <a:prstTxWarp prst="textNoShape">
                  <a:avLst/>
                </a:prstTxWarp>
              </a:bodyPr>
              <a:lstStyle/>
              <a:p>
                <a:endParaRPr lang="en-US"/>
              </a:p>
            </p:txBody>
          </p:sp>
          <p:sp>
            <p:nvSpPr>
              <p:cNvPr id="68056" name="Freeform 679"/>
              <p:cNvSpPr>
                <a:spLocks noChangeAspect="1"/>
              </p:cNvSpPr>
              <p:nvPr/>
            </p:nvSpPr>
            <p:spPr bwMode="auto">
              <a:xfrm>
                <a:off x="4963" y="575"/>
                <a:ext cx="10" cy="30"/>
              </a:xfrm>
              <a:custGeom>
                <a:avLst/>
                <a:gdLst>
                  <a:gd name="T0" fmla="*/ 8 w 19"/>
                  <a:gd name="T1" fmla="*/ 0 h 61"/>
                  <a:gd name="T2" fmla="*/ 5 w 19"/>
                  <a:gd name="T3" fmla="*/ 8 h 61"/>
                  <a:gd name="T4" fmla="*/ 1 w 19"/>
                  <a:gd name="T5" fmla="*/ 27 h 61"/>
                  <a:gd name="T6" fmla="*/ 0 w 19"/>
                  <a:gd name="T7" fmla="*/ 48 h 61"/>
                  <a:gd name="T8" fmla="*/ 9 w 19"/>
                  <a:gd name="T9" fmla="*/ 61 h 61"/>
                  <a:gd name="T10" fmla="*/ 18 w 19"/>
                  <a:gd name="T11" fmla="*/ 57 h 61"/>
                  <a:gd name="T12" fmla="*/ 19 w 19"/>
                  <a:gd name="T13" fmla="*/ 35 h 61"/>
                  <a:gd name="T14" fmla="*/ 15 w 19"/>
                  <a:gd name="T15" fmla="*/ 11 h 61"/>
                  <a:gd name="T16" fmla="*/ 8 w 19"/>
                  <a:gd name="T17" fmla="*/ 0 h 6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9"/>
                  <a:gd name="T28" fmla="*/ 0 h 61"/>
                  <a:gd name="T29" fmla="*/ 19 w 19"/>
                  <a:gd name="T30" fmla="*/ 61 h 6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9" h="61">
                    <a:moveTo>
                      <a:pt x="8" y="0"/>
                    </a:moveTo>
                    <a:lnTo>
                      <a:pt x="5" y="8"/>
                    </a:lnTo>
                    <a:lnTo>
                      <a:pt x="1" y="27"/>
                    </a:lnTo>
                    <a:lnTo>
                      <a:pt x="0" y="48"/>
                    </a:lnTo>
                    <a:lnTo>
                      <a:pt x="9" y="61"/>
                    </a:lnTo>
                    <a:lnTo>
                      <a:pt x="18" y="57"/>
                    </a:lnTo>
                    <a:lnTo>
                      <a:pt x="19" y="35"/>
                    </a:lnTo>
                    <a:lnTo>
                      <a:pt x="15" y="11"/>
                    </a:lnTo>
                    <a:lnTo>
                      <a:pt x="8" y="0"/>
                    </a:lnTo>
                    <a:close/>
                  </a:path>
                </a:pathLst>
              </a:custGeom>
              <a:solidFill>
                <a:srgbClr val="FF8228"/>
              </a:solidFill>
              <a:ln w="9525">
                <a:noFill/>
                <a:round/>
                <a:headEnd/>
                <a:tailEnd/>
              </a:ln>
            </p:spPr>
            <p:txBody>
              <a:bodyPr>
                <a:prstTxWarp prst="textNoShape">
                  <a:avLst/>
                </a:prstTxWarp>
              </a:bodyPr>
              <a:lstStyle/>
              <a:p>
                <a:endParaRPr lang="en-US"/>
              </a:p>
            </p:txBody>
          </p:sp>
          <p:sp>
            <p:nvSpPr>
              <p:cNvPr id="68057" name="Freeform 680"/>
              <p:cNvSpPr>
                <a:spLocks noChangeAspect="1"/>
              </p:cNvSpPr>
              <p:nvPr/>
            </p:nvSpPr>
            <p:spPr bwMode="auto">
              <a:xfrm>
                <a:off x="5013" y="551"/>
                <a:ext cx="10" cy="31"/>
              </a:xfrm>
              <a:custGeom>
                <a:avLst/>
                <a:gdLst>
                  <a:gd name="T0" fmla="*/ 8 w 19"/>
                  <a:gd name="T1" fmla="*/ 0 h 62"/>
                  <a:gd name="T2" fmla="*/ 6 w 19"/>
                  <a:gd name="T3" fmla="*/ 8 h 62"/>
                  <a:gd name="T4" fmla="*/ 1 w 19"/>
                  <a:gd name="T5" fmla="*/ 27 h 62"/>
                  <a:gd name="T6" fmla="*/ 0 w 19"/>
                  <a:gd name="T7" fmla="*/ 47 h 62"/>
                  <a:gd name="T8" fmla="*/ 9 w 19"/>
                  <a:gd name="T9" fmla="*/ 62 h 62"/>
                  <a:gd name="T10" fmla="*/ 18 w 19"/>
                  <a:gd name="T11" fmla="*/ 57 h 62"/>
                  <a:gd name="T12" fmla="*/ 19 w 19"/>
                  <a:gd name="T13" fmla="*/ 35 h 62"/>
                  <a:gd name="T14" fmla="*/ 15 w 19"/>
                  <a:gd name="T15" fmla="*/ 12 h 62"/>
                  <a:gd name="T16" fmla="*/ 8 w 19"/>
                  <a:gd name="T17" fmla="*/ 0 h 6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9"/>
                  <a:gd name="T28" fmla="*/ 0 h 62"/>
                  <a:gd name="T29" fmla="*/ 19 w 19"/>
                  <a:gd name="T30" fmla="*/ 62 h 6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9" h="62">
                    <a:moveTo>
                      <a:pt x="8" y="0"/>
                    </a:moveTo>
                    <a:lnTo>
                      <a:pt x="6" y="8"/>
                    </a:lnTo>
                    <a:lnTo>
                      <a:pt x="1" y="27"/>
                    </a:lnTo>
                    <a:lnTo>
                      <a:pt x="0" y="47"/>
                    </a:lnTo>
                    <a:lnTo>
                      <a:pt x="9" y="62"/>
                    </a:lnTo>
                    <a:lnTo>
                      <a:pt x="18" y="57"/>
                    </a:lnTo>
                    <a:lnTo>
                      <a:pt x="19" y="35"/>
                    </a:lnTo>
                    <a:lnTo>
                      <a:pt x="15" y="12"/>
                    </a:lnTo>
                    <a:lnTo>
                      <a:pt x="8" y="0"/>
                    </a:lnTo>
                    <a:close/>
                  </a:path>
                </a:pathLst>
              </a:custGeom>
              <a:solidFill>
                <a:srgbClr val="FF8228"/>
              </a:solidFill>
              <a:ln w="9525">
                <a:noFill/>
                <a:round/>
                <a:headEnd/>
                <a:tailEnd/>
              </a:ln>
            </p:spPr>
            <p:txBody>
              <a:bodyPr>
                <a:prstTxWarp prst="textNoShape">
                  <a:avLst/>
                </a:prstTxWarp>
              </a:bodyPr>
              <a:lstStyle/>
              <a:p>
                <a:endParaRPr lang="en-US"/>
              </a:p>
            </p:txBody>
          </p:sp>
          <p:sp>
            <p:nvSpPr>
              <p:cNvPr id="68058" name="Freeform 681"/>
              <p:cNvSpPr>
                <a:spLocks noChangeAspect="1"/>
              </p:cNvSpPr>
              <p:nvPr/>
            </p:nvSpPr>
            <p:spPr bwMode="auto">
              <a:xfrm>
                <a:off x="5064" y="564"/>
                <a:ext cx="29" cy="17"/>
              </a:xfrm>
              <a:custGeom>
                <a:avLst/>
                <a:gdLst>
                  <a:gd name="T0" fmla="*/ 0 w 58"/>
                  <a:gd name="T1" fmla="*/ 1 h 33"/>
                  <a:gd name="T2" fmla="*/ 2 w 58"/>
                  <a:gd name="T3" fmla="*/ 3 h 33"/>
                  <a:gd name="T4" fmla="*/ 6 w 58"/>
                  <a:gd name="T5" fmla="*/ 8 h 33"/>
                  <a:gd name="T6" fmla="*/ 12 w 58"/>
                  <a:gd name="T7" fmla="*/ 13 h 33"/>
                  <a:gd name="T8" fmla="*/ 20 w 58"/>
                  <a:gd name="T9" fmla="*/ 20 h 33"/>
                  <a:gd name="T10" fmla="*/ 29 w 58"/>
                  <a:gd name="T11" fmla="*/ 27 h 33"/>
                  <a:gd name="T12" fmla="*/ 37 w 58"/>
                  <a:gd name="T13" fmla="*/ 32 h 33"/>
                  <a:gd name="T14" fmla="*/ 46 w 58"/>
                  <a:gd name="T15" fmla="*/ 33 h 33"/>
                  <a:gd name="T16" fmla="*/ 54 w 58"/>
                  <a:gd name="T17" fmla="*/ 31 h 33"/>
                  <a:gd name="T18" fmla="*/ 58 w 58"/>
                  <a:gd name="T19" fmla="*/ 26 h 33"/>
                  <a:gd name="T20" fmla="*/ 54 w 58"/>
                  <a:gd name="T21" fmla="*/ 20 h 33"/>
                  <a:gd name="T22" fmla="*/ 48 w 58"/>
                  <a:gd name="T23" fmla="*/ 15 h 33"/>
                  <a:gd name="T24" fmla="*/ 36 w 58"/>
                  <a:gd name="T25" fmla="*/ 9 h 33"/>
                  <a:gd name="T26" fmla="*/ 25 w 58"/>
                  <a:gd name="T27" fmla="*/ 4 h 33"/>
                  <a:gd name="T28" fmla="*/ 13 w 58"/>
                  <a:gd name="T29" fmla="*/ 1 h 33"/>
                  <a:gd name="T30" fmla="*/ 5 w 58"/>
                  <a:gd name="T31" fmla="*/ 0 h 33"/>
                  <a:gd name="T32" fmla="*/ 0 w 58"/>
                  <a:gd name="T33" fmla="*/ 1 h 3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8"/>
                  <a:gd name="T52" fmla="*/ 0 h 33"/>
                  <a:gd name="T53" fmla="*/ 58 w 58"/>
                  <a:gd name="T54" fmla="*/ 33 h 3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8" h="33">
                    <a:moveTo>
                      <a:pt x="0" y="1"/>
                    </a:moveTo>
                    <a:lnTo>
                      <a:pt x="2" y="3"/>
                    </a:lnTo>
                    <a:lnTo>
                      <a:pt x="6" y="8"/>
                    </a:lnTo>
                    <a:lnTo>
                      <a:pt x="12" y="13"/>
                    </a:lnTo>
                    <a:lnTo>
                      <a:pt x="20" y="20"/>
                    </a:lnTo>
                    <a:lnTo>
                      <a:pt x="29" y="27"/>
                    </a:lnTo>
                    <a:lnTo>
                      <a:pt x="37" y="32"/>
                    </a:lnTo>
                    <a:lnTo>
                      <a:pt x="46" y="33"/>
                    </a:lnTo>
                    <a:lnTo>
                      <a:pt x="54" y="31"/>
                    </a:lnTo>
                    <a:lnTo>
                      <a:pt x="58" y="26"/>
                    </a:lnTo>
                    <a:lnTo>
                      <a:pt x="54" y="20"/>
                    </a:lnTo>
                    <a:lnTo>
                      <a:pt x="48" y="15"/>
                    </a:lnTo>
                    <a:lnTo>
                      <a:pt x="36" y="9"/>
                    </a:lnTo>
                    <a:lnTo>
                      <a:pt x="25" y="4"/>
                    </a:lnTo>
                    <a:lnTo>
                      <a:pt x="13" y="1"/>
                    </a:lnTo>
                    <a:lnTo>
                      <a:pt x="5" y="0"/>
                    </a:lnTo>
                    <a:lnTo>
                      <a:pt x="0" y="1"/>
                    </a:lnTo>
                    <a:close/>
                  </a:path>
                </a:pathLst>
              </a:custGeom>
              <a:solidFill>
                <a:srgbClr val="FF8228"/>
              </a:solidFill>
              <a:ln w="9525">
                <a:noFill/>
                <a:round/>
                <a:headEnd/>
                <a:tailEnd/>
              </a:ln>
            </p:spPr>
            <p:txBody>
              <a:bodyPr>
                <a:prstTxWarp prst="textNoShape">
                  <a:avLst/>
                </a:prstTxWarp>
              </a:bodyPr>
              <a:lstStyle/>
              <a:p>
                <a:endParaRPr lang="en-US"/>
              </a:p>
            </p:txBody>
          </p:sp>
          <p:sp>
            <p:nvSpPr>
              <p:cNvPr id="68059" name="Freeform 682"/>
              <p:cNvSpPr>
                <a:spLocks noChangeAspect="1"/>
              </p:cNvSpPr>
              <p:nvPr/>
            </p:nvSpPr>
            <p:spPr bwMode="auto">
              <a:xfrm>
                <a:off x="5072" y="525"/>
                <a:ext cx="28" cy="16"/>
              </a:xfrm>
              <a:custGeom>
                <a:avLst/>
                <a:gdLst>
                  <a:gd name="T0" fmla="*/ 0 w 58"/>
                  <a:gd name="T1" fmla="*/ 1 h 34"/>
                  <a:gd name="T2" fmla="*/ 1 w 58"/>
                  <a:gd name="T3" fmla="*/ 4 h 34"/>
                  <a:gd name="T4" fmla="*/ 6 w 58"/>
                  <a:gd name="T5" fmla="*/ 8 h 34"/>
                  <a:gd name="T6" fmla="*/ 12 w 58"/>
                  <a:gd name="T7" fmla="*/ 14 h 34"/>
                  <a:gd name="T8" fmla="*/ 20 w 58"/>
                  <a:gd name="T9" fmla="*/ 21 h 34"/>
                  <a:gd name="T10" fmla="*/ 29 w 58"/>
                  <a:gd name="T11" fmla="*/ 28 h 34"/>
                  <a:gd name="T12" fmla="*/ 37 w 58"/>
                  <a:gd name="T13" fmla="*/ 32 h 34"/>
                  <a:gd name="T14" fmla="*/ 46 w 58"/>
                  <a:gd name="T15" fmla="*/ 34 h 34"/>
                  <a:gd name="T16" fmla="*/ 54 w 58"/>
                  <a:gd name="T17" fmla="*/ 31 h 34"/>
                  <a:gd name="T18" fmla="*/ 58 w 58"/>
                  <a:gd name="T19" fmla="*/ 27 h 34"/>
                  <a:gd name="T20" fmla="*/ 54 w 58"/>
                  <a:gd name="T21" fmla="*/ 21 h 34"/>
                  <a:gd name="T22" fmla="*/ 46 w 58"/>
                  <a:gd name="T23" fmla="*/ 15 h 34"/>
                  <a:gd name="T24" fmla="*/ 36 w 58"/>
                  <a:gd name="T25" fmla="*/ 9 h 34"/>
                  <a:gd name="T26" fmla="*/ 25 w 58"/>
                  <a:gd name="T27" fmla="*/ 5 h 34"/>
                  <a:gd name="T28" fmla="*/ 13 w 58"/>
                  <a:gd name="T29" fmla="*/ 1 h 34"/>
                  <a:gd name="T30" fmla="*/ 5 w 58"/>
                  <a:gd name="T31" fmla="*/ 0 h 34"/>
                  <a:gd name="T32" fmla="*/ 0 w 58"/>
                  <a:gd name="T33" fmla="*/ 1 h 3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8"/>
                  <a:gd name="T52" fmla="*/ 0 h 34"/>
                  <a:gd name="T53" fmla="*/ 58 w 58"/>
                  <a:gd name="T54" fmla="*/ 34 h 3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8" h="34">
                    <a:moveTo>
                      <a:pt x="0" y="1"/>
                    </a:moveTo>
                    <a:lnTo>
                      <a:pt x="1" y="4"/>
                    </a:lnTo>
                    <a:lnTo>
                      <a:pt x="6" y="8"/>
                    </a:lnTo>
                    <a:lnTo>
                      <a:pt x="12" y="14"/>
                    </a:lnTo>
                    <a:lnTo>
                      <a:pt x="20" y="21"/>
                    </a:lnTo>
                    <a:lnTo>
                      <a:pt x="29" y="28"/>
                    </a:lnTo>
                    <a:lnTo>
                      <a:pt x="37" y="32"/>
                    </a:lnTo>
                    <a:lnTo>
                      <a:pt x="46" y="34"/>
                    </a:lnTo>
                    <a:lnTo>
                      <a:pt x="54" y="31"/>
                    </a:lnTo>
                    <a:lnTo>
                      <a:pt x="58" y="27"/>
                    </a:lnTo>
                    <a:lnTo>
                      <a:pt x="54" y="21"/>
                    </a:lnTo>
                    <a:lnTo>
                      <a:pt x="46" y="15"/>
                    </a:lnTo>
                    <a:lnTo>
                      <a:pt x="36" y="9"/>
                    </a:lnTo>
                    <a:lnTo>
                      <a:pt x="25" y="5"/>
                    </a:lnTo>
                    <a:lnTo>
                      <a:pt x="13" y="1"/>
                    </a:lnTo>
                    <a:lnTo>
                      <a:pt x="5" y="0"/>
                    </a:lnTo>
                    <a:lnTo>
                      <a:pt x="0" y="1"/>
                    </a:lnTo>
                    <a:close/>
                  </a:path>
                </a:pathLst>
              </a:custGeom>
              <a:solidFill>
                <a:srgbClr val="FF8228"/>
              </a:solidFill>
              <a:ln w="9525">
                <a:noFill/>
                <a:round/>
                <a:headEnd/>
                <a:tailEnd/>
              </a:ln>
            </p:spPr>
            <p:txBody>
              <a:bodyPr>
                <a:prstTxWarp prst="textNoShape">
                  <a:avLst/>
                </a:prstTxWarp>
              </a:bodyPr>
              <a:lstStyle/>
              <a:p>
                <a:endParaRPr lang="en-US"/>
              </a:p>
            </p:txBody>
          </p:sp>
          <p:sp>
            <p:nvSpPr>
              <p:cNvPr id="68060" name="Freeform 683"/>
              <p:cNvSpPr>
                <a:spLocks noChangeAspect="1"/>
              </p:cNvSpPr>
              <p:nvPr/>
            </p:nvSpPr>
            <p:spPr bwMode="auto">
              <a:xfrm>
                <a:off x="5129" y="571"/>
                <a:ext cx="29" cy="17"/>
              </a:xfrm>
              <a:custGeom>
                <a:avLst/>
                <a:gdLst>
                  <a:gd name="T0" fmla="*/ 0 w 57"/>
                  <a:gd name="T1" fmla="*/ 2 h 35"/>
                  <a:gd name="T2" fmla="*/ 1 w 57"/>
                  <a:gd name="T3" fmla="*/ 4 h 35"/>
                  <a:gd name="T4" fmla="*/ 5 w 57"/>
                  <a:gd name="T5" fmla="*/ 8 h 35"/>
                  <a:gd name="T6" fmla="*/ 11 w 57"/>
                  <a:gd name="T7" fmla="*/ 14 h 35"/>
                  <a:gd name="T8" fmla="*/ 19 w 57"/>
                  <a:gd name="T9" fmla="*/ 21 h 35"/>
                  <a:gd name="T10" fmla="*/ 27 w 57"/>
                  <a:gd name="T11" fmla="*/ 28 h 35"/>
                  <a:gd name="T12" fmla="*/ 36 w 57"/>
                  <a:gd name="T13" fmla="*/ 33 h 35"/>
                  <a:gd name="T14" fmla="*/ 46 w 57"/>
                  <a:gd name="T15" fmla="*/ 35 h 35"/>
                  <a:gd name="T16" fmla="*/ 54 w 57"/>
                  <a:gd name="T17" fmla="*/ 33 h 35"/>
                  <a:gd name="T18" fmla="*/ 57 w 57"/>
                  <a:gd name="T19" fmla="*/ 27 h 35"/>
                  <a:gd name="T20" fmla="*/ 54 w 57"/>
                  <a:gd name="T21" fmla="*/ 21 h 35"/>
                  <a:gd name="T22" fmla="*/ 46 w 57"/>
                  <a:gd name="T23" fmla="*/ 15 h 35"/>
                  <a:gd name="T24" fmla="*/ 35 w 57"/>
                  <a:gd name="T25" fmla="*/ 10 h 35"/>
                  <a:gd name="T26" fmla="*/ 24 w 57"/>
                  <a:gd name="T27" fmla="*/ 5 h 35"/>
                  <a:gd name="T28" fmla="*/ 12 w 57"/>
                  <a:gd name="T29" fmla="*/ 2 h 35"/>
                  <a:gd name="T30" fmla="*/ 4 w 57"/>
                  <a:gd name="T31" fmla="*/ 0 h 35"/>
                  <a:gd name="T32" fmla="*/ 0 w 57"/>
                  <a:gd name="T33" fmla="*/ 2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7"/>
                  <a:gd name="T52" fmla="*/ 0 h 35"/>
                  <a:gd name="T53" fmla="*/ 57 w 57"/>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7" h="35">
                    <a:moveTo>
                      <a:pt x="0" y="2"/>
                    </a:moveTo>
                    <a:lnTo>
                      <a:pt x="1" y="4"/>
                    </a:lnTo>
                    <a:lnTo>
                      <a:pt x="5" y="8"/>
                    </a:lnTo>
                    <a:lnTo>
                      <a:pt x="11" y="14"/>
                    </a:lnTo>
                    <a:lnTo>
                      <a:pt x="19" y="21"/>
                    </a:lnTo>
                    <a:lnTo>
                      <a:pt x="27" y="28"/>
                    </a:lnTo>
                    <a:lnTo>
                      <a:pt x="36" y="33"/>
                    </a:lnTo>
                    <a:lnTo>
                      <a:pt x="46" y="35"/>
                    </a:lnTo>
                    <a:lnTo>
                      <a:pt x="54" y="33"/>
                    </a:lnTo>
                    <a:lnTo>
                      <a:pt x="57" y="27"/>
                    </a:lnTo>
                    <a:lnTo>
                      <a:pt x="54" y="21"/>
                    </a:lnTo>
                    <a:lnTo>
                      <a:pt x="46" y="15"/>
                    </a:lnTo>
                    <a:lnTo>
                      <a:pt x="35" y="10"/>
                    </a:lnTo>
                    <a:lnTo>
                      <a:pt x="24" y="5"/>
                    </a:lnTo>
                    <a:lnTo>
                      <a:pt x="12" y="2"/>
                    </a:lnTo>
                    <a:lnTo>
                      <a:pt x="4" y="0"/>
                    </a:lnTo>
                    <a:lnTo>
                      <a:pt x="0" y="2"/>
                    </a:lnTo>
                    <a:close/>
                  </a:path>
                </a:pathLst>
              </a:custGeom>
              <a:solidFill>
                <a:srgbClr val="FF8228"/>
              </a:solidFill>
              <a:ln w="9525">
                <a:noFill/>
                <a:round/>
                <a:headEnd/>
                <a:tailEnd/>
              </a:ln>
            </p:spPr>
            <p:txBody>
              <a:bodyPr>
                <a:prstTxWarp prst="textNoShape">
                  <a:avLst/>
                </a:prstTxWarp>
              </a:bodyPr>
              <a:lstStyle/>
              <a:p>
                <a:endParaRPr lang="en-US"/>
              </a:p>
            </p:txBody>
          </p:sp>
          <p:sp>
            <p:nvSpPr>
              <p:cNvPr id="68061" name="Freeform 684"/>
              <p:cNvSpPr>
                <a:spLocks noChangeAspect="1"/>
              </p:cNvSpPr>
              <p:nvPr/>
            </p:nvSpPr>
            <p:spPr bwMode="auto">
              <a:xfrm>
                <a:off x="4938" y="637"/>
                <a:ext cx="29" cy="17"/>
              </a:xfrm>
              <a:custGeom>
                <a:avLst/>
                <a:gdLst>
                  <a:gd name="T0" fmla="*/ 0 w 58"/>
                  <a:gd name="T1" fmla="*/ 1 h 33"/>
                  <a:gd name="T2" fmla="*/ 1 w 58"/>
                  <a:gd name="T3" fmla="*/ 3 h 33"/>
                  <a:gd name="T4" fmla="*/ 6 w 58"/>
                  <a:gd name="T5" fmla="*/ 8 h 33"/>
                  <a:gd name="T6" fmla="*/ 12 w 58"/>
                  <a:gd name="T7" fmla="*/ 14 h 33"/>
                  <a:gd name="T8" fmla="*/ 20 w 58"/>
                  <a:gd name="T9" fmla="*/ 20 h 33"/>
                  <a:gd name="T10" fmla="*/ 29 w 58"/>
                  <a:gd name="T11" fmla="*/ 27 h 33"/>
                  <a:gd name="T12" fmla="*/ 37 w 58"/>
                  <a:gd name="T13" fmla="*/ 32 h 33"/>
                  <a:gd name="T14" fmla="*/ 46 w 58"/>
                  <a:gd name="T15" fmla="*/ 33 h 33"/>
                  <a:gd name="T16" fmla="*/ 54 w 58"/>
                  <a:gd name="T17" fmla="*/ 31 h 33"/>
                  <a:gd name="T18" fmla="*/ 58 w 58"/>
                  <a:gd name="T19" fmla="*/ 26 h 33"/>
                  <a:gd name="T20" fmla="*/ 55 w 58"/>
                  <a:gd name="T21" fmla="*/ 20 h 33"/>
                  <a:gd name="T22" fmla="*/ 47 w 58"/>
                  <a:gd name="T23" fmla="*/ 15 h 33"/>
                  <a:gd name="T24" fmla="*/ 37 w 58"/>
                  <a:gd name="T25" fmla="*/ 9 h 33"/>
                  <a:gd name="T26" fmla="*/ 24 w 58"/>
                  <a:gd name="T27" fmla="*/ 4 h 33"/>
                  <a:gd name="T28" fmla="*/ 14 w 58"/>
                  <a:gd name="T29" fmla="*/ 1 h 33"/>
                  <a:gd name="T30" fmla="*/ 5 w 58"/>
                  <a:gd name="T31" fmla="*/ 0 h 33"/>
                  <a:gd name="T32" fmla="*/ 0 w 58"/>
                  <a:gd name="T33" fmla="*/ 1 h 3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8"/>
                  <a:gd name="T52" fmla="*/ 0 h 33"/>
                  <a:gd name="T53" fmla="*/ 58 w 58"/>
                  <a:gd name="T54" fmla="*/ 33 h 3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8" h="33">
                    <a:moveTo>
                      <a:pt x="0" y="1"/>
                    </a:moveTo>
                    <a:lnTo>
                      <a:pt x="1" y="3"/>
                    </a:lnTo>
                    <a:lnTo>
                      <a:pt x="6" y="8"/>
                    </a:lnTo>
                    <a:lnTo>
                      <a:pt x="12" y="14"/>
                    </a:lnTo>
                    <a:lnTo>
                      <a:pt x="20" y="20"/>
                    </a:lnTo>
                    <a:lnTo>
                      <a:pt x="29" y="27"/>
                    </a:lnTo>
                    <a:lnTo>
                      <a:pt x="37" y="32"/>
                    </a:lnTo>
                    <a:lnTo>
                      <a:pt x="46" y="33"/>
                    </a:lnTo>
                    <a:lnTo>
                      <a:pt x="54" y="31"/>
                    </a:lnTo>
                    <a:lnTo>
                      <a:pt x="58" y="26"/>
                    </a:lnTo>
                    <a:lnTo>
                      <a:pt x="55" y="20"/>
                    </a:lnTo>
                    <a:lnTo>
                      <a:pt x="47" y="15"/>
                    </a:lnTo>
                    <a:lnTo>
                      <a:pt x="37" y="9"/>
                    </a:lnTo>
                    <a:lnTo>
                      <a:pt x="24" y="4"/>
                    </a:lnTo>
                    <a:lnTo>
                      <a:pt x="14" y="1"/>
                    </a:lnTo>
                    <a:lnTo>
                      <a:pt x="5" y="0"/>
                    </a:lnTo>
                    <a:lnTo>
                      <a:pt x="0" y="1"/>
                    </a:lnTo>
                    <a:close/>
                  </a:path>
                </a:pathLst>
              </a:custGeom>
              <a:solidFill>
                <a:srgbClr val="FF8228"/>
              </a:solidFill>
              <a:ln w="9525">
                <a:noFill/>
                <a:round/>
                <a:headEnd/>
                <a:tailEnd/>
              </a:ln>
            </p:spPr>
            <p:txBody>
              <a:bodyPr>
                <a:prstTxWarp prst="textNoShape">
                  <a:avLst/>
                </a:prstTxWarp>
              </a:bodyPr>
              <a:lstStyle/>
              <a:p>
                <a:endParaRPr lang="en-US"/>
              </a:p>
            </p:txBody>
          </p:sp>
          <p:sp>
            <p:nvSpPr>
              <p:cNvPr id="68062" name="Freeform 685"/>
              <p:cNvSpPr>
                <a:spLocks noChangeAspect="1"/>
              </p:cNvSpPr>
              <p:nvPr/>
            </p:nvSpPr>
            <p:spPr bwMode="auto">
              <a:xfrm>
                <a:off x="5014" y="652"/>
                <a:ext cx="29" cy="17"/>
              </a:xfrm>
              <a:custGeom>
                <a:avLst/>
                <a:gdLst>
                  <a:gd name="T0" fmla="*/ 0 w 58"/>
                  <a:gd name="T1" fmla="*/ 1 h 33"/>
                  <a:gd name="T2" fmla="*/ 1 w 58"/>
                  <a:gd name="T3" fmla="*/ 3 h 33"/>
                  <a:gd name="T4" fmla="*/ 6 w 58"/>
                  <a:gd name="T5" fmla="*/ 8 h 33"/>
                  <a:gd name="T6" fmla="*/ 12 w 58"/>
                  <a:gd name="T7" fmla="*/ 14 h 33"/>
                  <a:gd name="T8" fmla="*/ 20 w 58"/>
                  <a:gd name="T9" fmla="*/ 21 h 33"/>
                  <a:gd name="T10" fmla="*/ 29 w 58"/>
                  <a:gd name="T11" fmla="*/ 27 h 33"/>
                  <a:gd name="T12" fmla="*/ 37 w 58"/>
                  <a:gd name="T13" fmla="*/ 32 h 33"/>
                  <a:gd name="T14" fmla="*/ 46 w 58"/>
                  <a:gd name="T15" fmla="*/ 33 h 33"/>
                  <a:gd name="T16" fmla="*/ 54 w 58"/>
                  <a:gd name="T17" fmla="*/ 31 h 33"/>
                  <a:gd name="T18" fmla="*/ 58 w 58"/>
                  <a:gd name="T19" fmla="*/ 26 h 33"/>
                  <a:gd name="T20" fmla="*/ 54 w 58"/>
                  <a:gd name="T21" fmla="*/ 21 h 33"/>
                  <a:gd name="T22" fmla="*/ 46 w 58"/>
                  <a:gd name="T23" fmla="*/ 15 h 33"/>
                  <a:gd name="T24" fmla="*/ 36 w 58"/>
                  <a:gd name="T25" fmla="*/ 9 h 33"/>
                  <a:gd name="T26" fmla="*/ 24 w 58"/>
                  <a:gd name="T27" fmla="*/ 4 h 33"/>
                  <a:gd name="T28" fmla="*/ 13 w 58"/>
                  <a:gd name="T29" fmla="*/ 1 h 33"/>
                  <a:gd name="T30" fmla="*/ 5 w 58"/>
                  <a:gd name="T31" fmla="*/ 0 h 33"/>
                  <a:gd name="T32" fmla="*/ 0 w 58"/>
                  <a:gd name="T33" fmla="*/ 1 h 3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8"/>
                  <a:gd name="T52" fmla="*/ 0 h 33"/>
                  <a:gd name="T53" fmla="*/ 58 w 58"/>
                  <a:gd name="T54" fmla="*/ 33 h 3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8" h="33">
                    <a:moveTo>
                      <a:pt x="0" y="1"/>
                    </a:moveTo>
                    <a:lnTo>
                      <a:pt x="1" y="3"/>
                    </a:lnTo>
                    <a:lnTo>
                      <a:pt x="6" y="8"/>
                    </a:lnTo>
                    <a:lnTo>
                      <a:pt x="12" y="14"/>
                    </a:lnTo>
                    <a:lnTo>
                      <a:pt x="20" y="21"/>
                    </a:lnTo>
                    <a:lnTo>
                      <a:pt x="29" y="27"/>
                    </a:lnTo>
                    <a:lnTo>
                      <a:pt x="37" y="32"/>
                    </a:lnTo>
                    <a:lnTo>
                      <a:pt x="46" y="33"/>
                    </a:lnTo>
                    <a:lnTo>
                      <a:pt x="54" y="31"/>
                    </a:lnTo>
                    <a:lnTo>
                      <a:pt x="58" y="26"/>
                    </a:lnTo>
                    <a:lnTo>
                      <a:pt x="54" y="21"/>
                    </a:lnTo>
                    <a:lnTo>
                      <a:pt x="46" y="15"/>
                    </a:lnTo>
                    <a:lnTo>
                      <a:pt x="36" y="9"/>
                    </a:lnTo>
                    <a:lnTo>
                      <a:pt x="24" y="4"/>
                    </a:lnTo>
                    <a:lnTo>
                      <a:pt x="13" y="1"/>
                    </a:lnTo>
                    <a:lnTo>
                      <a:pt x="5" y="0"/>
                    </a:lnTo>
                    <a:lnTo>
                      <a:pt x="0" y="1"/>
                    </a:lnTo>
                    <a:close/>
                  </a:path>
                </a:pathLst>
              </a:custGeom>
              <a:solidFill>
                <a:srgbClr val="FF8228"/>
              </a:solidFill>
              <a:ln w="9525">
                <a:noFill/>
                <a:round/>
                <a:headEnd/>
                <a:tailEnd/>
              </a:ln>
            </p:spPr>
            <p:txBody>
              <a:bodyPr>
                <a:prstTxWarp prst="textNoShape">
                  <a:avLst/>
                </a:prstTxWarp>
              </a:bodyPr>
              <a:lstStyle/>
              <a:p>
                <a:endParaRPr lang="en-US"/>
              </a:p>
            </p:txBody>
          </p:sp>
          <p:sp>
            <p:nvSpPr>
              <p:cNvPr id="68063" name="Freeform 686"/>
              <p:cNvSpPr>
                <a:spLocks noChangeAspect="1"/>
              </p:cNvSpPr>
              <p:nvPr/>
            </p:nvSpPr>
            <p:spPr bwMode="auto">
              <a:xfrm>
                <a:off x="5082" y="681"/>
                <a:ext cx="29" cy="17"/>
              </a:xfrm>
              <a:custGeom>
                <a:avLst/>
                <a:gdLst>
                  <a:gd name="T0" fmla="*/ 0 w 58"/>
                  <a:gd name="T1" fmla="*/ 2 h 34"/>
                  <a:gd name="T2" fmla="*/ 1 w 58"/>
                  <a:gd name="T3" fmla="*/ 4 h 34"/>
                  <a:gd name="T4" fmla="*/ 6 w 58"/>
                  <a:gd name="T5" fmla="*/ 8 h 34"/>
                  <a:gd name="T6" fmla="*/ 12 w 58"/>
                  <a:gd name="T7" fmla="*/ 14 h 34"/>
                  <a:gd name="T8" fmla="*/ 20 w 58"/>
                  <a:gd name="T9" fmla="*/ 21 h 34"/>
                  <a:gd name="T10" fmla="*/ 29 w 58"/>
                  <a:gd name="T11" fmla="*/ 28 h 34"/>
                  <a:gd name="T12" fmla="*/ 37 w 58"/>
                  <a:gd name="T13" fmla="*/ 33 h 34"/>
                  <a:gd name="T14" fmla="*/ 46 w 58"/>
                  <a:gd name="T15" fmla="*/ 34 h 34"/>
                  <a:gd name="T16" fmla="*/ 54 w 58"/>
                  <a:gd name="T17" fmla="*/ 32 h 34"/>
                  <a:gd name="T18" fmla="*/ 58 w 58"/>
                  <a:gd name="T19" fmla="*/ 27 h 34"/>
                  <a:gd name="T20" fmla="*/ 54 w 58"/>
                  <a:gd name="T21" fmla="*/ 21 h 34"/>
                  <a:gd name="T22" fmla="*/ 46 w 58"/>
                  <a:gd name="T23" fmla="*/ 15 h 34"/>
                  <a:gd name="T24" fmla="*/ 36 w 58"/>
                  <a:gd name="T25" fmla="*/ 10 h 34"/>
                  <a:gd name="T26" fmla="*/ 24 w 58"/>
                  <a:gd name="T27" fmla="*/ 5 h 34"/>
                  <a:gd name="T28" fmla="*/ 13 w 58"/>
                  <a:gd name="T29" fmla="*/ 2 h 34"/>
                  <a:gd name="T30" fmla="*/ 5 w 58"/>
                  <a:gd name="T31" fmla="*/ 0 h 34"/>
                  <a:gd name="T32" fmla="*/ 0 w 58"/>
                  <a:gd name="T33" fmla="*/ 2 h 3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8"/>
                  <a:gd name="T52" fmla="*/ 0 h 34"/>
                  <a:gd name="T53" fmla="*/ 58 w 58"/>
                  <a:gd name="T54" fmla="*/ 34 h 3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8" h="34">
                    <a:moveTo>
                      <a:pt x="0" y="2"/>
                    </a:moveTo>
                    <a:lnTo>
                      <a:pt x="1" y="4"/>
                    </a:lnTo>
                    <a:lnTo>
                      <a:pt x="6" y="8"/>
                    </a:lnTo>
                    <a:lnTo>
                      <a:pt x="12" y="14"/>
                    </a:lnTo>
                    <a:lnTo>
                      <a:pt x="20" y="21"/>
                    </a:lnTo>
                    <a:lnTo>
                      <a:pt x="29" y="28"/>
                    </a:lnTo>
                    <a:lnTo>
                      <a:pt x="37" y="33"/>
                    </a:lnTo>
                    <a:lnTo>
                      <a:pt x="46" y="34"/>
                    </a:lnTo>
                    <a:lnTo>
                      <a:pt x="54" y="32"/>
                    </a:lnTo>
                    <a:lnTo>
                      <a:pt x="58" y="27"/>
                    </a:lnTo>
                    <a:lnTo>
                      <a:pt x="54" y="21"/>
                    </a:lnTo>
                    <a:lnTo>
                      <a:pt x="46" y="15"/>
                    </a:lnTo>
                    <a:lnTo>
                      <a:pt x="36" y="10"/>
                    </a:lnTo>
                    <a:lnTo>
                      <a:pt x="24" y="5"/>
                    </a:lnTo>
                    <a:lnTo>
                      <a:pt x="13" y="2"/>
                    </a:lnTo>
                    <a:lnTo>
                      <a:pt x="5" y="0"/>
                    </a:lnTo>
                    <a:lnTo>
                      <a:pt x="0" y="2"/>
                    </a:lnTo>
                    <a:close/>
                  </a:path>
                </a:pathLst>
              </a:custGeom>
              <a:solidFill>
                <a:srgbClr val="FF8228"/>
              </a:solidFill>
              <a:ln w="9525">
                <a:noFill/>
                <a:round/>
                <a:headEnd/>
                <a:tailEnd/>
              </a:ln>
            </p:spPr>
            <p:txBody>
              <a:bodyPr>
                <a:prstTxWarp prst="textNoShape">
                  <a:avLst/>
                </a:prstTxWarp>
              </a:bodyPr>
              <a:lstStyle/>
              <a:p>
                <a:endParaRPr lang="en-US"/>
              </a:p>
            </p:txBody>
          </p:sp>
          <p:sp>
            <p:nvSpPr>
              <p:cNvPr id="68064" name="Freeform 687"/>
              <p:cNvSpPr>
                <a:spLocks noChangeAspect="1"/>
              </p:cNvSpPr>
              <p:nvPr/>
            </p:nvSpPr>
            <p:spPr bwMode="auto">
              <a:xfrm>
                <a:off x="5053" y="751"/>
                <a:ext cx="29" cy="18"/>
              </a:xfrm>
              <a:custGeom>
                <a:avLst/>
                <a:gdLst>
                  <a:gd name="T0" fmla="*/ 0 w 58"/>
                  <a:gd name="T1" fmla="*/ 1 h 34"/>
                  <a:gd name="T2" fmla="*/ 2 w 58"/>
                  <a:gd name="T3" fmla="*/ 3 h 34"/>
                  <a:gd name="T4" fmla="*/ 6 w 58"/>
                  <a:gd name="T5" fmla="*/ 8 h 34"/>
                  <a:gd name="T6" fmla="*/ 12 w 58"/>
                  <a:gd name="T7" fmla="*/ 14 h 34"/>
                  <a:gd name="T8" fmla="*/ 20 w 58"/>
                  <a:gd name="T9" fmla="*/ 21 h 34"/>
                  <a:gd name="T10" fmla="*/ 29 w 58"/>
                  <a:gd name="T11" fmla="*/ 28 h 34"/>
                  <a:gd name="T12" fmla="*/ 37 w 58"/>
                  <a:gd name="T13" fmla="*/ 32 h 34"/>
                  <a:gd name="T14" fmla="*/ 47 w 58"/>
                  <a:gd name="T15" fmla="*/ 34 h 34"/>
                  <a:gd name="T16" fmla="*/ 55 w 58"/>
                  <a:gd name="T17" fmla="*/ 32 h 34"/>
                  <a:gd name="T18" fmla="*/ 58 w 58"/>
                  <a:gd name="T19" fmla="*/ 26 h 34"/>
                  <a:gd name="T20" fmla="*/ 55 w 58"/>
                  <a:gd name="T21" fmla="*/ 21 h 34"/>
                  <a:gd name="T22" fmla="*/ 47 w 58"/>
                  <a:gd name="T23" fmla="*/ 15 h 34"/>
                  <a:gd name="T24" fmla="*/ 36 w 58"/>
                  <a:gd name="T25" fmla="*/ 9 h 34"/>
                  <a:gd name="T26" fmla="*/ 25 w 58"/>
                  <a:gd name="T27" fmla="*/ 5 h 34"/>
                  <a:gd name="T28" fmla="*/ 13 w 58"/>
                  <a:gd name="T29" fmla="*/ 1 h 34"/>
                  <a:gd name="T30" fmla="*/ 5 w 58"/>
                  <a:gd name="T31" fmla="*/ 0 h 34"/>
                  <a:gd name="T32" fmla="*/ 0 w 58"/>
                  <a:gd name="T33" fmla="*/ 1 h 3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8"/>
                  <a:gd name="T52" fmla="*/ 0 h 34"/>
                  <a:gd name="T53" fmla="*/ 58 w 58"/>
                  <a:gd name="T54" fmla="*/ 34 h 3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8" h="34">
                    <a:moveTo>
                      <a:pt x="0" y="1"/>
                    </a:moveTo>
                    <a:lnTo>
                      <a:pt x="2" y="3"/>
                    </a:lnTo>
                    <a:lnTo>
                      <a:pt x="6" y="8"/>
                    </a:lnTo>
                    <a:lnTo>
                      <a:pt x="12" y="14"/>
                    </a:lnTo>
                    <a:lnTo>
                      <a:pt x="20" y="21"/>
                    </a:lnTo>
                    <a:lnTo>
                      <a:pt x="29" y="28"/>
                    </a:lnTo>
                    <a:lnTo>
                      <a:pt x="37" y="32"/>
                    </a:lnTo>
                    <a:lnTo>
                      <a:pt x="47" y="34"/>
                    </a:lnTo>
                    <a:lnTo>
                      <a:pt x="55" y="32"/>
                    </a:lnTo>
                    <a:lnTo>
                      <a:pt x="58" y="26"/>
                    </a:lnTo>
                    <a:lnTo>
                      <a:pt x="55" y="21"/>
                    </a:lnTo>
                    <a:lnTo>
                      <a:pt x="47" y="15"/>
                    </a:lnTo>
                    <a:lnTo>
                      <a:pt x="36" y="9"/>
                    </a:lnTo>
                    <a:lnTo>
                      <a:pt x="25" y="5"/>
                    </a:lnTo>
                    <a:lnTo>
                      <a:pt x="13" y="1"/>
                    </a:lnTo>
                    <a:lnTo>
                      <a:pt x="5" y="0"/>
                    </a:lnTo>
                    <a:lnTo>
                      <a:pt x="0" y="1"/>
                    </a:lnTo>
                    <a:close/>
                  </a:path>
                </a:pathLst>
              </a:custGeom>
              <a:solidFill>
                <a:srgbClr val="FF8228"/>
              </a:solidFill>
              <a:ln w="9525">
                <a:noFill/>
                <a:round/>
                <a:headEnd/>
                <a:tailEnd/>
              </a:ln>
            </p:spPr>
            <p:txBody>
              <a:bodyPr>
                <a:prstTxWarp prst="textNoShape">
                  <a:avLst/>
                </a:prstTxWarp>
              </a:bodyPr>
              <a:lstStyle/>
              <a:p>
                <a:endParaRPr lang="en-US"/>
              </a:p>
            </p:txBody>
          </p:sp>
          <p:sp>
            <p:nvSpPr>
              <p:cNvPr id="68065" name="Freeform 688"/>
              <p:cNvSpPr>
                <a:spLocks noChangeAspect="1"/>
              </p:cNvSpPr>
              <p:nvPr/>
            </p:nvSpPr>
            <p:spPr bwMode="auto">
              <a:xfrm>
                <a:off x="5014" y="694"/>
                <a:ext cx="29" cy="17"/>
              </a:xfrm>
              <a:custGeom>
                <a:avLst/>
                <a:gdLst>
                  <a:gd name="T0" fmla="*/ 0 w 58"/>
                  <a:gd name="T1" fmla="*/ 1 h 33"/>
                  <a:gd name="T2" fmla="*/ 1 w 58"/>
                  <a:gd name="T3" fmla="*/ 3 h 33"/>
                  <a:gd name="T4" fmla="*/ 6 w 58"/>
                  <a:gd name="T5" fmla="*/ 8 h 33"/>
                  <a:gd name="T6" fmla="*/ 12 w 58"/>
                  <a:gd name="T7" fmla="*/ 14 h 33"/>
                  <a:gd name="T8" fmla="*/ 20 w 58"/>
                  <a:gd name="T9" fmla="*/ 21 h 33"/>
                  <a:gd name="T10" fmla="*/ 29 w 58"/>
                  <a:gd name="T11" fmla="*/ 28 h 33"/>
                  <a:gd name="T12" fmla="*/ 37 w 58"/>
                  <a:gd name="T13" fmla="*/ 32 h 33"/>
                  <a:gd name="T14" fmla="*/ 46 w 58"/>
                  <a:gd name="T15" fmla="*/ 33 h 33"/>
                  <a:gd name="T16" fmla="*/ 54 w 58"/>
                  <a:gd name="T17" fmla="*/ 31 h 33"/>
                  <a:gd name="T18" fmla="*/ 58 w 58"/>
                  <a:gd name="T19" fmla="*/ 25 h 33"/>
                  <a:gd name="T20" fmla="*/ 54 w 58"/>
                  <a:gd name="T21" fmla="*/ 19 h 33"/>
                  <a:gd name="T22" fmla="*/ 46 w 58"/>
                  <a:gd name="T23" fmla="*/ 14 h 33"/>
                  <a:gd name="T24" fmla="*/ 36 w 58"/>
                  <a:gd name="T25" fmla="*/ 8 h 33"/>
                  <a:gd name="T26" fmla="*/ 24 w 58"/>
                  <a:gd name="T27" fmla="*/ 3 h 33"/>
                  <a:gd name="T28" fmla="*/ 13 w 58"/>
                  <a:gd name="T29" fmla="*/ 1 h 33"/>
                  <a:gd name="T30" fmla="*/ 5 w 58"/>
                  <a:gd name="T31" fmla="*/ 0 h 33"/>
                  <a:gd name="T32" fmla="*/ 0 w 58"/>
                  <a:gd name="T33" fmla="*/ 1 h 3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8"/>
                  <a:gd name="T52" fmla="*/ 0 h 33"/>
                  <a:gd name="T53" fmla="*/ 58 w 58"/>
                  <a:gd name="T54" fmla="*/ 33 h 3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8" h="33">
                    <a:moveTo>
                      <a:pt x="0" y="1"/>
                    </a:moveTo>
                    <a:lnTo>
                      <a:pt x="1" y="3"/>
                    </a:lnTo>
                    <a:lnTo>
                      <a:pt x="6" y="8"/>
                    </a:lnTo>
                    <a:lnTo>
                      <a:pt x="12" y="14"/>
                    </a:lnTo>
                    <a:lnTo>
                      <a:pt x="20" y="21"/>
                    </a:lnTo>
                    <a:lnTo>
                      <a:pt x="29" y="28"/>
                    </a:lnTo>
                    <a:lnTo>
                      <a:pt x="37" y="32"/>
                    </a:lnTo>
                    <a:lnTo>
                      <a:pt x="46" y="33"/>
                    </a:lnTo>
                    <a:lnTo>
                      <a:pt x="54" y="31"/>
                    </a:lnTo>
                    <a:lnTo>
                      <a:pt x="58" y="25"/>
                    </a:lnTo>
                    <a:lnTo>
                      <a:pt x="54" y="19"/>
                    </a:lnTo>
                    <a:lnTo>
                      <a:pt x="46" y="14"/>
                    </a:lnTo>
                    <a:lnTo>
                      <a:pt x="36" y="8"/>
                    </a:lnTo>
                    <a:lnTo>
                      <a:pt x="24" y="3"/>
                    </a:lnTo>
                    <a:lnTo>
                      <a:pt x="13" y="1"/>
                    </a:lnTo>
                    <a:lnTo>
                      <a:pt x="5" y="0"/>
                    </a:lnTo>
                    <a:lnTo>
                      <a:pt x="0" y="1"/>
                    </a:lnTo>
                    <a:close/>
                  </a:path>
                </a:pathLst>
              </a:custGeom>
              <a:solidFill>
                <a:srgbClr val="FF8228"/>
              </a:solidFill>
              <a:ln w="9525">
                <a:noFill/>
                <a:round/>
                <a:headEnd/>
                <a:tailEnd/>
              </a:ln>
            </p:spPr>
            <p:txBody>
              <a:bodyPr>
                <a:prstTxWarp prst="textNoShape">
                  <a:avLst/>
                </a:prstTxWarp>
              </a:bodyPr>
              <a:lstStyle/>
              <a:p>
                <a:endParaRPr lang="en-US"/>
              </a:p>
            </p:txBody>
          </p:sp>
          <p:sp>
            <p:nvSpPr>
              <p:cNvPr id="68066" name="Freeform 689"/>
              <p:cNvSpPr>
                <a:spLocks noChangeAspect="1"/>
              </p:cNvSpPr>
              <p:nvPr/>
            </p:nvSpPr>
            <p:spPr bwMode="auto">
              <a:xfrm>
                <a:off x="4805" y="783"/>
                <a:ext cx="29" cy="17"/>
              </a:xfrm>
              <a:custGeom>
                <a:avLst/>
                <a:gdLst>
                  <a:gd name="T0" fmla="*/ 0 w 58"/>
                  <a:gd name="T1" fmla="*/ 1 h 34"/>
                  <a:gd name="T2" fmla="*/ 1 w 58"/>
                  <a:gd name="T3" fmla="*/ 4 h 34"/>
                  <a:gd name="T4" fmla="*/ 6 w 58"/>
                  <a:gd name="T5" fmla="*/ 8 h 34"/>
                  <a:gd name="T6" fmla="*/ 11 w 58"/>
                  <a:gd name="T7" fmla="*/ 14 h 34"/>
                  <a:gd name="T8" fmla="*/ 19 w 58"/>
                  <a:gd name="T9" fmla="*/ 21 h 34"/>
                  <a:gd name="T10" fmla="*/ 29 w 58"/>
                  <a:gd name="T11" fmla="*/ 28 h 34"/>
                  <a:gd name="T12" fmla="*/ 37 w 58"/>
                  <a:gd name="T13" fmla="*/ 33 h 34"/>
                  <a:gd name="T14" fmla="*/ 46 w 58"/>
                  <a:gd name="T15" fmla="*/ 34 h 34"/>
                  <a:gd name="T16" fmla="*/ 54 w 58"/>
                  <a:gd name="T17" fmla="*/ 31 h 34"/>
                  <a:gd name="T18" fmla="*/ 58 w 58"/>
                  <a:gd name="T19" fmla="*/ 27 h 34"/>
                  <a:gd name="T20" fmla="*/ 54 w 58"/>
                  <a:gd name="T21" fmla="*/ 21 h 34"/>
                  <a:gd name="T22" fmla="*/ 46 w 58"/>
                  <a:gd name="T23" fmla="*/ 15 h 34"/>
                  <a:gd name="T24" fmla="*/ 36 w 58"/>
                  <a:gd name="T25" fmla="*/ 9 h 34"/>
                  <a:gd name="T26" fmla="*/ 24 w 58"/>
                  <a:gd name="T27" fmla="*/ 5 h 34"/>
                  <a:gd name="T28" fmla="*/ 13 w 58"/>
                  <a:gd name="T29" fmla="*/ 1 h 34"/>
                  <a:gd name="T30" fmla="*/ 5 w 58"/>
                  <a:gd name="T31" fmla="*/ 0 h 34"/>
                  <a:gd name="T32" fmla="*/ 0 w 58"/>
                  <a:gd name="T33" fmla="*/ 1 h 3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8"/>
                  <a:gd name="T52" fmla="*/ 0 h 34"/>
                  <a:gd name="T53" fmla="*/ 58 w 58"/>
                  <a:gd name="T54" fmla="*/ 34 h 3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8" h="34">
                    <a:moveTo>
                      <a:pt x="0" y="1"/>
                    </a:moveTo>
                    <a:lnTo>
                      <a:pt x="1" y="4"/>
                    </a:lnTo>
                    <a:lnTo>
                      <a:pt x="6" y="8"/>
                    </a:lnTo>
                    <a:lnTo>
                      <a:pt x="11" y="14"/>
                    </a:lnTo>
                    <a:lnTo>
                      <a:pt x="19" y="21"/>
                    </a:lnTo>
                    <a:lnTo>
                      <a:pt x="29" y="28"/>
                    </a:lnTo>
                    <a:lnTo>
                      <a:pt x="37" y="33"/>
                    </a:lnTo>
                    <a:lnTo>
                      <a:pt x="46" y="34"/>
                    </a:lnTo>
                    <a:lnTo>
                      <a:pt x="54" y="31"/>
                    </a:lnTo>
                    <a:lnTo>
                      <a:pt x="58" y="27"/>
                    </a:lnTo>
                    <a:lnTo>
                      <a:pt x="54" y="21"/>
                    </a:lnTo>
                    <a:lnTo>
                      <a:pt x="46" y="15"/>
                    </a:lnTo>
                    <a:lnTo>
                      <a:pt x="36" y="9"/>
                    </a:lnTo>
                    <a:lnTo>
                      <a:pt x="24" y="5"/>
                    </a:lnTo>
                    <a:lnTo>
                      <a:pt x="13" y="1"/>
                    </a:lnTo>
                    <a:lnTo>
                      <a:pt x="5" y="0"/>
                    </a:lnTo>
                    <a:lnTo>
                      <a:pt x="0" y="1"/>
                    </a:lnTo>
                    <a:close/>
                  </a:path>
                </a:pathLst>
              </a:custGeom>
              <a:solidFill>
                <a:srgbClr val="FF8228"/>
              </a:solidFill>
              <a:ln w="9525">
                <a:noFill/>
                <a:round/>
                <a:headEnd/>
                <a:tailEnd/>
              </a:ln>
            </p:spPr>
            <p:txBody>
              <a:bodyPr>
                <a:prstTxWarp prst="textNoShape">
                  <a:avLst/>
                </a:prstTxWarp>
              </a:bodyPr>
              <a:lstStyle/>
              <a:p>
                <a:endParaRPr lang="en-US"/>
              </a:p>
            </p:txBody>
          </p:sp>
          <p:sp>
            <p:nvSpPr>
              <p:cNvPr id="68067" name="Freeform 690"/>
              <p:cNvSpPr>
                <a:spLocks noChangeAspect="1"/>
              </p:cNvSpPr>
              <p:nvPr/>
            </p:nvSpPr>
            <p:spPr bwMode="auto">
              <a:xfrm>
                <a:off x="4805" y="744"/>
                <a:ext cx="29" cy="17"/>
              </a:xfrm>
              <a:custGeom>
                <a:avLst/>
                <a:gdLst>
                  <a:gd name="T0" fmla="*/ 0 w 58"/>
                  <a:gd name="T1" fmla="*/ 1 h 33"/>
                  <a:gd name="T2" fmla="*/ 1 w 58"/>
                  <a:gd name="T3" fmla="*/ 3 h 33"/>
                  <a:gd name="T4" fmla="*/ 6 w 58"/>
                  <a:gd name="T5" fmla="*/ 8 h 33"/>
                  <a:gd name="T6" fmla="*/ 11 w 58"/>
                  <a:gd name="T7" fmla="*/ 14 h 33"/>
                  <a:gd name="T8" fmla="*/ 19 w 58"/>
                  <a:gd name="T9" fmla="*/ 21 h 33"/>
                  <a:gd name="T10" fmla="*/ 29 w 58"/>
                  <a:gd name="T11" fmla="*/ 28 h 33"/>
                  <a:gd name="T12" fmla="*/ 37 w 58"/>
                  <a:gd name="T13" fmla="*/ 32 h 33"/>
                  <a:gd name="T14" fmla="*/ 46 w 58"/>
                  <a:gd name="T15" fmla="*/ 33 h 33"/>
                  <a:gd name="T16" fmla="*/ 54 w 58"/>
                  <a:gd name="T17" fmla="*/ 31 h 33"/>
                  <a:gd name="T18" fmla="*/ 58 w 58"/>
                  <a:gd name="T19" fmla="*/ 26 h 33"/>
                  <a:gd name="T20" fmla="*/ 54 w 58"/>
                  <a:gd name="T21" fmla="*/ 21 h 33"/>
                  <a:gd name="T22" fmla="*/ 46 w 58"/>
                  <a:gd name="T23" fmla="*/ 15 h 33"/>
                  <a:gd name="T24" fmla="*/ 36 w 58"/>
                  <a:gd name="T25" fmla="*/ 9 h 33"/>
                  <a:gd name="T26" fmla="*/ 24 w 58"/>
                  <a:gd name="T27" fmla="*/ 5 h 33"/>
                  <a:gd name="T28" fmla="*/ 13 w 58"/>
                  <a:gd name="T29" fmla="*/ 1 h 33"/>
                  <a:gd name="T30" fmla="*/ 5 w 58"/>
                  <a:gd name="T31" fmla="*/ 0 h 33"/>
                  <a:gd name="T32" fmla="*/ 0 w 58"/>
                  <a:gd name="T33" fmla="*/ 1 h 3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8"/>
                  <a:gd name="T52" fmla="*/ 0 h 33"/>
                  <a:gd name="T53" fmla="*/ 58 w 58"/>
                  <a:gd name="T54" fmla="*/ 33 h 3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8" h="33">
                    <a:moveTo>
                      <a:pt x="0" y="1"/>
                    </a:moveTo>
                    <a:lnTo>
                      <a:pt x="1" y="3"/>
                    </a:lnTo>
                    <a:lnTo>
                      <a:pt x="6" y="8"/>
                    </a:lnTo>
                    <a:lnTo>
                      <a:pt x="11" y="14"/>
                    </a:lnTo>
                    <a:lnTo>
                      <a:pt x="19" y="21"/>
                    </a:lnTo>
                    <a:lnTo>
                      <a:pt x="29" y="28"/>
                    </a:lnTo>
                    <a:lnTo>
                      <a:pt x="37" y="32"/>
                    </a:lnTo>
                    <a:lnTo>
                      <a:pt x="46" y="33"/>
                    </a:lnTo>
                    <a:lnTo>
                      <a:pt x="54" y="31"/>
                    </a:lnTo>
                    <a:lnTo>
                      <a:pt x="58" y="26"/>
                    </a:lnTo>
                    <a:lnTo>
                      <a:pt x="54" y="21"/>
                    </a:lnTo>
                    <a:lnTo>
                      <a:pt x="46" y="15"/>
                    </a:lnTo>
                    <a:lnTo>
                      <a:pt x="36" y="9"/>
                    </a:lnTo>
                    <a:lnTo>
                      <a:pt x="24" y="5"/>
                    </a:lnTo>
                    <a:lnTo>
                      <a:pt x="13" y="1"/>
                    </a:lnTo>
                    <a:lnTo>
                      <a:pt x="5" y="0"/>
                    </a:lnTo>
                    <a:lnTo>
                      <a:pt x="0" y="1"/>
                    </a:lnTo>
                    <a:close/>
                  </a:path>
                </a:pathLst>
              </a:custGeom>
              <a:solidFill>
                <a:srgbClr val="FF8228"/>
              </a:solidFill>
              <a:ln w="9525">
                <a:noFill/>
                <a:round/>
                <a:headEnd/>
                <a:tailEnd/>
              </a:ln>
            </p:spPr>
            <p:txBody>
              <a:bodyPr>
                <a:prstTxWarp prst="textNoShape">
                  <a:avLst/>
                </a:prstTxWarp>
              </a:bodyPr>
              <a:lstStyle/>
              <a:p>
                <a:endParaRPr lang="en-US"/>
              </a:p>
            </p:txBody>
          </p:sp>
          <p:sp>
            <p:nvSpPr>
              <p:cNvPr id="68068" name="Freeform 691"/>
              <p:cNvSpPr>
                <a:spLocks noChangeAspect="1"/>
              </p:cNvSpPr>
              <p:nvPr/>
            </p:nvSpPr>
            <p:spPr bwMode="auto">
              <a:xfrm>
                <a:off x="4813" y="717"/>
                <a:ext cx="29" cy="18"/>
              </a:xfrm>
              <a:custGeom>
                <a:avLst/>
                <a:gdLst>
                  <a:gd name="T0" fmla="*/ 0 w 58"/>
                  <a:gd name="T1" fmla="*/ 1 h 35"/>
                  <a:gd name="T2" fmla="*/ 1 w 58"/>
                  <a:gd name="T3" fmla="*/ 3 h 35"/>
                  <a:gd name="T4" fmla="*/ 6 w 58"/>
                  <a:gd name="T5" fmla="*/ 8 h 35"/>
                  <a:gd name="T6" fmla="*/ 12 w 58"/>
                  <a:gd name="T7" fmla="*/ 14 h 35"/>
                  <a:gd name="T8" fmla="*/ 20 w 58"/>
                  <a:gd name="T9" fmla="*/ 21 h 35"/>
                  <a:gd name="T10" fmla="*/ 28 w 58"/>
                  <a:gd name="T11" fmla="*/ 28 h 35"/>
                  <a:gd name="T12" fmla="*/ 37 w 58"/>
                  <a:gd name="T13" fmla="*/ 32 h 35"/>
                  <a:gd name="T14" fmla="*/ 46 w 58"/>
                  <a:gd name="T15" fmla="*/ 35 h 35"/>
                  <a:gd name="T16" fmla="*/ 54 w 58"/>
                  <a:gd name="T17" fmla="*/ 32 h 35"/>
                  <a:gd name="T18" fmla="*/ 58 w 58"/>
                  <a:gd name="T19" fmla="*/ 26 h 35"/>
                  <a:gd name="T20" fmla="*/ 54 w 58"/>
                  <a:gd name="T21" fmla="*/ 21 h 35"/>
                  <a:gd name="T22" fmla="*/ 46 w 58"/>
                  <a:gd name="T23" fmla="*/ 15 h 35"/>
                  <a:gd name="T24" fmla="*/ 36 w 58"/>
                  <a:gd name="T25" fmla="*/ 9 h 35"/>
                  <a:gd name="T26" fmla="*/ 24 w 58"/>
                  <a:gd name="T27" fmla="*/ 5 h 35"/>
                  <a:gd name="T28" fmla="*/ 13 w 58"/>
                  <a:gd name="T29" fmla="*/ 1 h 35"/>
                  <a:gd name="T30" fmla="*/ 5 w 58"/>
                  <a:gd name="T31" fmla="*/ 0 h 35"/>
                  <a:gd name="T32" fmla="*/ 0 w 58"/>
                  <a:gd name="T33" fmla="*/ 1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8"/>
                  <a:gd name="T52" fmla="*/ 0 h 35"/>
                  <a:gd name="T53" fmla="*/ 58 w 58"/>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8" h="35">
                    <a:moveTo>
                      <a:pt x="0" y="1"/>
                    </a:moveTo>
                    <a:lnTo>
                      <a:pt x="1" y="3"/>
                    </a:lnTo>
                    <a:lnTo>
                      <a:pt x="6" y="8"/>
                    </a:lnTo>
                    <a:lnTo>
                      <a:pt x="12" y="14"/>
                    </a:lnTo>
                    <a:lnTo>
                      <a:pt x="20" y="21"/>
                    </a:lnTo>
                    <a:lnTo>
                      <a:pt x="28" y="28"/>
                    </a:lnTo>
                    <a:lnTo>
                      <a:pt x="37" y="32"/>
                    </a:lnTo>
                    <a:lnTo>
                      <a:pt x="46" y="35"/>
                    </a:lnTo>
                    <a:lnTo>
                      <a:pt x="54" y="32"/>
                    </a:lnTo>
                    <a:lnTo>
                      <a:pt x="58" y="26"/>
                    </a:lnTo>
                    <a:lnTo>
                      <a:pt x="54" y="21"/>
                    </a:lnTo>
                    <a:lnTo>
                      <a:pt x="46" y="15"/>
                    </a:lnTo>
                    <a:lnTo>
                      <a:pt x="36" y="9"/>
                    </a:lnTo>
                    <a:lnTo>
                      <a:pt x="24" y="5"/>
                    </a:lnTo>
                    <a:lnTo>
                      <a:pt x="13" y="1"/>
                    </a:lnTo>
                    <a:lnTo>
                      <a:pt x="5" y="0"/>
                    </a:lnTo>
                    <a:lnTo>
                      <a:pt x="0" y="1"/>
                    </a:lnTo>
                    <a:close/>
                  </a:path>
                </a:pathLst>
              </a:custGeom>
              <a:solidFill>
                <a:srgbClr val="FF8228"/>
              </a:solidFill>
              <a:ln w="9525">
                <a:noFill/>
                <a:round/>
                <a:headEnd/>
                <a:tailEnd/>
              </a:ln>
            </p:spPr>
            <p:txBody>
              <a:bodyPr>
                <a:prstTxWarp prst="textNoShape">
                  <a:avLst/>
                </a:prstTxWarp>
              </a:bodyPr>
              <a:lstStyle/>
              <a:p>
                <a:endParaRPr lang="en-US"/>
              </a:p>
            </p:txBody>
          </p:sp>
          <p:sp>
            <p:nvSpPr>
              <p:cNvPr id="68069" name="Freeform 692"/>
              <p:cNvSpPr>
                <a:spLocks noChangeAspect="1"/>
              </p:cNvSpPr>
              <p:nvPr/>
            </p:nvSpPr>
            <p:spPr bwMode="auto">
              <a:xfrm>
                <a:off x="4920" y="731"/>
                <a:ext cx="29" cy="16"/>
              </a:xfrm>
              <a:custGeom>
                <a:avLst/>
                <a:gdLst>
                  <a:gd name="T0" fmla="*/ 0 w 58"/>
                  <a:gd name="T1" fmla="*/ 2 h 34"/>
                  <a:gd name="T2" fmla="*/ 1 w 58"/>
                  <a:gd name="T3" fmla="*/ 4 h 34"/>
                  <a:gd name="T4" fmla="*/ 6 w 58"/>
                  <a:gd name="T5" fmla="*/ 9 h 34"/>
                  <a:gd name="T6" fmla="*/ 12 w 58"/>
                  <a:gd name="T7" fmla="*/ 14 h 34"/>
                  <a:gd name="T8" fmla="*/ 20 w 58"/>
                  <a:gd name="T9" fmla="*/ 21 h 34"/>
                  <a:gd name="T10" fmla="*/ 28 w 58"/>
                  <a:gd name="T11" fmla="*/ 28 h 34"/>
                  <a:gd name="T12" fmla="*/ 37 w 58"/>
                  <a:gd name="T13" fmla="*/ 33 h 34"/>
                  <a:gd name="T14" fmla="*/ 46 w 58"/>
                  <a:gd name="T15" fmla="*/ 34 h 34"/>
                  <a:gd name="T16" fmla="*/ 54 w 58"/>
                  <a:gd name="T17" fmla="*/ 32 h 34"/>
                  <a:gd name="T18" fmla="*/ 58 w 58"/>
                  <a:gd name="T19" fmla="*/ 27 h 34"/>
                  <a:gd name="T20" fmla="*/ 54 w 58"/>
                  <a:gd name="T21" fmla="*/ 21 h 34"/>
                  <a:gd name="T22" fmla="*/ 46 w 58"/>
                  <a:gd name="T23" fmla="*/ 15 h 34"/>
                  <a:gd name="T24" fmla="*/ 36 w 58"/>
                  <a:gd name="T25" fmla="*/ 10 h 34"/>
                  <a:gd name="T26" fmla="*/ 25 w 58"/>
                  <a:gd name="T27" fmla="*/ 5 h 34"/>
                  <a:gd name="T28" fmla="*/ 13 w 58"/>
                  <a:gd name="T29" fmla="*/ 2 h 34"/>
                  <a:gd name="T30" fmla="*/ 5 w 58"/>
                  <a:gd name="T31" fmla="*/ 0 h 34"/>
                  <a:gd name="T32" fmla="*/ 0 w 58"/>
                  <a:gd name="T33" fmla="*/ 2 h 3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8"/>
                  <a:gd name="T52" fmla="*/ 0 h 34"/>
                  <a:gd name="T53" fmla="*/ 58 w 58"/>
                  <a:gd name="T54" fmla="*/ 34 h 3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8" h="34">
                    <a:moveTo>
                      <a:pt x="0" y="2"/>
                    </a:moveTo>
                    <a:lnTo>
                      <a:pt x="1" y="4"/>
                    </a:lnTo>
                    <a:lnTo>
                      <a:pt x="6" y="9"/>
                    </a:lnTo>
                    <a:lnTo>
                      <a:pt x="12" y="14"/>
                    </a:lnTo>
                    <a:lnTo>
                      <a:pt x="20" y="21"/>
                    </a:lnTo>
                    <a:lnTo>
                      <a:pt x="28" y="28"/>
                    </a:lnTo>
                    <a:lnTo>
                      <a:pt x="37" y="33"/>
                    </a:lnTo>
                    <a:lnTo>
                      <a:pt x="46" y="34"/>
                    </a:lnTo>
                    <a:lnTo>
                      <a:pt x="54" y="32"/>
                    </a:lnTo>
                    <a:lnTo>
                      <a:pt x="58" y="27"/>
                    </a:lnTo>
                    <a:lnTo>
                      <a:pt x="54" y="21"/>
                    </a:lnTo>
                    <a:lnTo>
                      <a:pt x="46" y="15"/>
                    </a:lnTo>
                    <a:lnTo>
                      <a:pt x="36" y="10"/>
                    </a:lnTo>
                    <a:lnTo>
                      <a:pt x="25" y="5"/>
                    </a:lnTo>
                    <a:lnTo>
                      <a:pt x="13" y="2"/>
                    </a:lnTo>
                    <a:lnTo>
                      <a:pt x="5" y="0"/>
                    </a:lnTo>
                    <a:lnTo>
                      <a:pt x="0" y="2"/>
                    </a:lnTo>
                    <a:close/>
                  </a:path>
                </a:pathLst>
              </a:custGeom>
              <a:solidFill>
                <a:srgbClr val="FF8228"/>
              </a:solidFill>
              <a:ln w="9525">
                <a:noFill/>
                <a:round/>
                <a:headEnd/>
                <a:tailEnd/>
              </a:ln>
            </p:spPr>
            <p:txBody>
              <a:bodyPr>
                <a:prstTxWarp prst="textNoShape">
                  <a:avLst/>
                </a:prstTxWarp>
              </a:bodyPr>
              <a:lstStyle/>
              <a:p>
                <a:endParaRPr lang="en-US"/>
              </a:p>
            </p:txBody>
          </p:sp>
          <p:sp>
            <p:nvSpPr>
              <p:cNvPr id="68070" name="Freeform 693"/>
              <p:cNvSpPr>
                <a:spLocks noChangeAspect="1"/>
              </p:cNvSpPr>
              <p:nvPr/>
            </p:nvSpPr>
            <p:spPr bwMode="auto">
              <a:xfrm>
                <a:off x="4965" y="825"/>
                <a:ext cx="27" cy="17"/>
              </a:xfrm>
              <a:custGeom>
                <a:avLst/>
                <a:gdLst>
                  <a:gd name="T0" fmla="*/ 0 w 55"/>
                  <a:gd name="T1" fmla="*/ 35 h 35"/>
                  <a:gd name="T2" fmla="*/ 2 w 55"/>
                  <a:gd name="T3" fmla="*/ 35 h 35"/>
                  <a:gd name="T4" fmla="*/ 8 w 55"/>
                  <a:gd name="T5" fmla="*/ 34 h 35"/>
                  <a:gd name="T6" fmla="*/ 17 w 55"/>
                  <a:gd name="T7" fmla="*/ 32 h 35"/>
                  <a:gd name="T8" fmla="*/ 28 w 55"/>
                  <a:gd name="T9" fmla="*/ 29 h 35"/>
                  <a:gd name="T10" fmla="*/ 37 w 55"/>
                  <a:gd name="T11" fmla="*/ 26 h 35"/>
                  <a:gd name="T12" fmla="*/ 46 w 55"/>
                  <a:gd name="T13" fmla="*/ 21 h 35"/>
                  <a:gd name="T14" fmla="*/ 53 w 55"/>
                  <a:gd name="T15" fmla="*/ 15 h 35"/>
                  <a:gd name="T16" fmla="*/ 55 w 55"/>
                  <a:gd name="T17" fmla="*/ 7 h 35"/>
                  <a:gd name="T18" fmla="*/ 53 w 55"/>
                  <a:gd name="T19" fmla="*/ 1 h 35"/>
                  <a:gd name="T20" fmla="*/ 46 w 55"/>
                  <a:gd name="T21" fmla="*/ 0 h 35"/>
                  <a:gd name="T22" fmla="*/ 37 w 55"/>
                  <a:gd name="T23" fmla="*/ 4 h 35"/>
                  <a:gd name="T24" fmla="*/ 27 w 55"/>
                  <a:gd name="T25" fmla="*/ 9 h 35"/>
                  <a:gd name="T26" fmla="*/ 16 w 55"/>
                  <a:gd name="T27" fmla="*/ 16 h 35"/>
                  <a:gd name="T28" fmla="*/ 7 w 55"/>
                  <a:gd name="T29" fmla="*/ 24 h 35"/>
                  <a:gd name="T30" fmla="*/ 1 w 55"/>
                  <a:gd name="T31" fmla="*/ 30 h 35"/>
                  <a:gd name="T32" fmla="*/ 0 w 55"/>
                  <a:gd name="T33" fmla="*/ 35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5"/>
                  <a:gd name="T52" fmla="*/ 0 h 35"/>
                  <a:gd name="T53" fmla="*/ 55 w 55"/>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5" h="35">
                    <a:moveTo>
                      <a:pt x="0" y="35"/>
                    </a:moveTo>
                    <a:lnTo>
                      <a:pt x="2" y="35"/>
                    </a:lnTo>
                    <a:lnTo>
                      <a:pt x="8" y="34"/>
                    </a:lnTo>
                    <a:lnTo>
                      <a:pt x="17" y="32"/>
                    </a:lnTo>
                    <a:lnTo>
                      <a:pt x="28" y="29"/>
                    </a:lnTo>
                    <a:lnTo>
                      <a:pt x="37" y="26"/>
                    </a:lnTo>
                    <a:lnTo>
                      <a:pt x="46" y="21"/>
                    </a:lnTo>
                    <a:lnTo>
                      <a:pt x="53" y="15"/>
                    </a:lnTo>
                    <a:lnTo>
                      <a:pt x="55" y="7"/>
                    </a:lnTo>
                    <a:lnTo>
                      <a:pt x="53" y="1"/>
                    </a:lnTo>
                    <a:lnTo>
                      <a:pt x="46" y="0"/>
                    </a:lnTo>
                    <a:lnTo>
                      <a:pt x="37" y="4"/>
                    </a:lnTo>
                    <a:lnTo>
                      <a:pt x="27" y="9"/>
                    </a:lnTo>
                    <a:lnTo>
                      <a:pt x="16" y="16"/>
                    </a:lnTo>
                    <a:lnTo>
                      <a:pt x="7" y="24"/>
                    </a:lnTo>
                    <a:lnTo>
                      <a:pt x="1" y="30"/>
                    </a:lnTo>
                    <a:lnTo>
                      <a:pt x="0" y="35"/>
                    </a:lnTo>
                    <a:close/>
                  </a:path>
                </a:pathLst>
              </a:custGeom>
              <a:solidFill>
                <a:srgbClr val="FF8228"/>
              </a:solidFill>
              <a:ln w="9525">
                <a:noFill/>
                <a:round/>
                <a:headEnd/>
                <a:tailEnd/>
              </a:ln>
            </p:spPr>
            <p:txBody>
              <a:bodyPr>
                <a:prstTxWarp prst="textNoShape">
                  <a:avLst/>
                </a:prstTxWarp>
              </a:bodyPr>
              <a:lstStyle/>
              <a:p>
                <a:endParaRPr lang="en-US"/>
              </a:p>
            </p:txBody>
          </p:sp>
          <p:sp>
            <p:nvSpPr>
              <p:cNvPr id="68071" name="Freeform 694"/>
              <p:cNvSpPr>
                <a:spLocks noChangeAspect="1"/>
              </p:cNvSpPr>
              <p:nvPr/>
            </p:nvSpPr>
            <p:spPr bwMode="auto">
              <a:xfrm>
                <a:off x="4429" y="793"/>
                <a:ext cx="27" cy="18"/>
              </a:xfrm>
              <a:custGeom>
                <a:avLst/>
                <a:gdLst>
                  <a:gd name="T0" fmla="*/ 0 w 55"/>
                  <a:gd name="T1" fmla="*/ 36 h 36"/>
                  <a:gd name="T2" fmla="*/ 2 w 55"/>
                  <a:gd name="T3" fmla="*/ 36 h 36"/>
                  <a:gd name="T4" fmla="*/ 8 w 55"/>
                  <a:gd name="T5" fmla="*/ 34 h 36"/>
                  <a:gd name="T6" fmla="*/ 17 w 55"/>
                  <a:gd name="T7" fmla="*/ 32 h 36"/>
                  <a:gd name="T8" fmla="*/ 27 w 55"/>
                  <a:gd name="T9" fmla="*/ 30 h 36"/>
                  <a:gd name="T10" fmla="*/ 36 w 55"/>
                  <a:gd name="T11" fmla="*/ 26 h 36"/>
                  <a:gd name="T12" fmla="*/ 46 w 55"/>
                  <a:gd name="T13" fmla="*/ 21 h 36"/>
                  <a:gd name="T14" fmla="*/ 53 w 55"/>
                  <a:gd name="T15" fmla="*/ 15 h 36"/>
                  <a:gd name="T16" fmla="*/ 55 w 55"/>
                  <a:gd name="T17" fmla="*/ 7 h 36"/>
                  <a:gd name="T18" fmla="*/ 53 w 55"/>
                  <a:gd name="T19" fmla="*/ 1 h 36"/>
                  <a:gd name="T20" fmla="*/ 46 w 55"/>
                  <a:gd name="T21" fmla="*/ 0 h 36"/>
                  <a:gd name="T22" fmla="*/ 36 w 55"/>
                  <a:gd name="T23" fmla="*/ 3 h 36"/>
                  <a:gd name="T24" fmla="*/ 26 w 55"/>
                  <a:gd name="T25" fmla="*/ 9 h 36"/>
                  <a:gd name="T26" fmla="*/ 16 w 55"/>
                  <a:gd name="T27" fmla="*/ 17 h 36"/>
                  <a:gd name="T28" fmla="*/ 7 w 55"/>
                  <a:gd name="T29" fmla="*/ 24 h 36"/>
                  <a:gd name="T30" fmla="*/ 1 w 55"/>
                  <a:gd name="T31" fmla="*/ 31 h 36"/>
                  <a:gd name="T32" fmla="*/ 0 w 55"/>
                  <a:gd name="T33" fmla="*/ 36 h 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5"/>
                  <a:gd name="T52" fmla="*/ 0 h 36"/>
                  <a:gd name="T53" fmla="*/ 55 w 55"/>
                  <a:gd name="T54" fmla="*/ 36 h 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5" h="36">
                    <a:moveTo>
                      <a:pt x="0" y="36"/>
                    </a:moveTo>
                    <a:lnTo>
                      <a:pt x="2" y="36"/>
                    </a:lnTo>
                    <a:lnTo>
                      <a:pt x="8" y="34"/>
                    </a:lnTo>
                    <a:lnTo>
                      <a:pt x="17" y="32"/>
                    </a:lnTo>
                    <a:lnTo>
                      <a:pt x="27" y="30"/>
                    </a:lnTo>
                    <a:lnTo>
                      <a:pt x="36" y="26"/>
                    </a:lnTo>
                    <a:lnTo>
                      <a:pt x="46" y="21"/>
                    </a:lnTo>
                    <a:lnTo>
                      <a:pt x="53" y="15"/>
                    </a:lnTo>
                    <a:lnTo>
                      <a:pt x="55" y="7"/>
                    </a:lnTo>
                    <a:lnTo>
                      <a:pt x="53" y="1"/>
                    </a:lnTo>
                    <a:lnTo>
                      <a:pt x="46" y="0"/>
                    </a:lnTo>
                    <a:lnTo>
                      <a:pt x="36" y="3"/>
                    </a:lnTo>
                    <a:lnTo>
                      <a:pt x="26" y="9"/>
                    </a:lnTo>
                    <a:lnTo>
                      <a:pt x="16" y="17"/>
                    </a:lnTo>
                    <a:lnTo>
                      <a:pt x="7" y="24"/>
                    </a:lnTo>
                    <a:lnTo>
                      <a:pt x="1" y="31"/>
                    </a:lnTo>
                    <a:lnTo>
                      <a:pt x="0" y="36"/>
                    </a:lnTo>
                    <a:close/>
                  </a:path>
                </a:pathLst>
              </a:custGeom>
              <a:solidFill>
                <a:srgbClr val="FF8228"/>
              </a:solidFill>
              <a:ln w="9525">
                <a:noFill/>
                <a:round/>
                <a:headEnd/>
                <a:tailEnd/>
              </a:ln>
            </p:spPr>
            <p:txBody>
              <a:bodyPr>
                <a:prstTxWarp prst="textNoShape">
                  <a:avLst/>
                </a:prstTxWarp>
              </a:bodyPr>
              <a:lstStyle/>
              <a:p>
                <a:endParaRPr lang="en-US"/>
              </a:p>
            </p:txBody>
          </p:sp>
          <p:sp>
            <p:nvSpPr>
              <p:cNvPr id="68072" name="Freeform 695"/>
              <p:cNvSpPr>
                <a:spLocks noChangeAspect="1"/>
              </p:cNvSpPr>
              <p:nvPr/>
            </p:nvSpPr>
            <p:spPr bwMode="auto">
              <a:xfrm>
                <a:off x="4441" y="821"/>
                <a:ext cx="28" cy="17"/>
              </a:xfrm>
              <a:custGeom>
                <a:avLst/>
                <a:gdLst>
                  <a:gd name="T0" fmla="*/ 0 w 55"/>
                  <a:gd name="T1" fmla="*/ 34 h 34"/>
                  <a:gd name="T2" fmla="*/ 2 w 55"/>
                  <a:gd name="T3" fmla="*/ 34 h 34"/>
                  <a:gd name="T4" fmla="*/ 8 w 55"/>
                  <a:gd name="T5" fmla="*/ 33 h 34"/>
                  <a:gd name="T6" fmla="*/ 17 w 55"/>
                  <a:gd name="T7" fmla="*/ 31 h 34"/>
                  <a:gd name="T8" fmla="*/ 28 w 55"/>
                  <a:gd name="T9" fmla="*/ 28 h 34"/>
                  <a:gd name="T10" fmla="*/ 37 w 55"/>
                  <a:gd name="T11" fmla="*/ 24 h 34"/>
                  <a:gd name="T12" fmla="*/ 46 w 55"/>
                  <a:gd name="T13" fmla="*/ 20 h 34"/>
                  <a:gd name="T14" fmla="*/ 53 w 55"/>
                  <a:gd name="T15" fmla="*/ 14 h 34"/>
                  <a:gd name="T16" fmla="*/ 55 w 55"/>
                  <a:gd name="T17" fmla="*/ 6 h 34"/>
                  <a:gd name="T18" fmla="*/ 53 w 55"/>
                  <a:gd name="T19" fmla="*/ 0 h 34"/>
                  <a:gd name="T20" fmla="*/ 46 w 55"/>
                  <a:gd name="T21" fmla="*/ 0 h 34"/>
                  <a:gd name="T22" fmla="*/ 37 w 55"/>
                  <a:gd name="T23" fmla="*/ 3 h 34"/>
                  <a:gd name="T24" fmla="*/ 26 w 55"/>
                  <a:gd name="T25" fmla="*/ 10 h 34"/>
                  <a:gd name="T26" fmla="*/ 16 w 55"/>
                  <a:gd name="T27" fmla="*/ 16 h 34"/>
                  <a:gd name="T28" fmla="*/ 7 w 55"/>
                  <a:gd name="T29" fmla="*/ 23 h 34"/>
                  <a:gd name="T30" fmla="*/ 1 w 55"/>
                  <a:gd name="T31" fmla="*/ 30 h 34"/>
                  <a:gd name="T32" fmla="*/ 0 w 55"/>
                  <a:gd name="T33" fmla="*/ 34 h 3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5"/>
                  <a:gd name="T52" fmla="*/ 0 h 34"/>
                  <a:gd name="T53" fmla="*/ 55 w 55"/>
                  <a:gd name="T54" fmla="*/ 34 h 3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5" h="34">
                    <a:moveTo>
                      <a:pt x="0" y="34"/>
                    </a:moveTo>
                    <a:lnTo>
                      <a:pt x="2" y="34"/>
                    </a:lnTo>
                    <a:lnTo>
                      <a:pt x="8" y="33"/>
                    </a:lnTo>
                    <a:lnTo>
                      <a:pt x="17" y="31"/>
                    </a:lnTo>
                    <a:lnTo>
                      <a:pt x="28" y="28"/>
                    </a:lnTo>
                    <a:lnTo>
                      <a:pt x="37" y="24"/>
                    </a:lnTo>
                    <a:lnTo>
                      <a:pt x="46" y="20"/>
                    </a:lnTo>
                    <a:lnTo>
                      <a:pt x="53" y="14"/>
                    </a:lnTo>
                    <a:lnTo>
                      <a:pt x="55" y="6"/>
                    </a:lnTo>
                    <a:lnTo>
                      <a:pt x="53" y="0"/>
                    </a:lnTo>
                    <a:lnTo>
                      <a:pt x="46" y="0"/>
                    </a:lnTo>
                    <a:lnTo>
                      <a:pt x="37" y="3"/>
                    </a:lnTo>
                    <a:lnTo>
                      <a:pt x="26" y="10"/>
                    </a:lnTo>
                    <a:lnTo>
                      <a:pt x="16" y="16"/>
                    </a:lnTo>
                    <a:lnTo>
                      <a:pt x="7" y="23"/>
                    </a:lnTo>
                    <a:lnTo>
                      <a:pt x="1" y="30"/>
                    </a:lnTo>
                    <a:lnTo>
                      <a:pt x="0" y="34"/>
                    </a:lnTo>
                    <a:close/>
                  </a:path>
                </a:pathLst>
              </a:custGeom>
              <a:solidFill>
                <a:srgbClr val="FF8228"/>
              </a:solidFill>
              <a:ln w="9525">
                <a:noFill/>
                <a:round/>
                <a:headEnd/>
                <a:tailEnd/>
              </a:ln>
            </p:spPr>
            <p:txBody>
              <a:bodyPr>
                <a:prstTxWarp prst="textNoShape">
                  <a:avLst/>
                </a:prstTxWarp>
              </a:bodyPr>
              <a:lstStyle/>
              <a:p>
                <a:endParaRPr lang="en-US"/>
              </a:p>
            </p:txBody>
          </p:sp>
          <p:sp>
            <p:nvSpPr>
              <p:cNvPr id="68073" name="Freeform 696"/>
              <p:cNvSpPr>
                <a:spLocks noChangeAspect="1"/>
              </p:cNvSpPr>
              <p:nvPr/>
            </p:nvSpPr>
            <p:spPr bwMode="auto">
              <a:xfrm>
                <a:off x="4421" y="604"/>
                <a:ext cx="27" cy="17"/>
              </a:xfrm>
              <a:custGeom>
                <a:avLst/>
                <a:gdLst>
                  <a:gd name="T0" fmla="*/ 0 w 56"/>
                  <a:gd name="T1" fmla="*/ 35 h 35"/>
                  <a:gd name="T2" fmla="*/ 3 w 56"/>
                  <a:gd name="T3" fmla="*/ 35 h 35"/>
                  <a:gd name="T4" fmla="*/ 9 w 56"/>
                  <a:gd name="T5" fmla="*/ 33 h 35"/>
                  <a:gd name="T6" fmla="*/ 18 w 56"/>
                  <a:gd name="T7" fmla="*/ 31 h 35"/>
                  <a:gd name="T8" fmla="*/ 28 w 56"/>
                  <a:gd name="T9" fmla="*/ 29 h 35"/>
                  <a:gd name="T10" fmla="*/ 37 w 56"/>
                  <a:gd name="T11" fmla="*/ 25 h 35"/>
                  <a:gd name="T12" fmla="*/ 47 w 56"/>
                  <a:gd name="T13" fmla="*/ 20 h 35"/>
                  <a:gd name="T14" fmla="*/ 53 w 56"/>
                  <a:gd name="T15" fmla="*/ 14 h 35"/>
                  <a:gd name="T16" fmla="*/ 56 w 56"/>
                  <a:gd name="T17" fmla="*/ 6 h 35"/>
                  <a:gd name="T18" fmla="*/ 53 w 56"/>
                  <a:gd name="T19" fmla="*/ 0 h 35"/>
                  <a:gd name="T20" fmla="*/ 47 w 56"/>
                  <a:gd name="T21" fmla="*/ 0 h 35"/>
                  <a:gd name="T22" fmla="*/ 37 w 56"/>
                  <a:gd name="T23" fmla="*/ 4 h 35"/>
                  <a:gd name="T24" fmla="*/ 27 w 56"/>
                  <a:gd name="T25" fmla="*/ 9 h 35"/>
                  <a:gd name="T26" fmla="*/ 17 w 56"/>
                  <a:gd name="T27" fmla="*/ 16 h 35"/>
                  <a:gd name="T28" fmla="*/ 7 w 56"/>
                  <a:gd name="T29" fmla="*/ 24 h 35"/>
                  <a:gd name="T30" fmla="*/ 2 w 56"/>
                  <a:gd name="T31" fmla="*/ 30 h 35"/>
                  <a:gd name="T32" fmla="*/ 0 w 56"/>
                  <a:gd name="T33" fmla="*/ 35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6"/>
                  <a:gd name="T52" fmla="*/ 0 h 35"/>
                  <a:gd name="T53" fmla="*/ 56 w 56"/>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6" h="35">
                    <a:moveTo>
                      <a:pt x="0" y="35"/>
                    </a:moveTo>
                    <a:lnTo>
                      <a:pt x="3" y="35"/>
                    </a:lnTo>
                    <a:lnTo>
                      <a:pt x="9" y="33"/>
                    </a:lnTo>
                    <a:lnTo>
                      <a:pt x="18" y="31"/>
                    </a:lnTo>
                    <a:lnTo>
                      <a:pt x="28" y="29"/>
                    </a:lnTo>
                    <a:lnTo>
                      <a:pt x="37" y="25"/>
                    </a:lnTo>
                    <a:lnTo>
                      <a:pt x="47" y="20"/>
                    </a:lnTo>
                    <a:lnTo>
                      <a:pt x="53" y="14"/>
                    </a:lnTo>
                    <a:lnTo>
                      <a:pt x="56" y="6"/>
                    </a:lnTo>
                    <a:lnTo>
                      <a:pt x="53" y="0"/>
                    </a:lnTo>
                    <a:lnTo>
                      <a:pt x="47" y="0"/>
                    </a:lnTo>
                    <a:lnTo>
                      <a:pt x="37" y="4"/>
                    </a:lnTo>
                    <a:lnTo>
                      <a:pt x="27" y="9"/>
                    </a:lnTo>
                    <a:lnTo>
                      <a:pt x="17" y="16"/>
                    </a:lnTo>
                    <a:lnTo>
                      <a:pt x="7" y="24"/>
                    </a:lnTo>
                    <a:lnTo>
                      <a:pt x="2" y="30"/>
                    </a:lnTo>
                    <a:lnTo>
                      <a:pt x="0" y="35"/>
                    </a:lnTo>
                    <a:close/>
                  </a:path>
                </a:pathLst>
              </a:custGeom>
              <a:solidFill>
                <a:srgbClr val="FF8228"/>
              </a:solidFill>
              <a:ln w="9525">
                <a:noFill/>
                <a:round/>
                <a:headEnd/>
                <a:tailEnd/>
              </a:ln>
            </p:spPr>
            <p:txBody>
              <a:bodyPr>
                <a:prstTxWarp prst="textNoShape">
                  <a:avLst/>
                </a:prstTxWarp>
              </a:bodyPr>
              <a:lstStyle/>
              <a:p>
                <a:endParaRPr lang="en-US"/>
              </a:p>
            </p:txBody>
          </p:sp>
          <p:sp>
            <p:nvSpPr>
              <p:cNvPr id="68074" name="Freeform 697"/>
              <p:cNvSpPr>
                <a:spLocks noChangeAspect="1"/>
              </p:cNvSpPr>
              <p:nvPr/>
            </p:nvSpPr>
            <p:spPr bwMode="auto">
              <a:xfrm>
                <a:off x="4470" y="781"/>
                <a:ext cx="27" cy="18"/>
              </a:xfrm>
              <a:custGeom>
                <a:avLst/>
                <a:gdLst>
                  <a:gd name="T0" fmla="*/ 0 w 56"/>
                  <a:gd name="T1" fmla="*/ 34 h 34"/>
                  <a:gd name="T2" fmla="*/ 3 w 56"/>
                  <a:gd name="T3" fmla="*/ 34 h 34"/>
                  <a:gd name="T4" fmla="*/ 8 w 56"/>
                  <a:gd name="T5" fmla="*/ 33 h 34"/>
                  <a:gd name="T6" fmla="*/ 18 w 56"/>
                  <a:gd name="T7" fmla="*/ 31 h 34"/>
                  <a:gd name="T8" fmla="*/ 28 w 56"/>
                  <a:gd name="T9" fmla="*/ 29 h 34"/>
                  <a:gd name="T10" fmla="*/ 37 w 56"/>
                  <a:gd name="T11" fmla="*/ 25 h 34"/>
                  <a:gd name="T12" fmla="*/ 46 w 56"/>
                  <a:gd name="T13" fmla="*/ 19 h 34"/>
                  <a:gd name="T14" fmla="*/ 53 w 56"/>
                  <a:gd name="T15" fmla="*/ 14 h 34"/>
                  <a:gd name="T16" fmla="*/ 56 w 56"/>
                  <a:gd name="T17" fmla="*/ 6 h 34"/>
                  <a:gd name="T18" fmla="*/ 53 w 56"/>
                  <a:gd name="T19" fmla="*/ 0 h 34"/>
                  <a:gd name="T20" fmla="*/ 46 w 56"/>
                  <a:gd name="T21" fmla="*/ 0 h 34"/>
                  <a:gd name="T22" fmla="*/ 37 w 56"/>
                  <a:gd name="T23" fmla="*/ 3 h 34"/>
                  <a:gd name="T24" fmla="*/ 27 w 56"/>
                  <a:gd name="T25" fmla="*/ 9 h 34"/>
                  <a:gd name="T26" fmla="*/ 17 w 56"/>
                  <a:gd name="T27" fmla="*/ 16 h 34"/>
                  <a:gd name="T28" fmla="*/ 7 w 56"/>
                  <a:gd name="T29" fmla="*/ 24 h 34"/>
                  <a:gd name="T30" fmla="*/ 2 w 56"/>
                  <a:gd name="T31" fmla="*/ 30 h 34"/>
                  <a:gd name="T32" fmla="*/ 0 w 56"/>
                  <a:gd name="T33" fmla="*/ 34 h 3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6"/>
                  <a:gd name="T52" fmla="*/ 0 h 34"/>
                  <a:gd name="T53" fmla="*/ 56 w 56"/>
                  <a:gd name="T54" fmla="*/ 34 h 3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6" h="34">
                    <a:moveTo>
                      <a:pt x="0" y="34"/>
                    </a:moveTo>
                    <a:lnTo>
                      <a:pt x="3" y="34"/>
                    </a:lnTo>
                    <a:lnTo>
                      <a:pt x="8" y="33"/>
                    </a:lnTo>
                    <a:lnTo>
                      <a:pt x="18" y="31"/>
                    </a:lnTo>
                    <a:lnTo>
                      <a:pt x="28" y="29"/>
                    </a:lnTo>
                    <a:lnTo>
                      <a:pt x="37" y="25"/>
                    </a:lnTo>
                    <a:lnTo>
                      <a:pt x="46" y="19"/>
                    </a:lnTo>
                    <a:lnTo>
                      <a:pt x="53" y="14"/>
                    </a:lnTo>
                    <a:lnTo>
                      <a:pt x="56" y="6"/>
                    </a:lnTo>
                    <a:lnTo>
                      <a:pt x="53" y="0"/>
                    </a:lnTo>
                    <a:lnTo>
                      <a:pt x="46" y="0"/>
                    </a:lnTo>
                    <a:lnTo>
                      <a:pt x="37" y="3"/>
                    </a:lnTo>
                    <a:lnTo>
                      <a:pt x="27" y="9"/>
                    </a:lnTo>
                    <a:lnTo>
                      <a:pt x="17" y="16"/>
                    </a:lnTo>
                    <a:lnTo>
                      <a:pt x="7" y="24"/>
                    </a:lnTo>
                    <a:lnTo>
                      <a:pt x="2" y="30"/>
                    </a:lnTo>
                    <a:lnTo>
                      <a:pt x="0" y="34"/>
                    </a:lnTo>
                    <a:close/>
                  </a:path>
                </a:pathLst>
              </a:custGeom>
              <a:solidFill>
                <a:srgbClr val="FF8228"/>
              </a:solidFill>
              <a:ln w="9525">
                <a:noFill/>
                <a:round/>
                <a:headEnd/>
                <a:tailEnd/>
              </a:ln>
            </p:spPr>
            <p:txBody>
              <a:bodyPr>
                <a:prstTxWarp prst="textNoShape">
                  <a:avLst/>
                </a:prstTxWarp>
              </a:bodyPr>
              <a:lstStyle/>
              <a:p>
                <a:endParaRPr lang="en-US"/>
              </a:p>
            </p:txBody>
          </p:sp>
          <p:sp>
            <p:nvSpPr>
              <p:cNvPr id="68075" name="Freeform 698"/>
              <p:cNvSpPr>
                <a:spLocks noChangeAspect="1"/>
              </p:cNvSpPr>
              <p:nvPr/>
            </p:nvSpPr>
            <p:spPr bwMode="auto">
              <a:xfrm>
                <a:off x="4473" y="733"/>
                <a:ext cx="28" cy="17"/>
              </a:xfrm>
              <a:custGeom>
                <a:avLst/>
                <a:gdLst>
                  <a:gd name="T0" fmla="*/ 0 w 56"/>
                  <a:gd name="T1" fmla="*/ 35 h 35"/>
                  <a:gd name="T2" fmla="*/ 3 w 56"/>
                  <a:gd name="T3" fmla="*/ 35 h 35"/>
                  <a:gd name="T4" fmla="*/ 8 w 56"/>
                  <a:gd name="T5" fmla="*/ 33 h 35"/>
                  <a:gd name="T6" fmla="*/ 18 w 56"/>
                  <a:gd name="T7" fmla="*/ 32 h 35"/>
                  <a:gd name="T8" fmla="*/ 28 w 56"/>
                  <a:gd name="T9" fmla="*/ 29 h 35"/>
                  <a:gd name="T10" fmla="*/ 37 w 56"/>
                  <a:gd name="T11" fmla="*/ 25 h 35"/>
                  <a:gd name="T12" fmla="*/ 46 w 56"/>
                  <a:gd name="T13" fmla="*/ 21 h 35"/>
                  <a:gd name="T14" fmla="*/ 53 w 56"/>
                  <a:gd name="T15" fmla="*/ 14 h 35"/>
                  <a:gd name="T16" fmla="*/ 56 w 56"/>
                  <a:gd name="T17" fmla="*/ 6 h 35"/>
                  <a:gd name="T18" fmla="*/ 53 w 56"/>
                  <a:gd name="T19" fmla="*/ 0 h 35"/>
                  <a:gd name="T20" fmla="*/ 46 w 56"/>
                  <a:gd name="T21" fmla="*/ 0 h 35"/>
                  <a:gd name="T22" fmla="*/ 37 w 56"/>
                  <a:gd name="T23" fmla="*/ 4 h 35"/>
                  <a:gd name="T24" fmla="*/ 27 w 56"/>
                  <a:gd name="T25" fmla="*/ 9 h 35"/>
                  <a:gd name="T26" fmla="*/ 16 w 56"/>
                  <a:gd name="T27" fmla="*/ 16 h 35"/>
                  <a:gd name="T28" fmla="*/ 7 w 56"/>
                  <a:gd name="T29" fmla="*/ 24 h 35"/>
                  <a:gd name="T30" fmla="*/ 1 w 56"/>
                  <a:gd name="T31" fmla="*/ 30 h 35"/>
                  <a:gd name="T32" fmla="*/ 0 w 56"/>
                  <a:gd name="T33" fmla="*/ 35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6"/>
                  <a:gd name="T52" fmla="*/ 0 h 35"/>
                  <a:gd name="T53" fmla="*/ 56 w 56"/>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6" h="35">
                    <a:moveTo>
                      <a:pt x="0" y="35"/>
                    </a:moveTo>
                    <a:lnTo>
                      <a:pt x="3" y="35"/>
                    </a:lnTo>
                    <a:lnTo>
                      <a:pt x="8" y="33"/>
                    </a:lnTo>
                    <a:lnTo>
                      <a:pt x="18" y="32"/>
                    </a:lnTo>
                    <a:lnTo>
                      <a:pt x="28" y="29"/>
                    </a:lnTo>
                    <a:lnTo>
                      <a:pt x="37" y="25"/>
                    </a:lnTo>
                    <a:lnTo>
                      <a:pt x="46" y="21"/>
                    </a:lnTo>
                    <a:lnTo>
                      <a:pt x="53" y="14"/>
                    </a:lnTo>
                    <a:lnTo>
                      <a:pt x="56" y="6"/>
                    </a:lnTo>
                    <a:lnTo>
                      <a:pt x="53" y="0"/>
                    </a:lnTo>
                    <a:lnTo>
                      <a:pt x="46" y="0"/>
                    </a:lnTo>
                    <a:lnTo>
                      <a:pt x="37" y="4"/>
                    </a:lnTo>
                    <a:lnTo>
                      <a:pt x="27" y="9"/>
                    </a:lnTo>
                    <a:lnTo>
                      <a:pt x="16" y="16"/>
                    </a:lnTo>
                    <a:lnTo>
                      <a:pt x="7" y="24"/>
                    </a:lnTo>
                    <a:lnTo>
                      <a:pt x="1" y="30"/>
                    </a:lnTo>
                    <a:lnTo>
                      <a:pt x="0" y="35"/>
                    </a:lnTo>
                    <a:close/>
                  </a:path>
                </a:pathLst>
              </a:custGeom>
              <a:solidFill>
                <a:srgbClr val="FF8228"/>
              </a:solidFill>
              <a:ln w="9525">
                <a:noFill/>
                <a:round/>
                <a:headEnd/>
                <a:tailEnd/>
              </a:ln>
            </p:spPr>
            <p:txBody>
              <a:bodyPr>
                <a:prstTxWarp prst="textNoShape">
                  <a:avLst/>
                </a:prstTxWarp>
              </a:bodyPr>
              <a:lstStyle/>
              <a:p>
                <a:endParaRPr lang="en-US"/>
              </a:p>
            </p:txBody>
          </p:sp>
          <p:sp>
            <p:nvSpPr>
              <p:cNvPr id="68076" name="Freeform 699"/>
              <p:cNvSpPr>
                <a:spLocks noChangeAspect="1"/>
              </p:cNvSpPr>
              <p:nvPr/>
            </p:nvSpPr>
            <p:spPr bwMode="auto">
              <a:xfrm>
                <a:off x="4376" y="720"/>
                <a:ext cx="28" cy="17"/>
              </a:xfrm>
              <a:custGeom>
                <a:avLst/>
                <a:gdLst>
                  <a:gd name="T0" fmla="*/ 0 w 55"/>
                  <a:gd name="T1" fmla="*/ 34 h 34"/>
                  <a:gd name="T2" fmla="*/ 2 w 55"/>
                  <a:gd name="T3" fmla="*/ 34 h 34"/>
                  <a:gd name="T4" fmla="*/ 8 w 55"/>
                  <a:gd name="T5" fmla="*/ 33 h 34"/>
                  <a:gd name="T6" fmla="*/ 17 w 55"/>
                  <a:gd name="T7" fmla="*/ 32 h 34"/>
                  <a:gd name="T8" fmla="*/ 27 w 55"/>
                  <a:gd name="T9" fmla="*/ 28 h 34"/>
                  <a:gd name="T10" fmla="*/ 37 w 55"/>
                  <a:gd name="T11" fmla="*/ 25 h 34"/>
                  <a:gd name="T12" fmla="*/ 46 w 55"/>
                  <a:gd name="T13" fmla="*/ 20 h 34"/>
                  <a:gd name="T14" fmla="*/ 53 w 55"/>
                  <a:gd name="T15" fmla="*/ 15 h 34"/>
                  <a:gd name="T16" fmla="*/ 55 w 55"/>
                  <a:gd name="T17" fmla="*/ 6 h 34"/>
                  <a:gd name="T18" fmla="*/ 53 w 55"/>
                  <a:gd name="T19" fmla="*/ 1 h 34"/>
                  <a:gd name="T20" fmla="*/ 47 w 55"/>
                  <a:gd name="T21" fmla="*/ 0 h 34"/>
                  <a:gd name="T22" fmla="*/ 37 w 55"/>
                  <a:gd name="T23" fmla="*/ 3 h 34"/>
                  <a:gd name="T24" fmla="*/ 26 w 55"/>
                  <a:gd name="T25" fmla="*/ 9 h 34"/>
                  <a:gd name="T26" fmla="*/ 16 w 55"/>
                  <a:gd name="T27" fmla="*/ 16 h 34"/>
                  <a:gd name="T28" fmla="*/ 7 w 55"/>
                  <a:gd name="T29" fmla="*/ 24 h 34"/>
                  <a:gd name="T30" fmla="*/ 1 w 55"/>
                  <a:gd name="T31" fmla="*/ 30 h 34"/>
                  <a:gd name="T32" fmla="*/ 0 w 55"/>
                  <a:gd name="T33" fmla="*/ 34 h 3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5"/>
                  <a:gd name="T52" fmla="*/ 0 h 34"/>
                  <a:gd name="T53" fmla="*/ 55 w 55"/>
                  <a:gd name="T54" fmla="*/ 34 h 3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5" h="34">
                    <a:moveTo>
                      <a:pt x="0" y="34"/>
                    </a:moveTo>
                    <a:lnTo>
                      <a:pt x="2" y="34"/>
                    </a:lnTo>
                    <a:lnTo>
                      <a:pt x="8" y="33"/>
                    </a:lnTo>
                    <a:lnTo>
                      <a:pt x="17" y="32"/>
                    </a:lnTo>
                    <a:lnTo>
                      <a:pt x="27" y="28"/>
                    </a:lnTo>
                    <a:lnTo>
                      <a:pt x="37" y="25"/>
                    </a:lnTo>
                    <a:lnTo>
                      <a:pt x="46" y="20"/>
                    </a:lnTo>
                    <a:lnTo>
                      <a:pt x="53" y="15"/>
                    </a:lnTo>
                    <a:lnTo>
                      <a:pt x="55" y="6"/>
                    </a:lnTo>
                    <a:lnTo>
                      <a:pt x="53" y="1"/>
                    </a:lnTo>
                    <a:lnTo>
                      <a:pt x="47" y="0"/>
                    </a:lnTo>
                    <a:lnTo>
                      <a:pt x="37" y="3"/>
                    </a:lnTo>
                    <a:lnTo>
                      <a:pt x="26" y="9"/>
                    </a:lnTo>
                    <a:lnTo>
                      <a:pt x="16" y="16"/>
                    </a:lnTo>
                    <a:lnTo>
                      <a:pt x="7" y="24"/>
                    </a:lnTo>
                    <a:lnTo>
                      <a:pt x="1" y="30"/>
                    </a:lnTo>
                    <a:lnTo>
                      <a:pt x="0" y="34"/>
                    </a:lnTo>
                    <a:close/>
                  </a:path>
                </a:pathLst>
              </a:custGeom>
              <a:solidFill>
                <a:srgbClr val="FF8228"/>
              </a:solidFill>
              <a:ln w="9525">
                <a:noFill/>
                <a:round/>
                <a:headEnd/>
                <a:tailEnd/>
              </a:ln>
            </p:spPr>
            <p:txBody>
              <a:bodyPr>
                <a:prstTxWarp prst="textNoShape">
                  <a:avLst/>
                </a:prstTxWarp>
              </a:bodyPr>
              <a:lstStyle/>
              <a:p>
                <a:endParaRPr lang="en-US"/>
              </a:p>
            </p:txBody>
          </p:sp>
          <p:sp>
            <p:nvSpPr>
              <p:cNvPr id="68077" name="Freeform 700"/>
              <p:cNvSpPr>
                <a:spLocks noChangeAspect="1"/>
              </p:cNvSpPr>
              <p:nvPr/>
            </p:nvSpPr>
            <p:spPr bwMode="auto">
              <a:xfrm>
                <a:off x="4408" y="746"/>
                <a:ext cx="27" cy="18"/>
              </a:xfrm>
              <a:custGeom>
                <a:avLst/>
                <a:gdLst>
                  <a:gd name="T0" fmla="*/ 0 w 54"/>
                  <a:gd name="T1" fmla="*/ 34 h 34"/>
                  <a:gd name="T2" fmla="*/ 2 w 54"/>
                  <a:gd name="T3" fmla="*/ 34 h 34"/>
                  <a:gd name="T4" fmla="*/ 8 w 54"/>
                  <a:gd name="T5" fmla="*/ 33 h 34"/>
                  <a:gd name="T6" fmla="*/ 17 w 54"/>
                  <a:gd name="T7" fmla="*/ 31 h 34"/>
                  <a:gd name="T8" fmla="*/ 28 w 54"/>
                  <a:gd name="T9" fmla="*/ 28 h 34"/>
                  <a:gd name="T10" fmla="*/ 37 w 54"/>
                  <a:gd name="T11" fmla="*/ 25 h 34"/>
                  <a:gd name="T12" fmla="*/ 46 w 54"/>
                  <a:gd name="T13" fmla="*/ 19 h 34"/>
                  <a:gd name="T14" fmla="*/ 52 w 54"/>
                  <a:gd name="T15" fmla="*/ 13 h 34"/>
                  <a:gd name="T16" fmla="*/ 54 w 54"/>
                  <a:gd name="T17" fmla="*/ 5 h 34"/>
                  <a:gd name="T18" fmla="*/ 52 w 54"/>
                  <a:gd name="T19" fmla="*/ 0 h 34"/>
                  <a:gd name="T20" fmla="*/ 46 w 54"/>
                  <a:gd name="T21" fmla="*/ 0 h 34"/>
                  <a:gd name="T22" fmla="*/ 37 w 54"/>
                  <a:gd name="T23" fmla="*/ 3 h 34"/>
                  <a:gd name="T24" fmla="*/ 25 w 54"/>
                  <a:gd name="T25" fmla="*/ 9 h 34"/>
                  <a:gd name="T26" fmla="*/ 15 w 54"/>
                  <a:gd name="T27" fmla="*/ 16 h 34"/>
                  <a:gd name="T28" fmla="*/ 7 w 54"/>
                  <a:gd name="T29" fmla="*/ 24 h 34"/>
                  <a:gd name="T30" fmla="*/ 1 w 54"/>
                  <a:gd name="T31" fmla="*/ 30 h 34"/>
                  <a:gd name="T32" fmla="*/ 0 w 54"/>
                  <a:gd name="T33" fmla="*/ 34 h 3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4"/>
                  <a:gd name="T52" fmla="*/ 0 h 34"/>
                  <a:gd name="T53" fmla="*/ 54 w 54"/>
                  <a:gd name="T54" fmla="*/ 34 h 3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4" h="34">
                    <a:moveTo>
                      <a:pt x="0" y="34"/>
                    </a:moveTo>
                    <a:lnTo>
                      <a:pt x="2" y="34"/>
                    </a:lnTo>
                    <a:lnTo>
                      <a:pt x="8" y="33"/>
                    </a:lnTo>
                    <a:lnTo>
                      <a:pt x="17" y="31"/>
                    </a:lnTo>
                    <a:lnTo>
                      <a:pt x="28" y="28"/>
                    </a:lnTo>
                    <a:lnTo>
                      <a:pt x="37" y="25"/>
                    </a:lnTo>
                    <a:lnTo>
                      <a:pt x="46" y="19"/>
                    </a:lnTo>
                    <a:lnTo>
                      <a:pt x="52" y="13"/>
                    </a:lnTo>
                    <a:lnTo>
                      <a:pt x="54" y="5"/>
                    </a:lnTo>
                    <a:lnTo>
                      <a:pt x="52" y="0"/>
                    </a:lnTo>
                    <a:lnTo>
                      <a:pt x="46" y="0"/>
                    </a:lnTo>
                    <a:lnTo>
                      <a:pt x="37" y="3"/>
                    </a:lnTo>
                    <a:lnTo>
                      <a:pt x="25" y="9"/>
                    </a:lnTo>
                    <a:lnTo>
                      <a:pt x="15" y="16"/>
                    </a:lnTo>
                    <a:lnTo>
                      <a:pt x="7" y="24"/>
                    </a:lnTo>
                    <a:lnTo>
                      <a:pt x="1" y="30"/>
                    </a:lnTo>
                    <a:lnTo>
                      <a:pt x="0" y="34"/>
                    </a:lnTo>
                    <a:close/>
                  </a:path>
                </a:pathLst>
              </a:custGeom>
              <a:solidFill>
                <a:srgbClr val="FF8228"/>
              </a:solidFill>
              <a:ln w="9525">
                <a:noFill/>
                <a:round/>
                <a:headEnd/>
                <a:tailEnd/>
              </a:ln>
            </p:spPr>
            <p:txBody>
              <a:bodyPr>
                <a:prstTxWarp prst="textNoShape">
                  <a:avLst/>
                </a:prstTxWarp>
              </a:bodyPr>
              <a:lstStyle/>
              <a:p>
                <a:endParaRPr lang="en-US"/>
              </a:p>
            </p:txBody>
          </p:sp>
          <p:sp>
            <p:nvSpPr>
              <p:cNvPr id="68078" name="Freeform 701"/>
              <p:cNvSpPr>
                <a:spLocks noChangeAspect="1"/>
              </p:cNvSpPr>
              <p:nvPr/>
            </p:nvSpPr>
            <p:spPr bwMode="auto">
              <a:xfrm>
                <a:off x="4478" y="675"/>
                <a:ext cx="28" cy="18"/>
              </a:xfrm>
              <a:custGeom>
                <a:avLst/>
                <a:gdLst>
                  <a:gd name="T0" fmla="*/ 0 w 55"/>
                  <a:gd name="T1" fmla="*/ 34 h 34"/>
                  <a:gd name="T2" fmla="*/ 2 w 55"/>
                  <a:gd name="T3" fmla="*/ 34 h 34"/>
                  <a:gd name="T4" fmla="*/ 8 w 55"/>
                  <a:gd name="T5" fmla="*/ 33 h 34"/>
                  <a:gd name="T6" fmla="*/ 17 w 55"/>
                  <a:gd name="T7" fmla="*/ 32 h 34"/>
                  <a:gd name="T8" fmla="*/ 27 w 55"/>
                  <a:gd name="T9" fmla="*/ 29 h 34"/>
                  <a:gd name="T10" fmla="*/ 37 w 55"/>
                  <a:gd name="T11" fmla="*/ 25 h 34"/>
                  <a:gd name="T12" fmla="*/ 46 w 55"/>
                  <a:gd name="T13" fmla="*/ 21 h 34"/>
                  <a:gd name="T14" fmla="*/ 53 w 55"/>
                  <a:gd name="T15" fmla="*/ 15 h 34"/>
                  <a:gd name="T16" fmla="*/ 55 w 55"/>
                  <a:gd name="T17" fmla="*/ 7 h 34"/>
                  <a:gd name="T18" fmla="*/ 53 w 55"/>
                  <a:gd name="T19" fmla="*/ 1 h 34"/>
                  <a:gd name="T20" fmla="*/ 47 w 55"/>
                  <a:gd name="T21" fmla="*/ 0 h 34"/>
                  <a:gd name="T22" fmla="*/ 37 w 55"/>
                  <a:gd name="T23" fmla="*/ 3 h 34"/>
                  <a:gd name="T24" fmla="*/ 26 w 55"/>
                  <a:gd name="T25" fmla="*/ 9 h 34"/>
                  <a:gd name="T26" fmla="*/ 16 w 55"/>
                  <a:gd name="T27" fmla="*/ 16 h 34"/>
                  <a:gd name="T28" fmla="*/ 7 w 55"/>
                  <a:gd name="T29" fmla="*/ 24 h 34"/>
                  <a:gd name="T30" fmla="*/ 1 w 55"/>
                  <a:gd name="T31" fmla="*/ 30 h 34"/>
                  <a:gd name="T32" fmla="*/ 0 w 55"/>
                  <a:gd name="T33" fmla="*/ 34 h 3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5"/>
                  <a:gd name="T52" fmla="*/ 0 h 34"/>
                  <a:gd name="T53" fmla="*/ 55 w 55"/>
                  <a:gd name="T54" fmla="*/ 34 h 3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5" h="34">
                    <a:moveTo>
                      <a:pt x="0" y="34"/>
                    </a:moveTo>
                    <a:lnTo>
                      <a:pt x="2" y="34"/>
                    </a:lnTo>
                    <a:lnTo>
                      <a:pt x="8" y="33"/>
                    </a:lnTo>
                    <a:lnTo>
                      <a:pt x="17" y="32"/>
                    </a:lnTo>
                    <a:lnTo>
                      <a:pt x="27" y="29"/>
                    </a:lnTo>
                    <a:lnTo>
                      <a:pt x="37" y="25"/>
                    </a:lnTo>
                    <a:lnTo>
                      <a:pt x="46" y="21"/>
                    </a:lnTo>
                    <a:lnTo>
                      <a:pt x="53" y="15"/>
                    </a:lnTo>
                    <a:lnTo>
                      <a:pt x="55" y="7"/>
                    </a:lnTo>
                    <a:lnTo>
                      <a:pt x="53" y="1"/>
                    </a:lnTo>
                    <a:lnTo>
                      <a:pt x="47" y="0"/>
                    </a:lnTo>
                    <a:lnTo>
                      <a:pt x="37" y="3"/>
                    </a:lnTo>
                    <a:lnTo>
                      <a:pt x="26" y="9"/>
                    </a:lnTo>
                    <a:lnTo>
                      <a:pt x="16" y="16"/>
                    </a:lnTo>
                    <a:lnTo>
                      <a:pt x="7" y="24"/>
                    </a:lnTo>
                    <a:lnTo>
                      <a:pt x="1" y="30"/>
                    </a:lnTo>
                    <a:lnTo>
                      <a:pt x="0" y="34"/>
                    </a:lnTo>
                    <a:close/>
                  </a:path>
                </a:pathLst>
              </a:custGeom>
              <a:solidFill>
                <a:srgbClr val="FF8228"/>
              </a:solidFill>
              <a:ln w="9525">
                <a:noFill/>
                <a:round/>
                <a:headEnd/>
                <a:tailEnd/>
              </a:ln>
            </p:spPr>
            <p:txBody>
              <a:bodyPr>
                <a:prstTxWarp prst="textNoShape">
                  <a:avLst/>
                </a:prstTxWarp>
              </a:bodyPr>
              <a:lstStyle/>
              <a:p>
                <a:endParaRPr lang="en-US"/>
              </a:p>
            </p:txBody>
          </p:sp>
          <p:sp>
            <p:nvSpPr>
              <p:cNvPr id="68079" name="Freeform 702"/>
              <p:cNvSpPr>
                <a:spLocks noChangeAspect="1"/>
              </p:cNvSpPr>
              <p:nvPr/>
            </p:nvSpPr>
            <p:spPr bwMode="auto">
              <a:xfrm>
                <a:off x="4395" y="662"/>
                <a:ext cx="27" cy="18"/>
              </a:xfrm>
              <a:custGeom>
                <a:avLst/>
                <a:gdLst>
                  <a:gd name="T0" fmla="*/ 0 w 55"/>
                  <a:gd name="T1" fmla="*/ 36 h 36"/>
                  <a:gd name="T2" fmla="*/ 2 w 55"/>
                  <a:gd name="T3" fmla="*/ 36 h 36"/>
                  <a:gd name="T4" fmla="*/ 8 w 55"/>
                  <a:gd name="T5" fmla="*/ 35 h 36"/>
                  <a:gd name="T6" fmla="*/ 17 w 55"/>
                  <a:gd name="T7" fmla="*/ 33 h 36"/>
                  <a:gd name="T8" fmla="*/ 27 w 55"/>
                  <a:gd name="T9" fmla="*/ 30 h 36"/>
                  <a:gd name="T10" fmla="*/ 36 w 55"/>
                  <a:gd name="T11" fmla="*/ 27 h 36"/>
                  <a:gd name="T12" fmla="*/ 46 w 55"/>
                  <a:gd name="T13" fmla="*/ 21 h 36"/>
                  <a:gd name="T14" fmla="*/ 53 w 55"/>
                  <a:gd name="T15" fmla="*/ 15 h 36"/>
                  <a:gd name="T16" fmla="*/ 55 w 55"/>
                  <a:gd name="T17" fmla="*/ 7 h 36"/>
                  <a:gd name="T18" fmla="*/ 53 w 55"/>
                  <a:gd name="T19" fmla="*/ 2 h 36"/>
                  <a:gd name="T20" fmla="*/ 46 w 55"/>
                  <a:gd name="T21" fmla="*/ 0 h 36"/>
                  <a:gd name="T22" fmla="*/ 36 w 55"/>
                  <a:gd name="T23" fmla="*/ 4 h 36"/>
                  <a:gd name="T24" fmla="*/ 26 w 55"/>
                  <a:gd name="T25" fmla="*/ 10 h 36"/>
                  <a:gd name="T26" fmla="*/ 16 w 55"/>
                  <a:gd name="T27" fmla="*/ 18 h 36"/>
                  <a:gd name="T28" fmla="*/ 7 w 55"/>
                  <a:gd name="T29" fmla="*/ 25 h 36"/>
                  <a:gd name="T30" fmla="*/ 1 w 55"/>
                  <a:gd name="T31" fmla="*/ 32 h 36"/>
                  <a:gd name="T32" fmla="*/ 0 w 55"/>
                  <a:gd name="T33" fmla="*/ 36 h 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5"/>
                  <a:gd name="T52" fmla="*/ 0 h 36"/>
                  <a:gd name="T53" fmla="*/ 55 w 55"/>
                  <a:gd name="T54" fmla="*/ 36 h 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5" h="36">
                    <a:moveTo>
                      <a:pt x="0" y="36"/>
                    </a:moveTo>
                    <a:lnTo>
                      <a:pt x="2" y="36"/>
                    </a:lnTo>
                    <a:lnTo>
                      <a:pt x="8" y="35"/>
                    </a:lnTo>
                    <a:lnTo>
                      <a:pt x="17" y="33"/>
                    </a:lnTo>
                    <a:lnTo>
                      <a:pt x="27" y="30"/>
                    </a:lnTo>
                    <a:lnTo>
                      <a:pt x="36" y="27"/>
                    </a:lnTo>
                    <a:lnTo>
                      <a:pt x="46" y="21"/>
                    </a:lnTo>
                    <a:lnTo>
                      <a:pt x="53" y="15"/>
                    </a:lnTo>
                    <a:lnTo>
                      <a:pt x="55" y="7"/>
                    </a:lnTo>
                    <a:lnTo>
                      <a:pt x="53" y="2"/>
                    </a:lnTo>
                    <a:lnTo>
                      <a:pt x="46" y="0"/>
                    </a:lnTo>
                    <a:lnTo>
                      <a:pt x="36" y="4"/>
                    </a:lnTo>
                    <a:lnTo>
                      <a:pt x="26" y="10"/>
                    </a:lnTo>
                    <a:lnTo>
                      <a:pt x="16" y="18"/>
                    </a:lnTo>
                    <a:lnTo>
                      <a:pt x="7" y="25"/>
                    </a:lnTo>
                    <a:lnTo>
                      <a:pt x="1" y="32"/>
                    </a:lnTo>
                    <a:lnTo>
                      <a:pt x="0" y="36"/>
                    </a:lnTo>
                    <a:close/>
                  </a:path>
                </a:pathLst>
              </a:custGeom>
              <a:solidFill>
                <a:srgbClr val="FF8228"/>
              </a:solidFill>
              <a:ln w="9525">
                <a:noFill/>
                <a:round/>
                <a:headEnd/>
                <a:tailEnd/>
              </a:ln>
            </p:spPr>
            <p:txBody>
              <a:bodyPr>
                <a:prstTxWarp prst="textNoShape">
                  <a:avLst/>
                </a:prstTxWarp>
              </a:bodyPr>
              <a:lstStyle/>
              <a:p>
                <a:endParaRPr lang="en-US"/>
              </a:p>
            </p:txBody>
          </p:sp>
          <p:sp>
            <p:nvSpPr>
              <p:cNvPr id="68080" name="Freeform 703"/>
              <p:cNvSpPr>
                <a:spLocks noChangeAspect="1"/>
              </p:cNvSpPr>
              <p:nvPr/>
            </p:nvSpPr>
            <p:spPr bwMode="auto">
              <a:xfrm>
                <a:off x="4455" y="607"/>
                <a:ext cx="27" cy="18"/>
              </a:xfrm>
              <a:custGeom>
                <a:avLst/>
                <a:gdLst>
                  <a:gd name="T0" fmla="*/ 0 w 56"/>
                  <a:gd name="T1" fmla="*/ 35 h 35"/>
                  <a:gd name="T2" fmla="*/ 3 w 56"/>
                  <a:gd name="T3" fmla="*/ 35 h 35"/>
                  <a:gd name="T4" fmla="*/ 9 w 56"/>
                  <a:gd name="T5" fmla="*/ 33 h 35"/>
                  <a:gd name="T6" fmla="*/ 18 w 56"/>
                  <a:gd name="T7" fmla="*/ 32 h 35"/>
                  <a:gd name="T8" fmla="*/ 28 w 56"/>
                  <a:gd name="T9" fmla="*/ 29 h 35"/>
                  <a:gd name="T10" fmla="*/ 37 w 56"/>
                  <a:gd name="T11" fmla="*/ 25 h 35"/>
                  <a:gd name="T12" fmla="*/ 47 w 56"/>
                  <a:gd name="T13" fmla="*/ 21 h 35"/>
                  <a:gd name="T14" fmla="*/ 53 w 56"/>
                  <a:gd name="T15" fmla="*/ 15 h 35"/>
                  <a:gd name="T16" fmla="*/ 56 w 56"/>
                  <a:gd name="T17" fmla="*/ 7 h 35"/>
                  <a:gd name="T18" fmla="*/ 53 w 56"/>
                  <a:gd name="T19" fmla="*/ 1 h 35"/>
                  <a:gd name="T20" fmla="*/ 48 w 56"/>
                  <a:gd name="T21" fmla="*/ 0 h 35"/>
                  <a:gd name="T22" fmla="*/ 37 w 56"/>
                  <a:gd name="T23" fmla="*/ 3 h 35"/>
                  <a:gd name="T24" fmla="*/ 27 w 56"/>
                  <a:gd name="T25" fmla="*/ 9 h 35"/>
                  <a:gd name="T26" fmla="*/ 17 w 56"/>
                  <a:gd name="T27" fmla="*/ 16 h 35"/>
                  <a:gd name="T28" fmla="*/ 7 w 56"/>
                  <a:gd name="T29" fmla="*/ 24 h 35"/>
                  <a:gd name="T30" fmla="*/ 2 w 56"/>
                  <a:gd name="T31" fmla="*/ 30 h 35"/>
                  <a:gd name="T32" fmla="*/ 0 w 56"/>
                  <a:gd name="T33" fmla="*/ 35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6"/>
                  <a:gd name="T52" fmla="*/ 0 h 35"/>
                  <a:gd name="T53" fmla="*/ 56 w 56"/>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6" h="35">
                    <a:moveTo>
                      <a:pt x="0" y="35"/>
                    </a:moveTo>
                    <a:lnTo>
                      <a:pt x="3" y="35"/>
                    </a:lnTo>
                    <a:lnTo>
                      <a:pt x="9" y="33"/>
                    </a:lnTo>
                    <a:lnTo>
                      <a:pt x="18" y="32"/>
                    </a:lnTo>
                    <a:lnTo>
                      <a:pt x="28" y="29"/>
                    </a:lnTo>
                    <a:lnTo>
                      <a:pt x="37" y="25"/>
                    </a:lnTo>
                    <a:lnTo>
                      <a:pt x="47" y="21"/>
                    </a:lnTo>
                    <a:lnTo>
                      <a:pt x="53" y="15"/>
                    </a:lnTo>
                    <a:lnTo>
                      <a:pt x="56" y="7"/>
                    </a:lnTo>
                    <a:lnTo>
                      <a:pt x="53" y="1"/>
                    </a:lnTo>
                    <a:lnTo>
                      <a:pt x="48" y="0"/>
                    </a:lnTo>
                    <a:lnTo>
                      <a:pt x="37" y="3"/>
                    </a:lnTo>
                    <a:lnTo>
                      <a:pt x="27" y="9"/>
                    </a:lnTo>
                    <a:lnTo>
                      <a:pt x="17" y="16"/>
                    </a:lnTo>
                    <a:lnTo>
                      <a:pt x="7" y="24"/>
                    </a:lnTo>
                    <a:lnTo>
                      <a:pt x="2" y="30"/>
                    </a:lnTo>
                    <a:lnTo>
                      <a:pt x="0" y="35"/>
                    </a:lnTo>
                    <a:close/>
                  </a:path>
                </a:pathLst>
              </a:custGeom>
              <a:solidFill>
                <a:srgbClr val="FF8228"/>
              </a:solidFill>
              <a:ln w="9525">
                <a:noFill/>
                <a:round/>
                <a:headEnd/>
                <a:tailEnd/>
              </a:ln>
            </p:spPr>
            <p:txBody>
              <a:bodyPr>
                <a:prstTxWarp prst="textNoShape">
                  <a:avLst/>
                </a:prstTxWarp>
              </a:bodyPr>
              <a:lstStyle/>
              <a:p>
                <a:endParaRPr lang="en-US"/>
              </a:p>
            </p:txBody>
          </p:sp>
          <p:sp>
            <p:nvSpPr>
              <p:cNvPr id="68081" name="Freeform 704"/>
              <p:cNvSpPr>
                <a:spLocks noChangeAspect="1"/>
              </p:cNvSpPr>
              <p:nvPr/>
            </p:nvSpPr>
            <p:spPr bwMode="auto">
              <a:xfrm>
                <a:off x="4494" y="623"/>
                <a:ext cx="28" cy="18"/>
              </a:xfrm>
              <a:custGeom>
                <a:avLst/>
                <a:gdLst>
                  <a:gd name="T0" fmla="*/ 0 w 55"/>
                  <a:gd name="T1" fmla="*/ 36 h 36"/>
                  <a:gd name="T2" fmla="*/ 2 w 55"/>
                  <a:gd name="T3" fmla="*/ 36 h 36"/>
                  <a:gd name="T4" fmla="*/ 9 w 55"/>
                  <a:gd name="T5" fmla="*/ 35 h 36"/>
                  <a:gd name="T6" fmla="*/ 17 w 55"/>
                  <a:gd name="T7" fmla="*/ 32 h 36"/>
                  <a:gd name="T8" fmla="*/ 27 w 55"/>
                  <a:gd name="T9" fmla="*/ 30 h 36"/>
                  <a:gd name="T10" fmla="*/ 38 w 55"/>
                  <a:gd name="T11" fmla="*/ 27 h 36"/>
                  <a:gd name="T12" fmla="*/ 47 w 55"/>
                  <a:gd name="T13" fmla="*/ 21 h 36"/>
                  <a:gd name="T14" fmla="*/ 53 w 55"/>
                  <a:gd name="T15" fmla="*/ 15 h 36"/>
                  <a:gd name="T16" fmla="*/ 55 w 55"/>
                  <a:gd name="T17" fmla="*/ 7 h 36"/>
                  <a:gd name="T18" fmla="*/ 53 w 55"/>
                  <a:gd name="T19" fmla="*/ 1 h 36"/>
                  <a:gd name="T20" fmla="*/ 47 w 55"/>
                  <a:gd name="T21" fmla="*/ 0 h 36"/>
                  <a:gd name="T22" fmla="*/ 37 w 55"/>
                  <a:gd name="T23" fmla="*/ 4 h 36"/>
                  <a:gd name="T24" fmla="*/ 26 w 55"/>
                  <a:gd name="T25" fmla="*/ 9 h 36"/>
                  <a:gd name="T26" fmla="*/ 16 w 55"/>
                  <a:gd name="T27" fmla="*/ 17 h 36"/>
                  <a:gd name="T28" fmla="*/ 7 w 55"/>
                  <a:gd name="T29" fmla="*/ 24 h 36"/>
                  <a:gd name="T30" fmla="*/ 1 w 55"/>
                  <a:gd name="T31" fmla="*/ 31 h 36"/>
                  <a:gd name="T32" fmla="*/ 0 w 55"/>
                  <a:gd name="T33" fmla="*/ 36 h 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5"/>
                  <a:gd name="T52" fmla="*/ 0 h 36"/>
                  <a:gd name="T53" fmla="*/ 55 w 55"/>
                  <a:gd name="T54" fmla="*/ 36 h 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5" h="36">
                    <a:moveTo>
                      <a:pt x="0" y="36"/>
                    </a:moveTo>
                    <a:lnTo>
                      <a:pt x="2" y="36"/>
                    </a:lnTo>
                    <a:lnTo>
                      <a:pt x="9" y="35"/>
                    </a:lnTo>
                    <a:lnTo>
                      <a:pt x="17" y="32"/>
                    </a:lnTo>
                    <a:lnTo>
                      <a:pt x="27" y="30"/>
                    </a:lnTo>
                    <a:lnTo>
                      <a:pt x="38" y="27"/>
                    </a:lnTo>
                    <a:lnTo>
                      <a:pt x="47" y="21"/>
                    </a:lnTo>
                    <a:lnTo>
                      <a:pt x="53" y="15"/>
                    </a:lnTo>
                    <a:lnTo>
                      <a:pt x="55" y="7"/>
                    </a:lnTo>
                    <a:lnTo>
                      <a:pt x="53" y="1"/>
                    </a:lnTo>
                    <a:lnTo>
                      <a:pt x="47" y="0"/>
                    </a:lnTo>
                    <a:lnTo>
                      <a:pt x="37" y="4"/>
                    </a:lnTo>
                    <a:lnTo>
                      <a:pt x="26" y="9"/>
                    </a:lnTo>
                    <a:lnTo>
                      <a:pt x="16" y="17"/>
                    </a:lnTo>
                    <a:lnTo>
                      <a:pt x="7" y="24"/>
                    </a:lnTo>
                    <a:lnTo>
                      <a:pt x="1" y="31"/>
                    </a:lnTo>
                    <a:lnTo>
                      <a:pt x="0" y="36"/>
                    </a:lnTo>
                    <a:close/>
                  </a:path>
                </a:pathLst>
              </a:custGeom>
              <a:solidFill>
                <a:srgbClr val="FF8228"/>
              </a:solidFill>
              <a:ln w="9525">
                <a:noFill/>
                <a:round/>
                <a:headEnd/>
                <a:tailEnd/>
              </a:ln>
            </p:spPr>
            <p:txBody>
              <a:bodyPr>
                <a:prstTxWarp prst="textNoShape">
                  <a:avLst/>
                </a:prstTxWarp>
              </a:bodyPr>
              <a:lstStyle/>
              <a:p>
                <a:endParaRPr lang="en-US"/>
              </a:p>
            </p:txBody>
          </p:sp>
          <p:sp>
            <p:nvSpPr>
              <p:cNvPr id="68082" name="Freeform 705"/>
              <p:cNvSpPr>
                <a:spLocks noChangeAspect="1"/>
              </p:cNvSpPr>
              <p:nvPr/>
            </p:nvSpPr>
            <p:spPr bwMode="auto">
              <a:xfrm>
                <a:off x="4458" y="655"/>
                <a:ext cx="27" cy="17"/>
              </a:xfrm>
              <a:custGeom>
                <a:avLst/>
                <a:gdLst>
                  <a:gd name="T0" fmla="*/ 0 w 56"/>
                  <a:gd name="T1" fmla="*/ 35 h 35"/>
                  <a:gd name="T2" fmla="*/ 3 w 56"/>
                  <a:gd name="T3" fmla="*/ 35 h 35"/>
                  <a:gd name="T4" fmla="*/ 8 w 56"/>
                  <a:gd name="T5" fmla="*/ 34 h 35"/>
                  <a:gd name="T6" fmla="*/ 17 w 56"/>
                  <a:gd name="T7" fmla="*/ 32 h 35"/>
                  <a:gd name="T8" fmla="*/ 28 w 56"/>
                  <a:gd name="T9" fmla="*/ 29 h 35"/>
                  <a:gd name="T10" fmla="*/ 37 w 56"/>
                  <a:gd name="T11" fmla="*/ 26 h 35"/>
                  <a:gd name="T12" fmla="*/ 46 w 56"/>
                  <a:gd name="T13" fmla="*/ 20 h 35"/>
                  <a:gd name="T14" fmla="*/ 53 w 56"/>
                  <a:gd name="T15" fmla="*/ 14 h 35"/>
                  <a:gd name="T16" fmla="*/ 56 w 56"/>
                  <a:gd name="T17" fmla="*/ 6 h 35"/>
                  <a:gd name="T18" fmla="*/ 53 w 56"/>
                  <a:gd name="T19" fmla="*/ 0 h 35"/>
                  <a:gd name="T20" fmla="*/ 46 w 56"/>
                  <a:gd name="T21" fmla="*/ 0 h 35"/>
                  <a:gd name="T22" fmla="*/ 37 w 56"/>
                  <a:gd name="T23" fmla="*/ 4 h 35"/>
                  <a:gd name="T24" fmla="*/ 27 w 56"/>
                  <a:gd name="T25" fmla="*/ 10 h 35"/>
                  <a:gd name="T26" fmla="*/ 15 w 56"/>
                  <a:gd name="T27" fmla="*/ 17 h 35"/>
                  <a:gd name="T28" fmla="*/ 7 w 56"/>
                  <a:gd name="T29" fmla="*/ 25 h 35"/>
                  <a:gd name="T30" fmla="*/ 1 w 56"/>
                  <a:gd name="T31" fmla="*/ 30 h 35"/>
                  <a:gd name="T32" fmla="*/ 0 w 56"/>
                  <a:gd name="T33" fmla="*/ 35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6"/>
                  <a:gd name="T52" fmla="*/ 0 h 35"/>
                  <a:gd name="T53" fmla="*/ 56 w 56"/>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6" h="35">
                    <a:moveTo>
                      <a:pt x="0" y="35"/>
                    </a:moveTo>
                    <a:lnTo>
                      <a:pt x="3" y="35"/>
                    </a:lnTo>
                    <a:lnTo>
                      <a:pt x="8" y="34"/>
                    </a:lnTo>
                    <a:lnTo>
                      <a:pt x="17" y="32"/>
                    </a:lnTo>
                    <a:lnTo>
                      <a:pt x="28" y="29"/>
                    </a:lnTo>
                    <a:lnTo>
                      <a:pt x="37" y="26"/>
                    </a:lnTo>
                    <a:lnTo>
                      <a:pt x="46" y="20"/>
                    </a:lnTo>
                    <a:lnTo>
                      <a:pt x="53" y="14"/>
                    </a:lnTo>
                    <a:lnTo>
                      <a:pt x="56" y="6"/>
                    </a:lnTo>
                    <a:lnTo>
                      <a:pt x="53" y="0"/>
                    </a:lnTo>
                    <a:lnTo>
                      <a:pt x="46" y="0"/>
                    </a:lnTo>
                    <a:lnTo>
                      <a:pt x="37" y="4"/>
                    </a:lnTo>
                    <a:lnTo>
                      <a:pt x="27" y="10"/>
                    </a:lnTo>
                    <a:lnTo>
                      <a:pt x="15" y="17"/>
                    </a:lnTo>
                    <a:lnTo>
                      <a:pt x="7" y="25"/>
                    </a:lnTo>
                    <a:lnTo>
                      <a:pt x="1" y="30"/>
                    </a:lnTo>
                    <a:lnTo>
                      <a:pt x="0" y="35"/>
                    </a:lnTo>
                    <a:close/>
                  </a:path>
                </a:pathLst>
              </a:custGeom>
              <a:solidFill>
                <a:srgbClr val="FF8228"/>
              </a:solidFill>
              <a:ln w="9525">
                <a:noFill/>
                <a:round/>
                <a:headEnd/>
                <a:tailEnd/>
              </a:ln>
            </p:spPr>
            <p:txBody>
              <a:bodyPr>
                <a:prstTxWarp prst="textNoShape">
                  <a:avLst/>
                </a:prstTxWarp>
              </a:bodyPr>
              <a:lstStyle/>
              <a:p>
                <a:endParaRPr lang="en-US"/>
              </a:p>
            </p:txBody>
          </p:sp>
          <p:sp>
            <p:nvSpPr>
              <p:cNvPr id="68083" name="Freeform 706"/>
              <p:cNvSpPr>
                <a:spLocks noChangeAspect="1"/>
              </p:cNvSpPr>
              <p:nvPr/>
            </p:nvSpPr>
            <p:spPr bwMode="auto">
              <a:xfrm>
                <a:off x="4577" y="563"/>
                <a:ext cx="28" cy="17"/>
              </a:xfrm>
              <a:custGeom>
                <a:avLst/>
                <a:gdLst>
                  <a:gd name="T0" fmla="*/ 0 w 55"/>
                  <a:gd name="T1" fmla="*/ 35 h 35"/>
                  <a:gd name="T2" fmla="*/ 2 w 55"/>
                  <a:gd name="T3" fmla="*/ 35 h 35"/>
                  <a:gd name="T4" fmla="*/ 9 w 55"/>
                  <a:gd name="T5" fmla="*/ 34 h 35"/>
                  <a:gd name="T6" fmla="*/ 17 w 55"/>
                  <a:gd name="T7" fmla="*/ 33 h 35"/>
                  <a:gd name="T8" fmla="*/ 27 w 55"/>
                  <a:gd name="T9" fmla="*/ 29 h 35"/>
                  <a:gd name="T10" fmla="*/ 38 w 55"/>
                  <a:gd name="T11" fmla="*/ 26 h 35"/>
                  <a:gd name="T12" fmla="*/ 47 w 55"/>
                  <a:gd name="T13" fmla="*/ 21 h 35"/>
                  <a:gd name="T14" fmla="*/ 53 w 55"/>
                  <a:gd name="T15" fmla="*/ 14 h 35"/>
                  <a:gd name="T16" fmla="*/ 55 w 55"/>
                  <a:gd name="T17" fmla="*/ 6 h 35"/>
                  <a:gd name="T18" fmla="*/ 53 w 55"/>
                  <a:gd name="T19" fmla="*/ 0 h 35"/>
                  <a:gd name="T20" fmla="*/ 47 w 55"/>
                  <a:gd name="T21" fmla="*/ 0 h 35"/>
                  <a:gd name="T22" fmla="*/ 37 w 55"/>
                  <a:gd name="T23" fmla="*/ 4 h 35"/>
                  <a:gd name="T24" fmla="*/ 26 w 55"/>
                  <a:gd name="T25" fmla="*/ 10 h 35"/>
                  <a:gd name="T26" fmla="*/ 16 w 55"/>
                  <a:gd name="T27" fmla="*/ 16 h 35"/>
                  <a:gd name="T28" fmla="*/ 7 w 55"/>
                  <a:gd name="T29" fmla="*/ 24 h 35"/>
                  <a:gd name="T30" fmla="*/ 1 w 55"/>
                  <a:gd name="T31" fmla="*/ 30 h 35"/>
                  <a:gd name="T32" fmla="*/ 0 w 55"/>
                  <a:gd name="T33" fmla="*/ 35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5"/>
                  <a:gd name="T52" fmla="*/ 0 h 35"/>
                  <a:gd name="T53" fmla="*/ 55 w 55"/>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5" h="35">
                    <a:moveTo>
                      <a:pt x="0" y="35"/>
                    </a:moveTo>
                    <a:lnTo>
                      <a:pt x="2" y="35"/>
                    </a:lnTo>
                    <a:lnTo>
                      <a:pt x="9" y="34"/>
                    </a:lnTo>
                    <a:lnTo>
                      <a:pt x="17" y="33"/>
                    </a:lnTo>
                    <a:lnTo>
                      <a:pt x="27" y="29"/>
                    </a:lnTo>
                    <a:lnTo>
                      <a:pt x="38" y="26"/>
                    </a:lnTo>
                    <a:lnTo>
                      <a:pt x="47" y="21"/>
                    </a:lnTo>
                    <a:lnTo>
                      <a:pt x="53" y="14"/>
                    </a:lnTo>
                    <a:lnTo>
                      <a:pt x="55" y="6"/>
                    </a:lnTo>
                    <a:lnTo>
                      <a:pt x="53" y="0"/>
                    </a:lnTo>
                    <a:lnTo>
                      <a:pt x="47" y="0"/>
                    </a:lnTo>
                    <a:lnTo>
                      <a:pt x="37" y="4"/>
                    </a:lnTo>
                    <a:lnTo>
                      <a:pt x="26" y="10"/>
                    </a:lnTo>
                    <a:lnTo>
                      <a:pt x="16" y="16"/>
                    </a:lnTo>
                    <a:lnTo>
                      <a:pt x="7" y="24"/>
                    </a:lnTo>
                    <a:lnTo>
                      <a:pt x="1" y="30"/>
                    </a:lnTo>
                    <a:lnTo>
                      <a:pt x="0" y="35"/>
                    </a:lnTo>
                    <a:close/>
                  </a:path>
                </a:pathLst>
              </a:custGeom>
              <a:solidFill>
                <a:srgbClr val="FF8228"/>
              </a:solidFill>
              <a:ln w="9525">
                <a:noFill/>
                <a:round/>
                <a:headEnd/>
                <a:tailEnd/>
              </a:ln>
            </p:spPr>
            <p:txBody>
              <a:bodyPr>
                <a:prstTxWarp prst="textNoShape">
                  <a:avLst/>
                </a:prstTxWarp>
              </a:bodyPr>
              <a:lstStyle/>
              <a:p>
                <a:endParaRPr lang="en-US"/>
              </a:p>
            </p:txBody>
          </p:sp>
          <p:sp>
            <p:nvSpPr>
              <p:cNvPr id="68084" name="Freeform 707"/>
              <p:cNvSpPr>
                <a:spLocks noChangeAspect="1"/>
              </p:cNvSpPr>
              <p:nvPr/>
            </p:nvSpPr>
            <p:spPr bwMode="auto">
              <a:xfrm>
                <a:off x="4528" y="550"/>
                <a:ext cx="28" cy="18"/>
              </a:xfrm>
              <a:custGeom>
                <a:avLst/>
                <a:gdLst>
                  <a:gd name="T0" fmla="*/ 0 w 55"/>
                  <a:gd name="T1" fmla="*/ 36 h 36"/>
                  <a:gd name="T2" fmla="*/ 2 w 55"/>
                  <a:gd name="T3" fmla="*/ 36 h 36"/>
                  <a:gd name="T4" fmla="*/ 9 w 55"/>
                  <a:gd name="T5" fmla="*/ 34 h 36"/>
                  <a:gd name="T6" fmla="*/ 17 w 55"/>
                  <a:gd name="T7" fmla="*/ 32 h 36"/>
                  <a:gd name="T8" fmla="*/ 27 w 55"/>
                  <a:gd name="T9" fmla="*/ 30 h 36"/>
                  <a:gd name="T10" fmla="*/ 38 w 55"/>
                  <a:gd name="T11" fmla="*/ 26 h 36"/>
                  <a:gd name="T12" fmla="*/ 47 w 55"/>
                  <a:gd name="T13" fmla="*/ 21 h 36"/>
                  <a:gd name="T14" fmla="*/ 53 w 55"/>
                  <a:gd name="T15" fmla="*/ 15 h 36"/>
                  <a:gd name="T16" fmla="*/ 55 w 55"/>
                  <a:gd name="T17" fmla="*/ 7 h 36"/>
                  <a:gd name="T18" fmla="*/ 53 w 55"/>
                  <a:gd name="T19" fmla="*/ 1 h 36"/>
                  <a:gd name="T20" fmla="*/ 47 w 55"/>
                  <a:gd name="T21" fmla="*/ 0 h 36"/>
                  <a:gd name="T22" fmla="*/ 37 w 55"/>
                  <a:gd name="T23" fmla="*/ 3 h 36"/>
                  <a:gd name="T24" fmla="*/ 26 w 55"/>
                  <a:gd name="T25" fmla="*/ 9 h 36"/>
                  <a:gd name="T26" fmla="*/ 16 w 55"/>
                  <a:gd name="T27" fmla="*/ 17 h 36"/>
                  <a:gd name="T28" fmla="*/ 7 w 55"/>
                  <a:gd name="T29" fmla="*/ 24 h 36"/>
                  <a:gd name="T30" fmla="*/ 1 w 55"/>
                  <a:gd name="T31" fmla="*/ 31 h 36"/>
                  <a:gd name="T32" fmla="*/ 0 w 55"/>
                  <a:gd name="T33" fmla="*/ 36 h 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5"/>
                  <a:gd name="T52" fmla="*/ 0 h 36"/>
                  <a:gd name="T53" fmla="*/ 55 w 55"/>
                  <a:gd name="T54" fmla="*/ 36 h 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5" h="36">
                    <a:moveTo>
                      <a:pt x="0" y="36"/>
                    </a:moveTo>
                    <a:lnTo>
                      <a:pt x="2" y="36"/>
                    </a:lnTo>
                    <a:lnTo>
                      <a:pt x="9" y="34"/>
                    </a:lnTo>
                    <a:lnTo>
                      <a:pt x="17" y="32"/>
                    </a:lnTo>
                    <a:lnTo>
                      <a:pt x="27" y="30"/>
                    </a:lnTo>
                    <a:lnTo>
                      <a:pt x="38" y="26"/>
                    </a:lnTo>
                    <a:lnTo>
                      <a:pt x="47" y="21"/>
                    </a:lnTo>
                    <a:lnTo>
                      <a:pt x="53" y="15"/>
                    </a:lnTo>
                    <a:lnTo>
                      <a:pt x="55" y="7"/>
                    </a:lnTo>
                    <a:lnTo>
                      <a:pt x="53" y="1"/>
                    </a:lnTo>
                    <a:lnTo>
                      <a:pt x="47" y="0"/>
                    </a:lnTo>
                    <a:lnTo>
                      <a:pt x="37" y="3"/>
                    </a:lnTo>
                    <a:lnTo>
                      <a:pt x="26" y="9"/>
                    </a:lnTo>
                    <a:lnTo>
                      <a:pt x="16" y="17"/>
                    </a:lnTo>
                    <a:lnTo>
                      <a:pt x="7" y="24"/>
                    </a:lnTo>
                    <a:lnTo>
                      <a:pt x="1" y="31"/>
                    </a:lnTo>
                    <a:lnTo>
                      <a:pt x="0" y="36"/>
                    </a:lnTo>
                    <a:close/>
                  </a:path>
                </a:pathLst>
              </a:custGeom>
              <a:solidFill>
                <a:srgbClr val="FF8228"/>
              </a:solidFill>
              <a:ln w="9525">
                <a:noFill/>
                <a:round/>
                <a:headEnd/>
                <a:tailEnd/>
              </a:ln>
            </p:spPr>
            <p:txBody>
              <a:bodyPr>
                <a:prstTxWarp prst="textNoShape">
                  <a:avLst/>
                </a:prstTxWarp>
              </a:bodyPr>
              <a:lstStyle/>
              <a:p>
                <a:endParaRPr lang="en-US"/>
              </a:p>
            </p:txBody>
          </p:sp>
          <p:sp>
            <p:nvSpPr>
              <p:cNvPr id="68085" name="Freeform 708"/>
              <p:cNvSpPr>
                <a:spLocks noChangeAspect="1"/>
              </p:cNvSpPr>
              <p:nvPr/>
            </p:nvSpPr>
            <p:spPr bwMode="auto">
              <a:xfrm>
                <a:off x="4546" y="602"/>
                <a:ext cx="28" cy="18"/>
              </a:xfrm>
              <a:custGeom>
                <a:avLst/>
                <a:gdLst>
                  <a:gd name="T0" fmla="*/ 0 w 55"/>
                  <a:gd name="T1" fmla="*/ 34 h 34"/>
                  <a:gd name="T2" fmla="*/ 2 w 55"/>
                  <a:gd name="T3" fmla="*/ 34 h 34"/>
                  <a:gd name="T4" fmla="*/ 8 w 55"/>
                  <a:gd name="T5" fmla="*/ 33 h 34"/>
                  <a:gd name="T6" fmla="*/ 17 w 55"/>
                  <a:gd name="T7" fmla="*/ 32 h 34"/>
                  <a:gd name="T8" fmla="*/ 27 w 55"/>
                  <a:gd name="T9" fmla="*/ 28 h 34"/>
                  <a:gd name="T10" fmla="*/ 36 w 55"/>
                  <a:gd name="T11" fmla="*/ 25 h 34"/>
                  <a:gd name="T12" fmla="*/ 46 w 55"/>
                  <a:gd name="T13" fmla="*/ 20 h 34"/>
                  <a:gd name="T14" fmla="*/ 53 w 55"/>
                  <a:gd name="T15" fmla="*/ 13 h 34"/>
                  <a:gd name="T16" fmla="*/ 55 w 55"/>
                  <a:gd name="T17" fmla="*/ 5 h 34"/>
                  <a:gd name="T18" fmla="*/ 53 w 55"/>
                  <a:gd name="T19" fmla="*/ 0 h 34"/>
                  <a:gd name="T20" fmla="*/ 46 w 55"/>
                  <a:gd name="T21" fmla="*/ 0 h 34"/>
                  <a:gd name="T22" fmla="*/ 36 w 55"/>
                  <a:gd name="T23" fmla="*/ 3 h 34"/>
                  <a:gd name="T24" fmla="*/ 26 w 55"/>
                  <a:gd name="T25" fmla="*/ 9 h 34"/>
                  <a:gd name="T26" fmla="*/ 16 w 55"/>
                  <a:gd name="T27" fmla="*/ 16 h 34"/>
                  <a:gd name="T28" fmla="*/ 7 w 55"/>
                  <a:gd name="T29" fmla="*/ 24 h 34"/>
                  <a:gd name="T30" fmla="*/ 1 w 55"/>
                  <a:gd name="T31" fmla="*/ 30 h 34"/>
                  <a:gd name="T32" fmla="*/ 0 w 55"/>
                  <a:gd name="T33" fmla="*/ 34 h 3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5"/>
                  <a:gd name="T52" fmla="*/ 0 h 34"/>
                  <a:gd name="T53" fmla="*/ 55 w 55"/>
                  <a:gd name="T54" fmla="*/ 34 h 3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5" h="34">
                    <a:moveTo>
                      <a:pt x="0" y="34"/>
                    </a:moveTo>
                    <a:lnTo>
                      <a:pt x="2" y="34"/>
                    </a:lnTo>
                    <a:lnTo>
                      <a:pt x="8" y="33"/>
                    </a:lnTo>
                    <a:lnTo>
                      <a:pt x="17" y="32"/>
                    </a:lnTo>
                    <a:lnTo>
                      <a:pt x="27" y="28"/>
                    </a:lnTo>
                    <a:lnTo>
                      <a:pt x="36" y="25"/>
                    </a:lnTo>
                    <a:lnTo>
                      <a:pt x="46" y="20"/>
                    </a:lnTo>
                    <a:lnTo>
                      <a:pt x="53" y="13"/>
                    </a:lnTo>
                    <a:lnTo>
                      <a:pt x="55" y="5"/>
                    </a:lnTo>
                    <a:lnTo>
                      <a:pt x="53" y="0"/>
                    </a:lnTo>
                    <a:lnTo>
                      <a:pt x="46" y="0"/>
                    </a:lnTo>
                    <a:lnTo>
                      <a:pt x="36" y="3"/>
                    </a:lnTo>
                    <a:lnTo>
                      <a:pt x="26" y="9"/>
                    </a:lnTo>
                    <a:lnTo>
                      <a:pt x="16" y="16"/>
                    </a:lnTo>
                    <a:lnTo>
                      <a:pt x="7" y="24"/>
                    </a:lnTo>
                    <a:lnTo>
                      <a:pt x="1" y="30"/>
                    </a:lnTo>
                    <a:lnTo>
                      <a:pt x="0" y="34"/>
                    </a:lnTo>
                    <a:close/>
                  </a:path>
                </a:pathLst>
              </a:custGeom>
              <a:solidFill>
                <a:srgbClr val="FF8228"/>
              </a:solidFill>
              <a:ln w="9525">
                <a:noFill/>
                <a:round/>
                <a:headEnd/>
                <a:tailEnd/>
              </a:ln>
            </p:spPr>
            <p:txBody>
              <a:bodyPr>
                <a:prstTxWarp prst="textNoShape">
                  <a:avLst/>
                </a:prstTxWarp>
              </a:bodyPr>
              <a:lstStyle/>
              <a:p>
                <a:endParaRPr lang="en-US"/>
              </a:p>
            </p:txBody>
          </p:sp>
          <p:sp>
            <p:nvSpPr>
              <p:cNvPr id="68086" name="Freeform 709"/>
              <p:cNvSpPr>
                <a:spLocks noChangeAspect="1"/>
              </p:cNvSpPr>
              <p:nvPr/>
            </p:nvSpPr>
            <p:spPr bwMode="auto">
              <a:xfrm>
                <a:off x="4656" y="514"/>
                <a:ext cx="27" cy="17"/>
              </a:xfrm>
              <a:custGeom>
                <a:avLst/>
                <a:gdLst>
                  <a:gd name="T0" fmla="*/ 0 w 54"/>
                  <a:gd name="T1" fmla="*/ 35 h 35"/>
                  <a:gd name="T2" fmla="*/ 2 w 54"/>
                  <a:gd name="T3" fmla="*/ 35 h 35"/>
                  <a:gd name="T4" fmla="*/ 8 w 54"/>
                  <a:gd name="T5" fmla="*/ 34 h 35"/>
                  <a:gd name="T6" fmla="*/ 17 w 54"/>
                  <a:gd name="T7" fmla="*/ 31 h 35"/>
                  <a:gd name="T8" fmla="*/ 27 w 54"/>
                  <a:gd name="T9" fmla="*/ 29 h 35"/>
                  <a:gd name="T10" fmla="*/ 37 w 54"/>
                  <a:gd name="T11" fmla="*/ 26 h 35"/>
                  <a:gd name="T12" fmla="*/ 46 w 54"/>
                  <a:gd name="T13" fmla="*/ 20 h 35"/>
                  <a:gd name="T14" fmla="*/ 52 w 54"/>
                  <a:gd name="T15" fmla="*/ 14 h 35"/>
                  <a:gd name="T16" fmla="*/ 54 w 54"/>
                  <a:gd name="T17" fmla="*/ 6 h 35"/>
                  <a:gd name="T18" fmla="*/ 52 w 54"/>
                  <a:gd name="T19" fmla="*/ 0 h 35"/>
                  <a:gd name="T20" fmla="*/ 46 w 54"/>
                  <a:gd name="T21" fmla="*/ 0 h 35"/>
                  <a:gd name="T22" fmla="*/ 37 w 54"/>
                  <a:gd name="T23" fmla="*/ 4 h 35"/>
                  <a:gd name="T24" fmla="*/ 25 w 54"/>
                  <a:gd name="T25" fmla="*/ 9 h 35"/>
                  <a:gd name="T26" fmla="*/ 15 w 54"/>
                  <a:gd name="T27" fmla="*/ 16 h 35"/>
                  <a:gd name="T28" fmla="*/ 7 w 54"/>
                  <a:gd name="T29" fmla="*/ 24 h 35"/>
                  <a:gd name="T30" fmla="*/ 1 w 54"/>
                  <a:gd name="T31" fmla="*/ 30 h 35"/>
                  <a:gd name="T32" fmla="*/ 0 w 54"/>
                  <a:gd name="T33" fmla="*/ 35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4"/>
                  <a:gd name="T52" fmla="*/ 0 h 35"/>
                  <a:gd name="T53" fmla="*/ 54 w 54"/>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4" h="35">
                    <a:moveTo>
                      <a:pt x="0" y="35"/>
                    </a:moveTo>
                    <a:lnTo>
                      <a:pt x="2" y="35"/>
                    </a:lnTo>
                    <a:lnTo>
                      <a:pt x="8" y="34"/>
                    </a:lnTo>
                    <a:lnTo>
                      <a:pt x="17" y="31"/>
                    </a:lnTo>
                    <a:lnTo>
                      <a:pt x="27" y="29"/>
                    </a:lnTo>
                    <a:lnTo>
                      <a:pt x="37" y="26"/>
                    </a:lnTo>
                    <a:lnTo>
                      <a:pt x="46" y="20"/>
                    </a:lnTo>
                    <a:lnTo>
                      <a:pt x="52" y="14"/>
                    </a:lnTo>
                    <a:lnTo>
                      <a:pt x="54" y="6"/>
                    </a:lnTo>
                    <a:lnTo>
                      <a:pt x="52" y="0"/>
                    </a:lnTo>
                    <a:lnTo>
                      <a:pt x="46" y="0"/>
                    </a:lnTo>
                    <a:lnTo>
                      <a:pt x="37" y="4"/>
                    </a:lnTo>
                    <a:lnTo>
                      <a:pt x="25" y="9"/>
                    </a:lnTo>
                    <a:lnTo>
                      <a:pt x="15" y="16"/>
                    </a:lnTo>
                    <a:lnTo>
                      <a:pt x="7" y="24"/>
                    </a:lnTo>
                    <a:lnTo>
                      <a:pt x="1" y="30"/>
                    </a:lnTo>
                    <a:lnTo>
                      <a:pt x="0" y="35"/>
                    </a:lnTo>
                    <a:close/>
                  </a:path>
                </a:pathLst>
              </a:custGeom>
              <a:solidFill>
                <a:srgbClr val="FF8228"/>
              </a:solidFill>
              <a:ln w="9525">
                <a:noFill/>
                <a:round/>
                <a:headEnd/>
                <a:tailEnd/>
              </a:ln>
            </p:spPr>
            <p:txBody>
              <a:bodyPr>
                <a:prstTxWarp prst="textNoShape">
                  <a:avLst/>
                </a:prstTxWarp>
              </a:bodyPr>
              <a:lstStyle/>
              <a:p>
                <a:endParaRPr lang="en-US"/>
              </a:p>
            </p:txBody>
          </p:sp>
          <p:sp>
            <p:nvSpPr>
              <p:cNvPr id="68087" name="Freeform 710"/>
              <p:cNvSpPr>
                <a:spLocks noChangeAspect="1"/>
              </p:cNvSpPr>
              <p:nvPr/>
            </p:nvSpPr>
            <p:spPr bwMode="auto">
              <a:xfrm>
                <a:off x="4588" y="524"/>
                <a:ext cx="27" cy="17"/>
              </a:xfrm>
              <a:custGeom>
                <a:avLst/>
                <a:gdLst>
                  <a:gd name="T0" fmla="*/ 0 w 54"/>
                  <a:gd name="T1" fmla="*/ 35 h 35"/>
                  <a:gd name="T2" fmla="*/ 2 w 54"/>
                  <a:gd name="T3" fmla="*/ 35 h 35"/>
                  <a:gd name="T4" fmla="*/ 8 w 54"/>
                  <a:gd name="T5" fmla="*/ 33 h 35"/>
                  <a:gd name="T6" fmla="*/ 17 w 54"/>
                  <a:gd name="T7" fmla="*/ 32 h 35"/>
                  <a:gd name="T8" fmla="*/ 27 w 54"/>
                  <a:gd name="T9" fmla="*/ 29 h 35"/>
                  <a:gd name="T10" fmla="*/ 37 w 54"/>
                  <a:gd name="T11" fmla="*/ 25 h 35"/>
                  <a:gd name="T12" fmla="*/ 46 w 54"/>
                  <a:gd name="T13" fmla="*/ 21 h 35"/>
                  <a:gd name="T14" fmla="*/ 52 w 54"/>
                  <a:gd name="T15" fmla="*/ 14 h 35"/>
                  <a:gd name="T16" fmla="*/ 54 w 54"/>
                  <a:gd name="T17" fmla="*/ 6 h 35"/>
                  <a:gd name="T18" fmla="*/ 52 w 54"/>
                  <a:gd name="T19" fmla="*/ 0 h 35"/>
                  <a:gd name="T20" fmla="*/ 46 w 54"/>
                  <a:gd name="T21" fmla="*/ 0 h 35"/>
                  <a:gd name="T22" fmla="*/ 37 w 54"/>
                  <a:gd name="T23" fmla="*/ 3 h 35"/>
                  <a:gd name="T24" fmla="*/ 25 w 54"/>
                  <a:gd name="T25" fmla="*/ 9 h 35"/>
                  <a:gd name="T26" fmla="*/ 15 w 54"/>
                  <a:gd name="T27" fmla="*/ 16 h 35"/>
                  <a:gd name="T28" fmla="*/ 7 w 54"/>
                  <a:gd name="T29" fmla="*/ 24 h 35"/>
                  <a:gd name="T30" fmla="*/ 1 w 54"/>
                  <a:gd name="T31" fmla="*/ 30 h 35"/>
                  <a:gd name="T32" fmla="*/ 0 w 54"/>
                  <a:gd name="T33" fmla="*/ 35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4"/>
                  <a:gd name="T52" fmla="*/ 0 h 35"/>
                  <a:gd name="T53" fmla="*/ 54 w 54"/>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4" h="35">
                    <a:moveTo>
                      <a:pt x="0" y="35"/>
                    </a:moveTo>
                    <a:lnTo>
                      <a:pt x="2" y="35"/>
                    </a:lnTo>
                    <a:lnTo>
                      <a:pt x="8" y="33"/>
                    </a:lnTo>
                    <a:lnTo>
                      <a:pt x="17" y="32"/>
                    </a:lnTo>
                    <a:lnTo>
                      <a:pt x="27" y="29"/>
                    </a:lnTo>
                    <a:lnTo>
                      <a:pt x="37" y="25"/>
                    </a:lnTo>
                    <a:lnTo>
                      <a:pt x="46" y="21"/>
                    </a:lnTo>
                    <a:lnTo>
                      <a:pt x="52" y="14"/>
                    </a:lnTo>
                    <a:lnTo>
                      <a:pt x="54" y="6"/>
                    </a:lnTo>
                    <a:lnTo>
                      <a:pt x="52" y="0"/>
                    </a:lnTo>
                    <a:lnTo>
                      <a:pt x="46" y="0"/>
                    </a:lnTo>
                    <a:lnTo>
                      <a:pt x="37" y="3"/>
                    </a:lnTo>
                    <a:lnTo>
                      <a:pt x="25" y="9"/>
                    </a:lnTo>
                    <a:lnTo>
                      <a:pt x="15" y="16"/>
                    </a:lnTo>
                    <a:lnTo>
                      <a:pt x="7" y="24"/>
                    </a:lnTo>
                    <a:lnTo>
                      <a:pt x="1" y="30"/>
                    </a:lnTo>
                    <a:lnTo>
                      <a:pt x="0" y="35"/>
                    </a:lnTo>
                    <a:close/>
                  </a:path>
                </a:pathLst>
              </a:custGeom>
              <a:solidFill>
                <a:srgbClr val="FF8228"/>
              </a:solidFill>
              <a:ln w="9525">
                <a:noFill/>
                <a:round/>
                <a:headEnd/>
                <a:tailEnd/>
              </a:ln>
            </p:spPr>
            <p:txBody>
              <a:bodyPr>
                <a:prstTxWarp prst="textNoShape">
                  <a:avLst/>
                </a:prstTxWarp>
              </a:bodyPr>
              <a:lstStyle/>
              <a:p>
                <a:endParaRPr lang="en-US"/>
              </a:p>
            </p:txBody>
          </p:sp>
          <p:sp>
            <p:nvSpPr>
              <p:cNvPr id="68088" name="Freeform 711"/>
              <p:cNvSpPr>
                <a:spLocks noChangeAspect="1"/>
              </p:cNvSpPr>
              <p:nvPr/>
            </p:nvSpPr>
            <p:spPr bwMode="auto">
              <a:xfrm>
                <a:off x="4635" y="472"/>
                <a:ext cx="28" cy="17"/>
              </a:xfrm>
              <a:custGeom>
                <a:avLst/>
                <a:gdLst>
                  <a:gd name="T0" fmla="*/ 0 w 55"/>
                  <a:gd name="T1" fmla="*/ 35 h 35"/>
                  <a:gd name="T2" fmla="*/ 2 w 55"/>
                  <a:gd name="T3" fmla="*/ 35 h 35"/>
                  <a:gd name="T4" fmla="*/ 9 w 55"/>
                  <a:gd name="T5" fmla="*/ 34 h 35"/>
                  <a:gd name="T6" fmla="*/ 17 w 55"/>
                  <a:gd name="T7" fmla="*/ 32 h 35"/>
                  <a:gd name="T8" fmla="*/ 28 w 55"/>
                  <a:gd name="T9" fmla="*/ 29 h 35"/>
                  <a:gd name="T10" fmla="*/ 38 w 55"/>
                  <a:gd name="T11" fmla="*/ 26 h 35"/>
                  <a:gd name="T12" fmla="*/ 47 w 55"/>
                  <a:gd name="T13" fmla="*/ 21 h 35"/>
                  <a:gd name="T14" fmla="*/ 53 w 55"/>
                  <a:gd name="T15" fmla="*/ 15 h 35"/>
                  <a:gd name="T16" fmla="*/ 55 w 55"/>
                  <a:gd name="T17" fmla="*/ 7 h 35"/>
                  <a:gd name="T18" fmla="*/ 53 w 55"/>
                  <a:gd name="T19" fmla="*/ 1 h 35"/>
                  <a:gd name="T20" fmla="*/ 47 w 55"/>
                  <a:gd name="T21" fmla="*/ 0 h 35"/>
                  <a:gd name="T22" fmla="*/ 37 w 55"/>
                  <a:gd name="T23" fmla="*/ 4 h 35"/>
                  <a:gd name="T24" fmla="*/ 27 w 55"/>
                  <a:gd name="T25" fmla="*/ 9 h 35"/>
                  <a:gd name="T26" fmla="*/ 16 w 55"/>
                  <a:gd name="T27" fmla="*/ 16 h 35"/>
                  <a:gd name="T28" fmla="*/ 7 w 55"/>
                  <a:gd name="T29" fmla="*/ 24 h 35"/>
                  <a:gd name="T30" fmla="*/ 1 w 55"/>
                  <a:gd name="T31" fmla="*/ 30 h 35"/>
                  <a:gd name="T32" fmla="*/ 0 w 55"/>
                  <a:gd name="T33" fmla="*/ 35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5"/>
                  <a:gd name="T52" fmla="*/ 0 h 35"/>
                  <a:gd name="T53" fmla="*/ 55 w 55"/>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5" h="35">
                    <a:moveTo>
                      <a:pt x="0" y="35"/>
                    </a:moveTo>
                    <a:lnTo>
                      <a:pt x="2" y="35"/>
                    </a:lnTo>
                    <a:lnTo>
                      <a:pt x="9" y="34"/>
                    </a:lnTo>
                    <a:lnTo>
                      <a:pt x="17" y="32"/>
                    </a:lnTo>
                    <a:lnTo>
                      <a:pt x="28" y="29"/>
                    </a:lnTo>
                    <a:lnTo>
                      <a:pt x="38" y="26"/>
                    </a:lnTo>
                    <a:lnTo>
                      <a:pt x="47" y="21"/>
                    </a:lnTo>
                    <a:lnTo>
                      <a:pt x="53" y="15"/>
                    </a:lnTo>
                    <a:lnTo>
                      <a:pt x="55" y="7"/>
                    </a:lnTo>
                    <a:lnTo>
                      <a:pt x="53" y="1"/>
                    </a:lnTo>
                    <a:lnTo>
                      <a:pt x="47" y="0"/>
                    </a:lnTo>
                    <a:lnTo>
                      <a:pt x="37" y="4"/>
                    </a:lnTo>
                    <a:lnTo>
                      <a:pt x="27" y="9"/>
                    </a:lnTo>
                    <a:lnTo>
                      <a:pt x="16" y="16"/>
                    </a:lnTo>
                    <a:lnTo>
                      <a:pt x="7" y="24"/>
                    </a:lnTo>
                    <a:lnTo>
                      <a:pt x="1" y="30"/>
                    </a:lnTo>
                    <a:lnTo>
                      <a:pt x="0" y="35"/>
                    </a:lnTo>
                    <a:close/>
                  </a:path>
                </a:pathLst>
              </a:custGeom>
              <a:solidFill>
                <a:srgbClr val="FF8228"/>
              </a:solidFill>
              <a:ln w="9525">
                <a:noFill/>
                <a:round/>
                <a:headEnd/>
                <a:tailEnd/>
              </a:ln>
            </p:spPr>
            <p:txBody>
              <a:bodyPr>
                <a:prstTxWarp prst="textNoShape">
                  <a:avLst/>
                </a:prstTxWarp>
              </a:bodyPr>
              <a:lstStyle/>
              <a:p>
                <a:endParaRPr lang="en-US"/>
              </a:p>
            </p:txBody>
          </p:sp>
          <p:sp>
            <p:nvSpPr>
              <p:cNvPr id="68089" name="Freeform 712"/>
              <p:cNvSpPr>
                <a:spLocks noChangeAspect="1"/>
              </p:cNvSpPr>
              <p:nvPr/>
            </p:nvSpPr>
            <p:spPr bwMode="auto">
              <a:xfrm>
                <a:off x="4701" y="466"/>
                <a:ext cx="27" cy="18"/>
              </a:xfrm>
              <a:custGeom>
                <a:avLst/>
                <a:gdLst>
                  <a:gd name="T0" fmla="*/ 0 w 56"/>
                  <a:gd name="T1" fmla="*/ 34 h 34"/>
                  <a:gd name="T2" fmla="*/ 3 w 56"/>
                  <a:gd name="T3" fmla="*/ 34 h 34"/>
                  <a:gd name="T4" fmla="*/ 8 w 56"/>
                  <a:gd name="T5" fmla="*/ 33 h 34"/>
                  <a:gd name="T6" fmla="*/ 18 w 56"/>
                  <a:gd name="T7" fmla="*/ 32 h 34"/>
                  <a:gd name="T8" fmla="*/ 28 w 56"/>
                  <a:gd name="T9" fmla="*/ 29 h 34"/>
                  <a:gd name="T10" fmla="*/ 37 w 56"/>
                  <a:gd name="T11" fmla="*/ 25 h 34"/>
                  <a:gd name="T12" fmla="*/ 46 w 56"/>
                  <a:gd name="T13" fmla="*/ 21 h 34"/>
                  <a:gd name="T14" fmla="*/ 53 w 56"/>
                  <a:gd name="T15" fmla="*/ 15 h 34"/>
                  <a:gd name="T16" fmla="*/ 56 w 56"/>
                  <a:gd name="T17" fmla="*/ 7 h 34"/>
                  <a:gd name="T18" fmla="*/ 53 w 56"/>
                  <a:gd name="T19" fmla="*/ 1 h 34"/>
                  <a:gd name="T20" fmla="*/ 46 w 56"/>
                  <a:gd name="T21" fmla="*/ 0 h 34"/>
                  <a:gd name="T22" fmla="*/ 37 w 56"/>
                  <a:gd name="T23" fmla="*/ 3 h 34"/>
                  <a:gd name="T24" fmla="*/ 27 w 56"/>
                  <a:gd name="T25" fmla="*/ 9 h 34"/>
                  <a:gd name="T26" fmla="*/ 15 w 56"/>
                  <a:gd name="T27" fmla="*/ 16 h 34"/>
                  <a:gd name="T28" fmla="*/ 7 w 56"/>
                  <a:gd name="T29" fmla="*/ 24 h 34"/>
                  <a:gd name="T30" fmla="*/ 2 w 56"/>
                  <a:gd name="T31" fmla="*/ 30 h 34"/>
                  <a:gd name="T32" fmla="*/ 0 w 56"/>
                  <a:gd name="T33" fmla="*/ 34 h 3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6"/>
                  <a:gd name="T52" fmla="*/ 0 h 34"/>
                  <a:gd name="T53" fmla="*/ 56 w 56"/>
                  <a:gd name="T54" fmla="*/ 34 h 3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6" h="34">
                    <a:moveTo>
                      <a:pt x="0" y="34"/>
                    </a:moveTo>
                    <a:lnTo>
                      <a:pt x="3" y="34"/>
                    </a:lnTo>
                    <a:lnTo>
                      <a:pt x="8" y="33"/>
                    </a:lnTo>
                    <a:lnTo>
                      <a:pt x="18" y="32"/>
                    </a:lnTo>
                    <a:lnTo>
                      <a:pt x="28" y="29"/>
                    </a:lnTo>
                    <a:lnTo>
                      <a:pt x="37" y="25"/>
                    </a:lnTo>
                    <a:lnTo>
                      <a:pt x="46" y="21"/>
                    </a:lnTo>
                    <a:lnTo>
                      <a:pt x="53" y="15"/>
                    </a:lnTo>
                    <a:lnTo>
                      <a:pt x="56" y="7"/>
                    </a:lnTo>
                    <a:lnTo>
                      <a:pt x="53" y="1"/>
                    </a:lnTo>
                    <a:lnTo>
                      <a:pt x="46" y="0"/>
                    </a:lnTo>
                    <a:lnTo>
                      <a:pt x="37" y="3"/>
                    </a:lnTo>
                    <a:lnTo>
                      <a:pt x="27" y="9"/>
                    </a:lnTo>
                    <a:lnTo>
                      <a:pt x="15" y="16"/>
                    </a:lnTo>
                    <a:lnTo>
                      <a:pt x="7" y="24"/>
                    </a:lnTo>
                    <a:lnTo>
                      <a:pt x="2" y="30"/>
                    </a:lnTo>
                    <a:lnTo>
                      <a:pt x="0" y="34"/>
                    </a:lnTo>
                    <a:close/>
                  </a:path>
                </a:pathLst>
              </a:custGeom>
              <a:solidFill>
                <a:srgbClr val="FF8228"/>
              </a:solidFill>
              <a:ln w="9525">
                <a:noFill/>
                <a:round/>
                <a:headEnd/>
                <a:tailEnd/>
              </a:ln>
            </p:spPr>
            <p:txBody>
              <a:bodyPr>
                <a:prstTxWarp prst="textNoShape">
                  <a:avLst/>
                </a:prstTxWarp>
              </a:bodyPr>
              <a:lstStyle/>
              <a:p>
                <a:endParaRPr lang="en-US"/>
              </a:p>
            </p:txBody>
          </p:sp>
          <p:sp>
            <p:nvSpPr>
              <p:cNvPr id="68090" name="Freeform 713"/>
              <p:cNvSpPr>
                <a:spLocks noChangeAspect="1"/>
              </p:cNvSpPr>
              <p:nvPr/>
            </p:nvSpPr>
            <p:spPr bwMode="auto">
              <a:xfrm>
                <a:off x="4753" y="446"/>
                <a:ext cx="27" cy="17"/>
              </a:xfrm>
              <a:custGeom>
                <a:avLst/>
                <a:gdLst>
                  <a:gd name="T0" fmla="*/ 0 w 55"/>
                  <a:gd name="T1" fmla="*/ 35 h 35"/>
                  <a:gd name="T2" fmla="*/ 2 w 55"/>
                  <a:gd name="T3" fmla="*/ 35 h 35"/>
                  <a:gd name="T4" fmla="*/ 9 w 55"/>
                  <a:gd name="T5" fmla="*/ 34 h 35"/>
                  <a:gd name="T6" fmla="*/ 17 w 55"/>
                  <a:gd name="T7" fmla="*/ 31 h 35"/>
                  <a:gd name="T8" fmla="*/ 28 w 55"/>
                  <a:gd name="T9" fmla="*/ 29 h 35"/>
                  <a:gd name="T10" fmla="*/ 38 w 55"/>
                  <a:gd name="T11" fmla="*/ 26 h 35"/>
                  <a:gd name="T12" fmla="*/ 47 w 55"/>
                  <a:gd name="T13" fmla="*/ 20 h 35"/>
                  <a:gd name="T14" fmla="*/ 53 w 55"/>
                  <a:gd name="T15" fmla="*/ 14 h 35"/>
                  <a:gd name="T16" fmla="*/ 55 w 55"/>
                  <a:gd name="T17" fmla="*/ 6 h 35"/>
                  <a:gd name="T18" fmla="*/ 53 w 55"/>
                  <a:gd name="T19" fmla="*/ 0 h 35"/>
                  <a:gd name="T20" fmla="*/ 47 w 55"/>
                  <a:gd name="T21" fmla="*/ 0 h 35"/>
                  <a:gd name="T22" fmla="*/ 37 w 55"/>
                  <a:gd name="T23" fmla="*/ 4 h 35"/>
                  <a:gd name="T24" fmla="*/ 27 w 55"/>
                  <a:gd name="T25" fmla="*/ 10 h 35"/>
                  <a:gd name="T26" fmla="*/ 16 w 55"/>
                  <a:gd name="T27" fmla="*/ 16 h 35"/>
                  <a:gd name="T28" fmla="*/ 7 w 55"/>
                  <a:gd name="T29" fmla="*/ 25 h 35"/>
                  <a:gd name="T30" fmla="*/ 1 w 55"/>
                  <a:gd name="T31" fmla="*/ 30 h 35"/>
                  <a:gd name="T32" fmla="*/ 0 w 55"/>
                  <a:gd name="T33" fmla="*/ 35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5"/>
                  <a:gd name="T52" fmla="*/ 0 h 35"/>
                  <a:gd name="T53" fmla="*/ 55 w 55"/>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5" h="35">
                    <a:moveTo>
                      <a:pt x="0" y="35"/>
                    </a:moveTo>
                    <a:lnTo>
                      <a:pt x="2" y="35"/>
                    </a:lnTo>
                    <a:lnTo>
                      <a:pt x="9" y="34"/>
                    </a:lnTo>
                    <a:lnTo>
                      <a:pt x="17" y="31"/>
                    </a:lnTo>
                    <a:lnTo>
                      <a:pt x="28" y="29"/>
                    </a:lnTo>
                    <a:lnTo>
                      <a:pt x="38" y="26"/>
                    </a:lnTo>
                    <a:lnTo>
                      <a:pt x="47" y="20"/>
                    </a:lnTo>
                    <a:lnTo>
                      <a:pt x="53" y="14"/>
                    </a:lnTo>
                    <a:lnTo>
                      <a:pt x="55" y="6"/>
                    </a:lnTo>
                    <a:lnTo>
                      <a:pt x="53" y="0"/>
                    </a:lnTo>
                    <a:lnTo>
                      <a:pt x="47" y="0"/>
                    </a:lnTo>
                    <a:lnTo>
                      <a:pt x="37" y="4"/>
                    </a:lnTo>
                    <a:lnTo>
                      <a:pt x="27" y="10"/>
                    </a:lnTo>
                    <a:lnTo>
                      <a:pt x="16" y="16"/>
                    </a:lnTo>
                    <a:lnTo>
                      <a:pt x="7" y="25"/>
                    </a:lnTo>
                    <a:lnTo>
                      <a:pt x="1" y="30"/>
                    </a:lnTo>
                    <a:lnTo>
                      <a:pt x="0" y="35"/>
                    </a:lnTo>
                    <a:close/>
                  </a:path>
                </a:pathLst>
              </a:custGeom>
              <a:solidFill>
                <a:srgbClr val="FF8228"/>
              </a:solidFill>
              <a:ln w="9525">
                <a:noFill/>
                <a:round/>
                <a:headEnd/>
                <a:tailEnd/>
              </a:ln>
            </p:spPr>
            <p:txBody>
              <a:bodyPr>
                <a:prstTxWarp prst="textNoShape">
                  <a:avLst/>
                </a:prstTxWarp>
              </a:bodyPr>
              <a:lstStyle/>
              <a:p>
                <a:endParaRPr lang="en-US"/>
              </a:p>
            </p:txBody>
          </p:sp>
          <p:sp>
            <p:nvSpPr>
              <p:cNvPr id="68091" name="Freeform 714"/>
              <p:cNvSpPr>
                <a:spLocks noChangeAspect="1"/>
              </p:cNvSpPr>
              <p:nvPr/>
            </p:nvSpPr>
            <p:spPr bwMode="auto">
              <a:xfrm>
                <a:off x="4906" y="822"/>
                <a:ext cx="29" cy="16"/>
              </a:xfrm>
              <a:custGeom>
                <a:avLst/>
                <a:gdLst>
                  <a:gd name="T0" fmla="*/ 0 w 57"/>
                  <a:gd name="T1" fmla="*/ 2 h 33"/>
                  <a:gd name="T2" fmla="*/ 1 w 57"/>
                  <a:gd name="T3" fmla="*/ 4 h 33"/>
                  <a:gd name="T4" fmla="*/ 5 w 57"/>
                  <a:gd name="T5" fmla="*/ 7 h 33"/>
                  <a:gd name="T6" fmla="*/ 11 w 57"/>
                  <a:gd name="T7" fmla="*/ 14 h 33"/>
                  <a:gd name="T8" fmla="*/ 19 w 57"/>
                  <a:gd name="T9" fmla="*/ 21 h 33"/>
                  <a:gd name="T10" fmla="*/ 28 w 57"/>
                  <a:gd name="T11" fmla="*/ 27 h 33"/>
                  <a:gd name="T12" fmla="*/ 36 w 57"/>
                  <a:gd name="T13" fmla="*/ 32 h 33"/>
                  <a:gd name="T14" fmla="*/ 46 w 57"/>
                  <a:gd name="T15" fmla="*/ 33 h 33"/>
                  <a:gd name="T16" fmla="*/ 54 w 57"/>
                  <a:gd name="T17" fmla="*/ 30 h 33"/>
                  <a:gd name="T18" fmla="*/ 57 w 57"/>
                  <a:gd name="T19" fmla="*/ 26 h 33"/>
                  <a:gd name="T20" fmla="*/ 54 w 57"/>
                  <a:gd name="T21" fmla="*/ 20 h 33"/>
                  <a:gd name="T22" fmla="*/ 47 w 57"/>
                  <a:gd name="T23" fmla="*/ 15 h 33"/>
                  <a:gd name="T24" fmla="*/ 35 w 57"/>
                  <a:gd name="T25" fmla="*/ 10 h 33"/>
                  <a:gd name="T26" fmla="*/ 24 w 57"/>
                  <a:gd name="T27" fmla="*/ 5 h 33"/>
                  <a:gd name="T28" fmla="*/ 12 w 57"/>
                  <a:gd name="T29" fmla="*/ 2 h 33"/>
                  <a:gd name="T30" fmla="*/ 4 w 57"/>
                  <a:gd name="T31" fmla="*/ 0 h 33"/>
                  <a:gd name="T32" fmla="*/ 0 w 57"/>
                  <a:gd name="T33" fmla="*/ 2 h 3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7"/>
                  <a:gd name="T52" fmla="*/ 0 h 33"/>
                  <a:gd name="T53" fmla="*/ 57 w 57"/>
                  <a:gd name="T54" fmla="*/ 33 h 3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7" h="33">
                    <a:moveTo>
                      <a:pt x="0" y="2"/>
                    </a:moveTo>
                    <a:lnTo>
                      <a:pt x="1" y="4"/>
                    </a:lnTo>
                    <a:lnTo>
                      <a:pt x="5" y="7"/>
                    </a:lnTo>
                    <a:lnTo>
                      <a:pt x="11" y="14"/>
                    </a:lnTo>
                    <a:lnTo>
                      <a:pt x="19" y="21"/>
                    </a:lnTo>
                    <a:lnTo>
                      <a:pt x="28" y="27"/>
                    </a:lnTo>
                    <a:lnTo>
                      <a:pt x="36" y="32"/>
                    </a:lnTo>
                    <a:lnTo>
                      <a:pt x="46" y="33"/>
                    </a:lnTo>
                    <a:lnTo>
                      <a:pt x="54" y="30"/>
                    </a:lnTo>
                    <a:lnTo>
                      <a:pt x="57" y="26"/>
                    </a:lnTo>
                    <a:lnTo>
                      <a:pt x="54" y="20"/>
                    </a:lnTo>
                    <a:lnTo>
                      <a:pt x="47" y="15"/>
                    </a:lnTo>
                    <a:lnTo>
                      <a:pt x="35" y="10"/>
                    </a:lnTo>
                    <a:lnTo>
                      <a:pt x="24" y="5"/>
                    </a:lnTo>
                    <a:lnTo>
                      <a:pt x="12" y="2"/>
                    </a:lnTo>
                    <a:lnTo>
                      <a:pt x="4" y="0"/>
                    </a:lnTo>
                    <a:lnTo>
                      <a:pt x="0" y="2"/>
                    </a:lnTo>
                    <a:close/>
                  </a:path>
                </a:pathLst>
              </a:custGeom>
              <a:solidFill>
                <a:srgbClr val="FF8228"/>
              </a:solidFill>
              <a:ln w="9525">
                <a:noFill/>
                <a:round/>
                <a:headEnd/>
                <a:tailEnd/>
              </a:ln>
            </p:spPr>
            <p:txBody>
              <a:bodyPr>
                <a:prstTxWarp prst="textNoShape">
                  <a:avLst/>
                </a:prstTxWarp>
              </a:bodyPr>
              <a:lstStyle/>
              <a:p>
                <a:endParaRPr lang="en-US"/>
              </a:p>
            </p:txBody>
          </p:sp>
          <p:sp>
            <p:nvSpPr>
              <p:cNvPr id="68092" name="Freeform 715"/>
              <p:cNvSpPr>
                <a:spLocks noChangeAspect="1"/>
              </p:cNvSpPr>
              <p:nvPr/>
            </p:nvSpPr>
            <p:spPr bwMode="auto">
              <a:xfrm>
                <a:off x="4519" y="478"/>
                <a:ext cx="671" cy="480"/>
              </a:xfrm>
              <a:custGeom>
                <a:avLst/>
                <a:gdLst>
                  <a:gd name="T0" fmla="*/ 35 w 1342"/>
                  <a:gd name="T1" fmla="*/ 912 h 958"/>
                  <a:gd name="T2" fmla="*/ 134 w 1342"/>
                  <a:gd name="T3" fmla="*/ 867 h 958"/>
                  <a:gd name="T4" fmla="*/ 219 w 1342"/>
                  <a:gd name="T5" fmla="*/ 774 h 958"/>
                  <a:gd name="T6" fmla="*/ 367 w 1342"/>
                  <a:gd name="T7" fmla="*/ 582 h 958"/>
                  <a:gd name="T8" fmla="*/ 543 w 1342"/>
                  <a:gd name="T9" fmla="*/ 367 h 958"/>
                  <a:gd name="T10" fmla="*/ 696 w 1342"/>
                  <a:gd name="T11" fmla="*/ 226 h 958"/>
                  <a:gd name="T12" fmla="*/ 759 w 1342"/>
                  <a:gd name="T13" fmla="*/ 187 h 958"/>
                  <a:gd name="T14" fmla="*/ 878 w 1342"/>
                  <a:gd name="T15" fmla="*/ 104 h 958"/>
                  <a:gd name="T16" fmla="*/ 1039 w 1342"/>
                  <a:gd name="T17" fmla="*/ 22 h 958"/>
                  <a:gd name="T18" fmla="*/ 1187 w 1342"/>
                  <a:gd name="T19" fmla="*/ 6 h 958"/>
                  <a:gd name="T20" fmla="*/ 1324 w 1342"/>
                  <a:gd name="T21" fmla="*/ 155 h 958"/>
                  <a:gd name="T22" fmla="*/ 1330 w 1342"/>
                  <a:gd name="T23" fmla="*/ 373 h 958"/>
                  <a:gd name="T24" fmla="*/ 1289 w 1342"/>
                  <a:gd name="T25" fmla="*/ 499 h 958"/>
                  <a:gd name="T26" fmla="*/ 1232 w 1342"/>
                  <a:gd name="T27" fmla="*/ 610 h 958"/>
                  <a:gd name="T28" fmla="*/ 1151 w 1342"/>
                  <a:gd name="T29" fmla="*/ 718 h 958"/>
                  <a:gd name="T30" fmla="*/ 1041 w 1342"/>
                  <a:gd name="T31" fmla="*/ 802 h 958"/>
                  <a:gd name="T32" fmla="*/ 945 w 1342"/>
                  <a:gd name="T33" fmla="*/ 837 h 958"/>
                  <a:gd name="T34" fmla="*/ 838 w 1342"/>
                  <a:gd name="T35" fmla="*/ 864 h 958"/>
                  <a:gd name="T36" fmla="*/ 711 w 1342"/>
                  <a:gd name="T37" fmla="*/ 889 h 958"/>
                  <a:gd name="T38" fmla="*/ 577 w 1342"/>
                  <a:gd name="T39" fmla="*/ 912 h 958"/>
                  <a:gd name="T40" fmla="*/ 447 w 1342"/>
                  <a:gd name="T41" fmla="*/ 932 h 958"/>
                  <a:gd name="T42" fmla="*/ 332 w 1342"/>
                  <a:gd name="T43" fmla="*/ 946 h 958"/>
                  <a:gd name="T44" fmla="*/ 246 w 1342"/>
                  <a:gd name="T45" fmla="*/ 956 h 958"/>
                  <a:gd name="T46" fmla="*/ 197 w 1342"/>
                  <a:gd name="T47" fmla="*/ 958 h 958"/>
                  <a:gd name="T48" fmla="*/ 176 w 1342"/>
                  <a:gd name="T49" fmla="*/ 947 h 958"/>
                  <a:gd name="T50" fmla="*/ 219 w 1342"/>
                  <a:gd name="T51" fmla="*/ 929 h 958"/>
                  <a:gd name="T52" fmla="*/ 282 w 1342"/>
                  <a:gd name="T53" fmla="*/ 924 h 958"/>
                  <a:gd name="T54" fmla="*/ 365 w 1342"/>
                  <a:gd name="T55" fmla="*/ 912 h 958"/>
                  <a:gd name="T56" fmla="*/ 475 w 1342"/>
                  <a:gd name="T57" fmla="*/ 896 h 958"/>
                  <a:gd name="T58" fmla="*/ 601 w 1342"/>
                  <a:gd name="T59" fmla="*/ 876 h 958"/>
                  <a:gd name="T60" fmla="*/ 729 w 1342"/>
                  <a:gd name="T61" fmla="*/ 855 h 958"/>
                  <a:gd name="T62" fmla="*/ 845 w 1342"/>
                  <a:gd name="T63" fmla="*/ 833 h 958"/>
                  <a:gd name="T64" fmla="*/ 937 w 1342"/>
                  <a:gd name="T65" fmla="*/ 812 h 958"/>
                  <a:gd name="T66" fmla="*/ 991 w 1342"/>
                  <a:gd name="T67" fmla="*/ 795 h 958"/>
                  <a:gd name="T68" fmla="*/ 1039 w 1342"/>
                  <a:gd name="T69" fmla="*/ 761 h 958"/>
                  <a:gd name="T70" fmla="*/ 1126 w 1342"/>
                  <a:gd name="T71" fmla="*/ 689 h 958"/>
                  <a:gd name="T72" fmla="*/ 1219 w 1342"/>
                  <a:gd name="T73" fmla="*/ 582 h 958"/>
                  <a:gd name="T74" fmla="*/ 1286 w 1342"/>
                  <a:gd name="T75" fmla="*/ 437 h 958"/>
                  <a:gd name="T76" fmla="*/ 1310 w 1342"/>
                  <a:gd name="T77" fmla="*/ 308 h 958"/>
                  <a:gd name="T78" fmla="*/ 1260 w 1342"/>
                  <a:gd name="T79" fmla="*/ 85 h 958"/>
                  <a:gd name="T80" fmla="*/ 1197 w 1342"/>
                  <a:gd name="T81" fmla="*/ 38 h 958"/>
                  <a:gd name="T82" fmla="*/ 1132 w 1342"/>
                  <a:gd name="T83" fmla="*/ 30 h 958"/>
                  <a:gd name="T84" fmla="*/ 1003 w 1342"/>
                  <a:gd name="T85" fmla="*/ 62 h 958"/>
                  <a:gd name="T86" fmla="*/ 803 w 1342"/>
                  <a:gd name="T87" fmla="*/ 180 h 958"/>
                  <a:gd name="T88" fmla="*/ 718 w 1342"/>
                  <a:gd name="T89" fmla="*/ 243 h 958"/>
                  <a:gd name="T90" fmla="*/ 623 w 1342"/>
                  <a:gd name="T91" fmla="*/ 324 h 958"/>
                  <a:gd name="T92" fmla="*/ 459 w 1342"/>
                  <a:gd name="T93" fmla="*/ 494 h 958"/>
                  <a:gd name="T94" fmla="*/ 237 w 1342"/>
                  <a:gd name="T95" fmla="*/ 779 h 958"/>
                  <a:gd name="T96" fmla="*/ 121 w 1342"/>
                  <a:gd name="T97" fmla="*/ 897 h 958"/>
                  <a:gd name="T98" fmla="*/ 12 w 1342"/>
                  <a:gd name="T99" fmla="*/ 932 h 958"/>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342"/>
                  <a:gd name="T151" fmla="*/ 0 h 958"/>
                  <a:gd name="T152" fmla="*/ 1342 w 1342"/>
                  <a:gd name="T153" fmla="*/ 958 h 958"/>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342" h="958">
                    <a:moveTo>
                      <a:pt x="0" y="921"/>
                    </a:moveTo>
                    <a:lnTo>
                      <a:pt x="5" y="920"/>
                    </a:lnTo>
                    <a:lnTo>
                      <a:pt x="17" y="917"/>
                    </a:lnTo>
                    <a:lnTo>
                      <a:pt x="35" y="912"/>
                    </a:lnTo>
                    <a:lnTo>
                      <a:pt x="57" y="904"/>
                    </a:lnTo>
                    <a:lnTo>
                      <a:pt x="82" y="895"/>
                    </a:lnTo>
                    <a:lnTo>
                      <a:pt x="109" y="882"/>
                    </a:lnTo>
                    <a:lnTo>
                      <a:pt x="134" y="867"/>
                    </a:lnTo>
                    <a:lnTo>
                      <a:pt x="157" y="849"/>
                    </a:lnTo>
                    <a:lnTo>
                      <a:pt x="171" y="834"/>
                    </a:lnTo>
                    <a:lnTo>
                      <a:pt x="193" y="809"/>
                    </a:lnTo>
                    <a:lnTo>
                      <a:pt x="219" y="774"/>
                    </a:lnTo>
                    <a:lnTo>
                      <a:pt x="250" y="733"/>
                    </a:lnTo>
                    <a:lnTo>
                      <a:pt x="286" y="686"/>
                    </a:lnTo>
                    <a:lnTo>
                      <a:pt x="325" y="635"/>
                    </a:lnTo>
                    <a:lnTo>
                      <a:pt x="367" y="582"/>
                    </a:lnTo>
                    <a:lnTo>
                      <a:pt x="411" y="526"/>
                    </a:lnTo>
                    <a:lnTo>
                      <a:pt x="454" y="471"/>
                    </a:lnTo>
                    <a:lnTo>
                      <a:pt x="499" y="418"/>
                    </a:lnTo>
                    <a:lnTo>
                      <a:pt x="543" y="367"/>
                    </a:lnTo>
                    <a:lnTo>
                      <a:pt x="586" y="321"/>
                    </a:lnTo>
                    <a:lnTo>
                      <a:pt x="625" y="281"/>
                    </a:lnTo>
                    <a:lnTo>
                      <a:pt x="663" y="249"/>
                    </a:lnTo>
                    <a:lnTo>
                      <a:pt x="696" y="226"/>
                    </a:lnTo>
                    <a:lnTo>
                      <a:pt x="725" y="212"/>
                    </a:lnTo>
                    <a:lnTo>
                      <a:pt x="729" y="208"/>
                    </a:lnTo>
                    <a:lnTo>
                      <a:pt x="740" y="199"/>
                    </a:lnTo>
                    <a:lnTo>
                      <a:pt x="759" y="187"/>
                    </a:lnTo>
                    <a:lnTo>
                      <a:pt x="782" y="168"/>
                    </a:lnTo>
                    <a:lnTo>
                      <a:pt x="809" y="149"/>
                    </a:lnTo>
                    <a:lnTo>
                      <a:pt x="843" y="126"/>
                    </a:lnTo>
                    <a:lnTo>
                      <a:pt x="878" y="104"/>
                    </a:lnTo>
                    <a:lnTo>
                      <a:pt x="916" y="81"/>
                    </a:lnTo>
                    <a:lnTo>
                      <a:pt x="957" y="59"/>
                    </a:lnTo>
                    <a:lnTo>
                      <a:pt x="997" y="39"/>
                    </a:lnTo>
                    <a:lnTo>
                      <a:pt x="1039" y="22"/>
                    </a:lnTo>
                    <a:lnTo>
                      <a:pt x="1079" y="9"/>
                    </a:lnTo>
                    <a:lnTo>
                      <a:pt x="1117" y="1"/>
                    </a:lnTo>
                    <a:lnTo>
                      <a:pt x="1154" y="0"/>
                    </a:lnTo>
                    <a:lnTo>
                      <a:pt x="1187" y="6"/>
                    </a:lnTo>
                    <a:lnTo>
                      <a:pt x="1217" y="18"/>
                    </a:lnTo>
                    <a:lnTo>
                      <a:pt x="1265" y="58"/>
                    </a:lnTo>
                    <a:lnTo>
                      <a:pt x="1300" y="104"/>
                    </a:lnTo>
                    <a:lnTo>
                      <a:pt x="1324" y="155"/>
                    </a:lnTo>
                    <a:lnTo>
                      <a:pt x="1337" y="210"/>
                    </a:lnTo>
                    <a:lnTo>
                      <a:pt x="1342" y="265"/>
                    </a:lnTo>
                    <a:lnTo>
                      <a:pt x="1339" y="320"/>
                    </a:lnTo>
                    <a:lnTo>
                      <a:pt x="1330" y="373"/>
                    </a:lnTo>
                    <a:lnTo>
                      <a:pt x="1316" y="422"/>
                    </a:lnTo>
                    <a:lnTo>
                      <a:pt x="1308" y="446"/>
                    </a:lnTo>
                    <a:lnTo>
                      <a:pt x="1299" y="471"/>
                    </a:lnTo>
                    <a:lnTo>
                      <a:pt x="1289" y="499"/>
                    </a:lnTo>
                    <a:lnTo>
                      <a:pt x="1276" y="526"/>
                    </a:lnTo>
                    <a:lnTo>
                      <a:pt x="1263" y="554"/>
                    </a:lnTo>
                    <a:lnTo>
                      <a:pt x="1248" y="583"/>
                    </a:lnTo>
                    <a:lnTo>
                      <a:pt x="1232" y="610"/>
                    </a:lnTo>
                    <a:lnTo>
                      <a:pt x="1215" y="639"/>
                    </a:lnTo>
                    <a:lnTo>
                      <a:pt x="1195" y="667"/>
                    </a:lnTo>
                    <a:lnTo>
                      <a:pt x="1174" y="693"/>
                    </a:lnTo>
                    <a:lnTo>
                      <a:pt x="1151" y="718"/>
                    </a:lnTo>
                    <a:lnTo>
                      <a:pt x="1127" y="742"/>
                    </a:lnTo>
                    <a:lnTo>
                      <a:pt x="1101" y="764"/>
                    </a:lnTo>
                    <a:lnTo>
                      <a:pt x="1072" y="784"/>
                    </a:lnTo>
                    <a:lnTo>
                      <a:pt x="1041" y="802"/>
                    </a:lnTo>
                    <a:lnTo>
                      <a:pt x="1007" y="817"/>
                    </a:lnTo>
                    <a:lnTo>
                      <a:pt x="989" y="824"/>
                    </a:lnTo>
                    <a:lnTo>
                      <a:pt x="968" y="830"/>
                    </a:lnTo>
                    <a:lnTo>
                      <a:pt x="945" y="837"/>
                    </a:lnTo>
                    <a:lnTo>
                      <a:pt x="921" y="844"/>
                    </a:lnTo>
                    <a:lnTo>
                      <a:pt x="894" y="851"/>
                    </a:lnTo>
                    <a:lnTo>
                      <a:pt x="867" y="858"/>
                    </a:lnTo>
                    <a:lnTo>
                      <a:pt x="838" y="864"/>
                    </a:lnTo>
                    <a:lnTo>
                      <a:pt x="807" y="871"/>
                    </a:lnTo>
                    <a:lnTo>
                      <a:pt x="776" y="876"/>
                    </a:lnTo>
                    <a:lnTo>
                      <a:pt x="744" y="883"/>
                    </a:lnTo>
                    <a:lnTo>
                      <a:pt x="711" y="889"/>
                    </a:lnTo>
                    <a:lnTo>
                      <a:pt x="678" y="895"/>
                    </a:lnTo>
                    <a:lnTo>
                      <a:pt x="644" y="901"/>
                    </a:lnTo>
                    <a:lnTo>
                      <a:pt x="610" y="906"/>
                    </a:lnTo>
                    <a:lnTo>
                      <a:pt x="577" y="912"/>
                    </a:lnTo>
                    <a:lnTo>
                      <a:pt x="543" y="917"/>
                    </a:lnTo>
                    <a:lnTo>
                      <a:pt x="511" y="923"/>
                    </a:lnTo>
                    <a:lnTo>
                      <a:pt x="479" y="927"/>
                    </a:lnTo>
                    <a:lnTo>
                      <a:pt x="447" y="932"/>
                    </a:lnTo>
                    <a:lnTo>
                      <a:pt x="416" y="935"/>
                    </a:lnTo>
                    <a:lnTo>
                      <a:pt x="388" y="939"/>
                    </a:lnTo>
                    <a:lnTo>
                      <a:pt x="359" y="943"/>
                    </a:lnTo>
                    <a:lnTo>
                      <a:pt x="332" y="946"/>
                    </a:lnTo>
                    <a:lnTo>
                      <a:pt x="308" y="949"/>
                    </a:lnTo>
                    <a:lnTo>
                      <a:pt x="285" y="951"/>
                    </a:lnTo>
                    <a:lnTo>
                      <a:pt x="264" y="954"/>
                    </a:lnTo>
                    <a:lnTo>
                      <a:pt x="246" y="956"/>
                    </a:lnTo>
                    <a:lnTo>
                      <a:pt x="230" y="957"/>
                    </a:lnTo>
                    <a:lnTo>
                      <a:pt x="216" y="958"/>
                    </a:lnTo>
                    <a:lnTo>
                      <a:pt x="206" y="958"/>
                    </a:lnTo>
                    <a:lnTo>
                      <a:pt x="197" y="958"/>
                    </a:lnTo>
                    <a:lnTo>
                      <a:pt x="193" y="958"/>
                    </a:lnTo>
                    <a:lnTo>
                      <a:pt x="183" y="956"/>
                    </a:lnTo>
                    <a:lnTo>
                      <a:pt x="177" y="951"/>
                    </a:lnTo>
                    <a:lnTo>
                      <a:pt x="176" y="947"/>
                    </a:lnTo>
                    <a:lnTo>
                      <a:pt x="178" y="942"/>
                    </a:lnTo>
                    <a:lnTo>
                      <a:pt x="186" y="938"/>
                    </a:lnTo>
                    <a:lnTo>
                      <a:pt x="200" y="933"/>
                    </a:lnTo>
                    <a:lnTo>
                      <a:pt x="219" y="929"/>
                    </a:lnTo>
                    <a:lnTo>
                      <a:pt x="246" y="927"/>
                    </a:lnTo>
                    <a:lnTo>
                      <a:pt x="255" y="926"/>
                    </a:lnTo>
                    <a:lnTo>
                      <a:pt x="267" y="925"/>
                    </a:lnTo>
                    <a:lnTo>
                      <a:pt x="282" y="924"/>
                    </a:lnTo>
                    <a:lnTo>
                      <a:pt x="299" y="921"/>
                    </a:lnTo>
                    <a:lnTo>
                      <a:pt x="318" y="919"/>
                    </a:lnTo>
                    <a:lnTo>
                      <a:pt x="340" y="916"/>
                    </a:lnTo>
                    <a:lnTo>
                      <a:pt x="365" y="912"/>
                    </a:lnTo>
                    <a:lnTo>
                      <a:pt x="390" y="909"/>
                    </a:lnTo>
                    <a:lnTo>
                      <a:pt x="416" y="905"/>
                    </a:lnTo>
                    <a:lnTo>
                      <a:pt x="445" y="901"/>
                    </a:lnTo>
                    <a:lnTo>
                      <a:pt x="475" y="896"/>
                    </a:lnTo>
                    <a:lnTo>
                      <a:pt x="505" y="891"/>
                    </a:lnTo>
                    <a:lnTo>
                      <a:pt x="537" y="887"/>
                    </a:lnTo>
                    <a:lnTo>
                      <a:pt x="568" y="881"/>
                    </a:lnTo>
                    <a:lnTo>
                      <a:pt x="601" y="876"/>
                    </a:lnTo>
                    <a:lnTo>
                      <a:pt x="633" y="871"/>
                    </a:lnTo>
                    <a:lnTo>
                      <a:pt x="665" y="865"/>
                    </a:lnTo>
                    <a:lnTo>
                      <a:pt x="697" y="860"/>
                    </a:lnTo>
                    <a:lnTo>
                      <a:pt x="729" y="855"/>
                    </a:lnTo>
                    <a:lnTo>
                      <a:pt x="760" y="849"/>
                    </a:lnTo>
                    <a:lnTo>
                      <a:pt x="789" y="843"/>
                    </a:lnTo>
                    <a:lnTo>
                      <a:pt x="817" y="838"/>
                    </a:lnTo>
                    <a:lnTo>
                      <a:pt x="845" y="833"/>
                    </a:lnTo>
                    <a:lnTo>
                      <a:pt x="870" y="827"/>
                    </a:lnTo>
                    <a:lnTo>
                      <a:pt x="894" y="822"/>
                    </a:lnTo>
                    <a:lnTo>
                      <a:pt x="916" y="817"/>
                    </a:lnTo>
                    <a:lnTo>
                      <a:pt x="937" y="812"/>
                    </a:lnTo>
                    <a:lnTo>
                      <a:pt x="954" y="807"/>
                    </a:lnTo>
                    <a:lnTo>
                      <a:pt x="969" y="803"/>
                    </a:lnTo>
                    <a:lnTo>
                      <a:pt x="982" y="799"/>
                    </a:lnTo>
                    <a:lnTo>
                      <a:pt x="991" y="795"/>
                    </a:lnTo>
                    <a:lnTo>
                      <a:pt x="997" y="791"/>
                    </a:lnTo>
                    <a:lnTo>
                      <a:pt x="1007" y="783"/>
                    </a:lnTo>
                    <a:lnTo>
                      <a:pt x="1022" y="773"/>
                    </a:lnTo>
                    <a:lnTo>
                      <a:pt x="1039" y="761"/>
                    </a:lnTo>
                    <a:lnTo>
                      <a:pt x="1058" y="746"/>
                    </a:lnTo>
                    <a:lnTo>
                      <a:pt x="1080" y="729"/>
                    </a:lnTo>
                    <a:lnTo>
                      <a:pt x="1103" y="711"/>
                    </a:lnTo>
                    <a:lnTo>
                      <a:pt x="1126" y="689"/>
                    </a:lnTo>
                    <a:lnTo>
                      <a:pt x="1150" y="666"/>
                    </a:lnTo>
                    <a:lnTo>
                      <a:pt x="1174" y="640"/>
                    </a:lnTo>
                    <a:lnTo>
                      <a:pt x="1197" y="612"/>
                    </a:lnTo>
                    <a:lnTo>
                      <a:pt x="1219" y="582"/>
                    </a:lnTo>
                    <a:lnTo>
                      <a:pt x="1240" y="549"/>
                    </a:lnTo>
                    <a:lnTo>
                      <a:pt x="1259" y="514"/>
                    </a:lnTo>
                    <a:lnTo>
                      <a:pt x="1274" y="477"/>
                    </a:lnTo>
                    <a:lnTo>
                      <a:pt x="1286" y="437"/>
                    </a:lnTo>
                    <a:lnTo>
                      <a:pt x="1295" y="395"/>
                    </a:lnTo>
                    <a:lnTo>
                      <a:pt x="1298" y="384"/>
                    </a:lnTo>
                    <a:lnTo>
                      <a:pt x="1305" y="352"/>
                    </a:lnTo>
                    <a:lnTo>
                      <a:pt x="1310" y="308"/>
                    </a:lnTo>
                    <a:lnTo>
                      <a:pt x="1313" y="253"/>
                    </a:lnTo>
                    <a:lnTo>
                      <a:pt x="1307" y="195"/>
                    </a:lnTo>
                    <a:lnTo>
                      <a:pt x="1291" y="137"/>
                    </a:lnTo>
                    <a:lnTo>
                      <a:pt x="1260" y="85"/>
                    </a:lnTo>
                    <a:lnTo>
                      <a:pt x="1211" y="45"/>
                    </a:lnTo>
                    <a:lnTo>
                      <a:pt x="1210" y="44"/>
                    </a:lnTo>
                    <a:lnTo>
                      <a:pt x="1206" y="41"/>
                    </a:lnTo>
                    <a:lnTo>
                      <a:pt x="1197" y="38"/>
                    </a:lnTo>
                    <a:lnTo>
                      <a:pt x="1186" y="35"/>
                    </a:lnTo>
                    <a:lnTo>
                      <a:pt x="1172" y="31"/>
                    </a:lnTo>
                    <a:lnTo>
                      <a:pt x="1154" y="30"/>
                    </a:lnTo>
                    <a:lnTo>
                      <a:pt x="1132" y="30"/>
                    </a:lnTo>
                    <a:lnTo>
                      <a:pt x="1105" y="32"/>
                    </a:lnTo>
                    <a:lnTo>
                      <a:pt x="1075" y="38"/>
                    </a:lnTo>
                    <a:lnTo>
                      <a:pt x="1041" y="48"/>
                    </a:lnTo>
                    <a:lnTo>
                      <a:pt x="1003" y="62"/>
                    </a:lnTo>
                    <a:lnTo>
                      <a:pt x="960" y="82"/>
                    </a:lnTo>
                    <a:lnTo>
                      <a:pt x="913" y="108"/>
                    </a:lnTo>
                    <a:lnTo>
                      <a:pt x="860" y="141"/>
                    </a:lnTo>
                    <a:lnTo>
                      <a:pt x="803" y="180"/>
                    </a:lnTo>
                    <a:lnTo>
                      <a:pt x="741" y="228"/>
                    </a:lnTo>
                    <a:lnTo>
                      <a:pt x="739" y="229"/>
                    </a:lnTo>
                    <a:lnTo>
                      <a:pt x="731" y="235"/>
                    </a:lnTo>
                    <a:lnTo>
                      <a:pt x="718" y="243"/>
                    </a:lnTo>
                    <a:lnTo>
                      <a:pt x="702" y="257"/>
                    </a:lnTo>
                    <a:lnTo>
                      <a:pt x="680" y="274"/>
                    </a:lnTo>
                    <a:lnTo>
                      <a:pt x="654" y="296"/>
                    </a:lnTo>
                    <a:lnTo>
                      <a:pt x="623" y="324"/>
                    </a:lnTo>
                    <a:lnTo>
                      <a:pt x="588" y="357"/>
                    </a:lnTo>
                    <a:lnTo>
                      <a:pt x="549" y="396"/>
                    </a:lnTo>
                    <a:lnTo>
                      <a:pt x="506" y="442"/>
                    </a:lnTo>
                    <a:lnTo>
                      <a:pt x="459" y="494"/>
                    </a:lnTo>
                    <a:lnTo>
                      <a:pt x="408" y="554"/>
                    </a:lnTo>
                    <a:lnTo>
                      <a:pt x="354" y="621"/>
                    </a:lnTo>
                    <a:lnTo>
                      <a:pt x="298" y="696"/>
                    </a:lnTo>
                    <a:lnTo>
                      <a:pt x="237" y="779"/>
                    </a:lnTo>
                    <a:lnTo>
                      <a:pt x="172" y="870"/>
                    </a:lnTo>
                    <a:lnTo>
                      <a:pt x="165" y="873"/>
                    </a:lnTo>
                    <a:lnTo>
                      <a:pt x="148" y="883"/>
                    </a:lnTo>
                    <a:lnTo>
                      <a:pt x="121" y="897"/>
                    </a:lnTo>
                    <a:lnTo>
                      <a:pt x="91" y="911"/>
                    </a:lnTo>
                    <a:lnTo>
                      <a:pt x="62" y="924"/>
                    </a:lnTo>
                    <a:lnTo>
                      <a:pt x="34" y="932"/>
                    </a:lnTo>
                    <a:lnTo>
                      <a:pt x="12" y="932"/>
                    </a:lnTo>
                    <a:lnTo>
                      <a:pt x="0" y="921"/>
                    </a:lnTo>
                    <a:close/>
                  </a:path>
                </a:pathLst>
              </a:custGeom>
              <a:solidFill>
                <a:srgbClr val="000000"/>
              </a:solidFill>
              <a:ln w="9525">
                <a:noFill/>
                <a:round/>
                <a:headEnd/>
                <a:tailEnd/>
              </a:ln>
            </p:spPr>
            <p:txBody>
              <a:bodyPr>
                <a:prstTxWarp prst="textNoShape">
                  <a:avLst/>
                </a:prstTxWarp>
              </a:bodyPr>
              <a:lstStyle/>
              <a:p>
                <a:endParaRPr lang="en-US"/>
              </a:p>
            </p:txBody>
          </p:sp>
        </p:grpSp>
        <p:pic>
          <p:nvPicPr>
            <p:cNvPr id="67597" name="Picture 716" descr="beer"/>
            <p:cNvPicPr preferRelativeResize="0">
              <a:picLocks noChangeAspect="1" noChangeArrowheads="1"/>
            </p:cNvPicPr>
            <p:nvPr/>
          </p:nvPicPr>
          <mc:AlternateContent>
            <mc:Choice xmlns:ma="http://schemas.microsoft.com/office/mac/drawingml/2008/main" Requires="ma">
              <p:blipFill>
                <a:blip r:embed="rId8"/>
                <a:srcRect/>
                <a:stretch>
                  <a:fillRect/>
                </a:stretch>
              </p:blipFill>
            </mc:Choice>
            <mc:Fallback>
              <p:blipFill>
                <a:blip r:embed="rId9"/>
                <a:srcRect/>
                <a:stretch>
                  <a:fillRect/>
                </a:stretch>
              </p:blipFill>
            </mc:Fallback>
          </mc:AlternateContent>
          <p:spPr bwMode="auto">
            <a:xfrm>
              <a:off x="3058" y="2907"/>
              <a:ext cx="185" cy="289"/>
            </a:xfrm>
            <a:prstGeom prst="rect">
              <a:avLst/>
            </a:prstGeom>
            <a:noFill/>
            <a:ln w="9525">
              <a:noFill/>
              <a:miter lim="800000"/>
              <a:headEnd/>
              <a:tailEnd/>
            </a:ln>
          </p:spPr>
        </p:pic>
        <p:pic>
          <p:nvPicPr>
            <p:cNvPr id="67598" name="Picture 717" descr="beer"/>
            <p:cNvPicPr preferRelativeResize="0">
              <a:picLocks noChangeAspect="1" noChangeArrowheads="1"/>
            </p:cNvPicPr>
            <p:nvPr/>
          </p:nvPicPr>
          <mc:AlternateContent>
            <mc:Choice xmlns:ma="http://schemas.microsoft.com/office/mac/drawingml/2008/main" Requires="ma">
              <p:blipFill>
                <a:blip r:embed="rId8"/>
                <a:srcRect/>
                <a:stretch>
                  <a:fillRect/>
                </a:stretch>
              </p:blipFill>
            </mc:Choice>
            <mc:Fallback>
              <p:blipFill>
                <a:blip r:embed="rId9"/>
                <a:srcRect/>
                <a:stretch>
                  <a:fillRect/>
                </a:stretch>
              </p:blipFill>
            </mc:Fallback>
          </mc:AlternateContent>
          <p:spPr bwMode="auto">
            <a:xfrm flipH="1">
              <a:off x="2064" y="3000"/>
              <a:ext cx="186" cy="289"/>
            </a:xfrm>
            <a:prstGeom prst="rect">
              <a:avLst/>
            </a:prstGeom>
            <a:noFill/>
            <a:ln w="9525">
              <a:noFill/>
              <a:miter lim="800000"/>
              <a:headEnd/>
              <a:tailEnd/>
            </a:ln>
          </p:spPr>
        </p:pic>
        <p:pic>
          <p:nvPicPr>
            <p:cNvPr id="67599" name="Picture 718" descr="beer"/>
            <p:cNvPicPr preferRelativeResize="0">
              <a:picLocks noChangeAspect="1" noChangeArrowheads="1"/>
            </p:cNvPicPr>
            <p:nvPr/>
          </p:nvPicPr>
          <mc:AlternateContent>
            <mc:Choice xmlns:ma="http://schemas.microsoft.com/office/mac/drawingml/2008/main" Requires="ma">
              <p:blipFill>
                <a:blip r:embed="rId8"/>
                <a:srcRect/>
                <a:stretch>
                  <a:fillRect/>
                </a:stretch>
              </p:blipFill>
            </mc:Choice>
            <mc:Fallback>
              <p:blipFill>
                <a:blip r:embed="rId9"/>
                <a:srcRect/>
                <a:stretch>
                  <a:fillRect/>
                </a:stretch>
              </p:blipFill>
            </mc:Fallback>
          </mc:AlternateContent>
          <p:spPr bwMode="auto">
            <a:xfrm>
              <a:off x="3541" y="2935"/>
              <a:ext cx="185" cy="288"/>
            </a:xfrm>
            <a:prstGeom prst="rect">
              <a:avLst/>
            </a:prstGeom>
            <a:noFill/>
            <a:ln w="9525">
              <a:noFill/>
              <a:miter lim="800000"/>
              <a:headEnd/>
              <a:tailEnd/>
            </a:ln>
          </p:spPr>
        </p:pic>
        <p:grpSp>
          <p:nvGrpSpPr>
            <p:cNvPr id="67600" name="Group 719"/>
            <p:cNvGrpSpPr>
              <a:grpSpLocks noChangeAspect="1"/>
            </p:cNvGrpSpPr>
            <p:nvPr/>
          </p:nvGrpSpPr>
          <p:grpSpPr bwMode="auto">
            <a:xfrm rot="1087377">
              <a:off x="2547" y="3092"/>
              <a:ext cx="550" cy="219"/>
              <a:chOff x="472" y="2016"/>
              <a:chExt cx="4780" cy="1897"/>
            </a:xfrm>
          </p:grpSpPr>
          <p:sp>
            <p:nvSpPr>
              <p:cNvPr id="67867" name="AutoShape 720"/>
              <p:cNvSpPr>
                <a:spLocks noChangeAspect="1" noChangeArrowheads="1" noTextEdit="1"/>
              </p:cNvSpPr>
              <p:nvPr/>
            </p:nvSpPr>
            <p:spPr bwMode="auto">
              <a:xfrm>
                <a:off x="472" y="2016"/>
                <a:ext cx="4780" cy="1897"/>
              </a:xfrm>
              <a:prstGeom prst="rect">
                <a:avLst/>
              </a:prstGeom>
              <a:noFill/>
              <a:ln w="9525">
                <a:noFill/>
                <a:miter lim="800000"/>
                <a:headEnd/>
                <a:tailEnd/>
              </a:ln>
            </p:spPr>
            <p:txBody>
              <a:bodyPr>
                <a:prstTxWarp prst="textNoShape">
                  <a:avLst/>
                </a:prstTxWarp>
              </a:bodyPr>
              <a:lstStyle/>
              <a:p>
                <a:endParaRPr lang="en-US"/>
              </a:p>
            </p:txBody>
          </p:sp>
          <p:sp>
            <p:nvSpPr>
              <p:cNvPr id="67868" name="Freeform 721"/>
              <p:cNvSpPr>
                <a:spLocks noChangeAspect="1"/>
              </p:cNvSpPr>
              <p:nvPr/>
            </p:nvSpPr>
            <p:spPr bwMode="auto">
              <a:xfrm>
                <a:off x="499" y="2031"/>
                <a:ext cx="4753" cy="1876"/>
              </a:xfrm>
              <a:custGeom>
                <a:avLst/>
                <a:gdLst>
                  <a:gd name="T0" fmla="*/ 22021 w 23766"/>
                  <a:gd name="T1" fmla="*/ 297 h 9380"/>
                  <a:gd name="T2" fmla="*/ 23527 w 23766"/>
                  <a:gd name="T3" fmla="*/ 392 h 9380"/>
                  <a:gd name="T4" fmla="*/ 23766 w 23766"/>
                  <a:gd name="T5" fmla="*/ 930 h 9380"/>
                  <a:gd name="T6" fmla="*/ 23650 w 23766"/>
                  <a:gd name="T7" fmla="*/ 1189 h 9380"/>
                  <a:gd name="T8" fmla="*/ 22979 w 23766"/>
                  <a:gd name="T9" fmla="*/ 2148 h 9380"/>
                  <a:gd name="T10" fmla="*/ 22097 w 23766"/>
                  <a:gd name="T11" fmla="*/ 3078 h 9380"/>
                  <a:gd name="T12" fmla="*/ 21570 w 23766"/>
                  <a:gd name="T13" fmla="*/ 3644 h 9380"/>
                  <a:gd name="T14" fmla="*/ 20802 w 23766"/>
                  <a:gd name="T15" fmla="*/ 3979 h 9380"/>
                  <a:gd name="T16" fmla="*/ 20122 w 23766"/>
                  <a:gd name="T17" fmla="*/ 4325 h 9380"/>
                  <a:gd name="T18" fmla="*/ 19374 w 23766"/>
                  <a:gd name="T19" fmla="*/ 4661 h 9380"/>
                  <a:gd name="T20" fmla="*/ 18597 w 23766"/>
                  <a:gd name="T21" fmla="*/ 4948 h 9380"/>
                  <a:gd name="T22" fmla="*/ 18644 w 23766"/>
                  <a:gd name="T23" fmla="*/ 5380 h 9380"/>
                  <a:gd name="T24" fmla="*/ 20630 w 23766"/>
                  <a:gd name="T25" fmla="*/ 5563 h 9380"/>
                  <a:gd name="T26" fmla="*/ 22404 w 23766"/>
                  <a:gd name="T27" fmla="*/ 5898 h 9380"/>
                  <a:gd name="T28" fmla="*/ 22663 w 23766"/>
                  <a:gd name="T29" fmla="*/ 6185 h 9380"/>
                  <a:gd name="T30" fmla="*/ 21742 w 23766"/>
                  <a:gd name="T31" fmla="*/ 6579 h 9380"/>
                  <a:gd name="T32" fmla="*/ 19163 w 23766"/>
                  <a:gd name="T33" fmla="*/ 6262 h 9380"/>
                  <a:gd name="T34" fmla="*/ 17561 w 23766"/>
                  <a:gd name="T35" fmla="*/ 6023 h 9380"/>
                  <a:gd name="T36" fmla="*/ 16439 w 23766"/>
                  <a:gd name="T37" fmla="*/ 6032 h 9380"/>
                  <a:gd name="T38" fmla="*/ 15825 w 23766"/>
                  <a:gd name="T39" fmla="*/ 6185 h 9380"/>
                  <a:gd name="T40" fmla="*/ 14703 w 23766"/>
                  <a:gd name="T41" fmla="*/ 6608 h 9380"/>
                  <a:gd name="T42" fmla="*/ 14003 w 23766"/>
                  <a:gd name="T43" fmla="*/ 6809 h 9380"/>
                  <a:gd name="T44" fmla="*/ 11864 w 23766"/>
                  <a:gd name="T45" fmla="*/ 7499 h 9380"/>
                  <a:gd name="T46" fmla="*/ 10828 w 23766"/>
                  <a:gd name="T47" fmla="*/ 7807 h 9380"/>
                  <a:gd name="T48" fmla="*/ 9726 w 23766"/>
                  <a:gd name="T49" fmla="*/ 8123 h 9380"/>
                  <a:gd name="T50" fmla="*/ 8507 w 23766"/>
                  <a:gd name="T51" fmla="*/ 8429 h 9380"/>
                  <a:gd name="T52" fmla="*/ 7865 w 23766"/>
                  <a:gd name="T53" fmla="*/ 8593 h 9380"/>
                  <a:gd name="T54" fmla="*/ 6963 w 23766"/>
                  <a:gd name="T55" fmla="*/ 8851 h 9380"/>
                  <a:gd name="T56" fmla="*/ 5534 w 23766"/>
                  <a:gd name="T57" fmla="*/ 9187 h 9380"/>
                  <a:gd name="T58" fmla="*/ 4287 w 23766"/>
                  <a:gd name="T59" fmla="*/ 9380 h 9380"/>
                  <a:gd name="T60" fmla="*/ 2839 w 23766"/>
                  <a:gd name="T61" fmla="*/ 9225 h 9380"/>
                  <a:gd name="T62" fmla="*/ 1286 w 23766"/>
                  <a:gd name="T63" fmla="*/ 9034 h 9380"/>
                  <a:gd name="T64" fmla="*/ 202 w 23766"/>
                  <a:gd name="T65" fmla="*/ 8573 h 9380"/>
                  <a:gd name="T66" fmla="*/ 202 w 23766"/>
                  <a:gd name="T67" fmla="*/ 7452 h 9380"/>
                  <a:gd name="T68" fmla="*/ 2570 w 23766"/>
                  <a:gd name="T69" fmla="*/ 5802 h 9380"/>
                  <a:gd name="T70" fmla="*/ 2964 w 23766"/>
                  <a:gd name="T71" fmla="*/ 5380 h 9380"/>
                  <a:gd name="T72" fmla="*/ 3808 w 23766"/>
                  <a:gd name="T73" fmla="*/ 4478 h 9380"/>
                  <a:gd name="T74" fmla="*/ 4613 w 23766"/>
                  <a:gd name="T75" fmla="*/ 3835 h 9380"/>
                  <a:gd name="T76" fmla="*/ 5237 w 23766"/>
                  <a:gd name="T77" fmla="*/ 3615 h 9380"/>
                  <a:gd name="T78" fmla="*/ 5717 w 23766"/>
                  <a:gd name="T79" fmla="*/ 2935 h 9380"/>
                  <a:gd name="T80" fmla="*/ 6110 w 23766"/>
                  <a:gd name="T81" fmla="*/ 2580 h 9380"/>
                  <a:gd name="T82" fmla="*/ 8008 w 23766"/>
                  <a:gd name="T83" fmla="*/ 1965 h 9380"/>
                  <a:gd name="T84" fmla="*/ 9399 w 23766"/>
                  <a:gd name="T85" fmla="*/ 1630 h 9380"/>
                  <a:gd name="T86" fmla="*/ 9869 w 23766"/>
                  <a:gd name="T87" fmla="*/ 1563 h 9380"/>
                  <a:gd name="T88" fmla="*/ 10627 w 23766"/>
                  <a:gd name="T89" fmla="*/ 1371 h 9380"/>
                  <a:gd name="T90" fmla="*/ 11567 w 23766"/>
                  <a:gd name="T91" fmla="*/ 1266 h 9380"/>
                  <a:gd name="T92" fmla="*/ 11845 w 23766"/>
                  <a:gd name="T93" fmla="*/ 2369 h 9380"/>
                  <a:gd name="T94" fmla="*/ 12420 w 23766"/>
                  <a:gd name="T95" fmla="*/ 2819 h 9380"/>
                  <a:gd name="T96" fmla="*/ 12525 w 23766"/>
                  <a:gd name="T97" fmla="*/ 3280 h 9380"/>
                  <a:gd name="T98" fmla="*/ 12574 w 23766"/>
                  <a:gd name="T99" fmla="*/ 2139 h 9380"/>
                  <a:gd name="T100" fmla="*/ 13322 w 23766"/>
                  <a:gd name="T101" fmla="*/ 1074 h 9380"/>
                  <a:gd name="T102" fmla="*/ 14252 w 23766"/>
                  <a:gd name="T103" fmla="*/ 930 h 9380"/>
                  <a:gd name="T104" fmla="*/ 14579 w 23766"/>
                  <a:gd name="T105" fmla="*/ 1208 h 9380"/>
                  <a:gd name="T106" fmla="*/ 15134 w 23766"/>
                  <a:gd name="T107" fmla="*/ 911 h 9380"/>
                  <a:gd name="T108" fmla="*/ 16257 w 23766"/>
                  <a:gd name="T109" fmla="*/ 1064 h 9380"/>
                  <a:gd name="T110" fmla="*/ 16525 w 23766"/>
                  <a:gd name="T111" fmla="*/ 1083 h 9380"/>
                  <a:gd name="T112" fmla="*/ 16870 w 23766"/>
                  <a:gd name="T113" fmla="*/ 1045 h 9380"/>
                  <a:gd name="T114" fmla="*/ 18184 w 23766"/>
                  <a:gd name="T115" fmla="*/ 1093 h 9380"/>
                  <a:gd name="T116" fmla="*/ 19010 w 23766"/>
                  <a:gd name="T117" fmla="*/ 1045 h 9380"/>
                  <a:gd name="T118" fmla="*/ 20544 w 23766"/>
                  <a:gd name="T119" fmla="*/ 392 h 9380"/>
                  <a:gd name="T120" fmla="*/ 21684 w 23766"/>
                  <a:gd name="T121" fmla="*/ 106 h 9380"/>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3766"/>
                  <a:gd name="T184" fmla="*/ 0 h 9380"/>
                  <a:gd name="T185" fmla="*/ 23766 w 23766"/>
                  <a:gd name="T186" fmla="*/ 9380 h 9380"/>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3766" h="9380">
                    <a:moveTo>
                      <a:pt x="21694" y="144"/>
                    </a:moveTo>
                    <a:lnTo>
                      <a:pt x="21694" y="162"/>
                    </a:lnTo>
                    <a:lnTo>
                      <a:pt x="21684" y="182"/>
                    </a:lnTo>
                    <a:lnTo>
                      <a:pt x="21684" y="211"/>
                    </a:lnTo>
                    <a:lnTo>
                      <a:pt x="21675" y="230"/>
                    </a:lnTo>
                    <a:lnTo>
                      <a:pt x="21666" y="250"/>
                    </a:lnTo>
                    <a:lnTo>
                      <a:pt x="21656" y="268"/>
                    </a:lnTo>
                    <a:lnTo>
                      <a:pt x="21656" y="287"/>
                    </a:lnTo>
                    <a:lnTo>
                      <a:pt x="21637" y="306"/>
                    </a:lnTo>
                    <a:lnTo>
                      <a:pt x="21714" y="317"/>
                    </a:lnTo>
                    <a:lnTo>
                      <a:pt x="21791" y="317"/>
                    </a:lnTo>
                    <a:lnTo>
                      <a:pt x="21867" y="306"/>
                    </a:lnTo>
                    <a:lnTo>
                      <a:pt x="21944" y="306"/>
                    </a:lnTo>
                    <a:lnTo>
                      <a:pt x="22021" y="297"/>
                    </a:lnTo>
                    <a:lnTo>
                      <a:pt x="22097" y="297"/>
                    </a:lnTo>
                    <a:lnTo>
                      <a:pt x="22174" y="287"/>
                    </a:lnTo>
                    <a:lnTo>
                      <a:pt x="22251" y="278"/>
                    </a:lnTo>
                    <a:lnTo>
                      <a:pt x="22280" y="259"/>
                    </a:lnTo>
                    <a:lnTo>
                      <a:pt x="22413" y="250"/>
                    </a:lnTo>
                    <a:lnTo>
                      <a:pt x="22557" y="239"/>
                    </a:lnTo>
                    <a:lnTo>
                      <a:pt x="22701" y="239"/>
                    </a:lnTo>
                    <a:lnTo>
                      <a:pt x="22845" y="250"/>
                    </a:lnTo>
                    <a:lnTo>
                      <a:pt x="22989" y="259"/>
                    </a:lnTo>
                    <a:lnTo>
                      <a:pt x="23133" y="278"/>
                    </a:lnTo>
                    <a:lnTo>
                      <a:pt x="23277" y="297"/>
                    </a:lnTo>
                    <a:lnTo>
                      <a:pt x="23411" y="326"/>
                    </a:lnTo>
                    <a:lnTo>
                      <a:pt x="23469" y="355"/>
                    </a:lnTo>
                    <a:lnTo>
                      <a:pt x="23527" y="392"/>
                    </a:lnTo>
                    <a:lnTo>
                      <a:pt x="23574" y="441"/>
                    </a:lnTo>
                    <a:lnTo>
                      <a:pt x="23613" y="498"/>
                    </a:lnTo>
                    <a:lnTo>
                      <a:pt x="23641" y="556"/>
                    </a:lnTo>
                    <a:lnTo>
                      <a:pt x="23680" y="614"/>
                    </a:lnTo>
                    <a:lnTo>
                      <a:pt x="23708" y="671"/>
                    </a:lnTo>
                    <a:lnTo>
                      <a:pt x="23738" y="738"/>
                    </a:lnTo>
                    <a:lnTo>
                      <a:pt x="23738" y="767"/>
                    </a:lnTo>
                    <a:lnTo>
                      <a:pt x="23738" y="796"/>
                    </a:lnTo>
                    <a:lnTo>
                      <a:pt x="23738" y="815"/>
                    </a:lnTo>
                    <a:lnTo>
                      <a:pt x="23738" y="844"/>
                    </a:lnTo>
                    <a:lnTo>
                      <a:pt x="23738" y="863"/>
                    </a:lnTo>
                    <a:lnTo>
                      <a:pt x="23747" y="891"/>
                    </a:lnTo>
                    <a:lnTo>
                      <a:pt x="23757" y="911"/>
                    </a:lnTo>
                    <a:lnTo>
                      <a:pt x="23766" y="930"/>
                    </a:lnTo>
                    <a:lnTo>
                      <a:pt x="23757" y="939"/>
                    </a:lnTo>
                    <a:lnTo>
                      <a:pt x="23738" y="958"/>
                    </a:lnTo>
                    <a:lnTo>
                      <a:pt x="23727" y="969"/>
                    </a:lnTo>
                    <a:lnTo>
                      <a:pt x="23727" y="988"/>
                    </a:lnTo>
                    <a:lnTo>
                      <a:pt x="23718" y="1007"/>
                    </a:lnTo>
                    <a:lnTo>
                      <a:pt x="23718" y="1026"/>
                    </a:lnTo>
                    <a:lnTo>
                      <a:pt x="23727" y="1045"/>
                    </a:lnTo>
                    <a:lnTo>
                      <a:pt x="23738" y="1064"/>
                    </a:lnTo>
                    <a:lnTo>
                      <a:pt x="23708" y="1064"/>
                    </a:lnTo>
                    <a:lnTo>
                      <a:pt x="23680" y="1083"/>
                    </a:lnTo>
                    <a:lnTo>
                      <a:pt x="23670" y="1102"/>
                    </a:lnTo>
                    <a:lnTo>
                      <a:pt x="23661" y="1132"/>
                    </a:lnTo>
                    <a:lnTo>
                      <a:pt x="23650" y="1160"/>
                    </a:lnTo>
                    <a:lnTo>
                      <a:pt x="23650" y="1189"/>
                    </a:lnTo>
                    <a:lnTo>
                      <a:pt x="23641" y="1218"/>
                    </a:lnTo>
                    <a:lnTo>
                      <a:pt x="23622" y="1246"/>
                    </a:lnTo>
                    <a:lnTo>
                      <a:pt x="23583" y="1304"/>
                    </a:lnTo>
                    <a:lnTo>
                      <a:pt x="23545" y="1371"/>
                    </a:lnTo>
                    <a:lnTo>
                      <a:pt x="23497" y="1429"/>
                    </a:lnTo>
                    <a:lnTo>
                      <a:pt x="23459" y="1486"/>
                    </a:lnTo>
                    <a:lnTo>
                      <a:pt x="23420" y="1554"/>
                    </a:lnTo>
                    <a:lnTo>
                      <a:pt x="23383" y="1621"/>
                    </a:lnTo>
                    <a:lnTo>
                      <a:pt x="23353" y="1688"/>
                    </a:lnTo>
                    <a:lnTo>
                      <a:pt x="23325" y="1754"/>
                    </a:lnTo>
                    <a:lnTo>
                      <a:pt x="23239" y="1851"/>
                    </a:lnTo>
                    <a:lnTo>
                      <a:pt x="23153" y="1946"/>
                    </a:lnTo>
                    <a:lnTo>
                      <a:pt x="23066" y="2052"/>
                    </a:lnTo>
                    <a:lnTo>
                      <a:pt x="22979" y="2148"/>
                    </a:lnTo>
                    <a:lnTo>
                      <a:pt x="22884" y="2244"/>
                    </a:lnTo>
                    <a:lnTo>
                      <a:pt x="22788" y="2340"/>
                    </a:lnTo>
                    <a:lnTo>
                      <a:pt x="22692" y="2436"/>
                    </a:lnTo>
                    <a:lnTo>
                      <a:pt x="22587" y="2522"/>
                    </a:lnTo>
                    <a:lnTo>
                      <a:pt x="22548" y="2580"/>
                    </a:lnTo>
                    <a:lnTo>
                      <a:pt x="22500" y="2637"/>
                    </a:lnTo>
                    <a:lnTo>
                      <a:pt x="22452" y="2685"/>
                    </a:lnTo>
                    <a:lnTo>
                      <a:pt x="22394" y="2742"/>
                    </a:lnTo>
                    <a:lnTo>
                      <a:pt x="22337" y="2800"/>
                    </a:lnTo>
                    <a:lnTo>
                      <a:pt x="22289" y="2858"/>
                    </a:lnTo>
                    <a:lnTo>
                      <a:pt x="22251" y="2916"/>
                    </a:lnTo>
                    <a:lnTo>
                      <a:pt x="22222" y="2983"/>
                    </a:lnTo>
                    <a:lnTo>
                      <a:pt x="22155" y="3030"/>
                    </a:lnTo>
                    <a:lnTo>
                      <a:pt x="22097" y="3078"/>
                    </a:lnTo>
                    <a:lnTo>
                      <a:pt x="22049" y="3136"/>
                    </a:lnTo>
                    <a:lnTo>
                      <a:pt x="22011" y="3194"/>
                    </a:lnTo>
                    <a:lnTo>
                      <a:pt x="21963" y="3260"/>
                    </a:lnTo>
                    <a:lnTo>
                      <a:pt x="21914" y="3318"/>
                    </a:lnTo>
                    <a:lnTo>
                      <a:pt x="21867" y="3376"/>
                    </a:lnTo>
                    <a:lnTo>
                      <a:pt x="21809" y="3424"/>
                    </a:lnTo>
                    <a:lnTo>
                      <a:pt x="21800" y="3462"/>
                    </a:lnTo>
                    <a:lnTo>
                      <a:pt x="21781" y="3500"/>
                    </a:lnTo>
                    <a:lnTo>
                      <a:pt x="21752" y="3519"/>
                    </a:lnTo>
                    <a:lnTo>
                      <a:pt x="21714" y="3538"/>
                    </a:lnTo>
                    <a:lnTo>
                      <a:pt x="21684" y="3568"/>
                    </a:lnTo>
                    <a:lnTo>
                      <a:pt x="21637" y="3587"/>
                    </a:lnTo>
                    <a:lnTo>
                      <a:pt x="21608" y="3605"/>
                    </a:lnTo>
                    <a:lnTo>
                      <a:pt x="21570" y="3644"/>
                    </a:lnTo>
                    <a:lnTo>
                      <a:pt x="21531" y="3644"/>
                    </a:lnTo>
                    <a:lnTo>
                      <a:pt x="21493" y="3663"/>
                    </a:lnTo>
                    <a:lnTo>
                      <a:pt x="21454" y="3693"/>
                    </a:lnTo>
                    <a:lnTo>
                      <a:pt x="21426" y="3730"/>
                    </a:lnTo>
                    <a:lnTo>
                      <a:pt x="21387" y="3759"/>
                    </a:lnTo>
                    <a:lnTo>
                      <a:pt x="21359" y="3788"/>
                    </a:lnTo>
                    <a:lnTo>
                      <a:pt x="21340" y="3788"/>
                    </a:lnTo>
                    <a:lnTo>
                      <a:pt x="21320" y="3798"/>
                    </a:lnTo>
                    <a:lnTo>
                      <a:pt x="21292" y="3788"/>
                    </a:lnTo>
                    <a:lnTo>
                      <a:pt x="21273" y="3779"/>
                    </a:lnTo>
                    <a:lnTo>
                      <a:pt x="21157" y="3835"/>
                    </a:lnTo>
                    <a:lnTo>
                      <a:pt x="21043" y="3884"/>
                    </a:lnTo>
                    <a:lnTo>
                      <a:pt x="20927" y="3932"/>
                    </a:lnTo>
                    <a:lnTo>
                      <a:pt x="20802" y="3979"/>
                    </a:lnTo>
                    <a:lnTo>
                      <a:pt x="20688" y="4037"/>
                    </a:lnTo>
                    <a:lnTo>
                      <a:pt x="20572" y="4085"/>
                    </a:lnTo>
                    <a:lnTo>
                      <a:pt x="20457" y="4134"/>
                    </a:lnTo>
                    <a:lnTo>
                      <a:pt x="20352" y="4190"/>
                    </a:lnTo>
                    <a:lnTo>
                      <a:pt x="20333" y="4210"/>
                    </a:lnTo>
                    <a:lnTo>
                      <a:pt x="20323" y="4220"/>
                    </a:lnTo>
                    <a:lnTo>
                      <a:pt x="20303" y="4239"/>
                    </a:lnTo>
                    <a:lnTo>
                      <a:pt x="20294" y="4248"/>
                    </a:lnTo>
                    <a:lnTo>
                      <a:pt x="20275" y="4258"/>
                    </a:lnTo>
                    <a:lnTo>
                      <a:pt x="20256" y="4267"/>
                    </a:lnTo>
                    <a:lnTo>
                      <a:pt x="20236" y="4267"/>
                    </a:lnTo>
                    <a:lnTo>
                      <a:pt x="20208" y="4267"/>
                    </a:lnTo>
                    <a:lnTo>
                      <a:pt x="20169" y="4306"/>
                    </a:lnTo>
                    <a:lnTo>
                      <a:pt x="20122" y="4325"/>
                    </a:lnTo>
                    <a:lnTo>
                      <a:pt x="20073" y="4345"/>
                    </a:lnTo>
                    <a:lnTo>
                      <a:pt x="20016" y="4364"/>
                    </a:lnTo>
                    <a:lnTo>
                      <a:pt x="19968" y="4373"/>
                    </a:lnTo>
                    <a:lnTo>
                      <a:pt x="19920" y="4392"/>
                    </a:lnTo>
                    <a:lnTo>
                      <a:pt x="19872" y="4421"/>
                    </a:lnTo>
                    <a:lnTo>
                      <a:pt x="19843" y="4459"/>
                    </a:lnTo>
                    <a:lnTo>
                      <a:pt x="19786" y="4489"/>
                    </a:lnTo>
                    <a:lnTo>
                      <a:pt x="19718" y="4507"/>
                    </a:lnTo>
                    <a:lnTo>
                      <a:pt x="19662" y="4526"/>
                    </a:lnTo>
                    <a:lnTo>
                      <a:pt x="19604" y="4545"/>
                    </a:lnTo>
                    <a:lnTo>
                      <a:pt x="19537" y="4565"/>
                    </a:lnTo>
                    <a:lnTo>
                      <a:pt x="19479" y="4584"/>
                    </a:lnTo>
                    <a:lnTo>
                      <a:pt x="19421" y="4622"/>
                    </a:lnTo>
                    <a:lnTo>
                      <a:pt x="19374" y="4661"/>
                    </a:lnTo>
                    <a:lnTo>
                      <a:pt x="19326" y="4661"/>
                    </a:lnTo>
                    <a:lnTo>
                      <a:pt x="19287" y="4661"/>
                    </a:lnTo>
                    <a:lnTo>
                      <a:pt x="19249" y="4680"/>
                    </a:lnTo>
                    <a:lnTo>
                      <a:pt x="19220" y="4700"/>
                    </a:lnTo>
                    <a:lnTo>
                      <a:pt x="19182" y="4719"/>
                    </a:lnTo>
                    <a:lnTo>
                      <a:pt x="19152" y="4747"/>
                    </a:lnTo>
                    <a:lnTo>
                      <a:pt x="19115" y="4756"/>
                    </a:lnTo>
                    <a:lnTo>
                      <a:pt x="19076" y="4766"/>
                    </a:lnTo>
                    <a:lnTo>
                      <a:pt x="18990" y="4795"/>
                    </a:lnTo>
                    <a:lnTo>
                      <a:pt x="18903" y="4824"/>
                    </a:lnTo>
                    <a:lnTo>
                      <a:pt x="18827" y="4853"/>
                    </a:lnTo>
                    <a:lnTo>
                      <a:pt x="18750" y="4881"/>
                    </a:lnTo>
                    <a:lnTo>
                      <a:pt x="18673" y="4910"/>
                    </a:lnTo>
                    <a:lnTo>
                      <a:pt x="18597" y="4948"/>
                    </a:lnTo>
                    <a:lnTo>
                      <a:pt x="18520" y="4986"/>
                    </a:lnTo>
                    <a:lnTo>
                      <a:pt x="18434" y="5025"/>
                    </a:lnTo>
                    <a:lnTo>
                      <a:pt x="18328" y="5064"/>
                    </a:lnTo>
                    <a:lnTo>
                      <a:pt x="18232" y="5102"/>
                    </a:lnTo>
                    <a:lnTo>
                      <a:pt x="18126" y="5141"/>
                    </a:lnTo>
                    <a:lnTo>
                      <a:pt x="18021" y="5178"/>
                    </a:lnTo>
                    <a:lnTo>
                      <a:pt x="17915" y="5227"/>
                    </a:lnTo>
                    <a:lnTo>
                      <a:pt x="17820" y="5265"/>
                    </a:lnTo>
                    <a:lnTo>
                      <a:pt x="17715" y="5303"/>
                    </a:lnTo>
                    <a:lnTo>
                      <a:pt x="17618" y="5341"/>
                    </a:lnTo>
                    <a:lnTo>
                      <a:pt x="17657" y="5371"/>
                    </a:lnTo>
                    <a:lnTo>
                      <a:pt x="17982" y="5380"/>
                    </a:lnTo>
                    <a:lnTo>
                      <a:pt x="18318" y="5380"/>
                    </a:lnTo>
                    <a:lnTo>
                      <a:pt x="18644" y="5380"/>
                    </a:lnTo>
                    <a:lnTo>
                      <a:pt x="18971" y="5390"/>
                    </a:lnTo>
                    <a:lnTo>
                      <a:pt x="19296" y="5399"/>
                    </a:lnTo>
                    <a:lnTo>
                      <a:pt x="19613" y="5428"/>
                    </a:lnTo>
                    <a:lnTo>
                      <a:pt x="19939" y="5457"/>
                    </a:lnTo>
                    <a:lnTo>
                      <a:pt x="20256" y="5505"/>
                    </a:lnTo>
                    <a:lnTo>
                      <a:pt x="20285" y="5496"/>
                    </a:lnTo>
                    <a:lnTo>
                      <a:pt x="20313" y="5485"/>
                    </a:lnTo>
                    <a:lnTo>
                      <a:pt x="20333" y="5485"/>
                    </a:lnTo>
                    <a:lnTo>
                      <a:pt x="20361" y="5485"/>
                    </a:lnTo>
                    <a:lnTo>
                      <a:pt x="20419" y="5505"/>
                    </a:lnTo>
                    <a:lnTo>
                      <a:pt x="20467" y="5524"/>
                    </a:lnTo>
                    <a:lnTo>
                      <a:pt x="20524" y="5543"/>
                    </a:lnTo>
                    <a:lnTo>
                      <a:pt x="20572" y="5563"/>
                    </a:lnTo>
                    <a:lnTo>
                      <a:pt x="20630" y="5563"/>
                    </a:lnTo>
                    <a:lnTo>
                      <a:pt x="20688" y="5552"/>
                    </a:lnTo>
                    <a:lnTo>
                      <a:pt x="20869" y="5591"/>
                    </a:lnTo>
                    <a:lnTo>
                      <a:pt x="21052" y="5629"/>
                    </a:lnTo>
                    <a:lnTo>
                      <a:pt x="21243" y="5658"/>
                    </a:lnTo>
                    <a:lnTo>
                      <a:pt x="21436" y="5677"/>
                    </a:lnTo>
                    <a:lnTo>
                      <a:pt x="21628" y="5696"/>
                    </a:lnTo>
                    <a:lnTo>
                      <a:pt x="21809" y="5726"/>
                    </a:lnTo>
                    <a:lnTo>
                      <a:pt x="21992" y="5763"/>
                    </a:lnTo>
                    <a:lnTo>
                      <a:pt x="22164" y="5802"/>
                    </a:lnTo>
                    <a:lnTo>
                      <a:pt x="22213" y="5831"/>
                    </a:lnTo>
                    <a:lnTo>
                      <a:pt x="22260" y="5849"/>
                    </a:lnTo>
                    <a:lnTo>
                      <a:pt x="22308" y="5869"/>
                    </a:lnTo>
                    <a:lnTo>
                      <a:pt x="22357" y="5879"/>
                    </a:lnTo>
                    <a:lnTo>
                      <a:pt x="22404" y="5898"/>
                    </a:lnTo>
                    <a:lnTo>
                      <a:pt x="22452" y="5917"/>
                    </a:lnTo>
                    <a:lnTo>
                      <a:pt x="22500" y="5937"/>
                    </a:lnTo>
                    <a:lnTo>
                      <a:pt x="22548" y="5965"/>
                    </a:lnTo>
                    <a:lnTo>
                      <a:pt x="22557" y="5955"/>
                    </a:lnTo>
                    <a:lnTo>
                      <a:pt x="22577" y="5946"/>
                    </a:lnTo>
                    <a:lnTo>
                      <a:pt x="22587" y="5946"/>
                    </a:lnTo>
                    <a:lnTo>
                      <a:pt x="22606" y="5955"/>
                    </a:lnTo>
                    <a:lnTo>
                      <a:pt x="22615" y="5965"/>
                    </a:lnTo>
                    <a:lnTo>
                      <a:pt x="22634" y="5974"/>
                    </a:lnTo>
                    <a:lnTo>
                      <a:pt x="22644" y="5993"/>
                    </a:lnTo>
                    <a:lnTo>
                      <a:pt x="22644" y="6004"/>
                    </a:lnTo>
                    <a:lnTo>
                      <a:pt x="22654" y="6060"/>
                    </a:lnTo>
                    <a:lnTo>
                      <a:pt x="22654" y="6128"/>
                    </a:lnTo>
                    <a:lnTo>
                      <a:pt x="22663" y="6185"/>
                    </a:lnTo>
                    <a:lnTo>
                      <a:pt x="22654" y="6253"/>
                    </a:lnTo>
                    <a:lnTo>
                      <a:pt x="22644" y="6310"/>
                    </a:lnTo>
                    <a:lnTo>
                      <a:pt x="22615" y="6359"/>
                    </a:lnTo>
                    <a:lnTo>
                      <a:pt x="22596" y="6378"/>
                    </a:lnTo>
                    <a:lnTo>
                      <a:pt x="22577" y="6396"/>
                    </a:lnTo>
                    <a:lnTo>
                      <a:pt x="22548" y="6415"/>
                    </a:lnTo>
                    <a:lnTo>
                      <a:pt x="22519" y="6426"/>
                    </a:lnTo>
                    <a:lnTo>
                      <a:pt x="22452" y="6473"/>
                    </a:lnTo>
                    <a:lnTo>
                      <a:pt x="22375" y="6503"/>
                    </a:lnTo>
                    <a:lnTo>
                      <a:pt x="22308" y="6531"/>
                    </a:lnTo>
                    <a:lnTo>
                      <a:pt x="22232" y="6550"/>
                    </a:lnTo>
                    <a:lnTo>
                      <a:pt x="22069" y="6579"/>
                    </a:lnTo>
                    <a:lnTo>
                      <a:pt x="21905" y="6579"/>
                    </a:lnTo>
                    <a:lnTo>
                      <a:pt x="21742" y="6579"/>
                    </a:lnTo>
                    <a:lnTo>
                      <a:pt x="21570" y="6570"/>
                    </a:lnTo>
                    <a:lnTo>
                      <a:pt x="21407" y="6559"/>
                    </a:lnTo>
                    <a:lnTo>
                      <a:pt x="21243" y="6559"/>
                    </a:lnTo>
                    <a:lnTo>
                      <a:pt x="20994" y="6540"/>
                    </a:lnTo>
                    <a:lnTo>
                      <a:pt x="20745" y="6531"/>
                    </a:lnTo>
                    <a:lnTo>
                      <a:pt x="20496" y="6512"/>
                    </a:lnTo>
                    <a:lnTo>
                      <a:pt x="20236" y="6483"/>
                    </a:lnTo>
                    <a:lnTo>
                      <a:pt x="19987" y="6454"/>
                    </a:lnTo>
                    <a:lnTo>
                      <a:pt x="19748" y="6415"/>
                    </a:lnTo>
                    <a:lnTo>
                      <a:pt x="19632" y="6387"/>
                    </a:lnTo>
                    <a:lnTo>
                      <a:pt x="19518" y="6359"/>
                    </a:lnTo>
                    <a:lnTo>
                      <a:pt x="19402" y="6329"/>
                    </a:lnTo>
                    <a:lnTo>
                      <a:pt x="19287" y="6291"/>
                    </a:lnTo>
                    <a:lnTo>
                      <a:pt x="19163" y="6262"/>
                    </a:lnTo>
                    <a:lnTo>
                      <a:pt x="19047" y="6234"/>
                    </a:lnTo>
                    <a:lnTo>
                      <a:pt x="18913" y="6204"/>
                    </a:lnTo>
                    <a:lnTo>
                      <a:pt x="18788" y="6176"/>
                    </a:lnTo>
                    <a:lnTo>
                      <a:pt x="18664" y="6148"/>
                    </a:lnTo>
                    <a:lnTo>
                      <a:pt x="18530" y="6128"/>
                    </a:lnTo>
                    <a:lnTo>
                      <a:pt x="18405" y="6109"/>
                    </a:lnTo>
                    <a:lnTo>
                      <a:pt x="18270" y="6090"/>
                    </a:lnTo>
                    <a:lnTo>
                      <a:pt x="18242" y="6060"/>
                    </a:lnTo>
                    <a:lnTo>
                      <a:pt x="18213" y="6090"/>
                    </a:lnTo>
                    <a:lnTo>
                      <a:pt x="18079" y="6071"/>
                    </a:lnTo>
                    <a:lnTo>
                      <a:pt x="17945" y="6060"/>
                    </a:lnTo>
                    <a:lnTo>
                      <a:pt x="17820" y="6042"/>
                    </a:lnTo>
                    <a:lnTo>
                      <a:pt x="17685" y="6032"/>
                    </a:lnTo>
                    <a:lnTo>
                      <a:pt x="17561" y="6023"/>
                    </a:lnTo>
                    <a:lnTo>
                      <a:pt x="17427" y="6013"/>
                    </a:lnTo>
                    <a:lnTo>
                      <a:pt x="17292" y="5993"/>
                    </a:lnTo>
                    <a:lnTo>
                      <a:pt x="17167" y="5974"/>
                    </a:lnTo>
                    <a:lnTo>
                      <a:pt x="17100" y="5984"/>
                    </a:lnTo>
                    <a:lnTo>
                      <a:pt x="17024" y="5984"/>
                    </a:lnTo>
                    <a:lnTo>
                      <a:pt x="16956" y="5993"/>
                    </a:lnTo>
                    <a:lnTo>
                      <a:pt x="16880" y="5993"/>
                    </a:lnTo>
                    <a:lnTo>
                      <a:pt x="16812" y="5993"/>
                    </a:lnTo>
                    <a:lnTo>
                      <a:pt x="16745" y="5993"/>
                    </a:lnTo>
                    <a:lnTo>
                      <a:pt x="16678" y="5993"/>
                    </a:lnTo>
                    <a:lnTo>
                      <a:pt x="16612" y="5993"/>
                    </a:lnTo>
                    <a:lnTo>
                      <a:pt x="16554" y="6013"/>
                    </a:lnTo>
                    <a:lnTo>
                      <a:pt x="16496" y="6023"/>
                    </a:lnTo>
                    <a:lnTo>
                      <a:pt x="16439" y="6032"/>
                    </a:lnTo>
                    <a:lnTo>
                      <a:pt x="16390" y="6042"/>
                    </a:lnTo>
                    <a:lnTo>
                      <a:pt x="16334" y="6051"/>
                    </a:lnTo>
                    <a:lnTo>
                      <a:pt x="16276" y="6060"/>
                    </a:lnTo>
                    <a:lnTo>
                      <a:pt x="16218" y="6071"/>
                    </a:lnTo>
                    <a:lnTo>
                      <a:pt x="16160" y="6090"/>
                    </a:lnTo>
                    <a:lnTo>
                      <a:pt x="16122" y="6099"/>
                    </a:lnTo>
                    <a:lnTo>
                      <a:pt x="16084" y="6090"/>
                    </a:lnTo>
                    <a:lnTo>
                      <a:pt x="16046" y="6090"/>
                    </a:lnTo>
                    <a:lnTo>
                      <a:pt x="15997" y="6090"/>
                    </a:lnTo>
                    <a:lnTo>
                      <a:pt x="15960" y="6090"/>
                    </a:lnTo>
                    <a:lnTo>
                      <a:pt x="15921" y="6099"/>
                    </a:lnTo>
                    <a:lnTo>
                      <a:pt x="15892" y="6118"/>
                    </a:lnTo>
                    <a:lnTo>
                      <a:pt x="15873" y="6167"/>
                    </a:lnTo>
                    <a:lnTo>
                      <a:pt x="15825" y="6185"/>
                    </a:lnTo>
                    <a:lnTo>
                      <a:pt x="15767" y="6215"/>
                    </a:lnTo>
                    <a:lnTo>
                      <a:pt x="15710" y="6243"/>
                    </a:lnTo>
                    <a:lnTo>
                      <a:pt x="15652" y="6272"/>
                    </a:lnTo>
                    <a:lnTo>
                      <a:pt x="15594" y="6291"/>
                    </a:lnTo>
                    <a:lnTo>
                      <a:pt x="15537" y="6310"/>
                    </a:lnTo>
                    <a:lnTo>
                      <a:pt x="15489" y="6329"/>
                    </a:lnTo>
                    <a:lnTo>
                      <a:pt x="15431" y="6329"/>
                    </a:lnTo>
                    <a:lnTo>
                      <a:pt x="15336" y="6378"/>
                    </a:lnTo>
                    <a:lnTo>
                      <a:pt x="15231" y="6415"/>
                    </a:lnTo>
                    <a:lnTo>
                      <a:pt x="15125" y="6454"/>
                    </a:lnTo>
                    <a:lnTo>
                      <a:pt x="15020" y="6492"/>
                    </a:lnTo>
                    <a:lnTo>
                      <a:pt x="14914" y="6521"/>
                    </a:lnTo>
                    <a:lnTo>
                      <a:pt x="14809" y="6559"/>
                    </a:lnTo>
                    <a:lnTo>
                      <a:pt x="14703" y="6608"/>
                    </a:lnTo>
                    <a:lnTo>
                      <a:pt x="14598" y="6656"/>
                    </a:lnTo>
                    <a:lnTo>
                      <a:pt x="14568" y="6646"/>
                    </a:lnTo>
                    <a:lnTo>
                      <a:pt x="14549" y="6636"/>
                    </a:lnTo>
                    <a:lnTo>
                      <a:pt x="14530" y="6646"/>
                    </a:lnTo>
                    <a:lnTo>
                      <a:pt x="14501" y="6656"/>
                    </a:lnTo>
                    <a:lnTo>
                      <a:pt x="14482" y="6675"/>
                    </a:lnTo>
                    <a:lnTo>
                      <a:pt x="14463" y="6694"/>
                    </a:lnTo>
                    <a:lnTo>
                      <a:pt x="14444" y="6703"/>
                    </a:lnTo>
                    <a:lnTo>
                      <a:pt x="14415" y="6714"/>
                    </a:lnTo>
                    <a:lnTo>
                      <a:pt x="14338" y="6723"/>
                    </a:lnTo>
                    <a:lnTo>
                      <a:pt x="14252" y="6732"/>
                    </a:lnTo>
                    <a:lnTo>
                      <a:pt x="14175" y="6751"/>
                    </a:lnTo>
                    <a:lnTo>
                      <a:pt x="14089" y="6780"/>
                    </a:lnTo>
                    <a:lnTo>
                      <a:pt x="14003" y="6809"/>
                    </a:lnTo>
                    <a:lnTo>
                      <a:pt x="13925" y="6847"/>
                    </a:lnTo>
                    <a:lnTo>
                      <a:pt x="13850" y="6886"/>
                    </a:lnTo>
                    <a:lnTo>
                      <a:pt x="13783" y="6924"/>
                    </a:lnTo>
                    <a:lnTo>
                      <a:pt x="13600" y="6972"/>
                    </a:lnTo>
                    <a:lnTo>
                      <a:pt x="13408" y="7030"/>
                    </a:lnTo>
                    <a:lnTo>
                      <a:pt x="13216" y="7087"/>
                    </a:lnTo>
                    <a:lnTo>
                      <a:pt x="13024" y="7144"/>
                    </a:lnTo>
                    <a:lnTo>
                      <a:pt x="12823" y="7202"/>
                    </a:lnTo>
                    <a:lnTo>
                      <a:pt x="12631" y="7260"/>
                    </a:lnTo>
                    <a:lnTo>
                      <a:pt x="12439" y="7327"/>
                    </a:lnTo>
                    <a:lnTo>
                      <a:pt x="12247" y="7394"/>
                    </a:lnTo>
                    <a:lnTo>
                      <a:pt x="12123" y="7433"/>
                    </a:lnTo>
                    <a:lnTo>
                      <a:pt x="11998" y="7471"/>
                    </a:lnTo>
                    <a:lnTo>
                      <a:pt x="11864" y="7499"/>
                    </a:lnTo>
                    <a:lnTo>
                      <a:pt x="11739" y="7538"/>
                    </a:lnTo>
                    <a:lnTo>
                      <a:pt x="11605" y="7566"/>
                    </a:lnTo>
                    <a:lnTo>
                      <a:pt x="11480" y="7605"/>
                    </a:lnTo>
                    <a:lnTo>
                      <a:pt x="11355" y="7643"/>
                    </a:lnTo>
                    <a:lnTo>
                      <a:pt x="11232" y="7691"/>
                    </a:lnTo>
                    <a:lnTo>
                      <a:pt x="11193" y="7691"/>
                    </a:lnTo>
                    <a:lnTo>
                      <a:pt x="11154" y="7701"/>
                    </a:lnTo>
                    <a:lnTo>
                      <a:pt x="11116" y="7701"/>
                    </a:lnTo>
                    <a:lnTo>
                      <a:pt x="11077" y="7710"/>
                    </a:lnTo>
                    <a:lnTo>
                      <a:pt x="11039" y="7710"/>
                    </a:lnTo>
                    <a:lnTo>
                      <a:pt x="11010" y="7730"/>
                    </a:lnTo>
                    <a:lnTo>
                      <a:pt x="10972" y="7749"/>
                    </a:lnTo>
                    <a:lnTo>
                      <a:pt x="10944" y="7777"/>
                    </a:lnTo>
                    <a:lnTo>
                      <a:pt x="10828" y="7807"/>
                    </a:lnTo>
                    <a:lnTo>
                      <a:pt x="10713" y="7835"/>
                    </a:lnTo>
                    <a:lnTo>
                      <a:pt x="10598" y="7874"/>
                    </a:lnTo>
                    <a:lnTo>
                      <a:pt x="10483" y="7902"/>
                    </a:lnTo>
                    <a:lnTo>
                      <a:pt x="10368" y="7931"/>
                    </a:lnTo>
                    <a:lnTo>
                      <a:pt x="10253" y="7969"/>
                    </a:lnTo>
                    <a:lnTo>
                      <a:pt x="10137" y="7998"/>
                    </a:lnTo>
                    <a:lnTo>
                      <a:pt x="10023" y="8027"/>
                    </a:lnTo>
                    <a:lnTo>
                      <a:pt x="9993" y="8037"/>
                    </a:lnTo>
                    <a:lnTo>
                      <a:pt x="9956" y="8046"/>
                    </a:lnTo>
                    <a:lnTo>
                      <a:pt x="9917" y="8065"/>
                    </a:lnTo>
                    <a:lnTo>
                      <a:pt x="9869" y="8074"/>
                    </a:lnTo>
                    <a:lnTo>
                      <a:pt x="9821" y="8085"/>
                    </a:lnTo>
                    <a:lnTo>
                      <a:pt x="9773" y="8104"/>
                    </a:lnTo>
                    <a:lnTo>
                      <a:pt x="9726" y="8123"/>
                    </a:lnTo>
                    <a:lnTo>
                      <a:pt x="9687" y="8142"/>
                    </a:lnTo>
                    <a:lnTo>
                      <a:pt x="9572" y="8171"/>
                    </a:lnTo>
                    <a:lnTo>
                      <a:pt x="9466" y="8199"/>
                    </a:lnTo>
                    <a:lnTo>
                      <a:pt x="9352" y="8218"/>
                    </a:lnTo>
                    <a:lnTo>
                      <a:pt x="9236" y="8248"/>
                    </a:lnTo>
                    <a:lnTo>
                      <a:pt x="9121" y="8276"/>
                    </a:lnTo>
                    <a:lnTo>
                      <a:pt x="9016" y="8305"/>
                    </a:lnTo>
                    <a:lnTo>
                      <a:pt x="8911" y="8343"/>
                    </a:lnTo>
                    <a:lnTo>
                      <a:pt x="8814" y="8401"/>
                    </a:lnTo>
                    <a:lnTo>
                      <a:pt x="8747" y="8392"/>
                    </a:lnTo>
                    <a:lnTo>
                      <a:pt x="8689" y="8401"/>
                    </a:lnTo>
                    <a:lnTo>
                      <a:pt x="8623" y="8401"/>
                    </a:lnTo>
                    <a:lnTo>
                      <a:pt x="8565" y="8420"/>
                    </a:lnTo>
                    <a:lnTo>
                      <a:pt x="8507" y="8429"/>
                    </a:lnTo>
                    <a:lnTo>
                      <a:pt x="8450" y="8459"/>
                    </a:lnTo>
                    <a:lnTo>
                      <a:pt x="8392" y="8478"/>
                    </a:lnTo>
                    <a:lnTo>
                      <a:pt x="8344" y="8506"/>
                    </a:lnTo>
                    <a:lnTo>
                      <a:pt x="8326" y="8516"/>
                    </a:lnTo>
                    <a:lnTo>
                      <a:pt x="8315" y="8516"/>
                    </a:lnTo>
                    <a:lnTo>
                      <a:pt x="8296" y="8506"/>
                    </a:lnTo>
                    <a:lnTo>
                      <a:pt x="8287" y="8497"/>
                    </a:lnTo>
                    <a:lnTo>
                      <a:pt x="8277" y="8497"/>
                    </a:lnTo>
                    <a:lnTo>
                      <a:pt x="8257" y="8497"/>
                    </a:lnTo>
                    <a:lnTo>
                      <a:pt x="8248" y="8506"/>
                    </a:lnTo>
                    <a:lnTo>
                      <a:pt x="8238" y="8526"/>
                    </a:lnTo>
                    <a:lnTo>
                      <a:pt x="8113" y="8535"/>
                    </a:lnTo>
                    <a:lnTo>
                      <a:pt x="7989" y="8564"/>
                    </a:lnTo>
                    <a:lnTo>
                      <a:pt x="7865" y="8593"/>
                    </a:lnTo>
                    <a:lnTo>
                      <a:pt x="7750" y="8631"/>
                    </a:lnTo>
                    <a:lnTo>
                      <a:pt x="7625" y="8670"/>
                    </a:lnTo>
                    <a:lnTo>
                      <a:pt x="7510" y="8708"/>
                    </a:lnTo>
                    <a:lnTo>
                      <a:pt x="7386" y="8746"/>
                    </a:lnTo>
                    <a:lnTo>
                      <a:pt x="7261" y="8765"/>
                    </a:lnTo>
                    <a:lnTo>
                      <a:pt x="7251" y="8784"/>
                    </a:lnTo>
                    <a:lnTo>
                      <a:pt x="7242" y="8794"/>
                    </a:lnTo>
                    <a:lnTo>
                      <a:pt x="7222" y="8784"/>
                    </a:lnTo>
                    <a:lnTo>
                      <a:pt x="7212" y="8784"/>
                    </a:lnTo>
                    <a:lnTo>
                      <a:pt x="7193" y="8784"/>
                    </a:lnTo>
                    <a:lnTo>
                      <a:pt x="7184" y="8775"/>
                    </a:lnTo>
                    <a:lnTo>
                      <a:pt x="7164" y="8784"/>
                    </a:lnTo>
                    <a:lnTo>
                      <a:pt x="7155" y="8794"/>
                    </a:lnTo>
                    <a:lnTo>
                      <a:pt x="6963" y="8851"/>
                    </a:lnTo>
                    <a:lnTo>
                      <a:pt x="6771" y="8909"/>
                    </a:lnTo>
                    <a:lnTo>
                      <a:pt x="6579" y="8967"/>
                    </a:lnTo>
                    <a:lnTo>
                      <a:pt x="6378" y="9025"/>
                    </a:lnTo>
                    <a:lnTo>
                      <a:pt x="6186" y="9072"/>
                    </a:lnTo>
                    <a:lnTo>
                      <a:pt x="5994" y="9120"/>
                    </a:lnTo>
                    <a:lnTo>
                      <a:pt x="5803" y="9169"/>
                    </a:lnTo>
                    <a:lnTo>
                      <a:pt x="5611" y="9206"/>
                    </a:lnTo>
                    <a:lnTo>
                      <a:pt x="5592" y="9216"/>
                    </a:lnTo>
                    <a:lnTo>
                      <a:pt x="5582" y="9206"/>
                    </a:lnTo>
                    <a:lnTo>
                      <a:pt x="5582" y="9197"/>
                    </a:lnTo>
                    <a:lnTo>
                      <a:pt x="5562" y="9197"/>
                    </a:lnTo>
                    <a:lnTo>
                      <a:pt x="5553" y="9197"/>
                    </a:lnTo>
                    <a:lnTo>
                      <a:pt x="5544" y="9187"/>
                    </a:lnTo>
                    <a:lnTo>
                      <a:pt x="5534" y="9187"/>
                    </a:lnTo>
                    <a:lnTo>
                      <a:pt x="5525" y="9187"/>
                    </a:lnTo>
                    <a:lnTo>
                      <a:pt x="5506" y="9187"/>
                    </a:lnTo>
                    <a:lnTo>
                      <a:pt x="5419" y="9245"/>
                    </a:lnTo>
                    <a:lnTo>
                      <a:pt x="5314" y="9283"/>
                    </a:lnTo>
                    <a:lnTo>
                      <a:pt x="5218" y="9312"/>
                    </a:lnTo>
                    <a:lnTo>
                      <a:pt x="5102" y="9331"/>
                    </a:lnTo>
                    <a:lnTo>
                      <a:pt x="4997" y="9341"/>
                    </a:lnTo>
                    <a:lnTo>
                      <a:pt x="4891" y="9350"/>
                    </a:lnTo>
                    <a:lnTo>
                      <a:pt x="4786" y="9360"/>
                    </a:lnTo>
                    <a:lnTo>
                      <a:pt x="4690" y="9360"/>
                    </a:lnTo>
                    <a:lnTo>
                      <a:pt x="4594" y="9369"/>
                    </a:lnTo>
                    <a:lnTo>
                      <a:pt x="4489" y="9369"/>
                    </a:lnTo>
                    <a:lnTo>
                      <a:pt x="4392" y="9380"/>
                    </a:lnTo>
                    <a:lnTo>
                      <a:pt x="4287" y="9380"/>
                    </a:lnTo>
                    <a:lnTo>
                      <a:pt x="4192" y="9380"/>
                    </a:lnTo>
                    <a:lnTo>
                      <a:pt x="4095" y="9369"/>
                    </a:lnTo>
                    <a:lnTo>
                      <a:pt x="4000" y="9360"/>
                    </a:lnTo>
                    <a:lnTo>
                      <a:pt x="3914" y="9331"/>
                    </a:lnTo>
                    <a:lnTo>
                      <a:pt x="3808" y="9331"/>
                    </a:lnTo>
                    <a:lnTo>
                      <a:pt x="3702" y="9322"/>
                    </a:lnTo>
                    <a:lnTo>
                      <a:pt x="3607" y="9312"/>
                    </a:lnTo>
                    <a:lnTo>
                      <a:pt x="3520" y="9312"/>
                    </a:lnTo>
                    <a:lnTo>
                      <a:pt x="3424" y="9303"/>
                    </a:lnTo>
                    <a:lnTo>
                      <a:pt x="3319" y="9293"/>
                    </a:lnTo>
                    <a:lnTo>
                      <a:pt x="3223" y="9293"/>
                    </a:lnTo>
                    <a:lnTo>
                      <a:pt x="3117" y="9293"/>
                    </a:lnTo>
                    <a:lnTo>
                      <a:pt x="2974" y="9255"/>
                    </a:lnTo>
                    <a:lnTo>
                      <a:pt x="2839" y="9225"/>
                    </a:lnTo>
                    <a:lnTo>
                      <a:pt x="2695" y="9197"/>
                    </a:lnTo>
                    <a:lnTo>
                      <a:pt x="2561" y="9169"/>
                    </a:lnTo>
                    <a:lnTo>
                      <a:pt x="2426" y="9139"/>
                    </a:lnTo>
                    <a:lnTo>
                      <a:pt x="2283" y="9111"/>
                    </a:lnTo>
                    <a:lnTo>
                      <a:pt x="2148" y="9081"/>
                    </a:lnTo>
                    <a:lnTo>
                      <a:pt x="2015" y="9053"/>
                    </a:lnTo>
                    <a:lnTo>
                      <a:pt x="1918" y="9053"/>
                    </a:lnTo>
                    <a:lnTo>
                      <a:pt x="1832" y="9063"/>
                    </a:lnTo>
                    <a:lnTo>
                      <a:pt x="1746" y="9063"/>
                    </a:lnTo>
                    <a:lnTo>
                      <a:pt x="1650" y="9063"/>
                    </a:lnTo>
                    <a:lnTo>
                      <a:pt x="1563" y="9063"/>
                    </a:lnTo>
                    <a:lnTo>
                      <a:pt x="1468" y="9063"/>
                    </a:lnTo>
                    <a:lnTo>
                      <a:pt x="1381" y="9053"/>
                    </a:lnTo>
                    <a:lnTo>
                      <a:pt x="1286" y="9034"/>
                    </a:lnTo>
                    <a:lnTo>
                      <a:pt x="1238" y="9014"/>
                    </a:lnTo>
                    <a:lnTo>
                      <a:pt x="1189" y="9005"/>
                    </a:lnTo>
                    <a:lnTo>
                      <a:pt x="1132" y="8986"/>
                    </a:lnTo>
                    <a:lnTo>
                      <a:pt x="1075" y="8976"/>
                    </a:lnTo>
                    <a:lnTo>
                      <a:pt x="1017" y="8967"/>
                    </a:lnTo>
                    <a:lnTo>
                      <a:pt x="959" y="8958"/>
                    </a:lnTo>
                    <a:lnTo>
                      <a:pt x="902" y="8948"/>
                    </a:lnTo>
                    <a:lnTo>
                      <a:pt x="844" y="8939"/>
                    </a:lnTo>
                    <a:lnTo>
                      <a:pt x="739" y="8890"/>
                    </a:lnTo>
                    <a:lnTo>
                      <a:pt x="614" y="8842"/>
                    </a:lnTo>
                    <a:lnTo>
                      <a:pt x="499" y="8794"/>
                    </a:lnTo>
                    <a:lnTo>
                      <a:pt x="393" y="8728"/>
                    </a:lnTo>
                    <a:lnTo>
                      <a:pt x="288" y="8660"/>
                    </a:lnTo>
                    <a:lnTo>
                      <a:pt x="202" y="8573"/>
                    </a:lnTo>
                    <a:lnTo>
                      <a:pt x="154" y="8526"/>
                    </a:lnTo>
                    <a:lnTo>
                      <a:pt x="125" y="8468"/>
                    </a:lnTo>
                    <a:lnTo>
                      <a:pt x="96" y="8410"/>
                    </a:lnTo>
                    <a:lnTo>
                      <a:pt x="68" y="8353"/>
                    </a:lnTo>
                    <a:lnTo>
                      <a:pt x="38" y="8267"/>
                    </a:lnTo>
                    <a:lnTo>
                      <a:pt x="19" y="8190"/>
                    </a:lnTo>
                    <a:lnTo>
                      <a:pt x="10" y="8113"/>
                    </a:lnTo>
                    <a:lnTo>
                      <a:pt x="0" y="8037"/>
                    </a:lnTo>
                    <a:lnTo>
                      <a:pt x="10" y="7960"/>
                    </a:lnTo>
                    <a:lnTo>
                      <a:pt x="19" y="7883"/>
                    </a:lnTo>
                    <a:lnTo>
                      <a:pt x="38" y="7807"/>
                    </a:lnTo>
                    <a:lnTo>
                      <a:pt x="68" y="7739"/>
                    </a:lnTo>
                    <a:lnTo>
                      <a:pt x="125" y="7596"/>
                    </a:lnTo>
                    <a:lnTo>
                      <a:pt x="202" y="7452"/>
                    </a:lnTo>
                    <a:lnTo>
                      <a:pt x="269" y="7317"/>
                    </a:lnTo>
                    <a:lnTo>
                      <a:pt x="335" y="7183"/>
                    </a:lnTo>
                    <a:lnTo>
                      <a:pt x="460" y="7067"/>
                    </a:lnTo>
                    <a:lnTo>
                      <a:pt x="595" y="6972"/>
                    </a:lnTo>
                    <a:lnTo>
                      <a:pt x="729" y="6876"/>
                    </a:lnTo>
                    <a:lnTo>
                      <a:pt x="864" y="6780"/>
                    </a:lnTo>
                    <a:lnTo>
                      <a:pt x="1142" y="6617"/>
                    </a:lnTo>
                    <a:lnTo>
                      <a:pt x="1430" y="6464"/>
                    </a:lnTo>
                    <a:lnTo>
                      <a:pt x="1718" y="6320"/>
                    </a:lnTo>
                    <a:lnTo>
                      <a:pt x="2004" y="6176"/>
                    </a:lnTo>
                    <a:lnTo>
                      <a:pt x="2283" y="6023"/>
                    </a:lnTo>
                    <a:lnTo>
                      <a:pt x="2561" y="5849"/>
                    </a:lnTo>
                    <a:lnTo>
                      <a:pt x="2561" y="5821"/>
                    </a:lnTo>
                    <a:lnTo>
                      <a:pt x="2570" y="5802"/>
                    </a:lnTo>
                    <a:lnTo>
                      <a:pt x="2580" y="5783"/>
                    </a:lnTo>
                    <a:lnTo>
                      <a:pt x="2589" y="5763"/>
                    </a:lnTo>
                    <a:lnTo>
                      <a:pt x="2609" y="5744"/>
                    </a:lnTo>
                    <a:lnTo>
                      <a:pt x="2628" y="5726"/>
                    </a:lnTo>
                    <a:lnTo>
                      <a:pt x="2638" y="5716"/>
                    </a:lnTo>
                    <a:lnTo>
                      <a:pt x="2656" y="5696"/>
                    </a:lnTo>
                    <a:lnTo>
                      <a:pt x="2695" y="5687"/>
                    </a:lnTo>
                    <a:lnTo>
                      <a:pt x="2733" y="5668"/>
                    </a:lnTo>
                    <a:lnTo>
                      <a:pt x="2763" y="5649"/>
                    </a:lnTo>
                    <a:lnTo>
                      <a:pt x="2791" y="5629"/>
                    </a:lnTo>
                    <a:lnTo>
                      <a:pt x="2830" y="5572"/>
                    </a:lnTo>
                    <a:lnTo>
                      <a:pt x="2877" y="5505"/>
                    </a:lnTo>
                    <a:lnTo>
                      <a:pt x="2916" y="5447"/>
                    </a:lnTo>
                    <a:lnTo>
                      <a:pt x="2964" y="5380"/>
                    </a:lnTo>
                    <a:lnTo>
                      <a:pt x="2993" y="5352"/>
                    </a:lnTo>
                    <a:lnTo>
                      <a:pt x="3021" y="5332"/>
                    </a:lnTo>
                    <a:lnTo>
                      <a:pt x="3060" y="5313"/>
                    </a:lnTo>
                    <a:lnTo>
                      <a:pt x="3099" y="5294"/>
                    </a:lnTo>
                    <a:lnTo>
                      <a:pt x="3155" y="5217"/>
                    </a:lnTo>
                    <a:lnTo>
                      <a:pt x="3223" y="5130"/>
                    </a:lnTo>
                    <a:lnTo>
                      <a:pt x="3299" y="5054"/>
                    </a:lnTo>
                    <a:lnTo>
                      <a:pt x="3366" y="4986"/>
                    </a:lnTo>
                    <a:lnTo>
                      <a:pt x="3434" y="4910"/>
                    </a:lnTo>
                    <a:lnTo>
                      <a:pt x="3501" y="4833"/>
                    </a:lnTo>
                    <a:lnTo>
                      <a:pt x="3559" y="4747"/>
                    </a:lnTo>
                    <a:lnTo>
                      <a:pt x="3616" y="4661"/>
                    </a:lnTo>
                    <a:lnTo>
                      <a:pt x="3712" y="4575"/>
                    </a:lnTo>
                    <a:lnTo>
                      <a:pt x="3808" y="4478"/>
                    </a:lnTo>
                    <a:lnTo>
                      <a:pt x="3904" y="4373"/>
                    </a:lnTo>
                    <a:lnTo>
                      <a:pt x="3990" y="4277"/>
                    </a:lnTo>
                    <a:lnTo>
                      <a:pt x="4086" y="4181"/>
                    </a:lnTo>
                    <a:lnTo>
                      <a:pt x="4181" y="4095"/>
                    </a:lnTo>
                    <a:lnTo>
                      <a:pt x="4230" y="4057"/>
                    </a:lnTo>
                    <a:lnTo>
                      <a:pt x="4287" y="4018"/>
                    </a:lnTo>
                    <a:lnTo>
                      <a:pt x="4345" y="3990"/>
                    </a:lnTo>
                    <a:lnTo>
                      <a:pt x="4402" y="3970"/>
                    </a:lnTo>
                    <a:lnTo>
                      <a:pt x="4431" y="3932"/>
                    </a:lnTo>
                    <a:lnTo>
                      <a:pt x="4469" y="3903"/>
                    </a:lnTo>
                    <a:lnTo>
                      <a:pt x="4508" y="3884"/>
                    </a:lnTo>
                    <a:lnTo>
                      <a:pt x="4546" y="3865"/>
                    </a:lnTo>
                    <a:lnTo>
                      <a:pt x="4585" y="3855"/>
                    </a:lnTo>
                    <a:lnTo>
                      <a:pt x="4613" y="3835"/>
                    </a:lnTo>
                    <a:lnTo>
                      <a:pt x="4642" y="3807"/>
                    </a:lnTo>
                    <a:lnTo>
                      <a:pt x="4671" y="3768"/>
                    </a:lnTo>
                    <a:lnTo>
                      <a:pt x="4710" y="3768"/>
                    </a:lnTo>
                    <a:lnTo>
                      <a:pt x="4747" y="3759"/>
                    </a:lnTo>
                    <a:lnTo>
                      <a:pt x="4777" y="3749"/>
                    </a:lnTo>
                    <a:lnTo>
                      <a:pt x="4805" y="3721"/>
                    </a:lnTo>
                    <a:lnTo>
                      <a:pt x="4834" y="3702"/>
                    </a:lnTo>
                    <a:lnTo>
                      <a:pt x="4863" y="3673"/>
                    </a:lnTo>
                    <a:lnTo>
                      <a:pt x="4891" y="3654"/>
                    </a:lnTo>
                    <a:lnTo>
                      <a:pt x="4930" y="3644"/>
                    </a:lnTo>
                    <a:lnTo>
                      <a:pt x="4997" y="3635"/>
                    </a:lnTo>
                    <a:lnTo>
                      <a:pt x="5084" y="3624"/>
                    </a:lnTo>
                    <a:lnTo>
                      <a:pt x="5160" y="3624"/>
                    </a:lnTo>
                    <a:lnTo>
                      <a:pt x="5237" y="3615"/>
                    </a:lnTo>
                    <a:lnTo>
                      <a:pt x="5304" y="3605"/>
                    </a:lnTo>
                    <a:lnTo>
                      <a:pt x="5371" y="3587"/>
                    </a:lnTo>
                    <a:lnTo>
                      <a:pt x="5400" y="3568"/>
                    </a:lnTo>
                    <a:lnTo>
                      <a:pt x="5429" y="3538"/>
                    </a:lnTo>
                    <a:lnTo>
                      <a:pt x="5448" y="3519"/>
                    </a:lnTo>
                    <a:lnTo>
                      <a:pt x="5467" y="3482"/>
                    </a:lnTo>
                    <a:lnTo>
                      <a:pt x="5506" y="3414"/>
                    </a:lnTo>
                    <a:lnTo>
                      <a:pt x="5544" y="3357"/>
                    </a:lnTo>
                    <a:lnTo>
                      <a:pt x="5573" y="3280"/>
                    </a:lnTo>
                    <a:lnTo>
                      <a:pt x="5601" y="3213"/>
                    </a:lnTo>
                    <a:lnTo>
                      <a:pt x="5630" y="3136"/>
                    </a:lnTo>
                    <a:lnTo>
                      <a:pt x="5659" y="3069"/>
                    </a:lnTo>
                    <a:lnTo>
                      <a:pt x="5687" y="3002"/>
                    </a:lnTo>
                    <a:lnTo>
                      <a:pt x="5717" y="2935"/>
                    </a:lnTo>
                    <a:lnTo>
                      <a:pt x="5726" y="2905"/>
                    </a:lnTo>
                    <a:lnTo>
                      <a:pt x="5717" y="2877"/>
                    </a:lnTo>
                    <a:lnTo>
                      <a:pt x="5726" y="2839"/>
                    </a:lnTo>
                    <a:lnTo>
                      <a:pt x="5726" y="2819"/>
                    </a:lnTo>
                    <a:lnTo>
                      <a:pt x="5726" y="2791"/>
                    </a:lnTo>
                    <a:lnTo>
                      <a:pt x="5736" y="2761"/>
                    </a:lnTo>
                    <a:lnTo>
                      <a:pt x="5755" y="2742"/>
                    </a:lnTo>
                    <a:lnTo>
                      <a:pt x="5774" y="2723"/>
                    </a:lnTo>
                    <a:lnTo>
                      <a:pt x="5831" y="2705"/>
                    </a:lnTo>
                    <a:lnTo>
                      <a:pt x="5880" y="2675"/>
                    </a:lnTo>
                    <a:lnTo>
                      <a:pt x="5937" y="2656"/>
                    </a:lnTo>
                    <a:lnTo>
                      <a:pt x="5994" y="2628"/>
                    </a:lnTo>
                    <a:lnTo>
                      <a:pt x="6052" y="2608"/>
                    </a:lnTo>
                    <a:lnTo>
                      <a:pt x="6110" y="2580"/>
                    </a:lnTo>
                    <a:lnTo>
                      <a:pt x="6158" y="2561"/>
                    </a:lnTo>
                    <a:lnTo>
                      <a:pt x="6215" y="2531"/>
                    </a:lnTo>
                    <a:lnTo>
                      <a:pt x="6388" y="2455"/>
                    </a:lnTo>
                    <a:lnTo>
                      <a:pt x="6570" y="2387"/>
                    </a:lnTo>
                    <a:lnTo>
                      <a:pt x="6752" y="2331"/>
                    </a:lnTo>
                    <a:lnTo>
                      <a:pt x="6934" y="2282"/>
                    </a:lnTo>
                    <a:lnTo>
                      <a:pt x="7117" y="2234"/>
                    </a:lnTo>
                    <a:lnTo>
                      <a:pt x="7308" y="2196"/>
                    </a:lnTo>
                    <a:lnTo>
                      <a:pt x="7500" y="2148"/>
                    </a:lnTo>
                    <a:lnTo>
                      <a:pt x="7692" y="2109"/>
                    </a:lnTo>
                    <a:lnTo>
                      <a:pt x="7769" y="2062"/>
                    </a:lnTo>
                    <a:lnTo>
                      <a:pt x="7846" y="2023"/>
                    </a:lnTo>
                    <a:lnTo>
                      <a:pt x="7932" y="1995"/>
                    </a:lnTo>
                    <a:lnTo>
                      <a:pt x="8008" y="1965"/>
                    </a:lnTo>
                    <a:lnTo>
                      <a:pt x="8191" y="1928"/>
                    </a:lnTo>
                    <a:lnTo>
                      <a:pt x="8373" y="1898"/>
                    </a:lnTo>
                    <a:lnTo>
                      <a:pt x="8556" y="1879"/>
                    </a:lnTo>
                    <a:lnTo>
                      <a:pt x="8737" y="1851"/>
                    </a:lnTo>
                    <a:lnTo>
                      <a:pt x="8823" y="1832"/>
                    </a:lnTo>
                    <a:lnTo>
                      <a:pt x="8911" y="1803"/>
                    </a:lnTo>
                    <a:lnTo>
                      <a:pt x="8997" y="1774"/>
                    </a:lnTo>
                    <a:lnTo>
                      <a:pt x="9073" y="1745"/>
                    </a:lnTo>
                    <a:lnTo>
                      <a:pt x="9131" y="1726"/>
                    </a:lnTo>
                    <a:lnTo>
                      <a:pt x="9188" y="1716"/>
                    </a:lnTo>
                    <a:lnTo>
                      <a:pt x="9236" y="1688"/>
                    </a:lnTo>
                    <a:lnTo>
                      <a:pt x="9294" y="1668"/>
                    </a:lnTo>
                    <a:lnTo>
                      <a:pt x="9341" y="1649"/>
                    </a:lnTo>
                    <a:lnTo>
                      <a:pt x="9399" y="1630"/>
                    </a:lnTo>
                    <a:lnTo>
                      <a:pt x="9447" y="1630"/>
                    </a:lnTo>
                    <a:lnTo>
                      <a:pt x="9505" y="1630"/>
                    </a:lnTo>
                    <a:lnTo>
                      <a:pt x="9514" y="1610"/>
                    </a:lnTo>
                    <a:lnTo>
                      <a:pt x="9524" y="1592"/>
                    </a:lnTo>
                    <a:lnTo>
                      <a:pt x="9543" y="1592"/>
                    </a:lnTo>
                    <a:lnTo>
                      <a:pt x="9563" y="1592"/>
                    </a:lnTo>
                    <a:lnTo>
                      <a:pt x="9582" y="1601"/>
                    </a:lnTo>
                    <a:lnTo>
                      <a:pt x="9601" y="1601"/>
                    </a:lnTo>
                    <a:lnTo>
                      <a:pt x="9619" y="1601"/>
                    </a:lnTo>
                    <a:lnTo>
                      <a:pt x="9638" y="1582"/>
                    </a:lnTo>
                    <a:lnTo>
                      <a:pt x="9696" y="1582"/>
                    </a:lnTo>
                    <a:lnTo>
                      <a:pt x="9754" y="1573"/>
                    </a:lnTo>
                    <a:lnTo>
                      <a:pt x="9812" y="1573"/>
                    </a:lnTo>
                    <a:lnTo>
                      <a:pt x="9869" y="1563"/>
                    </a:lnTo>
                    <a:lnTo>
                      <a:pt x="9926" y="1563"/>
                    </a:lnTo>
                    <a:lnTo>
                      <a:pt x="9984" y="1544"/>
                    </a:lnTo>
                    <a:lnTo>
                      <a:pt x="10032" y="1524"/>
                    </a:lnTo>
                    <a:lnTo>
                      <a:pt x="10080" y="1496"/>
                    </a:lnTo>
                    <a:lnTo>
                      <a:pt x="10128" y="1486"/>
                    </a:lnTo>
                    <a:lnTo>
                      <a:pt x="10176" y="1477"/>
                    </a:lnTo>
                    <a:lnTo>
                      <a:pt x="10214" y="1468"/>
                    </a:lnTo>
                    <a:lnTo>
                      <a:pt x="10262" y="1457"/>
                    </a:lnTo>
                    <a:lnTo>
                      <a:pt x="10301" y="1438"/>
                    </a:lnTo>
                    <a:lnTo>
                      <a:pt x="10348" y="1429"/>
                    </a:lnTo>
                    <a:lnTo>
                      <a:pt x="10387" y="1400"/>
                    </a:lnTo>
                    <a:lnTo>
                      <a:pt x="10425" y="1371"/>
                    </a:lnTo>
                    <a:lnTo>
                      <a:pt x="10531" y="1371"/>
                    </a:lnTo>
                    <a:lnTo>
                      <a:pt x="10627" y="1371"/>
                    </a:lnTo>
                    <a:lnTo>
                      <a:pt x="10733" y="1352"/>
                    </a:lnTo>
                    <a:lnTo>
                      <a:pt x="10838" y="1343"/>
                    </a:lnTo>
                    <a:lnTo>
                      <a:pt x="10933" y="1324"/>
                    </a:lnTo>
                    <a:lnTo>
                      <a:pt x="11039" y="1304"/>
                    </a:lnTo>
                    <a:lnTo>
                      <a:pt x="11144" y="1304"/>
                    </a:lnTo>
                    <a:lnTo>
                      <a:pt x="11260" y="1304"/>
                    </a:lnTo>
                    <a:lnTo>
                      <a:pt x="11288" y="1285"/>
                    </a:lnTo>
                    <a:lnTo>
                      <a:pt x="11337" y="1275"/>
                    </a:lnTo>
                    <a:lnTo>
                      <a:pt x="11374" y="1275"/>
                    </a:lnTo>
                    <a:lnTo>
                      <a:pt x="11413" y="1275"/>
                    </a:lnTo>
                    <a:lnTo>
                      <a:pt x="11462" y="1275"/>
                    </a:lnTo>
                    <a:lnTo>
                      <a:pt x="11499" y="1275"/>
                    </a:lnTo>
                    <a:lnTo>
                      <a:pt x="11538" y="1275"/>
                    </a:lnTo>
                    <a:lnTo>
                      <a:pt x="11567" y="1266"/>
                    </a:lnTo>
                    <a:lnTo>
                      <a:pt x="11595" y="1294"/>
                    </a:lnTo>
                    <a:lnTo>
                      <a:pt x="11595" y="1333"/>
                    </a:lnTo>
                    <a:lnTo>
                      <a:pt x="11595" y="1371"/>
                    </a:lnTo>
                    <a:lnTo>
                      <a:pt x="11585" y="1410"/>
                    </a:lnTo>
                    <a:lnTo>
                      <a:pt x="11567" y="1438"/>
                    </a:lnTo>
                    <a:lnTo>
                      <a:pt x="11548" y="1477"/>
                    </a:lnTo>
                    <a:lnTo>
                      <a:pt x="11529" y="1505"/>
                    </a:lnTo>
                    <a:lnTo>
                      <a:pt x="11518" y="1544"/>
                    </a:lnTo>
                    <a:lnTo>
                      <a:pt x="11529" y="1937"/>
                    </a:lnTo>
                    <a:lnTo>
                      <a:pt x="11567" y="1937"/>
                    </a:lnTo>
                    <a:lnTo>
                      <a:pt x="11624" y="2052"/>
                    </a:lnTo>
                    <a:lnTo>
                      <a:pt x="11692" y="2157"/>
                    </a:lnTo>
                    <a:lnTo>
                      <a:pt x="11768" y="2264"/>
                    </a:lnTo>
                    <a:lnTo>
                      <a:pt x="11845" y="2369"/>
                    </a:lnTo>
                    <a:lnTo>
                      <a:pt x="11931" y="2455"/>
                    </a:lnTo>
                    <a:lnTo>
                      <a:pt x="12037" y="2522"/>
                    </a:lnTo>
                    <a:lnTo>
                      <a:pt x="12094" y="2551"/>
                    </a:lnTo>
                    <a:lnTo>
                      <a:pt x="12152" y="2580"/>
                    </a:lnTo>
                    <a:lnTo>
                      <a:pt x="12209" y="2589"/>
                    </a:lnTo>
                    <a:lnTo>
                      <a:pt x="12277" y="2608"/>
                    </a:lnTo>
                    <a:lnTo>
                      <a:pt x="12286" y="2637"/>
                    </a:lnTo>
                    <a:lnTo>
                      <a:pt x="12295" y="2656"/>
                    </a:lnTo>
                    <a:lnTo>
                      <a:pt x="12314" y="2685"/>
                    </a:lnTo>
                    <a:lnTo>
                      <a:pt x="12344" y="2714"/>
                    </a:lnTo>
                    <a:lnTo>
                      <a:pt x="12363" y="2733"/>
                    </a:lnTo>
                    <a:lnTo>
                      <a:pt x="12391" y="2761"/>
                    </a:lnTo>
                    <a:lnTo>
                      <a:pt x="12411" y="2791"/>
                    </a:lnTo>
                    <a:lnTo>
                      <a:pt x="12420" y="2819"/>
                    </a:lnTo>
                    <a:lnTo>
                      <a:pt x="12420" y="2867"/>
                    </a:lnTo>
                    <a:lnTo>
                      <a:pt x="12430" y="2916"/>
                    </a:lnTo>
                    <a:lnTo>
                      <a:pt x="12439" y="2963"/>
                    </a:lnTo>
                    <a:lnTo>
                      <a:pt x="12439" y="3011"/>
                    </a:lnTo>
                    <a:lnTo>
                      <a:pt x="12449" y="3059"/>
                    </a:lnTo>
                    <a:lnTo>
                      <a:pt x="12449" y="3116"/>
                    </a:lnTo>
                    <a:lnTo>
                      <a:pt x="12449" y="3164"/>
                    </a:lnTo>
                    <a:lnTo>
                      <a:pt x="12449" y="3213"/>
                    </a:lnTo>
                    <a:lnTo>
                      <a:pt x="12458" y="3232"/>
                    </a:lnTo>
                    <a:lnTo>
                      <a:pt x="12478" y="3241"/>
                    </a:lnTo>
                    <a:lnTo>
                      <a:pt x="12488" y="3251"/>
                    </a:lnTo>
                    <a:lnTo>
                      <a:pt x="12507" y="3260"/>
                    </a:lnTo>
                    <a:lnTo>
                      <a:pt x="12516" y="3271"/>
                    </a:lnTo>
                    <a:lnTo>
                      <a:pt x="12525" y="3280"/>
                    </a:lnTo>
                    <a:lnTo>
                      <a:pt x="12535" y="3299"/>
                    </a:lnTo>
                    <a:lnTo>
                      <a:pt x="12544" y="3318"/>
                    </a:lnTo>
                    <a:lnTo>
                      <a:pt x="12574" y="3280"/>
                    </a:lnTo>
                    <a:lnTo>
                      <a:pt x="12516" y="2637"/>
                    </a:lnTo>
                    <a:lnTo>
                      <a:pt x="12535" y="2599"/>
                    </a:lnTo>
                    <a:lnTo>
                      <a:pt x="12544" y="2561"/>
                    </a:lnTo>
                    <a:lnTo>
                      <a:pt x="12544" y="2522"/>
                    </a:lnTo>
                    <a:lnTo>
                      <a:pt x="12544" y="2484"/>
                    </a:lnTo>
                    <a:lnTo>
                      <a:pt x="12544" y="2455"/>
                    </a:lnTo>
                    <a:lnTo>
                      <a:pt x="12544" y="2417"/>
                    </a:lnTo>
                    <a:lnTo>
                      <a:pt x="12555" y="2378"/>
                    </a:lnTo>
                    <a:lnTo>
                      <a:pt x="12564" y="2340"/>
                    </a:lnTo>
                    <a:lnTo>
                      <a:pt x="12564" y="2234"/>
                    </a:lnTo>
                    <a:lnTo>
                      <a:pt x="12574" y="2139"/>
                    </a:lnTo>
                    <a:lnTo>
                      <a:pt x="12593" y="2042"/>
                    </a:lnTo>
                    <a:lnTo>
                      <a:pt x="12622" y="1956"/>
                    </a:lnTo>
                    <a:lnTo>
                      <a:pt x="12650" y="1860"/>
                    </a:lnTo>
                    <a:lnTo>
                      <a:pt x="12688" y="1774"/>
                    </a:lnTo>
                    <a:lnTo>
                      <a:pt x="12737" y="1688"/>
                    </a:lnTo>
                    <a:lnTo>
                      <a:pt x="12785" y="1610"/>
                    </a:lnTo>
                    <a:lnTo>
                      <a:pt x="12843" y="1524"/>
                    </a:lnTo>
                    <a:lnTo>
                      <a:pt x="12899" y="1448"/>
                    </a:lnTo>
                    <a:lnTo>
                      <a:pt x="12967" y="1380"/>
                    </a:lnTo>
                    <a:lnTo>
                      <a:pt x="13034" y="1313"/>
                    </a:lnTo>
                    <a:lnTo>
                      <a:pt x="13101" y="1246"/>
                    </a:lnTo>
                    <a:lnTo>
                      <a:pt x="13178" y="1189"/>
                    </a:lnTo>
                    <a:lnTo>
                      <a:pt x="13245" y="1132"/>
                    </a:lnTo>
                    <a:lnTo>
                      <a:pt x="13322" y="1074"/>
                    </a:lnTo>
                    <a:lnTo>
                      <a:pt x="13340" y="1035"/>
                    </a:lnTo>
                    <a:lnTo>
                      <a:pt x="13360" y="1007"/>
                    </a:lnTo>
                    <a:lnTo>
                      <a:pt x="13389" y="978"/>
                    </a:lnTo>
                    <a:lnTo>
                      <a:pt x="13418" y="969"/>
                    </a:lnTo>
                    <a:lnTo>
                      <a:pt x="13475" y="949"/>
                    </a:lnTo>
                    <a:lnTo>
                      <a:pt x="13542" y="939"/>
                    </a:lnTo>
                    <a:lnTo>
                      <a:pt x="13619" y="949"/>
                    </a:lnTo>
                    <a:lnTo>
                      <a:pt x="13686" y="949"/>
                    </a:lnTo>
                    <a:lnTo>
                      <a:pt x="13763" y="958"/>
                    </a:lnTo>
                    <a:lnTo>
                      <a:pt x="13839" y="949"/>
                    </a:lnTo>
                    <a:lnTo>
                      <a:pt x="13936" y="939"/>
                    </a:lnTo>
                    <a:lnTo>
                      <a:pt x="14041" y="939"/>
                    </a:lnTo>
                    <a:lnTo>
                      <a:pt x="14147" y="930"/>
                    </a:lnTo>
                    <a:lnTo>
                      <a:pt x="14252" y="930"/>
                    </a:lnTo>
                    <a:lnTo>
                      <a:pt x="14357" y="930"/>
                    </a:lnTo>
                    <a:lnTo>
                      <a:pt x="14463" y="939"/>
                    </a:lnTo>
                    <a:lnTo>
                      <a:pt x="14568" y="939"/>
                    </a:lnTo>
                    <a:lnTo>
                      <a:pt x="14674" y="949"/>
                    </a:lnTo>
                    <a:lnTo>
                      <a:pt x="14684" y="978"/>
                    </a:lnTo>
                    <a:lnTo>
                      <a:pt x="14674" y="997"/>
                    </a:lnTo>
                    <a:lnTo>
                      <a:pt x="14665" y="1007"/>
                    </a:lnTo>
                    <a:lnTo>
                      <a:pt x="14655" y="1026"/>
                    </a:lnTo>
                    <a:lnTo>
                      <a:pt x="14635" y="1045"/>
                    </a:lnTo>
                    <a:lnTo>
                      <a:pt x="14626" y="1055"/>
                    </a:lnTo>
                    <a:lnTo>
                      <a:pt x="14616" y="1074"/>
                    </a:lnTo>
                    <a:lnTo>
                      <a:pt x="14626" y="1102"/>
                    </a:lnTo>
                    <a:lnTo>
                      <a:pt x="14540" y="1189"/>
                    </a:lnTo>
                    <a:lnTo>
                      <a:pt x="14579" y="1208"/>
                    </a:lnTo>
                    <a:lnTo>
                      <a:pt x="14616" y="1208"/>
                    </a:lnTo>
                    <a:lnTo>
                      <a:pt x="14655" y="1199"/>
                    </a:lnTo>
                    <a:lnTo>
                      <a:pt x="14693" y="1180"/>
                    </a:lnTo>
                    <a:lnTo>
                      <a:pt x="14721" y="1150"/>
                    </a:lnTo>
                    <a:lnTo>
                      <a:pt x="14760" y="1132"/>
                    </a:lnTo>
                    <a:lnTo>
                      <a:pt x="14789" y="1113"/>
                    </a:lnTo>
                    <a:lnTo>
                      <a:pt x="14828" y="1122"/>
                    </a:lnTo>
                    <a:lnTo>
                      <a:pt x="14885" y="1093"/>
                    </a:lnTo>
                    <a:lnTo>
                      <a:pt x="14923" y="1055"/>
                    </a:lnTo>
                    <a:lnTo>
                      <a:pt x="14971" y="1016"/>
                    </a:lnTo>
                    <a:lnTo>
                      <a:pt x="15009" y="978"/>
                    </a:lnTo>
                    <a:lnTo>
                      <a:pt x="15058" y="939"/>
                    </a:lnTo>
                    <a:lnTo>
                      <a:pt x="15106" y="921"/>
                    </a:lnTo>
                    <a:lnTo>
                      <a:pt x="15134" y="911"/>
                    </a:lnTo>
                    <a:lnTo>
                      <a:pt x="15164" y="911"/>
                    </a:lnTo>
                    <a:lnTo>
                      <a:pt x="15192" y="921"/>
                    </a:lnTo>
                    <a:lnTo>
                      <a:pt x="15220" y="930"/>
                    </a:lnTo>
                    <a:lnTo>
                      <a:pt x="15355" y="949"/>
                    </a:lnTo>
                    <a:lnTo>
                      <a:pt x="15480" y="958"/>
                    </a:lnTo>
                    <a:lnTo>
                      <a:pt x="15605" y="969"/>
                    </a:lnTo>
                    <a:lnTo>
                      <a:pt x="15729" y="969"/>
                    </a:lnTo>
                    <a:lnTo>
                      <a:pt x="15844" y="988"/>
                    </a:lnTo>
                    <a:lnTo>
                      <a:pt x="15969" y="1007"/>
                    </a:lnTo>
                    <a:lnTo>
                      <a:pt x="16074" y="1035"/>
                    </a:lnTo>
                    <a:lnTo>
                      <a:pt x="16190" y="1074"/>
                    </a:lnTo>
                    <a:lnTo>
                      <a:pt x="16209" y="1074"/>
                    </a:lnTo>
                    <a:lnTo>
                      <a:pt x="16237" y="1064"/>
                    </a:lnTo>
                    <a:lnTo>
                      <a:pt x="16257" y="1064"/>
                    </a:lnTo>
                    <a:lnTo>
                      <a:pt x="16285" y="1064"/>
                    </a:lnTo>
                    <a:lnTo>
                      <a:pt x="16304" y="1074"/>
                    </a:lnTo>
                    <a:lnTo>
                      <a:pt x="16334" y="1074"/>
                    </a:lnTo>
                    <a:lnTo>
                      <a:pt x="16352" y="1083"/>
                    </a:lnTo>
                    <a:lnTo>
                      <a:pt x="16371" y="1093"/>
                    </a:lnTo>
                    <a:lnTo>
                      <a:pt x="16381" y="1074"/>
                    </a:lnTo>
                    <a:lnTo>
                      <a:pt x="16390" y="1064"/>
                    </a:lnTo>
                    <a:lnTo>
                      <a:pt x="16410" y="1064"/>
                    </a:lnTo>
                    <a:lnTo>
                      <a:pt x="16420" y="1064"/>
                    </a:lnTo>
                    <a:lnTo>
                      <a:pt x="16439" y="1074"/>
                    </a:lnTo>
                    <a:lnTo>
                      <a:pt x="16457" y="1083"/>
                    </a:lnTo>
                    <a:lnTo>
                      <a:pt x="16468" y="1083"/>
                    </a:lnTo>
                    <a:lnTo>
                      <a:pt x="16487" y="1093"/>
                    </a:lnTo>
                    <a:lnTo>
                      <a:pt x="16525" y="1083"/>
                    </a:lnTo>
                    <a:lnTo>
                      <a:pt x="16554" y="1083"/>
                    </a:lnTo>
                    <a:lnTo>
                      <a:pt x="16592" y="1074"/>
                    </a:lnTo>
                    <a:lnTo>
                      <a:pt x="16631" y="1064"/>
                    </a:lnTo>
                    <a:lnTo>
                      <a:pt x="16659" y="1064"/>
                    </a:lnTo>
                    <a:lnTo>
                      <a:pt x="16698" y="1064"/>
                    </a:lnTo>
                    <a:lnTo>
                      <a:pt x="16736" y="1064"/>
                    </a:lnTo>
                    <a:lnTo>
                      <a:pt x="16765" y="1074"/>
                    </a:lnTo>
                    <a:lnTo>
                      <a:pt x="16784" y="1055"/>
                    </a:lnTo>
                    <a:lnTo>
                      <a:pt x="16794" y="1045"/>
                    </a:lnTo>
                    <a:lnTo>
                      <a:pt x="16803" y="1035"/>
                    </a:lnTo>
                    <a:lnTo>
                      <a:pt x="16822" y="1035"/>
                    </a:lnTo>
                    <a:lnTo>
                      <a:pt x="16842" y="1045"/>
                    </a:lnTo>
                    <a:lnTo>
                      <a:pt x="16851" y="1045"/>
                    </a:lnTo>
                    <a:lnTo>
                      <a:pt x="16870" y="1045"/>
                    </a:lnTo>
                    <a:lnTo>
                      <a:pt x="16880" y="1045"/>
                    </a:lnTo>
                    <a:lnTo>
                      <a:pt x="16975" y="1045"/>
                    </a:lnTo>
                    <a:lnTo>
                      <a:pt x="17053" y="1045"/>
                    </a:lnTo>
                    <a:lnTo>
                      <a:pt x="17139" y="1045"/>
                    </a:lnTo>
                    <a:lnTo>
                      <a:pt x="17225" y="1055"/>
                    </a:lnTo>
                    <a:lnTo>
                      <a:pt x="17302" y="1055"/>
                    </a:lnTo>
                    <a:lnTo>
                      <a:pt x="17379" y="1064"/>
                    </a:lnTo>
                    <a:lnTo>
                      <a:pt x="17465" y="1074"/>
                    </a:lnTo>
                    <a:lnTo>
                      <a:pt x="17541" y="1093"/>
                    </a:lnTo>
                    <a:lnTo>
                      <a:pt x="17666" y="1083"/>
                    </a:lnTo>
                    <a:lnTo>
                      <a:pt x="17801" y="1074"/>
                    </a:lnTo>
                    <a:lnTo>
                      <a:pt x="17926" y="1074"/>
                    </a:lnTo>
                    <a:lnTo>
                      <a:pt x="18059" y="1083"/>
                    </a:lnTo>
                    <a:lnTo>
                      <a:pt x="18184" y="1093"/>
                    </a:lnTo>
                    <a:lnTo>
                      <a:pt x="18318" y="1093"/>
                    </a:lnTo>
                    <a:lnTo>
                      <a:pt x="18443" y="1083"/>
                    </a:lnTo>
                    <a:lnTo>
                      <a:pt x="18567" y="1074"/>
                    </a:lnTo>
                    <a:lnTo>
                      <a:pt x="18597" y="1064"/>
                    </a:lnTo>
                    <a:lnTo>
                      <a:pt x="18635" y="1064"/>
                    </a:lnTo>
                    <a:lnTo>
                      <a:pt x="18673" y="1064"/>
                    </a:lnTo>
                    <a:lnTo>
                      <a:pt x="18711" y="1064"/>
                    </a:lnTo>
                    <a:lnTo>
                      <a:pt x="18760" y="1074"/>
                    </a:lnTo>
                    <a:lnTo>
                      <a:pt x="18798" y="1083"/>
                    </a:lnTo>
                    <a:lnTo>
                      <a:pt x="18836" y="1102"/>
                    </a:lnTo>
                    <a:lnTo>
                      <a:pt x="18866" y="1122"/>
                    </a:lnTo>
                    <a:lnTo>
                      <a:pt x="18903" y="1083"/>
                    </a:lnTo>
                    <a:lnTo>
                      <a:pt x="18952" y="1064"/>
                    </a:lnTo>
                    <a:lnTo>
                      <a:pt x="19010" y="1045"/>
                    </a:lnTo>
                    <a:lnTo>
                      <a:pt x="19076" y="1026"/>
                    </a:lnTo>
                    <a:lnTo>
                      <a:pt x="19143" y="1007"/>
                    </a:lnTo>
                    <a:lnTo>
                      <a:pt x="19210" y="997"/>
                    </a:lnTo>
                    <a:lnTo>
                      <a:pt x="19268" y="978"/>
                    </a:lnTo>
                    <a:lnTo>
                      <a:pt x="19335" y="969"/>
                    </a:lnTo>
                    <a:lnTo>
                      <a:pt x="19363" y="930"/>
                    </a:lnTo>
                    <a:lnTo>
                      <a:pt x="19374" y="949"/>
                    </a:lnTo>
                    <a:lnTo>
                      <a:pt x="19498" y="911"/>
                    </a:lnTo>
                    <a:lnTo>
                      <a:pt x="19623" y="872"/>
                    </a:lnTo>
                    <a:lnTo>
                      <a:pt x="19738" y="825"/>
                    </a:lnTo>
                    <a:lnTo>
                      <a:pt x="19862" y="777"/>
                    </a:lnTo>
                    <a:lnTo>
                      <a:pt x="20092" y="652"/>
                    </a:lnTo>
                    <a:lnTo>
                      <a:pt x="20323" y="527"/>
                    </a:lnTo>
                    <a:lnTo>
                      <a:pt x="20544" y="392"/>
                    </a:lnTo>
                    <a:lnTo>
                      <a:pt x="20774" y="268"/>
                    </a:lnTo>
                    <a:lnTo>
                      <a:pt x="20888" y="220"/>
                    </a:lnTo>
                    <a:lnTo>
                      <a:pt x="21013" y="162"/>
                    </a:lnTo>
                    <a:lnTo>
                      <a:pt x="21129" y="125"/>
                    </a:lnTo>
                    <a:lnTo>
                      <a:pt x="21253" y="86"/>
                    </a:lnTo>
                    <a:lnTo>
                      <a:pt x="21301" y="57"/>
                    </a:lnTo>
                    <a:lnTo>
                      <a:pt x="21359" y="28"/>
                    </a:lnTo>
                    <a:lnTo>
                      <a:pt x="21426" y="9"/>
                    </a:lnTo>
                    <a:lnTo>
                      <a:pt x="21503" y="0"/>
                    </a:lnTo>
                    <a:lnTo>
                      <a:pt x="21570" y="9"/>
                    </a:lnTo>
                    <a:lnTo>
                      <a:pt x="21628" y="28"/>
                    </a:lnTo>
                    <a:lnTo>
                      <a:pt x="21647" y="48"/>
                    </a:lnTo>
                    <a:lnTo>
                      <a:pt x="21666" y="76"/>
                    </a:lnTo>
                    <a:lnTo>
                      <a:pt x="21684" y="106"/>
                    </a:lnTo>
                    <a:lnTo>
                      <a:pt x="21694" y="144"/>
                    </a:lnTo>
                    <a:close/>
                  </a:path>
                </a:pathLst>
              </a:custGeom>
              <a:solidFill>
                <a:srgbClr val="000000"/>
              </a:solidFill>
              <a:ln w="9525">
                <a:noFill/>
                <a:round/>
                <a:headEnd/>
                <a:tailEnd/>
              </a:ln>
            </p:spPr>
            <p:txBody>
              <a:bodyPr>
                <a:prstTxWarp prst="textNoShape">
                  <a:avLst/>
                </a:prstTxWarp>
              </a:bodyPr>
              <a:lstStyle/>
              <a:p>
                <a:endParaRPr lang="en-US"/>
              </a:p>
            </p:txBody>
          </p:sp>
          <p:sp>
            <p:nvSpPr>
              <p:cNvPr id="67869" name="Freeform 722"/>
              <p:cNvSpPr>
                <a:spLocks noChangeAspect="1"/>
              </p:cNvSpPr>
              <p:nvPr/>
            </p:nvSpPr>
            <p:spPr bwMode="auto">
              <a:xfrm>
                <a:off x="4289" y="2054"/>
                <a:ext cx="524" cy="309"/>
              </a:xfrm>
              <a:custGeom>
                <a:avLst/>
                <a:gdLst>
                  <a:gd name="T0" fmla="*/ 2502 w 2618"/>
                  <a:gd name="T1" fmla="*/ 316 h 1544"/>
                  <a:gd name="T2" fmla="*/ 2071 w 2618"/>
                  <a:gd name="T3" fmla="*/ 873 h 1544"/>
                  <a:gd name="T4" fmla="*/ 1649 w 2618"/>
                  <a:gd name="T5" fmla="*/ 1314 h 1544"/>
                  <a:gd name="T6" fmla="*/ 1581 w 2618"/>
                  <a:gd name="T7" fmla="*/ 1285 h 1544"/>
                  <a:gd name="T8" fmla="*/ 1486 w 2618"/>
                  <a:gd name="T9" fmla="*/ 1342 h 1544"/>
                  <a:gd name="T10" fmla="*/ 1256 w 2618"/>
                  <a:gd name="T11" fmla="*/ 1458 h 1544"/>
                  <a:gd name="T12" fmla="*/ 1007 w 2618"/>
                  <a:gd name="T13" fmla="*/ 1400 h 1544"/>
                  <a:gd name="T14" fmla="*/ 1121 w 2618"/>
                  <a:gd name="T15" fmla="*/ 1362 h 1544"/>
                  <a:gd name="T16" fmla="*/ 1256 w 2618"/>
                  <a:gd name="T17" fmla="*/ 1342 h 1544"/>
                  <a:gd name="T18" fmla="*/ 1495 w 2618"/>
                  <a:gd name="T19" fmla="*/ 1209 h 1544"/>
                  <a:gd name="T20" fmla="*/ 1706 w 2618"/>
                  <a:gd name="T21" fmla="*/ 1045 h 1544"/>
                  <a:gd name="T22" fmla="*/ 1755 w 2618"/>
                  <a:gd name="T23" fmla="*/ 1017 h 1544"/>
                  <a:gd name="T24" fmla="*/ 1783 w 2618"/>
                  <a:gd name="T25" fmla="*/ 978 h 1544"/>
                  <a:gd name="T26" fmla="*/ 1544 w 2618"/>
                  <a:gd name="T27" fmla="*/ 1035 h 1544"/>
                  <a:gd name="T28" fmla="*/ 1227 w 2618"/>
                  <a:gd name="T29" fmla="*/ 1179 h 1544"/>
                  <a:gd name="T30" fmla="*/ 1084 w 2618"/>
                  <a:gd name="T31" fmla="*/ 1247 h 1544"/>
                  <a:gd name="T32" fmla="*/ 1007 w 2618"/>
                  <a:gd name="T33" fmla="*/ 1323 h 1544"/>
                  <a:gd name="T34" fmla="*/ 959 w 2618"/>
                  <a:gd name="T35" fmla="*/ 1353 h 1544"/>
                  <a:gd name="T36" fmla="*/ 920 w 2618"/>
                  <a:gd name="T37" fmla="*/ 1323 h 1544"/>
                  <a:gd name="T38" fmla="*/ 929 w 2618"/>
                  <a:gd name="T39" fmla="*/ 1237 h 1544"/>
                  <a:gd name="T40" fmla="*/ 1073 w 2618"/>
                  <a:gd name="T41" fmla="*/ 1209 h 1544"/>
                  <a:gd name="T42" fmla="*/ 1342 w 2618"/>
                  <a:gd name="T43" fmla="*/ 1035 h 1544"/>
                  <a:gd name="T44" fmla="*/ 1774 w 2618"/>
                  <a:gd name="T45" fmla="*/ 824 h 1544"/>
                  <a:gd name="T46" fmla="*/ 1850 w 2618"/>
                  <a:gd name="T47" fmla="*/ 662 h 1544"/>
                  <a:gd name="T48" fmla="*/ 1505 w 2618"/>
                  <a:gd name="T49" fmla="*/ 843 h 1544"/>
                  <a:gd name="T50" fmla="*/ 1198 w 2618"/>
                  <a:gd name="T51" fmla="*/ 1026 h 1544"/>
                  <a:gd name="T52" fmla="*/ 949 w 2618"/>
                  <a:gd name="T53" fmla="*/ 1151 h 1544"/>
                  <a:gd name="T54" fmla="*/ 757 w 2618"/>
                  <a:gd name="T55" fmla="*/ 1247 h 1544"/>
                  <a:gd name="T56" fmla="*/ 652 w 2618"/>
                  <a:gd name="T57" fmla="*/ 1247 h 1544"/>
                  <a:gd name="T58" fmla="*/ 623 w 2618"/>
                  <a:gd name="T59" fmla="*/ 1209 h 1544"/>
                  <a:gd name="T60" fmla="*/ 729 w 2618"/>
                  <a:gd name="T61" fmla="*/ 1160 h 1544"/>
                  <a:gd name="T62" fmla="*/ 910 w 2618"/>
                  <a:gd name="T63" fmla="*/ 1112 h 1544"/>
                  <a:gd name="T64" fmla="*/ 1351 w 2618"/>
                  <a:gd name="T65" fmla="*/ 873 h 1544"/>
                  <a:gd name="T66" fmla="*/ 1716 w 2618"/>
                  <a:gd name="T67" fmla="*/ 643 h 1544"/>
                  <a:gd name="T68" fmla="*/ 1908 w 2618"/>
                  <a:gd name="T69" fmla="*/ 546 h 1544"/>
                  <a:gd name="T70" fmla="*/ 2052 w 2618"/>
                  <a:gd name="T71" fmla="*/ 422 h 1544"/>
                  <a:gd name="T72" fmla="*/ 1994 w 2618"/>
                  <a:gd name="T73" fmla="*/ 383 h 1544"/>
                  <a:gd name="T74" fmla="*/ 1812 w 2618"/>
                  <a:gd name="T75" fmla="*/ 422 h 1544"/>
                  <a:gd name="T76" fmla="*/ 1342 w 2618"/>
                  <a:gd name="T77" fmla="*/ 729 h 1544"/>
                  <a:gd name="T78" fmla="*/ 920 w 2618"/>
                  <a:gd name="T79" fmla="*/ 987 h 1544"/>
                  <a:gd name="T80" fmla="*/ 652 w 2618"/>
                  <a:gd name="T81" fmla="*/ 1084 h 1544"/>
                  <a:gd name="T82" fmla="*/ 402 w 2618"/>
                  <a:gd name="T83" fmla="*/ 1160 h 1544"/>
                  <a:gd name="T84" fmla="*/ 181 w 2618"/>
                  <a:gd name="T85" fmla="*/ 1151 h 1544"/>
                  <a:gd name="T86" fmla="*/ 76 w 2618"/>
                  <a:gd name="T87" fmla="*/ 1084 h 1544"/>
                  <a:gd name="T88" fmla="*/ 124 w 2618"/>
                  <a:gd name="T89" fmla="*/ 998 h 1544"/>
                  <a:gd name="T90" fmla="*/ 393 w 2618"/>
                  <a:gd name="T91" fmla="*/ 949 h 1544"/>
                  <a:gd name="T92" fmla="*/ 690 w 2618"/>
                  <a:gd name="T93" fmla="*/ 843 h 1544"/>
                  <a:gd name="T94" fmla="*/ 1045 w 2618"/>
                  <a:gd name="T95" fmla="*/ 671 h 1544"/>
                  <a:gd name="T96" fmla="*/ 1505 w 2618"/>
                  <a:gd name="T97" fmla="*/ 451 h 1544"/>
                  <a:gd name="T98" fmla="*/ 2042 w 2618"/>
                  <a:gd name="T99" fmla="*/ 153 h 1544"/>
                  <a:gd name="T100" fmla="*/ 2416 w 2618"/>
                  <a:gd name="T101" fmla="*/ 38 h 1544"/>
                  <a:gd name="T102" fmla="*/ 2570 w 2618"/>
                  <a:gd name="T103" fmla="*/ 0 h 1544"/>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2618"/>
                  <a:gd name="T157" fmla="*/ 0 h 1544"/>
                  <a:gd name="T158" fmla="*/ 2618 w 2618"/>
                  <a:gd name="T159" fmla="*/ 1544 h 1544"/>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2618" h="1544">
                    <a:moveTo>
                      <a:pt x="2618" y="38"/>
                    </a:moveTo>
                    <a:lnTo>
                      <a:pt x="2589" y="135"/>
                    </a:lnTo>
                    <a:lnTo>
                      <a:pt x="2551" y="230"/>
                    </a:lnTo>
                    <a:lnTo>
                      <a:pt x="2502" y="316"/>
                    </a:lnTo>
                    <a:lnTo>
                      <a:pt x="2455" y="402"/>
                    </a:lnTo>
                    <a:lnTo>
                      <a:pt x="2340" y="566"/>
                    </a:lnTo>
                    <a:lnTo>
                      <a:pt x="2215" y="729"/>
                    </a:lnTo>
                    <a:lnTo>
                      <a:pt x="2071" y="873"/>
                    </a:lnTo>
                    <a:lnTo>
                      <a:pt x="1936" y="1026"/>
                    </a:lnTo>
                    <a:lnTo>
                      <a:pt x="1803" y="1170"/>
                    </a:lnTo>
                    <a:lnTo>
                      <a:pt x="1669" y="1314"/>
                    </a:lnTo>
                    <a:lnTo>
                      <a:pt x="1649" y="1314"/>
                    </a:lnTo>
                    <a:lnTo>
                      <a:pt x="1639" y="1304"/>
                    </a:lnTo>
                    <a:lnTo>
                      <a:pt x="1620" y="1295"/>
                    </a:lnTo>
                    <a:lnTo>
                      <a:pt x="1601" y="1295"/>
                    </a:lnTo>
                    <a:lnTo>
                      <a:pt x="1581" y="1285"/>
                    </a:lnTo>
                    <a:lnTo>
                      <a:pt x="1572" y="1295"/>
                    </a:lnTo>
                    <a:lnTo>
                      <a:pt x="1563" y="1304"/>
                    </a:lnTo>
                    <a:lnTo>
                      <a:pt x="1553" y="1333"/>
                    </a:lnTo>
                    <a:lnTo>
                      <a:pt x="1486" y="1342"/>
                    </a:lnTo>
                    <a:lnTo>
                      <a:pt x="1428" y="1371"/>
                    </a:lnTo>
                    <a:lnTo>
                      <a:pt x="1371" y="1390"/>
                    </a:lnTo>
                    <a:lnTo>
                      <a:pt x="1314" y="1429"/>
                    </a:lnTo>
                    <a:lnTo>
                      <a:pt x="1256" y="1458"/>
                    </a:lnTo>
                    <a:lnTo>
                      <a:pt x="1198" y="1486"/>
                    </a:lnTo>
                    <a:lnTo>
                      <a:pt x="1131" y="1515"/>
                    </a:lnTo>
                    <a:lnTo>
                      <a:pt x="1073" y="1544"/>
                    </a:lnTo>
                    <a:lnTo>
                      <a:pt x="1007" y="1400"/>
                    </a:lnTo>
                    <a:lnTo>
                      <a:pt x="1026" y="1381"/>
                    </a:lnTo>
                    <a:lnTo>
                      <a:pt x="1054" y="1371"/>
                    </a:lnTo>
                    <a:lnTo>
                      <a:pt x="1093" y="1362"/>
                    </a:lnTo>
                    <a:lnTo>
                      <a:pt x="1121" y="1362"/>
                    </a:lnTo>
                    <a:lnTo>
                      <a:pt x="1151" y="1353"/>
                    </a:lnTo>
                    <a:lnTo>
                      <a:pt x="1189" y="1353"/>
                    </a:lnTo>
                    <a:lnTo>
                      <a:pt x="1227" y="1353"/>
                    </a:lnTo>
                    <a:lnTo>
                      <a:pt x="1256" y="1342"/>
                    </a:lnTo>
                    <a:lnTo>
                      <a:pt x="1314" y="1304"/>
                    </a:lnTo>
                    <a:lnTo>
                      <a:pt x="1371" y="1265"/>
                    </a:lnTo>
                    <a:lnTo>
                      <a:pt x="1439" y="1237"/>
                    </a:lnTo>
                    <a:lnTo>
                      <a:pt x="1495" y="1209"/>
                    </a:lnTo>
                    <a:lnTo>
                      <a:pt x="1553" y="1179"/>
                    </a:lnTo>
                    <a:lnTo>
                      <a:pt x="1611" y="1142"/>
                    </a:lnTo>
                    <a:lnTo>
                      <a:pt x="1669" y="1103"/>
                    </a:lnTo>
                    <a:lnTo>
                      <a:pt x="1706" y="1045"/>
                    </a:lnTo>
                    <a:lnTo>
                      <a:pt x="1725" y="1045"/>
                    </a:lnTo>
                    <a:lnTo>
                      <a:pt x="1736" y="1035"/>
                    </a:lnTo>
                    <a:lnTo>
                      <a:pt x="1745" y="1026"/>
                    </a:lnTo>
                    <a:lnTo>
                      <a:pt x="1755" y="1017"/>
                    </a:lnTo>
                    <a:lnTo>
                      <a:pt x="1764" y="1007"/>
                    </a:lnTo>
                    <a:lnTo>
                      <a:pt x="1774" y="998"/>
                    </a:lnTo>
                    <a:lnTo>
                      <a:pt x="1774" y="987"/>
                    </a:lnTo>
                    <a:lnTo>
                      <a:pt x="1783" y="978"/>
                    </a:lnTo>
                    <a:lnTo>
                      <a:pt x="1783" y="959"/>
                    </a:lnTo>
                    <a:lnTo>
                      <a:pt x="1697" y="968"/>
                    </a:lnTo>
                    <a:lnTo>
                      <a:pt x="1620" y="998"/>
                    </a:lnTo>
                    <a:lnTo>
                      <a:pt x="1544" y="1035"/>
                    </a:lnTo>
                    <a:lnTo>
                      <a:pt x="1467" y="1074"/>
                    </a:lnTo>
                    <a:lnTo>
                      <a:pt x="1390" y="1112"/>
                    </a:lnTo>
                    <a:lnTo>
                      <a:pt x="1314" y="1151"/>
                    </a:lnTo>
                    <a:lnTo>
                      <a:pt x="1227" y="1179"/>
                    </a:lnTo>
                    <a:lnTo>
                      <a:pt x="1140" y="1198"/>
                    </a:lnTo>
                    <a:lnTo>
                      <a:pt x="1121" y="1218"/>
                    </a:lnTo>
                    <a:lnTo>
                      <a:pt x="1102" y="1237"/>
                    </a:lnTo>
                    <a:lnTo>
                      <a:pt x="1084" y="1247"/>
                    </a:lnTo>
                    <a:lnTo>
                      <a:pt x="1064" y="1265"/>
                    </a:lnTo>
                    <a:lnTo>
                      <a:pt x="1045" y="1285"/>
                    </a:lnTo>
                    <a:lnTo>
                      <a:pt x="1026" y="1304"/>
                    </a:lnTo>
                    <a:lnTo>
                      <a:pt x="1007" y="1323"/>
                    </a:lnTo>
                    <a:lnTo>
                      <a:pt x="987" y="1342"/>
                    </a:lnTo>
                    <a:lnTo>
                      <a:pt x="978" y="1353"/>
                    </a:lnTo>
                    <a:lnTo>
                      <a:pt x="968" y="1353"/>
                    </a:lnTo>
                    <a:lnTo>
                      <a:pt x="959" y="1353"/>
                    </a:lnTo>
                    <a:lnTo>
                      <a:pt x="949" y="1342"/>
                    </a:lnTo>
                    <a:lnTo>
                      <a:pt x="940" y="1333"/>
                    </a:lnTo>
                    <a:lnTo>
                      <a:pt x="929" y="1323"/>
                    </a:lnTo>
                    <a:lnTo>
                      <a:pt x="920" y="1323"/>
                    </a:lnTo>
                    <a:lnTo>
                      <a:pt x="901" y="1314"/>
                    </a:lnTo>
                    <a:lnTo>
                      <a:pt x="863" y="1275"/>
                    </a:lnTo>
                    <a:lnTo>
                      <a:pt x="891" y="1256"/>
                    </a:lnTo>
                    <a:lnTo>
                      <a:pt x="929" y="1237"/>
                    </a:lnTo>
                    <a:lnTo>
                      <a:pt x="968" y="1228"/>
                    </a:lnTo>
                    <a:lnTo>
                      <a:pt x="996" y="1218"/>
                    </a:lnTo>
                    <a:lnTo>
                      <a:pt x="1035" y="1209"/>
                    </a:lnTo>
                    <a:lnTo>
                      <a:pt x="1073" y="1209"/>
                    </a:lnTo>
                    <a:lnTo>
                      <a:pt x="1112" y="1189"/>
                    </a:lnTo>
                    <a:lnTo>
                      <a:pt x="1140" y="1170"/>
                    </a:lnTo>
                    <a:lnTo>
                      <a:pt x="1246" y="1103"/>
                    </a:lnTo>
                    <a:lnTo>
                      <a:pt x="1342" y="1035"/>
                    </a:lnTo>
                    <a:lnTo>
                      <a:pt x="1457" y="987"/>
                    </a:lnTo>
                    <a:lnTo>
                      <a:pt x="1563" y="930"/>
                    </a:lnTo>
                    <a:lnTo>
                      <a:pt x="1669" y="882"/>
                    </a:lnTo>
                    <a:lnTo>
                      <a:pt x="1774" y="824"/>
                    </a:lnTo>
                    <a:lnTo>
                      <a:pt x="1869" y="748"/>
                    </a:lnTo>
                    <a:lnTo>
                      <a:pt x="1966" y="662"/>
                    </a:lnTo>
                    <a:lnTo>
                      <a:pt x="1936" y="623"/>
                    </a:lnTo>
                    <a:lnTo>
                      <a:pt x="1850" y="662"/>
                    </a:lnTo>
                    <a:lnTo>
                      <a:pt x="1764" y="700"/>
                    </a:lnTo>
                    <a:lnTo>
                      <a:pt x="1669" y="748"/>
                    </a:lnTo>
                    <a:lnTo>
                      <a:pt x="1592" y="787"/>
                    </a:lnTo>
                    <a:lnTo>
                      <a:pt x="1505" y="843"/>
                    </a:lnTo>
                    <a:lnTo>
                      <a:pt x="1419" y="892"/>
                    </a:lnTo>
                    <a:lnTo>
                      <a:pt x="1342" y="949"/>
                    </a:lnTo>
                    <a:lnTo>
                      <a:pt x="1256" y="1007"/>
                    </a:lnTo>
                    <a:lnTo>
                      <a:pt x="1198" y="1026"/>
                    </a:lnTo>
                    <a:lnTo>
                      <a:pt x="1131" y="1054"/>
                    </a:lnTo>
                    <a:lnTo>
                      <a:pt x="1064" y="1084"/>
                    </a:lnTo>
                    <a:lnTo>
                      <a:pt x="1007" y="1112"/>
                    </a:lnTo>
                    <a:lnTo>
                      <a:pt x="949" y="1151"/>
                    </a:lnTo>
                    <a:lnTo>
                      <a:pt x="882" y="1179"/>
                    </a:lnTo>
                    <a:lnTo>
                      <a:pt x="834" y="1218"/>
                    </a:lnTo>
                    <a:lnTo>
                      <a:pt x="776" y="1256"/>
                    </a:lnTo>
                    <a:lnTo>
                      <a:pt x="757" y="1247"/>
                    </a:lnTo>
                    <a:lnTo>
                      <a:pt x="729" y="1247"/>
                    </a:lnTo>
                    <a:lnTo>
                      <a:pt x="710" y="1247"/>
                    </a:lnTo>
                    <a:lnTo>
                      <a:pt x="680" y="1247"/>
                    </a:lnTo>
                    <a:lnTo>
                      <a:pt x="652" y="1247"/>
                    </a:lnTo>
                    <a:lnTo>
                      <a:pt x="632" y="1237"/>
                    </a:lnTo>
                    <a:lnTo>
                      <a:pt x="613" y="1228"/>
                    </a:lnTo>
                    <a:lnTo>
                      <a:pt x="594" y="1218"/>
                    </a:lnTo>
                    <a:lnTo>
                      <a:pt x="623" y="1209"/>
                    </a:lnTo>
                    <a:lnTo>
                      <a:pt x="642" y="1198"/>
                    </a:lnTo>
                    <a:lnTo>
                      <a:pt x="671" y="1179"/>
                    </a:lnTo>
                    <a:lnTo>
                      <a:pt x="699" y="1170"/>
                    </a:lnTo>
                    <a:lnTo>
                      <a:pt x="729" y="1160"/>
                    </a:lnTo>
                    <a:lnTo>
                      <a:pt x="757" y="1151"/>
                    </a:lnTo>
                    <a:lnTo>
                      <a:pt x="776" y="1160"/>
                    </a:lnTo>
                    <a:lnTo>
                      <a:pt x="805" y="1170"/>
                    </a:lnTo>
                    <a:lnTo>
                      <a:pt x="910" y="1112"/>
                    </a:lnTo>
                    <a:lnTo>
                      <a:pt x="1016" y="1054"/>
                    </a:lnTo>
                    <a:lnTo>
                      <a:pt x="1131" y="998"/>
                    </a:lnTo>
                    <a:lnTo>
                      <a:pt x="1237" y="930"/>
                    </a:lnTo>
                    <a:lnTo>
                      <a:pt x="1351" y="873"/>
                    </a:lnTo>
                    <a:lnTo>
                      <a:pt x="1457" y="806"/>
                    </a:lnTo>
                    <a:lnTo>
                      <a:pt x="1563" y="738"/>
                    </a:lnTo>
                    <a:lnTo>
                      <a:pt x="1669" y="662"/>
                    </a:lnTo>
                    <a:lnTo>
                      <a:pt x="1716" y="643"/>
                    </a:lnTo>
                    <a:lnTo>
                      <a:pt x="1764" y="613"/>
                    </a:lnTo>
                    <a:lnTo>
                      <a:pt x="1812" y="594"/>
                    </a:lnTo>
                    <a:lnTo>
                      <a:pt x="1860" y="576"/>
                    </a:lnTo>
                    <a:lnTo>
                      <a:pt x="1908" y="546"/>
                    </a:lnTo>
                    <a:lnTo>
                      <a:pt x="1956" y="518"/>
                    </a:lnTo>
                    <a:lnTo>
                      <a:pt x="2004" y="488"/>
                    </a:lnTo>
                    <a:lnTo>
                      <a:pt x="2052" y="451"/>
                    </a:lnTo>
                    <a:lnTo>
                      <a:pt x="2052" y="422"/>
                    </a:lnTo>
                    <a:lnTo>
                      <a:pt x="2052" y="402"/>
                    </a:lnTo>
                    <a:lnTo>
                      <a:pt x="2033" y="393"/>
                    </a:lnTo>
                    <a:lnTo>
                      <a:pt x="2013" y="383"/>
                    </a:lnTo>
                    <a:lnTo>
                      <a:pt x="1994" y="383"/>
                    </a:lnTo>
                    <a:lnTo>
                      <a:pt x="1975" y="374"/>
                    </a:lnTo>
                    <a:lnTo>
                      <a:pt x="1956" y="374"/>
                    </a:lnTo>
                    <a:lnTo>
                      <a:pt x="1936" y="365"/>
                    </a:lnTo>
                    <a:lnTo>
                      <a:pt x="1812" y="422"/>
                    </a:lnTo>
                    <a:lnTo>
                      <a:pt x="1697" y="499"/>
                    </a:lnTo>
                    <a:lnTo>
                      <a:pt x="1572" y="576"/>
                    </a:lnTo>
                    <a:lnTo>
                      <a:pt x="1457" y="652"/>
                    </a:lnTo>
                    <a:lnTo>
                      <a:pt x="1342" y="729"/>
                    </a:lnTo>
                    <a:lnTo>
                      <a:pt x="1227" y="806"/>
                    </a:lnTo>
                    <a:lnTo>
                      <a:pt x="1112" y="882"/>
                    </a:lnTo>
                    <a:lnTo>
                      <a:pt x="987" y="949"/>
                    </a:lnTo>
                    <a:lnTo>
                      <a:pt x="920" y="987"/>
                    </a:lnTo>
                    <a:lnTo>
                      <a:pt x="854" y="1017"/>
                    </a:lnTo>
                    <a:lnTo>
                      <a:pt x="786" y="1045"/>
                    </a:lnTo>
                    <a:lnTo>
                      <a:pt x="719" y="1065"/>
                    </a:lnTo>
                    <a:lnTo>
                      <a:pt x="652" y="1084"/>
                    </a:lnTo>
                    <a:lnTo>
                      <a:pt x="585" y="1112"/>
                    </a:lnTo>
                    <a:lnTo>
                      <a:pt x="518" y="1142"/>
                    </a:lnTo>
                    <a:lnTo>
                      <a:pt x="450" y="1170"/>
                    </a:lnTo>
                    <a:lnTo>
                      <a:pt x="402" y="1160"/>
                    </a:lnTo>
                    <a:lnTo>
                      <a:pt x="355" y="1160"/>
                    </a:lnTo>
                    <a:lnTo>
                      <a:pt x="297" y="1160"/>
                    </a:lnTo>
                    <a:lnTo>
                      <a:pt x="239" y="1160"/>
                    </a:lnTo>
                    <a:lnTo>
                      <a:pt x="181" y="1151"/>
                    </a:lnTo>
                    <a:lnTo>
                      <a:pt x="134" y="1131"/>
                    </a:lnTo>
                    <a:lnTo>
                      <a:pt x="114" y="1122"/>
                    </a:lnTo>
                    <a:lnTo>
                      <a:pt x="95" y="1103"/>
                    </a:lnTo>
                    <a:lnTo>
                      <a:pt x="76" y="1084"/>
                    </a:lnTo>
                    <a:lnTo>
                      <a:pt x="67" y="1054"/>
                    </a:lnTo>
                    <a:lnTo>
                      <a:pt x="0" y="1017"/>
                    </a:lnTo>
                    <a:lnTo>
                      <a:pt x="58" y="1007"/>
                    </a:lnTo>
                    <a:lnTo>
                      <a:pt x="124" y="998"/>
                    </a:lnTo>
                    <a:lnTo>
                      <a:pt x="191" y="987"/>
                    </a:lnTo>
                    <a:lnTo>
                      <a:pt x="258" y="978"/>
                    </a:lnTo>
                    <a:lnTo>
                      <a:pt x="325" y="968"/>
                    </a:lnTo>
                    <a:lnTo>
                      <a:pt x="393" y="949"/>
                    </a:lnTo>
                    <a:lnTo>
                      <a:pt x="450" y="920"/>
                    </a:lnTo>
                    <a:lnTo>
                      <a:pt x="508" y="892"/>
                    </a:lnTo>
                    <a:lnTo>
                      <a:pt x="604" y="873"/>
                    </a:lnTo>
                    <a:lnTo>
                      <a:pt x="690" y="843"/>
                    </a:lnTo>
                    <a:lnTo>
                      <a:pt x="786" y="806"/>
                    </a:lnTo>
                    <a:lnTo>
                      <a:pt x="872" y="767"/>
                    </a:lnTo>
                    <a:lnTo>
                      <a:pt x="959" y="719"/>
                    </a:lnTo>
                    <a:lnTo>
                      <a:pt x="1045" y="671"/>
                    </a:lnTo>
                    <a:lnTo>
                      <a:pt x="1140" y="632"/>
                    </a:lnTo>
                    <a:lnTo>
                      <a:pt x="1227" y="594"/>
                    </a:lnTo>
                    <a:lnTo>
                      <a:pt x="1371" y="518"/>
                    </a:lnTo>
                    <a:lnTo>
                      <a:pt x="1505" y="451"/>
                    </a:lnTo>
                    <a:lnTo>
                      <a:pt x="1639" y="365"/>
                    </a:lnTo>
                    <a:lnTo>
                      <a:pt x="1774" y="288"/>
                    </a:lnTo>
                    <a:lnTo>
                      <a:pt x="1908" y="221"/>
                    </a:lnTo>
                    <a:lnTo>
                      <a:pt x="2042" y="153"/>
                    </a:lnTo>
                    <a:lnTo>
                      <a:pt x="2196" y="105"/>
                    </a:lnTo>
                    <a:lnTo>
                      <a:pt x="2349" y="67"/>
                    </a:lnTo>
                    <a:lnTo>
                      <a:pt x="2377" y="57"/>
                    </a:lnTo>
                    <a:lnTo>
                      <a:pt x="2416" y="38"/>
                    </a:lnTo>
                    <a:lnTo>
                      <a:pt x="2455" y="19"/>
                    </a:lnTo>
                    <a:lnTo>
                      <a:pt x="2502" y="10"/>
                    </a:lnTo>
                    <a:lnTo>
                      <a:pt x="2532" y="0"/>
                    </a:lnTo>
                    <a:lnTo>
                      <a:pt x="2570" y="0"/>
                    </a:lnTo>
                    <a:lnTo>
                      <a:pt x="2598" y="10"/>
                    </a:lnTo>
                    <a:lnTo>
                      <a:pt x="2618" y="38"/>
                    </a:lnTo>
                    <a:close/>
                  </a:path>
                </a:pathLst>
              </a:custGeom>
              <a:solidFill>
                <a:srgbClr val="B2B2B2"/>
              </a:solidFill>
              <a:ln w="9525">
                <a:noFill/>
                <a:round/>
                <a:headEnd/>
                <a:tailEnd/>
              </a:ln>
            </p:spPr>
            <p:txBody>
              <a:bodyPr>
                <a:prstTxWarp prst="textNoShape">
                  <a:avLst/>
                </a:prstTxWarp>
              </a:bodyPr>
              <a:lstStyle/>
              <a:p>
                <a:endParaRPr lang="en-US"/>
              </a:p>
            </p:txBody>
          </p:sp>
          <p:sp>
            <p:nvSpPr>
              <p:cNvPr id="67870" name="Freeform 723"/>
              <p:cNvSpPr>
                <a:spLocks noChangeAspect="1"/>
              </p:cNvSpPr>
              <p:nvPr/>
            </p:nvSpPr>
            <p:spPr bwMode="auto">
              <a:xfrm>
                <a:off x="3040" y="2097"/>
                <a:ext cx="2178" cy="955"/>
              </a:xfrm>
              <a:custGeom>
                <a:avLst/>
                <a:gdLst>
                  <a:gd name="T0" fmla="*/ 10550 w 10886"/>
                  <a:gd name="T1" fmla="*/ 124 h 4776"/>
                  <a:gd name="T2" fmla="*/ 10675 w 10886"/>
                  <a:gd name="T3" fmla="*/ 154 h 4776"/>
                  <a:gd name="T4" fmla="*/ 10828 w 10886"/>
                  <a:gd name="T5" fmla="*/ 671 h 4776"/>
                  <a:gd name="T6" fmla="*/ 9926 w 10886"/>
                  <a:gd name="T7" fmla="*/ 1515 h 4776"/>
                  <a:gd name="T8" fmla="*/ 8804 w 10886"/>
                  <a:gd name="T9" fmla="*/ 2158 h 4776"/>
                  <a:gd name="T10" fmla="*/ 8660 w 10886"/>
                  <a:gd name="T11" fmla="*/ 2263 h 4776"/>
                  <a:gd name="T12" fmla="*/ 8335 w 10886"/>
                  <a:gd name="T13" fmla="*/ 2446 h 4776"/>
                  <a:gd name="T14" fmla="*/ 8056 w 10886"/>
                  <a:gd name="T15" fmla="*/ 2579 h 4776"/>
                  <a:gd name="T16" fmla="*/ 7346 w 10886"/>
                  <a:gd name="T17" fmla="*/ 2896 h 4776"/>
                  <a:gd name="T18" fmla="*/ 7087 w 10886"/>
                  <a:gd name="T19" fmla="*/ 2992 h 4776"/>
                  <a:gd name="T20" fmla="*/ 6943 w 10886"/>
                  <a:gd name="T21" fmla="*/ 3059 h 4776"/>
                  <a:gd name="T22" fmla="*/ 6637 w 10886"/>
                  <a:gd name="T23" fmla="*/ 3174 h 4776"/>
                  <a:gd name="T24" fmla="*/ 6368 w 10886"/>
                  <a:gd name="T25" fmla="*/ 3289 h 4776"/>
                  <a:gd name="T26" fmla="*/ 5898 w 10886"/>
                  <a:gd name="T27" fmla="*/ 3539 h 4776"/>
                  <a:gd name="T28" fmla="*/ 5717 w 10886"/>
                  <a:gd name="T29" fmla="*/ 3615 h 4776"/>
                  <a:gd name="T30" fmla="*/ 5486 w 10886"/>
                  <a:gd name="T31" fmla="*/ 3692 h 4776"/>
                  <a:gd name="T32" fmla="*/ 5083 w 10886"/>
                  <a:gd name="T33" fmla="*/ 3836 h 4776"/>
                  <a:gd name="T34" fmla="*/ 3749 w 10886"/>
                  <a:gd name="T35" fmla="*/ 4374 h 4776"/>
                  <a:gd name="T36" fmla="*/ 3289 w 10886"/>
                  <a:gd name="T37" fmla="*/ 4546 h 4776"/>
                  <a:gd name="T38" fmla="*/ 2676 w 10886"/>
                  <a:gd name="T39" fmla="*/ 4738 h 4776"/>
                  <a:gd name="T40" fmla="*/ 2148 w 10886"/>
                  <a:gd name="T41" fmla="*/ 4709 h 4776"/>
                  <a:gd name="T42" fmla="*/ 1410 w 10886"/>
                  <a:gd name="T43" fmla="*/ 4594 h 4776"/>
                  <a:gd name="T44" fmla="*/ 77 w 10886"/>
                  <a:gd name="T45" fmla="*/ 4402 h 4776"/>
                  <a:gd name="T46" fmla="*/ 38 w 10886"/>
                  <a:gd name="T47" fmla="*/ 4296 h 4776"/>
                  <a:gd name="T48" fmla="*/ 546 w 10886"/>
                  <a:gd name="T49" fmla="*/ 4325 h 4776"/>
                  <a:gd name="T50" fmla="*/ 1381 w 10886"/>
                  <a:gd name="T51" fmla="*/ 4114 h 4776"/>
                  <a:gd name="T52" fmla="*/ 1448 w 10886"/>
                  <a:gd name="T53" fmla="*/ 4095 h 4776"/>
                  <a:gd name="T54" fmla="*/ 1496 w 10886"/>
                  <a:gd name="T55" fmla="*/ 4363 h 4776"/>
                  <a:gd name="T56" fmla="*/ 1937 w 10886"/>
                  <a:gd name="T57" fmla="*/ 4450 h 4776"/>
                  <a:gd name="T58" fmla="*/ 2081 w 10886"/>
                  <a:gd name="T59" fmla="*/ 4105 h 4776"/>
                  <a:gd name="T60" fmla="*/ 1890 w 10886"/>
                  <a:gd name="T61" fmla="*/ 3894 h 4776"/>
                  <a:gd name="T62" fmla="*/ 2254 w 10886"/>
                  <a:gd name="T63" fmla="*/ 3932 h 4776"/>
                  <a:gd name="T64" fmla="*/ 2618 w 10886"/>
                  <a:gd name="T65" fmla="*/ 4133 h 4776"/>
                  <a:gd name="T66" fmla="*/ 2916 w 10886"/>
                  <a:gd name="T67" fmla="*/ 3970 h 4776"/>
                  <a:gd name="T68" fmla="*/ 3011 w 10886"/>
                  <a:gd name="T69" fmla="*/ 3769 h 4776"/>
                  <a:gd name="T70" fmla="*/ 3405 w 10886"/>
                  <a:gd name="T71" fmla="*/ 3683 h 4776"/>
                  <a:gd name="T72" fmla="*/ 3798 w 10886"/>
                  <a:gd name="T73" fmla="*/ 3376 h 4776"/>
                  <a:gd name="T74" fmla="*/ 4018 w 10886"/>
                  <a:gd name="T75" fmla="*/ 3472 h 4776"/>
                  <a:gd name="T76" fmla="*/ 4546 w 10886"/>
                  <a:gd name="T77" fmla="*/ 3548 h 4776"/>
                  <a:gd name="T78" fmla="*/ 5025 w 10886"/>
                  <a:gd name="T79" fmla="*/ 3500 h 4776"/>
                  <a:gd name="T80" fmla="*/ 5380 w 10886"/>
                  <a:gd name="T81" fmla="*/ 3337 h 4776"/>
                  <a:gd name="T82" fmla="*/ 5620 w 10886"/>
                  <a:gd name="T83" fmla="*/ 3126 h 4776"/>
                  <a:gd name="T84" fmla="*/ 5342 w 10886"/>
                  <a:gd name="T85" fmla="*/ 2934 h 4776"/>
                  <a:gd name="T86" fmla="*/ 5515 w 10886"/>
                  <a:gd name="T87" fmla="*/ 2820 h 4776"/>
                  <a:gd name="T88" fmla="*/ 5917 w 10886"/>
                  <a:gd name="T89" fmla="*/ 2724 h 4776"/>
                  <a:gd name="T90" fmla="*/ 6158 w 10886"/>
                  <a:gd name="T91" fmla="*/ 2877 h 4776"/>
                  <a:gd name="T92" fmla="*/ 6493 w 10886"/>
                  <a:gd name="T93" fmla="*/ 2896 h 4776"/>
                  <a:gd name="T94" fmla="*/ 6704 w 10886"/>
                  <a:gd name="T95" fmla="*/ 2590 h 4776"/>
                  <a:gd name="T96" fmla="*/ 6646 w 10886"/>
                  <a:gd name="T97" fmla="*/ 2330 h 4776"/>
                  <a:gd name="T98" fmla="*/ 6646 w 10886"/>
                  <a:gd name="T99" fmla="*/ 2225 h 4776"/>
                  <a:gd name="T100" fmla="*/ 7135 w 10886"/>
                  <a:gd name="T101" fmla="*/ 2081 h 4776"/>
                  <a:gd name="T102" fmla="*/ 7615 w 10886"/>
                  <a:gd name="T103" fmla="*/ 1956 h 4776"/>
                  <a:gd name="T104" fmla="*/ 7797 w 10886"/>
                  <a:gd name="T105" fmla="*/ 1927 h 4776"/>
                  <a:gd name="T106" fmla="*/ 8479 w 10886"/>
                  <a:gd name="T107" fmla="*/ 1736 h 4776"/>
                  <a:gd name="T108" fmla="*/ 8728 w 10886"/>
                  <a:gd name="T109" fmla="*/ 1477 h 4776"/>
                  <a:gd name="T110" fmla="*/ 8449 w 10886"/>
                  <a:gd name="T111" fmla="*/ 1314 h 4776"/>
                  <a:gd name="T112" fmla="*/ 8018 w 10886"/>
                  <a:gd name="T113" fmla="*/ 1103 h 4776"/>
                  <a:gd name="T114" fmla="*/ 8354 w 10886"/>
                  <a:gd name="T115" fmla="*/ 776 h 4776"/>
                  <a:gd name="T116" fmla="*/ 8756 w 10886"/>
                  <a:gd name="T117" fmla="*/ 355 h 4776"/>
                  <a:gd name="T118" fmla="*/ 9686 w 10886"/>
                  <a:gd name="T119" fmla="*/ 19 h 4776"/>
                  <a:gd name="T120" fmla="*/ 10281 w 10886"/>
                  <a:gd name="T121" fmla="*/ 29 h 477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0886"/>
                  <a:gd name="T184" fmla="*/ 0 h 4776"/>
                  <a:gd name="T185" fmla="*/ 10886 w 10886"/>
                  <a:gd name="T186" fmla="*/ 4776 h 477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0886" h="4776">
                    <a:moveTo>
                      <a:pt x="10281" y="29"/>
                    </a:moveTo>
                    <a:lnTo>
                      <a:pt x="10320" y="29"/>
                    </a:lnTo>
                    <a:lnTo>
                      <a:pt x="10358" y="38"/>
                    </a:lnTo>
                    <a:lnTo>
                      <a:pt x="10396" y="47"/>
                    </a:lnTo>
                    <a:lnTo>
                      <a:pt x="10425" y="57"/>
                    </a:lnTo>
                    <a:lnTo>
                      <a:pt x="10464" y="66"/>
                    </a:lnTo>
                    <a:lnTo>
                      <a:pt x="10501" y="77"/>
                    </a:lnTo>
                    <a:lnTo>
                      <a:pt x="10531" y="96"/>
                    </a:lnTo>
                    <a:lnTo>
                      <a:pt x="10559" y="115"/>
                    </a:lnTo>
                    <a:lnTo>
                      <a:pt x="10550" y="124"/>
                    </a:lnTo>
                    <a:lnTo>
                      <a:pt x="10550" y="135"/>
                    </a:lnTo>
                    <a:lnTo>
                      <a:pt x="10559" y="144"/>
                    </a:lnTo>
                    <a:lnTo>
                      <a:pt x="10569" y="144"/>
                    </a:lnTo>
                    <a:lnTo>
                      <a:pt x="10578" y="154"/>
                    </a:lnTo>
                    <a:lnTo>
                      <a:pt x="10589" y="154"/>
                    </a:lnTo>
                    <a:lnTo>
                      <a:pt x="10598" y="154"/>
                    </a:lnTo>
                    <a:lnTo>
                      <a:pt x="10607" y="144"/>
                    </a:lnTo>
                    <a:lnTo>
                      <a:pt x="10617" y="144"/>
                    </a:lnTo>
                    <a:lnTo>
                      <a:pt x="10645" y="144"/>
                    </a:lnTo>
                    <a:lnTo>
                      <a:pt x="10675" y="154"/>
                    </a:lnTo>
                    <a:lnTo>
                      <a:pt x="10703" y="172"/>
                    </a:lnTo>
                    <a:lnTo>
                      <a:pt x="10722" y="191"/>
                    </a:lnTo>
                    <a:lnTo>
                      <a:pt x="10761" y="230"/>
                    </a:lnTo>
                    <a:lnTo>
                      <a:pt x="10799" y="288"/>
                    </a:lnTo>
                    <a:lnTo>
                      <a:pt x="10819" y="345"/>
                    </a:lnTo>
                    <a:lnTo>
                      <a:pt x="10847" y="402"/>
                    </a:lnTo>
                    <a:lnTo>
                      <a:pt x="10866" y="460"/>
                    </a:lnTo>
                    <a:lnTo>
                      <a:pt x="10886" y="508"/>
                    </a:lnTo>
                    <a:lnTo>
                      <a:pt x="10866" y="595"/>
                    </a:lnTo>
                    <a:lnTo>
                      <a:pt x="10828" y="671"/>
                    </a:lnTo>
                    <a:lnTo>
                      <a:pt x="10789" y="748"/>
                    </a:lnTo>
                    <a:lnTo>
                      <a:pt x="10742" y="824"/>
                    </a:lnTo>
                    <a:lnTo>
                      <a:pt x="10694" y="892"/>
                    </a:lnTo>
                    <a:lnTo>
                      <a:pt x="10636" y="968"/>
                    </a:lnTo>
                    <a:lnTo>
                      <a:pt x="10578" y="1026"/>
                    </a:lnTo>
                    <a:lnTo>
                      <a:pt x="10511" y="1093"/>
                    </a:lnTo>
                    <a:lnTo>
                      <a:pt x="10367" y="1208"/>
                    </a:lnTo>
                    <a:lnTo>
                      <a:pt x="10224" y="1314"/>
                    </a:lnTo>
                    <a:lnTo>
                      <a:pt x="10070" y="1419"/>
                    </a:lnTo>
                    <a:lnTo>
                      <a:pt x="9926" y="1515"/>
                    </a:lnTo>
                    <a:lnTo>
                      <a:pt x="9792" y="1592"/>
                    </a:lnTo>
                    <a:lnTo>
                      <a:pt x="9658" y="1678"/>
                    </a:lnTo>
                    <a:lnTo>
                      <a:pt x="9524" y="1755"/>
                    </a:lnTo>
                    <a:lnTo>
                      <a:pt x="9389" y="1831"/>
                    </a:lnTo>
                    <a:lnTo>
                      <a:pt x="9255" y="1908"/>
                    </a:lnTo>
                    <a:lnTo>
                      <a:pt x="9130" y="1994"/>
                    </a:lnTo>
                    <a:lnTo>
                      <a:pt x="8996" y="2071"/>
                    </a:lnTo>
                    <a:lnTo>
                      <a:pt x="8862" y="2149"/>
                    </a:lnTo>
                    <a:lnTo>
                      <a:pt x="8833" y="2149"/>
                    </a:lnTo>
                    <a:lnTo>
                      <a:pt x="8804" y="2158"/>
                    </a:lnTo>
                    <a:lnTo>
                      <a:pt x="8785" y="2167"/>
                    </a:lnTo>
                    <a:lnTo>
                      <a:pt x="8765" y="2186"/>
                    </a:lnTo>
                    <a:lnTo>
                      <a:pt x="8746" y="2205"/>
                    </a:lnTo>
                    <a:lnTo>
                      <a:pt x="8728" y="2215"/>
                    </a:lnTo>
                    <a:lnTo>
                      <a:pt x="8709" y="2215"/>
                    </a:lnTo>
                    <a:lnTo>
                      <a:pt x="8679" y="2205"/>
                    </a:lnTo>
                    <a:lnTo>
                      <a:pt x="8670" y="2225"/>
                    </a:lnTo>
                    <a:lnTo>
                      <a:pt x="8670" y="2235"/>
                    </a:lnTo>
                    <a:lnTo>
                      <a:pt x="8670" y="2254"/>
                    </a:lnTo>
                    <a:lnTo>
                      <a:pt x="8660" y="2263"/>
                    </a:lnTo>
                    <a:lnTo>
                      <a:pt x="8651" y="2273"/>
                    </a:lnTo>
                    <a:lnTo>
                      <a:pt x="8641" y="2282"/>
                    </a:lnTo>
                    <a:lnTo>
                      <a:pt x="8632" y="2291"/>
                    </a:lnTo>
                    <a:lnTo>
                      <a:pt x="8621" y="2291"/>
                    </a:lnTo>
                    <a:lnTo>
                      <a:pt x="8574" y="2311"/>
                    </a:lnTo>
                    <a:lnTo>
                      <a:pt x="8526" y="2330"/>
                    </a:lnTo>
                    <a:lnTo>
                      <a:pt x="8479" y="2359"/>
                    </a:lnTo>
                    <a:lnTo>
                      <a:pt x="8430" y="2388"/>
                    </a:lnTo>
                    <a:lnTo>
                      <a:pt x="8382" y="2416"/>
                    </a:lnTo>
                    <a:lnTo>
                      <a:pt x="8335" y="2446"/>
                    </a:lnTo>
                    <a:lnTo>
                      <a:pt x="8286" y="2465"/>
                    </a:lnTo>
                    <a:lnTo>
                      <a:pt x="8219" y="2465"/>
                    </a:lnTo>
                    <a:lnTo>
                      <a:pt x="8210" y="2493"/>
                    </a:lnTo>
                    <a:lnTo>
                      <a:pt x="8180" y="2502"/>
                    </a:lnTo>
                    <a:lnTo>
                      <a:pt x="8152" y="2513"/>
                    </a:lnTo>
                    <a:lnTo>
                      <a:pt x="8124" y="2513"/>
                    </a:lnTo>
                    <a:lnTo>
                      <a:pt x="8094" y="2522"/>
                    </a:lnTo>
                    <a:lnTo>
                      <a:pt x="8075" y="2522"/>
                    </a:lnTo>
                    <a:lnTo>
                      <a:pt x="8056" y="2541"/>
                    </a:lnTo>
                    <a:lnTo>
                      <a:pt x="8056" y="2579"/>
                    </a:lnTo>
                    <a:lnTo>
                      <a:pt x="7980" y="2627"/>
                    </a:lnTo>
                    <a:lnTo>
                      <a:pt x="7893" y="2676"/>
                    </a:lnTo>
                    <a:lnTo>
                      <a:pt x="7807" y="2724"/>
                    </a:lnTo>
                    <a:lnTo>
                      <a:pt x="7730" y="2762"/>
                    </a:lnTo>
                    <a:lnTo>
                      <a:pt x="7644" y="2801"/>
                    </a:lnTo>
                    <a:lnTo>
                      <a:pt x="7558" y="2829"/>
                    </a:lnTo>
                    <a:lnTo>
                      <a:pt x="7471" y="2877"/>
                    </a:lnTo>
                    <a:lnTo>
                      <a:pt x="7384" y="2915"/>
                    </a:lnTo>
                    <a:lnTo>
                      <a:pt x="7365" y="2906"/>
                    </a:lnTo>
                    <a:lnTo>
                      <a:pt x="7346" y="2896"/>
                    </a:lnTo>
                    <a:lnTo>
                      <a:pt x="7328" y="2896"/>
                    </a:lnTo>
                    <a:lnTo>
                      <a:pt x="7308" y="2896"/>
                    </a:lnTo>
                    <a:lnTo>
                      <a:pt x="7270" y="2915"/>
                    </a:lnTo>
                    <a:lnTo>
                      <a:pt x="7240" y="2945"/>
                    </a:lnTo>
                    <a:lnTo>
                      <a:pt x="7212" y="2973"/>
                    </a:lnTo>
                    <a:lnTo>
                      <a:pt x="7173" y="2992"/>
                    </a:lnTo>
                    <a:lnTo>
                      <a:pt x="7154" y="3001"/>
                    </a:lnTo>
                    <a:lnTo>
                      <a:pt x="7135" y="3001"/>
                    </a:lnTo>
                    <a:lnTo>
                      <a:pt x="7116" y="3001"/>
                    </a:lnTo>
                    <a:lnTo>
                      <a:pt x="7087" y="2992"/>
                    </a:lnTo>
                    <a:lnTo>
                      <a:pt x="7078" y="3001"/>
                    </a:lnTo>
                    <a:lnTo>
                      <a:pt x="7068" y="3012"/>
                    </a:lnTo>
                    <a:lnTo>
                      <a:pt x="7049" y="3021"/>
                    </a:lnTo>
                    <a:lnTo>
                      <a:pt x="7040" y="3021"/>
                    </a:lnTo>
                    <a:lnTo>
                      <a:pt x="7020" y="3031"/>
                    </a:lnTo>
                    <a:lnTo>
                      <a:pt x="7010" y="3031"/>
                    </a:lnTo>
                    <a:lnTo>
                      <a:pt x="7001" y="3031"/>
                    </a:lnTo>
                    <a:lnTo>
                      <a:pt x="6992" y="3031"/>
                    </a:lnTo>
                    <a:lnTo>
                      <a:pt x="6973" y="3050"/>
                    </a:lnTo>
                    <a:lnTo>
                      <a:pt x="6943" y="3059"/>
                    </a:lnTo>
                    <a:lnTo>
                      <a:pt x="6924" y="3068"/>
                    </a:lnTo>
                    <a:lnTo>
                      <a:pt x="6896" y="3078"/>
                    </a:lnTo>
                    <a:lnTo>
                      <a:pt x="6867" y="3088"/>
                    </a:lnTo>
                    <a:lnTo>
                      <a:pt x="6848" y="3098"/>
                    </a:lnTo>
                    <a:lnTo>
                      <a:pt x="6819" y="3107"/>
                    </a:lnTo>
                    <a:lnTo>
                      <a:pt x="6790" y="3126"/>
                    </a:lnTo>
                    <a:lnTo>
                      <a:pt x="6752" y="3136"/>
                    </a:lnTo>
                    <a:lnTo>
                      <a:pt x="6713" y="3145"/>
                    </a:lnTo>
                    <a:lnTo>
                      <a:pt x="6675" y="3165"/>
                    </a:lnTo>
                    <a:lnTo>
                      <a:pt x="6637" y="3174"/>
                    </a:lnTo>
                    <a:lnTo>
                      <a:pt x="6608" y="3184"/>
                    </a:lnTo>
                    <a:lnTo>
                      <a:pt x="6569" y="3193"/>
                    </a:lnTo>
                    <a:lnTo>
                      <a:pt x="6541" y="3203"/>
                    </a:lnTo>
                    <a:lnTo>
                      <a:pt x="6512" y="3212"/>
                    </a:lnTo>
                    <a:lnTo>
                      <a:pt x="6502" y="3242"/>
                    </a:lnTo>
                    <a:lnTo>
                      <a:pt x="6483" y="3261"/>
                    </a:lnTo>
                    <a:lnTo>
                      <a:pt x="6455" y="3270"/>
                    </a:lnTo>
                    <a:lnTo>
                      <a:pt x="6425" y="3270"/>
                    </a:lnTo>
                    <a:lnTo>
                      <a:pt x="6397" y="3279"/>
                    </a:lnTo>
                    <a:lnTo>
                      <a:pt x="6368" y="3289"/>
                    </a:lnTo>
                    <a:lnTo>
                      <a:pt x="6339" y="3309"/>
                    </a:lnTo>
                    <a:lnTo>
                      <a:pt x="6320" y="3328"/>
                    </a:lnTo>
                    <a:lnTo>
                      <a:pt x="6272" y="3347"/>
                    </a:lnTo>
                    <a:lnTo>
                      <a:pt x="6224" y="3367"/>
                    </a:lnTo>
                    <a:lnTo>
                      <a:pt x="6167" y="3395"/>
                    </a:lnTo>
                    <a:lnTo>
                      <a:pt x="6109" y="3414"/>
                    </a:lnTo>
                    <a:lnTo>
                      <a:pt x="6061" y="3442"/>
                    </a:lnTo>
                    <a:lnTo>
                      <a:pt x="6003" y="3472"/>
                    </a:lnTo>
                    <a:lnTo>
                      <a:pt x="5956" y="3509"/>
                    </a:lnTo>
                    <a:lnTo>
                      <a:pt x="5898" y="3539"/>
                    </a:lnTo>
                    <a:lnTo>
                      <a:pt x="5879" y="3539"/>
                    </a:lnTo>
                    <a:lnTo>
                      <a:pt x="5859" y="3539"/>
                    </a:lnTo>
                    <a:lnTo>
                      <a:pt x="5850" y="3539"/>
                    </a:lnTo>
                    <a:lnTo>
                      <a:pt x="5831" y="3558"/>
                    </a:lnTo>
                    <a:lnTo>
                      <a:pt x="5812" y="3567"/>
                    </a:lnTo>
                    <a:lnTo>
                      <a:pt x="5792" y="3567"/>
                    </a:lnTo>
                    <a:lnTo>
                      <a:pt x="5773" y="3577"/>
                    </a:lnTo>
                    <a:lnTo>
                      <a:pt x="5745" y="3567"/>
                    </a:lnTo>
                    <a:lnTo>
                      <a:pt x="5726" y="3597"/>
                    </a:lnTo>
                    <a:lnTo>
                      <a:pt x="5717" y="3615"/>
                    </a:lnTo>
                    <a:lnTo>
                      <a:pt x="5687" y="3615"/>
                    </a:lnTo>
                    <a:lnTo>
                      <a:pt x="5668" y="3615"/>
                    </a:lnTo>
                    <a:lnTo>
                      <a:pt x="5648" y="3606"/>
                    </a:lnTo>
                    <a:lnTo>
                      <a:pt x="5629" y="3615"/>
                    </a:lnTo>
                    <a:lnTo>
                      <a:pt x="5610" y="3625"/>
                    </a:lnTo>
                    <a:lnTo>
                      <a:pt x="5592" y="3653"/>
                    </a:lnTo>
                    <a:lnTo>
                      <a:pt x="5562" y="3653"/>
                    </a:lnTo>
                    <a:lnTo>
                      <a:pt x="5534" y="3664"/>
                    </a:lnTo>
                    <a:lnTo>
                      <a:pt x="5505" y="3673"/>
                    </a:lnTo>
                    <a:lnTo>
                      <a:pt x="5486" y="3692"/>
                    </a:lnTo>
                    <a:lnTo>
                      <a:pt x="5476" y="3711"/>
                    </a:lnTo>
                    <a:lnTo>
                      <a:pt x="5457" y="3731"/>
                    </a:lnTo>
                    <a:lnTo>
                      <a:pt x="5429" y="3750"/>
                    </a:lnTo>
                    <a:lnTo>
                      <a:pt x="5409" y="3769"/>
                    </a:lnTo>
                    <a:lnTo>
                      <a:pt x="5351" y="3778"/>
                    </a:lnTo>
                    <a:lnTo>
                      <a:pt x="5294" y="3788"/>
                    </a:lnTo>
                    <a:lnTo>
                      <a:pt x="5246" y="3797"/>
                    </a:lnTo>
                    <a:lnTo>
                      <a:pt x="5188" y="3808"/>
                    </a:lnTo>
                    <a:lnTo>
                      <a:pt x="5131" y="3817"/>
                    </a:lnTo>
                    <a:lnTo>
                      <a:pt x="5083" y="3836"/>
                    </a:lnTo>
                    <a:lnTo>
                      <a:pt x="5025" y="3855"/>
                    </a:lnTo>
                    <a:lnTo>
                      <a:pt x="4977" y="3884"/>
                    </a:lnTo>
                    <a:lnTo>
                      <a:pt x="4824" y="3932"/>
                    </a:lnTo>
                    <a:lnTo>
                      <a:pt x="4661" y="3989"/>
                    </a:lnTo>
                    <a:lnTo>
                      <a:pt x="4508" y="4047"/>
                    </a:lnTo>
                    <a:lnTo>
                      <a:pt x="4354" y="4114"/>
                    </a:lnTo>
                    <a:lnTo>
                      <a:pt x="4211" y="4172"/>
                    </a:lnTo>
                    <a:lnTo>
                      <a:pt x="4057" y="4239"/>
                    </a:lnTo>
                    <a:lnTo>
                      <a:pt x="3904" y="4305"/>
                    </a:lnTo>
                    <a:lnTo>
                      <a:pt x="3749" y="4374"/>
                    </a:lnTo>
                    <a:lnTo>
                      <a:pt x="3693" y="4393"/>
                    </a:lnTo>
                    <a:lnTo>
                      <a:pt x="3644" y="4402"/>
                    </a:lnTo>
                    <a:lnTo>
                      <a:pt x="3587" y="4421"/>
                    </a:lnTo>
                    <a:lnTo>
                      <a:pt x="3538" y="4440"/>
                    </a:lnTo>
                    <a:lnTo>
                      <a:pt x="3491" y="4460"/>
                    </a:lnTo>
                    <a:lnTo>
                      <a:pt x="3433" y="4479"/>
                    </a:lnTo>
                    <a:lnTo>
                      <a:pt x="3385" y="4498"/>
                    </a:lnTo>
                    <a:lnTo>
                      <a:pt x="3338" y="4507"/>
                    </a:lnTo>
                    <a:lnTo>
                      <a:pt x="3318" y="4527"/>
                    </a:lnTo>
                    <a:lnTo>
                      <a:pt x="3289" y="4546"/>
                    </a:lnTo>
                    <a:lnTo>
                      <a:pt x="3271" y="4555"/>
                    </a:lnTo>
                    <a:lnTo>
                      <a:pt x="3241" y="4565"/>
                    </a:lnTo>
                    <a:lnTo>
                      <a:pt x="3213" y="4574"/>
                    </a:lnTo>
                    <a:lnTo>
                      <a:pt x="3184" y="4574"/>
                    </a:lnTo>
                    <a:lnTo>
                      <a:pt x="3155" y="4584"/>
                    </a:lnTo>
                    <a:lnTo>
                      <a:pt x="3127" y="4584"/>
                    </a:lnTo>
                    <a:lnTo>
                      <a:pt x="3011" y="4622"/>
                    </a:lnTo>
                    <a:lnTo>
                      <a:pt x="2897" y="4660"/>
                    </a:lnTo>
                    <a:lnTo>
                      <a:pt x="2791" y="4709"/>
                    </a:lnTo>
                    <a:lnTo>
                      <a:pt x="2676" y="4738"/>
                    </a:lnTo>
                    <a:lnTo>
                      <a:pt x="2551" y="4766"/>
                    </a:lnTo>
                    <a:lnTo>
                      <a:pt x="2436" y="4776"/>
                    </a:lnTo>
                    <a:lnTo>
                      <a:pt x="2379" y="4766"/>
                    </a:lnTo>
                    <a:lnTo>
                      <a:pt x="2321" y="4757"/>
                    </a:lnTo>
                    <a:lnTo>
                      <a:pt x="2263" y="4738"/>
                    </a:lnTo>
                    <a:lnTo>
                      <a:pt x="2206" y="4699"/>
                    </a:lnTo>
                    <a:lnTo>
                      <a:pt x="2187" y="4718"/>
                    </a:lnTo>
                    <a:lnTo>
                      <a:pt x="2177" y="4718"/>
                    </a:lnTo>
                    <a:lnTo>
                      <a:pt x="2157" y="4718"/>
                    </a:lnTo>
                    <a:lnTo>
                      <a:pt x="2148" y="4709"/>
                    </a:lnTo>
                    <a:lnTo>
                      <a:pt x="2129" y="4699"/>
                    </a:lnTo>
                    <a:lnTo>
                      <a:pt x="2120" y="4690"/>
                    </a:lnTo>
                    <a:lnTo>
                      <a:pt x="2101" y="4680"/>
                    </a:lnTo>
                    <a:lnTo>
                      <a:pt x="2091" y="4671"/>
                    </a:lnTo>
                    <a:lnTo>
                      <a:pt x="1976" y="4680"/>
                    </a:lnTo>
                    <a:lnTo>
                      <a:pt x="1871" y="4671"/>
                    </a:lnTo>
                    <a:lnTo>
                      <a:pt x="1755" y="4651"/>
                    </a:lnTo>
                    <a:lnTo>
                      <a:pt x="1640" y="4632"/>
                    </a:lnTo>
                    <a:lnTo>
                      <a:pt x="1525" y="4613"/>
                    </a:lnTo>
                    <a:lnTo>
                      <a:pt x="1410" y="4594"/>
                    </a:lnTo>
                    <a:lnTo>
                      <a:pt x="1295" y="4584"/>
                    </a:lnTo>
                    <a:lnTo>
                      <a:pt x="1189" y="4584"/>
                    </a:lnTo>
                    <a:lnTo>
                      <a:pt x="1055" y="4555"/>
                    </a:lnTo>
                    <a:lnTo>
                      <a:pt x="920" y="4536"/>
                    </a:lnTo>
                    <a:lnTo>
                      <a:pt x="776" y="4516"/>
                    </a:lnTo>
                    <a:lnTo>
                      <a:pt x="632" y="4507"/>
                    </a:lnTo>
                    <a:lnTo>
                      <a:pt x="490" y="4488"/>
                    </a:lnTo>
                    <a:lnTo>
                      <a:pt x="346" y="4469"/>
                    </a:lnTo>
                    <a:lnTo>
                      <a:pt x="211" y="4440"/>
                    </a:lnTo>
                    <a:lnTo>
                      <a:pt x="77" y="4402"/>
                    </a:lnTo>
                    <a:lnTo>
                      <a:pt x="38" y="4421"/>
                    </a:lnTo>
                    <a:lnTo>
                      <a:pt x="47" y="4402"/>
                    </a:lnTo>
                    <a:lnTo>
                      <a:pt x="47" y="4383"/>
                    </a:lnTo>
                    <a:lnTo>
                      <a:pt x="47" y="4363"/>
                    </a:lnTo>
                    <a:lnTo>
                      <a:pt x="38" y="4344"/>
                    </a:lnTo>
                    <a:lnTo>
                      <a:pt x="38" y="4335"/>
                    </a:lnTo>
                    <a:lnTo>
                      <a:pt x="19" y="4316"/>
                    </a:lnTo>
                    <a:lnTo>
                      <a:pt x="10" y="4305"/>
                    </a:lnTo>
                    <a:lnTo>
                      <a:pt x="0" y="4286"/>
                    </a:lnTo>
                    <a:lnTo>
                      <a:pt x="38" y="4296"/>
                    </a:lnTo>
                    <a:lnTo>
                      <a:pt x="86" y="4305"/>
                    </a:lnTo>
                    <a:lnTo>
                      <a:pt x="135" y="4325"/>
                    </a:lnTo>
                    <a:lnTo>
                      <a:pt x="172" y="4335"/>
                    </a:lnTo>
                    <a:lnTo>
                      <a:pt x="221" y="4354"/>
                    </a:lnTo>
                    <a:lnTo>
                      <a:pt x="259" y="4363"/>
                    </a:lnTo>
                    <a:lnTo>
                      <a:pt x="307" y="4383"/>
                    </a:lnTo>
                    <a:lnTo>
                      <a:pt x="346" y="4393"/>
                    </a:lnTo>
                    <a:lnTo>
                      <a:pt x="412" y="4363"/>
                    </a:lnTo>
                    <a:lnTo>
                      <a:pt x="479" y="4344"/>
                    </a:lnTo>
                    <a:lnTo>
                      <a:pt x="546" y="4325"/>
                    </a:lnTo>
                    <a:lnTo>
                      <a:pt x="614" y="4316"/>
                    </a:lnTo>
                    <a:lnTo>
                      <a:pt x="738" y="4296"/>
                    </a:lnTo>
                    <a:lnTo>
                      <a:pt x="873" y="4286"/>
                    </a:lnTo>
                    <a:lnTo>
                      <a:pt x="1007" y="4268"/>
                    </a:lnTo>
                    <a:lnTo>
                      <a:pt x="1131" y="4239"/>
                    </a:lnTo>
                    <a:lnTo>
                      <a:pt x="1198" y="4219"/>
                    </a:lnTo>
                    <a:lnTo>
                      <a:pt x="1256" y="4191"/>
                    </a:lnTo>
                    <a:lnTo>
                      <a:pt x="1314" y="4152"/>
                    </a:lnTo>
                    <a:lnTo>
                      <a:pt x="1372" y="4105"/>
                    </a:lnTo>
                    <a:lnTo>
                      <a:pt x="1381" y="4114"/>
                    </a:lnTo>
                    <a:lnTo>
                      <a:pt x="1391" y="4114"/>
                    </a:lnTo>
                    <a:lnTo>
                      <a:pt x="1400" y="4114"/>
                    </a:lnTo>
                    <a:lnTo>
                      <a:pt x="1410" y="4114"/>
                    </a:lnTo>
                    <a:lnTo>
                      <a:pt x="1419" y="4114"/>
                    </a:lnTo>
                    <a:lnTo>
                      <a:pt x="1419" y="4105"/>
                    </a:lnTo>
                    <a:lnTo>
                      <a:pt x="1428" y="4105"/>
                    </a:lnTo>
                    <a:lnTo>
                      <a:pt x="1439" y="4095"/>
                    </a:lnTo>
                    <a:lnTo>
                      <a:pt x="1439" y="4075"/>
                    </a:lnTo>
                    <a:lnTo>
                      <a:pt x="1467" y="4075"/>
                    </a:lnTo>
                    <a:lnTo>
                      <a:pt x="1448" y="4095"/>
                    </a:lnTo>
                    <a:lnTo>
                      <a:pt x="1428" y="4114"/>
                    </a:lnTo>
                    <a:lnTo>
                      <a:pt x="1410" y="4143"/>
                    </a:lnTo>
                    <a:lnTo>
                      <a:pt x="1400" y="4163"/>
                    </a:lnTo>
                    <a:lnTo>
                      <a:pt x="1400" y="4191"/>
                    </a:lnTo>
                    <a:lnTo>
                      <a:pt x="1400" y="4219"/>
                    </a:lnTo>
                    <a:lnTo>
                      <a:pt x="1400" y="4249"/>
                    </a:lnTo>
                    <a:lnTo>
                      <a:pt x="1410" y="4277"/>
                    </a:lnTo>
                    <a:lnTo>
                      <a:pt x="1428" y="4316"/>
                    </a:lnTo>
                    <a:lnTo>
                      <a:pt x="1458" y="4344"/>
                    </a:lnTo>
                    <a:lnTo>
                      <a:pt x="1496" y="4363"/>
                    </a:lnTo>
                    <a:lnTo>
                      <a:pt x="1535" y="4393"/>
                    </a:lnTo>
                    <a:lnTo>
                      <a:pt x="1563" y="4402"/>
                    </a:lnTo>
                    <a:lnTo>
                      <a:pt x="1602" y="4430"/>
                    </a:lnTo>
                    <a:lnTo>
                      <a:pt x="1621" y="4450"/>
                    </a:lnTo>
                    <a:lnTo>
                      <a:pt x="1640" y="4488"/>
                    </a:lnTo>
                    <a:lnTo>
                      <a:pt x="1697" y="4488"/>
                    </a:lnTo>
                    <a:lnTo>
                      <a:pt x="1755" y="4488"/>
                    </a:lnTo>
                    <a:lnTo>
                      <a:pt x="1822" y="4479"/>
                    </a:lnTo>
                    <a:lnTo>
                      <a:pt x="1880" y="4469"/>
                    </a:lnTo>
                    <a:lnTo>
                      <a:pt x="1937" y="4450"/>
                    </a:lnTo>
                    <a:lnTo>
                      <a:pt x="1985" y="4421"/>
                    </a:lnTo>
                    <a:lnTo>
                      <a:pt x="2033" y="4374"/>
                    </a:lnTo>
                    <a:lnTo>
                      <a:pt x="2062" y="4316"/>
                    </a:lnTo>
                    <a:lnTo>
                      <a:pt x="2062" y="4286"/>
                    </a:lnTo>
                    <a:lnTo>
                      <a:pt x="2071" y="4258"/>
                    </a:lnTo>
                    <a:lnTo>
                      <a:pt x="2081" y="4229"/>
                    </a:lnTo>
                    <a:lnTo>
                      <a:pt x="2091" y="4191"/>
                    </a:lnTo>
                    <a:lnTo>
                      <a:pt x="2091" y="4163"/>
                    </a:lnTo>
                    <a:lnTo>
                      <a:pt x="2091" y="4133"/>
                    </a:lnTo>
                    <a:lnTo>
                      <a:pt x="2081" y="4105"/>
                    </a:lnTo>
                    <a:lnTo>
                      <a:pt x="2062" y="4075"/>
                    </a:lnTo>
                    <a:lnTo>
                      <a:pt x="2033" y="4057"/>
                    </a:lnTo>
                    <a:lnTo>
                      <a:pt x="2004" y="4028"/>
                    </a:lnTo>
                    <a:lnTo>
                      <a:pt x="1985" y="3999"/>
                    </a:lnTo>
                    <a:lnTo>
                      <a:pt x="1957" y="3980"/>
                    </a:lnTo>
                    <a:lnTo>
                      <a:pt x="1927" y="3961"/>
                    </a:lnTo>
                    <a:lnTo>
                      <a:pt x="1899" y="3941"/>
                    </a:lnTo>
                    <a:lnTo>
                      <a:pt x="1871" y="3922"/>
                    </a:lnTo>
                    <a:lnTo>
                      <a:pt x="1832" y="3913"/>
                    </a:lnTo>
                    <a:lnTo>
                      <a:pt x="1890" y="3894"/>
                    </a:lnTo>
                    <a:lnTo>
                      <a:pt x="1937" y="3875"/>
                    </a:lnTo>
                    <a:lnTo>
                      <a:pt x="1995" y="3864"/>
                    </a:lnTo>
                    <a:lnTo>
                      <a:pt x="2043" y="3845"/>
                    </a:lnTo>
                    <a:lnTo>
                      <a:pt x="2091" y="3827"/>
                    </a:lnTo>
                    <a:lnTo>
                      <a:pt x="2148" y="3817"/>
                    </a:lnTo>
                    <a:lnTo>
                      <a:pt x="2196" y="3797"/>
                    </a:lnTo>
                    <a:lnTo>
                      <a:pt x="2244" y="3778"/>
                    </a:lnTo>
                    <a:lnTo>
                      <a:pt x="2254" y="3836"/>
                    </a:lnTo>
                    <a:lnTo>
                      <a:pt x="2254" y="3884"/>
                    </a:lnTo>
                    <a:lnTo>
                      <a:pt x="2254" y="3932"/>
                    </a:lnTo>
                    <a:lnTo>
                      <a:pt x="2273" y="3980"/>
                    </a:lnTo>
                    <a:lnTo>
                      <a:pt x="2282" y="4028"/>
                    </a:lnTo>
                    <a:lnTo>
                      <a:pt x="2312" y="4066"/>
                    </a:lnTo>
                    <a:lnTo>
                      <a:pt x="2350" y="4095"/>
                    </a:lnTo>
                    <a:lnTo>
                      <a:pt x="2407" y="4105"/>
                    </a:lnTo>
                    <a:lnTo>
                      <a:pt x="2445" y="4124"/>
                    </a:lnTo>
                    <a:lnTo>
                      <a:pt x="2484" y="4133"/>
                    </a:lnTo>
                    <a:lnTo>
                      <a:pt x="2532" y="4133"/>
                    </a:lnTo>
                    <a:lnTo>
                      <a:pt x="2570" y="4133"/>
                    </a:lnTo>
                    <a:lnTo>
                      <a:pt x="2618" y="4133"/>
                    </a:lnTo>
                    <a:lnTo>
                      <a:pt x="2656" y="4133"/>
                    </a:lnTo>
                    <a:lnTo>
                      <a:pt x="2705" y="4124"/>
                    </a:lnTo>
                    <a:lnTo>
                      <a:pt x="2742" y="4105"/>
                    </a:lnTo>
                    <a:lnTo>
                      <a:pt x="2742" y="4075"/>
                    </a:lnTo>
                    <a:lnTo>
                      <a:pt x="2772" y="4066"/>
                    </a:lnTo>
                    <a:lnTo>
                      <a:pt x="2811" y="4047"/>
                    </a:lnTo>
                    <a:lnTo>
                      <a:pt x="2839" y="4028"/>
                    </a:lnTo>
                    <a:lnTo>
                      <a:pt x="2867" y="4019"/>
                    </a:lnTo>
                    <a:lnTo>
                      <a:pt x="2897" y="3999"/>
                    </a:lnTo>
                    <a:lnTo>
                      <a:pt x="2916" y="3970"/>
                    </a:lnTo>
                    <a:lnTo>
                      <a:pt x="2935" y="3941"/>
                    </a:lnTo>
                    <a:lnTo>
                      <a:pt x="2953" y="3913"/>
                    </a:lnTo>
                    <a:lnTo>
                      <a:pt x="2964" y="3894"/>
                    </a:lnTo>
                    <a:lnTo>
                      <a:pt x="2964" y="3875"/>
                    </a:lnTo>
                    <a:lnTo>
                      <a:pt x="2964" y="3845"/>
                    </a:lnTo>
                    <a:lnTo>
                      <a:pt x="2964" y="3827"/>
                    </a:lnTo>
                    <a:lnTo>
                      <a:pt x="2964" y="3808"/>
                    </a:lnTo>
                    <a:lnTo>
                      <a:pt x="2973" y="3788"/>
                    </a:lnTo>
                    <a:lnTo>
                      <a:pt x="2992" y="3769"/>
                    </a:lnTo>
                    <a:lnTo>
                      <a:pt x="3011" y="3769"/>
                    </a:lnTo>
                    <a:lnTo>
                      <a:pt x="3050" y="3778"/>
                    </a:lnTo>
                    <a:lnTo>
                      <a:pt x="3088" y="3769"/>
                    </a:lnTo>
                    <a:lnTo>
                      <a:pt x="3127" y="3750"/>
                    </a:lnTo>
                    <a:lnTo>
                      <a:pt x="3165" y="3731"/>
                    </a:lnTo>
                    <a:lnTo>
                      <a:pt x="3203" y="3711"/>
                    </a:lnTo>
                    <a:lnTo>
                      <a:pt x="3241" y="3702"/>
                    </a:lnTo>
                    <a:lnTo>
                      <a:pt x="3280" y="3702"/>
                    </a:lnTo>
                    <a:lnTo>
                      <a:pt x="3318" y="3711"/>
                    </a:lnTo>
                    <a:lnTo>
                      <a:pt x="3366" y="3702"/>
                    </a:lnTo>
                    <a:lnTo>
                      <a:pt x="3405" y="3683"/>
                    </a:lnTo>
                    <a:lnTo>
                      <a:pt x="3443" y="3653"/>
                    </a:lnTo>
                    <a:lnTo>
                      <a:pt x="3472" y="3625"/>
                    </a:lnTo>
                    <a:lnTo>
                      <a:pt x="3529" y="3558"/>
                    </a:lnTo>
                    <a:lnTo>
                      <a:pt x="3587" y="3481"/>
                    </a:lnTo>
                    <a:lnTo>
                      <a:pt x="3616" y="3453"/>
                    </a:lnTo>
                    <a:lnTo>
                      <a:pt x="3644" y="3423"/>
                    </a:lnTo>
                    <a:lnTo>
                      <a:pt x="3682" y="3395"/>
                    </a:lnTo>
                    <a:lnTo>
                      <a:pt x="3712" y="3386"/>
                    </a:lnTo>
                    <a:lnTo>
                      <a:pt x="3749" y="3376"/>
                    </a:lnTo>
                    <a:lnTo>
                      <a:pt x="3798" y="3376"/>
                    </a:lnTo>
                    <a:lnTo>
                      <a:pt x="3837" y="3386"/>
                    </a:lnTo>
                    <a:lnTo>
                      <a:pt x="3893" y="3414"/>
                    </a:lnTo>
                    <a:lnTo>
                      <a:pt x="3904" y="3395"/>
                    </a:lnTo>
                    <a:lnTo>
                      <a:pt x="3904" y="3423"/>
                    </a:lnTo>
                    <a:lnTo>
                      <a:pt x="3913" y="3442"/>
                    </a:lnTo>
                    <a:lnTo>
                      <a:pt x="3932" y="3453"/>
                    </a:lnTo>
                    <a:lnTo>
                      <a:pt x="3951" y="3453"/>
                    </a:lnTo>
                    <a:lnTo>
                      <a:pt x="3981" y="3453"/>
                    </a:lnTo>
                    <a:lnTo>
                      <a:pt x="3999" y="3462"/>
                    </a:lnTo>
                    <a:lnTo>
                      <a:pt x="4018" y="3472"/>
                    </a:lnTo>
                    <a:lnTo>
                      <a:pt x="4028" y="3481"/>
                    </a:lnTo>
                    <a:lnTo>
                      <a:pt x="4095" y="3481"/>
                    </a:lnTo>
                    <a:lnTo>
                      <a:pt x="4153" y="3491"/>
                    </a:lnTo>
                    <a:lnTo>
                      <a:pt x="4211" y="3491"/>
                    </a:lnTo>
                    <a:lnTo>
                      <a:pt x="4267" y="3491"/>
                    </a:lnTo>
                    <a:lnTo>
                      <a:pt x="4325" y="3500"/>
                    </a:lnTo>
                    <a:lnTo>
                      <a:pt x="4383" y="3509"/>
                    </a:lnTo>
                    <a:lnTo>
                      <a:pt x="4431" y="3529"/>
                    </a:lnTo>
                    <a:lnTo>
                      <a:pt x="4489" y="3548"/>
                    </a:lnTo>
                    <a:lnTo>
                      <a:pt x="4546" y="3548"/>
                    </a:lnTo>
                    <a:lnTo>
                      <a:pt x="4613" y="3548"/>
                    </a:lnTo>
                    <a:lnTo>
                      <a:pt x="4680" y="3558"/>
                    </a:lnTo>
                    <a:lnTo>
                      <a:pt x="4747" y="3558"/>
                    </a:lnTo>
                    <a:lnTo>
                      <a:pt x="4814" y="3558"/>
                    </a:lnTo>
                    <a:lnTo>
                      <a:pt x="4872" y="3548"/>
                    </a:lnTo>
                    <a:lnTo>
                      <a:pt x="4930" y="3520"/>
                    </a:lnTo>
                    <a:lnTo>
                      <a:pt x="4977" y="3481"/>
                    </a:lnTo>
                    <a:lnTo>
                      <a:pt x="4997" y="3500"/>
                    </a:lnTo>
                    <a:lnTo>
                      <a:pt x="5007" y="3500"/>
                    </a:lnTo>
                    <a:lnTo>
                      <a:pt x="5025" y="3500"/>
                    </a:lnTo>
                    <a:lnTo>
                      <a:pt x="5044" y="3491"/>
                    </a:lnTo>
                    <a:lnTo>
                      <a:pt x="5063" y="3481"/>
                    </a:lnTo>
                    <a:lnTo>
                      <a:pt x="5074" y="3472"/>
                    </a:lnTo>
                    <a:lnTo>
                      <a:pt x="5093" y="3462"/>
                    </a:lnTo>
                    <a:lnTo>
                      <a:pt x="5112" y="3453"/>
                    </a:lnTo>
                    <a:lnTo>
                      <a:pt x="5169" y="3433"/>
                    </a:lnTo>
                    <a:lnTo>
                      <a:pt x="5227" y="3414"/>
                    </a:lnTo>
                    <a:lnTo>
                      <a:pt x="5274" y="3386"/>
                    </a:lnTo>
                    <a:lnTo>
                      <a:pt x="5332" y="3356"/>
                    </a:lnTo>
                    <a:lnTo>
                      <a:pt x="5380" y="3337"/>
                    </a:lnTo>
                    <a:lnTo>
                      <a:pt x="5429" y="3309"/>
                    </a:lnTo>
                    <a:lnTo>
                      <a:pt x="5486" y="3289"/>
                    </a:lnTo>
                    <a:lnTo>
                      <a:pt x="5543" y="3270"/>
                    </a:lnTo>
                    <a:lnTo>
                      <a:pt x="5562" y="3251"/>
                    </a:lnTo>
                    <a:lnTo>
                      <a:pt x="5573" y="3232"/>
                    </a:lnTo>
                    <a:lnTo>
                      <a:pt x="5592" y="3212"/>
                    </a:lnTo>
                    <a:lnTo>
                      <a:pt x="5601" y="3193"/>
                    </a:lnTo>
                    <a:lnTo>
                      <a:pt x="5610" y="3174"/>
                    </a:lnTo>
                    <a:lnTo>
                      <a:pt x="5620" y="3156"/>
                    </a:lnTo>
                    <a:lnTo>
                      <a:pt x="5620" y="3126"/>
                    </a:lnTo>
                    <a:lnTo>
                      <a:pt x="5620" y="3098"/>
                    </a:lnTo>
                    <a:lnTo>
                      <a:pt x="5592" y="3068"/>
                    </a:lnTo>
                    <a:lnTo>
                      <a:pt x="5553" y="3040"/>
                    </a:lnTo>
                    <a:lnTo>
                      <a:pt x="5515" y="3021"/>
                    </a:lnTo>
                    <a:lnTo>
                      <a:pt x="5476" y="3001"/>
                    </a:lnTo>
                    <a:lnTo>
                      <a:pt x="5438" y="2992"/>
                    </a:lnTo>
                    <a:lnTo>
                      <a:pt x="5399" y="2982"/>
                    </a:lnTo>
                    <a:lnTo>
                      <a:pt x="5371" y="2963"/>
                    </a:lnTo>
                    <a:lnTo>
                      <a:pt x="5332" y="2945"/>
                    </a:lnTo>
                    <a:lnTo>
                      <a:pt x="5342" y="2934"/>
                    </a:lnTo>
                    <a:lnTo>
                      <a:pt x="5362" y="2925"/>
                    </a:lnTo>
                    <a:lnTo>
                      <a:pt x="5380" y="2925"/>
                    </a:lnTo>
                    <a:lnTo>
                      <a:pt x="5399" y="2925"/>
                    </a:lnTo>
                    <a:lnTo>
                      <a:pt x="5409" y="2915"/>
                    </a:lnTo>
                    <a:lnTo>
                      <a:pt x="5429" y="2915"/>
                    </a:lnTo>
                    <a:lnTo>
                      <a:pt x="5438" y="2896"/>
                    </a:lnTo>
                    <a:lnTo>
                      <a:pt x="5429" y="2877"/>
                    </a:lnTo>
                    <a:lnTo>
                      <a:pt x="5457" y="2848"/>
                    </a:lnTo>
                    <a:lnTo>
                      <a:pt x="5486" y="2838"/>
                    </a:lnTo>
                    <a:lnTo>
                      <a:pt x="5515" y="2820"/>
                    </a:lnTo>
                    <a:lnTo>
                      <a:pt x="5543" y="2820"/>
                    </a:lnTo>
                    <a:lnTo>
                      <a:pt x="5601" y="2810"/>
                    </a:lnTo>
                    <a:lnTo>
                      <a:pt x="5659" y="2810"/>
                    </a:lnTo>
                    <a:lnTo>
                      <a:pt x="5726" y="2810"/>
                    </a:lnTo>
                    <a:lnTo>
                      <a:pt x="5783" y="2801"/>
                    </a:lnTo>
                    <a:lnTo>
                      <a:pt x="5812" y="2781"/>
                    </a:lnTo>
                    <a:lnTo>
                      <a:pt x="5831" y="2771"/>
                    </a:lnTo>
                    <a:lnTo>
                      <a:pt x="5859" y="2752"/>
                    </a:lnTo>
                    <a:lnTo>
                      <a:pt x="5889" y="2724"/>
                    </a:lnTo>
                    <a:lnTo>
                      <a:pt x="5917" y="2724"/>
                    </a:lnTo>
                    <a:lnTo>
                      <a:pt x="5936" y="2743"/>
                    </a:lnTo>
                    <a:lnTo>
                      <a:pt x="5956" y="2752"/>
                    </a:lnTo>
                    <a:lnTo>
                      <a:pt x="5965" y="2781"/>
                    </a:lnTo>
                    <a:lnTo>
                      <a:pt x="5984" y="2801"/>
                    </a:lnTo>
                    <a:lnTo>
                      <a:pt x="5994" y="2820"/>
                    </a:lnTo>
                    <a:lnTo>
                      <a:pt x="6014" y="2838"/>
                    </a:lnTo>
                    <a:lnTo>
                      <a:pt x="6023" y="2857"/>
                    </a:lnTo>
                    <a:lnTo>
                      <a:pt x="6070" y="2857"/>
                    </a:lnTo>
                    <a:lnTo>
                      <a:pt x="6119" y="2868"/>
                    </a:lnTo>
                    <a:lnTo>
                      <a:pt x="6158" y="2877"/>
                    </a:lnTo>
                    <a:lnTo>
                      <a:pt x="6205" y="2887"/>
                    </a:lnTo>
                    <a:lnTo>
                      <a:pt x="6244" y="2896"/>
                    </a:lnTo>
                    <a:lnTo>
                      <a:pt x="6291" y="2906"/>
                    </a:lnTo>
                    <a:lnTo>
                      <a:pt x="6330" y="2906"/>
                    </a:lnTo>
                    <a:lnTo>
                      <a:pt x="6368" y="2887"/>
                    </a:lnTo>
                    <a:lnTo>
                      <a:pt x="6397" y="2896"/>
                    </a:lnTo>
                    <a:lnTo>
                      <a:pt x="6416" y="2906"/>
                    </a:lnTo>
                    <a:lnTo>
                      <a:pt x="6444" y="2906"/>
                    </a:lnTo>
                    <a:lnTo>
                      <a:pt x="6474" y="2896"/>
                    </a:lnTo>
                    <a:lnTo>
                      <a:pt x="6493" y="2896"/>
                    </a:lnTo>
                    <a:lnTo>
                      <a:pt x="6522" y="2887"/>
                    </a:lnTo>
                    <a:lnTo>
                      <a:pt x="6541" y="2868"/>
                    </a:lnTo>
                    <a:lnTo>
                      <a:pt x="6569" y="2857"/>
                    </a:lnTo>
                    <a:lnTo>
                      <a:pt x="6599" y="2829"/>
                    </a:lnTo>
                    <a:lnTo>
                      <a:pt x="6618" y="2790"/>
                    </a:lnTo>
                    <a:lnTo>
                      <a:pt x="6637" y="2752"/>
                    </a:lnTo>
                    <a:lnTo>
                      <a:pt x="6655" y="2714"/>
                    </a:lnTo>
                    <a:lnTo>
                      <a:pt x="6675" y="2676"/>
                    </a:lnTo>
                    <a:lnTo>
                      <a:pt x="6685" y="2627"/>
                    </a:lnTo>
                    <a:lnTo>
                      <a:pt x="6704" y="2590"/>
                    </a:lnTo>
                    <a:lnTo>
                      <a:pt x="6704" y="2551"/>
                    </a:lnTo>
                    <a:lnTo>
                      <a:pt x="6704" y="2522"/>
                    </a:lnTo>
                    <a:lnTo>
                      <a:pt x="6685" y="2493"/>
                    </a:lnTo>
                    <a:lnTo>
                      <a:pt x="6675" y="2465"/>
                    </a:lnTo>
                    <a:lnTo>
                      <a:pt x="6666" y="2446"/>
                    </a:lnTo>
                    <a:lnTo>
                      <a:pt x="6655" y="2416"/>
                    </a:lnTo>
                    <a:lnTo>
                      <a:pt x="6646" y="2388"/>
                    </a:lnTo>
                    <a:lnTo>
                      <a:pt x="6646" y="2359"/>
                    </a:lnTo>
                    <a:lnTo>
                      <a:pt x="6655" y="2340"/>
                    </a:lnTo>
                    <a:lnTo>
                      <a:pt x="6646" y="2330"/>
                    </a:lnTo>
                    <a:lnTo>
                      <a:pt x="6637" y="2321"/>
                    </a:lnTo>
                    <a:lnTo>
                      <a:pt x="6627" y="2311"/>
                    </a:lnTo>
                    <a:lnTo>
                      <a:pt x="6618" y="2302"/>
                    </a:lnTo>
                    <a:lnTo>
                      <a:pt x="6608" y="2291"/>
                    </a:lnTo>
                    <a:lnTo>
                      <a:pt x="6599" y="2282"/>
                    </a:lnTo>
                    <a:lnTo>
                      <a:pt x="6588" y="2263"/>
                    </a:lnTo>
                    <a:lnTo>
                      <a:pt x="6599" y="2254"/>
                    </a:lnTo>
                    <a:lnTo>
                      <a:pt x="6608" y="2235"/>
                    </a:lnTo>
                    <a:lnTo>
                      <a:pt x="6627" y="2225"/>
                    </a:lnTo>
                    <a:lnTo>
                      <a:pt x="6646" y="2225"/>
                    </a:lnTo>
                    <a:lnTo>
                      <a:pt x="6655" y="2225"/>
                    </a:lnTo>
                    <a:lnTo>
                      <a:pt x="6675" y="2225"/>
                    </a:lnTo>
                    <a:lnTo>
                      <a:pt x="6694" y="2225"/>
                    </a:lnTo>
                    <a:lnTo>
                      <a:pt x="6713" y="2225"/>
                    </a:lnTo>
                    <a:lnTo>
                      <a:pt x="6732" y="2225"/>
                    </a:lnTo>
                    <a:lnTo>
                      <a:pt x="6810" y="2177"/>
                    </a:lnTo>
                    <a:lnTo>
                      <a:pt x="6896" y="2138"/>
                    </a:lnTo>
                    <a:lnTo>
                      <a:pt x="6973" y="2119"/>
                    </a:lnTo>
                    <a:lnTo>
                      <a:pt x="7049" y="2100"/>
                    </a:lnTo>
                    <a:lnTo>
                      <a:pt x="7135" y="2081"/>
                    </a:lnTo>
                    <a:lnTo>
                      <a:pt x="7222" y="2071"/>
                    </a:lnTo>
                    <a:lnTo>
                      <a:pt x="7308" y="2061"/>
                    </a:lnTo>
                    <a:lnTo>
                      <a:pt x="7404" y="2052"/>
                    </a:lnTo>
                    <a:lnTo>
                      <a:pt x="7423" y="2024"/>
                    </a:lnTo>
                    <a:lnTo>
                      <a:pt x="7452" y="2005"/>
                    </a:lnTo>
                    <a:lnTo>
                      <a:pt x="7481" y="1985"/>
                    </a:lnTo>
                    <a:lnTo>
                      <a:pt x="7509" y="1966"/>
                    </a:lnTo>
                    <a:lnTo>
                      <a:pt x="7548" y="1956"/>
                    </a:lnTo>
                    <a:lnTo>
                      <a:pt x="7577" y="1956"/>
                    </a:lnTo>
                    <a:lnTo>
                      <a:pt x="7615" y="1956"/>
                    </a:lnTo>
                    <a:lnTo>
                      <a:pt x="7644" y="1956"/>
                    </a:lnTo>
                    <a:lnTo>
                      <a:pt x="7653" y="1966"/>
                    </a:lnTo>
                    <a:lnTo>
                      <a:pt x="7663" y="1966"/>
                    </a:lnTo>
                    <a:lnTo>
                      <a:pt x="7672" y="1966"/>
                    </a:lnTo>
                    <a:lnTo>
                      <a:pt x="7683" y="1966"/>
                    </a:lnTo>
                    <a:lnTo>
                      <a:pt x="7683" y="1956"/>
                    </a:lnTo>
                    <a:lnTo>
                      <a:pt x="7692" y="1947"/>
                    </a:lnTo>
                    <a:lnTo>
                      <a:pt x="7701" y="1938"/>
                    </a:lnTo>
                    <a:lnTo>
                      <a:pt x="7711" y="1938"/>
                    </a:lnTo>
                    <a:lnTo>
                      <a:pt x="7797" y="1927"/>
                    </a:lnTo>
                    <a:lnTo>
                      <a:pt x="7874" y="1927"/>
                    </a:lnTo>
                    <a:lnTo>
                      <a:pt x="7950" y="1927"/>
                    </a:lnTo>
                    <a:lnTo>
                      <a:pt x="8027" y="1918"/>
                    </a:lnTo>
                    <a:lnTo>
                      <a:pt x="8104" y="1908"/>
                    </a:lnTo>
                    <a:lnTo>
                      <a:pt x="8180" y="1880"/>
                    </a:lnTo>
                    <a:lnTo>
                      <a:pt x="8257" y="1850"/>
                    </a:lnTo>
                    <a:lnTo>
                      <a:pt x="8324" y="1803"/>
                    </a:lnTo>
                    <a:lnTo>
                      <a:pt x="8373" y="1774"/>
                    </a:lnTo>
                    <a:lnTo>
                      <a:pt x="8430" y="1755"/>
                    </a:lnTo>
                    <a:lnTo>
                      <a:pt x="8479" y="1736"/>
                    </a:lnTo>
                    <a:lnTo>
                      <a:pt x="8535" y="1716"/>
                    </a:lnTo>
                    <a:lnTo>
                      <a:pt x="8584" y="1688"/>
                    </a:lnTo>
                    <a:lnTo>
                      <a:pt x="8632" y="1659"/>
                    </a:lnTo>
                    <a:lnTo>
                      <a:pt x="8670" y="1620"/>
                    </a:lnTo>
                    <a:lnTo>
                      <a:pt x="8709" y="1572"/>
                    </a:lnTo>
                    <a:lnTo>
                      <a:pt x="8709" y="1553"/>
                    </a:lnTo>
                    <a:lnTo>
                      <a:pt x="8718" y="1534"/>
                    </a:lnTo>
                    <a:lnTo>
                      <a:pt x="8718" y="1515"/>
                    </a:lnTo>
                    <a:lnTo>
                      <a:pt x="8728" y="1495"/>
                    </a:lnTo>
                    <a:lnTo>
                      <a:pt x="8728" y="1477"/>
                    </a:lnTo>
                    <a:lnTo>
                      <a:pt x="8728" y="1467"/>
                    </a:lnTo>
                    <a:lnTo>
                      <a:pt x="8728" y="1448"/>
                    </a:lnTo>
                    <a:lnTo>
                      <a:pt x="8718" y="1428"/>
                    </a:lnTo>
                    <a:lnTo>
                      <a:pt x="8689" y="1390"/>
                    </a:lnTo>
                    <a:lnTo>
                      <a:pt x="8660" y="1362"/>
                    </a:lnTo>
                    <a:lnTo>
                      <a:pt x="8621" y="1342"/>
                    </a:lnTo>
                    <a:lnTo>
                      <a:pt x="8584" y="1323"/>
                    </a:lnTo>
                    <a:lnTo>
                      <a:pt x="8535" y="1323"/>
                    </a:lnTo>
                    <a:lnTo>
                      <a:pt x="8498" y="1314"/>
                    </a:lnTo>
                    <a:lnTo>
                      <a:pt x="8449" y="1314"/>
                    </a:lnTo>
                    <a:lnTo>
                      <a:pt x="8411" y="1304"/>
                    </a:lnTo>
                    <a:lnTo>
                      <a:pt x="8354" y="1284"/>
                    </a:lnTo>
                    <a:lnTo>
                      <a:pt x="8296" y="1275"/>
                    </a:lnTo>
                    <a:lnTo>
                      <a:pt x="8248" y="1256"/>
                    </a:lnTo>
                    <a:lnTo>
                      <a:pt x="8191" y="1237"/>
                    </a:lnTo>
                    <a:lnTo>
                      <a:pt x="8133" y="1218"/>
                    </a:lnTo>
                    <a:lnTo>
                      <a:pt x="8085" y="1198"/>
                    </a:lnTo>
                    <a:lnTo>
                      <a:pt x="8037" y="1170"/>
                    </a:lnTo>
                    <a:lnTo>
                      <a:pt x="7980" y="1142"/>
                    </a:lnTo>
                    <a:lnTo>
                      <a:pt x="8018" y="1103"/>
                    </a:lnTo>
                    <a:lnTo>
                      <a:pt x="8056" y="1064"/>
                    </a:lnTo>
                    <a:lnTo>
                      <a:pt x="8104" y="1026"/>
                    </a:lnTo>
                    <a:lnTo>
                      <a:pt x="8152" y="998"/>
                    </a:lnTo>
                    <a:lnTo>
                      <a:pt x="8200" y="959"/>
                    </a:lnTo>
                    <a:lnTo>
                      <a:pt x="8238" y="920"/>
                    </a:lnTo>
                    <a:lnTo>
                      <a:pt x="8286" y="882"/>
                    </a:lnTo>
                    <a:lnTo>
                      <a:pt x="8324" y="834"/>
                    </a:lnTo>
                    <a:lnTo>
                      <a:pt x="8324" y="815"/>
                    </a:lnTo>
                    <a:lnTo>
                      <a:pt x="8344" y="787"/>
                    </a:lnTo>
                    <a:lnTo>
                      <a:pt x="8354" y="776"/>
                    </a:lnTo>
                    <a:lnTo>
                      <a:pt x="8382" y="757"/>
                    </a:lnTo>
                    <a:lnTo>
                      <a:pt x="8401" y="738"/>
                    </a:lnTo>
                    <a:lnTo>
                      <a:pt x="8421" y="729"/>
                    </a:lnTo>
                    <a:lnTo>
                      <a:pt x="8440" y="709"/>
                    </a:lnTo>
                    <a:lnTo>
                      <a:pt x="8449" y="690"/>
                    </a:lnTo>
                    <a:lnTo>
                      <a:pt x="8507" y="632"/>
                    </a:lnTo>
                    <a:lnTo>
                      <a:pt x="8574" y="565"/>
                    </a:lnTo>
                    <a:lnTo>
                      <a:pt x="8632" y="499"/>
                    </a:lnTo>
                    <a:lnTo>
                      <a:pt x="8699" y="421"/>
                    </a:lnTo>
                    <a:lnTo>
                      <a:pt x="8756" y="355"/>
                    </a:lnTo>
                    <a:lnTo>
                      <a:pt x="8804" y="277"/>
                    </a:lnTo>
                    <a:lnTo>
                      <a:pt x="8853" y="201"/>
                    </a:lnTo>
                    <a:lnTo>
                      <a:pt x="8890" y="124"/>
                    </a:lnTo>
                    <a:lnTo>
                      <a:pt x="9006" y="105"/>
                    </a:lnTo>
                    <a:lnTo>
                      <a:pt x="9120" y="86"/>
                    </a:lnTo>
                    <a:lnTo>
                      <a:pt x="9236" y="66"/>
                    </a:lnTo>
                    <a:lnTo>
                      <a:pt x="9341" y="47"/>
                    </a:lnTo>
                    <a:lnTo>
                      <a:pt x="9456" y="38"/>
                    </a:lnTo>
                    <a:lnTo>
                      <a:pt x="9572" y="29"/>
                    </a:lnTo>
                    <a:lnTo>
                      <a:pt x="9686" y="19"/>
                    </a:lnTo>
                    <a:lnTo>
                      <a:pt x="9811" y="29"/>
                    </a:lnTo>
                    <a:lnTo>
                      <a:pt x="9840" y="0"/>
                    </a:lnTo>
                    <a:lnTo>
                      <a:pt x="9888" y="19"/>
                    </a:lnTo>
                    <a:lnTo>
                      <a:pt x="9946" y="29"/>
                    </a:lnTo>
                    <a:lnTo>
                      <a:pt x="10004" y="29"/>
                    </a:lnTo>
                    <a:lnTo>
                      <a:pt x="10060" y="19"/>
                    </a:lnTo>
                    <a:lnTo>
                      <a:pt x="10118" y="19"/>
                    </a:lnTo>
                    <a:lnTo>
                      <a:pt x="10176" y="10"/>
                    </a:lnTo>
                    <a:lnTo>
                      <a:pt x="10224" y="19"/>
                    </a:lnTo>
                    <a:lnTo>
                      <a:pt x="10281" y="29"/>
                    </a:lnTo>
                    <a:close/>
                  </a:path>
                </a:pathLst>
              </a:custGeom>
              <a:solidFill>
                <a:srgbClr val="E3E3FF"/>
              </a:solidFill>
              <a:ln w="9525">
                <a:noFill/>
                <a:round/>
                <a:headEnd/>
                <a:tailEnd/>
              </a:ln>
            </p:spPr>
            <p:txBody>
              <a:bodyPr>
                <a:prstTxWarp prst="textNoShape">
                  <a:avLst/>
                </a:prstTxWarp>
              </a:bodyPr>
              <a:lstStyle/>
              <a:p>
                <a:endParaRPr lang="en-US"/>
              </a:p>
            </p:txBody>
          </p:sp>
          <p:sp>
            <p:nvSpPr>
              <p:cNvPr id="67871" name="Freeform 724"/>
              <p:cNvSpPr>
                <a:spLocks noChangeAspect="1"/>
              </p:cNvSpPr>
              <p:nvPr/>
            </p:nvSpPr>
            <p:spPr bwMode="auto">
              <a:xfrm>
                <a:off x="3125" y="2231"/>
                <a:ext cx="282" cy="69"/>
              </a:xfrm>
              <a:custGeom>
                <a:avLst/>
                <a:gdLst>
                  <a:gd name="T0" fmla="*/ 1400 w 1410"/>
                  <a:gd name="T1" fmla="*/ 48 h 346"/>
                  <a:gd name="T2" fmla="*/ 1361 w 1410"/>
                  <a:gd name="T3" fmla="*/ 96 h 346"/>
                  <a:gd name="T4" fmla="*/ 1324 w 1410"/>
                  <a:gd name="T5" fmla="*/ 153 h 346"/>
                  <a:gd name="T6" fmla="*/ 1275 w 1410"/>
                  <a:gd name="T7" fmla="*/ 172 h 346"/>
                  <a:gd name="T8" fmla="*/ 1238 w 1410"/>
                  <a:gd name="T9" fmla="*/ 202 h 346"/>
                  <a:gd name="T10" fmla="*/ 1208 w 1410"/>
                  <a:gd name="T11" fmla="*/ 230 h 346"/>
                  <a:gd name="T12" fmla="*/ 1150 w 1410"/>
                  <a:gd name="T13" fmla="*/ 249 h 346"/>
                  <a:gd name="T14" fmla="*/ 1064 w 1410"/>
                  <a:gd name="T15" fmla="*/ 249 h 346"/>
                  <a:gd name="T16" fmla="*/ 969 w 1410"/>
                  <a:gd name="T17" fmla="*/ 249 h 346"/>
                  <a:gd name="T18" fmla="*/ 892 w 1410"/>
                  <a:gd name="T19" fmla="*/ 269 h 346"/>
                  <a:gd name="T20" fmla="*/ 911 w 1410"/>
                  <a:gd name="T21" fmla="*/ 240 h 346"/>
                  <a:gd name="T22" fmla="*/ 950 w 1410"/>
                  <a:gd name="T23" fmla="*/ 230 h 346"/>
                  <a:gd name="T24" fmla="*/ 969 w 1410"/>
                  <a:gd name="T25" fmla="*/ 211 h 346"/>
                  <a:gd name="T26" fmla="*/ 978 w 1410"/>
                  <a:gd name="T27" fmla="*/ 172 h 346"/>
                  <a:gd name="T28" fmla="*/ 911 w 1410"/>
                  <a:gd name="T29" fmla="*/ 163 h 346"/>
                  <a:gd name="T30" fmla="*/ 844 w 1410"/>
                  <a:gd name="T31" fmla="*/ 192 h 346"/>
                  <a:gd name="T32" fmla="*/ 786 w 1410"/>
                  <a:gd name="T33" fmla="*/ 240 h 346"/>
                  <a:gd name="T34" fmla="*/ 720 w 1410"/>
                  <a:gd name="T35" fmla="*/ 278 h 346"/>
                  <a:gd name="T36" fmla="*/ 479 w 1410"/>
                  <a:gd name="T37" fmla="*/ 249 h 346"/>
                  <a:gd name="T38" fmla="*/ 509 w 1410"/>
                  <a:gd name="T39" fmla="*/ 230 h 346"/>
                  <a:gd name="T40" fmla="*/ 546 w 1410"/>
                  <a:gd name="T41" fmla="*/ 211 h 346"/>
                  <a:gd name="T42" fmla="*/ 565 w 1410"/>
                  <a:gd name="T43" fmla="*/ 183 h 346"/>
                  <a:gd name="T44" fmla="*/ 546 w 1410"/>
                  <a:gd name="T45" fmla="*/ 144 h 346"/>
                  <a:gd name="T46" fmla="*/ 509 w 1410"/>
                  <a:gd name="T47" fmla="*/ 135 h 346"/>
                  <a:gd name="T48" fmla="*/ 470 w 1410"/>
                  <a:gd name="T49" fmla="*/ 144 h 346"/>
                  <a:gd name="T50" fmla="*/ 441 w 1410"/>
                  <a:gd name="T51" fmla="*/ 163 h 346"/>
                  <a:gd name="T52" fmla="*/ 384 w 1410"/>
                  <a:gd name="T53" fmla="*/ 230 h 346"/>
                  <a:gd name="T54" fmla="*/ 298 w 1410"/>
                  <a:gd name="T55" fmla="*/ 297 h 346"/>
                  <a:gd name="T56" fmla="*/ 192 w 1410"/>
                  <a:gd name="T57" fmla="*/ 316 h 346"/>
                  <a:gd name="T58" fmla="*/ 77 w 1410"/>
                  <a:gd name="T59" fmla="*/ 336 h 346"/>
                  <a:gd name="T60" fmla="*/ 0 w 1410"/>
                  <a:gd name="T61" fmla="*/ 336 h 346"/>
                  <a:gd name="T62" fmla="*/ 115 w 1410"/>
                  <a:gd name="T63" fmla="*/ 240 h 346"/>
                  <a:gd name="T64" fmla="*/ 210 w 1410"/>
                  <a:gd name="T65" fmla="*/ 153 h 346"/>
                  <a:gd name="T66" fmla="*/ 326 w 1410"/>
                  <a:gd name="T67" fmla="*/ 77 h 346"/>
                  <a:gd name="T68" fmla="*/ 470 w 1410"/>
                  <a:gd name="T69" fmla="*/ 48 h 346"/>
                  <a:gd name="T70" fmla="*/ 642 w 1410"/>
                  <a:gd name="T71" fmla="*/ 48 h 346"/>
                  <a:gd name="T72" fmla="*/ 815 w 1410"/>
                  <a:gd name="T73" fmla="*/ 48 h 346"/>
                  <a:gd name="T74" fmla="*/ 988 w 1410"/>
                  <a:gd name="T75" fmla="*/ 48 h 346"/>
                  <a:gd name="T76" fmla="*/ 1161 w 1410"/>
                  <a:gd name="T77" fmla="*/ 38 h 346"/>
                  <a:gd name="T78" fmla="*/ 1218 w 1410"/>
                  <a:gd name="T79" fmla="*/ 0 h 346"/>
                  <a:gd name="T80" fmla="*/ 1275 w 1410"/>
                  <a:gd name="T81" fmla="*/ 10 h 346"/>
                  <a:gd name="T82" fmla="*/ 1343 w 1410"/>
                  <a:gd name="T83" fmla="*/ 29 h 346"/>
                  <a:gd name="T84" fmla="*/ 1410 w 1410"/>
                  <a:gd name="T85" fmla="*/ 19 h 34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410"/>
                  <a:gd name="T130" fmla="*/ 0 h 346"/>
                  <a:gd name="T131" fmla="*/ 1410 w 1410"/>
                  <a:gd name="T132" fmla="*/ 346 h 34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410" h="346">
                    <a:moveTo>
                      <a:pt x="1410" y="19"/>
                    </a:moveTo>
                    <a:lnTo>
                      <a:pt x="1400" y="48"/>
                    </a:lnTo>
                    <a:lnTo>
                      <a:pt x="1381" y="77"/>
                    </a:lnTo>
                    <a:lnTo>
                      <a:pt x="1361" y="96"/>
                    </a:lnTo>
                    <a:lnTo>
                      <a:pt x="1352" y="125"/>
                    </a:lnTo>
                    <a:lnTo>
                      <a:pt x="1324" y="153"/>
                    </a:lnTo>
                    <a:lnTo>
                      <a:pt x="1305" y="163"/>
                    </a:lnTo>
                    <a:lnTo>
                      <a:pt x="1275" y="172"/>
                    </a:lnTo>
                    <a:lnTo>
                      <a:pt x="1247" y="172"/>
                    </a:lnTo>
                    <a:lnTo>
                      <a:pt x="1238" y="202"/>
                    </a:lnTo>
                    <a:lnTo>
                      <a:pt x="1227" y="221"/>
                    </a:lnTo>
                    <a:lnTo>
                      <a:pt x="1208" y="230"/>
                    </a:lnTo>
                    <a:lnTo>
                      <a:pt x="1199" y="240"/>
                    </a:lnTo>
                    <a:lnTo>
                      <a:pt x="1150" y="249"/>
                    </a:lnTo>
                    <a:lnTo>
                      <a:pt x="1113" y="249"/>
                    </a:lnTo>
                    <a:lnTo>
                      <a:pt x="1064" y="249"/>
                    </a:lnTo>
                    <a:lnTo>
                      <a:pt x="1017" y="249"/>
                    </a:lnTo>
                    <a:lnTo>
                      <a:pt x="969" y="249"/>
                    </a:lnTo>
                    <a:lnTo>
                      <a:pt x="930" y="269"/>
                    </a:lnTo>
                    <a:lnTo>
                      <a:pt x="892" y="269"/>
                    </a:lnTo>
                    <a:lnTo>
                      <a:pt x="901" y="249"/>
                    </a:lnTo>
                    <a:lnTo>
                      <a:pt x="911" y="240"/>
                    </a:lnTo>
                    <a:lnTo>
                      <a:pt x="930" y="230"/>
                    </a:lnTo>
                    <a:lnTo>
                      <a:pt x="950" y="230"/>
                    </a:lnTo>
                    <a:lnTo>
                      <a:pt x="959" y="221"/>
                    </a:lnTo>
                    <a:lnTo>
                      <a:pt x="969" y="211"/>
                    </a:lnTo>
                    <a:lnTo>
                      <a:pt x="978" y="202"/>
                    </a:lnTo>
                    <a:lnTo>
                      <a:pt x="978" y="172"/>
                    </a:lnTo>
                    <a:lnTo>
                      <a:pt x="939" y="163"/>
                    </a:lnTo>
                    <a:lnTo>
                      <a:pt x="911" y="163"/>
                    </a:lnTo>
                    <a:lnTo>
                      <a:pt x="873" y="172"/>
                    </a:lnTo>
                    <a:lnTo>
                      <a:pt x="844" y="192"/>
                    </a:lnTo>
                    <a:lnTo>
                      <a:pt x="815" y="211"/>
                    </a:lnTo>
                    <a:lnTo>
                      <a:pt x="786" y="240"/>
                    </a:lnTo>
                    <a:lnTo>
                      <a:pt x="748" y="260"/>
                    </a:lnTo>
                    <a:lnTo>
                      <a:pt x="720" y="278"/>
                    </a:lnTo>
                    <a:lnTo>
                      <a:pt x="470" y="269"/>
                    </a:lnTo>
                    <a:lnTo>
                      <a:pt x="479" y="249"/>
                    </a:lnTo>
                    <a:lnTo>
                      <a:pt x="498" y="240"/>
                    </a:lnTo>
                    <a:lnTo>
                      <a:pt x="509" y="230"/>
                    </a:lnTo>
                    <a:lnTo>
                      <a:pt x="528" y="221"/>
                    </a:lnTo>
                    <a:lnTo>
                      <a:pt x="546" y="211"/>
                    </a:lnTo>
                    <a:lnTo>
                      <a:pt x="556" y="202"/>
                    </a:lnTo>
                    <a:lnTo>
                      <a:pt x="565" y="183"/>
                    </a:lnTo>
                    <a:lnTo>
                      <a:pt x="565" y="163"/>
                    </a:lnTo>
                    <a:lnTo>
                      <a:pt x="546" y="144"/>
                    </a:lnTo>
                    <a:lnTo>
                      <a:pt x="528" y="135"/>
                    </a:lnTo>
                    <a:lnTo>
                      <a:pt x="509" y="135"/>
                    </a:lnTo>
                    <a:lnTo>
                      <a:pt x="489" y="135"/>
                    </a:lnTo>
                    <a:lnTo>
                      <a:pt x="470" y="144"/>
                    </a:lnTo>
                    <a:lnTo>
                      <a:pt x="460" y="153"/>
                    </a:lnTo>
                    <a:lnTo>
                      <a:pt x="441" y="163"/>
                    </a:lnTo>
                    <a:lnTo>
                      <a:pt x="422" y="172"/>
                    </a:lnTo>
                    <a:lnTo>
                      <a:pt x="384" y="230"/>
                    </a:lnTo>
                    <a:lnTo>
                      <a:pt x="345" y="269"/>
                    </a:lnTo>
                    <a:lnTo>
                      <a:pt x="298" y="297"/>
                    </a:lnTo>
                    <a:lnTo>
                      <a:pt x="240" y="307"/>
                    </a:lnTo>
                    <a:lnTo>
                      <a:pt x="192" y="316"/>
                    </a:lnTo>
                    <a:lnTo>
                      <a:pt x="134" y="327"/>
                    </a:lnTo>
                    <a:lnTo>
                      <a:pt x="77" y="336"/>
                    </a:lnTo>
                    <a:lnTo>
                      <a:pt x="29" y="346"/>
                    </a:lnTo>
                    <a:lnTo>
                      <a:pt x="0" y="336"/>
                    </a:lnTo>
                    <a:lnTo>
                      <a:pt x="57" y="288"/>
                    </a:lnTo>
                    <a:lnTo>
                      <a:pt x="115" y="240"/>
                    </a:lnTo>
                    <a:lnTo>
                      <a:pt x="163" y="192"/>
                    </a:lnTo>
                    <a:lnTo>
                      <a:pt x="210" y="153"/>
                    </a:lnTo>
                    <a:lnTo>
                      <a:pt x="268" y="116"/>
                    </a:lnTo>
                    <a:lnTo>
                      <a:pt x="326" y="77"/>
                    </a:lnTo>
                    <a:lnTo>
                      <a:pt x="393" y="58"/>
                    </a:lnTo>
                    <a:lnTo>
                      <a:pt x="470" y="48"/>
                    </a:lnTo>
                    <a:lnTo>
                      <a:pt x="556" y="48"/>
                    </a:lnTo>
                    <a:lnTo>
                      <a:pt x="642" y="48"/>
                    </a:lnTo>
                    <a:lnTo>
                      <a:pt x="729" y="48"/>
                    </a:lnTo>
                    <a:lnTo>
                      <a:pt x="815" y="48"/>
                    </a:lnTo>
                    <a:lnTo>
                      <a:pt x="901" y="48"/>
                    </a:lnTo>
                    <a:lnTo>
                      <a:pt x="988" y="48"/>
                    </a:lnTo>
                    <a:lnTo>
                      <a:pt x="1074" y="38"/>
                    </a:lnTo>
                    <a:lnTo>
                      <a:pt x="1161" y="38"/>
                    </a:lnTo>
                    <a:lnTo>
                      <a:pt x="1189" y="10"/>
                    </a:lnTo>
                    <a:lnTo>
                      <a:pt x="1218" y="0"/>
                    </a:lnTo>
                    <a:lnTo>
                      <a:pt x="1247" y="0"/>
                    </a:lnTo>
                    <a:lnTo>
                      <a:pt x="1275" y="10"/>
                    </a:lnTo>
                    <a:lnTo>
                      <a:pt x="1305" y="19"/>
                    </a:lnTo>
                    <a:lnTo>
                      <a:pt x="1343" y="29"/>
                    </a:lnTo>
                    <a:lnTo>
                      <a:pt x="1371" y="29"/>
                    </a:lnTo>
                    <a:lnTo>
                      <a:pt x="1410" y="19"/>
                    </a:lnTo>
                    <a:close/>
                  </a:path>
                </a:pathLst>
              </a:custGeom>
              <a:solidFill>
                <a:srgbClr val="B2B2B2"/>
              </a:solidFill>
              <a:ln w="9525">
                <a:noFill/>
                <a:round/>
                <a:headEnd/>
                <a:tailEnd/>
              </a:ln>
            </p:spPr>
            <p:txBody>
              <a:bodyPr>
                <a:prstTxWarp prst="textNoShape">
                  <a:avLst/>
                </a:prstTxWarp>
              </a:bodyPr>
              <a:lstStyle/>
              <a:p>
                <a:endParaRPr lang="en-US"/>
              </a:p>
            </p:txBody>
          </p:sp>
          <p:sp>
            <p:nvSpPr>
              <p:cNvPr id="67872" name="Freeform 725"/>
              <p:cNvSpPr>
                <a:spLocks noChangeAspect="1"/>
              </p:cNvSpPr>
              <p:nvPr/>
            </p:nvSpPr>
            <p:spPr bwMode="auto">
              <a:xfrm>
                <a:off x="3487" y="2231"/>
                <a:ext cx="186" cy="34"/>
              </a:xfrm>
              <a:custGeom>
                <a:avLst/>
                <a:gdLst>
                  <a:gd name="T0" fmla="*/ 806 w 930"/>
                  <a:gd name="T1" fmla="*/ 48 h 172"/>
                  <a:gd name="T2" fmla="*/ 824 w 930"/>
                  <a:gd name="T3" fmla="*/ 67 h 172"/>
                  <a:gd name="T4" fmla="*/ 834 w 930"/>
                  <a:gd name="T5" fmla="*/ 77 h 172"/>
                  <a:gd name="T6" fmla="*/ 853 w 930"/>
                  <a:gd name="T7" fmla="*/ 77 h 172"/>
                  <a:gd name="T8" fmla="*/ 873 w 930"/>
                  <a:gd name="T9" fmla="*/ 67 h 172"/>
                  <a:gd name="T10" fmla="*/ 892 w 930"/>
                  <a:gd name="T11" fmla="*/ 67 h 172"/>
                  <a:gd name="T12" fmla="*/ 911 w 930"/>
                  <a:gd name="T13" fmla="*/ 67 h 172"/>
                  <a:gd name="T14" fmla="*/ 920 w 930"/>
                  <a:gd name="T15" fmla="*/ 77 h 172"/>
                  <a:gd name="T16" fmla="*/ 930 w 930"/>
                  <a:gd name="T17" fmla="*/ 105 h 172"/>
                  <a:gd name="T18" fmla="*/ 853 w 930"/>
                  <a:gd name="T19" fmla="*/ 125 h 172"/>
                  <a:gd name="T20" fmla="*/ 767 w 930"/>
                  <a:gd name="T21" fmla="*/ 135 h 172"/>
                  <a:gd name="T22" fmla="*/ 681 w 930"/>
                  <a:gd name="T23" fmla="*/ 144 h 172"/>
                  <a:gd name="T24" fmla="*/ 594 w 930"/>
                  <a:gd name="T25" fmla="*/ 144 h 172"/>
                  <a:gd name="T26" fmla="*/ 518 w 930"/>
                  <a:gd name="T27" fmla="*/ 135 h 172"/>
                  <a:gd name="T28" fmla="*/ 432 w 930"/>
                  <a:gd name="T29" fmla="*/ 125 h 172"/>
                  <a:gd name="T30" fmla="*/ 354 w 930"/>
                  <a:gd name="T31" fmla="*/ 116 h 172"/>
                  <a:gd name="T32" fmla="*/ 277 w 930"/>
                  <a:gd name="T33" fmla="*/ 105 h 172"/>
                  <a:gd name="T34" fmla="*/ 268 w 930"/>
                  <a:gd name="T35" fmla="*/ 125 h 172"/>
                  <a:gd name="T36" fmla="*/ 258 w 930"/>
                  <a:gd name="T37" fmla="*/ 135 h 172"/>
                  <a:gd name="T38" fmla="*/ 239 w 930"/>
                  <a:gd name="T39" fmla="*/ 144 h 172"/>
                  <a:gd name="T40" fmla="*/ 230 w 930"/>
                  <a:gd name="T41" fmla="*/ 144 h 172"/>
                  <a:gd name="T42" fmla="*/ 210 w 930"/>
                  <a:gd name="T43" fmla="*/ 144 h 172"/>
                  <a:gd name="T44" fmla="*/ 191 w 930"/>
                  <a:gd name="T45" fmla="*/ 144 h 172"/>
                  <a:gd name="T46" fmla="*/ 182 w 930"/>
                  <a:gd name="T47" fmla="*/ 135 h 172"/>
                  <a:gd name="T48" fmla="*/ 172 w 930"/>
                  <a:gd name="T49" fmla="*/ 125 h 172"/>
                  <a:gd name="T50" fmla="*/ 144 w 930"/>
                  <a:gd name="T51" fmla="*/ 135 h 172"/>
                  <a:gd name="T52" fmla="*/ 124 w 930"/>
                  <a:gd name="T53" fmla="*/ 144 h 172"/>
                  <a:gd name="T54" fmla="*/ 105 w 930"/>
                  <a:gd name="T55" fmla="*/ 153 h 172"/>
                  <a:gd name="T56" fmla="*/ 77 w 930"/>
                  <a:gd name="T57" fmla="*/ 163 h 172"/>
                  <a:gd name="T58" fmla="*/ 57 w 930"/>
                  <a:gd name="T59" fmla="*/ 163 h 172"/>
                  <a:gd name="T60" fmla="*/ 38 w 930"/>
                  <a:gd name="T61" fmla="*/ 172 h 172"/>
                  <a:gd name="T62" fmla="*/ 19 w 930"/>
                  <a:gd name="T63" fmla="*/ 172 h 172"/>
                  <a:gd name="T64" fmla="*/ 0 w 930"/>
                  <a:gd name="T65" fmla="*/ 172 h 172"/>
                  <a:gd name="T66" fmla="*/ 19 w 930"/>
                  <a:gd name="T67" fmla="*/ 125 h 172"/>
                  <a:gd name="T68" fmla="*/ 57 w 930"/>
                  <a:gd name="T69" fmla="*/ 77 h 172"/>
                  <a:gd name="T70" fmla="*/ 96 w 930"/>
                  <a:gd name="T71" fmla="*/ 48 h 172"/>
                  <a:gd name="T72" fmla="*/ 133 w 930"/>
                  <a:gd name="T73" fmla="*/ 19 h 172"/>
                  <a:gd name="T74" fmla="*/ 182 w 930"/>
                  <a:gd name="T75" fmla="*/ 10 h 172"/>
                  <a:gd name="T76" fmla="*/ 230 w 930"/>
                  <a:gd name="T77" fmla="*/ 0 h 172"/>
                  <a:gd name="T78" fmla="*/ 277 w 930"/>
                  <a:gd name="T79" fmla="*/ 10 h 172"/>
                  <a:gd name="T80" fmla="*/ 326 w 930"/>
                  <a:gd name="T81" fmla="*/ 10 h 172"/>
                  <a:gd name="T82" fmla="*/ 441 w 930"/>
                  <a:gd name="T83" fmla="*/ 29 h 172"/>
                  <a:gd name="T84" fmla="*/ 546 w 930"/>
                  <a:gd name="T85" fmla="*/ 48 h 172"/>
                  <a:gd name="T86" fmla="*/ 604 w 930"/>
                  <a:gd name="T87" fmla="*/ 58 h 172"/>
                  <a:gd name="T88" fmla="*/ 651 w 930"/>
                  <a:gd name="T89" fmla="*/ 58 h 172"/>
                  <a:gd name="T90" fmla="*/ 700 w 930"/>
                  <a:gd name="T91" fmla="*/ 58 h 172"/>
                  <a:gd name="T92" fmla="*/ 748 w 930"/>
                  <a:gd name="T93" fmla="*/ 48 h 172"/>
                  <a:gd name="T94" fmla="*/ 806 w 930"/>
                  <a:gd name="T95" fmla="*/ 48 h 172"/>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930"/>
                  <a:gd name="T145" fmla="*/ 0 h 172"/>
                  <a:gd name="T146" fmla="*/ 930 w 930"/>
                  <a:gd name="T147" fmla="*/ 172 h 172"/>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930" h="172">
                    <a:moveTo>
                      <a:pt x="806" y="48"/>
                    </a:moveTo>
                    <a:lnTo>
                      <a:pt x="824" y="67"/>
                    </a:lnTo>
                    <a:lnTo>
                      <a:pt x="834" y="77"/>
                    </a:lnTo>
                    <a:lnTo>
                      <a:pt x="853" y="77"/>
                    </a:lnTo>
                    <a:lnTo>
                      <a:pt x="873" y="67"/>
                    </a:lnTo>
                    <a:lnTo>
                      <a:pt x="892" y="67"/>
                    </a:lnTo>
                    <a:lnTo>
                      <a:pt x="911" y="67"/>
                    </a:lnTo>
                    <a:lnTo>
                      <a:pt x="920" y="77"/>
                    </a:lnTo>
                    <a:lnTo>
                      <a:pt x="930" y="105"/>
                    </a:lnTo>
                    <a:lnTo>
                      <a:pt x="853" y="125"/>
                    </a:lnTo>
                    <a:lnTo>
                      <a:pt x="767" y="135"/>
                    </a:lnTo>
                    <a:lnTo>
                      <a:pt x="681" y="144"/>
                    </a:lnTo>
                    <a:lnTo>
                      <a:pt x="594" y="144"/>
                    </a:lnTo>
                    <a:lnTo>
                      <a:pt x="518" y="135"/>
                    </a:lnTo>
                    <a:lnTo>
                      <a:pt x="432" y="125"/>
                    </a:lnTo>
                    <a:lnTo>
                      <a:pt x="354" y="116"/>
                    </a:lnTo>
                    <a:lnTo>
                      <a:pt x="277" y="105"/>
                    </a:lnTo>
                    <a:lnTo>
                      <a:pt x="268" y="125"/>
                    </a:lnTo>
                    <a:lnTo>
                      <a:pt x="258" y="135"/>
                    </a:lnTo>
                    <a:lnTo>
                      <a:pt x="239" y="144"/>
                    </a:lnTo>
                    <a:lnTo>
                      <a:pt x="230" y="144"/>
                    </a:lnTo>
                    <a:lnTo>
                      <a:pt x="210" y="144"/>
                    </a:lnTo>
                    <a:lnTo>
                      <a:pt x="191" y="144"/>
                    </a:lnTo>
                    <a:lnTo>
                      <a:pt x="182" y="135"/>
                    </a:lnTo>
                    <a:lnTo>
                      <a:pt x="172" y="125"/>
                    </a:lnTo>
                    <a:lnTo>
                      <a:pt x="144" y="135"/>
                    </a:lnTo>
                    <a:lnTo>
                      <a:pt x="124" y="144"/>
                    </a:lnTo>
                    <a:lnTo>
                      <a:pt x="105" y="153"/>
                    </a:lnTo>
                    <a:lnTo>
                      <a:pt x="77" y="163"/>
                    </a:lnTo>
                    <a:lnTo>
                      <a:pt x="57" y="163"/>
                    </a:lnTo>
                    <a:lnTo>
                      <a:pt x="38" y="172"/>
                    </a:lnTo>
                    <a:lnTo>
                      <a:pt x="19" y="172"/>
                    </a:lnTo>
                    <a:lnTo>
                      <a:pt x="0" y="172"/>
                    </a:lnTo>
                    <a:lnTo>
                      <a:pt x="19" y="125"/>
                    </a:lnTo>
                    <a:lnTo>
                      <a:pt x="57" y="77"/>
                    </a:lnTo>
                    <a:lnTo>
                      <a:pt x="96" y="48"/>
                    </a:lnTo>
                    <a:lnTo>
                      <a:pt x="133" y="19"/>
                    </a:lnTo>
                    <a:lnTo>
                      <a:pt x="182" y="10"/>
                    </a:lnTo>
                    <a:lnTo>
                      <a:pt x="230" y="0"/>
                    </a:lnTo>
                    <a:lnTo>
                      <a:pt x="277" y="10"/>
                    </a:lnTo>
                    <a:lnTo>
                      <a:pt x="326" y="10"/>
                    </a:lnTo>
                    <a:lnTo>
                      <a:pt x="441" y="29"/>
                    </a:lnTo>
                    <a:lnTo>
                      <a:pt x="546" y="48"/>
                    </a:lnTo>
                    <a:lnTo>
                      <a:pt x="604" y="58"/>
                    </a:lnTo>
                    <a:lnTo>
                      <a:pt x="651" y="58"/>
                    </a:lnTo>
                    <a:lnTo>
                      <a:pt x="700" y="58"/>
                    </a:lnTo>
                    <a:lnTo>
                      <a:pt x="748" y="48"/>
                    </a:lnTo>
                    <a:lnTo>
                      <a:pt x="806" y="48"/>
                    </a:lnTo>
                    <a:close/>
                  </a:path>
                </a:pathLst>
              </a:custGeom>
              <a:solidFill>
                <a:srgbClr val="B2B2B2"/>
              </a:solidFill>
              <a:ln w="9525">
                <a:noFill/>
                <a:round/>
                <a:headEnd/>
                <a:tailEnd/>
              </a:ln>
            </p:spPr>
            <p:txBody>
              <a:bodyPr>
                <a:prstTxWarp prst="textNoShape">
                  <a:avLst/>
                </a:prstTxWarp>
              </a:bodyPr>
              <a:lstStyle/>
              <a:p>
                <a:endParaRPr lang="en-US"/>
              </a:p>
            </p:txBody>
          </p:sp>
          <p:sp>
            <p:nvSpPr>
              <p:cNvPr id="67873" name="Freeform 726"/>
              <p:cNvSpPr>
                <a:spLocks noChangeAspect="1" noEditPoints="1"/>
              </p:cNvSpPr>
              <p:nvPr/>
            </p:nvSpPr>
            <p:spPr bwMode="auto">
              <a:xfrm>
                <a:off x="3411" y="2505"/>
                <a:ext cx="976" cy="347"/>
              </a:xfrm>
              <a:custGeom>
                <a:avLst/>
                <a:gdLst>
                  <a:gd name="T0" fmla="*/ 1678 w 4881"/>
                  <a:gd name="T1" fmla="*/ 1074 h 1735"/>
                  <a:gd name="T2" fmla="*/ 1678 w 4881"/>
                  <a:gd name="T3" fmla="*/ 1093 h 1735"/>
                  <a:gd name="T4" fmla="*/ 1668 w 4881"/>
                  <a:gd name="T5" fmla="*/ 1113 h 1735"/>
                  <a:gd name="T6" fmla="*/ 1668 w 4881"/>
                  <a:gd name="T7" fmla="*/ 1131 h 1735"/>
                  <a:gd name="T8" fmla="*/ 1631 w 4881"/>
                  <a:gd name="T9" fmla="*/ 1150 h 1735"/>
                  <a:gd name="T10" fmla="*/ 1563 w 4881"/>
                  <a:gd name="T11" fmla="*/ 1179 h 1735"/>
                  <a:gd name="T12" fmla="*/ 1487 w 4881"/>
                  <a:gd name="T13" fmla="*/ 1246 h 1735"/>
                  <a:gd name="T14" fmla="*/ 1401 w 4881"/>
                  <a:gd name="T15" fmla="*/ 1361 h 1735"/>
                  <a:gd name="T16" fmla="*/ 1314 w 4881"/>
                  <a:gd name="T17" fmla="*/ 1419 h 1735"/>
                  <a:gd name="T18" fmla="*/ 1246 w 4881"/>
                  <a:gd name="T19" fmla="*/ 1429 h 1735"/>
                  <a:gd name="T20" fmla="*/ 1170 w 4881"/>
                  <a:gd name="T21" fmla="*/ 1429 h 1735"/>
                  <a:gd name="T22" fmla="*/ 1102 w 4881"/>
                  <a:gd name="T23" fmla="*/ 1429 h 1735"/>
                  <a:gd name="T24" fmla="*/ 1046 w 4881"/>
                  <a:gd name="T25" fmla="*/ 1438 h 1735"/>
                  <a:gd name="T26" fmla="*/ 978 w 4881"/>
                  <a:gd name="T27" fmla="*/ 1457 h 1735"/>
                  <a:gd name="T28" fmla="*/ 825 w 4881"/>
                  <a:gd name="T29" fmla="*/ 1486 h 1735"/>
                  <a:gd name="T30" fmla="*/ 594 w 4881"/>
                  <a:gd name="T31" fmla="*/ 1554 h 1735"/>
                  <a:gd name="T32" fmla="*/ 355 w 4881"/>
                  <a:gd name="T33" fmla="*/ 1630 h 1735"/>
                  <a:gd name="T34" fmla="*/ 125 w 4881"/>
                  <a:gd name="T35" fmla="*/ 1707 h 1735"/>
                  <a:gd name="T36" fmla="*/ 0 w 4881"/>
                  <a:gd name="T37" fmla="*/ 1726 h 1735"/>
                  <a:gd name="T38" fmla="*/ 29 w 4881"/>
                  <a:gd name="T39" fmla="*/ 1697 h 1735"/>
                  <a:gd name="T40" fmla="*/ 57 w 4881"/>
                  <a:gd name="T41" fmla="*/ 1659 h 1735"/>
                  <a:gd name="T42" fmla="*/ 76 w 4881"/>
                  <a:gd name="T43" fmla="*/ 1630 h 1735"/>
                  <a:gd name="T44" fmla="*/ 106 w 4881"/>
                  <a:gd name="T45" fmla="*/ 1601 h 1735"/>
                  <a:gd name="T46" fmla="*/ 2877 w 4881"/>
                  <a:gd name="T47" fmla="*/ 671 h 1735"/>
                  <a:gd name="T48" fmla="*/ 2810 w 4881"/>
                  <a:gd name="T49" fmla="*/ 777 h 1735"/>
                  <a:gd name="T50" fmla="*/ 2733 w 4881"/>
                  <a:gd name="T51" fmla="*/ 872 h 1735"/>
                  <a:gd name="T52" fmla="*/ 2647 w 4881"/>
                  <a:gd name="T53" fmla="*/ 958 h 1735"/>
                  <a:gd name="T54" fmla="*/ 2532 w 4881"/>
                  <a:gd name="T55" fmla="*/ 1016 h 1735"/>
                  <a:gd name="T56" fmla="*/ 2522 w 4881"/>
                  <a:gd name="T57" fmla="*/ 988 h 1735"/>
                  <a:gd name="T58" fmla="*/ 2522 w 4881"/>
                  <a:gd name="T59" fmla="*/ 958 h 1735"/>
                  <a:gd name="T60" fmla="*/ 2522 w 4881"/>
                  <a:gd name="T61" fmla="*/ 920 h 1735"/>
                  <a:gd name="T62" fmla="*/ 2522 w 4881"/>
                  <a:gd name="T63" fmla="*/ 891 h 1735"/>
                  <a:gd name="T64" fmla="*/ 2551 w 4881"/>
                  <a:gd name="T65" fmla="*/ 882 h 1735"/>
                  <a:gd name="T66" fmla="*/ 2541 w 4881"/>
                  <a:gd name="T67" fmla="*/ 863 h 1735"/>
                  <a:gd name="T68" fmla="*/ 2532 w 4881"/>
                  <a:gd name="T69" fmla="*/ 834 h 1735"/>
                  <a:gd name="T70" fmla="*/ 2551 w 4881"/>
                  <a:gd name="T71" fmla="*/ 814 h 1735"/>
                  <a:gd name="T72" fmla="*/ 2551 w 4881"/>
                  <a:gd name="T73" fmla="*/ 795 h 1735"/>
                  <a:gd name="T74" fmla="*/ 2560 w 4881"/>
                  <a:gd name="T75" fmla="*/ 786 h 1735"/>
                  <a:gd name="T76" fmla="*/ 4114 w 4881"/>
                  <a:gd name="T77" fmla="*/ 259 h 1735"/>
                  <a:gd name="T78" fmla="*/ 4219 w 4881"/>
                  <a:gd name="T79" fmla="*/ 230 h 1735"/>
                  <a:gd name="T80" fmla="*/ 4201 w 4881"/>
                  <a:gd name="T81" fmla="*/ 239 h 1735"/>
                  <a:gd name="T82" fmla="*/ 4191 w 4881"/>
                  <a:gd name="T83" fmla="*/ 259 h 1735"/>
                  <a:gd name="T84" fmla="*/ 4182 w 4881"/>
                  <a:gd name="T85" fmla="*/ 268 h 1735"/>
                  <a:gd name="T86" fmla="*/ 4163 w 4881"/>
                  <a:gd name="T87" fmla="*/ 278 h 1735"/>
                  <a:gd name="T88" fmla="*/ 4143 w 4881"/>
                  <a:gd name="T89" fmla="*/ 268 h 1735"/>
                  <a:gd name="T90" fmla="*/ 4124 w 4881"/>
                  <a:gd name="T91" fmla="*/ 259 h 1735"/>
                  <a:gd name="T92" fmla="*/ 4402 w 4881"/>
                  <a:gd name="T93" fmla="*/ 162 h 1735"/>
                  <a:gd name="T94" fmla="*/ 4402 w 4881"/>
                  <a:gd name="T95" fmla="*/ 162 h 1735"/>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881"/>
                  <a:gd name="T145" fmla="*/ 0 h 1735"/>
                  <a:gd name="T146" fmla="*/ 4881 w 4881"/>
                  <a:gd name="T147" fmla="*/ 1735 h 1735"/>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881" h="1735">
                    <a:moveTo>
                      <a:pt x="106" y="1601"/>
                    </a:moveTo>
                    <a:lnTo>
                      <a:pt x="1678" y="1074"/>
                    </a:lnTo>
                    <a:lnTo>
                      <a:pt x="1678" y="1083"/>
                    </a:lnTo>
                    <a:lnTo>
                      <a:pt x="1678" y="1093"/>
                    </a:lnTo>
                    <a:lnTo>
                      <a:pt x="1668" y="1102"/>
                    </a:lnTo>
                    <a:lnTo>
                      <a:pt x="1668" y="1113"/>
                    </a:lnTo>
                    <a:lnTo>
                      <a:pt x="1668" y="1122"/>
                    </a:lnTo>
                    <a:lnTo>
                      <a:pt x="1668" y="1131"/>
                    </a:lnTo>
                    <a:lnTo>
                      <a:pt x="1668" y="1141"/>
                    </a:lnTo>
                    <a:lnTo>
                      <a:pt x="1631" y="1150"/>
                    </a:lnTo>
                    <a:lnTo>
                      <a:pt x="1592" y="1160"/>
                    </a:lnTo>
                    <a:lnTo>
                      <a:pt x="1563" y="1179"/>
                    </a:lnTo>
                    <a:lnTo>
                      <a:pt x="1534" y="1199"/>
                    </a:lnTo>
                    <a:lnTo>
                      <a:pt x="1487" y="1246"/>
                    </a:lnTo>
                    <a:lnTo>
                      <a:pt x="1448" y="1304"/>
                    </a:lnTo>
                    <a:lnTo>
                      <a:pt x="1401" y="1361"/>
                    </a:lnTo>
                    <a:lnTo>
                      <a:pt x="1343" y="1399"/>
                    </a:lnTo>
                    <a:lnTo>
                      <a:pt x="1314" y="1419"/>
                    </a:lnTo>
                    <a:lnTo>
                      <a:pt x="1285" y="1429"/>
                    </a:lnTo>
                    <a:lnTo>
                      <a:pt x="1246" y="1429"/>
                    </a:lnTo>
                    <a:lnTo>
                      <a:pt x="1199" y="1429"/>
                    </a:lnTo>
                    <a:lnTo>
                      <a:pt x="1170" y="1429"/>
                    </a:lnTo>
                    <a:lnTo>
                      <a:pt x="1141" y="1429"/>
                    </a:lnTo>
                    <a:lnTo>
                      <a:pt x="1102" y="1429"/>
                    </a:lnTo>
                    <a:lnTo>
                      <a:pt x="1074" y="1429"/>
                    </a:lnTo>
                    <a:lnTo>
                      <a:pt x="1046" y="1438"/>
                    </a:lnTo>
                    <a:lnTo>
                      <a:pt x="1016" y="1448"/>
                    </a:lnTo>
                    <a:lnTo>
                      <a:pt x="978" y="1457"/>
                    </a:lnTo>
                    <a:lnTo>
                      <a:pt x="949" y="1466"/>
                    </a:lnTo>
                    <a:lnTo>
                      <a:pt x="825" y="1486"/>
                    </a:lnTo>
                    <a:lnTo>
                      <a:pt x="710" y="1515"/>
                    </a:lnTo>
                    <a:lnTo>
                      <a:pt x="594" y="1554"/>
                    </a:lnTo>
                    <a:lnTo>
                      <a:pt x="470" y="1591"/>
                    </a:lnTo>
                    <a:lnTo>
                      <a:pt x="355" y="1630"/>
                    </a:lnTo>
                    <a:lnTo>
                      <a:pt x="250" y="1668"/>
                    </a:lnTo>
                    <a:lnTo>
                      <a:pt x="125" y="1707"/>
                    </a:lnTo>
                    <a:lnTo>
                      <a:pt x="9" y="1735"/>
                    </a:lnTo>
                    <a:lnTo>
                      <a:pt x="0" y="1726"/>
                    </a:lnTo>
                    <a:lnTo>
                      <a:pt x="20" y="1707"/>
                    </a:lnTo>
                    <a:lnTo>
                      <a:pt x="29" y="1697"/>
                    </a:lnTo>
                    <a:lnTo>
                      <a:pt x="39" y="1678"/>
                    </a:lnTo>
                    <a:lnTo>
                      <a:pt x="57" y="1659"/>
                    </a:lnTo>
                    <a:lnTo>
                      <a:pt x="67" y="1649"/>
                    </a:lnTo>
                    <a:lnTo>
                      <a:pt x="76" y="1630"/>
                    </a:lnTo>
                    <a:lnTo>
                      <a:pt x="86" y="1610"/>
                    </a:lnTo>
                    <a:lnTo>
                      <a:pt x="106" y="1601"/>
                    </a:lnTo>
                    <a:close/>
                    <a:moveTo>
                      <a:pt x="2560" y="777"/>
                    </a:moveTo>
                    <a:lnTo>
                      <a:pt x="2877" y="671"/>
                    </a:lnTo>
                    <a:lnTo>
                      <a:pt x="2838" y="728"/>
                    </a:lnTo>
                    <a:lnTo>
                      <a:pt x="2810" y="777"/>
                    </a:lnTo>
                    <a:lnTo>
                      <a:pt x="2771" y="825"/>
                    </a:lnTo>
                    <a:lnTo>
                      <a:pt x="2733" y="872"/>
                    </a:lnTo>
                    <a:lnTo>
                      <a:pt x="2695" y="920"/>
                    </a:lnTo>
                    <a:lnTo>
                      <a:pt x="2647" y="958"/>
                    </a:lnTo>
                    <a:lnTo>
                      <a:pt x="2590" y="988"/>
                    </a:lnTo>
                    <a:lnTo>
                      <a:pt x="2532" y="1016"/>
                    </a:lnTo>
                    <a:lnTo>
                      <a:pt x="2522" y="997"/>
                    </a:lnTo>
                    <a:lnTo>
                      <a:pt x="2522" y="988"/>
                    </a:lnTo>
                    <a:lnTo>
                      <a:pt x="2522" y="969"/>
                    </a:lnTo>
                    <a:lnTo>
                      <a:pt x="2522" y="958"/>
                    </a:lnTo>
                    <a:lnTo>
                      <a:pt x="2522" y="939"/>
                    </a:lnTo>
                    <a:lnTo>
                      <a:pt x="2522" y="920"/>
                    </a:lnTo>
                    <a:lnTo>
                      <a:pt x="2522" y="902"/>
                    </a:lnTo>
                    <a:lnTo>
                      <a:pt x="2522" y="891"/>
                    </a:lnTo>
                    <a:lnTo>
                      <a:pt x="2541" y="882"/>
                    </a:lnTo>
                    <a:lnTo>
                      <a:pt x="2551" y="882"/>
                    </a:lnTo>
                    <a:lnTo>
                      <a:pt x="2551" y="872"/>
                    </a:lnTo>
                    <a:lnTo>
                      <a:pt x="2541" y="863"/>
                    </a:lnTo>
                    <a:lnTo>
                      <a:pt x="2541" y="853"/>
                    </a:lnTo>
                    <a:lnTo>
                      <a:pt x="2532" y="834"/>
                    </a:lnTo>
                    <a:lnTo>
                      <a:pt x="2532" y="825"/>
                    </a:lnTo>
                    <a:lnTo>
                      <a:pt x="2551" y="814"/>
                    </a:lnTo>
                    <a:lnTo>
                      <a:pt x="2551" y="805"/>
                    </a:lnTo>
                    <a:lnTo>
                      <a:pt x="2551" y="795"/>
                    </a:lnTo>
                    <a:lnTo>
                      <a:pt x="2551" y="786"/>
                    </a:lnTo>
                    <a:lnTo>
                      <a:pt x="2560" y="786"/>
                    </a:lnTo>
                    <a:lnTo>
                      <a:pt x="2560" y="777"/>
                    </a:lnTo>
                    <a:close/>
                    <a:moveTo>
                      <a:pt x="4114" y="259"/>
                    </a:moveTo>
                    <a:lnTo>
                      <a:pt x="4219" y="220"/>
                    </a:lnTo>
                    <a:lnTo>
                      <a:pt x="4219" y="230"/>
                    </a:lnTo>
                    <a:lnTo>
                      <a:pt x="4210" y="239"/>
                    </a:lnTo>
                    <a:lnTo>
                      <a:pt x="4201" y="239"/>
                    </a:lnTo>
                    <a:lnTo>
                      <a:pt x="4201" y="248"/>
                    </a:lnTo>
                    <a:lnTo>
                      <a:pt x="4191" y="259"/>
                    </a:lnTo>
                    <a:lnTo>
                      <a:pt x="4191" y="268"/>
                    </a:lnTo>
                    <a:lnTo>
                      <a:pt x="4182" y="268"/>
                    </a:lnTo>
                    <a:lnTo>
                      <a:pt x="4172" y="278"/>
                    </a:lnTo>
                    <a:lnTo>
                      <a:pt x="4163" y="278"/>
                    </a:lnTo>
                    <a:lnTo>
                      <a:pt x="4152" y="268"/>
                    </a:lnTo>
                    <a:lnTo>
                      <a:pt x="4143" y="268"/>
                    </a:lnTo>
                    <a:lnTo>
                      <a:pt x="4133" y="268"/>
                    </a:lnTo>
                    <a:lnTo>
                      <a:pt x="4124" y="259"/>
                    </a:lnTo>
                    <a:lnTo>
                      <a:pt x="4114" y="259"/>
                    </a:lnTo>
                    <a:close/>
                    <a:moveTo>
                      <a:pt x="4402" y="162"/>
                    </a:moveTo>
                    <a:lnTo>
                      <a:pt x="4881" y="0"/>
                    </a:lnTo>
                    <a:lnTo>
                      <a:pt x="4402" y="162"/>
                    </a:lnTo>
                    <a:close/>
                  </a:path>
                </a:pathLst>
              </a:custGeom>
              <a:solidFill>
                <a:srgbClr val="9AA6A6"/>
              </a:solidFill>
              <a:ln w="9525">
                <a:noFill/>
                <a:round/>
                <a:headEnd/>
                <a:tailEnd/>
              </a:ln>
            </p:spPr>
            <p:txBody>
              <a:bodyPr>
                <a:prstTxWarp prst="textNoShape">
                  <a:avLst/>
                </a:prstTxWarp>
              </a:bodyPr>
              <a:lstStyle/>
              <a:p>
                <a:endParaRPr lang="en-US"/>
              </a:p>
            </p:txBody>
          </p:sp>
          <p:sp>
            <p:nvSpPr>
              <p:cNvPr id="67874" name="Freeform 727"/>
              <p:cNvSpPr>
                <a:spLocks noChangeAspect="1" noEditPoints="1"/>
              </p:cNvSpPr>
              <p:nvPr/>
            </p:nvSpPr>
            <p:spPr bwMode="auto">
              <a:xfrm>
                <a:off x="3432" y="2382"/>
                <a:ext cx="1041" cy="443"/>
              </a:xfrm>
              <a:custGeom>
                <a:avLst/>
                <a:gdLst>
                  <a:gd name="T0" fmla="*/ 4248 w 5207"/>
                  <a:gd name="T1" fmla="*/ 777 h 2216"/>
                  <a:gd name="T2" fmla="*/ 4152 w 5207"/>
                  <a:gd name="T3" fmla="*/ 807 h 2216"/>
                  <a:gd name="T4" fmla="*/ 3999 w 5207"/>
                  <a:gd name="T5" fmla="*/ 874 h 2216"/>
                  <a:gd name="T6" fmla="*/ 3960 w 5207"/>
                  <a:gd name="T7" fmla="*/ 854 h 2216"/>
                  <a:gd name="T8" fmla="*/ 3970 w 5207"/>
                  <a:gd name="T9" fmla="*/ 777 h 2216"/>
                  <a:gd name="T10" fmla="*/ 4066 w 5207"/>
                  <a:gd name="T11" fmla="*/ 643 h 2216"/>
                  <a:gd name="T12" fmla="*/ 4018 w 5207"/>
                  <a:gd name="T13" fmla="*/ 566 h 2216"/>
                  <a:gd name="T14" fmla="*/ 3760 w 5207"/>
                  <a:gd name="T15" fmla="*/ 643 h 2216"/>
                  <a:gd name="T16" fmla="*/ 3558 w 5207"/>
                  <a:gd name="T17" fmla="*/ 777 h 2216"/>
                  <a:gd name="T18" fmla="*/ 3538 w 5207"/>
                  <a:gd name="T19" fmla="*/ 701 h 2216"/>
                  <a:gd name="T20" fmla="*/ 3433 w 5207"/>
                  <a:gd name="T21" fmla="*/ 672 h 2216"/>
                  <a:gd name="T22" fmla="*/ 3337 w 5207"/>
                  <a:gd name="T23" fmla="*/ 835 h 2216"/>
                  <a:gd name="T24" fmla="*/ 3212 w 5207"/>
                  <a:gd name="T25" fmla="*/ 969 h 2216"/>
                  <a:gd name="T26" fmla="*/ 3068 w 5207"/>
                  <a:gd name="T27" fmla="*/ 951 h 2216"/>
                  <a:gd name="T28" fmla="*/ 2992 w 5207"/>
                  <a:gd name="T29" fmla="*/ 1037 h 2216"/>
                  <a:gd name="T30" fmla="*/ 2867 w 5207"/>
                  <a:gd name="T31" fmla="*/ 1151 h 2216"/>
                  <a:gd name="T32" fmla="*/ 2771 w 5207"/>
                  <a:gd name="T33" fmla="*/ 1286 h 2216"/>
                  <a:gd name="T34" fmla="*/ 2541 w 5207"/>
                  <a:gd name="T35" fmla="*/ 1305 h 2216"/>
                  <a:gd name="T36" fmla="*/ 2665 w 5207"/>
                  <a:gd name="T37" fmla="*/ 1199 h 2216"/>
                  <a:gd name="T38" fmla="*/ 2820 w 5207"/>
                  <a:gd name="T39" fmla="*/ 1056 h 2216"/>
                  <a:gd name="T40" fmla="*/ 2953 w 5207"/>
                  <a:gd name="T41" fmla="*/ 921 h 2216"/>
                  <a:gd name="T42" fmla="*/ 2934 w 5207"/>
                  <a:gd name="T43" fmla="*/ 816 h 2216"/>
                  <a:gd name="T44" fmla="*/ 2906 w 5207"/>
                  <a:gd name="T45" fmla="*/ 787 h 2216"/>
                  <a:gd name="T46" fmla="*/ 5207 w 5207"/>
                  <a:gd name="T47" fmla="*/ 0 h 2216"/>
                  <a:gd name="T48" fmla="*/ 5159 w 5207"/>
                  <a:gd name="T49" fmla="*/ 192 h 2216"/>
                  <a:gd name="T50" fmla="*/ 5035 w 5207"/>
                  <a:gd name="T51" fmla="*/ 375 h 2216"/>
                  <a:gd name="T52" fmla="*/ 4977 w 5207"/>
                  <a:gd name="T53" fmla="*/ 442 h 2216"/>
                  <a:gd name="T54" fmla="*/ 4891 w 5207"/>
                  <a:gd name="T55" fmla="*/ 538 h 2216"/>
                  <a:gd name="T56" fmla="*/ 4833 w 5207"/>
                  <a:gd name="T57" fmla="*/ 577 h 2216"/>
                  <a:gd name="T58" fmla="*/ 4786 w 5207"/>
                  <a:gd name="T59" fmla="*/ 605 h 2216"/>
                  <a:gd name="T60" fmla="*/ 28 w 5207"/>
                  <a:gd name="T61" fmla="*/ 2149 h 2216"/>
                  <a:gd name="T62" fmla="*/ 105 w 5207"/>
                  <a:gd name="T63" fmla="*/ 1900 h 2216"/>
                  <a:gd name="T64" fmla="*/ 834 w 5207"/>
                  <a:gd name="T65" fmla="*/ 1459 h 2216"/>
                  <a:gd name="T66" fmla="*/ 776 w 5207"/>
                  <a:gd name="T67" fmla="*/ 1554 h 2216"/>
                  <a:gd name="T68" fmla="*/ 719 w 5207"/>
                  <a:gd name="T69" fmla="*/ 1640 h 2216"/>
                  <a:gd name="T70" fmla="*/ 699 w 5207"/>
                  <a:gd name="T71" fmla="*/ 1717 h 2216"/>
                  <a:gd name="T72" fmla="*/ 594 w 5207"/>
                  <a:gd name="T73" fmla="*/ 1804 h 2216"/>
                  <a:gd name="T74" fmla="*/ 613 w 5207"/>
                  <a:gd name="T75" fmla="*/ 1870 h 2216"/>
                  <a:gd name="T76" fmla="*/ 785 w 5207"/>
                  <a:gd name="T77" fmla="*/ 1804 h 2216"/>
                  <a:gd name="T78" fmla="*/ 901 w 5207"/>
                  <a:gd name="T79" fmla="*/ 1660 h 2216"/>
                  <a:gd name="T80" fmla="*/ 929 w 5207"/>
                  <a:gd name="T81" fmla="*/ 1517 h 2216"/>
                  <a:gd name="T82" fmla="*/ 1016 w 5207"/>
                  <a:gd name="T83" fmla="*/ 1401 h 2216"/>
                  <a:gd name="T84" fmla="*/ 1869 w 5207"/>
                  <a:gd name="T85" fmla="*/ 1132 h 2216"/>
                  <a:gd name="T86" fmla="*/ 1812 w 5207"/>
                  <a:gd name="T87" fmla="*/ 1296 h 2216"/>
                  <a:gd name="T88" fmla="*/ 1639 w 5207"/>
                  <a:gd name="T89" fmla="*/ 1554 h 2216"/>
                  <a:gd name="T90" fmla="*/ 2147 w 5207"/>
                  <a:gd name="T91" fmla="*/ 1018 h 2216"/>
                  <a:gd name="T92" fmla="*/ 2110 w 5207"/>
                  <a:gd name="T93" fmla="*/ 1046 h 2216"/>
                  <a:gd name="T94" fmla="*/ 2061 w 5207"/>
                  <a:gd name="T95" fmla="*/ 1065 h 221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5207"/>
                  <a:gd name="T145" fmla="*/ 0 h 2216"/>
                  <a:gd name="T146" fmla="*/ 5207 w 5207"/>
                  <a:gd name="T147" fmla="*/ 2216 h 221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5207" h="2216">
                    <a:moveTo>
                      <a:pt x="4775" y="615"/>
                    </a:moveTo>
                    <a:lnTo>
                      <a:pt x="4296" y="777"/>
                    </a:lnTo>
                    <a:lnTo>
                      <a:pt x="4267" y="777"/>
                    </a:lnTo>
                    <a:lnTo>
                      <a:pt x="4248" y="777"/>
                    </a:lnTo>
                    <a:lnTo>
                      <a:pt x="4220" y="787"/>
                    </a:lnTo>
                    <a:lnTo>
                      <a:pt x="4201" y="787"/>
                    </a:lnTo>
                    <a:lnTo>
                      <a:pt x="4181" y="797"/>
                    </a:lnTo>
                    <a:lnTo>
                      <a:pt x="4152" y="807"/>
                    </a:lnTo>
                    <a:lnTo>
                      <a:pt x="4133" y="826"/>
                    </a:lnTo>
                    <a:lnTo>
                      <a:pt x="4113" y="835"/>
                    </a:lnTo>
                    <a:lnTo>
                      <a:pt x="4008" y="874"/>
                    </a:lnTo>
                    <a:lnTo>
                      <a:pt x="3999" y="874"/>
                    </a:lnTo>
                    <a:lnTo>
                      <a:pt x="3990" y="863"/>
                    </a:lnTo>
                    <a:lnTo>
                      <a:pt x="3979" y="863"/>
                    </a:lnTo>
                    <a:lnTo>
                      <a:pt x="3970" y="863"/>
                    </a:lnTo>
                    <a:lnTo>
                      <a:pt x="3960" y="854"/>
                    </a:lnTo>
                    <a:lnTo>
                      <a:pt x="3951" y="854"/>
                    </a:lnTo>
                    <a:lnTo>
                      <a:pt x="3941" y="854"/>
                    </a:lnTo>
                    <a:lnTo>
                      <a:pt x="3951" y="807"/>
                    </a:lnTo>
                    <a:lnTo>
                      <a:pt x="3970" y="777"/>
                    </a:lnTo>
                    <a:lnTo>
                      <a:pt x="3999" y="739"/>
                    </a:lnTo>
                    <a:lnTo>
                      <a:pt x="4027" y="710"/>
                    </a:lnTo>
                    <a:lnTo>
                      <a:pt x="4057" y="682"/>
                    </a:lnTo>
                    <a:lnTo>
                      <a:pt x="4066" y="643"/>
                    </a:lnTo>
                    <a:lnTo>
                      <a:pt x="4057" y="624"/>
                    </a:lnTo>
                    <a:lnTo>
                      <a:pt x="4046" y="605"/>
                    </a:lnTo>
                    <a:lnTo>
                      <a:pt x="4037" y="586"/>
                    </a:lnTo>
                    <a:lnTo>
                      <a:pt x="4018" y="566"/>
                    </a:lnTo>
                    <a:lnTo>
                      <a:pt x="3951" y="596"/>
                    </a:lnTo>
                    <a:lnTo>
                      <a:pt x="3893" y="605"/>
                    </a:lnTo>
                    <a:lnTo>
                      <a:pt x="3826" y="624"/>
                    </a:lnTo>
                    <a:lnTo>
                      <a:pt x="3760" y="643"/>
                    </a:lnTo>
                    <a:lnTo>
                      <a:pt x="3702" y="663"/>
                    </a:lnTo>
                    <a:lnTo>
                      <a:pt x="3644" y="691"/>
                    </a:lnTo>
                    <a:lnTo>
                      <a:pt x="3596" y="730"/>
                    </a:lnTo>
                    <a:lnTo>
                      <a:pt x="3558" y="777"/>
                    </a:lnTo>
                    <a:lnTo>
                      <a:pt x="3577" y="749"/>
                    </a:lnTo>
                    <a:lnTo>
                      <a:pt x="3567" y="730"/>
                    </a:lnTo>
                    <a:lnTo>
                      <a:pt x="3558" y="710"/>
                    </a:lnTo>
                    <a:lnTo>
                      <a:pt x="3538" y="701"/>
                    </a:lnTo>
                    <a:lnTo>
                      <a:pt x="3510" y="691"/>
                    </a:lnTo>
                    <a:lnTo>
                      <a:pt x="3481" y="691"/>
                    </a:lnTo>
                    <a:lnTo>
                      <a:pt x="3452" y="682"/>
                    </a:lnTo>
                    <a:lnTo>
                      <a:pt x="3433" y="672"/>
                    </a:lnTo>
                    <a:lnTo>
                      <a:pt x="3405" y="701"/>
                    </a:lnTo>
                    <a:lnTo>
                      <a:pt x="3375" y="739"/>
                    </a:lnTo>
                    <a:lnTo>
                      <a:pt x="3356" y="787"/>
                    </a:lnTo>
                    <a:lnTo>
                      <a:pt x="3337" y="835"/>
                    </a:lnTo>
                    <a:lnTo>
                      <a:pt x="3317" y="883"/>
                    </a:lnTo>
                    <a:lnTo>
                      <a:pt x="3289" y="921"/>
                    </a:lnTo>
                    <a:lnTo>
                      <a:pt x="3250" y="951"/>
                    </a:lnTo>
                    <a:lnTo>
                      <a:pt x="3212" y="969"/>
                    </a:lnTo>
                    <a:lnTo>
                      <a:pt x="3174" y="969"/>
                    </a:lnTo>
                    <a:lnTo>
                      <a:pt x="3145" y="969"/>
                    </a:lnTo>
                    <a:lnTo>
                      <a:pt x="3106" y="960"/>
                    </a:lnTo>
                    <a:lnTo>
                      <a:pt x="3068" y="951"/>
                    </a:lnTo>
                    <a:lnTo>
                      <a:pt x="3040" y="951"/>
                    </a:lnTo>
                    <a:lnTo>
                      <a:pt x="3011" y="960"/>
                    </a:lnTo>
                    <a:lnTo>
                      <a:pt x="3001" y="988"/>
                    </a:lnTo>
                    <a:lnTo>
                      <a:pt x="2992" y="1037"/>
                    </a:lnTo>
                    <a:lnTo>
                      <a:pt x="2962" y="1065"/>
                    </a:lnTo>
                    <a:lnTo>
                      <a:pt x="2925" y="1094"/>
                    </a:lnTo>
                    <a:lnTo>
                      <a:pt x="2896" y="1123"/>
                    </a:lnTo>
                    <a:lnTo>
                      <a:pt x="2867" y="1151"/>
                    </a:lnTo>
                    <a:lnTo>
                      <a:pt x="2838" y="1181"/>
                    </a:lnTo>
                    <a:lnTo>
                      <a:pt x="2820" y="1218"/>
                    </a:lnTo>
                    <a:lnTo>
                      <a:pt x="2790" y="1248"/>
                    </a:lnTo>
                    <a:lnTo>
                      <a:pt x="2771" y="1286"/>
                    </a:lnTo>
                    <a:lnTo>
                      <a:pt x="2454" y="1392"/>
                    </a:lnTo>
                    <a:lnTo>
                      <a:pt x="2474" y="1353"/>
                    </a:lnTo>
                    <a:lnTo>
                      <a:pt x="2502" y="1324"/>
                    </a:lnTo>
                    <a:lnTo>
                      <a:pt x="2541" y="1305"/>
                    </a:lnTo>
                    <a:lnTo>
                      <a:pt x="2570" y="1276"/>
                    </a:lnTo>
                    <a:lnTo>
                      <a:pt x="2608" y="1257"/>
                    </a:lnTo>
                    <a:lnTo>
                      <a:pt x="2637" y="1229"/>
                    </a:lnTo>
                    <a:lnTo>
                      <a:pt x="2665" y="1199"/>
                    </a:lnTo>
                    <a:lnTo>
                      <a:pt x="2685" y="1162"/>
                    </a:lnTo>
                    <a:lnTo>
                      <a:pt x="2723" y="1123"/>
                    </a:lnTo>
                    <a:lnTo>
                      <a:pt x="2771" y="1094"/>
                    </a:lnTo>
                    <a:lnTo>
                      <a:pt x="2820" y="1056"/>
                    </a:lnTo>
                    <a:lnTo>
                      <a:pt x="2876" y="1027"/>
                    </a:lnTo>
                    <a:lnTo>
                      <a:pt x="2915" y="988"/>
                    </a:lnTo>
                    <a:lnTo>
                      <a:pt x="2944" y="951"/>
                    </a:lnTo>
                    <a:lnTo>
                      <a:pt x="2953" y="921"/>
                    </a:lnTo>
                    <a:lnTo>
                      <a:pt x="2953" y="893"/>
                    </a:lnTo>
                    <a:lnTo>
                      <a:pt x="2953" y="863"/>
                    </a:lnTo>
                    <a:lnTo>
                      <a:pt x="2944" y="826"/>
                    </a:lnTo>
                    <a:lnTo>
                      <a:pt x="2934" y="816"/>
                    </a:lnTo>
                    <a:lnTo>
                      <a:pt x="2925" y="807"/>
                    </a:lnTo>
                    <a:lnTo>
                      <a:pt x="2925" y="797"/>
                    </a:lnTo>
                    <a:lnTo>
                      <a:pt x="2915" y="797"/>
                    </a:lnTo>
                    <a:lnTo>
                      <a:pt x="2906" y="787"/>
                    </a:lnTo>
                    <a:lnTo>
                      <a:pt x="2896" y="787"/>
                    </a:lnTo>
                    <a:lnTo>
                      <a:pt x="2886" y="777"/>
                    </a:lnTo>
                    <a:lnTo>
                      <a:pt x="2876" y="777"/>
                    </a:lnTo>
                    <a:lnTo>
                      <a:pt x="5207" y="0"/>
                    </a:lnTo>
                    <a:lnTo>
                      <a:pt x="5207" y="49"/>
                    </a:lnTo>
                    <a:lnTo>
                      <a:pt x="5197" y="106"/>
                    </a:lnTo>
                    <a:lnTo>
                      <a:pt x="5178" y="144"/>
                    </a:lnTo>
                    <a:lnTo>
                      <a:pt x="5159" y="192"/>
                    </a:lnTo>
                    <a:lnTo>
                      <a:pt x="5130" y="231"/>
                    </a:lnTo>
                    <a:lnTo>
                      <a:pt x="5102" y="279"/>
                    </a:lnTo>
                    <a:lnTo>
                      <a:pt x="5063" y="327"/>
                    </a:lnTo>
                    <a:lnTo>
                      <a:pt x="5035" y="375"/>
                    </a:lnTo>
                    <a:lnTo>
                      <a:pt x="5053" y="385"/>
                    </a:lnTo>
                    <a:lnTo>
                      <a:pt x="5025" y="394"/>
                    </a:lnTo>
                    <a:lnTo>
                      <a:pt x="4997" y="413"/>
                    </a:lnTo>
                    <a:lnTo>
                      <a:pt x="4977" y="442"/>
                    </a:lnTo>
                    <a:lnTo>
                      <a:pt x="4958" y="471"/>
                    </a:lnTo>
                    <a:lnTo>
                      <a:pt x="4939" y="490"/>
                    </a:lnTo>
                    <a:lnTo>
                      <a:pt x="4919" y="519"/>
                    </a:lnTo>
                    <a:lnTo>
                      <a:pt x="4891" y="538"/>
                    </a:lnTo>
                    <a:lnTo>
                      <a:pt x="4862" y="557"/>
                    </a:lnTo>
                    <a:lnTo>
                      <a:pt x="4853" y="557"/>
                    </a:lnTo>
                    <a:lnTo>
                      <a:pt x="4842" y="566"/>
                    </a:lnTo>
                    <a:lnTo>
                      <a:pt x="4833" y="577"/>
                    </a:lnTo>
                    <a:lnTo>
                      <a:pt x="4823" y="577"/>
                    </a:lnTo>
                    <a:lnTo>
                      <a:pt x="4805" y="586"/>
                    </a:lnTo>
                    <a:lnTo>
                      <a:pt x="4795" y="596"/>
                    </a:lnTo>
                    <a:lnTo>
                      <a:pt x="4786" y="605"/>
                    </a:lnTo>
                    <a:lnTo>
                      <a:pt x="4775" y="615"/>
                    </a:lnTo>
                    <a:close/>
                    <a:moveTo>
                      <a:pt x="1572" y="1689"/>
                    </a:moveTo>
                    <a:lnTo>
                      <a:pt x="0" y="2216"/>
                    </a:lnTo>
                    <a:lnTo>
                      <a:pt x="28" y="2149"/>
                    </a:lnTo>
                    <a:lnTo>
                      <a:pt x="56" y="2092"/>
                    </a:lnTo>
                    <a:lnTo>
                      <a:pt x="76" y="2025"/>
                    </a:lnTo>
                    <a:lnTo>
                      <a:pt x="86" y="1967"/>
                    </a:lnTo>
                    <a:lnTo>
                      <a:pt x="105" y="1900"/>
                    </a:lnTo>
                    <a:lnTo>
                      <a:pt x="114" y="1833"/>
                    </a:lnTo>
                    <a:lnTo>
                      <a:pt x="114" y="1765"/>
                    </a:lnTo>
                    <a:lnTo>
                      <a:pt x="124" y="1698"/>
                    </a:lnTo>
                    <a:lnTo>
                      <a:pt x="834" y="1459"/>
                    </a:lnTo>
                    <a:lnTo>
                      <a:pt x="815" y="1487"/>
                    </a:lnTo>
                    <a:lnTo>
                      <a:pt x="805" y="1506"/>
                    </a:lnTo>
                    <a:lnTo>
                      <a:pt x="796" y="1535"/>
                    </a:lnTo>
                    <a:lnTo>
                      <a:pt x="776" y="1554"/>
                    </a:lnTo>
                    <a:lnTo>
                      <a:pt x="766" y="1573"/>
                    </a:lnTo>
                    <a:lnTo>
                      <a:pt x="748" y="1603"/>
                    </a:lnTo>
                    <a:lnTo>
                      <a:pt x="729" y="1622"/>
                    </a:lnTo>
                    <a:lnTo>
                      <a:pt x="719" y="1640"/>
                    </a:lnTo>
                    <a:lnTo>
                      <a:pt x="719" y="1670"/>
                    </a:lnTo>
                    <a:lnTo>
                      <a:pt x="719" y="1689"/>
                    </a:lnTo>
                    <a:lnTo>
                      <a:pt x="710" y="1708"/>
                    </a:lnTo>
                    <a:lnTo>
                      <a:pt x="699" y="1717"/>
                    </a:lnTo>
                    <a:lnTo>
                      <a:pt x="671" y="1737"/>
                    </a:lnTo>
                    <a:lnTo>
                      <a:pt x="641" y="1756"/>
                    </a:lnTo>
                    <a:lnTo>
                      <a:pt x="604" y="1775"/>
                    </a:lnTo>
                    <a:lnTo>
                      <a:pt x="594" y="1804"/>
                    </a:lnTo>
                    <a:lnTo>
                      <a:pt x="585" y="1814"/>
                    </a:lnTo>
                    <a:lnTo>
                      <a:pt x="594" y="1833"/>
                    </a:lnTo>
                    <a:lnTo>
                      <a:pt x="604" y="1851"/>
                    </a:lnTo>
                    <a:lnTo>
                      <a:pt x="613" y="1870"/>
                    </a:lnTo>
                    <a:lnTo>
                      <a:pt x="661" y="1861"/>
                    </a:lnTo>
                    <a:lnTo>
                      <a:pt x="710" y="1851"/>
                    </a:lnTo>
                    <a:lnTo>
                      <a:pt x="748" y="1833"/>
                    </a:lnTo>
                    <a:lnTo>
                      <a:pt x="785" y="1804"/>
                    </a:lnTo>
                    <a:lnTo>
                      <a:pt x="815" y="1775"/>
                    </a:lnTo>
                    <a:lnTo>
                      <a:pt x="843" y="1737"/>
                    </a:lnTo>
                    <a:lnTo>
                      <a:pt x="872" y="1698"/>
                    </a:lnTo>
                    <a:lnTo>
                      <a:pt x="901" y="1660"/>
                    </a:lnTo>
                    <a:lnTo>
                      <a:pt x="901" y="1622"/>
                    </a:lnTo>
                    <a:lnTo>
                      <a:pt x="910" y="1584"/>
                    </a:lnTo>
                    <a:lnTo>
                      <a:pt x="920" y="1554"/>
                    </a:lnTo>
                    <a:lnTo>
                      <a:pt x="929" y="1517"/>
                    </a:lnTo>
                    <a:lnTo>
                      <a:pt x="949" y="1487"/>
                    </a:lnTo>
                    <a:lnTo>
                      <a:pt x="968" y="1459"/>
                    </a:lnTo>
                    <a:lnTo>
                      <a:pt x="996" y="1429"/>
                    </a:lnTo>
                    <a:lnTo>
                      <a:pt x="1016" y="1401"/>
                    </a:lnTo>
                    <a:lnTo>
                      <a:pt x="1889" y="1113"/>
                    </a:lnTo>
                    <a:lnTo>
                      <a:pt x="1880" y="1113"/>
                    </a:lnTo>
                    <a:lnTo>
                      <a:pt x="1880" y="1123"/>
                    </a:lnTo>
                    <a:lnTo>
                      <a:pt x="1869" y="1132"/>
                    </a:lnTo>
                    <a:lnTo>
                      <a:pt x="1860" y="1142"/>
                    </a:lnTo>
                    <a:lnTo>
                      <a:pt x="1850" y="1151"/>
                    </a:lnTo>
                    <a:lnTo>
                      <a:pt x="1841" y="1229"/>
                    </a:lnTo>
                    <a:lnTo>
                      <a:pt x="1812" y="1296"/>
                    </a:lnTo>
                    <a:lnTo>
                      <a:pt x="1774" y="1362"/>
                    </a:lnTo>
                    <a:lnTo>
                      <a:pt x="1736" y="1429"/>
                    </a:lnTo>
                    <a:lnTo>
                      <a:pt x="1687" y="1487"/>
                    </a:lnTo>
                    <a:lnTo>
                      <a:pt x="1639" y="1554"/>
                    </a:lnTo>
                    <a:lnTo>
                      <a:pt x="1601" y="1622"/>
                    </a:lnTo>
                    <a:lnTo>
                      <a:pt x="1572" y="1689"/>
                    </a:lnTo>
                    <a:close/>
                    <a:moveTo>
                      <a:pt x="2042" y="1056"/>
                    </a:moveTo>
                    <a:lnTo>
                      <a:pt x="2147" y="1018"/>
                    </a:lnTo>
                    <a:lnTo>
                      <a:pt x="2138" y="1027"/>
                    </a:lnTo>
                    <a:lnTo>
                      <a:pt x="2129" y="1037"/>
                    </a:lnTo>
                    <a:lnTo>
                      <a:pt x="2119" y="1046"/>
                    </a:lnTo>
                    <a:lnTo>
                      <a:pt x="2110" y="1046"/>
                    </a:lnTo>
                    <a:lnTo>
                      <a:pt x="2100" y="1056"/>
                    </a:lnTo>
                    <a:lnTo>
                      <a:pt x="2091" y="1056"/>
                    </a:lnTo>
                    <a:lnTo>
                      <a:pt x="2071" y="1065"/>
                    </a:lnTo>
                    <a:lnTo>
                      <a:pt x="2061" y="1065"/>
                    </a:lnTo>
                    <a:lnTo>
                      <a:pt x="2052" y="1065"/>
                    </a:lnTo>
                    <a:lnTo>
                      <a:pt x="2042" y="1065"/>
                    </a:lnTo>
                    <a:lnTo>
                      <a:pt x="2042" y="1056"/>
                    </a:lnTo>
                    <a:close/>
                  </a:path>
                </a:pathLst>
              </a:custGeom>
              <a:solidFill>
                <a:srgbClr val="A6B0B0"/>
              </a:solidFill>
              <a:ln w="9525">
                <a:noFill/>
                <a:round/>
                <a:headEnd/>
                <a:tailEnd/>
              </a:ln>
            </p:spPr>
            <p:txBody>
              <a:bodyPr>
                <a:prstTxWarp prst="textNoShape">
                  <a:avLst/>
                </a:prstTxWarp>
              </a:bodyPr>
              <a:lstStyle/>
              <a:p>
                <a:endParaRPr lang="en-US"/>
              </a:p>
            </p:txBody>
          </p:sp>
          <p:sp>
            <p:nvSpPr>
              <p:cNvPr id="67875" name="Freeform 728"/>
              <p:cNvSpPr>
                <a:spLocks noChangeAspect="1" noEditPoints="1"/>
              </p:cNvSpPr>
              <p:nvPr/>
            </p:nvSpPr>
            <p:spPr bwMode="auto">
              <a:xfrm>
                <a:off x="3457" y="2321"/>
                <a:ext cx="1016" cy="401"/>
              </a:xfrm>
              <a:custGeom>
                <a:avLst/>
                <a:gdLst>
                  <a:gd name="T0" fmla="*/ 2752 w 5083"/>
                  <a:gd name="T1" fmla="*/ 1083 h 2004"/>
                  <a:gd name="T2" fmla="*/ 2724 w 5083"/>
                  <a:gd name="T3" fmla="*/ 1074 h 2004"/>
                  <a:gd name="T4" fmla="*/ 2705 w 5083"/>
                  <a:gd name="T5" fmla="*/ 1064 h 2004"/>
                  <a:gd name="T6" fmla="*/ 2685 w 5083"/>
                  <a:gd name="T7" fmla="*/ 1045 h 2004"/>
                  <a:gd name="T8" fmla="*/ 2676 w 5083"/>
                  <a:gd name="T9" fmla="*/ 1016 h 2004"/>
                  <a:gd name="T10" fmla="*/ 2571 w 5083"/>
                  <a:gd name="T11" fmla="*/ 1007 h 2004"/>
                  <a:gd name="T12" fmla="*/ 2484 w 5083"/>
                  <a:gd name="T13" fmla="*/ 1045 h 2004"/>
                  <a:gd name="T14" fmla="*/ 2397 w 5083"/>
                  <a:gd name="T15" fmla="*/ 1103 h 2004"/>
                  <a:gd name="T16" fmla="*/ 2302 w 5083"/>
                  <a:gd name="T17" fmla="*/ 1141 h 2004"/>
                  <a:gd name="T18" fmla="*/ 2292 w 5083"/>
                  <a:gd name="T19" fmla="*/ 1103 h 2004"/>
                  <a:gd name="T20" fmla="*/ 2253 w 5083"/>
                  <a:gd name="T21" fmla="*/ 1083 h 2004"/>
                  <a:gd name="T22" fmla="*/ 2206 w 5083"/>
                  <a:gd name="T23" fmla="*/ 1093 h 2004"/>
                  <a:gd name="T24" fmla="*/ 2158 w 5083"/>
                  <a:gd name="T25" fmla="*/ 1103 h 2004"/>
                  <a:gd name="T26" fmla="*/ 2130 w 5083"/>
                  <a:gd name="T27" fmla="*/ 1160 h 2004"/>
                  <a:gd name="T28" fmla="*/ 2091 w 5083"/>
                  <a:gd name="T29" fmla="*/ 1218 h 2004"/>
                  <a:gd name="T30" fmla="*/ 2062 w 5083"/>
                  <a:gd name="T31" fmla="*/ 1275 h 2004"/>
                  <a:gd name="T32" fmla="*/ 2023 w 5083"/>
                  <a:gd name="T33" fmla="*/ 1324 h 2004"/>
                  <a:gd name="T34" fmla="*/ 1900 w 5083"/>
                  <a:gd name="T35" fmla="*/ 1343 h 2004"/>
                  <a:gd name="T36" fmla="*/ 1870 w 5083"/>
                  <a:gd name="T37" fmla="*/ 1285 h 2004"/>
                  <a:gd name="T38" fmla="*/ 1851 w 5083"/>
                  <a:gd name="T39" fmla="*/ 1237 h 2004"/>
                  <a:gd name="T40" fmla="*/ 1803 w 5083"/>
                  <a:gd name="T41" fmla="*/ 1227 h 2004"/>
                  <a:gd name="T42" fmla="*/ 1756 w 5083"/>
                  <a:gd name="T43" fmla="*/ 1266 h 2004"/>
                  <a:gd name="T44" fmla="*/ 1756 w 5083"/>
                  <a:gd name="T45" fmla="*/ 1304 h 2004"/>
                  <a:gd name="T46" fmla="*/ 1765 w 5083"/>
                  <a:gd name="T47" fmla="*/ 1352 h 2004"/>
                  <a:gd name="T48" fmla="*/ 1765 w 5083"/>
                  <a:gd name="T49" fmla="*/ 1391 h 2004"/>
                  <a:gd name="T50" fmla="*/ 892 w 5083"/>
                  <a:gd name="T51" fmla="*/ 1707 h 2004"/>
                  <a:gd name="T52" fmla="*/ 921 w 5083"/>
                  <a:gd name="T53" fmla="*/ 1659 h 2004"/>
                  <a:gd name="T54" fmla="*/ 949 w 5083"/>
                  <a:gd name="T55" fmla="*/ 1611 h 2004"/>
                  <a:gd name="T56" fmla="*/ 960 w 5083"/>
                  <a:gd name="T57" fmla="*/ 1563 h 2004"/>
                  <a:gd name="T58" fmla="*/ 969 w 5083"/>
                  <a:gd name="T59" fmla="*/ 1515 h 2004"/>
                  <a:gd name="T60" fmla="*/ 1036 w 5083"/>
                  <a:gd name="T61" fmla="*/ 1429 h 2004"/>
                  <a:gd name="T62" fmla="*/ 1065 w 5083"/>
                  <a:gd name="T63" fmla="*/ 1333 h 2004"/>
                  <a:gd name="T64" fmla="*/ 1084 w 5083"/>
                  <a:gd name="T65" fmla="*/ 1237 h 2004"/>
                  <a:gd name="T66" fmla="*/ 1132 w 5083"/>
                  <a:gd name="T67" fmla="*/ 1151 h 2004"/>
                  <a:gd name="T68" fmla="*/ 4623 w 5083"/>
                  <a:gd name="T69" fmla="*/ 20 h 2004"/>
                  <a:gd name="T70" fmla="*/ 4709 w 5083"/>
                  <a:gd name="T71" fmla="*/ 38 h 2004"/>
                  <a:gd name="T72" fmla="*/ 4795 w 5083"/>
                  <a:gd name="T73" fmla="*/ 57 h 2004"/>
                  <a:gd name="T74" fmla="*/ 4882 w 5083"/>
                  <a:gd name="T75" fmla="*/ 67 h 2004"/>
                  <a:gd name="T76" fmla="*/ 4949 w 5083"/>
                  <a:gd name="T77" fmla="*/ 76 h 2004"/>
                  <a:gd name="T78" fmla="*/ 5006 w 5083"/>
                  <a:gd name="T79" fmla="*/ 115 h 2004"/>
                  <a:gd name="T80" fmla="*/ 5045 w 5083"/>
                  <a:gd name="T81" fmla="*/ 162 h 2004"/>
                  <a:gd name="T82" fmla="*/ 5073 w 5083"/>
                  <a:gd name="T83" fmla="*/ 220 h 2004"/>
                  <a:gd name="T84" fmla="*/ 5083 w 5083"/>
                  <a:gd name="T85" fmla="*/ 259 h 2004"/>
                  <a:gd name="T86" fmla="*/ 5083 w 5083"/>
                  <a:gd name="T87" fmla="*/ 278 h 2004"/>
                  <a:gd name="T88" fmla="*/ 5083 w 5083"/>
                  <a:gd name="T89" fmla="*/ 297 h 2004"/>
                  <a:gd name="T90" fmla="*/ 710 w 5083"/>
                  <a:gd name="T91" fmla="*/ 1765 h 2004"/>
                  <a:gd name="T92" fmla="*/ 10 w 5083"/>
                  <a:gd name="T93" fmla="*/ 1928 h 2004"/>
                  <a:gd name="T94" fmla="*/ 29 w 5083"/>
                  <a:gd name="T95" fmla="*/ 1793 h 2004"/>
                  <a:gd name="T96" fmla="*/ 57 w 5083"/>
                  <a:gd name="T97" fmla="*/ 1659 h 2004"/>
                  <a:gd name="T98" fmla="*/ 106 w 5083"/>
                  <a:gd name="T99" fmla="*/ 1544 h 2004"/>
                  <a:gd name="T100" fmla="*/ 1007 w 5083"/>
                  <a:gd name="T101" fmla="*/ 1199 h 2004"/>
                  <a:gd name="T102" fmla="*/ 902 w 5083"/>
                  <a:gd name="T103" fmla="*/ 1324 h 2004"/>
                  <a:gd name="T104" fmla="*/ 835 w 5083"/>
                  <a:gd name="T105" fmla="*/ 1468 h 2004"/>
                  <a:gd name="T106" fmla="*/ 767 w 5083"/>
                  <a:gd name="T107" fmla="*/ 1621 h 2004"/>
                  <a:gd name="T108" fmla="*/ 710 w 5083"/>
                  <a:gd name="T109" fmla="*/ 1765 h 2004"/>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5083"/>
                  <a:gd name="T166" fmla="*/ 0 h 2004"/>
                  <a:gd name="T167" fmla="*/ 5083 w 5083"/>
                  <a:gd name="T168" fmla="*/ 2004 h 2004"/>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5083" h="2004">
                    <a:moveTo>
                      <a:pt x="5083" y="306"/>
                    </a:moveTo>
                    <a:lnTo>
                      <a:pt x="2752" y="1083"/>
                    </a:lnTo>
                    <a:lnTo>
                      <a:pt x="2743" y="1074"/>
                    </a:lnTo>
                    <a:lnTo>
                      <a:pt x="2724" y="1074"/>
                    </a:lnTo>
                    <a:lnTo>
                      <a:pt x="2714" y="1064"/>
                    </a:lnTo>
                    <a:lnTo>
                      <a:pt x="2705" y="1064"/>
                    </a:lnTo>
                    <a:lnTo>
                      <a:pt x="2696" y="1055"/>
                    </a:lnTo>
                    <a:lnTo>
                      <a:pt x="2685" y="1045"/>
                    </a:lnTo>
                    <a:lnTo>
                      <a:pt x="2676" y="1027"/>
                    </a:lnTo>
                    <a:lnTo>
                      <a:pt x="2676" y="1016"/>
                    </a:lnTo>
                    <a:lnTo>
                      <a:pt x="2618" y="1007"/>
                    </a:lnTo>
                    <a:lnTo>
                      <a:pt x="2571" y="1007"/>
                    </a:lnTo>
                    <a:lnTo>
                      <a:pt x="2522" y="1027"/>
                    </a:lnTo>
                    <a:lnTo>
                      <a:pt x="2484" y="1045"/>
                    </a:lnTo>
                    <a:lnTo>
                      <a:pt x="2436" y="1074"/>
                    </a:lnTo>
                    <a:lnTo>
                      <a:pt x="2397" y="1103"/>
                    </a:lnTo>
                    <a:lnTo>
                      <a:pt x="2350" y="1122"/>
                    </a:lnTo>
                    <a:lnTo>
                      <a:pt x="2302" y="1141"/>
                    </a:lnTo>
                    <a:lnTo>
                      <a:pt x="2302" y="1113"/>
                    </a:lnTo>
                    <a:lnTo>
                      <a:pt x="2292" y="1103"/>
                    </a:lnTo>
                    <a:lnTo>
                      <a:pt x="2273" y="1093"/>
                    </a:lnTo>
                    <a:lnTo>
                      <a:pt x="2253" y="1083"/>
                    </a:lnTo>
                    <a:lnTo>
                      <a:pt x="2225" y="1083"/>
                    </a:lnTo>
                    <a:lnTo>
                      <a:pt x="2206" y="1093"/>
                    </a:lnTo>
                    <a:lnTo>
                      <a:pt x="2177" y="1093"/>
                    </a:lnTo>
                    <a:lnTo>
                      <a:pt x="2158" y="1103"/>
                    </a:lnTo>
                    <a:lnTo>
                      <a:pt x="2139" y="1132"/>
                    </a:lnTo>
                    <a:lnTo>
                      <a:pt x="2130" y="1160"/>
                    </a:lnTo>
                    <a:lnTo>
                      <a:pt x="2111" y="1189"/>
                    </a:lnTo>
                    <a:lnTo>
                      <a:pt x="2091" y="1218"/>
                    </a:lnTo>
                    <a:lnTo>
                      <a:pt x="2081" y="1247"/>
                    </a:lnTo>
                    <a:lnTo>
                      <a:pt x="2062" y="1275"/>
                    </a:lnTo>
                    <a:lnTo>
                      <a:pt x="2042" y="1304"/>
                    </a:lnTo>
                    <a:lnTo>
                      <a:pt x="2023" y="1324"/>
                    </a:lnTo>
                    <a:lnTo>
                      <a:pt x="1918" y="1362"/>
                    </a:lnTo>
                    <a:lnTo>
                      <a:pt x="1900" y="1343"/>
                    </a:lnTo>
                    <a:lnTo>
                      <a:pt x="1880" y="1313"/>
                    </a:lnTo>
                    <a:lnTo>
                      <a:pt x="1870" y="1285"/>
                    </a:lnTo>
                    <a:lnTo>
                      <a:pt x="1861" y="1266"/>
                    </a:lnTo>
                    <a:lnTo>
                      <a:pt x="1851" y="1237"/>
                    </a:lnTo>
                    <a:lnTo>
                      <a:pt x="1832" y="1227"/>
                    </a:lnTo>
                    <a:lnTo>
                      <a:pt x="1803" y="1227"/>
                    </a:lnTo>
                    <a:lnTo>
                      <a:pt x="1765" y="1237"/>
                    </a:lnTo>
                    <a:lnTo>
                      <a:pt x="1756" y="1266"/>
                    </a:lnTo>
                    <a:lnTo>
                      <a:pt x="1745" y="1285"/>
                    </a:lnTo>
                    <a:lnTo>
                      <a:pt x="1756" y="1304"/>
                    </a:lnTo>
                    <a:lnTo>
                      <a:pt x="1756" y="1333"/>
                    </a:lnTo>
                    <a:lnTo>
                      <a:pt x="1765" y="1352"/>
                    </a:lnTo>
                    <a:lnTo>
                      <a:pt x="1765" y="1371"/>
                    </a:lnTo>
                    <a:lnTo>
                      <a:pt x="1765" y="1391"/>
                    </a:lnTo>
                    <a:lnTo>
                      <a:pt x="1765" y="1419"/>
                    </a:lnTo>
                    <a:lnTo>
                      <a:pt x="892" y="1707"/>
                    </a:lnTo>
                    <a:lnTo>
                      <a:pt x="902" y="1688"/>
                    </a:lnTo>
                    <a:lnTo>
                      <a:pt x="921" y="1659"/>
                    </a:lnTo>
                    <a:lnTo>
                      <a:pt x="930" y="1640"/>
                    </a:lnTo>
                    <a:lnTo>
                      <a:pt x="949" y="1611"/>
                    </a:lnTo>
                    <a:lnTo>
                      <a:pt x="960" y="1592"/>
                    </a:lnTo>
                    <a:lnTo>
                      <a:pt x="960" y="1563"/>
                    </a:lnTo>
                    <a:lnTo>
                      <a:pt x="969" y="1535"/>
                    </a:lnTo>
                    <a:lnTo>
                      <a:pt x="969" y="1515"/>
                    </a:lnTo>
                    <a:lnTo>
                      <a:pt x="1007" y="1468"/>
                    </a:lnTo>
                    <a:lnTo>
                      <a:pt x="1036" y="1429"/>
                    </a:lnTo>
                    <a:lnTo>
                      <a:pt x="1055" y="1380"/>
                    </a:lnTo>
                    <a:lnTo>
                      <a:pt x="1065" y="1333"/>
                    </a:lnTo>
                    <a:lnTo>
                      <a:pt x="1074" y="1285"/>
                    </a:lnTo>
                    <a:lnTo>
                      <a:pt x="1084" y="1237"/>
                    </a:lnTo>
                    <a:lnTo>
                      <a:pt x="1103" y="1199"/>
                    </a:lnTo>
                    <a:lnTo>
                      <a:pt x="1132" y="1151"/>
                    </a:lnTo>
                    <a:lnTo>
                      <a:pt x="4574" y="0"/>
                    </a:lnTo>
                    <a:lnTo>
                      <a:pt x="4623" y="20"/>
                    </a:lnTo>
                    <a:lnTo>
                      <a:pt x="4662" y="29"/>
                    </a:lnTo>
                    <a:lnTo>
                      <a:pt x="4709" y="38"/>
                    </a:lnTo>
                    <a:lnTo>
                      <a:pt x="4748" y="48"/>
                    </a:lnTo>
                    <a:lnTo>
                      <a:pt x="4795" y="57"/>
                    </a:lnTo>
                    <a:lnTo>
                      <a:pt x="4834" y="57"/>
                    </a:lnTo>
                    <a:lnTo>
                      <a:pt x="4882" y="67"/>
                    </a:lnTo>
                    <a:lnTo>
                      <a:pt x="4929" y="67"/>
                    </a:lnTo>
                    <a:lnTo>
                      <a:pt x="4949" y="76"/>
                    </a:lnTo>
                    <a:lnTo>
                      <a:pt x="4978" y="96"/>
                    </a:lnTo>
                    <a:lnTo>
                      <a:pt x="5006" y="115"/>
                    </a:lnTo>
                    <a:lnTo>
                      <a:pt x="5026" y="144"/>
                    </a:lnTo>
                    <a:lnTo>
                      <a:pt x="5045" y="162"/>
                    </a:lnTo>
                    <a:lnTo>
                      <a:pt x="5054" y="192"/>
                    </a:lnTo>
                    <a:lnTo>
                      <a:pt x="5073" y="220"/>
                    </a:lnTo>
                    <a:lnTo>
                      <a:pt x="5083" y="250"/>
                    </a:lnTo>
                    <a:lnTo>
                      <a:pt x="5083" y="259"/>
                    </a:lnTo>
                    <a:lnTo>
                      <a:pt x="5083" y="268"/>
                    </a:lnTo>
                    <a:lnTo>
                      <a:pt x="5083" y="278"/>
                    </a:lnTo>
                    <a:lnTo>
                      <a:pt x="5083" y="287"/>
                    </a:lnTo>
                    <a:lnTo>
                      <a:pt x="5083" y="297"/>
                    </a:lnTo>
                    <a:lnTo>
                      <a:pt x="5083" y="306"/>
                    </a:lnTo>
                    <a:close/>
                    <a:moveTo>
                      <a:pt x="710" y="1765"/>
                    </a:moveTo>
                    <a:lnTo>
                      <a:pt x="0" y="2004"/>
                    </a:lnTo>
                    <a:lnTo>
                      <a:pt x="10" y="1928"/>
                    </a:lnTo>
                    <a:lnTo>
                      <a:pt x="20" y="1860"/>
                    </a:lnTo>
                    <a:lnTo>
                      <a:pt x="29" y="1793"/>
                    </a:lnTo>
                    <a:lnTo>
                      <a:pt x="39" y="1726"/>
                    </a:lnTo>
                    <a:lnTo>
                      <a:pt x="57" y="1659"/>
                    </a:lnTo>
                    <a:lnTo>
                      <a:pt x="76" y="1602"/>
                    </a:lnTo>
                    <a:lnTo>
                      <a:pt x="106" y="1544"/>
                    </a:lnTo>
                    <a:lnTo>
                      <a:pt x="134" y="1487"/>
                    </a:lnTo>
                    <a:lnTo>
                      <a:pt x="1007" y="1199"/>
                    </a:lnTo>
                    <a:lnTo>
                      <a:pt x="949" y="1257"/>
                    </a:lnTo>
                    <a:lnTo>
                      <a:pt x="902" y="1324"/>
                    </a:lnTo>
                    <a:lnTo>
                      <a:pt x="863" y="1400"/>
                    </a:lnTo>
                    <a:lnTo>
                      <a:pt x="835" y="1468"/>
                    </a:lnTo>
                    <a:lnTo>
                      <a:pt x="796" y="1544"/>
                    </a:lnTo>
                    <a:lnTo>
                      <a:pt x="767" y="1621"/>
                    </a:lnTo>
                    <a:lnTo>
                      <a:pt x="739" y="1698"/>
                    </a:lnTo>
                    <a:lnTo>
                      <a:pt x="710" y="1765"/>
                    </a:lnTo>
                    <a:close/>
                  </a:path>
                </a:pathLst>
              </a:custGeom>
              <a:solidFill>
                <a:srgbClr val="B3BBBB"/>
              </a:solidFill>
              <a:ln w="9525">
                <a:noFill/>
                <a:round/>
                <a:headEnd/>
                <a:tailEnd/>
              </a:ln>
            </p:spPr>
            <p:txBody>
              <a:bodyPr>
                <a:prstTxWarp prst="textNoShape">
                  <a:avLst/>
                </a:prstTxWarp>
              </a:bodyPr>
              <a:lstStyle/>
              <a:p>
                <a:endParaRPr lang="en-US"/>
              </a:p>
            </p:txBody>
          </p:sp>
          <p:sp>
            <p:nvSpPr>
              <p:cNvPr id="67876" name="Freeform 729"/>
              <p:cNvSpPr>
                <a:spLocks noChangeAspect="1" noEditPoints="1"/>
              </p:cNvSpPr>
              <p:nvPr/>
            </p:nvSpPr>
            <p:spPr bwMode="auto">
              <a:xfrm>
                <a:off x="3483" y="2269"/>
                <a:ext cx="888" cy="349"/>
              </a:xfrm>
              <a:custGeom>
                <a:avLst/>
                <a:gdLst>
                  <a:gd name="T0" fmla="*/ 998 w 4440"/>
                  <a:gd name="T1" fmla="*/ 1410 h 1746"/>
                  <a:gd name="T2" fmla="*/ 1017 w 4440"/>
                  <a:gd name="T3" fmla="*/ 1391 h 1746"/>
                  <a:gd name="T4" fmla="*/ 1026 w 4440"/>
                  <a:gd name="T5" fmla="*/ 1381 h 1746"/>
                  <a:gd name="T6" fmla="*/ 1046 w 4440"/>
                  <a:gd name="T7" fmla="*/ 1372 h 1746"/>
                  <a:gd name="T8" fmla="*/ 1046 w 4440"/>
                  <a:gd name="T9" fmla="*/ 1342 h 1746"/>
                  <a:gd name="T10" fmla="*/ 1046 w 4440"/>
                  <a:gd name="T11" fmla="*/ 1314 h 1746"/>
                  <a:gd name="T12" fmla="*/ 1065 w 4440"/>
                  <a:gd name="T13" fmla="*/ 1286 h 1746"/>
                  <a:gd name="T14" fmla="*/ 1084 w 4440"/>
                  <a:gd name="T15" fmla="*/ 1256 h 1746"/>
                  <a:gd name="T16" fmla="*/ 1103 w 4440"/>
                  <a:gd name="T17" fmla="*/ 1208 h 1746"/>
                  <a:gd name="T18" fmla="*/ 1142 w 4440"/>
                  <a:gd name="T19" fmla="*/ 1122 h 1746"/>
                  <a:gd name="T20" fmla="*/ 1181 w 4440"/>
                  <a:gd name="T21" fmla="*/ 1036 h 1746"/>
                  <a:gd name="T22" fmla="*/ 1190 w 4440"/>
                  <a:gd name="T23" fmla="*/ 959 h 1746"/>
                  <a:gd name="T24" fmla="*/ 1190 w 4440"/>
                  <a:gd name="T25" fmla="*/ 882 h 1746"/>
                  <a:gd name="T26" fmla="*/ 1199 w 4440"/>
                  <a:gd name="T27" fmla="*/ 873 h 1746"/>
                  <a:gd name="T28" fmla="*/ 3875 w 4440"/>
                  <a:gd name="T29" fmla="*/ 29 h 1746"/>
                  <a:gd name="T30" fmla="*/ 3990 w 4440"/>
                  <a:gd name="T31" fmla="*/ 105 h 1746"/>
                  <a:gd name="T32" fmla="*/ 4105 w 4440"/>
                  <a:gd name="T33" fmla="*/ 173 h 1746"/>
                  <a:gd name="T34" fmla="*/ 4229 w 4440"/>
                  <a:gd name="T35" fmla="*/ 230 h 1746"/>
                  <a:gd name="T36" fmla="*/ 4317 w 4440"/>
                  <a:gd name="T37" fmla="*/ 240 h 1746"/>
                  <a:gd name="T38" fmla="*/ 4354 w 4440"/>
                  <a:gd name="T39" fmla="*/ 249 h 1746"/>
                  <a:gd name="T40" fmla="*/ 4384 w 4440"/>
                  <a:gd name="T41" fmla="*/ 249 h 1746"/>
                  <a:gd name="T42" fmla="*/ 4422 w 4440"/>
                  <a:gd name="T43" fmla="*/ 259 h 1746"/>
                  <a:gd name="T44" fmla="*/ 873 w 4440"/>
                  <a:gd name="T45" fmla="*/ 1458 h 1746"/>
                  <a:gd name="T46" fmla="*/ 10 w 4440"/>
                  <a:gd name="T47" fmla="*/ 1736 h 1746"/>
                  <a:gd name="T48" fmla="*/ 20 w 4440"/>
                  <a:gd name="T49" fmla="*/ 1716 h 1746"/>
                  <a:gd name="T50" fmla="*/ 29 w 4440"/>
                  <a:gd name="T51" fmla="*/ 1697 h 1746"/>
                  <a:gd name="T52" fmla="*/ 48 w 4440"/>
                  <a:gd name="T53" fmla="*/ 1688 h 1746"/>
                  <a:gd name="T54" fmla="*/ 77 w 4440"/>
                  <a:gd name="T55" fmla="*/ 1572 h 1746"/>
                  <a:gd name="T56" fmla="*/ 67 w 4440"/>
                  <a:gd name="T57" fmla="*/ 1467 h 1746"/>
                  <a:gd name="T58" fmla="*/ 58 w 4440"/>
                  <a:gd name="T59" fmla="*/ 1352 h 1746"/>
                  <a:gd name="T60" fmla="*/ 58 w 4440"/>
                  <a:gd name="T61" fmla="*/ 1256 h 1746"/>
                  <a:gd name="T62" fmla="*/ 1007 w 4440"/>
                  <a:gd name="T63" fmla="*/ 987 h 1746"/>
                  <a:gd name="T64" fmla="*/ 969 w 4440"/>
                  <a:gd name="T65" fmla="*/ 1112 h 1746"/>
                  <a:gd name="T66" fmla="*/ 931 w 4440"/>
                  <a:gd name="T67" fmla="*/ 1228 h 1746"/>
                  <a:gd name="T68" fmla="*/ 902 w 4440"/>
                  <a:gd name="T69" fmla="*/ 1352 h 1746"/>
                  <a:gd name="T70" fmla="*/ 902 w 4440"/>
                  <a:gd name="T71" fmla="*/ 1419 h 1746"/>
                  <a:gd name="T72" fmla="*/ 893 w 4440"/>
                  <a:gd name="T73" fmla="*/ 1428 h 1746"/>
                  <a:gd name="T74" fmla="*/ 882 w 4440"/>
                  <a:gd name="T75" fmla="*/ 1439 h 1746"/>
                  <a:gd name="T76" fmla="*/ 873 w 4440"/>
                  <a:gd name="T77" fmla="*/ 1448 h 174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4440"/>
                  <a:gd name="T118" fmla="*/ 0 h 1746"/>
                  <a:gd name="T119" fmla="*/ 4440 w 4440"/>
                  <a:gd name="T120" fmla="*/ 1746 h 174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4440" h="1746">
                    <a:moveTo>
                      <a:pt x="4440" y="259"/>
                    </a:moveTo>
                    <a:lnTo>
                      <a:pt x="998" y="1410"/>
                    </a:lnTo>
                    <a:lnTo>
                      <a:pt x="1007" y="1400"/>
                    </a:lnTo>
                    <a:lnTo>
                      <a:pt x="1017" y="1391"/>
                    </a:lnTo>
                    <a:lnTo>
                      <a:pt x="1017" y="1381"/>
                    </a:lnTo>
                    <a:lnTo>
                      <a:pt x="1026" y="1381"/>
                    </a:lnTo>
                    <a:lnTo>
                      <a:pt x="1037" y="1372"/>
                    </a:lnTo>
                    <a:lnTo>
                      <a:pt x="1046" y="1372"/>
                    </a:lnTo>
                    <a:lnTo>
                      <a:pt x="1056" y="1362"/>
                    </a:lnTo>
                    <a:lnTo>
                      <a:pt x="1046" y="1342"/>
                    </a:lnTo>
                    <a:lnTo>
                      <a:pt x="1046" y="1333"/>
                    </a:lnTo>
                    <a:lnTo>
                      <a:pt x="1046" y="1314"/>
                    </a:lnTo>
                    <a:lnTo>
                      <a:pt x="1056" y="1295"/>
                    </a:lnTo>
                    <a:lnTo>
                      <a:pt x="1065" y="1286"/>
                    </a:lnTo>
                    <a:lnTo>
                      <a:pt x="1074" y="1266"/>
                    </a:lnTo>
                    <a:lnTo>
                      <a:pt x="1084" y="1256"/>
                    </a:lnTo>
                    <a:lnTo>
                      <a:pt x="1093" y="1247"/>
                    </a:lnTo>
                    <a:lnTo>
                      <a:pt x="1103" y="1208"/>
                    </a:lnTo>
                    <a:lnTo>
                      <a:pt x="1123" y="1161"/>
                    </a:lnTo>
                    <a:lnTo>
                      <a:pt x="1142" y="1122"/>
                    </a:lnTo>
                    <a:lnTo>
                      <a:pt x="1170" y="1084"/>
                    </a:lnTo>
                    <a:lnTo>
                      <a:pt x="1181" y="1036"/>
                    </a:lnTo>
                    <a:lnTo>
                      <a:pt x="1190" y="998"/>
                    </a:lnTo>
                    <a:lnTo>
                      <a:pt x="1190" y="959"/>
                    </a:lnTo>
                    <a:lnTo>
                      <a:pt x="1170" y="920"/>
                    </a:lnTo>
                    <a:lnTo>
                      <a:pt x="1190" y="882"/>
                    </a:lnTo>
                    <a:lnTo>
                      <a:pt x="1190" y="873"/>
                    </a:lnTo>
                    <a:lnTo>
                      <a:pt x="1199" y="873"/>
                    </a:lnTo>
                    <a:lnTo>
                      <a:pt x="3818" y="0"/>
                    </a:lnTo>
                    <a:lnTo>
                      <a:pt x="3875" y="29"/>
                    </a:lnTo>
                    <a:lnTo>
                      <a:pt x="3932" y="68"/>
                    </a:lnTo>
                    <a:lnTo>
                      <a:pt x="3990" y="105"/>
                    </a:lnTo>
                    <a:lnTo>
                      <a:pt x="4048" y="144"/>
                    </a:lnTo>
                    <a:lnTo>
                      <a:pt x="4105" y="173"/>
                    </a:lnTo>
                    <a:lnTo>
                      <a:pt x="4163" y="211"/>
                    </a:lnTo>
                    <a:lnTo>
                      <a:pt x="4229" y="230"/>
                    </a:lnTo>
                    <a:lnTo>
                      <a:pt x="4297" y="240"/>
                    </a:lnTo>
                    <a:lnTo>
                      <a:pt x="4317" y="240"/>
                    </a:lnTo>
                    <a:lnTo>
                      <a:pt x="4335" y="240"/>
                    </a:lnTo>
                    <a:lnTo>
                      <a:pt x="4354" y="249"/>
                    </a:lnTo>
                    <a:lnTo>
                      <a:pt x="4364" y="249"/>
                    </a:lnTo>
                    <a:lnTo>
                      <a:pt x="4384" y="249"/>
                    </a:lnTo>
                    <a:lnTo>
                      <a:pt x="4403" y="259"/>
                    </a:lnTo>
                    <a:lnTo>
                      <a:pt x="4422" y="259"/>
                    </a:lnTo>
                    <a:lnTo>
                      <a:pt x="4440" y="259"/>
                    </a:lnTo>
                    <a:close/>
                    <a:moveTo>
                      <a:pt x="873" y="1458"/>
                    </a:moveTo>
                    <a:lnTo>
                      <a:pt x="0" y="1746"/>
                    </a:lnTo>
                    <a:lnTo>
                      <a:pt x="10" y="1736"/>
                    </a:lnTo>
                    <a:lnTo>
                      <a:pt x="10" y="1727"/>
                    </a:lnTo>
                    <a:lnTo>
                      <a:pt x="20" y="1716"/>
                    </a:lnTo>
                    <a:lnTo>
                      <a:pt x="29" y="1707"/>
                    </a:lnTo>
                    <a:lnTo>
                      <a:pt x="29" y="1697"/>
                    </a:lnTo>
                    <a:lnTo>
                      <a:pt x="39" y="1697"/>
                    </a:lnTo>
                    <a:lnTo>
                      <a:pt x="48" y="1688"/>
                    </a:lnTo>
                    <a:lnTo>
                      <a:pt x="67" y="1630"/>
                    </a:lnTo>
                    <a:lnTo>
                      <a:pt x="77" y="1572"/>
                    </a:lnTo>
                    <a:lnTo>
                      <a:pt x="77" y="1525"/>
                    </a:lnTo>
                    <a:lnTo>
                      <a:pt x="67" y="1467"/>
                    </a:lnTo>
                    <a:lnTo>
                      <a:pt x="58" y="1410"/>
                    </a:lnTo>
                    <a:lnTo>
                      <a:pt x="58" y="1352"/>
                    </a:lnTo>
                    <a:lnTo>
                      <a:pt x="48" y="1304"/>
                    </a:lnTo>
                    <a:lnTo>
                      <a:pt x="58" y="1256"/>
                    </a:lnTo>
                    <a:lnTo>
                      <a:pt x="1026" y="931"/>
                    </a:lnTo>
                    <a:lnTo>
                      <a:pt x="1007" y="987"/>
                    </a:lnTo>
                    <a:lnTo>
                      <a:pt x="998" y="1055"/>
                    </a:lnTo>
                    <a:lnTo>
                      <a:pt x="969" y="1112"/>
                    </a:lnTo>
                    <a:lnTo>
                      <a:pt x="950" y="1170"/>
                    </a:lnTo>
                    <a:lnTo>
                      <a:pt x="931" y="1228"/>
                    </a:lnTo>
                    <a:lnTo>
                      <a:pt x="912" y="1295"/>
                    </a:lnTo>
                    <a:lnTo>
                      <a:pt x="902" y="1352"/>
                    </a:lnTo>
                    <a:lnTo>
                      <a:pt x="912" y="1419"/>
                    </a:lnTo>
                    <a:lnTo>
                      <a:pt x="902" y="1419"/>
                    </a:lnTo>
                    <a:lnTo>
                      <a:pt x="902" y="1428"/>
                    </a:lnTo>
                    <a:lnTo>
                      <a:pt x="893" y="1428"/>
                    </a:lnTo>
                    <a:lnTo>
                      <a:pt x="893" y="1439"/>
                    </a:lnTo>
                    <a:lnTo>
                      <a:pt x="882" y="1439"/>
                    </a:lnTo>
                    <a:lnTo>
                      <a:pt x="882" y="1448"/>
                    </a:lnTo>
                    <a:lnTo>
                      <a:pt x="873" y="1448"/>
                    </a:lnTo>
                    <a:lnTo>
                      <a:pt x="873" y="1458"/>
                    </a:lnTo>
                    <a:close/>
                  </a:path>
                </a:pathLst>
              </a:custGeom>
              <a:solidFill>
                <a:srgbClr val="BFC5C5"/>
              </a:solidFill>
              <a:ln w="9525">
                <a:noFill/>
                <a:round/>
                <a:headEnd/>
                <a:tailEnd/>
              </a:ln>
            </p:spPr>
            <p:txBody>
              <a:bodyPr>
                <a:prstTxWarp prst="textNoShape">
                  <a:avLst/>
                </a:prstTxWarp>
              </a:bodyPr>
              <a:lstStyle/>
              <a:p>
                <a:endParaRPr lang="en-US"/>
              </a:p>
            </p:txBody>
          </p:sp>
          <p:sp>
            <p:nvSpPr>
              <p:cNvPr id="67877" name="Freeform 730"/>
              <p:cNvSpPr>
                <a:spLocks noChangeAspect="1" noEditPoints="1"/>
              </p:cNvSpPr>
              <p:nvPr/>
            </p:nvSpPr>
            <p:spPr bwMode="auto">
              <a:xfrm>
                <a:off x="3495" y="2265"/>
                <a:ext cx="752" cy="255"/>
              </a:xfrm>
              <a:custGeom>
                <a:avLst/>
                <a:gdLst>
                  <a:gd name="T0" fmla="*/ 1141 w 3760"/>
                  <a:gd name="T1" fmla="*/ 893 h 1276"/>
                  <a:gd name="T2" fmla="*/ 1132 w 3760"/>
                  <a:gd name="T3" fmla="*/ 777 h 1276"/>
                  <a:gd name="T4" fmla="*/ 1112 w 3760"/>
                  <a:gd name="T5" fmla="*/ 663 h 1276"/>
                  <a:gd name="T6" fmla="*/ 1093 w 3760"/>
                  <a:gd name="T7" fmla="*/ 547 h 1276"/>
                  <a:gd name="T8" fmla="*/ 1065 w 3760"/>
                  <a:gd name="T9" fmla="*/ 441 h 1276"/>
                  <a:gd name="T10" fmla="*/ 2407 w 3760"/>
                  <a:gd name="T11" fmla="*/ 11 h 1276"/>
                  <a:gd name="T12" fmla="*/ 2465 w 3760"/>
                  <a:gd name="T13" fmla="*/ 20 h 1276"/>
                  <a:gd name="T14" fmla="*/ 2532 w 3760"/>
                  <a:gd name="T15" fmla="*/ 20 h 1276"/>
                  <a:gd name="T16" fmla="*/ 2580 w 3760"/>
                  <a:gd name="T17" fmla="*/ 11 h 1276"/>
                  <a:gd name="T18" fmla="*/ 2752 w 3760"/>
                  <a:gd name="T19" fmla="*/ 0 h 1276"/>
                  <a:gd name="T20" fmla="*/ 3031 w 3760"/>
                  <a:gd name="T21" fmla="*/ 0 h 1276"/>
                  <a:gd name="T22" fmla="*/ 3309 w 3760"/>
                  <a:gd name="T23" fmla="*/ 0 h 1276"/>
                  <a:gd name="T24" fmla="*/ 3577 w 3760"/>
                  <a:gd name="T25" fmla="*/ 0 h 1276"/>
                  <a:gd name="T26" fmla="*/ 3721 w 3760"/>
                  <a:gd name="T27" fmla="*/ 11 h 1276"/>
                  <a:gd name="T28" fmla="*/ 3741 w 3760"/>
                  <a:gd name="T29" fmla="*/ 11 h 1276"/>
                  <a:gd name="T30" fmla="*/ 3760 w 3760"/>
                  <a:gd name="T31" fmla="*/ 20 h 1276"/>
                  <a:gd name="T32" fmla="*/ 0 w 3760"/>
                  <a:gd name="T33" fmla="*/ 1276 h 1276"/>
                  <a:gd name="T34" fmla="*/ 9 w 3760"/>
                  <a:gd name="T35" fmla="*/ 1238 h 1276"/>
                  <a:gd name="T36" fmla="*/ 28 w 3760"/>
                  <a:gd name="T37" fmla="*/ 1209 h 1276"/>
                  <a:gd name="T38" fmla="*/ 48 w 3760"/>
                  <a:gd name="T39" fmla="*/ 1181 h 1276"/>
                  <a:gd name="T40" fmla="*/ 86 w 3760"/>
                  <a:gd name="T41" fmla="*/ 1151 h 1276"/>
                  <a:gd name="T42" fmla="*/ 106 w 3760"/>
                  <a:gd name="T43" fmla="*/ 1046 h 1276"/>
                  <a:gd name="T44" fmla="*/ 106 w 3760"/>
                  <a:gd name="T45" fmla="*/ 951 h 1276"/>
                  <a:gd name="T46" fmla="*/ 106 w 3760"/>
                  <a:gd name="T47" fmla="*/ 854 h 1276"/>
                  <a:gd name="T48" fmla="*/ 125 w 3760"/>
                  <a:gd name="T49" fmla="*/ 759 h 1276"/>
                  <a:gd name="T50" fmla="*/ 940 w 3760"/>
                  <a:gd name="T51" fmla="*/ 538 h 1276"/>
                  <a:gd name="T52" fmla="*/ 959 w 3760"/>
                  <a:gd name="T53" fmla="*/ 634 h 1276"/>
                  <a:gd name="T54" fmla="*/ 968 w 3760"/>
                  <a:gd name="T55" fmla="*/ 729 h 1276"/>
                  <a:gd name="T56" fmla="*/ 968 w 3760"/>
                  <a:gd name="T57" fmla="*/ 826 h 1276"/>
                  <a:gd name="T58" fmla="*/ 949 w 3760"/>
                  <a:gd name="T59" fmla="*/ 873 h 1276"/>
                  <a:gd name="T60" fmla="*/ 940 w 3760"/>
                  <a:gd name="T61" fmla="*/ 893 h 1276"/>
                  <a:gd name="T62" fmla="*/ 949 w 3760"/>
                  <a:gd name="T63" fmla="*/ 912 h 1276"/>
                  <a:gd name="T64" fmla="*/ 959 w 3760"/>
                  <a:gd name="T65" fmla="*/ 931 h 1276"/>
                  <a:gd name="T66" fmla="*/ 968 w 3760"/>
                  <a:gd name="T67" fmla="*/ 951 h 127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3760"/>
                  <a:gd name="T103" fmla="*/ 0 h 1276"/>
                  <a:gd name="T104" fmla="*/ 3760 w 3760"/>
                  <a:gd name="T105" fmla="*/ 1276 h 127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3760" h="1276">
                    <a:moveTo>
                      <a:pt x="3760" y="20"/>
                    </a:moveTo>
                    <a:lnTo>
                      <a:pt x="1141" y="893"/>
                    </a:lnTo>
                    <a:lnTo>
                      <a:pt x="1141" y="835"/>
                    </a:lnTo>
                    <a:lnTo>
                      <a:pt x="1132" y="777"/>
                    </a:lnTo>
                    <a:lnTo>
                      <a:pt x="1123" y="720"/>
                    </a:lnTo>
                    <a:lnTo>
                      <a:pt x="1112" y="663"/>
                    </a:lnTo>
                    <a:lnTo>
                      <a:pt x="1103" y="605"/>
                    </a:lnTo>
                    <a:lnTo>
                      <a:pt x="1093" y="547"/>
                    </a:lnTo>
                    <a:lnTo>
                      <a:pt x="1074" y="499"/>
                    </a:lnTo>
                    <a:lnTo>
                      <a:pt x="1065" y="441"/>
                    </a:lnTo>
                    <a:lnTo>
                      <a:pt x="2369" y="11"/>
                    </a:lnTo>
                    <a:lnTo>
                      <a:pt x="2407" y="11"/>
                    </a:lnTo>
                    <a:lnTo>
                      <a:pt x="2436" y="20"/>
                    </a:lnTo>
                    <a:lnTo>
                      <a:pt x="2465" y="20"/>
                    </a:lnTo>
                    <a:lnTo>
                      <a:pt x="2493" y="20"/>
                    </a:lnTo>
                    <a:lnTo>
                      <a:pt x="2532" y="20"/>
                    </a:lnTo>
                    <a:lnTo>
                      <a:pt x="2560" y="20"/>
                    </a:lnTo>
                    <a:lnTo>
                      <a:pt x="2580" y="11"/>
                    </a:lnTo>
                    <a:lnTo>
                      <a:pt x="2609" y="0"/>
                    </a:lnTo>
                    <a:lnTo>
                      <a:pt x="2752" y="0"/>
                    </a:lnTo>
                    <a:lnTo>
                      <a:pt x="2896" y="0"/>
                    </a:lnTo>
                    <a:lnTo>
                      <a:pt x="3031" y="0"/>
                    </a:lnTo>
                    <a:lnTo>
                      <a:pt x="3165" y="0"/>
                    </a:lnTo>
                    <a:lnTo>
                      <a:pt x="3309" y="0"/>
                    </a:lnTo>
                    <a:lnTo>
                      <a:pt x="3444" y="0"/>
                    </a:lnTo>
                    <a:lnTo>
                      <a:pt x="3577" y="0"/>
                    </a:lnTo>
                    <a:lnTo>
                      <a:pt x="3711" y="0"/>
                    </a:lnTo>
                    <a:lnTo>
                      <a:pt x="3721" y="11"/>
                    </a:lnTo>
                    <a:lnTo>
                      <a:pt x="3730" y="11"/>
                    </a:lnTo>
                    <a:lnTo>
                      <a:pt x="3741" y="11"/>
                    </a:lnTo>
                    <a:lnTo>
                      <a:pt x="3750" y="20"/>
                    </a:lnTo>
                    <a:lnTo>
                      <a:pt x="3760" y="20"/>
                    </a:lnTo>
                    <a:close/>
                    <a:moveTo>
                      <a:pt x="968" y="951"/>
                    </a:moveTo>
                    <a:lnTo>
                      <a:pt x="0" y="1276"/>
                    </a:lnTo>
                    <a:lnTo>
                      <a:pt x="0" y="1257"/>
                    </a:lnTo>
                    <a:lnTo>
                      <a:pt x="9" y="1238"/>
                    </a:lnTo>
                    <a:lnTo>
                      <a:pt x="19" y="1228"/>
                    </a:lnTo>
                    <a:lnTo>
                      <a:pt x="28" y="1209"/>
                    </a:lnTo>
                    <a:lnTo>
                      <a:pt x="39" y="1200"/>
                    </a:lnTo>
                    <a:lnTo>
                      <a:pt x="48" y="1181"/>
                    </a:lnTo>
                    <a:lnTo>
                      <a:pt x="67" y="1171"/>
                    </a:lnTo>
                    <a:lnTo>
                      <a:pt x="86" y="1151"/>
                    </a:lnTo>
                    <a:lnTo>
                      <a:pt x="95" y="1104"/>
                    </a:lnTo>
                    <a:lnTo>
                      <a:pt x="106" y="1046"/>
                    </a:lnTo>
                    <a:lnTo>
                      <a:pt x="106" y="998"/>
                    </a:lnTo>
                    <a:lnTo>
                      <a:pt x="106" y="951"/>
                    </a:lnTo>
                    <a:lnTo>
                      <a:pt x="106" y="902"/>
                    </a:lnTo>
                    <a:lnTo>
                      <a:pt x="106" y="854"/>
                    </a:lnTo>
                    <a:lnTo>
                      <a:pt x="115" y="807"/>
                    </a:lnTo>
                    <a:lnTo>
                      <a:pt x="125" y="759"/>
                    </a:lnTo>
                    <a:lnTo>
                      <a:pt x="930" y="490"/>
                    </a:lnTo>
                    <a:lnTo>
                      <a:pt x="940" y="538"/>
                    </a:lnTo>
                    <a:lnTo>
                      <a:pt x="949" y="585"/>
                    </a:lnTo>
                    <a:lnTo>
                      <a:pt x="959" y="634"/>
                    </a:lnTo>
                    <a:lnTo>
                      <a:pt x="959" y="682"/>
                    </a:lnTo>
                    <a:lnTo>
                      <a:pt x="968" y="729"/>
                    </a:lnTo>
                    <a:lnTo>
                      <a:pt x="968" y="777"/>
                    </a:lnTo>
                    <a:lnTo>
                      <a:pt x="968" y="826"/>
                    </a:lnTo>
                    <a:lnTo>
                      <a:pt x="968" y="873"/>
                    </a:lnTo>
                    <a:lnTo>
                      <a:pt x="949" y="873"/>
                    </a:lnTo>
                    <a:lnTo>
                      <a:pt x="949" y="883"/>
                    </a:lnTo>
                    <a:lnTo>
                      <a:pt x="940" y="893"/>
                    </a:lnTo>
                    <a:lnTo>
                      <a:pt x="940" y="902"/>
                    </a:lnTo>
                    <a:lnTo>
                      <a:pt x="949" y="912"/>
                    </a:lnTo>
                    <a:lnTo>
                      <a:pt x="959" y="921"/>
                    </a:lnTo>
                    <a:lnTo>
                      <a:pt x="959" y="931"/>
                    </a:lnTo>
                    <a:lnTo>
                      <a:pt x="968" y="940"/>
                    </a:lnTo>
                    <a:lnTo>
                      <a:pt x="968" y="951"/>
                    </a:lnTo>
                    <a:close/>
                  </a:path>
                </a:pathLst>
              </a:custGeom>
              <a:solidFill>
                <a:srgbClr val="CCD0D0"/>
              </a:solidFill>
              <a:ln w="9525">
                <a:noFill/>
                <a:round/>
                <a:headEnd/>
                <a:tailEnd/>
              </a:ln>
            </p:spPr>
            <p:txBody>
              <a:bodyPr>
                <a:prstTxWarp prst="textNoShape">
                  <a:avLst/>
                </a:prstTxWarp>
              </a:bodyPr>
              <a:lstStyle/>
              <a:p>
                <a:endParaRPr lang="en-US"/>
              </a:p>
            </p:txBody>
          </p:sp>
          <p:sp>
            <p:nvSpPr>
              <p:cNvPr id="67878" name="Freeform 731"/>
              <p:cNvSpPr>
                <a:spLocks noChangeAspect="1" noEditPoints="1"/>
              </p:cNvSpPr>
              <p:nvPr/>
            </p:nvSpPr>
            <p:spPr bwMode="auto">
              <a:xfrm>
                <a:off x="3518" y="2263"/>
                <a:ext cx="451" cy="154"/>
              </a:xfrm>
              <a:custGeom>
                <a:avLst/>
                <a:gdLst>
                  <a:gd name="T0" fmla="*/ 950 w 2254"/>
                  <a:gd name="T1" fmla="*/ 450 h 768"/>
                  <a:gd name="T2" fmla="*/ 920 w 2254"/>
                  <a:gd name="T3" fmla="*/ 364 h 768"/>
                  <a:gd name="T4" fmla="*/ 901 w 2254"/>
                  <a:gd name="T5" fmla="*/ 278 h 768"/>
                  <a:gd name="T6" fmla="*/ 892 w 2254"/>
                  <a:gd name="T7" fmla="*/ 183 h 768"/>
                  <a:gd name="T8" fmla="*/ 892 w 2254"/>
                  <a:gd name="T9" fmla="*/ 86 h 768"/>
                  <a:gd name="T10" fmla="*/ 940 w 2254"/>
                  <a:gd name="T11" fmla="*/ 67 h 768"/>
                  <a:gd name="T12" fmla="*/ 988 w 2254"/>
                  <a:gd name="T13" fmla="*/ 58 h 768"/>
                  <a:gd name="T14" fmla="*/ 1045 w 2254"/>
                  <a:gd name="T15" fmla="*/ 58 h 768"/>
                  <a:gd name="T16" fmla="*/ 1094 w 2254"/>
                  <a:gd name="T17" fmla="*/ 29 h 768"/>
                  <a:gd name="T18" fmla="*/ 1113 w 2254"/>
                  <a:gd name="T19" fmla="*/ 48 h 768"/>
                  <a:gd name="T20" fmla="*/ 1131 w 2254"/>
                  <a:gd name="T21" fmla="*/ 48 h 768"/>
                  <a:gd name="T22" fmla="*/ 1150 w 2254"/>
                  <a:gd name="T23" fmla="*/ 39 h 768"/>
                  <a:gd name="T24" fmla="*/ 1199 w 2254"/>
                  <a:gd name="T25" fmla="*/ 39 h 768"/>
                  <a:gd name="T26" fmla="*/ 1285 w 2254"/>
                  <a:gd name="T27" fmla="*/ 58 h 768"/>
                  <a:gd name="T28" fmla="*/ 1372 w 2254"/>
                  <a:gd name="T29" fmla="*/ 67 h 768"/>
                  <a:gd name="T30" fmla="*/ 1449 w 2254"/>
                  <a:gd name="T31" fmla="*/ 48 h 768"/>
                  <a:gd name="T32" fmla="*/ 1582 w 2254"/>
                  <a:gd name="T33" fmla="*/ 29 h 768"/>
                  <a:gd name="T34" fmla="*/ 1765 w 2254"/>
                  <a:gd name="T35" fmla="*/ 20 h 768"/>
                  <a:gd name="T36" fmla="*/ 1937 w 2254"/>
                  <a:gd name="T37" fmla="*/ 20 h 768"/>
                  <a:gd name="T38" fmla="*/ 2120 w 2254"/>
                  <a:gd name="T39" fmla="*/ 9 h 768"/>
                  <a:gd name="T40" fmla="*/ 2225 w 2254"/>
                  <a:gd name="T41" fmla="*/ 9 h 768"/>
                  <a:gd name="T42" fmla="*/ 2245 w 2254"/>
                  <a:gd name="T43" fmla="*/ 9 h 768"/>
                  <a:gd name="T44" fmla="*/ 815 w 2254"/>
                  <a:gd name="T45" fmla="*/ 499 h 768"/>
                  <a:gd name="T46" fmla="*/ 10 w 2254"/>
                  <a:gd name="T47" fmla="*/ 758 h 768"/>
                  <a:gd name="T48" fmla="*/ 10 w 2254"/>
                  <a:gd name="T49" fmla="*/ 738 h 768"/>
                  <a:gd name="T50" fmla="*/ 19 w 2254"/>
                  <a:gd name="T51" fmla="*/ 719 h 768"/>
                  <a:gd name="T52" fmla="*/ 29 w 2254"/>
                  <a:gd name="T53" fmla="*/ 700 h 768"/>
                  <a:gd name="T54" fmla="*/ 48 w 2254"/>
                  <a:gd name="T55" fmla="*/ 594 h 768"/>
                  <a:gd name="T56" fmla="*/ 48 w 2254"/>
                  <a:gd name="T57" fmla="*/ 499 h 768"/>
                  <a:gd name="T58" fmla="*/ 29 w 2254"/>
                  <a:gd name="T59" fmla="*/ 394 h 768"/>
                  <a:gd name="T60" fmla="*/ 0 w 2254"/>
                  <a:gd name="T61" fmla="*/ 297 h 768"/>
                  <a:gd name="T62" fmla="*/ 700 w 2254"/>
                  <a:gd name="T63" fmla="*/ 67 h 768"/>
                  <a:gd name="T64" fmla="*/ 720 w 2254"/>
                  <a:gd name="T65" fmla="*/ 67 h 768"/>
                  <a:gd name="T66" fmla="*/ 739 w 2254"/>
                  <a:gd name="T67" fmla="*/ 67 h 768"/>
                  <a:gd name="T68" fmla="*/ 748 w 2254"/>
                  <a:gd name="T69" fmla="*/ 125 h 768"/>
                  <a:gd name="T70" fmla="*/ 758 w 2254"/>
                  <a:gd name="T71" fmla="*/ 230 h 768"/>
                  <a:gd name="T72" fmla="*/ 777 w 2254"/>
                  <a:gd name="T73" fmla="*/ 336 h 768"/>
                  <a:gd name="T74" fmla="*/ 806 w 2254"/>
                  <a:gd name="T75" fmla="*/ 441 h 768"/>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54"/>
                  <a:gd name="T115" fmla="*/ 0 h 768"/>
                  <a:gd name="T116" fmla="*/ 2254 w 2254"/>
                  <a:gd name="T117" fmla="*/ 768 h 768"/>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54" h="768">
                    <a:moveTo>
                      <a:pt x="2254" y="20"/>
                    </a:moveTo>
                    <a:lnTo>
                      <a:pt x="950" y="450"/>
                    </a:lnTo>
                    <a:lnTo>
                      <a:pt x="930" y="413"/>
                    </a:lnTo>
                    <a:lnTo>
                      <a:pt x="920" y="364"/>
                    </a:lnTo>
                    <a:lnTo>
                      <a:pt x="911" y="326"/>
                    </a:lnTo>
                    <a:lnTo>
                      <a:pt x="901" y="278"/>
                    </a:lnTo>
                    <a:lnTo>
                      <a:pt x="901" y="230"/>
                    </a:lnTo>
                    <a:lnTo>
                      <a:pt x="892" y="183"/>
                    </a:lnTo>
                    <a:lnTo>
                      <a:pt x="892" y="134"/>
                    </a:lnTo>
                    <a:lnTo>
                      <a:pt x="892" y="86"/>
                    </a:lnTo>
                    <a:lnTo>
                      <a:pt x="920" y="77"/>
                    </a:lnTo>
                    <a:lnTo>
                      <a:pt x="940" y="67"/>
                    </a:lnTo>
                    <a:lnTo>
                      <a:pt x="969" y="67"/>
                    </a:lnTo>
                    <a:lnTo>
                      <a:pt x="988" y="58"/>
                    </a:lnTo>
                    <a:lnTo>
                      <a:pt x="1017" y="58"/>
                    </a:lnTo>
                    <a:lnTo>
                      <a:pt x="1045" y="58"/>
                    </a:lnTo>
                    <a:lnTo>
                      <a:pt x="1064" y="48"/>
                    </a:lnTo>
                    <a:lnTo>
                      <a:pt x="1094" y="29"/>
                    </a:lnTo>
                    <a:lnTo>
                      <a:pt x="1103" y="48"/>
                    </a:lnTo>
                    <a:lnTo>
                      <a:pt x="1113" y="48"/>
                    </a:lnTo>
                    <a:lnTo>
                      <a:pt x="1122" y="48"/>
                    </a:lnTo>
                    <a:lnTo>
                      <a:pt x="1131" y="48"/>
                    </a:lnTo>
                    <a:lnTo>
                      <a:pt x="1141" y="39"/>
                    </a:lnTo>
                    <a:lnTo>
                      <a:pt x="1150" y="39"/>
                    </a:lnTo>
                    <a:lnTo>
                      <a:pt x="1161" y="29"/>
                    </a:lnTo>
                    <a:lnTo>
                      <a:pt x="1199" y="39"/>
                    </a:lnTo>
                    <a:lnTo>
                      <a:pt x="1247" y="48"/>
                    </a:lnTo>
                    <a:lnTo>
                      <a:pt x="1285" y="58"/>
                    </a:lnTo>
                    <a:lnTo>
                      <a:pt x="1324" y="67"/>
                    </a:lnTo>
                    <a:lnTo>
                      <a:pt x="1372" y="67"/>
                    </a:lnTo>
                    <a:lnTo>
                      <a:pt x="1410" y="58"/>
                    </a:lnTo>
                    <a:lnTo>
                      <a:pt x="1449" y="48"/>
                    </a:lnTo>
                    <a:lnTo>
                      <a:pt x="1486" y="29"/>
                    </a:lnTo>
                    <a:lnTo>
                      <a:pt x="1582" y="29"/>
                    </a:lnTo>
                    <a:lnTo>
                      <a:pt x="1679" y="29"/>
                    </a:lnTo>
                    <a:lnTo>
                      <a:pt x="1765" y="20"/>
                    </a:lnTo>
                    <a:lnTo>
                      <a:pt x="1851" y="20"/>
                    </a:lnTo>
                    <a:lnTo>
                      <a:pt x="1937" y="20"/>
                    </a:lnTo>
                    <a:lnTo>
                      <a:pt x="2023" y="9"/>
                    </a:lnTo>
                    <a:lnTo>
                      <a:pt x="2120" y="9"/>
                    </a:lnTo>
                    <a:lnTo>
                      <a:pt x="2215" y="0"/>
                    </a:lnTo>
                    <a:lnTo>
                      <a:pt x="2225" y="9"/>
                    </a:lnTo>
                    <a:lnTo>
                      <a:pt x="2234" y="9"/>
                    </a:lnTo>
                    <a:lnTo>
                      <a:pt x="2245" y="9"/>
                    </a:lnTo>
                    <a:lnTo>
                      <a:pt x="2254" y="20"/>
                    </a:lnTo>
                    <a:close/>
                    <a:moveTo>
                      <a:pt x="815" y="499"/>
                    </a:moveTo>
                    <a:lnTo>
                      <a:pt x="10" y="768"/>
                    </a:lnTo>
                    <a:lnTo>
                      <a:pt x="10" y="758"/>
                    </a:lnTo>
                    <a:lnTo>
                      <a:pt x="10" y="749"/>
                    </a:lnTo>
                    <a:lnTo>
                      <a:pt x="10" y="738"/>
                    </a:lnTo>
                    <a:lnTo>
                      <a:pt x="19" y="729"/>
                    </a:lnTo>
                    <a:lnTo>
                      <a:pt x="19" y="719"/>
                    </a:lnTo>
                    <a:lnTo>
                      <a:pt x="19" y="710"/>
                    </a:lnTo>
                    <a:lnTo>
                      <a:pt x="29" y="700"/>
                    </a:lnTo>
                    <a:lnTo>
                      <a:pt x="38" y="643"/>
                    </a:lnTo>
                    <a:lnTo>
                      <a:pt x="48" y="594"/>
                    </a:lnTo>
                    <a:lnTo>
                      <a:pt x="48" y="547"/>
                    </a:lnTo>
                    <a:lnTo>
                      <a:pt x="48" y="499"/>
                    </a:lnTo>
                    <a:lnTo>
                      <a:pt x="38" y="441"/>
                    </a:lnTo>
                    <a:lnTo>
                      <a:pt x="29" y="394"/>
                    </a:lnTo>
                    <a:lnTo>
                      <a:pt x="19" y="345"/>
                    </a:lnTo>
                    <a:lnTo>
                      <a:pt x="0" y="297"/>
                    </a:lnTo>
                    <a:lnTo>
                      <a:pt x="690" y="67"/>
                    </a:lnTo>
                    <a:lnTo>
                      <a:pt x="700" y="67"/>
                    </a:lnTo>
                    <a:lnTo>
                      <a:pt x="709" y="67"/>
                    </a:lnTo>
                    <a:lnTo>
                      <a:pt x="720" y="67"/>
                    </a:lnTo>
                    <a:lnTo>
                      <a:pt x="729" y="67"/>
                    </a:lnTo>
                    <a:lnTo>
                      <a:pt x="739" y="67"/>
                    </a:lnTo>
                    <a:lnTo>
                      <a:pt x="748" y="67"/>
                    </a:lnTo>
                    <a:lnTo>
                      <a:pt x="748" y="125"/>
                    </a:lnTo>
                    <a:lnTo>
                      <a:pt x="758" y="173"/>
                    </a:lnTo>
                    <a:lnTo>
                      <a:pt x="758" y="230"/>
                    </a:lnTo>
                    <a:lnTo>
                      <a:pt x="767" y="288"/>
                    </a:lnTo>
                    <a:lnTo>
                      <a:pt x="777" y="336"/>
                    </a:lnTo>
                    <a:lnTo>
                      <a:pt x="786" y="394"/>
                    </a:lnTo>
                    <a:lnTo>
                      <a:pt x="806" y="441"/>
                    </a:lnTo>
                    <a:lnTo>
                      <a:pt x="815" y="499"/>
                    </a:lnTo>
                    <a:close/>
                  </a:path>
                </a:pathLst>
              </a:custGeom>
              <a:solidFill>
                <a:srgbClr val="D8DADA"/>
              </a:solidFill>
              <a:ln w="9525">
                <a:noFill/>
                <a:round/>
                <a:headEnd/>
                <a:tailEnd/>
              </a:ln>
            </p:spPr>
            <p:txBody>
              <a:bodyPr>
                <a:prstTxWarp prst="textNoShape">
                  <a:avLst/>
                </a:prstTxWarp>
              </a:bodyPr>
              <a:lstStyle/>
              <a:p>
                <a:endParaRPr lang="en-US"/>
              </a:p>
            </p:txBody>
          </p:sp>
          <p:sp>
            <p:nvSpPr>
              <p:cNvPr id="67879" name="Freeform 732"/>
              <p:cNvSpPr>
                <a:spLocks noChangeAspect="1"/>
              </p:cNvSpPr>
              <p:nvPr/>
            </p:nvSpPr>
            <p:spPr bwMode="auto">
              <a:xfrm>
                <a:off x="3510" y="2275"/>
                <a:ext cx="146" cy="48"/>
              </a:xfrm>
              <a:custGeom>
                <a:avLst/>
                <a:gdLst>
                  <a:gd name="T0" fmla="*/ 728 w 728"/>
                  <a:gd name="T1" fmla="*/ 9 h 239"/>
                  <a:gd name="T2" fmla="*/ 38 w 728"/>
                  <a:gd name="T3" fmla="*/ 239 h 239"/>
                  <a:gd name="T4" fmla="*/ 38 w 728"/>
                  <a:gd name="T5" fmla="*/ 211 h 239"/>
                  <a:gd name="T6" fmla="*/ 29 w 728"/>
                  <a:gd name="T7" fmla="*/ 182 h 239"/>
                  <a:gd name="T8" fmla="*/ 18 w 728"/>
                  <a:gd name="T9" fmla="*/ 162 h 239"/>
                  <a:gd name="T10" fmla="*/ 18 w 728"/>
                  <a:gd name="T11" fmla="*/ 134 h 239"/>
                  <a:gd name="T12" fmla="*/ 9 w 728"/>
                  <a:gd name="T13" fmla="*/ 106 h 239"/>
                  <a:gd name="T14" fmla="*/ 9 w 728"/>
                  <a:gd name="T15" fmla="*/ 76 h 239"/>
                  <a:gd name="T16" fmla="*/ 0 w 728"/>
                  <a:gd name="T17" fmla="*/ 57 h 239"/>
                  <a:gd name="T18" fmla="*/ 0 w 728"/>
                  <a:gd name="T19" fmla="*/ 28 h 239"/>
                  <a:gd name="T20" fmla="*/ 86 w 728"/>
                  <a:gd name="T21" fmla="*/ 9 h 239"/>
                  <a:gd name="T22" fmla="*/ 182 w 728"/>
                  <a:gd name="T23" fmla="*/ 9 h 239"/>
                  <a:gd name="T24" fmla="*/ 268 w 728"/>
                  <a:gd name="T25" fmla="*/ 0 h 239"/>
                  <a:gd name="T26" fmla="*/ 355 w 728"/>
                  <a:gd name="T27" fmla="*/ 0 h 239"/>
                  <a:gd name="T28" fmla="*/ 450 w 728"/>
                  <a:gd name="T29" fmla="*/ 0 h 239"/>
                  <a:gd name="T30" fmla="*/ 536 w 728"/>
                  <a:gd name="T31" fmla="*/ 0 h 239"/>
                  <a:gd name="T32" fmla="*/ 633 w 728"/>
                  <a:gd name="T33" fmla="*/ 0 h 239"/>
                  <a:gd name="T34" fmla="*/ 728 w 728"/>
                  <a:gd name="T35" fmla="*/ 9 h 239"/>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728"/>
                  <a:gd name="T55" fmla="*/ 0 h 239"/>
                  <a:gd name="T56" fmla="*/ 728 w 728"/>
                  <a:gd name="T57" fmla="*/ 239 h 239"/>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728" h="239">
                    <a:moveTo>
                      <a:pt x="728" y="9"/>
                    </a:moveTo>
                    <a:lnTo>
                      <a:pt x="38" y="239"/>
                    </a:lnTo>
                    <a:lnTo>
                      <a:pt x="38" y="211"/>
                    </a:lnTo>
                    <a:lnTo>
                      <a:pt x="29" y="182"/>
                    </a:lnTo>
                    <a:lnTo>
                      <a:pt x="18" y="162"/>
                    </a:lnTo>
                    <a:lnTo>
                      <a:pt x="18" y="134"/>
                    </a:lnTo>
                    <a:lnTo>
                      <a:pt x="9" y="106"/>
                    </a:lnTo>
                    <a:lnTo>
                      <a:pt x="9" y="76"/>
                    </a:lnTo>
                    <a:lnTo>
                      <a:pt x="0" y="57"/>
                    </a:lnTo>
                    <a:lnTo>
                      <a:pt x="0" y="28"/>
                    </a:lnTo>
                    <a:lnTo>
                      <a:pt x="86" y="9"/>
                    </a:lnTo>
                    <a:lnTo>
                      <a:pt x="182" y="9"/>
                    </a:lnTo>
                    <a:lnTo>
                      <a:pt x="268" y="0"/>
                    </a:lnTo>
                    <a:lnTo>
                      <a:pt x="355" y="0"/>
                    </a:lnTo>
                    <a:lnTo>
                      <a:pt x="450" y="0"/>
                    </a:lnTo>
                    <a:lnTo>
                      <a:pt x="536" y="0"/>
                    </a:lnTo>
                    <a:lnTo>
                      <a:pt x="633" y="0"/>
                    </a:lnTo>
                    <a:lnTo>
                      <a:pt x="728" y="9"/>
                    </a:lnTo>
                    <a:close/>
                  </a:path>
                </a:pathLst>
              </a:custGeom>
              <a:solidFill>
                <a:srgbClr val="E5E5E5"/>
              </a:solidFill>
              <a:ln w="9525">
                <a:noFill/>
                <a:round/>
                <a:headEnd/>
                <a:tailEnd/>
              </a:ln>
            </p:spPr>
            <p:txBody>
              <a:bodyPr>
                <a:prstTxWarp prst="textNoShape">
                  <a:avLst/>
                </a:prstTxWarp>
              </a:bodyPr>
              <a:lstStyle/>
              <a:p>
                <a:endParaRPr lang="en-US"/>
              </a:p>
            </p:txBody>
          </p:sp>
          <p:sp>
            <p:nvSpPr>
              <p:cNvPr id="67880" name="Freeform 733"/>
              <p:cNvSpPr>
                <a:spLocks noChangeAspect="1"/>
              </p:cNvSpPr>
              <p:nvPr/>
            </p:nvSpPr>
            <p:spPr bwMode="auto">
              <a:xfrm>
                <a:off x="3437" y="2277"/>
                <a:ext cx="64" cy="180"/>
              </a:xfrm>
              <a:custGeom>
                <a:avLst/>
                <a:gdLst>
                  <a:gd name="T0" fmla="*/ 250 w 316"/>
                  <a:gd name="T1" fmla="*/ 106 h 902"/>
                  <a:gd name="T2" fmla="*/ 259 w 316"/>
                  <a:gd name="T3" fmla="*/ 163 h 902"/>
                  <a:gd name="T4" fmla="*/ 269 w 316"/>
                  <a:gd name="T5" fmla="*/ 241 h 902"/>
                  <a:gd name="T6" fmla="*/ 288 w 316"/>
                  <a:gd name="T7" fmla="*/ 307 h 902"/>
                  <a:gd name="T8" fmla="*/ 307 w 316"/>
                  <a:gd name="T9" fmla="*/ 374 h 902"/>
                  <a:gd name="T10" fmla="*/ 316 w 316"/>
                  <a:gd name="T11" fmla="*/ 441 h 902"/>
                  <a:gd name="T12" fmla="*/ 316 w 316"/>
                  <a:gd name="T13" fmla="*/ 508 h 902"/>
                  <a:gd name="T14" fmla="*/ 307 w 316"/>
                  <a:gd name="T15" fmla="*/ 538 h 902"/>
                  <a:gd name="T16" fmla="*/ 297 w 316"/>
                  <a:gd name="T17" fmla="*/ 566 h 902"/>
                  <a:gd name="T18" fmla="*/ 288 w 316"/>
                  <a:gd name="T19" fmla="*/ 585 h 902"/>
                  <a:gd name="T20" fmla="*/ 259 w 316"/>
                  <a:gd name="T21" fmla="*/ 614 h 902"/>
                  <a:gd name="T22" fmla="*/ 259 w 316"/>
                  <a:gd name="T23" fmla="*/ 652 h 902"/>
                  <a:gd name="T24" fmla="*/ 259 w 316"/>
                  <a:gd name="T25" fmla="*/ 691 h 902"/>
                  <a:gd name="T26" fmla="*/ 259 w 316"/>
                  <a:gd name="T27" fmla="*/ 729 h 902"/>
                  <a:gd name="T28" fmla="*/ 259 w 316"/>
                  <a:gd name="T29" fmla="*/ 758 h 902"/>
                  <a:gd name="T30" fmla="*/ 259 w 316"/>
                  <a:gd name="T31" fmla="*/ 796 h 902"/>
                  <a:gd name="T32" fmla="*/ 259 w 316"/>
                  <a:gd name="T33" fmla="*/ 835 h 902"/>
                  <a:gd name="T34" fmla="*/ 250 w 316"/>
                  <a:gd name="T35" fmla="*/ 863 h 902"/>
                  <a:gd name="T36" fmla="*/ 230 w 316"/>
                  <a:gd name="T37" fmla="*/ 902 h 902"/>
                  <a:gd name="T38" fmla="*/ 221 w 316"/>
                  <a:gd name="T39" fmla="*/ 835 h 902"/>
                  <a:gd name="T40" fmla="*/ 221 w 316"/>
                  <a:gd name="T41" fmla="*/ 777 h 902"/>
                  <a:gd name="T42" fmla="*/ 221 w 316"/>
                  <a:gd name="T43" fmla="*/ 710 h 902"/>
                  <a:gd name="T44" fmla="*/ 211 w 316"/>
                  <a:gd name="T45" fmla="*/ 652 h 902"/>
                  <a:gd name="T46" fmla="*/ 211 w 316"/>
                  <a:gd name="T47" fmla="*/ 594 h 902"/>
                  <a:gd name="T48" fmla="*/ 192 w 316"/>
                  <a:gd name="T49" fmla="*/ 538 h 902"/>
                  <a:gd name="T50" fmla="*/ 172 w 316"/>
                  <a:gd name="T51" fmla="*/ 489 h 902"/>
                  <a:gd name="T52" fmla="*/ 135 w 316"/>
                  <a:gd name="T53" fmla="*/ 441 h 902"/>
                  <a:gd name="T54" fmla="*/ 125 w 316"/>
                  <a:gd name="T55" fmla="*/ 383 h 902"/>
                  <a:gd name="T56" fmla="*/ 106 w 316"/>
                  <a:gd name="T57" fmla="*/ 327 h 902"/>
                  <a:gd name="T58" fmla="*/ 67 w 316"/>
                  <a:gd name="T59" fmla="*/ 269 h 902"/>
                  <a:gd name="T60" fmla="*/ 28 w 316"/>
                  <a:gd name="T61" fmla="*/ 202 h 902"/>
                  <a:gd name="T62" fmla="*/ 19 w 316"/>
                  <a:gd name="T63" fmla="*/ 173 h 902"/>
                  <a:gd name="T64" fmla="*/ 10 w 316"/>
                  <a:gd name="T65" fmla="*/ 144 h 902"/>
                  <a:gd name="T66" fmla="*/ 0 w 316"/>
                  <a:gd name="T67" fmla="*/ 116 h 902"/>
                  <a:gd name="T68" fmla="*/ 0 w 316"/>
                  <a:gd name="T69" fmla="*/ 97 h 902"/>
                  <a:gd name="T70" fmla="*/ 10 w 316"/>
                  <a:gd name="T71" fmla="*/ 67 h 902"/>
                  <a:gd name="T72" fmla="*/ 28 w 316"/>
                  <a:gd name="T73" fmla="*/ 39 h 902"/>
                  <a:gd name="T74" fmla="*/ 67 w 316"/>
                  <a:gd name="T75" fmla="*/ 19 h 902"/>
                  <a:gd name="T76" fmla="*/ 106 w 316"/>
                  <a:gd name="T77" fmla="*/ 0 h 902"/>
                  <a:gd name="T78" fmla="*/ 135 w 316"/>
                  <a:gd name="T79" fmla="*/ 0 h 902"/>
                  <a:gd name="T80" fmla="*/ 153 w 316"/>
                  <a:gd name="T81" fmla="*/ 10 h 902"/>
                  <a:gd name="T82" fmla="*/ 163 w 316"/>
                  <a:gd name="T83" fmla="*/ 30 h 902"/>
                  <a:gd name="T84" fmla="*/ 183 w 316"/>
                  <a:gd name="T85" fmla="*/ 48 h 902"/>
                  <a:gd name="T86" fmla="*/ 192 w 316"/>
                  <a:gd name="T87" fmla="*/ 67 h 902"/>
                  <a:gd name="T88" fmla="*/ 202 w 316"/>
                  <a:gd name="T89" fmla="*/ 86 h 902"/>
                  <a:gd name="T90" fmla="*/ 221 w 316"/>
                  <a:gd name="T91" fmla="*/ 97 h 902"/>
                  <a:gd name="T92" fmla="*/ 250 w 316"/>
                  <a:gd name="T93" fmla="*/ 106 h 902"/>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16"/>
                  <a:gd name="T142" fmla="*/ 0 h 902"/>
                  <a:gd name="T143" fmla="*/ 316 w 316"/>
                  <a:gd name="T144" fmla="*/ 902 h 902"/>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16" h="902">
                    <a:moveTo>
                      <a:pt x="250" y="106"/>
                    </a:moveTo>
                    <a:lnTo>
                      <a:pt x="259" y="163"/>
                    </a:lnTo>
                    <a:lnTo>
                      <a:pt x="269" y="241"/>
                    </a:lnTo>
                    <a:lnTo>
                      <a:pt x="288" y="307"/>
                    </a:lnTo>
                    <a:lnTo>
                      <a:pt x="307" y="374"/>
                    </a:lnTo>
                    <a:lnTo>
                      <a:pt x="316" y="441"/>
                    </a:lnTo>
                    <a:lnTo>
                      <a:pt x="316" y="508"/>
                    </a:lnTo>
                    <a:lnTo>
                      <a:pt x="307" y="538"/>
                    </a:lnTo>
                    <a:lnTo>
                      <a:pt x="297" y="566"/>
                    </a:lnTo>
                    <a:lnTo>
                      <a:pt x="288" y="585"/>
                    </a:lnTo>
                    <a:lnTo>
                      <a:pt x="259" y="614"/>
                    </a:lnTo>
                    <a:lnTo>
                      <a:pt x="259" y="652"/>
                    </a:lnTo>
                    <a:lnTo>
                      <a:pt x="259" y="691"/>
                    </a:lnTo>
                    <a:lnTo>
                      <a:pt x="259" y="729"/>
                    </a:lnTo>
                    <a:lnTo>
                      <a:pt x="259" y="758"/>
                    </a:lnTo>
                    <a:lnTo>
                      <a:pt x="259" y="796"/>
                    </a:lnTo>
                    <a:lnTo>
                      <a:pt x="259" y="835"/>
                    </a:lnTo>
                    <a:lnTo>
                      <a:pt x="250" y="863"/>
                    </a:lnTo>
                    <a:lnTo>
                      <a:pt x="230" y="902"/>
                    </a:lnTo>
                    <a:lnTo>
                      <a:pt x="221" y="835"/>
                    </a:lnTo>
                    <a:lnTo>
                      <a:pt x="221" y="777"/>
                    </a:lnTo>
                    <a:lnTo>
                      <a:pt x="221" y="710"/>
                    </a:lnTo>
                    <a:lnTo>
                      <a:pt x="211" y="652"/>
                    </a:lnTo>
                    <a:lnTo>
                      <a:pt x="211" y="594"/>
                    </a:lnTo>
                    <a:lnTo>
                      <a:pt x="192" y="538"/>
                    </a:lnTo>
                    <a:lnTo>
                      <a:pt x="172" y="489"/>
                    </a:lnTo>
                    <a:lnTo>
                      <a:pt x="135" y="441"/>
                    </a:lnTo>
                    <a:lnTo>
                      <a:pt x="125" y="383"/>
                    </a:lnTo>
                    <a:lnTo>
                      <a:pt x="106" y="327"/>
                    </a:lnTo>
                    <a:lnTo>
                      <a:pt x="67" y="269"/>
                    </a:lnTo>
                    <a:lnTo>
                      <a:pt x="28" y="202"/>
                    </a:lnTo>
                    <a:lnTo>
                      <a:pt x="19" y="173"/>
                    </a:lnTo>
                    <a:lnTo>
                      <a:pt x="10" y="144"/>
                    </a:lnTo>
                    <a:lnTo>
                      <a:pt x="0" y="116"/>
                    </a:lnTo>
                    <a:lnTo>
                      <a:pt x="0" y="97"/>
                    </a:lnTo>
                    <a:lnTo>
                      <a:pt x="10" y="67"/>
                    </a:lnTo>
                    <a:lnTo>
                      <a:pt x="28" y="39"/>
                    </a:lnTo>
                    <a:lnTo>
                      <a:pt x="67" y="19"/>
                    </a:lnTo>
                    <a:lnTo>
                      <a:pt x="106" y="0"/>
                    </a:lnTo>
                    <a:lnTo>
                      <a:pt x="135" y="0"/>
                    </a:lnTo>
                    <a:lnTo>
                      <a:pt x="153" y="10"/>
                    </a:lnTo>
                    <a:lnTo>
                      <a:pt x="163" y="30"/>
                    </a:lnTo>
                    <a:lnTo>
                      <a:pt x="183" y="48"/>
                    </a:lnTo>
                    <a:lnTo>
                      <a:pt x="192" y="67"/>
                    </a:lnTo>
                    <a:lnTo>
                      <a:pt x="202" y="86"/>
                    </a:lnTo>
                    <a:lnTo>
                      <a:pt x="221" y="97"/>
                    </a:lnTo>
                    <a:lnTo>
                      <a:pt x="250" y="106"/>
                    </a:lnTo>
                    <a:close/>
                  </a:path>
                </a:pathLst>
              </a:custGeom>
              <a:solidFill>
                <a:srgbClr val="EDCE91"/>
              </a:solidFill>
              <a:ln w="9525">
                <a:noFill/>
                <a:round/>
                <a:headEnd/>
                <a:tailEnd/>
              </a:ln>
            </p:spPr>
            <p:txBody>
              <a:bodyPr>
                <a:prstTxWarp prst="textNoShape">
                  <a:avLst/>
                </a:prstTxWarp>
              </a:bodyPr>
              <a:lstStyle/>
              <a:p>
                <a:endParaRPr lang="en-US"/>
              </a:p>
            </p:txBody>
          </p:sp>
          <p:sp>
            <p:nvSpPr>
              <p:cNvPr id="67881" name="Freeform 734"/>
              <p:cNvSpPr>
                <a:spLocks noChangeAspect="1"/>
              </p:cNvSpPr>
              <p:nvPr/>
            </p:nvSpPr>
            <p:spPr bwMode="auto">
              <a:xfrm>
                <a:off x="3971" y="2286"/>
                <a:ext cx="92" cy="177"/>
              </a:xfrm>
              <a:custGeom>
                <a:avLst/>
                <a:gdLst>
                  <a:gd name="T0" fmla="*/ 258 w 460"/>
                  <a:gd name="T1" fmla="*/ 182 h 882"/>
                  <a:gd name="T2" fmla="*/ 287 w 460"/>
                  <a:gd name="T3" fmla="*/ 249 h 882"/>
                  <a:gd name="T4" fmla="*/ 345 w 460"/>
                  <a:gd name="T5" fmla="*/ 326 h 882"/>
                  <a:gd name="T6" fmla="*/ 431 w 460"/>
                  <a:gd name="T7" fmla="*/ 441 h 882"/>
                  <a:gd name="T8" fmla="*/ 460 w 460"/>
                  <a:gd name="T9" fmla="*/ 537 h 882"/>
                  <a:gd name="T10" fmla="*/ 450 w 460"/>
                  <a:gd name="T11" fmla="*/ 614 h 882"/>
                  <a:gd name="T12" fmla="*/ 411 w 460"/>
                  <a:gd name="T13" fmla="*/ 690 h 882"/>
                  <a:gd name="T14" fmla="*/ 373 w 460"/>
                  <a:gd name="T15" fmla="*/ 758 h 882"/>
                  <a:gd name="T16" fmla="*/ 325 w 460"/>
                  <a:gd name="T17" fmla="*/ 815 h 882"/>
                  <a:gd name="T18" fmla="*/ 249 w 460"/>
                  <a:gd name="T19" fmla="*/ 864 h 882"/>
                  <a:gd name="T20" fmla="*/ 211 w 460"/>
                  <a:gd name="T21" fmla="*/ 845 h 882"/>
                  <a:gd name="T22" fmla="*/ 249 w 460"/>
                  <a:gd name="T23" fmla="*/ 787 h 882"/>
                  <a:gd name="T24" fmla="*/ 297 w 460"/>
                  <a:gd name="T25" fmla="*/ 729 h 882"/>
                  <a:gd name="T26" fmla="*/ 325 w 460"/>
                  <a:gd name="T27" fmla="*/ 671 h 882"/>
                  <a:gd name="T28" fmla="*/ 335 w 460"/>
                  <a:gd name="T29" fmla="*/ 623 h 882"/>
                  <a:gd name="T30" fmla="*/ 345 w 460"/>
                  <a:gd name="T31" fmla="*/ 576 h 882"/>
                  <a:gd name="T32" fmla="*/ 345 w 460"/>
                  <a:gd name="T33" fmla="*/ 528 h 882"/>
                  <a:gd name="T34" fmla="*/ 345 w 460"/>
                  <a:gd name="T35" fmla="*/ 490 h 882"/>
                  <a:gd name="T36" fmla="*/ 335 w 460"/>
                  <a:gd name="T37" fmla="*/ 451 h 882"/>
                  <a:gd name="T38" fmla="*/ 306 w 460"/>
                  <a:gd name="T39" fmla="*/ 413 h 882"/>
                  <a:gd name="T40" fmla="*/ 278 w 460"/>
                  <a:gd name="T41" fmla="*/ 374 h 882"/>
                  <a:gd name="T42" fmla="*/ 249 w 460"/>
                  <a:gd name="T43" fmla="*/ 346 h 882"/>
                  <a:gd name="T44" fmla="*/ 201 w 460"/>
                  <a:gd name="T45" fmla="*/ 365 h 882"/>
                  <a:gd name="T46" fmla="*/ 153 w 460"/>
                  <a:gd name="T47" fmla="*/ 423 h 882"/>
                  <a:gd name="T48" fmla="*/ 105 w 460"/>
                  <a:gd name="T49" fmla="*/ 460 h 882"/>
                  <a:gd name="T50" fmla="*/ 37 w 460"/>
                  <a:gd name="T51" fmla="*/ 479 h 882"/>
                  <a:gd name="T52" fmla="*/ 19 w 460"/>
                  <a:gd name="T53" fmla="*/ 441 h 882"/>
                  <a:gd name="T54" fmla="*/ 57 w 460"/>
                  <a:gd name="T55" fmla="*/ 403 h 882"/>
                  <a:gd name="T56" fmla="*/ 95 w 460"/>
                  <a:gd name="T57" fmla="*/ 374 h 882"/>
                  <a:gd name="T58" fmla="*/ 134 w 460"/>
                  <a:gd name="T59" fmla="*/ 326 h 882"/>
                  <a:gd name="T60" fmla="*/ 134 w 460"/>
                  <a:gd name="T61" fmla="*/ 269 h 882"/>
                  <a:gd name="T62" fmla="*/ 95 w 460"/>
                  <a:gd name="T63" fmla="*/ 240 h 882"/>
                  <a:gd name="T64" fmla="*/ 57 w 460"/>
                  <a:gd name="T65" fmla="*/ 221 h 882"/>
                  <a:gd name="T66" fmla="*/ 28 w 460"/>
                  <a:gd name="T67" fmla="*/ 182 h 882"/>
                  <a:gd name="T68" fmla="*/ 37 w 460"/>
                  <a:gd name="T69" fmla="*/ 163 h 882"/>
                  <a:gd name="T70" fmla="*/ 57 w 460"/>
                  <a:gd name="T71" fmla="*/ 182 h 882"/>
                  <a:gd name="T72" fmla="*/ 86 w 460"/>
                  <a:gd name="T73" fmla="*/ 182 h 882"/>
                  <a:gd name="T74" fmla="*/ 114 w 460"/>
                  <a:gd name="T75" fmla="*/ 182 h 882"/>
                  <a:gd name="T76" fmla="*/ 143 w 460"/>
                  <a:gd name="T77" fmla="*/ 154 h 882"/>
                  <a:gd name="T78" fmla="*/ 143 w 460"/>
                  <a:gd name="T79" fmla="*/ 115 h 882"/>
                  <a:gd name="T80" fmla="*/ 114 w 460"/>
                  <a:gd name="T81" fmla="*/ 68 h 882"/>
                  <a:gd name="T82" fmla="*/ 105 w 460"/>
                  <a:gd name="T83" fmla="*/ 19 h 882"/>
                  <a:gd name="T84" fmla="*/ 143 w 460"/>
                  <a:gd name="T85" fmla="*/ 0 h 882"/>
                  <a:gd name="T86" fmla="*/ 191 w 460"/>
                  <a:gd name="T87" fmla="*/ 29 h 882"/>
                  <a:gd name="T88" fmla="*/ 220 w 460"/>
                  <a:gd name="T89" fmla="*/ 77 h 882"/>
                  <a:gd name="T90" fmla="*/ 249 w 460"/>
                  <a:gd name="T91" fmla="*/ 135 h 882"/>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460"/>
                  <a:gd name="T139" fmla="*/ 0 h 882"/>
                  <a:gd name="T140" fmla="*/ 460 w 460"/>
                  <a:gd name="T141" fmla="*/ 882 h 882"/>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460" h="882">
                    <a:moveTo>
                      <a:pt x="258" y="154"/>
                    </a:moveTo>
                    <a:lnTo>
                      <a:pt x="258" y="182"/>
                    </a:lnTo>
                    <a:lnTo>
                      <a:pt x="267" y="221"/>
                    </a:lnTo>
                    <a:lnTo>
                      <a:pt x="287" y="249"/>
                    </a:lnTo>
                    <a:lnTo>
                      <a:pt x="297" y="279"/>
                    </a:lnTo>
                    <a:lnTo>
                      <a:pt x="345" y="326"/>
                    </a:lnTo>
                    <a:lnTo>
                      <a:pt x="392" y="384"/>
                    </a:lnTo>
                    <a:lnTo>
                      <a:pt x="431" y="441"/>
                    </a:lnTo>
                    <a:lnTo>
                      <a:pt x="450" y="499"/>
                    </a:lnTo>
                    <a:lnTo>
                      <a:pt x="460" y="537"/>
                    </a:lnTo>
                    <a:lnTo>
                      <a:pt x="460" y="566"/>
                    </a:lnTo>
                    <a:lnTo>
                      <a:pt x="450" y="614"/>
                    </a:lnTo>
                    <a:lnTo>
                      <a:pt x="431" y="653"/>
                    </a:lnTo>
                    <a:lnTo>
                      <a:pt x="411" y="690"/>
                    </a:lnTo>
                    <a:lnTo>
                      <a:pt x="402" y="729"/>
                    </a:lnTo>
                    <a:lnTo>
                      <a:pt x="373" y="758"/>
                    </a:lnTo>
                    <a:lnTo>
                      <a:pt x="355" y="787"/>
                    </a:lnTo>
                    <a:lnTo>
                      <a:pt x="325" y="815"/>
                    </a:lnTo>
                    <a:lnTo>
                      <a:pt x="287" y="845"/>
                    </a:lnTo>
                    <a:lnTo>
                      <a:pt x="249" y="864"/>
                    </a:lnTo>
                    <a:lnTo>
                      <a:pt x="220" y="882"/>
                    </a:lnTo>
                    <a:lnTo>
                      <a:pt x="211" y="845"/>
                    </a:lnTo>
                    <a:lnTo>
                      <a:pt x="230" y="815"/>
                    </a:lnTo>
                    <a:lnTo>
                      <a:pt x="249" y="787"/>
                    </a:lnTo>
                    <a:lnTo>
                      <a:pt x="267" y="758"/>
                    </a:lnTo>
                    <a:lnTo>
                      <a:pt x="297" y="729"/>
                    </a:lnTo>
                    <a:lnTo>
                      <a:pt x="316" y="701"/>
                    </a:lnTo>
                    <a:lnTo>
                      <a:pt x="325" y="671"/>
                    </a:lnTo>
                    <a:lnTo>
                      <a:pt x="316" y="634"/>
                    </a:lnTo>
                    <a:lnTo>
                      <a:pt x="335" y="623"/>
                    </a:lnTo>
                    <a:lnTo>
                      <a:pt x="345" y="595"/>
                    </a:lnTo>
                    <a:lnTo>
                      <a:pt x="345" y="576"/>
                    </a:lnTo>
                    <a:lnTo>
                      <a:pt x="345" y="557"/>
                    </a:lnTo>
                    <a:lnTo>
                      <a:pt x="345" y="528"/>
                    </a:lnTo>
                    <a:lnTo>
                      <a:pt x="345" y="509"/>
                    </a:lnTo>
                    <a:lnTo>
                      <a:pt x="345" y="490"/>
                    </a:lnTo>
                    <a:lnTo>
                      <a:pt x="345" y="470"/>
                    </a:lnTo>
                    <a:lnTo>
                      <a:pt x="335" y="451"/>
                    </a:lnTo>
                    <a:lnTo>
                      <a:pt x="325" y="432"/>
                    </a:lnTo>
                    <a:lnTo>
                      <a:pt x="306" y="413"/>
                    </a:lnTo>
                    <a:lnTo>
                      <a:pt x="297" y="393"/>
                    </a:lnTo>
                    <a:lnTo>
                      <a:pt x="278" y="374"/>
                    </a:lnTo>
                    <a:lnTo>
                      <a:pt x="267" y="365"/>
                    </a:lnTo>
                    <a:lnTo>
                      <a:pt x="249" y="346"/>
                    </a:lnTo>
                    <a:lnTo>
                      <a:pt x="230" y="335"/>
                    </a:lnTo>
                    <a:lnTo>
                      <a:pt x="201" y="365"/>
                    </a:lnTo>
                    <a:lnTo>
                      <a:pt x="172" y="393"/>
                    </a:lnTo>
                    <a:lnTo>
                      <a:pt x="153" y="423"/>
                    </a:lnTo>
                    <a:lnTo>
                      <a:pt x="125" y="441"/>
                    </a:lnTo>
                    <a:lnTo>
                      <a:pt x="105" y="460"/>
                    </a:lnTo>
                    <a:lnTo>
                      <a:pt x="76" y="470"/>
                    </a:lnTo>
                    <a:lnTo>
                      <a:pt x="37" y="479"/>
                    </a:lnTo>
                    <a:lnTo>
                      <a:pt x="0" y="470"/>
                    </a:lnTo>
                    <a:lnTo>
                      <a:pt x="19" y="441"/>
                    </a:lnTo>
                    <a:lnTo>
                      <a:pt x="28" y="423"/>
                    </a:lnTo>
                    <a:lnTo>
                      <a:pt x="57" y="403"/>
                    </a:lnTo>
                    <a:lnTo>
                      <a:pt x="76" y="384"/>
                    </a:lnTo>
                    <a:lnTo>
                      <a:pt x="95" y="374"/>
                    </a:lnTo>
                    <a:lnTo>
                      <a:pt x="114" y="355"/>
                    </a:lnTo>
                    <a:lnTo>
                      <a:pt x="134" y="326"/>
                    </a:lnTo>
                    <a:lnTo>
                      <a:pt x="143" y="298"/>
                    </a:lnTo>
                    <a:lnTo>
                      <a:pt x="134" y="269"/>
                    </a:lnTo>
                    <a:lnTo>
                      <a:pt x="114" y="249"/>
                    </a:lnTo>
                    <a:lnTo>
                      <a:pt x="95" y="240"/>
                    </a:lnTo>
                    <a:lnTo>
                      <a:pt x="76" y="230"/>
                    </a:lnTo>
                    <a:lnTo>
                      <a:pt x="57" y="221"/>
                    </a:lnTo>
                    <a:lnTo>
                      <a:pt x="37" y="202"/>
                    </a:lnTo>
                    <a:lnTo>
                      <a:pt x="28" y="182"/>
                    </a:lnTo>
                    <a:lnTo>
                      <a:pt x="28" y="154"/>
                    </a:lnTo>
                    <a:lnTo>
                      <a:pt x="37" y="163"/>
                    </a:lnTo>
                    <a:lnTo>
                      <a:pt x="47" y="173"/>
                    </a:lnTo>
                    <a:lnTo>
                      <a:pt x="57" y="182"/>
                    </a:lnTo>
                    <a:lnTo>
                      <a:pt x="76" y="182"/>
                    </a:lnTo>
                    <a:lnTo>
                      <a:pt x="86" y="182"/>
                    </a:lnTo>
                    <a:lnTo>
                      <a:pt x="105" y="182"/>
                    </a:lnTo>
                    <a:lnTo>
                      <a:pt x="114" y="182"/>
                    </a:lnTo>
                    <a:lnTo>
                      <a:pt x="134" y="182"/>
                    </a:lnTo>
                    <a:lnTo>
                      <a:pt x="143" y="154"/>
                    </a:lnTo>
                    <a:lnTo>
                      <a:pt x="153" y="135"/>
                    </a:lnTo>
                    <a:lnTo>
                      <a:pt x="143" y="115"/>
                    </a:lnTo>
                    <a:lnTo>
                      <a:pt x="125" y="87"/>
                    </a:lnTo>
                    <a:lnTo>
                      <a:pt x="114" y="68"/>
                    </a:lnTo>
                    <a:lnTo>
                      <a:pt x="105" y="49"/>
                    </a:lnTo>
                    <a:lnTo>
                      <a:pt x="105" y="19"/>
                    </a:lnTo>
                    <a:lnTo>
                      <a:pt x="114" y="0"/>
                    </a:lnTo>
                    <a:lnTo>
                      <a:pt x="143" y="0"/>
                    </a:lnTo>
                    <a:lnTo>
                      <a:pt x="172" y="10"/>
                    </a:lnTo>
                    <a:lnTo>
                      <a:pt x="191" y="29"/>
                    </a:lnTo>
                    <a:lnTo>
                      <a:pt x="211" y="58"/>
                    </a:lnTo>
                    <a:lnTo>
                      <a:pt x="220" y="77"/>
                    </a:lnTo>
                    <a:lnTo>
                      <a:pt x="239" y="105"/>
                    </a:lnTo>
                    <a:lnTo>
                      <a:pt x="249" y="135"/>
                    </a:lnTo>
                    <a:lnTo>
                      <a:pt x="258" y="154"/>
                    </a:lnTo>
                    <a:close/>
                  </a:path>
                </a:pathLst>
              </a:custGeom>
              <a:solidFill>
                <a:srgbClr val="666666"/>
              </a:solidFill>
              <a:ln w="9525">
                <a:noFill/>
                <a:round/>
                <a:headEnd/>
                <a:tailEnd/>
              </a:ln>
            </p:spPr>
            <p:txBody>
              <a:bodyPr>
                <a:prstTxWarp prst="textNoShape">
                  <a:avLst/>
                </a:prstTxWarp>
              </a:bodyPr>
              <a:lstStyle/>
              <a:p>
                <a:endParaRPr lang="en-US"/>
              </a:p>
            </p:txBody>
          </p:sp>
          <p:sp>
            <p:nvSpPr>
              <p:cNvPr id="67882" name="Freeform 735"/>
              <p:cNvSpPr>
                <a:spLocks noChangeAspect="1"/>
              </p:cNvSpPr>
              <p:nvPr/>
            </p:nvSpPr>
            <p:spPr bwMode="auto">
              <a:xfrm>
                <a:off x="3154" y="2823"/>
                <a:ext cx="214" cy="117"/>
              </a:xfrm>
              <a:custGeom>
                <a:avLst/>
                <a:gdLst>
                  <a:gd name="T0" fmla="*/ 249 w 1074"/>
                  <a:gd name="T1" fmla="*/ 279 h 585"/>
                  <a:gd name="T2" fmla="*/ 1074 w 1074"/>
                  <a:gd name="T3" fmla="*/ 0 h 585"/>
                  <a:gd name="T4" fmla="*/ 1017 w 1074"/>
                  <a:gd name="T5" fmla="*/ 58 h 585"/>
                  <a:gd name="T6" fmla="*/ 969 w 1074"/>
                  <a:gd name="T7" fmla="*/ 116 h 585"/>
                  <a:gd name="T8" fmla="*/ 911 w 1074"/>
                  <a:gd name="T9" fmla="*/ 174 h 585"/>
                  <a:gd name="T10" fmla="*/ 844 w 1074"/>
                  <a:gd name="T11" fmla="*/ 230 h 585"/>
                  <a:gd name="T12" fmla="*/ 786 w 1074"/>
                  <a:gd name="T13" fmla="*/ 288 h 585"/>
                  <a:gd name="T14" fmla="*/ 729 w 1074"/>
                  <a:gd name="T15" fmla="*/ 346 h 585"/>
                  <a:gd name="T16" fmla="*/ 681 w 1074"/>
                  <a:gd name="T17" fmla="*/ 394 h 585"/>
                  <a:gd name="T18" fmla="*/ 632 w 1074"/>
                  <a:gd name="T19" fmla="*/ 461 h 585"/>
                  <a:gd name="T20" fmla="*/ 642 w 1074"/>
                  <a:gd name="T21" fmla="*/ 471 h 585"/>
                  <a:gd name="T22" fmla="*/ 595 w 1074"/>
                  <a:gd name="T23" fmla="*/ 490 h 585"/>
                  <a:gd name="T24" fmla="*/ 546 w 1074"/>
                  <a:gd name="T25" fmla="*/ 499 h 585"/>
                  <a:gd name="T26" fmla="*/ 498 w 1074"/>
                  <a:gd name="T27" fmla="*/ 509 h 585"/>
                  <a:gd name="T28" fmla="*/ 451 w 1074"/>
                  <a:gd name="T29" fmla="*/ 518 h 585"/>
                  <a:gd name="T30" fmla="*/ 402 w 1074"/>
                  <a:gd name="T31" fmla="*/ 529 h 585"/>
                  <a:gd name="T32" fmla="*/ 354 w 1074"/>
                  <a:gd name="T33" fmla="*/ 538 h 585"/>
                  <a:gd name="T34" fmla="*/ 297 w 1074"/>
                  <a:gd name="T35" fmla="*/ 547 h 585"/>
                  <a:gd name="T36" fmla="*/ 249 w 1074"/>
                  <a:gd name="T37" fmla="*/ 576 h 585"/>
                  <a:gd name="T38" fmla="*/ 221 w 1074"/>
                  <a:gd name="T39" fmla="*/ 557 h 585"/>
                  <a:gd name="T40" fmla="*/ 191 w 1074"/>
                  <a:gd name="T41" fmla="*/ 557 h 585"/>
                  <a:gd name="T42" fmla="*/ 163 w 1074"/>
                  <a:gd name="T43" fmla="*/ 557 h 585"/>
                  <a:gd name="T44" fmla="*/ 124 w 1074"/>
                  <a:gd name="T45" fmla="*/ 566 h 585"/>
                  <a:gd name="T46" fmla="*/ 96 w 1074"/>
                  <a:gd name="T47" fmla="*/ 566 h 585"/>
                  <a:gd name="T48" fmla="*/ 57 w 1074"/>
                  <a:gd name="T49" fmla="*/ 576 h 585"/>
                  <a:gd name="T50" fmla="*/ 29 w 1074"/>
                  <a:gd name="T51" fmla="*/ 585 h 585"/>
                  <a:gd name="T52" fmla="*/ 0 w 1074"/>
                  <a:gd name="T53" fmla="*/ 585 h 585"/>
                  <a:gd name="T54" fmla="*/ 29 w 1074"/>
                  <a:gd name="T55" fmla="*/ 547 h 585"/>
                  <a:gd name="T56" fmla="*/ 66 w 1074"/>
                  <a:gd name="T57" fmla="*/ 509 h 585"/>
                  <a:gd name="T58" fmla="*/ 96 w 1074"/>
                  <a:gd name="T59" fmla="*/ 471 h 585"/>
                  <a:gd name="T60" fmla="*/ 124 w 1074"/>
                  <a:gd name="T61" fmla="*/ 432 h 585"/>
                  <a:gd name="T62" fmla="*/ 163 w 1074"/>
                  <a:gd name="T63" fmla="*/ 394 h 585"/>
                  <a:gd name="T64" fmla="*/ 191 w 1074"/>
                  <a:gd name="T65" fmla="*/ 355 h 585"/>
                  <a:gd name="T66" fmla="*/ 221 w 1074"/>
                  <a:gd name="T67" fmla="*/ 317 h 585"/>
                  <a:gd name="T68" fmla="*/ 249 w 1074"/>
                  <a:gd name="T69" fmla="*/ 279 h 58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074"/>
                  <a:gd name="T106" fmla="*/ 0 h 585"/>
                  <a:gd name="T107" fmla="*/ 1074 w 1074"/>
                  <a:gd name="T108" fmla="*/ 585 h 58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074" h="585">
                    <a:moveTo>
                      <a:pt x="249" y="279"/>
                    </a:moveTo>
                    <a:lnTo>
                      <a:pt x="1074" y="0"/>
                    </a:lnTo>
                    <a:lnTo>
                      <a:pt x="1017" y="58"/>
                    </a:lnTo>
                    <a:lnTo>
                      <a:pt x="969" y="116"/>
                    </a:lnTo>
                    <a:lnTo>
                      <a:pt x="911" y="174"/>
                    </a:lnTo>
                    <a:lnTo>
                      <a:pt x="844" y="230"/>
                    </a:lnTo>
                    <a:lnTo>
                      <a:pt x="786" y="288"/>
                    </a:lnTo>
                    <a:lnTo>
                      <a:pt x="729" y="346"/>
                    </a:lnTo>
                    <a:lnTo>
                      <a:pt x="681" y="394"/>
                    </a:lnTo>
                    <a:lnTo>
                      <a:pt x="632" y="461"/>
                    </a:lnTo>
                    <a:lnTo>
                      <a:pt x="642" y="471"/>
                    </a:lnTo>
                    <a:lnTo>
                      <a:pt x="595" y="490"/>
                    </a:lnTo>
                    <a:lnTo>
                      <a:pt x="546" y="499"/>
                    </a:lnTo>
                    <a:lnTo>
                      <a:pt x="498" y="509"/>
                    </a:lnTo>
                    <a:lnTo>
                      <a:pt x="451" y="518"/>
                    </a:lnTo>
                    <a:lnTo>
                      <a:pt x="402" y="529"/>
                    </a:lnTo>
                    <a:lnTo>
                      <a:pt x="354" y="538"/>
                    </a:lnTo>
                    <a:lnTo>
                      <a:pt x="297" y="547"/>
                    </a:lnTo>
                    <a:lnTo>
                      <a:pt x="249" y="576"/>
                    </a:lnTo>
                    <a:lnTo>
                      <a:pt x="221" y="557"/>
                    </a:lnTo>
                    <a:lnTo>
                      <a:pt x="191" y="557"/>
                    </a:lnTo>
                    <a:lnTo>
                      <a:pt x="163" y="557"/>
                    </a:lnTo>
                    <a:lnTo>
                      <a:pt x="124" y="566"/>
                    </a:lnTo>
                    <a:lnTo>
                      <a:pt x="96" y="566"/>
                    </a:lnTo>
                    <a:lnTo>
                      <a:pt x="57" y="576"/>
                    </a:lnTo>
                    <a:lnTo>
                      <a:pt x="29" y="585"/>
                    </a:lnTo>
                    <a:lnTo>
                      <a:pt x="0" y="585"/>
                    </a:lnTo>
                    <a:lnTo>
                      <a:pt x="29" y="547"/>
                    </a:lnTo>
                    <a:lnTo>
                      <a:pt x="66" y="509"/>
                    </a:lnTo>
                    <a:lnTo>
                      <a:pt x="96" y="471"/>
                    </a:lnTo>
                    <a:lnTo>
                      <a:pt x="124" y="432"/>
                    </a:lnTo>
                    <a:lnTo>
                      <a:pt x="163" y="394"/>
                    </a:lnTo>
                    <a:lnTo>
                      <a:pt x="191" y="355"/>
                    </a:lnTo>
                    <a:lnTo>
                      <a:pt x="221" y="317"/>
                    </a:lnTo>
                    <a:lnTo>
                      <a:pt x="249" y="279"/>
                    </a:lnTo>
                    <a:close/>
                  </a:path>
                </a:pathLst>
              </a:custGeom>
              <a:solidFill>
                <a:srgbClr val="9AAAAA"/>
              </a:solidFill>
              <a:ln w="9525">
                <a:noFill/>
                <a:round/>
                <a:headEnd/>
                <a:tailEnd/>
              </a:ln>
            </p:spPr>
            <p:txBody>
              <a:bodyPr>
                <a:prstTxWarp prst="textNoShape">
                  <a:avLst/>
                </a:prstTxWarp>
              </a:bodyPr>
              <a:lstStyle/>
              <a:p>
                <a:endParaRPr lang="en-US"/>
              </a:p>
            </p:txBody>
          </p:sp>
          <p:sp>
            <p:nvSpPr>
              <p:cNvPr id="67883" name="Freeform 736"/>
              <p:cNvSpPr>
                <a:spLocks noChangeAspect="1"/>
              </p:cNvSpPr>
              <p:nvPr/>
            </p:nvSpPr>
            <p:spPr bwMode="auto">
              <a:xfrm>
                <a:off x="3203" y="2735"/>
                <a:ext cx="206" cy="144"/>
              </a:xfrm>
              <a:custGeom>
                <a:avLst/>
                <a:gdLst>
                  <a:gd name="T0" fmla="*/ 825 w 1026"/>
                  <a:gd name="T1" fmla="*/ 441 h 720"/>
                  <a:gd name="T2" fmla="*/ 0 w 1026"/>
                  <a:gd name="T3" fmla="*/ 720 h 720"/>
                  <a:gd name="T4" fmla="*/ 39 w 1026"/>
                  <a:gd name="T5" fmla="*/ 662 h 720"/>
                  <a:gd name="T6" fmla="*/ 77 w 1026"/>
                  <a:gd name="T7" fmla="*/ 604 h 720"/>
                  <a:gd name="T8" fmla="*/ 116 w 1026"/>
                  <a:gd name="T9" fmla="*/ 547 h 720"/>
                  <a:gd name="T10" fmla="*/ 153 w 1026"/>
                  <a:gd name="T11" fmla="*/ 490 h 720"/>
                  <a:gd name="T12" fmla="*/ 192 w 1026"/>
                  <a:gd name="T13" fmla="*/ 432 h 720"/>
                  <a:gd name="T14" fmla="*/ 221 w 1026"/>
                  <a:gd name="T15" fmla="*/ 374 h 720"/>
                  <a:gd name="T16" fmla="*/ 249 w 1026"/>
                  <a:gd name="T17" fmla="*/ 307 h 720"/>
                  <a:gd name="T18" fmla="*/ 278 w 1026"/>
                  <a:gd name="T19" fmla="*/ 249 h 720"/>
                  <a:gd name="T20" fmla="*/ 1026 w 1026"/>
                  <a:gd name="T21" fmla="*/ 0 h 720"/>
                  <a:gd name="T22" fmla="*/ 1007 w 1026"/>
                  <a:gd name="T23" fmla="*/ 19 h 720"/>
                  <a:gd name="T24" fmla="*/ 998 w 1026"/>
                  <a:gd name="T25" fmla="*/ 39 h 720"/>
                  <a:gd name="T26" fmla="*/ 988 w 1026"/>
                  <a:gd name="T27" fmla="*/ 58 h 720"/>
                  <a:gd name="T28" fmla="*/ 988 w 1026"/>
                  <a:gd name="T29" fmla="*/ 86 h 720"/>
                  <a:gd name="T30" fmla="*/ 988 w 1026"/>
                  <a:gd name="T31" fmla="*/ 105 h 720"/>
                  <a:gd name="T32" fmla="*/ 978 w 1026"/>
                  <a:gd name="T33" fmla="*/ 135 h 720"/>
                  <a:gd name="T34" fmla="*/ 978 w 1026"/>
                  <a:gd name="T35" fmla="*/ 154 h 720"/>
                  <a:gd name="T36" fmla="*/ 968 w 1026"/>
                  <a:gd name="T37" fmla="*/ 174 h 720"/>
                  <a:gd name="T38" fmla="*/ 959 w 1026"/>
                  <a:gd name="T39" fmla="*/ 211 h 720"/>
                  <a:gd name="T40" fmla="*/ 940 w 1026"/>
                  <a:gd name="T41" fmla="*/ 249 h 720"/>
                  <a:gd name="T42" fmla="*/ 931 w 1026"/>
                  <a:gd name="T43" fmla="*/ 288 h 720"/>
                  <a:gd name="T44" fmla="*/ 912 w 1026"/>
                  <a:gd name="T45" fmla="*/ 316 h 720"/>
                  <a:gd name="T46" fmla="*/ 892 w 1026"/>
                  <a:gd name="T47" fmla="*/ 355 h 720"/>
                  <a:gd name="T48" fmla="*/ 873 w 1026"/>
                  <a:gd name="T49" fmla="*/ 384 h 720"/>
                  <a:gd name="T50" fmla="*/ 845 w 1026"/>
                  <a:gd name="T51" fmla="*/ 413 h 720"/>
                  <a:gd name="T52" fmla="*/ 825 w 1026"/>
                  <a:gd name="T53" fmla="*/ 441 h 720"/>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026"/>
                  <a:gd name="T82" fmla="*/ 0 h 720"/>
                  <a:gd name="T83" fmla="*/ 1026 w 1026"/>
                  <a:gd name="T84" fmla="*/ 720 h 720"/>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026" h="720">
                    <a:moveTo>
                      <a:pt x="825" y="441"/>
                    </a:moveTo>
                    <a:lnTo>
                      <a:pt x="0" y="720"/>
                    </a:lnTo>
                    <a:lnTo>
                      <a:pt x="39" y="662"/>
                    </a:lnTo>
                    <a:lnTo>
                      <a:pt x="77" y="604"/>
                    </a:lnTo>
                    <a:lnTo>
                      <a:pt x="116" y="547"/>
                    </a:lnTo>
                    <a:lnTo>
                      <a:pt x="153" y="490"/>
                    </a:lnTo>
                    <a:lnTo>
                      <a:pt x="192" y="432"/>
                    </a:lnTo>
                    <a:lnTo>
                      <a:pt x="221" y="374"/>
                    </a:lnTo>
                    <a:lnTo>
                      <a:pt x="249" y="307"/>
                    </a:lnTo>
                    <a:lnTo>
                      <a:pt x="278" y="249"/>
                    </a:lnTo>
                    <a:lnTo>
                      <a:pt x="1026" y="0"/>
                    </a:lnTo>
                    <a:lnTo>
                      <a:pt x="1007" y="19"/>
                    </a:lnTo>
                    <a:lnTo>
                      <a:pt x="998" y="39"/>
                    </a:lnTo>
                    <a:lnTo>
                      <a:pt x="988" y="58"/>
                    </a:lnTo>
                    <a:lnTo>
                      <a:pt x="988" y="86"/>
                    </a:lnTo>
                    <a:lnTo>
                      <a:pt x="988" y="105"/>
                    </a:lnTo>
                    <a:lnTo>
                      <a:pt x="978" y="135"/>
                    </a:lnTo>
                    <a:lnTo>
                      <a:pt x="978" y="154"/>
                    </a:lnTo>
                    <a:lnTo>
                      <a:pt x="968" y="174"/>
                    </a:lnTo>
                    <a:lnTo>
                      <a:pt x="959" y="211"/>
                    </a:lnTo>
                    <a:lnTo>
                      <a:pt x="940" y="249"/>
                    </a:lnTo>
                    <a:lnTo>
                      <a:pt x="931" y="288"/>
                    </a:lnTo>
                    <a:lnTo>
                      <a:pt x="912" y="316"/>
                    </a:lnTo>
                    <a:lnTo>
                      <a:pt x="892" y="355"/>
                    </a:lnTo>
                    <a:lnTo>
                      <a:pt x="873" y="384"/>
                    </a:lnTo>
                    <a:lnTo>
                      <a:pt x="845" y="413"/>
                    </a:lnTo>
                    <a:lnTo>
                      <a:pt x="825" y="441"/>
                    </a:lnTo>
                    <a:close/>
                  </a:path>
                </a:pathLst>
              </a:custGeom>
              <a:solidFill>
                <a:srgbClr val="A3B1B1"/>
              </a:solidFill>
              <a:ln w="9525">
                <a:noFill/>
                <a:round/>
                <a:headEnd/>
                <a:tailEnd/>
              </a:ln>
            </p:spPr>
            <p:txBody>
              <a:bodyPr>
                <a:prstTxWarp prst="textNoShape">
                  <a:avLst/>
                </a:prstTxWarp>
              </a:bodyPr>
              <a:lstStyle/>
              <a:p>
                <a:endParaRPr lang="en-US"/>
              </a:p>
            </p:txBody>
          </p:sp>
          <p:sp>
            <p:nvSpPr>
              <p:cNvPr id="67884" name="Freeform 737"/>
              <p:cNvSpPr>
                <a:spLocks noChangeAspect="1"/>
              </p:cNvSpPr>
              <p:nvPr/>
            </p:nvSpPr>
            <p:spPr bwMode="auto">
              <a:xfrm>
                <a:off x="3259" y="2649"/>
                <a:ext cx="180" cy="136"/>
              </a:xfrm>
              <a:custGeom>
                <a:avLst/>
                <a:gdLst>
                  <a:gd name="T0" fmla="*/ 748 w 902"/>
                  <a:gd name="T1" fmla="*/ 431 h 680"/>
                  <a:gd name="T2" fmla="*/ 0 w 902"/>
                  <a:gd name="T3" fmla="*/ 680 h 680"/>
                  <a:gd name="T4" fmla="*/ 19 w 902"/>
                  <a:gd name="T5" fmla="*/ 633 h 680"/>
                  <a:gd name="T6" fmla="*/ 49 w 902"/>
                  <a:gd name="T7" fmla="*/ 575 h 680"/>
                  <a:gd name="T8" fmla="*/ 68 w 902"/>
                  <a:gd name="T9" fmla="*/ 527 h 680"/>
                  <a:gd name="T10" fmla="*/ 87 w 902"/>
                  <a:gd name="T11" fmla="*/ 480 h 680"/>
                  <a:gd name="T12" fmla="*/ 96 w 902"/>
                  <a:gd name="T13" fmla="*/ 422 h 680"/>
                  <a:gd name="T14" fmla="*/ 115 w 902"/>
                  <a:gd name="T15" fmla="*/ 364 h 680"/>
                  <a:gd name="T16" fmla="*/ 124 w 902"/>
                  <a:gd name="T17" fmla="*/ 316 h 680"/>
                  <a:gd name="T18" fmla="*/ 135 w 902"/>
                  <a:gd name="T19" fmla="*/ 259 h 680"/>
                  <a:gd name="T20" fmla="*/ 902 w 902"/>
                  <a:gd name="T21" fmla="*/ 0 h 680"/>
                  <a:gd name="T22" fmla="*/ 883 w 902"/>
                  <a:gd name="T23" fmla="*/ 58 h 680"/>
                  <a:gd name="T24" fmla="*/ 854 w 902"/>
                  <a:gd name="T25" fmla="*/ 106 h 680"/>
                  <a:gd name="T26" fmla="*/ 834 w 902"/>
                  <a:gd name="T27" fmla="*/ 153 h 680"/>
                  <a:gd name="T28" fmla="*/ 815 w 902"/>
                  <a:gd name="T29" fmla="*/ 211 h 680"/>
                  <a:gd name="T30" fmla="*/ 797 w 902"/>
                  <a:gd name="T31" fmla="*/ 259 h 680"/>
                  <a:gd name="T32" fmla="*/ 778 w 902"/>
                  <a:gd name="T33" fmla="*/ 316 h 680"/>
                  <a:gd name="T34" fmla="*/ 767 w 902"/>
                  <a:gd name="T35" fmla="*/ 364 h 680"/>
                  <a:gd name="T36" fmla="*/ 758 w 902"/>
                  <a:gd name="T37" fmla="*/ 422 h 680"/>
                  <a:gd name="T38" fmla="*/ 758 w 902"/>
                  <a:gd name="T39" fmla="*/ 431 h 680"/>
                  <a:gd name="T40" fmla="*/ 748 w 902"/>
                  <a:gd name="T41" fmla="*/ 431 h 68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902"/>
                  <a:gd name="T64" fmla="*/ 0 h 680"/>
                  <a:gd name="T65" fmla="*/ 902 w 902"/>
                  <a:gd name="T66" fmla="*/ 680 h 680"/>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902" h="680">
                    <a:moveTo>
                      <a:pt x="748" y="431"/>
                    </a:moveTo>
                    <a:lnTo>
                      <a:pt x="0" y="680"/>
                    </a:lnTo>
                    <a:lnTo>
                      <a:pt x="19" y="633"/>
                    </a:lnTo>
                    <a:lnTo>
                      <a:pt x="49" y="575"/>
                    </a:lnTo>
                    <a:lnTo>
                      <a:pt x="68" y="527"/>
                    </a:lnTo>
                    <a:lnTo>
                      <a:pt x="87" y="480"/>
                    </a:lnTo>
                    <a:lnTo>
                      <a:pt x="96" y="422"/>
                    </a:lnTo>
                    <a:lnTo>
                      <a:pt x="115" y="364"/>
                    </a:lnTo>
                    <a:lnTo>
                      <a:pt x="124" y="316"/>
                    </a:lnTo>
                    <a:lnTo>
                      <a:pt x="135" y="259"/>
                    </a:lnTo>
                    <a:lnTo>
                      <a:pt x="902" y="0"/>
                    </a:lnTo>
                    <a:lnTo>
                      <a:pt x="883" y="58"/>
                    </a:lnTo>
                    <a:lnTo>
                      <a:pt x="854" y="106"/>
                    </a:lnTo>
                    <a:lnTo>
                      <a:pt x="834" y="153"/>
                    </a:lnTo>
                    <a:lnTo>
                      <a:pt x="815" y="211"/>
                    </a:lnTo>
                    <a:lnTo>
                      <a:pt x="797" y="259"/>
                    </a:lnTo>
                    <a:lnTo>
                      <a:pt x="778" y="316"/>
                    </a:lnTo>
                    <a:lnTo>
                      <a:pt x="767" y="364"/>
                    </a:lnTo>
                    <a:lnTo>
                      <a:pt x="758" y="422"/>
                    </a:lnTo>
                    <a:lnTo>
                      <a:pt x="758" y="431"/>
                    </a:lnTo>
                    <a:lnTo>
                      <a:pt x="748" y="431"/>
                    </a:lnTo>
                    <a:close/>
                  </a:path>
                </a:pathLst>
              </a:custGeom>
              <a:solidFill>
                <a:srgbClr val="ADB9B9"/>
              </a:solidFill>
              <a:ln w="9525">
                <a:noFill/>
                <a:round/>
                <a:headEnd/>
                <a:tailEnd/>
              </a:ln>
            </p:spPr>
            <p:txBody>
              <a:bodyPr>
                <a:prstTxWarp prst="textNoShape">
                  <a:avLst/>
                </a:prstTxWarp>
              </a:bodyPr>
              <a:lstStyle/>
              <a:p>
                <a:endParaRPr lang="en-US"/>
              </a:p>
            </p:txBody>
          </p:sp>
          <p:sp>
            <p:nvSpPr>
              <p:cNvPr id="67885" name="Freeform 738"/>
              <p:cNvSpPr>
                <a:spLocks noChangeAspect="1"/>
              </p:cNvSpPr>
              <p:nvPr/>
            </p:nvSpPr>
            <p:spPr bwMode="auto">
              <a:xfrm>
                <a:off x="3286" y="2565"/>
                <a:ext cx="184" cy="136"/>
              </a:xfrm>
              <a:custGeom>
                <a:avLst/>
                <a:gdLst>
                  <a:gd name="T0" fmla="*/ 767 w 920"/>
                  <a:gd name="T1" fmla="*/ 422 h 681"/>
                  <a:gd name="T2" fmla="*/ 0 w 920"/>
                  <a:gd name="T3" fmla="*/ 681 h 681"/>
                  <a:gd name="T4" fmla="*/ 9 w 920"/>
                  <a:gd name="T5" fmla="*/ 633 h 681"/>
                  <a:gd name="T6" fmla="*/ 19 w 920"/>
                  <a:gd name="T7" fmla="*/ 585 h 681"/>
                  <a:gd name="T8" fmla="*/ 28 w 920"/>
                  <a:gd name="T9" fmla="*/ 537 h 681"/>
                  <a:gd name="T10" fmla="*/ 28 w 920"/>
                  <a:gd name="T11" fmla="*/ 489 h 681"/>
                  <a:gd name="T12" fmla="*/ 38 w 920"/>
                  <a:gd name="T13" fmla="*/ 441 h 681"/>
                  <a:gd name="T14" fmla="*/ 38 w 920"/>
                  <a:gd name="T15" fmla="*/ 393 h 681"/>
                  <a:gd name="T16" fmla="*/ 38 w 920"/>
                  <a:gd name="T17" fmla="*/ 345 h 681"/>
                  <a:gd name="T18" fmla="*/ 38 w 920"/>
                  <a:gd name="T19" fmla="*/ 297 h 681"/>
                  <a:gd name="T20" fmla="*/ 920 w 920"/>
                  <a:gd name="T21" fmla="*/ 0 h 681"/>
                  <a:gd name="T22" fmla="*/ 920 w 920"/>
                  <a:gd name="T23" fmla="*/ 9 h 681"/>
                  <a:gd name="T24" fmla="*/ 910 w 920"/>
                  <a:gd name="T25" fmla="*/ 67 h 681"/>
                  <a:gd name="T26" fmla="*/ 901 w 920"/>
                  <a:gd name="T27" fmla="*/ 125 h 681"/>
                  <a:gd name="T28" fmla="*/ 882 w 920"/>
                  <a:gd name="T29" fmla="*/ 173 h 681"/>
                  <a:gd name="T30" fmla="*/ 863 w 920"/>
                  <a:gd name="T31" fmla="*/ 230 h 681"/>
                  <a:gd name="T32" fmla="*/ 843 w 920"/>
                  <a:gd name="T33" fmla="*/ 278 h 681"/>
                  <a:gd name="T34" fmla="*/ 815 w 920"/>
                  <a:gd name="T35" fmla="*/ 326 h 681"/>
                  <a:gd name="T36" fmla="*/ 796 w 920"/>
                  <a:gd name="T37" fmla="*/ 374 h 681"/>
                  <a:gd name="T38" fmla="*/ 767 w 920"/>
                  <a:gd name="T39" fmla="*/ 422 h 68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920"/>
                  <a:gd name="T61" fmla="*/ 0 h 681"/>
                  <a:gd name="T62" fmla="*/ 920 w 920"/>
                  <a:gd name="T63" fmla="*/ 681 h 68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920" h="681">
                    <a:moveTo>
                      <a:pt x="767" y="422"/>
                    </a:moveTo>
                    <a:lnTo>
                      <a:pt x="0" y="681"/>
                    </a:lnTo>
                    <a:lnTo>
                      <a:pt x="9" y="633"/>
                    </a:lnTo>
                    <a:lnTo>
                      <a:pt x="19" y="585"/>
                    </a:lnTo>
                    <a:lnTo>
                      <a:pt x="28" y="537"/>
                    </a:lnTo>
                    <a:lnTo>
                      <a:pt x="28" y="489"/>
                    </a:lnTo>
                    <a:lnTo>
                      <a:pt x="38" y="441"/>
                    </a:lnTo>
                    <a:lnTo>
                      <a:pt x="38" y="393"/>
                    </a:lnTo>
                    <a:lnTo>
                      <a:pt x="38" y="345"/>
                    </a:lnTo>
                    <a:lnTo>
                      <a:pt x="38" y="297"/>
                    </a:lnTo>
                    <a:lnTo>
                      <a:pt x="920" y="0"/>
                    </a:lnTo>
                    <a:lnTo>
                      <a:pt x="920" y="9"/>
                    </a:lnTo>
                    <a:lnTo>
                      <a:pt x="910" y="67"/>
                    </a:lnTo>
                    <a:lnTo>
                      <a:pt x="901" y="125"/>
                    </a:lnTo>
                    <a:lnTo>
                      <a:pt x="882" y="173"/>
                    </a:lnTo>
                    <a:lnTo>
                      <a:pt x="863" y="230"/>
                    </a:lnTo>
                    <a:lnTo>
                      <a:pt x="843" y="278"/>
                    </a:lnTo>
                    <a:lnTo>
                      <a:pt x="815" y="326"/>
                    </a:lnTo>
                    <a:lnTo>
                      <a:pt x="796" y="374"/>
                    </a:lnTo>
                    <a:lnTo>
                      <a:pt x="767" y="422"/>
                    </a:lnTo>
                    <a:close/>
                  </a:path>
                </a:pathLst>
              </a:custGeom>
              <a:solidFill>
                <a:srgbClr val="B6C0C0"/>
              </a:solidFill>
              <a:ln w="9525">
                <a:noFill/>
                <a:round/>
                <a:headEnd/>
                <a:tailEnd/>
              </a:ln>
            </p:spPr>
            <p:txBody>
              <a:bodyPr>
                <a:prstTxWarp prst="textNoShape">
                  <a:avLst/>
                </a:prstTxWarp>
              </a:bodyPr>
              <a:lstStyle/>
              <a:p>
                <a:endParaRPr lang="en-US"/>
              </a:p>
            </p:txBody>
          </p:sp>
          <p:sp>
            <p:nvSpPr>
              <p:cNvPr id="67886" name="Freeform 739"/>
              <p:cNvSpPr>
                <a:spLocks noChangeAspect="1"/>
              </p:cNvSpPr>
              <p:nvPr/>
            </p:nvSpPr>
            <p:spPr bwMode="auto">
              <a:xfrm>
                <a:off x="3286" y="2495"/>
                <a:ext cx="184" cy="129"/>
              </a:xfrm>
              <a:custGeom>
                <a:avLst/>
                <a:gdLst>
                  <a:gd name="T0" fmla="*/ 920 w 920"/>
                  <a:gd name="T1" fmla="*/ 346 h 643"/>
                  <a:gd name="T2" fmla="*/ 38 w 920"/>
                  <a:gd name="T3" fmla="*/ 643 h 643"/>
                  <a:gd name="T4" fmla="*/ 38 w 920"/>
                  <a:gd name="T5" fmla="*/ 605 h 643"/>
                  <a:gd name="T6" fmla="*/ 28 w 920"/>
                  <a:gd name="T7" fmla="*/ 566 h 643"/>
                  <a:gd name="T8" fmla="*/ 28 w 920"/>
                  <a:gd name="T9" fmla="*/ 528 h 643"/>
                  <a:gd name="T10" fmla="*/ 28 w 920"/>
                  <a:gd name="T11" fmla="*/ 490 h 643"/>
                  <a:gd name="T12" fmla="*/ 19 w 920"/>
                  <a:gd name="T13" fmla="*/ 452 h 643"/>
                  <a:gd name="T14" fmla="*/ 19 w 920"/>
                  <a:gd name="T15" fmla="*/ 413 h 643"/>
                  <a:gd name="T16" fmla="*/ 9 w 920"/>
                  <a:gd name="T17" fmla="*/ 375 h 643"/>
                  <a:gd name="T18" fmla="*/ 0 w 920"/>
                  <a:gd name="T19" fmla="*/ 346 h 643"/>
                  <a:gd name="T20" fmla="*/ 0 w 920"/>
                  <a:gd name="T21" fmla="*/ 336 h 643"/>
                  <a:gd name="T22" fmla="*/ 9 w 920"/>
                  <a:gd name="T23" fmla="*/ 327 h 643"/>
                  <a:gd name="T24" fmla="*/ 9 w 920"/>
                  <a:gd name="T25" fmla="*/ 317 h 643"/>
                  <a:gd name="T26" fmla="*/ 19 w 920"/>
                  <a:gd name="T27" fmla="*/ 308 h 643"/>
                  <a:gd name="T28" fmla="*/ 19 w 920"/>
                  <a:gd name="T29" fmla="*/ 297 h 643"/>
                  <a:gd name="T30" fmla="*/ 28 w 920"/>
                  <a:gd name="T31" fmla="*/ 288 h 643"/>
                  <a:gd name="T32" fmla="*/ 28 w 920"/>
                  <a:gd name="T33" fmla="*/ 279 h 643"/>
                  <a:gd name="T34" fmla="*/ 38 w 920"/>
                  <a:gd name="T35" fmla="*/ 269 h 643"/>
                  <a:gd name="T36" fmla="*/ 843 w 920"/>
                  <a:gd name="T37" fmla="*/ 0 h 643"/>
                  <a:gd name="T38" fmla="*/ 843 w 920"/>
                  <a:gd name="T39" fmla="*/ 39 h 643"/>
                  <a:gd name="T40" fmla="*/ 853 w 920"/>
                  <a:gd name="T41" fmla="*/ 87 h 643"/>
                  <a:gd name="T42" fmla="*/ 853 w 920"/>
                  <a:gd name="T43" fmla="*/ 135 h 643"/>
                  <a:gd name="T44" fmla="*/ 863 w 920"/>
                  <a:gd name="T45" fmla="*/ 173 h 643"/>
                  <a:gd name="T46" fmla="*/ 873 w 920"/>
                  <a:gd name="T47" fmla="*/ 221 h 643"/>
                  <a:gd name="T48" fmla="*/ 882 w 920"/>
                  <a:gd name="T49" fmla="*/ 260 h 643"/>
                  <a:gd name="T50" fmla="*/ 901 w 920"/>
                  <a:gd name="T51" fmla="*/ 308 h 643"/>
                  <a:gd name="T52" fmla="*/ 920 w 920"/>
                  <a:gd name="T53" fmla="*/ 346 h 643"/>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920"/>
                  <a:gd name="T82" fmla="*/ 0 h 643"/>
                  <a:gd name="T83" fmla="*/ 920 w 920"/>
                  <a:gd name="T84" fmla="*/ 643 h 643"/>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920" h="643">
                    <a:moveTo>
                      <a:pt x="920" y="346"/>
                    </a:moveTo>
                    <a:lnTo>
                      <a:pt x="38" y="643"/>
                    </a:lnTo>
                    <a:lnTo>
                      <a:pt x="38" y="605"/>
                    </a:lnTo>
                    <a:lnTo>
                      <a:pt x="28" y="566"/>
                    </a:lnTo>
                    <a:lnTo>
                      <a:pt x="28" y="528"/>
                    </a:lnTo>
                    <a:lnTo>
                      <a:pt x="28" y="490"/>
                    </a:lnTo>
                    <a:lnTo>
                      <a:pt x="19" y="452"/>
                    </a:lnTo>
                    <a:lnTo>
                      <a:pt x="19" y="413"/>
                    </a:lnTo>
                    <a:lnTo>
                      <a:pt x="9" y="375"/>
                    </a:lnTo>
                    <a:lnTo>
                      <a:pt x="0" y="346"/>
                    </a:lnTo>
                    <a:lnTo>
                      <a:pt x="0" y="336"/>
                    </a:lnTo>
                    <a:lnTo>
                      <a:pt x="9" y="327"/>
                    </a:lnTo>
                    <a:lnTo>
                      <a:pt x="9" y="317"/>
                    </a:lnTo>
                    <a:lnTo>
                      <a:pt x="19" y="308"/>
                    </a:lnTo>
                    <a:lnTo>
                      <a:pt x="19" y="297"/>
                    </a:lnTo>
                    <a:lnTo>
                      <a:pt x="28" y="288"/>
                    </a:lnTo>
                    <a:lnTo>
                      <a:pt x="28" y="279"/>
                    </a:lnTo>
                    <a:lnTo>
                      <a:pt x="38" y="269"/>
                    </a:lnTo>
                    <a:lnTo>
                      <a:pt x="843" y="0"/>
                    </a:lnTo>
                    <a:lnTo>
                      <a:pt x="843" y="39"/>
                    </a:lnTo>
                    <a:lnTo>
                      <a:pt x="853" y="87"/>
                    </a:lnTo>
                    <a:lnTo>
                      <a:pt x="853" y="135"/>
                    </a:lnTo>
                    <a:lnTo>
                      <a:pt x="863" y="173"/>
                    </a:lnTo>
                    <a:lnTo>
                      <a:pt x="873" y="221"/>
                    </a:lnTo>
                    <a:lnTo>
                      <a:pt x="882" y="260"/>
                    </a:lnTo>
                    <a:lnTo>
                      <a:pt x="901" y="308"/>
                    </a:lnTo>
                    <a:lnTo>
                      <a:pt x="920" y="346"/>
                    </a:lnTo>
                    <a:close/>
                  </a:path>
                </a:pathLst>
              </a:custGeom>
              <a:solidFill>
                <a:srgbClr val="BFC7C7"/>
              </a:solidFill>
              <a:ln w="9525">
                <a:noFill/>
                <a:round/>
                <a:headEnd/>
                <a:tailEnd/>
              </a:ln>
            </p:spPr>
            <p:txBody>
              <a:bodyPr>
                <a:prstTxWarp prst="textNoShape">
                  <a:avLst/>
                </a:prstTxWarp>
              </a:bodyPr>
              <a:lstStyle/>
              <a:p>
                <a:endParaRPr lang="en-US"/>
              </a:p>
            </p:txBody>
          </p:sp>
          <p:sp>
            <p:nvSpPr>
              <p:cNvPr id="67887" name="Freeform 740"/>
              <p:cNvSpPr>
                <a:spLocks noChangeAspect="1"/>
              </p:cNvSpPr>
              <p:nvPr/>
            </p:nvSpPr>
            <p:spPr bwMode="auto">
              <a:xfrm>
                <a:off x="3294" y="2424"/>
                <a:ext cx="161" cy="125"/>
              </a:xfrm>
              <a:custGeom>
                <a:avLst/>
                <a:gdLst>
                  <a:gd name="T0" fmla="*/ 805 w 805"/>
                  <a:gd name="T1" fmla="*/ 355 h 624"/>
                  <a:gd name="T2" fmla="*/ 0 w 805"/>
                  <a:gd name="T3" fmla="*/ 624 h 624"/>
                  <a:gd name="T4" fmla="*/ 20 w 805"/>
                  <a:gd name="T5" fmla="*/ 576 h 624"/>
                  <a:gd name="T6" fmla="*/ 39 w 805"/>
                  <a:gd name="T7" fmla="*/ 519 h 624"/>
                  <a:gd name="T8" fmla="*/ 67 w 805"/>
                  <a:gd name="T9" fmla="*/ 471 h 624"/>
                  <a:gd name="T10" fmla="*/ 86 w 805"/>
                  <a:gd name="T11" fmla="*/ 413 h 624"/>
                  <a:gd name="T12" fmla="*/ 106 w 805"/>
                  <a:gd name="T13" fmla="*/ 366 h 624"/>
                  <a:gd name="T14" fmla="*/ 115 w 805"/>
                  <a:gd name="T15" fmla="*/ 308 h 624"/>
                  <a:gd name="T16" fmla="*/ 125 w 805"/>
                  <a:gd name="T17" fmla="*/ 250 h 624"/>
                  <a:gd name="T18" fmla="*/ 134 w 805"/>
                  <a:gd name="T19" fmla="*/ 202 h 624"/>
                  <a:gd name="T20" fmla="*/ 738 w 805"/>
                  <a:gd name="T21" fmla="*/ 0 h 624"/>
                  <a:gd name="T22" fmla="*/ 758 w 805"/>
                  <a:gd name="T23" fmla="*/ 39 h 624"/>
                  <a:gd name="T24" fmla="*/ 777 w 805"/>
                  <a:gd name="T25" fmla="*/ 87 h 624"/>
                  <a:gd name="T26" fmla="*/ 786 w 805"/>
                  <a:gd name="T27" fmla="*/ 125 h 624"/>
                  <a:gd name="T28" fmla="*/ 786 w 805"/>
                  <a:gd name="T29" fmla="*/ 174 h 624"/>
                  <a:gd name="T30" fmla="*/ 796 w 805"/>
                  <a:gd name="T31" fmla="*/ 211 h 624"/>
                  <a:gd name="T32" fmla="*/ 796 w 805"/>
                  <a:gd name="T33" fmla="*/ 260 h 624"/>
                  <a:gd name="T34" fmla="*/ 805 w 805"/>
                  <a:gd name="T35" fmla="*/ 308 h 624"/>
                  <a:gd name="T36" fmla="*/ 805 w 805"/>
                  <a:gd name="T37" fmla="*/ 355 h 62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805"/>
                  <a:gd name="T58" fmla="*/ 0 h 624"/>
                  <a:gd name="T59" fmla="*/ 805 w 805"/>
                  <a:gd name="T60" fmla="*/ 624 h 62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805" h="624">
                    <a:moveTo>
                      <a:pt x="805" y="355"/>
                    </a:moveTo>
                    <a:lnTo>
                      <a:pt x="0" y="624"/>
                    </a:lnTo>
                    <a:lnTo>
                      <a:pt x="20" y="576"/>
                    </a:lnTo>
                    <a:lnTo>
                      <a:pt x="39" y="519"/>
                    </a:lnTo>
                    <a:lnTo>
                      <a:pt x="67" y="471"/>
                    </a:lnTo>
                    <a:lnTo>
                      <a:pt x="86" y="413"/>
                    </a:lnTo>
                    <a:lnTo>
                      <a:pt x="106" y="366"/>
                    </a:lnTo>
                    <a:lnTo>
                      <a:pt x="115" y="308"/>
                    </a:lnTo>
                    <a:lnTo>
                      <a:pt x="125" y="250"/>
                    </a:lnTo>
                    <a:lnTo>
                      <a:pt x="134" y="202"/>
                    </a:lnTo>
                    <a:lnTo>
                      <a:pt x="738" y="0"/>
                    </a:lnTo>
                    <a:lnTo>
                      <a:pt x="758" y="39"/>
                    </a:lnTo>
                    <a:lnTo>
                      <a:pt x="777" y="87"/>
                    </a:lnTo>
                    <a:lnTo>
                      <a:pt x="786" y="125"/>
                    </a:lnTo>
                    <a:lnTo>
                      <a:pt x="786" y="174"/>
                    </a:lnTo>
                    <a:lnTo>
                      <a:pt x="796" y="211"/>
                    </a:lnTo>
                    <a:lnTo>
                      <a:pt x="796" y="260"/>
                    </a:lnTo>
                    <a:lnTo>
                      <a:pt x="805" y="308"/>
                    </a:lnTo>
                    <a:lnTo>
                      <a:pt x="805" y="355"/>
                    </a:lnTo>
                    <a:close/>
                  </a:path>
                </a:pathLst>
              </a:custGeom>
              <a:solidFill>
                <a:srgbClr val="C9CFCF"/>
              </a:solidFill>
              <a:ln w="9525">
                <a:noFill/>
                <a:round/>
                <a:headEnd/>
                <a:tailEnd/>
              </a:ln>
            </p:spPr>
            <p:txBody>
              <a:bodyPr>
                <a:prstTxWarp prst="textNoShape">
                  <a:avLst/>
                </a:prstTxWarp>
              </a:bodyPr>
              <a:lstStyle/>
              <a:p>
                <a:endParaRPr lang="en-US"/>
              </a:p>
            </p:txBody>
          </p:sp>
          <p:sp>
            <p:nvSpPr>
              <p:cNvPr id="67888" name="Freeform 741"/>
              <p:cNvSpPr>
                <a:spLocks noChangeAspect="1"/>
              </p:cNvSpPr>
              <p:nvPr/>
            </p:nvSpPr>
            <p:spPr bwMode="auto">
              <a:xfrm>
                <a:off x="3284" y="2352"/>
                <a:ext cx="163" cy="113"/>
              </a:xfrm>
              <a:custGeom>
                <a:avLst/>
                <a:gdLst>
                  <a:gd name="T0" fmla="*/ 787 w 816"/>
                  <a:gd name="T1" fmla="*/ 364 h 566"/>
                  <a:gd name="T2" fmla="*/ 183 w 816"/>
                  <a:gd name="T3" fmla="*/ 566 h 566"/>
                  <a:gd name="T4" fmla="*/ 183 w 816"/>
                  <a:gd name="T5" fmla="*/ 538 h 566"/>
                  <a:gd name="T6" fmla="*/ 174 w 816"/>
                  <a:gd name="T7" fmla="*/ 508 h 566"/>
                  <a:gd name="T8" fmla="*/ 174 w 816"/>
                  <a:gd name="T9" fmla="*/ 480 h 566"/>
                  <a:gd name="T10" fmla="*/ 164 w 816"/>
                  <a:gd name="T11" fmla="*/ 451 h 566"/>
                  <a:gd name="T12" fmla="*/ 155 w 816"/>
                  <a:gd name="T13" fmla="*/ 422 h 566"/>
                  <a:gd name="T14" fmla="*/ 135 w 816"/>
                  <a:gd name="T15" fmla="*/ 394 h 566"/>
                  <a:gd name="T16" fmla="*/ 116 w 816"/>
                  <a:gd name="T17" fmla="*/ 364 h 566"/>
                  <a:gd name="T18" fmla="*/ 97 w 816"/>
                  <a:gd name="T19" fmla="*/ 336 h 566"/>
                  <a:gd name="T20" fmla="*/ 78 w 816"/>
                  <a:gd name="T21" fmla="*/ 327 h 566"/>
                  <a:gd name="T22" fmla="*/ 69 w 816"/>
                  <a:gd name="T23" fmla="*/ 317 h 566"/>
                  <a:gd name="T24" fmla="*/ 58 w 816"/>
                  <a:gd name="T25" fmla="*/ 297 h 566"/>
                  <a:gd name="T26" fmla="*/ 49 w 816"/>
                  <a:gd name="T27" fmla="*/ 288 h 566"/>
                  <a:gd name="T28" fmla="*/ 39 w 816"/>
                  <a:gd name="T29" fmla="*/ 278 h 566"/>
                  <a:gd name="T30" fmla="*/ 30 w 816"/>
                  <a:gd name="T31" fmla="*/ 269 h 566"/>
                  <a:gd name="T32" fmla="*/ 20 w 816"/>
                  <a:gd name="T33" fmla="*/ 259 h 566"/>
                  <a:gd name="T34" fmla="*/ 0 w 816"/>
                  <a:gd name="T35" fmla="*/ 250 h 566"/>
                  <a:gd name="T36" fmla="*/ 740 w 816"/>
                  <a:gd name="T37" fmla="*/ 0 h 566"/>
                  <a:gd name="T38" fmla="*/ 749 w 816"/>
                  <a:gd name="T39" fmla="*/ 48 h 566"/>
                  <a:gd name="T40" fmla="*/ 768 w 816"/>
                  <a:gd name="T41" fmla="*/ 97 h 566"/>
                  <a:gd name="T42" fmla="*/ 787 w 816"/>
                  <a:gd name="T43" fmla="*/ 134 h 566"/>
                  <a:gd name="T44" fmla="*/ 807 w 816"/>
                  <a:gd name="T45" fmla="*/ 183 h 566"/>
                  <a:gd name="T46" fmla="*/ 816 w 816"/>
                  <a:gd name="T47" fmla="*/ 220 h 566"/>
                  <a:gd name="T48" fmla="*/ 816 w 816"/>
                  <a:gd name="T49" fmla="*/ 269 h 566"/>
                  <a:gd name="T50" fmla="*/ 816 w 816"/>
                  <a:gd name="T51" fmla="*/ 308 h 566"/>
                  <a:gd name="T52" fmla="*/ 787 w 816"/>
                  <a:gd name="T53" fmla="*/ 355 h 566"/>
                  <a:gd name="T54" fmla="*/ 787 w 816"/>
                  <a:gd name="T55" fmla="*/ 364 h 56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816"/>
                  <a:gd name="T85" fmla="*/ 0 h 566"/>
                  <a:gd name="T86" fmla="*/ 816 w 816"/>
                  <a:gd name="T87" fmla="*/ 566 h 566"/>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816" h="566">
                    <a:moveTo>
                      <a:pt x="787" y="364"/>
                    </a:moveTo>
                    <a:lnTo>
                      <a:pt x="183" y="566"/>
                    </a:lnTo>
                    <a:lnTo>
                      <a:pt x="183" y="538"/>
                    </a:lnTo>
                    <a:lnTo>
                      <a:pt x="174" y="508"/>
                    </a:lnTo>
                    <a:lnTo>
                      <a:pt x="174" y="480"/>
                    </a:lnTo>
                    <a:lnTo>
                      <a:pt x="164" y="451"/>
                    </a:lnTo>
                    <a:lnTo>
                      <a:pt x="155" y="422"/>
                    </a:lnTo>
                    <a:lnTo>
                      <a:pt x="135" y="394"/>
                    </a:lnTo>
                    <a:lnTo>
                      <a:pt x="116" y="364"/>
                    </a:lnTo>
                    <a:lnTo>
                      <a:pt x="97" y="336"/>
                    </a:lnTo>
                    <a:lnTo>
                      <a:pt x="78" y="327"/>
                    </a:lnTo>
                    <a:lnTo>
                      <a:pt x="69" y="317"/>
                    </a:lnTo>
                    <a:lnTo>
                      <a:pt x="58" y="297"/>
                    </a:lnTo>
                    <a:lnTo>
                      <a:pt x="49" y="288"/>
                    </a:lnTo>
                    <a:lnTo>
                      <a:pt x="39" y="278"/>
                    </a:lnTo>
                    <a:lnTo>
                      <a:pt x="30" y="269"/>
                    </a:lnTo>
                    <a:lnTo>
                      <a:pt x="20" y="259"/>
                    </a:lnTo>
                    <a:lnTo>
                      <a:pt x="0" y="250"/>
                    </a:lnTo>
                    <a:lnTo>
                      <a:pt x="740" y="0"/>
                    </a:lnTo>
                    <a:lnTo>
                      <a:pt x="749" y="48"/>
                    </a:lnTo>
                    <a:lnTo>
                      <a:pt x="768" y="97"/>
                    </a:lnTo>
                    <a:lnTo>
                      <a:pt x="787" y="134"/>
                    </a:lnTo>
                    <a:lnTo>
                      <a:pt x="807" y="183"/>
                    </a:lnTo>
                    <a:lnTo>
                      <a:pt x="816" y="220"/>
                    </a:lnTo>
                    <a:lnTo>
                      <a:pt x="816" y="269"/>
                    </a:lnTo>
                    <a:lnTo>
                      <a:pt x="816" y="308"/>
                    </a:lnTo>
                    <a:lnTo>
                      <a:pt x="787" y="355"/>
                    </a:lnTo>
                    <a:lnTo>
                      <a:pt x="787" y="364"/>
                    </a:lnTo>
                    <a:close/>
                  </a:path>
                </a:pathLst>
              </a:custGeom>
              <a:solidFill>
                <a:srgbClr val="D2D6D6"/>
              </a:solidFill>
              <a:ln w="9525">
                <a:noFill/>
                <a:round/>
                <a:headEnd/>
                <a:tailEnd/>
              </a:ln>
            </p:spPr>
            <p:txBody>
              <a:bodyPr>
                <a:prstTxWarp prst="textNoShape">
                  <a:avLst/>
                </a:prstTxWarp>
              </a:bodyPr>
              <a:lstStyle/>
              <a:p>
                <a:endParaRPr lang="en-US"/>
              </a:p>
            </p:txBody>
          </p:sp>
          <p:sp>
            <p:nvSpPr>
              <p:cNvPr id="67889" name="Freeform 742"/>
              <p:cNvSpPr>
                <a:spLocks noChangeAspect="1"/>
              </p:cNvSpPr>
              <p:nvPr/>
            </p:nvSpPr>
            <p:spPr bwMode="auto">
              <a:xfrm>
                <a:off x="3246" y="2294"/>
                <a:ext cx="186" cy="108"/>
              </a:xfrm>
              <a:custGeom>
                <a:avLst/>
                <a:gdLst>
                  <a:gd name="T0" fmla="*/ 931 w 931"/>
                  <a:gd name="T1" fmla="*/ 288 h 538"/>
                  <a:gd name="T2" fmla="*/ 191 w 931"/>
                  <a:gd name="T3" fmla="*/ 538 h 538"/>
                  <a:gd name="T4" fmla="*/ 191 w 931"/>
                  <a:gd name="T5" fmla="*/ 528 h 538"/>
                  <a:gd name="T6" fmla="*/ 182 w 931"/>
                  <a:gd name="T7" fmla="*/ 528 h 538"/>
                  <a:gd name="T8" fmla="*/ 172 w 931"/>
                  <a:gd name="T9" fmla="*/ 528 h 538"/>
                  <a:gd name="T10" fmla="*/ 163 w 931"/>
                  <a:gd name="T11" fmla="*/ 519 h 538"/>
                  <a:gd name="T12" fmla="*/ 154 w 931"/>
                  <a:gd name="T13" fmla="*/ 519 h 538"/>
                  <a:gd name="T14" fmla="*/ 144 w 931"/>
                  <a:gd name="T15" fmla="*/ 519 h 538"/>
                  <a:gd name="T16" fmla="*/ 125 w 931"/>
                  <a:gd name="T17" fmla="*/ 480 h 538"/>
                  <a:gd name="T18" fmla="*/ 96 w 931"/>
                  <a:gd name="T19" fmla="*/ 452 h 538"/>
                  <a:gd name="T20" fmla="*/ 77 w 931"/>
                  <a:gd name="T21" fmla="*/ 422 h 538"/>
                  <a:gd name="T22" fmla="*/ 49 w 931"/>
                  <a:gd name="T23" fmla="*/ 385 h 538"/>
                  <a:gd name="T24" fmla="*/ 29 w 931"/>
                  <a:gd name="T25" fmla="*/ 346 h 538"/>
                  <a:gd name="T26" fmla="*/ 19 w 931"/>
                  <a:gd name="T27" fmla="*/ 308 h 538"/>
                  <a:gd name="T28" fmla="*/ 10 w 931"/>
                  <a:gd name="T29" fmla="*/ 269 h 538"/>
                  <a:gd name="T30" fmla="*/ 0 w 931"/>
                  <a:gd name="T31" fmla="*/ 221 h 538"/>
                  <a:gd name="T32" fmla="*/ 604 w 931"/>
                  <a:gd name="T33" fmla="*/ 20 h 538"/>
                  <a:gd name="T34" fmla="*/ 623 w 931"/>
                  <a:gd name="T35" fmla="*/ 20 h 538"/>
                  <a:gd name="T36" fmla="*/ 643 w 931"/>
                  <a:gd name="T37" fmla="*/ 20 h 538"/>
                  <a:gd name="T38" fmla="*/ 662 w 931"/>
                  <a:gd name="T39" fmla="*/ 20 h 538"/>
                  <a:gd name="T40" fmla="*/ 681 w 931"/>
                  <a:gd name="T41" fmla="*/ 20 h 538"/>
                  <a:gd name="T42" fmla="*/ 701 w 931"/>
                  <a:gd name="T43" fmla="*/ 11 h 538"/>
                  <a:gd name="T44" fmla="*/ 720 w 931"/>
                  <a:gd name="T45" fmla="*/ 11 h 538"/>
                  <a:gd name="T46" fmla="*/ 739 w 931"/>
                  <a:gd name="T47" fmla="*/ 11 h 538"/>
                  <a:gd name="T48" fmla="*/ 757 w 931"/>
                  <a:gd name="T49" fmla="*/ 0 h 538"/>
                  <a:gd name="T50" fmla="*/ 787 w 931"/>
                  <a:gd name="T51" fmla="*/ 30 h 538"/>
                  <a:gd name="T52" fmla="*/ 806 w 931"/>
                  <a:gd name="T53" fmla="*/ 67 h 538"/>
                  <a:gd name="T54" fmla="*/ 825 w 931"/>
                  <a:gd name="T55" fmla="*/ 97 h 538"/>
                  <a:gd name="T56" fmla="*/ 845 w 931"/>
                  <a:gd name="T57" fmla="*/ 135 h 538"/>
                  <a:gd name="T58" fmla="*/ 864 w 931"/>
                  <a:gd name="T59" fmla="*/ 173 h 538"/>
                  <a:gd name="T60" fmla="*/ 882 w 931"/>
                  <a:gd name="T61" fmla="*/ 202 h 538"/>
                  <a:gd name="T62" fmla="*/ 901 w 931"/>
                  <a:gd name="T63" fmla="*/ 241 h 538"/>
                  <a:gd name="T64" fmla="*/ 921 w 931"/>
                  <a:gd name="T65" fmla="*/ 269 h 538"/>
                  <a:gd name="T66" fmla="*/ 921 w 931"/>
                  <a:gd name="T67" fmla="*/ 279 h 538"/>
                  <a:gd name="T68" fmla="*/ 931 w 931"/>
                  <a:gd name="T69" fmla="*/ 288 h 538"/>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931"/>
                  <a:gd name="T106" fmla="*/ 0 h 538"/>
                  <a:gd name="T107" fmla="*/ 931 w 931"/>
                  <a:gd name="T108" fmla="*/ 538 h 538"/>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931" h="538">
                    <a:moveTo>
                      <a:pt x="931" y="288"/>
                    </a:moveTo>
                    <a:lnTo>
                      <a:pt x="191" y="538"/>
                    </a:lnTo>
                    <a:lnTo>
                      <a:pt x="191" y="528"/>
                    </a:lnTo>
                    <a:lnTo>
                      <a:pt x="182" y="528"/>
                    </a:lnTo>
                    <a:lnTo>
                      <a:pt x="172" y="528"/>
                    </a:lnTo>
                    <a:lnTo>
                      <a:pt x="163" y="519"/>
                    </a:lnTo>
                    <a:lnTo>
                      <a:pt x="154" y="519"/>
                    </a:lnTo>
                    <a:lnTo>
                      <a:pt x="144" y="519"/>
                    </a:lnTo>
                    <a:lnTo>
                      <a:pt x="125" y="480"/>
                    </a:lnTo>
                    <a:lnTo>
                      <a:pt x="96" y="452"/>
                    </a:lnTo>
                    <a:lnTo>
                      <a:pt x="77" y="422"/>
                    </a:lnTo>
                    <a:lnTo>
                      <a:pt x="49" y="385"/>
                    </a:lnTo>
                    <a:lnTo>
                      <a:pt x="29" y="346"/>
                    </a:lnTo>
                    <a:lnTo>
                      <a:pt x="19" y="308"/>
                    </a:lnTo>
                    <a:lnTo>
                      <a:pt x="10" y="269"/>
                    </a:lnTo>
                    <a:lnTo>
                      <a:pt x="0" y="221"/>
                    </a:lnTo>
                    <a:lnTo>
                      <a:pt x="604" y="20"/>
                    </a:lnTo>
                    <a:lnTo>
                      <a:pt x="623" y="20"/>
                    </a:lnTo>
                    <a:lnTo>
                      <a:pt x="643" y="20"/>
                    </a:lnTo>
                    <a:lnTo>
                      <a:pt x="662" y="20"/>
                    </a:lnTo>
                    <a:lnTo>
                      <a:pt x="681" y="20"/>
                    </a:lnTo>
                    <a:lnTo>
                      <a:pt x="701" y="11"/>
                    </a:lnTo>
                    <a:lnTo>
                      <a:pt x="720" y="11"/>
                    </a:lnTo>
                    <a:lnTo>
                      <a:pt x="739" y="11"/>
                    </a:lnTo>
                    <a:lnTo>
                      <a:pt x="757" y="0"/>
                    </a:lnTo>
                    <a:lnTo>
                      <a:pt x="787" y="30"/>
                    </a:lnTo>
                    <a:lnTo>
                      <a:pt x="806" y="67"/>
                    </a:lnTo>
                    <a:lnTo>
                      <a:pt x="825" y="97"/>
                    </a:lnTo>
                    <a:lnTo>
                      <a:pt x="845" y="135"/>
                    </a:lnTo>
                    <a:lnTo>
                      <a:pt x="864" y="173"/>
                    </a:lnTo>
                    <a:lnTo>
                      <a:pt x="882" y="202"/>
                    </a:lnTo>
                    <a:lnTo>
                      <a:pt x="901" y="241"/>
                    </a:lnTo>
                    <a:lnTo>
                      <a:pt x="921" y="269"/>
                    </a:lnTo>
                    <a:lnTo>
                      <a:pt x="921" y="279"/>
                    </a:lnTo>
                    <a:lnTo>
                      <a:pt x="931" y="288"/>
                    </a:lnTo>
                    <a:close/>
                  </a:path>
                </a:pathLst>
              </a:custGeom>
              <a:solidFill>
                <a:srgbClr val="DBDDDD"/>
              </a:solidFill>
              <a:ln w="9525">
                <a:noFill/>
                <a:round/>
                <a:headEnd/>
                <a:tailEnd/>
              </a:ln>
            </p:spPr>
            <p:txBody>
              <a:bodyPr>
                <a:prstTxWarp prst="textNoShape">
                  <a:avLst/>
                </a:prstTxWarp>
              </a:bodyPr>
              <a:lstStyle/>
              <a:p>
                <a:endParaRPr lang="en-US"/>
              </a:p>
            </p:txBody>
          </p:sp>
          <p:sp>
            <p:nvSpPr>
              <p:cNvPr id="67890" name="Freeform 743"/>
              <p:cNvSpPr>
                <a:spLocks noChangeAspect="1"/>
              </p:cNvSpPr>
              <p:nvPr/>
            </p:nvSpPr>
            <p:spPr bwMode="auto">
              <a:xfrm>
                <a:off x="3232" y="2298"/>
                <a:ext cx="134" cy="40"/>
              </a:xfrm>
              <a:custGeom>
                <a:avLst/>
                <a:gdLst>
                  <a:gd name="T0" fmla="*/ 671 w 671"/>
                  <a:gd name="T1" fmla="*/ 0 h 201"/>
                  <a:gd name="T2" fmla="*/ 67 w 671"/>
                  <a:gd name="T3" fmla="*/ 201 h 201"/>
                  <a:gd name="T4" fmla="*/ 67 w 671"/>
                  <a:gd name="T5" fmla="*/ 191 h 201"/>
                  <a:gd name="T6" fmla="*/ 67 w 671"/>
                  <a:gd name="T7" fmla="*/ 182 h 201"/>
                  <a:gd name="T8" fmla="*/ 67 w 671"/>
                  <a:gd name="T9" fmla="*/ 172 h 201"/>
                  <a:gd name="T10" fmla="*/ 67 w 671"/>
                  <a:gd name="T11" fmla="*/ 163 h 201"/>
                  <a:gd name="T12" fmla="*/ 0 w 671"/>
                  <a:gd name="T13" fmla="*/ 67 h 201"/>
                  <a:gd name="T14" fmla="*/ 77 w 671"/>
                  <a:gd name="T15" fmla="*/ 47 h 201"/>
                  <a:gd name="T16" fmla="*/ 153 w 671"/>
                  <a:gd name="T17" fmla="*/ 38 h 201"/>
                  <a:gd name="T18" fmla="*/ 239 w 671"/>
                  <a:gd name="T19" fmla="*/ 29 h 201"/>
                  <a:gd name="T20" fmla="*/ 327 w 671"/>
                  <a:gd name="T21" fmla="*/ 19 h 201"/>
                  <a:gd name="T22" fmla="*/ 413 w 671"/>
                  <a:gd name="T23" fmla="*/ 19 h 201"/>
                  <a:gd name="T24" fmla="*/ 499 w 671"/>
                  <a:gd name="T25" fmla="*/ 19 h 201"/>
                  <a:gd name="T26" fmla="*/ 585 w 671"/>
                  <a:gd name="T27" fmla="*/ 10 h 201"/>
                  <a:gd name="T28" fmla="*/ 671 w 671"/>
                  <a:gd name="T29" fmla="*/ 0 h 20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671"/>
                  <a:gd name="T46" fmla="*/ 0 h 201"/>
                  <a:gd name="T47" fmla="*/ 671 w 671"/>
                  <a:gd name="T48" fmla="*/ 201 h 201"/>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671" h="201">
                    <a:moveTo>
                      <a:pt x="671" y="0"/>
                    </a:moveTo>
                    <a:lnTo>
                      <a:pt x="67" y="201"/>
                    </a:lnTo>
                    <a:lnTo>
                      <a:pt x="67" y="191"/>
                    </a:lnTo>
                    <a:lnTo>
                      <a:pt x="67" y="182"/>
                    </a:lnTo>
                    <a:lnTo>
                      <a:pt x="67" y="172"/>
                    </a:lnTo>
                    <a:lnTo>
                      <a:pt x="67" y="163"/>
                    </a:lnTo>
                    <a:lnTo>
                      <a:pt x="0" y="67"/>
                    </a:lnTo>
                    <a:lnTo>
                      <a:pt x="77" y="47"/>
                    </a:lnTo>
                    <a:lnTo>
                      <a:pt x="153" y="38"/>
                    </a:lnTo>
                    <a:lnTo>
                      <a:pt x="239" y="29"/>
                    </a:lnTo>
                    <a:lnTo>
                      <a:pt x="327" y="19"/>
                    </a:lnTo>
                    <a:lnTo>
                      <a:pt x="413" y="19"/>
                    </a:lnTo>
                    <a:lnTo>
                      <a:pt x="499" y="19"/>
                    </a:lnTo>
                    <a:lnTo>
                      <a:pt x="585" y="10"/>
                    </a:lnTo>
                    <a:lnTo>
                      <a:pt x="671" y="0"/>
                    </a:lnTo>
                    <a:close/>
                  </a:path>
                </a:pathLst>
              </a:custGeom>
              <a:solidFill>
                <a:srgbClr val="E5E5E5"/>
              </a:solidFill>
              <a:ln w="9525">
                <a:noFill/>
                <a:round/>
                <a:headEnd/>
                <a:tailEnd/>
              </a:ln>
            </p:spPr>
            <p:txBody>
              <a:bodyPr>
                <a:prstTxWarp prst="textNoShape">
                  <a:avLst/>
                </a:prstTxWarp>
              </a:bodyPr>
              <a:lstStyle/>
              <a:p>
                <a:endParaRPr lang="en-US"/>
              </a:p>
            </p:txBody>
          </p:sp>
          <p:sp>
            <p:nvSpPr>
              <p:cNvPr id="67891" name="Freeform 744"/>
              <p:cNvSpPr>
                <a:spLocks noChangeAspect="1"/>
              </p:cNvSpPr>
              <p:nvPr/>
            </p:nvSpPr>
            <p:spPr bwMode="auto">
              <a:xfrm>
                <a:off x="1611" y="2298"/>
                <a:ext cx="1186" cy="435"/>
              </a:xfrm>
              <a:custGeom>
                <a:avLst/>
                <a:gdLst>
                  <a:gd name="T0" fmla="*/ 5851 w 5928"/>
                  <a:gd name="T1" fmla="*/ 451 h 2177"/>
                  <a:gd name="T2" fmla="*/ 5842 w 5928"/>
                  <a:gd name="T3" fmla="*/ 604 h 2177"/>
                  <a:gd name="T4" fmla="*/ 5448 w 5928"/>
                  <a:gd name="T5" fmla="*/ 719 h 2177"/>
                  <a:gd name="T6" fmla="*/ 5601 w 5928"/>
                  <a:gd name="T7" fmla="*/ 335 h 2177"/>
                  <a:gd name="T8" fmla="*/ 5563 w 5928"/>
                  <a:gd name="T9" fmla="*/ 240 h 2177"/>
                  <a:gd name="T10" fmla="*/ 5304 w 5928"/>
                  <a:gd name="T11" fmla="*/ 652 h 2177"/>
                  <a:gd name="T12" fmla="*/ 5103 w 5928"/>
                  <a:gd name="T13" fmla="*/ 652 h 2177"/>
                  <a:gd name="T14" fmla="*/ 5160 w 5928"/>
                  <a:gd name="T15" fmla="*/ 470 h 2177"/>
                  <a:gd name="T16" fmla="*/ 5141 w 5928"/>
                  <a:gd name="T17" fmla="*/ 249 h 2177"/>
                  <a:gd name="T18" fmla="*/ 4950 w 5928"/>
                  <a:gd name="T19" fmla="*/ 843 h 2177"/>
                  <a:gd name="T20" fmla="*/ 4595 w 5928"/>
                  <a:gd name="T21" fmla="*/ 949 h 2177"/>
                  <a:gd name="T22" fmla="*/ 4739 w 5928"/>
                  <a:gd name="T23" fmla="*/ 690 h 2177"/>
                  <a:gd name="T24" fmla="*/ 4796 w 5928"/>
                  <a:gd name="T25" fmla="*/ 432 h 2177"/>
                  <a:gd name="T26" fmla="*/ 4730 w 5928"/>
                  <a:gd name="T27" fmla="*/ 345 h 2177"/>
                  <a:gd name="T28" fmla="*/ 4672 w 5928"/>
                  <a:gd name="T29" fmla="*/ 499 h 2177"/>
                  <a:gd name="T30" fmla="*/ 4499 w 5928"/>
                  <a:gd name="T31" fmla="*/ 873 h 2177"/>
                  <a:gd name="T32" fmla="*/ 4364 w 5928"/>
                  <a:gd name="T33" fmla="*/ 1036 h 2177"/>
                  <a:gd name="T34" fmla="*/ 4240 w 5928"/>
                  <a:gd name="T35" fmla="*/ 1054 h 2177"/>
                  <a:gd name="T36" fmla="*/ 3981 w 5928"/>
                  <a:gd name="T37" fmla="*/ 1179 h 2177"/>
                  <a:gd name="T38" fmla="*/ 3943 w 5928"/>
                  <a:gd name="T39" fmla="*/ 1103 h 2177"/>
                  <a:gd name="T40" fmla="*/ 3962 w 5928"/>
                  <a:gd name="T41" fmla="*/ 978 h 2177"/>
                  <a:gd name="T42" fmla="*/ 4076 w 5928"/>
                  <a:gd name="T43" fmla="*/ 681 h 2177"/>
                  <a:gd name="T44" fmla="*/ 4134 w 5928"/>
                  <a:gd name="T45" fmla="*/ 518 h 2177"/>
                  <a:gd name="T46" fmla="*/ 4087 w 5928"/>
                  <a:gd name="T47" fmla="*/ 556 h 2177"/>
                  <a:gd name="T48" fmla="*/ 3876 w 5928"/>
                  <a:gd name="T49" fmla="*/ 892 h 2177"/>
                  <a:gd name="T50" fmla="*/ 3588 w 5928"/>
                  <a:gd name="T51" fmla="*/ 1142 h 2177"/>
                  <a:gd name="T52" fmla="*/ 3425 w 5928"/>
                  <a:gd name="T53" fmla="*/ 1179 h 2177"/>
                  <a:gd name="T54" fmla="*/ 3214 w 5928"/>
                  <a:gd name="T55" fmla="*/ 1112 h 2177"/>
                  <a:gd name="T56" fmla="*/ 3435 w 5928"/>
                  <a:gd name="T57" fmla="*/ 796 h 2177"/>
                  <a:gd name="T58" fmla="*/ 3012 w 5928"/>
                  <a:gd name="T59" fmla="*/ 1179 h 2177"/>
                  <a:gd name="T60" fmla="*/ 2657 w 5928"/>
                  <a:gd name="T61" fmla="*/ 1439 h 2177"/>
                  <a:gd name="T62" fmla="*/ 2226 w 5928"/>
                  <a:gd name="T63" fmla="*/ 1544 h 2177"/>
                  <a:gd name="T64" fmla="*/ 2235 w 5928"/>
                  <a:gd name="T65" fmla="*/ 1428 h 2177"/>
                  <a:gd name="T66" fmla="*/ 2465 w 5928"/>
                  <a:gd name="T67" fmla="*/ 1131 h 2177"/>
                  <a:gd name="T68" fmla="*/ 2562 w 5928"/>
                  <a:gd name="T69" fmla="*/ 873 h 2177"/>
                  <a:gd name="T70" fmla="*/ 2446 w 5928"/>
                  <a:gd name="T71" fmla="*/ 978 h 2177"/>
                  <a:gd name="T72" fmla="*/ 2216 w 5928"/>
                  <a:gd name="T73" fmla="*/ 1247 h 2177"/>
                  <a:gd name="T74" fmla="*/ 1948 w 5928"/>
                  <a:gd name="T75" fmla="*/ 1650 h 2177"/>
                  <a:gd name="T76" fmla="*/ 1650 w 5928"/>
                  <a:gd name="T77" fmla="*/ 1688 h 2177"/>
                  <a:gd name="T78" fmla="*/ 1852 w 5928"/>
                  <a:gd name="T79" fmla="*/ 1228 h 2177"/>
                  <a:gd name="T80" fmla="*/ 1669 w 5928"/>
                  <a:gd name="T81" fmla="*/ 1314 h 2177"/>
                  <a:gd name="T82" fmla="*/ 1506 w 5928"/>
                  <a:gd name="T83" fmla="*/ 1736 h 2177"/>
                  <a:gd name="T84" fmla="*/ 1334 w 5928"/>
                  <a:gd name="T85" fmla="*/ 1390 h 2177"/>
                  <a:gd name="T86" fmla="*/ 1286 w 5928"/>
                  <a:gd name="T87" fmla="*/ 1266 h 2177"/>
                  <a:gd name="T88" fmla="*/ 1037 w 5928"/>
                  <a:gd name="T89" fmla="*/ 1726 h 2177"/>
                  <a:gd name="T90" fmla="*/ 816 w 5928"/>
                  <a:gd name="T91" fmla="*/ 1947 h 2177"/>
                  <a:gd name="T92" fmla="*/ 740 w 5928"/>
                  <a:gd name="T93" fmla="*/ 1650 h 2177"/>
                  <a:gd name="T94" fmla="*/ 615 w 5928"/>
                  <a:gd name="T95" fmla="*/ 1736 h 2177"/>
                  <a:gd name="T96" fmla="*/ 327 w 5928"/>
                  <a:gd name="T97" fmla="*/ 2061 h 2177"/>
                  <a:gd name="T98" fmla="*/ 0 w 5928"/>
                  <a:gd name="T99" fmla="*/ 2177 h 2177"/>
                  <a:gd name="T100" fmla="*/ 288 w 5928"/>
                  <a:gd name="T101" fmla="*/ 1525 h 2177"/>
                  <a:gd name="T102" fmla="*/ 807 w 5928"/>
                  <a:gd name="T103" fmla="*/ 1198 h 2177"/>
                  <a:gd name="T104" fmla="*/ 1574 w 5928"/>
                  <a:gd name="T105" fmla="*/ 1036 h 2177"/>
                  <a:gd name="T106" fmla="*/ 2456 w 5928"/>
                  <a:gd name="T107" fmla="*/ 719 h 2177"/>
                  <a:gd name="T108" fmla="*/ 3779 w 5928"/>
                  <a:gd name="T109" fmla="*/ 421 h 2177"/>
                  <a:gd name="T110" fmla="*/ 4326 w 5928"/>
                  <a:gd name="T111" fmla="*/ 335 h 2177"/>
                  <a:gd name="T112" fmla="*/ 4633 w 5928"/>
                  <a:gd name="T113" fmla="*/ 240 h 2177"/>
                  <a:gd name="T114" fmla="*/ 5401 w 5928"/>
                  <a:gd name="T115" fmla="*/ 38 h 2177"/>
                  <a:gd name="T116" fmla="*/ 5889 w 5928"/>
                  <a:gd name="T117" fmla="*/ 0 h 2177"/>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5928"/>
                  <a:gd name="T178" fmla="*/ 0 h 2177"/>
                  <a:gd name="T179" fmla="*/ 5928 w 5928"/>
                  <a:gd name="T180" fmla="*/ 2177 h 2177"/>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5928" h="2177">
                    <a:moveTo>
                      <a:pt x="5928" y="29"/>
                    </a:moveTo>
                    <a:lnTo>
                      <a:pt x="5889" y="67"/>
                    </a:lnTo>
                    <a:lnTo>
                      <a:pt x="5861" y="124"/>
                    </a:lnTo>
                    <a:lnTo>
                      <a:pt x="5851" y="182"/>
                    </a:lnTo>
                    <a:lnTo>
                      <a:pt x="5842" y="249"/>
                    </a:lnTo>
                    <a:lnTo>
                      <a:pt x="5832" y="316"/>
                    </a:lnTo>
                    <a:lnTo>
                      <a:pt x="5842" y="383"/>
                    </a:lnTo>
                    <a:lnTo>
                      <a:pt x="5851" y="451"/>
                    </a:lnTo>
                    <a:lnTo>
                      <a:pt x="5861" y="508"/>
                    </a:lnTo>
                    <a:lnTo>
                      <a:pt x="5842" y="518"/>
                    </a:lnTo>
                    <a:lnTo>
                      <a:pt x="5832" y="527"/>
                    </a:lnTo>
                    <a:lnTo>
                      <a:pt x="5832" y="537"/>
                    </a:lnTo>
                    <a:lnTo>
                      <a:pt x="5832" y="556"/>
                    </a:lnTo>
                    <a:lnTo>
                      <a:pt x="5832" y="565"/>
                    </a:lnTo>
                    <a:lnTo>
                      <a:pt x="5842" y="585"/>
                    </a:lnTo>
                    <a:lnTo>
                      <a:pt x="5842" y="604"/>
                    </a:lnTo>
                    <a:lnTo>
                      <a:pt x="5842" y="623"/>
                    </a:lnTo>
                    <a:lnTo>
                      <a:pt x="5784" y="643"/>
                    </a:lnTo>
                    <a:lnTo>
                      <a:pt x="5726" y="652"/>
                    </a:lnTo>
                    <a:lnTo>
                      <a:pt x="5670" y="671"/>
                    </a:lnTo>
                    <a:lnTo>
                      <a:pt x="5621" y="681"/>
                    </a:lnTo>
                    <a:lnTo>
                      <a:pt x="5563" y="690"/>
                    </a:lnTo>
                    <a:lnTo>
                      <a:pt x="5506" y="700"/>
                    </a:lnTo>
                    <a:lnTo>
                      <a:pt x="5448" y="719"/>
                    </a:lnTo>
                    <a:lnTo>
                      <a:pt x="5401" y="738"/>
                    </a:lnTo>
                    <a:lnTo>
                      <a:pt x="5401" y="671"/>
                    </a:lnTo>
                    <a:lnTo>
                      <a:pt x="5410" y="613"/>
                    </a:lnTo>
                    <a:lnTo>
                      <a:pt x="5439" y="556"/>
                    </a:lnTo>
                    <a:lnTo>
                      <a:pt x="5477" y="499"/>
                    </a:lnTo>
                    <a:lnTo>
                      <a:pt x="5515" y="451"/>
                    </a:lnTo>
                    <a:lnTo>
                      <a:pt x="5563" y="393"/>
                    </a:lnTo>
                    <a:lnTo>
                      <a:pt x="5601" y="335"/>
                    </a:lnTo>
                    <a:lnTo>
                      <a:pt x="5631" y="277"/>
                    </a:lnTo>
                    <a:lnTo>
                      <a:pt x="5621" y="277"/>
                    </a:lnTo>
                    <a:lnTo>
                      <a:pt x="5612" y="268"/>
                    </a:lnTo>
                    <a:lnTo>
                      <a:pt x="5601" y="259"/>
                    </a:lnTo>
                    <a:lnTo>
                      <a:pt x="5592" y="249"/>
                    </a:lnTo>
                    <a:lnTo>
                      <a:pt x="5582" y="240"/>
                    </a:lnTo>
                    <a:lnTo>
                      <a:pt x="5573" y="240"/>
                    </a:lnTo>
                    <a:lnTo>
                      <a:pt x="5563" y="240"/>
                    </a:lnTo>
                    <a:lnTo>
                      <a:pt x="5554" y="240"/>
                    </a:lnTo>
                    <a:lnTo>
                      <a:pt x="5506" y="297"/>
                    </a:lnTo>
                    <a:lnTo>
                      <a:pt x="5457" y="355"/>
                    </a:lnTo>
                    <a:lnTo>
                      <a:pt x="5410" y="421"/>
                    </a:lnTo>
                    <a:lnTo>
                      <a:pt x="5362" y="488"/>
                    </a:lnTo>
                    <a:lnTo>
                      <a:pt x="5324" y="556"/>
                    </a:lnTo>
                    <a:lnTo>
                      <a:pt x="5304" y="623"/>
                    </a:lnTo>
                    <a:lnTo>
                      <a:pt x="5304" y="652"/>
                    </a:lnTo>
                    <a:lnTo>
                      <a:pt x="5304" y="681"/>
                    </a:lnTo>
                    <a:lnTo>
                      <a:pt x="5315" y="719"/>
                    </a:lnTo>
                    <a:lnTo>
                      <a:pt x="5333" y="748"/>
                    </a:lnTo>
                    <a:lnTo>
                      <a:pt x="5074" y="796"/>
                    </a:lnTo>
                    <a:lnTo>
                      <a:pt x="5074" y="757"/>
                    </a:lnTo>
                    <a:lnTo>
                      <a:pt x="5084" y="719"/>
                    </a:lnTo>
                    <a:lnTo>
                      <a:pt x="5094" y="681"/>
                    </a:lnTo>
                    <a:lnTo>
                      <a:pt x="5103" y="652"/>
                    </a:lnTo>
                    <a:lnTo>
                      <a:pt x="5122" y="613"/>
                    </a:lnTo>
                    <a:lnTo>
                      <a:pt x="5141" y="585"/>
                    </a:lnTo>
                    <a:lnTo>
                      <a:pt x="5171" y="556"/>
                    </a:lnTo>
                    <a:lnTo>
                      <a:pt x="5199" y="537"/>
                    </a:lnTo>
                    <a:lnTo>
                      <a:pt x="5180" y="527"/>
                    </a:lnTo>
                    <a:lnTo>
                      <a:pt x="5160" y="508"/>
                    </a:lnTo>
                    <a:lnTo>
                      <a:pt x="5160" y="488"/>
                    </a:lnTo>
                    <a:lnTo>
                      <a:pt x="5160" y="470"/>
                    </a:lnTo>
                    <a:lnTo>
                      <a:pt x="5171" y="432"/>
                    </a:lnTo>
                    <a:lnTo>
                      <a:pt x="5190" y="393"/>
                    </a:lnTo>
                    <a:lnTo>
                      <a:pt x="5199" y="345"/>
                    </a:lnTo>
                    <a:lnTo>
                      <a:pt x="5209" y="307"/>
                    </a:lnTo>
                    <a:lnTo>
                      <a:pt x="5199" y="288"/>
                    </a:lnTo>
                    <a:lnTo>
                      <a:pt x="5190" y="277"/>
                    </a:lnTo>
                    <a:lnTo>
                      <a:pt x="5171" y="268"/>
                    </a:lnTo>
                    <a:lnTo>
                      <a:pt x="5141" y="249"/>
                    </a:lnTo>
                    <a:lnTo>
                      <a:pt x="5103" y="316"/>
                    </a:lnTo>
                    <a:lnTo>
                      <a:pt x="5065" y="393"/>
                    </a:lnTo>
                    <a:lnTo>
                      <a:pt x="5036" y="460"/>
                    </a:lnTo>
                    <a:lnTo>
                      <a:pt x="5007" y="537"/>
                    </a:lnTo>
                    <a:lnTo>
                      <a:pt x="4988" y="613"/>
                    </a:lnTo>
                    <a:lnTo>
                      <a:pt x="4978" y="690"/>
                    </a:lnTo>
                    <a:lnTo>
                      <a:pt x="4960" y="767"/>
                    </a:lnTo>
                    <a:lnTo>
                      <a:pt x="4950" y="843"/>
                    </a:lnTo>
                    <a:lnTo>
                      <a:pt x="4902" y="854"/>
                    </a:lnTo>
                    <a:lnTo>
                      <a:pt x="4863" y="873"/>
                    </a:lnTo>
                    <a:lnTo>
                      <a:pt x="4816" y="882"/>
                    </a:lnTo>
                    <a:lnTo>
                      <a:pt x="4777" y="892"/>
                    </a:lnTo>
                    <a:lnTo>
                      <a:pt x="4730" y="911"/>
                    </a:lnTo>
                    <a:lnTo>
                      <a:pt x="4681" y="920"/>
                    </a:lnTo>
                    <a:lnTo>
                      <a:pt x="4633" y="931"/>
                    </a:lnTo>
                    <a:lnTo>
                      <a:pt x="4595" y="949"/>
                    </a:lnTo>
                    <a:lnTo>
                      <a:pt x="4614" y="940"/>
                    </a:lnTo>
                    <a:lnTo>
                      <a:pt x="4633" y="911"/>
                    </a:lnTo>
                    <a:lnTo>
                      <a:pt x="4652" y="882"/>
                    </a:lnTo>
                    <a:lnTo>
                      <a:pt x="4672" y="843"/>
                    </a:lnTo>
                    <a:lnTo>
                      <a:pt x="4681" y="806"/>
                    </a:lnTo>
                    <a:lnTo>
                      <a:pt x="4700" y="767"/>
                    </a:lnTo>
                    <a:lnTo>
                      <a:pt x="4719" y="729"/>
                    </a:lnTo>
                    <a:lnTo>
                      <a:pt x="4739" y="690"/>
                    </a:lnTo>
                    <a:lnTo>
                      <a:pt x="4700" y="662"/>
                    </a:lnTo>
                    <a:lnTo>
                      <a:pt x="4730" y="632"/>
                    </a:lnTo>
                    <a:lnTo>
                      <a:pt x="4748" y="604"/>
                    </a:lnTo>
                    <a:lnTo>
                      <a:pt x="4767" y="576"/>
                    </a:lnTo>
                    <a:lnTo>
                      <a:pt x="4777" y="546"/>
                    </a:lnTo>
                    <a:lnTo>
                      <a:pt x="4786" y="508"/>
                    </a:lnTo>
                    <a:lnTo>
                      <a:pt x="4796" y="470"/>
                    </a:lnTo>
                    <a:lnTo>
                      <a:pt x="4796" y="432"/>
                    </a:lnTo>
                    <a:lnTo>
                      <a:pt x="4786" y="393"/>
                    </a:lnTo>
                    <a:lnTo>
                      <a:pt x="4777" y="393"/>
                    </a:lnTo>
                    <a:lnTo>
                      <a:pt x="4777" y="383"/>
                    </a:lnTo>
                    <a:lnTo>
                      <a:pt x="4767" y="374"/>
                    </a:lnTo>
                    <a:lnTo>
                      <a:pt x="4758" y="365"/>
                    </a:lnTo>
                    <a:lnTo>
                      <a:pt x="4748" y="355"/>
                    </a:lnTo>
                    <a:lnTo>
                      <a:pt x="4739" y="355"/>
                    </a:lnTo>
                    <a:lnTo>
                      <a:pt x="4730" y="345"/>
                    </a:lnTo>
                    <a:lnTo>
                      <a:pt x="4719" y="355"/>
                    </a:lnTo>
                    <a:lnTo>
                      <a:pt x="4691" y="365"/>
                    </a:lnTo>
                    <a:lnTo>
                      <a:pt x="4681" y="383"/>
                    </a:lnTo>
                    <a:lnTo>
                      <a:pt x="4672" y="402"/>
                    </a:lnTo>
                    <a:lnTo>
                      <a:pt x="4672" y="432"/>
                    </a:lnTo>
                    <a:lnTo>
                      <a:pt x="4672" y="460"/>
                    </a:lnTo>
                    <a:lnTo>
                      <a:pt x="4672" y="479"/>
                    </a:lnTo>
                    <a:lnTo>
                      <a:pt x="4672" y="499"/>
                    </a:lnTo>
                    <a:lnTo>
                      <a:pt x="4662" y="527"/>
                    </a:lnTo>
                    <a:lnTo>
                      <a:pt x="4633" y="565"/>
                    </a:lnTo>
                    <a:lnTo>
                      <a:pt x="4605" y="623"/>
                    </a:lnTo>
                    <a:lnTo>
                      <a:pt x="4586" y="671"/>
                    </a:lnTo>
                    <a:lnTo>
                      <a:pt x="4566" y="719"/>
                    </a:lnTo>
                    <a:lnTo>
                      <a:pt x="4547" y="776"/>
                    </a:lnTo>
                    <a:lnTo>
                      <a:pt x="4528" y="824"/>
                    </a:lnTo>
                    <a:lnTo>
                      <a:pt x="4499" y="873"/>
                    </a:lnTo>
                    <a:lnTo>
                      <a:pt x="4461" y="920"/>
                    </a:lnTo>
                    <a:lnTo>
                      <a:pt x="4470" y="949"/>
                    </a:lnTo>
                    <a:lnTo>
                      <a:pt x="4461" y="978"/>
                    </a:lnTo>
                    <a:lnTo>
                      <a:pt x="4442" y="998"/>
                    </a:lnTo>
                    <a:lnTo>
                      <a:pt x="4431" y="1007"/>
                    </a:lnTo>
                    <a:lnTo>
                      <a:pt x="4403" y="1017"/>
                    </a:lnTo>
                    <a:lnTo>
                      <a:pt x="4384" y="1026"/>
                    </a:lnTo>
                    <a:lnTo>
                      <a:pt x="4364" y="1036"/>
                    </a:lnTo>
                    <a:lnTo>
                      <a:pt x="4336" y="1045"/>
                    </a:lnTo>
                    <a:lnTo>
                      <a:pt x="4336" y="1036"/>
                    </a:lnTo>
                    <a:lnTo>
                      <a:pt x="4336" y="1026"/>
                    </a:lnTo>
                    <a:lnTo>
                      <a:pt x="4336" y="1017"/>
                    </a:lnTo>
                    <a:lnTo>
                      <a:pt x="4336" y="1007"/>
                    </a:lnTo>
                    <a:lnTo>
                      <a:pt x="4326" y="1007"/>
                    </a:lnTo>
                    <a:lnTo>
                      <a:pt x="4287" y="1036"/>
                    </a:lnTo>
                    <a:lnTo>
                      <a:pt x="4240" y="1054"/>
                    </a:lnTo>
                    <a:lnTo>
                      <a:pt x="4201" y="1064"/>
                    </a:lnTo>
                    <a:lnTo>
                      <a:pt x="4154" y="1074"/>
                    </a:lnTo>
                    <a:lnTo>
                      <a:pt x="4106" y="1084"/>
                    </a:lnTo>
                    <a:lnTo>
                      <a:pt x="4067" y="1103"/>
                    </a:lnTo>
                    <a:lnTo>
                      <a:pt x="4029" y="1131"/>
                    </a:lnTo>
                    <a:lnTo>
                      <a:pt x="4001" y="1170"/>
                    </a:lnTo>
                    <a:lnTo>
                      <a:pt x="3990" y="1179"/>
                    </a:lnTo>
                    <a:lnTo>
                      <a:pt x="3981" y="1179"/>
                    </a:lnTo>
                    <a:lnTo>
                      <a:pt x="3971" y="1170"/>
                    </a:lnTo>
                    <a:lnTo>
                      <a:pt x="3962" y="1170"/>
                    </a:lnTo>
                    <a:lnTo>
                      <a:pt x="3962" y="1160"/>
                    </a:lnTo>
                    <a:lnTo>
                      <a:pt x="3952" y="1160"/>
                    </a:lnTo>
                    <a:lnTo>
                      <a:pt x="3943" y="1151"/>
                    </a:lnTo>
                    <a:lnTo>
                      <a:pt x="3943" y="1142"/>
                    </a:lnTo>
                    <a:lnTo>
                      <a:pt x="3934" y="1122"/>
                    </a:lnTo>
                    <a:lnTo>
                      <a:pt x="3943" y="1103"/>
                    </a:lnTo>
                    <a:lnTo>
                      <a:pt x="3943" y="1084"/>
                    </a:lnTo>
                    <a:lnTo>
                      <a:pt x="3952" y="1064"/>
                    </a:lnTo>
                    <a:lnTo>
                      <a:pt x="3962" y="1045"/>
                    </a:lnTo>
                    <a:lnTo>
                      <a:pt x="3971" y="1026"/>
                    </a:lnTo>
                    <a:lnTo>
                      <a:pt x="3971" y="1007"/>
                    </a:lnTo>
                    <a:lnTo>
                      <a:pt x="3971" y="987"/>
                    </a:lnTo>
                    <a:lnTo>
                      <a:pt x="3943" y="1017"/>
                    </a:lnTo>
                    <a:lnTo>
                      <a:pt x="3962" y="978"/>
                    </a:lnTo>
                    <a:lnTo>
                      <a:pt x="3981" y="940"/>
                    </a:lnTo>
                    <a:lnTo>
                      <a:pt x="4001" y="901"/>
                    </a:lnTo>
                    <a:lnTo>
                      <a:pt x="4020" y="863"/>
                    </a:lnTo>
                    <a:lnTo>
                      <a:pt x="4039" y="815"/>
                    </a:lnTo>
                    <a:lnTo>
                      <a:pt x="4048" y="776"/>
                    </a:lnTo>
                    <a:lnTo>
                      <a:pt x="4048" y="738"/>
                    </a:lnTo>
                    <a:lnTo>
                      <a:pt x="4057" y="690"/>
                    </a:lnTo>
                    <a:lnTo>
                      <a:pt x="4076" y="681"/>
                    </a:lnTo>
                    <a:lnTo>
                      <a:pt x="4096" y="662"/>
                    </a:lnTo>
                    <a:lnTo>
                      <a:pt x="4115" y="643"/>
                    </a:lnTo>
                    <a:lnTo>
                      <a:pt x="4125" y="623"/>
                    </a:lnTo>
                    <a:lnTo>
                      <a:pt x="4134" y="604"/>
                    </a:lnTo>
                    <a:lnTo>
                      <a:pt x="4145" y="576"/>
                    </a:lnTo>
                    <a:lnTo>
                      <a:pt x="4145" y="546"/>
                    </a:lnTo>
                    <a:lnTo>
                      <a:pt x="4145" y="527"/>
                    </a:lnTo>
                    <a:lnTo>
                      <a:pt x="4134" y="518"/>
                    </a:lnTo>
                    <a:lnTo>
                      <a:pt x="4134" y="508"/>
                    </a:lnTo>
                    <a:lnTo>
                      <a:pt x="4134" y="499"/>
                    </a:lnTo>
                    <a:lnTo>
                      <a:pt x="4134" y="488"/>
                    </a:lnTo>
                    <a:lnTo>
                      <a:pt x="4134" y="479"/>
                    </a:lnTo>
                    <a:lnTo>
                      <a:pt x="4134" y="470"/>
                    </a:lnTo>
                    <a:lnTo>
                      <a:pt x="4125" y="460"/>
                    </a:lnTo>
                    <a:lnTo>
                      <a:pt x="4115" y="508"/>
                    </a:lnTo>
                    <a:lnTo>
                      <a:pt x="4087" y="556"/>
                    </a:lnTo>
                    <a:lnTo>
                      <a:pt x="4057" y="585"/>
                    </a:lnTo>
                    <a:lnTo>
                      <a:pt x="4029" y="623"/>
                    </a:lnTo>
                    <a:lnTo>
                      <a:pt x="3990" y="652"/>
                    </a:lnTo>
                    <a:lnTo>
                      <a:pt x="3962" y="681"/>
                    </a:lnTo>
                    <a:lnTo>
                      <a:pt x="3943" y="719"/>
                    </a:lnTo>
                    <a:lnTo>
                      <a:pt x="3943" y="757"/>
                    </a:lnTo>
                    <a:lnTo>
                      <a:pt x="3914" y="824"/>
                    </a:lnTo>
                    <a:lnTo>
                      <a:pt x="3876" y="892"/>
                    </a:lnTo>
                    <a:lnTo>
                      <a:pt x="3846" y="949"/>
                    </a:lnTo>
                    <a:lnTo>
                      <a:pt x="3809" y="1017"/>
                    </a:lnTo>
                    <a:lnTo>
                      <a:pt x="3770" y="1064"/>
                    </a:lnTo>
                    <a:lnTo>
                      <a:pt x="3722" y="1112"/>
                    </a:lnTo>
                    <a:lnTo>
                      <a:pt x="3693" y="1122"/>
                    </a:lnTo>
                    <a:lnTo>
                      <a:pt x="3665" y="1142"/>
                    </a:lnTo>
                    <a:lnTo>
                      <a:pt x="3626" y="1142"/>
                    </a:lnTo>
                    <a:lnTo>
                      <a:pt x="3588" y="1142"/>
                    </a:lnTo>
                    <a:lnTo>
                      <a:pt x="3588" y="1131"/>
                    </a:lnTo>
                    <a:lnTo>
                      <a:pt x="3569" y="1142"/>
                    </a:lnTo>
                    <a:lnTo>
                      <a:pt x="3549" y="1142"/>
                    </a:lnTo>
                    <a:lnTo>
                      <a:pt x="3521" y="1142"/>
                    </a:lnTo>
                    <a:lnTo>
                      <a:pt x="3502" y="1151"/>
                    </a:lnTo>
                    <a:lnTo>
                      <a:pt x="3472" y="1160"/>
                    </a:lnTo>
                    <a:lnTo>
                      <a:pt x="3454" y="1170"/>
                    </a:lnTo>
                    <a:lnTo>
                      <a:pt x="3425" y="1179"/>
                    </a:lnTo>
                    <a:lnTo>
                      <a:pt x="3415" y="1198"/>
                    </a:lnTo>
                    <a:lnTo>
                      <a:pt x="3108" y="1256"/>
                    </a:lnTo>
                    <a:lnTo>
                      <a:pt x="3099" y="1237"/>
                    </a:lnTo>
                    <a:lnTo>
                      <a:pt x="3108" y="1218"/>
                    </a:lnTo>
                    <a:lnTo>
                      <a:pt x="3127" y="1189"/>
                    </a:lnTo>
                    <a:lnTo>
                      <a:pt x="3156" y="1170"/>
                    </a:lnTo>
                    <a:lnTo>
                      <a:pt x="3185" y="1142"/>
                    </a:lnTo>
                    <a:lnTo>
                      <a:pt x="3214" y="1112"/>
                    </a:lnTo>
                    <a:lnTo>
                      <a:pt x="3233" y="1074"/>
                    </a:lnTo>
                    <a:lnTo>
                      <a:pt x="3252" y="1045"/>
                    </a:lnTo>
                    <a:lnTo>
                      <a:pt x="3271" y="998"/>
                    </a:lnTo>
                    <a:lnTo>
                      <a:pt x="3300" y="959"/>
                    </a:lnTo>
                    <a:lnTo>
                      <a:pt x="3329" y="920"/>
                    </a:lnTo>
                    <a:lnTo>
                      <a:pt x="3367" y="873"/>
                    </a:lnTo>
                    <a:lnTo>
                      <a:pt x="3405" y="834"/>
                    </a:lnTo>
                    <a:lnTo>
                      <a:pt x="3435" y="796"/>
                    </a:lnTo>
                    <a:lnTo>
                      <a:pt x="3454" y="748"/>
                    </a:lnTo>
                    <a:lnTo>
                      <a:pt x="3454" y="709"/>
                    </a:lnTo>
                    <a:lnTo>
                      <a:pt x="3405" y="709"/>
                    </a:lnTo>
                    <a:lnTo>
                      <a:pt x="3050" y="1074"/>
                    </a:lnTo>
                    <a:lnTo>
                      <a:pt x="3050" y="1103"/>
                    </a:lnTo>
                    <a:lnTo>
                      <a:pt x="3041" y="1131"/>
                    </a:lnTo>
                    <a:lnTo>
                      <a:pt x="3031" y="1151"/>
                    </a:lnTo>
                    <a:lnTo>
                      <a:pt x="3012" y="1179"/>
                    </a:lnTo>
                    <a:lnTo>
                      <a:pt x="2994" y="1198"/>
                    </a:lnTo>
                    <a:lnTo>
                      <a:pt x="2964" y="1228"/>
                    </a:lnTo>
                    <a:lnTo>
                      <a:pt x="2945" y="1247"/>
                    </a:lnTo>
                    <a:lnTo>
                      <a:pt x="2917" y="1275"/>
                    </a:lnTo>
                    <a:lnTo>
                      <a:pt x="2917" y="1333"/>
                    </a:lnTo>
                    <a:lnTo>
                      <a:pt x="2830" y="1372"/>
                    </a:lnTo>
                    <a:lnTo>
                      <a:pt x="2744" y="1409"/>
                    </a:lnTo>
                    <a:lnTo>
                      <a:pt x="2657" y="1439"/>
                    </a:lnTo>
                    <a:lnTo>
                      <a:pt x="2571" y="1467"/>
                    </a:lnTo>
                    <a:lnTo>
                      <a:pt x="2485" y="1495"/>
                    </a:lnTo>
                    <a:lnTo>
                      <a:pt x="2398" y="1525"/>
                    </a:lnTo>
                    <a:lnTo>
                      <a:pt x="2303" y="1553"/>
                    </a:lnTo>
                    <a:lnTo>
                      <a:pt x="2216" y="1572"/>
                    </a:lnTo>
                    <a:lnTo>
                      <a:pt x="2216" y="1563"/>
                    </a:lnTo>
                    <a:lnTo>
                      <a:pt x="2216" y="1553"/>
                    </a:lnTo>
                    <a:lnTo>
                      <a:pt x="2226" y="1544"/>
                    </a:lnTo>
                    <a:lnTo>
                      <a:pt x="2226" y="1534"/>
                    </a:lnTo>
                    <a:lnTo>
                      <a:pt x="2235" y="1534"/>
                    </a:lnTo>
                    <a:lnTo>
                      <a:pt x="2245" y="1525"/>
                    </a:lnTo>
                    <a:lnTo>
                      <a:pt x="2254" y="1515"/>
                    </a:lnTo>
                    <a:lnTo>
                      <a:pt x="2235" y="1495"/>
                    </a:lnTo>
                    <a:lnTo>
                      <a:pt x="2226" y="1467"/>
                    </a:lnTo>
                    <a:lnTo>
                      <a:pt x="2226" y="1448"/>
                    </a:lnTo>
                    <a:lnTo>
                      <a:pt x="2235" y="1428"/>
                    </a:lnTo>
                    <a:lnTo>
                      <a:pt x="2254" y="1400"/>
                    </a:lnTo>
                    <a:lnTo>
                      <a:pt x="2265" y="1381"/>
                    </a:lnTo>
                    <a:lnTo>
                      <a:pt x="2284" y="1362"/>
                    </a:lnTo>
                    <a:lnTo>
                      <a:pt x="2293" y="1342"/>
                    </a:lnTo>
                    <a:lnTo>
                      <a:pt x="2341" y="1295"/>
                    </a:lnTo>
                    <a:lnTo>
                      <a:pt x="2379" y="1237"/>
                    </a:lnTo>
                    <a:lnTo>
                      <a:pt x="2427" y="1189"/>
                    </a:lnTo>
                    <a:lnTo>
                      <a:pt x="2465" y="1131"/>
                    </a:lnTo>
                    <a:lnTo>
                      <a:pt x="2504" y="1074"/>
                    </a:lnTo>
                    <a:lnTo>
                      <a:pt x="2533" y="1017"/>
                    </a:lnTo>
                    <a:lnTo>
                      <a:pt x="2562" y="959"/>
                    </a:lnTo>
                    <a:lnTo>
                      <a:pt x="2590" y="901"/>
                    </a:lnTo>
                    <a:lnTo>
                      <a:pt x="2581" y="901"/>
                    </a:lnTo>
                    <a:lnTo>
                      <a:pt x="2581" y="892"/>
                    </a:lnTo>
                    <a:lnTo>
                      <a:pt x="2571" y="882"/>
                    </a:lnTo>
                    <a:lnTo>
                      <a:pt x="2562" y="873"/>
                    </a:lnTo>
                    <a:lnTo>
                      <a:pt x="2551" y="863"/>
                    </a:lnTo>
                    <a:lnTo>
                      <a:pt x="2542" y="863"/>
                    </a:lnTo>
                    <a:lnTo>
                      <a:pt x="2533" y="863"/>
                    </a:lnTo>
                    <a:lnTo>
                      <a:pt x="2523" y="863"/>
                    </a:lnTo>
                    <a:lnTo>
                      <a:pt x="2495" y="892"/>
                    </a:lnTo>
                    <a:lnTo>
                      <a:pt x="2476" y="920"/>
                    </a:lnTo>
                    <a:lnTo>
                      <a:pt x="2456" y="949"/>
                    </a:lnTo>
                    <a:lnTo>
                      <a:pt x="2446" y="978"/>
                    </a:lnTo>
                    <a:lnTo>
                      <a:pt x="2427" y="1007"/>
                    </a:lnTo>
                    <a:lnTo>
                      <a:pt x="2409" y="1036"/>
                    </a:lnTo>
                    <a:lnTo>
                      <a:pt x="2379" y="1064"/>
                    </a:lnTo>
                    <a:lnTo>
                      <a:pt x="2351" y="1093"/>
                    </a:lnTo>
                    <a:lnTo>
                      <a:pt x="2341" y="1074"/>
                    </a:lnTo>
                    <a:lnTo>
                      <a:pt x="2303" y="1131"/>
                    </a:lnTo>
                    <a:lnTo>
                      <a:pt x="2254" y="1189"/>
                    </a:lnTo>
                    <a:lnTo>
                      <a:pt x="2216" y="1247"/>
                    </a:lnTo>
                    <a:lnTo>
                      <a:pt x="2168" y="1304"/>
                    </a:lnTo>
                    <a:lnTo>
                      <a:pt x="2130" y="1362"/>
                    </a:lnTo>
                    <a:lnTo>
                      <a:pt x="2101" y="1419"/>
                    </a:lnTo>
                    <a:lnTo>
                      <a:pt x="2082" y="1486"/>
                    </a:lnTo>
                    <a:lnTo>
                      <a:pt x="2082" y="1553"/>
                    </a:lnTo>
                    <a:lnTo>
                      <a:pt x="2044" y="1602"/>
                    </a:lnTo>
                    <a:lnTo>
                      <a:pt x="1996" y="1630"/>
                    </a:lnTo>
                    <a:lnTo>
                      <a:pt x="1948" y="1650"/>
                    </a:lnTo>
                    <a:lnTo>
                      <a:pt x="1890" y="1659"/>
                    </a:lnTo>
                    <a:lnTo>
                      <a:pt x="1833" y="1669"/>
                    </a:lnTo>
                    <a:lnTo>
                      <a:pt x="1766" y="1678"/>
                    </a:lnTo>
                    <a:lnTo>
                      <a:pt x="1708" y="1688"/>
                    </a:lnTo>
                    <a:lnTo>
                      <a:pt x="1660" y="1717"/>
                    </a:lnTo>
                    <a:lnTo>
                      <a:pt x="1660" y="1707"/>
                    </a:lnTo>
                    <a:lnTo>
                      <a:pt x="1660" y="1697"/>
                    </a:lnTo>
                    <a:lnTo>
                      <a:pt x="1650" y="1688"/>
                    </a:lnTo>
                    <a:lnTo>
                      <a:pt x="1669" y="1630"/>
                    </a:lnTo>
                    <a:lnTo>
                      <a:pt x="1699" y="1572"/>
                    </a:lnTo>
                    <a:lnTo>
                      <a:pt x="1736" y="1515"/>
                    </a:lnTo>
                    <a:lnTo>
                      <a:pt x="1766" y="1467"/>
                    </a:lnTo>
                    <a:lnTo>
                      <a:pt x="1804" y="1409"/>
                    </a:lnTo>
                    <a:lnTo>
                      <a:pt x="1824" y="1352"/>
                    </a:lnTo>
                    <a:lnTo>
                      <a:pt x="1852" y="1295"/>
                    </a:lnTo>
                    <a:lnTo>
                      <a:pt x="1852" y="1228"/>
                    </a:lnTo>
                    <a:lnTo>
                      <a:pt x="1833" y="1228"/>
                    </a:lnTo>
                    <a:lnTo>
                      <a:pt x="1804" y="1228"/>
                    </a:lnTo>
                    <a:lnTo>
                      <a:pt x="1775" y="1228"/>
                    </a:lnTo>
                    <a:lnTo>
                      <a:pt x="1756" y="1237"/>
                    </a:lnTo>
                    <a:lnTo>
                      <a:pt x="1727" y="1247"/>
                    </a:lnTo>
                    <a:lnTo>
                      <a:pt x="1708" y="1266"/>
                    </a:lnTo>
                    <a:lnTo>
                      <a:pt x="1689" y="1284"/>
                    </a:lnTo>
                    <a:lnTo>
                      <a:pt x="1669" y="1314"/>
                    </a:lnTo>
                    <a:lnTo>
                      <a:pt x="1680" y="1381"/>
                    </a:lnTo>
                    <a:lnTo>
                      <a:pt x="1660" y="1439"/>
                    </a:lnTo>
                    <a:lnTo>
                      <a:pt x="1641" y="1486"/>
                    </a:lnTo>
                    <a:lnTo>
                      <a:pt x="1602" y="1534"/>
                    </a:lnTo>
                    <a:lnTo>
                      <a:pt x="1574" y="1583"/>
                    </a:lnTo>
                    <a:lnTo>
                      <a:pt x="1545" y="1630"/>
                    </a:lnTo>
                    <a:lnTo>
                      <a:pt x="1516" y="1688"/>
                    </a:lnTo>
                    <a:lnTo>
                      <a:pt x="1506" y="1736"/>
                    </a:lnTo>
                    <a:lnTo>
                      <a:pt x="1123" y="1870"/>
                    </a:lnTo>
                    <a:lnTo>
                      <a:pt x="1142" y="1794"/>
                    </a:lnTo>
                    <a:lnTo>
                      <a:pt x="1170" y="1726"/>
                    </a:lnTo>
                    <a:lnTo>
                      <a:pt x="1200" y="1659"/>
                    </a:lnTo>
                    <a:lnTo>
                      <a:pt x="1239" y="1592"/>
                    </a:lnTo>
                    <a:lnTo>
                      <a:pt x="1276" y="1525"/>
                    </a:lnTo>
                    <a:lnTo>
                      <a:pt x="1305" y="1458"/>
                    </a:lnTo>
                    <a:lnTo>
                      <a:pt x="1334" y="1390"/>
                    </a:lnTo>
                    <a:lnTo>
                      <a:pt x="1353" y="1314"/>
                    </a:lnTo>
                    <a:lnTo>
                      <a:pt x="1344" y="1314"/>
                    </a:lnTo>
                    <a:lnTo>
                      <a:pt x="1334" y="1304"/>
                    </a:lnTo>
                    <a:lnTo>
                      <a:pt x="1325" y="1295"/>
                    </a:lnTo>
                    <a:lnTo>
                      <a:pt x="1314" y="1284"/>
                    </a:lnTo>
                    <a:lnTo>
                      <a:pt x="1305" y="1275"/>
                    </a:lnTo>
                    <a:lnTo>
                      <a:pt x="1295" y="1275"/>
                    </a:lnTo>
                    <a:lnTo>
                      <a:pt x="1286" y="1266"/>
                    </a:lnTo>
                    <a:lnTo>
                      <a:pt x="1276" y="1275"/>
                    </a:lnTo>
                    <a:lnTo>
                      <a:pt x="1239" y="1333"/>
                    </a:lnTo>
                    <a:lnTo>
                      <a:pt x="1200" y="1400"/>
                    </a:lnTo>
                    <a:lnTo>
                      <a:pt x="1170" y="1467"/>
                    </a:lnTo>
                    <a:lnTo>
                      <a:pt x="1133" y="1534"/>
                    </a:lnTo>
                    <a:lnTo>
                      <a:pt x="1104" y="1602"/>
                    </a:lnTo>
                    <a:lnTo>
                      <a:pt x="1075" y="1669"/>
                    </a:lnTo>
                    <a:lnTo>
                      <a:pt x="1037" y="1726"/>
                    </a:lnTo>
                    <a:lnTo>
                      <a:pt x="1008" y="1794"/>
                    </a:lnTo>
                    <a:lnTo>
                      <a:pt x="1028" y="1908"/>
                    </a:lnTo>
                    <a:lnTo>
                      <a:pt x="989" y="1918"/>
                    </a:lnTo>
                    <a:lnTo>
                      <a:pt x="951" y="1918"/>
                    </a:lnTo>
                    <a:lnTo>
                      <a:pt x="921" y="1927"/>
                    </a:lnTo>
                    <a:lnTo>
                      <a:pt x="884" y="1927"/>
                    </a:lnTo>
                    <a:lnTo>
                      <a:pt x="845" y="1938"/>
                    </a:lnTo>
                    <a:lnTo>
                      <a:pt x="816" y="1947"/>
                    </a:lnTo>
                    <a:lnTo>
                      <a:pt x="778" y="1956"/>
                    </a:lnTo>
                    <a:lnTo>
                      <a:pt x="759" y="1985"/>
                    </a:lnTo>
                    <a:lnTo>
                      <a:pt x="720" y="1938"/>
                    </a:lnTo>
                    <a:lnTo>
                      <a:pt x="710" y="1889"/>
                    </a:lnTo>
                    <a:lnTo>
                      <a:pt x="701" y="1831"/>
                    </a:lnTo>
                    <a:lnTo>
                      <a:pt x="710" y="1774"/>
                    </a:lnTo>
                    <a:lnTo>
                      <a:pt x="720" y="1707"/>
                    </a:lnTo>
                    <a:lnTo>
                      <a:pt x="740" y="1650"/>
                    </a:lnTo>
                    <a:lnTo>
                      <a:pt x="749" y="1592"/>
                    </a:lnTo>
                    <a:lnTo>
                      <a:pt x="768" y="1544"/>
                    </a:lnTo>
                    <a:lnTo>
                      <a:pt x="740" y="1515"/>
                    </a:lnTo>
                    <a:lnTo>
                      <a:pt x="710" y="1544"/>
                    </a:lnTo>
                    <a:lnTo>
                      <a:pt x="682" y="1583"/>
                    </a:lnTo>
                    <a:lnTo>
                      <a:pt x="663" y="1611"/>
                    </a:lnTo>
                    <a:lnTo>
                      <a:pt x="643" y="1650"/>
                    </a:lnTo>
                    <a:lnTo>
                      <a:pt x="615" y="1736"/>
                    </a:lnTo>
                    <a:lnTo>
                      <a:pt x="596" y="1813"/>
                    </a:lnTo>
                    <a:lnTo>
                      <a:pt x="567" y="1889"/>
                    </a:lnTo>
                    <a:lnTo>
                      <a:pt x="519" y="1956"/>
                    </a:lnTo>
                    <a:lnTo>
                      <a:pt x="490" y="1985"/>
                    </a:lnTo>
                    <a:lnTo>
                      <a:pt x="461" y="2014"/>
                    </a:lnTo>
                    <a:lnTo>
                      <a:pt x="423" y="2033"/>
                    </a:lnTo>
                    <a:lnTo>
                      <a:pt x="365" y="2052"/>
                    </a:lnTo>
                    <a:lnTo>
                      <a:pt x="327" y="2061"/>
                    </a:lnTo>
                    <a:lnTo>
                      <a:pt x="299" y="2081"/>
                    </a:lnTo>
                    <a:lnTo>
                      <a:pt x="260" y="2100"/>
                    </a:lnTo>
                    <a:lnTo>
                      <a:pt x="231" y="2129"/>
                    </a:lnTo>
                    <a:lnTo>
                      <a:pt x="193" y="2149"/>
                    </a:lnTo>
                    <a:lnTo>
                      <a:pt x="155" y="2167"/>
                    </a:lnTo>
                    <a:lnTo>
                      <a:pt x="125" y="2167"/>
                    </a:lnTo>
                    <a:lnTo>
                      <a:pt x="88" y="2149"/>
                    </a:lnTo>
                    <a:lnTo>
                      <a:pt x="0" y="2177"/>
                    </a:lnTo>
                    <a:lnTo>
                      <a:pt x="39" y="2110"/>
                    </a:lnTo>
                    <a:lnTo>
                      <a:pt x="77" y="2033"/>
                    </a:lnTo>
                    <a:lnTo>
                      <a:pt x="116" y="1947"/>
                    </a:lnTo>
                    <a:lnTo>
                      <a:pt x="155" y="1870"/>
                    </a:lnTo>
                    <a:lnTo>
                      <a:pt x="193" y="1783"/>
                    </a:lnTo>
                    <a:lnTo>
                      <a:pt x="221" y="1697"/>
                    </a:lnTo>
                    <a:lnTo>
                      <a:pt x="260" y="1611"/>
                    </a:lnTo>
                    <a:lnTo>
                      <a:pt x="288" y="1525"/>
                    </a:lnTo>
                    <a:lnTo>
                      <a:pt x="337" y="1477"/>
                    </a:lnTo>
                    <a:lnTo>
                      <a:pt x="394" y="1428"/>
                    </a:lnTo>
                    <a:lnTo>
                      <a:pt x="461" y="1390"/>
                    </a:lnTo>
                    <a:lnTo>
                      <a:pt x="529" y="1352"/>
                    </a:lnTo>
                    <a:lnTo>
                      <a:pt x="605" y="1314"/>
                    </a:lnTo>
                    <a:lnTo>
                      <a:pt x="673" y="1275"/>
                    </a:lnTo>
                    <a:lnTo>
                      <a:pt x="740" y="1237"/>
                    </a:lnTo>
                    <a:lnTo>
                      <a:pt x="807" y="1198"/>
                    </a:lnTo>
                    <a:lnTo>
                      <a:pt x="912" y="1179"/>
                    </a:lnTo>
                    <a:lnTo>
                      <a:pt x="998" y="1151"/>
                    </a:lnTo>
                    <a:lnTo>
                      <a:pt x="1095" y="1122"/>
                    </a:lnTo>
                    <a:lnTo>
                      <a:pt x="1190" y="1084"/>
                    </a:lnTo>
                    <a:lnTo>
                      <a:pt x="1276" y="1054"/>
                    </a:lnTo>
                    <a:lnTo>
                      <a:pt x="1372" y="1036"/>
                    </a:lnTo>
                    <a:lnTo>
                      <a:pt x="1469" y="1026"/>
                    </a:lnTo>
                    <a:lnTo>
                      <a:pt x="1574" y="1036"/>
                    </a:lnTo>
                    <a:lnTo>
                      <a:pt x="1680" y="987"/>
                    </a:lnTo>
                    <a:lnTo>
                      <a:pt x="1794" y="949"/>
                    </a:lnTo>
                    <a:lnTo>
                      <a:pt x="1910" y="931"/>
                    </a:lnTo>
                    <a:lnTo>
                      <a:pt x="2024" y="901"/>
                    </a:lnTo>
                    <a:lnTo>
                      <a:pt x="2140" y="873"/>
                    </a:lnTo>
                    <a:lnTo>
                      <a:pt x="2245" y="834"/>
                    </a:lnTo>
                    <a:lnTo>
                      <a:pt x="2351" y="787"/>
                    </a:lnTo>
                    <a:lnTo>
                      <a:pt x="2456" y="719"/>
                    </a:lnTo>
                    <a:lnTo>
                      <a:pt x="2629" y="700"/>
                    </a:lnTo>
                    <a:lnTo>
                      <a:pt x="2801" y="681"/>
                    </a:lnTo>
                    <a:lnTo>
                      <a:pt x="2974" y="652"/>
                    </a:lnTo>
                    <a:lnTo>
                      <a:pt x="3137" y="623"/>
                    </a:lnTo>
                    <a:lnTo>
                      <a:pt x="3310" y="595"/>
                    </a:lnTo>
                    <a:lnTo>
                      <a:pt x="3472" y="546"/>
                    </a:lnTo>
                    <a:lnTo>
                      <a:pt x="3626" y="488"/>
                    </a:lnTo>
                    <a:lnTo>
                      <a:pt x="3779" y="421"/>
                    </a:lnTo>
                    <a:lnTo>
                      <a:pt x="3846" y="412"/>
                    </a:lnTo>
                    <a:lnTo>
                      <a:pt x="3914" y="402"/>
                    </a:lnTo>
                    <a:lnTo>
                      <a:pt x="3981" y="393"/>
                    </a:lnTo>
                    <a:lnTo>
                      <a:pt x="4039" y="374"/>
                    </a:lnTo>
                    <a:lnTo>
                      <a:pt x="4106" y="355"/>
                    </a:lnTo>
                    <a:lnTo>
                      <a:pt x="4182" y="345"/>
                    </a:lnTo>
                    <a:lnTo>
                      <a:pt x="4250" y="335"/>
                    </a:lnTo>
                    <a:lnTo>
                      <a:pt x="4326" y="335"/>
                    </a:lnTo>
                    <a:lnTo>
                      <a:pt x="4364" y="335"/>
                    </a:lnTo>
                    <a:lnTo>
                      <a:pt x="4412" y="335"/>
                    </a:lnTo>
                    <a:lnTo>
                      <a:pt x="4451" y="335"/>
                    </a:lnTo>
                    <a:lnTo>
                      <a:pt x="4499" y="326"/>
                    </a:lnTo>
                    <a:lnTo>
                      <a:pt x="4537" y="316"/>
                    </a:lnTo>
                    <a:lnTo>
                      <a:pt x="4575" y="297"/>
                    </a:lnTo>
                    <a:lnTo>
                      <a:pt x="4605" y="268"/>
                    </a:lnTo>
                    <a:lnTo>
                      <a:pt x="4633" y="240"/>
                    </a:lnTo>
                    <a:lnTo>
                      <a:pt x="4719" y="230"/>
                    </a:lnTo>
                    <a:lnTo>
                      <a:pt x="4816" y="211"/>
                    </a:lnTo>
                    <a:lnTo>
                      <a:pt x="4911" y="191"/>
                    </a:lnTo>
                    <a:lnTo>
                      <a:pt x="5007" y="163"/>
                    </a:lnTo>
                    <a:lnTo>
                      <a:pt x="5103" y="135"/>
                    </a:lnTo>
                    <a:lnTo>
                      <a:pt x="5209" y="105"/>
                    </a:lnTo>
                    <a:lnTo>
                      <a:pt x="5304" y="77"/>
                    </a:lnTo>
                    <a:lnTo>
                      <a:pt x="5401" y="38"/>
                    </a:lnTo>
                    <a:lnTo>
                      <a:pt x="5457" y="38"/>
                    </a:lnTo>
                    <a:lnTo>
                      <a:pt x="5526" y="29"/>
                    </a:lnTo>
                    <a:lnTo>
                      <a:pt x="5582" y="29"/>
                    </a:lnTo>
                    <a:lnTo>
                      <a:pt x="5650" y="19"/>
                    </a:lnTo>
                    <a:lnTo>
                      <a:pt x="5707" y="10"/>
                    </a:lnTo>
                    <a:lnTo>
                      <a:pt x="5775" y="10"/>
                    </a:lnTo>
                    <a:lnTo>
                      <a:pt x="5832" y="0"/>
                    </a:lnTo>
                    <a:lnTo>
                      <a:pt x="5889" y="0"/>
                    </a:lnTo>
                    <a:lnTo>
                      <a:pt x="5928" y="29"/>
                    </a:lnTo>
                    <a:close/>
                  </a:path>
                </a:pathLst>
              </a:custGeom>
              <a:solidFill>
                <a:srgbClr val="B2B2B2"/>
              </a:solidFill>
              <a:ln w="9525">
                <a:noFill/>
                <a:round/>
                <a:headEnd/>
                <a:tailEnd/>
              </a:ln>
            </p:spPr>
            <p:txBody>
              <a:bodyPr>
                <a:prstTxWarp prst="textNoShape">
                  <a:avLst/>
                </a:prstTxWarp>
              </a:bodyPr>
              <a:lstStyle/>
              <a:p>
                <a:endParaRPr lang="en-US"/>
              </a:p>
            </p:txBody>
          </p:sp>
          <p:sp>
            <p:nvSpPr>
              <p:cNvPr id="67892" name="Freeform 745"/>
              <p:cNvSpPr>
                <a:spLocks noChangeAspect="1"/>
              </p:cNvSpPr>
              <p:nvPr/>
            </p:nvSpPr>
            <p:spPr bwMode="auto">
              <a:xfrm>
                <a:off x="3785" y="2300"/>
                <a:ext cx="73" cy="184"/>
              </a:xfrm>
              <a:custGeom>
                <a:avLst/>
                <a:gdLst>
                  <a:gd name="T0" fmla="*/ 288 w 365"/>
                  <a:gd name="T1" fmla="*/ 239 h 921"/>
                  <a:gd name="T2" fmla="*/ 288 w 365"/>
                  <a:gd name="T3" fmla="*/ 287 h 921"/>
                  <a:gd name="T4" fmla="*/ 278 w 365"/>
                  <a:gd name="T5" fmla="*/ 325 h 921"/>
                  <a:gd name="T6" fmla="*/ 269 w 365"/>
                  <a:gd name="T7" fmla="*/ 364 h 921"/>
                  <a:gd name="T8" fmla="*/ 365 w 365"/>
                  <a:gd name="T9" fmla="*/ 594 h 921"/>
                  <a:gd name="T10" fmla="*/ 336 w 365"/>
                  <a:gd name="T11" fmla="*/ 690 h 921"/>
                  <a:gd name="T12" fmla="*/ 297 w 365"/>
                  <a:gd name="T13" fmla="*/ 777 h 921"/>
                  <a:gd name="T14" fmla="*/ 240 w 365"/>
                  <a:gd name="T15" fmla="*/ 853 h 921"/>
                  <a:gd name="T16" fmla="*/ 172 w 365"/>
                  <a:gd name="T17" fmla="*/ 921 h 921"/>
                  <a:gd name="T18" fmla="*/ 153 w 365"/>
                  <a:gd name="T19" fmla="*/ 921 h 921"/>
                  <a:gd name="T20" fmla="*/ 135 w 365"/>
                  <a:gd name="T21" fmla="*/ 921 h 921"/>
                  <a:gd name="T22" fmla="*/ 125 w 365"/>
                  <a:gd name="T23" fmla="*/ 901 h 921"/>
                  <a:gd name="T24" fmla="*/ 125 w 365"/>
                  <a:gd name="T25" fmla="*/ 863 h 921"/>
                  <a:gd name="T26" fmla="*/ 183 w 365"/>
                  <a:gd name="T27" fmla="*/ 796 h 921"/>
                  <a:gd name="T28" fmla="*/ 230 w 365"/>
                  <a:gd name="T29" fmla="*/ 709 h 921"/>
                  <a:gd name="T30" fmla="*/ 260 w 365"/>
                  <a:gd name="T31" fmla="*/ 633 h 921"/>
                  <a:gd name="T32" fmla="*/ 260 w 365"/>
                  <a:gd name="T33" fmla="*/ 536 h 921"/>
                  <a:gd name="T34" fmla="*/ 240 w 365"/>
                  <a:gd name="T35" fmla="*/ 517 h 921"/>
                  <a:gd name="T36" fmla="*/ 230 w 365"/>
                  <a:gd name="T37" fmla="*/ 498 h 921"/>
                  <a:gd name="T38" fmla="*/ 211 w 365"/>
                  <a:gd name="T39" fmla="*/ 489 h 921"/>
                  <a:gd name="T40" fmla="*/ 192 w 365"/>
                  <a:gd name="T41" fmla="*/ 469 h 921"/>
                  <a:gd name="T42" fmla="*/ 144 w 365"/>
                  <a:gd name="T43" fmla="*/ 517 h 921"/>
                  <a:gd name="T44" fmla="*/ 116 w 365"/>
                  <a:gd name="T45" fmla="*/ 566 h 921"/>
                  <a:gd name="T46" fmla="*/ 67 w 365"/>
                  <a:gd name="T47" fmla="*/ 603 h 921"/>
                  <a:gd name="T48" fmla="*/ 10 w 365"/>
                  <a:gd name="T49" fmla="*/ 622 h 921"/>
                  <a:gd name="T50" fmla="*/ 39 w 365"/>
                  <a:gd name="T51" fmla="*/ 555 h 921"/>
                  <a:gd name="T52" fmla="*/ 86 w 365"/>
                  <a:gd name="T53" fmla="*/ 498 h 921"/>
                  <a:gd name="T54" fmla="*/ 125 w 365"/>
                  <a:gd name="T55" fmla="*/ 450 h 921"/>
                  <a:gd name="T56" fmla="*/ 116 w 365"/>
                  <a:gd name="T57" fmla="*/ 383 h 921"/>
                  <a:gd name="T58" fmla="*/ 86 w 365"/>
                  <a:gd name="T59" fmla="*/ 383 h 921"/>
                  <a:gd name="T60" fmla="*/ 58 w 365"/>
                  <a:gd name="T61" fmla="*/ 383 h 921"/>
                  <a:gd name="T62" fmla="*/ 39 w 365"/>
                  <a:gd name="T63" fmla="*/ 383 h 921"/>
                  <a:gd name="T64" fmla="*/ 28 w 365"/>
                  <a:gd name="T65" fmla="*/ 355 h 921"/>
                  <a:gd name="T66" fmla="*/ 192 w 365"/>
                  <a:gd name="T67" fmla="*/ 345 h 921"/>
                  <a:gd name="T68" fmla="*/ 211 w 365"/>
                  <a:gd name="T69" fmla="*/ 306 h 921"/>
                  <a:gd name="T70" fmla="*/ 211 w 365"/>
                  <a:gd name="T71" fmla="*/ 258 h 921"/>
                  <a:gd name="T72" fmla="*/ 211 w 365"/>
                  <a:gd name="T73" fmla="*/ 220 h 921"/>
                  <a:gd name="T74" fmla="*/ 183 w 365"/>
                  <a:gd name="T75" fmla="*/ 181 h 921"/>
                  <a:gd name="T76" fmla="*/ 125 w 365"/>
                  <a:gd name="T77" fmla="*/ 143 h 921"/>
                  <a:gd name="T78" fmla="*/ 48 w 365"/>
                  <a:gd name="T79" fmla="*/ 105 h 921"/>
                  <a:gd name="T80" fmla="*/ 0 w 365"/>
                  <a:gd name="T81" fmla="*/ 67 h 921"/>
                  <a:gd name="T82" fmla="*/ 10 w 365"/>
                  <a:gd name="T83" fmla="*/ 0 h 921"/>
                  <a:gd name="T84" fmla="*/ 86 w 365"/>
                  <a:gd name="T85" fmla="*/ 28 h 921"/>
                  <a:gd name="T86" fmla="*/ 163 w 365"/>
                  <a:gd name="T87" fmla="*/ 76 h 921"/>
                  <a:gd name="T88" fmla="*/ 221 w 365"/>
                  <a:gd name="T89" fmla="*/ 143 h 921"/>
                  <a:gd name="T90" fmla="*/ 288 w 365"/>
                  <a:gd name="T91" fmla="*/ 220 h 921"/>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365"/>
                  <a:gd name="T139" fmla="*/ 0 h 921"/>
                  <a:gd name="T140" fmla="*/ 365 w 365"/>
                  <a:gd name="T141" fmla="*/ 921 h 921"/>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365" h="921">
                    <a:moveTo>
                      <a:pt x="288" y="220"/>
                    </a:moveTo>
                    <a:lnTo>
                      <a:pt x="288" y="239"/>
                    </a:lnTo>
                    <a:lnTo>
                      <a:pt x="288" y="258"/>
                    </a:lnTo>
                    <a:lnTo>
                      <a:pt x="288" y="287"/>
                    </a:lnTo>
                    <a:lnTo>
                      <a:pt x="278" y="306"/>
                    </a:lnTo>
                    <a:lnTo>
                      <a:pt x="278" y="325"/>
                    </a:lnTo>
                    <a:lnTo>
                      <a:pt x="278" y="345"/>
                    </a:lnTo>
                    <a:lnTo>
                      <a:pt x="269" y="364"/>
                    </a:lnTo>
                    <a:lnTo>
                      <a:pt x="260" y="383"/>
                    </a:lnTo>
                    <a:lnTo>
                      <a:pt x="365" y="594"/>
                    </a:lnTo>
                    <a:lnTo>
                      <a:pt x="355" y="642"/>
                    </a:lnTo>
                    <a:lnTo>
                      <a:pt x="336" y="690"/>
                    </a:lnTo>
                    <a:lnTo>
                      <a:pt x="316" y="728"/>
                    </a:lnTo>
                    <a:lnTo>
                      <a:pt x="297" y="777"/>
                    </a:lnTo>
                    <a:lnTo>
                      <a:pt x="269" y="814"/>
                    </a:lnTo>
                    <a:lnTo>
                      <a:pt x="240" y="853"/>
                    </a:lnTo>
                    <a:lnTo>
                      <a:pt x="211" y="891"/>
                    </a:lnTo>
                    <a:lnTo>
                      <a:pt x="172" y="921"/>
                    </a:lnTo>
                    <a:lnTo>
                      <a:pt x="163" y="921"/>
                    </a:lnTo>
                    <a:lnTo>
                      <a:pt x="153" y="921"/>
                    </a:lnTo>
                    <a:lnTo>
                      <a:pt x="144" y="921"/>
                    </a:lnTo>
                    <a:lnTo>
                      <a:pt x="135" y="921"/>
                    </a:lnTo>
                    <a:lnTo>
                      <a:pt x="125" y="910"/>
                    </a:lnTo>
                    <a:lnTo>
                      <a:pt x="125" y="901"/>
                    </a:lnTo>
                    <a:lnTo>
                      <a:pt x="125" y="882"/>
                    </a:lnTo>
                    <a:lnTo>
                      <a:pt x="125" y="863"/>
                    </a:lnTo>
                    <a:lnTo>
                      <a:pt x="153" y="824"/>
                    </a:lnTo>
                    <a:lnTo>
                      <a:pt x="183" y="796"/>
                    </a:lnTo>
                    <a:lnTo>
                      <a:pt x="211" y="757"/>
                    </a:lnTo>
                    <a:lnTo>
                      <a:pt x="230" y="709"/>
                    </a:lnTo>
                    <a:lnTo>
                      <a:pt x="249" y="671"/>
                    </a:lnTo>
                    <a:lnTo>
                      <a:pt x="260" y="633"/>
                    </a:lnTo>
                    <a:lnTo>
                      <a:pt x="269" y="585"/>
                    </a:lnTo>
                    <a:lnTo>
                      <a:pt x="260" y="536"/>
                    </a:lnTo>
                    <a:lnTo>
                      <a:pt x="249" y="527"/>
                    </a:lnTo>
                    <a:lnTo>
                      <a:pt x="240" y="517"/>
                    </a:lnTo>
                    <a:lnTo>
                      <a:pt x="240" y="508"/>
                    </a:lnTo>
                    <a:lnTo>
                      <a:pt x="230" y="498"/>
                    </a:lnTo>
                    <a:lnTo>
                      <a:pt x="221" y="498"/>
                    </a:lnTo>
                    <a:lnTo>
                      <a:pt x="211" y="489"/>
                    </a:lnTo>
                    <a:lnTo>
                      <a:pt x="202" y="478"/>
                    </a:lnTo>
                    <a:lnTo>
                      <a:pt x="192" y="469"/>
                    </a:lnTo>
                    <a:lnTo>
                      <a:pt x="172" y="489"/>
                    </a:lnTo>
                    <a:lnTo>
                      <a:pt x="144" y="517"/>
                    </a:lnTo>
                    <a:lnTo>
                      <a:pt x="135" y="536"/>
                    </a:lnTo>
                    <a:lnTo>
                      <a:pt x="116" y="566"/>
                    </a:lnTo>
                    <a:lnTo>
                      <a:pt x="96" y="585"/>
                    </a:lnTo>
                    <a:lnTo>
                      <a:pt x="67" y="603"/>
                    </a:lnTo>
                    <a:lnTo>
                      <a:pt x="48" y="622"/>
                    </a:lnTo>
                    <a:lnTo>
                      <a:pt x="10" y="622"/>
                    </a:lnTo>
                    <a:lnTo>
                      <a:pt x="19" y="585"/>
                    </a:lnTo>
                    <a:lnTo>
                      <a:pt x="39" y="555"/>
                    </a:lnTo>
                    <a:lnTo>
                      <a:pt x="67" y="527"/>
                    </a:lnTo>
                    <a:lnTo>
                      <a:pt x="86" y="498"/>
                    </a:lnTo>
                    <a:lnTo>
                      <a:pt x="105" y="469"/>
                    </a:lnTo>
                    <a:lnTo>
                      <a:pt x="125" y="450"/>
                    </a:lnTo>
                    <a:lnTo>
                      <a:pt x="125" y="422"/>
                    </a:lnTo>
                    <a:lnTo>
                      <a:pt x="116" y="383"/>
                    </a:lnTo>
                    <a:lnTo>
                      <a:pt x="105" y="383"/>
                    </a:lnTo>
                    <a:lnTo>
                      <a:pt x="86" y="383"/>
                    </a:lnTo>
                    <a:lnTo>
                      <a:pt x="77" y="383"/>
                    </a:lnTo>
                    <a:lnTo>
                      <a:pt x="58" y="383"/>
                    </a:lnTo>
                    <a:lnTo>
                      <a:pt x="48" y="383"/>
                    </a:lnTo>
                    <a:lnTo>
                      <a:pt x="39" y="383"/>
                    </a:lnTo>
                    <a:lnTo>
                      <a:pt x="28" y="373"/>
                    </a:lnTo>
                    <a:lnTo>
                      <a:pt x="28" y="355"/>
                    </a:lnTo>
                    <a:lnTo>
                      <a:pt x="28" y="316"/>
                    </a:lnTo>
                    <a:lnTo>
                      <a:pt x="192" y="345"/>
                    </a:lnTo>
                    <a:lnTo>
                      <a:pt x="202" y="325"/>
                    </a:lnTo>
                    <a:lnTo>
                      <a:pt x="211" y="306"/>
                    </a:lnTo>
                    <a:lnTo>
                      <a:pt x="211" y="287"/>
                    </a:lnTo>
                    <a:lnTo>
                      <a:pt x="211" y="258"/>
                    </a:lnTo>
                    <a:lnTo>
                      <a:pt x="211" y="239"/>
                    </a:lnTo>
                    <a:lnTo>
                      <a:pt x="211" y="220"/>
                    </a:lnTo>
                    <a:lnTo>
                      <a:pt x="202" y="201"/>
                    </a:lnTo>
                    <a:lnTo>
                      <a:pt x="183" y="181"/>
                    </a:lnTo>
                    <a:lnTo>
                      <a:pt x="163" y="162"/>
                    </a:lnTo>
                    <a:lnTo>
                      <a:pt x="125" y="143"/>
                    </a:lnTo>
                    <a:lnTo>
                      <a:pt x="86" y="125"/>
                    </a:lnTo>
                    <a:lnTo>
                      <a:pt x="48" y="105"/>
                    </a:lnTo>
                    <a:lnTo>
                      <a:pt x="19" y="95"/>
                    </a:lnTo>
                    <a:lnTo>
                      <a:pt x="0" y="67"/>
                    </a:lnTo>
                    <a:lnTo>
                      <a:pt x="0" y="37"/>
                    </a:lnTo>
                    <a:lnTo>
                      <a:pt x="10" y="0"/>
                    </a:lnTo>
                    <a:lnTo>
                      <a:pt x="48" y="9"/>
                    </a:lnTo>
                    <a:lnTo>
                      <a:pt x="86" y="28"/>
                    </a:lnTo>
                    <a:lnTo>
                      <a:pt x="125" y="57"/>
                    </a:lnTo>
                    <a:lnTo>
                      <a:pt x="163" y="76"/>
                    </a:lnTo>
                    <a:lnTo>
                      <a:pt x="192" y="114"/>
                    </a:lnTo>
                    <a:lnTo>
                      <a:pt x="221" y="143"/>
                    </a:lnTo>
                    <a:lnTo>
                      <a:pt x="249" y="181"/>
                    </a:lnTo>
                    <a:lnTo>
                      <a:pt x="288" y="220"/>
                    </a:lnTo>
                    <a:close/>
                  </a:path>
                </a:pathLst>
              </a:custGeom>
              <a:solidFill>
                <a:srgbClr val="666666"/>
              </a:solidFill>
              <a:ln w="9525">
                <a:noFill/>
                <a:round/>
                <a:headEnd/>
                <a:tailEnd/>
              </a:ln>
            </p:spPr>
            <p:txBody>
              <a:bodyPr>
                <a:prstTxWarp prst="textNoShape">
                  <a:avLst/>
                </a:prstTxWarp>
              </a:bodyPr>
              <a:lstStyle/>
              <a:p>
                <a:endParaRPr lang="en-US"/>
              </a:p>
            </p:txBody>
          </p:sp>
          <p:sp>
            <p:nvSpPr>
              <p:cNvPr id="67893" name="Freeform 746"/>
              <p:cNvSpPr>
                <a:spLocks noChangeAspect="1"/>
              </p:cNvSpPr>
              <p:nvPr/>
            </p:nvSpPr>
            <p:spPr bwMode="auto">
              <a:xfrm>
                <a:off x="4124" y="2300"/>
                <a:ext cx="109" cy="155"/>
              </a:xfrm>
              <a:custGeom>
                <a:avLst/>
                <a:gdLst>
                  <a:gd name="T0" fmla="*/ 317 w 547"/>
                  <a:gd name="T1" fmla="*/ 172 h 777"/>
                  <a:gd name="T2" fmla="*/ 346 w 547"/>
                  <a:gd name="T3" fmla="*/ 278 h 777"/>
                  <a:gd name="T4" fmla="*/ 413 w 547"/>
                  <a:gd name="T5" fmla="*/ 364 h 777"/>
                  <a:gd name="T6" fmla="*/ 471 w 547"/>
                  <a:gd name="T7" fmla="*/ 450 h 777"/>
                  <a:gd name="T8" fmla="*/ 518 w 547"/>
                  <a:gd name="T9" fmla="*/ 508 h 777"/>
                  <a:gd name="T10" fmla="*/ 547 w 547"/>
                  <a:gd name="T11" fmla="*/ 546 h 777"/>
                  <a:gd name="T12" fmla="*/ 547 w 547"/>
                  <a:gd name="T13" fmla="*/ 585 h 777"/>
                  <a:gd name="T14" fmla="*/ 547 w 547"/>
                  <a:gd name="T15" fmla="*/ 633 h 777"/>
                  <a:gd name="T16" fmla="*/ 509 w 547"/>
                  <a:gd name="T17" fmla="*/ 671 h 777"/>
                  <a:gd name="T18" fmla="*/ 432 w 547"/>
                  <a:gd name="T19" fmla="*/ 728 h 777"/>
                  <a:gd name="T20" fmla="*/ 365 w 547"/>
                  <a:gd name="T21" fmla="*/ 766 h 777"/>
                  <a:gd name="T22" fmla="*/ 288 w 547"/>
                  <a:gd name="T23" fmla="*/ 777 h 777"/>
                  <a:gd name="T24" fmla="*/ 250 w 547"/>
                  <a:gd name="T25" fmla="*/ 766 h 777"/>
                  <a:gd name="T26" fmla="*/ 241 w 547"/>
                  <a:gd name="T27" fmla="*/ 757 h 777"/>
                  <a:gd name="T28" fmla="*/ 241 w 547"/>
                  <a:gd name="T29" fmla="*/ 738 h 777"/>
                  <a:gd name="T30" fmla="*/ 299 w 547"/>
                  <a:gd name="T31" fmla="*/ 709 h 777"/>
                  <a:gd name="T32" fmla="*/ 355 w 547"/>
                  <a:gd name="T33" fmla="*/ 680 h 777"/>
                  <a:gd name="T34" fmla="*/ 413 w 547"/>
                  <a:gd name="T35" fmla="*/ 642 h 777"/>
                  <a:gd name="T36" fmla="*/ 452 w 547"/>
                  <a:gd name="T37" fmla="*/ 594 h 777"/>
                  <a:gd name="T38" fmla="*/ 432 w 547"/>
                  <a:gd name="T39" fmla="*/ 546 h 777"/>
                  <a:gd name="T40" fmla="*/ 385 w 547"/>
                  <a:gd name="T41" fmla="*/ 517 h 777"/>
                  <a:gd name="T42" fmla="*/ 346 w 547"/>
                  <a:gd name="T43" fmla="*/ 489 h 777"/>
                  <a:gd name="T44" fmla="*/ 374 w 547"/>
                  <a:gd name="T45" fmla="*/ 431 h 777"/>
                  <a:gd name="T46" fmla="*/ 279 w 547"/>
                  <a:gd name="T47" fmla="*/ 373 h 777"/>
                  <a:gd name="T48" fmla="*/ 241 w 547"/>
                  <a:gd name="T49" fmla="*/ 402 h 777"/>
                  <a:gd name="T50" fmla="*/ 202 w 547"/>
                  <a:gd name="T51" fmla="*/ 431 h 777"/>
                  <a:gd name="T52" fmla="*/ 155 w 547"/>
                  <a:gd name="T53" fmla="*/ 441 h 777"/>
                  <a:gd name="T54" fmla="*/ 155 w 547"/>
                  <a:gd name="T55" fmla="*/ 402 h 777"/>
                  <a:gd name="T56" fmla="*/ 192 w 547"/>
                  <a:gd name="T57" fmla="*/ 355 h 777"/>
                  <a:gd name="T58" fmla="*/ 211 w 547"/>
                  <a:gd name="T59" fmla="*/ 306 h 777"/>
                  <a:gd name="T60" fmla="*/ 250 w 547"/>
                  <a:gd name="T61" fmla="*/ 249 h 777"/>
                  <a:gd name="T62" fmla="*/ 269 w 547"/>
                  <a:gd name="T63" fmla="*/ 201 h 777"/>
                  <a:gd name="T64" fmla="*/ 250 w 547"/>
                  <a:gd name="T65" fmla="*/ 162 h 777"/>
                  <a:gd name="T66" fmla="*/ 230 w 547"/>
                  <a:gd name="T67" fmla="*/ 114 h 777"/>
                  <a:gd name="T68" fmla="*/ 192 w 547"/>
                  <a:gd name="T69" fmla="*/ 86 h 777"/>
                  <a:gd name="T70" fmla="*/ 144 w 547"/>
                  <a:gd name="T71" fmla="*/ 67 h 777"/>
                  <a:gd name="T72" fmla="*/ 87 w 547"/>
                  <a:gd name="T73" fmla="*/ 57 h 777"/>
                  <a:gd name="T74" fmla="*/ 30 w 547"/>
                  <a:gd name="T75" fmla="*/ 47 h 777"/>
                  <a:gd name="T76" fmla="*/ 0 w 547"/>
                  <a:gd name="T77" fmla="*/ 19 h 777"/>
                  <a:gd name="T78" fmla="*/ 49 w 547"/>
                  <a:gd name="T79" fmla="*/ 0 h 777"/>
                  <a:gd name="T80" fmla="*/ 135 w 547"/>
                  <a:gd name="T81" fmla="*/ 9 h 777"/>
                  <a:gd name="T82" fmla="*/ 211 w 547"/>
                  <a:gd name="T83" fmla="*/ 28 h 777"/>
                  <a:gd name="T84" fmla="*/ 288 w 547"/>
                  <a:gd name="T85" fmla="*/ 76 h 777"/>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547"/>
                  <a:gd name="T130" fmla="*/ 0 h 777"/>
                  <a:gd name="T131" fmla="*/ 547 w 547"/>
                  <a:gd name="T132" fmla="*/ 777 h 777"/>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547" h="777">
                    <a:moveTo>
                      <a:pt x="308" y="114"/>
                    </a:moveTo>
                    <a:lnTo>
                      <a:pt x="317" y="172"/>
                    </a:lnTo>
                    <a:lnTo>
                      <a:pt x="327" y="230"/>
                    </a:lnTo>
                    <a:lnTo>
                      <a:pt x="346" y="278"/>
                    </a:lnTo>
                    <a:lnTo>
                      <a:pt x="385" y="325"/>
                    </a:lnTo>
                    <a:lnTo>
                      <a:pt x="413" y="364"/>
                    </a:lnTo>
                    <a:lnTo>
                      <a:pt x="441" y="411"/>
                    </a:lnTo>
                    <a:lnTo>
                      <a:pt x="471" y="450"/>
                    </a:lnTo>
                    <a:lnTo>
                      <a:pt x="499" y="498"/>
                    </a:lnTo>
                    <a:lnTo>
                      <a:pt x="518" y="508"/>
                    </a:lnTo>
                    <a:lnTo>
                      <a:pt x="538" y="527"/>
                    </a:lnTo>
                    <a:lnTo>
                      <a:pt x="547" y="546"/>
                    </a:lnTo>
                    <a:lnTo>
                      <a:pt x="547" y="566"/>
                    </a:lnTo>
                    <a:lnTo>
                      <a:pt x="547" y="585"/>
                    </a:lnTo>
                    <a:lnTo>
                      <a:pt x="547" y="603"/>
                    </a:lnTo>
                    <a:lnTo>
                      <a:pt x="547" y="633"/>
                    </a:lnTo>
                    <a:lnTo>
                      <a:pt x="538" y="652"/>
                    </a:lnTo>
                    <a:lnTo>
                      <a:pt x="509" y="671"/>
                    </a:lnTo>
                    <a:lnTo>
                      <a:pt x="471" y="699"/>
                    </a:lnTo>
                    <a:lnTo>
                      <a:pt x="432" y="728"/>
                    </a:lnTo>
                    <a:lnTo>
                      <a:pt x="404" y="747"/>
                    </a:lnTo>
                    <a:lnTo>
                      <a:pt x="365" y="766"/>
                    </a:lnTo>
                    <a:lnTo>
                      <a:pt x="327" y="777"/>
                    </a:lnTo>
                    <a:lnTo>
                      <a:pt x="288" y="777"/>
                    </a:lnTo>
                    <a:lnTo>
                      <a:pt x="260" y="766"/>
                    </a:lnTo>
                    <a:lnTo>
                      <a:pt x="250" y="766"/>
                    </a:lnTo>
                    <a:lnTo>
                      <a:pt x="250" y="757"/>
                    </a:lnTo>
                    <a:lnTo>
                      <a:pt x="241" y="757"/>
                    </a:lnTo>
                    <a:lnTo>
                      <a:pt x="241" y="747"/>
                    </a:lnTo>
                    <a:lnTo>
                      <a:pt x="241" y="738"/>
                    </a:lnTo>
                    <a:lnTo>
                      <a:pt x="269" y="719"/>
                    </a:lnTo>
                    <a:lnTo>
                      <a:pt x="299" y="709"/>
                    </a:lnTo>
                    <a:lnTo>
                      <a:pt x="327" y="690"/>
                    </a:lnTo>
                    <a:lnTo>
                      <a:pt x="355" y="680"/>
                    </a:lnTo>
                    <a:lnTo>
                      <a:pt x="385" y="661"/>
                    </a:lnTo>
                    <a:lnTo>
                      <a:pt x="413" y="642"/>
                    </a:lnTo>
                    <a:lnTo>
                      <a:pt x="432" y="622"/>
                    </a:lnTo>
                    <a:lnTo>
                      <a:pt x="452" y="594"/>
                    </a:lnTo>
                    <a:lnTo>
                      <a:pt x="452" y="566"/>
                    </a:lnTo>
                    <a:lnTo>
                      <a:pt x="432" y="546"/>
                    </a:lnTo>
                    <a:lnTo>
                      <a:pt x="413" y="527"/>
                    </a:lnTo>
                    <a:lnTo>
                      <a:pt x="385" y="517"/>
                    </a:lnTo>
                    <a:lnTo>
                      <a:pt x="365" y="508"/>
                    </a:lnTo>
                    <a:lnTo>
                      <a:pt x="346" y="489"/>
                    </a:lnTo>
                    <a:lnTo>
                      <a:pt x="346" y="460"/>
                    </a:lnTo>
                    <a:lnTo>
                      <a:pt x="374" y="431"/>
                    </a:lnTo>
                    <a:lnTo>
                      <a:pt x="299" y="355"/>
                    </a:lnTo>
                    <a:lnTo>
                      <a:pt x="279" y="373"/>
                    </a:lnTo>
                    <a:lnTo>
                      <a:pt x="260" y="383"/>
                    </a:lnTo>
                    <a:lnTo>
                      <a:pt x="241" y="402"/>
                    </a:lnTo>
                    <a:lnTo>
                      <a:pt x="221" y="422"/>
                    </a:lnTo>
                    <a:lnTo>
                      <a:pt x="202" y="431"/>
                    </a:lnTo>
                    <a:lnTo>
                      <a:pt x="174" y="441"/>
                    </a:lnTo>
                    <a:lnTo>
                      <a:pt x="155" y="441"/>
                    </a:lnTo>
                    <a:lnTo>
                      <a:pt x="125" y="431"/>
                    </a:lnTo>
                    <a:lnTo>
                      <a:pt x="155" y="402"/>
                    </a:lnTo>
                    <a:lnTo>
                      <a:pt x="174" y="383"/>
                    </a:lnTo>
                    <a:lnTo>
                      <a:pt x="192" y="355"/>
                    </a:lnTo>
                    <a:lnTo>
                      <a:pt x="202" y="325"/>
                    </a:lnTo>
                    <a:lnTo>
                      <a:pt x="211" y="306"/>
                    </a:lnTo>
                    <a:lnTo>
                      <a:pt x="230" y="278"/>
                    </a:lnTo>
                    <a:lnTo>
                      <a:pt x="250" y="249"/>
                    </a:lnTo>
                    <a:lnTo>
                      <a:pt x="269" y="230"/>
                    </a:lnTo>
                    <a:lnTo>
                      <a:pt x="269" y="201"/>
                    </a:lnTo>
                    <a:lnTo>
                      <a:pt x="260" y="181"/>
                    </a:lnTo>
                    <a:lnTo>
                      <a:pt x="250" y="162"/>
                    </a:lnTo>
                    <a:lnTo>
                      <a:pt x="241" y="134"/>
                    </a:lnTo>
                    <a:lnTo>
                      <a:pt x="230" y="114"/>
                    </a:lnTo>
                    <a:lnTo>
                      <a:pt x="211" y="105"/>
                    </a:lnTo>
                    <a:lnTo>
                      <a:pt x="192" y="86"/>
                    </a:lnTo>
                    <a:lnTo>
                      <a:pt x="174" y="76"/>
                    </a:lnTo>
                    <a:lnTo>
                      <a:pt x="144" y="67"/>
                    </a:lnTo>
                    <a:lnTo>
                      <a:pt x="116" y="57"/>
                    </a:lnTo>
                    <a:lnTo>
                      <a:pt x="87" y="57"/>
                    </a:lnTo>
                    <a:lnTo>
                      <a:pt x="58" y="57"/>
                    </a:lnTo>
                    <a:lnTo>
                      <a:pt x="30" y="47"/>
                    </a:lnTo>
                    <a:lnTo>
                      <a:pt x="11" y="37"/>
                    </a:lnTo>
                    <a:lnTo>
                      <a:pt x="0" y="19"/>
                    </a:lnTo>
                    <a:lnTo>
                      <a:pt x="0" y="0"/>
                    </a:lnTo>
                    <a:lnTo>
                      <a:pt x="49" y="0"/>
                    </a:lnTo>
                    <a:lnTo>
                      <a:pt x="87" y="9"/>
                    </a:lnTo>
                    <a:lnTo>
                      <a:pt x="135" y="9"/>
                    </a:lnTo>
                    <a:lnTo>
                      <a:pt x="174" y="19"/>
                    </a:lnTo>
                    <a:lnTo>
                      <a:pt x="211" y="28"/>
                    </a:lnTo>
                    <a:lnTo>
                      <a:pt x="250" y="47"/>
                    </a:lnTo>
                    <a:lnTo>
                      <a:pt x="288" y="76"/>
                    </a:lnTo>
                    <a:lnTo>
                      <a:pt x="308" y="114"/>
                    </a:lnTo>
                    <a:close/>
                  </a:path>
                </a:pathLst>
              </a:custGeom>
              <a:solidFill>
                <a:srgbClr val="666666"/>
              </a:solidFill>
              <a:ln w="9525">
                <a:noFill/>
                <a:round/>
                <a:headEnd/>
                <a:tailEnd/>
              </a:ln>
            </p:spPr>
            <p:txBody>
              <a:bodyPr>
                <a:prstTxWarp prst="textNoShape">
                  <a:avLst/>
                </a:prstTxWarp>
              </a:bodyPr>
              <a:lstStyle/>
              <a:p>
                <a:endParaRPr lang="en-US"/>
              </a:p>
            </p:txBody>
          </p:sp>
          <p:sp>
            <p:nvSpPr>
              <p:cNvPr id="67894" name="Freeform 747"/>
              <p:cNvSpPr>
                <a:spLocks noChangeAspect="1"/>
              </p:cNvSpPr>
              <p:nvPr/>
            </p:nvSpPr>
            <p:spPr bwMode="auto">
              <a:xfrm>
                <a:off x="3025" y="2317"/>
                <a:ext cx="261" cy="627"/>
              </a:xfrm>
              <a:custGeom>
                <a:avLst/>
                <a:gdLst>
                  <a:gd name="T0" fmla="*/ 931 w 1305"/>
                  <a:gd name="T1" fmla="*/ 172 h 3136"/>
                  <a:gd name="T2" fmla="*/ 940 w 1305"/>
                  <a:gd name="T3" fmla="*/ 259 h 3136"/>
                  <a:gd name="T4" fmla="*/ 988 w 1305"/>
                  <a:gd name="T5" fmla="*/ 336 h 3136"/>
                  <a:gd name="T6" fmla="*/ 1036 w 1305"/>
                  <a:gd name="T7" fmla="*/ 403 h 3136"/>
                  <a:gd name="T8" fmla="*/ 1103 w 1305"/>
                  <a:gd name="T9" fmla="*/ 460 h 3136"/>
                  <a:gd name="T10" fmla="*/ 1170 w 1305"/>
                  <a:gd name="T11" fmla="*/ 508 h 3136"/>
                  <a:gd name="T12" fmla="*/ 1228 w 1305"/>
                  <a:gd name="T13" fmla="*/ 575 h 3136"/>
                  <a:gd name="T14" fmla="*/ 1275 w 1305"/>
                  <a:gd name="T15" fmla="*/ 652 h 3136"/>
                  <a:gd name="T16" fmla="*/ 1305 w 1305"/>
                  <a:gd name="T17" fmla="*/ 747 h 3136"/>
                  <a:gd name="T18" fmla="*/ 1305 w 1305"/>
                  <a:gd name="T19" fmla="*/ 835 h 3136"/>
                  <a:gd name="T20" fmla="*/ 1275 w 1305"/>
                  <a:gd name="T21" fmla="*/ 921 h 3136"/>
                  <a:gd name="T22" fmla="*/ 1238 w 1305"/>
                  <a:gd name="T23" fmla="*/ 997 h 3136"/>
                  <a:gd name="T24" fmla="*/ 1219 w 1305"/>
                  <a:gd name="T25" fmla="*/ 1102 h 3136"/>
                  <a:gd name="T26" fmla="*/ 1199 w 1305"/>
                  <a:gd name="T27" fmla="*/ 1112 h 3136"/>
                  <a:gd name="T28" fmla="*/ 1180 w 1305"/>
                  <a:gd name="T29" fmla="*/ 1132 h 3136"/>
                  <a:gd name="T30" fmla="*/ 1132 w 1305"/>
                  <a:gd name="T31" fmla="*/ 1410 h 3136"/>
                  <a:gd name="T32" fmla="*/ 1141 w 1305"/>
                  <a:gd name="T33" fmla="*/ 1687 h 3136"/>
                  <a:gd name="T34" fmla="*/ 1132 w 1305"/>
                  <a:gd name="T35" fmla="*/ 1947 h 3136"/>
                  <a:gd name="T36" fmla="*/ 1113 w 1305"/>
                  <a:gd name="T37" fmla="*/ 2071 h 3136"/>
                  <a:gd name="T38" fmla="*/ 1064 w 1305"/>
                  <a:gd name="T39" fmla="*/ 2195 h 3136"/>
                  <a:gd name="T40" fmla="*/ 1055 w 1305"/>
                  <a:gd name="T41" fmla="*/ 2301 h 3136"/>
                  <a:gd name="T42" fmla="*/ 1027 w 1305"/>
                  <a:gd name="T43" fmla="*/ 2388 h 3136"/>
                  <a:gd name="T44" fmla="*/ 921 w 1305"/>
                  <a:gd name="T45" fmla="*/ 2550 h 3136"/>
                  <a:gd name="T46" fmla="*/ 806 w 1305"/>
                  <a:gd name="T47" fmla="*/ 2714 h 3136"/>
                  <a:gd name="T48" fmla="*/ 720 w 1305"/>
                  <a:gd name="T49" fmla="*/ 2886 h 3136"/>
                  <a:gd name="T50" fmla="*/ 643 w 1305"/>
                  <a:gd name="T51" fmla="*/ 2972 h 3136"/>
                  <a:gd name="T52" fmla="*/ 567 w 1305"/>
                  <a:gd name="T53" fmla="*/ 3040 h 3136"/>
                  <a:gd name="T54" fmla="*/ 479 w 1305"/>
                  <a:gd name="T55" fmla="*/ 3088 h 3136"/>
                  <a:gd name="T56" fmla="*/ 384 w 1305"/>
                  <a:gd name="T57" fmla="*/ 3136 h 3136"/>
                  <a:gd name="T58" fmla="*/ 298 w 1305"/>
                  <a:gd name="T59" fmla="*/ 3126 h 3136"/>
                  <a:gd name="T60" fmla="*/ 221 w 1305"/>
                  <a:gd name="T61" fmla="*/ 3107 h 3136"/>
                  <a:gd name="T62" fmla="*/ 144 w 1305"/>
                  <a:gd name="T63" fmla="*/ 3069 h 3136"/>
                  <a:gd name="T64" fmla="*/ 87 w 1305"/>
                  <a:gd name="T65" fmla="*/ 3002 h 3136"/>
                  <a:gd name="T66" fmla="*/ 115 w 1305"/>
                  <a:gd name="T67" fmla="*/ 2791 h 3136"/>
                  <a:gd name="T68" fmla="*/ 115 w 1305"/>
                  <a:gd name="T69" fmla="*/ 2570 h 3136"/>
                  <a:gd name="T70" fmla="*/ 96 w 1305"/>
                  <a:gd name="T71" fmla="*/ 2350 h 3136"/>
                  <a:gd name="T72" fmla="*/ 77 w 1305"/>
                  <a:gd name="T73" fmla="*/ 2139 h 3136"/>
                  <a:gd name="T74" fmla="*/ 48 w 1305"/>
                  <a:gd name="T75" fmla="*/ 2090 h 3136"/>
                  <a:gd name="T76" fmla="*/ 29 w 1305"/>
                  <a:gd name="T77" fmla="*/ 2042 h 3136"/>
                  <a:gd name="T78" fmla="*/ 38 w 1305"/>
                  <a:gd name="T79" fmla="*/ 1995 h 3136"/>
                  <a:gd name="T80" fmla="*/ 57 w 1305"/>
                  <a:gd name="T81" fmla="*/ 1937 h 3136"/>
                  <a:gd name="T82" fmla="*/ 0 w 1305"/>
                  <a:gd name="T83" fmla="*/ 1582 h 3136"/>
                  <a:gd name="T84" fmla="*/ 10 w 1305"/>
                  <a:gd name="T85" fmla="*/ 1208 h 3136"/>
                  <a:gd name="T86" fmla="*/ 57 w 1305"/>
                  <a:gd name="T87" fmla="*/ 844 h 3136"/>
                  <a:gd name="T88" fmla="*/ 124 w 1305"/>
                  <a:gd name="T89" fmla="*/ 480 h 3136"/>
                  <a:gd name="T90" fmla="*/ 163 w 1305"/>
                  <a:gd name="T91" fmla="*/ 383 h 3136"/>
                  <a:gd name="T92" fmla="*/ 201 w 1305"/>
                  <a:gd name="T93" fmla="*/ 278 h 3136"/>
                  <a:gd name="T94" fmla="*/ 259 w 1305"/>
                  <a:gd name="T95" fmla="*/ 192 h 3136"/>
                  <a:gd name="T96" fmla="*/ 326 w 1305"/>
                  <a:gd name="T97" fmla="*/ 95 h 3136"/>
                  <a:gd name="T98" fmla="*/ 374 w 1305"/>
                  <a:gd name="T99" fmla="*/ 86 h 3136"/>
                  <a:gd name="T100" fmla="*/ 442 w 1305"/>
                  <a:gd name="T101" fmla="*/ 48 h 3136"/>
                  <a:gd name="T102" fmla="*/ 518 w 1305"/>
                  <a:gd name="T103" fmla="*/ 28 h 3136"/>
                  <a:gd name="T104" fmla="*/ 595 w 1305"/>
                  <a:gd name="T105" fmla="*/ 9 h 3136"/>
                  <a:gd name="T106" fmla="*/ 681 w 1305"/>
                  <a:gd name="T107" fmla="*/ 9 h 3136"/>
                  <a:gd name="T108" fmla="*/ 758 w 1305"/>
                  <a:gd name="T109" fmla="*/ 28 h 3136"/>
                  <a:gd name="T110" fmla="*/ 834 w 1305"/>
                  <a:gd name="T111" fmla="*/ 57 h 3136"/>
                  <a:gd name="T112" fmla="*/ 902 w 1305"/>
                  <a:gd name="T113" fmla="*/ 105 h 31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305"/>
                  <a:gd name="T172" fmla="*/ 0 h 3136"/>
                  <a:gd name="T173" fmla="*/ 1305 w 1305"/>
                  <a:gd name="T174" fmla="*/ 3136 h 31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305" h="3136">
                    <a:moveTo>
                      <a:pt x="940" y="134"/>
                    </a:moveTo>
                    <a:lnTo>
                      <a:pt x="931" y="172"/>
                    </a:lnTo>
                    <a:lnTo>
                      <a:pt x="931" y="220"/>
                    </a:lnTo>
                    <a:lnTo>
                      <a:pt x="940" y="259"/>
                    </a:lnTo>
                    <a:lnTo>
                      <a:pt x="959" y="297"/>
                    </a:lnTo>
                    <a:lnTo>
                      <a:pt x="988" y="336"/>
                    </a:lnTo>
                    <a:lnTo>
                      <a:pt x="1008" y="364"/>
                    </a:lnTo>
                    <a:lnTo>
                      <a:pt x="1036" y="403"/>
                    </a:lnTo>
                    <a:lnTo>
                      <a:pt x="1045" y="441"/>
                    </a:lnTo>
                    <a:lnTo>
                      <a:pt x="1103" y="460"/>
                    </a:lnTo>
                    <a:lnTo>
                      <a:pt x="1141" y="480"/>
                    </a:lnTo>
                    <a:lnTo>
                      <a:pt x="1170" y="508"/>
                    </a:lnTo>
                    <a:lnTo>
                      <a:pt x="1199" y="536"/>
                    </a:lnTo>
                    <a:lnTo>
                      <a:pt x="1228" y="575"/>
                    </a:lnTo>
                    <a:lnTo>
                      <a:pt x="1247" y="613"/>
                    </a:lnTo>
                    <a:lnTo>
                      <a:pt x="1275" y="652"/>
                    </a:lnTo>
                    <a:lnTo>
                      <a:pt x="1305" y="700"/>
                    </a:lnTo>
                    <a:lnTo>
                      <a:pt x="1305" y="747"/>
                    </a:lnTo>
                    <a:lnTo>
                      <a:pt x="1305" y="796"/>
                    </a:lnTo>
                    <a:lnTo>
                      <a:pt x="1305" y="835"/>
                    </a:lnTo>
                    <a:lnTo>
                      <a:pt x="1294" y="882"/>
                    </a:lnTo>
                    <a:lnTo>
                      <a:pt x="1275" y="921"/>
                    </a:lnTo>
                    <a:lnTo>
                      <a:pt x="1266" y="968"/>
                    </a:lnTo>
                    <a:lnTo>
                      <a:pt x="1238" y="997"/>
                    </a:lnTo>
                    <a:lnTo>
                      <a:pt x="1219" y="1035"/>
                    </a:lnTo>
                    <a:lnTo>
                      <a:pt x="1219" y="1102"/>
                    </a:lnTo>
                    <a:lnTo>
                      <a:pt x="1208" y="1102"/>
                    </a:lnTo>
                    <a:lnTo>
                      <a:pt x="1199" y="1112"/>
                    </a:lnTo>
                    <a:lnTo>
                      <a:pt x="1189" y="1122"/>
                    </a:lnTo>
                    <a:lnTo>
                      <a:pt x="1180" y="1132"/>
                    </a:lnTo>
                    <a:lnTo>
                      <a:pt x="1141" y="1276"/>
                    </a:lnTo>
                    <a:lnTo>
                      <a:pt x="1132" y="1410"/>
                    </a:lnTo>
                    <a:lnTo>
                      <a:pt x="1132" y="1543"/>
                    </a:lnTo>
                    <a:lnTo>
                      <a:pt x="1141" y="1687"/>
                    </a:lnTo>
                    <a:lnTo>
                      <a:pt x="1141" y="1812"/>
                    </a:lnTo>
                    <a:lnTo>
                      <a:pt x="1132" y="1947"/>
                    </a:lnTo>
                    <a:lnTo>
                      <a:pt x="1122" y="2014"/>
                    </a:lnTo>
                    <a:lnTo>
                      <a:pt x="1113" y="2071"/>
                    </a:lnTo>
                    <a:lnTo>
                      <a:pt x="1094" y="2139"/>
                    </a:lnTo>
                    <a:lnTo>
                      <a:pt x="1064" y="2195"/>
                    </a:lnTo>
                    <a:lnTo>
                      <a:pt x="1064" y="2253"/>
                    </a:lnTo>
                    <a:lnTo>
                      <a:pt x="1055" y="2301"/>
                    </a:lnTo>
                    <a:lnTo>
                      <a:pt x="1036" y="2350"/>
                    </a:lnTo>
                    <a:lnTo>
                      <a:pt x="1027" y="2388"/>
                    </a:lnTo>
                    <a:lnTo>
                      <a:pt x="978" y="2474"/>
                    </a:lnTo>
                    <a:lnTo>
                      <a:pt x="921" y="2550"/>
                    </a:lnTo>
                    <a:lnTo>
                      <a:pt x="864" y="2637"/>
                    </a:lnTo>
                    <a:lnTo>
                      <a:pt x="806" y="2714"/>
                    </a:lnTo>
                    <a:lnTo>
                      <a:pt x="758" y="2800"/>
                    </a:lnTo>
                    <a:lnTo>
                      <a:pt x="720" y="2886"/>
                    </a:lnTo>
                    <a:lnTo>
                      <a:pt x="681" y="2935"/>
                    </a:lnTo>
                    <a:lnTo>
                      <a:pt x="643" y="2972"/>
                    </a:lnTo>
                    <a:lnTo>
                      <a:pt x="604" y="3002"/>
                    </a:lnTo>
                    <a:lnTo>
                      <a:pt x="567" y="3040"/>
                    </a:lnTo>
                    <a:lnTo>
                      <a:pt x="518" y="3069"/>
                    </a:lnTo>
                    <a:lnTo>
                      <a:pt x="479" y="3088"/>
                    </a:lnTo>
                    <a:lnTo>
                      <a:pt x="432" y="3116"/>
                    </a:lnTo>
                    <a:lnTo>
                      <a:pt x="384" y="3136"/>
                    </a:lnTo>
                    <a:lnTo>
                      <a:pt x="345" y="3126"/>
                    </a:lnTo>
                    <a:lnTo>
                      <a:pt x="298" y="3126"/>
                    </a:lnTo>
                    <a:lnTo>
                      <a:pt x="259" y="3116"/>
                    </a:lnTo>
                    <a:lnTo>
                      <a:pt x="221" y="3107"/>
                    </a:lnTo>
                    <a:lnTo>
                      <a:pt x="182" y="3088"/>
                    </a:lnTo>
                    <a:lnTo>
                      <a:pt x="144" y="3069"/>
                    </a:lnTo>
                    <a:lnTo>
                      <a:pt x="115" y="3040"/>
                    </a:lnTo>
                    <a:lnTo>
                      <a:pt x="87" y="3002"/>
                    </a:lnTo>
                    <a:lnTo>
                      <a:pt x="106" y="2896"/>
                    </a:lnTo>
                    <a:lnTo>
                      <a:pt x="115" y="2791"/>
                    </a:lnTo>
                    <a:lnTo>
                      <a:pt x="115" y="2685"/>
                    </a:lnTo>
                    <a:lnTo>
                      <a:pt x="115" y="2570"/>
                    </a:lnTo>
                    <a:lnTo>
                      <a:pt x="106" y="2464"/>
                    </a:lnTo>
                    <a:lnTo>
                      <a:pt x="96" y="2350"/>
                    </a:lnTo>
                    <a:lnTo>
                      <a:pt x="87" y="2244"/>
                    </a:lnTo>
                    <a:lnTo>
                      <a:pt x="77" y="2139"/>
                    </a:lnTo>
                    <a:lnTo>
                      <a:pt x="57" y="2119"/>
                    </a:lnTo>
                    <a:lnTo>
                      <a:pt x="48" y="2090"/>
                    </a:lnTo>
                    <a:lnTo>
                      <a:pt x="38" y="2071"/>
                    </a:lnTo>
                    <a:lnTo>
                      <a:pt x="29" y="2042"/>
                    </a:lnTo>
                    <a:lnTo>
                      <a:pt x="38" y="2014"/>
                    </a:lnTo>
                    <a:lnTo>
                      <a:pt x="38" y="1995"/>
                    </a:lnTo>
                    <a:lnTo>
                      <a:pt x="48" y="1965"/>
                    </a:lnTo>
                    <a:lnTo>
                      <a:pt x="57" y="1937"/>
                    </a:lnTo>
                    <a:lnTo>
                      <a:pt x="19" y="1765"/>
                    </a:lnTo>
                    <a:lnTo>
                      <a:pt x="0" y="1582"/>
                    </a:lnTo>
                    <a:lnTo>
                      <a:pt x="0" y="1399"/>
                    </a:lnTo>
                    <a:lnTo>
                      <a:pt x="10" y="1208"/>
                    </a:lnTo>
                    <a:lnTo>
                      <a:pt x="29" y="1026"/>
                    </a:lnTo>
                    <a:lnTo>
                      <a:pt x="57" y="844"/>
                    </a:lnTo>
                    <a:lnTo>
                      <a:pt x="96" y="661"/>
                    </a:lnTo>
                    <a:lnTo>
                      <a:pt x="124" y="480"/>
                    </a:lnTo>
                    <a:lnTo>
                      <a:pt x="144" y="431"/>
                    </a:lnTo>
                    <a:lnTo>
                      <a:pt x="163" y="383"/>
                    </a:lnTo>
                    <a:lnTo>
                      <a:pt x="182" y="336"/>
                    </a:lnTo>
                    <a:lnTo>
                      <a:pt x="201" y="278"/>
                    </a:lnTo>
                    <a:lnTo>
                      <a:pt x="230" y="230"/>
                    </a:lnTo>
                    <a:lnTo>
                      <a:pt x="259" y="192"/>
                    </a:lnTo>
                    <a:lnTo>
                      <a:pt x="288" y="144"/>
                    </a:lnTo>
                    <a:lnTo>
                      <a:pt x="326" y="95"/>
                    </a:lnTo>
                    <a:lnTo>
                      <a:pt x="345" y="115"/>
                    </a:lnTo>
                    <a:lnTo>
                      <a:pt x="374" y="86"/>
                    </a:lnTo>
                    <a:lnTo>
                      <a:pt x="412" y="67"/>
                    </a:lnTo>
                    <a:lnTo>
                      <a:pt x="442" y="48"/>
                    </a:lnTo>
                    <a:lnTo>
                      <a:pt x="479" y="39"/>
                    </a:lnTo>
                    <a:lnTo>
                      <a:pt x="518" y="28"/>
                    </a:lnTo>
                    <a:lnTo>
                      <a:pt x="556" y="19"/>
                    </a:lnTo>
                    <a:lnTo>
                      <a:pt x="595" y="9"/>
                    </a:lnTo>
                    <a:lnTo>
                      <a:pt x="643" y="0"/>
                    </a:lnTo>
                    <a:lnTo>
                      <a:pt x="681" y="9"/>
                    </a:lnTo>
                    <a:lnTo>
                      <a:pt x="720" y="19"/>
                    </a:lnTo>
                    <a:lnTo>
                      <a:pt x="758" y="28"/>
                    </a:lnTo>
                    <a:lnTo>
                      <a:pt x="797" y="48"/>
                    </a:lnTo>
                    <a:lnTo>
                      <a:pt x="834" y="57"/>
                    </a:lnTo>
                    <a:lnTo>
                      <a:pt x="873" y="86"/>
                    </a:lnTo>
                    <a:lnTo>
                      <a:pt x="902" y="105"/>
                    </a:lnTo>
                    <a:lnTo>
                      <a:pt x="940" y="134"/>
                    </a:lnTo>
                    <a:close/>
                  </a:path>
                </a:pathLst>
              </a:custGeom>
              <a:solidFill>
                <a:srgbClr val="EDCE91"/>
              </a:solidFill>
              <a:ln w="9525">
                <a:noFill/>
                <a:round/>
                <a:headEnd/>
                <a:tailEnd/>
              </a:ln>
            </p:spPr>
            <p:txBody>
              <a:bodyPr>
                <a:prstTxWarp prst="textNoShape">
                  <a:avLst/>
                </a:prstTxWarp>
              </a:bodyPr>
              <a:lstStyle/>
              <a:p>
                <a:endParaRPr lang="en-US"/>
              </a:p>
            </p:txBody>
          </p:sp>
          <p:sp>
            <p:nvSpPr>
              <p:cNvPr id="67895" name="Freeform 748"/>
              <p:cNvSpPr>
                <a:spLocks noChangeAspect="1"/>
              </p:cNvSpPr>
              <p:nvPr/>
            </p:nvSpPr>
            <p:spPr bwMode="auto">
              <a:xfrm>
                <a:off x="3883" y="2321"/>
                <a:ext cx="61" cy="150"/>
              </a:xfrm>
              <a:custGeom>
                <a:avLst/>
                <a:gdLst>
                  <a:gd name="T0" fmla="*/ 267 w 306"/>
                  <a:gd name="T1" fmla="*/ 211 h 748"/>
                  <a:gd name="T2" fmla="*/ 278 w 306"/>
                  <a:gd name="T3" fmla="*/ 240 h 748"/>
                  <a:gd name="T4" fmla="*/ 287 w 306"/>
                  <a:gd name="T5" fmla="*/ 259 h 748"/>
                  <a:gd name="T6" fmla="*/ 297 w 306"/>
                  <a:gd name="T7" fmla="*/ 278 h 748"/>
                  <a:gd name="T8" fmla="*/ 297 w 306"/>
                  <a:gd name="T9" fmla="*/ 355 h 748"/>
                  <a:gd name="T10" fmla="*/ 306 w 306"/>
                  <a:gd name="T11" fmla="*/ 470 h 748"/>
                  <a:gd name="T12" fmla="*/ 297 w 306"/>
                  <a:gd name="T13" fmla="*/ 594 h 748"/>
                  <a:gd name="T14" fmla="*/ 248 w 306"/>
                  <a:gd name="T15" fmla="*/ 700 h 748"/>
                  <a:gd name="T16" fmla="*/ 162 w 306"/>
                  <a:gd name="T17" fmla="*/ 748 h 748"/>
                  <a:gd name="T18" fmla="*/ 181 w 306"/>
                  <a:gd name="T19" fmla="*/ 709 h 748"/>
                  <a:gd name="T20" fmla="*/ 200 w 306"/>
                  <a:gd name="T21" fmla="*/ 672 h 748"/>
                  <a:gd name="T22" fmla="*/ 220 w 306"/>
                  <a:gd name="T23" fmla="*/ 623 h 748"/>
                  <a:gd name="T24" fmla="*/ 220 w 306"/>
                  <a:gd name="T25" fmla="*/ 575 h 748"/>
                  <a:gd name="T26" fmla="*/ 162 w 306"/>
                  <a:gd name="T27" fmla="*/ 547 h 748"/>
                  <a:gd name="T28" fmla="*/ 134 w 306"/>
                  <a:gd name="T29" fmla="*/ 556 h 748"/>
                  <a:gd name="T30" fmla="*/ 105 w 306"/>
                  <a:gd name="T31" fmla="*/ 547 h 748"/>
                  <a:gd name="T32" fmla="*/ 76 w 306"/>
                  <a:gd name="T33" fmla="*/ 547 h 748"/>
                  <a:gd name="T34" fmla="*/ 67 w 306"/>
                  <a:gd name="T35" fmla="*/ 528 h 748"/>
                  <a:gd name="T36" fmla="*/ 105 w 306"/>
                  <a:gd name="T37" fmla="*/ 498 h 748"/>
                  <a:gd name="T38" fmla="*/ 134 w 306"/>
                  <a:gd name="T39" fmla="*/ 470 h 748"/>
                  <a:gd name="T40" fmla="*/ 123 w 306"/>
                  <a:gd name="T41" fmla="*/ 441 h 748"/>
                  <a:gd name="T42" fmla="*/ 76 w 306"/>
                  <a:gd name="T43" fmla="*/ 422 h 748"/>
                  <a:gd name="T44" fmla="*/ 220 w 306"/>
                  <a:gd name="T45" fmla="*/ 345 h 748"/>
                  <a:gd name="T46" fmla="*/ 211 w 306"/>
                  <a:gd name="T47" fmla="*/ 278 h 748"/>
                  <a:gd name="T48" fmla="*/ 191 w 306"/>
                  <a:gd name="T49" fmla="*/ 211 h 748"/>
                  <a:gd name="T50" fmla="*/ 153 w 306"/>
                  <a:gd name="T51" fmla="*/ 153 h 748"/>
                  <a:gd name="T52" fmla="*/ 114 w 306"/>
                  <a:gd name="T53" fmla="*/ 96 h 748"/>
                  <a:gd name="T54" fmla="*/ 95 w 306"/>
                  <a:gd name="T55" fmla="*/ 86 h 748"/>
                  <a:gd name="T56" fmla="*/ 76 w 306"/>
                  <a:gd name="T57" fmla="*/ 76 h 748"/>
                  <a:gd name="T58" fmla="*/ 47 w 306"/>
                  <a:gd name="T59" fmla="*/ 67 h 748"/>
                  <a:gd name="T60" fmla="*/ 18 w 306"/>
                  <a:gd name="T61" fmla="*/ 67 h 748"/>
                  <a:gd name="T62" fmla="*/ 47 w 306"/>
                  <a:gd name="T63" fmla="*/ 9 h 748"/>
                  <a:gd name="T64" fmla="*/ 123 w 306"/>
                  <a:gd name="T65" fmla="*/ 48 h 748"/>
                  <a:gd name="T66" fmla="*/ 200 w 306"/>
                  <a:gd name="T67" fmla="*/ 86 h 748"/>
                  <a:gd name="T68" fmla="*/ 258 w 306"/>
                  <a:gd name="T69" fmla="*/ 153 h 748"/>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06"/>
                  <a:gd name="T106" fmla="*/ 0 h 748"/>
                  <a:gd name="T107" fmla="*/ 306 w 306"/>
                  <a:gd name="T108" fmla="*/ 748 h 748"/>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06" h="748">
                    <a:moveTo>
                      <a:pt x="278" y="192"/>
                    </a:moveTo>
                    <a:lnTo>
                      <a:pt x="267" y="211"/>
                    </a:lnTo>
                    <a:lnTo>
                      <a:pt x="267" y="220"/>
                    </a:lnTo>
                    <a:lnTo>
                      <a:pt x="278" y="240"/>
                    </a:lnTo>
                    <a:lnTo>
                      <a:pt x="278" y="250"/>
                    </a:lnTo>
                    <a:lnTo>
                      <a:pt x="287" y="259"/>
                    </a:lnTo>
                    <a:lnTo>
                      <a:pt x="287" y="268"/>
                    </a:lnTo>
                    <a:lnTo>
                      <a:pt x="297" y="278"/>
                    </a:lnTo>
                    <a:lnTo>
                      <a:pt x="297" y="297"/>
                    </a:lnTo>
                    <a:lnTo>
                      <a:pt x="297" y="355"/>
                    </a:lnTo>
                    <a:lnTo>
                      <a:pt x="306" y="412"/>
                    </a:lnTo>
                    <a:lnTo>
                      <a:pt x="306" y="470"/>
                    </a:lnTo>
                    <a:lnTo>
                      <a:pt x="297" y="537"/>
                    </a:lnTo>
                    <a:lnTo>
                      <a:pt x="297" y="594"/>
                    </a:lnTo>
                    <a:lnTo>
                      <a:pt x="278" y="652"/>
                    </a:lnTo>
                    <a:lnTo>
                      <a:pt x="248" y="700"/>
                    </a:lnTo>
                    <a:lnTo>
                      <a:pt x="200" y="748"/>
                    </a:lnTo>
                    <a:lnTo>
                      <a:pt x="162" y="748"/>
                    </a:lnTo>
                    <a:lnTo>
                      <a:pt x="172" y="728"/>
                    </a:lnTo>
                    <a:lnTo>
                      <a:pt x="181" y="709"/>
                    </a:lnTo>
                    <a:lnTo>
                      <a:pt x="191" y="691"/>
                    </a:lnTo>
                    <a:lnTo>
                      <a:pt x="200" y="672"/>
                    </a:lnTo>
                    <a:lnTo>
                      <a:pt x="211" y="652"/>
                    </a:lnTo>
                    <a:lnTo>
                      <a:pt x="220" y="623"/>
                    </a:lnTo>
                    <a:lnTo>
                      <a:pt x="220" y="604"/>
                    </a:lnTo>
                    <a:lnTo>
                      <a:pt x="220" y="575"/>
                    </a:lnTo>
                    <a:lnTo>
                      <a:pt x="172" y="537"/>
                    </a:lnTo>
                    <a:lnTo>
                      <a:pt x="162" y="547"/>
                    </a:lnTo>
                    <a:lnTo>
                      <a:pt x="153" y="556"/>
                    </a:lnTo>
                    <a:lnTo>
                      <a:pt x="134" y="556"/>
                    </a:lnTo>
                    <a:lnTo>
                      <a:pt x="123" y="556"/>
                    </a:lnTo>
                    <a:lnTo>
                      <a:pt x="105" y="547"/>
                    </a:lnTo>
                    <a:lnTo>
                      <a:pt x="86" y="547"/>
                    </a:lnTo>
                    <a:lnTo>
                      <a:pt x="76" y="547"/>
                    </a:lnTo>
                    <a:lnTo>
                      <a:pt x="67" y="547"/>
                    </a:lnTo>
                    <a:lnTo>
                      <a:pt x="67" y="528"/>
                    </a:lnTo>
                    <a:lnTo>
                      <a:pt x="86" y="508"/>
                    </a:lnTo>
                    <a:lnTo>
                      <a:pt x="105" y="498"/>
                    </a:lnTo>
                    <a:lnTo>
                      <a:pt x="114" y="489"/>
                    </a:lnTo>
                    <a:lnTo>
                      <a:pt x="134" y="470"/>
                    </a:lnTo>
                    <a:lnTo>
                      <a:pt x="134" y="461"/>
                    </a:lnTo>
                    <a:lnTo>
                      <a:pt x="123" y="441"/>
                    </a:lnTo>
                    <a:lnTo>
                      <a:pt x="105" y="422"/>
                    </a:lnTo>
                    <a:lnTo>
                      <a:pt x="76" y="422"/>
                    </a:lnTo>
                    <a:lnTo>
                      <a:pt x="76" y="364"/>
                    </a:lnTo>
                    <a:lnTo>
                      <a:pt x="220" y="345"/>
                    </a:lnTo>
                    <a:lnTo>
                      <a:pt x="220" y="317"/>
                    </a:lnTo>
                    <a:lnTo>
                      <a:pt x="211" y="278"/>
                    </a:lnTo>
                    <a:lnTo>
                      <a:pt x="200" y="240"/>
                    </a:lnTo>
                    <a:lnTo>
                      <a:pt x="191" y="211"/>
                    </a:lnTo>
                    <a:lnTo>
                      <a:pt x="172" y="182"/>
                    </a:lnTo>
                    <a:lnTo>
                      <a:pt x="153" y="153"/>
                    </a:lnTo>
                    <a:lnTo>
                      <a:pt x="134" y="125"/>
                    </a:lnTo>
                    <a:lnTo>
                      <a:pt x="114" y="96"/>
                    </a:lnTo>
                    <a:lnTo>
                      <a:pt x="105" y="86"/>
                    </a:lnTo>
                    <a:lnTo>
                      <a:pt x="95" y="86"/>
                    </a:lnTo>
                    <a:lnTo>
                      <a:pt x="86" y="76"/>
                    </a:lnTo>
                    <a:lnTo>
                      <a:pt x="76" y="76"/>
                    </a:lnTo>
                    <a:lnTo>
                      <a:pt x="56" y="76"/>
                    </a:lnTo>
                    <a:lnTo>
                      <a:pt x="47" y="67"/>
                    </a:lnTo>
                    <a:lnTo>
                      <a:pt x="28" y="67"/>
                    </a:lnTo>
                    <a:lnTo>
                      <a:pt x="18" y="67"/>
                    </a:lnTo>
                    <a:lnTo>
                      <a:pt x="0" y="0"/>
                    </a:lnTo>
                    <a:lnTo>
                      <a:pt x="47" y="9"/>
                    </a:lnTo>
                    <a:lnTo>
                      <a:pt x="86" y="29"/>
                    </a:lnTo>
                    <a:lnTo>
                      <a:pt x="123" y="48"/>
                    </a:lnTo>
                    <a:lnTo>
                      <a:pt x="162" y="67"/>
                    </a:lnTo>
                    <a:lnTo>
                      <a:pt x="200" y="86"/>
                    </a:lnTo>
                    <a:lnTo>
                      <a:pt x="230" y="115"/>
                    </a:lnTo>
                    <a:lnTo>
                      <a:pt x="258" y="153"/>
                    </a:lnTo>
                    <a:lnTo>
                      <a:pt x="278" y="192"/>
                    </a:lnTo>
                    <a:close/>
                  </a:path>
                </a:pathLst>
              </a:custGeom>
              <a:solidFill>
                <a:srgbClr val="666666"/>
              </a:solidFill>
              <a:ln w="9525">
                <a:noFill/>
                <a:round/>
                <a:headEnd/>
                <a:tailEnd/>
              </a:ln>
            </p:spPr>
            <p:txBody>
              <a:bodyPr>
                <a:prstTxWarp prst="textNoShape">
                  <a:avLst/>
                </a:prstTxWarp>
              </a:bodyPr>
              <a:lstStyle/>
              <a:p>
                <a:endParaRPr lang="en-US"/>
              </a:p>
            </p:txBody>
          </p:sp>
          <p:sp>
            <p:nvSpPr>
              <p:cNvPr id="67896" name="Freeform 749"/>
              <p:cNvSpPr>
                <a:spLocks noChangeAspect="1"/>
              </p:cNvSpPr>
              <p:nvPr/>
            </p:nvSpPr>
            <p:spPr bwMode="auto">
              <a:xfrm>
                <a:off x="3560" y="2329"/>
                <a:ext cx="81" cy="161"/>
              </a:xfrm>
              <a:custGeom>
                <a:avLst/>
                <a:gdLst>
                  <a:gd name="T0" fmla="*/ 318 w 404"/>
                  <a:gd name="T1" fmla="*/ 279 h 806"/>
                  <a:gd name="T2" fmla="*/ 355 w 404"/>
                  <a:gd name="T3" fmla="*/ 403 h 806"/>
                  <a:gd name="T4" fmla="*/ 394 w 404"/>
                  <a:gd name="T5" fmla="*/ 528 h 806"/>
                  <a:gd name="T6" fmla="*/ 394 w 404"/>
                  <a:gd name="T7" fmla="*/ 623 h 806"/>
                  <a:gd name="T8" fmla="*/ 366 w 404"/>
                  <a:gd name="T9" fmla="*/ 690 h 806"/>
                  <a:gd name="T10" fmla="*/ 327 w 404"/>
                  <a:gd name="T11" fmla="*/ 720 h 806"/>
                  <a:gd name="T12" fmla="*/ 308 w 404"/>
                  <a:gd name="T13" fmla="*/ 729 h 806"/>
                  <a:gd name="T14" fmla="*/ 299 w 404"/>
                  <a:gd name="T15" fmla="*/ 748 h 806"/>
                  <a:gd name="T16" fmla="*/ 288 w 404"/>
                  <a:gd name="T17" fmla="*/ 767 h 806"/>
                  <a:gd name="T18" fmla="*/ 279 w 404"/>
                  <a:gd name="T19" fmla="*/ 796 h 806"/>
                  <a:gd name="T20" fmla="*/ 260 w 404"/>
                  <a:gd name="T21" fmla="*/ 796 h 806"/>
                  <a:gd name="T22" fmla="*/ 241 w 404"/>
                  <a:gd name="T23" fmla="*/ 796 h 806"/>
                  <a:gd name="T24" fmla="*/ 222 w 404"/>
                  <a:gd name="T25" fmla="*/ 806 h 806"/>
                  <a:gd name="T26" fmla="*/ 213 w 404"/>
                  <a:gd name="T27" fmla="*/ 796 h 806"/>
                  <a:gd name="T28" fmla="*/ 202 w 404"/>
                  <a:gd name="T29" fmla="*/ 787 h 806"/>
                  <a:gd name="T30" fmla="*/ 193 w 404"/>
                  <a:gd name="T31" fmla="*/ 778 h 806"/>
                  <a:gd name="T32" fmla="*/ 183 w 404"/>
                  <a:gd name="T33" fmla="*/ 758 h 806"/>
                  <a:gd name="T34" fmla="*/ 213 w 404"/>
                  <a:gd name="T35" fmla="*/ 720 h 806"/>
                  <a:gd name="T36" fmla="*/ 250 w 404"/>
                  <a:gd name="T37" fmla="*/ 690 h 806"/>
                  <a:gd name="T38" fmla="*/ 279 w 404"/>
                  <a:gd name="T39" fmla="*/ 643 h 806"/>
                  <a:gd name="T40" fmla="*/ 288 w 404"/>
                  <a:gd name="T41" fmla="*/ 604 h 806"/>
                  <a:gd name="T42" fmla="*/ 299 w 404"/>
                  <a:gd name="T43" fmla="*/ 556 h 806"/>
                  <a:gd name="T44" fmla="*/ 299 w 404"/>
                  <a:gd name="T45" fmla="*/ 509 h 806"/>
                  <a:gd name="T46" fmla="*/ 269 w 404"/>
                  <a:gd name="T47" fmla="*/ 470 h 806"/>
                  <a:gd name="T48" fmla="*/ 241 w 404"/>
                  <a:gd name="T49" fmla="*/ 460 h 806"/>
                  <a:gd name="T50" fmla="*/ 202 w 404"/>
                  <a:gd name="T51" fmla="*/ 479 h 806"/>
                  <a:gd name="T52" fmla="*/ 155 w 404"/>
                  <a:gd name="T53" fmla="*/ 499 h 806"/>
                  <a:gd name="T54" fmla="*/ 144 w 404"/>
                  <a:gd name="T55" fmla="*/ 528 h 806"/>
                  <a:gd name="T56" fmla="*/ 174 w 404"/>
                  <a:gd name="T57" fmla="*/ 566 h 806"/>
                  <a:gd name="T58" fmla="*/ 135 w 404"/>
                  <a:gd name="T59" fmla="*/ 576 h 806"/>
                  <a:gd name="T60" fmla="*/ 97 w 404"/>
                  <a:gd name="T61" fmla="*/ 585 h 806"/>
                  <a:gd name="T62" fmla="*/ 49 w 404"/>
                  <a:gd name="T63" fmla="*/ 585 h 806"/>
                  <a:gd name="T64" fmla="*/ 20 w 404"/>
                  <a:gd name="T65" fmla="*/ 585 h 806"/>
                  <a:gd name="T66" fmla="*/ 0 w 404"/>
                  <a:gd name="T67" fmla="*/ 547 h 806"/>
                  <a:gd name="T68" fmla="*/ 20 w 404"/>
                  <a:gd name="T69" fmla="*/ 509 h 806"/>
                  <a:gd name="T70" fmla="*/ 39 w 404"/>
                  <a:gd name="T71" fmla="*/ 479 h 806"/>
                  <a:gd name="T72" fmla="*/ 58 w 404"/>
                  <a:gd name="T73" fmla="*/ 451 h 806"/>
                  <a:gd name="T74" fmla="*/ 97 w 404"/>
                  <a:gd name="T75" fmla="*/ 442 h 806"/>
                  <a:gd name="T76" fmla="*/ 135 w 404"/>
                  <a:gd name="T77" fmla="*/ 423 h 806"/>
                  <a:gd name="T78" fmla="*/ 164 w 404"/>
                  <a:gd name="T79" fmla="*/ 393 h 806"/>
                  <a:gd name="T80" fmla="*/ 183 w 404"/>
                  <a:gd name="T81" fmla="*/ 355 h 806"/>
                  <a:gd name="T82" fmla="*/ 155 w 404"/>
                  <a:gd name="T83" fmla="*/ 317 h 806"/>
                  <a:gd name="T84" fmla="*/ 107 w 404"/>
                  <a:gd name="T85" fmla="*/ 307 h 806"/>
                  <a:gd name="T86" fmla="*/ 69 w 404"/>
                  <a:gd name="T87" fmla="*/ 298 h 806"/>
                  <a:gd name="T88" fmla="*/ 58 w 404"/>
                  <a:gd name="T89" fmla="*/ 240 h 806"/>
                  <a:gd name="T90" fmla="*/ 107 w 404"/>
                  <a:gd name="T91" fmla="*/ 240 h 806"/>
                  <a:gd name="T92" fmla="*/ 144 w 404"/>
                  <a:gd name="T93" fmla="*/ 249 h 806"/>
                  <a:gd name="T94" fmla="*/ 183 w 404"/>
                  <a:gd name="T95" fmla="*/ 259 h 806"/>
                  <a:gd name="T96" fmla="*/ 213 w 404"/>
                  <a:gd name="T97" fmla="*/ 230 h 806"/>
                  <a:gd name="T98" fmla="*/ 193 w 404"/>
                  <a:gd name="T99" fmla="*/ 163 h 806"/>
                  <a:gd name="T100" fmla="*/ 135 w 404"/>
                  <a:gd name="T101" fmla="*/ 106 h 806"/>
                  <a:gd name="T102" fmla="*/ 78 w 404"/>
                  <a:gd name="T103" fmla="*/ 58 h 806"/>
                  <a:gd name="T104" fmla="*/ 78 w 404"/>
                  <a:gd name="T105" fmla="*/ 0 h 806"/>
                  <a:gd name="T106" fmla="*/ 144 w 404"/>
                  <a:gd name="T107" fmla="*/ 48 h 806"/>
                  <a:gd name="T108" fmla="*/ 222 w 404"/>
                  <a:gd name="T109" fmla="*/ 87 h 806"/>
                  <a:gd name="T110" fmla="*/ 279 w 404"/>
                  <a:gd name="T111" fmla="*/ 135 h 806"/>
                  <a:gd name="T112" fmla="*/ 318 w 404"/>
                  <a:gd name="T113" fmla="*/ 212 h 80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4"/>
                  <a:gd name="T172" fmla="*/ 0 h 806"/>
                  <a:gd name="T173" fmla="*/ 404 w 404"/>
                  <a:gd name="T174" fmla="*/ 806 h 80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4" h="806">
                    <a:moveTo>
                      <a:pt x="318" y="212"/>
                    </a:moveTo>
                    <a:lnTo>
                      <a:pt x="318" y="279"/>
                    </a:lnTo>
                    <a:lnTo>
                      <a:pt x="327" y="346"/>
                    </a:lnTo>
                    <a:lnTo>
                      <a:pt x="355" y="403"/>
                    </a:lnTo>
                    <a:lnTo>
                      <a:pt x="375" y="470"/>
                    </a:lnTo>
                    <a:lnTo>
                      <a:pt x="394" y="528"/>
                    </a:lnTo>
                    <a:lnTo>
                      <a:pt x="404" y="595"/>
                    </a:lnTo>
                    <a:lnTo>
                      <a:pt x="394" y="623"/>
                    </a:lnTo>
                    <a:lnTo>
                      <a:pt x="385" y="653"/>
                    </a:lnTo>
                    <a:lnTo>
                      <a:pt x="366" y="690"/>
                    </a:lnTo>
                    <a:lnTo>
                      <a:pt x="346" y="720"/>
                    </a:lnTo>
                    <a:lnTo>
                      <a:pt x="327" y="720"/>
                    </a:lnTo>
                    <a:lnTo>
                      <a:pt x="318" y="720"/>
                    </a:lnTo>
                    <a:lnTo>
                      <a:pt x="308" y="729"/>
                    </a:lnTo>
                    <a:lnTo>
                      <a:pt x="299" y="739"/>
                    </a:lnTo>
                    <a:lnTo>
                      <a:pt x="299" y="748"/>
                    </a:lnTo>
                    <a:lnTo>
                      <a:pt x="288" y="758"/>
                    </a:lnTo>
                    <a:lnTo>
                      <a:pt x="288" y="767"/>
                    </a:lnTo>
                    <a:lnTo>
                      <a:pt x="288" y="787"/>
                    </a:lnTo>
                    <a:lnTo>
                      <a:pt x="279" y="796"/>
                    </a:lnTo>
                    <a:lnTo>
                      <a:pt x="269" y="796"/>
                    </a:lnTo>
                    <a:lnTo>
                      <a:pt x="260" y="796"/>
                    </a:lnTo>
                    <a:lnTo>
                      <a:pt x="250" y="796"/>
                    </a:lnTo>
                    <a:lnTo>
                      <a:pt x="241" y="796"/>
                    </a:lnTo>
                    <a:lnTo>
                      <a:pt x="231" y="806"/>
                    </a:lnTo>
                    <a:lnTo>
                      <a:pt x="222" y="806"/>
                    </a:lnTo>
                    <a:lnTo>
                      <a:pt x="222" y="796"/>
                    </a:lnTo>
                    <a:lnTo>
                      <a:pt x="213" y="796"/>
                    </a:lnTo>
                    <a:lnTo>
                      <a:pt x="213" y="787"/>
                    </a:lnTo>
                    <a:lnTo>
                      <a:pt x="202" y="787"/>
                    </a:lnTo>
                    <a:lnTo>
                      <a:pt x="202" y="778"/>
                    </a:lnTo>
                    <a:lnTo>
                      <a:pt x="193" y="778"/>
                    </a:lnTo>
                    <a:lnTo>
                      <a:pt x="183" y="778"/>
                    </a:lnTo>
                    <a:lnTo>
                      <a:pt x="183" y="758"/>
                    </a:lnTo>
                    <a:lnTo>
                      <a:pt x="202" y="739"/>
                    </a:lnTo>
                    <a:lnTo>
                      <a:pt x="213" y="720"/>
                    </a:lnTo>
                    <a:lnTo>
                      <a:pt x="231" y="701"/>
                    </a:lnTo>
                    <a:lnTo>
                      <a:pt x="250" y="690"/>
                    </a:lnTo>
                    <a:lnTo>
                      <a:pt x="269" y="671"/>
                    </a:lnTo>
                    <a:lnTo>
                      <a:pt x="279" y="643"/>
                    </a:lnTo>
                    <a:lnTo>
                      <a:pt x="288" y="623"/>
                    </a:lnTo>
                    <a:lnTo>
                      <a:pt x="288" y="604"/>
                    </a:lnTo>
                    <a:lnTo>
                      <a:pt x="299" y="585"/>
                    </a:lnTo>
                    <a:lnTo>
                      <a:pt x="299" y="556"/>
                    </a:lnTo>
                    <a:lnTo>
                      <a:pt x="299" y="537"/>
                    </a:lnTo>
                    <a:lnTo>
                      <a:pt x="299" y="509"/>
                    </a:lnTo>
                    <a:lnTo>
                      <a:pt x="288" y="490"/>
                    </a:lnTo>
                    <a:lnTo>
                      <a:pt x="269" y="470"/>
                    </a:lnTo>
                    <a:lnTo>
                      <a:pt x="260" y="451"/>
                    </a:lnTo>
                    <a:lnTo>
                      <a:pt x="241" y="460"/>
                    </a:lnTo>
                    <a:lnTo>
                      <a:pt x="222" y="470"/>
                    </a:lnTo>
                    <a:lnTo>
                      <a:pt x="202" y="479"/>
                    </a:lnTo>
                    <a:lnTo>
                      <a:pt x="174" y="490"/>
                    </a:lnTo>
                    <a:lnTo>
                      <a:pt x="155" y="499"/>
                    </a:lnTo>
                    <a:lnTo>
                      <a:pt x="144" y="509"/>
                    </a:lnTo>
                    <a:lnTo>
                      <a:pt x="144" y="528"/>
                    </a:lnTo>
                    <a:lnTo>
                      <a:pt x="155" y="556"/>
                    </a:lnTo>
                    <a:lnTo>
                      <a:pt x="174" y="566"/>
                    </a:lnTo>
                    <a:lnTo>
                      <a:pt x="155" y="576"/>
                    </a:lnTo>
                    <a:lnTo>
                      <a:pt x="135" y="576"/>
                    </a:lnTo>
                    <a:lnTo>
                      <a:pt x="116" y="585"/>
                    </a:lnTo>
                    <a:lnTo>
                      <a:pt x="97" y="585"/>
                    </a:lnTo>
                    <a:lnTo>
                      <a:pt x="69" y="585"/>
                    </a:lnTo>
                    <a:lnTo>
                      <a:pt x="49" y="585"/>
                    </a:lnTo>
                    <a:lnTo>
                      <a:pt x="39" y="585"/>
                    </a:lnTo>
                    <a:lnTo>
                      <a:pt x="20" y="585"/>
                    </a:lnTo>
                    <a:lnTo>
                      <a:pt x="11" y="566"/>
                    </a:lnTo>
                    <a:lnTo>
                      <a:pt x="0" y="547"/>
                    </a:lnTo>
                    <a:lnTo>
                      <a:pt x="11" y="528"/>
                    </a:lnTo>
                    <a:lnTo>
                      <a:pt x="20" y="509"/>
                    </a:lnTo>
                    <a:lnTo>
                      <a:pt x="30" y="499"/>
                    </a:lnTo>
                    <a:lnTo>
                      <a:pt x="39" y="479"/>
                    </a:lnTo>
                    <a:lnTo>
                      <a:pt x="49" y="470"/>
                    </a:lnTo>
                    <a:lnTo>
                      <a:pt x="58" y="451"/>
                    </a:lnTo>
                    <a:lnTo>
                      <a:pt x="78" y="451"/>
                    </a:lnTo>
                    <a:lnTo>
                      <a:pt x="97" y="442"/>
                    </a:lnTo>
                    <a:lnTo>
                      <a:pt x="116" y="432"/>
                    </a:lnTo>
                    <a:lnTo>
                      <a:pt x="135" y="423"/>
                    </a:lnTo>
                    <a:lnTo>
                      <a:pt x="155" y="403"/>
                    </a:lnTo>
                    <a:lnTo>
                      <a:pt x="164" y="393"/>
                    </a:lnTo>
                    <a:lnTo>
                      <a:pt x="174" y="374"/>
                    </a:lnTo>
                    <a:lnTo>
                      <a:pt x="183" y="355"/>
                    </a:lnTo>
                    <a:lnTo>
                      <a:pt x="174" y="326"/>
                    </a:lnTo>
                    <a:lnTo>
                      <a:pt x="155" y="317"/>
                    </a:lnTo>
                    <a:lnTo>
                      <a:pt x="135" y="307"/>
                    </a:lnTo>
                    <a:lnTo>
                      <a:pt x="107" y="307"/>
                    </a:lnTo>
                    <a:lnTo>
                      <a:pt x="88" y="298"/>
                    </a:lnTo>
                    <a:lnTo>
                      <a:pt x="69" y="298"/>
                    </a:lnTo>
                    <a:lnTo>
                      <a:pt x="58" y="279"/>
                    </a:lnTo>
                    <a:lnTo>
                      <a:pt x="58" y="240"/>
                    </a:lnTo>
                    <a:lnTo>
                      <a:pt x="78" y="240"/>
                    </a:lnTo>
                    <a:lnTo>
                      <a:pt x="107" y="240"/>
                    </a:lnTo>
                    <a:lnTo>
                      <a:pt x="125" y="249"/>
                    </a:lnTo>
                    <a:lnTo>
                      <a:pt x="144" y="249"/>
                    </a:lnTo>
                    <a:lnTo>
                      <a:pt x="164" y="259"/>
                    </a:lnTo>
                    <a:lnTo>
                      <a:pt x="183" y="259"/>
                    </a:lnTo>
                    <a:lnTo>
                      <a:pt x="202" y="249"/>
                    </a:lnTo>
                    <a:lnTo>
                      <a:pt x="213" y="230"/>
                    </a:lnTo>
                    <a:lnTo>
                      <a:pt x="213" y="192"/>
                    </a:lnTo>
                    <a:lnTo>
                      <a:pt x="193" y="163"/>
                    </a:lnTo>
                    <a:lnTo>
                      <a:pt x="164" y="135"/>
                    </a:lnTo>
                    <a:lnTo>
                      <a:pt x="135" y="106"/>
                    </a:lnTo>
                    <a:lnTo>
                      <a:pt x="107" y="87"/>
                    </a:lnTo>
                    <a:lnTo>
                      <a:pt x="78" y="58"/>
                    </a:lnTo>
                    <a:lnTo>
                      <a:pt x="69" y="38"/>
                    </a:lnTo>
                    <a:lnTo>
                      <a:pt x="78" y="0"/>
                    </a:lnTo>
                    <a:lnTo>
                      <a:pt x="107" y="29"/>
                    </a:lnTo>
                    <a:lnTo>
                      <a:pt x="144" y="48"/>
                    </a:lnTo>
                    <a:lnTo>
                      <a:pt x="183" y="68"/>
                    </a:lnTo>
                    <a:lnTo>
                      <a:pt x="222" y="87"/>
                    </a:lnTo>
                    <a:lnTo>
                      <a:pt x="250" y="106"/>
                    </a:lnTo>
                    <a:lnTo>
                      <a:pt x="279" y="135"/>
                    </a:lnTo>
                    <a:lnTo>
                      <a:pt x="299" y="173"/>
                    </a:lnTo>
                    <a:lnTo>
                      <a:pt x="318" y="212"/>
                    </a:lnTo>
                    <a:close/>
                  </a:path>
                </a:pathLst>
              </a:custGeom>
              <a:solidFill>
                <a:srgbClr val="666666"/>
              </a:solidFill>
              <a:ln w="9525">
                <a:noFill/>
                <a:round/>
                <a:headEnd/>
                <a:tailEnd/>
              </a:ln>
            </p:spPr>
            <p:txBody>
              <a:bodyPr>
                <a:prstTxWarp prst="textNoShape">
                  <a:avLst/>
                </a:prstTxWarp>
              </a:bodyPr>
              <a:lstStyle/>
              <a:p>
                <a:endParaRPr lang="en-US"/>
              </a:p>
            </p:txBody>
          </p:sp>
          <p:sp>
            <p:nvSpPr>
              <p:cNvPr id="67897" name="Freeform 750"/>
              <p:cNvSpPr>
                <a:spLocks noChangeAspect="1"/>
              </p:cNvSpPr>
              <p:nvPr/>
            </p:nvSpPr>
            <p:spPr bwMode="auto">
              <a:xfrm>
                <a:off x="4253" y="2329"/>
                <a:ext cx="69" cy="82"/>
              </a:xfrm>
              <a:custGeom>
                <a:avLst/>
                <a:gdLst>
                  <a:gd name="T0" fmla="*/ 336 w 346"/>
                  <a:gd name="T1" fmla="*/ 154 h 412"/>
                  <a:gd name="T2" fmla="*/ 346 w 346"/>
                  <a:gd name="T3" fmla="*/ 202 h 412"/>
                  <a:gd name="T4" fmla="*/ 336 w 346"/>
                  <a:gd name="T5" fmla="*/ 230 h 412"/>
                  <a:gd name="T6" fmla="*/ 327 w 346"/>
                  <a:gd name="T7" fmla="*/ 268 h 412"/>
                  <a:gd name="T8" fmla="*/ 307 w 346"/>
                  <a:gd name="T9" fmla="*/ 298 h 412"/>
                  <a:gd name="T10" fmla="*/ 278 w 346"/>
                  <a:gd name="T11" fmla="*/ 326 h 412"/>
                  <a:gd name="T12" fmla="*/ 250 w 346"/>
                  <a:gd name="T13" fmla="*/ 355 h 412"/>
                  <a:gd name="T14" fmla="*/ 221 w 346"/>
                  <a:gd name="T15" fmla="*/ 374 h 412"/>
                  <a:gd name="T16" fmla="*/ 192 w 346"/>
                  <a:gd name="T17" fmla="*/ 393 h 412"/>
                  <a:gd name="T18" fmla="*/ 183 w 346"/>
                  <a:gd name="T19" fmla="*/ 393 h 412"/>
                  <a:gd name="T20" fmla="*/ 163 w 346"/>
                  <a:gd name="T21" fmla="*/ 393 h 412"/>
                  <a:gd name="T22" fmla="*/ 153 w 346"/>
                  <a:gd name="T23" fmla="*/ 403 h 412"/>
                  <a:gd name="T24" fmla="*/ 134 w 346"/>
                  <a:gd name="T25" fmla="*/ 403 h 412"/>
                  <a:gd name="T26" fmla="*/ 125 w 346"/>
                  <a:gd name="T27" fmla="*/ 412 h 412"/>
                  <a:gd name="T28" fmla="*/ 116 w 346"/>
                  <a:gd name="T29" fmla="*/ 412 h 412"/>
                  <a:gd name="T30" fmla="*/ 97 w 346"/>
                  <a:gd name="T31" fmla="*/ 412 h 412"/>
                  <a:gd name="T32" fmla="*/ 77 w 346"/>
                  <a:gd name="T33" fmla="*/ 412 h 412"/>
                  <a:gd name="T34" fmla="*/ 106 w 346"/>
                  <a:gd name="T35" fmla="*/ 384 h 412"/>
                  <a:gd name="T36" fmla="*/ 134 w 346"/>
                  <a:gd name="T37" fmla="*/ 365 h 412"/>
                  <a:gd name="T38" fmla="*/ 173 w 346"/>
                  <a:gd name="T39" fmla="*/ 335 h 412"/>
                  <a:gd name="T40" fmla="*/ 202 w 346"/>
                  <a:gd name="T41" fmla="*/ 307 h 412"/>
                  <a:gd name="T42" fmla="*/ 221 w 346"/>
                  <a:gd name="T43" fmla="*/ 279 h 412"/>
                  <a:gd name="T44" fmla="*/ 241 w 346"/>
                  <a:gd name="T45" fmla="*/ 240 h 412"/>
                  <a:gd name="T46" fmla="*/ 241 w 346"/>
                  <a:gd name="T47" fmla="*/ 202 h 412"/>
                  <a:gd name="T48" fmla="*/ 241 w 346"/>
                  <a:gd name="T49" fmla="*/ 154 h 412"/>
                  <a:gd name="T50" fmla="*/ 211 w 346"/>
                  <a:gd name="T51" fmla="*/ 135 h 412"/>
                  <a:gd name="T52" fmla="*/ 183 w 346"/>
                  <a:gd name="T53" fmla="*/ 106 h 412"/>
                  <a:gd name="T54" fmla="*/ 153 w 346"/>
                  <a:gd name="T55" fmla="*/ 87 h 412"/>
                  <a:gd name="T56" fmla="*/ 116 w 346"/>
                  <a:gd name="T57" fmla="*/ 68 h 412"/>
                  <a:gd name="T58" fmla="*/ 86 w 346"/>
                  <a:gd name="T59" fmla="*/ 58 h 412"/>
                  <a:gd name="T60" fmla="*/ 58 w 346"/>
                  <a:gd name="T61" fmla="*/ 48 h 412"/>
                  <a:gd name="T62" fmla="*/ 29 w 346"/>
                  <a:gd name="T63" fmla="*/ 48 h 412"/>
                  <a:gd name="T64" fmla="*/ 0 w 346"/>
                  <a:gd name="T65" fmla="*/ 58 h 412"/>
                  <a:gd name="T66" fmla="*/ 0 w 346"/>
                  <a:gd name="T67" fmla="*/ 0 h 412"/>
                  <a:gd name="T68" fmla="*/ 48 w 346"/>
                  <a:gd name="T69" fmla="*/ 10 h 412"/>
                  <a:gd name="T70" fmla="*/ 97 w 346"/>
                  <a:gd name="T71" fmla="*/ 19 h 412"/>
                  <a:gd name="T72" fmla="*/ 134 w 346"/>
                  <a:gd name="T73" fmla="*/ 29 h 412"/>
                  <a:gd name="T74" fmla="*/ 183 w 346"/>
                  <a:gd name="T75" fmla="*/ 48 h 412"/>
                  <a:gd name="T76" fmla="*/ 230 w 346"/>
                  <a:gd name="T77" fmla="*/ 68 h 412"/>
                  <a:gd name="T78" fmla="*/ 269 w 346"/>
                  <a:gd name="T79" fmla="*/ 87 h 412"/>
                  <a:gd name="T80" fmla="*/ 307 w 346"/>
                  <a:gd name="T81" fmla="*/ 115 h 412"/>
                  <a:gd name="T82" fmla="*/ 336 w 346"/>
                  <a:gd name="T83" fmla="*/ 154 h 412"/>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46"/>
                  <a:gd name="T127" fmla="*/ 0 h 412"/>
                  <a:gd name="T128" fmla="*/ 346 w 346"/>
                  <a:gd name="T129" fmla="*/ 412 h 412"/>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46" h="412">
                    <a:moveTo>
                      <a:pt x="336" y="154"/>
                    </a:moveTo>
                    <a:lnTo>
                      <a:pt x="346" y="202"/>
                    </a:lnTo>
                    <a:lnTo>
                      <a:pt x="336" y="230"/>
                    </a:lnTo>
                    <a:lnTo>
                      <a:pt x="327" y="268"/>
                    </a:lnTo>
                    <a:lnTo>
                      <a:pt x="307" y="298"/>
                    </a:lnTo>
                    <a:lnTo>
                      <a:pt x="278" y="326"/>
                    </a:lnTo>
                    <a:lnTo>
                      <a:pt x="250" y="355"/>
                    </a:lnTo>
                    <a:lnTo>
                      <a:pt x="221" y="374"/>
                    </a:lnTo>
                    <a:lnTo>
                      <a:pt x="192" y="393"/>
                    </a:lnTo>
                    <a:lnTo>
                      <a:pt x="183" y="393"/>
                    </a:lnTo>
                    <a:lnTo>
                      <a:pt x="163" y="393"/>
                    </a:lnTo>
                    <a:lnTo>
                      <a:pt x="153" y="403"/>
                    </a:lnTo>
                    <a:lnTo>
                      <a:pt x="134" y="403"/>
                    </a:lnTo>
                    <a:lnTo>
                      <a:pt x="125" y="412"/>
                    </a:lnTo>
                    <a:lnTo>
                      <a:pt x="116" y="412"/>
                    </a:lnTo>
                    <a:lnTo>
                      <a:pt x="97" y="412"/>
                    </a:lnTo>
                    <a:lnTo>
                      <a:pt x="77" y="412"/>
                    </a:lnTo>
                    <a:lnTo>
                      <a:pt x="106" y="384"/>
                    </a:lnTo>
                    <a:lnTo>
                      <a:pt x="134" y="365"/>
                    </a:lnTo>
                    <a:lnTo>
                      <a:pt x="173" y="335"/>
                    </a:lnTo>
                    <a:lnTo>
                      <a:pt x="202" y="307"/>
                    </a:lnTo>
                    <a:lnTo>
                      <a:pt x="221" y="279"/>
                    </a:lnTo>
                    <a:lnTo>
                      <a:pt x="241" y="240"/>
                    </a:lnTo>
                    <a:lnTo>
                      <a:pt x="241" y="202"/>
                    </a:lnTo>
                    <a:lnTo>
                      <a:pt x="241" y="154"/>
                    </a:lnTo>
                    <a:lnTo>
                      <a:pt x="211" y="135"/>
                    </a:lnTo>
                    <a:lnTo>
                      <a:pt x="183" y="106"/>
                    </a:lnTo>
                    <a:lnTo>
                      <a:pt x="153" y="87"/>
                    </a:lnTo>
                    <a:lnTo>
                      <a:pt x="116" y="68"/>
                    </a:lnTo>
                    <a:lnTo>
                      <a:pt x="86" y="58"/>
                    </a:lnTo>
                    <a:lnTo>
                      <a:pt x="58" y="48"/>
                    </a:lnTo>
                    <a:lnTo>
                      <a:pt x="29" y="48"/>
                    </a:lnTo>
                    <a:lnTo>
                      <a:pt x="0" y="58"/>
                    </a:lnTo>
                    <a:lnTo>
                      <a:pt x="0" y="0"/>
                    </a:lnTo>
                    <a:lnTo>
                      <a:pt x="48" y="10"/>
                    </a:lnTo>
                    <a:lnTo>
                      <a:pt x="97" y="19"/>
                    </a:lnTo>
                    <a:lnTo>
                      <a:pt x="134" y="29"/>
                    </a:lnTo>
                    <a:lnTo>
                      <a:pt x="183" y="48"/>
                    </a:lnTo>
                    <a:lnTo>
                      <a:pt x="230" y="68"/>
                    </a:lnTo>
                    <a:lnTo>
                      <a:pt x="269" y="87"/>
                    </a:lnTo>
                    <a:lnTo>
                      <a:pt x="307" y="115"/>
                    </a:lnTo>
                    <a:lnTo>
                      <a:pt x="336" y="154"/>
                    </a:lnTo>
                    <a:close/>
                  </a:path>
                </a:pathLst>
              </a:custGeom>
              <a:solidFill>
                <a:srgbClr val="666666"/>
              </a:solidFill>
              <a:ln w="9525">
                <a:noFill/>
                <a:round/>
                <a:headEnd/>
                <a:tailEnd/>
              </a:ln>
            </p:spPr>
            <p:txBody>
              <a:bodyPr>
                <a:prstTxWarp prst="textNoShape">
                  <a:avLst/>
                </a:prstTxWarp>
              </a:bodyPr>
              <a:lstStyle/>
              <a:p>
                <a:endParaRPr lang="en-US"/>
              </a:p>
            </p:txBody>
          </p:sp>
          <p:sp>
            <p:nvSpPr>
              <p:cNvPr id="67898" name="Freeform 751"/>
              <p:cNvSpPr>
                <a:spLocks noChangeAspect="1"/>
              </p:cNvSpPr>
              <p:nvPr/>
            </p:nvSpPr>
            <p:spPr bwMode="auto">
              <a:xfrm>
                <a:off x="4458" y="2334"/>
                <a:ext cx="289" cy="156"/>
              </a:xfrm>
              <a:custGeom>
                <a:avLst/>
                <a:gdLst>
                  <a:gd name="T0" fmla="*/ 1276 w 1448"/>
                  <a:gd name="T1" fmla="*/ 230 h 777"/>
                  <a:gd name="T2" fmla="*/ 1324 w 1448"/>
                  <a:gd name="T3" fmla="*/ 230 h 777"/>
                  <a:gd name="T4" fmla="*/ 1381 w 1448"/>
                  <a:gd name="T5" fmla="*/ 230 h 777"/>
                  <a:gd name="T6" fmla="*/ 1429 w 1448"/>
                  <a:gd name="T7" fmla="*/ 259 h 777"/>
                  <a:gd name="T8" fmla="*/ 1448 w 1448"/>
                  <a:gd name="T9" fmla="*/ 306 h 777"/>
                  <a:gd name="T10" fmla="*/ 1420 w 1448"/>
                  <a:gd name="T11" fmla="*/ 383 h 777"/>
                  <a:gd name="T12" fmla="*/ 1343 w 1448"/>
                  <a:gd name="T13" fmla="*/ 450 h 777"/>
                  <a:gd name="T14" fmla="*/ 1190 w 1448"/>
                  <a:gd name="T15" fmla="*/ 518 h 777"/>
                  <a:gd name="T16" fmla="*/ 1037 w 1448"/>
                  <a:gd name="T17" fmla="*/ 566 h 777"/>
                  <a:gd name="T18" fmla="*/ 844 w 1448"/>
                  <a:gd name="T19" fmla="*/ 605 h 777"/>
                  <a:gd name="T20" fmla="*/ 605 w 1448"/>
                  <a:gd name="T21" fmla="*/ 642 h 777"/>
                  <a:gd name="T22" fmla="*/ 374 w 1448"/>
                  <a:gd name="T23" fmla="*/ 700 h 777"/>
                  <a:gd name="T24" fmla="*/ 153 w 1448"/>
                  <a:gd name="T25" fmla="*/ 758 h 777"/>
                  <a:gd name="T26" fmla="*/ 20 w 1448"/>
                  <a:gd name="T27" fmla="*/ 767 h 777"/>
                  <a:gd name="T28" fmla="*/ 0 w 1448"/>
                  <a:gd name="T29" fmla="*/ 749 h 777"/>
                  <a:gd name="T30" fmla="*/ 0 w 1448"/>
                  <a:gd name="T31" fmla="*/ 729 h 777"/>
                  <a:gd name="T32" fmla="*/ 20 w 1448"/>
                  <a:gd name="T33" fmla="*/ 710 h 777"/>
                  <a:gd name="T34" fmla="*/ 183 w 1448"/>
                  <a:gd name="T35" fmla="*/ 594 h 777"/>
                  <a:gd name="T36" fmla="*/ 374 w 1448"/>
                  <a:gd name="T37" fmla="*/ 518 h 777"/>
                  <a:gd name="T38" fmla="*/ 566 w 1448"/>
                  <a:gd name="T39" fmla="*/ 461 h 777"/>
                  <a:gd name="T40" fmla="*/ 758 w 1448"/>
                  <a:gd name="T41" fmla="*/ 383 h 777"/>
                  <a:gd name="T42" fmla="*/ 835 w 1448"/>
                  <a:gd name="T43" fmla="*/ 383 h 777"/>
                  <a:gd name="T44" fmla="*/ 902 w 1448"/>
                  <a:gd name="T45" fmla="*/ 364 h 777"/>
                  <a:gd name="T46" fmla="*/ 950 w 1448"/>
                  <a:gd name="T47" fmla="*/ 326 h 777"/>
                  <a:gd name="T48" fmla="*/ 998 w 1448"/>
                  <a:gd name="T49" fmla="*/ 278 h 777"/>
                  <a:gd name="T50" fmla="*/ 863 w 1448"/>
                  <a:gd name="T51" fmla="*/ 269 h 777"/>
                  <a:gd name="T52" fmla="*/ 729 w 1448"/>
                  <a:gd name="T53" fmla="*/ 288 h 777"/>
                  <a:gd name="T54" fmla="*/ 605 w 1448"/>
                  <a:gd name="T55" fmla="*/ 336 h 777"/>
                  <a:gd name="T56" fmla="*/ 471 w 1448"/>
                  <a:gd name="T57" fmla="*/ 364 h 777"/>
                  <a:gd name="T58" fmla="*/ 432 w 1448"/>
                  <a:gd name="T59" fmla="*/ 374 h 777"/>
                  <a:gd name="T60" fmla="*/ 384 w 1448"/>
                  <a:gd name="T61" fmla="*/ 394 h 777"/>
                  <a:gd name="T62" fmla="*/ 346 w 1448"/>
                  <a:gd name="T63" fmla="*/ 403 h 777"/>
                  <a:gd name="T64" fmla="*/ 297 w 1448"/>
                  <a:gd name="T65" fmla="*/ 413 h 777"/>
                  <a:gd name="T66" fmla="*/ 413 w 1448"/>
                  <a:gd name="T67" fmla="*/ 364 h 777"/>
                  <a:gd name="T68" fmla="*/ 528 w 1448"/>
                  <a:gd name="T69" fmla="*/ 326 h 777"/>
                  <a:gd name="T70" fmla="*/ 652 w 1448"/>
                  <a:gd name="T71" fmla="*/ 288 h 777"/>
                  <a:gd name="T72" fmla="*/ 768 w 1448"/>
                  <a:gd name="T73" fmla="*/ 239 h 777"/>
                  <a:gd name="T74" fmla="*/ 768 w 1448"/>
                  <a:gd name="T75" fmla="*/ 220 h 777"/>
                  <a:gd name="T76" fmla="*/ 758 w 1448"/>
                  <a:gd name="T77" fmla="*/ 201 h 777"/>
                  <a:gd name="T78" fmla="*/ 738 w 1448"/>
                  <a:gd name="T79" fmla="*/ 192 h 777"/>
                  <a:gd name="T80" fmla="*/ 729 w 1448"/>
                  <a:gd name="T81" fmla="*/ 183 h 777"/>
                  <a:gd name="T82" fmla="*/ 633 w 1448"/>
                  <a:gd name="T83" fmla="*/ 201 h 777"/>
                  <a:gd name="T84" fmla="*/ 547 w 1448"/>
                  <a:gd name="T85" fmla="*/ 230 h 777"/>
                  <a:gd name="T86" fmla="*/ 461 w 1448"/>
                  <a:gd name="T87" fmla="*/ 250 h 777"/>
                  <a:gd name="T88" fmla="*/ 374 w 1448"/>
                  <a:gd name="T89" fmla="*/ 259 h 777"/>
                  <a:gd name="T90" fmla="*/ 346 w 1448"/>
                  <a:gd name="T91" fmla="*/ 278 h 777"/>
                  <a:gd name="T92" fmla="*/ 317 w 1448"/>
                  <a:gd name="T93" fmla="*/ 288 h 777"/>
                  <a:gd name="T94" fmla="*/ 288 w 1448"/>
                  <a:gd name="T95" fmla="*/ 278 h 777"/>
                  <a:gd name="T96" fmla="*/ 259 w 1448"/>
                  <a:gd name="T97" fmla="*/ 269 h 777"/>
                  <a:gd name="T98" fmla="*/ 288 w 1448"/>
                  <a:gd name="T99" fmla="*/ 211 h 777"/>
                  <a:gd name="T100" fmla="*/ 394 w 1448"/>
                  <a:gd name="T101" fmla="*/ 134 h 777"/>
                  <a:gd name="T102" fmla="*/ 508 w 1448"/>
                  <a:gd name="T103" fmla="*/ 77 h 777"/>
                  <a:gd name="T104" fmla="*/ 643 w 1448"/>
                  <a:gd name="T105" fmla="*/ 39 h 777"/>
                  <a:gd name="T106" fmla="*/ 738 w 1448"/>
                  <a:gd name="T107" fmla="*/ 0 h 777"/>
                  <a:gd name="T108" fmla="*/ 854 w 1448"/>
                  <a:gd name="T109" fmla="*/ 86 h 777"/>
                  <a:gd name="T110" fmla="*/ 988 w 1448"/>
                  <a:gd name="T111" fmla="*/ 125 h 777"/>
                  <a:gd name="T112" fmla="*/ 1123 w 1448"/>
                  <a:gd name="T113" fmla="*/ 173 h 777"/>
                  <a:gd name="T114" fmla="*/ 1248 w 1448"/>
                  <a:gd name="T115" fmla="*/ 239 h 777"/>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448"/>
                  <a:gd name="T175" fmla="*/ 0 h 777"/>
                  <a:gd name="T176" fmla="*/ 1448 w 1448"/>
                  <a:gd name="T177" fmla="*/ 777 h 777"/>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448" h="777">
                    <a:moveTo>
                      <a:pt x="1248" y="239"/>
                    </a:moveTo>
                    <a:lnTo>
                      <a:pt x="1276" y="230"/>
                    </a:lnTo>
                    <a:lnTo>
                      <a:pt x="1304" y="230"/>
                    </a:lnTo>
                    <a:lnTo>
                      <a:pt x="1324" y="230"/>
                    </a:lnTo>
                    <a:lnTo>
                      <a:pt x="1353" y="230"/>
                    </a:lnTo>
                    <a:lnTo>
                      <a:pt x="1381" y="230"/>
                    </a:lnTo>
                    <a:lnTo>
                      <a:pt x="1401" y="239"/>
                    </a:lnTo>
                    <a:lnTo>
                      <a:pt x="1429" y="259"/>
                    </a:lnTo>
                    <a:lnTo>
                      <a:pt x="1448" y="269"/>
                    </a:lnTo>
                    <a:lnTo>
                      <a:pt x="1448" y="306"/>
                    </a:lnTo>
                    <a:lnTo>
                      <a:pt x="1439" y="345"/>
                    </a:lnTo>
                    <a:lnTo>
                      <a:pt x="1420" y="383"/>
                    </a:lnTo>
                    <a:lnTo>
                      <a:pt x="1401" y="403"/>
                    </a:lnTo>
                    <a:lnTo>
                      <a:pt x="1343" y="450"/>
                    </a:lnTo>
                    <a:lnTo>
                      <a:pt x="1267" y="489"/>
                    </a:lnTo>
                    <a:lnTo>
                      <a:pt x="1190" y="518"/>
                    </a:lnTo>
                    <a:lnTo>
                      <a:pt x="1113" y="537"/>
                    </a:lnTo>
                    <a:lnTo>
                      <a:pt x="1037" y="566"/>
                    </a:lnTo>
                    <a:lnTo>
                      <a:pt x="969" y="594"/>
                    </a:lnTo>
                    <a:lnTo>
                      <a:pt x="844" y="605"/>
                    </a:lnTo>
                    <a:lnTo>
                      <a:pt x="729" y="624"/>
                    </a:lnTo>
                    <a:lnTo>
                      <a:pt x="605" y="642"/>
                    </a:lnTo>
                    <a:lnTo>
                      <a:pt x="490" y="672"/>
                    </a:lnTo>
                    <a:lnTo>
                      <a:pt x="374" y="700"/>
                    </a:lnTo>
                    <a:lnTo>
                      <a:pt x="259" y="729"/>
                    </a:lnTo>
                    <a:lnTo>
                      <a:pt x="153" y="758"/>
                    </a:lnTo>
                    <a:lnTo>
                      <a:pt x="29" y="777"/>
                    </a:lnTo>
                    <a:lnTo>
                      <a:pt x="20" y="767"/>
                    </a:lnTo>
                    <a:lnTo>
                      <a:pt x="11" y="758"/>
                    </a:lnTo>
                    <a:lnTo>
                      <a:pt x="0" y="749"/>
                    </a:lnTo>
                    <a:lnTo>
                      <a:pt x="0" y="738"/>
                    </a:lnTo>
                    <a:lnTo>
                      <a:pt x="0" y="729"/>
                    </a:lnTo>
                    <a:lnTo>
                      <a:pt x="11" y="719"/>
                    </a:lnTo>
                    <a:lnTo>
                      <a:pt x="20" y="710"/>
                    </a:lnTo>
                    <a:lnTo>
                      <a:pt x="97" y="642"/>
                    </a:lnTo>
                    <a:lnTo>
                      <a:pt x="183" y="594"/>
                    </a:lnTo>
                    <a:lnTo>
                      <a:pt x="278" y="547"/>
                    </a:lnTo>
                    <a:lnTo>
                      <a:pt x="374" y="518"/>
                    </a:lnTo>
                    <a:lnTo>
                      <a:pt x="471" y="489"/>
                    </a:lnTo>
                    <a:lnTo>
                      <a:pt x="566" y="461"/>
                    </a:lnTo>
                    <a:lnTo>
                      <a:pt x="662" y="422"/>
                    </a:lnTo>
                    <a:lnTo>
                      <a:pt x="758" y="383"/>
                    </a:lnTo>
                    <a:lnTo>
                      <a:pt x="796" y="394"/>
                    </a:lnTo>
                    <a:lnTo>
                      <a:pt x="835" y="383"/>
                    </a:lnTo>
                    <a:lnTo>
                      <a:pt x="863" y="383"/>
                    </a:lnTo>
                    <a:lnTo>
                      <a:pt x="902" y="364"/>
                    </a:lnTo>
                    <a:lnTo>
                      <a:pt x="931" y="345"/>
                    </a:lnTo>
                    <a:lnTo>
                      <a:pt x="950" y="326"/>
                    </a:lnTo>
                    <a:lnTo>
                      <a:pt x="979" y="306"/>
                    </a:lnTo>
                    <a:lnTo>
                      <a:pt x="998" y="278"/>
                    </a:lnTo>
                    <a:lnTo>
                      <a:pt x="931" y="269"/>
                    </a:lnTo>
                    <a:lnTo>
                      <a:pt x="863" y="269"/>
                    </a:lnTo>
                    <a:lnTo>
                      <a:pt x="796" y="278"/>
                    </a:lnTo>
                    <a:lnTo>
                      <a:pt x="729" y="288"/>
                    </a:lnTo>
                    <a:lnTo>
                      <a:pt x="662" y="317"/>
                    </a:lnTo>
                    <a:lnTo>
                      <a:pt x="605" y="336"/>
                    </a:lnTo>
                    <a:lnTo>
                      <a:pt x="538" y="355"/>
                    </a:lnTo>
                    <a:lnTo>
                      <a:pt x="471" y="364"/>
                    </a:lnTo>
                    <a:lnTo>
                      <a:pt x="452" y="374"/>
                    </a:lnTo>
                    <a:lnTo>
                      <a:pt x="432" y="374"/>
                    </a:lnTo>
                    <a:lnTo>
                      <a:pt x="403" y="383"/>
                    </a:lnTo>
                    <a:lnTo>
                      <a:pt x="384" y="394"/>
                    </a:lnTo>
                    <a:lnTo>
                      <a:pt x="365" y="394"/>
                    </a:lnTo>
                    <a:lnTo>
                      <a:pt x="346" y="403"/>
                    </a:lnTo>
                    <a:lnTo>
                      <a:pt x="327" y="403"/>
                    </a:lnTo>
                    <a:lnTo>
                      <a:pt x="297" y="413"/>
                    </a:lnTo>
                    <a:lnTo>
                      <a:pt x="355" y="394"/>
                    </a:lnTo>
                    <a:lnTo>
                      <a:pt x="413" y="364"/>
                    </a:lnTo>
                    <a:lnTo>
                      <a:pt x="471" y="345"/>
                    </a:lnTo>
                    <a:lnTo>
                      <a:pt x="528" y="326"/>
                    </a:lnTo>
                    <a:lnTo>
                      <a:pt x="596" y="306"/>
                    </a:lnTo>
                    <a:lnTo>
                      <a:pt x="652" y="288"/>
                    </a:lnTo>
                    <a:lnTo>
                      <a:pt x="710" y="269"/>
                    </a:lnTo>
                    <a:lnTo>
                      <a:pt x="768" y="239"/>
                    </a:lnTo>
                    <a:lnTo>
                      <a:pt x="768" y="230"/>
                    </a:lnTo>
                    <a:lnTo>
                      <a:pt x="768" y="220"/>
                    </a:lnTo>
                    <a:lnTo>
                      <a:pt x="768" y="211"/>
                    </a:lnTo>
                    <a:lnTo>
                      <a:pt x="758" y="201"/>
                    </a:lnTo>
                    <a:lnTo>
                      <a:pt x="749" y="201"/>
                    </a:lnTo>
                    <a:lnTo>
                      <a:pt x="738" y="192"/>
                    </a:lnTo>
                    <a:lnTo>
                      <a:pt x="729" y="192"/>
                    </a:lnTo>
                    <a:lnTo>
                      <a:pt x="729" y="183"/>
                    </a:lnTo>
                    <a:lnTo>
                      <a:pt x="682" y="192"/>
                    </a:lnTo>
                    <a:lnTo>
                      <a:pt x="633" y="201"/>
                    </a:lnTo>
                    <a:lnTo>
                      <a:pt x="596" y="211"/>
                    </a:lnTo>
                    <a:lnTo>
                      <a:pt x="547" y="230"/>
                    </a:lnTo>
                    <a:lnTo>
                      <a:pt x="499" y="239"/>
                    </a:lnTo>
                    <a:lnTo>
                      <a:pt x="461" y="250"/>
                    </a:lnTo>
                    <a:lnTo>
                      <a:pt x="413" y="250"/>
                    </a:lnTo>
                    <a:lnTo>
                      <a:pt x="374" y="259"/>
                    </a:lnTo>
                    <a:lnTo>
                      <a:pt x="365" y="269"/>
                    </a:lnTo>
                    <a:lnTo>
                      <a:pt x="346" y="278"/>
                    </a:lnTo>
                    <a:lnTo>
                      <a:pt x="336" y="288"/>
                    </a:lnTo>
                    <a:lnTo>
                      <a:pt x="317" y="288"/>
                    </a:lnTo>
                    <a:lnTo>
                      <a:pt x="297" y="288"/>
                    </a:lnTo>
                    <a:lnTo>
                      <a:pt x="288" y="278"/>
                    </a:lnTo>
                    <a:lnTo>
                      <a:pt x="269" y="278"/>
                    </a:lnTo>
                    <a:lnTo>
                      <a:pt x="259" y="269"/>
                    </a:lnTo>
                    <a:lnTo>
                      <a:pt x="241" y="259"/>
                    </a:lnTo>
                    <a:lnTo>
                      <a:pt x="288" y="211"/>
                    </a:lnTo>
                    <a:lnTo>
                      <a:pt x="346" y="173"/>
                    </a:lnTo>
                    <a:lnTo>
                      <a:pt x="394" y="134"/>
                    </a:lnTo>
                    <a:lnTo>
                      <a:pt x="452" y="106"/>
                    </a:lnTo>
                    <a:lnTo>
                      <a:pt x="508" y="77"/>
                    </a:lnTo>
                    <a:lnTo>
                      <a:pt x="576" y="58"/>
                    </a:lnTo>
                    <a:lnTo>
                      <a:pt x="643" y="39"/>
                    </a:lnTo>
                    <a:lnTo>
                      <a:pt x="710" y="48"/>
                    </a:lnTo>
                    <a:lnTo>
                      <a:pt x="738" y="0"/>
                    </a:lnTo>
                    <a:lnTo>
                      <a:pt x="796" y="48"/>
                    </a:lnTo>
                    <a:lnTo>
                      <a:pt x="854" y="86"/>
                    </a:lnTo>
                    <a:lnTo>
                      <a:pt x="921" y="106"/>
                    </a:lnTo>
                    <a:lnTo>
                      <a:pt x="988" y="125"/>
                    </a:lnTo>
                    <a:lnTo>
                      <a:pt x="1056" y="153"/>
                    </a:lnTo>
                    <a:lnTo>
                      <a:pt x="1123" y="173"/>
                    </a:lnTo>
                    <a:lnTo>
                      <a:pt x="1190" y="201"/>
                    </a:lnTo>
                    <a:lnTo>
                      <a:pt x="1248" y="239"/>
                    </a:lnTo>
                    <a:close/>
                  </a:path>
                </a:pathLst>
              </a:custGeom>
              <a:solidFill>
                <a:srgbClr val="999999"/>
              </a:solidFill>
              <a:ln w="9525">
                <a:noFill/>
                <a:round/>
                <a:headEnd/>
                <a:tailEnd/>
              </a:ln>
            </p:spPr>
            <p:txBody>
              <a:bodyPr>
                <a:prstTxWarp prst="textNoShape">
                  <a:avLst/>
                </a:prstTxWarp>
              </a:bodyPr>
              <a:lstStyle/>
              <a:p>
                <a:endParaRPr lang="en-US"/>
              </a:p>
            </p:txBody>
          </p:sp>
          <p:sp>
            <p:nvSpPr>
              <p:cNvPr id="67899" name="Freeform 752"/>
              <p:cNvSpPr>
                <a:spLocks noChangeAspect="1"/>
              </p:cNvSpPr>
              <p:nvPr/>
            </p:nvSpPr>
            <p:spPr bwMode="auto">
              <a:xfrm>
                <a:off x="3608" y="2344"/>
                <a:ext cx="1544" cy="752"/>
              </a:xfrm>
              <a:custGeom>
                <a:avLst/>
                <a:gdLst>
                  <a:gd name="T0" fmla="*/ 7231 w 7720"/>
                  <a:gd name="T1" fmla="*/ 604 h 3759"/>
                  <a:gd name="T2" fmla="*/ 6675 w 7720"/>
                  <a:gd name="T3" fmla="*/ 1228 h 3759"/>
                  <a:gd name="T4" fmla="*/ 6483 w 7720"/>
                  <a:gd name="T5" fmla="*/ 1429 h 3759"/>
                  <a:gd name="T6" fmla="*/ 6311 w 7720"/>
                  <a:gd name="T7" fmla="*/ 1650 h 3759"/>
                  <a:gd name="T8" fmla="*/ 5917 w 7720"/>
                  <a:gd name="T9" fmla="*/ 1985 h 3759"/>
                  <a:gd name="T10" fmla="*/ 5447 w 7720"/>
                  <a:gd name="T11" fmla="*/ 2186 h 3759"/>
                  <a:gd name="T12" fmla="*/ 5246 w 7720"/>
                  <a:gd name="T13" fmla="*/ 2263 h 3759"/>
                  <a:gd name="T14" fmla="*/ 5083 w 7720"/>
                  <a:gd name="T15" fmla="*/ 2330 h 3759"/>
                  <a:gd name="T16" fmla="*/ 4949 w 7720"/>
                  <a:gd name="T17" fmla="*/ 2407 h 3759"/>
                  <a:gd name="T18" fmla="*/ 4642 w 7720"/>
                  <a:gd name="T19" fmla="*/ 2560 h 3759"/>
                  <a:gd name="T20" fmla="*/ 4421 w 7720"/>
                  <a:gd name="T21" fmla="*/ 2647 h 3759"/>
                  <a:gd name="T22" fmla="*/ 4364 w 7720"/>
                  <a:gd name="T23" fmla="*/ 2666 h 3759"/>
                  <a:gd name="T24" fmla="*/ 4201 w 7720"/>
                  <a:gd name="T25" fmla="*/ 2771 h 3759"/>
                  <a:gd name="T26" fmla="*/ 3941 w 7720"/>
                  <a:gd name="T27" fmla="*/ 2906 h 3759"/>
                  <a:gd name="T28" fmla="*/ 3788 w 7720"/>
                  <a:gd name="T29" fmla="*/ 2973 h 3759"/>
                  <a:gd name="T30" fmla="*/ 3616 w 7720"/>
                  <a:gd name="T31" fmla="*/ 3059 h 3759"/>
                  <a:gd name="T32" fmla="*/ 3433 w 7720"/>
                  <a:gd name="T33" fmla="*/ 3126 h 3759"/>
                  <a:gd name="T34" fmla="*/ 2896 w 7720"/>
                  <a:gd name="T35" fmla="*/ 3347 h 3759"/>
                  <a:gd name="T36" fmla="*/ 2311 w 7720"/>
                  <a:gd name="T37" fmla="*/ 3567 h 3759"/>
                  <a:gd name="T38" fmla="*/ 1860 w 7720"/>
                  <a:gd name="T39" fmla="*/ 3711 h 3759"/>
                  <a:gd name="T40" fmla="*/ 1256 w 7720"/>
                  <a:gd name="T41" fmla="*/ 3711 h 3759"/>
                  <a:gd name="T42" fmla="*/ 499 w 7720"/>
                  <a:gd name="T43" fmla="*/ 3597 h 3759"/>
                  <a:gd name="T44" fmla="*/ 297 w 7720"/>
                  <a:gd name="T45" fmla="*/ 3615 h 3759"/>
                  <a:gd name="T46" fmla="*/ 105 w 7720"/>
                  <a:gd name="T47" fmla="*/ 3558 h 3759"/>
                  <a:gd name="T48" fmla="*/ 604 w 7720"/>
                  <a:gd name="T49" fmla="*/ 3414 h 3759"/>
                  <a:gd name="T50" fmla="*/ 921 w 7720"/>
                  <a:gd name="T51" fmla="*/ 3290 h 3759"/>
                  <a:gd name="T52" fmla="*/ 1122 w 7720"/>
                  <a:gd name="T53" fmla="*/ 3193 h 3759"/>
                  <a:gd name="T54" fmla="*/ 2024 w 7720"/>
                  <a:gd name="T55" fmla="*/ 2838 h 3759"/>
                  <a:gd name="T56" fmla="*/ 2656 w 7720"/>
                  <a:gd name="T57" fmla="*/ 2580 h 3759"/>
                  <a:gd name="T58" fmla="*/ 2878 w 7720"/>
                  <a:gd name="T59" fmla="*/ 2503 h 3759"/>
                  <a:gd name="T60" fmla="*/ 2964 w 7720"/>
                  <a:gd name="T61" fmla="*/ 2465 h 3759"/>
                  <a:gd name="T62" fmla="*/ 3020 w 7720"/>
                  <a:gd name="T63" fmla="*/ 2416 h 3759"/>
                  <a:gd name="T64" fmla="*/ 3405 w 7720"/>
                  <a:gd name="T65" fmla="*/ 2272 h 3759"/>
                  <a:gd name="T66" fmla="*/ 3693 w 7720"/>
                  <a:gd name="T67" fmla="*/ 2149 h 3759"/>
                  <a:gd name="T68" fmla="*/ 3816 w 7720"/>
                  <a:gd name="T69" fmla="*/ 2119 h 3759"/>
                  <a:gd name="T70" fmla="*/ 3884 w 7720"/>
                  <a:gd name="T71" fmla="*/ 2100 h 3759"/>
                  <a:gd name="T72" fmla="*/ 4171 w 7720"/>
                  <a:gd name="T73" fmla="*/ 1956 h 3759"/>
                  <a:gd name="T74" fmla="*/ 4565 w 7720"/>
                  <a:gd name="T75" fmla="*/ 1813 h 3759"/>
                  <a:gd name="T76" fmla="*/ 5064 w 7720"/>
                  <a:gd name="T77" fmla="*/ 1573 h 3759"/>
                  <a:gd name="T78" fmla="*/ 5294 w 7720"/>
                  <a:gd name="T79" fmla="*/ 1458 h 3759"/>
                  <a:gd name="T80" fmla="*/ 5466 w 7720"/>
                  <a:gd name="T81" fmla="*/ 1372 h 3759"/>
                  <a:gd name="T82" fmla="*/ 5582 w 7720"/>
                  <a:gd name="T83" fmla="*/ 1285 h 3759"/>
                  <a:gd name="T84" fmla="*/ 5850 w 7720"/>
                  <a:gd name="T85" fmla="*/ 1151 h 3759"/>
                  <a:gd name="T86" fmla="*/ 6195 w 7720"/>
                  <a:gd name="T87" fmla="*/ 930 h 3759"/>
                  <a:gd name="T88" fmla="*/ 6646 w 7720"/>
                  <a:gd name="T89" fmla="*/ 652 h 3759"/>
                  <a:gd name="T90" fmla="*/ 6963 w 7720"/>
                  <a:gd name="T91" fmla="*/ 479 h 3759"/>
                  <a:gd name="T92" fmla="*/ 7049 w 7720"/>
                  <a:gd name="T93" fmla="*/ 393 h 3759"/>
                  <a:gd name="T94" fmla="*/ 7193 w 7720"/>
                  <a:gd name="T95" fmla="*/ 346 h 3759"/>
                  <a:gd name="T96" fmla="*/ 7327 w 7720"/>
                  <a:gd name="T97" fmla="*/ 230 h 3759"/>
                  <a:gd name="T98" fmla="*/ 7519 w 7720"/>
                  <a:gd name="T99" fmla="*/ 105 h 3759"/>
                  <a:gd name="T100" fmla="*/ 7643 w 7720"/>
                  <a:gd name="T101" fmla="*/ 29 h 3759"/>
                  <a:gd name="T102" fmla="*/ 7720 w 7720"/>
                  <a:gd name="T103" fmla="*/ 0 h 3759"/>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7720"/>
                  <a:gd name="T157" fmla="*/ 0 h 3759"/>
                  <a:gd name="T158" fmla="*/ 7720 w 7720"/>
                  <a:gd name="T159" fmla="*/ 3759 h 3759"/>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7720" h="3759">
                    <a:moveTo>
                      <a:pt x="7720" y="0"/>
                    </a:moveTo>
                    <a:lnTo>
                      <a:pt x="7625" y="163"/>
                    </a:lnTo>
                    <a:lnTo>
                      <a:pt x="7500" y="316"/>
                    </a:lnTo>
                    <a:lnTo>
                      <a:pt x="7375" y="460"/>
                    </a:lnTo>
                    <a:lnTo>
                      <a:pt x="7231" y="604"/>
                    </a:lnTo>
                    <a:lnTo>
                      <a:pt x="7097" y="748"/>
                    </a:lnTo>
                    <a:lnTo>
                      <a:pt x="6953" y="892"/>
                    </a:lnTo>
                    <a:lnTo>
                      <a:pt x="6819" y="1036"/>
                    </a:lnTo>
                    <a:lnTo>
                      <a:pt x="6685" y="1189"/>
                    </a:lnTo>
                    <a:lnTo>
                      <a:pt x="6675" y="1228"/>
                    </a:lnTo>
                    <a:lnTo>
                      <a:pt x="6655" y="1265"/>
                    </a:lnTo>
                    <a:lnTo>
                      <a:pt x="6636" y="1295"/>
                    </a:lnTo>
                    <a:lnTo>
                      <a:pt x="6608" y="1323"/>
                    </a:lnTo>
                    <a:lnTo>
                      <a:pt x="6541" y="1381"/>
                    </a:lnTo>
                    <a:lnTo>
                      <a:pt x="6483" y="1429"/>
                    </a:lnTo>
                    <a:lnTo>
                      <a:pt x="6416" y="1487"/>
                    </a:lnTo>
                    <a:lnTo>
                      <a:pt x="6358" y="1544"/>
                    </a:lnTo>
                    <a:lnTo>
                      <a:pt x="6339" y="1573"/>
                    </a:lnTo>
                    <a:lnTo>
                      <a:pt x="6320" y="1611"/>
                    </a:lnTo>
                    <a:lnTo>
                      <a:pt x="6311" y="1650"/>
                    </a:lnTo>
                    <a:lnTo>
                      <a:pt x="6301" y="1697"/>
                    </a:lnTo>
                    <a:lnTo>
                      <a:pt x="6205" y="1775"/>
                    </a:lnTo>
                    <a:lnTo>
                      <a:pt x="6109" y="1851"/>
                    </a:lnTo>
                    <a:lnTo>
                      <a:pt x="6014" y="1919"/>
                    </a:lnTo>
                    <a:lnTo>
                      <a:pt x="5917" y="1985"/>
                    </a:lnTo>
                    <a:lnTo>
                      <a:pt x="5821" y="2042"/>
                    </a:lnTo>
                    <a:lnTo>
                      <a:pt x="5716" y="2091"/>
                    </a:lnTo>
                    <a:lnTo>
                      <a:pt x="5601" y="2139"/>
                    </a:lnTo>
                    <a:lnTo>
                      <a:pt x="5485" y="2158"/>
                    </a:lnTo>
                    <a:lnTo>
                      <a:pt x="5447" y="2186"/>
                    </a:lnTo>
                    <a:lnTo>
                      <a:pt x="5409" y="2205"/>
                    </a:lnTo>
                    <a:lnTo>
                      <a:pt x="5371" y="2225"/>
                    </a:lnTo>
                    <a:lnTo>
                      <a:pt x="5322" y="2235"/>
                    </a:lnTo>
                    <a:lnTo>
                      <a:pt x="5285" y="2244"/>
                    </a:lnTo>
                    <a:lnTo>
                      <a:pt x="5246" y="2263"/>
                    </a:lnTo>
                    <a:lnTo>
                      <a:pt x="5208" y="2283"/>
                    </a:lnTo>
                    <a:lnTo>
                      <a:pt x="5169" y="2311"/>
                    </a:lnTo>
                    <a:lnTo>
                      <a:pt x="5141" y="2321"/>
                    </a:lnTo>
                    <a:lnTo>
                      <a:pt x="5111" y="2321"/>
                    </a:lnTo>
                    <a:lnTo>
                      <a:pt x="5083" y="2330"/>
                    </a:lnTo>
                    <a:lnTo>
                      <a:pt x="5054" y="2340"/>
                    </a:lnTo>
                    <a:lnTo>
                      <a:pt x="5025" y="2360"/>
                    </a:lnTo>
                    <a:lnTo>
                      <a:pt x="4997" y="2369"/>
                    </a:lnTo>
                    <a:lnTo>
                      <a:pt x="4968" y="2388"/>
                    </a:lnTo>
                    <a:lnTo>
                      <a:pt x="4949" y="2407"/>
                    </a:lnTo>
                    <a:lnTo>
                      <a:pt x="4881" y="2436"/>
                    </a:lnTo>
                    <a:lnTo>
                      <a:pt x="4824" y="2474"/>
                    </a:lnTo>
                    <a:lnTo>
                      <a:pt x="4766" y="2503"/>
                    </a:lnTo>
                    <a:lnTo>
                      <a:pt x="4700" y="2532"/>
                    </a:lnTo>
                    <a:lnTo>
                      <a:pt x="4642" y="2560"/>
                    </a:lnTo>
                    <a:lnTo>
                      <a:pt x="4575" y="2590"/>
                    </a:lnTo>
                    <a:lnTo>
                      <a:pt x="4517" y="2618"/>
                    </a:lnTo>
                    <a:lnTo>
                      <a:pt x="4450" y="2647"/>
                    </a:lnTo>
                    <a:lnTo>
                      <a:pt x="4440" y="2627"/>
                    </a:lnTo>
                    <a:lnTo>
                      <a:pt x="4421" y="2647"/>
                    </a:lnTo>
                    <a:lnTo>
                      <a:pt x="4412" y="2657"/>
                    </a:lnTo>
                    <a:lnTo>
                      <a:pt x="4401" y="2657"/>
                    </a:lnTo>
                    <a:lnTo>
                      <a:pt x="4392" y="2666"/>
                    </a:lnTo>
                    <a:lnTo>
                      <a:pt x="4373" y="2666"/>
                    </a:lnTo>
                    <a:lnTo>
                      <a:pt x="4364" y="2666"/>
                    </a:lnTo>
                    <a:lnTo>
                      <a:pt x="4354" y="2666"/>
                    </a:lnTo>
                    <a:lnTo>
                      <a:pt x="4334" y="2676"/>
                    </a:lnTo>
                    <a:lnTo>
                      <a:pt x="4296" y="2714"/>
                    </a:lnTo>
                    <a:lnTo>
                      <a:pt x="4248" y="2743"/>
                    </a:lnTo>
                    <a:lnTo>
                      <a:pt x="4201" y="2771"/>
                    </a:lnTo>
                    <a:lnTo>
                      <a:pt x="4143" y="2801"/>
                    </a:lnTo>
                    <a:lnTo>
                      <a:pt x="4095" y="2829"/>
                    </a:lnTo>
                    <a:lnTo>
                      <a:pt x="4037" y="2848"/>
                    </a:lnTo>
                    <a:lnTo>
                      <a:pt x="3990" y="2877"/>
                    </a:lnTo>
                    <a:lnTo>
                      <a:pt x="3941" y="2906"/>
                    </a:lnTo>
                    <a:lnTo>
                      <a:pt x="3904" y="2915"/>
                    </a:lnTo>
                    <a:lnTo>
                      <a:pt x="3874" y="2926"/>
                    </a:lnTo>
                    <a:lnTo>
                      <a:pt x="3846" y="2944"/>
                    </a:lnTo>
                    <a:lnTo>
                      <a:pt x="3816" y="2954"/>
                    </a:lnTo>
                    <a:lnTo>
                      <a:pt x="3788" y="2973"/>
                    </a:lnTo>
                    <a:lnTo>
                      <a:pt x="3749" y="2992"/>
                    </a:lnTo>
                    <a:lnTo>
                      <a:pt x="3721" y="3002"/>
                    </a:lnTo>
                    <a:lnTo>
                      <a:pt x="3683" y="3012"/>
                    </a:lnTo>
                    <a:lnTo>
                      <a:pt x="3654" y="3040"/>
                    </a:lnTo>
                    <a:lnTo>
                      <a:pt x="3616" y="3059"/>
                    </a:lnTo>
                    <a:lnTo>
                      <a:pt x="3577" y="3068"/>
                    </a:lnTo>
                    <a:lnTo>
                      <a:pt x="3539" y="3079"/>
                    </a:lnTo>
                    <a:lnTo>
                      <a:pt x="3500" y="3088"/>
                    </a:lnTo>
                    <a:lnTo>
                      <a:pt x="3472" y="3107"/>
                    </a:lnTo>
                    <a:lnTo>
                      <a:pt x="3433" y="3126"/>
                    </a:lnTo>
                    <a:lnTo>
                      <a:pt x="3405" y="3156"/>
                    </a:lnTo>
                    <a:lnTo>
                      <a:pt x="3270" y="3193"/>
                    </a:lnTo>
                    <a:lnTo>
                      <a:pt x="3145" y="3251"/>
                    </a:lnTo>
                    <a:lnTo>
                      <a:pt x="3020" y="3299"/>
                    </a:lnTo>
                    <a:lnTo>
                      <a:pt x="2896" y="3347"/>
                    </a:lnTo>
                    <a:lnTo>
                      <a:pt x="2771" y="3395"/>
                    </a:lnTo>
                    <a:lnTo>
                      <a:pt x="2647" y="3443"/>
                    </a:lnTo>
                    <a:lnTo>
                      <a:pt x="2523" y="3491"/>
                    </a:lnTo>
                    <a:lnTo>
                      <a:pt x="2398" y="3520"/>
                    </a:lnTo>
                    <a:lnTo>
                      <a:pt x="2311" y="3567"/>
                    </a:lnTo>
                    <a:lnTo>
                      <a:pt x="2224" y="3597"/>
                    </a:lnTo>
                    <a:lnTo>
                      <a:pt x="2129" y="3634"/>
                    </a:lnTo>
                    <a:lnTo>
                      <a:pt x="2043" y="3654"/>
                    </a:lnTo>
                    <a:lnTo>
                      <a:pt x="1947" y="3683"/>
                    </a:lnTo>
                    <a:lnTo>
                      <a:pt x="1860" y="3711"/>
                    </a:lnTo>
                    <a:lnTo>
                      <a:pt x="1764" y="3731"/>
                    </a:lnTo>
                    <a:lnTo>
                      <a:pt x="1669" y="3759"/>
                    </a:lnTo>
                    <a:lnTo>
                      <a:pt x="1534" y="3759"/>
                    </a:lnTo>
                    <a:lnTo>
                      <a:pt x="1400" y="3740"/>
                    </a:lnTo>
                    <a:lnTo>
                      <a:pt x="1256" y="3711"/>
                    </a:lnTo>
                    <a:lnTo>
                      <a:pt x="1103" y="3673"/>
                    </a:lnTo>
                    <a:lnTo>
                      <a:pt x="959" y="3645"/>
                    </a:lnTo>
                    <a:lnTo>
                      <a:pt x="805" y="3615"/>
                    </a:lnTo>
                    <a:lnTo>
                      <a:pt x="652" y="3597"/>
                    </a:lnTo>
                    <a:lnTo>
                      <a:pt x="499" y="3597"/>
                    </a:lnTo>
                    <a:lnTo>
                      <a:pt x="469" y="3606"/>
                    </a:lnTo>
                    <a:lnTo>
                      <a:pt x="432" y="3615"/>
                    </a:lnTo>
                    <a:lnTo>
                      <a:pt x="393" y="3625"/>
                    </a:lnTo>
                    <a:lnTo>
                      <a:pt x="345" y="3615"/>
                    </a:lnTo>
                    <a:lnTo>
                      <a:pt x="297" y="3615"/>
                    </a:lnTo>
                    <a:lnTo>
                      <a:pt x="249" y="3606"/>
                    </a:lnTo>
                    <a:lnTo>
                      <a:pt x="211" y="3597"/>
                    </a:lnTo>
                    <a:lnTo>
                      <a:pt x="172" y="3597"/>
                    </a:lnTo>
                    <a:lnTo>
                      <a:pt x="0" y="3578"/>
                    </a:lnTo>
                    <a:lnTo>
                      <a:pt x="105" y="3558"/>
                    </a:lnTo>
                    <a:lnTo>
                      <a:pt x="202" y="3539"/>
                    </a:lnTo>
                    <a:lnTo>
                      <a:pt x="307" y="3510"/>
                    </a:lnTo>
                    <a:lnTo>
                      <a:pt x="402" y="3481"/>
                    </a:lnTo>
                    <a:lnTo>
                      <a:pt x="508" y="3453"/>
                    </a:lnTo>
                    <a:lnTo>
                      <a:pt x="604" y="3414"/>
                    </a:lnTo>
                    <a:lnTo>
                      <a:pt x="699" y="3367"/>
                    </a:lnTo>
                    <a:lnTo>
                      <a:pt x="796" y="3318"/>
                    </a:lnTo>
                    <a:lnTo>
                      <a:pt x="843" y="3318"/>
                    </a:lnTo>
                    <a:lnTo>
                      <a:pt x="882" y="3309"/>
                    </a:lnTo>
                    <a:lnTo>
                      <a:pt x="921" y="3290"/>
                    </a:lnTo>
                    <a:lnTo>
                      <a:pt x="959" y="3270"/>
                    </a:lnTo>
                    <a:lnTo>
                      <a:pt x="998" y="3242"/>
                    </a:lnTo>
                    <a:lnTo>
                      <a:pt x="1035" y="3223"/>
                    </a:lnTo>
                    <a:lnTo>
                      <a:pt x="1084" y="3203"/>
                    </a:lnTo>
                    <a:lnTo>
                      <a:pt x="1122" y="3193"/>
                    </a:lnTo>
                    <a:lnTo>
                      <a:pt x="1304" y="3126"/>
                    </a:lnTo>
                    <a:lnTo>
                      <a:pt x="1477" y="3049"/>
                    </a:lnTo>
                    <a:lnTo>
                      <a:pt x="1659" y="2973"/>
                    </a:lnTo>
                    <a:lnTo>
                      <a:pt x="1841" y="2906"/>
                    </a:lnTo>
                    <a:lnTo>
                      <a:pt x="2024" y="2838"/>
                    </a:lnTo>
                    <a:lnTo>
                      <a:pt x="2205" y="2771"/>
                    </a:lnTo>
                    <a:lnTo>
                      <a:pt x="2388" y="2714"/>
                    </a:lnTo>
                    <a:lnTo>
                      <a:pt x="2579" y="2657"/>
                    </a:lnTo>
                    <a:lnTo>
                      <a:pt x="2618" y="2608"/>
                    </a:lnTo>
                    <a:lnTo>
                      <a:pt x="2656" y="2580"/>
                    </a:lnTo>
                    <a:lnTo>
                      <a:pt x="2704" y="2571"/>
                    </a:lnTo>
                    <a:lnTo>
                      <a:pt x="2753" y="2560"/>
                    </a:lnTo>
                    <a:lnTo>
                      <a:pt x="2800" y="2551"/>
                    </a:lnTo>
                    <a:lnTo>
                      <a:pt x="2839" y="2532"/>
                    </a:lnTo>
                    <a:lnTo>
                      <a:pt x="2878" y="2503"/>
                    </a:lnTo>
                    <a:lnTo>
                      <a:pt x="2906" y="2455"/>
                    </a:lnTo>
                    <a:lnTo>
                      <a:pt x="2925" y="2465"/>
                    </a:lnTo>
                    <a:lnTo>
                      <a:pt x="2934" y="2474"/>
                    </a:lnTo>
                    <a:lnTo>
                      <a:pt x="2953" y="2474"/>
                    </a:lnTo>
                    <a:lnTo>
                      <a:pt x="2964" y="2465"/>
                    </a:lnTo>
                    <a:lnTo>
                      <a:pt x="2973" y="2465"/>
                    </a:lnTo>
                    <a:lnTo>
                      <a:pt x="2992" y="2455"/>
                    </a:lnTo>
                    <a:lnTo>
                      <a:pt x="3001" y="2446"/>
                    </a:lnTo>
                    <a:lnTo>
                      <a:pt x="3020" y="2446"/>
                    </a:lnTo>
                    <a:lnTo>
                      <a:pt x="3020" y="2416"/>
                    </a:lnTo>
                    <a:lnTo>
                      <a:pt x="3108" y="2407"/>
                    </a:lnTo>
                    <a:lnTo>
                      <a:pt x="3184" y="2378"/>
                    </a:lnTo>
                    <a:lnTo>
                      <a:pt x="3261" y="2350"/>
                    </a:lnTo>
                    <a:lnTo>
                      <a:pt x="3328" y="2311"/>
                    </a:lnTo>
                    <a:lnTo>
                      <a:pt x="3405" y="2272"/>
                    </a:lnTo>
                    <a:lnTo>
                      <a:pt x="3481" y="2235"/>
                    </a:lnTo>
                    <a:lnTo>
                      <a:pt x="3558" y="2205"/>
                    </a:lnTo>
                    <a:lnTo>
                      <a:pt x="3644" y="2186"/>
                    </a:lnTo>
                    <a:lnTo>
                      <a:pt x="3663" y="2158"/>
                    </a:lnTo>
                    <a:lnTo>
                      <a:pt x="3693" y="2149"/>
                    </a:lnTo>
                    <a:lnTo>
                      <a:pt x="3711" y="2139"/>
                    </a:lnTo>
                    <a:lnTo>
                      <a:pt x="3740" y="2139"/>
                    </a:lnTo>
                    <a:lnTo>
                      <a:pt x="3769" y="2130"/>
                    </a:lnTo>
                    <a:lnTo>
                      <a:pt x="3788" y="2130"/>
                    </a:lnTo>
                    <a:lnTo>
                      <a:pt x="3816" y="2119"/>
                    </a:lnTo>
                    <a:lnTo>
                      <a:pt x="3846" y="2091"/>
                    </a:lnTo>
                    <a:lnTo>
                      <a:pt x="3855" y="2091"/>
                    </a:lnTo>
                    <a:lnTo>
                      <a:pt x="3865" y="2091"/>
                    </a:lnTo>
                    <a:lnTo>
                      <a:pt x="3874" y="2091"/>
                    </a:lnTo>
                    <a:lnTo>
                      <a:pt x="3884" y="2100"/>
                    </a:lnTo>
                    <a:lnTo>
                      <a:pt x="3932" y="2061"/>
                    </a:lnTo>
                    <a:lnTo>
                      <a:pt x="3990" y="2024"/>
                    </a:lnTo>
                    <a:lnTo>
                      <a:pt x="4047" y="1995"/>
                    </a:lnTo>
                    <a:lnTo>
                      <a:pt x="4104" y="1975"/>
                    </a:lnTo>
                    <a:lnTo>
                      <a:pt x="4171" y="1956"/>
                    </a:lnTo>
                    <a:lnTo>
                      <a:pt x="4239" y="1937"/>
                    </a:lnTo>
                    <a:lnTo>
                      <a:pt x="4296" y="1928"/>
                    </a:lnTo>
                    <a:lnTo>
                      <a:pt x="4364" y="1908"/>
                    </a:lnTo>
                    <a:lnTo>
                      <a:pt x="4459" y="1851"/>
                    </a:lnTo>
                    <a:lnTo>
                      <a:pt x="4565" y="1813"/>
                    </a:lnTo>
                    <a:lnTo>
                      <a:pt x="4661" y="1764"/>
                    </a:lnTo>
                    <a:lnTo>
                      <a:pt x="4766" y="1717"/>
                    </a:lnTo>
                    <a:lnTo>
                      <a:pt x="4872" y="1678"/>
                    </a:lnTo>
                    <a:lnTo>
                      <a:pt x="4968" y="1631"/>
                    </a:lnTo>
                    <a:lnTo>
                      <a:pt x="5064" y="1573"/>
                    </a:lnTo>
                    <a:lnTo>
                      <a:pt x="5141" y="1506"/>
                    </a:lnTo>
                    <a:lnTo>
                      <a:pt x="5179" y="1496"/>
                    </a:lnTo>
                    <a:lnTo>
                      <a:pt x="5217" y="1487"/>
                    </a:lnTo>
                    <a:lnTo>
                      <a:pt x="5255" y="1477"/>
                    </a:lnTo>
                    <a:lnTo>
                      <a:pt x="5294" y="1458"/>
                    </a:lnTo>
                    <a:lnTo>
                      <a:pt x="5332" y="1439"/>
                    </a:lnTo>
                    <a:lnTo>
                      <a:pt x="5371" y="1420"/>
                    </a:lnTo>
                    <a:lnTo>
                      <a:pt x="5399" y="1400"/>
                    </a:lnTo>
                    <a:lnTo>
                      <a:pt x="5429" y="1372"/>
                    </a:lnTo>
                    <a:lnTo>
                      <a:pt x="5466" y="1372"/>
                    </a:lnTo>
                    <a:lnTo>
                      <a:pt x="5496" y="1362"/>
                    </a:lnTo>
                    <a:lnTo>
                      <a:pt x="5515" y="1342"/>
                    </a:lnTo>
                    <a:lnTo>
                      <a:pt x="5543" y="1314"/>
                    </a:lnTo>
                    <a:lnTo>
                      <a:pt x="5562" y="1295"/>
                    </a:lnTo>
                    <a:lnTo>
                      <a:pt x="5582" y="1285"/>
                    </a:lnTo>
                    <a:lnTo>
                      <a:pt x="5610" y="1276"/>
                    </a:lnTo>
                    <a:lnTo>
                      <a:pt x="5640" y="1285"/>
                    </a:lnTo>
                    <a:lnTo>
                      <a:pt x="5706" y="1228"/>
                    </a:lnTo>
                    <a:lnTo>
                      <a:pt x="5773" y="1179"/>
                    </a:lnTo>
                    <a:lnTo>
                      <a:pt x="5850" y="1151"/>
                    </a:lnTo>
                    <a:lnTo>
                      <a:pt x="5917" y="1112"/>
                    </a:lnTo>
                    <a:lnTo>
                      <a:pt x="5984" y="1084"/>
                    </a:lnTo>
                    <a:lnTo>
                      <a:pt x="6051" y="1045"/>
                    </a:lnTo>
                    <a:lnTo>
                      <a:pt x="6128" y="988"/>
                    </a:lnTo>
                    <a:lnTo>
                      <a:pt x="6195" y="930"/>
                    </a:lnTo>
                    <a:lnTo>
                      <a:pt x="6281" y="873"/>
                    </a:lnTo>
                    <a:lnTo>
                      <a:pt x="6378" y="824"/>
                    </a:lnTo>
                    <a:lnTo>
                      <a:pt x="6464" y="768"/>
                    </a:lnTo>
                    <a:lnTo>
                      <a:pt x="6560" y="710"/>
                    </a:lnTo>
                    <a:lnTo>
                      <a:pt x="6646" y="652"/>
                    </a:lnTo>
                    <a:lnTo>
                      <a:pt x="6733" y="594"/>
                    </a:lnTo>
                    <a:lnTo>
                      <a:pt x="6828" y="537"/>
                    </a:lnTo>
                    <a:lnTo>
                      <a:pt x="6915" y="479"/>
                    </a:lnTo>
                    <a:lnTo>
                      <a:pt x="6943" y="479"/>
                    </a:lnTo>
                    <a:lnTo>
                      <a:pt x="6963" y="479"/>
                    </a:lnTo>
                    <a:lnTo>
                      <a:pt x="6982" y="460"/>
                    </a:lnTo>
                    <a:lnTo>
                      <a:pt x="7001" y="451"/>
                    </a:lnTo>
                    <a:lnTo>
                      <a:pt x="7010" y="432"/>
                    </a:lnTo>
                    <a:lnTo>
                      <a:pt x="7030" y="413"/>
                    </a:lnTo>
                    <a:lnTo>
                      <a:pt x="7049" y="393"/>
                    </a:lnTo>
                    <a:lnTo>
                      <a:pt x="7068" y="393"/>
                    </a:lnTo>
                    <a:lnTo>
                      <a:pt x="7107" y="383"/>
                    </a:lnTo>
                    <a:lnTo>
                      <a:pt x="7135" y="374"/>
                    </a:lnTo>
                    <a:lnTo>
                      <a:pt x="7165" y="365"/>
                    </a:lnTo>
                    <a:lnTo>
                      <a:pt x="7193" y="346"/>
                    </a:lnTo>
                    <a:lnTo>
                      <a:pt x="7221" y="326"/>
                    </a:lnTo>
                    <a:lnTo>
                      <a:pt x="7241" y="307"/>
                    </a:lnTo>
                    <a:lnTo>
                      <a:pt x="7270" y="278"/>
                    </a:lnTo>
                    <a:lnTo>
                      <a:pt x="7279" y="249"/>
                    </a:lnTo>
                    <a:lnTo>
                      <a:pt x="7327" y="230"/>
                    </a:lnTo>
                    <a:lnTo>
                      <a:pt x="7365" y="211"/>
                    </a:lnTo>
                    <a:lnTo>
                      <a:pt x="7404" y="182"/>
                    </a:lnTo>
                    <a:lnTo>
                      <a:pt x="7442" y="163"/>
                    </a:lnTo>
                    <a:lnTo>
                      <a:pt x="7481" y="135"/>
                    </a:lnTo>
                    <a:lnTo>
                      <a:pt x="7519" y="105"/>
                    </a:lnTo>
                    <a:lnTo>
                      <a:pt x="7557" y="77"/>
                    </a:lnTo>
                    <a:lnTo>
                      <a:pt x="7595" y="47"/>
                    </a:lnTo>
                    <a:lnTo>
                      <a:pt x="7615" y="47"/>
                    </a:lnTo>
                    <a:lnTo>
                      <a:pt x="7625" y="38"/>
                    </a:lnTo>
                    <a:lnTo>
                      <a:pt x="7643" y="29"/>
                    </a:lnTo>
                    <a:lnTo>
                      <a:pt x="7653" y="19"/>
                    </a:lnTo>
                    <a:lnTo>
                      <a:pt x="7672" y="10"/>
                    </a:lnTo>
                    <a:lnTo>
                      <a:pt x="7692" y="0"/>
                    </a:lnTo>
                    <a:lnTo>
                      <a:pt x="7701" y="0"/>
                    </a:lnTo>
                    <a:lnTo>
                      <a:pt x="7720" y="0"/>
                    </a:lnTo>
                    <a:close/>
                  </a:path>
                </a:pathLst>
              </a:custGeom>
              <a:solidFill>
                <a:srgbClr val="CCCCFF"/>
              </a:solidFill>
              <a:ln w="9525">
                <a:noFill/>
                <a:round/>
                <a:headEnd/>
                <a:tailEnd/>
              </a:ln>
            </p:spPr>
            <p:txBody>
              <a:bodyPr>
                <a:prstTxWarp prst="textNoShape">
                  <a:avLst/>
                </a:prstTxWarp>
              </a:bodyPr>
              <a:lstStyle/>
              <a:p>
                <a:endParaRPr lang="en-US"/>
              </a:p>
            </p:txBody>
          </p:sp>
          <p:sp>
            <p:nvSpPr>
              <p:cNvPr id="67900" name="Freeform 753"/>
              <p:cNvSpPr>
                <a:spLocks noChangeAspect="1"/>
              </p:cNvSpPr>
              <p:nvPr/>
            </p:nvSpPr>
            <p:spPr bwMode="auto">
              <a:xfrm>
                <a:off x="3305" y="2352"/>
                <a:ext cx="117" cy="232"/>
              </a:xfrm>
              <a:custGeom>
                <a:avLst/>
                <a:gdLst>
                  <a:gd name="T0" fmla="*/ 269 w 585"/>
                  <a:gd name="T1" fmla="*/ 202 h 1160"/>
                  <a:gd name="T2" fmla="*/ 307 w 585"/>
                  <a:gd name="T3" fmla="*/ 269 h 1160"/>
                  <a:gd name="T4" fmla="*/ 374 w 585"/>
                  <a:gd name="T5" fmla="*/ 317 h 1160"/>
                  <a:gd name="T6" fmla="*/ 432 w 585"/>
                  <a:gd name="T7" fmla="*/ 364 h 1160"/>
                  <a:gd name="T8" fmla="*/ 460 w 585"/>
                  <a:gd name="T9" fmla="*/ 508 h 1160"/>
                  <a:gd name="T10" fmla="*/ 537 w 585"/>
                  <a:gd name="T11" fmla="*/ 719 h 1160"/>
                  <a:gd name="T12" fmla="*/ 576 w 585"/>
                  <a:gd name="T13" fmla="*/ 874 h 1160"/>
                  <a:gd name="T14" fmla="*/ 585 w 585"/>
                  <a:gd name="T15" fmla="*/ 969 h 1160"/>
                  <a:gd name="T16" fmla="*/ 557 w 585"/>
                  <a:gd name="T17" fmla="*/ 1055 h 1160"/>
                  <a:gd name="T18" fmla="*/ 470 w 585"/>
                  <a:gd name="T19" fmla="*/ 1122 h 1160"/>
                  <a:gd name="T20" fmla="*/ 374 w 585"/>
                  <a:gd name="T21" fmla="*/ 1160 h 1160"/>
                  <a:gd name="T22" fmla="*/ 393 w 585"/>
                  <a:gd name="T23" fmla="*/ 1113 h 1160"/>
                  <a:gd name="T24" fmla="*/ 432 w 585"/>
                  <a:gd name="T25" fmla="*/ 1084 h 1160"/>
                  <a:gd name="T26" fmla="*/ 470 w 585"/>
                  <a:gd name="T27" fmla="*/ 1046 h 1160"/>
                  <a:gd name="T28" fmla="*/ 499 w 585"/>
                  <a:gd name="T29" fmla="*/ 1007 h 1160"/>
                  <a:gd name="T30" fmla="*/ 518 w 585"/>
                  <a:gd name="T31" fmla="*/ 911 h 1160"/>
                  <a:gd name="T32" fmla="*/ 499 w 585"/>
                  <a:gd name="T33" fmla="*/ 835 h 1160"/>
                  <a:gd name="T34" fmla="*/ 460 w 585"/>
                  <a:gd name="T35" fmla="*/ 758 h 1160"/>
                  <a:gd name="T36" fmla="*/ 413 w 585"/>
                  <a:gd name="T37" fmla="*/ 681 h 1160"/>
                  <a:gd name="T38" fmla="*/ 374 w 585"/>
                  <a:gd name="T39" fmla="*/ 700 h 1160"/>
                  <a:gd name="T40" fmla="*/ 337 w 585"/>
                  <a:gd name="T41" fmla="*/ 739 h 1160"/>
                  <a:gd name="T42" fmla="*/ 298 w 585"/>
                  <a:gd name="T43" fmla="*/ 777 h 1160"/>
                  <a:gd name="T44" fmla="*/ 260 w 585"/>
                  <a:gd name="T45" fmla="*/ 786 h 1160"/>
                  <a:gd name="T46" fmla="*/ 279 w 585"/>
                  <a:gd name="T47" fmla="*/ 719 h 1160"/>
                  <a:gd name="T48" fmla="*/ 317 w 585"/>
                  <a:gd name="T49" fmla="*/ 663 h 1160"/>
                  <a:gd name="T50" fmla="*/ 346 w 585"/>
                  <a:gd name="T51" fmla="*/ 605 h 1160"/>
                  <a:gd name="T52" fmla="*/ 326 w 585"/>
                  <a:gd name="T53" fmla="*/ 538 h 1160"/>
                  <a:gd name="T54" fmla="*/ 374 w 585"/>
                  <a:gd name="T55" fmla="*/ 508 h 1160"/>
                  <a:gd name="T56" fmla="*/ 365 w 585"/>
                  <a:gd name="T57" fmla="*/ 451 h 1160"/>
                  <a:gd name="T58" fmla="*/ 337 w 585"/>
                  <a:gd name="T59" fmla="*/ 394 h 1160"/>
                  <a:gd name="T60" fmla="*/ 298 w 585"/>
                  <a:gd name="T61" fmla="*/ 345 h 1160"/>
                  <a:gd name="T62" fmla="*/ 240 w 585"/>
                  <a:gd name="T63" fmla="*/ 336 h 1160"/>
                  <a:gd name="T64" fmla="*/ 212 w 585"/>
                  <a:gd name="T65" fmla="*/ 336 h 1160"/>
                  <a:gd name="T66" fmla="*/ 193 w 585"/>
                  <a:gd name="T67" fmla="*/ 317 h 1160"/>
                  <a:gd name="T68" fmla="*/ 173 w 585"/>
                  <a:gd name="T69" fmla="*/ 278 h 1160"/>
                  <a:gd name="T70" fmla="*/ 163 w 585"/>
                  <a:gd name="T71" fmla="*/ 250 h 1160"/>
                  <a:gd name="T72" fmla="*/ 173 w 585"/>
                  <a:gd name="T73" fmla="*/ 240 h 1160"/>
                  <a:gd name="T74" fmla="*/ 173 w 585"/>
                  <a:gd name="T75" fmla="*/ 220 h 1160"/>
                  <a:gd name="T76" fmla="*/ 202 w 585"/>
                  <a:gd name="T77" fmla="*/ 211 h 1160"/>
                  <a:gd name="T78" fmla="*/ 212 w 585"/>
                  <a:gd name="T79" fmla="*/ 183 h 1160"/>
                  <a:gd name="T80" fmla="*/ 202 w 585"/>
                  <a:gd name="T81" fmla="*/ 153 h 1160"/>
                  <a:gd name="T82" fmla="*/ 193 w 585"/>
                  <a:gd name="T83" fmla="*/ 125 h 1160"/>
                  <a:gd name="T84" fmla="*/ 173 w 585"/>
                  <a:gd name="T85" fmla="*/ 97 h 1160"/>
                  <a:gd name="T86" fmla="*/ 135 w 585"/>
                  <a:gd name="T87" fmla="*/ 77 h 1160"/>
                  <a:gd name="T88" fmla="*/ 96 w 585"/>
                  <a:gd name="T89" fmla="*/ 58 h 1160"/>
                  <a:gd name="T90" fmla="*/ 49 w 585"/>
                  <a:gd name="T91" fmla="*/ 58 h 1160"/>
                  <a:gd name="T92" fmla="*/ 0 w 585"/>
                  <a:gd name="T93" fmla="*/ 58 h 1160"/>
                  <a:gd name="T94" fmla="*/ 10 w 585"/>
                  <a:gd name="T95" fmla="*/ 39 h 1160"/>
                  <a:gd name="T96" fmla="*/ 19 w 585"/>
                  <a:gd name="T97" fmla="*/ 20 h 1160"/>
                  <a:gd name="T98" fmla="*/ 38 w 585"/>
                  <a:gd name="T99" fmla="*/ 9 h 1160"/>
                  <a:gd name="T100" fmla="*/ 58 w 585"/>
                  <a:gd name="T101" fmla="*/ 0 h 1160"/>
                  <a:gd name="T102" fmla="*/ 125 w 585"/>
                  <a:gd name="T103" fmla="*/ 20 h 1160"/>
                  <a:gd name="T104" fmla="*/ 193 w 585"/>
                  <a:gd name="T105" fmla="*/ 48 h 1160"/>
                  <a:gd name="T106" fmla="*/ 240 w 585"/>
                  <a:gd name="T107" fmla="*/ 87 h 1160"/>
                  <a:gd name="T108" fmla="*/ 269 w 585"/>
                  <a:gd name="T109" fmla="*/ 153 h 1160"/>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585"/>
                  <a:gd name="T166" fmla="*/ 0 h 1160"/>
                  <a:gd name="T167" fmla="*/ 585 w 585"/>
                  <a:gd name="T168" fmla="*/ 1160 h 1160"/>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585" h="1160">
                    <a:moveTo>
                      <a:pt x="269" y="153"/>
                    </a:moveTo>
                    <a:lnTo>
                      <a:pt x="269" y="202"/>
                    </a:lnTo>
                    <a:lnTo>
                      <a:pt x="279" y="240"/>
                    </a:lnTo>
                    <a:lnTo>
                      <a:pt x="307" y="269"/>
                    </a:lnTo>
                    <a:lnTo>
                      <a:pt x="337" y="288"/>
                    </a:lnTo>
                    <a:lnTo>
                      <a:pt x="374" y="317"/>
                    </a:lnTo>
                    <a:lnTo>
                      <a:pt x="404" y="336"/>
                    </a:lnTo>
                    <a:lnTo>
                      <a:pt x="432" y="364"/>
                    </a:lnTo>
                    <a:lnTo>
                      <a:pt x="442" y="413"/>
                    </a:lnTo>
                    <a:lnTo>
                      <a:pt x="460" y="508"/>
                    </a:lnTo>
                    <a:lnTo>
                      <a:pt x="490" y="614"/>
                    </a:lnTo>
                    <a:lnTo>
                      <a:pt x="537" y="719"/>
                    </a:lnTo>
                    <a:lnTo>
                      <a:pt x="567" y="825"/>
                    </a:lnTo>
                    <a:lnTo>
                      <a:pt x="576" y="874"/>
                    </a:lnTo>
                    <a:lnTo>
                      <a:pt x="585" y="921"/>
                    </a:lnTo>
                    <a:lnTo>
                      <a:pt x="585" y="969"/>
                    </a:lnTo>
                    <a:lnTo>
                      <a:pt x="576" y="1007"/>
                    </a:lnTo>
                    <a:lnTo>
                      <a:pt x="557" y="1055"/>
                    </a:lnTo>
                    <a:lnTo>
                      <a:pt x="518" y="1094"/>
                    </a:lnTo>
                    <a:lnTo>
                      <a:pt x="470" y="1122"/>
                    </a:lnTo>
                    <a:lnTo>
                      <a:pt x="413" y="1160"/>
                    </a:lnTo>
                    <a:lnTo>
                      <a:pt x="374" y="1160"/>
                    </a:lnTo>
                    <a:lnTo>
                      <a:pt x="374" y="1132"/>
                    </a:lnTo>
                    <a:lnTo>
                      <a:pt x="393" y="1113"/>
                    </a:lnTo>
                    <a:lnTo>
                      <a:pt x="413" y="1094"/>
                    </a:lnTo>
                    <a:lnTo>
                      <a:pt x="432" y="1084"/>
                    </a:lnTo>
                    <a:lnTo>
                      <a:pt x="451" y="1065"/>
                    </a:lnTo>
                    <a:lnTo>
                      <a:pt x="470" y="1046"/>
                    </a:lnTo>
                    <a:lnTo>
                      <a:pt x="490" y="1027"/>
                    </a:lnTo>
                    <a:lnTo>
                      <a:pt x="499" y="1007"/>
                    </a:lnTo>
                    <a:lnTo>
                      <a:pt x="518" y="960"/>
                    </a:lnTo>
                    <a:lnTo>
                      <a:pt x="518" y="911"/>
                    </a:lnTo>
                    <a:lnTo>
                      <a:pt x="509" y="874"/>
                    </a:lnTo>
                    <a:lnTo>
                      <a:pt x="499" y="835"/>
                    </a:lnTo>
                    <a:lnTo>
                      <a:pt x="480" y="796"/>
                    </a:lnTo>
                    <a:lnTo>
                      <a:pt x="460" y="758"/>
                    </a:lnTo>
                    <a:lnTo>
                      <a:pt x="432" y="719"/>
                    </a:lnTo>
                    <a:lnTo>
                      <a:pt x="413" y="681"/>
                    </a:lnTo>
                    <a:lnTo>
                      <a:pt x="393" y="691"/>
                    </a:lnTo>
                    <a:lnTo>
                      <a:pt x="374" y="700"/>
                    </a:lnTo>
                    <a:lnTo>
                      <a:pt x="355" y="719"/>
                    </a:lnTo>
                    <a:lnTo>
                      <a:pt x="337" y="739"/>
                    </a:lnTo>
                    <a:lnTo>
                      <a:pt x="317" y="758"/>
                    </a:lnTo>
                    <a:lnTo>
                      <a:pt x="298" y="777"/>
                    </a:lnTo>
                    <a:lnTo>
                      <a:pt x="279" y="786"/>
                    </a:lnTo>
                    <a:lnTo>
                      <a:pt x="260" y="786"/>
                    </a:lnTo>
                    <a:lnTo>
                      <a:pt x="260" y="758"/>
                    </a:lnTo>
                    <a:lnTo>
                      <a:pt x="279" y="719"/>
                    </a:lnTo>
                    <a:lnTo>
                      <a:pt x="298" y="691"/>
                    </a:lnTo>
                    <a:lnTo>
                      <a:pt x="317" y="663"/>
                    </a:lnTo>
                    <a:lnTo>
                      <a:pt x="337" y="633"/>
                    </a:lnTo>
                    <a:lnTo>
                      <a:pt x="346" y="605"/>
                    </a:lnTo>
                    <a:lnTo>
                      <a:pt x="346" y="575"/>
                    </a:lnTo>
                    <a:lnTo>
                      <a:pt x="326" y="538"/>
                    </a:lnTo>
                    <a:lnTo>
                      <a:pt x="355" y="538"/>
                    </a:lnTo>
                    <a:lnTo>
                      <a:pt x="374" y="508"/>
                    </a:lnTo>
                    <a:lnTo>
                      <a:pt x="374" y="480"/>
                    </a:lnTo>
                    <a:lnTo>
                      <a:pt x="365" y="451"/>
                    </a:lnTo>
                    <a:lnTo>
                      <a:pt x="355" y="422"/>
                    </a:lnTo>
                    <a:lnTo>
                      <a:pt x="337" y="394"/>
                    </a:lnTo>
                    <a:lnTo>
                      <a:pt x="317" y="375"/>
                    </a:lnTo>
                    <a:lnTo>
                      <a:pt x="298" y="345"/>
                    </a:lnTo>
                    <a:lnTo>
                      <a:pt x="269" y="327"/>
                    </a:lnTo>
                    <a:lnTo>
                      <a:pt x="240" y="336"/>
                    </a:lnTo>
                    <a:lnTo>
                      <a:pt x="221" y="345"/>
                    </a:lnTo>
                    <a:lnTo>
                      <a:pt x="212" y="336"/>
                    </a:lnTo>
                    <a:lnTo>
                      <a:pt x="202" y="327"/>
                    </a:lnTo>
                    <a:lnTo>
                      <a:pt x="193" y="317"/>
                    </a:lnTo>
                    <a:lnTo>
                      <a:pt x="182" y="297"/>
                    </a:lnTo>
                    <a:lnTo>
                      <a:pt x="173" y="278"/>
                    </a:lnTo>
                    <a:lnTo>
                      <a:pt x="163" y="259"/>
                    </a:lnTo>
                    <a:lnTo>
                      <a:pt x="163" y="250"/>
                    </a:lnTo>
                    <a:lnTo>
                      <a:pt x="173" y="250"/>
                    </a:lnTo>
                    <a:lnTo>
                      <a:pt x="173" y="240"/>
                    </a:lnTo>
                    <a:lnTo>
                      <a:pt x="173" y="231"/>
                    </a:lnTo>
                    <a:lnTo>
                      <a:pt x="173" y="220"/>
                    </a:lnTo>
                    <a:lnTo>
                      <a:pt x="173" y="211"/>
                    </a:lnTo>
                    <a:lnTo>
                      <a:pt x="202" y="211"/>
                    </a:lnTo>
                    <a:lnTo>
                      <a:pt x="212" y="202"/>
                    </a:lnTo>
                    <a:lnTo>
                      <a:pt x="212" y="183"/>
                    </a:lnTo>
                    <a:lnTo>
                      <a:pt x="202" y="173"/>
                    </a:lnTo>
                    <a:lnTo>
                      <a:pt x="202" y="153"/>
                    </a:lnTo>
                    <a:lnTo>
                      <a:pt x="193" y="144"/>
                    </a:lnTo>
                    <a:lnTo>
                      <a:pt x="193" y="125"/>
                    </a:lnTo>
                    <a:lnTo>
                      <a:pt x="182" y="106"/>
                    </a:lnTo>
                    <a:lnTo>
                      <a:pt x="173" y="97"/>
                    </a:lnTo>
                    <a:lnTo>
                      <a:pt x="154" y="87"/>
                    </a:lnTo>
                    <a:lnTo>
                      <a:pt x="135" y="77"/>
                    </a:lnTo>
                    <a:lnTo>
                      <a:pt x="116" y="67"/>
                    </a:lnTo>
                    <a:lnTo>
                      <a:pt x="96" y="58"/>
                    </a:lnTo>
                    <a:lnTo>
                      <a:pt x="68" y="58"/>
                    </a:lnTo>
                    <a:lnTo>
                      <a:pt x="49" y="58"/>
                    </a:lnTo>
                    <a:lnTo>
                      <a:pt x="29" y="58"/>
                    </a:lnTo>
                    <a:lnTo>
                      <a:pt x="0" y="58"/>
                    </a:lnTo>
                    <a:lnTo>
                      <a:pt x="10" y="48"/>
                    </a:lnTo>
                    <a:lnTo>
                      <a:pt x="10" y="39"/>
                    </a:lnTo>
                    <a:lnTo>
                      <a:pt x="19" y="29"/>
                    </a:lnTo>
                    <a:lnTo>
                      <a:pt x="19" y="20"/>
                    </a:lnTo>
                    <a:lnTo>
                      <a:pt x="29" y="20"/>
                    </a:lnTo>
                    <a:lnTo>
                      <a:pt x="38" y="9"/>
                    </a:lnTo>
                    <a:lnTo>
                      <a:pt x="49" y="0"/>
                    </a:lnTo>
                    <a:lnTo>
                      <a:pt x="58" y="0"/>
                    </a:lnTo>
                    <a:lnTo>
                      <a:pt x="96" y="9"/>
                    </a:lnTo>
                    <a:lnTo>
                      <a:pt x="125" y="20"/>
                    </a:lnTo>
                    <a:lnTo>
                      <a:pt x="163" y="29"/>
                    </a:lnTo>
                    <a:lnTo>
                      <a:pt x="193" y="48"/>
                    </a:lnTo>
                    <a:lnTo>
                      <a:pt x="221" y="67"/>
                    </a:lnTo>
                    <a:lnTo>
                      <a:pt x="240" y="87"/>
                    </a:lnTo>
                    <a:lnTo>
                      <a:pt x="260" y="115"/>
                    </a:lnTo>
                    <a:lnTo>
                      <a:pt x="269" y="153"/>
                    </a:lnTo>
                    <a:close/>
                  </a:path>
                </a:pathLst>
              </a:custGeom>
              <a:solidFill>
                <a:srgbClr val="666666"/>
              </a:solidFill>
              <a:ln w="9525">
                <a:noFill/>
                <a:round/>
                <a:headEnd/>
                <a:tailEnd/>
              </a:ln>
            </p:spPr>
            <p:txBody>
              <a:bodyPr>
                <a:prstTxWarp prst="textNoShape">
                  <a:avLst/>
                </a:prstTxWarp>
              </a:bodyPr>
              <a:lstStyle/>
              <a:p>
                <a:endParaRPr lang="en-US"/>
              </a:p>
            </p:txBody>
          </p:sp>
          <p:sp>
            <p:nvSpPr>
              <p:cNvPr id="67901" name="Freeform 754"/>
              <p:cNvSpPr>
                <a:spLocks noChangeAspect="1"/>
              </p:cNvSpPr>
              <p:nvPr/>
            </p:nvSpPr>
            <p:spPr bwMode="auto">
              <a:xfrm>
                <a:off x="3104" y="2388"/>
                <a:ext cx="44" cy="71"/>
              </a:xfrm>
              <a:custGeom>
                <a:avLst/>
                <a:gdLst>
                  <a:gd name="T0" fmla="*/ 221 w 221"/>
                  <a:gd name="T1" fmla="*/ 76 h 355"/>
                  <a:gd name="T2" fmla="*/ 211 w 221"/>
                  <a:gd name="T3" fmla="*/ 105 h 355"/>
                  <a:gd name="T4" fmla="*/ 211 w 221"/>
                  <a:gd name="T5" fmla="*/ 144 h 355"/>
                  <a:gd name="T6" fmla="*/ 202 w 221"/>
                  <a:gd name="T7" fmla="*/ 172 h 355"/>
                  <a:gd name="T8" fmla="*/ 192 w 221"/>
                  <a:gd name="T9" fmla="*/ 201 h 355"/>
                  <a:gd name="T10" fmla="*/ 192 w 221"/>
                  <a:gd name="T11" fmla="*/ 230 h 355"/>
                  <a:gd name="T12" fmla="*/ 183 w 221"/>
                  <a:gd name="T13" fmla="*/ 258 h 355"/>
                  <a:gd name="T14" fmla="*/ 183 w 221"/>
                  <a:gd name="T15" fmla="*/ 287 h 355"/>
                  <a:gd name="T16" fmla="*/ 174 w 221"/>
                  <a:gd name="T17" fmla="*/ 325 h 355"/>
                  <a:gd name="T18" fmla="*/ 163 w 221"/>
                  <a:gd name="T19" fmla="*/ 345 h 355"/>
                  <a:gd name="T20" fmla="*/ 154 w 221"/>
                  <a:gd name="T21" fmla="*/ 355 h 355"/>
                  <a:gd name="T22" fmla="*/ 135 w 221"/>
                  <a:gd name="T23" fmla="*/ 355 h 355"/>
                  <a:gd name="T24" fmla="*/ 116 w 221"/>
                  <a:gd name="T25" fmla="*/ 355 h 355"/>
                  <a:gd name="T26" fmla="*/ 96 w 221"/>
                  <a:gd name="T27" fmla="*/ 355 h 355"/>
                  <a:gd name="T28" fmla="*/ 77 w 221"/>
                  <a:gd name="T29" fmla="*/ 355 h 355"/>
                  <a:gd name="T30" fmla="*/ 68 w 221"/>
                  <a:gd name="T31" fmla="*/ 355 h 355"/>
                  <a:gd name="T32" fmla="*/ 49 w 221"/>
                  <a:gd name="T33" fmla="*/ 355 h 355"/>
                  <a:gd name="T34" fmla="*/ 19 w 221"/>
                  <a:gd name="T35" fmla="*/ 316 h 355"/>
                  <a:gd name="T36" fmla="*/ 10 w 221"/>
                  <a:gd name="T37" fmla="*/ 278 h 355"/>
                  <a:gd name="T38" fmla="*/ 0 w 221"/>
                  <a:gd name="T39" fmla="*/ 239 h 355"/>
                  <a:gd name="T40" fmla="*/ 10 w 221"/>
                  <a:gd name="T41" fmla="*/ 201 h 355"/>
                  <a:gd name="T42" fmla="*/ 19 w 221"/>
                  <a:gd name="T43" fmla="*/ 162 h 355"/>
                  <a:gd name="T44" fmla="*/ 30 w 221"/>
                  <a:gd name="T45" fmla="*/ 125 h 355"/>
                  <a:gd name="T46" fmla="*/ 30 w 221"/>
                  <a:gd name="T47" fmla="*/ 86 h 355"/>
                  <a:gd name="T48" fmla="*/ 30 w 221"/>
                  <a:gd name="T49" fmla="*/ 48 h 355"/>
                  <a:gd name="T50" fmla="*/ 49 w 221"/>
                  <a:gd name="T51" fmla="*/ 19 h 355"/>
                  <a:gd name="T52" fmla="*/ 77 w 221"/>
                  <a:gd name="T53" fmla="*/ 9 h 355"/>
                  <a:gd name="T54" fmla="*/ 106 w 221"/>
                  <a:gd name="T55" fmla="*/ 0 h 355"/>
                  <a:gd name="T56" fmla="*/ 125 w 221"/>
                  <a:gd name="T57" fmla="*/ 0 h 355"/>
                  <a:gd name="T58" fmla="*/ 154 w 221"/>
                  <a:gd name="T59" fmla="*/ 9 h 355"/>
                  <a:gd name="T60" fmla="*/ 183 w 221"/>
                  <a:gd name="T61" fmla="*/ 28 h 355"/>
                  <a:gd name="T62" fmla="*/ 202 w 221"/>
                  <a:gd name="T63" fmla="*/ 48 h 355"/>
                  <a:gd name="T64" fmla="*/ 221 w 221"/>
                  <a:gd name="T65" fmla="*/ 76 h 35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21"/>
                  <a:gd name="T100" fmla="*/ 0 h 355"/>
                  <a:gd name="T101" fmla="*/ 221 w 221"/>
                  <a:gd name="T102" fmla="*/ 355 h 35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21" h="355">
                    <a:moveTo>
                      <a:pt x="221" y="76"/>
                    </a:moveTo>
                    <a:lnTo>
                      <a:pt x="211" y="105"/>
                    </a:lnTo>
                    <a:lnTo>
                      <a:pt x="211" y="144"/>
                    </a:lnTo>
                    <a:lnTo>
                      <a:pt x="202" y="172"/>
                    </a:lnTo>
                    <a:lnTo>
                      <a:pt x="192" y="201"/>
                    </a:lnTo>
                    <a:lnTo>
                      <a:pt x="192" y="230"/>
                    </a:lnTo>
                    <a:lnTo>
                      <a:pt x="183" y="258"/>
                    </a:lnTo>
                    <a:lnTo>
                      <a:pt x="183" y="287"/>
                    </a:lnTo>
                    <a:lnTo>
                      <a:pt x="174" y="325"/>
                    </a:lnTo>
                    <a:lnTo>
                      <a:pt x="163" y="345"/>
                    </a:lnTo>
                    <a:lnTo>
                      <a:pt x="154" y="355"/>
                    </a:lnTo>
                    <a:lnTo>
                      <a:pt x="135" y="355"/>
                    </a:lnTo>
                    <a:lnTo>
                      <a:pt x="116" y="355"/>
                    </a:lnTo>
                    <a:lnTo>
                      <a:pt x="96" y="355"/>
                    </a:lnTo>
                    <a:lnTo>
                      <a:pt x="77" y="355"/>
                    </a:lnTo>
                    <a:lnTo>
                      <a:pt x="68" y="355"/>
                    </a:lnTo>
                    <a:lnTo>
                      <a:pt x="49" y="355"/>
                    </a:lnTo>
                    <a:lnTo>
                      <a:pt x="19" y="316"/>
                    </a:lnTo>
                    <a:lnTo>
                      <a:pt x="10" y="278"/>
                    </a:lnTo>
                    <a:lnTo>
                      <a:pt x="0" y="239"/>
                    </a:lnTo>
                    <a:lnTo>
                      <a:pt x="10" y="201"/>
                    </a:lnTo>
                    <a:lnTo>
                      <a:pt x="19" y="162"/>
                    </a:lnTo>
                    <a:lnTo>
                      <a:pt x="30" y="125"/>
                    </a:lnTo>
                    <a:lnTo>
                      <a:pt x="30" y="86"/>
                    </a:lnTo>
                    <a:lnTo>
                      <a:pt x="30" y="48"/>
                    </a:lnTo>
                    <a:lnTo>
                      <a:pt x="49" y="19"/>
                    </a:lnTo>
                    <a:lnTo>
                      <a:pt x="77" y="9"/>
                    </a:lnTo>
                    <a:lnTo>
                      <a:pt x="106" y="0"/>
                    </a:lnTo>
                    <a:lnTo>
                      <a:pt x="125" y="0"/>
                    </a:lnTo>
                    <a:lnTo>
                      <a:pt x="154" y="9"/>
                    </a:lnTo>
                    <a:lnTo>
                      <a:pt x="183" y="28"/>
                    </a:lnTo>
                    <a:lnTo>
                      <a:pt x="202" y="48"/>
                    </a:lnTo>
                    <a:lnTo>
                      <a:pt x="221" y="76"/>
                    </a:lnTo>
                    <a:close/>
                  </a:path>
                </a:pathLst>
              </a:custGeom>
              <a:solidFill>
                <a:srgbClr val="000000"/>
              </a:solidFill>
              <a:ln w="9525">
                <a:noFill/>
                <a:round/>
                <a:headEnd/>
                <a:tailEnd/>
              </a:ln>
            </p:spPr>
            <p:txBody>
              <a:bodyPr>
                <a:prstTxWarp prst="textNoShape">
                  <a:avLst/>
                </a:prstTxWarp>
              </a:bodyPr>
              <a:lstStyle/>
              <a:p>
                <a:endParaRPr lang="en-US"/>
              </a:p>
            </p:txBody>
          </p:sp>
          <p:sp>
            <p:nvSpPr>
              <p:cNvPr id="67902" name="Freeform 755"/>
              <p:cNvSpPr>
                <a:spLocks noChangeAspect="1"/>
              </p:cNvSpPr>
              <p:nvPr/>
            </p:nvSpPr>
            <p:spPr bwMode="auto">
              <a:xfrm>
                <a:off x="3867" y="2424"/>
                <a:ext cx="1189" cy="620"/>
              </a:xfrm>
              <a:custGeom>
                <a:avLst/>
                <a:gdLst>
                  <a:gd name="T0" fmla="*/ 5629 w 5946"/>
                  <a:gd name="T1" fmla="*/ 394 h 3099"/>
                  <a:gd name="T2" fmla="*/ 5294 w 5946"/>
                  <a:gd name="T3" fmla="*/ 777 h 3099"/>
                  <a:gd name="T4" fmla="*/ 5121 w 5946"/>
                  <a:gd name="T5" fmla="*/ 921 h 3099"/>
                  <a:gd name="T6" fmla="*/ 4967 w 5946"/>
                  <a:gd name="T7" fmla="*/ 1094 h 3099"/>
                  <a:gd name="T8" fmla="*/ 4670 w 5946"/>
                  <a:gd name="T9" fmla="*/ 1373 h 3099"/>
                  <a:gd name="T10" fmla="*/ 4306 w 5946"/>
                  <a:gd name="T11" fmla="*/ 1535 h 3099"/>
                  <a:gd name="T12" fmla="*/ 4095 w 5946"/>
                  <a:gd name="T13" fmla="*/ 1593 h 3099"/>
                  <a:gd name="T14" fmla="*/ 3903 w 5946"/>
                  <a:gd name="T15" fmla="*/ 1728 h 3099"/>
                  <a:gd name="T16" fmla="*/ 3654 w 5946"/>
                  <a:gd name="T17" fmla="*/ 1833 h 3099"/>
                  <a:gd name="T18" fmla="*/ 3443 w 5946"/>
                  <a:gd name="T19" fmla="*/ 1958 h 3099"/>
                  <a:gd name="T20" fmla="*/ 3299 w 5946"/>
                  <a:gd name="T21" fmla="*/ 2014 h 3099"/>
                  <a:gd name="T22" fmla="*/ 3461 w 5946"/>
                  <a:gd name="T23" fmla="*/ 1852 h 3099"/>
                  <a:gd name="T24" fmla="*/ 3970 w 5946"/>
                  <a:gd name="T25" fmla="*/ 1583 h 3099"/>
                  <a:gd name="T26" fmla="*/ 4143 w 5946"/>
                  <a:gd name="T27" fmla="*/ 1478 h 3099"/>
                  <a:gd name="T28" fmla="*/ 4257 w 5946"/>
                  <a:gd name="T29" fmla="*/ 1420 h 3099"/>
                  <a:gd name="T30" fmla="*/ 4478 w 5946"/>
                  <a:gd name="T31" fmla="*/ 1306 h 3099"/>
                  <a:gd name="T32" fmla="*/ 4507 w 5946"/>
                  <a:gd name="T33" fmla="*/ 1209 h 3099"/>
                  <a:gd name="T34" fmla="*/ 4440 w 5946"/>
                  <a:gd name="T35" fmla="*/ 1190 h 3099"/>
                  <a:gd name="T36" fmla="*/ 3913 w 5946"/>
                  <a:gd name="T37" fmla="*/ 1487 h 3099"/>
                  <a:gd name="T38" fmla="*/ 3356 w 5946"/>
                  <a:gd name="T39" fmla="*/ 1794 h 3099"/>
                  <a:gd name="T40" fmla="*/ 3385 w 5946"/>
                  <a:gd name="T41" fmla="*/ 1756 h 3099"/>
                  <a:gd name="T42" fmla="*/ 3117 w 5946"/>
                  <a:gd name="T43" fmla="*/ 1794 h 3099"/>
                  <a:gd name="T44" fmla="*/ 2771 w 5946"/>
                  <a:gd name="T45" fmla="*/ 1986 h 3099"/>
                  <a:gd name="T46" fmla="*/ 2416 w 5946"/>
                  <a:gd name="T47" fmla="*/ 2188 h 3099"/>
                  <a:gd name="T48" fmla="*/ 2080 w 5946"/>
                  <a:gd name="T49" fmla="*/ 2302 h 3099"/>
                  <a:gd name="T50" fmla="*/ 1822 w 5946"/>
                  <a:gd name="T51" fmla="*/ 2380 h 3099"/>
                  <a:gd name="T52" fmla="*/ 920 w 5946"/>
                  <a:gd name="T53" fmla="*/ 2763 h 3099"/>
                  <a:gd name="T54" fmla="*/ 9 w 5946"/>
                  <a:gd name="T55" fmla="*/ 3099 h 3099"/>
                  <a:gd name="T56" fmla="*/ 47 w 5946"/>
                  <a:gd name="T57" fmla="*/ 3012 h 3099"/>
                  <a:gd name="T58" fmla="*/ 114 w 5946"/>
                  <a:gd name="T59" fmla="*/ 2965 h 3099"/>
                  <a:gd name="T60" fmla="*/ 133 w 5946"/>
                  <a:gd name="T61" fmla="*/ 2888 h 3099"/>
                  <a:gd name="T62" fmla="*/ 325 w 5946"/>
                  <a:gd name="T63" fmla="*/ 2821 h 3099"/>
                  <a:gd name="T64" fmla="*/ 565 w 5946"/>
                  <a:gd name="T65" fmla="*/ 2754 h 3099"/>
                  <a:gd name="T66" fmla="*/ 843 w 5946"/>
                  <a:gd name="T67" fmla="*/ 2647 h 3099"/>
                  <a:gd name="T68" fmla="*/ 997 w 5946"/>
                  <a:gd name="T69" fmla="*/ 2590 h 3099"/>
                  <a:gd name="T70" fmla="*/ 1084 w 5946"/>
                  <a:gd name="T71" fmla="*/ 2580 h 3099"/>
                  <a:gd name="T72" fmla="*/ 1409 w 5946"/>
                  <a:gd name="T73" fmla="*/ 2418 h 3099"/>
                  <a:gd name="T74" fmla="*/ 1620 w 5946"/>
                  <a:gd name="T75" fmla="*/ 2293 h 3099"/>
                  <a:gd name="T76" fmla="*/ 1716 w 5946"/>
                  <a:gd name="T77" fmla="*/ 2264 h 3099"/>
                  <a:gd name="T78" fmla="*/ 1994 w 5946"/>
                  <a:gd name="T79" fmla="*/ 2139 h 3099"/>
                  <a:gd name="T80" fmla="*/ 2273 w 5946"/>
                  <a:gd name="T81" fmla="*/ 1995 h 3099"/>
                  <a:gd name="T82" fmla="*/ 2378 w 5946"/>
                  <a:gd name="T83" fmla="*/ 1967 h 3099"/>
                  <a:gd name="T84" fmla="*/ 2829 w 5946"/>
                  <a:gd name="T85" fmla="*/ 1737 h 3099"/>
                  <a:gd name="T86" fmla="*/ 3538 w 5946"/>
                  <a:gd name="T87" fmla="*/ 1362 h 3099"/>
                  <a:gd name="T88" fmla="*/ 3711 w 5946"/>
                  <a:gd name="T89" fmla="*/ 1295 h 3099"/>
                  <a:gd name="T90" fmla="*/ 3884 w 5946"/>
                  <a:gd name="T91" fmla="*/ 1218 h 3099"/>
                  <a:gd name="T92" fmla="*/ 4037 w 5946"/>
                  <a:gd name="T93" fmla="*/ 1151 h 3099"/>
                  <a:gd name="T94" fmla="*/ 4123 w 5946"/>
                  <a:gd name="T95" fmla="*/ 1113 h 3099"/>
                  <a:gd name="T96" fmla="*/ 4287 w 5946"/>
                  <a:gd name="T97" fmla="*/ 1027 h 3099"/>
                  <a:gd name="T98" fmla="*/ 4852 w 5946"/>
                  <a:gd name="T99" fmla="*/ 691 h 3099"/>
                  <a:gd name="T100" fmla="*/ 5265 w 5946"/>
                  <a:gd name="T101" fmla="*/ 422 h 3099"/>
                  <a:gd name="T102" fmla="*/ 5552 w 5946"/>
                  <a:gd name="T103" fmla="*/ 192 h 3099"/>
                  <a:gd name="T104" fmla="*/ 5715 w 5946"/>
                  <a:gd name="T105" fmla="*/ 125 h 3099"/>
                  <a:gd name="T106" fmla="*/ 5879 w 5946"/>
                  <a:gd name="T107" fmla="*/ 0 h 3099"/>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5946"/>
                  <a:gd name="T163" fmla="*/ 0 h 3099"/>
                  <a:gd name="T164" fmla="*/ 5946 w 5946"/>
                  <a:gd name="T165" fmla="*/ 3099 h 3099"/>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5946" h="3099">
                    <a:moveTo>
                      <a:pt x="5946" y="30"/>
                    </a:moveTo>
                    <a:lnTo>
                      <a:pt x="5859" y="125"/>
                    </a:lnTo>
                    <a:lnTo>
                      <a:pt x="5782" y="211"/>
                    </a:lnTo>
                    <a:lnTo>
                      <a:pt x="5706" y="308"/>
                    </a:lnTo>
                    <a:lnTo>
                      <a:pt x="5629" y="394"/>
                    </a:lnTo>
                    <a:lnTo>
                      <a:pt x="5552" y="490"/>
                    </a:lnTo>
                    <a:lnTo>
                      <a:pt x="5476" y="576"/>
                    </a:lnTo>
                    <a:lnTo>
                      <a:pt x="5399" y="663"/>
                    </a:lnTo>
                    <a:lnTo>
                      <a:pt x="5303" y="740"/>
                    </a:lnTo>
                    <a:lnTo>
                      <a:pt x="5294" y="777"/>
                    </a:lnTo>
                    <a:lnTo>
                      <a:pt x="5284" y="807"/>
                    </a:lnTo>
                    <a:lnTo>
                      <a:pt x="5265" y="835"/>
                    </a:lnTo>
                    <a:lnTo>
                      <a:pt x="5236" y="854"/>
                    </a:lnTo>
                    <a:lnTo>
                      <a:pt x="5188" y="893"/>
                    </a:lnTo>
                    <a:lnTo>
                      <a:pt x="5121" y="921"/>
                    </a:lnTo>
                    <a:lnTo>
                      <a:pt x="5063" y="960"/>
                    </a:lnTo>
                    <a:lnTo>
                      <a:pt x="5016" y="998"/>
                    </a:lnTo>
                    <a:lnTo>
                      <a:pt x="4996" y="1027"/>
                    </a:lnTo>
                    <a:lnTo>
                      <a:pt x="4977" y="1056"/>
                    </a:lnTo>
                    <a:lnTo>
                      <a:pt x="4967" y="1094"/>
                    </a:lnTo>
                    <a:lnTo>
                      <a:pt x="4967" y="1132"/>
                    </a:lnTo>
                    <a:lnTo>
                      <a:pt x="4891" y="1190"/>
                    </a:lnTo>
                    <a:lnTo>
                      <a:pt x="4814" y="1257"/>
                    </a:lnTo>
                    <a:lnTo>
                      <a:pt x="4747" y="1315"/>
                    </a:lnTo>
                    <a:lnTo>
                      <a:pt x="4670" y="1373"/>
                    </a:lnTo>
                    <a:lnTo>
                      <a:pt x="4603" y="1429"/>
                    </a:lnTo>
                    <a:lnTo>
                      <a:pt x="4517" y="1478"/>
                    </a:lnTo>
                    <a:lnTo>
                      <a:pt x="4440" y="1517"/>
                    </a:lnTo>
                    <a:lnTo>
                      <a:pt x="4345" y="1535"/>
                    </a:lnTo>
                    <a:lnTo>
                      <a:pt x="4306" y="1535"/>
                    </a:lnTo>
                    <a:lnTo>
                      <a:pt x="4257" y="1545"/>
                    </a:lnTo>
                    <a:lnTo>
                      <a:pt x="4210" y="1545"/>
                    </a:lnTo>
                    <a:lnTo>
                      <a:pt x="4171" y="1554"/>
                    </a:lnTo>
                    <a:lnTo>
                      <a:pt x="4134" y="1573"/>
                    </a:lnTo>
                    <a:lnTo>
                      <a:pt x="4095" y="1593"/>
                    </a:lnTo>
                    <a:lnTo>
                      <a:pt x="4066" y="1622"/>
                    </a:lnTo>
                    <a:lnTo>
                      <a:pt x="4046" y="1659"/>
                    </a:lnTo>
                    <a:lnTo>
                      <a:pt x="3999" y="1679"/>
                    </a:lnTo>
                    <a:lnTo>
                      <a:pt x="3951" y="1698"/>
                    </a:lnTo>
                    <a:lnTo>
                      <a:pt x="3903" y="1728"/>
                    </a:lnTo>
                    <a:lnTo>
                      <a:pt x="3855" y="1756"/>
                    </a:lnTo>
                    <a:lnTo>
                      <a:pt x="3807" y="1784"/>
                    </a:lnTo>
                    <a:lnTo>
                      <a:pt x="3759" y="1803"/>
                    </a:lnTo>
                    <a:lnTo>
                      <a:pt x="3702" y="1823"/>
                    </a:lnTo>
                    <a:lnTo>
                      <a:pt x="3654" y="1833"/>
                    </a:lnTo>
                    <a:lnTo>
                      <a:pt x="3615" y="1861"/>
                    </a:lnTo>
                    <a:lnTo>
                      <a:pt x="3567" y="1881"/>
                    </a:lnTo>
                    <a:lnTo>
                      <a:pt x="3529" y="1909"/>
                    </a:lnTo>
                    <a:lnTo>
                      <a:pt x="3491" y="1928"/>
                    </a:lnTo>
                    <a:lnTo>
                      <a:pt x="3443" y="1958"/>
                    </a:lnTo>
                    <a:lnTo>
                      <a:pt x="3405" y="1976"/>
                    </a:lnTo>
                    <a:lnTo>
                      <a:pt x="3366" y="2005"/>
                    </a:lnTo>
                    <a:lnTo>
                      <a:pt x="3327" y="2025"/>
                    </a:lnTo>
                    <a:lnTo>
                      <a:pt x="3299" y="2025"/>
                    </a:lnTo>
                    <a:lnTo>
                      <a:pt x="3299" y="2014"/>
                    </a:lnTo>
                    <a:lnTo>
                      <a:pt x="3289" y="2005"/>
                    </a:lnTo>
                    <a:lnTo>
                      <a:pt x="3280" y="1995"/>
                    </a:lnTo>
                    <a:lnTo>
                      <a:pt x="3270" y="1986"/>
                    </a:lnTo>
                    <a:lnTo>
                      <a:pt x="3366" y="1909"/>
                    </a:lnTo>
                    <a:lnTo>
                      <a:pt x="3461" y="1852"/>
                    </a:lnTo>
                    <a:lnTo>
                      <a:pt x="3558" y="1794"/>
                    </a:lnTo>
                    <a:lnTo>
                      <a:pt x="3663" y="1747"/>
                    </a:lnTo>
                    <a:lnTo>
                      <a:pt x="3769" y="1698"/>
                    </a:lnTo>
                    <a:lnTo>
                      <a:pt x="3865" y="1640"/>
                    </a:lnTo>
                    <a:lnTo>
                      <a:pt x="3970" y="1583"/>
                    </a:lnTo>
                    <a:lnTo>
                      <a:pt x="4066" y="1517"/>
                    </a:lnTo>
                    <a:lnTo>
                      <a:pt x="4085" y="1517"/>
                    </a:lnTo>
                    <a:lnTo>
                      <a:pt x="4104" y="1506"/>
                    </a:lnTo>
                    <a:lnTo>
                      <a:pt x="4123" y="1497"/>
                    </a:lnTo>
                    <a:lnTo>
                      <a:pt x="4143" y="1478"/>
                    </a:lnTo>
                    <a:lnTo>
                      <a:pt x="4162" y="1468"/>
                    </a:lnTo>
                    <a:lnTo>
                      <a:pt x="4181" y="1449"/>
                    </a:lnTo>
                    <a:lnTo>
                      <a:pt x="4201" y="1439"/>
                    </a:lnTo>
                    <a:lnTo>
                      <a:pt x="4220" y="1429"/>
                    </a:lnTo>
                    <a:lnTo>
                      <a:pt x="4257" y="1420"/>
                    </a:lnTo>
                    <a:lnTo>
                      <a:pt x="4306" y="1401"/>
                    </a:lnTo>
                    <a:lnTo>
                      <a:pt x="4354" y="1373"/>
                    </a:lnTo>
                    <a:lnTo>
                      <a:pt x="4401" y="1353"/>
                    </a:lnTo>
                    <a:lnTo>
                      <a:pt x="4440" y="1334"/>
                    </a:lnTo>
                    <a:lnTo>
                      <a:pt x="4478" y="1306"/>
                    </a:lnTo>
                    <a:lnTo>
                      <a:pt x="4517" y="1267"/>
                    </a:lnTo>
                    <a:lnTo>
                      <a:pt x="4545" y="1238"/>
                    </a:lnTo>
                    <a:lnTo>
                      <a:pt x="4536" y="1229"/>
                    </a:lnTo>
                    <a:lnTo>
                      <a:pt x="4526" y="1218"/>
                    </a:lnTo>
                    <a:lnTo>
                      <a:pt x="4507" y="1209"/>
                    </a:lnTo>
                    <a:lnTo>
                      <a:pt x="4498" y="1199"/>
                    </a:lnTo>
                    <a:lnTo>
                      <a:pt x="4487" y="1199"/>
                    </a:lnTo>
                    <a:lnTo>
                      <a:pt x="4469" y="1190"/>
                    </a:lnTo>
                    <a:lnTo>
                      <a:pt x="4459" y="1190"/>
                    </a:lnTo>
                    <a:lnTo>
                      <a:pt x="4440" y="1190"/>
                    </a:lnTo>
                    <a:lnTo>
                      <a:pt x="4334" y="1248"/>
                    </a:lnTo>
                    <a:lnTo>
                      <a:pt x="4229" y="1306"/>
                    </a:lnTo>
                    <a:lnTo>
                      <a:pt x="4123" y="1373"/>
                    </a:lnTo>
                    <a:lnTo>
                      <a:pt x="4018" y="1429"/>
                    </a:lnTo>
                    <a:lnTo>
                      <a:pt x="3913" y="1487"/>
                    </a:lnTo>
                    <a:lnTo>
                      <a:pt x="3797" y="1554"/>
                    </a:lnTo>
                    <a:lnTo>
                      <a:pt x="3691" y="1612"/>
                    </a:lnTo>
                    <a:lnTo>
                      <a:pt x="3577" y="1659"/>
                    </a:lnTo>
                    <a:lnTo>
                      <a:pt x="3356" y="1803"/>
                    </a:lnTo>
                    <a:lnTo>
                      <a:pt x="3356" y="1794"/>
                    </a:lnTo>
                    <a:lnTo>
                      <a:pt x="3366" y="1784"/>
                    </a:lnTo>
                    <a:lnTo>
                      <a:pt x="3375" y="1784"/>
                    </a:lnTo>
                    <a:lnTo>
                      <a:pt x="3375" y="1775"/>
                    </a:lnTo>
                    <a:lnTo>
                      <a:pt x="3385" y="1765"/>
                    </a:lnTo>
                    <a:lnTo>
                      <a:pt x="3385" y="1756"/>
                    </a:lnTo>
                    <a:lnTo>
                      <a:pt x="3385" y="1747"/>
                    </a:lnTo>
                    <a:lnTo>
                      <a:pt x="3337" y="1698"/>
                    </a:lnTo>
                    <a:lnTo>
                      <a:pt x="3270" y="1737"/>
                    </a:lnTo>
                    <a:lnTo>
                      <a:pt x="3194" y="1765"/>
                    </a:lnTo>
                    <a:lnTo>
                      <a:pt x="3117" y="1794"/>
                    </a:lnTo>
                    <a:lnTo>
                      <a:pt x="3050" y="1823"/>
                    </a:lnTo>
                    <a:lnTo>
                      <a:pt x="2973" y="1852"/>
                    </a:lnTo>
                    <a:lnTo>
                      <a:pt x="2906" y="1890"/>
                    </a:lnTo>
                    <a:lnTo>
                      <a:pt x="2839" y="1928"/>
                    </a:lnTo>
                    <a:lnTo>
                      <a:pt x="2771" y="1986"/>
                    </a:lnTo>
                    <a:lnTo>
                      <a:pt x="2704" y="2025"/>
                    </a:lnTo>
                    <a:lnTo>
                      <a:pt x="2628" y="2063"/>
                    </a:lnTo>
                    <a:lnTo>
                      <a:pt x="2560" y="2101"/>
                    </a:lnTo>
                    <a:lnTo>
                      <a:pt x="2484" y="2149"/>
                    </a:lnTo>
                    <a:lnTo>
                      <a:pt x="2416" y="2188"/>
                    </a:lnTo>
                    <a:lnTo>
                      <a:pt x="2340" y="2225"/>
                    </a:lnTo>
                    <a:lnTo>
                      <a:pt x="2263" y="2255"/>
                    </a:lnTo>
                    <a:lnTo>
                      <a:pt x="2186" y="2283"/>
                    </a:lnTo>
                    <a:lnTo>
                      <a:pt x="2138" y="2293"/>
                    </a:lnTo>
                    <a:lnTo>
                      <a:pt x="2080" y="2302"/>
                    </a:lnTo>
                    <a:lnTo>
                      <a:pt x="2024" y="2312"/>
                    </a:lnTo>
                    <a:lnTo>
                      <a:pt x="1966" y="2322"/>
                    </a:lnTo>
                    <a:lnTo>
                      <a:pt x="1918" y="2331"/>
                    </a:lnTo>
                    <a:lnTo>
                      <a:pt x="1860" y="2350"/>
                    </a:lnTo>
                    <a:lnTo>
                      <a:pt x="1822" y="2380"/>
                    </a:lnTo>
                    <a:lnTo>
                      <a:pt x="1783" y="2427"/>
                    </a:lnTo>
                    <a:lnTo>
                      <a:pt x="1572" y="2513"/>
                    </a:lnTo>
                    <a:lnTo>
                      <a:pt x="1352" y="2600"/>
                    </a:lnTo>
                    <a:lnTo>
                      <a:pt x="1131" y="2686"/>
                    </a:lnTo>
                    <a:lnTo>
                      <a:pt x="920" y="2763"/>
                    </a:lnTo>
                    <a:lnTo>
                      <a:pt x="699" y="2840"/>
                    </a:lnTo>
                    <a:lnTo>
                      <a:pt x="479" y="2916"/>
                    </a:lnTo>
                    <a:lnTo>
                      <a:pt x="258" y="2993"/>
                    </a:lnTo>
                    <a:lnTo>
                      <a:pt x="38" y="3079"/>
                    </a:lnTo>
                    <a:lnTo>
                      <a:pt x="9" y="3099"/>
                    </a:lnTo>
                    <a:lnTo>
                      <a:pt x="0" y="3079"/>
                    </a:lnTo>
                    <a:lnTo>
                      <a:pt x="9" y="3060"/>
                    </a:lnTo>
                    <a:lnTo>
                      <a:pt x="19" y="3041"/>
                    </a:lnTo>
                    <a:lnTo>
                      <a:pt x="28" y="3032"/>
                    </a:lnTo>
                    <a:lnTo>
                      <a:pt x="47" y="3012"/>
                    </a:lnTo>
                    <a:lnTo>
                      <a:pt x="67" y="3002"/>
                    </a:lnTo>
                    <a:lnTo>
                      <a:pt x="77" y="2983"/>
                    </a:lnTo>
                    <a:lnTo>
                      <a:pt x="77" y="2965"/>
                    </a:lnTo>
                    <a:lnTo>
                      <a:pt x="105" y="2965"/>
                    </a:lnTo>
                    <a:lnTo>
                      <a:pt x="114" y="2965"/>
                    </a:lnTo>
                    <a:lnTo>
                      <a:pt x="124" y="2955"/>
                    </a:lnTo>
                    <a:lnTo>
                      <a:pt x="124" y="2935"/>
                    </a:lnTo>
                    <a:lnTo>
                      <a:pt x="124" y="2916"/>
                    </a:lnTo>
                    <a:lnTo>
                      <a:pt x="124" y="2907"/>
                    </a:lnTo>
                    <a:lnTo>
                      <a:pt x="133" y="2888"/>
                    </a:lnTo>
                    <a:lnTo>
                      <a:pt x="144" y="2877"/>
                    </a:lnTo>
                    <a:lnTo>
                      <a:pt x="182" y="2859"/>
                    </a:lnTo>
                    <a:lnTo>
                      <a:pt x="230" y="2840"/>
                    </a:lnTo>
                    <a:lnTo>
                      <a:pt x="277" y="2830"/>
                    </a:lnTo>
                    <a:lnTo>
                      <a:pt x="325" y="2821"/>
                    </a:lnTo>
                    <a:lnTo>
                      <a:pt x="374" y="2821"/>
                    </a:lnTo>
                    <a:lnTo>
                      <a:pt x="421" y="2801"/>
                    </a:lnTo>
                    <a:lnTo>
                      <a:pt x="469" y="2782"/>
                    </a:lnTo>
                    <a:lnTo>
                      <a:pt x="508" y="2754"/>
                    </a:lnTo>
                    <a:lnTo>
                      <a:pt x="565" y="2754"/>
                    </a:lnTo>
                    <a:lnTo>
                      <a:pt x="623" y="2744"/>
                    </a:lnTo>
                    <a:lnTo>
                      <a:pt x="671" y="2724"/>
                    </a:lnTo>
                    <a:lnTo>
                      <a:pt x="729" y="2696"/>
                    </a:lnTo>
                    <a:lnTo>
                      <a:pt x="785" y="2677"/>
                    </a:lnTo>
                    <a:lnTo>
                      <a:pt x="843" y="2647"/>
                    </a:lnTo>
                    <a:lnTo>
                      <a:pt x="901" y="2638"/>
                    </a:lnTo>
                    <a:lnTo>
                      <a:pt x="959" y="2619"/>
                    </a:lnTo>
                    <a:lnTo>
                      <a:pt x="968" y="2610"/>
                    </a:lnTo>
                    <a:lnTo>
                      <a:pt x="987" y="2600"/>
                    </a:lnTo>
                    <a:lnTo>
                      <a:pt x="997" y="2590"/>
                    </a:lnTo>
                    <a:lnTo>
                      <a:pt x="1016" y="2580"/>
                    </a:lnTo>
                    <a:lnTo>
                      <a:pt x="1035" y="2571"/>
                    </a:lnTo>
                    <a:lnTo>
                      <a:pt x="1054" y="2561"/>
                    </a:lnTo>
                    <a:lnTo>
                      <a:pt x="1073" y="2571"/>
                    </a:lnTo>
                    <a:lnTo>
                      <a:pt x="1084" y="2580"/>
                    </a:lnTo>
                    <a:lnTo>
                      <a:pt x="1151" y="2552"/>
                    </a:lnTo>
                    <a:lnTo>
                      <a:pt x="1217" y="2513"/>
                    </a:lnTo>
                    <a:lnTo>
                      <a:pt x="1284" y="2485"/>
                    </a:lnTo>
                    <a:lnTo>
                      <a:pt x="1352" y="2456"/>
                    </a:lnTo>
                    <a:lnTo>
                      <a:pt x="1409" y="2418"/>
                    </a:lnTo>
                    <a:lnTo>
                      <a:pt x="1467" y="2380"/>
                    </a:lnTo>
                    <a:lnTo>
                      <a:pt x="1525" y="2331"/>
                    </a:lnTo>
                    <a:lnTo>
                      <a:pt x="1583" y="2283"/>
                    </a:lnTo>
                    <a:lnTo>
                      <a:pt x="1601" y="2293"/>
                    </a:lnTo>
                    <a:lnTo>
                      <a:pt x="1620" y="2293"/>
                    </a:lnTo>
                    <a:lnTo>
                      <a:pt x="1639" y="2293"/>
                    </a:lnTo>
                    <a:lnTo>
                      <a:pt x="1658" y="2283"/>
                    </a:lnTo>
                    <a:lnTo>
                      <a:pt x="1678" y="2274"/>
                    </a:lnTo>
                    <a:lnTo>
                      <a:pt x="1697" y="2264"/>
                    </a:lnTo>
                    <a:lnTo>
                      <a:pt x="1716" y="2264"/>
                    </a:lnTo>
                    <a:lnTo>
                      <a:pt x="1736" y="2274"/>
                    </a:lnTo>
                    <a:lnTo>
                      <a:pt x="1802" y="2225"/>
                    </a:lnTo>
                    <a:lnTo>
                      <a:pt x="1860" y="2197"/>
                    </a:lnTo>
                    <a:lnTo>
                      <a:pt x="1927" y="2169"/>
                    </a:lnTo>
                    <a:lnTo>
                      <a:pt x="1994" y="2139"/>
                    </a:lnTo>
                    <a:lnTo>
                      <a:pt x="2061" y="2111"/>
                    </a:lnTo>
                    <a:lnTo>
                      <a:pt x="2129" y="2072"/>
                    </a:lnTo>
                    <a:lnTo>
                      <a:pt x="2186" y="2044"/>
                    </a:lnTo>
                    <a:lnTo>
                      <a:pt x="2254" y="2005"/>
                    </a:lnTo>
                    <a:lnTo>
                      <a:pt x="2273" y="1995"/>
                    </a:lnTo>
                    <a:lnTo>
                      <a:pt x="2291" y="1995"/>
                    </a:lnTo>
                    <a:lnTo>
                      <a:pt x="2310" y="1986"/>
                    </a:lnTo>
                    <a:lnTo>
                      <a:pt x="2340" y="1976"/>
                    </a:lnTo>
                    <a:lnTo>
                      <a:pt x="2359" y="1967"/>
                    </a:lnTo>
                    <a:lnTo>
                      <a:pt x="2378" y="1967"/>
                    </a:lnTo>
                    <a:lnTo>
                      <a:pt x="2398" y="1967"/>
                    </a:lnTo>
                    <a:lnTo>
                      <a:pt x="2416" y="1976"/>
                    </a:lnTo>
                    <a:lnTo>
                      <a:pt x="2551" y="1890"/>
                    </a:lnTo>
                    <a:lnTo>
                      <a:pt x="2685" y="1803"/>
                    </a:lnTo>
                    <a:lnTo>
                      <a:pt x="2829" y="1737"/>
                    </a:lnTo>
                    <a:lnTo>
                      <a:pt x="2973" y="1670"/>
                    </a:lnTo>
                    <a:lnTo>
                      <a:pt x="3117" y="1603"/>
                    </a:lnTo>
                    <a:lnTo>
                      <a:pt x="3270" y="1526"/>
                    </a:lnTo>
                    <a:lnTo>
                      <a:pt x="3405" y="1449"/>
                    </a:lnTo>
                    <a:lnTo>
                      <a:pt x="3538" y="1362"/>
                    </a:lnTo>
                    <a:lnTo>
                      <a:pt x="3577" y="1353"/>
                    </a:lnTo>
                    <a:lnTo>
                      <a:pt x="3615" y="1343"/>
                    </a:lnTo>
                    <a:lnTo>
                      <a:pt x="3644" y="1324"/>
                    </a:lnTo>
                    <a:lnTo>
                      <a:pt x="3682" y="1315"/>
                    </a:lnTo>
                    <a:lnTo>
                      <a:pt x="3711" y="1295"/>
                    </a:lnTo>
                    <a:lnTo>
                      <a:pt x="3749" y="1276"/>
                    </a:lnTo>
                    <a:lnTo>
                      <a:pt x="3779" y="1267"/>
                    </a:lnTo>
                    <a:lnTo>
                      <a:pt x="3816" y="1248"/>
                    </a:lnTo>
                    <a:lnTo>
                      <a:pt x="3855" y="1238"/>
                    </a:lnTo>
                    <a:lnTo>
                      <a:pt x="3884" y="1218"/>
                    </a:lnTo>
                    <a:lnTo>
                      <a:pt x="3913" y="1190"/>
                    </a:lnTo>
                    <a:lnTo>
                      <a:pt x="3941" y="1171"/>
                    </a:lnTo>
                    <a:lnTo>
                      <a:pt x="3970" y="1151"/>
                    </a:lnTo>
                    <a:lnTo>
                      <a:pt x="3999" y="1142"/>
                    </a:lnTo>
                    <a:lnTo>
                      <a:pt x="4037" y="1151"/>
                    </a:lnTo>
                    <a:lnTo>
                      <a:pt x="4076" y="1162"/>
                    </a:lnTo>
                    <a:lnTo>
                      <a:pt x="4085" y="1151"/>
                    </a:lnTo>
                    <a:lnTo>
                      <a:pt x="4104" y="1142"/>
                    </a:lnTo>
                    <a:lnTo>
                      <a:pt x="4114" y="1132"/>
                    </a:lnTo>
                    <a:lnTo>
                      <a:pt x="4123" y="1113"/>
                    </a:lnTo>
                    <a:lnTo>
                      <a:pt x="4143" y="1113"/>
                    </a:lnTo>
                    <a:lnTo>
                      <a:pt x="4152" y="1104"/>
                    </a:lnTo>
                    <a:lnTo>
                      <a:pt x="4171" y="1104"/>
                    </a:lnTo>
                    <a:lnTo>
                      <a:pt x="4190" y="1104"/>
                    </a:lnTo>
                    <a:lnTo>
                      <a:pt x="4287" y="1027"/>
                    </a:lnTo>
                    <a:lnTo>
                      <a:pt x="4392" y="951"/>
                    </a:lnTo>
                    <a:lnTo>
                      <a:pt x="4507" y="883"/>
                    </a:lnTo>
                    <a:lnTo>
                      <a:pt x="4622" y="816"/>
                    </a:lnTo>
                    <a:lnTo>
                      <a:pt x="4737" y="758"/>
                    </a:lnTo>
                    <a:lnTo>
                      <a:pt x="4852" y="691"/>
                    </a:lnTo>
                    <a:lnTo>
                      <a:pt x="4958" y="624"/>
                    </a:lnTo>
                    <a:lnTo>
                      <a:pt x="5072" y="538"/>
                    </a:lnTo>
                    <a:lnTo>
                      <a:pt x="5130" y="499"/>
                    </a:lnTo>
                    <a:lnTo>
                      <a:pt x="5197" y="461"/>
                    </a:lnTo>
                    <a:lnTo>
                      <a:pt x="5265" y="422"/>
                    </a:lnTo>
                    <a:lnTo>
                      <a:pt x="5322" y="385"/>
                    </a:lnTo>
                    <a:lnTo>
                      <a:pt x="5390" y="346"/>
                    </a:lnTo>
                    <a:lnTo>
                      <a:pt x="5447" y="299"/>
                    </a:lnTo>
                    <a:lnTo>
                      <a:pt x="5504" y="241"/>
                    </a:lnTo>
                    <a:lnTo>
                      <a:pt x="5552" y="192"/>
                    </a:lnTo>
                    <a:lnTo>
                      <a:pt x="5591" y="192"/>
                    </a:lnTo>
                    <a:lnTo>
                      <a:pt x="5620" y="183"/>
                    </a:lnTo>
                    <a:lnTo>
                      <a:pt x="5648" y="174"/>
                    </a:lnTo>
                    <a:lnTo>
                      <a:pt x="5668" y="164"/>
                    </a:lnTo>
                    <a:lnTo>
                      <a:pt x="5715" y="125"/>
                    </a:lnTo>
                    <a:lnTo>
                      <a:pt x="5745" y="77"/>
                    </a:lnTo>
                    <a:lnTo>
                      <a:pt x="5782" y="39"/>
                    </a:lnTo>
                    <a:lnTo>
                      <a:pt x="5821" y="11"/>
                    </a:lnTo>
                    <a:lnTo>
                      <a:pt x="5850" y="0"/>
                    </a:lnTo>
                    <a:lnTo>
                      <a:pt x="5879" y="0"/>
                    </a:lnTo>
                    <a:lnTo>
                      <a:pt x="5907" y="11"/>
                    </a:lnTo>
                    <a:lnTo>
                      <a:pt x="5946" y="30"/>
                    </a:lnTo>
                    <a:close/>
                  </a:path>
                </a:pathLst>
              </a:custGeom>
              <a:solidFill>
                <a:srgbClr val="9B9BBF"/>
              </a:solidFill>
              <a:ln w="9525">
                <a:noFill/>
                <a:round/>
                <a:headEnd/>
                <a:tailEnd/>
              </a:ln>
            </p:spPr>
            <p:txBody>
              <a:bodyPr>
                <a:prstTxWarp prst="textNoShape">
                  <a:avLst/>
                </a:prstTxWarp>
              </a:bodyPr>
              <a:lstStyle/>
              <a:p>
                <a:endParaRPr lang="en-US"/>
              </a:p>
            </p:txBody>
          </p:sp>
          <p:sp>
            <p:nvSpPr>
              <p:cNvPr id="67903" name="Freeform 756"/>
              <p:cNvSpPr>
                <a:spLocks noChangeAspect="1" noEditPoints="1"/>
              </p:cNvSpPr>
              <p:nvPr/>
            </p:nvSpPr>
            <p:spPr bwMode="auto">
              <a:xfrm>
                <a:off x="1702" y="3109"/>
                <a:ext cx="1039" cy="332"/>
              </a:xfrm>
              <a:custGeom>
                <a:avLst/>
                <a:gdLst>
                  <a:gd name="T0" fmla="*/ 1073 w 5198"/>
                  <a:gd name="T1" fmla="*/ 1199 h 1659"/>
                  <a:gd name="T2" fmla="*/ 1006 w 5198"/>
                  <a:gd name="T3" fmla="*/ 1227 h 1659"/>
                  <a:gd name="T4" fmla="*/ 949 w 5198"/>
                  <a:gd name="T5" fmla="*/ 1266 h 1659"/>
                  <a:gd name="T6" fmla="*/ 892 w 5198"/>
                  <a:gd name="T7" fmla="*/ 1313 h 1659"/>
                  <a:gd name="T8" fmla="*/ 843 w 5198"/>
                  <a:gd name="T9" fmla="*/ 1371 h 1659"/>
                  <a:gd name="T10" fmla="*/ 843 w 5198"/>
                  <a:gd name="T11" fmla="*/ 1438 h 1659"/>
                  <a:gd name="T12" fmla="*/ 834 w 5198"/>
                  <a:gd name="T13" fmla="*/ 1486 h 1659"/>
                  <a:gd name="T14" fmla="*/ 738 w 5198"/>
                  <a:gd name="T15" fmla="*/ 1534 h 1659"/>
                  <a:gd name="T16" fmla="*/ 623 w 5198"/>
                  <a:gd name="T17" fmla="*/ 1554 h 1659"/>
                  <a:gd name="T18" fmla="*/ 508 w 5198"/>
                  <a:gd name="T19" fmla="*/ 1572 h 1659"/>
                  <a:gd name="T20" fmla="*/ 374 w 5198"/>
                  <a:gd name="T21" fmla="*/ 1649 h 1659"/>
                  <a:gd name="T22" fmla="*/ 249 w 5198"/>
                  <a:gd name="T23" fmla="*/ 1659 h 1659"/>
                  <a:gd name="T24" fmla="*/ 124 w 5198"/>
                  <a:gd name="T25" fmla="*/ 1621 h 1659"/>
                  <a:gd name="T26" fmla="*/ 0 w 5198"/>
                  <a:gd name="T27" fmla="*/ 1554 h 1659"/>
                  <a:gd name="T28" fmla="*/ 2081 w 5198"/>
                  <a:gd name="T29" fmla="*/ 863 h 1659"/>
                  <a:gd name="T30" fmla="*/ 2081 w 5198"/>
                  <a:gd name="T31" fmla="*/ 882 h 1659"/>
                  <a:gd name="T32" fmla="*/ 2081 w 5198"/>
                  <a:gd name="T33" fmla="*/ 901 h 1659"/>
                  <a:gd name="T34" fmla="*/ 2081 w 5198"/>
                  <a:gd name="T35" fmla="*/ 930 h 1659"/>
                  <a:gd name="T36" fmla="*/ 2071 w 5198"/>
                  <a:gd name="T37" fmla="*/ 958 h 1659"/>
                  <a:gd name="T38" fmla="*/ 1937 w 5198"/>
                  <a:gd name="T39" fmla="*/ 939 h 1659"/>
                  <a:gd name="T40" fmla="*/ 1813 w 5198"/>
                  <a:gd name="T41" fmla="*/ 958 h 1659"/>
                  <a:gd name="T42" fmla="*/ 1697 w 5198"/>
                  <a:gd name="T43" fmla="*/ 1016 h 1659"/>
                  <a:gd name="T44" fmla="*/ 1592 w 5198"/>
                  <a:gd name="T45" fmla="*/ 1093 h 1659"/>
                  <a:gd name="T46" fmla="*/ 1553 w 5198"/>
                  <a:gd name="T47" fmla="*/ 1141 h 1659"/>
                  <a:gd name="T48" fmla="*/ 1534 w 5198"/>
                  <a:gd name="T49" fmla="*/ 1189 h 1659"/>
                  <a:gd name="T50" fmla="*/ 1534 w 5198"/>
                  <a:gd name="T51" fmla="*/ 1246 h 1659"/>
                  <a:gd name="T52" fmla="*/ 1534 w 5198"/>
                  <a:gd name="T53" fmla="*/ 1304 h 1659"/>
                  <a:gd name="T54" fmla="*/ 1486 w 5198"/>
                  <a:gd name="T55" fmla="*/ 1256 h 1659"/>
                  <a:gd name="T56" fmla="*/ 1419 w 5198"/>
                  <a:gd name="T57" fmla="*/ 1199 h 1659"/>
                  <a:gd name="T58" fmla="*/ 1333 w 5198"/>
                  <a:gd name="T59" fmla="*/ 1160 h 1659"/>
                  <a:gd name="T60" fmla="*/ 1237 w 5198"/>
                  <a:gd name="T61" fmla="*/ 1141 h 1659"/>
                  <a:gd name="T62" fmla="*/ 4661 w 5198"/>
                  <a:gd name="T63" fmla="*/ 0 h 1659"/>
                  <a:gd name="T64" fmla="*/ 4775 w 5198"/>
                  <a:gd name="T65" fmla="*/ 18 h 1659"/>
                  <a:gd name="T66" fmla="*/ 4891 w 5198"/>
                  <a:gd name="T67" fmla="*/ 38 h 1659"/>
                  <a:gd name="T68" fmla="*/ 4996 w 5198"/>
                  <a:gd name="T69" fmla="*/ 38 h 1659"/>
                  <a:gd name="T70" fmla="*/ 5111 w 5198"/>
                  <a:gd name="T71" fmla="*/ 38 h 1659"/>
                  <a:gd name="T72" fmla="*/ 5140 w 5198"/>
                  <a:gd name="T73" fmla="*/ 67 h 1659"/>
                  <a:gd name="T74" fmla="*/ 5169 w 5198"/>
                  <a:gd name="T75" fmla="*/ 67 h 1659"/>
                  <a:gd name="T76" fmla="*/ 5198 w 5198"/>
                  <a:gd name="T77" fmla="*/ 67 h 1659"/>
                  <a:gd name="T78" fmla="*/ 5140 w 5198"/>
                  <a:gd name="T79" fmla="*/ 95 h 1659"/>
                  <a:gd name="T80" fmla="*/ 5025 w 5198"/>
                  <a:gd name="T81" fmla="*/ 143 h 1659"/>
                  <a:gd name="T82" fmla="*/ 4919 w 5198"/>
                  <a:gd name="T83" fmla="*/ 192 h 1659"/>
                  <a:gd name="T84" fmla="*/ 4805 w 5198"/>
                  <a:gd name="T85" fmla="*/ 229 h 1659"/>
                  <a:gd name="T86" fmla="*/ 4699 w 5198"/>
                  <a:gd name="T87" fmla="*/ 248 h 1659"/>
                  <a:gd name="T88" fmla="*/ 4613 w 5198"/>
                  <a:gd name="T89" fmla="*/ 278 h 1659"/>
                  <a:gd name="T90" fmla="*/ 4536 w 5198"/>
                  <a:gd name="T91" fmla="*/ 297 h 1659"/>
                  <a:gd name="T92" fmla="*/ 4450 w 5198"/>
                  <a:gd name="T93" fmla="*/ 297 h 1659"/>
                  <a:gd name="T94" fmla="*/ 4383 w 5198"/>
                  <a:gd name="T95" fmla="*/ 278 h 1659"/>
                  <a:gd name="T96" fmla="*/ 4334 w 5198"/>
                  <a:gd name="T97" fmla="*/ 278 h 1659"/>
                  <a:gd name="T98" fmla="*/ 4296 w 5198"/>
                  <a:gd name="T99" fmla="*/ 287 h 1659"/>
                  <a:gd name="T100" fmla="*/ 4267 w 5198"/>
                  <a:gd name="T101" fmla="*/ 317 h 1659"/>
                  <a:gd name="T102" fmla="*/ 4248 w 5198"/>
                  <a:gd name="T103" fmla="*/ 326 h 1659"/>
                  <a:gd name="T104" fmla="*/ 4258 w 5198"/>
                  <a:gd name="T105" fmla="*/ 306 h 1659"/>
                  <a:gd name="T106" fmla="*/ 4278 w 5198"/>
                  <a:gd name="T107" fmla="*/ 287 h 1659"/>
                  <a:gd name="T108" fmla="*/ 4267 w 5198"/>
                  <a:gd name="T109" fmla="*/ 259 h 1659"/>
                  <a:gd name="T110" fmla="*/ 4181 w 5198"/>
                  <a:gd name="T111" fmla="*/ 248 h 1659"/>
                  <a:gd name="T112" fmla="*/ 4028 w 5198"/>
                  <a:gd name="T113" fmla="*/ 287 h 1659"/>
                  <a:gd name="T114" fmla="*/ 3874 w 5198"/>
                  <a:gd name="T115" fmla="*/ 345 h 1659"/>
                  <a:gd name="T116" fmla="*/ 3721 w 5198"/>
                  <a:gd name="T117" fmla="*/ 412 h 1659"/>
                  <a:gd name="T118" fmla="*/ 3635 w 5198"/>
                  <a:gd name="T119" fmla="*/ 431 h 1659"/>
                  <a:gd name="T120" fmla="*/ 3635 w 5198"/>
                  <a:gd name="T121" fmla="*/ 412 h 1659"/>
                  <a:gd name="T122" fmla="*/ 3624 w 5198"/>
                  <a:gd name="T123" fmla="*/ 383 h 1659"/>
                  <a:gd name="T124" fmla="*/ 3624 w 5198"/>
                  <a:gd name="T125" fmla="*/ 364 h 165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5198"/>
                  <a:gd name="T190" fmla="*/ 0 h 1659"/>
                  <a:gd name="T191" fmla="*/ 5198 w 5198"/>
                  <a:gd name="T192" fmla="*/ 1659 h 165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5198" h="1659">
                    <a:moveTo>
                      <a:pt x="0" y="1554"/>
                    </a:moveTo>
                    <a:lnTo>
                      <a:pt x="1073" y="1199"/>
                    </a:lnTo>
                    <a:lnTo>
                      <a:pt x="1045" y="1218"/>
                    </a:lnTo>
                    <a:lnTo>
                      <a:pt x="1006" y="1227"/>
                    </a:lnTo>
                    <a:lnTo>
                      <a:pt x="978" y="1246"/>
                    </a:lnTo>
                    <a:lnTo>
                      <a:pt x="949" y="1266"/>
                    </a:lnTo>
                    <a:lnTo>
                      <a:pt x="920" y="1285"/>
                    </a:lnTo>
                    <a:lnTo>
                      <a:pt x="892" y="1313"/>
                    </a:lnTo>
                    <a:lnTo>
                      <a:pt x="862" y="1333"/>
                    </a:lnTo>
                    <a:lnTo>
                      <a:pt x="843" y="1371"/>
                    </a:lnTo>
                    <a:lnTo>
                      <a:pt x="843" y="1410"/>
                    </a:lnTo>
                    <a:lnTo>
                      <a:pt x="843" y="1438"/>
                    </a:lnTo>
                    <a:lnTo>
                      <a:pt x="843" y="1466"/>
                    </a:lnTo>
                    <a:lnTo>
                      <a:pt x="834" y="1486"/>
                    </a:lnTo>
                    <a:lnTo>
                      <a:pt x="796" y="1524"/>
                    </a:lnTo>
                    <a:lnTo>
                      <a:pt x="738" y="1534"/>
                    </a:lnTo>
                    <a:lnTo>
                      <a:pt x="681" y="1544"/>
                    </a:lnTo>
                    <a:lnTo>
                      <a:pt x="623" y="1554"/>
                    </a:lnTo>
                    <a:lnTo>
                      <a:pt x="565" y="1563"/>
                    </a:lnTo>
                    <a:lnTo>
                      <a:pt x="508" y="1572"/>
                    </a:lnTo>
                    <a:lnTo>
                      <a:pt x="441" y="1621"/>
                    </a:lnTo>
                    <a:lnTo>
                      <a:pt x="374" y="1649"/>
                    </a:lnTo>
                    <a:lnTo>
                      <a:pt x="316" y="1659"/>
                    </a:lnTo>
                    <a:lnTo>
                      <a:pt x="249" y="1659"/>
                    </a:lnTo>
                    <a:lnTo>
                      <a:pt x="182" y="1640"/>
                    </a:lnTo>
                    <a:lnTo>
                      <a:pt x="124" y="1621"/>
                    </a:lnTo>
                    <a:lnTo>
                      <a:pt x="57" y="1591"/>
                    </a:lnTo>
                    <a:lnTo>
                      <a:pt x="0" y="1554"/>
                    </a:lnTo>
                    <a:close/>
                    <a:moveTo>
                      <a:pt x="1237" y="1141"/>
                    </a:moveTo>
                    <a:lnTo>
                      <a:pt x="2081" y="863"/>
                    </a:lnTo>
                    <a:lnTo>
                      <a:pt x="2081" y="872"/>
                    </a:lnTo>
                    <a:lnTo>
                      <a:pt x="2081" y="882"/>
                    </a:lnTo>
                    <a:lnTo>
                      <a:pt x="2081" y="891"/>
                    </a:lnTo>
                    <a:lnTo>
                      <a:pt x="2081" y="901"/>
                    </a:lnTo>
                    <a:lnTo>
                      <a:pt x="2081" y="920"/>
                    </a:lnTo>
                    <a:lnTo>
                      <a:pt x="2081" y="930"/>
                    </a:lnTo>
                    <a:lnTo>
                      <a:pt x="2071" y="939"/>
                    </a:lnTo>
                    <a:lnTo>
                      <a:pt x="2071" y="958"/>
                    </a:lnTo>
                    <a:lnTo>
                      <a:pt x="2004" y="939"/>
                    </a:lnTo>
                    <a:lnTo>
                      <a:pt x="1937" y="939"/>
                    </a:lnTo>
                    <a:lnTo>
                      <a:pt x="1869" y="949"/>
                    </a:lnTo>
                    <a:lnTo>
                      <a:pt x="1813" y="958"/>
                    </a:lnTo>
                    <a:lnTo>
                      <a:pt x="1755" y="988"/>
                    </a:lnTo>
                    <a:lnTo>
                      <a:pt x="1697" y="1016"/>
                    </a:lnTo>
                    <a:lnTo>
                      <a:pt x="1639" y="1055"/>
                    </a:lnTo>
                    <a:lnTo>
                      <a:pt x="1592" y="1093"/>
                    </a:lnTo>
                    <a:lnTo>
                      <a:pt x="1572" y="1122"/>
                    </a:lnTo>
                    <a:lnTo>
                      <a:pt x="1553" y="1141"/>
                    </a:lnTo>
                    <a:lnTo>
                      <a:pt x="1544" y="1169"/>
                    </a:lnTo>
                    <a:lnTo>
                      <a:pt x="1534" y="1189"/>
                    </a:lnTo>
                    <a:lnTo>
                      <a:pt x="1534" y="1218"/>
                    </a:lnTo>
                    <a:lnTo>
                      <a:pt x="1534" y="1246"/>
                    </a:lnTo>
                    <a:lnTo>
                      <a:pt x="1534" y="1275"/>
                    </a:lnTo>
                    <a:lnTo>
                      <a:pt x="1534" y="1304"/>
                    </a:lnTo>
                    <a:lnTo>
                      <a:pt x="1514" y="1285"/>
                    </a:lnTo>
                    <a:lnTo>
                      <a:pt x="1486" y="1256"/>
                    </a:lnTo>
                    <a:lnTo>
                      <a:pt x="1458" y="1227"/>
                    </a:lnTo>
                    <a:lnTo>
                      <a:pt x="1419" y="1199"/>
                    </a:lnTo>
                    <a:lnTo>
                      <a:pt x="1381" y="1180"/>
                    </a:lnTo>
                    <a:lnTo>
                      <a:pt x="1333" y="1160"/>
                    </a:lnTo>
                    <a:lnTo>
                      <a:pt x="1284" y="1150"/>
                    </a:lnTo>
                    <a:lnTo>
                      <a:pt x="1237" y="1141"/>
                    </a:lnTo>
                    <a:close/>
                    <a:moveTo>
                      <a:pt x="3624" y="345"/>
                    </a:moveTo>
                    <a:lnTo>
                      <a:pt x="4661" y="0"/>
                    </a:lnTo>
                    <a:lnTo>
                      <a:pt x="4719" y="9"/>
                    </a:lnTo>
                    <a:lnTo>
                      <a:pt x="4775" y="18"/>
                    </a:lnTo>
                    <a:lnTo>
                      <a:pt x="4833" y="28"/>
                    </a:lnTo>
                    <a:lnTo>
                      <a:pt x="4891" y="38"/>
                    </a:lnTo>
                    <a:lnTo>
                      <a:pt x="4949" y="38"/>
                    </a:lnTo>
                    <a:lnTo>
                      <a:pt x="4996" y="38"/>
                    </a:lnTo>
                    <a:lnTo>
                      <a:pt x="5054" y="38"/>
                    </a:lnTo>
                    <a:lnTo>
                      <a:pt x="5111" y="38"/>
                    </a:lnTo>
                    <a:lnTo>
                      <a:pt x="5130" y="57"/>
                    </a:lnTo>
                    <a:lnTo>
                      <a:pt x="5140" y="67"/>
                    </a:lnTo>
                    <a:lnTo>
                      <a:pt x="5149" y="67"/>
                    </a:lnTo>
                    <a:lnTo>
                      <a:pt x="5169" y="67"/>
                    </a:lnTo>
                    <a:lnTo>
                      <a:pt x="5188" y="67"/>
                    </a:lnTo>
                    <a:lnTo>
                      <a:pt x="5198" y="67"/>
                    </a:lnTo>
                    <a:lnTo>
                      <a:pt x="5198" y="76"/>
                    </a:lnTo>
                    <a:lnTo>
                      <a:pt x="5140" y="95"/>
                    </a:lnTo>
                    <a:lnTo>
                      <a:pt x="5083" y="115"/>
                    </a:lnTo>
                    <a:lnTo>
                      <a:pt x="5025" y="143"/>
                    </a:lnTo>
                    <a:lnTo>
                      <a:pt x="4977" y="173"/>
                    </a:lnTo>
                    <a:lnTo>
                      <a:pt x="4919" y="192"/>
                    </a:lnTo>
                    <a:lnTo>
                      <a:pt x="4863" y="220"/>
                    </a:lnTo>
                    <a:lnTo>
                      <a:pt x="4805" y="229"/>
                    </a:lnTo>
                    <a:lnTo>
                      <a:pt x="4738" y="229"/>
                    </a:lnTo>
                    <a:lnTo>
                      <a:pt x="4699" y="248"/>
                    </a:lnTo>
                    <a:lnTo>
                      <a:pt x="4661" y="268"/>
                    </a:lnTo>
                    <a:lnTo>
                      <a:pt x="4613" y="278"/>
                    </a:lnTo>
                    <a:lnTo>
                      <a:pt x="4575" y="297"/>
                    </a:lnTo>
                    <a:lnTo>
                      <a:pt x="4536" y="297"/>
                    </a:lnTo>
                    <a:lnTo>
                      <a:pt x="4488" y="306"/>
                    </a:lnTo>
                    <a:lnTo>
                      <a:pt x="4450" y="297"/>
                    </a:lnTo>
                    <a:lnTo>
                      <a:pt x="4411" y="278"/>
                    </a:lnTo>
                    <a:lnTo>
                      <a:pt x="4383" y="278"/>
                    </a:lnTo>
                    <a:lnTo>
                      <a:pt x="4364" y="278"/>
                    </a:lnTo>
                    <a:lnTo>
                      <a:pt x="4334" y="278"/>
                    </a:lnTo>
                    <a:lnTo>
                      <a:pt x="4315" y="278"/>
                    </a:lnTo>
                    <a:lnTo>
                      <a:pt x="4296" y="287"/>
                    </a:lnTo>
                    <a:lnTo>
                      <a:pt x="4278" y="297"/>
                    </a:lnTo>
                    <a:lnTo>
                      <a:pt x="4267" y="317"/>
                    </a:lnTo>
                    <a:lnTo>
                      <a:pt x="4248" y="336"/>
                    </a:lnTo>
                    <a:lnTo>
                      <a:pt x="4248" y="326"/>
                    </a:lnTo>
                    <a:lnTo>
                      <a:pt x="4258" y="317"/>
                    </a:lnTo>
                    <a:lnTo>
                      <a:pt x="4258" y="306"/>
                    </a:lnTo>
                    <a:lnTo>
                      <a:pt x="4267" y="297"/>
                    </a:lnTo>
                    <a:lnTo>
                      <a:pt x="4278" y="287"/>
                    </a:lnTo>
                    <a:lnTo>
                      <a:pt x="4278" y="268"/>
                    </a:lnTo>
                    <a:lnTo>
                      <a:pt x="4267" y="259"/>
                    </a:lnTo>
                    <a:lnTo>
                      <a:pt x="4248" y="248"/>
                    </a:lnTo>
                    <a:lnTo>
                      <a:pt x="4181" y="248"/>
                    </a:lnTo>
                    <a:lnTo>
                      <a:pt x="4104" y="268"/>
                    </a:lnTo>
                    <a:lnTo>
                      <a:pt x="4028" y="287"/>
                    </a:lnTo>
                    <a:lnTo>
                      <a:pt x="3951" y="317"/>
                    </a:lnTo>
                    <a:lnTo>
                      <a:pt x="3874" y="345"/>
                    </a:lnTo>
                    <a:lnTo>
                      <a:pt x="3798" y="373"/>
                    </a:lnTo>
                    <a:lnTo>
                      <a:pt x="3721" y="412"/>
                    </a:lnTo>
                    <a:lnTo>
                      <a:pt x="3644" y="441"/>
                    </a:lnTo>
                    <a:lnTo>
                      <a:pt x="3635" y="431"/>
                    </a:lnTo>
                    <a:lnTo>
                      <a:pt x="3635" y="422"/>
                    </a:lnTo>
                    <a:lnTo>
                      <a:pt x="3635" y="412"/>
                    </a:lnTo>
                    <a:lnTo>
                      <a:pt x="3635" y="403"/>
                    </a:lnTo>
                    <a:lnTo>
                      <a:pt x="3624" y="383"/>
                    </a:lnTo>
                    <a:lnTo>
                      <a:pt x="3624" y="373"/>
                    </a:lnTo>
                    <a:lnTo>
                      <a:pt x="3624" y="364"/>
                    </a:lnTo>
                    <a:lnTo>
                      <a:pt x="3624" y="345"/>
                    </a:lnTo>
                    <a:close/>
                  </a:path>
                </a:pathLst>
              </a:custGeom>
              <a:solidFill>
                <a:srgbClr val="8D9B9B"/>
              </a:solidFill>
              <a:ln w="9525">
                <a:noFill/>
                <a:round/>
                <a:headEnd/>
                <a:tailEnd/>
              </a:ln>
            </p:spPr>
            <p:txBody>
              <a:bodyPr>
                <a:prstTxWarp prst="textNoShape">
                  <a:avLst/>
                </a:prstTxWarp>
              </a:bodyPr>
              <a:lstStyle/>
              <a:p>
                <a:endParaRPr lang="en-US"/>
              </a:p>
            </p:txBody>
          </p:sp>
          <p:sp>
            <p:nvSpPr>
              <p:cNvPr id="67904" name="Freeform 757"/>
              <p:cNvSpPr>
                <a:spLocks noChangeAspect="1" noEditPoints="1"/>
              </p:cNvSpPr>
              <p:nvPr/>
            </p:nvSpPr>
            <p:spPr bwMode="auto">
              <a:xfrm>
                <a:off x="1349" y="2812"/>
                <a:ext cx="1670" cy="652"/>
              </a:xfrm>
              <a:custGeom>
                <a:avLst/>
                <a:gdLst>
                  <a:gd name="T0" fmla="*/ 5380 w 8353"/>
                  <a:gd name="T1" fmla="*/ 1823 h 3261"/>
                  <a:gd name="T2" fmla="*/ 5361 w 8353"/>
                  <a:gd name="T3" fmla="*/ 1804 h 3261"/>
                  <a:gd name="T4" fmla="*/ 5131 w 8353"/>
                  <a:gd name="T5" fmla="*/ 1765 h 3261"/>
                  <a:gd name="T6" fmla="*/ 4987 w 8353"/>
                  <a:gd name="T7" fmla="*/ 1698 h 3261"/>
                  <a:gd name="T8" fmla="*/ 5006 w 8353"/>
                  <a:gd name="T9" fmla="*/ 1660 h 3261"/>
                  <a:gd name="T10" fmla="*/ 5159 w 8353"/>
                  <a:gd name="T11" fmla="*/ 1554 h 3261"/>
                  <a:gd name="T12" fmla="*/ 5208 w 8353"/>
                  <a:gd name="T13" fmla="*/ 1438 h 3261"/>
                  <a:gd name="T14" fmla="*/ 5179 w 8353"/>
                  <a:gd name="T15" fmla="*/ 1410 h 3261"/>
                  <a:gd name="T16" fmla="*/ 4824 w 8353"/>
                  <a:gd name="T17" fmla="*/ 1352 h 3261"/>
                  <a:gd name="T18" fmla="*/ 4843 w 8353"/>
                  <a:gd name="T19" fmla="*/ 1305 h 3261"/>
                  <a:gd name="T20" fmla="*/ 4834 w 8353"/>
                  <a:gd name="T21" fmla="*/ 1257 h 3261"/>
                  <a:gd name="T22" fmla="*/ 4776 w 8353"/>
                  <a:gd name="T23" fmla="*/ 1218 h 3261"/>
                  <a:gd name="T24" fmla="*/ 4959 w 8353"/>
                  <a:gd name="T25" fmla="*/ 1132 h 3261"/>
                  <a:gd name="T26" fmla="*/ 5170 w 8353"/>
                  <a:gd name="T27" fmla="*/ 1199 h 3261"/>
                  <a:gd name="T28" fmla="*/ 5572 w 8353"/>
                  <a:gd name="T29" fmla="*/ 1314 h 3261"/>
                  <a:gd name="T30" fmla="*/ 5879 w 8353"/>
                  <a:gd name="T31" fmla="*/ 1391 h 3261"/>
                  <a:gd name="T32" fmla="*/ 6119 w 8353"/>
                  <a:gd name="T33" fmla="*/ 1419 h 3261"/>
                  <a:gd name="T34" fmla="*/ 6273 w 8353"/>
                  <a:gd name="T35" fmla="*/ 1468 h 3261"/>
                  <a:gd name="T36" fmla="*/ 6378 w 8353"/>
                  <a:gd name="T37" fmla="*/ 1487 h 3261"/>
                  <a:gd name="T38" fmla="*/ 3002 w 8353"/>
                  <a:gd name="T39" fmla="*/ 2628 h 3261"/>
                  <a:gd name="T40" fmla="*/ 2954 w 8353"/>
                  <a:gd name="T41" fmla="*/ 2637 h 3261"/>
                  <a:gd name="T42" fmla="*/ 2906 w 8353"/>
                  <a:gd name="T43" fmla="*/ 2656 h 3261"/>
                  <a:gd name="T44" fmla="*/ 2868 w 8353"/>
                  <a:gd name="T45" fmla="*/ 2667 h 3261"/>
                  <a:gd name="T46" fmla="*/ 1765 w 8353"/>
                  <a:gd name="T47" fmla="*/ 3041 h 3261"/>
                  <a:gd name="T48" fmla="*/ 1477 w 8353"/>
                  <a:gd name="T49" fmla="*/ 2925 h 3261"/>
                  <a:gd name="T50" fmla="*/ 1333 w 8353"/>
                  <a:gd name="T51" fmla="*/ 2953 h 3261"/>
                  <a:gd name="T52" fmla="*/ 1189 w 8353"/>
                  <a:gd name="T53" fmla="*/ 3078 h 3261"/>
                  <a:gd name="T54" fmla="*/ 1132 w 8353"/>
                  <a:gd name="T55" fmla="*/ 3164 h 3261"/>
                  <a:gd name="T56" fmla="*/ 1102 w 8353"/>
                  <a:gd name="T57" fmla="*/ 3261 h 3261"/>
                  <a:gd name="T58" fmla="*/ 575 w 8353"/>
                  <a:gd name="T59" fmla="*/ 3136 h 3261"/>
                  <a:gd name="T60" fmla="*/ 115 w 8353"/>
                  <a:gd name="T61" fmla="*/ 2867 h 3261"/>
                  <a:gd name="T62" fmla="*/ 57 w 8353"/>
                  <a:gd name="T63" fmla="*/ 2820 h 3261"/>
                  <a:gd name="T64" fmla="*/ 0 w 8353"/>
                  <a:gd name="T65" fmla="*/ 2781 h 3261"/>
                  <a:gd name="T66" fmla="*/ 3434 w 8353"/>
                  <a:gd name="T67" fmla="*/ 1698 h 3261"/>
                  <a:gd name="T68" fmla="*/ 3414 w 8353"/>
                  <a:gd name="T69" fmla="*/ 1804 h 3261"/>
                  <a:gd name="T70" fmla="*/ 3520 w 8353"/>
                  <a:gd name="T71" fmla="*/ 1928 h 3261"/>
                  <a:gd name="T72" fmla="*/ 3692 w 8353"/>
                  <a:gd name="T73" fmla="*/ 1985 h 3261"/>
                  <a:gd name="T74" fmla="*/ 3702 w 8353"/>
                  <a:gd name="T75" fmla="*/ 2014 h 3261"/>
                  <a:gd name="T76" fmla="*/ 3654 w 8353"/>
                  <a:gd name="T77" fmla="*/ 2062 h 3261"/>
                  <a:gd name="T78" fmla="*/ 3731 w 8353"/>
                  <a:gd name="T79" fmla="*/ 2215 h 3261"/>
                  <a:gd name="T80" fmla="*/ 3846 w 8353"/>
                  <a:gd name="T81" fmla="*/ 2350 h 3261"/>
                  <a:gd name="T82" fmla="*/ 8344 w 8353"/>
                  <a:gd name="T83" fmla="*/ 154 h 3261"/>
                  <a:gd name="T84" fmla="*/ 8315 w 8353"/>
                  <a:gd name="T85" fmla="*/ 461 h 3261"/>
                  <a:gd name="T86" fmla="*/ 8295 w 8353"/>
                  <a:gd name="T87" fmla="*/ 652 h 3261"/>
                  <a:gd name="T88" fmla="*/ 8306 w 8353"/>
                  <a:gd name="T89" fmla="*/ 758 h 3261"/>
                  <a:gd name="T90" fmla="*/ 8151 w 8353"/>
                  <a:gd name="T91" fmla="*/ 797 h 3261"/>
                  <a:gd name="T92" fmla="*/ 7730 w 8353"/>
                  <a:gd name="T93" fmla="*/ 719 h 3261"/>
                  <a:gd name="T94" fmla="*/ 7269 w 8353"/>
                  <a:gd name="T95" fmla="*/ 691 h 3261"/>
                  <a:gd name="T96" fmla="*/ 6800 w 8353"/>
                  <a:gd name="T97" fmla="*/ 623 h 3261"/>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8353"/>
                  <a:gd name="T148" fmla="*/ 0 h 3261"/>
                  <a:gd name="T149" fmla="*/ 8353 w 8353"/>
                  <a:gd name="T150" fmla="*/ 3261 h 3261"/>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8353" h="3261">
                    <a:moveTo>
                      <a:pt x="6426" y="1487"/>
                    </a:moveTo>
                    <a:lnTo>
                      <a:pt x="5389" y="1832"/>
                    </a:lnTo>
                    <a:lnTo>
                      <a:pt x="5380" y="1832"/>
                    </a:lnTo>
                    <a:lnTo>
                      <a:pt x="5380" y="1823"/>
                    </a:lnTo>
                    <a:lnTo>
                      <a:pt x="5370" y="1823"/>
                    </a:lnTo>
                    <a:lnTo>
                      <a:pt x="5370" y="1813"/>
                    </a:lnTo>
                    <a:lnTo>
                      <a:pt x="5361" y="1813"/>
                    </a:lnTo>
                    <a:lnTo>
                      <a:pt x="5361" y="1804"/>
                    </a:lnTo>
                    <a:lnTo>
                      <a:pt x="5352" y="1804"/>
                    </a:lnTo>
                    <a:lnTo>
                      <a:pt x="5179" y="1832"/>
                    </a:lnTo>
                    <a:lnTo>
                      <a:pt x="5159" y="1793"/>
                    </a:lnTo>
                    <a:lnTo>
                      <a:pt x="5131" y="1765"/>
                    </a:lnTo>
                    <a:lnTo>
                      <a:pt x="5103" y="1746"/>
                    </a:lnTo>
                    <a:lnTo>
                      <a:pt x="5064" y="1726"/>
                    </a:lnTo>
                    <a:lnTo>
                      <a:pt x="5026" y="1707"/>
                    </a:lnTo>
                    <a:lnTo>
                      <a:pt x="4987" y="1698"/>
                    </a:lnTo>
                    <a:lnTo>
                      <a:pt x="4948" y="1698"/>
                    </a:lnTo>
                    <a:lnTo>
                      <a:pt x="4910" y="1688"/>
                    </a:lnTo>
                    <a:lnTo>
                      <a:pt x="4959" y="1679"/>
                    </a:lnTo>
                    <a:lnTo>
                      <a:pt x="5006" y="1660"/>
                    </a:lnTo>
                    <a:lnTo>
                      <a:pt x="5045" y="1640"/>
                    </a:lnTo>
                    <a:lnTo>
                      <a:pt x="5092" y="1621"/>
                    </a:lnTo>
                    <a:lnTo>
                      <a:pt x="5131" y="1582"/>
                    </a:lnTo>
                    <a:lnTo>
                      <a:pt x="5159" y="1554"/>
                    </a:lnTo>
                    <a:lnTo>
                      <a:pt x="5189" y="1515"/>
                    </a:lnTo>
                    <a:lnTo>
                      <a:pt x="5208" y="1468"/>
                    </a:lnTo>
                    <a:lnTo>
                      <a:pt x="5217" y="1449"/>
                    </a:lnTo>
                    <a:lnTo>
                      <a:pt x="5208" y="1438"/>
                    </a:lnTo>
                    <a:lnTo>
                      <a:pt x="5208" y="1429"/>
                    </a:lnTo>
                    <a:lnTo>
                      <a:pt x="5198" y="1429"/>
                    </a:lnTo>
                    <a:lnTo>
                      <a:pt x="5189" y="1419"/>
                    </a:lnTo>
                    <a:lnTo>
                      <a:pt x="5179" y="1410"/>
                    </a:lnTo>
                    <a:lnTo>
                      <a:pt x="5179" y="1400"/>
                    </a:lnTo>
                    <a:lnTo>
                      <a:pt x="5170" y="1391"/>
                    </a:lnTo>
                    <a:lnTo>
                      <a:pt x="4815" y="1362"/>
                    </a:lnTo>
                    <a:lnTo>
                      <a:pt x="4824" y="1352"/>
                    </a:lnTo>
                    <a:lnTo>
                      <a:pt x="4824" y="1343"/>
                    </a:lnTo>
                    <a:lnTo>
                      <a:pt x="4834" y="1333"/>
                    </a:lnTo>
                    <a:lnTo>
                      <a:pt x="4834" y="1314"/>
                    </a:lnTo>
                    <a:lnTo>
                      <a:pt x="4843" y="1305"/>
                    </a:lnTo>
                    <a:lnTo>
                      <a:pt x="4843" y="1294"/>
                    </a:lnTo>
                    <a:lnTo>
                      <a:pt x="4843" y="1275"/>
                    </a:lnTo>
                    <a:lnTo>
                      <a:pt x="4843" y="1266"/>
                    </a:lnTo>
                    <a:lnTo>
                      <a:pt x="4834" y="1257"/>
                    </a:lnTo>
                    <a:lnTo>
                      <a:pt x="4815" y="1247"/>
                    </a:lnTo>
                    <a:lnTo>
                      <a:pt x="4804" y="1238"/>
                    </a:lnTo>
                    <a:lnTo>
                      <a:pt x="4785" y="1227"/>
                    </a:lnTo>
                    <a:lnTo>
                      <a:pt x="4776" y="1218"/>
                    </a:lnTo>
                    <a:lnTo>
                      <a:pt x="4757" y="1218"/>
                    </a:lnTo>
                    <a:lnTo>
                      <a:pt x="4738" y="1208"/>
                    </a:lnTo>
                    <a:lnTo>
                      <a:pt x="4728" y="1208"/>
                    </a:lnTo>
                    <a:lnTo>
                      <a:pt x="4959" y="1132"/>
                    </a:lnTo>
                    <a:lnTo>
                      <a:pt x="4968" y="1132"/>
                    </a:lnTo>
                    <a:lnTo>
                      <a:pt x="4968" y="1141"/>
                    </a:lnTo>
                    <a:lnTo>
                      <a:pt x="5064" y="1170"/>
                    </a:lnTo>
                    <a:lnTo>
                      <a:pt x="5170" y="1199"/>
                    </a:lnTo>
                    <a:lnTo>
                      <a:pt x="5265" y="1238"/>
                    </a:lnTo>
                    <a:lnTo>
                      <a:pt x="5370" y="1257"/>
                    </a:lnTo>
                    <a:lnTo>
                      <a:pt x="5467" y="1285"/>
                    </a:lnTo>
                    <a:lnTo>
                      <a:pt x="5572" y="1314"/>
                    </a:lnTo>
                    <a:lnTo>
                      <a:pt x="5677" y="1333"/>
                    </a:lnTo>
                    <a:lnTo>
                      <a:pt x="5774" y="1352"/>
                    </a:lnTo>
                    <a:lnTo>
                      <a:pt x="5831" y="1371"/>
                    </a:lnTo>
                    <a:lnTo>
                      <a:pt x="5879" y="1391"/>
                    </a:lnTo>
                    <a:lnTo>
                      <a:pt x="5937" y="1391"/>
                    </a:lnTo>
                    <a:lnTo>
                      <a:pt x="6004" y="1400"/>
                    </a:lnTo>
                    <a:lnTo>
                      <a:pt x="6061" y="1400"/>
                    </a:lnTo>
                    <a:lnTo>
                      <a:pt x="6119" y="1419"/>
                    </a:lnTo>
                    <a:lnTo>
                      <a:pt x="6167" y="1429"/>
                    </a:lnTo>
                    <a:lnTo>
                      <a:pt x="6215" y="1468"/>
                    </a:lnTo>
                    <a:lnTo>
                      <a:pt x="6243" y="1468"/>
                    </a:lnTo>
                    <a:lnTo>
                      <a:pt x="6273" y="1468"/>
                    </a:lnTo>
                    <a:lnTo>
                      <a:pt x="6291" y="1477"/>
                    </a:lnTo>
                    <a:lnTo>
                      <a:pt x="6320" y="1477"/>
                    </a:lnTo>
                    <a:lnTo>
                      <a:pt x="6349" y="1477"/>
                    </a:lnTo>
                    <a:lnTo>
                      <a:pt x="6378" y="1487"/>
                    </a:lnTo>
                    <a:lnTo>
                      <a:pt x="6397" y="1487"/>
                    </a:lnTo>
                    <a:lnTo>
                      <a:pt x="6426" y="1487"/>
                    </a:lnTo>
                    <a:close/>
                    <a:moveTo>
                      <a:pt x="3846" y="2350"/>
                    </a:moveTo>
                    <a:lnTo>
                      <a:pt x="3002" y="2628"/>
                    </a:lnTo>
                    <a:lnTo>
                      <a:pt x="2993" y="2628"/>
                    </a:lnTo>
                    <a:lnTo>
                      <a:pt x="2973" y="2637"/>
                    </a:lnTo>
                    <a:lnTo>
                      <a:pt x="2963" y="2637"/>
                    </a:lnTo>
                    <a:lnTo>
                      <a:pt x="2954" y="2637"/>
                    </a:lnTo>
                    <a:lnTo>
                      <a:pt x="2935" y="2637"/>
                    </a:lnTo>
                    <a:lnTo>
                      <a:pt x="2926" y="2647"/>
                    </a:lnTo>
                    <a:lnTo>
                      <a:pt x="2915" y="2647"/>
                    </a:lnTo>
                    <a:lnTo>
                      <a:pt x="2906" y="2656"/>
                    </a:lnTo>
                    <a:lnTo>
                      <a:pt x="2896" y="2656"/>
                    </a:lnTo>
                    <a:lnTo>
                      <a:pt x="2887" y="2667"/>
                    </a:lnTo>
                    <a:lnTo>
                      <a:pt x="2877" y="2667"/>
                    </a:lnTo>
                    <a:lnTo>
                      <a:pt x="2868" y="2667"/>
                    </a:lnTo>
                    <a:lnTo>
                      <a:pt x="2858" y="2676"/>
                    </a:lnTo>
                    <a:lnTo>
                      <a:pt x="2849" y="2686"/>
                    </a:lnTo>
                    <a:lnTo>
                      <a:pt x="2838" y="2686"/>
                    </a:lnTo>
                    <a:lnTo>
                      <a:pt x="1765" y="3041"/>
                    </a:lnTo>
                    <a:lnTo>
                      <a:pt x="1698" y="3002"/>
                    </a:lnTo>
                    <a:lnTo>
                      <a:pt x="1621" y="2973"/>
                    </a:lnTo>
                    <a:lnTo>
                      <a:pt x="1554" y="2944"/>
                    </a:lnTo>
                    <a:lnTo>
                      <a:pt x="1477" y="2925"/>
                    </a:lnTo>
                    <a:lnTo>
                      <a:pt x="1448" y="2925"/>
                    </a:lnTo>
                    <a:lnTo>
                      <a:pt x="1410" y="2925"/>
                    </a:lnTo>
                    <a:lnTo>
                      <a:pt x="1371" y="2935"/>
                    </a:lnTo>
                    <a:lnTo>
                      <a:pt x="1333" y="2953"/>
                    </a:lnTo>
                    <a:lnTo>
                      <a:pt x="1295" y="2973"/>
                    </a:lnTo>
                    <a:lnTo>
                      <a:pt x="1266" y="3002"/>
                    </a:lnTo>
                    <a:lnTo>
                      <a:pt x="1227" y="3041"/>
                    </a:lnTo>
                    <a:lnTo>
                      <a:pt x="1189" y="3078"/>
                    </a:lnTo>
                    <a:lnTo>
                      <a:pt x="1170" y="3097"/>
                    </a:lnTo>
                    <a:lnTo>
                      <a:pt x="1160" y="3117"/>
                    </a:lnTo>
                    <a:lnTo>
                      <a:pt x="1141" y="3146"/>
                    </a:lnTo>
                    <a:lnTo>
                      <a:pt x="1132" y="3164"/>
                    </a:lnTo>
                    <a:lnTo>
                      <a:pt x="1122" y="3184"/>
                    </a:lnTo>
                    <a:lnTo>
                      <a:pt x="1113" y="3213"/>
                    </a:lnTo>
                    <a:lnTo>
                      <a:pt x="1102" y="3232"/>
                    </a:lnTo>
                    <a:lnTo>
                      <a:pt x="1102" y="3261"/>
                    </a:lnTo>
                    <a:lnTo>
                      <a:pt x="958" y="3252"/>
                    </a:lnTo>
                    <a:lnTo>
                      <a:pt x="825" y="3222"/>
                    </a:lnTo>
                    <a:lnTo>
                      <a:pt x="700" y="3184"/>
                    </a:lnTo>
                    <a:lnTo>
                      <a:pt x="575" y="3136"/>
                    </a:lnTo>
                    <a:lnTo>
                      <a:pt x="461" y="3069"/>
                    </a:lnTo>
                    <a:lnTo>
                      <a:pt x="345" y="3002"/>
                    </a:lnTo>
                    <a:lnTo>
                      <a:pt x="231" y="2935"/>
                    </a:lnTo>
                    <a:lnTo>
                      <a:pt x="115" y="2867"/>
                    </a:lnTo>
                    <a:lnTo>
                      <a:pt x="96" y="2858"/>
                    </a:lnTo>
                    <a:lnTo>
                      <a:pt x="87" y="2839"/>
                    </a:lnTo>
                    <a:lnTo>
                      <a:pt x="76" y="2829"/>
                    </a:lnTo>
                    <a:lnTo>
                      <a:pt x="57" y="2820"/>
                    </a:lnTo>
                    <a:lnTo>
                      <a:pt x="48" y="2811"/>
                    </a:lnTo>
                    <a:lnTo>
                      <a:pt x="29" y="2800"/>
                    </a:lnTo>
                    <a:lnTo>
                      <a:pt x="20" y="2791"/>
                    </a:lnTo>
                    <a:lnTo>
                      <a:pt x="0" y="2781"/>
                    </a:lnTo>
                    <a:lnTo>
                      <a:pt x="3472" y="1621"/>
                    </a:lnTo>
                    <a:lnTo>
                      <a:pt x="3462" y="1649"/>
                    </a:lnTo>
                    <a:lnTo>
                      <a:pt x="3443" y="1669"/>
                    </a:lnTo>
                    <a:lnTo>
                      <a:pt x="3434" y="1698"/>
                    </a:lnTo>
                    <a:lnTo>
                      <a:pt x="3423" y="1716"/>
                    </a:lnTo>
                    <a:lnTo>
                      <a:pt x="3414" y="1746"/>
                    </a:lnTo>
                    <a:lnTo>
                      <a:pt x="3414" y="1774"/>
                    </a:lnTo>
                    <a:lnTo>
                      <a:pt x="3414" y="1804"/>
                    </a:lnTo>
                    <a:lnTo>
                      <a:pt x="3414" y="1832"/>
                    </a:lnTo>
                    <a:lnTo>
                      <a:pt x="3443" y="1870"/>
                    </a:lnTo>
                    <a:lnTo>
                      <a:pt x="3481" y="1899"/>
                    </a:lnTo>
                    <a:lnTo>
                      <a:pt x="3520" y="1928"/>
                    </a:lnTo>
                    <a:lnTo>
                      <a:pt x="3567" y="1937"/>
                    </a:lnTo>
                    <a:lnTo>
                      <a:pt x="3606" y="1957"/>
                    </a:lnTo>
                    <a:lnTo>
                      <a:pt x="3654" y="1966"/>
                    </a:lnTo>
                    <a:lnTo>
                      <a:pt x="3692" y="1985"/>
                    </a:lnTo>
                    <a:lnTo>
                      <a:pt x="3740" y="2004"/>
                    </a:lnTo>
                    <a:lnTo>
                      <a:pt x="3731" y="2004"/>
                    </a:lnTo>
                    <a:lnTo>
                      <a:pt x="3711" y="2004"/>
                    </a:lnTo>
                    <a:lnTo>
                      <a:pt x="3702" y="2014"/>
                    </a:lnTo>
                    <a:lnTo>
                      <a:pt x="3683" y="2014"/>
                    </a:lnTo>
                    <a:lnTo>
                      <a:pt x="3664" y="2024"/>
                    </a:lnTo>
                    <a:lnTo>
                      <a:pt x="3654" y="2043"/>
                    </a:lnTo>
                    <a:lnTo>
                      <a:pt x="3654" y="2062"/>
                    </a:lnTo>
                    <a:lnTo>
                      <a:pt x="3654" y="2101"/>
                    </a:lnTo>
                    <a:lnTo>
                      <a:pt x="3673" y="2148"/>
                    </a:lnTo>
                    <a:lnTo>
                      <a:pt x="3702" y="2177"/>
                    </a:lnTo>
                    <a:lnTo>
                      <a:pt x="3731" y="2215"/>
                    </a:lnTo>
                    <a:lnTo>
                      <a:pt x="3769" y="2245"/>
                    </a:lnTo>
                    <a:lnTo>
                      <a:pt x="3798" y="2273"/>
                    </a:lnTo>
                    <a:lnTo>
                      <a:pt x="3827" y="2312"/>
                    </a:lnTo>
                    <a:lnTo>
                      <a:pt x="3846" y="2350"/>
                    </a:lnTo>
                    <a:close/>
                    <a:moveTo>
                      <a:pt x="6560" y="595"/>
                    </a:moveTo>
                    <a:lnTo>
                      <a:pt x="8344" y="0"/>
                    </a:lnTo>
                    <a:lnTo>
                      <a:pt x="8344" y="76"/>
                    </a:lnTo>
                    <a:lnTo>
                      <a:pt x="8344" y="154"/>
                    </a:lnTo>
                    <a:lnTo>
                      <a:pt x="8344" y="231"/>
                    </a:lnTo>
                    <a:lnTo>
                      <a:pt x="8334" y="307"/>
                    </a:lnTo>
                    <a:lnTo>
                      <a:pt x="8334" y="384"/>
                    </a:lnTo>
                    <a:lnTo>
                      <a:pt x="8315" y="461"/>
                    </a:lnTo>
                    <a:lnTo>
                      <a:pt x="8306" y="528"/>
                    </a:lnTo>
                    <a:lnTo>
                      <a:pt x="8286" y="604"/>
                    </a:lnTo>
                    <a:lnTo>
                      <a:pt x="8295" y="623"/>
                    </a:lnTo>
                    <a:lnTo>
                      <a:pt x="8295" y="652"/>
                    </a:lnTo>
                    <a:lnTo>
                      <a:pt x="8295" y="681"/>
                    </a:lnTo>
                    <a:lnTo>
                      <a:pt x="8295" y="709"/>
                    </a:lnTo>
                    <a:lnTo>
                      <a:pt x="8295" y="728"/>
                    </a:lnTo>
                    <a:lnTo>
                      <a:pt x="8306" y="758"/>
                    </a:lnTo>
                    <a:lnTo>
                      <a:pt x="8325" y="767"/>
                    </a:lnTo>
                    <a:lnTo>
                      <a:pt x="8353" y="786"/>
                    </a:lnTo>
                    <a:lnTo>
                      <a:pt x="8258" y="797"/>
                    </a:lnTo>
                    <a:lnTo>
                      <a:pt x="8151" y="797"/>
                    </a:lnTo>
                    <a:lnTo>
                      <a:pt x="8046" y="777"/>
                    </a:lnTo>
                    <a:lnTo>
                      <a:pt x="7941" y="758"/>
                    </a:lnTo>
                    <a:lnTo>
                      <a:pt x="7835" y="739"/>
                    </a:lnTo>
                    <a:lnTo>
                      <a:pt x="7730" y="719"/>
                    </a:lnTo>
                    <a:lnTo>
                      <a:pt x="7615" y="709"/>
                    </a:lnTo>
                    <a:lnTo>
                      <a:pt x="7500" y="728"/>
                    </a:lnTo>
                    <a:lnTo>
                      <a:pt x="7385" y="709"/>
                    </a:lnTo>
                    <a:lnTo>
                      <a:pt x="7269" y="691"/>
                    </a:lnTo>
                    <a:lnTo>
                      <a:pt x="7155" y="672"/>
                    </a:lnTo>
                    <a:lnTo>
                      <a:pt x="7030" y="652"/>
                    </a:lnTo>
                    <a:lnTo>
                      <a:pt x="6914" y="633"/>
                    </a:lnTo>
                    <a:lnTo>
                      <a:pt x="6800" y="623"/>
                    </a:lnTo>
                    <a:lnTo>
                      <a:pt x="6675" y="604"/>
                    </a:lnTo>
                    <a:lnTo>
                      <a:pt x="6560" y="595"/>
                    </a:lnTo>
                    <a:close/>
                  </a:path>
                </a:pathLst>
              </a:custGeom>
              <a:solidFill>
                <a:srgbClr val="9AA6A6"/>
              </a:solidFill>
              <a:ln w="9525">
                <a:noFill/>
                <a:round/>
                <a:headEnd/>
                <a:tailEnd/>
              </a:ln>
            </p:spPr>
            <p:txBody>
              <a:bodyPr>
                <a:prstTxWarp prst="textNoShape">
                  <a:avLst/>
                </a:prstTxWarp>
              </a:bodyPr>
              <a:lstStyle/>
              <a:p>
                <a:endParaRPr lang="en-US"/>
              </a:p>
            </p:txBody>
          </p:sp>
          <p:sp>
            <p:nvSpPr>
              <p:cNvPr id="67905" name="Freeform 758"/>
              <p:cNvSpPr>
                <a:spLocks noChangeAspect="1" noEditPoints="1"/>
              </p:cNvSpPr>
              <p:nvPr/>
            </p:nvSpPr>
            <p:spPr bwMode="auto">
              <a:xfrm>
                <a:off x="1205" y="2661"/>
                <a:ext cx="1812" cy="707"/>
              </a:xfrm>
              <a:custGeom>
                <a:avLst/>
                <a:gdLst>
                  <a:gd name="T0" fmla="*/ 7280 w 9064"/>
                  <a:gd name="T1" fmla="*/ 1352 h 3538"/>
                  <a:gd name="T2" fmla="*/ 6954 w 9064"/>
                  <a:gd name="T3" fmla="*/ 1313 h 3538"/>
                  <a:gd name="T4" fmla="*/ 6638 w 9064"/>
                  <a:gd name="T5" fmla="*/ 1275 h 3538"/>
                  <a:gd name="T6" fmla="*/ 6320 w 9064"/>
                  <a:gd name="T7" fmla="*/ 1227 h 3538"/>
                  <a:gd name="T8" fmla="*/ 6014 w 9064"/>
                  <a:gd name="T9" fmla="*/ 1169 h 3538"/>
                  <a:gd name="T10" fmla="*/ 5879 w 9064"/>
                  <a:gd name="T11" fmla="*/ 1179 h 3538"/>
                  <a:gd name="T12" fmla="*/ 5755 w 9064"/>
                  <a:gd name="T13" fmla="*/ 1160 h 3538"/>
                  <a:gd name="T14" fmla="*/ 5621 w 9064"/>
                  <a:gd name="T15" fmla="*/ 1121 h 3538"/>
                  <a:gd name="T16" fmla="*/ 5496 w 9064"/>
                  <a:gd name="T17" fmla="*/ 1093 h 3538"/>
                  <a:gd name="T18" fmla="*/ 8785 w 9064"/>
                  <a:gd name="T19" fmla="*/ 57 h 3538"/>
                  <a:gd name="T20" fmla="*/ 8796 w 9064"/>
                  <a:gd name="T21" fmla="*/ 172 h 3538"/>
                  <a:gd name="T22" fmla="*/ 8834 w 9064"/>
                  <a:gd name="T23" fmla="*/ 268 h 3538"/>
                  <a:gd name="T24" fmla="*/ 8901 w 9064"/>
                  <a:gd name="T25" fmla="*/ 354 h 3538"/>
                  <a:gd name="T26" fmla="*/ 8978 w 9064"/>
                  <a:gd name="T27" fmla="*/ 441 h 3538"/>
                  <a:gd name="T28" fmla="*/ 9015 w 9064"/>
                  <a:gd name="T29" fmla="*/ 527 h 3538"/>
                  <a:gd name="T30" fmla="*/ 9035 w 9064"/>
                  <a:gd name="T31" fmla="*/ 613 h 3538"/>
                  <a:gd name="T32" fmla="*/ 9054 w 9064"/>
                  <a:gd name="T33" fmla="*/ 709 h 3538"/>
                  <a:gd name="T34" fmla="*/ 5679 w 9064"/>
                  <a:gd name="T35" fmla="*/ 1889 h 3538"/>
                  <a:gd name="T36" fmla="*/ 5419 w 9064"/>
                  <a:gd name="T37" fmla="*/ 1956 h 3538"/>
                  <a:gd name="T38" fmla="*/ 5371 w 9064"/>
                  <a:gd name="T39" fmla="*/ 1946 h 3538"/>
                  <a:gd name="T40" fmla="*/ 5333 w 9064"/>
                  <a:gd name="T41" fmla="*/ 1927 h 3538"/>
                  <a:gd name="T42" fmla="*/ 5294 w 9064"/>
                  <a:gd name="T43" fmla="*/ 1898 h 3538"/>
                  <a:gd name="T44" fmla="*/ 5304 w 9064"/>
                  <a:gd name="T45" fmla="*/ 1860 h 3538"/>
                  <a:gd name="T46" fmla="*/ 5343 w 9064"/>
                  <a:gd name="T47" fmla="*/ 1812 h 3538"/>
                  <a:gd name="T48" fmla="*/ 5362 w 9064"/>
                  <a:gd name="T49" fmla="*/ 1764 h 3538"/>
                  <a:gd name="T50" fmla="*/ 5371 w 9064"/>
                  <a:gd name="T51" fmla="*/ 1707 h 3538"/>
                  <a:gd name="T52" fmla="*/ 5324 w 9064"/>
                  <a:gd name="T53" fmla="*/ 1640 h 3538"/>
                  <a:gd name="T54" fmla="*/ 5074 w 9064"/>
                  <a:gd name="T55" fmla="*/ 1678 h 3538"/>
                  <a:gd name="T56" fmla="*/ 4825 w 9064"/>
                  <a:gd name="T57" fmla="*/ 1726 h 3538"/>
                  <a:gd name="T58" fmla="*/ 4575 w 9064"/>
                  <a:gd name="T59" fmla="*/ 1764 h 3538"/>
                  <a:gd name="T60" fmla="*/ 4317 w 9064"/>
                  <a:gd name="T61" fmla="*/ 1754 h 3538"/>
                  <a:gd name="T62" fmla="*/ 4259 w 9064"/>
                  <a:gd name="T63" fmla="*/ 1802 h 3538"/>
                  <a:gd name="T64" fmla="*/ 4230 w 9064"/>
                  <a:gd name="T65" fmla="*/ 1870 h 3538"/>
                  <a:gd name="T66" fmla="*/ 4221 w 9064"/>
                  <a:gd name="T67" fmla="*/ 2014 h 3538"/>
                  <a:gd name="T68" fmla="*/ 4240 w 9064"/>
                  <a:gd name="T69" fmla="*/ 2176 h 3538"/>
                  <a:gd name="T70" fmla="*/ 4221 w 9064"/>
                  <a:gd name="T71" fmla="*/ 2330 h 3538"/>
                  <a:gd name="T72" fmla="*/ 4211 w 9064"/>
                  <a:gd name="T73" fmla="*/ 2350 h 3538"/>
                  <a:gd name="T74" fmla="*/ 4201 w 9064"/>
                  <a:gd name="T75" fmla="*/ 2368 h 3538"/>
                  <a:gd name="T76" fmla="*/ 720 w 9064"/>
                  <a:gd name="T77" fmla="*/ 3538 h 3538"/>
                  <a:gd name="T78" fmla="*/ 538 w 9064"/>
                  <a:gd name="T79" fmla="*/ 3404 h 3538"/>
                  <a:gd name="T80" fmla="*/ 365 w 9064"/>
                  <a:gd name="T81" fmla="*/ 3280 h 3538"/>
                  <a:gd name="T82" fmla="*/ 192 w 9064"/>
                  <a:gd name="T83" fmla="*/ 3135 h 3538"/>
                  <a:gd name="T84" fmla="*/ 49 w 9064"/>
                  <a:gd name="T85" fmla="*/ 2953 h 3538"/>
                  <a:gd name="T86" fmla="*/ 30 w 9064"/>
                  <a:gd name="T87" fmla="*/ 2944 h 3538"/>
                  <a:gd name="T88" fmla="*/ 11 w 9064"/>
                  <a:gd name="T89" fmla="*/ 2934 h 3538"/>
                  <a:gd name="T90" fmla="*/ 0 w 9064"/>
                  <a:gd name="T91" fmla="*/ 2925 h 3538"/>
                  <a:gd name="T92" fmla="*/ 5122 w 9064"/>
                  <a:gd name="T93" fmla="*/ 1332 h 3538"/>
                  <a:gd name="T94" fmla="*/ 5238 w 9064"/>
                  <a:gd name="T95" fmla="*/ 1524 h 3538"/>
                  <a:gd name="T96" fmla="*/ 5391 w 9064"/>
                  <a:gd name="T97" fmla="*/ 1687 h 3538"/>
                  <a:gd name="T98" fmla="*/ 5582 w 9064"/>
                  <a:gd name="T99" fmla="*/ 1821 h 3538"/>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9064"/>
                  <a:gd name="T151" fmla="*/ 0 h 3538"/>
                  <a:gd name="T152" fmla="*/ 9064 w 9064"/>
                  <a:gd name="T153" fmla="*/ 3538 h 3538"/>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9064" h="3538">
                    <a:moveTo>
                      <a:pt x="9064" y="757"/>
                    </a:moveTo>
                    <a:lnTo>
                      <a:pt x="7280" y="1352"/>
                    </a:lnTo>
                    <a:lnTo>
                      <a:pt x="7117" y="1332"/>
                    </a:lnTo>
                    <a:lnTo>
                      <a:pt x="6954" y="1313"/>
                    </a:lnTo>
                    <a:lnTo>
                      <a:pt x="6800" y="1294"/>
                    </a:lnTo>
                    <a:lnTo>
                      <a:pt x="6638" y="1275"/>
                    </a:lnTo>
                    <a:lnTo>
                      <a:pt x="6484" y="1246"/>
                    </a:lnTo>
                    <a:lnTo>
                      <a:pt x="6320" y="1227"/>
                    </a:lnTo>
                    <a:lnTo>
                      <a:pt x="6167" y="1199"/>
                    </a:lnTo>
                    <a:lnTo>
                      <a:pt x="6014" y="1169"/>
                    </a:lnTo>
                    <a:lnTo>
                      <a:pt x="5947" y="1179"/>
                    </a:lnTo>
                    <a:lnTo>
                      <a:pt x="5879" y="1179"/>
                    </a:lnTo>
                    <a:lnTo>
                      <a:pt x="5823" y="1169"/>
                    </a:lnTo>
                    <a:lnTo>
                      <a:pt x="5755" y="1160"/>
                    </a:lnTo>
                    <a:lnTo>
                      <a:pt x="5688" y="1141"/>
                    </a:lnTo>
                    <a:lnTo>
                      <a:pt x="5621" y="1121"/>
                    </a:lnTo>
                    <a:lnTo>
                      <a:pt x="5563" y="1112"/>
                    </a:lnTo>
                    <a:lnTo>
                      <a:pt x="5496" y="1093"/>
                    </a:lnTo>
                    <a:lnTo>
                      <a:pt x="8785" y="0"/>
                    </a:lnTo>
                    <a:lnTo>
                      <a:pt x="8785" y="57"/>
                    </a:lnTo>
                    <a:lnTo>
                      <a:pt x="8785" y="114"/>
                    </a:lnTo>
                    <a:lnTo>
                      <a:pt x="8796" y="172"/>
                    </a:lnTo>
                    <a:lnTo>
                      <a:pt x="8805" y="220"/>
                    </a:lnTo>
                    <a:lnTo>
                      <a:pt x="8834" y="268"/>
                    </a:lnTo>
                    <a:lnTo>
                      <a:pt x="8862" y="316"/>
                    </a:lnTo>
                    <a:lnTo>
                      <a:pt x="8901" y="354"/>
                    </a:lnTo>
                    <a:lnTo>
                      <a:pt x="8959" y="392"/>
                    </a:lnTo>
                    <a:lnTo>
                      <a:pt x="8978" y="441"/>
                    </a:lnTo>
                    <a:lnTo>
                      <a:pt x="8996" y="478"/>
                    </a:lnTo>
                    <a:lnTo>
                      <a:pt x="9015" y="527"/>
                    </a:lnTo>
                    <a:lnTo>
                      <a:pt x="9026" y="575"/>
                    </a:lnTo>
                    <a:lnTo>
                      <a:pt x="9035" y="613"/>
                    </a:lnTo>
                    <a:lnTo>
                      <a:pt x="9045" y="661"/>
                    </a:lnTo>
                    <a:lnTo>
                      <a:pt x="9054" y="709"/>
                    </a:lnTo>
                    <a:lnTo>
                      <a:pt x="9064" y="757"/>
                    </a:lnTo>
                    <a:close/>
                    <a:moveTo>
                      <a:pt x="5679" y="1889"/>
                    </a:moveTo>
                    <a:lnTo>
                      <a:pt x="5448" y="1965"/>
                    </a:lnTo>
                    <a:lnTo>
                      <a:pt x="5419" y="1956"/>
                    </a:lnTo>
                    <a:lnTo>
                      <a:pt x="5400" y="1946"/>
                    </a:lnTo>
                    <a:lnTo>
                      <a:pt x="5371" y="1946"/>
                    </a:lnTo>
                    <a:lnTo>
                      <a:pt x="5352" y="1937"/>
                    </a:lnTo>
                    <a:lnTo>
                      <a:pt x="5333" y="1927"/>
                    </a:lnTo>
                    <a:lnTo>
                      <a:pt x="5314" y="1918"/>
                    </a:lnTo>
                    <a:lnTo>
                      <a:pt x="5294" y="1898"/>
                    </a:lnTo>
                    <a:lnTo>
                      <a:pt x="5285" y="1879"/>
                    </a:lnTo>
                    <a:lnTo>
                      <a:pt x="5304" y="1860"/>
                    </a:lnTo>
                    <a:lnTo>
                      <a:pt x="5324" y="1840"/>
                    </a:lnTo>
                    <a:lnTo>
                      <a:pt x="5343" y="1812"/>
                    </a:lnTo>
                    <a:lnTo>
                      <a:pt x="5352" y="1793"/>
                    </a:lnTo>
                    <a:lnTo>
                      <a:pt x="5362" y="1764"/>
                    </a:lnTo>
                    <a:lnTo>
                      <a:pt x="5362" y="1735"/>
                    </a:lnTo>
                    <a:lnTo>
                      <a:pt x="5371" y="1707"/>
                    </a:lnTo>
                    <a:lnTo>
                      <a:pt x="5362" y="1687"/>
                    </a:lnTo>
                    <a:lnTo>
                      <a:pt x="5324" y="1640"/>
                    </a:lnTo>
                    <a:lnTo>
                      <a:pt x="5199" y="1659"/>
                    </a:lnTo>
                    <a:lnTo>
                      <a:pt x="5074" y="1678"/>
                    </a:lnTo>
                    <a:lnTo>
                      <a:pt x="4950" y="1707"/>
                    </a:lnTo>
                    <a:lnTo>
                      <a:pt x="4825" y="1726"/>
                    </a:lnTo>
                    <a:lnTo>
                      <a:pt x="4700" y="1754"/>
                    </a:lnTo>
                    <a:lnTo>
                      <a:pt x="4575" y="1764"/>
                    </a:lnTo>
                    <a:lnTo>
                      <a:pt x="4451" y="1764"/>
                    </a:lnTo>
                    <a:lnTo>
                      <a:pt x="4317" y="1754"/>
                    </a:lnTo>
                    <a:lnTo>
                      <a:pt x="4287" y="1774"/>
                    </a:lnTo>
                    <a:lnTo>
                      <a:pt x="4259" y="1802"/>
                    </a:lnTo>
                    <a:lnTo>
                      <a:pt x="4240" y="1831"/>
                    </a:lnTo>
                    <a:lnTo>
                      <a:pt x="4230" y="1870"/>
                    </a:lnTo>
                    <a:lnTo>
                      <a:pt x="4211" y="1937"/>
                    </a:lnTo>
                    <a:lnTo>
                      <a:pt x="4221" y="2014"/>
                    </a:lnTo>
                    <a:lnTo>
                      <a:pt x="4230" y="2100"/>
                    </a:lnTo>
                    <a:lnTo>
                      <a:pt x="4240" y="2176"/>
                    </a:lnTo>
                    <a:lnTo>
                      <a:pt x="4240" y="2262"/>
                    </a:lnTo>
                    <a:lnTo>
                      <a:pt x="4221" y="2330"/>
                    </a:lnTo>
                    <a:lnTo>
                      <a:pt x="4211" y="2339"/>
                    </a:lnTo>
                    <a:lnTo>
                      <a:pt x="4211" y="2350"/>
                    </a:lnTo>
                    <a:lnTo>
                      <a:pt x="4201" y="2359"/>
                    </a:lnTo>
                    <a:lnTo>
                      <a:pt x="4201" y="2368"/>
                    </a:lnTo>
                    <a:lnTo>
                      <a:pt x="4192" y="2378"/>
                    </a:lnTo>
                    <a:lnTo>
                      <a:pt x="720" y="3538"/>
                    </a:lnTo>
                    <a:lnTo>
                      <a:pt x="633" y="3471"/>
                    </a:lnTo>
                    <a:lnTo>
                      <a:pt x="538" y="3404"/>
                    </a:lnTo>
                    <a:lnTo>
                      <a:pt x="452" y="3346"/>
                    </a:lnTo>
                    <a:lnTo>
                      <a:pt x="365" y="3280"/>
                    </a:lnTo>
                    <a:lnTo>
                      <a:pt x="279" y="3213"/>
                    </a:lnTo>
                    <a:lnTo>
                      <a:pt x="192" y="3135"/>
                    </a:lnTo>
                    <a:lnTo>
                      <a:pt x="116" y="3049"/>
                    </a:lnTo>
                    <a:lnTo>
                      <a:pt x="49" y="2953"/>
                    </a:lnTo>
                    <a:lnTo>
                      <a:pt x="39" y="2953"/>
                    </a:lnTo>
                    <a:lnTo>
                      <a:pt x="30" y="2944"/>
                    </a:lnTo>
                    <a:lnTo>
                      <a:pt x="20" y="2944"/>
                    </a:lnTo>
                    <a:lnTo>
                      <a:pt x="11" y="2934"/>
                    </a:lnTo>
                    <a:lnTo>
                      <a:pt x="0" y="2934"/>
                    </a:lnTo>
                    <a:lnTo>
                      <a:pt x="0" y="2925"/>
                    </a:lnTo>
                    <a:lnTo>
                      <a:pt x="5094" y="1227"/>
                    </a:lnTo>
                    <a:lnTo>
                      <a:pt x="5122" y="1332"/>
                    </a:lnTo>
                    <a:lnTo>
                      <a:pt x="5170" y="1429"/>
                    </a:lnTo>
                    <a:lnTo>
                      <a:pt x="5238" y="1524"/>
                    </a:lnTo>
                    <a:lnTo>
                      <a:pt x="5314" y="1610"/>
                    </a:lnTo>
                    <a:lnTo>
                      <a:pt x="5391" y="1687"/>
                    </a:lnTo>
                    <a:lnTo>
                      <a:pt x="5487" y="1764"/>
                    </a:lnTo>
                    <a:lnTo>
                      <a:pt x="5582" y="1821"/>
                    </a:lnTo>
                    <a:lnTo>
                      <a:pt x="5679" y="1889"/>
                    </a:lnTo>
                    <a:close/>
                  </a:path>
                </a:pathLst>
              </a:custGeom>
              <a:solidFill>
                <a:srgbClr val="A6B0B0"/>
              </a:solidFill>
              <a:ln w="9525">
                <a:noFill/>
                <a:round/>
                <a:headEnd/>
                <a:tailEnd/>
              </a:ln>
            </p:spPr>
            <p:txBody>
              <a:bodyPr>
                <a:prstTxWarp prst="textNoShape">
                  <a:avLst/>
                </a:prstTxWarp>
              </a:bodyPr>
              <a:lstStyle/>
              <a:p>
                <a:endParaRPr lang="en-US"/>
              </a:p>
            </p:txBody>
          </p:sp>
          <p:sp>
            <p:nvSpPr>
              <p:cNvPr id="67906" name="Freeform 759"/>
              <p:cNvSpPr>
                <a:spLocks noChangeAspect="1"/>
              </p:cNvSpPr>
              <p:nvPr/>
            </p:nvSpPr>
            <p:spPr bwMode="auto">
              <a:xfrm>
                <a:off x="1080" y="2526"/>
                <a:ext cx="1884" cy="720"/>
              </a:xfrm>
              <a:custGeom>
                <a:avLst/>
                <a:gdLst>
                  <a:gd name="T0" fmla="*/ 6119 w 9419"/>
                  <a:gd name="T1" fmla="*/ 1764 h 3596"/>
                  <a:gd name="T2" fmla="*/ 6100 w 9419"/>
                  <a:gd name="T3" fmla="*/ 1764 h 3596"/>
                  <a:gd name="T4" fmla="*/ 6042 w 9419"/>
                  <a:gd name="T5" fmla="*/ 1754 h 3596"/>
                  <a:gd name="T6" fmla="*/ 5947 w 9419"/>
                  <a:gd name="T7" fmla="*/ 1745 h 3596"/>
                  <a:gd name="T8" fmla="*/ 5850 w 9419"/>
                  <a:gd name="T9" fmla="*/ 1735 h 3596"/>
                  <a:gd name="T10" fmla="*/ 5755 w 9419"/>
                  <a:gd name="T11" fmla="*/ 1726 h 3596"/>
                  <a:gd name="T12" fmla="*/ 5706 w 9419"/>
                  <a:gd name="T13" fmla="*/ 1754 h 3596"/>
                  <a:gd name="T14" fmla="*/ 5706 w 9419"/>
                  <a:gd name="T15" fmla="*/ 1792 h 3596"/>
                  <a:gd name="T16" fmla="*/ 5706 w 9419"/>
                  <a:gd name="T17" fmla="*/ 1840 h 3596"/>
                  <a:gd name="T18" fmla="*/ 5706 w 9419"/>
                  <a:gd name="T19" fmla="*/ 1879 h 3596"/>
                  <a:gd name="T20" fmla="*/ 623 w 9419"/>
                  <a:gd name="T21" fmla="*/ 3596 h 3596"/>
                  <a:gd name="T22" fmla="*/ 528 w 9419"/>
                  <a:gd name="T23" fmla="*/ 3538 h 3596"/>
                  <a:gd name="T24" fmla="*/ 432 w 9419"/>
                  <a:gd name="T25" fmla="*/ 3462 h 3596"/>
                  <a:gd name="T26" fmla="*/ 326 w 9419"/>
                  <a:gd name="T27" fmla="*/ 3404 h 3596"/>
                  <a:gd name="T28" fmla="*/ 221 w 9419"/>
                  <a:gd name="T29" fmla="*/ 3356 h 3596"/>
                  <a:gd name="T30" fmla="*/ 163 w 9419"/>
                  <a:gd name="T31" fmla="*/ 3298 h 3596"/>
                  <a:gd name="T32" fmla="*/ 87 w 9419"/>
                  <a:gd name="T33" fmla="*/ 3269 h 3596"/>
                  <a:gd name="T34" fmla="*/ 29 w 9419"/>
                  <a:gd name="T35" fmla="*/ 3241 h 3596"/>
                  <a:gd name="T36" fmla="*/ 0 w 9419"/>
                  <a:gd name="T37" fmla="*/ 3163 h 3596"/>
                  <a:gd name="T38" fmla="*/ 77 w 9419"/>
                  <a:gd name="T39" fmla="*/ 3088 h 3596"/>
                  <a:gd name="T40" fmla="*/ 163 w 9419"/>
                  <a:gd name="T41" fmla="*/ 3010 h 3596"/>
                  <a:gd name="T42" fmla="*/ 240 w 9419"/>
                  <a:gd name="T43" fmla="*/ 2933 h 3596"/>
                  <a:gd name="T44" fmla="*/ 326 w 9419"/>
                  <a:gd name="T45" fmla="*/ 2847 h 3596"/>
                  <a:gd name="T46" fmla="*/ 8900 w 9419"/>
                  <a:gd name="T47" fmla="*/ 37 h 3596"/>
                  <a:gd name="T48" fmla="*/ 8987 w 9419"/>
                  <a:gd name="T49" fmla="*/ 105 h 3596"/>
                  <a:gd name="T50" fmla="*/ 9092 w 9419"/>
                  <a:gd name="T51" fmla="*/ 162 h 3596"/>
                  <a:gd name="T52" fmla="*/ 9188 w 9419"/>
                  <a:gd name="T53" fmla="*/ 200 h 3596"/>
                  <a:gd name="T54" fmla="*/ 9264 w 9419"/>
                  <a:gd name="T55" fmla="*/ 239 h 3596"/>
                  <a:gd name="T56" fmla="*/ 9313 w 9419"/>
                  <a:gd name="T57" fmla="*/ 277 h 3596"/>
                  <a:gd name="T58" fmla="*/ 9352 w 9419"/>
                  <a:gd name="T59" fmla="*/ 316 h 3596"/>
                  <a:gd name="T60" fmla="*/ 9399 w 9419"/>
                  <a:gd name="T61" fmla="*/ 353 h 3596"/>
                  <a:gd name="T62" fmla="*/ 9419 w 9419"/>
                  <a:gd name="T63" fmla="*/ 411 h 3596"/>
                  <a:gd name="T64" fmla="*/ 9419 w 9419"/>
                  <a:gd name="T65" fmla="*/ 478 h 3596"/>
                  <a:gd name="T66" fmla="*/ 9419 w 9419"/>
                  <a:gd name="T67" fmla="*/ 555 h 3596"/>
                  <a:gd name="T68" fmla="*/ 9419 w 9419"/>
                  <a:gd name="T69" fmla="*/ 632 h 359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9419"/>
                  <a:gd name="T106" fmla="*/ 0 h 3596"/>
                  <a:gd name="T107" fmla="*/ 9419 w 9419"/>
                  <a:gd name="T108" fmla="*/ 3596 h 359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9419" h="3596">
                    <a:moveTo>
                      <a:pt x="9408" y="671"/>
                    </a:moveTo>
                    <a:lnTo>
                      <a:pt x="6119" y="1764"/>
                    </a:lnTo>
                    <a:lnTo>
                      <a:pt x="6110" y="1764"/>
                    </a:lnTo>
                    <a:lnTo>
                      <a:pt x="6100" y="1764"/>
                    </a:lnTo>
                    <a:lnTo>
                      <a:pt x="6091" y="1764"/>
                    </a:lnTo>
                    <a:lnTo>
                      <a:pt x="6042" y="1754"/>
                    </a:lnTo>
                    <a:lnTo>
                      <a:pt x="5994" y="1745"/>
                    </a:lnTo>
                    <a:lnTo>
                      <a:pt x="5947" y="1745"/>
                    </a:lnTo>
                    <a:lnTo>
                      <a:pt x="5898" y="1735"/>
                    </a:lnTo>
                    <a:lnTo>
                      <a:pt x="5850" y="1735"/>
                    </a:lnTo>
                    <a:lnTo>
                      <a:pt x="5803" y="1726"/>
                    </a:lnTo>
                    <a:lnTo>
                      <a:pt x="5755" y="1726"/>
                    </a:lnTo>
                    <a:lnTo>
                      <a:pt x="5706" y="1735"/>
                    </a:lnTo>
                    <a:lnTo>
                      <a:pt x="5706" y="1754"/>
                    </a:lnTo>
                    <a:lnTo>
                      <a:pt x="5706" y="1773"/>
                    </a:lnTo>
                    <a:lnTo>
                      <a:pt x="5706" y="1792"/>
                    </a:lnTo>
                    <a:lnTo>
                      <a:pt x="5706" y="1821"/>
                    </a:lnTo>
                    <a:lnTo>
                      <a:pt x="5706" y="1840"/>
                    </a:lnTo>
                    <a:lnTo>
                      <a:pt x="5706" y="1859"/>
                    </a:lnTo>
                    <a:lnTo>
                      <a:pt x="5706" y="1879"/>
                    </a:lnTo>
                    <a:lnTo>
                      <a:pt x="5717" y="1898"/>
                    </a:lnTo>
                    <a:lnTo>
                      <a:pt x="623" y="3596"/>
                    </a:lnTo>
                    <a:lnTo>
                      <a:pt x="576" y="3567"/>
                    </a:lnTo>
                    <a:lnTo>
                      <a:pt x="528" y="3538"/>
                    </a:lnTo>
                    <a:lnTo>
                      <a:pt x="479" y="3499"/>
                    </a:lnTo>
                    <a:lnTo>
                      <a:pt x="432" y="3462"/>
                    </a:lnTo>
                    <a:lnTo>
                      <a:pt x="384" y="3432"/>
                    </a:lnTo>
                    <a:lnTo>
                      <a:pt x="326" y="3404"/>
                    </a:lnTo>
                    <a:lnTo>
                      <a:pt x="279" y="3374"/>
                    </a:lnTo>
                    <a:lnTo>
                      <a:pt x="221" y="3356"/>
                    </a:lnTo>
                    <a:lnTo>
                      <a:pt x="202" y="3327"/>
                    </a:lnTo>
                    <a:lnTo>
                      <a:pt x="163" y="3298"/>
                    </a:lnTo>
                    <a:lnTo>
                      <a:pt x="125" y="3288"/>
                    </a:lnTo>
                    <a:lnTo>
                      <a:pt x="87" y="3269"/>
                    </a:lnTo>
                    <a:lnTo>
                      <a:pt x="58" y="3260"/>
                    </a:lnTo>
                    <a:lnTo>
                      <a:pt x="29" y="3241"/>
                    </a:lnTo>
                    <a:lnTo>
                      <a:pt x="0" y="3202"/>
                    </a:lnTo>
                    <a:lnTo>
                      <a:pt x="0" y="3163"/>
                    </a:lnTo>
                    <a:lnTo>
                      <a:pt x="38" y="3126"/>
                    </a:lnTo>
                    <a:lnTo>
                      <a:pt x="77" y="3088"/>
                    </a:lnTo>
                    <a:lnTo>
                      <a:pt x="125" y="3049"/>
                    </a:lnTo>
                    <a:lnTo>
                      <a:pt x="163" y="3010"/>
                    </a:lnTo>
                    <a:lnTo>
                      <a:pt x="202" y="2972"/>
                    </a:lnTo>
                    <a:lnTo>
                      <a:pt x="240" y="2933"/>
                    </a:lnTo>
                    <a:lnTo>
                      <a:pt x="288" y="2886"/>
                    </a:lnTo>
                    <a:lnTo>
                      <a:pt x="326" y="2847"/>
                    </a:lnTo>
                    <a:lnTo>
                      <a:pt x="8853" y="0"/>
                    </a:lnTo>
                    <a:lnTo>
                      <a:pt x="8900" y="37"/>
                    </a:lnTo>
                    <a:lnTo>
                      <a:pt x="8948" y="76"/>
                    </a:lnTo>
                    <a:lnTo>
                      <a:pt x="8987" y="105"/>
                    </a:lnTo>
                    <a:lnTo>
                      <a:pt x="9034" y="133"/>
                    </a:lnTo>
                    <a:lnTo>
                      <a:pt x="9092" y="162"/>
                    </a:lnTo>
                    <a:lnTo>
                      <a:pt x="9141" y="181"/>
                    </a:lnTo>
                    <a:lnTo>
                      <a:pt x="9188" y="200"/>
                    </a:lnTo>
                    <a:lnTo>
                      <a:pt x="9246" y="210"/>
                    </a:lnTo>
                    <a:lnTo>
                      <a:pt x="9264" y="239"/>
                    </a:lnTo>
                    <a:lnTo>
                      <a:pt x="9284" y="258"/>
                    </a:lnTo>
                    <a:lnTo>
                      <a:pt x="9313" y="277"/>
                    </a:lnTo>
                    <a:lnTo>
                      <a:pt x="9332" y="297"/>
                    </a:lnTo>
                    <a:lnTo>
                      <a:pt x="9352" y="316"/>
                    </a:lnTo>
                    <a:lnTo>
                      <a:pt x="9380" y="335"/>
                    </a:lnTo>
                    <a:lnTo>
                      <a:pt x="9399" y="353"/>
                    </a:lnTo>
                    <a:lnTo>
                      <a:pt x="9408" y="373"/>
                    </a:lnTo>
                    <a:lnTo>
                      <a:pt x="9419" y="411"/>
                    </a:lnTo>
                    <a:lnTo>
                      <a:pt x="9419" y="450"/>
                    </a:lnTo>
                    <a:lnTo>
                      <a:pt x="9419" y="478"/>
                    </a:lnTo>
                    <a:lnTo>
                      <a:pt x="9419" y="517"/>
                    </a:lnTo>
                    <a:lnTo>
                      <a:pt x="9419" y="555"/>
                    </a:lnTo>
                    <a:lnTo>
                      <a:pt x="9419" y="594"/>
                    </a:lnTo>
                    <a:lnTo>
                      <a:pt x="9419" y="632"/>
                    </a:lnTo>
                    <a:lnTo>
                      <a:pt x="9408" y="671"/>
                    </a:lnTo>
                    <a:close/>
                  </a:path>
                </a:pathLst>
              </a:custGeom>
              <a:solidFill>
                <a:srgbClr val="B3BBBB"/>
              </a:solidFill>
              <a:ln w="9525">
                <a:noFill/>
                <a:round/>
                <a:headEnd/>
                <a:tailEnd/>
              </a:ln>
            </p:spPr>
            <p:txBody>
              <a:bodyPr>
                <a:prstTxWarp prst="textNoShape">
                  <a:avLst/>
                </a:prstTxWarp>
              </a:bodyPr>
              <a:lstStyle/>
              <a:p>
                <a:endParaRPr lang="en-US"/>
              </a:p>
            </p:txBody>
          </p:sp>
          <p:sp>
            <p:nvSpPr>
              <p:cNvPr id="67907" name="Freeform 760"/>
              <p:cNvSpPr>
                <a:spLocks noChangeAspect="1"/>
              </p:cNvSpPr>
              <p:nvPr/>
            </p:nvSpPr>
            <p:spPr bwMode="auto">
              <a:xfrm>
                <a:off x="1145" y="2436"/>
                <a:ext cx="1706" cy="660"/>
              </a:xfrm>
              <a:custGeom>
                <a:avLst/>
                <a:gdLst>
                  <a:gd name="T0" fmla="*/ 77 w 8527"/>
                  <a:gd name="T1" fmla="*/ 3204 h 3299"/>
                  <a:gd name="T2" fmla="*/ 317 w 8527"/>
                  <a:gd name="T3" fmla="*/ 2925 h 3299"/>
                  <a:gd name="T4" fmla="*/ 547 w 8527"/>
                  <a:gd name="T5" fmla="*/ 2657 h 3299"/>
                  <a:gd name="T6" fmla="*/ 758 w 8527"/>
                  <a:gd name="T7" fmla="*/ 2455 h 3299"/>
                  <a:gd name="T8" fmla="*/ 940 w 8527"/>
                  <a:gd name="T9" fmla="*/ 2264 h 3299"/>
                  <a:gd name="T10" fmla="*/ 1132 w 8527"/>
                  <a:gd name="T11" fmla="*/ 2072 h 3299"/>
                  <a:gd name="T12" fmla="*/ 2225 w 8527"/>
                  <a:gd name="T13" fmla="*/ 1707 h 3299"/>
                  <a:gd name="T14" fmla="*/ 2293 w 8527"/>
                  <a:gd name="T15" fmla="*/ 1689 h 3299"/>
                  <a:gd name="T16" fmla="*/ 2360 w 8527"/>
                  <a:gd name="T17" fmla="*/ 1659 h 3299"/>
                  <a:gd name="T18" fmla="*/ 2571 w 8527"/>
                  <a:gd name="T19" fmla="*/ 1601 h 3299"/>
                  <a:gd name="T20" fmla="*/ 2618 w 8527"/>
                  <a:gd name="T21" fmla="*/ 1582 h 3299"/>
                  <a:gd name="T22" fmla="*/ 2667 w 8527"/>
                  <a:gd name="T23" fmla="*/ 1554 h 3299"/>
                  <a:gd name="T24" fmla="*/ 3003 w 8527"/>
                  <a:gd name="T25" fmla="*/ 1448 h 3299"/>
                  <a:gd name="T26" fmla="*/ 3040 w 8527"/>
                  <a:gd name="T27" fmla="*/ 1439 h 3299"/>
                  <a:gd name="T28" fmla="*/ 3079 w 8527"/>
                  <a:gd name="T29" fmla="*/ 1420 h 3299"/>
                  <a:gd name="T30" fmla="*/ 3664 w 8527"/>
                  <a:gd name="T31" fmla="*/ 1237 h 3299"/>
                  <a:gd name="T32" fmla="*/ 3952 w 8527"/>
                  <a:gd name="T33" fmla="*/ 1151 h 3299"/>
                  <a:gd name="T34" fmla="*/ 4249 w 8527"/>
                  <a:gd name="T35" fmla="*/ 1074 h 3299"/>
                  <a:gd name="T36" fmla="*/ 4287 w 8527"/>
                  <a:gd name="T37" fmla="*/ 1104 h 3299"/>
                  <a:gd name="T38" fmla="*/ 4345 w 8527"/>
                  <a:gd name="T39" fmla="*/ 1093 h 3299"/>
                  <a:gd name="T40" fmla="*/ 4431 w 8527"/>
                  <a:gd name="T41" fmla="*/ 1046 h 3299"/>
                  <a:gd name="T42" fmla="*/ 4614 w 8527"/>
                  <a:gd name="T43" fmla="*/ 969 h 3299"/>
                  <a:gd name="T44" fmla="*/ 4815 w 8527"/>
                  <a:gd name="T45" fmla="*/ 921 h 3299"/>
                  <a:gd name="T46" fmla="*/ 5036 w 8527"/>
                  <a:gd name="T47" fmla="*/ 835 h 3299"/>
                  <a:gd name="T48" fmla="*/ 5275 w 8527"/>
                  <a:gd name="T49" fmla="*/ 777 h 3299"/>
                  <a:gd name="T50" fmla="*/ 5505 w 8527"/>
                  <a:gd name="T51" fmla="*/ 662 h 3299"/>
                  <a:gd name="T52" fmla="*/ 6032 w 8527"/>
                  <a:gd name="T53" fmla="*/ 605 h 3299"/>
                  <a:gd name="T54" fmla="*/ 6550 w 8527"/>
                  <a:gd name="T55" fmla="*/ 508 h 3299"/>
                  <a:gd name="T56" fmla="*/ 6916 w 8527"/>
                  <a:gd name="T57" fmla="*/ 384 h 3299"/>
                  <a:gd name="T58" fmla="*/ 7011 w 8527"/>
                  <a:gd name="T59" fmla="*/ 355 h 3299"/>
                  <a:gd name="T60" fmla="*/ 7097 w 8527"/>
                  <a:gd name="T61" fmla="*/ 327 h 3299"/>
                  <a:gd name="T62" fmla="*/ 7155 w 8527"/>
                  <a:gd name="T63" fmla="*/ 288 h 3299"/>
                  <a:gd name="T64" fmla="*/ 7174 w 8527"/>
                  <a:gd name="T65" fmla="*/ 297 h 3299"/>
                  <a:gd name="T66" fmla="*/ 7202 w 8527"/>
                  <a:gd name="T67" fmla="*/ 288 h 3299"/>
                  <a:gd name="T68" fmla="*/ 7299 w 8527"/>
                  <a:gd name="T69" fmla="*/ 241 h 3299"/>
                  <a:gd name="T70" fmla="*/ 7490 w 8527"/>
                  <a:gd name="T71" fmla="*/ 192 h 3299"/>
                  <a:gd name="T72" fmla="*/ 7682 w 8527"/>
                  <a:gd name="T73" fmla="*/ 134 h 3299"/>
                  <a:gd name="T74" fmla="*/ 7845 w 8527"/>
                  <a:gd name="T75" fmla="*/ 116 h 3299"/>
                  <a:gd name="T76" fmla="*/ 8009 w 8527"/>
                  <a:gd name="T77" fmla="*/ 77 h 3299"/>
                  <a:gd name="T78" fmla="*/ 8239 w 8527"/>
                  <a:gd name="T79" fmla="*/ 0 h 3299"/>
                  <a:gd name="T80" fmla="*/ 8316 w 8527"/>
                  <a:gd name="T81" fmla="*/ 183 h 3299"/>
                  <a:gd name="T82" fmla="*/ 8430 w 8527"/>
                  <a:gd name="T83" fmla="*/ 355 h 3299"/>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8527"/>
                  <a:gd name="T127" fmla="*/ 0 h 3299"/>
                  <a:gd name="T128" fmla="*/ 8527 w 8527"/>
                  <a:gd name="T129" fmla="*/ 3299 h 3299"/>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8527" h="3299">
                    <a:moveTo>
                      <a:pt x="8527" y="452"/>
                    </a:moveTo>
                    <a:lnTo>
                      <a:pt x="0" y="3299"/>
                    </a:lnTo>
                    <a:lnTo>
                      <a:pt x="77" y="3204"/>
                    </a:lnTo>
                    <a:lnTo>
                      <a:pt x="153" y="3118"/>
                    </a:lnTo>
                    <a:lnTo>
                      <a:pt x="240" y="3021"/>
                    </a:lnTo>
                    <a:lnTo>
                      <a:pt x="317" y="2925"/>
                    </a:lnTo>
                    <a:lnTo>
                      <a:pt x="394" y="2839"/>
                    </a:lnTo>
                    <a:lnTo>
                      <a:pt x="470" y="2743"/>
                    </a:lnTo>
                    <a:lnTo>
                      <a:pt x="547" y="2657"/>
                    </a:lnTo>
                    <a:lnTo>
                      <a:pt x="614" y="2561"/>
                    </a:lnTo>
                    <a:lnTo>
                      <a:pt x="691" y="2513"/>
                    </a:lnTo>
                    <a:lnTo>
                      <a:pt x="758" y="2455"/>
                    </a:lnTo>
                    <a:lnTo>
                      <a:pt x="825" y="2398"/>
                    </a:lnTo>
                    <a:lnTo>
                      <a:pt x="882" y="2331"/>
                    </a:lnTo>
                    <a:lnTo>
                      <a:pt x="940" y="2264"/>
                    </a:lnTo>
                    <a:lnTo>
                      <a:pt x="1007" y="2197"/>
                    </a:lnTo>
                    <a:lnTo>
                      <a:pt x="1065" y="2130"/>
                    </a:lnTo>
                    <a:lnTo>
                      <a:pt x="1132" y="2072"/>
                    </a:lnTo>
                    <a:lnTo>
                      <a:pt x="2177" y="1717"/>
                    </a:lnTo>
                    <a:lnTo>
                      <a:pt x="2197" y="1717"/>
                    </a:lnTo>
                    <a:lnTo>
                      <a:pt x="2225" y="1707"/>
                    </a:lnTo>
                    <a:lnTo>
                      <a:pt x="2244" y="1707"/>
                    </a:lnTo>
                    <a:lnTo>
                      <a:pt x="2263" y="1698"/>
                    </a:lnTo>
                    <a:lnTo>
                      <a:pt x="2293" y="1689"/>
                    </a:lnTo>
                    <a:lnTo>
                      <a:pt x="2312" y="1679"/>
                    </a:lnTo>
                    <a:lnTo>
                      <a:pt x="2330" y="1670"/>
                    </a:lnTo>
                    <a:lnTo>
                      <a:pt x="2360" y="1659"/>
                    </a:lnTo>
                    <a:lnTo>
                      <a:pt x="2532" y="1601"/>
                    </a:lnTo>
                    <a:lnTo>
                      <a:pt x="2551" y="1601"/>
                    </a:lnTo>
                    <a:lnTo>
                      <a:pt x="2571" y="1601"/>
                    </a:lnTo>
                    <a:lnTo>
                      <a:pt x="2590" y="1592"/>
                    </a:lnTo>
                    <a:lnTo>
                      <a:pt x="2609" y="1592"/>
                    </a:lnTo>
                    <a:lnTo>
                      <a:pt x="2618" y="1582"/>
                    </a:lnTo>
                    <a:lnTo>
                      <a:pt x="2638" y="1573"/>
                    </a:lnTo>
                    <a:lnTo>
                      <a:pt x="2648" y="1564"/>
                    </a:lnTo>
                    <a:lnTo>
                      <a:pt x="2667" y="1554"/>
                    </a:lnTo>
                    <a:lnTo>
                      <a:pt x="2983" y="1448"/>
                    </a:lnTo>
                    <a:lnTo>
                      <a:pt x="2993" y="1448"/>
                    </a:lnTo>
                    <a:lnTo>
                      <a:pt x="3003" y="1448"/>
                    </a:lnTo>
                    <a:lnTo>
                      <a:pt x="3021" y="1448"/>
                    </a:lnTo>
                    <a:lnTo>
                      <a:pt x="3031" y="1439"/>
                    </a:lnTo>
                    <a:lnTo>
                      <a:pt x="3040" y="1439"/>
                    </a:lnTo>
                    <a:lnTo>
                      <a:pt x="3059" y="1429"/>
                    </a:lnTo>
                    <a:lnTo>
                      <a:pt x="3070" y="1429"/>
                    </a:lnTo>
                    <a:lnTo>
                      <a:pt x="3079" y="1420"/>
                    </a:lnTo>
                    <a:lnTo>
                      <a:pt x="3463" y="1295"/>
                    </a:lnTo>
                    <a:lnTo>
                      <a:pt x="3569" y="1266"/>
                    </a:lnTo>
                    <a:lnTo>
                      <a:pt x="3664" y="1237"/>
                    </a:lnTo>
                    <a:lnTo>
                      <a:pt x="3760" y="1209"/>
                    </a:lnTo>
                    <a:lnTo>
                      <a:pt x="3855" y="1180"/>
                    </a:lnTo>
                    <a:lnTo>
                      <a:pt x="3952" y="1151"/>
                    </a:lnTo>
                    <a:lnTo>
                      <a:pt x="4048" y="1123"/>
                    </a:lnTo>
                    <a:lnTo>
                      <a:pt x="4143" y="1104"/>
                    </a:lnTo>
                    <a:lnTo>
                      <a:pt x="4249" y="1074"/>
                    </a:lnTo>
                    <a:lnTo>
                      <a:pt x="4259" y="1093"/>
                    </a:lnTo>
                    <a:lnTo>
                      <a:pt x="4268" y="1104"/>
                    </a:lnTo>
                    <a:lnTo>
                      <a:pt x="4287" y="1104"/>
                    </a:lnTo>
                    <a:lnTo>
                      <a:pt x="4307" y="1104"/>
                    </a:lnTo>
                    <a:lnTo>
                      <a:pt x="4326" y="1093"/>
                    </a:lnTo>
                    <a:lnTo>
                      <a:pt x="4345" y="1093"/>
                    </a:lnTo>
                    <a:lnTo>
                      <a:pt x="4364" y="1084"/>
                    </a:lnTo>
                    <a:lnTo>
                      <a:pt x="4384" y="1093"/>
                    </a:lnTo>
                    <a:lnTo>
                      <a:pt x="4431" y="1046"/>
                    </a:lnTo>
                    <a:lnTo>
                      <a:pt x="4489" y="1007"/>
                    </a:lnTo>
                    <a:lnTo>
                      <a:pt x="4546" y="988"/>
                    </a:lnTo>
                    <a:lnTo>
                      <a:pt x="4614" y="969"/>
                    </a:lnTo>
                    <a:lnTo>
                      <a:pt x="4681" y="949"/>
                    </a:lnTo>
                    <a:lnTo>
                      <a:pt x="4748" y="940"/>
                    </a:lnTo>
                    <a:lnTo>
                      <a:pt x="4815" y="921"/>
                    </a:lnTo>
                    <a:lnTo>
                      <a:pt x="4881" y="912"/>
                    </a:lnTo>
                    <a:lnTo>
                      <a:pt x="4959" y="863"/>
                    </a:lnTo>
                    <a:lnTo>
                      <a:pt x="5036" y="835"/>
                    </a:lnTo>
                    <a:lnTo>
                      <a:pt x="5122" y="816"/>
                    </a:lnTo>
                    <a:lnTo>
                      <a:pt x="5199" y="796"/>
                    </a:lnTo>
                    <a:lnTo>
                      <a:pt x="5275" y="777"/>
                    </a:lnTo>
                    <a:lnTo>
                      <a:pt x="5352" y="749"/>
                    </a:lnTo>
                    <a:lnTo>
                      <a:pt x="5429" y="710"/>
                    </a:lnTo>
                    <a:lnTo>
                      <a:pt x="5505" y="662"/>
                    </a:lnTo>
                    <a:lnTo>
                      <a:pt x="5679" y="643"/>
                    </a:lnTo>
                    <a:lnTo>
                      <a:pt x="5860" y="624"/>
                    </a:lnTo>
                    <a:lnTo>
                      <a:pt x="6032" y="605"/>
                    </a:lnTo>
                    <a:lnTo>
                      <a:pt x="6206" y="585"/>
                    </a:lnTo>
                    <a:lnTo>
                      <a:pt x="6378" y="547"/>
                    </a:lnTo>
                    <a:lnTo>
                      <a:pt x="6550" y="508"/>
                    </a:lnTo>
                    <a:lnTo>
                      <a:pt x="6714" y="461"/>
                    </a:lnTo>
                    <a:lnTo>
                      <a:pt x="6877" y="403"/>
                    </a:lnTo>
                    <a:lnTo>
                      <a:pt x="6916" y="384"/>
                    </a:lnTo>
                    <a:lnTo>
                      <a:pt x="6944" y="374"/>
                    </a:lnTo>
                    <a:lnTo>
                      <a:pt x="6972" y="364"/>
                    </a:lnTo>
                    <a:lnTo>
                      <a:pt x="7011" y="355"/>
                    </a:lnTo>
                    <a:lnTo>
                      <a:pt x="7040" y="346"/>
                    </a:lnTo>
                    <a:lnTo>
                      <a:pt x="7069" y="336"/>
                    </a:lnTo>
                    <a:lnTo>
                      <a:pt x="7097" y="327"/>
                    </a:lnTo>
                    <a:lnTo>
                      <a:pt x="7136" y="317"/>
                    </a:lnTo>
                    <a:lnTo>
                      <a:pt x="7146" y="288"/>
                    </a:lnTo>
                    <a:lnTo>
                      <a:pt x="7155" y="288"/>
                    </a:lnTo>
                    <a:lnTo>
                      <a:pt x="7155" y="297"/>
                    </a:lnTo>
                    <a:lnTo>
                      <a:pt x="7165" y="297"/>
                    </a:lnTo>
                    <a:lnTo>
                      <a:pt x="7174" y="297"/>
                    </a:lnTo>
                    <a:lnTo>
                      <a:pt x="7184" y="297"/>
                    </a:lnTo>
                    <a:lnTo>
                      <a:pt x="7193" y="297"/>
                    </a:lnTo>
                    <a:lnTo>
                      <a:pt x="7202" y="288"/>
                    </a:lnTo>
                    <a:lnTo>
                      <a:pt x="7193" y="269"/>
                    </a:lnTo>
                    <a:lnTo>
                      <a:pt x="7241" y="259"/>
                    </a:lnTo>
                    <a:lnTo>
                      <a:pt x="7299" y="241"/>
                    </a:lnTo>
                    <a:lnTo>
                      <a:pt x="7366" y="230"/>
                    </a:lnTo>
                    <a:lnTo>
                      <a:pt x="7424" y="211"/>
                    </a:lnTo>
                    <a:lnTo>
                      <a:pt x="7490" y="192"/>
                    </a:lnTo>
                    <a:lnTo>
                      <a:pt x="7557" y="173"/>
                    </a:lnTo>
                    <a:lnTo>
                      <a:pt x="7625" y="153"/>
                    </a:lnTo>
                    <a:lnTo>
                      <a:pt x="7682" y="134"/>
                    </a:lnTo>
                    <a:lnTo>
                      <a:pt x="7740" y="134"/>
                    </a:lnTo>
                    <a:lnTo>
                      <a:pt x="7787" y="125"/>
                    </a:lnTo>
                    <a:lnTo>
                      <a:pt x="7845" y="116"/>
                    </a:lnTo>
                    <a:lnTo>
                      <a:pt x="7893" y="106"/>
                    </a:lnTo>
                    <a:lnTo>
                      <a:pt x="7951" y="86"/>
                    </a:lnTo>
                    <a:lnTo>
                      <a:pt x="8009" y="77"/>
                    </a:lnTo>
                    <a:lnTo>
                      <a:pt x="8056" y="67"/>
                    </a:lnTo>
                    <a:lnTo>
                      <a:pt x="8114" y="58"/>
                    </a:lnTo>
                    <a:lnTo>
                      <a:pt x="8239" y="0"/>
                    </a:lnTo>
                    <a:lnTo>
                      <a:pt x="8258" y="67"/>
                    </a:lnTo>
                    <a:lnTo>
                      <a:pt x="8286" y="125"/>
                    </a:lnTo>
                    <a:lnTo>
                      <a:pt x="8316" y="183"/>
                    </a:lnTo>
                    <a:lnTo>
                      <a:pt x="8353" y="241"/>
                    </a:lnTo>
                    <a:lnTo>
                      <a:pt x="8392" y="297"/>
                    </a:lnTo>
                    <a:lnTo>
                      <a:pt x="8430" y="355"/>
                    </a:lnTo>
                    <a:lnTo>
                      <a:pt x="8478" y="403"/>
                    </a:lnTo>
                    <a:lnTo>
                      <a:pt x="8527" y="452"/>
                    </a:lnTo>
                    <a:close/>
                  </a:path>
                </a:pathLst>
              </a:custGeom>
              <a:solidFill>
                <a:srgbClr val="BFC5C5"/>
              </a:solidFill>
              <a:ln w="9525">
                <a:noFill/>
                <a:round/>
                <a:headEnd/>
                <a:tailEnd/>
              </a:ln>
            </p:spPr>
            <p:txBody>
              <a:bodyPr>
                <a:prstTxWarp prst="textNoShape">
                  <a:avLst/>
                </a:prstTxWarp>
              </a:bodyPr>
              <a:lstStyle/>
              <a:p>
                <a:endParaRPr lang="en-US"/>
              </a:p>
            </p:txBody>
          </p:sp>
          <p:sp>
            <p:nvSpPr>
              <p:cNvPr id="67908" name="Freeform 761"/>
              <p:cNvSpPr>
                <a:spLocks noChangeAspect="1" noEditPoints="1"/>
              </p:cNvSpPr>
              <p:nvPr/>
            </p:nvSpPr>
            <p:spPr bwMode="auto">
              <a:xfrm>
                <a:off x="1372" y="2695"/>
                <a:ext cx="466" cy="155"/>
              </a:xfrm>
              <a:custGeom>
                <a:avLst/>
                <a:gdLst>
                  <a:gd name="T0" fmla="*/ 1947 w 2331"/>
                  <a:gd name="T1" fmla="*/ 125 h 777"/>
                  <a:gd name="T2" fmla="*/ 1985 w 2331"/>
                  <a:gd name="T3" fmla="*/ 106 h 777"/>
                  <a:gd name="T4" fmla="*/ 2024 w 2331"/>
                  <a:gd name="T5" fmla="*/ 86 h 777"/>
                  <a:gd name="T6" fmla="*/ 2062 w 2331"/>
                  <a:gd name="T7" fmla="*/ 67 h 777"/>
                  <a:gd name="T8" fmla="*/ 2091 w 2331"/>
                  <a:gd name="T9" fmla="*/ 48 h 777"/>
                  <a:gd name="T10" fmla="*/ 2158 w 2331"/>
                  <a:gd name="T11" fmla="*/ 39 h 777"/>
                  <a:gd name="T12" fmla="*/ 2215 w 2331"/>
                  <a:gd name="T13" fmla="*/ 29 h 777"/>
                  <a:gd name="T14" fmla="*/ 2273 w 2331"/>
                  <a:gd name="T15" fmla="*/ 9 h 777"/>
                  <a:gd name="T16" fmla="*/ 2331 w 2331"/>
                  <a:gd name="T17" fmla="*/ 0 h 777"/>
                  <a:gd name="T18" fmla="*/ 1535 w 2331"/>
                  <a:gd name="T19" fmla="*/ 259 h 777"/>
                  <a:gd name="T20" fmla="*/ 1583 w 2331"/>
                  <a:gd name="T21" fmla="*/ 230 h 777"/>
                  <a:gd name="T22" fmla="*/ 1630 w 2331"/>
                  <a:gd name="T23" fmla="*/ 192 h 777"/>
                  <a:gd name="T24" fmla="*/ 1678 w 2331"/>
                  <a:gd name="T25" fmla="*/ 164 h 777"/>
                  <a:gd name="T26" fmla="*/ 1736 w 2331"/>
                  <a:gd name="T27" fmla="*/ 134 h 777"/>
                  <a:gd name="T28" fmla="*/ 1765 w 2331"/>
                  <a:gd name="T29" fmla="*/ 153 h 777"/>
                  <a:gd name="T30" fmla="*/ 1794 w 2331"/>
                  <a:gd name="T31" fmla="*/ 153 h 777"/>
                  <a:gd name="T32" fmla="*/ 1822 w 2331"/>
                  <a:gd name="T33" fmla="*/ 164 h 777"/>
                  <a:gd name="T34" fmla="*/ 1851 w 2331"/>
                  <a:gd name="T35" fmla="*/ 153 h 777"/>
                  <a:gd name="T36" fmla="*/ 1228 w 2331"/>
                  <a:gd name="T37" fmla="*/ 364 h 777"/>
                  <a:gd name="T38" fmla="*/ 1256 w 2331"/>
                  <a:gd name="T39" fmla="*/ 355 h 777"/>
                  <a:gd name="T40" fmla="*/ 1286 w 2331"/>
                  <a:gd name="T41" fmla="*/ 336 h 777"/>
                  <a:gd name="T42" fmla="*/ 1314 w 2331"/>
                  <a:gd name="T43" fmla="*/ 317 h 777"/>
                  <a:gd name="T44" fmla="*/ 1342 w 2331"/>
                  <a:gd name="T45" fmla="*/ 297 h 777"/>
                  <a:gd name="T46" fmla="*/ 1362 w 2331"/>
                  <a:gd name="T47" fmla="*/ 297 h 777"/>
                  <a:gd name="T48" fmla="*/ 1381 w 2331"/>
                  <a:gd name="T49" fmla="*/ 306 h 777"/>
                  <a:gd name="T50" fmla="*/ 1400 w 2331"/>
                  <a:gd name="T51" fmla="*/ 306 h 777"/>
                  <a:gd name="T52" fmla="*/ 0 w 2331"/>
                  <a:gd name="T53" fmla="*/ 777 h 777"/>
                  <a:gd name="T54" fmla="*/ 58 w 2331"/>
                  <a:gd name="T55" fmla="*/ 729 h 777"/>
                  <a:gd name="T56" fmla="*/ 125 w 2331"/>
                  <a:gd name="T57" fmla="*/ 681 h 777"/>
                  <a:gd name="T58" fmla="*/ 202 w 2331"/>
                  <a:gd name="T59" fmla="*/ 642 h 777"/>
                  <a:gd name="T60" fmla="*/ 278 w 2331"/>
                  <a:gd name="T61" fmla="*/ 623 h 777"/>
                  <a:gd name="T62" fmla="*/ 451 w 2331"/>
                  <a:gd name="T63" fmla="*/ 537 h 777"/>
                  <a:gd name="T64" fmla="*/ 652 w 2331"/>
                  <a:gd name="T65" fmla="*/ 489 h 777"/>
                  <a:gd name="T66" fmla="*/ 843 w 2331"/>
                  <a:gd name="T67" fmla="*/ 461 h 777"/>
                  <a:gd name="T68" fmla="*/ 1045 w 2331"/>
                  <a:gd name="T69" fmla="*/ 422 h 777"/>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331"/>
                  <a:gd name="T106" fmla="*/ 0 h 777"/>
                  <a:gd name="T107" fmla="*/ 2331 w 2331"/>
                  <a:gd name="T108" fmla="*/ 777 h 777"/>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331" h="777">
                    <a:moveTo>
                      <a:pt x="2331" y="0"/>
                    </a:moveTo>
                    <a:lnTo>
                      <a:pt x="1947" y="125"/>
                    </a:lnTo>
                    <a:lnTo>
                      <a:pt x="1966" y="115"/>
                    </a:lnTo>
                    <a:lnTo>
                      <a:pt x="1985" y="106"/>
                    </a:lnTo>
                    <a:lnTo>
                      <a:pt x="2005" y="96"/>
                    </a:lnTo>
                    <a:lnTo>
                      <a:pt x="2024" y="86"/>
                    </a:lnTo>
                    <a:lnTo>
                      <a:pt x="2043" y="76"/>
                    </a:lnTo>
                    <a:lnTo>
                      <a:pt x="2062" y="67"/>
                    </a:lnTo>
                    <a:lnTo>
                      <a:pt x="2071" y="58"/>
                    </a:lnTo>
                    <a:lnTo>
                      <a:pt x="2091" y="48"/>
                    </a:lnTo>
                    <a:lnTo>
                      <a:pt x="2129" y="48"/>
                    </a:lnTo>
                    <a:lnTo>
                      <a:pt x="2158" y="39"/>
                    </a:lnTo>
                    <a:lnTo>
                      <a:pt x="2187" y="29"/>
                    </a:lnTo>
                    <a:lnTo>
                      <a:pt x="2215" y="29"/>
                    </a:lnTo>
                    <a:lnTo>
                      <a:pt x="2244" y="20"/>
                    </a:lnTo>
                    <a:lnTo>
                      <a:pt x="2273" y="9"/>
                    </a:lnTo>
                    <a:lnTo>
                      <a:pt x="2302" y="0"/>
                    </a:lnTo>
                    <a:lnTo>
                      <a:pt x="2331" y="0"/>
                    </a:lnTo>
                    <a:close/>
                    <a:moveTo>
                      <a:pt x="1851" y="153"/>
                    </a:moveTo>
                    <a:lnTo>
                      <a:pt x="1535" y="259"/>
                    </a:lnTo>
                    <a:lnTo>
                      <a:pt x="1553" y="250"/>
                    </a:lnTo>
                    <a:lnTo>
                      <a:pt x="1583" y="230"/>
                    </a:lnTo>
                    <a:lnTo>
                      <a:pt x="1602" y="211"/>
                    </a:lnTo>
                    <a:lnTo>
                      <a:pt x="1630" y="192"/>
                    </a:lnTo>
                    <a:lnTo>
                      <a:pt x="1659" y="173"/>
                    </a:lnTo>
                    <a:lnTo>
                      <a:pt x="1678" y="164"/>
                    </a:lnTo>
                    <a:lnTo>
                      <a:pt x="1707" y="144"/>
                    </a:lnTo>
                    <a:lnTo>
                      <a:pt x="1736" y="134"/>
                    </a:lnTo>
                    <a:lnTo>
                      <a:pt x="1755" y="144"/>
                    </a:lnTo>
                    <a:lnTo>
                      <a:pt x="1765" y="153"/>
                    </a:lnTo>
                    <a:lnTo>
                      <a:pt x="1783" y="153"/>
                    </a:lnTo>
                    <a:lnTo>
                      <a:pt x="1794" y="153"/>
                    </a:lnTo>
                    <a:lnTo>
                      <a:pt x="1803" y="164"/>
                    </a:lnTo>
                    <a:lnTo>
                      <a:pt x="1822" y="164"/>
                    </a:lnTo>
                    <a:lnTo>
                      <a:pt x="1832" y="164"/>
                    </a:lnTo>
                    <a:lnTo>
                      <a:pt x="1851" y="153"/>
                    </a:lnTo>
                    <a:close/>
                    <a:moveTo>
                      <a:pt x="1400" y="306"/>
                    </a:moveTo>
                    <a:lnTo>
                      <a:pt x="1228" y="364"/>
                    </a:lnTo>
                    <a:lnTo>
                      <a:pt x="1237" y="355"/>
                    </a:lnTo>
                    <a:lnTo>
                      <a:pt x="1256" y="355"/>
                    </a:lnTo>
                    <a:lnTo>
                      <a:pt x="1266" y="345"/>
                    </a:lnTo>
                    <a:lnTo>
                      <a:pt x="1286" y="336"/>
                    </a:lnTo>
                    <a:lnTo>
                      <a:pt x="1295" y="326"/>
                    </a:lnTo>
                    <a:lnTo>
                      <a:pt x="1314" y="317"/>
                    </a:lnTo>
                    <a:lnTo>
                      <a:pt x="1323" y="306"/>
                    </a:lnTo>
                    <a:lnTo>
                      <a:pt x="1342" y="297"/>
                    </a:lnTo>
                    <a:lnTo>
                      <a:pt x="1353" y="297"/>
                    </a:lnTo>
                    <a:lnTo>
                      <a:pt x="1362" y="297"/>
                    </a:lnTo>
                    <a:lnTo>
                      <a:pt x="1372" y="306"/>
                    </a:lnTo>
                    <a:lnTo>
                      <a:pt x="1381" y="306"/>
                    </a:lnTo>
                    <a:lnTo>
                      <a:pt x="1391" y="306"/>
                    </a:lnTo>
                    <a:lnTo>
                      <a:pt x="1400" y="306"/>
                    </a:lnTo>
                    <a:close/>
                    <a:moveTo>
                      <a:pt x="1045" y="422"/>
                    </a:moveTo>
                    <a:lnTo>
                      <a:pt x="0" y="777"/>
                    </a:lnTo>
                    <a:lnTo>
                      <a:pt x="28" y="748"/>
                    </a:lnTo>
                    <a:lnTo>
                      <a:pt x="58" y="729"/>
                    </a:lnTo>
                    <a:lnTo>
                      <a:pt x="96" y="700"/>
                    </a:lnTo>
                    <a:lnTo>
                      <a:pt x="125" y="681"/>
                    </a:lnTo>
                    <a:lnTo>
                      <a:pt x="163" y="661"/>
                    </a:lnTo>
                    <a:lnTo>
                      <a:pt x="202" y="642"/>
                    </a:lnTo>
                    <a:lnTo>
                      <a:pt x="240" y="633"/>
                    </a:lnTo>
                    <a:lnTo>
                      <a:pt x="278" y="623"/>
                    </a:lnTo>
                    <a:lnTo>
                      <a:pt x="365" y="566"/>
                    </a:lnTo>
                    <a:lnTo>
                      <a:pt x="451" y="537"/>
                    </a:lnTo>
                    <a:lnTo>
                      <a:pt x="546" y="508"/>
                    </a:lnTo>
                    <a:lnTo>
                      <a:pt x="652" y="489"/>
                    </a:lnTo>
                    <a:lnTo>
                      <a:pt x="748" y="470"/>
                    </a:lnTo>
                    <a:lnTo>
                      <a:pt x="843" y="461"/>
                    </a:lnTo>
                    <a:lnTo>
                      <a:pt x="950" y="441"/>
                    </a:lnTo>
                    <a:lnTo>
                      <a:pt x="1045" y="422"/>
                    </a:lnTo>
                    <a:close/>
                  </a:path>
                </a:pathLst>
              </a:custGeom>
              <a:solidFill>
                <a:srgbClr val="CCD0D0"/>
              </a:solidFill>
              <a:ln w="9525">
                <a:noFill/>
                <a:round/>
                <a:headEnd/>
                <a:tailEnd/>
              </a:ln>
            </p:spPr>
            <p:txBody>
              <a:bodyPr>
                <a:prstTxWarp prst="textNoShape">
                  <a:avLst/>
                </a:prstTxWarp>
              </a:bodyPr>
              <a:lstStyle/>
              <a:p>
                <a:endParaRPr lang="en-US"/>
              </a:p>
            </p:txBody>
          </p:sp>
          <p:sp>
            <p:nvSpPr>
              <p:cNvPr id="67909" name="Freeform 762"/>
              <p:cNvSpPr>
                <a:spLocks noChangeAspect="1"/>
              </p:cNvSpPr>
              <p:nvPr/>
            </p:nvSpPr>
            <p:spPr bwMode="auto">
              <a:xfrm>
                <a:off x="3154" y="2442"/>
                <a:ext cx="44" cy="61"/>
              </a:xfrm>
              <a:custGeom>
                <a:avLst/>
                <a:gdLst>
                  <a:gd name="T0" fmla="*/ 191 w 221"/>
                  <a:gd name="T1" fmla="*/ 19 h 307"/>
                  <a:gd name="T2" fmla="*/ 210 w 221"/>
                  <a:gd name="T3" fmla="*/ 38 h 307"/>
                  <a:gd name="T4" fmla="*/ 210 w 221"/>
                  <a:gd name="T5" fmla="*/ 57 h 307"/>
                  <a:gd name="T6" fmla="*/ 210 w 221"/>
                  <a:gd name="T7" fmla="*/ 77 h 307"/>
                  <a:gd name="T8" fmla="*/ 201 w 221"/>
                  <a:gd name="T9" fmla="*/ 96 h 307"/>
                  <a:gd name="T10" fmla="*/ 191 w 221"/>
                  <a:gd name="T11" fmla="*/ 115 h 307"/>
                  <a:gd name="T12" fmla="*/ 191 w 221"/>
                  <a:gd name="T13" fmla="*/ 135 h 307"/>
                  <a:gd name="T14" fmla="*/ 201 w 221"/>
                  <a:gd name="T15" fmla="*/ 154 h 307"/>
                  <a:gd name="T16" fmla="*/ 221 w 221"/>
                  <a:gd name="T17" fmla="*/ 173 h 307"/>
                  <a:gd name="T18" fmla="*/ 201 w 221"/>
                  <a:gd name="T19" fmla="*/ 201 h 307"/>
                  <a:gd name="T20" fmla="*/ 182 w 221"/>
                  <a:gd name="T21" fmla="*/ 221 h 307"/>
                  <a:gd name="T22" fmla="*/ 163 w 221"/>
                  <a:gd name="T23" fmla="*/ 249 h 307"/>
                  <a:gd name="T24" fmla="*/ 134 w 221"/>
                  <a:gd name="T25" fmla="*/ 268 h 307"/>
                  <a:gd name="T26" fmla="*/ 105 w 221"/>
                  <a:gd name="T27" fmla="*/ 288 h 307"/>
                  <a:gd name="T28" fmla="*/ 86 w 221"/>
                  <a:gd name="T29" fmla="*/ 298 h 307"/>
                  <a:gd name="T30" fmla="*/ 57 w 221"/>
                  <a:gd name="T31" fmla="*/ 307 h 307"/>
                  <a:gd name="T32" fmla="*/ 29 w 221"/>
                  <a:gd name="T33" fmla="*/ 298 h 307"/>
                  <a:gd name="T34" fmla="*/ 10 w 221"/>
                  <a:gd name="T35" fmla="*/ 279 h 307"/>
                  <a:gd name="T36" fmla="*/ 0 w 221"/>
                  <a:gd name="T37" fmla="*/ 249 h 307"/>
                  <a:gd name="T38" fmla="*/ 0 w 221"/>
                  <a:gd name="T39" fmla="*/ 221 h 307"/>
                  <a:gd name="T40" fmla="*/ 0 w 221"/>
                  <a:gd name="T41" fmla="*/ 192 h 307"/>
                  <a:gd name="T42" fmla="*/ 10 w 221"/>
                  <a:gd name="T43" fmla="*/ 173 h 307"/>
                  <a:gd name="T44" fmla="*/ 19 w 221"/>
                  <a:gd name="T45" fmla="*/ 144 h 307"/>
                  <a:gd name="T46" fmla="*/ 19 w 221"/>
                  <a:gd name="T47" fmla="*/ 115 h 307"/>
                  <a:gd name="T48" fmla="*/ 29 w 221"/>
                  <a:gd name="T49" fmla="*/ 87 h 307"/>
                  <a:gd name="T50" fmla="*/ 38 w 221"/>
                  <a:gd name="T51" fmla="*/ 68 h 307"/>
                  <a:gd name="T52" fmla="*/ 57 w 221"/>
                  <a:gd name="T53" fmla="*/ 48 h 307"/>
                  <a:gd name="T54" fmla="*/ 77 w 221"/>
                  <a:gd name="T55" fmla="*/ 29 h 307"/>
                  <a:gd name="T56" fmla="*/ 96 w 221"/>
                  <a:gd name="T57" fmla="*/ 19 h 307"/>
                  <a:gd name="T58" fmla="*/ 124 w 221"/>
                  <a:gd name="T59" fmla="*/ 10 h 307"/>
                  <a:gd name="T60" fmla="*/ 144 w 221"/>
                  <a:gd name="T61" fmla="*/ 0 h 307"/>
                  <a:gd name="T62" fmla="*/ 172 w 221"/>
                  <a:gd name="T63" fmla="*/ 10 h 307"/>
                  <a:gd name="T64" fmla="*/ 191 w 221"/>
                  <a:gd name="T65" fmla="*/ 19 h 30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21"/>
                  <a:gd name="T100" fmla="*/ 0 h 307"/>
                  <a:gd name="T101" fmla="*/ 221 w 221"/>
                  <a:gd name="T102" fmla="*/ 307 h 307"/>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21" h="307">
                    <a:moveTo>
                      <a:pt x="191" y="19"/>
                    </a:moveTo>
                    <a:lnTo>
                      <a:pt x="210" y="38"/>
                    </a:lnTo>
                    <a:lnTo>
                      <a:pt x="210" y="57"/>
                    </a:lnTo>
                    <a:lnTo>
                      <a:pt x="210" y="77"/>
                    </a:lnTo>
                    <a:lnTo>
                      <a:pt x="201" y="96"/>
                    </a:lnTo>
                    <a:lnTo>
                      <a:pt x="191" y="115"/>
                    </a:lnTo>
                    <a:lnTo>
                      <a:pt x="191" y="135"/>
                    </a:lnTo>
                    <a:lnTo>
                      <a:pt x="201" y="154"/>
                    </a:lnTo>
                    <a:lnTo>
                      <a:pt x="221" y="173"/>
                    </a:lnTo>
                    <a:lnTo>
                      <a:pt x="201" y="201"/>
                    </a:lnTo>
                    <a:lnTo>
                      <a:pt x="182" y="221"/>
                    </a:lnTo>
                    <a:lnTo>
                      <a:pt x="163" y="249"/>
                    </a:lnTo>
                    <a:lnTo>
                      <a:pt x="134" y="268"/>
                    </a:lnTo>
                    <a:lnTo>
                      <a:pt x="105" y="288"/>
                    </a:lnTo>
                    <a:lnTo>
                      <a:pt x="86" y="298"/>
                    </a:lnTo>
                    <a:lnTo>
                      <a:pt x="57" y="307"/>
                    </a:lnTo>
                    <a:lnTo>
                      <a:pt x="29" y="298"/>
                    </a:lnTo>
                    <a:lnTo>
                      <a:pt x="10" y="279"/>
                    </a:lnTo>
                    <a:lnTo>
                      <a:pt x="0" y="249"/>
                    </a:lnTo>
                    <a:lnTo>
                      <a:pt x="0" y="221"/>
                    </a:lnTo>
                    <a:lnTo>
                      <a:pt x="0" y="192"/>
                    </a:lnTo>
                    <a:lnTo>
                      <a:pt x="10" y="173"/>
                    </a:lnTo>
                    <a:lnTo>
                      <a:pt x="19" y="144"/>
                    </a:lnTo>
                    <a:lnTo>
                      <a:pt x="19" y="115"/>
                    </a:lnTo>
                    <a:lnTo>
                      <a:pt x="29" y="87"/>
                    </a:lnTo>
                    <a:lnTo>
                      <a:pt x="38" y="68"/>
                    </a:lnTo>
                    <a:lnTo>
                      <a:pt x="57" y="48"/>
                    </a:lnTo>
                    <a:lnTo>
                      <a:pt x="77" y="29"/>
                    </a:lnTo>
                    <a:lnTo>
                      <a:pt x="96" y="19"/>
                    </a:lnTo>
                    <a:lnTo>
                      <a:pt x="124" y="10"/>
                    </a:lnTo>
                    <a:lnTo>
                      <a:pt x="144" y="0"/>
                    </a:lnTo>
                    <a:lnTo>
                      <a:pt x="172" y="10"/>
                    </a:lnTo>
                    <a:lnTo>
                      <a:pt x="191" y="19"/>
                    </a:lnTo>
                    <a:close/>
                  </a:path>
                </a:pathLst>
              </a:custGeom>
              <a:solidFill>
                <a:srgbClr val="000000"/>
              </a:solidFill>
              <a:ln w="9525">
                <a:noFill/>
                <a:round/>
                <a:headEnd/>
                <a:tailEnd/>
              </a:ln>
            </p:spPr>
            <p:txBody>
              <a:bodyPr>
                <a:prstTxWarp prst="textNoShape">
                  <a:avLst/>
                </a:prstTxWarp>
              </a:bodyPr>
              <a:lstStyle/>
              <a:p>
                <a:endParaRPr lang="en-US"/>
              </a:p>
            </p:txBody>
          </p:sp>
          <p:sp>
            <p:nvSpPr>
              <p:cNvPr id="67910" name="Freeform 763"/>
              <p:cNvSpPr>
                <a:spLocks noChangeAspect="1"/>
              </p:cNvSpPr>
              <p:nvPr/>
            </p:nvSpPr>
            <p:spPr bwMode="auto">
              <a:xfrm>
                <a:off x="3079" y="2517"/>
                <a:ext cx="42" cy="55"/>
              </a:xfrm>
              <a:custGeom>
                <a:avLst/>
                <a:gdLst>
                  <a:gd name="T0" fmla="*/ 144 w 211"/>
                  <a:gd name="T1" fmla="*/ 259 h 279"/>
                  <a:gd name="T2" fmla="*/ 125 w 211"/>
                  <a:gd name="T3" fmla="*/ 279 h 279"/>
                  <a:gd name="T4" fmla="*/ 97 w 211"/>
                  <a:gd name="T5" fmla="*/ 279 h 279"/>
                  <a:gd name="T6" fmla="*/ 77 w 211"/>
                  <a:gd name="T7" fmla="*/ 279 h 279"/>
                  <a:gd name="T8" fmla="*/ 58 w 211"/>
                  <a:gd name="T9" fmla="*/ 259 h 279"/>
                  <a:gd name="T10" fmla="*/ 49 w 211"/>
                  <a:gd name="T11" fmla="*/ 240 h 279"/>
                  <a:gd name="T12" fmla="*/ 30 w 211"/>
                  <a:gd name="T13" fmla="*/ 221 h 279"/>
                  <a:gd name="T14" fmla="*/ 20 w 211"/>
                  <a:gd name="T15" fmla="*/ 202 h 279"/>
                  <a:gd name="T16" fmla="*/ 0 w 211"/>
                  <a:gd name="T17" fmla="*/ 191 h 279"/>
                  <a:gd name="T18" fmla="*/ 0 w 211"/>
                  <a:gd name="T19" fmla="*/ 163 h 279"/>
                  <a:gd name="T20" fmla="*/ 11 w 211"/>
                  <a:gd name="T21" fmla="*/ 135 h 279"/>
                  <a:gd name="T22" fmla="*/ 30 w 211"/>
                  <a:gd name="T23" fmla="*/ 115 h 279"/>
                  <a:gd name="T24" fmla="*/ 49 w 211"/>
                  <a:gd name="T25" fmla="*/ 96 h 279"/>
                  <a:gd name="T26" fmla="*/ 68 w 211"/>
                  <a:gd name="T27" fmla="*/ 67 h 279"/>
                  <a:gd name="T28" fmla="*/ 87 w 211"/>
                  <a:gd name="T29" fmla="*/ 49 h 279"/>
                  <a:gd name="T30" fmla="*/ 106 w 211"/>
                  <a:gd name="T31" fmla="*/ 29 h 279"/>
                  <a:gd name="T32" fmla="*/ 116 w 211"/>
                  <a:gd name="T33" fmla="*/ 0 h 279"/>
                  <a:gd name="T34" fmla="*/ 125 w 211"/>
                  <a:gd name="T35" fmla="*/ 38 h 279"/>
                  <a:gd name="T36" fmla="*/ 144 w 211"/>
                  <a:gd name="T37" fmla="*/ 67 h 279"/>
                  <a:gd name="T38" fmla="*/ 164 w 211"/>
                  <a:gd name="T39" fmla="*/ 105 h 279"/>
                  <a:gd name="T40" fmla="*/ 193 w 211"/>
                  <a:gd name="T41" fmla="*/ 144 h 279"/>
                  <a:gd name="T42" fmla="*/ 211 w 211"/>
                  <a:gd name="T43" fmla="*/ 173 h 279"/>
                  <a:gd name="T44" fmla="*/ 211 w 211"/>
                  <a:gd name="T45" fmla="*/ 202 h 279"/>
                  <a:gd name="T46" fmla="*/ 202 w 211"/>
                  <a:gd name="T47" fmla="*/ 221 h 279"/>
                  <a:gd name="T48" fmla="*/ 193 w 211"/>
                  <a:gd name="T49" fmla="*/ 230 h 279"/>
                  <a:gd name="T50" fmla="*/ 174 w 211"/>
                  <a:gd name="T51" fmla="*/ 249 h 279"/>
                  <a:gd name="T52" fmla="*/ 144 w 211"/>
                  <a:gd name="T53" fmla="*/ 259 h 279"/>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211"/>
                  <a:gd name="T82" fmla="*/ 0 h 279"/>
                  <a:gd name="T83" fmla="*/ 211 w 211"/>
                  <a:gd name="T84" fmla="*/ 279 h 279"/>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211" h="279">
                    <a:moveTo>
                      <a:pt x="144" y="259"/>
                    </a:moveTo>
                    <a:lnTo>
                      <a:pt x="125" y="279"/>
                    </a:lnTo>
                    <a:lnTo>
                      <a:pt x="97" y="279"/>
                    </a:lnTo>
                    <a:lnTo>
                      <a:pt x="77" y="279"/>
                    </a:lnTo>
                    <a:lnTo>
                      <a:pt x="58" y="259"/>
                    </a:lnTo>
                    <a:lnTo>
                      <a:pt x="49" y="240"/>
                    </a:lnTo>
                    <a:lnTo>
                      <a:pt x="30" y="221"/>
                    </a:lnTo>
                    <a:lnTo>
                      <a:pt x="20" y="202"/>
                    </a:lnTo>
                    <a:lnTo>
                      <a:pt x="0" y="191"/>
                    </a:lnTo>
                    <a:lnTo>
                      <a:pt x="0" y="163"/>
                    </a:lnTo>
                    <a:lnTo>
                      <a:pt x="11" y="135"/>
                    </a:lnTo>
                    <a:lnTo>
                      <a:pt x="30" y="115"/>
                    </a:lnTo>
                    <a:lnTo>
                      <a:pt x="49" y="96"/>
                    </a:lnTo>
                    <a:lnTo>
                      <a:pt x="68" y="67"/>
                    </a:lnTo>
                    <a:lnTo>
                      <a:pt x="87" y="49"/>
                    </a:lnTo>
                    <a:lnTo>
                      <a:pt x="106" y="29"/>
                    </a:lnTo>
                    <a:lnTo>
                      <a:pt x="116" y="0"/>
                    </a:lnTo>
                    <a:lnTo>
                      <a:pt x="125" y="38"/>
                    </a:lnTo>
                    <a:lnTo>
                      <a:pt x="144" y="67"/>
                    </a:lnTo>
                    <a:lnTo>
                      <a:pt x="164" y="105"/>
                    </a:lnTo>
                    <a:lnTo>
                      <a:pt x="193" y="144"/>
                    </a:lnTo>
                    <a:lnTo>
                      <a:pt x="211" y="173"/>
                    </a:lnTo>
                    <a:lnTo>
                      <a:pt x="211" y="202"/>
                    </a:lnTo>
                    <a:lnTo>
                      <a:pt x="202" y="221"/>
                    </a:lnTo>
                    <a:lnTo>
                      <a:pt x="193" y="230"/>
                    </a:lnTo>
                    <a:lnTo>
                      <a:pt x="174" y="249"/>
                    </a:lnTo>
                    <a:lnTo>
                      <a:pt x="144" y="259"/>
                    </a:lnTo>
                    <a:close/>
                  </a:path>
                </a:pathLst>
              </a:custGeom>
              <a:solidFill>
                <a:srgbClr val="000000"/>
              </a:solidFill>
              <a:ln w="9525">
                <a:noFill/>
                <a:round/>
                <a:headEnd/>
                <a:tailEnd/>
              </a:ln>
            </p:spPr>
            <p:txBody>
              <a:bodyPr>
                <a:prstTxWarp prst="textNoShape">
                  <a:avLst/>
                </a:prstTxWarp>
              </a:bodyPr>
              <a:lstStyle/>
              <a:p>
                <a:endParaRPr lang="en-US"/>
              </a:p>
            </p:txBody>
          </p:sp>
          <p:sp>
            <p:nvSpPr>
              <p:cNvPr id="67911" name="Freeform 764"/>
              <p:cNvSpPr>
                <a:spLocks noChangeAspect="1"/>
              </p:cNvSpPr>
              <p:nvPr/>
            </p:nvSpPr>
            <p:spPr bwMode="auto">
              <a:xfrm>
                <a:off x="3679" y="2524"/>
                <a:ext cx="541" cy="298"/>
              </a:xfrm>
              <a:custGeom>
                <a:avLst/>
                <a:gdLst>
                  <a:gd name="T0" fmla="*/ 2579 w 2704"/>
                  <a:gd name="T1" fmla="*/ 87 h 1487"/>
                  <a:gd name="T2" fmla="*/ 2579 w 2704"/>
                  <a:gd name="T3" fmla="*/ 202 h 1487"/>
                  <a:gd name="T4" fmla="*/ 2646 w 2704"/>
                  <a:gd name="T5" fmla="*/ 288 h 1487"/>
                  <a:gd name="T6" fmla="*/ 2656 w 2704"/>
                  <a:gd name="T7" fmla="*/ 346 h 1487"/>
                  <a:gd name="T8" fmla="*/ 2532 w 2704"/>
                  <a:gd name="T9" fmla="*/ 422 h 1487"/>
                  <a:gd name="T10" fmla="*/ 2484 w 2704"/>
                  <a:gd name="T11" fmla="*/ 547 h 1487"/>
                  <a:gd name="T12" fmla="*/ 2254 w 2704"/>
                  <a:gd name="T13" fmla="*/ 595 h 1487"/>
                  <a:gd name="T14" fmla="*/ 2080 w 2704"/>
                  <a:gd name="T15" fmla="*/ 672 h 1487"/>
                  <a:gd name="T16" fmla="*/ 1947 w 2704"/>
                  <a:gd name="T17" fmla="*/ 796 h 1487"/>
                  <a:gd name="T18" fmla="*/ 1774 w 2704"/>
                  <a:gd name="T19" fmla="*/ 874 h 1487"/>
                  <a:gd name="T20" fmla="*/ 1841 w 2704"/>
                  <a:gd name="T21" fmla="*/ 988 h 1487"/>
                  <a:gd name="T22" fmla="*/ 2080 w 2704"/>
                  <a:gd name="T23" fmla="*/ 902 h 1487"/>
                  <a:gd name="T24" fmla="*/ 2186 w 2704"/>
                  <a:gd name="T25" fmla="*/ 969 h 1487"/>
                  <a:gd name="T26" fmla="*/ 2263 w 2704"/>
                  <a:gd name="T27" fmla="*/ 1007 h 1487"/>
                  <a:gd name="T28" fmla="*/ 2110 w 2704"/>
                  <a:gd name="T29" fmla="*/ 1084 h 1487"/>
                  <a:gd name="T30" fmla="*/ 1966 w 2704"/>
                  <a:gd name="T31" fmla="*/ 1190 h 1487"/>
                  <a:gd name="T32" fmla="*/ 1764 w 2704"/>
                  <a:gd name="T33" fmla="*/ 1229 h 1487"/>
                  <a:gd name="T34" fmla="*/ 1592 w 2704"/>
                  <a:gd name="T35" fmla="*/ 1285 h 1487"/>
                  <a:gd name="T36" fmla="*/ 1448 w 2704"/>
                  <a:gd name="T37" fmla="*/ 1285 h 1487"/>
                  <a:gd name="T38" fmla="*/ 1275 w 2704"/>
                  <a:gd name="T39" fmla="*/ 1229 h 1487"/>
                  <a:gd name="T40" fmla="*/ 1140 w 2704"/>
                  <a:gd name="T41" fmla="*/ 1266 h 1487"/>
                  <a:gd name="T42" fmla="*/ 998 w 2704"/>
                  <a:gd name="T43" fmla="*/ 1266 h 1487"/>
                  <a:gd name="T44" fmla="*/ 843 w 2704"/>
                  <a:gd name="T45" fmla="*/ 1190 h 1487"/>
                  <a:gd name="T46" fmla="*/ 776 w 2704"/>
                  <a:gd name="T47" fmla="*/ 1160 h 1487"/>
                  <a:gd name="T48" fmla="*/ 699 w 2704"/>
                  <a:gd name="T49" fmla="*/ 1141 h 1487"/>
                  <a:gd name="T50" fmla="*/ 508 w 2704"/>
                  <a:gd name="T51" fmla="*/ 1151 h 1487"/>
                  <a:gd name="T52" fmla="*/ 278 w 2704"/>
                  <a:gd name="T53" fmla="*/ 1324 h 1487"/>
                  <a:gd name="T54" fmla="*/ 0 w 2704"/>
                  <a:gd name="T55" fmla="*/ 1487 h 1487"/>
                  <a:gd name="T56" fmla="*/ 134 w 2704"/>
                  <a:gd name="T57" fmla="*/ 1315 h 1487"/>
                  <a:gd name="T58" fmla="*/ 307 w 2704"/>
                  <a:gd name="T59" fmla="*/ 1160 h 1487"/>
                  <a:gd name="T60" fmla="*/ 479 w 2704"/>
                  <a:gd name="T61" fmla="*/ 1036 h 1487"/>
                  <a:gd name="T62" fmla="*/ 613 w 2704"/>
                  <a:gd name="T63" fmla="*/ 749 h 1487"/>
                  <a:gd name="T64" fmla="*/ 757 w 2704"/>
                  <a:gd name="T65" fmla="*/ 480 h 1487"/>
                  <a:gd name="T66" fmla="*/ 796 w 2704"/>
                  <a:gd name="T67" fmla="*/ 538 h 1487"/>
                  <a:gd name="T68" fmla="*/ 910 w 2704"/>
                  <a:gd name="T69" fmla="*/ 489 h 1487"/>
                  <a:gd name="T70" fmla="*/ 1112 w 2704"/>
                  <a:gd name="T71" fmla="*/ 259 h 1487"/>
                  <a:gd name="T72" fmla="*/ 1284 w 2704"/>
                  <a:gd name="T73" fmla="*/ 241 h 1487"/>
                  <a:gd name="T74" fmla="*/ 1409 w 2704"/>
                  <a:gd name="T75" fmla="*/ 144 h 1487"/>
                  <a:gd name="T76" fmla="*/ 1525 w 2704"/>
                  <a:gd name="T77" fmla="*/ 144 h 1487"/>
                  <a:gd name="T78" fmla="*/ 1592 w 2704"/>
                  <a:gd name="T79" fmla="*/ 183 h 1487"/>
                  <a:gd name="T80" fmla="*/ 1534 w 2704"/>
                  <a:gd name="T81" fmla="*/ 269 h 1487"/>
                  <a:gd name="T82" fmla="*/ 1381 w 2704"/>
                  <a:gd name="T83" fmla="*/ 394 h 1487"/>
                  <a:gd name="T84" fmla="*/ 1140 w 2704"/>
                  <a:gd name="T85" fmla="*/ 557 h 1487"/>
                  <a:gd name="T86" fmla="*/ 843 w 2704"/>
                  <a:gd name="T87" fmla="*/ 730 h 1487"/>
                  <a:gd name="T88" fmla="*/ 604 w 2704"/>
                  <a:gd name="T89" fmla="*/ 930 h 1487"/>
                  <a:gd name="T90" fmla="*/ 585 w 2704"/>
                  <a:gd name="T91" fmla="*/ 998 h 1487"/>
                  <a:gd name="T92" fmla="*/ 613 w 2704"/>
                  <a:gd name="T93" fmla="*/ 1065 h 1487"/>
                  <a:gd name="T94" fmla="*/ 680 w 2704"/>
                  <a:gd name="T95" fmla="*/ 1046 h 1487"/>
                  <a:gd name="T96" fmla="*/ 882 w 2704"/>
                  <a:gd name="T97" fmla="*/ 835 h 1487"/>
                  <a:gd name="T98" fmla="*/ 1035 w 2704"/>
                  <a:gd name="T99" fmla="*/ 835 h 1487"/>
                  <a:gd name="T100" fmla="*/ 1122 w 2704"/>
                  <a:gd name="T101" fmla="*/ 1036 h 1487"/>
                  <a:gd name="T102" fmla="*/ 1275 w 2704"/>
                  <a:gd name="T103" fmla="*/ 1036 h 1487"/>
                  <a:gd name="T104" fmla="*/ 1467 w 2704"/>
                  <a:gd name="T105" fmla="*/ 825 h 1487"/>
                  <a:gd name="T106" fmla="*/ 1669 w 2704"/>
                  <a:gd name="T107" fmla="*/ 672 h 1487"/>
                  <a:gd name="T108" fmla="*/ 1841 w 2704"/>
                  <a:gd name="T109" fmla="*/ 384 h 1487"/>
                  <a:gd name="T110" fmla="*/ 2080 w 2704"/>
                  <a:gd name="T111" fmla="*/ 336 h 1487"/>
                  <a:gd name="T112" fmla="*/ 2196 w 2704"/>
                  <a:gd name="T113" fmla="*/ 241 h 1487"/>
                  <a:gd name="T114" fmla="*/ 2368 w 2704"/>
                  <a:gd name="T115" fmla="*/ 183 h 1487"/>
                  <a:gd name="T116" fmla="*/ 2579 w 2704"/>
                  <a:gd name="T117" fmla="*/ 11 h 1487"/>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2704"/>
                  <a:gd name="T178" fmla="*/ 0 h 1487"/>
                  <a:gd name="T179" fmla="*/ 2704 w 2704"/>
                  <a:gd name="T180" fmla="*/ 1487 h 1487"/>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2704" h="1487">
                    <a:moveTo>
                      <a:pt x="2637" y="0"/>
                    </a:moveTo>
                    <a:lnTo>
                      <a:pt x="2618" y="20"/>
                    </a:lnTo>
                    <a:lnTo>
                      <a:pt x="2609" y="39"/>
                    </a:lnTo>
                    <a:lnTo>
                      <a:pt x="2589" y="58"/>
                    </a:lnTo>
                    <a:lnTo>
                      <a:pt x="2579" y="87"/>
                    </a:lnTo>
                    <a:lnTo>
                      <a:pt x="2570" y="106"/>
                    </a:lnTo>
                    <a:lnTo>
                      <a:pt x="2560" y="135"/>
                    </a:lnTo>
                    <a:lnTo>
                      <a:pt x="2551" y="153"/>
                    </a:lnTo>
                    <a:lnTo>
                      <a:pt x="2551" y="183"/>
                    </a:lnTo>
                    <a:lnTo>
                      <a:pt x="2579" y="202"/>
                    </a:lnTo>
                    <a:lnTo>
                      <a:pt x="2589" y="221"/>
                    </a:lnTo>
                    <a:lnTo>
                      <a:pt x="2609" y="241"/>
                    </a:lnTo>
                    <a:lnTo>
                      <a:pt x="2618" y="259"/>
                    </a:lnTo>
                    <a:lnTo>
                      <a:pt x="2637" y="278"/>
                    </a:lnTo>
                    <a:lnTo>
                      <a:pt x="2646" y="288"/>
                    </a:lnTo>
                    <a:lnTo>
                      <a:pt x="2676" y="288"/>
                    </a:lnTo>
                    <a:lnTo>
                      <a:pt x="2704" y="269"/>
                    </a:lnTo>
                    <a:lnTo>
                      <a:pt x="2695" y="297"/>
                    </a:lnTo>
                    <a:lnTo>
                      <a:pt x="2685" y="327"/>
                    </a:lnTo>
                    <a:lnTo>
                      <a:pt x="2656" y="346"/>
                    </a:lnTo>
                    <a:lnTo>
                      <a:pt x="2637" y="355"/>
                    </a:lnTo>
                    <a:lnTo>
                      <a:pt x="2609" y="375"/>
                    </a:lnTo>
                    <a:lnTo>
                      <a:pt x="2579" y="384"/>
                    </a:lnTo>
                    <a:lnTo>
                      <a:pt x="2560" y="403"/>
                    </a:lnTo>
                    <a:lnTo>
                      <a:pt x="2532" y="422"/>
                    </a:lnTo>
                    <a:lnTo>
                      <a:pt x="2541" y="452"/>
                    </a:lnTo>
                    <a:lnTo>
                      <a:pt x="2532" y="480"/>
                    </a:lnTo>
                    <a:lnTo>
                      <a:pt x="2523" y="499"/>
                    </a:lnTo>
                    <a:lnTo>
                      <a:pt x="2512" y="519"/>
                    </a:lnTo>
                    <a:lnTo>
                      <a:pt x="2484" y="547"/>
                    </a:lnTo>
                    <a:lnTo>
                      <a:pt x="2435" y="557"/>
                    </a:lnTo>
                    <a:lnTo>
                      <a:pt x="2388" y="566"/>
                    </a:lnTo>
                    <a:lnTo>
                      <a:pt x="2340" y="566"/>
                    </a:lnTo>
                    <a:lnTo>
                      <a:pt x="2292" y="576"/>
                    </a:lnTo>
                    <a:lnTo>
                      <a:pt x="2254" y="595"/>
                    </a:lnTo>
                    <a:lnTo>
                      <a:pt x="2224" y="614"/>
                    </a:lnTo>
                    <a:lnTo>
                      <a:pt x="2186" y="633"/>
                    </a:lnTo>
                    <a:lnTo>
                      <a:pt x="2157" y="643"/>
                    </a:lnTo>
                    <a:lnTo>
                      <a:pt x="2119" y="663"/>
                    </a:lnTo>
                    <a:lnTo>
                      <a:pt x="2080" y="672"/>
                    </a:lnTo>
                    <a:lnTo>
                      <a:pt x="2052" y="691"/>
                    </a:lnTo>
                    <a:lnTo>
                      <a:pt x="2033" y="719"/>
                    </a:lnTo>
                    <a:lnTo>
                      <a:pt x="2013" y="749"/>
                    </a:lnTo>
                    <a:lnTo>
                      <a:pt x="1985" y="777"/>
                    </a:lnTo>
                    <a:lnTo>
                      <a:pt x="1947" y="796"/>
                    </a:lnTo>
                    <a:lnTo>
                      <a:pt x="1908" y="807"/>
                    </a:lnTo>
                    <a:lnTo>
                      <a:pt x="1869" y="816"/>
                    </a:lnTo>
                    <a:lnTo>
                      <a:pt x="1841" y="835"/>
                    </a:lnTo>
                    <a:lnTo>
                      <a:pt x="1803" y="844"/>
                    </a:lnTo>
                    <a:lnTo>
                      <a:pt x="1774" y="874"/>
                    </a:lnTo>
                    <a:lnTo>
                      <a:pt x="1755" y="902"/>
                    </a:lnTo>
                    <a:lnTo>
                      <a:pt x="1783" y="940"/>
                    </a:lnTo>
                    <a:lnTo>
                      <a:pt x="1803" y="969"/>
                    </a:lnTo>
                    <a:lnTo>
                      <a:pt x="1822" y="979"/>
                    </a:lnTo>
                    <a:lnTo>
                      <a:pt x="1841" y="988"/>
                    </a:lnTo>
                    <a:lnTo>
                      <a:pt x="1889" y="979"/>
                    </a:lnTo>
                    <a:lnTo>
                      <a:pt x="1937" y="960"/>
                    </a:lnTo>
                    <a:lnTo>
                      <a:pt x="1994" y="930"/>
                    </a:lnTo>
                    <a:lnTo>
                      <a:pt x="2052" y="912"/>
                    </a:lnTo>
                    <a:lnTo>
                      <a:pt x="2080" y="902"/>
                    </a:lnTo>
                    <a:lnTo>
                      <a:pt x="2110" y="902"/>
                    </a:lnTo>
                    <a:lnTo>
                      <a:pt x="2138" y="912"/>
                    </a:lnTo>
                    <a:lnTo>
                      <a:pt x="2168" y="930"/>
                    </a:lnTo>
                    <a:lnTo>
                      <a:pt x="2177" y="960"/>
                    </a:lnTo>
                    <a:lnTo>
                      <a:pt x="2186" y="969"/>
                    </a:lnTo>
                    <a:lnTo>
                      <a:pt x="2205" y="979"/>
                    </a:lnTo>
                    <a:lnTo>
                      <a:pt x="2224" y="988"/>
                    </a:lnTo>
                    <a:lnTo>
                      <a:pt x="2244" y="988"/>
                    </a:lnTo>
                    <a:lnTo>
                      <a:pt x="2254" y="998"/>
                    </a:lnTo>
                    <a:lnTo>
                      <a:pt x="2263" y="1007"/>
                    </a:lnTo>
                    <a:lnTo>
                      <a:pt x="2273" y="1036"/>
                    </a:lnTo>
                    <a:lnTo>
                      <a:pt x="2235" y="1055"/>
                    </a:lnTo>
                    <a:lnTo>
                      <a:pt x="2196" y="1074"/>
                    </a:lnTo>
                    <a:lnTo>
                      <a:pt x="2148" y="1084"/>
                    </a:lnTo>
                    <a:lnTo>
                      <a:pt x="2110" y="1084"/>
                    </a:lnTo>
                    <a:lnTo>
                      <a:pt x="2071" y="1094"/>
                    </a:lnTo>
                    <a:lnTo>
                      <a:pt x="2033" y="1104"/>
                    </a:lnTo>
                    <a:lnTo>
                      <a:pt x="2004" y="1123"/>
                    </a:lnTo>
                    <a:lnTo>
                      <a:pt x="1985" y="1160"/>
                    </a:lnTo>
                    <a:lnTo>
                      <a:pt x="1966" y="1190"/>
                    </a:lnTo>
                    <a:lnTo>
                      <a:pt x="1937" y="1209"/>
                    </a:lnTo>
                    <a:lnTo>
                      <a:pt x="1908" y="1218"/>
                    </a:lnTo>
                    <a:lnTo>
                      <a:pt x="1889" y="1229"/>
                    </a:lnTo>
                    <a:lnTo>
                      <a:pt x="1831" y="1238"/>
                    </a:lnTo>
                    <a:lnTo>
                      <a:pt x="1764" y="1229"/>
                    </a:lnTo>
                    <a:lnTo>
                      <a:pt x="1707" y="1229"/>
                    </a:lnTo>
                    <a:lnTo>
                      <a:pt x="1659" y="1238"/>
                    </a:lnTo>
                    <a:lnTo>
                      <a:pt x="1630" y="1248"/>
                    </a:lnTo>
                    <a:lnTo>
                      <a:pt x="1611" y="1266"/>
                    </a:lnTo>
                    <a:lnTo>
                      <a:pt x="1592" y="1285"/>
                    </a:lnTo>
                    <a:lnTo>
                      <a:pt x="1572" y="1315"/>
                    </a:lnTo>
                    <a:lnTo>
                      <a:pt x="1544" y="1315"/>
                    </a:lnTo>
                    <a:lnTo>
                      <a:pt x="1515" y="1304"/>
                    </a:lnTo>
                    <a:lnTo>
                      <a:pt x="1477" y="1295"/>
                    </a:lnTo>
                    <a:lnTo>
                      <a:pt x="1448" y="1285"/>
                    </a:lnTo>
                    <a:lnTo>
                      <a:pt x="1409" y="1276"/>
                    </a:lnTo>
                    <a:lnTo>
                      <a:pt x="1381" y="1266"/>
                    </a:lnTo>
                    <a:lnTo>
                      <a:pt x="1342" y="1257"/>
                    </a:lnTo>
                    <a:lnTo>
                      <a:pt x="1304" y="1257"/>
                    </a:lnTo>
                    <a:lnTo>
                      <a:pt x="1275" y="1229"/>
                    </a:lnTo>
                    <a:lnTo>
                      <a:pt x="1247" y="1257"/>
                    </a:lnTo>
                    <a:lnTo>
                      <a:pt x="1228" y="1266"/>
                    </a:lnTo>
                    <a:lnTo>
                      <a:pt x="1198" y="1276"/>
                    </a:lnTo>
                    <a:lnTo>
                      <a:pt x="1170" y="1276"/>
                    </a:lnTo>
                    <a:lnTo>
                      <a:pt x="1140" y="1266"/>
                    </a:lnTo>
                    <a:lnTo>
                      <a:pt x="1122" y="1266"/>
                    </a:lnTo>
                    <a:lnTo>
                      <a:pt x="1093" y="1257"/>
                    </a:lnTo>
                    <a:lnTo>
                      <a:pt x="1064" y="1257"/>
                    </a:lnTo>
                    <a:lnTo>
                      <a:pt x="1026" y="1266"/>
                    </a:lnTo>
                    <a:lnTo>
                      <a:pt x="998" y="1266"/>
                    </a:lnTo>
                    <a:lnTo>
                      <a:pt x="959" y="1257"/>
                    </a:lnTo>
                    <a:lnTo>
                      <a:pt x="929" y="1238"/>
                    </a:lnTo>
                    <a:lnTo>
                      <a:pt x="901" y="1218"/>
                    </a:lnTo>
                    <a:lnTo>
                      <a:pt x="873" y="1209"/>
                    </a:lnTo>
                    <a:lnTo>
                      <a:pt x="843" y="1190"/>
                    </a:lnTo>
                    <a:lnTo>
                      <a:pt x="815" y="1190"/>
                    </a:lnTo>
                    <a:lnTo>
                      <a:pt x="796" y="1190"/>
                    </a:lnTo>
                    <a:lnTo>
                      <a:pt x="787" y="1180"/>
                    </a:lnTo>
                    <a:lnTo>
                      <a:pt x="776" y="1171"/>
                    </a:lnTo>
                    <a:lnTo>
                      <a:pt x="776" y="1160"/>
                    </a:lnTo>
                    <a:lnTo>
                      <a:pt x="767" y="1151"/>
                    </a:lnTo>
                    <a:lnTo>
                      <a:pt x="767" y="1141"/>
                    </a:lnTo>
                    <a:lnTo>
                      <a:pt x="757" y="1132"/>
                    </a:lnTo>
                    <a:lnTo>
                      <a:pt x="738" y="1132"/>
                    </a:lnTo>
                    <a:lnTo>
                      <a:pt x="699" y="1141"/>
                    </a:lnTo>
                    <a:lnTo>
                      <a:pt x="662" y="1151"/>
                    </a:lnTo>
                    <a:lnTo>
                      <a:pt x="623" y="1151"/>
                    </a:lnTo>
                    <a:lnTo>
                      <a:pt x="585" y="1141"/>
                    </a:lnTo>
                    <a:lnTo>
                      <a:pt x="546" y="1141"/>
                    </a:lnTo>
                    <a:lnTo>
                      <a:pt x="508" y="1151"/>
                    </a:lnTo>
                    <a:lnTo>
                      <a:pt x="469" y="1160"/>
                    </a:lnTo>
                    <a:lnTo>
                      <a:pt x="422" y="1190"/>
                    </a:lnTo>
                    <a:lnTo>
                      <a:pt x="374" y="1229"/>
                    </a:lnTo>
                    <a:lnTo>
                      <a:pt x="316" y="1276"/>
                    </a:lnTo>
                    <a:lnTo>
                      <a:pt x="278" y="1324"/>
                    </a:lnTo>
                    <a:lnTo>
                      <a:pt x="230" y="1371"/>
                    </a:lnTo>
                    <a:lnTo>
                      <a:pt x="182" y="1420"/>
                    </a:lnTo>
                    <a:lnTo>
                      <a:pt x="134" y="1449"/>
                    </a:lnTo>
                    <a:lnTo>
                      <a:pt x="77" y="1477"/>
                    </a:lnTo>
                    <a:lnTo>
                      <a:pt x="0" y="1487"/>
                    </a:lnTo>
                    <a:lnTo>
                      <a:pt x="28" y="1459"/>
                    </a:lnTo>
                    <a:lnTo>
                      <a:pt x="58" y="1429"/>
                    </a:lnTo>
                    <a:lnTo>
                      <a:pt x="77" y="1391"/>
                    </a:lnTo>
                    <a:lnTo>
                      <a:pt x="105" y="1353"/>
                    </a:lnTo>
                    <a:lnTo>
                      <a:pt x="134" y="1315"/>
                    </a:lnTo>
                    <a:lnTo>
                      <a:pt x="163" y="1276"/>
                    </a:lnTo>
                    <a:lnTo>
                      <a:pt x="191" y="1238"/>
                    </a:lnTo>
                    <a:lnTo>
                      <a:pt x="230" y="1199"/>
                    </a:lnTo>
                    <a:lnTo>
                      <a:pt x="268" y="1180"/>
                    </a:lnTo>
                    <a:lnTo>
                      <a:pt x="307" y="1160"/>
                    </a:lnTo>
                    <a:lnTo>
                      <a:pt x="344" y="1141"/>
                    </a:lnTo>
                    <a:lnTo>
                      <a:pt x="383" y="1113"/>
                    </a:lnTo>
                    <a:lnTo>
                      <a:pt x="412" y="1084"/>
                    </a:lnTo>
                    <a:lnTo>
                      <a:pt x="450" y="1065"/>
                    </a:lnTo>
                    <a:lnTo>
                      <a:pt x="479" y="1036"/>
                    </a:lnTo>
                    <a:lnTo>
                      <a:pt x="518" y="1007"/>
                    </a:lnTo>
                    <a:lnTo>
                      <a:pt x="537" y="940"/>
                    </a:lnTo>
                    <a:lnTo>
                      <a:pt x="566" y="883"/>
                    </a:lnTo>
                    <a:lnTo>
                      <a:pt x="594" y="816"/>
                    </a:lnTo>
                    <a:lnTo>
                      <a:pt x="613" y="749"/>
                    </a:lnTo>
                    <a:lnTo>
                      <a:pt x="643" y="682"/>
                    </a:lnTo>
                    <a:lnTo>
                      <a:pt x="671" y="614"/>
                    </a:lnTo>
                    <a:lnTo>
                      <a:pt x="710" y="547"/>
                    </a:lnTo>
                    <a:lnTo>
                      <a:pt x="738" y="480"/>
                    </a:lnTo>
                    <a:lnTo>
                      <a:pt x="757" y="480"/>
                    </a:lnTo>
                    <a:lnTo>
                      <a:pt x="767" y="489"/>
                    </a:lnTo>
                    <a:lnTo>
                      <a:pt x="776" y="499"/>
                    </a:lnTo>
                    <a:lnTo>
                      <a:pt x="787" y="508"/>
                    </a:lnTo>
                    <a:lnTo>
                      <a:pt x="796" y="519"/>
                    </a:lnTo>
                    <a:lnTo>
                      <a:pt x="796" y="538"/>
                    </a:lnTo>
                    <a:lnTo>
                      <a:pt x="805" y="547"/>
                    </a:lnTo>
                    <a:lnTo>
                      <a:pt x="824" y="557"/>
                    </a:lnTo>
                    <a:lnTo>
                      <a:pt x="854" y="538"/>
                    </a:lnTo>
                    <a:lnTo>
                      <a:pt x="882" y="519"/>
                    </a:lnTo>
                    <a:lnTo>
                      <a:pt x="910" y="489"/>
                    </a:lnTo>
                    <a:lnTo>
                      <a:pt x="929" y="471"/>
                    </a:lnTo>
                    <a:lnTo>
                      <a:pt x="978" y="403"/>
                    </a:lnTo>
                    <a:lnTo>
                      <a:pt x="1017" y="346"/>
                    </a:lnTo>
                    <a:lnTo>
                      <a:pt x="1064" y="297"/>
                    </a:lnTo>
                    <a:lnTo>
                      <a:pt x="1112" y="259"/>
                    </a:lnTo>
                    <a:lnTo>
                      <a:pt x="1140" y="250"/>
                    </a:lnTo>
                    <a:lnTo>
                      <a:pt x="1179" y="250"/>
                    </a:lnTo>
                    <a:lnTo>
                      <a:pt x="1217" y="259"/>
                    </a:lnTo>
                    <a:lnTo>
                      <a:pt x="1265" y="269"/>
                    </a:lnTo>
                    <a:lnTo>
                      <a:pt x="1284" y="241"/>
                    </a:lnTo>
                    <a:lnTo>
                      <a:pt x="1304" y="211"/>
                    </a:lnTo>
                    <a:lnTo>
                      <a:pt x="1323" y="192"/>
                    </a:lnTo>
                    <a:lnTo>
                      <a:pt x="1352" y="173"/>
                    </a:lnTo>
                    <a:lnTo>
                      <a:pt x="1381" y="164"/>
                    </a:lnTo>
                    <a:lnTo>
                      <a:pt x="1409" y="144"/>
                    </a:lnTo>
                    <a:lnTo>
                      <a:pt x="1448" y="135"/>
                    </a:lnTo>
                    <a:lnTo>
                      <a:pt x="1477" y="125"/>
                    </a:lnTo>
                    <a:lnTo>
                      <a:pt x="1486" y="135"/>
                    </a:lnTo>
                    <a:lnTo>
                      <a:pt x="1505" y="135"/>
                    </a:lnTo>
                    <a:lnTo>
                      <a:pt x="1525" y="144"/>
                    </a:lnTo>
                    <a:lnTo>
                      <a:pt x="1534" y="144"/>
                    </a:lnTo>
                    <a:lnTo>
                      <a:pt x="1553" y="153"/>
                    </a:lnTo>
                    <a:lnTo>
                      <a:pt x="1563" y="164"/>
                    </a:lnTo>
                    <a:lnTo>
                      <a:pt x="1572" y="173"/>
                    </a:lnTo>
                    <a:lnTo>
                      <a:pt x="1592" y="183"/>
                    </a:lnTo>
                    <a:lnTo>
                      <a:pt x="1592" y="211"/>
                    </a:lnTo>
                    <a:lnTo>
                      <a:pt x="1583" y="231"/>
                    </a:lnTo>
                    <a:lnTo>
                      <a:pt x="1572" y="250"/>
                    </a:lnTo>
                    <a:lnTo>
                      <a:pt x="1553" y="259"/>
                    </a:lnTo>
                    <a:lnTo>
                      <a:pt x="1534" y="269"/>
                    </a:lnTo>
                    <a:lnTo>
                      <a:pt x="1515" y="288"/>
                    </a:lnTo>
                    <a:lnTo>
                      <a:pt x="1495" y="297"/>
                    </a:lnTo>
                    <a:lnTo>
                      <a:pt x="1477" y="308"/>
                    </a:lnTo>
                    <a:lnTo>
                      <a:pt x="1428" y="355"/>
                    </a:lnTo>
                    <a:lnTo>
                      <a:pt x="1381" y="394"/>
                    </a:lnTo>
                    <a:lnTo>
                      <a:pt x="1333" y="441"/>
                    </a:lnTo>
                    <a:lnTo>
                      <a:pt x="1295" y="480"/>
                    </a:lnTo>
                    <a:lnTo>
                      <a:pt x="1247" y="519"/>
                    </a:lnTo>
                    <a:lnTo>
                      <a:pt x="1198" y="538"/>
                    </a:lnTo>
                    <a:lnTo>
                      <a:pt x="1140" y="557"/>
                    </a:lnTo>
                    <a:lnTo>
                      <a:pt x="1084" y="557"/>
                    </a:lnTo>
                    <a:lnTo>
                      <a:pt x="1026" y="614"/>
                    </a:lnTo>
                    <a:lnTo>
                      <a:pt x="968" y="663"/>
                    </a:lnTo>
                    <a:lnTo>
                      <a:pt x="910" y="700"/>
                    </a:lnTo>
                    <a:lnTo>
                      <a:pt x="843" y="730"/>
                    </a:lnTo>
                    <a:lnTo>
                      <a:pt x="776" y="758"/>
                    </a:lnTo>
                    <a:lnTo>
                      <a:pt x="719" y="807"/>
                    </a:lnTo>
                    <a:lnTo>
                      <a:pt x="662" y="854"/>
                    </a:lnTo>
                    <a:lnTo>
                      <a:pt x="613" y="921"/>
                    </a:lnTo>
                    <a:lnTo>
                      <a:pt x="604" y="930"/>
                    </a:lnTo>
                    <a:lnTo>
                      <a:pt x="604" y="950"/>
                    </a:lnTo>
                    <a:lnTo>
                      <a:pt x="594" y="960"/>
                    </a:lnTo>
                    <a:lnTo>
                      <a:pt x="585" y="979"/>
                    </a:lnTo>
                    <a:lnTo>
                      <a:pt x="585" y="988"/>
                    </a:lnTo>
                    <a:lnTo>
                      <a:pt x="585" y="998"/>
                    </a:lnTo>
                    <a:lnTo>
                      <a:pt x="585" y="1018"/>
                    </a:lnTo>
                    <a:lnTo>
                      <a:pt x="585" y="1036"/>
                    </a:lnTo>
                    <a:lnTo>
                      <a:pt x="594" y="1046"/>
                    </a:lnTo>
                    <a:lnTo>
                      <a:pt x="604" y="1055"/>
                    </a:lnTo>
                    <a:lnTo>
                      <a:pt x="613" y="1065"/>
                    </a:lnTo>
                    <a:lnTo>
                      <a:pt x="632" y="1065"/>
                    </a:lnTo>
                    <a:lnTo>
                      <a:pt x="643" y="1065"/>
                    </a:lnTo>
                    <a:lnTo>
                      <a:pt x="662" y="1055"/>
                    </a:lnTo>
                    <a:lnTo>
                      <a:pt x="671" y="1055"/>
                    </a:lnTo>
                    <a:lnTo>
                      <a:pt x="680" y="1046"/>
                    </a:lnTo>
                    <a:lnTo>
                      <a:pt x="710" y="988"/>
                    </a:lnTo>
                    <a:lnTo>
                      <a:pt x="748" y="950"/>
                    </a:lnTo>
                    <a:lnTo>
                      <a:pt x="787" y="902"/>
                    </a:lnTo>
                    <a:lnTo>
                      <a:pt x="834" y="874"/>
                    </a:lnTo>
                    <a:lnTo>
                      <a:pt x="882" y="835"/>
                    </a:lnTo>
                    <a:lnTo>
                      <a:pt x="940" y="807"/>
                    </a:lnTo>
                    <a:lnTo>
                      <a:pt x="987" y="777"/>
                    </a:lnTo>
                    <a:lnTo>
                      <a:pt x="1035" y="749"/>
                    </a:lnTo>
                    <a:lnTo>
                      <a:pt x="1035" y="796"/>
                    </a:lnTo>
                    <a:lnTo>
                      <a:pt x="1035" y="835"/>
                    </a:lnTo>
                    <a:lnTo>
                      <a:pt x="1035" y="883"/>
                    </a:lnTo>
                    <a:lnTo>
                      <a:pt x="1045" y="930"/>
                    </a:lnTo>
                    <a:lnTo>
                      <a:pt x="1064" y="969"/>
                    </a:lnTo>
                    <a:lnTo>
                      <a:pt x="1084" y="1007"/>
                    </a:lnTo>
                    <a:lnTo>
                      <a:pt x="1122" y="1036"/>
                    </a:lnTo>
                    <a:lnTo>
                      <a:pt x="1160" y="1065"/>
                    </a:lnTo>
                    <a:lnTo>
                      <a:pt x="1198" y="1065"/>
                    </a:lnTo>
                    <a:lnTo>
                      <a:pt x="1228" y="1055"/>
                    </a:lnTo>
                    <a:lnTo>
                      <a:pt x="1247" y="1046"/>
                    </a:lnTo>
                    <a:lnTo>
                      <a:pt x="1275" y="1036"/>
                    </a:lnTo>
                    <a:lnTo>
                      <a:pt x="1314" y="998"/>
                    </a:lnTo>
                    <a:lnTo>
                      <a:pt x="1352" y="950"/>
                    </a:lnTo>
                    <a:lnTo>
                      <a:pt x="1381" y="912"/>
                    </a:lnTo>
                    <a:lnTo>
                      <a:pt x="1419" y="863"/>
                    </a:lnTo>
                    <a:lnTo>
                      <a:pt x="1467" y="825"/>
                    </a:lnTo>
                    <a:lnTo>
                      <a:pt x="1515" y="807"/>
                    </a:lnTo>
                    <a:lnTo>
                      <a:pt x="1563" y="787"/>
                    </a:lnTo>
                    <a:lnTo>
                      <a:pt x="1601" y="749"/>
                    </a:lnTo>
                    <a:lnTo>
                      <a:pt x="1639" y="710"/>
                    </a:lnTo>
                    <a:lnTo>
                      <a:pt x="1669" y="672"/>
                    </a:lnTo>
                    <a:lnTo>
                      <a:pt x="1716" y="586"/>
                    </a:lnTo>
                    <a:lnTo>
                      <a:pt x="1764" y="499"/>
                    </a:lnTo>
                    <a:lnTo>
                      <a:pt x="1783" y="452"/>
                    </a:lnTo>
                    <a:lnTo>
                      <a:pt x="1813" y="422"/>
                    </a:lnTo>
                    <a:lnTo>
                      <a:pt x="1841" y="384"/>
                    </a:lnTo>
                    <a:lnTo>
                      <a:pt x="1880" y="355"/>
                    </a:lnTo>
                    <a:lnTo>
                      <a:pt x="1918" y="336"/>
                    </a:lnTo>
                    <a:lnTo>
                      <a:pt x="1966" y="327"/>
                    </a:lnTo>
                    <a:lnTo>
                      <a:pt x="2024" y="327"/>
                    </a:lnTo>
                    <a:lnTo>
                      <a:pt x="2080" y="336"/>
                    </a:lnTo>
                    <a:lnTo>
                      <a:pt x="2110" y="327"/>
                    </a:lnTo>
                    <a:lnTo>
                      <a:pt x="2138" y="308"/>
                    </a:lnTo>
                    <a:lnTo>
                      <a:pt x="2157" y="278"/>
                    </a:lnTo>
                    <a:lnTo>
                      <a:pt x="2177" y="259"/>
                    </a:lnTo>
                    <a:lnTo>
                      <a:pt x="2196" y="241"/>
                    </a:lnTo>
                    <a:lnTo>
                      <a:pt x="2224" y="231"/>
                    </a:lnTo>
                    <a:lnTo>
                      <a:pt x="2254" y="231"/>
                    </a:lnTo>
                    <a:lnTo>
                      <a:pt x="2282" y="259"/>
                    </a:lnTo>
                    <a:lnTo>
                      <a:pt x="2321" y="221"/>
                    </a:lnTo>
                    <a:lnTo>
                      <a:pt x="2368" y="183"/>
                    </a:lnTo>
                    <a:lnTo>
                      <a:pt x="2407" y="144"/>
                    </a:lnTo>
                    <a:lnTo>
                      <a:pt x="2445" y="106"/>
                    </a:lnTo>
                    <a:lnTo>
                      <a:pt x="2484" y="67"/>
                    </a:lnTo>
                    <a:lnTo>
                      <a:pt x="2532" y="39"/>
                    </a:lnTo>
                    <a:lnTo>
                      <a:pt x="2579" y="11"/>
                    </a:lnTo>
                    <a:lnTo>
                      <a:pt x="2637" y="0"/>
                    </a:lnTo>
                    <a:close/>
                  </a:path>
                </a:pathLst>
              </a:custGeom>
              <a:solidFill>
                <a:srgbClr val="9AA6A6"/>
              </a:solidFill>
              <a:ln w="9525">
                <a:noFill/>
                <a:round/>
                <a:headEnd/>
                <a:tailEnd/>
              </a:ln>
            </p:spPr>
            <p:txBody>
              <a:bodyPr>
                <a:prstTxWarp prst="textNoShape">
                  <a:avLst/>
                </a:prstTxWarp>
              </a:bodyPr>
              <a:lstStyle/>
              <a:p>
                <a:endParaRPr lang="en-US"/>
              </a:p>
            </p:txBody>
          </p:sp>
          <p:sp>
            <p:nvSpPr>
              <p:cNvPr id="67912" name="Freeform 765"/>
              <p:cNvSpPr>
                <a:spLocks noChangeAspect="1"/>
              </p:cNvSpPr>
              <p:nvPr/>
            </p:nvSpPr>
            <p:spPr bwMode="auto">
              <a:xfrm>
                <a:off x="2709" y="2530"/>
                <a:ext cx="136" cy="198"/>
              </a:xfrm>
              <a:custGeom>
                <a:avLst/>
                <a:gdLst>
                  <a:gd name="T0" fmla="*/ 383 w 680"/>
                  <a:gd name="T1" fmla="*/ 163 h 989"/>
                  <a:gd name="T2" fmla="*/ 393 w 680"/>
                  <a:gd name="T3" fmla="*/ 202 h 989"/>
                  <a:gd name="T4" fmla="*/ 393 w 680"/>
                  <a:gd name="T5" fmla="*/ 249 h 989"/>
                  <a:gd name="T6" fmla="*/ 393 w 680"/>
                  <a:gd name="T7" fmla="*/ 307 h 989"/>
                  <a:gd name="T8" fmla="*/ 431 w 680"/>
                  <a:gd name="T9" fmla="*/ 346 h 989"/>
                  <a:gd name="T10" fmla="*/ 508 w 680"/>
                  <a:gd name="T11" fmla="*/ 393 h 989"/>
                  <a:gd name="T12" fmla="*/ 585 w 680"/>
                  <a:gd name="T13" fmla="*/ 442 h 989"/>
                  <a:gd name="T14" fmla="*/ 643 w 680"/>
                  <a:gd name="T15" fmla="*/ 509 h 989"/>
                  <a:gd name="T16" fmla="*/ 680 w 680"/>
                  <a:gd name="T17" fmla="*/ 604 h 989"/>
                  <a:gd name="T18" fmla="*/ 661 w 680"/>
                  <a:gd name="T19" fmla="*/ 720 h 989"/>
                  <a:gd name="T20" fmla="*/ 613 w 680"/>
                  <a:gd name="T21" fmla="*/ 825 h 989"/>
                  <a:gd name="T22" fmla="*/ 556 w 680"/>
                  <a:gd name="T23" fmla="*/ 921 h 989"/>
                  <a:gd name="T24" fmla="*/ 527 w 680"/>
                  <a:gd name="T25" fmla="*/ 978 h 989"/>
                  <a:gd name="T26" fmla="*/ 508 w 680"/>
                  <a:gd name="T27" fmla="*/ 989 h 989"/>
                  <a:gd name="T28" fmla="*/ 489 w 680"/>
                  <a:gd name="T29" fmla="*/ 989 h 989"/>
                  <a:gd name="T30" fmla="*/ 469 w 680"/>
                  <a:gd name="T31" fmla="*/ 989 h 989"/>
                  <a:gd name="T32" fmla="*/ 518 w 680"/>
                  <a:gd name="T33" fmla="*/ 864 h 989"/>
                  <a:gd name="T34" fmla="*/ 556 w 680"/>
                  <a:gd name="T35" fmla="*/ 748 h 989"/>
                  <a:gd name="T36" fmla="*/ 566 w 680"/>
                  <a:gd name="T37" fmla="*/ 623 h 989"/>
                  <a:gd name="T38" fmla="*/ 518 w 680"/>
                  <a:gd name="T39" fmla="*/ 490 h 989"/>
                  <a:gd name="T40" fmla="*/ 489 w 680"/>
                  <a:gd name="T41" fmla="*/ 460 h 989"/>
                  <a:gd name="T42" fmla="*/ 450 w 680"/>
                  <a:gd name="T43" fmla="*/ 432 h 989"/>
                  <a:gd name="T44" fmla="*/ 413 w 680"/>
                  <a:gd name="T45" fmla="*/ 423 h 989"/>
                  <a:gd name="T46" fmla="*/ 364 w 680"/>
                  <a:gd name="T47" fmla="*/ 423 h 989"/>
                  <a:gd name="T48" fmla="*/ 336 w 680"/>
                  <a:gd name="T49" fmla="*/ 479 h 989"/>
                  <a:gd name="T50" fmla="*/ 316 w 680"/>
                  <a:gd name="T51" fmla="*/ 547 h 989"/>
                  <a:gd name="T52" fmla="*/ 278 w 680"/>
                  <a:gd name="T53" fmla="*/ 604 h 989"/>
                  <a:gd name="T54" fmla="*/ 220 w 680"/>
                  <a:gd name="T55" fmla="*/ 653 h 989"/>
                  <a:gd name="T56" fmla="*/ 211 w 680"/>
                  <a:gd name="T57" fmla="*/ 643 h 989"/>
                  <a:gd name="T58" fmla="*/ 201 w 680"/>
                  <a:gd name="T59" fmla="*/ 634 h 989"/>
                  <a:gd name="T60" fmla="*/ 201 w 680"/>
                  <a:gd name="T61" fmla="*/ 614 h 989"/>
                  <a:gd name="T62" fmla="*/ 211 w 680"/>
                  <a:gd name="T63" fmla="*/ 576 h 989"/>
                  <a:gd name="T64" fmla="*/ 230 w 680"/>
                  <a:gd name="T65" fmla="*/ 537 h 989"/>
                  <a:gd name="T66" fmla="*/ 258 w 680"/>
                  <a:gd name="T67" fmla="*/ 499 h 989"/>
                  <a:gd name="T68" fmla="*/ 258 w 680"/>
                  <a:gd name="T69" fmla="*/ 479 h 989"/>
                  <a:gd name="T70" fmla="*/ 249 w 680"/>
                  <a:gd name="T71" fmla="*/ 470 h 989"/>
                  <a:gd name="T72" fmla="*/ 249 w 680"/>
                  <a:gd name="T73" fmla="*/ 451 h 989"/>
                  <a:gd name="T74" fmla="*/ 278 w 680"/>
                  <a:gd name="T75" fmla="*/ 403 h 989"/>
                  <a:gd name="T76" fmla="*/ 249 w 680"/>
                  <a:gd name="T77" fmla="*/ 374 h 989"/>
                  <a:gd name="T78" fmla="*/ 201 w 680"/>
                  <a:gd name="T79" fmla="*/ 365 h 989"/>
                  <a:gd name="T80" fmla="*/ 134 w 680"/>
                  <a:gd name="T81" fmla="*/ 384 h 989"/>
                  <a:gd name="T82" fmla="*/ 114 w 680"/>
                  <a:gd name="T83" fmla="*/ 346 h 989"/>
                  <a:gd name="T84" fmla="*/ 163 w 680"/>
                  <a:gd name="T85" fmla="*/ 298 h 989"/>
                  <a:gd name="T86" fmla="*/ 201 w 680"/>
                  <a:gd name="T87" fmla="*/ 317 h 989"/>
                  <a:gd name="T88" fmla="*/ 239 w 680"/>
                  <a:gd name="T89" fmla="*/ 317 h 989"/>
                  <a:gd name="T90" fmla="*/ 278 w 680"/>
                  <a:gd name="T91" fmla="*/ 317 h 989"/>
                  <a:gd name="T92" fmla="*/ 306 w 680"/>
                  <a:gd name="T93" fmla="*/ 268 h 989"/>
                  <a:gd name="T94" fmla="*/ 306 w 680"/>
                  <a:gd name="T95" fmla="*/ 182 h 989"/>
                  <a:gd name="T96" fmla="*/ 269 w 680"/>
                  <a:gd name="T97" fmla="*/ 115 h 989"/>
                  <a:gd name="T98" fmla="*/ 201 w 680"/>
                  <a:gd name="T99" fmla="*/ 58 h 989"/>
                  <a:gd name="T100" fmla="*/ 144 w 680"/>
                  <a:gd name="T101" fmla="*/ 29 h 989"/>
                  <a:gd name="T102" fmla="*/ 95 w 680"/>
                  <a:gd name="T103" fmla="*/ 48 h 989"/>
                  <a:gd name="T104" fmla="*/ 58 w 680"/>
                  <a:gd name="T105" fmla="*/ 68 h 989"/>
                  <a:gd name="T106" fmla="*/ 19 w 680"/>
                  <a:gd name="T107" fmla="*/ 68 h 989"/>
                  <a:gd name="T108" fmla="*/ 0 w 680"/>
                  <a:gd name="T109" fmla="*/ 0 h 989"/>
                  <a:gd name="T110" fmla="*/ 114 w 680"/>
                  <a:gd name="T111" fmla="*/ 0 h 989"/>
                  <a:gd name="T112" fmla="*/ 220 w 680"/>
                  <a:gd name="T113" fmla="*/ 10 h 989"/>
                  <a:gd name="T114" fmla="*/ 316 w 680"/>
                  <a:gd name="T115" fmla="*/ 48 h 989"/>
                  <a:gd name="T116" fmla="*/ 374 w 680"/>
                  <a:gd name="T117" fmla="*/ 144 h 989"/>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680"/>
                  <a:gd name="T178" fmla="*/ 0 h 989"/>
                  <a:gd name="T179" fmla="*/ 680 w 680"/>
                  <a:gd name="T180" fmla="*/ 989 h 989"/>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680" h="989">
                    <a:moveTo>
                      <a:pt x="374" y="144"/>
                    </a:moveTo>
                    <a:lnTo>
                      <a:pt x="383" y="163"/>
                    </a:lnTo>
                    <a:lnTo>
                      <a:pt x="393" y="182"/>
                    </a:lnTo>
                    <a:lnTo>
                      <a:pt x="393" y="202"/>
                    </a:lnTo>
                    <a:lnTo>
                      <a:pt x="393" y="230"/>
                    </a:lnTo>
                    <a:lnTo>
                      <a:pt x="393" y="249"/>
                    </a:lnTo>
                    <a:lnTo>
                      <a:pt x="393" y="279"/>
                    </a:lnTo>
                    <a:lnTo>
                      <a:pt x="393" y="307"/>
                    </a:lnTo>
                    <a:lnTo>
                      <a:pt x="393" y="326"/>
                    </a:lnTo>
                    <a:lnTo>
                      <a:pt x="431" y="346"/>
                    </a:lnTo>
                    <a:lnTo>
                      <a:pt x="469" y="374"/>
                    </a:lnTo>
                    <a:lnTo>
                      <a:pt x="508" y="393"/>
                    </a:lnTo>
                    <a:lnTo>
                      <a:pt x="546" y="412"/>
                    </a:lnTo>
                    <a:lnTo>
                      <a:pt x="585" y="442"/>
                    </a:lnTo>
                    <a:lnTo>
                      <a:pt x="613" y="479"/>
                    </a:lnTo>
                    <a:lnTo>
                      <a:pt x="643" y="509"/>
                    </a:lnTo>
                    <a:lnTo>
                      <a:pt x="661" y="557"/>
                    </a:lnTo>
                    <a:lnTo>
                      <a:pt x="680" y="604"/>
                    </a:lnTo>
                    <a:lnTo>
                      <a:pt x="680" y="662"/>
                    </a:lnTo>
                    <a:lnTo>
                      <a:pt x="661" y="720"/>
                    </a:lnTo>
                    <a:lnTo>
                      <a:pt x="643" y="767"/>
                    </a:lnTo>
                    <a:lnTo>
                      <a:pt x="613" y="825"/>
                    </a:lnTo>
                    <a:lnTo>
                      <a:pt x="585" y="873"/>
                    </a:lnTo>
                    <a:lnTo>
                      <a:pt x="556" y="921"/>
                    </a:lnTo>
                    <a:lnTo>
                      <a:pt x="536" y="978"/>
                    </a:lnTo>
                    <a:lnTo>
                      <a:pt x="527" y="978"/>
                    </a:lnTo>
                    <a:lnTo>
                      <a:pt x="518" y="978"/>
                    </a:lnTo>
                    <a:lnTo>
                      <a:pt x="508" y="989"/>
                    </a:lnTo>
                    <a:lnTo>
                      <a:pt x="499" y="989"/>
                    </a:lnTo>
                    <a:lnTo>
                      <a:pt x="489" y="989"/>
                    </a:lnTo>
                    <a:lnTo>
                      <a:pt x="480" y="989"/>
                    </a:lnTo>
                    <a:lnTo>
                      <a:pt x="469" y="989"/>
                    </a:lnTo>
                    <a:lnTo>
                      <a:pt x="499" y="921"/>
                    </a:lnTo>
                    <a:lnTo>
                      <a:pt x="518" y="864"/>
                    </a:lnTo>
                    <a:lnTo>
                      <a:pt x="546" y="806"/>
                    </a:lnTo>
                    <a:lnTo>
                      <a:pt x="556" y="748"/>
                    </a:lnTo>
                    <a:lnTo>
                      <a:pt x="566" y="681"/>
                    </a:lnTo>
                    <a:lnTo>
                      <a:pt x="566" y="623"/>
                    </a:lnTo>
                    <a:lnTo>
                      <a:pt x="546" y="557"/>
                    </a:lnTo>
                    <a:lnTo>
                      <a:pt x="518" y="490"/>
                    </a:lnTo>
                    <a:lnTo>
                      <a:pt x="508" y="479"/>
                    </a:lnTo>
                    <a:lnTo>
                      <a:pt x="489" y="460"/>
                    </a:lnTo>
                    <a:lnTo>
                      <a:pt x="469" y="451"/>
                    </a:lnTo>
                    <a:lnTo>
                      <a:pt x="450" y="432"/>
                    </a:lnTo>
                    <a:lnTo>
                      <a:pt x="431" y="432"/>
                    </a:lnTo>
                    <a:lnTo>
                      <a:pt x="413" y="423"/>
                    </a:lnTo>
                    <a:lnTo>
                      <a:pt x="393" y="423"/>
                    </a:lnTo>
                    <a:lnTo>
                      <a:pt x="364" y="423"/>
                    </a:lnTo>
                    <a:lnTo>
                      <a:pt x="355" y="451"/>
                    </a:lnTo>
                    <a:lnTo>
                      <a:pt x="336" y="479"/>
                    </a:lnTo>
                    <a:lnTo>
                      <a:pt x="325" y="518"/>
                    </a:lnTo>
                    <a:lnTo>
                      <a:pt x="316" y="547"/>
                    </a:lnTo>
                    <a:lnTo>
                      <a:pt x="297" y="576"/>
                    </a:lnTo>
                    <a:lnTo>
                      <a:pt x="278" y="604"/>
                    </a:lnTo>
                    <a:lnTo>
                      <a:pt x="258" y="623"/>
                    </a:lnTo>
                    <a:lnTo>
                      <a:pt x="220" y="653"/>
                    </a:lnTo>
                    <a:lnTo>
                      <a:pt x="220" y="643"/>
                    </a:lnTo>
                    <a:lnTo>
                      <a:pt x="211" y="643"/>
                    </a:lnTo>
                    <a:lnTo>
                      <a:pt x="211" y="634"/>
                    </a:lnTo>
                    <a:lnTo>
                      <a:pt x="201" y="634"/>
                    </a:lnTo>
                    <a:lnTo>
                      <a:pt x="192" y="634"/>
                    </a:lnTo>
                    <a:lnTo>
                      <a:pt x="201" y="614"/>
                    </a:lnTo>
                    <a:lnTo>
                      <a:pt x="201" y="595"/>
                    </a:lnTo>
                    <a:lnTo>
                      <a:pt x="211" y="576"/>
                    </a:lnTo>
                    <a:lnTo>
                      <a:pt x="220" y="557"/>
                    </a:lnTo>
                    <a:lnTo>
                      <a:pt x="230" y="537"/>
                    </a:lnTo>
                    <a:lnTo>
                      <a:pt x="249" y="518"/>
                    </a:lnTo>
                    <a:lnTo>
                      <a:pt x="258" y="499"/>
                    </a:lnTo>
                    <a:lnTo>
                      <a:pt x="269" y="479"/>
                    </a:lnTo>
                    <a:lnTo>
                      <a:pt x="258" y="479"/>
                    </a:lnTo>
                    <a:lnTo>
                      <a:pt x="258" y="470"/>
                    </a:lnTo>
                    <a:lnTo>
                      <a:pt x="249" y="470"/>
                    </a:lnTo>
                    <a:lnTo>
                      <a:pt x="249" y="460"/>
                    </a:lnTo>
                    <a:lnTo>
                      <a:pt x="249" y="451"/>
                    </a:lnTo>
                    <a:lnTo>
                      <a:pt x="278" y="423"/>
                    </a:lnTo>
                    <a:lnTo>
                      <a:pt x="278" y="403"/>
                    </a:lnTo>
                    <a:lnTo>
                      <a:pt x="269" y="384"/>
                    </a:lnTo>
                    <a:lnTo>
                      <a:pt x="249" y="374"/>
                    </a:lnTo>
                    <a:lnTo>
                      <a:pt x="239" y="374"/>
                    </a:lnTo>
                    <a:lnTo>
                      <a:pt x="201" y="365"/>
                    </a:lnTo>
                    <a:lnTo>
                      <a:pt x="163" y="374"/>
                    </a:lnTo>
                    <a:lnTo>
                      <a:pt x="134" y="384"/>
                    </a:lnTo>
                    <a:lnTo>
                      <a:pt x="114" y="374"/>
                    </a:lnTo>
                    <a:lnTo>
                      <a:pt x="114" y="346"/>
                    </a:lnTo>
                    <a:lnTo>
                      <a:pt x="144" y="298"/>
                    </a:lnTo>
                    <a:lnTo>
                      <a:pt x="163" y="298"/>
                    </a:lnTo>
                    <a:lnTo>
                      <a:pt x="183" y="307"/>
                    </a:lnTo>
                    <a:lnTo>
                      <a:pt x="201" y="317"/>
                    </a:lnTo>
                    <a:lnTo>
                      <a:pt x="220" y="317"/>
                    </a:lnTo>
                    <a:lnTo>
                      <a:pt x="239" y="317"/>
                    </a:lnTo>
                    <a:lnTo>
                      <a:pt x="258" y="326"/>
                    </a:lnTo>
                    <a:lnTo>
                      <a:pt x="278" y="317"/>
                    </a:lnTo>
                    <a:lnTo>
                      <a:pt x="297" y="307"/>
                    </a:lnTo>
                    <a:lnTo>
                      <a:pt x="306" y="268"/>
                    </a:lnTo>
                    <a:lnTo>
                      <a:pt x="316" y="230"/>
                    </a:lnTo>
                    <a:lnTo>
                      <a:pt x="306" y="182"/>
                    </a:lnTo>
                    <a:lnTo>
                      <a:pt x="288" y="144"/>
                    </a:lnTo>
                    <a:lnTo>
                      <a:pt x="269" y="115"/>
                    </a:lnTo>
                    <a:lnTo>
                      <a:pt x="239" y="87"/>
                    </a:lnTo>
                    <a:lnTo>
                      <a:pt x="201" y="58"/>
                    </a:lnTo>
                    <a:lnTo>
                      <a:pt x="163" y="38"/>
                    </a:lnTo>
                    <a:lnTo>
                      <a:pt x="144" y="29"/>
                    </a:lnTo>
                    <a:lnTo>
                      <a:pt x="114" y="38"/>
                    </a:lnTo>
                    <a:lnTo>
                      <a:pt x="95" y="48"/>
                    </a:lnTo>
                    <a:lnTo>
                      <a:pt x="76" y="58"/>
                    </a:lnTo>
                    <a:lnTo>
                      <a:pt x="58" y="68"/>
                    </a:lnTo>
                    <a:lnTo>
                      <a:pt x="39" y="77"/>
                    </a:lnTo>
                    <a:lnTo>
                      <a:pt x="19" y="68"/>
                    </a:lnTo>
                    <a:lnTo>
                      <a:pt x="0" y="58"/>
                    </a:lnTo>
                    <a:lnTo>
                      <a:pt x="0" y="0"/>
                    </a:lnTo>
                    <a:lnTo>
                      <a:pt x="58" y="0"/>
                    </a:lnTo>
                    <a:lnTo>
                      <a:pt x="114" y="0"/>
                    </a:lnTo>
                    <a:lnTo>
                      <a:pt x="163" y="0"/>
                    </a:lnTo>
                    <a:lnTo>
                      <a:pt x="220" y="10"/>
                    </a:lnTo>
                    <a:lnTo>
                      <a:pt x="269" y="19"/>
                    </a:lnTo>
                    <a:lnTo>
                      <a:pt x="316" y="48"/>
                    </a:lnTo>
                    <a:lnTo>
                      <a:pt x="345" y="87"/>
                    </a:lnTo>
                    <a:lnTo>
                      <a:pt x="374" y="144"/>
                    </a:lnTo>
                    <a:close/>
                  </a:path>
                </a:pathLst>
              </a:custGeom>
              <a:solidFill>
                <a:srgbClr val="666666"/>
              </a:solidFill>
              <a:ln w="9525">
                <a:noFill/>
                <a:round/>
                <a:headEnd/>
                <a:tailEnd/>
              </a:ln>
            </p:spPr>
            <p:txBody>
              <a:bodyPr>
                <a:prstTxWarp prst="textNoShape">
                  <a:avLst/>
                </a:prstTxWarp>
              </a:bodyPr>
              <a:lstStyle/>
              <a:p>
                <a:endParaRPr lang="en-US"/>
              </a:p>
            </p:txBody>
          </p:sp>
          <p:sp>
            <p:nvSpPr>
              <p:cNvPr id="67913" name="Freeform 766"/>
              <p:cNvSpPr>
                <a:spLocks noChangeAspect="1"/>
              </p:cNvSpPr>
              <p:nvPr/>
            </p:nvSpPr>
            <p:spPr bwMode="auto">
              <a:xfrm>
                <a:off x="2530" y="2549"/>
                <a:ext cx="115" cy="290"/>
              </a:xfrm>
              <a:custGeom>
                <a:avLst/>
                <a:gdLst>
                  <a:gd name="T0" fmla="*/ 355 w 576"/>
                  <a:gd name="T1" fmla="*/ 327 h 1448"/>
                  <a:gd name="T2" fmla="*/ 441 w 576"/>
                  <a:gd name="T3" fmla="*/ 383 h 1448"/>
                  <a:gd name="T4" fmla="*/ 508 w 576"/>
                  <a:gd name="T5" fmla="*/ 461 h 1448"/>
                  <a:gd name="T6" fmla="*/ 556 w 576"/>
                  <a:gd name="T7" fmla="*/ 557 h 1448"/>
                  <a:gd name="T8" fmla="*/ 556 w 576"/>
                  <a:gd name="T9" fmla="*/ 643 h 1448"/>
                  <a:gd name="T10" fmla="*/ 556 w 576"/>
                  <a:gd name="T11" fmla="*/ 700 h 1448"/>
                  <a:gd name="T12" fmla="*/ 537 w 576"/>
                  <a:gd name="T13" fmla="*/ 758 h 1448"/>
                  <a:gd name="T14" fmla="*/ 508 w 576"/>
                  <a:gd name="T15" fmla="*/ 815 h 1448"/>
                  <a:gd name="T16" fmla="*/ 518 w 576"/>
                  <a:gd name="T17" fmla="*/ 893 h 1448"/>
                  <a:gd name="T18" fmla="*/ 556 w 576"/>
                  <a:gd name="T19" fmla="*/ 1007 h 1448"/>
                  <a:gd name="T20" fmla="*/ 576 w 576"/>
                  <a:gd name="T21" fmla="*/ 1123 h 1448"/>
                  <a:gd name="T22" fmla="*/ 546 w 576"/>
                  <a:gd name="T23" fmla="*/ 1237 h 1448"/>
                  <a:gd name="T24" fmla="*/ 508 w 576"/>
                  <a:gd name="T25" fmla="*/ 1324 h 1448"/>
                  <a:gd name="T26" fmla="*/ 470 w 576"/>
                  <a:gd name="T27" fmla="*/ 1362 h 1448"/>
                  <a:gd name="T28" fmla="*/ 421 w 576"/>
                  <a:gd name="T29" fmla="*/ 1390 h 1448"/>
                  <a:gd name="T30" fmla="*/ 374 w 576"/>
                  <a:gd name="T31" fmla="*/ 1429 h 1448"/>
                  <a:gd name="T32" fmla="*/ 307 w 576"/>
                  <a:gd name="T33" fmla="*/ 1429 h 1448"/>
                  <a:gd name="T34" fmla="*/ 393 w 576"/>
                  <a:gd name="T35" fmla="*/ 1343 h 1448"/>
                  <a:gd name="T36" fmla="*/ 451 w 576"/>
                  <a:gd name="T37" fmla="*/ 1237 h 1448"/>
                  <a:gd name="T38" fmla="*/ 479 w 576"/>
                  <a:gd name="T39" fmla="*/ 1123 h 1448"/>
                  <a:gd name="T40" fmla="*/ 460 w 576"/>
                  <a:gd name="T41" fmla="*/ 988 h 1448"/>
                  <a:gd name="T42" fmla="*/ 374 w 576"/>
                  <a:gd name="T43" fmla="*/ 921 h 1448"/>
                  <a:gd name="T44" fmla="*/ 374 w 576"/>
                  <a:gd name="T45" fmla="*/ 902 h 1448"/>
                  <a:gd name="T46" fmla="*/ 374 w 576"/>
                  <a:gd name="T47" fmla="*/ 882 h 1448"/>
                  <a:gd name="T48" fmla="*/ 355 w 576"/>
                  <a:gd name="T49" fmla="*/ 863 h 1448"/>
                  <a:gd name="T50" fmla="*/ 316 w 576"/>
                  <a:gd name="T51" fmla="*/ 854 h 1448"/>
                  <a:gd name="T52" fmla="*/ 288 w 576"/>
                  <a:gd name="T53" fmla="*/ 854 h 1448"/>
                  <a:gd name="T54" fmla="*/ 249 w 576"/>
                  <a:gd name="T55" fmla="*/ 854 h 1448"/>
                  <a:gd name="T56" fmla="*/ 249 w 576"/>
                  <a:gd name="T57" fmla="*/ 835 h 1448"/>
                  <a:gd name="T58" fmla="*/ 259 w 576"/>
                  <a:gd name="T59" fmla="*/ 825 h 1448"/>
                  <a:gd name="T60" fmla="*/ 268 w 576"/>
                  <a:gd name="T61" fmla="*/ 805 h 1448"/>
                  <a:gd name="T62" fmla="*/ 316 w 576"/>
                  <a:gd name="T63" fmla="*/ 805 h 1448"/>
                  <a:gd name="T64" fmla="*/ 383 w 576"/>
                  <a:gd name="T65" fmla="*/ 805 h 1448"/>
                  <a:gd name="T66" fmla="*/ 441 w 576"/>
                  <a:gd name="T67" fmla="*/ 777 h 1448"/>
                  <a:gd name="T68" fmla="*/ 470 w 576"/>
                  <a:gd name="T69" fmla="*/ 719 h 1448"/>
                  <a:gd name="T70" fmla="*/ 470 w 576"/>
                  <a:gd name="T71" fmla="*/ 652 h 1448"/>
                  <a:gd name="T72" fmla="*/ 460 w 576"/>
                  <a:gd name="T73" fmla="*/ 594 h 1448"/>
                  <a:gd name="T74" fmla="*/ 451 w 576"/>
                  <a:gd name="T75" fmla="*/ 527 h 1448"/>
                  <a:gd name="T76" fmla="*/ 421 w 576"/>
                  <a:gd name="T77" fmla="*/ 480 h 1448"/>
                  <a:gd name="T78" fmla="*/ 307 w 576"/>
                  <a:gd name="T79" fmla="*/ 394 h 1448"/>
                  <a:gd name="T80" fmla="*/ 268 w 576"/>
                  <a:gd name="T81" fmla="*/ 461 h 1448"/>
                  <a:gd name="T82" fmla="*/ 249 w 576"/>
                  <a:gd name="T83" fmla="*/ 538 h 1448"/>
                  <a:gd name="T84" fmla="*/ 230 w 576"/>
                  <a:gd name="T85" fmla="*/ 605 h 1448"/>
                  <a:gd name="T86" fmla="*/ 163 w 576"/>
                  <a:gd name="T87" fmla="*/ 643 h 1448"/>
                  <a:gd name="T88" fmla="*/ 172 w 576"/>
                  <a:gd name="T89" fmla="*/ 557 h 1448"/>
                  <a:gd name="T90" fmla="*/ 191 w 576"/>
                  <a:gd name="T91" fmla="*/ 480 h 1448"/>
                  <a:gd name="T92" fmla="*/ 211 w 576"/>
                  <a:gd name="T93" fmla="*/ 403 h 1448"/>
                  <a:gd name="T94" fmla="*/ 211 w 576"/>
                  <a:gd name="T95" fmla="*/ 327 h 1448"/>
                  <a:gd name="T96" fmla="*/ 172 w 576"/>
                  <a:gd name="T97" fmla="*/ 316 h 1448"/>
                  <a:gd name="T98" fmla="*/ 135 w 576"/>
                  <a:gd name="T99" fmla="*/ 316 h 1448"/>
                  <a:gd name="T100" fmla="*/ 105 w 576"/>
                  <a:gd name="T101" fmla="*/ 307 h 1448"/>
                  <a:gd name="T102" fmla="*/ 77 w 576"/>
                  <a:gd name="T103" fmla="*/ 288 h 1448"/>
                  <a:gd name="T104" fmla="*/ 191 w 576"/>
                  <a:gd name="T105" fmla="*/ 211 h 1448"/>
                  <a:gd name="T106" fmla="*/ 153 w 576"/>
                  <a:gd name="T107" fmla="*/ 144 h 1448"/>
                  <a:gd name="T108" fmla="*/ 96 w 576"/>
                  <a:gd name="T109" fmla="*/ 86 h 1448"/>
                  <a:gd name="T110" fmla="*/ 29 w 576"/>
                  <a:gd name="T111" fmla="*/ 48 h 1448"/>
                  <a:gd name="T112" fmla="*/ 0 w 576"/>
                  <a:gd name="T113" fmla="*/ 0 h 1448"/>
                  <a:gd name="T114" fmla="*/ 105 w 576"/>
                  <a:gd name="T115" fmla="*/ 28 h 1448"/>
                  <a:gd name="T116" fmla="*/ 191 w 576"/>
                  <a:gd name="T117" fmla="*/ 96 h 1448"/>
                  <a:gd name="T118" fmla="*/ 259 w 576"/>
                  <a:gd name="T119" fmla="*/ 192 h 1448"/>
                  <a:gd name="T120" fmla="*/ 307 w 576"/>
                  <a:gd name="T121" fmla="*/ 297 h 1448"/>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576"/>
                  <a:gd name="T184" fmla="*/ 0 h 1448"/>
                  <a:gd name="T185" fmla="*/ 576 w 576"/>
                  <a:gd name="T186" fmla="*/ 1448 h 1448"/>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576" h="1448">
                    <a:moveTo>
                      <a:pt x="307" y="297"/>
                    </a:moveTo>
                    <a:lnTo>
                      <a:pt x="355" y="327"/>
                    </a:lnTo>
                    <a:lnTo>
                      <a:pt x="402" y="355"/>
                    </a:lnTo>
                    <a:lnTo>
                      <a:pt x="441" y="383"/>
                    </a:lnTo>
                    <a:lnTo>
                      <a:pt x="479" y="422"/>
                    </a:lnTo>
                    <a:lnTo>
                      <a:pt x="508" y="461"/>
                    </a:lnTo>
                    <a:lnTo>
                      <a:pt x="537" y="508"/>
                    </a:lnTo>
                    <a:lnTo>
                      <a:pt x="556" y="557"/>
                    </a:lnTo>
                    <a:lnTo>
                      <a:pt x="565" y="614"/>
                    </a:lnTo>
                    <a:lnTo>
                      <a:pt x="556" y="643"/>
                    </a:lnTo>
                    <a:lnTo>
                      <a:pt x="556" y="671"/>
                    </a:lnTo>
                    <a:lnTo>
                      <a:pt x="556" y="700"/>
                    </a:lnTo>
                    <a:lnTo>
                      <a:pt x="546" y="729"/>
                    </a:lnTo>
                    <a:lnTo>
                      <a:pt x="537" y="758"/>
                    </a:lnTo>
                    <a:lnTo>
                      <a:pt x="527" y="787"/>
                    </a:lnTo>
                    <a:lnTo>
                      <a:pt x="508" y="815"/>
                    </a:lnTo>
                    <a:lnTo>
                      <a:pt x="489" y="835"/>
                    </a:lnTo>
                    <a:lnTo>
                      <a:pt x="518" y="893"/>
                    </a:lnTo>
                    <a:lnTo>
                      <a:pt x="537" y="949"/>
                    </a:lnTo>
                    <a:lnTo>
                      <a:pt x="556" y="1007"/>
                    </a:lnTo>
                    <a:lnTo>
                      <a:pt x="565" y="1065"/>
                    </a:lnTo>
                    <a:lnTo>
                      <a:pt x="576" y="1123"/>
                    </a:lnTo>
                    <a:lnTo>
                      <a:pt x="565" y="1179"/>
                    </a:lnTo>
                    <a:lnTo>
                      <a:pt x="546" y="1237"/>
                    </a:lnTo>
                    <a:lnTo>
                      <a:pt x="518" y="1285"/>
                    </a:lnTo>
                    <a:lnTo>
                      <a:pt x="508" y="1324"/>
                    </a:lnTo>
                    <a:lnTo>
                      <a:pt x="489" y="1343"/>
                    </a:lnTo>
                    <a:lnTo>
                      <a:pt x="470" y="1362"/>
                    </a:lnTo>
                    <a:lnTo>
                      <a:pt x="451" y="1381"/>
                    </a:lnTo>
                    <a:lnTo>
                      <a:pt x="421" y="1390"/>
                    </a:lnTo>
                    <a:lnTo>
                      <a:pt x="393" y="1410"/>
                    </a:lnTo>
                    <a:lnTo>
                      <a:pt x="374" y="1429"/>
                    </a:lnTo>
                    <a:lnTo>
                      <a:pt x="355" y="1448"/>
                    </a:lnTo>
                    <a:lnTo>
                      <a:pt x="307" y="1429"/>
                    </a:lnTo>
                    <a:lnTo>
                      <a:pt x="355" y="1390"/>
                    </a:lnTo>
                    <a:lnTo>
                      <a:pt x="393" y="1343"/>
                    </a:lnTo>
                    <a:lnTo>
                      <a:pt x="421" y="1295"/>
                    </a:lnTo>
                    <a:lnTo>
                      <a:pt x="451" y="1237"/>
                    </a:lnTo>
                    <a:lnTo>
                      <a:pt x="470" y="1179"/>
                    </a:lnTo>
                    <a:lnTo>
                      <a:pt x="479" y="1123"/>
                    </a:lnTo>
                    <a:lnTo>
                      <a:pt x="479" y="1055"/>
                    </a:lnTo>
                    <a:lnTo>
                      <a:pt x="460" y="988"/>
                    </a:lnTo>
                    <a:lnTo>
                      <a:pt x="365" y="921"/>
                    </a:lnTo>
                    <a:lnTo>
                      <a:pt x="374" y="921"/>
                    </a:lnTo>
                    <a:lnTo>
                      <a:pt x="374" y="911"/>
                    </a:lnTo>
                    <a:lnTo>
                      <a:pt x="374" y="902"/>
                    </a:lnTo>
                    <a:lnTo>
                      <a:pt x="374" y="893"/>
                    </a:lnTo>
                    <a:lnTo>
                      <a:pt x="374" y="882"/>
                    </a:lnTo>
                    <a:lnTo>
                      <a:pt x="365" y="873"/>
                    </a:lnTo>
                    <a:lnTo>
                      <a:pt x="355" y="863"/>
                    </a:lnTo>
                    <a:lnTo>
                      <a:pt x="335" y="854"/>
                    </a:lnTo>
                    <a:lnTo>
                      <a:pt x="316" y="854"/>
                    </a:lnTo>
                    <a:lnTo>
                      <a:pt x="307" y="854"/>
                    </a:lnTo>
                    <a:lnTo>
                      <a:pt x="288" y="854"/>
                    </a:lnTo>
                    <a:lnTo>
                      <a:pt x="268" y="854"/>
                    </a:lnTo>
                    <a:lnTo>
                      <a:pt x="249" y="854"/>
                    </a:lnTo>
                    <a:lnTo>
                      <a:pt x="249" y="844"/>
                    </a:lnTo>
                    <a:lnTo>
                      <a:pt x="249" y="835"/>
                    </a:lnTo>
                    <a:lnTo>
                      <a:pt x="249" y="825"/>
                    </a:lnTo>
                    <a:lnTo>
                      <a:pt x="259" y="825"/>
                    </a:lnTo>
                    <a:lnTo>
                      <a:pt x="259" y="815"/>
                    </a:lnTo>
                    <a:lnTo>
                      <a:pt x="268" y="805"/>
                    </a:lnTo>
                    <a:lnTo>
                      <a:pt x="277" y="796"/>
                    </a:lnTo>
                    <a:lnTo>
                      <a:pt x="316" y="805"/>
                    </a:lnTo>
                    <a:lnTo>
                      <a:pt x="355" y="805"/>
                    </a:lnTo>
                    <a:lnTo>
                      <a:pt x="383" y="805"/>
                    </a:lnTo>
                    <a:lnTo>
                      <a:pt x="412" y="796"/>
                    </a:lnTo>
                    <a:lnTo>
                      <a:pt x="441" y="777"/>
                    </a:lnTo>
                    <a:lnTo>
                      <a:pt x="460" y="749"/>
                    </a:lnTo>
                    <a:lnTo>
                      <a:pt x="470" y="719"/>
                    </a:lnTo>
                    <a:lnTo>
                      <a:pt x="479" y="682"/>
                    </a:lnTo>
                    <a:lnTo>
                      <a:pt x="470" y="652"/>
                    </a:lnTo>
                    <a:lnTo>
                      <a:pt x="470" y="624"/>
                    </a:lnTo>
                    <a:lnTo>
                      <a:pt x="460" y="594"/>
                    </a:lnTo>
                    <a:lnTo>
                      <a:pt x="460" y="557"/>
                    </a:lnTo>
                    <a:lnTo>
                      <a:pt x="451" y="527"/>
                    </a:lnTo>
                    <a:lnTo>
                      <a:pt x="441" y="508"/>
                    </a:lnTo>
                    <a:lnTo>
                      <a:pt x="421" y="480"/>
                    </a:lnTo>
                    <a:lnTo>
                      <a:pt x="393" y="461"/>
                    </a:lnTo>
                    <a:lnTo>
                      <a:pt x="307" y="394"/>
                    </a:lnTo>
                    <a:lnTo>
                      <a:pt x="288" y="432"/>
                    </a:lnTo>
                    <a:lnTo>
                      <a:pt x="268" y="461"/>
                    </a:lnTo>
                    <a:lnTo>
                      <a:pt x="259" y="499"/>
                    </a:lnTo>
                    <a:lnTo>
                      <a:pt x="249" y="538"/>
                    </a:lnTo>
                    <a:lnTo>
                      <a:pt x="240" y="566"/>
                    </a:lnTo>
                    <a:lnTo>
                      <a:pt x="230" y="605"/>
                    </a:lnTo>
                    <a:lnTo>
                      <a:pt x="201" y="624"/>
                    </a:lnTo>
                    <a:lnTo>
                      <a:pt x="163" y="643"/>
                    </a:lnTo>
                    <a:lnTo>
                      <a:pt x="172" y="594"/>
                    </a:lnTo>
                    <a:lnTo>
                      <a:pt x="172" y="557"/>
                    </a:lnTo>
                    <a:lnTo>
                      <a:pt x="182" y="518"/>
                    </a:lnTo>
                    <a:lnTo>
                      <a:pt x="191" y="480"/>
                    </a:lnTo>
                    <a:lnTo>
                      <a:pt x="211" y="441"/>
                    </a:lnTo>
                    <a:lnTo>
                      <a:pt x="211" y="403"/>
                    </a:lnTo>
                    <a:lnTo>
                      <a:pt x="211" y="364"/>
                    </a:lnTo>
                    <a:lnTo>
                      <a:pt x="211" y="327"/>
                    </a:lnTo>
                    <a:lnTo>
                      <a:pt x="191" y="316"/>
                    </a:lnTo>
                    <a:lnTo>
                      <a:pt x="172" y="316"/>
                    </a:lnTo>
                    <a:lnTo>
                      <a:pt x="153" y="316"/>
                    </a:lnTo>
                    <a:lnTo>
                      <a:pt x="135" y="316"/>
                    </a:lnTo>
                    <a:lnTo>
                      <a:pt x="115" y="316"/>
                    </a:lnTo>
                    <a:lnTo>
                      <a:pt x="105" y="307"/>
                    </a:lnTo>
                    <a:lnTo>
                      <a:pt x="86" y="307"/>
                    </a:lnTo>
                    <a:lnTo>
                      <a:pt x="77" y="288"/>
                    </a:lnTo>
                    <a:lnTo>
                      <a:pt x="211" y="239"/>
                    </a:lnTo>
                    <a:lnTo>
                      <a:pt x="191" y="211"/>
                    </a:lnTo>
                    <a:lnTo>
                      <a:pt x="172" y="172"/>
                    </a:lnTo>
                    <a:lnTo>
                      <a:pt x="153" y="144"/>
                    </a:lnTo>
                    <a:lnTo>
                      <a:pt x="124" y="116"/>
                    </a:lnTo>
                    <a:lnTo>
                      <a:pt x="96" y="86"/>
                    </a:lnTo>
                    <a:lnTo>
                      <a:pt x="67" y="67"/>
                    </a:lnTo>
                    <a:lnTo>
                      <a:pt x="29" y="48"/>
                    </a:lnTo>
                    <a:lnTo>
                      <a:pt x="0" y="28"/>
                    </a:lnTo>
                    <a:lnTo>
                      <a:pt x="0" y="0"/>
                    </a:lnTo>
                    <a:lnTo>
                      <a:pt x="57" y="10"/>
                    </a:lnTo>
                    <a:lnTo>
                      <a:pt x="105" y="28"/>
                    </a:lnTo>
                    <a:lnTo>
                      <a:pt x="153" y="58"/>
                    </a:lnTo>
                    <a:lnTo>
                      <a:pt x="191" y="96"/>
                    </a:lnTo>
                    <a:lnTo>
                      <a:pt x="230" y="144"/>
                    </a:lnTo>
                    <a:lnTo>
                      <a:pt x="259" y="192"/>
                    </a:lnTo>
                    <a:lnTo>
                      <a:pt x="288" y="250"/>
                    </a:lnTo>
                    <a:lnTo>
                      <a:pt x="307" y="297"/>
                    </a:lnTo>
                    <a:close/>
                  </a:path>
                </a:pathLst>
              </a:custGeom>
              <a:solidFill>
                <a:srgbClr val="666666"/>
              </a:solidFill>
              <a:ln w="9525">
                <a:noFill/>
                <a:round/>
                <a:headEnd/>
                <a:tailEnd/>
              </a:ln>
            </p:spPr>
            <p:txBody>
              <a:bodyPr>
                <a:prstTxWarp prst="textNoShape">
                  <a:avLst/>
                </a:prstTxWarp>
              </a:bodyPr>
              <a:lstStyle/>
              <a:p>
                <a:endParaRPr lang="en-US"/>
              </a:p>
            </p:txBody>
          </p:sp>
          <p:sp>
            <p:nvSpPr>
              <p:cNvPr id="67914" name="Freeform 767"/>
              <p:cNvSpPr>
                <a:spLocks noChangeAspect="1"/>
              </p:cNvSpPr>
              <p:nvPr/>
            </p:nvSpPr>
            <p:spPr bwMode="auto">
              <a:xfrm>
                <a:off x="3169" y="2563"/>
                <a:ext cx="50" cy="40"/>
              </a:xfrm>
              <a:custGeom>
                <a:avLst/>
                <a:gdLst>
                  <a:gd name="T0" fmla="*/ 249 w 249"/>
                  <a:gd name="T1" fmla="*/ 116 h 202"/>
                  <a:gd name="T2" fmla="*/ 239 w 249"/>
                  <a:gd name="T3" fmla="*/ 125 h 202"/>
                  <a:gd name="T4" fmla="*/ 239 w 249"/>
                  <a:gd name="T5" fmla="*/ 135 h 202"/>
                  <a:gd name="T6" fmla="*/ 239 w 249"/>
                  <a:gd name="T7" fmla="*/ 144 h 202"/>
                  <a:gd name="T8" fmla="*/ 230 w 249"/>
                  <a:gd name="T9" fmla="*/ 154 h 202"/>
                  <a:gd name="T10" fmla="*/ 220 w 249"/>
                  <a:gd name="T11" fmla="*/ 154 h 202"/>
                  <a:gd name="T12" fmla="*/ 211 w 249"/>
                  <a:gd name="T13" fmla="*/ 163 h 202"/>
                  <a:gd name="T14" fmla="*/ 211 w 249"/>
                  <a:gd name="T15" fmla="*/ 172 h 202"/>
                  <a:gd name="T16" fmla="*/ 201 w 249"/>
                  <a:gd name="T17" fmla="*/ 172 h 202"/>
                  <a:gd name="T18" fmla="*/ 191 w 249"/>
                  <a:gd name="T19" fmla="*/ 172 h 202"/>
                  <a:gd name="T20" fmla="*/ 182 w 249"/>
                  <a:gd name="T21" fmla="*/ 172 h 202"/>
                  <a:gd name="T22" fmla="*/ 172 w 249"/>
                  <a:gd name="T23" fmla="*/ 172 h 202"/>
                  <a:gd name="T24" fmla="*/ 163 w 249"/>
                  <a:gd name="T25" fmla="*/ 172 h 202"/>
                  <a:gd name="T26" fmla="*/ 163 w 249"/>
                  <a:gd name="T27" fmla="*/ 163 h 202"/>
                  <a:gd name="T28" fmla="*/ 144 w 249"/>
                  <a:gd name="T29" fmla="*/ 192 h 202"/>
                  <a:gd name="T30" fmla="*/ 133 w 249"/>
                  <a:gd name="T31" fmla="*/ 202 h 202"/>
                  <a:gd name="T32" fmla="*/ 114 w 249"/>
                  <a:gd name="T33" fmla="*/ 202 h 202"/>
                  <a:gd name="T34" fmla="*/ 105 w 249"/>
                  <a:gd name="T35" fmla="*/ 192 h 202"/>
                  <a:gd name="T36" fmla="*/ 86 w 249"/>
                  <a:gd name="T37" fmla="*/ 183 h 202"/>
                  <a:gd name="T38" fmla="*/ 67 w 249"/>
                  <a:gd name="T39" fmla="*/ 172 h 202"/>
                  <a:gd name="T40" fmla="*/ 47 w 249"/>
                  <a:gd name="T41" fmla="*/ 163 h 202"/>
                  <a:gd name="T42" fmla="*/ 28 w 249"/>
                  <a:gd name="T43" fmla="*/ 163 h 202"/>
                  <a:gd name="T44" fmla="*/ 28 w 249"/>
                  <a:gd name="T45" fmla="*/ 154 h 202"/>
                  <a:gd name="T46" fmla="*/ 19 w 249"/>
                  <a:gd name="T47" fmla="*/ 144 h 202"/>
                  <a:gd name="T48" fmla="*/ 19 w 249"/>
                  <a:gd name="T49" fmla="*/ 135 h 202"/>
                  <a:gd name="T50" fmla="*/ 19 w 249"/>
                  <a:gd name="T51" fmla="*/ 116 h 202"/>
                  <a:gd name="T52" fmla="*/ 19 w 249"/>
                  <a:gd name="T53" fmla="*/ 105 h 202"/>
                  <a:gd name="T54" fmla="*/ 19 w 249"/>
                  <a:gd name="T55" fmla="*/ 96 h 202"/>
                  <a:gd name="T56" fmla="*/ 9 w 249"/>
                  <a:gd name="T57" fmla="*/ 86 h 202"/>
                  <a:gd name="T58" fmla="*/ 0 w 249"/>
                  <a:gd name="T59" fmla="*/ 77 h 202"/>
                  <a:gd name="T60" fmla="*/ 19 w 249"/>
                  <a:gd name="T61" fmla="*/ 39 h 202"/>
                  <a:gd name="T62" fmla="*/ 57 w 249"/>
                  <a:gd name="T63" fmla="*/ 19 h 202"/>
                  <a:gd name="T64" fmla="*/ 105 w 249"/>
                  <a:gd name="T65" fmla="*/ 0 h 202"/>
                  <a:gd name="T66" fmla="*/ 153 w 249"/>
                  <a:gd name="T67" fmla="*/ 0 h 202"/>
                  <a:gd name="T68" fmla="*/ 191 w 249"/>
                  <a:gd name="T69" fmla="*/ 10 h 202"/>
                  <a:gd name="T70" fmla="*/ 230 w 249"/>
                  <a:gd name="T71" fmla="*/ 29 h 202"/>
                  <a:gd name="T72" fmla="*/ 239 w 249"/>
                  <a:gd name="T73" fmla="*/ 49 h 202"/>
                  <a:gd name="T74" fmla="*/ 249 w 249"/>
                  <a:gd name="T75" fmla="*/ 67 h 202"/>
                  <a:gd name="T76" fmla="*/ 249 w 249"/>
                  <a:gd name="T77" fmla="*/ 86 h 202"/>
                  <a:gd name="T78" fmla="*/ 249 w 249"/>
                  <a:gd name="T79" fmla="*/ 116 h 202"/>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49"/>
                  <a:gd name="T121" fmla="*/ 0 h 202"/>
                  <a:gd name="T122" fmla="*/ 249 w 249"/>
                  <a:gd name="T123" fmla="*/ 202 h 202"/>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49" h="202">
                    <a:moveTo>
                      <a:pt x="249" y="116"/>
                    </a:moveTo>
                    <a:lnTo>
                      <a:pt x="239" y="125"/>
                    </a:lnTo>
                    <a:lnTo>
                      <a:pt x="239" y="135"/>
                    </a:lnTo>
                    <a:lnTo>
                      <a:pt x="239" y="144"/>
                    </a:lnTo>
                    <a:lnTo>
                      <a:pt x="230" y="154"/>
                    </a:lnTo>
                    <a:lnTo>
                      <a:pt x="220" y="154"/>
                    </a:lnTo>
                    <a:lnTo>
                      <a:pt x="211" y="163"/>
                    </a:lnTo>
                    <a:lnTo>
                      <a:pt x="211" y="172"/>
                    </a:lnTo>
                    <a:lnTo>
                      <a:pt x="201" y="172"/>
                    </a:lnTo>
                    <a:lnTo>
                      <a:pt x="191" y="172"/>
                    </a:lnTo>
                    <a:lnTo>
                      <a:pt x="182" y="172"/>
                    </a:lnTo>
                    <a:lnTo>
                      <a:pt x="172" y="172"/>
                    </a:lnTo>
                    <a:lnTo>
                      <a:pt x="163" y="172"/>
                    </a:lnTo>
                    <a:lnTo>
                      <a:pt x="163" y="163"/>
                    </a:lnTo>
                    <a:lnTo>
                      <a:pt x="144" y="192"/>
                    </a:lnTo>
                    <a:lnTo>
                      <a:pt x="133" y="202"/>
                    </a:lnTo>
                    <a:lnTo>
                      <a:pt x="114" y="202"/>
                    </a:lnTo>
                    <a:lnTo>
                      <a:pt x="105" y="192"/>
                    </a:lnTo>
                    <a:lnTo>
                      <a:pt x="86" y="183"/>
                    </a:lnTo>
                    <a:lnTo>
                      <a:pt x="67" y="172"/>
                    </a:lnTo>
                    <a:lnTo>
                      <a:pt x="47" y="163"/>
                    </a:lnTo>
                    <a:lnTo>
                      <a:pt x="28" y="163"/>
                    </a:lnTo>
                    <a:lnTo>
                      <a:pt x="28" y="154"/>
                    </a:lnTo>
                    <a:lnTo>
                      <a:pt x="19" y="144"/>
                    </a:lnTo>
                    <a:lnTo>
                      <a:pt x="19" y="135"/>
                    </a:lnTo>
                    <a:lnTo>
                      <a:pt x="19" y="116"/>
                    </a:lnTo>
                    <a:lnTo>
                      <a:pt x="19" y="105"/>
                    </a:lnTo>
                    <a:lnTo>
                      <a:pt x="19" y="96"/>
                    </a:lnTo>
                    <a:lnTo>
                      <a:pt x="9" y="86"/>
                    </a:lnTo>
                    <a:lnTo>
                      <a:pt x="0" y="77"/>
                    </a:lnTo>
                    <a:lnTo>
                      <a:pt x="19" y="39"/>
                    </a:lnTo>
                    <a:lnTo>
                      <a:pt x="57" y="19"/>
                    </a:lnTo>
                    <a:lnTo>
                      <a:pt x="105" y="0"/>
                    </a:lnTo>
                    <a:lnTo>
                      <a:pt x="153" y="0"/>
                    </a:lnTo>
                    <a:lnTo>
                      <a:pt x="191" y="10"/>
                    </a:lnTo>
                    <a:lnTo>
                      <a:pt x="230" y="29"/>
                    </a:lnTo>
                    <a:lnTo>
                      <a:pt x="239" y="49"/>
                    </a:lnTo>
                    <a:lnTo>
                      <a:pt x="249" y="67"/>
                    </a:lnTo>
                    <a:lnTo>
                      <a:pt x="249" y="86"/>
                    </a:lnTo>
                    <a:lnTo>
                      <a:pt x="249" y="116"/>
                    </a:lnTo>
                    <a:close/>
                  </a:path>
                </a:pathLst>
              </a:custGeom>
              <a:solidFill>
                <a:srgbClr val="000000"/>
              </a:solidFill>
              <a:ln w="9525">
                <a:noFill/>
                <a:round/>
                <a:headEnd/>
                <a:tailEnd/>
              </a:ln>
            </p:spPr>
            <p:txBody>
              <a:bodyPr>
                <a:prstTxWarp prst="textNoShape">
                  <a:avLst/>
                </a:prstTxWarp>
              </a:bodyPr>
              <a:lstStyle/>
              <a:p>
                <a:endParaRPr lang="en-US"/>
              </a:p>
            </p:txBody>
          </p:sp>
          <p:sp>
            <p:nvSpPr>
              <p:cNvPr id="67915" name="Freeform 768"/>
              <p:cNvSpPr>
                <a:spLocks noChangeAspect="1" noEditPoints="1"/>
              </p:cNvSpPr>
              <p:nvPr/>
            </p:nvSpPr>
            <p:spPr bwMode="auto">
              <a:xfrm>
                <a:off x="4251" y="2568"/>
                <a:ext cx="115" cy="79"/>
              </a:xfrm>
              <a:custGeom>
                <a:avLst/>
                <a:gdLst>
                  <a:gd name="T0" fmla="*/ 38 w 575"/>
                  <a:gd name="T1" fmla="*/ 29 h 393"/>
                  <a:gd name="T2" fmla="*/ 38 w 575"/>
                  <a:gd name="T3" fmla="*/ 48 h 393"/>
                  <a:gd name="T4" fmla="*/ 28 w 575"/>
                  <a:gd name="T5" fmla="*/ 57 h 393"/>
                  <a:gd name="T6" fmla="*/ 18 w 575"/>
                  <a:gd name="T7" fmla="*/ 76 h 393"/>
                  <a:gd name="T8" fmla="*/ 9 w 575"/>
                  <a:gd name="T9" fmla="*/ 115 h 393"/>
                  <a:gd name="T10" fmla="*/ 0 w 575"/>
                  <a:gd name="T11" fmla="*/ 154 h 393"/>
                  <a:gd name="T12" fmla="*/ 0 w 575"/>
                  <a:gd name="T13" fmla="*/ 192 h 393"/>
                  <a:gd name="T14" fmla="*/ 18 w 575"/>
                  <a:gd name="T15" fmla="*/ 231 h 393"/>
                  <a:gd name="T16" fmla="*/ 18 w 575"/>
                  <a:gd name="T17" fmla="*/ 154 h 393"/>
                  <a:gd name="T18" fmla="*/ 57 w 575"/>
                  <a:gd name="T19" fmla="*/ 57 h 393"/>
                  <a:gd name="T20" fmla="*/ 106 w 575"/>
                  <a:gd name="T21" fmla="*/ 0 h 393"/>
                  <a:gd name="T22" fmla="*/ 86 w 575"/>
                  <a:gd name="T23" fmla="*/ 10 h 393"/>
                  <a:gd name="T24" fmla="*/ 67 w 575"/>
                  <a:gd name="T25" fmla="*/ 10 h 393"/>
                  <a:gd name="T26" fmla="*/ 48 w 575"/>
                  <a:gd name="T27" fmla="*/ 20 h 393"/>
                  <a:gd name="T28" fmla="*/ 28 w 575"/>
                  <a:gd name="T29" fmla="*/ 365 h 393"/>
                  <a:gd name="T30" fmla="*/ 48 w 575"/>
                  <a:gd name="T31" fmla="*/ 374 h 393"/>
                  <a:gd name="T32" fmla="*/ 67 w 575"/>
                  <a:gd name="T33" fmla="*/ 384 h 393"/>
                  <a:gd name="T34" fmla="*/ 86 w 575"/>
                  <a:gd name="T35" fmla="*/ 393 h 393"/>
                  <a:gd name="T36" fmla="*/ 57 w 575"/>
                  <a:gd name="T37" fmla="*/ 355 h 393"/>
                  <a:gd name="T38" fmla="*/ 48 w 575"/>
                  <a:gd name="T39" fmla="*/ 345 h 393"/>
                  <a:gd name="T40" fmla="*/ 38 w 575"/>
                  <a:gd name="T41" fmla="*/ 355 h 393"/>
                  <a:gd name="T42" fmla="*/ 18 w 575"/>
                  <a:gd name="T43" fmla="*/ 365 h 393"/>
                  <a:gd name="T44" fmla="*/ 547 w 575"/>
                  <a:gd name="T45" fmla="*/ 201 h 393"/>
                  <a:gd name="T46" fmla="*/ 547 w 575"/>
                  <a:gd name="T47" fmla="*/ 173 h 393"/>
                  <a:gd name="T48" fmla="*/ 547 w 575"/>
                  <a:gd name="T49" fmla="*/ 192 h 393"/>
                  <a:gd name="T50" fmla="*/ 556 w 575"/>
                  <a:gd name="T51" fmla="*/ 201 h 393"/>
                  <a:gd name="T52" fmla="*/ 498 w 575"/>
                  <a:gd name="T53" fmla="*/ 355 h 393"/>
                  <a:gd name="T54" fmla="*/ 517 w 575"/>
                  <a:gd name="T55" fmla="*/ 336 h 393"/>
                  <a:gd name="T56" fmla="*/ 527 w 575"/>
                  <a:gd name="T57" fmla="*/ 345 h 393"/>
                  <a:gd name="T58" fmla="*/ 508 w 575"/>
                  <a:gd name="T59" fmla="*/ 355 h 393"/>
                  <a:gd name="T60" fmla="*/ 498 w 575"/>
                  <a:gd name="T61" fmla="*/ 365 h 393"/>
                  <a:gd name="T62" fmla="*/ 480 w 575"/>
                  <a:gd name="T63" fmla="*/ 374 h 393"/>
                  <a:gd name="T64" fmla="*/ 536 w 575"/>
                  <a:gd name="T65" fmla="*/ 259 h 393"/>
                  <a:gd name="T66" fmla="*/ 556 w 575"/>
                  <a:gd name="T67" fmla="*/ 201 h 393"/>
                  <a:gd name="T68" fmla="*/ 566 w 575"/>
                  <a:gd name="T69" fmla="*/ 220 h 393"/>
                  <a:gd name="T70" fmla="*/ 566 w 575"/>
                  <a:gd name="T71" fmla="*/ 240 h 393"/>
                  <a:gd name="T72" fmla="*/ 575 w 575"/>
                  <a:gd name="T73" fmla="*/ 250 h 393"/>
                  <a:gd name="T74" fmla="*/ 566 w 575"/>
                  <a:gd name="T75" fmla="*/ 259 h 393"/>
                  <a:gd name="T76" fmla="*/ 556 w 575"/>
                  <a:gd name="T77" fmla="*/ 268 h 393"/>
                  <a:gd name="T78" fmla="*/ 536 w 575"/>
                  <a:gd name="T79" fmla="*/ 278 h 393"/>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575"/>
                  <a:gd name="T121" fmla="*/ 0 h 393"/>
                  <a:gd name="T122" fmla="*/ 575 w 575"/>
                  <a:gd name="T123" fmla="*/ 393 h 393"/>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575" h="393">
                    <a:moveTo>
                      <a:pt x="48" y="20"/>
                    </a:moveTo>
                    <a:lnTo>
                      <a:pt x="38" y="29"/>
                    </a:lnTo>
                    <a:lnTo>
                      <a:pt x="38" y="38"/>
                    </a:lnTo>
                    <a:lnTo>
                      <a:pt x="38" y="48"/>
                    </a:lnTo>
                    <a:lnTo>
                      <a:pt x="38" y="57"/>
                    </a:lnTo>
                    <a:lnTo>
                      <a:pt x="28" y="57"/>
                    </a:lnTo>
                    <a:lnTo>
                      <a:pt x="28" y="67"/>
                    </a:lnTo>
                    <a:lnTo>
                      <a:pt x="18" y="76"/>
                    </a:lnTo>
                    <a:lnTo>
                      <a:pt x="9" y="96"/>
                    </a:lnTo>
                    <a:lnTo>
                      <a:pt x="9" y="115"/>
                    </a:lnTo>
                    <a:lnTo>
                      <a:pt x="0" y="134"/>
                    </a:lnTo>
                    <a:lnTo>
                      <a:pt x="0" y="154"/>
                    </a:lnTo>
                    <a:lnTo>
                      <a:pt x="0" y="173"/>
                    </a:lnTo>
                    <a:lnTo>
                      <a:pt x="0" y="192"/>
                    </a:lnTo>
                    <a:lnTo>
                      <a:pt x="9" y="211"/>
                    </a:lnTo>
                    <a:lnTo>
                      <a:pt x="18" y="231"/>
                    </a:lnTo>
                    <a:lnTo>
                      <a:pt x="18" y="201"/>
                    </a:lnTo>
                    <a:lnTo>
                      <a:pt x="18" y="154"/>
                    </a:lnTo>
                    <a:lnTo>
                      <a:pt x="38" y="106"/>
                    </a:lnTo>
                    <a:lnTo>
                      <a:pt x="57" y="57"/>
                    </a:lnTo>
                    <a:lnTo>
                      <a:pt x="95" y="20"/>
                    </a:lnTo>
                    <a:lnTo>
                      <a:pt x="106" y="0"/>
                    </a:lnTo>
                    <a:lnTo>
                      <a:pt x="95" y="0"/>
                    </a:lnTo>
                    <a:lnTo>
                      <a:pt x="86" y="10"/>
                    </a:lnTo>
                    <a:lnTo>
                      <a:pt x="76" y="10"/>
                    </a:lnTo>
                    <a:lnTo>
                      <a:pt x="67" y="10"/>
                    </a:lnTo>
                    <a:lnTo>
                      <a:pt x="57" y="10"/>
                    </a:lnTo>
                    <a:lnTo>
                      <a:pt x="48" y="20"/>
                    </a:lnTo>
                    <a:close/>
                    <a:moveTo>
                      <a:pt x="18" y="365"/>
                    </a:moveTo>
                    <a:lnTo>
                      <a:pt x="28" y="365"/>
                    </a:lnTo>
                    <a:lnTo>
                      <a:pt x="38" y="374"/>
                    </a:lnTo>
                    <a:lnTo>
                      <a:pt x="48" y="374"/>
                    </a:lnTo>
                    <a:lnTo>
                      <a:pt x="57" y="384"/>
                    </a:lnTo>
                    <a:lnTo>
                      <a:pt x="67" y="384"/>
                    </a:lnTo>
                    <a:lnTo>
                      <a:pt x="76" y="384"/>
                    </a:lnTo>
                    <a:lnTo>
                      <a:pt x="86" y="393"/>
                    </a:lnTo>
                    <a:lnTo>
                      <a:pt x="95" y="393"/>
                    </a:lnTo>
                    <a:lnTo>
                      <a:pt x="57" y="355"/>
                    </a:lnTo>
                    <a:lnTo>
                      <a:pt x="57" y="345"/>
                    </a:lnTo>
                    <a:lnTo>
                      <a:pt x="48" y="345"/>
                    </a:lnTo>
                    <a:lnTo>
                      <a:pt x="48" y="355"/>
                    </a:lnTo>
                    <a:lnTo>
                      <a:pt x="38" y="355"/>
                    </a:lnTo>
                    <a:lnTo>
                      <a:pt x="28" y="355"/>
                    </a:lnTo>
                    <a:lnTo>
                      <a:pt x="18" y="365"/>
                    </a:lnTo>
                    <a:close/>
                    <a:moveTo>
                      <a:pt x="556" y="201"/>
                    </a:moveTo>
                    <a:lnTo>
                      <a:pt x="547" y="201"/>
                    </a:lnTo>
                    <a:lnTo>
                      <a:pt x="536" y="163"/>
                    </a:lnTo>
                    <a:lnTo>
                      <a:pt x="547" y="173"/>
                    </a:lnTo>
                    <a:lnTo>
                      <a:pt x="547" y="182"/>
                    </a:lnTo>
                    <a:lnTo>
                      <a:pt x="547" y="192"/>
                    </a:lnTo>
                    <a:lnTo>
                      <a:pt x="556" y="192"/>
                    </a:lnTo>
                    <a:lnTo>
                      <a:pt x="556" y="201"/>
                    </a:lnTo>
                    <a:close/>
                    <a:moveTo>
                      <a:pt x="480" y="374"/>
                    </a:moveTo>
                    <a:lnTo>
                      <a:pt x="498" y="355"/>
                    </a:lnTo>
                    <a:lnTo>
                      <a:pt x="517" y="326"/>
                    </a:lnTo>
                    <a:lnTo>
                      <a:pt x="517" y="336"/>
                    </a:lnTo>
                    <a:lnTo>
                      <a:pt x="527" y="336"/>
                    </a:lnTo>
                    <a:lnTo>
                      <a:pt x="527" y="345"/>
                    </a:lnTo>
                    <a:lnTo>
                      <a:pt x="517" y="355"/>
                    </a:lnTo>
                    <a:lnTo>
                      <a:pt x="508" y="355"/>
                    </a:lnTo>
                    <a:lnTo>
                      <a:pt x="508" y="365"/>
                    </a:lnTo>
                    <a:lnTo>
                      <a:pt x="498" y="365"/>
                    </a:lnTo>
                    <a:lnTo>
                      <a:pt x="489" y="374"/>
                    </a:lnTo>
                    <a:lnTo>
                      <a:pt x="480" y="374"/>
                    </a:lnTo>
                    <a:close/>
                    <a:moveTo>
                      <a:pt x="527" y="287"/>
                    </a:moveTo>
                    <a:lnTo>
                      <a:pt x="536" y="259"/>
                    </a:lnTo>
                    <a:lnTo>
                      <a:pt x="547" y="201"/>
                    </a:lnTo>
                    <a:lnTo>
                      <a:pt x="556" y="201"/>
                    </a:lnTo>
                    <a:lnTo>
                      <a:pt x="556" y="211"/>
                    </a:lnTo>
                    <a:lnTo>
                      <a:pt x="566" y="220"/>
                    </a:lnTo>
                    <a:lnTo>
                      <a:pt x="566" y="231"/>
                    </a:lnTo>
                    <a:lnTo>
                      <a:pt x="566" y="240"/>
                    </a:lnTo>
                    <a:lnTo>
                      <a:pt x="575" y="240"/>
                    </a:lnTo>
                    <a:lnTo>
                      <a:pt x="575" y="250"/>
                    </a:lnTo>
                    <a:lnTo>
                      <a:pt x="566" y="250"/>
                    </a:lnTo>
                    <a:lnTo>
                      <a:pt x="566" y="259"/>
                    </a:lnTo>
                    <a:lnTo>
                      <a:pt x="556" y="259"/>
                    </a:lnTo>
                    <a:lnTo>
                      <a:pt x="556" y="268"/>
                    </a:lnTo>
                    <a:lnTo>
                      <a:pt x="547" y="268"/>
                    </a:lnTo>
                    <a:lnTo>
                      <a:pt x="536" y="278"/>
                    </a:lnTo>
                    <a:lnTo>
                      <a:pt x="527" y="287"/>
                    </a:lnTo>
                    <a:close/>
                  </a:path>
                </a:pathLst>
              </a:custGeom>
              <a:solidFill>
                <a:srgbClr val="60D760"/>
              </a:solidFill>
              <a:ln w="9525">
                <a:noFill/>
                <a:round/>
                <a:headEnd/>
                <a:tailEnd/>
              </a:ln>
            </p:spPr>
            <p:txBody>
              <a:bodyPr>
                <a:prstTxWarp prst="textNoShape">
                  <a:avLst/>
                </a:prstTxWarp>
              </a:bodyPr>
              <a:lstStyle/>
              <a:p>
                <a:endParaRPr lang="en-US"/>
              </a:p>
            </p:txBody>
          </p:sp>
          <p:sp>
            <p:nvSpPr>
              <p:cNvPr id="67916" name="Freeform 769"/>
              <p:cNvSpPr>
                <a:spLocks noChangeAspect="1" noEditPoints="1"/>
              </p:cNvSpPr>
              <p:nvPr/>
            </p:nvSpPr>
            <p:spPr bwMode="auto">
              <a:xfrm>
                <a:off x="4254" y="2565"/>
                <a:ext cx="106" cy="86"/>
              </a:xfrm>
              <a:custGeom>
                <a:avLst/>
                <a:gdLst>
                  <a:gd name="T0" fmla="*/ 518 w 529"/>
                  <a:gd name="T1" fmla="*/ 182 h 431"/>
                  <a:gd name="T2" fmla="*/ 499 w 529"/>
                  <a:gd name="T3" fmla="*/ 125 h 431"/>
                  <a:gd name="T4" fmla="*/ 462 w 529"/>
                  <a:gd name="T5" fmla="*/ 57 h 431"/>
                  <a:gd name="T6" fmla="*/ 423 w 529"/>
                  <a:gd name="T7" fmla="*/ 19 h 431"/>
                  <a:gd name="T8" fmla="*/ 355 w 529"/>
                  <a:gd name="T9" fmla="*/ 0 h 431"/>
                  <a:gd name="T10" fmla="*/ 337 w 529"/>
                  <a:gd name="T11" fmla="*/ 9 h 431"/>
                  <a:gd name="T12" fmla="*/ 385 w 529"/>
                  <a:gd name="T13" fmla="*/ 39 h 431"/>
                  <a:gd name="T14" fmla="*/ 452 w 529"/>
                  <a:gd name="T15" fmla="*/ 95 h 431"/>
                  <a:gd name="T16" fmla="*/ 480 w 529"/>
                  <a:gd name="T17" fmla="*/ 173 h 431"/>
                  <a:gd name="T18" fmla="*/ 529 w 529"/>
                  <a:gd name="T19" fmla="*/ 220 h 431"/>
                  <a:gd name="T20" fmla="*/ 509 w 529"/>
                  <a:gd name="T21" fmla="*/ 306 h 431"/>
                  <a:gd name="T22" fmla="*/ 499 w 529"/>
                  <a:gd name="T23" fmla="*/ 317 h 431"/>
                  <a:gd name="T24" fmla="*/ 499 w 529"/>
                  <a:gd name="T25" fmla="*/ 336 h 431"/>
                  <a:gd name="T26" fmla="*/ 480 w 529"/>
                  <a:gd name="T27" fmla="*/ 374 h 431"/>
                  <a:gd name="T28" fmla="*/ 452 w 529"/>
                  <a:gd name="T29" fmla="*/ 403 h 431"/>
                  <a:gd name="T30" fmla="*/ 423 w 529"/>
                  <a:gd name="T31" fmla="*/ 412 h 431"/>
                  <a:gd name="T32" fmla="*/ 404 w 529"/>
                  <a:gd name="T33" fmla="*/ 422 h 431"/>
                  <a:gd name="T34" fmla="*/ 374 w 529"/>
                  <a:gd name="T35" fmla="*/ 422 h 431"/>
                  <a:gd name="T36" fmla="*/ 385 w 529"/>
                  <a:gd name="T37" fmla="*/ 412 h 431"/>
                  <a:gd name="T38" fmla="*/ 452 w 529"/>
                  <a:gd name="T39" fmla="*/ 355 h 431"/>
                  <a:gd name="T40" fmla="*/ 480 w 529"/>
                  <a:gd name="T41" fmla="*/ 269 h 431"/>
                  <a:gd name="T42" fmla="*/ 529 w 529"/>
                  <a:gd name="T43" fmla="*/ 220 h 431"/>
                  <a:gd name="T44" fmla="*/ 77 w 529"/>
                  <a:gd name="T45" fmla="*/ 39 h 431"/>
                  <a:gd name="T46" fmla="*/ 20 w 529"/>
                  <a:gd name="T47" fmla="*/ 125 h 431"/>
                  <a:gd name="T48" fmla="*/ 0 w 529"/>
                  <a:gd name="T49" fmla="*/ 220 h 431"/>
                  <a:gd name="T50" fmla="*/ 10 w 529"/>
                  <a:gd name="T51" fmla="*/ 259 h 431"/>
                  <a:gd name="T52" fmla="*/ 30 w 529"/>
                  <a:gd name="T53" fmla="*/ 287 h 431"/>
                  <a:gd name="T54" fmla="*/ 39 w 529"/>
                  <a:gd name="T55" fmla="*/ 306 h 431"/>
                  <a:gd name="T56" fmla="*/ 49 w 529"/>
                  <a:gd name="T57" fmla="*/ 336 h 431"/>
                  <a:gd name="T58" fmla="*/ 39 w 529"/>
                  <a:gd name="T59" fmla="*/ 364 h 431"/>
                  <a:gd name="T60" fmla="*/ 77 w 529"/>
                  <a:gd name="T61" fmla="*/ 412 h 431"/>
                  <a:gd name="T62" fmla="*/ 107 w 529"/>
                  <a:gd name="T63" fmla="*/ 422 h 431"/>
                  <a:gd name="T64" fmla="*/ 125 w 529"/>
                  <a:gd name="T65" fmla="*/ 422 h 431"/>
                  <a:gd name="T66" fmla="*/ 154 w 529"/>
                  <a:gd name="T67" fmla="*/ 431 h 431"/>
                  <a:gd name="T68" fmla="*/ 183 w 529"/>
                  <a:gd name="T69" fmla="*/ 431 h 431"/>
                  <a:gd name="T70" fmla="*/ 135 w 529"/>
                  <a:gd name="T71" fmla="*/ 412 h 431"/>
                  <a:gd name="T72" fmla="*/ 77 w 529"/>
                  <a:gd name="T73" fmla="*/ 355 h 431"/>
                  <a:gd name="T74" fmla="*/ 39 w 529"/>
                  <a:gd name="T75" fmla="*/ 269 h 431"/>
                  <a:gd name="T76" fmla="*/ 39 w 529"/>
                  <a:gd name="T77" fmla="*/ 173 h 431"/>
                  <a:gd name="T78" fmla="*/ 77 w 529"/>
                  <a:gd name="T79" fmla="*/ 95 h 431"/>
                  <a:gd name="T80" fmla="*/ 135 w 529"/>
                  <a:gd name="T81" fmla="*/ 39 h 431"/>
                  <a:gd name="T82" fmla="*/ 144 w 529"/>
                  <a:gd name="T83" fmla="*/ 29 h 431"/>
                  <a:gd name="T84" fmla="*/ 125 w 529"/>
                  <a:gd name="T85" fmla="*/ 19 h 431"/>
                  <a:gd name="T86" fmla="*/ 107 w 529"/>
                  <a:gd name="T87" fmla="*/ 19 h 431"/>
                  <a:gd name="T88" fmla="*/ 88 w 529"/>
                  <a:gd name="T89" fmla="*/ 19 h 43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529"/>
                  <a:gd name="T136" fmla="*/ 0 h 431"/>
                  <a:gd name="T137" fmla="*/ 529 w 529"/>
                  <a:gd name="T138" fmla="*/ 431 h 43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529" h="431">
                    <a:moveTo>
                      <a:pt x="529" y="220"/>
                    </a:moveTo>
                    <a:lnTo>
                      <a:pt x="518" y="182"/>
                    </a:lnTo>
                    <a:lnTo>
                      <a:pt x="509" y="153"/>
                    </a:lnTo>
                    <a:lnTo>
                      <a:pt x="499" y="125"/>
                    </a:lnTo>
                    <a:lnTo>
                      <a:pt x="480" y="86"/>
                    </a:lnTo>
                    <a:lnTo>
                      <a:pt x="462" y="57"/>
                    </a:lnTo>
                    <a:lnTo>
                      <a:pt x="442" y="39"/>
                    </a:lnTo>
                    <a:lnTo>
                      <a:pt x="423" y="19"/>
                    </a:lnTo>
                    <a:lnTo>
                      <a:pt x="385" y="0"/>
                    </a:lnTo>
                    <a:lnTo>
                      <a:pt x="355" y="0"/>
                    </a:lnTo>
                    <a:lnTo>
                      <a:pt x="346" y="0"/>
                    </a:lnTo>
                    <a:lnTo>
                      <a:pt x="337" y="9"/>
                    </a:lnTo>
                    <a:lnTo>
                      <a:pt x="346" y="9"/>
                    </a:lnTo>
                    <a:lnTo>
                      <a:pt x="385" y="39"/>
                    </a:lnTo>
                    <a:lnTo>
                      <a:pt x="423" y="67"/>
                    </a:lnTo>
                    <a:lnTo>
                      <a:pt x="452" y="95"/>
                    </a:lnTo>
                    <a:lnTo>
                      <a:pt x="471" y="134"/>
                    </a:lnTo>
                    <a:lnTo>
                      <a:pt x="480" y="173"/>
                    </a:lnTo>
                    <a:lnTo>
                      <a:pt x="490" y="220"/>
                    </a:lnTo>
                    <a:lnTo>
                      <a:pt x="529" y="220"/>
                    </a:lnTo>
                    <a:lnTo>
                      <a:pt x="518" y="278"/>
                    </a:lnTo>
                    <a:lnTo>
                      <a:pt x="509" y="306"/>
                    </a:lnTo>
                    <a:lnTo>
                      <a:pt x="509" y="317"/>
                    </a:lnTo>
                    <a:lnTo>
                      <a:pt x="499" y="317"/>
                    </a:lnTo>
                    <a:lnTo>
                      <a:pt x="499" y="326"/>
                    </a:lnTo>
                    <a:lnTo>
                      <a:pt x="499" y="336"/>
                    </a:lnTo>
                    <a:lnTo>
                      <a:pt x="499" y="345"/>
                    </a:lnTo>
                    <a:lnTo>
                      <a:pt x="480" y="374"/>
                    </a:lnTo>
                    <a:lnTo>
                      <a:pt x="462" y="393"/>
                    </a:lnTo>
                    <a:lnTo>
                      <a:pt x="452" y="403"/>
                    </a:lnTo>
                    <a:lnTo>
                      <a:pt x="442" y="403"/>
                    </a:lnTo>
                    <a:lnTo>
                      <a:pt x="423" y="412"/>
                    </a:lnTo>
                    <a:lnTo>
                      <a:pt x="413" y="412"/>
                    </a:lnTo>
                    <a:lnTo>
                      <a:pt x="404" y="422"/>
                    </a:lnTo>
                    <a:lnTo>
                      <a:pt x="385" y="422"/>
                    </a:lnTo>
                    <a:lnTo>
                      <a:pt x="374" y="422"/>
                    </a:lnTo>
                    <a:lnTo>
                      <a:pt x="355" y="431"/>
                    </a:lnTo>
                    <a:lnTo>
                      <a:pt x="385" y="412"/>
                    </a:lnTo>
                    <a:lnTo>
                      <a:pt x="423" y="384"/>
                    </a:lnTo>
                    <a:lnTo>
                      <a:pt x="452" y="355"/>
                    </a:lnTo>
                    <a:lnTo>
                      <a:pt x="471" y="306"/>
                    </a:lnTo>
                    <a:lnTo>
                      <a:pt x="480" y="269"/>
                    </a:lnTo>
                    <a:lnTo>
                      <a:pt x="490" y="220"/>
                    </a:lnTo>
                    <a:lnTo>
                      <a:pt x="529" y="220"/>
                    </a:lnTo>
                    <a:close/>
                    <a:moveTo>
                      <a:pt x="88" y="19"/>
                    </a:moveTo>
                    <a:lnTo>
                      <a:pt x="77" y="39"/>
                    </a:lnTo>
                    <a:lnTo>
                      <a:pt x="39" y="76"/>
                    </a:lnTo>
                    <a:lnTo>
                      <a:pt x="20" y="125"/>
                    </a:lnTo>
                    <a:lnTo>
                      <a:pt x="0" y="173"/>
                    </a:lnTo>
                    <a:lnTo>
                      <a:pt x="0" y="220"/>
                    </a:lnTo>
                    <a:lnTo>
                      <a:pt x="0" y="250"/>
                    </a:lnTo>
                    <a:lnTo>
                      <a:pt x="10" y="259"/>
                    </a:lnTo>
                    <a:lnTo>
                      <a:pt x="20" y="269"/>
                    </a:lnTo>
                    <a:lnTo>
                      <a:pt x="30" y="287"/>
                    </a:lnTo>
                    <a:lnTo>
                      <a:pt x="39" y="297"/>
                    </a:lnTo>
                    <a:lnTo>
                      <a:pt x="39" y="306"/>
                    </a:lnTo>
                    <a:lnTo>
                      <a:pt x="39" y="326"/>
                    </a:lnTo>
                    <a:lnTo>
                      <a:pt x="49" y="336"/>
                    </a:lnTo>
                    <a:lnTo>
                      <a:pt x="39" y="345"/>
                    </a:lnTo>
                    <a:lnTo>
                      <a:pt x="39" y="364"/>
                    </a:lnTo>
                    <a:lnTo>
                      <a:pt x="39" y="374"/>
                    </a:lnTo>
                    <a:lnTo>
                      <a:pt x="77" y="412"/>
                    </a:lnTo>
                    <a:lnTo>
                      <a:pt x="88" y="412"/>
                    </a:lnTo>
                    <a:lnTo>
                      <a:pt x="107" y="422"/>
                    </a:lnTo>
                    <a:lnTo>
                      <a:pt x="116" y="422"/>
                    </a:lnTo>
                    <a:lnTo>
                      <a:pt x="125" y="422"/>
                    </a:lnTo>
                    <a:lnTo>
                      <a:pt x="144" y="431"/>
                    </a:lnTo>
                    <a:lnTo>
                      <a:pt x="154" y="431"/>
                    </a:lnTo>
                    <a:lnTo>
                      <a:pt x="174" y="431"/>
                    </a:lnTo>
                    <a:lnTo>
                      <a:pt x="183" y="431"/>
                    </a:lnTo>
                    <a:lnTo>
                      <a:pt x="174" y="431"/>
                    </a:lnTo>
                    <a:lnTo>
                      <a:pt x="135" y="412"/>
                    </a:lnTo>
                    <a:lnTo>
                      <a:pt x="107" y="384"/>
                    </a:lnTo>
                    <a:lnTo>
                      <a:pt x="77" y="355"/>
                    </a:lnTo>
                    <a:lnTo>
                      <a:pt x="49" y="306"/>
                    </a:lnTo>
                    <a:lnTo>
                      <a:pt x="39" y="269"/>
                    </a:lnTo>
                    <a:lnTo>
                      <a:pt x="39" y="220"/>
                    </a:lnTo>
                    <a:lnTo>
                      <a:pt x="39" y="173"/>
                    </a:lnTo>
                    <a:lnTo>
                      <a:pt x="49" y="134"/>
                    </a:lnTo>
                    <a:lnTo>
                      <a:pt x="77" y="95"/>
                    </a:lnTo>
                    <a:lnTo>
                      <a:pt x="107" y="67"/>
                    </a:lnTo>
                    <a:lnTo>
                      <a:pt x="135" y="39"/>
                    </a:lnTo>
                    <a:lnTo>
                      <a:pt x="154" y="29"/>
                    </a:lnTo>
                    <a:lnTo>
                      <a:pt x="144" y="29"/>
                    </a:lnTo>
                    <a:lnTo>
                      <a:pt x="135" y="29"/>
                    </a:lnTo>
                    <a:lnTo>
                      <a:pt x="125" y="19"/>
                    </a:lnTo>
                    <a:lnTo>
                      <a:pt x="116" y="19"/>
                    </a:lnTo>
                    <a:lnTo>
                      <a:pt x="107" y="19"/>
                    </a:lnTo>
                    <a:lnTo>
                      <a:pt x="97" y="19"/>
                    </a:lnTo>
                    <a:lnTo>
                      <a:pt x="88" y="19"/>
                    </a:lnTo>
                    <a:close/>
                  </a:path>
                </a:pathLst>
              </a:custGeom>
              <a:solidFill>
                <a:srgbClr val="77DD77"/>
              </a:solidFill>
              <a:ln w="9525">
                <a:noFill/>
                <a:round/>
                <a:headEnd/>
                <a:tailEnd/>
              </a:ln>
            </p:spPr>
            <p:txBody>
              <a:bodyPr>
                <a:prstTxWarp prst="textNoShape">
                  <a:avLst/>
                </a:prstTxWarp>
              </a:bodyPr>
              <a:lstStyle/>
              <a:p>
                <a:endParaRPr lang="en-US"/>
              </a:p>
            </p:txBody>
          </p:sp>
          <p:sp>
            <p:nvSpPr>
              <p:cNvPr id="67917" name="Freeform 770"/>
              <p:cNvSpPr>
                <a:spLocks noChangeAspect="1"/>
              </p:cNvSpPr>
              <p:nvPr/>
            </p:nvSpPr>
            <p:spPr bwMode="auto">
              <a:xfrm>
                <a:off x="4262" y="2566"/>
                <a:ext cx="90" cy="87"/>
              </a:xfrm>
              <a:custGeom>
                <a:avLst/>
                <a:gdLst>
                  <a:gd name="T0" fmla="*/ 441 w 451"/>
                  <a:gd name="T1" fmla="*/ 164 h 432"/>
                  <a:gd name="T2" fmla="*/ 413 w 451"/>
                  <a:gd name="T3" fmla="*/ 86 h 432"/>
                  <a:gd name="T4" fmla="*/ 346 w 451"/>
                  <a:gd name="T5" fmla="*/ 30 h 432"/>
                  <a:gd name="T6" fmla="*/ 298 w 451"/>
                  <a:gd name="T7" fmla="*/ 0 h 432"/>
                  <a:gd name="T8" fmla="*/ 279 w 451"/>
                  <a:gd name="T9" fmla="*/ 10 h 432"/>
                  <a:gd name="T10" fmla="*/ 259 w 451"/>
                  <a:gd name="T11" fmla="*/ 20 h 432"/>
                  <a:gd name="T12" fmla="*/ 249 w 451"/>
                  <a:gd name="T13" fmla="*/ 30 h 432"/>
                  <a:gd name="T14" fmla="*/ 259 w 451"/>
                  <a:gd name="T15" fmla="*/ 30 h 432"/>
                  <a:gd name="T16" fmla="*/ 326 w 451"/>
                  <a:gd name="T17" fmla="*/ 58 h 432"/>
                  <a:gd name="T18" fmla="*/ 384 w 451"/>
                  <a:gd name="T19" fmla="*/ 106 h 432"/>
                  <a:gd name="T20" fmla="*/ 413 w 451"/>
                  <a:gd name="T21" fmla="*/ 173 h 432"/>
                  <a:gd name="T22" fmla="*/ 451 w 451"/>
                  <a:gd name="T23" fmla="*/ 211 h 432"/>
                  <a:gd name="T24" fmla="*/ 432 w 451"/>
                  <a:gd name="T25" fmla="*/ 297 h 432"/>
                  <a:gd name="T26" fmla="*/ 384 w 451"/>
                  <a:gd name="T27" fmla="*/ 375 h 432"/>
                  <a:gd name="T28" fmla="*/ 316 w 451"/>
                  <a:gd name="T29" fmla="*/ 422 h 432"/>
                  <a:gd name="T30" fmla="*/ 279 w 451"/>
                  <a:gd name="T31" fmla="*/ 422 h 432"/>
                  <a:gd name="T32" fmla="*/ 230 w 451"/>
                  <a:gd name="T33" fmla="*/ 432 h 432"/>
                  <a:gd name="T34" fmla="*/ 193 w 451"/>
                  <a:gd name="T35" fmla="*/ 432 h 432"/>
                  <a:gd name="T36" fmla="*/ 144 w 451"/>
                  <a:gd name="T37" fmla="*/ 422 h 432"/>
                  <a:gd name="T38" fmla="*/ 96 w 451"/>
                  <a:gd name="T39" fmla="*/ 403 h 432"/>
                  <a:gd name="T40" fmla="*/ 38 w 451"/>
                  <a:gd name="T41" fmla="*/ 346 h 432"/>
                  <a:gd name="T42" fmla="*/ 0 w 451"/>
                  <a:gd name="T43" fmla="*/ 260 h 432"/>
                  <a:gd name="T44" fmla="*/ 0 w 451"/>
                  <a:gd name="T45" fmla="*/ 164 h 432"/>
                  <a:gd name="T46" fmla="*/ 38 w 451"/>
                  <a:gd name="T47" fmla="*/ 86 h 432"/>
                  <a:gd name="T48" fmla="*/ 96 w 451"/>
                  <a:gd name="T49" fmla="*/ 30 h 432"/>
                  <a:gd name="T50" fmla="*/ 125 w 451"/>
                  <a:gd name="T51" fmla="*/ 20 h 432"/>
                  <a:gd name="T52" fmla="*/ 144 w 451"/>
                  <a:gd name="T53" fmla="*/ 20 h 432"/>
                  <a:gd name="T54" fmla="*/ 154 w 451"/>
                  <a:gd name="T55" fmla="*/ 30 h 432"/>
                  <a:gd name="T56" fmla="*/ 173 w 451"/>
                  <a:gd name="T57" fmla="*/ 30 h 432"/>
                  <a:gd name="T58" fmla="*/ 154 w 451"/>
                  <a:gd name="T59" fmla="*/ 39 h 432"/>
                  <a:gd name="T60" fmla="*/ 86 w 451"/>
                  <a:gd name="T61" fmla="*/ 77 h 432"/>
                  <a:gd name="T62" fmla="*/ 49 w 451"/>
                  <a:gd name="T63" fmla="*/ 144 h 432"/>
                  <a:gd name="T64" fmla="*/ 38 w 451"/>
                  <a:gd name="T65" fmla="*/ 211 h 432"/>
                  <a:gd name="T66" fmla="*/ 49 w 451"/>
                  <a:gd name="T67" fmla="*/ 288 h 432"/>
                  <a:gd name="T68" fmla="*/ 86 w 451"/>
                  <a:gd name="T69" fmla="*/ 346 h 432"/>
                  <a:gd name="T70" fmla="*/ 154 w 451"/>
                  <a:gd name="T71" fmla="*/ 384 h 432"/>
                  <a:gd name="T72" fmla="*/ 221 w 451"/>
                  <a:gd name="T73" fmla="*/ 403 h 432"/>
                  <a:gd name="T74" fmla="*/ 298 w 451"/>
                  <a:gd name="T75" fmla="*/ 384 h 432"/>
                  <a:gd name="T76" fmla="*/ 355 w 451"/>
                  <a:gd name="T77" fmla="*/ 346 h 432"/>
                  <a:gd name="T78" fmla="*/ 393 w 451"/>
                  <a:gd name="T79" fmla="*/ 288 h 432"/>
                  <a:gd name="T80" fmla="*/ 413 w 451"/>
                  <a:gd name="T81" fmla="*/ 211 h 432"/>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451"/>
                  <a:gd name="T124" fmla="*/ 0 h 432"/>
                  <a:gd name="T125" fmla="*/ 451 w 451"/>
                  <a:gd name="T126" fmla="*/ 432 h 432"/>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451" h="432">
                    <a:moveTo>
                      <a:pt x="451" y="211"/>
                    </a:moveTo>
                    <a:lnTo>
                      <a:pt x="441" y="164"/>
                    </a:lnTo>
                    <a:lnTo>
                      <a:pt x="432" y="125"/>
                    </a:lnTo>
                    <a:lnTo>
                      <a:pt x="413" y="86"/>
                    </a:lnTo>
                    <a:lnTo>
                      <a:pt x="384" y="58"/>
                    </a:lnTo>
                    <a:lnTo>
                      <a:pt x="346" y="30"/>
                    </a:lnTo>
                    <a:lnTo>
                      <a:pt x="307" y="0"/>
                    </a:lnTo>
                    <a:lnTo>
                      <a:pt x="298" y="0"/>
                    </a:lnTo>
                    <a:lnTo>
                      <a:pt x="288" y="10"/>
                    </a:lnTo>
                    <a:lnTo>
                      <a:pt x="279" y="10"/>
                    </a:lnTo>
                    <a:lnTo>
                      <a:pt x="269" y="20"/>
                    </a:lnTo>
                    <a:lnTo>
                      <a:pt x="259" y="20"/>
                    </a:lnTo>
                    <a:lnTo>
                      <a:pt x="249" y="20"/>
                    </a:lnTo>
                    <a:lnTo>
                      <a:pt x="249" y="30"/>
                    </a:lnTo>
                    <a:lnTo>
                      <a:pt x="240" y="30"/>
                    </a:lnTo>
                    <a:lnTo>
                      <a:pt x="259" y="30"/>
                    </a:lnTo>
                    <a:lnTo>
                      <a:pt x="298" y="39"/>
                    </a:lnTo>
                    <a:lnTo>
                      <a:pt x="326" y="58"/>
                    </a:lnTo>
                    <a:lnTo>
                      <a:pt x="355" y="77"/>
                    </a:lnTo>
                    <a:lnTo>
                      <a:pt x="384" y="106"/>
                    </a:lnTo>
                    <a:lnTo>
                      <a:pt x="393" y="144"/>
                    </a:lnTo>
                    <a:lnTo>
                      <a:pt x="413" y="173"/>
                    </a:lnTo>
                    <a:lnTo>
                      <a:pt x="413" y="211"/>
                    </a:lnTo>
                    <a:lnTo>
                      <a:pt x="451" y="211"/>
                    </a:lnTo>
                    <a:lnTo>
                      <a:pt x="441" y="260"/>
                    </a:lnTo>
                    <a:lnTo>
                      <a:pt x="432" y="297"/>
                    </a:lnTo>
                    <a:lnTo>
                      <a:pt x="413" y="346"/>
                    </a:lnTo>
                    <a:lnTo>
                      <a:pt x="384" y="375"/>
                    </a:lnTo>
                    <a:lnTo>
                      <a:pt x="346" y="403"/>
                    </a:lnTo>
                    <a:lnTo>
                      <a:pt x="316" y="422"/>
                    </a:lnTo>
                    <a:lnTo>
                      <a:pt x="298" y="422"/>
                    </a:lnTo>
                    <a:lnTo>
                      <a:pt x="279" y="422"/>
                    </a:lnTo>
                    <a:lnTo>
                      <a:pt x="249" y="432"/>
                    </a:lnTo>
                    <a:lnTo>
                      <a:pt x="230" y="432"/>
                    </a:lnTo>
                    <a:lnTo>
                      <a:pt x="211" y="432"/>
                    </a:lnTo>
                    <a:lnTo>
                      <a:pt x="193" y="432"/>
                    </a:lnTo>
                    <a:lnTo>
                      <a:pt x="163" y="432"/>
                    </a:lnTo>
                    <a:lnTo>
                      <a:pt x="144" y="422"/>
                    </a:lnTo>
                    <a:lnTo>
                      <a:pt x="135" y="422"/>
                    </a:lnTo>
                    <a:lnTo>
                      <a:pt x="96" y="403"/>
                    </a:lnTo>
                    <a:lnTo>
                      <a:pt x="68" y="375"/>
                    </a:lnTo>
                    <a:lnTo>
                      <a:pt x="38" y="346"/>
                    </a:lnTo>
                    <a:lnTo>
                      <a:pt x="10" y="297"/>
                    </a:lnTo>
                    <a:lnTo>
                      <a:pt x="0" y="260"/>
                    </a:lnTo>
                    <a:lnTo>
                      <a:pt x="0" y="211"/>
                    </a:lnTo>
                    <a:lnTo>
                      <a:pt x="0" y="164"/>
                    </a:lnTo>
                    <a:lnTo>
                      <a:pt x="10" y="125"/>
                    </a:lnTo>
                    <a:lnTo>
                      <a:pt x="38" y="86"/>
                    </a:lnTo>
                    <a:lnTo>
                      <a:pt x="68" y="58"/>
                    </a:lnTo>
                    <a:lnTo>
                      <a:pt x="96" y="30"/>
                    </a:lnTo>
                    <a:lnTo>
                      <a:pt x="115" y="20"/>
                    </a:lnTo>
                    <a:lnTo>
                      <a:pt x="125" y="20"/>
                    </a:lnTo>
                    <a:lnTo>
                      <a:pt x="135" y="20"/>
                    </a:lnTo>
                    <a:lnTo>
                      <a:pt x="144" y="20"/>
                    </a:lnTo>
                    <a:lnTo>
                      <a:pt x="154" y="20"/>
                    </a:lnTo>
                    <a:lnTo>
                      <a:pt x="154" y="30"/>
                    </a:lnTo>
                    <a:lnTo>
                      <a:pt x="163" y="30"/>
                    </a:lnTo>
                    <a:lnTo>
                      <a:pt x="173" y="30"/>
                    </a:lnTo>
                    <a:lnTo>
                      <a:pt x="182" y="30"/>
                    </a:lnTo>
                    <a:lnTo>
                      <a:pt x="154" y="39"/>
                    </a:lnTo>
                    <a:lnTo>
                      <a:pt x="115" y="58"/>
                    </a:lnTo>
                    <a:lnTo>
                      <a:pt x="86" y="77"/>
                    </a:lnTo>
                    <a:lnTo>
                      <a:pt x="68" y="106"/>
                    </a:lnTo>
                    <a:lnTo>
                      <a:pt x="49" y="144"/>
                    </a:lnTo>
                    <a:lnTo>
                      <a:pt x="38" y="173"/>
                    </a:lnTo>
                    <a:lnTo>
                      <a:pt x="38" y="211"/>
                    </a:lnTo>
                    <a:lnTo>
                      <a:pt x="38" y="250"/>
                    </a:lnTo>
                    <a:lnTo>
                      <a:pt x="49" y="288"/>
                    </a:lnTo>
                    <a:lnTo>
                      <a:pt x="68" y="317"/>
                    </a:lnTo>
                    <a:lnTo>
                      <a:pt x="86" y="346"/>
                    </a:lnTo>
                    <a:lnTo>
                      <a:pt x="115" y="375"/>
                    </a:lnTo>
                    <a:lnTo>
                      <a:pt x="154" y="384"/>
                    </a:lnTo>
                    <a:lnTo>
                      <a:pt x="182" y="403"/>
                    </a:lnTo>
                    <a:lnTo>
                      <a:pt x="221" y="403"/>
                    </a:lnTo>
                    <a:lnTo>
                      <a:pt x="259" y="403"/>
                    </a:lnTo>
                    <a:lnTo>
                      <a:pt x="298" y="384"/>
                    </a:lnTo>
                    <a:lnTo>
                      <a:pt x="326" y="375"/>
                    </a:lnTo>
                    <a:lnTo>
                      <a:pt x="355" y="346"/>
                    </a:lnTo>
                    <a:lnTo>
                      <a:pt x="384" y="317"/>
                    </a:lnTo>
                    <a:lnTo>
                      <a:pt x="393" y="288"/>
                    </a:lnTo>
                    <a:lnTo>
                      <a:pt x="413" y="250"/>
                    </a:lnTo>
                    <a:lnTo>
                      <a:pt x="413" y="211"/>
                    </a:lnTo>
                    <a:lnTo>
                      <a:pt x="451" y="211"/>
                    </a:lnTo>
                    <a:close/>
                  </a:path>
                </a:pathLst>
              </a:custGeom>
              <a:solidFill>
                <a:srgbClr val="8DE28D"/>
              </a:solidFill>
              <a:ln w="9525">
                <a:noFill/>
                <a:round/>
                <a:headEnd/>
                <a:tailEnd/>
              </a:ln>
            </p:spPr>
            <p:txBody>
              <a:bodyPr>
                <a:prstTxWarp prst="textNoShape">
                  <a:avLst/>
                </a:prstTxWarp>
              </a:bodyPr>
              <a:lstStyle/>
              <a:p>
                <a:endParaRPr lang="en-US"/>
              </a:p>
            </p:txBody>
          </p:sp>
          <p:sp>
            <p:nvSpPr>
              <p:cNvPr id="67918" name="Freeform 771"/>
              <p:cNvSpPr>
                <a:spLocks noChangeAspect="1"/>
              </p:cNvSpPr>
              <p:nvPr/>
            </p:nvSpPr>
            <p:spPr bwMode="auto">
              <a:xfrm>
                <a:off x="4270" y="2572"/>
                <a:ext cx="75" cy="75"/>
              </a:xfrm>
              <a:custGeom>
                <a:avLst/>
                <a:gdLst>
                  <a:gd name="T0" fmla="*/ 375 w 375"/>
                  <a:gd name="T1" fmla="*/ 143 h 373"/>
                  <a:gd name="T2" fmla="*/ 346 w 375"/>
                  <a:gd name="T3" fmla="*/ 76 h 373"/>
                  <a:gd name="T4" fmla="*/ 288 w 375"/>
                  <a:gd name="T5" fmla="*/ 28 h 373"/>
                  <a:gd name="T6" fmla="*/ 221 w 375"/>
                  <a:gd name="T7" fmla="*/ 0 h 373"/>
                  <a:gd name="T8" fmla="*/ 192 w 375"/>
                  <a:gd name="T9" fmla="*/ 0 h 373"/>
                  <a:gd name="T10" fmla="*/ 173 w 375"/>
                  <a:gd name="T11" fmla="*/ 0 h 373"/>
                  <a:gd name="T12" fmla="*/ 155 w 375"/>
                  <a:gd name="T13" fmla="*/ 0 h 373"/>
                  <a:gd name="T14" fmla="*/ 116 w 375"/>
                  <a:gd name="T15" fmla="*/ 9 h 373"/>
                  <a:gd name="T16" fmla="*/ 48 w 375"/>
                  <a:gd name="T17" fmla="*/ 47 h 373"/>
                  <a:gd name="T18" fmla="*/ 11 w 375"/>
                  <a:gd name="T19" fmla="*/ 114 h 373"/>
                  <a:gd name="T20" fmla="*/ 0 w 375"/>
                  <a:gd name="T21" fmla="*/ 181 h 373"/>
                  <a:gd name="T22" fmla="*/ 11 w 375"/>
                  <a:gd name="T23" fmla="*/ 258 h 373"/>
                  <a:gd name="T24" fmla="*/ 48 w 375"/>
                  <a:gd name="T25" fmla="*/ 316 h 373"/>
                  <a:gd name="T26" fmla="*/ 116 w 375"/>
                  <a:gd name="T27" fmla="*/ 354 h 373"/>
                  <a:gd name="T28" fmla="*/ 183 w 375"/>
                  <a:gd name="T29" fmla="*/ 373 h 373"/>
                  <a:gd name="T30" fmla="*/ 260 w 375"/>
                  <a:gd name="T31" fmla="*/ 354 h 373"/>
                  <a:gd name="T32" fmla="*/ 317 w 375"/>
                  <a:gd name="T33" fmla="*/ 316 h 373"/>
                  <a:gd name="T34" fmla="*/ 355 w 375"/>
                  <a:gd name="T35" fmla="*/ 258 h 373"/>
                  <a:gd name="T36" fmla="*/ 375 w 375"/>
                  <a:gd name="T37" fmla="*/ 181 h 373"/>
                  <a:gd name="T38" fmla="*/ 336 w 375"/>
                  <a:gd name="T39" fmla="*/ 153 h 373"/>
                  <a:gd name="T40" fmla="*/ 308 w 375"/>
                  <a:gd name="T41" fmla="*/ 95 h 373"/>
                  <a:gd name="T42" fmla="*/ 269 w 375"/>
                  <a:gd name="T43" fmla="*/ 56 h 373"/>
                  <a:gd name="T44" fmla="*/ 211 w 375"/>
                  <a:gd name="T45" fmla="*/ 37 h 373"/>
                  <a:gd name="T46" fmla="*/ 155 w 375"/>
                  <a:gd name="T47" fmla="*/ 37 h 373"/>
                  <a:gd name="T48" fmla="*/ 97 w 375"/>
                  <a:gd name="T49" fmla="*/ 56 h 373"/>
                  <a:gd name="T50" fmla="*/ 58 w 375"/>
                  <a:gd name="T51" fmla="*/ 95 h 373"/>
                  <a:gd name="T52" fmla="*/ 39 w 375"/>
                  <a:gd name="T53" fmla="*/ 153 h 373"/>
                  <a:gd name="T54" fmla="*/ 39 w 375"/>
                  <a:gd name="T55" fmla="*/ 211 h 373"/>
                  <a:gd name="T56" fmla="*/ 58 w 375"/>
                  <a:gd name="T57" fmla="*/ 267 h 373"/>
                  <a:gd name="T58" fmla="*/ 97 w 375"/>
                  <a:gd name="T59" fmla="*/ 306 h 373"/>
                  <a:gd name="T60" fmla="*/ 155 w 375"/>
                  <a:gd name="T61" fmla="*/ 335 h 373"/>
                  <a:gd name="T62" fmla="*/ 211 w 375"/>
                  <a:gd name="T63" fmla="*/ 335 h 373"/>
                  <a:gd name="T64" fmla="*/ 269 w 375"/>
                  <a:gd name="T65" fmla="*/ 306 h 373"/>
                  <a:gd name="T66" fmla="*/ 308 w 375"/>
                  <a:gd name="T67" fmla="*/ 267 h 373"/>
                  <a:gd name="T68" fmla="*/ 336 w 375"/>
                  <a:gd name="T69" fmla="*/ 211 h 373"/>
                  <a:gd name="T70" fmla="*/ 375 w 375"/>
                  <a:gd name="T71" fmla="*/ 181 h 373"/>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75"/>
                  <a:gd name="T109" fmla="*/ 0 h 373"/>
                  <a:gd name="T110" fmla="*/ 375 w 375"/>
                  <a:gd name="T111" fmla="*/ 373 h 373"/>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75" h="373">
                    <a:moveTo>
                      <a:pt x="375" y="181"/>
                    </a:moveTo>
                    <a:lnTo>
                      <a:pt x="375" y="143"/>
                    </a:lnTo>
                    <a:lnTo>
                      <a:pt x="355" y="114"/>
                    </a:lnTo>
                    <a:lnTo>
                      <a:pt x="346" y="76"/>
                    </a:lnTo>
                    <a:lnTo>
                      <a:pt x="317" y="47"/>
                    </a:lnTo>
                    <a:lnTo>
                      <a:pt x="288" y="28"/>
                    </a:lnTo>
                    <a:lnTo>
                      <a:pt x="260" y="9"/>
                    </a:lnTo>
                    <a:lnTo>
                      <a:pt x="221" y="0"/>
                    </a:lnTo>
                    <a:lnTo>
                      <a:pt x="202" y="0"/>
                    </a:lnTo>
                    <a:lnTo>
                      <a:pt x="192" y="0"/>
                    </a:lnTo>
                    <a:lnTo>
                      <a:pt x="183" y="0"/>
                    </a:lnTo>
                    <a:lnTo>
                      <a:pt x="173" y="0"/>
                    </a:lnTo>
                    <a:lnTo>
                      <a:pt x="164" y="0"/>
                    </a:lnTo>
                    <a:lnTo>
                      <a:pt x="155" y="0"/>
                    </a:lnTo>
                    <a:lnTo>
                      <a:pt x="144" y="0"/>
                    </a:lnTo>
                    <a:lnTo>
                      <a:pt x="116" y="9"/>
                    </a:lnTo>
                    <a:lnTo>
                      <a:pt x="77" y="28"/>
                    </a:lnTo>
                    <a:lnTo>
                      <a:pt x="48" y="47"/>
                    </a:lnTo>
                    <a:lnTo>
                      <a:pt x="30" y="76"/>
                    </a:lnTo>
                    <a:lnTo>
                      <a:pt x="11" y="114"/>
                    </a:lnTo>
                    <a:lnTo>
                      <a:pt x="0" y="143"/>
                    </a:lnTo>
                    <a:lnTo>
                      <a:pt x="0" y="181"/>
                    </a:lnTo>
                    <a:lnTo>
                      <a:pt x="0" y="220"/>
                    </a:lnTo>
                    <a:lnTo>
                      <a:pt x="11" y="258"/>
                    </a:lnTo>
                    <a:lnTo>
                      <a:pt x="30" y="287"/>
                    </a:lnTo>
                    <a:lnTo>
                      <a:pt x="48" y="316"/>
                    </a:lnTo>
                    <a:lnTo>
                      <a:pt x="77" y="345"/>
                    </a:lnTo>
                    <a:lnTo>
                      <a:pt x="116" y="354"/>
                    </a:lnTo>
                    <a:lnTo>
                      <a:pt x="144" y="373"/>
                    </a:lnTo>
                    <a:lnTo>
                      <a:pt x="183" y="373"/>
                    </a:lnTo>
                    <a:lnTo>
                      <a:pt x="221" y="373"/>
                    </a:lnTo>
                    <a:lnTo>
                      <a:pt x="260" y="354"/>
                    </a:lnTo>
                    <a:lnTo>
                      <a:pt x="288" y="345"/>
                    </a:lnTo>
                    <a:lnTo>
                      <a:pt x="317" y="316"/>
                    </a:lnTo>
                    <a:lnTo>
                      <a:pt x="346" y="287"/>
                    </a:lnTo>
                    <a:lnTo>
                      <a:pt x="355" y="258"/>
                    </a:lnTo>
                    <a:lnTo>
                      <a:pt x="375" y="220"/>
                    </a:lnTo>
                    <a:lnTo>
                      <a:pt x="375" y="181"/>
                    </a:lnTo>
                    <a:lnTo>
                      <a:pt x="336" y="181"/>
                    </a:lnTo>
                    <a:lnTo>
                      <a:pt x="336" y="153"/>
                    </a:lnTo>
                    <a:lnTo>
                      <a:pt x="327" y="123"/>
                    </a:lnTo>
                    <a:lnTo>
                      <a:pt x="308" y="95"/>
                    </a:lnTo>
                    <a:lnTo>
                      <a:pt x="288" y="76"/>
                    </a:lnTo>
                    <a:lnTo>
                      <a:pt x="269" y="56"/>
                    </a:lnTo>
                    <a:lnTo>
                      <a:pt x="241" y="47"/>
                    </a:lnTo>
                    <a:lnTo>
                      <a:pt x="211" y="37"/>
                    </a:lnTo>
                    <a:lnTo>
                      <a:pt x="183" y="28"/>
                    </a:lnTo>
                    <a:lnTo>
                      <a:pt x="155" y="37"/>
                    </a:lnTo>
                    <a:lnTo>
                      <a:pt x="125" y="47"/>
                    </a:lnTo>
                    <a:lnTo>
                      <a:pt x="97" y="56"/>
                    </a:lnTo>
                    <a:lnTo>
                      <a:pt x="77" y="76"/>
                    </a:lnTo>
                    <a:lnTo>
                      <a:pt x="58" y="95"/>
                    </a:lnTo>
                    <a:lnTo>
                      <a:pt x="48" y="123"/>
                    </a:lnTo>
                    <a:lnTo>
                      <a:pt x="39" y="153"/>
                    </a:lnTo>
                    <a:lnTo>
                      <a:pt x="30" y="181"/>
                    </a:lnTo>
                    <a:lnTo>
                      <a:pt x="39" y="211"/>
                    </a:lnTo>
                    <a:lnTo>
                      <a:pt x="48" y="239"/>
                    </a:lnTo>
                    <a:lnTo>
                      <a:pt x="58" y="267"/>
                    </a:lnTo>
                    <a:lnTo>
                      <a:pt x="77" y="287"/>
                    </a:lnTo>
                    <a:lnTo>
                      <a:pt x="97" y="306"/>
                    </a:lnTo>
                    <a:lnTo>
                      <a:pt x="125" y="325"/>
                    </a:lnTo>
                    <a:lnTo>
                      <a:pt x="155" y="335"/>
                    </a:lnTo>
                    <a:lnTo>
                      <a:pt x="183" y="335"/>
                    </a:lnTo>
                    <a:lnTo>
                      <a:pt x="211" y="335"/>
                    </a:lnTo>
                    <a:lnTo>
                      <a:pt x="241" y="325"/>
                    </a:lnTo>
                    <a:lnTo>
                      <a:pt x="269" y="306"/>
                    </a:lnTo>
                    <a:lnTo>
                      <a:pt x="288" y="287"/>
                    </a:lnTo>
                    <a:lnTo>
                      <a:pt x="308" y="267"/>
                    </a:lnTo>
                    <a:lnTo>
                      <a:pt x="327" y="239"/>
                    </a:lnTo>
                    <a:lnTo>
                      <a:pt x="336" y="211"/>
                    </a:lnTo>
                    <a:lnTo>
                      <a:pt x="336" y="181"/>
                    </a:lnTo>
                    <a:lnTo>
                      <a:pt x="375" y="181"/>
                    </a:lnTo>
                    <a:close/>
                  </a:path>
                </a:pathLst>
              </a:custGeom>
              <a:solidFill>
                <a:srgbClr val="A4E8A4"/>
              </a:solidFill>
              <a:ln w="9525">
                <a:noFill/>
                <a:round/>
                <a:headEnd/>
                <a:tailEnd/>
              </a:ln>
            </p:spPr>
            <p:txBody>
              <a:bodyPr>
                <a:prstTxWarp prst="textNoShape">
                  <a:avLst/>
                </a:prstTxWarp>
              </a:bodyPr>
              <a:lstStyle/>
              <a:p>
                <a:endParaRPr lang="en-US"/>
              </a:p>
            </p:txBody>
          </p:sp>
          <p:sp>
            <p:nvSpPr>
              <p:cNvPr id="67919" name="Freeform 772"/>
              <p:cNvSpPr>
                <a:spLocks noChangeAspect="1"/>
              </p:cNvSpPr>
              <p:nvPr/>
            </p:nvSpPr>
            <p:spPr bwMode="auto">
              <a:xfrm>
                <a:off x="4276" y="2578"/>
                <a:ext cx="61" cy="61"/>
              </a:xfrm>
              <a:custGeom>
                <a:avLst/>
                <a:gdLst>
                  <a:gd name="T0" fmla="*/ 306 w 306"/>
                  <a:gd name="T1" fmla="*/ 125 h 307"/>
                  <a:gd name="T2" fmla="*/ 278 w 306"/>
                  <a:gd name="T3" fmla="*/ 67 h 307"/>
                  <a:gd name="T4" fmla="*/ 239 w 306"/>
                  <a:gd name="T5" fmla="*/ 28 h 307"/>
                  <a:gd name="T6" fmla="*/ 181 w 306"/>
                  <a:gd name="T7" fmla="*/ 9 h 307"/>
                  <a:gd name="T8" fmla="*/ 125 w 306"/>
                  <a:gd name="T9" fmla="*/ 9 h 307"/>
                  <a:gd name="T10" fmla="*/ 67 w 306"/>
                  <a:gd name="T11" fmla="*/ 28 h 307"/>
                  <a:gd name="T12" fmla="*/ 28 w 306"/>
                  <a:gd name="T13" fmla="*/ 67 h 307"/>
                  <a:gd name="T14" fmla="*/ 9 w 306"/>
                  <a:gd name="T15" fmla="*/ 125 h 307"/>
                  <a:gd name="T16" fmla="*/ 9 w 306"/>
                  <a:gd name="T17" fmla="*/ 183 h 307"/>
                  <a:gd name="T18" fmla="*/ 28 w 306"/>
                  <a:gd name="T19" fmla="*/ 239 h 307"/>
                  <a:gd name="T20" fmla="*/ 67 w 306"/>
                  <a:gd name="T21" fmla="*/ 278 h 307"/>
                  <a:gd name="T22" fmla="*/ 125 w 306"/>
                  <a:gd name="T23" fmla="*/ 307 h 307"/>
                  <a:gd name="T24" fmla="*/ 181 w 306"/>
                  <a:gd name="T25" fmla="*/ 307 h 307"/>
                  <a:gd name="T26" fmla="*/ 239 w 306"/>
                  <a:gd name="T27" fmla="*/ 278 h 307"/>
                  <a:gd name="T28" fmla="*/ 278 w 306"/>
                  <a:gd name="T29" fmla="*/ 239 h 307"/>
                  <a:gd name="T30" fmla="*/ 306 w 306"/>
                  <a:gd name="T31" fmla="*/ 183 h 307"/>
                  <a:gd name="T32" fmla="*/ 267 w 306"/>
                  <a:gd name="T33" fmla="*/ 153 h 307"/>
                  <a:gd name="T34" fmla="*/ 258 w 306"/>
                  <a:gd name="T35" fmla="*/ 115 h 307"/>
                  <a:gd name="T36" fmla="*/ 239 w 306"/>
                  <a:gd name="T37" fmla="*/ 77 h 307"/>
                  <a:gd name="T38" fmla="*/ 201 w 306"/>
                  <a:gd name="T39" fmla="*/ 48 h 307"/>
                  <a:gd name="T40" fmla="*/ 153 w 306"/>
                  <a:gd name="T41" fmla="*/ 39 h 307"/>
                  <a:gd name="T42" fmla="*/ 114 w 306"/>
                  <a:gd name="T43" fmla="*/ 48 h 307"/>
                  <a:gd name="T44" fmla="*/ 76 w 306"/>
                  <a:gd name="T45" fmla="*/ 77 h 307"/>
                  <a:gd name="T46" fmla="*/ 47 w 306"/>
                  <a:gd name="T47" fmla="*/ 115 h 307"/>
                  <a:gd name="T48" fmla="*/ 37 w 306"/>
                  <a:gd name="T49" fmla="*/ 153 h 307"/>
                  <a:gd name="T50" fmla="*/ 47 w 306"/>
                  <a:gd name="T51" fmla="*/ 202 h 307"/>
                  <a:gd name="T52" fmla="*/ 76 w 306"/>
                  <a:gd name="T53" fmla="*/ 239 h 307"/>
                  <a:gd name="T54" fmla="*/ 114 w 306"/>
                  <a:gd name="T55" fmla="*/ 259 h 307"/>
                  <a:gd name="T56" fmla="*/ 153 w 306"/>
                  <a:gd name="T57" fmla="*/ 269 h 307"/>
                  <a:gd name="T58" fmla="*/ 201 w 306"/>
                  <a:gd name="T59" fmla="*/ 259 h 307"/>
                  <a:gd name="T60" fmla="*/ 239 w 306"/>
                  <a:gd name="T61" fmla="*/ 239 h 307"/>
                  <a:gd name="T62" fmla="*/ 258 w 306"/>
                  <a:gd name="T63" fmla="*/ 202 h 307"/>
                  <a:gd name="T64" fmla="*/ 267 w 306"/>
                  <a:gd name="T65" fmla="*/ 153 h 30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06"/>
                  <a:gd name="T100" fmla="*/ 0 h 307"/>
                  <a:gd name="T101" fmla="*/ 306 w 306"/>
                  <a:gd name="T102" fmla="*/ 307 h 307"/>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06" h="307">
                    <a:moveTo>
                      <a:pt x="306" y="153"/>
                    </a:moveTo>
                    <a:lnTo>
                      <a:pt x="306" y="125"/>
                    </a:lnTo>
                    <a:lnTo>
                      <a:pt x="297" y="95"/>
                    </a:lnTo>
                    <a:lnTo>
                      <a:pt x="278" y="67"/>
                    </a:lnTo>
                    <a:lnTo>
                      <a:pt x="258" y="48"/>
                    </a:lnTo>
                    <a:lnTo>
                      <a:pt x="239" y="28"/>
                    </a:lnTo>
                    <a:lnTo>
                      <a:pt x="211" y="19"/>
                    </a:lnTo>
                    <a:lnTo>
                      <a:pt x="181" y="9"/>
                    </a:lnTo>
                    <a:lnTo>
                      <a:pt x="153" y="0"/>
                    </a:lnTo>
                    <a:lnTo>
                      <a:pt x="125" y="9"/>
                    </a:lnTo>
                    <a:lnTo>
                      <a:pt x="95" y="19"/>
                    </a:lnTo>
                    <a:lnTo>
                      <a:pt x="67" y="28"/>
                    </a:lnTo>
                    <a:lnTo>
                      <a:pt x="47" y="48"/>
                    </a:lnTo>
                    <a:lnTo>
                      <a:pt x="28" y="67"/>
                    </a:lnTo>
                    <a:lnTo>
                      <a:pt x="18" y="95"/>
                    </a:lnTo>
                    <a:lnTo>
                      <a:pt x="9" y="125"/>
                    </a:lnTo>
                    <a:lnTo>
                      <a:pt x="0" y="153"/>
                    </a:lnTo>
                    <a:lnTo>
                      <a:pt x="9" y="183"/>
                    </a:lnTo>
                    <a:lnTo>
                      <a:pt x="18" y="211"/>
                    </a:lnTo>
                    <a:lnTo>
                      <a:pt x="28" y="239"/>
                    </a:lnTo>
                    <a:lnTo>
                      <a:pt x="47" y="259"/>
                    </a:lnTo>
                    <a:lnTo>
                      <a:pt x="67" y="278"/>
                    </a:lnTo>
                    <a:lnTo>
                      <a:pt x="95" y="297"/>
                    </a:lnTo>
                    <a:lnTo>
                      <a:pt x="125" y="307"/>
                    </a:lnTo>
                    <a:lnTo>
                      <a:pt x="153" y="307"/>
                    </a:lnTo>
                    <a:lnTo>
                      <a:pt x="181" y="307"/>
                    </a:lnTo>
                    <a:lnTo>
                      <a:pt x="211" y="297"/>
                    </a:lnTo>
                    <a:lnTo>
                      <a:pt x="239" y="278"/>
                    </a:lnTo>
                    <a:lnTo>
                      <a:pt x="258" y="259"/>
                    </a:lnTo>
                    <a:lnTo>
                      <a:pt x="278" y="239"/>
                    </a:lnTo>
                    <a:lnTo>
                      <a:pt x="297" y="211"/>
                    </a:lnTo>
                    <a:lnTo>
                      <a:pt x="306" y="183"/>
                    </a:lnTo>
                    <a:lnTo>
                      <a:pt x="306" y="153"/>
                    </a:lnTo>
                    <a:lnTo>
                      <a:pt x="267" y="153"/>
                    </a:lnTo>
                    <a:lnTo>
                      <a:pt x="267" y="134"/>
                    </a:lnTo>
                    <a:lnTo>
                      <a:pt x="258" y="115"/>
                    </a:lnTo>
                    <a:lnTo>
                      <a:pt x="248" y="95"/>
                    </a:lnTo>
                    <a:lnTo>
                      <a:pt x="239" y="77"/>
                    </a:lnTo>
                    <a:lnTo>
                      <a:pt x="220" y="58"/>
                    </a:lnTo>
                    <a:lnTo>
                      <a:pt x="201" y="48"/>
                    </a:lnTo>
                    <a:lnTo>
                      <a:pt x="181" y="48"/>
                    </a:lnTo>
                    <a:lnTo>
                      <a:pt x="153" y="39"/>
                    </a:lnTo>
                    <a:lnTo>
                      <a:pt x="134" y="48"/>
                    </a:lnTo>
                    <a:lnTo>
                      <a:pt x="114" y="48"/>
                    </a:lnTo>
                    <a:lnTo>
                      <a:pt x="95" y="58"/>
                    </a:lnTo>
                    <a:lnTo>
                      <a:pt x="76" y="77"/>
                    </a:lnTo>
                    <a:lnTo>
                      <a:pt x="57" y="95"/>
                    </a:lnTo>
                    <a:lnTo>
                      <a:pt x="47" y="115"/>
                    </a:lnTo>
                    <a:lnTo>
                      <a:pt x="47" y="134"/>
                    </a:lnTo>
                    <a:lnTo>
                      <a:pt x="37" y="153"/>
                    </a:lnTo>
                    <a:lnTo>
                      <a:pt x="47" y="183"/>
                    </a:lnTo>
                    <a:lnTo>
                      <a:pt x="47" y="202"/>
                    </a:lnTo>
                    <a:lnTo>
                      <a:pt x="57" y="220"/>
                    </a:lnTo>
                    <a:lnTo>
                      <a:pt x="76" y="239"/>
                    </a:lnTo>
                    <a:lnTo>
                      <a:pt x="95" y="250"/>
                    </a:lnTo>
                    <a:lnTo>
                      <a:pt x="114" y="259"/>
                    </a:lnTo>
                    <a:lnTo>
                      <a:pt x="134" y="269"/>
                    </a:lnTo>
                    <a:lnTo>
                      <a:pt x="153" y="269"/>
                    </a:lnTo>
                    <a:lnTo>
                      <a:pt x="181" y="269"/>
                    </a:lnTo>
                    <a:lnTo>
                      <a:pt x="201" y="259"/>
                    </a:lnTo>
                    <a:lnTo>
                      <a:pt x="220" y="250"/>
                    </a:lnTo>
                    <a:lnTo>
                      <a:pt x="239" y="239"/>
                    </a:lnTo>
                    <a:lnTo>
                      <a:pt x="248" y="220"/>
                    </a:lnTo>
                    <a:lnTo>
                      <a:pt x="258" y="202"/>
                    </a:lnTo>
                    <a:lnTo>
                      <a:pt x="267" y="183"/>
                    </a:lnTo>
                    <a:lnTo>
                      <a:pt x="267" y="153"/>
                    </a:lnTo>
                    <a:lnTo>
                      <a:pt x="306" y="153"/>
                    </a:lnTo>
                    <a:close/>
                  </a:path>
                </a:pathLst>
              </a:custGeom>
              <a:solidFill>
                <a:srgbClr val="BBEEBB"/>
              </a:solidFill>
              <a:ln w="9525">
                <a:noFill/>
                <a:round/>
                <a:headEnd/>
                <a:tailEnd/>
              </a:ln>
            </p:spPr>
            <p:txBody>
              <a:bodyPr>
                <a:prstTxWarp prst="textNoShape">
                  <a:avLst/>
                </a:prstTxWarp>
              </a:bodyPr>
              <a:lstStyle/>
              <a:p>
                <a:endParaRPr lang="en-US"/>
              </a:p>
            </p:txBody>
          </p:sp>
          <p:sp>
            <p:nvSpPr>
              <p:cNvPr id="67920" name="Freeform 773"/>
              <p:cNvSpPr>
                <a:spLocks noChangeAspect="1"/>
              </p:cNvSpPr>
              <p:nvPr/>
            </p:nvSpPr>
            <p:spPr bwMode="auto">
              <a:xfrm>
                <a:off x="4283" y="2586"/>
                <a:ext cx="46" cy="46"/>
              </a:xfrm>
              <a:custGeom>
                <a:avLst/>
                <a:gdLst>
                  <a:gd name="T0" fmla="*/ 230 w 230"/>
                  <a:gd name="T1" fmla="*/ 95 h 230"/>
                  <a:gd name="T2" fmla="*/ 211 w 230"/>
                  <a:gd name="T3" fmla="*/ 56 h 230"/>
                  <a:gd name="T4" fmla="*/ 183 w 230"/>
                  <a:gd name="T5" fmla="*/ 19 h 230"/>
                  <a:gd name="T6" fmla="*/ 144 w 230"/>
                  <a:gd name="T7" fmla="*/ 9 h 230"/>
                  <a:gd name="T8" fmla="*/ 97 w 230"/>
                  <a:gd name="T9" fmla="*/ 9 h 230"/>
                  <a:gd name="T10" fmla="*/ 58 w 230"/>
                  <a:gd name="T11" fmla="*/ 19 h 230"/>
                  <a:gd name="T12" fmla="*/ 20 w 230"/>
                  <a:gd name="T13" fmla="*/ 56 h 230"/>
                  <a:gd name="T14" fmla="*/ 10 w 230"/>
                  <a:gd name="T15" fmla="*/ 95 h 230"/>
                  <a:gd name="T16" fmla="*/ 10 w 230"/>
                  <a:gd name="T17" fmla="*/ 144 h 230"/>
                  <a:gd name="T18" fmla="*/ 20 w 230"/>
                  <a:gd name="T19" fmla="*/ 181 h 230"/>
                  <a:gd name="T20" fmla="*/ 58 w 230"/>
                  <a:gd name="T21" fmla="*/ 211 h 230"/>
                  <a:gd name="T22" fmla="*/ 97 w 230"/>
                  <a:gd name="T23" fmla="*/ 230 h 230"/>
                  <a:gd name="T24" fmla="*/ 144 w 230"/>
                  <a:gd name="T25" fmla="*/ 230 h 230"/>
                  <a:gd name="T26" fmla="*/ 183 w 230"/>
                  <a:gd name="T27" fmla="*/ 211 h 230"/>
                  <a:gd name="T28" fmla="*/ 211 w 230"/>
                  <a:gd name="T29" fmla="*/ 181 h 230"/>
                  <a:gd name="T30" fmla="*/ 230 w 230"/>
                  <a:gd name="T31" fmla="*/ 144 h 230"/>
                  <a:gd name="T32" fmla="*/ 193 w 230"/>
                  <a:gd name="T33" fmla="*/ 114 h 230"/>
                  <a:gd name="T34" fmla="*/ 193 w 230"/>
                  <a:gd name="T35" fmla="*/ 86 h 230"/>
                  <a:gd name="T36" fmla="*/ 174 w 230"/>
                  <a:gd name="T37" fmla="*/ 67 h 230"/>
                  <a:gd name="T38" fmla="*/ 144 w 230"/>
                  <a:gd name="T39" fmla="*/ 47 h 230"/>
                  <a:gd name="T40" fmla="*/ 116 w 230"/>
                  <a:gd name="T41" fmla="*/ 38 h 230"/>
                  <a:gd name="T42" fmla="*/ 88 w 230"/>
                  <a:gd name="T43" fmla="*/ 47 h 230"/>
                  <a:gd name="T44" fmla="*/ 68 w 230"/>
                  <a:gd name="T45" fmla="*/ 67 h 230"/>
                  <a:gd name="T46" fmla="*/ 49 w 230"/>
                  <a:gd name="T47" fmla="*/ 86 h 230"/>
                  <a:gd name="T48" fmla="*/ 39 w 230"/>
                  <a:gd name="T49" fmla="*/ 114 h 230"/>
                  <a:gd name="T50" fmla="*/ 49 w 230"/>
                  <a:gd name="T51" fmla="*/ 144 h 230"/>
                  <a:gd name="T52" fmla="*/ 68 w 230"/>
                  <a:gd name="T53" fmla="*/ 172 h 230"/>
                  <a:gd name="T54" fmla="*/ 88 w 230"/>
                  <a:gd name="T55" fmla="*/ 191 h 230"/>
                  <a:gd name="T56" fmla="*/ 116 w 230"/>
                  <a:gd name="T57" fmla="*/ 191 h 230"/>
                  <a:gd name="T58" fmla="*/ 144 w 230"/>
                  <a:gd name="T59" fmla="*/ 191 h 230"/>
                  <a:gd name="T60" fmla="*/ 174 w 230"/>
                  <a:gd name="T61" fmla="*/ 172 h 230"/>
                  <a:gd name="T62" fmla="*/ 193 w 230"/>
                  <a:gd name="T63" fmla="*/ 144 h 230"/>
                  <a:gd name="T64" fmla="*/ 193 w 230"/>
                  <a:gd name="T65" fmla="*/ 114 h 23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30"/>
                  <a:gd name="T100" fmla="*/ 0 h 230"/>
                  <a:gd name="T101" fmla="*/ 230 w 230"/>
                  <a:gd name="T102" fmla="*/ 230 h 23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30" h="230">
                    <a:moveTo>
                      <a:pt x="230" y="114"/>
                    </a:moveTo>
                    <a:lnTo>
                      <a:pt x="230" y="95"/>
                    </a:lnTo>
                    <a:lnTo>
                      <a:pt x="221" y="76"/>
                    </a:lnTo>
                    <a:lnTo>
                      <a:pt x="211" y="56"/>
                    </a:lnTo>
                    <a:lnTo>
                      <a:pt x="202" y="38"/>
                    </a:lnTo>
                    <a:lnTo>
                      <a:pt x="183" y="19"/>
                    </a:lnTo>
                    <a:lnTo>
                      <a:pt x="164" y="9"/>
                    </a:lnTo>
                    <a:lnTo>
                      <a:pt x="144" y="9"/>
                    </a:lnTo>
                    <a:lnTo>
                      <a:pt x="116" y="0"/>
                    </a:lnTo>
                    <a:lnTo>
                      <a:pt x="97" y="9"/>
                    </a:lnTo>
                    <a:lnTo>
                      <a:pt x="77" y="9"/>
                    </a:lnTo>
                    <a:lnTo>
                      <a:pt x="58" y="19"/>
                    </a:lnTo>
                    <a:lnTo>
                      <a:pt x="39" y="38"/>
                    </a:lnTo>
                    <a:lnTo>
                      <a:pt x="20" y="56"/>
                    </a:lnTo>
                    <a:lnTo>
                      <a:pt x="10" y="76"/>
                    </a:lnTo>
                    <a:lnTo>
                      <a:pt x="10" y="95"/>
                    </a:lnTo>
                    <a:lnTo>
                      <a:pt x="0" y="114"/>
                    </a:lnTo>
                    <a:lnTo>
                      <a:pt x="10" y="144"/>
                    </a:lnTo>
                    <a:lnTo>
                      <a:pt x="10" y="163"/>
                    </a:lnTo>
                    <a:lnTo>
                      <a:pt x="20" y="181"/>
                    </a:lnTo>
                    <a:lnTo>
                      <a:pt x="39" y="200"/>
                    </a:lnTo>
                    <a:lnTo>
                      <a:pt x="58" y="211"/>
                    </a:lnTo>
                    <a:lnTo>
                      <a:pt x="77" y="220"/>
                    </a:lnTo>
                    <a:lnTo>
                      <a:pt x="97" y="230"/>
                    </a:lnTo>
                    <a:lnTo>
                      <a:pt x="116" y="230"/>
                    </a:lnTo>
                    <a:lnTo>
                      <a:pt x="144" y="230"/>
                    </a:lnTo>
                    <a:lnTo>
                      <a:pt x="164" y="220"/>
                    </a:lnTo>
                    <a:lnTo>
                      <a:pt x="183" y="211"/>
                    </a:lnTo>
                    <a:lnTo>
                      <a:pt x="202" y="200"/>
                    </a:lnTo>
                    <a:lnTo>
                      <a:pt x="211" y="181"/>
                    </a:lnTo>
                    <a:lnTo>
                      <a:pt x="221" y="163"/>
                    </a:lnTo>
                    <a:lnTo>
                      <a:pt x="230" y="144"/>
                    </a:lnTo>
                    <a:lnTo>
                      <a:pt x="230" y="114"/>
                    </a:lnTo>
                    <a:lnTo>
                      <a:pt x="193" y="114"/>
                    </a:lnTo>
                    <a:lnTo>
                      <a:pt x="193" y="105"/>
                    </a:lnTo>
                    <a:lnTo>
                      <a:pt x="193" y="86"/>
                    </a:lnTo>
                    <a:lnTo>
                      <a:pt x="183" y="76"/>
                    </a:lnTo>
                    <a:lnTo>
                      <a:pt x="174" y="67"/>
                    </a:lnTo>
                    <a:lnTo>
                      <a:pt x="164" y="56"/>
                    </a:lnTo>
                    <a:lnTo>
                      <a:pt x="144" y="47"/>
                    </a:lnTo>
                    <a:lnTo>
                      <a:pt x="135" y="47"/>
                    </a:lnTo>
                    <a:lnTo>
                      <a:pt x="116" y="38"/>
                    </a:lnTo>
                    <a:lnTo>
                      <a:pt x="106" y="47"/>
                    </a:lnTo>
                    <a:lnTo>
                      <a:pt x="88" y="47"/>
                    </a:lnTo>
                    <a:lnTo>
                      <a:pt x="77" y="56"/>
                    </a:lnTo>
                    <a:lnTo>
                      <a:pt x="68" y="67"/>
                    </a:lnTo>
                    <a:lnTo>
                      <a:pt x="58" y="76"/>
                    </a:lnTo>
                    <a:lnTo>
                      <a:pt x="49" y="86"/>
                    </a:lnTo>
                    <a:lnTo>
                      <a:pt x="49" y="105"/>
                    </a:lnTo>
                    <a:lnTo>
                      <a:pt x="39" y="114"/>
                    </a:lnTo>
                    <a:lnTo>
                      <a:pt x="49" y="133"/>
                    </a:lnTo>
                    <a:lnTo>
                      <a:pt x="49" y="144"/>
                    </a:lnTo>
                    <a:lnTo>
                      <a:pt x="58" y="163"/>
                    </a:lnTo>
                    <a:lnTo>
                      <a:pt x="68" y="172"/>
                    </a:lnTo>
                    <a:lnTo>
                      <a:pt x="77" y="181"/>
                    </a:lnTo>
                    <a:lnTo>
                      <a:pt x="88" y="191"/>
                    </a:lnTo>
                    <a:lnTo>
                      <a:pt x="106" y="191"/>
                    </a:lnTo>
                    <a:lnTo>
                      <a:pt x="116" y="191"/>
                    </a:lnTo>
                    <a:lnTo>
                      <a:pt x="135" y="191"/>
                    </a:lnTo>
                    <a:lnTo>
                      <a:pt x="144" y="191"/>
                    </a:lnTo>
                    <a:lnTo>
                      <a:pt x="164" y="181"/>
                    </a:lnTo>
                    <a:lnTo>
                      <a:pt x="174" y="172"/>
                    </a:lnTo>
                    <a:lnTo>
                      <a:pt x="183" y="163"/>
                    </a:lnTo>
                    <a:lnTo>
                      <a:pt x="193" y="144"/>
                    </a:lnTo>
                    <a:lnTo>
                      <a:pt x="193" y="133"/>
                    </a:lnTo>
                    <a:lnTo>
                      <a:pt x="193" y="114"/>
                    </a:lnTo>
                    <a:lnTo>
                      <a:pt x="230" y="114"/>
                    </a:lnTo>
                    <a:close/>
                  </a:path>
                </a:pathLst>
              </a:custGeom>
              <a:solidFill>
                <a:srgbClr val="D1F3D1"/>
              </a:solidFill>
              <a:ln w="9525">
                <a:noFill/>
                <a:round/>
                <a:headEnd/>
                <a:tailEnd/>
              </a:ln>
            </p:spPr>
            <p:txBody>
              <a:bodyPr>
                <a:prstTxWarp prst="textNoShape">
                  <a:avLst/>
                </a:prstTxWarp>
              </a:bodyPr>
              <a:lstStyle/>
              <a:p>
                <a:endParaRPr lang="en-US"/>
              </a:p>
            </p:txBody>
          </p:sp>
          <p:sp>
            <p:nvSpPr>
              <p:cNvPr id="67921" name="Freeform 774"/>
              <p:cNvSpPr>
                <a:spLocks noChangeAspect="1"/>
              </p:cNvSpPr>
              <p:nvPr/>
            </p:nvSpPr>
            <p:spPr bwMode="auto">
              <a:xfrm>
                <a:off x="4291" y="2593"/>
                <a:ext cx="31" cy="31"/>
              </a:xfrm>
              <a:custGeom>
                <a:avLst/>
                <a:gdLst>
                  <a:gd name="T0" fmla="*/ 154 w 154"/>
                  <a:gd name="T1" fmla="*/ 76 h 153"/>
                  <a:gd name="T2" fmla="*/ 154 w 154"/>
                  <a:gd name="T3" fmla="*/ 67 h 153"/>
                  <a:gd name="T4" fmla="*/ 154 w 154"/>
                  <a:gd name="T5" fmla="*/ 48 h 153"/>
                  <a:gd name="T6" fmla="*/ 144 w 154"/>
                  <a:gd name="T7" fmla="*/ 38 h 153"/>
                  <a:gd name="T8" fmla="*/ 135 w 154"/>
                  <a:gd name="T9" fmla="*/ 29 h 153"/>
                  <a:gd name="T10" fmla="*/ 125 w 154"/>
                  <a:gd name="T11" fmla="*/ 18 h 153"/>
                  <a:gd name="T12" fmla="*/ 105 w 154"/>
                  <a:gd name="T13" fmla="*/ 9 h 153"/>
                  <a:gd name="T14" fmla="*/ 96 w 154"/>
                  <a:gd name="T15" fmla="*/ 9 h 153"/>
                  <a:gd name="T16" fmla="*/ 77 w 154"/>
                  <a:gd name="T17" fmla="*/ 0 h 153"/>
                  <a:gd name="T18" fmla="*/ 67 w 154"/>
                  <a:gd name="T19" fmla="*/ 9 h 153"/>
                  <a:gd name="T20" fmla="*/ 49 w 154"/>
                  <a:gd name="T21" fmla="*/ 9 h 153"/>
                  <a:gd name="T22" fmla="*/ 38 w 154"/>
                  <a:gd name="T23" fmla="*/ 18 h 153"/>
                  <a:gd name="T24" fmla="*/ 29 w 154"/>
                  <a:gd name="T25" fmla="*/ 29 h 153"/>
                  <a:gd name="T26" fmla="*/ 19 w 154"/>
                  <a:gd name="T27" fmla="*/ 38 h 153"/>
                  <a:gd name="T28" fmla="*/ 10 w 154"/>
                  <a:gd name="T29" fmla="*/ 48 h 153"/>
                  <a:gd name="T30" fmla="*/ 10 w 154"/>
                  <a:gd name="T31" fmla="*/ 67 h 153"/>
                  <a:gd name="T32" fmla="*/ 0 w 154"/>
                  <a:gd name="T33" fmla="*/ 76 h 153"/>
                  <a:gd name="T34" fmla="*/ 10 w 154"/>
                  <a:gd name="T35" fmla="*/ 95 h 153"/>
                  <a:gd name="T36" fmla="*/ 10 w 154"/>
                  <a:gd name="T37" fmla="*/ 106 h 153"/>
                  <a:gd name="T38" fmla="*/ 19 w 154"/>
                  <a:gd name="T39" fmla="*/ 125 h 153"/>
                  <a:gd name="T40" fmla="*/ 29 w 154"/>
                  <a:gd name="T41" fmla="*/ 134 h 153"/>
                  <a:gd name="T42" fmla="*/ 38 w 154"/>
                  <a:gd name="T43" fmla="*/ 143 h 153"/>
                  <a:gd name="T44" fmla="*/ 49 w 154"/>
                  <a:gd name="T45" fmla="*/ 153 h 153"/>
                  <a:gd name="T46" fmla="*/ 67 w 154"/>
                  <a:gd name="T47" fmla="*/ 153 h 153"/>
                  <a:gd name="T48" fmla="*/ 77 w 154"/>
                  <a:gd name="T49" fmla="*/ 153 h 153"/>
                  <a:gd name="T50" fmla="*/ 96 w 154"/>
                  <a:gd name="T51" fmla="*/ 153 h 153"/>
                  <a:gd name="T52" fmla="*/ 105 w 154"/>
                  <a:gd name="T53" fmla="*/ 153 h 153"/>
                  <a:gd name="T54" fmla="*/ 125 w 154"/>
                  <a:gd name="T55" fmla="*/ 143 h 153"/>
                  <a:gd name="T56" fmla="*/ 135 w 154"/>
                  <a:gd name="T57" fmla="*/ 134 h 153"/>
                  <a:gd name="T58" fmla="*/ 144 w 154"/>
                  <a:gd name="T59" fmla="*/ 125 h 153"/>
                  <a:gd name="T60" fmla="*/ 154 w 154"/>
                  <a:gd name="T61" fmla="*/ 106 h 153"/>
                  <a:gd name="T62" fmla="*/ 154 w 154"/>
                  <a:gd name="T63" fmla="*/ 95 h 153"/>
                  <a:gd name="T64" fmla="*/ 154 w 154"/>
                  <a:gd name="T65" fmla="*/ 76 h 15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54"/>
                  <a:gd name="T100" fmla="*/ 0 h 153"/>
                  <a:gd name="T101" fmla="*/ 154 w 154"/>
                  <a:gd name="T102" fmla="*/ 153 h 15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54" h="153">
                    <a:moveTo>
                      <a:pt x="154" y="76"/>
                    </a:moveTo>
                    <a:lnTo>
                      <a:pt x="154" y="67"/>
                    </a:lnTo>
                    <a:lnTo>
                      <a:pt x="154" y="48"/>
                    </a:lnTo>
                    <a:lnTo>
                      <a:pt x="144" y="38"/>
                    </a:lnTo>
                    <a:lnTo>
                      <a:pt x="135" y="29"/>
                    </a:lnTo>
                    <a:lnTo>
                      <a:pt x="125" y="18"/>
                    </a:lnTo>
                    <a:lnTo>
                      <a:pt x="105" y="9"/>
                    </a:lnTo>
                    <a:lnTo>
                      <a:pt x="96" y="9"/>
                    </a:lnTo>
                    <a:lnTo>
                      <a:pt x="77" y="0"/>
                    </a:lnTo>
                    <a:lnTo>
                      <a:pt x="67" y="9"/>
                    </a:lnTo>
                    <a:lnTo>
                      <a:pt x="49" y="9"/>
                    </a:lnTo>
                    <a:lnTo>
                      <a:pt x="38" y="18"/>
                    </a:lnTo>
                    <a:lnTo>
                      <a:pt x="29" y="29"/>
                    </a:lnTo>
                    <a:lnTo>
                      <a:pt x="19" y="38"/>
                    </a:lnTo>
                    <a:lnTo>
                      <a:pt x="10" y="48"/>
                    </a:lnTo>
                    <a:lnTo>
                      <a:pt x="10" y="67"/>
                    </a:lnTo>
                    <a:lnTo>
                      <a:pt x="0" y="76"/>
                    </a:lnTo>
                    <a:lnTo>
                      <a:pt x="10" y="95"/>
                    </a:lnTo>
                    <a:lnTo>
                      <a:pt x="10" y="106"/>
                    </a:lnTo>
                    <a:lnTo>
                      <a:pt x="19" y="125"/>
                    </a:lnTo>
                    <a:lnTo>
                      <a:pt x="29" y="134"/>
                    </a:lnTo>
                    <a:lnTo>
                      <a:pt x="38" y="143"/>
                    </a:lnTo>
                    <a:lnTo>
                      <a:pt x="49" y="153"/>
                    </a:lnTo>
                    <a:lnTo>
                      <a:pt x="67" y="153"/>
                    </a:lnTo>
                    <a:lnTo>
                      <a:pt x="77" y="153"/>
                    </a:lnTo>
                    <a:lnTo>
                      <a:pt x="96" y="153"/>
                    </a:lnTo>
                    <a:lnTo>
                      <a:pt x="105" y="153"/>
                    </a:lnTo>
                    <a:lnTo>
                      <a:pt x="125" y="143"/>
                    </a:lnTo>
                    <a:lnTo>
                      <a:pt x="135" y="134"/>
                    </a:lnTo>
                    <a:lnTo>
                      <a:pt x="144" y="125"/>
                    </a:lnTo>
                    <a:lnTo>
                      <a:pt x="154" y="106"/>
                    </a:lnTo>
                    <a:lnTo>
                      <a:pt x="154" y="95"/>
                    </a:lnTo>
                    <a:lnTo>
                      <a:pt x="154" y="76"/>
                    </a:lnTo>
                    <a:close/>
                  </a:path>
                </a:pathLst>
              </a:custGeom>
              <a:solidFill>
                <a:srgbClr val="E8F9E8"/>
              </a:solidFill>
              <a:ln w="9525">
                <a:noFill/>
                <a:round/>
                <a:headEnd/>
                <a:tailEnd/>
              </a:ln>
            </p:spPr>
            <p:txBody>
              <a:bodyPr>
                <a:prstTxWarp prst="textNoShape">
                  <a:avLst/>
                </a:prstTxWarp>
              </a:bodyPr>
              <a:lstStyle/>
              <a:p>
                <a:endParaRPr lang="en-US"/>
              </a:p>
            </p:txBody>
          </p:sp>
          <p:sp>
            <p:nvSpPr>
              <p:cNvPr id="67922" name="Freeform 775"/>
              <p:cNvSpPr>
                <a:spLocks noChangeAspect="1"/>
              </p:cNvSpPr>
              <p:nvPr/>
            </p:nvSpPr>
            <p:spPr bwMode="auto">
              <a:xfrm>
                <a:off x="4299" y="2601"/>
                <a:ext cx="15" cy="15"/>
              </a:xfrm>
              <a:custGeom>
                <a:avLst/>
                <a:gdLst>
                  <a:gd name="T0" fmla="*/ 77 w 77"/>
                  <a:gd name="T1" fmla="*/ 38 h 77"/>
                  <a:gd name="T2" fmla="*/ 77 w 77"/>
                  <a:gd name="T3" fmla="*/ 29 h 77"/>
                  <a:gd name="T4" fmla="*/ 77 w 77"/>
                  <a:gd name="T5" fmla="*/ 19 h 77"/>
                  <a:gd name="T6" fmla="*/ 67 w 77"/>
                  <a:gd name="T7" fmla="*/ 10 h 77"/>
                  <a:gd name="T8" fmla="*/ 58 w 77"/>
                  <a:gd name="T9" fmla="*/ 10 h 77"/>
                  <a:gd name="T10" fmla="*/ 48 w 77"/>
                  <a:gd name="T11" fmla="*/ 0 h 77"/>
                  <a:gd name="T12" fmla="*/ 39 w 77"/>
                  <a:gd name="T13" fmla="*/ 0 h 77"/>
                  <a:gd name="T14" fmla="*/ 29 w 77"/>
                  <a:gd name="T15" fmla="*/ 0 h 77"/>
                  <a:gd name="T16" fmla="*/ 29 w 77"/>
                  <a:gd name="T17" fmla="*/ 10 h 77"/>
                  <a:gd name="T18" fmla="*/ 20 w 77"/>
                  <a:gd name="T19" fmla="*/ 10 h 77"/>
                  <a:gd name="T20" fmla="*/ 11 w 77"/>
                  <a:gd name="T21" fmla="*/ 10 h 77"/>
                  <a:gd name="T22" fmla="*/ 11 w 77"/>
                  <a:gd name="T23" fmla="*/ 19 h 77"/>
                  <a:gd name="T24" fmla="*/ 11 w 77"/>
                  <a:gd name="T25" fmla="*/ 29 h 77"/>
                  <a:gd name="T26" fmla="*/ 0 w 77"/>
                  <a:gd name="T27" fmla="*/ 29 h 77"/>
                  <a:gd name="T28" fmla="*/ 0 w 77"/>
                  <a:gd name="T29" fmla="*/ 38 h 77"/>
                  <a:gd name="T30" fmla="*/ 0 w 77"/>
                  <a:gd name="T31" fmla="*/ 48 h 77"/>
                  <a:gd name="T32" fmla="*/ 11 w 77"/>
                  <a:gd name="T33" fmla="*/ 57 h 77"/>
                  <a:gd name="T34" fmla="*/ 11 w 77"/>
                  <a:gd name="T35" fmla="*/ 68 h 77"/>
                  <a:gd name="T36" fmla="*/ 20 w 77"/>
                  <a:gd name="T37" fmla="*/ 77 h 77"/>
                  <a:gd name="T38" fmla="*/ 29 w 77"/>
                  <a:gd name="T39" fmla="*/ 77 h 77"/>
                  <a:gd name="T40" fmla="*/ 39 w 77"/>
                  <a:gd name="T41" fmla="*/ 77 h 77"/>
                  <a:gd name="T42" fmla="*/ 48 w 77"/>
                  <a:gd name="T43" fmla="*/ 77 h 77"/>
                  <a:gd name="T44" fmla="*/ 58 w 77"/>
                  <a:gd name="T45" fmla="*/ 77 h 77"/>
                  <a:gd name="T46" fmla="*/ 67 w 77"/>
                  <a:gd name="T47" fmla="*/ 68 h 77"/>
                  <a:gd name="T48" fmla="*/ 77 w 77"/>
                  <a:gd name="T49" fmla="*/ 57 h 77"/>
                  <a:gd name="T50" fmla="*/ 77 w 77"/>
                  <a:gd name="T51" fmla="*/ 48 h 77"/>
                  <a:gd name="T52" fmla="*/ 77 w 77"/>
                  <a:gd name="T53" fmla="*/ 38 h 77"/>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77"/>
                  <a:gd name="T82" fmla="*/ 0 h 77"/>
                  <a:gd name="T83" fmla="*/ 77 w 77"/>
                  <a:gd name="T84" fmla="*/ 77 h 77"/>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77" h="77">
                    <a:moveTo>
                      <a:pt x="77" y="38"/>
                    </a:moveTo>
                    <a:lnTo>
                      <a:pt x="77" y="29"/>
                    </a:lnTo>
                    <a:lnTo>
                      <a:pt x="77" y="19"/>
                    </a:lnTo>
                    <a:lnTo>
                      <a:pt x="67" y="10"/>
                    </a:lnTo>
                    <a:lnTo>
                      <a:pt x="58" y="10"/>
                    </a:lnTo>
                    <a:lnTo>
                      <a:pt x="48" y="0"/>
                    </a:lnTo>
                    <a:lnTo>
                      <a:pt x="39" y="0"/>
                    </a:lnTo>
                    <a:lnTo>
                      <a:pt x="29" y="0"/>
                    </a:lnTo>
                    <a:lnTo>
                      <a:pt x="29" y="10"/>
                    </a:lnTo>
                    <a:lnTo>
                      <a:pt x="20" y="10"/>
                    </a:lnTo>
                    <a:lnTo>
                      <a:pt x="11" y="10"/>
                    </a:lnTo>
                    <a:lnTo>
                      <a:pt x="11" y="19"/>
                    </a:lnTo>
                    <a:lnTo>
                      <a:pt x="11" y="29"/>
                    </a:lnTo>
                    <a:lnTo>
                      <a:pt x="0" y="29"/>
                    </a:lnTo>
                    <a:lnTo>
                      <a:pt x="0" y="38"/>
                    </a:lnTo>
                    <a:lnTo>
                      <a:pt x="0" y="48"/>
                    </a:lnTo>
                    <a:lnTo>
                      <a:pt x="11" y="57"/>
                    </a:lnTo>
                    <a:lnTo>
                      <a:pt x="11" y="68"/>
                    </a:lnTo>
                    <a:lnTo>
                      <a:pt x="20" y="77"/>
                    </a:lnTo>
                    <a:lnTo>
                      <a:pt x="29" y="77"/>
                    </a:lnTo>
                    <a:lnTo>
                      <a:pt x="39" y="77"/>
                    </a:lnTo>
                    <a:lnTo>
                      <a:pt x="48" y="77"/>
                    </a:lnTo>
                    <a:lnTo>
                      <a:pt x="58" y="77"/>
                    </a:lnTo>
                    <a:lnTo>
                      <a:pt x="67" y="68"/>
                    </a:lnTo>
                    <a:lnTo>
                      <a:pt x="77" y="57"/>
                    </a:lnTo>
                    <a:lnTo>
                      <a:pt x="77" y="48"/>
                    </a:lnTo>
                    <a:lnTo>
                      <a:pt x="77" y="38"/>
                    </a:lnTo>
                    <a:close/>
                  </a:path>
                </a:pathLst>
              </a:custGeom>
              <a:solidFill>
                <a:srgbClr val="FFFFFF"/>
              </a:solidFill>
              <a:ln w="9525">
                <a:noFill/>
                <a:round/>
                <a:headEnd/>
                <a:tailEnd/>
              </a:ln>
            </p:spPr>
            <p:txBody>
              <a:bodyPr>
                <a:prstTxWarp prst="textNoShape">
                  <a:avLst/>
                </a:prstTxWarp>
              </a:bodyPr>
              <a:lstStyle/>
              <a:p>
                <a:endParaRPr lang="en-US"/>
              </a:p>
            </p:txBody>
          </p:sp>
          <p:sp>
            <p:nvSpPr>
              <p:cNvPr id="67923" name="Freeform 776"/>
              <p:cNvSpPr>
                <a:spLocks noChangeAspect="1"/>
              </p:cNvSpPr>
              <p:nvPr/>
            </p:nvSpPr>
            <p:spPr bwMode="auto">
              <a:xfrm>
                <a:off x="3311" y="2566"/>
                <a:ext cx="30" cy="95"/>
              </a:xfrm>
              <a:custGeom>
                <a:avLst/>
                <a:gdLst>
                  <a:gd name="T0" fmla="*/ 153 w 153"/>
                  <a:gd name="T1" fmla="*/ 153 h 471"/>
                  <a:gd name="T2" fmla="*/ 153 w 153"/>
                  <a:gd name="T3" fmla="*/ 202 h 471"/>
                  <a:gd name="T4" fmla="*/ 153 w 153"/>
                  <a:gd name="T5" fmla="*/ 250 h 471"/>
                  <a:gd name="T6" fmla="*/ 144 w 153"/>
                  <a:gd name="T7" fmla="*/ 297 h 471"/>
                  <a:gd name="T8" fmla="*/ 134 w 153"/>
                  <a:gd name="T9" fmla="*/ 346 h 471"/>
                  <a:gd name="T10" fmla="*/ 125 w 153"/>
                  <a:gd name="T11" fmla="*/ 384 h 471"/>
                  <a:gd name="T12" fmla="*/ 96 w 153"/>
                  <a:gd name="T13" fmla="*/ 422 h 471"/>
                  <a:gd name="T14" fmla="*/ 67 w 153"/>
                  <a:gd name="T15" fmla="*/ 452 h 471"/>
                  <a:gd name="T16" fmla="*/ 29 w 153"/>
                  <a:gd name="T17" fmla="*/ 471 h 471"/>
                  <a:gd name="T18" fmla="*/ 48 w 153"/>
                  <a:gd name="T19" fmla="*/ 413 h 471"/>
                  <a:gd name="T20" fmla="*/ 67 w 153"/>
                  <a:gd name="T21" fmla="*/ 355 h 471"/>
                  <a:gd name="T22" fmla="*/ 76 w 153"/>
                  <a:gd name="T23" fmla="*/ 297 h 471"/>
                  <a:gd name="T24" fmla="*/ 76 w 153"/>
                  <a:gd name="T25" fmla="*/ 241 h 471"/>
                  <a:gd name="T26" fmla="*/ 76 w 153"/>
                  <a:gd name="T27" fmla="*/ 183 h 471"/>
                  <a:gd name="T28" fmla="*/ 67 w 153"/>
                  <a:gd name="T29" fmla="*/ 125 h 471"/>
                  <a:gd name="T30" fmla="*/ 39 w 153"/>
                  <a:gd name="T31" fmla="*/ 77 h 471"/>
                  <a:gd name="T32" fmla="*/ 0 w 153"/>
                  <a:gd name="T33" fmla="*/ 30 h 471"/>
                  <a:gd name="T34" fmla="*/ 20 w 153"/>
                  <a:gd name="T35" fmla="*/ 0 h 471"/>
                  <a:gd name="T36" fmla="*/ 39 w 153"/>
                  <a:gd name="T37" fmla="*/ 10 h 471"/>
                  <a:gd name="T38" fmla="*/ 67 w 153"/>
                  <a:gd name="T39" fmla="*/ 20 h 471"/>
                  <a:gd name="T40" fmla="*/ 87 w 153"/>
                  <a:gd name="T41" fmla="*/ 39 h 471"/>
                  <a:gd name="T42" fmla="*/ 106 w 153"/>
                  <a:gd name="T43" fmla="*/ 67 h 471"/>
                  <a:gd name="T44" fmla="*/ 115 w 153"/>
                  <a:gd name="T45" fmla="*/ 86 h 471"/>
                  <a:gd name="T46" fmla="*/ 134 w 153"/>
                  <a:gd name="T47" fmla="*/ 106 h 471"/>
                  <a:gd name="T48" fmla="*/ 144 w 153"/>
                  <a:gd name="T49" fmla="*/ 135 h 471"/>
                  <a:gd name="T50" fmla="*/ 153 w 153"/>
                  <a:gd name="T51" fmla="*/ 153 h 471"/>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53"/>
                  <a:gd name="T79" fmla="*/ 0 h 471"/>
                  <a:gd name="T80" fmla="*/ 153 w 153"/>
                  <a:gd name="T81" fmla="*/ 471 h 471"/>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53" h="471">
                    <a:moveTo>
                      <a:pt x="153" y="153"/>
                    </a:moveTo>
                    <a:lnTo>
                      <a:pt x="153" y="202"/>
                    </a:lnTo>
                    <a:lnTo>
                      <a:pt x="153" y="250"/>
                    </a:lnTo>
                    <a:lnTo>
                      <a:pt x="144" y="297"/>
                    </a:lnTo>
                    <a:lnTo>
                      <a:pt x="134" y="346"/>
                    </a:lnTo>
                    <a:lnTo>
                      <a:pt x="125" y="384"/>
                    </a:lnTo>
                    <a:lnTo>
                      <a:pt x="96" y="422"/>
                    </a:lnTo>
                    <a:lnTo>
                      <a:pt x="67" y="452"/>
                    </a:lnTo>
                    <a:lnTo>
                      <a:pt x="29" y="471"/>
                    </a:lnTo>
                    <a:lnTo>
                      <a:pt x="48" y="413"/>
                    </a:lnTo>
                    <a:lnTo>
                      <a:pt x="67" y="355"/>
                    </a:lnTo>
                    <a:lnTo>
                      <a:pt x="76" y="297"/>
                    </a:lnTo>
                    <a:lnTo>
                      <a:pt x="76" y="241"/>
                    </a:lnTo>
                    <a:lnTo>
                      <a:pt x="76" y="183"/>
                    </a:lnTo>
                    <a:lnTo>
                      <a:pt x="67" y="125"/>
                    </a:lnTo>
                    <a:lnTo>
                      <a:pt x="39" y="77"/>
                    </a:lnTo>
                    <a:lnTo>
                      <a:pt x="0" y="30"/>
                    </a:lnTo>
                    <a:lnTo>
                      <a:pt x="20" y="0"/>
                    </a:lnTo>
                    <a:lnTo>
                      <a:pt x="39" y="10"/>
                    </a:lnTo>
                    <a:lnTo>
                      <a:pt x="67" y="20"/>
                    </a:lnTo>
                    <a:lnTo>
                      <a:pt x="87" y="39"/>
                    </a:lnTo>
                    <a:lnTo>
                      <a:pt x="106" y="67"/>
                    </a:lnTo>
                    <a:lnTo>
                      <a:pt x="115" y="86"/>
                    </a:lnTo>
                    <a:lnTo>
                      <a:pt x="134" y="106"/>
                    </a:lnTo>
                    <a:lnTo>
                      <a:pt x="144" y="135"/>
                    </a:lnTo>
                    <a:lnTo>
                      <a:pt x="153" y="153"/>
                    </a:lnTo>
                    <a:close/>
                  </a:path>
                </a:pathLst>
              </a:custGeom>
              <a:solidFill>
                <a:srgbClr val="666666"/>
              </a:solidFill>
              <a:ln w="9525">
                <a:noFill/>
                <a:round/>
                <a:headEnd/>
                <a:tailEnd/>
              </a:ln>
            </p:spPr>
            <p:txBody>
              <a:bodyPr>
                <a:prstTxWarp prst="textNoShape">
                  <a:avLst/>
                </a:prstTxWarp>
              </a:bodyPr>
              <a:lstStyle/>
              <a:p>
                <a:endParaRPr lang="en-US"/>
              </a:p>
            </p:txBody>
          </p:sp>
          <p:sp>
            <p:nvSpPr>
              <p:cNvPr id="67924" name="Freeform 777"/>
              <p:cNvSpPr>
                <a:spLocks noChangeAspect="1"/>
              </p:cNvSpPr>
              <p:nvPr/>
            </p:nvSpPr>
            <p:spPr bwMode="auto">
              <a:xfrm>
                <a:off x="3096" y="2612"/>
                <a:ext cx="54" cy="56"/>
              </a:xfrm>
              <a:custGeom>
                <a:avLst/>
                <a:gdLst>
                  <a:gd name="T0" fmla="*/ 268 w 268"/>
                  <a:gd name="T1" fmla="*/ 39 h 278"/>
                  <a:gd name="T2" fmla="*/ 268 w 268"/>
                  <a:gd name="T3" fmla="*/ 78 h 278"/>
                  <a:gd name="T4" fmla="*/ 259 w 268"/>
                  <a:gd name="T5" fmla="*/ 106 h 278"/>
                  <a:gd name="T6" fmla="*/ 249 w 268"/>
                  <a:gd name="T7" fmla="*/ 135 h 278"/>
                  <a:gd name="T8" fmla="*/ 230 w 268"/>
                  <a:gd name="T9" fmla="*/ 164 h 278"/>
                  <a:gd name="T10" fmla="*/ 212 w 268"/>
                  <a:gd name="T11" fmla="*/ 192 h 278"/>
                  <a:gd name="T12" fmla="*/ 192 w 268"/>
                  <a:gd name="T13" fmla="*/ 222 h 278"/>
                  <a:gd name="T14" fmla="*/ 163 w 268"/>
                  <a:gd name="T15" fmla="*/ 250 h 278"/>
                  <a:gd name="T16" fmla="*/ 124 w 268"/>
                  <a:gd name="T17" fmla="*/ 269 h 278"/>
                  <a:gd name="T18" fmla="*/ 106 w 268"/>
                  <a:gd name="T19" fmla="*/ 278 h 278"/>
                  <a:gd name="T20" fmla="*/ 87 w 268"/>
                  <a:gd name="T21" fmla="*/ 278 h 278"/>
                  <a:gd name="T22" fmla="*/ 57 w 268"/>
                  <a:gd name="T23" fmla="*/ 278 h 278"/>
                  <a:gd name="T24" fmla="*/ 38 w 268"/>
                  <a:gd name="T25" fmla="*/ 269 h 278"/>
                  <a:gd name="T26" fmla="*/ 19 w 268"/>
                  <a:gd name="T27" fmla="*/ 259 h 278"/>
                  <a:gd name="T28" fmla="*/ 10 w 268"/>
                  <a:gd name="T29" fmla="*/ 241 h 278"/>
                  <a:gd name="T30" fmla="*/ 0 w 268"/>
                  <a:gd name="T31" fmla="*/ 222 h 278"/>
                  <a:gd name="T32" fmla="*/ 0 w 268"/>
                  <a:gd name="T33" fmla="*/ 192 h 278"/>
                  <a:gd name="T34" fmla="*/ 10 w 268"/>
                  <a:gd name="T35" fmla="*/ 173 h 278"/>
                  <a:gd name="T36" fmla="*/ 29 w 268"/>
                  <a:gd name="T37" fmla="*/ 145 h 278"/>
                  <a:gd name="T38" fmla="*/ 38 w 268"/>
                  <a:gd name="T39" fmla="*/ 116 h 278"/>
                  <a:gd name="T40" fmla="*/ 48 w 268"/>
                  <a:gd name="T41" fmla="*/ 97 h 278"/>
                  <a:gd name="T42" fmla="*/ 68 w 268"/>
                  <a:gd name="T43" fmla="*/ 67 h 278"/>
                  <a:gd name="T44" fmla="*/ 87 w 268"/>
                  <a:gd name="T45" fmla="*/ 48 h 278"/>
                  <a:gd name="T46" fmla="*/ 106 w 268"/>
                  <a:gd name="T47" fmla="*/ 20 h 278"/>
                  <a:gd name="T48" fmla="*/ 124 w 268"/>
                  <a:gd name="T49" fmla="*/ 0 h 278"/>
                  <a:gd name="T50" fmla="*/ 144 w 268"/>
                  <a:gd name="T51" fmla="*/ 0 h 278"/>
                  <a:gd name="T52" fmla="*/ 173 w 268"/>
                  <a:gd name="T53" fmla="*/ 0 h 278"/>
                  <a:gd name="T54" fmla="*/ 192 w 268"/>
                  <a:gd name="T55" fmla="*/ 0 h 278"/>
                  <a:gd name="T56" fmla="*/ 201 w 268"/>
                  <a:gd name="T57" fmla="*/ 0 h 278"/>
                  <a:gd name="T58" fmla="*/ 221 w 268"/>
                  <a:gd name="T59" fmla="*/ 11 h 278"/>
                  <a:gd name="T60" fmla="*/ 240 w 268"/>
                  <a:gd name="T61" fmla="*/ 20 h 278"/>
                  <a:gd name="T62" fmla="*/ 259 w 268"/>
                  <a:gd name="T63" fmla="*/ 30 h 278"/>
                  <a:gd name="T64" fmla="*/ 268 w 268"/>
                  <a:gd name="T65" fmla="*/ 39 h 27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68"/>
                  <a:gd name="T100" fmla="*/ 0 h 278"/>
                  <a:gd name="T101" fmla="*/ 268 w 268"/>
                  <a:gd name="T102" fmla="*/ 278 h 278"/>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68" h="278">
                    <a:moveTo>
                      <a:pt x="268" y="39"/>
                    </a:moveTo>
                    <a:lnTo>
                      <a:pt x="268" y="78"/>
                    </a:lnTo>
                    <a:lnTo>
                      <a:pt x="259" y="106"/>
                    </a:lnTo>
                    <a:lnTo>
                      <a:pt x="249" y="135"/>
                    </a:lnTo>
                    <a:lnTo>
                      <a:pt x="230" y="164"/>
                    </a:lnTo>
                    <a:lnTo>
                      <a:pt x="212" y="192"/>
                    </a:lnTo>
                    <a:lnTo>
                      <a:pt x="192" y="222"/>
                    </a:lnTo>
                    <a:lnTo>
                      <a:pt x="163" y="250"/>
                    </a:lnTo>
                    <a:lnTo>
                      <a:pt x="124" y="269"/>
                    </a:lnTo>
                    <a:lnTo>
                      <a:pt x="106" y="278"/>
                    </a:lnTo>
                    <a:lnTo>
                      <a:pt x="87" y="278"/>
                    </a:lnTo>
                    <a:lnTo>
                      <a:pt x="57" y="278"/>
                    </a:lnTo>
                    <a:lnTo>
                      <a:pt x="38" y="269"/>
                    </a:lnTo>
                    <a:lnTo>
                      <a:pt x="19" y="259"/>
                    </a:lnTo>
                    <a:lnTo>
                      <a:pt x="10" y="241"/>
                    </a:lnTo>
                    <a:lnTo>
                      <a:pt x="0" y="222"/>
                    </a:lnTo>
                    <a:lnTo>
                      <a:pt x="0" y="192"/>
                    </a:lnTo>
                    <a:lnTo>
                      <a:pt x="10" y="173"/>
                    </a:lnTo>
                    <a:lnTo>
                      <a:pt x="29" y="145"/>
                    </a:lnTo>
                    <a:lnTo>
                      <a:pt x="38" y="116"/>
                    </a:lnTo>
                    <a:lnTo>
                      <a:pt x="48" y="97"/>
                    </a:lnTo>
                    <a:lnTo>
                      <a:pt x="68" y="67"/>
                    </a:lnTo>
                    <a:lnTo>
                      <a:pt x="87" y="48"/>
                    </a:lnTo>
                    <a:lnTo>
                      <a:pt x="106" y="20"/>
                    </a:lnTo>
                    <a:lnTo>
                      <a:pt x="124" y="0"/>
                    </a:lnTo>
                    <a:lnTo>
                      <a:pt x="144" y="0"/>
                    </a:lnTo>
                    <a:lnTo>
                      <a:pt x="173" y="0"/>
                    </a:lnTo>
                    <a:lnTo>
                      <a:pt x="192" y="0"/>
                    </a:lnTo>
                    <a:lnTo>
                      <a:pt x="201" y="0"/>
                    </a:lnTo>
                    <a:lnTo>
                      <a:pt x="221" y="11"/>
                    </a:lnTo>
                    <a:lnTo>
                      <a:pt x="240" y="20"/>
                    </a:lnTo>
                    <a:lnTo>
                      <a:pt x="259" y="30"/>
                    </a:lnTo>
                    <a:lnTo>
                      <a:pt x="268" y="39"/>
                    </a:lnTo>
                    <a:close/>
                  </a:path>
                </a:pathLst>
              </a:custGeom>
              <a:solidFill>
                <a:srgbClr val="000000"/>
              </a:solidFill>
              <a:ln w="9525">
                <a:noFill/>
                <a:round/>
                <a:headEnd/>
                <a:tailEnd/>
              </a:ln>
            </p:spPr>
            <p:txBody>
              <a:bodyPr>
                <a:prstTxWarp prst="textNoShape">
                  <a:avLst/>
                </a:prstTxWarp>
              </a:bodyPr>
              <a:lstStyle/>
              <a:p>
                <a:endParaRPr lang="en-US"/>
              </a:p>
            </p:txBody>
          </p:sp>
          <p:sp>
            <p:nvSpPr>
              <p:cNvPr id="67925" name="Freeform 778"/>
              <p:cNvSpPr>
                <a:spLocks noChangeAspect="1"/>
              </p:cNvSpPr>
              <p:nvPr/>
            </p:nvSpPr>
            <p:spPr bwMode="auto">
              <a:xfrm>
                <a:off x="2400" y="2620"/>
                <a:ext cx="115" cy="194"/>
              </a:xfrm>
              <a:custGeom>
                <a:avLst/>
                <a:gdLst>
                  <a:gd name="T0" fmla="*/ 307 w 575"/>
                  <a:gd name="T1" fmla="*/ 106 h 969"/>
                  <a:gd name="T2" fmla="*/ 335 w 575"/>
                  <a:gd name="T3" fmla="*/ 183 h 969"/>
                  <a:gd name="T4" fmla="*/ 355 w 575"/>
                  <a:gd name="T5" fmla="*/ 259 h 969"/>
                  <a:gd name="T6" fmla="*/ 412 w 575"/>
                  <a:gd name="T7" fmla="*/ 307 h 969"/>
                  <a:gd name="T8" fmla="*/ 518 w 575"/>
                  <a:gd name="T9" fmla="*/ 364 h 969"/>
                  <a:gd name="T10" fmla="*/ 565 w 575"/>
                  <a:gd name="T11" fmla="*/ 489 h 969"/>
                  <a:gd name="T12" fmla="*/ 565 w 575"/>
                  <a:gd name="T13" fmla="*/ 624 h 969"/>
                  <a:gd name="T14" fmla="*/ 537 w 575"/>
                  <a:gd name="T15" fmla="*/ 758 h 969"/>
                  <a:gd name="T16" fmla="*/ 499 w 575"/>
                  <a:gd name="T17" fmla="*/ 844 h 969"/>
                  <a:gd name="T18" fmla="*/ 479 w 575"/>
                  <a:gd name="T19" fmla="*/ 891 h 969"/>
                  <a:gd name="T20" fmla="*/ 460 w 575"/>
                  <a:gd name="T21" fmla="*/ 940 h 969"/>
                  <a:gd name="T22" fmla="*/ 412 w 575"/>
                  <a:gd name="T23" fmla="*/ 969 h 969"/>
                  <a:gd name="T24" fmla="*/ 402 w 575"/>
                  <a:gd name="T25" fmla="*/ 891 h 969"/>
                  <a:gd name="T26" fmla="*/ 441 w 575"/>
                  <a:gd name="T27" fmla="*/ 749 h 969"/>
                  <a:gd name="T28" fmla="*/ 469 w 575"/>
                  <a:gd name="T29" fmla="*/ 594 h 969"/>
                  <a:gd name="T30" fmla="*/ 451 w 575"/>
                  <a:gd name="T31" fmla="*/ 480 h 969"/>
                  <a:gd name="T32" fmla="*/ 412 w 575"/>
                  <a:gd name="T33" fmla="*/ 413 h 969"/>
                  <a:gd name="T34" fmla="*/ 364 w 575"/>
                  <a:gd name="T35" fmla="*/ 383 h 969"/>
                  <a:gd name="T36" fmla="*/ 335 w 575"/>
                  <a:gd name="T37" fmla="*/ 394 h 969"/>
                  <a:gd name="T38" fmla="*/ 326 w 575"/>
                  <a:gd name="T39" fmla="*/ 422 h 969"/>
                  <a:gd name="T40" fmla="*/ 316 w 575"/>
                  <a:gd name="T41" fmla="*/ 460 h 969"/>
                  <a:gd name="T42" fmla="*/ 288 w 575"/>
                  <a:gd name="T43" fmla="*/ 460 h 969"/>
                  <a:gd name="T44" fmla="*/ 268 w 575"/>
                  <a:gd name="T45" fmla="*/ 441 h 969"/>
                  <a:gd name="T46" fmla="*/ 249 w 575"/>
                  <a:gd name="T47" fmla="*/ 383 h 969"/>
                  <a:gd name="T48" fmla="*/ 230 w 575"/>
                  <a:gd name="T49" fmla="*/ 297 h 969"/>
                  <a:gd name="T50" fmla="*/ 191 w 575"/>
                  <a:gd name="T51" fmla="*/ 269 h 969"/>
                  <a:gd name="T52" fmla="*/ 144 w 575"/>
                  <a:gd name="T53" fmla="*/ 259 h 969"/>
                  <a:gd name="T54" fmla="*/ 86 w 575"/>
                  <a:gd name="T55" fmla="*/ 327 h 969"/>
                  <a:gd name="T56" fmla="*/ 58 w 575"/>
                  <a:gd name="T57" fmla="*/ 307 h 969"/>
                  <a:gd name="T58" fmla="*/ 47 w 575"/>
                  <a:gd name="T59" fmla="*/ 278 h 969"/>
                  <a:gd name="T60" fmla="*/ 58 w 575"/>
                  <a:gd name="T61" fmla="*/ 250 h 969"/>
                  <a:gd name="T62" fmla="*/ 58 w 575"/>
                  <a:gd name="T63" fmla="*/ 211 h 969"/>
                  <a:gd name="T64" fmla="*/ 249 w 575"/>
                  <a:gd name="T65" fmla="*/ 211 h 969"/>
                  <a:gd name="T66" fmla="*/ 249 w 575"/>
                  <a:gd name="T67" fmla="*/ 172 h 969"/>
                  <a:gd name="T68" fmla="*/ 230 w 575"/>
                  <a:gd name="T69" fmla="*/ 144 h 969"/>
                  <a:gd name="T70" fmla="*/ 202 w 575"/>
                  <a:gd name="T71" fmla="*/ 115 h 969"/>
                  <a:gd name="T72" fmla="*/ 172 w 575"/>
                  <a:gd name="T73" fmla="*/ 77 h 969"/>
                  <a:gd name="T74" fmla="*/ 133 w 575"/>
                  <a:gd name="T75" fmla="*/ 58 h 969"/>
                  <a:gd name="T76" fmla="*/ 77 w 575"/>
                  <a:gd name="T77" fmla="*/ 48 h 969"/>
                  <a:gd name="T78" fmla="*/ 19 w 575"/>
                  <a:gd name="T79" fmla="*/ 39 h 969"/>
                  <a:gd name="T80" fmla="*/ 0 w 575"/>
                  <a:gd name="T81" fmla="*/ 0 h 969"/>
                  <a:gd name="T82" fmla="*/ 77 w 575"/>
                  <a:gd name="T83" fmla="*/ 0 h 969"/>
                  <a:gd name="T84" fmla="*/ 153 w 575"/>
                  <a:gd name="T85" fmla="*/ 9 h 969"/>
                  <a:gd name="T86" fmla="*/ 221 w 575"/>
                  <a:gd name="T87" fmla="*/ 39 h 969"/>
                  <a:gd name="T88" fmla="*/ 277 w 575"/>
                  <a:gd name="T89" fmla="*/ 77 h 969"/>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575"/>
                  <a:gd name="T136" fmla="*/ 0 h 969"/>
                  <a:gd name="T137" fmla="*/ 575 w 575"/>
                  <a:gd name="T138" fmla="*/ 969 h 969"/>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575" h="969">
                    <a:moveTo>
                      <a:pt x="277" y="77"/>
                    </a:moveTo>
                    <a:lnTo>
                      <a:pt x="307" y="106"/>
                    </a:lnTo>
                    <a:lnTo>
                      <a:pt x="326" y="144"/>
                    </a:lnTo>
                    <a:lnTo>
                      <a:pt x="335" y="183"/>
                    </a:lnTo>
                    <a:lnTo>
                      <a:pt x="344" y="220"/>
                    </a:lnTo>
                    <a:lnTo>
                      <a:pt x="355" y="259"/>
                    </a:lnTo>
                    <a:lnTo>
                      <a:pt x="383" y="288"/>
                    </a:lnTo>
                    <a:lnTo>
                      <a:pt x="412" y="307"/>
                    </a:lnTo>
                    <a:lnTo>
                      <a:pt x="460" y="316"/>
                    </a:lnTo>
                    <a:lnTo>
                      <a:pt x="518" y="364"/>
                    </a:lnTo>
                    <a:lnTo>
                      <a:pt x="546" y="422"/>
                    </a:lnTo>
                    <a:lnTo>
                      <a:pt x="565" y="489"/>
                    </a:lnTo>
                    <a:lnTo>
                      <a:pt x="575" y="556"/>
                    </a:lnTo>
                    <a:lnTo>
                      <a:pt x="565" y="624"/>
                    </a:lnTo>
                    <a:lnTo>
                      <a:pt x="556" y="691"/>
                    </a:lnTo>
                    <a:lnTo>
                      <a:pt x="537" y="758"/>
                    </a:lnTo>
                    <a:lnTo>
                      <a:pt x="518" y="824"/>
                    </a:lnTo>
                    <a:lnTo>
                      <a:pt x="499" y="844"/>
                    </a:lnTo>
                    <a:lnTo>
                      <a:pt x="488" y="863"/>
                    </a:lnTo>
                    <a:lnTo>
                      <a:pt x="479" y="891"/>
                    </a:lnTo>
                    <a:lnTo>
                      <a:pt x="469" y="921"/>
                    </a:lnTo>
                    <a:lnTo>
                      <a:pt x="460" y="940"/>
                    </a:lnTo>
                    <a:lnTo>
                      <a:pt x="441" y="959"/>
                    </a:lnTo>
                    <a:lnTo>
                      <a:pt x="412" y="969"/>
                    </a:lnTo>
                    <a:lnTo>
                      <a:pt x="383" y="969"/>
                    </a:lnTo>
                    <a:lnTo>
                      <a:pt x="402" y="891"/>
                    </a:lnTo>
                    <a:lnTo>
                      <a:pt x="421" y="824"/>
                    </a:lnTo>
                    <a:lnTo>
                      <a:pt x="441" y="749"/>
                    </a:lnTo>
                    <a:lnTo>
                      <a:pt x="460" y="671"/>
                    </a:lnTo>
                    <a:lnTo>
                      <a:pt x="469" y="594"/>
                    </a:lnTo>
                    <a:lnTo>
                      <a:pt x="460" y="518"/>
                    </a:lnTo>
                    <a:lnTo>
                      <a:pt x="451" y="480"/>
                    </a:lnTo>
                    <a:lnTo>
                      <a:pt x="432" y="450"/>
                    </a:lnTo>
                    <a:lnTo>
                      <a:pt x="412" y="413"/>
                    </a:lnTo>
                    <a:lnTo>
                      <a:pt x="383" y="383"/>
                    </a:lnTo>
                    <a:lnTo>
                      <a:pt x="364" y="383"/>
                    </a:lnTo>
                    <a:lnTo>
                      <a:pt x="344" y="383"/>
                    </a:lnTo>
                    <a:lnTo>
                      <a:pt x="335" y="394"/>
                    </a:lnTo>
                    <a:lnTo>
                      <a:pt x="326" y="413"/>
                    </a:lnTo>
                    <a:lnTo>
                      <a:pt x="326" y="422"/>
                    </a:lnTo>
                    <a:lnTo>
                      <a:pt x="316" y="441"/>
                    </a:lnTo>
                    <a:lnTo>
                      <a:pt x="316" y="460"/>
                    </a:lnTo>
                    <a:lnTo>
                      <a:pt x="307" y="470"/>
                    </a:lnTo>
                    <a:lnTo>
                      <a:pt x="288" y="460"/>
                    </a:lnTo>
                    <a:lnTo>
                      <a:pt x="277" y="450"/>
                    </a:lnTo>
                    <a:lnTo>
                      <a:pt x="268" y="441"/>
                    </a:lnTo>
                    <a:lnTo>
                      <a:pt x="258" y="422"/>
                    </a:lnTo>
                    <a:lnTo>
                      <a:pt x="249" y="383"/>
                    </a:lnTo>
                    <a:lnTo>
                      <a:pt x="249" y="336"/>
                    </a:lnTo>
                    <a:lnTo>
                      <a:pt x="230" y="297"/>
                    </a:lnTo>
                    <a:lnTo>
                      <a:pt x="211" y="269"/>
                    </a:lnTo>
                    <a:lnTo>
                      <a:pt x="191" y="269"/>
                    </a:lnTo>
                    <a:lnTo>
                      <a:pt x="172" y="259"/>
                    </a:lnTo>
                    <a:lnTo>
                      <a:pt x="144" y="259"/>
                    </a:lnTo>
                    <a:lnTo>
                      <a:pt x="114" y="269"/>
                    </a:lnTo>
                    <a:lnTo>
                      <a:pt x="86" y="327"/>
                    </a:lnTo>
                    <a:lnTo>
                      <a:pt x="67" y="316"/>
                    </a:lnTo>
                    <a:lnTo>
                      <a:pt x="58" y="307"/>
                    </a:lnTo>
                    <a:lnTo>
                      <a:pt x="58" y="288"/>
                    </a:lnTo>
                    <a:lnTo>
                      <a:pt x="47" y="278"/>
                    </a:lnTo>
                    <a:lnTo>
                      <a:pt x="58" y="259"/>
                    </a:lnTo>
                    <a:lnTo>
                      <a:pt x="58" y="250"/>
                    </a:lnTo>
                    <a:lnTo>
                      <a:pt x="58" y="230"/>
                    </a:lnTo>
                    <a:lnTo>
                      <a:pt x="58" y="211"/>
                    </a:lnTo>
                    <a:lnTo>
                      <a:pt x="239" y="230"/>
                    </a:lnTo>
                    <a:lnTo>
                      <a:pt x="249" y="211"/>
                    </a:lnTo>
                    <a:lnTo>
                      <a:pt x="249" y="192"/>
                    </a:lnTo>
                    <a:lnTo>
                      <a:pt x="249" y="172"/>
                    </a:lnTo>
                    <a:lnTo>
                      <a:pt x="239" y="163"/>
                    </a:lnTo>
                    <a:lnTo>
                      <a:pt x="230" y="144"/>
                    </a:lnTo>
                    <a:lnTo>
                      <a:pt x="221" y="134"/>
                    </a:lnTo>
                    <a:lnTo>
                      <a:pt x="202" y="115"/>
                    </a:lnTo>
                    <a:lnTo>
                      <a:pt x="202" y="106"/>
                    </a:lnTo>
                    <a:lnTo>
                      <a:pt x="172" y="77"/>
                    </a:lnTo>
                    <a:lnTo>
                      <a:pt x="153" y="67"/>
                    </a:lnTo>
                    <a:lnTo>
                      <a:pt x="133" y="58"/>
                    </a:lnTo>
                    <a:lnTo>
                      <a:pt x="105" y="48"/>
                    </a:lnTo>
                    <a:lnTo>
                      <a:pt x="77" y="48"/>
                    </a:lnTo>
                    <a:lnTo>
                      <a:pt x="47" y="39"/>
                    </a:lnTo>
                    <a:lnTo>
                      <a:pt x="19" y="39"/>
                    </a:lnTo>
                    <a:lnTo>
                      <a:pt x="0" y="28"/>
                    </a:lnTo>
                    <a:lnTo>
                      <a:pt x="0" y="0"/>
                    </a:lnTo>
                    <a:lnTo>
                      <a:pt x="38" y="0"/>
                    </a:lnTo>
                    <a:lnTo>
                      <a:pt x="77" y="0"/>
                    </a:lnTo>
                    <a:lnTo>
                      <a:pt x="114" y="9"/>
                    </a:lnTo>
                    <a:lnTo>
                      <a:pt x="153" y="9"/>
                    </a:lnTo>
                    <a:lnTo>
                      <a:pt x="182" y="28"/>
                    </a:lnTo>
                    <a:lnTo>
                      <a:pt x="221" y="39"/>
                    </a:lnTo>
                    <a:lnTo>
                      <a:pt x="249" y="58"/>
                    </a:lnTo>
                    <a:lnTo>
                      <a:pt x="277" y="77"/>
                    </a:lnTo>
                    <a:close/>
                  </a:path>
                </a:pathLst>
              </a:custGeom>
              <a:solidFill>
                <a:srgbClr val="666666"/>
              </a:solidFill>
              <a:ln w="9525">
                <a:noFill/>
                <a:round/>
                <a:headEnd/>
                <a:tailEnd/>
              </a:ln>
            </p:spPr>
            <p:txBody>
              <a:bodyPr>
                <a:prstTxWarp prst="textNoShape">
                  <a:avLst/>
                </a:prstTxWarp>
              </a:bodyPr>
              <a:lstStyle/>
              <a:p>
                <a:endParaRPr lang="en-US"/>
              </a:p>
            </p:txBody>
          </p:sp>
          <p:sp>
            <p:nvSpPr>
              <p:cNvPr id="67926" name="Freeform 779"/>
              <p:cNvSpPr>
                <a:spLocks noChangeAspect="1"/>
              </p:cNvSpPr>
              <p:nvPr/>
            </p:nvSpPr>
            <p:spPr bwMode="auto">
              <a:xfrm>
                <a:off x="3955" y="2632"/>
                <a:ext cx="129" cy="124"/>
              </a:xfrm>
              <a:custGeom>
                <a:avLst/>
                <a:gdLst>
                  <a:gd name="T0" fmla="*/ 643 w 643"/>
                  <a:gd name="T1" fmla="*/ 48 h 622"/>
                  <a:gd name="T2" fmla="*/ 604 w 643"/>
                  <a:gd name="T3" fmla="*/ 105 h 622"/>
                  <a:gd name="T4" fmla="*/ 546 w 643"/>
                  <a:gd name="T5" fmla="*/ 162 h 622"/>
                  <a:gd name="T6" fmla="*/ 488 w 643"/>
                  <a:gd name="T7" fmla="*/ 211 h 622"/>
                  <a:gd name="T8" fmla="*/ 432 w 643"/>
                  <a:gd name="T9" fmla="*/ 258 h 622"/>
                  <a:gd name="T10" fmla="*/ 374 w 643"/>
                  <a:gd name="T11" fmla="*/ 306 h 622"/>
                  <a:gd name="T12" fmla="*/ 326 w 643"/>
                  <a:gd name="T13" fmla="*/ 364 h 622"/>
                  <a:gd name="T14" fmla="*/ 288 w 643"/>
                  <a:gd name="T15" fmla="*/ 431 h 622"/>
                  <a:gd name="T16" fmla="*/ 258 w 643"/>
                  <a:gd name="T17" fmla="*/ 508 h 622"/>
                  <a:gd name="T18" fmla="*/ 230 w 643"/>
                  <a:gd name="T19" fmla="*/ 546 h 622"/>
                  <a:gd name="T20" fmla="*/ 202 w 643"/>
                  <a:gd name="T21" fmla="*/ 566 h 622"/>
                  <a:gd name="T22" fmla="*/ 172 w 643"/>
                  <a:gd name="T23" fmla="*/ 585 h 622"/>
                  <a:gd name="T24" fmla="*/ 144 w 643"/>
                  <a:gd name="T25" fmla="*/ 594 h 622"/>
                  <a:gd name="T26" fmla="*/ 105 w 643"/>
                  <a:gd name="T27" fmla="*/ 603 h 622"/>
                  <a:gd name="T28" fmla="*/ 77 w 643"/>
                  <a:gd name="T29" fmla="*/ 613 h 622"/>
                  <a:gd name="T30" fmla="*/ 38 w 643"/>
                  <a:gd name="T31" fmla="*/ 613 h 622"/>
                  <a:gd name="T32" fmla="*/ 0 w 643"/>
                  <a:gd name="T33" fmla="*/ 622 h 622"/>
                  <a:gd name="T34" fmla="*/ 9 w 643"/>
                  <a:gd name="T35" fmla="*/ 613 h 622"/>
                  <a:gd name="T36" fmla="*/ 28 w 643"/>
                  <a:gd name="T37" fmla="*/ 603 h 622"/>
                  <a:gd name="T38" fmla="*/ 47 w 643"/>
                  <a:gd name="T39" fmla="*/ 594 h 622"/>
                  <a:gd name="T40" fmla="*/ 58 w 643"/>
                  <a:gd name="T41" fmla="*/ 585 h 622"/>
                  <a:gd name="T42" fmla="*/ 77 w 643"/>
                  <a:gd name="T43" fmla="*/ 566 h 622"/>
                  <a:gd name="T44" fmla="*/ 96 w 643"/>
                  <a:gd name="T45" fmla="*/ 556 h 622"/>
                  <a:gd name="T46" fmla="*/ 105 w 643"/>
                  <a:gd name="T47" fmla="*/ 536 h 622"/>
                  <a:gd name="T48" fmla="*/ 124 w 643"/>
                  <a:gd name="T49" fmla="*/ 527 h 622"/>
                  <a:gd name="T50" fmla="*/ 105 w 643"/>
                  <a:gd name="T51" fmla="*/ 517 h 622"/>
                  <a:gd name="T52" fmla="*/ 96 w 643"/>
                  <a:gd name="T53" fmla="*/ 517 h 622"/>
                  <a:gd name="T54" fmla="*/ 77 w 643"/>
                  <a:gd name="T55" fmla="*/ 517 h 622"/>
                  <a:gd name="T56" fmla="*/ 67 w 643"/>
                  <a:gd name="T57" fmla="*/ 527 h 622"/>
                  <a:gd name="T58" fmla="*/ 47 w 643"/>
                  <a:gd name="T59" fmla="*/ 527 h 622"/>
                  <a:gd name="T60" fmla="*/ 38 w 643"/>
                  <a:gd name="T61" fmla="*/ 527 h 622"/>
                  <a:gd name="T62" fmla="*/ 19 w 643"/>
                  <a:gd name="T63" fmla="*/ 527 h 622"/>
                  <a:gd name="T64" fmla="*/ 9 w 643"/>
                  <a:gd name="T65" fmla="*/ 527 h 622"/>
                  <a:gd name="T66" fmla="*/ 77 w 643"/>
                  <a:gd name="T67" fmla="*/ 480 h 622"/>
                  <a:gd name="T68" fmla="*/ 144 w 643"/>
                  <a:gd name="T69" fmla="*/ 422 h 622"/>
                  <a:gd name="T70" fmla="*/ 191 w 643"/>
                  <a:gd name="T71" fmla="*/ 364 h 622"/>
                  <a:gd name="T72" fmla="*/ 249 w 643"/>
                  <a:gd name="T73" fmla="*/ 297 h 622"/>
                  <a:gd name="T74" fmla="*/ 297 w 643"/>
                  <a:gd name="T75" fmla="*/ 239 h 622"/>
                  <a:gd name="T76" fmla="*/ 355 w 643"/>
                  <a:gd name="T77" fmla="*/ 172 h 622"/>
                  <a:gd name="T78" fmla="*/ 412 w 643"/>
                  <a:gd name="T79" fmla="*/ 105 h 622"/>
                  <a:gd name="T80" fmla="*/ 479 w 643"/>
                  <a:gd name="T81" fmla="*/ 48 h 622"/>
                  <a:gd name="T82" fmla="*/ 460 w 643"/>
                  <a:gd name="T83" fmla="*/ 28 h 622"/>
                  <a:gd name="T84" fmla="*/ 479 w 643"/>
                  <a:gd name="T85" fmla="*/ 28 h 622"/>
                  <a:gd name="T86" fmla="*/ 508 w 643"/>
                  <a:gd name="T87" fmla="*/ 19 h 622"/>
                  <a:gd name="T88" fmla="*/ 537 w 643"/>
                  <a:gd name="T89" fmla="*/ 9 h 622"/>
                  <a:gd name="T90" fmla="*/ 556 w 643"/>
                  <a:gd name="T91" fmla="*/ 0 h 622"/>
                  <a:gd name="T92" fmla="*/ 585 w 643"/>
                  <a:gd name="T93" fmla="*/ 0 h 622"/>
                  <a:gd name="T94" fmla="*/ 613 w 643"/>
                  <a:gd name="T95" fmla="*/ 0 h 622"/>
                  <a:gd name="T96" fmla="*/ 632 w 643"/>
                  <a:gd name="T97" fmla="*/ 19 h 622"/>
                  <a:gd name="T98" fmla="*/ 643 w 643"/>
                  <a:gd name="T99" fmla="*/ 48 h 622"/>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643"/>
                  <a:gd name="T151" fmla="*/ 0 h 622"/>
                  <a:gd name="T152" fmla="*/ 643 w 643"/>
                  <a:gd name="T153" fmla="*/ 622 h 622"/>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643" h="622">
                    <a:moveTo>
                      <a:pt x="643" y="48"/>
                    </a:moveTo>
                    <a:lnTo>
                      <a:pt x="604" y="105"/>
                    </a:lnTo>
                    <a:lnTo>
                      <a:pt x="546" y="162"/>
                    </a:lnTo>
                    <a:lnTo>
                      <a:pt x="488" y="211"/>
                    </a:lnTo>
                    <a:lnTo>
                      <a:pt x="432" y="258"/>
                    </a:lnTo>
                    <a:lnTo>
                      <a:pt x="374" y="306"/>
                    </a:lnTo>
                    <a:lnTo>
                      <a:pt x="326" y="364"/>
                    </a:lnTo>
                    <a:lnTo>
                      <a:pt x="288" y="431"/>
                    </a:lnTo>
                    <a:lnTo>
                      <a:pt x="258" y="508"/>
                    </a:lnTo>
                    <a:lnTo>
                      <a:pt x="230" y="546"/>
                    </a:lnTo>
                    <a:lnTo>
                      <a:pt x="202" y="566"/>
                    </a:lnTo>
                    <a:lnTo>
                      <a:pt x="172" y="585"/>
                    </a:lnTo>
                    <a:lnTo>
                      <a:pt x="144" y="594"/>
                    </a:lnTo>
                    <a:lnTo>
                      <a:pt x="105" y="603"/>
                    </a:lnTo>
                    <a:lnTo>
                      <a:pt x="77" y="613"/>
                    </a:lnTo>
                    <a:lnTo>
                      <a:pt x="38" y="613"/>
                    </a:lnTo>
                    <a:lnTo>
                      <a:pt x="0" y="622"/>
                    </a:lnTo>
                    <a:lnTo>
                      <a:pt x="9" y="613"/>
                    </a:lnTo>
                    <a:lnTo>
                      <a:pt x="28" y="603"/>
                    </a:lnTo>
                    <a:lnTo>
                      <a:pt x="47" y="594"/>
                    </a:lnTo>
                    <a:lnTo>
                      <a:pt x="58" y="585"/>
                    </a:lnTo>
                    <a:lnTo>
                      <a:pt x="77" y="566"/>
                    </a:lnTo>
                    <a:lnTo>
                      <a:pt x="96" y="556"/>
                    </a:lnTo>
                    <a:lnTo>
                      <a:pt x="105" y="536"/>
                    </a:lnTo>
                    <a:lnTo>
                      <a:pt x="124" y="527"/>
                    </a:lnTo>
                    <a:lnTo>
                      <a:pt x="105" y="517"/>
                    </a:lnTo>
                    <a:lnTo>
                      <a:pt x="96" y="517"/>
                    </a:lnTo>
                    <a:lnTo>
                      <a:pt x="77" y="517"/>
                    </a:lnTo>
                    <a:lnTo>
                      <a:pt x="67" y="527"/>
                    </a:lnTo>
                    <a:lnTo>
                      <a:pt x="47" y="527"/>
                    </a:lnTo>
                    <a:lnTo>
                      <a:pt x="38" y="527"/>
                    </a:lnTo>
                    <a:lnTo>
                      <a:pt x="19" y="527"/>
                    </a:lnTo>
                    <a:lnTo>
                      <a:pt x="9" y="527"/>
                    </a:lnTo>
                    <a:lnTo>
                      <a:pt x="77" y="480"/>
                    </a:lnTo>
                    <a:lnTo>
                      <a:pt x="144" y="422"/>
                    </a:lnTo>
                    <a:lnTo>
                      <a:pt x="191" y="364"/>
                    </a:lnTo>
                    <a:lnTo>
                      <a:pt x="249" y="297"/>
                    </a:lnTo>
                    <a:lnTo>
                      <a:pt x="297" y="239"/>
                    </a:lnTo>
                    <a:lnTo>
                      <a:pt x="355" y="172"/>
                    </a:lnTo>
                    <a:lnTo>
                      <a:pt x="412" y="105"/>
                    </a:lnTo>
                    <a:lnTo>
                      <a:pt x="479" y="48"/>
                    </a:lnTo>
                    <a:lnTo>
                      <a:pt x="460" y="28"/>
                    </a:lnTo>
                    <a:lnTo>
                      <a:pt x="479" y="28"/>
                    </a:lnTo>
                    <a:lnTo>
                      <a:pt x="508" y="19"/>
                    </a:lnTo>
                    <a:lnTo>
                      <a:pt x="537" y="9"/>
                    </a:lnTo>
                    <a:lnTo>
                      <a:pt x="556" y="0"/>
                    </a:lnTo>
                    <a:lnTo>
                      <a:pt x="585" y="0"/>
                    </a:lnTo>
                    <a:lnTo>
                      <a:pt x="613" y="0"/>
                    </a:lnTo>
                    <a:lnTo>
                      <a:pt x="632" y="19"/>
                    </a:lnTo>
                    <a:lnTo>
                      <a:pt x="643" y="48"/>
                    </a:lnTo>
                    <a:close/>
                  </a:path>
                </a:pathLst>
              </a:custGeom>
              <a:solidFill>
                <a:srgbClr val="000000"/>
              </a:solidFill>
              <a:ln w="9525">
                <a:noFill/>
                <a:round/>
                <a:headEnd/>
                <a:tailEnd/>
              </a:ln>
            </p:spPr>
            <p:txBody>
              <a:bodyPr>
                <a:prstTxWarp prst="textNoShape">
                  <a:avLst/>
                </a:prstTxWarp>
              </a:bodyPr>
              <a:lstStyle/>
              <a:p>
                <a:endParaRPr lang="en-US"/>
              </a:p>
            </p:txBody>
          </p:sp>
          <p:sp>
            <p:nvSpPr>
              <p:cNvPr id="67927" name="Freeform 780"/>
              <p:cNvSpPr>
                <a:spLocks noChangeAspect="1"/>
              </p:cNvSpPr>
              <p:nvPr/>
            </p:nvSpPr>
            <p:spPr bwMode="auto">
              <a:xfrm>
                <a:off x="2317" y="2661"/>
                <a:ext cx="104" cy="180"/>
              </a:xfrm>
              <a:custGeom>
                <a:avLst/>
                <a:gdLst>
                  <a:gd name="T0" fmla="*/ 279 w 518"/>
                  <a:gd name="T1" fmla="*/ 345 h 901"/>
                  <a:gd name="T2" fmla="*/ 365 w 518"/>
                  <a:gd name="T3" fmla="*/ 392 h 901"/>
                  <a:gd name="T4" fmla="*/ 441 w 518"/>
                  <a:gd name="T5" fmla="*/ 450 h 901"/>
                  <a:gd name="T6" fmla="*/ 499 w 518"/>
                  <a:gd name="T7" fmla="*/ 536 h 901"/>
                  <a:gd name="T8" fmla="*/ 518 w 518"/>
                  <a:gd name="T9" fmla="*/ 633 h 901"/>
                  <a:gd name="T10" fmla="*/ 509 w 518"/>
                  <a:gd name="T11" fmla="*/ 719 h 901"/>
                  <a:gd name="T12" fmla="*/ 471 w 518"/>
                  <a:gd name="T13" fmla="*/ 805 h 901"/>
                  <a:gd name="T14" fmla="*/ 422 w 518"/>
                  <a:gd name="T15" fmla="*/ 872 h 901"/>
                  <a:gd name="T16" fmla="*/ 336 w 518"/>
                  <a:gd name="T17" fmla="*/ 901 h 901"/>
                  <a:gd name="T18" fmla="*/ 384 w 518"/>
                  <a:gd name="T19" fmla="*/ 824 h 901"/>
                  <a:gd name="T20" fmla="*/ 413 w 518"/>
                  <a:gd name="T21" fmla="*/ 728 h 901"/>
                  <a:gd name="T22" fmla="*/ 422 w 518"/>
                  <a:gd name="T23" fmla="*/ 633 h 901"/>
                  <a:gd name="T24" fmla="*/ 413 w 518"/>
                  <a:gd name="T25" fmla="*/ 536 h 901"/>
                  <a:gd name="T26" fmla="*/ 365 w 518"/>
                  <a:gd name="T27" fmla="*/ 478 h 901"/>
                  <a:gd name="T28" fmla="*/ 316 w 518"/>
                  <a:gd name="T29" fmla="*/ 431 h 901"/>
                  <a:gd name="T30" fmla="*/ 249 w 518"/>
                  <a:gd name="T31" fmla="*/ 402 h 901"/>
                  <a:gd name="T32" fmla="*/ 183 w 518"/>
                  <a:gd name="T33" fmla="*/ 422 h 901"/>
                  <a:gd name="T34" fmla="*/ 154 w 518"/>
                  <a:gd name="T35" fmla="*/ 441 h 901"/>
                  <a:gd name="T36" fmla="*/ 125 w 518"/>
                  <a:gd name="T37" fmla="*/ 459 h 901"/>
                  <a:gd name="T38" fmla="*/ 86 w 518"/>
                  <a:gd name="T39" fmla="*/ 478 h 901"/>
                  <a:gd name="T40" fmla="*/ 58 w 518"/>
                  <a:gd name="T41" fmla="*/ 498 h 901"/>
                  <a:gd name="T42" fmla="*/ 86 w 518"/>
                  <a:gd name="T43" fmla="*/ 450 h 901"/>
                  <a:gd name="T44" fmla="*/ 125 w 518"/>
                  <a:gd name="T45" fmla="*/ 402 h 901"/>
                  <a:gd name="T46" fmla="*/ 144 w 518"/>
                  <a:gd name="T47" fmla="*/ 354 h 901"/>
                  <a:gd name="T48" fmla="*/ 116 w 518"/>
                  <a:gd name="T49" fmla="*/ 306 h 901"/>
                  <a:gd name="T50" fmla="*/ 135 w 518"/>
                  <a:gd name="T51" fmla="*/ 325 h 901"/>
                  <a:gd name="T52" fmla="*/ 163 w 518"/>
                  <a:gd name="T53" fmla="*/ 316 h 901"/>
                  <a:gd name="T54" fmla="*/ 183 w 518"/>
                  <a:gd name="T55" fmla="*/ 306 h 901"/>
                  <a:gd name="T56" fmla="*/ 202 w 518"/>
                  <a:gd name="T57" fmla="*/ 278 h 901"/>
                  <a:gd name="T58" fmla="*/ 163 w 518"/>
                  <a:gd name="T59" fmla="*/ 201 h 901"/>
                  <a:gd name="T60" fmla="*/ 96 w 518"/>
                  <a:gd name="T61" fmla="*/ 134 h 901"/>
                  <a:gd name="T62" fmla="*/ 29 w 518"/>
                  <a:gd name="T63" fmla="*/ 76 h 901"/>
                  <a:gd name="T64" fmla="*/ 0 w 518"/>
                  <a:gd name="T65" fmla="*/ 0 h 901"/>
                  <a:gd name="T66" fmla="*/ 86 w 518"/>
                  <a:gd name="T67" fmla="*/ 67 h 901"/>
                  <a:gd name="T68" fmla="*/ 183 w 518"/>
                  <a:gd name="T69" fmla="*/ 134 h 901"/>
                  <a:gd name="T70" fmla="*/ 249 w 518"/>
                  <a:gd name="T71" fmla="*/ 211 h 901"/>
                  <a:gd name="T72" fmla="*/ 260 w 518"/>
                  <a:gd name="T73" fmla="*/ 268 h 901"/>
                  <a:gd name="T74" fmla="*/ 240 w 518"/>
                  <a:gd name="T75" fmla="*/ 325 h 901"/>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518"/>
                  <a:gd name="T115" fmla="*/ 0 h 901"/>
                  <a:gd name="T116" fmla="*/ 518 w 518"/>
                  <a:gd name="T117" fmla="*/ 901 h 901"/>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518" h="901">
                    <a:moveTo>
                      <a:pt x="240" y="325"/>
                    </a:moveTo>
                    <a:lnTo>
                      <a:pt x="279" y="345"/>
                    </a:lnTo>
                    <a:lnTo>
                      <a:pt x="327" y="364"/>
                    </a:lnTo>
                    <a:lnTo>
                      <a:pt x="365" y="392"/>
                    </a:lnTo>
                    <a:lnTo>
                      <a:pt x="404" y="422"/>
                    </a:lnTo>
                    <a:lnTo>
                      <a:pt x="441" y="450"/>
                    </a:lnTo>
                    <a:lnTo>
                      <a:pt x="471" y="489"/>
                    </a:lnTo>
                    <a:lnTo>
                      <a:pt x="499" y="536"/>
                    </a:lnTo>
                    <a:lnTo>
                      <a:pt x="509" y="575"/>
                    </a:lnTo>
                    <a:lnTo>
                      <a:pt x="518" y="633"/>
                    </a:lnTo>
                    <a:lnTo>
                      <a:pt x="509" y="680"/>
                    </a:lnTo>
                    <a:lnTo>
                      <a:pt x="509" y="719"/>
                    </a:lnTo>
                    <a:lnTo>
                      <a:pt x="490" y="767"/>
                    </a:lnTo>
                    <a:lnTo>
                      <a:pt x="471" y="805"/>
                    </a:lnTo>
                    <a:lnTo>
                      <a:pt x="451" y="844"/>
                    </a:lnTo>
                    <a:lnTo>
                      <a:pt x="422" y="872"/>
                    </a:lnTo>
                    <a:lnTo>
                      <a:pt x="384" y="901"/>
                    </a:lnTo>
                    <a:lnTo>
                      <a:pt x="336" y="901"/>
                    </a:lnTo>
                    <a:lnTo>
                      <a:pt x="365" y="863"/>
                    </a:lnTo>
                    <a:lnTo>
                      <a:pt x="384" y="824"/>
                    </a:lnTo>
                    <a:lnTo>
                      <a:pt x="404" y="777"/>
                    </a:lnTo>
                    <a:lnTo>
                      <a:pt x="413" y="728"/>
                    </a:lnTo>
                    <a:lnTo>
                      <a:pt x="422" y="680"/>
                    </a:lnTo>
                    <a:lnTo>
                      <a:pt x="422" y="633"/>
                    </a:lnTo>
                    <a:lnTo>
                      <a:pt x="422" y="584"/>
                    </a:lnTo>
                    <a:lnTo>
                      <a:pt x="413" y="536"/>
                    </a:lnTo>
                    <a:lnTo>
                      <a:pt x="393" y="508"/>
                    </a:lnTo>
                    <a:lnTo>
                      <a:pt x="365" y="478"/>
                    </a:lnTo>
                    <a:lnTo>
                      <a:pt x="346" y="450"/>
                    </a:lnTo>
                    <a:lnTo>
                      <a:pt x="316" y="431"/>
                    </a:lnTo>
                    <a:lnTo>
                      <a:pt x="288" y="412"/>
                    </a:lnTo>
                    <a:lnTo>
                      <a:pt x="249" y="402"/>
                    </a:lnTo>
                    <a:lnTo>
                      <a:pt x="221" y="402"/>
                    </a:lnTo>
                    <a:lnTo>
                      <a:pt x="183" y="422"/>
                    </a:lnTo>
                    <a:lnTo>
                      <a:pt x="163" y="431"/>
                    </a:lnTo>
                    <a:lnTo>
                      <a:pt x="154" y="441"/>
                    </a:lnTo>
                    <a:lnTo>
                      <a:pt x="135" y="450"/>
                    </a:lnTo>
                    <a:lnTo>
                      <a:pt x="125" y="459"/>
                    </a:lnTo>
                    <a:lnTo>
                      <a:pt x="105" y="469"/>
                    </a:lnTo>
                    <a:lnTo>
                      <a:pt x="86" y="478"/>
                    </a:lnTo>
                    <a:lnTo>
                      <a:pt x="77" y="489"/>
                    </a:lnTo>
                    <a:lnTo>
                      <a:pt x="58" y="498"/>
                    </a:lnTo>
                    <a:lnTo>
                      <a:pt x="67" y="469"/>
                    </a:lnTo>
                    <a:lnTo>
                      <a:pt x="86" y="450"/>
                    </a:lnTo>
                    <a:lnTo>
                      <a:pt x="105" y="431"/>
                    </a:lnTo>
                    <a:lnTo>
                      <a:pt x="125" y="402"/>
                    </a:lnTo>
                    <a:lnTo>
                      <a:pt x="135" y="383"/>
                    </a:lnTo>
                    <a:lnTo>
                      <a:pt x="144" y="354"/>
                    </a:lnTo>
                    <a:lnTo>
                      <a:pt x="135" y="336"/>
                    </a:lnTo>
                    <a:lnTo>
                      <a:pt x="116" y="306"/>
                    </a:lnTo>
                    <a:lnTo>
                      <a:pt x="125" y="316"/>
                    </a:lnTo>
                    <a:lnTo>
                      <a:pt x="135" y="325"/>
                    </a:lnTo>
                    <a:lnTo>
                      <a:pt x="154" y="325"/>
                    </a:lnTo>
                    <a:lnTo>
                      <a:pt x="163" y="316"/>
                    </a:lnTo>
                    <a:lnTo>
                      <a:pt x="172" y="316"/>
                    </a:lnTo>
                    <a:lnTo>
                      <a:pt x="183" y="306"/>
                    </a:lnTo>
                    <a:lnTo>
                      <a:pt x="192" y="297"/>
                    </a:lnTo>
                    <a:lnTo>
                      <a:pt x="202" y="278"/>
                    </a:lnTo>
                    <a:lnTo>
                      <a:pt x="192" y="239"/>
                    </a:lnTo>
                    <a:lnTo>
                      <a:pt x="163" y="201"/>
                    </a:lnTo>
                    <a:lnTo>
                      <a:pt x="135" y="162"/>
                    </a:lnTo>
                    <a:lnTo>
                      <a:pt x="96" y="134"/>
                    </a:lnTo>
                    <a:lnTo>
                      <a:pt x="67" y="105"/>
                    </a:lnTo>
                    <a:lnTo>
                      <a:pt x="29" y="76"/>
                    </a:lnTo>
                    <a:lnTo>
                      <a:pt x="10" y="37"/>
                    </a:lnTo>
                    <a:lnTo>
                      <a:pt x="0" y="0"/>
                    </a:lnTo>
                    <a:lnTo>
                      <a:pt x="39" y="28"/>
                    </a:lnTo>
                    <a:lnTo>
                      <a:pt x="86" y="67"/>
                    </a:lnTo>
                    <a:lnTo>
                      <a:pt x="135" y="95"/>
                    </a:lnTo>
                    <a:lnTo>
                      <a:pt x="183" y="134"/>
                    </a:lnTo>
                    <a:lnTo>
                      <a:pt x="221" y="172"/>
                    </a:lnTo>
                    <a:lnTo>
                      <a:pt x="249" y="211"/>
                    </a:lnTo>
                    <a:lnTo>
                      <a:pt x="249" y="239"/>
                    </a:lnTo>
                    <a:lnTo>
                      <a:pt x="260" y="268"/>
                    </a:lnTo>
                    <a:lnTo>
                      <a:pt x="249" y="297"/>
                    </a:lnTo>
                    <a:lnTo>
                      <a:pt x="240" y="325"/>
                    </a:lnTo>
                    <a:close/>
                  </a:path>
                </a:pathLst>
              </a:custGeom>
              <a:solidFill>
                <a:srgbClr val="666666"/>
              </a:solidFill>
              <a:ln w="9525">
                <a:noFill/>
                <a:round/>
                <a:headEnd/>
                <a:tailEnd/>
              </a:ln>
            </p:spPr>
            <p:txBody>
              <a:bodyPr>
                <a:prstTxWarp prst="textNoShape">
                  <a:avLst/>
                </a:prstTxWarp>
              </a:bodyPr>
              <a:lstStyle/>
              <a:p>
                <a:endParaRPr lang="en-US"/>
              </a:p>
            </p:txBody>
          </p:sp>
          <p:sp>
            <p:nvSpPr>
              <p:cNvPr id="67928" name="Freeform 781"/>
              <p:cNvSpPr>
                <a:spLocks noChangeAspect="1"/>
              </p:cNvSpPr>
              <p:nvPr/>
            </p:nvSpPr>
            <p:spPr bwMode="auto">
              <a:xfrm>
                <a:off x="3140" y="2680"/>
                <a:ext cx="50" cy="57"/>
              </a:xfrm>
              <a:custGeom>
                <a:avLst/>
                <a:gdLst>
                  <a:gd name="T0" fmla="*/ 201 w 249"/>
                  <a:gd name="T1" fmla="*/ 86 h 288"/>
                  <a:gd name="T2" fmla="*/ 201 w 249"/>
                  <a:gd name="T3" fmla="*/ 106 h 288"/>
                  <a:gd name="T4" fmla="*/ 211 w 249"/>
                  <a:gd name="T5" fmla="*/ 125 h 288"/>
                  <a:gd name="T6" fmla="*/ 221 w 249"/>
                  <a:gd name="T7" fmla="*/ 153 h 288"/>
                  <a:gd name="T8" fmla="*/ 230 w 249"/>
                  <a:gd name="T9" fmla="*/ 173 h 288"/>
                  <a:gd name="T10" fmla="*/ 249 w 249"/>
                  <a:gd name="T11" fmla="*/ 192 h 288"/>
                  <a:gd name="T12" fmla="*/ 249 w 249"/>
                  <a:gd name="T13" fmla="*/ 221 h 288"/>
                  <a:gd name="T14" fmla="*/ 249 w 249"/>
                  <a:gd name="T15" fmla="*/ 250 h 288"/>
                  <a:gd name="T16" fmla="*/ 230 w 249"/>
                  <a:gd name="T17" fmla="*/ 269 h 288"/>
                  <a:gd name="T18" fmla="*/ 201 w 249"/>
                  <a:gd name="T19" fmla="*/ 288 h 288"/>
                  <a:gd name="T20" fmla="*/ 172 w 249"/>
                  <a:gd name="T21" fmla="*/ 288 h 288"/>
                  <a:gd name="T22" fmla="*/ 144 w 249"/>
                  <a:gd name="T23" fmla="*/ 288 h 288"/>
                  <a:gd name="T24" fmla="*/ 115 w 249"/>
                  <a:gd name="T25" fmla="*/ 269 h 288"/>
                  <a:gd name="T26" fmla="*/ 86 w 249"/>
                  <a:gd name="T27" fmla="*/ 259 h 288"/>
                  <a:gd name="T28" fmla="*/ 67 w 249"/>
                  <a:gd name="T29" fmla="*/ 230 h 288"/>
                  <a:gd name="T30" fmla="*/ 38 w 249"/>
                  <a:gd name="T31" fmla="*/ 211 h 288"/>
                  <a:gd name="T32" fmla="*/ 19 w 249"/>
                  <a:gd name="T33" fmla="*/ 183 h 288"/>
                  <a:gd name="T34" fmla="*/ 19 w 249"/>
                  <a:gd name="T35" fmla="*/ 163 h 288"/>
                  <a:gd name="T36" fmla="*/ 9 w 249"/>
                  <a:gd name="T37" fmla="*/ 135 h 288"/>
                  <a:gd name="T38" fmla="*/ 9 w 249"/>
                  <a:gd name="T39" fmla="*/ 106 h 288"/>
                  <a:gd name="T40" fmla="*/ 0 w 249"/>
                  <a:gd name="T41" fmla="*/ 77 h 288"/>
                  <a:gd name="T42" fmla="*/ 0 w 249"/>
                  <a:gd name="T43" fmla="*/ 58 h 288"/>
                  <a:gd name="T44" fmla="*/ 9 w 249"/>
                  <a:gd name="T45" fmla="*/ 39 h 288"/>
                  <a:gd name="T46" fmla="*/ 19 w 249"/>
                  <a:gd name="T47" fmla="*/ 19 h 288"/>
                  <a:gd name="T48" fmla="*/ 47 w 249"/>
                  <a:gd name="T49" fmla="*/ 0 h 288"/>
                  <a:gd name="T50" fmla="*/ 77 w 249"/>
                  <a:gd name="T51" fmla="*/ 0 h 288"/>
                  <a:gd name="T52" fmla="*/ 105 w 249"/>
                  <a:gd name="T53" fmla="*/ 0 h 288"/>
                  <a:gd name="T54" fmla="*/ 124 w 249"/>
                  <a:gd name="T55" fmla="*/ 0 h 288"/>
                  <a:gd name="T56" fmla="*/ 153 w 249"/>
                  <a:gd name="T57" fmla="*/ 10 h 288"/>
                  <a:gd name="T58" fmla="*/ 172 w 249"/>
                  <a:gd name="T59" fmla="*/ 30 h 288"/>
                  <a:gd name="T60" fmla="*/ 182 w 249"/>
                  <a:gd name="T61" fmla="*/ 39 h 288"/>
                  <a:gd name="T62" fmla="*/ 201 w 249"/>
                  <a:gd name="T63" fmla="*/ 58 h 288"/>
                  <a:gd name="T64" fmla="*/ 201 w 249"/>
                  <a:gd name="T65" fmla="*/ 86 h 28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49"/>
                  <a:gd name="T100" fmla="*/ 0 h 288"/>
                  <a:gd name="T101" fmla="*/ 249 w 249"/>
                  <a:gd name="T102" fmla="*/ 288 h 288"/>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49" h="288">
                    <a:moveTo>
                      <a:pt x="201" y="86"/>
                    </a:moveTo>
                    <a:lnTo>
                      <a:pt x="201" y="106"/>
                    </a:lnTo>
                    <a:lnTo>
                      <a:pt x="211" y="125"/>
                    </a:lnTo>
                    <a:lnTo>
                      <a:pt x="221" y="153"/>
                    </a:lnTo>
                    <a:lnTo>
                      <a:pt x="230" y="173"/>
                    </a:lnTo>
                    <a:lnTo>
                      <a:pt x="249" y="192"/>
                    </a:lnTo>
                    <a:lnTo>
                      <a:pt x="249" y="221"/>
                    </a:lnTo>
                    <a:lnTo>
                      <a:pt x="249" y="250"/>
                    </a:lnTo>
                    <a:lnTo>
                      <a:pt x="230" y="269"/>
                    </a:lnTo>
                    <a:lnTo>
                      <a:pt x="201" y="288"/>
                    </a:lnTo>
                    <a:lnTo>
                      <a:pt x="172" y="288"/>
                    </a:lnTo>
                    <a:lnTo>
                      <a:pt x="144" y="288"/>
                    </a:lnTo>
                    <a:lnTo>
                      <a:pt x="115" y="269"/>
                    </a:lnTo>
                    <a:lnTo>
                      <a:pt x="86" y="259"/>
                    </a:lnTo>
                    <a:lnTo>
                      <a:pt x="67" y="230"/>
                    </a:lnTo>
                    <a:lnTo>
                      <a:pt x="38" y="211"/>
                    </a:lnTo>
                    <a:lnTo>
                      <a:pt x="19" y="183"/>
                    </a:lnTo>
                    <a:lnTo>
                      <a:pt x="19" y="163"/>
                    </a:lnTo>
                    <a:lnTo>
                      <a:pt x="9" y="135"/>
                    </a:lnTo>
                    <a:lnTo>
                      <a:pt x="9" y="106"/>
                    </a:lnTo>
                    <a:lnTo>
                      <a:pt x="0" y="77"/>
                    </a:lnTo>
                    <a:lnTo>
                      <a:pt x="0" y="58"/>
                    </a:lnTo>
                    <a:lnTo>
                      <a:pt x="9" y="39"/>
                    </a:lnTo>
                    <a:lnTo>
                      <a:pt x="19" y="19"/>
                    </a:lnTo>
                    <a:lnTo>
                      <a:pt x="47" y="0"/>
                    </a:lnTo>
                    <a:lnTo>
                      <a:pt x="77" y="0"/>
                    </a:lnTo>
                    <a:lnTo>
                      <a:pt x="105" y="0"/>
                    </a:lnTo>
                    <a:lnTo>
                      <a:pt x="124" y="0"/>
                    </a:lnTo>
                    <a:lnTo>
                      <a:pt x="153" y="10"/>
                    </a:lnTo>
                    <a:lnTo>
                      <a:pt x="172" y="30"/>
                    </a:lnTo>
                    <a:lnTo>
                      <a:pt x="182" y="39"/>
                    </a:lnTo>
                    <a:lnTo>
                      <a:pt x="201" y="58"/>
                    </a:lnTo>
                    <a:lnTo>
                      <a:pt x="201" y="86"/>
                    </a:lnTo>
                    <a:close/>
                  </a:path>
                </a:pathLst>
              </a:custGeom>
              <a:solidFill>
                <a:srgbClr val="000000"/>
              </a:solidFill>
              <a:ln w="9525">
                <a:noFill/>
                <a:round/>
                <a:headEnd/>
                <a:tailEnd/>
              </a:ln>
            </p:spPr>
            <p:txBody>
              <a:bodyPr>
                <a:prstTxWarp prst="textNoShape">
                  <a:avLst/>
                </a:prstTxWarp>
              </a:bodyPr>
              <a:lstStyle/>
              <a:p>
                <a:endParaRPr lang="en-US"/>
              </a:p>
            </p:txBody>
          </p:sp>
          <p:sp>
            <p:nvSpPr>
              <p:cNvPr id="67929" name="Freeform 782"/>
              <p:cNvSpPr>
                <a:spLocks noChangeAspect="1"/>
              </p:cNvSpPr>
              <p:nvPr/>
            </p:nvSpPr>
            <p:spPr bwMode="auto">
              <a:xfrm>
                <a:off x="2189" y="2695"/>
                <a:ext cx="142" cy="171"/>
              </a:xfrm>
              <a:custGeom>
                <a:avLst/>
                <a:gdLst>
                  <a:gd name="T0" fmla="*/ 412 w 709"/>
                  <a:gd name="T1" fmla="*/ 211 h 853"/>
                  <a:gd name="T2" fmla="*/ 441 w 709"/>
                  <a:gd name="T3" fmla="*/ 259 h 853"/>
                  <a:gd name="T4" fmla="*/ 489 w 709"/>
                  <a:gd name="T5" fmla="*/ 287 h 853"/>
                  <a:gd name="T6" fmla="*/ 537 w 709"/>
                  <a:gd name="T7" fmla="*/ 317 h 853"/>
                  <a:gd name="T8" fmla="*/ 584 w 709"/>
                  <a:gd name="T9" fmla="*/ 375 h 853"/>
                  <a:gd name="T10" fmla="*/ 633 w 709"/>
                  <a:gd name="T11" fmla="*/ 450 h 853"/>
                  <a:gd name="T12" fmla="*/ 681 w 709"/>
                  <a:gd name="T13" fmla="*/ 528 h 853"/>
                  <a:gd name="T14" fmla="*/ 709 w 709"/>
                  <a:gd name="T15" fmla="*/ 614 h 853"/>
                  <a:gd name="T16" fmla="*/ 709 w 709"/>
                  <a:gd name="T17" fmla="*/ 681 h 853"/>
                  <a:gd name="T18" fmla="*/ 700 w 709"/>
                  <a:gd name="T19" fmla="*/ 739 h 853"/>
                  <a:gd name="T20" fmla="*/ 691 w 709"/>
                  <a:gd name="T21" fmla="*/ 786 h 853"/>
                  <a:gd name="T22" fmla="*/ 671 w 709"/>
                  <a:gd name="T23" fmla="*/ 835 h 853"/>
                  <a:gd name="T24" fmla="*/ 594 w 709"/>
                  <a:gd name="T25" fmla="*/ 853 h 853"/>
                  <a:gd name="T26" fmla="*/ 623 w 709"/>
                  <a:gd name="T27" fmla="*/ 777 h 853"/>
                  <a:gd name="T28" fmla="*/ 633 w 709"/>
                  <a:gd name="T29" fmla="*/ 681 h 853"/>
                  <a:gd name="T30" fmla="*/ 623 w 709"/>
                  <a:gd name="T31" fmla="*/ 585 h 853"/>
                  <a:gd name="T32" fmla="*/ 584 w 709"/>
                  <a:gd name="T33" fmla="*/ 508 h 853"/>
                  <a:gd name="T34" fmla="*/ 556 w 709"/>
                  <a:gd name="T35" fmla="*/ 461 h 853"/>
                  <a:gd name="T36" fmla="*/ 517 w 709"/>
                  <a:gd name="T37" fmla="*/ 422 h 853"/>
                  <a:gd name="T38" fmla="*/ 479 w 709"/>
                  <a:gd name="T39" fmla="*/ 394 h 853"/>
                  <a:gd name="T40" fmla="*/ 441 w 709"/>
                  <a:gd name="T41" fmla="*/ 345 h 853"/>
                  <a:gd name="T42" fmla="*/ 393 w 709"/>
                  <a:gd name="T43" fmla="*/ 403 h 853"/>
                  <a:gd name="T44" fmla="*/ 373 w 709"/>
                  <a:gd name="T45" fmla="*/ 470 h 853"/>
                  <a:gd name="T46" fmla="*/ 345 w 709"/>
                  <a:gd name="T47" fmla="*/ 537 h 853"/>
                  <a:gd name="T48" fmla="*/ 287 w 709"/>
                  <a:gd name="T49" fmla="*/ 575 h 853"/>
                  <a:gd name="T50" fmla="*/ 297 w 709"/>
                  <a:gd name="T51" fmla="*/ 489 h 853"/>
                  <a:gd name="T52" fmla="*/ 326 w 709"/>
                  <a:gd name="T53" fmla="*/ 394 h 853"/>
                  <a:gd name="T54" fmla="*/ 326 w 709"/>
                  <a:gd name="T55" fmla="*/ 306 h 853"/>
                  <a:gd name="T56" fmla="*/ 306 w 709"/>
                  <a:gd name="T57" fmla="*/ 278 h 853"/>
                  <a:gd name="T58" fmla="*/ 259 w 709"/>
                  <a:gd name="T59" fmla="*/ 259 h 853"/>
                  <a:gd name="T60" fmla="*/ 239 w 709"/>
                  <a:gd name="T61" fmla="*/ 259 h 853"/>
                  <a:gd name="T62" fmla="*/ 220 w 709"/>
                  <a:gd name="T63" fmla="*/ 269 h 853"/>
                  <a:gd name="T64" fmla="*/ 201 w 709"/>
                  <a:gd name="T65" fmla="*/ 278 h 853"/>
                  <a:gd name="T66" fmla="*/ 201 w 709"/>
                  <a:gd name="T67" fmla="*/ 250 h 853"/>
                  <a:gd name="T68" fmla="*/ 220 w 709"/>
                  <a:gd name="T69" fmla="*/ 230 h 853"/>
                  <a:gd name="T70" fmla="*/ 259 w 709"/>
                  <a:gd name="T71" fmla="*/ 220 h 853"/>
                  <a:gd name="T72" fmla="*/ 297 w 709"/>
                  <a:gd name="T73" fmla="*/ 220 h 853"/>
                  <a:gd name="T74" fmla="*/ 326 w 709"/>
                  <a:gd name="T75" fmla="*/ 201 h 853"/>
                  <a:gd name="T76" fmla="*/ 306 w 709"/>
                  <a:gd name="T77" fmla="*/ 144 h 853"/>
                  <a:gd name="T78" fmla="*/ 268 w 709"/>
                  <a:gd name="T79" fmla="*/ 106 h 853"/>
                  <a:gd name="T80" fmla="*/ 220 w 709"/>
                  <a:gd name="T81" fmla="*/ 67 h 853"/>
                  <a:gd name="T82" fmla="*/ 0 w 709"/>
                  <a:gd name="T83" fmla="*/ 29 h 853"/>
                  <a:gd name="T84" fmla="*/ 86 w 709"/>
                  <a:gd name="T85" fmla="*/ 0 h 853"/>
                  <a:gd name="T86" fmla="*/ 173 w 709"/>
                  <a:gd name="T87" fmla="*/ 0 h 853"/>
                  <a:gd name="T88" fmla="*/ 249 w 709"/>
                  <a:gd name="T89" fmla="*/ 29 h 853"/>
                  <a:gd name="T90" fmla="*/ 326 w 709"/>
                  <a:gd name="T91" fmla="*/ 67 h 853"/>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709"/>
                  <a:gd name="T139" fmla="*/ 0 h 853"/>
                  <a:gd name="T140" fmla="*/ 709 w 709"/>
                  <a:gd name="T141" fmla="*/ 853 h 853"/>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709" h="853">
                    <a:moveTo>
                      <a:pt x="412" y="182"/>
                    </a:moveTo>
                    <a:lnTo>
                      <a:pt x="412" y="211"/>
                    </a:lnTo>
                    <a:lnTo>
                      <a:pt x="422" y="240"/>
                    </a:lnTo>
                    <a:lnTo>
                      <a:pt x="441" y="259"/>
                    </a:lnTo>
                    <a:lnTo>
                      <a:pt x="461" y="269"/>
                    </a:lnTo>
                    <a:lnTo>
                      <a:pt x="489" y="287"/>
                    </a:lnTo>
                    <a:lnTo>
                      <a:pt x="517" y="297"/>
                    </a:lnTo>
                    <a:lnTo>
                      <a:pt x="537" y="317"/>
                    </a:lnTo>
                    <a:lnTo>
                      <a:pt x="556" y="336"/>
                    </a:lnTo>
                    <a:lnTo>
                      <a:pt x="584" y="375"/>
                    </a:lnTo>
                    <a:lnTo>
                      <a:pt x="614" y="412"/>
                    </a:lnTo>
                    <a:lnTo>
                      <a:pt x="633" y="450"/>
                    </a:lnTo>
                    <a:lnTo>
                      <a:pt x="661" y="489"/>
                    </a:lnTo>
                    <a:lnTo>
                      <a:pt x="681" y="528"/>
                    </a:lnTo>
                    <a:lnTo>
                      <a:pt x="700" y="566"/>
                    </a:lnTo>
                    <a:lnTo>
                      <a:pt x="709" y="614"/>
                    </a:lnTo>
                    <a:lnTo>
                      <a:pt x="709" y="661"/>
                    </a:lnTo>
                    <a:lnTo>
                      <a:pt x="709" y="681"/>
                    </a:lnTo>
                    <a:lnTo>
                      <a:pt x="700" y="710"/>
                    </a:lnTo>
                    <a:lnTo>
                      <a:pt x="700" y="739"/>
                    </a:lnTo>
                    <a:lnTo>
                      <a:pt x="700" y="767"/>
                    </a:lnTo>
                    <a:lnTo>
                      <a:pt x="691" y="786"/>
                    </a:lnTo>
                    <a:lnTo>
                      <a:pt x="681" y="816"/>
                    </a:lnTo>
                    <a:lnTo>
                      <a:pt x="671" y="835"/>
                    </a:lnTo>
                    <a:lnTo>
                      <a:pt x="661" y="853"/>
                    </a:lnTo>
                    <a:lnTo>
                      <a:pt x="594" y="853"/>
                    </a:lnTo>
                    <a:lnTo>
                      <a:pt x="614" y="816"/>
                    </a:lnTo>
                    <a:lnTo>
                      <a:pt x="623" y="777"/>
                    </a:lnTo>
                    <a:lnTo>
                      <a:pt x="633" y="729"/>
                    </a:lnTo>
                    <a:lnTo>
                      <a:pt x="633" y="681"/>
                    </a:lnTo>
                    <a:lnTo>
                      <a:pt x="623" y="633"/>
                    </a:lnTo>
                    <a:lnTo>
                      <a:pt x="623" y="585"/>
                    </a:lnTo>
                    <a:lnTo>
                      <a:pt x="603" y="547"/>
                    </a:lnTo>
                    <a:lnTo>
                      <a:pt x="584" y="508"/>
                    </a:lnTo>
                    <a:lnTo>
                      <a:pt x="566" y="480"/>
                    </a:lnTo>
                    <a:lnTo>
                      <a:pt x="556" y="461"/>
                    </a:lnTo>
                    <a:lnTo>
                      <a:pt x="537" y="441"/>
                    </a:lnTo>
                    <a:lnTo>
                      <a:pt x="517" y="422"/>
                    </a:lnTo>
                    <a:lnTo>
                      <a:pt x="498" y="403"/>
                    </a:lnTo>
                    <a:lnTo>
                      <a:pt x="479" y="394"/>
                    </a:lnTo>
                    <a:lnTo>
                      <a:pt x="461" y="375"/>
                    </a:lnTo>
                    <a:lnTo>
                      <a:pt x="441" y="345"/>
                    </a:lnTo>
                    <a:lnTo>
                      <a:pt x="412" y="375"/>
                    </a:lnTo>
                    <a:lnTo>
                      <a:pt x="393" y="403"/>
                    </a:lnTo>
                    <a:lnTo>
                      <a:pt x="383" y="431"/>
                    </a:lnTo>
                    <a:lnTo>
                      <a:pt x="373" y="470"/>
                    </a:lnTo>
                    <a:lnTo>
                      <a:pt x="364" y="508"/>
                    </a:lnTo>
                    <a:lnTo>
                      <a:pt x="345" y="537"/>
                    </a:lnTo>
                    <a:lnTo>
                      <a:pt x="326" y="566"/>
                    </a:lnTo>
                    <a:lnTo>
                      <a:pt x="287" y="575"/>
                    </a:lnTo>
                    <a:lnTo>
                      <a:pt x="287" y="537"/>
                    </a:lnTo>
                    <a:lnTo>
                      <a:pt x="297" y="489"/>
                    </a:lnTo>
                    <a:lnTo>
                      <a:pt x="317" y="441"/>
                    </a:lnTo>
                    <a:lnTo>
                      <a:pt x="326" y="394"/>
                    </a:lnTo>
                    <a:lnTo>
                      <a:pt x="336" y="345"/>
                    </a:lnTo>
                    <a:lnTo>
                      <a:pt x="326" y="306"/>
                    </a:lnTo>
                    <a:lnTo>
                      <a:pt x="317" y="287"/>
                    </a:lnTo>
                    <a:lnTo>
                      <a:pt x="306" y="278"/>
                    </a:lnTo>
                    <a:lnTo>
                      <a:pt x="287" y="269"/>
                    </a:lnTo>
                    <a:lnTo>
                      <a:pt x="259" y="259"/>
                    </a:lnTo>
                    <a:lnTo>
                      <a:pt x="249" y="259"/>
                    </a:lnTo>
                    <a:lnTo>
                      <a:pt x="239" y="259"/>
                    </a:lnTo>
                    <a:lnTo>
                      <a:pt x="230" y="269"/>
                    </a:lnTo>
                    <a:lnTo>
                      <a:pt x="220" y="269"/>
                    </a:lnTo>
                    <a:lnTo>
                      <a:pt x="211" y="278"/>
                    </a:lnTo>
                    <a:lnTo>
                      <a:pt x="201" y="278"/>
                    </a:lnTo>
                    <a:lnTo>
                      <a:pt x="192" y="259"/>
                    </a:lnTo>
                    <a:lnTo>
                      <a:pt x="201" y="250"/>
                    </a:lnTo>
                    <a:lnTo>
                      <a:pt x="211" y="240"/>
                    </a:lnTo>
                    <a:lnTo>
                      <a:pt x="220" y="230"/>
                    </a:lnTo>
                    <a:lnTo>
                      <a:pt x="239" y="230"/>
                    </a:lnTo>
                    <a:lnTo>
                      <a:pt x="259" y="220"/>
                    </a:lnTo>
                    <a:lnTo>
                      <a:pt x="278" y="220"/>
                    </a:lnTo>
                    <a:lnTo>
                      <a:pt x="297" y="220"/>
                    </a:lnTo>
                    <a:lnTo>
                      <a:pt x="317" y="220"/>
                    </a:lnTo>
                    <a:lnTo>
                      <a:pt x="326" y="201"/>
                    </a:lnTo>
                    <a:lnTo>
                      <a:pt x="326" y="173"/>
                    </a:lnTo>
                    <a:lnTo>
                      <a:pt x="306" y="144"/>
                    </a:lnTo>
                    <a:lnTo>
                      <a:pt x="287" y="125"/>
                    </a:lnTo>
                    <a:lnTo>
                      <a:pt x="268" y="106"/>
                    </a:lnTo>
                    <a:lnTo>
                      <a:pt x="249" y="86"/>
                    </a:lnTo>
                    <a:lnTo>
                      <a:pt x="220" y="67"/>
                    </a:lnTo>
                    <a:lnTo>
                      <a:pt x="201" y="48"/>
                    </a:lnTo>
                    <a:lnTo>
                      <a:pt x="0" y="29"/>
                    </a:lnTo>
                    <a:lnTo>
                      <a:pt x="48" y="9"/>
                    </a:lnTo>
                    <a:lnTo>
                      <a:pt x="86" y="0"/>
                    </a:lnTo>
                    <a:lnTo>
                      <a:pt x="124" y="0"/>
                    </a:lnTo>
                    <a:lnTo>
                      <a:pt x="173" y="0"/>
                    </a:lnTo>
                    <a:lnTo>
                      <a:pt x="211" y="20"/>
                    </a:lnTo>
                    <a:lnTo>
                      <a:pt x="249" y="29"/>
                    </a:lnTo>
                    <a:lnTo>
                      <a:pt x="287" y="48"/>
                    </a:lnTo>
                    <a:lnTo>
                      <a:pt x="326" y="67"/>
                    </a:lnTo>
                    <a:lnTo>
                      <a:pt x="412" y="182"/>
                    </a:lnTo>
                    <a:close/>
                  </a:path>
                </a:pathLst>
              </a:custGeom>
              <a:solidFill>
                <a:srgbClr val="666666"/>
              </a:solidFill>
              <a:ln w="9525">
                <a:noFill/>
                <a:round/>
                <a:headEnd/>
                <a:tailEnd/>
              </a:ln>
            </p:spPr>
            <p:txBody>
              <a:bodyPr>
                <a:prstTxWarp prst="textNoShape">
                  <a:avLst/>
                </a:prstTxWarp>
              </a:bodyPr>
              <a:lstStyle/>
              <a:p>
                <a:endParaRPr lang="en-US"/>
              </a:p>
            </p:txBody>
          </p:sp>
          <p:sp>
            <p:nvSpPr>
              <p:cNvPr id="67930" name="Freeform 783"/>
              <p:cNvSpPr>
                <a:spLocks noChangeAspect="1"/>
              </p:cNvSpPr>
              <p:nvPr/>
            </p:nvSpPr>
            <p:spPr bwMode="auto">
              <a:xfrm>
                <a:off x="3050" y="2697"/>
                <a:ext cx="46" cy="65"/>
              </a:xfrm>
              <a:custGeom>
                <a:avLst/>
                <a:gdLst>
                  <a:gd name="T0" fmla="*/ 231 w 231"/>
                  <a:gd name="T1" fmla="*/ 67 h 327"/>
                  <a:gd name="T2" fmla="*/ 231 w 231"/>
                  <a:gd name="T3" fmla="*/ 106 h 327"/>
                  <a:gd name="T4" fmla="*/ 231 w 231"/>
                  <a:gd name="T5" fmla="*/ 144 h 327"/>
                  <a:gd name="T6" fmla="*/ 231 w 231"/>
                  <a:gd name="T7" fmla="*/ 183 h 327"/>
                  <a:gd name="T8" fmla="*/ 221 w 231"/>
                  <a:gd name="T9" fmla="*/ 211 h 327"/>
                  <a:gd name="T10" fmla="*/ 212 w 231"/>
                  <a:gd name="T11" fmla="*/ 250 h 327"/>
                  <a:gd name="T12" fmla="*/ 193 w 231"/>
                  <a:gd name="T13" fmla="*/ 278 h 327"/>
                  <a:gd name="T14" fmla="*/ 174 w 231"/>
                  <a:gd name="T15" fmla="*/ 308 h 327"/>
                  <a:gd name="T16" fmla="*/ 144 w 231"/>
                  <a:gd name="T17" fmla="*/ 327 h 327"/>
                  <a:gd name="T18" fmla="*/ 125 w 231"/>
                  <a:gd name="T19" fmla="*/ 327 h 327"/>
                  <a:gd name="T20" fmla="*/ 106 w 231"/>
                  <a:gd name="T21" fmla="*/ 327 h 327"/>
                  <a:gd name="T22" fmla="*/ 88 w 231"/>
                  <a:gd name="T23" fmla="*/ 327 h 327"/>
                  <a:gd name="T24" fmla="*/ 68 w 231"/>
                  <a:gd name="T25" fmla="*/ 317 h 327"/>
                  <a:gd name="T26" fmla="*/ 49 w 231"/>
                  <a:gd name="T27" fmla="*/ 297 h 327"/>
                  <a:gd name="T28" fmla="*/ 39 w 231"/>
                  <a:gd name="T29" fmla="*/ 288 h 327"/>
                  <a:gd name="T30" fmla="*/ 20 w 231"/>
                  <a:gd name="T31" fmla="*/ 278 h 327"/>
                  <a:gd name="T32" fmla="*/ 0 w 231"/>
                  <a:gd name="T33" fmla="*/ 269 h 327"/>
                  <a:gd name="T34" fmla="*/ 0 w 231"/>
                  <a:gd name="T35" fmla="*/ 231 h 327"/>
                  <a:gd name="T36" fmla="*/ 0 w 231"/>
                  <a:gd name="T37" fmla="*/ 192 h 327"/>
                  <a:gd name="T38" fmla="*/ 0 w 231"/>
                  <a:gd name="T39" fmla="*/ 164 h 327"/>
                  <a:gd name="T40" fmla="*/ 11 w 231"/>
                  <a:gd name="T41" fmla="*/ 135 h 327"/>
                  <a:gd name="T42" fmla="*/ 20 w 231"/>
                  <a:gd name="T43" fmla="*/ 97 h 327"/>
                  <a:gd name="T44" fmla="*/ 20 w 231"/>
                  <a:gd name="T45" fmla="*/ 67 h 327"/>
                  <a:gd name="T46" fmla="*/ 20 w 231"/>
                  <a:gd name="T47" fmla="*/ 30 h 327"/>
                  <a:gd name="T48" fmla="*/ 0 w 231"/>
                  <a:gd name="T49" fmla="*/ 0 h 327"/>
                  <a:gd name="T50" fmla="*/ 30 w 231"/>
                  <a:gd name="T51" fmla="*/ 11 h 327"/>
                  <a:gd name="T52" fmla="*/ 58 w 231"/>
                  <a:gd name="T53" fmla="*/ 11 h 327"/>
                  <a:gd name="T54" fmla="*/ 97 w 231"/>
                  <a:gd name="T55" fmla="*/ 20 h 327"/>
                  <a:gd name="T56" fmla="*/ 125 w 231"/>
                  <a:gd name="T57" fmla="*/ 20 h 327"/>
                  <a:gd name="T58" fmla="*/ 155 w 231"/>
                  <a:gd name="T59" fmla="*/ 20 h 327"/>
                  <a:gd name="T60" fmla="*/ 183 w 231"/>
                  <a:gd name="T61" fmla="*/ 30 h 327"/>
                  <a:gd name="T62" fmla="*/ 212 w 231"/>
                  <a:gd name="T63" fmla="*/ 49 h 327"/>
                  <a:gd name="T64" fmla="*/ 231 w 231"/>
                  <a:gd name="T65" fmla="*/ 67 h 32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31"/>
                  <a:gd name="T100" fmla="*/ 0 h 327"/>
                  <a:gd name="T101" fmla="*/ 231 w 231"/>
                  <a:gd name="T102" fmla="*/ 327 h 327"/>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31" h="327">
                    <a:moveTo>
                      <a:pt x="231" y="67"/>
                    </a:moveTo>
                    <a:lnTo>
                      <a:pt x="231" y="106"/>
                    </a:lnTo>
                    <a:lnTo>
                      <a:pt x="231" y="144"/>
                    </a:lnTo>
                    <a:lnTo>
                      <a:pt x="231" y="183"/>
                    </a:lnTo>
                    <a:lnTo>
                      <a:pt x="221" y="211"/>
                    </a:lnTo>
                    <a:lnTo>
                      <a:pt x="212" y="250"/>
                    </a:lnTo>
                    <a:lnTo>
                      <a:pt x="193" y="278"/>
                    </a:lnTo>
                    <a:lnTo>
                      <a:pt x="174" y="308"/>
                    </a:lnTo>
                    <a:lnTo>
                      <a:pt x="144" y="327"/>
                    </a:lnTo>
                    <a:lnTo>
                      <a:pt x="125" y="327"/>
                    </a:lnTo>
                    <a:lnTo>
                      <a:pt x="106" y="327"/>
                    </a:lnTo>
                    <a:lnTo>
                      <a:pt x="88" y="327"/>
                    </a:lnTo>
                    <a:lnTo>
                      <a:pt x="68" y="317"/>
                    </a:lnTo>
                    <a:lnTo>
                      <a:pt x="49" y="297"/>
                    </a:lnTo>
                    <a:lnTo>
                      <a:pt x="39" y="288"/>
                    </a:lnTo>
                    <a:lnTo>
                      <a:pt x="20" y="278"/>
                    </a:lnTo>
                    <a:lnTo>
                      <a:pt x="0" y="269"/>
                    </a:lnTo>
                    <a:lnTo>
                      <a:pt x="0" y="231"/>
                    </a:lnTo>
                    <a:lnTo>
                      <a:pt x="0" y="192"/>
                    </a:lnTo>
                    <a:lnTo>
                      <a:pt x="0" y="164"/>
                    </a:lnTo>
                    <a:lnTo>
                      <a:pt x="11" y="135"/>
                    </a:lnTo>
                    <a:lnTo>
                      <a:pt x="20" y="97"/>
                    </a:lnTo>
                    <a:lnTo>
                      <a:pt x="20" y="67"/>
                    </a:lnTo>
                    <a:lnTo>
                      <a:pt x="20" y="30"/>
                    </a:lnTo>
                    <a:lnTo>
                      <a:pt x="0" y="0"/>
                    </a:lnTo>
                    <a:lnTo>
                      <a:pt x="30" y="11"/>
                    </a:lnTo>
                    <a:lnTo>
                      <a:pt x="58" y="11"/>
                    </a:lnTo>
                    <a:lnTo>
                      <a:pt x="97" y="20"/>
                    </a:lnTo>
                    <a:lnTo>
                      <a:pt x="125" y="20"/>
                    </a:lnTo>
                    <a:lnTo>
                      <a:pt x="155" y="20"/>
                    </a:lnTo>
                    <a:lnTo>
                      <a:pt x="183" y="30"/>
                    </a:lnTo>
                    <a:lnTo>
                      <a:pt x="212" y="49"/>
                    </a:lnTo>
                    <a:lnTo>
                      <a:pt x="231" y="67"/>
                    </a:lnTo>
                    <a:close/>
                  </a:path>
                </a:pathLst>
              </a:custGeom>
              <a:solidFill>
                <a:srgbClr val="000000"/>
              </a:solidFill>
              <a:ln w="9525">
                <a:noFill/>
                <a:round/>
                <a:headEnd/>
                <a:tailEnd/>
              </a:ln>
            </p:spPr>
            <p:txBody>
              <a:bodyPr>
                <a:prstTxWarp prst="textNoShape">
                  <a:avLst/>
                </a:prstTxWarp>
              </a:bodyPr>
              <a:lstStyle/>
              <a:p>
                <a:endParaRPr lang="en-US"/>
              </a:p>
            </p:txBody>
          </p:sp>
          <p:sp>
            <p:nvSpPr>
              <p:cNvPr id="67931" name="Freeform 784"/>
              <p:cNvSpPr>
                <a:spLocks noChangeAspect="1"/>
              </p:cNvSpPr>
              <p:nvPr/>
            </p:nvSpPr>
            <p:spPr bwMode="auto">
              <a:xfrm>
                <a:off x="2902" y="2699"/>
                <a:ext cx="23" cy="55"/>
              </a:xfrm>
              <a:custGeom>
                <a:avLst/>
                <a:gdLst>
                  <a:gd name="T0" fmla="*/ 97 w 116"/>
                  <a:gd name="T1" fmla="*/ 258 h 277"/>
                  <a:gd name="T2" fmla="*/ 86 w 116"/>
                  <a:gd name="T3" fmla="*/ 267 h 277"/>
                  <a:gd name="T4" fmla="*/ 77 w 116"/>
                  <a:gd name="T5" fmla="*/ 267 h 277"/>
                  <a:gd name="T6" fmla="*/ 77 w 116"/>
                  <a:gd name="T7" fmla="*/ 277 h 277"/>
                  <a:gd name="T8" fmla="*/ 67 w 116"/>
                  <a:gd name="T9" fmla="*/ 277 h 277"/>
                  <a:gd name="T10" fmla="*/ 58 w 116"/>
                  <a:gd name="T11" fmla="*/ 277 h 277"/>
                  <a:gd name="T12" fmla="*/ 48 w 116"/>
                  <a:gd name="T13" fmla="*/ 277 h 277"/>
                  <a:gd name="T14" fmla="*/ 0 w 116"/>
                  <a:gd name="T15" fmla="*/ 9 h 277"/>
                  <a:gd name="T16" fmla="*/ 30 w 116"/>
                  <a:gd name="T17" fmla="*/ 0 h 277"/>
                  <a:gd name="T18" fmla="*/ 58 w 116"/>
                  <a:gd name="T19" fmla="*/ 9 h 277"/>
                  <a:gd name="T20" fmla="*/ 77 w 116"/>
                  <a:gd name="T21" fmla="*/ 9 h 277"/>
                  <a:gd name="T22" fmla="*/ 86 w 116"/>
                  <a:gd name="T23" fmla="*/ 28 h 277"/>
                  <a:gd name="T24" fmla="*/ 106 w 116"/>
                  <a:gd name="T25" fmla="*/ 56 h 277"/>
                  <a:gd name="T26" fmla="*/ 116 w 116"/>
                  <a:gd name="T27" fmla="*/ 95 h 277"/>
                  <a:gd name="T28" fmla="*/ 106 w 116"/>
                  <a:gd name="T29" fmla="*/ 144 h 277"/>
                  <a:gd name="T30" fmla="*/ 106 w 116"/>
                  <a:gd name="T31" fmla="*/ 181 h 277"/>
                  <a:gd name="T32" fmla="*/ 97 w 116"/>
                  <a:gd name="T33" fmla="*/ 230 h 277"/>
                  <a:gd name="T34" fmla="*/ 97 w 116"/>
                  <a:gd name="T35" fmla="*/ 258 h 27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16"/>
                  <a:gd name="T55" fmla="*/ 0 h 277"/>
                  <a:gd name="T56" fmla="*/ 116 w 116"/>
                  <a:gd name="T57" fmla="*/ 277 h 277"/>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16" h="277">
                    <a:moveTo>
                      <a:pt x="97" y="258"/>
                    </a:moveTo>
                    <a:lnTo>
                      <a:pt x="86" y="267"/>
                    </a:lnTo>
                    <a:lnTo>
                      <a:pt x="77" y="267"/>
                    </a:lnTo>
                    <a:lnTo>
                      <a:pt x="77" y="277"/>
                    </a:lnTo>
                    <a:lnTo>
                      <a:pt x="67" y="277"/>
                    </a:lnTo>
                    <a:lnTo>
                      <a:pt x="58" y="277"/>
                    </a:lnTo>
                    <a:lnTo>
                      <a:pt x="48" y="277"/>
                    </a:lnTo>
                    <a:lnTo>
                      <a:pt x="0" y="9"/>
                    </a:lnTo>
                    <a:lnTo>
                      <a:pt x="30" y="0"/>
                    </a:lnTo>
                    <a:lnTo>
                      <a:pt x="58" y="9"/>
                    </a:lnTo>
                    <a:lnTo>
                      <a:pt x="77" y="9"/>
                    </a:lnTo>
                    <a:lnTo>
                      <a:pt x="86" y="28"/>
                    </a:lnTo>
                    <a:lnTo>
                      <a:pt x="106" y="56"/>
                    </a:lnTo>
                    <a:lnTo>
                      <a:pt x="116" y="95"/>
                    </a:lnTo>
                    <a:lnTo>
                      <a:pt x="106" y="144"/>
                    </a:lnTo>
                    <a:lnTo>
                      <a:pt x="106" y="181"/>
                    </a:lnTo>
                    <a:lnTo>
                      <a:pt x="97" y="230"/>
                    </a:lnTo>
                    <a:lnTo>
                      <a:pt x="97" y="258"/>
                    </a:lnTo>
                    <a:close/>
                  </a:path>
                </a:pathLst>
              </a:custGeom>
              <a:solidFill>
                <a:srgbClr val="666666"/>
              </a:solidFill>
              <a:ln w="9525">
                <a:noFill/>
                <a:round/>
                <a:headEnd/>
                <a:tailEnd/>
              </a:ln>
            </p:spPr>
            <p:txBody>
              <a:bodyPr>
                <a:prstTxWarp prst="textNoShape">
                  <a:avLst/>
                </a:prstTxWarp>
              </a:bodyPr>
              <a:lstStyle/>
              <a:p>
                <a:endParaRPr lang="en-US"/>
              </a:p>
            </p:txBody>
          </p:sp>
          <p:sp>
            <p:nvSpPr>
              <p:cNvPr id="67932" name="Freeform 785"/>
              <p:cNvSpPr>
                <a:spLocks noChangeAspect="1"/>
              </p:cNvSpPr>
              <p:nvPr/>
            </p:nvSpPr>
            <p:spPr bwMode="auto">
              <a:xfrm>
                <a:off x="2730" y="2751"/>
                <a:ext cx="50" cy="107"/>
              </a:xfrm>
              <a:custGeom>
                <a:avLst/>
                <a:gdLst>
                  <a:gd name="T0" fmla="*/ 250 w 250"/>
                  <a:gd name="T1" fmla="*/ 153 h 538"/>
                  <a:gd name="T2" fmla="*/ 240 w 250"/>
                  <a:gd name="T3" fmla="*/ 221 h 538"/>
                  <a:gd name="T4" fmla="*/ 231 w 250"/>
                  <a:gd name="T5" fmla="*/ 278 h 538"/>
                  <a:gd name="T6" fmla="*/ 211 w 250"/>
                  <a:gd name="T7" fmla="*/ 327 h 538"/>
                  <a:gd name="T8" fmla="*/ 183 w 250"/>
                  <a:gd name="T9" fmla="*/ 383 h 538"/>
                  <a:gd name="T10" fmla="*/ 153 w 250"/>
                  <a:gd name="T11" fmla="*/ 422 h 538"/>
                  <a:gd name="T12" fmla="*/ 115 w 250"/>
                  <a:gd name="T13" fmla="*/ 470 h 538"/>
                  <a:gd name="T14" fmla="*/ 78 w 250"/>
                  <a:gd name="T15" fmla="*/ 508 h 538"/>
                  <a:gd name="T16" fmla="*/ 39 w 250"/>
                  <a:gd name="T17" fmla="*/ 538 h 538"/>
                  <a:gd name="T18" fmla="*/ 29 w 250"/>
                  <a:gd name="T19" fmla="*/ 538 h 538"/>
                  <a:gd name="T20" fmla="*/ 20 w 250"/>
                  <a:gd name="T21" fmla="*/ 538 h 538"/>
                  <a:gd name="T22" fmla="*/ 9 w 250"/>
                  <a:gd name="T23" fmla="*/ 538 h 538"/>
                  <a:gd name="T24" fmla="*/ 9 w 250"/>
                  <a:gd name="T25" fmla="*/ 527 h 538"/>
                  <a:gd name="T26" fmla="*/ 0 w 250"/>
                  <a:gd name="T27" fmla="*/ 527 h 538"/>
                  <a:gd name="T28" fmla="*/ 29 w 250"/>
                  <a:gd name="T29" fmla="*/ 480 h 538"/>
                  <a:gd name="T30" fmla="*/ 58 w 250"/>
                  <a:gd name="T31" fmla="*/ 432 h 538"/>
                  <a:gd name="T32" fmla="*/ 87 w 250"/>
                  <a:gd name="T33" fmla="*/ 383 h 538"/>
                  <a:gd name="T34" fmla="*/ 106 w 250"/>
                  <a:gd name="T35" fmla="*/ 336 h 538"/>
                  <a:gd name="T36" fmla="*/ 125 w 250"/>
                  <a:gd name="T37" fmla="*/ 297 h 538"/>
                  <a:gd name="T38" fmla="*/ 134 w 250"/>
                  <a:gd name="T39" fmla="*/ 250 h 538"/>
                  <a:gd name="T40" fmla="*/ 134 w 250"/>
                  <a:gd name="T41" fmla="*/ 202 h 538"/>
                  <a:gd name="T42" fmla="*/ 134 w 250"/>
                  <a:gd name="T43" fmla="*/ 153 h 538"/>
                  <a:gd name="T44" fmla="*/ 125 w 250"/>
                  <a:gd name="T45" fmla="*/ 134 h 538"/>
                  <a:gd name="T46" fmla="*/ 106 w 250"/>
                  <a:gd name="T47" fmla="*/ 116 h 538"/>
                  <a:gd name="T48" fmla="*/ 87 w 250"/>
                  <a:gd name="T49" fmla="*/ 97 h 538"/>
                  <a:gd name="T50" fmla="*/ 58 w 250"/>
                  <a:gd name="T51" fmla="*/ 77 h 538"/>
                  <a:gd name="T52" fmla="*/ 39 w 250"/>
                  <a:gd name="T53" fmla="*/ 58 h 538"/>
                  <a:gd name="T54" fmla="*/ 20 w 250"/>
                  <a:gd name="T55" fmla="*/ 48 h 538"/>
                  <a:gd name="T56" fmla="*/ 9 w 250"/>
                  <a:gd name="T57" fmla="*/ 28 h 538"/>
                  <a:gd name="T58" fmla="*/ 0 w 250"/>
                  <a:gd name="T59" fmla="*/ 0 h 538"/>
                  <a:gd name="T60" fmla="*/ 48 w 250"/>
                  <a:gd name="T61" fmla="*/ 0 h 538"/>
                  <a:gd name="T62" fmla="*/ 87 w 250"/>
                  <a:gd name="T63" fmla="*/ 9 h 538"/>
                  <a:gd name="T64" fmla="*/ 115 w 250"/>
                  <a:gd name="T65" fmla="*/ 19 h 538"/>
                  <a:gd name="T66" fmla="*/ 144 w 250"/>
                  <a:gd name="T67" fmla="*/ 39 h 538"/>
                  <a:gd name="T68" fmla="*/ 173 w 250"/>
                  <a:gd name="T69" fmla="*/ 67 h 538"/>
                  <a:gd name="T70" fmla="*/ 192 w 250"/>
                  <a:gd name="T71" fmla="*/ 97 h 538"/>
                  <a:gd name="T72" fmla="*/ 220 w 250"/>
                  <a:gd name="T73" fmla="*/ 125 h 538"/>
                  <a:gd name="T74" fmla="*/ 250 w 250"/>
                  <a:gd name="T75" fmla="*/ 153 h 538"/>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50"/>
                  <a:gd name="T115" fmla="*/ 0 h 538"/>
                  <a:gd name="T116" fmla="*/ 250 w 250"/>
                  <a:gd name="T117" fmla="*/ 538 h 538"/>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50" h="538">
                    <a:moveTo>
                      <a:pt x="250" y="153"/>
                    </a:moveTo>
                    <a:lnTo>
                      <a:pt x="240" y="221"/>
                    </a:lnTo>
                    <a:lnTo>
                      <a:pt x="231" y="278"/>
                    </a:lnTo>
                    <a:lnTo>
                      <a:pt x="211" y="327"/>
                    </a:lnTo>
                    <a:lnTo>
                      <a:pt x="183" y="383"/>
                    </a:lnTo>
                    <a:lnTo>
                      <a:pt x="153" y="422"/>
                    </a:lnTo>
                    <a:lnTo>
                      <a:pt x="115" y="470"/>
                    </a:lnTo>
                    <a:lnTo>
                      <a:pt x="78" y="508"/>
                    </a:lnTo>
                    <a:lnTo>
                      <a:pt x="39" y="538"/>
                    </a:lnTo>
                    <a:lnTo>
                      <a:pt x="29" y="538"/>
                    </a:lnTo>
                    <a:lnTo>
                      <a:pt x="20" y="538"/>
                    </a:lnTo>
                    <a:lnTo>
                      <a:pt x="9" y="538"/>
                    </a:lnTo>
                    <a:lnTo>
                      <a:pt x="9" y="527"/>
                    </a:lnTo>
                    <a:lnTo>
                      <a:pt x="0" y="527"/>
                    </a:lnTo>
                    <a:lnTo>
                      <a:pt x="29" y="480"/>
                    </a:lnTo>
                    <a:lnTo>
                      <a:pt x="58" y="432"/>
                    </a:lnTo>
                    <a:lnTo>
                      <a:pt x="87" y="383"/>
                    </a:lnTo>
                    <a:lnTo>
                      <a:pt x="106" y="336"/>
                    </a:lnTo>
                    <a:lnTo>
                      <a:pt x="125" y="297"/>
                    </a:lnTo>
                    <a:lnTo>
                      <a:pt x="134" y="250"/>
                    </a:lnTo>
                    <a:lnTo>
                      <a:pt x="134" y="202"/>
                    </a:lnTo>
                    <a:lnTo>
                      <a:pt x="134" y="153"/>
                    </a:lnTo>
                    <a:lnTo>
                      <a:pt x="125" y="134"/>
                    </a:lnTo>
                    <a:lnTo>
                      <a:pt x="106" y="116"/>
                    </a:lnTo>
                    <a:lnTo>
                      <a:pt x="87" y="97"/>
                    </a:lnTo>
                    <a:lnTo>
                      <a:pt x="58" y="77"/>
                    </a:lnTo>
                    <a:lnTo>
                      <a:pt x="39" y="58"/>
                    </a:lnTo>
                    <a:lnTo>
                      <a:pt x="20" y="48"/>
                    </a:lnTo>
                    <a:lnTo>
                      <a:pt x="9" y="28"/>
                    </a:lnTo>
                    <a:lnTo>
                      <a:pt x="0" y="0"/>
                    </a:lnTo>
                    <a:lnTo>
                      <a:pt x="48" y="0"/>
                    </a:lnTo>
                    <a:lnTo>
                      <a:pt x="87" y="9"/>
                    </a:lnTo>
                    <a:lnTo>
                      <a:pt x="115" y="19"/>
                    </a:lnTo>
                    <a:lnTo>
                      <a:pt x="144" y="39"/>
                    </a:lnTo>
                    <a:lnTo>
                      <a:pt x="173" y="67"/>
                    </a:lnTo>
                    <a:lnTo>
                      <a:pt x="192" y="97"/>
                    </a:lnTo>
                    <a:lnTo>
                      <a:pt x="220" y="125"/>
                    </a:lnTo>
                    <a:lnTo>
                      <a:pt x="250" y="153"/>
                    </a:lnTo>
                    <a:close/>
                  </a:path>
                </a:pathLst>
              </a:custGeom>
              <a:solidFill>
                <a:srgbClr val="666666"/>
              </a:solidFill>
              <a:ln w="9525">
                <a:noFill/>
                <a:round/>
                <a:headEnd/>
                <a:tailEnd/>
              </a:ln>
            </p:spPr>
            <p:txBody>
              <a:bodyPr>
                <a:prstTxWarp prst="textNoShape">
                  <a:avLst/>
                </a:prstTxWarp>
              </a:bodyPr>
              <a:lstStyle/>
              <a:p>
                <a:endParaRPr lang="en-US"/>
              </a:p>
            </p:txBody>
          </p:sp>
          <p:sp>
            <p:nvSpPr>
              <p:cNvPr id="67933" name="Freeform 786"/>
              <p:cNvSpPr>
                <a:spLocks noChangeAspect="1"/>
              </p:cNvSpPr>
              <p:nvPr/>
            </p:nvSpPr>
            <p:spPr bwMode="auto">
              <a:xfrm>
                <a:off x="3370" y="2768"/>
                <a:ext cx="58" cy="90"/>
              </a:xfrm>
              <a:custGeom>
                <a:avLst/>
                <a:gdLst>
                  <a:gd name="T0" fmla="*/ 78 w 288"/>
                  <a:gd name="T1" fmla="*/ 441 h 452"/>
                  <a:gd name="T2" fmla="*/ 67 w 288"/>
                  <a:gd name="T3" fmla="*/ 441 h 452"/>
                  <a:gd name="T4" fmla="*/ 58 w 288"/>
                  <a:gd name="T5" fmla="*/ 441 h 452"/>
                  <a:gd name="T6" fmla="*/ 48 w 288"/>
                  <a:gd name="T7" fmla="*/ 452 h 452"/>
                  <a:gd name="T8" fmla="*/ 39 w 288"/>
                  <a:gd name="T9" fmla="*/ 452 h 452"/>
                  <a:gd name="T10" fmla="*/ 29 w 288"/>
                  <a:gd name="T11" fmla="*/ 452 h 452"/>
                  <a:gd name="T12" fmla="*/ 20 w 288"/>
                  <a:gd name="T13" fmla="*/ 452 h 452"/>
                  <a:gd name="T14" fmla="*/ 11 w 288"/>
                  <a:gd name="T15" fmla="*/ 452 h 452"/>
                  <a:gd name="T16" fmla="*/ 0 w 288"/>
                  <a:gd name="T17" fmla="*/ 452 h 452"/>
                  <a:gd name="T18" fmla="*/ 29 w 288"/>
                  <a:gd name="T19" fmla="*/ 403 h 452"/>
                  <a:gd name="T20" fmla="*/ 67 w 288"/>
                  <a:gd name="T21" fmla="*/ 365 h 452"/>
                  <a:gd name="T22" fmla="*/ 106 w 288"/>
                  <a:gd name="T23" fmla="*/ 327 h 452"/>
                  <a:gd name="T24" fmla="*/ 144 w 288"/>
                  <a:gd name="T25" fmla="*/ 288 h 452"/>
                  <a:gd name="T26" fmla="*/ 173 w 288"/>
                  <a:gd name="T27" fmla="*/ 259 h 452"/>
                  <a:gd name="T28" fmla="*/ 202 w 288"/>
                  <a:gd name="T29" fmla="*/ 211 h 452"/>
                  <a:gd name="T30" fmla="*/ 231 w 288"/>
                  <a:gd name="T31" fmla="*/ 173 h 452"/>
                  <a:gd name="T32" fmla="*/ 241 w 288"/>
                  <a:gd name="T33" fmla="*/ 116 h 452"/>
                  <a:gd name="T34" fmla="*/ 241 w 288"/>
                  <a:gd name="T35" fmla="*/ 97 h 452"/>
                  <a:gd name="T36" fmla="*/ 241 w 288"/>
                  <a:gd name="T37" fmla="*/ 86 h 452"/>
                  <a:gd name="T38" fmla="*/ 241 w 288"/>
                  <a:gd name="T39" fmla="*/ 77 h 452"/>
                  <a:gd name="T40" fmla="*/ 250 w 288"/>
                  <a:gd name="T41" fmla="*/ 58 h 452"/>
                  <a:gd name="T42" fmla="*/ 259 w 288"/>
                  <a:gd name="T43" fmla="*/ 39 h 452"/>
                  <a:gd name="T44" fmla="*/ 269 w 288"/>
                  <a:gd name="T45" fmla="*/ 30 h 452"/>
                  <a:gd name="T46" fmla="*/ 278 w 288"/>
                  <a:gd name="T47" fmla="*/ 11 h 452"/>
                  <a:gd name="T48" fmla="*/ 288 w 288"/>
                  <a:gd name="T49" fmla="*/ 0 h 452"/>
                  <a:gd name="T50" fmla="*/ 278 w 288"/>
                  <a:gd name="T51" fmla="*/ 58 h 452"/>
                  <a:gd name="T52" fmla="*/ 269 w 288"/>
                  <a:gd name="T53" fmla="*/ 106 h 452"/>
                  <a:gd name="T54" fmla="*/ 241 w 288"/>
                  <a:gd name="T55" fmla="*/ 164 h 452"/>
                  <a:gd name="T56" fmla="*/ 222 w 288"/>
                  <a:gd name="T57" fmla="*/ 221 h 452"/>
                  <a:gd name="T58" fmla="*/ 183 w 288"/>
                  <a:gd name="T59" fmla="*/ 278 h 452"/>
                  <a:gd name="T60" fmla="*/ 154 w 288"/>
                  <a:gd name="T61" fmla="*/ 336 h 452"/>
                  <a:gd name="T62" fmla="*/ 116 w 288"/>
                  <a:gd name="T63" fmla="*/ 384 h 452"/>
                  <a:gd name="T64" fmla="*/ 78 w 288"/>
                  <a:gd name="T65" fmla="*/ 441 h 45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88"/>
                  <a:gd name="T100" fmla="*/ 0 h 452"/>
                  <a:gd name="T101" fmla="*/ 288 w 288"/>
                  <a:gd name="T102" fmla="*/ 452 h 452"/>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88" h="452">
                    <a:moveTo>
                      <a:pt x="78" y="441"/>
                    </a:moveTo>
                    <a:lnTo>
                      <a:pt x="67" y="441"/>
                    </a:lnTo>
                    <a:lnTo>
                      <a:pt x="58" y="441"/>
                    </a:lnTo>
                    <a:lnTo>
                      <a:pt x="48" y="452"/>
                    </a:lnTo>
                    <a:lnTo>
                      <a:pt x="39" y="452"/>
                    </a:lnTo>
                    <a:lnTo>
                      <a:pt x="29" y="452"/>
                    </a:lnTo>
                    <a:lnTo>
                      <a:pt x="20" y="452"/>
                    </a:lnTo>
                    <a:lnTo>
                      <a:pt x="11" y="452"/>
                    </a:lnTo>
                    <a:lnTo>
                      <a:pt x="0" y="452"/>
                    </a:lnTo>
                    <a:lnTo>
                      <a:pt x="29" y="403"/>
                    </a:lnTo>
                    <a:lnTo>
                      <a:pt x="67" y="365"/>
                    </a:lnTo>
                    <a:lnTo>
                      <a:pt x="106" y="327"/>
                    </a:lnTo>
                    <a:lnTo>
                      <a:pt x="144" y="288"/>
                    </a:lnTo>
                    <a:lnTo>
                      <a:pt x="173" y="259"/>
                    </a:lnTo>
                    <a:lnTo>
                      <a:pt x="202" y="211"/>
                    </a:lnTo>
                    <a:lnTo>
                      <a:pt x="231" y="173"/>
                    </a:lnTo>
                    <a:lnTo>
                      <a:pt x="241" y="116"/>
                    </a:lnTo>
                    <a:lnTo>
                      <a:pt x="241" y="97"/>
                    </a:lnTo>
                    <a:lnTo>
                      <a:pt x="241" y="86"/>
                    </a:lnTo>
                    <a:lnTo>
                      <a:pt x="241" y="77"/>
                    </a:lnTo>
                    <a:lnTo>
                      <a:pt x="250" y="58"/>
                    </a:lnTo>
                    <a:lnTo>
                      <a:pt x="259" y="39"/>
                    </a:lnTo>
                    <a:lnTo>
                      <a:pt x="269" y="30"/>
                    </a:lnTo>
                    <a:lnTo>
                      <a:pt x="278" y="11"/>
                    </a:lnTo>
                    <a:lnTo>
                      <a:pt x="288" y="0"/>
                    </a:lnTo>
                    <a:lnTo>
                      <a:pt x="278" y="58"/>
                    </a:lnTo>
                    <a:lnTo>
                      <a:pt x="269" y="106"/>
                    </a:lnTo>
                    <a:lnTo>
                      <a:pt x="241" y="164"/>
                    </a:lnTo>
                    <a:lnTo>
                      <a:pt x="222" y="221"/>
                    </a:lnTo>
                    <a:lnTo>
                      <a:pt x="183" y="278"/>
                    </a:lnTo>
                    <a:lnTo>
                      <a:pt x="154" y="336"/>
                    </a:lnTo>
                    <a:lnTo>
                      <a:pt x="116" y="384"/>
                    </a:lnTo>
                    <a:lnTo>
                      <a:pt x="78" y="441"/>
                    </a:lnTo>
                    <a:close/>
                  </a:path>
                </a:pathLst>
              </a:custGeom>
              <a:solidFill>
                <a:srgbClr val="FFFFFF"/>
              </a:solidFill>
              <a:ln w="9525">
                <a:noFill/>
                <a:round/>
                <a:headEnd/>
                <a:tailEnd/>
              </a:ln>
            </p:spPr>
            <p:txBody>
              <a:bodyPr>
                <a:prstTxWarp prst="textNoShape">
                  <a:avLst/>
                </a:prstTxWarp>
              </a:bodyPr>
              <a:lstStyle/>
              <a:p>
                <a:endParaRPr lang="en-US"/>
              </a:p>
            </p:txBody>
          </p:sp>
          <p:sp>
            <p:nvSpPr>
              <p:cNvPr id="67934" name="Freeform 787"/>
              <p:cNvSpPr>
                <a:spLocks noChangeAspect="1"/>
              </p:cNvSpPr>
              <p:nvPr/>
            </p:nvSpPr>
            <p:spPr bwMode="auto">
              <a:xfrm>
                <a:off x="2033" y="2770"/>
                <a:ext cx="135" cy="238"/>
              </a:xfrm>
              <a:custGeom>
                <a:avLst/>
                <a:gdLst>
                  <a:gd name="T0" fmla="*/ 441 w 672"/>
                  <a:gd name="T1" fmla="*/ 306 h 1188"/>
                  <a:gd name="T2" fmla="*/ 441 w 672"/>
                  <a:gd name="T3" fmla="*/ 411 h 1188"/>
                  <a:gd name="T4" fmla="*/ 499 w 672"/>
                  <a:gd name="T5" fmla="*/ 536 h 1188"/>
                  <a:gd name="T6" fmla="*/ 624 w 672"/>
                  <a:gd name="T7" fmla="*/ 699 h 1188"/>
                  <a:gd name="T8" fmla="*/ 672 w 672"/>
                  <a:gd name="T9" fmla="*/ 833 h 1188"/>
                  <a:gd name="T10" fmla="*/ 663 w 672"/>
                  <a:gd name="T11" fmla="*/ 938 h 1188"/>
                  <a:gd name="T12" fmla="*/ 615 w 672"/>
                  <a:gd name="T13" fmla="*/ 1026 h 1188"/>
                  <a:gd name="T14" fmla="*/ 576 w 672"/>
                  <a:gd name="T15" fmla="*/ 1093 h 1188"/>
                  <a:gd name="T16" fmla="*/ 538 w 672"/>
                  <a:gd name="T17" fmla="*/ 1160 h 1188"/>
                  <a:gd name="T18" fmla="*/ 471 w 672"/>
                  <a:gd name="T19" fmla="*/ 1188 h 1188"/>
                  <a:gd name="T20" fmla="*/ 461 w 672"/>
                  <a:gd name="T21" fmla="*/ 1140 h 1188"/>
                  <a:gd name="T22" fmla="*/ 529 w 672"/>
                  <a:gd name="T23" fmla="*/ 1035 h 1188"/>
                  <a:gd name="T24" fmla="*/ 576 w 672"/>
                  <a:gd name="T25" fmla="*/ 919 h 1188"/>
                  <a:gd name="T26" fmla="*/ 576 w 672"/>
                  <a:gd name="T27" fmla="*/ 805 h 1188"/>
                  <a:gd name="T28" fmla="*/ 452 w 672"/>
                  <a:gd name="T29" fmla="*/ 641 h 1188"/>
                  <a:gd name="T30" fmla="*/ 394 w 672"/>
                  <a:gd name="T31" fmla="*/ 690 h 1188"/>
                  <a:gd name="T32" fmla="*/ 366 w 672"/>
                  <a:gd name="T33" fmla="*/ 757 h 1188"/>
                  <a:gd name="T34" fmla="*/ 336 w 672"/>
                  <a:gd name="T35" fmla="*/ 824 h 1188"/>
                  <a:gd name="T36" fmla="*/ 269 w 672"/>
                  <a:gd name="T37" fmla="*/ 843 h 1188"/>
                  <a:gd name="T38" fmla="*/ 308 w 672"/>
                  <a:gd name="T39" fmla="*/ 766 h 1188"/>
                  <a:gd name="T40" fmla="*/ 336 w 672"/>
                  <a:gd name="T41" fmla="*/ 699 h 1188"/>
                  <a:gd name="T42" fmla="*/ 366 w 672"/>
                  <a:gd name="T43" fmla="*/ 632 h 1188"/>
                  <a:gd name="T44" fmla="*/ 375 w 672"/>
                  <a:gd name="T45" fmla="*/ 555 h 1188"/>
                  <a:gd name="T46" fmla="*/ 346 w 672"/>
                  <a:gd name="T47" fmla="*/ 536 h 1188"/>
                  <a:gd name="T48" fmla="*/ 317 w 672"/>
                  <a:gd name="T49" fmla="*/ 508 h 1188"/>
                  <a:gd name="T50" fmla="*/ 288 w 672"/>
                  <a:gd name="T51" fmla="*/ 488 h 1188"/>
                  <a:gd name="T52" fmla="*/ 260 w 672"/>
                  <a:gd name="T53" fmla="*/ 469 h 1188"/>
                  <a:gd name="T54" fmla="*/ 279 w 672"/>
                  <a:gd name="T55" fmla="*/ 441 h 1188"/>
                  <a:gd name="T56" fmla="*/ 308 w 672"/>
                  <a:gd name="T57" fmla="*/ 441 h 1188"/>
                  <a:gd name="T58" fmla="*/ 346 w 672"/>
                  <a:gd name="T59" fmla="*/ 450 h 1188"/>
                  <a:gd name="T60" fmla="*/ 385 w 672"/>
                  <a:gd name="T61" fmla="*/ 460 h 1188"/>
                  <a:gd name="T62" fmla="*/ 394 w 672"/>
                  <a:gd name="T63" fmla="*/ 402 h 1188"/>
                  <a:gd name="T64" fmla="*/ 394 w 672"/>
                  <a:gd name="T65" fmla="*/ 325 h 1188"/>
                  <a:gd name="T66" fmla="*/ 375 w 672"/>
                  <a:gd name="T67" fmla="*/ 258 h 1188"/>
                  <a:gd name="T68" fmla="*/ 346 w 672"/>
                  <a:gd name="T69" fmla="*/ 200 h 1188"/>
                  <a:gd name="T70" fmla="*/ 308 w 672"/>
                  <a:gd name="T71" fmla="*/ 162 h 1188"/>
                  <a:gd name="T72" fmla="*/ 260 w 672"/>
                  <a:gd name="T73" fmla="*/ 133 h 1188"/>
                  <a:gd name="T74" fmla="*/ 144 w 672"/>
                  <a:gd name="T75" fmla="*/ 114 h 1188"/>
                  <a:gd name="T76" fmla="*/ 49 w 672"/>
                  <a:gd name="T77" fmla="*/ 86 h 1188"/>
                  <a:gd name="T78" fmla="*/ 20 w 672"/>
                  <a:gd name="T79" fmla="*/ 56 h 1188"/>
                  <a:gd name="T80" fmla="*/ 0 w 672"/>
                  <a:gd name="T81" fmla="*/ 0 h 1188"/>
                  <a:gd name="T82" fmla="*/ 125 w 672"/>
                  <a:gd name="T83" fmla="*/ 47 h 1188"/>
                  <a:gd name="T84" fmla="*/ 260 w 672"/>
                  <a:gd name="T85" fmla="*/ 86 h 1188"/>
                  <a:gd name="T86" fmla="*/ 375 w 672"/>
                  <a:gd name="T87" fmla="*/ 133 h 1188"/>
                  <a:gd name="T88" fmla="*/ 423 w 672"/>
                  <a:gd name="T89" fmla="*/ 181 h 1188"/>
                  <a:gd name="T90" fmla="*/ 452 w 672"/>
                  <a:gd name="T91" fmla="*/ 248 h 1188"/>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672"/>
                  <a:gd name="T139" fmla="*/ 0 h 1188"/>
                  <a:gd name="T140" fmla="*/ 672 w 672"/>
                  <a:gd name="T141" fmla="*/ 1188 h 1188"/>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672" h="1188">
                    <a:moveTo>
                      <a:pt x="452" y="248"/>
                    </a:moveTo>
                    <a:lnTo>
                      <a:pt x="441" y="306"/>
                    </a:lnTo>
                    <a:lnTo>
                      <a:pt x="432" y="354"/>
                    </a:lnTo>
                    <a:lnTo>
                      <a:pt x="441" y="411"/>
                    </a:lnTo>
                    <a:lnTo>
                      <a:pt x="452" y="450"/>
                    </a:lnTo>
                    <a:lnTo>
                      <a:pt x="499" y="536"/>
                    </a:lnTo>
                    <a:lnTo>
                      <a:pt x="566" y="622"/>
                    </a:lnTo>
                    <a:lnTo>
                      <a:pt x="624" y="699"/>
                    </a:lnTo>
                    <a:lnTo>
                      <a:pt x="663" y="785"/>
                    </a:lnTo>
                    <a:lnTo>
                      <a:pt x="672" y="833"/>
                    </a:lnTo>
                    <a:lnTo>
                      <a:pt x="672" y="882"/>
                    </a:lnTo>
                    <a:lnTo>
                      <a:pt x="663" y="938"/>
                    </a:lnTo>
                    <a:lnTo>
                      <a:pt x="643" y="996"/>
                    </a:lnTo>
                    <a:lnTo>
                      <a:pt x="615" y="1026"/>
                    </a:lnTo>
                    <a:lnTo>
                      <a:pt x="596" y="1054"/>
                    </a:lnTo>
                    <a:lnTo>
                      <a:pt x="576" y="1093"/>
                    </a:lnTo>
                    <a:lnTo>
                      <a:pt x="557" y="1121"/>
                    </a:lnTo>
                    <a:lnTo>
                      <a:pt x="538" y="1160"/>
                    </a:lnTo>
                    <a:lnTo>
                      <a:pt x="510" y="1179"/>
                    </a:lnTo>
                    <a:lnTo>
                      <a:pt x="471" y="1188"/>
                    </a:lnTo>
                    <a:lnTo>
                      <a:pt x="432" y="1188"/>
                    </a:lnTo>
                    <a:lnTo>
                      <a:pt x="461" y="1140"/>
                    </a:lnTo>
                    <a:lnTo>
                      <a:pt x="499" y="1093"/>
                    </a:lnTo>
                    <a:lnTo>
                      <a:pt x="529" y="1035"/>
                    </a:lnTo>
                    <a:lnTo>
                      <a:pt x="557" y="977"/>
                    </a:lnTo>
                    <a:lnTo>
                      <a:pt x="576" y="919"/>
                    </a:lnTo>
                    <a:lnTo>
                      <a:pt x="576" y="862"/>
                    </a:lnTo>
                    <a:lnTo>
                      <a:pt x="576" y="805"/>
                    </a:lnTo>
                    <a:lnTo>
                      <a:pt x="557" y="738"/>
                    </a:lnTo>
                    <a:lnTo>
                      <a:pt x="452" y="641"/>
                    </a:lnTo>
                    <a:lnTo>
                      <a:pt x="423" y="661"/>
                    </a:lnTo>
                    <a:lnTo>
                      <a:pt x="394" y="690"/>
                    </a:lnTo>
                    <a:lnTo>
                      <a:pt x="385" y="718"/>
                    </a:lnTo>
                    <a:lnTo>
                      <a:pt x="366" y="757"/>
                    </a:lnTo>
                    <a:lnTo>
                      <a:pt x="355" y="796"/>
                    </a:lnTo>
                    <a:lnTo>
                      <a:pt x="336" y="824"/>
                    </a:lnTo>
                    <a:lnTo>
                      <a:pt x="317" y="833"/>
                    </a:lnTo>
                    <a:lnTo>
                      <a:pt x="269" y="843"/>
                    </a:lnTo>
                    <a:lnTo>
                      <a:pt x="288" y="805"/>
                    </a:lnTo>
                    <a:lnTo>
                      <a:pt x="308" y="766"/>
                    </a:lnTo>
                    <a:lnTo>
                      <a:pt x="317" y="738"/>
                    </a:lnTo>
                    <a:lnTo>
                      <a:pt x="336" y="699"/>
                    </a:lnTo>
                    <a:lnTo>
                      <a:pt x="355" y="671"/>
                    </a:lnTo>
                    <a:lnTo>
                      <a:pt x="366" y="632"/>
                    </a:lnTo>
                    <a:lnTo>
                      <a:pt x="375" y="594"/>
                    </a:lnTo>
                    <a:lnTo>
                      <a:pt x="375" y="555"/>
                    </a:lnTo>
                    <a:lnTo>
                      <a:pt x="355" y="546"/>
                    </a:lnTo>
                    <a:lnTo>
                      <a:pt x="346" y="536"/>
                    </a:lnTo>
                    <a:lnTo>
                      <a:pt x="327" y="527"/>
                    </a:lnTo>
                    <a:lnTo>
                      <a:pt x="317" y="508"/>
                    </a:lnTo>
                    <a:lnTo>
                      <a:pt x="299" y="497"/>
                    </a:lnTo>
                    <a:lnTo>
                      <a:pt x="288" y="488"/>
                    </a:lnTo>
                    <a:lnTo>
                      <a:pt x="269" y="478"/>
                    </a:lnTo>
                    <a:lnTo>
                      <a:pt x="260" y="469"/>
                    </a:lnTo>
                    <a:lnTo>
                      <a:pt x="269" y="450"/>
                    </a:lnTo>
                    <a:lnTo>
                      <a:pt x="279" y="441"/>
                    </a:lnTo>
                    <a:lnTo>
                      <a:pt x="299" y="441"/>
                    </a:lnTo>
                    <a:lnTo>
                      <a:pt x="308" y="441"/>
                    </a:lnTo>
                    <a:lnTo>
                      <a:pt x="327" y="450"/>
                    </a:lnTo>
                    <a:lnTo>
                      <a:pt x="346" y="450"/>
                    </a:lnTo>
                    <a:lnTo>
                      <a:pt x="366" y="460"/>
                    </a:lnTo>
                    <a:lnTo>
                      <a:pt x="385" y="460"/>
                    </a:lnTo>
                    <a:lnTo>
                      <a:pt x="394" y="430"/>
                    </a:lnTo>
                    <a:lnTo>
                      <a:pt x="394" y="402"/>
                    </a:lnTo>
                    <a:lnTo>
                      <a:pt x="394" y="364"/>
                    </a:lnTo>
                    <a:lnTo>
                      <a:pt x="394" y="325"/>
                    </a:lnTo>
                    <a:lnTo>
                      <a:pt x="385" y="297"/>
                    </a:lnTo>
                    <a:lnTo>
                      <a:pt x="375" y="258"/>
                    </a:lnTo>
                    <a:lnTo>
                      <a:pt x="366" y="230"/>
                    </a:lnTo>
                    <a:lnTo>
                      <a:pt x="346" y="200"/>
                    </a:lnTo>
                    <a:lnTo>
                      <a:pt x="327" y="172"/>
                    </a:lnTo>
                    <a:lnTo>
                      <a:pt x="308" y="162"/>
                    </a:lnTo>
                    <a:lnTo>
                      <a:pt x="279" y="142"/>
                    </a:lnTo>
                    <a:lnTo>
                      <a:pt x="260" y="133"/>
                    </a:lnTo>
                    <a:lnTo>
                      <a:pt x="202" y="124"/>
                    </a:lnTo>
                    <a:lnTo>
                      <a:pt x="144" y="114"/>
                    </a:lnTo>
                    <a:lnTo>
                      <a:pt x="97" y="105"/>
                    </a:lnTo>
                    <a:lnTo>
                      <a:pt x="49" y="86"/>
                    </a:lnTo>
                    <a:lnTo>
                      <a:pt x="30" y="75"/>
                    </a:lnTo>
                    <a:lnTo>
                      <a:pt x="20" y="56"/>
                    </a:lnTo>
                    <a:lnTo>
                      <a:pt x="11" y="37"/>
                    </a:lnTo>
                    <a:lnTo>
                      <a:pt x="0" y="0"/>
                    </a:lnTo>
                    <a:lnTo>
                      <a:pt x="58" y="28"/>
                    </a:lnTo>
                    <a:lnTo>
                      <a:pt x="125" y="47"/>
                    </a:lnTo>
                    <a:lnTo>
                      <a:pt x="193" y="66"/>
                    </a:lnTo>
                    <a:lnTo>
                      <a:pt x="260" y="86"/>
                    </a:lnTo>
                    <a:lnTo>
                      <a:pt x="317" y="105"/>
                    </a:lnTo>
                    <a:lnTo>
                      <a:pt x="375" y="133"/>
                    </a:lnTo>
                    <a:lnTo>
                      <a:pt x="404" y="153"/>
                    </a:lnTo>
                    <a:lnTo>
                      <a:pt x="423" y="181"/>
                    </a:lnTo>
                    <a:lnTo>
                      <a:pt x="441" y="210"/>
                    </a:lnTo>
                    <a:lnTo>
                      <a:pt x="452" y="248"/>
                    </a:lnTo>
                    <a:close/>
                  </a:path>
                </a:pathLst>
              </a:custGeom>
              <a:solidFill>
                <a:srgbClr val="666666"/>
              </a:solidFill>
              <a:ln w="9525">
                <a:noFill/>
                <a:round/>
                <a:headEnd/>
                <a:tailEnd/>
              </a:ln>
            </p:spPr>
            <p:txBody>
              <a:bodyPr>
                <a:prstTxWarp prst="textNoShape">
                  <a:avLst/>
                </a:prstTxWarp>
              </a:bodyPr>
              <a:lstStyle/>
              <a:p>
                <a:endParaRPr lang="en-US"/>
              </a:p>
            </p:txBody>
          </p:sp>
          <p:sp>
            <p:nvSpPr>
              <p:cNvPr id="67935" name="Freeform 788"/>
              <p:cNvSpPr>
                <a:spLocks noChangeAspect="1"/>
              </p:cNvSpPr>
              <p:nvPr/>
            </p:nvSpPr>
            <p:spPr bwMode="auto">
              <a:xfrm>
                <a:off x="3119" y="2774"/>
                <a:ext cx="48" cy="59"/>
              </a:xfrm>
              <a:custGeom>
                <a:avLst/>
                <a:gdLst>
                  <a:gd name="T0" fmla="*/ 239 w 239"/>
                  <a:gd name="T1" fmla="*/ 153 h 297"/>
                  <a:gd name="T2" fmla="*/ 239 w 239"/>
                  <a:gd name="T3" fmla="*/ 181 h 297"/>
                  <a:gd name="T4" fmla="*/ 230 w 239"/>
                  <a:gd name="T5" fmla="*/ 220 h 297"/>
                  <a:gd name="T6" fmla="*/ 221 w 239"/>
                  <a:gd name="T7" fmla="*/ 248 h 297"/>
                  <a:gd name="T8" fmla="*/ 211 w 239"/>
                  <a:gd name="T9" fmla="*/ 267 h 297"/>
                  <a:gd name="T10" fmla="*/ 192 w 239"/>
                  <a:gd name="T11" fmla="*/ 287 h 297"/>
                  <a:gd name="T12" fmla="*/ 163 w 239"/>
                  <a:gd name="T13" fmla="*/ 297 h 297"/>
                  <a:gd name="T14" fmla="*/ 134 w 239"/>
                  <a:gd name="T15" fmla="*/ 297 h 297"/>
                  <a:gd name="T16" fmla="*/ 97 w 239"/>
                  <a:gd name="T17" fmla="*/ 278 h 297"/>
                  <a:gd name="T18" fmla="*/ 77 w 239"/>
                  <a:gd name="T19" fmla="*/ 258 h 297"/>
                  <a:gd name="T20" fmla="*/ 58 w 239"/>
                  <a:gd name="T21" fmla="*/ 229 h 297"/>
                  <a:gd name="T22" fmla="*/ 39 w 239"/>
                  <a:gd name="T23" fmla="*/ 201 h 297"/>
                  <a:gd name="T24" fmla="*/ 29 w 239"/>
                  <a:gd name="T25" fmla="*/ 172 h 297"/>
                  <a:gd name="T26" fmla="*/ 19 w 239"/>
                  <a:gd name="T27" fmla="*/ 143 h 297"/>
                  <a:gd name="T28" fmla="*/ 19 w 239"/>
                  <a:gd name="T29" fmla="*/ 114 h 297"/>
                  <a:gd name="T30" fmla="*/ 9 w 239"/>
                  <a:gd name="T31" fmla="*/ 86 h 297"/>
                  <a:gd name="T32" fmla="*/ 0 w 239"/>
                  <a:gd name="T33" fmla="*/ 56 h 297"/>
                  <a:gd name="T34" fmla="*/ 9 w 239"/>
                  <a:gd name="T35" fmla="*/ 28 h 297"/>
                  <a:gd name="T36" fmla="*/ 19 w 239"/>
                  <a:gd name="T37" fmla="*/ 18 h 297"/>
                  <a:gd name="T38" fmla="*/ 39 w 239"/>
                  <a:gd name="T39" fmla="*/ 0 h 297"/>
                  <a:gd name="T40" fmla="*/ 58 w 239"/>
                  <a:gd name="T41" fmla="*/ 0 h 297"/>
                  <a:gd name="T42" fmla="*/ 97 w 239"/>
                  <a:gd name="T43" fmla="*/ 0 h 297"/>
                  <a:gd name="T44" fmla="*/ 134 w 239"/>
                  <a:gd name="T45" fmla="*/ 9 h 297"/>
                  <a:gd name="T46" fmla="*/ 173 w 239"/>
                  <a:gd name="T47" fmla="*/ 37 h 297"/>
                  <a:gd name="T48" fmla="*/ 202 w 239"/>
                  <a:gd name="T49" fmla="*/ 67 h 297"/>
                  <a:gd name="T50" fmla="*/ 230 w 239"/>
                  <a:gd name="T51" fmla="*/ 114 h 297"/>
                  <a:gd name="T52" fmla="*/ 239 w 239"/>
                  <a:gd name="T53" fmla="*/ 153 h 297"/>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239"/>
                  <a:gd name="T82" fmla="*/ 0 h 297"/>
                  <a:gd name="T83" fmla="*/ 239 w 239"/>
                  <a:gd name="T84" fmla="*/ 297 h 297"/>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239" h="297">
                    <a:moveTo>
                      <a:pt x="239" y="153"/>
                    </a:moveTo>
                    <a:lnTo>
                      <a:pt x="239" y="181"/>
                    </a:lnTo>
                    <a:lnTo>
                      <a:pt x="230" y="220"/>
                    </a:lnTo>
                    <a:lnTo>
                      <a:pt x="221" y="248"/>
                    </a:lnTo>
                    <a:lnTo>
                      <a:pt x="211" y="267"/>
                    </a:lnTo>
                    <a:lnTo>
                      <a:pt x="192" y="287"/>
                    </a:lnTo>
                    <a:lnTo>
                      <a:pt x="163" y="297"/>
                    </a:lnTo>
                    <a:lnTo>
                      <a:pt x="134" y="297"/>
                    </a:lnTo>
                    <a:lnTo>
                      <a:pt x="97" y="278"/>
                    </a:lnTo>
                    <a:lnTo>
                      <a:pt x="77" y="258"/>
                    </a:lnTo>
                    <a:lnTo>
                      <a:pt x="58" y="229"/>
                    </a:lnTo>
                    <a:lnTo>
                      <a:pt x="39" y="201"/>
                    </a:lnTo>
                    <a:lnTo>
                      <a:pt x="29" y="172"/>
                    </a:lnTo>
                    <a:lnTo>
                      <a:pt x="19" y="143"/>
                    </a:lnTo>
                    <a:lnTo>
                      <a:pt x="19" y="114"/>
                    </a:lnTo>
                    <a:lnTo>
                      <a:pt x="9" y="86"/>
                    </a:lnTo>
                    <a:lnTo>
                      <a:pt x="0" y="56"/>
                    </a:lnTo>
                    <a:lnTo>
                      <a:pt x="9" y="28"/>
                    </a:lnTo>
                    <a:lnTo>
                      <a:pt x="19" y="18"/>
                    </a:lnTo>
                    <a:lnTo>
                      <a:pt x="39" y="0"/>
                    </a:lnTo>
                    <a:lnTo>
                      <a:pt x="58" y="0"/>
                    </a:lnTo>
                    <a:lnTo>
                      <a:pt x="97" y="0"/>
                    </a:lnTo>
                    <a:lnTo>
                      <a:pt x="134" y="9"/>
                    </a:lnTo>
                    <a:lnTo>
                      <a:pt x="173" y="37"/>
                    </a:lnTo>
                    <a:lnTo>
                      <a:pt x="202" y="67"/>
                    </a:lnTo>
                    <a:lnTo>
                      <a:pt x="230" y="114"/>
                    </a:lnTo>
                    <a:lnTo>
                      <a:pt x="239" y="153"/>
                    </a:lnTo>
                    <a:close/>
                  </a:path>
                </a:pathLst>
              </a:custGeom>
              <a:solidFill>
                <a:srgbClr val="000000"/>
              </a:solidFill>
              <a:ln w="9525">
                <a:noFill/>
                <a:round/>
                <a:headEnd/>
                <a:tailEnd/>
              </a:ln>
            </p:spPr>
            <p:txBody>
              <a:bodyPr>
                <a:prstTxWarp prst="textNoShape">
                  <a:avLst/>
                </a:prstTxWarp>
              </a:bodyPr>
              <a:lstStyle/>
              <a:p>
                <a:endParaRPr lang="en-US"/>
              </a:p>
            </p:txBody>
          </p:sp>
          <p:sp>
            <p:nvSpPr>
              <p:cNvPr id="67936" name="Freeform 789"/>
              <p:cNvSpPr>
                <a:spLocks noChangeAspect="1"/>
              </p:cNvSpPr>
              <p:nvPr/>
            </p:nvSpPr>
            <p:spPr bwMode="auto">
              <a:xfrm>
                <a:off x="1903" y="2798"/>
                <a:ext cx="142" cy="187"/>
              </a:xfrm>
              <a:custGeom>
                <a:avLst/>
                <a:gdLst>
                  <a:gd name="T0" fmla="*/ 538 w 710"/>
                  <a:gd name="T1" fmla="*/ 241 h 931"/>
                  <a:gd name="T2" fmla="*/ 557 w 710"/>
                  <a:gd name="T3" fmla="*/ 288 h 931"/>
                  <a:gd name="T4" fmla="*/ 586 w 710"/>
                  <a:gd name="T5" fmla="*/ 336 h 931"/>
                  <a:gd name="T6" fmla="*/ 586 w 710"/>
                  <a:gd name="T7" fmla="*/ 385 h 931"/>
                  <a:gd name="T8" fmla="*/ 615 w 710"/>
                  <a:gd name="T9" fmla="*/ 442 h 931"/>
                  <a:gd name="T10" fmla="*/ 663 w 710"/>
                  <a:gd name="T11" fmla="*/ 519 h 931"/>
                  <a:gd name="T12" fmla="*/ 691 w 710"/>
                  <a:gd name="T13" fmla="*/ 596 h 931"/>
                  <a:gd name="T14" fmla="*/ 710 w 710"/>
                  <a:gd name="T15" fmla="*/ 672 h 931"/>
                  <a:gd name="T16" fmla="*/ 701 w 710"/>
                  <a:gd name="T17" fmla="*/ 749 h 931"/>
                  <a:gd name="T18" fmla="*/ 682 w 710"/>
                  <a:gd name="T19" fmla="*/ 816 h 931"/>
                  <a:gd name="T20" fmla="*/ 633 w 710"/>
                  <a:gd name="T21" fmla="*/ 874 h 931"/>
                  <a:gd name="T22" fmla="*/ 576 w 710"/>
                  <a:gd name="T23" fmla="*/ 921 h 931"/>
                  <a:gd name="T24" fmla="*/ 557 w 710"/>
                  <a:gd name="T25" fmla="*/ 893 h 931"/>
                  <a:gd name="T26" fmla="*/ 605 w 710"/>
                  <a:gd name="T27" fmla="*/ 816 h 931"/>
                  <a:gd name="T28" fmla="*/ 643 w 710"/>
                  <a:gd name="T29" fmla="*/ 720 h 931"/>
                  <a:gd name="T30" fmla="*/ 633 w 710"/>
                  <a:gd name="T31" fmla="*/ 624 h 931"/>
                  <a:gd name="T32" fmla="*/ 538 w 710"/>
                  <a:gd name="T33" fmla="*/ 499 h 931"/>
                  <a:gd name="T34" fmla="*/ 385 w 710"/>
                  <a:gd name="T35" fmla="*/ 576 h 931"/>
                  <a:gd name="T36" fmla="*/ 394 w 710"/>
                  <a:gd name="T37" fmla="*/ 538 h 931"/>
                  <a:gd name="T38" fmla="*/ 422 w 710"/>
                  <a:gd name="T39" fmla="*/ 499 h 931"/>
                  <a:gd name="T40" fmla="*/ 461 w 710"/>
                  <a:gd name="T41" fmla="*/ 461 h 931"/>
                  <a:gd name="T42" fmla="*/ 385 w 710"/>
                  <a:gd name="T43" fmla="*/ 355 h 931"/>
                  <a:gd name="T44" fmla="*/ 394 w 710"/>
                  <a:gd name="T45" fmla="*/ 336 h 931"/>
                  <a:gd name="T46" fmla="*/ 413 w 710"/>
                  <a:gd name="T47" fmla="*/ 336 h 931"/>
                  <a:gd name="T48" fmla="*/ 432 w 710"/>
                  <a:gd name="T49" fmla="*/ 336 h 931"/>
                  <a:gd name="T50" fmla="*/ 442 w 710"/>
                  <a:gd name="T51" fmla="*/ 346 h 931"/>
                  <a:gd name="T52" fmla="*/ 461 w 710"/>
                  <a:gd name="T53" fmla="*/ 355 h 931"/>
                  <a:gd name="T54" fmla="*/ 480 w 710"/>
                  <a:gd name="T55" fmla="*/ 355 h 931"/>
                  <a:gd name="T56" fmla="*/ 490 w 710"/>
                  <a:gd name="T57" fmla="*/ 318 h 931"/>
                  <a:gd name="T58" fmla="*/ 461 w 710"/>
                  <a:gd name="T59" fmla="*/ 241 h 931"/>
                  <a:gd name="T60" fmla="*/ 413 w 710"/>
                  <a:gd name="T61" fmla="*/ 174 h 931"/>
                  <a:gd name="T62" fmla="*/ 346 w 710"/>
                  <a:gd name="T63" fmla="*/ 116 h 931"/>
                  <a:gd name="T64" fmla="*/ 278 w 710"/>
                  <a:gd name="T65" fmla="*/ 78 h 931"/>
                  <a:gd name="T66" fmla="*/ 211 w 710"/>
                  <a:gd name="T67" fmla="*/ 78 h 931"/>
                  <a:gd name="T68" fmla="*/ 135 w 710"/>
                  <a:gd name="T69" fmla="*/ 97 h 931"/>
                  <a:gd name="T70" fmla="*/ 58 w 710"/>
                  <a:gd name="T71" fmla="*/ 106 h 931"/>
                  <a:gd name="T72" fmla="*/ 0 w 710"/>
                  <a:gd name="T73" fmla="*/ 39 h 931"/>
                  <a:gd name="T74" fmla="*/ 155 w 710"/>
                  <a:gd name="T75" fmla="*/ 0 h 931"/>
                  <a:gd name="T76" fmla="*/ 308 w 710"/>
                  <a:gd name="T77" fmla="*/ 20 h 931"/>
                  <a:gd name="T78" fmla="*/ 442 w 710"/>
                  <a:gd name="T79" fmla="*/ 88 h 931"/>
                  <a:gd name="T80" fmla="*/ 538 w 710"/>
                  <a:gd name="T81" fmla="*/ 212 h 93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710"/>
                  <a:gd name="T124" fmla="*/ 0 h 931"/>
                  <a:gd name="T125" fmla="*/ 710 w 710"/>
                  <a:gd name="T126" fmla="*/ 931 h 931"/>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710" h="931">
                    <a:moveTo>
                      <a:pt x="538" y="212"/>
                    </a:moveTo>
                    <a:lnTo>
                      <a:pt x="538" y="241"/>
                    </a:lnTo>
                    <a:lnTo>
                      <a:pt x="547" y="269"/>
                    </a:lnTo>
                    <a:lnTo>
                      <a:pt x="557" y="288"/>
                    </a:lnTo>
                    <a:lnTo>
                      <a:pt x="566" y="308"/>
                    </a:lnTo>
                    <a:lnTo>
                      <a:pt x="586" y="336"/>
                    </a:lnTo>
                    <a:lnTo>
                      <a:pt x="586" y="355"/>
                    </a:lnTo>
                    <a:lnTo>
                      <a:pt x="586" y="385"/>
                    </a:lnTo>
                    <a:lnTo>
                      <a:pt x="586" y="413"/>
                    </a:lnTo>
                    <a:lnTo>
                      <a:pt x="615" y="442"/>
                    </a:lnTo>
                    <a:lnTo>
                      <a:pt x="643" y="480"/>
                    </a:lnTo>
                    <a:lnTo>
                      <a:pt x="663" y="519"/>
                    </a:lnTo>
                    <a:lnTo>
                      <a:pt x="682" y="557"/>
                    </a:lnTo>
                    <a:lnTo>
                      <a:pt x="691" y="596"/>
                    </a:lnTo>
                    <a:lnTo>
                      <a:pt x="701" y="634"/>
                    </a:lnTo>
                    <a:lnTo>
                      <a:pt x="710" y="672"/>
                    </a:lnTo>
                    <a:lnTo>
                      <a:pt x="710" y="710"/>
                    </a:lnTo>
                    <a:lnTo>
                      <a:pt x="701" y="749"/>
                    </a:lnTo>
                    <a:lnTo>
                      <a:pt x="691" y="777"/>
                    </a:lnTo>
                    <a:lnTo>
                      <a:pt x="682" y="816"/>
                    </a:lnTo>
                    <a:lnTo>
                      <a:pt x="663" y="845"/>
                    </a:lnTo>
                    <a:lnTo>
                      <a:pt x="633" y="874"/>
                    </a:lnTo>
                    <a:lnTo>
                      <a:pt x="605" y="902"/>
                    </a:lnTo>
                    <a:lnTo>
                      <a:pt x="576" y="921"/>
                    </a:lnTo>
                    <a:lnTo>
                      <a:pt x="538" y="931"/>
                    </a:lnTo>
                    <a:lnTo>
                      <a:pt x="557" y="893"/>
                    </a:lnTo>
                    <a:lnTo>
                      <a:pt x="576" y="854"/>
                    </a:lnTo>
                    <a:lnTo>
                      <a:pt x="605" y="816"/>
                    </a:lnTo>
                    <a:lnTo>
                      <a:pt x="624" y="768"/>
                    </a:lnTo>
                    <a:lnTo>
                      <a:pt x="643" y="720"/>
                    </a:lnTo>
                    <a:lnTo>
                      <a:pt x="643" y="672"/>
                    </a:lnTo>
                    <a:lnTo>
                      <a:pt x="633" y="624"/>
                    </a:lnTo>
                    <a:lnTo>
                      <a:pt x="615" y="566"/>
                    </a:lnTo>
                    <a:lnTo>
                      <a:pt x="538" y="499"/>
                    </a:lnTo>
                    <a:lnTo>
                      <a:pt x="394" y="596"/>
                    </a:lnTo>
                    <a:lnTo>
                      <a:pt x="385" y="576"/>
                    </a:lnTo>
                    <a:lnTo>
                      <a:pt x="385" y="557"/>
                    </a:lnTo>
                    <a:lnTo>
                      <a:pt x="394" y="538"/>
                    </a:lnTo>
                    <a:lnTo>
                      <a:pt x="403" y="519"/>
                    </a:lnTo>
                    <a:lnTo>
                      <a:pt x="422" y="499"/>
                    </a:lnTo>
                    <a:lnTo>
                      <a:pt x="442" y="480"/>
                    </a:lnTo>
                    <a:lnTo>
                      <a:pt x="461" y="461"/>
                    </a:lnTo>
                    <a:lnTo>
                      <a:pt x="471" y="442"/>
                    </a:lnTo>
                    <a:lnTo>
                      <a:pt x="385" y="355"/>
                    </a:lnTo>
                    <a:lnTo>
                      <a:pt x="394" y="346"/>
                    </a:lnTo>
                    <a:lnTo>
                      <a:pt x="394" y="336"/>
                    </a:lnTo>
                    <a:lnTo>
                      <a:pt x="403" y="336"/>
                    </a:lnTo>
                    <a:lnTo>
                      <a:pt x="413" y="336"/>
                    </a:lnTo>
                    <a:lnTo>
                      <a:pt x="422" y="336"/>
                    </a:lnTo>
                    <a:lnTo>
                      <a:pt x="432" y="336"/>
                    </a:lnTo>
                    <a:lnTo>
                      <a:pt x="442" y="336"/>
                    </a:lnTo>
                    <a:lnTo>
                      <a:pt x="442" y="346"/>
                    </a:lnTo>
                    <a:lnTo>
                      <a:pt x="452" y="355"/>
                    </a:lnTo>
                    <a:lnTo>
                      <a:pt x="461" y="355"/>
                    </a:lnTo>
                    <a:lnTo>
                      <a:pt x="471" y="355"/>
                    </a:lnTo>
                    <a:lnTo>
                      <a:pt x="480" y="355"/>
                    </a:lnTo>
                    <a:lnTo>
                      <a:pt x="490" y="355"/>
                    </a:lnTo>
                    <a:lnTo>
                      <a:pt x="490" y="318"/>
                    </a:lnTo>
                    <a:lnTo>
                      <a:pt x="480" y="279"/>
                    </a:lnTo>
                    <a:lnTo>
                      <a:pt x="461" y="241"/>
                    </a:lnTo>
                    <a:lnTo>
                      <a:pt x="442" y="202"/>
                    </a:lnTo>
                    <a:lnTo>
                      <a:pt x="413" y="174"/>
                    </a:lnTo>
                    <a:lnTo>
                      <a:pt x="385" y="144"/>
                    </a:lnTo>
                    <a:lnTo>
                      <a:pt x="346" y="116"/>
                    </a:lnTo>
                    <a:lnTo>
                      <a:pt x="317" y="88"/>
                    </a:lnTo>
                    <a:lnTo>
                      <a:pt x="278" y="78"/>
                    </a:lnTo>
                    <a:lnTo>
                      <a:pt x="241" y="68"/>
                    </a:lnTo>
                    <a:lnTo>
                      <a:pt x="211" y="78"/>
                    </a:lnTo>
                    <a:lnTo>
                      <a:pt x="173" y="88"/>
                    </a:lnTo>
                    <a:lnTo>
                      <a:pt x="135" y="97"/>
                    </a:lnTo>
                    <a:lnTo>
                      <a:pt x="97" y="106"/>
                    </a:lnTo>
                    <a:lnTo>
                      <a:pt x="58" y="106"/>
                    </a:lnTo>
                    <a:lnTo>
                      <a:pt x="20" y="106"/>
                    </a:lnTo>
                    <a:lnTo>
                      <a:pt x="0" y="39"/>
                    </a:lnTo>
                    <a:lnTo>
                      <a:pt x="78" y="20"/>
                    </a:lnTo>
                    <a:lnTo>
                      <a:pt x="155" y="0"/>
                    </a:lnTo>
                    <a:lnTo>
                      <a:pt x="231" y="0"/>
                    </a:lnTo>
                    <a:lnTo>
                      <a:pt x="308" y="20"/>
                    </a:lnTo>
                    <a:lnTo>
                      <a:pt x="385" y="49"/>
                    </a:lnTo>
                    <a:lnTo>
                      <a:pt x="442" y="88"/>
                    </a:lnTo>
                    <a:lnTo>
                      <a:pt x="499" y="144"/>
                    </a:lnTo>
                    <a:lnTo>
                      <a:pt x="538" y="212"/>
                    </a:lnTo>
                    <a:close/>
                  </a:path>
                </a:pathLst>
              </a:custGeom>
              <a:solidFill>
                <a:srgbClr val="666666"/>
              </a:solidFill>
              <a:ln w="9525">
                <a:noFill/>
                <a:round/>
                <a:headEnd/>
                <a:tailEnd/>
              </a:ln>
            </p:spPr>
            <p:txBody>
              <a:bodyPr>
                <a:prstTxWarp prst="textNoShape">
                  <a:avLst/>
                </a:prstTxWarp>
              </a:bodyPr>
              <a:lstStyle/>
              <a:p>
                <a:endParaRPr lang="en-US"/>
              </a:p>
            </p:txBody>
          </p:sp>
          <p:sp>
            <p:nvSpPr>
              <p:cNvPr id="67937" name="Freeform 790"/>
              <p:cNvSpPr>
                <a:spLocks noChangeAspect="1"/>
              </p:cNvSpPr>
              <p:nvPr/>
            </p:nvSpPr>
            <p:spPr bwMode="auto">
              <a:xfrm>
                <a:off x="3614" y="2810"/>
                <a:ext cx="36" cy="17"/>
              </a:xfrm>
              <a:custGeom>
                <a:avLst/>
                <a:gdLst>
                  <a:gd name="T0" fmla="*/ 183 w 183"/>
                  <a:gd name="T1" fmla="*/ 0 h 86"/>
                  <a:gd name="T2" fmla="*/ 174 w 183"/>
                  <a:gd name="T3" fmla="*/ 10 h 86"/>
                  <a:gd name="T4" fmla="*/ 154 w 183"/>
                  <a:gd name="T5" fmla="*/ 30 h 86"/>
                  <a:gd name="T6" fmla="*/ 135 w 183"/>
                  <a:gd name="T7" fmla="*/ 39 h 86"/>
                  <a:gd name="T8" fmla="*/ 116 w 183"/>
                  <a:gd name="T9" fmla="*/ 48 h 86"/>
                  <a:gd name="T10" fmla="*/ 97 w 183"/>
                  <a:gd name="T11" fmla="*/ 67 h 86"/>
                  <a:gd name="T12" fmla="*/ 77 w 183"/>
                  <a:gd name="T13" fmla="*/ 77 h 86"/>
                  <a:gd name="T14" fmla="*/ 68 w 183"/>
                  <a:gd name="T15" fmla="*/ 77 h 86"/>
                  <a:gd name="T16" fmla="*/ 49 w 183"/>
                  <a:gd name="T17" fmla="*/ 86 h 86"/>
                  <a:gd name="T18" fmla="*/ 0 w 183"/>
                  <a:gd name="T19" fmla="*/ 48 h 86"/>
                  <a:gd name="T20" fmla="*/ 19 w 183"/>
                  <a:gd name="T21" fmla="*/ 30 h 86"/>
                  <a:gd name="T22" fmla="*/ 49 w 183"/>
                  <a:gd name="T23" fmla="*/ 20 h 86"/>
                  <a:gd name="T24" fmla="*/ 68 w 183"/>
                  <a:gd name="T25" fmla="*/ 10 h 86"/>
                  <a:gd name="T26" fmla="*/ 86 w 183"/>
                  <a:gd name="T27" fmla="*/ 10 h 86"/>
                  <a:gd name="T28" fmla="*/ 116 w 183"/>
                  <a:gd name="T29" fmla="*/ 0 h 86"/>
                  <a:gd name="T30" fmla="*/ 135 w 183"/>
                  <a:gd name="T31" fmla="*/ 0 h 86"/>
                  <a:gd name="T32" fmla="*/ 163 w 183"/>
                  <a:gd name="T33" fmla="*/ 0 h 86"/>
                  <a:gd name="T34" fmla="*/ 183 w 183"/>
                  <a:gd name="T35" fmla="*/ 0 h 8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83"/>
                  <a:gd name="T55" fmla="*/ 0 h 86"/>
                  <a:gd name="T56" fmla="*/ 183 w 183"/>
                  <a:gd name="T57" fmla="*/ 86 h 8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83" h="86">
                    <a:moveTo>
                      <a:pt x="183" y="0"/>
                    </a:moveTo>
                    <a:lnTo>
                      <a:pt x="174" y="10"/>
                    </a:lnTo>
                    <a:lnTo>
                      <a:pt x="154" y="30"/>
                    </a:lnTo>
                    <a:lnTo>
                      <a:pt x="135" y="39"/>
                    </a:lnTo>
                    <a:lnTo>
                      <a:pt x="116" y="48"/>
                    </a:lnTo>
                    <a:lnTo>
                      <a:pt x="97" y="67"/>
                    </a:lnTo>
                    <a:lnTo>
                      <a:pt x="77" y="77"/>
                    </a:lnTo>
                    <a:lnTo>
                      <a:pt x="68" y="77"/>
                    </a:lnTo>
                    <a:lnTo>
                      <a:pt x="49" y="86"/>
                    </a:lnTo>
                    <a:lnTo>
                      <a:pt x="0" y="48"/>
                    </a:lnTo>
                    <a:lnTo>
                      <a:pt x="19" y="30"/>
                    </a:lnTo>
                    <a:lnTo>
                      <a:pt x="49" y="20"/>
                    </a:lnTo>
                    <a:lnTo>
                      <a:pt x="68" y="10"/>
                    </a:lnTo>
                    <a:lnTo>
                      <a:pt x="86" y="10"/>
                    </a:lnTo>
                    <a:lnTo>
                      <a:pt x="116" y="0"/>
                    </a:lnTo>
                    <a:lnTo>
                      <a:pt x="135" y="0"/>
                    </a:lnTo>
                    <a:lnTo>
                      <a:pt x="163" y="0"/>
                    </a:lnTo>
                    <a:lnTo>
                      <a:pt x="183" y="0"/>
                    </a:lnTo>
                    <a:close/>
                  </a:path>
                </a:pathLst>
              </a:custGeom>
              <a:solidFill>
                <a:srgbClr val="FFFFFF"/>
              </a:solidFill>
              <a:ln w="9525">
                <a:noFill/>
                <a:round/>
                <a:headEnd/>
                <a:tailEnd/>
              </a:ln>
            </p:spPr>
            <p:txBody>
              <a:bodyPr>
                <a:prstTxWarp prst="textNoShape">
                  <a:avLst/>
                </a:prstTxWarp>
              </a:bodyPr>
              <a:lstStyle/>
              <a:p>
                <a:endParaRPr lang="en-US"/>
              </a:p>
            </p:txBody>
          </p:sp>
          <p:sp>
            <p:nvSpPr>
              <p:cNvPr id="67938" name="Freeform 791"/>
              <p:cNvSpPr>
                <a:spLocks noChangeAspect="1"/>
              </p:cNvSpPr>
              <p:nvPr/>
            </p:nvSpPr>
            <p:spPr bwMode="auto">
              <a:xfrm>
                <a:off x="3067" y="2825"/>
                <a:ext cx="52" cy="68"/>
              </a:xfrm>
              <a:custGeom>
                <a:avLst/>
                <a:gdLst>
                  <a:gd name="T0" fmla="*/ 230 w 258"/>
                  <a:gd name="T1" fmla="*/ 125 h 336"/>
                  <a:gd name="T2" fmla="*/ 230 w 258"/>
                  <a:gd name="T3" fmla="*/ 144 h 336"/>
                  <a:gd name="T4" fmla="*/ 239 w 258"/>
                  <a:gd name="T5" fmla="*/ 164 h 336"/>
                  <a:gd name="T6" fmla="*/ 249 w 258"/>
                  <a:gd name="T7" fmla="*/ 183 h 336"/>
                  <a:gd name="T8" fmla="*/ 249 w 258"/>
                  <a:gd name="T9" fmla="*/ 201 h 336"/>
                  <a:gd name="T10" fmla="*/ 258 w 258"/>
                  <a:gd name="T11" fmla="*/ 220 h 336"/>
                  <a:gd name="T12" fmla="*/ 258 w 258"/>
                  <a:gd name="T13" fmla="*/ 240 h 336"/>
                  <a:gd name="T14" fmla="*/ 249 w 258"/>
                  <a:gd name="T15" fmla="*/ 259 h 336"/>
                  <a:gd name="T16" fmla="*/ 239 w 258"/>
                  <a:gd name="T17" fmla="*/ 278 h 336"/>
                  <a:gd name="T18" fmla="*/ 230 w 258"/>
                  <a:gd name="T19" fmla="*/ 297 h 336"/>
                  <a:gd name="T20" fmla="*/ 220 w 258"/>
                  <a:gd name="T21" fmla="*/ 307 h 336"/>
                  <a:gd name="T22" fmla="*/ 200 w 258"/>
                  <a:gd name="T23" fmla="*/ 317 h 336"/>
                  <a:gd name="T24" fmla="*/ 181 w 258"/>
                  <a:gd name="T25" fmla="*/ 317 h 336"/>
                  <a:gd name="T26" fmla="*/ 162 w 258"/>
                  <a:gd name="T27" fmla="*/ 317 h 336"/>
                  <a:gd name="T28" fmla="*/ 153 w 258"/>
                  <a:gd name="T29" fmla="*/ 326 h 336"/>
                  <a:gd name="T30" fmla="*/ 133 w 258"/>
                  <a:gd name="T31" fmla="*/ 326 h 336"/>
                  <a:gd name="T32" fmla="*/ 114 w 258"/>
                  <a:gd name="T33" fmla="*/ 336 h 336"/>
                  <a:gd name="T34" fmla="*/ 95 w 258"/>
                  <a:gd name="T35" fmla="*/ 326 h 336"/>
                  <a:gd name="T36" fmla="*/ 76 w 258"/>
                  <a:gd name="T37" fmla="*/ 307 h 336"/>
                  <a:gd name="T38" fmla="*/ 56 w 258"/>
                  <a:gd name="T39" fmla="*/ 288 h 336"/>
                  <a:gd name="T40" fmla="*/ 37 w 258"/>
                  <a:gd name="T41" fmla="*/ 269 h 336"/>
                  <a:gd name="T42" fmla="*/ 28 w 258"/>
                  <a:gd name="T43" fmla="*/ 250 h 336"/>
                  <a:gd name="T44" fmla="*/ 18 w 258"/>
                  <a:gd name="T45" fmla="*/ 231 h 336"/>
                  <a:gd name="T46" fmla="*/ 9 w 258"/>
                  <a:gd name="T47" fmla="*/ 211 h 336"/>
                  <a:gd name="T48" fmla="*/ 0 w 258"/>
                  <a:gd name="T49" fmla="*/ 192 h 336"/>
                  <a:gd name="T50" fmla="*/ 28 w 258"/>
                  <a:gd name="T51" fmla="*/ 173 h 336"/>
                  <a:gd name="T52" fmla="*/ 37 w 258"/>
                  <a:gd name="T53" fmla="*/ 153 h 336"/>
                  <a:gd name="T54" fmla="*/ 47 w 258"/>
                  <a:gd name="T55" fmla="*/ 125 h 336"/>
                  <a:gd name="T56" fmla="*/ 47 w 258"/>
                  <a:gd name="T57" fmla="*/ 96 h 336"/>
                  <a:gd name="T58" fmla="*/ 47 w 258"/>
                  <a:gd name="T59" fmla="*/ 67 h 336"/>
                  <a:gd name="T60" fmla="*/ 47 w 258"/>
                  <a:gd name="T61" fmla="*/ 39 h 336"/>
                  <a:gd name="T62" fmla="*/ 56 w 258"/>
                  <a:gd name="T63" fmla="*/ 9 h 336"/>
                  <a:gd name="T64" fmla="*/ 86 w 258"/>
                  <a:gd name="T65" fmla="*/ 0 h 336"/>
                  <a:gd name="T66" fmla="*/ 105 w 258"/>
                  <a:gd name="T67" fmla="*/ 0 h 336"/>
                  <a:gd name="T68" fmla="*/ 124 w 258"/>
                  <a:gd name="T69" fmla="*/ 20 h 336"/>
                  <a:gd name="T70" fmla="*/ 133 w 258"/>
                  <a:gd name="T71" fmla="*/ 39 h 336"/>
                  <a:gd name="T72" fmla="*/ 153 w 258"/>
                  <a:gd name="T73" fmla="*/ 58 h 336"/>
                  <a:gd name="T74" fmla="*/ 162 w 258"/>
                  <a:gd name="T75" fmla="*/ 87 h 336"/>
                  <a:gd name="T76" fmla="*/ 181 w 258"/>
                  <a:gd name="T77" fmla="*/ 106 h 336"/>
                  <a:gd name="T78" fmla="*/ 200 w 258"/>
                  <a:gd name="T79" fmla="*/ 115 h 336"/>
                  <a:gd name="T80" fmla="*/ 230 w 258"/>
                  <a:gd name="T81" fmla="*/ 125 h 3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58"/>
                  <a:gd name="T124" fmla="*/ 0 h 336"/>
                  <a:gd name="T125" fmla="*/ 258 w 258"/>
                  <a:gd name="T126" fmla="*/ 336 h 3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58" h="336">
                    <a:moveTo>
                      <a:pt x="230" y="125"/>
                    </a:moveTo>
                    <a:lnTo>
                      <a:pt x="230" y="144"/>
                    </a:lnTo>
                    <a:lnTo>
                      <a:pt x="239" y="164"/>
                    </a:lnTo>
                    <a:lnTo>
                      <a:pt x="249" y="183"/>
                    </a:lnTo>
                    <a:lnTo>
                      <a:pt x="249" y="201"/>
                    </a:lnTo>
                    <a:lnTo>
                      <a:pt x="258" y="220"/>
                    </a:lnTo>
                    <a:lnTo>
                      <a:pt x="258" y="240"/>
                    </a:lnTo>
                    <a:lnTo>
                      <a:pt x="249" y="259"/>
                    </a:lnTo>
                    <a:lnTo>
                      <a:pt x="239" y="278"/>
                    </a:lnTo>
                    <a:lnTo>
                      <a:pt x="230" y="297"/>
                    </a:lnTo>
                    <a:lnTo>
                      <a:pt x="220" y="307"/>
                    </a:lnTo>
                    <a:lnTo>
                      <a:pt x="200" y="317"/>
                    </a:lnTo>
                    <a:lnTo>
                      <a:pt x="181" y="317"/>
                    </a:lnTo>
                    <a:lnTo>
                      <a:pt x="162" y="317"/>
                    </a:lnTo>
                    <a:lnTo>
                      <a:pt x="153" y="326"/>
                    </a:lnTo>
                    <a:lnTo>
                      <a:pt x="133" y="326"/>
                    </a:lnTo>
                    <a:lnTo>
                      <a:pt x="114" y="336"/>
                    </a:lnTo>
                    <a:lnTo>
                      <a:pt x="95" y="326"/>
                    </a:lnTo>
                    <a:lnTo>
                      <a:pt x="76" y="307"/>
                    </a:lnTo>
                    <a:lnTo>
                      <a:pt x="56" y="288"/>
                    </a:lnTo>
                    <a:lnTo>
                      <a:pt x="37" y="269"/>
                    </a:lnTo>
                    <a:lnTo>
                      <a:pt x="28" y="250"/>
                    </a:lnTo>
                    <a:lnTo>
                      <a:pt x="18" y="231"/>
                    </a:lnTo>
                    <a:lnTo>
                      <a:pt x="9" y="211"/>
                    </a:lnTo>
                    <a:lnTo>
                      <a:pt x="0" y="192"/>
                    </a:lnTo>
                    <a:lnTo>
                      <a:pt x="28" y="173"/>
                    </a:lnTo>
                    <a:lnTo>
                      <a:pt x="37" y="153"/>
                    </a:lnTo>
                    <a:lnTo>
                      <a:pt x="47" y="125"/>
                    </a:lnTo>
                    <a:lnTo>
                      <a:pt x="47" y="96"/>
                    </a:lnTo>
                    <a:lnTo>
                      <a:pt x="47" y="67"/>
                    </a:lnTo>
                    <a:lnTo>
                      <a:pt x="47" y="39"/>
                    </a:lnTo>
                    <a:lnTo>
                      <a:pt x="56" y="9"/>
                    </a:lnTo>
                    <a:lnTo>
                      <a:pt x="86" y="0"/>
                    </a:lnTo>
                    <a:lnTo>
                      <a:pt x="105" y="0"/>
                    </a:lnTo>
                    <a:lnTo>
                      <a:pt x="124" y="20"/>
                    </a:lnTo>
                    <a:lnTo>
                      <a:pt x="133" y="39"/>
                    </a:lnTo>
                    <a:lnTo>
                      <a:pt x="153" y="58"/>
                    </a:lnTo>
                    <a:lnTo>
                      <a:pt x="162" y="87"/>
                    </a:lnTo>
                    <a:lnTo>
                      <a:pt x="181" y="106"/>
                    </a:lnTo>
                    <a:lnTo>
                      <a:pt x="200" y="115"/>
                    </a:lnTo>
                    <a:lnTo>
                      <a:pt x="230" y="125"/>
                    </a:lnTo>
                    <a:close/>
                  </a:path>
                </a:pathLst>
              </a:custGeom>
              <a:solidFill>
                <a:srgbClr val="000000"/>
              </a:solidFill>
              <a:ln w="9525">
                <a:noFill/>
                <a:round/>
                <a:headEnd/>
                <a:tailEnd/>
              </a:ln>
            </p:spPr>
            <p:txBody>
              <a:bodyPr>
                <a:prstTxWarp prst="textNoShape">
                  <a:avLst/>
                </a:prstTxWarp>
              </a:bodyPr>
              <a:lstStyle/>
              <a:p>
                <a:endParaRPr lang="en-US"/>
              </a:p>
            </p:txBody>
          </p:sp>
          <p:sp>
            <p:nvSpPr>
              <p:cNvPr id="67939" name="Freeform 792"/>
              <p:cNvSpPr>
                <a:spLocks noChangeAspect="1"/>
              </p:cNvSpPr>
              <p:nvPr/>
            </p:nvSpPr>
            <p:spPr bwMode="auto">
              <a:xfrm>
                <a:off x="3600" y="2835"/>
                <a:ext cx="8" cy="21"/>
              </a:xfrm>
              <a:custGeom>
                <a:avLst/>
                <a:gdLst>
                  <a:gd name="T0" fmla="*/ 39 w 39"/>
                  <a:gd name="T1" fmla="*/ 105 h 105"/>
                  <a:gd name="T2" fmla="*/ 39 w 39"/>
                  <a:gd name="T3" fmla="*/ 96 h 105"/>
                  <a:gd name="T4" fmla="*/ 20 w 39"/>
                  <a:gd name="T5" fmla="*/ 48 h 105"/>
                  <a:gd name="T6" fmla="*/ 0 w 39"/>
                  <a:gd name="T7" fmla="*/ 0 h 105"/>
                  <a:gd name="T8" fmla="*/ 11 w 39"/>
                  <a:gd name="T9" fmla="*/ 10 h 105"/>
                  <a:gd name="T10" fmla="*/ 11 w 39"/>
                  <a:gd name="T11" fmla="*/ 19 h 105"/>
                  <a:gd name="T12" fmla="*/ 20 w 39"/>
                  <a:gd name="T13" fmla="*/ 29 h 105"/>
                  <a:gd name="T14" fmla="*/ 29 w 39"/>
                  <a:gd name="T15" fmla="*/ 39 h 105"/>
                  <a:gd name="T16" fmla="*/ 29 w 39"/>
                  <a:gd name="T17" fmla="*/ 48 h 105"/>
                  <a:gd name="T18" fmla="*/ 39 w 39"/>
                  <a:gd name="T19" fmla="*/ 58 h 105"/>
                  <a:gd name="T20" fmla="*/ 39 w 39"/>
                  <a:gd name="T21" fmla="*/ 67 h 105"/>
                  <a:gd name="T22" fmla="*/ 39 w 39"/>
                  <a:gd name="T23" fmla="*/ 77 h 105"/>
                  <a:gd name="T24" fmla="*/ 39 w 39"/>
                  <a:gd name="T25" fmla="*/ 86 h 105"/>
                  <a:gd name="T26" fmla="*/ 39 w 39"/>
                  <a:gd name="T27" fmla="*/ 96 h 105"/>
                  <a:gd name="T28" fmla="*/ 39 w 39"/>
                  <a:gd name="T29" fmla="*/ 105 h 10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9"/>
                  <a:gd name="T46" fmla="*/ 0 h 105"/>
                  <a:gd name="T47" fmla="*/ 39 w 39"/>
                  <a:gd name="T48" fmla="*/ 105 h 10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9" h="105">
                    <a:moveTo>
                      <a:pt x="39" y="105"/>
                    </a:moveTo>
                    <a:lnTo>
                      <a:pt x="39" y="96"/>
                    </a:lnTo>
                    <a:lnTo>
                      <a:pt x="20" y="48"/>
                    </a:lnTo>
                    <a:lnTo>
                      <a:pt x="0" y="0"/>
                    </a:lnTo>
                    <a:lnTo>
                      <a:pt x="11" y="10"/>
                    </a:lnTo>
                    <a:lnTo>
                      <a:pt x="11" y="19"/>
                    </a:lnTo>
                    <a:lnTo>
                      <a:pt x="20" y="29"/>
                    </a:lnTo>
                    <a:lnTo>
                      <a:pt x="29" y="39"/>
                    </a:lnTo>
                    <a:lnTo>
                      <a:pt x="29" y="48"/>
                    </a:lnTo>
                    <a:lnTo>
                      <a:pt x="39" y="58"/>
                    </a:lnTo>
                    <a:lnTo>
                      <a:pt x="39" y="67"/>
                    </a:lnTo>
                    <a:lnTo>
                      <a:pt x="39" y="77"/>
                    </a:lnTo>
                    <a:lnTo>
                      <a:pt x="39" y="86"/>
                    </a:lnTo>
                    <a:lnTo>
                      <a:pt x="39" y="96"/>
                    </a:lnTo>
                    <a:lnTo>
                      <a:pt x="39" y="105"/>
                    </a:lnTo>
                    <a:close/>
                  </a:path>
                </a:pathLst>
              </a:custGeom>
              <a:solidFill>
                <a:srgbClr val="49D149"/>
              </a:solidFill>
              <a:ln w="9525">
                <a:noFill/>
                <a:round/>
                <a:headEnd/>
                <a:tailEnd/>
              </a:ln>
            </p:spPr>
            <p:txBody>
              <a:bodyPr>
                <a:prstTxWarp prst="textNoShape">
                  <a:avLst/>
                </a:prstTxWarp>
              </a:bodyPr>
              <a:lstStyle/>
              <a:p>
                <a:endParaRPr lang="en-US"/>
              </a:p>
            </p:txBody>
          </p:sp>
          <p:sp>
            <p:nvSpPr>
              <p:cNvPr id="67940" name="Freeform 793"/>
              <p:cNvSpPr>
                <a:spLocks noChangeAspect="1" noEditPoints="1"/>
              </p:cNvSpPr>
              <p:nvPr/>
            </p:nvSpPr>
            <p:spPr bwMode="auto">
              <a:xfrm>
                <a:off x="3516" y="2827"/>
                <a:ext cx="92" cy="69"/>
              </a:xfrm>
              <a:custGeom>
                <a:avLst/>
                <a:gdLst>
                  <a:gd name="T0" fmla="*/ 460 w 460"/>
                  <a:gd name="T1" fmla="*/ 144 h 346"/>
                  <a:gd name="T2" fmla="*/ 460 w 460"/>
                  <a:gd name="T3" fmla="*/ 135 h 346"/>
                  <a:gd name="T4" fmla="*/ 441 w 460"/>
                  <a:gd name="T5" fmla="*/ 87 h 346"/>
                  <a:gd name="T6" fmla="*/ 421 w 460"/>
                  <a:gd name="T7" fmla="*/ 39 h 346"/>
                  <a:gd name="T8" fmla="*/ 412 w 460"/>
                  <a:gd name="T9" fmla="*/ 39 h 346"/>
                  <a:gd name="T10" fmla="*/ 402 w 460"/>
                  <a:gd name="T11" fmla="*/ 30 h 346"/>
                  <a:gd name="T12" fmla="*/ 393 w 460"/>
                  <a:gd name="T13" fmla="*/ 20 h 346"/>
                  <a:gd name="T14" fmla="*/ 383 w 460"/>
                  <a:gd name="T15" fmla="*/ 20 h 346"/>
                  <a:gd name="T16" fmla="*/ 374 w 460"/>
                  <a:gd name="T17" fmla="*/ 11 h 346"/>
                  <a:gd name="T18" fmla="*/ 354 w 460"/>
                  <a:gd name="T19" fmla="*/ 11 h 346"/>
                  <a:gd name="T20" fmla="*/ 344 w 460"/>
                  <a:gd name="T21" fmla="*/ 0 h 346"/>
                  <a:gd name="T22" fmla="*/ 335 w 460"/>
                  <a:gd name="T23" fmla="*/ 0 h 346"/>
                  <a:gd name="T24" fmla="*/ 374 w 460"/>
                  <a:gd name="T25" fmla="*/ 30 h 346"/>
                  <a:gd name="T26" fmla="*/ 393 w 460"/>
                  <a:gd name="T27" fmla="*/ 58 h 346"/>
                  <a:gd name="T28" fmla="*/ 412 w 460"/>
                  <a:gd name="T29" fmla="*/ 97 h 346"/>
                  <a:gd name="T30" fmla="*/ 432 w 460"/>
                  <a:gd name="T31" fmla="*/ 135 h 346"/>
                  <a:gd name="T32" fmla="*/ 432 w 460"/>
                  <a:gd name="T33" fmla="*/ 183 h 346"/>
                  <a:gd name="T34" fmla="*/ 450 w 460"/>
                  <a:gd name="T35" fmla="*/ 183 h 346"/>
                  <a:gd name="T36" fmla="*/ 450 w 460"/>
                  <a:gd name="T37" fmla="*/ 202 h 346"/>
                  <a:gd name="T38" fmla="*/ 441 w 460"/>
                  <a:gd name="T39" fmla="*/ 222 h 346"/>
                  <a:gd name="T40" fmla="*/ 441 w 460"/>
                  <a:gd name="T41" fmla="*/ 241 h 346"/>
                  <a:gd name="T42" fmla="*/ 432 w 460"/>
                  <a:gd name="T43" fmla="*/ 260 h 346"/>
                  <a:gd name="T44" fmla="*/ 421 w 460"/>
                  <a:gd name="T45" fmla="*/ 279 h 346"/>
                  <a:gd name="T46" fmla="*/ 402 w 460"/>
                  <a:gd name="T47" fmla="*/ 298 h 346"/>
                  <a:gd name="T48" fmla="*/ 393 w 460"/>
                  <a:gd name="T49" fmla="*/ 317 h 346"/>
                  <a:gd name="T50" fmla="*/ 374 w 460"/>
                  <a:gd name="T51" fmla="*/ 327 h 346"/>
                  <a:gd name="T52" fmla="*/ 393 w 460"/>
                  <a:gd name="T53" fmla="*/ 298 h 346"/>
                  <a:gd name="T54" fmla="*/ 412 w 460"/>
                  <a:gd name="T55" fmla="*/ 260 h 346"/>
                  <a:gd name="T56" fmla="*/ 432 w 460"/>
                  <a:gd name="T57" fmla="*/ 222 h 346"/>
                  <a:gd name="T58" fmla="*/ 432 w 460"/>
                  <a:gd name="T59" fmla="*/ 183 h 346"/>
                  <a:gd name="T60" fmla="*/ 450 w 460"/>
                  <a:gd name="T61" fmla="*/ 183 h 346"/>
                  <a:gd name="T62" fmla="*/ 450 w 460"/>
                  <a:gd name="T63" fmla="*/ 174 h 346"/>
                  <a:gd name="T64" fmla="*/ 460 w 460"/>
                  <a:gd name="T65" fmla="*/ 174 h 346"/>
                  <a:gd name="T66" fmla="*/ 460 w 460"/>
                  <a:gd name="T67" fmla="*/ 164 h 346"/>
                  <a:gd name="T68" fmla="*/ 460 w 460"/>
                  <a:gd name="T69" fmla="*/ 155 h 346"/>
                  <a:gd name="T70" fmla="*/ 460 w 460"/>
                  <a:gd name="T71" fmla="*/ 144 h 346"/>
                  <a:gd name="T72" fmla="*/ 19 w 460"/>
                  <a:gd name="T73" fmla="*/ 106 h 346"/>
                  <a:gd name="T74" fmla="*/ 9 w 460"/>
                  <a:gd name="T75" fmla="*/ 135 h 346"/>
                  <a:gd name="T76" fmla="*/ 9 w 460"/>
                  <a:gd name="T77" fmla="*/ 183 h 346"/>
                  <a:gd name="T78" fmla="*/ 9 w 460"/>
                  <a:gd name="T79" fmla="*/ 222 h 346"/>
                  <a:gd name="T80" fmla="*/ 19 w 460"/>
                  <a:gd name="T81" fmla="*/ 260 h 346"/>
                  <a:gd name="T82" fmla="*/ 38 w 460"/>
                  <a:gd name="T83" fmla="*/ 298 h 346"/>
                  <a:gd name="T84" fmla="*/ 66 w 460"/>
                  <a:gd name="T85" fmla="*/ 327 h 346"/>
                  <a:gd name="T86" fmla="*/ 86 w 460"/>
                  <a:gd name="T87" fmla="*/ 346 h 346"/>
                  <a:gd name="T88" fmla="*/ 77 w 460"/>
                  <a:gd name="T89" fmla="*/ 346 h 346"/>
                  <a:gd name="T90" fmla="*/ 77 w 460"/>
                  <a:gd name="T91" fmla="*/ 336 h 346"/>
                  <a:gd name="T92" fmla="*/ 66 w 460"/>
                  <a:gd name="T93" fmla="*/ 336 h 346"/>
                  <a:gd name="T94" fmla="*/ 38 w 460"/>
                  <a:gd name="T95" fmla="*/ 317 h 346"/>
                  <a:gd name="T96" fmla="*/ 19 w 460"/>
                  <a:gd name="T97" fmla="*/ 298 h 346"/>
                  <a:gd name="T98" fmla="*/ 9 w 460"/>
                  <a:gd name="T99" fmla="*/ 269 h 346"/>
                  <a:gd name="T100" fmla="*/ 0 w 460"/>
                  <a:gd name="T101" fmla="*/ 241 h 346"/>
                  <a:gd name="T102" fmla="*/ 0 w 460"/>
                  <a:gd name="T103" fmla="*/ 202 h 346"/>
                  <a:gd name="T104" fmla="*/ 0 w 460"/>
                  <a:gd name="T105" fmla="*/ 174 h 346"/>
                  <a:gd name="T106" fmla="*/ 9 w 460"/>
                  <a:gd name="T107" fmla="*/ 144 h 346"/>
                  <a:gd name="T108" fmla="*/ 9 w 460"/>
                  <a:gd name="T109" fmla="*/ 116 h 346"/>
                  <a:gd name="T110" fmla="*/ 9 w 460"/>
                  <a:gd name="T111" fmla="*/ 106 h 346"/>
                  <a:gd name="T112" fmla="*/ 19 w 460"/>
                  <a:gd name="T113" fmla="*/ 106 h 34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60"/>
                  <a:gd name="T172" fmla="*/ 0 h 346"/>
                  <a:gd name="T173" fmla="*/ 460 w 460"/>
                  <a:gd name="T174" fmla="*/ 346 h 34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60" h="346">
                    <a:moveTo>
                      <a:pt x="460" y="144"/>
                    </a:moveTo>
                    <a:lnTo>
                      <a:pt x="460" y="135"/>
                    </a:lnTo>
                    <a:lnTo>
                      <a:pt x="441" y="87"/>
                    </a:lnTo>
                    <a:lnTo>
                      <a:pt x="421" y="39"/>
                    </a:lnTo>
                    <a:lnTo>
                      <a:pt x="412" y="39"/>
                    </a:lnTo>
                    <a:lnTo>
                      <a:pt x="402" y="30"/>
                    </a:lnTo>
                    <a:lnTo>
                      <a:pt x="393" y="20"/>
                    </a:lnTo>
                    <a:lnTo>
                      <a:pt x="383" y="20"/>
                    </a:lnTo>
                    <a:lnTo>
                      <a:pt x="374" y="11"/>
                    </a:lnTo>
                    <a:lnTo>
                      <a:pt x="354" y="11"/>
                    </a:lnTo>
                    <a:lnTo>
                      <a:pt x="344" y="0"/>
                    </a:lnTo>
                    <a:lnTo>
                      <a:pt x="335" y="0"/>
                    </a:lnTo>
                    <a:lnTo>
                      <a:pt x="374" y="30"/>
                    </a:lnTo>
                    <a:lnTo>
                      <a:pt x="393" y="58"/>
                    </a:lnTo>
                    <a:lnTo>
                      <a:pt x="412" y="97"/>
                    </a:lnTo>
                    <a:lnTo>
                      <a:pt x="432" y="135"/>
                    </a:lnTo>
                    <a:lnTo>
                      <a:pt x="432" y="183"/>
                    </a:lnTo>
                    <a:lnTo>
                      <a:pt x="450" y="183"/>
                    </a:lnTo>
                    <a:lnTo>
                      <a:pt x="450" y="202"/>
                    </a:lnTo>
                    <a:lnTo>
                      <a:pt x="441" y="222"/>
                    </a:lnTo>
                    <a:lnTo>
                      <a:pt x="441" y="241"/>
                    </a:lnTo>
                    <a:lnTo>
                      <a:pt x="432" y="260"/>
                    </a:lnTo>
                    <a:lnTo>
                      <a:pt x="421" y="279"/>
                    </a:lnTo>
                    <a:lnTo>
                      <a:pt x="402" y="298"/>
                    </a:lnTo>
                    <a:lnTo>
                      <a:pt x="393" y="317"/>
                    </a:lnTo>
                    <a:lnTo>
                      <a:pt x="374" y="327"/>
                    </a:lnTo>
                    <a:lnTo>
                      <a:pt x="393" y="298"/>
                    </a:lnTo>
                    <a:lnTo>
                      <a:pt x="412" y="260"/>
                    </a:lnTo>
                    <a:lnTo>
                      <a:pt x="432" y="222"/>
                    </a:lnTo>
                    <a:lnTo>
                      <a:pt x="432" y="183"/>
                    </a:lnTo>
                    <a:lnTo>
                      <a:pt x="450" y="183"/>
                    </a:lnTo>
                    <a:lnTo>
                      <a:pt x="450" y="174"/>
                    </a:lnTo>
                    <a:lnTo>
                      <a:pt x="460" y="174"/>
                    </a:lnTo>
                    <a:lnTo>
                      <a:pt x="460" y="164"/>
                    </a:lnTo>
                    <a:lnTo>
                      <a:pt x="460" y="155"/>
                    </a:lnTo>
                    <a:lnTo>
                      <a:pt x="460" y="144"/>
                    </a:lnTo>
                    <a:close/>
                    <a:moveTo>
                      <a:pt x="19" y="106"/>
                    </a:moveTo>
                    <a:lnTo>
                      <a:pt x="9" y="135"/>
                    </a:lnTo>
                    <a:lnTo>
                      <a:pt x="9" y="183"/>
                    </a:lnTo>
                    <a:lnTo>
                      <a:pt x="9" y="222"/>
                    </a:lnTo>
                    <a:lnTo>
                      <a:pt x="19" y="260"/>
                    </a:lnTo>
                    <a:lnTo>
                      <a:pt x="38" y="298"/>
                    </a:lnTo>
                    <a:lnTo>
                      <a:pt x="66" y="327"/>
                    </a:lnTo>
                    <a:lnTo>
                      <a:pt x="86" y="346"/>
                    </a:lnTo>
                    <a:lnTo>
                      <a:pt x="77" y="346"/>
                    </a:lnTo>
                    <a:lnTo>
                      <a:pt x="77" y="336"/>
                    </a:lnTo>
                    <a:lnTo>
                      <a:pt x="66" y="336"/>
                    </a:lnTo>
                    <a:lnTo>
                      <a:pt x="38" y="317"/>
                    </a:lnTo>
                    <a:lnTo>
                      <a:pt x="19" y="298"/>
                    </a:lnTo>
                    <a:lnTo>
                      <a:pt x="9" y="269"/>
                    </a:lnTo>
                    <a:lnTo>
                      <a:pt x="0" y="241"/>
                    </a:lnTo>
                    <a:lnTo>
                      <a:pt x="0" y="202"/>
                    </a:lnTo>
                    <a:lnTo>
                      <a:pt x="0" y="174"/>
                    </a:lnTo>
                    <a:lnTo>
                      <a:pt x="9" y="144"/>
                    </a:lnTo>
                    <a:lnTo>
                      <a:pt x="9" y="116"/>
                    </a:lnTo>
                    <a:lnTo>
                      <a:pt x="9" y="106"/>
                    </a:lnTo>
                    <a:lnTo>
                      <a:pt x="19" y="106"/>
                    </a:lnTo>
                    <a:close/>
                  </a:path>
                </a:pathLst>
              </a:custGeom>
              <a:solidFill>
                <a:srgbClr val="60D760"/>
              </a:solidFill>
              <a:ln w="9525">
                <a:noFill/>
                <a:round/>
                <a:headEnd/>
                <a:tailEnd/>
              </a:ln>
            </p:spPr>
            <p:txBody>
              <a:bodyPr>
                <a:prstTxWarp prst="textNoShape">
                  <a:avLst/>
                </a:prstTxWarp>
              </a:bodyPr>
              <a:lstStyle/>
              <a:p>
                <a:endParaRPr lang="en-US"/>
              </a:p>
            </p:txBody>
          </p:sp>
          <p:sp>
            <p:nvSpPr>
              <p:cNvPr id="67941" name="Freeform 794"/>
              <p:cNvSpPr>
                <a:spLocks noChangeAspect="1" noEditPoints="1"/>
              </p:cNvSpPr>
              <p:nvPr/>
            </p:nvSpPr>
            <p:spPr bwMode="auto">
              <a:xfrm>
                <a:off x="3518" y="2827"/>
                <a:ext cx="85" cy="71"/>
              </a:xfrm>
              <a:custGeom>
                <a:avLst/>
                <a:gdLst>
                  <a:gd name="T0" fmla="*/ 423 w 423"/>
                  <a:gd name="T1" fmla="*/ 135 h 355"/>
                  <a:gd name="T2" fmla="*/ 384 w 423"/>
                  <a:gd name="T3" fmla="*/ 58 h 355"/>
                  <a:gd name="T4" fmla="*/ 326 w 423"/>
                  <a:gd name="T5" fmla="*/ 0 h 355"/>
                  <a:gd name="T6" fmla="*/ 307 w 423"/>
                  <a:gd name="T7" fmla="*/ 0 h 355"/>
                  <a:gd name="T8" fmla="*/ 288 w 423"/>
                  <a:gd name="T9" fmla="*/ 0 h 355"/>
                  <a:gd name="T10" fmla="*/ 268 w 423"/>
                  <a:gd name="T11" fmla="*/ 11 h 355"/>
                  <a:gd name="T12" fmla="*/ 317 w 423"/>
                  <a:gd name="T13" fmla="*/ 30 h 355"/>
                  <a:gd name="T14" fmla="*/ 365 w 423"/>
                  <a:gd name="T15" fmla="*/ 78 h 355"/>
                  <a:gd name="T16" fmla="*/ 393 w 423"/>
                  <a:gd name="T17" fmla="*/ 144 h 355"/>
                  <a:gd name="T18" fmla="*/ 423 w 423"/>
                  <a:gd name="T19" fmla="*/ 183 h 355"/>
                  <a:gd name="T20" fmla="*/ 403 w 423"/>
                  <a:gd name="T21" fmla="*/ 260 h 355"/>
                  <a:gd name="T22" fmla="*/ 365 w 423"/>
                  <a:gd name="T23" fmla="*/ 327 h 355"/>
                  <a:gd name="T24" fmla="*/ 345 w 423"/>
                  <a:gd name="T25" fmla="*/ 336 h 355"/>
                  <a:gd name="T26" fmla="*/ 326 w 423"/>
                  <a:gd name="T27" fmla="*/ 336 h 355"/>
                  <a:gd name="T28" fmla="*/ 317 w 423"/>
                  <a:gd name="T29" fmla="*/ 346 h 355"/>
                  <a:gd name="T30" fmla="*/ 298 w 423"/>
                  <a:gd name="T31" fmla="*/ 346 h 355"/>
                  <a:gd name="T32" fmla="*/ 279 w 423"/>
                  <a:gd name="T33" fmla="*/ 346 h 355"/>
                  <a:gd name="T34" fmla="*/ 335 w 423"/>
                  <a:gd name="T35" fmla="*/ 308 h 355"/>
                  <a:gd name="T36" fmla="*/ 374 w 423"/>
                  <a:gd name="T37" fmla="*/ 250 h 355"/>
                  <a:gd name="T38" fmla="*/ 393 w 423"/>
                  <a:gd name="T39" fmla="*/ 183 h 355"/>
                  <a:gd name="T40" fmla="*/ 10 w 423"/>
                  <a:gd name="T41" fmla="*/ 106 h 355"/>
                  <a:gd name="T42" fmla="*/ 0 w 423"/>
                  <a:gd name="T43" fmla="*/ 183 h 355"/>
                  <a:gd name="T44" fmla="*/ 10 w 423"/>
                  <a:gd name="T45" fmla="*/ 260 h 355"/>
                  <a:gd name="T46" fmla="*/ 57 w 423"/>
                  <a:gd name="T47" fmla="*/ 327 h 355"/>
                  <a:gd name="T48" fmla="*/ 86 w 423"/>
                  <a:gd name="T49" fmla="*/ 346 h 355"/>
                  <a:gd name="T50" fmla="*/ 105 w 423"/>
                  <a:gd name="T51" fmla="*/ 346 h 355"/>
                  <a:gd name="T52" fmla="*/ 124 w 423"/>
                  <a:gd name="T53" fmla="*/ 355 h 355"/>
                  <a:gd name="T54" fmla="*/ 154 w 423"/>
                  <a:gd name="T55" fmla="*/ 355 h 355"/>
                  <a:gd name="T56" fmla="*/ 135 w 423"/>
                  <a:gd name="T57" fmla="*/ 346 h 355"/>
                  <a:gd name="T58" fmla="*/ 77 w 423"/>
                  <a:gd name="T59" fmla="*/ 308 h 355"/>
                  <a:gd name="T60" fmla="*/ 38 w 423"/>
                  <a:gd name="T61" fmla="*/ 250 h 355"/>
                  <a:gd name="T62" fmla="*/ 29 w 423"/>
                  <a:gd name="T63" fmla="*/ 183 h 355"/>
                  <a:gd name="T64" fmla="*/ 38 w 423"/>
                  <a:gd name="T65" fmla="*/ 106 h 355"/>
                  <a:gd name="T66" fmla="*/ 48 w 423"/>
                  <a:gd name="T67" fmla="*/ 78 h 355"/>
                  <a:gd name="T68" fmla="*/ 38 w 423"/>
                  <a:gd name="T69" fmla="*/ 87 h 355"/>
                  <a:gd name="T70" fmla="*/ 19 w 423"/>
                  <a:gd name="T71" fmla="*/ 97 h 355"/>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23"/>
                  <a:gd name="T109" fmla="*/ 0 h 355"/>
                  <a:gd name="T110" fmla="*/ 423 w 423"/>
                  <a:gd name="T111" fmla="*/ 355 h 355"/>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23" h="355">
                    <a:moveTo>
                      <a:pt x="423" y="183"/>
                    </a:moveTo>
                    <a:lnTo>
                      <a:pt x="423" y="135"/>
                    </a:lnTo>
                    <a:lnTo>
                      <a:pt x="403" y="97"/>
                    </a:lnTo>
                    <a:lnTo>
                      <a:pt x="384" y="58"/>
                    </a:lnTo>
                    <a:lnTo>
                      <a:pt x="365" y="30"/>
                    </a:lnTo>
                    <a:lnTo>
                      <a:pt x="326" y="0"/>
                    </a:lnTo>
                    <a:lnTo>
                      <a:pt x="317" y="0"/>
                    </a:lnTo>
                    <a:lnTo>
                      <a:pt x="307" y="0"/>
                    </a:lnTo>
                    <a:lnTo>
                      <a:pt x="298" y="0"/>
                    </a:lnTo>
                    <a:lnTo>
                      <a:pt x="288" y="0"/>
                    </a:lnTo>
                    <a:lnTo>
                      <a:pt x="279" y="0"/>
                    </a:lnTo>
                    <a:lnTo>
                      <a:pt x="268" y="11"/>
                    </a:lnTo>
                    <a:lnTo>
                      <a:pt x="279" y="11"/>
                    </a:lnTo>
                    <a:lnTo>
                      <a:pt x="317" y="30"/>
                    </a:lnTo>
                    <a:lnTo>
                      <a:pt x="335" y="49"/>
                    </a:lnTo>
                    <a:lnTo>
                      <a:pt x="365" y="78"/>
                    </a:lnTo>
                    <a:lnTo>
                      <a:pt x="374" y="106"/>
                    </a:lnTo>
                    <a:lnTo>
                      <a:pt x="393" y="144"/>
                    </a:lnTo>
                    <a:lnTo>
                      <a:pt x="393" y="183"/>
                    </a:lnTo>
                    <a:lnTo>
                      <a:pt x="423" y="183"/>
                    </a:lnTo>
                    <a:lnTo>
                      <a:pt x="423" y="222"/>
                    </a:lnTo>
                    <a:lnTo>
                      <a:pt x="403" y="260"/>
                    </a:lnTo>
                    <a:lnTo>
                      <a:pt x="384" y="298"/>
                    </a:lnTo>
                    <a:lnTo>
                      <a:pt x="365" y="327"/>
                    </a:lnTo>
                    <a:lnTo>
                      <a:pt x="354" y="327"/>
                    </a:lnTo>
                    <a:lnTo>
                      <a:pt x="345" y="336"/>
                    </a:lnTo>
                    <a:lnTo>
                      <a:pt x="335" y="336"/>
                    </a:lnTo>
                    <a:lnTo>
                      <a:pt x="326" y="336"/>
                    </a:lnTo>
                    <a:lnTo>
                      <a:pt x="317" y="336"/>
                    </a:lnTo>
                    <a:lnTo>
                      <a:pt x="317" y="346"/>
                    </a:lnTo>
                    <a:lnTo>
                      <a:pt x="307" y="346"/>
                    </a:lnTo>
                    <a:lnTo>
                      <a:pt x="298" y="346"/>
                    </a:lnTo>
                    <a:lnTo>
                      <a:pt x="288" y="346"/>
                    </a:lnTo>
                    <a:lnTo>
                      <a:pt x="279" y="346"/>
                    </a:lnTo>
                    <a:lnTo>
                      <a:pt x="317" y="327"/>
                    </a:lnTo>
                    <a:lnTo>
                      <a:pt x="335" y="308"/>
                    </a:lnTo>
                    <a:lnTo>
                      <a:pt x="365" y="279"/>
                    </a:lnTo>
                    <a:lnTo>
                      <a:pt x="374" y="250"/>
                    </a:lnTo>
                    <a:lnTo>
                      <a:pt x="393" y="222"/>
                    </a:lnTo>
                    <a:lnTo>
                      <a:pt x="393" y="183"/>
                    </a:lnTo>
                    <a:lnTo>
                      <a:pt x="423" y="183"/>
                    </a:lnTo>
                    <a:close/>
                    <a:moveTo>
                      <a:pt x="10" y="106"/>
                    </a:moveTo>
                    <a:lnTo>
                      <a:pt x="0" y="135"/>
                    </a:lnTo>
                    <a:lnTo>
                      <a:pt x="0" y="183"/>
                    </a:lnTo>
                    <a:lnTo>
                      <a:pt x="0" y="222"/>
                    </a:lnTo>
                    <a:lnTo>
                      <a:pt x="10" y="260"/>
                    </a:lnTo>
                    <a:lnTo>
                      <a:pt x="29" y="298"/>
                    </a:lnTo>
                    <a:lnTo>
                      <a:pt x="57" y="327"/>
                    </a:lnTo>
                    <a:lnTo>
                      <a:pt x="77" y="346"/>
                    </a:lnTo>
                    <a:lnTo>
                      <a:pt x="86" y="346"/>
                    </a:lnTo>
                    <a:lnTo>
                      <a:pt x="96" y="346"/>
                    </a:lnTo>
                    <a:lnTo>
                      <a:pt x="105" y="346"/>
                    </a:lnTo>
                    <a:lnTo>
                      <a:pt x="115" y="346"/>
                    </a:lnTo>
                    <a:lnTo>
                      <a:pt x="124" y="355"/>
                    </a:lnTo>
                    <a:lnTo>
                      <a:pt x="135" y="355"/>
                    </a:lnTo>
                    <a:lnTo>
                      <a:pt x="154" y="355"/>
                    </a:lnTo>
                    <a:lnTo>
                      <a:pt x="163" y="355"/>
                    </a:lnTo>
                    <a:lnTo>
                      <a:pt x="135" y="346"/>
                    </a:lnTo>
                    <a:lnTo>
                      <a:pt x="105" y="327"/>
                    </a:lnTo>
                    <a:lnTo>
                      <a:pt x="77" y="308"/>
                    </a:lnTo>
                    <a:lnTo>
                      <a:pt x="57" y="279"/>
                    </a:lnTo>
                    <a:lnTo>
                      <a:pt x="38" y="250"/>
                    </a:lnTo>
                    <a:lnTo>
                      <a:pt x="29" y="222"/>
                    </a:lnTo>
                    <a:lnTo>
                      <a:pt x="29" y="183"/>
                    </a:lnTo>
                    <a:lnTo>
                      <a:pt x="29" y="144"/>
                    </a:lnTo>
                    <a:lnTo>
                      <a:pt x="38" y="106"/>
                    </a:lnTo>
                    <a:lnTo>
                      <a:pt x="57" y="78"/>
                    </a:lnTo>
                    <a:lnTo>
                      <a:pt x="48" y="78"/>
                    </a:lnTo>
                    <a:lnTo>
                      <a:pt x="48" y="87"/>
                    </a:lnTo>
                    <a:lnTo>
                      <a:pt x="38" y="87"/>
                    </a:lnTo>
                    <a:lnTo>
                      <a:pt x="29" y="97"/>
                    </a:lnTo>
                    <a:lnTo>
                      <a:pt x="19" y="97"/>
                    </a:lnTo>
                    <a:lnTo>
                      <a:pt x="10" y="106"/>
                    </a:lnTo>
                    <a:close/>
                  </a:path>
                </a:pathLst>
              </a:custGeom>
              <a:solidFill>
                <a:srgbClr val="77DD77"/>
              </a:solidFill>
              <a:ln w="9525">
                <a:noFill/>
                <a:round/>
                <a:headEnd/>
                <a:tailEnd/>
              </a:ln>
            </p:spPr>
            <p:txBody>
              <a:bodyPr>
                <a:prstTxWarp prst="textNoShape">
                  <a:avLst/>
                </a:prstTxWarp>
              </a:bodyPr>
              <a:lstStyle/>
              <a:p>
                <a:endParaRPr lang="en-US"/>
              </a:p>
            </p:txBody>
          </p:sp>
          <p:sp>
            <p:nvSpPr>
              <p:cNvPr id="67942" name="Freeform 795"/>
              <p:cNvSpPr>
                <a:spLocks noChangeAspect="1"/>
              </p:cNvSpPr>
              <p:nvPr/>
            </p:nvSpPr>
            <p:spPr bwMode="auto">
              <a:xfrm>
                <a:off x="3524" y="2829"/>
                <a:ext cx="73" cy="69"/>
              </a:xfrm>
              <a:custGeom>
                <a:avLst/>
                <a:gdLst>
                  <a:gd name="T0" fmla="*/ 364 w 364"/>
                  <a:gd name="T1" fmla="*/ 133 h 344"/>
                  <a:gd name="T2" fmla="*/ 336 w 364"/>
                  <a:gd name="T3" fmla="*/ 67 h 344"/>
                  <a:gd name="T4" fmla="*/ 288 w 364"/>
                  <a:gd name="T5" fmla="*/ 19 h 344"/>
                  <a:gd name="T6" fmla="*/ 239 w 364"/>
                  <a:gd name="T7" fmla="*/ 0 h 344"/>
                  <a:gd name="T8" fmla="*/ 220 w 364"/>
                  <a:gd name="T9" fmla="*/ 0 h 344"/>
                  <a:gd name="T10" fmla="*/ 201 w 364"/>
                  <a:gd name="T11" fmla="*/ 9 h 344"/>
                  <a:gd name="T12" fmla="*/ 172 w 364"/>
                  <a:gd name="T13" fmla="*/ 9 h 344"/>
                  <a:gd name="T14" fmla="*/ 153 w 364"/>
                  <a:gd name="T15" fmla="*/ 19 h 344"/>
                  <a:gd name="T16" fmla="*/ 211 w 364"/>
                  <a:gd name="T17" fmla="*/ 19 h 344"/>
                  <a:gd name="T18" fmla="*/ 269 w 364"/>
                  <a:gd name="T19" fmla="*/ 47 h 344"/>
                  <a:gd name="T20" fmla="*/ 306 w 364"/>
                  <a:gd name="T21" fmla="*/ 86 h 344"/>
                  <a:gd name="T22" fmla="*/ 325 w 364"/>
                  <a:gd name="T23" fmla="*/ 133 h 344"/>
                  <a:gd name="T24" fmla="*/ 364 w 364"/>
                  <a:gd name="T25" fmla="*/ 172 h 344"/>
                  <a:gd name="T26" fmla="*/ 345 w 364"/>
                  <a:gd name="T27" fmla="*/ 239 h 344"/>
                  <a:gd name="T28" fmla="*/ 306 w 364"/>
                  <a:gd name="T29" fmla="*/ 297 h 344"/>
                  <a:gd name="T30" fmla="*/ 250 w 364"/>
                  <a:gd name="T31" fmla="*/ 335 h 344"/>
                  <a:gd name="T32" fmla="*/ 220 w 364"/>
                  <a:gd name="T33" fmla="*/ 344 h 344"/>
                  <a:gd name="T34" fmla="*/ 192 w 364"/>
                  <a:gd name="T35" fmla="*/ 344 h 344"/>
                  <a:gd name="T36" fmla="*/ 163 w 364"/>
                  <a:gd name="T37" fmla="*/ 344 h 344"/>
                  <a:gd name="T38" fmla="*/ 134 w 364"/>
                  <a:gd name="T39" fmla="*/ 344 h 344"/>
                  <a:gd name="T40" fmla="*/ 76 w 364"/>
                  <a:gd name="T41" fmla="*/ 316 h 344"/>
                  <a:gd name="T42" fmla="*/ 28 w 364"/>
                  <a:gd name="T43" fmla="*/ 268 h 344"/>
                  <a:gd name="T44" fmla="*/ 0 w 364"/>
                  <a:gd name="T45" fmla="*/ 211 h 344"/>
                  <a:gd name="T46" fmla="*/ 0 w 364"/>
                  <a:gd name="T47" fmla="*/ 133 h 344"/>
                  <a:gd name="T48" fmla="*/ 28 w 364"/>
                  <a:gd name="T49" fmla="*/ 67 h 344"/>
                  <a:gd name="T50" fmla="*/ 48 w 364"/>
                  <a:gd name="T51" fmla="*/ 57 h 344"/>
                  <a:gd name="T52" fmla="*/ 76 w 364"/>
                  <a:gd name="T53" fmla="*/ 47 h 344"/>
                  <a:gd name="T54" fmla="*/ 95 w 364"/>
                  <a:gd name="T55" fmla="*/ 38 h 344"/>
                  <a:gd name="T56" fmla="*/ 115 w 364"/>
                  <a:gd name="T57" fmla="*/ 28 h 344"/>
                  <a:gd name="T58" fmla="*/ 76 w 364"/>
                  <a:gd name="T59" fmla="*/ 57 h 344"/>
                  <a:gd name="T60" fmla="*/ 39 w 364"/>
                  <a:gd name="T61" fmla="*/ 114 h 344"/>
                  <a:gd name="T62" fmla="*/ 28 w 364"/>
                  <a:gd name="T63" fmla="*/ 172 h 344"/>
                  <a:gd name="T64" fmla="*/ 39 w 364"/>
                  <a:gd name="T65" fmla="*/ 230 h 344"/>
                  <a:gd name="T66" fmla="*/ 76 w 364"/>
                  <a:gd name="T67" fmla="*/ 277 h 344"/>
                  <a:gd name="T68" fmla="*/ 125 w 364"/>
                  <a:gd name="T69" fmla="*/ 306 h 344"/>
                  <a:gd name="T70" fmla="*/ 181 w 364"/>
                  <a:gd name="T71" fmla="*/ 325 h 344"/>
                  <a:gd name="T72" fmla="*/ 239 w 364"/>
                  <a:gd name="T73" fmla="*/ 306 h 344"/>
                  <a:gd name="T74" fmla="*/ 288 w 364"/>
                  <a:gd name="T75" fmla="*/ 277 h 344"/>
                  <a:gd name="T76" fmla="*/ 316 w 364"/>
                  <a:gd name="T77" fmla="*/ 230 h 344"/>
                  <a:gd name="T78" fmla="*/ 336 w 364"/>
                  <a:gd name="T79" fmla="*/ 172 h 344"/>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64"/>
                  <a:gd name="T121" fmla="*/ 0 h 344"/>
                  <a:gd name="T122" fmla="*/ 364 w 364"/>
                  <a:gd name="T123" fmla="*/ 344 h 344"/>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64" h="344">
                    <a:moveTo>
                      <a:pt x="364" y="172"/>
                    </a:moveTo>
                    <a:lnTo>
                      <a:pt x="364" y="133"/>
                    </a:lnTo>
                    <a:lnTo>
                      <a:pt x="345" y="95"/>
                    </a:lnTo>
                    <a:lnTo>
                      <a:pt x="336" y="67"/>
                    </a:lnTo>
                    <a:lnTo>
                      <a:pt x="306" y="38"/>
                    </a:lnTo>
                    <a:lnTo>
                      <a:pt x="288" y="19"/>
                    </a:lnTo>
                    <a:lnTo>
                      <a:pt x="250" y="0"/>
                    </a:lnTo>
                    <a:lnTo>
                      <a:pt x="239" y="0"/>
                    </a:lnTo>
                    <a:lnTo>
                      <a:pt x="230" y="0"/>
                    </a:lnTo>
                    <a:lnTo>
                      <a:pt x="220" y="0"/>
                    </a:lnTo>
                    <a:lnTo>
                      <a:pt x="211" y="9"/>
                    </a:lnTo>
                    <a:lnTo>
                      <a:pt x="201" y="9"/>
                    </a:lnTo>
                    <a:lnTo>
                      <a:pt x="192" y="9"/>
                    </a:lnTo>
                    <a:lnTo>
                      <a:pt x="172" y="9"/>
                    </a:lnTo>
                    <a:lnTo>
                      <a:pt x="163" y="19"/>
                    </a:lnTo>
                    <a:lnTo>
                      <a:pt x="153" y="19"/>
                    </a:lnTo>
                    <a:lnTo>
                      <a:pt x="181" y="19"/>
                    </a:lnTo>
                    <a:lnTo>
                      <a:pt x="211" y="19"/>
                    </a:lnTo>
                    <a:lnTo>
                      <a:pt x="239" y="28"/>
                    </a:lnTo>
                    <a:lnTo>
                      <a:pt x="269" y="47"/>
                    </a:lnTo>
                    <a:lnTo>
                      <a:pt x="288" y="57"/>
                    </a:lnTo>
                    <a:lnTo>
                      <a:pt x="306" y="86"/>
                    </a:lnTo>
                    <a:lnTo>
                      <a:pt x="316" y="114"/>
                    </a:lnTo>
                    <a:lnTo>
                      <a:pt x="325" y="133"/>
                    </a:lnTo>
                    <a:lnTo>
                      <a:pt x="336" y="172"/>
                    </a:lnTo>
                    <a:lnTo>
                      <a:pt x="364" y="172"/>
                    </a:lnTo>
                    <a:lnTo>
                      <a:pt x="364" y="211"/>
                    </a:lnTo>
                    <a:lnTo>
                      <a:pt x="345" y="239"/>
                    </a:lnTo>
                    <a:lnTo>
                      <a:pt x="336" y="268"/>
                    </a:lnTo>
                    <a:lnTo>
                      <a:pt x="306" y="297"/>
                    </a:lnTo>
                    <a:lnTo>
                      <a:pt x="288" y="316"/>
                    </a:lnTo>
                    <a:lnTo>
                      <a:pt x="250" y="335"/>
                    </a:lnTo>
                    <a:lnTo>
                      <a:pt x="239" y="344"/>
                    </a:lnTo>
                    <a:lnTo>
                      <a:pt x="220" y="344"/>
                    </a:lnTo>
                    <a:lnTo>
                      <a:pt x="201" y="344"/>
                    </a:lnTo>
                    <a:lnTo>
                      <a:pt x="192" y="344"/>
                    </a:lnTo>
                    <a:lnTo>
                      <a:pt x="172" y="344"/>
                    </a:lnTo>
                    <a:lnTo>
                      <a:pt x="163" y="344"/>
                    </a:lnTo>
                    <a:lnTo>
                      <a:pt x="144" y="344"/>
                    </a:lnTo>
                    <a:lnTo>
                      <a:pt x="134" y="344"/>
                    </a:lnTo>
                    <a:lnTo>
                      <a:pt x="106" y="335"/>
                    </a:lnTo>
                    <a:lnTo>
                      <a:pt x="76" y="316"/>
                    </a:lnTo>
                    <a:lnTo>
                      <a:pt x="48" y="297"/>
                    </a:lnTo>
                    <a:lnTo>
                      <a:pt x="28" y="268"/>
                    </a:lnTo>
                    <a:lnTo>
                      <a:pt x="9" y="239"/>
                    </a:lnTo>
                    <a:lnTo>
                      <a:pt x="0" y="211"/>
                    </a:lnTo>
                    <a:lnTo>
                      <a:pt x="0" y="172"/>
                    </a:lnTo>
                    <a:lnTo>
                      <a:pt x="0" y="133"/>
                    </a:lnTo>
                    <a:lnTo>
                      <a:pt x="9" y="95"/>
                    </a:lnTo>
                    <a:lnTo>
                      <a:pt x="28" y="67"/>
                    </a:lnTo>
                    <a:lnTo>
                      <a:pt x="39" y="57"/>
                    </a:lnTo>
                    <a:lnTo>
                      <a:pt x="48" y="57"/>
                    </a:lnTo>
                    <a:lnTo>
                      <a:pt x="57" y="47"/>
                    </a:lnTo>
                    <a:lnTo>
                      <a:pt x="76" y="47"/>
                    </a:lnTo>
                    <a:lnTo>
                      <a:pt x="86" y="47"/>
                    </a:lnTo>
                    <a:lnTo>
                      <a:pt x="95" y="38"/>
                    </a:lnTo>
                    <a:lnTo>
                      <a:pt x="106" y="38"/>
                    </a:lnTo>
                    <a:lnTo>
                      <a:pt x="115" y="28"/>
                    </a:lnTo>
                    <a:lnTo>
                      <a:pt x="95" y="47"/>
                    </a:lnTo>
                    <a:lnTo>
                      <a:pt x="76" y="57"/>
                    </a:lnTo>
                    <a:lnTo>
                      <a:pt x="57" y="86"/>
                    </a:lnTo>
                    <a:lnTo>
                      <a:pt x="39" y="114"/>
                    </a:lnTo>
                    <a:lnTo>
                      <a:pt x="28" y="133"/>
                    </a:lnTo>
                    <a:lnTo>
                      <a:pt x="28" y="172"/>
                    </a:lnTo>
                    <a:lnTo>
                      <a:pt x="28" y="200"/>
                    </a:lnTo>
                    <a:lnTo>
                      <a:pt x="39" y="230"/>
                    </a:lnTo>
                    <a:lnTo>
                      <a:pt x="57" y="258"/>
                    </a:lnTo>
                    <a:lnTo>
                      <a:pt x="76" y="277"/>
                    </a:lnTo>
                    <a:lnTo>
                      <a:pt x="95" y="297"/>
                    </a:lnTo>
                    <a:lnTo>
                      <a:pt x="125" y="306"/>
                    </a:lnTo>
                    <a:lnTo>
                      <a:pt x="153" y="316"/>
                    </a:lnTo>
                    <a:lnTo>
                      <a:pt x="181" y="325"/>
                    </a:lnTo>
                    <a:lnTo>
                      <a:pt x="211" y="316"/>
                    </a:lnTo>
                    <a:lnTo>
                      <a:pt x="239" y="306"/>
                    </a:lnTo>
                    <a:lnTo>
                      <a:pt x="269" y="297"/>
                    </a:lnTo>
                    <a:lnTo>
                      <a:pt x="288" y="277"/>
                    </a:lnTo>
                    <a:lnTo>
                      <a:pt x="306" y="258"/>
                    </a:lnTo>
                    <a:lnTo>
                      <a:pt x="316" y="230"/>
                    </a:lnTo>
                    <a:lnTo>
                      <a:pt x="325" y="200"/>
                    </a:lnTo>
                    <a:lnTo>
                      <a:pt x="336" y="172"/>
                    </a:lnTo>
                    <a:lnTo>
                      <a:pt x="364" y="172"/>
                    </a:lnTo>
                    <a:close/>
                  </a:path>
                </a:pathLst>
              </a:custGeom>
              <a:solidFill>
                <a:srgbClr val="8DE28D"/>
              </a:solidFill>
              <a:ln w="9525">
                <a:noFill/>
                <a:round/>
                <a:headEnd/>
                <a:tailEnd/>
              </a:ln>
            </p:spPr>
            <p:txBody>
              <a:bodyPr>
                <a:prstTxWarp prst="textNoShape">
                  <a:avLst/>
                </a:prstTxWarp>
              </a:bodyPr>
              <a:lstStyle/>
              <a:p>
                <a:endParaRPr lang="en-US"/>
              </a:p>
            </p:txBody>
          </p:sp>
          <p:sp>
            <p:nvSpPr>
              <p:cNvPr id="67943" name="Freeform 796"/>
              <p:cNvSpPr>
                <a:spLocks noChangeAspect="1"/>
              </p:cNvSpPr>
              <p:nvPr/>
            </p:nvSpPr>
            <p:spPr bwMode="auto">
              <a:xfrm>
                <a:off x="3529" y="2833"/>
                <a:ext cx="62" cy="61"/>
              </a:xfrm>
              <a:custGeom>
                <a:avLst/>
                <a:gdLst>
                  <a:gd name="T0" fmla="*/ 297 w 308"/>
                  <a:gd name="T1" fmla="*/ 114 h 306"/>
                  <a:gd name="T2" fmla="*/ 278 w 308"/>
                  <a:gd name="T3" fmla="*/ 67 h 306"/>
                  <a:gd name="T4" fmla="*/ 241 w 308"/>
                  <a:gd name="T5" fmla="*/ 28 h 306"/>
                  <a:gd name="T6" fmla="*/ 183 w 308"/>
                  <a:gd name="T7" fmla="*/ 0 h 306"/>
                  <a:gd name="T8" fmla="*/ 125 w 308"/>
                  <a:gd name="T9" fmla="*/ 0 h 306"/>
                  <a:gd name="T10" fmla="*/ 116 w 308"/>
                  <a:gd name="T11" fmla="*/ 9 h 306"/>
                  <a:gd name="T12" fmla="*/ 97 w 308"/>
                  <a:gd name="T13" fmla="*/ 9 h 306"/>
                  <a:gd name="T14" fmla="*/ 67 w 308"/>
                  <a:gd name="T15" fmla="*/ 28 h 306"/>
                  <a:gd name="T16" fmla="*/ 29 w 308"/>
                  <a:gd name="T17" fmla="*/ 67 h 306"/>
                  <a:gd name="T18" fmla="*/ 0 w 308"/>
                  <a:gd name="T19" fmla="*/ 114 h 306"/>
                  <a:gd name="T20" fmla="*/ 0 w 308"/>
                  <a:gd name="T21" fmla="*/ 181 h 306"/>
                  <a:gd name="T22" fmla="*/ 29 w 308"/>
                  <a:gd name="T23" fmla="*/ 239 h 306"/>
                  <a:gd name="T24" fmla="*/ 67 w 308"/>
                  <a:gd name="T25" fmla="*/ 278 h 306"/>
                  <a:gd name="T26" fmla="*/ 125 w 308"/>
                  <a:gd name="T27" fmla="*/ 297 h 306"/>
                  <a:gd name="T28" fmla="*/ 183 w 308"/>
                  <a:gd name="T29" fmla="*/ 297 h 306"/>
                  <a:gd name="T30" fmla="*/ 241 w 308"/>
                  <a:gd name="T31" fmla="*/ 278 h 306"/>
                  <a:gd name="T32" fmla="*/ 278 w 308"/>
                  <a:gd name="T33" fmla="*/ 239 h 306"/>
                  <a:gd name="T34" fmla="*/ 297 w 308"/>
                  <a:gd name="T35" fmla="*/ 181 h 306"/>
                  <a:gd name="T36" fmla="*/ 278 w 308"/>
                  <a:gd name="T37" fmla="*/ 153 h 306"/>
                  <a:gd name="T38" fmla="*/ 269 w 308"/>
                  <a:gd name="T39" fmla="*/ 105 h 306"/>
                  <a:gd name="T40" fmla="*/ 241 w 308"/>
                  <a:gd name="T41" fmla="*/ 67 h 306"/>
                  <a:gd name="T42" fmla="*/ 202 w 308"/>
                  <a:gd name="T43" fmla="*/ 38 h 306"/>
                  <a:gd name="T44" fmla="*/ 153 w 308"/>
                  <a:gd name="T45" fmla="*/ 28 h 306"/>
                  <a:gd name="T46" fmla="*/ 106 w 308"/>
                  <a:gd name="T47" fmla="*/ 38 h 306"/>
                  <a:gd name="T48" fmla="*/ 67 w 308"/>
                  <a:gd name="T49" fmla="*/ 67 h 306"/>
                  <a:gd name="T50" fmla="*/ 39 w 308"/>
                  <a:gd name="T51" fmla="*/ 105 h 306"/>
                  <a:gd name="T52" fmla="*/ 29 w 308"/>
                  <a:gd name="T53" fmla="*/ 153 h 306"/>
                  <a:gd name="T54" fmla="*/ 39 w 308"/>
                  <a:gd name="T55" fmla="*/ 201 h 306"/>
                  <a:gd name="T56" fmla="*/ 67 w 308"/>
                  <a:gd name="T57" fmla="*/ 239 h 306"/>
                  <a:gd name="T58" fmla="*/ 106 w 308"/>
                  <a:gd name="T59" fmla="*/ 258 h 306"/>
                  <a:gd name="T60" fmla="*/ 153 w 308"/>
                  <a:gd name="T61" fmla="*/ 268 h 306"/>
                  <a:gd name="T62" fmla="*/ 202 w 308"/>
                  <a:gd name="T63" fmla="*/ 258 h 306"/>
                  <a:gd name="T64" fmla="*/ 241 w 308"/>
                  <a:gd name="T65" fmla="*/ 239 h 306"/>
                  <a:gd name="T66" fmla="*/ 269 w 308"/>
                  <a:gd name="T67" fmla="*/ 201 h 306"/>
                  <a:gd name="T68" fmla="*/ 278 w 308"/>
                  <a:gd name="T69" fmla="*/ 153 h 30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08"/>
                  <a:gd name="T106" fmla="*/ 0 h 306"/>
                  <a:gd name="T107" fmla="*/ 308 w 308"/>
                  <a:gd name="T108" fmla="*/ 306 h 30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08" h="306">
                    <a:moveTo>
                      <a:pt x="308" y="153"/>
                    </a:moveTo>
                    <a:lnTo>
                      <a:pt x="297" y="114"/>
                    </a:lnTo>
                    <a:lnTo>
                      <a:pt x="288" y="95"/>
                    </a:lnTo>
                    <a:lnTo>
                      <a:pt x="278" y="67"/>
                    </a:lnTo>
                    <a:lnTo>
                      <a:pt x="260" y="38"/>
                    </a:lnTo>
                    <a:lnTo>
                      <a:pt x="241" y="28"/>
                    </a:lnTo>
                    <a:lnTo>
                      <a:pt x="211" y="9"/>
                    </a:lnTo>
                    <a:lnTo>
                      <a:pt x="183" y="0"/>
                    </a:lnTo>
                    <a:lnTo>
                      <a:pt x="153" y="0"/>
                    </a:lnTo>
                    <a:lnTo>
                      <a:pt x="125" y="0"/>
                    </a:lnTo>
                    <a:lnTo>
                      <a:pt x="116" y="0"/>
                    </a:lnTo>
                    <a:lnTo>
                      <a:pt x="116" y="9"/>
                    </a:lnTo>
                    <a:lnTo>
                      <a:pt x="106" y="9"/>
                    </a:lnTo>
                    <a:lnTo>
                      <a:pt x="97" y="9"/>
                    </a:lnTo>
                    <a:lnTo>
                      <a:pt x="87" y="9"/>
                    </a:lnTo>
                    <a:lnTo>
                      <a:pt x="67" y="28"/>
                    </a:lnTo>
                    <a:lnTo>
                      <a:pt x="48" y="38"/>
                    </a:lnTo>
                    <a:lnTo>
                      <a:pt x="29" y="67"/>
                    </a:lnTo>
                    <a:lnTo>
                      <a:pt x="11" y="95"/>
                    </a:lnTo>
                    <a:lnTo>
                      <a:pt x="0" y="114"/>
                    </a:lnTo>
                    <a:lnTo>
                      <a:pt x="0" y="153"/>
                    </a:lnTo>
                    <a:lnTo>
                      <a:pt x="0" y="181"/>
                    </a:lnTo>
                    <a:lnTo>
                      <a:pt x="11" y="211"/>
                    </a:lnTo>
                    <a:lnTo>
                      <a:pt x="29" y="239"/>
                    </a:lnTo>
                    <a:lnTo>
                      <a:pt x="48" y="258"/>
                    </a:lnTo>
                    <a:lnTo>
                      <a:pt x="67" y="278"/>
                    </a:lnTo>
                    <a:lnTo>
                      <a:pt x="97" y="287"/>
                    </a:lnTo>
                    <a:lnTo>
                      <a:pt x="125" y="297"/>
                    </a:lnTo>
                    <a:lnTo>
                      <a:pt x="153" y="306"/>
                    </a:lnTo>
                    <a:lnTo>
                      <a:pt x="183" y="297"/>
                    </a:lnTo>
                    <a:lnTo>
                      <a:pt x="211" y="287"/>
                    </a:lnTo>
                    <a:lnTo>
                      <a:pt x="241" y="278"/>
                    </a:lnTo>
                    <a:lnTo>
                      <a:pt x="260" y="258"/>
                    </a:lnTo>
                    <a:lnTo>
                      <a:pt x="278" y="239"/>
                    </a:lnTo>
                    <a:lnTo>
                      <a:pt x="288" y="211"/>
                    </a:lnTo>
                    <a:lnTo>
                      <a:pt x="297" y="181"/>
                    </a:lnTo>
                    <a:lnTo>
                      <a:pt x="308" y="153"/>
                    </a:lnTo>
                    <a:lnTo>
                      <a:pt x="278" y="153"/>
                    </a:lnTo>
                    <a:lnTo>
                      <a:pt x="269" y="125"/>
                    </a:lnTo>
                    <a:lnTo>
                      <a:pt x="269" y="105"/>
                    </a:lnTo>
                    <a:lnTo>
                      <a:pt x="250" y="86"/>
                    </a:lnTo>
                    <a:lnTo>
                      <a:pt x="241" y="67"/>
                    </a:lnTo>
                    <a:lnTo>
                      <a:pt x="222" y="48"/>
                    </a:lnTo>
                    <a:lnTo>
                      <a:pt x="202" y="38"/>
                    </a:lnTo>
                    <a:lnTo>
                      <a:pt x="173" y="28"/>
                    </a:lnTo>
                    <a:lnTo>
                      <a:pt x="153" y="28"/>
                    </a:lnTo>
                    <a:lnTo>
                      <a:pt x="125" y="28"/>
                    </a:lnTo>
                    <a:lnTo>
                      <a:pt x="106" y="38"/>
                    </a:lnTo>
                    <a:lnTo>
                      <a:pt x="87" y="48"/>
                    </a:lnTo>
                    <a:lnTo>
                      <a:pt x="67" y="67"/>
                    </a:lnTo>
                    <a:lnTo>
                      <a:pt x="48" y="86"/>
                    </a:lnTo>
                    <a:lnTo>
                      <a:pt x="39" y="105"/>
                    </a:lnTo>
                    <a:lnTo>
                      <a:pt x="29" y="125"/>
                    </a:lnTo>
                    <a:lnTo>
                      <a:pt x="29" y="153"/>
                    </a:lnTo>
                    <a:lnTo>
                      <a:pt x="29" y="172"/>
                    </a:lnTo>
                    <a:lnTo>
                      <a:pt x="39" y="201"/>
                    </a:lnTo>
                    <a:lnTo>
                      <a:pt x="48" y="220"/>
                    </a:lnTo>
                    <a:lnTo>
                      <a:pt x="67" y="239"/>
                    </a:lnTo>
                    <a:lnTo>
                      <a:pt x="87" y="249"/>
                    </a:lnTo>
                    <a:lnTo>
                      <a:pt x="106" y="258"/>
                    </a:lnTo>
                    <a:lnTo>
                      <a:pt x="125" y="268"/>
                    </a:lnTo>
                    <a:lnTo>
                      <a:pt x="153" y="268"/>
                    </a:lnTo>
                    <a:lnTo>
                      <a:pt x="173" y="268"/>
                    </a:lnTo>
                    <a:lnTo>
                      <a:pt x="202" y="258"/>
                    </a:lnTo>
                    <a:lnTo>
                      <a:pt x="222" y="249"/>
                    </a:lnTo>
                    <a:lnTo>
                      <a:pt x="241" y="239"/>
                    </a:lnTo>
                    <a:lnTo>
                      <a:pt x="250" y="220"/>
                    </a:lnTo>
                    <a:lnTo>
                      <a:pt x="269" y="201"/>
                    </a:lnTo>
                    <a:lnTo>
                      <a:pt x="269" y="172"/>
                    </a:lnTo>
                    <a:lnTo>
                      <a:pt x="278" y="153"/>
                    </a:lnTo>
                    <a:lnTo>
                      <a:pt x="308" y="153"/>
                    </a:lnTo>
                    <a:close/>
                  </a:path>
                </a:pathLst>
              </a:custGeom>
              <a:solidFill>
                <a:srgbClr val="A4E8A4"/>
              </a:solidFill>
              <a:ln w="9525">
                <a:noFill/>
                <a:round/>
                <a:headEnd/>
                <a:tailEnd/>
              </a:ln>
            </p:spPr>
            <p:txBody>
              <a:bodyPr>
                <a:prstTxWarp prst="textNoShape">
                  <a:avLst/>
                </a:prstTxWarp>
              </a:bodyPr>
              <a:lstStyle/>
              <a:p>
                <a:endParaRPr lang="en-US"/>
              </a:p>
            </p:txBody>
          </p:sp>
          <p:sp>
            <p:nvSpPr>
              <p:cNvPr id="67944" name="Freeform 797"/>
              <p:cNvSpPr>
                <a:spLocks noChangeAspect="1"/>
              </p:cNvSpPr>
              <p:nvPr/>
            </p:nvSpPr>
            <p:spPr bwMode="auto">
              <a:xfrm>
                <a:off x="3535" y="2839"/>
                <a:ext cx="50" cy="48"/>
              </a:xfrm>
              <a:custGeom>
                <a:avLst/>
                <a:gdLst>
                  <a:gd name="T0" fmla="*/ 240 w 249"/>
                  <a:gd name="T1" fmla="*/ 97 h 240"/>
                  <a:gd name="T2" fmla="*/ 221 w 249"/>
                  <a:gd name="T3" fmla="*/ 58 h 240"/>
                  <a:gd name="T4" fmla="*/ 193 w 249"/>
                  <a:gd name="T5" fmla="*/ 20 h 240"/>
                  <a:gd name="T6" fmla="*/ 144 w 249"/>
                  <a:gd name="T7" fmla="*/ 0 h 240"/>
                  <a:gd name="T8" fmla="*/ 96 w 249"/>
                  <a:gd name="T9" fmla="*/ 0 h 240"/>
                  <a:gd name="T10" fmla="*/ 58 w 249"/>
                  <a:gd name="T11" fmla="*/ 20 h 240"/>
                  <a:gd name="T12" fmla="*/ 19 w 249"/>
                  <a:gd name="T13" fmla="*/ 58 h 240"/>
                  <a:gd name="T14" fmla="*/ 0 w 249"/>
                  <a:gd name="T15" fmla="*/ 97 h 240"/>
                  <a:gd name="T16" fmla="*/ 0 w 249"/>
                  <a:gd name="T17" fmla="*/ 144 h 240"/>
                  <a:gd name="T18" fmla="*/ 19 w 249"/>
                  <a:gd name="T19" fmla="*/ 192 h 240"/>
                  <a:gd name="T20" fmla="*/ 58 w 249"/>
                  <a:gd name="T21" fmla="*/ 221 h 240"/>
                  <a:gd name="T22" fmla="*/ 96 w 249"/>
                  <a:gd name="T23" fmla="*/ 240 h 240"/>
                  <a:gd name="T24" fmla="*/ 144 w 249"/>
                  <a:gd name="T25" fmla="*/ 240 h 240"/>
                  <a:gd name="T26" fmla="*/ 193 w 249"/>
                  <a:gd name="T27" fmla="*/ 221 h 240"/>
                  <a:gd name="T28" fmla="*/ 221 w 249"/>
                  <a:gd name="T29" fmla="*/ 192 h 240"/>
                  <a:gd name="T30" fmla="*/ 240 w 249"/>
                  <a:gd name="T31" fmla="*/ 144 h 240"/>
                  <a:gd name="T32" fmla="*/ 212 w 249"/>
                  <a:gd name="T33" fmla="*/ 125 h 240"/>
                  <a:gd name="T34" fmla="*/ 212 w 249"/>
                  <a:gd name="T35" fmla="*/ 86 h 240"/>
                  <a:gd name="T36" fmla="*/ 193 w 249"/>
                  <a:gd name="T37" fmla="*/ 58 h 240"/>
                  <a:gd name="T38" fmla="*/ 163 w 249"/>
                  <a:gd name="T39" fmla="*/ 39 h 240"/>
                  <a:gd name="T40" fmla="*/ 124 w 249"/>
                  <a:gd name="T41" fmla="*/ 29 h 240"/>
                  <a:gd name="T42" fmla="*/ 87 w 249"/>
                  <a:gd name="T43" fmla="*/ 39 h 240"/>
                  <a:gd name="T44" fmla="*/ 58 w 249"/>
                  <a:gd name="T45" fmla="*/ 58 h 240"/>
                  <a:gd name="T46" fmla="*/ 38 w 249"/>
                  <a:gd name="T47" fmla="*/ 86 h 240"/>
                  <a:gd name="T48" fmla="*/ 29 w 249"/>
                  <a:gd name="T49" fmla="*/ 125 h 240"/>
                  <a:gd name="T50" fmla="*/ 38 w 249"/>
                  <a:gd name="T51" fmla="*/ 153 h 240"/>
                  <a:gd name="T52" fmla="*/ 58 w 249"/>
                  <a:gd name="T53" fmla="*/ 183 h 240"/>
                  <a:gd name="T54" fmla="*/ 87 w 249"/>
                  <a:gd name="T55" fmla="*/ 202 h 240"/>
                  <a:gd name="T56" fmla="*/ 124 w 249"/>
                  <a:gd name="T57" fmla="*/ 211 h 240"/>
                  <a:gd name="T58" fmla="*/ 163 w 249"/>
                  <a:gd name="T59" fmla="*/ 202 h 240"/>
                  <a:gd name="T60" fmla="*/ 193 w 249"/>
                  <a:gd name="T61" fmla="*/ 183 h 240"/>
                  <a:gd name="T62" fmla="*/ 212 w 249"/>
                  <a:gd name="T63" fmla="*/ 153 h 240"/>
                  <a:gd name="T64" fmla="*/ 212 w 249"/>
                  <a:gd name="T65" fmla="*/ 125 h 24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49"/>
                  <a:gd name="T100" fmla="*/ 0 h 240"/>
                  <a:gd name="T101" fmla="*/ 249 w 249"/>
                  <a:gd name="T102" fmla="*/ 240 h 24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49" h="240">
                    <a:moveTo>
                      <a:pt x="249" y="125"/>
                    </a:moveTo>
                    <a:lnTo>
                      <a:pt x="240" y="97"/>
                    </a:lnTo>
                    <a:lnTo>
                      <a:pt x="240" y="77"/>
                    </a:lnTo>
                    <a:lnTo>
                      <a:pt x="221" y="58"/>
                    </a:lnTo>
                    <a:lnTo>
                      <a:pt x="212" y="39"/>
                    </a:lnTo>
                    <a:lnTo>
                      <a:pt x="193" y="20"/>
                    </a:lnTo>
                    <a:lnTo>
                      <a:pt x="173" y="10"/>
                    </a:lnTo>
                    <a:lnTo>
                      <a:pt x="144" y="0"/>
                    </a:lnTo>
                    <a:lnTo>
                      <a:pt x="124" y="0"/>
                    </a:lnTo>
                    <a:lnTo>
                      <a:pt x="96" y="0"/>
                    </a:lnTo>
                    <a:lnTo>
                      <a:pt x="77" y="10"/>
                    </a:lnTo>
                    <a:lnTo>
                      <a:pt x="58" y="20"/>
                    </a:lnTo>
                    <a:lnTo>
                      <a:pt x="38" y="39"/>
                    </a:lnTo>
                    <a:lnTo>
                      <a:pt x="19" y="58"/>
                    </a:lnTo>
                    <a:lnTo>
                      <a:pt x="10" y="77"/>
                    </a:lnTo>
                    <a:lnTo>
                      <a:pt x="0" y="97"/>
                    </a:lnTo>
                    <a:lnTo>
                      <a:pt x="0" y="125"/>
                    </a:lnTo>
                    <a:lnTo>
                      <a:pt x="0" y="144"/>
                    </a:lnTo>
                    <a:lnTo>
                      <a:pt x="10" y="173"/>
                    </a:lnTo>
                    <a:lnTo>
                      <a:pt x="19" y="192"/>
                    </a:lnTo>
                    <a:lnTo>
                      <a:pt x="38" y="211"/>
                    </a:lnTo>
                    <a:lnTo>
                      <a:pt x="58" y="221"/>
                    </a:lnTo>
                    <a:lnTo>
                      <a:pt x="77" y="230"/>
                    </a:lnTo>
                    <a:lnTo>
                      <a:pt x="96" y="240"/>
                    </a:lnTo>
                    <a:lnTo>
                      <a:pt x="124" y="240"/>
                    </a:lnTo>
                    <a:lnTo>
                      <a:pt x="144" y="240"/>
                    </a:lnTo>
                    <a:lnTo>
                      <a:pt x="173" y="230"/>
                    </a:lnTo>
                    <a:lnTo>
                      <a:pt x="193" y="221"/>
                    </a:lnTo>
                    <a:lnTo>
                      <a:pt x="212" y="211"/>
                    </a:lnTo>
                    <a:lnTo>
                      <a:pt x="221" y="192"/>
                    </a:lnTo>
                    <a:lnTo>
                      <a:pt x="240" y="173"/>
                    </a:lnTo>
                    <a:lnTo>
                      <a:pt x="240" y="144"/>
                    </a:lnTo>
                    <a:lnTo>
                      <a:pt x="249" y="125"/>
                    </a:lnTo>
                    <a:lnTo>
                      <a:pt x="212" y="125"/>
                    </a:lnTo>
                    <a:lnTo>
                      <a:pt x="212" y="106"/>
                    </a:lnTo>
                    <a:lnTo>
                      <a:pt x="212" y="86"/>
                    </a:lnTo>
                    <a:lnTo>
                      <a:pt x="202" y="67"/>
                    </a:lnTo>
                    <a:lnTo>
                      <a:pt x="193" y="58"/>
                    </a:lnTo>
                    <a:lnTo>
                      <a:pt x="173" y="48"/>
                    </a:lnTo>
                    <a:lnTo>
                      <a:pt x="163" y="39"/>
                    </a:lnTo>
                    <a:lnTo>
                      <a:pt x="144" y="29"/>
                    </a:lnTo>
                    <a:lnTo>
                      <a:pt x="124" y="29"/>
                    </a:lnTo>
                    <a:lnTo>
                      <a:pt x="106" y="29"/>
                    </a:lnTo>
                    <a:lnTo>
                      <a:pt x="87" y="39"/>
                    </a:lnTo>
                    <a:lnTo>
                      <a:pt x="77" y="48"/>
                    </a:lnTo>
                    <a:lnTo>
                      <a:pt x="58" y="58"/>
                    </a:lnTo>
                    <a:lnTo>
                      <a:pt x="49" y="67"/>
                    </a:lnTo>
                    <a:lnTo>
                      <a:pt x="38" y="86"/>
                    </a:lnTo>
                    <a:lnTo>
                      <a:pt x="38" y="106"/>
                    </a:lnTo>
                    <a:lnTo>
                      <a:pt x="29" y="125"/>
                    </a:lnTo>
                    <a:lnTo>
                      <a:pt x="38" y="144"/>
                    </a:lnTo>
                    <a:lnTo>
                      <a:pt x="38" y="153"/>
                    </a:lnTo>
                    <a:lnTo>
                      <a:pt x="49" y="173"/>
                    </a:lnTo>
                    <a:lnTo>
                      <a:pt x="58" y="183"/>
                    </a:lnTo>
                    <a:lnTo>
                      <a:pt x="77" y="202"/>
                    </a:lnTo>
                    <a:lnTo>
                      <a:pt x="87" y="202"/>
                    </a:lnTo>
                    <a:lnTo>
                      <a:pt x="106" y="211"/>
                    </a:lnTo>
                    <a:lnTo>
                      <a:pt x="124" y="211"/>
                    </a:lnTo>
                    <a:lnTo>
                      <a:pt x="144" y="211"/>
                    </a:lnTo>
                    <a:lnTo>
                      <a:pt x="163" y="202"/>
                    </a:lnTo>
                    <a:lnTo>
                      <a:pt x="173" y="202"/>
                    </a:lnTo>
                    <a:lnTo>
                      <a:pt x="193" y="183"/>
                    </a:lnTo>
                    <a:lnTo>
                      <a:pt x="202" y="173"/>
                    </a:lnTo>
                    <a:lnTo>
                      <a:pt x="212" y="153"/>
                    </a:lnTo>
                    <a:lnTo>
                      <a:pt x="212" y="144"/>
                    </a:lnTo>
                    <a:lnTo>
                      <a:pt x="212" y="125"/>
                    </a:lnTo>
                    <a:lnTo>
                      <a:pt x="249" y="125"/>
                    </a:lnTo>
                    <a:close/>
                  </a:path>
                </a:pathLst>
              </a:custGeom>
              <a:solidFill>
                <a:srgbClr val="BBEEBB"/>
              </a:solidFill>
              <a:ln w="9525">
                <a:noFill/>
                <a:round/>
                <a:headEnd/>
                <a:tailEnd/>
              </a:ln>
            </p:spPr>
            <p:txBody>
              <a:bodyPr>
                <a:prstTxWarp prst="textNoShape">
                  <a:avLst/>
                </a:prstTxWarp>
              </a:bodyPr>
              <a:lstStyle/>
              <a:p>
                <a:endParaRPr lang="en-US"/>
              </a:p>
            </p:txBody>
          </p:sp>
          <p:sp>
            <p:nvSpPr>
              <p:cNvPr id="67945" name="Freeform 798"/>
              <p:cNvSpPr>
                <a:spLocks noChangeAspect="1"/>
              </p:cNvSpPr>
              <p:nvPr/>
            </p:nvSpPr>
            <p:spPr bwMode="auto">
              <a:xfrm>
                <a:off x="3541" y="2845"/>
                <a:ext cx="37" cy="36"/>
              </a:xfrm>
              <a:custGeom>
                <a:avLst/>
                <a:gdLst>
                  <a:gd name="T0" fmla="*/ 183 w 183"/>
                  <a:gd name="T1" fmla="*/ 77 h 182"/>
                  <a:gd name="T2" fmla="*/ 173 w 183"/>
                  <a:gd name="T3" fmla="*/ 38 h 182"/>
                  <a:gd name="T4" fmla="*/ 144 w 183"/>
                  <a:gd name="T5" fmla="*/ 19 h 182"/>
                  <a:gd name="T6" fmla="*/ 115 w 183"/>
                  <a:gd name="T7" fmla="*/ 0 h 182"/>
                  <a:gd name="T8" fmla="*/ 77 w 183"/>
                  <a:gd name="T9" fmla="*/ 0 h 182"/>
                  <a:gd name="T10" fmla="*/ 48 w 183"/>
                  <a:gd name="T11" fmla="*/ 19 h 182"/>
                  <a:gd name="T12" fmla="*/ 20 w 183"/>
                  <a:gd name="T13" fmla="*/ 38 h 182"/>
                  <a:gd name="T14" fmla="*/ 9 w 183"/>
                  <a:gd name="T15" fmla="*/ 77 h 182"/>
                  <a:gd name="T16" fmla="*/ 9 w 183"/>
                  <a:gd name="T17" fmla="*/ 115 h 182"/>
                  <a:gd name="T18" fmla="*/ 20 w 183"/>
                  <a:gd name="T19" fmla="*/ 144 h 182"/>
                  <a:gd name="T20" fmla="*/ 48 w 183"/>
                  <a:gd name="T21" fmla="*/ 173 h 182"/>
                  <a:gd name="T22" fmla="*/ 77 w 183"/>
                  <a:gd name="T23" fmla="*/ 182 h 182"/>
                  <a:gd name="T24" fmla="*/ 115 w 183"/>
                  <a:gd name="T25" fmla="*/ 182 h 182"/>
                  <a:gd name="T26" fmla="*/ 144 w 183"/>
                  <a:gd name="T27" fmla="*/ 173 h 182"/>
                  <a:gd name="T28" fmla="*/ 173 w 183"/>
                  <a:gd name="T29" fmla="*/ 144 h 182"/>
                  <a:gd name="T30" fmla="*/ 183 w 183"/>
                  <a:gd name="T31" fmla="*/ 115 h 182"/>
                  <a:gd name="T32" fmla="*/ 153 w 183"/>
                  <a:gd name="T33" fmla="*/ 96 h 182"/>
                  <a:gd name="T34" fmla="*/ 153 w 183"/>
                  <a:gd name="T35" fmla="*/ 68 h 182"/>
                  <a:gd name="T36" fmla="*/ 134 w 183"/>
                  <a:gd name="T37" fmla="*/ 48 h 182"/>
                  <a:gd name="T38" fmla="*/ 115 w 183"/>
                  <a:gd name="T39" fmla="*/ 38 h 182"/>
                  <a:gd name="T40" fmla="*/ 95 w 183"/>
                  <a:gd name="T41" fmla="*/ 29 h 182"/>
                  <a:gd name="T42" fmla="*/ 67 w 183"/>
                  <a:gd name="T43" fmla="*/ 38 h 182"/>
                  <a:gd name="T44" fmla="*/ 48 w 183"/>
                  <a:gd name="T45" fmla="*/ 48 h 182"/>
                  <a:gd name="T46" fmla="*/ 39 w 183"/>
                  <a:gd name="T47" fmla="*/ 68 h 182"/>
                  <a:gd name="T48" fmla="*/ 39 w 183"/>
                  <a:gd name="T49" fmla="*/ 96 h 182"/>
                  <a:gd name="T50" fmla="*/ 39 w 183"/>
                  <a:gd name="T51" fmla="*/ 115 h 182"/>
                  <a:gd name="T52" fmla="*/ 48 w 183"/>
                  <a:gd name="T53" fmla="*/ 135 h 182"/>
                  <a:gd name="T54" fmla="*/ 67 w 183"/>
                  <a:gd name="T55" fmla="*/ 154 h 182"/>
                  <a:gd name="T56" fmla="*/ 95 w 183"/>
                  <a:gd name="T57" fmla="*/ 154 h 182"/>
                  <a:gd name="T58" fmla="*/ 115 w 183"/>
                  <a:gd name="T59" fmla="*/ 154 h 182"/>
                  <a:gd name="T60" fmla="*/ 134 w 183"/>
                  <a:gd name="T61" fmla="*/ 135 h 182"/>
                  <a:gd name="T62" fmla="*/ 153 w 183"/>
                  <a:gd name="T63" fmla="*/ 115 h 182"/>
                  <a:gd name="T64" fmla="*/ 153 w 183"/>
                  <a:gd name="T65" fmla="*/ 96 h 18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83"/>
                  <a:gd name="T100" fmla="*/ 0 h 182"/>
                  <a:gd name="T101" fmla="*/ 183 w 183"/>
                  <a:gd name="T102" fmla="*/ 182 h 182"/>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83" h="182">
                    <a:moveTo>
                      <a:pt x="183" y="96"/>
                    </a:moveTo>
                    <a:lnTo>
                      <a:pt x="183" y="77"/>
                    </a:lnTo>
                    <a:lnTo>
                      <a:pt x="183" y="57"/>
                    </a:lnTo>
                    <a:lnTo>
                      <a:pt x="173" y="38"/>
                    </a:lnTo>
                    <a:lnTo>
                      <a:pt x="164" y="29"/>
                    </a:lnTo>
                    <a:lnTo>
                      <a:pt x="144" y="19"/>
                    </a:lnTo>
                    <a:lnTo>
                      <a:pt x="134" y="10"/>
                    </a:lnTo>
                    <a:lnTo>
                      <a:pt x="115" y="0"/>
                    </a:lnTo>
                    <a:lnTo>
                      <a:pt x="95" y="0"/>
                    </a:lnTo>
                    <a:lnTo>
                      <a:pt x="77" y="0"/>
                    </a:lnTo>
                    <a:lnTo>
                      <a:pt x="58" y="10"/>
                    </a:lnTo>
                    <a:lnTo>
                      <a:pt x="48" y="19"/>
                    </a:lnTo>
                    <a:lnTo>
                      <a:pt x="29" y="29"/>
                    </a:lnTo>
                    <a:lnTo>
                      <a:pt x="20" y="38"/>
                    </a:lnTo>
                    <a:lnTo>
                      <a:pt x="9" y="57"/>
                    </a:lnTo>
                    <a:lnTo>
                      <a:pt x="9" y="77"/>
                    </a:lnTo>
                    <a:lnTo>
                      <a:pt x="0" y="96"/>
                    </a:lnTo>
                    <a:lnTo>
                      <a:pt x="9" y="115"/>
                    </a:lnTo>
                    <a:lnTo>
                      <a:pt x="9" y="124"/>
                    </a:lnTo>
                    <a:lnTo>
                      <a:pt x="20" y="144"/>
                    </a:lnTo>
                    <a:lnTo>
                      <a:pt x="29" y="154"/>
                    </a:lnTo>
                    <a:lnTo>
                      <a:pt x="48" y="173"/>
                    </a:lnTo>
                    <a:lnTo>
                      <a:pt x="58" y="173"/>
                    </a:lnTo>
                    <a:lnTo>
                      <a:pt x="77" y="182"/>
                    </a:lnTo>
                    <a:lnTo>
                      <a:pt x="95" y="182"/>
                    </a:lnTo>
                    <a:lnTo>
                      <a:pt x="115" y="182"/>
                    </a:lnTo>
                    <a:lnTo>
                      <a:pt x="134" y="173"/>
                    </a:lnTo>
                    <a:lnTo>
                      <a:pt x="144" y="173"/>
                    </a:lnTo>
                    <a:lnTo>
                      <a:pt x="164" y="154"/>
                    </a:lnTo>
                    <a:lnTo>
                      <a:pt x="173" y="144"/>
                    </a:lnTo>
                    <a:lnTo>
                      <a:pt x="183" y="124"/>
                    </a:lnTo>
                    <a:lnTo>
                      <a:pt x="183" y="115"/>
                    </a:lnTo>
                    <a:lnTo>
                      <a:pt x="183" y="96"/>
                    </a:lnTo>
                    <a:lnTo>
                      <a:pt x="153" y="96"/>
                    </a:lnTo>
                    <a:lnTo>
                      <a:pt x="153" y="77"/>
                    </a:lnTo>
                    <a:lnTo>
                      <a:pt x="153" y="68"/>
                    </a:lnTo>
                    <a:lnTo>
                      <a:pt x="144" y="57"/>
                    </a:lnTo>
                    <a:lnTo>
                      <a:pt x="134" y="48"/>
                    </a:lnTo>
                    <a:lnTo>
                      <a:pt x="125" y="38"/>
                    </a:lnTo>
                    <a:lnTo>
                      <a:pt x="115" y="38"/>
                    </a:lnTo>
                    <a:lnTo>
                      <a:pt x="106" y="29"/>
                    </a:lnTo>
                    <a:lnTo>
                      <a:pt x="95" y="29"/>
                    </a:lnTo>
                    <a:lnTo>
                      <a:pt x="86" y="29"/>
                    </a:lnTo>
                    <a:lnTo>
                      <a:pt x="67" y="38"/>
                    </a:lnTo>
                    <a:lnTo>
                      <a:pt x="58" y="38"/>
                    </a:lnTo>
                    <a:lnTo>
                      <a:pt x="48" y="48"/>
                    </a:lnTo>
                    <a:lnTo>
                      <a:pt x="48" y="57"/>
                    </a:lnTo>
                    <a:lnTo>
                      <a:pt x="39" y="68"/>
                    </a:lnTo>
                    <a:lnTo>
                      <a:pt x="39" y="77"/>
                    </a:lnTo>
                    <a:lnTo>
                      <a:pt x="39" y="96"/>
                    </a:lnTo>
                    <a:lnTo>
                      <a:pt x="39" y="105"/>
                    </a:lnTo>
                    <a:lnTo>
                      <a:pt x="39" y="115"/>
                    </a:lnTo>
                    <a:lnTo>
                      <a:pt x="48" y="124"/>
                    </a:lnTo>
                    <a:lnTo>
                      <a:pt x="48" y="135"/>
                    </a:lnTo>
                    <a:lnTo>
                      <a:pt x="58" y="144"/>
                    </a:lnTo>
                    <a:lnTo>
                      <a:pt x="67" y="154"/>
                    </a:lnTo>
                    <a:lnTo>
                      <a:pt x="86" y="154"/>
                    </a:lnTo>
                    <a:lnTo>
                      <a:pt x="95" y="154"/>
                    </a:lnTo>
                    <a:lnTo>
                      <a:pt x="106" y="154"/>
                    </a:lnTo>
                    <a:lnTo>
                      <a:pt x="115" y="154"/>
                    </a:lnTo>
                    <a:lnTo>
                      <a:pt x="125" y="144"/>
                    </a:lnTo>
                    <a:lnTo>
                      <a:pt x="134" y="135"/>
                    </a:lnTo>
                    <a:lnTo>
                      <a:pt x="144" y="124"/>
                    </a:lnTo>
                    <a:lnTo>
                      <a:pt x="153" y="115"/>
                    </a:lnTo>
                    <a:lnTo>
                      <a:pt x="153" y="105"/>
                    </a:lnTo>
                    <a:lnTo>
                      <a:pt x="153" y="96"/>
                    </a:lnTo>
                    <a:lnTo>
                      <a:pt x="183" y="96"/>
                    </a:lnTo>
                    <a:close/>
                  </a:path>
                </a:pathLst>
              </a:custGeom>
              <a:solidFill>
                <a:srgbClr val="D1F3D1"/>
              </a:solidFill>
              <a:ln w="9525">
                <a:noFill/>
                <a:round/>
                <a:headEnd/>
                <a:tailEnd/>
              </a:ln>
            </p:spPr>
            <p:txBody>
              <a:bodyPr>
                <a:prstTxWarp prst="textNoShape">
                  <a:avLst/>
                </a:prstTxWarp>
              </a:bodyPr>
              <a:lstStyle/>
              <a:p>
                <a:endParaRPr lang="en-US"/>
              </a:p>
            </p:txBody>
          </p:sp>
          <p:sp>
            <p:nvSpPr>
              <p:cNvPr id="67946" name="Freeform 799"/>
              <p:cNvSpPr>
                <a:spLocks noChangeAspect="1"/>
              </p:cNvSpPr>
              <p:nvPr/>
            </p:nvSpPr>
            <p:spPr bwMode="auto">
              <a:xfrm>
                <a:off x="3549" y="2850"/>
                <a:ext cx="23" cy="25"/>
              </a:xfrm>
              <a:custGeom>
                <a:avLst/>
                <a:gdLst>
                  <a:gd name="T0" fmla="*/ 114 w 114"/>
                  <a:gd name="T1" fmla="*/ 67 h 125"/>
                  <a:gd name="T2" fmla="*/ 114 w 114"/>
                  <a:gd name="T3" fmla="*/ 48 h 125"/>
                  <a:gd name="T4" fmla="*/ 114 w 114"/>
                  <a:gd name="T5" fmla="*/ 39 h 125"/>
                  <a:gd name="T6" fmla="*/ 105 w 114"/>
                  <a:gd name="T7" fmla="*/ 28 h 125"/>
                  <a:gd name="T8" fmla="*/ 95 w 114"/>
                  <a:gd name="T9" fmla="*/ 19 h 125"/>
                  <a:gd name="T10" fmla="*/ 86 w 114"/>
                  <a:gd name="T11" fmla="*/ 9 h 125"/>
                  <a:gd name="T12" fmla="*/ 76 w 114"/>
                  <a:gd name="T13" fmla="*/ 9 h 125"/>
                  <a:gd name="T14" fmla="*/ 67 w 114"/>
                  <a:gd name="T15" fmla="*/ 0 h 125"/>
                  <a:gd name="T16" fmla="*/ 56 w 114"/>
                  <a:gd name="T17" fmla="*/ 0 h 125"/>
                  <a:gd name="T18" fmla="*/ 47 w 114"/>
                  <a:gd name="T19" fmla="*/ 0 h 125"/>
                  <a:gd name="T20" fmla="*/ 28 w 114"/>
                  <a:gd name="T21" fmla="*/ 9 h 125"/>
                  <a:gd name="T22" fmla="*/ 19 w 114"/>
                  <a:gd name="T23" fmla="*/ 9 h 125"/>
                  <a:gd name="T24" fmla="*/ 9 w 114"/>
                  <a:gd name="T25" fmla="*/ 19 h 125"/>
                  <a:gd name="T26" fmla="*/ 9 w 114"/>
                  <a:gd name="T27" fmla="*/ 28 h 125"/>
                  <a:gd name="T28" fmla="*/ 0 w 114"/>
                  <a:gd name="T29" fmla="*/ 39 h 125"/>
                  <a:gd name="T30" fmla="*/ 0 w 114"/>
                  <a:gd name="T31" fmla="*/ 48 h 125"/>
                  <a:gd name="T32" fmla="*/ 0 w 114"/>
                  <a:gd name="T33" fmla="*/ 67 h 125"/>
                  <a:gd name="T34" fmla="*/ 0 w 114"/>
                  <a:gd name="T35" fmla="*/ 76 h 125"/>
                  <a:gd name="T36" fmla="*/ 0 w 114"/>
                  <a:gd name="T37" fmla="*/ 86 h 125"/>
                  <a:gd name="T38" fmla="*/ 9 w 114"/>
                  <a:gd name="T39" fmla="*/ 95 h 125"/>
                  <a:gd name="T40" fmla="*/ 9 w 114"/>
                  <a:gd name="T41" fmla="*/ 106 h 125"/>
                  <a:gd name="T42" fmla="*/ 19 w 114"/>
                  <a:gd name="T43" fmla="*/ 115 h 125"/>
                  <a:gd name="T44" fmla="*/ 28 w 114"/>
                  <a:gd name="T45" fmla="*/ 125 h 125"/>
                  <a:gd name="T46" fmla="*/ 47 w 114"/>
                  <a:gd name="T47" fmla="*/ 125 h 125"/>
                  <a:gd name="T48" fmla="*/ 56 w 114"/>
                  <a:gd name="T49" fmla="*/ 125 h 125"/>
                  <a:gd name="T50" fmla="*/ 67 w 114"/>
                  <a:gd name="T51" fmla="*/ 125 h 125"/>
                  <a:gd name="T52" fmla="*/ 76 w 114"/>
                  <a:gd name="T53" fmla="*/ 125 h 125"/>
                  <a:gd name="T54" fmla="*/ 86 w 114"/>
                  <a:gd name="T55" fmla="*/ 115 h 125"/>
                  <a:gd name="T56" fmla="*/ 95 w 114"/>
                  <a:gd name="T57" fmla="*/ 106 h 125"/>
                  <a:gd name="T58" fmla="*/ 105 w 114"/>
                  <a:gd name="T59" fmla="*/ 95 h 125"/>
                  <a:gd name="T60" fmla="*/ 114 w 114"/>
                  <a:gd name="T61" fmla="*/ 86 h 125"/>
                  <a:gd name="T62" fmla="*/ 114 w 114"/>
                  <a:gd name="T63" fmla="*/ 76 h 125"/>
                  <a:gd name="T64" fmla="*/ 114 w 114"/>
                  <a:gd name="T65" fmla="*/ 67 h 12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14"/>
                  <a:gd name="T100" fmla="*/ 0 h 125"/>
                  <a:gd name="T101" fmla="*/ 114 w 114"/>
                  <a:gd name="T102" fmla="*/ 125 h 12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14" h="125">
                    <a:moveTo>
                      <a:pt x="114" y="67"/>
                    </a:moveTo>
                    <a:lnTo>
                      <a:pt x="114" y="48"/>
                    </a:lnTo>
                    <a:lnTo>
                      <a:pt x="114" y="39"/>
                    </a:lnTo>
                    <a:lnTo>
                      <a:pt x="105" y="28"/>
                    </a:lnTo>
                    <a:lnTo>
                      <a:pt x="95" y="19"/>
                    </a:lnTo>
                    <a:lnTo>
                      <a:pt x="86" y="9"/>
                    </a:lnTo>
                    <a:lnTo>
                      <a:pt x="76" y="9"/>
                    </a:lnTo>
                    <a:lnTo>
                      <a:pt x="67" y="0"/>
                    </a:lnTo>
                    <a:lnTo>
                      <a:pt x="56" y="0"/>
                    </a:lnTo>
                    <a:lnTo>
                      <a:pt x="47" y="0"/>
                    </a:lnTo>
                    <a:lnTo>
                      <a:pt x="28" y="9"/>
                    </a:lnTo>
                    <a:lnTo>
                      <a:pt x="19" y="9"/>
                    </a:lnTo>
                    <a:lnTo>
                      <a:pt x="9" y="19"/>
                    </a:lnTo>
                    <a:lnTo>
                      <a:pt x="9" y="28"/>
                    </a:lnTo>
                    <a:lnTo>
                      <a:pt x="0" y="39"/>
                    </a:lnTo>
                    <a:lnTo>
                      <a:pt x="0" y="48"/>
                    </a:lnTo>
                    <a:lnTo>
                      <a:pt x="0" y="67"/>
                    </a:lnTo>
                    <a:lnTo>
                      <a:pt x="0" y="76"/>
                    </a:lnTo>
                    <a:lnTo>
                      <a:pt x="0" y="86"/>
                    </a:lnTo>
                    <a:lnTo>
                      <a:pt x="9" y="95"/>
                    </a:lnTo>
                    <a:lnTo>
                      <a:pt x="9" y="106"/>
                    </a:lnTo>
                    <a:lnTo>
                      <a:pt x="19" y="115"/>
                    </a:lnTo>
                    <a:lnTo>
                      <a:pt x="28" y="125"/>
                    </a:lnTo>
                    <a:lnTo>
                      <a:pt x="47" y="125"/>
                    </a:lnTo>
                    <a:lnTo>
                      <a:pt x="56" y="125"/>
                    </a:lnTo>
                    <a:lnTo>
                      <a:pt x="67" y="125"/>
                    </a:lnTo>
                    <a:lnTo>
                      <a:pt x="76" y="125"/>
                    </a:lnTo>
                    <a:lnTo>
                      <a:pt x="86" y="115"/>
                    </a:lnTo>
                    <a:lnTo>
                      <a:pt x="95" y="106"/>
                    </a:lnTo>
                    <a:lnTo>
                      <a:pt x="105" y="95"/>
                    </a:lnTo>
                    <a:lnTo>
                      <a:pt x="114" y="86"/>
                    </a:lnTo>
                    <a:lnTo>
                      <a:pt x="114" y="76"/>
                    </a:lnTo>
                    <a:lnTo>
                      <a:pt x="114" y="67"/>
                    </a:lnTo>
                    <a:close/>
                  </a:path>
                </a:pathLst>
              </a:custGeom>
              <a:solidFill>
                <a:srgbClr val="E8F9E8"/>
              </a:solidFill>
              <a:ln w="9525">
                <a:noFill/>
                <a:round/>
                <a:headEnd/>
                <a:tailEnd/>
              </a:ln>
            </p:spPr>
            <p:txBody>
              <a:bodyPr>
                <a:prstTxWarp prst="textNoShape">
                  <a:avLst/>
                </a:prstTxWarp>
              </a:bodyPr>
              <a:lstStyle/>
              <a:p>
                <a:endParaRPr lang="en-US"/>
              </a:p>
            </p:txBody>
          </p:sp>
          <p:sp>
            <p:nvSpPr>
              <p:cNvPr id="67947" name="Freeform 800"/>
              <p:cNvSpPr>
                <a:spLocks noChangeAspect="1"/>
              </p:cNvSpPr>
              <p:nvPr/>
            </p:nvSpPr>
            <p:spPr bwMode="auto">
              <a:xfrm>
                <a:off x="3554" y="2858"/>
                <a:ext cx="12" cy="11"/>
              </a:xfrm>
              <a:custGeom>
                <a:avLst/>
                <a:gdLst>
                  <a:gd name="T0" fmla="*/ 58 w 58"/>
                  <a:gd name="T1" fmla="*/ 28 h 56"/>
                  <a:gd name="T2" fmla="*/ 58 w 58"/>
                  <a:gd name="T3" fmla="*/ 19 h 56"/>
                  <a:gd name="T4" fmla="*/ 58 w 58"/>
                  <a:gd name="T5" fmla="*/ 9 h 56"/>
                  <a:gd name="T6" fmla="*/ 48 w 58"/>
                  <a:gd name="T7" fmla="*/ 9 h 56"/>
                  <a:gd name="T8" fmla="*/ 48 w 58"/>
                  <a:gd name="T9" fmla="*/ 0 h 56"/>
                  <a:gd name="T10" fmla="*/ 39 w 58"/>
                  <a:gd name="T11" fmla="*/ 0 h 56"/>
                  <a:gd name="T12" fmla="*/ 28 w 58"/>
                  <a:gd name="T13" fmla="*/ 0 h 56"/>
                  <a:gd name="T14" fmla="*/ 19 w 58"/>
                  <a:gd name="T15" fmla="*/ 0 h 56"/>
                  <a:gd name="T16" fmla="*/ 10 w 58"/>
                  <a:gd name="T17" fmla="*/ 0 h 56"/>
                  <a:gd name="T18" fmla="*/ 0 w 58"/>
                  <a:gd name="T19" fmla="*/ 9 h 56"/>
                  <a:gd name="T20" fmla="*/ 0 w 58"/>
                  <a:gd name="T21" fmla="*/ 19 h 56"/>
                  <a:gd name="T22" fmla="*/ 0 w 58"/>
                  <a:gd name="T23" fmla="*/ 28 h 56"/>
                  <a:gd name="T24" fmla="*/ 0 w 58"/>
                  <a:gd name="T25" fmla="*/ 37 h 56"/>
                  <a:gd name="T26" fmla="*/ 10 w 58"/>
                  <a:gd name="T27" fmla="*/ 47 h 56"/>
                  <a:gd name="T28" fmla="*/ 19 w 58"/>
                  <a:gd name="T29" fmla="*/ 56 h 56"/>
                  <a:gd name="T30" fmla="*/ 28 w 58"/>
                  <a:gd name="T31" fmla="*/ 56 h 56"/>
                  <a:gd name="T32" fmla="*/ 39 w 58"/>
                  <a:gd name="T33" fmla="*/ 56 h 56"/>
                  <a:gd name="T34" fmla="*/ 48 w 58"/>
                  <a:gd name="T35" fmla="*/ 47 h 56"/>
                  <a:gd name="T36" fmla="*/ 48 w 58"/>
                  <a:gd name="T37" fmla="*/ 37 h 56"/>
                  <a:gd name="T38" fmla="*/ 58 w 58"/>
                  <a:gd name="T39" fmla="*/ 37 h 56"/>
                  <a:gd name="T40" fmla="*/ 58 w 58"/>
                  <a:gd name="T41" fmla="*/ 28 h 5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58"/>
                  <a:gd name="T64" fmla="*/ 0 h 56"/>
                  <a:gd name="T65" fmla="*/ 58 w 58"/>
                  <a:gd name="T66" fmla="*/ 56 h 5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58" h="56">
                    <a:moveTo>
                      <a:pt x="58" y="28"/>
                    </a:moveTo>
                    <a:lnTo>
                      <a:pt x="58" y="19"/>
                    </a:lnTo>
                    <a:lnTo>
                      <a:pt x="58" y="9"/>
                    </a:lnTo>
                    <a:lnTo>
                      <a:pt x="48" y="9"/>
                    </a:lnTo>
                    <a:lnTo>
                      <a:pt x="48" y="0"/>
                    </a:lnTo>
                    <a:lnTo>
                      <a:pt x="39" y="0"/>
                    </a:lnTo>
                    <a:lnTo>
                      <a:pt x="28" y="0"/>
                    </a:lnTo>
                    <a:lnTo>
                      <a:pt x="19" y="0"/>
                    </a:lnTo>
                    <a:lnTo>
                      <a:pt x="10" y="0"/>
                    </a:lnTo>
                    <a:lnTo>
                      <a:pt x="0" y="9"/>
                    </a:lnTo>
                    <a:lnTo>
                      <a:pt x="0" y="19"/>
                    </a:lnTo>
                    <a:lnTo>
                      <a:pt x="0" y="28"/>
                    </a:lnTo>
                    <a:lnTo>
                      <a:pt x="0" y="37"/>
                    </a:lnTo>
                    <a:lnTo>
                      <a:pt x="10" y="47"/>
                    </a:lnTo>
                    <a:lnTo>
                      <a:pt x="19" y="56"/>
                    </a:lnTo>
                    <a:lnTo>
                      <a:pt x="28" y="56"/>
                    </a:lnTo>
                    <a:lnTo>
                      <a:pt x="39" y="56"/>
                    </a:lnTo>
                    <a:lnTo>
                      <a:pt x="48" y="47"/>
                    </a:lnTo>
                    <a:lnTo>
                      <a:pt x="48" y="37"/>
                    </a:lnTo>
                    <a:lnTo>
                      <a:pt x="58" y="37"/>
                    </a:lnTo>
                    <a:lnTo>
                      <a:pt x="58" y="28"/>
                    </a:lnTo>
                    <a:close/>
                  </a:path>
                </a:pathLst>
              </a:custGeom>
              <a:solidFill>
                <a:srgbClr val="FFFFFF"/>
              </a:solidFill>
              <a:ln w="9525">
                <a:noFill/>
                <a:round/>
                <a:headEnd/>
                <a:tailEnd/>
              </a:ln>
            </p:spPr>
            <p:txBody>
              <a:bodyPr>
                <a:prstTxWarp prst="textNoShape">
                  <a:avLst/>
                </a:prstTxWarp>
              </a:bodyPr>
              <a:lstStyle/>
              <a:p>
                <a:endParaRPr lang="en-US"/>
              </a:p>
            </p:txBody>
          </p:sp>
          <p:sp>
            <p:nvSpPr>
              <p:cNvPr id="67948" name="Freeform 801"/>
              <p:cNvSpPr>
                <a:spLocks noChangeAspect="1"/>
              </p:cNvSpPr>
              <p:nvPr/>
            </p:nvSpPr>
            <p:spPr bwMode="auto">
              <a:xfrm>
                <a:off x="1634" y="2839"/>
                <a:ext cx="294" cy="504"/>
              </a:xfrm>
              <a:custGeom>
                <a:avLst/>
                <a:gdLst>
                  <a:gd name="T0" fmla="*/ 211 w 1467"/>
                  <a:gd name="T1" fmla="*/ 39 h 2522"/>
                  <a:gd name="T2" fmla="*/ 336 w 1467"/>
                  <a:gd name="T3" fmla="*/ 39 h 2522"/>
                  <a:gd name="T4" fmla="*/ 441 w 1467"/>
                  <a:gd name="T5" fmla="*/ 86 h 2522"/>
                  <a:gd name="T6" fmla="*/ 547 w 1467"/>
                  <a:gd name="T7" fmla="*/ 106 h 2522"/>
                  <a:gd name="T8" fmla="*/ 633 w 1467"/>
                  <a:gd name="T9" fmla="*/ 144 h 2522"/>
                  <a:gd name="T10" fmla="*/ 729 w 1467"/>
                  <a:gd name="T11" fmla="*/ 211 h 2522"/>
                  <a:gd name="T12" fmla="*/ 854 w 1467"/>
                  <a:gd name="T13" fmla="*/ 297 h 2522"/>
                  <a:gd name="T14" fmla="*/ 959 w 1467"/>
                  <a:gd name="T15" fmla="*/ 403 h 2522"/>
                  <a:gd name="T16" fmla="*/ 1017 w 1467"/>
                  <a:gd name="T17" fmla="*/ 470 h 2522"/>
                  <a:gd name="T18" fmla="*/ 1045 w 1467"/>
                  <a:gd name="T19" fmla="*/ 518 h 2522"/>
                  <a:gd name="T20" fmla="*/ 1065 w 1467"/>
                  <a:gd name="T21" fmla="*/ 575 h 2522"/>
                  <a:gd name="T22" fmla="*/ 1256 w 1467"/>
                  <a:gd name="T23" fmla="*/ 768 h 2522"/>
                  <a:gd name="T24" fmla="*/ 1381 w 1467"/>
                  <a:gd name="T25" fmla="*/ 998 h 2522"/>
                  <a:gd name="T26" fmla="*/ 1458 w 1467"/>
                  <a:gd name="T27" fmla="*/ 1228 h 2522"/>
                  <a:gd name="T28" fmla="*/ 1467 w 1467"/>
                  <a:gd name="T29" fmla="*/ 1420 h 2522"/>
                  <a:gd name="T30" fmla="*/ 1420 w 1467"/>
                  <a:gd name="T31" fmla="*/ 1621 h 2522"/>
                  <a:gd name="T32" fmla="*/ 1304 w 1467"/>
                  <a:gd name="T33" fmla="*/ 1870 h 2522"/>
                  <a:gd name="T34" fmla="*/ 1132 w 1467"/>
                  <a:gd name="T35" fmla="*/ 2139 h 2522"/>
                  <a:gd name="T36" fmla="*/ 892 w 1467"/>
                  <a:gd name="T37" fmla="*/ 2378 h 2522"/>
                  <a:gd name="T38" fmla="*/ 844 w 1467"/>
                  <a:gd name="T39" fmla="*/ 2408 h 2522"/>
                  <a:gd name="T40" fmla="*/ 796 w 1467"/>
                  <a:gd name="T41" fmla="*/ 2475 h 2522"/>
                  <a:gd name="T42" fmla="*/ 738 w 1467"/>
                  <a:gd name="T43" fmla="*/ 2522 h 2522"/>
                  <a:gd name="T44" fmla="*/ 691 w 1467"/>
                  <a:gd name="T45" fmla="*/ 2522 h 2522"/>
                  <a:gd name="T46" fmla="*/ 652 w 1467"/>
                  <a:gd name="T47" fmla="*/ 2503 h 2522"/>
                  <a:gd name="T48" fmla="*/ 671 w 1467"/>
                  <a:gd name="T49" fmla="*/ 2427 h 2522"/>
                  <a:gd name="T50" fmla="*/ 854 w 1467"/>
                  <a:gd name="T51" fmla="*/ 2273 h 2522"/>
                  <a:gd name="T52" fmla="*/ 1017 w 1467"/>
                  <a:gd name="T53" fmla="*/ 2111 h 2522"/>
                  <a:gd name="T54" fmla="*/ 1074 w 1467"/>
                  <a:gd name="T55" fmla="*/ 1967 h 2522"/>
                  <a:gd name="T56" fmla="*/ 1151 w 1467"/>
                  <a:gd name="T57" fmla="*/ 1918 h 2522"/>
                  <a:gd name="T58" fmla="*/ 1209 w 1467"/>
                  <a:gd name="T59" fmla="*/ 1842 h 2522"/>
                  <a:gd name="T60" fmla="*/ 1256 w 1467"/>
                  <a:gd name="T61" fmla="*/ 1707 h 2522"/>
                  <a:gd name="T62" fmla="*/ 1276 w 1467"/>
                  <a:gd name="T63" fmla="*/ 1582 h 2522"/>
                  <a:gd name="T64" fmla="*/ 1353 w 1467"/>
                  <a:gd name="T65" fmla="*/ 1391 h 2522"/>
                  <a:gd name="T66" fmla="*/ 1314 w 1467"/>
                  <a:gd name="T67" fmla="*/ 1084 h 2522"/>
                  <a:gd name="T68" fmla="*/ 1170 w 1467"/>
                  <a:gd name="T69" fmla="*/ 816 h 2522"/>
                  <a:gd name="T70" fmla="*/ 1074 w 1467"/>
                  <a:gd name="T71" fmla="*/ 643 h 2522"/>
                  <a:gd name="T72" fmla="*/ 959 w 1467"/>
                  <a:gd name="T73" fmla="*/ 557 h 2522"/>
                  <a:gd name="T74" fmla="*/ 892 w 1467"/>
                  <a:gd name="T75" fmla="*/ 432 h 2522"/>
                  <a:gd name="T76" fmla="*/ 613 w 1467"/>
                  <a:gd name="T77" fmla="*/ 250 h 2522"/>
                  <a:gd name="T78" fmla="*/ 307 w 1467"/>
                  <a:gd name="T79" fmla="*/ 125 h 2522"/>
                  <a:gd name="T80" fmla="*/ 58 w 1467"/>
                  <a:gd name="T81" fmla="*/ 106 h 2522"/>
                  <a:gd name="T82" fmla="*/ 9 w 1467"/>
                  <a:gd name="T83" fmla="*/ 67 h 2522"/>
                  <a:gd name="T84" fmla="*/ 9 w 1467"/>
                  <a:gd name="T85" fmla="*/ 10 h 2522"/>
                  <a:gd name="T86" fmla="*/ 58 w 1467"/>
                  <a:gd name="T87" fmla="*/ 0 h 2522"/>
                  <a:gd name="T88" fmla="*/ 96 w 1467"/>
                  <a:gd name="T89" fmla="*/ 10 h 2522"/>
                  <a:gd name="T90" fmla="*/ 125 w 1467"/>
                  <a:gd name="T91" fmla="*/ 39 h 2522"/>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467"/>
                  <a:gd name="T139" fmla="*/ 0 h 2522"/>
                  <a:gd name="T140" fmla="*/ 1467 w 1467"/>
                  <a:gd name="T141" fmla="*/ 2522 h 2522"/>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467" h="2522">
                    <a:moveTo>
                      <a:pt x="125" y="39"/>
                    </a:moveTo>
                    <a:lnTo>
                      <a:pt x="163" y="39"/>
                    </a:lnTo>
                    <a:lnTo>
                      <a:pt x="211" y="39"/>
                    </a:lnTo>
                    <a:lnTo>
                      <a:pt x="249" y="39"/>
                    </a:lnTo>
                    <a:lnTo>
                      <a:pt x="288" y="39"/>
                    </a:lnTo>
                    <a:lnTo>
                      <a:pt x="336" y="39"/>
                    </a:lnTo>
                    <a:lnTo>
                      <a:pt x="374" y="48"/>
                    </a:lnTo>
                    <a:lnTo>
                      <a:pt x="413" y="58"/>
                    </a:lnTo>
                    <a:lnTo>
                      <a:pt x="441" y="86"/>
                    </a:lnTo>
                    <a:lnTo>
                      <a:pt x="469" y="86"/>
                    </a:lnTo>
                    <a:lnTo>
                      <a:pt x="508" y="97"/>
                    </a:lnTo>
                    <a:lnTo>
                      <a:pt x="547" y="106"/>
                    </a:lnTo>
                    <a:lnTo>
                      <a:pt x="575" y="116"/>
                    </a:lnTo>
                    <a:lnTo>
                      <a:pt x="604" y="125"/>
                    </a:lnTo>
                    <a:lnTo>
                      <a:pt x="633" y="144"/>
                    </a:lnTo>
                    <a:lnTo>
                      <a:pt x="662" y="164"/>
                    </a:lnTo>
                    <a:lnTo>
                      <a:pt x="691" y="183"/>
                    </a:lnTo>
                    <a:lnTo>
                      <a:pt x="729" y="211"/>
                    </a:lnTo>
                    <a:lnTo>
                      <a:pt x="777" y="240"/>
                    </a:lnTo>
                    <a:lnTo>
                      <a:pt x="815" y="269"/>
                    </a:lnTo>
                    <a:lnTo>
                      <a:pt x="854" y="297"/>
                    </a:lnTo>
                    <a:lnTo>
                      <a:pt x="892" y="327"/>
                    </a:lnTo>
                    <a:lnTo>
                      <a:pt x="930" y="364"/>
                    </a:lnTo>
                    <a:lnTo>
                      <a:pt x="959" y="403"/>
                    </a:lnTo>
                    <a:lnTo>
                      <a:pt x="979" y="452"/>
                    </a:lnTo>
                    <a:lnTo>
                      <a:pt x="998" y="461"/>
                    </a:lnTo>
                    <a:lnTo>
                      <a:pt x="1017" y="470"/>
                    </a:lnTo>
                    <a:lnTo>
                      <a:pt x="1026" y="489"/>
                    </a:lnTo>
                    <a:lnTo>
                      <a:pt x="1035" y="499"/>
                    </a:lnTo>
                    <a:lnTo>
                      <a:pt x="1045" y="518"/>
                    </a:lnTo>
                    <a:lnTo>
                      <a:pt x="1054" y="538"/>
                    </a:lnTo>
                    <a:lnTo>
                      <a:pt x="1065" y="557"/>
                    </a:lnTo>
                    <a:lnTo>
                      <a:pt x="1065" y="575"/>
                    </a:lnTo>
                    <a:lnTo>
                      <a:pt x="1132" y="633"/>
                    </a:lnTo>
                    <a:lnTo>
                      <a:pt x="1198" y="700"/>
                    </a:lnTo>
                    <a:lnTo>
                      <a:pt x="1256" y="768"/>
                    </a:lnTo>
                    <a:lnTo>
                      <a:pt x="1304" y="835"/>
                    </a:lnTo>
                    <a:lnTo>
                      <a:pt x="1353" y="921"/>
                    </a:lnTo>
                    <a:lnTo>
                      <a:pt x="1381" y="998"/>
                    </a:lnTo>
                    <a:lnTo>
                      <a:pt x="1409" y="1084"/>
                    </a:lnTo>
                    <a:lnTo>
                      <a:pt x="1429" y="1171"/>
                    </a:lnTo>
                    <a:lnTo>
                      <a:pt x="1458" y="1228"/>
                    </a:lnTo>
                    <a:lnTo>
                      <a:pt x="1467" y="1295"/>
                    </a:lnTo>
                    <a:lnTo>
                      <a:pt x="1467" y="1353"/>
                    </a:lnTo>
                    <a:lnTo>
                      <a:pt x="1467" y="1420"/>
                    </a:lnTo>
                    <a:lnTo>
                      <a:pt x="1448" y="1487"/>
                    </a:lnTo>
                    <a:lnTo>
                      <a:pt x="1429" y="1554"/>
                    </a:lnTo>
                    <a:lnTo>
                      <a:pt x="1420" y="1621"/>
                    </a:lnTo>
                    <a:lnTo>
                      <a:pt x="1420" y="1689"/>
                    </a:lnTo>
                    <a:lnTo>
                      <a:pt x="1362" y="1775"/>
                    </a:lnTo>
                    <a:lnTo>
                      <a:pt x="1304" y="1870"/>
                    </a:lnTo>
                    <a:lnTo>
                      <a:pt x="1247" y="1956"/>
                    </a:lnTo>
                    <a:lnTo>
                      <a:pt x="1189" y="2053"/>
                    </a:lnTo>
                    <a:lnTo>
                      <a:pt x="1132" y="2139"/>
                    </a:lnTo>
                    <a:lnTo>
                      <a:pt x="1054" y="2225"/>
                    </a:lnTo>
                    <a:lnTo>
                      <a:pt x="979" y="2302"/>
                    </a:lnTo>
                    <a:lnTo>
                      <a:pt x="892" y="2378"/>
                    </a:lnTo>
                    <a:lnTo>
                      <a:pt x="882" y="2359"/>
                    </a:lnTo>
                    <a:lnTo>
                      <a:pt x="863" y="2378"/>
                    </a:lnTo>
                    <a:lnTo>
                      <a:pt x="844" y="2408"/>
                    </a:lnTo>
                    <a:lnTo>
                      <a:pt x="835" y="2427"/>
                    </a:lnTo>
                    <a:lnTo>
                      <a:pt x="815" y="2455"/>
                    </a:lnTo>
                    <a:lnTo>
                      <a:pt x="796" y="2475"/>
                    </a:lnTo>
                    <a:lnTo>
                      <a:pt x="787" y="2494"/>
                    </a:lnTo>
                    <a:lnTo>
                      <a:pt x="757" y="2513"/>
                    </a:lnTo>
                    <a:lnTo>
                      <a:pt x="738" y="2522"/>
                    </a:lnTo>
                    <a:lnTo>
                      <a:pt x="719" y="2522"/>
                    </a:lnTo>
                    <a:lnTo>
                      <a:pt x="710" y="2522"/>
                    </a:lnTo>
                    <a:lnTo>
                      <a:pt x="691" y="2522"/>
                    </a:lnTo>
                    <a:lnTo>
                      <a:pt x="681" y="2513"/>
                    </a:lnTo>
                    <a:lnTo>
                      <a:pt x="662" y="2503"/>
                    </a:lnTo>
                    <a:lnTo>
                      <a:pt x="652" y="2503"/>
                    </a:lnTo>
                    <a:lnTo>
                      <a:pt x="633" y="2494"/>
                    </a:lnTo>
                    <a:lnTo>
                      <a:pt x="624" y="2494"/>
                    </a:lnTo>
                    <a:lnTo>
                      <a:pt x="671" y="2427"/>
                    </a:lnTo>
                    <a:lnTo>
                      <a:pt x="729" y="2378"/>
                    </a:lnTo>
                    <a:lnTo>
                      <a:pt x="787" y="2331"/>
                    </a:lnTo>
                    <a:lnTo>
                      <a:pt x="854" y="2273"/>
                    </a:lnTo>
                    <a:lnTo>
                      <a:pt x="912" y="2225"/>
                    </a:lnTo>
                    <a:lnTo>
                      <a:pt x="968" y="2178"/>
                    </a:lnTo>
                    <a:lnTo>
                      <a:pt x="1017" y="2111"/>
                    </a:lnTo>
                    <a:lnTo>
                      <a:pt x="1065" y="2034"/>
                    </a:lnTo>
                    <a:lnTo>
                      <a:pt x="1065" y="1995"/>
                    </a:lnTo>
                    <a:lnTo>
                      <a:pt x="1074" y="1967"/>
                    </a:lnTo>
                    <a:lnTo>
                      <a:pt x="1103" y="1947"/>
                    </a:lnTo>
                    <a:lnTo>
                      <a:pt x="1123" y="1928"/>
                    </a:lnTo>
                    <a:lnTo>
                      <a:pt x="1151" y="1918"/>
                    </a:lnTo>
                    <a:lnTo>
                      <a:pt x="1179" y="1900"/>
                    </a:lnTo>
                    <a:lnTo>
                      <a:pt x="1198" y="1870"/>
                    </a:lnTo>
                    <a:lnTo>
                      <a:pt x="1209" y="1842"/>
                    </a:lnTo>
                    <a:lnTo>
                      <a:pt x="1237" y="1794"/>
                    </a:lnTo>
                    <a:lnTo>
                      <a:pt x="1256" y="1756"/>
                    </a:lnTo>
                    <a:lnTo>
                      <a:pt x="1256" y="1707"/>
                    </a:lnTo>
                    <a:lnTo>
                      <a:pt x="1256" y="1670"/>
                    </a:lnTo>
                    <a:lnTo>
                      <a:pt x="1265" y="1621"/>
                    </a:lnTo>
                    <a:lnTo>
                      <a:pt x="1276" y="1582"/>
                    </a:lnTo>
                    <a:lnTo>
                      <a:pt x="1295" y="1545"/>
                    </a:lnTo>
                    <a:lnTo>
                      <a:pt x="1342" y="1496"/>
                    </a:lnTo>
                    <a:lnTo>
                      <a:pt x="1353" y="1391"/>
                    </a:lnTo>
                    <a:lnTo>
                      <a:pt x="1353" y="1276"/>
                    </a:lnTo>
                    <a:lnTo>
                      <a:pt x="1342" y="1180"/>
                    </a:lnTo>
                    <a:lnTo>
                      <a:pt x="1314" y="1084"/>
                    </a:lnTo>
                    <a:lnTo>
                      <a:pt x="1276" y="988"/>
                    </a:lnTo>
                    <a:lnTo>
                      <a:pt x="1228" y="902"/>
                    </a:lnTo>
                    <a:lnTo>
                      <a:pt x="1170" y="816"/>
                    </a:lnTo>
                    <a:lnTo>
                      <a:pt x="1103" y="729"/>
                    </a:lnTo>
                    <a:lnTo>
                      <a:pt x="1093" y="682"/>
                    </a:lnTo>
                    <a:lnTo>
                      <a:pt x="1074" y="643"/>
                    </a:lnTo>
                    <a:lnTo>
                      <a:pt x="1035" y="614"/>
                    </a:lnTo>
                    <a:lnTo>
                      <a:pt x="998" y="585"/>
                    </a:lnTo>
                    <a:lnTo>
                      <a:pt x="959" y="557"/>
                    </a:lnTo>
                    <a:lnTo>
                      <a:pt x="930" y="528"/>
                    </a:lnTo>
                    <a:lnTo>
                      <a:pt x="901" y="489"/>
                    </a:lnTo>
                    <a:lnTo>
                      <a:pt x="892" y="432"/>
                    </a:lnTo>
                    <a:lnTo>
                      <a:pt x="805" y="374"/>
                    </a:lnTo>
                    <a:lnTo>
                      <a:pt x="710" y="308"/>
                    </a:lnTo>
                    <a:lnTo>
                      <a:pt x="613" y="250"/>
                    </a:lnTo>
                    <a:lnTo>
                      <a:pt x="518" y="192"/>
                    </a:lnTo>
                    <a:lnTo>
                      <a:pt x="413" y="153"/>
                    </a:lnTo>
                    <a:lnTo>
                      <a:pt x="307" y="125"/>
                    </a:lnTo>
                    <a:lnTo>
                      <a:pt x="192" y="106"/>
                    </a:lnTo>
                    <a:lnTo>
                      <a:pt x="67" y="116"/>
                    </a:lnTo>
                    <a:lnTo>
                      <a:pt x="58" y="106"/>
                    </a:lnTo>
                    <a:lnTo>
                      <a:pt x="39" y="97"/>
                    </a:lnTo>
                    <a:lnTo>
                      <a:pt x="19" y="77"/>
                    </a:lnTo>
                    <a:lnTo>
                      <a:pt x="9" y="67"/>
                    </a:lnTo>
                    <a:lnTo>
                      <a:pt x="0" y="48"/>
                    </a:lnTo>
                    <a:lnTo>
                      <a:pt x="0" y="29"/>
                    </a:lnTo>
                    <a:lnTo>
                      <a:pt x="9" y="10"/>
                    </a:lnTo>
                    <a:lnTo>
                      <a:pt x="28" y="0"/>
                    </a:lnTo>
                    <a:lnTo>
                      <a:pt x="48" y="0"/>
                    </a:lnTo>
                    <a:lnTo>
                      <a:pt x="58" y="0"/>
                    </a:lnTo>
                    <a:lnTo>
                      <a:pt x="67" y="0"/>
                    </a:lnTo>
                    <a:lnTo>
                      <a:pt x="86" y="0"/>
                    </a:lnTo>
                    <a:lnTo>
                      <a:pt x="96" y="10"/>
                    </a:lnTo>
                    <a:lnTo>
                      <a:pt x="105" y="20"/>
                    </a:lnTo>
                    <a:lnTo>
                      <a:pt x="115" y="29"/>
                    </a:lnTo>
                    <a:lnTo>
                      <a:pt x="125" y="39"/>
                    </a:lnTo>
                    <a:close/>
                  </a:path>
                </a:pathLst>
              </a:custGeom>
              <a:solidFill>
                <a:srgbClr val="7F7F7F"/>
              </a:solidFill>
              <a:ln w="9525">
                <a:noFill/>
                <a:round/>
                <a:headEnd/>
                <a:tailEnd/>
              </a:ln>
            </p:spPr>
            <p:txBody>
              <a:bodyPr>
                <a:prstTxWarp prst="textNoShape">
                  <a:avLst/>
                </a:prstTxWarp>
              </a:bodyPr>
              <a:lstStyle/>
              <a:p>
                <a:endParaRPr lang="en-US"/>
              </a:p>
            </p:txBody>
          </p:sp>
          <p:sp>
            <p:nvSpPr>
              <p:cNvPr id="67949" name="Freeform 802"/>
              <p:cNvSpPr>
                <a:spLocks noChangeAspect="1"/>
              </p:cNvSpPr>
              <p:nvPr/>
            </p:nvSpPr>
            <p:spPr bwMode="auto">
              <a:xfrm>
                <a:off x="1172" y="2879"/>
                <a:ext cx="267" cy="255"/>
              </a:xfrm>
              <a:custGeom>
                <a:avLst/>
                <a:gdLst>
                  <a:gd name="T0" fmla="*/ 1334 w 1334"/>
                  <a:gd name="T1" fmla="*/ 38 h 1275"/>
                  <a:gd name="T2" fmla="*/ 1324 w 1334"/>
                  <a:gd name="T3" fmla="*/ 67 h 1275"/>
                  <a:gd name="T4" fmla="*/ 1314 w 1334"/>
                  <a:gd name="T5" fmla="*/ 86 h 1275"/>
                  <a:gd name="T6" fmla="*/ 1295 w 1334"/>
                  <a:gd name="T7" fmla="*/ 95 h 1275"/>
                  <a:gd name="T8" fmla="*/ 1267 w 1334"/>
                  <a:gd name="T9" fmla="*/ 106 h 1275"/>
                  <a:gd name="T10" fmla="*/ 1247 w 1334"/>
                  <a:gd name="T11" fmla="*/ 115 h 1275"/>
                  <a:gd name="T12" fmla="*/ 1219 w 1334"/>
                  <a:gd name="T13" fmla="*/ 134 h 1275"/>
                  <a:gd name="T14" fmla="*/ 1200 w 1334"/>
                  <a:gd name="T15" fmla="*/ 144 h 1275"/>
                  <a:gd name="T16" fmla="*/ 1180 w 1334"/>
                  <a:gd name="T17" fmla="*/ 162 h 1275"/>
                  <a:gd name="T18" fmla="*/ 1056 w 1334"/>
                  <a:gd name="T19" fmla="*/ 306 h 1275"/>
                  <a:gd name="T20" fmla="*/ 921 w 1334"/>
                  <a:gd name="T21" fmla="*/ 450 h 1275"/>
                  <a:gd name="T22" fmla="*/ 796 w 1334"/>
                  <a:gd name="T23" fmla="*/ 585 h 1275"/>
                  <a:gd name="T24" fmla="*/ 662 w 1334"/>
                  <a:gd name="T25" fmla="*/ 719 h 1275"/>
                  <a:gd name="T26" fmla="*/ 528 w 1334"/>
                  <a:gd name="T27" fmla="*/ 853 h 1275"/>
                  <a:gd name="T28" fmla="*/ 404 w 1334"/>
                  <a:gd name="T29" fmla="*/ 988 h 1275"/>
                  <a:gd name="T30" fmla="*/ 269 w 1334"/>
                  <a:gd name="T31" fmla="*/ 1122 h 1275"/>
                  <a:gd name="T32" fmla="*/ 144 w 1334"/>
                  <a:gd name="T33" fmla="*/ 1257 h 1275"/>
                  <a:gd name="T34" fmla="*/ 135 w 1334"/>
                  <a:gd name="T35" fmla="*/ 1266 h 1275"/>
                  <a:gd name="T36" fmla="*/ 125 w 1334"/>
                  <a:gd name="T37" fmla="*/ 1266 h 1275"/>
                  <a:gd name="T38" fmla="*/ 106 w 1334"/>
                  <a:gd name="T39" fmla="*/ 1275 h 1275"/>
                  <a:gd name="T40" fmla="*/ 97 w 1334"/>
                  <a:gd name="T41" fmla="*/ 1275 h 1275"/>
                  <a:gd name="T42" fmla="*/ 77 w 1334"/>
                  <a:gd name="T43" fmla="*/ 1266 h 1275"/>
                  <a:gd name="T44" fmla="*/ 58 w 1334"/>
                  <a:gd name="T45" fmla="*/ 1266 h 1275"/>
                  <a:gd name="T46" fmla="*/ 49 w 1334"/>
                  <a:gd name="T47" fmla="*/ 1266 h 1275"/>
                  <a:gd name="T48" fmla="*/ 30 w 1334"/>
                  <a:gd name="T49" fmla="*/ 1266 h 1275"/>
                  <a:gd name="T50" fmla="*/ 10 w 1334"/>
                  <a:gd name="T51" fmla="*/ 1246 h 1275"/>
                  <a:gd name="T52" fmla="*/ 0 w 1334"/>
                  <a:gd name="T53" fmla="*/ 1237 h 1275"/>
                  <a:gd name="T54" fmla="*/ 10 w 1334"/>
                  <a:gd name="T55" fmla="*/ 1218 h 1275"/>
                  <a:gd name="T56" fmla="*/ 19 w 1334"/>
                  <a:gd name="T57" fmla="*/ 1199 h 1275"/>
                  <a:gd name="T58" fmla="*/ 30 w 1334"/>
                  <a:gd name="T59" fmla="*/ 1189 h 1275"/>
                  <a:gd name="T60" fmla="*/ 49 w 1334"/>
                  <a:gd name="T61" fmla="*/ 1169 h 1275"/>
                  <a:gd name="T62" fmla="*/ 58 w 1334"/>
                  <a:gd name="T63" fmla="*/ 1151 h 1275"/>
                  <a:gd name="T64" fmla="*/ 58 w 1334"/>
                  <a:gd name="T65" fmla="*/ 1132 h 1275"/>
                  <a:gd name="T66" fmla="*/ 202 w 1334"/>
                  <a:gd name="T67" fmla="*/ 978 h 1275"/>
                  <a:gd name="T68" fmla="*/ 346 w 1334"/>
                  <a:gd name="T69" fmla="*/ 825 h 1275"/>
                  <a:gd name="T70" fmla="*/ 499 w 1334"/>
                  <a:gd name="T71" fmla="*/ 681 h 1275"/>
                  <a:gd name="T72" fmla="*/ 643 w 1334"/>
                  <a:gd name="T73" fmla="*/ 537 h 1275"/>
                  <a:gd name="T74" fmla="*/ 796 w 1334"/>
                  <a:gd name="T75" fmla="*/ 403 h 1275"/>
                  <a:gd name="T76" fmla="*/ 950 w 1334"/>
                  <a:gd name="T77" fmla="*/ 268 h 1275"/>
                  <a:gd name="T78" fmla="*/ 1094 w 1334"/>
                  <a:gd name="T79" fmla="*/ 134 h 1275"/>
                  <a:gd name="T80" fmla="*/ 1247 w 1334"/>
                  <a:gd name="T81" fmla="*/ 0 h 1275"/>
                  <a:gd name="T82" fmla="*/ 1267 w 1334"/>
                  <a:gd name="T83" fmla="*/ 0 h 1275"/>
                  <a:gd name="T84" fmla="*/ 1276 w 1334"/>
                  <a:gd name="T85" fmla="*/ 0 h 1275"/>
                  <a:gd name="T86" fmla="*/ 1286 w 1334"/>
                  <a:gd name="T87" fmla="*/ 0 h 1275"/>
                  <a:gd name="T88" fmla="*/ 1295 w 1334"/>
                  <a:gd name="T89" fmla="*/ 9 h 1275"/>
                  <a:gd name="T90" fmla="*/ 1305 w 1334"/>
                  <a:gd name="T91" fmla="*/ 9 h 1275"/>
                  <a:gd name="T92" fmla="*/ 1314 w 1334"/>
                  <a:gd name="T93" fmla="*/ 19 h 1275"/>
                  <a:gd name="T94" fmla="*/ 1324 w 1334"/>
                  <a:gd name="T95" fmla="*/ 28 h 1275"/>
                  <a:gd name="T96" fmla="*/ 1334 w 1334"/>
                  <a:gd name="T97" fmla="*/ 38 h 1275"/>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334"/>
                  <a:gd name="T148" fmla="*/ 0 h 1275"/>
                  <a:gd name="T149" fmla="*/ 1334 w 1334"/>
                  <a:gd name="T150" fmla="*/ 1275 h 1275"/>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334" h="1275">
                    <a:moveTo>
                      <a:pt x="1334" y="38"/>
                    </a:moveTo>
                    <a:lnTo>
                      <a:pt x="1324" y="67"/>
                    </a:lnTo>
                    <a:lnTo>
                      <a:pt x="1314" y="86"/>
                    </a:lnTo>
                    <a:lnTo>
                      <a:pt x="1295" y="95"/>
                    </a:lnTo>
                    <a:lnTo>
                      <a:pt x="1267" y="106"/>
                    </a:lnTo>
                    <a:lnTo>
                      <a:pt x="1247" y="115"/>
                    </a:lnTo>
                    <a:lnTo>
                      <a:pt x="1219" y="134"/>
                    </a:lnTo>
                    <a:lnTo>
                      <a:pt x="1200" y="144"/>
                    </a:lnTo>
                    <a:lnTo>
                      <a:pt x="1180" y="162"/>
                    </a:lnTo>
                    <a:lnTo>
                      <a:pt x="1056" y="306"/>
                    </a:lnTo>
                    <a:lnTo>
                      <a:pt x="921" y="450"/>
                    </a:lnTo>
                    <a:lnTo>
                      <a:pt x="796" y="585"/>
                    </a:lnTo>
                    <a:lnTo>
                      <a:pt x="662" y="719"/>
                    </a:lnTo>
                    <a:lnTo>
                      <a:pt x="528" y="853"/>
                    </a:lnTo>
                    <a:lnTo>
                      <a:pt x="404" y="988"/>
                    </a:lnTo>
                    <a:lnTo>
                      <a:pt x="269" y="1122"/>
                    </a:lnTo>
                    <a:lnTo>
                      <a:pt x="144" y="1257"/>
                    </a:lnTo>
                    <a:lnTo>
                      <a:pt x="135" y="1266"/>
                    </a:lnTo>
                    <a:lnTo>
                      <a:pt x="125" y="1266"/>
                    </a:lnTo>
                    <a:lnTo>
                      <a:pt x="106" y="1275"/>
                    </a:lnTo>
                    <a:lnTo>
                      <a:pt x="97" y="1275"/>
                    </a:lnTo>
                    <a:lnTo>
                      <a:pt x="77" y="1266"/>
                    </a:lnTo>
                    <a:lnTo>
                      <a:pt x="58" y="1266"/>
                    </a:lnTo>
                    <a:lnTo>
                      <a:pt x="49" y="1266"/>
                    </a:lnTo>
                    <a:lnTo>
                      <a:pt x="30" y="1266"/>
                    </a:lnTo>
                    <a:lnTo>
                      <a:pt x="10" y="1246"/>
                    </a:lnTo>
                    <a:lnTo>
                      <a:pt x="0" y="1237"/>
                    </a:lnTo>
                    <a:lnTo>
                      <a:pt x="10" y="1218"/>
                    </a:lnTo>
                    <a:lnTo>
                      <a:pt x="19" y="1199"/>
                    </a:lnTo>
                    <a:lnTo>
                      <a:pt x="30" y="1189"/>
                    </a:lnTo>
                    <a:lnTo>
                      <a:pt x="49" y="1169"/>
                    </a:lnTo>
                    <a:lnTo>
                      <a:pt x="58" y="1151"/>
                    </a:lnTo>
                    <a:lnTo>
                      <a:pt x="58" y="1132"/>
                    </a:lnTo>
                    <a:lnTo>
                      <a:pt x="202" y="978"/>
                    </a:lnTo>
                    <a:lnTo>
                      <a:pt x="346" y="825"/>
                    </a:lnTo>
                    <a:lnTo>
                      <a:pt x="499" y="681"/>
                    </a:lnTo>
                    <a:lnTo>
                      <a:pt x="643" y="537"/>
                    </a:lnTo>
                    <a:lnTo>
                      <a:pt x="796" y="403"/>
                    </a:lnTo>
                    <a:lnTo>
                      <a:pt x="950" y="268"/>
                    </a:lnTo>
                    <a:lnTo>
                      <a:pt x="1094" y="134"/>
                    </a:lnTo>
                    <a:lnTo>
                      <a:pt x="1247" y="0"/>
                    </a:lnTo>
                    <a:lnTo>
                      <a:pt x="1267" y="0"/>
                    </a:lnTo>
                    <a:lnTo>
                      <a:pt x="1276" y="0"/>
                    </a:lnTo>
                    <a:lnTo>
                      <a:pt x="1286" y="0"/>
                    </a:lnTo>
                    <a:lnTo>
                      <a:pt x="1295" y="9"/>
                    </a:lnTo>
                    <a:lnTo>
                      <a:pt x="1305" y="9"/>
                    </a:lnTo>
                    <a:lnTo>
                      <a:pt x="1314" y="19"/>
                    </a:lnTo>
                    <a:lnTo>
                      <a:pt x="1324" y="28"/>
                    </a:lnTo>
                    <a:lnTo>
                      <a:pt x="1334" y="38"/>
                    </a:lnTo>
                    <a:close/>
                  </a:path>
                </a:pathLst>
              </a:custGeom>
              <a:solidFill>
                <a:srgbClr val="E5E5E5"/>
              </a:solidFill>
              <a:ln w="9525">
                <a:noFill/>
                <a:round/>
                <a:headEnd/>
                <a:tailEnd/>
              </a:ln>
            </p:spPr>
            <p:txBody>
              <a:bodyPr>
                <a:prstTxWarp prst="textNoShape">
                  <a:avLst/>
                </a:prstTxWarp>
              </a:bodyPr>
              <a:lstStyle/>
              <a:p>
                <a:endParaRPr lang="en-US"/>
              </a:p>
            </p:txBody>
          </p:sp>
          <p:sp>
            <p:nvSpPr>
              <p:cNvPr id="67950" name="Freeform 803"/>
              <p:cNvSpPr>
                <a:spLocks noChangeAspect="1"/>
              </p:cNvSpPr>
              <p:nvPr/>
            </p:nvSpPr>
            <p:spPr bwMode="auto">
              <a:xfrm>
                <a:off x="1855" y="2898"/>
                <a:ext cx="136" cy="403"/>
              </a:xfrm>
              <a:custGeom>
                <a:avLst/>
                <a:gdLst>
                  <a:gd name="T0" fmla="*/ 364 w 681"/>
                  <a:gd name="T1" fmla="*/ 231 h 2014"/>
                  <a:gd name="T2" fmla="*/ 441 w 681"/>
                  <a:gd name="T3" fmla="*/ 346 h 2014"/>
                  <a:gd name="T4" fmla="*/ 527 w 681"/>
                  <a:gd name="T5" fmla="*/ 528 h 2014"/>
                  <a:gd name="T6" fmla="*/ 585 w 681"/>
                  <a:gd name="T7" fmla="*/ 787 h 2014"/>
                  <a:gd name="T8" fmla="*/ 642 w 681"/>
                  <a:gd name="T9" fmla="*/ 1046 h 2014"/>
                  <a:gd name="T10" fmla="*/ 661 w 681"/>
                  <a:gd name="T11" fmla="*/ 1190 h 2014"/>
                  <a:gd name="T12" fmla="*/ 633 w 681"/>
                  <a:gd name="T13" fmla="*/ 1248 h 2014"/>
                  <a:gd name="T14" fmla="*/ 605 w 681"/>
                  <a:gd name="T15" fmla="*/ 1315 h 2014"/>
                  <a:gd name="T16" fmla="*/ 575 w 681"/>
                  <a:gd name="T17" fmla="*/ 1392 h 2014"/>
                  <a:gd name="T18" fmla="*/ 537 w 681"/>
                  <a:gd name="T19" fmla="*/ 1497 h 2014"/>
                  <a:gd name="T20" fmla="*/ 461 w 681"/>
                  <a:gd name="T21" fmla="*/ 1612 h 2014"/>
                  <a:gd name="T22" fmla="*/ 364 w 681"/>
                  <a:gd name="T23" fmla="*/ 1726 h 2014"/>
                  <a:gd name="T24" fmla="*/ 287 w 681"/>
                  <a:gd name="T25" fmla="*/ 1842 h 2014"/>
                  <a:gd name="T26" fmla="*/ 134 w 681"/>
                  <a:gd name="T27" fmla="*/ 2014 h 2014"/>
                  <a:gd name="T28" fmla="*/ 182 w 681"/>
                  <a:gd name="T29" fmla="*/ 1861 h 2014"/>
                  <a:gd name="T30" fmla="*/ 269 w 681"/>
                  <a:gd name="T31" fmla="*/ 1717 h 2014"/>
                  <a:gd name="T32" fmla="*/ 450 w 681"/>
                  <a:gd name="T33" fmla="*/ 1429 h 2014"/>
                  <a:gd name="T34" fmla="*/ 527 w 681"/>
                  <a:gd name="T35" fmla="*/ 1276 h 2014"/>
                  <a:gd name="T36" fmla="*/ 575 w 681"/>
                  <a:gd name="T37" fmla="*/ 1113 h 2014"/>
                  <a:gd name="T38" fmla="*/ 585 w 681"/>
                  <a:gd name="T39" fmla="*/ 950 h 2014"/>
                  <a:gd name="T40" fmla="*/ 527 w 681"/>
                  <a:gd name="T41" fmla="*/ 768 h 2014"/>
                  <a:gd name="T42" fmla="*/ 499 w 681"/>
                  <a:gd name="T43" fmla="*/ 652 h 2014"/>
                  <a:gd name="T44" fmla="*/ 461 w 681"/>
                  <a:gd name="T45" fmla="*/ 538 h 2014"/>
                  <a:gd name="T46" fmla="*/ 403 w 681"/>
                  <a:gd name="T47" fmla="*/ 442 h 2014"/>
                  <a:gd name="T48" fmla="*/ 317 w 681"/>
                  <a:gd name="T49" fmla="*/ 385 h 2014"/>
                  <a:gd name="T50" fmla="*/ 336 w 681"/>
                  <a:gd name="T51" fmla="*/ 394 h 2014"/>
                  <a:gd name="T52" fmla="*/ 278 w 681"/>
                  <a:gd name="T53" fmla="*/ 288 h 2014"/>
                  <a:gd name="T54" fmla="*/ 182 w 681"/>
                  <a:gd name="T55" fmla="*/ 211 h 2014"/>
                  <a:gd name="T56" fmla="*/ 86 w 681"/>
                  <a:gd name="T57" fmla="*/ 135 h 2014"/>
                  <a:gd name="T58" fmla="*/ 0 w 681"/>
                  <a:gd name="T59" fmla="*/ 39 h 2014"/>
                  <a:gd name="T60" fmla="*/ 48 w 681"/>
                  <a:gd name="T61" fmla="*/ 11 h 2014"/>
                  <a:gd name="T62" fmla="*/ 86 w 681"/>
                  <a:gd name="T63" fmla="*/ 11 h 2014"/>
                  <a:gd name="T64" fmla="*/ 153 w 681"/>
                  <a:gd name="T65" fmla="*/ 67 h 2014"/>
                  <a:gd name="T66" fmla="*/ 220 w 681"/>
                  <a:gd name="T67" fmla="*/ 144 h 2014"/>
                  <a:gd name="T68" fmla="*/ 259 w 681"/>
                  <a:gd name="T69" fmla="*/ 173 h 2014"/>
                  <a:gd name="T70" fmla="*/ 317 w 681"/>
                  <a:gd name="T71" fmla="*/ 183 h 201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681"/>
                  <a:gd name="T109" fmla="*/ 0 h 2014"/>
                  <a:gd name="T110" fmla="*/ 681 w 681"/>
                  <a:gd name="T111" fmla="*/ 2014 h 2014"/>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681" h="2014">
                    <a:moveTo>
                      <a:pt x="317" y="183"/>
                    </a:moveTo>
                    <a:lnTo>
                      <a:pt x="364" y="231"/>
                    </a:lnTo>
                    <a:lnTo>
                      <a:pt x="412" y="288"/>
                    </a:lnTo>
                    <a:lnTo>
                      <a:pt x="441" y="346"/>
                    </a:lnTo>
                    <a:lnTo>
                      <a:pt x="480" y="403"/>
                    </a:lnTo>
                    <a:lnTo>
                      <a:pt x="527" y="528"/>
                    </a:lnTo>
                    <a:lnTo>
                      <a:pt x="556" y="652"/>
                    </a:lnTo>
                    <a:lnTo>
                      <a:pt x="585" y="787"/>
                    </a:lnTo>
                    <a:lnTo>
                      <a:pt x="614" y="921"/>
                    </a:lnTo>
                    <a:lnTo>
                      <a:pt x="642" y="1046"/>
                    </a:lnTo>
                    <a:lnTo>
                      <a:pt x="681" y="1171"/>
                    </a:lnTo>
                    <a:lnTo>
                      <a:pt x="661" y="1190"/>
                    </a:lnTo>
                    <a:lnTo>
                      <a:pt x="652" y="1209"/>
                    </a:lnTo>
                    <a:lnTo>
                      <a:pt x="633" y="1248"/>
                    </a:lnTo>
                    <a:lnTo>
                      <a:pt x="614" y="1276"/>
                    </a:lnTo>
                    <a:lnTo>
                      <a:pt x="605" y="1315"/>
                    </a:lnTo>
                    <a:lnTo>
                      <a:pt x="585" y="1353"/>
                    </a:lnTo>
                    <a:lnTo>
                      <a:pt x="575" y="1392"/>
                    </a:lnTo>
                    <a:lnTo>
                      <a:pt x="566" y="1429"/>
                    </a:lnTo>
                    <a:lnTo>
                      <a:pt x="537" y="1497"/>
                    </a:lnTo>
                    <a:lnTo>
                      <a:pt x="499" y="1554"/>
                    </a:lnTo>
                    <a:lnTo>
                      <a:pt x="461" y="1612"/>
                    </a:lnTo>
                    <a:lnTo>
                      <a:pt x="412" y="1670"/>
                    </a:lnTo>
                    <a:lnTo>
                      <a:pt x="364" y="1726"/>
                    </a:lnTo>
                    <a:lnTo>
                      <a:pt x="326" y="1784"/>
                    </a:lnTo>
                    <a:lnTo>
                      <a:pt x="287" y="1842"/>
                    </a:lnTo>
                    <a:lnTo>
                      <a:pt x="259" y="1909"/>
                    </a:lnTo>
                    <a:lnTo>
                      <a:pt x="134" y="2014"/>
                    </a:lnTo>
                    <a:lnTo>
                      <a:pt x="153" y="1938"/>
                    </a:lnTo>
                    <a:lnTo>
                      <a:pt x="182" y="1861"/>
                    </a:lnTo>
                    <a:lnTo>
                      <a:pt x="220" y="1794"/>
                    </a:lnTo>
                    <a:lnTo>
                      <a:pt x="269" y="1717"/>
                    </a:lnTo>
                    <a:lnTo>
                      <a:pt x="364" y="1573"/>
                    </a:lnTo>
                    <a:lnTo>
                      <a:pt x="450" y="1429"/>
                    </a:lnTo>
                    <a:lnTo>
                      <a:pt x="499" y="1353"/>
                    </a:lnTo>
                    <a:lnTo>
                      <a:pt x="527" y="1276"/>
                    </a:lnTo>
                    <a:lnTo>
                      <a:pt x="556" y="1190"/>
                    </a:lnTo>
                    <a:lnTo>
                      <a:pt x="575" y="1113"/>
                    </a:lnTo>
                    <a:lnTo>
                      <a:pt x="585" y="1027"/>
                    </a:lnTo>
                    <a:lnTo>
                      <a:pt x="585" y="950"/>
                    </a:lnTo>
                    <a:lnTo>
                      <a:pt x="566" y="854"/>
                    </a:lnTo>
                    <a:lnTo>
                      <a:pt x="527" y="768"/>
                    </a:lnTo>
                    <a:lnTo>
                      <a:pt x="508" y="710"/>
                    </a:lnTo>
                    <a:lnTo>
                      <a:pt x="499" y="652"/>
                    </a:lnTo>
                    <a:lnTo>
                      <a:pt x="480" y="596"/>
                    </a:lnTo>
                    <a:lnTo>
                      <a:pt x="461" y="538"/>
                    </a:lnTo>
                    <a:lnTo>
                      <a:pt x="431" y="480"/>
                    </a:lnTo>
                    <a:lnTo>
                      <a:pt x="403" y="442"/>
                    </a:lnTo>
                    <a:lnTo>
                      <a:pt x="364" y="403"/>
                    </a:lnTo>
                    <a:lnTo>
                      <a:pt x="317" y="385"/>
                    </a:lnTo>
                    <a:lnTo>
                      <a:pt x="326" y="394"/>
                    </a:lnTo>
                    <a:lnTo>
                      <a:pt x="336" y="394"/>
                    </a:lnTo>
                    <a:lnTo>
                      <a:pt x="317" y="336"/>
                    </a:lnTo>
                    <a:lnTo>
                      <a:pt x="278" y="288"/>
                    </a:lnTo>
                    <a:lnTo>
                      <a:pt x="230" y="250"/>
                    </a:lnTo>
                    <a:lnTo>
                      <a:pt x="182" y="211"/>
                    </a:lnTo>
                    <a:lnTo>
                      <a:pt x="134" y="173"/>
                    </a:lnTo>
                    <a:lnTo>
                      <a:pt x="86" y="135"/>
                    </a:lnTo>
                    <a:lnTo>
                      <a:pt x="39" y="87"/>
                    </a:lnTo>
                    <a:lnTo>
                      <a:pt x="0" y="39"/>
                    </a:lnTo>
                    <a:lnTo>
                      <a:pt x="29" y="20"/>
                    </a:lnTo>
                    <a:lnTo>
                      <a:pt x="48" y="11"/>
                    </a:lnTo>
                    <a:lnTo>
                      <a:pt x="67" y="0"/>
                    </a:lnTo>
                    <a:lnTo>
                      <a:pt x="86" y="11"/>
                    </a:lnTo>
                    <a:lnTo>
                      <a:pt x="115" y="30"/>
                    </a:lnTo>
                    <a:lnTo>
                      <a:pt x="153" y="67"/>
                    </a:lnTo>
                    <a:lnTo>
                      <a:pt x="182" y="106"/>
                    </a:lnTo>
                    <a:lnTo>
                      <a:pt x="220" y="144"/>
                    </a:lnTo>
                    <a:lnTo>
                      <a:pt x="239" y="164"/>
                    </a:lnTo>
                    <a:lnTo>
                      <a:pt x="259" y="173"/>
                    </a:lnTo>
                    <a:lnTo>
                      <a:pt x="287" y="183"/>
                    </a:lnTo>
                    <a:lnTo>
                      <a:pt x="317" y="183"/>
                    </a:lnTo>
                    <a:close/>
                  </a:path>
                </a:pathLst>
              </a:custGeom>
              <a:solidFill>
                <a:srgbClr val="7F7F7F"/>
              </a:solidFill>
              <a:ln w="9525">
                <a:noFill/>
                <a:round/>
                <a:headEnd/>
                <a:tailEnd/>
              </a:ln>
            </p:spPr>
            <p:txBody>
              <a:bodyPr>
                <a:prstTxWarp prst="textNoShape">
                  <a:avLst/>
                </a:prstTxWarp>
              </a:bodyPr>
              <a:lstStyle/>
              <a:p>
                <a:endParaRPr lang="en-US"/>
              </a:p>
            </p:txBody>
          </p:sp>
          <p:sp>
            <p:nvSpPr>
              <p:cNvPr id="67951" name="Freeform 804"/>
              <p:cNvSpPr>
                <a:spLocks noChangeAspect="1"/>
              </p:cNvSpPr>
              <p:nvPr/>
            </p:nvSpPr>
            <p:spPr bwMode="auto">
              <a:xfrm>
                <a:off x="2246" y="2900"/>
                <a:ext cx="1464" cy="338"/>
              </a:xfrm>
              <a:custGeom>
                <a:avLst/>
                <a:gdLst>
                  <a:gd name="T0" fmla="*/ 1381 w 7318"/>
                  <a:gd name="T1" fmla="*/ 172 h 1687"/>
                  <a:gd name="T2" fmla="*/ 1641 w 7318"/>
                  <a:gd name="T3" fmla="*/ 210 h 1687"/>
                  <a:gd name="T4" fmla="*/ 1909 w 7318"/>
                  <a:gd name="T5" fmla="*/ 239 h 1687"/>
                  <a:gd name="T6" fmla="*/ 2120 w 7318"/>
                  <a:gd name="T7" fmla="*/ 277 h 1687"/>
                  <a:gd name="T8" fmla="*/ 2340 w 7318"/>
                  <a:gd name="T9" fmla="*/ 306 h 1687"/>
                  <a:gd name="T10" fmla="*/ 2504 w 7318"/>
                  <a:gd name="T11" fmla="*/ 335 h 1687"/>
                  <a:gd name="T12" fmla="*/ 2570 w 7318"/>
                  <a:gd name="T13" fmla="*/ 335 h 1687"/>
                  <a:gd name="T14" fmla="*/ 2637 w 7318"/>
                  <a:gd name="T15" fmla="*/ 355 h 1687"/>
                  <a:gd name="T16" fmla="*/ 3031 w 7318"/>
                  <a:gd name="T17" fmla="*/ 402 h 1687"/>
                  <a:gd name="T18" fmla="*/ 3607 w 7318"/>
                  <a:gd name="T19" fmla="*/ 460 h 1687"/>
                  <a:gd name="T20" fmla="*/ 4192 w 7318"/>
                  <a:gd name="T21" fmla="*/ 527 h 1687"/>
                  <a:gd name="T22" fmla="*/ 4575 w 7318"/>
                  <a:gd name="T23" fmla="*/ 585 h 1687"/>
                  <a:gd name="T24" fmla="*/ 5169 w 7318"/>
                  <a:gd name="T25" fmla="*/ 661 h 1687"/>
                  <a:gd name="T26" fmla="*/ 5764 w 7318"/>
                  <a:gd name="T27" fmla="*/ 719 h 1687"/>
                  <a:gd name="T28" fmla="*/ 6014 w 7318"/>
                  <a:gd name="T29" fmla="*/ 785 h 1687"/>
                  <a:gd name="T30" fmla="*/ 6272 w 7318"/>
                  <a:gd name="T31" fmla="*/ 805 h 1687"/>
                  <a:gd name="T32" fmla="*/ 6445 w 7318"/>
                  <a:gd name="T33" fmla="*/ 863 h 1687"/>
                  <a:gd name="T34" fmla="*/ 6551 w 7318"/>
                  <a:gd name="T35" fmla="*/ 882 h 1687"/>
                  <a:gd name="T36" fmla="*/ 6657 w 7318"/>
                  <a:gd name="T37" fmla="*/ 901 h 1687"/>
                  <a:gd name="T38" fmla="*/ 6800 w 7318"/>
                  <a:gd name="T39" fmla="*/ 901 h 1687"/>
                  <a:gd name="T40" fmla="*/ 7049 w 7318"/>
                  <a:gd name="T41" fmla="*/ 939 h 1687"/>
                  <a:gd name="T42" fmla="*/ 7232 w 7318"/>
                  <a:gd name="T43" fmla="*/ 1007 h 1687"/>
                  <a:gd name="T44" fmla="*/ 7309 w 7318"/>
                  <a:gd name="T45" fmla="*/ 1093 h 1687"/>
                  <a:gd name="T46" fmla="*/ 7299 w 7318"/>
                  <a:gd name="T47" fmla="*/ 1227 h 1687"/>
                  <a:gd name="T48" fmla="*/ 7223 w 7318"/>
                  <a:gd name="T49" fmla="*/ 1362 h 1687"/>
                  <a:gd name="T50" fmla="*/ 7126 w 7318"/>
                  <a:gd name="T51" fmla="*/ 1486 h 1687"/>
                  <a:gd name="T52" fmla="*/ 7001 w 7318"/>
                  <a:gd name="T53" fmla="*/ 1592 h 1687"/>
                  <a:gd name="T54" fmla="*/ 6868 w 7318"/>
                  <a:gd name="T55" fmla="*/ 1678 h 1687"/>
                  <a:gd name="T56" fmla="*/ 6532 w 7318"/>
                  <a:gd name="T57" fmla="*/ 1629 h 1687"/>
                  <a:gd name="T58" fmla="*/ 6062 w 7318"/>
                  <a:gd name="T59" fmla="*/ 1582 h 1687"/>
                  <a:gd name="T60" fmla="*/ 5774 w 7318"/>
                  <a:gd name="T61" fmla="*/ 1515 h 1687"/>
                  <a:gd name="T62" fmla="*/ 5620 w 7318"/>
                  <a:gd name="T63" fmla="*/ 1476 h 1687"/>
                  <a:gd name="T64" fmla="*/ 5524 w 7318"/>
                  <a:gd name="T65" fmla="*/ 1467 h 1687"/>
                  <a:gd name="T66" fmla="*/ 5429 w 7318"/>
                  <a:gd name="T67" fmla="*/ 1428 h 1687"/>
                  <a:gd name="T68" fmla="*/ 5218 w 7318"/>
                  <a:gd name="T69" fmla="*/ 1418 h 1687"/>
                  <a:gd name="T70" fmla="*/ 4969 w 7318"/>
                  <a:gd name="T71" fmla="*/ 1351 h 1687"/>
                  <a:gd name="T72" fmla="*/ 4796 w 7318"/>
                  <a:gd name="T73" fmla="*/ 1332 h 1687"/>
                  <a:gd name="T74" fmla="*/ 4671 w 7318"/>
                  <a:gd name="T75" fmla="*/ 1323 h 1687"/>
                  <a:gd name="T76" fmla="*/ 4575 w 7318"/>
                  <a:gd name="T77" fmla="*/ 1304 h 1687"/>
                  <a:gd name="T78" fmla="*/ 4479 w 7318"/>
                  <a:gd name="T79" fmla="*/ 1304 h 1687"/>
                  <a:gd name="T80" fmla="*/ 4201 w 7318"/>
                  <a:gd name="T81" fmla="*/ 1284 h 1687"/>
                  <a:gd name="T82" fmla="*/ 3712 w 7318"/>
                  <a:gd name="T83" fmla="*/ 1218 h 1687"/>
                  <a:gd name="T84" fmla="*/ 2992 w 7318"/>
                  <a:gd name="T85" fmla="*/ 1083 h 1687"/>
                  <a:gd name="T86" fmla="*/ 2426 w 7318"/>
                  <a:gd name="T87" fmla="*/ 1007 h 1687"/>
                  <a:gd name="T88" fmla="*/ 2149 w 7318"/>
                  <a:gd name="T89" fmla="*/ 968 h 1687"/>
                  <a:gd name="T90" fmla="*/ 1871 w 7318"/>
                  <a:gd name="T91" fmla="*/ 920 h 1687"/>
                  <a:gd name="T92" fmla="*/ 1697 w 7318"/>
                  <a:gd name="T93" fmla="*/ 882 h 1687"/>
                  <a:gd name="T94" fmla="*/ 1564 w 7318"/>
                  <a:gd name="T95" fmla="*/ 843 h 1687"/>
                  <a:gd name="T96" fmla="*/ 1420 w 7318"/>
                  <a:gd name="T97" fmla="*/ 833 h 1687"/>
                  <a:gd name="T98" fmla="*/ 796 w 7318"/>
                  <a:gd name="T99" fmla="*/ 690 h 1687"/>
                  <a:gd name="T100" fmla="*/ 404 w 7318"/>
                  <a:gd name="T101" fmla="*/ 527 h 1687"/>
                  <a:gd name="T102" fmla="*/ 163 w 7318"/>
                  <a:gd name="T103" fmla="*/ 335 h 1687"/>
                  <a:gd name="T104" fmla="*/ 0 w 7318"/>
                  <a:gd name="T105" fmla="*/ 47 h 1687"/>
                  <a:gd name="T106" fmla="*/ 30 w 7318"/>
                  <a:gd name="T107" fmla="*/ 9 h 1687"/>
                  <a:gd name="T108" fmla="*/ 77 w 7318"/>
                  <a:gd name="T109" fmla="*/ 0 h 1687"/>
                  <a:gd name="T110" fmla="*/ 240 w 7318"/>
                  <a:gd name="T111" fmla="*/ 38 h 1687"/>
                  <a:gd name="T112" fmla="*/ 652 w 7318"/>
                  <a:gd name="T113" fmla="*/ 105 h 1687"/>
                  <a:gd name="T114" fmla="*/ 1065 w 7318"/>
                  <a:gd name="T115" fmla="*/ 144 h 1687"/>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7318"/>
                  <a:gd name="T175" fmla="*/ 0 h 1687"/>
                  <a:gd name="T176" fmla="*/ 7318 w 7318"/>
                  <a:gd name="T177" fmla="*/ 1687 h 1687"/>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7318" h="1687">
                    <a:moveTo>
                      <a:pt x="1200" y="144"/>
                    </a:moveTo>
                    <a:lnTo>
                      <a:pt x="1295" y="153"/>
                    </a:lnTo>
                    <a:lnTo>
                      <a:pt x="1381" y="172"/>
                    </a:lnTo>
                    <a:lnTo>
                      <a:pt x="1467" y="181"/>
                    </a:lnTo>
                    <a:lnTo>
                      <a:pt x="1555" y="200"/>
                    </a:lnTo>
                    <a:lnTo>
                      <a:pt x="1641" y="210"/>
                    </a:lnTo>
                    <a:lnTo>
                      <a:pt x="1736" y="220"/>
                    </a:lnTo>
                    <a:lnTo>
                      <a:pt x="1822" y="230"/>
                    </a:lnTo>
                    <a:lnTo>
                      <a:pt x="1909" y="239"/>
                    </a:lnTo>
                    <a:lnTo>
                      <a:pt x="1976" y="258"/>
                    </a:lnTo>
                    <a:lnTo>
                      <a:pt x="2043" y="267"/>
                    </a:lnTo>
                    <a:lnTo>
                      <a:pt x="2120" y="277"/>
                    </a:lnTo>
                    <a:lnTo>
                      <a:pt x="2187" y="286"/>
                    </a:lnTo>
                    <a:lnTo>
                      <a:pt x="2264" y="297"/>
                    </a:lnTo>
                    <a:lnTo>
                      <a:pt x="2340" y="306"/>
                    </a:lnTo>
                    <a:lnTo>
                      <a:pt x="2407" y="325"/>
                    </a:lnTo>
                    <a:lnTo>
                      <a:pt x="2475" y="344"/>
                    </a:lnTo>
                    <a:lnTo>
                      <a:pt x="2504" y="335"/>
                    </a:lnTo>
                    <a:lnTo>
                      <a:pt x="2523" y="325"/>
                    </a:lnTo>
                    <a:lnTo>
                      <a:pt x="2551" y="325"/>
                    </a:lnTo>
                    <a:lnTo>
                      <a:pt x="2570" y="335"/>
                    </a:lnTo>
                    <a:lnTo>
                      <a:pt x="2600" y="335"/>
                    </a:lnTo>
                    <a:lnTo>
                      <a:pt x="2618" y="344"/>
                    </a:lnTo>
                    <a:lnTo>
                      <a:pt x="2637" y="355"/>
                    </a:lnTo>
                    <a:lnTo>
                      <a:pt x="2667" y="374"/>
                    </a:lnTo>
                    <a:lnTo>
                      <a:pt x="2848" y="383"/>
                    </a:lnTo>
                    <a:lnTo>
                      <a:pt x="3031" y="402"/>
                    </a:lnTo>
                    <a:lnTo>
                      <a:pt x="3222" y="421"/>
                    </a:lnTo>
                    <a:lnTo>
                      <a:pt x="3415" y="441"/>
                    </a:lnTo>
                    <a:lnTo>
                      <a:pt x="3607" y="460"/>
                    </a:lnTo>
                    <a:lnTo>
                      <a:pt x="3798" y="479"/>
                    </a:lnTo>
                    <a:lnTo>
                      <a:pt x="4000" y="508"/>
                    </a:lnTo>
                    <a:lnTo>
                      <a:pt x="4192" y="527"/>
                    </a:lnTo>
                    <a:lnTo>
                      <a:pt x="4192" y="536"/>
                    </a:lnTo>
                    <a:lnTo>
                      <a:pt x="4383" y="555"/>
                    </a:lnTo>
                    <a:lnTo>
                      <a:pt x="4575" y="585"/>
                    </a:lnTo>
                    <a:lnTo>
                      <a:pt x="4767" y="603"/>
                    </a:lnTo>
                    <a:lnTo>
                      <a:pt x="4969" y="632"/>
                    </a:lnTo>
                    <a:lnTo>
                      <a:pt x="5169" y="661"/>
                    </a:lnTo>
                    <a:lnTo>
                      <a:pt x="5362" y="680"/>
                    </a:lnTo>
                    <a:lnTo>
                      <a:pt x="5563" y="709"/>
                    </a:lnTo>
                    <a:lnTo>
                      <a:pt x="5764" y="719"/>
                    </a:lnTo>
                    <a:lnTo>
                      <a:pt x="5851" y="757"/>
                    </a:lnTo>
                    <a:lnTo>
                      <a:pt x="5928" y="776"/>
                    </a:lnTo>
                    <a:lnTo>
                      <a:pt x="6014" y="785"/>
                    </a:lnTo>
                    <a:lnTo>
                      <a:pt x="6100" y="785"/>
                    </a:lnTo>
                    <a:lnTo>
                      <a:pt x="6186" y="796"/>
                    </a:lnTo>
                    <a:lnTo>
                      <a:pt x="6272" y="805"/>
                    </a:lnTo>
                    <a:lnTo>
                      <a:pt x="6359" y="824"/>
                    </a:lnTo>
                    <a:lnTo>
                      <a:pt x="6445" y="852"/>
                    </a:lnTo>
                    <a:lnTo>
                      <a:pt x="6445" y="863"/>
                    </a:lnTo>
                    <a:lnTo>
                      <a:pt x="6474" y="872"/>
                    </a:lnTo>
                    <a:lnTo>
                      <a:pt x="6513" y="872"/>
                    </a:lnTo>
                    <a:lnTo>
                      <a:pt x="6551" y="882"/>
                    </a:lnTo>
                    <a:lnTo>
                      <a:pt x="6589" y="891"/>
                    </a:lnTo>
                    <a:lnTo>
                      <a:pt x="6627" y="901"/>
                    </a:lnTo>
                    <a:lnTo>
                      <a:pt x="6657" y="901"/>
                    </a:lnTo>
                    <a:lnTo>
                      <a:pt x="6694" y="901"/>
                    </a:lnTo>
                    <a:lnTo>
                      <a:pt x="6724" y="882"/>
                    </a:lnTo>
                    <a:lnTo>
                      <a:pt x="6800" y="901"/>
                    </a:lnTo>
                    <a:lnTo>
                      <a:pt x="6887" y="920"/>
                    </a:lnTo>
                    <a:lnTo>
                      <a:pt x="6963" y="929"/>
                    </a:lnTo>
                    <a:lnTo>
                      <a:pt x="7049" y="939"/>
                    </a:lnTo>
                    <a:lnTo>
                      <a:pt x="7126" y="958"/>
                    </a:lnTo>
                    <a:lnTo>
                      <a:pt x="7193" y="987"/>
                    </a:lnTo>
                    <a:lnTo>
                      <a:pt x="7232" y="1007"/>
                    </a:lnTo>
                    <a:lnTo>
                      <a:pt x="7260" y="1026"/>
                    </a:lnTo>
                    <a:lnTo>
                      <a:pt x="7289" y="1054"/>
                    </a:lnTo>
                    <a:lnTo>
                      <a:pt x="7309" y="1093"/>
                    </a:lnTo>
                    <a:lnTo>
                      <a:pt x="7318" y="1140"/>
                    </a:lnTo>
                    <a:lnTo>
                      <a:pt x="7318" y="1179"/>
                    </a:lnTo>
                    <a:lnTo>
                      <a:pt x="7299" y="1227"/>
                    </a:lnTo>
                    <a:lnTo>
                      <a:pt x="7279" y="1274"/>
                    </a:lnTo>
                    <a:lnTo>
                      <a:pt x="7251" y="1313"/>
                    </a:lnTo>
                    <a:lnTo>
                      <a:pt x="7223" y="1362"/>
                    </a:lnTo>
                    <a:lnTo>
                      <a:pt x="7193" y="1399"/>
                    </a:lnTo>
                    <a:lnTo>
                      <a:pt x="7165" y="1448"/>
                    </a:lnTo>
                    <a:lnTo>
                      <a:pt x="7126" y="1486"/>
                    </a:lnTo>
                    <a:lnTo>
                      <a:pt x="7079" y="1524"/>
                    </a:lnTo>
                    <a:lnTo>
                      <a:pt x="7040" y="1562"/>
                    </a:lnTo>
                    <a:lnTo>
                      <a:pt x="7001" y="1592"/>
                    </a:lnTo>
                    <a:lnTo>
                      <a:pt x="6963" y="1629"/>
                    </a:lnTo>
                    <a:lnTo>
                      <a:pt x="6924" y="1648"/>
                    </a:lnTo>
                    <a:lnTo>
                      <a:pt x="6868" y="1678"/>
                    </a:lnTo>
                    <a:lnTo>
                      <a:pt x="6810" y="1687"/>
                    </a:lnTo>
                    <a:lnTo>
                      <a:pt x="6676" y="1648"/>
                    </a:lnTo>
                    <a:lnTo>
                      <a:pt x="6532" y="1629"/>
                    </a:lnTo>
                    <a:lnTo>
                      <a:pt x="6378" y="1610"/>
                    </a:lnTo>
                    <a:lnTo>
                      <a:pt x="6215" y="1601"/>
                    </a:lnTo>
                    <a:lnTo>
                      <a:pt x="6062" y="1582"/>
                    </a:lnTo>
                    <a:lnTo>
                      <a:pt x="5918" y="1553"/>
                    </a:lnTo>
                    <a:lnTo>
                      <a:pt x="5842" y="1543"/>
                    </a:lnTo>
                    <a:lnTo>
                      <a:pt x="5774" y="1515"/>
                    </a:lnTo>
                    <a:lnTo>
                      <a:pt x="5717" y="1495"/>
                    </a:lnTo>
                    <a:lnTo>
                      <a:pt x="5649" y="1457"/>
                    </a:lnTo>
                    <a:lnTo>
                      <a:pt x="5620" y="1476"/>
                    </a:lnTo>
                    <a:lnTo>
                      <a:pt x="5592" y="1476"/>
                    </a:lnTo>
                    <a:lnTo>
                      <a:pt x="5563" y="1476"/>
                    </a:lnTo>
                    <a:lnTo>
                      <a:pt x="5524" y="1467"/>
                    </a:lnTo>
                    <a:lnTo>
                      <a:pt x="5496" y="1448"/>
                    </a:lnTo>
                    <a:lnTo>
                      <a:pt x="5457" y="1438"/>
                    </a:lnTo>
                    <a:lnTo>
                      <a:pt x="5429" y="1428"/>
                    </a:lnTo>
                    <a:lnTo>
                      <a:pt x="5399" y="1418"/>
                    </a:lnTo>
                    <a:lnTo>
                      <a:pt x="5313" y="1428"/>
                    </a:lnTo>
                    <a:lnTo>
                      <a:pt x="5218" y="1418"/>
                    </a:lnTo>
                    <a:lnTo>
                      <a:pt x="5141" y="1399"/>
                    </a:lnTo>
                    <a:lnTo>
                      <a:pt x="5055" y="1371"/>
                    </a:lnTo>
                    <a:lnTo>
                      <a:pt x="4969" y="1351"/>
                    </a:lnTo>
                    <a:lnTo>
                      <a:pt x="4882" y="1332"/>
                    </a:lnTo>
                    <a:lnTo>
                      <a:pt x="4834" y="1332"/>
                    </a:lnTo>
                    <a:lnTo>
                      <a:pt x="4796" y="1332"/>
                    </a:lnTo>
                    <a:lnTo>
                      <a:pt x="4747" y="1332"/>
                    </a:lnTo>
                    <a:lnTo>
                      <a:pt x="4700" y="1351"/>
                    </a:lnTo>
                    <a:lnTo>
                      <a:pt x="4671" y="1323"/>
                    </a:lnTo>
                    <a:lnTo>
                      <a:pt x="4642" y="1313"/>
                    </a:lnTo>
                    <a:lnTo>
                      <a:pt x="4603" y="1304"/>
                    </a:lnTo>
                    <a:lnTo>
                      <a:pt x="4575" y="1304"/>
                    </a:lnTo>
                    <a:lnTo>
                      <a:pt x="4537" y="1304"/>
                    </a:lnTo>
                    <a:lnTo>
                      <a:pt x="4508" y="1304"/>
                    </a:lnTo>
                    <a:lnTo>
                      <a:pt x="4479" y="1304"/>
                    </a:lnTo>
                    <a:lnTo>
                      <a:pt x="4450" y="1293"/>
                    </a:lnTo>
                    <a:lnTo>
                      <a:pt x="4326" y="1293"/>
                    </a:lnTo>
                    <a:lnTo>
                      <a:pt x="4201" y="1284"/>
                    </a:lnTo>
                    <a:lnTo>
                      <a:pt x="4076" y="1274"/>
                    </a:lnTo>
                    <a:lnTo>
                      <a:pt x="3962" y="1256"/>
                    </a:lnTo>
                    <a:lnTo>
                      <a:pt x="3712" y="1218"/>
                    </a:lnTo>
                    <a:lnTo>
                      <a:pt x="3472" y="1169"/>
                    </a:lnTo>
                    <a:lnTo>
                      <a:pt x="3233" y="1121"/>
                    </a:lnTo>
                    <a:lnTo>
                      <a:pt x="2992" y="1083"/>
                    </a:lnTo>
                    <a:lnTo>
                      <a:pt x="2753" y="1045"/>
                    </a:lnTo>
                    <a:lnTo>
                      <a:pt x="2523" y="1026"/>
                    </a:lnTo>
                    <a:lnTo>
                      <a:pt x="2426" y="1007"/>
                    </a:lnTo>
                    <a:lnTo>
                      <a:pt x="2340" y="987"/>
                    </a:lnTo>
                    <a:lnTo>
                      <a:pt x="2245" y="977"/>
                    </a:lnTo>
                    <a:lnTo>
                      <a:pt x="2149" y="968"/>
                    </a:lnTo>
                    <a:lnTo>
                      <a:pt x="2052" y="958"/>
                    </a:lnTo>
                    <a:lnTo>
                      <a:pt x="1966" y="939"/>
                    </a:lnTo>
                    <a:lnTo>
                      <a:pt x="1871" y="920"/>
                    </a:lnTo>
                    <a:lnTo>
                      <a:pt x="1785" y="891"/>
                    </a:lnTo>
                    <a:lnTo>
                      <a:pt x="1746" y="891"/>
                    </a:lnTo>
                    <a:lnTo>
                      <a:pt x="1697" y="882"/>
                    </a:lnTo>
                    <a:lnTo>
                      <a:pt x="1650" y="863"/>
                    </a:lnTo>
                    <a:lnTo>
                      <a:pt x="1611" y="852"/>
                    </a:lnTo>
                    <a:lnTo>
                      <a:pt x="1564" y="843"/>
                    </a:lnTo>
                    <a:lnTo>
                      <a:pt x="1516" y="833"/>
                    </a:lnTo>
                    <a:lnTo>
                      <a:pt x="1467" y="833"/>
                    </a:lnTo>
                    <a:lnTo>
                      <a:pt x="1420" y="833"/>
                    </a:lnTo>
                    <a:lnTo>
                      <a:pt x="1219" y="796"/>
                    </a:lnTo>
                    <a:lnTo>
                      <a:pt x="1007" y="747"/>
                    </a:lnTo>
                    <a:lnTo>
                      <a:pt x="796" y="690"/>
                    </a:lnTo>
                    <a:lnTo>
                      <a:pt x="595" y="622"/>
                    </a:lnTo>
                    <a:lnTo>
                      <a:pt x="499" y="575"/>
                    </a:lnTo>
                    <a:lnTo>
                      <a:pt x="404" y="527"/>
                    </a:lnTo>
                    <a:lnTo>
                      <a:pt x="316" y="469"/>
                    </a:lnTo>
                    <a:lnTo>
                      <a:pt x="240" y="411"/>
                    </a:lnTo>
                    <a:lnTo>
                      <a:pt x="163" y="335"/>
                    </a:lnTo>
                    <a:lnTo>
                      <a:pt x="106" y="249"/>
                    </a:lnTo>
                    <a:lnTo>
                      <a:pt x="49" y="153"/>
                    </a:lnTo>
                    <a:lnTo>
                      <a:pt x="0" y="47"/>
                    </a:lnTo>
                    <a:lnTo>
                      <a:pt x="0" y="28"/>
                    </a:lnTo>
                    <a:lnTo>
                      <a:pt x="10" y="19"/>
                    </a:lnTo>
                    <a:lnTo>
                      <a:pt x="30" y="9"/>
                    </a:lnTo>
                    <a:lnTo>
                      <a:pt x="39" y="0"/>
                    </a:lnTo>
                    <a:lnTo>
                      <a:pt x="58" y="0"/>
                    </a:lnTo>
                    <a:lnTo>
                      <a:pt x="77" y="0"/>
                    </a:lnTo>
                    <a:lnTo>
                      <a:pt x="96" y="9"/>
                    </a:lnTo>
                    <a:lnTo>
                      <a:pt x="116" y="19"/>
                    </a:lnTo>
                    <a:lnTo>
                      <a:pt x="240" y="38"/>
                    </a:lnTo>
                    <a:lnTo>
                      <a:pt x="374" y="56"/>
                    </a:lnTo>
                    <a:lnTo>
                      <a:pt x="509" y="86"/>
                    </a:lnTo>
                    <a:lnTo>
                      <a:pt x="652" y="105"/>
                    </a:lnTo>
                    <a:lnTo>
                      <a:pt x="787" y="124"/>
                    </a:lnTo>
                    <a:lnTo>
                      <a:pt x="921" y="144"/>
                    </a:lnTo>
                    <a:lnTo>
                      <a:pt x="1065" y="144"/>
                    </a:lnTo>
                    <a:lnTo>
                      <a:pt x="1200" y="144"/>
                    </a:lnTo>
                    <a:close/>
                  </a:path>
                </a:pathLst>
              </a:custGeom>
              <a:solidFill>
                <a:srgbClr val="E5E5E5"/>
              </a:solidFill>
              <a:ln w="9525">
                <a:noFill/>
                <a:round/>
                <a:headEnd/>
                <a:tailEnd/>
              </a:ln>
            </p:spPr>
            <p:txBody>
              <a:bodyPr>
                <a:prstTxWarp prst="textNoShape">
                  <a:avLst/>
                </a:prstTxWarp>
              </a:bodyPr>
              <a:lstStyle/>
              <a:p>
                <a:endParaRPr lang="en-US"/>
              </a:p>
            </p:txBody>
          </p:sp>
          <p:sp>
            <p:nvSpPr>
              <p:cNvPr id="67952" name="Freeform 805"/>
              <p:cNvSpPr>
                <a:spLocks noChangeAspect="1" noEditPoints="1"/>
              </p:cNvSpPr>
              <p:nvPr/>
            </p:nvSpPr>
            <p:spPr bwMode="auto">
              <a:xfrm>
                <a:off x="3345" y="2919"/>
                <a:ext cx="85" cy="41"/>
              </a:xfrm>
              <a:custGeom>
                <a:avLst/>
                <a:gdLst>
                  <a:gd name="T0" fmla="*/ 422 w 422"/>
                  <a:gd name="T1" fmla="*/ 86 h 202"/>
                  <a:gd name="T2" fmla="*/ 422 w 422"/>
                  <a:gd name="T3" fmla="*/ 49 h 202"/>
                  <a:gd name="T4" fmla="*/ 422 w 422"/>
                  <a:gd name="T5" fmla="*/ 58 h 202"/>
                  <a:gd name="T6" fmla="*/ 422 w 422"/>
                  <a:gd name="T7" fmla="*/ 67 h 202"/>
                  <a:gd name="T8" fmla="*/ 422 w 422"/>
                  <a:gd name="T9" fmla="*/ 77 h 202"/>
                  <a:gd name="T10" fmla="*/ 422 w 422"/>
                  <a:gd name="T11" fmla="*/ 86 h 202"/>
                  <a:gd name="T12" fmla="*/ 38 w 422"/>
                  <a:gd name="T13" fmla="*/ 0 h 202"/>
                  <a:gd name="T14" fmla="*/ 28 w 422"/>
                  <a:gd name="T15" fmla="*/ 0 h 202"/>
                  <a:gd name="T16" fmla="*/ 19 w 422"/>
                  <a:gd name="T17" fmla="*/ 38 h 202"/>
                  <a:gd name="T18" fmla="*/ 19 w 422"/>
                  <a:gd name="T19" fmla="*/ 86 h 202"/>
                  <a:gd name="T20" fmla="*/ 19 w 422"/>
                  <a:gd name="T21" fmla="*/ 125 h 202"/>
                  <a:gd name="T22" fmla="*/ 28 w 422"/>
                  <a:gd name="T23" fmla="*/ 163 h 202"/>
                  <a:gd name="T24" fmla="*/ 38 w 422"/>
                  <a:gd name="T25" fmla="*/ 172 h 202"/>
                  <a:gd name="T26" fmla="*/ 28 w 422"/>
                  <a:gd name="T27" fmla="*/ 163 h 202"/>
                  <a:gd name="T28" fmla="*/ 19 w 422"/>
                  <a:gd name="T29" fmla="*/ 154 h 202"/>
                  <a:gd name="T30" fmla="*/ 10 w 422"/>
                  <a:gd name="T31" fmla="*/ 144 h 202"/>
                  <a:gd name="T32" fmla="*/ 0 w 422"/>
                  <a:gd name="T33" fmla="*/ 135 h 202"/>
                  <a:gd name="T34" fmla="*/ 0 w 422"/>
                  <a:gd name="T35" fmla="*/ 115 h 202"/>
                  <a:gd name="T36" fmla="*/ 10 w 422"/>
                  <a:gd name="T37" fmla="*/ 96 h 202"/>
                  <a:gd name="T38" fmla="*/ 10 w 422"/>
                  <a:gd name="T39" fmla="*/ 77 h 202"/>
                  <a:gd name="T40" fmla="*/ 10 w 422"/>
                  <a:gd name="T41" fmla="*/ 58 h 202"/>
                  <a:gd name="T42" fmla="*/ 19 w 422"/>
                  <a:gd name="T43" fmla="*/ 49 h 202"/>
                  <a:gd name="T44" fmla="*/ 19 w 422"/>
                  <a:gd name="T45" fmla="*/ 29 h 202"/>
                  <a:gd name="T46" fmla="*/ 28 w 422"/>
                  <a:gd name="T47" fmla="*/ 10 h 202"/>
                  <a:gd name="T48" fmla="*/ 38 w 422"/>
                  <a:gd name="T49" fmla="*/ 0 h 202"/>
                  <a:gd name="T50" fmla="*/ 383 w 422"/>
                  <a:gd name="T51" fmla="*/ 202 h 202"/>
                  <a:gd name="T52" fmla="*/ 402 w 422"/>
                  <a:gd name="T53" fmla="*/ 163 h 202"/>
                  <a:gd name="T54" fmla="*/ 422 w 422"/>
                  <a:gd name="T55" fmla="*/ 125 h 202"/>
                  <a:gd name="T56" fmla="*/ 422 w 422"/>
                  <a:gd name="T57" fmla="*/ 86 h 202"/>
                  <a:gd name="T58" fmla="*/ 422 w 422"/>
                  <a:gd name="T59" fmla="*/ 96 h 202"/>
                  <a:gd name="T60" fmla="*/ 422 w 422"/>
                  <a:gd name="T61" fmla="*/ 105 h 202"/>
                  <a:gd name="T62" fmla="*/ 422 w 422"/>
                  <a:gd name="T63" fmla="*/ 125 h 202"/>
                  <a:gd name="T64" fmla="*/ 422 w 422"/>
                  <a:gd name="T65" fmla="*/ 135 h 202"/>
                  <a:gd name="T66" fmla="*/ 422 w 422"/>
                  <a:gd name="T67" fmla="*/ 144 h 202"/>
                  <a:gd name="T68" fmla="*/ 412 w 422"/>
                  <a:gd name="T69" fmla="*/ 163 h 202"/>
                  <a:gd name="T70" fmla="*/ 412 w 422"/>
                  <a:gd name="T71" fmla="*/ 172 h 202"/>
                  <a:gd name="T72" fmla="*/ 402 w 422"/>
                  <a:gd name="T73" fmla="*/ 182 h 202"/>
                  <a:gd name="T74" fmla="*/ 393 w 422"/>
                  <a:gd name="T75" fmla="*/ 191 h 202"/>
                  <a:gd name="T76" fmla="*/ 383 w 422"/>
                  <a:gd name="T77" fmla="*/ 202 h 202"/>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422"/>
                  <a:gd name="T118" fmla="*/ 0 h 202"/>
                  <a:gd name="T119" fmla="*/ 422 w 422"/>
                  <a:gd name="T120" fmla="*/ 202 h 202"/>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422" h="202">
                    <a:moveTo>
                      <a:pt x="422" y="86"/>
                    </a:moveTo>
                    <a:lnTo>
                      <a:pt x="422" y="49"/>
                    </a:lnTo>
                    <a:lnTo>
                      <a:pt x="422" y="58"/>
                    </a:lnTo>
                    <a:lnTo>
                      <a:pt x="422" y="67"/>
                    </a:lnTo>
                    <a:lnTo>
                      <a:pt x="422" y="77"/>
                    </a:lnTo>
                    <a:lnTo>
                      <a:pt x="422" y="86"/>
                    </a:lnTo>
                    <a:close/>
                    <a:moveTo>
                      <a:pt x="38" y="0"/>
                    </a:moveTo>
                    <a:lnTo>
                      <a:pt x="28" y="0"/>
                    </a:lnTo>
                    <a:lnTo>
                      <a:pt x="19" y="38"/>
                    </a:lnTo>
                    <a:lnTo>
                      <a:pt x="19" y="86"/>
                    </a:lnTo>
                    <a:lnTo>
                      <a:pt x="19" y="125"/>
                    </a:lnTo>
                    <a:lnTo>
                      <a:pt x="28" y="163"/>
                    </a:lnTo>
                    <a:lnTo>
                      <a:pt x="38" y="172"/>
                    </a:lnTo>
                    <a:lnTo>
                      <a:pt x="28" y="163"/>
                    </a:lnTo>
                    <a:lnTo>
                      <a:pt x="19" y="154"/>
                    </a:lnTo>
                    <a:lnTo>
                      <a:pt x="10" y="144"/>
                    </a:lnTo>
                    <a:lnTo>
                      <a:pt x="0" y="135"/>
                    </a:lnTo>
                    <a:lnTo>
                      <a:pt x="0" y="115"/>
                    </a:lnTo>
                    <a:lnTo>
                      <a:pt x="10" y="96"/>
                    </a:lnTo>
                    <a:lnTo>
                      <a:pt x="10" y="77"/>
                    </a:lnTo>
                    <a:lnTo>
                      <a:pt x="10" y="58"/>
                    </a:lnTo>
                    <a:lnTo>
                      <a:pt x="19" y="49"/>
                    </a:lnTo>
                    <a:lnTo>
                      <a:pt x="19" y="29"/>
                    </a:lnTo>
                    <a:lnTo>
                      <a:pt x="28" y="10"/>
                    </a:lnTo>
                    <a:lnTo>
                      <a:pt x="38" y="0"/>
                    </a:lnTo>
                    <a:close/>
                    <a:moveTo>
                      <a:pt x="383" y="202"/>
                    </a:moveTo>
                    <a:lnTo>
                      <a:pt x="402" y="163"/>
                    </a:lnTo>
                    <a:lnTo>
                      <a:pt x="422" y="125"/>
                    </a:lnTo>
                    <a:lnTo>
                      <a:pt x="422" y="86"/>
                    </a:lnTo>
                    <a:lnTo>
                      <a:pt x="422" y="96"/>
                    </a:lnTo>
                    <a:lnTo>
                      <a:pt x="422" y="105"/>
                    </a:lnTo>
                    <a:lnTo>
                      <a:pt x="422" y="125"/>
                    </a:lnTo>
                    <a:lnTo>
                      <a:pt x="422" y="135"/>
                    </a:lnTo>
                    <a:lnTo>
                      <a:pt x="422" y="144"/>
                    </a:lnTo>
                    <a:lnTo>
                      <a:pt x="412" y="163"/>
                    </a:lnTo>
                    <a:lnTo>
                      <a:pt x="412" y="172"/>
                    </a:lnTo>
                    <a:lnTo>
                      <a:pt x="402" y="182"/>
                    </a:lnTo>
                    <a:lnTo>
                      <a:pt x="393" y="191"/>
                    </a:lnTo>
                    <a:lnTo>
                      <a:pt x="383" y="202"/>
                    </a:lnTo>
                    <a:close/>
                  </a:path>
                </a:pathLst>
              </a:custGeom>
              <a:solidFill>
                <a:srgbClr val="60D760"/>
              </a:solidFill>
              <a:ln w="9525">
                <a:noFill/>
                <a:round/>
                <a:headEnd/>
                <a:tailEnd/>
              </a:ln>
            </p:spPr>
            <p:txBody>
              <a:bodyPr>
                <a:prstTxWarp prst="textNoShape">
                  <a:avLst/>
                </a:prstTxWarp>
              </a:bodyPr>
              <a:lstStyle/>
              <a:p>
                <a:endParaRPr lang="en-US"/>
              </a:p>
            </p:txBody>
          </p:sp>
          <p:sp>
            <p:nvSpPr>
              <p:cNvPr id="67953" name="Freeform 806"/>
              <p:cNvSpPr>
                <a:spLocks noChangeAspect="1" noEditPoints="1"/>
              </p:cNvSpPr>
              <p:nvPr/>
            </p:nvSpPr>
            <p:spPr bwMode="auto">
              <a:xfrm>
                <a:off x="3349" y="2906"/>
                <a:ext cx="81" cy="69"/>
              </a:xfrm>
              <a:custGeom>
                <a:avLst/>
                <a:gdLst>
                  <a:gd name="T0" fmla="*/ 403 w 403"/>
                  <a:gd name="T1" fmla="*/ 116 h 346"/>
                  <a:gd name="T2" fmla="*/ 383 w 403"/>
                  <a:gd name="T3" fmla="*/ 77 h 346"/>
                  <a:gd name="T4" fmla="*/ 355 w 403"/>
                  <a:gd name="T5" fmla="*/ 38 h 346"/>
                  <a:gd name="T6" fmla="*/ 327 w 403"/>
                  <a:gd name="T7" fmla="*/ 10 h 346"/>
                  <a:gd name="T8" fmla="*/ 278 w 403"/>
                  <a:gd name="T9" fmla="*/ 0 h 346"/>
                  <a:gd name="T10" fmla="*/ 327 w 403"/>
                  <a:gd name="T11" fmla="*/ 28 h 346"/>
                  <a:gd name="T12" fmla="*/ 364 w 403"/>
                  <a:gd name="T13" fmla="*/ 86 h 346"/>
                  <a:gd name="T14" fmla="*/ 374 w 403"/>
                  <a:gd name="T15" fmla="*/ 153 h 346"/>
                  <a:gd name="T16" fmla="*/ 403 w 403"/>
                  <a:gd name="T17" fmla="*/ 192 h 346"/>
                  <a:gd name="T18" fmla="*/ 364 w 403"/>
                  <a:gd name="T19" fmla="*/ 269 h 346"/>
                  <a:gd name="T20" fmla="*/ 336 w 403"/>
                  <a:gd name="T21" fmla="*/ 288 h 346"/>
                  <a:gd name="T22" fmla="*/ 316 w 403"/>
                  <a:gd name="T23" fmla="*/ 307 h 346"/>
                  <a:gd name="T24" fmla="*/ 288 w 403"/>
                  <a:gd name="T25" fmla="*/ 327 h 346"/>
                  <a:gd name="T26" fmla="*/ 269 w 403"/>
                  <a:gd name="T27" fmla="*/ 346 h 346"/>
                  <a:gd name="T28" fmla="*/ 249 w 403"/>
                  <a:gd name="T29" fmla="*/ 336 h 346"/>
                  <a:gd name="T30" fmla="*/ 230 w 403"/>
                  <a:gd name="T31" fmla="*/ 327 h 346"/>
                  <a:gd name="T32" fmla="*/ 269 w 403"/>
                  <a:gd name="T33" fmla="*/ 307 h 346"/>
                  <a:gd name="T34" fmla="*/ 327 w 403"/>
                  <a:gd name="T35" fmla="*/ 278 h 346"/>
                  <a:gd name="T36" fmla="*/ 364 w 403"/>
                  <a:gd name="T37" fmla="*/ 221 h 346"/>
                  <a:gd name="T38" fmla="*/ 374 w 403"/>
                  <a:gd name="T39" fmla="*/ 153 h 346"/>
                  <a:gd name="T40" fmla="*/ 19 w 403"/>
                  <a:gd name="T41" fmla="*/ 67 h 346"/>
                  <a:gd name="T42" fmla="*/ 0 w 403"/>
                  <a:gd name="T43" fmla="*/ 105 h 346"/>
                  <a:gd name="T44" fmla="*/ 0 w 403"/>
                  <a:gd name="T45" fmla="*/ 192 h 346"/>
                  <a:gd name="T46" fmla="*/ 19 w 403"/>
                  <a:gd name="T47" fmla="*/ 239 h 346"/>
                  <a:gd name="T48" fmla="*/ 39 w 403"/>
                  <a:gd name="T49" fmla="*/ 258 h 346"/>
                  <a:gd name="T50" fmla="*/ 58 w 403"/>
                  <a:gd name="T51" fmla="*/ 269 h 346"/>
                  <a:gd name="T52" fmla="*/ 77 w 403"/>
                  <a:gd name="T53" fmla="*/ 278 h 346"/>
                  <a:gd name="T54" fmla="*/ 77 w 403"/>
                  <a:gd name="T55" fmla="*/ 278 h 346"/>
                  <a:gd name="T56" fmla="*/ 39 w 403"/>
                  <a:gd name="T57" fmla="*/ 221 h 346"/>
                  <a:gd name="T58" fmla="*/ 28 w 403"/>
                  <a:gd name="T59" fmla="*/ 153 h 346"/>
                  <a:gd name="T60" fmla="*/ 39 w 403"/>
                  <a:gd name="T61" fmla="*/ 86 h 346"/>
                  <a:gd name="T62" fmla="*/ 77 w 403"/>
                  <a:gd name="T63" fmla="*/ 28 h 346"/>
                  <a:gd name="T64" fmla="*/ 58 w 403"/>
                  <a:gd name="T65" fmla="*/ 38 h 346"/>
                  <a:gd name="T66" fmla="*/ 39 w 403"/>
                  <a:gd name="T67" fmla="*/ 38 h 346"/>
                  <a:gd name="T68" fmla="*/ 28 w 403"/>
                  <a:gd name="T69" fmla="*/ 48 h 346"/>
                  <a:gd name="T70" fmla="*/ 19 w 403"/>
                  <a:gd name="T71" fmla="*/ 58 h 34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03"/>
                  <a:gd name="T109" fmla="*/ 0 h 346"/>
                  <a:gd name="T110" fmla="*/ 403 w 403"/>
                  <a:gd name="T111" fmla="*/ 346 h 34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03" h="346">
                    <a:moveTo>
                      <a:pt x="403" y="153"/>
                    </a:moveTo>
                    <a:lnTo>
                      <a:pt x="403" y="116"/>
                    </a:lnTo>
                    <a:lnTo>
                      <a:pt x="393" y="96"/>
                    </a:lnTo>
                    <a:lnTo>
                      <a:pt x="383" y="77"/>
                    </a:lnTo>
                    <a:lnTo>
                      <a:pt x="374" y="58"/>
                    </a:lnTo>
                    <a:lnTo>
                      <a:pt x="355" y="38"/>
                    </a:lnTo>
                    <a:lnTo>
                      <a:pt x="336" y="19"/>
                    </a:lnTo>
                    <a:lnTo>
                      <a:pt x="327" y="10"/>
                    </a:lnTo>
                    <a:lnTo>
                      <a:pt x="297" y="0"/>
                    </a:lnTo>
                    <a:lnTo>
                      <a:pt x="278" y="0"/>
                    </a:lnTo>
                    <a:lnTo>
                      <a:pt x="297" y="10"/>
                    </a:lnTo>
                    <a:lnTo>
                      <a:pt x="327" y="28"/>
                    </a:lnTo>
                    <a:lnTo>
                      <a:pt x="346" y="48"/>
                    </a:lnTo>
                    <a:lnTo>
                      <a:pt x="364" y="86"/>
                    </a:lnTo>
                    <a:lnTo>
                      <a:pt x="374" y="116"/>
                    </a:lnTo>
                    <a:lnTo>
                      <a:pt x="374" y="153"/>
                    </a:lnTo>
                    <a:lnTo>
                      <a:pt x="403" y="153"/>
                    </a:lnTo>
                    <a:lnTo>
                      <a:pt x="403" y="192"/>
                    </a:lnTo>
                    <a:lnTo>
                      <a:pt x="383" y="230"/>
                    </a:lnTo>
                    <a:lnTo>
                      <a:pt x="364" y="269"/>
                    </a:lnTo>
                    <a:lnTo>
                      <a:pt x="355" y="278"/>
                    </a:lnTo>
                    <a:lnTo>
                      <a:pt x="336" y="288"/>
                    </a:lnTo>
                    <a:lnTo>
                      <a:pt x="327" y="297"/>
                    </a:lnTo>
                    <a:lnTo>
                      <a:pt x="316" y="307"/>
                    </a:lnTo>
                    <a:lnTo>
                      <a:pt x="297" y="316"/>
                    </a:lnTo>
                    <a:lnTo>
                      <a:pt x="288" y="327"/>
                    </a:lnTo>
                    <a:lnTo>
                      <a:pt x="278" y="336"/>
                    </a:lnTo>
                    <a:lnTo>
                      <a:pt x="269" y="346"/>
                    </a:lnTo>
                    <a:lnTo>
                      <a:pt x="259" y="336"/>
                    </a:lnTo>
                    <a:lnTo>
                      <a:pt x="249" y="336"/>
                    </a:lnTo>
                    <a:lnTo>
                      <a:pt x="239" y="327"/>
                    </a:lnTo>
                    <a:lnTo>
                      <a:pt x="230" y="327"/>
                    </a:lnTo>
                    <a:lnTo>
                      <a:pt x="239" y="316"/>
                    </a:lnTo>
                    <a:lnTo>
                      <a:pt x="269" y="307"/>
                    </a:lnTo>
                    <a:lnTo>
                      <a:pt x="297" y="297"/>
                    </a:lnTo>
                    <a:lnTo>
                      <a:pt x="327" y="278"/>
                    </a:lnTo>
                    <a:lnTo>
                      <a:pt x="346" y="249"/>
                    </a:lnTo>
                    <a:lnTo>
                      <a:pt x="364" y="221"/>
                    </a:lnTo>
                    <a:lnTo>
                      <a:pt x="374" y="182"/>
                    </a:lnTo>
                    <a:lnTo>
                      <a:pt x="374" y="153"/>
                    </a:lnTo>
                    <a:lnTo>
                      <a:pt x="403" y="153"/>
                    </a:lnTo>
                    <a:close/>
                    <a:moveTo>
                      <a:pt x="19" y="67"/>
                    </a:moveTo>
                    <a:lnTo>
                      <a:pt x="9" y="67"/>
                    </a:lnTo>
                    <a:lnTo>
                      <a:pt x="0" y="105"/>
                    </a:lnTo>
                    <a:lnTo>
                      <a:pt x="0" y="153"/>
                    </a:lnTo>
                    <a:lnTo>
                      <a:pt x="0" y="192"/>
                    </a:lnTo>
                    <a:lnTo>
                      <a:pt x="9" y="230"/>
                    </a:lnTo>
                    <a:lnTo>
                      <a:pt x="19" y="239"/>
                    </a:lnTo>
                    <a:lnTo>
                      <a:pt x="28" y="249"/>
                    </a:lnTo>
                    <a:lnTo>
                      <a:pt x="39" y="258"/>
                    </a:lnTo>
                    <a:lnTo>
                      <a:pt x="48" y="258"/>
                    </a:lnTo>
                    <a:lnTo>
                      <a:pt x="58" y="269"/>
                    </a:lnTo>
                    <a:lnTo>
                      <a:pt x="67" y="269"/>
                    </a:lnTo>
                    <a:lnTo>
                      <a:pt x="77" y="278"/>
                    </a:lnTo>
                    <a:lnTo>
                      <a:pt x="86" y="278"/>
                    </a:lnTo>
                    <a:lnTo>
                      <a:pt x="77" y="278"/>
                    </a:lnTo>
                    <a:lnTo>
                      <a:pt x="58" y="249"/>
                    </a:lnTo>
                    <a:lnTo>
                      <a:pt x="39" y="221"/>
                    </a:lnTo>
                    <a:lnTo>
                      <a:pt x="28" y="182"/>
                    </a:lnTo>
                    <a:lnTo>
                      <a:pt x="28" y="153"/>
                    </a:lnTo>
                    <a:lnTo>
                      <a:pt x="28" y="116"/>
                    </a:lnTo>
                    <a:lnTo>
                      <a:pt x="39" y="86"/>
                    </a:lnTo>
                    <a:lnTo>
                      <a:pt x="58" y="48"/>
                    </a:lnTo>
                    <a:lnTo>
                      <a:pt x="77" y="28"/>
                    </a:lnTo>
                    <a:lnTo>
                      <a:pt x="67" y="28"/>
                    </a:lnTo>
                    <a:lnTo>
                      <a:pt x="58" y="38"/>
                    </a:lnTo>
                    <a:lnTo>
                      <a:pt x="48" y="38"/>
                    </a:lnTo>
                    <a:lnTo>
                      <a:pt x="39" y="38"/>
                    </a:lnTo>
                    <a:lnTo>
                      <a:pt x="39" y="48"/>
                    </a:lnTo>
                    <a:lnTo>
                      <a:pt x="28" y="48"/>
                    </a:lnTo>
                    <a:lnTo>
                      <a:pt x="28" y="58"/>
                    </a:lnTo>
                    <a:lnTo>
                      <a:pt x="19" y="58"/>
                    </a:lnTo>
                    <a:lnTo>
                      <a:pt x="19" y="67"/>
                    </a:lnTo>
                    <a:close/>
                  </a:path>
                </a:pathLst>
              </a:custGeom>
              <a:solidFill>
                <a:srgbClr val="77DD77"/>
              </a:solidFill>
              <a:ln w="9525">
                <a:noFill/>
                <a:round/>
                <a:headEnd/>
                <a:tailEnd/>
              </a:ln>
            </p:spPr>
            <p:txBody>
              <a:bodyPr>
                <a:prstTxWarp prst="textNoShape">
                  <a:avLst/>
                </a:prstTxWarp>
              </a:bodyPr>
              <a:lstStyle/>
              <a:p>
                <a:endParaRPr lang="en-US"/>
              </a:p>
            </p:txBody>
          </p:sp>
          <p:sp>
            <p:nvSpPr>
              <p:cNvPr id="67954" name="Freeform 807"/>
              <p:cNvSpPr>
                <a:spLocks noChangeAspect="1"/>
              </p:cNvSpPr>
              <p:nvPr/>
            </p:nvSpPr>
            <p:spPr bwMode="auto">
              <a:xfrm>
                <a:off x="3355" y="2904"/>
                <a:ext cx="69" cy="67"/>
              </a:xfrm>
              <a:custGeom>
                <a:avLst/>
                <a:gdLst>
                  <a:gd name="T0" fmla="*/ 346 w 346"/>
                  <a:gd name="T1" fmla="*/ 125 h 336"/>
                  <a:gd name="T2" fmla="*/ 318 w 346"/>
                  <a:gd name="T3" fmla="*/ 57 h 336"/>
                  <a:gd name="T4" fmla="*/ 269 w 346"/>
                  <a:gd name="T5" fmla="*/ 19 h 336"/>
                  <a:gd name="T6" fmla="*/ 231 w 346"/>
                  <a:gd name="T7" fmla="*/ 0 h 336"/>
                  <a:gd name="T8" fmla="*/ 174 w 346"/>
                  <a:gd name="T9" fmla="*/ 0 h 336"/>
                  <a:gd name="T10" fmla="*/ 125 w 346"/>
                  <a:gd name="T11" fmla="*/ 9 h 336"/>
                  <a:gd name="T12" fmla="*/ 77 w 346"/>
                  <a:gd name="T13" fmla="*/ 19 h 336"/>
                  <a:gd name="T14" fmla="*/ 30 w 346"/>
                  <a:gd name="T15" fmla="*/ 57 h 336"/>
                  <a:gd name="T16" fmla="*/ 0 w 346"/>
                  <a:gd name="T17" fmla="*/ 125 h 336"/>
                  <a:gd name="T18" fmla="*/ 0 w 346"/>
                  <a:gd name="T19" fmla="*/ 191 h 336"/>
                  <a:gd name="T20" fmla="*/ 30 w 346"/>
                  <a:gd name="T21" fmla="*/ 258 h 336"/>
                  <a:gd name="T22" fmla="*/ 58 w 346"/>
                  <a:gd name="T23" fmla="*/ 287 h 336"/>
                  <a:gd name="T24" fmla="*/ 88 w 346"/>
                  <a:gd name="T25" fmla="*/ 297 h 336"/>
                  <a:gd name="T26" fmla="*/ 125 w 346"/>
                  <a:gd name="T27" fmla="*/ 306 h 336"/>
                  <a:gd name="T28" fmla="*/ 164 w 346"/>
                  <a:gd name="T29" fmla="*/ 316 h 336"/>
                  <a:gd name="T30" fmla="*/ 202 w 346"/>
                  <a:gd name="T31" fmla="*/ 336 h 336"/>
                  <a:gd name="T32" fmla="*/ 241 w 346"/>
                  <a:gd name="T33" fmla="*/ 316 h 336"/>
                  <a:gd name="T34" fmla="*/ 299 w 346"/>
                  <a:gd name="T35" fmla="*/ 287 h 336"/>
                  <a:gd name="T36" fmla="*/ 336 w 346"/>
                  <a:gd name="T37" fmla="*/ 230 h 336"/>
                  <a:gd name="T38" fmla="*/ 346 w 346"/>
                  <a:gd name="T39" fmla="*/ 162 h 336"/>
                  <a:gd name="T40" fmla="*/ 318 w 346"/>
                  <a:gd name="T41" fmla="*/ 134 h 336"/>
                  <a:gd name="T42" fmla="*/ 288 w 346"/>
                  <a:gd name="T43" fmla="*/ 76 h 336"/>
                  <a:gd name="T44" fmla="*/ 250 w 346"/>
                  <a:gd name="T45" fmla="*/ 37 h 336"/>
                  <a:gd name="T46" fmla="*/ 202 w 346"/>
                  <a:gd name="T47" fmla="*/ 19 h 336"/>
                  <a:gd name="T48" fmla="*/ 144 w 346"/>
                  <a:gd name="T49" fmla="*/ 19 h 336"/>
                  <a:gd name="T50" fmla="*/ 88 w 346"/>
                  <a:gd name="T51" fmla="*/ 37 h 336"/>
                  <a:gd name="T52" fmla="*/ 49 w 346"/>
                  <a:gd name="T53" fmla="*/ 76 h 336"/>
                  <a:gd name="T54" fmla="*/ 30 w 346"/>
                  <a:gd name="T55" fmla="*/ 134 h 336"/>
                  <a:gd name="T56" fmla="*/ 30 w 346"/>
                  <a:gd name="T57" fmla="*/ 191 h 336"/>
                  <a:gd name="T58" fmla="*/ 49 w 346"/>
                  <a:gd name="T59" fmla="*/ 239 h 336"/>
                  <a:gd name="T60" fmla="*/ 88 w 346"/>
                  <a:gd name="T61" fmla="*/ 278 h 336"/>
                  <a:gd name="T62" fmla="*/ 144 w 346"/>
                  <a:gd name="T63" fmla="*/ 297 h 336"/>
                  <a:gd name="T64" fmla="*/ 202 w 346"/>
                  <a:gd name="T65" fmla="*/ 297 h 336"/>
                  <a:gd name="T66" fmla="*/ 250 w 346"/>
                  <a:gd name="T67" fmla="*/ 278 h 336"/>
                  <a:gd name="T68" fmla="*/ 288 w 346"/>
                  <a:gd name="T69" fmla="*/ 239 h 336"/>
                  <a:gd name="T70" fmla="*/ 318 w 346"/>
                  <a:gd name="T71" fmla="*/ 191 h 336"/>
                  <a:gd name="T72" fmla="*/ 346 w 346"/>
                  <a:gd name="T73" fmla="*/ 162 h 3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46"/>
                  <a:gd name="T112" fmla="*/ 0 h 336"/>
                  <a:gd name="T113" fmla="*/ 346 w 346"/>
                  <a:gd name="T114" fmla="*/ 336 h 3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46" h="336">
                    <a:moveTo>
                      <a:pt x="346" y="162"/>
                    </a:moveTo>
                    <a:lnTo>
                      <a:pt x="346" y="125"/>
                    </a:lnTo>
                    <a:lnTo>
                      <a:pt x="336" y="95"/>
                    </a:lnTo>
                    <a:lnTo>
                      <a:pt x="318" y="57"/>
                    </a:lnTo>
                    <a:lnTo>
                      <a:pt x="299" y="37"/>
                    </a:lnTo>
                    <a:lnTo>
                      <a:pt x="269" y="19"/>
                    </a:lnTo>
                    <a:lnTo>
                      <a:pt x="250" y="9"/>
                    </a:lnTo>
                    <a:lnTo>
                      <a:pt x="231" y="0"/>
                    </a:lnTo>
                    <a:lnTo>
                      <a:pt x="202" y="0"/>
                    </a:lnTo>
                    <a:lnTo>
                      <a:pt x="174" y="0"/>
                    </a:lnTo>
                    <a:lnTo>
                      <a:pt x="155" y="0"/>
                    </a:lnTo>
                    <a:lnTo>
                      <a:pt x="125" y="9"/>
                    </a:lnTo>
                    <a:lnTo>
                      <a:pt x="97" y="9"/>
                    </a:lnTo>
                    <a:lnTo>
                      <a:pt x="77" y="19"/>
                    </a:lnTo>
                    <a:lnTo>
                      <a:pt x="49" y="37"/>
                    </a:lnTo>
                    <a:lnTo>
                      <a:pt x="30" y="57"/>
                    </a:lnTo>
                    <a:lnTo>
                      <a:pt x="11" y="95"/>
                    </a:lnTo>
                    <a:lnTo>
                      <a:pt x="0" y="125"/>
                    </a:lnTo>
                    <a:lnTo>
                      <a:pt x="0" y="162"/>
                    </a:lnTo>
                    <a:lnTo>
                      <a:pt x="0" y="191"/>
                    </a:lnTo>
                    <a:lnTo>
                      <a:pt x="11" y="230"/>
                    </a:lnTo>
                    <a:lnTo>
                      <a:pt x="30" y="258"/>
                    </a:lnTo>
                    <a:lnTo>
                      <a:pt x="49" y="287"/>
                    </a:lnTo>
                    <a:lnTo>
                      <a:pt x="58" y="287"/>
                    </a:lnTo>
                    <a:lnTo>
                      <a:pt x="68" y="297"/>
                    </a:lnTo>
                    <a:lnTo>
                      <a:pt x="88" y="297"/>
                    </a:lnTo>
                    <a:lnTo>
                      <a:pt x="106" y="306"/>
                    </a:lnTo>
                    <a:lnTo>
                      <a:pt x="125" y="306"/>
                    </a:lnTo>
                    <a:lnTo>
                      <a:pt x="144" y="316"/>
                    </a:lnTo>
                    <a:lnTo>
                      <a:pt x="164" y="316"/>
                    </a:lnTo>
                    <a:lnTo>
                      <a:pt x="183" y="325"/>
                    </a:lnTo>
                    <a:lnTo>
                      <a:pt x="202" y="336"/>
                    </a:lnTo>
                    <a:lnTo>
                      <a:pt x="211" y="325"/>
                    </a:lnTo>
                    <a:lnTo>
                      <a:pt x="241" y="316"/>
                    </a:lnTo>
                    <a:lnTo>
                      <a:pt x="269" y="306"/>
                    </a:lnTo>
                    <a:lnTo>
                      <a:pt x="299" y="287"/>
                    </a:lnTo>
                    <a:lnTo>
                      <a:pt x="318" y="258"/>
                    </a:lnTo>
                    <a:lnTo>
                      <a:pt x="336" y="230"/>
                    </a:lnTo>
                    <a:lnTo>
                      <a:pt x="346" y="191"/>
                    </a:lnTo>
                    <a:lnTo>
                      <a:pt x="346" y="162"/>
                    </a:lnTo>
                    <a:lnTo>
                      <a:pt x="318" y="162"/>
                    </a:lnTo>
                    <a:lnTo>
                      <a:pt x="318" y="134"/>
                    </a:lnTo>
                    <a:lnTo>
                      <a:pt x="308" y="105"/>
                    </a:lnTo>
                    <a:lnTo>
                      <a:pt x="288" y="76"/>
                    </a:lnTo>
                    <a:lnTo>
                      <a:pt x="279" y="57"/>
                    </a:lnTo>
                    <a:lnTo>
                      <a:pt x="250" y="37"/>
                    </a:lnTo>
                    <a:lnTo>
                      <a:pt x="231" y="28"/>
                    </a:lnTo>
                    <a:lnTo>
                      <a:pt x="202" y="19"/>
                    </a:lnTo>
                    <a:lnTo>
                      <a:pt x="174" y="9"/>
                    </a:lnTo>
                    <a:lnTo>
                      <a:pt x="144" y="19"/>
                    </a:lnTo>
                    <a:lnTo>
                      <a:pt x="116" y="28"/>
                    </a:lnTo>
                    <a:lnTo>
                      <a:pt x="88" y="37"/>
                    </a:lnTo>
                    <a:lnTo>
                      <a:pt x="68" y="57"/>
                    </a:lnTo>
                    <a:lnTo>
                      <a:pt x="49" y="76"/>
                    </a:lnTo>
                    <a:lnTo>
                      <a:pt x="39" y="105"/>
                    </a:lnTo>
                    <a:lnTo>
                      <a:pt x="30" y="134"/>
                    </a:lnTo>
                    <a:lnTo>
                      <a:pt x="30" y="162"/>
                    </a:lnTo>
                    <a:lnTo>
                      <a:pt x="30" y="191"/>
                    </a:lnTo>
                    <a:lnTo>
                      <a:pt x="39" y="220"/>
                    </a:lnTo>
                    <a:lnTo>
                      <a:pt x="49" y="239"/>
                    </a:lnTo>
                    <a:lnTo>
                      <a:pt x="68" y="258"/>
                    </a:lnTo>
                    <a:lnTo>
                      <a:pt x="88" y="278"/>
                    </a:lnTo>
                    <a:lnTo>
                      <a:pt x="116" y="297"/>
                    </a:lnTo>
                    <a:lnTo>
                      <a:pt x="144" y="297"/>
                    </a:lnTo>
                    <a:lnTo>
                      <a:pt x="174" y="306"/>
                    </a:lnTo>
                    <a:lnTo>
                      <a:pt x="202" y="297"/>
                    </a:lnTo>
                    <a:lnTo>
                      <a:pt x="231" y="297"/>
                    </a:lnTo>
                    <a:lnTo>
                      <a:pt x="250" y="278"/>
                    </a:lnTo>
                    <a:lnTo>
                      <a:pt x="279" y="258"/>
                    </a:lnTo>
                    <a:lnTo>
                      <a:pt x="288" y="239"/>
                    </a:lnTo>
                    <a:lnTo>
                      <a:pt x="308" y="220"/>
                    </a:lnTo>
                    <a:lnTo>
                      <a:pt x="318" y="191"/>
                    </a:lnTo>
                    <a:lnTo>
                      <a:pt x="318" y="162"/>
                    </a:lnTo>
                    <a:lnTo>
                      <a:pt x="346" y="162"/>
                    </a:lnTo>
                    <a:close/>
                  </a:path>
                </a:pathLst>
              </a:custGeom>
              <a:solidFill>
                <a:srgbClr val="8DE28D"/>
              </a:solidFill>
              <a:ln w="9525">
                <a:noFill/>
                <a:round/>
                <a:headEnd/>
                <a:tailEnd/>
              </a:ln>
            </p:spPr>
            <p:txBody>
              <a:bodyPr>
                <a:prstTxWarp prst="textNoShape">
                  <a:avLst/>
                </a:prstTxWarp>
              </a:bodyPr>
              <a:lstStyle/>
              <a:p>
                <a:endParaRPr lang="en-US"/>
              </a:p>
            </p:txBody>
          </p:sp>
          <p:sp>
            <p:nvSpPr>
              <p:cNvPr id="67955" name="Freeform 808"/>
              <p:cNvSpPr>
                <a:spLocks noChangeAspect="1"/>
              </p:cNvSpPr>
              <p:nvPr/>
            </p:nvSpPr>
            <p:spPr bwMode="auto">
              <a:xfrm>
                <a:off x="3361" y="2906"/>
                <a:ext cx="57" cy="59"/>
              </a:xfrm>
              <a:custGeom>
                <a:avLst/>
                <a:gdLst>
                  <a:gd name="T0" fmla="*/ 288 w 288"/>
                  <a:gd name="T1" fmla="*/ 125 h 297"/>
                  <a:gd name="T2" fmla="*/ 258 w 288"/>
                  <a:gd name="T3" fmla="*/ 67 h 297"/>
                  <a:gd name="T4" fmla="*/ 220 w 288"/>
                  <a:gd name="T5" fmla="*/ 28 h 297"/>
                  <a:gd name="T6" fmla="*/ 172 w 288"/>
                  <a:gd name="T7" fmla="*/ 10 h 297"/>
                  <a:gd name="T8" fmla="*/ 114 w 288"/>
                  <a:gd name="T9" fmla="*/ 10 h 297"/>
                  <a:gd name="T10" fmla="*/ 58 w 288"/>
                  <a:gd name="T11" fmla="*/ 28 h 297"/>
                  <a:gd name="T12" fmla="*/ 19 w 288"/>
                  <a:gd name="T13" fmla="*/ 67 h 297"/>
                  <a:gd name="T14" fmla="*/ 0 w 288"/>
                  <a:gd name="T15" fmla="*/ 125 h 297"/>
                  <a:gd name="T16" fmla="*/ 0 w 288"/>
                  <a:gd name="T17" fmla="*/ 182 h 297"/>
                  <a:gd name="T18" fmla="*/ 19 w 288"/>
                  <a:gd name="T19" fmla="*/ 230 h 297"/>
                  <a:gd name="T20" fmla="*/ 58 w 288"/>
                  <a:gd name="T21" fmla="*/ 269 h 297"/>
                  <a:gd name="T22" fmla="*/ 114 w 288"/>
                  <a:gd name="T23" fmla="*/ 288 h 297"/>
                  <a:gd name="T24" fmla="*/ 172 w 288"/>
                  <a:gd name="T25" fmla="*/ 288 h 297"/>
                  <a:gd name="T26" fmla="*/ 220 w 288"/>
                  <a:gd name="T27" fmla="*/ 269 h 297"/>
                  <a:gd name="T28" fmla="*/ 258 w 288"/>
                  <a:gd name="T29" fmla="*/ 230 h 297"/>
                  <a:gd name="T30" fmla="*/ 288 w 288"/>
                  <a:gd name="T31" fmla="*/ 182 h 297"/>
                  <a:gd name="T32" fmla="*/ 258 w 288"/>
                  <a:gd name="T33" fmla="*/ 153 h 297"/>
                  <a:gd name="T34" fmla="*/ 249 w 288"/>
                  <a:gd name="T35" fmla="*/ 105 h 297"/>
                  <a:gd name="T36" fmla="*/ 220 w 288"/>
                  <a:gd name="T37" fmla="*/ 67 h 297"/>
                  <a:gd name="T38" fmla="*/ 191 w 288"/>
                  <a:gd name="T39" fmla="*/ 38 h 297"/>
                  <a:gd name="T40" fmla="*/ 144 w 288"/>
                  <a:gd name="T41" fmla="*/ 38 h 297"/>
                  <a:gd name="T42" fmla="*/ 95 w 288"/>
                  <a:gd name="T43" fmla="*/ 38 h 297"/>
                  <a:gd name="T44" fmla="*/ 58 w 288"/>
                  <a:gd name="T45" fmla="*/ 67 h 297"/>
                  <a:gd name="T46" fmla="*/ 38 w 288"/>
                  <a:gd name="T47" fmla="*/ 105 h 297"/>
                  <a:gd name="T48" fmla="*/ 28 w 288"/>
                  <a:gd name="T49" fmla="*/ 153 h 297"/>
                  <a:gd name="T50" fmla="*/ 38 w 288"/>
                  <a:gd name="T51" fmla="*/ 192 h 297"/>
                  <a:gd name="T52" fmla="*/ 58 w 288"/>
                  <a:gd name="T53" fmla="*/ 230 h 297"/>
                  <a:gd name="T54" fmla="*/ 95 w 288"/>
                  <a:gd name="T55" fmla="*/ 258 h 297"/>
                  <a:gd name="T56" fmla="*/ 144 w 288"/>
                  <a:gd name="T57" fmla="*/ 269 h 297"/>
                  <a:gd name="T58" fmla="*/ 191 w 288"/>
                  <a:gd name="T59" fmla="*/ 258 h 297"/>
                  <a:gd name="T60" fmla="*/ 220 w 288"/>
                  <a:gd name="T61" fmla="*/ 230 h 297"/>
                  <a:gd name="T62" fmla="*/ 249 w 288"/>
                  <a:gd name="T63" fmla="*/ 192 h 297"/>
                  <a:gd name="T64" fmla="*/ 258 w 288"/>
                  <a:gd name="T65" fmla="*/ 153 h 29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88"/>
                  <a:gd name="T100" fmla="*/ 0 h 297"/>
                  <a:gd name="T101" fmla="*/ 288 w 288"/>
                  <a:gd name="T102" fmla="*/ 297 h 297"/>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88" h="297">
                    <a:moveTo>
                      <a:pt x="288" y="153"/>
                    </a:moveTo>
                    <a:lnTo>
                      <a:pt x="288" y="125"/>
                    </a:lnTo>
                    <a:lnTo>
                      <a:pt x="278" y="96"/>
                    </a:lnTo>
                    <a:lnTo>
                      <a:pt x="258" y="67"/>
                    </a:lnTo>
                    <a:lnTo>
                      <a:pt x="249" y="48"/>
                    </a:lnTo>
                    <a:lnTo>
                      <a:pt x="220" y="28"/>
                    </a:lnTo>
                    <a:lnTo>
                      <a:pt x="201" y="19"/>
                    </a:lnTo>
                    <a:lnTo>
                      <a:pt x="172" y="10"/>
                    </a:lnTo>
                    <a:lnTo>
                      <a:pt x="144" y="0"/>
                    </a:lnTo>
                    <a:lnTo>
                      <a:pt x="114" y="10"/>
                    </a:lnTo>
                    <a:lnTo>
                      <a:pt x="86" y="19"/>
                    </a:lnTo>
                    <a:lnTo>
                      <a:pt x="58" y="28"/>
                    </a:lnTo>
                    <a:lnTo>
                      <a:pt x="38" y="48"/>
                    </a:lnTo>
                    <a:lnTo>
                      <a:pt x="19" y="67"/>
                    </a:lnTo>
                    <a:lnTo>
                      <a:pt x="9" y="96"/>
                    </a:lnTo>
                    <a:lnTo>
                      <a:pt x="0" y="125"/>
                    </a:lnTo>
                    <a:lnTo>
                      <a:pt x="0" y="153"/>
                    </a:lnTo>
                    <a:lnTo>
                      <a:pt x="0" y="182"/>
                    </a:lnTo>
                    <a:lnTo>
                      <a:pt x="9" y="211"/>
                    </a:lnTo>
                    <a:lnTo>
                      <a:pt x="19" y="230"/>
                    </a:lnTo>
                    <a:lnTo>
                      <a:pt x="38" y="249"/>
                    </a:lnTo>
                    <a:lnTo>
                      <a:pt x="58" y="269"/>
                    </a:lnTo>
                    <a:lnTo>
                      <a:pt x="86" y="288"/>
                    </a:lnTo>
                    <a:lnTo>
                      <a:pt x="114" y="288"/>
                    </a:lnTo>
                    <a:lnTo>
                      <a:pt x="144" y="297"/>
                    </a:lnTo>
                    <a:lnTo>
                      <a:pt x="172" y="288"/>
                    </a:lnTo>
                    <a:lnTo>
                      <a:pt x="201" y="288"/>
                    </a:lnTo>
                    <a:lnTo>
                      <a:pt x="220" y="269"/>
                    </a:lnTo>
                    <a:lnTo>
                      <a:pt x="249" y="249"/>
                    </a:lnTo>
                    <a:lnTo>
                      <a:pt x="258" y="230"/>
                    </a:lnTo>
                    <a:lnTo>
                      <a:pt x="278" y="211"/>
                    </a:lnTo>
                    <a:lnTo>
                      <a:pt x="288" y="182"/>
                    </a:lnTo>
                    <a:lnTo>
                      <a:pt x="288" y="153"/>
                    </a:lnTo>
                    <a:lnTo>
                      <a:pt x="258" y="153"/>
                    </a:lnTo>
                    <a:lnTo>
                      <a:pt x="258" y="125"/>
                    </a:lnTo>
                    <a:lnTo>
                      <a:pt x="249" y="105"/>
                    </a:lnTo>
                    <a:lnTo>
                      <a:pt x="239" y="86"/>
                    </a:lnTo>
                    <a:lnTo>
                      <a:pt x="220" y="67"/>
                    </a:lnTo>
                    <a:lnTo>
                      <a:pt x="211" y="58"/>
                    </a:lnTo>
                    <a:lnTo>
                      <a:pt x="191" y="38"/>
                    </a:lnTo>
                    <a:lnTo>
                      <a:pt x="163" y="38"/>
                    </a:lnTo>
                    <a:lnTo>
                      <a:pt x="144" y="38"/>
                    </a:lnTo>
                    <a:lnTo>
                      <a:pt x="114" y="38"/>
                    </a:lnTo>
                    <a:lnTo>
                      <a:pt x="95" y="38"/>
                    </a:lnTo>
                    <a:lnTo>
                      <a:pt x="76" y="58"/>
                    </a:lnTo>
                    <a:lnTo>
                      <a:pt x="58" y="67"/>
                    </a:lnTo>
                    <a:lnTo>
                      <a:pt x="47" y="86"/>
                    </a:lnTo>
                    <a:lnTo>
                      <a:pt x="38" y="105"/>
                    </a:lnTo>
                    <a:lnTo>
                      <a:pt x="28" y="125"/>
                    </a:lnTo>
                    <a:lnTo>
                      <a:pt x="28" y="153"/>
                    </a:lnTo>
                    <a:lnTo>
                      <a:pt x="28" y="172"/>
                    </a:lnTo>
                    <a:lnTo>
                      <a:pt x="38" y="192"/>
                    </a:lnTo>
                    <a:lnTo>
                      <a:pt x="47" y="211"/>
                    </a:lnTo>
                    <a:lnTo>
                      <a:pt x="58" y="230"/>
                    </a:lnTo>
                    <a:lnTo>
                      <a:pt x="76" y="249"/>
                    </a:lnTo>
                    <a:lnTo>
                      <a:pt x="95" y="258"/>
                    </a:lnTo>
                    <a:lnTo>
                      <a:pt x="114" y="269"/>
                    </a:lnTo>
                    <a:lnTo>
                      <a:pt x="144" y="269"/>
                    </a:lnTo>
                    <a:lnTo>
                      <a:pt x="163" y="269"/>
                    </a:lnTo>
                    <a:lnTo>
                      <a:pt x="191" y="258"/>
                    </a:lnTo>
                    <a:lnTo>
                      <a:pt x="211" y="249"/>
                    </a:lnTo>
                    <a:lnTo>
                      <a:pt x="220" y="230"/>
                    </a:lnTo>
                    <a:lnTo>
                      <a:pt x="239" y="211"/>
                    </a:lnTo>
                    <a:lnTo>
                      <a:pt x="249" y="192"/>
                    </a:lnTo>
                    <a:lnTo>
                      <a:pt x="258" y="172"/>
                    </a:lnTo>
                    <a:lnTo>
                      <a:pt x="258" y="153"/>
                    </a:lnTo>
                    <a:lnTo>
                      <a:pt x="288" y="153"/>
                    </a:lnTo>
                    <a:close/>
                  </a:path>
                </a:pathLst>
              </a:custGeom>
              <a:solidFill>
                <a:srgbClr val="A4E8A4"/>
              </a:solidFill>
              <a:ln w="9525">
                <a:noFill/>
                <a:round/>
                <a:headEnd/>
                <a:tailEnd/>
              </a:ln>
            </p:spPr>
            <p:txBody>
              <a:bodyPr>
                <a:prstTxWarp prst="textNoShape">
                  <a:avLst/>
                </a:prstTxWarp>
              </a:bodyPr>
              <a:lstStyle/>
              <a:p>
                <a:endParaRPr lang="en-US"/>
              </a:p>
            </p:txBody>
          </p:sp>
          <p:sp>
            <p:nvSpPr>
              <p:cNvPr id="67956" name="Freeform 809"/>
              <p:cNvSpPr>
                <a:spLocks noChangeAspect="1"/>
              </p:cNvSpPr>
              <p:nvPr/>
            </p:nvSpPr>
            <p:spPr bwMode="auto">
              <a:xfrm>
                <a:off x="3366" y="2914"/>
                <a:ext cx="46" cy="46"/>
              </a:xfrm>
              <a:custGeom>
                <a:avLst/>
                <a:gdLst>
                  <a:gd name="T0" fmla="*/ 230 w 230"/>
                  <a:gd name="T1" fmla="*/ 87 h 231"/>
                  <a:gd name="T2" fmla="*/ 211 w 230"/>
                  <a:gd name="T3" fmla="*/ 48 h 231"/>
                  <a:gd name="T4" fmla="*/ 183 w 230"/>
                  <a:gd name="T5" fmla="*/ 20 h 231"/>
                  <a:gd name="T6" fmla="*/ 135 w 230"/>
                  <a:gd name="T7" fmla="*/ 0 h 231"/>
                  <a:gd name="T8" fmla="*/ 86 w 230"/>
                  <a:gd name="T9" fmla="*/ 0 h 231"/>
                  <a:gd name="T10" fmla="*/ 48 w 230"/>
                  <a:gd name="T11" fmla="*/ 20 h 231"/>
                  <a:gd name="T12" fmla="*/ 19 w 230"/>
                  <a:gd name="T13" fmla="*/ 48 h 231"/>
                  <a:gd name="T14" fmla="*/ 0 w 230"/>
                  <a:gd name="T15" fmla="*/ 87 h 231"/>
                  <a:gd name="T16" fmla="*/ 0 w 230"/>
                  <a:gd name="T17" fmla="*/ 134 h 231"/>
                  <a:gd name="T18" fmla="*/ 19 w 230"/>
                  <a:gd name="T19" fmla="*/ 173 h 231"/>
                  <a:gd name="T20" fmla="*/ 48 w 230"/>
                  <a:gd name="T21" fmla="*/ 211 h 231"/>
                  <a:gd name="T22" fmla="*/ 86 w 230"/>
                  <a:gd name="T23" fmla="*/ 231 h 231"/>
                  <a:gd name="T24" fmla="*/ 135 w 230"/>
                  <a:gd name="T25" fmla="*/ 231 h 231"/>
                  <a:gd name="T26" fmla="*/ 183 w 230"/>
                  <a:gd name="T27" fmla="*/ 211 h 231"/>
                  <a:gd name="T28" fmla="*/ 211 w 230"/>
                  <a:gd name="T29" fmla="*/ 173 h 231"/>
                  <a:gd name="T30" fmla="*/ 230 w 230"/>
                  <a:gd name="T31" fmla="*/ 134 h 231"/>
                  <a:gd name="T32" fmla="*/ 202 w 230"/>
                  <a:gd name="T33" fmla="*/ 115 h 231"/>
                  <a:gd name="T34" fmla="*/ 192 w 230"/>
                  <a:gd name="T35" fmla="*/ 78 h 231"/>
                  <a:gd name="T36" fmla="*/ 173 w 230"/>
                  <a:gd name="T37" fmla="*/ 48 h 231"/>
                  <a:gd name="T38" fmla="*/ 144 w 230"/>
                  <a:gd name="T39" fmla="*/ 29 h 231"/>
                  <a:gd name="T40" fmla="*/ 116 w 230"/>
                  <a:gd name="T41" fmla="*/ 29 h 231"/>
                  <a:gd name="T42" fmla="*/ 77 w 230"/>
                  <a:gd name="T43" fmla="*/ 29 h 231"/>
                  <a:gd name="T44" fmla="*/ 48 w 230"/>
                  <a:gd name="T45" fmla="*/ 48 h 231"/>
                  <a:gd name="T46" fmla="*/ 30 w 230"/>
                  <a:gd name="T47" fmla="*/ 78 h 231"/>
                  <a:gd name="T48" fmla="*/ 30 w 230"/>
                  <a:gd name="T49" fmla="*/ 115 h 231"/>
                  <a:gd name="T50" fmla="*/ 30 w 230"/>
                  <a:gd name="T51" fmla="*/ 144 h 231"/>
                  <a:gd name="T52" fmla="*/ 48 w 230"/>
                  <a:gd name="T53" fmla="*/ 173 h 231"/>
                  <a:gd name="T54" fmla="*/ 77 w 230"/>
                  <a:gd name="T55" fmla="*/ 192 h 231"/>
                  <a:gd name="T56" fmla="*/ 116 w 230"/>
                  <a:gd name="T57" fmla="*/ 201 h 231"/>
                  <a:gd name="T58" fmla="*/ 144 w 230"/>
                  <a:gd name="T59" fmla="*/ 192 h 231"/>
                  <a:gd name="T60" fmla="*/ 173 w 230"/>
                  <a:gd name="T61" fmla="*/ 173 h 231"/>
                  <a:gd name="T62" fmla="*/ 192 w 230"/>
                  <a:gd name="T63" fmla="*/ 144 h 231"/>
                  <a:gd name="T64" fmla="*/ 202 w 230"/>
                  <a:gd name="T65" fmla="*/ 115 h 23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30"/>
                  <a:gd name="T100" fmla="*/ 0 h 231"/>
                  <a:gd name="T101" fmla="*/ 230 w 230"/>
                  <a:gd name="T102" fmla="*/ 231 h 23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30" h="231">
                    <a:moveTo>
                      <a:pt x="230" y="115"/>
                    </a:moveTo>
                    <a:lnTo>
                      <a:pt x="230" y="87"/>
                    </a:lnTo>
                    <a:lnTo>
                      <a:pt x="221" y="67"/>
                    </a:lnTo>
                    <a:lnTo>
                      <a:pt x="211" y="48"/>
                    </a:lnTo>
                    <a:lnTo>
                      <a:pt x="192" y="29"/>
                    </a:lnTo>
                    <a:lnTo>
                      <a:pt x="183" y="20"/>
                    </a:lnTo>
                    <a:lnTo>
                      <a:pt x="163" y="0"/>
                    </a:lnTo>
                    <a:lnTo>
                      <a:pt x="135" y="0"/>
                    </a:lnTo>
                    <a:lnTo>
                      <a:pt x="116" y="0"/>
                    </a:lnTo>
                    <a:lnTo>
                      <a:pt x="86" y="0"/>
                    </a:lnTo>
                    <a:lnTo>
                      <a:pt x="67" y="0"/>
                    </a:lnTo>
                    <a:lnTo>
                      <a:pt x="48" y="20"/>
                    </a:lnTo>
                    <a:lnTo>
                      <a:pt x="30" y="29"/>
                    </a:lnTo>
                    <a:lnTo>
                      <a:pt x="19" y="48"/>
                    </a:lnTo>
                    <a:lnTo>
                      <a:pt x="10" y="67"/>
                    </a:lnTo>
                    <a:lnTo>
                      <a:pt x="0" y="87"/>
                    </a:lnTo>
                    <a:lnTo>
                      <a:pt x="0" y="115"/>
                    </a:lnTo>
                    <a:lnTo>
                      <a:pt x="0" y="134"/>
                    </a:lnTo>
                    <a:lnTo>
                      <a:pt x="10" y="154"/>
                    </a:lnTo>
                    <a:lnTo>
                      <a:pt x="19" y="173"/>
                    </a:lnTo>
                    <a:lnTo>
                      <a:pt x="30" y="192"/>
                    </a:lnTo>
                    <a:lnTo>
                      <a:pt x="48" y="211"/>
                    </a:lnTo>
                    <a:lnTo>
                      <a:pt x="67" y="220"/>
                    </a:lnTo>
                    <a:lnTo>
                      <a:pt x="86" y="231"/>
                    </a:lnTo>
                    <a:lnTo>
                      <a:pt x="116" y="231"/>
                    </a:lnTo>
                    <a:lnTo>
                      <a:pt x="135" y="231"/>
                    </a:lnTo>
                    <a:lnTo>
                      <a:pt x="163" y="220"/>
                    </a:lnTo>
                    <a:lnTo>
                      <a:pt x="183" y="211"/>
                    </a:lnTo>
                    <a:lnTo>
                      <a:pt x="192" y="192"/>
                    </a:lnTo>
                    <a:lnTo>
                      <a:pt x="211" y="173"/>
                    </a:lnTo>
                    <a:lnTo>
                      <a:pt x="221" y="154"/>
                    </a:lnTo>
                    <a:lnTo>
                      <a:pt x="230" y="134"/>
                    </a:lnTo>
                    <a:lnTo>
                      <a:pt x="230" y="115"/>
                    </a:lnTo>
                    <a:lnTo>
                      <a:pt x="202" y="115"/>
                    </a:lnTo>
                    <a:lnTo>
                      <a:pt x="202" y="96"/>
                    </a:lnTo>
                    <a:lnTo>
                      <a:pt x="192" y="78"/>
                    </a:lnTo>
                    <a:lnTo>
                      <a:pt x="183" y="67"/>
                    </a:lnTo>
                    <a:lnTo>
                      <a:pt x="173" y="48"/>
                    </a:lnTo>
                    <a:lnTo>
                      <a:pt x="163" y="39"/>
                    </a:lnTo>
                    <a:lnTo>
                      <a:pt x="144" y="29"/>
                    </a:lnTo>
                    <a:lnTo>
                      <a:pt x="135" y="29"/>
                    </a:lnTo>
                    <a:lnTo>
                      <a:pt x="116" y="29"/>
                    </a:lnTo>
                    <a:lnTo>
                      <a:pt x="97" y="29"/>
                    </a:lnTo>
                    <a:lnTo>
                      <a:pt x="77" y="29"/>
                    </a:lnTo>
                    <a:lnTo>
                      <a:pt x="67" y="39"/>
                    </a:lnTo>
                    <a:lnTo>
                      <a:pt x="48" y="48"/>
                    </a:lnTo>
                    <a:lnTo>
                      <a:pt x="39" y="67"/>
                    </a:lnTo>
                    <a:lnTo>
                      <a:pt x="30" y="78"/>
                    </a:lnTo>
                    <a:lnTo>
                      <a:pt x="30" y="96"/>
                    </a:lnTo>
                    <a:lnTo>
                      <a:pt x="30" y="115"/>
                    </a:lnTo>
                    <a:lnTo>
                      <a:pt x="30" y="125"/>
                    </a:lnTo>
                    <a:lnTo>
                      <a:pt x="30" y="144"/>
                    </a:lnTo>
                    <a:lnTo>
                      <a:pt x="39" y="164"/>
                    </a:lnTo>
                    <a:lnTo>
                      <a:pt x="48" y="173"/>
                    </a:lnTo>
                    <a:lnTo>
                      <a:pt x="67" y="183"/>
                    </a:lnTo>
                    <a:lnTo>
                      <a:pt x="77" y="192"/>
                    </a:lnTo>
                    <a:lnTo>
                      <a:pt x="97" y="201"/>
                    </a:lnTo>
                    <a:lnTo>
                      <a:pt x="116" y="201"/>
                    </a:lnTo>
                    <a:lnTo>
                      <a:pt x="135" y="201"/>
                    </a:lnTo>
                    <a:lnTo>
                      <a:pt x="144" y="192"/>
                    </a:lnTo>
                    <a:lnTo>
                      <a:pt x="163" y="183"/>
                    </a:lnTo>
                    <a:lnTo>
                      <a:pt x="173" y="173"/>
                    </a:lnTo>
                    <a:lnTo>
                      <a:pt x="183" y="164"/>
                    </a:lnTo>
                    <a:lnTo>
                      <a:pt x="192" y="144"/>
                    </a:lnTo>
                    <a:lnTo>
                      <a:pt x="202" y="125"/>
                    </a:lnTo>
                    <a:lnTo>
                      <a:pt x="202" y="115"/>
                    </a:lnTo>
                    <a:lnTo>
                      <a:pt x="230" y="115"/>
                    </a:lnTo>
                    <a:close/>
                  </a:path>
                </a:pathLst>
              </a:custGeom>
              <a:solidFill>
                <a:srgbClr val="BBEEBB"/>
              </a:solidFill>
              <a:ln w="9525">
                <a:noFill/>
                <a:round/>
                <a:headEnd/>
                <a:tailEnd/>
              </a:ln>
            </p:spPr>
            <p:txBody>
              <a:bodyPr>
                <a:prstTxWarp prst="textNoShape">
                  <a:avLst/>
                </a:prstTxWarp>
              </a:bodyPr>
              <a:lstStyle/>
              <a:p>
                <a:endParaRPr lang="en-US"/>
              </a:p>
            </p:txBody>
          </p:sp>
          <p:sp>
            <p:nvSpPr>
              <p:cNvPr id="67957" name="Freeform 810"/>
              <p:cNvSpPr>
                <a:spLocks noChangeAspect="1"/>
              </p:cNvSpPr>
              <p:nvPr/>
            </p:nvSpPr>
            <p:spPr bwMode="auto">
              <a:xfrm>
                <a:off x="3372" y="2919"/>
                <a:ext cx="35" cy="35"/>
              </a:xfrm>
              <a:custGeom>
                <a:avLst/>
                <a:gdLst>
                  <a:gd name="T0" fmla="*/ 172 w 172"/>
                  <a:gd name="T1" fmla="*/ 67 h 172"/>
                  <a:gd name="T2" fmla="*/ 153 w 172"/>
                  <a:gd name="T3" fmla="*/ 38 h 172"/>
                  <a:gd name="T4" fmla="*/ 133 w 172"/>
                  <a:gd name="T5" fmla="*/ 10 h 172"/>
                  <a:gd name="T6" fmla="*/ 105 w 172"/>
                  <a:gd name="T7" fmla="*/ 0 h 172"/>
                  <a:gd name="T8" fmla="*/ 67 w 172"/>
                  <a:gd name="T9" fmla="*/ 0 h 172"/>
                  <a:gd name="T10" fmla="*/ 37 w 172"/>
                  <a:gd name="T11" fmla="*/ 10 h 172"/>
                  <a:gd name="T12" fmla="*/ 9 w 172"/>
                  <a:gd name="T13" fmla="*/ 38 h 172"/>
                  <a:gd name="T14" fmla="*/ 0 w 172"/>
                  <a:gd name="T15" fmla="*/ 67 h 172"/>
                  <a:gd name="T16" fmla="*/ 0 w 172"/>
                  <a:gd name="T17" fmla="*/ 96 h 172"/>
                  <a:gd name="T18" fmla="*/ 9 w 172"/>
                  <a:gd name="T19" fmla="*/ 135 h 172"/>
                  <a:gd name="T20" fmla="*/ 37 w 172"/>
                  <a:gd name="T21" fmla="*/ 154 h 172"/>
                  <a:gd name="T22" fmla="*/ 67 w 172"/>
                  <a:gd name="T23" fmla="*/ 172 h 172"/>
                  <a:gd name="T24" fmla="*/ 105 w 172"/>
                  <a:gd name="T25" fmla="*/ 172 h 172"/>
                  <a:gd name="T26" fmla="*/ 133 w 172"/>
                  <a:gd name="T27" fmla="*/ 154 h 172"/>
                  <a:gd name="T28" fmla="*/ 153 w 172"/>
                  <a:gd name="T29" fmla="*/ 135 h 172"/>
                  <a:gd name="T30" fmla="*/ 172 w 172"/>
                  <a:gd name="T31" fmla="*/ 96 h 172"/>
                  <a:gd name="T32" fmla="*/ 143 w 172"/>
                  <a:gd name="T33" fmla="*/ 86 h 172"/>
                  <a:gd name="T34" fmla="*/ 133 w 172"/>
                  <a:gd name="T35" fmla="*/ 58 h 172"/>
                  <a:gd name="T36" fmla="*/ 123 w 172"/>
                  <a:gd name="T37" fmla="*/ 38 h 172"/>
                  <a:gd name="T38" fmla="*/ 105 w 172"/>
                  <a:gd name="T39" fmla="*/ 29 h 172"/>
                  <a:gd name="T40" fmla="*/ 86 w 172"/>
                  <a:gd name="T41" fmla="*/ 29 h 172"/>
                  <a:gd name="T42" fmla="*/ 67 w 172"/>
                  <a:gd name="T43" fmla="*/ 29 h 172"/>
                  <a:gd name="T44" fmla="*/ 37 w 172"/>
                  <a:gd name="T45" fmla="*/ 49 h 172"/>
                  <a:gd name="T46" fmla="*/ 28 w 172"/>
                  <a:gd name="T47" fmla="*/ 67 h 172"/>
                  <a:gd name="T48" fmla="*/ 28 w 172"/>
                  <a:gd name="T49" fmla="*/ 96 h 172"/>
                  <a:gd name="T50" fmla="*/ 37 w 172"/>
                  <a:gd name="T51" fmla="*/ 115 h 172"/>
                  <a:gd name="T52" fmla="*/ 47 w 172"/>
                  <a:gd name="T53" fmla="*/ 135 h 172"/>
                  <a:gd name="T54" fmla="*/ 76 w 172"/>
                  <a:gd name="T55" fmla="*/ 144 h 172"/>
                  <a:gd name="T56" fmla="*/ 95 w 172"/>
                  <a:gd name="T57" fmla="*/ 144 h 172"/>
                  <a:gd name="T58" fmla="*/ 114 w 172"/>
                  <a:gd name="T59" fmla="*/ 135 h 172"/>
                  <a:gd name="T60" fmla="*/ 133 w 172"/>
                  <a:gd name="T61" fmla="*/ 115 h 172"/>
                  <a:gd name="T62" fmla="*/ 143 w 172"/>
                  <a:gd name="T63" fmla="*/ 96 h 172"/>
                  <a:gd name="T64" fmla="*/ 172 w 172"/>
                  <a:gd name="T65" fmla="*/ 86 h 17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72"/>
                  <a:gd name="T100" fmla="*/ 0 h 172"/>
                  <a:gd name="T101" fmla="*/ 172 w 172"/>
                  <a:gd name="T102" fmla="*/ 172 h 172"/>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72" h="172">
                    <a:moveTo>
                      <a:pt x="172" y="86"/>
                    </a:moveTo>
                    <a:lnTo>
                      <a:pt x="172" y="67"/>
                    </a:lnTo>
                    <a:lnTo>
                      <a:pt x="162" y="49"/>
                    </a:lnTo>
                    <a:lnTo>
                      <a:pt x="153" y="38"/>
                    </a:lnTo>
                    <a:lnTo>
                      <a:pt x="143" y="19"/>
                    </a:lnTo>
                    <a:lnTo>
                      <a:pt x="133" y="10"/>
                    </a:lnTo>
                    <a:lnTo>
                      <a:pt x="114" y="0"/>
                    </a:lnTo>
                    <a:lnTo>
                      <a:pt x="105" y="0"/>
                    </a:lnTo>
                    <a:lnTo>
                      <a:pt x="86" y="0"/>
                    </a:lnTo>
                    <a:lnTo>
                      <a:pt x="67" y="0"/>
                    </a:lnTo>
                    <a:lnTo>
                      <a:pt x="47" y="0"/>
                    </a:lnTo>
                    <a:lnTo>
                      <a:pt x="37" y="10"/>
                    </a:lnTo>
                    <a:lnTo>
                      <a:pt x="18" y="19"/>
                    </a:lnTo>
                    <a:lnTo>
                      <a:pt x="9" y="38"/>
                    </a:lnTo>
                    <a:lnTo>
                      <a:pt x="0" y="49"/>
                    </a:lnTo>
                    <a:lnTo>
                      <a:pt x="0" y="67"/>
                    </a:lnTo>
                    <a:lnTo>
                      <a:pt x="0" y="86"/>
                    </a:lnTo>
                    <a:lnTo>
                      <a:pt x="0" y="96"/>
                    </a:lnTo>
                    <a:lnTo>
                      <a:pt x="0" y="115"/>
                    </a:lnTo>
                    <a:lnTo>
                      <a:pt x="9" y="135"/>
                    </a:lnTo>
                    <a:lnTo>
                      <a:pt x="18" y="144"/>
                    </a:lnTo>
                    <a:lnTo>
                      <a:pt x="37" y="154"/>
                    </a:lnTo>
                    <a:lnTo>
                      <a:pt x="47" y="163"/>
                    </a:lnTo>
                    <a:lnTo>
                      <a:pt x="67" y="172"/>
                    </a:lnTo>
                    <a:lnTo>
                      <a:pt x="86" y="172"/>
                    </a:lnTo>
                    <a:lnTo>
                      <a:pt x="105" y="172"/>
                    </a:lnTo>
                    <a:lnTo>
                      <a:pt x="114" y="163"/>
                    </a:lnTo>
                    <a:lnTo>
                      <a:pt x="133" y="154"/>
                    </a:lnTo>
                    <a:lnTo>
                      <a:pt x="143" y="144"/>
                    </a:lnTo>
                    <a:lnTo>
                      <a:pt x="153" y="135"/>
                    </a:lnTo>
                    <a:lnTo>
                      <a:pt x="162" y="115"/>
                    </a:lnTo>
                    <a:lnTo>
                      <a:pt x="172" y="96"/>
                    </a:lnTo>
                    <a:lnTo>
                      <a:pt x="172" y="86"/>
                    </a:lnTo>
                    <a:lnTo>
                      <a:pt x="143" y="86"/>
                    </a:lnTo>
                    <a:lnTo>
                      <a:pt x="143" y="67"/>
                    </a:lnTo>
                    <a:lnTo>
                      <a:pt x="133" y="58"/>
                    </a:lnTo>
                    <a:lnTo>
                      <a:pt x="133" y="49"/>
                    </a:lnTo>
                    <a:lnTo>
                      <a:pt x="123" y="38"/>
                    </a:lnTo>
                    <a:lnTo>
                      <a:pt x="114" y="38"/>
                    </a:lnTo>
                    <a:lnTo>
                      <a:pt x="105" y="29"/>
                    </a:lnTo>
                    <a:lnTo>
                      <a:pt x="95" y="29"/>
                    </a:lnTo>
                    <a:lnTo>
                      <a:pt x="86" y="29"/>
                    </a:lnTo>
                    <a:lnTo>
                      <a:pt x="76" y="29"/>
                    </a:lnTo>
                    <a:lnTo>
                      <a:pt x="67" y="29"/>
                    </a:lnTo>
                    <a:lnTo>
                      <a:pt x="47" y="38"/>
                    </a:lnTo>
                    <a:lnTo>
                      <a:pt x="37" y="49"/>
                    </a:lnTo>
                    <a:lnTo>
                      <a:pt x="28" y="58"/>
                    </a:lnTo>
                    <a:lnTo>
                      <a:pt x="28" y="67"/>
                    </a:lnTo>
                    <a:lnTo>
                      <a:pt x="28" y="86"/>
                    </a:lnTo>
                    <a:lnTo>
                      <a:pt x="28" y="96"/>
                    </a:lnTo>
                    <a:lnTo>
                      <a:pt x="28" y="105"/>
                    </a:lnTo>
                    <a:lnTo>
                      <a:pt x="37" y="115"/>
                    </a:lnTo>
                    <a:lnTo>
                      <a:pt x="47" y="125"/>
                    </a:lnTo>
                    <a:lnTo>
                      <a:pt x="47" y="135"/>
                    </a:lnTo>
                    <a:lnTo>
                      <a:pt x="67" y="135"/>
                    </a:lnTo>
                    <a:lnTo>
                      <a:pt x="76" y="144"/>
                    </a:lnTo>
                    <a:lnTo>
                      <a:pt x="86" y="144"/>
                    </a:lnTo>
                    <a:lnTo>
                      <a:pt x="95" y="144"/>
                    </a:lnTo>
                    <a:lnTo>
                      <a:pt x="105" y="135"/>
                    </a:lnTo>
                    <a:lnTo>
                      <a:pt x="114" y="135"/>
                    </a:lnTo>
                    <a:lnTo>
                      <a:pt x="123" y="125"/>
                    </a:lnTo>
                    <a:lnTo>
                      <a:pt x="133" y="115"/>
                    </a:lnTo>
                    <a:lnTo>
                      <a:pt x="133" y="105"/>
                    </a:lnTo>
                    <a:lnTo>
                      <a:pt x="143" y="96"/>
                    </a:lnTo>
                    <a:lnTo>
                      <a:pt x="143" y="86"/>
                    </a:lnTo>
                    <a:lnTo>
                      <a:pt x="172" y="86"/>
                    </a:lnTo>
                    <a:close/>
                  </a:path>
                </a:pathLst>
              </a:custGeom>
              <a:solidFill>
                <a:srgbClr val="D1F3D1"/>
              </a:solidFill>
              <a:ln w="9525">
                <a:noFill/>
                <a:round/>
                <a:headEnd/>
                <a:tailEnd/>
              </a:ln>
            </p:spPr>
            <p:txBody>
              <a:bodyPr>
                <a:prstTxWarp prst="textNoShape">
                  <a:avLst/>
                </a:prstTxWarp>
              </a:bodyPr>
              <a:lstStyle/>
              <a:p>
                <a:endParaRPr lang="en-US"/>
              </a:p>
            </p:txBody>
          </p:sp>
          <p:sp>
            <p:nvSpPr>
              <p:cNvPr id="67958" name="Freeform 811"/>
              <p:cNvSpPr>
                <a:spLocks noChangeAspect="1"/>
              </p:cNvSpPr>
              <p:nvPr/>
            </p:nvSpPr>
            <p:spPr bwMode="auto">
              <a:xfrm>
                <a:off x="3378" y="2925"/>
                <a:ext cx="23" cy="23"/>
              </a:xfrm>
              <a:custGeom>
                <a:avLst/>
                <a:gdLst>
                  <a:gd name="T0" fmla="*/ 115 w 115"/>
                  <a:gd name="T1" fmla="*/ 57 h 115"/>
                  <a:gd name="T2" fmla="*/ 115 w 115"/>
                  <a:gd name="T3" fmla="*/ 38 h 115"/>
                  <a:gd name="T4" fmla="*/ 105 w 115"/>
                  <a:gd name="T5" fmla="*/ 29 h 115"/>
                  <a:gd name="T6" fmla="*/ 105 w 115"/>
                  <a:gd name="T7" fmla="*/ 20 h 115"/>
                  <a:gd name="T8" fmla="*/ 95 w 115"/>
                  <a:gd name="T9" fmla="*/ 9 h 115"/>
                  <a:gd name="T10" fmla="*/ 86 w 115"/>
                  <a:gd name="T11" fmla="*/ 9 h 115"/>
                  <a:gd name="T12" fmla="*/ 77 w 115"/>
                  <a:gd name="T13" fmla="*/ 0 h 115"/>
                  <a:gd name="T14" fmla="*/ 67 w 115"/>
                  <a:gd name="T15" fmla="*/ 0 h 115"/>
                  <a:gd name="T16" fmla="*/ 58 w 115"/>
                  <a:gd name="T17" fmla="*/ 0 h 115"/>
                  <a:gd name="T18" fmla="*/ 48 w 115"/>
                  <a:gd name="T19" fmla="*/ 0 h 115"/>
                  <a:gd name="T20" fmla="*/ 39 w 115"/>
                  <a:gd name="T21" fmla="*/ 0 h 115"/>
                  <a:gd name="T22" fmla="*/ 19 w 115"/>
                  <a:gd name="T23" fmla="*/ 9 h 115"/>
                  <a:gd name="T24" fmla="*/ 9 w 115"/>
                  <a:gd name="T25" fmla="*/ 20 h 115"/>
                  <a:gd name="T26" fmla="*/ 0 w 115"/>
                  <a:gd name="T27" fmla="*/ 29 h 115"/>
                  <a:gd name="T28" fmla="*/ 0 w 115"/>
                  <a:gd name="T29" fmla="*/ 38 h 115"/>
                  <a:gd name="T30" fmla="*/ 0 w 115"/>
                  <a:gd name="T31" fmla="*/ 57 h 115"/>
                  <a:gd name="T32" fmla="*/ 0 w 115"/>
                  <a:gd name="T33" fmla="*/ 67 h 115"/>
                  <a:gd name="T34" fmla="*/ 0 w 115"/>
                  <a:gd name="T35" fmla="*/ 76 h 115"/>
                  <a:gd name="T36" fmla="*/ 9 w 115"/>
                  <a:gd name="T37" fmla="*/ 86 h 115"/>
                  <a:gd name="T38" fmla="*/ 19 w 115"/>
                  <a:gd name="T39" fmla="*/ 96 h 115"/>
                  <a:gd name="T40" fmla="*/ 19 w 115"/>
                  <a:gd name="T41" fmla="*/ 106 h 115"/>
                  <a:gd name="T42" fmla="*/ 39 w 115"/>
                  <a:gd name="T43" fmla="*/ 106 h 115"/>
                  <a:gd name="T44" fmla="*/ 48 w 115"/>
                  <a:gd name="T45" fmla="*/ 115 h 115"/>
                  <a:gd name="T46" fmla="*/ 58 w 115"/>
                  <a:gd name="T47" fmla="*/ 115 h 115"/>
                  <a:gd name="T48" fmla="*/ 67 w 115"/>
                  <a:gd name="T49" fmla="*/ 115 h 115"/>
                  <a:gd name="T50" fmla="*/ 77 w 115"/>
                  <a:gd name="T51" fmla="*/ 106 h 115"/>
                  <a:gd name="T52" fmla="*/ 86 w 115"/>
                  <a:gd name="T53" fmla="*/ 106 h 115"/>
                  <a:gd name="T54" fmla="*/ 95 w 115"/>
                  <a:gd name="T55" fmla="*/ 96 h 115"/>
                  <a:gd name="T56" fmla="*/ 105 w 115"/>
                  <a:gd name="T57" fmla="*/ 86 h 115"/>
                  <a:gd name="T58" fmla="*/ 105 w 115"/>
                  <a:gd name="T59" fmla="*/ 76 h 115"/>
                  <a:gd name="T60" fmla="*/ 115 w 115"/>
                  <a:gd name="T61" fmla="*/ 67 h 115"/>
                  <a:gd name="T62" fmla="*/ 115 w 115"/>
                  <a:gd name="T63" fmla="*/ 57 h 11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15"/>
                  <a:gd name="T97" fmla="*/ 0 h 115"/>
                  <a:gd name="T98" fmla="*/ 115 w 115"/>
                  <a:gd name="T99" fmla="*/ 115 h 115"/>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15" h="115">
                    <a:moveTo>
                      <a:pt x="115" y="57"/>
                    </a:moveTo>
                    <a:lnTo>
                      <a:pt x="115" y="38"/>
                    </a:lnTo>
                    <a:lnTo>
                      <a:pt x="105" y="29"/>
                    </a:lnTo>
                    <a:lnTo>
                      <a:pt x="105" y="20"/>
                    </a:lnTo>
                    <a:lnTo>
                      <a:pt x="95" y="9"/>
                    </a:lnTo>
                    <a:lnTo>
                      <a:pt x="86" y="9"/>
                    </a:lnTo>
                    <a:lnTo>
                      <a:pt x="77" y="0"/>
                    </a:lnTo>
                    <a:lnTo>
                      <a:pt x="67" y="0"/>
                    </a:lnTo>
                    <a:lnTo>
                      <a:pt x="58" y="0"/>
                    </a:lnTo>
                    <a:lnTo>
                      <a:pt x="48" y="0"/>
                    </a:lnTo>
                    <a:lnTo>
                      <a:pt x="39" y="0"/>
                    </a:lnTo>
                    <a:lnTo>
                      <a:pt x="19" y="9"/>
                    </a:lnTo>
                    <a:lnTo>
                      <a:pt x="9" y="20"/>
                    </a:lnTo>
                    <a:lnTo>
                      <a:pt x="0" y="29"/>
                    </a:lnTo>
                    <a:lnTo>
                      <a:pt x="0" y="38"/>
                    </a:lnTo>
                    <a:lnTo>
                      <a:pt x="0" y="57"/>
                    </a:lnTo>
                    <a:lnTo>
                      <a:pt x="0" y="67"/>
                    </a:lnTo>
                    <a:lnTo>
                      <a:pt x="0" y="76"/>
                    </a:lnTo>
                    <a:lnTo>
                      <a:pt x="9" y="86"/>
                    </a:lnTo>
                    <a:lnTo>
                      <a:pt x="19" y="96"/>
                    </a:lnTo>
                    <a:lnTo>
                      <a:pt x="19" y="106"/>
                    </a:lnTo>
                    <a:lnTo>
                      <a:pt x="39" y="106"/>
                    </a:lnTo>
                    <a:lnTo>
                      <a:pt x="48" y="115"/>
                    </a:lnTo>
                    <a:lnTo>
                      <a:pt x="58" y="115"/>
                    </a:lnTo>
                    <a:lnTo>
                      <a:pt x="67" y="115"/>
                    </a:lnTo>
                    <a:lnTo>
                      <a:pt x="77" y="106"/>
                    </a:lnTo>
                    <a:lnTo>
                      <a:pt x="86" y="106"/>
                    </a:lnTo>
                    <a:lnTo>
                      <a:pt x="95" y="96"/>
                    </a:lnTo>
                    <a:lnTo>
                      <a:pt x="105" y="86"/>
                    </a:lnTo>
                    <a:lnTo>
                      <a:pt x="105" y="76"/>
                    </a:lnTo>
                    <a:lnTo>
                      <a:pt x="115" y="67"/>
                    </a:lnTo>
                    <a:lnTo>
                      <a:pt x="115" y="57"/>
                    </a:lnTo>
                    <a:close/>
                  </a:path>
                </a:pathLst>
              </a:custGeom>
              <a:solidFill>
                <a:srgbClr val="E8F9E8"/>
              </a:solidFill>
              <a:ln w="9525">
                <a:noFill/>
                <a:round/>
                <a:headEnd/>
                <a:tailEnd/>
              </a:ln>
            </p:spPr>
            <p:txBody>
              <a:bodyPr>
                <a:prstTxWarp prst="textNoShape">
                  <a:avLst/>
                </a:prstTxWarp>
              </a:bodyPr>
              <a:lstStyle/>
              <a:p>
                <a:endParaRPr lang="en-US"/>
              </a:p>
            </p:txBody>
          </p:sp>
          <p:sp>
            <p:nvSpPr>
              <p:cNvPr id="67959" name="Freeform 812"/>
              <p:cNvSpPr>
                <a:spLocks noChangeAspect="1"/>
              </p:cNvSpPr>
              <p:nvPr/>
            </p:nvSpPr>
            <p:spPr bwMode="auto">
              <a:xfrm>
                <a:off x="3384" y="2931"/>
                <a:ext cx="11" cy="11"/>
              </a:xfrm>
              <a:custGeom>
                <a:avLst/>
                <a:gdLst>
                  <a:gd name="T0" fmla="*/ 58 w 58"/>
                  <a:gd name="T1" fmla="*/ 28 h 57"/>
                  <a:gd name="T2" fmla="*/ 58 w 58"/>
                  <a:gd name="T3" fmla="*/ 19 h 57"/>
                  <a:gd name="T4" fmla="*/ 58 w 58"/>
                  <a:gd name="T5" fmla="*/ 9 h 57"/>
                  <a:gd name="T6" fmla="*/ 49 w 58"/>
                  <a:gd name="T7" fmla="*/ 9 h 57"/>
                  <a:gd name="T8" fmla="*/ 49 w 58"/>
                  <a:gd name="T9" fmla="*/ 0 h 57"/>
                  <a:gd name="T10" fmla="*/ 39 w 58"/>
                  <a:gd name="T11" fmla="*/ 0 h 57"/>
                  <a:gd name="T12" fmla="*/ 30 w 58"/>
                  <a:gd name="T13" fmla="*/ 0 h 57"/>
                  <a:gd name="T14" fmla="*/ 20 w 58"/>
                  <a:gd name="T15" fmla="*/ 0 h 57"/>
                  <a:gd name="T16" fmla="*/ 11 w 58"/>
                  <a:gd name="T17" fmla="*/ 0 h 57"/>
                  <a:gd name="T18" fmla="*/ 0 w 58"/>
                  <a:gd name="T19" fmla="*/ 9 h 57"/>
                  <a:gd name="T20" fmla="*/ 0 w 58"/>
                  <a:gd name="T21" fmla="*/ 19 h 57"/>
                  <a:gd name="T22" fmla="*/ 0 w 58"/>
                  <a:gd name="T23" fmla="*/ 28 h 57"/>
                  <a:gd name="T24" fmla="*/ 0 w 58"/>
                  <a:gd name="T25" fmla="*/ 38 h 57"/>
                  <a:gd name="T26" fmla="*/ 11 w 58"/>
                  <a:gd name="T27" fmla="*/ 47 h 57"/>
                  <a:gd name="T28" fmla="*/ 20 w 58"/>
                  <a:gd name="T29" fmla="*/ 47 h 57"/>
                  <a:gd name="T30" fmla="*/ 20 w 58"/>
                  <a:gd name="T31" fmla="*/ 57 h 57"/>
                  <a:gd name="T32" fmla="*/ 30 w 58"/>
                  <a:gd name="T33" fmla="*/ 57 h 57"/>
                  <a:gd name="T34" fmla="*/ 39 w 58"/>
                  <a:gd name="T35" fmla="*/ 47 h 57"/>
                  <a:gd name="T36" fmla="*/ 49 w 58"/>
                  <a:gd name="T37" fmla="*/ 47 h 57"/>
                  <a:gd name="T38" fmla="*/ 49 w 58"/>
                  <a:gd name="T39" fmla="*/ 38 h 57"/>
                  <a:gd name="T40" fmla="*/ 58 w 58"/>
                  <a:gd name="T41" fmla="*/ 38 h 57"/>
                  <a:gd name="T42" fmla="*/ 58 w 58"/>
                  <a:gd name="T43" fmla="*/ 28 h 5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58"/>
                  <a:gd name="T67" fmla="*/ 0 h 57"/>
                  <a:gd name="T68" fmla="*/ 58 w 58"/>
                  <a:gd name="T69" fmla="*/ 57 h 5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58" h="57">
                    <a:moveTo>
                      <a:pt x="58" y="28"/>
                    </a:moveTo>
                    <a:lnTo>
                      <a:pt x="58" y="19"/>
                    </a:lnTo>
                    <a:lnTo>
                      <a:pt x="58" y="9"/>
                    </a:lnTo>
                    <a:lnTo>
                      <a:pt x="49" y="9"/>
                    </a:lnTo>
                    <a:lnTo>
                      <a:pt x="49" y="0"/>
                    </a:lnTo>
                    <a:lnTo>
                      <a:pt x="39" y="0"/>
                    </a:lnTo>
                    <a:lnTo>
                      <a:pt x="30" y="0"/>
                    </a:lnTo>
                    <a:lnTo>
                      <a:pt x="20" y="0"/>
                    </a:lnTo>
                    <a:lnTo>
                      <a:pt x="11" y="0"/>
                    </a:lnTo>
                    <a:lnTo>
                      <a:pt x="0" y="9"/>
                    </a:lnTo>
                    <a:lnTo>
                      <a:pt x="0" y="19"/>
                    </a:lnTo>
                    <a:lnTo>
                      <a:pt x="0" y="28"/>
                    </a:lnTo>
                    <a:lnTo>
                      <a:pt x="0" y="38"/>
                    </a:lnTo>
                    <a:lnTo>
                      <a:pt x="11" y="47"/>
                    </a:lnTo>
                    <a:lnTo>
                      <a:pt x="20" y="47"/>
                    </a:lnTo>
                    <a:lnTo>
                      <a:pt x="20" y="57"/>
                    </a:lnTo>
                    <a:lnTo>
                      <a:pt x="30" y="57"/>
                    </a:lnTo>
                    <a:lnTo>
                      <a:pt x="39" y="47"/>
                    </a:lnTo>
                    <a:lnTo>
                      <a:pt x="49" y="47"/>
                    </a:lnTo>
                    <a:lnTo>
                      <a:pt x="49" y="38"/>
                    </a:lnTo>
                    <a:lnTo>
                      <a:pt x="58" y="38"/>
                    </a:lnTo>
                    <a:lnTo>
                      <a:pt x="58" y="28"/>
                    </a:lnTo>
                    <a:close/>
                  </a:path>
                </a:pathLst>
              </a:custGeom>
              <a:solidFill>
                <a:srgbClr val="FFFFFF"/>
              </a:solidFill>
              <a:ln w="9525">
                <a:noFill/>
                <a:round/>
                <a:headEnd/>
                <a:tailEnd/>
              </a:ln>
            </p:spPr>
            <p:txBody>
              <a:bodyPr>
                <a:prstTxWarp prst="textNoShape">
                  <a:avLst/>
                </a:prstTxWarp>
              </a:bodyPr>
              <a:lstStyle/>
              <a:p>
                <a:endParaRPr lang="en-US"/>
              </a:p>
            </p:txBody>
          </p:sp>
          <p:sp>
            <p:nvSpPr>
              <p:cNvPr id="67960" name="Freeform 813"/>
              <p:cNvSpPr>
                <a:spLocks noChangeAspect="1"/>
              </p:cNvSpPr>
              <p:nvPr/>
            </p:nvSpPr>
            <p:spPr bwMode="auto">
              <a:xfrm>
                <a:off x="2578" y="2977"/>
                <a:ext cx="1046" cy="226"/>
              </a:xfrm>
              <a:custGeom>
                <a:avLst/>
                <a:gdLst>
                  <a:gd name="T0" fmla="*/ 661 w 5227"/>
                  <a:gd name="T1" fmla="*/ 114 h 1132"/>
                  <a:gd name="T2" fmla="*/ 882 w 5227"/>
                  <a:gd name="T3" fmla="*/ 153 h 1132"/>
                  <a:gd name="T4" fmla="*/ 1102 w 5227"/>
                  <a:gd name="T5" fmla="*/ 172 h 1132"/>
                  <a:gd name="T6" fmla="*/ 1457 w 5227"/>
                  <a:gd name="T7" fmla="*/ 230 h 1132"/>
                  <a:gd name="T8" fmla="*/ 1755 w 5227"/>
                  <a:gd name="T9" fmla="*/ 230 h 1132"/>
                  <a:gd name="T10" fmla="*/ 2014 w 5227"/>
                  <a:gd name="T11" fmla="*/ 288 h 1132"/>
                  <a:gd name="T12" fmla="*/ 2147 w 5227"/>
                  <a:gd name="T13" fmla="*/ 288 h 1132"/>
                  <a:gd name="T14" fmla="*/ 2272 w 5227"/>
                  <a:gd name="T15" fmla="*/ 316 h 1132"/>
                  <a:gd name="T16" fmla="*/ 2464 w 5227"/>
                  <a:gd name="T17" fmla="*/ 345 h 1132"/>
                  <a:gd name="T18" fmla="*/ 2829 w 5227"/>
                  <a:gd name="T19" fmla="*/ 364 h 1132"/>
                  <a:gd name="T20" fmla="*/ 3174 w 5227"/>
                  <a:gd name="T21" fmla="*/ 422 h 1132"/>
                  <a:gd name="T22" fmla="*/ 3491 w 5227"/>
                  <a:gd name="T23" fmla="*/ 480 h 1132"/>
                  <a:gd name="T24" fmla="*/ 3816 w 5227"/>
                  <a:gd name="T25" fmla="*/ 508 h 1132"/>
                  <a:gd name="T26" fmla="*/ 4133 w 5227"/>
                  <a:gd name="T27" fmla="*/ 508 h 1132"/>
                  <a:gd name="T28" fmla="*/ 4277 w 5227"/>
                  <a:gd name="T29" fmla="*/ 537 h 1132"/>
                  <a:gd name="T30" fmla="*/ 4421 w 5227"/>
                  <a:gd name="T31" fmla="*/ 556 h 1132"/>
                  <a:gd name="T32" fmla="*/ 4555 w 5227"/>
                  <a:gd name="T33" fmla="*/ 575 h 1132"/>
                  <a:gd name="T34" fmla="*/ 4670 w 5227"/>
                  <a:gd name="T35" fmla="*/ 594 h 1132"/>
                  <a:gd name="T36" fmla="*/ 4776 w 5227"/>
                  <a:gd name="T37" fmla="*/ 624 h 1132"/>
                  <a:gd name="T38" fmla="*/ 4929 w 5227"/>
                  <a:gd name="T39" fmla="*/ 652 h 1132"/>
                  <a:gd name="T40" fmla="*/ 5102 w 5227"/>
                  <a:gd name="T41" fmla="*/ 662 h 1132"/>
                  <a:gd name="T42" fmla="*/ 5197 w 5227"/>
                  <a:gd name="T43" fmla="*/ 710 h 1132"/>
                  <a:gd name="T44" fmla="*/ 5227 w 5227"/>
                  <a:gd name="T45" fmla="*/ 815 h 1132"/>
                  <a:gd name="T46" fmla="*/ 5217 w 5227"/>
                  <a:gd name="T47" fmla="*/ 968 h 1132"/>
                  <a:gd name="T48" fmla="*/ 5159 w 5227"/>
                  <a:gd name="T49" fmla="*/ 1103 h 1132"/>
                  <a:gd name="T50" fmla="*/ 5053 w 5227"/>
                  <a:gd name="T51" fmla="*/ 1121 h 1132"/>
                  <a:gd name="T52" fmla="*/ 4958 w 5227"/>
                  <a:gd name="T53" fmla="*/ 1103 h 1132"/>
                  <a:gd name="T54" fmla="*/ 4881 w 5227"/>
                  <a:gd name="T55" fmla="*/ 1035 h 1132"/>
                  <a:gd name="T56" fmla="*/ 4920 w 5227"/>
                  <a:gd name="T57" fmla="*/ 968 h 1132"/>
                  <a:gd name="T58" fmla="*/ 4967 w 5227"/>
                  <a:gd name="T59" fmla="*/ 921 h 1132"/>
                  <a:gd name="T60" fmla="*/ 4948 w 5227"/>
                  <a:gd name="T61" fmla="*/ 863 h 1132"/>
                  <a:gd name="T62" fmla="*/ 4728 w 5227"/>
                  <a:gd name="T63" fmla="*/ 796 h 1132"/>
                  <a:gd name="T64" fmla="*/ 4517 w 5227"/>
                  <a:gd name="T65" fmla="*/ 777 h 1132"/>
                  <a:gd name="T66" fmla="*/ 4287 w 5227"/>
                  <a:gd name="T67" fmla="*/ 729 h 1132"/>
                  <a:gd name="T68" fmla="*/ 4047 w 5227"/>
                  <a:gd name="T69" fmla="*/ 729 h 1132"/>
                  <a:gd name="T70" fmla="*/ 3807 w 5227"/>
                  <a:gd name="T71" fmla="*/ 671 h 1132"/>
                  <a:gd name="T72" fmla="*/ 3539 w 5227"/>
                  <a:gd name="T73" fmla="*/ 652 h 1132"/>
                  <a:gd name="T74" fmla="*/ 3309 w 5227"/>
                  <a:gd name="T75" fmla="*/ 604 h 1132"/>
                  <a:gd name="T76" fmla="*/ 3078 w 5227"/>
                  <a:gd name="T77" fmla="*/ 556 h 1132"/>
                  <a:gd name="T78" fmla="*/ 2915 w 5227"/>
                  <a:gd name="T79" fmla="*/ 537 h 1132"/>
                  <a:gd name="T80" fmla="*/ 2743 w 5227"/>
                  <a:gd name="T81" fmla="*/ 546 h 1132"/>
                  <a:gd name="T82" fmla="*/ 2599 w 5227"/>
                  <a:gd name="T83" fmla="*/ 518 h 1132"/>
                  <a:gd name="T84" fmla="*/ 2446 w 5227"/>
                  <a:gd name="T85" fmla="*/ 499 h 1132"/>
                  <a:gd name="T86" fmla="*/ 2311 w 5227"/>
                  <a:gd name="T87" fmla="*/ 432 h 1132"/>
                  <a:gd name="T88" fmla="*/ 2138 w 5227"/>
                  <a:gd name="T89" fmla="*/ 450 h 1132"/>
                  <a:gd name="T90" fmla="*/ 1975 w 5227"/>
                  <a:gd name="T91" fmla="*/ 413 h 1132"/>
                  <a:gd name="T92" fmla="*/ 1831 w 5227"/>
                  <a:gd name="T93" fmla="*/ 402 h 1132"/>
                  <a:gd name="T94" fmla="*/ 1745 w 5227"/>
                  <a:gd name="T95" fmla="*/ 393 h 1132"/>
                  <a:gd name="T96" fmla="*/ 1659 w 5227"/>
                  <a:gd name="T97" fmla="*/ 413 h 1132"/>
                  <a:gd name="T98" fmla="*/ 1476 w 5227"/>
                  <a:gd name="T99" fmla="*/ 374 h 1132"/>
                  <a:gd name="T100" fmla="*/ 1227 w 5227"/>
                  <a:gd name="T101" fmla="*/ 355 h 1132"/>
                  <a:gd name="T102" fmla="*/ 988 w 5227"/>
                  <a:gd name="T103" fmla="*/ 316 h 1132"/>
                  <a:gd name="T104" fmla="*/ 766 w 5227"/>
                  <a:gd name="T105" fmla="*/ 288 h 1132"/>
                  <a:gd name="T106" fmla="*/ 556 w 5227"/>
                  <a:gd name="T107" fmla="*/ 220 h 1132"/>
                  <a:gd name="T108" fmla="*/ 355 w 5227"/>
                  <a:gd name="T109" fmla="*/ 202 h 1132"/>
                  <a:gd name="T110" fmla="*/ 181 w 5227"/>
                  <a:gd name="T111" fmla="*/ 192 h 1132"/>
                  <a:gd name="T112" fmla="*/ 48 w 5227"/>
                  <a:gd name="T113" fmla="*/ 144 h 1132"/>
                  <a:gd name="T114" fmla="*/ 0 w 5227"/>
                  <a:gd name="T115" fmla="*/ 77 h 1132"/>
                  <a:gd name="T116" fmla="*/ 57 w 5227"/>
                  <a:gd name="T117" fmla="*/ 0 h 1132"/>
                  <a:gd name="T118" fmla="*/ 143 w 5227"/>
                  <a:gd name="T119" fmla="*/ 38 h 1132"/>
                  <a:gd name="T120" fmla="*/ 249 w 5227"/>
                  <a:gd name="T121" fmla="*/ 67 h 1132"/>
                  <a:gd name="T122" fmla="*/ 374 w 5227"/>
                  <a:gd name="T123" fmla="*/ 67 h 1132"/>
                  <a:gd name="T124" fmla="*/ 489 w 5227"/>
                  <a:gd name="T125" fmla="*/ 86 h 1132"/>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5227"/>
                  <a:gd name="T190" fmla="*/ 0 h 1132"/>
                  <a:gd name="T191" fmla="*/ 5227 w 5227"/>
                  <a:gd name="T192" fmla="*/ 1132 h 1132"/>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5227" h="1132">
                    <a:moveTo>
                      <a:pt x="517" y="105"/>
                    </a:moveTo>
                    <a:lnTo>
                      <a:pt x="594" y="105"/>
                    </a:lnTo>
                    <a:lnTo>
                      <a:pt x="661" y="114"/>
                    </a:lnTo>
                    <a:lnTo>
                      <a:pt x="738" y="125"/>
                    </a:lnTo>
                    <a:lnTo>
                      <a:pt x="815" y="144"/>
                    </a:lnTo>
                    <a:lnTo>
                      <a:pt x="882" y="153"/>
                    </a:lnTo>
                    <a:lnTo>
                      <a:pt x="958" y="163"/>
                    </a:lnTo>
                    <a:lnTo>
                      <a:pt x="1035" y="172"/>
                    </a:lnTo>
                    <a:lnTo>
                      <a:pt x="1102" y="172"/>
                    </a:lnTo>
                    <a:lnTo>
                      <a:pt x="1276" y="211"/>
                    </a:lnTo>
                    <a:lnTo>
                      <a:pt x="1362" y="220"/>
                    </a:lnTo>
                    <a:lnTo>
                      <a:pt x="1457" y="230"/>
                    </a:lnTo>
                    <a:lnTo>
                      <a:pt x="1562" y="230"/>
                    </a:lnTo>
                    <a:lnTo>
                      <a:pt x="1659" y="230"/>
                    </a:lnTo>
                    <a:lnTo>
                      <a:pt x="1755" y="230"/>
                    </a:lnTo>
                    <a:lnTo>
                      <a:pt x="1850" y="230"/>
                    </a:lnTo>
                    <a:lnTo>
                      <a:pt x="1928" y="249"/>
                    </a:lnTo>
                    <a:lnTo>
                      <a:pt x="2014" y="288"/>
                    </a:lnTo>
                    <a:lnTo>
                      <a:pt x="2061" y="278"/>
                    </a:lnTo>
                    <a:lnTo>
                      <a:pt x="2110" y="278"/>
                    </a:lnTo>
                    <a:lnTo>
                      <a:pt x="2147" y="288"/>
                    </a:lnTo>
                    <a:lnTo>
                      <a:pt x="2196" y="297"/>
                    </a:lnTo>
                    <a:lnTo>
                      <a:pt x="2234" y="307"/>
                    </a:lnTo>
                    <a:lnTo>
                      <a:pt x="2272" y="316"/>
                    </a:lnTo>
                    <a:lnTo>
                      <a:pt x="2311" y="316"/>
                    </a:lnTo>
                    <a:lnTo>
                      <a:pt x="2349" y="326"/>
                    </a:lnTo>
                    <a:lnTo>
                      <a:pt x="2464" y="345"/>
                    </a:lnTo>
                    <a:lnTo>
                      <a:pt x="2579" y="355"/>
                    </a:lnTo>
                    <a:lnTo>
                      <a:pt x="2704" y="355"/>
                    </a:lnTo>
                    <a:lnTo>
                      <a:pt x="2829" y="364"/>
                    </a:lnTo>
                    <a:lnTo>
                      <a:pt x="2943" y="383"/>
                    </a:lnTo>
                    <a:lnTo>
                      <a:pt x="3068" y="393"/>
                    </a:lnTo>
                    <a:lnTo>
                      <a:pt x="3174" y="422"/>
                    </a:lnTo>
                    <a:lnTo>
                      <a:pt x="3279" y="450"/>
                    </a:lnTo>
                    <a:lnTo>
                      <a:pt x="3386" y="460"/>
                    </a:lnTo>
                    <a:lnTo>
                      <a:pt x="3491" y="480"/>
                    </a:lnTo>
                    <a:lnTo>
                      <a:pt x="3597" y="489"/>
                    </a:lnTo>
                    <a:lnTo>
                      <a:pt x="3711" y="499"/>
                    </a:lnTo>
                    <a:lnTo>
                      <a:pt x="3816" y="508"/>
                    </a:lnTo>
                    <a:lnTo>
                      <a:pt x="3922" y="518"/>
                    </a:lnTo>
                    <a:lnTo>
                      <a:pt x="4027" y="518"/>
                    </a:lnTo>
                    <a:lnTo>
                      <a:pt x="4133" y="508"/>
                    </a:lnTo>
                    <a:lnTo>
                      <a:pt x="4182" y="527"/>
                    </a:lnTo>
                    <a:lnTo>
                      <a:pt x="4229" y="537"/>
                    </a:lnTo>
                    <a:lnTo>
                      <a:pt x="4277" y="537"/>
                    </a:lnTo>
                    <a:lnTo>
                      <a:pt x="4324" y="546"/>
                    </a:lnTo>
                    <a:lnTo>
                      <a:pt x="4373" y="546"/>
                    </a:lnTo>
                    <a:lnTo>
                      <a:pt x="4421" y="556"/>
                    </a:lnTo>
                    <a:lnTo>
                      <a:pt x="4468" y="566"/>
                    </a:lnTo>
                    <a:lnTo>
                      <a:pt x="4517" y="585"/>
                    </a:lnTo>
                    <a:lnTo>
                      <a:pt x="4555" y="575"/>
                    </a:lnTo>
                    <a:lnTo>
                      <a:pt x="4593" y="575"/>
                    </a:lnTo>
                    <a:lnTo>
                      <a:pt x="4632" y="585"/>
                    </a:lnTo>
                    <a:lnTo>
                      <a:pt x="4670" y="594"/>
                    </a:lnTo>
                    <a:lnTo>
                      <a:pt x="4709" y="604"/>
                    </a:lnTo>
                    <a:lnTo>
                      <a:pt x="4747" y="613"/>
                    </a:lnTo>
                    <a:lnTo>
                      <a:pt x="4776" y="624"/>
                    </a:lnTo>
                    <a:lnTo>
                      <a:pt x="4814" y="624"/>
                    </a:lnTo>
                    <a:lnTo>
                      <a:pt x="4872" y="643"/>
                    </a:lnTo>
                    <a:lnTo>
                      <a:pt x="4929" y="652"/>
                    </a:lnTo>
                    <a:lnTo>
                      <a:pt x="4987" y="652"/>
                    </a:lnTo>
                    <a:lnTo>
                      <a:pt x="5044" y="652"/>
                    </a:lnTo>
                    <a:lnTo>
                      <a:pt x="5102" y="662"/>
                    </a:lnTo>
                    <a:lnTo>
                      <a:pt x="5150" y="671"/>
                    </a:lnTo>
                    <a:lnTo>
                      <a:pt x="5169" y="690"/>
                    </a:lnTo>
                    <a:lnTo>
                      <a:pt x="5197" y="710"/>
                    </a:lnTo>
                    <a:lnTo>
                      <a:pt x="5208" y="738"/>
                    </a:lnTo>
                    <a:lnTo>
                      <a:pt x="5227" y="768"/>
                    </a:lnTo>
                    <a:lnTo>
                      <a:pt x="5227" y="815"/>
                    </a:lnTo>
                    <a:lnTo>
                      <a:pt x="5227" y="873"/>
                    </a:lnTo>
                    <a:lnTo>
                      <a:pt x="5227" y="921"/>
                    </a:lnTo>
                    <a:lnTo>
                      <a:pt x="5217" y="968"/>
                    </a:lnTo>
                    <a:lnTo>
                      <a:pt x="5208" y="1016"/>
                    </a:lnTo>
                    <a:lnTo>
                      <a:pt x="5188" y="1065"/>
                    </a:lnTo>
                    <a:lnTo>
                      <a:pt x="5159" y="1103"/>
                    </a:lnTo>
                    <a:lnTo>
                      <a:pt x="5122" y="1132"/>
                    </a:lnTo>
                    <a:lnTo>
                      <a:pt x="5092" y="1132"/>
                    </a:lnTo>
                    <a:lnTo>
                      <a:pt x="5053" y="1121"/>
                    </a:lnTo>
                    <a:lnTo>
                      <a:pt x="5025" y="1121"/>
                    </a:lnTo>
                    <a:lnTo>
                      <a:pt x="4987" y="1112"/>
                    </a:lnTo>
                    <a:lnTo>
                      <a:pt x="4958" y="1103"/>
                    </a:lnTo>
                    <a:lnTo>
                      <a:pt x="4929" y="1084"/>
                    </a:lnTo>
                    <a:lnTo>
                      <a:pt x="4900" y="1065"/>
                    </a:lnTo>
                    <a:lnTo>
                      <a:pt x="4881" y="1035"/>
                    </a:lnTo>
                    <a:lnTo>
                      <a:pt x="4891" y="1016"/>
                    </a:lnTo>
                    <a:lnTo>
                      <a:pt x="4900" y="998"/>
                    </a:lnTo>
                    <a:lnTo>
                      <a:pt x="4920" y="968"/>
                    </a:lnTo>
                    <a:lnTo>
                      <a:pt x="4929" y="959"/>
                    </a:lnTo>
                    <a:lnTo>
                      <a:pt x="4948" y="940"/>
                    </a:lnTo>
                    <a:lnTo>
                      <a:pt x="4967" y="921"/>
                    </a:lnTo>
                    <a:lnTo>
                      <a:pt x="4997" y="910"/>
                    </a:lnTo>
                    <a:lnTo>
                      <a:pt x="5016" y="891"/>
                    </a:lnTo>
                    <a:lnTo>
                      <a:pt x="4948" y="863"/>
                    </a:lnTo>
                    <a:lnTo>
                      <a:pt x="4872" y="835"/>
                    </a:lnTo>
                    <a:lnTo>
                      <a:pt x="4804" y="815"/>
                    </a:lnTo>
                    <a:lnTo>
                      <a:pt x="4728" y="796"/>
                    </a:lnTo>
                    <a:lnTo>
                      <a:pt x="4661" y="786"/>
                    </a:lnTo>
                    <a:lnTo>
                      <a:pt x="4584" y="777"/>
                    </a:lnTo>
                    <a:lnTo>
                      <a:pt x="4517" y="777"/>
                    </a:lnTo>
                    <a:lnTo>
                      <a:pt x="4440" y="777"/>
                    </a:lnTo>
                    <a:lnTo>
                      <a:pt x="4363" y="748"/>
                    </a:lnTo>
                    <a:lnTo>
                      <a:pt x="4287" y="729"/>
                    </a:lnTo>
                    <a:lnTo>
                      <a:pt x="4210" y="719"/>
                    </a:lnTo>
                    <a:lnTo>
                      <a:pt x="4124" y="729"/>
                    </a:lnTo>
                    <a:lnTo>
                      <a:pt x="4047" y="729"/>
                    </a:lnTo>
                    <a:lnTo>
                      <a:pt x="3971" y="719"/>
                    </a:lnTo>
                    <a:lnTo>
                      <a:pt x="3883" y="700"/>
                    </a:lnTo>
                    <a:lnTo>
                      <a:pt x="3807" y="671"/>
                    </a:lnTo>
                    <a:lnTo>
                      <a:pt x="3702" y="671"/>
                    </a:lnTo>
                    <a:lnTo>
                      <a:pt x="3616" y="662"/>
                    </a:lnTo>
                    <a:lnTo>
                      <a:pt x="3539" y="652"/>
                    </a:lnTo>
                    <a:lnTo>
                      <a:pt x="3462" y="633"/>
                    </a:lnTo>
                    <a:lnTo>
                      <a:pt x="3386" y="613"/>
                    </a:lnTo>
                    <a:lnTo>
                      <a:pt x="3309" y="604"/>
                    </a:lnTo>
                    <a:lnTo>
                      <a:pt x="3222" y="585"/>
                    </a:lnTo>
                    <a:lnTo>
                      <a:pt x="3126" y="566"/>
                    </a:lnTo>
                    <a:lnTo>
                      <a:pt x="3078" y="556"/>
                    </a:lnTo>
                    <a:lnTo>
                      <a:pt x="3021" y="546"/>
                    </a:lnTo>
                    <a:lnTo>
                      <a:pt x="2963" y="537"/>
                    </a:lnTo>
                    <a:lnTo>
                      <a:pt x="2915" y="537"/>
                    </a:lnTo>
                    <a:lnTo>
                      <a:pt x="2857" y="537"/>
                    </a:lnTo>
                    <a:lnTo>
                      <a:pt x="2801" y="546"/>
                    </a:lnTo>
                    <a:lnTo>
                      <a:pt x="2743" y="546"/>
                    </a:lnTo>
                    <a:lnTo>
                      <a:pt x="2685" y="556"/>
                    </a:lnTo>
                    <a:lnTo>
                      <a:pt x="2646" y="527"/>
                    </a:lnTo>
                    <a:lnTo>
                      <a:pt x="2599" y="518"/>
                    </a:lnTo>
                    <a:lnTo>
                      <a:pt x="2551" y="508"/>
                    </a:lnTo>
                    <a:lnTo>
                      <a:pt x="2493" y="499"/>
                    </a:lnTo>
                    <a:lnTo>
                      <a:pt x="2446" y="499"/>
                    </a:lnTo>
                    <a:lnTo>
                      <a:pt x="2397" y="480"/>
                    </a:lnTo>
                    <a:lnTo>
                      <a:pt x="2349" y="460"/>
                    </a:lnTo>
                    <a:lnTo>
                      <a:pt x="2311" y="432"/>
                    </a:lnTo>
                    <a:lnTo>
                      <a:pt x="2253" y="450"/>
                    </a:lnTo>
                    <a:lnTo>
                      <a:pt x="2196" y="450"/>
                    </a:lnTo>
                    <a:lnTo>
                      <a:pt x="2138" y="450"/>
                    </a:lnTo>
                    <a:lnTo>
                      <a:pt x="2091" y="432"/>
                    </a:lnTo>
                    <a:lnTo>
                      <a:pt x="2033" y="422"/>
                    </a:lnTo>
                    <a:lnTo>
                      <a:pt x="1975" y="413"/>
                    </a:lnTo>
                    <a:lnTo>
                      <a:pt x="1917" y="402"/>
                    </a:lnTo>
                    <a:lnTo>
                      <a:pt x="1850" y="413"/>
                    </a:lnTo>
                    <a:lnTo>
                      <a:pt x="1831" y="402"/>
                    </a:lnTo>
                    <a:lnTo>
                      <a:pt x="1803" y="402"/>
                    </a:lnTo>
                    <a:lnTo>
                      <a:pt x="1773" y="393"/>
                    </a:lnTo>
                    <a:lnTo>
                      <a:pt x="1745" y="393"/>
                    </a:lnTo>
                    <a:lnTo>
                      <a:pt x="1717" y="393"/>
                    </a:lnTo>
                    <a:lnTo>
                      <a:pt x="1687" y="402"/>
                    </a:lnTo>
                    <a:lnTo>
                      <a:pt x="1659" y="413"/>
                    </a:lnTo>
                    <a:lnTo>
                      <a:pt x="1640" y="432"/>
                    </a:lnTo>
                    <a:lnTo>
                      <a:pt x="1553" y="393"/>
                    </a:lnTo>
                    <a:lnTo>
                      <a:pt x="1476" y="374"/>
                    </a:lnTo>
                    <a:lnTo>
                      <a:pt x="1390" y="364"/>
                    </a:lnTo>
                    <a:lnTo>
                      <a:pt x="1313" y="364"/>
                    </a:lnTo>
                    <a:lnTo>
                      <a:pt x="1227" y="355"/>
                    </a:lnTo>
                    <a:lnTo>
                      <a:pt x="1151" y="355"/>
                    </a:lnTo>
                    <a:lnTo>
                      <a:pt x="1074" y="336"/>
                    </a:lnTo>
                    <a:lnTo>
                      <a:pt x="988" y="316"/>
                    </a:lnTo>
                    <a:lnTo>
                      <a:pt x="910" y="316"/>
                    </a:lnTo>
                    <a:lnTo>
                      <a:pt x="844" y="307"/>
                    </a:lnTo>
                    <a:lnTo>
                      <a:pt x="766" y="288"/>
                    </a:lnTo>
                    <a:lnTo>
                      <a:pt x="700" y="269"/>
                    </a:lnTo>
                    <a:lnTo>
                      <a:pt x="622" y="239"/>
                    </a:lnTo>
                    <a:lnTo>
                      <a:pt x="556" y="220"/>
                    </a:lnTo>
                    <a:lnTo>
                      <a:pt x="480" y="211"/>
                    </a:lnTo>
                    <a:lnTo>
                      <a:pt x="412" y="211"/>
                    </a:lnTo>
                    <a:lnTo>
                      <a:pt x="355" y="202"/>
                    </a:lnTo>
                    <a:lnTo>
                      <a:pt x="297" y="202"/>
                    </a:lnTo>
                    <a:lnTo>
                      <a:pt x="239" y="192"/>
                    </a:lnTo>
                    <a:lnTo>
                      <a:pt x="181" y="192"/>
                    </a:lnTo>
                    <a:lnTo>
                      <a:pt x="125" y="182"/>
                    </a:lnTo>
                    <a:lnTo>
                      <a:pt x="67" y="153"/>
                    </a:lnTo>
                    <a:lnTo>
                      <a:pt x="48" y="144"/>
                    </a:lnTo>
                    <a:lnTo>
                      <a:pt x="28" y="125"/>
                    </a:lnTo>
                    <a:lnTo>
                      <a:pt x="9" y="105"/>
                    </a:lnTo>
                    <a:lnTo>
                      <a:pt x="0" y="77"/>
                    </a:lnTo>
                    <a:lnTo>
                      <a:pt x="9" y="28"/>
                    </a:lnTo>
                    <a:lnTo>
                      <a:pt x="28" y="9"/>
                    </a:lnTo>
                    <a:lnTo>
                      <a:pt x="57" y="0"/>
                    </a:lnTo>
                    <a:lnTo>
                      <a:pt x="86" y="9"/>
                    </a:lnTo>
                    <a:lnTo>
                      <a:pt x="115" y="28"/>
                    </a:lnTo>
                    <a:lnTo>
                      <a:pt x="143" y="38"/>
                    </a:lnTo>
                    <a:lnTo>
                      <a:pt x="181" y="58"/>
                    </a:lnTo>
                    <a:lnTo>
                      <a:pt x="211" y="58"/>
                    </a:lnTo>
                    <a:lnTo>
                      <a:pt x="249" y="67"/>
                    </a:lnTo>
                    <a:lnTo>
                      <a:pt x="287" y="67"/>
                    </a:lnTo>
                    <a:lnTo>
                      <a:pt x="325" y="67"/>
                    </a:lnTo>
                    <a:lnTo>
                      <a:pt x="374" y="67"/>
                    </a:lnTo>
                    <a:lnTo>
                      <a:pt x="412" y="67"/>
                    </a:lnTo>
                    <a:lnTo>
                      <a:pt x="450" y="77"/>
                    </a:lnTo>
                    <a:lnTo>
                      <a:pt x="489" y="86"/>
                    </a:lnTo>
                    <a:lnTo>
                      <a:pt x="517" y="105"/>
                    </a:lnTo>
                    <a:close/>
                  </a:path>
                </a:pathLst>
              </a:custGeom>
              <a:solidFill>
                <a:srgbClr val="999999"/>
              </a:solidFill>
              <a:ln w="9525">
                <a:noFill/>
                <a:round/>
                <a:headEnd/>
                <a:tailEnd/>
              </a:ln>
            </p:spPr>
            <p:txBody>
              <a:bodyPr>
                <a:prstTxWarp prst="textNoShape">
                  <a:avLst/>
                </a:prstTxWarp>
              </a:bodyPr>
              <a:lstStyle/>
              <a:p>
                <a:endParaRPr lang="en-US"/>
              </a:p>
            </p:txBody>
          </p:sp>
          <p:sp>
            <p:nvSpPr>
              <p:cNvPr id="67961" name="Freeform 814"/>
              <p:cNvSpPr>
                <a:spLocks noChangeAspect="1"/>
              </p:cNvSpPr>
              <p:nvPr/>
            </p:nvSpPr>
            <p:spPr bwMode="auto">
              <a:xfrm>
                <a:off x="2054" y="3013"/>
                <a:ext cx="305" cy="200"/>
              </a:xfrm>
              <a:custGeom>
                <a:avLst/>
                <a:gdLst>
                  <a:gd name="T0" fmla="*/ 978 w 1525"/>
                  <a:gd name="T1" fmla="*/ 20 h 997"/>
                  <a:gd name="T2" fmla="*/ 940 w 1525"/>
                  <a:gd name="T3" fmla="*/ 48 h 997"/>
                  <a:gd name="T4" fmla="*/ 921 w 1525"/>
                  <a:gd name="T5" fmla="*/ 87 h 997"/>
                  <a:gd name="T6" fmla="*/ 921 w 1525"/>
                  <a:gd name="T7" fmla="*/ 134 h 997"/>
                  <a:gd name="T8" fmla="*/ 959 w 1525"/>
                  <a:gd name="T9" fmla="*/ 201 h 997"/>
                  <a:gd name="T10" fmla="*/ 1036 w 1525"/>
                  <a:gd name="T11" fmla="*/ 259 h 997"/>
                  <a:gd name="T12" fmla="*/ 1122 w 1525"/>
                  <a:gd name="T13" fmla="*/ 298 h 997"/>
                  <a:gd name="T14" fmla="*/ 1170 w 1525"/>
                  <a:gd name="T15" fmla="*/ 336 h 997"/>
                  <a:gd name="T16" fmla="*/ 1180 w 1525"/>
                  <a:gd name="T17" fmla="*/ 374 h 997"/>
                  <a:gd name="T18" fmla="*/ 1209 w 1525"/>
                  <a:gd name="T19" fmla="*/ 442 h 997"/>
                  <a:gd name="T20" fmla="*/ 1286 w 1525"/>
                  <a:gd name="T21" fmla="*/ 470 h 997"/>
                  <a:gd name="T22" fmla="*/ 1381 w 1525"/>
                  <a:gd name="T23" fmla="*/ 489 h 997"/>
                  <a:gd name="T24" fmla="*/ 1477 w 1525"/>
                  <a:gd name="T25" fmla="*/ 489 h 997"/>
                  <a:gd name="T26" fmla="*/ 1486 w 1525"/>
                  <a:gd name="T27" fmla="*/ 518 h 997"/>
                  <a:gd name="T28" fmla="*/ 1410 w 1525"/>
                  <a:gd name="T29" fmla="*/ 547 h 997"/>
                  <a:gd name="T30" fmla="*/ 1333 w 1525"/>
                  <a:gd name="T31" fmla="*/ 575 h 997"/>
                  <a:gd name="T32" fmla="*/ 1247 w 1525"/>
                  <a:gd name="T33" fmla="*/ 586 h 997"/>
                  <a:gd name="T34" fmla="*/ 1180 w 1525"/>
                  <a:gd name="T35" fmla="*/ 604 h 997"/>
                  <a:gd name="T36" fmla="*/ 1151 w 1525"/>
                  <a:gd name="T37" fmla="*/ 653 h 997"/>
                  <a:gd name="T38" fmla="*/ 1122 w 1525"/>
                  <a:gd name="T39" fmla="*/ 700 h 997"/>
                  <a:gd name="T40" fmla="*/ 1103 w 1525"/>
                  <a:gd name="T41" fmla="*/ 758 h 997"/>
                  <a:gd name="T42" fmla="*/ 1065 w 1525"/>
                  <a:gd name="T43" fmla="*/ 816 h 997"/>
                  <a:gd name="T44" fmla="*/ 998 w 1525"/>
                  <a:gd name="T45" fmla="*/ 863 h 997"/>
                  <a:gd name="T46" fmla="*/ 873 w 1525"/>
                  <a:gd name="T47" fmla="*/ 902 h 997"/>
                  <a:gd name="T48" fmla="*/ 690 w 1525"/>
                  <a:gd name="T49" fmla="*/ 921 h 997"/>
                  <a:gd name="T50" fmla="*/ 557 w 1525"/>
                  <a:gd name="T51" fmla="*/ 939 h 997"/>
                  <a:gd name="T52" fmla="*/ 479 w 1525"/>
                  <a:gd name="T53" fmla="*/ 969 h 997"/>
                  <a:gd name="T54" fmla="*/ 423 w 1525"/>
                  <a:gd name="T55" fmla="*/ 988 h 997"/>
                  <a:gd name="T56" fmla="*/ 374 w 1525"/>
                  <a:gd name="T57" fmla="*/ 978 h 997"/>
                  <a:gd name="T58" fmla="*/ 335 w 1525"/>
                  <a:gd name="T59" fmla="*/ 959 h 997"/>
                  <a:gd name="T60" fmla="*/ 307 w 1525"/>
                  <a:gd name="T61" fmla="*/ 921 h 997"/>
                  <a:gd name="T62" fmla="*/ 260 w 1525"/>
                  <a:gd name="T63" fmla="*/ 873 h 997"/>
                  <a:gd name="T64" fmla="*/ 154 w 1525"/>
                  <a:gd name="T65" fmla="*/ 853 h 997"/>
                  <a:gd name="T66" fmla="*/ 49 w 1525"/>
                  <a:gd name="T67" fmla="*/ 825 h 997"/>
                  <a:gd name="T68" fmla="*/ 10 w 1525"/>
                  <a:gd name="T69" fmla="*/ 786 h 997"/>
                  <a:gd name="T70" fmla="*/ 0 w 1525"/>
                  <a:gd name="T71" fmla="*/ 748 h 997"/>
                  <a:gd name="T72" fmla="*/ 38 w 1525"/>
                  <a:gd name="T73" fmla="*/ 681 h 997"/>
                  <a:gd name="T74" fmla="*/ 68 w 1525"/>
                  <a:gd name="T75" fmla="*/ 614 h 997"/>
                  <a:gd name="T76" fmla="*/ 96 w 1525"/>
                  <a:gd name="T77" fmla="*/ 508 h 997"/>
                  <a:gd name="T78" fmla="*/ 96 w 1525"/>
                  <a:gd name="T79" fmla="*/ 345 h 997"/>
                  <a:gd name="T80" fmla="*/ 87 w 1525"/>
                  <a:gd name="T81" fmla="*/ 182 h 997"/>
                  <a:gd name="T82" fmla="*/ 202 w 1525"/>
                  <a:gd name="T83" fmla="*/ 106 h 997"/>
                  <a:gd name="T84" fmla="*/ 432 w 1525"/>
                  <a:gd name="T85" fmla="*/ 96 h 997"/>
                  <a:gd name="T86" fmla="*/ 662 w 1525"/>
                  <a:gd name="T87" fmla="*/ 67 h 997"/>
                  <a:gd name="T88" fmla="*/ 892 w 1525"/>
                  <a:gd name="T89" fmla="*/ 29 h 997"/>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525"/>
                  <a:gd name="T136" fmla="*/ 0 h 997"/>
                  <a:gd name="T137" fmla="*/ 1525 w 1525"/>
                  <a:gd name="T138" fmla="*/ 997 h 997"/>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525" h="997">
                    <a:moveTo>
                      <a:pt x="998" y="0"/>
                    </a:moveTo>
                    <a:lnTo>
                      <a:pt x="978" y="20"/>
                    </a:lnTo>
                    <a:lnTo>
                      <a:pt x="959" y="29"/>
                    </a:lnTo>
                    <a:lnTo>
                      <a:pt x="940" y="48"/>
                    </a:lnTo>
                    <a:lnTo>
                      <a:pt x="931" y="67"/>
                    </a:lnTo>
                    <a:lnTo>
                      <a:pt x="921" y="87"/>
                    </a:lnTo>
                    <a:lnTo>
                      <a:pt x="911" y="115"/>
                    </a:lnTo>
                    <a:lnTo>
                      <a:pt x="921" y="134"/>
                    </a:lnTo>
                    <a:lnTo>
                      <a:pt x="931" y="154"/>
                    </a:lnTo>
                    <a:lnTo>
                      <a:pt x="959" y="201"/>
                    </a:lnTo>
                    <a:lnTo>
                      <a:pt x="989" y="231"/>
                    </a:lnTo>
                    <a:lnTo>
                      <a:pt x="1036" y="259"/>
                    </a:lnTo>
                    <a:lnTo>
                      <a:pt x="1084" y="278"/>
                    </a:lnTo>
                    <a:lnTo>
                      <a:pt x="1122" y="298"/>
                    </a:lnTo>
                    <a:lnTo>
                      <a:pt x="1161" y="317"/>
                    </a:lnTo>
                    <a:lnTo>
                      <a:pt x="1170" y="336"/>
                    </a:lnTo>
                    <a:lnTo>
                      <a:pt x="1170" y="355"/>
                    </a:lnTo>
                    <a:lnTo>
                      <a:pt x="1180" y="374"/>
                    </a:lnTo>
                    <a:lnTo>
                      <a:pt x="1170" y="403"/>
                    </a:lnTo>
                    <a:lnTo>
                      <a:pt x="1209" y="442"/>
                    </a:lnTo>
                    <a:lnTo>
                      <a:pt x="1247" y="461"/>
                    </a:lnTo>
                    <a:lnTo>
                      <a:pt x="1286" y="470"/>
                    </a:lnTo>
                    <a:lnTo>
                      <a:pt x="1333" y="480"/>
                    </a:lnTo>
                    <a:lnTo>
                      <a:pt x="1381" y="489"/>
                    </a:lnTo>
                    <a:lnTo>
                      <a:pt x="1430" y="489"/>
                    </a:lnTo>
                    <a:lnTo>
                      <a:pt x="1477" y="489"/>
                    </a:lnTo>
                    <a:lnTo>
                      <a:pt x="1525" y="498"/>
                    </a:lnTo>
                    <a:lnTo>
                      <a:pt x="1486" y="518"/>
                    </a:lnTo>
                    <a:lnTo>
                      <a:pt x="1449" y="537"/>
                    </a:lnTo>
                    <a:lnTo>
                      <a:pt x="1410" y="547"/>
                    </a:lnTo>
                    <a:lnTo>
                      <a:pt x="1372" y="566"/>
                    </a:lnTo>
                    <a:lnTo>
                      <a:pt x="1333" y="575"/>
                    </a:lnTo>
                    <a:lnTo>
                      <a:pt x="1295" y="586"/>
                    </a:lnTo>
                    <a:lnTo>
                      <a:pt x="1247" y="586"/>
                    </a:lnTo>
                    <a:lnTo>
                      <a:pt x="1199" y="586"/>
                    </a:lnTo>
                    <a:lnTo>
                      <a:pt x="1180" y="604"/>
                    </a:lnTo>
                    <a:lnTo>
                      <a:pt x="1161" y="633"/>
                    </a:lnTo>
                    <a:lnTo>
                      <a:pt x="1151" y="653"/>
                    </a:lnTo>
                    <a:lnTo>
                      <a:pt x="1133" y="681"/>
                    </a:lnTo>
                    <a:lnTo>
                      <a:pt x="1122" y="700"/>
                    </a:lnTo>
                    <a:lnTo>
                      <a:pt x="1113" y="728"/>
                    </a:lnTo>
                    <a:lnTo>
                      <a:pt x="1103" y="758"/>
                    </a:lnTo>
                    <a:lnTo>
                      <a:pt x="1103" y="786"/>
                    </a:lnTo>
                    <a:lnTo>
                      <a:pt x="1065" y="816"/>
                    </a:lnTo>
                    <a:lnTo>
                      <a:pt x="1036" y="844"/>
                    </a:lnTo>
                    <a:lnTo>
                      <a:pt x="998" y="863"/>
                    </a:lnTo>
                    <a:lnTo>
                      <a:pt x="950" y="883"/>
                    </a:lnTo>
                    <a:lnTo>
                      <a:pt x="873" y="902"/>
                    </a:lnTo>
                    <a:lnTo>
                      <a:pt x="778" y="911"/>
                    </a:lnTo>
                    <a:lnTo>
                      <a:pt x="690" y="921"/>
                    </a:lnTo>
                    <a:lnTo>
                      <a:pt x="604" y="930"/>
                    </a:lnTo>
                    <a:lnTo>
                      <a:pt x="557" y="939"/>
                    </a:lnTo>
                    <a:lnTo>
                      <a:pt x="518" y="959"/>
                    </a:lnTo>
                    <a:lnTo>
                      <a:pt x="479" y="969"/>
                    </a:lnTo>
                    <a:lnTo>
                      <a:pt x="451" y="997"/>
                    </a:lnTo>
                    <a:lnTo>
                      <a:pt x="423" y="988"/>
                    </a:lnTo>
                    <a:lnTo>
                      <a:pt x="393" y="988"/>
                    </a:lnTo>
                    <a:lnTo>
                      <a:pt x="374" y="978"/>
                    </a:lnTo>
                    <a:lnTo>
                      <a:pt x="355" y="969"/>
                    </a:lnTo>
                    <a:lnTo>
                      <a:pt x="335" y="959"/>
                    </a:lnTo>
                    <a:lnTo>
                      <a:pt x="326" y="939"/>
                    </a:lnTo>
                    <a:lnTo>
                      <a:pt x="307" y="921"/>
                    </a:lnTo>
                    <a:lnTo>
                      <a:pt x="298" y="892"/>
                    </a:lnTo>
                    <a:lnTo>
                      <a:pt x="260" y="873"/>
                    </a:lnTo>
                    <a:lnTo>
                      <a:pt x="202" y="863"/>
                    </a:lnTo>
                    <a:lnTo>
                      <a:pt x="154" y="853"/>
                    </a:lnTo>
                    <a:lnTo>
                      <a:pt x="96" y="844"/>
                    </a:lnTo>
                    <a:lnTo>
                      <a:pt x="49" y="825"/>
                    </a:lnTo>
                    <a:lnTo>
                      <a:pt x="19" y="806"/>
                    </a:lnTo>
                    <a:lnTo>
                      <a:pt x="10" y="786"/>
                    </a:lnTo>
                    <a:lnTo>
                      <a:pt x="0" y="767"/>
                    </a:lnTo>
                    <a:lnTo>
                      <a:pt x="0" y="748"/>
                    </a:lnTo>
                    <a:lnTo>
                      <a:pt x="10" y="709"/>
                    </a:lnTo>
                    <a:lnTo>
                      <a:pt x="38" y="681"/>
                    </a:lnTo>
                    <a:lnTo>
                      <a:pt x="58" y="653"/>
                    </a:lnTo>
                    <a:lnTo>
                      <a:pt x="68" y="614"/>
                    </a:lnTo>
                    <a:lnTo>
                      <a:pt x="87" y="586"/>
                    </a:lnTo>
                    <a:lnTo>
                      <a:pt x="96" y="508"/>
                    </a:lnTo>
                    <a:lnTo>
                      <a:pt x="96" y="422"/>
                    </a:lnTo>
                    <a:lnTo>
                      <a:pt x="96" y="345"/>
                    </a:lnTo>
                    <a:lnTo>
                      <a:pt x="87" y="259"/>
                    </a:lnTo>
                    <a:lnTo>
                      <a:pt x="87" y="182"/>
                    </a:lnTo>
                    <a:lnTo>
                      <a:pt x="77" y="106"/>
                    </a:lnTo>
                    <a:lnTo>
                      <a:pt x="202" y="106"/>
                    </a:lnTo>
                    <a:lnTo>
                      <a:pt x="317" y="106"/>
                    </a:lnTo>
                    <a:lnTo>
                      <a:pt x="432" y="96"/>
                    </a:lnTo>
                    <a:lnTo>
                      <a:pt x="548" y="87"/>
                    </a:lnTo>
                    <a:lnTo>
                      <a:pt x="662" y="67"/>
                    </a:lnTo>
                    <a:lnTo>
                      <a:pt x="778" y="48"/>
                    </a:lnTo>
                    <a:lnTo>
                      <a:pt x="892" y="29"/>
                    </a:lnTo>
                    <a:lnTo>
                      <a:pt x="998" y="0"/>
                    </a:lnTo>
                    <a:close/>
                  </a:path>
                </a:pathLst>
              </a:custGeom>
              <a:solidFill>
                <a:srgbClr val="999999"/>
              </a:solidFill>
              <a:ln w="9525">
                <a:noFill/>
                <a:round/>
                <a:headEnd/>
                <a:tailEnd/>
              </a:ln>
            </p:spPr>
            <p:txBody>
              <a:bodyPr>
                <a:prstTxWarp prst="textNoShape">
                  <a:avLst/>
                </a:prstTxWarp>
              </a:bodyPr>
              <a:lstStyle/>
              <a:p>
                <a:endParaRPr lang="en-US"/>
              </a:p>
            </p:txBody>
          </p:sp>
          <p:sp>
            <p:nvSpPr>
              <p:cNvPr id="67962" name="Freeform 815"/>
              <p:cNvSpPr>
                <a:spLocks noChangeAspect="1"/>
              </p:cNvSpPr>
              <p:nvPr/>
            </p:nvSpPr>
            <p:spPr bwMode="auto">
              <a:xfrm>
                <a:off x="1462" y="3054"/>
                <a:ext cx="140" cy="136"/>
              </a:xfrm>
              <a:custGeom>
                <a:avLst/>
                <a:gdLst>
                  <a:gd name="T0" fmla="*/ 691 w 700"/>
                  <a:gd name="T1" fmla="*/ 183 h 682"/>
                  <a:gd name="T2" fmla="*/ 700 w 700"/>
                  <a:gd name="T3" fmla="*/ 250 h 682"/>
                  <a:gd name="T4" fmla="*/ 700 w 700"/>
                  <a:gd name="T5" fmla="*/ 317 h 682"/>
                  <a:gd name="T6" fmla="*/ 700 w 700"/>
                  <a:gd name="T7" fmla="*/ 385 h 682"/>
                  <a:gd name="T8" fmla="*/ 691 w 700"/>
                  <a:gd name="T9" fmla="*/ 441 h 682"/>
                  <a:gd name="T10" fmla="*/ 661 w 700"/>
                  <a:gd name="T11" fmla="*/ 499 h 682"/>
                  <a:gd name="T12" fmla="*/ 623 w 700"/>
                  <a:gd name="T13" fmla="*/ 547 h 682"/>
                  <a:gd name="T14" fmla="*/ 575 w 700"/>
                  <a:gd name="T15" fmla="*/ 585 h 682"/>
                  <a:gd name="T16" fmla="*/ 508 w 700"/>
                  <a:gd name="T17" fmla="*/ 615 h 682"/>
                  <a:gd name="T18" fmla="*/ 470 w 700"/>
                  <a:gd name="T19" fmla="*/ 624 h 682"/>
                  <a:gd name="T20" fmla="*/ 422 w 700"/>
                  <a:gd name="T21" fmla="*/ 643 h 682"/>
                  <a:gd name="T22" fmla="*/ 374 w 700"/>
                  <a:gd name="T23" fmla="*/ 662 h 682"/>
                  <a:gd name="T24" fmla="*/ 326 w 700"/>
                  <a:gd name="T25" fmla="*/ 672 h 682"/>
                  <a:gd name="T26" fmla="*/ 278 w 700"/>
                  <a:gd name="T27" fmla="*/ 682 h 682"/>
                  <a:gd name="T28" fmla="*/ 239 w 700"/>
                  <a:gd name="T29" fmla="*/ 672 h 682"/>
                  <a:gd name="T30" fmla="*/ 192 w 700"/>
                  <a:gd name="T31" fmla="*/ 662 h 682"/>
                  <a:gd name="T32" fmla="*/ 153 w 700"/>
                  <a:gd name="T33" fmla="*/ 624 h 682"/>
                  <a:gd name="T34" fmla="*/ 125 w 700"/>
                  <a:gd name="T35" fmla="*/ 624 h 682"/>
                  <a:gd name="T36" fmla="*/ 106 w 700"/>
                  <a:gd name="T37" fmla="*/ 624 h 682"/>
                  <a:gd name="T38" fmla="*/ 76 w 700"/>
                  <a:gd name="T39" fmla="*/ 624 h 682"/>
                  <a:gd name="T40" fmla="*/ 57 w 700"/>
                  <a:gd name="T41" fmla="*/ 605 h 682"/>
                  <a:gd name="T42" fmla="*/ 39 w 700"/>
                  <a:gd name="T43" fmla="*/ 596 h 682"/>
                  <a:gd name="T44" fmla="*/ 29 w 700"/>
                  <a:gd name="T45" fmla="*/ 576 h 682"/>
                  <a:gd name="T46" fmla="*/ 9 w 700"/>
                  <a:gd name="T47" fmla="*/ 557 h 682"/>
                  <a:gd name="T48" fmla="*/ 0 w 700"/>
                  <a:gd name="T49" fmla="*/ 538 h 682"/>
                  <a:gd name="T50" fmla="*/ 0 w 700"/>
                  <a:gd name="T51" fmla="*/ 490 h 682"/>
                  <a:gd name="T52" fmla="*/ 0 w 700"/>
                  <a:gd name="T53" fmla="*/ 432 h 682"/>
                  <a:gd name="T54" fmla="*/ 0 w 700"/>
                  <a:gd name="T55" fmla="*/ 374 h 682"/>
                  <a:gd name="T56" fmla="*/ 0 w 700"/>
                  <a:gd name="T57" fmla="*/ 317 h 682"/>
                  <a:gd name="T58" fmla="*/ 9 w 700"/>
                  <a:gd name="T59" fmla="*/ 260 h 682"/>
                  <a:gd name="T60" fmla="*/ 29 w 700"/>
                  <a:gd name="T61" fmla="*/ 202 h 682"/>
                  <a:gd name="T62" fmla="*/ 48 w 700"/>
                  <a:gd name="T63" fmla="*/ 154 h 682"/>
                  <a:gd name="T64" fmla="*/ 86 w 700"/>
                  <a:gd name="T65" fmla="*/ 116 h 682"/>
                  <a:gd name="T66" fmla="*/ 125 w 700"/>
                  <a:gd name="T67" fmla="*/ 77 h 682"/>
                  <a:gd name="T68" fmla="*/ 173 w 700"/>
                  <a:gd name="T69" fmla="*/ 49 h 682"/>
                  <a:gd name="T70" fmla="*/ 230 w 700"/>
                  <a:gd name="T71" fmla="*/ 30 h 682"/>
                  <a:gd name="T72" fmla="*/ 278 w 700"/>
                  <a:gd name="T73" fmla="*/ 10 h 682"/>
                  <a:gd name="T74" fmla="*/ 336 w 700"/>
                  <a:gd name="T75" fmla="*/ 0 h 682"/>
                  <a:gd name="T76" fmla="*/ 392 w 700"/>
                  <a:gd name="T77" fmla="*/ 0 h 682"/>
                  <a:gd name="T78" fmla="*/ 441 w 700"/>
                  <a:gd name="T79" fmla="*/ 10 h 682"/>
                  <a:gd name="T80" fmla="*/ 499 w 700"/>
                  <a:gd name="T81" fmla="*/ 19 h 682"/>
                  <a:gd name="T82" fmla="*/ 527 w 700"/>
                  <a:gd name="T83" fmla="*/ 30 h 682"/>
                  <a:gd name="T84" fmla="*/ 556 w 700"/>
                  <a:gd name="T85" fmla="*/ 39 h 682"/>
                  <a:gd name="T86" fmla="*/ 585 w 700"/>
                  <a:gd name="T87" fmla="*/ 58 h 682"/>
                  <a:gd name="T88" fmla="*/ 604 w 700"/>
                  <a:gd name="T89" fmla="*/ 86 h 682"/>
                  <a:gd name="T90" fmla="*/ 633 w 700"/>
                  <a:gd name="T91" fmla="*/ 106 h 682"/>
                  <a:gd name="T92" fmla="*/ 652 w 700"/>
                  <a:gd name="T93" fmla="*/ 135 h 682"/>
                  <a:gd name="T94" fmla="*/ 671 w 700"/>
                  <a:gd name="T95" fmla="*/ 163 h 682"/>
                  <a:gd name="T96" fmla="*/ 691 w 700"/>
                  <a:gd name="T97" fmla="*/ 183 h 68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700"/>
                  <a:gd name="T148" fmla="*/ 0 h 682"/>
                  <a:gd name="T149" fmla="*/ 700 w 700"/>
                  <a:gd name="T150" fmla="*/ 682 h 68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700" h="682">
                    <a:moveTo>
                      <a:pt x="691" y="183"/>
                    </a:moveTo>
                    <a:lnTo>
                      <a:pt x="700" y="250"/>
                    </a:lnTo>
                    <a:lnTo>
                      <a:pt x="700" y="317"/>
                    </a:lnTo>
                    <a:lnTo>
                      <a:pt x="700" y="385"/>
                    </a:lnTo>
                    <a:lnTo>
                      <a:pt x="691" y="441"/>
                    </a:lnTo>
                    <a:lnTo>
                      <a:pt x="661" y="499"/>
                    </a:lnTo>
                    <a:lnTo>
                      <a:pt x="623" y="547"/>
                    </a:lnTo>
                    <a:lnTo>
                      <a:pt x="575" y="585"/>
                    </a:lnTo>
                    <a:lnTo>
                      <a:pt x="508" y="615"/>
                    </a:lnTo>
                    <a:lnTo>
                      <a:pt x="470" y="624"/>
                    </a:lnTo>
                    <a:lnTo>
                      <a:pt x="422" y="643"/>
                    </a:lnTo>
                    <a:lnTo>
                      <a:pt x="374" y="662"/>
                    </a:lnTo>
                    <a:lnTo>
                      <a:pt x="326" y="672"/>
                    </a:lnTo>
                    <a:lnTo>
                      <a:pt x="278" y="682"/>
                    </a:lnTo>
                    <a:lnTo>
                      <a:pt x="239" y="672"/>
                    </a:lnTo>
                    <a:lnTo>
                      <a:pt x="192" y="662"/>
                    </a:lnTo>
                    <a:lnTo>
                      <a:pt x="153" y="624"/>
                    </a:lnTo>
                    <a:lnTo>
                      <a:pt x="125" y="624"/>
                    </a:lnTo>
                    <a:lnTo>
                      <a:pt x="106" y="624"/>
                    </a:lnTo>
                    <a:lnTo>
                      <a:pt x="76" y="624"/>
                    </a:lnTo>
                    <a:lnTo>
                      <a:pt x="57" y="605"/>
                    </a:lnTo>
                    <a:lnTo>
                      <a:pt x="39" y="596"/>
                    </a:lnTo>
                    <a:lnTo>
                      <a:pt x="29" y="576"/>
                    </a:lnTo>
                    <a:lnTo>
                      <a:pt x="9" y="557"/>
                    </a:lnTo>
                    <a:lnTo>
                      <a:pt x="0" y="538"/>
                    </a:lnTo>
                    <a:lnTo>
                      <a:pt x="0" y="490"/>
                    </a:lnTo>
                    <a:lnTo>
                      <a:pt x="0" y="432"/>
                    </a:lnTo>
                    <a:lnTo>
                      <a:pt x="0" y="374"/>
                    </a:lnTo>
                    <a:lnTo>
                      <a:pt x="0" y="317"/>
                    </a:lnTo>
                    <a:lnTo>
                      <a:pt x="9" y="260"/>
                    </a:lnTo>
                    <a:lnTo>
                      <a:pt x="29" y="202"/>
                    </a:lnTo>
                    <a:lnTo>
                      <a:pt x="48" y="154"/>
                    </a:lnTo>
                    <a:lnTo>
                      <a:pt x="86" y="116"/>
                    </a:lnTo>
                    <a:lnTo>
                      <a:pt x="125" y="77"/>
                    </a:lnTo>
                    <a:lnTo>
                      <a:pt x="173" y="49"/>
                    </a:lnTo>
                    <a:lnTo>
                      <a:pt x="230" y="30"/>
                    </a:lnTo>
                    <a:lnTo>
                      <a:pt x="278" y="10"/>
                    </a:lnTo>
                    <a:lnTo>
                      <a:pt x="336" y="0"/>
                    </a:lnTo>
                    <a:lnTo>
                      <a:pt x="392" y="0"/>
                    </a:lnTo>
                    <a:lnTo>
                      <a:pt x="441" y="10"/>
                    </a:lnTo>
                    <a:lnTo>
                      <a:pt x="499" y="19"/>
                    </a:lnTo>
                    <a:lnTo>
                      <a:pt x="527" y="30"/>
                    </a:lnTo>
                    <a:lnTo>
                      <a:pt x="556" y="39"/>
                    </a:lnTo>
                    <a:lnTo>
                      <a:pt x="585" y="58"/>
                    </a:lnTo>
                    <a:lnTo>
                      <a:pt x="604" y="86"/>
                    </a:lnTo>
                    <a:lnTo>
                      <a:pt x="633" y="106"/>
                    </a:lnTo>
                    <a:lnTo>
                      <a:pt x="652" y="135"/>
                    </a:lnTo>
                    <a:lnTo>
                      <a:pt x="671" y="163"/>
                    </a:lnTo>
                    <a:lnTo>
                      <a:pt x="691" y="183"/>
                    </a:lnTo>
                    <a:close/>
                  </a:path>
                </a:pathLst>
              </a:custGeom>
              <a:solidFill>
                <a:srgbClr val="000000"/>
              </a:solidFill>
              <a:ln w="9525">
                <a:noFill/>
                <a:round/>
                <a:headEnd/>
                <a:tailEnd/>
              </a:ln>
            </p:spPr>
            <p:txBody>
              <a:bodyPr>
                <a:prstTxWarp prst="textNoShape">
                  <a:avLst/>
                </a:prstTxWarp>
              </a:bodyPr>
              <a:lstStyle/>
              <a:p>
                <a:endParaRPr lang="en-US"/>
              </a:p>
            </p:txBody>
          </p:sp>
          <p:sp>
            <p:nvSpPr>
              <p:cNvPr id="67963" name="Freeform 816"/>
              <p:cNvSpPr>
                <a:spLocks noChangeAspect="1"/>
              </p:cNvSpPr>
              <p:nvPr/>
            </p:nvSpPr>
            <p:spPr bwMode="auto">
              <a:xfrm>
                <a:off x="2104" y="3054"/>
                <a:ext cx="102" cy="25"/>
              </a:xfrm>
              <a:custGeom>
                <a:avLst/>
                <a:gdLst>
                  <a:gd name="T0" fmla="*/ 509 w 509"/>
                  <a:gd name="T1" fmla="*/ 30 h 125"/>
                  <a:gd name="T2" fmla="*/ 509 w 509"/>
                  <a:gd name="T3" fmla="*/ 49 h 125"/>
                  <a:gd name="T4" fmla="*/ 509 w 509"/>
                  <a:gd name="T5" fmla="*/ 58 h 125"/>
                  <a:gd name="T6" fmla="*/ 499 w 509"/>
                  <a:gd name="T7" fmla="*/ 77 h 125"/>
                  <a:gd name="T8" fmla="*/ 480 w 509"/>
                  <a:gd name="T9" fmla="*/ 77 h 125"/>
                  <a:gd name="T10" fmla="*/ 471 w 509"/>
                  <a:gd name="T11" fmla="*/ 86 h 125"/>
                  <a:gd name="T12" fmla="*/ 452 w 509"/>
                  <a:gd name="T13" fmla="*/ 86 h 125"/>
                  <a:gd name="T14" fmla="*/ 441 w 509"/>
                  <a:gd name="T15" fmla="*/ 97 h 125"/>
                  <a:gd name="T16" fmla="*/ 423 w 509"/>
                  <a:gd name="T17" fmla="*/ 97 h 125"/>
                  <a:gd name="T18" fmla="*/ 374 w 509"/>
                  <a:gd name="T19" fmla="*/ 106 h 125"/>
                  <a:gd name="T20" fmla="*/ 317 w 509"/>
                  <a:gd name="T21" fmla="*/ 106 h 125"/>
                  <a:gd name="T22" fmla="*/ 269 w 509"/>
                  <a:gd name="T23" fmla="*/ 116 h 125"/>
                  <a:gd name="T24" fmla="*/ 211 w 509"/>
                  <a:gd name="T25" fmla="*/ 125 h 125"/>
                  <a:gd name="T26" fmla="*/ 155 w 509"/>
                  <a:gd name="T27" fmla="*/ 125 h 125"/>
                  <a:gd name="T28" fmla="*/ 106 w 509"/>
                  <a:gd name="T29" fmla="*/ 125 h 125"/>
                  <a:gd name="T30" fmla="*/ 49 w 509"/>
                  <a:gd name="T31" fmla="*/ 116 h 125"/>
                  <a:gd name="T32" fmla="*/ 0 w 509"/>
                  <a:gd name="T33" fmla="*/ 97 h 125"/>
                  <a:gd name="T34" fmla="*/ 0 w 509"/>
                  <a:gd name="T35" fmla="*/ 86 h 125"/>
                  <a:gd name="T36" fmla="*/ 0 w 509"/>
                  <a:gd name="T37" fmla="*/ 77 h 125"/>
                  <a:gd name="T38" fmla="*/ 11 w 509"/>
                  <a:gd name="T39" fmla="*/ 67 h 125"/>
                  <a:gd name="T40" fmla="*/ 20 w 509"/>
                  <a:gd name="T41" fmla="*/ 58 h 125"/>
                  <a:gd name="T42" fmla="*/ 20 w 509"/>
                  <a:gd name="T43" fmla="*/ 49 h 125"/>
                  <a:gd name="T44" fmla="*/ 30 w 509"/>
                  <a:gd name="T45" fmla="*/ 49 h 125"/>
                  <a:gd name="T46" fmla="*/ 77 w 509"/>
                  <a:gd name="T47" fmla="*/ 58 h 125"/>
                  <a:gd name="T48" fmla="*/ 135 w 509"/>
                  <a:gd name="T49" fmla="*/ 58 h 125"/>
                  <a:gd name="T50" fmla="*/ 183 w 509"/>
                  <a:gd name="T51" fmla="*/ 58 h 125"/>
                  <a:gd name="T52" fmla="*/ 241 w 509"/>
                  <a:gd name="T53" fmla="*/ 58 h 125"/>
                  <a:gd name="T54" fmla="*/ 299 w 509"/>
                  <a:gd name="T55" fmla="*/ 49 h 125"/>
                  <a:gd name="T56" fmla="*/ 346 w 509"/>
                  <a:gd name="T57" fmla="*/ 39 h 125"/>
                  <a:gd name="T58" fmla="*/ 404 w 509"/>
                  <a:gd name="T59" fmla="*/ 30 h 125"/>
                  <a:gd name="T60" fmla="*/ 452 w 509"/>
                  <a:gd name="T61" fmla="*/ 19 h 125"/>
                  <a:gd name="T62" fmla="*/ 461 w 509"/>
                  <a:gd name="T63" fmla="*/ 10 h 125"/>
                  <a:gd name="T64" fmla="*/ 471 w 509"/>
                  <a:gd name="T65" fmla="*/ 0 h 125"/>
                  <a:gd name="T66" fmla="*/ 480 w 509"/>
                  <a:gd name="T67" fmla="*/ 0 h 125"/>
                  <a:gd name="T68" fmla="*/ 480 w 509"/>
                  <a:gd name="T69" fmla="*/ 10 h 125"/>
                  <a:gd name="T70" fmla="*/ 490 w 509"/>
                  <a:gd name="T71" fmla="*/ 10 h 125"/>
                  <a:gd name="T72" fmla="*/ 499 w 509"/>
                  <a:gd name="T73" fmla="*/ 19 h 125"/>
                  <a:gd name="T74" fmla="*/ 509 w 509"/>
                  <a:gd name="T75" fmla="*/ 19 h 125"/>
                  <a:gd name="T76" fmla="*/ 509 w 509"/>
                  <a:gd name="T77" fmla="*/ 30 h 125"/>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509"/>
                  <a:gd name="T118" fmla="*/ 0 h 125"/>
                  <a:gd name="T119" fmla="*/ 509 w 509"/>
                  <a:gd name="T120" fmla="*/ 125 h 125"/>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509" h="125">
                    <a:moveTo>
                      <a:pt x="509" y="30"/>
                    </a:moveTo>
                    <a:lnTo>
                      <a:pt x="509" y="49"/>
                    </a:lnTo>
                    <a:lnTo>
                      <a:pt x="509" y="58"/>
                    </a:lnTo>
                    <a:lnTo>
                      <a:pt x="499" y="77"/>
                    </a:lnTo>
                    <a:lnTo>
                      <a:pt x="480" y="77"/>
                    </a:lnTo>
                    <a:lnTo>
                      <a:pt x="471" y="86"/>
                    </a:lnTo>
                    <a:lnTo>
                      <a:pt x="452" y="86"/>
                    </a:lnTo>
                    <a:lnTo>
                      <a:pt x="441" y="97"/>
                    </a:lnTo>
                    <a:lnTo>
                      <a:pt x="423" y="97"/>
                    </a:lnTo>
                    <a:lnTo>
                      <a:pt x="374" y="106"/>
                    </a:lnTo>
                    <a:lnTo>
                      <a:pt x="317" y="106"/>
                    </a:lnTo>
                    <a:lnTo>
                      <a:pt x="269" y="116"/>
                    </a:lnTo>
                    <a:lnTo>
                      <a:pt x="211" y="125"/>
                    </a:lnTo>
                    <a:lnTo>
                      <a:pt x="155" y="125"/>
                    </a:lnTo>
                    <a:lnTo>
                      <a:pt x="106" y="125"/>
                    </a:lnTo>
                    <a:lnTo>
                      <a:pt x="49" y="116"/>
                    </a:lnTo>
                    <a:lnTo>
                      <a:pt x="0" y="97"/>
                    </a:lnTo>
                    <a:lnTo>
                      <a:pt x="0" y="86"/>
                    </a:lnTo>
                    <a:lnTo>
                      <a:pt x="0" y="77"/>
                    </a:lnTo>
                    <a:lnTo>
                      <a:pt x="11" y="67"/>
                    </a:lnTo>
                    <a:lnTo>
                      <a:pt x="20" y="58"/>
                    </a:lnTo>
                    <a:lnTo>
                      <a:pt x="20" y="49"/>
                    </a:lnTo>
                    <a:lnTo>
                      <a:pt x="30" y="49"/>
                    </a:lnTo>
                    <a:lnTo>
                      <a:pt x="77" y="58"/>
                    </a:lnTo>
                    <a:lnTo>
                      <a:pt x="135" y="58"/>
                    </a:lnTo>
                    <a:lnTo>
                      <a:pt x="183" y="58"/>
                    </a:lnTo>
                    <a:lnTo>
                      <a:pt x="241" y="58"/>
                    </a:lnTo>
                    <a:lnTo>
                      <a:pt x="299" y="49"/>
                    </a:lnTo>
                    <a:lnTo>
                      <a:pt x="346" y="39"/>
                    </a:lnTo>
                    <a:lnTo>
                      <a:pt x="404" y="30"/>
                    </a:lnTo>
                    <a:lnTo>
                      <a:pt x="452" y="19"/>
                    </a:lnTo>
                    <a:lnTo>
                      <a:pt x="461" y="10"/>
                    </a:lnTo>
                    <a:lnTo>
                      <a:pt x="471" y="0"/>
                    </a:lnTo>
                    <a:lnTo>
                      <a:pt x="480" y="0"/>
                    </a:lnTo>
                    <a:lnTo>
                      <a:pt x="480" y="10"/>
                    </a:lnTo>
                    <a:lnTo>
                      <a:pt x="490" y="10"/>
                    </a:lnTo>
                    <a:lnTo>
                      <a:pt x="499" y="19"/>
                    </a:lnTo>
                    <a:lnTo>
                      <a:pt x="509" y="19"/>
                    </a:lnTo>
                    <a:lnTo>
                      <a:pt x="509" y="30"/>
                    </a:lnTo>
                    <a:close/>
                  </a:path>
                </a:pathLst>
              </a:custGeom>
              <a:solidFill>
                <a:srgbClr val="000000"/>
              </a:solidFill>
              <a:ln w="9525">
                <a:noFill/>
                <a:round/>
                <a:headEnd/>
                <a:tailEnd/>
              </a:ln>
            </p:spPr>
            <p:txBody>
              <a:bodyPr>
                <a:prstTxWarp prst="textNoShape">
                  <a:avLst/>
                </a:prstTxWarp>
              </a:bodyPr>
              <a:lstStyle/>
              <a:p>
                <a:endParaRPr lang="en-US"/>
              </a:p>
            </p:txBody>
          </p:sp>
          <p:sp>
            <p:nvSpPr>
              <p:cNvPr id="67964" name="Freeform 817"/>
              <p:cNvSpPr>
                <a:spLocks noChangeAspect="1"/>
              </p:cNvSpPr>
              <p:nvPr/>
            </p:nvSpPr>
            <p:spPr bwMode="auto">
              <a:xfrm>
                <a:off x="1521" y="3088"/>
                <a:ext cx="60" cy="73"/>
              </a:xfrm>
              <a:custGeom>
                <a:avLst/>
                <a:gdLst>
                  <a:gd name="T0" fmla="*/ 297 w 297"/>
                  <a:gd name="T1" fmla="*/ 154 h 365"/>
                  <a:gd name="T2" fmla="*/ 288 w 297"/>
                  <a:gd name="T3" fmla="*/ 182 h 365"/>
                  <a:gd name="T4" fmla="*/ 269 w 297"/>
                  <a:gd name="T5" fmla="*/ 221 h 365"/>
                  <a:gd name="T6" fmla="*/ 259 w 297"/>
                  <a:gd name="T7" fmla="*/ 259 h 365"/>
                  <a:gd name="T8" fmla="*/ 239 w 297"/>
                  <a:gd name="T9" fmla="*/ 288 h 365"/>
                  <a:gd name="T10" fmla="*/ 220 w 297"/>
                  <a:gd name="T11" fmla="*/ 317 h 365"/>
                  <a:gd name="T12" fmla="*/ 192 w 297"/>
                  <a:gd name="T13" fmla="*/ 335 h 365"/>
                  <a:gd name="T14" fmla="*/ 164 w 297"/>
                  <a:gd name="T15" fmla="*/ 354 h 365"/>
                  <a:gd name="T16" fmla="*/ 125 w 297"/>
                  <a:gd name="T17" fmla="*/ 365 h 365"/>
                  <a:gd name="T18" fmla="*/ 144 w 297"/>
                  <a:gd name="T19" fmla="*/ 335 h 365"/>
                  <a:gd name="T20" fmla="*/ 164 w 297"/>
                  <a:gd name="T21" fmla="*/ 307 h 365"/>
                  <a:gd name="T22" fmla="*/ 183 w 297"/>
                  <a:gd name="T23" fmla="*/ 279 h 365"/>
                  <a:gd name="T24" fmla="*/ 202 w 297"/>
                  <a:gd name="T25" fmla="*/ 249 h 365"/>
                  <a:gd name="T26" fmla="*/ 211 w 297"/>
                  <a:gd name="T27" fmla="*/ 212 h 365"/>
                  <a:gd name="T28" fmla="*/ 211 w 297"/>
                  <a:gd name="T29" fmla="*/ 173 h 365"/>
                  <a:gd name="T30" fmla="*/ 202 w 297"/>
                  <a:gd name="T31" fmla="*/ 144 h 365"/>
                  <a:gd name="T32" fmla="*/ 173 w 297"/>
                  <a:gd name="T33" fmla="*/ 115 h 365"/>
                  <a:gd name="T34" fmla="*/ 144 w 297"/>
                  <a:gd name="T35" fmla="*/ 87 h 365"/>
                  <a:gd name="T36" fmla="*/ 125 w 297"/>
                  <a:gd name="T37" fmla="*/ 77 h 365"/>
                  <a:gd name="T38" fmla="*/ 95 w 297"/>
                  <a:gd name="T39" fmla="*/ 87 h 365"/>
                  <a:gd name="T40" fmla="*/ 67 w 297"/>
                  <a:gd name="T41" fmla="*/ 96 h 365"/>
                  <a:gd name="T42" fmla="*/ 48 w 297"/>
                  <a:gd name="T43" fmla="*/ 106 h 365"/>
                  <a:gd name="T44" fmla="*/ 20 w 297"/>
                  <a:gd name="T45" fmla="*/ 106 h 365"/>
                  <a:gd name="T46" fmla="*/ 9 w 297"/>
                  <a:gd name="T47" fmla="*/ 96 h 365"/>
                  <a:gd name="T48" fmla="*/ 0 w 297"/>
                  <a:gd name="T49" fmla="*/ 57 h 365"/>
                  <a:gd name="T50" fmla="*/ 39 w 297"/>
                  <a:gd name="T51" fmla="*/ 19 h 365"/>
                  <a:gd name="T52" fmla="*/ 86 w 297"/>
                  <a:gd name="T53" fmla="*/ 0 h 365"/>
                  <a:gd name="T54" fmla="*/ 144 w 297"/>
                  <a:gd name="T55" fmla="*/ 0 h 365"/>
                  <a:gd name="T56" fmla="*/ 202 w 297"/>
                  <a:gd name="T57" fmla="*/ 0 h 365"/>
                  <a:gd name="T58" fmla="*/ 250 w 297"/>
                  <a:gd name="T59" fmla="*/ 19 h 365"/>
                  <a:gd name="T60" fmla="*/ 278 w 297"/>
                  <a:gd name="T61" fmla="*/ 48 h 365"/>
                  <a:gd name="T62" fmla="*/ 297 w 297"/>
                  <a:gd name="T63" fmla="*/ 68 h 365"/>
                  <a:gd name="T64" fmla="*/ 297 w 297"/>
                  <a:gd name="T65" fmla="*/ 96 h 365"/>
                  <a:gd name="T66" fmla="*/ 297 w 297"/>
                  <a:gd name="T67" fmla="*/ 124 h 365"/>
                  <a:gd name="T68" fmla="*/ 297 w 297"/>
                  <a:gd name="T69" fmla="*/ 154 h 36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97"/>
                  <a:gd name="T106" fmla="*/ 0 h 365"/>
                  <a:gd name="T107" fmla="*/ 297 w 297"/>
                  <a:gd name="T108" fmla="*/ 365 h 36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97" h="365">
                    <a:moveTo>
                      <a:pt x="297" y="154"/>
                    </a:moveTo>
                    <a:lnTo>
                      <a:pt x="288" y="182"/>
                    </a:lnTo>
                    <a:lnTo>
                      <a:pt x="269" y="221"/>
                    </a:lnTo>
                    <a:lnTo>
                      <a:pt x="259" y="259"/>
                    </a:lnTo>
                    <a:lnTo>
                      <a:pt x="239" y="288"/>
                    </a:lnTo>
                    <a:lnTo>
                      <a:pt x="220" y="317"/>
                    </a:lnTo>
                    <a:lnTo>
                      <a:pt x="192" y="335"/>
                    </a:lnTo>
                    <a:lnTo>
                      <a:pt x="164" y="354"/>
                    </a:lnTo>
                    <a:lnTo>
                      <a:pt x="125" y="365"/>
                    </a:lnTo>
                    <a:lnTo>
                      <a:pt x="144" y="335"/>
                    </a:lnTo>
                    <a:lnTo>
                      <a:pt x="164" y="307"/>
                    </a:lnTo>
                    <a:lnTo>
                      <a:pt x="183" y="279"/>
                    </a:lnTo>
                    <a:lnTo>
                      <a:pt x="202" y="249"/>
                    </a:lnTo>
                    <a:lnTo>
                      <a:pt x="211" y="212"/>
                    </a:lnTo>
                    <a:lnTo>
                      <a:pt x="211" y="173"/>
                    </a:lnTo>
                    <a:lnTo>
                      <a:pt x="202" y="144"/>
                    </a:lnTo>
                    <a:lnTo>
                      <a:pt x="173" y="115"/>
                    </a:lnTo>
                    <a:lnTo>
                      <a:pt x="144" y="87"/>
                    </a:lnTo>
                    <a:lnTo>
                      <a:pt x="125" y="77"/>
                    </a:lnTo>
                    <a:lnTo>
                      <a:pt x="95" y="87"/>
                    </a:lnTo>
                    <a:lnTo>
                      <a:pt x="67" y="96"/>
                    </a:lnTo>
                    <a:lnTo>
                      <a:pt x="48" y="106"/>
                    </a:lnTo>
                    <a:lnTo>
                      <a:pt x="20" y="106"/>
                    </a:lnTo>
                    <a:lnTo>
                      <a:pt x="9" y="96"/>
                    </a:lnTo>
                    <a:lnTo>
                      <a:pt x="0" y="57"/>
                    </a:lnTo>
                    <a:lnTo>
                      <a:pt x="39" y="19"/>
                    </a:lnTo>
                    <a:lnTo>
                      <a:pt x="86" y="0"/>
                    </a:lnTo>
                    <a:lnTo>
                      <a:pt x="144" y="0"/>
                    </a:lnTo>
                    <a:lnTo>
                      <a:pt x="202" y="0"/>
                    </a:lnTo>
                    <a:lnTo>
                      <a:pt x="250" y="19"/>
                    </a:lnTo>
                    <a:lnTo>
                      <a:pt x="278" y="48"/>
                    </a:lnTo>
                    <a:lnTo>
                      <a:pt x="297" y="68"/>
                    </a:lnTo>
                    <a:lnTo>
                      <a:pt x="297" y="96"/>
                    </a:lnTo>
                    <a:lnTo>
                      <a:pt x="297" y="124"/>
                    </a:lnTo>
                    <a:lnTo>
                      <a:pt x="297" y="154"/>
                    </a:lnTo>
                    <a:close/>
                  </a:path>
                </a:pathLst>
              </a:custGeom>
              <a:solidFill>
                <a:srgbClr val="FFFFFF"/>
              </a:solidFill>
              <a:ln w="9525">
                <a:noFill/>
                <a:round/>
                <a:headEnd/>
                <a:tailEnd/>
              </a:ln>
            </p:spPr>
            <p:txBody>
              <a:bodyPr>
                <a:prstTxWarp prst="textNoShape">
                  <a:avLst/>
                </a:prstTxWarp>
              </a:bodyPr>
              <a:lstStyle/>
              <a:p>
                <a:endParaRPr lang="en-US"/>
              </a:p>
            </p:txBody>
          </p:sp>
          <p:sp>
            <p:nvSpPr>
              <p:cNvPr id="67965" name="Freeform 818"/>
              <p:cNvSpPr>
                <a:spLocks noChangeAspect="1"/>
              </p:cNvSpPr>
              <p:nvPr/>
            </p:nvSpPr>
            <p:spPr bwMode="auto">
              <a:xfrm>
                <a:off x="3671" y="3088"/>
                <a:ext cx="1320" cy="240"/>
              </a:xfrm>
              <a:custGeom>
                <a:avLst/>
                <a:gdLst>
                  <a:gd name="T0" fmla="*/ 863 w 6599"/>
                  <a:gd name="T1" fmla="*/ 106 h 1199"/>
                  <a:gd name="T2" fmla="*/ 1161 w 6599"/>
                  <a:gd name="T3" fmla="*/ 134 h 1199"/>
                  <a:gd name="T4" fmla="*/ 1467 w 6599"/>
                  <a:gd name="T5" fmla="*/ 144 h 1199"/>
                  <a:gd name="T6" fmla="*/ 1986 w 6599"/>
                  <a:gd name="T7" fmla="*/ 163 h 1199"/>
                  <a:gd name="T8" fmla="*/ 2704 w 6599"/>
                  <a:gd name="T9" fmla="*/ 182 h 1199"/>
                  <a:gd name="T10" fmla="*/ 3444 w 6599"/>
                  <a:gd name="T11" fmla="*/ 192 h 1199"/>
                  <a:gd name="T12" fmla="*/ 3491 w 6599"/>
                  <a:gd name="T13" fmla="*/ 212 h 1199"/>
                  <a:gd name="T14" fmla="*/ 3549 w 6599"/>
                  <a:gd name="T15" fmla="*/ 221 h 1199"/>
                  <a:gd name="T16" fmla="*/ 3750 w 6599"/>
                  <a:gd name="T17" fmla="*/ 221 h 1199"/>
                  <a:gd name="T18" fmla="*/ 4240 w 6599"/>
                  <a:gd name="T19" fmla="*/ 279 h 1199"/>
                  <a:gd name="T20" fmla="*/ 4728 w 6599"/>
                  <a:gd name="T21" fmla="*/ 345 h 1199"/>
                  <a:gd name="T22" fmla="*/ 5131 w 6599"/>
                  <a:gd name="T23" fmla="*/ 432 h 1199"/>
                  <a:gd name="T24" fmla="*/ 5534 w 6599"/>
                  <a:gd name="T25" fmla="*/ 460 h 1199"/>
                  <a:gd name="T26" fmla="*/ 5918 w 6599"/>
                  <a:gd name="T27" fmla="*/ 537 h 1199"/>
                  <a:gd name="T28" fmla="*/ 6033 w 6599"/>
                  <a:gd name="T29" fmla="*/ 556 h 1199"/>
                  <a:gd name="T30" fmla="*/ 6148 w 6599"/>
                  <a:gd name="T31" fmla="*/ 585 h 1199"/>
                  <a:gd name="T32" fmla="*/ 6263 w 6599"/>
                  <a:gd name="T33" fmla="*/ 604 h 1199"/>
                  <a:gd name="T34" fmla="*/ 6417 w 6599"/>
                  <a:gd name="T35" fmla="*/ 653 h 1199"/>
                  <a:gd name="T36" fmla="*/ 6561 w 6599"/>
                  <a:gd name="T37" fmla="*/ 720 h 1199"/>
                  <a:gd name="T38" fmla="*/ 6599 w 6599"/>
                  <a:gd name="T39" fmla="*/ 844 h 1199"/>
                  <a:gd name="T40" fmla="*/ 6580 w 6599"/>
                  <a:gd name="T41" fmla="*/ 959 h 1199"/>
                  <a:gd name="T42" fmla="*/ 6483 w 6599"/>
                  <a:gd name="T43" fmla="*/ 1036 h 1199"/>
                  <a:gd name="T44" fmla="*/ 6330 w 6599"/>
                  <a:gd name="T45" fmla="*/ 1103 h 1199"/>
                  <a:gd name="T46" fmla="*/ 6176 w 6599"/>
                  <a:gd name="T47" fmla="*/ 1131 h 1199"/>
                  <a:gd name="T48" fmla="*/ 5898 w 6599"/>
                  <a:gd name="T49" fmla="*/ 1180 h 1199"/>
                  <a:gd name="T50" fmla="*/ 5400 w 6599"/>
                  <a:gd name="T51" fmla="*/ 1199 h 1199"/>
                  <a:gd name="T52" fmla="*/ 4892 w 6599"/>
                  <a:gd name="T53" fmla="*/ 1170 h 1199"/>
                  <a:gd name="T54" fmla="*/ 4508 w 6599"/>
                  <a:gd name="T55" fmla="*/ 1142 h 1199"/>
                  <a:gd name="T56" fmla="*/ 4210 w 6599"/>
                  <a:gd name="T57" fmla="*/ 1094 h 1199"/>
                  <a:gd name="T58" fmla="*/ 3923 w 6599"/>
                  <a:gd name="T59" fmla="*/ 1036 h 1199"/>
                  <a:gd name="T60" fmla="*/ 3577 w 6599"/>
                  <a:gd name="T61" fmla="*/ 969 h 1199"/>
                  <a:gd name="T62" fmla="*/ 3233 w 6599"/>
                  <a:gd name="T63" fmla="*/ 883 h 1199"/>
                  <a:gd name="T64" fmla="*/ 2734 w 6599"/>
                  <a:gd name="T65" fmla="*/ 776 h 1199"/>
                  <a:gd name="T66" fmla="*/ 2340 w 6599"/>
                  <a:gd name="T67" fmla="*/ 709 h 1199"/>
                  <a:gd name="T68" fmla="*/ 1803 w 6599"/>
                  <a:gd name="T69" fmla="*/ 643 h 1199"/>
                  <a:gd name="T70" fmla="*/ 1276 w 6599"/>
                  <a:gd name="T71" fmla="*/ 595 h 1199"/>
                  <a:gd name="T72" fmla="*/ 806 w 6599"/>
                  <a:gd name="T73" fmla="*/ 623 h 1199"/>
                  <a:gd name="T74" fmla="*/ 327 w 6599"/>
                  <a:gd name="T75" fmla="*/ 690 h 1199"/>
                  <a:gd name="T76" fmla="*/ 48 w 6599"/>
                  <a:gd name="T77" fmla="*/ 662 h 1199"/>
                  <a:gd name="T78" fmla="*/ 221 w 6599"/>
                  <a:gd name="T79" fmla="*/ 489 h 1199"/>
                  <a:gd name="T80" fmla="*/ 346 w 6599"/>
                  <a:gd name="T81" fmla="*/ 288 h 1199"/>
                  <a:gd name="T82" fmla="*/ 336 w 6599"/>
                  <a:gd name="T83" fmla="*/ 154 h 1199"/>
                  <a:gd name="T84" fmla="*/ 278 w 6599"/>
                  <a:gd name="T85" fmla="*/ 77 h 1199"/>
                  <a:gd name="T86" fmla="*/ 336 w 6599"/>
                  <a:gd name="T87" fmla="*/ 0 h 1199"/>
                  <a:gd name="T88" fmla="*/ 471 w 6599"/>
                  <a:gd name="T89" fmla="*/ 29 h 1199"/>
                  <a:gd name="T90" fmla="*/ 605 w 6599"/>
                  <a:gd name="T91" fmla="*/ 29 h 1199"/>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6599"/>
                  <a:gd name="T139" fmla="*/ 0 h 1199"/>
                  <a:gd name="T140" fmla="*/ 6599 w 6599"/>
                  <a:gd name="T141" fmla="*/ 1199 h 1199"/>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6599" h="1199">
                    <a:moveTo>
                      <a:pt x="682" y="68"/>
                    </a:moveTo>
                    <a:lnTo>
                      <a:pt x="768" y="87"/>
                    </a:lnTo>
                    <a:lnTo>
                      <a:pt x="863" y="106"/>
                    </a:lnTo>
                    <a:lnTo>
                      <a:pt x="959" y="115"/>
                    </a:lnTo>
                    <a:lnTo>
                      <a:pt x="1056" y="124"/>
                    </a:lnTo>
                    <a:lnTo>
                      <a:pt x="1161" y="134"/>
                    </a:lnTo>
                    <a:lnTo>
                      <a:pt x="1256" y="144"/>
                    </a:lnTo>
                    <a:lnTo>
                      <a:pt x="1362" y="144"/>
                    </a:lnTo>
                    <a:lnTo>
                      <a:pt x="1467" y="144"/>
                    </a:lnTo>
                    <a:lnTo>
                      <a:pt x="1497" y="173"/>
                    </a:lnTo>
                    <a:lnTo>
                      <a:pt x="1736" y="163"/>
                    </a:lnTo>
                    <a:lnTo>
                      <a:pt x="1986" y="163"/>
                    </a:lnTo>
                    <a:lnTo>
                      <a:pt x="2225" y="173"/>
                    </a:lnTo>
                    <a:lnTo>
                      <a:pt x="2465" y="173"/>
                    </a:lnTo>
                    <a:lnTo>
                      <a:pt x="2704" y="182"/>
                    </a:lnTo>
                    <a:lnTo>
                      <a:pt x="2954" y="182"/>
                    </a:lnTo>
                    <a:lnTo>
                      <a:pt x="3194" y="192"/>
                    </a:lnTo>
                    <a:lnTo>
                      <a:pt x="3444" y="192"/>
                    </a:lnTo>
                    <a:lnTo>
                      <a:pt x="3453" y="201"/>
                    </a:lnTo>
                    <a:lnTo>
                      <a:pt x="3472" y="201"/>
                    </a:lnTo>
                    <a:lnTo>
                      <a:pt x="3491" y="212"/>
                    </a:lnTo>
                    <a:lnTo>
                      <a:pt x="3511" y="221"/>
                    </a:lnTo>
                    <a:lnTo>
                      <a:pt x="3530" y="221"/>
                    </a:lnTo>
                    <a:lnTo>
                      <a:pt x="3549" y="221"/>
                    </a:lnTo>
                    <a:lnTo>
                      <a:pt x="3568" y="212"/>
                    </a:lnTo>
                    <a:lnTo>
                      <a:pt x="3577" y="192"/>
                    </a:lnTo>
                    <a:lnTo>
                      <a:pt x="3750" y="221"/>
                    </a:lnTo>
                    <a:lnTo>
                      <a:pt x="3913" y="240"/>
                    </a:lnTo>
                    <a:lnTo>
                      <a:pt x="4076" y="259"/>
                    </a:lnTo>
                    <a:lnTo>
                      <a:pt x="4240" y="279"/>
                    </a:lnTo>
                    <a:lnTo>
                      <a:pt x="4403" y="307"/>
                    </a:lnTo>
                    <a:lnTo>
                      <a:pt x="4565" y="326"/>
                    </a:lnTo>
                    <a:lnTo>
                      <a:pt x="4728" y="345"/>
                    </a:lnTo>
                    <a:lnTo>
                      <a:pt x="4882" y="365"/>
                    </a:lnTo>
                    <a:lnTo>
                      <a:pt x="5006" y="403"/>
                    </a:lnTo>
                    <a:lnTo>
                      <a:pt x="5131" y="432"/>
                    </a:lnTo>
                    <a:lnTo>
                      <a:pt x="5266" y="442"/>
                    </a:lnTo>
                    <a:lnTo>
                      <a:pt x="5400" y="451"/>
                    </a:lnTo>
                    <a:lnTo>
                      <a:pt x="5534" y="460"/>
                    </a:lnTo>
                    <a:lnTo>
                      <a:pt x="5668" y="479"/>
                    </a:lnTo>
                    <a:lnTo>
                      <a:pt x="5793" y="499"/>
                    </a:lnTo>
                    <a:lnTo>
                      <a:pt x="5918" y="537"/>
                    </a:lnTo>
                    <a:lnTo>
                      <a:pt x="5956" y="537"/>
                    </a:lnTo>
                    <a:lnTo>
                      <a:pt x="5995" y="547"/>
                    </a:lnTo>
                    <a:lnTo>
                      <a:pt x="6033" y="556"/>
                    </a:lnTo>
                    <a:lnTo>
                      <a:pt x="6071" y="565"/>
                    </a:lnTo>
                    <a:lnTo>
                      <a:pt x="6109" y="576"/>
                    </a:lnTo>
                    <a:lnTo>
                      <a:pt x="6148" y="585"/>
                    </a:lnTo>
                    <a:lnTo>
                      <a:pt x="6186" y="585"/>
                    </a:lnTo>
                    <a:lnTo>
                      <a:pt x="6215" y="576"/>
                    </a:lnTo>
                    <a:lnTo>
                      <a:pt x="6263" y="604"/>
                    </a:lnTo>
                    <a:lnTo>
                      <a:pt x="6311" y="623"/>
                    </a:lnTo>
                    <a:lnTo>
                      <a:pt x="6369" y="643"/>
                    </a:lnTo>
                    <a:lnTo>
                      <a:pt x="6417" y="653"/>
                    </a:lnTo>
                    <a:lnTo>
                      <a:pt x="6474" y="671"/>
                    </a:lnTo>
                    <a:lnTo>
                      <a:pt x="6522" y="690"/>
                    </a:lnTo>
                    <a:lnTo>
                      <a:pt x="6561" y="720"/>
                    </a:lnTo>
                    <a:lnTo>
                      <a:pt x="6599" y="767"/>
                    </a:lnTo>
                    <a:lnTo>
                      <a:pt x="6599" y="806"/>
                    </a:lnTo>
                    <a:lnTo>
                      <a:pt x="6599" y="844"/>
                    </a:lnTo>
                    <a:lnTo>
                      <a:pt x="6599" y="892"/>
                    </a:lnTo>
                    <a:lnTo>
                      <a:pt x="6589" y="931"/>
                    </a:lnTo>
                    <a:lnTo>
                      <a:pt x="6580" y="959"/>
                    </a:lnTo>
                    <a:lnTo>
                      <a:pt x="6550" y="997"/>
                    </a:lnTo>
                    <a:lnTo>
                      <a:pt x="6522" y="1017"/>
                    </a:lnTo>
                    <a:lnTo>
                      <a:pt x="6483" y="1036"/>
                    </a:lnTo>
                    <a:lnTo>
                      <a:pt x="6436" y="1064"/>
                    </a:lnTo>
                    <a:lnTo>
                      <a:pt x="6388" y="1084"/>
                    </a:lnTo>
                    <a:lnTo>
                      <a:pt x="6330" y="1103"/>
                    </a:lnTo>
                    <a:lnTo>
                      <a:pt x="6282" y="1112"/>
                    </a:lnTo>
                    <a:lnTo>
                      <a:pt x="6225" y="1122"/>
                    </a:lnTo>
                    <a:lnTo>
                      <a:pt x="6176" y="1131"/>
                    </a:lnTo>
                    <a:lnTo>
                      <a:pt x="6119" y="1142"/>
                    </a:lnTo>
                    <a:lnTo>
                      <a:pt x="6062" y="1161"/>
                    </a:lnTo>
                    <a:lnTo>
                      <a:pt x="5898" y="1180"/>
                    </a:lnTo>
                    <a:lnTo>
                      <a:pt x="5735" y="1199"/>
                    </a:lnTo>
                    <a:lnTo>
                      <a:pt x="5573" y="1199"/>
                    </a:lnTo>
                    <a:lnTo>
                      <a:pt x="5400" y="1199"/>
                    </a:lnTo>
                    <a:lnTo>
                      <a:pt x="5236" y="1189"/>
                    </a:lnTo>
                    <a:lnTo>
                      <a:pt x="5064" y="1180"/>
                    </a:lnTo>
                    <a:lnTo>
                      <a:pt x="4892" y="1170"/>
                    </a:lnTo>
                    <a:lnTo>
                      <a:pt x="4719" y="1161"/>
                    </a:lnTo>
                    <a:lnTo>
                      <a:pt x="4614" y="1151"/>
                    </a:lnTo>
                    <a:lnTo>
                      <a:pt x="4508" y="1142"/>
                    </a:lnTo>
                    <a:lnTo>
                      <a:pt x="4412" y="1122"/>
                    </a:lnTo>
                    <a:lnTo>
                      <a:pt x="4316" y="1112"/>
                    </a:lnTo>
                    <a:lnTo>
                      <a:pt x="4210" y="1094"/>
                    </a:lnTo>
                    <a:lnTo>
                      <a:pt x="4115" y="1075"/>
                    </a:lnTo>
                    <a:lnTo>
                      <a:pt x="4018" y="1055"/>
                    </a:lnTo>
                    <a:lnTo>
                      <a:pt x="3923" y="1036"/>
                    </a:lnTo>
                    <a:lnTo>
                      <a:pt x="3808" y="1017"/>
                    </a:lnTo>
                    <a:lnTo>
                      <a:pt x="3693" y="988"/>
                    </a:lnTo>
                    <a:lnTo>
                      <a:pt x="3577" y="969"/>
                    </a:lnTo>
                    <a:lnTo>
                      <a:pt x="3463" y="940"/>
                    </a:lnTo>
                    <a:lnTo>
                      <a:pt x="3347" y="911"/>
                    </a:lnTo>
                    <a:lnTo>
                      <a:pt x="3233" y="883"/>
                    </a:lnTo>
                    <a:lnTo>
                      <a:pt x="3117" y="844"/>
                    </a:lnTo>
                    <a:lnTo>
                      <a:pt x="3003" y="806"/>
                    </a:lnTo>
                    <a:lnTo>
                      <a:pt x="2734" y="776"/>
                    </a:lnTo>
                    <a:lnTo>
                      <a:pt x="2704" y="748"/>
                    </a:lnTo>
                    <a:lnTo>
                      <a:pt x="2523" y="729"/>
                    </a:lnTo>
                    <a:lnTo>
                      <a:pt x="2340" y="709"/>
                    </a:lnTo>
                    <a:lnTo>
                      <a:pt x="2168" y="681"/>
                    </a:lnTo>
                    <a:lnTo>
                      <a:pt x="1986" y="662"/>
                    </a:lnTo>
                    <a:lnTo>
                      <a:pt x="1803" y="643"/>
                    </a:lnTo>
                    <a:lnTo>
                      <a:pt x="1631" y="623"/>
                    </a:lnTo>
                    <a:lnTo>
                      <a:pt x="1448" y="604"/>
                    </a:lnTo>
                    <a:lnTo>
                      <a:pt x="1276" y="595"/>
                    </a:lnTo>
                    <a:lnTo>
                      <a:pt x="1112" y="595"/>
                    </a:lnTo>
                    <a:lnTo>
                      <a:pt x="959" y="604"/>
                    </a:lnTo>
                    <a:lnTo>
                      <a:pt x="806" y="623"/>
                    </a:lnTo>
                    <a:lnTo>
                      <a:pt x="643" y="643"/>
                    </a:lnTo>
                    <a:lnTo>
                      <a:pt x="489" y="671"/>
                    </a:lnTo>
                    <a:lnTo>
                      <a:pt x="327" y="690"/>
                    </a:lnTo>
                    <a:lnTo>
                      <a:pt x="163" y="709"/>
                    </a:lnTo>
                    <a:lnTo>
                      <a:pt x="0" y="720"/>
                    </a:lnTo>
                    <a:lnTo>
                      <a:pt x="48" y="662"/>
                    </a:lnTo>
                    <a:lnTo>
                      <a:pt x="106" y="604"/>
                    </a:lnTo>
                    <a:lnTo>
                      <a:pt x="163" y="547"/>
                    </a:lnTo>
                    <a:lnTo>
                      <a:pt x="221" y="489"/>
                    </a:lnTo>
                    <a:lnTo>
                      <a:pt x="269" y="423"/>
                    </a:lnTo>
                    <a:lnTo>
                      <a:pt x="317" y="365"/>
                    </a:lnTo>
                    <a:lnTo>
                      <a:pt x="346" y="288"/>
                    </a:lnTo>
                    <a:lnTo>
                      <a:pt x="364" y="212"/>
                    </a:lnTo>
                    <a:lnTo>
                      <a:pt x="355" y="182"/>
                    </a:lnTo>
                    <a:lnTo>
                      <a:pt x="336" y="154"/>
                    </a:lnTo>
                    <a:lnTo>
                      <a:pt x="317" y="124"/>
                    </a:lnTo>
                    <a:lnTo>
                      <a:pt x="297" y="106"/>
                    </a:lnTo>
                    <a:lnTo>
                      <a:pt x="278" y="77"/>
                    </a:lnTo>
                    <a:lnTo>
                      <a:pt x="278" y="48"/>
                    </a:lnTo>
                    <a:lnTo>
                      <a:pt x="297" y="19"/>
                    </a:lnTo>
                    <a:lnTo>
                      <a:pt x="336" y="0"/>
                    </a:lnTo>
                    <a:lnTo>
                      <a:pt x="374" y="19"/>
                    </a:lnTo>
                    <a:lnTo>
                      <a:pt x="422" y="29"/>
                    </a:lnTo>
                    <a:lnTo>
                      <a:pt x="471" y="29"/>
                    </a:lnTo>
                    <a:lnTo>
                      <a:pt x="518" y="29"/>
                    </a:lnTo>
                    <a:lnTo>
                      <a:pt x="566" y="19"/>
                    </a:lnTo>
                    <a:lnTo>
                      <a:pt x="605" y="29"/>
                    </a:lnTo>
                    <a:lnTo>
                      <a:pt x="643" y="38"/>
                    </a:lnTo>
                    <a:lnTo>
                      <a:pt x="682" y="68"/>
                    </a:lnTo>
                    <a:close/>
                  </a:path>
                </a:pathLst>
              </a:custGeom>
              <a:solidFill>
                <a:srgbClr val="B57D42"/>
              </a:solidFill>
              <a:ln w="9525">
                <a:noFill/>
                <a:round/>
                <a:headEnd/>
                <a:tailEnd/>
              </a:ln>
            </p:spPr>
            <p:txBody>
              <a:bodyPr>
                <a:prstTxWarp prst="textNoShape">
                  <a:avLst/>
                </a:prstTxWarp>
              </a:bodyPr>
              <a:lstStyle/>
              <a:p>
                <a:endParaRPr lang="en-US"/>
              </a:p>
            </p:txBody>
          </p:sp>
          <p:sp>
            <p:nvSpPr>
              <p:cNvPr id="67966" name="Freeform 819"/>
              <p:cNvSpPr>
                <a:spLocks noChangeAspect="1"/>
              </p:cNvSpPr>
              <p:nvPr/>
            </p:nvSpPr>
            <p:spPr bwMode="auto">
              <a:xfrm>
                <a:off x="2087" y="3090"/>
                <a:ext cx="184" cy="29"/>
              </a:xfrm>
              <a:custGeom>
                <a:avLst/>
                <a:gdLst>
                  <a:gd name="T0" fmla="*/ 921 w 921"/>
                  <a:gd name="T1" fmla="*/ 28 h 144"/>
                  <a:gd name="T2" fmla="*/ 902 w 921"/>
                  <a:gd name="T3" fmla="*/ 58 h 144"/>
                  <a:gd name="T4" fmla="*/ 882 w 921"/>
                  <a:gd name="T5" fmla="*/ 77 h 144"/>
                  <a:gd name="T6" fmla="*/ 854 w 921"/>
                  <a:gd name="T7" fmla="*/ 96 h 144"/>
                  <a:gd name="T8" fmla="*/ 815 w 921"/>
                  <a:gd name="T9" fmla="*/ 96 h 144"/>
                  <a:gd name="T10" fmla="*/ 777 w 921"/>
                  <a:gd name="T11" fmla="*/ 105 h 144"/>
                  <a:gd name="T12" fmla="*/ 739 w 921"/>
                  <a:gd name="T13" fmla="*/ 105 h 144"/>
                  <a:gd name="T14" fmla="*/ 701 w 921"/>
                  <a:gd name="T15" fmla="*/ 105 h 144"/>
                  <a:gd name="T16" fmla="*/ 671 w 921"/>
                  <a:gd name="T17" fmla="*/ 114 h 144"/>
                  <a:gd name="T18" fmla="*/ 595 w 921"/>
                  <a:gd name="T19" fmla="*/ 134 h 144"/>
                  <a:gd name="T20" fmla="*/ 509 w 921"/>
                  <a:gd name="T21" fmla="*/ 144 h 144"/>
                  <a:gd name="T22" fmla="*/ 422 w 921"/>
                  <a:gd name="T23" fmla="*/ 144 h 144"/>
                  <a:gd name="T24" fmla="*/ 346 w 921"/>
                  <a:gd name="T25" fmla="*/ 144 h 144"/>
                  <a:gd name="T26" fmla="*/ 260 w 921"/>
                  <a:gd name="T27" fmla="*/ 144 h 144"/>
                  <a:gd name="T28" fmla="*/ 172 w 921"/>
                  <a:gd name="T29" fmla="*/ 144 h 144"/>
                  <a:gd name="T30" fmla="*/ 86 w 921"/>
                  <a:gd name="T31" fmla="*/ 144 h 144"/>
                  <a:gd name="T32" fmla="*/ 0 w 921"/>
                  <a:gd name="T33" fmla="*/ 144 h 144"/>
                  <a:gd name="T34" fmla="*/ 0 w 921"/>
                  <a:gd name="T35" fmla="*/ 134 h 144"/>
                  <a:gd name="T36" fmla="*/ 10 w 921"/>
                  <a:gd name="T37" fmla="*/ 124 h 144"/>
                  <a:gd name="T38" fmla="*/ 19 w 921"/>
                  <a:gd name="T39" fmla="*/ 114 h 144"/>
                  <a:gd name="T40" fmla="*/ 30 w 921"/>
                  <a:gd name="T41" fmla="*/ 105 h 144"/>
                  <a:gd name="T42" fmla="*/ 144 w 921"/>
                  <a:gd name="T43" fmla="*/ 105 h 144"/>
                  <a:gd name="T44" fmla="*/ 260 w 921"/>
                  <a:gd name="T45" fmla="*/ 105 h 144"/>
                  <a:gd name="T46" fmla="*/ 365 w 921"/>
                  <a:gd name="T47" fmla="*/ 96 h 144"/>
                  <a:gd name="T48" fmla="*/ 480 w 921"/>
                  <a:gd name="T49" fmla="*/ 86 h 144"/>
                  <a:gd name="T50" fmla="*/ 585 w 921"/>
                  <a:gd name="T51" fmla="*/ 67 h 144"/>
                  <a:gd name="T52" fmla="*/ 691 w 921"/>
                  <a:gd name="T53" fmla="*/ 47 h 144"/>
                  <a:gd name="T54" fmla="*/ 787 w 921"/>
                  <a:gd name="T55" fmla="*/ 28 h 144"/>
                  <a:gd name="T56" fmla="*/ 892 w 921"/>
                  <a:gd name="T57" fmla="*/ 0 h 144"/>
                  <a:gd name="T58" fmla="*/ 921 w 921"/>
                  <a:gd name="T59" fmla="*/ 28 h 144"/>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921"/>
                  <a:gd name="T91" fmla="*/ 0 h 144"/>
                  <a:gd name="T92" fmla="*/ 921 w 921"/>
                  <a:gd name="T93" fmla="*/ 144 h 144"/>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921" h="144">
                    <a:moveTo>
                      <a:pt x="921" y="28"/>
                    </a:moveTo>
                    <a:lnTo>
                      <a:pt x="902" y="58"/>
                    </a:lnTo>
                    <a:lnTo>
                      <a:pt x="882" y="77"/>
                    </a:lnTo>
                    <a:lnTo>
                      <a:pt x="854" y="96"/>
                    </a:lnTo>
                    <a:lnTo>
                      <a:pt x="815" y="96"/>
                    </a:lnTo>
                    <a:lnTo>
                      <a:pt x="777" y="105"/>
                    </a:lnTo>
                    <a:lnTo>
                      <a:pt x="739" y="105"/>
                    </a:lnTo>
                    <a:lnTo>
                      <a:pt x="701" y="105"/>
                    </a:lnTo>
                    <a:lnTo>
                      <a:pt x="671" y="114"/>
                    </a:lnTo>
                    <a:lnTo>
                      <a:pt x="595" y="134"/>
                    </a:lnTo>
                    <a:lnTo>
                      <a:pt x="509" y="144"/>
                    </a:lnTo>
                    <a:lnTo>
                      <a:pt x="422" y="144"/>
                    </a:lnTo>
                    <a:lnTo>
                      <a:pt x="346" y="144"/>
                    </a:lnTo>
                    <a:lnTo>
                      <a:pt x="260" y="144"/>
                    </a:lnTo>
                    <a:lnTo>
                      <a:pt x="172" y="144"/>
                    </a:lnTo>
                    <a:lnTo>
                      <a:pt x="86" y="144"/>
                    </a:lnTo>
                    <a:lnTo>
                      <a:pt x="0" y="144"/>
                    </a:lnTo>
                    <a:lnTo>
                      <a:pt x="0" y="134"/>
                    </a:lnTo>
                    <a:lnTo>
                      <a:pt x="10" y="124"/>
                    </a:lnTo>
                    <a:lnTo>
                      <a:pt x="19" y="114"/>
                    </a:lnTo>
                    <a:lnTo>
                      <a:pt x="30" y="105"/>
                    </a:lnTo>
                    <a:lnTo>
                      <a:pt x="144" y="105"/>
                    </a:lnTo>
                    <a:lnTo>
                      <a:pt x="260" y="105"/>
                    </a:lnTo>
                    <a:lnTo>
                      <a:pt x="365" y="96"/>
                    </a:lnTo>
                    <a:lnTo>
                      <a:pt x="480" y="86"/>
                    </a:lnTo>
                    <a:lnTo>
                      <a:pt x="585" y="67"/>
                    </a:lnTo>
                    <a:lnTo>
                      <a:pt x="691" y="47"/>
                    </a:lnTo>
                    <a:lnTo>
                      <a:pt x="787" y="28"/>
                    </a:lnTo>
                    <a:lnTo>
                      <a:pt x="892" y="0"/>
                    </a:lnTo>
                    <a:lnTo>
                      <a:pt x="921" y="28"/>
                    </a:lnTo>
                    <a:close/>
                  </a:path>
                </a:pathLst>
              </a:custGeom>
              <a:solidFill>
                <a:srgbClr val="000000"/>
              </a:solidFill>
              <a:ln w="9525">
                <a:noFill/>
                <a:round/>
                <a:headEnd/>
                <a:tailEnd/>
              </a:ln>
            </p:spPr>
            <p:txBody>
              <a:bodyPr>
                <a:prstTxWarp prst="textNoShape">
                  <a:avLst/>
                </a:prstTxWarp>
              </a:bodyPr>
              <a:lstStyle/>
              <a:p>
                <a:endParaRPr lang="en-US"/>
              </a:p>
            </p:txBody>
          </p:sp>
          <p:sp>
            <p:nvSpPr>
              <p:cNvPr id="67967" name="Freeform 820"/>
              <p:cNvSpPr>
                <a:spLocks noChangeAspect="1"/>
              </p:cNvSpPr>
              <p:nvPr/>
            </p:nvSpPr>
            <p:spPr bwMode="auto">
              <a:xfrm>
                <a:off x="3790" y="3123"/>
                <a:ext cx="1086" cy="163"/>
              </a:xfrm>
              <a:custGeom>
                <a:avLst/>
                <a:gdLst>
                  <a:gd name="T0" fmla="*/ 903 w 5429"/>
                  <a:gd name="T1" fmla="*/ 76 h 815"/>
                  <a:gd name="T2" fmla="*/ 1008 w 5429"/>
                  <a:gd name="T3" fmla="*/ 67 h 815"/>
                  <a:gd name="T4" fmla="*/ 1114 w 5429"/>
                  <a:gd name="T5" fmla="*/ 76 h 815"/>
                  <a:gd name="T6" fmla="*/ 1219 w 5429"/>
                  <a:gd name="T7" fmla="*/ 76 h 815"/>
                  <a:gd name="T8" fmla="*/ 1439 w 5429"/>
                  <a:gd name="T9" fmla="*/ 76 h 815"/>
                  <a:gd name="T10" fmla="*/ 1766 w 5429"/>
                  <a:gd name="T11" fmla="*/ 76 h 815"/>
                  <a:gd name="T12" fmla="*/ 2110 w 5429"/>
                  <a:gd name="T13" fmla="*/ 86 h 815"/>
                  <a:gd name="T14" fmla="*/ 2437 w 5429"/>
                  <a:gd name="T15" fmla="*/ 125 h 815"/>
                  <a:gd name="T16" fmla="*/ 2773 w 5429"/>
                  <a:gd name="T17" fmla="*/ 153 h 815"/>
                  <a:gd name="T18" fmla="*/ 3147 w 5429"/>
                  <a:gd name="T19" fmla="*/ 172 h 815"/>
                  <a:gd name="T20" fmla="*/ 3511 w 5429"/>
                  <a:gd name="T21" fmla="*/ 230 h 815"/>
                  <a:gd name="T22" fmla="*/ 3876 w 5429"/>
                  <a:gd name="T23" fmla="*/ 278 h 815"/>
                  <a:gd name="T24" fmla="*/ 4231 w 5429"/>
                  <a:gd name="T25" fmla="*/ 326 h 815"/>
                  <a:gd name="T26" fmla="*/ 4556 w 5429"/>
                  <a:gd name="T27" fmla="*/ 374 h 815"/>
                  <a:gd name="T28" fmla="*/ 4883 w 5429"/>
                  <a:gd name="T29" fmla="*/ 412 h 815"/>
                  <a:gd name="T30" fmla="*/ 5199 w 5429"/>
                  <a:gd name="T31" fmla="*/ 489 h 815"/>
                  <a:gd name="T32" fmla="*/ 5362 w 5429"/>
                  <a:gd name="T33" fmla="*/ 566 h 815"/>
                  <a:gd name="T34" fmla="*/ 5401 w 5429"/>
                  <a:gd name="T35" fmla="*/ 603 h 815"/>
                  <a:gd name="T36" fmla="*/ 5420 w 5429"/>
                  <a:gd name="T37" fmla="*/ 642 h 815"/>
                  <a:gd name="T38" fmla="*/ 5429 w 5429"/>
                  <a:gd name="T39" fmla="*/ 691 h 815"/>
                  <a:gd name="T40" fmla="*/ 5410 w 5429"/>
                  <a:gd name="T41" fmla="*/ 738 h 815"/>
                  <a:gd name="T42" fmla="*/ 5381 w 5429"/>
                  <a:gd name="T43" fmla="*/ 777 h 815"/>
                  <a:gd name="T44" fmla="*/ 5315 w 5429"/>
                  <a:gd name="T45" fmla="*/ 805 h 815"/>
                  <a:gd name="T46" fmla="*/ 5209 w 5429"/>
                  <a:gd name="T47" fmla="*/ 805 h 815"/>
                  <a:gd name="T48" fmla="*/ 5104 w 5429"/>
                  <a:gd name="T49" fmla="*/ 805 h 815"/>
                  <a:gd name="T50" fmla="*/ 5084 w 5429"/>
                  <a:gd name="T51" fmla="*/ 786 h 815"/>
                  <a:gd name="T52" fmla="*/ 5065 w 5429"/>
                  <a:gd name="T53" fmla="*/ 758 h 815"/>
                  <a:gd name="T54" fmla="*/ 5036 w 5429"/>
                  <a:gd name="T55" fmla="*/ 767 h 815"/>
                  <a:gd name="T56" fmla="*/ 5007 w 5429"/>
                  <a:gd name="T57" fmla="*/ 777 h 815"/>
                  <a:gd name="T58" fmla="*/ 4988 w 5429"/>
                  <a:gd name="T59" fmla="*/ 786 h 815"/>
                  <a:gd name="T60" fmla="*/ 4786 w 5429"/>
                  <a:gd name="T61" fmla="*/ 767 h 815"/>
                  <a:gd name="T62" fmla="*/ 4595 w 5429"/>
                  <a:gd name="T63" fmla="*/ 738 h 815"/>
                  <a:gd name="T64" fmla="*/ 4394 w 5429"/>
                  <a:gd name="T65" fmla="*/ 710 h 815"/>
                  <a:gd name="T66" fmla="*/ 4173 w 5429"/>
                  <a:gd name="T67" fmla="*/ 710 h 815"/>
                  <a:gd name="T68" fmla="*/ 4067 w 5429"/>
                  <a:gd name="T69" fmla="*/ 680 h 815"/>
                  <a:gd name="T70" fmla="*/ 3943 w 5429"/>
                  <a:gd name="T71" fmla="*/ 661 h 815"/>
                  <a:gd name="T72" fmla="*/ 3818 w 5429"/>
                  <a:gd name="T73" fmla="*/ 642 h 815"/>
                  <a:gd name="T74" fmla="*/ 3693 w 5429"/>
                  <a:gd name="T75" fmla="*/ 633 h 815"/>
                  <a:gd name="T76" fmla="*/ 3540 w 5429"/>
                  <a:gd name="T77" fmla="*/ 575 h 815"/>
                  <a:gd name="T78" fmla="*/ 3377 w 5429"/>
                  <a:gd name="T79" fmla="*/ 527 h 815"/>
                  <a:gd name="T80" fmla="*/ 3205 w 5429"/>
                  <a:gd name="T81" fmla="*/ 489 h 815"/>
                  <a:gd name="T82" fmla="*/ 3031 w 5429"/>
                  <a:gd name="T83" fmla="*/ 460 h 815"/>
                  <a:gd name="T84" fmla="*/ 2639 w 5429"/>
                  <a:gd name="T85" fmla="*/ 374 h 815"/>
                  <a:gd name="T86" fmla="*/ 2226 w 5429"/>
                  <a:gd name="T87" fmla="*/ 316 h 815"/>
                  <a:gd name="T88" fmla="*/ 1813 w 5429"/>
                  <a:gd name="T89" fmla="*/ 287 h 815"/>
                  <a:gd name="T90" fmla="*/ 1401 w 5429"/>
                  <a:gd name="T91" fmla="*/ 316 h 815"/>
                  <a:gd name="T92" fmla="*/ 1123 w 5429"/>
                  <a:gd name="T93" fmla="*/ 306 h 815"/>
                  <a:gd name="T94" fmla="*/ 845 w 5429"/>
                  <a:gd name="T95" fmla="*/ 297 h 815"/>
                  <a:gd name="T96" fmla="*/ 557 w 5429"/>
                  <a:gd name="T97" fmla="*/ 287 h 815"/>
                  <a:gd name="T98" fmla="*/ 269 w 5429"/>
                  <a:gd name="T99" fmla="*/ 278 h 815"/>
                  <a:gd name="T100" fmla="*/ 202 w 5429"/>
                  <a:gd name="T101" fmla="*/ 250 h 815"/>
                  <a:gd name="T102" fmla="*/ 135 w 5429"/>
                  <a:gd name="T103" fmla="*/ 220 h 815"/>
                  <a:gd name="T104" fmla="*/ 68 w 5429"/>
                  <a:gd name="T105" fmla="*/ 192 h 815"/>
                  <a:gd name="T106" fmla="*/ 11 w 5429"/>
                  <a:gd name="T107" fmla="*/ 134 h 815"/>
                  <a:gd name="T108" fmla="*/ 0 w 5429"/>
                  <a:gd name="T109" fmla="*/ 86 h 815"/>
                  <a:gd name="T110" fmla="*/ 20 w 5429"/>
                  <a:gd name="T111" fmla="*/ 48 h 815"/>
                  <a:gd name="T112" fmla="*/ 49 w 5429"/>
                  <a:gd name="T113" fmla="*/ 19 h 815"/>
                  <a:gd name="T114" fmla="*/ 97 w 5429"/>
                  <a:gd name="T115" fmla="*/ 0 h 815"/>
                  <a:gd name="T116" fmla="*/ 279 w 5429"/>
                  <a:gd name="T117" fmla="*/ 9 h 815"/>
                  <a:gd name="T118" fmla="*/ 471 w 5429"/>
                  <a:gd name="T119" fmla="*/ 48 h 815"/>
                  <a:gd name="T120" fmla="*/ 662 w 5429"/>
                  <a:gd name="T121" fmla="*/ 76 h 815"/>
                  <a:gd name="T122" fmla="*/ 854 w 5429"/>
                  <a:gd name="T123" fmla="*/ 95 h 815"/>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5429"/>
                  <a:gd name="T187" fmla="*/ 0 h 815"/>
                  <a:gd name="T188" fmla="*/ 5429 w 5429"/>
                  <a:gd name="T189" fmla="*/ 815 h 815"/>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5429" h="815">
                    <a:moveTo>
                      <a:pt x="854" y="95"/>
                    </a:moveTo>
                    <a:lnTo>
                      <a:pt x="903" y="76"/>
                    </a:lnTo>
                    <a:lnTo>
                      <a:pt x="950" y="67"/>
                    </a:lnTo>
                    <a:lnTo>
                      <a:pt x="1008" y="67"/>
                    </a:lnTo>
                    <a:lnTo>
                      <a:pt x="1056" y="76"/>
                    </a:lnTo>
                    <a:lnTo>
                      <a:pt x="1114" y="76"/>
                    </a:lnTo>
                    <a:lnTo>
                      <a:pt x="1170" y="86"/>
                    </a:lnTo>
                    <a:lnTo>
                      <a:pt x="1219" y="76"/>
                    </a:lnTo>
                    <a:lnTo>
                      <a:pt x="1276" y="67"/>
                    </a:lnTo>
                    <a:lnTo>
                      <a:pt x="1439" y="76"/>
                    </a:lnTo>
                    <a:lnTo>
                      <a:pt x="1602" y="76"/>
                    </a:lnTo>
                    <a:lnTo>
                      <a:pt x="1766" y="76"/>
                    </a:lnTo>
                    <a:lnTo>
                      <a:pt x="1938" y="86"/>
                    </a:lnTo>
                    <a:lnTo>
                      <a:pt x="2110" y="86"/>
                    </a:lnTo>
                    <a:lnTo>
                      <a:pt x="2274" y="106"/>
                    </a:lnTo>
                    <a:lnTo>
                      <a:pt x="2437" y="125"/>
                    </a:lnTo>
                    <a:lnTo>
                      <a:pt x="2590" y="162"/>
                    </a:lnTo>
                    <a:lnTo>
                      <a:pt x="2773" y="153"/>
                    </a:lnTo>
                    <a:lnTo>
                      <a:pt x="2964" y="153"/>
                    </a:lnTo>
                    <a:lnTo>
                      <a:pt x="3147" y="172"/>
                    </a:lnTo>
                    <a:lnTo>
                      <a:pt x="3329" y="201"/>
                    </a:lnTo>
                    <a:lnTo>
                      <a:pt x="3511" y="230"/>
                    </a:lnTo>
                    <a:lnTo>
                      <a:pt x="3693" y="259"/>
                    </a:lnTo>
                    <a:lnTo>
                      <a:pt x="3876" y="278"/>
                    </a:lnTo>
                    <a:lnTo>
                      <a:pt x="4067" y="297"/>
                    </a:lnTo>
                    <a:lnTo>
                      <a:pt x="4231" y="326"/>
                    </a:lnTo>
                    <a:lnTo>
                      <a:pt x="4394" y="345"/>
                    </a:lnTo>
                    <a:lnTo>
                      <a:pt x="4556" y="374"/>
                    </a:lnTo>
                    <a:lnTo>
                      <a:pt x="4719" y="392"/>
                    </a:lnTo>
                    <a:lnTo>
                      <a:pt x="4883" y="412"/>
                    </a:lnTo>
                    <a:lnTo>
                      <a:pt x="5046" y="441"/>
                    </a:lnTo>
                    <a:lnTo>
                      <a:pt x="5199" y="489"/>
                    </a:lnTo>
                    <a:lnTo>
                      <a:pt x="5352" y="547"/>
                    </a:lnTo>
                    <a:lnTo>
                      <a:pt x="5362" y="566"/>
                    </a:lnTo>
                    <a:lnTo>
                      <a:pt x="5381" y="585"/>
                    </a:lnTo>
                    <a:lnTo>
                      <a:pt x="5401" y="603"/>
                    </a:lnTo>
                    <a:lnTo>
                      <a:pt x="5410" y="623"/>
                    </a:lnTo>
                    <a:lnTo>
                      <a:pt x="5420" y="642"/>
                    </a:lnTo>
                    <a:lnTo>
                      <a:pt x="5429" y="661"/>
                    </a:lnTo>
                    <a:lnTo>
                      <a:pt x="5429" y="691"/>
                    </a:lnTo>
                    <a:lnTo>
                      <a:pt x="5420" y="719"/>
                    </a:lnTo>
                    <a:lnTo>
                      <a:pt x="5410" y="738"/>
                    </a:lnTo>
                    <a:lnTo>
                      <a:pt x="5391" y="767"/>
                    </a:lnTo>
                    <a:lnTo>
                      <a:pt x="5381" y="777"/>
                    </a:lnTo>
                    <a:lnTo>
                      <a:pt x="5352" y="786"/>
                    </a:lnTo>
                    <a:lnTo>
                      <a:pt x="5315" y="805"/>
                    </a:lnTo>
                    <a:lnTo>
                      <a:pt x="5257" y="805"/>
                    </a:lnTo>
                    <a:lnTo>
                      <a:pt x="5209" y="805"/>
                    </a:lnTo>
                    <a:lnTo>
                      <a:pt x="5151" y="805"/>
                    </a:lnTo>
                    <a:lnTo>
                      <a:pt x="5104" y="805"/>
                    </a:lnTo>
                    <a:lnTo>
                      <a:pt x="5055" y="815"/>
                    </a:lnTo>
                    <a:lnTo>
                      <a:pt x="5084" y="786"/>
                    </a:lnTo>
                    <a:lnTo>
                      <a:pt x="5074" y="767"/>
                    </a:lnTo>
                    <a:lnTo>
                      <a:pt x="5065" y="758"/>
                    </a:lnTo>
                    <a:lnTo>
                      <a:pt x="5055" y="758"/>
                    </a:lnTo>
                    <a:lnTo>
                      <a:pt x="5036" y="767"/>
                    </a:lnTo>
                    <a:lnTo>
                      <a:pt x="5027" y="767"/>
                    </a:lnTo>
                    <a:lnTo>
                      <a:pt x="5007" y="777"/>
                    </a:lnTo>
                    <a:lnTo>
                      <a:pt x="4997" y="786"/>
                    </a:lnTo>
                    <a:lnTo>
                      <a:pt x="4988" y="786"/>
                    </a:lnTo>
                    <a:lnTo>
                      <a:pt x="4883" y="786"/>
                    </a:lnTo>
                    <a:lnTo>
                      <a:pt x="4786" y="767"/>
                    </a:lnTo>
                    <a:lnTo>
                      <a:pt x="4691" y="758"/>
                    </a:lnTo>
                    <a:lnTo>
                      <a:pt x="4595" y="738"/>
                    </a:lnTo>
                    <a:lnTo>
                      <a:pt x="4489" y="719"/>
                    </a:lnTo>
                    <a:lnTo>
                      <a:pt x="4394" y="710"/>
                    </a:lnTo>
                    <a:lnTo>
                      <a:pt x="4288" y="700"/>
                    </a:lnTo>
                    <a:lnTo>
                      <a:pt x="4173" y="710"/>
                    </a:lnTo>
                    <a:lnTo>
                      <a:pt x="4125" y="691"/>
                    </a:lnTo>
                    <a:lnTo>
                      <a:pt x="4067" y="680"/>
                    </a:lnTo>
                    <a:lnTo>
                      <a:pt x="4000" y="671"/>
                    </a:lnTo>
                    <a:lnTo>
                      <a:pt x="3943" y="661"/>
                    </a:lnTo>
                    <a:lnTo>
                      <a:pt x="3876" y="652"/>
                    </a:lnTo>
                    <a:lnTo>
                      <a:pt x="3818" y="642"/>
                    </a:lnTo>
                    <a:lnTo>
                      <a:pt x="3751" y="633"/>
                    </a:lnTo>
                    <a:lnTo>
                      <a:pt x="3693" y="633"/>
                    </a:lnTo>
                    <a:lnTo>
                      <a:pt x="3626" y="603"/>
                    </a:lnTo>
                    <a:lnTo>
                      <a:pt x="3540" y="575"/>
                    </a:lnTo>
                    <a:lnTo>
                      <a:pt x="3463" y="556"/>
                    </a:lnTo>
                    <a:lnTo>
                      <a:pt x="3377" y="527"/>
                    </a:lnTo>
                    <a:lnTo>
                      <a:pt x="3291" y="508"/>
                    </a:lnTo>
                    <a:lnTo>
                      <a:pt x="3205" y="489"/>
                    </a:lnTo>
                    <a:lnTo>
                      <a:pt x="3118" y="480"/>
                    </a:lnTo>
                    <a:lnTo>
                      <a:pt x="3031" y="460"/>
                    </a:lnTo>
                    <a:lnTo>
                      <a:pt x="2839" y="412"/>
                    </a:lnTo>
                    <a:lnTo>
                      <a:pt x="2639" y="374"/>
                    </a:lnTo>
                    <a:lnTo>
                      <a:pt x="2437" y="336"/>
                    </a:lnTo>
                    <a:lnTo>
                      <a:pt x="2226" y="316"/>
                    </a:lnTo>
                    <a:lnTo>
                      <a:pt x="2024" y="297"/>
                    </a:lnTo>
                    <a:lnTo>
                      <a:pt x="1813" y="287"/>
                    </a:lnTo>
                    <a:lnTo>
                      <a:pt x="1602" y="297"/>
                    </a:lnTo>
                    <a:lnTo>
                      <a:pt x="1401" y="316"/>
                    </a:lnTo>
                    <a:lnTo>
                      <a:pt x="1267" y="316"/>
                    </a:lnTo>
                    <a:lnTo>
                      <a:pt x="1123" y="306"/>
                    </a:lnTo>
                    <a:lnTo>
                      <a:pt x="989" y="306"/>
                    </a:lnTo>
                    <a:lnTo>
                      <a:pt x="845" y="297"/>
                    </a:lnTo>
                    <a:lnTo>
                      <a:pt x="701" y="297"/>
                    </a:lnTo>
                    <a:lnTo>
                      <a:pt x="557" y="287"/>
                    </a:lnTo>
                    <a:lnTo>
                      <a:pt x="413" y="287"/>
                    </a:lnTo>
                    <a:lnTo>
                      <a:pt x="269" y="278"/>
                    </a:lnTo>
                    <a:lnTo>
                      <a:pt x="232" y="269"/>
                    </a:lnTo>
                    <a:lnTo>
                      <a:pt x="202" y="250"/>
                    </a:lnTo>
                    <a:lnTo>
                      <a:pt x="164" y="239"/>
                    </a:lnTo>
                    <a:lnTo>
                      <a:pt x="135" y="220"/>
                    </a:lnTo>
                    <a:lnTo>
                      <a:pt x="97" y="211"/>
                    </a:lnTo>
                    <a:lnTo>
                      <a:pt x="68" y="192"/>
                    </a:lnTo>
                    <a:lnTo>
                      <a:pt x="39" y="162"/>
                    </a:lnTo>
                    <a:lnTo>
                      <a:pt x="11" y="134"/>
                    </a:lnTo>
                    <a:lnTo>
                      <a:pt x="0" y="115"/>
                    </a:lnTo>
                    <a:lnTo>
                      <a:pt x="0" y="86"/>
                    </a:lnTo>
                    <a:lnTo>
                      <a:pt x="11" y="67"/>
                    </a:lnTo>
                    <a:lnTo>
                      <a:pt x="20" y="48"/>
                    </a:lnTo>
                    <a:lnTo>
                      <a:pt x="30" y="28"/>
                    </a:lnTo>
                    <a:lnTo>
                      <a:pt x="49" y="19"/>
                    </a:lnTo>
                    <a:lnTo>
                      <a:pt x="77" y="9"/>
                    </a:lnTo>
                    <a:lnTo>
                      <a:pt x="97" y="0"/>
                    </a:lnTo>
                    <a:lnTo>
                      <a:pt x="193" y="0"/>
                    </a:lnTo>
                    <a:lnTo>
                      <a:pt x="279" y="9"/>
                    </a:lnTo>
                    <a:lnTo>
                      <a:pt x="374" y="28"/>
                    </a:lnTo>
                    <a:lnTo>
                      <a:pt x="471" y="48"/>
                    </a:lnTo>
                    <a:lnTo>
                      <a:pt x="567" y="57"/>
                    </a:lnTo>
                    <a:lnTo>
                      <a:pt x="662" y="76"/>
                    </a:lnTo>
                    <a:lnTo>
                      <a:pt x="759" y="86"/>
                    </a:lnTo>
                    <a:lnTo>
                      <a:pt x="854" y="95"/>
                    </a:lnTo>
                    <a:close/>
                  </a:path>
                </a:pathLst>
              </a:custGeom>
              <a:solidFill>
                <a:srgbClr val="000000"/>
              </a:solidFill>
              <a:ln w="9525">
                <a:noFill/>
                <a:round/>
                <a:headEnd/>
                <a:tailEnd/>
              </a:ln>
            </p:spPr>
            <p:txBody>
              <a:bodyPr>
                <a:prstTxWarp prst="textNoShape">
                  <a:avLst/>
                </a:prstTxWarp>
              </a:bodyPr>
              <a:lstStyle/>
              <a:p>
                <a:endParaRPr lang="en-US"/>
              </a:p>
            </p:txBody>
          </p:sp>
          <p:sp>
            <p:nvSpPr>
              <p:cNvPr id="67968" name="Freeform 821"/>
              <p:cNvSpPr>
                <a:spLocks noChangeAspect="1"/>
              </p:cNvSpPr>
              <p:nvPr/>
            </p:nvSpPr>
            <p:spPr bwMode="auto">
              <a:xfrm>
                <a:off x="2699" y="3132"/>
                <a:ext cx="491" cy="79"/>
              </a:xfrm>
              <a:custGeom>
                <a:avLst/>
                <a:gdLst>
                  <a:gd name="T0" fmla="*/ 2455 w 2455"/>
                  <a:gd name="T1" fmla="*/ 326 h 393"/>
                  <a:gd name="T2" fmla="*/ 2436 w 2455"/>
                  <a:gd name="T3" fmla="*/ 335 h 393"/>
                  <a:gd name="T4" fmla="*/ 2417 w 2455"/>
                  <a:gd name="T5" fmla="*/ 344 h 393"/>
                  <a:gd name="T6" fmla="*/ 2397 w 2455"/>
                  <a:gd name="T7" fmla="*/ 355 h 393"/>
                  <a:gd name="T8" fmla="*/ 2378 w 2455"/>
                  <a:gd name="T9" fmla="*/ 364 h 393"/>
                  <a:gd name="T10" fmla="*/ 2350 w 2455"/>
                  <a:gd name="T11" fmla="*/ 374 h 393"/>
                  <a:gd name="T12" fmla="*/ 2330 w 2455"/>
                  <a:gd name="T13" fmla="*/ 383 h 393"/>
                  <a:gd name="T14" fmla="*/ 2311 w 2455"/>
                  <a:gd name="T15" fmla="*/ 383 h 393"/>
                  <a:gd name="T16" fmla="*/ 2292 w 2455"/>
                  <a:gd name="T17" fmla="*/ 393 h 393"/>
                  <a:gd name="T18" fmla="*/ 0 w 2455"/>
                  <a:gd name="T19" fmla="*/ 182 h 393"/>
                  <a:gd name="T20" fmla="*/ 9 w 2455"/>
                  <a:gd name="T21" fmla="*/ 172 h 393"/>
                  <a:gd name="T22" fmla="*/ 29 w 2455"/>
                  <a:gd name="T23" fmla="*/ 163 h 393"/>
                  <a:gd name="T24" fmla="*/ 48 w 2455"/>
                  <a:gd name="T25" fmla="*/ 153 h 393"/>
                  <a:gd name="T26" fmla="*/ 76 w 2455"/>
                  <a:gd name="T27" fmla="*/ 144 h 393"/>
                  <a:gd name="T28" fmla="*/ 106 w 2455"/>
                  <a:gd name="T29" fmla="*/ 133 h 393"/>
                  <a:gd name="T30" fmla="*/ 134 w 2455"/>
                  <a:gd name="T31" fmla="*/ 124 h 393"/>
                  <a:gd name="T32" fmla="*/ 153 w 2455"/>
                  <a:gd name="T33" fmla="*/ 105 h 393"/>
                  <a:gd name="T34" fmla="*/ 173 w 2455"/>
                  <a:gd name="T35" fmla="*/ 86 h 393"/>
                  <a:gd name="T36" fmla="*/ 240 w 2455"/>
                  <a:gd name="T37" fmla="*/ 77 h 393"/>
                  <a:gd name="T38" fmla="*/ 297 w 2455"/>
                  <a:gd name="T39" fmla="*/ 58 h 393"/>
                  <a:gd name="T40" fmla="*/ 354 w 2455"/>
                  <a:gd name="T41" fmla="*/ 38 h 393"/>
                  <a:gd name="T42" fmla="*/ 412 w 2455"/>
                  <a:gd name="T43" fmla="*/ 19 h 393"/>
                  <a:gd name="T44" fmla="*/ 470 w 2455"/>
                  <a:gd name="T45" fmla="*/ 9 h 393"/>
                  <a:gd name="T46" fmla="*/ 528 w 2455"/>
                  <a:gd name="T47" fmla="*/ 0 h 393"/>
                  <a:gd name="T48" fmla="*/ 584 w 2455"/>
                  <a:gd name="T49" fmla="*/ 0 h 393"/>
                  <a:gd name="T50" fmla="*/ 652 w 2455"/>
                  <a:gd name="T51" fmla="*/ 19 h 393"/>
                  <a:gd name="T52" fmla="*/ 796 w 2455"/>
                  <a:gd name="T53" fmla="*/ 77 h 393"/>
                  <a:gd name="T54" fmla="*/ 825 w 2455"/>
                  <a:gd name="T55" fmla="*/ 77 h 393"/>
                  <a:gd name="T56" fmla="*/ 853 w 2455"/>
                  <a:gd name="T57" fmla="*/ 86 h 393"/>
                  <a:gd name="T58" fmla="*/ 882 w 2455"/>
                  <a:gd name="T59" fmla="*/ 86 h 393"/>
                  <a:gd name="T60" fmla="*/ 921 w 2455"/>
                  <a:gd name="T61" fmla="*/ 86 h 393"/>
                  <a:gd name="T62" fmla="*/ 949 w 2455"/>
                  <a:gd name="T63" fmla="*/ 86 h 393"/>
                  <a:gd name="T64" fmla="*/ 978 w 2455"/>
                  <a:gd name="T65" fmla="*/ 96 h 393"/>
                  <a:gd name="T66" fmla="*/ 1007 w 2455"/>
                  <a:gd name="T67" fmla="*/ 105 h 393"/>
                  <a:gd name="T68" fmla="*/ 1036 w 2455"/>
                  <a:gd name="T69" fmla="*/ 114 h 393"/>
                  <a:gd name="T70" fmla="*/ 1113 w 2455"/>
                  <a:gd name="T71" fmla="*/ 105 h 393"/>
                  <a:gd name="T72" fmla="*/ 1180 w 2455"/>
                  <a:gd name="T73" fmla="*/ 114 h 393"/>
                  <a:gd name="T74" fmla="*/ 1257 w 2455"/>
                  <a:gd name="T75" fmla="*/ 124 h 393"/>
                  <a:gd name="T76" fmla="*/ 1324 w 2455"/>
                  <a:gd name="T77" fmla="*/ 133 h 393"/>
                  <a:gd name="T78" fmla="*/ 1390 w 2455"/>
                  <a:gd name="T79" fmla="*/ 153 h 393"/>
                  <a:gd name="T80" fmla="*/ 1468 w 2455"/>
                  <a:gd name="T81" fmla="*/ 172 h 393"/>
                  <a:gd name="T82" fmla="*/ 1534 w 2455"/>
                  <a:gd name="T83" fmla="*/ 172 h 393"/>
                  <a:gd name="T84" fmla="*/ 1612 w 2455"/>
                  <a:gd name="T85" fmla="*/ 172 h 393"/>
                  <a:gd name="T86" fmla="*/ 1698 w 2455"/>
                  <a:gd name="T87" fmla="*/ 202 h 393"/>
                  <a:gd name="T88" fmla="*/ 1784 w 2455"/>
                  <a:gd name="T89" fmla="*/ 221 h 393"/>
                  <a:gd name="T90" fmla="*/ 1870 w 2455"/>
                  <a:gd name="T91" fmla="*/ 230 h 393"/>
                  <a:gd name="T92" fmla="*/ 1947 w 2455"/>
                  <a:gd name="T93" fmla="*/ 239 h 393"/>
                  <a:gd name="T94" fmla="*/ 2033 w 2455"/>
                  <a:gd name="T95" fmla="*/ 239 h 393"/>
                  <a:gd name="T96" fmla="*/ 2119 w 2455"/>
                  <a:gd name="T97" fmla="*/ 249 h 393"/>
                  <a:gd name="T98" fmla="*/ 2206 w 2455"/>
                  <a:gd name="T99" fmla="*/ 268 h 393"/>
                  <a:gd name="T100" fmla="*/ 2302 w 2455"/>
                  <a:gd name="T101" fmla="*/ 297 h 393"/>
                  <a:gd name="T102" fmla="*/ 2321 w 2455"/>
                  <a:gd name="T103" fmla="*/ 307 h 393"/>
                  <a:gd name="T104" fmla="*/ 2339 w 2455"/>
                  <a:gd name="T105" fmla="*/ 307 h 393"/>
                  <a:gd name="T106" fmla="*/ 2359 w 2455"/>
                  <a:gd name="T107" fmla="*/ 297 h 393"/>
                  <a:gd name="T108" fmla="*/ 2378 w 2455"/>
                  <a:gd name="T109" fmla="*/ 297 h 393"/>
                  <a:gd name="T110" fmla="*/ 2397 w 2455"/>
                  <a:gd name="T111" fmla="*/ 297 h 393"/>
                  <a:gd name="T112" fmla="*/ 2417 w 2455"/>
                  <a:gd name="T113" fmla="*/ 307 h 393"/>
                  <a:gd name="T114" fmla="*/ 2436 w 2455"/>
                  <a:gd name="T115" fmla="*/ 316 h 393"/>
                  <a:gd name="T116" fmla="*/ 2455 w 2455"/>
                  <a:gd name="T117" fmla="*/ 326 h 393"/>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2455"/>
                  <a:gd name="T178" fmla="*/ 0 h 393"/>
                  <a:gd name="T179" fmla="*/ 2455 w 2455"/>
                  <a:gd name="T180" fmla="*/ 393 h 393"/>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2455" h="393">
                    <a:moveTo>
                      <a:pt x="2455" y="326"/>
                    </a:moveTo>
                    <a:lnTo>
                      <a:pt x="2436" y="335"/>
                    </a:lnTo>
                    <a:lnTo>
                      <a:pt x="2417" y="344"/>
                    </a:lnTo>
                    <a:lnTo>
                      <a:pt x="2397" y="355"/>
                    </a:lnTo>
                    <a:lnTo>
                      <a:pt x="2378" y="364"/>
                    </a:lnTo>
                    <a:lnTo>
                      <a:pt x="2350" y="374"/>
                    </a:lnTo>
                    <a:lnTo>
                      <a:pt x="2330" y="383"/>
                    </a:lnTo>
                    <a:lnTo>
                      <a:pt x="2311" y="383"/>
                    </a:lnTo>
                    <a:lnTo>
                      <a:pt x="2292" y="393"/>
                    </a:lnTo>
                    <a:lnTo>
                      <a:pt x="0" y="182"/>
                    </a:lnTo>
                    <a:lnTo>
                      <a:pt x="9" y="172"/>
                    </a:lnTo>
                    <a:lnTo>
                      <a:pt x="29" y="163"/>
                    </a:lnTo>
                    <a:lnTo>
                      <a:pt x="48" y="153"/>
                    </a:lnTo>
                    <a:lnTo>
                      <a:pt x="76" y="144"/>
                    </a:lnTo>
                    <a:lnTo>
                      <a:pt x="106" y="133"/>
                    </a:lnTo>
                    <a:lnTo>
                      <a:pt x="134" y="124"/>
                    </a:lnTo>
                    <a:lnTo>
                      <a:pt x="153" y="105"/>
                    </a:lnTo>
                    <a:lnTo>
                      <a:pt x="173" y="86"/>
                    </a:lnTo>
                    <a:lnTo>
                      <a:pt x="240" y="77"/>
                    </a:lnTo>
                    <a:lnTo>
                      <a:pt x="297" y="58"/>
                    </a:lnTo>
                    <a:lnTo>
                      <a:pt x="354" y="38"/>
                    </a:lnTo>
                    <a:lnTo>
                      <a:pt x="412" y="19"/>
                    </a:lnTo>
                    <a:lnTo>
                      <a:pt x="470" y="9"/>
                    </a:lnTo>
                    <a:lnTo>
                      <a:pt x="528" y="0"/>
                    </a:lnTo>
                    <a:lnTo>
                      <a:pt x="584" y="0"/>
                    </a:lnTo>
                    <a:lnTo>
                      <a:pt x="652" y="19"/>
                    </a:lnTo>
                    <a:lnTo>
                      <a:pt x="796" y="77"/>
                    </a:lnTo>
                    <a:lnTo>
                      <a:pt x="825" y="77"/>
                    </a:lnTo>
                    <a:lnTo>
                      <a:pt x="853" y="86"/>
                    </a:lnTo>
                    <a:lnTo>
                      <a:pt x="882" y="86"/>
                    </a:lnTo>
                    <a:lnTo>
                      <a:pt x="921" y="86"/>
                    </a:lnTo>
                    <a:lnTo>
                      <a:pt x="949" y="86"/>
                    </a:lnTo>
                    <a:lnTo>
                      <a:pt x="978" y="96"/>
                    </a:lnTo>
                    <a:lnTo>
                      <a:pt x="1007" y="105"/>
                    </a:lnTo>
                    <a:lnTo>
                      <a:pt x="1036" y="114"/>
                    </a:lnTo>
                    <a:lnTo>
                      <a:pt x="1113" y="105"/>
                    </a:lnTo>
                    <a:lnTo>
                      <a:pt x="1180" y="114"/>
                    </a:lnTo>
                    <a:lnTo>
                      <a:pt x="1257" y="124"/>
                    </a:lnTo>
                    <a:lnTo>
                      <a:pt x="1324" y="133"/>
                    </a:lnTo>
                    <a:lnTo>
                      <a:pt x="1390" y="153"/>
                    </a:lnTo>
                    <a:lnTo>
                      <a:pt x="1468" y="172"/>
                    </a:lnTo>
                    <a:lnTo>
                      <a:pt x="1534" y="172"/>
                    </a:lnTo>
                    <a:lnTo>
                      <a:pt x="1612" y="172"/>
                    </a:lnTo>
                    <a:lnTo>
                      <a:pt x="1698" y="202"/>
                    </a:lnTo>
                    <a:lnTo>
                      <a:pt x="1784" y="221"/>
                    </a:lnTo>
                    <a:lnTo>
                      <a:pt x="1870" y="230"/>
                    </a:lnTo>
                    <a:lnTo>
                      <a:pt x="1947" y="239"/>
                    </a:lnTo>
                    <a:lnTo>
                      <a:pt x="2033" y="239"/>
                    </a:lnTo>
                    <a:lnTo>
                      <a:pt x="2119" y="249"/>
                    </a:lnTo>
                    <a:lnTo>
                      <a:pt x="2206" y="268"/>
                    </a:lnTo>
                    <a:lnTo>
                      <a:pt x="2302" y="297"/>
                    </a:lnTo>
                    <a:lnTo>
                      <a:pt x="2321" y="307"/>
                    </a:lnTo>
                    <a:lnTo>
                      <a:pt x="2339" y="307"/>
                    </a:lnTo>
                    <a:lnTo>
                      <a:pt x="2359" y="297"/>
                    </a:lnTo>
                    <a:lnTo>
                      <a:pt x="2378" y="297"/>
                    </a:lnTo>
                    <a:lnTo>
                      <a:pt x="2397" y="297"/>
                    </a:lnTo>
                    <a:lnTo>
                      <a:pt x="2417" y="307"/>
                    </a:lnTo>
                    <a:lnTo>
                      <a:pt x="2436" y="316"/>
                    </a:lnTo>
                    <a:lnTo>
                      <a:pt x="2455" y="326"/>
                    </a:lnTo>
                    <a:close/>
                  </a:path>
                </a:pathLst>
              </a:custGeom>
              <a:solidFill>
                <a:srgbClr val="A3A3BA"/>
              </a:solidFill>
              <a:ln w="9525">
                <a:noFill/>
                <a:round/>
                <a:headEnd/>
                <a:tailEnd/>
              </a:ln>
            </p:spPr>
            <p:txBody>
              <a:bodyPr>
                <a:prstTxWarp prst="textNoShape">
                  <a:avLst/>
                </a:prstTxWarp>
              </a:bodyPr>
              <a:lstStyle/>
              <a:p>
                <a:endParaRPr lang="en-US"/>
              </a:p>
            </p:txBody>
          </p:sp>
          <p:sp>
            <p:nvSpPr>
              <p:cNvPr id="67969" name="Freeform 822"/>
              <p:cNvSpPr>
                <a:spLocks noChangeAspect="1"/>
              </p:cNvSpPr>
              <p:nvPr/>
            </p:nvSpPr>
            <p:spPr bwMode="auto">
              <a:xfrm>
                <a:off x="2697" y="3169"/>
                <a:ext cx="460" cy="111"/>
              </a:xfrm>
              <a:custGeom>
                <a:avLst/>
                <a:gdLst>
                  <a:gd name="T0" fmla="*/ 2302 w 2302"/>
                  <a:gd name="T1" fmla="*/ 211 h 556"/>
                  <a:gd name="T2" fmla="*/ 2244 w 2302"/>
                  <a:gd name="T3" fmla="*/ 220 h 556"/>
                  <a:gd name="T4" fmla="*/ 2187 w 2302"/>
                  <a:gd name="T5" fmla="*/ 240 h 556"/>
                  <a:gd name="T6" fmla="*/ 2129 w 2302"/>
                  <a:gd name="T7" fmla="*/ 259 h 556"/>
                  <a:gd name="T8" fmla="*/ 2082 w 2302"/>
                  <a:gd name="T9" fmla="*/ 278 h 556"/>
                  <a:gd name="T10" fmla="*/ 1938 w 2302"/>
                  <a:gd name="T11" fmla="*/ 317 h 556"/>
                  <a:gd name="T12" fmla="*/ 1794 w 2302"/>
                  <a:gd name="T13" fmla="*/ 364 h 556"/>
                  <a:gd name="T14" fmla="*/ 1659 w 2302"/>
                  <a:gd name="T15" fmla="*/ 422 h 556"/>
                  <a:gd name="T16" fmla="*/ 1516 w 2302"/>
                  <a:gd name="T17" fmla="*/ 461 h 556"/>
                  <a:gd name="T18" fmla="*/ 1420 w 2302"/>
                  <a:gd name="T19" fmla="*/ 470 h 556"/>
                  <a:gd name="T20" fmla="*/ 1334 w 2302"/>
                  <a:gd name="T21" fmla="*/ 489 h 556"/>
                  <a:gd name="T22" fmla="*/ 1247 w 2302"/>
                  <a:gd name="T23" fmla="*/ 528 h 556"/>
                  <a:gd name="T24" fmla="*/ 1161 w 2302"/>
                  <a:gd name="T25" fmla="*/ 556 h 556"/>
                  <a:gd name="T26" fmla="*/ 346 w 2302"/>
                  <a:gd name="T27" fmla="*/ 470 h 556"/>
                  <a:gd name="T28" fmla="*/ 327 w 2302"/>
                  <a:gd name="T29" fmla="*/ 450 h 556"/>
                  <a:gd name="T30" fmla="*/ 316 w 2302"/>
                  <a:gd name="T31" fmla="*/ 422 h 556"/>
                  <a:gd name="T32" fmla="*/ 307 w 2302"/>
                  <a:gd name="T33" fmla="*/ 403 h 556"/>
                  <a:gd name="T34" fmla="*/ 336 w 2302"/>
                  <a:gd name="T35" fmla="*/ 364 h 556"/>
                  <a:gd name="T36" fmla="*/ 422 w 2302"/>
                  <a:gd name="T37" fmla="*/ 326 h 556"/>
                  <a:gd name="T38" fmla="*/ 518 w 2302"/>
                  <a:gd name="T39" fmla="*/ 306 h 556"/>
                  <a:gd name="T40" fmla="*/ 614 w 2302"/>
                  <a:gd name="T41" fmla="*/ 278 h 556"/>
                  <a:gd name="T42" fmla="*/ 633 w 2302"/>
                  <a:gd name="T43" fmla="*/ 220 h 556"/>
                  <a:gd name="T44" fmla="*/ 566 w 2302"/>
                  <a:gd name="T45" fmla="*/ 134 h 556"/>
                  <a:gd name="T46" fmla="*/ 489 w 2302"/>
                  <a:gd name="T47" fmla="*/ 76 h 556"/>
                  <a:gd name="T48" fmla="*/ 394 w 2302"/>
                  <a:gd name="T49" fmla="*/ 48 h 556"/>
                  <a:gd name="T50" fmla="*/ 297 w 2302"/>
                  <a:gd name="T51" fmla="*/ 48 h 556"/>
                  <a:gd name="T52" fmla="*/ 221 w 2302"/>
                  <a:gd name="T53" fmla="*/ 48 h 556"/>
                  <a:gd name="T54" fmla="*/ 144 w 2302"/>
                  <a:gd name="T55" fmla="*/ 39 h 556"/>
                  <a:gd name="T56" fmla="*/ 67 w 2302"/>
                  <a:gd name="T57" fmla="*/ 48 h 556"/>
                  <a:gd name="T58" fmla="*/ 19 w 2302"/>
                  <a:gd name="T59" fmla="*/ 48 h 556"/>
                  <a:gd name="T60" fmla="*/ 10 w 2302"/>
                  <a:gd name="T61" fmla="*/ 29 h 556"/>
                  <a:gd name="T62" fmla="*/ 0 w 2302"/>
                  <a:gd name="T63" fmla="*/ 9 h 556"/>
                  <a:gd name="T64" fmla="*/ 10 w 2302"/>
                  <a:gd name="T65" fmla="*/ 0 h 55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302"/>
                  <a:gd name="T100" fmla="*/ 0 h 556"/>
                  <a:gd name="T101" fmla="*/ 2302 w 2302"/>
                  <a:gd name="T102" fmla="*/ 556 h 55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302" h="556">
                    <a:moveTo>
                      <a:pt x="10" y="0"/>
                    </a:moveTo>
                    <a:lnTo>
                      <a:pt x="2302" y="211"/>
                    </a:lnTo>
                    <a:lnTo>
                      <a:pt x="2273" y="220"/>
                    </a:lnTo>
                    <a:lnTo>
                      <a:pt x="2244" y="220"/>
                    </a:lnTo>
                    <a:lnTo>
                      <a:pt x="2216" y="230"/>
                    </a:lnTo>
                    <a:lnTo>
                      <a:pt x="2187" y="240"/>
                    </a:lnTo>
                    <a:lnTo>
                      <a:pt x="2158" y="250"/>
                    </a:lnTo>
                    <a:lnTo>
                      <a:pt x="2129" y="259"/>
                    </a:lnTo>
                    <a:lnTo>
                      <a:pt x="2110" y="268"/>
                    </a:lnTo>
                    <a:lnTo>
                      <a:pt x="2082" y="278"/>
                    </a:lnTo>
                    <a:lnTo>
                      <a:pt x="2005" y="297"/>
                    </a:lnTo>
                    <a:lnTo>
                      <a:pt x="1938" y="317"/>
                    </a:lnTo>
                    <a:lnTo>
                      <a:pt x="1870" y="336"/>
                    </a:lnTo>
                    <a:lnTo>
                      <a:pt x="1794" y="364"/>
                    </a:lnTo>
                    <a:lnTo>
                      <a:pt x="1727" y="393"/>
                    </a:lnTo>
                    <a:lnTo>
                      <a:pt x="1659" y="422"/>
                    </a:lnTo>
                    <a:lnTo>
                      <a:pt x="1583" y="441"/>
                    </a:lnTo>
                    <a:lnTo>
                      <a:pt x="1516" y="461"/>
                    </a:lnTo>
                    <a:lnTo>
                      <a:pt x="1467" y="461"/>
                    </a:lnTo>
                    <a:lnTo>
                      <a:pt x="1420" y="470"/>
                    </a:lnTo>
                    <a:lnTo>
                      <a:pt x="1372" y="480"/>
                    </a:lnTo>
                    <a:lnTo>
                      <a:pt x="1334" y="489"/>
                    </a:lnTo>
                    <a:lnTo>
                      <a:pt x="1286" y="508"/>
                    </a:lnTo>
                    <a:lnTo>
                      <a:pt x="1247" y="528"/>
                    </a:lnTo>
                    <a:lnTo>
                      <a:pt x="1199" y="537"/>
                    </a:lnTo>
                    <a:lnTo>
                      <a:pt x="1161" y="556"/>
                    </a:lnTo>
                    <a:lnTo>
                      <a:pt x="346" y="480"/>
                    </a:lnTo>
                    <a:lnTo>
                      <a:pt x="346" y="470"/>
                    </a:lnTo>
                    <a:lnTo>
                      <a:pt x="336" y="461"/>
                    </a:lnTo>
                    <a:lnTo>
                      <a:pt x="327" y="450"/>
                    </a:lnTo>
                    <a:lnTo>
                      <a:pt x="327" y="431"/>
                    </a:lnTo>
                    <a:lnTo>
                      <a:pt x="316" y="422"/>
                    </a:lnTo>
                    <a:lnTo>
                      <a:pt x="307" y="412"/>
                    </a:lnTo>
                    <a:lnTo>
                      <a:pt x="307" y="403"/>
                    </a:lnTo>
                    <a:lnTo>
                      <a:pt x="297" y="384"/>
                    </a:lnTo>
                    <a:lnTo>
                      <a:pt x="336" y="364"/>
                    </a:lnTo>
                    <a:lnTo>
                      <a:pt x="374" y="345"/>
                    </a:lnTo>
                    <a:lnTo>
                      <a:pt x="422" y="326"/>
                    </a:lnTo>
                    <a:lnTo>
                      <a:pt x="471" y="317"/>
                    </a:lnTo>
                    <a:lnTo>
                      <a:pt x="518" y="306"/>
                    </a:lnTo>
                    <a:lnTo>
                      <a:pt x="566" y="297"/>
                    </a:lnTo>
                    <a:lnTo>
                      <a:pt x="614" y="278"/>
                    </a:lnTo>
                    <a:lnTo>
                      <a:pt x="662" y="259"/>
                    </a:lnTo>
                    <a:lnTo>
                      <a:pt x="633" y="220"/>
                    </a:lnTo>
                    <a:lnTo>
                      <a:pt x="604" y="173"/>
                    </a:lnTo>
                    <a:lnTo>
                      <a:pt x="566" y="134"/>
                    </a:lnTo>
                    <a:lnTo>
                      <a:pt x="527" y="106"/>
                    </a:lnTo>
                    <a:lnTo>
                      <a:pt x="489" y="76"/>
                    </a:lnTo>
                    <a:lnTo>
                      <a:pt x="441" y="57"/>
                    </a:lnTo>
                    <a:lnTo>
                      <a:pt x="394" y="48"/>
                    </a:lnTo>
                    <a:lnTo>
                      <a:pt x="336" y="48"/>
                    </a:lnTo>
                    <a:lnTo>
                      <a:pt x="297" y="48"/>
                    </a:lnTo>
                    <a:lnTo>
                      <a:pt x="259" y="48"/>
                    </a:lnTo>
                    <a:lnTo>
                      <a:pt x="221" y="48"/>
                    </a:lnTo>
                    <a:lnTo>
                      <a:pt x="183" y="48"/>
                    </a:lnTo>
                    <a:lnTo>
                      <a:pt x="144" y="39"/>
                    </a:lnTo>
                    <a:lnTo>
                      <a:pt x="106" y="39"/>
                    </a:lnTo>
                    <a:lnTo>
                      <a:pt x="67" y="48"/>
                    </a:lnTo>
                    <a:lnTo>
                      <a:pt x="28" y="67"/>
                    </a:lnTo>
                    <a:lnTo>
                      <a:pt x="19" y="48"/>
                    </a:lnTo>
                    <a:lnTo>
                      <a:pt x="10" y="39"/>
                    </a:lnTo>
                    <a:lnTo>
                      <a:pt x="10" y="29"/>
                    </a:lnTo>
                    <a:lnTo>
                      <a:pt x="10" y="20"/>
                    </a:lnTo>
                    <a:lnTo>
                      <a:pt x="0" y="9"/>
                    </a:lnTo>
                    <a:lnTo>
                      <a:pt x="10" y="9"/>
                    </a:lnTo>
                    <a:lnTo>
                      <a:pt x="10" y="0"/>
                    </a:lnTo>
                    <a:close/>
                  </a:path>
                </a:pathLst>
              </a:custGeom>
              <a:solidFill>
                <a:srgbClr val="A9A9C1"/>
              </a:solidFill>
              <a:ln w="9525">
                <a:noFill/>
                <a:round/>
                <a:headEnd/>
                <a:tailEnd/>
              </a:ln>
            </p:spPr>
            <p:txBody>
              <a:bodyPr>
                <a:prstTxWarp prst="textNoShape">
                  <a:avLst/>
                </a:prstTxWarp>
              </a:bodyPr>
              <a:lstStyle/>
              <a:p>
                <a:endParaRPr lang="en-US"/>
              </a:p>
            </p:txBody>
          </p:sp>
          <p:sp>
            <p:nvSpPr>
              <p:cNvPr id="67970" name="Freeform 823"/>
              <p:cNvSpPr>
                <a:spLocks noChangeAspect="1" noEditPoints="1"/>
              </p:cNvSpPr>
              <p:nvPr/>
            </p:nvSpPr>
            <p:spPr bwMode="auto">
              <a:xfrm>
                <a:off x="2632" y="3265"/>
                <a:ext cx="297" cy="88"/>
              </a:xfrm>
              <a:custGeom>
                <a:avLst/>
                <a:gdLst>
                  <a:gd name="T0" fmla="*/ 1487 w 1487"/>
                  <a:gd name="T1" fmla="*/ 76 h 441"/>
                  <a:gd name="T2" fmla="*/ 1438 w 1487"/>
                  <a:gd name="T3" fmla="*/ 95 h 441"/>
                  <a:gd name="T4" fmla="*/ 1391 w 1487"/>
                  <a:gd name="T5" fmla="*/ 105 h 441"/>
                  <a:gd name="T6" fmla="*/ 1352 w 1487"/>
                  <a:gd name="T7" fmla="*/ 105 h 441"/>
                  <a:gd name="T8" fmla="*/ 1305 w 1487"/>
                  <a:gd name="T9" fmla="*/ 105 h 441"/>
                  <a:gd name="T10" fmla="*/ 1257 w 1487"/>
                  <a:gd name="T11" fmla="*/ 143 h 441"/>
                  <a:gd name="T12" fmla="*/ 1208 w 1487"/>
                  <a:gd name="T13" fmla="*/ 153 h 441"/>
                  <a:gd name="T14" fmla="*/ 1152 w 1487"/>
                  <a:gd name="T15" fmla="*/ 153 h 441"/>
                  <a:gd name="T16" fmla="*/ 1122 w 1487"/>
                  <a:gd name="T17" fmla="*/ 192 h 441"/>
                  <a:gd name="T18" fmla="*/ 1017 w 1487"/>
                  <a:gd name="T19" fmla="*/ 259 h 441"/>
                  <a:gd name="T20" fmla="*/ 920 w 1487"/>
                  <a:gd name="T21" fmla="*/ 316 h 441"/>
                  <a:gd name="T22" fmla="*/ 815 w 1487"/>
                  <a:gd name="T23" fmla="*/ 354 h 441"/>
                  <a:gd name="T24" fmla="*/ 681 w 1487"/>
                  <a:gd name="T25" fmla="*/ 345 h 441"/>
                  <a:gd name="T26" fmla="*/ 642 w 1487"/>
                  <a:gd name="T27" fmla="*/ 373 h 441"/>
                  <a:gd name="T28" fmla="*/ 604 w 1487"/>
                  <a:gd name="T29" fmla="*/ 403 h 441"/>
                  <a:gd name="T30" fmla="*/ 567 w 1487"/>
                  <a:gd name="T31" fmla="*/ 422 h 441"/>
                  <a:gd name="T32" fmla="*/ 537 w 1487"/>
                  <a:gd name="T33" fmla="*/ 441 h 441"/>
                  <a:gd name="T34" fmla="*/ 326 w 1487"/>
                  <a:gd name="T35" fmla="*/ 403 h 441"/>
                  <a:gd name="T36" fmla="*/ 345 w 1487"/>
                  <a:gd name="T37" fmla="*/ 364 h 441"/>
                  <a:gd name="T38" fmla="*/ 345 w 1487"/>
                  <a:gd name="T39" fmla="*/ 278 h 441"/>
                  <a:gd name="T40" fmla="*/ 345 w 1487"/>
                  <a:gd name="T41" fmla="*/ 201 h 441"/>
                  <a:gd name="T42" fmla="*/ 365 w 1487"/>
                  <a:gd name="T43" fmla="*/ 162 h 441"/>
                  <a:gd name="T44" fmla="*/ 384 w 1487"/>
                  <a:gd name="T45" fmla="*/ 153 h 441"/>
                  <a:gd name="T46" fmla="*/ 442 w 1487"/>
                  <a:gd name="T47" fmla="*/ 181 h 441"/>
                  <a:gd name="T48" fmla="*/ 509 w 1487"/>
                  <a:gd name="T49" fmla="*/ 211 h 441"/>
                  <a:gd name="T50" fmla="*/ 547 w 1487"/>
                  <a:gd name="T51" fmla="*/ 229 h 441"/>
                  <a:gd name="T52" fmla="*/ 604 w 1487"/>
                  <a:gd name="T53" fmla="*/ 248 h 441"/>
                  <a:gd name="T54" fmla="*/ 653 w 1487"/>
                  <a:gd name="T55" fmla="*/ 248 h 441"/>
                  <a:gd name="T56" fmla="*/ 700 w 1487"/>
                  <a:gd name="T57" fmla="*/ 211 h 441"/>
                  <a:gd name="T58" fmla="*/ 709 w 1487"/>
                  <a:gd name="T59" fmla="*/ 153 h 441"/>
                  <a:gd name="T60" fmla="*/ 709 w 1487"/>
                  <a:gd name="T61" fmla="*/ 95 h 441"/>
                  <a:gd name="T62" fmla="*/ 690 w 1487"/>
                  <a:gd name="T63" fmla="*/ 28 h 441"/>
                  <a:gd name="T64" fmla="*/ 154 w 1487"/>
                  <a:gd name="T65" fmla="*/ 403 h 441"/>
                  <a:gd name="T66" fmla="*/ 29 w 1487"/>
                  <a:gd name="T67" fmla="*/ 373 h 441"/>
                  <a:gd name="T68" fmla="*/ 19 w 1487"/>
                  <a:gd name="T69" fmla="*/ 345 h 441"/>
                  <a:gd name="T70" fmla="*/ 10 w 1487"/>
                  <a:gd name="T71" fmla="*/ 306 h 441"/>
                  <a:gd name="T72" fmla="*/ 0 w 1487"/>
                  <a:gd name="T73" fmla="*/ 278 h 441"/>
                  <a:gd name="T74" fmla="*/ 19 w 1487"/>
                  <a:gd name="T75" fmla="*/ 278 h 441"/>
                  <a:gd name="T76" fmla="*/ 48 w 1487"/>
                  <a:gd name="T77" fmla="*/ 316 h 441"/>
                  <a:gd name="T78" fmla="*/ 87 w 1487"/>
                  <a:gd name="T79" fmla="*/ 354 h 441"/>
                  <a:gd name="T80" fmla="*/ 135 w 1487"/>
                  <a:gd name="T81" fmla="*/ 392 h 44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487"/>
                  <a:gd name="T124" fmla="*/ 0 h 441"/>
                  <a:gd name="T125" fmla="*/ 1487 w 1487"/>
                  <a:gd name="T126" fmla="*/ 441 h 441"/>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487" h="441">
                    <a:moveTo>
                      <a:pt x="672" y="0"/>
                    </a:moveTo>
                    <a:lnTo>
                      <a:pt x="1487" y="76"/>
                    </a:lnTo>
                    <a:lnTo>
                      <a:pt x="1458" y="86"/>
                    </a:lnTo>
                    <a:lnTo>
                      <a:pt x="1438" y="95"/>
                    </a:lnTo>
                    <a:lnTo>
                      <a:pt x="1419" y="95"/>
                    </a:lnTo>
                    <a:lnTo>
                      <a:pt x="1391" y="105"/>
                    </a:lnTo>
                    <a:lnTo>
                      <a:pt x="1372" y="105"/>
                    </a:lnTo>
                    <a:lnTo>
                      <a:pt x="1352" y="105"/>
                    </a:lnTo>
                    <a:lnTo>
                      <a:pt x="1324" y="105"/>
                    </a:lnTo>
                    <a:lnTo>
                      <a:pt x="1305" y="105"/>
                    </a:lnTo>
                    <a:lnTo>
                      <a:pt x="1285" y="134"/>
                    </a:lnTo>
                    <a:lnTo>
                      <a:pt x="1257" y="143"/>
                    </a:lnTo>
                    <a:lnTo>
                      <a:pt x="1238" y="153"/>
                    </a:lnTo>
                    <a:lnTo>
                      <a:pt x="1208" y="153"/>
                    </a:lnTo>
                    <a:lnTo>
                      <a:pt x="1180" y="153"/>
                    </a:lnTo>
                    <a:lnTo>
                      <a:pt x="1152" y="153"/>
                    </a:lnTo>
                    <a:lnTo>
                      <a:pt x="1132" y="172"/>
                    </a:lnTo>
                    <a:lnTo>
                      <a:pt x="1122" y="192"/>
                    </a:lnTo>
                    <a:lnTo>
                      <a:pt x="1064" y="220"/>
                    </a:lnTo>
                    <a:lnTo>
                      <a:pt x="1017" y="259"/>
                    </a:lnTo>
                    <a:lnTo>
                      <a:pt x="969" y="287"/>
                    </a:lnTo>
                    <a:lnTo>
                      <a:pt x="920" y="316"/>
                    </a:lnTo>
                    <a:lnTo>
                      <a:pt x="873" y="345"/>
                    </a:lnTo>
                    <a:lnTo>
                      <a:pt x="815" y="354"/>
                    </a:lnTo>
                    <a:lnTo>
                      <a:pt x="748" y="364"/>
                    </a:lnTo>
                    <a:lnTo>
                      <a:pt x="681" y="345"/>
                    </a:lnTo>
                    <a:lnTo>
                      <a:pt x="662" y="364"/>
                    </a:lnTo>
                    <a:lnTo>
                      <a:pt x="642" y="373"/>
                    </a:lnTo>
                    <a:lnTo>
                      <a:pt x="623" y="392"/>
                    </a:lnTo>
                    <a:lnTo>
                      <a:pt x="604" y="403"/>
                    </a:lnTo>
                    <a:lnTo>
                      <a:pt x="585" y="412"/>
                    </a:lnTo>
                    <a:lnTo>
                      <a:pt x="567" y="422"/>
                    </a:lnTo>
                    <a:lnTo>
                      <a:pt x="556" y="431"/>
                    </a:lnTo>
                    <a:lnTo>
                      <a:pt x="537" y="441"/>
                    </a:lnTo>
                    <a:lnTo>
                      <a:pt x="307" y="422"/>
                    </a:lnTo>
                    <a:lnTo>
                      <a:pt x="326" y="403"/>
                    </a:lnTo>
                    <a:lnTo>
                      <a:pt x="336" y="383"/>
                    </a:lnTo>
                    <a:lnTo>
                      <a:pt x="345" y="364"/>
                    </a:lnTo>
                    <a:lnTo>
                      <a:pt x="345" y="336"/>
                    </a:lnTo>
                    <a:lnTo>
                      <a:pt x="345" y="278"/>
                    </a:lnTo>
                    <a:lnTo>
                      <a:pt x="345" y="220"/>
                    </a:lnTo>
                    <a:lnTo>
                      <a:pt x="345" y="201"/>
                    </a:lnTo>
                    <a:lnTo>
                      <a:pt x="354" y="181"/>
                    </a:lnTo>
                    <a:lnTo>
                      <a:pt x="365" y="162"/>
                    </a:lnTo>
                    <a:lnTo>
                      <a:pt x="374" y="153"/>
                    </a:lnTo>
                    <a:lnTo>
                      <a:pt x="384" y="153"/>
                    </a:lnTo>
                    <a:lnTo>
                      <a:pt x="412" y="162"/>
                    </a:lnTo>
                    <a:lnTo>
                      <a:pt x="442" y="181"/>
                    </a:lnTo>
                    <a:lnTo>
                      <a:pt x="479" y="201"/>
                    </a:lnTo>
                    <a:lnTo>
                      <a:pt x="509" y="211"/>
                    </a:lnTo>
                    <a:lnTo>
                      <a:pt x="528" y="220"/>
                    </a:lnTo>
                    <a:lnTo>
                      <a:pt x="547" y="229"/>
                    </a:lnTo>
                    <a:lnTo>
                      <a:pt x="576" y="239"/>
                    </a:lnTo>
                    <a:lnTo>
                      <a:pt x="604" y="248"/>
                    </a:lnTo>
                    <a:lnTo>
                      <a:pt x="623" y="248"/>
                    </a:lnTo>
                    <a:lnTo>
                      <a:pt x="653" y="248"/>
                    </a:lnTo>
                    <a:lnTo>
                      <a:pt x="681" y="229"/>
                    </a:lnTo>
                    <a:lnTo>
                      <a:pt x="700" y="211"/>
                    </a:lnTo>
                    <a:lnTo>
                      <a:pt x="709" y="181"/>
                    </a:lnTo>
                    <a:lnTo>
                      <a:pt x="709" y="153"/>
                    </a:lnTo>
                    <a:lnTo>
                      <a:pt x="709" y="124"/>
                    </a:lnTo>
                    <a:lnTo>
                      <a:pt x="709" y="95"/>
                    </a:lnTo>
                    <a:lnTo>
                      <a:pt x="700" y="67"/>
                    </a:lnTo>
                    <a:lnTo>
                      <a:pt x="690" y="28"/>
                    </a:lnTo>
                    <a:lnTo>
                      <a:pt x="672" y="0"/>
                    </a:lnTo>
                    <a:close/>
                    <a:moveTo>
                      <a:pt x="154" y="403"/>
                    </a:moveTo>
                    <a:lnTo>
                      <a:pt x="38" y="392"/>
                    </a:lnTo>
                    <a:lnTo>
                      <a:pt x="29" y="373"/>
                    </a:lnTo>
                    <a:lnTo>
                      <a:pt x="29" y="364"/>
                    </a:lnTo>
                    <a:lnTo>
                      <a:pt x="19" y="345"/>
                    </a:lnTo>
                    <a:lnTo>
                      <a:pt x="19" y="325"/>
                    </a:lnTo>
                    <a:lnTo>
                      <a:pt x="10" y="306"/>
                    </a:lnTo>
                    <a:lnTo>
                      <a:pt x="0" y="297"/>
                    </a:lnTo>
                    <a:lnTo>
                      <a:pt x="0" y="278"/>
                    </a:lnTo>
                    <a:lnTo>
                      <a:pt x="0" y="259"/>
                    </a:lnTo>
                    <a:lnTo>
                      <a:pt x="19" y="278"/>
                    </a:lnTo>
                    <a:lnTo>
                      <a:pt x="29" y="297"/>
                    </a:lnTo>
                    <a:lnTo>
                      <a:pt x="48" y="316"/>
                    </a:lnTo>
                    <a:lnTo>
                      <a:pt x="68" y="336"/>
                    </a:lnTo>
                    <a:lnTo>
                      <a:pt x="87" y="354"/>
                    </a:lnTo>
                    <a:lnTo>
                      <a:pt x="115" y="373"/>
                    </a:lnTo>
                    <a:lnTo>
                      <a:pt x="135" y="392"/>
                    </a:lnTo>
                    <a:lnTo>
                      <a:pt x="154" y="403"/>
                    </a:lnTo>
                    <a:close/>
                  </a:path>
                </a:pathLst>
              </a:custGeom>
              <a:solidFill>
                <a:srgbClr val="AFAFC8"/>
              </a:solidFill>
              <a:ln w="9525">
                <a:noFill/>
                <a:round/>
                <a:headEnd/>
                <a:tailEnd/>
              </a:ln>
            </p:spPr>
            <p:txBody>
              <a:bodyPr>
                <a:prstTxWarp prst="textNoShape">
                  <a:avLst/>
                </a:prstTxWarp>
              </a:bodyPr>
              <a:lstStyle/>
              <a:p>
                <a:endParaRPr lang="en-US"/>
              </a:p>
            </p:txBody>
          </p:sp>
          <p:sp>
            <p:nvSpPr>
              <p:cNvPr id="67971" name="Freeform 824"/>
              <p:cNvSpPr>
                <a:spLocks noChangeAspect="1" noEditPoints="1"/>
              </p:cNvSpPr>
              <p:nvPr/>
            </p:nvSpPr>
            <p:spPr bwMode="auto">
              <a:xfrm>
                <a:off x="911" y="3226"/>
                <a:ext cx="1828" cy="194"/>
              </a:xfrm>
              <a:custGeom>
                <a:avLst/>
                <a:gdLst>
                  <a:gd name="T0" fmla="*/ 8766 w 9140"/>
                  <a:gd name="T1" fmla="*/ 605 h 970"/>
                  <a:gd name="T2" fmla="*/ 8815 w 9140"/>
                  <a:gd name="T3" fmla="*/ 624 h 970"/>
                  <a:gd name="T4" fmla="*/ 8852 w 9140"/>
                  <a:gd name="T5" fmla="*/ 624 h 970"/>
                  <a:gd name="T6" fmla="*/ 8891 w 9140"/>
                  <a:gd name="T7" fmla="*/ 624 h 970"/>
                  <a:gd name="T8" fmla="*/ 8910 w 9140"/>
                  <a:gd name="T9" fmla="*/ 615 h 970"/>
                  <a:gd name="T10" fmla="*/ 9035 w 9140"/>
                  <a:gd name="T11" fmla="*/ 662 h 970"/>
                  <a:gd name="T12" fmla="*/ 8882 w 9140"/>
                  <a:gd name="T13" fmla="*/ 701 h 970"/>
                  <a:gd name="T14" fmla="*/ 8718 w 9140"/>
                  <a:gd name="T15" fmla="*/ 768 h 970"/>
                  <a:gd name="T16" fmla="*/ 8527 w 9140"/>
                  <a:gd name="T17" fmla="*/ 787 h 970"/>
                  <a:gd name="T18" fmla="*/ 8335 w 9140"/>
                  <a:gd name="T19" fmla="*/ 854 h 970"/>
                  <a:gd name="T20" fmla="*/ 8162 w 9140"/>
                  <a:gd name="T21" fmla="*/ 893 h 970"/>
                  <a:gd name="T22" fmla="*/ 8037 w 9140"/>
                  <a:gd name="T23" fmla="*/ 921 h 970"/>
                  <a:gd name="T24" fmla="*/ 7912 w 9140"/>
                  <a:gd name="T25" fmla="*/ 960 h 970"/>
                  <a:gd name="T26" fmla="*/ 7587 w 9140"/>
                  <a:gd name="T27" fmla="*/ 940 h 970"/>
                  <a:gd name="T28" fmla="*/ 7606 w 9140"/>
                  <a:gd name="T29" fmla="*/ 921 h 970"/>
                  <a:gd name="T30" fmla="*/ 7596 w 9140"/>
                  <a:gd name="T31" fmla="*/ 893 h 970"/>
                  <a:gd name="T32" fmla="*/ 7701 w 9140"/>
                  <a:gd name="T33" fmla="*/ 845 h 970"/>
                  <a:gd name="T34" fmla="*/ 7884 w 9140"/>
                  <a:gd name="T35" fmla="*/ 816 h 970"/>
                  <a:gd name="T36" fmla="*/ 8037 w 9140"/>
                  <a:gd name="T37" fmla="*/ 740 h 970"/>
                  <a:gd name="T38" fmla="*/ 8114 w 9140"/>
                  <a:gd name="T39" fmla="*/ 768 h 970"/>
                  <a:gd name="T40" fmla="*/ 8239 w 9140"/>
                  <a:gd name="T41" fmla="*/ 826 h 970"/>
                  <a:gd name="T42" fmla="*/ 8296 w 9140"/>
                  <a:gd name="T43" fmla="*/ 787 h 970"/>
                  <a:gd name="T44" fmla="*/ 8316 w 9140"/>
                  <a:gd name="T45" fmla="*/ 710 h 970"/>
                  <a:gd name="T46" fmla="*/ 8325 w 9140"/>
                  <a:gd name="T47" fmla="*/ 682 h 970"/>
                  <a:gd name="T48" fmla="*/ 8383 w 9140"/>
                  <a:gd name="T49" fmla="*/ 729 h 970"/>
                  <a:gd name="T50" fmla="*/ 8488 w 9140"/>
                  <a:gd name="T51" fmla="*/ 768 h 970"/>
                  <a:gd name="T52" fmla="*/ 8584 w 9140"/>
                  <a:gd name="T53" fmla="*/ 749 h 970"/>
                  <a:gd name="T54" fmla="*/ 8632 w 9140"/>
                  <a:gd name="T55" fmla="*/ 701 h 970"/>
                  <a:gd name="T56" fmla="*/ 8641 w 9140"/>
                  <a:gd name="T57" fmla="*/ 634 h 970"/>
                  <a:gd name="T58" fmla="*/ 7232 w 9140"/>
                  <a:gd name="T59" fmla="*/ 912 h 970"/>
                  <a:gd name="T60" fmla="*/ 7069 w 9140"/>
                  <a:gd name="T61" fmla="*/ 882 h 970"/>
                  <a:gd name="T62" fmla="*/ 7097 w 9140"/>
                  <a:gd name="T63" fmla="*/ 864 h 970"/>
                  <a:gd name="T64" fmla="*/ 7155 w 9140"/>
                  <a:gd name="T65" fmla="*/ 873 h 970"/>
                  <a:gd name="T66" fmla="*/ 7213 w 9140"/>
                  <a:gd name="T67" fmla="*/ 902 h 970"/>
                  <a:gd name="T68" fmla="*/ 6167 w 9140"/>
                  <a:gd name="T69" fmla="*/ 816 h 970"/>
                  <a:gd name="T70" fmla="*/ 6206 w 9140"/>
                  <a:gd name="T71" fmla="*/ 796 h 970"/>
                  <a:gd name="T72" fmla="*/ 6244 w 9140"/>
                  <a:gd name="T73" fmla="*/ 787 h 970"/>
                  <a:gd name="T74" fmla="*/ 6339 w 9140"/>
                  <a:gd name="T75" fmla="*/ 749 h 970"/>
                  <a:gd name="T76" fmla="*/ 6561 w 9140"/>
                  <a:gd name="T77" fmla="*/ 758 h 970"/>
                  <a:gd name="T78" fmla="*/ 6761 w 9140"/>
                  <a:gd name="T79" fmla="*/ 835 h 970"/>
                  <a:gd name="T80" fmla="*/ 0 w 9140"/>
                  <a:gd name="T81" fmla="*/ 250 h 970"/>
                  <a:gd name="T82" fmla="*/ 116 w 9140"/>
                  <a:gd name="T83" fmla="*/ 193 h 970"/>
                  <a:gd name="T84" fmla="*/ 230 w 9140"/>
                  <a:gd name="T85" fmla="*/ 135 h 970"/>
                  <a:gd name="T86" fmla="*/ 441 w 9140"/>
                  <a:gd name="T87" fmla="*/ 0 h 970"/>
                  <a:gd name="T88" fmla="*/ 451 w 9140"/>
                  <a:gd name="T89" fmla="*/ 19 h 970"/>
                  <a:gd name="T90" fmla="*/ 441 w 9140"/>
                  <a:gd name="T91" fmla="*/ 39 h 970"/>
                  <a:gd name="T92" fmla="*/ 432 w 9140"/>
                  <a:gd name="T93" fmla="*/ 86 h 970"/>
                  <a:gd name="T94" fmla="*/ 432 w 9140"/>
                  <a:gd name="T95" fmla="*/ 144 h 970"/>
                  <a:gd name="T96" fmla="*/ 451 w 9140"/>
                  <a:gd name="T97" fmla="*/ 193 h 970"/>
                  <a:gd name="T98" fmla="*/ 480 w 9140"/>
                  <a:gd name="T99" fmla="*/ 241 h 970"/>
                  <a:gd name="T100" fmla="*/ 508 w 9140"/>
                  <a:gd name="T101" fmla="*/ 298 h 97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9140"/>
                  <a:gd name="T154" fmla="*/ 0 h 970"/>
                  <a:gd name="T155" fmla="*/ 9140 w 9140"/>
                  <a:gd name="T156" fmla="*/ 970 h 970"/>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9140" h="970">
                    <a:moveTo>
                      <a:pt x="8641" y="585"/>
                    </a:moveTo>
                    <a:lnTo>
                      <a:pt x="8757" y="596"/>
                    </a:lnTo>
                    <a:lnTo>
                      <a:pt x="8766" y="605"/>
                    </a:lnTo>
                    <a:lnTo>
                      <a:pt x="8785" y="615"/>
                    </a:lnTo>
                    <a:lnTo>
                      <a:pt x="8795" y="615"/>
                    </a:lnTo>
                    <a:lnTo>
                      <a:pt x="8815" y="624"/>
                    </a:lnTo>
                    <a:lnTo>
                      <a:pt x="8824" y="624"/>
                    </a:lnTo>
                    <a:lnTo>
                      <a:pt x="8843" y="624"/>
                    </a:lnTo>
                    <a:lnTo>
                      <a:pt x="8852" y="624"/>
                    </a:lnTo>
                    <a:lnTo>
                      <a:pt x="8871" y="624"/>
                    </a:lnTo>
                    <a:lnTo>
                      <a:pt x="8882" y="624"/>
                    </a:lnTo>
                    <a:lnTo>
                      <a:pt x="8891" y="624"/>
                    </a:lnTo>
                    <a:lnTo>
                      <a:pt x="8891" y="615"/>
                    </a:lnTo>
                    <a:lnTo>
                      <a:pt x="8901" y="615"/>
                    </a:lnTo>
                    <a:lnTo>
                      <a:pt x="8910" y="615"/>
                    </a:lnTo>
                    <a:lnTo>
                      <a:pt x="9140" y="634"/>
                    </a:lnTo>
                    <a:lnTo>
                      <a:pt x="9082" y="652"/>
                    </a:lnTo>
                    <a:lnTo>
                      <a:pt x="9035" y="662"/>
                    </a:lnTo>
                    <a:lnTo>
                      <a:pt x="8987" y="682"/>
                    </a:lnTo>
                    <a:lnTo>
                      <a:pt x="8929" y="691"/>
                    </a:lnTo>
                    <a:lnTo>
                      <a:pt x="8882" y="701"/>
                    </a:lnTo>
                    <a:lnTo>
                      <a:pt x="8824" y="720"/>
                    </a:lnTo>
                    <a:lnTo>
                      <a:pt x="8766" y="740"/>
                    </a:lnTo>
                    <a:lnTo>
                      <a:pt x="8718" y="768"/>
                    </a:lnTo>
                    <a:lnTo>
                      <a:pt x="8651" y="768"/>
                    </a:lnTo>
                    <a:lnTo>
                      <a:pt x="8584" y="777"/>
                    </a:lnTo>
                    <a:lnTo>
                      <a:pt x="8527" y="787"/>
                    </a:lnTo>
                    <a:lnTo>
                      <a:pt x="8460" y="806"/>
                    </a:lnTo>
                    <a:lnTo>
                      <a:pt x="8402" y="835"/>
                    </a:lnTo>
                    <a:lnTo>
                      <a:pt x="8335" y="854"/>
                    </a:lnTo>
                    <a:lnTo>
                      <a:pt x="8267" y="873"/>
                    </a:lnTo>
                    <a:lnTo>
                      <a:pt x="8200" y="882"/>
                    </a:lnTo>
                    <a:lnTo>
                      <a:pt x="8162" y="893"/>
                    </a:lnTo>
                    <a:lnTo>
                      <a:pt x="8124" y="902"/>
                    </a:lnTo>
                    <a:lnTo>
                      <a:pt x="8075" y="912"/>
                    </a:lnTo>
                    <a:lnTo>
                      <a:pt x="8037" y="921"/>
                    </a:lnTo>
                    <a:lnTo>
                      <a:pt x="7999" y="940"/>
                    </a:lnTo>
                    <a:lnTo>
                      <a:pt x="7961" y="950"/>
                    </a:lnTo>
                    <a:lnTo>
                      <a:pt x="7912" y="960"/>
                    </a:lnTo>
                    <a:lnTo>
                      <a:pt x="7875" y="970"/>
                    </a:lnTo>
                    <a:lnTo>
                      <a:pt x="7576" y="940"/>
                    </a:lnTo>
                    <a:lnTo>
                      <a:pt x="7587" y="940"/>
                    </a:lnTo>
                    <a:lnTo>
                      <a:pt x="7587" y="931"/>
                    </a:lnTo>
                    <a:lnTo>
                      <a:pt x="7596" y="931"/>
                    </a:lnTo>
                    <a:lnTo>
                      <a:pt x="7606" y="921"/>
                    </a:lnTo>
                    <a:lnTo>
                      <a:pt x="7596" y="912"/>
                    </a:lnTo>
                    <a:lnTo>
                      <a:pt x="7596" y="902"/>
                    </a:lnTo>
                    <a:lnTo>
                      <a:pt x="7596" y="893"/>
                    </a:lnTo>
                    <a:lnTo>
                      <a:pt x="7596" y="882"/>
                    </a:lnTo>
                    <a:lnTo>
                      <a:pt x="7645" y="854"/>
                    </a:lnTo>
                    <a:lnTo>
                      <a:pt x="7701" y="845"/>
                    </a:lnTo>
                    <a:lnTo>
                      <a:pt x="7759" y="835"/>
                    </a:lnTo>
                    <a:lnTo>
                      <a:pt x="7826" y="826"/>
                    </a:lnTo>
                    <a:lnTo>
                      <a:pt x="7884" y="816"/>
                    </a:lnTo>
                    <a:lnTo>
                      <a:pt x="7942" y="806"/>
                    </a:lnTo>
                    <a:lnTo>
                      <a:pt x="7989" y="777"/>
                    </a:lnTo>
                    <a:lnTo>
                      <a:pt x="8037" y="740"/>
                    </a:lnTo>
                    <a:lnTo>
                      <a:pt x="8037" y="720"/>
                    </a:lnTo>
                    <a:lnTo>
                      <a:pt x="8066" y="740"/>
                    </a:lnTo>
                    <a:lnTo>
                      <a:pt x="8114" y="768"/>
                    </a:lnTo>
                    <a:lnTo>
                      <a:pt x="8152" y="796"/>
                    </a:lnTo>
                    <a:lnTo>
                      <a:pt x="8200" y="816"/>
                    </a:lnTo>
                    <a:lnTo>
                      <a:pt x="8239" y="826"/>
                    </a:lnTo>
                    <a:lnTo>
                      <a:pt x="8277" y="816"/>
                    </a:lnTo>
                    <a:lnTo>
                      <a:pt x="8286" y="806"/>
                    </a:lnTo>
                    <a:lnTo>
                      <a:pt x="8296" y="787"/>
                    </a:lnTo>
                    <a:lnTo>
                      <a:pt x="8316" y="758"/>
                    </a:lnTo>
                    <a:lnTo>
                      <a:pt x="8316" y="720"/>
                    </a:lnTo>
                    <a:lnTo>
                      <a:pt x="8316" y="710"/>
                    </a:lnTo>
                    <a:lnTo>
                      <a:pt x="8316" y="701"/>
                    </a:lnTo>
                    <a:lnTo>
                      <a:pt x="8325" y="691"/>
                    </a:lnTo>
                    <a:lnTo>
                      <a:pt x="8325" y="682"/>
                    </a:lnTo>
                    <a:lnTo>
                      <a:pt x="8335" y="682"/>
                    </a:lnTo>
                    <a:lnTo>
                      <a:pt x="8354" y="710"/>
                    </a:lnTo>
                    <a:lnTo>
                      <a:pt x="8383" y="729"/>
                    </a:lnTo>
                    <a:lnTo>
                      <a:pt x="8421" y="749"/>
                    </a:lnTo>
                    <a:lnTo>
                      <a:pt x="8450" y="758"/>
                    </a:lnTo>
                    <a:lnTo>
                      <a:pt x="8488" y="768"/>
                    </a:lnTo>
                    <a:lnTo>
                      <a:pt x="8527" y="768"/>
                    </a:lnTo>
                    <a:lnTo>
                      <a:pt x="8555" y="758"/>
                    </a:lnTo>
                    <a:lnTo>
                      <a:pt x="8584" y="749"/>
                    </a:lnTo>
                    <a:lnTo>
                      <a:pt x="8613" y="740"/>
                    </a:lnTo>
                    <a:lnTo>
                      <a:pt x="8622" y="720"/>
                    </a:lnTo>
                    <a:lnTo>
                      <a:pt x="8632" y="701"/>
                    </a:lnTo>
                    <a:lnTo>
                      <a:pt x="8641" y="682"/>
                    </a:lnTo>
                    <a:lnTo>
                      <a:pt x="8641" y="652"/>
                    </a:lnTo>
                    <a:lnTo>
                      <a:pt x="8641" y="634"/>
                    </a:lnTo>
                    <a:lnTo>
                      <a:pt x="8641" y="615"/>
                    </a:lnTo>
                    <a:lnTo>
                      <a:pt x="8641" y="585"/>
                    </a:lnTo>
                    <a:close/>
                    <a:moveTo>
                      <a:pt x="7232" y="912"/>
                    </a:moveTo>
                    <a:lnTo>
                      <a:pt x="7059" y="893"/>
                    </a:lnTo>
                    <a:lnTo>
                      <a:pt x="7059" y="882"/>
                    </a:lnTo>
                    <a:lnTo>
                      <a:pt x="7069" y="882"/>
                    </a:lnTo>
                    <a:lnTo>
                      <a:pt x="7069" y="873"/>
                    </a:lnTo>
                    <a:lnTo>
                      <a:pt x="7069" y="864"/>
                    </a:lnTo>
                    <a:lnTo>
                      <a:pt x="7097" y="864"/>
                    </a:lnTo>
                    <a:lnTo>
                      <a:pt x="7116" y="864"/>
                    </a:lnTo>
                    <a:lnTo>
                      <a:pt x="7135" y="873"/>
                    </a:lnTo>
                    <a:lnTo>
                      <a:pt x="7155" y="873"/>
                    </a:lnTo>
                    <a:lnTo>
                      <a:pt x="7174" y="882"/>
                    </a:lnTo>
                    <a:lnTo>
                      <a:pt x="7193" y="893"/>
                    </a:lnTo>
                    <a:lnTo>
                      <a:pt x="7213" y="902"/>
                    </a:lnTo>
                    <a:lnTo>
                      <a:pt x="7232" y="912"/>
                    </a:lnTo>
                    <a:close/>
                    <a:moveTo>
                      <a:pt x="6829" y="873"/>
                    </a:moveTo>
                    <a:lnTo>
                      <a:pt x="6167" y="816"/>
                    </a:lnTo>
                    <a:lnTo>
                      <a:pt x="6176" y="806"/>
                    </a:lnTo>
                    <a:lnTo>
                      <a:pt x="6186" y="806"/>
                    </a:lnTo>
                    <a:lnTo>
                      <a:pt x="6206" y="796"/>
                    </a:lnTo>
                    <a:lnTo>
                      <a:pt x="6215" y="796"/>
                    </a:lnTo>
                    <a:lnTo>
                      <a:pt x="6225" y="787"/>
                    </a:lnTo>
                    <a:lnTo>
                      <a:pt x="6244" y="787"/>
                    </a:lnTo>
                    <a:lnTo>
                      <a:pt x="6253" y="777"/>
                    </a:lnTo>
                    <a:lnTo>
                      <a:pt x="6264" y="768"/>
                    </a:lnTo>
                    <a:lnTo>
                      <a:pt x="6339" y="749"/>
                    </a:lnTo>
                    <a:lnTo>
                      <a:pt x="6406" y="749"/>
                    </a:lnTo>
                    <a:lnTo>
                      <a:pt x="6483" y="749"/>
                    </a:lnTo>
                    <a:lnTo>
                      <a:pt x="6561" y="758"/>
                    </a:lnTo>
                    <a:lnTo>
                      <a:pt x="6627" y="777"/>
                    </a:lnTo>
                    <a:lnTo>
                      <a:pt x="6694" y="806"/>
                    </a:lnTo>
                    <a:lnTo>
                      <a:pt x="6761" y="835"/>
                    </a:lnTo>
                    <a:lnTo>
                      <a:pt x="6829" y="873"/>
                    </a:lnTo>
                    <a:close/>
                    <a:moveTo>
                      <a:pt x="508" y="298"/>
                    </a:moveTo>
                    <a:lnTo>
                      <a:pt x="0" y="250"/>
                    </a:lnTo>
                    <a:lnTo>
                      <a:pt x="39" y="230"/>
                    </a:lnTo>
                    <a:lnTo>
                      <a:pt x="77" y="211"/>
                    </a:lnTo>
                    <a:lnTo>
                      <a:pt x="116" y="193"/>
                    </a:lnTo>
                    <a:lnTo>
                      <a:pt x="153" y="174"/>
                    </a:lnTo>
                    <a:lnTo>
                      <a:pt x="192" y="154"/>
                    </a:lnTo>
                    <a:lnTo>
                      <a:pt x="230" y="135"/>
                    </a:lnTo>
                    <a:lnTo>
                      <a:pt x="278" y="116"/>
                    </a:lnTo>
                    <a:lnTo>
                      <a:pt x="317" y="97"/>
                    </a:lnTo>
                    <a:lnTo>
                      <a:pt x="441" y="0"/>
                    </a:lnTo>
                    <a:lnTo>
                      <a:pt x="441" y="10"/>
                    </a:lnTo>
                    <a:lnTo>
                      <a:pt x="441" y="19"/>
                    </a:lnTo>
                    <a:lnTo>
                      <a:pt x="451" y="19"/>
                    </a:lnTo>
                    <a:lnTo>
                      <a:pt x="451" y="30"/>
                    </a:lnTo>
                    <a:lnTo>
                      <a:pt x="461" y="30"/>
                    </a:lnTo>
                    <a:lnTo>
                      <a:pt x="441" y="39"/>
                    </a:lnTo>
                    <a:lnTo>
                      <a:pt x="432" y="58"/>
                    </a:lnTo>
                    <a:lnTo>
                      <a:pt x="432" y="68"/>
                    </a:lnTo>
                    <a:lnTo>
                      <a:pt x="432" y="86"/>
                    </a:lnTo>
                    <a:lnTo>
                      <a:pt x="432" y="106"/>
                    </a:lnTo>
                    <a:lnTo>
                      <a:pt x="432" y="125"/>
                    </a:lnTo>
                    <a:lnTo>
                      <a:pt x="432" y="144"/>
                    </a:lnTo>
                    <a:lnTo>
                      <a:pt x="432" y="154"/>
                    </a:lnTo>
                    <a:lnTo>
                      <a:pt x="441" y="174"/>
                    </a:lnTo>
                    <a:lnTo>
                      <a:pt x="451" y="193"/>
                    </a:lnTo>
                    <a:lnTo>
                      <a:pt x="461" y="211"/>
                    </a:lnTo>
                    <a:lnTo>
                      <a:pt x="471" y="230"/>
                    </a:lnTo>
                    <a:lnTo>
                      <a:pt x="480" y="241"/>
                    </a:lnTo>
                    <a:lnTo>
                      <a:pt x="489" y="260"/>
                    </a:lnTo>
                    <a:lnTo>
                      <a:pt x="499" y="279"/>
                    </a:lnTo>
                    <a:lnTo>
                      <a:pt x="508" y="298"/>
                    </a:lnTo>
                    <a:close/>
                  </a:path>
                </a:pathLst>
              </a:custGeom>
              <a:solidFill>
                <a:srgbClr val="B5B5CF"/>
              </a:solidFill>
              <a:ln w="9525">
                <a:noFill/>
                <a:round/>
                <a:headEnd/>
                <a:tailEnd/>
              </a:ln>
            </p:spPr>
            <p:txBody>
              <a:bodyPr>
                <a:prstTxWarp prst="textNoShape">
                  <a:avLst/>
                </a:prstTxWarp>
              </a:bodyPr>
              <a:lstStyle/>
              <a:p>
                <a:endParaRPr lang="en-US"/>
              </a:p>
            </p:txBody>
          </p:sp>
          <p:sp>
            <p:nvSpPr>
              <p:cNvPr id="67972" name="Freeform 825"/>
              <p:cNvSpPr>
                <a:spLocks noChangeAspect="1" noEditPoints="1"/>
              </p:cNvSpPr>
              <p:nvPr/>
            </p:nvSpPr>
            <p:spPr bwMode="auto">
              <a:xfrm>
                <a:off x="771" y="3276"/>
                <a:ext cx="1715" cy="211"/>
              </a:xfrm>
              <a:custGeom>
                <a:avLst/>
                <a:gdLst>
                  <a:gd name="T0" fmla="*/ 1226 w 8574"/>
                  <a:gd name="T1" fmla="*/ 77 h 1055"/>
                  <a:gd name="T2" fmla="*/ 1256 w 8574"/>
                  <a:gd name="T3" fmla="*/ 163 h 1055"/>
                  <a:gd name="T4" fmla="*/ 1304 w 8574"/>
                  <a:gd name="T5" fmla="*/ 240 h 1055"/>
                  <a:gd name="T6" fmla="*/ 1275 w 8574"/>
                  <a:gd name="T7" fmla="*/ 279 h 1055"/>
                  <a:gd name="T8" fmla="*/ 1198 w 8574"/>
                  <a:gd name="T9" fmla="*/ 297 h 1055"/>
                  <a:gd name="T10" fmla="*/ 1131 w 8574"/>
                  <a:gd name="T11" fmla="*/ 346 h 1055"/>
                  <a:gd name="T12" fmla="*/ 1016 w 8574"/>
                  <a:gd name="T13" fmla="*/ 365 h 1055"/>
                  <a:gd name="T14" fmla="*/ 910 w 8574"/>
                  <a:gd name="T15" fmla="*/ 393 h 1055"/>
                  <a:gd name="T16" fmla="*/ 815 w 8574"/>
                  <a:gd name="T17" fmla="*/ 393 h 1055"/>
                  <a:gd name="T18" fmla="*/ 796 w 8574"/>
                  <a:gd name="T19" fmla="*/ 422 h 1055"/>
                  <a:gd name="T20" fmla="*/ 776 w 8574"/>
                  <a:gd name="T21" fmla="*/ 451 h 1055"/>
                  <a:gd name="T22" fmla="*/ 86 w 8574"/>
                  <a:gd name="T23" fmla="*/ 346 h 1055"/>
                  <a:gd name="T24" fmla="*/ 344 w 8574"/>
                  <a:gd name="T25" fmla="*/ 191 h 1055"/>
                  <a:gd name="T26" fmla="*/ 603 w 8574"/>
                  <a:gd name="T27" fmla="*/ 48 h 1055"/>
                  <a:gd name="T28" fmla="*/ 7528 w 8574"/>
                  <a:gd name="T29" fmla="*/ 623 h 1055"/>
                  <a:gd name="T30" fmla="*/ 7595 w 8574"/>
                  <a:gd name="T31" fmla="*/ 671 h 1055"/>
                  <a:gd name="T32" fmla="*/ 7662 w 8574"/>
                  <a:gd name="T33" fmla="*/ 720 h 1055"/>
                  <a:gd name="T34" fmla="*/ 7729 w 8574"/>
                  <a:gd name="T35" fmla="*/ 757 h 1055"/>
                  <a:gd name="T36" fmla="*/ 7768 w 8574"/>
                  <a:gd name="T37" fmla="*/ 729 h 1055"/>
                  <a:gd name="T38" fmla="*/ 7758 w 8574"/>
                  <a:gd name="T39" fmla="*/ 662 h 1055"/>
                  <a:gd name="T40" fmla="*/ 7969 w 8574"/>
                  <a:gd name="T41" fmla="*/ 681 h 1055"/>
                  <a:gd name="T42" fmla="*/ 8075 w 8574"/>
                  <a:gd name="T43" fmla="*/ 729 h 1055"/>
                  <a:gd name="T44" fmla="*/ 8170 w 8574"/>
                  <a:gd name="T45" fmla="*/ 729 h 1055"/>
                  <a:gd name="T46" fmla="*/ 8228 w 8574"/>
                  <a:gd name="T47" fmla="*/ 720 h 1055"/>
                  <a:gd name="T48" fmla="*/ 8247 w 8574"/>
                  <a:gd name="T49" fmla="*/ 710 h 1055"/>
                  <a:gd name="T50" fmla="*/ 8275 w 8574"/>
                  <a:gd name="T51" fmla="*/ 690 h 1055"/>
                  <a:gd name="T52" fmla="*/ 8256 w 8574"/>
                  <a:gd name="T53" fmla="*/ 806 h 1055"/>
                  <a:gd name="T54" fmla="*/ 7787 w 8574"/>
                  <a:gd name="T55" fmla="*/ 931 h 1055"/>
                  <a:gd name="T56" fmla="*/ 7307 w 8574"/>
                  <a:gd name="T57" fmla="*/ 1055 h 1055"/>
                  <a:gd name="T58" fmla="*/ 5830 w 8574"/>
                  <a:gd name="T59" fmla="*/ 892 h 1055"/>
                  <a:gd name="T60" fmla="*/ 5926 w 8574"/>
                  <a:gd name="T61" fmla="*/ 863 h 1055"/>
                  <a:gd name="T62" fmla="*/ 6032 w 8574"/>
                  <a:gd name="T63" fmla="*/ 815 h 1055"/>
                  <a:gd name="T64" fmla="*/ 6109 w 8574"/>
                  <a:gd name="T65" fmla="*/ 815 h 1055"/>
                  <a:gd name="T66" fmla="*/ 6165 w 8574"/>
                  <a:gd name="T67" fmla="*/ 757 h 1055"/>
                  <a:gd name="T68" fmla="*/ 6204 w 8574"/>
                  <a:gd name="T69" fmla="*/ 700 h 1055"/>
                  <a:gd name="T70" fmla="*/ 6214 w 8574"/>
                  <a:gd name="T71" fmla="*/ 632 h 1055"/>
                  <a:gd name="T72" fmla="*/ 6214 w 8574"/>
                  <a:gd name="T73" fmla="*/ 576 h 1055"/>
                  <a:gd name="T74" fmla="*/ 6367 w 8574"/>
                  <a:gd name="T75" fmla="*/ 623 h 1055"/>
                  <a:gd name="T76" fmla="*/ 6597 w 8574"/>
                  <a:gd name="T77" fmla="*/ 700 h 1055"/>
                  <a:gd name="T78" fmla="*/ 6750 w 8574"/>
                  <a:gd name="T79" fmla="*/ 671 h 1055"/>
                  <a:gd name="T80" fmla="*/ 6828 w 8574"/>
                  <a:gd name="T81" fmla="*/ 604 h 1055"/>
                  <a:gd name="T82" fmla="*/ 6847 w 8574"/>
                  <a:gd name="T83" fmla="*/ 576 h 1055"/>
                  <a:gd name="T84" fmla="*/ 5705 w 8574"/>
                  <a:gd name="T85" fmla="*/ 911 h 1055"/>
                  <a:gd name="T86" fmla="*/ 5216 w 8574"/>
                  <a:gd name="T87" fmla="*/ 854 h 1055"/>
                  <a:gd name="T88" fmla="*/ 5245 w 8574"/>
                  <a:gd name="T89" fmla="*/ 834 h 1055"/>
                  <a:gd name="T90" fmla="*/ 5294 w 8574"/>
                  <a:gd name="T91" fmla="*/ 806 h 1055"/>
                  <a:gd name="T92" fmla="*/ 5380 w 8574"/>
                  <a:gd name="T93" fmla="*/ 767 h 1055"/>
                  <a:gd name="T94" fmla="*/ 5543 w 8574"/>
                  <a:gd name="T95" fmla="*/ 825 h 1055"/>
                  <a:gd name="T96" fmla="*/ 5705 w 8574"/>
                  <a:gd name="T97" fmla="*/ 911 h 1055"/>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8574"/>
                  <a:gd name="T148" fmla="*/ 0 h 1055"/>
                  <a:gd name="T149" fmla="*/ 8574 w 8574"/>
                  <a:gd name="T150" fmla="*/ 1055 h 1055"/>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8574" h="1055">
                    <a:moveTo>
                      <a:pt x="699" y="0"/>
                    </a:moveTo>
                    <a:lnTo>
                      <a:pt x="1207" y="48"/>
                    </a:lnTo>
                    <a:lnTo>
                      <a:pt x="1226" y="77"/>
                    </a:lnTo>
                    <a:lnTo>
                      <a:pt x="1237" y="105"/>
                    </a:lnTo>
                    <a:lnTo>
                      <a:pt x="1246" y="135"/>
                    </a:lnTo>
                    <a:lnTo>
                      <a:pt x="1256" y="163"/>
                    </a:lnTo>
                    <a:lnTo>
                      <a:pt x="1275" y="182"/>
                    </a:lnTo>
                    <a:lnTo>
                      <a:pt x="1293" y="211"/>
                    </a:lnTo>
                    <a:lnTo>
                      <a:pt x="1304" y="240"/>
                    </a:lnTo>
                    <a:lnTo>
                      <a:pt x="1323" y="259"/>
                    </a:lnTo>
                    <a:lnTo>
                      <a:pt x="1304" y="279"/>
                    </a:lnTo>
                    <a:lnTo>
                      <a:pt x="1275" y="279"/>
                    </a:lnTo>
                    <a:lnTo>
                      <a:pt x="1246" y="288"/>
                    </a:lnTo>
                    <a:lnTo>
                      <a:pt x="1226" y="297"/>
                    </a:lnTo>
                    <a:lnTo>
                      <a:pt x="1198" y="297"/>
                    </a:lnTo>
                    <a:lnTo>
                      <a:pt x="1170" y="307"/>
                    </a:lnTo>
                    <a:lnTo>
                      <a:pt x="1150" y="326"/>
                    </a:lnTo>
                    <a:lnTo>
                      <a:pt x="1131" y="346"/>
                    </a:lnTo>
                    <a:lnTo>
                      <a:pt x="1093" y="346"/>
                    </a:lnTo>
                    <a:lnTo>
                      <a:pt x="1054" y="355"/>
                    </a:lnTo>
                    <a:lnTo>
                      <a:pt x="1016" y="365"/>
                    </a:lnTo>
                    <a:lnTo>
                      <a:pt x="987" y="374"/>
                    </a:lnTo>
                    <a:lnTo>
                      <a:pt x="949" y="384"/>
                    </a:lnTo>
                    <a:lnTo>
                      <a:pt x="910" y="393"/>
                    </a:lnTo>
                    <a:lnTo>
                      <a:pt x="872" y="393"/>
                    </a:lnTo>
                    <a:lnTo>
                      <a:pt x="833" y="393"/>
                    </a:lnTo>
                    <a:lnTo>
                      <a:pt x="815" y="393"/>
                    </a:lnTo>
                    <a:lnTo>
                      <a:pt x="805" y="402"/>
                    </a:lnTo>
                    <a:lnTo>
                      <a:pt x="796" y="412"/>
                    </a:lnTo>
                    <a:lnTo>
                      <a:pt x="796" y="422"/>
                    </a:lnTo>
                    <a:lnTo>
                      <a:pt x="785" y="432"/>
                    </a:lnTo>
                    <a:lnTo>
                      <a:pt x="785" y="441"/>
                    </a:lnTo>
                    <a:lnTo>
                      <a:pt x="776" y="451"/>
                    </a:lnTo>
                    <a:lnTo>
                      <a:pt x="776" y="460"/>
                    </a:lnTo>
                    <a:lnTo>
                      <a:pt x="0" y="393"/>
                    </a:lnTo>
                    <a:lnTo>
                      <a:pt x="86" y="346"/>
                    </a:lnTo>
                    <a:lnTo>
                      <a:pt x="172" y="288"/>
                    </a:lnTo>
                    <a:lnTo>
                      <a:pt x="258" y="240"/>
                    </a:lnTo>
                    <a:lnTo>
                      <a:pt x="344" y="191"/>
                    </a:lnTo>
                    <a:lnTo>
                      <a:pt x="431" y="144"/>
                    </a:lnTo>
                    <a:lnTo>
                      <a:pt x="517" y="96"/>
                    </a:lnTo>
                    <a:lnTo>
                      <a:pt x="603" y="48"/>
                    </a:lnTo>
                    <a:lnTo>
                      <a:pt x="699" y="0"/>
                    </a:lnTo>
                    <a:close/>
                    <a:moveTo>
                      <a:pt x="6866" y="566"/>
                    </a:moveTo>
                    <a:lnTo>
                      <a:pt x="7528" y="623"/>
                    </a:lnTo>
                    <a:lnTo>
                      <a:pt x="7557" y="643"/>
                    </a:lnTo>
                    <a:lnTo>
                      <a:pt x="7576" y="652"/>
                    </a:lnTo>
                    <a:lnTo>
                      <a:pt x="7595" y="671"/>
                    </a:lnTo>
                    <a:lnTo>
                      <a:pt x="7614" y="690"/>
                    </a:lnTo>
                    <a:lnTo>
                      <a:pt x="7643" y="700"/>
                    </a:lnTo>
                    <a:lnTo>
                      <a:pt x="7662" y="720"/>
                    </a:lnTo>
                    <a:lnTo>
                      <a:pt x="7681" y="738"/>
                    </a:lnTo>
                    <a:lnTo>
                      <a:pt x="7701" y="757"/>
                    </a:lnTo>
                    <a:lnTo>
                      <a:pt x="7729" y="757"/>
                    </a:lnTo>
                    <a:lnTo>
                      <a:pt x="7748" y="757"/>
                    </a:lnTo>
                    <a:lnTo>
                      <a:pt x="7758" y="738"/>
                    </a:lnTo>
                    <a:lnTo>
                      <a:pt x="7768" y="729"/>
                    </a:lnTo>
                    <a:lnTo>
                      <a:pt x="7768" y="710"/>
                    </a:lnTo>
                    <a:lnTo>
                      <a:pt x="7758" y="690"/>
                    </a:lnTo>
                    <a:lnTo>
                      <a:pt x="7758" y="662"/>
                    </a:lnTo>
                    <a:lnTo>
                      <a:pt x="7758" y="643"/>
                    </a:lnTo>
                    <a:lnTo>
                      <a:pt x="7931" y="662"/>
                    </a:lnTo>
                    <a:lnTo>
                      <a:pt x="7969" y="681"/>
                    </a:lnTo>
                    <a:lnTo>
                      <a:pt x="8008" y="700"/>
                    </a:lnTo>
                    <a:lnTo>
                      <a:pt x="8036" y="720"/>
                    </a:lnTo>
                    <a:lnTo>
                      <a:pt x="8075" y="729"/>
                    </a:lnTo>
                    <a:lnTo>
                      <a:pt x="8103" y="738"/>
                    </a:lnTo>
                    <a:lnTo>
                      <a:pt x="8142" y="738"/>
                    </a:lnTo>
                    <a:lnTo>
                      <a:pt x="8170" y="729"/>
                    </a:lnTo>
                    <a:lnTo>
                      <a:pt x="8209" y="720"/>
                    </a:lnTo>
                    <a:lnTo>
                      <a:pt x="8219" y="720"/>
                    </a:lnTo>
                    <a:lnTo>
                      <a:pt x="8228" y="720"/>
                    </a:lnTo>
                    <a:lnTo>
                      <a:pt x="8238" y="720"/>
                    </a:lnTo>
                    <a:lnTo>
                      <a:pt x="8238" y="710"/>
                    </a:lnTo>
                    <a:lnTo>
                      <a:pt x="8247" y="710"/>
                    </a:lnTo>
                    <a:lnTo>
                      <a:pt x="8256" y="700"/>
                    </a:lnTo>
                    <a:lnTo>
                      <a:pt x="8266" y="700"/>
                    </a:lnTo>
                    <a:lnTo>
                      <a:pt x="8275" y="690"/>
                    </a:lnTo>
                    <a:lnTo>
                      <a:pt x="8574" y="720"/>
                    </a:lnTo>
                    <a:lnTo>
                      <a:pt x="8410" y="757"/>
                    </a:lnTo>
                    <a:lnTo>
                      <a:pt x="8256" y="806"/>
                    </a:lnTo>
                    <a:lnTo>
                      <a:pt x="8103" y="843"/>
                    </a:lnTo>
                    <a:lnTo>
                      <a:pt x="7940" y="892"/>
                    </a:lnTo>
                    <a:lnTo>
                      <a:pt x="7787" y="931"/>
                    </a:lnTo>
                    <a:lnTo>
                      <a:pt x="7624" y="968"/>
                    </a:lnTo>
                    <a:lnTo>
                      <a:pt x="7470" y="1017"/>
                    </a:lnTo>
                    <a:lnTo>
                      <a:pt x="7307" y="1055"/>
                    </a:lnTo>
                    <a:lnTo>
                      <a:pt x="5754" y="911"/>
                    </a:lnTo>
                    <a:lnTo>
                      <a:pt x="5792" y="901"/>
                    </a:lnTo>
                    <a:lnTo>
                      <a:pt x="5830" y="892"/>
                    </a:lnTo>
                    <a:lnTo>
                      <a:pt x="5859" y="882"/>
                    </a:lnTo>
                    <a:lnTo>
                      <a:pt x="5898" y="873"/>
                    </a:lnTo>
                    <a:lnTo>
                      <a:pt x="5926" y="863"/>
                    </a:lnTo>
                    <a:lnTo>
                      <a:pt x="5965" y="843"/>
                    </a:lnTo>
                    <a:lnTo>
                      <a:pt x="5993" y="834"/>
                    </a:lnTo>
                    <a:lnTo>
                      <a:pt x="6032" y="815"/>
                    </a:lnTo>
                    <a:lnTo>
                      <a:pt x="6060" y="825"/>
                    </a:lnTo>
                    <a:lnTo>
                      <a:pt x="6089" y="815"/>
                    </a:lnTo>
                    <a:lnTo>
                      <a:pt x="6109" y="815"/>
                    </a:lnTo>
                    <a:lnTo>
                      <a:pt x="6137" y="796"/>
                    </a:lnTo>
                    <a:lnTo>
                      <a:pt x="6156" y="776"/>
                    </a:lnTo>
                    <a:lnTo>
                      <a:pt x="6165" y="757"/>
                    </a:lnTo>
                    <a:lnTo>
                      <a:pt x="6185" y="738"/>
                    </a:lnTo>
                    <a:lnTo>
                      <a:pt x="6195" y="720"/>
                    </a:lnTo>
                    <a:lnTo>
                      <a:pt x="6204" y="700"/>
                    </a:lnTo>
                    <a:lnTo>
                      <a:pt x="6204" y="681"/>
                    </a:lnTo>
                    <a:lnTo>
                      <a:pt x="6204" y="652"/>
                    </a:lnTo>
                    <a:lnTo>
                      <a:pt x="6214" y="632"/>
                    </a:lnTo>
                    <a:lnTo>
                      <a:pt x="6214" y="614"/>
                    </a:lnTo>
                    <a:lnTo>
                      <a:pt x="6214" y="595"/>
                    </a:lnTo>
                    <a:lnTo>
                      <a:pt x="6214" y="576"/>
                    </a:lnTo>
                    <a:lnTo>
                      <a:pt x="6223" y="556"/>
                    </a:lnTo>
                    <a:lnTo>
                      <a:pt x="6300" y="585"/>
                    </a:lnTo>
                    <a:lnTo>
                      <a:pt x="6367" y="623"/>
                    </a:lnTo>
                    <a:lnTo>
                      <a:pt x="6444" y="652"/>
                    </a:lnTo>
                    <a:lnTo>
                      <a:pt x="6520" y="681"/>
                    </a:lnTo>
                    <a:lnTo>
                      <a:pt x="6597" y="700"/>
                    </a:lnTo>
                    <a:lnTo>
                      <a:pt x="6675" y="700"/>
                    </a:lnTo>
                    <a:lnTo>
                      <a:pt x="6713" y="690"/>
                    </a:lnTo>
                    <a:lnTo>
                      <a:pt x="6750" y="671"/>
                    </a:lnTo>
                    <a:lnTo>
                      <a:pt x="6789" y="652"/>
                    </a:lnTo>
                    <a:lnTo>
                      <a:pt x="6819" y="614"/>
                    </a:lnTo>
                    <a:lnTo>
                      <a:pt x="6828" y="604"/>
                    </a:lnTo>
                    <a:lnTo>
                      <a:pt x="6828" y="595"/>
                    </a:lnTo>
                    <a:lnTo>
                      <a:pt x="6838" y="585"/>
                    </a:lnTo>
                    <a:lnTo>
                      <a:pt x="6847" y="576"/>
                    </a:lnTo>
                    <a:lnTo>
                      <a:pt x="6856" y="566"/>
                    </a:lnTo>
                    <a:lnTo>
                      <a:pt x="6866" y="566"/>
                    </a:lnTo>
                    <a:close/>
                    <a:moveTo>
                      <a:pt x="5705" y="911"/>
                    </a:moveTo>
                    <a:lnTo>
                      <a:pt x="5197" y="863"/>
                    </a:lnTo>
                    <a:lnTo>
                      <a:pt x="5207" y="863"/>
                    </a:lnTo>
                    <a:lnTo>
                      <a:pt x="5216" y="854"/>
                    </a:lnTo>
                    <a:lnTo>
                      <a:pt x="5227" y="854"/>
                    </a:lnTo>
                    <a:lnTo>
                      <a:pt x="5236" y="843"/>
                    </a:lnTo>
                    <a:lnTo>
                      <a:pt x="5245" y="834"/>
                    </a:lnTo>
                    <a:lnTo>
                      <a:pt x="5255" y="834"/>
                    </a:lnTo>
                    <a:lnTo>
                      <a:pt x="5264" y="834"/>
                    </a:lnTo>
                    <a:lnTo>
                      <a:pt x="5294" y="806"/>
                    </a:lnTo>
                    <a:lnTo>
                      <a:pt x="5322" y="787"/>
                    </a:lnTo>
                    <a:lnTo>
                      <a:pt x="5350" y="776"/>
                    </a:lnTo>
                    <a:lnTo>
                      <a:pt x="5380" y="767"/>
                    </a:lnTo>
                    <a:lnTo>
                      <a:pt x="5438" y="776"/>
                    </a:lnTo>
                    <a:lnTo>
                      <a:pt x="5485" y="796"/>
                    </a:lnTo>
                    <a:lnTo>
                      <a:pt x="5543" y="825"/>
                    </a:lnTo>
                    <a:lnTo>
                      <a:pt x="5591" y="854"/>
                    </a:lnTo>
                    <a:lnTo>
                      <a:pt x="5638" y="892"/>
                    </a:lnTo>
                    <a:lnTo>
                      <a:pt x="5705" y="911"/>
                    </a:lnTo>
                    <a:close/>
                  </a:path>
                </a:pathLst>
              </a:custGeom>
              <a:solidFill>
                <a:srgbClr val="BBBBD6"/>
              </a:solidFill>
              <a:ln w="9525">
                <a:noFill/>
                <a:round/>
                <a:headEnd/>
                <a:tailEnd/>
              </a:ln>
            </p:spPr>
            <p:txBody>
              <a:bodyPr>
                <a:prstTxWarp prst="textNoShape">
                  <a:avLst/>
                </a:prstTxWarp>
              </a:bodyPr>
              <a:lstStyle/>
              <a:p>
                <a:endParaRPr lang="en-US"/>
              </a:p>
            </p:txBody>
          </p:sp>
          <p:sp>
            <p:nvSpPr>
              <p:cNvPr id="67973" name="Freeform 826"/>
              <p:cNvSpPr>
                <a:spLocks noChangeAspect="1" noEditPoints="1"/>
              </p:cNvSpPr>
              <p:nvPr/>
            </p:nvSpPr>
            <p:spPr bwMode="auto">
              <a:xfrm>
                <a:off x="637" y="3355"/>
                <a:ext cx="1596" cy="201"/>
              </a:xfrm>
              <a:custGeom>
                <a:avLst/>
                <a:gdLst>
                  <a:gd name="T0" fmla="*/ 1449 w 7980"/>
                  <a:gd name="T1" fmla="*/ 67 h 1007"/>
                  <a:gd name="T2" fmla="*/ 1439 w 7980"/>
                  <a:gd name="T3" fmla="*/ 115 h 1007"/>
                  <a:gd name="T4" fmla="*/ 1449 w 7980"/>
                  <a:gd name="T5" fmla="*/ 163 h 1007"/>
                  <a:gd name="T6" fmla="*/ 1449 w 7980"/>
                  <a:gd name="T7" fmla="*/ 221 h 1007"/>
                  <a:gd name="T8" fmla="*/ 1449 w 7980"/>
                  <a:gd name="T9" fmla="*/ 269 h 1007"/>
                  <a:gd name="T10" fmla="*/ 1497 w 7980"/>
                  <a:gd name="T11" fmla="*/ 307 h 1007"/>
                  <a:gd name="T12" fmla="*/ 1545 w 7980"/>
                  <a:gd name="T13" fmla="*/ 345 h 1007"/>
                  <a:gd name="T14" fmla="*/ 1602 w 7980"/>
                  <a:gd name="T15" fmla="*/ 383 h 1007"/>
                  <a:gd name="T16" fmla="*/ 1641 w 7980"/>
                  <a:gd name="T17" fmla="*/ 441 h 1007"/>
                  <a:gd name="T18" fmla="*/ 1622 w 7980"/>
                  <a:gd name="T19" fmla="*/ 461 h 1007"/>
                  <a:gd name="T20" fmla="*/ 1593 w 7980"/>
                  <a:gd name="T21" fmla="*/ 489 h 1007"/>
                  <a:gd name="T22" fmla="*/ 1555 w 7980"/>
                  <a:gd name="T23" fmla="*/ 508 h 1007"/>
                  <a:gd name="T24" fmla="*/ 1525 w 7980"/>
                  <a:gd name="T25" fmla="*/ 527 h 1007"/>
                  <a:gd name="T26" fmla="*/ 30 w 7980"/>
                  <a:gd name="T27" fmla="*/ 374 h 1007"/>
                  <a:gd name="T28" fmla="*/ 77 w 7980"/>
                  <a:gd name="T29" fmla="*/ 336 h 1007"/>
                  <a:gd name="T30" fmla="*/ 135 w 7980"/>
                  <a:gd name="T31" fmla="*/ 307 h 1007"/>
                  <a:gd name="T32" fmla="*/ 183 w 7980"/>
                  <a:gd name="T33" fmla="*/ 269 h 1007"/>
                  <a:gd name="T34" fmla="*/ 260 w 7980"/>
                  <a:gd name="T35" fmla="*/ 221 h 1007"/>
                  <a:gd name="T36" fmla="*/ 385 w 7980"/>
                  <a:gd name="T37" fmla="*/ 153 h 1007"/>
                  <a:gd name="T38" fmla="*/ 499 w 7980"/>
                  <a:gd name="T39" fmla="*/ 97 h 1007"/>
                  <a:gd name="T40" fmla="*/ 615 w 7980"/>
                  <a:gd name="T41" fmla="*/ 29 h 1007"/>
                  <a:gd name="T42" fmla="*/ 5870 w 7980"/>
                  <a:gd name="T43" fmla="*/ 470 h 1007"/>
                  <a:gd name="T44" fmla="*/ 6388 w 7980"/>
                  <a:gd name="T45" fmla="*/ 518 h 1007"/>
                  <a:gd name="T46" fmla="*/ 6408 w 7980"/>
                  <a:gd name="T47" fmla="*/ 518 h 1007"/>
                  <a:gd name="T48" fmla="*/ 6427 w 7980"/>
                  <a:gd name="T49" fmla="*/ 518 h 1007"/>
                  <a:gd name="T50" fmla="*/ 7922 w 7980"/>
                  <a:gd name="T51" fmla="*/ 672 h 1007"/>
                  <a:gd name="T52" fmla="*/ 7808 w 7980"/>
                  <a:gd name="T53" fmla="*/ 700 h 1007"/>
                  <a:gd name="T54" fmla="*/ 7683 w 7980"/>
                  <a:gd name="T55" fmla="*/ 729 h 1007"/>
                  <a:gd name="T56" fmla="*/ 7567 w 7980"/>
                  <a:gd name="T57" fmla="*/ 758 h 1007"/>
                  <a:gd name="T58" fmla="*/ 7492 w 7980"/>
                  <a:gd name="T59" fmla="*/ 796 h 1007"/>
                  <a:gd name="T60" fmla="*/ 7443 w 7980"/>
                  <a:gd name="T61" fmla="*/ 816 h 1007"/>
                  <a:gd name="T62" fmla="*/ 7395 w 7980"/>
                  <a:gd name="T63" fmla="*/ 825 h 1007"/>
                  <a:gd name="T64" fmla="*/ 7348 w 7980"/>
                  <a:gd name="T65" fmla="*/ 825 h 1007"/>
                  <a:gd name="T66" fmla="*/ 7261 w 7980"/>
                  <a:gd name="T67" fmla="*/ 854 h 1007"/>
                  <a:gd name="T68" fmla="*/ 7146 w 7980"/>
                  <a:gd name="T69" fmla="*/ 902 h 1007"/>
                  <a:gd name="T70" fmla="*/ 7031 w 7980"/>
                  <a:gd name="T71" fmla="*/ 949 h 1007"/>
                  <a:gd name="T72" fmla="*/ 6916 w 7980"/>
                  <a:gd name="T73" fmla="*/ 988 h 1007"/>
                  <a:gd name="T74" fmla="*/ 5151 w 7980"/>
                  <a:gd name="T75" fmla="*/ 854 h 1007"/>
                  <a:gd name="T76" fmla="*/ 5227 w 7980"/>
                  <a:gd name="T77" fmla="*/ 786 h 1007"/>
                  <a:gd name="T78" fmla="*/ 5315 w 7980"/>
                  <a:gd name="T79" fmla="*/ 719 h 1007"/>
                  <a:gd name="T80" fmla="*/ 5381 w 7980"/>
                  <a:gd name="T81" fmla="*/ 633 h 1007"/>
                  <a:gd name="T82" fmla="*/ 5401 w 7980"/>
                  <a:gd name="T83" fmla="*/ 518 h 1007"/>
                  <a:gd name="T84" fmla="*/ 5515 w 7980"/>
                  <a:gd name="T85" fmla="*/ 538 h 1007"/>
                  <a:gd name="T86" fmla="*/ 5640 w 7980"/>
                  <a:gd name="T87" fmla="*/ 527 h 1007"/>
                  <a:gd name="T88" fmla="*/ 5756 w 7980"/>
                  <a:gd name="T89" fmla="*/ 508 h 1007"/>
                  <a:gd name="T90" fmla="*/ 5870 w 7980"/>
                  <a:gd name="T91" fmla="*/ 470 h 1007"/>
                  <a:gd name="T92" fmla="*/ 4480 w 7980"/>
                  <a:gd name="T93" fmla="*/ 796 h 1007"/>
                  <a:gd name="T94" fmla="*/ 4499 w 7980"/>
                  <a:gd name="T95" fmla="*/ 786 h 1007"/>
                  <a:gd name="T96" fmla="*/ 4508 w 7980"/>
                  <a:gd name="T97" fmla="*/ 777 h 1007"/>
                  <a:gd name="T98" fmla="*/ 4528 w 7980"/>
                  <a:gd name="T99" fmla="*/ 777 h 1007"/>
                  <a:gd name="T100" fmla="*/ 4537 w 7980"/>
                  <a:gd name="T101" fmla="*/ 758 h 1007"/>
                  <a:gd name="T102" fmla="*/ 4586 w 7980"/>
                  <a:gd name="T103" fmla="*/ 768 h 1007"/>
                  <a:gd name="T104" fmla="*/ 4642 w 7980"/>
                  <a:gd name="T105" fmla="*/ 749 h 1007"/>
                  <a:gd name="T106" fmla="*/ 4691 w 7980"/>
                  <a:gd name="T107" fmla="*/ 729 h 1007"/>
                  <a:gd name="T108" fmla="*/ 4748 w 7980"/>
                  <a:gd name="T109" fmla="*/ 719 h 1007"/>
                  <a:gd name="T110" fmla="*/ 4777 w 7980"/>
                  <a:gd name="T111" fmla="*/ 758 h 1007"/>
                  <a:gd name="T112" fmla="*/ 4816 w 7980"/>
                  <a:gd name="T113" fmla="*/ 786 h 1007"/>
                  <a:gd name="T114" fmla="*/ 4854 w 7980"/>
                  <a:gd name="T115" fmla="*/ 805 h 1007"/>
                  <a:gd name="T116" fmla="*/ 4892 w 7980"/>
                  <a:gd name="T117" fmla="*/ 835 h 1007"/>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7980"/>
                  <a:gd name="T178" fmla="*/ 0 h 1007"/>
                  <a:gd name="T179" fmla="*/ 7980 w 7980"/>
                  <a:gd name="T180" fmla="*/ 1007 h 1007"/>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7980" h="1007">
                    <a:moveTo>
                      <a:pt x="673" y="0"/>
                    </a:moveTo>
                    <a:lnTo>
                      <a:pt x="1449" y="67"/>
                    </a:lnTo>
                    <a:lnTo>
                      <a:pt x="1439" y="86"/>
                    </a:lnTo>
                    <a:lnTo>
                      <a:pt x="1439" y="115"/>
                    </a:lnTo>
                    <a:lnTo>
                      <a:pt x="1449" y="144"/>
                    </a:lnTo>
                    <a:lnTo>
                      <a:pt x="1449" y="163"/>
                    </a:lnTo>
                    <a:lnTo>
                      <a:pt x="1449" y="192"/>
                    </a:lnTo>
                    <a:lnTo>
                      <a:pt x="1449" y="221"/>
                    </a:lnTo>
                    <a:lnTo>
                      <a:pt x="1449" y="239"/>
                    </a:lnTo>
                    <a:lnTo>
                      <a:pt x="1449" y="269"/>
                    </a:lnTo>
                    <a:lnTo>
                      <a:pt x="1469" y="288"/>
                    </a:lnTo>
                    <a:lnTo>
                      <a:pt x="1497" y="307"/>
                    </a:lnTo>
                    <a:lnTo>
                      <a:pt x="1525" y="327"/>
                    </a:lnTo>
                    <a:lnTo>
                      <a:pt x="1545" y="345"/>
                    </a:lnTo>
                    <a:lnTo>
                      <a:pt x="1574" y="364"/>
                    </a:lnTo>
                    <a:lnTo>
                      <a:pt x="1602" y="383"/>
                    </a:lnTo>
                    <a:lnTo>
                      <a:pt x="1622" y="413"/>
                    </a:lnTo>
                    <a:lnTo>
                      <a:pt x="1641" y="441"/>
                    </a:lnTo>
                    <a:lnTo>
                      <a:pt x="1631" y="450"/>
                    </a:lnTo>
                    <a:lnTo>
                      <a:pt x="1622" y="461"/>
                    </a:lnTo>
                    <a:lnTo>
                      <a:pt x="1602" y="470"/>
                    </a:lnTo>
                    <a:lnTo>
                      <a:pt x="1593" y="489"/>
                    </a:lnTo>
                    <a:lnTo>
                      <a:pt x="1574" y="499"/>
                    </a:lnTo>
                    <a:lnTo>
                      <a:pt x="1555" y="508"/>
                    </a:lnTo>
                    <a:lnTo>
                      <a:pt x="1545" y="518"/>
                    </a:lnTo>
                    <a:lnTo>
                      <a:pt x="1525" y="527"/>
                    </a:lnTo>
                    <a:lnTo>
                      <a:pt x="0" y="383"/>
                    </a:lnTo>
                    <a:lnTo>
                      <a:pt x="30" y="374"/>
                    </a:lnTo>
                    <a:lnTo>
                      <a:pt x="58" y="355"/>
                    </a:lnTo>
                    <a:lnTo>
                      <a:pt x="77" y="336"/>
                    </a:lnTo>
                    <a:lnTo>
                      <a:pt x="106" y="317"/>
                    </a:lnTo>
                    <a:lnTo>
                      <a:pt x="135" y="307"/>
                    </a:lnTo>
                    <a:lnTo>
                      <a:pt x="154" y="288"/>
                    </a:lnTo>
                    <a:lnTo>
                      <a:pt x="183" y="269"/>
                    </a:lnTo>
                    <a:lnTo>
                      <a:pt x="202" y="250"/>
                    </a:lnTo>
                    <a:lnTo>
                      <a:pt x="260" y="221"/>
                    </a:lnTo>
                    <a:lnTo>
                      <a:pt x="318" y="192"/>
                    </a:lnTo>
                    <a:lnTo>
                      <a:pt x="385" y="153"/>
                    </a:lnTo>
                    <a:lnTo>
                      <a:pt x="442" y="125"/>
                    </a:lnTo>
                    <a:lnTo>
                      <a:pt x="499" y="97"/>
                    </a:lnTo>
                    <a:lnTo>
                      <a:pt x="557" y="58"/>
                    </a:lnTo>
                    <a:lnTo>
                      <a:pt x="615" y="29"/>
                    </a:lnTo>
                    <a:lnTo>
                      <a:pt x="673" y="0"/>
                    </a:lnTo>
                    <a:close/>
                    <a:moveTo>
                      <a:pt x="5870" y="470"/>
                    </a:moveTo>
                    <a:lnTo>
                      <a:pt x="6378" y="518"/>
                    </a:lnTo>
                    <a:lnTo>
                      <a:pt x="6388" y="518"/>
                    </a:lnTo>
                    <a:lnTo>
                      <a:pt x="6397" y="518"/>
                    </a:lnTo>
                    <a:lnTo>
                      <a:pt x="6408" y="518"/>
                    </a:lnTo>
                    <a:lnTo>
                      <a:pt x="6417" y="518"/>
                    </a:lnTo>
                    <a:lnTo>
                      <a:pt x="6427" y="518"/>
                    </a:lnTo>
                    <a:lnTo>
                      <a:pt x="7980" y="662"/>
                    </a:lnTo>
                    <a:lnTo>
                      <a:pt x="7922" y="672"/>
                    </a:lnTo>
                    <a:lnTo>
                      <a:pt x="7866" y="691"/>
                    </a:lnTo>
                    <a:lnTo>
                      <a:pt x="7808" y="700"/>
                    </a:lnTo>
                    <a:lnTo>
                      <a:pt x="7750" y="719"/>
                    </a:lnTo>
                    <a:lnTo>
                      <a:pt x="7683" y="729"/>
                    </a:lnTo>
                    <a:lnTo>
                      <a:pt x="7625" y="749"/>
                    </a:lnTo>
                    <a:lnTo>
                      <a:pt x="7567" y="758"/>
                    </a:lnTo>
                    <a:lnTo>
                      <a:pt x="7511" y="777"/>
                    </a:lnTo>
                    <a:lnTo>
                      <a:pt x="7492" y="796"/>
                    </a:lnTo>
                    <a:lnTo>
                      <a:pt x="7472" y="805"/>
                    </a:lnTo>
                    <a:lnTo>
                      <a:pt x="7443" y="816"/>
                    </a:lnTo>
                    <a:lnTo>
                      <a:pt x="7423" y="825"/>
                    </a:lnTo>
                    <a:lnTo>
                      <a:pt x="7395" y="825"/>
                    </a:lnTo>
                    <a:lnTo>
                      <a:pt x="7376" y="825"/>
                    </a:lnTo>
                    <a:lnTo>
                      <a:pt x="7348" y="825"/>
                    </a:lnTo>
                    <a:lnTo>
                      <a:pt x="7328" y="835"/>
                    </a:lnTo>
                    <a:lnTo>
                      <a:pt x="7261" y="854"/>
                    </a:lnTo>
                    <a:lnTo>
                      <a:pt x="7204" y="882"/>
                    </a:lnTo>
                    <a:lnTo>
                      <a:pt x="7146" y="902"/>
                    </a:lnTo>
                    <a:lnTo>
                      <a:pt x="7088" y="921"/>
                    </a:lnTo>
                    <a:lnTo>
                      <a:pt x="7031" y="949"/>
                    </a:lnTo>
                    <a:lnTo>
                      <a:pt x="6973" y="969"/>
                    </a:lnTo>
                    <a:lnTo>
                      <a:pt x="6916" y="988"/>
                    </a:lnTo>
                    <a:lnTo>
                      <a:pt x="6858" y="1007"/>
                    </a:lnTo>
                    <a:lnTo>
                      <a:pt x="5151" y="854"/>
                    </a:lnTo>
                    <a:lnTo>
                      <a:pt x="5190" y="816"/>
                    </a:lnTo>
                    <a:lnTo>
                      <a:pt x="5227" y="786"/>
                    </a:lnTo>
                    <a:lnTo>
                      <a:pt x="5276" y="749"/>
                    </a:lnTo>
                    <a:lnTo>
                      <a:pt x="5315" y="719"/>
                    </a:lnTo>
                    <a:lnTo>
                      <a:pt x="5352" y="681"/>
                    </a:lnTo>
                    <a:lnTo>
                      <a:pt x="5381" y="633"/>
                    </a:lnTo>
                    <a:lnTo>
                      <a:pt x="5401" y="585"/>
                    </a:lnTo>
                    <a:lnTo>
                      <a:pt x="5401" y="518"/>
                    </a:lnTo>
                    <a:lnTo>
                      <a:pt x="5457" y="527"/>
                    </a:lnTo>
                    <a:lnTo>
                      <a:pt x="5515" y="538"/>
                    </a:lnTo>
                    <a:lnTo>
                      <a:pt x="5573" y="538"/>
                    </a:lnTo>
                    <a:lnTo>
                      <a:pt x="5640" y="527"/>
                    </a:lnTo>
                    <a:lnTo>
                      <a:pt x="5698" y="518"/>
                    </a:lnTo>
                    <a:lnTo>
                      <a:pt x="5756" y="508"/>
                    </a:lnTo>
                    <a:lnTo>
                      <a:pt x="5812" y="489"/>
                    </a:lnTo>
                    <a:lnTo>
                      <a:pt x="5870" y="470"/>
                    </a:lnTo>
                    <a:close/>
                    <a:moveTo>
                      <a:pt x="4892" y="835"/>
                    </a:moveTo>
                    <a:lnTo>
                      <a:pt x="4480" y="796"/>
                    </a:lnTo>
                    <a:lnTo>
                      <a:pt x="4489" y="786"/>
                    </a:lnTo>
                    <a:lnTo>
                      <a:pt x="4499" y="786"/>
                    </a:lnTo>
                    <a:lnTo>
                      <a:pt x="4508" y="786"/>
                    </a:lnTo>
                    <a:lnTo>
                      <a:pt x="4508" y="777"/>
                    </a:lnTo>
                    <a:lnTo>
                      <a:pt x="4517" y="777"/>
                    </a:lnTo>
                    <a:lnTo>
                      <a:pt x="4528" y="777"/>
                    </a:lnTo>
                    <a:lnTo>
                      <a:pt x="4528" y="768"/>
                    </a:lnTo>
                    <a:lnTo>
                      <a:pt x="4537" y="758"/>
                    </a:lnTo>
                    <a:lnTo>
                      <a:pt x="4566" y="768"/>
                    </a:lnTo>
                    <a:lnTo>
                      <a:pt x="4586" y="768"/>
                    </a:lnTo>
                    <a:lnTo>
                      <a:pt x="4614" y="758"/>
                    </a:lnTo>
                    <a:lnTo>
                      <a:pt x="4642" y="749"/>
                    </a:lnTo>
                    <a:lnTo>
                      <a:pt x="4661" y="738"/>
                    </a:lnTo>
                    <a:lnTo>
                      <a:pt x="4691" y="729"/>
                    </a:lnTo>
                    <a:lnTo>
                      <a:pt x="4719" y="719"/>
                    </a:lnTo>
                    <a:lnTo>
                      <a:pt x="4748" y="719"/>
                    </a:lnTo>
                    <a:lnTo>
                      <a:pt x="4758" y="738"/>
                    </a:lnTo>
                    <a:lnTo>
                      <a:pt x="4777" y="758"/>
                    </a:lnTo>
                    <a:lnTo>
                      <a:pt x="4796" y="768"/>
                    </a:lnTo>
                    <a:lnTo>
                      <a:pt x="4816" y="786"/>
                    </a:lnTo>
                    <a:lnTo>
                      <a:pt x="4835" y="796"/>
                    </a:lnTo>
                    <a:lnTo>
                      <a:pt x="4854" y="805"/>
                    </a:lnTo>
                    <a:lnTo>
                      <a:pt x="4872" y="825"/>
                    </a:lnTo>
                    <a:lnTo>
                      <a:pt x="4892" y="835"/>
                    </a:lnTo>
                    <a:close/>
                  </a:path>
                </a:pathLst>
              </a:custGeom>
              <a:solidFill>
                <a:srgbClr val="C2C2DD"/>
              </a:solidFill>
              <a:ln w="9525">
                <a:noFill/>
                <a:round/>
                <a:headEnd/>
                <a:tailEnd/>
              </a:ln>
            </p:spPr>
            <p:txBody>
              <a:bodyPr>
                <a:prstTxWarp prst="textNoShape">
                  <a:avLst/>
                </a:prstTxWarp>
              </a:bodyPr>
              <a:lstStyle/>
              <a:p>
                <a:endParaRPr lang="en-US"/>
              </a:p>
            </p:txBody>
          </p:sp>
          <p:sp>
            <p:nvSpPr>
              <p:cNvPr id="67974" name="Freeform 827"/>
              <p:cNvSpPr>
                <a:spLocks noChangeAspect="1" noEditPoints="1"/>
              </p:cNvSpPr>
              <p:nvPr/>
            </p:nvSpPr>
            <p:spPr bwMode="auto">
              <a:xfrm>
                <a:off x="564" y="3431"/>
                <a:ext cx="1444" cy="192"/>
              </a:xfrm>
              <a:custGeom>
                <a:avLst/>
                <a:gdLst>
                  <a:gd name="T0" fmla="*/ 1870 w 7222"/>
                  <a:gd name="T1" fmla="*/ 155 h 960"/>
                  <a:gd name="T2" fmla="*/ 1803 w 7222"/>
                  <a:gd name="T3" fmla="*/ 192 h 960"/>
                  <a:gd name="T4" fmla="*/ 1745 w 7222"/>
                  <a:gd name="T5" fmla="*/ 241 h 960"/>
                  <a:gd name="T6" fmla="*/ 1727 w 7222"/>
                  <a:gd name="T7" fmla="*/ 375 h 960"/>
                  <a:gd name="T8" fmla="*/ 1822 w 7222"/>
                  <a:gd name="T9" fmla="*/ 490 h 960"/>
                  <a:gd name="T10" fmla="*/ 1957 w 7222"/>
                  <a:gd name="T11" fmla="*/ 586 h 960"/>
                  <a:gd name="T12" fmla="*/ 1813 w 7222"/>
                  <a:gd name="T13" fmla="*/ 566 h 960"/>
                  <a:gd name="T14" fmla="*/ 1765 w 7222"/>
                  <a:gd name="T15" fmla="*/ 510 h 960"/>
                  <a:gd name="T16" fmla="*/ 1698 w 7222"/>
                  <a:gd name="T17" fmla="*/ 480 h 960"/>
                  <a:gd name="T18" fmla="*/ 1573 w 7222"/>
                  <a:gd name="T19" fmla="*/ 480 h 960"/>
                  <a:gd name="T20" fmla="*/ 1448 w 7222"/>
                  <a:gd name="T21" fmla="*/ 499 h 960"/>
                  <a:gd name="T22" fmla="*/ 1324 w 7222"/>
                  <a:gd name="T23" fmla="*/ 538 h 960"/>
                  <a:gd name="T24" fmla="*/ 20 w 7222"/>
                  <a:gd name="T25" fmla="*/ 394 h 960"/>
                  <a:gd name="T26" fmla="*/ 39 w 7222"/>
                  <a:gd name="T27" fmla="*/ 346 h 960"/>
                  <a:gd name="T28" fmla="*/ 58 w 7222"/>
                  <a:gd name="T29" fmla="*/ 308 h 960"/>
                  <a:gd name="T30" fmla="*/ 144 w 7222"/>
                  <a:gd name="T31" fmla="*/ 174 h 960"/>
                  <a:gd name="T32" fmla="*/ 278 w 7222"/>
                  <a:gd name="T33" fmla="*/ 67 h 960"/>
                  <a:gd name="T34" fmla="*/ 4844 w 7222"/>
                  <a:gd name="T35" fmla="*/ 413 h 960"/>
                  <a:gd name="T36" fmla="*/ 5313 w 7222"/>
                  <a:gd name="T37" fmla="*/ 471 h 960"/>
                  <a:gd name="T38" fmla="*/ 5410 w 7222"/>
                  <a:gd name="T39" fmla="*/ 480 h 960"/>
                  <a:gd name="T40" fmla="*/ 5505 w 7222"/>
                  <a:gd name="T41" fmla="*/ 480 h 960"/>
                  <a:gd name="T42" fmla="*/ 7222 w 7222"/>
                  <a:gd name="T43" fmla="*/ 624 h 960"/>
                  <a:gd name="T44" fmla="*/ 6972 w 7222"/>
                  <a:gd name="T45" fmla="*/ 701 h 960"/>
                  <a:gd name="T46" fmla="*/ 6724 w 7222"/>
                  <a:gd name="T47" fmla="*/ 768 h 960"/>
                  <a:gd name="T48" fmla="*/ 6503 w 7222"/>
                  <a:gd name="T49" fmla="*/ 826 h 960"/>
                  <a:gd name="T50" fmla="*/ 6331 w 7222"/>
                  <a:gd name="T51" fmla="*/ 874 h 960"/>
                  <a:gd name="T52" fmla="*/ 6157 w 7222"/>
                  <a:gd name="T53" fmla="*/ 912 h 960"/>
                  <a:gd name="T54" fmla="*/ 6071 w 7222"/>
                  <a:gd name="T55" fmla="*/ 941 h 960"/>
                  <a:gd name="T56" fmla="*/ 6014 w 7222"/>
                  <a:gd name="T57" fmla="*/ 951 h 960"/>
                  <a:gd name="T58" fmla="*/ 5965 w 7222"/>
                  <a:gd name="T59" fmla="*/ 960 h 960"/>
                  <a:gd name="T60" fmla="*/ 4240 w 7222"/>
                  <a:gd name="T61" fmla="*/ 768 h 960"/>
                  <a:gd name="T62" fmla="*/ 4076 w 7222"/>
                  <a:gd name="T63" fmla="*/ 749 h 960"/>
                  <a:gd name="T64" fmla="*/ 3894 w 7222"/>
                  <a:gd name="T65" fmla="*/ 777 h 960"/>
                  <a:gd name="T66" fmla="*/ 3338 w 7222"/>
                  <a:gd name="T67" fmla="*/ 721 h 960"/>
                  <a:gd name="T68" fmla="*/ 3309 w 7222"/>
                  <a:gd name="T69" fmla="*/ 710 h 960"/>
                  <a:gd name="T70" fmla="*/ 3290 w 7222"/>
                  <a:gd name="T71" fmla="*/ 701 h 960"/>
                  <a:gd name="T72" fmla="*/ 3347 w 7222"/>
                  <a:gd name="T73" fmla="*/ 663 h 960"/>
                  <a:gd name="T74" fmla="*/ 3434 w 7222"/>
                  <a:gd name="T75" fmla="*/ 643 h 960"/>
                  <a:gd name="T76" fmla="*/ 3558 w 7222"/>
                  <a:gd name="T77" fmla="*/ 663 h 960"/>
                  <a:gd name="T78" fmla="*/ 3769 w 7222"/>
                  <a:gd name="T79" fmla="*/ 672 h 960"/>
                  <a:gd name="T80" fmla="*/ 3971 w 7222"/>
                  <a:gd name="T81" fmla="*/ 605 h 960"/>
                  <a:gd name="T82" fmla="*/ 4124 w 7222"/>
                  <a:gd name="T83" fmla="*/ 557 h 960"/>
                  <a:gd name="T84" fmla="*/ 4240 w 7222"/>
                  <a:gd name="T85" fmla="*/ 577 h 960"/>
                  <a:gd name="T86" fmla="*/ 4287 w 7222"/>
                  <a:gd name="T87" fmla="*/ 538 h 960"/>
                  <a:gd name="T88" fmla="*/ 4326 w 7222"/>
                  <a:gd name="T89" fmla="*/ 461 h 960"/>
                  <a:gd name="T90" fmla="*/ 4440 w 7222"/>
                  <a:gd name="T91" fmla="*/ 452 h 960"/>
                  <a:gd name="T92" fmla="*/ 4565 w 7222"/>
                  <a:gd name="T93" fmla="*/ 461 h 960"/>
                  <a:gd name="T94" fmla="*/ 4662 w 7222"/>
                  <a:gd name="T95" fmla="*/ 433 h 960"/>
                  <a:gd name="T96" fmla="*/ 4758 w 7222"/>
                  <a:gd name="T97" fmla="*/ 422 h 960"/>
                  <a:gd name="T98" fmla="*/ 4844 w 7222"/>
                  <a:gd name="T99" fmla="*/ 413 h 960"/>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7222"/>
                  <a:gd name="T151" fmla="*/ 0 h 960"/>
                  <a:gd name="T152" fmla="*/ 7222 w 7222"/>
                  <a:gd name="T153" fmla="*/ 960 h 960"/>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7222" h="960">
                    <a:moveTo>
                      <a:pt x="364" y="0"/>
                    </a:moveTo>
                    <a:lnTo>
                      <a:pt x="1889" y="144"/>
                    </a:lnTo>
                    <a:lnTo>
                      <a:pt x="1870" y="155"/>
                    </a:lnTo>
                    <a:lnTo>
                      <a:pt x="1852" y="164"/>
                    </a:lnTo>
                    <a:lnTo>
                      <a:pt x="1822" y="183"/>
                    </a:lnTo>
                    <a:lnTo>
                      <a:pt x="1803" y="192"/>
                    </a:lnTo>
                    <a:lnTo>
                      <a:pt x="1784" y="211"/>
                    </a:lnTo>
                    <a:lnTo>
                      <a:pt x="1765" y="231"/>
                    </a:lnTo>
                    <a:lnTo>
                      <a:pt x="1745" y="241"/>
                    </a:lnTo>
                    <a:lnTo>
                      <a:pt x="1727" y="260"/>
                    </a:lnTo>
                    <a:lnTo>
                      <a:pt x="1717" y="327"/>
                    </a:lnTo>
                    <a:lnTo>
                      <a:pt x="1727" y="375"/>
                    </a:lnTo>
                    <a:lnTo>
                      <a:pt x="1756" y="422"/>
                    </a:lnTo>
                    <a:lnTo>
                      <a:pt x="1784" y="461"/>
                    </a:lnTo>
                    <a:lnTo>
                      <a:pt x="1822" y="490"/>
                    </a:lnTo>
                    <a:lnTo>
                      <a:pt x="1870" y="528"/>
                    </a:lnTo>
                    <a:lnTo>
                      <a:pt x="1919" y="557"/>
                    </a:lnTo>
                    <a:lnTo>
                      <a:pt x="1957" y="586"/>
                    </a:lnTo>
                    <a:lnTo>
                      <a:pt x="1947" y="596"/>
                    </a:lnTo>
                    <a:lnTo>
                      <a:pt x="1833" y="586"/>
                    </a:lnTo>
                    <a:lnTo>
                      <a:pt x="1813" y="566"/>
                    </a:lnTo>
                    <a:lnTo>
                      <a:pt x="1803" y="547"/>
                    </a:lnTo>
                    <a:lnTo>
                      <a:pt x="1784" y="528"/>
                    </a:lnTo>
                    <a:lnTo>
                      <a:pt x="1765" y="510"/>
                    </a:lnTo>
                    <a:lnTo>
                      <a:pt x="1745" y="499"/>
                    </a:lnTo>
                    <a:lnTo>
                      <a:pt x="1717" y="480"/>
                    </a:lnTo>
                    <a:lnTo>
                      <a:pt x="1698" y="480"/>
                    </a:lnTo>
                    <a:lnTo>
                      <a:pt x="1669" y="480"/>
                    </a:lnTo>
                    <a:lnTo>
                      <a:pt x="1622" y="480"/>
                    </a:lnTo>
                    <a:lnTo>
                      <a:pt x="1573" y="480"/>
                    </a:lnTo>
                    <a:lnTo>
                      <a:pt x="1534" y="480"/>
                    </a:lnTo>
                    <a:lnTo>
                      <a:pt x="1487" y="490"/>
                    </a:lnTo>
                    <a:lnTo>
                      <a:pt x="1448" y="499"/>
                    </a:lnTo>
                    <a:lnTo>
                      <a:pt x="1401" y="510"/>
                    </a:lnTo>
                    <a:lnTo>
                      <a:pt x="1362" y="528"/>
                    </a:lnTo>
                    <a:lnTo>
                      <a:pt x="1324" y="538"/>
                    </a:lnTo>
                    <a:lnTo>
                      <a:pt x="0" y="422"/>
                    </a:lnTo>
                    <a:lnTo>
                      <a:pt x="9" y="403"/>
                    </a:lnTo>
                    <a:lnTo>
                      <a:pt x="20" y="394"/>
                    </a:lnTo>
                    <a:lnTo>
                      <a:pt x="20" y="375"/>
                    </a:lnTo>
                    <a:lnTo>
                      <a:pt x="29" y="366"/>
                    </a:lnTo>
                    <a:lnTo>
                      <a:pt x="39" y="346"/>
                    </a:lnTo>
                    <a:lnTo>
                      <a:pt x="39" y="336"/>
                    </a:lnTo>
                    <a:lnTo>
                      <a:pt x="48" y="317"/>
                    </a:lnTo>
                    <a:lnTo>
                      <a:pt x="58" y="308"/>
                    </a:lnTo>
                    <a:lnTo>
                      <a:pt x="77" y="260"/>
                    </a:lnTo>
                    <a:lnTo>
                      <a:pt x="116" y="211"/>
                    </a:lnTo>
                    <a:lnTo>
                      <a:pt x="144" y="174"/>
                    </a:lnTo>
                    <a:lnTo>
                      <a:pt x="183" y="135"/>
                    </a:lnTo>
                    <a:lnTo>
                      <a:pt x="231" y="97"/>
                    </a:lnTo>
                    <a:lnTo>
                      <a:pt x="278" y="67"/>
                    </a:lnTo>
                    <a:lnTo>
                      <a:pt x="317" y="30"/>
                    </a:lnTo>
                    <a:lnTo>
                      <a:pt x="364" y="0"/>
                    </a:lnTo>
                    <a:close/>
                    <a:moveTo>
                      <a:pt x="4844" y="413"/>
                    </a:moveTo>
                    <a:lnTo>
                      <a:pt x="5256" y="452"/>
                    </a:lnTo>
                    <a:lnTo>
                      <a:pt x="5285" y="461"/>
                    </a:lnTo>
                    <a:lnTo>
                      <a:pt x="5313" y="471"/>
                    </a:lnTo>
                    <a:lnTo>
                      <a:pt x="5342" y="480"/>
                    </a:lnTo>
                    <a:lnTo>
                      <a:pt x="5371" y="480"/>
                    </a:lnTo>
                    <a:lnTo>
                      <a:pt x="5410" y="480"/>
                    </a:lnTo>
                    <a:lnTo>
                      <a:pt x="5438" y="480"/>
                    </a:lnTo>
                    <a:lnTo>
                      <a:pt x="5477" y="480"/>
                    </a:lnTo>
                    <a:lnTo>
                      <a:pt x="5505" y="480"/>
                    </a:lnTo>
                    <a:lnTo>
                      <a:pt x="5505" y="471"/>
                    </a:lnTo>
                    <a:lnTo>
                      <a:pt x="5515" y="471"/>
                    </a:lnTo>
                    <a:lnTo>
                      <a:pt x="7222" y="624"/>
                    </a:lnTo>
                    <a:lnTo>
                      <a:pt x="7136" y="653"/>
                    </a:lnTo>
                    <a:lnTo>
                      <a:pt x="7060" y="682"/>
                    </a:lnTo>
                    <a:lnTo>
                      <a:pt x="6972" y="701"/>
                    </a:lnTo>
                    <a:lnTo>
                      <a:pt x="6896" y="730"/>
                    </a:lnTo>
                    <a:lnTo>
                      <a:pt x="6810" y="749"/>
                    </a:lnTo>
                    <a:lnTo>
                      <a:pt x="6724" y="768"/>
                    </a:lnTo>
                    <a:lnTo>
                      <a:pt x="6647" y="787"/>
                    </a:lnTo>
                    <a:lnTo>
                      <a:pt x="6561" y="807"/>
                    </a:lnTo>
                    <a:lnTo>
                      <a:pt x="6503" y="826"/>
                    </a:lnTo>
                    <a:lnTo>
                      <a:pt x="6445" y="845"/>
                    </a:lnTo>
                    <a:lnTo>
                      <a:pt x="6387" y="863"/>
                    </a:lnTo>
                    <a:lnTo>
                      <a:pt x="6331" y="874"/>
                    </a:lnTo>
                    <a:lnTo>
                      <a:pt x="6273" y="883"/>
                    </a:lnTo>
                    <a:lnTo>
                      <a:pt x="6215" y="893"/>
                    </a:lnTo>
                    <a:lnTo>
                      <a:pt x="6157" y="912"/>
                    </a:lnTo>
                    <a:lnTo>
                      <a:pt x="6100" y="931"/>
                    </a:lnTo>
                    <a:lnTo>
                      <a:pt x="6081" y="931"/>
                    </a:lnTo>
                    <a:lnTo>
                      <a:pt x="6071" y="941"/>
                    </a:lnTo>
                    <a:lnTo>
                      <a:pt x="6052" y="941"/>
                    </a:lnTo>
                    <a:lnTo>
                      <a:pt x="6033" y="951"/>
                    </a:lnTo>
                    <a:lnTo>
                      <a:pt x="6014" y="951"/>
                    </a:lnTo>
                    <a:lnTo>
                      <a:pt x="6004" y="951"/>
                    </a:lnTo>
                    <a:lnTo>
                      <a:pt x="5985" y="960"/>
                    </a:lnTo>
                    <a:lnTo>
                      <a:pt x="5965" y="960"/>
                    </a:lnTo>
                    <a:lnTo>
                      <a:pt x="4345" y="816"/>
                    </a:lnTo>
                    <a:lnTo>
                      <a:pt x="4296" y="787"/>
                    </a:lnTo>
                    <a:lnTo>
                      <a:pt x="4240" y="768"/>
                    </a:lnTo>
                    <a:lnTo>
                      <a:pt x="4191" y="758"/>
                    </a:lnTo>
                    <a:lnTo>
                      <a:pt x="4134" y="749"/>
                    </a:lnTo>
                    <a:lnTo>
                      <a:pt x="4076" y="749"/>
                    </a:lnTo>
                    <a:lnTo>
                      <a:pt x="4019" y="758"/>
                    </a:lnTo>
                    <a:lnTo>
                      <a:pt x="3952" y="768"/>
                    </a:lnTo>
                    <a:lnTo>
                      <a:pt x="3894" y="777"/>
                    </a:lnTo>
                    <a:lnTo>
                      <a:pt x="3358" y="730"/>
                    </a:lnTo>
                    <a:lnTo>
                      <a:pt x="3347" y="721"/>
                    </a:lnTo>
                    <a:lnTo>
                      <a:pt x="3338" y="721"/>
                    </a:lnTo>
                    <a:lnTo>
                      <a:pt x="3328" y="721"/>
                    </a:lnTo>
                    <a:lnTo>
                      <a:pt x="3319" y="721"/>
                    </a:lnTo>
                    <a:lnTo>
                      <a:pt x="3309" y="710"/>
                    </a:lnTo>
                    <a:lnTo>
                      <a:pt x="3300" y="710"/>
                    </a:lnTo>
                    <a:lnTo>
                      <a:pt x="3290" y="710"/>
                    </a:lnTo>
                    <a:lnTo>
                      <a:pt x="3290" y="701"/>
                    </a:lnTo>
                    <a:lnTo>
                      <a:pt x="3300" y="682"/>
                    </a:lnTo>
                    <a:lnTo>
                      <a:pt x="3328" y="672"/>
                    </a:lnTo>
                    <a:lnTo>
                      <a:pt x="3347" y="663"/>
                    </a:lnTo>
                    <a:lnTo>
                      <a:pt x="3376" y="653"/>
                    </a:lnTo>
                    <a:lnTo>
                      <a:pt x="3405" y="643"/>
                    </a:lnTo>
                    <a:lnTo>
                      <a:pt x="3434" y="643"/>
                    </a:lnTo>
                    <a:lnTo>
                      <a:pt x="3463" y="633"/>
                    </a:lnTo>
                    <a:lnTo>
                      <a:pt x="3491" y="633"/>
                    </a:lnTo>
                    <a:lnTo>
                      <a:pt x="3558" y="663"/>
                    </a:lnTo>
                    <a:lnTo>
                      <a:pt x="3625" y="672"/>
                    </a:lnTo>
                    <a:lnTo>
                      <a:pt x="3693" y="672"/>
                    </a:lnTo>
                    <a:lnTo>
                      <a:pt x="3769" y="672"/>
                    </a:lnTo>
                    <a:lnTo>
                      <a:pt x="3836" y="653"/>
                    </a:lnTo>
                    <a:lnTo>
                      <a:pt x="3904" y="633"/>
                    </a:lnTo>
                    <a:lnTo>
                      <a:pt x="3971" y="605"/>
                    </a:lnTo>
                    <a:lnTo>
                      <a:pt x="4038" y="577"/>
                    </a:lnTo>
                    <a:lnTo>
                      <a:pt x="4076" y="557"/>
                    </a:lnTo>
                    <a:lnTo>
                      <a:pt x="4124" y="557"/>
                    </a:lnTo>
                    <a:lnTo>
                      <a:pt x="4163" y="566"/>
                    </a:lnTo>
                    <a:lnTo>
                      <a:pt x="4210" y="577"/>
                    </a:lnTo>
                    <a:lnTo>
                      <a:pt x="4240" y="577"/>
                    </a:lnTo>
                    <a:lnTo>
                      <a:pt x="4268" y="566"/>
                    </a:lnTo>
                    <a:lnTo>
                      <a:pt x="4278" y="557"/>
                    </a:lnTo>
                    <a:lnTo>
                      <a:pt x="4287" y="538"/>
                    </a:lnTo>
                    <a:lnTo>
                      <a:pt x="4287" y="510"/>
                    </a:lnTo>
                    <a:lnTo>
                      <a:pt x="4287" y="480"/>
                    </a:lnTo>
                    <a:lnTo>
                      <a:pt x="4326" y="461"/>
                    </a:lnTo>
                    <a:lnTo>
                      <a:pt x="4364" y="452"/>
                    </a:lnTo>
                    <a:lnTo>
                      <a:pt x="4403" y="452"/>
                    </a:lnTo>
                    <a:lnTo>
                      <a:pt x="4440" y="452"/>
                    </a:lnTo>
                    <a:lnTo>
                      <a:pt x="4479" y="461"/>
                    </a:lnTo>
                    <a:lnTo>
                      <a:pt x="4528" y="461"/>
                    </a:lnTo>
                    <a:lnTo>
                      <a:pt x="4565" y="461"/>
                    </a:lnTo>
                    <a:lnTo>
                      <a:pt x="4604" y="452"/>
                    </a:lnTo>
                    <a:lnTo>
                      <a:pt x="4633" y="442"/>
                    </a:lnTo>
                    <a:lnTo>
                      <a:pt x="4662" y="433"/>
                    </a:lnTo>
                    <a:lnTo>
                      <a:pt x="4700" y="433"/>
                    </a:lnTo>
                    <a:lnTo>
                      <a:pt x="4728" y="422"/>
                    </a:lnTo>
                    <a:lnTo>
                      <a:pt x="4758" y="422"/>
                    </a:lnTo>
                    <a:lnTo>
                      <a:pt x="4786" y="422"/>
                    </a:lnTo>
                    <a:lnTo>
                      <a:pt x="4825" y="422"/>
                    </a:lnTo>
                    <a:lnTo>
                      <a:pt x="4844" y="413"/>
                    </a:lnTo>
                    <a:close/>
                  </a:path>
                </a:pathLst>
              </a:custGeom>
              <a:solidFill>
                <a:srgbClr val="C8C8E4"/>
              </a:solidFill>
              <a:ln w="9525">
                <a:noFill/>
                <a:round/>
                <a:headEnd/>
                <a:tailEnd/>
              </a:ln>
            </p:spPr>
            <p:txBody>
              <a:bodyPr>
                <a:prstTxWarp prst="textNoShape">
                  <a:avLst/>
                </a:prstTxWarp>
              </a:bodyPr>
              <a:lstStyle/>
              <a:p>
                <a:endParaRPr lang="en-US"/>
              </a:p>
            </p:txBody>
          </p:sp>
          <p:sp>
            <p:nvSpPr>
              <p:cNvPr id="67975" name="Freeform 828"/>
              <p:cNvSpPr>
                <a:spLocks noChangeAspect="1" noEditPoints="1"/>
              </p:cNvSpPr>
              <p:nvPr/>
            </p:nvSpPr>
            <p:spPr bwMode="auto">
              <a:xfrm>
                <a:off x="530" y="3516"/>
                <a:ext cx="1227" cy="175"/>
              </a:xfrm>
              <a:custGeom>
                <a:avLst/>
                <a:gdLst>
                  <a:gd name="T0" fmla="*/ 1476 w 6137"/>
                  <a:gd name="T1" fmla="*/ 125 h 874"/>
                  <a:gd name="T2" fmla="*/ 1409 w 6137"/>
                  <a:gd name="T3" fmla="*/ 164 h 874"/>
                  <a:gd name="T4" fmla="*/ 1352 w 6137"/>
                  <a:gd name="T5" fmla="*/ 193 h 874"/>
                  <a:gd name="T6" fmla="*/ 1227 w 6137"/>
                  <a:gd name="T7" fmla="*/ 211 h 874"/>
                  <a:gd name="T8" fmla="*/ 1084 w 6137"/>
                  <a:gd name="T9" fmla="*/ 288 h 874"/>
                  <a:gd name="T10" fmla="*/ 978 w 6137"/>
                  <a:gd name="T11" fmla="*/ 413 h 874"/>
                  <a:gd name="T12" fmla="*/ 978 w 6137"/>
                  <a:gd name="T13" fmla="*/ 452 h 874"/>
                  <a:gd name="T14" fmla="*/ 968 w 6137"/>
                  <a:gd name="T15" fmla="*/ 490 h 874"/>
                  <a:gd name="T16" fmla="*/ 0 w 6137"/>
                  <a:gd name="T17" fmla="*/ 432 h 874"/>
                  <a:gd name="T18" fmla="*/ 48 w 6137"/>
                  <a:gd name="T19" fmla="*/ 269 h 874"/>
                  <a:gd name="T20" fmla="*/ 125 w 6137"/>
                  <a:gd name="T21" fmla="*/ 106 h 874"/>
                  <a:gd name="T22" fmla="*/ 2005 w 6137"/>
                  <a:gd name="T23" fmla="*/ 164 h 874"/>
                  <a:gd name="T24" fmla="*/ 2081 w 6137"/>
                  <a:gd name="T25" fmla="*/ 193 h 874"/>
                  <a:gd name="T26" fmla="*/ 2042 w 6137"/>
                  <a:gd name="T27" fmla="*/ 193 h 874"/>
                  <a:gd name="T28" fmla="*/ 2005 w 6137"/>
                  <a:gd name="T29" fmla="*/ 164 h 874"/>
                  <a:gd name="T30" fmla="*/ 4038 w 6137"/>
                  <a:gd name="T31" fmla="*/ 355 h 874"/>
                  <a:gd name="T32" fmla="*/ 3951 w 6137"/>
                  <a:gd name="T33" fmla="*/ 375 h 874"/>
                  <a:gd name="T34" fmla="*/ 3865 w 6137"/>
                  <a:gd name="T35" fmla="*/ 394 h 874"/>
                  <a:gd name="T36" fmla="*/ 3769 w 6137"/>
                  <a:gd name="T37" fmla="*/ 346 h 874"/>
                  <a:gd name="T38" fmla="*/ 3654 w 6137"/>
                  <a:gd name="T39" fmla="*/ 317 h 874"/>
                  <a:gd name="T40" fmla="*/ 3530 w 6137"/>
                  <a:gd name="T41" fmla="*/ 308 h 874"/>
                  <a:gd name="T42" fmla="*/ 6023 w 6137"/>
                  <a:gd name="T43" fmla="*/ 566 h 874"/>
                  <a:gd name="T44" fmla="*/ 5649 w 6137"/>
                  <a:gd name="T45" fmla="*/ 652 h 874"/>
                  <a:gd name="T46" fmla="*/ 5275 w 6137"/>
                  <a:gd name="T47" fmla="*/ 740 h 874"/>
                  <a:gd name="T48" fmla="*/ 5073 w 6137"/>
                  <a:gd name="T49" fmla="*/ 787 h 874"/>
                  <a:gd name="T50" fmla="*/ 4958 w 6137"/>
                  <a:gd name="T51" fmla="*/ 826 h 874"/>
                  <a:gd name="T52" fmla="*/ 4843 w 6137"/>
                  <a:gd name="T53" fmla="*/ 874 h 874"/>
                  <a:gd name="T54" fmla="*/ 4546 w 6137"/>
                  <a:gd name="T55" fmla="*/ 787 h 874"/>
                  <a:gd name="T56" fmla="*/ 4488 w 6137"/>
                  <a:gd name="T57" fmla="*/ 701 h 874"/>
                  <a:gd name="T58" fmla="*/ 4402 w 6137"/>
                  <a:gd name="T59" fmla="*/ 634 h 874"/>
                  <a:gd name="T60" fmla="*/ 4354 w 6137"/>
                  <a:gd name="T61" fmla="*/ 624 h 874"/>
                  <a:gd name="T62" fmla="*/ 4315 w 6137"/>
                  <a:gd name="T63" fmla="*/ 585 h 874"/>
                  <a:gd name="T64" fmla="*/ 4335 w 6137"/>
                  <a:gd name="T65" fmla="*/ 538 h 874"/>
                  <a:gd name="T66" fmla="*/ 4440 w 6137"/>
                  <a:gd name="T67" fmla="*/ 499 h 874"/>
                  <a:gd name="T68" fmla="*/ 4517 w 6137"/>
                  <a:gd name="T69" fmla="*/ 441 h 874"/>
                  <a:gd name="T70" fmla="*/ 1917 w 6137"/>
                  <a:gd name="T71" fmla="*/ 605 h 874"/>
                  <a:gd name="T72" fmla="*/ 1908 w 6137"/>
                  <a:gd name="T73" fmla="*/ 547 h 874"/>
                  <a:gd name="T74" fmla="*/ 1917 w 6137"/>
                  <a:gd name="T75" fmla="*/ 490 h 874"/>
                  <a:gd name="T76" fmla="*/ 1937 w 6137"/>
                  <a:gd name="T77" fmla="*/ 423 h 874"/>
                  <a:gd name="T78" fmla="*/ 2014 w 6137"/>
                  <a:gd name="T79" fmla="*/ 365 h 874"/>
                  <a:gd name="T80" fmla="*/ 2091 w 6137"/>
                  <a:gd name="T81" fmla="*/ 327 h 874"/>
                  <a:gd name="T82" fmla="*/ 2177 w 6137"/>
                  <a:gd name="T83" fmla="*/ 279 h 874"/>
                  <a:gd name="T84" fmla="*/ 2282 w 6137"/>
                  <a:gd name="T85" fmla="*/ 336 h 874"/>
                  <a:gd name="T86" fmla="*/ 2397 w 6137"/>
                  <a:gd name="T87" fmla="*/ 355 h 874"/>
                  <a:gd name="T88" fmla="*/ 2579 w 6137"/>
                  <a:gd name="T89" fmla="*/ 423 h 874"/>
                  <a:gd name="T90" fmla="*/ 2685 w 6137"/>
                  <a:gd name="T91" fmla="*/ 566 h 874"/>
                  <a:gd name="T92" fmla="*/ 1620 w 6137"/>
                  <a:gd name="T93" fmla="*/ 576 h 874"/>
                  <a:gd name="T94" fmla="*/ 1601 w 6137"/>
                  <a:gd name="T95" fmla="*/ 557 h 874"/>
                  <a:gd name="T96" fmla="*/ 1611 w 6137"/>
                  <a:gd name="T97" fmla="*/ 557 h 874"/>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6137"/>
                  <a:gd name="T148" fmla="*/ 0 h 874"/>
                  <a:gd name="T149" fmla="*/ 6137 w 6137"/>
                  <a:gd name="T150" fmla="*/ 874 h 874"/>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6137" h="874">
                    <a:moveTo>
                      <a:pt x="172" y="0"/>
                    </a:moveTo>
                    <a:lnTo>
                      <a:pt x="1496" y="116"/>
                    </a:lnTo>
                    <a:lnTo>
                      <a:pt x="1476" y="125"/>
                    </a:lnTo>
                    <a:lnTo>
                      <a:pt x="1457" y="135"/>
                    </a:lnTo>
                    <a:lnTo>
                      <a:pt x="1439" y="144"/>
                    </a:lnTo>
                    <a:lnTo>
                      <a:pt x="1409" y="164"/>
                    </a:lnTo>
                    <a:lnTo>
                      <a:pt x="1390" y="174"/>
                    </a:lnTo>
                    <a:lnTo>
                      <a:pt x="1371" y="183"/>
                    </a:lnTo>
                    <a:lnTo>
                      <a:pt x="1352" y="193"/>
                    </a:lnTo>
                    <a:lnTo>
                      <a:pt x="1333" y="211"/>
                    </a:lnTo>
                    <a:lnTo>
                      <a:pt x="1276" y="211"/>
                    </a:lnTo>
                    <a:lnTo>
                      <a:pt x="1227" y="211"/>
                    </a:lnTo>
                    <a:lnTo>
                      <a:pt x="1179" y="231"/>
                    </a:lnTo>
                    <a:lnTo>
                      <a:pt x="1132" y="260"/>
                    </a:lnTo>
                    <a:lnTo>
                      <a:pt x="1084" y="288"/>
                    </a:lnTo>
                    <a:lnTo>
                      <a:pt x="1045" y="327"/>
                    </a:lnTo>
                    <a:lnTo>
                      <a:pt x="1007" y="365"/>
                    </a:lnTo>
                    <a:lnTo>
                      <a:pt x="978" y="413"/>
                    </a:lnTo>
                    <a:lnTo>
                      <a:pt x="978" y="423"/>
                    </a:lnTo>
                    <a:lnTo>
                      <a:pt x="978" y="441"/>
                    </a:lnTo>
                    <a:lnTo>
                      <a:pt x="978" y="452"/>
                    </a:lnTo>
                    <a:lnTo>
                      <a:pt x="968" y="461"/>
                    </a:lnTo>
                    <a:lnTo>
                      <a:pt x="968" y="480"/>
                    </a:lnTo>
                    <a:lnTo>
                      <a:pt x="968" y="490"/>
                    </a:lnTo>
                    <a:lnTo>
                      <a:pt x="959" y="509"/>
                    </a:lnTo>
                    <a:lnTo>
                      <a:pt x="949" y="519"/>
                    </a:lnTo>
                    <a:lnTo>
                      <a:pt x="0" y="432"/>
                    </a:lnTo>
                    <a:lnTo>
                      <a:pt x="19" y="375"/>
                    </a:lnTo>
                    <a:lnTo>
                      <a:pt x="28" y="327"/>
                    </a:lnTo>
                    <a:lnTo>
                      <a:pt x="48" y="269"/>
                    </a:lnTo>
                    <a:lnTo>
                      <a:pt x="67" y="211"/>
                    </a:lnTo>
                    <a:lnTo>
                      <a:pt x="95" y="164"/>
                    </a:lnTo>
                    <a:lnTo>
                      <a:pt x="125" y="106"/>
                    </a:lnTo>
                    <a:lnTo>
                      <a:pt x="144" y="49"/>
                    </a:lnTo>
                    <a:lnTo>
                      <a:pt x="172" y="0"/>
                    </a:lnTo>
                    <a:close/>
                    <a:moveTo>
                      <a:pt x="2005" y="164"/>
                    </a:moveTo>
                    <a:lnTo>
                      <a:pt x="2119" y="174"/>
                    </a:lnTo>
                    <a:lnTo>
                      <a:pt x="2100" y="183"/>
                    </a:lnTo>
                    <a:lnTo>
                      <a:pt x="2081" y="193"/>
                    </a:lnTo>
                    <a:lnTo>
                      <a:pt x="2071" y="193"/>
                    </a:lnTo>
                    <a:lnTo>
                      <a:pt x="2052" y="193"/>
                    </a:lnTo>
                    <a:lnTo>
                      <a:pt x="2042" y="193"/>
                    </a:lnTo>
                    <a:lnTo>
                      <a:pt x="2033" y="183"/>
                    </a:lnTo>
                    <a:lnTo>
                      <a:pt x="2014" y="174"/>
                    </a:lnTo>
                    <a:lnTo>
                      <a:pt x="2005" y="164"/>
                    </a:lnTo>
                    <a:close/>
                    <a:moveTo>
                      <a:pt x="3530" y="308"/>
                    </a:moveTo>
                    <a:lnTo>
                      <a:pt x="4066" y="355"/>
                    </a:lnTo>
                    <a:lnTo>
                      <a:pt x="4038" y="355"/>
                    </a:lnTo>
                    <a:lnTo>
                      <a:pt x="4008" y="365"/>
                    </a:lnTo>
                    <a:lnTo>
                      <a:pt x="3980" y="375"/>
                    </a:lnTo>
                    <a:lnTo>
                      <a:pt x="3951" y="375"/>
                    </a:lnTo>
                    <a:lnTo>
                      <a:pt x="3922" y="385"/>
                    </a:lnTo>
                    <a:lnTo>
                      <a:pt x="3894" y="385"/>
                    </a:lnTo>
                    <a:lnTo>
                      <a:pt x="3865" y="394"/>
                    </a:lnTo>
                    <a:lnTo>
                      <a:pt x="3836" y="394"/>
                    </a:lnTo>
                    <a:lnTo>
                      <a:pt x="3807" y="365"/>
                    </a:lnTo>
                    <a:lnTo>
                      <a:pt x="3769" y="346"/>
                    </a:lnTo>
                    <a:lnTo>
                      <a:pt x="3730" y="336"/>
                    </a:lnTo>
                    <a:lnTo>
                      <a:pt x="3692" y="327"/>
                    </a:lnTo>
                    <a:lnTo>
                      <a:pt x="3654" y="317"/>
                    </a:lnTo>
                    <a:lnTo>
                      <a:pt x="3616" y="317"/>
                    </a:lnTo>
                    <a:lnTo>
                      <a:pt x="3577" y="308"/>
                    </a:lnTo>
                    <a:lnTo>
                      <a:pt x="3530" y="308"/>
                    </a:lnTo>
                    <a:close/>
                    <a:moveTo>
                      <a:pt x="4517" y="394"/>
                    </a:moveTo>
                    <a:lnTo>
                      <a:pt x="6137" y="538"/>
                    </a:lnTo>
                    <a:lnTo>
                      <a:pt x="6023" y="566"/>
                    </a:lnTo>
                    <a:lnTo>
                      <a:pt x="5898" y="596"/>
                    </a:lnTo>
                    <a:lnTo>
                      <a:pt x="5773" y="624"/>
                    </a:lnTo>
                    <a:lnTo>
                      <a:pt x="5649" y="652"/>
                    </a:lnTo>
                    <a:lnTo>
                      <a:pt x="5524" y="682"/>
                    </a:lnTo>
                    <a:lnTo>
                      <a:pt x="5399" y="710"/>
                    </a:lnTo>
                    <a:lnTo>
                      <a:pt x="5275" y="740"/>
                    </a:lnTo>
                    <a:lnTo>
                      <a:pt x="5160" y="759"/>
                    </a:lnTo>
                    <a:lnTo>
                      <a:pt x="5111" y="768"/>
                    </a:lnTo>
                    <a:lnTo>
                      <a:pt x="5073" y="787"/>
                    </a:lnTo>
                    <a:lnTo>
                      <a:pt x="5035" y="796"/>
                    </a:lnTo>
                    <a:lnTo>
                      <a:pt x="4997" y="816"/>
                    </a:lnTo>
                    <a:lnTo>
                      <a:pt x="4958" y="826"/>
                    </a:lnTo>
                    <a:lnTo>
                      <a:pt x="4920" y="845"/>
                    </a:lnTo>
                    <a:lnTo>
                      <a:pt x="4881" y="864"/>
                    </a:lnTo>
                    <a:lnTo>
                      <a:pt x="4843" y="874"/>
                    </a:lnTo>
                    <a:lnTo>
                      <a:pt x="4556" y="845"/>
                    </a:lnTo>
                    <a:lnTo>
                      <a:pt x="4556" y="816"/>
                    </a:lnTo>
                    <a:lnTo>
                      <a:pt x="4546" y="787"/>
                    </a:lnTo>
                    <a:lnTo>
                      <a:pt x="4526" y="759"/>
                    </a:lnTo>
                    <a:lnTo>
                      <a:pt x="4507" y="729"/>
                    </a:lnTo>
                    <a:lnTo>
                      <a:pt x="4488" y="701"/>
                    </a:lnTo>
                    <a:lnTo>
                      <a:pt x="4459" y="672"/>
                    </a:lnTo>
                    <a:lnTo>
                      <a:pt x="4431" y="652"/>
                    </a:lnTo>
                    <a:lnTo>
                      <a:pt x="4402" y="634"/>
                    </a:lnTo>
                    <a:lnTo>
                      <a:pt x="4392" y="634"/>
                    </a:lnTo>
                    <a:lnTo>
                      <a:pt x="4373" y="624"/>
                    </a:lnTo>
                    <a:lnTo>
                      <a:pt x="4354" y="624"/>
                    </a:lnTo>
                    <a:lnTo>
                      <a:pt x="4345" y="615"/>
                    </a:lnTo>
                    <a:lnTo>
                      <a:pt x="4326" y="605"/>
                    </a:lnTo>
                    <a:lnTo>
                      <a:pt x="4315" y="585"/>
                    </a:lnTo>
                    <a:lnTo>
                      <a:pt x="4306" y="576"/>
                    </a:lnTo>
                    <a:lnTo>
                      <a:pt x="4306" y="566"/>
                    </a:lnTo>
                    <a:lnTo>
                      <a:pt x="4335" y="538"/>
                    </a:lnTo>
                    <a:lnTo>
                      <a:pt x="4363" y="519"/>
                    </a:lnTo>
                    <a:lnTo>
                      <a:pt x="4402" y="509"/>
                    </a:lnTo>
                    <a:lnTo>
                      <a:pt x="4440" y="499"/>
                    </a:lnTo>
                    <a:lnTo>
                      <a:pt x="4479" y="480"/>
                    </a:lnTo>
                    <a:lnTo>
                      <a:pt x="4507" y="471"/>
                    </a:lnTo>
                    <a:lnTo>
                      <a:pt x="4517" y="441"/>
                    </a:lnTo>
                    <a:lnTo>
                      <a:pt x="4517" y="394"/>
                    </a:lnTo>
                    <a:close/>
                    <a:moveTo>
                      <a:pt x="2723" y="682"/>
                    </a:moveTo>
                    <a:lnTo>
                      <a:pt x="1917" y="605"/>
                    </a:lnTo>
                    <a:lnTo>
                      <a:pt x="1917" y="585"/>
                    </a:lnTo>
                    <a:lnTo>
                      <a:pt x="1917" y="566"/>
                    </a:lnTo>
                    <a:lnTo>
                      <a:pt x="1908" y="547"/>
                    </a:lnTo>
                    <a:lnTo>
                      <a:pt x="1908" y="529"/>
                    </a:lnTo>
                    <a:lnTo>
                      <a:pt x="1908" y="509"/>
                    </a:lnTo>
                    <a:lnTo>
                      <a:pt x="1917" y="490"/>
                    </a:lnTo>
                    <a:lnTo>
                      <a:pt x="1917" y="471"/>
                    </a:lnTo>
                    <a:lnTo>
                      <a:pt x="1928" y="452"/>
                    </a:lnTo>
                    <a:lnTo>
                      <a:pt x="1937" y="423"/>
                    </a:lnTo>
                    <a:lnTo>
                      <a:pt x="1966" y="394"/>
                    </a:lnTo>
                    <a:lnTo>
                      <a:pt x="1985" y="385"/>
                    </a:lnTo>
                    <a:lnTo>
                      <a:pt x="2014" y="365"/>
                    </a:lnTo>
                    <a:lnTo>
                      <a:pt x="2042" y="355"/>
                    </a:lnTo>
                    <a:lnTo>
                      <a:pt x="2071" y="346"/>
                    </a:lnTo>
                    <a:lnTo>
                      <a:pt x="2091" y="327"/>
                    </a:lnTo>
                    <a:lnTo>
                      <a:pt x="2110" y="299"/>
                    </a:lnTo>
                    <a:lnTo>
                      <a:pt x="2149" y="279"/>
                    </a:lnTo>
                    <a:lnTo>
                      <a:pt x="2177" y="279"/>
                    </a:lnTo>
                    <a:lnTo>
                      <a:pt x="2215" y="299"/>
                    </a:lnTo>
                    <a:lnTo>
                      <a:pt x="2244" y="317"/>
                    </a:lnTo>
                    <a:lnTo>
                      <a:pt x="2282" y="336"/>
                    </a:lnTo>
                    <a:lnTo>
                      <a:pt x="2311" y="346"/>
                    </a:lnTo>
                    <a:lnTo>
                      <a:pt x="2349" y="355"/>
                    </a:lnTo>
                    <a:lnTo>
                      <a:pt x="2397" y="355"/>
                    </a:lnTo>
                    <a:lnTo>
                      <a:pt x="2465" y="365"/>
                    </a:lnTo>
                    <a:lnTo>
                      <a:pt x="2532" y="385"/>
                    </a:lnTo>
                    <a:lnTo>
                      <a:pt x="2579" y="423"/>
                    </a:lnTo>
                    <a:lnTo>
                      <a:pt x="2618" y="461"/>
                    </a:lnTo>
                    <a:lnTo>
                      <a:pt x="2657" y="509"/>
                    </a:lnTo>
                    <a:lnTo>
                      <a:pt x="2685" y="566"/>
                    </a:lnTo>
                    <a:lnTo>
                      <a:pt x="2704" y="624"/>
                    </a:lnTo>
                    <a:lnTo>
                      <a:pt x="2723" y="682"/>
                    </a:lnTo>
                    <a:close/>
                    <a:moveTo>
                      <a:pt x="1620" y="576"/>
                    </a:moveTo>
                    <a:lnTo>
                      <a:pt x="1592" y="576"/>
                    </a:lnTo>
                    <a:lnTo>
                      <a:pt x="1601" y="566"/>
                    </a:lnTo>
                    <a:lnTo>
                      <a:pt x="1601" y="557"/>
                    </a:lnTo>
                    <a:lnTo>
                      <a:pt x="1601" y="547"/>
                    </a:lnTo>
                    <a:lnTo>
                      <a:pt x="1601" y="557"/>
                    </a:lnTo>
                    <a:lnTo>
                      <a:pt x="1611" y="557"/>
                    </a:lnTo>
                    <a:lnTo>
                      <a:pt x="1611" y="566"/>
                    </a:lnTo>
                    <a:lnTo>
                      <a:pt x="1620" y="576"/>
                    </a:lnTo>
                    <a:close/>
                  </a:path>
                </a:pathLst>
              </a:custGeom>
              <a:solidFill>
                <a:srgbClr val="CECEEB"/>
              </a:solidFill>
              <a:ln w="9525">
                <a:noFill/>
                <a:round/>
                <a:headEnd/>
                <a:tailEnd/>
              </a:ln>
            </p:spPr>
            <p:txBody>
              <a:bodyPr>
                <a:prstTxWarp prst="textNoShape">
                  <a:avLst/>
                </a:prstTxWarp>
              </a:bodyPr>
              <a:lstStyle/>
              <a:p>
                <a:endParaRPr lang="en-US"/>
              </a:p>
            </p:txBody>
          </p:sp>
          <p:sp>
            <p:nvSpPr>
              <p:cNvPr id="67976" name="Freeform 829"/>
              <p:cNvSpPr>
                <a:spLocks noChangeAspect="1"/>
              </p:cNvSpPr>
              <p:nvPr/>
            </p:nvSpPr>
            <p:spPr bwMode="auto">
              <a:xfrm>
                <a:off x="530" y="3602"/>
                <a:ext cx="968" cy="144"/>
              </a:xfrm>
              <a:custGeom>
                <a:avLst/>
                <a:gdLst>
                  <a:gd name="T0" fmla="*/ 921 w 4843"/>
                  <a:gd name="T1" fmla="*/ 153 h 719"/>
                  <a:gd name="T2" fmla="*/ 891 w 4843"/>
                  <a:gd name="T3" fmla="*/ 288 h 719"/>
                  <a:gd name="T4" fmla="*/ 968 w 4843"/>
                  <a:gd name="T5" fmla="*/ 336 h 719"/>
                  <a:gd name="T6" fmla="*/ 1007 w 4843"/>
                  <a:gd name="T7" fmla="*/ 250 h 719"/>
                  <a:gd name="T8" fmla="*/ 1084 w 4843"/>
                  <a:gd name="T9" fmla="*/ 202 h 719"/>
                  <a:gd name="T10" fmla="*/ 1209 w 4843"/>
                  <a:gd name="T11" fmla="*/ 164 h 719"/>
                  <a:gd name="T12" fmla="*/ 1362 w 4843"/>
                  <a:gd name="T13" fmla="*/ 183 h 719"/>
                  <a:gd name="T14" fmla="*/ 1525 w 4843"/>
                  <a:gd name="T15" fmla="*/ 308 h 719"/>
                  <a:gd name="T16" fmla="*/ 1630 w 4843"/>
                  <a:gd name="T17" fmla="*/ 308 h 719"/>
                  <a:gd name="T18" fmla="*/ 1630 w 4843"/>
                  <a:gd name="T19" fmla="*/ 240 h 719"/>
                  <a:gd name="T20" fmla="*/ 1601 w 4843"/>
                  <a:gd name="T21" fmla="*/ 164 h 719"/>
                  <a:gd name="T22" fmla="*/ 1669 w 4843"/>
                  <a:gd name="T23" fmla="*/ 192 h 719"/>
                  <a:gd name="T24" fmla="*/ 1784 w 4843"/>
                  <a:gd name="T25" fmla="*/ 240 h 719"/>
                  <a:gd name="T26" fmla="*/ 1880 w 4843"/>
                  <a:gd name="T27" fmla="*/ 250 h 719"/>
                  <a:gd name="T28" fmla="*/ 1908 w 4843"/>
                  <a:gd name="T29" fmla="*/ 202 h 719"/>
                  <a:gd name="T30" fmla="*/ 2733 w 4843"/>
                  <a:gd name="T31" fmla="*/ 288 h 719"/>
                  <a:gd name="T32" fmla="*/ 2762 w 4843"/>
                  <a:gd name="T33" fmla="*/ 451 h 719"/>
                  <a:gd name="T34" fmla="*/ 2810 w 4843"/>
                  <a:gd name="T35" fmla="*/ 586 h 719"/>
                  <a:gd name="T36" fmla="*/ 2896 w 4843"/>
                  <a:gd name="T37" fmla="*/ 643 h 719"/>
                  <a:gd name="T38" fmla="*/ 2982 w 4843"/>
                  <a:gd name="T39" fmla="*/ 624 h 719"/>
                  <a:gd name="T40" fmla="*/ 3001 w 4843"/>
                  <a:gd name="T41" fmla="*/ 586 h 719"/>
                  <a:gd name="T42" fmla="*/ 3011 w 4843"/>
                  <a:gd name="T43" fmla="*/ 575 h 719"/>
                  <a:gd name="T44" fmla="*/ 3069 w 4843"/>
                  <a:gd name="T45" fmla="*/ 652 h 719"/>
                  <a:gd name="T46" fmla="*/ 3175 w 4843"/>
                  <a:gd name="T47" fmla="*/ 633 h 719"/>
                  <a:gd name="T48" fmla="*/ 3280 w 4843"/>
                  <a:gd name="T49" fmla="*/ 566 h 719"/>
                  <a:gd name="T50" fmla="*/ 3318 w 4843"/>
                  <a:gd name="T51" fmla="*/ 451 h 719"/>
                  <a:gd name="T52" fmla="*/ 3424 w 4843"/>
                  <a:gd name="T53" fmla="*/ 442 h 719"/>
                  <a:gd name="T54" fmla="*/ 3539 w 4843"/>
                  <a:gd name="T55" fmla="*/ 480 h 719"/>
                  <a:gd name="T56" fmla="*/ 3672 w 4843"/>
                  <a:gd name="T57" fmla="*/ 480 h 719"/>
                  <a:gd name="T58" fmla="*/ 3846 w 4843"/>
                  <a:gd name="T59" fmla="*/ 422 h 719"/>
                  <a:gd name="T60" fmla="*/ 3932 w 4843"/>
                  <a:gd name="T61" fmla="*/ 508 h 719"/>
                  <a:gd name="T62" fmla="*/ 4057 w 4843"/>
                  <a:gd name="T63" fmla="*/ 528 h 719"/>
                  <a:gd name="T64" fmla="*/ 4171 w 4843"/>
                  <a:gd name="T65" fmla="*/ 519 h 719"/>
                  <a:gd name="T66" fmla="*/ 4220 w 4843"/>
                  <a:gd name="T67" fmla="*/ 489 h 719"/>
                  <a:gd name="T68" fmla="*/ 4258 w 4843"/>
                  <a:gd name="T69" fmla="*/ 499 h 719"/>
                  <a:gd name="T70" fmla="*/ 4402 w 4843"/>
                  <a:gd name="T71" fmla="*/ 499 h 719"/>
                  <a:gd name="T72" fmla="*/ 4546 w 4843"/>
                  <a:gd name="T73" fmla="*/ 461 h 719"/>
                  <a:gd name="T74" fmla="*/ 4556 w 4843"/>
                  <a:gd name="T75" fmla="*/ 432 h 719"/>
                  <a:gd name="T76" fmla="*/ 4814 w 4843"/>
                  <a:gd name="T77" fmla="*/ 451 h 719"/>
                  <a:gd name="T78" fmla="*/ 4728 w 4843"/>
                  <a:gd name="T79" fmla="*/ 461 h 719"/>
                  <a:gd name="T80" fmla="*/ 4565 w 4843"/>
                  <a:gd name="T81" fmla="*/ 499 h 719"/>
                  <a:gd name="T82" fmla="*/ 4182 w 4843"/>
                  <a:gd name="T83" fmla="*/ 586 h 719"/>
                  <a:gd name="T84" fmla="*/ 3778 w 4843"/>
                  <a:gd name="T85" fmla="*/ 614 h 719"/>
                  <a:gd name="T86" fmla="*/ 3318 w 4843"/>
                  <a:gd name="T87" fmla="*/ 672 h 719"/>
                  <a:gd name="T88" fmla="*/ 134 w 4843"/>
                  <a:gd name="T89" fmla="*/ 461 h 719"/>
                  <a:gd name="T90" fmla="*/ 105 w 4843"/>
                  <a:gd name="T91" fmla="*/ 413 h 719"/>
                  <a:gd name="T92" fmla="*/ 67 w 4843"/>
                  <a:gd name="T93" fmla="*/ 355 h 719"/>
                  <a:gd name="T94" fmla="*/ 0 w 4843"/>
                  <a:gd name="T95" fmla="*/ 173 h 719"/>
                  <a:gd name="T96" fmla="*/ 0 w 4843"/>
                  <a:gd name="T97" fmla="*/ 0 h 719"/>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4843"/>
                  <a:gd name="T148" fmla="*/ 0 h 719"/>
                  <a:gd name="T149" fmla="*/ 4843 w 4843"/>
                  <a:gd name="T150" fmla="*/ 719 h 719"/>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4843" h="719">
                    <a:moveTo>
                      <a:pt x="0" y="0"/>
                    </a:moveTo>
                    <a:lnTo>
                      <a:pt x="949" y="87"/>
                    </a:lnTo>
                    <a:lnTo>
                      <a:pt x="940" y="125"/>
                    </a:lnTo>
                    <a:lnTo>
                      <a:pt x="921" y="153"/>
                    </a:lnTo>
                    <a:lnTo>
                      <a:pt x="910" y="192"/>
                    </a:lnTo>
                    <a:lnTo>
                      <a:pt x="891" y="220"/>
                    </a:lnTo>
                    <a:lnTo>
                      <a:pt x="891" y="259"/>
                    </a:lnTo>
                    <a:lnTo>
                      <a:pt x="891" y="288"/>
                    </a:lnTo>
                    <a:lnTo>
                      <a:pt x="901" y="317"/>
                    </a:lnTo>
                    <a:lnTo>
                      <a:pt x="921" y="345"/>
                    </a:lnTo>
                    <a:lnTo>
                      <a:pt x="949" y="345"/>
                    </a:lnTo>
                    <a:lnTo>
                      <a:pt x="968" y="336"/>
                    </a:lnTo>
                    <a:lnTo>
                      <a:pt x="988" y="317"/>
                    </a:lnTo>
                    <a:lnTo>
                      <a:pt x="997" y="297"/>
                    </a:lnTo>
                    <a:lnTo>
                      <a:pt x="997" y="269"/>
                    </a:lnTo>
                    <a:lnTo>
                      <a:pt x="1007" y="250"/>
                    </a:lnTo>
                    <a:lnTo>
                      <a:pt x="1026" y="231"/>
                    </a:lnTo>
                    <a:lnTo>
                      <a:pt x="1045" y="220"/>
                    </a:lnTo>
                    <a:lnTo>
                      <a:pt x="1065" y="231"/>
                    </a:lnTo>
                    <a:lnTo>
                      <a:pt x="1084" y="202"/>
                    </a:lnTo>
                    <a:lnTo>
                      <a:pt x="1112" y="183"/>
                    </a:lnTo>
                    <a:lnTo>
                      <a:pt x="1141" y="173"/>
                    </a:lnTo>
                    <a:lnTo>
                      <a:pt x="1170" y="164"/>
                    </a:lnTo>
                    <a:lnTo>
                      <a:pt x="1209" y="164"/>
                    </a:lnTo>
                    <a:lnTo>
                      <a:pt x="1246" y="164"/>
                    </a:lnTo>
                    <a:lnTo>
                      <a:pt x="1276" y="164"/>
                    </a:lnTo>
                    <a:lnTo>
                      <a:pt x="1314" y="173"/>
                    </a:lnTo>
                    <a:lnTo>
                      <a:pt x="1362" y="183"/>
                    </a:lnTo>
                    <a:lnTo>
                      <a:pt x="1409" y="211"/>
                    </a:lnTo>
                    <a:lnTo>
                      <a:pt x="1448" y="250"/>
                    </a:lnTo>
                    <a:lnTo>
                      <a:pt x="1486" y="278"/>
                    </a:lnTo>
                    <a:lnTo>
                      <a:pt x="1525" y="308"/>
                    </a:lnTo>
                    <a:lnTo>
                      <a:pt x="1573" y="327"/>
                    </a:lnTo>
                    <a:lnTo>
                      <a:pt x="1592" y="327"/>
                    </a:lnTo>
                    <a:lnTo>
                      <a:pt x="1611" y="317"/>
                    </a:lnTo>
                    <a:lnTo>
                      <a:pt x="1630" y="308"/>
                    </a:lnTo>
                    <a:lnTo>
                      <a:pt x="1659" y="288"/>
                    </a:lnTo>
                    <a:lnTo>
                      <a:pt x="1650" y="269"/>
                    </a:lnTo>
                    <a:lnTo>
                      <a:pt x="1640" y="250"/>
                    </a:lnTo>
                    <a:lnTo>
                      <a:pt x="1630" y="240"/>
                    </a:lnTo>
                    <a:lnTo>
                      <a:pt x="1620" y="220"/>
                    </a:lnTo>
                    <a:lnTo>
                      <a:pt x="1611" y="202"/>
                    </a:lnTo>
                    <a:lnTo>
                      <a:pt x="1601" y="183"/>
                    </a:lnTo>
                    <a:lnTo>
                      <a:pt x="1601" y="164"/>
                    </a:lnTo>
                    <a:lnTo>
                      <a:pt x="1592" y="144"/>
                    </a:lnTo>
                    <a:lnTo>
                      <a:pt x="1620" y="144"/>
                    </a:lnTo>
                    <a:lnTo>
                      <a:pt x="1650" y="173"/>
                    </a:lnTo>
                    <a:lnTo>
                      <a:pt x="1669" y="192"/>
                    </a:lnTo>
                    <a:lnTo>
                      <a:pt x="1697" y="202"/>
                    </a:lnTo>
                    <a:lnTo>
                      <a:pt x="1726" y="220"/>
                    </a:lnTo>
                    <a:lnTo>
                      <a:pt x="1755" y="231"/>
                    </a:lnTo>
                    <a:lnTo>
                      <a:pt x="1784" y="240"/>
                    </a:lnTo>
                    <a:lnTo>
                      <a:pt x="1812" y="250"/>
                    </a:lnTo>
                    <a:lnTo>
                      <a:pt x="1841" y="259"/>
                    </a:lnTo>
                    <a:lnTo>
                      <a:pt x="1861" y="250"/>
                    </a:lnTo>
                    <a:lnTo>
                      <a:pt x="1880" y="250"/>
                    </a:lnTo>
                    <a:lnTo>
                      <a:pt x="1889" y="240"/>
                    </a:lnTo>
                    <a:lnTo>
                      <a:pt x="1899" y="231"/>
                    </a:lnTo>
                    <a:lnTo>
                      <a:pt x="1908" y="211"/>
                    </a:lnTo>
                    <a:lnTo>
                      <a:pt x="1908" y="202"/>
                    </a:lnTo>
                    <a:lnTo>
                      <a:pt x="1917" y="192"/>
                    </a:lnTo>
                    <a:lnTo>
                      <a:pt x="1917" y="173"/>
                    </a:lnTo>
                    <a:lnTo>
                      <a:pt x="2723" y="250"/>
                    </a:lnTo>
                    <a:lnTo>
                      <a:pt x="2733" y="288"/>
                    </a:lnTo>
                    <a:lnTo>
                      <a:pt x="2743" y="336"/>
                    </a:lnTo>
                    <a:lnTo>
                      <a:pt x="2752" y="375"/>
                    </a:lnTo>
                    <a:lnTo>
                      <a:pt x="2762" y="413"/>
                    </a:lnTo>
                    <a:lnTo>
                      <a:pt x="2762" y="451"/>
                    </a:lnTo>
                    <a:lnTo>
                      <a:pt x="2771" y="499"/>
                    </a:lnTo>
                    <a:lnTo>
                      <a:pt x="2781" y="538"/>
                    </a:lnTo>
                    <a:lnTo>
                      <a:pt x="2790" y="575"/>
                    </a:lnTo>
                    <a:lnTo>
                      <a:pt x="2810" y="586"/>
                    </a:lnTo>
                    <a:lnTo>
                      <a:pt x="2829" y="605"/>
                    </a:lnTo>
                    <a:lnTo>
                      <a:pt x="2857" y="624"/>
                    </a:lnTo>
                    <a:lnTo>
                      <a:pt x="2877" y="633"/>
                    </a:lnTo>
                    <a:lnTo>
                      <a:pt x="2896" y="643"/>
                    </a:lnTo>
                    <a:lnTo>
                      <a:pt x="2925" y="643"/>
                    </a:lnTo>
                    <a:lnTo>
                      <a:pt x="2945" y="643"/>
                    </a:lnTo>
                    <a:lnTo>
                      <a:pt x="2973" y="624"/>
                    </a:lnTo>
                    <a:lnTo>
                      <a:pt x="2982" y="624"/>
                    </a:lnTo>
                    <a:lnTo>
                      <a:pt x="2992" y="614"/>
                    </a:lnTo>
                    <a:lnTo>
                      <a:pt x="2992" y="605"/>
                    </a:lnTo>
                    <a:lnTo>
                      <a:pt x="3001" y="595"/>
                    </a:lnTo>
                    <a:lnTo>
                      <a:pt x="3001" y="586"/>
                    </a:lnTo>
                    <a:lnTo>
                      <a:pt x="3001" y="575"/>
                    </a:lnTo>
                    <a:lnTo>
                      <a:pt x="3001" y="566"/>
                    </a:lnTo>
                    <a:lnTo>
                      <a:pt x="3001" y="556"/>
                    </a:lnTo>
                    <a:lnTo>
                      <a:pt x="3011" y="575"/>
                    </a:lnTo>
                    <a:lnTo>
                      <a:pt x="3021" y="605"/>
                    </a:lnTo>
                    <a:lnTo>
                      <a:pt x="3040" y="624"/>
                    </a:lnTo>
                    <a:lnTo>
                      <a:pt x="3050" y="643"/>
                    </a:lnTo>
                    <a:lnTo>
                      <a:pt x="3069" y="652"/>
                    </a:lnTo>
                    <a:lnTo>
                      <a:pt x="3098" y="662"/>
                    </a:lnTo>
                    <a:lnTo>
                      <a:pt x="3117" y="652"/>
                    </a:lnTo>
                    <a:lnTo>
                      <a:pt x="3145" y="643"/>
                    </a:lnTo>
                    <a:lnTo>
                      <a:pt x="3175" y="633"/>
                    </a:lnTo>
                    <a:lnTo>
                      <a:pt x="3203" y="614"/>
                    </a:lnTo>
                    <a:lnTo>
                      <a:pt x="3231" y="605"/>
                    </a:lnTo>
                    <a:lnTo>
                      <a:pt x="3261" y="586"/>
                    </a:lnTo>
                    <a:lnTo>
                      <a:pt x="3280" y="566"/>
                    </a:lnTo>
                    <a:lnTo>
                      <a:pt x="3299" y="547"/>
                    </a:lnTo>
                    <a:lnTo>
                      <a:pt x="3299" y="508"/>
                    </a:lnTo>
                    <a:lnTo>
                      <a:pt x="3299" y="470"/>
                    </a:lnTo>
                    <a:lnTo>
                      <a:pt x="3318" y="451"/>
                    </a:lnTo>
                    <a:lnTo>
                      <a:pt x="3337" y="432"/>
                    </a:lnTo>
                    <a:lnTo>
                      <a:pt x="3366" y="432"/>
                    </a:lnTo>
                    <a:lnTo>
                      <a:pt x="3395" y="432"/>
                    </a:lnTo>
                    <a:lnTo>
                      <a:pt x="3424" y="442"/>
                    </a:lnTo>
                    <a:lnTo>
                      <a:pt x="3453" y="451"/>
                    </a:lnTo>
                    <a:lnTo>
                      <a:pt x="3481" y="461"/>
                    </a:lnTo>
                    <a:lnTo>
                      <a:pt x="3510" y="461"/>
                    </a:lnTo>
                    <a:lnTo>
                      <a:pt x="3539" y="480"/>
                    </a:lnTo>
                    <a:lnTo>
                      <a:pt x="3567" y="489"/>
                    </a:lnTo>
                    <a:lnTo>
                      <a:pt x="3597" y="499"/>
                    </a:lnTo>
                    <a:lnTo>
                      <a:pt x="3625" y="489"/>
                    </a:lnTo>
                    <a:lnTo>
                      <a:pt x="3672" y="480"/>
                    </a:lnTo>
                    <a:lnTo>
                      <a:pt x="3730" y="451"/>
                    </a:lnTo>
                    <a:lnTo>
                      <a:pt x="3778" y="422"/>
                    </a:lnTo>
                    <a:lnTo>
                      <a:pt x="3827" y="413"/>
                    </a:lnTo>
                    <a:lnTo>
                      <a:pt x="3846" y="422"/>
                    </a:lnTo>
                    <a:lnTo>
                      <a:pt x="3865" y="432"/>
                    </a:lnTo>
                    <a:lnTo>
                      <a:pt x="3884" y="442"/>
                    </a:lnTo>
                    <a:lnTo>
                      <a:pt x="3913" y="470"/>
                    </a:lnTo>
                    <a:lnTo>
                      <a:pt x="3932" y="508"/>
                    </a:lnTo>
                    <a:lnTo>
                      <a:pt x="3960" y="519"/>
                    </a:lnTo>
                    <a:lnTo>
                      <a:pt x="3990" y="528"/>
                    </a:lnTo>
                    <a:lnTo>
                      <a:pt x="4027" y="538"/>
                    </a:lnTo>
                    <a:lnTo>
                      <a:pt x="4057" y="528"/>
                    </a:lnTo>
                    <a:lnTo>
                      <a:pt x="4095" y="528"/>
                    </a:lnTo>
                    <a:lnTo>
                      <a:pt x="4133" y="528"/>
                    </a:lnTo>
                    <a:lnTo>
                      <a:pt x="4162" y="528"/>
                    </a:lnTo>
                    <a:lnTo>
                      <a:pt x="4171" y="519"/>
                    </a:lnTo>
                    <a:lnTo>
                      <a:pt x="4182" y="508"/>
                    </a:lnTo>
                    <a:lnTo>
                      <a:pt x="4191" y="499"/>
                    </a:lnTo>
                    <a:lnTo>
                      <a:pt x="4210" y="489"/>
                    </a:lnTo>
                    <a:lnTo>
                      <a:pt x="4220" y="489"/>
                    </a:lnTo>
                    <a:lnTo>
                      <a:pt x="4229" y="489"/>
                    </a:lnTo>
                    <a:lnTo>
                      <a:pt x="4248" y="489"/>
                    </a:lnTo>
                    <a:lnTo>
                      <a:pt x="4258" y="489"/>
                    </a:lnTo>
                    <a:lnTo>
                      <a:pt x="4258" y="499"/>
                    </a:lnTo>
                    <a:lnTo>
                      <a:pt x="4296" y="499"/>
                    </a:lnTo>
                    <a:lnTo>
                      <a:pt x="4335" y="499"/>
                    </a:lnTo>
                    <a:lnTo>
                      <a:pt x="4363" y="499"/>
                    </a:lnTo>
                    <a:lnTo>
                      <a:pt x="4402" y="499"/>
                    </a:lnTo>
                    <a:lnTo>
                      <a:pt x="4440" y="489"/>
                    </a:lnTo>
                    <a:lnTo>
                      <a:pt x="4479" y="480"/>
                    </a:lnTo>
                    <a:lnTo>
                      <a:pt x="4517" y="470"/>
                    </a:lnTo>
                    <a:lnTo>
                      <a:pt x="4546" y="461"/>
                    </a:lnTo>
                    <a:lnTo>
                      <a:pt x="4546" y="451"/>
                    </a:lnTo>
                    <a:lnTo>
                      <a:pt x="4556" y="451"/>
                    </a:lnTo>
                    <a:lnTo>
                      <a:pt x="4556" y="442"/>
                    </a:lnTo>
                    <a:lnTo>
                      <a:pt x="4556" y="432"/>
                    </a:lnTo>
                    <a:lnTo>
                      <a:pt x="4556" y="422"/>
                    </a:lnTo>
                    <a:lnTo>
                      <a:pt x="4556" y="413"/>
                    </a:lnTo>
                    <a:lnTo>
                      <a:pt x="4843" y="442"/>
                    </a:lnTo>
                    <a:lnTo>
                      <a:pt x="4814" y="451"/>
                    </a:lnTo>
                    <a:lnTo>
                      <a:pt x="4795" y="451"/>
                    </a:lnTo>
                    <a:lnTo>
                      <a:pt x="4776" y="461"/>
                    </a:lnTo>
                    <a:lnTo>
                      <a:pt x="4747" y="461"/>
                    </a:lnTo>
                    <a:lnTo>
                      <a:pt x="4728" y="461"/>
                    </a:lnTo>
                    <a:lnTo>
                      <a:pt x="4700" y="461"/>
                    </a:lnTo>
                    <a:lnTo>
                      <a:pt x="4670" y="461"/>
                    </a:lnTo>
                    <a:lnTo>
                      <a:pt x="4651" y="461"/>
                    </a:lnTo>
                    <a:lnTo>
                      <a:pt x="4565" y="499"/>
                    </a:lnTo>
                    <a:lnTo>
                      <a:pt x="4468" y="538"/>
                    </a:lnTo>
                    <a:lnTo>
                      <a:pt x="4382" y="556"/>
                    </a:lnTo>
                    <a:lnTo>
                      <a:pt x="4287" y="575"/>
                    </a:lnTo>
                    <a:lnTo>
                      <a:pt x="4182" y="586"/>
                    </a:lnTo>
                    <a:lnTo>
                      <a:pt x="4085" y="586"/>
                    </a:lnTo>
                    <a:lnTo>
                      <a:pt x="3990" y="595"/>
                    </a:lnTo>
                    <a:lnTo>
                      <a:pt x="3894" y="605"/>
                    </a:lnTo>
                    <a:lnTo>
                      <a:pt x="3778" y="614"/>
                    </a:lnTo>
                    <a:lnTo>
                      <a:pt x="3663" y="624"/>
                    </a:lnTo>
                    <a:lnTo>
                      <a:pt x="3548" y="643"/>
                    </a:lnTo>
                    <a:lnTo>
                      <a:pt x="3433" y="652"/>
                    </a:lnTo>
                    <a:lnTo>
                      <a:pt x="3318" y="672"/>
                    </a:lnTo>
                    <a:lnTo>
                      <a:pt x="3193" y="681"/>
                    </a:lnTo>
                    <a:lnTo>
                      <a:pt x="3078" y="700"/>
                    </a:lnTo>
                    <a:lnTo>
                      <a:pt x="2963" y="719"/>
                    </a:lnTo>
                    <a:lnTo>
                      <a:pt x="134" y="461"/>
                    </a:lnTo>
                    <a:lnTo>
                      <a:pt x="125" y="451"/>
                    </a:lnTo>
                    <a:lnTo>
                      <a:pt x="115" y="442"/>
                    </a:lnTo>
                    <a:lnTo>
                      <a:pt x="105" y="422"/>
                    </a:lnTo>
                    <a:lnTo>
                      <a:pt x="105" y="413"/>
                    </a:lnTo>
                    <a:lnTo>
                      <a:pt x="95" y="403"/>
                    </a:lnTo>
                    <a:lnTo>
                      <a:pt x="86" y="384"/>
                    </a:lnTo>
                    <a:lnTo>
                      <a:pt x="76" y="375"/>
                    </a:lnTo>
                    <a:lnTo>
                      <a:pt x="67" y="355"/>
                    </a:lnTo>
                    <a:lnTo>
                      <a:pt x="48" y="308"/>
                    </a:lnTo>
                    <a:lnTo>
                      <a:pt x="28" y="269"/>
                    </a:lnTo>
                    <a:lnTo>
                      <a:pt x="9" y="220"/>
                    </a:lnTo>
                    <a:lnTo>
                      <a:pt x="0" y="173"/>
                    </a:lnTo>
                    <a:lnTo>
                      <a:pt x="0" y="134"/>
                    </a:lnTo>
                    <a:lnTo>
                      <a:pt x="0" y="87"/>
                    </a:lnTo>
                    <a:lnTo>
                      <a:pt x="0" y="48"/>
                    </a:lnTo>
                    <a:lnTo>
                      <a:pt x="0" y="0"/>
                    </a:lnTo>
                    <a:close/>
                  </a:path>
                </a:pathLst>
              </a:custGeom>
              <a:solidFill>
                <a:srgbClr val="D4D4F2"/>
              </a:solidFill>
              <a:ln w="9525">
                <a:noFill/>
                <a:round/>
                <a:headEnd/>
                <a:tailEnd/>
              </a:ln>
            </p:spPr>
            <p:txBody>
              <a:bodyPr>
                <a:prstTxWarp prst="textNoShape">
                  <a:avLst/>
                </a:prstTxWarp>
              </a:bodyPr>
              <a:lstStyle/>
              <a:p>
                <a:endParaRPr lang="en-US"/>
              </a:p>
            </p:txBody>
          </p:sp>
          <p:sp>
            <p:nvSpPr>
              <p:cNvPr id="67977" name="Freeform 830"/>
              <p:cNvSpPr>
                <a:spLocks noChangeAspect="1"/>
              </p:cNvSpPr>
              <p:nvPr/>
            </p:nvSpPr>
            <p:spPr bwMode="auto">
              <a:xfrm>
                <a:off x="556" y="3694"/>
                <a:ext cx="566" cy="81"/>
              </a:xfrm>
              <a:custGeom>
                <a:avLst/>
                <a:gdLst>
                  <a:gd name="T0" fmla="*/ 0 w 2829"/>
                  <a:gd name="T1" fmla="*/ 0 h 402"/>
                  <a:gd name="T2" fmla="*/ 2829 w 2829"/>
                  <a:gd name="T3" fmla="*/ 258 h 402"/>
                  <a:gd name="T4" fmla="*/ 2762 w 2829"/>
                  <a:gd name="T5" fmla="*/ 269 h 402"/>
                  <a:gd name="T6" fmla="*/ 2695 w 2829"/>
                  <a:gd name="T7" fmla="*/ 278 h 402"/>
                  <a:gd name="T8" fmla="*/ 2637 w 2829"/>
                  <a:gd name="T9" fmla="*/ 297 h 402"/>
                  <a:gd name="T10" fmla="*/ 2570 w 2829"/>
                  <a:gd name="T11" fmla="*/ 307 h 402"/>
                  <a:gd name="T12" fmla="*/ 2503 w 2829"/>
                  <a:gd name="T13" fmla="*/ 316 h 402"/>
                  <a:gd name="T14" fmla="*/ 2445 w 2829"/>
                  <a:gd name="T15" fmla="*/ 325 h 402"/>
                  <a:gd name="T16" fmla="*/ 2379 w 2829"/>
                  <a:gd name="T17" fmla="*/ 345 h 402"/>
                  <a:gd name="T18" fmla="*/ 2321 w 2829"/>
                  <a:gd name="T19" fmla="*/ 355 h 402"/>
                  <a:gd name="T20" fmla="*/ 2321 w 2829"/>
                  <a:gd name="T21" fmla="*/ 345 h 402"/>
                  <a:gd name="T22" fmla="*/ 2312 w 2829"/>
                  <a:gd name="T23" fmla="*/ 335 h 402"/>
                  <a:gd name="T24" fmla="*/ 2312 w 2829"/>
                  <a:gd name="T25" fmla="*/ 325 h 402"/>
                  <a:gd name="T26" fmla="*/ 2301 w 2829"/>
                  <a:gd name="T27" fmla="*/ 325 h 402"/>
                  <a:gd name="T28" fmla="*/ 2245 w 2829"/>
                  <a:gd name="T29" fmla="*/ 345 h 402"/>
                  <a:gd name="T30" fmla="*/ 2196 w 2829"/>
                  <a:gd name="T31" fmla="*/ 364 h 402"/>
                  <a:gd name="T32" fmla="*/ 2138 w 2829"/>
                  <a:gd name="T33" fmla="*/ 374 h 402"/>
                  <a:gd name="T34" fmla="*/ 2071 w 2829"/>
                  <a:gd name="T35" fmla="*/ 374 h 402"/>
                  <a:gd name="T36" fmla="*/ 2015 w 2829"/>
                  <a:gd name="T37" fmla="*/ 383 h 402"/>
                  <a:gd name="T38" fmla="*/ 1957 w 2829"/>
                  <a:gd name="T39" fmla="*/ 383 h 402"/>
                  <a:gd name="T40" fmla="*/ 1899 w 2829"/>
                  <a:gd name="T41" fmla="*/ 383 h 402"/>
                  <a:gd name="T42" fmla="*/ 1832 w 2829"/>
                  <a:gd name="T43" fmla="*/ 393 h 402"/>
                  <a:gd name="T44" fmla="*/ 1755 w 2829"/>
                  <a:gd name="T45" fmla="*/ 402 h 402"/>
                  <a:gd name="T46" fmla="*/ 1669 w 2829"/>
                  <a:gd name="T47" fmla="*/ 402 h 402"/>
                  <a:gd name="T48" fmla="*/ 1583 w 2829"/>
                  <a:gd name="T49" fmla="*/ 402 h 402"/>
                  <a:gd name="T50" fmla="*/ 1486 w 2829"/>
                  <a:gd name="T51" fmla="*/ 402 h 402"/>
                  <a:gd name="T52" fmla="*/ 1400 w 2829"/>
                  <a:gd name="T53" fmla="*/ 393 h 402"/>
                  <a:gd name="T54" fmla="*/ 1305 w 2829"/>
                  <a:gd name="T55" fmla="*/ 393 h 402"/>
                  <a:gd name="T56" fmla="*/ 1208 w 2829"/>
                  <a:gd name="T57" fmla="*/ 393 h 402"/>
                  <a:gd name="T58" fmla="*/ 1112 w 2829"/>
                  <a:gd name="T59" fmla="*/ 393 h 402"/>
                  <a:gd name="T60" fmla="*/ 1055 w 2829"/>
                  <a:gd name="T61" fmla="*/ 374 h 402"/>
                  <a:gd name="T62" fmla="*/ 987 w 2829"/>
                  <a:gd name="T63" fmla="*/ 364 h 402"/>
                  <a:gd name="T64" fmla="*/ 920 w 2829"/>
                  <a:gd name="T65" fmla="*/ 364 h 402"/>
                  <a:gd name="T66" fmla="*/ 854 w 2829"/>
                  <a:gd name="T67" fmla="*/ 364 h 402"/>
                  <a:gd name="T68" fmla="*/ 776 w 2829"/>
                  <a:gd name="T69" fmla="*/ 364 h 402"/>
                  <a:gd name="T70" fmla="*/ 710 w 2829"/>
                  <a:gd name="T71" fmla="*/ 364 h 402"/>
                  <a:gd name="T72" fmla="*/ 643 w 2829"/>
                  <a:gd name="T73" fmla="*/ 364 h 402"/>
                  <a:gd name="T74" fmla="*/ 576 w 2829"/>
                  <a:gd name="T75" fmla="*/ 355 h 402"/>
                  <a:gd name="T76" fmla="*/ 499 w 2829"/>
                  <a:gd name="T77" fmla="*/ 316 h 402"/>
                  <a:gd name="T78" fmla="*/ 412 w 2829"/>
                  <a:gd name="T79" fmla="*/ 288 h 402"/>
                  <a:gd name="T80" fmla="*/ 335 w 2829"/>
                  <a:gd name="T81" fmla="*/ 249 h 402"/>
                  <a:gd name="T82" fmla="*/ 259 w 2829"/>
                  <a:gd name="T83" fmla="*/ 220 h 402"/>
                  <a:gd name="T84" fmla="*/ 191 w 2829"/>
                  <a:gd name="T85" fmla="*/ 172 h 402"/>
                  <a:gd name="T86" fmla="*/ 125 w 2829"/>
                  <a:gd name="T87" fmla="*/ 125 h 402"/>
                  <a:gd name="T88" fmla="*/ 58 w 2829"/>
                  <a:gd name="T89" fmla="*/ 67 h 402"/>
                  <a:gd name="T90" fmla="*/ 0 w 2829"/>
                  <a:gd name="T91" fmla="*/ 0 h 402"/>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2829"/>
                  <a:gd name="T139" fmla="*/ 0 h 402"/>
                  <a:gd name="T140" fmla="*/ 2829 w 2829"/>
                  <a:gd name="T141" fmla="*/ 402 h 402"/>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2829" h="402">
                    <a:moveTo>
                      <a:pt x="0" y="0"/>
                    </a:moveTo>
                    <a:lnTo>
                      <a:pt x="2829" y="258"/>
                    </a:lnTo>
                    <a:lnTo>
                      <a:pt x="2762" y="269"/>
                    </a:lnTo>
                    <a:lnTo>
                      <a:pt x="2695" y="278"/>
                    </a:lnTo>
                    <a:lnTo>
                      <a:pt x="2637" y="297"/>
                    </a:lnTo>
                    <a:lnTo>
                      <a:pt x="2570" y="307"/>
                    </a:lnTo>
                    <a:lnTo>
                      <a:pt x="2503" y="316"/>
                    </a:lnTo>
                    <a:lnTo>
                      <a:pt x="2445" y="325"/>
                    </a:lnTo>
                    <a:lnTo>
                      <a:pt x="2379" y="345"/>
                    </a:lnTo>
                    <a:lnTo>
                      <a:pt x="2321" y="355"/>
                    </a:lnTo>
                    <a:lnTo>
                      <a:pt x="2321" y="345"/>
                    </a:lnTo>
                    <a:lnTo>
                      <a:pt x="2312" y="335"/>
                    </a:lnTo>
                    <a:lnTo>
                      <a:pt x="2312" y="325"/>
                    </a:lnTo>
                    <a:lnTo>
                      <a:pt x="2301" y="325"/>
                    </a:lnTo>
                    <a:lnTo>
                      <a:pt x="2245" y="345"/>
                    </a:lnTo>
                    <a:lnTo>
                      <a:pt x="2196" y="364"/>
                    </a:lnTo>
                    <a:lnTo>
                      <a:pt x="2138" y="374"/>
                    </a:lnTo>
                    <a:lnTo>
                      <a:pt x="2071" y="374"/>
                    </a:lnTo>
                    <a:lnTo>
                      <a:pt x="2015" y="383"/>
                    </a:lnTo>
                    <a:lnTo>
                      <a:pt x="1957" y="383"/>
                    </a:lnTo>
                    <a:lnTo>
                      <a:pt x="1899" y="383"/>
                    </a:lnTo>
                    <a:lnTo>
                      <a:pt x="1832" y="393"/>
                    </a:lnTo>
                    <a:lnTo>
                      <a:pt x="1755" y="402"/>
                    </a:lnTo>
                    <a:lnTo>
                      <a:pt x="1669" y="402"/>
                    </a:lnTo>
                    <a:lnTo>
                      <a:pt x="1583" y="402"/>
                    </a:lnTo>
                    <a:lnTo>
                      <a:pt x="1486" y="402"/>
                    </a:lnTo>
                    <a:lnTo>
                      <a:pt x="1400" y="393"/>
                    </a:lnTo>
                    <a:lnTo>
                      <a:pt x="1305" y="393"/>
                    </a:lnTo>
                    <a:lnTo>
                      <a:pt x="1208" y="393"/>
                    </a:lnTo>
                    <a:lnTo>
                      <a:pt x="1112" y="393"/>
                    </a:lnTo>
                    <a:lnTo>
                      <a:pt x="1055" y="374"/>
                    </a:lnTo>
                    <a:lnTo>
                      <a:pt x="987" y="364"/>
                    </a:lnTo>
                    <a:lnTo>
                      <a:pt x="920" y="364"/>
                    </a:lnTo>
                    <a:lnTo>
                      <a:pt x="854" y="364"/>
                    </a:lnTo>
                    <a:lnTo>
                      <a:pt x="776" y="364"/>
                    </a:lnTo>
                    <a:lnTo>
                      <a:pt x="710" y="364"/>
                    </a:lnTo>
                    <a:lnTo>
                      <a:pt x="643" y="364"/>
                    </a:lnTo>
                    <a:lnTo>
                      <a:pt x="576" y="355"/>
                    </a:lnTo>
                    <a:lnTo>
                      <a:pt x="499" y="316"/>
                    </a:lnTo>
                    <a:lnTo>
                      <a:pt x="412" y="288"/>
                    </a:lnTo>
                    <a:lnTo>
                      <a:pt x="335" y="249"/>
                    </a:lnTo>
                    <a:lnTo>
                      <a:pt x="259" y="220"/>
                    </a:lnTo>
                    <a:lnTo>
                      <a:pt x="191" y="172"/>
                    </a:lnTo>
                    <a:lnTo>
                      <a:pt x="125" y="125"/>
                    </a:lnTo>
                    <a:lnTo>
                      <a:pt x="58" y="67"/>
                    </a:lnTo>
                    <a:lnTo>
                      <a:pt x="0" y="0"/>
                    </a:lnTo>
                    <a:close/>
                  </a:path>
                </a:pathLst>
              </a:custGeom>
              <a:solidFill>
                <a:srgbClr val="DBDBFA"/>
              </a:solidFill>
              <a:ln w="9525">
                <a:noFill/>
                <a:round/>
                <a:headEnd/>
                <a:tailEnd/>
              </a:ln>
            </p:spPr>
            <p:txBody>
              <a:bodyPr>
                <a:prstTxWarp prst="textNoShape">
                  <a:avLst/>
                </a:prstTxWarp>
              </a:bodyPr>
              <a:lstStyle/>
              <a:p>
                <a:endParaRPr lang="en-US"/>
              </a:p>
            </p:txBody>
          </p:sp>
          <p:sp>
            <p:nvSpPr>
              <p:cNvPr id="67978" name="Freeform 831"/>
              <p:cNvSpPr>
                <a:spLocks noChangeAspect="1"/>
              </p:cNvSpPr>
              <p:nvPr/>
            </p:nvSpPr>
            <p:spPr bwMode="auto">
              <a:xfrm>
                <a:off x="2085" y="3132"/>
                <a:ext cx="173" cy="23"/>
              </a:xfrm>
              <a:custGeom>
                <a:avLst/>
                <a:gdLst>
                  <a:gd name="T0" fmla="*/ 863 w 863"/>
                  <a:gd name="T1" fmla="*/ 28 h 114"/>
                  <a:gd name="T2" fmla="*/ 863 w 863"/>
                  <a:gd name="T3" fmla="*/ 38 h 114"/>
                  <a:gd name="T4" fmla="*/ 863 w 863"/>
                  <a:gd name="T5" fmla="*/ 47 h 114"/>
                  <a:gd name="T6" fmla="*/ 863 w 863"/>
                  <a:gd name="T7" fmla="*/ 58 h 114"/>
                  <a:gd name="T8" fmla="*/ 854 w 863"/>
                  <a:gd name="T9" fmla="*/ 67 h 114"/>
                  <a:gd name="T10" fmla="*/ 844 w 863"/>
                  <a:gd name="T11" fmla="*/ 77 h 114"/>
                  <a:gd name="T12" fmla="*/ 844 w 863"/>
                  <a:gd name="T13" fmla="*/ 86 h 114"/>
                  <a:gd name="T14" fmla="*/ 835 w 863"/>
                  <a:gd name="T15" fmla="*/ 86 h 114"/>
                  <a:gd name="T16" fmla="*/ 67 w 863"/>
                  <a:gd name="T17" fmla="*/ 86 h 114"/>
                  <a:gd name="T18" fmla="*/ 67 w 863"/>
                  <a:gd name="T19" fmla="*/ 96 h 114"/>
                  <a:gd name="T20" fmla="*/ 57 w 863"/>
                  <a:gd name="T21" fmla="*/ 96 h 114"/>
                  <a:gd name="T22" fmla="*/ 57 w 863"/>
                  <a:gd name="T23" fmla="*/ 105 h 114"/>
                  <a:gd name="T24" fmla="*/ 48 w 863"/>
                  <a:gd name="T25" fmla="*/ 105 h 114"/>
                  <a:gd name="T26" fmla="*/ 48 w 863"/>
                  <a:gd name="T27" fmla="*/ 114 h 114"/>
                  <a:gd name="T28" fmla="*/ 39 w 863"/>
                  <a:gd name="T29" fmla="*/ 114 h 114"/>
                  <a:gd name="T30" fmla="*/ 28 w 863"/>
                  <a:gd name="T31" fmla="*/ 114 h 114"/>
                  <a:gd name="T32" fmla="*/ 19 w 863"/>
                  <a:gd name="T33" fmla="*/ 114 h 114"/>
                  <a:gd name="T34" fmla="*/ 19 w 863"/>
                  <a:gd name="T35" fmla="*/ 105 h 114"/>
                  <a:gd name="T36" fmla="*/ 9 w 863"/>
                  <a:gd name="T37" fmla="*/ 96 h 114"/>
                  <a:gd name="T38" fmla="*/ 0 w 863"/>
                  <a:gd name="T39" fmla="*/ 96 h 114"/>
                  <a:gd name="T40" fmla="*/ 0 w 863"/>
                  <a:gd name="T41" fmla="*/ 86 h 114"/>
                  <a:gd name="T42" fmla="*/ 0 w 863"/>
                  <a:gd name="T43" fmla="*/ 77 h 114"/>
                  <a:gd name="T44" fmla="*/ 0 w 863"/>
                  <a:gd name="T45" fmla="*/ 67 h 114"/>
                  <a:gd name="T46" fmla="*/ 0 w 863"/>
                  <a:gd name="T47" fmla="*/ 58 h 114"/>
                  <a:gd name="T48" fmla="*/ 106 w 863"/>
                  <a:gd name="T49" fmla="*/ 47 h 114"/>
                  <a:gd name="T50" fmla="*/ 211 w 863"/>
                  <a:gd name="T51" fmla="*/ 47 h 114"/>
                  <a:gd name="T52" fmla="*/ 316 w 863"/>
                  <a:gd name="T53" fmla="*/ 47 h 114"/>
                  <a:gd name="T54" fmla="*/ 422 w 863"/>
                  <a:gd name="T55" fmla="*/ 47 h 114"/>
                  <a:gd name="T56" fmla="*/ 527 w 863"/>
                  <a:gd name="T57" fmla="*/ 47 h 114"/>
                  <a:gd name="T58" fmla="*/ 633 w 863"/>
                  <a:gd name="T59" fmla="*/ 38 h 114"/>
                  <a:gd name="T60" fmla="*/ 738 w 863"/>
                  <a:gd name="T61" fmla="*/ 28 h 114"/>
                  <a:gd name="T62" fmla="*/ 835 w 863"/>
                  <a:gd name="T63" fmla="*/ 0 h 114"/>
                  <a:gd name="T64" fmla="*/ 863 w 863"/>
                  <a:gd name="T65" fmla="*/ 28 h 11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863"/>
                  <a:gd name="T100" fmla="*/ 0 h 114"/>
                  <a:gd name="T101" fmla="*/ 863 w 863"/>
                  <a:gd name="T102" fmla="*/ 114 h 11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863" h="114">
                    <a:moveTo>
                      <a:pt x="863" y="28"/>
                    </a:moveTo>
                    <a:lnTo>
                      <a:pt x="863" y="38"/>
                    </a:lnTo>
                    <a:lnTo>
                      <a:pt x="863" y="47"/>
                    </a:lnTo>
                    <a:lnTo>
                      <a:pt x="863" y="58"/>
                    </a:lnTo>
                    <a:lnTo>
                      <a:pt x="854" y="67"/>
                    </a:lnTo>
                    <a:lnTo>
                      <a:pt x="844" y="77"/>
                    </a:lnTo>
                    <a:lnTo>
                      <a:pt x="844" y="86"/>
                    </a:lnTo>
                    <a:lnTo>
                      <a:pt x="835" y="86"/>
                    </a:lnTo>
                    <a:lnTo>
                      <a:pt x="67" y="86"/>
                    </a:lnTo>
                    <a:lnTo>
                      <a:pt x="67" y="96"/>
                    </a:lnTo>
                    <a:lnTo>
                      <a:pt x="57" y="96"/>
                    </a:lnTo>
                    <a:lnTo>
                      <a:pt x="57" y="105"/>
                    </a:lnTo>
                    <a:lnTo>
                      <a:pt x="48" y="105"/>
                    </a:lnTo>
                    <a:lnTo>
                      <a:pt x="48" y="114"/>
                    </a:lnTo>
                    <a:lnTo>
                      <a:pt x="39" y="114"/>
                    </a:lnTo>
                    <a:lnTo>
                      <a:pt x="28" y="114"/>
                    </a:lnTo>
                    <a:lnTo>
                      <a:pt x="19" y="114"/>
                    </a:lnTo>
                    <a:lnTo>
                      <a:pt x="19" y="105"/>
                    </a:lnTo>
                    <a:lnTo>
                      <a:pt x="9" y="96"/>
                    </a:lnTo>
                    <a:lnTo>
                      <a:pt x="0" y="96"/>
                    </a:lnTo>
                    <a:lnTo>
                      <a:pt x="0" y="86"/>
                    </a:lnTo>
                    <a:lnTo>
                      <a:pt x="0" y="77"/>
                    </a:lnTo>
                    <a:lnTo>
                      <a:pt x="0" y="67"/>
                    </a:lnTo>
                    <a:lnTo>
                      <a:pt x="0" y="58"/>
                    </a:lnTo>
                    <a:lnTo>
                      <a:pt x="106" y="47"/>
                    </a:lnTo>
                    <a:lnTo>
                      <a:pt x="211" y="47"/>
                    </a:lnTo>
                    <a:lnTo>
                      <a:pt x="316" y="47"/>
                    </a:lnTo>
                    <a:lnTo>
                      <a:pt x="422" y="47"/>
                    </a:lnTo>
                    <a:lnTo>
                      <a:pt x="527" y="47"/>
                    </a:lnTo>
                    <a:lnTo>
                      <a:pt x="633" y="38"/>
                    </a:lnTo>
                    <a:lnTo>
                      <a:pt x="738" y="28"/>
                    </a:lnTo>
                    <a:lnTo>
                      <a:pt x="835" y="0"/>
                    </a:lnTo>
                    <a:lnTo>
                      <a:pt x="863" y="28"/>
                    </a:lnTo>
                    <a:close/>
                  </a:path>
                </a:pathLst>
              </a:custGeom>
              <a:solidFill>
                <a:srgbClr val="000000"/>
              </a:solidFill>
              <a:ln w="9525">
                <a:noFill/>
                <a:round/>
                <a:headEnd/>
                <a:tailEnd/>
              </a:ln>
            </p:spPr>
            <p:txBody>
              <a:bodyPr>
                <a:prstTxWarp prst="textNoShape">
                  <a:avLst/>
                </a:prstTxWarp>
              </a:bodyPr>
              <a:lstStyle/>
              <a:p>
                <a:endParaRPr lang="en-US"/>
              </a:p>
            </p:txBody>
          </p:sp>
          <p:sp>
            <p:nvSpPr>
              <p:cNvPr id="67979" name="Freeform 832"/>
              <p:cNvSpPr>
                <a:spLocks noChangeAspect="1"/>
              </p:cNvSpPr>
              <p:nvPr/>
            </p:nvSpPr>
            <p:spPr bwMode="auto">
              <a:xfrm>
                <a:off x="3813" y="3136"/>
                <a:ext cx="1042" cy="132"/>
              </a:xfrm>
              <a:custGeom>
                <a:avLst/>
                <a:gdLst>
                  <a:gd name="T0" fmla="*/ 383 w 5208"/>
                  <a:gd name="T1" fmla="*/ 58 h 661"/>
                  <a:gd name="T2" fmla="*/ 719 w 5208"/>
                  <a:gd name="T3" fmla="*/ 58 h 661"/>
                  <a:gd name="T4" fmla="*/ 1054 w 5208"/>
                  <a:gd name="T5" fmla="*/ 67 h 661"/>
                  <a:gd name="T6" fmla="*/ 1391 w 5208"/>
                  <a:gd name="T7" fmla="*/ 77 h 661"/>
                  <a:gd name="T8" fmla="*/ 1630 w 5208"/>
                  <a:gd name="T9" fmla="*/ 95 h 661"/>
                  <a:gd name="T10" fmla="*/ 1918 w 5208"/>
                  <a:gd name="T11" fmla="*/ 86 h 661"/>
                  <a:gd name="T12" fmla="*/ 2225 w 5208"/>
                  <a:gd name="T13" fmla="*/ 105 h 661"/>
                  <a:gd name="T14" fmla="*/ 2532 w 5208"/>
                  <a:gd name="T15" fmla="*/ 134 h 661"/>
                  <a:gd name="T16" fmla="*/ 2829 w 5208"/>
                  <a:gd name="T17" fmla="*/ 172 h 661"/>
                  <a:gd name="T18" fmla="*/ 3127 w 5208"/>
                  <a:gd name="T19" fmla="*/ 183 h 661"/>
                  <a:gd name="T20" fmla="*/ 3424 w 5208"/>
                  <a:gd name="T21" fmla="*/ 230 h 661"/>
                  <a:gd name="T22" fmla="*/ 3721 w 5208"/>
                  <a:gd name="T23" fmla="*/ 269 h 661"/>
                  <a:gd name="T24" fmla="*/ 4018 w 5208"/>
                  <a:gd name="T25" fmla="*/ 297 h 661"/>
                  <a:gd name="T26" fmla="*/ 4066 w 5208"/>
                  <a:gd name="T27" fmla="*/ 336 h 661"/>
                  <a:gd name="T28" fmla="*/ 4124 w 5208"/>
                  <a:gd name="T29" fmla="*/ 325 h 661"/>
                  <a:gd name="T30" fmla="*/ 4172 w 5208"/>
                  <a:gd name="T31" fmla="*/ 307 h 661"/>
                  <a:gd name="T32" fmla="*/ 4229 w 5208"/>
                  <a:gd name="T33" fmla="*/ 325 h 661"/>
                  <a:gd name="T34" fmla="*/ 4431 w 5208"/>
                  <a:gd name="T35" fmla="*/ 355 h 661"/>
                  <a:gd name="T36" fmla="*/ 4642 w 5208"/>
                  <a:gd name="T37" fmla="*/ 393 h 661"/>
                  <a:gd name="T38" fmla="*/ 4844 w 5208"/>
                  <a:gd name="T39" fmla="*/ 422 h 661"/>
                  <a:gd name="T40" fmla="*/ 5044 w 5208"/>
                  <a:gd name="T41" fmla="*/ 469 h 661"/>
                  <a:gd name="T42" fmla="*/ 5083 w 5208"/>
                  <a:gd name="T43" fmla="*/ 489 h 661"/>
                  <a:gd name="T44" fmla="*/ 5131 w 5208"/>
                  <a:gd name="T45" fmla="*/ 499 h 661"/>
                  <a:gd name="T46" fmla="*/ 5169 w 5208"/>
                  <a:gd name="T47" fmla="*/ 518 h 661"/>
                  <a:gd name="T48" fmla="*/ 5208 w 5208"/>
                  <a:gd name="T49" fmla="*/ 547 h 661"/>
                  <a:gd name="T50" fmla="*/ 5208 w 5208"/>
                  <a:gd name="T51" fmla="*/ 585 h 661"/>
                  <a:gd name="T52" fmla="*/ 5208 w 5208"/>
                  <a:gd name="T53" fmla="*/ 613 h 661"/>
                  <a:gd name="T54" fmla="*/ 5188 w 5208"/>
                  <a:gd name="T55" fmla="*/ 643 h 661"/>
                  <a:gd name="T56" fmla="*/ 5169 w 5208"/>
                  <a:gd name="T57" fmla="*/ 661 h 661"/>
                  <a:gd name="T58" fmla="*/ 4747 w 5208"/>
                  <a:gd name="T59" fmla="*/ 633 h 661"/>
                  <a:gd name="T60" fmla="*/ 4335 w 5208"/>
                  <a:gd name="T61" fmla="*/ 585 h 661"/>
                  <a:gd name="T62" fmla="*/ 3932 w 5208"/>
                  <a:gd name="T63" fmla="*/ 536 h 661"/>
                  <a:gd name="T64" fmla="*/ 3510 w 5208"/>
                  <a:gd name="T65" fmla="*/ 480 h 661"/>
                  <a:gd name="T66" fmla="*/ 3308 w 5208"/>
                  <a:gd name="T67" fmla="*/ 422 h 661"/>
                  <a:gd name="T68" fmla="*/ 3117 w 5208"/>
                  <a:gd name="T69" fmla="*/ 355 h 661"/>
                  <a:gd name="T70" fmla="*/ 2925 w 5208"/>
                  <a:gd name="T71" fmla="*/ 297 h 661"/>
                  <a:gd name="T72" fmla="*/ 2734 w 5208"/>
                  <a:gd name="T73" fmla="*/ 278 h 661"/>
                  <a:gd name="T74" fmla="*/ 2417 w 5208"/>
                  <a:gd name="T75" fmla="*/ 220 h 661"/>
                  <a:gd name="T76" fmla="*/ 2110 w 5208"/>
                  <a:gd name="T77" fmla="*/ 183 h 661"/>
                  <a:gd name="T78" fmla="*/ 1477 w 5208"/>
                  <a:gd name="T79" fmla="*/ 163 h 661"/>
                  <a:gd name="T80" fmla="*/ 844 w 5208"/>
                  <a:gd name="T81" fmla="*/ 172 h 661"/>
                  <a:gd name="T82" fmla="*/ 211 w 5208"/>
                  <a:gd name="T83" fmla="*/ 144 h 661"/>
                  <a:gd name="T84" fmla="*/ 144 w 5208"/>
                  <a:gd name="T85" fmla="*/ 114 h 661"/>
                  <a:gd name="T86" fmla="*/ 77 w 5208"/>
                  <a:gd name="T87" fmla="*/ 105 h 661"/>
                  <a:gd name="T88" fmla="*/ 19 w 5208"/>
                  <a:gd name="T89" fmla="*/ 67 h 661"/>
                  <a:gd name="T90" fmla="*/ 0 w 5208"/>
                  <a:gd name="T91" fmla="*/ 0 h 661"/>
                  <a:gd name="T92" fmla="*/ 48 w 5208"/>
                  <a:gd name="T93" fmla="*/ 39 h 661"/>
                  <a:gd name="T94" fmla="*/ 105 w 5208"/>
                  <a:gd name="T95" fmla="*/ 58 h 661"/>
                  <a:gd name="T96" fmla="*/ 163 w 5208"/>
                  <a:gd name="T97" fmla="*/ 58 h 661"/>
                  <a:gd name="T98" fmla="*/ 221 w 5208"/>
                  <a:gd name="T99" fmla="*/ 67 h 661"/>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5208"/>
                  <a:gd name="T151" fmla="*/ 0 h 661"/>
                  <a:gd name="T152" fmla="*/ 5208 w 5208"/>
                  <a:gd name="T153" fmla="*/ 661 h 661"/>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5208" h="661">
                    <a:moveTo>
                      <a:pt x="221" y="67"/>
                    </a:moveTo>
                    <a:lnTo>
                      <a:pt x="383" y="58"/>
                    </a:lnTo>
                    <a:lnTo>
                      <a:pt x="546" y="58"/>
                    </a:lnTo>
                    <a:lnTo>
                      <a:pt x="719" y="58"/>
                    </a:lnTo>
                    <a:lnTo>
                      <a:pt x="882" y="67"/>
                    </a:lnTo>
                    <a:lnTo>
                      <a:pt x="1054" y="67"/>
                    </a:lnTo>
                    <a:lnTo>
                      <a:pt x="1218" y="77"/>
                    </a:lnTo>
                    <a:lnTo>
                      <a:pt x="1391" y="77"/>
                    </a:lnTo>
                    <a:lnTo>
                      <a:pt x="1553" y="67"/>
                    </a:lnTo>
                    <a:lnTo>
                      <a:pt x="1630" y="95"/>
                    </a:lnTo>
                    <a:lnTo>
                      <a:pt x="1764" y="86"/>
                    </a:lnTo>
                    <a:lnTo>
                      <a:pt x="1918" y="86"/>
                    </a:lnTo>
                    <a:lnTo>
                      <a:pt x="2071" y="95"/>
                    </a:lnTo>
                    <a:lnTo>
                      <a:pt x="2225" y="105"/>
                    </a:lnTo>
                    <a:lnTo>
                      <a:pt x="2379" y="125"/>
                    </a:lnTo>
                    <a:lnTo>
                      <a:pt x="2532" y="134"/>
                    </a:lnTo>
                    <a:lnTo>
                      <a:pt x="2685" y="153"/>
                    </a:lnTo>
                    <a:lnTo>
                      <a:pt x="2829" y="172"/>
                    </a:lnTo>
                    <a:lnTo>
                      <a:pt x="2973" y="172"/>
                    </a:lnTo>
                    <a:lnTo>
                      <a:pt x="3127" y="183"/>
                    </a:lnTo>
                    <a:lnTo>
                      <a:pt x="3270" y="202"/>
                    </a:lnTo>
                    <a:lnTo>
                      <a:pt x="3424" y="230"/>
                    </a:lnTo>
                    <a:lnTo>
                      <a:pt x="3568" y="249"/>
                    </a:lnTo>
                    <a:lnTo>
                      <a:pt x="3721" y="269"/>
                    </a:lnTo>
                    <a:lnTo>
                      <a:pt x="3865" y="288"/>
                    </a:lnTo>
                    <a:lnTo>
                      <a:pt x="4018" y="297"/>
                    </a:lnTo>
                    <a:lnTo>
                      <a:pt x="4048" y="325"/>
                    </a:lnTo>
                    <a:lnTo>
                      <a:pt x="4066" y="336"/>
                    </a:lnTo>
                    <a:lnTo>
                      <a:pt x="4095" y="336"/>
                    </a:lnTo>
                    <a:lnTo>
                      <a:pt x="4124" y="325"/>
                    </a:lnTo>
                    <a:lnTo>
                      <a:pt x="4143" y="316"/>
                    </a:lnTo>
                    <a:lnTo>
                      <a:pt x="4172" y="307"/>
                    </a:lnTo>
                    <a:lnTo>
                      <a:pt x="4201" y="307"/>
                    </a:lnTo>
                    <a:lnTo>
                      <a:pt x="4229" y="325"/>
                    </a:lnTo>
                    <a:lnTo>
                      <a:pt x="4335" y="345"/>
                    </a:lnTo>
                    <a:lnTo>
                      <a:pt x="4431" y="355"/>
                    </a:lnTo>
                    <a:lnTo>
                      <a:pt x="4536" y="374"/>
                    </a:lnTo>
                    <a:lnTo>
                      <a:pt x="4642" y="393"/>
                    </a:lnTo>
                    <a:lnTo>
                      <a:pt x="4738" y="403"/>
                    </a:lnTo>
                    <a:lnTo>
                      <a:pt x="4844" y="422"/>
                    </a:lnTo>
                    <a:lnTo>
                      <a:pt x="4939" y="441"/>
                    </a:lnTo>
                    <a:lnTo>
                      <a:pt x="5044" y="469"/>
                    </a:lnTo>
                    <a:lnTo>
                      <a:pt x="5064" y="480"/>
                    </a:lnTo>
                    <a:lnTo>
                      <a:pt x="5083" y="489"/>
                    </a:lnTo>
                    <a:lnTo>
                      <a:pt x="5102" y="499"/>
                    </a:lnTo>
                    <a:lnTo>
                      <a:pt x="5131" y="499"/>
                    </a:lnTo>
                    <a:lnTo>
                      <a:pt x="5150" y="508"/>
                    </a:lnTo>
                    <a:lnTo>
                      <a:pt x="5169" y="518"/>
                    </a:lnTo>
                    <a:lnTo>
                      <a:pt x="5188" y="527"/>
                    </a:lnTo>
                    <a:lnTo>
                      <a:pt x="5208" y="547"/>
                    </a:lnTo>
                    <a:lnTo>
                      <a:pt x="5208" y="566"/>
                    </a:lnTo>
                    <a:lnTo>
                      <a:pt x="5208" y="585"/>
                    </a:lnTo>
                    <a:lnTo>
                      <a:pt x="5208" y="604"/>
                    </a:lnTo>
                    <a:lnTo>
                      <a:pt x="5208" y="613"/>
                    </a:lnTo>
                    <a:lnTo>
                      <a:pt x="5199" y="633"/>
                    </a:lnTo>
                    <a:lnTo>
                      <a:pt x="5188" y="643"/>
                    </a:lnTo>
                    <a:lnTo>
                      <a:pt x="5179" y="652"/>
                    </a:lnTo>
                    <a:lnTo>
                      <a:pt x="5169" y="661"/>
                    </a:lnTo>
                    <a:lnTo>
                      <a:pt x="4958" y="652"/>
                    </a:lnTo>
                    <a:lnTo>
                      <a:pt x="4747" y="633"/>
                    </a:lnTo>
                    <a:lnTo>
                      <a:pt x="4546" y="613"/>
                    </a:lnTo>
                    <a:lnTo>
                      <a:pt x="4335" y="585"/>
                    </a:lnTo>
                    <a:lnTo>
                      <a:pt x="4134" y="556"/>
                    </a:lnTo>
                    <a:lnTo>
                      <a:pt x="3932" y="536"/>
                    </a:lnTo>
                    <a:lnTo>
                      <a:pt x="3721" y="508"/>
                    </a:lnTo>
                    <a:lnTo>
                      <a:pt x="3510" y="480"/>
                    </a:lnTo>
                    <a:lnTo>
                      <a:pt x="3414" y="460"/>
                    </a:lnTo>
                    <a:lnTo>
                      <a:pt x="3308" y="422"/>
                    </a:lnTo>
                    <a:lnTo>
                      <a:pt x="3213" y="393"/>
                    </a:lnTo>
                    <a:lnTo>
                      <a:pt x="3117" y="355"/>
                    </a:lnTo>
                    <a:lnTo>
                      <a:pt x="3021" y="316"/>
                    </a:lnTo>
                    <a:lnTo>
                      <a:pt x="2925" y="297"/>
                    </a:lnTo>
                    <a:lnTo>
                      <a:pt x="2829" y="278"/>
                    </a:lnTo>
                    <a:lnTo>
                      <a:pt x="2734" y="278"/>
                    </a:lnTo>
                    <a:lnTo>
                      <a:pt x="2570" y="249"/>
                    </a:lnTo>
                    <a:lnTo>
                      <a:pt x="2417" y="220"/>
                    </a:lnTo>
                    <a:lnTo>
                      <a:pt x="2263" y="202"/>
                    </a:lnTo>
                    <a:lnTo>
                      <a:pt x="2110" y="183"/>
                    </a:lnTo>
                    <a:lnTo>
                      <a:pt x="1794" y="163"/>
                    </a:lnTo>
                    <a:lnTo>
                      <a:pt x="1477" y="163"/>
                    </a:lnTo>
                    <a:lnTo>
                      <a:pt x="1160" y="172"/>
                    </a:lnTo>
                    <a:lnTo>
                      <a:pt x="844" y="172"/>
                    </a:lnTo>
                    <a:lnTo>
                      <a:pt x="527" y="163"/>
                    </a:lnTo>
                    <a:lnTo>
                      <a:pt x="211" y="144"/>
                    </a:lnTo>
                    <a:lnTo>
                      <a:pt x="183" y="125"/>
                    </a:lnTo>
                    <a:lnTo>
                      <a:pt x="144" y="114"/>
                    </a:lnTo>
                    <a:lnTo>
                      <a:pt x="116" y="114"/>
                    </a:lnTo>
                    <a:lnTo>
                      <a:pt x="77" y="105"/>
                    </a:lnTo>
                    <a:lnTo>
                      <a:pt x="48" y="86"/>
                    </a:lnTo>
                    <a:lnTo>
                      <a:pt x="19" y="67"/>
                    </a:lnTo>
                    <a:lnTo>
                      <a:pt x="0" y="39"/>
                    </a:lnTo>
                    <a:lnTo>
                      <a:pt x="0" y="0"/>
                    </a:lnTo>
                    <a:lnTo>
                      <a:pt x="19" y="19"/>
                    </a:lnTo>
                    <a:lnTo>
                      <a:pt x="48" y="39"/>
                    </a:lnTo>
                    <a:lnTo>
                      <a:pt x="77" y="48"/>
                    </a:lnTo>
                    <a:lnTo>
                      <a:pt x="105" y="58"/>
                    </a:lnTo>
                    <a:lnTo>
                      <a:pt x="134" y="58"/>
                    </a:lnTo>
                    <a:lnTo>
                      <a:pt x="163" y="58"/>
                    </a:lnTo>
                    <a:lnTo>
                      <a:pt x="192" y="67"/>
                    </a:lnTo>
                    <a:lnTo>
                      <a:pt x="221" y="67"/>
                    </a:lnTo>
                    <a:close/>
                  </a:path>
                </a:pathLst>
              </a:custGeom>
              <a:solidFill>
                <a:srgbClr val="D9B892"/>
              </a:solidFill>
              <a:ln w="9525">
                <a:noFill/>
                <a:round/>
                <a:headEnd/>
                <a:tailEnd/>
              </a:ln>
            </p:spPr>
            <p:txBody>
              <a:bodyPr>
                <a:prstTxWarp prst="textNoShape">
                  <a:avLst/>
                </a:prstTxWarp>
              </a:bodyPr>
              <a:lstStyle/>
              <a:p>
                <a:endParaRPr lang="en-US"/>
              </a:p>
            </p:txBody>
          </p:sp>
          <p:sp>
            <p:nvSpPr>
              <p:cNvPr id="67980" name="Freeform 833"/>
              <p:cNvSpPr>
                <a:spLocks noChangeAspect="1"/>
              </p:cNvSpPr>
              <p:nvPr/>
            </p:nvSpPr>
            <p:spPr bwMode="auto">
              <a:xfrm>
                <a:off x="2114" y="3155"/>
                <a:ext cx="382" cy="248"/>
              </a:xfrm>
              <a:custGeom>
                <a:avLst/>
                <a:gdLst>
                  <a:gd name="T0" fmla="*/ 1218 w 1908"/>
                  <a:gd name="T1" fmla="*/ 154 h 1237"/>
                  <a:gd name="T2" fmla="*/ 1276 w 1908"/>
                  <a:gd name="T3" fmla="*/ 241 h 1237"/>
                  <a:gd name="T4" fmla="*/ 1352 w 1908"/>
                  <a:gd name="T5" fmla="*/ 288 h 1237"/>
                  <a:gd name="T6" fmla="*/ 1400 w 1908"/>
                  <a:gd name="T7" fmla="*/ 241 h 1237"/>
                  <a:gd name="T8" fmla="*/ 1457 w 1908"/>
                  <a:gd name="T9" fmla="*/ 212 h 1237"/>
                  <a:gd name="T10" fmla="*/ 1420 w 1908"/>
                  <a:gd name="T11" fmla="*/ 423 h 1237"/>
                  <a:gd name="T12" fmla="*/ 1295 w 1908"/>
                  <a:gd name="T13" fmla="*/ 557 h 1237"/>
                  <a:gd name="T14" fmla="*/ 958 w 1908"/>
                  <a:gd name="T15" fmla="*/ 777 h 1237"/>
                  <a:gd name="T16" fmla="*/ 988 w 1908"/>
                  <a:gd name="T17" fmla="*/ 873 h 1237"/>
                  <a:gd name="T18" fmla="*/ 1074 w 1908"/>
                  <a:gd name="T19" fmla="*/ 921 h 1237"/>
                  <a:gd name="T20" fmla="*/ 1332 w 1908"/>
                  <a:gd name="T21" fmla="*/ 864 h 1237"/>
                  <a:gd name="T22" fmla="*/ 1562 w 1908"/>
                  <a:gd name="T23" fmla="*/ 729 h 1237"/>
                  <a:gd name="T24" fmla="*/ 1601 w 1908"/>
                  <a:gd name="T25" fmla="*/ 845 h 1237"/>
                  <a:gd name="T26" fmla="*/ 1668 w 1908"/>
                  <a:gd name="T27" fmla="*/ 940 h 1237"/>
                  <a:gd name="T28" fmla="*/ 1773 w 1908"/>
                  <a:gd name="T29" fmla="*/ 921 h 1237"/>
                  <a:gd name="T30" fmla="*/ 1889 w 1908"/>
                  <a:gd name="T31" fmla="*/ 921 h 1237"/>
                  <a:gd name="T32" fmla="*/ 1870 w 1908"/>
                  <a:gd name="T33" fmla="*/ 1017 h 1237"/>
                  <a:gd name="T34" fmla="*/ 1764 w 1908"/>
                  <a:gd name="T35" fmla="*/ 1075 h 1237"/>
                  <a:gd name="T36" fmla="*/ 1582 w 1908"/>
                  <a:gd name="T37" fmla="*/ 1104 h 1237"/>
                  <a:gd name="T38" fmla="*/ 1438 w 1908"/>
                  <a:gd name="T39" fmla="*/ 1190 h 1237"/>
                  <a:gd name="T40" fmla="*/ 1265 w 1908"/>
                  <a:gd name="T41" fmla="*/ 1171 h 1237"/>
                  <a:gd name="T42" fmla="*/ 1026 w 1908"/>
                  <a:gd name="T43" fmla="*/ 1084 h 1237"/>
                  <a:gd name="T44" fmla="*/ 940 w 1908"/>
                  <a:gd name="T45" fmla="*/ 1113 h 1237"/>
                  <a:gd name="T46" fmla="*/ 901 w 1908"/>
                  <a:gd name="T47" fmla="*/ 1132 h 1237"/>
                  <a:gd name="T48" fmla="*/ 642 w 1908"/>
                  <a:gd name="T49" fmla="*/ 1017 h 1237"/>
                  <a:gd name="T50" fmla="*/ 287 w 1908"/>
                  <a:gd name="T51" fmla="*/ 998 h 1237"/>
                  <a:gd name="T52" fmla="*/ 181 w 1908"/>
                  <a:gd name="T53" fmla="*/ 893 h 1237"/>
                  <a:gd name="T54" fmla="*/ 115 w 1908"/>
                  <a:gd name="T55" fmla="*/ 749 h 1237"/>
                  <a:gd name="T56" fmla="*/ 143 w 1908"/>
                  <a:gd name="T57" fmla="*/ 634 h 1237"/>
                  <a:gd name="T58" fmla="*/ 57 w 1908"/>
                  <a:gd name="T59" fmla="*/ 490 h 1237"/>
                  <a:gd name="T60" fmla="*/ 9 w 1908"/>
                  <a:gd name="T61" fmla="*/ 346 h 1237"/>
                  <a:gd name="T62" fmla="*/ 76 w 1908"/>
                  <a:gd name="T63" fmla="*/ 355 h 1237"/>
                  <a:gd name="T64" fmla="*/ 125 w 1908"/>
                  <a:gd name="T65" fmla="*/ 404 h 1237"/>
                  <a:gd name="T66" fmla="*/ 211 w 1908"/>
                  <a:gd name="T67" fmla="*/ 374 h 1237"/>
                  <a:gd name="T68" fmla="*/ 316 w 1908"/>
                  <a:gd name="T69" fmla="*/ 336 h 1237"/>
                  <a:gd name="T70" fmla="*/ 345 w 1908"/>
                  <a:gd name="T71" fmla="*/ 423 h 1237"/>
                  <a:gd name="T72" fmla="*/ 355 w 1908"/>
                  <a:gd name="T73" fmla="*/ 529 h 1237"/>
                  <a:gd name="T74" fmla="*/ 336 w 1908"/>
                  <a:gd name="T75" fmla="*/ 634 h 1237"/>
                  <a:gd name="T76" fmla="*/ 441 w 1908"/>
                  <a:gd name="T77" fmla="*/ 672 h 1237"/>
                  <a:gd name="T78" fmla="*/ 556 w 1908"/>
                  <a:gd name="T79" fmla="*/ 576 h 1237"/>
                  <a:gd name="T80" fmla="*/ 719 w 1908"/>
                  <a:gd name="T81" fmla="*/ 404 h 1237"/>
                  <a:gd name="T82" fmla="*/ 786 w 1908"/>
                  <a:gd name="T83" fmla="*/ 202 h 1237"/>
                  <a:gd name="T84" fmla="*/ 853 w 1908"/>
                  <a:gd name="T85" fmla="*/ 174 h 1237"/>
                  <a:gd name="T86" fmla="*/ 968 w 1908"/>
                  <a:gd name="T87" fmla="*/ 221 h 1237"/>
                  <a:gd name="T88" fmla="*/ 1007 w 1908"/>
                  <a:gd name="T89" fmla="*/ 154 h 1237"/>
                  <a:gd name="T90" fmla="*/ 930 w 1908"/>
                  <a:gd name="T91" fmla="*/ 68 h 1237"/>
                  <a:gd name="T92" fmla="*/ 997 w 1908"/>
                  <a:gd name="T93" fmla="*/ 19 h 1237"/>
                  <a:gd name="T94" fmla="*/ 1065 w 1908"/>
                  <a:gd name="T95" fmla="*/ 107 h 1237"/>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908"/>
                  <a:gd name="T145" fmla="*/ 0 h 1237"/>
                  <a:gd name="T146" fmla="*/ 1908 w 1908"/>
                  <a:gd name="T147" fmla="*/ 1237 h 1237"/>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908" h="1237">
                    <a:moveTo>
                      <a:pt x="1102" y="174"/>
                    </a:moveTo>
                    <a:lnTo>
                      <a:pt x="1227" y="135"/>
                    </a:lnTo>
                    <a:lnTo>
                      <a:pt x="1227" y="144"/>
                    </a:lnTo>
                    <a:lnTo>
                      <a:pt x="1218" y="154"/>
                    </a:lnTo>
                    <a:lnTo>
                      <a:pt x="1237" y="174"/>
                    </a:lnTo>
                    <a:lnTo>
                      <a:pt x="1256" y="193"/>
                    </a:lnTo>
                    <a:lnTo>
                      <a:pt x="1265" y="212"/>
                    </a:lnTo>
                    <a:lnTo>
                      <a:pt x="1276" y="241"/>
                    </a:lnTo>
                    <a:lnTo>
                      <a:pt x="1285" y="269"/>
                    </a:lnTo>
                    <a:lnTo>
                      <a:pt x="1295" y="279"/>
                    </a:lnTo>
                    <a:lnTo>
                      <a:pt x="1323" y="288"/>
                    </a:lnTo>
                    <a:lnTo>
                      <a:pt x="1352" y="288"/>
                    </a:lnTo>
                    <a:lnTo>
                      <a:pt x="1371" y="279"/>
                    </a:lnTo>
                    <a:lnTo>
                      <a:pt x="1381" y="260"/>
                    </a:lnTo>
                    <a:lnTo>
                      <a:pt x="1390" y="250"/>
                    </a:lnTo>
                    <a:lnTo>
                      <a:pt x="1400" y="241"/>
                    </a:lnTo>
                    <a:lnTo>
                      <a:pt x="1409" y="230"/>
                    </a:lnTo>
                    <a:lnTo>
                      <a:pt x="1429" y="221"/>
                    </a:lnTo>
                    <a:lnTo>
                      <a:pt x="1438" y="212"/>
                    </a:lnTo>
                    <a:lnTo>
                      <a:pt x="1457" y="212"/>
                    </a:lnTo>
                    <a:lnTo>
                      <a:pt x="1457" y="269"/>
                    </a:lnTo>
                    <a:lnTo>
                      <a:pt x="1457" y="327"/>
                    </a:lnTo>
                    <a:lnTo>
                      <a:pt x="1438" y="374"/>
                    </a:lnTo>
                    <a:lnTo>
                      <a:pt x="1420" y="423"/>
                    </a:lnTo>
                    <a:lnTo>
                      <a:pt x="1400" y="461"/>
                    </a:lnTo>
                    <a:lnTo>
                      <a:pt x="1371" y="490"/>
                    </a:lnTo>
                    <a:lnTo>
                      <a:pt x="1332" y="529"/>
                    </a:lnTo>
                    <a:lnTo>
                      <a:pt x="1295" y="557"/>
                    </a:lnTo>
                    <a:lnTo>
                      <a:pt x="1218" y="615"/>
                    </a:lnTo>
                    <a:lnTo>
                      <a:pt x="1121" y="662"/>
                    </a:lnTo>
                    <a:lnTo>
                      <a:pt x="1035" y="720"/>
                    </a:lnTo>
                    <a:lnTo>
                      <a:pt x="958" y="777"/>
                    </a:lnTo>
                    <a:lnTo>
                      <a:pt x="958" y="807"/>
                    </a:lnTo>
                    <a:lnTo>
                      <a:pt x="968" y="835"/>
                    </a:lnTo>
                    <a:lnTo>
                      <a:pt x="977" y="854"/>
                    </a:lnTo>
                    <a:lnTo>
                      <a:pt x="988" y="873"/>
                    </a:lnTo>
                    <a:lnTo>
                      <a:pt x="1007" y="893"/>
                    </a:lnTo>
                    <a:lnTo>
                      <a:pt x="1026" y="902"/>
                    </a:lnTo>
                    <a:lnTo>
                      <a:pt x="1045" y="912"/>
                    </a:lnTo>
                    <a:lnTo>
                      <a:pt x="1074" y="921"/>
                    </a:lnTo>
                    <a:lnTo>
                      <a:pt x="1141" y="921"/>
                    </a:lnTo>
                    <a:lnTo>
                      <a:pt x="1208" y="912"/>
                    </a:lnTo>
                    <a:lnTo>
                      <a:pt x="1276" y="893"/>
                    </a:lnTo>
                    <a:lnTo>
                      <a:pt x="1332" y="864"/>
                    </a:lnTo>
                    <a:lnTo>
                      <a:pt x="1390" y="835"/>
                    </a:lnTo>
                    <a:lnTo>
                      <a:pt x="1457" y="796"/>
                    </a:lnTo>
                    <a:lnTo>
                      <a:pt x="1506" y="759"/>
                    </a:lnTo>
                    <a:lnTo>
                      <a:pt x="1562" y="729"/>
                    </a:lnTo>
                    <a:lnTo>
                      <a:pt x="1592" y="749"/>
                    </a:lnTo>
                    <a:lnTo>
                      <a:pt x="1601" y="777"/>
                    </a:lnTo>
                    <a:lnTo>
                      <a:pt x="1601" y="816"/>
                    </a:lnTo>
                    <a:lnTo>
                      <a:pt x="1601" y="845"/>
                    </a:lnTo>
                    <a:lnTo>
                      <a:pt x="1592" y="884"/>
                    </a:lnTo>
                    <a:lnTo>
                      <a:pt x="1601" y="912"/>
                    </a:lnTo>
                    <a:lnTo>
                      <a:pt x="1620" y="931"/>
                    </a:lnTo>
                    <a:lnTo>
                      <a:pt x="1668" y="940"/>
                    </a:lnTo>
                    <a:lnTo>
                      <a:pt x="1687" y="931"/>
                    </a:lnTo>
                    <a:lnTo>
                      <a:pt x="1717" y="931"/>
                    </a:lnTo>
                    <a:lnTo>
                      <a:pt x="1745" y="921"/>
                    </a:lnTo>
                    <a:lnTo>
                      <a:pt x="1773" y="921"/>
                    </a:lnTo>
                    <a:lnTo>
                      <a:pt x="1803" y="921"/>
                    </a:lnTo>
                    <a:lnTo>
                      <a:pt x="1831" y="921"/>
                    </a:lnTo>
                    <a:lnTo>
                      <a:pt x="1861" y="921"/>
                    </a:lnTo>
                    <a:lnTo>
                      <a:pt x="1889" y="921"/>
                    </a:lnTo>
                    <a:lnTo>
                      <a:pt x="1908" y="951"/>
                    </a:lnTo>
                    <a:lnTo>
                      <a:pt x="1898" y="979"/>
                    </a:lnTo>
                    <a:lnTo>
                      <a:pt x="1889" y="998"/>
                    </a:lnTo>
                    <a:lnTo>
                      <a:pt x="1870" y="1017"/>
                    </a:lnTo>
                    <a:lnTo>
                      <a:pt x="1841" y="1037"/>
                    </a:lnTo>
                    <a:lnTo>
                      <a:pt x="1812" y="1046"/>
                    </a:lnTo>
                    <a:lnTo>
                      <a:pt x="1784" y="1065"/>
                    </a:lnTo>
                    <a:lnTo>
                      <a:pt x="1764" y="1075"/>
                    </a:lnTo>
                    <a:lnTo>
                      <a:pt x="1717" y="1084"/>
                    </a:lnTo>
                    <a:lnTo>
                      <a:pt x="1678" y="1084"/>
                    </a:lnTo>
                    <a:lnTo>
                      <a:pt x="1631" y="1095"/>
                    </a:lnTo>
                    <a:lnTo>
                      <a:pt x="1582" y="1104"/>
                    </a:lnTo>
                    <a:lnTo>
                      <a:pt x="1534" y="1113"/>
                    </a:lnTo>
                    <a:lnTo>
                      <a:pt x="1496" y="1132"/>
                    </a:lnTo>
                    <a:lnTo>
                      <a:pt x="1467" y="1161"/>
                    </a:lnTo>
                    <a:lnTo>
                      <a:pt x="1438" y="1190"/>
                    </a:lnTo>
                    <a:lnTo>
                      <a:pt x="1438" y="1237"/>
                    </a:lnTo>
                    <a:lnTo>
                      <a:pt x="1381" y="1219"/>
                    </a:lnTo>
                    <a:lnTo>
                      <a:pt x="1323" y="1200"/>
                    </a:lnTo>
                    <a:lnTo>
                      <a:pt x="1265" y="1171"/>
                    </a:lnTo>
                    <a:lnTo>
                      <a:pt x="1208" y="1151"/>
                    </a:lnTo>
                    <a:lnTo>
                      <a:pt x="1141" y="1123"/>
                    </a:lnTo>
                    <a:lnTo>
                      <a:pt x="1083" y="1104"/>
                    </a:lnTo>
                    <a:lnTo>
                      <a:pt x="1026" y="1084"/>
                    </a:lnTo>
                    <a:lnTo>
                      <a:pt x="958" y="1075"/>
                    </a:lnTo>
                    <a:lnTo>
                      <a:pt x="958" y="1084"/>
                    </a:lnTo>
                    <a:lnTo>
                      <a:pt x="949" y="1104"/>
                    </a:lnTo>
                    <a:lnTo>
                      <a:pt x="940" y="1113"/>
                    </a:lnTo>
                    <a:lnTo>
                      <a:pt x="930" y="1123"/>
                    </a:lnTo>
                    <a:lnTo>
                      <a:pt x="921" y="1132"/>
                    </a:lnTo>
                    <a:lnTo>
                      <a:pt x="911" y="1132"/>
                    </a:lnTo>
                    <a:lnTo>
                      <a:pt x="901" y="1132"/>
                    </a:lnTo>
                    <a:lnTo>
                      <a:pt x="891" y="1123"/>
                    </a:lnTo>
                    <a:lnTo>
                      <a:pt x="815" y="1075"/>
                    </a:lnTo>
                    <a:lnTo>
                      <a:pt x="728" y="1037"/>
                    </a:lnTo>
                    <a:lnTo>
                      <a:pt x="642" y="1017"/>
                    </a:lnTo>
                    <a:lnTo>
                      <a:pt x="556" y="998"/>
                    </a:lnTo>
                    <a:lnTo>
                      <a:pt x="460" y="998"/>
                    </a:lnTo>
                    <a:lnTo>
                      <a:pt x="374" y="998"/>
                    </a:lnTo>
                    <a:lnTo>
                      <a:pt x="287" y="998"/>
                    </a:lnTo>
                    <a:lnTo>
                      <a:pt x="211" y="1007"/>
                    </a:lnTo>
                    <a:lnTo>
                      <a:pt x="211" y="960"/>
                    </a:lnTo>
                    <a:lnTo>
                      <a:pt x="201" y="921"/>
                    </a:lnTo>
                    <a:lnTo>
                      <a:pt x="181" y="893"/>
                    </a:lnTo>
                    <a:lnTo>
                      <a:pt x="153" y="854"/>
                    </a:lnTo>
                    <a:lnTo>
                      <a:pt x="134" y="826"/>
                    </a:lnTo>
                    <a:lnTo>
                      <a:pt x="115" y="787"/>
                    </a:lnTo>
                    <a:lnTo>
                      <a:pt x="115" y="749"/>
                    </a:lnTo>
                    <a:lnTo>
                      <a:pt x="125" y="710"/>
                    </a:lnTo>
                    <a:lnTo>
                      <a:pt x="134" y="682"/>
                    </a:lnTo>
                    <a:lnTo>
                      <a:pt x="143" y="662"/>
                    </a:lnTo>
                    <a:lnTo>
                      <a:pt x="143" y="634"/>
                    </a:lnTo>
                    <a:lnTo>
                      <a:pt x="134" y="615"/>
                    </a:lnTo>
                    <a:lnTo>
                      <a:pt x="115" y="566"/>
                    </a:lnTo>
                    <a:lnTo>
                      <a:pt x="86" y="529"/>
                    </a:lnTo>
                    <a:lnTo>
                      <a:pt x="57" y="490"/>
                    </a:lnTo>
                    <a:lnTo>
                      <a:pt x="28" y="452"/>
                    </a:lnTo>
                    <a:lnTo>
                      <a:pt x="0" y="404"/>
                    </a:lnTo>
                    <a:lnTo>
                      <a:pt x="0" y="355"/>
                    </a:lnTo>
                    <a:lnTo>
                      <a:pt x="9" y="346"/>
                    </a:lnTo>
                    <a:lnTo>
                      <a:pt x="28" y="346"/>
                    </a:lnTo>
                    <a:lnTo>
                      <a:pt x="48" y="346"/>
                    </a:lnTo>
                    <a:lnTo>
                      <a:pt x="67" y="346"/>
                    </a:lnTo>
                    <a:lnTo>
                      <a:pt x="76" y="355"/>
                    </a:lnTo>
                    <a:lnTo>
                      <a:pt x="95" y="365"/>
                    </a:lnTo>
                    <a:lnTo>
                      <a:pt x="106" y="385"/>
                    </a:lnTo>
                    <a:lnTo>
                      <a:pt x="106" y="404"/>
                    </a:lnTo>
                    <a:lnTo>
                      <a:pt x="125" y="404"/>
                    </a:lnTo>
                    <a:lnTo>
                      <a:pt x="143" y="413"/>
                    </a:lnTo>
                    <a:lnTo>
                      <a:pt x="153" y="404"/>
                    </a:lnTo>
                    <a:lnTo>
                      <a:pt x="172" y="394"/>
                    </a:lnTo>
                    <a:lnTo>
                      <a:pt x="211" y="374"/>
                    </a:lnTo>
                    <a:lnTo>
                      <a:pt x="239" y="346"/>
                    </a:lnTo>
                    <a:lnTo>
                      <a:pt x="268" y="336"/>
                    </a:lnTo>
                    <a:lnTo>
                      <a:pt x="297" y="327"/>
                    </a:lnTo>
                    <a:lnTo>
                      <a:pt x="316" y="336"/>
                    </a:lnTo>
                    <a:lnTo>
                      <a:pt x="325" y="346"/>
                    </a:lnTo>
                    <a:lnTo>
                      <a:pt x="336" y="365"/>
                    </a:lnTo>
                    <a:lnTo>
                      <a:pt x="345" y="404"/>
                    </a:lnTo>
                    <a:lnTo>
                      <a:pt x="345" y="423"/>
                    </a:lnTo>
                    <a:lnTo>
                      <a:pt x="345" y="452"/>
                    </a:lnTo>
                    <a:lnTo>
                      <a:pt x="355" y="480"/>
                    </a:lnTo>
                    <a:lnTo>
                      <a:pt x="355" y="509"/>
                    </a:lnTo>
                    <a:lnTo>
                      <a:pt x="355" y="529"/>
                    </a:lnTo>
                    <a:lnTo>
                      <a:pt x="345" y="557"/>
                    </a:lnTo>
                    <a:lnTo>
                      <a:pt x="336" y="576"/>
                    </a:lnTo>
                    <a:lnTo>
                      <a:pt x="325" y="596"/>
                    </a:lnTo>
                    <a:lnTo>
                      <a:pt x="336" y="634"/>
                    </a:lnTo>
                    <a:lnTo>
                      <a:pt x="355" y="653"/>
                    </a:lnTo>
                    <a:lnTo>
                      <a:pt x="383" y="672"/>
                    </a:lnTo>
                    <a:lnTo>
                      <a:pt x="412" y="672"/>
                    </a:lnTo>
                    <a:lnTo>
                      <a:pt x="441" y="672"/>
                    </a:lnTo>
                    <a:lnTo>
                      <a:pt x="469" y="662"/>
                    </a:lnTo>
                    <a:lnTo>
                      <a:pt x="498" y="643"/>
                    </a:lnTo>
                    <a:lnTo>
                      <a:pt x="517" y="624"/>
                    </a:lnTo>
                    <a:lnTo>
                      <a:pt x="556" y="576"/>
                    </a:lnTo>
                    <a:lnTo>
                      <a:pt x="604" y="529"/>
                    </a:lnTo>
                    <a:lnTo>
                      <a:pt x="642" y="490"/>
                    </a:lnTo>
                    <a:lnTo>
                      <a:pt x="680" y="441"/>
                    </a:lnTo>
                    <a:lnTo>
                      <a:pt x="719" y="404"/>
                    </a:lnTo>
                    <a:lnTo>
                      <a:pt x="747" y="355"/>
                    </a:lnTo>
                    <a:lnTo>
                      <a:pt x="767" y="298"/>
                    </a:lnTo>
                    <a:lnTo>
                      <a:pt x="777" y="230"/>
                    </a:lnTo>
                    <a:lnTo>
                      <a:pt x="786" y="202"/>
                    </a:lnTo>
                    <a:lnTo>
                      <a:pt x="796" y="183"/>
                    </a:lnTo>
                    <a:lnTo>
                      <a:pt x="815" y="174"/>
                    </a:lnTo>
                    <a:lnTo>
                      <a:pt x="824" y="174"/>
                    </a:lnTo>
                    <a:lnTo>
                      <a:pt x="853" y="174"/>
                    </a:lnTo>
                    <a:lnTo>
                      <a:pt x="882" y="193"/>
                    </a:lnTo>
                    <a:lnTo>
                      <a:pt x="921" y="212"/>
                    </a:lnTo>
                    <a:lnTo>
                      <a:pt x="949" y="221"/>
                    </a:lnTo>
                    <a:lnTo>
                      <a:pt x="968" y="221"/>
                    </a:lnTo>
                    <a:lnTo>
                      <a:pt x="977" y="212"/>
                    </a:lnTo>
                    <a:lnTo>
                      <a:pt x="997" y="202"/>
                    </a:lnTo>
                    <a:lnTo>
                      <a:pt x="1016" y="183"/>
                    </a:lnTo>
                    <a:lnTo>
                      <a:pt x="1007" y="154"/>
                    </a:lnTo>
                    <a:lnTo>
                      <a:pt x="988" y="135"/>
                    </a:lnTo>
                    <a:lnTo>
                      <a:pt x="968" y="107"/>
                    </a:lnTo>
                    <a:lnTo>
                      <a:pt x="949" y="88"/>
                    </a:lnTo>
                    <a:lnTo>
                      <a:pt x="930" y="68"/>
                    </a:lnTo>
                    <a:lnTo>
                      <a:pt x="930" y="49"/>
                    </a:lnTo>
                    <a:lnTo>
                      <a:pt x="940" y="30"/>
                    </a:lnTo>
                    <a:lnTo>
                      <a:pt x="968" y="0"/>
                    </a:lnTo>
                    <a:lnTo>
                      <a:pt x="997" y="19"/>
                    </a:lnTo>
                    <a:lnTo>
                      <a:pt x="1016" y="39"/>
                    </a:lnTo>
                    <a:lnTo>
                      <a:pt x="1035" y="58"/>
                    </a:lnTo>
                    <a:lnTo>
                      <a:pt x="1045" y="77"/>
                    </a:lnTo>
                    <a:lnTo>
                      <a:pt x="1065" y="107"/>
                    </a:lnTo>
                    <a:lnTo>
                      <a:pt x="1074" y="125"/>
                    </a:lnTo>
                    <a:lnTo>
                      <a:pt x="1083" y="154"/>
                    </a:lnTo>
                    <a:lnTo>
                      <a:pt x="1102" y="174"/>
                    </a:lnTo>
                    <a:close/>
                  </a:path>
                </a:pathLst>
              </a:custGeom>
              <a:solidFill>
                <a:srgbClr val="9AA6A6"/>
              </a:solidFill>
              <a:ln w="9525">
                <a:noFill/>
                <a:round/>
                <a:headEnd/>
                <a:tailEnd/>
              </a:ln>
            </p:spPr>
            <p:txBody>
              <a:bodyPr>
                <a:prstTxWarp prst="textNoShape">
                  <a:avLst/>
                </a:prstTxWarp>
              </a:bodyPr>
              <a:lstStyle/>
              <a:p>
                <a:endParaRPr lang="en-US"/>
              </a:p>
            </p:txBody>
          </p:sp>
          <p:sp>
            <p:nvSpPr>
              <p:cNvPr id="67981" name="Freeform 834"/>
              <p:cNvSpPr>
                <a:spLocks noChangeAspect="1"/>
              </p:cNvSpPr>
              <p:nvPr/>
            </p:nvSpPr>
            <p:spPr bwMode="auto">
              <a:xfrm>
                <a:off x="2331" y="3169"/>
                <a:ext cx="452" cy="188"/>
              </a:xfrm>
              <a:custGeom>
                <a:avLst/>
                <a:gdLst>
                  <a:gd name="T0" fmla="*/ 1880 w 2264"/>
                  <a:gd name="T1" fmla="*/ 182 h 939"/>
                  <a:gd name="T2" fmla="*/ 2073 w 2264"/>
                  <a:gd name="T3" fmla="*/ 162 h 939"/>
                  <a:gd name="T4" fmla="*/ 2264 w 2264"/>
                  <a:gd name="T5" fmla="*/ 192 h 939"/>
                  <a:gd name="T6" fmla="*/ 2196 w 2264"/>
                  <a:gd name="T7" fmla="*/ 259 h 939"/>
                  <a:gd name="T8" fmla="*/ 2082 w 2264"/>
                  <a:gd name="T9" fmla="*/ 278 h 939"/>
                  <a:gd name="T10" fmla="*/ 1995 w 2264"/>
                  <a:gd name="T11" fmla="*/ 336 h 939"/>
                  <a:gd name="T12" fmla="*/ 1985 w 2264"/>
                  <a:gd name="T13" fmla="*/ 384 h 939"/>
                  <a:gd name="T14" fmla="*/ 2062 w 2264"/>
                  <a:gd name="T15" fmla="*/ 489 h 939"/>
                  <a:gd name="T16" fmla="*/ 2101 w 2264"/>
                  <a:gd name="T17" fmla="*/ 566 h 939"/>
                  <a:gd name="T18" fmla="*/ 2053 w 2264"/>
                  <a:gd name="T19" fmla="*/ 594 h 939"/>
                  <a:gd name="T20" fmla="*/ 1890 w 2264"/>
                  <a:gd name="T21" fmla="*/ 537 h 939"/>
                  <a:gd name="T22" fmla="*/ 1746 w 2264"/>
                  <a:gd name="T23" fmla="*/ 537 h 939"/>
                  <a:gd name="T24" fmla="*/ 1718 w 2264"/>
                  <a:gd name="T25" fmla="*/ 614 h 939"/>
                  <a:gd name="T26" fmla="*/ 1736 w 2264"/>
                  <a:gd name="T27" fmla="*/ 672 h 939"/>
                  <a:gd name="T28" fmla="*/ 1736 w 2264"/>
                  <a:gd name="T29" fmla="*/ 739 h 939"/>
                  <a:gd name="T30" fmla="*/ 1593 w 2264"/>
                  <a:gd name="T31" fmla="*/ 604 h 939"/>
                  <a:gd name="T32" fmla="*/ 1468 w 2264"/>
                  <a:gd name="T33" fmla="*/ 441 h 939"/>
                  <a:gd name="T34" fmla="*/ 1343 w 2264"/>
                  <a:gd name="T35" fmla="*/ 355 h 939"/>
                  <a:gd name="T36" fmla="*/ 1275 w 2264"/>
                  <a:gd name="T37" fmla="*/ 364 h 939"/>
                  <a:gd name="T38" fmla="*/ 1209 w 2264"/>
                  <a:gd name="T39" fmla="*/ 403 h 939"/>
                  <a:gd name="T40" fmla="*/ 1189 w 2264"/>
                  <a:gd name="T41" fmla="*/ 489 h 939"/>
                  <a:gd name="T42" fmla="*/ 1247 w 2264"/>
                  <a:gd name="T43" fmla="*/ 604 h 939"/>
                  <a:gd name="T44" fmla="*/ 1372 w 2264"/>
                  <a:gd name="T45" fmla="*/ 758 h 939"/>
                  <a:gd name="T46" fmla="*/ 1363 w 2264"/>
                  <a:gd name="T47" fmla="*/ 883 h 939"/>
                  <a:gd name="T48" fmla="*/ 1238 w 2264"/>
                  <a:gd name="T49" fmla="*/ 805 h 939"/>
                  <a:gd name="T50" fmla="*/ 1142 w 2264"/>
                  <a:gd name="T51" fmla="*/ 777 h 939"/>
                  <a:gd name="T52" fmla="*/ 1075 w 2264"/>
                  <a:gd name="T53" fmla="*/ 816 h 939"/>
                  <a:gd name="T54" fmla="*/ 1055 w 2264"/>
                  <a:gd name="T55" fmla="*/ 911 h 939"/>
                  <a:gd name="T56" fmla="*/ 978 w 2264"/>
                  <a:gd name="T57" fmla="*/ 863 h 939"/>
                  <a:gd name="T58" fmla="*/ 921 w 2264"/>
                  <a:gd name="T59" fmla="*/ 786 h 939"/>
                  <a:gd name="T60" fmla="*/ 623 w 2264"/>
                  <a:gd name="T61" fmla="*/ 691 h 939"/>
                  <a:gd name="T62" fmla="*/ 604 w 2264"/>
                  <a:gd name="T63" fmla="*/ 614 h 939"/>
                  <a:gd name="T64" fmla="*/ 557 w 2264"/>
                  <a:gd name="T65" fmla="*/ 547 h 939"/>
                  <a:gd name="T66" fmla="*/ 479 w 2264"/>
                  <a:gd name="T67" fmla="*/ 508 h 939"/>
                  <a:gd name="T68" fmla="*/ 355 w 2264"/>
                  <a:gd name="T69" fmla="*/ 585 h 939"/>
                  <a:gd name="T70" fmla="*/ 249 w 2264"/>
                  <a:gd name="T71" fmla="*/ 681 h 939"/>
                  <a:gd name="T72" fmla="*/ 154 w 2264"/>
                  <a:gd name="T73" fmla="*/ 719 h 939"/>
                  <a:gd name="T74" fmla="*/ 68 w 2264"/>
                  <a:gd name="T75" fmla="*/ 748 h 939"/>
                  <a:gd name="T76" fmla="*/ 49 w 2264"/>
                  <a:gd name="T77" fmla="*/ 700 h 939"/>
                  <a:gd name="T78" fmla="*/ 212 w 2264"/>
                  <a:gd name="T79" fmla="*/ 594 h 939"/>
                  <a:gd name="T80" fmla="*/ 374 w 2264"/>
                  <a:gd name="T81" fmla="*/ 470 h 939"/>
                  <a:gd name="T82" fmla="*/ 442 w 2264"/>
                  <a:gd name="T83" fmla="*/ 345 h 939"/>
                  <a:gd name="T84" fmla="*/ 499 w 2264"/>
                  <a:gd name="T85" fmla="*/ 278 h 939"/>
                  <a:gd name="T86" fmla="*/ 567 w 2264"/>
                  <a:gd name="T87" fmla="*/ 201 h 939"/>
                  <a:gd name="T88" fmla="*/ 710 w 2264"/>
                  <a:gd name="T89" fmla="*/ 162 h 939"/>
                  <a:gd name="T90" fmla="*/ 825 w 2264"/>
                  <a:gd name="T91" fmla="*/ 115 h 939"/>
                  <a:gd name="T92" fmla="*/ 864 w 2264"/>
                  <a:gd name="T93" fmla="*/ 153 h 939"/>
                  <a:gd name="T94" fmla="*/ 911 w 2264"/>
                  <a:gd name="T95" fmla="*/ 211 h 939"/>
                  <a:gd name="T96" fmla="*/ 989 w 2264"/>
                  <a:gd name="T97" fmla="*/ 211 h 939"/>
                  <a:gd name="T98" fmla="*/ 1055 w 2264"/>
                  <a:gd name="T99" fmla="*/ 173 h 939"/>
                  <a:gd name="T100" fmla="*/ 1122 w 2264"/>
                  <a:gd name="T101" fmla="*/ 125 h 939"/>
                  <a:gd name="T102" fmla="*/ 1189 w 2264"/>
                  <a:gd name="T103" fmla="*/ 86 h 939"/>
                  <a:gd name="T104" fmla="*/ 1275 w 2264"/>
                  <a:gd name="T105" fmla="*/ 86 h 939"/>
                  <a:gd name="T106" fmla="*/ 1363 w 2264"/>
                  <a:gd name="T107" fmla="*/ 96 h 939"/>
                  <a:gd name="T108" fmla="*/ 1544 w 2264"/>
                  <a:gd name="T109" fmla="*/ 29 h 939"/>
                  <a:gd name="T110" fmla="*/ 1660 w 2264"/>
                  <a:gd name="T111" fmla="*/ 0 h 939"/>
                  <a:gd name="T112" fmla="*/ 1718 w 2264"/>
                  <a:gd name="T113" fmla="*/ 29 h 939"/>
                  <a:gd name="T114" fmla="*/ 1718 w 2264"/>
                  <a:gd name="T115" fmla="*/ 96 h 939"/>
                  <a:gd name="T116" fmla="*/ 1736 w 2264"/>
                  <a:gd name="T117" fmla="*/ 153 h 939"/>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2264"/>
                  <a:gd name="T178" fmla="*/ 0 h 939"/>
                  <a:gd name="T179" fmla="*/ 2264 w 2264"/>
                  <a:gd name="T180" fmla="*/ 939 h 939"/>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2264" h="939">
                    <a:moveTo>
                      <a:pt x="1755" y="162"/>
                    </a:moveTo>
                    <a:lnTo>
                      <a:pt x="1823" y="173"/>
                    </a:lnTo>
                    <a:lnTo>
                      <a:pt x="1880" y="182"/>
                    </a:lnTo>
                    <a:lnTo>
                      <a:pt x="1948" y="173"/>
                    </a:lnTo>
                    <a:lnTo>
                      <a:pt x="2015" y="162"/>
                    </a:lnTo>
                    <a:lnTo>
                      <a:pt x="2073" y="162"/>
                    </a:lnTo>
                    <a:lnTo>
                      <a:pt x="2139" y="162"/>
                    </a:lnTo>
                    <a:lnTo>
                      <a:pt x="2206" y="173"/>
                    </a:lnTo>
                    <a:lnTo>
                      <a:pt x="2264" y="192"/>
                    </a:lnTo>
                    <a:lnTo>
                      <a:pt x="2254" y="220"/>
                    </a:lnTo>
                    <a:lnTo>
                      <a:pt x="2226" y="250"/>
                    </a:lnTo>
                    <a:lnTo>
                      <a:pt x="2196" y="259"/>
                    </a:lnTo>
                    <a:lnTo>
                      <a:pt x="2159" y="268"/>
                    </a:lnTo>
                    <a:lnTo>
                      <a:pt x="2120" y="278"/>
                    </a:lnTo>
                    <a:lnTo>
                      <a:pt x="2082" y="278"/>
                    </a:lnTo>
                    <a:lnTo>
                      <a:pt x="2043" y="297"/>
                    </a:lnTo>
                    <a:lnTo>
                      <a:pt x="2015" y="317"/>
                    </a:lnTo>
                    <a:lnTo>
                      <a:pt x="1995" y="336"/>
                    </a:lnTo>
                    <a:lnTo>
                      <a:pt x="1985" y="355"/>
                    </a:lnTo>
                    <a:lnTo>
                      <a:pt x="1985" y="373"/>
                    </a:lnTo>
                    <a:lnTo>
                      <a:pt x="1985" y="384"/>
                    </a:lnTo>
                    <a:lnTo>
                      <a:pt x="2004" y="422"/>
                    </a:lnTo>
                    <a:lnTo>
                      <a:pt x="2034" y="461"/>
                    </a:lnTo>
                    <a:lnTo>
                      <a:pt x="2062" y="489"/>
                    </a:lnTo>
                    <a:lnTo>
                      <a:pt x="2091" y="528"/>
                    </a:lnTo>
                    <a:lnTo>
                      <a:pt x="2101" y="547"/>
                    </a:lnTo>
                    <a:lnTo>
                      <a:pt x="2101" y="566"/>
                    </a:lnTo>
                    <a:lnTo>
                      <a:pt x="2101" y="585"/>
                    </a:lnTo>
                    <a:lnTo>
                      <a:pt x="2101" y="604"/>
                    </a:lnTo>
                    <a:lnTo>
                      <a:pt x="2053" y="594"/>
                    </a:lnTo>
                    <a:lnTo>
                      <a:pt x="1995" y="575"/>
                    </a:lnTo>
                    <a:lnTo>
                      <a:pt x="1948" y="556"/>
                    </a:lnTo>
                    <a:lnTo>
                      <a:pt x="1890" y="537"/>
                    </a:lnTo>
                    <a:lnTo>
                      <a:pt x="1842" y="528"/>
                    </a:lnTo>
                    <a:lnTo>
                      <a:pt x="1794" y="528"/>
                    </a:lnTo>
                    <a:lnTo>
                      <a:pt x="1746" y="537"/>
                    </a:lnTo>
                    <a:lnTo>
                      <a:pt x="1698" y="575"/>
                    </a:lnTo>
                    <a:lnTo>
                      <a:pt x="1718" y="594"/>
                    </a:lnTo>
                    <a:lnTo>
                      <a:pt x="1718" y="614"/>
                    </a:lnTo>
                    <a:lnTo>
                      <a:pt x="1727" y="633"/>
                    </a:lnTo>
                    <a:lnTo>
                      <a:pt x="1727" y="652"/>
                    </a:lnTo>
                    <a:lnTo>
                      <a:pt x="1736" y="672"/>
                    </a:lnTo>
                    <a:lnTo>
                      <a:pt x="1736" y="700"/>
                    </a:lnTo>
                    <a:lnTo>
                      <a:pt x="1736" y="719"/>
                    </a:lnTo>
                    <a:lnTo>
                      <a:pt x="1736" y="739"/>
                    </a:lnTo>
                    <a:lnTo>
                      <a:pt x="1679" y="700"/>
                    </a:lnTo>
                    <a:lnTo>
                      <a:pt x="1641" y="652"/>
                    </a:lnTo>
                    <a:lnTo>
                      <a:pt x="1593" y="604"/>
                    </a:lnTo>
                    <a:lnTo>
                      <a:pt x="1554" y="547"/>
                    </a:lnTo>
                    <a:lnTo>
                      <a:pt x="1506" y="489"/>
                    </a:lnTo>
                    <a:lnTo>
                      <a:pt x="1468" y="441"/>
                    </a:lnTo>
                    <a:lnTo>
                      <a:pt x="1419" y="393"/>
                    </a:lnTo>
                    <a:lnTo>
                      <a:pt x="1363" y="345"/>
                    </a:lnTo>
                    <a:lnTo>
                      <a:pt x="1343" y="355"/>
                    </a:lnTo>
                    <a:lnTo>
                      <a:pt x="1314" y="355"/>
                    </a:lnTo>
                    <a:lnTo>
                      <a:pt x="1295" y="364"/>
                    </a:lnTo>
                    <a:lnTo>
                      <a:pt x="1275" y="364"/>
                    </a:lnTo>
                    <a:lnTo>
                      <a:pt x="1247" y="373"/>
                    </a:lnTo>
                    <a:lnTo>
                      <a:pt x="1228" y="384"/>
                    </a:lnTo>
                    <a:lnTo>
                      <a:pt x="1209" y="403"/>
                    </a:lnTo>
                    <a:lnTo>
                      <a:pt x="1189" y="412"/>
                    </a:lnTo>
                    <a:lnTo>
                      <a:pt x="1189" y="450"/>
                    </a:lnTo>
                    <a:lnTo>
                      <a:pt x="1189" y="489"/>
                    </a:lnTo>
                    <a:lnTo>
                      <a:pt x="1199" y="517"/>
                    </a:lnTo>
                    <a:lnTo>
                      <a:pt x="1219" y="547"/>
                    </a:lnTo>
                    <a:lnTo>
                      <a:pt x="1247" y="604"/>
                    </a:lnTo>
                    <a:lnTo>
                      <a:pt x="1286" y="652"/>
                    </a:lnTo>
                    <a:lnTo>
                      <a:pt x="1333" y="709"/>
                    </a:lnTo>
                    <a:lnTo>
                      <a:pt x="1372" y="758"/>
                    </a:lnTo>
                    <a:lnTo>
                      <a:pt x="1391" y="816"/>
                    </a:lnTo>
                    <a:lnTo>
                      <a:pt x="1400" y="883"/>
                    </a:lnTo>
                    <a:lnTo>
                      <a:pt x="1363" y="883"/>
                    </a:lnTo>
                    <a:lnTo>
                      <a:pt x="1324" y="863"/>
                    </a:lnTo>
                    <a:lnTo>
                      <a:pt x="1286" y="834"/>
                    </a:lnTo>
                    <a:lnTo>
                      <a:pt x="1238" y="805"/>
                    </a:lnTo>
                    <a:lnTo>
                      <a:pt x="1199" y="786"/>
                    </a:lnTo>
                    <a:lnTo>
                      <a:pt x="1161" y="777"/>
                    </a:lnTo>
                    <a:lnTo>
                      <a:pt x="1142" y="777"/>
                    </a:lnTo>
                    <a:lnTo>
                      <a:pt x="1122" y="777"/>
                    </a:lnTo>
                    <a:lnTo>
                      <a:pt x="1103" y="796"/>
                    </a:lnTo>
                    <a:lnTo>
                      <a:pt x="1075" y="816"/>
                    </a:lnTo>
                    <a:lnTo>
                      <a:pt x="1103" y="939"/>
                    </a:lnTo>
                    <a:lnTo>
                      <a:pt x="1084" y="921"/>
                    </a:lnTo>
                    <a:lnTo>
                      <a:pt x="1055" y="911"/>
                    </a:lnTo>
                    <a:lnTo>
                      <a:pt x="1027" y="892"/>
                    </a:lnTo>
                    <a:lnTo>
                      <a:pt x="998" y="883"/>
                    </a:lnTo>
                    <a:lnTo>
                      <a:pt x="978" y="863"/>
                    </a:lnTo>
                    <a:lnTo>
                      <a:pt x="950" y="844"/>
                    </a:lnTo>
                    <a:lnTo>
                      <a:pt x="931" y="816"/>
                    </a:lnTo>
                    <a:lnTo>
                      <a:pt x="921" y="786"/>
                    </a:lnTo>
                    <a:lnTo>
                      <a:pt x="614" y="739"/>
                    </a:lnTo>
                    <a:lnTo>
                      <a:pt x="623" y="709"/>
                    </a:lnTo>
                    <a:lnTo>
                      <a:pt x="623" y="691"/>
                    </a:lnTo>
                    <a:lnTo>
                      <a:pt x="623" y="661"/>
                    </a:lnTo>
                    <a:lnTo>
                      <a:pt x="614" y="633"/>
                    </a:lnTo>
                    <a:lnTo>
                      <a:pt x="604" y="614"/>
                    </a:lnTo>
                    <a:lnTo>
                      <a:pt x="585" y="585"/>
                    </a:lnTo>
                    <a:lnTo>
                      <a:pt x="567" y="566"/>
                    </a:lnTo>
                    <a:lnTo>
                      <a:pt x="557" y="547"/>
                    </a:lnTo>
                    <a:lnTo>
                      <a:pt x="567" y="528"/>
                    </a:lnTo>
                    <a:lnTo>
                      <a:pt x="528" y="508"/>
                    </a:lnTo>
                    <a:lnTo>
                      <a:pt x="479" y="508"/>
                    </a:lnTo>
                    <a:lnTo>
                      <a:pt x="442" y="528"/>
                    </a:lnTo>
                    <a:lnTo>
                      <a:pt x="404" y="556"/>
                    </a:lnTo>
                    <a:lnTo>
                      <a:pt x="355" y="585"/>
                    </a:lnTo>
                    <a:lnTo>
                      <a:pt x="317" y="623"/>
                    </a:lnTo>
                    <a:lnTo>
                      <a:pt x="288" y="652"/>
                    </a:lnTo>
                    <a:lnTo>
                      <a:pt x="249" y="681"/>
                    </a:lnTo>
                    <a:lnTo>
                      <a:pt x="212" y="691"/>
                    </a:lnTo>
                    <a:lnTo>
                      <a:pt x="182" y="709"/>
                    </a:lnTo>
                    <a:lnTo>
                      <a:pt x="154" y="719"/>
                    </a:lnTo>
                    <a:lnTo>
                      <a:pt x="135" y="728"/>
                    </a:lnTo>
                    <a:lnTo>
                      <a:pt x="105" y="739"/>
                    </a:lnTo>
                    <a:lnTo>
                      <a:pt x="68" y="748"/>
                    </a:lnTo>
                    <a:lnTo>
                      <a:pt x="38" y="748"/>
                    </a:lnTo>
                    <a:lnTo>
                      <a:pt x="0" y="739"/>
                    </a:lnTo>
                    <a:lnTo>
                      <a:pt x="49" y="700"/>
                    </a:lnTo>
                    <a:lnTo>
                      <a:pt x="105" y="661"/>
                    </a:lnTo>
                    <a:lnTo>
                      <a:pt x="154" y="623"/>
                    </a:lnTo>
                    <a:lnTo>
                      <a:pt x="212" y="594"/>
                    </a:lnTo>
                    <a:lnTo>
                      <a:pt x="269" y="556"/>
                    </a:lnTo>
                    <a:lnTo>
                      <a:pt x="326" y="517"/>
                    </a:lnTo>
                    <a:lnTo>
                      <a:pt x="374" y="470"/>
                    </a:lnTo>
                    <a:lnTo>
                      <a:pt x="432" y="412"/>
                    </a:lnTo>
                    <a:lnTo>
                      <a:pt x="432" y="373"/>
                    </a:lnTo>
                    <a:lnTo>
                      <a:pt x="442" y="345"/>
                    </a:lnTo>
                    <a:lnTo>
                      <a:pt x="451" y="317"/>
                    </a:lnTo>
                    <a:lnTo>
                      <a:pt x="470" y="297"/>
                    </a:lnTo>
                    <a:lnTo>
                      <a:pt x="499" y="278"/>
                    </a:lnTo>
                    <a:lnTo>
                      <a:pt x="518" y="250"/>
                    </a:lnTo>
                    <a:lnTo>
                      <a:pt x="548" y="230"/>
                    </a:lnTo>
                    <a:lnTo>
                      <a:pt x="567" y="201"/>
                    </a:lnTo>
                    <a:lnTo>
                      <a:pt x="614" y="201"/>
                    </a:lnTo>
                    <a:lnTo>
                      <a:pt x="662" y="182"/>
                    </a:lnTo>
                    <a:lnTo>
                      <a:pt x="710" y="162"/>
                    </a:lnTo>
                    <a:lnTo>
                      <a:pt x="748" y="134"/>
                    </a:lnTo>
                    <a:lnTo>
                      <a:pt x="787" y="115"/>
                    </a:lnTo>
                    <a:lnTo>
                      <a:pt x="825" y="115"/>
                    </a:lnTo>
                    <a:lnTo>
                      <a:pt x="845" y="125"/>
                    </a:lnTo>
                    <a:lnTo>
                      <a:pt x="854" y="134"/>
                    </a:lnTo>
                    <a:lnTo>
                      <a:pt x="864" y="153"/>
                    </a:lnTo>
                    <a:lnTo>
                      <a:pt x="864" y="192"/>
                    </a:lnTo>
                    <a:lnTo>
                      <a:pt x="892" y="201"/>
                    </a:lnTo>
                    <a:lnTo>
                      <a:pt x="911" y="211"/>
                    </a:lnTo>
                    <a:lnTo>
                      <a:pt x="940" y="211"/>
                    </a:lnTo>
                    <a:lnTo>
                      <a:pt x="959" y="211"/>
                    </a:lnTo>
                    <a:lnTo>
                      <a:pt x="989" y="211"/>
                    </a:lnTo>
                    <a:lnTo>
                      <a:pt x="1008" y="201"/>
                    </a:lnTo>
                    <a:lnTo>
                      <a:pt x="1027" y="192"/>
                    </a:lnTo>
                    <a:lnTo>
                      <a:pt x="1055" y="173"/>
                    </a:lnTo>
                    <a:lnTo>
                      <a:pt x="1075" y="162"/>
                    </a:lnTo>
                    <a:lnTo>
                      <a:pt x="1094" y="144"/>
                    </a:lnTo>
                    <a:lnTo>
                      <a:pt x="1122" y="125"/>
                    </a:lnTo>
                    <a:lnTo>
                      <a:pt x="1142" y="115"/>
                    </a:lnTo>
                    <a:lnTo>
                      <a:pt x="1170" y="96"/>
                    </a:lnTo>
                    <a:lnTo>
                      <a:pt x="1189" y="86"/>
                    </a:lnTo>
                    <a:lnTo>
                      <a:pt x="1219" y="76"/>
                    </a:lnTo>
                    <a:lnTo>
                      <a:pt x="1247" y="67"/>
                    </a:lnTo>
                    <a:lnTo>
                      <a:pt x="1275" y="86"/>
                    </a:lnTo>
                    <a:lnTo>
                      <a:pt x="1305" y="96"/>
                    </a:lnTo>
                    <a:lnTo>
                      <a:pt x="1333" y="96"/>
                    </a:lnTo>
                    <a:lnTo>
                      <a:pt x="1363" y="96"/>
                    </a:lnTo>
                    <a:lnTo>
                      <a:pt x="1430" y="86"/>
                    </a:lnTo>
                    <a:lnTo>
                      <a:pt x="1487" y="57"/>
                    </a:lnTo>
                    <a:lnTo>
                      <a:pt x="1544" y="29"/>
                    </a:lnTo>
                    <a:lnTo>
                      <a:pt x="1602" y="9"/>
                    </a:lnTo>
                    <a:lnTo>
                      <a:pt x="1630" y="0"/>
                    </a:lnTo>
                    <a:lnTo>
                      <a:pt x="1660" y="0"/>
                    </a:lnTo>
                    <a:lnTo>
                      <a:pt x="1688" y="0"/>
                    </a:lnTo>
                    <a:lnTo>
                      <a:pt x="1718" y="9"/>
                    </a:lnTo>
                    <a:lnTo>
                      <a:pt x="1718" y="29"/>
                    </a:lnTo>
                    <a:lnTo>
                      <a:pt x="1718" y="48"/>
                    </a:lnTo>
                    <a:lnTo>
                      <a:pt x="1718" y="67"/>
                    </a:lnTo>
                    <a:lnTo>
                      <a:pt x="1718" y="96"/>
                    </a:lnTo>
                    <a:lnTo>
                      <a:pt x="1718" y="115"/>
                    </a:lnTo>
                    <a:lnTo>
                      <a:pt x="1727" y="134"/>
                    </a:lnTo>
                    <a:lnTo>
                      <a:pt x="1736" y="153"/>
                    </a:lnTo>
                    <a:lnTo>
                      <a:pt x="1755" y="162"/>
                    </a:lnTo>
                    <a:close/>
                  </a:path>
                </a:pathLst>
              </a:custGeom>
              <a:solidFill>
                <a:srgbClr val="9AA6A6"/>
              </a:solidFill>
              <a:ln w="9525">
                <a:noFill/>
                <a:round/>
                <a:headEnd/>
                <a:tailEnd/>
              </a:ln>
            </p:spPr>
            <p:txBody>
              <a:bodyPr>
                <a:prstTxWarp prst="textNoShape">
                  <a:avLst/>
                </a:prstTxWarp>
              </a:bodyPr>
              <a:lstStyle/>
              <a:p>
                <a:endParaRPr lang="en-US"/>
              </a:p>
            </p:txBody>
          </p:sp>
          <p:sp>
            <p:nvSpPr>
              <p:cNvPr id="67982" name="Freeform 835"/>
              <p:cNvSpPr>
                <a:spLocks noChangeAspect="1"/>
              </p:cNvSpPr>
              <p:nvPr/>
            </p:nvSpPr>
            <p:spPr bwMode="auto">
              <a:xfrm>
                <a:off x="2124" y="3173"/>
                <a:ext cx="105" cy="21"/>
              </a:xfrm>
              <a:custGeom>
                <a:avLst/>
                <a:gdLst>
                  <a:gd name="T0" fmla="*/ 527 w 527"/>
                  <a:gd name="T1" fmla="*/ 0 h 105"/>
                  <a:gd name="T2" fmla="*/ 479 w 527"/>
                  <a:gd name="T3" fmla="*/ 37 h 105"/>
                  <a:gd name="T4" fmla="*/ 421 w 527"/>
                  <a:gd name="T5" fmla="*/ 66 h 105"/>
                  <a:gd name="T6" fmla="*/ 355 w 527"/>
                  <a:gd name="T7" fmla="*/ 86 h 105"/>
                  <a:gd name="T8" fmla="*/ 277 w 527"/>
                  <a:gd name="T9" fmla="*/ 95 h 105"/>
                  <a:gd name="T10" fmla="*/ 211 w 527"/>
                  <a:gd name="T11" fmla="*/ 105 h 105"/>
                  <a:gd name="T12" fmla="*/ 133 w 527"/>
                  <a:gd name="T13" fmla="*/ 95 h 105"/>
                  <a:gd name="T14" fmla="*/ 67 w 527"/>
                  <a:gd name="T15" fmla="*/ 76 h 105"/>
                  <a:gd name="T16" fmla="*/ 0 w 527"/>
                  <a:gd name="T17" fmla="*/ 56 h 105"/>
                  <a:gd name="T18" fmla="*/ 28 w 527"/>
                  <a:gd name="T19" fmla="*/ 0 h 105"/>
                  <a:gd name="T20" fmla="*/ 527 w 527"/>
                  <a:gd name="T21" fmla="*/ 0 h 10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27"/>
                  <a:gd name="T34" fmla="*/ 0 h 105"/>
                  <a:gd name="T35" fmla="*/ 527 w 527"/>
                  <a:gd name="T36" fmla="*/ 105 h 10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27" h="105">
                    <a:moveTo>
                      <a:pt x="527" y="0"/>
                    </a:moveTo>
                    <a:lnTo>
                      <a:pt x="479" y="37"/>
                    </a:lnTo>
                    <a:lnTo>
                      <a:pt x="421" y="66"/>
                    </a:lnTo>
                    <a:lnTo>
                      <a:pt x="355" y="86"/>
                    </a:lnTo>
                    <a:lnTo>
                      <a:pt x="277" y="95"/>
                    </a:lnTo>
                    <a:lnTo>
                      <a:pt x="211" y="105"/>
                    </a:lnTo>
                    <a:lnTo>
                      <a:pt x="133" y="95"/>
                    </a:lnTo>
                    <a:lnTo>
                      <a:pt x="67" y="76"/>
                    </a:lnTo>
                    <a:lnTo>
                      <a:pt x="0" y="56"/>
                    </a:lnTo>
                    <a:lnTo>
                      <a:pt x="28" y="0"/>
                    </a:lnTo>
                    <a:lnTo>
                      <a:pt x="527" y="0"/>
                    </a:lnTo>
                    <a:close/>
                  </a:path>
                </a:pathLst>
              </a:custGeom>
              <a:solidFill>
                <a:srgbClr val="000000"/>
              </a:solidFill>
              <a:ln w="9525">
                <a:noFill/>
                <a:round/>
                <a:headEnd/>
                <a:tailEnd/>
              </a:ln>
            </p:spPr>
            <p:txBody>
              <a:bodyPr>
                <a:prstTxWarp prst="textNoShape">
                  <a:avLst/>
                </a:prstTxWarp>
              </a:bodyPr>
              <a:lstStyle/>
              <a:p>
                <a:endParaRPr lang="en-US"/>
              </a:p>
            </p:txBody>
          </p:sp>
          <p:sp>
            <p:nvSpPr>
              <p:cNvPr id="67983" name="Freeform 836"/>
              <p:cNvSpPr>
                <a:spLocks noChangeAspect="1"/>
              </p:cNvSpPr>
              <p:nvPr/>
            </p:nvSpPr>
            <p:spPr bwMode="auto">
              <a:xfrm>
                <a:off x="1021" y="3190"/>
                <a:ext cx="316" cy="253"/>
              </a:xfrm>
              <a:custGeom>
                <a:avLst/>
                <a:gdLst>
                  <a:gd name="T0" fmla="*/ 776 w 1583"/>
                  <a:gd name="T1" fmla="*/ 316 h 1265"/>
                  <a:gd name="T2" fmla="*/ 854 w 1583"/>
                  <a:gd name="T3" fmla="*/ 355 h 1265"/>
                  <a:gd name="T4" fmla="*/ 920 w 1583"/>
                  <a:gd name="T5" fmla="*/ 402 h 1265"/>
                  <a:gd name="T6" fmla="*/ 969 w 1583"/>
                  <a:gd name="T7" fmla="*/ 469 h 1265"/>
                  <a:gd name="T8" fmla="*/ 1381 w 1583"/>
                  <a:gd name="T9" fmla="*/ 901 h 1265"/>
                  <a:gd name="T10" fmla="*/ 1439 w 1583"/>
                  <a:gd name="T11" fmla="*/ 930 h 1265"/>
                  <a:gd name="T12" fmla="*/ 1486 w 1583"/>
                  <a:gd name="T13" fmla="*/ 958 h 1265"/>
                  <a:gd name="T14" fmla="*/ 1535 w 1583"/>
                  <a:gd name="T15" fmla="*/ 997 h 1265"/>
                  <a:gd name="T16" fmla="*/ 1583 w 1583"/>
                  <a:gd name="T17" fmla="*/ 1045 h 1265"/>
                  <a:gd name="T18" fmla="*/ 1477 w 1583"/>
                  <a:gd name="T19" fmla="*/ 1083 h 1265"/>
                  <a:gd name="T20" fmla="*/ 1381 w 1583"/>
                  <a:gd name="T21" fmla="*/ 1131 h 1265"/>
                  <a:gd name="T22" fmla="*/ 1295 w 1583"/>
                  <a:gd name="T23" fmla="*/ 1188 h 1265"/>
                  <a:gd name="T24" fmla="*/ 1208 w 1583"/>
                  <a:gd name="T25" fmla="*/ 1265 h 1265"/>
                  <a:gd name="T26" fmla="*/ 1228 w 1583"/>
                  <a:gd name="T27" fmla="*/ 1256 h 1265"/>
                  <a:gd name="T28" fmla="*/ 1228 w 1583"/>
                  <a:gd name="T29" fmla="*/ 1237 h 1265"/>
                  <a:gd name="T30" fmla="*/ 1228 w 1583"/>
                  <a:gd name="T31" fmla="*/ 1218 h 1265"/>
                  <a:gd name="T32" fmla="*/ 1208 w 1583"/>
                  <a:gd name="T33" fmla="*/ 1198 h 1265"/>
                  <a:gd name="T34" fmla="*/ 1189 w 1583"/>
                  <a:gd name="T35" fmla="*/ 1179 h 1265"/>
                  <a:gd name="T36" fmla="*/ 1170 w 1583"/>
                  <a:gd name="T37" fmla="*/ 1169 h 1265"/>
                  <a:gd name="T38" fmla="*/ 1142 w 1583"/>
                  <a:gd name="T39" fmla="*/ 1169 h 1265"/>
                  <a:gd name="T40" fmla="*/ 1151 w 1583"/>
                  <a:gd name="T41" fmla="*/ 1160 h 1265"/>
                  <a:gd name="T42" fmla="*/ 1161 w 1583"/>
                  <a:gd name="T43" fmla="*/ 1151 h 1265"/>
                  <a:gd name="T44" fmla="*/ 1161 w 1583"/>
                  <a:gd name="T45" fmla="*/ 1131 h 1265"/>
                  <a:gd name="T46" fmla="*/ 940 w 1583"/>
                  <a:gd name="T47" fmla="*/ 958 h 1265"/>
                  <a:gd name="T48" fmla="*/ 720 w 1583"/>
                  <a:gd name="T49" fmla="*/ 766 h 1265"/>
                  <a:gd name="T50" fmla="*/ 508 w 1583"/>
                  <a:gd name="T51" fmla="*/ 575 h 1265"/>
                  <a:gd name="T52" fmla="*/ 297 w 1583"/>
                  <a:gd name="T53" fmla="*/ 392 h 1265"/>
                  <a:gd name="T54" fmla="*/ 259 w 1583"/>
                  <a:gd name="T55" fmla="*/ 383 h 1265"/>
                  <a:gd name="T56" fmla="*/ 221 w 1583"/>
                  <a:gd name="T57" fmla="*/ 402 h 1265"/>
                  <a:gd name="T58" fmla="*/ 182 w 1583"/>
                  <a:gd name="T59" fmla="*/ 431 h 1265"/>
                  <a:gd name="T60" fmla="*/ 154 w 1583"/>
                  <a:gd name="T61" fmla="*/ 450 h 1265"/>
                  <a:gd name="T62" fmla="*/ 182 w 1583"/>
                  <a:gd name="T63" fmla="*/ 546 h 1265"/>
                  <a:gd name="T64" fmla="*/ 240 w 1583"/>
                  <a:gd name="T65" fmla="*/ 622 h 1265"/>
                  <a:gd name="T66" fmla="*/ 393 w 1583"/>
                  <a:gd name="T67" fmla="*/ 719 h 1265"/>
                  <a:gd name="T68" fmla="*/ 566 w 1583"/>
                  <a:gd name="T69" fmla="*/ 796 h 1265"/>
                  <a:gd name="T70" fmla="*/ 720 w 1583"/>
                  <a:gd name="T71" fmla="*/ 891 h 1265"/>
                  <a:gd name="T72" fmla="*/ 776 w 1583"/>
                  <a:gd name="T73" fmla="*/ 968 h 1265"/>
                  <a:gd name="T74" fmla="*/ 854 w 1583"/>
                  <a:gd name="T75" fmla="*/ 1035 h 1265"/>
                  <a:gd name="T76" fmla="*/ 931 w 1583"/>
                  <a:gd name="T77" fmla="*/ 1102 h 1265"/>
                  <a:gd name="T78" fmla="*/ 1017 w 1583"/>
                  <a:gd name="T79" fmla="*/ 1160 h 1265"/>
                  <a:gd name="T80" fmla="*/ 987 w 1583"/>
                  <a:gd name="T81" fmla="*/ 1188 h 1265"/>
                  <a:gd name="T82" fmla="*/ 940 w 1583"/>
                  <a:gd name="T83" fmla="*/ 1188 h 1265"/>
                  <a:gd name="T84" fmla="*/ 901 w 1583"/>
                  <a:gd name="T85" fmla="*/ 1169 h 1265"/>
                  <a:gd name="T86" fmla="*/ 863 w 1583"/>
                  <a:gd name="T87" fmla="*/ 1151 h 1265"/>
                  <a:gd name="T88" fmla="*/ 604 w 1583"/>
                  <a:gd name="T89" fmla="*/ 977 h 1265"/>
                  <a:gd name="T90" fmla="*/ 346 w 1583"/>
                  <a:gd name="T91" fmla="*/ 796 h 1265"/>
                  <a:gd name="T92" fmla="*/ 221 w 1583"/>
                  <a:gd name="T93" fmla="*/ 690 h 1265"/>
                  <a:gd name="T94" fmla="*/ 115 w 1583"/>
                  <a:gd name="T95" fmla="*/ 575 h 1265"/>
                  <a:gd name="T96" fmla="*/ 38 w 1583"/>
                  <a:gd name="T97" fmla="*/ 450 h 1265"/>
                  <a:gd name="T98" fmla="*/ 0 w 1583"/>
                  <a:gd name="T99" fmla="*/ 297 h 1265"/>
                  <a:gd name="T100" fmla="*/ 19 w 1583"/>
                  <a:gd name="T101" fmla="*/ 211 h 1265"/>
                  <a:gd name="T102" fmla="*/ 67 w 1583"/>
                  <a:gd name="T103" fmla="*/ 134 h 1265"/>
                  <a:gd name="T104" fmla="*/ 124 w 1583"/>
                  <a:gd name="T105" fmla="*/ 67 h 1265"/>
                  <a:gd name="T106" fmla="*/ 182 w 1583"/>
                  <a:gd name="T107" fmla="*/ 0 h 1265"/>
                  <a:gd name="T108" fmla="*/ 335 w 1583"/>
                  <a:gd name="T109" fmla="*/ 47 h 1265"/>
                  <a:gd name="T110" fmla="*/ 470 w 1583"/>
                  <a:gd name="T111" fmla="*/ 124 h 1265"/>
                  <a:gd name="T112" fmla="*/ 604 w 1583"/>
                  <a:gd name="T113" fmla="*/ 211 h 1265"/>
                  <a:gd name="T114" fmla="*/ 748 w 1583"/>
                  <a:gd name="T115" fmla="*/ 297 h 1265"/>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583"/>
                  <a:gd name="T175" fmla="*/ 0 h 1265"/>
                  <a:gd name="T176" fmla="*/ 1583 w 1583"/>
                  <a:gd name="T177" fmla="*/ 1265 h 1265"/>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583" h="1265">
                    <a:moveTo>
                      <a:pt x="748" y="297"/>
                    </a:moveTo>
                    <a:lnTo>
                      <a:pt x="776" y="316"/>
                    </a:lnTo>
                    <a:lnTo>
                      <a:pt x="815" y="335"/>
                    </a:lnTo>
                    <a:lnTo>
                      <a:pt x="854" y="355"/>
                    </a:lnTo>
                    <a:lnTo>
                      <a:pt x="892" y="374"/>
                    </a:lnTo>
                    <a:lnTo>
                      <a:pt x="920" y="402"/>
                    </a:lnTo>
                    <a:lnTo>
                      <a:pt x="950" y="431"/>
                    </a:lnTo>
                    <a:lnTo>
                      <a:pt x="969" y="469"/>
                    </a:lnTo>
                    <a:lnTo>
                      <a:pt x="969" y="508"/>
                    </a:lnTo>
                    <a:lnTo>
                      <a:pt x="1381" y="901"/>
                    </a:lnTo>
                    <a:lnTo>
                      <a:pt x="1410" y="910"/>
                    </a:lnTo>
                    <a:lnTo>
                      <a:pt x="1439" y="930"/>
                    </a:lnTo>
                    <a:lnTo>
                      <a:pt x="1467" y="939"/>
                    </a:lnTo>
                    <a:lnTo>
                      <a:pt x="1486" y="958"/>
                    </a:lnTo>
                    <a:lnTo>
                      <a:pt x="1516" y="977"/>
                    </a:lnTo>
                    <a:lnTo>
                      <a:pt x="1535" y="997"/>
                    </a:lnTo>
                    <a:lnTo>
                      <a:pt x="1563" y="1026"/>
                    </a:lnTo>
                    <a:lnTo>
                      <a:pt x="1583" y="1045"/>
                    </a:lnTo>
                    <a:lnTo>
                      <a:pt x="1525" y="1063"/>
                    </a:lnTo>
                    <a:lnTo>
                      <a:pt x="1477" y="1083"/>
                    </a:lnTo>
                    <a:lnTo>
                      <a:pt x="1429" y="1102"/>
                    </a:lnTo>
                    <a:lnTo>
                      <a:pt x="1381" y="1131"/>
                    </a:lnTo>
                    <a:lnTo>
                      <a:pt x="1342" y="1160"/>
                    </a:lnTo>
                    <a:lnTo>
                      <a:pt x="1295" y="1188"/>
                    </a:lnTo>
                    <a:lnTo>
                      <a:pt x="1256" y="1227"/>
                    </a:lnTo>
                    <a:lnTo>
                      <a:pt x="1208" y="1265"/>
                    </a:lnTo>
                    <a:lnTo>
                      <a:pt x="1217" y="1256"/>
                    </a:lnTo>
                    <a:lnTo>
                      <a:pt x="1228" y="1256"/>
                    </a:lnTo>
                    <a:lnTo>
                      <a:pt x="1228" y="1246"/>
                    </a:lnTo>
                    <a:lnTo>
                      <a:pt x="1228" y="1237"/>
                    </a:lnTo>
                    <a:lnTo>
                      <a:pt x="1228" y="1227"/>
                    </a:lnTo>
                    <a:lnTo>
                      <a:pt x="1228" y="1218"/>
                    </a:lnTo>
                    <a:lnTo>
                      <a:pt x="1217" y="1207"/>
                    </a:lnTo>
                    <a:lnTo>
                      <a:pt x="1208" y="1198"/>
                    </a:lnTo>
                    <a:lnTo>
                      <a:pt x="1199" y="1188"/>
                    </a:lnTo>
                    <a:lnTo>
                      <a:pt x="1189" y="1179"/>
                    </a:lnTo>
                    <a:lnTo>
                      <a:pt x="1180" y="1179"/>
                    </a:lnTo>
                    <a:lnTo>
                      <a:pt x="1170" y="1169"/>
                    </a:lnTo>
                    <a:lnTo>
                      <a:pt x="1161" y="1169"/>
                    </a:lnTo>
                    <a:lnTo>
                      <a:pt x="1142" y="1169"/>
                    </a:lnTo>
                    <a:lnTo>
                      <a:pt x="1151" y="1169"/>
                    </a:lnTo>
                    <a:lnTo>
                      <a:pt x="1151" y="1160"/>
                    </a:lnTo>
                    <a:lnTo>
                      <a:pt x="1161" y="1160"/>
                    </a:lnTo>
                    <a:lnTo>
                      <a:pt x="1161" y="1151"/>
                    </a:lnTo>
                    <a:lnTo>
                      <a:pt x="1161" y="1141"/>
                    </a:lnTo>
                    <a:lnTo>
                      <a:pt x="1161" y="1131"/>
                    </a:lnTo>
                    <a:lnTo>
                      <a:pt x="1045" y="1045"/>
                    </a:lnTo>
                    <a:lnTo>
                      <a:pt x="940" y="958"/>
                    </a:lnTo>
                    <a:lnTo>
                      <a:pt x="825" y="863"/>
                    </a:lnTo>
                    <a:lnTo>
                      <a:pt x="720" y="766"/>
                    </a:lnTo>
                    <a:lnTo>
                      <a:pt x="614" y="671"/>
                    </a:lnTo>
                    <a:lnTo>
                      <a:pt x="508" y="575"/>
                    </a:lnTo>
                    <a:lnTo>
                      <a:pt x="402" y="479"/>
                    </a:lnTo>
                    <a:lnTo>
                      <a:pt x="297" y="392"/>
                    </a:lnTo>
                    <a:lnTo>
                      <a:pt x="278" y="383"/>
                    </a:lnTo>
                    <a:lnTo>
                      <a:pt x="259" y="383"/>
                    </a:lnTo>
                    <a:lnTo>
                      <a:pt x="240" y="392"/>
                    </a:lnTo>
                    <a:lnTo>
                      <a:pt x="221" y="402"/>
                    </a:lnTo>
                    <a:lnTo>
                      <a:pt x="202" y="411"/>
                    </a:lnTo>
                    <a:lnTo>
                      <a:pt x="182" y="431"/>
                    </a:lnTo>
                    <a:lnTo>
                      <a:pt x="163" y="441"/>
                    </a:lnTo>
                    <a:lnTo>
                      <a:pt x="154" y="450"/>
                    </a:lnTo>
                    <a:lnTo>
                      <a:pt x="163" y="508"/>
                    </a:lnTo>
                    <a:lnTo>
                      <a:pt x="182" y="546"/>
                    </a:lnTo>
                    <a:lnTo>
                      <a:pt x="211" y="585"/>
                    </a:lnTo>
                    <a:lnTo>
                      <a:pt x="240" y="622"/>
                    </a:lnTo>
                    <a:lnTo>
                      <a:pt x="307" y="671"/>
                    </a:lnTo>
                    <a:lnTo>
                      <a:pt x="393" y="719"/>
                    </a:lnTo>
                    <a:lnTo>
                      <a:pt x="479" y="757"/>
                    </a:lnTo>
                    <a:lnTo>
                      <a:pt x="566" y="796"/>
                    </a:lnTo>
                    <a:lnTo>
                      <a:pt x="652" y="833"/>
                    </a:lnTo>
                    <a:lnTo>
                      <a:pt x="720" y="891"/>
                    </a:lnTo>
                    <a:lnTo>
                      <a:pt x="748" y="930"/>
                    </a:lnTo>
                    <a:lnTo>
                      <a:pt x="776" y="968"/>
                    </a:lnTo>
                    <a:lnTo>
                      <a:pt x="815" y="1007"/>
                    </a:lnTo>
                    <a:lnTo>
                      <a:pt x="854" y="1035"/>
                    </a:lnTo>
                    <a:lnTo>
                      <a:pt x="892" y="1074"/>
                    </a:lnTo>
                    <a:lnTo>
                      <a:pt x="931" y="1102"/>
                    </a:lnTo>
                    <a:lnTo>
                      <a:pt x="978" y="1131"/>
                    </a:lnTo>
                    <a:lnTo>
                      <a:pt x="1017" y="1160"/>
                    </a:lnTo>
                    <a:lnTo>
                      <a:pt x="998" y="1179"/>
                    </a:lnTo>
                    <a:lnTo>
                      <a:pt x="987" y="1188"/>
                    </a:lnTo>
                    <a:lnTo>
                      <a:pt x="959" y="1188"/>
                    </a:lnTo>
                    <a:lnTo>
                      <a:pt x="940" y="1188"/>
                    </a:lnTo>
                    <a:lnTo>
                      <a:pt x="920" y="1179"/>
                    </a:lnTo>
                    <a:lnTo>
                      <a:pt x="901" y="1169"/>
                    </a:lnTo>
                    <a:lnTo>
                      <a:pt x="882" y="1160"/>
                    </a:lnTo>
                    <a:lnTo>
                      <a:pt x="863" y="1151"/>
                    </a:lnTo>
                    <a:lnTo>
                      <a:pt x="738" y="1054"/>
                    </a:lnTo>
                    <a:lnTo>
                      <a:pt x="604" y="977"/>
                    </a:lnTo>
                    <a:lnTo>
                      <a:pt x="470" y="882"/>
                    </a:lnTo>
                    <a:lnTo>
                      <a:pt x="346" y="796"/>
                    </a:lnTo>
                    <a:lnTo>
                      <a:pt x="278" y="747"/>
                    </a:lnTo>
                    <a:lnTo>
                      <a:pt x="221" y="690"/>
                    </a:lnTo>
                    <a:lnTo>
                      <a:pt x="172" y="633"/>
                    </a:lnTo>
                    <a:lnTo>
                      <a:pt x="115" y="575"/>
                    </a:lnTo>
                    <a:lnTo>
                      <a:pt x="77" y="517"/>
                    </a:lnTo>
                    <a:lnTo>
                      <a:pt x="38" y="450"/>
                    </a:lnTo>
                    <a:lnTo>
                      <a:pt x="19" y="374"/>
                    </a:lnTo>
                    <a:lnTo>
                      <a:pt x="0" y="297"/>
                    </a:lnTo>
                    <a:lnTo>
                      <a:pt x="0" y="249"/>
                    </a:lnTo>
                    <a:lnTo>
                      <a:pt x="19" y="211"/>
                    </a:lnTo>
                    <a:lnTo>
                      <a:pt x="38" y="172"/>
                    </a:lnTo>
                    <a:lnTo>
                      <a:pt x="67" y="134"/>
                    </a:lnTo>
                    <a:lnTo>
                      <a:pt x="96" y="105"/>
                    </a:lnTo>
                    <a:lnTo>
                      <a:pt x="124" y="67"/>
                    </a:lnTo>
                    <a:lnTo>
                      <a:pt x="154" y="38"/>
                    </a:lnTo>
                    <a:lnTo>
                      <a:pt x="182" y="0"/>
                    </a:lnTo>
                    <a:lnTo>
                      <a:pt x="259" y="19"/>
                    </a:lnTo>
                    <a:lnTo>
                      <a:pt x="335" y="47"/>
                    </a:lnTo>
                    <a:lnTo>
                      <a:pt x="402" y="86"/>
                    </a:lnTo>
                    <a:lnTo>
                      <a:pt x="470" y="124"/>
                    </a:lnTo>
                    <a:lnTo>
                      <a:pt x="537" y="172"/>
                    </a:lnTo>
                    <a:lnTo>
                      <a:pt x="604" y="211"/>
                    </a:lnTo>
                    <a:lnTo>
                      <a:pt x="681" y="258"/>
                    </a:lnTo>
                    <a:lnTo>
                      <a:pt x="748" y="297"/>
                    </a:lnTo>
                    <a:close/>
                  </a:path>
                </a:pathLst>
              </a:custGeom>
              <a:solidFill>
                <a:srgbClr val="CCBFA6"/>
              </a:solidFill>
              <a:ln w="9525">
                <a:noFill/>
                <a:round/>
                <a:headEnd/>
                <a:tailEnd/>
              </a:ln>
            </p:spPr>
            <p:txBody>
              <a:bodyPr>
                <a:prstTxWarp prst="textNoShape">
                  <a:avLst/>
                </a:prstTxWarp>
              </a:bodyPr>
              <a:lstStyle/>
              <a:p>
                <a:endParaRPr lang="en-US"/>
              </a:p>
            </p:txBody>
          </p:sp>
          <p:sp>
            <p:nvSpPr>
              <p:cNvPr id="67984" name="Freeform 837"/>
              <p:cNvSpPr>
                <a:spLocks noChangeAspect="1"/>
              </p:cNvSpPr>
              <p:nvPr/>
            </p:nvSpPr>
            <p:spPr bwMode="auto">
              <a:xfrm>
                <a:off x="2457" y="3203"/>
                <a:ext cx="169" cy="111"/>
              </a:xfrm>
              <a:custGeom>
                <a:avLst/>
                <a:gdLst>
                  <a:gd name="T0" fmla="*/ 843 w 843"/>
                  <a:gd name="T1" fmla="*/ 0 h 555"/>
                  <a:gd name="T2" fmla="*/ 843 w 843"/>
                  <a:gd name="T3" fmla="*/ 38 h 555"/>
                  <a:gd name="T4" fmla="*/ 824 w 843"/>
                  <a:gd name="T5" fmla="*/ 67 h 555"/>
                  <a:gd name="T6" fmla="*/ 805 w 843"/>
                  <a:gd name="T7" fmla="*/ 77 h 555"/>
                  <a:gd name="T8" fmla="*/ 766 w 843"/>
                  <a:gd name="T9" fmla="*/ 86 h 555"/>
                  <a:gd name="T10" fmla="*/ 738 w 843"/>
                  <a:gd name="T11" fmla="*/ 95 h 555"/>
                  <a:gd name="T12" fmla="*/ 709 w 843"/>
                  <a:gd name="T13" fmla="*/ 114 h 555"/>
                  <a:gd name="T14" fmla="*/ 680 w 843"/>
                  <a:gd name="T15" fmla="*/ 133 h 555"/>
                  <a:gd name="T16" fmla="*/ 671 w 843"/>
                  <a:gd name="T17" fmla="*/ 163 h 555"/>
                  <a:gd name="T18" fmla="*/ 623 w 843"/>
                  <a:gd name="T19" fmla="*/ 163 h 555"/>
                  <a:gd name="T20" fmla="*/ 565 w 843"/>
                  <a:gd name="T21" fmla="*/ 172 h 555"/>
                  <a:gd name="T22" fmla="*/ 517 w 843"/>
                  <a:gd name="T23" fmla="*/ 182 h 555"/>
                  <a:gd name="T24" fmla="*/ 469 w 843"/>
                  <a:gd name="T25" fmla="*/ 200 h 555"/>
                  <a:gd name="T26" fmla="*/ 421 w 843"/>
                  <a:gd name="T27" fmla="*/ 220 h 555"/>
                  <a:gd name="T28" fmla="*/ 374 w 843"/>
                  <a:gd name="T29" fmla="*/ 239 h 555"/>
                  <a:gd name="T30" fmla="*/ 335 w 843"/>
                  <a:gd name="T31" fmla="*/ 258 h 555"/>
                  <a:gd name="T32" fmla="*/ 287 w 843"/>
                  <a:gd name="T33" fmla="*/ 288 h 555"/>
                  <a:gd name="T34" fmla="*/ 316 w 843"/>
                  <a:gd name="T35" fmla="*/ 316 h 555"/>
                  <a:gd name="T36" fmla="*/ 355 w 843"/>
                  <a:gd name="T37" fmla="*/ 335 h 555"/>
                  <a:gd name="T38" fmla="*/ 383 w 843"/>
                  <a:gd name="T39" fmla="*/ 364 h 555"/>
                  <a:gd name="T40" fmla="*/ 421 w 843"/>
                  <a:gd name="T41" fmla="*/ 393 h 555"/>
                  <a:gd name="T42" fmla="*/ 450 w 843"/>
                  <a:gd name="T43" fmla="*/ 421 h 555"/>
                  <a:gd name="T44" fmla="*/ 488 w 843"/>
                  <a:gd name="T45" fmla="*/ 450 h 555"/>
                  <a:gd name="T46" fmla="*/ 517 w 843"/>
                  <a:gd name="T47" fmla="*/ 469 h 555"/>
                  <a:gd name="T48" fmla="*/ 546 w 843"/>
                  <a:gd name="T49" fmla="*/ 499 h 555"/>
                  <a:gd name="T50" fmla="*/ 536 w 843"/>
                  <a:gd name="T51" fmla="*/ 518 h 555"/>
                  <a:gd name="T52" fmla="*/ 517 w 843"/>
                  <a:gd name="T53" fmla="*/ 536 h 555"/>
                  <a:gd name="T54" fmla="*/ 499 w 843"/>
                  <a:gd name="T55" fmla="*/ 546 h 555"/>
                  <a:gd name="T56" fmla="*/ 479 w 843"/>
                  <a:gd name="T57" fmla="*/ 555 h 555"/>
                  <a:gd name="T58" fmla="*/ 450 w 843"/>
                  <a:gd name="T59" fmla="*/ 555 h 555"/>
                  <a:gd name="T60" fmla="*/ 431 w 843"/>
                  <a:gd name="T61" fmla="*/ 555 h 555"/>
                  <a:gd name="T62" fmla="*/ 411 w 843"/>
                  <a:gd name="T63" fmla="*/ 546 h 555"/>
                  <a:gd name="T64" fmla="*/ 393 w 843"/>
                  <a:gd name="T65" fmla="*/ 527 h 555"/>
                  <a:gd name="T66" fmla="*/ 374 w 843"/>
                  <a:gd name="T67" fmla="*/ 499 h 555"/>
                  <a:gd name="T68" fmla="*/ 355 w 843"/>
                  <a:gd name="T69" fmla="*/ 479 h 555"/>
                  <a:gd name="T70" fmla="*/ 325 w 843"/>
                  <a:gd name="T71" fmla="*/ 460 h 555"/>
                  <a:gd name="T72" fmla="*/ 306 w 843"/>
                  <a:gd name="T73" fmla="*/ 450 h 555"/>
                  <a:gd name="T74" fmla="*/ 258 w 843"/>
                  <a:gd name="T75" fmla="*/ 431 h 555"/>
                  <a:gd name="T76" fmla="*/ 200 w 843"/>
                  <a:gd name="T77" fmla="*/ 421 h 555"/>
                  <a:gd name="T78" fmla="*/ 144 w 843"/>
                  <a:gd name="T79" fmla="*/ 412 h 555"/>
                  <a:gd name="T80" fmla="*/ 95 w 843"/>
                  <a:gd name="T81" fmla="*/ 402 h 555"/>
                  <a:gd name="T82" fmla="*/ 47 w 843"/>
                  <a:gd name="T83" fmla="*/ 383 h 555"/>
                  <a:gd name="T84" fmla="*/ 9 w 843"/>
                  <a:gd name="T85" fmla="*/ 344 h 555"/>
                  <a:gd name="T86" fmla="*/ 0 w 843"/>
                  <a:gd name="T87" fmla="*/ 307 h 555"/>
                  <a:gd name="T88" fmla="*/ 19 w 843"/>
                  <a:gd name="T89" fmla="*/ 277 h 555"/>
                  <a:gd name="T90" fmla="*/ 38 w 843"/>
                  <a:gd name="T91" fmla="*/ 258 h 555"/>
                  <a:gd name="T92" fmla="*/ 76 w 843"/>
                  <a:gd name="T93" fmla="*/ 239 h 555"/>
                  <a:gd name="T94" fmla="*/ 114 w 843"/>
                  <a:gd name="T95" fmla="*/ 220 h 555"/>
                  <a:gd name="T96" fmla="*/ 153 w 843"/>
                  <a:gd name="T97" fmla="*/ 211 h 555"/>
                  <a:gd name="T98" fmla="*/ 191 w 843"/>
                  <a:gd name="T99" fmla="*/ 191 h 555"/>
                  <a:gd name="T100" fmla="*/ 220 w 843"/>
                  <a:gd name="T101" fmla="*/ 172 h 555"/>
                  <a:gd name="T102" fmla="*/ 297 w 843"/>
                  <a:gd name="T103" fmla="*/ 153 h 555"/>
                  <a:gd name="T104" fmla="*/ 383 w 843"/>
                  <a:gd name="T105" fmla="*/ 133 h 555"/>
                  <a:gd name="T106" fmla="*/ 460 w 843"/>
                  <a:gd name="T107" fmla="*/ 105 h 555"/>
                  <a:gd name="T108" fmla="*/ 536 w 843"/>
                  <a:gd name="T109" fmla="*/ 77 h 555"/>
                  <a:gd name="T110" fmla="*/ 613 w 843"/>
                  <a:gd name="T111" fmla="*/ 47 h 555"/>
                  <a:gd name="T112" fmla="*/ 690 w 843"/>
                  <a:gd name="T113" fmla="*/ 28 h 555"/>
                  <a:gd name="T114" fmla="*/ 766 w 843"/>
                  <a:gd name="T115" fmla="*/ 9 h 555"/>
                  <a:gd name="T116" fmla="*/ 843 w 843"/>
                  <a:gd name="T117" fmla="*/ 0 h 555"/>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843"/>
                  <a:gd name="T178" fmla="*/ 0 h 555"/>
                  <a:gd name="T179" fmla="*/ 843 w 843"/>
                  <a:gd name="T180" fmla="*/ 555 h 555"/>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843" h="555">
                    <a:moveTo>
                      <a:pt x="843" y="0"/>
                    </a:moveTo>
                    <a:lnTo>
                      <a:pt x="843" y="38"/>
                    </a:lnTo>
                    <a:lnTo>
                      <a:pt x="824" y="67"/>
                    </a:lnTo>
                    <a:lnTo>
                      <a:pt x="805" y="77"/>
                    </a:lnTo>
                    <a:lnTo>
                      <a:pt x="766" y="86"/>
                    </a:lnTo>
                    <a:lnTo>
                      <a:pt x="738" y="95"/>
                    </a:lnTo>
                    <a:lnTo>
                      <a:pt x="709" y="114"/>
                    </a:lnTo>
                    <a:lnTo>
                      <a:pt x="680" y="133"/>
                    </a:lnTo>
                    <a:lnTo>
                      <a:pt x="671" y="163"/>
                    </a:lnTo>
                    <a:lnTo>
                      <a:pt x="623" y="163"/>
                    </a:lnTo>
                    <a:lnTo>
                      <a:pt x="565" y="172"/>
                    </a:lnTo>
                    <a:lnTo>
                      <a:pt x="517" y="182"/>
                    </a:lnTo>
                    <a:lnTo>
                      <a:pt x="469" y="200"/>
                    </a:lnTo>
                    <a:lnTo>
                      <a:pt x="421" y="220"/>
                    </a:lnTo>
                    <a:lnTo>
                      <a:pt x="374" y="239"/>
                    </a:lnTo>
                    <a:lnTo>
                      <a:pt x="335" y="258"/>
                    </a:lnTo>
                    <a:lnTo>
                      <a:pt x="287" y="288"/>
                    </a:lnTo>
                    <a:lnTo>
                      <a:pt x="316" y="316"/>
                    </a:lnTo>
                    <a:lnTo>
                      <a:pt x="355" y="335"/>
                    </a:lnTo>
                    <a:lnTo>
                      <a:pt x="383" y="364"/>
                    </a:lnTo>
                    <a:lnTo>
                      <a:pt x="421" y="393"/>
                    </a:lnTo>
                    <a:lnTo>
                      <a:pt x="450" y="421"/>
                    </a:lnTo>
                    <a:lnTo>
                      <a:pt x="488" y="450"/>
                    </a:lnTo>
                    <a:lnTo>
                      <a:pt x="517" y="469"/>
                    </a:lnTo>
                    <a:lnTo>
                      <a:pt x="546" y="499"/>
                    </a:lnTo>
                    <a:lnTo>
                      <a:pt x="536" y="518"/>
                    </a:lnTo>
                    <a:lnTo>
                      <a:pt x="517" y="536"/>
                    </a:lnTo>
                    <a:lnTo>
                      <a:pt x="499" y="546"/>
                    </a:lnTo>
                    <a:lnTo>
                      <a:pt x="479" y="555"/>
                    </a:lnTo>
                    <a:lnTo>
                      <a:pt x="450" y="555"/>
                    </a:lnTo>
                    <a:lnTo>
                      <a:pt x="431" y="555"/>
                    </a:lnTo>
                    <a:lnTo>
                      <a:pt x="411" y="546"/>
                    </a:lnTo>
                    <a:lnTo>
                      <a:pt x="393" y="527"/>
                    </a:lnTo>
                    <a:lnTo>
                      <a:pt x="374" y="499"/>
                    </a:lnTo>
                    <a:lnTo>
                      <a:pt x="355" y="479"/>
                    </a:lnTo>
                    <a:lnTo>
                      <a:pt x="325" y="460"/>
                    </a:lnTo>
                    <a:lnTo>
                      <a:pt x="306" y="450"/>
                    </a:lnTo>
                    <a:lnTo>
                      <a:pt x="258" y="431"/>
                    </a:lnTo>
                    <a:lnTo>
                      <a:pt x="200" y="421"/>
                    </a:lnTo>
                    <a:lnTo>
                      <a:pt x="144" y="412"/>
                    </a:lnTo>
                    <a:lnTo>
                      <a:pt x="95" y="402"/>
                    </a:lnTo>
                    <a:lnTo>
                      <a:pt x="47" y="383"/>
                    </a:lnTo>
                    <a:lnTo>
                      <a:pt x="9" y="344"/>
                    </a:lnTo>
                    <a:lnTo>
                      <a:pt x="0" y="307"/>
                    </a:lnTo>
                    <a:lnTo>
                      <a:pt x="19" y="277"/>
                    </a:lnTo>
                    <a:lnTo>
                      <a:pt x="38" y="258"/>
                    </a:lnTo>
                    <a:lnTo>
                      <a:pt x="76" y="239"/>
                    </a:lnTo>
                    <a:lnTo>
                      <a:pt x="114" y="220"/>
                    </a:lnTo>
                    <a:lnTo>
                      <a:pt x="153" y="211"/>
                    </a:lnTo>
                    <a:lnTo>
                      <a:pt x="191" y="191"/>
                    </a:lnTo>
                    <a:lnTo>
                      <a:pt x="220" y="172"/>
                    </a:lnTo>
                    <a:lnTo>
                      <a:pt x="297" y="153"/>
                    </a:lnTo>
                    <a:lnTo>
                      <a:pt x="383" y="133"/>
                    </a:lnTo>
                    <a:lnTo>
                      <a:pt x="460" y="105"/>
                    </a:lnTo>
                    <a:lnTo>
                      <a:pt x="536" y="77"/>
                    </a:lnTo>
                    <a:lnTo>
                      <a:pt x="613" y="47"/>
                    </a:lnTo>
                    <a:lnTo>
                      <a:pt x="690" y="28"/>
                    </a:lnTo>
                    <a:lnTo>
                      <a:pt x="766" y="9"/>
                    </a:lnTo>
                    <a:lnTo>
                      <a:pt x="843" y="0"/>
                    </a:lnTo>
                    <a:close/>
                  </a:path>
                </a:pathLst>
              </a:custGeom>
              <a:solidFill>
                <a:srgbClr val="0F3D26"/>
              </a:solidFill>
              <a:ln w="9525">
                <a:noFill/>
                <a:round/>
                <a:headEnd/>
                <a:tailEnd/>
              </a:ln>
            </p:spPr>
            <p:txBody>
              <a:bodyPr>
                <a:prstTxWarp prst="textNoShape">
                  <a:avLst/>
                </a:prstTxWarp>
              </a:bodyPr>
              <a:lstStyle/>
              <a:p>
                <a:endParaRPr lang="en-US"/>
              </a:p>
            </p:txBody>
          </p:sp>
          <p:sp>
            <p:nvSpPr>
              <p:cNvPr id="67985" name="Freeform 838"/>
              <p:cNvSpPr>
                <a:spLocks noChangeAspect="1"/>
              </p:cNvSpPr>
              <p:nvPr/>
            </p:nvSpPr>
            <p:spPr bwMode="auto">
              <a:xfrm>
                <a:off x="718" y="3205"/>
                <a:ext cx="2894" cy="675"/>
              </a:xfrm>
              <a:custGeom>
                <a:avLst/>
                <a:gdLst>
                  <a:gd name="T0" fmla="*/ 13225 w 14472"/>
                  <a:gd name="T1" fmla="*/ 86 h 3376"/>
                  <a:gd name="T2" fmla="*/ 13417 w 14472"/>
                  <a:gd name="T3" fmla="*/ 163 h 3376"/>
                  <a:gd name="T4" fmla="*/ 13982 w 14472"/>
                  <a:gd name="T5" fmla="*/ 191 h 3376"/>
                  <a:gd name="T6" fmla="*/ 14453 w 14472"/>
                  <a:gd name="T7" fmla="*/ 259 h 3376"/>
                  <a:gd name="T8" fmla="*/ 14079 w 14472"/>
                  <a:gd name="T9" fmla="*/ 384 h 3376"/>
                  <a:gd name="T10" fmla="*/ 13752 w 14472"/>
                  <a:gd name="T11" fmla="*/ 490 h 3376"/>
                  <a:gd name="T12" fmla="*/ 13618 w 14472"/>
                  <a:gd name="T13" fmla="*/ 537 h 3376"/>
                  <a:gd name="T14" fmla="*/ 13330 w 14472"/>
                  <a:gd name="T15" fmla="*/ 634 h 3376"/>
                  <a:gd name="T16" fmla="*/ 12794 w 14472"/>
                  <a:gd name="T17" fmla="*/ 777 h 3376"/>
                  <a:gd name="T18" fmla="*/ 12612 w 14472"/>
                  <a:gd name="T19" fmla="*/ 825 h 3376"/>
                  <a:gd name="T20" fmla="*/ 12429 w 14472"/>
                  <a:gd name="T21" fmla="*/ 863 h 3376"/>
                  <a:gd name="T22" fmla="*/ 12093 w 14472"/>
                  <a:gd name="T23" fmla="*/ 978 h 3376"/>
                  <a:gd name="T24" fmla="*/ 11749 w 14472"/>
                  <a:gd name="T25" fmla="*/ 1065 h 3376"/>
                  <a:gd name="T26" fmla="*/ 11096 w 14472"/>
                  <a:gd name="T27" fmla="*/ 1256 h 3376"/>
                  <a:gd name="T28" fmla="*/ 10521 w 14472"/>
                  <a:gd name="T29" fmla="*/ 1429 h 3376"/>
                  <a:gd name="T30" fmla="*/ 10280 w 14472"/>
                  <a:gd name="T31" fmla="*/ 1516 h 3376"/>
                  <a:gd name="T32" fmla="*/ 9600 w 14472"/>
                  <a:gd name="T33" fmla="*/ 1736 h 3376"/>
                  <a:gd name="T34" fmla="*/ 8622 w 14472"/>
                  <a:gd name="T35" fmla="*/ 2033 h 3376"/>
                  <a:gd name="T36" fmla="*/ 8478 w 14472"/>
                  <a:gd name="T37" fmla="*/ 2062 h 3376"/>
                  <a:gd name="T38" fmla="*/ 8075 w 14472"/>
                  <a:gd name="T39" fmla="*/ 2168 h 3376"/>
                  <a:gd name="T40" fmla="*/ 7451 w 14472"/>
                  <a:gd name="T41" fmla="*/ 2360 h 3376"/>
                  <a:gd name="T42" fmla="*/ 6445 w 14472"/>
                  <a:gd name="T43" fmla="*/ 2599 h 3376"/>
                  <a:gd name="T44" fmla="*/ 4296 w 14472"/>
                  <a:gd name="T45" fmla="*/ 3232 h 3376"/>
                  <a:gd name="T46" fmla="*/ 3894 w 14472"/>
                  <a:gd name="T47" fmla="*/ 3347 h 3376"/>
                  <a:gd name="T48" fmla="*/ 2493 w 14472"/>
                  <a:gd name="T49" fmla="*/ 3337 h 3376"/>
                  <a:gd name="T50" fmla="*/ 1764 w 14472"/>
                  <a:gd name="T51" fmla="*/ 3251 h 3376"/>
                  <a:gd name="T52" fmla="*/ 1448 w 14472"/>
                  <a:gd name="T53" fmla="*/ 3212 h 3376"/>
                  <a:gd name="T54" fmla="*/ 1525 w 14472"/>
                  <a:gd name="T55" fmla="*/ 3175 h 3376"/>
                  <a:gd name="T56" fmla="*/ 2455 w 14472"/>
                  <a:gd name="T57" fmla="*/ 3107 h 3376"/>
                  <a:gd name="T58" fmla="*/ 3366 w 14472"/>
                  <a:gd name="T59" fmla="*/ 2954 h 3376"/>
                  <a:gd name="T60" fmla="*/ 3375 w 14472"/>
                  <a:gd name="T61" fmla="*/ 2896 h 3376"/>
                  <a:gd name="T62" fmla="*/ 2657 w 14472"/>
                  <a:gd name="T63" fmla="*/ 3012 h 3376"/>
                  <a:gd name="T64" fmla="*/ 1045 w 14472"/>
                  <a:gd name="T65" fmla="*/ 3050 h 3376"/>
                  <a:gd name="T66" fmla="*/ 258 w 14472"/>
                  <a:gd name="T67" fmla="*/ 3040 h 3376"/>
                  <a:gd name="T68" fmla="*/ 9 w 14472"/>
                  <a:gd name="T69" fmla="*/ 2992 h 3376"/>
                  <a:gd name="T70" fmla="*/ 86 w 14472"/>
                  <a:gd name="T71" fmla="*/ 2945 h 3376"/>
                  <a:gd name="T72" fmla="*/ 575 w 14472"/>
                  <a:gd name="T73" fmla="*/ 2964 h 3376"/>
                  <a:gd name="T74" fmla="*/ 2484 w 14472"/>
                  <a:gd name="T75" fmla="*/ 2810 h 3376"/>
                  <a:gd name="T76" fmla="*/ 2944 w 14472"/>
                  <a:gd name="T77" fmla="*/ 2762 h 3376"/>
                  <a:gd name="T78" fmla="*/ 3193 w 14472"/>
                  <a:gd name="T79" fmla="*/ 2724 h 3376"/>
                  <a:gd name="T80" fmla="*/ 3663 w 14472"/>
                  <a:gd name="T81" fmla="*/ 2618 h 3376"/>
                  <a:gd name="T82" fmla="*/ 4373 w 14472"/>
                  <a:gd name="T83" fmla="*/ 2407 h 3376"/>
                  <a:gd name="T84" fmla="*/ 5073 w 14472"/>
                  <a:gd name="T85" fmla="*/ 2244 h 3376"/>
                  <a:gd name="T86" fmla="*/ 5677 w 14472"/>
                  <a:gd name="T87" fmla="*/ 2091 h 3376"/>
                  <a:gd name="T88" fmla="*/ 6397 w 14472"/>
                  <a:gd name="T89" fmla="*/ 1908 h 3376"/>
                  <a:gd name="T90" fmla="*/ 6752 w 14472"/>
                  <a:gd name="T91" fmla="*/ 1774 h 3376"/>
                  <a:gd name="T92" fmla="*/ 7298 w 14472"/>
                  <a:gd name="T93" fmla="*/ 1659 h 3376"/>
                  <a:gd name="T94" fmla="*/ 7605 w 14472"/>
                  <a:gd name="T95" fmla="*/ 1573 h 3376"/>
                  <a:gd name="T96" fmla="*/ 7989 w 14472"/>
                  <a:gd name="T97" fmla="*/ 1458 h 3376"/>
                  <a:gd name="T98" fmla="*/ 8372 w 14472"/>
                  <a:gd name="T99" fmla="*/ 1353 h 3376"/>
                  <a:gd name="T100" fmla="*/ 8574 w 14472"/>
                  <a:gd name="T101" fmla="*/ 1266 h 3376"/>
                  <a:gd name="T102" fmla="*/ 8910 w 14472"/>
                  <a:gd name="T103" fmla="*/ 1198 h 3376"/>
                  <a:gd name="T104" fmla="*/ 9667 w 14472"/>
                  <a:gd name="T105" fmla="*/ 998 h 3376"/>
                  <a:gd name="T106" fmla="*/ 9878 w 14472"/>
                  <a:gd name="T107" fmla="*/ 921 h 3376"/>
                  <a:gd name="T108" fmla="*/ 10204 w 14472"/>
                  <a:gd name="T109" fmla="*/ 806 h 3376"/>
                  <a:gd name="T110" fmla="*/ 10684 w 14472"/>
                  <a:gd name="T111" fmla="*/ 623 h 3376"/>
                  <a:gd name="T112" fmla="*/ 11164 w 14472"/>
                  <a:gd name="T113" fmla="*/ 490 h 3376"/>
                  <a:gd name="T114" fmla="*/ 11566 w 14472"/>
                  <a:gd name="T115" fmla="*/ 374 h 3376"/>
                  <a:gd name="T116" fmla="*/ 11882 w 14472"/>
                  <a:gd name="T117" fmla="*/ 268 h 3376"/>
                  <a:gd name="T118" fmla="*/ 11988 w 14472"/>
                  <a:gd name="T119" fmla="*/ 221 h 3376"/>
                  <a:gd name="T120" fmla="*/ 12074 w 14472"/>
                  <a:gd name="T121" fmla="*/ 191 h 3376"/>
                  <a:gd name="T122" fmla="*/ 12487 w 14472"/>
                  <a:gd name="T123" fmla="*/ 77 h 3376"/>
                  <a:gd name="T124" fmla="*/ 12851 w 14472"/>
                  <a:gd name="T125" fmla="*/ 10 h 337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4472"/>
                  <a:gd name="T190" fmla="*/ 0 h 3376"/>
                  <a:gd name="T191" fmla="*/ 14472 w 14472"/>
                  <a:gd name="T192" fmla="*/ 3376 h 337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4472" h="3376">
                    <a:moveTo>
                      <a:pt x="13072" y="48"/>
                    </a:moveTo>
                    <a:lnTo>
                      <a:pt x="13081" y="68"/>
                    </a:lnTo>
                    <a:lnTo>
                      <a:pt x="13100" y="77"/>
                    </a:lnTo>
                    <a:lnTo>
                      <a:pt x="13130" y="77"/>
                    </a:lnTo>
                    <a:lnTo>
                      <a:pt x="13158" y="86"/>
                    </a:lnTo>
                    <a:lnTo>
                      <a:pt x="13197" y="86"/>
                    </a:lnTo>
                    <a:lnTo>
                      <a:pt x="13225" y="86"/>
                    </a:lnTo>
                    <a:lnTo>
                      <a:pt x="13254" y="96"/>
                    </a:lnTo>
                    <a:lnTo>
                      <a:pt x="13283" y="105"/>
                    </a:lnTo>
                    <a:lnTo>
                      <a:pt x="13302" y="115"/>
                    </a:lnTo>
                    <a:lnTo>
                      <a:pt x="13330" y="124"/>
                    </a:lnTo>
                    <a:lnTo>
                      <a:pt x="13360" y="144"/>
                    </a:lnTo>
                    <a:lnTo>
                      <a:pt x="13388" y="154"/>
                    </a:lnTo>
                    <a:lnTo>
                      <a:pt x="13417" y="163"/>
                    </a:lnTo>
                    <a:lnTo>
                      <a:pt x="13446" y="163"/>
                    </a:lnTo>
                    <a:lnTo>
                      <a:pt x="13474" y="154"/>
                    </a:lnTo>
                    <a:lnTo>
                      <a:pt x="13504" y="135"/>
                    </a:lnTo>
                    <a:lnTo>
                      <a:pt x="13627" y="154"/>
                    </a:lnTo>
                    <a:lnTo>
                      <a:pt x="13743" y="173"/>
                    </a:lnTo>
                    <a:lnTo>
                      <a:pt x="13858" y="182"/>
                    </a:lnTo>
                    <a:lnTo>
                      <a:pt x="13982" y="191"/>
                    </a:lnTo>
                    <a:lnTo>
                      <a:pt x="14098" y="202"/>
                    </a:lnTo>
                    <a:lnTo>
                      <a:pt x="14212" y="221"/>
                    </a:lnTo>
                    <a:lnTo>
                      <a:pt x="14328" y="240"/>
                    </a:lnTo>
                    <a:lnTo>
                      <a:pt x="14443" y="279"/>
                    </a:lnTo>
                    <a:lnTo>
                      <a:pt x="14443" y="268"/>
                    </a:lnTo>
                    <a:lnTo>
                      <a:pt x="14453" y="268"/>
                    </a:lnTo>
                    <a:lnTo>
                      <a:pt x="14453" y="259"/>
                    </a:lnTo>
                    <a:lnTo>
                      <a:pt x="14462" y="259"/>
                    </a:lnTo>
                    <a:lnTo>
                      <a:pt x="14472" y="259"/>
                    </a:lnTo>
                    <a:lnTo>
                      <a:pt x="14395" y="298"/>
                    </a:lnTo>
                    <a:lnTo>
                      <a:pt x="14319" y="316"/>
                    </a:lnTo>
                    <a:lnTo>
                      <a:pt x="14242" y="335"/>
                    </a:lnTo>
                    <a:lnTo>
                      <a:pt x="14156" y="365"/>
                    </a:lnTo>
                    <a:lnTo>
                      <a:pt x="14079" y="384"/>
                    </a:lnTo>
                    <a:lnTo>
                      <a:pt x="14002" y="403"/>
                    </a:lnTo>
                    <a:lnTo>
                      <a:pt x="13915" y="441"/>
                    </a:lnTo>
                    <a:lnTo>
                      <a:pt x="13849" y="479"/>
                    </a:lnTo>
                    <a:lnTo>
                      <a:pt x="13820" y="470"/>
                    </a:lnTo>
                    <a:lnTo>
                      <a:pt x="13791" y="470"/>
                    </a:lnTo>
                    <a:lnTo>
                      <a:pt x="13771" y="479"/>
                    </a:lnTo>
                    <a:lnTo>
                      <a:pt x="13752" y="490"/>
                    </a:lnTo>
                    <a:lnTo>
                      <a:pt x="13734" y="509"/>
                    </a:lnTo>
                    <a:lnTo>
                      <a:pt x="13715" y="518"/>
                    </a:lnTo>
                    <a:lnTo>
                      <a:pt x="13695" y="509"/>
                    </a:lnTo>
                    <a:lnTo>
                      <a:pt x="13676" y="490"/>
                    </a:lnTo>
                    <a:lnTo>
                      <a:pt x="13657" y="509"/>
                    </a:lnTo>
                    <a:lnTo>
                      <a:pt x="13638" y="527"/>
                    </a:lnTo>
                    <a:lnTo>
                      <a:pt x="13618" y="537"/>
                    </a:lnTo>
                    <a:lnTo>
                      <a:pt x="13590" y="537"/>
                    </a:lnTo>
                    <a:lnTo>
                      <a:pt x="13571" y="546"/>
                    </a:lnTo>
                    <a:lnTo>
                      <a:pt x="13541" y="557"/>
                    </a:lnTo>
                    <a:lnTo>
                      <a:pt x="13522" y="566"/>
                    </a:lnTo>
                    <a:lnTo>
                      <a:pt x="13504" y="595"/>
                    </a:lnTo>
                    <a:lnTo>
                      <a:pt x="13417" y="614"/>
                    </a:lnTo>
                    <a:lnTo>
                      <a:pt x="13330" y="634"/>
                    </a:lnTo>
                    <a:lnTo>
                      <a:pt x="13244" y="652"/>
                    </a:lnTo>
                    <a:lnTo>
                      <a:pt x="13158" y="671"/>
                    </a:lnTo>
                    <a:lnTo>
                      <a:pt x="13072" y="690"/>
                    </a:lnTo>
                    <a:lnTo>
                      <a:pt x="12986" y="720"/>
                    </a:lnTo>
                    <a:lnTo>
                      <a:pt x="12900" y="739"/>
                    </a:lnTo>
                    <a:lnTo>
                      <a:pt x="12812" y="757"/>
                    </a:lnTo>
                    <a:lnTo>
                      <a:pt x="12794" y="777"/>
                    </a:lnTo>
                    <a:lnTo>
                      <a:pt x="12765" y="796"/>
                    </a:lnTo>
                    <a:lnTo>
                      <a:pt x="12745" y="796"/>
                    </a:lnTo>
                    <a:lnTo>
                      <a:pt x="12717" y="806"/>
                    </a:lnTo>
                    <a:lnTo>
                      <a:pt x="12689" y="806"/>
                    </a:lnTo>
                    <a:lnTo>
                      <a:pt x="12669" y="806"/>
                    </a:lnTo>
                    <a:lnTo>
                      <a:pt x="12640" y="815"/>
                    </a:lnTo>
                    <a:lnTo>
                      <a:pt x="12612" y="825"/>
                    </a:lnTo>
                    <a:lnTo>
                      <a:pt x="12592" y="854"/>
                    </a:lnTo>
                    <a:lnTo>
                      <a:pt x="12564" y="854"/>
                    </a:lnTo>
                    <a:lnTo>
                      <a:pt x="12534" y="854"/>
                    </a:lnTo>
                    <a:lnTo>
                      <a:pt x="12496" y="845"/>
                    </a:lnTo>
                    <a:lnTo>
                      <a:pt x="12468" y="845"/>
                    </a:lnTo>
                    <a:lnTo>
                      <a:pt x="12448" y="845"/>
                    </a:lnTo>
                    <a:lnTo>
                      <a:pt x="12429" y="863"/>
                    </a:lnTo>
                    <a:lnTo>
                      <a:pt x="12420" y="901"/>
                    </a:lnTo>
                    <a:lnTo>
                      <a:pt x="12362" y="911"/>
                    </a:lnTo>
                    <a:lnTo>
                      <a:pt x="12304" y="931"/>
                    </a:lnTo>
                    <a:lnTo>
                      <a:pt x="12246" y="940"/>
                    </a:lnTo>
                    <a:lnTo>
                      <a:pt x="12199" y="959"/>
                    </a:lnTo>
                    <a:lnTo>
                      <a:pt x="12141" y="969"/>
                    </a:lnTo>
                    <a:lnTo>
                      <a:pt x="12093" y="978"/>
                    </a:lnTo>
                    <a:lnTo>
                      <a:pt x="12036" y="987"/>
                    </a:lnTo>
                    <a:lnTo>
                      <a:pt x="11979" y="987"/>
                    </a:lnTo>
                    <a:lnTo>
                      <a:pt x="11930" y="1007"/>
                    </a:lnTo>
                    <a:lnTo>
                      <a:pt x="11892" y="1026"/>
                    </a:lnTo>
                    <a:lnTo>
                      <a:pt x="11844" y="1045"/>
                    </a:lnTo>
                    <a:lnTo>
                      <a:pt x="11796" y="1055"/>
                    </a:lnTo>
                    <a:lnTo>
                      <a:pt x="11749" y="1065"/>
                    </a:lnTo>
                    <a:lnTo>
                      <a:pt x="11700" y="1075"/>
                    </a:lnTo>
                    <a:lnTo>
                      <a:pt x="11652" y="1084"/>
                    </a:lnTo>
                    <a:lnTo>
                      <a:pt x="11614" y="1084"/>
                    </a:lnTo>
                    <a:lnTo>
                      <a:pt x="11489" y="1142"/>
                    </a:lnTo>
                    <a:lnTo>
                      <a:pt x="11364" y="1189"/>
                    </a:lnTo>
                    <a:lnTo>
                      <a:pt x="11231" y="1228"/>
                    </a:lnTo>
                    <a:lnTo>
                      <a:pt x="11096" y="1256"/>
                    </a:lnTo>
                    <a:lnTo>
                      <a:pt x="10962" y="1286"/>
                    </a:lnTo>
                    <a:lnTo>
                      <a:pt x="10828" y="1323"/>
                    </a:lnTo>
                    <a:lnTo>
                      <a:pt x="10703" y="1362"/>
                    </a:lnTo>
                    <a:lnTo>
                      <a:pt x="10579" y="1420"/>
                    </a:lnTo>
                    <a:lnTo>
                      <a:pt x="10559" y="1420"/>
                    </a:lnTo>
                    <a:lnTo>
                      <a:pt x="10540" y="1420"/>
                    </a:lnTo>
                    <a:lnTo>
                      <a:pt x="10521" y="1429"/>
                    </a:lnTo>
                    <a:lnTo>
                      <a:pt x="10511" y="1429"/>
                    </a:lnTo>
                    <a:lnTo>
                      <a:pt x="10491" y="1439"/>
                    </a:lnTo>
                    <a:lnTo>
                      <a:pt x="10482" y="1448"/>
                    </a:lnTo>
                    <a:lnTo>
                      <a:pt x="10473" y="1458"/>
                    </a:lnTo>
                    <a:lnTo>
                      <a:pt x="10463" y="1467"/>
                    </a:lnTo>
                    <a:lnTo>
                      <a:pt x="10368" y="1486"/>
                    </a:lnTo>
                    <a:lnTo>
                      <a:pt x="10280" y="1516"/>
                    </a:lnTo>
                    <a:lnTo>
                      <a:pt x="10185" y="1553"/>
                    </a:lnTo>
                    <a:lnTo>
                      <a:pt x="10099" y="1583"/>
                    </a:lnTo>
                    <a:lnTo>
                      <a:pt x="10013" y="1621"/>
                    </a:lnTo>
                    <a:lnTo>
                      <a:pt x="9925" y="1650"/>
                    </a:lnTo>
                    <a:lnTo>
                      <a:pt x="9830" y="1678"/>
                    </a:lnTo>
                    <a:lnTo>
                      <a:pt x="9734" y="1688"/>
                    </a:lnTo>
                    <a:lnTo>
                      <a:pt x="9600" y="1736"/>
                    </a:lnTo>
                    <a:lnTo>
                      <a:pt x="9456" y="1774"/>
                    </a:lnTo>
                    <a:lnTo>
                      <a:pt x="9312" y="1813"/>
                    </a:lnTo>
                    <a:lnTo>
                      <a:pt x="9178" y="1852"/>
                    </a:lnTo>
                    <a:lnTo>
                      <a:pt x="9034" y="1889"/>
                    </a:lnTo>
                    <a:lnTo>
                      <a:pt x="8899" y="1938"/>
                    </a:lnTo>
                    <a:lnTo>
                      <a:pt x="8755" y="1985"/>
                    </a:lnTo>
                    <a:lnTo>
                      <a:pt x="8622" y="2033"/>
                    </a:lnTo>
                    <a:lnTo>
                      <a:pt x="8602" y="2033"/>
                    </a:lnTo>
                    <a:lnTo>
                      <a:pt x="8583" y="2043"/>
                    </a:lnTo>
                    <a:lnTo>
                      <a:pt x="8564" y="2043"/>
                    </a:lnTo>
                    <a:lnTo>
                      <a:pt x="8544" y="2043"/>
                    </a:lnTo>
                    <a:lnTo>
                      <a:pt x="8516" y="2052"/>
                    </a:lnTo>
                    <a:lnTo>
                      <a:pt x="8497" y="2052"/>
                    </a:lnTo>
                    <a:lnTo>
                      <a:pt x="8478" y="2062"/>
                    </a:lnTo>
                    <a:lnTo>
                      <a:pt x="8449" y="2062"/>
                    </a:lnTo>
                    <a:lnTo>
                      <a:pt x="8391" y="2091"/>
                    </a:lnTo>
                    <a:lnTo>
                      <a:pt x="8334" y="2110"/>
                    </a:lnTo>
                    <a:lnTo>
                      <a:pt x="8267" y="2119"/>
                    </a:lnTo>
                    <a:lnTo>
                      <a:pt x="8200" y="2138"/>
                    </a:lnTo>
                    <a:lnTo>
                      <a:pt x="8142" y="2158"/>
                    </a:lnTo>
                    <a:lnTo>
                      <a:pt x="8075" y="2168"/>
                    </a:lnTo>
                    <a:lnTo>
                      <a:pt x="8017" y="2187"/>
                    </a:lnTo>
                    <a:lnTo>
                      <a:pt x="7970" y="2216"/>
                    </a:lnTo>
                    <a:lnTo>
                      <a:pt x="7864" y="2254"/>
                    </a:lnTo>
                    <a:lnTo>
                      <a:pt x="7768" y="2282"/>
                    </a:lnTo>
                    <a:lnTo>
                      <a:pt x="7662" y="2312"/>
                    </a:lnTo>
                    <a:lnTo>
                      <a:pt x="7548" y="2340"/>
                    </a:lnTo>
                    <a:lnTo>
                      <a:pt x="7451" y="2360"/>
                    </a:lnTo>
                    <a:lnTo>
                      <a:pt x="7346" y="2388"/>
                    </a:lnTo>
                    <a:lnTo>
                      <a:pt x="7241" y="2427"/>
                    </a:lnTo>
                    <a:lnTo>
                      <a:pt x="7144" y="2455"/>
                    </a:lnTo>
                    <a:lnTo>
                      <a:pt x="6972" y="2484"/>
                    </a:lnTo>
                    <a:lnTo>
                      <a:pt x="6789" y="2513"/>
                    </a:lnTo>
                    <a:lnTo>
                      <a:pt x="6617" y="2551"/>
                    </a:lnTo>
                    <a:lnTo>
                      <a:pt x="6445" y="2599"/>
                    </a:lnTo>
                    <a:lnTo>
                      <a:pt x="6090" y="2685"/>
                    </a:lnTo>
                    <a:lnTo>
                      <a:pt x="5735" y="2791"/>
                    </a:lnTo>
                    <a:lnTo>
                      <a:pt x="5389" y="2906"/>
                    </a:lnTo>
                    <a:lnTo>
                      <a:pt x="5044" y="3012"/>
                    </a:lnTo>
                    <a:lnTo>
                      <a:pt x="4699" y="3126"/>
                    </a:lnTo>
                    <a:lnTo>
                      <a:pt x="4354" y="3223"/>
                    </a:lnTo>
                    <a:lnTo>
                      <a:pt x="4296" y="3232"/>
                    </a:lnTo>
                    <a:lnTo>
                      <a:pt x="4238" y="3242"/>
                    </a:lnTo>
                    <a:lnTo>
                      <a:pt x="4182" y="3261"/>
                    </a:lnTo>
                    <a:lnTo>
                      <a:pt x="4124" y="3270"/>
                    </a:lnTo>
                    <a:lnTo>
                      <a:pt x="4066" y="3290"/>
                    </a:lnTo>
                    <a:lnTo>
                      <a:pt x="4008" y="3309"/>
                    </a:lnTo>
                    <a:lnTo>
                      <a:pt x="3951" y="3328"/>
                    </a:lnTo>
                    <a:lnTo>
                      <a:pt x="3894" y="3347"/>
                    </a:lnTo>
                    <a:lnTo>
                      <a:pt x="3683" y="3367"/>
                    </a:lnTo>
                    <a:lnTo>
                      <a:pt x="3472" y="3376"/>
                    </a:lnTo>
                    <a:lnTo>
                      <a:pt x="3280" y="3376"/>
                    </a:lnTo>
                    <a:lnTo>
                      <a:pt x="3087" y="3376"/>
                    </a:lnTo>
                    <a:lnTo>
                      <a:pt x="2887" y="3367"/>
                    </a:lnTo>
                    <a:lnTo>
                      <a:pt x="2695" y="3356"/>
                    </a:lnTo>
                    <a:lnTo>
                      <a:pt x="2493" y="3337"/>
                    </a:lnTo>
                    <a:lnTo>
                      <a:pt x="2291" y="3309"/>
                    </a:lnTo>
                    <a:lnTo>
                      <a:pt x="2244" y="3337"/>
                    </a:lnTo>
                    <a:lnTo>
                      <a:pt x="2147" y="3318"/>
                    </a:lnTo>
                    <a:lnTo>
                      <a:pt x="2052" y="3309"/>
                    </a:lnTo>
                    <a:lnTo>
                      <a:pt x="1956" y="3290"/>
                    </a:lnTo>
                    <a:lnTo>
                      <a:pt x="1861" y="3270"/>
                    </a:lnTo>
                    <a:lnTo>
                      <a:pt x="1764" y="3251"/>
                    </a:lnTo>
                    <a:lnTo>
                      <a:pt x="1678" y="3242"/>
                    </a:lnTo>
                    <a:lnTo>
                      <a:pt x="1582" y="3242"/>
                    </a:lnTo>
                    <a:lnTo>
                      <a:pt x="1486" y="3242"/>
                    </a:lnTo>
                    <a:lnTo>
                      <a:pt x="1467" y="3232"/>
                    </a:lnTo>
                    <a:lnTo>
                      <a:pt x="1457" y="3232"/>
                    </a:lnTo>
                    <a:lnTo>
                      <a:pt x="1448" y="3223"/>
                    </a:lnTo>
                    <a:lnTo>
                      <a:pt x="1448" y="3212"/>
                    </a:lnTo>
                    <a:lnTo>
                      <a:pt x="1439" y="3194"/>
                    </a:lnTo>
                    <a:lnTo>
                      <a:pt x="1439" y="3184"/>
                    </a:lnTo>
                    <a:lnTo>
                      <a:pt x="1429" y="3184"/>
                    </a:lnTo>
                    <a:lnTo>
                      <a:pt x="1409" y="3184"/>
                    </a:lnTo>
                    <a:lnTo>
                      <a:pt x="1448" y="3184"/>
                    </a:lnTo>
                    <a:lnTo>
                      <a:pt x="1486" y="3184"/>
                    </a:lnTo>
                    <a:lnTo>
                      <a:pt x="1525" y="3175"/>
                    </a:lnTo>
                    <a:lnTo>
                      <a:pt x="1573" y="3165"/>
                    </a:lnTo>
                    <a:lnTo>
                      <a:pt x="1620" y="3156"/>
                    </a:lnTo>
                    <a:lnTo>
                      <a:pt x="1669" y="3145"/>
                    </a:lnTo>
                    <a:lnTo>
                      <a:pt x="1717" y="3145"/>
                    </a:lnTo>
                    <a:lnTo>
                      <a:pt x="1764" y="3156"/>
                    </a:lnTo>
                    <a:lnTo>
                      <a:pt x="1793" y="3126"/>
                    </a:lnTo>
                    <a:lnTo>
                      <a:pt x="2455" y="3107"/>
                    </a:lnTo>
                    <a:lnTo>
                      <a:pt x="2502" y="3079"/>
                    </a:lnTo>
                    <a:lnTo>
                      <a:pt x="2646" y="3070"/>
                    </a:lnTo>
                    <a:lnTo>
                      <a:pt x="2790" y="3050"/>
                    </a:lnTo>
                    <a:lnTo>
                      <a:pt x="2944" y="3031"/>
                    </a:lnTo>
                    <a:lnTo>
                      <a:pt x="3087" y="3012"/>
                    </a:lnTo>
                    <a:lnTo>
                      <a:pt x="3222" y="2982"/>
                    </a:lnTo>
                    <a:lnTo>
                      <a:pt x="3366" y="2954"/>
                    </a:lnTo>
                    <a:lnTo>
                      <a:pt x="3500" y="2915"/>
                    </a:lnTo>
                    <a:lnTo>
                      <a:pt x="3635" y="2868"/>
                    </a:lnTo>
                    <a:lnTo>
                      <a:pt x="3586" y="2859"/>
                    </a:lnTo>
                    <a:lnTo>
                      <a:pt x="3539" y="2859"/>
                    </a:lnTo>
                    <a:lnTo>
                      <a:pt x="3481" y="2868"/>
                    </a:lnTo>
                    <a:lnTo>
                      <a:pt x="3433" y="2877"/>
                    </a:lnTo>
                    <a:lnTo>
                      <a:pt x="3375" y="2896"/>
                    </a:lnTo>
                    <a:lnTo>
                      <a:pt x="3328" y="2906"/>
                    </a:lnTo>
                    <a:lnTo>
                      <a:pt x="3270" y="2915"/>
                    </a:lnTo>
                    <a:lnTo>
                      <a:pt x="3222" y="2906"/>
                    </a:lnTo>
                    <a:lnTo>
                      <a:pt x="3087" y="2945"/>
                    </a:lnTo>
                    <a:lnTo>
                      <a:pt x="2944" y="2973"/>
                    </a:lnTo>
                    <a:lnTo>
                      <a:pt x="2800" y="3001"/>
                    </a:lnTo>
                    <a:lnTo>
                      <a:pt x="2657" y="3012"/>
                    </a:lnTo>
                    <a:lnTo>
                      <a:pt x="2369" y="3031"/>
                    </a:lnTo>
                    <a:lnTo>
                      <a:pt x="2081" y="3031"/>
                    </a:lnTo>
                    <a:lnTo>
                      <a:pt x="1783" y="3021"/>
                    </a:lnTo>
                    <a:lnTo>
                      <a:pt x="1486" y="3021"/>
                    </a:lnTo>
                    <a:lnTo>
                      <a:pt x="1342" y="3031"/>
                    </a:lnTo>
                    <a:lnTo>
                      <a:pt x="1198" y="3040"/>
                    </a:lnTo>
                    <a:lnTo>
                      <a:pt x="1045" y="3050"/>
                    </a:lnTo>
                    <a:lnTo>
                      <a:pt x="901" y="3070"/>
                    </a:lnTo>
                    <a:lnTo>
                      <a:pt x="786" y="3070"/>
                    </a:lnTo>
                    <a:lnTo>
                      <a:pt x="680" y="3070"/>
                    </a:lnTo>
                    <a:lnTo>
                      <a:pt x="575" y="3070"/>
                    </a:lnTo>
                    <a:lnTo>
                      <a:pt x="469" y="3070"/>
                    </a:lnTo>
                    <a:lnTo>
                      <a:pt x="364" y="3059"/>
                    </a:lnTo>
                    <a:lnTo>
                      <a:pt x="258" y="3040"/>
                    </a:lnTo>
                    <a:lnTo>
                      <a:pt x="153" y="3021"/>
                    </a:lnTo>
                    <a:lnTo>
                      <a:pt x="48" y="2982"/>
                    </a:lnTo>
                    <a:lnTo>
                      <a:pt x="48" y="2992"/>
                    </a:lnTo>
                    <a:lnTo>
                      <a:pt x="38" y="2992"/>
                    </a:lnTo>
                    <a:lnTo>
                      <a:pt x="28" y="2992"/>
                    </a:lnTo>
                    <a:lnTo>
                      <a:pt x="19" y="2992"/>
                    </a:lnTo>
                    <a:lnTo>
                      <a:pt x="9" y="2992"/>
                    </a:lnTo>
                    <a:lnTo>
                      <a:pt x="0" y="2992"/>
                    </a:lnTo>
                    <a:lnTo>
                      <a:pt x="0" y="2982"/>
                    </a:lnTo>
                    <a:lnTo>
                      <a:pt x="0" y="2973"/>
                    </a:lnTo>
                    <a:lnTo>
                      <a:pt x="0" y="2964"/>
                    </a:lnTo>
                    <a:lnTo>
                      <a:pt x="0" y="2954"/>
                    </a:lnTo>
                    <a:lnTo>
                      <a:pt x="38" y="2954"/>
                    </a:lnTo>
                    <a:lnTo>
                      <a:pt x="86" y="2945"/>
                    </a:lnTo>
                    <a:lnTo>
                      <a:pt x="125" y="2935"/>
                    </a:lnTo>
                    <a:lnTo>
                      <a:pt x="163" y="2935"/>
                    </a:lnTo>
                    <a:lnTo>
                      <a:pt x="201" y="2925"/>
                    </a:lnTo>
                    <a:lnTo>
                      <a:pt x="230" y="2925"/>
                    </a:lnTo>
                    <a:lnTo>
                      <a:pt x="269" y="2935"/>
                    </a:lnTo>
                    <a:lnTo>
                      <a:pt x="306" y="2954"/>
                    </a:lnTo>
                    <a:lnTo>
                      <a:pt x="575" y="2964"/>
                    </a:lnTo>
                    <a:lnTo>
                      <a:pt x="844" y="2964"/>
                    </a:lnTo>
                    <a:lnTo>
                      <a:pt x="1121" y="2945"/>
                    </a:lnTo>
                    <a:lnTo>
                      <a:pt x="1390" y="2925"/>
                    </a:lnTo>
                    <a:lnTo>
                      <a:pt x="1669" y="2896"/>
                    </a:lnTo>
                    <a:lnTo>
                      <a:pt x="1947" y="2859"/>
                    </a:lnTo>
                    <a:lnTo>
                      <a:pt x="2215" y="2829"/>
                    </a:lnTo>
                    <a:lnTo>
                      <a:pt x="2484" y="2810"/>
                    </a:lnTo>
                    <a:lnTo>
                      <a:pt x="2522" y="2781"/>
                    </a:lnTo>
                    <a:lnTo>
                      <a:pt x="2590" y="2781"/>
                    </a:lnTo>
                    <a:lnTo>
                      <a:pt x="2657" y="2781"/>
                    </a:lnTo>
                    <a:lnTo>
                      <a:pt x="2732" y="2781"/>
                    </a:lnTo>
                    <a:lnTo>
                      <a:pt x="2800" y="2781"/>
                    </a:lnTo>
                    <a:lnTo>
                      <a:pt x="2876" y="2771"/>
                    </a:lnTo>
                    <a:lnTo>
                      <a:pt x="2944" y="2762"/>
                    </a:lnTo>
                    <a:lnTo>
                      <a:pt x="3011" y="2743"/>
                    </a:lnTo>
                    <a:lnTo>
                      <a:pt x="3068" y="2715"/>
                    </a:lnTo>
                    <a:lnTo>
                      <a:pt x="3098" y="2704"/>
                    </a:lnTo>
                    <a:lnTo>
                      <a:pt x="3117" y="2704"/>
                    </a:lnTo>
                    <a:lnTo>
                      <a:pt x="3145" y="2715"/>
                    </a:lnTo>
                    <a:lnTo>
                      <a:pt x="3164" y="2724"/>
                    </a:lnTo>
                    <a:lnTo>
                      <a:pt x="3193" y="2724"/>
                    </a:lnTo>
                    <a:lnTo>
                      <a:pt x="3212" y="2724"/>
                    </a:lnTo>
                    <a:lnTo>
                      <a:pt x="3222" y="2715"/>
                    </a:lnTo>
                    <a:lnTo>
                      <a:pt x="3242" y="2685"/>
                    </a:lnTo>
                    <a:lnTo>
                      <a:pt x="3347" y="2685"/>
                    </a:lnTo>
                    <a:lnTo>
                      <a:pt x="3462" y="2666"/>
                    </a:lnTo>
                    <a:lnTo>
                      <a:pt x="3558" y="2647"/>
                    </a:lnTo>
                    <a:lnTo>
                      <a:pt x="3663" y="2618"/>
                    </a:lnTo>
                    <a:lnTo>
                      <a:pt x="3769" y="2599"/>
                    </a:lnTo>
                    <a:lnTo>
                      <a:pt x="3865" y="2571"/>
                    </a:lnTo>
                    <a:lnTo>
                      <a:pt x="3971" y="2541"/>
                    </a:lnTo>
                    <a:lnTo>
                      <a:pt x="4076" y="2532"/>
                    </a:lnTo>
                    <a:lnTo>
                      <a:pt x="4171" y="2474"/>
                    </a:lnTo>
                    <a:lnTo>
                      <a:pt x="4268" y="2436"/>
                    </a:lnTo>
                    <a:lnTo>
                      <a:pt x="4373" y="2407"/>
                    </a:lnTo>
                    <a:lnTo>
                      <a:pt x="4488" y="2388"/>
                    </a:lnTo>
                    <a:lnTo>
                      <a:pt x="4593" y="2369"/>
                    </a:lnTo>
                    <a:lnTo>
                      <a:pt x="4699" y="2340"/>
                    </a:lnTo>
                    <a:lnTo>
                      <a:pt x="4805" y="2312"/>
                    </a:lnTo>
                    <a:lnTo>
                      <a:pt x="4900" y="2273"/>
                    </a:lnTo>
                    <a:lnTo>
                      <a:pt x="4987" y="2263"/>
                    </a:lnTo>
                    <a:lnTo>
                      <a:pt x="5073" y="2244"/>
                    </a:lnTo>
                    <a:lnTo>
                      <a:pt x="5150" y="2225"/>
                    </a:lnTo>
                    <a:lnTo>
                      <a:pt x="5236" y="2205"/>
                    </a:lnTo>
                    <a:lnTo>
                      <a:pt x="5322" y="2187"/>
                    </a:lnTo>
                    <a:lnTo>
                      <a:pt x="5408" y="2158"/>
                    </a:lnTo>
                    <a:lnTo>
                      <a:pt x="5496" y="2138"/>
                    </a:lnTo>
                    <a:lnTo>
                      <a:pt x="5572" y="2119"/>
                    </a:lnTo>
                    <a:lnTo>
                      <a:pt x="5677" y="2091"/>
                    </a:lnTo>
                    <a:lnTo>
                      <a:pt x="5773" y="2062"/>
                    </a:lnTo>
                    <a:lnTo>
                      <a:pt x="5879" y="2033"/>
                    </a:lnTo>
                    <a:lnTo>
                      <a:pt x="5974" y="2014"/>
                    </a:lnTo>
                    <a:lnTo>
                      <a:pt x="6081" y="1985"/>
                    </a:lnTo>
                    <a:lnTo>
                      <a:pt x="6186" y="1957"/>
                    </a:lnTo>
                    <a:lnTo>
                      <a:pt x="6292" y="1928"/>
                    </a:lnTo>
                    <a:lnTo>
                      <a:pt x="6397" y="1908"/>
                    </a:lnTo>
                    <a:lnTo>
                      <a:pt x="6445" y="1880"/>
                    </a:lnTo>
                    <a:lnTo>
                      <a:pt x="6502" y="1852"/>
                    </a:lnTo>
                    <a:lnTo>
                      <a:pt x="6550" y="1841"/>
                    </a:lnTo>
                    <a:lnTo>
                      <a:pt x="6598" y="1822"/>
                    </a:lnTo>
                    <a:lnTo>
                      <a:pt x="6656" y="1813"/>
                    </a:lnTo>
                    <a:lnTo>
                      <a:pt x="6703" y="1794"/>
                    </a:lnTo>
                    <a:lnTo>
                      <a:pt x="6752" y="1774"/>
                    </a:lnTo>
                    <a:lnTo>
                      <a:pt x="6809" y="1746"/>
                    </a:lnTo>
                    <a:lnTo>
                      <a:pt x="6886" y="1717"/>
                    </a:lnTo>
                    <a:lnTo>
                      <a:pt x="6963" y="1697"/>
                    </a:lnTo>
                    <a:lnTo>
                      <a:pt x="7049" y="1688"/>
                    </a:lnTo>
                    <a:lnTo>
                      <a:pt x="7135" y="1678"/>
                    </a:lnTo>
                    <a:lnTo>
                      <a:pt x="7221" y="1669"/>
                    </a:lnTo>
                    <a:lnTo>
                      <a:pt x="7298" y="1659"/>
                    </a:lnTo>
                    <a:lnTo>
                      <a:pt x="7385" y="1641"/>
                    </a:lnTo>
                    <a:lnTo>
                      <a:pt x="7462" y="1611"/>
                    </a:lnTo>
                    <a:lnTo>
                      <a:pt x="7490" y="1611"/>
                    </a:lnTo>
                    <a:lnTo>
                      <a:pt x="7518" y="1602"/>
                    </a:lnTo>
                    <a:lnTo>
                      <a:pt x="7548" y="1592"/>
                    </a:lnTo>
                    <a:lnTo>
                      <a:pt x="7576" y="1583"/>
                    </a:lnTo>
                    <a:lnTo>
                      <a:pt x="7605" y="1573"/>
                    </a:lnTo>
                    <a:lnTo>
                      <a:pt x="7634" y="1564"/>
                    </a:lnTo>
                    <a:lnTo>
                      <a:pt x="7673" y="1553"/>
                    </a:lnTo>
                    <a:lnTo>
                      <a:pt x="7701" y="1553"/>
                    </a:lnTo>
                    <a:lnTo>
                      <a:pt x="7768" y="1516"/>
                    </a:lnTo>
                    <a:lnTo>
                      <a:pt x="7845" y="1497"/>
                    </a:lnTo>
                    <a:lnTo>
                      <a:pt x="7912" y="1477"/>
                    </a:lnTo>
                    <a:lnTo>
                      <a:pt x="7989" y="1458"/>
                    </a:lnTo>
                    <a:lnTo>
                      <a:pt x="8056" y="1448"/>
                    </a:lnTo>
                    <a:lnTo>
                      <a:pt x="8133" y="1429"/>
                    </a:lnTo>
                    <a:lnTo>
                      <a:pt x="8209" y="1410"/>
                    </a:lnTo>
                    <a:lnTo>
                      <a:pt x="8277" y="1381"/>
                    </a:lnTo>
                    <a:lnTo>
                      <a:pt x="8305" y="1372"/>
                    </a:lnTo>
                    <a:lnTo>
                      <a:pt x="8334" y="1362"/>
                    </a:lnTo>
                    <a:lnTo>
                      <a:pt x="8372" y="1353"/>
                    </a:lnTo>
                    <a:lnTo>
                      <a:pt x="8402" y="1353"/>
                    </a:lnTo>
                    <a:lnTo>
                      <a:pt x="8430" y="1342"/>
                    </a:lnTo>
                    <a:lnTo>
                      <a:pt x="8458" y="1323"/>
                    </a:lnTo>
                    <a:lnTo>
                      <a:pt x="8478" y="1305"/>
                    </a:lnTo>
                    <a:lnTo>
                      <a:pt x="8497" y="1266"/>
                    </a:lnTo>
                    <a:lnTo>
                      <a:pt x="8535" y="1266"/>
                    </a:lnTo>
                    <a:lnTo>
                      <a:pt x="8574" y="1266"/>
                    </a:lnTo>
                    <a:lnTo>
                      <a:pt x="8613" y="1256"/>
                    </a:lnTo>
                    <a:lnTo>
                      <a:pt x="8650" y="1237"/>
                    </a:lnTo>
                    <a:lnTo>
                      <a:pt x="8688" y="1228"/>
                    </a:lnTo>
                    <a:lnTo>
                      <a:pt x="8727" y="1218"/>
                    </a:lnTo>
                    <a:lnTo>
                      <a:pt x="8766" y="1218"/>
                    </a:lnTo>
                    <a:lnTo>
                      <a:pt x="8804" y="1228"/>
                    </a:lnTo>
                    <a:lnTo>
                      <a:pt x="8910" y="1198"/>
                    </a:lnTo>
                    <a:lnTo>
                      <a:pt x="9015" y="1161"/>
                    </a:lnTo>
                    <a:lnTo>
                      <a:pt x="9120" y="1131"/>
                    </a:lnTo>
                    <a:lnTo>
                      <a:pt x="9226" y="1093"/>
                    </a:lnTo>
                    <a:lnTo>
                      <a:pt x="9340" y="1065"/>
                    </a:lnTo>
                    <a:lnTo>
                      <a:pt x="9446" y="1036"/>
                    </a:lnTo>
                    <a:lnTo>
                      <a:pt x="9552" y="1017"/>
                    </a:lnTo>
                    <a:lnTo>
                      <a:pt x="9667" y="998"/>
                    </a:lnTo>
                    <a:lnTo>
                      <a:pt x="9695" y="978"/>
                    </a:lnTo>
                    <a:lnTo>
                      <a:pt x="9725" y="959"/>
                    </a:lnTo>
                    <a:lnTo>
                      <a:pt x="9763" y="950"/>
                    </a:lnTo>
                    <a:lnTo>
                      <a:pt x="9792" y="950"/>
                    </a:lnTo>
                    <a:lnTo>
                      <a:pt x="9820" y="940"/>
                    </a:lnTo>
                    <a:lnTo>
                      <a:pt x="9850" y="931"/>
                    </a:lnTo>
                    <a:lnTo>
                      <a:pt x="9878" y="921"/>
                    </a:lnTo>
                    <a:lnTo>
                      <a:pt x="9907" y="901"/>
                    </a:lnTo>
                    <a:lnTo>
                      <a:pt x="9964" y="901"/>
                    </a:lnTo>
                    <a:lnTo>
                      <a:pt x="10013" y="882"/>
                    </a:lnTo>
                    <a:lnTo>
                      <a:pt x="10060" y="873"/>
                    </a:lnTo>
                    <a:lnTo>
                      <a:pt x="10108" y="845"/>
                    </a:lnTo>
                    <a:lnTo>
                      <a:pt x="10156" y="825"/>
                    </a:lnTo>
                    <a:lnTo>
                      <a:pt x="10204" y="806"/>
                    </a:lnTo>
                    <a:lnTo>
                      <a:pt x="10252" y="796"/>
                    </a:lnTo>
                    <a:lnTo>
                      <a:pt x="10291" y="796"/>
                    </a:lnTo>
                    <a:lnTo>
                      <a:pt x="10377" y="777"/>
                    </a:lnTo>
                    <a:lnTo>
                      <a:pt x="10454" y="739"/>
                    </a:lnTo>
                    <a:lnTo>
                      <a:pt x="10540" y="701"/>
                    </a:lnTo>
                    <a:lnTo>
                      <a:pt x="10607" y="662"/>
                    </a:lnTo>
                    <a:lnTo>
                      <a:pt x="10684" y="623"/>
                    </a:lnTo>
                    <a:lnTo>
                      <a:pt x="10770" y="595"/>
                    </a:lnTo>
                    <a:lnTo>
                      <a:pt x="10856" y="576"/>
                    </a:lnTo>
                    <a:lnTo>
                      <a:pt x="10943" y="557"/>
                    </a:lnTo>
                    <a:lnTo>
                      <a:pt x="11000" y="537"/>
                    </a:lnTo>
                    <a:lnTo>
                      <a:pt x="11058" y="518"/>
                    </a:lnTo>
                    <a:lnTo>
                      <a:pt x="11106" y="509"/>
                    </a:lnTo>
                    <a:lnTo>
                      <a:pt x="11164" y="490"/>
                    </a:lnTo>
                    <a:lnTo>
                      <a:pt x="11220" y="470"/>
                    </a:lnTo>
                    <a:lnTo>
                      <a:pt x="11278" y="451"/>
                    </a:lnTo>
                    <a:lnTo>
                      <a:pt x="11326" y="432"/>
                    </a:lnTo>
                    <a:lnTo>
                      <a:pt x="11384" y="403"/>
                    </a:lnTo>
                    <a:lnTo>
                      <a:pt x="11450" y="403"/>
                    </a:lnTo>
                    <a:lnTo>
                      <a:pt x="11508" y="393"/>
                    </a:lnTo>
                    <a:lnTo>
                      <a:pt x="11566" y="374"/>
                    </a:lnTo>
                    <a:lnTo>
                      <a:pt x="11624" y="355"/>
                    </a:lnTo>
                    <a:lnTo>
                      <a:pt x="11681" y="335"/>
                    </a:lnTo>
                    <a:lnTo>
                      <a:pt x="11738" y="316"/>
                    </a:lnTo>
                    <a:lnTo>
                      <a:pt x="11796" y="298"/>
                    </a:lnTo>
                    <a:lnTo>
                      <a:pt x="11863" y="298"/>
                    </a:lnTo>
                    <a:lnTo>
                      <a:pt x="11873" y="279"/>
                    </a:lnTo>
                    <a:lnTo>
                      <a:pt x="11882" y="268"/>
                    </a:lnTo>
                    <a:lnTo>
                      <a:pt x="11902" y="259"/>
                    </a:lnTo>
                    <a:lnTo>
                      <a:pt x="11911" y="249"/>
                    </a:lnTo>
                    <a:lnTo>
                      <a:pt x="11930" y="249"/>
                    </a:lnTo>
                    <a:lnTo>
                      <a:pt x="11949" y="240"/>
                    </a:lnTo>
                    <a:lnTo>
                      <a:pt x="11969" y="230"/>
                    </a:lnTo>
                    <a:lnTo>
                      <a:pt x="11979" y="221"/>
                    </a:lnTo>
                    <a:lnTo>
                      <a:pt x="11988" y="221"/>
                    </a:lnTo>
                    <a:lnTo>
                      <a:pt x="11998" y="221"/>
                    </a:lnTo>
                    <a:lnTo>
                      <a:pt x="12007" y="221"/>
                    </a:lnTo>
                    <a:lnTo>
                      <a:pt x="12026" y="211"/>
                    </a:lnTo>
                    <a:lnTo>
                      <a:pt x="12036" y="211"/>
                    </a:lnTo>
                    <a:lnTo>
                      <a:pt x="12055" y="202"/>
                    </a:lnTo>
                    <a:lnTo>
                      <a:pt x="12065" y="202"/>
                    </a:lnTo>
                    <a:lnTo>
                      <a:pt x="12074" y="191"/>
                    </a:lnTo>
                    <a:lnTo>
                      <a:pt x="12141" y="191"/>
                    </a:lnTo>
                    <a:lnTo>
                      <a:pt x="12199" y="173"/>
                    </a:lnTo>
                    <a:lnTo>
                      <a:pt x="12257" y="154"/>
                    </a:lnTo>
                    <a:lnTo>
                      <a:pt x="12314" y="135"/>
                    </a:lnTo>
                    <a:lnTo>
                      <a:pt x="12371" y="115"/>
                    </a:lnTo>
                    <a:lnTo>
                      <a:pt x="12429" y="86"/>
                    </a:lnTo>
                    <a:lnTo>
                      <a:pt x="12487" y="77"/>
                    </a:lnTo>
                    <a:lnTo>
                      <a:pt x="12554" y="68"/>
                    </a:lnTo>
                    <a:lnTo>
                      <a:pt x="12592" y="38"/>
                    </a:lnTo>
                    <a:lnTo>
                      <a:pt x="12640" y="19"/>
                    </a:lnTo>
                    <a:lnTo>
                      <a:pt x="12689" y="10"/>
                    </a:lnTo>
                    <a:lnTo>
                      <a:pt x="12745" y="0"/>
                    </a:lnTo>
                    <a:lnTo>
                      <a:pt x="12794" y="10"/>
                    </a:lnTo>
                    <a:lnTo>
                      <a:pt x="12851" y="10"/>
                    </a:lnTo>
                    <a:lnTo>
                      <a:pt x="12900" y="19"/>
                    </a:lnTo>
                    <a:lnTo>
                      <a:pt x="12937" y="38"/>
                    </a:lnTo>
                    <a:lnTo>
                      <a:pt x="13072" y="48"/>
                    </a:lnTo>
                    <a:close/>
                  </a:path>
                </a:pathLst>
              </a:custGeom>
              <a:solidFill>
                <a:srgbClr val="CCCCFF"/>
              </a:solidFill>
              <a:ln w="9525">
                <a:noFill/>
                <a:round/>
                <a:headEnd/>
                <a:tailEnd/>
              </a:ln>
            </p:spPr>
            <p:txBody>
              <a:bodyPr>
                <a:prstTxWarp prst="textNoShape">
                  <a:avLst/>
                </a:prstTxWarp>
              </a:bodyPr>
              <a:lstStyle/>
              <a:p>
                <a:endParaRPr lang="en-US"/>
              </a:p>
            </p:txBody>
          </p:sp>
          <p:sp>
            <p:nvSpPr>
              <p:cNvPr id="67986" name="Freeform 839"/>
              <p:cNvSpPr>
                <a:spLocks noChangeAspect="1"/>
              </p:cNvSpPr>
              <p:nvPr/>
            </p:nvSpPr>
            <p:spPr bwMode="auto">
              <a:xfrm>
                <a:off x="2198" y="3215"/>
                <a:ext cx="39" cy="34"/>
              </a:xfrm>
              <a:custGeom>
                <a:avLst/>
                <a:gdLst>
                  <a:gd name="T0" fmla="*/ 95 w 191"/>
                  <a:gd name="T1" fmla="*/ 173 h 173"/>
                  <a:gd name="T2" fmla="*/ 76 w 191"/>
                  <a:gd name="T3" fmla="*/ 163 h 173"/>
                  <a:gd name="T4" fmla="*/ 58 w 191"/>
                  <a:gd name="T5" fmla="*/ 154 h 173"/>
                  <a:gd name="T6" fmla="*/ 47 w 191"/>
                  <a:gd name="T7" fmla="*/ 134 h 173"/>
                  <a:gd name="T8" fmla="*/ 47 w 191"/>
                  <a:gd name="T9" fmla="*/ 115 h 173"/>
                  <a:gd name="T10" fmla="*/ 38 w 191"/>
                  <a:gd name="T11" fmla="*/ 87 h 173"/>
                  <a:gd name="T12" fmla="*/ 28 w 191"/>
                  <a:gd name="T13" fmla="*/ 67 h 173"/>
                  <a:gd name="T14" fmla="*/ 19 w 191"/>
                  <a:gd name="T15" fmla="*/ 48 h 173"/>
                  <a:gd name="T16" fmla="*/ 0 w 191"/>
                  <a:gd name="T17" fmla="*/ 29 h 173"/>
                  <a:gd name="T18" fmla="*/ 182 w 191"/>
                  <a:gd name="T19" fmla="*/ 0 h 173"/>
                  <a:gd name="T20" fmla="*/ 191 w 191"/>
                  <a:gd name="T21" fmla="*/ 20 h 173"/>
                  <a:gd name="T22" fmla="*/ 191 w 191"/>
                  <a:gd name="T23" fmla="*/ 48 h 173"/>
                  <a:gd name="T24" fmla="*/ 182 w 191"/>
                  <a:gd name="T25" fmla="*/ 67 h 173"/>
                  <a:gd name="T26" fmla="*/ 163 w 191"/>
                  <a:gd name="T27" fmla="*/ 87 h 173"/>
                  <a:gd name="T28" fmla="*/ 144 w 191"/>
                  <a:gd name="T29" fmla="*/ 106 h 173"/>
                  <a:gd name="T30" fmla="*/ 125 w 191"/>
                  <a:gd name="T31" fmla="*/ 125 h 173"/>
                  <a:gd name="T32" fmla="*/ 114 w 191"/>
                  <a:gd name="T33" fmla="*/ 154 h 173"/>
                  <a:gd name="T34" fmla="*/ 95 w 191"/>
                  <a:gd name="T35" fmla="*/ 173 h 173"/>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91"/>
                  <a:gd name="T55" fmla="*/ 0 h 173"/>
                  <a:gd name="T56" fmla="*/ 191 w 191"/>
                  <a:gd name="T57" fmla="*/ 173 h 173"/>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91" h="173">
                    <a:moveTo>
                      <a:pt x="95" y="173"/>
                    </a:moveTo>
                    <a:lnTo>
                      <a:pt x="76" y="163"/>
                    </a:lnTo>
                    <a:lnTo>
                      <a:pt x="58" y="154"/>
                    </a:lnTo>
                    <a:lnTo>
                      <a:pt x="47" y="134"/>
                    </a:lnTo>
                    <a:lnTo>
                      <a:pt x="47" y="115"/>
                    </a:lnTo>
                    <a:lnTo>
                      <a:pt x="38" y="87"/>
                    </a:lnTo>
                    <a:lnTo>
                      <a:pt x="28" y="67"/>
                    </a:lnTo>
                    <a:lnTo>
                      <a:pt x="19" y="48"/>
                    </a:lnTo>
                    <a:lnTo>
                      <a:pt x="0" y="29"/>
                    </a:lnTo>
                    <a:lnTo>
                      <a:pt x="182" y="0"/>
                    </a:lnTo>
                    <a:lnTo>
                      <a:pt x="191" y="20"/>
                    </a:lnTo>
                    <a:lnTo>
                      <a:pt x="191" y="48"/>
                    </a:lnTo>
                    <a:lnTo>
                      <a:pt x="182" y="67"/>
                    </a:lnTo>
                    <a:lnTo>
                      <a:pt x="163" y="87"/>
                    </a:lnTo>
                    <a:lnTo>
                      <a:pt x="144" y="106"/>
                    </a:lnTo>
                    <a:lnTo>
                      <a:pt x="125" y="125"/>
                    </a:lnTo>
                    <a:lnTo>
                      <a:pt x="114" y="154"/>
                    </a:lnTo>
                    <a:lnTo>
                      <a:pt x="95" y="173"/>
                    </a:lnTo>
                    <a:close/>
                  </a:path>
                </a:pathLst>
              </a:custGeom>
              <a:solidFill>
                <a:srgbClr val="FFFFFF"/>
              </a:solidFill>
              <a:ln w="9525">
                <a:noFill/>
                <a:round/>
                <a:headEnd/>
                <a:tailEnd/>
              </a:ln>
            </p:spPr>
            <p:txBody>
              <a:bodyPr>
                <a:prstTxWarp prst="textNoShape">
                  <a:avLst/>
                </a:prstTxWarp>
              </a:bodyPr>
              <a:lstStyle/>
              <a:p>
                <a:endParaRPr lang="en-US"/>
              </a:p>
            </p:txBody>
          </p:sp>
          <p:sp>
            <p:nvSpPr>
              <p:cNvPr id="67987" name="Freeform 840"/>
              <p:cNvSpPr>
                <a:spLocks noChangeAspect="1"/>
              </p:cNvSpPr>
              <p:nvPr/>
            </p:nvSpPr>
            <p:spPr bwMode="auto">
              <a:xfrm>
                <a:off x="1040" y="3219"/>
                <a:ext cx="130" cy="84"/>
              </a:xfrm>
              <a:custGeom>
                <a:avLst/>
                <a:gdLst>
                  <a:gd name="T0" fmla="*/ 518 w 652"/>
                  <a:gd name="T1" fmla="*/ 211 h 422"/>
                  <a:gd name="T2" fmla="*/ 527 w 652"/>
                  <a:gd name="T3" fmla="*/ 248 h 422"/>
                  <a:gd name="T4" fmla="*/ 547 w 652"/>
                  <a:gd name="T5" fmla="*/ 278 h 422"/>
                  <a:gd name="T6" fmla="*/ 575 w 652"/>
                  <a:gd name="T7" fmla="*/ 297 h 422"/>
                  <a:gd name="T8" fmla="*/ 604 w 652"/>
                  <a:gd name="T9" fmla="*/ 316 h 422"/>
                  <a:gd name="T10" fmla="*/ 633 w 652"/>
                  <a:gd name="T11" fmla="*/ 335 h 422"/>
                  <a:gd name="T12" fmla="*/ 652 w 652"/>
                  <a:gd name="T13" fmla="*/ 354 h 422"/>
                  <a:gd name="T14" fmla="*/ 652 w 652"/>
                  <a:gd name="T15" fmla="*/ 373 h 422"/>
                  <a:gd name="T16" fmla="*/ 652 w 652"/>
                  <a:gd name="T17" fmla="*/ 383 h 422"/>
                  <a:gd name="T18" fmla="*/ 652 w 652"/>
                  <a:gd name="T19" fmla="*/ 402 h 422"/>
                  <a:gd name="T20" fmla="*/ 633 w 652"/>
                  <a:gd name="T21" fmla="*/ 422 h 422"/>
                  <a:gd name="T22" fmla="*/ 566 w 652"/>
                  <a:gd name="T23" fmla="*/ 383 h 422"/>
                  <a:gd name="T24" fmla="*/ 508 w 652"/>
                  <a:gd name="T25" fmla="*/ 344 h 422"/>
                  <a:gd name="T26" fmla="*/ 450 w 652"/>
                  <a:gd name="T27" fmla="*/ 297 h 422"/>
                  <a:gd name="T28" fmla="*/ 403 w 652"/>
                  <a:gd name="T29" fmla="*/ 258 h 422"/>
                  <a:gd name="T30" fmla="*/ 345 w 652"/>
                  <a:gd name="T31" fmla="*/ 211 h 422"/>
                  <a:gd name="T32" fmla="*/ 297 w 652"/>
                  <a:gd name="T33" fmla="*/ 162 h 422"/>
                  <a:gd name="T34" fmla="*/ 230 w 652"/>
                  <a:gd name="T35" fmla="*/ 123 h 422"/>
                  <a:gd name="T36" fmla="*/ 172 w 652"/>
                  <a:gd name="T37" fmla="*/ 86 h 422"/>
                  <a:gd name="T38" fmla="*/ 144 w 652"/>
                  <a:gd name="T39" fmla="*/ 76 h 422"/>
                  <a:gd name="T40" fmla="*/ 115 w 652"/>
                  <a:gd name="T41" fmla="*/ 76 h 422"/>
                  <a:gd name="T42" fmla="*/ 86 w 652"/>
                  <a:gd name="T43" fmla="*/ 86 h 422"/>
                  <a:gd name="T44" fmla="*/ 58 w 652"/>
                  <a:gd name="T45" fmla="*/ 95 h 422"/>
                  <a:gd name="T46" fmla="*/ 39 w 652"/>
                  <a:gd name="T47" fmla="*/ 95 h 422"/>
                  <a:gd name="T48" fmla="*/ 19 w 652"/>
                  <a:gd name="T49" fmla="*/ 95 h 422"/>
                  <a:gd name="T50" fmla="*/ 0 w 652"/>
                  <a:gd name="T51" fmla="*/ 76 h 422"/>
                  <a:gd name="T52" fmla="*/ 0 w 652"/>
                  <a:gd name="T53" fmla="*/ 37 h 422"/>
                  <a:gd name="T54" fmla="*/ 28 w 652"/>
                  <a:gd name="T55" fmla="*/ 28 h 422"/>
                  <a:gd name="T56" fmla="*/ 48 w 652"/>
                  <a:gd name="T57" fmla="*/ 18 h 422"/>
                  <a:gd name="T58" fmla="*/ 76 w 652"/>
                  <a:gd name="T59" fmla="*/ 9 h 422"/>
                  <a:gd name="T60" fmla="*/ 106 w 652"/>
                  <a:gd name="T61" fmla="*/ 0 h 422"/>
                  <a:gd name="T62" fmla="*/ 134 w 652"/>
                  <a:gd name="T63" fmla="*/ 0 h 422"/>
                  <a:gd name="T64" fmla="*/ 163 w 652"/>
                  <a:gd name="T65" fmla="*/ 0 h 422"/>
                  <a:gd name="T66" fmla="*/ 201 w 652"/>
                  <a:gd name="T67" fmla="*/ 0 h 422"/>
                  <a:gd name="T68" fmla="*/ 220 w 652"/>
                  <a:gd name="T69" fmla="*/ 9 h 422"/>
                  <a:gd name="T70" fmla="*/ 269 w 652"/>
                  <a:gd name="T71" fmla="*/ 37 h 422"/>
                  <a:gd name="T72" fmla="*/ 297 w 652"/>
                  <a:gd name="T73" fmla="*/ 67 h 422"/>
                  <a:gd name="T74" fmla="*/ 336 w 652"/>
                  <a:gd name="T75" fmla="*/ 95 h 422"/>
                  <a:gd name="T76" fmla="*/ 374 w 652"/>
                  <a:gd name="T77" fmla="*/ 114 h 422"/>
                  <a:gd name="T78" fmla="*/ 403 w 652"/>
                  <a:gd name="T79" fmla="*/ 143 h 422"/>
                  <a:gd name="T80" fmla="*/ 441 w 652"/>
                  <a:gd name="T81" fmla="*/ 172 h 422"/>
                  <a:gd name="T82" fmla="*/ 480 w 652"/>
                  <a:gd name="T83" fmla="*/ 191 h 422"/>
                  <a:gd name="T84" fmla="*/ 518 w 652"/>
                  <a:gd name="T85" fmla="*/ 211 h 422"/>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652"/>
                  <a:gd name="T130" fmla="*/ 0 h 422"/>
                  <a:gd name="T131" fmla="*/ 652 w 652"/>
                  <a:gd name="T132" fmla="*/ 422 h 422"/>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652" h="422">
                    <a:moveTo>
                      <a:pt x="518" y="211"/>
                    </a:moveTo>
                    <a:lnTo>
                      <a:pt x="527" y="248"/>
                    </a:lnTo>
                    <a:lnTo>
                      <a:pt x="547" y="278"/>
                    </a:lnTo>
                    <a:lnTo>
                      <a:pt x="575" y="297"/>
                    </a:lnTo>
                    <a:lnTo>
                      <a:pt x="604" y="316"/>
                    </a:lnTo>
                    <a:lnTo>
                      <a:pt x="633" y="335"/>
                    </a:lnTo>
                    <a:lnTo>
                      <a:pt x="652" y="354"/>
                    </a:lnTo>
                    <a:lnTo>
                      <a:pt x="652" y="373"/>
                    </a:lnTo>
                    <a:lnTo>
                      <a:pt x="652" y="383"/>
                    </a:lnTo>
                    <a:lnTo>
                      <a:pt x="652" y="402"/>
                    </a:lnTo>
                    <a:lnTo>
                      <a:pt x="633" y="422"/>
                    </a:lnTo>
                    <a:lnTo>
                      <a:pt x="566" y="383"/>
                    </a:lnTo>
                    <a:lnTo>
                      <a:pt x="508" y="344"/>
                    </a:lnTo>
                    <a:lnTo>
                      <a:pt x="450" y="297"/>
                    </a:lnTo>
                    <a:lnTo>
                      <a:pt x="403" y="258"/>
                    </a:lnTo>
                    <a:lnTo>
                      <a:pt x="345" y="211"/>
                    </a:lnTo>
                    <a:lnTo>
                      <a:pt x="297" y="162"/>
                    </a:lnTo>
                    <a:lnTo>
                      <a:pt x="230" y="123"/>
                    </a:lnTo>
                    <a:lnTo>
                      <a:pt x="172" y="86"/>
                    </a:lnTo>
                    <a:lnTo>
                      <a:pt x="144" y="76"/>
                    </a:lnTo>
                    <a:lnTo>
                      <a:pt x="115" y="76"/>
                    </a:lnTo>
                    <a:lnTo>
                      <a:pt x="86" y="86"/>
                    </a:lnTo>
                    <a:lnTo>
                      <a:pt x="58" y="95"/>
                    </a:lnTo>
                    <a:lnTo>
                      <a:pt x="39" y="95"/>
                    </a:lnTo>
                    <a:lnTo>
                      <a:pt x="19" y="95"/>
                    </a:lnTo>
                    <a:lnTo>
                      <a:pt x="0" y="76"/>
                    </a:lnTo>
                    <a:lnTo>
                      <a:pt x="0" y="37"/>
                    </a:lnTo>
                    <a:lnTo>
                      <a:pt x="28" y="28"/>
                    </a:lnTo>
                    <a:lnTo>
                      <a:pt x="48" y="18"/>
                    </a:lnTo>
                    <a:lnTo>
                      <a:pt x="76" y="9"/>
                    </a:lnTo>
                    <a:lnTo>
                      <a:pt x="106" y="0"/>
                    </a:lnTo>
                    <a:lnTo>
                      <a:pt x="134" y="0"/>
                    </a:lnTo>
                    <a:lnTo>
                      <a:pt x="163" y="0"/>
                    </a:lnTo>
                    <a:lnTo>
                      <a:pt x="201" y="0"/>
                    </a:lnTo>
                    <a:lnTo>
                      <a:pt x="220" y="9"/>
                    </a:lnTo>
                    <a:lnTo>
                      <a:pt x="269" y="37"/>
                    </a:lnTo>
                    <a:lnTo>
                      <a:pt x="297" y="67"/>
                    </a:lnTo>
                    <a:lnTo>
                      <a:pt x="336" y="95"/>
                    </a:lnTo>
                    <a:lnTo>
                      <a:pt x="374" y="114"/>
                    </a:lnTo>
                    <a:lnTo>
                      <a:pt x="403" y="143"/>
                    </a:lnTo>
                    <a:lnTo>
                      <a:pt x="441" y="172"/>
                    </a:lnTo>
                    <a:lnTo>
                      <a:pt x="480" y="191"/>
                    </a:lnTo>
                    <a:lnTo>
                      <a:pt x="518" y="211"/>
                    </a:lnTo>
                    <a:close/>
                  </a:path>
                </a:pathLst>
              </a:custGeom>
              <a:solidFill>
                <a:srgbClr val="E5E5E5"/>
              </a:solidFill>
              <a:ln w="9525">
                <a:noFill/>
                <a:round/>
                <a:headEnd/>
                <a:tailEnd/>
              </a:ln>
            </p:spPr>
            <p:txBody>
              <a:bodyPr>
                <a:prstTxWarp prst="textNoShape">
                  <a:avLst/>
                </a:prstTxWarp>
              </a:bodyPr>
              <a:lstStyle/>
              <a:p>
                <a:endParaRPr lang="en-US"/>
              </a:p>
            </p:txBody>
          </p:sp>
          <p:sp>
            <p:nvSpPr>
              <p:cNvPr id="67988" name="Freeform 841"/>
              <p:cNvSpPr>
                <a:spLocks noChangeAspect="1"/>
              </p:cNvSpPr>
              <p:nvPr/>
            </p:nvSpPr>
            <p:spPr bwMode="auto">
              <a:xfrm>
                <a:off x="2195" y="3240"/>
                <a:ext cx="130" cy="111"/>
              </a:xfrm>
              <a:custGeom>
                <a:avLst/>
                <a:gdLst>
                  <a:gd name="T0" fmla="*/ 652 w 652"/>
                  <a:gd name="T1" fmla="*/ 48 h 556"/>
                  <a:gd name="T2" fmla="*/ 623 w 652"/>
                  <a:gd name="T3" fmla="*/ 106 h 556"/>
                  <a:gd name="T4" fmla="*/ 594 w 652"/>
                  <a:gd name="T5" fmla="*/ 143 h 556"/>
                  <a:gd name="T6" fmla="*/ 546 w 652"/>
                  <a:gd name="T7" fmla="*/ 192 h 556"/>
                  <a:gd name="T8" fmla="*/ 498 w 652"/>
                  <a:gd name="T9" fmla="*/ 220 h 556"/>
                  <a:gd name="T10" fmla="*/ 450 w 652"/>
                  <a:gd name="T11" fmla="*/ 259 h 556"/>
                  <a:gd name="T12" fmla="*/ 393 w 652"/>
                  <a:gd name="T13" fmla="*/ 297 h 556"/>
                  <a:gd name="T14" fmla="*/ 344 w 652"/>
                  <a:gd name="T15" fmla="*/ 336 h 556"/>
                  <a:gd name="T16" fmla="*/ 297 w 652"/>
                  <a:gd name="T17" fmla="*/ 373 h 556"/>
                  <a:gd name="T18" fmla="*/ 325 w 652"/>
                  <a:gd name="T19" fmla="*/ 403 h 556"/>
                  <a:gd name="T20" fmla="*/ 364 w 652"/>
                  <a:gd name="T21" fmla="*/ 422 h 556"/>
                  <a:gd name="T22" fmla="*/ 402 w 652"/>
                  <a:gd name="T23" fmla="*/ 431 h 556"/>
                  <a:gd name="T24" fmla="*/ 450 w 652"/>
                  <a:gd name="T25" fmla="*/ 450 h 556"/>
                  <a:gd name="T26" fmla="*/ 479 w 652"/>
                  <a:gd name="T27" fmla="*/ 461 h 556"/>
                  <a:gd name="T28" fmla="*/ 518 w 652"/>
                  <a:gd name="T29" fmla="*/ 479 h 556"/>
                  <a:gd name="T30" fmla="*/ 537 w 652"/>
                  <a:gd name="T31" fmla="*/ 517 h 556"/>
                  <a:gd name="T32" fmla="*/ 537 w 652"/>
                  <a:gd name="T33" fmla="*/ 556 h 556"/>
                  <a:gd name="T34" fmla="*/ 488 w 652"/>
                  <a:gd name="T35" fmla="*/ 556 h 556"/>
                  <a:gd name="T36" fmla="*/ 432 w 652"/>
                  <a:gd name="T37" fmla="*/ 556 h 556"/>
                  <a:gd name="T38" fmla="*/ 383 w 652"/>
                  <a:gd name="T39" fmla="*/ 547 h 556"/>
                  <a:gd name="T40" fmla="*/ 335 w 652"/>
                  <a:gd name="T41" fmla="*/ 528 h 556"/>
                  <a:gd name="T42" fmla="*/ 288 w 652"/>
                  <a:gd name="T43" fmla="*/ 517 h 556"/>
                  <a:gd name="T44" fmla="*/ 230 w 652"/>
                  <a:gd name="T45" fmla="*/ 508 h 556"/>
                  <a:gd name="T46" fmla="*/ 182 w 652"/>
                  <a:gd name="T47" fmla="*/ 498 h 556"/>
                  <a:gd name="T48" fmla="*/ 114 w 652"/>
                  <a:gd name="T49" fmla="*/ 498 h 556"/>
                  <a:gd name="T50" fmla="*/ 105 w 652"/>
                  <a:gd name="T51" fmla="*/ 489 h 556"/>
                  <a:gd name="T52" fmla="*/ 95 w 652"/>
                  <a:gd name="T53" fmla="*/ 489 h 556"/>
                  <a:gd name="T54" fmla="*/ 77 w 652"/>
                  <a:gd name="T55" fmla="*/ 479 h 556"/>
                  <a:gd name="T56" fmla="*/ 66 w 652"/>
                  <a:gd name="T57" fmla="*/ 479 h 556"/>
                  <a:gd name="T58" fmla="*/ 47 w 652"/>
                  <a:gd name="T59" fmla="*/ 470 h 556"/>
                  <a:gd name="T60" fmla="*/ 38 w 652"/>
                  <a:gd name="T61" fmla="*/ 470 h 556"/>
                  <a:gd name="T62" fmla="*/ 19 w 652"/>
                  <a:gd name="T63" fmla="*/ 470 h 556"/>
                  <a:gd name="T64" fmla="*/ 0 w 652"/>
                  <a:gd name="T65" fmla="*/ 470 h 556"/>
                  <a:gd name="T66" fmla="*/ 0 w 652"/>
                  <a:gd name="T67" fmla="*/ 450 h 556"/>
                  <a:gd name="T68" fmla="*/ 9 w 652"/>
                  <a:gd name="T69" fmla="*/ 431 h 556"/>
                  <a:gd name="T70" fmla="*/ 19 w 652"/>
                  <a:gd name="T71" fmla="*/ 412 h 556"/>
                  <a:gd name="T72" fmla="*/ 28 w 652"/>
                  <a:gd name="T73" fmla="*/ 393 h 556"/>
                  <a:gd name="T74" fmla="*/ 47 w 652"/>
                  <a:gd name="T75" fmla="*/ 373 h 556"/>
                  <a:gd name="T76" fmla="*/ 66 w 652"/>
                  <a:gd name="T77" fmla="*/ 364 h 556"/>
                  <a:gd name="T78" fmla="*/ 86 w 652"/>
                  <a:gd name="T79" fmla="*/ 354 h 556"/>
                  <a:gd name="T80" fmla="*/ 105 w 652"/>
                  <a:gd name="T81" fmla="*/ 345 h 556"/>
                  <a:gd name="T82" fmla="*/ 144 w 652"/>
                  <a:gd name="T83" fmla="*/ 345 h 556"/>
                  <a:gd name="T84" fmla="*/ 172 w 652"/>
                  <a:gd name="T85" fmla="*/ 345 h 556"/>
                  <a:gd name="T86" fmla="*/ 191 w 652"/>
                  <a:gd name="T87" fmla="*/ 326 h 556"/>
                  <a:gd name="T88" fmla="*/ 220 w 652"/>
                  <a:gd name="T89" fmla="*/ 306 h 556"/>
                  <a:gd name="T90" fmla="*/ 239 w 652"/>
                  <a:gd name="T91" fmla="*/ 278 h 556"/>
                  <a:gd name="T92" fmla="*/ 258 w 652"/>
                  <a:gd name="T93" fmla="*/ 259 h 556"/>
                  <a:gd name="T94" fmla="*/ 288 w 652"/>
                  <a:gd name="T95" fmla="*/ 239 h 556"/>
                  <a:gd name="T96" fmla="*/ 316 w 652"/>
                  <a:gd name="T97" fmla="*/ 220 h 556"/>
                  <a:gd name="T98" fmla="*/ 364 w 652"/>
                  <a:gd name="T99" fmla="*/ 192 h 556"/>
                  <a:gd name="T100" fmla="*/ 402 w 652"/>
                  <a:gd name="T101" fmla="*/ 153 h 556"/>
                  <a:gd name="T102" fmla="*/ 441 w 652"/>
                  <a:gd name="T103" fmla="*/ 95 h 556"/>
                  <a:gd name="T104" fmla="*/ 479 w 652"/>
                  <a:gd name="T105" fmla="*/ 48 h 556"/>
                  <a:gd name="T106" fmla="*/ 518 w 652"/>
                  <a:gd name="T107" fmla="*/ 18 h 556"/>
                  <a:gd name="T108" fmla="*/ 565 w 652"/>
                  <a:gd name="T109" fmla="*/ 0 h 556"/>
                  <a:gd name="T110" fmla="*/ 585 w 652"/>
                  <a:gd name="T111" fmla="*/ 0 h 556"/>
                  <a:gd name="T112" fmla="*/ 604 w 652"/>
                  <a:gd name="T113" fmla="*/ 0 h 556"/>
                  <a:gd name="T114" fmla="*/ 632 w 652"/>
                  <a:gd name="T115" fmla="*/ 18 h 556"/>
                  <a:gd name="T116" fmla="*/ 652 w 652"/>
                  <a:gd name="T117" fmla="*/ 48 h 55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652"/>
                  <a:gd name="T178" fmla="*/ 0 h 556"/>
                  <a:gd name="T179" fmla="*/ 652 w 652"/>
                  <a:gd name="T180" fmla="*/ 556 h 55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652" h="556">
                    <a:moveTo>
                      <a:pt x="652" y="48"/>
                    </a:moveTo>
                    <a:lnTo>
                      <a:pt x="623" y="106"/>
                    </a:lnTo>
                    <a:lnTo>
                      <a:pt x="594" y="143"/>
                    </a:lnTo>
                    <a:lnTo>
                      <a:pt x="546" y="192"/>
                    </a:lnTo>
                    <a:lnTo>
                      <a:pt x="498" y="220"/>
                    </a:lnTo>
                    <a:lnTo>
                      <a:pt x="450" y="259"/>
                    </a:lnTo>
                    <a:lnTo>
                      <a:pt x="393" y="297"/>
                    </a:lnTo>
                    <a:lnTo>
                      <a:pt x="344" y="336"/>
                    </a:lnTo>
                    <a:lnTo>
                      <a:pt x="297" y="373"/>
                    </a:lnTo>
                    <a:lnTo>
                      <a:pt x="325" y="403"/>
                    </a:lnTo>
                    <a:lnTo>
                      <a:pt x="364" y="422"/>
                    </a:lnTo>
                    <a:lnTo>
                      <a:pt x="402" y="431"/>
                    </a:lnTo>
                    <a:lnTo>
                      <a:pt x="450" y="450"/>
                    </a:lnTo>
                    <a:lnTo>
                      <a:pt x="479" y="461"/>
                    </a:lnTo>
                    <a:lnTo>
                      <a:pt x="518" y="479"/>
                    </a:lnTo>
                    <a:lnTo>
                      <a:pt x="537" y="517"/>
                    </a:lnTo>
                    <a:lnTo>
                      <a:pt x="537" y="556"/>
                    </a:lnTo>
                    <a:lnTo>
                      <a:pt x="488" y="556"/>
                    </a:lnTo>
                    <a:lnTo>
                      <a:pt x="432" y="556"/>
                    </a:lnTo>
                    <a:lnTo>
                      <a:pt x="383" y="547"/>
                    </a:lnTo>
                    <a:lnTo>
                      <a:pt x="335" y="528"/>
                    </a:lnTo>
                    <a:lnTo>
                      <a:pt x="288" y="517"/>
                    </a:lnTo>
                    <a:lnTo>
                      <a:pt x="230" y="508"/>
                    </a:lnTo>
                    <a:lnTo>
                      <a:pt x="182" y="498"/>
                    </a:lnTo>
                    <a:lnTo>
                      <a:pt x="114" y="498"/>
                    </a:lnTo>
                    <a:lnTo>
                      <a:pt x="105" y="489"/>
                    </a:lnTo>
                    <a:lnTo>
                      <a:pt x="95" y="489"/>
                    </a:lnTo>
                    <a:lnTo>
                      <a:pt x="77" y="479"/>
                    </a:lnTo>
                    <a:lnTo>
                      <a:pt x="66" y="479"/>
                    </a:lnTo>
                    <a:lnTo>
                      <a:pt x="47" y="470"/>
                    </a:lnTo>
                    <a:lnTo>
                      <a:pt x="38" y="470"/>
                    </a:lnTo>
                    <a:lnTo>
                      <a:pt x="19" y="470"/>
                    </a:lnTo>
                    <a:lnTo>
                      <a:pt x="0" y="470"/>
                    </a:lnTo>
                    <a:lnTo>
                      <a:pt x="0" y="450"/>
                    </a:lnTo>
                    <a:lnTo>
                      <a:pt x="9" y="431"/>
                    </a:lnTo>
                    <a:lnTo>
                      <a:pt x="19" y="412"/>
                    </a:lnTo>
                    <a:lnTo>
                      <a:pt x="28" y="393"/>
                    </a:lnTo>
                    <a:lnTo>
                      <a:pt x="47" y="373"/>
                    </a:lnTo>
                    <a:lnTo>
                      <a:pt x="66" y="364"/>
                    </a:lnTo>
                    <a:lnTo>
                      <a:pt x="86" y="354"/>
                    </a:lnTo>
                    <a:lnTo>
                      <a:pt x="105" y="345"/>
                    </a:lnTo>
                    <a:lnTo>
                      <a:pt x="144" y="345"/>
                    </a:lnTo>
                    <a:lnTo>
                      <a:pt x="172" y="345"/>
                    </a:lnTo>
                    <a:lnTo>
                      <a:pt x="191" y="326"/>
                    </a:lnTo>
                    <a:lnTo>
                      <a:pt x="220" y="306"/>
                    </a:lnTo>
                    <a:lnTo>
                      <a:pt x="239" y="278"/>
                    </a:lnTo>
                    <a:lnTo>
                      <a:pt x="258" y="259"/>
                    </a:lnTo>
                    <a:lnTo>
                      <a:pt x="288" y="239"/>
                    </a:lnTo>
                    <a:lnTo>
                      <a:pt x="316" y="220"/>
                    </a:lnTo>
                    <a:lnTo>
                      <a:pt x="364" y="192"/>
                    </a:lnTo>
                    <a:lnTo>
                      <a:pt x="402" y="153"/>
                    </a:lnTo>
                    <a:lnTo>
                      <a:pt x="441" y="95"/>
                    </a:lnTo>
                    <a:lnTo>
                      <a:pt x="479" y="48"/>
                    </a:lnTo>
                    <a:lnTo>
                      <a:pt x="518" y="18"/>
                    </a:lnTo>
                    <a:lnTo>
                      <a:pt x="565" y="0"/>
                    </a:lnTo>
                    <a:lnTo>
                      <a:pt x="585" y="0"/>
                    </a:lnTo>
                    <a:lnTo>
                      <a:pt x="604" y="0"/>
                    </a:lnTo>
                    <a:lnTo>
                      <a:pt x="632" y="18"/>
                    </a:lnTo>
                    <a:lnTo>
                      <a:pt x="652" y="48"/>
                    </a:lnTo>
                    <a:close/>
                  </a:path>
                </a:pathLst>
              </a:custGeom>
              <a:solidFill>
                <a:srgbClr val="0F3D26"/>
              </a:solidFill>
              <a:ln w="9525">
                <a:noFill/>
                <a:round/>
                <a:headEnd/>
                <a:tailEnd/>
              </a:ln>
            </p:spPr>
            <p:txBody>
              <a:bodyPr>
                <a:prstTxWarp prst="textNoShape">
                  <a:avLst/>
                </a:prstTxWarp>
              </a:bodyPr>
              <a:lstStyle/>
              <a:p>
                <a:endParaRPr lang="en-US"/>
              </a:p>
            </p:txBody>
          </p:sp>
          <p:sp>
            <p:nvSpPr>
              <p:cNvPr id="67989" name="Freeform 842"/>
              <p:cNvSpPr>
                <a:spLocks noChangeAspect="1"/>
              </p:cNvSpPr>
              <p:nvPr/>
            </p:nvSpPr>
            <p:spPr bwMode="auto">
              <a:xfrm>
                <a:off x="1563" y="3249"/>
                <a:ext cx="1782" cy="522"/>
              </a:xfrm>
              <a:custGeom>
                <a:avLst/>
                <a:gdLst>
                  <a:gd name="T0" fmla="*/ 8785 w 8910"/>
                  <a:gd name="T1" fmla="*/ 134 h 2608"/>
                  <a:gd name="T2" fmla="*/ 8536 w 8910"/>
                  <a:gd name="T3" fmla="*/ 249 h 2608"/>
                  <a:gd name="T4" fmla="*/ 8075 w 8910"/>
                  <a:gd name="T5" fmla="*/ 402 h 2608"/>
                  <a:gd name="T6" fmla="*/ 7731 w 8910"/>
                  <a:gd name="T7" fmla="*/ 518 h 2608"/>
                  <a:gd name="T8" fmla="*/ 7432 w 8910"/>
                  <a:gd name="T9" fmla="*/ 594 h 2608"/>
                  <a:gd name="T10" fmla="*/ 7299 w 8910"/>
                  <a:gd name="T11" fmla="*/ 633 h 2608"/>
                  <a:gd name="T12" fmla="*/ 7068 w 8910"/>
                  <a:gd name="T13" fmla="*/ 690 h 2608"/>
                  <a:gd name="T14" fmla="*/ 6733 w 8910"/>
                  <a:gd name="T15" fmla="*/ 805 h 2608"/>
                  <a:gd name="T16" fmla="*/ 6512 w 8910"/>
                  <a:gd name="T17" fmla="*/ 872 h 2608"/>
                  <a:gd name="T18" fmla="*/ 6330 w 8910"/>
                  <a:gd name="T19" fmla="*/ 921 h 2608"/>
                  <a:gd name="T20" fmla="*/ 6081 w 8910"/>
                  <a:gd name="T21" fmla="*/ 1016 h 2608"/>
                  <a:gd name="T22" fmla="*/ 5927 w 8910"/>
                  <a:gd name="T23" fmla="*/ 1065 h 2608"/>
                  <a:gd name="T24" fmla="*/ 5821 w 8910"/>
                  <a:gd name="T25" fmla="*/ 1074 h 2608"/>
                  <a:gd name="T26" fmla="*/ 5601 w 8910"/>
                  <a:gd name="T27" fmla="*/ 1151 h 2608"/>
                  <a:gd name="T28" fmla="*/ 5429 w 8910"/>
                  <a:gd name="T29" fmla="*/ 1218 h 2608"/>
                  <a:gd name="T30" fmla="*/ 5323 w 8910"/>
                  <a:gd name="T31" fmla="*/ 1237 h 2608"/>
                  <a:gd name="T32" fmla="*/ 5141 w 8910"/>
                  <a:gd name="T33" fmla="*/ 1313 h 2608"/>
                  <a:gd name="T34" fmla="*/ 4814 w 8910"/>
                  <a:gd name="T35" fmla="*/ 1400 h 2608"/>
                  <a:gd name="T36" fmla="*/ 4115 w 8910"/>
                  <a:gd name="T37" fmla="*/ 1601 h 2608"/>
                  <a:gd name="T38" fmla="*/ 3779 w 8910"/>
                  <a:gd name="T39" fmla="*/ 1697 h 2608"/>
                  <a:gd name="T40" fmla="*/ 3693 w 8910"/>
                  <a:gd name="T41" fmla="*/ 1755 h 2608"/>
                  <a:gd name="T42" fmla="*/ 3510 w 8910"/>
                  <a:gd name="T43" fmla="*/ 1793 h 2608"/>
                  <a:gd name="T44" fmla="*/ 3289 w 8910"/>
                  <a:gd name="T45" fmla="*/ 1870 h 2608"/>
                  <a:gd name="T46" fmla="*/ 2983 w 8910"/>
                  <a:gd name="T47" fmla="*/ 1917 h 2608"/>
                  <a:gd name="T48" fmla="*/ 2648 w 8910"/>
                  <a:gd name="T49" fmla="*/ 2004 h 2608"/>
                  <a:gd name="T50" fmla="*/ 2293 w 8910"/>
                  <a:gd name="T51" fmla="*/ 2109 h 2608"/>
                  <a:gd name="T52" fmla="*/ 1832 w 8910"/>
                  <a:gd name="T53" fmla="*/ 2234 h 2608"/>
                  <a:gd name="T54" fmla="*/ 1362 w 8910"/>
                  <a:gd name="T55" fmla="*/ 2320 h 2608"/>
                  <a:gd name="T56" fmla="*/ 873 w 8910"/>
                  <a:gd name="T57" fmla="*/ 2436 h 2608"/>
                  <a:gd name="T58" fmla="*/ 576 w 8910"/>
                  <a:gd name="T59" fmla="*/ 2532 h 2608"/>
                  <a:gd name="T60" fmla="*/ 288 w 8910"/>
                  <a:gd name="T61" fmla="*/ 2608 h 2608"/>
                  <a:gd name="T62" fmla="*/ 58 w 8910"/>
                  <a:gd name="T63" fmla="*/ 2608 h 2608"/>
                  <a:gd name="T64" fmla="*/ 0 w 8910"/>
                  <a:gd name="T65" fmla="*/ 2522 h 2608"/>
                  <a:gd name="T66" fmla="*/ 134 w 8910"/>
                  <a:gd name="T67" fmla="*/ 2474 h 2608"/>
                  <a:gd name="T68" fmla="*/ 239 w 8910"/>
                  <a:gd name="T69" fmla="*/ 2455 h 2608"/>
                  <a:gd name="T70" fmla="*/ 336 w 8910"/>
                  <a:gd name="T71" fmla="*/ 2445 h 2608"/>
                  <a:gd name="T72" fmla="*/ 700 w 8910"/>
                  <a:gd name="T73" fmla="*/ 2320 h 2608"/>
                  <a:gd name="T74" fmla="*/ 1199 w 8910"/>
                  <a:gd name="T75" fmla="*/ 2186 h 2608"/>
                  <a:gd name="T76" fmla="*/ 1870 w 8910"/>
                  <a:gd name="T77" fmla="*/ 2014 h 2608"/>
                  <a:gd name="T78" fmla="*/ 2407 w 8910"/>
                  <a:gd name="T79" fmla="*/ 1879 h 2608"/>
                  <a:gd name="T80" fmla="*/ 2859 w 8910"/>
                  <a:gd name="T81" fmla="*/ 1717 h 2608"/>
                  <a:gd name="T82" fmla="*/ 3040 w 8910"/>
                  <a:gd name="T83" fmla="*/ 1687 h 2608"/>
                  <a:gd name="T84" fmla="*/ 3233 w 8910"/>
                  <a:gd name="T85" fmla="*/ 1640 h 2608"/>
                  <a:gd name="T86" fmla="*/ 3481 w 8910"/>
                  <a:gd name="T87" fmla="*/ 1553 h 2608"/>
                  <a:gd name="T88" fmla="*/ 3683 w 8910"/>
                  <a:gd name="T89" fmla="*/ 1534 h 2608"/>
                  <a:gd name="T90" fmla="*/ 4038 w 8910"/>
                  <a:gd name="T91" fmla="*/ 1371 h 2608"/>
                  <a:gd name="T92" fmla="*/ 4421 w 8910"/>
                  <a:gd name="T93" fmla="*/ 1265 h 2608"/>
                  <a:gd name="T94" fmla="*/ 4757 w 8910"/>
                  <a:gd name="T95" fmla="*/ 1189 h 2608"/>
                  <a:gd name="T96" fmla="*/ 4863 w 8910"/>
                  <a:gd name="T97" fmla="*/ 1160 h 2608"/>
                  <a:gd name="T98" fmla="*/ 5074 w 8910"/>
                  <a:gd name="T99" fmla="*/ 1084 h 2608"/>
                  <a:gd name="T100" fmla="*/ 5380 w 8910"/>
                  <a:gd name="T101" fmla="*/ 968 h 2608"/>
                  <a:gd name="T102" fmla="*/ 5668 w 8910"/>
                  <a:gd name="T103" fmla="*/ 882 h 2608"/>
                  <a:gd name="T104" fmla="*/ 6042 w 8910"/>
                  <a:gd name="T105" fmla="*/ 796 h 2608"/>
                  <a:gd name="T106" fmla="*/ 6541 w 8910"/>
                  <a:gd name="T107" fmla="*/ 633 h 2608"/>
                  <a:gd name="T108" fmla="*/ 7221 w 8910"/>
                  <a:gd name="T109" fmla="*/ 431 h 2608"/>
                  <a:gd name="T110" fmla="*/ 7845 w 8910"/>
                  <a:gd name="T111" fmla="*/ 249 h 2608"/>
                  <a:gd name="T112" fmla="*/ 8095 w 8910"/>
                  <a:gd name="T113" fmla="*/ 172 h 2608"/>
                  <a:gd name="T114" fmla="*/ 8449 w 8910"/>
                  <a:gd name="T115" fmla="*/ 77 h 2608"/>
                  <a:gd name="T116" fmla="*/ 8881 w 8910"/>
                  <a:gd name="T117" fmla="*/ 0 h 2608"/>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8910"/>
                  <a:gd name="T178" fmla="*/ 0 h 2608"/>
                  <a:gd name="T179" fmla="*/ 8910 w 8910"/>
                  <a:gd name="T180" fmla="*/ 2608 h 2608"/>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8910" h="2608">
                    <a:moveTo>
                      <a:pt x="8910" y="28"/>
                    </a:moveTo>
                    <a:lnTo>
                      <a:pt x="8890" y="67"/>
                    </a:lnTo>
                    <a:lnTo>
                      <a:pt x="8862" y="95"/>
                    </a:lnTo>
                    <a:lnTo>
                      <a:pt x="8833" y="114"/>
                    </a:lnTo>
                    <a:lnTo>
                      <a:pt x="8785" y="134"/>
                    </a:lnTo>
                    <a:lnTo>
                      <a:pt x="8746" y="153"/>
                    </a:lnTo>
                    <a:lnTo>
                      <a:pt x="8699" y="163"/>
                    </a:lnTo>
                    <a:lnTo>
                      <a:pt x="8660" y="182"/>
                    </a:lnTo>
                    <a:lnTo>
                      <a:pt x="8622" y="211"/>
                    </a:lnTo>
                    <a:lnTo>
                      <a:pt x="8536" y="249"/>
                    </a:lnTo>
                    <a:lnTo>
                      <a:pt x="8440" y="278"/>
                    </a:lnTo>
                    <a:lnTo>
                      <a:pt x="8353" y="306"/>
                    </a:lnTo>
                    <a:lnTo>
                      <a:pt x="8258" y="336"/>
                    </a:lnTo>
                    <a:lnTo>
                      <a:pt x="8172" y="374"/>
                    </a:lnTo>
                    <a:lnTo>
                      <a:pt x="8075" y="402"/>
                    </a:lnTo>
                    <a:lnTo>
                      <a:pt x="7989" y="450"/>
                    </a:lnTo>
                    <a:lnTo>
                      <a:pt x="7903" y="499"/>
                    </a:lnTo>
                    <a:lnTo>
                      <a:pt x="7845" y="489"/>
                    </a:lnTo>
                    <a:lnTo>
                      <a:pt x="7787" y="499"/>
                    </a:lnTo>
                    <a:lnTo>
                      <a:pt x="7731" y="518"/>
                    </a:lnTo>
                    <a:lnTo>
                      <a:pt x="7673" y="536"/>
                    </a:lnTo>
                    <a:lnTo>
                      <a:pt x="7615" y="556"/>
                    </a:lnTo>
                    <a:lnTo>
                      <a:pt x="7557" y="575"/>
                    </a:lnTo>
                    <a:lnTo>
                      <a:pt x="7500" y="585"/>
                    </a:lnTo>
                    <a:lnTo>
                      <a:pt x="7432" y="594"/>
                    </a:lnTo>
                    <a:lnTo>
                      <a:pt x="7414" y="613"/>
                    </a:lnTo>
                    <a:lnTo>
                      <a:pt x="7385" y="624"/>
                    </a:lnTo>
                    <a:lnTo>
                      <a:pt x="7356" y="624"/>
                    </a:lnTo>
                    <a:lnTo>
                      <a:pt x="7327" y="633"/>
                    </a:lnTo>
                    <a:lnTo>
                      <a:pt x="7299" y="633"/>
                    </a:lnTo>
                    <a:lnTo>
                      <a:pt x="7270" y="642"/>
                    </a:lnTo>
                    <a:lnTo>
                      <a:pt x="7251" y="661"/>
                    </a:lnTo>
                    <a:lnTo>
                      <a:pt x="7241" y="680"/>
                    </a:lnTo>
                    <a:lnTo>
                      <a:pt x="7155" y="680"/>
                    </a:lnTo>
                    <a:lnTo>
                      <a:pt x="7068" y="690"/>
                    </a:lnTo>
                    <a:lnTo>
                      <a:pt x="7002" y="700"/>
                    </a:lnTo>
                    <a:lnTo>
                      <a:pt x="6935" y="719"/>
                    </a:lnTo>
                    <a:lnTo>
                      <a:pt x="6867" y="738"/>
                    </a:lnTo>
                    <a:lnTo>
                      <a:pt x="6800" y="766"/>
                    </a:lnTo>
                    <a:lnTo>
                      <a:pt x="6733" y="805"/>
                    </a:lnTo>
                    <a:lnTo>
                      <a:pt x="6675" y="854"/>
                    </a:lnTo>
                    <a:lnTo>
                      <a:pt x="6627" y="844"/>
                    </a:lnTo>
                    <a:lnTo>
                      <a:pt x="6589" y="844"/>
                    </a:lnTo>
                    <a:lnTo>
                      <a:pt x="6550" y="854"/>
                    </a:lnTo>
                    <a:lnTo>
                      <a:pt x="6512" y="872"/>
                    </a:lnTo>
                    <a:lnTo>
                      <a:pt x="6483" y="891"/>
                    </a:lnTo>
                    <a:lnTo>
                      <a:pt x="6445" y="901"/>
                    </a:lnTo>
                    <a:lnTo>
                      <a:pt x="6416" y="901"/>
                    </a:lnTo>
                    <a:lnTo>
                      <a:pt x="6378" y="891"/>
                    </a:lnTo>
                    <a:lnTo>
                      <a:pt x="6330" y="921"/>
                    </a:lnTo>
                    <a:lnTo>
                      <a:pt x="6282" y="949"/>
                    </a:lnTo>
                    <a:lnTo>
                      <a:pt x="6234" y="968"/>
                    </a:lnTo>
                    <a:lnTo>
                      <a:pt x="6186" y="988"/>
                    </a:lnTo>
                    <a:lnTo>
                      <a:pt x="6139" y="1007"/>
                    </a:lnTo>
                    <a:lnTo>
                      <a:pt x="6081" y="1016"/>
                    </a:lnTo>
                    <a:lnTo>
                      <a:pt x="6032" y="1026"/>
                    </a:lnTo>
                    <a:lnTo>
                      <a:pt x="5975" y="1035"/>
                    </a:lnTo>
                    <a:lnTo>
                      <a:pt x="5965" y="1045"/>
                    </a:lnTo>
                    <a:lnTo>
                      <a:pt x="5946" y="1054"/>
                    </a:lnTo>
                    <a:lnTo>
                      <a:pt x="5927" y="1065"/>
                    </a:lnTo>
                    <a:lnTo>
                      <a:pt x="5909" y="1065"/>
                    </a:lnTo>
                    <a:lnTo>
                      <a:pt x="5879" y="1065"/>
                    </a:lnTo>
                    <a:lnTo>
                      <a:pt x="5860" y="1065"/>
                    </a:lnTo>
                    <a:lnTo>
                      <a:pt x="5840" y="1065"/>
                    </a:lnTo>
                    <a:lnTo>
                      <a:pt x="5821" y="1074"/>
                    </a:lnTo>
                    <a:lnTo>
                      <a:pt x="5774" y="1093"/>
                    </a:lnTo>
                    <a:lnTo>
                      <a:pt x="5735" y="1112"/>
                    </a:lnTo>
                    <a:lnTo>
                      <a:pt x="5687" y="1121"/>
                    </a:lnTo>
                    <a:lnTo>
                      <a:pt x="5640" y="1141"/>
                    </a:lnTo>
                    <a:lnTo>
                      <a:pt x="5601" y="1151"/>
                    </a:lnTo>
                    <a:lnTo>
                      <a:pt x="5554" y="1170"/>
                    </a:lnTo>
                    <a:lnTo>
                      <a:pt x="5515" y="1189"/>
                    </a:lnTo>
                    <a:lnTo>
                      <a:pt x="5466" y="1218"/>
                    </a:lnTo>
                    <a:lnTo>
                      <a:pt x="5448" y="1218"/>
                    </a:lnTo>
                    <a:lnTo>
                      <a:pt x="5429" y="1218"/>
                    </a:lnTo>
                    <a:lnTo>
                      <a:pt x="5399" y="1218"/>
                    </a:lnTo>
                    <a:lnTo>
                      <a:pt x="5380" y="1218"/>
                    </a:lnTo>
                    <a:lnTo>
                      <a:pt x="5361" y="1218"/>
                    </a:lnTo>
                    <a:lnTo>
                      <a:pt x="5342" y="1227"/>
                    </a:lnTo>
                    <a:lnTo>
                      <a:pt x="5323" y="1237"/>
                    </a:lnTo>
                    <a:lnTo>
                      <a:pt x="5313" y="1265"/>
                    </a:lnTo>
                    <a:lnTo>
                      <a:pt x="5266" y="1256"/>
                    </a:lnTo>
                    <a:lnTo>
                      <a:pt x="5217" y="1276"/>
                    </a:lnTo>
                    <a:lnTo>
                      <a:pt x="5179" y="1295"/>
                    </a:lnTo>
                    <a:lnTo>
                      <a:pt x="5141" y="1313"/>
                    </a:lnTo>
                    <a:lnTo>
                      <a:pt x="5102" y="1343"/>
                    </a:lnTo>
                    <a:lnTo>
                      <a:pt x="5055" y="1362"/>
                    </a:lnTo>
                    <a:lnTo>
                      <a:pt x="5006" y="1362"/>
                    </a:lnTo>
                    <a:lnTo>
                      <a:pt x="4958" y="1362"/>
                    </a:lnTo>
                    <a:lnTo>
                      <a:pt x="4814" y="1400"/>
                    </a:lnTo>
                    <a:lnTo>
                      <a:pt x="4681" y="1438"/>
                    </a:lnTo>
                    <a:lnTo>
                      <a:pt x="4537" y="1476"/>
                    </a:lnTo>
                    <a:lnTo>
                      <a:pt x="4393" y="1515"/>
                    </a:lnTo>
                    <a:lnTo>
                      <a:pt x="4259" y="1553"/>
                    </a:lnTo>
                    <a:lnTo>
                      <a:pt x="4115" y="1601"/>
                    </a:lnTo>
                    <a:lnTo>
                      <a:pt x="3980" y="1659"/>
                    </a:lnTo>
                    <a:lnTo>
                      <a:pt x="3836" y="1717"/>
                    </a:lnTo>
                    <a:lnTo>
                      <a:pt x="3818" y="1697"/>
                    </a:lnTo>
                    <a:lnTo>
                      <a:pt x="3798" y="1697"/>
                    </a:lnTo>
                    <a:lnTo>
                      <a:pt x="3779" y="1697"/>
                    </a:lnTo>
                    <a:lnTo>
                      <a:pt x="3760" y="1717"/>
                    </a:lnTo>
                    <a:lnTo>
                      <a:pt x="3741" y="1726"/>
                    </a:lnTo>
                    <a:lnTo>
                      <a:pt x="3730" y="1736"/>
                    </a:lnTo>
                    <a:lnTo>
                      <a:pt x="3711" y="1755"/>
                    </a:lnTo>
                    <a:lnTo>
                      <a:pt x="3693" y="1755"/>
                    </a:lnTo>
                    <a:lnTo>
                      <a:pt x="3683" y="1745"/>
                    </a:lnTo>
                    <a:lnTo>
                      <a:pt x="3644" y="1764"/>
                    </a:lnTo>
                    <a:lnTo>
                      <a:pt x="3606" y="1773"/>
                    </a:lnTo>
                    <a:lnTo>
                      <a:pt x="3558" y="1784"/>
                    </a:lnTo>
                    <a:lnTo>
                      <a:pt x="3510" y="1793"/>
                    </a:lnTo>
                    <a:lnTo>
                      <a:pt x="3472" y="1793"/>
                    </a:lnTo>
                    <a:lnTo>
                      <a:pt x="3424" y="1812"/>
                    </a:lnTo>
                    <a:lnTo>
                      <a:pt x="3386" y="1831"/>
                    </a:lnTo>
                    <a:lnTo>
                      <a:pt x="3357" y="1870"/>
                    </a:lnTo>
                    <a:lnTo>
                      <a:pt x="3289" y="1870"/>
                    </a:lnTo>
                    <a:lnTo>
                      <a:pt x="3233" y="1879"/>
                    </a:lnTo>
                    <a:lnTo>
                      <a:pt x="3165" y="1889"/>
                    </a:lnTo>
                    <a:lnTo>
                      <a:pt x="3108" y="1898"/>
                    </a:lnTo>
                    <a:lnTo>
                      <a:pt x="3050" y="1908"/>
                    </a:lnTo>
                    <a:lnTo>
                      <a:pt x="2983" y="1917"/>
                    </a:lnTo>
                    <a:lnTo>
                      <a:pt x="2934" y="1947"/>
                    </a:lnTo>
                    <a:lnTo>
                      <a:pt x="2878" y="1966"/>
                    </a:lnTo>
                    <a:lnTo>
                      <a:pt x="2801" y="1975"/>
                    </a:lnTo>
                    <a:lnTo>
                      <a:pt x="2724" y="1984"/>
                    </a:lnTo>
                    <a:lnTo>
                      <a:pt x="2648" y="2004"/>
                    </a:lnTo>
                    <a:lnTo>
                      <a:pt x="2580" y="2023"/>
                    </a:lnTo>
                    <a:lnTo>
                      <a:pt x="2504" y="2042"/>
                    </a:lnTo>
                    <a:lnTo>
                      <a:pt x="2436" y="2072"/>
                    </a:lnTo>
                    <a:lnTo>
                      <a:pt x="2369" y="2091"/>
                    </a:lnTo>
                    <a:lnTo>
                      <a:pt x="2293" y="2109"/>
                    </a:lnTo>
                    <a:lnTo>
                      <a:pt x="2205" y="2139"/>
                    </a:lnTo>
                    <a:lnTo>
                      <a:pt x="2110" y="2167"/>
                    </a:lnTo>
                    <a:lnTo>
                      <a:pt x="2014" y="2186"/>
                    </a:lnTo>
                    <a:lnTo>
                      <a:pt x="1919" y="2206"/>
                    </a:lnTo>
                    <a:lnTo>
                      <a:pt x="1832" y="2234"/>
                    </a:lnTo>
                    <a:lnTo>
                      <a:pt x="1736" y="2253"/>
                    </a:lnTo>
                    <a:lnTo>
                      <a:pt x="1650" y="2283"/>
                    </a:lnTo>
                    <a:lnTo>
                      <a:pt x="1564" y="2311"/>
                    </a:lnTo>
                    <a:lnTo>
                      <a:pt x="1458" y="2311"/>
                    </a:lnTo>
                    <a:lnTo>
                      <a:pt x="1362" y="2320"/>
                    </a:lnTo>
                    <a:lnTo>
                      <a:pt x="1267" y="2339"/>
                    </a:lnTo>
                    <a:lnTo>
                      <a:pt x="1170" y="2369"/>
                    </a:lnTo>
                    <a:lnTo>
                      <a:pt x="1074" y="2397"/>
                    </a:lnTo>
                    <a:lnTo>
                      <a:pt x="968" y="2416"/>
                    </a:lnTo>
                    <a:lnTo>
                      <a:pt x="873" y="2436"/>
                    </a:lnTo>
                    <a:lnTo>
                      <a:pt x="777" y="2455"/>
                    </a:lnTo>
                    <a:lnTo>
                      <a:pt x="719" y="2455"/>
                    </a:lnTo>
                    <a:lnTo>
                      <a:pt x="671" y="2474"/>
                    </a:lnTo>
                    <a:lnTo>
                      <a:pt x="624" y="2503"/>
                    </a:lnTo>
                    <a:lnTo>
                      <a:pt x="576" y="2532"/>
                    </a:lnTo>
                    <a:lnTo>
                      <a:pt x="527" y="2560"/>
                    </a:lnTo>
                    <a:lnTo>
                      <a:pt x="470" y="2580"/>
                    </a:lnTo>
                    <a:lnTo>
                      <a:pt x="413" y="2589"/>
                    </a:lnTo>
                    <a:lnTo>
                      <a:pt x="355" y="2580"/>
                    </a:lnTo>
                    <a:lnTo>
                      <a:pt x="288" y="2608"/>
                    </a:lnTo>
                    <a:lnTo>
                      <a:pt x="239" y="2589"/>
                    </a:lnTo>
                    <a:lnTo>
                      <a:pt x="192" y="2589"/>
                    </a:lnTo>
                    <a:lnTo>
                      <a:pt x="144" y="2599"/>
                    </a:lnTo>
                    <a:lnTo>
                      <a:pt x="96" y="2599"/>
                    </a:lnTo>
                    <a:lnTo>
                      <a:pt x="58" y="2608"/>
                    </a:lnTo>
                    <a:lnTo>
                      <a:pt x="28" y="2599"/>
                    </a:lnTo>
                    <a:lnTo>
                      <a:pt x="9" y="2589"/>
                    </a:lnTo>
                    <a:lnTo>
                      <a:pt x="0" y="2570"/>
                    </a:lnTo>
                    <a:lnTo>
                      <a:pt x="0" y="2550"/>
                    </a:lnTo>
                    <a:lnTo>
                      <a:pt x="0" y="2522"/>
                    </a:lnTo>
                    <a:lnTo>
                      <a:pt x="28" y="2503"/>
                    </a:lnTo>
                    <a:lnTo>
                      <a:pt x="48" y="2494"/>
                    </a:lnTo>
                    <a:lnTo>
                      <a:pt x="77" y="2494"/>
                    </a:lnTo>
                    <a:lnTo>
                      <a:pt x="106" y="2483"/>
                    </a:lnTo>
                    <a:lnTo>
                      <a:pt x="134" y="2474"/>
                    </a:lnTo>
                    <a:lnTo>
                      <a:pt x="163" y="2474"/>
                    </a:lnTo>
                    <a:lnTo>
                      <a:pt x="192" y="2474"/>
                    </a:lnTo>
                    <a:lnTo>
                      <a:pt x="211" y="2474"/>
                    </a:lnTo>
                    <a:lnTo>
                      <a:pt x="230" y="2464"/>
                    </a:lnTo>
                    <a:lnTo>
                      <a:pt x="239" y="2455"/>
                    </a:lnTo>
                    <a:lnTo>
                      <a:pt x="259" y="2445"/>
                    </a:lnTo>
                    <a:lnTo>
                      <a:pt x="278" y="2445"/>
                    </a:lnTo>
                    <a:lnTo>
                      <a:pt x="297" y="2445"/>
                    </a:lnTo>
                    <a:lnTo>
                      <a:pt x="316" y="2445"/>
                    </a:lnTo>
                    <a:lnTo>
                      <a:pt x="336" y="2445"/>
                    </a:lnTo>
                    <a:lnTo>
                      <a:pt x="355" y="2436"/>
                    </a:lnTo>
                    <a:lnTo>
                      <a:pt x="441" y="2397"/>
                    </a:lnTo>
                    <a:lnTo>
                      <a:pt x="527" y="2369"/>
                    </a:lnTo>
                    <a:lnTo>
                      <a:pt x="614" y="2339"/>
                    </a:lnTo>
                    <a:lnTo>
                      <a:pt x="700" y="2320"/>
                    </a:lnTo>
                    <a:lnTo>
                      <a:pt x="796" y="2302"/>
                    </a:lnTo>
                    <a:lnTo>
                      <a:pt x="882" y="2272"/>
                    </a:lnTo>
                    <a:lnTo>
                      <a:pt x="979" y="2253"/>
                    </a:lnTo>
                    <a:lnTo>
                      <a:pt x="1065" y="2225"/>
                    </a:lnTo>
                    <a:lnTo>
                      <a:pt x="1199" y="2186"/>
                    </a:lnTo>
                    <a:lnTo>
                      <a:pt x="1334" y="2158"/>
                    </a:lnTo>
                    <a:lnTo>
                      <a:pt x="1467" y="2128"/>
                    </a:lnTo>
                    <a:lnTo>
                      <a:pt x="1602" y="2091"/>
                    </a:lnTo>
                    <a:lnTo>
                      <a:pt x="1736" y="2052"/>
                    </a:lnTo>
                    <a:lnTo>
                      <a:pt x="1870" y="2014"/>
                    </a:lnTo>
                    <a:lnTo>
                      <a:pt x="1995" y="1966"/>
                    </a:lnTo>
                    <a:lnTo>
                      <a:pt x="2129" y="1908"/>
                    </a:lnTo>
                    <a:lnTo>
                      <a:pt x="2225" y="1908"/>
                    </a:lnTo>
                    <a:lnTo>
                      <a:pt x="2321" y="1898"/>
                    </a:lnTo>
                    <a:lnTo>
                      <a:pt x="2407" y="1879"/>
                    </a:lnTo>
                    <a:lnTo>
                      <a:pt x="2504" y="1851"/>
                    </a:lnTo>
                    <a:lnTo>
                      <a:pt x="2599" y="1822"/>
                    </a:lnTo>
                    <a:lnTo>
                      <a:pt x="2685" y="1793"/>
                    </a:lnTo>
                    <a:lnTo>
                      <a:pt x="2772" y="1755"/>
                    </a:lnTo>
                    <a:lnTo>
                      <a:pt x="2859" y="1717"/>
                    </a:lnTo>
                    <a:lnTo>
                      <a:pt x="2896" y="1717"/>
                    </a:lnTo>
                    <a:lnTo>
                      <a:pt x="2934" y="1717"/>
                    </a:lnTo>
                    <a:lnTo>
                      <a:pt x="2964" y="1707"/>
                    </a:lnTo>
                    <a:lnTo>
                      <a:pt x="3003" y="1697"/>
                    </a:lnTo>
                    <a:lnTo>
                      <a:pt x="3040" y="1687"/>
                    </a:lnTo>
                    <a:lnTo>
                      <a:pt x="3069" y="1678"/>
                    </a:lnTo>
                    <a:lnTo>
                      <a:pt x="3108" y="1668"/>
                    </a:lnTo>
                    <a:lnTo>
                      <a:pt x="3145" y="1668"/>
                    </a:lnTo>
                    <a:lnTo>
                      <a:pt x="3194" y="1659"/>
                    </a:lnTo>
                    <a:lnTo>
                      <a:pt x="3233" y="1640"/>
                    </a:lnTo>
                    <a:lnTo>
                      <a:pt x="3280" y="1631"/>
                    </a:lnTo>
                    <a:lnTo>
                      <a:pt x="3328" y="1611"/>
                    </a:lnTo>
                    <a:lnTo>
                      <a:pt x="3386" y="1592"/>
                    </a:lnTo>
                    <a:lnTo>
                      <a:pt x="3433" y="1573"/>
                    </a:lnTo>
                    <a:lnTo>
                      <a:pt x="3481" y="1553"/>
                    </a:lnTo>
                    <a:lnTo>
                      <a:pt x="3530" y="1525"/>
                    </a:lnTo>
                    <a:lnTo>
                      <a:pt x="3568" y="1534"/>
                    </a:lnTo>
                    <a:lnTo>
                      <a:pt x="3606" y="1543"/>
                    </a:lnTo>
                    <a:lnTo>
                      <a:pt x="3654" y="1534"/>
                    </a:lnTo>
                    <a:lnTo>
                      <a:pt x="3683" y="1534"/>
                    </a:lnTo>
                    <a:lnTo>
                      <a:pt x="3760" y="1506"/>
                    </a:lnTo>
                    <a:lnTo>
                      <a:pt x="3827" y="1467"/>
                    </a:lnTo>
                    <a:lnTo>
                      <a:pt x="3894" y="1429"/>
                    </a:lnTo>
                    <a:lnTo>
                      <a:pt x="3971" y="1390"/>
                    </a:lnTo>
                    <a:lnTo>
                      <a:pt x="4038" y="1371"/>
                    </a:lnTo>
                    <a:lnTo>
                      <a:pt x="4124" y="1362"/>
                    </a:lnTo>
                    <a:lnTo>
                      <a:pt x="4201" y="1343"/>
                    </a:lnTo>
                    <a:lnTo>
                      <a:pt x="4278" y="1323"/>
                    </a:lnTo>
                    <a:lnTo>
                      <a:pt x="4354" y="1295"/>
                    </a:lnTo>
                    <a:lnTo>
                      <a:pt x="4421" y="1265"/>
                    </a:lnTo>
                    <a:lnTo>
                      <a:pt x="4498" y="1237"/>
                    </a:lnTo>
                    <a:lnTo>
                      <a:pt x="4575" y="1208"/>
                    </a:lnTo>
                    <a:lnTo>
                      <a:pt x="4661" y="1199"/>
                    </a:lnTo>
                    <a:lnTo>
                      <a:pt x="4747" y="1199"/>
                    </a:lnTo>
                    <a:lnTo>
                      <a:pt x="4757" y="1189"/>
                    </a:lnTo>
                    <a:lnTo>
                      <a:pt x="4776" y="1179"/>
                    </a:lnTo>
                    <a:lnTo>
                      <a:pt x="4805" y="1179"/>
                    </a:lnTo>
                    <a:lnTo>
                      <a:pt x="4825" y="1170"/>
                    </a:lnTo>
                    <a:lnTo>
                      <a:pt x="4844" y="1170"/>
                    </a:lnTo>
                    <a:lnTo>
                      <a:pt x="4863" y="1160"/>
                    </a:lnTo>
                    <a:lnTo>
                      <a:pt x="4872" y="1151"/>
                    </a:lnTo>
                    <a:lnTo>
                      <a:pt x="4872" y="1121"/>
                    </a:lnTo>
                    <a:lnTo>
                      <a:pt x="4949" y="1112"/>
                    </a:lnTo>
                    <a:lnTo>
                      <a:pt x="5016" y="1093"/>
                    </a:lnTo>
                    <a:lnTo>
                      <a:pt x="5074" y="1084"/>
                    </a:lnTo>
                    <a:lnTo>
                      <a:pt x="5141" y="1074"/>
                    </a:lnTo>
                    <a:lnTo>
                      <a:pt x="5199" y="1054"/>
                    </a:lnTo>
                    <a:lnTo>
                      <a:pt x="5266" y="1035"/>
                    </a:lnTo>
                    <a:lnTo>
                      <a:pt x="5323" y="1007"/>
                    </a:lnTo>
                    <a:lnTo>
                      <a:pt x="5380" y="968"/>
                    </a:lnTo>
                    <a:lnTo>
                      <a:pt x="5448" y="968"/>
                    </a:lnTo>
                    <a:lnTo>
                      <a:pt x="5505" y="959"/>
                    </a:lnTo>
                    <a:lnTo>
                      <a:pt x="5563" y="940"/>
                    </a:lnTo>
                    <a:lnTo>
                      <a:pt x="5610" y="910"/>
                    </a:lnTo>
                    <a:lnTo>
                      <a:pt x="5668" y="882"/>
                    </a:lnTo>
                    <a:lnTo>
                      <a:pt x="5726" y="863"/>
                    </a:lnTo>
                    <a:lnTo>
                      <a:pt x="5784" y="854"/>
                    </a:lnTo>
                    <a:lnTo>
                      <a:pt x="5851" y="863"/>
                    </a:lnTo>
                    <a:lnTo>
                      <a:pt x="5946" y="824"/>
                    </a:lnTo>
                    <a:lnTo>
                      <a:pt x="6042" y="796"/>
                    </a:lnTo>
                    <a:lnTo>
                      <a:pt x="6148" y="766"/>
                    </a:lnTo>
                    <a:lnTo>
                      <a:pt x="6244" y="738"/>
                    </a:lnTo>
                    <a:lnTo>
                      <a:pt x="6350" y="700"/>
                    </a:lnTo>
                    <a:lnTo>
                      <a:pt x="6445" y="671"/>
                    </a:lnTo>
                    <a:lnTo>
                      <a:pt x="6541" y="633"/>
                    </a:lnTo>
                    <a:lnTo>
                      <a:pt x="6627" y="575"/>
                    </a:lnTo>
                    <a:lnTo>
                      <a:pt x="6780" y="556"/>
                    </a:lnTo>
                    <a:lnTo>
                      <a:pt x="6935" y="518"/>
                    </a:lnTo>
                    <a:lnTo>
                      <a:pt x="7077" y="480"/>
                    </a:lnTo>
                    <a:lnTo>
                      <a:pt x="7221" y="431"/>
                    </a:lnTo>
                    <a:lnTo>
                      <a:pt x="7356" y="383"/>
                    </a:lnTo>
                    <a:lnTo>
                      <a:pt x="7500" y="345"/>
                    </a:lnTo>
                    <a:lnTo>
                      <a:pt x="7653" y="306"/>
                    </a:lnTo>
                    <a:lnTo>
                      <a:pt x="7807" y="278"/>
                    </a:lnTo>
                    <a:lnTo>
                      <a:pt x="7845" y="249"/>
                    </a:lnTo>
                    <a:lnTo>
                      <a:pt x="7893" y="220"/>
                    </a:lnTo>
                    <a:lnTo>
                      <a:pt x="7941" y="211"/>
                    </a:lnTo>
                    <a:lnTo>
                      <a:pt x="7989" y="191"/>
                    </a:lnTo>
                    <a:lnTo>
                      <a:pt x="8047" y="182"/>
                    </a:lnTo>
                    <a:lnTo>
                      <a:pt x="8095" y="172"/>
                    </a:lnTo>
                    <a:lnTo>
                      <a:pt x="8142" y="153"/>
                    </a:lnTo>
                    <a:lnTo>
                      <a:pt x="8191" y="125"/>
                    </a:lnTo>
                    <a:lnTo>
                      <a:pt x="8277" y="114"/>
                    </a:lnTo>
                    <a:lnTo>
                      <a:pt x="8363" y="105"/>
                    </a:lnTo>
                    <a:lnTo>
                      <a:pt x="8449" y="77"/>
                    </a:lnTo>
                    <a:lnTo>
                      <a:pt x="8536" y="58"/>
                    </a:lnTo>
                    <a:lnTo>
                      <a:pt x="8622" y="38"/>
                    </a:lnTo>
                    <a:lnTo>
                      <a:pt x="8708" y="19"/>
                    </a:lnTo>
                    <a:lnTo>
                      <a:pt x="8795" y="0"/>
                    </a:lnTo>
                    <a:lnTo>
                      <a:pt x="8881" y="0"/>
                    </a:lnTo>
                    <a:lnTo>
                      <a:pt x="8910" y="28"/>
                    </a:lnTo>
                    <a:close/>
                  </a:path>
                </a:pathLst>
              </a:custGeom>
              <a:solidFill>
                <a:srgbClr val="9B9BBF"/>
              </a:solidFill>
              <a:ln w="9525">
                <a:noFill/>
                <a:round/>
                <a:headEnd/>
                <a:tailEnd/>
              </a:ln>
            </p:spPr>
            <p:txBody>
              <a:bodyPr>
                <a:prstTxWarp prst="textNoShape">
                  <a:avLst/>
                </a:prstTxWarp>
              </a:bodyPr>
              <a:lstStyle/>
              <a:p>
                <a:endParaRPr lang="en-US"/>
              </a:p>
            </p:txBody>
          </p:sp>
          <p:sp>
            <p:nvSpPr>
              <p:cNvPr id="67990" name="Freeform 843"/>
              <p:cNvSpPr>
                <a:spLocks noChangeAspect="1"/>
              </p:cNvSpPr>
              <p:nvPr/>
            </p:nvSpPr>
            <p:spPr bwMode="auto">
              <a:xfrm>
                <a:off x="2605" y="3274"/>
                <a:ext cx="15" cy="25"/>
              </a:xfrm>
              <a:custGeom>
                <a:avLst/>
                <a:gdLst>
                  <a:gd name="T0" fmla="*/ 77 w 77"/>
                  <a:gd name="T1" fmla="*/ 114 h 124"/>
                  <a:gd name="T2" fmla="*/ 67 w 77"/>
                  <a:gd name="T3" fmla="*/ 124 h 124"/>
                  <a:gd name="T4" fmla="*/ 58 w 77"/>
                  <a:gd name="T5" fmla="*/ 114 h 124"/>
                  <a:gd name="T6" fmla="*/ 47 w 77"/>
                  <a:gd name="T7" fmla="*/ 105 h 124"/>
                  <a:gd name="T8" fmla="*/ 38 w 77"/>
                  <a:gd name="T9" fmla="*/ 86 h 124"/>
                  <a:gd name="T10" fmla="*/ 28 w 77"/>
                  <a:gd name="T11" fmla="*/ 66 h 124"/>
                  <a:gd name="T12" fmla="*/ 19 w 77"/>
                  <a:gd name="T13" fmla="*/ 38 h 124"/>
                  <a:gd name="T14" fmla="*/ 9 w 77"/>
                  <a:gd name="T15" fmla="*/ 19 h 124"/>
                  <a:gd name="T16" fmla="*/ 0 w 77"/>
                  <a:gd name="T17" fmla="*/ 0 h 124"/>
                  <a:gd name="T18" fmla="*/ 19 w 77"/>
                  <a:gd name="T19" fmla="*/ 9 h 124"/>
                  <a:gd name="T20" fmla="*/ 38 w 77"/>
                  <a:gd name="T21" fmla="*/ 19 h 124"/>
                  <a:gd name="T22" fmla="*/ 47 w 77"/>
                  <a:gd name="T23" fmla="*/ 28 h 124"/>
                  <a:gd name="T24" fmla="*/ 58 w 77"/>
                  <a:gd name="T25" fmla="*/ 47 h 124"/>
                  <a:gd name="T26" fmla="*/ 67 w 77"/>
                  <a:gd name="T27" fmla="*/ 66 h 124"/>
                  <a:gd name="T28" fmla="*/ 77 w 77"/>
                  <a:gd name="T29" fmla="*/ 76 h 124"/>
                  <a:gd name="T30" fmla="*/ 77 w 77"/>
                  <a:gd name="T31" fmla="*/ 95 h 124"/>
                  <a:gd name="T32" fmla="*/ 77 w 77"/>
                  <a:gd name="T33" fmla="*/ 114 h 12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7"/>
                  <a:gd name="T52" fmla="*/ 0 h 124"/>
                  <a:gd name="T53" fmla="*/ 77 w 77"/>
                  <a:gd name="T54" fmla="*/ 124 h 12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7" h="124">
                    <a:moveTo>
                      <a:pt x="77" y="114"/>
                    </a:moveTo>
                    <a:lnTo>
                      <a:pt x="67" y="124"/>
                    </a:lnTo>
                    <a:lnTo>
                      <a:pt x="58" y="114"/>
                    </a:lnTo>
                    <a:lnTo>
                      <a:pt x="47" y="105"/>
                    </a:lnTo>
                    <a:lnTo>
                      <a:pt x="38" y="86"/>
                    </a:lnTo>
                    <a:lnTo>
                      <a:pt x="28" y="66"/>
                    </a:lnTo>
                    <a:lnTo>
                      <a:pt x="19" y="38"/>
                    </a:lnTo>
                    <a:lnTo>
                      <a:pt x="9" y="19"/>
                    </a:lnTo>
                    <a:lnTo>
                      <a:pt x="0" y="0"/>
                    </a:lnTo>
                    <a:lnTo>
                      <a:pt x="19" y="9"/>
                    </a:lnTo>
                    <a:lnTo>
                      <a:pt x="38" y="19"/>
                    </a:lnTo>
                    <a:lnTo>
                      <a:pt x="47" y="28"/>
                    </a:lnTo>
                    <a:lnTo>
                      <a:pt x="58" y="47"/>
                    </a:lnTo>
                    <a:lnTo>
                      <a:pt x="67" y="66"/>
                    </a:lnTo>
                    <a:lnTo>
                      <a:pt x="77" y="76"/>
                    </a:lnTo>
                    <a:lnTo>
                      <a:pt x="77" y="95"/>
                    </a:lnTo>
                    <a:lnTo>
                      <a:pt x="77" y="114"/>
                    </a:lnTo>
                    <a:close/>
                  </a:path>
                </a:pathLst>
              </a:custGeom>
              <a:solidFill>
                <a:srgbClr val="FFFFFF"/>
              </a:solidFill>
              <a:ln w="9525">
                <a:noFill/>
                <a:round/>
                <a:headEnd/>
                <a:tailEnd/>
              </a:ln>
            </p:spPr>
            <p:txBody>
              <a:bodyPr>
                <a:prstTxWarp prst="textNoShape">
                  <a:avLst/>
                </a:prstTxWarp>
              </a:bodyPr>
              <a:lstStyle/>
              <a:p>
                <a:endParaRPr lang="en-US"/>
              </a:p>
            </p:txBody>
          </p:sp>
          <p:sp>
            <p:nvSpPr>
              <p:cNvPr id="67991" name="Freeform 844"/>
              <p:cNvSpPr>
                <a:spLocks noChangeAspect="1"/>
              </p:cNvSpPr>
              <p:nvPr/>
            </p:nvSpPr>
            <p:spPr bwMode="auto">
              <a:xfrm>
                <a:off x="1303" y="3292"/>
                <a:ext cx="259" cy="136"/>
              </a:xfrm>
              <a:custGeom>
                <a:avLst/>
                <a:gdLst>
                  <a:gd name="T0" fmla="*/ 863 w 1295"/>
                  <a:gd name="T1" fmla="*/ 364 h 680"/>
                  <a:gd name="T2" fmla="*/ 902 w 1295"/>
                  <a:gd name="T3" fmla="*/ 393 h 680"/>
                  <a:gd name="T4" fmla="*/ 940 w 1295"/>
                  <a:gd name="T5" fmla="*/ 413 h 680"/>
                  <a:gd name="T6" fmla="*/ 978 w 1295"/>
                  <a:gd name="T7" fmla="*/ 441 h 680"/>
                  <a:gd name="T8" fmla="*/ 1026 w 1295"/>
                  <a:gd name="T9" fmla="*/ 460 h 680"/>
                  <a:gd name="T10" fmla="*/ 1065 w 1295"/>
                  <a:gd name="T11" fmla="*/ 489 h 680"/>
                  <a:gd name="T12" fmla="*/ 1102 w 1295"/>
                  <a:gd name="T13" fmla="*/ 508 h 680"/>
                  <a:gd name="T14" fmla="*/ 1141 w 1295"/>
                  <a:gd name="T15" fmla="*/ 518 h 680"/>
                  <a:gd name="T16" fmla="*/ 1188 w 1295"/>
                  <a:gd name="T17" fmla="*/ 527 h 680"/>
                  <a:gd name="T18" fmla="*/ 1208 w 1295"/>
                  <a:gd name="T19" fmla="*/ 537 h 680"/>
                  <a:gd name="T20" fmla="*/ 1227 w 1295"/>
                  <a:gd name="T21" fmla="*/ 546 h 680"/>
                  <a:gd name="T22" fmla="*/ 1246 w 1295"/>
                  <a:gd name="T23" fmla="*/ 566 h 680"/>
                  <a:gd name="T24" fmla="*/ 1266 w 1295"/>
                  <a:gd name="T25" fmla="*/ 575 h 680"/>
                  <a:gd name="T26" fmla="*/ 1285 w 1295"/>
                  <a:gd name="T27" fmla="*/ 585 h 680"/>
                  <a:gd name="T28" fmla="*/ 1295 w 1295"/>
                  <a:gd name="T29" fmla="*/ 604 h 680"/>
                  <a:gd name="T30" fmla="*/ 1295 w 1295"/>
                  <a:gd name="T31" fmla="*/ 623 h 680"/>
                  <a:gd name="T32" fmla="*/ 1276 w 1295"/>
                  <a:gd name="T33" fmla="*/ 652 h 680"/>
                  <a:gd name="T34" fmla="*/ 1237 w 1295"/>
                  <a:gd name="T35" fmla="*/ 671 h 680"/>
                  <a:gd name="T36" fmla="*/ 1199 w 1295"/>
                  <a:gd name="T37" fmla="*/ 680 h 680"/>
                  <a:gd name="T38" fmla="*/ 1160 w 1295"/>
                  <a:gd name="T39" fmla="*/ 680 h 680"/>
                  <a:gd name="T40" fmla="*/ 1122 w 1295"/>
                  <a:gd name="T41" fmla="*/ 680 h 680"/>
                  <a:gd name="T42" fmla="*/ 1083 w 1295"/>
                  <a:gd name="T43" fmla="*/ 671 h 680"/>
                  <a:gd name="T44" fmla="*/ 1035 w 1295"/>
                  <a:gd name="T45" fmla="*/ 661 h 680"/>
                  <a:gd name="T46" fmla="*/ 997 w 1295"/>
                  <a:gd name="T47" fmla="*/ 652 h 680"/>
                  <a:gd name="T48" fmla="*/ 969 w 1295"/>
                  <a:gd name="T49" fmla="*/ 643 h 680"/>
                  <a:gd name="T50" fmla="*/ 863 w 1295"/>
                  <a:gd name="T51" fmla="*/ 623 h 680"/>
                  <a:gd name="T52" fmla="*/ 777 w 1295"/>
                  <a:gd name="T53" fmla="*/ 585 h 680"/>
                  <a:gd name="T54" fmla="*/ 691 w 1295"/>
                  <a:gd name="T55" fmla="*/ 546 h 680"/>
                  <a:gd name="T56" fmla="*/ 603 w 1295"/>
                  <a:gd name="T57" fmla="*/ 489 h 680"/>
                  <a:gd name="T58" fmla="*/ 527 w 1295"/>
                  <a:gd name="T59" fmla="*/ 431 h 680"/>
                  <a:gd name="T60" fmla="*/ 450 w 1295"/>
                  <a:gd name="T61" fmla="*/ 374 h 680"/>
                  <a:gd name="T62" fmla="*/ 364 w 1295"/>
                  <a:gd name="T63" fmla="*/ 316 h 680"/>
                  <a:gd name="T64" fmla="*/ 287 w 1295"/>
                  <a:gd name="T65" fmla="*/ 269 h 680"/>
                  <a:gd name="T66" fmla="*/ 0 w 1295"/>
                  <a:gd name="T67" fmla="*/ 58 h 680"/>
                  <a:gd name="T68" fmla="*/ 29 w 1295"/>
                  <a:gd name="T69" fmla="*/ 0 h 680"/>
                  <a:gd name="T70" fmla="*/ 134 w 1295"/>
                  <a:gd name="T71" fmla="*/ 38 h 680"/>
                  <a:gd name="T72" fmla="*/ 239 w 1295"/>
                  <a:gd name="T73" fmla="*/ 95 h 680"/>
                  <a:gd name="T74" fmla="*/ 336 w 1295"/>
                  <a:gd name="T75" fmla="*/ 144 h 680"/>
                  <a:gd name="T76" fmla="*/ 441 w 1295"/>
                  <a:gd name="T77" fmla="*/ 202 h 680"/>
                  <a:gd name="T78" fmla="*/ 537 w 1295"/>
                  <a:gd name="T79" fmla="*/ 258 h 680"/>
                  <a:gd name="T80" fmla="*/ 642 w 1295"/>
                  <a:gd name="T81" fmla="*/ 307 h 680"/>
                  <a:gd name="T82" fmla="*/ 747 w 1295"/>
                  <a:gd name="T83" fmla="*/ 345 h 680"/>
                  <a:gd name="T84" fmla="*/ 863 w 1295"/>
                  <a:gd name="T85" fmla="*/ 364 h 680"/>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295"/>
                  <a:gd name="T130" fmla="*/ 0 h 680"/>
                  <a:gd name="T131" fmla="*/ 1295 w 1295"/>
                  <a:gd name="T132" fmla="*/ 680 h 680"/>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295" h="680">
                    <a:moveTo>
                      <a:pt x="863" y="364"/>
                    </a:moveTo>
                    <a:lnTo>
                      <a:pt x="902" y="393"/>
                    </a:lnTo>
                    <a:lnTo>
                      <a:pt x="940" y="413"/>
                    </a:lnTo>
                    <a:lnTo>
                      <a:pt x="978" y="441"/>
                    </a:lnTo>
                    <a:lnTo>
                      <a:pt x="1026" y="460"/>
                    </a:lnTo>
                    <a:lnTo>
                      <a:pt x="1065" y="489"/>
                    </a:lnTo>
                    <a:lnTo>
                      <a:pt x="1102" y="508"/>
                    </a:lnTo>
                    <a:lnTo>
                      <a:pt x="1141" y="518"/>
                    </a:lnTo>
                    <a:lnTo>
                      <a:pt x="1188" y="527"/>
                    </a:lnTo>
                    <a:lnTo>
                      <a:pt x="1208" y="537"/>
                    </a:lnTo>
                    <a:lnTo>
                      <a:pt x="1227" y="546"/>
                    </a:lnTo>
                    <a:lnTo>
                      <a:pt x="1246" y="566"/>
                    </a:lnTo>
                    <a:lnTo>
                      <a:pt x="1266" y="575"/>
                    </a:lnTo>
                    <a:lnTo>
                      <a:pt x="1285" y="585"/>
                    </a:lnTo>
                    <a:lnTo>
                      <a:pt x="1295" y="604"/>
                    </a:lnTo>
                    <a:lnTo>
                      <a:pt x="1295" y="623"/>
                    </a:lnTo>
                    <a:lnTo>
                      <a:pt x="1276" y="652"/>
                    </a:lnTo>
                    <a:lnTo>
                      <a:pt x="1237" y="671"/>
                    </a:lnTo>
                    <a:lnTo>
                      <a:pt x="1199" y="680"/>
                    </a:lnTo>
                    <a:lnTo>
                      <a:pt x="1160" y="680"/>
                    </a:lnTo>
                    <a:lnTo>
                      <a:pt x="1122" y="680"/>
                    </a:lnTo>
                    <a:lnTo>
                      <a:pt x="1083" y="671"/>
                    </a:lnTo>
                    <a:lnTo>
                      <a:pt x="1035" y="661"/>
                    </a:lnTo>
                    <a:lnTo>
                      <a:pt x="997" y="652"/>
                    </a:lnTo>
                    <a:lnTo>
                      <a:pt x="969" y="643"/>
                    </a:lnTo>
                    <a:lnTo>
                      <a:pt x="863" y="623"/>
                    </a:lnTo>
                    <a:lnTo>
                      <a:pt x="777" y="585"/>
                    </a:lnTo>
                    <a:lnTo>
                      <a:pt x="691" y="546"/>
                    </a:lnTo>
                    <a:lnTo>
                      <a:pt x="603" y="489"/>
                    </a:lnTo>
                    <a:lnTo>
                      <a:pt x="527" y="431"/>
                    </a:lnTo>
                    <a:lnTo>
                      <a:pt x="450" y="374"/>
                    </a:lnTo>
                    <a:lnTo>
                      <a:pt x="364" y="316"/>
                    </a:lnTo>
                    <a:lnTo>
                      <a:pt x="287" y="269"/>
                    </a:lnTo>
                    <a:lnTo>
                      <a:pt x="0" y="58"/>
                    </a:lnTo>
                    <a:lnTo>
                      <a:pt x="29" y="0"/>
                    </a:lnTo>
                    <a:lnTo>
                      <a:pt x="134" y="38"/>
                    </a:lnTo>
                    <a:lnTo>
                      <a:pt x="239" y="95"/>
                    </a:lnTo>
                    <a:lnTo>
                      <a:pt x="336" y="144"/>
                    </a:lnTo>
                    <a:lnTo>
                      <a:pt x="441" y="202"/>
                    </a:lnTo>
                    <a:lnTo>
                      <a:pt x="537" y="258"/>
                    </a:lnTo>
                    <a:lnTo>
                      <a:pt x="642" y="307"/>
                    </a:lnTo>
                    <a:lnTo>
                      <a:pt x="747" y="345"/>
                    </a:lnTo>
                    <a:lnTo>
                      <a:pt x="863" y="364"/>
                    </a:lnTo>
                    <a:close/>
                  </a:path>
                </a:pathLst>
              </a:custGeom>
              <a:solidFill>
                <a:srgbClr val="7F7F7F"/>
              </a:solidFill>
              <a:ln w="9525">
                <a:noFill/>
                <a:round/>
                <a:headEnd/>
                <a:tailEnd/>
              </a:ln>
            </p:spPr>
            <p:txBody>
              <a:bodyPr>
                <a:prstTxWarp prst="textNoShape">
                  <a:avLst/>
                </a:prstTxWarp>
              </a:bodyPr>
              <a:lstStyle/>
              <a:p>
                <a:endParaRPr lang="en-US"/>
              </a:p>
            </p:txBody>
          </p:sp>
          <p:sp>
            <p:nvSpPr>
              <p:cNvPr id="67992" name="Freeform 845"/>
              <p:cNvSpPr>
                <a:spLocks noChangeAspect="1" noEditPoints="1"/>
              </p:cNvSpPr>
              <p:nvPr/>
            </p:nvSpPr>
            <p:spPr bwMode="auto">
              <a:xfrm>
                <a:off x="2039" y="3364"/>
                <a:ext cx="86" cy="20"/>
              </a:xfrm>
              <a:custGeom>
                <a:avLst/>
                <a:gdLst>
                  <a:gd name="T0" fmla="*/ 0 w 431"/>
                  <a:gd name="T1" fmla="*/ 10 h 96"/>
                  <a:gd name="T2" fmla="*/ 28 w 431"/>
                  <a:gd name="T3" fmla="*/ 49 h 96"/>
                  <a:gd name="T4" fmla="*/ 48 w 431"/>
                  <a:gd name="T5" fmla="*/ 77 h 96"/>
                  <a:gd name="T6" fmla="*/ 38 w 431"/>
                  <a:gd name="T7" fmla="*/ 67 h 96"/>
                  <a:gd name="T8" fmla="*/ 28 w 431"/>
                  <a:gd name="T9" fmla="*/ 58 h 96"/>
                  <a:gd name="T10" fmla="*/ 19 w 431"/>
                  <a:gd name="T11" fmla="*/ 49 h 96"/>
                  <a:gd name="T12" fmla="*/ 19 w 431"/>
                  <a:gd name="T13" fmla="*/ 38 h 96"/>
                  <a:gd name="T14" fmla="*/ 9 w 431"/>
                  <a:gd name="T15" fmla="*/ 38 h 96"/>
                  <a:gd name="T16" fmla="*/ 9 w 431"/>
                  <a:gd name="T17" fmla="*/ 29 h 96"/>
                  <a:gd name="T18" fmla="*/ 9 w 431"/>
                  <a:gd name="T19" fmla="*/ 19 h 96"/>
                  <a:gd name="T20" fmla="*/ 0 w 431"/>
                  <a:gd name="T21" fmla="*/ 10 h 96"/>
                  <a:gd name="T22" fmla="*/ 364 w 431"/>
                  <a:gd name="T23" fmla="*/ 96 h 96"/>
                  <a:gd name="T24" fmla="*/ 374 w 431"/>
                  <a:gd name="T25" fmla="*/ 77 h 96"/>
                  <a:gd name="T26" fmla="*/ 402 w 431"/>
                  <a:gd name="T27" fmla="*/ 49 h 96"/>
                  <a:gd name="T28" fmla="*/ 422 w 431"/>
                  <a:gd name="T29" fmla="*/ 10 h 96"/>
                  <a:gd name="T30" fmla="*/ 431 w 431"/>
                  <a:gd name="T31" fmla="*/ 0 h 96"/>
                  <a:gd name="T32" fmla="*/ 431 w 431"/>
                  <a:gd name="T33" fmla="*/ 10 h 96"/>
                  <a:gd name="T34" fmla="*/ 422 w 431"/>
                  <a:gd name="T35" fmla="*/ 19 h 96"/>
                  <a:gd name="T36" fmla="*/ 422 w 431"/>
                  <a:gd name="T37" fmla="*/ 29 h 96"/>
                  <a:gd name="T38" fmla="*/ 422 w 431"/>
                  <a:gd name="T39" fmla="*/ 38 h 96"/>
                  <a:gd name="T40" fmla="*/ 411 w 431"/>
                  <a:gd name="T41" fmla="*/ 49 h 96"/>
                  <a:gd name="T42" fmla="*/ 411 w 431"/>
                  <a:gd name="T43" fmla="*/ 58 h 96"/>
                  <a:gd name="T44" fmla="*/ 402 w 431"/>
                  <a:gd name="T45" fmla="*/ 67 h 96"/>
                  <a:gd name="T46" fmla="*/ 402 w 431"/>
                  <a:gd name="T47" fmla="*/ 77 h 96"/>
                  <a:gd name="T48" fmla="*/ 393 w 431"/>
                  <a:gd name="T49" fmla="*/ 77 h 96"/>
                  <a:gd name="T50" fmla="*/ 383 w 431"/>
                  <a:gd name="T51" fmla="*/ 86 h 96"/>
                  <a:gd name="T52" fmla="*/ 374 w 431"/>
                  <a:gd name="T53" fmla="*/ 86 h 96"/>
                  <a:gd name="T54" fmla="*/ 364 w 431"/>
                  <a:gd name="T55" fmla="*/ 96 h 9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431"/>
                  <a:gd name="T85" fmla="*/ 0 h 96"/>
                  <a:gd name="T86" fmla="*/ 431 w 431"/>
                  <a:gd name="T87" fmla="*/ 96 h 96"/>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431" h="96">
                    <a:moveTo>
                      <a:pt x="0" y="10"/>
                    </a:moveTo>
                    <a:lnTo>
                      <a:pt x="28" y="49"/>
                    </a:lnTo>
                    <a:lnTo>
                      <a:pt x="48" y="77"/>
                    </a:lnTo>
                    <a:lnTo>
                      <a:pt x="38" y="67"/>
                    </a:lnTo>
                    <a:lnTo>
                      <a:pt x="28" y="58"/>
                    </a:lnTo>
                    <a:lnTo>
                      <a:pt x="19" y="49"/>
                    </a:lnTo>
                    <a:lnTo>
                      <a:pt x="19" y="38"/>
                    </a:lnTo>
                    <a:lnTo>
                      <a:pt x="9" y="38"/>
                    </a:lnTo>
                    <a:lnTo>
                      <a:pt x="9" y="29"/>
                    </a:lnTo>
                    <a:lnTo>
                      <a:pt x="9" y="19"/>
                    </a:lnTo>
                    <a:lnTo>
                      <a:pt x="0" y="10"/>
                    </a:lnTo>
                    <a:close/>
                    <a:moveTo>
                      <a:pt x="364" y="96"/>
                    </a:moveTo>
                    <a:lnTo>
                      <a:pt x="374" y="77"/>
                    </a:lnTo>
                    <a:lnTo>
                      <a:pt x="402" y="49"/>
                    </a:lnTo>
                    <a:lnTo>
                      <a:pt x="422" y="10"/>
                    </a:lnTo>
                    <a:lnTo>
                      <a:pt x="431" y="0"/>
                    </a:lnTo>
                    <a:lnTo>
                      <a:pt x="431" y="10"/>
                    </a:lnTo>
                    <a:lnTo>
                      <a:pt x="422" y="19"/>
                    </a:lnTo>
                    <a:lnTo>
                      <a:pt x="422" y="29"/>
                    </a:lnTo>
                    <a:lnTo>
                      <a:pt x="422" y="38"/>
                    </a:lnTo>
                    <a:lnTo>
                      <a:pt x="411" y="49"/>
                    </a:lnTo>
                    <a:lnTo>
                      <a:pt x="411" y="58"/>
                    </a:lnTo>
                    <a:lnTo>
                      <a:pt x="402" y="67"/>
                    </a:lnTo>
                    <a:lnTo>
                      <a:pt x="402" y="77"/>
                    </a:lnTo>
                    <a:lnTo>
                      <a:pt x="393" y="77"/>
                    </a:lnTo>
                    <a:lnTo>
                      <a:pt x="383" y="86"/>
                    </a:lnTo>
                    <a:lnTo>
                      <a:pt x="374" y="86"/>
                    </a:lnTo>
                    <a:lnTo>
                      <a:pt x="364" y="96"/>
                    </a:lnTo>
                    <a:close/>
                  </a:path>
                </a:pathLst>
              </a:custGeom>
              <a:solidFill>
                <a:srgbClr val="60D760"/>
              </a:solidFill>
              <a:ln w="9525">
                <a:noFill/>
                <a:round/>
                <a:headEnd/>
                <a:tailEnd/>
              </a:ln>
            </p:spPr>
            <p:txBody>
              <a:bodyPr>
                <a:prstTxWarp prst="textNoShape">
                  <a:avLst/>
                </a:prstTxWarp>
              </a:bodyPr>
              <a:lstStyle/>
              <a:p>
                <a:endParaRPr lang="en-US"/>
              </a:p>
            </p:txBody>
          </p:sp>
          <p:sp>
            <p:nvSpPr>
              <p:cNvPr id="67993" name="Freeform 846"/>
              <p:cNvSpPr>
                <a:spLocks noChangeAspect="1"/>
              </p:cNvSpPr>
              <p:nvPr/>
            </p:nvSpPr>
            <p:spPr bwMode="auto">
              <a:xfrm>
                <a:off x="2039" y="3334"/>
                <a:ext cx="86" cy="55"/>
              </a:xfrm>
              <a:custGeom>
                <a:avLst/>
                <a:gdLst>
                  <a:gd name="T0" fmla="*/ 0 w 431"/>
                  <a:gd name="T1" fmla="*/ 163 h 278"/>
                  <a:gd name="T2" fmla="*/ 28 w 431"/>
                  <a:gd name="T3" fmla="*/ 202 h 278"/>
                  <a:gd name="T4" fmla="*/ 48 w 431"/>
                  <a:gd name="T5" fmla="*/ 230 h 278"/>
                  <a:gd name="T6" fmla="*/ 86 w 431"/>
                  <a:gd name="T7" fmla="*/ 249 h 278"/>
                  <a:gd name="T8" fmla="*/ 125 w 431"/>
                  <a:gd name="T9" fmla="*/ 268 h 278"/>
                  <a:gd name="T10" fmla="*/ 163 w 431"/>
                  <a:gd name="T11" fmla="*/ 268 h 278"/>
                  <a:gd name="T12" fmla="*/ 201 w 431"/>
                  <a:gd name="T13" fmla="*/ 278 h 278"/>
                  <a:gd name="T14" fmla="*/ 239 w 431"/>
                  <a:gd name="T15" fmla="*/ 278 h 278"/>
                  <a:gd name="T16" fmla="*/ 278 w 431"/>
                  <a:gd name="T17" fmla="*/ 268 h 278"/>
                  <a:gd name="T18" fmla="*/ 316 w 431"/>
                  <a:gd name="T19" fmla="*/ 258 h 278"/>
                  <a:gd name="T20" fmla="*/ 364 w 431"/>
                  <a:gd name="T21" fmla="*/ 249 h 278"/>
                  <a:gd name="T22" fmla="*/ 374 w 431"/>
                  <a:gd name="T23" fmla="*/ 230 h 278"/>
                  <a:gd name="T24" fmla="*/ 402 w 431"/>
                  <a:gd name="T25" fmla="*/ 202 h 278"/>
                  <a:gd name="T26" fmla="*/ 422 w 431"/>
                  <a:gd name="T27" fmla="*/ 163 h 278"/>
                  <a:gd name="T28" fmla="*/ 431 w 431"/>
                  <a:gd name="T29" fmla="*/ 153 h 278"/>
                  <a:gd name="T30" fmla="*/ 431 w 431"/>
                  <a:gd name="T31" fmla="*/ 144 h 278"/>
                  <a:gd name="T32" fmla="*/ 431 w 431"/>
                  <a:gd name="T33" fmla="*/ 134 h 278"/>
                  <a:gd name="T34" fmla="*/ 431 w 431"/>
                  <a:gd name="T35" fmla="*/ 124 h 278"/>
                  <a:gd name="T36" fmla="*/ 431 w 431"/>
                  <a:gd name="T37" fmla="*/ 105 h 278"/>
                  <a:gd name="T38" fmla="*/ 431 w 431"/>
                  <a:gd name="T39" fmla="*/ 96 h 278"/>
                  <a:gd name="T40" fmla="*/ 422 w 431"/>
                  <a:gd name="T41" fmla="*/ 86 h 278"/>
                  <a:gd name="T42" fmla="*/ 422 w 431"/>
                  <a:gd name="T43" fmla="*/ 77 h 278"/>
                  <a:gd name="T44" fmla="*/ 422 w 431"/>
                  <a:gd name="T45" fmla="*/ 67 h 278"/>
                  <a:gd name="T46" fmla="*/ 411 w 431"/>
                  <a:gd name="T47" fmla="*/ 67 h 278"/>
                  <a:gd name="T48" fmla="*/ 402 w 431"/>
                  <a:gd name="T49" fmla="*/ 28 h 278"/>
                  <a:gd name="T50" fmla="*/ 393 w 431"/>
                  <a:gd name="T51" fmla="*/ 0 h 278"/>
                  <a:gd name="T52" fmla="*/ 402 w 431"/>
                  <a:gd name="T53" fmla="*/ 9 h 278"/>
                  <a:gd name="T54" fmla="*/ 402 w 431"/>
                  <a:gd name="T55" fmla="*/ 19 h 278"/>
                  <a:gd name="T56" fmla="*/ 411 w 431"/>
                  <a:gd name="T57" fmla="*/ 28 h 278"/>
                  <a:gd name="T58" fmla="*/ 411 w 431"/>
                  <a:gd name="T59" fmla="*/ 38 h 278"/>
                  <a:gd name="T60" fmla="*/ 411 w 431"/>
                  <a:gd name="T61" fmla="*/ 47 h 278"/>
                  <a:gd name="T62" fmla="*/ 422 w 431"/>
                  <a:gd name="T63" fmla="*/ 58 h 278"/>
                  <a:gd name="T64" fmla="*/ 422 w 431"/>
                  <a:gd name="T65" fmla="*/ 67 h 278"/>
                  <a:gd name="T66" fmla="*/ 411 w 431"/>
                  <a:gd name="T67" fmla="*/ 67 h 278"/>
                  <a:gd name="T68" fmla="*/ 402 w 431"/>
                  <a:gd name="T69" fmla="*/ 114 h 278"/>
                  <a:gd name="T70" fmla="*/ 393 w 431"/>
                  <a:gd name="T71" fmla="*/ 144 h 278"/>
                  <a:gd name="T72" fmla="*/ 374 w 431"/>
                  <a:gd name="T73" fmla="*/ 182 h 278"/>
                  <a:gd name="T74" fmla="*/ 355 w 431"/>
                  <a:gd name="T75" fmla="*/ 211 h 278"/>
                  <a:gd name="T76" fmla="*/ 325 w 431"/>
                  <a:gd name="T77" fmla="*/ 230 h 278"/>
                  <a:gd name="T78" fmla="*/ 287 w 431"/>
                  <a:gd name="T79" fmla="*/ 249 h 278"/>
                  <a:gd name="T80" fmla="*/ 249 w 431"/>
                  <a:gd name="T81" fmla="*/ 268 h 278"/>
                  <a:gd name="T82" fmla="*/ 211 w 431"/>
                  <a:gd name="T83" fmla="*/ 268 h 278"/>
                  <a:gd name="T84" fmla="*/ 172 w 431"/>
                  <a:gd name="T85" fmla="*/ 268 h 278"/>
                  <a:gd name="T86" fmla="*/ 134 w 431"/>
                  <a:gd name="T87" fmla="*/ 249 h 278"/>
                  <a:gd name="T88" fmla="*/ 105 w 431"/>
                  <a:gd name="T89" fmla="*/ 230 h 278"/>
                  <a:gd name="T90" fmla="*/ 76 w 431"/>
                  <a:gd name="T91" fmla="*/ 211 h 278"/>
                  <a:gd name="T92" fmla="*/ 48 w 431"/>
                  <a:gd name="T93" fmla="*/ 182 h 278"/>
                  <a:gd name="T94" fmla="*/ 28 w 431"/>
                  <a:gd name="T95" fmla="*/ 144 h 278"/>
                  <a:gd name="T96" fmla="*/ 19 w 431"/>
                  <a:gd name="T97" fmla="*/ 114 h 278"/>
                  <a:gd name="T98" fmla="*/ 19 w 431"/>
                  <a:gd name="T99" fmla="*/ 67 h 278"/>
                  <a:gd name="T100" fmla="*/ 19 w 431"/>
                  <a:gd name="T101" fmla="*/ 28 h 278"/>
                  <a:gd name="T102" fmla="*/ 28 w 431"/>
                  <a:gd name="T103" fmla="*/ 0 h 278"/>
                  <a:gd name="T104" fmla="*/ 28 w 431"/>
                  <a:gd name="T105" fmla="*/ 9 h 278"/>
                  <a:gd name="T106" fmla="*/ 19 w 431"/>
                  <a:gd name="T107" fmla="*/ 9 h 278"/>
                  <a:gd name="T108" fmla="*/ 19 w 431"/>
                  <a:gd name="T109" fmla="*/ 19 h 278"/>
                  <a:gd name="T110" fmla="*/ 9 w 431"/>
                  <a:gd name="T111" fmla="*/ 28 h 278"/>
                  <a:gd name="T112" fmla="*/ 9 w 431"/>
                  <a:gd name="T113" fmla="*/ 47 h 278"/>
                  <a:gd name="T114" fmla="*/ 0 w 431"/>
                  <a:gd name="T115" fmla="*/ 67 h 278"/>
                  <a:gd name="T116" fmla="*/ 0 w 431"/>
                  <a:gd name="T117" fmla="*/ 86 h 278"/>
                  <a:gd name="T118" fmla="*/ 0 w 431"/>
                  <a:gd name="T119" fmla="*/ 105 h 278"/>
                  <a:gd name="T120" fmla="*/ 0 w 431"/>
                  <a:gd name="T121" fmla="*/ 124 h 278"/>
                  <a:gd name="T122" fmla="*/ 0 w 431"/>
                  <a:gd name="T123" fmla="*/ 144 h 278"/>
                  <a:gd name="T124" fmla="*/ 0 w 431"/>
                  <a:gd name="T125" fmla="*/ 163 h 278"/>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431"/>
                  <a:gd name="T190" fmla="*/ 0 h 278"/>
                  <a:gd name="T191" fmla="*/ 431 w 431"/>
                  <a:gd name="T192" fmla="*/ 278 h 278"/>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431" h="278">
                    <a:moveTo>
                      <a:pt x="0" y="163"/>
                    </a:moveTo>
                    <a:lnTo>
                      <a:pt x="28" y="202"/>
                    </a:lnTo>
                    <a:lnTo>
                      <a:pt x="48" y="230"/>
                    </a:lnTo>
                    <a:lnTo>
                      <a:pt x="86" y="249"/>
                    </a:lnTo>
                    <a:lnTo>
                      <a:pt x="125" y="268"/>
                    </a:lnTo>
                    <a:lnTo>
                      <a:pt x="163" y="268"/>
                    </a:lnTo>
                    <a:lnTo>
                      <a:pt x="201" y="278"/>
                    </a:lnTo>
                    <a:lnTo>
                      <a:pt x="239" y="278"/>
                    </a:lnTo>
                    <a:lnTo>
                      <a:pt x="278" y="268"/>
                    </a:lnTo>
                    <a:lnTo>
                      <a:pt x="316" y="258"/>
                    </a:lnTo>
                    <a:lnTo>
                      <a:pt x="364" y="249"/>
                    </a:lnTo>
                    <a:lnTo>
                      <a:pt x="374" y="230"/>
                    </a:lnTo>
                    <a:lnTo>
                      <a:pt x="402" y="202"/>
                    </a:lnTo>
                    <a:lnTo>
                      <a:pt x="422" y="163"/>
                    </a:lnTo>
                    <a:lnTo>
                      <a:pt x="431" y="153"/>
                    </a:lnTo>
                    <a:lnTo>
                      <a:pt x="431" y="144"/>
                    </a:lnTo>
                    <a:lnTo>
                      <a:pt x="431" y="134"/>
                    </a:lnTo>
                    <a:lnTo>
                      <a:pt x="431" y="124"/>
                    </a:lnTo>
                    <a:lnTo>
                      <a:pt x="431" y="105"/>
                    </a:lnTo>
                    <a:lnTo>
                      <a:pt x="431" y="96"/>
                    </a:lnTo>
                    <a:lnTo>
                      <a:pt x="422" y="86"/>
                    </a:lnTo>
                    <a:lnTo>
                      <a:pt x="422" y="77"/>
                    </a:lnTo>
                    <a:lnTo>
                      <a:pt x="422" y="67"/>
                    </a:lnTo>
                    <a:lnTo>
                      <a:pt x="411" y="67"/>
                    </a:lnTo>
                    <a:lnTo>
                      <a:pt x="402" y="28"/>
                    </a:lnTo>
                    <a:lnTo>
                      <a:pt x="393" y="0"/>
                    </a:lnTo>
                    <a:lnTo>
                      <a:pt x="402" y="9"/>
                    </a:lnTo>
                    <a:lnTo>
                      <a:pt x="402" y="19"/>
                    </a:lnTo>
                    <a:lnTo>
                      <a:pt x="411" y="28"/>
                    </a:lnTo>
                    <a:lnTo>
                      <a:pt x="411" y="38"/>
                    </a:lnTo>
                    <a:lnTo>
                      <a:pt x="411" y="47"/>
                    </a:lnTo>
                    <a:lnTo>
                      <a:pt x="422" y="58"/>
                    </a:lnTo>
                    <a:lnTo>
                      <a:pt x="422" y="67"/>
                    </a:lnTo>
                    <a:lnTo>
                      <a:pt x="411" y="67"/>
                    </a:lnTo>
                    <a:lnTo>
                      <a:pt x="402" y="114"/>
                    </a:lnTo>
                    <a:lnTo>
                      <a:pt x="393" y="144"/>
                    </a:lnTo>
                    <a:lnTo>
                      <a:pt x="374" y="182"/>
                    </a:lnTo>
                    <a:lnTo>
                      <a:pt x="355" y="211"/>
                    </a:lnTo>
                    <a:lnTo>
                      <a:pt x="325" y="230"/>
                    </a:lnTo>
                    <a:lnTo>
                      <a:pt x="287" y="249"/>
                    </a:lnTo>
                    <a:lnTo>
                      <a:pt x="249" y="268"/>
                    </a:lnTo>
                    <a:lnTo>
                      <a:pt x="211" y="268"/>
                    </a:lnTo>
                    <a:lnTo>
                      <a:pt x="172" y="268"/>
                    </a:lnTo>
                    <a:lnTo>
                      <a:pt x="134" y="249"/>
                    </a:lnTo>
                    <a:lnTo>
                      <a:pt x="105" y="230"/>
                    </a:lnTo>
                    <a:lnTo>
                      <a:pt x="76" y="211"/>
                    </a:lnTo>
                    <a:lnTo>
                      <a:pt x="48" y="182"/>
                    </a:lnTo>
                    <a:lnTo>
                      <a:pt x="28" y="144"/>
                    </a:lnTo>
                    <a:lnTo>
                      <a:pt x="19" y="114"/>
                    </a:lnTo>
                    <a:lnTo>
                      <a:pt x="19" y="67"/>
                    </a:lnTo>
                    <a:lnTo>
                      <a:pt x="19" y="28"/>
                    </a:lnTo>
                    <a:lnTo>
                      <a:pt x="28" y="0"/>
                    </a:lnTo>
                    <a:lnTo>
                      <a:pt x="28" y="9"/>
                    </a:lnTo>
                    <a:lnTo>
                      <a:pt x="19" y="9"/>
                    </a:lnTo>
                    <a:lnTo>
                      <a:pt x="19" y="19"/>
                    </a:lnTo>
                    <a:lnTo>
                      <a:pt x="9" y="28"/>
                    </a:lnTo>
                    <a:lnTo>
                      <a:pt x="9" y="47"/>
                    </a:lnTo>
                    <a:lnTo>
                      <a:pt x="0" y="67"/>
                    </a:lnTo>
                    <a:lnTo>
                      <a:pt x="0" y="86"/>
                    </a:lnTo>
                    <a:lnTo>
                      <a:pt x="0" y="105"/>
                    </a:lnTo>
                    <a:lnTo>
                      <a:pt x="0" y="124"/>
                    </a:lnTo>
                    <a:lnTo>
                      <a:pt x="0" y="144"/>
                    </a:lnTo>
                    <a:lnTo>
                      <a:pt x="0" y="163"/>
                    </a:lnTo>
                    <a:close/>
                  </a:path>
                </a:pathLst>
              </a:custGeom>
              <a:solidFill>
                <a:srgbClr val="77DD77"/>
              </a:solidFill>
              <a:ln w="9525">
                <a:noFill/>
                <a:round/>
                <a:headEnd/>
                <a:tailEnd/>
              </a:ln>
            </p:spPr>
            <p:txBody>
              <a:bodyPr>
                <a:prstTxWarp prst="textNoShape">
                  <a:avLst/>
                </a:prstTxWarp>
              </a:bodyPr>
              <a:lstStyle/>
              <a:p>
                <a:endParaRPr lang="en-US"/>
              </a:p>
            </p:txBody>
          </p:sp>
          <p:sp>
            <p:nvSpPr>
              <p:cNvPr id="67994" name="Freeform 847"/>
              <p:cNvSpPr>
                <a:spLocks noChangeAspect="1"/>
              </p:cNvSpPr>
              <p:nvPr/>
            </p:nvSpPr>
            <p:spPr bwMode="auto">
              <a:xfrm>
                <a:off x="2043" y="3317"/>
                <a:ext cx="78" cy="70"/>
              </a:xfrm>
              <a:custGeom>
                <a:avLst/>
                <a:gdLst>
                  <a:gd name="T0" fmla="*/ 383 w 392"/>
                  <a:gd name="T1" fmla="*/ 114 h 354"/>
                  <a:gd name="T2" fmla="*/ 364 w 392"/>
                  <a:gd name="T3" fmla="*/ 66 h 354"/>
                  <a:gd name="T4" fmla="*/ 336 w 392"/>
                  <a:gd name="T5" fmla="*/ 28 h 354"/>
                  <a:gd name="T6" fmla="*/ 297 w 392"/>
                  <a:gd name="T7" fmla="*/ 9 h 354"/>
                  <a:gd name="T8" fmla="*/ 259 w 392"/>
                  <a:gd name="T9" fmla="*/ 0 h 354"/>
                  <a:gd name="T10" fmla="*/ 259 w 392"/>
                  <a:gd name="T11" fmla="*/ 9 h 354"/>
                  <a:gd name="T12" fmla="*/ 306 w 392"/>
                  <a:gd name="T13" fmla="*/ 38 h 354"/>
                  <a:gd name="T14" fmla="*/ 345 w 392"/>
                  <a:gd name="T15" fmla="*/ 95 h 354"/>
                  <a:gd name="T16" fmla="*/ 355 w 392"/>
                  <a:gd name="T17" fmla="*/ 153 h 354"/>
                  <a:gd name="T18" fmla="*/ 383 w 392"/>
                  <a:gd name="T19" fmla="*/ 200 h 354"/>
                  <a:gd name="T20" fmla="*/ 355 w 392"/>
                  <a:gd name="T21" fmla="*/ 268 h 354"/>
                  <a:gd name="T22" fmla="*/ 306 w 392"/>
                  <a:gd name="T23" fmla="*/ 316 h 354"/>
                  <a:gd name="T24" fmla="*/ 230 w 392"/>
                  <a:gd name="T25" fmla="*/ 354 h 354"/>
                  <a:gd name="T26" fmla="*/ 153 w 392"/>
                  <a:gd name="T27" fmla="*/ 354 h 354"/>
                  <a:gd name="T28" fmla="*/ 86 w 392"/>
                  <a:gd name="T29" fmla="*/ 316 h 354"/>
                  <a:gd name="T30" fmla="*/ 29 w 392"/>
                  <a:gd name="T31" fmla="*/ 268 h 354"/>
                  <a:gd name="T32" fmla="*/ 0 w 392"/>
                  <a:gd name="T33" fmla="*/ 200 h 354"/>
                  <a:gd name="T34" fmla="*/ 0 w 392"/>
                  <a:gd name="T35" fmla="*/ 114 h 354"/>
                  <a:gd name="T36" fmla="*/ 19 w 392"/>
                  <a:gd name="T37" fmla="*/ 86 h 354"/>
                  <a:gd name="T38" fmla="*/ 38 w 392"/>
                  <a:gd name="T39" fmla="*/ 66 h 354"/>
                  <a:gd name="T40" fmla="*/ 57 w 392"/>
                  <a:gd name="T41" fmla="*/ 57 h 354"/>
                  <a:gd name="T42" fmla="*/ 76 w 392"/>
                  <a:gd name="T43" fmla="*/ 47 h 354"/>
                  <a:gd name="T44" fmla="*/ 48 w 392"/>
                  <a:gd name="T45" fmla="*/ 95 h 354"/>
                  <a:gd name="T46" fmla="*/ 29 w 392"/>
                  <a:gd name="T47" fmla="*/ 153 h 354"/>
                  <a:gd name="T48" fmla="*/ 48 w 392"/>
                  <a:gd name="T49" fmla="*/ 220 h 354"/>
                  <a:gd name="T50" fmla="*/ 76 w 392"/>
                  <a:gd name="T51" fmla="*/ 277 h 354"/>
                  <a:gd name="T52" fmla="*/ 134 w 392"/>
                  <a:gd name="T53" fmla="*/ 306 h 354"/>
                  <a:gd name="T54" fmla="*/ 192 w 392"/>
                  <a:gd name="T55" fmla="*/ 325 h 354"/>
                  <a:gd name="T56" fmla="*/ 259 w 392"/>
                  <a:gd name="T57" fmla="*/ 306 h 354"/>
                  <a:gd name="T58" fmla="*/ 306 w 392"/>
                  <a:gd name="T59" fmla="*/ 277 h 354"/>
                  <a:gd name="T60" fmla="*/ 345 w 392"/>
                  <a:gd name="T61" fmla="*/ 220 h 354"/>
                  <a:gd name="T62" fmla="*/ 355 w 392"/>
                  <a:gd name="T63" fmla="*/ 153 h 35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92"/>
                  <a:gd name="T97" fmla="*/ 0 h 354"/>
                  <a:gd name="T98" fmla="*/ 392 w 392"/>
                  <a:gd name="T99" fmla="*/ 354 h 35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92" h="354">
                    <a:moveTo>
                      <a:pt x="392" y="153"/>
                    </a:moveTo>
                    <a:lnTo>
                      <a:pt x="383" y="114"/>
                    </a:lnTo>
                    <a:lnTo>
                      <a:pt x="374" y="86"/>
                    </a:lnTo>
                    <a:lnTo>
                      <a:pt x="364" y="66"/>
                    </a:lnTo>
                    <a:lnTo>
                      <a:pt x="345" y="47"/>
                    </a:lnTo>
                    <a:lnTo>
                      <a:pt x="336" y="28"/>
                    </a:lnTo>
                    <a:lnTo>
                      <a:pt x="317" y="19"/>
                    </a:lnTo>
                    <a:lnTo>
                      <a:pt x="297" y="9"/>
                    </a:lnTo>
                    <a:lnTo>
                      <a:pt x="278" y="9"/>
                    </a:lnTo>
                    <a:lnTo>
                      <a:pt x="259" y="0"/>
                    </a:lnTo>
                    <a:lnTo>
                      <a:pt x="239" y="0"/>
                    </a:lnTo>
                    <a:lnTo>
                      <a:pt x="259" y="9"/>
                    </a:lnTo>
                    <a:lnTo>
                      <a:pt x="287" y="19"/>
                    </a:lnTo>
                    <a:lnTo>
                      <a:pt x="306" y="38"/>
                    </a:lnTo>
                    <a:lnTo>
                      <a:pt x="326" y="66"/>
                    </a:lnTo>
                    <a:lnTo>
                      <a:pt x="345" y="95"/>
                    </a:lnTo>
                    <a:lnTo>
                      <a:pt x="355" y="124"/>
                    </a:lnTo>
                    <a:lnTo>
                      <a:pt x="355" y="153"/>
                    </a:lnTo>
                    <a:lnTo>
                      <a:pt x="392" y="153"/>
                    </a:lnTo>
                    <a:lnTo>
                      <a:pt x="383" y="200"/>
                    </a:lnTo>
                    <a:lnTo>
                      <a:pt x="374" y="230"/>
                    </a:lnTo>
                    <a:lnTo>
                      <a:pt x="355" y="268"/>
                    </a:lnTo>
                    <a:lnTo>
                      <a:pt x="336" y="297"/>
                    </a:lnTo>
                    <a:lnTo>
                      <a:pt x="306" y="316"/>
                    </a:lnTo>
                    <a:lnTo>
                      <a:pt x="268" y="335"/>
                    </a:lnTo>
                    <a:lnTo>
                      <a:pt x="230" y="354"/>
                    </a:lnTo>
                    <a:lnTo>
                      <a:pt x="192" y="354"/>
                    </a:lnTo>
                    <a:lnTo>
                      <a:pt x="153" y="354"/>
                    </a:lnTo>
                    <a:lnTo>
                      <a:pt x="115" y="335"/>
                    </a:lnTo>
                    <a:lnTo>
                      <a:pt x="86" y="316"/>
                    </a:lnTo>
                    <a:lnTo>
                      <a:pt x="57" y="297"/>
                    </a:lnTo>
                    <a:lnTo>
                      <a:pt x="29" y="268"/>
                    </a:lnTo>
                    <a:lnTo>
                      <a:pt x="9" y="230"/>
                    </a:lnTo>
                    <a:lnTo>
                      <a:pt x="0" y="200"/>
                    </a:lnTo>
                    <a:lnTo>
                      <a:pt x="0" y="153"/>
                    </a:lnTo>
                    <a:lnTo>
                      <a:pt x="0" y="114"/>
                    </a:lnTo>
                    <a:lnTo>
                      <a:pt x="9" y="86"/>
                    </a:lnTo>
                    <a:lnTo>
                      <a:pt x="19" y="86"/>
                    </a:lnTo>
                    <a:lnTo>
                      <a:pt x="29" y="77"/>
                    </a:lnTo>
                    <a:lnTo>
                      <a:pt x="38" y="66"/>
                    </a:lnTo>
                    <a:lnTo>
                      <a:pt x="48" y="66"/>
                    </a:lnTo>
                    <a:lnTo>
                      <a:pt x="57" y="57"/>
                    </a:lnTo>
                    <a:lnTo>
                      <a:pt x="67" y="57"/>
                    </a:lnTo>
                    <a:lnTo>
                      <a:pt x="76" y="47"/>
                    </a:lnTo>
                    <a:lnTo>
                      <a:pt x="57" y="66"/>
                    </a:lnTo>
                    <a:lnTo>
                      <a:pt x="48" y="95"/>
                    </a:lnTo>
                    <a:lnTo>
                      <a:pt x="38" y="124"/>
                    </a:lnTo>
                    <a:lnTo>
                      <a:pt x="29" y="153"/>
                    </a:lnTo>
                    <a:lnTo>
                      <a:pt x="38" y="191"/>
                    </a:lnTo>
                    <a:lnTo>
                      <a:pt x="48" y="220"/>
                    </a:lnTo>
                    <a:lnTo>
                      <a:pt x="57" y="249"/>
                    </a:lnTo>
                    <a:lnTo>
                      <a:pt x="76" y="277"/>
                    </a:lnTo>
                    <a:lnTo>
                      <a:pt x="106" y="297"/>
                    </a:lnTo>
                    <a:lnTo>
                      <a:pt x="134" y="306"/>
                    </a:lnTo>
                    <a:lnTo>
                      <a:pt x="162" y="316"/>
                    </a:lnTo>
                    <a:lnTo>
                      <a:pt x="192" y="325"/>
                    </a:lnTo>
                    <a:lnTo>
                      <a:pt x="230" y="316"/>
                    </a:lnTo>
                    <a:lnTo>
                      <a:pt x="259" y="306"/>
                    </a:lnTo>
                    <a:lnTo>
                      <a:pt x="287" y="297"/>
                    </a:lnTo>
                    <a:lnTo>
                      <a:pt x="306" y="277"/>
                    </a:lnTo>
                    <a:lnTo>
                      <a:pt x="326" y="249"/>
                    </a:lnTo>
                    <a:lnTo>
                      <a:pt x="345" y="220"/>
                    </a:lnTo>
                    <a:lnTo>
                      <a:pt x="355" y="191"/>
                    </a:lnTo>
                    <a:lnTo>
                      <a:pt x="355" y="153"/>
                    </a:lnTo>
                    <a:lnTo>
                      <a:pt x="392" y="153"/>
                    </a:lnTo>
                    <a:close/>
                  </a:path>
                </a:pathLst>
              </a:custGeom>
              <a:solidFill>
                <a:srgbClr val="8DE28D"/>
              </a:solidFill>
              <a:ln w="9525">
                <a:noFill/>
                <a:round/>
                <a:headEnd/>
                <a:tailEnd/>
              </a:ln>
            </p:spPr>
            <p:txBody>
              <a:bodyPr>
                <a:prstTxWarp prst="textNoShape">
                  <a:avLst/>
                </a:prstTxWarp>
              </a:bodyPr>
              <a:lstStyle/>
              <a:p>
                <a:endParaRPr lang="en-US"/>
              </a:p>
            </p:txBody>
          </p:sp>
          <p:sp>
            <p:nvSpPr>
              <p:cNvPr id="67995" name="Freeform 848"/>
              <p:cNvSpPr>
                <a:spLocks noChangeAspect="1"/>
              </p:cNvSpPr>
              <p:nvPr/>
            </p:nvSpPr>
            <p:spPr bwMode="auto">
              <a:xfrm>
                <a:off x="2049" y="3317"/>
                <a:ext cx="65" cy="65"/>
              </a:xfrm>
              <a:custGeom>
                <a:avLst/>
                <a:gdLst>
                  <a:gd name="T0" fmla="*/ 326 w 326"/>
                  <a:gd name="T1" fmla="*/ 124 h 325"/>
                  <a:gd name="T2" fmla="*/ 297 w 326"/>
                  <a:gd name="T3" fmla="*/ 66 h 325"/>
                  <a:gd name="T4" fmla="*/ 258 w 326"/>
                  <a:gd name="T5" fmla="*/ 19 h 325"/>
                  <a:gd name="T6" fmla="*/ 210 w 326"/>
                  <a:gd name="T7" fmla="*/ 0 h 325"/>
                  <a:gd name="T8" fmla="*/ 172 w 326"/>
                  <a:gd name="T9" fmla="*/ 0 h 325"/>
                  <a:gd name="T10" fmla="*/ 124 w 326"/>
                  <a:gd name="T11" fmla="*/ 9 h 325"/>
                  <a:gd name="T12" fmla="*/ 86 w 326"/>
                  <a:gd name="T13" fmla="*/ 28 h 325"/>
                  <a:gd name="T14" fmla="*/ 47 w 326"/>
                  <a:gd name="T15" fmla="*/ 47 h 325"/>
                  <a:gd name="T16" fmla="*/ 19 w 326"/>
                  <a:gd name="T17" fmla="*/ 95 h 325"/>
                  <a:gd name="T18" fmla="*/ 0 w 326"/>
                  <a:gd name="T19" fmla="*/ 153 h 325"/>
                  <a:gd name="T20" fmla="*/ 19 w 326"/>
                  <a:gd name="T21" fmla="*/ 220 h 325"/>
                  <a:gd name="T22" fmla="*/ 47 w 326"/>
                  <a:gd name="T23" fmla="*/ 277 h 325"/>
                  <a:gd name="T24" fmla="*/ 105 w 326"/>
                  <a:gd name="T25" fmla="*/ 306 h 325"/>
                  <a:gd name="T26" fmla="*/ 163 w 326"/>
                  <a:gd name="T27" fmla="*/ 325 h 325"/>
                  <a:gd name="T28" fmla="*/ 230 w 326"/>
                  <a:gd name="T29" fmla="*/ 306 h 325"/>
                  <a:gd name="T30" fmla="*/ 277 w 326"/>
                  <a:gd name="T31" fmla="*/ 277 h 325"/>
                  <a:gd name="T32" fmla="*/ 316 w 326"/>
                  <a:gd name="T33" fmla="*/ 220 h 325"/>
                  <a:gd name="T34" fmla="*/ 326 w 326"/>
                  <a:gd name="T35" fmla="*/ 153 h 325"/>
                  <a:gd name="T36" fmla="*/ 297 w 326"/>
                  <a:gd name="T37" fmla="*/ 133 h 325"/>
                  <a:gd name="T38" fmla="*/ 277 w 326"/>
                  <a:gd name="T39" fmla="*/ 86 h 325"/>
                  <a:gd name="T40" fmla="*/ 239 w 326"/>
                  <a:gd name="T41" fmla="*/ 47 h 325"/>
                  <a:gd name="T42" fmla="*/ 191 w 326"/>
                  <a:gd name="T43" fmla="*/ 28 h 325"/>
                  <a:gd name="T44" fmla="*/ 144 w 326"/>
                  <a:gd name="T45" fmla="*/ 28 h 325"/>
                  <a:gd name="T46" fmla="*/ 96 w 326"/>
                  <a:gd name="T47" fmla="*/ 47 h 325"/>
                  <a:gd name="T48" fmla="*/ 57 w 326"/>
                  <a:gd name="T49" fmla="*/ 86 h 325"/>
                  <a:gd name="T50" fmla="*/ 38 w 326"/>
                  <a:gd name="T51" fmla="*/ 133 h 325"/>
                  <a:gd name="T52" fmla="*/ 38 w 326"/>
                  <a:gd name="T53" fmla="*/ 182 h 325"/>
                  <a:gd name="T54" fmla="*/ 57 w 326"/>
                  <a:gd name="T55" fmla="*/ 230 h 325"/>
                  <a:gd name="T56" fmla="*/ 96 w 326"/>
                  <a:gd name="T57" fmla="*/ 268 h 325"/>
                  <a:gd name="T58" fmla="*/ 144 w 326"/>
                  <a:gd name="T59" fmla="*/ 288 h 325"/>
                  <a:gd name="T60" fmla="*/ 191 w 326"/>
                  <a:gd name="T61" fmla="*/ 288 h 325"/>
                  <a:gd name="T62" fmla="*/ 239 w 326"/>
                  <a:gd name="T63" fmla="*/ 268 h 325"/>
                  <a:gd name="T64" fmla="*/ 277 w 326"/>
                  <a:gd name="T65" fmla="*/ 230 h 325"/>
                  <a:gd name="T66" fmla="*/ 297 w 326"/>
                  <a:gd name="T67" fmla="*/ 182 h 325"/>
                  <a:gd name="T68" fmla="*/ 326 w 326"/>
                  <a:gd name="T69" fmla="*/ 153 h 32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26"/>
                  <a:gd name="T106" fmla="*/ 0 h 325"/>
                  <a:gd name="T107" fmla="*/ 326 w 326"/>
                  <a:gd name="T108" fmla="*/ 325 h 32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26" h="325">
                    <a:moveTo>
                      <a:pt x="326" y="153"/>
                    </a:moveTo>
                    <a:lnTo>
                      <a:pt x="326" y="124"/>
                    </a:lnTo>
                    <a:lnTo>
                      <a:pt x="316" y="95"/>
                    </a:lnTo>
                    <a:lnTo>
                      <a:pt x="297" y="66"/>
                    </a:lnTo>
                    <a:lnTo>
                      <a:pt x="277" y="38"/>
                    </a:lnTo>
                    <a:lnTo>
                      <a:pt x="258" y="19"/>
                    </a:lnTo>
                    <a:lnTo>
                      <a:pt x="230" y="9"/>
                    </a:lnTo>
                    <a:lnTo>
                      <a:pt x="210" y="0"/>
                    </a:lnTo>
                    <a:lnTo>
                      <a:pt x="191" y="0"/>
                    </a:lnTo>
                    <a:lnTo>
                      <a:pt x="172" y="0"/>
                    </a:lnTo>
                    <a:lnTo>
                      <a:pt x="153" y="9"/>
                    </a:lnTo>
                    <a:lnTo>
                      <a:pt x="124" y="9"/>
                    </a:lnTo>
                    <a:lnTo>
                      <a:pt x="105" y="19"/>
                    </a:lnTo>
                    <a:lnTo>
                      <a:pt x="86" y="28"/>
                    </a:lnTo>
                    <a:lnTo>
                      <a:pt x="66" y="38"/>
                    </a:lnTo>
                    <a:lnTo>
                      <a:pt x="47" y="47"/>
                    </a:lnTo>
                    <a:lnTo>
                      <a:pt x="28" y="66"/>
                    </a:lnTo>
                    <a:lnTo>
                      <a:pt x="19" y="95"/>
                    </a:lnTo>
                    <a:lnTo>
                      <a:pt x="9" y="124"/>
                    </a:lnTo>
                    <a:lnTo>
                      <a:pt x="0" y="153"/>
                    </a:lnTo>
                    <a:lnTo>
                      <a:pt x="9" y="191"/>
                    </a:lnTo>
                    <a:lnTo>
                      <a:pt x="19" y="220"/>
                    </a:lnTo>
                    <a:lnTo>
                      <a:pt x="28" y="249"/>
                    </a:lnTo>
                    <a:lnTo>
                      <a:pt x="47" y="277"/>
                    </a:lnTo>
                    <a:lnTo>
                      <a:pt x="77" y="297"/>
                    </a:lnTo>
                    <a:lnTo>
                      <a:pt x="105" y="306"/>
                    </a:lnTo>
                    <a:lnTo>
                      <a:pt x="133" y="316"/>
                    </a:lnTo>
                    <a:lnTo>
                      <a:pt x="163" y="325"/>
                    </a:lnTo>
                    <a:lnTo>
                      <a:pt x="201" y="316"/>
                    </a:lnTo>
                    <a:lnTo>
                      <a:pt x="230" y="306"/>
                    </a:lnTo>
                    <a:lnTo>
                      <a:pt x="258" y="297"/>
                    </a:lnTo>
                    <a:lnTo>
                      <a:pt x="277" y="277"/>
                    </a:lnTo>
                    <a:lnTo>
                      <a:pt x="297" y="249"/>
                    </a:lnTo>
                    <a:lnTo>
                      <a:pt x="316" y="220"/>
                    </a:lnTo>
                    <a:lnTo>
                      <a:pt x="326" y="191"/>
                    </a:lnTo>
                    <a:lnTo>
                      <a:pt x="326" y="153"/>
                    </a:lnTo>
                    <a:lnTo>
                      <a:pt x="297" y="153"/>
                    </a:lnTo>
                    <a:lnTo>
                      <a:pt x="297" y="133"/>
                    </a:lnTo>
                    <a:lnTo>
                      <a:pt x="288" y="105"/>
                    </a:lnTo>
                    <a:lnTo>
                      <a:pt x="277" y="86"/>
                    </a:lnTo>
                    <a:lnTo>
                      <a:pt x="258" y="66"/>
                    </a:lnTo>
                    <a:lnTo>
                      <a:pt x="239" y="47"/>
                    </a:lnTo>
                    <a:lnTo>
                      <a:pt x="221" y="38"/>
                    </a:lnTo>
                    <a:lnTo>
                      <a:pt x="191" y="28"/>
                    </a:lnTo>
                    <a:lnTo>
                      <a:pt x="163" y="28"/>
                    </a:lnTo>
                    <a:lnTo>
                      <a:pt x="144" y="28"/>
                    </a:lnTo>
                    <a:lnTo>
                      <a:pt x="115" y="38"/>
                    </a:lnTo>
                    <a:lnTo>
                      <a:pt x="96" y="47"/>
                    </a:lnTo>
                    <a:lnTo>
                      <a:pt x="77" y="66"/>
                    </a:lnTo>
                    <a:lnTo>
                      <a:pt x="57" y="86"/>
                    </a:lnTo>
                    <a:lnTo>
                      <a:pt x="47" y="105"/>
                    </a:lnTo>
                    <a:lnTo>
                      <a:pt x="38" y="133"/>
                    </a:lnTo>
                    <a:lnTo>
                      <a:pt x="38" y="153"/>
                    </a:lnTo>
                    <a:lnTo>
                      <a:pt x="38" y="182"/>
                    </a:lnTo>
                    <a:lnTo>
                      <a:pt x="47" y="210"/>
                    </a:lnTo>
                    <a:lnTo>
                      <a:pt x="57" y="230"/>
                    </a:lnTo>
                    <a:lnTo>
                      <a:pt x="77" y="249"/>
                    </a:lnTo>
                    <a:lnTo>
                      <a:pt x="96" y="268"/>
                    </a:lnTo>
                    <a:lnTo>
                      <a:pt x="115" y="277"/>
                    </a:lnTo>
                    <a:lnTo>
                      <a:pt x="144" y="288"/>
                    </a:lnTo>
                    <a:lnTo>
                      <a:pt x="163" y="288"/>
                    </a:lnTo>
                    <a:lnTo>
                      <a:pt x="191" y="288"/>
                    </a:lnTo>
                    <a:lnTo>
                      <a:pt x="221" y="277"/>
                    </a:lnTo>
                    <a:lnTo>
                      <a:pt x="239" y="268"/>
                    </a:lnTo>
                    <a:lnTo>
                      <a:pt x="258" y="249"/>
                    </a:lnTo>
                    <a:lnTo>
                      <a:pt x="277" y="230"/>
                    </a:lnTo>
                    <a:lnTo>
                      <a:pt x="288" y="210"/>
                    </a:lnTo>
                    <a:lnTo>
                      <a:pt x="297" y="182"/>
                    </a:lnTo>
                    <a:lnTo>
                      <a:pt x="297" y="153"/>
                    </a:lnTo>
                    <a:lnTo>
                      <a:pt x="326" y="153"/>
                    </a:lnTo>
                    <a:close/>
                  </a:path>
                </a:pathLst>
              </a:custGeom>
              <a:solidFill>
                <a:srgbClr val="A4E8A4"/>
              </a:solidFill>
              <a:ln w="9525">
                <a:noFill/>
                <a:round/>
                <a:headEnd/>
                <a:tailEnd/>
              </a:ln>
            </p:spPr>
            <p:txBody>
              <a:bodyPr>
                <a:prstTxWarp prst="textNoShape">
                  <a:avLst/>
                </a:prstTxWarp>
              </a:bodyPr>
              <a:lstStyle/>
              <a:p>
                <a:endParaRPr lang="en-US"/>
              </a:p>
            </p:txBody>
          </p:sp>
          <p:sp>
            <p:nvSpPr>
              <p:cNvPr id="67996" name="Freeform 849"/>
              <p:cNvSpPr>
                <a:spLocks noChangeAspect="1"/>
              </p:cNvSpPr>
              <p:nvPr/>
            </p:nvSpPr>
            <p:spPr bwMode="auto">
              <a:xfrm>
                <a:off x="2056" y="3322"/>
                <a:ext cx="52" cy="52"/>
              </a:xfrm>
              <a:custGeom>
                <a:avLst/>
                <a:gdLst>
                  <a:gd name="T0" fmla="*/ 259 w 259"/>
                  <a:gd name="T1" fmla="*/ 105 h 260"/>
                  <a:gd name="T2" fmla="*/ 239 w 259"/>
                  <a:gd name="T3" fmla="*/ 58 h 260"/>
                  <a:gd name="T4" fmla="*/ 201 w 259"/>
                  <a:gd name="T5" fmla="*/ 19 h 260"/>
                  <a:gd name="T6" fmla="*/ 153 w 259"/>
                  <a:gd name="T7" fmla="*/ 0 h 260"/>
                  <a:gd name="T8" fmla="*/ 106 w 259"/>
                  <a:gd name="T9" fmla="*/ 0 h 260"/>
                  <a:gd name="T10" fmla="*/ 58 w 259"/>
                  <a:gd name="T11" fmla="*/ 19 h 260"/>
                  <a:gd name="T12" fmla="*/ 19 w 259"/>
                  <a:gd name="T13" fmla="*/ 58 h 260"/>
                  <a:gd name="T14" fmla="*/ 0 w 259"/>
                  <a:gd name="T15" fmla="*/ 105 h 260"/>
                  <a:gd name="T16" fmla="*/ 0 w 259"/>
                  <a:gd name="T17" fmla="*/ 154 h 260"/>
                  <a:gd name="T18" fmla="*/ 19 w 259"/>
                  <a:gd name="T19" fmla="*/ 202 h 260"/>
                  <a:gd name="T20" fmla="*/ 58 w 259"/>
                  <a:gd name="T21" fmla="*/ 240 h 260"/>
                  <a:gd name="T22" fmla="*/ 106 w 259"/>
                  <a:gd name="T23" fmla="*/ 260 h 260"/>
                  <a:gd name="T24" fmla="*/ 153 w 259"/>
                  <a:gd name="T25" fmla="*/ 260 h 260"/>
                  <a:gd name="T26" fmla="*/ 201 w 259"/>
                  <a:gd name="T27" fmla="*/ 240 h 260"/>
                  <a:gd name="T28" fmla="*/ 239 w 259"/>
                  <a:gd name="T29" fmla="*/ 202 h 260"/>
                  <a:gd name="T30" fmla="*/ 259 w 259"/>
                  <a:gd name="T31" fmla="*/ 154 h 260"/>
                  <a:gd name="T32" fmla="*/ 230 w 259"/>
                  <a:gd name="T33" fmla="*/ 125 h 260"/>
                  <a:gd name="T34" fmla="*/ 220 w 259"/>
                  <a:gd name="T35" fmla="*/ 86 h 260"/>
                  <a:gd name="T36" fmla="*/ 201 w 259"/>
                  <a:gd name="T37" fmla="*/ 58 h 260"/>
                  <a:gd name="T38" fmla="*/ 163 w 259"/>
                  <a:gd name="T39" fmla="*/ 38 h 260"/>
                  <a:gd name="T40" fmla="*/ 125 w 259"/>
                  <a:gd name="T41" fmla="*/ 29 h 260"/>
                  <a:gd name="T42" fmla="*/ 86 w 259"/>
                  <a:gd name="T43" fmla="*/ 38 h 260"/>
                  <a:gd name="T44" fmla="*/ 58 w 259"/>
                  <a:gd name="T45" fmla="*/ 58 h 260"/>
                  <a:gd name="T46" fmla="*/ 39 w 259"/>
                  <a:gd name="T47" fmla="*/ 86 h 260"/>
                  <a:gd name="T48" fmla="*/ 28 w 259"/>
                  <a:gd name="T49" fmla="*/ 125 h 260"/>
                  <a:gd name="T50" fmla="*/ 39 w 259"/>
                  <a:gd name="T51" fmla="*/ 163 h 260"/>
                  <a:gd name="T52" fmla="*/ 58 w 259"/>
                  <a:gd name="T53" fmla="*/ 202 h 260"/>
                  <a:gd name="T54" fmla="*/ 86 w 259"/>
                  <a:gd name="T55" fmla="*/ 221 h 260"/>
                  <a:gd name="T56" fmla="*/ 125 w 259"/>
                  <a:gd name="T57" fmla="*/ 230 h 260"/>
                  <a:gd name="T58" fmla="*/ 163 w 259"/>
                  <a:gd name="T59" fmla="*/ 221 h 260"/>
                  <a:gd name="T60" fmla="*/ 201 w 259"/>
                  <a:gd name="T61" fmla="*/ 202 h 260"/>
                  <a:gd name="T62" fmla="*/ 220 w 259"/>
                  <a:gd name="T63" fmla="*/ 163 h 260"/>
                  <a:gd name="T64" fmla="*/ 230 w 259"/>
                  <a:gd name="T65" fmla="*/ 125 h 26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59"/>
                  <a:gd name="T100" fmla="*/ 0 h 260"/>
                  <a:gd name="T101" fmla="*/ 259 w 259"/>
                  <a:gd name="T102" fmla="*/ 260 h 26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59" h="260">
                    <a:moveTo>
                      <a:pt x="259" y="125"/>
                    </a:moveTo>
                    <a:lnTo>
                      <a:pt x="259" y="105"/>
                    </a:lnTo>
                    <a:lnTo>
                      <a:pt x="250" y="77"/>
                    </a:lnTo>
                    <a:lnTo>
                      <a:pt x="239" y="58"/>
                    </a:lnTo>
                    <a:lnTo>
                      <a:pt x="220" y="38"/>
                    </a:lnTo>
                    <a:lnTo>
                      <a:pt x="201" y="19"/>
                    </a:lnTo>
                    <a:lnTo>
                      <a:pt x="183" y="10"/>
                    </a:lnTo>
                    <a:lnTo>
                      <a:pt x="153" y="0"/>
                    </a:lnTo>
                    <a:lnTo>
                      <a:pt x="125" y="0"/>
                    </a:lnTo>
                    <a:lnTo>
                      <a:pt x="106" y="0"/>
                    </a:lnTo>
                    <a:lnTo>
                      <a:pt x="77" y="10"/>
                    </a:lnTo>
                    <a:lnTo>
                      <a:pt x="58" y="19"/>
                    </a:lnTo>
                    <a:lnTo>
                      <a:pt x="39" y="38"/>
                    </a:lnTo>
                    <a:lnTo>
                      <a:pt x="19" y="58"/>
                    </a:lnTo>
                    <a:lnTo>
                      <a:pt x="9" y="77"/>
                    </a:lnTo>
                    <a:lnTo>
                      <a:pt x="0" y="105"/>
                    </a:lnTo>
                    <a:lnTo>
                      <a:pt x="0" y="125"/>
                    </a:lnTo>
                    <a:lnTo>
                      <a:pt x="0" y="154"/>
                    </a:lnTo>
                    <a:lnTo>
                      <a:pt x="9" y="182"/>
                    </a:lnTo>
                    <a:lnTo>
                      <a:pt x="19" y="202"/>
                    </a:lnTo>
                    <a:lnTo>
                      <a:pt x="39" y="221"/>
                    </a:lnTo>
                    <a:lnTo>
                      <a:pt x="58" y="240"/>
                    </a:lnTo>
                    <a:lnTo>
                      <a:pt x="77" y="249"/>
                    </a:lnTo>
                    <a:lnTo>
                      <a:pt x="106" y="260"/>
                    </a:lnTo>
                    <a:lnTo>
                      <a:pt x="125" y="260"/>
                    </a:lnTo>
                    <a:lnTo>
                      <a:pt x="153" y="260"/>
                    </a:lnTo>
                    <a:lnTo>
                      <a:pt x="183" y="249"/>
                    </a:lnTo>
                    <a:lnTo>
                      <a:pt x="201" y="240"/>
                    </a:lnTo>
                    <a:lnTo>
                      <a:pt x="220" y="221"/>
                    </a:lnTo>
                    <a:lnTo>
                      <a:pt x="239" y="202"/>
                    </a:lnTo>
                    <a:lnTo>
                      <a:pt x="250" y="182"/>
                    </a:lnTo>
                    <a:lnTo>
                      <a:pt x="259" y="154"/>
                    </a:lnTo>
                    <a:lnTo>
                      <a:pt x="259" y="125"/>
                    </a:lnTo>
                    <a:lnTo>
                      <a:pt x="230" y="125"/>
                    </a:lnTo>
                    <a:lnTo>
                      <a:pt x="220" y="105"/>
                    </a:lnTo>
                    <a:lnTo>
                      <a:pt x="220" y="86"/>
                    </a:lnTo>
                    <a:lnTo>
                      <a:pt x="211" y="77"/>
                    </a:lnTo>
                    <a:lnTo>
                      <a:pt x="201" y="58"/>
                    </a:lnTo>
                    <a:lnTo>
                      <a:pt x="183" y="49"/>
                    </a:lnTo>
                    <a:lnTo>
                      <a:pt x="163" y="38"/>
                    </a:lnTo>
                    <a:lnTo>
                      <a:pt x="144" y="29"/>
                    </a:lnTo>
                    <a:lnTo>
                      <a:pt x="125" y="29"/>
                    </a:lnTo>
                    <a:lnTo>
                      <a:pt x="106" y="29"/>
                    </a:lnTo>
                    <a:lnTo>
                      <a:pt x="86" y="38"/>
                    </a:lnTo>
                    <a:lnTo>
                      <a:pt x="77" y="49"/>
                    </a:lnTo>
                    <a:lnTo>
                      <a:pt x="58" y="58"/>
                    </a:lnTo>
                    <a:lnTo>
                      <a:pt x="48" y="77"/>
                    </a:lnTo>
                    <a:lnTo>
                      <a:pt x="39" y="86"/>
                    </a:lnTo>
                    <a:lnTo>
                      <a:pt x="28" y="105"/>
                    </a:lnTo>
                    <a:lnTo>
                      <a:pt x="28" y="125"/>
                    </a:lnTo>
                    <a:lnTo>
                      <a:pt x="28" y="144"/>
                    </a:lnTo>
                    <a:lnTo>
                      <a:pt x="39" y="163"/>
                    </a:lnTo>
                    <a:lnTo>
                      <a:pt x="48" y="182"/>
                    </a:lnTo>
                    <a:lnTo>
                      <a:pt x="58" y="202"/>
                    </a:lnTo>
                    <a:lnTo>
                      <a:pt x="77" y="211"/>
                    </a:lnTo>
                    <a:lnTo>
                      <a:pt x="86" y="221"/>
                    </a:lnTo>
                    <a:lnTo>
                      <a:pt x="106" y="221"/>
                    </a:lnTo>
                    <a:lnTo>
                      <a:pt x="125" y="230"/>
                    </a:lnTo>
                    <a:lnTo>
                      <a:pt x="144" y="221"/>
                    </a:lnTo>
                    <a:lnTo>
                      <a:pt x="163" y="221"/>
                    </a:lnTo>
                    <a:lnTo>
                      <a:pt x="183" y="211"/>
                    </a:lnTo>
                    <a:lnTo>
                      <a:pt x="201" y="202"/>
                    </a:lnTo>
                    <a:lnTo>
                      <a:pt x="211" y="182"/>
                    </a:lnTo>
                    <a:lnTo>
                      <a:pt x="220" y="163"/>
                    </a:lnTo>
                    <a:lnTo>
                      <a:pt x="220" y="144"/>
                    </a:lnTo>
                    <a:lnTo>
                      <a:pt x="230" y="125"/>
                    </a:lnTo>
                    <a:lnTo>
                      <a:pt x="259" y="125"/>
                    </a:lnTo>
                    <a:close/>
                  </a:path>
                </a:pathLst>
              </a:custGeom>
              <a:solidFill>
                <a:srgbClr val="BBEEBB"/>
              </a:solidFill>
              <a:ln w="9525">
                <a:noFill/>
                <a:round/>
                <a:headEnd/>
                <a:tailEnd/>
              </a:ln>
            </p:spPr>
            <p:txBody>
              <a:bodyPr>
                <a:prstTxWarp prst="textNoShape">
                  <a:avLst/>
                </a:prstTxWarp>
              </a:bodyPr>
              <a:lstStyle/>
              <a:p>
                <a:endParaRPr lang="en-US"/>
              </a:p>
            </p:txBody>
          </p:sp>
          <p:sp>
            <p:nvSpPr>
              <p:cNvPr id="67997" name="Freeform 850"/>
              <p:cNvSpPr>
                <a:spLocks noChangeAspect="1"/>
              </p:cNvSpPr>
              <p:nvPr/>
            </p:nvSpPr>
            <p:spPr bwMode="auto">
              <a:xfrm>
                <a:off x="2062" y="3328"/>
                <a:ext cx="40" cy="40"/>
              </a:xfrm>
              <a:custGeom>
                <a:avLst/>
                <a:gdLst>
                  <a:gd name="T0" fmla="*/ 192 w 202"/>
                  <a:gd name="T1" fmla="*/ 76 h 201"/>
                  <a:gd name="T2" fmla="*/ 183 w 202"/>
                  <a:gd name="T3" fmla="*/ 48 h 201"/>
                  <a:gd name="T4" fmla="*/ 155 w 202"/>
                  <a:gd name="T5" fmla="*/ 20 h 201"/>
                  <a:gd name="T6" fmla="*/ 116 w 202"/>
                  <a:gd name="T7" fmla="*/ 0 h 201"/>
                  <a:gd name="T8" fmla="*/ 78 w 202"/>
                  <a:gd name="T9" fmla="*/ 0 h 201"/>
                  <a:gd name="T10" fmla="*/ 49 w 202"/>
                  <a:gd name="T11" fmla="*/ 20 h 201"/>
                  <a:gd name="T12" fmla="*/ 20 w 202"/>
                  <a:gd name="T13" fmla="*/ 48 h 201"/>
                  <a:gd name="T14" fmla="*/ 0 w 202"/>
                  <a:gd name="T15" fmla="*/ 76 h 201"/>
                  <a:gd name="T16" fmla="*/ 0 w 202"/>
                  <a:gd name="T17" fmla="*/ 115 h 201"/>
                  <a:gd name="T18" fmla="*/ 20 w 202"/>
                  <a:gd name="T19" fmla="*/ 153 h 201"/>
                  <a:gd name="T20" fmla="*/ 49 w 202"/>
                  <a:gd name="T21" fmla="*/ 182 h 201"/>
                  <a:gd name="T22" fmla="*/ 78 w 202"/>
                  <a:gd name="T23" fmla="*/ 192 h 201"/>
                  <a:gd name="T24" fmla="*/ 116 w 202"/>
                  <a:gd name="T25" fmla="*/ 192 h 201"/>
                  <a:gd name="T26" fmla="*/ 155 w 202"/>
                  <a:gd name="T27" fmla="*/ 182 h 201"/>
                  <a:gd name="T28" fmla="*/ 183 w 202"/>
                  <a:gd name="T29" fmla="*/ 153 h 201"/>
                  <a:gd name="T30" fmla="*/ 192 w 202"/>
                  <a:gd name="T31" fmla="*/ 115 h 201"/>
                  <a:gd name="T32" fmla="*/ 164 w 202"/>
                  <a:gd name="T33" fmla="*/ 96 h 201"/>
                  <a:gd name="T34" fmla="*/ 164 w 202"/>
                  <a:gd name="T35" fmla="*/ 76 h 201"/>
                  <a:gd name="T36" fmla="*/ 144 w 202"/>
                  <a:gd name="T37" fmla="*/ 57 h 201"/>
                  <a:gd name="T38" fmla="*/ 125 w 202"/>
                  <a:gd name="T39" fmla="*/ 38 h 201"/>
                  <a:gd name="T40" fmla="*/ 97 w 202"/>
                  <a:gd name="T41" fmla="*/ 38 h 201"/>
                  <a:gd name="T42" fmla="*/ 78 w 202"/>
                  <a:gd name="T43" fmla="*/ 38 h 201"/>
                  <a:gd name="T44" fmla="*/ 58 w 202"/>
                  <a:gd name="T45" fmla="*/ 57 h 201"/>
                  <a:gd name="T46" fmla="*/ 39 w 202"/>
                  <a:gd name="T47" fmla="*/ 76 h 201"/>
                  <a:gd name="T48" fmla="*/ 39 w 202"/>
                  <a:gd name="T49" fmla="*/ 96 h 201"/>
                  <a:gd name="T50" fmla="*/ 39 w 202"/>
                  <a:gd name="T51" fmla="*/ 125 h 201"/>
                  <a:gd name="T52" fmla="*/ 58 w 202"/>
                  <a:gd name="T53" fmla="*/ 143 h 201"/>
                  <a:gd name="T54" fmla="*/ 78 w 202"/>
                  <a:gd name="T55" fmla="*/ 163 h 201"/>
                  <a:gd name="T56" fmla="*/ 97 w 202"/>
                  <a:gd name="T57" fmla="*/ 163 h 201"/>
                  <a:gd name="T58" fmla="*/ 125 w 202"/>
                  <a:gd name="T59" fmla="*/ 163 h 201"/>
                  <a:gd name="T60" fmla="*/ 144 w 202"/>
                  <a:gd name="T61" fmla="*/ 143 h 201"/>
                  <a:gd name="T62" fmla="*/ 164 w 202"/>
                  <a:gd name="T63" fmla="*/ 125 h 201"/>
                  <a:gd name="T64" fmla="*/ 164 w 202"/>
                  <a:gd name="T65" fmla="*/ 96 h 20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02"/>
                  <a:gd name="T100" fmla="*/ 0 h 201"/>
                  <a:gd name="T101" fmla="*/ 202 w 202"/>
                  <a:gd name="T102" fmla="*/ 201 h 20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02" h="201">
                    <a:moveTo>
                      <a:pt x="202" y="96"/>
                    </a:moveTo>
                    <a:lnTo>
                      <a:pt x="192" y="76"/>
                    </a:lnTo>
                    <a:lnTo>
                      <a:pt x="192" y="57"/>
                    </a:lnTo>
                    <a:lnTo>
                      <a:pt x="183" y="48"/>
                    </a:lnTo>
                    <a:lnTo>
                      <a:pt x="173" y="29"/>
                    </a:lnTo>
                    <a:lnTo>
                      <a:pt x="155" y="20"/>
                    </a:lnTo>
                    <a:lnTo>
                      <a:pt x="135" y="9"/>
                    </a:lnTo>
                    <a:lnTo>
                      <a:pt x="116" y="0"/>
                    </a:lnTo>
                    <a:lnTo>
                      <a:pt x="97" y="0"/>
                    </a:lnTo>
                    <a:lnTo>
                      <a:pt x="78" y="0"/>
                    </a:lnTo>
                    <a:lnTo>
                      <a:pt x="58" y="9"/>
                    </a:lnTo>
                    <a:lnTo>
                      <a:pt x="49" y="20"/>
                    </a:lnTo>
                    <a:lnTo>
                      <a:pt x="30" y="29"/>
                    </a:lnTo>
                    <a:lnTo>
                      <a:pt x="20" y="48"/>
                    </a:lnTo>
                    <a:lnTo>
                      <a:pt x="11" y="57"/>
                    </a:lnTo>
                    <a:lnTo>
                      <a:pt x="0" y="76"/>
                    </a:lnTo>
                    <a:lnTo>
                      <a:pt x="0" y="96"/>
                    </a:lnTo>
                    <a:lnTo>
                      <a:pt x="0" y="115"/>
                    </a:lnTo>
                    <a:lnTo>
                      <a:pt x="11" y="134"/>
                    </a:lnTo>
                    <a:lnTo>
                      <a:pt x="20" y="153"/>
                    </a:lnTo>
                    <a:lnTo>
                      <a:pt x="30" y="173"/>
                    </a:lnTo>
                    <a:lnTo>
                      <a:pt x="49" y="182"/>
                    </a:lnTo>
                    <a:lnTo>
                      <a:pt x="58" y="192"/>
                    </a:lnTo>
                    <a:lnTo>
                      <a:pt x="78" y="192"/>
                    </a:lnTo>
                    <a:lnTo>
                      <a:pt x="97" y="201"/>
                    </a:lnTo>
                    <a:lnTo>
                      <a:pt x="116" y="192"/>
                    </a:lnTo>
                    <a:lnTo>
                      <a:pt x="135" y="192"/>
                    </a:lnTo>
                    <a:lnTo>
                      <a:pt x="155" y="182"/>
                    </a:lnTo>
                    <a:lnTo>
                      <a:pt x="173" y="173"/>
                    </a:lnTo>
                    <a:lnTo>
                      <a:pt x="183" y="153"/>
                    </a:lnTo>
                    <a:lnTo>
                      <a:pt x="192" y="134"/>
                    </a:lnTo>
                    <a:lnTo>
                      <a:pt x="192" y="115"/>
                    </a:lnTo>
                    <a:lnTo>
                      <a:pt x="202" y="96"/>
                    </a:lnTo>
                    <a:lnTo>
                      <a:pt x="164" y="96"/>
                    </a:lnTo>
                    <a:lnTo>
                      <a:pt x="164" y="87"/>
                    </a:lnTo>
                    <a:lnTo>
                      <a:pt x="164" y="76"/>
                    </a:lnTo>
                    <a:lnTo>
                      <a:pt x="155" y="67"/>
                    </a:lnTo>
                    <a:lnTo>
                      <a:pt x="144" y="57"/>
                    </a:lnTo>
                    <a:lnTo>
                      <a:pt x="135" y="48"/>
                    </a:lnTo>
                    <a:lnTo>
                      <a:pt x="125" y="38"/>
                    </a:lnTo>
                    <a:lnTo>
                      <a:pt x="116" y="38"/>
                    </a:lnTo>
                    <a:lnTo>
                      <a:pt x="97" y="38"/>
                    </a:lnTo>
                    <a:lnTo>
                      <a:pt x="87" y="38"/>
                    </a:lnTo>
                    <a:lnTo>
                      <a:pt x="78" y="38"/>
                    </a:lnTo>
                    <a:lnTo>
                      <a:pt x="67" y="48"/>
                    </a:lnTo>
                    <a:lnTo>
                      <a:pt x="58" y="57"/>
                    </a:lnTo>
                    <a:lnTo>
                      <a:pt x="49" y="67"/>
                    </a:lnTo>
                    <a:lnTo>
                      <a:pt x="39" y="76"/>
                    </a:lnTo>
                    <a:lnTo>
                      <a:pt x="39" y="87"/>
                    </a:lnTo>
                    <a:lnTo>
                      <a:pt x="39" y="96"/>
                    </a:lnTo>
                    <a:lnTo>
                      <a:pt x="39" y="115"/>
                    </a:lnTo>
                    <a:lnTo>
                      <a:pt x="39" y="125"/>
                    </a:lnTo>
                    <a:lnTo>
                      <a:pt x="49" y="134"/>
                    </a:lnTo>
                    <a:lnTo>
                      <a:pt x="58" y="143"/>
                    </a:lnTo>
                    <a:lnTo>
                      <a:pt x="67" y="153"/>
                    </a:lnTo>
                    <a:lnTo>
                      <a:pt x="78" y="163"/>
                    </a:lnTo>
                    <a:lnTo>
                      <a:pt x="87" y="163"/>
                    </a:lnTo>
                    <a:lnTo>
                      <a:pt x="97" y="163"/>
                    </a:lnTo>
                    <a:lnTo>
                      <a:pt x="116" y="163"/>
                    </a:lnTo>
                    <a:lnTo>
                      <a:pt x="125" y="163"/>
                    </a:lnTo>
                    <a:lnTo>
                      <a:pt x="135" y="153"/>
                    </a:lnTo>
                    <a:lnTo>
                      <a:pt x="144" y="143"/>
                    </a:lnTo>
                    <a:lnTo>
                      <a:pt x="155" y="134"/>
                    </a:lnTo>
                    <a:lnTo>
                      <a:pt x="164" y="125"/>
                    </a:lnTo>
                    <a:lnTo>
                      <a:pt x="164" y="115"/>
                    </a:lnTo>
                    <a:lnTo>
                      <a:pt x="164" y="96"/>
                    </a:lnTo>
                    <a:lnTo>
                      <a:pt x="202" y="96"/>
                    </a:lnTo>
                    <a:close/>
                  </a:path>
                </a:pathLst>
              </a:custGeom>
              <a:solidFill>
                <a:srgbClr val="D1F3D1"/>
              </a:solidFill>
              <a:ln w="9525">
                <a:noFill/>
                <a:round/>
                <a:headEnd/>
                <a:tailEnd/>
              </a:ln>
            </p:spPr>
            <p:txBody>
              <a:bodyPr>
                <a:prstTxWarp prst="textNoShape">
                  <a:avLst/>
                </a:prstTxWarp>
              </a:bodyPr>
              <a:lstStyle/>
              <a:p>
                <a:endParaRPr lang="en-US"/>
              </a:p>
            </p:txBody>
          </p:sp>
          <p:sp>
            <p:nvSpPr>
              <p:cNvPr id="67998" name="Freeform 851"/>
              <p:cNvSpPr>
                <a:spLocks noChangeAspect="1"/>
              </p:cNvSpPr>
              <p:nvPr/>
            </p:nvSpPr>
            <p:spPr bwMode="auto">
              <a:xfrm>
                <a:off x="2070" y="3336"/>
                <a:ext cx="25" cy="25"/>
              </a:xfrm>
              <a:custGeom>
                <a:avLst/>
                <a:gdLst>
                  <a:gd name="T0" fmla="*/ 125 w 125"/>
                  <a:gd name="T1" fmla="*/ 58 h 125"/>
                  <a:gd name="T2" fmla="*/ 125 w 125"/>
                  <a:gd name="T3" fmla="*/ 49 h 125"/>
                  <a:gd name="T4" fmla="*/ 125 w 125"/>
                  <a:gd name="T5" fmla="*/ 38 h 125"/>
                  <a:gd name="T6" fmla="*/ 116 w 125"/>
                  <a:gd name="T7" fmla="*/ 29 h 125"/>
                  <a:gd name="T8" fmla="*/ 105 w 125"/>
                  <a:gd name="T9" fmla="*/ 19 h 125"/>
                  <a:gd name="T10" fmla="*/ 96 w 125"/>
                  <a:gd name="T11" fmla="*/ 10 h 125"/>
                  <a:gd name="T12" fmla="*/ 86 w 125"/>
                  <a:gd name="T13" fmla="*/ 0 h 125"/>
                  <a:gd name="T14" fmla="*/ 77 w 125"/>
                  <a:gd name="T15" fmla="*/ 0 h 125"/>
                  <a:gd name="T16" fmla="*/ 58 w 125"/>
                  <a:gd name="T17" fmla="*/ 0 h 125"/>
                  <a:gd name="T18" fmla="*/ 48 w 125"/>
                  <a:gd name="T19" fmla="*/ 0 h 125"/>
                  <a:gd name="T20" fmla="*/ 39 w 125"/>
                  <a:gd name="T21" fmla="*/ 0 h 125"/>
                  <a:gd name="T22" fmla="*/ 28 w 125"/>
                  <a:gd name="T23" fmla="*/ 10 h 125"/>
                  <a:gd name="T24" fmla="*/ 19 w 125"/>
                  <a:gd name="T25" fmla="*/ 19 h 125"/>
                  <a:gd name="T26" fmla="*/ 10 w 125"/>
                  <a:gd name="T27" fmla="*/ 29 h 125"/>
                  <a:gd name="T28" fmla="*/ 0 w 125"/>
                  <a:gd name="T29" fmla="*/ 38 h 125"/>
                  <a:gd name="T30" fmla="*/ 0 w 125"/>
                  <a:gd name="T31" fmla="*/ 49 h 125"/>
                  <a:gd name="T32" fmla="*/ 0 w 125"/>
                  <a:gd name="T33" fmla="*/ 58 h 125"/>
                  <a:gd name="T34" fmla="*/ 0 w 125"/>
                  <a:gd name="T35" fmla="*/ 77 h 125"/>
                  <a:gd name="T36" fmla="*/ 0 w 125"/>
                  <a:gd name="T37" fmla="*/ 87 h 125"/>
                  <a:gd name="T38" fmla="*/ 10 w 125"/>
                  <a:gd name="T39" fmla="*/ 96 h 125"/>
                  <a:gd name="T40" fmla="*/ 19 w 125"/>
                  <a:gd name="T41" fmla="*/ 105 h 125"/>
                  <a:gd name="T42" fmla="*/ 28 w 125"/>
                  <a:gd name="T43" fmla="*/ 115 h 125"/>
                  <a:gd name="T44" fmla="*/ 39 w 125"/>
                  <a:gd name="T45" fmla="*/ 125 h 125"/>
                  <a:gd name="T46" fmla="*/ 48 w 125"/>
                  <a:gd name="T47" fmla="*/ 125 h 125"/>
                  <a:gd name="T48" fmla="*/ 58 w 125"/>
                  <a:gd name="T49" fmla="*/ 125 h 125"/>
                  <a:gd name="T50" fmla="*/ 77 w 125"/>
                  <a:gd name="T51" fmla="*/ 125 h 125"/>
                  <a:gd name="T52" fmla="*/ 86 w 125"/>
                  <a:gd name="T53" fmla="*/ 125 h 125"/>
                  <a:gd name="T54" fmla="*/ 96 w 125"/>
                  <a:gd name="T55" fmla="*/ 115 h 125"/>
                  <a:gd name="T56" fmla="*/ 105 w 125"/>
                  <a:gd name="T57" fmla="*/ 105 h 125"/>
                  <a:gd name="T58" fmla="*/ 116 w 125"/>
                  <a:gd name="T59" fmla="*/ 96 h 125"/>
                  <a:gd name="T60" fmla="*/ 125 w 125"/>
                  <a:gd name="T61" fmla="*/ 87 h 125"/>
                  <a:gd name="T62" fmla="*/ 125 w 125"/>
                  <a:gd name="T63" fmla="*/ 77 h 125"/>
                  <a:gd name="T64" fmla="*/ 125 w 125"/>
                  <a:gd name="T65" fmla="*/ 58 h 12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25"/>
                  <a:gd name="T100" fmla="*/ 0 h 125"/>
                  <a:gd name="T101" fmla="*/ 125 w 125"/>
                  <a:gd name="T102" fmla="*/ 125 h 12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25" h="125">
                    <a:moveTo>
                      <a:pt x="125" y="58"/>
                    </a:moveTo>
                    <a:lnTo>
                      <a:pt x="125" y="49"/>
                    </a:lnTo>
                    <a:lnTo>
                      <a:pt x="125" y="38"/>
                    </a:lnTo>
                    <a:lnTo>
                      <a:pt x="116" y="29"/>
                    </a:lnTo>
                    <a:lnTo>
                      <a:pt x="105" y="19"/>
                    </a:lnTo>
                    <a:lnTo>
                      <a:pt x="96" y="10"/>
                    </a:lnTo>
                    <a:lnTo>
                      <a:pt x="86" y="0"/>
                    </a:lnTo>
                    <a:lnTo>
                      <a:pt x="77" y="0"/>
                    </a:lnTo>
                    <a:lnTo>
                      <a:pt x="58" y="0"/>
                    </a:lnTo>
                    <a:lnTo>
                      <a:pt x="48" y="0"/>
                    </a:lnTo>
                    <a:lnTo>
                      <a:pt x="39" y="0"/>
                    </a:lnTo>
                    <a:lnTo>
                      <a:pt x="28" y="10"/>
                    </a:lnTo>
                    <a:lnTo>
                      <a:pt x="19" y="19"/>
                    </a:lnTo>
                    <a:lnTo>
                      <a:pt x="10" y="29"/>
                    </a:lnTo>
                    <a:lnTo>
                      <a:pt x="0" y="38"/>
                    </a:lnTo>
                    <a:lnTo>
                      <a:pt x="0" y="49"/>
                    </a:lnTo>
                    <a:lnTo>
                      <a:pt x="0" y="58"/>
                    </a:lnTo>
                    <a:lnTo>
                      <a:pt x="0" y="77"/>
                    </a:lnTo>
                    <a:lnTo>
                      <a:pt x="0" y="87"/>
                    </a:lnTo>
                    <a:lnTo>
                      <a:pt x="10" y="96"/>
                    </a:lnTo>
                    <a:lnTo>
                      <a:pt x="19" y="105"/>
                    </a:lnTo>
                    <a:lnTo>
                      <a:pt x="28" y="115"/>
                    </a:lnTo>
                    <a:lnTo>
                      <a:pt x="39" y="125"/>
                    </a:lnTo>
                    <a:lnTo>
                      <a:pt x="48" y="125"/>
                    </a:lnTo>
                    <a:lnTo>
                      <a:pt x="58" y="125"/>
                    </a:lnTo>
                    <a:lnTo>
                      <a:pt x="77" y="125"/>
                    </a:lnTo>
                    <a:lnTo>
                      <a:pt x="86" y="125"/>
                    </a:lnTo>
                    <a:lnTo>
                      <a:pt x="96" y="115"/>
                    </a:lnTo>
                    <a:lnTo>
                      <a:pt x="105" y="105"/>
                    </a:lnTo>
                    <a:lnTo>
                      <a:pt x="116" y="96"/>
                    </a:lnTo>
                    <a:lnTo>
                      <a:pt x="125" y="87"/>
                    </a:lnTo>
                    <a:lnTo>
                      <a:pt x="125" y="77"/>
                    </a:lnTo>
                    <a:lnTo>
                      <a:pt x="125" y="58"/>
                    </a:lnTo>
                    <a:close/>
                  </a:path>
                </a:pathLst>
              </a:custGeom>
              <a:solidFill>
                <a:srgbClr val="E8F9E8"/>
              </a:solidFill>
              <a:ln w="9525">
                <a:noFill/>
                <a:round/>
                <a:headEnd/>
                <a:tailEnd/>
              </a:ln>
            </p:spPr>
            <p:txBody>
              <a:bodyPr>
                <a:prstTxWarp prst="textNoShape">
                  <a:avLst/>
                </a:prstTxWarp>
              </a:bodyPr>
              <a:lstStyle/>
              <a:p>
                <a:endParaRPr lang="en-US"/>
              </a:p>
            </p:txBody>
          </p:sp>
          <p:sp>
            <p:nvSpPr>
              <p:cNvPr id="67999" name="Freeform 852"/>
              <p:cNvSpPr>
                <a:spLocks noChangeAspect="1"/>
              </p:cNvSpPr>
              <p:nvPr/>
            </p:nvSpPr>
            <p:spPr bwMode="auto">
              <a:xfrm>
                <a:off x="2075" y="3341"/>
                <a:ext cx="14" cy="14"/>
              </a:xfrm>
              <a:custGeom>
                <a:avLst/>
                <a:gdLst>
                  <a:gd name="T0" fmla="*/ 68 w 68"/>
                  <a:gd name="T1" fmla="*/ 29 h 67"/>
                  <a:gd name="T2" fmla="*/ 58 w 68"/>
                  <a:gd name="T3" fmla="*/ 20 h 67"/>
                  <a:gd name="T4" fmla="*/ 58 w 68"/>
                  <a:gd name="T5" fmla="*/ 9 h 67"/>
                  <a:gd name="T6" fmla="*/ 49 w 68"/>
                  <a:gd name="T7" fmla="*/ 9 h 67"/>
                  <a:gd name="T8" fmla="*/ 49 w 68"/>
                  <a:gd name="T9" fmla="*/ 0 h 67"/>
                  <a:gd name="T10" fmla="*/ 39 w 68"/>
                  <a:gd name="T11" fmla="*/ 0 h 67"/>
                  <a:gd name="T12" fmla="*/ 30 w 68"/>
                  <a:gd name="T13" fmla="*/ 0 h 67"/>
                  <a:gd name="T14" fmla="*/ 20 w 68"/>
                  <a:gd name="T15" fmla="*/ 0 h 67"/>
                  <a:gd name="T16" fmla="*/ 11 w 68"/>
                  <a:gd name="T17" fmla="*/ 9 h 67"/>
                  <a:gd name="T18" fmla="*/ 11 w 68"/>
                  <a:gd name="T19" fmla="*/ 20 h 67"/>
                  <a:gd name="T20" fmla="*/ 0 w 68"/>
                  <a:gd name="T21" fmla="*/ 20 h 67"/>
                  <a:gd name="T22" fmla="*/ 0 w 68"/>
                  <a:gd name="T23" fmla="*/ 29 h 67"/>
                  <a:gd name="T24" fmla="*/ 0 w 68"/>
                  <a:gd name="T25" fmla="*/ 39 h 67"/>
                  <a:gd name="T26" fmla="*/ 0 w 68"/>
                  <a:gd name="T27" fmla="*/ 48 h 67"/>
                  <a:gd name="T28" fmla="*/ 11 w 68"/>
                  <a:gd name="T29" fmla="*/ 48 h 67"/>
                  <a:gd name="T30" fmla="*/ 11 w 68"/>
                  <a:gd name="T31" fmla="*/ 58 h 67"/>
                  <a:gd name="T32" fmla="*/ 20 w 68"/>
                  <a:gd name="T33" fmla="*/ 67 h 67"/>
                  <a:gd name="T34" fmla="*/ 30 w 68"/>
                  <a:gd name="T35" fmla="*/ 67 h 67"/>
                  <a:gd name="T36" fmla="*/ 39 w 68"/>
                  <a:gd name="T37" fmla="*/ 67 h 67"/>
                  <a:gd name="T38" fmla="*/ 49 w 68"/>
                  <a:gd name="T39" fmla="*/ 67 h 67"/>
                  <a:gd name="T40" fmla="*/ 49 w 68"/>
                  <a:gd name="T41" fmla="*/ 58 h 67"/>
                  <a:gd name="T42" fmla="*/ 58 w 68"/>
                  <a:gd name="T43" fmla="*/ 58 h 67"/>
                  <a:gd name="T44" fmla="*/ 58 w 68"/>
                  <a:gd name="T45" fmla="*/ 48 h 67"/>
                  <a:gd name="T46" fmla="*/ 68 w 68"/>
                  <a:gd name="T47" fmla="*/ 39 h 67"/>
                  <a:gd name="T48" fmla="*/ 68 w 68"/>
                  <a:gd name="T49" fmla="*/ 29 h 6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68"/>
                  <a:gd name="T76" fmla="*/ 0 h 67"/>
                  <a:gd name="T77" fmla="*/ 68 w 68"/>
                  <a:gd name="T78" fmla="*/ 67 h 6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68" h="67">
                    <a:moveTo>
                      <a:pt x="68" y="29"/>
                    </a:moveTo>
                    <a:lnTo>
                      <a:pt x="58" y="20"/>
                    </a:lnTo>
                    <a:lnTo>
                      <a:pt x="58" y="9"/>
                    </a:lnTo>
                    <a:lnTo>
                      <a:pt x="49" y="9"/>
                    </a:lnTo>
                    <a:lnTo>
                      <a:pt x="49" y="0"/>
                    </a:lnTo>
                    <a:lnTo>
                      <a:pt x="39" y="0"/>
                    </a:lnTo>
                    <a:lnTo>
                      <a:pt x="30" y="0"/>
                    </a:lnTo>
                    <a:lnTo>
                      <a:pt x="20" y="0"/>
                    </a:lnTo>
                    <a:lnTo>
                      <a:pt x="11" y="9"/>
                    </a:lnTo>
                    <a:lnTo>
                      <a:pt x="11" y="20"/>
                    </a:lnTo>
                    <a:lnTo>
                      <a:pt x="0" y="20"/>
                    </a:lnTo>
                    <a:lnTo>
                      <a:pt x="0" y="29"/>
                    </a:lnTo>
                    <a:lnTo>
                      <a:pt x="0" y="39"/>
                    </a:lnTo>
                    <a:lnTo>
                      <a:pt x="0" y="48"/>
                    </a:lnTo>
                    <a:lnTo>
                      <a:pt x="11" y="48"/>
                    </a:lnTo>
                    <a:lnTo>
                      <a:pt x="11" y="58"/>
                    </a:lnTo>
                    <a:lnTo>
                      <a:pt x="20" y="67"/>
                    </a:lnTo>
                    <a:lnTo>
                      <a:pt x="30" y="67"/>
                    </a:lnTo>
                    <a:lnTo>
                      <a:pt x="39" y="67"/>
                    </a:lnTo>
                    <a:lnTo>
                      <a:pt x="49" y="67"/>
                    </a:lnTo>
                    <a:lnTo>
                      <a:pt x="49" y="58"/>
                    </a:lnTo>
                    <a:lnTo>
                      <a:pt x="58" y="58"/>
                    </a:lnTo>
                    <a:lnTo>
                      <a:pt x="58" y="48"/>
                    </a:lnTo>
                    <a:lnTo>
                      <a:pt x="68" y="39"/>
                    </a:lnTo>
                    <a:lnTo>
                      <a:pt x="68" y="29"/>
                    </a:lnTo>
                    <a:close/>
                  </a:path>
                </a:pathLst>
              </a:custGeom>
              <a:solidFill>
                <a:srgbClr val="FFFFFF"/>
              </a:solidFill>
              <a:ln w="9525">
                <a:noFill/>
                <a:round/>
                <a:headEnd/>
                <a:tailEnd/>
              </a:ln>
            </p:spPr>
            <p:txBody>
              <a:bodyPr>
                <a:prstTxWarp prst="textNoShape">
                  <a:avLst/>
                </a:prstTxWarp>
              </a:bodyPr>
              <a:lstStyle/>
              <a:p>
                <a:endParaRPr lang="en-US"/>
              </a:p>
            </p:txBody>
          </p:sp>
          <p:sp>
            <p:nvSpPr>
              <p:cNvPr id="68000" name="Freeform 853"/>
              <p:cNvSpPr>
                <a:spLocks noChangeAspect="1"/>
              </p:cNvSpPr>
              <p:nvPr/>
            </p:nvSpPr>
            <p:spPr bwMode="auto">
              <a:xfrm>
                <a:off x="931" y="3343"/>
                <a:ext cx="270" cy="206"/>
              </a:xfrm>
              <a:custGeom>
                <a:avLst/>
                <a:gdLst>
                  <a:gd name="T0" fmla="*/ 1323 w 1351"/>
                  <a:gd name="T1" fmla="*/ 557 h 1027"/>
                  <a:gd name="T2" fmla="*/ 1265 w 1351"/>
                  <a:gd name="T3" fmla="*/ 624 h 1027"/>
                  <a:gd name="T4" fmla="*/ 1207 w 1351"/>
                  <a:gd name="T5" fmla="*/ 701 h 1027"/>
                  <a:gd name="T6" fmla="*/ 1131 w 1351"/>
                  <a:gd name="T7" fmla="*/ 749 h 1027"/>
                  <a:gd name="T8" fmla="*/ 1082 w 1351"/>
                  <a:gd name="T9" fmla="*/ 749 h 1027"/>
                  <a:gd name="T10" fmla="*/ 1082 w 1351"/>
                  <a:gd name="T11" fmla="*/ 710 h 1027"/>
                  <a:gd name="T12" fmla="*/ 1073 w 1351"/>
                  <a:gd name="T13" fmla="*/ 672 h 1027"/>
                  <a:gd name="T14" fmla="*/ 1064 w 1351"/>
                  <a:gd name="T15" fmla="*/ 633 h 1027"/>
                  <a:gd name="T16" fmla="*/ 1016 w 1351"/>
                  <a:gd name="T17" fmla="*/ 605 h 1027"/>
                  <a:gd name="T18" fmla="*/ 949 w 1351"/>
                  <a:gd name="T19" fmla="*/ 585 h 1027"/>
                  <a:gd name="T20" fmla="*/ 852 w 1351"/>
                  <a:gd name="T21" fmla="*/ 615 h 1027"/>
                  <a:gd name="T22" fmla="*/ 728 w 1351"/>
                  <a:gd name="T23" fmla="*/ 701 h 1027"/>
                  <a:gd name="T24" fmla="*/ 604 w 1351"/>
                  <a:gd name="T25" fmla="*/ 777 h 1027"/>
                  <a:gd name="T26" fmla="*/ 555 w 1351"/>
                  <a:gd name="T27" fmla="*/ 796 h 1027"/>
                  <a:gd name="T28" fmla="*/ 565 w 1351"/>
                  <a:gd name="T29" fmla="*/ 816 h 1027"/>
                  <a:gd name="T30" fmla="*/ 585 w 1351"/>
                  <a:gd name="T31" fmla="*/ 826 h 1027"/>
                  <a:gd name="T32" fmla="*/ 565 w 1351"/>
                  <a:gd name="T33" fmla="*/ 863 h 1027"/>
                  <a:gd name="T34" fmla="*/ 497 w 1351"/>
                  <a:gd name="T35" fmla="*/ 921 h 1027"/>
                  <a:gd name="T36" fmla="*/ 421 w 1351"/>
                  <a:gd name="T37" fmla="*/ 960 h 1027"/>
                  <a:gd name="T38" fmla="*/ 354 w 1351"/>
                  <a:gd name="T39" fmla="*/ 998 h 1027"/>
                  <a:gd name="T40" fmla="*/ 277 w 1351"/>
                  <a:gd name="T41" fmla="*/ 1007 h 1027"/>
                  <a:gd name="T42" fmla="*/ 191 w 1351"/>
                  <a:gd name="T43" fmla="*/ 951 h 1027"/>
                  <a:gd name="T44" fmla="*/ 114 w 1351"/>
                  <a:gd name="T45" fmla="*/ 893 h 1027"/>
                  <a:gd name="T46" fmla="*/ 47 w 1351"/>
                  <a:gd name="T47" fmla="*/ 826 h 1027"/>
                  <a:gd name="T48" fmla="*/ 0 w 1351"/>
                  <a:gd name="T49" fmla="*/ 768 h 1027"/>
                  <a:gd name="T50" fmla="*/ 9 w 1351"/>
                  <a:gd name="T51" fmla="*/ 739 h 1027"/>
                  <a:gd name="T52" fmla="*/ 37 w 1351"/>
                  <a:gd name="T53" fmla="*/ 720 h 1027"/>
                  <a:gd name="T54" fmla="*/ 66 w 1351"/>
                  <a:gd name="T55" fmla="*/ 701 h 1027"/>
                  <a:gd name="T56" fmla="*/ 114 w 1351"/>
                  <a:gd name="T57" fmla="*/ 682 h 1027"/>
                  <a:gd name="T58" fmla="*/ 200 w 1351"/>
                  <a:gd name="T59" fmla="*/ 643 h 1027"/>
                  <a:gd name="T60" fmla="*/ 267 w 1351"/>
                  <a:gd name="T61" fmla="*/ 585 h 1027"/>
                  <a:gd name="T62" fmla="*/ 316 w 1351"/>
                  <a:gd name="T63" fmla="*/ 519 h 1027"/>
                  <a:gd name="T64" fmla="*/ 297 w 1351"/>
                  <a:gd name="T65" fmla="*/ 452 h 1027"/>
                  <a:gd name="T66" fmla="*/ 210 w 1351"/>
                  <a:gd name="T67" fmla="*/ 385 h 1027"/>
                  <a:gd name="T68" fmla="*/ 124 w 1351"/>
                  <a:gd name="T69" fmla="*/ 308 h 1027"/>
                  <a:gd name="T70" fmla="*/ 86 w 1351"/>
                  <a:gd name="T71" fmla="*/ 221 h 1027"/>
                  <a:gd name="T72" fmla="*/ 162 w 1351"/>
                  <a:gd name="T73" fmla="*/ 155 h 1027"/>
                  <a:gd name="T74" fmla="*/ 286 w 1351"/>
                  <a:gd name="T75" fmla="*/ 125 h 1027"/>
                  <a:gd name="T76" fmla="*/ 421 w 1351"/>
                  <a:gd name="T77" fmla="*/ 87 h 1027"/>
                  <a:gd name="T78" fmla="*/ 546 w 1351"/>
                  <a:gd name="T79" fmla="*/ 39 h 1027"/>
                  <a:gd name="T80" fmla="*/ 690 w 1351"/>
                  <a:gd name="T81" fmla="*/ 67 h 1027"/>
                  <a:gd name="T82" fmla="*/ 872 w 1351"/>
                  <a:gd name="T83" fmla="*/ 211 h 1027"/>
                  <a:gd name="T84" fmla="*/ 1054 w 1351"/>
                  <a:gd name="T85" fmla="*/ 355 h 1027"/>
                  <a:gd name="T86" fmla="*/ 1256 w 1351"/>
                  <a:gd name="T87" fmla="*/ 471 h 102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351"/>
                  <a:gd name="T133" fmla="*/ 0 h 1027"/>
                  <a:gd name="T134" fmla="*/ 1351 w 1351"/>
                  <a:gd name="T135" fmla="*/ 1027 h 1027"/>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351" h="1027">
                    <a:moveTo>
                      <a:pt x="1351" y="519"/>
                    </a:moveTo>
                    <a:lnTo>
                      <a:pt x="1323" y="557"/>
                    </a:lnTo>
                    <a:lnTo>
                      <a:pt x="1294" y="585"/>
                    </a:lnTo>
                    <a:lnTo>
                      <a:pt x="1265" y="624"/>
                    </a:lnTo>
                    <a:lnTo>
                      <a:pt x="1237" y="663"/>
                    </a:lnTo>
                    <a:lnTo>
                      <a:pt x="1207" y="701"/>
                    </a:lnTo>
                    <a:lnTo>
                      <a:pt x="1170" y="730"/>
                    </a:lnTo>
                    <a:lnTo>
                      <a:pt x="1131" y="749"/>
                    </a:lnTo>
                    <a:lnTo>
                      <a:pt x="1082" y="758"/>
                    </a:lnTo>
                    <a:lnTo>
                      <a:pt x="1082" y="749"/>
                    </a:lnTo>
                    <a:lnTo>
                      <a:pt x="1082" y="730"/>
                    </a:lnTo>
                    <a:lnTo>
                      <a:pt x="1082" y="710"/>
                    </a:lnTo>
                    <a:lnTo>
                      <a:pt x="1082" y="691"/>
                    </a:lnTo>
                    <a:lnTo>
                      <a:pt x="1073" y="672"/>
                    </a:lnTo>
                    <a:lnTo>
                      <a:pt x="1073" y="652"/>
                    </a:lnTo>
                    <a:lnTo>
                      <a:pt x="1064" y="633"/>
                    </a:lnTo>
                    <a:lnTo>
                      <a:pt x="1054" y="624"/>
                    </a:lnTo>
                    <a:lnTo>
                      <a:pt x="1016" y="605"/>
                    </a:lnTo>
                    <a:lnTo>
                      <a:pt x="987" y="585"/>
                    </a:lnTo>
                    <a:lnTo>
                      <a:pt x="949" y="585"/>
                    </a:lnTo>
                    <a:lnTo>
                      <a:pt x="920" y="585"/>
                    </a:lnTo>
                    <a:lnTo>
                      <a:pt x="852" y="615"/>
                    </a:lnTo>
                    <a:lnTo>
                      <a:pt x="796" y="652"/>
                    </a:lnTo>
                    <a:lnTo>
                      <a:pt x="728" y="701"/>
                    </a:lnTo>
                    <a:lnTo>
                      <a:pt x="671" y="739"/>
                    </a:lnTo>
                    <a:lnTo>
                      <a:pt x="604" y="777"/>
                    </a:lnTo>
                    <a:lnTo>
                      <a:pt x="546" y="796"/>
                    </a:lnTo>
                    <a:lnTo>
                      <a:pt x="555" y="796"/>
                    </a:lnTo>
                    <a:lnTo>
                      <a:pt x="555" y="807"/>
                    </a:lnTo>
                    <a:lnTo>
                      <a:pt x="565" y="816"/>
                    </a:lnTo>
                    <a:lnTo>
                      <a:pt x="574" y="816"/>
                    </a:lnTo>
                    <a:lnTo>
                      <a:pt x="585" y="826"/>
                    </a:lnTo>
                    <a:lnTo>
                      <a:pt x="585" y="816"/>
                    </a:lnTo>
                    <a:lnTo>
                      <a:pt x="565" y="863"/>
                    </a:lnTo>
                    <a:lnTo>
                      <a:pt x="536" y="893"/>
                    </a:lnTo>
                    <a:lnTo>
                      <a:pt x="497" y="921"/>
                    </a:lnTo>
                    <a:lnTo>
                      <a:pt x="460" y="940"/>
                    </a:lnTo>
                    <a:lnTo>
                      <a:pt x="421" y="960"/>
                    </a:lnTo>
                    <a:lnTo>
                      <a:pt x="392" y="979"/>
                    </a:lnTo>
                    <a:lnTo>
                      <a:pt x="354" y="998"/>
                    </a:lnTo>
                    <a:lnTo>
                      <a:pt x="316" y="1027"/>
                    </a:lnTo>
                    <a:lnTo>
                      <a:pt x="277" y="1007"/>
                    </a:lnTo>
                    <a:lnTo>
                      <a:pt x="239" y="988"/>
                    </a:lnTo>
                    <a:lnTo>
                      <a:pt x="191" y="951"/>
                    </a:lnTo>
                    <a:lnTo>
                      <a:pt x="153" y="921"/>
                    </a:lnTo>
                    <a:lnTo>
                      <a:pt x="114" y="893"/>
                    </a:lnTo>
                    <a:lnTo>
                      <a:pt x="86" y="854"/>
                    </a:lnTo>
                    <a:lnTo>
                      <a:pt x="47" y="826"/>
                    </a:lnTo>
                    <a:lnTo>
                      <a:pt x="9" y="796"/>
                    </a:lnTo>
                    <a:lnTo>
                      <a:pt x="0" y="768"/>
                    </a:lnTo>
                    <a:lnTo>
                      <a:pt x="0" y="758"/>
                    </a:lnTo>
                    <a:lnTo>
                      <a:pt x="9" y="739"/>
                    </a:lnTo>
                    <a:lnTo>
                      <a:pt x="28" y="730"/>
                    </a:lnTo>
                    <a:lnTo>
                      <a:pt x="37" y="720"/>
                    </a:lnTo>
                    <a:lnTo>
                      <a:pt x="56" y="710"/>
                    </a:lnTo>
                    <a:lnTo>
                      <a:pt x="66" y="701"/>
                    </a:lnTo>
                    <a:lnTo>
                      <a:pt x="76" y="691"/>
                    </a:lnTo>
                    <a:lnTo>
                      <a:pt x="114" y="682"/>
                    </a:lnTo>
                    <a:lnTo>
                      <a:pt x="162" y="672"/>
                    </a:lnTo>
                    <a:lnTo>
                      <a:pt x="200" y="643"/>
                    </a:lnTo>
                    <a:lnTo>
                      <a:pt x="230" y="624"/>
                    </a:lnTo>
                    <a:lnTo>
                      <a:pt x="267" y="585"/>
                    </a:lnTo>
                    <a:lnTo>
                      <a:pt x="297" y="557"/>
                    </a:lnTo>
                    <a:lnTo>
                      <a:pt x="316" y="519"/>
                    </a:lnTo>
                    <a:lnTo>
                      <a:pt x="335" y="480"/>
                    </a:lnTo>
                    <a:lnTo>
                      <a:pt x="297" y="452"/>
                    </a:lnTo>
                    <a:lnTo>
                      <a:pt x="249" y="422"/>
                    </a:lnTo>
                    <a:lnTo>
                      <a:pt x="210" y="385"/>
                    </a:lnTo>
                    <a:lnTo>
                      <a:pt x="162" y="346"/>
                    </a:lnTo>
                    <a:lnTo>
                      <a:pt x="124" y="308"/>
                    </a:lnTo>
                    <a:lnTo>
                      <a:pt x="105" y="260"/>
                    </a:lnTo>
                    <a:lnTo>
                      <a:pt x="86" y="221"/>
                    </a:lnTo>
                    <a:lnTo>
                      <a:pt x="95" y="164"/>
                    </a:lnTo>
                    <a:lnTo>
                      <a:pt x="162" y="155"/>
                    </a:lnTo>
                    <a:lnTo>
                      <a:pt x="230" y="144"/>
                    </a:lnTo>
                    <a:lnTo>
                      <a:pt x="286" y="125"/>
                    </a:lnTo>
                    <a:lnTo>
                      <a:pt x="354" y="106"/>
                    </a:lnTo>
                    <a:lnTo>
                      <a:pt x="421" y="87"/>
                    </a:lnTo>
                    <a:lnTo>
                      <a:pt x="479" y="67"/>
                    </a:lnTo>
                    <a:lnTo>
                      <a:pt x="546" y="39"/>
                    </a:lnTo>
                    <a:lnTo>
                      <a:pt x="604" y="0"/>
                    </a:lnTo>
                    <a:lnTo>
                      <a:pt x="690" y="67"/>
                    </a:lnTo>
                    <a:lnTo>
                      <a:pt x="785" y="135"/>
                    </a:lnTo>
                    <a:lnTo>
                      <a:pt x="872" y="211"/>
                    </a:lnTo>
                    <a:lnTo>
                      <a:pt x="968" y="279"/>
                    </a:lnTo>
                    <a:lnTo>
                      <a:pt x="1054" y="355"/>
                    </a:lnTo>
                    <a:lnTo>
                      <a:pt x="1150" y="413"/>
                    </a:lnTo>
                    <a:lnTo>
                      <a:pt x="1256" y="471"/>
                    </a:lnTo>
                    <a:lnTo>
                      <a:pt x="1351" y="519"/>
                    </a:lnTo>
                    <a:close/>
                  </a:path>
                </a:pathLst>
              </a:custGeom>
              <a:solidFill>
                <a:srgbClr val="9AA6A6"/>
              </a:solidFill>
              <a:ln w="9525">
                <a:noFill/>
                <a:round/>
                <a:headEnd/>
                <a:tailEnd/>
              </a:ln>
            </p:spPr>
            <p:txBody>
              <a:bodyPr>
                <a:prstTxWarp prst="textNoShape">
                  <a:avLst/>
                </a:prstTxWarp>
              </a:bodyPr>
              <a:lstStyle/>
              <a:p>
                <a:endParaRPr lang="en-US"/>
              </a:p>
            </p:txBody>
          </p:sp>
          <p:sp>
            <p:nvSpPr>
              <p:cNvPr id="68001" name="Freeform 854"/>
              <p:cNvSpPr>
                <a:spLocks noChangeAspect="1"/>
              </p:cNvSpPr>
              <p:nvPr/>
            </p:nvSpPr>
            <p:spPr bwMode="auto">
              <a:xfrm>
                <a:off x="1890" y="3401"/>
                <a:ext cx="9" cy="25"/>
              </a:xfrm>
              <a:custGeom>
                <a:avLst/>
                <a:gdLst>
                  <a:gd name="T0" fmla="*/ 9 w 47"/>
                  <a:gd name="T1" fmla="*/ 0 h 125"/>
                  <a:gd name="T2" fmla="*/ 9 w 47"/>
                  <a:gd name="T3" fmla="*/ 48 h 125"/>
                  <a:gd name="T4" fmla="*/ 28 w 47"/>
                  <a:gd name="T5" fmla="*/ 97 h 125"/>
                  <a:gd name="T6" fmla="*/ 47 w 47"/>
                  <a:gd name="T7" fmla="*/ 125 h 125"/>
                  <a:gd name="T8" fmla="*/ 38 w 47"/>
                  <a:gd name="T9" fmla="*/ 125 h 125"/>
                  <a:gd name="T10" fmla="*/ 28 w 47"/>
                  <a:gd name="T11" fmla="*/ 115 h 125"/>
                  <a:gd name="T12" fmla="*/ 28 w 47"/>
                  <a:gd name="T13" fmla="*/ 106 h 125"/>
                  <a:gd name="T14" fmla="*/ 19 w 47"/>
                  <a:gd name="T15" fmla="*/ 97 h 125"/>
                  <a:gd name="T16" fmla="*/ 19 w 47"/>
                  <a:gd name="T17" fmla="*/ 87 h 125"/>
                  <a:gd name="T18" fmla="*/ 9 w 47"/>
                  <a:gd name="T19" fmla="*/ 77 h 125"/>
                  <a:gd name="T20" fmla="*/ 9 w 47"/>
                  <a:gd name="T21" fmla="*/ 58 h 125"/>
                  <a:gd name="T22" fmla="*/ 0 w 47"/>
                  <a:gd name="T23" fmla="*/ 48 h 125"/>
                  <a:gd name="T24" fmla="*/ 0 w 47"/>
                  <a:gd name="T25" fmla="*/ 39 h 125"/>
                  <a:gd name="T26" fmla="*/ 0 w 47"/>
                  <a:gd name="T27" fmla="*/ 29 h 125"/>
                  <a:gd name="T28" fmla="*/ 0 w 47"/>
                  <a:gd name="T29" fmla="*/ 20 h 125"/>
                  <a:gd name="T30" fmla="*/ 9 w 47"/>
                  <a:gd name="T31" fmla="*/ 9 h 125"/>
                  <a:gd name="T32" fmla="*/ 9 w 47"/>
                  <a:gd name="T33" fmla="*/ 0 h 12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7"/>
                  <a:gd name="T52" fmla="*/ 0 h 125"/>
                  <a:gd name="T53" fmla="*/ 47 w 47"/>
                  <a:gd name="T54" fmla="*/ 125 h 12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7" h="125">
                    <a:moveTo>
                      <a:pt x="9" y="0"/>
                    </a:moveTo>
                    <a:lnTo>
                      <a:pt x="9" y="48"/>
                    </a:lnTo>
                    <a:lnTo>
                      <a:pt x="28" y="97"/>
                    </a:lnTo>
                    <a:lnTo>
                      <a:pt x="47" y="125"/>
                    </a:lnTo>
                    <a:lnTo>
                      <a:pt x="38" y="125"/>
                    </a:lnTo>
                    <a:lnTo>
                      <a:pt x="28" y="115"/>
                    </a:lnTo>
                    <a:lnTo>
                      <a:pt x="28" y="106"/>
                    </a:lnTo>
                    <a:lnTo>
                      <a:pt x="19" y="97"/>
                    </a:lnTo>
                    <a:lnTo>
                      <a:pt x="19" y="87"/>
                    </a:lnTo>
                    <a:lnTo>
                      <a:pt x="9" y="77"/>
                    </a:lnTo>
                    <a:lnTo>
                      <a:pt x="9" y="58"/>
                    </a:lnTo>
                    <a:lnTo>
                      <a:pt x="0" y="48"/>
                    </a:lnTo>
                    <a:lnTo>
                      <a:pt x="0" y="39"/>
                    </a:lnTo>
                    <a:lnTo>
                      <a:pt x="0" y="29"/>
                    </a:lnTo>
                    <a:lnTo>
                      <a:pt x="0" y="20"/>
                    </a:lnTo>
                    <a:lnTo>
                      <a:pt x="9" y="9"/>
                    </a:lnTo>
                    <a:lnTo>
                      <a:pt x="9" y="0"/>
                    </a:lnTo>
                    <a:close/>
                  </a:path>
                </a:pathLst>
              </a:custGeom>
              <a:solidFill>
                <a:srgbClr val="60D760"/>
              </a:solidFill>
              <a:ln w="9525">
                <a:noFill/>
                <a:round/>
                <a:headEnd/>
                <a:tailEnd/>
              </a:ln>
            </p:spPr>
            <p:txBody>
              <a:bodyPr>
                <a:prstTxWarp prst="textNoShape">
                  <a:avLst/>
                </a:prstTxWarp>
              </a:bodyPr>
              <a:lstStyle/>
              <a:p>
                <a:endParaRPr lang="en-US"/>
              </a:p>
            </p:txBody>
          </p:sp>
          <p:sp>
            <p:nvSpPr>
              <p:cNvPr id="68002" name="Freeform 855"/>
              <p:cNvSpPr>
                <a:spLocks noChangeAspect="1" noEditPoints="1"/>
              </p:cNvSpPr>
              <p:nvPr/>
            </p:nvSpPr>
            <p:spPr bwMode="auto">
              <a:xfrm>
                <a:off x="1891" y="3363"/>
                <a:ext cx="96" cy="71"/>
              </a:xfrm>
              <a:custGeom>
                <a:avLst/>
                <a:gdLst>
                  <a:gd name="T0" fmla="*/ 0 w 479"/>
                  <a:gd name="T1" fmla="*/ 239 h 355"/>
                  <a:gd name="T2" fmla="*/ 38 w 479"/>
                  <a:gd name="T3" fmla="*/ 316 h 355"/>
                  <a:gd name="T4" fmla="*/ 57 w 479"/>
                  <a:gd name="T5" fmla="*/ 335 h 355"/>
                  <a:gd name="T6" fmla="*/ 68 w 479"/>
                  <a:gd name="T7" fmla="*/ 344 h 355"/>
                  <a:gd name="T8" fmla="*/ 87 w 479"/>
                  <a:gd name="T9" fmla="*/ 344 h 355"/>
                  <a:gd name="T10" fmla="*/ 115 w 479"/>
                  <a:gd name="T11" fmla="*/ 355 h 355"/>
                  <a:gd name="T12" fmla="*/ 68 w 479"/>
                  <a:gd name="T13" fmla="*/ 306 h 355"/>
                  <a:gd name="T14" fmla="*/ 38 w 479"/>
                  <a:gd name="T15" fmla="*/ 230 h 355"/>
                  <a:gd name="T16" fmla="*/ 38 w 479"/>
                  <a:gd name="T17" fmla="*/ 144 h 355"/>
                  <a:gd name="T18" fmla="*/ 68 w 479"/>
                  <a:gd name="T19" fmla="*/ 67 h 355"/>
                  <a:gd name="T20" fmla="*/ 105 w 479"/>
                  <a:gd name="T21" fmla="*/ 38 h 355"/>
                  <a:gd name="T22" fmla="*/ 68 w 479"/>
                  <a:gd name="T23" fmla="*/ 67 h 355"/>
                  <a:gd name="T24" fmla="*/ 38 w 479"/>
                  <a:gd name="T25" fmla="*/ 105 h 355"/>
                  <a:gd name="T26" fmla="*/ 10 w 479"/>
                  <a:gd name="T27" fmla="*/ 144 h 355"/>
                  <a:gd name="T28" fmla="*/ 0 w 479"/>
                  <a:gd name="T29" fmla="*/ 191 h 355"/>
                  <a:gd name="T30" fmla="*/ 451 w 479"/>
                  <a:gd name="T31" fmla="*/ 191 h 355"/>
                  <a:gd name="T32" fmla="*/ 442 w 479"/>
                  <a:gd name="T33" fmla="*/ 105 h 355"/>
                  <a:gd name="T34" fmla="*/ 393 w 479"/>
                  <a:gd name="T35" fmla="*/ 38 h 355"/>
                  <a:gd name="T36" fmla="*/ 326 w 479"/>
                  <a:gd name="T37" fmla="*/ 0 h 355"/>
                  <a:gd name="T38" fmla="*/ 365 w 479"/>
                  <a:gd name="T39" fmla="*/ 0 h 355"/>
                  <a:gd name="T40" fmla="*/ 403 w 479"/>
                  <a:gd name="T41" fmla="*/ 19 h 355"/>
                  <a:gd name="T42" fmla="*/ 442 w 479"/>
                  <a:gd name="T43" fmla="*/ 58 h 355"/>
                  <a:gd name="T44" fmla="*/ 470 w 479"/>
                  <a:gd name="T45" fmla="*/ 105 h 355"/>
                  <a:gd name="T46" fmla="*/ 479 w 479"/>
                  <a:gd name="T47" fmla="*/ 124 h 355"/>
                  <a:gd name="T48" fmla="*/ 479 w 479"/>
                  <a:gd name="T49" fmla="*/ 144 h 355"/>
                  <a:gd name="T50" fmla="*/ 479 w 479"/>
                  <a:gd name="T51" fmla="*/ 172 h 355"/>
                  <a:gd name="T52" fmla="*/ 470 w 479"/>
                  <a:gd name="T53" fmla="*/ 191 h 355"/>
                  <a:gd name="T54" fmla="*/ 451 w 479"/>
                  <a:gd name="T55" fmla="*/ 230 h 355"/>
                  <a:gd name="T56" fmla="*/ 470 w 479"/>
                  <a:gd name="T57" fmla="*/ 191 h 355"/>
                  <a:gd name="T58" fmla="*/ 470 w 479"/>
                  <a:gd name="T59" fmla="*/ 211 h 355"/>
                  <a:gd name="T60" fmla="*/ 460 w 479"/>
                  <a:gd name="T61" fmla="*/ 230 h 355"/>
                  <a:gd name="T62" fmla="*/ 451 w 479"/>
                  <a:gd name="T63" fmla="*/ 249 h 35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79"/>
                  <a:gd name="T97" fmla="*/ 0 h 355"/>
                  <a:gd name="T98" fmla="*/ 479 w 479"/>
                  <a:gd name="T99" fmla="*/ 355 h 355"/>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79" h="355">
                    <a:moveTo>
                      <a:pt x="0" y="191"/>
                    </a:moveTo>
                    <a:lnTo>
                      <a:pt x="0" y="239"/>
                    </a:lnTo>
                    <a:lnTo>
                      <a:pt x="19" y="288"/>
                    </a:lnTo>
                    <a:lnTo>
                      <a:pt x="38" y="316"/>
                    </a:lnTo>
                    <a:lnTo>
                      <a:pt x="48" y="325"/>
                    </a:lnTo>
                    <a:lnTo>
                      <a:pt x="57" y="335"/>
                    </a:lnTo>
                    <a:lnTo>
                      <a:pt x="68" y="335"/>
                    </a:lnTo>
                    <a:lnTo>
                      <a:pt x="68" y="344"/>
                    </a:lnTo>
                    <a:lnTo>
                      <a:pt x="77" y="344"/>
                    </a:lnTo>
                    <a:lnTo>
                      <a:pt x="87" y="344"/>
                    </a:lnTo>
                    <a:lnTo>
                      <a:pt x="105" y="355"/>
                    </a:lnTo>
                    <a:lnTo>
                      <a:pt x="115" y="355"/>
                    </a:lnTo>
                    <a:lnTo>
                      <a:pt x="96" y="335"/>
                    </a:lnTo>
                    <a:lnTo>
                      <a:pt x="68" y="306"/>
                    </a:lnTo>
                    <a:lnTo>
                      <a:pt x="48" y="268"/>
                    </a:lnTo>
                    <a:lnTo>
                      <a:pt x="38" y="230"/>
                    </a:lnTo>
                    <a:lnTo>
                      <a:pt x="29" y="191"/>
                    </a:lnTo>
                    <a:lnTo>
                      <a:pt x="38" y="144"/>
                    </a:lnTo>
                    <a:lnTo>
                      <a:pt x="48" y="105"/>
                    </a:lnTo>
                    <a:lnTo>
                      <a:pt x="68" y="67"/>
                    </a:lnTo>
                    <a:lnTo>
                      <a:pt x="96" y="38"/>
                    </a:lnTo>
                    <a:lnTo>
                      <a:pt x="105" y="38"/>
                    </a:lnTo>
                    <a:lnTo>
                      <a:pt x="87" y="47"/>
                    </a:lnTo>
                    <a:lnTo>
                      <a:pt x="68" y="67"/>
                    </a:lnTo>
                    <a:lnTo>
                      <a:pt x="48" y="86"/>
                    </a:lnTo>
                    <a:lnTo>
                      <a:pt x="38" y="105"/>
                    </a:lnTo>
                    <a:lnTo>
                      <a:pt x="19" y="124"/>
                    </a:lnTo>
                    <a:lnTo>
                      <a:pt x="10" y="144"/>
                    </a:lnTo>
                    <a:lnTo>
                      <a:pt x="0" y="163"/>
                    </a:lnTo>
                    <a:lnTo>
                      <a:pt x="0" y="191"/>
                    </a:lnTo>
                    <a:close/>
                    <a:moveTo>
                      <a:pt x="470" y="191"/>
                    </a:moveTo>
                    <a:lnTo>
                      <a:pt x="451" y="191"/>
                    </a:lnTo>
                    <a:lnTo>
                      <a:pt x="451" y="144"/>
                    </a:lnTo>
                    <a:lnTo>
                      <a:pt x="442" y="105"/>
                    </a:lnTo>
                    <a:lnTo>
                      <a:pt x="423" y="67"/>
                    </a:lnTo>
                    <a:lnTo>
                      <a:pt x="393" y="38"/>
                    </a:lnTo>
                    <a:lnTo>
                      <a:pt x="365" y="19"/>
                    </a:lnTo>
                    <a:lnTo>
                      <a:pt x="326" y="0"/>
                    </a:lnTo>
                    <a:lnTo>
                      <a:pt x="345" y="0"/>
                    </a:lnTo>
                    <a:lnTo>
                      <a:pt x="365" y="0"/>
                    </a:lnTo>
                    <a:lnTo>
                      <a:pt x="384" y="9"/>
                    </a:lnTo>
                    <a:lnTo>
                      <a:pt x="403" y="19"/>
                    </a:lnTo>
                    <a:lnTo>
                      <a:pt x="423" y="38"/>
                    </a:lnTo>
                    <a:lnTo>
                      <a:pt x="442" y="58"/>
                    </a:lnTo>
                    <a:lnTo>
                      <a:pt x="460" y="76"/>
                    </a:lnTo>
                    <a:lnTo>
                      <a:pt x="470" y="105"/>
                    </a:lnTo>
                    <a:lnTo>
                      <a:pt x="470" y="114"/>
                    </a:lnTo>
                    <a:lnTo>
                      <a:pt x="479" y="124"/>
                    </a:lnTo>
                    <a:lnTo>
                      <a:pt x="479" y="134"/>
                    </a:lnTo>
                    <a:lnTo>
                      <a:pt x="479" y="144"/>
                    </a:lnTo>
                    <a:lnTo>
                      <a:pt x="479" y="153"/>
                    </a:lnTo>
                    <a:lnTo>
                      <a:pt x="479" y="172"/>
                    </a:lnTo>
                    <a:lnTo>
                      <a:pt x="470" y="182"/>
                    </a:lnTo>
                    <a:lnTo>
                      <a:pt x="470" y="191"/>
                    </a:lnTo>
                    <a:close/>
                    <a:moveTo>
                      <a:pt x="442" y="258"/>
                    </a:moveTo>
                    <a:lnTo>
                      <a:pt x="451" y="230"/>
                    </a:lnTo>
                    <a:lnTo>
                      <a:pt x="451" y="191"/>
                    </a:lnTo>
                    <a:lnTo>
                      <a:pt x="470" y="191"/>
                    </a:lnTo>
                    <a:lnTo>
                      <a:pt x="470" y="200"/>
                    </a:lnTo>
                    <a:lnTo>
                      <a:pt x="470" y="211"/>
                    </a:lnTo>
                    <a:lnTo>
                      <a:pt x="460" y="220"/>
                    </a:lnTo>
                    <a:lnTo>
                      <a:pt x="460" y="230"/>
                    </a:lnTo>
                    <a:lnTo>
                      <a:pt x="460" y="239"/>
                    </a:lnTo>
                    <a:lnTo>
                      <a:pt x="451" y="249"/>
                    </a:lnTo>
                    <a:lnTo>
                      <a:pt x="442" y="258"/>
                    </a:lnTo>
                    <a:close/>
                  </a:path>
                </a:pathLst>
              </a:custGeom>
              <a:solidFill>
                <a:srgbClr val="77DD77"/>
              </a:solidFill>
              <a:ln w="9525">
                <a:noFill/>
                <a:round/>
                <a:headEnd/>
                <a:tailEnd/>
              </a:ln>
            </p:spPr>
            <p:txBody>
              <a:bodyPr>
                <a:prstTxWarp prst="textNoShape">
                  <a:avLst/>
                </a:prstTxWarp>
              </a:bodyPr>
              <a:lstStyle/>
              <a:p>
                <a:endParaRPr lang="en-US"/>
              </a:p>
            </p:txBody>
          </p:sp>
          <p:sp>
            <p:nvSpPr>
              <p:cNvPr id="68003" name="Freeform 856"/>
              <p:cNvSpPr>
                <a:spLocks noChangeAspect="1"/>
              </p:cNvSpPr>
              <p:nvPr/>
            </p:nvSpPr>
            <p:spPr bwMode="auto">
              <a:xfrm>
                <a:off x="1897" y="3363"/>
                <a:ext cx="85" cy="71"/>
              </a:xfrm>
              <a:custGeom>
                <a:avLst/>
                <a:gdLst>
                  <a:gd name="T0" fmla="*/ 422 w 422"/>
                  <a:gd name="T1" fmla="*/ 144 h 355"/>
                  <a:gd name="T2" fmla="*/ 394 w 422"/>
                  <a:gd name="T3" fmla="*/ 67 h 355"/>
                  <a:gd name="T4" fmla="*/ 336 w 422"/>
                  <a:gd name="T5" fmla="*/ 19 h 355"/>
                  <a:gd name="T6" fmla="*/ 278 w 422"/>
                  <a:gd name="T7" fmla="*/ 0 h 355"/>
                  <a:gd name="T8" fmla="*/ 230 w 422"/>
                  <a:gd name="T9" fmla="*/ 0 h 355"/>
                  <a:gd name="T10" fmla="*/ 192 w 422"/>
                  <a:gd name="T11" fmla="*/ 9 h 355"/>
                  <a:gd name="T12" fmla="*/ 144 w 422"/>
                  <a:gd name="T13" fmla="*/ 9 h 355"/>
                  <a:gd name="T14" fmla="*/ 115 w 422"/>
                  <a:gd name="T15" fmla="*/ 19 h 355"/>
                  <a:gd name="T16" fmla="*/ 95 w 422"/>
                  <a:gd name="T17" fmla="*/ 19 h 355"/>
                  <a:gd name="T18" fmla="*/ 76 w 422"/>
                  <a:gd name="T19" fmla="*/ 28 h 355"/>
                  <a:gd name="T20" fmla="*/ 67 w 422"/>
                  <a:gd name="T21" fmla="*/ 38 h 355"/>
                  <a:gd name="T22" fmla="*/ 19 w 422"/>
                  <a:gd name="T23" fmla="*/ 105 h 355"/>
                  <a:gd name="T24" fmla="*/ 0 w 422"/>
                  <a:gd name="T25" fmla="*/ 191 h 355"/>
                  <a:gd name="T26" fmla="*/ 19 w 422"/>
                  <a:gd name="T27" fmla="*/ 268 h 355"/>
                  <a:gd name="T28" fmla="*/ 67 w 422"/>
                  <a:gd name="T29" fmla="*/ 335 h 355"/>
                  <a:gd name="T30" fmla="*/ 95 w 422"/>
                  <a:gd name="T31" fmla="*/ 355 h 355"/>
                  <a:gd name="T32" fmla="*/ 115 w 422"/>
                  <a:gd name="T33" fmla="*/ 355 h 355"/>
                  <a:gd name="T34" fmla="*/ 134 w 422"/>
                  <a:gd name="T35" fmla="*/ 355 h 355"/>
                  <a:gd name="T36" fmla="*/ 115 w 422"/>
                  <a:gd name="T37" fmla="*/ 335 h 355"/>
                  <a:gd name="T38" fmla="*/ 67 w 422"/>
                  <a:gd name="T39" fmla="*/ 288 h 355"/>
                  <a:gd name="T40" fmla="*/ 39 w 422"/>
                  <a:gd name="T41" fmla="*/ 220 h 355"/>
                  <a:gd name="T42" fmla="*/ 39 w 422"/>
                  <a:gd name="T43" fmla="*/ 153 h 355"/>
                  <a:gd name="T44" fmla="*/ 67 w 422"/>
                  <a:gd name="T45" fmla="*/ 95 h 355"/>
                  <a:gd name="T46" fmla="*/ 115 w 422"/>
                  <a:gd name="T47" fmla="*/ 47 h 355"/>
                  <a:gd name="T48" fmla="*/ 183 w 422"/>
                  <a:gd name="T49" fmla="*/ 19 h 355"/>
                  <a:gd name="T50" fmla="*/ 250 w 422"/>
                  <a:gd name="T51" fmla="*/ 19 h 355"/>
                  <a:gd name="T52" fmla="*/ 316 w 422"/>
                  <a:gd name="T53" fmla="*/ 47 h 355"/>
                  <a:gd name="T54" fmla="*/ 364 w 422"/>
                  <a:gd name="T55" fmla="*/ 95 h 355"/>
                  <a:gd name="T56" fmla="*/ 383 w 422"/>
                  <a:gd name="T57" fmla="*/ 153 h 355"/>
                  <a:gd name="T58" fmla="*/ 422 w 422"/>
                  <a:gd name="T59" fmla="*/ 191 h 355"/>
                  <a:gd name="T60" fmla="*/ 413 w 422"/>
                  <a:gd name="T61" fmla="*/ 258 h 355"/>
                  <a:gd name="T62" fmla="*/ 394 w 422"/>
                  <a:gd name="T63" fmla="*/ 278 h 355"/>
                  <a:gd name="T64" fmla="*/ 374 w 422"/>
                  <a:gd name="T65" fmla="*/ 297 h 355"/>
                  <a:gd name="T66" fmla="*/ 355 w 422"/>
                  <a:gd name="T67" fmla="*/ 316 h 355"/>
                  <a:gd name="T68" fmla="*/ 326 w 422"/>
                  <a:gd name="T69" fmla="*/ 325 h 355"/>
                  <a:gd name="T70" fmla="*/ 364 w 422"/>
                  <a:gd name="T71" fmla="*/ 288 h 355"/>
                  <a:gd name="T72" fmla="*/ 383 w 422"/>
                  <a:gd name="T73" fmla="*/ 220 h 355"/>
                  <a:gd name="T74" fmla="*/ 422 w 422"/>
                  <a:gd name="T75" fmla="*/ 191 h 35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422"/>
                  <a:gd name="T115" fmla="*/ 0 h 355"/>
                  <a:gd name="T116" fmla="*/ 422 w 422"/>
                  <a:gd name="T117" fmla="*/ 355 h 35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422" h="355">
                    <a:moveTo>
                      <a:pt x="422" y="191"/>
                    </a:moveTo>
                    <a:lnTo>
                      <a:pt x="422" y="144"/>
                    </a:lnTo>
                    <a:lnTo>
                      <a:pt x="413" y="105"/>
                    </a:lnTo>
                    <a:lnTo>
                      <a:pt x="394" y="67"/>
                    </a:lnTo>
                    <a:lnTo>
                      <a:pt x="364" y="38"/>
                    </a:lnTo>
                    <a:lnTo>
                      <a:pt x="336" y="19"/>
                    </a:lnTo>
                    <a:lnTo>
                      <a:pt x="297" y="0"/>
                    </a:lnTo>
                    <a:lnTo>
                      <a:pt x="278" y="0"/>
                    </a:lnTo>
                    <a:lnTo>
                      <a:pt x="259" y="0"/>
                    </a:lnTo>
                    <a:lnTo>
                      <a:pt x="230" y="0"/>
                    </a:lnTo>
                    <a:lnTo>
                      <a:pt x="211" y="0"/>
                    </a:lnTo>
                    <a:lnTo>
                      <a:pt x="192" y="9"/>
                    </a:lnTo>
                    <a:lnTo>
                      <a:pt x="163" y="9"/>
                    </a:lnTo>
                    <a:lnTo>
                      <a:pt x="144" y="9"/>
                    </a:lnTo>
                    <a:lnTo>
                      <a:pt x="115" y="9"/>
                    </a:lnTo>
                    <a:lnTo>
                      <a:pt x="115" y="19"/>
                    </a:lnTo>
                    <a:lnTo>
                      <a:pt x="106" y="19"/>
                    </a:lnTo>
                    <a:lnTo>
                      <a:pt x="95" y="19"/>
                    </a:lnTo>
                    <a:lnTo>
                      <a:pt x="86" y="28"/>
                    </a:lnTo>
                    <a:lnTo>
                      <a:pt x="76" y="28"/>
                    </a:lnTo>
                    <a:lnTo>
                      <a:pt x="76" y="38"/>
                    </a:lnTo>
                    <a:lnTo>
                      <a:pt x="67" y="38"/>
                    </a:lnTo>
                    <a:lnTo>
                      <a:pt x="39" y="67"/>
                    </a:lnTo>
                    <a:lnTo>
                      <a:pt x="19" y="105"/>
                    </a:lnTo>
                    <a:lnTo>
                      <a:pt x="9" y="144"/>
                    </a:lnTo>
                    <a:lnTo>
                      <a:pt x="0" y="191"/>
                    </a:lnTo>
                    <a:lnTo>
                      <a:pt x="9" y="230"/>
                    </a:lnTo>
                    <a:lnTo>
                      <a:pt x="19" y="268"/>
                    </a:lnTo>
                    <a:lnTo>
                      <a:pt x="39" y="306"/>
                    </a:lnTo>
                    <a:lnTo>
                      <a:pt x="67" y="335"/>
                    </a:lnTo>
                    <a:lnTo>
                      <a:pt x="86" y="355"/>
                    </a:lnTo>
                    <a:lnTo>
                      <a:pt x="95" y="355"/>
                    </a:lnTo>
                    <a:lnTo>
                      <a:pt x="106" y="355"/>
                    </a:lnTo>
                    <a:lnTo>
                      <a:pt x="115" y="355"/>
                    </a:lnTo>
                    <a:lnTo>
                      <a:pt x="125" y="355"/>
                    </a:lnTo>
                    <a:lnTo>
                      <a:pt x="134" y="355"/>
                    </a:lnTo>
                    <a:lnTo>
                      <a:pt x="144" y="344"/>
                    </a:lnTo>
                    <a:lnTo>
                      <a:pt x="115" y="335"/>
                    </a:lnTo>
                    <a:lnTo>
                      <a:pt x="86" y="316"/>
                    </a:lnTo>
                    <a:lnTo>
                      <a:pt x="67" y="288"/>
                    </a:lnTo>
                    <a:lnTo>
                      <a:pt x="58" y="258"/>
                    </a:lnTo>
                    <a:lnTo>
                      <a:pt x="39" y="220"/>
                    </a:lnTo>
                    <a:lnTo>
                      <a:pt x="39" y="191"/>
                    </a:lnTo>
                    <a:lnTo>
                      <a:pt x="39" y="153"/>
                    </a:lnTo>
                    <a:lnTo>
                      <a:pt x="58" y="124"/>
                    </a:lnTo>
                    <a:lnTo>
                      <a:pt x="67" y="95"/>
                    </a:lnTo>
                    <a:lnTo>
                      <a:pt x="86" y="67"/>
                    </a:lnTo>
                    <a:lnTo>
                      <a:pt x="115" y="47"/>
                    </a:lnTo>
                    <a:lnTo>
                      <a:pt x="144" y="28"/>
                    </a:lnTo>
                    <a:lnTo>
                      <a:pt x="183" y="19"/>
                    </a:lnTo>
                    <a:lnTo>
                      <a:pt x="211" y="9"/>
                    </a:lnTo>
                    <a:lnTo>
                      <a:pt x="250" y="19"/>
                    </a:lnTo>
                    <a:lnTo>
                      <a:pt x="278" y="28"/>
                    </a:lnTo>
                    <a:lnTo>
                      <a:pt x="316" y="47"/>
                    </a:lnTo>
                    <a:lnTo>
                      <a:pt x="336" y="67"/>
                    </a:lnTo>
                    <a:lnTo>
                      <a:pt x="364" y="95"/>
                    </a:lnTo>
                    <a:lnTo>
                      <a:pt x="374" y="124"/>
                    </a:lnTo>
                    <a:lnTo>
                      <a:pt x="383" y="153"/>
                    </a:lnTo>
                    <a:lnTo>
                      <a:pt x="394" y="191"/>
                    </a:lnTo>
                    <a:lnTo>
                      <a:pt x="422" y="191"/>
                    </a:lnTo>
                    <a:lnTo>
                      <a:pt x="422" y="230"/>
                    </a:lnTo>
                    <a:lnTo>
                      <a:pt x="413" y="258"/>
                    </a:lnTo>
                    <a:lnTo>
                      <a:pt x="403" y="268"/>
                    </a:lnTo>
                    <a:lnTo>
                      <a:pt x="394" y="278"/>
                    </a:lnTo>
                    <a:lnTo>
                      <a:pt x="383" y="288"/>
                    </a:lnTo>
                    <a:lnTo>
                      <a:pt x="374" y="297"/>
                    </a:lnTo>
                    <a:lnTo>
                      <a:pt x="364" y="306"/>
                    </a:lnTo>
                    <a:lnTo>
                      <a:pt x="355" y="316"/>
                    </a:lnTo>
                    <a:lnTo>
                      <a:pt x="336" y="325"/>
                    </a:lnTo>
                    <a:lnTo>
                      <a:pt x="326" y="325"/>
                    </a:lnTo>
                    <a:lnTo>
                      <a:pt x="336" y="316"/>
                    </a:lnTo>
                    <a:lnTo>
                      <a:pt x="364" y="288"/>
                    </a:lnTo>
                    <a:lnTo>
                      <a:pt x="374" y="258"/>
                    </a:lnTo>
                    <a:lnTo>
                      <a:pt x="383" y="220"/>
                    </a:lnTo>
                    <a:lnTo>
                      <a:pt x="394" y="191"/>
                    </a:lnTo>
                    <a:lnTo>
                      <a:pt x="422" y="191"/>
                    </a:lnTo>
                    <a:close/>
                  </a:path>
                </a:pathLst>
              </a:custGeom>
              <a:solidFill>
                <a:srgbClr val="8DE28D"/>
              </a:solidFill>
              <a:ln w="9525">
                <a:noFill/>
                <a:round/>
                <a:headEnd/>
                <a:tailEnd/>
              </a:ln>
            </p:spPr>
            <p:txBody>
              <a:bodyPr>
                <a:prstTxWarp prst="textNoShape">
                  <a:avLst/>
                </a:prstTxWarp>
              </a:bodyPr>
              <a:lstStyle/>
              <a:p>
                <a:endParaRPr lang="en-US"/>
              </a:p>
            </p:txBody>
          </p:sp>
          <p:sp>
            <p:nvSpPr>
              <p:cNvPr id="68004" name="Freeform 857"/>
              <p:cNvSpPr>
                <a:spLocks noChangeAspect="1"/>
              </p:cNvSpPr>
              <p:nvPr/>
            </p:nvSpPr>
            <p:spPr bwMode="auto">
              <a:xfrm>
                <a:off x="1905" y="3364"/>
                <a:ext cx="71" cy="67"/>
              </a:xfrm>
              <a:custGeom>
                <a:avLst/>
                <a:gdLst>
                  <a:gd name="T0" fmla="*/ 344 w 355"/>
                  <a:gd name="T1" fmla="*/ 144 h 335"/>
                  <a:gd name="T2" fmla="*/ 325 w 355"/>
                  <a:gd name="T3" fmla="*/ 86 h 335"/>
                  <a:gd name="T4" fmla="*/ 277 w 355"/>
                  <a:gd name="T5" fmla="*/ 38 h 335"/>
                  <a:gd name="T6" fmla="*/ 211 w 355"/>
                  <a:gd name="T7" fmla="*/ 10 h 335"/>
                  <a:gd name="T8" fmla="*/ 144 w 355"/>
                  <a:gd name="T9" fmla="*/ 10 h 335"/>
                  <a:gd name="T10" fmla="*/ 76 w 355"/>
                  <a:gd name="T11" fmla="*/ 38 h 335"/>
                  <a:gd name="T12" fmla="*/ 28 w 355"/>
                  <a:gd name="T13" fmla="*/ 86 h 335"/>
                  <a:gd name="T14" fmla="*/ 0 w 355"/>
                  <a:gd name="T15" fmla="*/ 144 h 335"/>
                  <a:gd name="T16" fmla="*/ 0 w 355"/>
                  <a:gd name="T17" fmla="*/ 211 h 335"/>
                  <a:gd name="T18" fmla="*/ 28 w 355"/>
                  <a:gd name="T19" fmla="*/ 279 h 335"/>
                  <a:gd name="T20" fmla="*/ 76 w 355"/>
                  <a:gd name="T21" fmla="*/ 326 h 335"/>
                  <a:gd name="T22" fmla="*/ 124 w 355"/>
                  <a:gd name="T23" fmla="*/ 335 h 335"/>
                  <a:gd name="T24" fmla="*/ 172 w 355"/>
                  <a:gd name="T25" fmla="*/ 326 h 335"/>
                  <a:gd name="T26" fmla="*/ 220 w 355"/>
                  <a:gd name="T27" fmla="*/ 316 h 335"/>
                  <a:gd name="T28" fmla="*/ 258 w 355"/>
                  <a:gd name="T29" fmla="*/ 316 h 335"/>
                  <a:gd name="T30" fmla="*/ 297 w 355"/>
                  <a:gd name="T31" fmla="*/ 307 h 335"/>
                  <a:gd name="T32" fmla="*/ 335 w 355"/>
                  <a:gd name="T33" fmla="*/ 249 h 335"/>
                  <a:gd name="T34" fmla="*/ 355 w 355"/>
                  <a:gd name="T35" fmla="*/ 182 h 335"/>
                  <a:gd name="T36" fmla="*/ 316 w 355"/>
                  <a:gd name="T37" fmla="*/ 154 h 335"/>
                  <a:gd name="T38" fmla="*/ 287 w 355"/>
                  <a:gd name="T39" fmla="*/ 105 h 335"/>
                  <a:gd name="T40" fmla="*/ 258 w 355"/>
                  <a:gd name="T41" fmla="*/ 67 h 335"/>
                  <a:gd name="T42" fmla="*/ 200 w 355"/>
                  <a:gd name="T43" fmla="*/ 38 h 335"/>
                  <a:gd name="T44" fmla="*/ 144 w 355"/>
                  <a:gd name="T45" fmla="*/ 38 h 335"/>
                  <a:gd name="T46" fmla="*/ 95 w 355"/>
                  <a:gd name="T47" fmla="*/ 67 h 335"/>
                  <a:gd name="T48" fmla="*/ 56 w 355"/>
                  <a:gd name="T49" fmla="*/ 105 h 335"/>
                  <a:gd name="T50" fmla="*/ 37 w 355"/>
                  <a:gd name="T51" fmla="*/ 154 h 335"/>
                  <a:gd name="T52" fmla="*/ 37 w 355"/>
                  <a:gd name="T53" fmla="*/ 211 h 335"/>
                  <a:gd name="T54" fmla="*/ 56 w 355"/>
                  <a:gd name="T55" fmla="*/ 259 h 335"/>
                  <a:gd name="T56" fmla="*/ 95 w 355"/>
                  <a:gd name="T57" fmla="*/ 297 h 335"/>
                  <a:gd name="T58" fmla="*/ 144 w 355"/>
                  <a:gd name="T59" fmla="*/ 316 h 335"/>
                  <a:gd name="T60" fmla="*/ 200 w 355"/>
                  <a:gd name="T61" fmla="*/ 316 h 335"/>
                  <a:gd name="T62" fmla="*/ 258 w 355"/>
                  <a:gd name="T63" fmla="*/ 297 h 335"/>
                  <a:gd name="T64" fmla="*/ 287 w 355"/>
                  <a:gd name="T65" fmla="*/ 259 h 335"/>
                  <a:gd name="T66" fmla="*/ 316 w 355"/>
                  <a:gd name="T67" fmla="*/ 211 h 335"/>
                  <a:gd name="T68" fmla="*/ 355 w 355"/>
                  <a:gd name="T69" fmla="*/ 182 h 33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55"/>
                  <a:gd name="T106" fmla="*/ 0 h 335"/>
                  <a:gd name="T107" fmla="*/ 355 w 355"/>
                  <a:gd name="T108" fmla="*/ 335 h 33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55" h="335">
                    <a:moveTo>
                      <a:pt x="355" y="182"/>
                    </a:moveTo>
                    <a:lnTo>
                      <a:pt x="344" y="144"/>
                    </a:lnTo>
                    <a:lnTo>
                      <a:pt x="335" y="115"/>
                    </a:lnTo>
                    <a:lnTo>
                      <a:pt x="325" y="86"/>
                    </a:lnTo>
                    <a:lnTo>
                      <a:pt x="297" y="58"/>
                    </a:lnTo>
                    <a:lnTo>
                      <a:pt x="277" y="38"/>
                    </a:lnTo>
                    <a:lnTo>
                      <a:pt x="239" y="19"/>
                    </a:lnTo>
                    <a:lnTo>
                      <a:pt x="211" y="10"/>
                    </a:lnTo>
                    <a:lnTo>
                      <a:pt x="172" y="0"/>
                    </a:lnTo>
                    <a:lnTo>
                      <a:pt x="144" y="10"/>
                    </a:lnTo>
                    <a:lnTo>
                      <a:pt x="105" y="19"/>
                    </a:lnTo>
                    <a:lnTo>
                      <a:pt x="76" y="38"/>
                    </a:lnTo>
                    <a:lnTo>
                      <a:pt x="47" y="58"/>
                    </a:lnTo>
                    <a:lnTo>
                      <a:pt x="28" y="86"/>
                    </a:lnTo>
                    <a:lnTo>
                      <a:pt x="19" y="115"/>
                    </a:lnTo>
                    <a:lnTo>
                      <a:pt x="0" y="144"/>
                    </a:lnTo>
                    <a:lnTo>
                      <a:pt x="0" y="182"/>
                    </a:lnTo>
                    <a:lnTo>
                      <a:pt x="0" y="211"/>
                    </a:lnTo>
                    <a:lnTo>
                      <a:pt x="19" y="249"/>
                    </a:lnTo>
                    <a:lnTo>
                      <a:pt x="28" y="279"/>
                    </a:lnTo>
                    <a:lnTo>
                      <a:pt x="47" y="307"/>
                    </a:lnTo>
                    <a:lnTo>
                      <a:pt x="76" y="326"/>
                    </a:lnTo>
                    <a:lnTo>
                      <a:pt x="105" y="335"/>
                    </a:lnTo>
                    <a:lnTo>
                      <a:pt x="124" y="335"/>
                    </a:lnTo>
                    <a:lnTo>
                      <a:pt x="153" y="335"/>
                    </a:lnTo>
                    <a:lnTo>
                      <a:pt x="172" y="326"/>
                    </a:lnTo>
                    <a:lnTo>
                      <a:pt x="191" y="326"/>
                    </a:lnTo>
                    <a:lnTo>
                      <a:pt x="220" y="316"/>
                    </a:lnTo>
                    <a:lnTo>
                      <a:pt x="239" y="316"/>
                    </a:lnTo>
                    <a:lnTo>
                      <a:pt x="258" y="316"/>
                    </a:lnTo>
                    <a:lnTo>
                      <a:pt x="287" y="316"/>
                    </a:lnTo>
                    <a:lnTo>
                      <a:pt x="297" y="307"/>
                    </a:lnTo>
                    <a:lnTo>
                      <a:pt x="325" y="279"/>
                    </a:lnTo>
                    <a:lnTo>
                      <a:pt x="335" y="249"/>
                    </a:lnTo>
                    <a:lnTo>
                      <a:pt x="344" y="211"/>
                    </a:lnTo>
                    <a:lnTo>
                      <a:pt x="355" y="182"/>
                    </a:lnTo>
                    <a:lnTo>
                      <a:pt x="316" y="182"/>
                    </a:lnTo>
                    <a:lnTo>
                      <a:pt x="316" y="154"/>
                    </a:lnTo>
                    <a:lnTo>
                      <a:pt x="306" y="125"/>
                    </a:lnTo>
                    <a:lnTo>
                      <a:pt x="287" y="105"/>
                    </a:lnTo>
                    <a:lnTo>
                      <a:pt x="277" y="77"/>
                    </a:lnTo>
                    <a:lnTo>
                      <a:pt x="258" y="67"/>
                    </a:lnTo>
                    <a:lnTo>
                      <a:pt x="230" y="49"/>
                    </a:lnTo>
                    <a:lnTo>
                      <a:pt x="200" y="38"/>
                    </a:lnTo>
                    <a:lnTo>
                      <a:pt x="172" y="38"/>
                    </a:lnTo>
                    <a:lnTo>
                      <a:pt x="144" y="38"/>
                    </a:lnTo>
                    <a:lnTo>
                      <a:pt x="124" y="49"/>
                    </a:lnTo>
                    <a:lnTo>
                      <a:pt x="95" y="67"/>
                    </a:lnTo>
                    <a:lnTo>
                      <a:pt x="76" y="77"/>
                    </a:lnTo>
                    <a:lnTo>
                      <a:pt x="56" y="105"/>
                    </a:lnTo>
                    <a:lnTo>
                      <a:pt x="47" y="125"/>
                    </a:lnTo>
                    <a:lnTo>
                      <a:pt x="37" y="154"/>
                    </a:lnTo>
                    <a:lnTo>
                      <a:pt x="37" y="182"/>
                    </a:lnTo>
                    <a:lnTo>
                      <a:pt x="37" y="211"/>
                    </a:lnTo>
                    <a:lnTo>
                      <a:pt x="47" y="230"/>
                    </a:lnTo>
                    <a:lnTo>
                      <a:pt x="56" y="259"/>
                    </a:lnTo>
                    <a:lnTo>
                      <a:pt x="76" y="279"/>
                    </a:lnTo>
                    <a:lnTo>
                      <a:pt x="95" y="297"/>
                    </a:lnTo>
                    <a:lnTo>
                      <a:pt x="124" y="307"/>
                    </a:lnTo>
                    <a:lnTo>
                      <a:pt x="144" y="316"/>
                    </a:lnTo>
                    <a:lnTo>
                      <a:pt x="172" y="316"/>
                    </a:lnTo>
                    <a:lnTo>
                      <a:pt x="200" y="316"/>
                    </a:lnTo>
                    <a:lnTo>
                      <a:pt x="230" y="307"/>
                    </a:lnTo>
                    <a:lnTo>
                      <a:pt x="258" y="297"/>
                    </a:lnTo>
                    <a:lnTo>
                      <a:pt x="277" y="279"/>
                    </a:lnTo>
                    <a:lnTo>
                      <a:pt x="287" y="259"/>
                    </a:lnTo>
                    <a:lnTo>
                      <a:pt x="306" y="230"/>
                    </a:lnTo>
                    <a:lnTo>
                      <a:pt x="316" y="211"/>
                    </a:lnTo>
                    <a:lnTo>
                      <a:pt x="316" y="182"/>
                    </a:lnTo>
                    <a:lnTo>
                      <a:pt x="355" y="182"/>
                    </a:lnTo>
                    <a:close/>
                  </a:path>
                </a:pathLst>
              </a:custGeom>
              <a:solidFill>
                <a:srgbClr val="A4E8A4"/>
              </a:solidFill>
              <a:ln w="9525">
                <a:noFill/>
                <a:round/>
                <a:headEnd/>
                <a:tailEnd/>
              </a:ln>
            </p:spPr>
            <p:txBody>
              <a:bodyPr>
                <a:prstTxWarp prst="textNoShape">
                  <a:avLst/>
                </a:prstTxWarp>
              </a:bodyPr>
              <a:lstStyle/>
              <a:p>
                <a:endParaRPr lang="en-US"/>
              </a:p>
            </p:txBody>
          </p:sp>
          <p:sp>
            <p:nvSpPr>
              <p:cNvPr id="68005" name="Freeform 858"/>
              <p:cNvSpPr>
                <a:spLocks noChangeAspect="1"/>
              </p:cNvSpPr>
              <p:nvPr/>
            </p:nvSpPr>
            <p:spPr bwMode="auto">
              <a:xfrm>
                <a:off x="1912" y="3372"/>
                <a:ext cx="56" cy="56"/>
              </a:xfrm>
              <a:custGeom>
                <a:avLst/>
                <a:gdLst>
                  <a:gd name="T0" fmla="*/ 279 w 279"/>
                  <a:gd name="T1" fmla="*/ 116 h 278"/>
                  <a:gd name="T2" fmla="*/ 250 w 279"/>
                  <a:gd name="T3" fmla="*/ 67 h 278"/>
                  <a:gd name="T4" fmla="*/ 221 w 279"/>
                  <a:gd name="T5" fmla="*/ 29 h 278"/>
                  <a:gd name="T6" fmla="*/ 163 w 279"/>
                  <a:gd name="T7" fmla="*/ 0 h 278"/>
                  <a:gd name="T8" fmla="*/ 107 w 279"/>
                  <a:gd name="T9" fmla="*/ 0 h 278"/>
                  <a:gd name="T10" fmla="*/ 58 w 279"/>
                  <a:gd name="T11" fmla="*/ 29 h 278"/>
                  <a:gd name="T12" fmla="*/ 19 w 279"/>
                  <a:gd name="T13" fmla="*/ 67 h 278"/>
                  <a:gd name="T14" fmla="*/ 0 w 279"/>
                  <a:gd name="T15" fmla="*/ 116 h 278"/>
                  <a:gd name="T16" fmla="*/ 0 w 279"/>
                  <a:gd name="T17" fmla="*/ 173 h 278"/>
                  <a:gd name="T18" fmla="*/ 19 w 279"/>
                  <a:gd name="T19" fmla="*/ 221 h 278"/>
                  <a:gd name="T20" fmla="*/ 58 w 279"/>
                  <a:gd name="T21" fmla="*/ 259 h 278"/>
                  <a:gd name="T22" fmla="*/ 107 w 279"/>
                  <a:gd name="T23" fmla="*/ 278 h 278"/>
                  <a:gd name="T24" fmla="*/ 163 w 279"/>
                  <a:gd name="T25" fmla="*/ 278 h 278"/>
                  <a:gd name="T26" fmla="*/ 221 w 279"/>
                  <a:gd name="T27" fmla="*/ 259 h 278"/>
                  <a:gd name="T28" fmla="*/ 250 w 279"/>
                  <a:gd name="T29" fmla="*/ 221 h 278"/>
                  <a:gd name="T30" fmla="*/ 279 w 279"/>
                  <a:gd name="T31" fmla="*/ 173 h 278"/>
                  <a:gd name="T32" fmla="*/ 240 w 279"/>
                  <a:gd name="T33" fmla="*/ 144 h 278"/>
                  <a:gd name="T34" fmla="*/ 230 w 279"/>
                  <a:gd name="T35" fmla="*/ 97 h 278"/>
                  <a:gd name="T36" fmla="*/ 212 w 279"/>
                  <a:gd name="T37" fmla="*/ 67 h 278"/>
                  <a:gd name="T38" fmla="*/ 183 w 279"/>
                  <a:gd name="T39" fmla="*/ 48 h 278"/>
                  <a:gd name="T40" fmla="*/ 135 w 279"/>
                  <a:gd name="T41" fmla="*/ 39 h 278"/>
                  <a:gd name="T42" fmla="*/ 96 w 279"/>
                  <a:gd name="T43" fmla="*/ 48 h 278"/>
                  <a:gd name="T44" fmla="*/ 68 w 279"/>
                  <a:gd name="T45" fmla="*/ 67 h 278"/>
                  <a:gd name="T46" fmla="*/ 39 w 279"/>
                  <a:gd name="T47" fmla="*/ 97 h 278"/>
                  <a:gd name="T48" fmla="*/ 30 w 279"/>
                  <a:gd name="T49" fmla="*/ 144 h 278"/>
                  <a:gd name="T50" fmla="*/ 39 w 279"/>
                  <a:gd name="T51" fmla="*/ 183 h 278"/>
                  <a:gd name="T52" fmla="*/ 68 w 279"/>
                  <a:gd name="T53" fmla="*/ 211 h 278"/>
                  <a:gd name="T54" fmla="*/ 96 w 279"/>
                  <a:gd name="T55" fmla="*/ 241 h 278"/>
                  <a:gd name="T56" fmla="*/ 135 w 279"/>
                  <a:gd name="T57" fmla="*/ 250 h 278"/>
                  <a:gd name="T58" fmla="*/ 183 w 279"/>
                  <a:gd name="T59" fmla="*/ 241 h 278"/>
                  <a:gd name="T60" fmla="*/ 212 w 279"/>
                  <a:gd name="T61" fmla="*/ 211 h 278"/>
                  <a:gd name="T62" fmla="*/ 230 w 279"/>
                  <a:gd name="T63" fmla="*/ 183 h 278"/>
                  <a:gd name="T64" fmla="*/ 240 w 279"/>
                  <a:gd name="T65" fmla="*/ 144 h 27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79"/>
                  <a:gd name="T100" fmla="*/ 0 h 278"/>
                  <a:gd name="T101" fmla="*/ 279 w 279"/>
                  <a:gd name="T102" fmla="*/ 278 h 278"/>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79" h="278">
                    <a:moveTo>
                      <a:pt x="279" y="144"/>
                    </a:moveTo>
                    <a:lnTo>
                      <a:pt x="279" y="116"/>
                    </a:lnTo>
                    <a:lnTo>
                      <a:pt x="269" y="87"/>
                    </a:lnTo>
                    <a:lnTo>
                      <a:pt x="250" y="67"/>
                    </a:lnTo>
                    <a:lnTo>
                      <a:pt x="240" y="39"/>
                    </a:lnTo>
                    <a:lnTo>
                      <a:pt x="221" y="29"/>
                    </a:lnTo>
                    <a:lnTo>
                      <a:pt x="193" y="11"/>
                    </a:lnTo>
                    <a:lnTo>
                      <a:pt x="163" y="0"/>
                    </a:lnTo>
                    <a:lnTo>
                      <a:pt x="135" y="0"/>
                    </a:lnTo>
                    <a:lnTo>
                      <a:pt x="107" y="0"/>
                    </a:lnTo>
                    <a:lnTo>
                      <a:pt x="87" y="11"/>
                    </a:lnTo>
                    <a:lnTo>
                      <a:pt x="58" y="29"/>
                    </a:lnTo>
                    <a:lnTo>
                      <a:pt x="39" y="39"/>
                    </a:lnTo>
                    <a:lnTo>
                      <a:pt x="19" y="67"/>
                    </a:lnTo>
                    <a:lnTo>
                      <a:pt x="10" y="87"/>
                    </a:lnTo>
                    <a:lnTo>
                      <a:pt x="0" y="116"/>
                    </a:lnTo>
                    <a:lnTo>
                      <a:pt x="0" y="144"/>
                    </a:lnTo>
                    <a:lnTo>
                      <a:pt x="0" y="173"/>
                    </a:lnTo>
                    <a:lnTo>
                      <a:pt x="10" y="192"/>
                    </a:lnTo>
                    <a:lnTo>
                      <a:pt x="19" y="221"/>
                    </a:lnTo>
                    <a:lnTo>
                      <a:pt x="39" y="241"/>
                    </a:lnTo>
                    <a:lnTo>
                      <a:pt x="58" y="259"/>
                    </a:lnTo>
                    <a:lnTo>
                      <a:pt x="87" y="269"/>
                    </a:lnTo>
                    <a:lnTo>
                      <a:pt x="107" y="278"/>
                    </a:lnTo>
                    <a:lnTo>
                      <a:pt x="135" y="278"/>
                    </a:lnTo>
                    <a:lnTo>
                      <a:pt x="163" y="278"/>
                    </a:lnTo>
                    <a:lnTo>
                      <a:pt x="193" y="269"/>
                    </a:lnTo>
                    <a:lnTo>
                      <a:pt x="221" y="259"/>
                    </a:lnTo>
                    <a:lnTo>
                      <a:pt x="240" y="241"/>
                    </a:lnTo>
                    <a:lnTo>
                      <a:pt x="250" y="221"/>
                    </a:lnTo>
                    <a:lnTo>
                      <a:pt x="269" y="192"/>
                    </a:lnTo>
                    <a:lnTo>
                      <a:pt x="279" y="173"/>
                    </a:lnTo>
                    <a:lnTo>
                      <a:pt x="279" y="144"/>
                    </a:lnTo>
                    <a:lnTo>
                      <a:pt x="240" y="144"/>
                    </a:lnTo>
                    <a:lnTo>
                      <a:pt x="240" y="125"/>
                    </a:lnTo>
                    <a:lnTo>
                      <a:pt x="230" y="97"/>
                    </a:lnTo>
                    <a:lnTo>
                      <a:pt x="221" y="87"/>
                    </a:lnTo>
                    <a:lnTo>
                      <a:pt x="212" y="67"/>
                    </a:lnTo>
                    <a:lnTo>
                      <a:pt x="193" y="58"/>
                    </a:lnTo>
                    <a:lnTo>
                      <a:pt x="183" y="48"/>
                    </a:lnTo>
                    <a:lnTo>
                      <a:pt x="163" y="39"/>
                    </a:lnTo>
                    <a:lnTo>
                      <a:pt x="135" y="39"/>
                    </a:lnTo>
                    <a:lnTo>
                      <a:pt x="116" y="39"/>
                    </a:lnTo>
                    <a:lnTo>
                      <a:pt x="96" y="48"/>
                    </a:lnTo>
                    <a:lnTo>
                      <a:pt x="77" y="58"/>
                    </a:lnTo>
                    <a:lnTo>
                      <a:pt x="68" y="67"/>
                    </a:lnTo>
                    <a:lnTo>
                      <a:pt x="49" y="87"/>
                    </a:lnTo>
                    <a:lnTo>
                      <a:pt x="39" y="97"/>
                    </a:lnTo>
                    <a:lnTo>
                      <a:pt x="39" y="125"/>
                    </a:lnTo>
                    <a:lnTo>
                      <a:pt x="30" y="144"/>
                    </a:lnTo>
                    <a:lnTo>
                      <a:pt x="39" y="164"/>
                    </a:lnTo>
                    <a:lnTo>
                      <a:pt x="39" y="183"/>
                    </a:lnTo>
                    <a:lnTo>
                      <a:pt x="49" y="202"/>
                    </a:lnTo>
                    <a:lnTo>
                      <a:pt x="68" y="211"/>
                    </a:lnTo>
                    <a:lnTo>
                      <a:pt x="77" y="231"/>
                    </a:lnTo>
                    <a:lnTo>
                      <a:pt x="96" y="241"/>
                    </a:lnTo>
                    <a:lnTo>
                      <a:pt x="116" y="241"/>
                    </a:lnTo>
                    <a:lnTo>
                      <a:pt x="135" y="250"/>
                    </a:lnTo>
                    <a:lnTo>
                      <a:pt x="163" y="241"/>
                    </a:lnTo>
                    <a:lnTo>
                      <a:pt x="183" y="241"/>
                    </a:lnTo>
                    <a:lnTo>
                      <a:pt x="193" y="231"/>
                    </a:lnTo>
                    <a:lnTo>
                      <a:pt x="212" y="211"/>
                    </a:lnTo>
                    <a:lnTo>
                      <a:pt x="221" y="202"/>
                    </a:lnTo>
                    <a:lnTo>
                      <a:pt x="230" y="183"/>
                    </a:lnTo>
                    <a:lnTo>
                      <a:pt x="240" y="164"/>
                    </a:lnTo>
                    <a:lnTo>
                      <a:pt x="240" y="144"/>
                    </a:lnTo>
                    <a:lnTo>
                      <a:pt x="279" y="144"/>
                    </a:lnTo>
                    <a:close/>
                  </a:path>
                </a:pathLst>
              </a:custGeom>
              <a:solidFill>
                <a:srgbClr val="BBEEBB"/>
              </a:solidFill>
              <a:ln w="9525">
                <a:noFill/>
                <a:round/>
                <a:headEnd/>
                <a:tailEnd/>
              </a:ln>
            </p:spPr>
            <p:txBody>
              <a:bodyPr>
                <a:prstTxWarp prst="textNoShape">
                  <a:avLst/>
                </a:prstTxWarp>
              </a:bodyPr>
              <a:lstStyle/>
              <a:p>
                <a:endParaRPr lang="en-US"/>
              </a:p>
            </p:txBody>
          </p:sp>
          <p:sp>
            <p:nvSpPr>
              <p:cNvPr id="68006" name="Freeform 859"/>
              <p:cNvSpPr>
                <a:spLocks noChangeAspect="1"/>
              </p:cNvSpPr>
              <p:nvPr/>
            </p:nvSpPr>
            <p:spPr bwMode="auto">
              <a:xfrm>
                <a:off x="1918" y="3380"/>
                <a:ext cx="42" cy="42"/>
              </a:xfrm>
              <a:custGeom>
                <a:avLst/>
                <a:gdLst>
                  <a:gd name="T0" fmla="*/ 210 w 210"/>
                  <a:gd name="T1" fmla="*/ 86 h 211"/>
                  <a:gd name="T2" fmla="*/ 191 w 210"/>
                  <a:gd name="T3" fmla="*/ 48 h 211"/>
                  <a:gd name="T4" fmla="*/ 163 w 210"/>
                  <a:gd name="T5" fmla="*/ 19 h 211"/>
                  <a:gd name="T6" fmla="*/ 133 w 210"/>
                  <a:gd name="T7" fmla="*/ 0 h 211"/>
                  <a:gd name="T8" fmla="*/ 86 w 210"/>
                  <a:gd name="T9" fmla="*/ 0 h 211"/>
                  <a:gd name="T10" fmla="*/ 47 w 210"/>
                  <a:gd name="T11" fmla="*/ 19 h 211"/>
                  <a:gd name="T12" fmla="*/ 19 w 210"/>
                  <a:gd name="T13" fmla="*/ 48 h 211"/>
                  <a:gd name="T14" fmla="*/ 9 w 210"/>
                  <a:gd name="T15" fmla="*/ 86 h 211"/>
                  <a:gd name="T16" fmla="*/ 9 w 210"/>
                  <a:gd name="T17" fmla="*/ 125 h 211"/>
                  <a:gd name="T18" fmla="*/ 19 w 210"/>
                  <a:gd name="T19" fmla="*/ 163 h 211"/>
                  <a:gd name="T20" fmla="*/ 47 w 210"/>
                  <a:gd name="T21" fmla="*/ 192 h 211"/>
                  <a:gd name="T22" fmla="*/ 86 w 210"/>
                  <a:gd name="T23" fmla="*/ 202 h 211"/>
                  <a:gd name="T24" fmla="*/ 133 w 210"/>
                  <a:gd name="T25" fmla="*/ 202 h 211"/>
                  <a:gd name="T26" fmla="*/ 163 w 210"/>
                  <a:gd name="T27" fmla="*/ 192 h 211"/>
                  <a:gd name="T28" fmla="*/ 191 w 210"/>
                  <a:gd name="T29" fmla="*/ 163 h 211"/>
                  <a:gd name="T30" fmla="*/ 210 w 210"/>
                  <a:gd name="T31" fmla="*/ 125 h 211"/>
                  <a:gd name="T32" fmla="*/ 182 w 210"/>
                  <a:gd name="T33" fmla="*/ 105 h 211"/>
                  <a:gd name="T34" fmla="*/ 172 w 210"/>
                  <a:gd name="T35" fmla="*/ 77 h 211"/>
                  <a:gd name="T36" fmla="*/ 163 w 210"/>
                  <a:gd name="T37" fmla="*/ 58 h 211"/>
                  <a:gd name="T38" fmla="*/ 133 w 210"/>
                  <a:gd name="T39" fmla="*/ 38 h 211"/>
                  <a:gd name="T40" fmla="*/ 105 w 210"/>
                  <a:gd name="T41" fmla="*/ 28 h 211"/>
                  <a:gd name="T42" fmla="*/ 86 w 210"/>
                  <a:gd name="T43" fmla="*/ 38 h 211"/>
                  <a:gd name="T44" fmla="*/ 57 w 210"/>
                  <a:gd name="T45" fmla="*/ 58 h 211"/>
                  <a:gd name="T46" fmla="*/ 47 w 210"/>
                  <a:gd name="T47" fmla="*/ 77 h 211"/>
                  <a:gd name="T48" fmla="*/ 38 w 210"/>
                  <a:gd name="T49" fmla="*/ 105 h 211"/>
                  <a:gd name="T50" fmla="*/ 47 w 210"/>
                  <a:gd name="T51" fmla="*/ 134 h 211"/>
                  <a:gd name="T52" fmla="*/ 57 w 210"/>
                  <a:gd name="T53" fmla="*/ 153 h 211"/>
                  <a:gd name="T54" fmla="*/ 86 w 210"/>
                  <a:gd name="T55" fmla="*/ 163 h 211"/>
                  <a:gd name="T56" fmla="*/ 105 w 210"/>
                  <a:gd name="T57" fmla="*/ 172 h 211"/>
                  <a:gd name="T58" fmla="*/ 133 w 210"/>
                  <a:gd name="T59" fmla="*/ 163 h 211"/>
                  <a:gd name="T60" fmla="*/ 163 w 210"/>
                  <a:gd name="T61" fmla="*/ 153 h 211"/>
                  <a:gd name="T62" fmla="*/ 172 w 210"/>
                  <a:gd name="T63" fmla="*/ 134 h 211"/>
                  <a:gd name="T64" fmla="*/ 182 w 210"/>
                  <a:gd name="T65" fmla="*/ 105 h 21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10"/>
                  <a:gd name="T100" fmla="*/ 0 h 211"/>
                  <a:gd name="T101" fmla="*/ 210 w 210"/>
                  <a:gd name="T102" fmla="*/ 211 h 21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10" h="211">
                    <a:moveTo>
                      <a:pt x="210" y="105"/>
                    </a:moveTo>
                    <a:lnTo>
                      <a:pt x="210" y="86"/>
                    </a:lnTo>
                    <a:lnTo>
                      <a:pt x="200" y="58"/>
                    </a:lnTo>
                    <a:lnTo>
                      <a:pt x="191" y="48"/>
                    </a:lnTo>
                    <a:lnTo>
                      <a:pt x="182" y="28"/>
                    </a:lnTo>
                    <a:lnTo>
                      <a:pt x="163" y="19"/>
                    </a:lnTo>
                    <a:lnTo>
                      <a:pt x="153" y="9"/>
                    </a:lnTo>
                    <a:lnTo>
                      <a:pt x="133" y="0"/>
                    </a:lnTo>
                    <a:lnTo>
                      <a:pt x="105" y="0"/>
                    </a:lnTo>
                    <a:lnTo>
                      <a:pt x="86" y="0"/>
                    </a:lnTo>
                    <a:lnTo>
                      <a:pt x="66" y="9"/>
                    </a:lnTo>
                    <a:lnTo>
                      <a:pt x="47" y="19"/>
                    </a:lnTo>
                    <a:lnTo>
                      <a:pt x="38" y="28"/>
                    </a:lnTo>
                    <a:lnTo>
                      <a:pt x="19" y="48"/>
                    </a:lnTo>
                    <a:lnTo>
                      <a:pt x="9" y="58"/>
                    </a:lnTo>
                    <a:lnTo>
                      <a:pt x="9" y="86"/>
                    </a:lnTo>
                    <a:lnTo>
                      <a:pt x="0" y="105"/>
                    </a:lnTo>
                    <a:lnTo>
                      <a:pt x="9" y="125"/>
                    </a:lnTo>
                    <a:lnTo>
                      <a:pt x="9" y="144"/>
                    </a:lnTo>
                    <a:lnTo>
                      <a:pt x="19" y="163"/>
                    </a:lnTo>
                    <a:lnTo>
                      <a:pt x="38" y="172"/>
                    </a:lnTo>
                    <a:lnTo>
                      <a:pt x="47" y="192"/>
                    </a:lnTo>
                    <a:lnTo>
                      <a:pt x="66" y="202"/>
                    </a:lnTo>
                    <a:lnTo>
                      <a:pt x="86" y="202"/>
                    </a:lnTo>
                    <a:lnTo>
                      <a:pt x="105" y="211"/>
                    </a:lnTo>
                    <a:lnTo>
                      <a:pt x="133" y="202"/>
                    </a:lnTo>
                    <a:lnTo>
                      <a:pt x="153" y="202"/>
                    </a:lnTo>
                    <a:lnTo>
                      <a:pt x="163" y="192"/>
                    </a:lnTo>
                    <a:lnTo>
                      <a:pt x="182" y="172"/>
                    </a:lnTo>
                    <a:lnTo>
                      <a:pt x="191" y="163"/>
                    </a:lnTo>
                    <a:lnTo>
                      <a:pt x="200" y="144"/>
                    </a:lnTo>
                    <a:lnTo>
                      <a:pt x="210" y="125"/>
                    </a:lnTo>
                    <a:lnTo>
                      <a:pt x="210" y="105"/>
                    </a:lnTo>
                    <a:lnTo>
                      <a:pt x="182" y="105"/>
                    </a:lnTo>
                    <a:lnTo>
                      <a:pt x="182" y="86"/>
                    </a:lnTo>
                    <a:lnTo>
                      <a:pt x="172" y="77"/>
                    </a:lnTo>
                    <a:lnTo>
                      <a:pt x="163" y="67"/>
                    </a:lnTo>
                    <a:lnTo>
                      <a:pt x="163" y="58"/>
                    </a:lnTo>
                    <a:lnTo>
                      <a:pt x="144" y="48"/>
                    </a:lnTo>
                    <a:lnTo>
                      <a:pt x="133" y="38"/>
                    </a:lnTo>
                    <a:lnTo>
                      <a:pt x="124" y="38"/>
                    </a:lnTo>
                    <a:lnTo>
                      <a:pt x="105" y="28"/>
                    </a:lnTo>
                    <a:lnTo>
                      <a:pt x="95" y="38"/>
                    </a:lnTo>
                    <a:lnTo>
                      <a:pt x="86" y="38"/>
                    </a:lnTo>
                    <a:lnTo>
                      <a:pt x="66" y="48"/>
                    </a:lnTo>
                    <a:lnTo>
                      <a:pt x="57" y="58"/>
                    </a:lnTo>
                    <a:lnTo>
                      <a:pt x="47" y="67"/>
                    </a:lnTo>
                    <a:lnTo>
                      <a:pt x="47" y="77"/>
                    </a:lnTo>
                    <a:lnTo>
                      <a:pt x="38" y="86"/>
                    </a:lnTo>
                    <a:lnTo>
                      <a:pt x="38" y="105"/>
                    </a:lnTo>
                    <a:lnTo>
                      <a:pt x="38" y="114"/>
                    </a:lnTo>
                    <a:lnTo>
                      <a:pt x="47" y="134"/>
                    </a:lnTo>
                    <a:lnTo>
                      <a:pt x="47" y="144"/>
                    </a:lnTo>
                    <a:lnTo>
                      <a:pt x="57" y="153"/>
                    </a:lnTo>
                    <a:lnTo>
                      <a:pt x="66" y="163"/>
                    </a:lnTo>
                    <a:lnTo>
                      <a:pt x="86" y="163"/>
                    </a:lnTo>
                    <a:lnTo>
                      <a:pt x="95" y="172"/>
                    </a:lnTo>
                    <a:lnTo>
                      <a:pt x="105" y="172"/>
                    </a:lnTo>
                    <a:lnTo>
                      <a:pt x="124" y="172"/>
                    </a:lnTo>
                    <a:lnTo>
                      <a:pt x="133" y="163"/>
                    </a:lnTo>
                    <a:lnTo>
                      <a:pt x="144" y="163"/>
                    </a:lnTo>
                    <a:lnTo>
                      <a:pt x="163" y="153"/>
                    </a:lnTo>
                    <a:lnTo>
                      <a:pt x="163" y="144"/>
                    </a:lnTo>
                    <a:lnTo>
                      <a:pt x="172" y="134"/>
                    </a:lnTo>
                    <a:lnTo>
                      <a:pt x="182" y="114"/>
                    </a:lnTo>
                    <a:lnTo>
                      <a:pt x="182" y="105"/>
                    </a:lnTo>
                    <a:lnTo>
                      <a:pt x="210" y="105"/>
                    </a:lnTo>
                    <a:close/>
                  </a:path>
                </a:pathLst>
              </a:custGeom>
              <a:solidFill>
                <a:srgbClr val="D1F3D1"/>
              </a:solidFill>
              <a:ln w="9525">
                <a:noFill/>
                <a:round/>
                <a:headEnd/>
                <a:tailEnd/>
              </a:ln>
            </p:spPr>
            <p:txBody>
              <a:bodyPr>
                <a:prstTxWarp prst="textNoShape">
                  <a:avLst/>
                </a:prstTxWarp>
              </a:bodyPr>
              <a:lstStyle/>
              <a:p>
                <a:endParaRPr lang="en-US"/>
              </a:p>
            </p:txBody>
          </p:sp>
          <p:sp>
            <p:nvSpPr>
              <p:cNvPr id="68007" name="Freeform 860"/>
              <p:cNvSpPr>
                <a:spLocks noChangeAspect="1"/>
              </p:cNvSpPr>
              <p:nvPr/>
            </p:nvSpPr>
            <p:spPr bwMode="auto">
              <a:xfrm>
                <a:off x="1926" y="3385"/>
                <a:ext cx="29" cy="29"/>
              </a:xfrm>
              <a:custGeom>
                <a:avLst/>
                <a:gdLst>
                  <a:gd name="T0" fmla="*/ 144 w 144"/>
                  <a:gd name="T1" fmla="*/ 77 h 144"/>
                  <a:gd name="T2" fmla="*/ 144 w 144"/>
                  <a:gd name="T3" fmla="*/ 58 h 144"/>
                  <a:gd name="T4" fmla="*/ 134 w 144"/>
                  <a:gd name="T5" fmla="*/ 49 h 144"/>
                  <a:gd name="T6" fmla="*/ 125 w 144"/>
                  <a:gd name="T7" fmla="*/ 39 h 144"/>
                  <a:gd name="T8" fmla="*/ 125 w 144"/>
                  <a:gd name="T9" fmla="*/ 30 h 144"/>
                  <a:gd name="T10" fmla="*/ 106 w 144"/>
                  <a:gd name="T11" fmla="*/ 20 h 144"/>
                  <a:gd name="T12" fmla="*/ 95 w 144"/>
                  <a:gd name="T13" fmla="*/ 10 h 144"/>
                  <a:gd name="T14" fmla="*/ 86 w 144"/>
                  <a:gd name="T15" fmla="*/ 10 h 144"/>
                  <a:gd name="T16" fmla="*/ 67 w 144"/>
                  <a:gd name="T17" fmla="*/ 0 h 144"/>
                  <a:gd name="T18" fmla="*/ 57 w 144"/>
                  <a:gd name="T19" fmla="*/ 10 h 144"/>
                  <a:gd name="T20" fmla="*/ 48 w 144"/>
                  <a:gd name="T21" fmla="*/ 10 h 144"/>
                  <a:gd name="T22" fmla="*/ 28 w 144"/>
                  <a:gd name="T23" fmla="*/ 20 h 144"/>
                  <a:gd name="T24" fmla="*/ 19 w 144"/>
                  <a:gd name="T25" fmla="*/ 30 h 144"/>
                  <a:gd name="T26" fmla="*/ 9 w 144"/>
                  <a:gd name="T27" fmla="*/ 39 h 144"/>
                  <a:gd name="T28" fmla="*/ 9 w 144"/>
                  <a:gd name="T29" fmla="*/ 49 h 144"/>
                  <a:gd name="T30" fmla="*/ 0 w 144"/>
                  <a:gd name="T31" fmla="*/ 58 h 144"/>
                  <a:gd name="T32" fmla="*/ 0 w 144"/>
                  <a:gd name="T33" fmla="*/ 77 h 144"/>
                  <a:gd name="T34" fmla="*/ 0 w 144"/>
                  <a:gd name="T35" fmla="*/ 86 h 144"/>
                  <a:gd name="T36" fmla="*/ 9 w 144"/>
                  <a:gd name="T37" fmla="*/ 106 h 144"/>
                  <a:gd name="T38" fmla="*/ 9 w 144"/>
                  <a:gd name="T39" fmla="*/ 116 h 144"/>
                  <a:gd name="T40" fmla="*/ 19 w 144"/>
                  <a:gd name="T41" fmla="*/ 125 h 144"/>
                  <a:gd name="T42" fmla="*/ 28 w 144"/>
                  <a:gd name="T43" fmla="*/ 135 h 144"/>
                  <a:gd name="T44" fmla="*/ 48 w 144"/>
                  <a:gd name="T45" fmla="*/ 135 h 144"/>
                  <a:gd name="T46" fmla="*/ 57 w 144"/>
                  <a:gd name="T47" fmla="*/ 144 h 144"/>
                  <a:gd name="T48" fmla="*/ 67 w 144"/>
                  <a:gd name="T49" fmla="*/ 144 h 144"/>
                  <a:gd name="T50" fmla="*/ 86 w 144"/>
                  <a:gd name="T51" fmla="*/ 144 h 144"/>
                  <a:gd name="T52" fmla="*/ 95 w 144"/>
                  <a:gd name="T53" fmla="*/ 135 h 144"/>
                  <a:gd name="T54" fmla="*/ 106 w 144"/>
                  <a:gd name="T55" fmla="*/ 135 h 144"/>
                  <a:gd name="T56" fmla="*/ 125 w 144"/>
                  <a:gd name="T57" fmla="*/ 125 h 144"/>
                  <a:gd name="T58" fmla="*/ 125 w 144"/>
                  <a:gd name="T59" fmla="*/ 116 h 144"/>
                  <a:gd name="T60" fmla="*/ 134 w 144"/>
                  <a:gd name="T61" fmla="*/ 106 h 144"/>
                  <a:gd name="T62" fmla="*/ 144 w 144"/>
                  <a:gd name="T63" fmla="*/ 86 h 144"/>
                  <a:gd name="T64" fmla="*/ 144 w 144"/>
                  <a:gd name="T65" fmla="*/ 77 h 14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4"/>
                  <a:gd name="T100" fmla="*/ 0 h 144"/>
                  <a:gd name="T101" fmla="*/ 144 w 144"/>
                  <a:gd name="T102" fmla="*/ 144 h 14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4" h="144">
                    <a:moveTo>
                      <a:pt x="144" y="77"/>
                    </a:moveTo>
                    <a:lnTo>
                      <a:pt x="144" y="58"/>
                    </a:lnTo>
                    <a:lnTo>
                      <a:pt x="134" y="49"/>
                    </a:lnTo>
                    <a:lnTo>
                      <a:pt x="125" y="39"/>
                    </a:lnTo>
                    <a:lnTo>
                      <a:pt x="125" y="30"/>
                    </a:lnTo>
                    <a:lnTo>
                      <a:pt x="106" y="20"/>
                    </a:lnTo>
                    <a:lnTo>
                      <a:pt x="95" y="10"/>
                    </a:lnTo>
                    <a:lnTo>
                      <a:pt x="86" y="10"/>
                    </a:lnTo>
                    <a:lnTo>
                      <a:pt x="67" y="0"/>
                    </a:lnTo>
                    <a:lnTo>
                      <a:pt x="57" y="10"/>
                    </a:lnTo>
                    <a:lnTo>
                      <a:pt x="48" y="10"/>
                    </a:lnTo>
                    <a:lnTo>
                      <a:pt x="28" y="20"/>
                    </a:lnTo>
                    <a:lnTo>
                      <a:pt x="19" y="30"/>
                    </a:lnTo>
                    <a:lnTo>
                      <a:pt x="9" y="39"/>
                    </a:lnTo>
                    <a:lnTo>
                      <a:pt x="9" y="49"/>
                    </a:lnTo>
                    <a:lnTo>
                      <a:pt x="0" y="58"/>
                    </a:lnTo>
                    <a:lnTo>
                      <a:pt x="0" y="77"/>
                    </a:lnTo>
                    <a:lnTo>
                      <a:pt x="0" y="86"/>
                    </a:lnTo>
                    <a:lnTo>
                      <a:pt x="9" y="106"/>
                    </a:lnTo>
                    <a:lnTo>
                      <a:pt x="9" y="116"/>
                    </a:lnTo>
                    <a:lnTo>
                      <a:pt x="19" y="125"/>
                    </a:lnTo>
                    <a:lnTo>
                      <a:pt x="28" y="135"/>
                    </a:lnTo>
                    <a:lnTo>
                      <a:pt x="48" y="135"/>
                    </a:lnTo>
                    <a:lnTo>
                      <a:pt x="57" y="144"/>
                    </a:lnTo>
                    <a:lnTo>
                      <a:pt x="67" y="144"/>
                    </a:lnTo>
                    <a:lnTo>
                      <a:pt x="86" y="144"/>
                    </a:lnTo>
                    <a:lnTo>
                      <a:pt x="95" y="135"/>
                    </a:lnTo>
                    <a:lnTo>
                      <a:pt x="106" y="135"/>
                    </a:lnTo>
                    <a:lnTo>
                      <a:pt x="125" y="125"/>
                    </a:lnTo>
                    <a:lnTo>
                      <a:pt x="125" y="116"/>
                    </a:lnTo>
                    <a:lnTo>
                      <a:pt x="134" y="106"/>
                    </a:lnTo>
                    <a:lnTo>
                      <a:pt x="144" y="86"/>
                    </a:lnTo>
                    <a:lnTo>
                      <a:pt x="144" y="77"/>
                    </a:lnTo>
                    <a:close/>
                  </a:path>
                </a:pathLst>
              </a:custGeom>
              <a:solidFill>
                <a:srgbClr val="E8F9E8"/>
              </a:solidFill>
              <a:ln w="9525">
                <a:noFill/>
                <a:round/>
                <a:headEnd/>
                <a:tailEnd/>
              </a:ln>
            </p:spPr>
            <p:txBody>
              <a:bodyPr>
                <a:prstTxWarp prst="textNoShape">
                  <a:avLst/>
                </a:prstTxWarp>
              </a:bodyPr>
              <a:lstStyle/>
              <a:p>
                <a:endParaRPr lang="en-US"/>
              </a:p>
            </p:txBody>
          </p:sp>
          <p:sp>
            <p:nvSpPr>
              <p:cNvPr id="68008" name="Freeform 861"/>
              <p:cNvSpPr>
                <a:spLocks noChangeAspect="1"/>
              </p:cNvSpPr>
              <p:nvPr/>
            </p:nvSpPr>
            <p:spPr bwMode="auto">
              <a:xfrm>
                <a:off x="1934" y="3393"/>
                <a:ext cx="13" cy="14"/>
              </a:xfrm>
              <a:custGeom>
                <a:avLst/>
                <a:gdLst>
                  <a:gd name="T0" fmla="*/ 67 w 67"/>
                  <a:gd name="T1" fmla="*/ 38 h 67"/>
                  <a:gd name="T2" fmla="*/ 67 w 67"/>
                  <a:gd name="T3" fmla="*/ 29 h 67"/>
                  <a:gd name="T4" fmla="*/ 67 w 67"/>
                  <a:gd name="T5" fmla="*/ 19 h 67"/>
                  <a:gd name="T6" fmla="*/ 56 w 67"/>
                  <a:gd name="T7" fmla="*/ 19 h 67"/>
                  <a:gd name="T8" fmla="*/ 56 w 67"/>
                  <a:gd name="T9" fmla="*/ 10 h 67"/>
                  <a:gd name="T10" fmla="*/ 47 w 67"/>
                  <a:gd name="T11" fmla="*/ 10 h 67"/>
                  <a:gd name="T12" fmla="*/ 47 w 67"/>
                  <a:gd name="T13" fmla="*/ 0 h 67"/>
                  <a:gd name="T14" fmla="*/ 37 w 67"/>
                  <a:gd name="T15" fmla="*/ 0 h 67"/>
                  <a:gd name="T16" fmla="*/ 28 w 67"/>
                  <a:gd name="T17" fmla="*/ 0 h 67"/>
                  <a:gd name="T18" fmla="*/ 18 w 67"/>
                  <a:gd name="T19" fmla="*/ 0 h 67"/>
                  <a:gd name="T20" fmla="*/ 9 w 67"/>
                  <a:gd name="T21" fmla="*/ 10 h 67"/>
                  <a:gd name="T22" fmla="*/ 0 w 67"/>
                  <a:gd name="T23" fmla="*/ 19 h 67"/>
                  <a:gd name="T24" fmla="*/ 0 w 67"/>
                  <a:gd name="T25" fmla="*/ 29 h 67"/>
                  <a:gd name="T26" fmla="*/ 0 w 67"/>
                  <a:gd name="T27" fmla="*/ 38 h 67"/>
                  <a:gd name="T28" fmla="*/ 0 w 67"/>
                  <a:gd name="T29" fmla="*/ 47 h 67"/>
                  <a:gd name="T30" fmla="*/ 0 w 67"/>
                  <a:gd name="T31" fmla="*/ 58 h 67"/>
                  <a:gd name="T32" fmla="*/ 9 w 67"/>
                  <a:gd name="T33" fmla="*/ 58 h 67"/>
                  <a:gd name="T34" fmla="*/ 9 w 67"/>
                  <a:gd name="T35" fmla="*/ 67 h 67"/>
                  <a:gd name="T36" fmla="*/ 18 w 67"/>
                  <a:gd name="T37" fmla="*/ 67 h 67"/>
                  <a:gd name="T38" fmla="*/ 28 w 67"/>
                  <a:gd name="T39" fmla="*/ 67 h 67"/>
                  <a:gd name="T40" fmla="*/ 37 w 67"/>
                  <a:gd name="T41" fmla="*/ 67 h 67"/>
                  <a:gd name="T42" fmla="*/ 47 w 67"/>
                  <a:gd name="T43" fmla="*/ 67 h 67"/>
                  <a:gd name="T44" fmla="*/ 56 w 67"/>
                  <a:gd name="T45" fmla="*/ 58 h 67"/>
                  <a:gd name="T46" fmla="*/ 67 w 67"/>
                  <a:gd name="T47" fmla="*/ 47 h 67"/>
                  <a:gd name="T48" fmla="*/ 67 w 67"/>
                  <a:gd name="T49" fmla="*/ 38 h 6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67"/>
                  <a:gd name="T76" fmla="*/ 0 h 67"/>
                  <a:gd name="T77" fmla="*/ 67 w 67"/>
                  <a:gd name="T78" fmla="*/ 67 h 6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67" h="67">
                    <a:moveTo>
                      <a:pt x="67" y="38"/>
                    </a:moveTo>
                    <a:lnTo>
                      <a:pt x="67" y="29"/>
                    </a:lnTo>
                    <a:lnTo>
                      <a:pt x="67" y="19"/>
                    </a:lnTo>
                    <a:lnTo>
                      <a:pt x="56" y="19"/>
                    </a:lnTo>
                    <a:lnTo>
                      <a:pt x="56" y="10"/>
                    </a:lnTo>
                    <a:lnTo>
                      <a:pt x="47" y="10"/>
                    </a:lnTo>
                    <a:lnTo>
                      <a:pt x="47" y="0"/>
                    </a:lnTo>
                    <a:lnTo>
                      <a:pt x="37" y="0"/>
                    </a:lnTo>
                    <a:lnTo>
                      <a:pt x="28" y="0"/>
                    </a:lnTo>
                    <a:lnTo>
                      <a:pt x="18" y="0"/>
                    </a:lnTo>
                    <a:lnTo>
                      <a:pt x="9" y="10"/>
                    </a:lnTo>
                    <a:lnTo>
                      <a:pt x="0" y="19"/>
                    </a:lnTo>
                    <a:lnTo>
                      <a:pt x="0" y="29"/>
                    </a:lnTo>
                    <a:lnTo>
                      <a:pt x="0" y="38"/>
                    </a:lnTo>
                    <a:lnTo>
                      <a:pt x="0" y="47"/>
                    </a:lnTo>
                    <a:lnTo>
                      <a:pt x="0" y="58"/>
                    </a:lnTo>
                    <a:lnTo>
                      <a:pt x="9" y="58"/>
                    </a:lnTo>
                    <a:lnTo>
                      <a:pt x="9" y="67"/>
                    </a:lnTo>
                    <a:lnTo>
                      <a:pt x="18" y="67"/>
                    </a:lnTo>
                    <a:lnTo>
                      <a:pt x="28" y="67"/>
                    </a:lnTo>
                    <a:lnTo>
                      <a:pt x="37" y="67"/>
                    </a:lnTo>
                    <a:lnTo>
                      <a:pt x="47" y="67"/>
                    </a:lnTo>
                    <a:lnTo>
                      <a:pt x="56" y="58"/>
                    </a:lnTo>
                    <a:lnTo>
                      <a:pt x="67" y="47"/>
                    </a:lnTo>
                    <a:lnTo>
                      <a:pt x="67" y="38"/>
                    </a:lnTo>
                    <a:close/>
                  </a:path>
                </a:pathLst>
              </a:custGeom>
              <a:solidFill>
                <a:srgbClr val="FFFFFF"/>
              </a:solidFill>
              <a:ln w="9525">
                <a:noFill/>
                <a:round/>
                <a:headEnd/>
                <a:tailEnd/>
              </a:ln>
            </p:spPr>
            <p:txBody>
              <a:bodyPr>
                <a:prstTxWarp prst="textNoShape">
                  <a:avLst/>
                </a:prstTxWarp>
              </a:bodyPr>
              <a:lstStyle/>
              <a:p>
                <a:endParaRPr lang="en-US"/>
              </a:p>
            </p:txBody>
          </p:sp>
          <p:sp>
            <p:nvSpPr>
              <p:cNvPr id="68009" name="Freeform 862"/>
              <p:cNvSpPr>
                <a:spLocks noChangeAspect="1"/>
              </p:cNvSpPr>
              <p:nvPr/>
            </p:nvSpPr>
            <p:spPr bwMode="auto">
              <a:xfrm>
                <a:off x="1005" y="3391"/>
                <a:ext cx="83" cy="102"/>
              </a:xfrm>
              <a:custGeom>
                <a:avLst/>
                <a:gdLst>
                  <a:gd name="T0" fmla="*/ 411 w 411"/>
                  <a:gd name="T1" fmla="*/ 105 h 508"/>
                  <a:gd name="T2" fmla="*/ 411 w 411"/>
                  <a:gd name="T3" fmla="*/ 162 h 508"/>
                  <a:gd name="T4" fmla="*/ 392 w 411"/>
                  <a:gd name="T5" fmla="*/ 220 h 508"/>
                  <a:gd name="T6" fmla="*/ 354 w 411"/>
                  <a:gd name="T7" fmla="*/ 287 h 508"/>
                  <a:gd name="T8" fmla="*/ 316 w 411"/>
                  <a:gd name="T9" fmla="*/ 325 h 508"/>
                  <a:gd name="T10" fmla="*/ 267 w 411"/>
                  <a:gd name="T11" fmla="*/ 344 h 508"/>
                  <a:gd name="T12" fmla="*/ 230 w 411"/>
                  <a:gd name="T13" fmla="*/ 364 h 508"/>
                  <a:gd name="T14" fmla="*/ 200 w 411"/>
                  <a:gd name="T15" fmla="*/ 402 h 508"/>
                  <a:gd name="T16" fmla="*/ 181 w 411"/>
                  <a:gd name="T17" fmla="*/ 441 h 508"/>
                  <a:gd name="T18" fmla="*/ 153 w 411"/>
                  <a:gd name="T19" fmla="*/ 479 h 508"/>
                  <a:gd name="T20" fmla="*/ 123 w 411"/>
                  <a:gd name="T21" fmla="*/ 508 h 508"/>
                  <a:gd name="T22" fmla="*/ 95 w 411"/>
                  <a:gd name="T23" fmla="*/ 498 h 508"/>
                  <a:gd name="T24" fmla="*/ 86 w 411"/>
                  <a:gd name="T25" fmla="*/ 450 h 508"/>
                  <a:gd name="T26" fmla="*/ 114 w 411"/>
                  <a:gd name="T27" fmla="*/ 392 h 508"/>
                  <a:gd name="T28" fmla="*/ 134 w 411"/>
                  <a:gd name="T29" fmla="*/ 335 h 508"/>
                  <a:gd name="T30" fmla="*/ 172 w 411"/>
                  <a:gd name="T31" fmla="*/ 287 h 508"/>
                  <a:gd name="T32" fmla="*/ 191 w 411"/>
                  <a:gd name="T33" fmla="*/ 249 h 508"/>
                  <a:gd name="T34" fmla="*/ 162 w 411"/>
                  <a:gd name="T35" fmla="*/ 230 h 508"/>
                  <a:gd name="T36" fmla="*/ 105 w 411"/>
                  <a:gd name="T37" fmla="*/ 211 h 508"/>
                  <a:gd name="T38" fmla="*/ 28 w 411"/>
                  <a:gd name="T39" fmla="*/ 211 h 508"/>
                  <a:gd name="T40" fmla="*/ 9 w 411"/>
                  <a:gd name="T41" fmla="*/ 181 h 508"/>
                  <a:gd name="T42" fmla="*/ 18 w 411"/>
                  <a:gd name="T43" fmla="*/ 153 h 508"/>
                  <a:gd name="T44" fmla="*/ 18 w 411"/>
                  <a:gd name="T45" fmla="*/ 114 h 508"/>
                  <a:gd name="T46" fmla="*/ 9 w 411"/>
                  <a:gd name="T47" fmla="*/ 86 h 508"/>
                  <a:gd name="T48" fmla="*/ 0 w 411"/>
                  <a:gd name="T49" fmla="*/ 67 h 508"/>
                  <a:gd name="T50" fmla="*/ 0 w 411"/>
                  <a:gd name="T51" fmla="*/ 38 h 508"/>
                  <a:gd name="T52" fmla="*/ 28 w 411"/>
                  <a:gd name="T53" fmla="*/ 0 h 508"/>
                  <a:gd name="T54" fmla="*/ 114 w 411"/>
                  <a:gd name="T55" fmla="*/ 47 h 508"/>
                  <a:gd name="T56" fmla="*/ 211 w 411"/>
                  <a:gd name="T57" fmla="*/ 105 h 508"/>
                  <a:gd name="T58" fmla="*/ 297 w 411"/>
                  <a:gd name="T59" fmla="*/ 124 h 508"/>
                  <a:gd name="T60" fmla="*/ 344 w 411"/>
                  <a:gd name="T61" fmla="*/ 114 h 508"/>
                  <a:gd name="T62" fmla="*/ 392 w 411"/>
                  <a:gd name="T63" fmla="*/ 86 h 50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11"/>
                  <a:gd name="T97" fmla="*/ 0 h 508"/>
                  <a:gd name="T98" fmla="*/ 411 w 411"/>
                  <a:gd name="T99" fmla="*/ 508 h 50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11" h="508">
                    <a:moveTo>
                      <a:pt x="392" y="86"/>
                    </a:moveTo>
                    <a:lnTo>
                      <a:pt x="411" y="105"/>
                    </a:lnTo>
                    <a:lnTo>
                      <a:pt x="411" y="134"/>
                    </a:lnTo>
                    <a:lnTo>
                      <a:pt x="411" y="162"/>
                    </a:lnTo>
                    <a:lnTo>
                      <a:pt x="402" y="191"/>
                    </a:lnTo>
                    <a:lnTo>
                      <a:pt x="392" y="220"/>
                    </a:lnTo>
                    <a:lnTo>
                      <a:pt x="373" y="258"/>
                    </a:lnTo>
                    <a:lnTo>
                      <a:pt x="354" y="287"/>
                    </a:lnTo>
                    <a:lnTo>
                      <a:pt x="344" y="306"/>
                    </a:lnTo>
                    <a:lnTo>
                      <a:pt x="316" y="325"/>
                    </a:lnTo>
                    <a:lnTo>
                      <a:pt x="297" y="335"/>
                    </a:lnTo>
                    <a:lnTo>
                      <a:pt x="267" y="344"/>
                    </a:lnTo>
                    <a:lnTo>
                      <a:pt x="248" y="355"/>
                    </a:lnTo>
                    <a:lnTo>
                      <a:pt x="230" y="364"/>
                    </a:lnTo>
                    <a:lnTo>
                      <a:pt x="211" y="383"/>
                    </a:lnTo>
                    <a:lnTo>
                      <a:pt x="200" y="402"/>
                    </a:lnTo>
                    <a:lnTo>
                      <a:pt x="200" y="441"/>
                    </a:lnTo>
                    <a:lnTo>
                      <a:pt x="181" y="441"/>
                    </a:lnTo>
                    <a:lnTo>
                      <a:pt x="162" y="460"/>
                    </a:lnTo>
                    <a:lnTo>
                      <a:pt x="153" y="479"/>
                    </a:lnTo>
                    <a:lnTo>
                      <a:pt x="134" y="489"/>
                    </a:lnTo>
                    <a:lnTo>
                      <a:pt x="123" y="508"/>
                    </a:lnTo>
                    <a:lnTo>
                      <a:pt x="105" y="508"/>
                    </a:lnTo>
                    <a:lnTo>
                      <a:pt x="95" y="498"/>
                    </a:lnTo>
                    <a:lnTo>
                      <a:pt x="76" y="479"/>
                    </a:lnTo>
                    <a:lnTo>
                      <a:pt x="86" y="450"/>
                    </a:lnTo>
                    <a:lnTo>
                      <a:pt x="95" y="422"/>
                    </a:lnTo>
                    <a:lnTo>
                      <a:pt x="114" y="392"/>
                    </a:lnTo>
                    <a:lnTo>
                      <a:pt x="123" y="364"/>
                    </a:lnTo>
                    <a:lnTo>
                      <a:pt x="134" y="335"/>
                    </a:lnTo>
                    <a:lnTo>
                      <a:pt x="153" y="306"/>
                    </a:lnTo>
                    <a:lnTo>
                      <a:pt x="172" y="287"/>
                    </a:lnTo>
                    <a:lnTo>
                      <a:pt x="200" y="267"/>
                    </a:lnTo>
                    <a:lnTo>
                      <a:pt x="191" y="249"/>
                    </a:lnTo>
                    <a:lnTo>
                      <a:pt x="181" y="239"/>
                    </a:lnTo>
                    <a:lnTo>
                      <a:pt x="162" y="230"/>
                    </a:lnTo>
                    <a:lnTo>
                      <a:pt x="143" y="220"/>
                    </a:lnTo>
                    <a:lnTo>
                      <a:pt x="105" y="211"/>
                    </a:lnTo>
                    <a:lnTo>
                      <a:pt x="67" y="211"/>
                    </a:lnTo>
                    <a:lnTo>
                      <a:pt x="28" y="211"/>
                    </a:lnTo>
                    <a:lnTo>
                      <a:pt x="9" y="191"/>
                    </a:lnTo>
                    <a:lnTo>
                      <a:pt x="9" y="181"/>
                    </a:lnTo>
                    <a:lnTo>
                      <a:pt x="9" y="172"/>
                    </a:lnTo>
                    <a:lnTo>
                      <a:pt x="18" y="153"/>
                    </a:lnTo>
                    <a:lnTo>
                      <a:pt x="28" y="124"/>
                    </a:lnTo>
                    <a:lnTo>
                      <a:pt x="18" y="114"/>
                    </a:lnTo>
                    <a:lnTo>
                      <a:pt x="18" y="105"/>
                    </a:lnTo>
                    <a:lnTo>
                      <a:pt x="9" y="86"/>
                    </a:lnTo>
                    <a:lnTo>
                      <a:pt x="9" y="76"/>
                    </a:lnTo>
                    <a:lnTo>
                      <a:pt x="0" y="67"/>
                    </a:lnTo>
                    <a:lnTo>
                      <a:pt x="0" y="56"/>
                    </a:lnTo>
                    <a:lnTo>
                      <a:pt x="0" y="38"/>
                    </a:lnTo>
                    <a:lnTo>
                      <a:pt x="0" y="28"/>
                    </a:lnTo>
                    <a:lnTo>
                      <a:pt x="28" y="0"/>
                    </a:lnTo>
                    <a:lnTo>
                      <a:pt x="76" y="19"/>
                    </a:lnTo>
                    <a:lnTo>
                      <a:pt x="114" y="47"/>
                    </a:lnTo>
                    <a:lnTo>
                      <a:pt x="162" y="76"/>
                    </a:lnTo>
                    <a:lnTo>
                      <a:pt x="211" y="105"/>
                    </a:lnTo>
                    <a:lnTo>
                      <a:pt x="248" y="124"/>
                    </a:lnTo>
                    <a:lnTo>
                      <a:pt x="297" y="124"/>
                    </a:lnTo>
                    <a:lnTo>
                      <a:pt x="325" y="124"/>
                    </a:lnTo>
                    <a:lnTo>
                      <a:pt x="344" y="114"/>
                    </a:lnTo>
                    <a:lnTo>
                      <a:pt x="373" y="105"/>
                    </a:lnTo>
                    <a:lnTo>
                      <a:pt x="392" y="86"/>
                    </a:lnTo>
                    <a:close/>
                  </a:path>
                </a:pathLst>
              </a:custGeom>
              <a:solidFill>
                <a:srgbClr val="000000"/>
              </a:solidFill>
              <a:ln w="9525">
                <a:noFill/>
                <a:round/>
                <a:headEnd/>
                <a:tailEnd/>
              </a:ln>
            </p:spPr>
            <p:txBody>
              <a:bodyPr>
                <a:prstTxWarp prst="textNoShape">
                  <a:avLst/>
                </a:prstTxWarp>
              </a:bodyPr>
              <a:lstStyle/>
              <a:p>
                <a:endParaRPr lang="en-US"/>
              </a:p>
            </p:txBody>
          </p:sp>
          <p:sp>
            <p:nvSpPr>
              <p:cNvPr id="68010" name="Freeform 863"/>
              <p:cNvSpPr>
                <a:spLocks noChangeAspect="1" noEditPoints="1"/>
              </p:cNvSpPr>
              <p:nvPr/>
            </p:nvSpPr>
            <p:spPr bwMode="auto">
              <a:xfrm>
                <a:off x="1594" y="3416"/>
                <a:ext cx="94" cy="71"/>
              </a:xfrm>
              <a:custGeom>
                <a:avLst/>
                <a:gdLst>
                  <a:gd name="T0" fmla="*/ 461 w 471"/>
                  <a:gd name="T1" fmla="*/ 240 h 355"/>
                  <a:gd name="T2" fmla="*/ 441 w 471"/>
                  <a:gd name="T3" fmla="*/ 154 h 355"/>
                  <a:gd name="T4" fmla="*/ 394 w 471"/>
                  <a:gd name="T5" fmla="*/ 87 h 355"/>
                  <a:gd name="T6" fmla="*/ 374 w 471"/>
                  <a:gd name="T7" fmla="*/ 76 h 355"/>
                  <a:gd name="T8" fmla="*/ 404 w 471"/>
                  <a:gd name="T9" fmla="*/ 96 h 355"/>
                  <a:gd name="T10" fmla="*/ 423 w 471"/>
                  <a:gd name="T11" fmla="*/ 115 h 355"/>
                  <a:gd name="T12" fmla="*/ 441 w 471"/>
                  <a:gd name="T13" fmla="*/ 143 h 355"/>
                  <a:gd name="T14" fmla="*/ 461 w 471"/>
                  <a:gd name="T15" fmla="*/ 173 h 355"/>
                  <a:gd name="T16" fmla="*/ 471 w 471"/>
                  <a:gd name="T17" fmla="*/ 192 h 355"/>
                  <a:gd name="T18" fmla="*/ 471 w 471"/>
                  <a:gd name="T19" fmla="*/ 211 h 355"/>
                  <a:gd name="T20" fmla="*/ 471 w 471"/>
                  <a:gd name="T21" fmla="*/ 231 h 355"/>
                  <a:gd name="T22" fmla="*/ 355 w 471"/>
                  <a:gd name="T23" fmla="*/ 57 h 355"/>
                  <a:gd name="T24" fmla="*/ 279 w 471"/>
                  <a:gd name="T25" fmla="*/ 29 h 355"/>
                  <a:gd name="T26" fmla="*/ 192 w 471"/>
                  <a:gd name="T27" fmla="*/ 29 h 355"/>
                  <a:gd name="T28" fmla="*/ 106 w 471"/>
                  <a:gd name="T29" fmla="*/ 57 h 355"/>
                  <a:gd name="T30" fmla="*/ 49 w 471"/>
                  <a:gd name="T31" fmla="*/ 115 h 355"/>
                  <a:gd name="T32" fmla="*/ 19 w 471"/>
                  <a:gd name="T33" fmla="*/ 201 h 355"/>
                  <a:gd name="T34" fmla="*/ 19 w 471"/>
                  <a:gd name="T35" fmla="*/ 287 h 355"/>
                  <a:gd name="T36" fmla="*/ 10 w 471"/>
                  <a:gd name="T37" fmla="*/ 287 h 355"/>
                  <a:gd name="T38" fmla="*/ 0 w 471"/>
                  <a:gd name="T39" fmla="*/ 250 h 355"/>
                  <a:gd name="T40" fmla="*/ 0 w 471"/>
                  <a:gd name="T41" fmla="*/ 211 h 355"/>
                  <a:gd name="T42" fmla="*/ 10 w 471"/>
                  <a:gd name="T43" fmla="*/ 173 h 355"/>
                  <a:gd name="T44" fmla="*/ 30 w 471"/>
                  <a:gd name="T45" fmla="*/ 125 h 355"/>
                  <a:gd name="T46" fmla="*/ 68 w 471"/>
                  <a:gd name="T47" fmla="*/ 76 h 355"/>
                  <a:gd name="T48" fmla="*/ 125 w 471"/>
                  <a:gd name="T49" fmla="*/ 48 h 355"/>
                  <a:gd name="T50" fmla="*/ 174 w 471"/>
                  <a:gd name="T51" fmla="*/ 20 h 355"/>
                  <a:gd name="T52" fmla="*/ 221 w 471"/>
                  <a:gd name="T53" fmla="*/ 0 h 355"/>
                  <a:gd name="T54" fmla="*/ 269 w 471"/>
                  <a:gd name="T55" fmla="*/ 10 h 355"/>
                  <a:gd name="T56" fmla="*/ 307 w 471"/>
                  <a:gd name="T57" fmla="*/ 29 h 355"/>
                  <a:gd name="T58" fmla="*/ 336 w 471"/>
                  <a:gd name="T59" fmla="*/ 48 h 355"/>
                  <a:gd name="T60" fmla="*/ 423 w 471"/>
                  <a:gd name="T61" fmla="*/ 355 h 355"/>
                  <a:gd name="T62" fmla="*/ 451 w 471"/>
                  <a:gd name="T63" fmla="*/ 287 h 355"/>
                  <a:gd name="T64" fmla="*/ 471 w 471"/>
                  <a:gd name="T65" fmla="*/ 240 h 355"/>
                  <a:gd name="T66" fmla="*/ 471 w 471"/>
                  <a:gd name="T67" fmla="*/ 278 h 355"/>
                  <a:gd name="T68" fmla="*/ 461 w 471"/>
                  <a:gd name="T69" fmla="*/ 307 h 355"/>
                  <a:gd name="T70" fmla="*/ 441 w 471"/>
                  <a:gd name="T71" fmla="*/ 336 h 355"/>
                  <a:gd name="T72" fmla="*/ 423 w 471"/>
                  <a:gd name="T73" fmla="*/ 355 h 35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71"/>
                  <a:gd name="T112" fmla="*/ 0 h 355"/>
                  <a:gd name="T113" fmla="*/ 471 w 471"/>
                  <a:gd name="T114" fmla="*/ 355 h 35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71" h="355">
                    <a:moveTo>
                      <a:pt x="471" y="240"/>
                    </a:moveTo>
                    <a:lnTo>
                      <a:pt x="461" y="240"/>
                    </a:lnTo>
                    <a:lnTo>
                      <a:pt x="451" y="201"/>
                    </a:lnTo>
                    <a:lnTo>
                      <a:pt x="441" y="154"/>
                    </a:lnTo>
                    <a:lnTo>
                      <a:pt x="423" y="115"/>
                    </a:lnTo>
                    <a:lnTo>
                      <a:pt x="394" y="87"/>
                    </a:lnTo>
                    <a:lnTo>
                      <a:pt x="365" y="67"/>
                    </a:lnTo>
                    <a:lnTo>
                      <a:pt x="374" y="76"/>
                    </a:lnTo>
                    <a:lnTo>
                      <a:pt x="385" y="87"/>
                    </a:lnTo>
                    <a:lnTo>
                      <a:pt x="404" y="96"/>
                    </a:lnTo>
                    <a:lnTo>
                      <a:pt x="413" y="106"/>
                    </a:lnTo>
                    <a:lnTo>
                      <a:pt x="423" y="115"/>
                    </a:lnTo>
                    <a:lnTo>
                      <a:pt x="432" y="134"/>
                    </a:lnTo>
                    <a:lnTo>
                      <a:pt x="441" y="143"/>
                    </a:lnTo>
                    <a:lnTo>
                      <a:pt x="451" y="154"/>
                    </a:lnTo>
                    <a:lnTo>
                      <a:pt x="461" y="173"/>
                    </a:lnTo>
                    <a:lnTo>
                      <a:pt x="461" y="182"/>
                    </a:lnTo>
                    <a:lnTo>
                      <a:pt x="471" y="192"/>
                    </a:lnTo>
                    <a:lnTo>
                      <a:pt x="471" y="201"/>
                    </a:lnTo>
                    <a:lnTo>
                      <a:pt x="471" y="211"/>
                    </a:lnTo>
                    <a:lnTo>
                      <a:pt x="471" y="220"/>
                    </a:lnTo>
                    <a:lnTo>
                      <a:pt x="471" y="231"/>
                    </a:lnTo>
                    <a:lnTo>
                      <a:pt x="471" y="240"/>
                    </a:lnTo>
                    <a:close/>
                    <a:moveTo>
                      <a:pt x="355" y="57"/>
                    </a:moveTo>
                    <a:lnTo>
                      <a:pt x="317" y="38"/>
                    </a:lnTo>
                    <a:lnTo>
                      <a:pt x="279" y="29"/>
                    </a:lnTo>
                    <a:lnTo>
                      <a:pt x="230" y="20"/>
                    </a:lnTo>
                    <a:lnTo>
                      <a:pt x="192" y="29"/>
                    </a:lnTo>
                    <a:lnTo>
                      <a:pt x="144" y="38"/>
                    </a:lnTo>
                    <a:lnTo>
                      <a:pt x="106" y="57"/>
                    </a:lnTo>
                    <a:lnTo>
                      <a:pt x="77" y="87"/>
                    </a:lnTo>
                    <a:lnTo>
                      <a:pt x="49" y="115"/>
                    </a:lnTo>
                    <a:lnTo>
                      <a:pt x="30" y="154"/>
                    </a:lnTo>
                    <a:lnTo>
                      <a:pt x="19" y="201"/>
                    </a:lnTo>
                    <a:lnTo>
                      <a:pt x="10" y="240"/>
                    </a:lnTo>
                    <a:lnTo>
                      <a:pt x="19" y="287"/>
                    </a:lnTo>
                    <a:lnTo>
                      <a:pt x="19" y="298"/>
                    </a:lnTo>
                    <a:lnTo>
                      <a:pt x="10" y="287"/>
                    </a:lnTo>
                    <a:lnTo>
                      <a:pt x="0" y="268"/>
                    </a:lnTo>
                    <a:lnTo>
                      <a:pt x="0" y="250"/>
                    </a:lnTo>
                    <a:lnTo>
                      <a:pt x="0" y="231"/>
                    </a:lnTo>
                    <a:lnTo>
                      <a:pt x="0" y="211"/>
                    </a:lnTo>
                    <a:lnTo>
                      <a:pt x="0" y="192"/>
                    </a:lnTo>
                    <a:lnTo>
                      <a:pt x="10" y="173"/>
                    </a:lnTo>
                    <a:lnTo>
                      <a:pt x="19" y="154"/>
                    </a:lnTo>
                    <a:lnTo>
                      <a:pt x="30" y="125"/>
                    </a:lnTo>
                    <a:lnTo>
                      <a:pt x="49" y="96"/>
                    </a:lnTo>
                    <a:lnTo>
                      <a:pt x="68" y="76"/>
                    </a:lnTo>
                    <a:lnTo>
                      <a:pt x="97" y="67"/>
                    </a:lnTo>
                    <a:lnTo>
                      <a:pt x="125" y="48"/>
                    </a:lnTo>
                    <a:lnTo>
                      <a:pt x="154" y="38"/>
                    </a:lnTo>
                    <a:lnTo>
                      <a:pt x="174" y="20"/>
                    </a:lnTo>
                    <a:lnTo>
                      <a:pt x="202" y="0"/>
                    </a:lnTo>
                    <a:lnTo>
                      <a:pt x="221" y="0"/>
                    </a:lnTo>
                    <a:lnTo>
                      <a:pt x="241" y="10"/>
                    </a:lnTo>
                    <a:lnTo>
                      <a:pt x="269" y="10"/>
                    </a:lnTo>
                    <a:lnTo>
                      <a:pt x="288" y="20"/>
                    </a:lnTo>
                    <a:lnTo>
                      <a:pt x="307" y="29"/>
                    </a:lnTo>
                    <a:lnTo>
                      <a:pt x="317" y="38"/>
                    </a:lnTo>
                    <a:lnTo>
                      <a:pt x="336" y="48"/>
                    </a:lnTo>
                    <a:lnTo>
                      <a:pt x="355" y="57"/>
                    </a:lnTo>
                    <a:close/>
                    <a:moveTo>
                      <a:pt x="423" y="355"/>
                    </a:moveTo>
                    <a:lnTo>
                      <a:pt x="441" y="336"/>
                    </a:lnTo>
                    <a:lnTo>
                      <a:pt x="451" y="287"/>
                    </a:lnTo>
                    <a:lnTo>
                      <a:pt x="461" y="240"/>
                    </a:lnTo>
                    <a:lnTo>
                      <a:pt x="471" y="240"/>
                    </a:lnTo>
                    <a:lnTo>
                      <a:pt x="471" y="259"/>
                    </a:lnTo>
                    <a:lnTo>
                      <a:pt x="471" y="278"/>
                    </a:lnTo>
                    <a:lnTo>
                      <a:pt x="461" y="287"/>
                    </a:lnTo>
                    <a:lnTo>
                      <a:pt x="461" y="307"/>
                    </a:lnTo>
                    <a:lnTo>
                      <a:pt x="451" y="317"/>
                    </a:lnTo>
                    <a:lnTo>
                      <a:pt x="441" y="336"/>
                    </a:lnTo>
                    <a:lnTo>
                      <a:pt x="432" y="345"/>
                    </a:lnTo>
                    <a:lnTo>
                      <a:pt x="423" y="355"/>
                    </a:lnTo>
                    <a:close/>
                  </a:path>
                </a:pathLst>
              </a:custGeom>
              <a:solidFill>
                <a:srgbClr val="77DD77"/>
              </a:solidFill>
              <a:ln w="9525">
                <a:noFill/>
                <a:round/>
                <a:headEnd/>
                <a:tailEnd/>
              </a:ln>
            </p:spPr>
            <p:txBody>
              <a:bodyPr>
                <a:prstTxWarp prst="textNoShape">
                  <a:avLst/>
                </a:prstTxWarp>
              </a:bodyPr>
              <a:lstStyle/>
              <a:p>
                <a:endParaRPr lang="en-US"/>
              </a:p>
            </p:txBody>
          </p:sp>
          <p:sp>
            <p:nvSpPr>
              <p:cNvPr id="68011" name="Freeform 864"/>
              <p:cNvSpPr>
                <a:spLocks noChangeAspect="1"/>
              </p:cNvSpPr>
              <p:nvPr/>
            </p:nvSpPr>
            <p:spPr bwMode="auto">
              <a:xfrm>
                <a:off x="1596" y="3420"/>
                <a:ext cx="90" cy="86"/>
              </a:xfrm>
              <a:custGeom>
                <a:avLst/>
                <a:gdLst>
                  <a:gd name="T0" fmla="*/ 441 w 451"/>
                  <a:gd name="T1" fmla="*/ 181 h 431"/>
                  <a:gd name="T2" fmla="*/ 413 w 451"/>
                  <a:gd name="T3" fmla="*/ 95 h 431"/>
                  <a:gd name="T4" fmla="*/ 355 w 451"/>
                  <a:gd name="T5" fmla="*/ 47 h 431"/>
                  <a:gd name="T6" fmla="*/ 345 w 451"/>
                  <a:gd name="T7" fmla="*/ 37 h 431"/>
                  <a:gd name="T8" fmla="*/ 269 w 451"/>
                  <a:gd name="T9" fmla="*/ 9 h 431"/>
                  <a:gd name="T10" fmla="*/ 182 w 451"/>
                  <a:gd name="T11" fmla="*/ 9 h 431"/>
                  <a:gd name="T12" fmla="*/ 96 w 451"/>
                  <a:gd name="T13" fmla="*/ 37 h 431"/>
                  <a:gd name="T14" fmla="*/ 39 w 451"/>
                  <a:gd name="T15" fmla="*/ 95 h 431"/>
                  <a:gd name="T16" fmla="*/ 9 w 451"/>
                  <a:gd name="T17" fmla="*/ 181 h 431"/>
                  <a:gd name="T18" fmla="*/ 9 w 451"/>
                  <a:gd name="T19" fmla="*/ 267 h 431"/>
                  <a:gd name="T20" fmla="*/ 20 w 451"/>
                  <a:gd name="T21" fmla="*/ 297 h 431"/>
                  <a:gd name="T22" fmla="*/ 48 w 451"/>
                  <a:gd name="T23" fmla="*/ 335 h 431"/>
                  <a:gd name="T24" fmla="*/ 87 w 451"/>
                  <a:gd name="T25" fmla="*/ 364 h 431"/>
                  <a:gd name="T26" fmla="*/ 115 w 451"/>
                  <a:gd name="T27" fmla="*/ 392 h 431"/>
                  <a:gd name="T28" fmla="*/ 164 w 451"/>
                  <a:gd name="T29" fmla="*/ 411 h 431"/>
                  <a:gd name="T30" fmla="*/ 201 w 451"/>
                  <a:gd name="T31" fmla="*/ 422 h 431"/>
                  <a:gd name="T32" fmla="*/ 250 w 451"/>
                  <a:gd name="T33" fmla="*/ 431 h 431"/>
                  <a:gd name="T34" fmla="*/ 297 w 451"/>
                  <a:gd name="T35" fmla="*/ 422 h 431"/>
                  <a:gd name="T36" fmla="*/ 336 w 451"/>
                  <a:gd name="T37" fmla="*/ 402 h 431"/>
                  <a:gd name="T38" fmla="*/ 355 w 451"/>
                  <a:gd name="T39" fmla="*/ 383 h 431"/>
                  <a:gd name="T40" fmla="*/ 384 w 451"/>
                  <a:gd name="T41" fmla="*/ 373 h 431"/>
                  <a:gd name="T42" fmla="*/ 403 w 451"/>
                  <a:gd name="T43" fmla="*/ 354 h 431"/>
                  <a:gd name="T44" fmla="*/ 431 w 451"/>
                  <a:gd name="T45" fmla="*/ 316 h 431"/>
                  <a:gd name="T46" fmla="*/ 451 w 451"/>
                  <a:gd name="T47" fmla="*/ 220 h 431"/>
                  <a:gd name="T48" fmla="*/ 403 w 451"/>
                  <a:gd name="T49" fmla="*/ 191 h 431"/>
                  <a:gd name="T50" fmla="*/ 375 w 451"/>
                  <a:gd name="T51" fmla="*/ 123 h 431"/>
                  <a:gd name="T52" fmla="*/ 326 w 451"/>
                  <a:gd name="T53" fmla="*/ 67 h 431"/>
                  <a:gd name="T54" fmla="*/ 259 w 451"/>
                  <a:gd name="T55" fmla="*/ 37 h 431"/>
                  <a:gd name="T56" fmla="*/ 182 w 451"/>
                  <a:gd name="T57" fmla="*/ 37 h 431"/>
                  <a:gd name="T58" fmla="*/ 125 w 451"/>
                  <a:gd name="T59" fmla="*/ 67 h 431"/>
                  <a:gd name="T60" fmla="*/ 67 w 451"/>
                  <a:gd name="T61" fmla="*/ 123 h 431"/>
                  <a:gd name="T62" fmla="*/ 39 w 451"/>
                  <a:gd name="T63" fmla="*/ 191 h 431"/>
                  <a:gd name="T64" fmla="*/ 39 w 451"/>
                  <a:gd name="T65" fmla="*/ 258 h 431"/>
                  <a:gd name="T66" fmla="*/ 67 w 451"/>
                  <a:gd name="T67" fmla="*/ 325 h 431"/>
                  <a:gd name="T68" fmla="*/ 125 w 451"/>
                  <a:gd name="T69" fmla="*/ 383 h 431"/>
                  <a:gd name="T70" fmla="*/ 182 w 451"/>
                  <a:gd name="T71" fmla="*/ 402 h 431"/>
                  <a:gd name="T72" fmla="*/ 259 w 451"/>
                  <a:gd name="T73" fmla="*/ 402 h 431"/>
                  <a:gd name="T74" fmla="*/ 326 w 451"/>
                  <a:gd name="T75" fmla="*/ 383 h 431"/>
                  <a:gd name="T76" fmla="*/ 375 w 451"/>
                  <a:gd name="T77" fmla="*/ 325 h 431"/>
                  <a:gd name="T78" fmla="*/ 403 w 451"/>
                  <a:gd name="T79" fmla="*/ 258 h 431"/>
                  <a:gd name="T80" fmla="*/ 451 w 451"/>
                  <a:gd name="T81" fmla="*/ 220 h 43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451"/>
                  <a:gd name="T124" fmla="*/ 0 h 431"/>
                  <a:gd name="T125" fmla="*/ 451 w 451"/>
                  <a:gd name="T126" fmla="*/ 431 h 431"/>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451" h="431">
                    <a:moveTo>
                      <a:pt x="451" y="220"/>
                    </a:moveTo>
                    <a:lnTo>
                      <a:pt x="441" y="181"/>
                    </a:lnTo>
                    <a:lnTo>
                      <a:pt x="431" y="134"/>
                    </a:lnTo>
                    <a:lnTo>
                      <a:pt x="413" y="95"/>
                    </a:lnTo>
                    <a:lnTo>
                      <a:pt x="384" y="67"/>
                    </a:lnTo>
                    <a:lnTo>
                      <a:pt x="355" y="47"/>
                    </a:lnTo>
                    <a:lnTo>
                      <a:pt x="355" y="37"/>
                    </a:lnTo>
                    <a:lnTo>
                      <a:pt x="345" y="37"/>
                    </a:lnTo>
                    <a:lnTo>
                      <a:pt x="307" y="18"/>
                    </a:lnTo>
                    <a:lnTo>
                      <a:pt x="269" y="9"/>
                    </a:lnTo>
                    <a:lnTo>
                      <a:pt x="220" y="0"/>
                    </a:lnTo>
                    <a:lnTo>
                      <a:pt x="182" y="9"/>
                    </a:lnTo>
                    <a:lnTo>
                      <a:pt x="134" y="18"/>
                    </a:lnTo>
                    <a:lnTo>
                      <a:pt x="96" y="37"/>
                    </a:lnTo>
                    <a:lnTo>
                      <a:pt x="67" y="67"/>
                    </a:lnTo>
                    <a:lnTo>
                      <a:pt x="39" y="95"/>
                    </a:lnTo>
                    <a:lnTo>
                      <a:pt x="20" y="134"/>
                    </a:lnTo>
                    <a:lnTo>
                      <a:pt x="9" y="181"/>
                    </a:lnTo>
                    <a:lnTo>
                      <a:pt x="0" y="220"/>
                    </a:lnTo>
                    <a:lnTo>
                      <a:pt x="9" y="267"/>
                    </a:lnTo>
                    <a:lnTo>
                      <a:pt x="9" y="278"/>
                    </a:lnTo>
                    <a:lnTo>
                      <a:pt x="20" y="297"/>
                    </a:lnTo>
                    <a:lnTo>
                      <a:pt x="39" y="316"/>
                    </a:lnTo>
                    <a:lnTo>
                      <a:pt x="48" y="335"/>
                    </a:lnTo>
                    <a:lnTo>
                      <a:pt x="67" y="354"/>
                    </a:lnTo>
                    <a:lnTo>
                      <a:pt x="87" y="364"/>
                    </a:lnTo>
                    <a:lnTo>
                      <a:pt x="96" y="383"/>
                    </a:lnTo>
                    <a:lnTo>
                      <a:pt x="115" y="392"/>
                    </a:lnTo>
                    <a:lnTo>
                      <a:pt x="134" y="411"/>
                    </a:lnTo>
                    <a:lnTo>
                      <a:pt x="164" y="411"/>
                    </a:lnTo>
                    <a:lnTo>
                      <a:pt x="182" y="411"/>
                    </a:lnTo>
                    <a:lnTo>
                      <a:pt x="201" y="422"/>
                    </a:lnTo>
                    <a:lnTo>
                      <a:pt x="231" y="431"/>
                    </a:lnTo>
                    <a:lnTo>
                      <a:pt x="250" y="431"/>
                    </a:lnTo>
                    <a:lnTo>
                      <a:pt x="278" y="431"/>
                    </a:lnTo>
                    <a:lnTo>
                      <a:pt x="297" y="422"/>
                    </a:lnTo>
                    <a:lnTo>
                      <a:pt x="317" y="411"/>
                    </a:lnTo>
                    <a:lnTo>
                      <a:pt x="336" y="402"/>
                    </a:lnTo>
                    <a:lnTo>
                      <a:pt x="345" y="392"/>
                    </a:lnTo>
                    <a:lnTo>
                      <a:pt x="355" y="383"/>
                    </a:lnTo>
                    <a:lnTo>
                      <a:pt x="375" y="383"/>
                    </a:lnTo>
                    <a:lnTo>
                      <a:pt x="384" y="373"/>
                    </a:lnTo>
                    <a:lnTo>
                      <a:pt x="394" y="364"/>
                    </a:lnTo>
                    <a:lnTo>
                      <a:pt x="403" y="354"/>
                    </a:lnTo>
                    <a:lnTo>
                      <a:pt x="413" y="335"/>
                    </a:lnTo>
                    <a:lnTo>
                      <a:pt x="431" y="316"/>
                    </a:lnTo>
                    <a:lnTo>
                      <a:pt x="441" y="267"/>
                    </a:lnTo>
                    <a:lnTo>
                      <a:pt x="451" y="220"/>
                    </a:lnTo>
                    <a:lnTo>
                      <a:pt x="413" y="220"/>
                    </a:lnTo>
                    <a:lnTo>
                      <a:pt x="403" y="191"/>
                    </a:lnTo>
                    <a:lnTo>
                      <a:pt x="394" y="153"/>
                    </a:lnTo>
                    <a:lnTo>
                      <a:pt x="375" y="123"/>
                    </a:lnTo>
                    <a:lnTo>
                      <a:pt x="355" y="95"/>
                    </a:lnTo>
                    <a:lnTo>
                      <a:pt x="326" y="67"/>
                    </a:lnTo>
                    <a:lnTo>
                      <a:pt x="297" y="56"/>
                    </a:lnTo>
                    <a:lnTo>
                      <a:pt x="259" y="37"/>
                    </a:lnTo>
                    <a:lnTo>
                      <a:pt x="220" y="37"/>
                    </a:lnTo>
                    <a:lnTo>
                      <a:pt x="182" y="37"/>
                    </a:lnTo>
                    <a:lnTo>
                      <a:pt x="153" y="56"/>
                    </a:lnTo>
                    <a:lnTo>
                      <a:pt x="125" y="67"/>
                    </a:lnTo>
                    <a:lnTo>
                      <a:pt x="96" y="95"/>
                    </a:lnTo>
                    <a:lnTo>
                      <a:pt x="67" y="123"/>
                    </a:lnTo>
                    <a:lnTo>
                      <a:pt x="48" y="153"/>
                    </a:lnTo>
                    <a:lnTo>
                      <a:pt x="39" y="191"/>
                    </a:lnTo>
                    <a:lnTo>
                      <a:pt x="39" y="220"/>
                    </a:lnTo>
                    <a:lnTo>
                      <a:pt x="39" y="258"/>
                    </a:lnTo>
                    <a:lnTo>
                      <a:pt x="48" y="297"/>
                    </a:lnTo>
                    <a:lnTo>
                      <a:pt x="67" y="325"/>
                    </a:lnTo>
                    <a:lnTo>
                      <a:pt x="96" y="354"/>
                    </a:lnTo>
                    <a:lnTo>
                      <a:pt x="125" y="383"/>
                    </a:lnTo>
                    <a:lnTo>
                      <a:pt x="153" y="392"/>
                    </a:lnTo>
                    <a:lnTo>
                      <a:pt x="182" y="402"/>
                    </a:lnTo>
                    <a:lnTo>
                      <a:pt x="220" y="411"/>
                    </a:lnTo>
                    <a:lnTo>
                      <a:pt x="259" y="402"/>
                    </a:lnTo>
                    <a:lnTo>
                      <a:pt x="297" y="392"/>
                    </a:lnTo>
                    <a:lnTo>
                      <a:pt x="326" y="383"/>
                    </a:lnTo>
                    <a:lnTo>
                      <a:pt x="355" y="354"/>
                    </a:lnTo>
                    <a:lnTo>
                      <a:pt x="375" y="325"/>
                    </a:lnTo>
                    <a:lnTo>
                      <a:pt x="394" y="297"/>
                    </a:lnTo>
                    <a:lnTo>
                      <a:pt x="403" y="258"/>
                    </a:lnTo>
                    <a:lnTo>
                      <a:pt x="413" y="220"/>
                    </a:lnTo>
                    <a:lnTo>
                      <a:pt x="451" y="220"/>
                    </a:lnTo>
                    <a:close/>
                  </a:path>
                </a:pathLst>
              </a:custGeom>
              <a:solidFill>
                <a:srgbClr val="8DE28D"/>
              </a:solidFill>
              <a:ln w="9525">
                <a:noFill/>
                <a:round/>
                <a:headEnd/>
                <a:tailEnd/>
              </a:ln>
            </p:spPr>
            <p:txBody>
              <a:bodyPr>
                <a:prstTxWarp prst="textNoShape">
                  <a:avLst/>
                </a:prstTxWarp>
              </a:bodyPr>
              <a:lstStyle/>
              <a:p>
                <a:endParaRPr lang="en-US"/>
              </a:p>
            </p:txBody>
          </p:sp>
          <p:sp>
            <p:nvSpPr>
              <p:cNvPr id="68012" name="Freeform 865"/>
              <p:cNvSpPr>
                <a:spLocks noChangeAspect="1"/>
              </p:cNvSpPr>
              <p:nvPr/>
            </p:nvSpPr>
            <p:spPr bwMode="auto">
              <a:xfrm>
                <a:off x="1604" y="3428"/>
                <a:ext cx="75" cy="74"/>
              </a:xfrm>
              <a:custGeom>
                <a:avLst/>
                <a:gdLst>
                  <a:gd name="T0" fmla="*/ 364 w 374"/>
                  <a:gd name="T1" fmla="*/ 154 h 374"/>
                  <a:gd name="T2" fmla="*/ 336 w 374"/>
                  <a:gd name="T3" fmla="*/ 86 h 374"/>
                  <a:gd name="T4" fmla="*/ 287 w 374"/>
                  <a:gd name="T5" fmla="*/ 30 h 374"/>
                  <a:gd name="T6" fmla="*/ 220 w 374"/>
                  <a:gd name="T7" fmla="*/ 0 h 374"/>
                  <a:gd name="T8" fmla="*/ 143 w 374"/>
                  <a:gd name="T9" fmla="*/ 0 h 374"/>
                  <a:gd name="T10" fmla="*/ 86 w 374"/>
                  <a:gd name="T11" fmla="*/ 30 h 374"/>
                  <a:gd name="T12" fmla="*/ 28 w 374"/>
                  <a:gd name="T13" fmla="*/ 86 h 374"/>
                  <a:gd name="T14" fmla="*/ 0 w 374"/>
                  <a:gd name="T15" fmla="*/ 154 h 374"/>
                  <a:gd name="T16" fmla="*/ 0 w 374"/>
                  <a:gd name="T17" fmla="*/ 221 h 374"/>
                  <a:gd name="T18" fmla="*/ 28 w 374"/>
                  <a:gd name="T19" fmla="*/ 288 h 374"/>
                  <a:gd name="T20" fmla="*/ 86 w 374"/>
                  <a:gd name="T21" fmla="*/ 346 h 374"/>
                  <a:gd name="T22" fmla="*/ 143 w 374"/>
                  <a:gd name="T23" fmla="*/ 365 h 374"/>
                  <a:gd name="T24" fmla="*/ 220 w 374"/>
                  <a:gd name="T25" fmla="*/ 365 h 374"/>
                  <a:gd name="T26" fmla="*/ 287 w 374"/>
                  <a:gd name="T27" fmla="*/ 346 h 374"/>
                  <a:gd name="T28" fmla="*/ 336 w 374"/>
                  <a:gd name="T29" fmla="*/ 288 h 374"/>
                  <a:gd name="T30" fmla="*/ 364 w 374"/>
                  <a:gd name="T31" fmla="*/ 221 h 374"/>
                  <a:gd name="T32" fmla="*/ 336 w 374"/>
                  <a:gd name="T33" fmla="*/ 183 h 374"/>
                  <a:gd name="T34" fmla="*/ 325 w 374"/>
                  <a:gd name="T35" fmla="*/ 125 h 374"/>
                  <a:gd name="T36" fmla="*/ 287 w 374"/>
                  <a:gd name="T37" fmla="*/ 86 h 374"/>
                  <a:gd name="T38" fmla="*/ 239 w 374"/>
                  <a:gd name="T39" fmla="*/ 49 h 374"/>
                  <a:gd name="T40" fmla="*/ 181 w 374"/>
                  <a:gd name="T41" fmla="*/ 39 h 374"/>
                  <a:gd name="T42" fmla="*/ 125 w 374"/>
                  <a:gd name="T43" fmla="*/ 49 h 374"/>
                  <a:gd name="T44" fmla="*/ 76 w 374"/>
                  <a:gd name="T45" fmla="*/ 86 h 374"/>
                  <a:gd name="T46" fmla="*/ 48 w 374"/>
                  <a:gd name="T47" fmla="*/ 125 h 374"/>
                  <a:gd name="T48" fmla="*/ 37 w 374"/>
                  <a:gd name="T49" fmla="*/ 183 h 374"/>
                  <a:gd name="T50" fmla="*/ 48 w 374"/>
                  <a:gd name="T51" fmla="*/ 250 h 374"/>
                  <a:gd name="T52" fmla="*/ 76 w 374"/>
                  <a:gd name="T53" fmla="*/ 288 h 374"/>
                  <a:gd name="T54" fmla="*/ 125 w 374"/>
                  <a:gd name="T55" fmla="*/ 327 h 374"/>
                  <a:gd name="T56" fmla="*/ 181 w 374"/>
                  <a:gd name="T57" fmla="*/ 336 h 374"/>
                  <a:gd name="T58" fmla="*/ 239 w 374"/>
                  <a:gd name="T59" fmla="*/ 327 h 374"/>
                  <a:gd name="T60" fmla="*/ 287 w 374"/>
                  <a:gd name="T61" fmla="*/ 288 h 374"/>
                  <a:gd name="T62" fmla="*/ 325 w 374"/>
                  <a:gd name="T63" fmla="*/ 250 h 374"/>
                  <a:gd name="T64" fmla="*/ 336 w 374"/>
                  <a:gd name="T65" fmla="*/ 183 h 37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74"/>
                  <a:gd name="T100" fmla="*/ 0 h 374"/>
                  <a:gd name="T101" fmla="*/ 374 w 374"/>
                  <a:gd name="T102" fmla="*/ 374 h 37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74" h="374">
                    <a:moveTo>
                      <a:pt x="374" y="183"/>
                    </a:moveTo>
                    <a:lnTo>
                      <a:pt x="364" y="154"/>
                    </a:lnTo>
                    <a:lnTo>
                      <a:pt x="355" y="116"/>
                    </a:lnTo>
                    <a:lnTo>
                      <a:pt x="336" y="86"/>
                    </a:lnTo>
                    <a:lnTo>
                      <a:pt x="316" y="58"/>
                    </a:lnTo>
                    <a:lnTo>
                      <a:pt x="287" y="30"/>
                    </a:lnTo>
                    <a:lnTo>
                      <a:pt x="258" y="19"/>
                    </a:lnTo>
                    <a:lnTo>
                      <a:pt x="220" y="0"/>
                    </a:lnTo>
                    <a:lnTo>
                      <a:pt x="181" y="0"/>
                    </a:lnTo>
                    <a:lnTo>
                      <a:pt x="143" y="0"/>
                    </a:lnTo>
                    <a:lnTo>
                      <a:pt x="114" y="19"/>
                    </a:lnTo>
                    <a:lnTo>
                      <a:pt x="86" y="30"/>
                    </a:lnTo>
                    <a:lnTo>
                      <a:pt x="57" y="58"/>
                    </a:lnTo>
                    <a:lnTo>
                      <a:pt x="28" y="86"/>
                    </a:lnTo>
                    <a:lnTo>
                      <a:pt x="9" y="116"/>
                    </a:lnTo>
                    <a:lnTo>
                      <a:pt x="0" y="154"/>
                    </a:lnTo>
                    <a:lnTo>
                      <a:pt x="0" y="183"/>
                    </a:lnTo>
                    <a:lnTo>
                      <a:pt x="0" y="221"/>
                    </a:lnTo>
                    <a:lnTo>
                      <a:pt x="9" y="260"/>
                    </a:lnTo>
                    <a:lnTo>
                      <a:pt x="28" y="288"/>
                    </a:lnTo>
                    <a:lnTo>
                      <a:pt x="57" y="317"/>
                    </a:lnTo>
                    <a:lnTo>
                      <a:pt x="86" y="346"/>
                    </a:lnTo>
                    <a:lnTo>
                      <a:pt x="114" y="355"/>
                    </a:lnTo>
                    <a:lnTo>
                      <a:pt x="143" y="365"/>
                    </a:lnTo>
                    <a:lnTo>
                      <a:pt x="181" y="374"/>
                    </a:lnTo>
                    <a:lnTo>
                      <a:pt x="220" y="365"/>
                    </a:lnTo>
                    <a:lnTo>
                      <a:pt x="258" y="355"/>
                    </a:lnTo>
                    <a:lnTo>
                      <a:pt x="287" y="346"/>
                    </a:lnTo>
                    <a:lnTo>
                      <a:pt x="316" y="317"/>
                    </a:lnTo>
                    <a:lnTo>
                      <a:pt x="336" y="288"/>
                    </a:lnTo>
                    <a:lnTo>
                      <a:pt x="355" y="260"/>
                    </a:lnTo>
                    <a:lnTo>
                      <a:pt x="364" y="221"/>
                    </a:lnTo>
                    <a:lnTo>
                      <a:pt x="374" y="183"/>
                    </a:lnTo>
                    <a:lnTo>
                      <a:pt x="336" y="183"/>
                    </a:lnTo>
                    <a:lnTo>
                      <a:pt x="336" y="154"/>
                    </a:lnTo>
                    <a:lnTo>
                      <a:pt x="325" y="125"/>
                    </a:lnTo>
                    <a:lnTo>
                      <a:pt x="306" y="106"/>
                    </a:lnTo>
                    <a:lnTo>
                      <a:pt x="287" y="86"/>
                    </a:lnTo>
                    <a:lnTo>
                      <a:pt x="268" y="68"/>
                    </a:lnTo>
                    <a:lnTo>
                      <a:pt x="239" y="49"/>
                    </a:lnTo>
                    <a:lnTo>
                      <a:pt x="211" y="39"/>
                    </a:lnTo>
                    <a:lnTo>
                      <a:pt x="181" y="39"/>
                    </a:lnTo>
                    <a:lnTo>
                      <a:pt x="153" y="39"/>
                    </a:lnTo>
                    <a:lnTo>
                      <a:pt x="125" y="49"/>
                    </a:lnTo>
                    <a:lnTo>
                      <a:pt x="105" y="68"/>
                    </a:lnTo>
                    <a:lnTo>
                      <a:pt x="76" y="86"/>
                    </a:lnTo>
                    <a:lnTo>
                      <a:pt x="57" y="106"/>
                    </a:lnTo>
                    <a:lnTo>
                      <a:pt x="48" y="125"/>
                    </a:lnTo>
                    <a:lnTo>
                      <a:pt x="37" y="154"/>
                    </a:lnTo>
                    <a:lnTo>
                      <a:pt x="37" y="183"/>
                    </a:lnTo>
                    <a:lnTo>
                      <a:pt x="37" y="221"/>
                    </a:lnTo>
                    <a:lnTo>
                      <a:pt x="48" y="250"/>
                    </a:lnTo>
                    <a:lnTo>
                      <a:pt x="57" y="269"/>
                    </a:lnTo>
                    <a:lnTo>
                      <a:pt x="76" y="288"/>
                    </a:lnTo>
                    <a:lnTo>
                      <a:pt x="105" y="308"/>
                    </a:lnTo>
                    <a:lnTo>
                      <a:pt x="125" y="327"/>
                    </a:lnTo>
                    <a:lnTo>
                      <a:pt x="153" y="336"/>
                    </a:lnTo>
                    <a:lnTo>
                      <a:pt x="181" y="336"/>
                    </a:lnTo>
                    <a:lnTo>
                      <a:pt x="211" y="336"/>
                    </a:lnTo>
                    <a:lnTo>
                      <a:pt x="239" y="327"/>
                    </a:lnTo>
                    <a:lnTo>
                      <a:pt x="268" y="308"/>
                    </a:lnTo>
                    <a:lnTo>
                      <a:pt x="287" y="288"/>
                    </a:lnTo>
                    <a:lnTo>
                      <a:pt x="306" y="269"/>
                    </a:lnTo>
                    <a:lnTo>
                      <a:pt x="325" y="250"/>
                    </a:lnTo>
                    <a:lnTo>
                      <a:pt x="336" y="221"/>
                    </a:lnTo>
                    <a:lnTo>
                      <a:pt x="336" y="183"/>
                    </a:lnTo>
                    <a:lnTo>
                      <a:pt x="374" y="183"/>
                    </a:lnTo>
                    <a:close/>
                  </a:path>
                </a:pathLst>
              </a:custGeom>
              <a:solidFill>
                <a:srgbClr val="A4E8A4"/>
              </a:solidFill>
              <a:ln w="9525">
                <a:noFill/>
                <a:round/>
                <a:headEnd/>
                <a:tailEnd/>
              </a:ln>
            </p:spPr>
            <p:txBody>
              <a:bodyPr>
                <a:prstTxWarp prst="textNoShape">
                  <a:avLst/>
                </a:prstTxWarp>
              </a:bodyPr>
              <a:lstStyle/>
              <a:p>
                <a:endParaRPr lang="en-US"/>
              </a:p>
            </p:txBody>
          </p:sp>
          <p:sp>
            <p:nvSpPr>
              <p:cNvPr id="68013" name="Freeform 866"/>
              <p:cNvSpPr>
                <a:spLocks noChangeAspect="1"/>
              </p:cNvSpPr>
              <p:nvPr/>
            </p:nvSpPr>
            <p:spPr bwMode="auto">
              <a:xfrm>
                <a:off x="1611" y="3435"/>
                <a:ext cx="60" cy="60"/>
              </a:xfrm>
              <a:custGeom>
                <a:avLst/>
                <a:gdLst>
                  <a:gd name="T0" fmla="*/ 299 w 299"/>
                  <a:gd name="T1" fmla="*/ 115 h 297"/>
                  <a:gd name="T2" fmla="*/ 269 w 299"/>
                  <a:gd name="T3" fmla="*/ 67 h 297"/>
                  <a:gd name="T4" fmla="*/ 231 w 299"/>
                  <a:gd name="T5" fmla="*/ 29 h 297"/>
                  <a:gd name="T6" fmla="*/ 174 w 299"/>
                  <a:gd name="T7" fmla="*/ 0 h 297"/>
                  <a:gd name="T8" fmla="*/ 116 w 299"/>
                  <a:gd name="T9" fmla="*/ 0 h 297"/>
                  <a:gd name="T10" fmla="*/ 68 w 299"/>
                  <a:gd name="T11" fmla="*/ 29 h 297"/>
                  <a:gd name="T12" fmla="*/ 20 w 299"/>
                  <a:gd name="T13" fmla="*/ 67 h 297"/>
                  <a:gd name="T14" fmla="*/ 0 w 299"/>
                  <a:gd name="T15" fmla="*/ 115 h 297"/>
                  <a:gd name="T16" fmla="*/ 0 w 299"/>
                  <a:gd name="T17" fmla="*/ 182 h 297"/>
                  <a:gd name="T18" fmla="*/ 20 w 299"/>
                  <a:gd name="T19" fmla="*/ 230 h 297"/>
                  <a:gd name="T20" fmla="*/ 68 w 299"/>
                  <a:gd name="T21" fmla="*/ 269 h 297"/>
                  <a:gd name="T22" fmla="*/ 116 w 299"/>
                  <a:gd name="T23" fmla="*/ 297 h 297"/>
                  <a:gd name="T24" fmla="*/ 174 w 299"/>
                  <a:gd name="T25" fmla="*/ 297 h 297"/>
                  <a:gd name="T26" fmla="*/ 231 w 299"/>
                  <a:gd name="T27" fmla="*/ 269 h 297"/>
                  <a:gd name="T28" fmla="*/ 269 w 299"/>
                  <a:gd name="T29" fmla="*/ 230 h 297"/>
                  <a:gd name="T30" fmla="*/ 299 w 299"/>
                  <a:gd name="T31" fmla="*/ 182 h 297"/>
                  <a:gd name="T32" fmla="*/ 260 w 299"/>
                  <a:gd name="T33" fmla="*/ 144 h 297"/>
                  <a:gd name="T34" fmla="*/ 250 w 299"/>
                  <a:gd name="T35" fmla="*/ 105 h 297"/>
                  <a:gd name="T36" fmla="*/ 231 w 299"/>
                  <a:gd name="T37" fmla="*/ 67 h 297"/>
                  <a:gd name="T38" fmla="*/ 193 w 299"/>
                  <a:gd name="T39" fmla="*/ 47 h 297"/>
                  <a:gd name="T40" fmla="*/ 144 w 299"/>
                  <a:gd name="T41" fmla="*/ 38 h 297"/>
                  <a:gd name="T42" fmla="*/ 106 w 299"/>
                  <a:gd name="T43" fmla="*/ 47 h 297"/>
                  <a:gd name="T44" fmla="*/ 68 w 299"/>
                  <a:gd name="T45" fmla="*/ 67 h 297"/>
                  <a:gd name="T46" fmla="*/ 49 w 299"/>
                  <a:gd name="T47" fmla="*/ 105 h 297"/>
                  <a:gd name="T48" fmla="*/ 39 w 299"/>
                  <a:gd name="T49" fmla="*/ 144 h 297"/>
                  <a:gd name="T50" fmla="*/ 49 w 299"/>
                  <a:gd name="T51" fmla="*/ 191 h 297"/>
                  <a:gd name="T52" fmla="*/ 68 w 299"/>
                  <a:gd name="T53" fmla="*/ 230 h 297"/>
                  <a:gd name="T54" fmla="*/ 106 w 299"/>
                  <a:gd name="T55" fmla="*/ 249 h 297"/>
                  <a:gd name="T56" fmla="*/ 144 w 299"/>
                  <a:gd name="T57" fmla="*/ 259 h 297"/>
                  <a:gd name="T58" fmla="*/ 193 w 299"/>
                  <a:gd name="T59" fmla="*/ 249 h 297"/>
                  <a:gd name="T60" fmla="*/ 231 w 299"/>
                  <a:gd name="T61" fmla="*/ 230 h 297"/>
                  <a:gd name="T62" fmla="*/ 250 w 299"/>
                  <a:gd name="T63" fmla="*/ 191 h 297"/>
                  <a:gd name="T64" fmla="*/ 260 w 299"/>
                  <a:gd name="T65" fmla="*/ 144 h 29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99"/>
                  <a:gd name="T100" fmla="*/ 0 h 297"/>
                  <a:gd name="T101" fmla="*/ 299 w 299"/>
                  <a:gd name="T102" fmla="*/ 297 h 297"/>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99" h="297">
                    <a:moveTo>
                      <a:pt x="299" y="144"/>
                    </a:moveTo>
                    <a:lnTo>
                      <a:pt x="299" y="115"/>
                    </a:lnTo>
                    <a:lnTo>
                      <a:pt x="288" y="86"/>
                    </a:lnTo>
                    <a:lnTo>
                      <a:pt x="269" y="67"/>
                    </a:lnTo>
                    <a:lnTo>
                      <a:pt x="250" y="47"/>
                    </a:lnTo>
                    <a:lnTo>
                      <a:pt x="231" y="29"/>
                    </a:lnTo>
                    <a:lnTo>
                      <a:pt x="202" y="10"/>
                    </a:lnTo>
                    <a:lnTo>
                      <a:pt x="174" y="0"/>
                    </a:lnTo>
                    <a:lnTo>
                      <a:pt x="144" y="0"/>
                    </a:lnTo>
                    <a:lnTo>
                      <a:pt x="116" y="0"/>
                    </a:lnTo>
                    <a:lnTo>
                      <a:pt x="88" y="10"/>
                    </a:lnTo>
                    <a:lnTo>
                      <a:pt x="68" y="29"/>
                    </a:lnTo>
                    <a:lnTo>
                      <a:pt x="39" y="47"/>
                    </a:lnTo>
                    <a:lnTo>
                      <a:pt x="20" y="67"/>
                    </a:lnTo>
                    <a:lnTo>
                      <a:pt x="11" y="86"/>
                    </a:lnTo>
                    <a:lnTo>
                      <a:pt x="0" y="115"/>
                    </a:lnTo>
                    <a:lnTo>
                      <a:pt x="0" y="144"/>
                    </a:lnTo>
                    <a:lnTo>
                      <a:pt x="0" y="182"/>
                    </a:lnTo>
                    <a:lnTo>
                      <a:pt x="11" y="211"/>
                    </a:lnTo>
                    <a:lnTo>
                      <a:pt x="20" y="230"/>
                    </a:lnTo>
                    <a:lnTo>
                      <a:pt x="39" y="249"/>
                    </a:lnTo>
                    <a:lnTo>
                      <a:pt x="68" y="269"/>
                    </a:lnTo>
                    <a:lnTo>
                      <a:pt x="88" y="288"/>
                    </a:lnTo>
                    <a:lnTo>
                      <a:pt x="116" y="297"/>
                    </a:lnTo>
                    <a:lnTo>
                      <a:pt x="144" y="297"/>
                    </a:lnTo>
                    <a:lnTo>
                      <a:pt x="174" y="297"/>
                    </a:lnTo>
                    <a:lnTo>
                      <a:pt x="202" y="288"/>
                    </a:lnTo>
                    <a:lnTo>
                      <a:pt x="231" y="269"/>
                    </a:lnTo>
                    <a:lnTo>
                      <a:pt x="250" y="249"/>
                    </a:lnTo>
                    <a:lnTo>
                      <a:pt x="269" y="230"/>
                    </a:lnTo>
                    <a:lnTo>
                      <a:pt x="288" y="211"/>
                    </a:lnTo>
                    <a:lnTo>
                      <a:pt x="299" y="182"/>
                    </a:lnTo>
                    <a:lnTo>
                      <a:pt x="299" y="144"/>
                    </a:lnTo>
                    <a:lnTo>
                      <a:pt x="260" y="144"/>
                    </a:lnTo>
                    <a:lnTo>
                      <a:pt x="260" y="124"/>
                    </a:lnTo>
                    <a:lnTo>
                      <a:pt x="250" y="105"/>
                    </a:lnTo>
                    <a:lnTo>
                      <a:pt x="241" y="86"/>
                    </a:lnTo>
                    <a:lnTo>
                      <a:pt x="231" y="67"/>
                    </a:lnTo>
                    <a:lnTo>
                      <a:pt x="212" y="58"/>
                    </a:lnTo>
                    <a:lnTo>
                      <a:pt x="193" y="47"/>
                    </a:lnTo>
                    <a:lnTo>
                      <a:pt x="174" y="38"/>
                    </a:lnTo>
                    <a:lnTo>
                      <a:pt x="144" y="38"/>
                    </a:lnTo>
                    <a:lnTo>
                      <a:pt x="125" y="38"/>
                    </a:lnTo>
                    <a:lnTo>
                      <a:pt x="106" y="47"/>
                    </a:lnTo>
                    <a:lnTo>
                      <a:pt x="88" y="58"/>
                    </a:lnTo>
                    <a:lnTo>
                      <a:pt x="68" y="67"/>
                    </a:lnTo>
                    <a:lnTo>
                      <a:pt x="58" y="86"/>
                    </a:lnTo>
                    <a:lnTo>
                      <a:pt x="49" y="105"/>
                    </a:lnTo>
                    <a:lnTo>
                      <a:pt x="39" y="124"/>
                    </a:lnTo>
                    <a:lnTo>
                      <a:pt x="39" y="144"/>
                    </a:lnTo>
                    <a:lnTo>
                      <a:pt x="39" y="172"/>
                    </a:lnTo>
                    <a:lnTo>
                      <a:pt x="49" y="191"/>
                    </a:lnTo>
                    <a:lnTo>
                      <a:pt x="58" y="211"/>
                    </a:lnTo>
                    <a:lnTo>
                      <a:pt x="68" y="230"/>
                    </a:lnTo>
                    <a:lnTo>
                      <a:pt x="88" y="240"/>
                    </a:lnTo>
                    <a:lnTo>
                      <a:pt x="106" y="249"/>
                    </a:lnTo>
                    <a:lnTo>
                      <a:pt x="125" y="259"/>
                    </a:lnTo>
                    <a:lnTo>
                      <a:pt x="144" y="259"/>
                    </a:lnTo>
                    <a:lnTo>
                      <a:pt x="174" y="259"/>
                    </a:lnTo>
                    <a:lnTo>
                      <a:pt x="193" y="249"/>
                    </a:lnTo>
                    <a:lnTo>
                      <a:pt x="212" y="240"/>
                    </a:lnTo>
                    <a:lnTo>
                      <a:pt x="231" y="230"/>
                    </a:lnTo>
                    <a:lnTo>
                      <a:pt x="241" y="211"/>
                    </a:lnTo>
                    <a:lnTo>
                      <a:pt x="250" y="191"/>
                    </a:lnTo>
                    <a:lnTo>
                      <a:pt x="260" y="172"/>
                    </a:lnTo>
                    <a:lnTo>
                      <a:pt x="260" y="144"/>
                    </a:lnTo>
                    <a:lnTo>
                      <a:pt x="299" y="144"/>
                    </a:lnTo>
                    <a:close/>
                  </a:path>
                </a:pathLst>
              </a:custGeom>
              <a:solidFill>
                <a:srgbClr val="BBEEBB"/>
              </a:solidFill>
              <a:ln w="9525">
                <a:noFill/>
                <a:round/>
                <a:headEnd/>
                <a:tailEnd/>
              </a:ln>
            </p:spPr>
            <p:txBody>
              <a:bodyPr>
                <a:prstTxWarp prst="textNoShape">
                  <a:avLst/>
                </a:prstTxWarp>
              </a:bodyPr>
              <a:lstStyle/>
              <a:p>
                <a:endParaRPr lang="en-US"/>
              </a:p>
            </p:txBody>
          </p:sp>
          <p:sp>
            <p:nvSpPr>
              <p:cNvPr id="68014" name="Freeform 867"/>
              <p:cNvSpPr>
                <a:spLocks noChangeAspect="1"/>
              </p:cNvSpPr>
              <p:nvPr/>
            </p:nvSpPr>
            <p:spPr bwMode="auto">
              <a:xfrm>
                <a:off x="1619" y="3443"/>
                <a:ext cx="44" cy="44"/>
              </a:xfrm>
              <a:custGeom>
                <a:avLst/>
                <a:gdLst>
                  <a:gd name="T0" fmla="*/ 221 w 221"/>
                  <a:gd name="T1" fmla="*/ 86 h 221"/>
                  <a:gd name="T2" fmla="*/ 202 w 221"/>
                  <a:gd name="T3" fmla="*/ 48 h 221"/>
                  <a:gd name="T4" fmla="*/ 173 w 221"/>
                  <a:gd name="T5" fmla="*/ 20 h 221"/>
                  <a:gd name="T6" fmla="*/ 135 w 221"/>
                  <a:gd name="T7" fmla="*/ 0 h 221"/>
                  <a:gd name="T8" fmla="*/ 86 w 221"/>
                  <a:gd name="T9" fmla="*/ 0 h 221"/>
                  <a:gd name="T10" fmla="*/ 49 w 221"/>
                  <a:gd name="T11" fmla="*/ 20 h 221"/>
                  <a:gd name="T12" fmla="*/ 19 w 221"/>
                  <a:gd name="T13" fmla="*/ 48 h 221"/>
                  <a:gd name="T14" fmla="*/ 0 w 221"/>
                  <a:gd name="T15" fmla="*/ 86 h 221"/>
                  <a:gd name="T16" fmla="*/ 0 w 221"/>
                  <a:gd name="T17" fmla="*/ 134 h 221"/>
                  <a:gd name="T18" fmla="*/ 19 w 221"/>
                  <a:gd name="T19" fmla="*/ 173 h 221"/>
                  <a:gd name="T20" fmla="*/ 49 w 221"/>
                  <a:gd name="T21" fmla="*/ 202 h 221"/>
                  <a:gd name="T22" fmla="*/ 86 w 221"/>
                  <a:gd name="T23" fmla="*/ 221 h 221"/>
                  <a:gd name="T24" fmla="*/ 135 w 221"/>
                  <a:gd name="T25" fmla="*/ 221 h 221"/>
                  <a:gd name="T26" fmla="*/ 173 w 221"/>
                  <a:gd name="T27" fmla="*/ 202 h 221"/>
                  <a:gd name="T28" fmla="*/ 202 w 221"/>
                  <a:gd name="T29" fmla="*/ 173 h 221"/>
                  <a:gd name="T30" fmla="*/ 221 w 221"/>
                  <a:gd name="T31" fmla="*/ 134 h 221"/>
                  <a:gd name="T32" fmla="*/ 182 w 221"/>
                  <a:gd name="T33" fmla="*/ 106 h 221"/>
                  <a:gd name="T34" fmla="*/ 182 w 221"/>
                  <a:gd name="T35" fmla="*/ 77 h 221"/>
                  <a:gd name="T36" fmla="*/ 163 w 221"/>
                  <a:gd name="T37" fmla="*/ 58 h 221"/>
                  <a:gd name="T38" fmla="*/ 135 w 221"/>
                  <a:gd name="T39" fmla="*/ 39 h 221"/>
                  <a:gd name="T40" fmla="*/ 105 w 221"/>
                  <a:gd name="T41" fmla="*/ 39 h 221"/>
                  <a:gd name="T42" fmla="*/ 77 w 221"/>
                  <a:gd name="T43" fmla="*/ 39 h 221"/>
                  <a:gd name="T44" fmla="*/ 58 w 221"/>
                  <a:gd name="T45" fmla="*/ 58 h 221"/>
                  <a:gd name="T46" fmla="*/ 38 w 221"/>
                  <a:gd name="T47" fmla="*/ 77 h 221"/>
                  <a:gd name="T48" fmla="*/ 38 w 221"/>
                  <a:gd name="T49" fmla="*/ 106 h 221"/>
                  <a:gd name="T50" fmla="*/ 38 w 221"/>
                  <a:gd name="T51" fmla="*/ 134 h 221"/>
                  <a:gd name="T52" fmla="*/ 58 w 221"/>
                  <a:gd name="T53" fmla="*/ 164 h 221"/>
                  <a:gd name="T54" fmla="*/ 77 w 221"/>
                  <a:gd name="T55" fmla="*/ 183 h 221"/>
                  <a:gd name="T56" fmla="*/ 105 w 221"/>
                  <a:gd name="T57" fmla="*/ 183 h 221"/>
                  <a:gd name="T58" fmla="*/ 135 w 221"/>
                  <a:gd name="T59" fmla="*/ 183 h 221"/>
                  <a:gd name="T60" fmla="*/ 163 w 221"/>
                  <a:gd name="T61" fmla="*/ 164 h 221"/>
                  <a:gd name="T62" fmla="*/ 182 w 221"/>
                  <a:gd name="T63" fmla="*/ 134 h 221"/>
                  <a:gd name="T64" fmla="*/ 182 w 221"/>
                  <a:gd name="T65" fmla="*/ 106 h 22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21"/>
                  <a:gd name="T100" fmla="*/ 0 h 221"/>
                  <a:gd name="T101" fmla="*/ 221 w 221"/>
                  <a:gd name="T102" fmla="*/ 221 h 22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21" h="221">
                    <a:moveTo>
                      <a:pt x="221" y="106"/>
                    </a:moveTo>
                    <a:lnTo>
                      <a:pt x="221" y="86"/>
                    </a:lnTo>
                    <a:lnTo>
                      <a:pt x="211" y="67"/>
                    </a:lnTo>
                    <a:lnTo>
                      <a:pt x="202" y="48"/>
                    </a:lnTo>
                    <a:lnTo>
                      <a:pt x="192" y="29"/>
                    </a:lnTo>
                    <a:lnTo>
                      <a:pt x="173" y="20"/>
                    </a:lnTo>
                    <a:lnTo>
                      <a:pt x="154" y="9"/>
                    </a:lnTo>
                    <a:lnTo>
                      <a:pt x="135" y="0"/>
                    </a:lnTo>
                    <a:lnTo>
                      <a:pt x="105" y="0"/>
                    </a:lnTo>
                    <a:lnTo>
                      <a:pt x="86" y="0"/>
                    </a:lnTo>
                    <a:lnTo>
                      <a:pt x="67" y="9"/>
                    </a:lnTo>
                    <a:lnTo>
                      <a:pt x="49" y="20"/>
                    </a:lnTo>
                    <a:lnTo>
                      <a:pt x="29" y="29"/>
                    </a:lnTo>
                    <a:lnTo>
                      <a:pt x="19" y="48"/>
                    </a:lnTo>
                    <a:lnTo>
                      <a:pt x="10" y="67"/>
                    </a:lnTo>
                    <a:lnTo>
                      <a:pt x="0" y="86"/>
                    </a:lnTo>
                    <a:lnTo>
                      <a:pt x="0" y="106"/>
                    </a:lnTo>
                    <a:lnTo>
                      <a:pt x="0" y="134"/>
                    </a:lnTo>
                    <a:lnTo>
                      <a:pt x="10" y="153"/>
                    </a:lnTo>
                    <a:lnTo>
                      <a:pt x="19" y="173"/>
                    </a:lnTo>
                    <a:lnTo>
                      <a:pt x="29" y="192"/>
                    </a:lnTo>
                    <a:lnTo>
                      <a:pt x="49" y="202"/>
                    </a:lnTo>
                    <a:lnTo>
                      <a:pt x="67" y="211"/>
                    </a:lnTo>
                    <a:lnTo>
                      <a:pt x="86" y="221"/>
                    </a:lnTo>
                    <a:lnTo>
                      <a:pt x="105" y="221"/>
                    </a:lnTo>
                    <a:lnTo>
                      <a:pt x="135" y="221"/>
                    </a:lnTo>
                    <a:lnTo>
                      <a:pt x="154" y="211"/>
                    </a:lnTo>
                    <a:lnTo>
                      <a:pt x="173" y="202"/>
                    </a:lnTo>
                    <a:lnTo>
                      <a:pt x="192" y="192"/>
                    </a:lnTo>
                    <a:lnTo>
                      <a:pt x="202" y="173"/>
                    </a:lnTo>
                    <a:lnTo>
                      <a:pt x="211" y="153"/>
                    </a:lnTo>
                    <a:lnTo>
                      <a:pt x="221" y="134"/>
                    </a:lnTo>
                    <a:lnTo>
                      <a:pt x="221" y="106"/>
                    </a:lnTo>
                    <a:lnTo>
                      <a:pt x="182" y="106"/>
                    </a:lnTo>
                    <a:lnTo>
                      <a:pt x="182" y="97"/>
                    </a:lnTo>
                    <a:lnTo>
                      <a:pt x="182" y="77"/>
                    </a:lnTo>
                    <a:lnTo>
                      <a:pt x="173" y="67"/>
                    </a:lnTo>
                    <a:lnTo>
                      <a:pt x="163" y="58"/>
                    </a:lnTo>
                    <a:lnTo>
                      <a:pt x="154" y="48"/>
                    </a:lnTo>
                    <a:lnTo>
                      <a:pt x="135" y="39"/>
                    </a:lnTo>
                    <a:lnTo>
                      <a:pt x="125" y="39"/>
                    </a:lnTo>
                    <a:lnTo>
                      <a:pt x="105" y="39"/>
                    </a:lnTo>
                    <a:lnTo>
                      <a:pt x="96" y="39"/>
                    </a:lnTo>
                    <a:lnTo>
                      <a:pt x="77" y="39"/>
                    </a:lnTo>
                    <a:lnTo>
                      <a:pt x="67" y="48"/>
                    </a:lnTo>
                    <a:lnTo>
                      <a:pt x="58" y="58"/>
                    </a:lnTo>
                    <a:lnTo>
                      <a:pt x="49" y="67"/>
                    </a:lnTo>
                    <a:lnTo>
                      <a:pt x="38" y="77"/>
                    </a:lnTo>
                    <a:lnTo>
                      <a:pt x="38" y="97"/>
                    </a:lnTo>
                    <a:lnTo>
                      <a:pt x="38" y="106"/>
                    </a:lnTo>
                    <a:lnTo>
                      <a:pt x="38" y="125"/>
                    </a:lnTo>
                    <a:lnTo>
                      <a:pt x="38" y="134"/>
                    </a:lnTo>
                    <a:lnTo>
                      <a:pt x="49" y="153"/>
                    </a:lnTo>
                    <a:lnTo>
                      <a:pt x="58" y="164"/>
                    </a:lnTo>
                    <a:lnTo>
                      <a:pt x="67" y="173"/>
                    </a:lnTo>
                    <a:lnTo>
                      <a:pt x="77" y="183"/>
                    </a:lnTo>
                    <a:lnTo>
                      <a:pt x="96" y="183"/>
                    </a:lnTo>
                    <a:lnTo>
                      <a:pt x="105" y="183"/>
                    </a:lnTo>
                    <a:lnTo>
                      <a:pt x="125" y="183"/>
                    </a:lnTo>
                    <a:lnTo>
                      <a:pt x="135" y="183"/>
                    </a:lnTo>
                    <a:lnTo>
                      <a:pt x="154" y="173"/>
                    </a:lnTo>
                    <a:lnTo>
                      <a:pt x="163" y="164"/>
                    </a:lnTo>
                    <a:lnTo>
                      <a:pt x="173" y="153"/>
                    </a:lnTo>
                    <a:lnTo>
                      <a:pt x="182" y="134"/>
                    </a:lnTo>
                    <a:lnTo>
                      <a:pt x="182" y="125"/>
                    </a:lnTo>
                    <a:lnTo>
                      <a:pt x="182" y="106"/>
                    </a:lnTo>
                    <a:lnTo>
                      <a:pt x="221" y="106"/>
                    </a:lnTo>
                    <a:close/>
                  </a:path>
                </a:pathLst>
              </a:custGeom>
              <a:solidFill>
                <a:srgbClr val="D1F3D1"/>
              </a:solidFill>
              <a:ln w="9525">
                <a:noFill/>
                <a:round/>
                <a:headEnd/>
                <a:tailEnd/>
              </a:ln>
            </p:spPr>
            <p:txBody>
              <a:bodyPr>
                <a:prstTxWarp prst="textNoShape">
                  <a:avLst/>
                </a:prstTxWarp>
              </a:bodyPr>
              <a:lstStyle/>
              <a:p>
                <a:endParaRPr lang="en-US"/>
              </a:p>
            </p:txBody>
          </p:sp>
          <p:sp>
            <p:nvSpPr>
              <p:cNvPr id="68015" name="Freeform 868"/>
              <p:cNvSpPr>
                <a:spLocks noChangeAspect="1"/>
              </p:cNvSpPr>
              <p:nvPr/>
            </p:nvSpPr>
            <p:spPr bwMode="auto">
              <a:xfrm>
                <a:off x="1627" y="3451"/>
                <a:ext cx="28" cy="29"/>
              </a:xfrm>
              <a:custGeom>
                <a:avLst/>
                <a:gdLst>
                  <a:gd name="T0" fmla="*/ 144 w 144"/>
                  <a:gd name="T1" fmla="*/ 67 h 144"/>
                  <a:gd name="T2" fmla="*/ 144 w 144"/>
                  <a:gd name="T3" fmla="*/ 58 h 144"/>
                  <a:gd name="T4" fmla="*/ 144 w 144"/>
                  <a:gd name="T5" fmla="*/ 38 h 144"/>
                  <a:gd name="T6" fmla="*/ 135 w 144"/>
                  <a:gd name="T7" fmla="*/ 28 h 144"/>
                  <a:gd name="T8" fmla="*/ 125 w 144"/>
                  <a:gd name="T9" fmla="*/ 19 h 144"/>
                  <a:gd name="T10" fmla="*/ 116 w 144"/>
                  <a:gd name="T11" fmla="*/ 9 h 144"/>
                  <a:gd name="T12" fmla="*/ 97 w 144"/>
                  <a:gd name="T13" fmla="*/ 0 h 144"/>
                  <a:gd name="T14" fmla="*/ 87 w 144"/>
                  <a:gd name="T15" fmla="*/ 0 h 144"/>
                  <a:gd name="T16" fmla="*/ 67 w 144"/>
                  <a:gd name="T17" fmla="*/ 0 h 144"/>
                  <a:gd name="T18" fmla="*/ 58 w 144"/>
                  <a:gd name="T19" fmla="*/ 0 h 144"/>
                  <a:gd name="T20" fmla="*/ 39 w 144"/>
                  <a:gd name="T21" fmla="*/ 0 h 144"/>
                  <a:gd name="T22" fmla="*/ 29 w 144"/>
                  <a:gd name="T23" fmla="*/ 9 h 144"/>
                  <a:gd name="T24" fmla="*/ 20 w 144"/>
                  <a:gd name="T25" fmla="*/ 19 h 144"/>
                  <a:gd name="T26" fmla="*/ 11 w 144"/>
                  <a:gd name="T27" fmla="*/ 28 h 144"/>
                  <a:gd name="T28" fmla="*/ 0 w 144"/>
                  <a:gd name="T29" fmla="*/ 38 h 144"/>
                  <a:gd name="T30" fmla="*/ 0 w 144"/>
                  <a:gd name="T31" fmla="*/ 58 h 144"/>
                  <a:gd name="T32" fmla="*/ 0 w 144"/>
                  <a:gd name="T33" fmla="*/ 67 h 144"/>
                  <a:gd name="T34" fmla="*/ 0 w 144"/>
                  <a:gd name="T35" fmla="*/ 86 h 144"/>
                  <a:gd name="T36" fmla="*/ 0 w 144"/>
                  <a:gd name="T37" fmla="*/ 95 h 144"/>
                  <a:gd name="T38" fmla="*/ 11 w 144"/>
                  <a:gd name="T39" fmla="*/ 114 h 144"/>
                  <a:gd name="T40" fmla="*/ 20 w 144"/>
                  <a:gd name="T41" fmla="*/ 125 h 144"/>
                  <a:gd name="T42" fmla="*/ 29 w 144"/>
                  <a:gd name="T43" fmla="*/ 134 h 144"/>
                  <a:gd name="T44" fmla="*/ 39 w 144"/>
                  <a:gd name="T45" fmla="*/ 144 h 144"/>
                  <a:gd name="T46" fmla="*/ 58 w 144"/>
                  <a:gd name="T47" fmla="*/ 144 h 144"/>
                  <a:gd name="T48" fmla="*/ 67 w 144"/>
                  <a:gd name="T49" fmla="*/ 144 h 144"/>
                  <a:gd name="T50" fmla="*/ 87 w 144"/>
                  <a:gd name="T51" fmla="*/ 144 h 144"/>
                  <a:gd name="T52" fmla="*/ 97 w 144"/>
                  <a:gd name="T53" fmla="*/ 144 h 144"/>
                  <a:gd name="T54" fmla="*/ 116 w 144"/>
                  <a:gd name="T55" fmla="*/ 134 h 144"/>
                  <a:gd name="T56" fmla="*/ 125 w 144"/>
                  <a:gd name="T57" fmla="*/ 125 h 144"/>
                  <a:gd name="T58" fmla="*/ 135 w 144"/>
                  <a:gd name="T59" fmla="*/ 114 h 144"/>
                  <a:gd name="T60" fmla="*/ 144 w 144"/>
                  <a:gd name="T61" fmla="*/ 95 h 144"/>
                  <a:gd name="T62" fmla="*/ 144 w 144"/>
                  <a:gd name="T63" fmla="*/ 86 h 144"/>
                  <a:gd name="T64" fmla="*/ 144 w 144"/>
                  <a:gd name="T65" fmla="*/ 67 h 14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4"/>
                  <a:gd name="T100" fmla="*/ 0 h 144"/>
                  <a:gd name="T101" fmla="*/ 144 w 144"/>
                  <a:gd name="T102" fmla="*/ 144 h 14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4" h="144">
                    <a:moveTo>
                      <a:pt x="144" y="67"/>
                    </a:moveTo>
                    <a:lnTo>
                      <a:pt x="144" y="58"/>
                    </a:lnTo>
                    <a:lnTo>
                      <a:pt x="144" y="38"/>
                    </a:lnTo>
                    <a:lnTo>
                      <a:pt x="135" y="28"/>
                    </a:lnTo>
                    <a:lnTo>
                      <a:pt x="125" y="19"/>
                    </a:lnTo>
                    <a:lnTo>
                      <a:pt x="116" y="9"/>
                    </a:lnTo>
                    <a:lnTo>
                      <a:pt x="97" y="0"/>
                    </a:lnTo>
                    <a:lnTo>
                      <a:pt x="87" y="0"/>
                    </a:lnTo>
                    <a:lnTo>
                      <a:pt x="67" y="0"/>
                    </a:lnTo>
                    <a:lnTo>
                      <a:pt x="58" y="0"/>
                    </a:lnTo>
                    <a:lnTo>
                      <a:pt x="39" y="0"/>
                    </a:lnTo>
                    <a:lnTo>
                      <a:pt x="29" y="9"/>
                    </a:lnTo>
                    <a:lnTo>
                      <a:pt x="20" y="19"/>
                    </a:lnTo>
                    <a:lnTo>
                      <a:pt x="11" y="28"/>
                    </a:lnTo>
                    <a:lnTo>
                      <a:pt x="0" y="38"/>
                    </a:lnTo>
                    <a:lnTo>
                      <a:pt x="0" y="58"/>
                    </a:lnTo>
                    <a:lnTo>
                      <a:pt x="0" y="67"/>
                    </a:lnTo>
                    <a:lnTo>
                      <a:pt x="0" y="86"/>
                    </a:lnTo>
                    <a:lnTo>
                      <a:pt x="0" y="95"/>
                    </a:lnTo>
                    <a:lnTo>
                      <a:pt x="11" y="114"/>
                    </a:lnTo>
                    <a:lnTo>
                      <a:pt x="20" y="125"/>
                    </a:lnTo>
                    <a:lnTo>
                      <a:pt x="29" y="134"/>
                    </a:lnTo>
                    <a:lnTo>
                      <a:pt x="39" y="144"/>
                    </a:lnTo>
                    <a:lnTo>
                      <a:pt x="58" y="144"/>
                    </a:lnTo>
                    <a:lnTo>
                      <a:pt x="67" y="144"/>
                    </a:lnTo>
                    <a:lnTo>
                      <a:pt x="87" y="144"/>
                    </a:lnTo>
                    <a:lnTo>
                      <a:pt x="97" y="144"/>
                    </a:lnTo>
                    <a:lnTo>
                      <a:pt x="116" y="134"/>
                    </a:lnTo>
                    <a:lnTo>
                      <a:pt x="125" y="125"/>
                    </a:lnTo>
                    <a:lnTo>
                      <a:pt x="135" y="114"/>
                    </a:lnTo>
                    <a:lnTo>
                      <a:pt x="144" y="95"/>
                    </a:lnTo>
                    <a:lnTo>
                      <a:pt x="144" y="86"/>
                    </a:lnTo>
                    <a:lnTo>
                      <a:pt x="144" y="67"/>
                    </a:lnTo>
                    <a:close/>
                  </a:path>
                </a:pathLst>
              </a:custGeom>
              <a:solidFill>
                <a:srgbClr val="E8F9E8"/>
              </a:solidFill>
              <a:ln w="9525">
                <a:noFill/>
                <a:round/>
                <a:headEnd/>
                <a:tailEnd/>
              </a:ln>
            </p:spPr>
            <p:txBody>
              <a:bodyPr>
                <a:prstTxWarp prst="textNoShape">
                  <a:avLst/>
                </a:prstTxWarp>
              </a:bodyPr>
              <a:lstStyle/>
              <a:p>
                <a:endParaRPr lang="en-US"/>
              </a:p>
            </p:txBody>
          </p:sp>
          <p:sp>
            <p:nvSpPr>
              <p:cNvPr id="68016" name="Freeform 869"/>
              <p:cNvSpPr>
                <a:spLocks noChangeAspect="1"/>
              </p:cNvSpPr>
              <p:nvPr/>
            </p:nvSpPr>
            <p:spPr bwMode="auto">
              <a:xfrm>
                <a:off x="1632" y="3458"/>
                <a:ext cx="16" cy="14"/>
              </a:xfrm>
              <a:custGeom>
                <a:avLst/>
                <a:gdLst>
                  <a:gd name="T0" fmla="*/ 77 w 77"/>
                  <a:gd name="T1" fmla="*/ 29 h 67"/>
                  <a:gd name="T2" fmla="*/ 77 w 77"/>
                  <a:gd name="T3" fmla="*/ 20 h 67"/>
                  <a:gd name="T4" fmla="*/ 77 w 77"/>
                  <a:gd name="T5" fmla="*/ 9 h 67"/>
                  <a:gd name="T6" fmla="*/ 68 w 77"/>
                  <a:gd name="T7" fmla="*/ 9 h 67"/>
                  <a:gd name="T8" fmla="*/ 68 w 77"/>
                  <a:gd name="T9" fmla="*/ 0 h 67"/>
                  <a:gd name="T10" fmla="*/ 58 w 77"/>
                  <a:gd name="T11" fmla="*/ 0 h 67"/>
                  <a:gd name="T12" fmla="*/ 49 w 77"/>
                  <a:gd name="T13" fmla="*/ 0 h 67"/>
                  <a:gd name="T14" fmla="*/ 38 w 77"/>
                  <a:gd name="T15" fmla="*/ 0 h 67"/>
                  <a:gd name="T16" fmla="*/ 29 w 77"/>
                  <a:gd name="T17" fmla="*/ 0 h 67"/>
                  <a:gd name="T18" fmla="*/ 19 w 77"/>
                  <a:gd name="T19" fmla="*/ 0 h 67"/>
                  <a:gd name="T20" fmla="*/ 19 w 77"/>
                  <a:gd name="T21" fmla="*/ 9 h 67"/>
                  <a:gd name="T22" fmla="*/ 10 w 77"/>
                  <a:gd name="T23" fmla="*/ 9 h 67"/>
                  <a:gd name="T24" fmla="*/ 10 w 77"/>
                  <a:gd name="T25" fmla="*/ 20 h 67"/>
                  <a:gd name="T26" fmla="*/ 10 w 77"/>
                  <a:gd name="T27" fmla="*/ 29 h 67"/>
                  <a:gd name="T28" fmla="*/ 0 w 77"/>
                  <a:gd name="T29" fmla="*/ 29 h 67"/>
                  <a:gd name="T30" fmla="*/ 10 w 77"/>
                  <a:gd name="T31" fmla="*/ 39 h 67"/>
                  <a:gd name="T32" fmla="*/ 10 w 77"/>
                  <a:gd name="T33" fmla="*/ 48 h 67"/>
                  <a:gd name="T34" fmla="*/ 10 w 77"/>
                  <a:gd name="T35" fmla="*/ 57 h 67"/>
                  <a:gd name="T36" fmla="*/ 19 w 77"/>
                  <a:gd name="T37" fmla="*/ 57 h 67"/>
                  <a:gd name="T38" fmla="*/ 19 w 77"/>
                  <a:gd name="T39" fmla="*/ 67 h 67"/>
                  <a:gd name="T40" fmla="*/ 29 w 77"/>
                  <a:gd name="T41" fmla="*/ 67 h 67"/>
                  <a:gd name="T42" fmla="*/ 38 w 77"/>
                  <a:gd name="T43" fmla="*/ 67 h 67"/>
                  <a:gd name="T44" fmla="*/ 49 w 77"/>
                  <a:gd name="T45" fmla="*/ 67 h 67"/>
                  <a:gd name="T46" fmla="*/ 58 w 77"/>
                  <a:gd name="T47" fmla="*/ 67 h 67"/>
                  <a:gd name="T48" fmla="*/ 68 w 77"/>
                  <a:gd name="T49" fmla="*/ 67 h 67"/>
                  <a:gd name="T50" fmla="*/ 68 w 77"/>
                  <a:gd name="T51" fmla="*/ 57 h 67"/>
                  <a:gd name="T52" fmla="*/ 77 w 77"/>
                  <a:gd name="T53" fmla="*/ 57 h 67"/>
                  <a:gd name="T54" fmla="*/ 77 w 77"/>
                  <a:gd name="T55" fmla="*/ 48 h 67"/>
                  <a:gd name="T56" fmla="*/ 77 w 77"/>
                  <a:gd name="T57" fmla="*/ 39 h 67"/>
                  <a:gd name="T58" fmla="*/ 77 w 77"/>
                  <a:gd name="T59" fmla="*/ 29 h 67"/>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77"/>
                  <a:gd name="T91" fmla="*/ 0 h 67"/>
                  <a:gd name="T92" fmla="*/ 77 w 77"/>
                  <a:gd name="T93" fmla="*/ 67 h 67"/>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77" h="67">
                    <a:moveTo>
                      <a:pt x="77" y="29"/>
                    </a:moveTo>
                    <a:lnTo>
                      <a:pt x="77" y="20"/>
                    </a:lnTo>
                    <a:lnTo>
                      <a:pt x="77" y="9"/>
                    </a:lnTo>
                    <a:lnTo>
                      <a:pt x="68" y="9"/>
                    </a:lnTo>
                    <a:lnTo>
                      <a:pt x="68" y="0"/>
                    </a:lnTo>
                    <a:lnTo>
                      <a:pt x="58" y="0"/>
                    </a:lnTo>
                    <a:lnTo>
                      <a:pt x="49" y="0"/>
                    </a:lnTo>
                    <a:lnTo>
                      <a:pt x="38" y="0"/>
                    </a:lnTo>
                    <a:lnTo>
                      <a:pt x="29" y="0"/>
                    </a:lnTo>
                    <a:lnTo>
                      <a:pt x="19" y="0"/>
                    </a:lnTo>
                    <a:lnTo>
                      <a:pt x="19" y="9"/>
                    </a:lnTo>
                    <a:lnTo>
                      <a:pt x="10" y="9"/>
                    </a:lnTo>
                    <a:lnTo>
                      <a:pt x="10" y="20"/>
                    </a:lnTo>
                    <a:lnTo>
                      <a:pt x="10" y="29"/>
                    </a:lnTo>
                    <a:lnTo>
                      <a:pt x="0" y="29"/>
                    </a:lnTo>
                    <a:lnTo>
                      <a:pt x="10" y="39"/>
                    </a:lnTo>
                    <a:lnTo>
                      <a:pt x="10" y="48"/>
                    </a:lnTo>
                    <a:lnTo>
                      <a:pt x="10" y="57"/>
                    </a:lnTo>
                    <a:lnTo>
                      <a:pt x="19" y="57"/>
                    </a:lnTo>
                    <a:lnTo>
                      <a:pt x="19" y="67"/>
                    </a:lnTo>
                    <a:lnTo>
                      <a:pt x="29" y="67"/>
                    </a:lnTo>
                    <a:lnTo>
                      <a:pt x="38" y="67"/>
                    </a:lnTo>
                    <a:lnTo>
                      <a:pt x="49" y="67"/>
                    </a:lnTo>
                    <a:lnTo>
                      <a:pt x="58" y="67"/>
                    </a:lnTo>
                    <a:lnTo>
                      <a:pt x="68" y="67"/>
                    </a:lnTo>
                    <a:lnTo>
                      <a:pt x="68" y="57"/>
                    </a:lnTo>
                    <a:lnTo>
                      <a:pt x="77" y="57"/>
                    </a:lnTo>
                    <a:lnTo>
                      <a:pt x="77" y="48"/>
                    </a:lnTo>
                    <a:lnTo>
                      <a:pt x="77" y="39"/>
                    </a:lnTo>
                    <a:lnTo>
                      <a:pt x="77" y="29"/>
                    </a:lnTo>
                    <a:close/>
                  </a:path>
                </a:pathLst>
              </a:custGeom>
              <a:solidFill>
                <a:srgbClr val="FFFFFF"/>
              </a:solidFill>
              <a:ln w="9525">
                <a:noFill/>
                <a:round/>
                <a:headEnd/>
                <a:tailEnd/>
              </a:ln>
            </p:spPr>
            <p:txBody>
              <a:bodyPr>
                <a:prstTxWarp prst="textNoShape">
                  <a:avLst/>
                </a:prstTxWarp>
              </a:bodyPr>
              <a:lstStyle/>
              <a:p>
                <a:endParaRPr lang="en-US"/>
              </a:p>
            </p:txBody>
          </p:sp>
          <p:sp>
            <p:nvSpPr>
              <p:cNvPr id="68017" name="Freeform 870"/>
              <p:cNvSpPr>
                <a:spLocks noChangeAspect="1"/>
              </p:cNvSpPr>
              <p:nvPr/>
            </p:nvSpPr>
            <p:spPr bwMode="auto">
              <a:xfrm>
                <a:off x="1364" y="3422"/>
                <a:ext cx="176" cy="83"/>
              </a:xfrm>
              <a:custGeom>
                <a:avLst/>
                <a:gdLst>
                  <a:gd name="T0" fmla="*/ 882 w 882"/>
                  <a:gd name="T1" fmla="*/ 307 h 413"/>
                  <a:gd name="T2" fmla="*/ 845 w 882"/>
                  <a:gd name="T3" fmla="*/ 336 h 413"/>
                  <a:gd name="T4" fmla="*/ 796 w 882"/>
                  <a:gd name="T5" fmla="*/ 345 h 413"/>
                  <a:gd name="T6" fmla="*/ 740 w 882"/>
                  <a:gd name="T7" fmla="*/ 364 h 413"/>
                  <a:gd name="T8" fmla="*/ 672 w 882"/>
                  <a:gd name="T9" fmla="*/ 374 h 413"/>
                  <a:gd name="T10" fmla="*/ 605 w 882"/>
                  <a:gd name="T11" fmla="*/ 383 h 413"/>
                  <a:gd name="T12" fmla="*/ 538 w 882"/>
                  <a:gd name="T13" fmla="*/ 393 h 413"/>
                  <a:gd name="T14" fmla="*/ 471 w 882"/>
                  <a:gd name="T15" fmla="*/ 402 h 413"/>
                  <a:gd name="T16" fmla="*/ 404 w 882"/>
                  <a:gd name="T17" fmla="*/ 413 h 413"/>
                  <a:gd name="T18" fmla="*/ 385 w 882"/>
                  <a:gd name="T19" fmla="*/ 393 h 413"/>
                  <a:gd name="T20" fmla="*/ 365 w 882"/>
                  <a:gd name="T21" fmla="*/ 374 h 413"/>
                  <a:gd name="T22" fmla="*/ 346 w 882"/>
                  <a:gd name="T23" fmla="*/ 364 h 413"/>
                  <a:gd name="T24" fmla="*/ 327 w 882"/>
                  <a:gd name="T25" fmla="*/ 355 h 413"/>
                  <a:gd name="T26" fmla="*/ 269 w 882"/>
                  <a:gd name="T27" fmla="*/ 355 h 413"/>
                  <a:gd name="T28" fmla="*/ 211 w 882"/>
                  <a:gd name="T29" fmla="*/ 345 h 413"/>
                  <a:gd name="T30" fmla="*/ 164 w 882"/>
                  <a:gd name="T31" fmla="*/ 345 h 413"/>
                  <a:gd name="T32" fmla="*/ 116 w 882"/>
                  <a:gd name="T33" fmla="*/ 326 h 413"/>
                  <a:gd name="T34" fmla="*/ 97 w 882"/>
                  <a:gd name="T35" fmla="*/ 316 h 413"/>
                  <a:gd name="T36" fmla="*/ 87 w 882"/>
                  <a:gd name="T37" fmla="*/ 297 h 413"/>
                  <a:gd name="T38" fmla="*/ 67 w 882"/>
                  <a:gd name="T39" fmla="*/ 269 h 413"/>
                  <a:gd name="T40" fmla="*/ 67 w 882"/>
                  <a:gd name="T41" fmla="*/ 239 h 413"/>
                  <a:gd name="T42" fmla="*/ 39 w 882"/>
                  <a:gd name="T43" fmla="*/ 221 h 413"/>
                  <a:gd name="T44" fmla="*/ 20 w 882"/>
                  <a:gd name="T45" fmla="*/ 191 h 413"/>
                  <a:gd name="T46" fmla="*/ 11 w 882"/>
                  <a:gd name="T47" fmla="*/ 163 h 413"/>
                  <a:gd name="T48" fmla="*/ 0 w 882"/>
                  <a:gd name="T49" fmla="*/ 134 h 413"/>
                  <a:gd name="T50" fmla="*/ 0 w 882"/>
                  <a:gd name="T51" fmla="*/ 96 h 413"/>
                  <a:gd name="T52" fmla="*/ 11 w 882"/>
                  <a:gd name="T53" fmla="*/ 67 h 413"/>
                  <a:gd name="T54" fmla="*/ 11 w 882"/>
                  <a:gd name="T55" fmla="*/ 28 h 413"/>
                  <a:gd name="T56" fmla="*/ 11 w 882"/>
                  <a:gd name="T57" fmla="*/ 0 h 413"/>
                  <a:gd name="T58" fmla="*/ 116 w 882"/>
                  <a:gd name="T59" fmla="*/ 38 h 413"/>
                  <a:gd name="T60" fmla="*/ 221 w 882"/>
                  <a:gd name="T61" fmla="*/ 86 h 413"/>
                  <a:gd name="T62" fmla="*/ 327 w 882"/>
                  <a:gd name="T63" fmla="*/ 134 h 413"/>
                  <a:gd name="T64" fmla="*/ 432 w 882"/>
                  <a:gd name="T65" fmla="*/ 182 h 413"/>
                  <a:gd name="T66" fmla="*/ 538 w 882"/>
                  <a:gd name="T67" fmla="*/ 230 h 413"/>
                  <a:gd name="T68" fmla="*/ 652 w 882"/>
                  <a:gd name="T69" fmla="*/ 269 h 413"/>
                  <a:gd name="T70" fmla="*/ 768 w 882"/>
                  <a:gd name="T71" fmla="*/ 297 h 413"/>
                  <a:gd name="T72" fmla="*/ 882 w 882"/>
                  <a:gd name="T73" fmla="*/ 307 h 41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882"/>
                  <a:gd name="T112" fmla="*/ 0 h 413"/>
                  <a:gd name="T113" fmla="*/ 882 w 882"/>
                  <a:gd name="T114" fmla="*/ 413 h 413"/>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882" h="413">
                    <a:moveTo>
                      <a:pt x="882" y="307"/>
                    </a:moveTo>
                    <a:lnTo>
                      <a:pt x="845" y="336"/>
                    </a:lnTo>
                    <a:lnTo>
                      <a:pt x="796" y="345"/>
                    </a:lnTo>
                    <a:lnTo>
                      <a:pt x="740" y="364"/>
                    </a:lnTo>
                    <a:lnTo>
                      <a:pt x="672" y="374"/>
                    </a:lnTo>
                    <a:lnTo>
                      <a:pt x="605" y="383"/>
                    </a:lnTo>
                    <a:lnTo>
                      <a:pt x="538" y="393"/>
                    </a:lnTo>
                    <a:lnTo>
                      <a:pt x="471" y="402"/>
                    </a:lnTo>
                    <a:lnTo>
                      <a:pt x="404" y="413"/>
                    </a:lnTo>
                    <a:lnTo>
                      <a:pt x="385" y="393"/>
                    </a:lnTo>
                    <a:lnTo>
                      <a:pt x="365" y="374"/>
                    </a:lnTo>
                    <a:lnTo>
                      <a:pt x="346" y="364"/>
                    </a:lnTo>
                    <a:lnTo>
                      <a:pt x="327" y="355"/>
                    </a:lnTo>
                    <a:lnTo>
                      <a:pt x="269" y="355"/>
                    </a:lnTo>
                    <a:lnTo>
                      <a:pt x="211" y="345"/>
                    </a:lnTo>
                    <a:lnTo>
                      <a:pt x="164" y="345"/>
                    </a:lnTo>
                    <a:lnTo>
                      <a:pt x="116" y="326"/>
                    </a:lnTo>
                    <a:lnTo>
                      <a:pt x="97" y="316"/>
                    </a:lnTo>
                    <a:lnTo>
                      <a:pt x="87" y="297"/>
                    </a:lnTo>
                    <a:lnTo>
                      <a:pt x="67" y="269"/>
                    </a:lnTo>
                    <a:lnTo>
                      <a:pt x="67" y="239"/>
                    </a:lnTo>
                    <a:lnTo>
                      <a:pt x="39" y="221"/>
                    </a:lnTo>
                    <a:lnTo>
                      <a:pt x="20" y="191"/>
                    </a:lnTo>
                    <a:lnTo>
                      <a:pt x="11" y="163"/>
                    </a:lnTo>
                    <a:lnTo>
                      <a:pt x="0" y="134"/>
                    </a:lnTo>
                    <a:lnTo>
                      <a:pt x="0" y="96"/>
                    </a:lnTo>
                    <a:lnTo>
                      <a:pt x="11" y="67"/>
                    </a:lnTo>
                    <a:lnTo>
                      <a:pt x="11" y="28"/>
                    </a:lnTo>
                    <a:lnTo>
                      <a:pt x="11" y="0"/>
                    </a:lnTo>
                    <a:lnTo>
                      <a:pt x="116" y="38"/>
                    </a:lnTo>
                    <a:lnTo>
                      <a:pt x="221" y="86"/>
                    </a:lnTo>
                    <a:lnTo>
                      <a:pt x="327" y="134"/>
                    </a:lnTo>
                    <a:lnTo>
                      <a:pt x="432" y="182"/>
                    </a:lnTo>
                    <a:lnTo>
                      <a:pt x="538" y="230"/>
                    </a:lnTo>
                    <a:lnTo>
                      <a:pt x="652" y="269"/>
                    </a:lnTo>
                    <a:lnTo>
                      <a:pt x="768" y="297"/>
                    </a:lnTo>
                    <a:lnTo>
                      <a:pt x="882" y="307"/>
                    </a:lnTo>
                    <a:close/>
                  </a:path>
                </a:pathLst>
              </a:custGeom>
              <a:solidFill>
                <a:srgbClr val="CCBFA6"/>
              </a:solidFill>
              <a:ln w="9525">
                <a:noFill/>
                <a:round/>
                <a:headEnd/>
                <a:tailEnd/>
              </a:ln>
            </p:spPr>
            <p:txBody>
              <a:bodyPr>
                <a:prstTxWarp prst="textNoShape">
                  <a:avLst/>
                </a:prstTxWarp>
              </a:bodyPr>
              <a:lstStyle/>
              <a:p>
                <a:endParaRPr lang="en-US"/>
              </a:p>
            </p:txBody>
          </p:sp>
          <p:sp>
            <p:nvSpPr>
              <p:cNvPr id="68018" name="Freeform 871"/>
              <p:cNvSpPr>
                <a:spLocks noChangeAspect="1"/>
              </p:cNvSpPr>
              <p:nvPr/>
            </p:nvSpPr>
            <p:spPr bwMode="auto">
              <a:xfrm>
                <a:off x="1023" y="3428"/>
                <a:ext cx="381" cy="285"/>
              </a:xfrm>
              <a:custGeom>
                <a:avLst/>
                <a:gdLst>
                  <a:gd name="T0" fmla="*/ 1543 w 1908"/>
                  <a:gd name="T1" fmla="*/ 230 h 1429"/>
                  <a:gd name="T2" fmla="*/ 1582 w 1908"/>
                  <a:gd name="T3" fmla="*/ 288 h 1429"/>
                  <a:gd name="T4" fmla="*/ 1630 w 1908"/>
                  <a:gd name="T5" fmla="*/ 336 h 1429"/>
                  <a:gd name="T6" fmla="*/ 1793 w 1908"/>
                  <a:gd name="T7" fmla="*/ 509 h 1429"/>
                  <a:gd name="T8" fmla="*/ 1601 w 1908"/>
                  <a:gd name="T9" fmla="*/ 557 h 1429"/>
                  <a:gd name="T10" fmla="*/ 1218 w 1908"/>
                  <a:gd name="T11" fmla="*/ 566 h 1429"/>
                  <a:gd name="T12" fmla="*/ 959 w 1908"/>
                  <a:gd name="T13" fmla="*/ 596 h 1429"/>
                  <a:gd name="T14" fmla="*/ 824 w 1908"/>
                  <a:gd name="T15" fmla="*/ 672 h 1429"/>
                  <a:gd name="T16" fmla="*/ 853 w 1908"/>
                  <a:gd name="T17" fmla="*/ 758 h 1429"/>
                  <a:gd name="T18" fmla="*/ 921 w 1908"/>
                  <a:gd name="T19" fmla="*/ 835 h 1429"/>
                  <a:gd name="T20" fmla="*/ 1045 w 1908"/>
                  <a:gd name="T21" fmla="*/ 845 h 1429"/>
                  <a:gd name="T22" fmla="*/ 1237 w 1908"/>
                  <a:gd name="T23" fmla="*/ 893 h 1429"/>
                  <a:gd name="T24" fmla="*/ 1495 w 1908"/>
                  <a:gd name="T25" fmla="*/ 970 h 1429"/>
                  <a:gd name="T26" fmla="*/ 1620 w 1908"/>
                  <a:gd name="T27" fmla="*/ 931 h 1429"/>
                  <a:gd name="T28" fmla="*/ 1783 w 1908"/>
                  <a:gd name="T29" fmla="*/ 902 h 1429"/>
                  <a:gd name="T30" fmla="*/ 1706 w 1908"/>
                  <a:gd name="T31" fmla="*/ 988 h 1429"/>
                  <a:gd name="T32" fmla="*/ 1697 w 1908"/>
                  <a:gd name="T33" fmla="*/ 1084 h 1429"/>
                  <a:gd name="T34" fmla="*/ 1773 w 1908"/>
                  <a:gd name="T35" fmla="*/ 1142 h 1429"/>
                  <a:gd name="T36" fmla="*/ 1841 w 1908"/>
                  <a:gd name="T37" fmla="*/ 1181 h 1429"/>
                  <a:gd name="T38" fmla="*/ 1908 w 1908"/>
                  <a:gd name="T39" fmla="*/ 1248 h 1429"/>
                  <a:gd name="T40" fmla="*/ 1841 w 1908"/>
                  <a:gd name="T41" fmla="*/ 1237 h 1429"/>
                  <a:gd name="T42" fmla="*/ 1764 w 1908"/>
                  <a:gd name="T43" fmla="*/ 1257 h 1429"/>
                  <a:gd name="T44" fmla="*/ 1650 w 1908"/>
                  <a:gd name="T45" fmla="*/ 1267 h 1429"/>
                  <a:gd name="T46" fmla="*/ 1448 w 1908"/>
                  <a:gd name="T47" fmla="*/ 1200 h 1429"/>
                  <a:gd name="T48" fmla="*/ 1218 w 1908"/>
                  <a:gd name="T49" fmla="*/ 1200 h 1429"/>
                  <a:gd name="T50" fmla="*/ 1074 w 1908"/>
                  <a:gd name="T51" fmla="*/ 1218 h 1429"/>
                  <a:gd name="T52" fmla="*/ 968 w 1908"/>
                  <a:gd name="T53" fmla="*/ 1190 h 1429"/>
                  <a:gd name="T54" fmla="*/ 853 w 1908"/>
                  <a:gd name="T55" fmla="*/ 1181 h 1429"/>
                  <a:gd name="T56" fmla="*/ 777 w 1908"/>
                  <a:gd name="T57" fmla="*/ 1267 h 1429"/>
                  <a:gd name="T58" fmla="*/ 719 w 1908"/>
                  <a:gd name="T59" fmla="*/ 1381 h 1429"/>
                  <a:gd name="T60" fmla="*/ 661 w 1908"/>
                  <a:gd name="T61" fmla="*/ 1401 h 1429"/>
                  <a:gd name="T62" fmla="*/ 633 w 1908"/>
                  <a:gd name="T63" fmla="*/ 1324 h 1429"/>
                  <a:gd name="T64" fmla="*/ 585 w 1908"/>
                  <a:gd name="T65" fmla="*/ 1267 h 1429"/>
                  <a:gd name="T66" fmla="*/ 517 w 1908"/>
                  <a:gd name="T67" fmla="*/ 1248 h 1429"/>
                  <a:gd name="T68" fmla="*/ 460 w 1908"/>
                  <a:gd name="T69" fmla="*/ 1295 h 1429"/>
                  <a:gd name="T70" fmla="*/ 422 w 1908"/>
                  <a:gd name="T71" fmla="*/ 1343 h 1429"/>
                  <a:gd name="T72" fmla="*/ 383 w 1908"/>
                  <a:gd name="T73" fmla="*/ 1093 h 1429"/>
                  <a:gd name="T74" fmla="*/ 268 w 1908"/>
                  <a:gd name="T75" fmla="*/ 873 h 1429"/>
                  <a:gd name="T76" fmla="*/ 114 w 1908"/>
                  <a:gd name="T77" fmla="*/ 758 h 1429"/>
                  <a:gd name="T78" fmla="*/ 57 w 1908"/>
                  <a:gd name="T79" fmla="*/ 740 h 1429"/>
                  <a:gd name="T80" fmla="*/ 9 w 1908"/>
                  <a:gd name="T81" fmla="*/ 710 h 1429"/>
                  <a:gd name="T82" fmla="*/ 105 w 1908"/>
                  <a:gd name="T83" fmla="*/ 585 h 1429"/>
                  <a:gd name="T84" fmla="*/ 268 w 1908"/>
                  <a:gd name="T85" fmla="*/ 422 h 1429"/>
                  <a:gd name="T86" fmla="*/ 450 w 1908"/>
                  <a:gd name="T87" fmla="*/ 298 h 1429"/>
                  <a:gd name="T88" fmla="*/ 469 w 1908"/>
                  <a:gd name="T89" fmla="*/ 365 h 1429"/>
                  <a:gd name="T90" fmla="*/ 489 w 1908"/>
                  <a:gd name="T91" fmla="*/ 432 h 1429"/>
                  <a:gd name="T92" fmla="*/ 604 w 1908"/>
                  <a:gd name="T93" fmla="*/ 471 h 1429"/>
                  <a:gd name="T94" fmla="*/ 796 w 1908"/>
                  <a:gd name="T95" fmla="*/ 394 h 1429"/>
                  <a:gd name="T96" fmla="*/ 949 w 1908"/>
                  <a:gd name="T97" fmla="*/ 230 h 1429"/>
                  <a:gd name="T98" fmla="*/ 1074 w 1908"/>
                  <a:gd name="T99" fmla="*/ 193 h 1429"/>
                  <a:gd name="T100" fmla="*/ 1179 w 1908"/>
                  <a:gd name="T101" fmla="*/ 202 h 1429"/>
                  <a:gd name="T102" fmla="*/ 1295 w 1908"/>
                  <a:gd name="T103" fmla="*/ 174 h 1429"/>
                  <a:gd name="T104" fmla="*/ 1381 w 1908"/>
                  <a:gd name="T105" fmla="*/ 97 h 1429"/>
                  <a:gd name="T106" fmla="*/ 1457 w 1908"/>
                  <a:gd name="T107" fmla="*/ 10 h 1429"/>
                  <a:gd name="T108" fmla="*/ 1553 w 1908"/>
                  <a:gd name="T109" fmla="*/ 19 h 1429"/>
                  <a:gd name="T110" fmla="*/ 1562 w 1908"/>
                  <a:gd name="T111" fmla="*/ 86 h 1429"/>
                  <a:gd name="T112" fmla="*/ 1553 w 1908"/>
                  <a:gd name="T113" fmla="*/ 163 h 1429"/>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908"/>
                  <a:gd name="T172" fmla="*/ 0 h 1429"/>
                  <a:gd name="T173" fmla="*/ 1908 w 1908"/>
                  <a:gd name="T174" fmla="*/ 1429 h 1429"/>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908" h="1429">
                    <a:moveTo>
                      <a:pt x="1543" y="183"/>
                    </a:moveTo>
                    <a:lnTo>
                      <a:pt x="1543" y="211"/>
                    </a:lnTo>
                    <a:lnTo>
                      <a:pt x="1543" y="230"/>
                    </a:lnTo>
                    <a:lnTo>
                      <a:pt x="1553" y="250"/>
                    </a:lnTo>
                    <a:lnTo>
                      <a:pt x="1562" y="269"/>
                    </a:lnTo>
                    <a:lnTo>
                      <a:pt x="1582" y="288"/>
                    </a:lnTo>
                    <a:lnTo>
                      <a:pt x="1592" y="308"/>
                    </a:lnTo>
                    <a:lnTo>
                      <a:pt x="1611" y="327"/>
                    </a:lnTo>
                    <a:lnTo>
                      <a:pt x="1630" y="336"/>
                    </a:lnTo>
                    <a:lnTo>
                      <a:pt x="1850" y="355"/>
                    </a:lnTo>
                    <a:lnTo>
                      <a:pt x="1850" y="480"/>
                    </a:lnTo>
                    <a:lnTo>
                      <a:pt x="1793" y="509"/>
                    </a:lnTo>
                    <a:lnTo>
                      <a:pt x="1736" y="538"/>
                    </a:lnTo>
                    <a:lnTo>
                      <a:pt x="1668" y="547"/>
                    </a:lnTo>
                    <a:lnTo>
                      <a:pt x="1601" y="557"/>
                    </a:lnTo>
                    <a:lnTo>
                      <a:pt x="1476" y="566"/>
                    </a:lnTo>
                    <a:lnTo>
                      <a:pt x="1351" y="566"/>
                    </a:lnTo>
                    <a:lnTo>
                      <a:pt x="1218" y="566"/>
                    </a:lnTo>
                    <a:lnTo>
                      <a:pt x="1093" y="566"/>
                    </a:lnTo>
                    <a:lnTo>
                      <a:pt x="1026" y="576"/>
                    </a:lnTo>
                    <a:lnTo>
                      <a:pt x="959" y="596"/>
                    </a:lnTo>
                    <a:lnTo>
                      <a:pt x="901" y="615"/>
                    </a:lnTo>
                    <a:lnTo>
                      <a:pt x="834" y="634"/>
                    </a:lnTo>
                    <a:lnTo>
                      <a:pt x="824" y="672"/>
                    </a:lnTo>
                    <a:lnTo>
                      <a:pt x="824" y="701"/>
                    </a:lnTo>
                    <a:lnTo>
                      <a:pt x="834" y="729"/>
                    </a:lnTo>
                    <a:lnTo>
                      <a:pt x="853" y="758"/>
                    </a:lnTo>
                    <a:lnTo>
                      <a:pt x="872" y="787"/>
                    </a:lnTo>
                    <a:lnTo>
                      <a:pt x="891" y="806"/>
                    </a:lnTo>
                    <a:lnTo>
                      <a:pt x="921" y="835"/>
                    </a:lnTo>
                    <a:lnTo>
                      <a:pt x="949" y="854"/>
                    </a:lnTo>
                    <a:lnTo>
                      <a:pt x="997" y="845"/>
                    </a:lnTo>
                    <a:lnTo>
                      <a:pt x="1045" y="845"/>
                    </a:lnTo>
                    <a:lnTo>
                      <a:pt x="1093" y="845"/>
                    </a:lnTo>
                    <a:lnTo>
                      <a:pt x="1141" y="854"/>
                    </a:lnTo>
                    <a:lnTo>
                      <a:pt x="1237" y="893"/>
                    </a:lnTo>
                    <a:lnTo>
                      <a:pt x="1323" y="931"/>
                    </a:lnTo>
                    <a:lnTo>
                      <a:pt x="1409" y="960"/>
                    </a:lnTo>
                    <a:lnTo>
                      <a:pt x="1495" y="970"/>
                    </a:lnTo>
                    <a:lnTo>
                      <a:pt x="1534" y="970"/>
                    </a:lnTo>
                    <a:lnTo>
                      <a:pt x="1582" y="950"/>
                    </a:lnTo>
                    <a:lnTo>
                      <a:pt x="1620" y="931"/>
                    </a:lnTo>
                    <a:lnTo>
                      <a:pt x="1668" y="893"/>
                    </a:lnTo>
                    <a:lnTo>
                      <a:pt x="1812" y="882"/>
                    </a:lnTo>
                    <a:lnTo>
                      <a:pt x="1783" y="902"/>
                    </a:lnTo>
                    <a:lnTo>
                      <a:pt x="1764" y="931"/>
                    </a:lnTo>
                    <a:lnTo>
                      <a:pt x="1736" y="960"/>
                    </a:lnTo>
                    <a:lnTo>
                      <a:pt x="1706" y="988"/>
                    </a:lnTo>
                    <a:lnTo>
                      <a:pt x="1697" y="1017"/>
                    </a:lnTo>
                    <a:lnTo>
                      <a:pt x="1687" y="1046"/>
                    </a:lnTo>
                    <a:lnTo>
                      <a:pt x="1697" y="1084"/>
                    </a:lnTo>
                    <a:lnTo>
                      <a:pt x="1717" y="1123"/>
                    </a:lnTo>
                    <a:lnTo>
                      <a:pt x="1745" y="1132"/>
                    </a:lnTo>
                    <a:lnTo>
                      <a:pt x="1773" y="1142"/>
                    </a:lnTo>
                    <a:lnTo>
                      <a:pt x="1793" y="1151"/>
                    </a:lnTo>
                    <a:lnTo>
                      <a:pt x="1822" y="1161"/>
                    </a:lnTo>
                    <a:lnTo>
                      <a:pt x="1841" y="1181"/>
                    </a:lnTo>
                    <a:lnTo>
                      <a:pt x="1870" y="1200"/>
                    </a:lnTo>
                    <a:lnTo>
                      <a:pt x="1889" y="1218"/>
                    </a:lnTo>
                    <a:lnTo>
                      <a:pt x="1908" y="1248"/>
                    </a:lnTo>
                    <a:lnTo>
                      <a:pt x="1889" y="1237"/>
                    </a:lnTo>
                    <a:lnTo>
                      <a:pt x="1861" y="1237"/>
                    </a:lnTo>
                    <a:lnTo>
                      <a:pt x="1841" y="1237"/>
                    </a:lnTo>
                    <a:lnTo>
                      <a:pt x="1812" y="1248"/>
                    </a:lnTo>
                    <a:lnTo>
                      <a:pt x="1783" y="1248"/>
                    </a:lnTo>
                    <a:lnTo>
                      <a:pt x="1764" y="1257"/>
                    </a:lnTo>
                    <a:lnTo>
                      <a:pt x="1736" y="1276"/>
                    </a:lnTo>
                    <a:lnTo>
                      <a:pt x="1717" y="1286"/>
                    </a:lnTo>
                    <a:lnTo>
                      <a:pt x="1650" y="1267"/>
                    </a:lnTo>
                    <a:lnTo>
                      <a:pt x="1582" y="1248"/>
                    </a:lnTo>
                    <a:lnTo>
                      <a:pt x="1515" y="1218"/>
                    </a:lnTo>
                    <a:lnTo>
                      <a:pt x="1448" y="1200"/>
                    </a:lnTo>
                    <a:lnTo>
                      <a:pt x="1371" y="1190"/>
                    </a:lnTo>
                    <a:lnTo>
                      <a:pt x="1295" y="1190"/>
                    </a:lnTo>
                    <a:lnTo>
                      <a:pt x="1218" y="1200"/>
                    </a:lnTo>
                    <a:lnTo>
                      <a:pt x="1151" y="1218"/>
                    </a:lnTo>
                    <a:lnTo>
                      <a:pt x="1112" y="1228"/>
                    </a:lnTo>
                    <a:lnTo>
                      <a:pt x="1074" y="1218"/>
                    </a:lnTo>
                    <a:lnTo>
                      <a:pt x="1035" y="1218"/>
                    </a:lnTo>
                    <a:lnTo>
                      <a:pt x="997" y="1209"/>
                    </a:lnTo>
                    <a:lnTo>
                      <a:pt x="968" y="1190"/>
                    </a:lnTo>
                    <a:lnTo>
                      <a:pt x="930" y="1181"/>
                    </a:lnTo>
                    <a:lnTo>
                      <a:pt x="891" y="1181"/>
                    </a:lnTo>
                    <a:lnTo>
                      <a:pt x="853" y="1181"/>
                    </a:lnTo>
                    <a:lnTo>
                      <a:pt x="815" y="1200"/>
                    </a:lnTo>
                    <a:lnTo>
                      <a:pt x="796" y="1237"/>
                    </a:lnTo>
                    <a:lnTo>
                      <a:pt x="777" y="1267"/>
                    </a:lnTo>
                    <a:lnTo>
                      <a:pt x="757" y="1305"/>
                    </a:lnTo>
                    <a:lnTo>
                      <a:pt x="738" y="1343"/>
                    </a:lnTo>
                    <a:lnTo>
                      <a:pt x="719" y="1381"/>
                    </a:lnTo>
                    <a:lnTo>
                      <a:pt x="700" y="1411"/>
                    </a:lnTo>
                    <a:lnTo>
                      <a:pt x="661" y="1429"/>
                    </a:lnTo>
                    <a:lnTo>
                      <a:pt x="661" y="1401"/>
                    </a:lnTo>
                    <a:lnTo>
                      <a:pt x="652" y="1372"/>
                    </a:lnTo>
                    <a:lnTo>
                      <a:pt x="642" y="1353"/>
                    </a:lnTo>
                    <a:lnTo>
                      <a:pt x="633" y="1324"/>
                    </a:lnTo>
                    <a:lnTo>
                      <a:pt x="622" y="1305"/>
                    </a:lnTo>
                    <a:lnTo>
                      <a:pt x="604" y="1286"/>
                    </a:lnTo>
                    <a:lnTo>
                      <a:pt x="585" y="1267"/>
                    </a:lnTo>
                    <a:lnTo>
                      <a:pt x="566" y="1248"/>
                    </a:lnTo>
                    <a:lnTo>
                      <a:pt x="536" y="1237"/>
                    </a:lnTo>
                    <a:lnTo>
                      <a:pt x="517" y="1248"/>
                    </a:lnTo>
                    <a:lnTo>
                      <a:pt x="498" y="1257"/>
                    </a:lnTo>
                    <a:lnTo>
                      <a:pt x="480" y="1276"/>
                    </a:lnTo>
                    <a:lnTo>
                      <a:pt x="460" y="1295"/>
                    </a:lnTo>
                    <a:lnTo>
                      <a:pt x="450" y="1315"/>
                    </a:lnTo>
                    <a:lnTo>
                      <a:pt x="431" y="1334"/>
                    </a:lnTo>
                    <a:lnTo>
                      <a:pt x="422" y="1343"/>
                    </a:lnTo>
                    <a:lnTo>
                      <a:pt x="422" y="1267"/>
                    </a:lnTo>
                    <a:lnTo>
                      <a:pt x="402" y="1181"/>
                    </a:lnTo>
                    <a:lnTo>
                      <a:pt x="383" y="1093"/>
                    </a:lnTo>
                    <a:lnTo>
                      <a:pt x="364" y="1017"/>
                    </a:lnTo>
                    <a:lnTo>
                      <a:pt x="325" y="940"/>
                    </a:lnTo>
                    <a:lnTo>
                      <a:pt x="268" y="873"/>
                    </a:lnTo>
                    <a:lnTo>
                      <a:pt x="211" y="816"/>
                    </a:lnTo>
                    <a:lnTo>
                      <a:pt x="125" y="768"/>
                    </a:lnTo>
                    <a:lnTo>
                      <a:pt x="114" y="758"/>
                    </a:lnTo>
                    <a:lnTo>
                      <a:pt x="95" y="758"/>
                    </a:lnTo>
                    <a:lnTo>
                      <a:pt x="76" y="749"/>
                    </a:lnTo>
                    <a:lnTo>
                      <a:pt x="57" y="740"/>
                    </a:lnTo>
                    <a:lnTo>
                      <a:pt x="37" y="740"/>
                    </a:lnTo>
                    <a:lnTo>
                      <a:pt x="28" y="729"/>
                    </a:lnTo>
                    <a:lnTo>
                      <a:pt x="9" y="710"/>
                    </a:lnTo>
                    <a:lnTo>
                      <a:pt x="0" y="691"/>
                    </a:lnTo>
                    <a:lnTo>
                      <a:pt x="57" y="643"/>
                    </a:lnTo>
                    <a:lnTo>
                      <a:pt x="105" y="585"/>
                    </a:lnTo>
                    <a:lnTo>
                      <a:pt x="162" y="529"/>
                    </a:lnTo>
                    <a:lnTo>
                      <a:pt x="211" y="480"/>
                    </a:lnTo>
                    <a:lnTo>
                      <a:pt x="268" y="422"/>
                    </a:lnTo>
                    <a:lnTo>
                      <a:pt x="325" y="374"/>
                    </a:lnTo>
                    <a:lnTo>
                      <a:pt x="383" y="336"/>
                    </a:lnTo>
                    <a:lnTo>
                      <a:pt x="450" y="298"/>
                    </a:lnTo>
                    <a:lnTo>
                      <a:pt x="460" y="317"/>
                    </a:lnTo>
                    <a:lnTo>
                      <a:pt x="469" y="346"/>
                    </a:lnTo>
                    <a:lnTo>
                      <a:pt x="469" y="365"/>
                    </a:lnTo>
                    <a:lnTo>
                      <a:pt x="469" y="394"/>
                    </a:lnTo>
                    <a:lnTo>
                      <a:pt x="480" y="413"/>
                    </a:lnTo>
                    <a:lnTo>
                      <a:pt x="489" y="432"/>
                    </a:lnTo>
                    <a:lnTo>
                      <a:pt x="498" y="452"/>
                    </a:lnTo>
                    <a:lnTo>
                      <a:pt x="527" y="471"/>
                    </a:lnTo>
                    <a:lnTo>
                      <a:pt x="604" y="471"/>
                    </a:lnTo>
                    <a:lnTo>
                      <a:pt x="671" y="461"/>
                    </a:lnTo>
                    <a:lnTo>
                      <a:pt x="728" y="432"/>
                    </a:lnTo>
                    <a:lnTo>
                      <a:pt x="796" y="394"/>
                    </a:lnTo>
                    <a:lnTo>
                      <a:pt x="844" y="346"/>
                    </a:lnTo>
                    <a:lnTo>
                      <a:pt x="901" y="288"/>
                    </a:lnTo>
                    <a:lnTo>
                      <a:pt x="949" y="230"/>
                    </a:lnTo>
                    <a:lnTo>
                      <a:pt x="1007" y="174"/>
                    </a:lnTo>
                    <a:lnTo>
                      <a:pt x="1045" y="183"/>
                    </a:lnTo>
                    <a:lnTo>
                      <a:pt x="1074" y="193"/>
                    </a:lnTo>
                    <a:lnTo>
                      <a:pt x="1112" y="193"/>
                    </a:lnTo>
                    <a:lnTo>
                      <a:pt x="1151" y="202"/>
                    </a:lnTo>
                    <a:lnTo>
                      <a:pt x="1179" y="202"/>
                    </a:lnTo>
                    <a:lnTo>
                      <a:pt x="1218" y="193"/>
                    </a:lnTo>
                    <a:lnTo>
                      <a:pt x="1256" y="183"/>
                    </a:lnTo>
                    <a:lnTo>
                      <a:pt x="1295" y="174"/>
                    </a:lnTo>
                    <a:lnTo>
                      <a:pt x="1323" y="154"/>
                    </a:lnTo>
                    <a:lnTo>
                      <a:pt x="1351" y="125"/>
                    </a:lnTo>
                    <a:lnTo>
                      <a:pt x="1381" y="97"/>
                    </a:lnTo>
                    <a:lnTo>
                      <a:pt x="1400" y="58"/>
                    </a:lnTo>
                    <a:lnTo>
                      <a:pt x="1429" y="30"/>
                    </a:lnTo>
                    <a:lnTo>
                      <a:pt x="1457" y="10"/>
                    </a:lnTo>
                    <a:lnTo>
                      <a:pt x="1495" y="0"/>
                    </a:lnTo>
                    <a:lnTo>
                      <a:pt x="1543" y="0"/>
                    </a:lnTo>
                    <a:lnTo>
                      <a:pt x="1553" y="19"/>
                    </a:lnTo>
                    <a:lnTo>
                      <a:pt x="1562" y="49"/>
                    </a:lnTo>
                    <a:lnTo>
                      <a:pt x="1562" y="68"/>
                    </a:lnTo>
                    <a:lnTo>
                      <a:pt x="1562" y="86"/>
                    </a:lnTo>
                    <a:lnTo>
                      <a:pt x="1562" y="116"/>
                    </a:lnTo>
                    <a:lnTo>
                      <a:pt x="1553" y="135"/>
                    </a:lnTo>
                    <a:lnTo>
                      <a:pt x="1553" y="163"/>
                    </a:lnTo>
                    <a:lnTo>
                      <a:pt x="1543" y="183"/>
                    </a:lnTo>
                    <a:close/>
                  </a:path>
                </a:pathLst>
              </a:custGeom>
              <a:solidFill>
                <a:srgbClr val="9AA6A6"/>
              </a:solidFill>
              <a:ln w="9525">
                <a:noFill/>
                <a:round/>
                <a:headEnd/>
                <a:tailEnd/>
              </a:ln>
            </p:spPr>
            <p:txBody>
              <a:bodyPr>
                <a:prstTxWarp prst="textNoShape">
                  <a:avLst/>
                </a:prstTxWarp>
              </a:bodyPr>
              <a:lstStyle/>
              <a:p>
                <a:endParaRPr lang="en-US"/>
              </a:p>
            </p:txBody>
          </p:sp>
          <p:sp>
            <p:nvSpPr>
              <p:cNvPr id="68019" name="Freeform 872"/>
              <p:cNvSpPr>
                <a:spLocks noChangeAspect="1"/>
              </p:cNvSpPr>
              <p:nvPr/>
            </p:nvSpPr>
            <p:spPr bwMode="auto">
              <a:xfrm>
                <a:off x="1067" y="3476"/>
                <a:ext cx="245" cy="167"/>
              </a:xfrm>
              <a:custGeom>
                <a:avLst/>
                <a:gdLst>
                  <a:gd name="T0" fmla="*/ 1075 w 1228"/>
                  <a:gd name="T1" fmla="*/ 95 h 834"/>
                  <a:gd name="T2" fmla="*/ 1103 w 1228"/>
                  <a:gd name="T3" fmla="*/ 86 h 834"/>
                  <a:gd name="T4" fmla="*/ 1142 w 1228"/>
                  <a:gd name="T5" fmla="*/ 76 h 834"/>
                  <a:gd name="T6" fmla="*/ 1180 w 1228"/>
                  <a:gd name="T7" fmla="*/ 67 h 834"/>
                  <a:gd name="T8" fmla="*/ 1209 w 1228"/>
                  <a:gd name="T9" fmla="*/ 76 h 834"/>
                  <a:gd name="T10" fmla="*/ 1218 w 1228"/>
                  <a:gd name="T11" fmla="*/ 95 h 834"/>
                  <a:gd name="T12" fmla="*/ 1228 w 1228"/>
                  <a:gd name="T13" fmla="*/ 124 h 834"/>
                  <a:gd name="T14" fmla="*/ 1218 w 1228"/>
                  <a:gd name="T15" fmla="*/ 144 h 834"/>
                  <a:gd name="T16" fmla="*/ 1180 w 1228"/>
                  <a:gd name="T17" fmla="*/ 181 h 834"/>
                  <a:gd name="T18" fmla="*/ 1093 w 1228"/>
                  <a:gd name="T19" fmla="*/ 200 h 834"/>
                  <a:gd name="T20" fmla="*/ 1007 w 1228"/>
                  <a:gd name="T21" fmla="*/ 200 h 834"/>
                  <a:gd name="T22" fmla="*/ 921 w 1228"/>
                  <a:gd name="T23" fmla="*/ 220 h 834"/>
                  <a:gd name="T24" fmla="*/ 854 w 1228"/>
                  <a:gd name="T25" fmla="*/ 268 h 834"/>
                  <a:gd name="T26" fmla="*/ 701 w 1228"/>
                  <a:gd name="T27" fmla="*/ 268 h 834"/>
                  <a:gd name="T28" fmla="*/ 585 w 1228"/>
                  <a:gd name="T29" fmla="*/ 316 h 834"/>
                  <a:gd name="T30" fmla="*/ 480 w 1228"/>
                  <a:gd name="T31" fmla="*/ 364 h 834"/>
                  <a:gd name="T32" fmla="*/ 374 w 1228"/>
                  <a:gd name="T33" fmla="*/ 411 h 834"/>
                  <a:gd name="T34" fmla="*/ 365 w 1228"/>
                  <a:gd name="T35" fmla="*/ 479 h 834"/>
                  <a:gd name="T36" fmla="*/ 480 w 1228"/>
                  <a:gd name="T37" fmla="*/ 546 h 834"/>
                  <a:gd name="T38" fmla="*/ 595 w 1228"/>
                  <a:gd name="T39" fmla="*/ 623 h 834"/>
                  <a:gd name="T40" fmla="*/ 681 w 1228"/>
                  <a:gd name="T41" fmla="*/ 719 h 834"/>
                  <a:gd name="T42" fmla="*/ 690 w 1228"/>
                  <a:gd name="T43" fmla="*/ 796 h 834"/>
                  <a:gd name="T44" fmla="*/ 652 w 1228"/>
                  <a:gd name="T45" fmla="*/ 824 h 834"/>
                  <a:gd name="T46" fmla="*/ 614 w 1228"/>
                  <a:gd name="T47" fmla="*/ 834 h 834"/>
                  <a:gd name="T48" fmla="*/ 576 w 1228"/>
                  <a:gd name="T49" fmla="*/ 824 h 834"/>
                  <a:gd name="T50" fmla="*/ 499 w 1228"/>
                  <a:gd name="T51" fmla="*/ 757 h 834"/>
                  <a:gd name="T52" fmla="*/ 374 w 1228"/>
                  <a:gd name="T53" fmla="*/ 671 h 834"/>
                  <a:gd name="T54" fmla="*/ 230 w 1228"/>
                  <a:gd name="T55" fmla="*/ 594 h 834"/>
                  <a:gd name="T56" fmla="*/ 86 w 1228"/>
                  <a:gd name="T57" fmla="*/ 536 h 834"/>
                  <a:gd name="T58" fmla="*/ 0 w 1228"/>
                  <a:gd name="T59" fmla="*/ 488 h 834"/>
                  <a:gd name="T60" fmla="*/ 10 w 1228"/>
                  <a:gd name="T61" fmla="*/ 441 h 834"/>
                  <a:gd name="T62" fmla="*/ 48 w 1228"/>
                  <a:gd name="T63" fmla="*/ 411 h 834"/>
                  <a:gd name="T64" fmla="*/ 86 w 1228"/>
                  <a:gd name="T65" fmla="*/ 374 h 834"/>
                  <a:gd name="T66" fmla="*/ 182 w 1228"/>
                  <a:gd name="T67" fmla="*/ 344 h 834"/>
                  <a:gd name="T68" fmla="*/ 336 w 1228"/>
                  <a:gd name="T69" fmla="*/ 297 h 834"/>
                  <a:gd name="T70" fmla="*/ 480 w 1228"/>
                  <a:gd name="T71" fmla="*/ 239 h 834"/>
                  <a:gd name="T72" fmla="*/ 624 w 1228"/>
                  <a:gd name="T73" fmla="*/ 191 h 834"/>
                  <a:gd name="T74" fmla="*/ 739 w 1228"/>
                  <a:gd name="T75" fmla="*/ 124 h 834"/>
                  <a:gd name="T76" fmla="*/ 834 w 1228"/>
                  <a:gd name="T77" fmla="*/ 47 h 834"/>
                  <a:gd name="T78" fmla="*/ 912 w 1228"/>
                  <a:gd name="T79" fmla="*/ 9 h 834"/>
                  <a:gd name="T80" fmla="*/ 969 w 1228"/>
                  <a:gd name="T81" fmla="*/ 0 h 834"/>
                  <a:gd name="T82" fmla="*/ 1007 w 1228"/>
                  <a:gd name="T83" fmla="*/ 19 h 834"/>
                  <a:gd name="T84" fmla="*/ 1045 w 1228"/>
                  <a:gd name="T85" fmla="*/ 67 h 834"/>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228"/>
                  <a:gd name="T130" fmla="*/ 0 h 834"/>
                  <a:gd name="T131" fmla="*/ 1228 w 1228"/>
                  <a:gd name="T132" fmla="*/ 834 h 834"/>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228" h="834">
                    <a:moveTo>
                      <a:pt x="1055" y="95"/>
                    </a:moveTo>
                    <a:lnTo>
                      <a:pt x="1075" y="95"/>
                    </a:lnTo>
                    <a:lnTo>
                      <a:pt x="1093" y="86"/>
                    </a:lnTo>
                    <a:lnTo>
                      <a:pt x="1103" y="86"/>
                    </a:lnTo>
                    <a:lnTo>
                      <a:pt x="1122" y="76"/>
                    </a:lnTo>
                    <a:lnTo>
                      <a:pt x="1142" y="76"/>
                    </a:lnTo>
                    <a:lnTo>
                      <a:pt x="1161" y="67"/>
                    </a:lnTo>
                    <a:lnTo>
                      <a:pt x="1180" y="67"/>
                    </a:lnTo>
                    <a:lnTo>
                      <a:pt x="1199" y="67"/>
                    </a:lnTo>
                    <a:lnTo>
                      <a:pt x="1209" y="76"/>
                    </a:lnTo>
                    <a:lnTo>
                      <a:pt x="1218" y="86"/>
                    </a:lnTo>
                    <a:lnTo>
                      <a:pt x="1218" y="95"/>
                    </a:lnTo>
                    <a:lnTo>
                      <a:pt x="1228" y="114"/>
                    </a:lnTo>
                    <a:lnTo>
                      <a:pt x="1228" y="124"/>
                    </a:lnTo>
                    <a:lnTo>
                      <a:pt x="1218" y="133"/>
                    </a:lnTo>
                    <a:lnTo>
                      <a:pt x="1218" y="144"/>
                    </a:lnTo>
                    <a:lnTo>
                      <a:pt x="1209" y="153"/>
                    </a:lnTo>
                    <a:lnTo>
                      <a:pt x="1180" y="181"/>
                    </a:lnTo>
                    <a:lnTo>
                      <a:pt x="1142" y="191"/>
                    </a:lnTo>
                    <a:lnTo>
                      <a:pt x="1093" y="200"/>
                    </a:lnTo>
                    <a:lnTo>
                      <a:pt x="1055" y="200"/>
                    </a:lnTo>
                    <a:lnTo>
                      <a:pt x="1007" y="200"/>
                    </a:lnTo>
                    <a:lnTo>
                      <a:pt x="969" y="211"/>
                    </a:lnTo>
                    <a:lnTo>
                      <a:pt x="921" y="220"/>
                    </a:lnTo>
                    <a:lnTo>
                      <a:pt x="892" y="239"/>
                    </a:lnTo>
                    <a:lnTo>
                      <a:pt x="854" y="268"/>
                    </a:lnTo>
                    <a:lnTo>
                      <a:pt x="757" y="239"/>
                    </a:lnTo>
                    <a:lnTo>
                      <a:pt x="701" y="268"/>
                    </a:lnTo>
                    <a:lnTo>
                      <a:pt x="643" y="288"/>
                    </a:lnTo>
                    <a:lnTo>
                      <a:pt x="585" y="316"/>
                    </a:lnTo>
                    <a:lnTo>
                      <a:pt x="537" y="335"/>
                    </a:lnTo>
                    <a:lnTo>
                      <a:pt x="480" y="364"/>
                    </a:lnTo>
                    <a:lnTo>
                      <a:pt x="422" y="383"/>
                    </a:lnTo>
                    <a:lnTo>
                      <a:pt x="374" y="411"/>
                    </a:lnTo>
                    <a:lnTo>
                      <a:pt x="316" y="441"/>
                    </a:lnTo>
                    <a:lnTo>
                      <a:pt x="365" y="479"/>
                    </a:lnTo>
                    <a:lnTo>
                      <a:pt x="422" y="517"/>
                    </a:lnTo>
                    <a:lnTo>
                      <a:pt x="480" y="546"/>
                    </a:lnTo>
                    <a:lnTo>
                      <a:pt x="537" y="585"/>
                    </a:lnTo>
                    <a:lnTo>
                      <a:pt x="595" y="623"/>
                    </a:lnTo>
                    <a:lnTo>
                      <a:pt x="643" y="661"/>
                    </a:lnTo>
                    <a:lnTo>
                      <a:pt x="681" y="719"/>
                    </a:lnTo>
                    <a:lnTo>
                      <a:pt x="701" y="776"/>
                    </a:lnTo>
                    <a:lnTo>
                      <a:pt x="690" y="796"/>
                    </a:lnTo>
                    <a:lnTo>
                      <a:pt x="671" y="805"/>
                    </a:lnTo>
                    <a:lnTo>
                      <a:pt x="652" y="824"/>
                    </a:lnTo>
                    <a:lnTo>
                      <a:pt x="633" y="834"/>
                    </a:lnTo>
                    <a:lnTo>
                      <a:pt x="614" y="834"/>
                    </a:lnTo>
                    <a:lnTo>
                      <a:pt x="595" y="834"/>
                    </a:lnTo>
                    <a:lnTo>
                      <a:pt x="576" y="824"/>
                    </a:lnTo>
                    <a:lnTo>
                      <a:pt x="557" y="805"/>
                    </a:lnTo>
                    <a:lnTo>
                      <a:pt x="499" y="757"/>
                    </a:lnTo>
                    <a:lnTo>
                      <a:pt x="432" y="709"/>
                    </a:lnTo>
                    <a:lnTo>
                      <a:pt x="374" y="671"/>
                    </a:lnTo>
                    <a:lnTo>
                      <a:pt x="307" y="632"/>
                    </a:lnTo>
                    <a:lnTo>
                      <a:pt x="230" y="594"/>
                    </a:lnTo>
                    <a:lnTo>
                      <a:pt x="163" y="565"/>
                    </a:lnTo>
                    <a:lnTo>
                      <a:pt x="86" y="536"/>
                    </a:lnTo>
                    <a:lnTo>
                      <a:pt x="10" y="527"/>
                    </a:lnTo>
                    <a:lnTo>
                      <a:pt x="0" y="488"/>
                    </a:lnTo>
                    <a:lnTo>
                      <a:pt x="0" y="460"/>
                    </a:lnTo>
                    <a:lnTo>
                      <a:pt x="10" y="441"/>
                    </a:lnTo>
                    <a:lnTo>
                      <a:pt x="29" y="421"/>
                    </a:lnTo>
                    <a:lnTo>
                      <a:pt x="48" y="411"/>
                    </a:lnTo>
                    <a:lnTo>
                      <a:pt x="67" y="393"/>
                    </a:lnTo>
                    <a:lnTo>
                      <a:pt x="86" y="374"/>
                    </a:lnTo>
                    <a:lnTo>
                      <a:pt x="105" y="355"/>
                    </a:lnTo>
                    <a:lnTo>
                      <a:pt x="182" y="344"/>
                    </a:lnTo>
                    <a:lnTo>
                      <a:pt x="260" y="325"/>
                    </a:lnTo>
                    <a:lnTo>
                      <a:pt x="336" y="297"/>
                    </a:lnTo>
                    <a:lnTo>
                      <a:pt x="402" y="268"/>
                    </a:lnTo>
                    <a:lnTo>
                      <a:pt x="480" y="239"/>
                    </a:lnTo>
                    <a:lnTo>
                      <a:pt x="546" y="211"/>
                    </a:lnTo>
                    <a:lnTo>
                      <a:pt x="624" y="191"/>
                    </a:lnTo>
                    <a:lnTo>
                      <a:pt x="701" y="172"/>
                    </a:lnTo>
                    <a:lnTo>
                      <a:pt x="739" y="124"/>
                    </a:lnTo>
                    <a:lnTo>
                      <a:pt x="777" y="86"/>
                    </a:lnTo>
                    <a:lnTo>
                      <a:pt x="834" y="47"/>
                    </a:lnTo>
                    <a:lnTo>
                      <a:pt x="892" y="19"/>
                    </a:lnTo>
                    <a:lnTo>
                      <a:pt x="912" y="9"/>
                    </a:lnTo>
                    <a:lnTo>
                      <a:pt x="940" y="0"/>
                    </a:lnTo>
                    <a:lnTo>
                      <a:pt x="969" y="0"/>
                    </a:lnTo>
                    <a:lnTo>
                      <a:pt x="987" y="9"/>
                    </a:lnTo>
                    <a:lnTo>
                      <a:pt x="1007" y="19"/>
                    </a:lnTo>
                    <a:lnTo>
                      <a:pt x="1026" y="38"/>
                    </a:lnTo>
                    <a:lnTo>
                      <a:pt x="1045" y="67"/>
                    </a:lnTo>
                    <a:lnTo>
                      <a:pt x="1055" y="95"/>
                    </a:lnTo>
                    <a:close/>
                  </a:path>
                </a:pathLst>
              </a:custGeom>
              <a:solidFill>
                <a:srgbClr val="0F3D26"/>
              </a:solidFill>
              <a:ln w="9525">
                <a:noFill/>
                <a:round/>
                <a:headEnd/>
                <a:tailEnd/>
              </a:ln>
            </p:spPr>
            <p:txBody>
              <a:bodyPr>
                <a:prstTxWarp prst="textNoShape">
                  <a:avLst/>
                </a:prstTxWarp>
              </a:bodyPr>
              <a:lstStyle/>
              <a:p>
                <a:endParaRPr lang="en-US"/>
              </a:p>
            </p:txBody>
          </p:sp>
          <p:sp>
            <p:nvSpPr>
              <p:cNvPr id="68020" name="Freeform 873"/>
              <p:cNvSpPr>
                <a:spLocks noChangeAspect="1"/>
              </p:cNvSpPr>
              <p:nvPr/>
            </p:nvSpPr>
            <p:spPr bwMode="auto">
              <a:xfrm>
                <a:off x="744" y="3541"/>
                <a:ext cx="171" cy="88"/>
              </a:xfrm>
              <a:custGeom>
                <a:avLst/>
                <a:gdLst>
                  <a:gd name="T0" fmla="*/ 825 w 854"/>
                  <a:gd name="T1" fmla="*/ 163 h 441"/>
                  <a:gd name="T2" fmla="*/ 787 w 854"/>
                  <a:gd name="T3" fmla="*/ 230 h 441"/>
                  <a:gd name="T4" fmla="*/ 757 w 854"/>
                  <a:gd name="T5" fmla="*/ 298 h 441"/>
                  <a:gd name="T6" fmla="*/ 729 w 854"/>
                  <a:gd name="T7" fmla="*/ 374 h 441"/>
                  <a:gd name="T8" fmla="*/ 710 w 854"/>
                  <a:gd name="T9" fmla="*/ 441 h 441"/>
                  <a:gd name="T10" fmla="*/ 643 w 854"/>
                  <a:gd name="T11" fmla="*/ 404 h 441"/>
                  <a:gd name="T12" fmla="*/ 604 w 854"/>
                  <a:gd name="T13" fmla="*/ 327 h 441"/>
                  <a:gd name="T14" fmla="*/ 566 w 854"/>
                  <a:gd name="T15" fmla="*/ 269 h 441"/>
                  <a:gd name="T16" fmla="*/ 537 w 854"/>
                  <a:gd name="T17" fmla="*/ 250 h 441"/>
                  <a:gd name="T18" fmla="*/ 490 w 854"/>
                  <a:gd name="T19" fmla="*/ 260 h 441"/>
                  <a:gd name="T20" fmla="*/ 441 w 854"/>
                  <a:gd name="T21" fmla="*/ 298 h 441"/>
                  <a:gd name="T22" fmla="*/ 412 w 854"/>
                  <a:gd name="T23" fmla="*/ 336 h 441"/>
                  <a:gd name="T24" fmla="*/ 393 w 854"/>
                  <a:gd name="T25" fmla="*/ 384 h 441"/>
                  <a:gd name="T26" fmla="*/ 402 w 854"/>
                  <a:gd name="T27" fmla="*/ 441 h 441"/>
                  <a:gd name="T28" fmla="*/ 307 w 854"/>
                  <a:gd name="T29" fmla="*/ 404 h 441"/>
                  <a:gd name="T30" fmla="*/ 211 w 854"/>
                  <a:gd name="T31" fmla="*/ 384 h 441"/>
                  <a:gd name="T32" fmla="*/ 105 w 854"/>
                  <a:gd name="T33" fmla="*/ 384 h 441"/>
                  <a:gd name="T34" fmla="*/ 0 w 854"/>
                  <a:gd name="T35" fmla="*/ 384 h 441"/>
                  <a:gd name="T36" fmla="*/ 19 w 854"/>
                  <a:gd name="T37" fmla="*/ 327 h 441"/>
                  <a:gd name="T38" fmla="*/ 58 w 854"/>
                  <a:gd name="T39" fmla="*/ 269 h 441"/>
                  <a:gd name="T40" fmla="*/ 105 w 854"/>
                  <a:gd name="T41" fmla="*/ 221 h 441"/>
                  <a:gd name="T42" fmla="*/ 163 w 854"/>
                  <a:gd name="T43" fmla="*/ 183 h 441"/>
                  <a:gd name="T44" fmla="*/ 259 w 854"/>
                  <a:gd name="T45" fmla="*/ 192 h 441"/>
                  <a:gd name="T46" fmla="*/ 326 w 854"/>
                  <a:gd name="T47" fmla="*/ 144 h 441"/>
                  <a:gd name="T48" fmla="*/ 402 w 854"/>
                  <a:gd name="T49" fmla="*/ 77 h 441"/>
                  <a:gd name="T50" fmla="*/ 490 w 854"/>
                  <a:gd name="T51" fmla="*/ 30 h 441"/>
                  <a:gd name="T52" fmla="*/ 585 w 854"/>
                  <a:gd name="T53" fmla="*/ 10 h 441"/>
                  <a:gd name="T54" fmla="*/ 671 w 854"/>
                  <a:gd name="T55" fmla="*/ 0 h 441"/>
                  <a:gd name="T56" fmla="*/ 757 w 854"/>
                  <a:gd name="T57" fmla="*/ 10 h 441"/>
                  <a:gd name="T58" fmla="*/ 825 w 854"/>
                  <a:gd name="T59" fmla="*/ 68 h 441"/>
                  <a:gd name="T60" fmla="*/ 843 w 854"/>
                  <a:gd name="T61" fmla="*/ 86 h 441"/>
                  <a:gd name="T62" fmla="*/ 854 w 854"/>
                  <a:gd name="T63" fmla="*/ 106 h 441"/>
                  <a:gd name="T64" fmla="*/ 854 w 854"/>
                  <a:gd name="T65" fmla="*/ 125 h 441"/>
                  <a:gd name="T66" fmla="*/ 854 w 854"/>
                  <a:gd name="T67" fmla="*/ 144 h 441"/>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854"/>
                  <a:gd name="T103" fmla="*/ 0 h 441"/>
                  <a:gd name="T104" fmla="*/ 854 w 854"/>
                  <a:gd name="T105" fmla="*/ 441 h 441"/>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854" h="441">
                    <a:moveTo>
                      <a:pt x="854" y="144"/>
                    </a:moveTo>
                    <a:lnTo>
                      <a:pt x="825" y="163"/>
                    </a:lnTo>
                    <a:lnTo>
                      <a:pt x="796" y="202"/>
                    </a:lnTo>
                    <a:lnTo>
                      <a:pt x="787" y="230"/>
                    </a:lnTo>
                    <a:lnTo>
                      <a:pt x="767" y="269"/>
                    </a:lnTo>
                    <a:lnTo>
                      <a:pt x="757" y="298"/>
                    </a:lnTo>
                    <a:lnTo>
                      <a:pt x="748" y="336"/>
                    </a:lnTo>
                    <a:lnTo>
                      <a:pt x="729" y="374"/>
                    </a:lnTo>
                    <a:lnTo>
                      <a:pt x="710" y="413"/>
                    </a:lnTo>
                    <a:lnTo>
                      <a:pt x="710" y="441"/>
                    </a:lnTo>
                    <a:lnTo>
                      <a:pt x="671" y="422"/>
                    </a:lnTo>
                    <a:lnTo>
                      <a:pt x="643" y="404"/>
                    </a:lnTo>
                    <a:lnTo>
                      <a:pt x="623" y="365"/>
                    </a:lnTo>
                    <a:lnTo>
                      <a:pt x="604" y="327"/>
                    </a:lnTo>
                    <a:lnTo>
                      <a:pt x="585" y="298"/>
                    </a:lnTo>
                    <a:lnTo>
                      <a:pt x="566" y="269"/>
                    </a:lnTo>
                    <a:lnTo>
                      <a:pt x="556" y="260"/>
                    </a:lnTo>
                    <a:lnTo>
                      <a:pt x="537" y="250"/>
                    </a:lnTo>
                    <a:lnTo>
                      <a:pt x="508" y="250"/>
                    </a:lnTo>
                    <a:lnTo>
                      <a:pt x="490" y="260"/>
                    </a:lnTo>
                    <a:lnTo>
                      <a:pt x="460" y="279"/>
                    </a:lnTo>
                    <a:lnTo>
                      <a:pt x="441" y="298"/>
                    </a:lnTo>
                    <a:lnTo>
                      <a:pt x="432" y="316"/>
                    </a:lnTo>
                    <a:lnTo>
                      <a:pt x="412" y="336"/>
                    </a:lnTo>
                    <a:lnTo>
                      <a:pt x="402" y="355"/>
                    </a:lnTo>
                    <a:lnTo>
                      <a:pt x="393" y="384"/>
                    </a:lnTo>
                    <a:lnTo>
                      <a:pt x="393" y="413"/>
                    </a:lnTo>
                    <a:lnTo>
                      <a:pt x="402" y="441"/>
                    </a:lnTo>
                    <a:lnTo>
                      <a:pt x="355" y="422"/>
                    </a:lnTo>
                    <a:lnTo>
                      <a:pt x="307" y="404"/>
                    </a:lnTo>
                    <a:lnTo>
                      <a:pt x="259" y="394"/>
                    </a:lnTo>
                    <a:lnTo>
                      <a:pt x="211" y="384"/>
                    </a:lnTo>
                    <a:lnTo>
                      <a:pt x="163" y="384"/>
                    </a:lnTo>
                    <a:lnTo>
                      <a:pt x="105" y="384"/>
                    </a:lnTo>
                    <a:lnTo>
                      <a:pt x="58" y="384"/>
                    </a:lnTo>
                    <a:lnTo>
                      <a:pt x="0" y="384"/>
                    </a:lnTo>
                    <a:lnTo>
                      <a:pt x="10" y="355"/>
                    </a:lnTo>
                    <a:lnTo>
                      <a:pt x="19" y="327"/>
                    </a:lnTo>
                    <a:lnTo>
                      <a:pt x="38" y="288"/>
                    </a:lnTo>
                    <a:lnTo>
                      <a:pt x="58" y="269"/>
                    </a:lnTo>
                    <a:lnTo>
                      <a:pt x="77" y="240"/>
                    </a:lnTo>
                    <a:lnTo>
                      <a:pt x="105" y="221"/>
                    </a:lnTo>
                    <a:lnTo>
                      <a:pt x="124" y="202"/>
                    </a:lnTo>
                    <a:lnTo>
                      <a:pt x="163" y="183"/>
                    </a:lnTo>
                    <a:lnTo>
                      <a:pt x="211" y="192"/>
                    </a:lnTo>
                    <a:lnTo>
                      <a:pt x="259" y="192"/>
                    </a:lnTo>
                    <a:lnTo>
                      <a:pt x="297" y="174"/>
                    </a:lnTo>
                    <a:lnTo>
                      <a:pt x="326" y="144"/>
                    </a:lnTo>
                    <a:lnTo>
                      <a:pt x="365" y="106"/>
                    </a:lnTo>
                    <a:lnTo>
                      <a:pt x="402" y="77"/>
                    </a:lnTo>
                    <a:lnTo>
                      <a:pt x="441" y="49"/>
                    </a:lnTo>
                    <a:lnTo>
                      <a:pt x="490" y="30"/>
                    </a:lnTo>
                    <a:lnTo>
                      <a:pt x="537" y="19"/>
                    </a:lnTo>
                    <a:lnTo>
                      <a:pt x="585" y="10"/>
                    </a:lnTo>
                    <a:lnTo>
                      <a:pt x="632" y="0"/>
                    </a:lnTo>
                    <a:lnTo>
                      <a:pt x="671" y="0"/>
                    </a:lnTo>
                    <a:lnTo>
                      <a:pt x="720" y="0"/>
                    </a:lnTo>
                    <a:lnTo>
                      <a:pt x="757" y="10"/>
                    </a:lnTo>
                    <a:lnTo>
                      <a:pt x="796" y="39"/>
                    </a:lnTo>
                    <a:lnTo>
                      <a:pt x="825" y="68"/>
                    </a:lnTo>
                    <a:lnTo>
                      <a:pt x="834" y="77"/>
                    </a:lnTo>
                    <a:lnTo>
                      <a:pt x="843" y="86"/>
                    </a:lnTo>
                    <a:lnTo>
                      <a:pt x="843" y="96"/>
                    </a:lnTo>
                    <a:lnTo>
                      <a:pt x="854" y="106"/>
                    </a:lnTo>
                    <a:lnTo>
                      <a:pt x="854" y="116"/>
                    </a:lnTo>
                    <a:lnTo>
                      <a:pt x="854" y="125"/>
                    </a:lnTo>
                    <a:lnTo>
                      <a:pt x="854" y="135"/>
                    </a:lnTo>
                    <a:lnTo>
                      <a:pt x="854" y="144"/>
                    </a:lnTo>
                    <a:close/>
                  </a:path>
                </a:pathLst>
              </a:custGeom>
              <a:solidFill>
                <a:srgbClr val="9AA6A6"/>
              </a:solidFill>
              <a:ln w="9525">
                <a:noFill/>
                <a:round/>
                <a:headEnd/>
                <a:tailEnd/>
              </a:ln>
            </p:spPr>
            <p:txBody>
              <a:bodyPr>
                <a:prstTxWarp prst="textNoShape">
                  <a:avLst/>
                </a:prstTxWarp>
              </a:bodyPr>
              <a:lstStyle/>
              <a:p>
                <a:endParaRPr lang="en-US"/>
              </a:p>
            </p:txBody>
          </p:sp>
        </p:grpSp>
        <p:grpSp>
          <p:nvGrpSpPr>
            <p:cNvPr id="67601" name="Group 874"/>
            <p:cNvGrpSpPr>
              <a:grpSpLocks noChangeAspect="1"/>
            </p:cNvGrpSpPr>
            <p:nvPr/>
          </p:nvGrpSpPr>
          <p:grpSpPr bwMode="auto">
            <a:xfrm>
              <a:off x="3089" y="3042"/>
              <a:ext cx="722" cy="395"/>
              <a:chOff x="3456" y="2834"/>
              <a:chExt cx="1151" cy="632"/>
            </a:xfrm>
          </p:grpSpPr>
          <p:sp>
            <p:nvSpPr>
              <p:cNvPr id="67790" name="Freeform 875"/>
              <p:cNvSpPr>
                <a:spLocks noChangeAspect="1"/>
              </p:cNvSpPr>
              <p:nvPr/>
            </p:nvSpPr>
            <p:spPr bwMode="auto">
              <a:xfrm>
                <a:off x="3750" y="2847"/>
                <a:ext cx="479" cy="256"/>
              </a:xfrm>
              <a:custGeom>
                <a:avLst/>
                <a:gdLst>
                  <a:gd name="T0" fmla="*/ 251 w 2396"/>
                  <a:gd name="T1" fmla="*/ 31 h 1281"/>
                  <a:gd name="T2" fmla="*/ 326 w 2396"/>
                  <a:gd name="T3" fmla="*/ 54 h 1281"/>
                  <a:gd name="T4" fmla="*/ 440 w 2396"/>
                  <a:gd name="T5" fmla="*/ 78 h 1281"/>
                  <a:gd name="T6" fmla="*/ 567 w 2396"/>
                  <a:gd name="T7" fmla="*/ 75 h 1281"/>
                  <a:gd name="T8" fmla="*/ 668 w 2396"/>
                  <a:gd name="T9" fmla="*/ 34 h 1281"/>
                  <a:gd name="T10" fmla="*/ 746 w 2396"/>
                  <a:gd name="T11" fmla="*/ 5 h 1281"/>
                  <a:gd name="T12" fmla="*/ 821 w 2396"/>
                  <a:gd name="T13" fmla="*/ 0 h 1281"/>
                  <a:gd name="T14" fmla="*/ 915 w 2396"/>
                  <a:gd name="T15" fmla="*/ 28 h 1281"/>
                  <a:gd name="T16" fmla="*/ 1014 w 2396"/>
                  <a:gd name="T17" fmla="*/ 75 h 1281"/>
                  <a:gd name="T18" fmla="*/ 1096 w 2396"/>
                  <a:gd name="T19" fmla="*/ 112 h 1281"/>
                  <a:gd name="T20" fmla="*/ 1186 w 2396"/>
                  <a:gd name="T21" fmla="*/ 149 h 1281"/>
                  <a:gd name="T22" fmla="*/ 1285 w 2396"/>
                  <a:gd name="T23" fmla="*/ 187 h 1281"/>
                  <a:gd name="T24" fmla="*/ 1382 w 2396"/>
                  <a:gd name="T25" fmla="*/ 222 h 1281"/>
                  <a:gd name="T26" fmla="*/ 1480 w 2396"/>
                  <a:gd name="T27" fmla="*/ 247 h 1281"/>
                  <a:gd name="T28" fmla="*/ 1575 w 2396"/>
                  <a:gd name="T29" fmla="*/ 265 h 1281"/>
                  <a:gd name="T30" fmla="*/ 1661 w 2396"/>
                  <a:gd name="T31" fmla="*/ 271 h 1281"/>
                  <a:gd name="T32" fmla="*/ 1768 w 2396"/>
                  <a:gd name="T33" fmla="*/ 259 h 1281"/>
                  <a:gd name="T34" fmla="*/ 1868 w 2396"/>
                  <a:gd name="T35" fmla="*/ 245 h 1281"/>
                  <a:gd name="T36" fmla="*/ 1941 w 2396"/>
                  <a:gd name="T37" fmla="*/ 241 h 1281"/>
                  <a:gd name="T38" fmla="*/ 1998 w 2396"/>
                  <a:gd name="T39" fmla="*/ 250 h 1281"/>
                  <a:gd name="T40" fmla="*/ 2050 w 2396"/>
                  <a:gd name="T41" fmla="*/ 267 h 1281"/>
                  <a:gd name="T42" fmla="*/ 2087 w 2396"/>
                  <a:gd name="T43" fmla="*/ 279 h 1281"/>
                  <a:gd name="T44" fmla="*/ 2117 w 2396"/>
                  <a:gd name="T45" fmla="*/ 276 h 1281"/>
                  <a:gd name="T46" fmla="*/ 2147 w 2396"/>
                  <a:gd name="T47" fmla="*/ 250 h 1281"/>
                  <a:gd name="T48" fmla="*/ 2197 w 2396"/>
                  <a:gd name="T49" fmla="*/ 207 h 1281"/>
                  <a:gd name="T50" fmla="*/ 2283 w 2396"/>
                  <a:gd name="T51" fmla="*/ 172 h 1281"/>
                  <a:gd name="T52" fmla="*/ 2364 w 2396"/>
                  <a:gd name="T53" fmla="*/ 166 h 1281"/>
                  <a:gd name="T54" fmla="*/ 2396 w 2396"/>
                  <a:gd name="T55" fmla="*/ 202 h 1281"/>
                  <a:gd name="T56" fmla="*/ 2352 w 2396"/>
                  <a:gd name="T57" fmla="*/ 279 h 1281"/>
                  <a:gd name="T58" fmla="*/ 2329 w 2396"/>
                  <a:gd name="T59" fmla="*/ 340 h 1281"/>
                  <a:gd name="T60" fmla="*/ 2309 w 2396"/>
                  <a:gd name="T61" fmla="*/ 374 h 1281"/>
                  <a:gd name="T62" fmla="*/ 2257 w 2396"/>
                  <a:gd name="T63" fmla="*/ 380 h 1281"/>
                  <a:gd name="T64" fmla="*/ 2154 w 2396"/>
                  <a:gd name="T65" fmla="*/ 366 h 1281"/>
                  <a:gd name="T66" fmla="*/ 2085 w 2396"/>
                  <a:gd name="T67" fmla="*/ 359 h 1281"/>
                  <a:gd name="T68" fmla="*/ 2038 w 2396"/>
                  <a:gd name="T69" fmla="*/ 383 h 1281"/>
                  <a:gd name="T70" fmla="*/ 1975 w 2396"/>
                  <a:gd name="T71" fmla="*/ 443 h 1281"/>
                  <a:gd name="T72" fmla="*/ 1904 w 2396"/>
                  <a:gd name="T73" fmla="*/ 518 h 1281"/>
                  <a:gd name="T74" fmla="*/ 1854 w 2396"/>
                  <a:gd name="T75" fmla="*/ 578 h 1281"/>
                  <a:gd name="T76" fmla="*/ 1805 w 2396"/>
                  <a:gd name="T77" fmla="*/ 651 h 1281"/>
                  <a:gd name="T78" fmla="*/ 1754 w 2396"/>
                  <a:gd name="T79" fmla="*/ 731 h 1281"/>
                  <a:gd name="T80" fmla="*/ 1693 w 2396"/>
                  <a:gd name="T81" fmla="*/ 817 h 1281"/>
                  <a:gd name="T82" fmla="*/ 1618 w 2396"/>
                  <a:gd name="T83" fmla="*/ 916 h 1281"/>
                  <a:gd name="T84" fmla="*/ 1523 w 2396"/>
                  <a:gd name="T85" fmla="*/ 1019 h 1281"/>
                  <a:gd name="T86" fmla="*/ 1403 w 2396"/>
                  <a:gd name="T87" fmla="*/ 1131 h 1281"/>
                  <a:gd name="T88" fmla="*/ 1259 w 2396"/>
                  <a:gd name="T89" fmla="*/ 1238 h 1281"/>
                  <a:gd name="T90" fmla="*/ 1109 w 2396"/>
                  <a:gd name="T91" fmla="*/ 1281 h 1281"/>
                  <a:gd name="T92" fmla="*/ 962 w 2396"/>
                  <a:gd name="T93" fmla="*/ 1264 h 1281"/>
                  <a:gd name="T94" fmla="*/ 818 w 2396"/>
                  <a:gd name="T95" fmla="*/ 1201 h 1281"/>
                  <a:gd name="T96" fmla="*/ 683 w 2396"/>
                  <a:gd name="T97" fmla="*/ 1103 h 1281"/>
                  <a:gd name="T98" fmla="*/ 559 w 2396"/>
                  <a:gd name="T99" fmla="*/ 991 h 1281"/>
                  <a:gd name="T100" fmla="*/ 444 w 2396"/>
                  <a:gd name="T101" fmla="*/ 873 h 1281"/>
                  <a:gd name="T102" fmla="*/ 348 w 2396"/>
                  <a:gd name="T103" fmla="*/ 766 h 1281"/>
                  <a:gd name="T104" fmla="*/ 264 w 2396"/>
                  <a:gd name="T105" fmla="*/ 673 h 1281"/>
                  <a:gd name="T106" fmla="*/ 182 w 2396"/>
                  <a:gd name="T107" fmla="*/ 570 h 1281"/>
                  <a:gd name="T108" fmla="*/ 103 w 2396"/>
                  <a:gd name="T109" fmla="*/ 452 h 1281"/>
                  <a:gd name="T110" fmla="*/ 40 w 2396"/>
                  <a:gd name="T111" fmla="*/ 334 h 1281"/>
                  <a:gd name="T112" fmla="*/ 6 w 2396"/>
                  <a:gd name="T113" fmla="*/ 222 h 1281"/>
                  <a:gd name="T114" fmla="*/ 6 w 2396"/>
                  <a:gd name="T115" fmla="*/ 127 h 1281"/>
                  <a:gd name="T116" fmla="*/ 55 w 2396"/>
                  <a:gd name="T117" fmla="*/ 58 h 1281"/>
                  <a:gd name="T118" fmla="*/ 161 w 2396"/>
                  <a:gd name="T119" fmla="*/ 28 h 1281"/>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2396"/>
                  <a:gd name="T181" fmla="*/ 0 h 1281"/>
                  <a:gd name="T182" fmla="*/ 2396 w 2396"/>
                  <a:gd name="T183" fmla="*/ 1281 h 1281"/>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2396" h="1281">
                    <a:moveTo>
                      <a:pt x="240" y="28"/>
                    </a:moveTo>
                    <a:lnTo>
                      <a:pt x="251" y="31"/>
                    </a:lnTo>
                    <a:lnTo>
                      <a:pt x="279" y="43"/>
                    </a:lnTo>
                    <a:lnTo>
                      <a:pt x="326" y="54"/>
                    </a:lnTo>
                    <a:lnTo>
                      <a:pt x="380" y="69"/>
                    </a:lnTo>
                    <a:lnTo>
                      <a:pt x="440" y="78"/>
                    </a:lnTo>
                    <a:lnTo>
                      <a:pt x="504" y="80"/>
                    </a:lnTo>
                    <a:lnTo>
                      <a:pt x="567" y="75"/>
                    </a:lnTo>
                    <a:lnTo>
                      <a:pt x="622" y="58"/>
                    </a:lnTo>
                    <a:lnTo>
                      <a:pt x="668" y="34"/>
                    </a:lnTo>
                    <a:lnTo>
                      <a:pt x="709" y="17"/>
                    </a:lnTo>
                    <a:lnTo>
                      <a:pt x="746" y="5"/>
                    </a:lnTo>
                    <a:lnTo>
                      <a:pt x="784" y="0"/>
                    </a:lnTo>
                    <a:lnTo>
                      <a:pt x="821" y="0"/>
                    </a:lnTo>
                    <a:lnTo>
                      <a:pt x="864" y="11"/>
                    </a:lnTo>
                    <a:lnTo>
                      <a:pt x="915" y="28"/>
                    </a:lnTo>
                    <a:lnTo>
                      <a:pt x="979" y="58"/>
                    </a:lnTo>
                    <a:lnTo>
                      <a:pt x="1014" y="75"/>
                    </a:lnTo>
                    <a:lnTo>
                      <a:pt x="1053" y="92"/>
                    </a:lnTo>
                    <a:lnTo>
                      <a:pt x="1096" y="112"/>
                    </a:lnTo>
                    <a:lnTo>
                      <a:pt x="1141" y="129"/>
                    </a:lnTo>
                    <a:lnTo>
                      <a:pt x="1186" y="149"/>
                    </a:lnTo>
                    <a:lnTo>
                      <a:pt x="1235" y="170"/>
                    </a:lnTo>
                    <a:lnTo>
                      <a:pt x="1285" y="187"/>
                    </a:lnTo>
                    <a:lnTo>
                      <a:pt x="1333" y="204"/>
                    </a:lnTo>
                    <a:lnTo>
                      <a:pt x="1382" y="222"/>
                    </a:lnTo>
                    <a:lnTo>
                      <a:pt x="1431" y="236"/>
                    </a:lnTo>
                    <a:lnTo>
                      <a:pt x="1480" y="247"/>
                    </a:lnTo>
                    <a:lnTo>
                      <a:pt x="1528" y="259"/>
                    </a:lnTo>
                    <a:lnTo>
                      <a:pt x="1575" y="265"/>
                    </a:lnTo>
                    <a:lnTo>
                      <a:pt x="1618" y="271"/>
                    </a:lnTo>
                    <a:lnTo>
                      <a:pt x="1661" y="271"/>
                    </a:lnTo>
                    <a:lnTo>
                      <a:pt x="1698" y="267"/>
                    </a:lnTo>
                    <a:lnTo>
                      <a:pt x="1768" y="259"/>
                    </a:lnTo>
                    <a:lnTo>
                      <a:pt x="1822" y="250"/>
                    </a:lnTo>
                    <a:lnTo>
                      <a:pt x="1868" y="245"/>
                    </a:lnTo>
                    <a:lnTo>
                      <a:pt x="1909" y="241"/>
                    </a:lnTo>
                    <a:lnTo>
                      <a:pt x="1941" y="241"/>
                    </a:lnTo>
                    <a:lnTo>
                      <a:pt x="1969" y="245"/>
                    </a:lnTo>
                    <a:lnTo>
                      <a:pt x="1998" y="250"/>
                    </a:lnTo>
                    <a:lnTo>
                      <a:pt x="2024" y="259"/>
                    </a:lnTo>
                    <a:lnTo>
                      <a:pt x="2050" y="267"/>
                    </a:lnTo>
                    <a:lnTo>
                      <a:pt x="2070" y="276"/>
                    </a:lnTo>
                    <a:lnTo>
                      <a:pt x="2087" y="279"/>
                    </a:lnTo>
                    <a:lnTo>
                      <a:pt x="2102" y="279"/>
                    </a:lnTo>
                    <a:lnTo>
                      <a:pt x="2117" y="276"/>
                    </a:lnTo>
                    <a:lnTo>
                      <a:pt x="2130" y="267"/>
                    </a:lnTo>
                    <a:lnTo>
                      <a:pt x="2147" y="250"/>
                    </a:lnTo>
                    <a:lnTo>
                      <a:pt x="2168" y="230"/>
                    </a:lnTo>
                    <a:lnTo>
                      <a:pt x="2197" y="207"/>
                    </a:lnTo>
                    <a:lnTo>
                      <a:pt x="2237" y="187"/>
                    </a:lnTo>
                    <a:lnTo>
                      <a:pt x="2283" y="172"/>
                    </a:lnTo>
                    <a:lnTo>
                      <a:pt x="2326" y="164"/>
                    </a:lnTo>
                    <a:lnTo>
                      <a:pt x="2364" y="166"/>
                    </a:lnTo>
                    <a:lnTo>
                      <a:pt x="2390" y="178"/>
                    </a:lnTo>
                    <a:lnTo>
                      <a:pt x="2396" y="202"/>
                    </a:lnTo>
                    <a:lnTo>
                      <a:pt x="2379" y="239"/>
                    </a:lnTo>
                    <a:lnTo>
                      <a:pt x="2352" y="279"/>
                    </a:lnTo>
                    <a:lnTo>
                      <a:pt x="2338" y="314"/>
                    </a:lnTo>
                    <a:lnTo>
                      <a:pt x="2329" y="340"/>
                    </a:lnTo>
                    <a:lnTo>
                      <a:pt x="2321" y="359"/>
                    </a:lnTo>
                    <a:lnTo>
                      <a:pt x="2309" y="374"/>
                    </a:lnTo>
                    <a:lnTo>
                      <a:pt x="2289" y="380"/>
                    </a:lnTo>
                    <a:lnTo>
                      <a:pt x="2257" y="380"/>
                    </a:lnTo>
                    <a:lnTo>
                      <a:pt x="2205" y="374"/>
                    </a:lnTo>
                    <a:lnTo>
                      <a:pt x="2154" y="366"/>
                    </a:lnTo>
                    <a:lnTo>
                      <a:pt x="2113" y="359"/>
                    </a:lnTo>
                    <a:lnTo>
                      <a:pt x="2085" y="359"/>
                    </a:lnTo>
                    <a:lnTo>
                      <a:pt x="2061" y="366"/>
                    </a:lnTo>
                    <a:lnTo>
                      <a:pt x="2038" y="383"/>
                    </a:lnTo>
                    <a:lnTo>
                      <a:pt x="2010" y="406"/>
                    </a:lnTo>
                    <a:lnTo>
                      <a:pt x="1975" y="443"/>
                    </a:lnTo>
                    <a:lnTo>
                      <a:pt x="1928" y="490"/>
                    </a:lnTo>
                    <a:lnTo>
                      <a:pt x="1904" y="518"/>
                    </a:lnTo>
                    <a:lnTo>
                      <a:pt x="1877" y="547"/>
                    </a:lnTo>
                    <a:lnTo>
                      <a:pt x="1854" y="578"/>
                    </a:lnTo>
                    <a:lnTo>
                      <a:pt x="1831" y="613"/>
                    </a:lnTo>
                    <a:lnTo>
                      <a:pt x="1805" y="651"/>
                    </a:lnTo>
                    <a:lnTo>
                      <a:pt x="1782" y="691"/>
                    </a:lnTo>
                    <a:lnTo>
                      <a:pt x="1754" y="731"/>
                    </a:lnTo>
                    <a:lnTo>
                      <a:pt x="1724" y="774"/>
                    </a:lnTo>
                    <a:lnTo>
                      <a:pt x="1693" y="817"/>
                    </a:lnTo>
                    <a:lnTo>
                      <a:pt x="1659" y="866"/>
                    </a:lnTo>
                    <a:lnTo>
                      <a:pt x="1618" y="916"/>
                    </a:lnTo>
                    <a:lnTo>
                      <a:pt x="1573" y="965"/>
                    </a:lnTo>
                    <a:lnTo>
                      <a:pt x="1523" y="1019"/>
                    </a:lnTo>
                    <a:lnTo>
                      <a:pt x="1466" y="1074"/>
                    </a:lnTo>
                    <a:lnTo>
                      <a:pt x="1403" y="1131"/>
                    </a:lnTo>
                    <a:lnTo>
                      <a:pt x="1333" y="1189"/>
                    </a:lnTo>
                    <a:lnTo>
                      <a:pt x="1259" y="1238"/>
                    </a:lnTo>
                    <a:lnTo>
                      <a:pt x="1184" y="1270"/>
                    </a:lnTo>
                    <a:lnTo>
                      <a:pt x="1109" y="1281"/>
                    </a:lnTo>
                    <a:lnTo>
                      <a:pt x="1036" y="1281"/>
                    </a:lnTo>
                    <a:lnTo>
                      <a:pt x="962" y="1264"/>
                    </a:lnTo>
                    <a:lnTo>
                      <a:pt x="890" y="1238"/>
                    </a:lnTo>
                    <a:lnTo>
                      <a:pt x="818" y="1201"/>
                    </a:lnTo>
                    <a:lnTo>
                      <a:pt x="752" y="1154"/>
                    </a:lnTo>
                    <a:lnTo>
                      <a:pt x="683" y="1103"/>
                    </a:lnTo>
                    <a:lnTo>
                      <a:pt x="619" y="1049"/>
                    </a:lnTo>
                    <a:lnTo>
                      <a:pt x="559" y="991"/>
                    </a:lnTo>
                    <a:lnTo>
                      <a:pt x="498" y="930"/>
                    </a:lnTo>
                    <a:lnTo>
                      <a:pt x="444" y="873"/>
                    </a:lnTo>
                    <a:lnTo>
                      <a:pt x="395" y="815"/>
                    </a:lnTo>
                    <a:lnTo>
                      <a:pt x="348" y="766"/>
                    </a:lnTo>
                    <a:lnTo>
                      <a:pt x="305" y="720"/>
                    </a:lnTo>
                    <a:lnTo>
                      <a:pt x="264" y="673"/>
                    </a:lnTo>
                    <a:lnTo>
                      <a:pt x="221" y="625"/>
                    </a:lnTo>
                    <a:lnTo>
                      <a:pt x="182" y="570"/>
                    </a:lnTo>
                    <a:lnTo>
                      <a:pt x="141" y="512"/>
                    </a:lnTo>
                    <a:lnTo>
                      <a:pt x="103" y="452"/>
                    </a:lnTo>
                    <a:lnTo>
                      <a:pt x="69" y="394"/>
                    </a:lnTo>
                    <a:lnTo>
                      <a:pt x="40" y="334"/>
                    </a:lnTo>
                    <a:lnTo>
                      <a:pt x="21" y="276"/>
                    </a:lnTo>
                    <a:lnTo>
                      <a:pt x="6" y="222"/>
                    </a:lnTo>
                    <a:lnTo>
                      <a:pt x="0" y="170"/>
                    </a:lnTo>
                    <a:lnTo>
                      <a:pt x="6" y="127"/>
                    </a:lnTo>
                    <a:lnTo>
                      <a:pt x="23" y="89"/>
                    </a:lnTo>
                    <a:lnTo>
                      <a:pt x="55" y="58"/>
                    </a:lnTo>
                    <a:lnTo>
                      <a:pt x="101" y="37"/>
                    </a:lnTo>
                    <a:lnTo>
                      <a:pt x="161" y="28"/>
                    </a:lnTo>
                    <a:lnTo>
                      <a:pt x="240" y="28"/>
                    </a:lnTo>
                    <a:close/>
                  </a:path>
                </a:pathLst>
              </a:custGeom>
              <a:solidFill>
                <a:srgbClr val="680000"/>
              </a:solidFill>
              <a:ln w="9525">
                <a:noFill/>
                <a:round/>
                <a:headEnd/>
                <a:tailEnd/>
              </a:ln>
            </p:spPr>
            <p:txBody>
              <a:bodyPr>
                <a:prstTxWarp prst="textNoShape">
                  <a:avLst/>
                </a:prstTxWarp>
              </a:bodyPr>
              <a:lstStyle/>
              <a:p>
                <a:endParaRPr lang="en-US"/>
              </a:p>
            </p:txBody>
          </p:sp>
          <p:sp>
            <p:nvSpPr>
              <p:cNvPr id="67791" name="Freeform 876"/>
              <p:cNvSpPr>
                <a:spLocks noChangeAspect="1"/>
              </p:cNvSpPr>
              <p:nvPr/>
            </p:nvSpPr>
            <p:spPr bwMode="auto">
              <a:xfrm>
                <a:off x="4035" y="2939"/>
                <a:ext cx="525" cy="309"/>
              </a:xfrm>
              <a:custGeom>
                <a:avLst/>
                <a:gdLst>
                  <a:gd name="T0" fmla="*/ 309 w 2625"/>
                  <a:gd name="T1" fmla="*/ 697 h 1544"/>
                  <a:gd name="T2" fmla="*/ 400 w 2625"/>
                  <a:gd name="T3" fmla="*/ 657 h 1544"/>
                  <a:gd name="T4" fmla="*/ 567 w 2625"/>
                  <a:gd name="T5" fmla="*/ 582 h 1544"/>
                  <a:gd name="T6" fmla="*/ 783 w 2625"/>
                  <a:gd name="T7" fmla="*/ 490 h 1544"/>
                  <a:gd name="T8" fmla="*/ 1019 w 2625"/>
                  <a:gd name="T9" fmla="*/ 389 h 1544"/>
                  <a:gd name="T10" fmla="*/ 1258 w 2625"/>
                  <a:gd name="T11" fmla="*/ 288 h 1544"/>
                  <a:gd name="T12" fmla="*/ 1472 w 2625"/>
                  <a:gd name="T13" fmla="*/ 202 h 1544"/>
                  <a:gd name="T14" fmla="*/ 1636 w 2625"/>
                  <a:gd name="T15" fmla="*/ 142 h 1544"/>
                  <a:gd name="T16" fmla="*/ 1742 w 2625"/>
                  <a:gd name="T17" fmla="*/ 107 h 1544"/>
                  <a:gd name="T18" fmla="*/ 1860 w 2625"/>
                  <a:gd name="T19" fmla="*/ 75 h 1544"/>
                  <a:gd name="T20" fmla="*/ 1990 w 2625"/>
                  <a:gd name="T21" fmla="*/ 47 h 1544"/>
                  <a:gd name="T22" fmla="*/ 2124 w 2625"/>
                  <a:gd name="T23" fmla="*/ 21 h 1544"/>
                  <a:gd name="T24" fmla="*/ 2257 w 2625"/>
                  <a:gd name="T25" fmla="*/ 6 h 1544"/>
                  <a:gd name="T26" fmla="*/ 2378 w 2625"/>
                  <a:gd name="T27" fmla="*/ 0 h 1544"/>
                  <a:gd name="T28" fmla="*/ 2476 w 2625"/>
                  <a:gd name="T29" fmla="*/ 13 h 1544"/>
                  <a:gd name="T30" fmla="*/ 2548 w 2625"/>
                  <a:gd name="T31" fmla="*/ 41 h 1544"/>
                  <a:gd name="T32" fmla="*/ 2597 w 2625"/>
                  <a:gd name="T33" fmla="*/ 110 h 1544"/>
                  <a:gd name="T34" fmla="*/ 2625 w 2625"/>
                  <a:gd name="T35" fmla="*/ 191 h 1544"/>
                  <a:gd name="T36" fmla="*/ 2612 w 2625"/>
                  <a:gd name="T37" fmla="*/ 269 h 1544"/>
                  <a:gd name="T38" fmla="*/ 2545 w 2625"/>
                  <a:gd name="T39" fmla="*/ 369 h 1544"/>
                  <a:gd name="T40" fmla="*/ 2470 w 2625"/>
                  <a:gd name="T41" fmla="*/ 456 h 1544"/>
                  <a:gd name="T42" fmla="*/ 2404 w 2625"/>
                  <a:gd name="T43" fmla="*/ 505 h 1544"/>
                  <a:gd name="T44" fmla="*/ 2304 w 2625"/>
                  <a:gd name="T45" fmla="*/ 568 h 1544"/>
                  <a:gd name="T46" fmla="*/ 2177 w 2625"/>
                  <a:gd name="T47" fmla="*/ 640 h 1544"/>
                  <a:gd name="T48" fmla="*/ 2027 w 2625"/>
                  <a:gd name="T49" fmla="*/ 720 h 1544"/>
                  <a:gd name="T50" fmla="*/ 1860 w 2625"/>
                  <a:gd name="T51" fmla="*/ 807 h 1544"/>
                  <a:gd name="T52" fmla="*/ 1681 w 2625"/>
                  <a:gd name="T53" fmla="*/ 896 h 1544"/>
                  <a:gd name="T54" fmla="*/ 1498 w 2625"/>
                  <a:gd name="T55" fmla="*/ 989 h 1544"/>
                  <a:gd name="T56" fmla="*/ 1307 w 2625"/>
                  <a:gd name="T57" fmla="*/ 1077 h 1544"/>
                  <a:gd name="T58" fmla="*/ 1120 w 2625"/>
                  <a:gd name="T59" fmla="*/ 1167 h 1544"/>
                  <a:gd name="T60" fmla="*/ 942 w 2625"/>
                  <a:gd name="T61" fmla="*/ 1251 h 1544"/>
                  <a:gd name="T62" fmla="*/ 772 w 2625"/>
                  <a:gd name="T63" fmla="*/ 1328 h 1544"/>
                  <a:gd name="T64" fmla="*/ 623 w 2625"/>
                  <a:gd name="T65" fmla="*/ 1397 h 1544"/>
                  <a:gd name="T66" fmla="*/ 492 w 2625"/>
                  <a:gd name="T67" fmla="*/ 1455 h 1544"/>
                  <a:gd name="T68" fmla="*/ 391 w 2625"/>
                  <a:gd name="T69" fmla="*/ 1501 h 1544"/>
                  <a:gd name="T70" fmla="*/ 322 w 2625"/>
                  <a:gd name="T71" fmla="*/ 1530 h 1544"/>
                  <a:gd name="T72" fmla="*/ 265 w 2625"/>
                  <a:gd name="T73" fmla="*/ 1544 h 1544"/>
                  <a:gd name="T74" fmla="*/ 185 w 2625"/>
                  <a:gd name="T75" fmla="*/ 1524 h 1544"/>
                  <a:gd name="T76" fmla="*/ 103 w 2625"/>
                  <a:gd name="T77" fmla="*/ 1464 h 1544"/>
                  <a:gd name="T78" fmla="*/ 41 w 2625"/>
                  <a:gd name="T79" fmla="*/ 1365 h 1544"/>
                  <a:gd name="T80" fmla="*/ 4 w 2625"/>
                  <a:gd name="T81" fmla="*/ 1245 h 1544"/>
                  <a:gd name="T82" fmla="*/ 9 w 2625"/>
                  <a:gd name="T83" fmla="*/ 1103 h 1544"/>
                  <a:gd name="T84" fmla="*/ 69 w 2625"/>
                  <a:gd name="T85" fmla="*/ 948 h 1544"/>
                  <a:gd name="T86" fmla="*/ 199 w 2625"/>
                  <a:gd name="T87" fmla="*/ 784 h 1544"/>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2625"/>
                  <a:gd name="T133" fmla="*/ 0 h 1544"/>
                  <a:gd name="T134" fmla="*/ 2625 w 2625"/>
                  <a:gd name="T135" fmla="*/ 1544 h 1544"/>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2625" h="1544">
                    <a:moveTo>
                      <a:pt x="294" y="703"/>
                    </a:moveTo>
                    <a:lnTo>
                      <a:pt x="309" y="697"/>
                    </a:lnTo>
                    <a:lnTo>
                      <a:pt x="343" y="680"/>
                    </a:lnTo>
                    <a:lnTo>
                      <a:pt x="400" y="657"/>
                    </a:lnTo>
                    <a:lnTo>
                      <a:pt x="479" y="623"/>
                    </a:lnTo>
                    <a:lnTo>
                      <a:pt x="567" y="582"/>
                    </a:lnTo>
                    <a:lnTo>
                      <a:pt x="671" y="539"/>
                    </a:lnTo>
                    <a:lnTo>
                      <a:pt x="783" y="490"/>
                    </a:lnTo>
                    <a:lnTo>
                      <a:pt x="898" y="441"/>
                    </a:lnTo>
                    <a:lnTo>
                      <a:pt x="1019" y="389"/>
                    </a:lnTo>
                    <a:lnTo>
                      <a:pt x="1141" y="338"/>
                    </a:lnTo>
                    <a:lnTo>
                      <a:pt x="1258" y="288"/>
                    </a:lnTo>
                    <a:lnTo>
                      <a:pt x="1367" y="245"/>
                    </a:lnTo>
                    <a:lnTo>
                      <a:pt x="1472" y="202"/>
                    </a:lnTo>
                    <a:lnTo>
                      <a:pt x="1561" y="168"/>
                    </a:lnTo>
                    <a:lnTo>
                      <a:pt x="1636" y="142"/>
                    </a:lnTo>
                    <a:lnTo>
                      <a:pt x="1693" y="121"/>
                    </a:lnTo>
                    <a:lnTo>
                      <a:pt x="1742" y="107"/>
                    </a:lnTo>
                    <a:lnTo>
                      <a:pt x="1799" y="90"/>
                    </a:lnTo>
                    <a:lnTo>
                      <a:pt x="1860" y="75"/>
                    </a:lnTo>
                    <a:lnTo>
                      <a:pt x="1924" y="61"/>
                    </a:lnTo>
                    <a:lnTo>
                      <a:pt x="1990" y="47"/>
                    </a:lnTo>
                    <a:lnTo>
                      <a:pt x="2059" y="32"/>
                    </a:lnTo>
                    <a:lnTo>
                      <a:pt x="2124" y="21"/>
                    </a:lnTo>
                    <a:lnTo>
                      <a:pt x="2191" y="13"/>
                    </a:lnTo>
                    <a:lnTo>
                      <a:pt x="2257" y="6"/>
                    </a:lnTo>
                    <a:lnTo>
                      <a:pt x="2321" y="3"/>
                    </a:lnTo>
                    <a:lnTo>
                      <a:pt x="2378" y="0"/>
                    </a:lnTo>
                    <a:lnTo>
                      <a:pt x="2431" y="3"/>
                    </a:lnTo>
                    <a:lnTo>
                      <a:pt x="2476" y="13"/>
                    </a:lnTo>
                    <a:lnTo>
                      <a:pt x="2517" y="24"/>
                    </a:lnTo>
                    <a:lnTo>
                      <a:pt x="2548" y="41"/>
                    </a:lnTo>
                    <a:lnTo>
                      <a:pt x="2568" y="64"/>
                    </a:lnTo>
                    <a:lnTo>
                      <a:pt x="2597" y="110"/>
                    </a:lnTo>
                    <a:lnTo>
                      <a:pt x="2614" y="150"/>
                    </a:lnTo>
                    <a:lnTo>
                      <a:pt x="2625" y="191"/>
                    </a:lnTo>
                    <a:lnTo>
                      <a:pt x="2623" y="228"/>
                    </a:lnTo>
                    <a:lnTo>
                      <a:pt x="2612" y="269"/>
                    </a:lnTo>
                    <a:lnTo>
                      <a:pt x="2582" y="314"/>
                    </a:lnTo>
                    <a:lnTo>
                      <a:pt x="2545" y="369"/>
                    </a:lnTo>
                    <a:lnTo>
                      <a:pt x="2491" y="435"/>
                    </a:lnTo>
                    <a:lnTo>
                      <a:pt x="2470" y="456"/>
                    </a:lnTo>
                    <a:lnTo>
                      <a:pt x="2442" y="479"/>
                    </a:lnTo>
                    <a:lnTo>
                      <a:pt x="2404" y="505"/>
                    </a:lnTo>
                    <a:lnTo>
                      <a:pt x="2358" y="536"/>
                    </a:lnTo>
                    <a:lnTo>
                      <a:pt x="2304" y="568"/>
                    </a:lnTo>
                    <a:lnTo>
                      <a:pt x="2242" y="602"/>
                    </a:lnTo>
                    <a:lnTo>
                      <a:pt x="2177" y="640"/>
                    </a:lnTo>
                    <a:lnTo>
                      <a:pt x="2105" y="680"/>
                    </a:lnTo>
                    <a:lnTo>
                      <a:pt x="2027" y="720"/>
                    </a:lnTo>
                    <a:lnTo>
                      <a:pt x="1946" y="763"/>
                    </a:lnTo>
                    <a:lnTo>
                      <a:pt x="1860" y="807"/>
                    </a:lnTo>
                    <a:lnTo>
                      <a:pt x="1774" y="850"/>
                    </a:lnTo>
                    <a:lnTo>
                      <a:pt x="1681" y="896"/>
                    </a:lnTo>
                    <a:lnTo>
                      <a:pt x="1589" y="942"/>
                    </a:lnTo>
                    <a:lnTo>
                      <a:pt x="1498" y="989"/>
                    </a:lnTo>
                    <a:lnTo>
                      <a:pt x="1402" y="1034"/>
                    </a:lnTo>
                    <a:lnTo>
                      <a:pt x="1307" y="1077"/>
                    </a:lnTo>
                    <a:lnTo>
                      <a:pt x="1212" y="1124"/>
                    </a:lnTo>
                    <a:lnTo>
                      <a:pt x="1120" y="1167"/>
                    </a:lnTo>
                    <a:lnTo>
                      <a:pt x="1028" y="1210"/>
                    </a:lnTo>
                    <a:lnTo>
                      <a:pt x="942" y="1251"/>
                    </a:lnTo>
                    <a:lnTo>
                      <a:pt x="855" y="1290"/>
                    </a:lnTo>
                    <a:lnTo>
                      <a:pt x="772" y="1328"/>
                    </a:lnTo>
                    <a:lnTo>
                      <a:pt x="694" y="1363"/>
                    </a:lnTo>
                    <a:lnTo>
                      <a:pt x="623" y="1397"/>
                    </a:lnTo>
                    <a:lnTo>
                      <a:pt x="556" y="1426"/>
                    </a:lnTo>
                    <a:lnTo>
                      <a:pt x="492" y="1455"/>
                    </a:lnTo>
                    <a:lnTo>
                      <a:pt x="438" y="1478"/>
                    </a:lnTo>
                    <a:lnTo>
                      <a:pt x="391" y="1501"/>
                    </a:lnTo>
                    <a:lnTo>
                      <a:pt x="352" y="1515"/>
                    </a:lnTo>
                    <a:lnTo>
                      <a:pt x="322" y="1530"/>
                    </a:lnTo>
                    <a:lnTo>
                      <a:pt x="299" y="1539"/>
                    </a:lnTo>
                    <a:lnTo>
                      <a:pt x="265" y="1544"/>
                    </a:lnTo>
                    <a:lnTo>
                      <a:pt x="225" y="1541"/>
                    </a:lnTo>
                    <a:lnTo>
                      <a:pt x="185" y="1524"/>
                    </a:lnTo>
                    <a:lnTo>
                      <a:pt x="144" y="1498"/>
                    </a:lnTo>
                    <a:lnTo>
                      <a:pt x="103" y="1464"/>
                    </a:lnTo>
                    <a:lnTo>
                      <a:pt x="69" y="1417"/>
                    </a:lnTo>
                    <a:lnTo>
                      <a:pt x="41" y="1365"/>
                    </a:lnTo>
                    <a:lnTo>
                      <a:pt x="17" y="1309"/>
                    </a:lnTo>
                    <a:lnTo>
                      <a:pt x="4" y="1245"/>
                    </a:lnTo>
                    <a:lnTo>
                      <a:pt x="0" y="1176"/>
                    </a:lnTo>
                    <a:lnTo>
                      <a:pt x="9" y="1103"/>
                    </a:lnTo>
                    <a:lnTo>
                      <a:pt x="29" y="1026"/>
                    </a:lnTo>
                    <a:lnTo>
                      <a:pt x="69" y="948"/>
                    </a:lnTo>
                    <a:lnTo>
                      <a:pt x="124" y="867"/>
                    </a:lnTo>
                    <a:lnTo>
                      <a:pt x="199" y="784"/>
                    </a:lnTo>
                    <a:lnTo>
                      <a:pt x="294" y="703"/>
                    </a:lnTo>
                    <a:close/>
                  </a:path>
                </a:pathLst>
              </a:custGeom>
              <a:solidFill>
                <a:srgbClr val="CC6D82"/>
              </a:solidFill>
              <a:ln w="9525">
                <a:noFill/>
                <a:round/>
                <a:headEnd/>
                <a:tailEnd/>
              </a:ln>
            </p:spPr>
            <p:txBody>
              <a:bodyPr>
                <a:prstTxWarp prst="textNoShape">
                  <a:avLst/>
                </a:prstTxWarp>
              </a:bodyPr>
              <a:lstStyle/>
              <a:p>
                <a:endParaRPr lang="en-US"/>
              </a:p>
            </p:txBody>
          </p:sp>
          <p:sp>
            <p:nvSpPr>
              <p:cNvPr id="67792" name="Freeform 877"/>
              <p:cNvSpPr>
                <a:spLocks noChangeAspect="1"/>
              </p:cNvSpPr>
              <p:nvPr/>
            </p:nvSpPr>
            <p:spPr bwMode="auto">
              <a:xfrm>
                <a:off x="4009" y="3078"/>
                <a:ext cx="162" cy="178"/>
              </a:xfrm>
              <a:custGeom>
                <a:avLst/>
                <a:gdLst>
                  <a:gd name="T0" fmla="*/ 501 w 808"/>
                  <a:gd name="T1" fmla="*/ 4 h 890"/>
                  <a:gd name="T2" fmla="*/ 489 w 808"/>
                  <a:gd name="T3" fmla="*/ 9 h 890"/>
                  <a:gd name="T4" fmla="*/ 458 w 808"/>
                  <a:gd name="T5" fmla="*/ 21 h 890"/>
                  <a:gd name="T6" fmla="*/ 408 w 808"/>
                  <a:gd name="T7" fmla="*/ 47 h 890"/>
                  <a:gd name="T8" fmla="*/ 351 w 808"/>
                  <a:gd name="T9" fmla="*/ 84 h 890"/>
                  <a:gd name="T10" fmla="*/ 282 w 808"/>
                  <a:gd name="T11" fmla="*/ 133 h 890"/>
                  <a:gd name="T12" fmla="*/ 213 w 808"/>
                  <a:gd name="T13" fmla="*/ 197 h 890"/>
                  <a:gd name="T14" fmla="*/ 146 w 808"/>
                  <a:gd name="T15" fmla="*/ 277 h 890"/>
                  <a:gd name="T16" fmla="*/ 86 w 808"/>
                  <a:gd name="T17" fmla="*/ 372 h 890"/>
                  <a:gd name="T18" fmla="*/ 40 w 808"/>
                  <a:gd name="T19" fmla="*/ 470 h 890"/>
                  <a:gd name="T20" fmla="*/ 11 w 808"/>
                  <a:gd name="T21" fmla="*/ 559 h 890"/>
                  <a:gd name="T22" fmla="*/ 0 w 808"/>
                  <a:gd name="T23" fmla="*/ 634 h 890"/>
                  <a:gd name="T24" fmla="*/ 6 w 808"/>
                  <a:gd name="T25" fmla="*/ 700 h 890"/>
                  <a:gd name="T26" fmla="*/ 26 w 808"/>
                  <a:gd name="T27" fmla="*/ 758 h 890"/>
                  <a:gd name="T28" fmla="*/ 60 w 808"/>
                  <a:gd name="T29" fmla="*/ 804 h 890"/>
                  <a:gd name="T30" fmla="*/ 107 w 808"/>
                  <a:gd name="T31" fmla="*/ 842 h 890"/>
                  <a:gd name="T32" fmla="*/ 167 w 808"/>
                  <a:gd name="T33" fmla="*/ 873 h 890"/>
                  <a:gd name="T34" fmla="*/ 198 w 808"/>
                  <a:gd name="T35" fmla="*/ 885 h 890"/>
                  <a:gd name="T36" fmla="*/ 230 w 808"/>
                  <a:gd name="T37" fmla="*/ 890 h 890"/>
                  <a:gd name="T38" fmla="*/ 264 w 808"/>
                  <a:gd name="T39" fmla="*/ 890 h 890"/>
                  <a:gd name="T40" fmla="*/ 296 w 808"/>
                  <a:gd name="T41" fmla="*/ 887 h 890"/>
                  <a:gd name="T42" fmla="*/ 328 w 808"/>
                  <a:gd name="T43" fmla="*/ 881 h 890"/>
                  <a:gd name="T44" fmla="*/ 357 w 808"/>
                  <a:gd name="T45" fmla="*/ 870 h 890"/>
                  <a:gd name="T46" fmla="*/ 389 w 808"/>
                  <a:gd name="T47" fmla="*/ 859 h 890"/>
                  <a:gd name="T48" fmla="*/ 421 w 808"/>
                  <a:gd name="T49" fmla="*/ 842 h 890"/>
                  <a:gd name="T50" fmla="*/ 449 w 808"/>
                  <a:gd name="T51" fmla="*/ 821 h 890"/>
                  <a:gd name="T52" fmla="*/ 477 w 808"/>
                  <a:gd name="T53" fmla="*/ 799 h 890"/>
                  <a:gd name="T54" fmla="*/ 507 w 808"/>
                  <a:gd name="T55" fmla="*/ 773 h 890"/>
                  <a:gd name="T56" fmla="*/ 535 w 808"/>
                  <a:gd name="T57" fmla="*/ 746 h 890"/>
                  <a:gd name="T58" fmla="*/ 564 w 808"/>
                  <a:gd name="T59" fmla="*/ 717 h 890"/>
                  <a:gd name="T60" fmla="*/ 589 w 808"/>
                  <a:gd name="T61" fmla="*/ 689 h 890"/>
                  <a:gd name="T62" fmla="*/ 615 w 808"/>
                  <a:gd name="T63" fmla="*/ 655 h 890"/>
                  <a:gd name="T64" fmla="*/ 642 w 808"/>
                  <a:gd name="T65" fmla="*/ 623 h 890"/>
                  <a:gd name="T66" fmla="*/ 668 w 808"/>
                  <a:gd name="T67" fmla="*/ 585 h 890"/>
                  <a:gd name="T68" fmla="*/ 694 w 808"/>
                  <a:gd name="T69" fmla="*/ 542 h 890"/>
                  <a:gd name="T70" fmla="*/ 722 w 808"/>
                  <a:gd name="T71" fmla="*/ 496 h 890"/>
                  <a:gd name="T72" fmla="*/ 746 w 808"/>
                  <a:gd name="T73" fmla="*/ 444 h 890"/>
                  <a:gd name="T74" fmla="*/ 769 w 808"/>
                  <a:gd name="T75" fmla="*/ 389 h 890"/>
                  <a:gd name="T76" fmla="*/ 789 w 808"/>
                  <a:gd name="T77" fmla="*/ 335 h 890"/>
                  <a:gd name="T78" fmla="*/ 803 w 808"/>
                  <a:gd name="T79" fmla="*/ 279 h 890"/>
                  <a:gd name="T80" fmla="*/ 808 w 808"/>
                  <a:gd name="T81" fmla="*/ 228 h 890"/>
                  <a:gd name="T82" fmla="*/ 808 w 808"/>
                  <a:gd name="T83" fmla="*/ 176 h 890"/>
                  <a:gd name="T84" fmla="*/ 803 w 808"/>
                  <a:gd name="T85" fmla="*/ 130 h 890"/>
                  <a:gd name="T86" fmla="*/ 783 w 808"/>
                  <a:gd name="T87" fmla="*/ 90 h 890"/>
                  <a:gd name="T88" fmla="*/ 754 w 808"/>
                  <a:gd name="T89" fmla="*/ 55 h 890"/>
                  <a:gd name="T90" fmla="*/ 711 w 808"/>
                  <a:gd name="T91" fmla="*/ 26 h 890"/>
                  <a:gd name="T92" fmla="*/ 656 w 808"/>
                  <a:gd name="T93" fmla="*/ 9 h 890"/>
                  <a:gd name="T94" fmla="*/ 587 w 808"/>
                  <a:gd name="T95" fmla="*/ 0 h 890"/>
                  <a:gd name="T96" fmla="*/ 501 w 808"/>
                  <a:gd name="T97" fmla="*/ 4 h 890"/>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808"/>
                  <a:gd name="T148" fmla="*/ 0 h 890"/>
                  <a:gd name="T149" fmla="*/ 808 w 808"/>
                  <a:gd name="T150" fmla="*/ 890 h 890"/>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808" h="890">
                    <a:moveTo>
                      <a:pt x="501" y="4"/>
                    </a:moveTo>
                    <a:lnTo>
                      <a:pt x="489" y="9"/>
                    </a:lnTo>
                    <a:lnTo>
                      <a:pt x="458" y="21"/>
                    </a:lnTo>
                    <a:lnTo>
                      <a:pt x="408" y="47"/>
                    </a:lnTo>
                    <a:lnTo>
                      <a:pt x="351" y="84"/>
                    </a:lnTo>
                    <a:lnTo>
                      <a:pt x="282" y="133"/>
                    </a:lnTo>
                    <a:lnTo>
                      <a:pt x="213" y="197"/>
                    </a:lnTo>
                    <a:lnTo>
                      <a:pt x="146" y="277"/>
                    </a:lnTo>
                    <a:lnTo>
                      <a:pt x="86" y="372"/>
                    </a:lnTo>
                    <a:lnTo>
                      <a:pt x="40" y="470"/>
                    </a:lnTo>
                    <a:lnTo>
                      <a:pt x="11" y="559"/>
                    </a:lnTo>
                    <a:lnTo>
                      <a:pt x="0" y="634"/>
                    </a:lnTo>
                    <a:lnTo>
                      <a:pt x="6" y="700"/>
                    </a:lnTo>
                    <a:lnTo>
                      <a:pt x="26" y="758"/>
                    </a:lnTo>
                    <a:lnTo>
                      <a:pt x="60" y="804"/>
                    </a:lnTo>
                    <a:lnTo>
                      <a:pt x="107" y="842"/>
                    </a:lnTo>
                    <a:lnTo>
                      <a:pt x="167" y="873"/>
                    </a:lnTo>
                    <a:lnTo>
                      <a:pt x="198" y="885"/>
                    </a:lnTo>
                    <a:lnTo>
                      <a:pt x="230" y="890"/>
                    </a:lnTo>
                    <a:lnTo>
                      <a:pt x="264" y="890"/>
                    </a:lnTo>
                    <a:lnTo>
                      <a:pt x="296" y="887"/>
                    </a:lnTo>
                    <a:lnTo>
                      <a:pt x="328" y="881"/>
                    </a:lnTo>
                    <a:lnTo>
                      <a:pt x="357" y="870"/>
                    </a:lnTo>
                    <a:lnTo>
                      <a:pt x="389" y="859"/>
                    </a:lnTo>
                    <a:lnTo>
                      <a:pt x="421" y="842"/>
                    </a:lnTo>
                    <a:lnTo>
                      <a:pt x="449" y="821"/>
                    </a:lnTo>
                    <a:lnTo>
                      <a:pt x="477" y="799"/>
                    </a:lnTo>
                    <a:lnTo>
                      <a:pt x="507" y="773"/>
                    </a:lnTo>
                    <a:lnTo>
                      <a:pt x="535" y="746"/>
                    </a:lnTo>
                    <a:lnTo>
                      <a:pt x="564" y="717"/>
                    </a:lnTo>
                    <a:lnTo>
                      <a:pt x="589" y="689"/>
                    </a:lnTo>
                    <a:lnTo>
                      <a:pt x="615" y="655"/>
                    </a:lnTo>
                    <a:lnTo>
                      <a:pt x="642" y="623"/>
                    </a:lnTo>
                    <a:lnTo>
                      <a:pt x="668" y="585"/>
                    </a:lnTo>
                    <a:lnTo>
                      <a:pt x="694" y="542"/>
                    </a:lnTo>
                    <a:lnTo>
                      <a:pt x="722" y="496"/>
                    </a:lnTo>
                    <a:lnTo>
                      <a:pt x="746" y="444"/>
                    </a:lnTo>
                    <a:lnTo>
                      <a:pt x="769" y="389"/>
                    </a:lnTo>
                    <a:lnTo>
                      <a:pt x="789" y="335"/>
                    </a:lnTo>
                    <a:lnTo>
                      <a:pt x="803" y="279"/>
                    </a:lnTo>
                    <a:lnTo>
                      <a:pt x="808" y="228"/>
                    </a:lnTo>
                    <a:lnTo>
                      <a:pt x="808" y="176"/>
                    </a:lnTo>
                    <a:lnTo>
                      <a:pt x="803" y="130"/>
                    </a:lnTo>
                    <a:lnTo>
                      <a:pt x="783" y="90"/>
                    </a:lnTo>
                    <a:lnTo>
                      <a:pt x="754" y="55"/>
                    </a:lnTo>
                    <a:lnTo>
                      <a:pt x="711" y="26"/>
                    </a:lnTo>
                    <a:lnTo>
                      <a:pt x="656" y="9"/>
                    </a:lnTo>
                    <a:lnTo>
                      <a:pt x="587" y="0"/>
                    </a:lnTo>
                    <a:lnTo>
                      <a:pt x="501" y="4"/>
                    </a:lnTo>
                    <a:close/>
                  </a:path>
                </a:pathLst>
              </a:custGeom>
              <a:solidFill>
                <a:srgbClr val="930000"/>
              </a:solidFill>
              <a:ln w="9525">
                <a:noFill/>
                <a:round/>
                <a:headEnd/>
                <a:tailEnd/>
              </a:ln>
            </p:spPr>
            <p:txBody>
              <a:bodyPr>
                <a:prstTxWarp prst="textNoShape">
                  <a:avLst/>
                </a:prstTxWarp>
              </a:bodyPr>
              <a:lstStyle/>
              <a:p>
                <a:endParaRPr lang="en-US"/>
              </a:p>
            </p:txBody>
          </p:sp>
          <p:sp>
            <p:nvSpPr>
              <p:cNvPr id="67793" name="Freeform 878"/>
              <p:cNvSpPr>
                <a:spLocks noChangeAspect="1"/>
              </p:cNvSpPr>
              <p:nvPr/>
            </p:nvSpPr>
            <p:spPr bwMode="auto">
              <a:xfrm>
                <a:off x="3601" y="2860"/>
                <a:ext cx="428" cy="272"/>
              </a:xfrm>
              <a:custGeom>
                <a:avLst/>
                <a:gdLst>
                  <a:gd name="T0" fmla="*/ 907 w 2139"/>
                  <a:gd name="T1" fmla="*/ 0 h 1359"/>
                  <a:gd name="T2" fmla="*/ 838 w 2139"/>
                  <a:gd name="T3" fmla="*/ 14 h 1359"/>
                  <a:gd name="T4" fmla="*/ 729 w 2139"/>
                  <a:gd name="T5" fmla="*/ 55 h 1359"/>
                  <a:gd name="T6" fmla="*/ 608 w 2139"/>
                  <a:gd name="T7" fmla="*/ 144 h 1359"/>
                  <a:gd name="T8" fmla="*/ 522 w 2139"/>
                  <a:gd name="T9" fmla="*/ 250 h 1359"/>
                  <a:gd name="T10" fmla="*/ 458 w 2139"/>
                  <a:gd name="T11" fmla="*/ 323 h 1359"/>
                  <a:gd name="T12" fmla="*/ 386 w 2139"/>
                  <a:gd name="T13" fmla="*/ 392 h 1359"/>
                  <a:gd name="T14" fmla="*/ 314 w 2139"/>
                  <a:gd name="T15" fmla="*/ 452 h 1359"/>
                  <a:gd name="T16" fmla="*/ 242 w 2139"/>
                  <a:gd name="T17" fmla="*/ 510 h 1359"/>
                  <a:gd name="T18" fmla="*/ 178 w 2139"/>
                  <a:gd name="T19" fmla="*/ 556 h 1359"/>
                  <a:gd name="T20" fmla="*/ 124 w 2139"/>
                  <a:gd name="T21" fmla="*/ 596 h 1359"/>
                  <a:gd name="T22" fmla="*/ 84 w 2139"/>
                  <a:gd name="T23" fmla="*/ 622 h 1359"/>
                  <a:gd name="T24" fmla="*/ 47 w 2139"/>
                  <a:gd name="T25" fmla="*/ 656 h 1359"/>
                  <a:gd name="T26" fmla="*/ 12 w 2139"/>
                  <a:gd name="T27" fmla="*/ 729 h 1359"/>
                  <a:gd name="T28" fmla="*/ 0 w 2139"/>
                  <a:gd name="T29" fmla="*/ 826 h 1359"/>
                  <a:gd name="T30" fmla="*/ 32 w 2139"/>
                  <a:gd name="T31" fmla="*/ 938 h 1359"/>
                  <a:gd name="T32" fmla="*/ 96 w 2139"/>
                  <a:gd name="T33" fmla="*/ 1026 h 1359"/>
                  <a:gd name="T34" fmla="*/ 170 w 2139"/>
                  <a:gd name="T35" fmla="*/ 1080 h 1359"/>
                  <a:gd name="T36" fmla="*/ 266 w 2139"/>
                  <a:gd name="T37" fmla="*/ 1129 h 1359"/>
                  <a:gd name="T38" fmla="*/ 378 w 2139"/>
                  <a:gd name="T39" fmla="*/ 1170 h 1359"/>
                  <a:gd name="T40" fmla="*/ 501 w 2139"/>
                  <a:gd name="T41" fmla="*/ 1204 h 1359"/>
                  <a:gd name="T42" fmla="*/ 634 w 2139"/>
                  <a:gd name="T43" fmla="*/ 1230 h 1359"/>
                  <a:gd name="T44" fmla="*/ 769 w 2139"/>
                  <a:gd name="T45" fmla="*/ 1244 h 1359"/>
                  <a:gd name="T46" fmla="*/ 902 w 2139"/>
                  <a:gd name="T47" fmla="*/ 1250 h 1359"/>
                  <a:gd name="T48" fmla="*/ 1025 w 2139"/>
                  <a:gd name="T49" fmla="*/ 1244 h 1359"/>
                  <a:gd name="T50" fmla="*/ 1141 w 2139"/>
                  <a:gd name="T51" fmla="*/ 1244 h 1359"/>
                  <a:gd name="T52" fmla="*/ 1244 w 2139"/>
                  <a:gd name="T53" fmla="*/ 1250 h 1359"/>
                  <a:gd name="T54" fmla="*/ 1339 w 2139"/>
                  <a:gd name="T55" fmla="*/ 1258 h 1359"/>
                  <a:gd name="T56" fmla="*/ 1420 w 2139"/>
                  <a:gd name="T57" fmla="*/ 1273 h 1359"/>
                  <a:gd name="T58" fmla="*/ 1494 w 2139"/>
                  <a:gd name="T59" fmla="*/ 1290 h 1359"/>
                  <a:gd name="T60" fmla="*/ 1558 w 2139"/>
                  <a:gd name="T61" fmla="*/ 1310 h 1359"/>
                  <a:gd name="T62" fmla="*/ 1612 w 2139"/>
                  <a:gd name="T63" fmla="*/ 1331 h 1359"/>
                  <a:gd name="T64" fmla="*/ 1687 w 2139"/>
                  <a:gd name="T65" fmla="*/ 1357 h 1359"/>
                  <a:gd name="T66" fmla="*/ 1799 w 2139"/>
                  <a:gd name="T67" fmla="*/ 1353 h 1359"/>
                  <a:gd name="T68" fmla="*/ 1915 w 2139"/>
                  <a:gd name="T69" fmla="*/ 1314 h 1359"/>
                  <a:gd name="T70" fmla="*/ 2013 w 2139"/>
                  <a:gd name="T71" fmla="*/ 1247 h 1359"/>
                  <a:gd name="T72" fmla="*/ 2082 w 2139"/>
                  <a:gd name="T73" fmla="*/ 1166 h 1359"/>
                  <a:gd name="T74" fmla="*/ 2128 w 2139"/>
                  <a:gd name="T75" fmla="*/ 1065 h 1359"/>
                  <a:gd name="T76" fmla="*/ 2134 w 2139"/>
                  <a:gd name="T77" fmla="*/ 951 h 1359"/>
                  <a:gd name="T78" fmla="*/ 2068 w 2139"/>
                  <a:gd name="T79" fmla="*/ 818 h 1359"/>
                  <a:gd name="T80" fmla="*/ 1958 w 2139"/>
                  <a:gd name="T81" fmla="*/ 708 h 1359"/>
                  <a:gd name="T82" fmla="*/ 1849 w 2139"/>
                  <a:gd name="T83" fmla="*/ 611 h 1359"/>
                  <a:gd name="T84" fmla="*/ 1713 w 2139"/>
                  <a:gd name="T85" fmla="*/ 498 h 1359"/>
                  <a:gd name="T86" fmla="*/ 1567 w 2139"/>
                  <a:gd name="T87" fmla="*/ 377 h 1359"/>
                  <a:gd name="T88" fmla="*/ 1408 w 2139"/>
                  <a:gd name="T89" fmla="*/ 259 h 1359"/>
                  <a:gd name="T90" fmla="*/ 1253 w 2139"/>
                  <a:gd name="T91" fmla="*/ 153 h 1359"/>
                  <a:gd name="T92" fmla="*/ 1106 w 2139"/>
                  <a:gd name="T93" fmla="*/ 66 h 1359"/>
                  <a:gd name="T94" fmla="*/ 973 w 2139"/>
                  <a:gd name="T95" fmla="*/ 12 h 135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2139"/>
                  <a:gd name="T145" fmla="*/ 0 h 1359"/>
                  <a:gd name="T146" fmla="*/ 2139 w 2139"/>
                  <a:gd name="T147" fmla="*/ 1359 h 135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2139" h="1359">
                    <a:moveTo>
                      <a:pt x="916" y="0"/>
                    </a:moveTo>
                    <a:lnTo>
                      <a:pt x="907" y="0"/>
                    </a:lnTo>
                    <a:lnTo>
                      <a:pt x="879" y="5"/>
                    </a:lnTo>
                    <a:lnTo>
                      <a:pt x="838" y="14"/>
                    </a:lnTo>
                    <a:lnTo>
                      <a:pt x="786" y="29"/>
                    </a:lnTo>
                    <a:lnTo>
                      <a:pt x="729" y="55"/>
                    </a:lnTo>
                    <a:lnTo>
                      <a:pt x="668" y="92"/>
                    </a:lnTo>
                    <a:lnTo>
                      <a:pt x="608" y="144"/>
                    </a:lnTo>
                    <a:lnTo>
                      <a:pt x="550" y="213"/>
                    </a:lnTo>
                    <a:lnTo>
                      <a:pt x="522" y="250"/>
                    </a:lnTo>
                    <a:lnTo>
                      <a:pt x="490" y="288"/>
                    </a:lnTo>
                    <a:lnTo>
                      <a:pt x="458" y="323"/>
                    </a:lnTo>
                    <a:lnTo>
                      <a:pt x="423" y="357"/>
                    </a:lnTo>
                    <a:lnTo>
                      <a:pt x="386" y="392"/>
                    </a:lnTo>
                    <a:lnTo>
                      <a:pt x="352" y="424"/>
                    </a:lnTo>
                    <a:lnTo>
                      <a:pt x="314" y="452"/>
                    </a:lnTo>
                    <a:lnTo>
                      <a:pt x="279" y="481"/>
                    </a:lnTo>
                    <a:lnTo>
                      <a:pt x="242" y="510"/>
                    </a:lnTo>
                    <a:lnTo>
                      <a:pt x="210" y="532"/>
                    </a:lnTo>
                    <a:lnTo>
                      <a:pt x="178" y="556"/>
                    </a:lnTo>
                    <a:lnTo>
                      <a:pt x="150" y="576"/>
                    </a:lnTo>
                    <a:lnTo>
                      <a:pt x="124" y="596"/>
                    </a:lnTo>
                    <a:lnTo>
                      <a:pt x="101" y="611"/>
                    </a:lnTo>
                    <a:lnTo>
                      <a:pt x="84" y="622"/>
                    </a:lnTo>
                    <a:lnTo>
                      <a:pt x="70" y="633"/>
                    </a:lnTo>
                    <a:lnTo>
                      <a:pt x="47" y="656"/>
                    </a:lnTo>
                    <a:lnTo>
                      <a:pt x="29" y="688"/>
                    </a:lnTo>
                    <a:lnTo>
                      <a:pt x="12" y="729"/>
                    </a:lnTo>
                    <a:lnTo>
                      <a:pt x="0" y="775"/>
                    </a:lnTo>
                    <a:lnTo>
                      <a:pt x="0" y="826"/>
                    </a:lnTo>
                    <a:lnTo>
                      <a:pt x="10" y="882"/>
                    </a:lnTo>
                    <a:lnTo>
                      <a:pt x="32" y="938"/>
                    </a:lnTo>
                    <a:lnTo>
                      <a:pt x="70" y="996"/>
                    </a:lnTo>
                    <a:lnTo>
                      <a:pt x="96" y="1026"/>
                    </a:lnTo>
                    <a:lnTo>
                      <a:pt x="130" y="1054"/>
                    </a:lnTo>
                    <a:lnTo>
                      <a:pt x="170" y="1080"/>
                    </a:lnTo>
                    <a:lnTo>
                      <a:pt x="217" y="1103"/>
                    </a:lnTo>
                    <a:lnTo>
                      <a:pt x="266" y="1129"/>
                    </a:lnTo>
                    <a:lnTo>
                      <a:pt x="320" y="1149"/>
                    </a:lnTo>
                    <a:lnTo>
                      <a:pt x="378" y="1170"/>
                    </a:lnTo>
                    <a:lnTo>
                      <a:pt x="438" y="1187"/>
                    </a:lnTo>
                    <a:lnTo>
                      <a:pt x="501" y="1204"/>
                    </a:lnTo>
                    <a:lnTo>
                      <a:pt x="567" y="1218"/>
                    </a:lnTo>
                    <a:lnTo>
                      <a:pt x="634" y="1230"/>
                    </a:lnTo>
                    <a:lnTo>
                      <a:pt x="700" y="1239"/>
                    </a:lnTo>
                    <a:lnTo>
                      <a:pt x="769" y="1244"/>
                    </a:lnTo>
                    <a:lnTo>
                      <a:pt x="836" y="1247"/>
                    </a:lnTo>
                    <a:lnTo>
                      <a:pt x="902" y="1250"/>
                    </a:lnTo>
                    <a:lnTo>
                      <a:pt x="965" y="1247"/>
                    </a:lnTo>
                    <a:lnTo>
                      <a:pt x="1025" y="1244"/>
                    </a:lnTo>
                    <a:lnTo>
                      <a:pt x="1086" y="1244"/>
                    </a:lnTo>
                    <a:lnTo>
                      <a:pt x="1141" y="1244"/>
                    </a:lnTo>
                    <a:lnTo>
                      <a:pt x="1195" y="1244"/>
                    </a:lnTo>
                    <a:lnTo>
                      <a:pt x="1244" y="1250"/>
                    </a:lnTo>
                    <a:lnTo>
                      <a:pt x="1293" y="1252"/>
                    </a:lnTo>
                    <a:lnTo>
                      <a:pt x="1339" y="1258"/>
                    </a:lnTo>
                    <a:lnTo>
                      <a:pt x="1380" y="1264"/>
                    </a:lnTo>
                    <a:lnTo>
                      <a:pt x="1420" y="1273"/>
                    </a:lnTo>
                    <a:lnTo>
                      <a:pt x="1457" y="1282"/>
                    </a:lnTo>
                    <a:lnTo>
                      <a:pt x="1494" y="1290"/>
                    </a:lnTo>
                    <a:lnTo>
                      <a:pt x="1526" y="1299"/>
                    </a:lnTo>
                    <a:lnTo>
                      <a:pt x="1558" y="1310"/>
                    </a:lnTo>
                    <a:lnTo>
                      <a:pt x="1586" y="1322"/>
                    </a:lnTo>
                    <a:lnTo>
                      <a:pt x="1612" y="1331"/>
                    </a:lnTo>
                    <a:lnTo>
                      <a:pt x="1638" y="1342"/>
                    </a:lnTo>
                    <a:lnTo>
                      <a:pt x="1687" y="1357"/>
                    </a:lnTo>
                    <a:lnTo>
                      <a:pt x="1743" y="1359"/>
                    </a:lnTo>
                    <a:lnTo>
                      <a:pt x="1799" y="1353"/>
                    </a:lnTo>
                    <a:lnTo>
                      <a:pt x="1857" y="1336"/>
                    </a:lnTo>
                    <a:lnTo>
                      <a:pt x="1915" y="1314"/>
                    </a:lnTo>
                    <a:lnTo>
                      <a:pt x="1967" y="1282"/>
                    </a:lnTo>
                    <a:lnTo>
                      <a:pt x="2013" y="1247"/>
                    </a:lnTo>
                    <a:lnTo>
                      <a:pt x="2050" y="1209"/>
                    </a:lnTo>
                    <a:lnTo>
                      <a:pt x="2082" y="1166"/>
                    </a:lnTo>
                    <a:lnTo>
                      <a:pt x="2108" y="1120"/>
                    </a:lnTo>
                    <a:lnTo>
                      <a:pt x="2128" y="1065"/>
                    </a:lnTo>
                    <a:lnTo>
                      <a:pt x="2139" y="1011"/>
                    </a:lnTo>
                    <a:lnTo>
                      <a:pt x="2134" y="951"/>
                    </a:lnTo>
                    <a:lnTo>
                      <a:pt x="2111" y="884"/>
                    </a:lnTo>
                    <a:lnTo>
                      <a:pt x="2068" y="818"/>
                    </a:lnTo>
                    <a:lnTo>
                      <a:pt x="2001" y="746"/>
                    </a:lnTo>
                    <a:lnTo>
                      <a:pt x="1958" y="708"/>
                    </a:lnTo>
                    <a:lnTo>
                      <a:pt x="1906" y="663"/>
                    </a:lnTo>
                    <a:lnTo>
                      <a:pt x="1849" y="611"/>
                    </a:lnTo>
                    <a:lnTo>
                      <a:pt x="1782" y="556"/>
                    </a:lnTo>
                    <a:lnTo>
                      <a:pt x="1713" y="498"/>
                    </a:lnTo>
                    <a:lnTo>
                      <a:pt x="1642" y="437"/>
                    </a:lnTo>
                    <a:lnTo>
                      <a:pt x="1567" y="377"/>
                    </a:lnTo>
                    <a:lnTo>
                      <a:pt x="1489" y="317"/>
                    </a:lnTo>
                    <a:lnTo>
                      <a:pt x="1408" y="259"/>
                    </a:lnTo>
                    <a:lnTo>
                      <a:pt x="1330" y="205"/>
                    </a:lnTo>
                    <a:lnTo>
                      <a:pt x="1253" y="153"/>
                    </a:lnTo>
                    <a:lnTo>
                      <a:pt x="1178" y="106"/>
                    </a:lnTo>
                    <a:lnTo>
                      <a:pt x="1106" y="66"/>
                    </a:lnTo>
                    <a:lnTo>
                      <a:pt x="1037" y="35"/>
                    </a:lnTo>
                    <a:lnTo>
                      <a:pt x="973" y="12"/>
                    </a:lnTo>
                    <a:lnTo>
                      <a:pt x="916" y="0"/>
                    </a:lnTo>
                    <a:close/>
                  </a:path>
                </a:pathLst>
              </a:custGeom>
              <a:solidFill>
                <a:srgbClr val="C60C47"/>
              </a:solidFill>
              <a:ln w="9525">
                <a:noFill/>
                <a:round/>
                <a:headEnd/>
                <a:tailEnd/>
              </a:ln>
            </p:spPr>
            <p:txBody>
              <a:bodyPr>
                <a:prstTxWarp prst="textNoShape">
                  <a:avLst/>
                </a:prstTxWarp>
              </a:bodyPr>
              <a:lstStyle/>
              <a:p>
                <a:endParaRPr lang="en-US"/>
              </a:p>
            </p:txBody>
          </p:sp>
          <p:sp>
            <p:nvSpPr>
              <p:cNvPr id="67794" name="Freeform 879"/>
              <p:cNvSpPr>
                <a:spLocks noChangeAspect="1"/>
              </p:cNvSpPr>
              <p:nvPr/>
            </p:nvSpPr>
            <p:spPr bwMode="auto">
              <a:xfrm>
                <a:off x="3714" y="2886"/>
                <a:ext cx="176" cy="105"/>
              </a:xfrm>
              <a:custGeom>
                <a:avLst/>
                <a:gdLst>
                  <a:gd name="T0" fmla="*/ 312 w 879"/>
                  <a:gd name="T1" fmla="*/ 6 h 526"/>
                  <a:gd name="T2" fmla="*/ 297 w 879"/>
                  <a:gd name="T3" fmla="*/ 8 h 526"/>
                  <a:gd name="T4" fmla="*/ 256 w 879"/>
                  <a:gd name="T5" fmla="*/ 23 h 526"/>
                  <a:gd name="T6" fmla="*/ 202 w 879"/>
                  <a:gd name="T7" fmla="*/ 43 h 526"/>
                  <a:gd name="T8" fmla="*/ 142 w 879"/>
                  <a:gd name="T9" fmla="*/ 71 h 526"/>
                  <a:gd name="T10" fmla="*/ 81 w 879"/>
                  <a:gd name="T11" fmla="*/ 109 h 526"/>
                  <a:gd name="T12" fmla="*/ 32 w 879"/>
                  <a:gd name="T13" fmla="*/ 155 h 526"/>
                  <a:gd name="T14" fmla="*/ 4 w 879"/>
                  <a:gd name="T15" fmla="*/ 210 h 526"/>
                  <a:gd name="T16" fmla="*/ 0 w 879"/>
                  <a:gd name="T17" fmla="*/ 277 h 526"/>
                  <a:gd name="T18" fmla="*/ 15 w 879"/>
                  <a:gd name="T19" fmla="*/ 342 h 526"/>
                  <a:gd name="T20" fmla="*/ 26 w 879"/>
                  <a:gd name="T21" fmla="*/ 402 h 526"/>
                  <a:gd name="T22" fmla="*/ 35 w 879"/>
                  <a:gd name="T23" fmla="*/ 451 h 526"/>
                  <a:gd name="T24" fmla="*/ 50 w 879"/>
                  <a:gd name="T25" fmla="*/ 489 h 526"/>
                  <a:gd name="T26" fmla="*/ 67 w 879"/>
                  <a:gd name="T27" fmla="*/ 512 h 526"/>
                  <a:gd name="T28" fmla="*/ 90 w 879"/>
                  <a:gd name="T29" fmla="*/ 524 h 526"/>
                  <a:gd name="T30" fmla="*/ 118 w 879"/>
                  <a:gd name="T31" fmla="*/ 518 h 526"/>
                  <a:gd name="T32" fmla="*/ 159 w 879"/>
                  <a:gd name="T33" fmla="*/ 495 h 526"/>
                  <a:gd name="T34" fmla="*/ 202 w 879"/>
                  <a:gd name="T35" fmla="*/ 464 h 526"/>
                  <a:gd name="T36" fmla="*/ 245 w 879"/>
                  <a:gd name="T37" fmla="*/ 432 h 526"/>
                  <a:gd name="T38" fmla="*/ 286 w 879"/>
                  <a:gd name="T39" fmla="*/ 406 h 526"/>
                  <a:gd name="T40" fmla="*/ 329 w 879"/>
                  <a:gd name="T41" fmla="*/ 382 h 526"/>
                  <a:gd name="T42" fmla="*/ 375 w 879"/>
                  <a:gd name="T43" fmla="*/ 371 h 526"/>
                  <a:gd name="T44" fmla="*/ 424 w 879"/>
                  <a:gd name="T45" fmla="*/ 371 h 526"/>
                  <a:gd name="T46" fmla="*/ 479 w 879"/>
                  <a:gd name="T47" fmla="*/ 382 h 526"/>
                  <a:gd name="T48" fmla="*/ 542 w 879"/>
                  <a:gd name="T49" fmla="*/ 408 h 526"/>
                  <a:gd name="T50" fmla="*/ 606 w 879"/>
                  <a:gd name="T51" fmla="*/ 443 h 526"/>
                  <a:gd name="T52" fmla="*/ 660 w 879"/>
                  <a:gd name="T53" fmla="*/ 472 h 526"/>
                  <a:gd name="T54" fmla="*/ 706 w 879"/>
                  <a:gd name="T55" fmla="*/ 498 h 526"/>
                  <a:gd name="T56" fmla="*/ 750 w 879"/>
                  <a:gd name="T57" fmla="*/ 515 h 526"/>
                  <a:gd name="T58" fmla="*/ 784 w 879"/>
                  <a:gd name="T59" fmla="*/ 526 h 526"/>
                  <a:gd name="T60" fmla="*/ 815 w 879"/>
                  <a:gd name="T61" fmla="*/ 526 h 526"/>
                  <a:gd name="T62" fmla="*/ 841 w 879"/>
                  <a:gd name="T63" fmla="*/ 518 h 526"/>
                  <a:gd name="T64" fmla="*/ 867 w 879"/>
                  <a:gd name="T65" fmla="*/ 495 h 526"/>
                  <a:gd name="T66" fmla="*/ 875 w 879"/>
                  <a:gd name="T67" fmla="*/ 475 h 526"/>
                  <a:gd name="T68" fmla="*/ 879 w 879"/>
                  <a:gd name="T69" fmla="*/ 449 h 526"/>
                  <a:gd name="T70" fmla="*/ 875 w 879"/>
                  <a:gd name="T71" fmla="*/ 417 h 526"/>
                  <a:gd name="T72" fmla="*/ 867 w 879"/>
                  <a:gd name="T73" fmla="*/ 376 h 526"/>
                  <a:gd name="T74" fmla="*/ 850 w 879"/>
                  <a:gd name="T75" fmla="*/ 337 h 526"/>
                  <a:gd name="T76" fmla="*/ 827 w 879"/>
                  <a:gd name="T77" fmla="*/ 290 h 526"/>
                  <a:gd name="T78" fmla="*/ 801 w 879"/>
                  <a:gd name="T79" fmla="*/ 245 h 526"/>
                  <a:gd name="T80" fmla="*/ 767 w 879"/>
                  <a:gd name="T81" fmla="*/ 198 h 526"/>
                  <a:gd name="T82" fmla="*/ 726 w 879"/>
                  <a:gd name="T83" fmla="*/ 155 h 526"/>
                  <a:gd name="T84" fmla="*/ 683 w 879"/>
                  <a:gd name="T85" fmla="*/ 114 h 526"/>
                  <a:gd name="T86" fmla="*/ 634 w 879"/>
                  <a:gd name="T87" fmla="*/ 77 h 526"/>
                  <a:gd name="T88" fmla="*/ 579 w 879"/>
                  <a:gd name="T89" fmla="*/ 45 h 526"/>
                  <a:gd name="T90" fmla="*/ 519 w 879"/>
                  <a:gd name="T91" fmla="*/ 23 h 526"/>
                  <a:gd name="T92" fmla="*/ 453 w 879"/>
                  <a:gd name="T93" fmla="*/ 6 h 526"/>
                  <a:gd name="T94" fmla="*/ 387 w 879"/>
                  <a:gd name="T95" fmla="*/ 0 h 526"/>
                  <a:gd name="T96" fmla="*/ 312 w 879"/>
                  <a:gd name="T97" fmla="*/ 6 h 52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879"/>
                  <a:gd name="T148" fmla="*/ 0 h 526"/>
                  <a:gd name="T149" fmla="*/ 879 w 879"/>
                  <a:gd name="T150" fmla="*/ 526 h 52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879" h="526">
                    <a:moveTo>
                      <a:pt x="312" y="6"/>
                    </a:moveTo>
                    <a:lnTo>
                      <a:pt x="297" y="8"/>
                    </a:lnTo>
                    <a:lnTo>
                      <a:pt x="256" y="23"/>
                    </a:lnTo>
                    <a:lnTo>
                      <a:pt x="202" y="43"/>
                    </a:lnTo>
                    <a:lnTo>
                      <a:pt x="142" y="71"/>
                    </a:lnTo>
                    <a:lnTo>
                      <a:pt x="81" y="109"/>
                    </a:lnTo>
                    <a:lnTo>
                      <a:pt x="32" y="155"/>
                    </a:lnTo>
                    <a:lnTo>
                      <a:pt x="4" y="210"/>
                    </a:lnTo>
                    <a:lnTo>
                      <a:pt x="0" y="277"/>
                    </a:lnTo>
                    <a:lnTo>
                      <a:pt x="15" y="342"/>
                    </a:lnTo>
                    <a:lnTo>
                      <a:pt x="26" y="402"/>
                    </a:lnTo>
                    <a:lnTo>
                      <a:pt x="35" y="451"/>
                    </a:lnTo>
                    <a:lnTo>
                      <a:pt x="50" y="489"/>
                    </a:lnTo>
                    <a:lnTo>
                      <a:pt x="67" y="512"/>
                    </a:lnTo>
                    <a:lnTo>
                      <a:pt x="90" y="524"/>
                    </a:lnTo>
                    <a:lnTo>
                      <a:pt x="118" y="518"/>
                    </a:lnTo>
                    <a:lnTo>
                      <a:pt x="159" y="495"/>
                    </a:lnTo>
                    <a:lnTo>
                      <a:pt x="202" y="464"/>
                    </a:lnTo>
                    <a:lnTo>
                      <a:pt x="245" y="432"/>
                    </a:lnTo>
                    <a:lnTo>
                      <a:pt x="286" y="406"/>
                    </a:lnTo>
                    <a:lnTo>
                      <a:pt x="329" y="382"/>
                    </a:lnTo>
                    <a:lnTo>
                      <a:pt x="375" y="371"/>
                    </a:lnTo>
                    <a:lnTo>
                      <a:pt x="424" y="371"/>
                    </a:lnTo>
                    <a:lnTo>
                      <a:pt x="479" y="382"/>
                    </a:lnTo>
                    <a:lnTo>
                      <a:pt x="542" y="408"/>
                    </a:lnTo>
                    <a:lnTo>
                      <a:pt x="606" y="443"/>
                    </a:lnTo>
                    <a:lnTo>
                      <a:pt x="660" y="472"/>
                    </a:lnTo>
                    <a:lnTo>
                      <a:pt x="706" y="498"/>
                    </a:lnTo>
                    <a:lnTo>
                      <a:pt x="750" y="515"/>
                    </a:lnTo>
                    <a:lnTo>
                      <a:pt x="784" y="526"/>
                    </a:lnTo>
                    <a:lnTo>
                      <a:pt x="815" y="526"/>
                    </a:lnTo>
                    <a:lnTo>
                      <a:pt x="841" y="518"/>
                    </a:lnTo>
                    <a:lnTo>
                      <a:pt x="867" y="495"/>
                    </a:lnTo>
                    <a:lnTo>
                      <a:pt x="875" y="475"/>
                    </a:lnTo>
                    <a:lnTo>
                      <a:pt x="879" y="449"/>
                    </a:lnTo>
                    <a:lnTo>
                      <a:pt x="875" y="417"/>
                    </a:lnTo>
                    <a:lnTo>
                      <a:pt x="867" y="376"/>
                    </a:lnTo>
                    <a:lnTo>
                      <a:pt x="850" y="337"/>
                    </a:lnTo>
                    <a:lnTo>
                      <a:pt x="827" y="290"/>
                    </a:lnTo>
                    <a:lnTo>
                      <a:pt x="801" y="245"/>
                    </a:lnTo>
                    <a:lnTo>
                      <a:pt x="767" y="198"/>
                    </a:lnTo>
                    <a:lnTo>
                      <a:pt x="726" y="155"/>
                    </a:lnTo>
                    <a:lnTo>
                      <a:pt x="683" y="114"/>
                    </a:lnTo>
                    <a:lnTo>
                      <a:pt x="634" y="77"/>
                    </a:lnTo>
                    <a:lnTo>
                      <a:pt x="579" y="45"/>
                    </a:lnTo>
                    <a:lnTo>
                      <a:pt x="519" y="23"/>
                    </a:lnTo>
                    <a:lnTo>
                      <a:pt x="453" y="6"/>
                    </a:lnTo>
                    <a:lnTo>
                      <a:pt x="387" y="0"/>
                    </a:lnTo>
                    <a:lnTo>
                      <a:pt x="312" y="6"/>
                    </a:lnTo>
                    <a:close/>
                  </a:path>
                </a:pathLst>
              </a:custGeom>
              <a:solidFill>
                <a:srgbClr val="E0597C"/>
              </a:solidFill>
              <a:ln w="9525">
                <a:noFill/>
                <a:round/>
                <a:headEnd/>
                <a:tailEnd/>
              </a:ln>
            </p:spPr>
            <p:txBody>
              <a:bodyPr>
                <a:prstTxWarp prst="textNoShape">
                  <a:avLst/>
                </a:prstTxWarp>
              </a:bodyPr>
              <a:lstStyle/>
              <a:p>
                <a:endParaRPr lang="en-US"/>
              </a:p>
            </p:txBody>
          </p:sp>
          <p:sp>
            <p:nvSpPr>
              <p:cNvPr id="67795" name="Freeform 880"/>
              <p:cNvSpPr>
                <a:spLocks noChangeAspect="1"/>
              </p:cNvSpPr>
              <p:nvPr/>
            </p:nvSpPr>
            <p:spPr bwMode="auto">
              <a:xfrm>
                <a:off x="3898" y="2996"/>
                <a:ext cx="120" cy="108"/>
              </a:xfrm>
              <a:custGeom>
                <a:avLst/>
                <a:gdLst>
                  <a:gd name="T0" fmla="*/ 196 w 602"/>
                  <a:gd name="T1" fmla="*/ 17 h 538"/>
                  <a:gd name="T2" fmla="*/ 182 w 602"/>
                  <a:gd name="T3" fmla="*/ 20 h 538"/>
                  <a:gd name="T4" fmla="*/ 150 w 602"/>
                  <a:gd name="T5" fmla="*/ 32 h 538"/>
                  <a:gd name="T6" fmla="*/ 107 w 602"/>
                  <a:gd name="T7" fmla="*/ 52 h 538"/>
                  <a:gd name="T8" fmla="*/ 60 w 602"/>
                  <a:gd name="T9" fmla="*/ 75 h 538"/>
                  <a:gd name="T10" fmla="*/ 21 w 602"/>
                  <a:gd name="T11" fmla="*/ 106 h 538"/>
                  <a:gd name="T12" fmla="*/ 0 w 602"/>
                  <a:gd name="T13" fmla="*/ 140 h 538"/>
                  <a:gd name="T14" fmla="*/ 4 w 602"/>
                  <a:gd name="T15" fmla="*/ 178 h 538"/>
                  <a:gd name="T16" fmla="*/ 41 w 602"/>
                  <a:gd name="T17" fmla="*/ 221 h 538"/>
                  <a:gd name="T18" fmla="*/ 90 w 602"/>
                  <a:gd name="T19" fmla="*/ 262 h 538"/>
                  <a:gd name="T20" fmla="*/ 121 w 602"/>
                  <a:gd name="T21" fmla="*/ 293 h 538"/>
                  <a:gd name="T22" fmla="*/ 141 w 602"/>
                  <a:gd name="T23" fmla="*/ 320 h 538"/>
                  <a:gd name="T24" fmla="*/ 148 w 602"/>
                  <a:gd name="T25" fmla="*/ 342 h 538"/>
                  <a:gd name="T26" fmla="*/ 141 w 602"/>
                  <a:gd name="T27" fmla="*/ 359 h 538"/>
                  <a:gd name="T28" fmla="*/ 129 w 602"/>
                  <a:gd name="T29" fmla="*/ 374 h 538"/>
                  <a:gd name="T30" fmla="*/ 110 w 602"/>
                  <a:gd name="T31" fmla="*/ 389 h 538"/>
                  <a:gd name="T32" fmla="*/ 86 w 602"/>
                  <a:gd name="T33" fmla="*/ 402 h 538"/>
                  <a:gd name="T34" fmla="*/ 64 w 602"/>
                  <a:gd name="T35" fmla="*/ 420 h 538"/>
                  <a:gd name="T36" fmla="*/ 47 w 602"/>
                  <a:gd name="T37" fmla="*/ 443 h 538"/>
                  <a:gd name="T38" fmla="*/ 38 w 602"/>
                  <a:gd name="T39" fmla="*/ 469 h 538"/>
                  <a:gd name="T40" fmla="*/ 38 w 602"/>
                  <a:gd name="T41" fmla="*/ 495 h 538"/>
                  <a:gd name="T42" fmla="*/ 49 w 602"/>
                  <a:gd name="T43" fmla="*/ 515 h 538"/>
                  <a:gd name="T44" fmla="*/ 72 w 602"/>
                  <a:gd name="T45" fmla="*/ 533 h 538"/>
                  <a:gd name="T46" fmla="*/ 112 w 602"/>
                  <a:gd name="T47" fmla="*/ 538 h 538"/>
                  <a:gd name="T48" fmla="*/ 167 w 602"/>
                  <a:gd name="T49" fmla="*/ 533 h 538"/>
                  <a:gd name="T50" fmla="*/ 202 w 602"/>
                  <a:gd name="T51" fmla="*/ 527 h 538"/>
                  <a:gd name="T52" fmla="*/ 239 w 602"/>
                  <a:gd name="T53" fmla="*/ 521 h 538"/>
                  <a:gd name="T54" fmla="*/ 279 w 602"/>
                  <a:gd name="T55" fmla="*/ 512 h 538"/>
                  <a:gd name="T56" fmla="*/ 320 w 602"/>
                  <a:gd name="T57" fmla="*/ 503 h 538"/>
                  <a:gd name="T58" fmla="*/ 363 w 602"/>
                  <a:gd name="T59" fmla="*/ 495 h 538"/>
                  <a:gd name="T60" fmla="*/ 404 w 602"/>
                  <a:gd name="T61" fmla="*/ 484 h 538"/>
                  <a:gd name="T62" fmla="*/ 443 w 602"/>
                  <a:gd name="T63" fmla="*/ 472 h 538"/>
                  <a:gd name="T64" fmla="*/ 484 w 602"/>
                  <a:gd name="T65" fmla="*/ 458 h 538"/>
                  <a:gd name="T66" fmla="*/ 518 w 602"/>
                  <a:gd name="T67" fmla="*/ 443 h 538"/>
                  <a:gd name="T68" fmla="*/ 548 w 602"/>
                  <a:gd name="T69" fmla="*/ 426 h 538"/>
                  <a:gd name="T70" fmla="*/ 570 w 602"/>
                  <a:gd name="T71" fmla="*/ 408 h 538"/>
                  <a:gd name="T72" fmla="*/ 591 w 602"/>
                  <a:gd name="T73" fmla="*/ 389 h 538"/>
                  <a:gd name="T74" fmla="*/ 599 w 602"/>
                  <a:gd name="T75" fmla="*/ 363 h 538"/>
                  <a:gd name="T76" fmla="*/ 602 w 602"/>
                  <a:gd name="T77" fmla="*/ 340 h 538"/>
                  <a:gd name="T78" fmla="*/ 593 w 602"/>
                  <a:gd name="T79" fmla="*/ 311 h 538"/>
                  <a:gd name="T80" fmla="*/ 576 w 602"/>
                  <a:gd name="T81" fmla="*/ 279 h 538"/>
                  <a:gd name="T82" fmla="*/ 530 w 602"/>
                  <a:gd name="T83" fmla="*/ 215 h 538"/>
                  <a:gd name="T84" fmla="*/ 481 w 602"/>
                  <a:gd name="T85" fmla="*/ 155 h 538"/>
                  <a:gd name="T86" fmla="*/ 435 w 602"/>
                  <a:gd name="T87" fmla="*/ 101 h 538"/>
                  <a:gd name="T88" fmla="*/ 386 w 602"/>
                  <a:gd name="T89" fmla="*/ 54 h 538"/>
                  <a:gd name="T90" fmla="*/ 340 w 602"/>
                  <a:gd name="T91" fmla="*/ 23 h 538"/>
                  <a:gd name="T92" fmla="*/ 291 w 602"/>
                  <a:gd name="T93" fmla="*/ 2 h 538"/>
                  <a:gd name="T94" fmla="*/ 245 w 602"/>
                  <a:gd name="T95" fmla="*/ 0 h 538"/>
                  <a:gd name="T96" fmla="*/ 196 w 602"/>
                  <a:gd name="T97" fmla="*/ 17 h 53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602"/>
                  <a:gd name="T148" fmla="*/ 0 h 538"/>
                  <a:gd name="T149" fmla="*/ 602 w 602"/>
                  <a:gd name="T150" fmla="*/ 538 h 538"/>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602" h="538">
                    <a:moveTo>
                      <a:pt x="196" y="17"/>
                    </a:moveTo>
                    <a:lnTo>
                      <a:pt x="182" y="20"/>
                    </a:lnTo>
                    <a:lnTo>
                      <a:pt x="150" y="32"/>
                    </a:lnTo>
                    <a:lnTo>
                      <a:pt x="107" y="52"/>
                    </a:lnTo>
                    <a:lnTo>
                      <a:pt x="60" y="75"/>
                    </a:lnTo>
                    <a:lnTo>
                      <a:pt x="21" y="106"/>
                    </a:lnTo>
                    <a:lnTo>
                      <a:pt x="0" y="140"/>
                    </a:lnTo>
                    <a:lnTo>
                      <a:pt x="4" y="178"/>
                    </a:lnTo>
                    <a:lnTo>
                      <a:pt x="41" y="221"/>
                    </a:lnTo>
                    <a:lnTo>
                      <a:pt x="90" y="262"/>
                    </a:lnTo>
                    <a:lnTo>
                      <a:pt x="121" y="293"/>
                    </a:lnTo>
                    <a:lnTo>
                      <a:pt x="141" y="320"/>
                    </a:lnTo>
                    <a:lnTo>
                      <a:pt x="148" y="342"/>
                    </a:lnTo>
                    <a:lnTo>
                      <a:pt x="141" y="359"/>
                    </a:lnTo>
                    <a:lnTo>
                      <a:pt x="129" y="374"/>
                    </a:lnTo>
                    <a:lnTo>
                      <a:pt x="110" y="389"/>
                    </a:lnTo>
                    <a:lnTo>
                      <a:pt x="86" y="402"/>
                    </a:lnTo>
                    <a:lnTo>
                      <a:pt x="64" y="420"/>
                    </a:lnTo>
                    <a:lnTo>
                      <a:pt x="47" y="443"/>
                    </a:lnTo>
                    <a:lnTo>
                      <a:pt x="38" y="469"/>
                    </a:lnTo>
                    <a:lnTo>
                      <a:pt x="38" y="495"/>
                    </a:lnTo>
                    <a:lnTo>
                      <a:pt x="49" y="515"/>
                    </a:lnTo>
                    <a:lnTo>
                      <a:pt x="72" y="533"/>
                    </a:lnTo>
                    <a:lnTo>
                      <a:pt x="112" y="538"/>
                    </a:lnTo>
                    <a:lnTo>
                      <a:pt x="167" y="533"/>
                    </a:lnTo>
                    <a:lnTo>
                      <a:pt x="202" y="527"/>
                    </a:lnTo>
                    <a:lnTo>
                      <a:pt x="239" y="521"/>
                    </a:lnTo>
                    <a:lnTo>
                      <a:pt x="279" y="512"/>
                    </a:lnTo>
                    <a:lnTo>
                      <a:pt x="320" y="503"/>
                    </a:lnTo>
                    <a:lnTo>
                      <a:pt x="363" y="495"/>
                    </a:lnTo>
                    <a:lnTo>
                      <a:pt x="404" y="484"/>
                    </a:lnTo>
                    <a:lnTo>
                      <a:pt x="443" y="472"/>
                    </a:lnTo>
                    <a:lnTo>
                      <a:pt x="484" y="458"/>
                    </a:lnTo>
                    <a:lnTo>
                      <a:pt x="518" y="443"/>
                    </a:lnTo>
                    <a:lnTo>
                      <a:pt x="548" y="426"/>
                    </a:lnTo>
                    <a:lnTo>
                      <a:pt x="570" y="408"/>
                    </a:lnTo>
                    <a:lnTo>
                      <a:pt x="591" y="389"/>
                    </a:lnTo>
                    <a:lnTo>
                      <a:pt x="599" y="363"/>
                    </a:lnTo>
                    <a:lnTo>
                      <a:pt x="602" y="340"/>
                    </a:lnTo>
                    <a:lnTo>
                      <a:pt x="593" y="311"/>
                    </a:lnTo>
                    <a:lnTo>
                      <a:pt x="576" y="279"/>
                    </a:lnTo>
                    <a:lnTo>
                      <a:pt x="530" y="215"/>
                    </a:lnTo>
                    <a:lnTo>
                      <a:pt x="481" y="155"/>
                    </a:lnTo>
                    <a:lnTo>
                      <a:pt x="435" y="101"/>
                    </a:lnTo>
                    <a:lnTo>
                      <a:pt x="386" y="54"/>
                    </a:lnTo>
                    <a:lnTo>
                      <a:pt x="340" y="23"/>
                    </a:lnTo>
                    <a:lnTo>
                      <a:pt x="291" y="2"/>
                    </a:lnTo>
                    <a:lnTo>
                      <a:pt x="245" y="0"/>
                    </a:lnTo>
                    <a:lnTo>
                      <a:pt x="196" y="17"/>
                    </a:lnTo>
                    <a:close/>
                  </a:path>
                </a:pathLst>
              </a:custGeom>
              <a:solidFill>
                <a:srgbClr val="E0597C"/>
              </a:solidFill>
              <a:ln w="9525">
                <a:noFill/>
                <a:round/>
                <a:headEnd/>
                <a:tailEnd/>
              </a:ln>
            </p:spPr>
            <p:txBody>
              <a:bodyPr>
                <a:prstTxWarp prst="textNoShape">
                  <a:avLst/>
                </a:prstTxWarp>
              </a:bodyPr>
              <a:lstStyle/>
              <a:p>
                <a:endParaRPr lang="en-US"/>
              </a:p>
            </p:txBody>
          </p:sp>
          <p:sp>
            <p:nvSpPr>
              <p:cNvPr id="67796" name="Freeform 881"/>
              <p:cNvSpPr>
                <a:spLocks noChangeAspect="1"/>
              </p:cNvSpPr>
              <p:nvPr/>
            </p:nvSpPr>
            <p:spPr bwMode="auto">
              <a:xfrm>
                <a:off x="3634" y="2990"/>
                <a:ext cx="123" cy="92"/>
              </a:xfrm>
              <a:custGeom>
                <a:avLst/>
                <a:gdLst>
                  <a:gd name="T0" fmla="*/ 290 w 615"/>
                  <a:gd name="T1" fmla="*/ 72 h 464"/>
                  <a:gd name="T2" fmla="*/ 296 w 615"/>
                  <a:gd name="T3" fmla="*/ 75 h 464"/>
                  <a:gd name="T4" fmla="*/ 310 w 615"/>
                  <a:gd name="T5" fmla="*/ 84 h 464"/>
                  <a:gd name="T6" fmla="*/ 333 w 615"/>
                  <a:gd name="T7" fmla="*/ 95 h 464"/>
                  <a:gd name="T8" fmla="*/ 363 w 615"/>
                  <a:gd name="T9" fmla="*/ 107 h 464"/>
                  <a:gd name="T10" fmla="*/ 394 w 615"/>
                  <a:gd name="T11" fmla="*/ 115 h 464"/>
                  <a:gd name="T12" fmla="*/ 432 w 615"/>
                  <a:gd name="T13" fmla="*/ 124 h 464"/>
                  <a:gd name="T14" fmla="*/ 471 w 615"/>
                  <a:gd name="T15" fmla="*/ 124 h 464"/>
                  <a:gd name="T16" fmla="*/ 512 w 615"/>
                  <a:gd name="T17" fmla="*/ 118 h 464"/>
                  <a:gd name="T18" fmla="*/ 546 w 615"/>
                  <a:gd name="T19" fmla="*/ 109 h 464"/>
                  <a:gd name="T20" fmla="*/ 570 w 615"/>
                  <a:gd name="T21" fmla="*/ 107 h 464"/>
                  <a:gd name="T22" fmla="*/ 584 w 615"/>
                  <a:gd name="T23" fmla="*/ 109 h 464"/>
                  <a:gd name="T24" fmla="*/ 593 w 615"/>
                  <a:gd name="T25" fmla="*/ 121 h 464"/>
                  <a:gd name="T26" fmla="*/ 593 w 615"/>
                  <a:gd name="T27" fmla="*/ 138 h 464"/>
                  <a:gd name="T28" fmla="*/ 587 w 615"/>
                  <a:gd name="T29" fmla="*/ 164 h 464"/>
                  <a:gd name="T30" fmla="*/ 576 w 615"/>
                  <a:gd name="T31" fmla="*/ 199 h 464"/>
                  <a:gd name="T32" fmla="*/ 559 w 615"/>
                  <a:gd name="T33" fmla="*/ 245 h 464"/>
                  <a:gd name="T34" fmla="*/ 552 w 615"/>
                  <a:gd name="T35" fmla="*/ 294 h 464"/>
                  <a:gd name="T36" fmla="*/ 567 w 615"/>
                  <a:gd name="T37" fmla="*/ 343 h 464"/>
                  <a:gd name="T38" fmla="*/ 589 w 615"/>
                  <a:gd name="T39" fmla="*/ 386 h 464"/>
                  <a:gd name="T40" fmla="*/ 610 w 615"/>
                  <a:gd name="T41" fmla="*/ 423 h 464"/>
                  <a:gd name="T42" fmla="*/ 615 w 615"/>
                  <a:gd name="T43" fmla="*/ 449 h 464"/>
                  <a:gd name="T44" fmla="*/ 602 w 615"/>
                  <a:gd name="T45" fmla="*/ 464 h 464"/>
                  <a:gd name="T46" fmla="*/ 552 w 615"/>
                  <a:gd name="T47" fmla="*/ 464 h 464"/>
                  <a:gd name="T48" fmla="*/ 463 w 615"/>
                  <a:gd name="T49" fmla="*/ 447 h 464"/>
                  <a:gd name="T50" fmla="*/ 406 w 615"/>
                  <a:gd name="T51" fmla="*/ 432 h 464"/>
                  <a:gd name="T52" fmla="*/ 353 w 615"/>
                  <a:gd name="T53" fmla="*/ 421 h 464"/>
                  <a:gd name="T54" fmla="*/ 305 w 615"/>
                  <a:gd name="T55" fmla="*/ 409 h 464"/>
                  <a:gd name="T56" fmla="*/ 256 w 615"/>
                  <a:gd name="T57" fmla="*/ 397 h 464"/>
                  <a:gd name="T58" fmla="*/ 213 w 615"/>
                  <a:gd name="T59" fmla="*/ 386 h 464"/>
                  <a:gd name="T60" fmla="*/ 176 w 615"/>
                  <a:gd name="T61" fmla="*/ 374 h 464"/>
                  <a:gd name="T62" fmla="*/ 138 w 615"/>
                  <a:gd name="T63" fmla="*/ 363 h 464"/>
                  <a:gd name="T64" fmla="*/ 106 w 615"/>
                  <a:gd name="T65" fmla="*/ 352 h 464"/>
                  <a:gd name="T66" fmla="*/ 77 w 615"/>
                  <a:gd name="T67" fmla="*/ 337 h 464"/>
                  <a:gd name="T68" fmla="*/ 54 w 615"/>
                  <a:gd name="T69" fmla="*/ 322 h 464"/>
                  <a:gd name="T70" fmla="*/ 34 w 615"/>
                  <a:gd name="T71" fmla="*/ 308 h 464"/>
                  <a:gd name="T72" fmla="*/ 20 w 615"/>
                  <a:gd name="T73" fmla="*/ 290 h 464"/>
                  <a:gd name="T74" fmla="*/ 8 w 615"/>
                  <a:gd name="T75" fmla="*/ 273 h 464"/>
                  <a:gd name="T76" fmla="*/ 2 w 615"/>
                  <a:gd name="T77" fmla="*/ 253 h 464"/>
                  <a:gd name="T78" fmla="*/ 0 w 615"/>
                  <a:gd name="T79" fmla="*/ 230 h 464"/>
                  <a:gd name="T80" fmla="*/ 2 w 615"/>
                  <a:gd name="T81" fmla="*/ 204 h 464"/>
                  <a:gd name="T82" fmla="*/ 17 w 615"/>
                  <a:gd name="T83" fmla="*/ 150 h 464"/>
                  <a:gd name="T84" fmla="*/ 37 w 615"/>
                  <a:gd name="T85" fmla="*/ 101 h 464"/>
                  <a:gd name="T86" fmla="*/ 63 w 615"/>
                  <a:gd name="T87" fmla="*/ 55 h 464"/>
                  <a:gd name="T88" fmla="*/ 95 w 615"/>
                  <a:gd name="T89" fmla="*/ 20 h 464"/>
                  <a:gd name="T90" fmla="*/ 135 w 615"/>
                  <a:gd name="T91" fmla="*/ 0 h 464"/>
                  <a:gd name="T92" fmla="*/ 181 w 615"/>
                  <a:gd name="T93" fmla="*/ 0 h 464"/>
                  <a:gd name="T94" fmla="*/ 233 w 615"/>
                  <a:gd name="T95" fmla="*/ 23 h 464"/>
                  <a:gd name="T96" fmla="*/ 290 w 615"/>
                  <a:gd name="T97" fmla="*/ 72 h 464"/>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615"/>
                  <a:gd name="T148" fmla="*/ 0 h 464"/>
                  <a:gd name="T149" fmla="*/ 615 w 615"/>
                  <a:gd name="T150" fmla="*/ 464 h 464"/>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615" h="464">
                    <a:moveTo>
                      <a:pt x="290" y="72"/>
                    </a:moveTo>
                    <a:lnTo>
                      <a:pt x="296" y="75"/>
                    </a:lnTo>
                    <a:lnTo>
                      <a:pt x="310" y="84"/>
                    </a:lnTo>
                    <a:lnTo>
                      <a:pt x="333" y="95"/>
                    </a:lnTo>
                    <a:lnTo>
                      <a:pt x="363" y="107"/>
                    </a:lnTo>
                    <a:lnTo>
                      <a:pt x="394" y="115"/>
                    </a:lnTo>
                    <a:lnTo>
                      <a:pt x="432" y="124"/>
                    </a:lnTo>
                    <a:lnTo>
                      <a:pt x="471" y="124"/>
                    </a:lnTo>
                    <a:lnTo>
                      <a:pt x="512" y="118"/>
                    </a:lnTo>
                    <a:lnTo>
                      <a:pt x="546" y="109"/>
                    </a:lnTo>
                    <a:lnTo>
                      <a:pt x="570" y="107"/>
                    </a:lnTo>
                    <a:lnTo>
                      <a:pt x="584" y="109"/>
                    </a:lnTo>
                    <a:lnTo>
                      <a:pt x="593" y="121"/>
                    </a:lnTo>
                    <a:lnTo>
                      <a:pt x="593" y="138"/>
                    </a:lnTo>
                    <a:lnTo>
                      <a:pt x="587" y="164"/>
                    </a:lnTo>
                    <a:lnTo>
                      <a:pt x="576" y="199"/>
                    </a:lnTo>
                    <a:lnTo>
                      <a:pt x="559" y="245"/>
                    </a:lnTo>
                    <a:lnTo>
                      <a:pt x="552" y="294"/>
                    </a:lnTo>
                    <a:lnTo>
                      <a:pt x="567" y="343"/>
                    </a:lnTo>
                    <a:lnTo>
                      <a:pt x="589" y="386"/>
                    </a:lnTo>
                    <a:lnTo>
                      <a:pt x="610" y="423"/>
                    </a:lnTo>
                    <a:lnTo>
                      <a:pt x="615" y="449"/>
                    </a:lnTo>
                    <a:lnTo>
                      <a:pt x="602" y="464"/>
                    </a:lnTo>
                    <a:lnTo>
                      <a:pt x="552" y="464"/>
                    </a:lnTo>
                    <a:lnTo>
                      <a:pt x="463" y="447"/>
                    </a:lnTo>
                    <a:lnTo>
                      <a:pt x="406" y="432"/>
                    </a:lnTo>
                    <a:lnTo>
                      <a:pt x="353" y="421"/>
                    </a:lnTo>
                    <a:lnTo>
                      <a:pt x="305" y="409"/>
                    </a:lnTo>
                    <a:lnTo>
                      <a:pt x="256" y="397"/>
                    </a:lnTo>
                    <a:lnTo>
                      <a:pt x="213" y="386"/>
                    </a:lnTo>
                    <a:lnTo>
                      <a:pt x="176" y="374"/>
                    </a:lnTo>
                    <a:lnTo>
                      <a:pt x="138" y="363"/>
                    </a:lnTo>
                    <a:lnTo>
                      <a:pt x="106" y="352"/>
                    </a:lnTo>
                    <a:lnTo>
                      <a:pt x="77" y="337"/>
                    </a:lnTo>
                    <a:lnTo>
                      <a:pt x="54" y="322"/>
                    </a:lnTo>
                    <a:lnTo>
                      <a:pt x="34" y="308"/>
                    </a:lnTo>
                    <a:lnTo>
                      <a:pt x="20" y="290"/>
                    </a:lnTo>
                    <a:lnTo>
                      <a:pt x="8" y="273"/>
                    </a:lnTo>
                    <a:lnTo>
                      <a:pt x="2" y="253"/>
                    </a:lnTo>
                    <a:lnTo>
                      <a:pt x="0" y="230"/>
                    </a:lnTo>
                    <a:lnTo>
                      <a:pt x="2" y="204"/>
                    </a:lnTo>
                    <a:lnTo>
                      <a:pt x="17" y="150"/>
                    </a:lnTo>
                    <a:lnTo>
                      <a:pt x="37" y="101"/>
                    </a:lnTo>
                    <a:lnTo>
                      <a:pt x="63" y="55"/>
                    </a:lnTo>
                    <a:lnTo>
                      <a:pt x="95" y="20"/>
                    </a:lnTo>
                    <a:lnTo>
                      <a:pt x="135" y="0"/>
                    </a:lnTo>
                    <a:lnTo>
                      <a:pt x="181" y="0"/>
                    </a:lnTo>
                    <a:lnTo>
                      <a:pt x="233" y="23"/>
                    </a:lnTo>
                    <a:lnTo>
                      <a:pt x="290" y="72"/>
                    </a:lnTo>
                    <a:close/>
                  </a:path>
                </a:pathLst>
              </a:custGeom>
              <a:solidFill>
                <a:srgbClr val="E0597C"/>
              </a:solidFill>
              <a:ln w="9525">
                <a:noFill/>
                <a:round/>
                <a:headEnd/>
                <a:tailEnd/>
              </a:ln>
            </p:spPr>
            <p:txBody>
              <a:bodyPr>
                <a:prstTxWarp prst="textNoShape">
                  <a:avLst/>
                </a:prstTxWarp>
              </a:bodyPr>
              <a:lstStyle/>
              <a:p>
                <a:endParaRPr lang="en-US"/>
              </a:p>
            </p:txBody>
          </p:sp>
          <p:sp>
            <p:nvSpPr>
              <p:cNvPr id="67797" name="Freeform 882"/>
              <p:cNvSpPr>
                <a:spLocks noChangeAspect="1"/>
              </p:cNvSpPr>
              <p:nvPr/>
            </p:nvSpPr>
            <p:spPr bwMode="auto">
              <a:xfrm>
                <a:off x="4084" y="3145"/>
                <a:ext cx="33" cy="42"/>
              </a:xfrm>
              <a:custGeom>
                <a:avLst/>
                <a:gdLst>
                  <a:gd name="T0" fmla="*/ 52 w 164"/>
                  <a:gd name="T1" fmla="*/ 40 h 210"/>
                  <a:gd name="T2" fmla="*/ 43 w 164"/>
                  <a:gd name="T3" fmla="*/ 60 h 210"/>
                  <a:gd name="T4" fmla="*/ 34 w 164"/>
                  <a:gd name="T5" fmla="*/ 80 h 210"/>
                  <a:gd name="T6" fmla="*/ 23 w 164"/>
                  <a:gd name="T7" fmla="*/ 97 h 210"/>
                  <a:gd name="T8" fmla="*/ 11 w 164"/>
                  <a:gd name="T9" fmla="*/ 118 h 210"/>
                  <a:gd name="T10" fmla="*/ 0 w 164"/>
                  <a:gd name="T11" fmla="*/ 138 h 210"/>
                  <a:gd name="T12" fmla="*/ 0 w 164"/>
                  <a:gd name="T13" fmla="*/ 158 h 210"/>
                  <a:gd name="T14" fmla="*/ 6 w 164"/>
                  <a:gd name="T15" fmla="*/ 181 h 210"/>
                  <a:gd name="T16" fmla="*/ 20 w 164"/>
                  <a:gd name="T17" fmla="*/ 198 h 210"/>
                  <a:gd name="T18" fmla="*/ 40 w 164"/>
                  <a:gd name="T19" fmla="*/ 210 h 210"/>
                  <a:gd name="T20" fmla="*/ 60 w 164"/>
                  <a:gd name="T21" fmla="*/ 210 h 210"/>
                  <a:gd name="T22" fmla="*/ 84 w 164"/>
                  <a:gd name="T23" fmla="*/ 204 h 210"/>
                  <a:gd name="T24" fmla="*/ 101 w 164"/>
                  <a:gd name="T25" fmla="*/ 189 h 210"/>
                  <a:gd name="T26" fmla="*/ 118 w 164"/>
                  <a:gd name="T27" fmla="*/ 163 h 210"/>
                  <a:gd name="T28" fmla="*/ 135 w 164"/>
                  <a:gd name="T29" fmla="*/ 135 h 210"/>
                  <a:gd name="T30" fmla="*/ 150 w 164"/>
                  <a:gd name="T31" fmla="*/ 106 h 210"/>
                  <a:gd name="T32" fmla="*/ 161 w 164"/>
                  <a:gd name="T33" fmla="*/ 75 h 210"/>
                  <a:gd name="T34" fmla="*/ 164 w 164"/>
                  <a:gd name="T35" fmla="*/ 51 h 210"/>
                  <a:gd name="T36" fmla="*/ 159 w 164"/>
                  <a:gd name="T37" fmla="*/ 32 h 210"/>
                  <a:gd name="T38" fmla="*/ 144 w 164"/>
                  <a:gd name="T39" fmla="*/ 14 h 210"/>
                  <a:gd name="T40" fmla="*/ 124 w 164"/>
                  <a:gd name="T41" fmla="*/ 2 h 210"/>
                  <a:gd name="T42" fmla="*/ 101 w 164"/>
                  <a:gd name="T43" fmla="*/ 0 h 210"/>
                  <a:gd name="T44" fmla="*/ 81 w 164"/>
                  <a:gd name="T45" fmla="*/ 6 h 210"/>
                  <a:gd name="T46" fmla="*/ 64 w 164"/>
                  <a:gd name="T47" fmla="*/ 19 h 210"/>
                  <a:gd name="T48" fmla="*/ 52 w 164"/>
                  <a:gd name="T49" fmla="*/ 40 h 210"/>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64"/>
                  <a:gd name="T76" fmla="*/ 0 h 210"/>
                  <a:gd name="T77" fmla="*/ 164 w 164"/>
                  <a:gd name="T78" fmla="*/ 210 h 210"/>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64" h="210">
                    <a:moveTo>
                      <a:pt x="52" y="40"/>
                    </a:moveTo>
                    <a:lnTo>
                      <a:pt x="43" y="60"/>
                    </a:lnTo>
                    <a:lnTo>
                      <a:pt x="34" y="80"/>
                    </a:lnTo>
                    <a:lnTo>
                      <a:pt x="23" y="97"/>
                    </a:lnTo>
                    <a:lnTo>
                      <a:pt x="11" y="118"/>
                    </a:lnTo>
                    <a:lnTo>
                      <a:pt x="0" y="138"/>
                    </a:lnTo>
                    <a:lnTo>
                      <a:pt x="0" y="158"/>
                    </a:lnTo>
                    <a:lnTo>
                      <a:pt x="6" y="181"/>
                    </a:lnTo>
                    <a:lnTo>
                      <a:pt x="20" y="198"/>
                    </a:lnTo>
                    <a:lnTo>
                      <a:pt x="40" y="210"/>
                    </a:lnTo>
                    <a:lnTo>
                      <a:pt x="60" y="210"/>
                    </a:lnTo>
                    <a:lnTo>
                      <a:pt x="84" y="204"/>
                    </a:lnTo>
                    <a:lnTo>
                      <a:pt x="101" y="189"/>
                    </a:lnTo>
                    <a:lnTo>
                      <a:pt x="118" y="163"/>
                    </a:lnTo>
                    <a:lnTo>
                      <a:pt x="135" y="135"/>
                    </a:lnTo>
                    <a:lnTo>
                      <a:pt x="150" y="106"/>
                    </a:lnTo>
                    <a:lnTo>
                      <a:pt x="161" y="75"/>
                    </a:lnTo>
                    <a:lnTo>
                      <a:pt x="164" y="51"/>
                    </a:lnTo>
                    <a:lnTo>
                      <a:pt x="159" y="32"/>
                    </a:lnTo>
                    <a:lnTo>
                      <a:pt x="144" y="14"/>
                    </a:lnTo>
                    <a:lnTo>
                      <a:pt x="124" y="2"/>
                    </a:lnTo>
                    <a:lnTo>
                      <a:pt x="101" y="0"/>
                    </a:lnTo>
                    <a:lnTo>
                      <a:pt x="81" y="6"/>
                    </a:lnTo>
                    <a:lnTo>
                      <a:pt x="64" y="19"/>
                    </a:lnTo>
                    <a:lnTo>
                      <a:pt x="52" y="40"/>
                    </a:lnTo>
                    <a:close/>
                  </a:path>
                </a:pathLst>
              </a:custGeom>
              <a:solidFill>
                <a:srgbClr val="CC6D82"/>
              </a:solidFill>
              <a:ln w="9525">
                <a:noFill/>
                <a:round/>
                <a:headEnd/>
                <a:tailEnd/>
              </a:ln>
            </p:spPr>
            <p:txBody>
              <a:bodyPr>
                <a:prstTxWarp prst="textNoShape">
                  <a:avLst/>
                </a:prstTxWarp>
              </a:bodyPr>
              <a:lstStyle/>
              <a:p>
                <a:endParaRPr lang="en-US"/>
              </a:p>
            </p:txBody>
          </p:sp>
          <p:sp>
            <p:nvSpPr>
              <p:cNvPr id="67798" name="Freeform 883"/>
              <p:cNvSpPr>
                <a:spLocks noChangeAspect="1"/>
              </p:cNvSpPr>
              <p:nvPr/>
            </p:nvSpPr>
            <p:spPr bwMode="auto">
              <a:xfrm>
                <a:off x="4040" y="3203"/>
                <a:ext cx="23" cy="23"/>
              </a:xfrm>
              <a:custGeom>
                <a:avLst/>
                <a:gdLst>
                  <a:gd name="T0" fmla="*/ 0 w 115"/>
                  <a:gd name="T1" fmla="*/ 58 h 116"/>
                  <a:gd name="T2" fmla="*/ 6 w 115"/>
                  <a:gd name="T3" fmla="*/ 81 h 116"/>
                  <a:gd name="T4" fmla="*/ 18 w 115"/>
                  <a:gd name="T5" fmla="*/ 99 h 116"/>
                  <a:gd name="T6" fmla="*/ 35 w 115"/>
                  <a:gd name="T7" fmla="*/ 110 h 116"/>
                  <a:gd name="T8" fmla="*/ 58 w 115"/>
                  <a:gd name="T9" fmla="*/ 116 h 116"/>
                  <a:gd name="T10" fmla="*/ 80 w 115"/>
                  <a:gd name="T11" fmla="*/ 110 h 116"/>
                  <a:gd name="T12" fmla="*/ 98 w 115"/>
                  <a:gd name="T13" fmla="*/ 99 h 116"/>
                  <a:gd name="T14" fmla="*/ 110 w 115"/>
                  <a:gd name="T15" fmla="*/ 81 h 116"/>
                  <a:gd name="T16" fmla="*/ 115 w 115"/>
                  <a:gd name="T17" fmla="*/ 58 h 116"/>
                  <a:gd name="T18" fmla="*/ 110 w 115"/>
                  <a:gd name="T19" fmla="*/ 35 h 116"/>
                  <a:gd name="T20" fmla="*/ 98 w 115"/>
                  <a:gd name="T21" fmla="*/ 17 h 116"/>
                  <a:gd name="T22" fmla="*/ 80 w 115"/>
                  <a:gd name="T23" fmla="*/ 6 h 116"/>
                  <a:gd name="T24" fmla="*/ 58 w 115"/>
                  <a:gd name="T25" fmla="*/ 0 h 116"/>
                  <a:gd name="T26" fmla="*/ 35 w 115"/>
                  <a:gd name="T27" fmla="*/ 6 h 116"/>
                  <a:gd name="T28" fmla="*/ 18 w 115"/>
                  <a:gd name="T29" fmla="*/ 17 h 116"/>
                  <a:gd name="T30" fmla="*/ 6 w 115"/>
                  <a:gd name="T31" fmla="*/ 35 h 116"/>
                  <a:gd name="T32" fmla="*/ 0 w 115"/>
                  <a:gd name="T33" fmla="*/ 58 h 11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15"/>
                  <a:gd name="T52" fmla="*/ 0 h 116"/>
                  <a:gd name="T53" fmla="*/ 115 w 115"/>
                  <a:gd name="T54" fmla="*/ 116 h 11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15" h="116">
                    <a:moveTo>
                      <a:pt x="0" y="58"/>
                    </a:moveTo>
                    <a:lnTo>
                      <a:pt x="6" y="81"/>
                    </a:lnTo>
                    <a:lnTo>
                      <a:pt x="18" y="99"/>
                    </a:lnTo>
                    <a:lnTo>
                      <a:pt x="35" y="110"/>
                    </a:lnTo>
                    <a:lnTo>
                      <a:pt x="58" y="116"/>
                    </a:lnTo>
                    <a:lnTo>
                      <a:pt x="80" y="110"/>
                    </a:lnTo>
                    <a:lnTo>
                      <a:pt x="98" y="99"/>
                    </a:lnTo>
                    <a:lnTo>
                      <a:pt x="110" y="81"/>
                    </a:lnTo>
                    <a:lnTo>
                      <a:pt x="115" y="58"/>
                    </a:lnTo>
                    <a:lnTo>
                      <a:pt x="110" y="35"/>
                    </a:lnTo>
                    <a:lnTo>
                      <a:pt x="98" y="17"/>
                    </a:lnTo>
                    <a:lnTo>
                      <a:pt x="80" y="6"/>
                    </a:lnTo>
                    <a:lnTo>
                      <a:pt x="58" y="0"/>
                    </a:lnTo>
                    <a:lnTo>
                      <a:pt x="35" y="6"/>
                    </a:lnTo>
                    <a:lnTo>
                      <a:pt x="18" y="17"/>
                    </a:lnTo>
                    <a:lnTo>
                      <a:pt x="6" y="35"/>
                    </a:lnTo>
                    <a:lnTo>
                      <a:pt x="0" y="58"/>
                    </a:lnTo>
                    <a:close/>
                  </a:path>
                </a:pathLst>
              </a:custGeom>
              <a:solidFill>
                <a:srgbClr val="CC6D82"/>
              </a:solidFill>
              <a:ln w="9525">
                <a:noFill/>
                <a:round/>
                <a:headEnd/>
                <a:tailEnd/>
              </a:ln>
            </p:spPr>
            <p:txBody>
              <a:bodyPr>
                <a:prstTxWarp prst="textNoShape">
                  <a:avLst/>
                </a:prstTxWarp>
              </a:bodyPr>
              <a:lstStyle/>
              <a:p>
                <a:endParaRPr lang="en-US"/>
              </a:p>
            </p:txBody>
          </p:sp>
          <p:sp>
            <p:nvSpPr>
              <p:cNvPr id="67799" name="Freeform 884"/>
              <p:cNvSpPr>
                <a:spLocks noChangeAspect="1"/>
              </p:cNvSpPr>
              <p:nvPr/>
            </p:nvSpPr>
            <p:spPr bwMode="auto">
              <a:xfrm>
                <a:off x="4063" y="3118"/>
                <a:ext cx="11" cy="12"/>
              </a:xfrm>
              <a:custGeom>
                <a:avLst/>
                <a:gdLst>
                  <a:gd name="T0" fmla="*/ 0 w 58"/>
                  <a:gd name="T1" fmla="*/ 29 h 58"/>
                  <a:gd name="T2" fmla="*/ 3 w 58"/>
                  <a:gd name="T3" fmla="*/ 41 h 58"/>
                  <a:gd name="T4" fmla="*/ 10 w 58"/>
                  <a:gd name="T5" fmla="*/ 49 h 58"/>
                  <a:gd name="T6" fmla="*/ 17 w 58"/>
                  <a:gd name="T7" fmla="*/ 55 h 58"/>
                  <a:gd name="T8" fmla="*/ 29 w 58"/>
                  <a:gd name="T9" fmla="*/ 58 h 58"/>
                  <a:gd name="T10" fmla="*/ 40 w 58"/>
                  <a:gd name="T11" fmla="*/ 55 h 58"/>
                  <a:gd name="T12" fmla="*/ 49 w 58"/>
                  <a:gd name="T13" fmla="*/ 49 h 58"/>
                  <a:gd name="T14" fmla="*/ 55 w 58"/>
                  <a:gd name="T15" fmla="*/ 41 h 58"/>
                  <a:gd name="T16" fmla="*/ 58 w 58"/>
                  <a:gd name="T17" fmla="*/ 29 h 58"/>
                  <a:gd name="T18" fmla="*/ 55 w 58"/>
                  <a:gd name="T19" fmla="*/ 18 h 58"/>
                  <a:gd name="T20" fmla="*/ 49 w 58"/>
                  <a:gd name="T21" fmla="*/ 9 h 58"/>
                  <a:gd name="T22" fmla="*/ 40 w 58"/>
                  <a:gd name="T23" fmla="*/ 3 h 58"/>
                  <a:gd name="T24" fmla="*/ 29 w 58"/>
                  <a:gd name="T25" fmla="*/ 0 h 58"/>
                  <a:gd name="T26" fmla="*/ 17 w 58"/>
                  <a:gd name="T27" fmla="*/ 3 h 58"/>
                  <a:gd name="T28" fmla="*/ 10 w 58"/>
                  <a:gd name="T29" fmla="*/ 9 h 58"/>
                  <a:gd name="T30" fmla="*/ 3 w 58"/>
                  <a:gd name="T31" fmla="*/ 18 h 58"/>
                  <a:gd name="T32" fmla="*/ 0 w 58"/>
                  <a:gd name="T33" fmla="*/ 29 h 5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8"/>
                  <a:gd name="T52" fmla="*/ 0 h 58"/>
                  <a:gd name="T53" fmla="*/ 58 w 58"/>
                  <a:gd name="T54" fmla="*/ 58 h 5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8" h="58">
                    <a:moveTo>
                      <a:pt x="0" y="29"/>
                    </a:moveTo>
                    <a:lnTo>
                      <a:pt x="3" y="41"/>
                    </a:lnTo>
                    <a:lnTo>
                      <a:pt x="10" y="49"/>
                    </a:lnTo>
                    <a:lnTo>
                      <a:pt x="17" y="55"/>
                    </a:lnTo>
                    <a:lnTo>
                      <a:pt x="29" y="58"/>
                    </a:lnTo>
                    <a:lnTo>
                      <a:pt x="40" y="55"/>
                    </a:lnTo>
                    <a:lnTo>
                      <a:pt x="49" y="49"/>
                    </a:lnTo>
                    <a:lnTo>
                      <a:pt x="55" y="41"/>
                    </a:lnTo>
                    <a:lnTo>
                      <a:pt x="58" y="29"/>
                    </a:lnTo>
                    <a:lnTo>
                      <a:pt x="55" y="18"/>
                    </a:lnTo>
                    <a:lnTo>
                      <a:pt x="49" y="9"/>
                    </a:lnTo>
                    <a:lnTo>
                      <a:pt x="40" y="3"/>
                    </a:lnTo>
                    <a:lnTo>
                      <a:pt x="29" y="0"/>
                    </a:lnTo>
                    <a:lnTo>
                      <a:pt x="17" y="3"/>
                    </a:lnTo>
                    <a:lnTo>
                      <a:pt x="10" y="9"/>
                    </a:lnTo>
                    <a:lnTo>
                      <a:pt x="3" y="18"/>
                    </a:lnTo>
                    <a:lnTo>
                      <a:pt x="0" y="29"/>
                    </a:lnTo>
                    <a:close/>
                  </a:path>
                </a:pathLst>
              </a:custGeom>
              <a:solidFill>
                <a:srgbClr val="CC6D82"/>
              </a:solidFill>
              <a:ln w="9525">
                <a:noFill/>
                <a:round/>
                <a:headEnd/>
                <a:tailEnd/>
              </a:ln>
            </p:spPr>
            <p:txBody>
              <a:bodyPr>
                <a:prstTxWarp prst="textNoShape">
                  <a:avLst/>
                </a:prstTxWarp>
              </a:bodyPr>
              <a:lstStyle/>
              <a:p>
                <a:endParaRPr lang="en-US"/>
              </a:p>
            </p:txBody>
          </p:sp>
          <p:sp>
            <p:nvSpPr>
              <p:cNvPr id="67800" name="Freeform 885"/>
              <p:cNvSpPr>
                <a:spLocks noChangeAspect="1"/>
              </p:cNvSpPr>
              <p:nvPr/>
            </p:nvSpPr>
            <p:spPr bwMode="auto">
              <a:xfrm>
                <a:off x="4136" y="3122"/>
                <a:ext cx="12" cy="16"/>
              </a:xfrm>
              <a:custGeom>
                <a:avLst/>
                <a:gdLst>
                  <a:gd name="T0" fmla="*/ 62 w 62"/>
                  <a:gd name="T1" fmla="*/ 51 h 83"/>
                  <a:gd name="T2" fmla="*/ 62 w 62"/>
                  <a:gd name="T3" fmla="*/ 45 h 83"/>
                  <a:gd name="T4" fmla="*/ 62 w 62"/>
                  <a:gd name="T5" fmla="*/ 37 h 83"/>
                  <a:gd name="T6" fmla="*/ 62 w 62"/>
                  <a:gd name="T7" fmla="*/ 31 h 83"/>
                  <a:gd name="T8" fmla="*/ 62 w 62"/>
                  <a:gd name="T9" fmla="*/ 25 h 83"/>
                  <a:gd name="T10" fmla="*/ 58 w 62"/>
                  <a:gd name="T11" fmla="*/ 14 h 83"/>
                  <a:gd name="T12" fmla="*/ 50 w 62"/>
                  <a:gd name="T13" fmla="*/ 6 h 83"/>
                  <a:gd name="T14" fmla="*/ 41 w 62"/>
                  <a:gd name="T15" fmla="*/ 0 h 83"/>
                  <a:gd name="T16" fmla="*/ 30 w 62"/>
                  <a:gd name="T17" fmla="*/ 0 h 83"/>
                  <a:gd name="T18" fmla="*/ 19 w 62"/>
                  <a:gd name="T19" fmla="*/ 2 h 83"/>
                  <a:gd name="T20" fmla="*/ 10 w 62"/>
                  <a:gd name="T21" fmla="*/ 8 h 83"/>
                  <a:gd name="T22" fmla="*/ 4 w 62"/>
                  <a:gd name="T23" fmla="*/ 19 h 83"/>
                  <a:gd name="T24" fmla="*/ 0 w 62"/>
                  <a:gd name="T25" fmla="*/ 31 h 83"/>
                  <a:gd name="T26" fmla="*/ 4 w 62"/>
                  <a:gd name="T27" fmla="*/ 37 h 83"/>
                  <a:gd name="T28" fmla="*/ 4 w 62"/>
                  <a:gd name="T29" fmla="*/ 43 h 83"/>
                  <a:gd name="T30" fmla="*/ 4 w 62"/>
                  <a:gd name="T31" fmla="*/ 51 h 83"/>
                  <a:gd name="T32" fmla="*/ 7 w 62"/>
                  <a:gd name="T33" fmla="*/ 57 h 83"/>
                  <a:gd name="T34" fmla="*/ 10 w 62"/>
                  <a:gd name="T35" fmla="*/ 68 h 83"/>
                  <a:gd name="T36" fmla="*/ 15 w 62"/>
                  <a:gd name="T37" fmla="*/ 77 h 83"/>
                  <a:gd name="T38" fmla="*/ 24 w 62"/>
                  <a:gd name="T39" fmla="*/ 83 h 83"/>
                  <a:gd name="T40" fmla="*/ 36 w 62"/>
                  <a:gd name="T41" fmla="*/ 83 h 83"/>
                  <a:gd name="T42" fmla="*/ 47 w 62"/>
                  <a:gd name="T43" fmla="*/ 80 h 83"/>
                  <a:gd name="T44" fmla="*/ 56 w 62"/>
                  <a:gd name="T45" fmla="*/ 75 h 83"/>
                  <a:gd name="T46" fmla="*/ 62 w 62"/>
                  <a:gd name="T47" fmla="*/ 62 h 83"/>
                  <a:gd name="T48" fmla="*/ 62 w 62"/>
                  <a:gd name="T49" fmla="*/ 51 h 8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62"/>
                  <a:gd name="T76" fmla="*/ 0 h 83"/>
                  <a:gd name="T77" fmla="*/ 62 w 62"/>
                  <a:gd name="T78" fmla="*/ 83 h 8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62" h="83">
                    <a:moveTo>
                      <a:pt x="62" y="51"/>
                    </a:moveTo>
                    <a:lnTo>
                      <a:pt x="62" y="45"/>
                    </a:lnTo>
                    <a:lnTo>
                      <a:pt x="62" y="37"/>
                    </a:lnTo>
                    <a:lnTo>
                      <a:pt x="62" y="31"/>
                    </a:lnTo>
                    <a:lnTo>
                      <a:pt x="62" y="25"/>
                    </a:lnTo>
                    <a:lnTo>
                      <a:pt x="58" y="14"/>
                    </a:lnTo>
                    <a:lnTo>
                      <a:pt x="50" y="6"/>
                    </a:lnTo>
                    <a:lnTo>
                      <a:pt x="41" y="0"/>
                    </a:lnTo>
                    <a:lnTo>
                      <a:pt x="30" y="0"/>
                    </a:lnTo>
                    <a:lnTo>
                      <a:pt x="19" y="2"/>
                    </a:lnTo>
                    <a:lnTo>
                      <a:pt x="10" y="8"/>
                    </a:lnTo>
                    <a:lnTo>
                      <a:pt x="4" y="19"/>
                    </a:lnTo>
                    <a:lnTo>
                      <a:pt x="0" y="31"/>
                    </a:lnTo>
                    <a:lnTo>
                      <a:pt x="4" y="37"/>
                    </a:lnTo>
                    <a:lnTo>
                      <a:pt x="4" y="43"/>
                    </a:lnTo>
                    <a:lnTo>
                      <a:pt x="4" y="51"/>
                    </a:lnTo>
                    <a:lnTo>
                      <a:pt x="7" y="57"/>
                    </a:lnTo>
                    <a:lnTo>
                      <a:pt x="10" y="68"/>
                    </a:lnTo>
                    <a:lnTo>
                      <a:pt x="15" y="77"/>
                    </a:lnTo>
                    <a:lnTo>
                      <a:pt x="24" y="83"/>
                    </a:lnTo>
                    <a:lnTo>
                      <a:pt x="36" y="83"/>
                    </a:lnTo>
                    <a:lnTo>
                      <a:pt x="47" y="80"/>
                    </a:lnTo>
                    <a:lnTo>
                      <a:pt x="56" y="75"/>
                    </a:lnTo>
                    <a:lnTo>
                      <a:pt x="62" y="62"/>
                    </a:lnTo>
                    <a:lnTo>
                      <a:pt x="62" y="51"/>
                    </a:lnTo>
                    <a:close/>
                  </a:path>
                </a:pathLst>
              </a:custGeom>
              <a:solidFill>
                <a:srgbClr val="CC6D82"/>
              </a:solidFill>
              <a:ln w="9525">
                <a:noFill/>
                <a:round/>
                <a:headEnd/>
                <a:tailEnd/>
              </a:ln>
            </p:spPr>
            <p:txBody>
              <a:bodyPr>
                <a:prstTxWarp prst="textNoShape">
                  <a:avLst/>
                </a:prstTxWarp>
              </a:bodyPr>
              <a:lstStyle/>
              <a:p>
                <a:endParaRPr lang="en-US"/>
              </a:p>
            </p:txBody>
          </p:sp>
          <p:sp>
            <p:nvSpPr>
              <p:cNvPr id="67801" name="Freeform 886"/>
              <p:cNvSpPr>
                <a:spLocks noChangeAspect="1"/>
              </p:cNvSpPr>
              <p:nvPr/>
            </p:nvSpPr>
            <p:spPr bwMode="auto">
              <a:xfrm>
                <a:off x="4090" y="3214"/>
                <a:ext cx="11" cy="11"/>
              </a:xfrm>
              <a:custGeom>
                <a:avLst/>
                <a:gdLst>
                  <a:gd name="T0" fmla="*/ 0 w 58"/>
                  <a:gd name="T1" fmla="*/ 29 h 58"/>
                  <a:gd name="T2" fmla="*/ 4 w 58"/>
                  <a:gd name="T3" fmla="*/ 40 h 58"/>
                  <a:gd name="T4" fmla="*/ 9 w 58"/>
                  <a:gd name="T5" fmla="*/ 49 h 58"/>
                  <a:gd name="T6" fmla="*/ 19 w 58"/>
                  <a:gd name="T7" fmla="*/ 55 h 58"/>
                  <a:gd name="T8" fmla="*/ 30 w 58"/>
                  <a:gd name="T9" fmla="*/ 58 h 58"/>
                  <a:gd name="T10" fmla="*/ 41 w 58"/>
                  <a:gd name="T11" fmla="*/ 55 h 58"/>
                  <a:gd name="T12" fmla="*/ 49 w 58"/>
                  <a:gd name="T13" fmla="*/ 49 h 58"/>
                  <a:gd name="T14" fmla="*/ 56 w 58"/>
                  <a:gd name="T15" fmla="*/ 40 h 58"/>
                  <a:gd name="T16" fmla="*/ 58 w 58"/>
                  <a:gd name="T17" fmla="*/ 29 h 58"/>
                  <a:gd name="T18" fmla="*/ 56 w 58"/>
                  <a:gd name="T19" fmla="*/ 17 h 58"/>
                  <a:gd name="T20" fmla="*/ 49 w 58"/>
                  <a:gd name="T21" fmla="*/ 9 h 58"/>
                  <a:gd name="T22" fmla="*/ 41 w 58"/>
                  <a:gd name="T23" fmla="*/ 3 h 58"/>
                  <a:gd name="T24" fmla="*/ 30 w 58"/>
                  <a:gd name="T25" fmla="*/ 0 h 58"/>
                  <a:gd name="T26" fmla="*/ 19 w 58"/>
                  <a:gd name="T27" fmla="*/ 3 h 58"/>
                  <a:gd name="T28" fmla="*/ 9 w 58"/>
                  <a:gd name="T29" fmla="*/ 9 h 58"/>
                  <a:gd name="T30" fmla="*/ 4 w 58"/>
                  <a:gd name="T31" fmla="*/ 17 h 58"/>
                  <a:gd name="T32" fmla="*/ 0 w 58"/>
                  <a:gd name="T33" fmla="*/ 29 h 5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8"/>
                  <a:gd name="T52" fmla="*/ 0 h 58"/>
                  <a:gd name="T53" fmla="*/ 58 w 58"/>
                  <a:gd name="T54" fmla="*/ 58 h 5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8" h="58">
                    <a:moveTo>
                      <a:pt x="0" y="29"/>
                    </a:moveTo>
                    <a:lnTo>
                      <a:pt x="4" y="40"/>
                    </a:lnTo>
                    <a:lnTo>
                      <a:pt x="9" y="49"/>
                    </a:lnTo>
                    <a:lnTo>
                      <a:pt x="19" y="55"/>
                    </a:lnTo>
                    <a:lnTo>
                      <a:pt x="30" y="58"/>
                    </a:lnTo>
                    <a:lnTo>
                      <a:pt x="41" y="55"/>
                    </a:lnTo>
                    <a:lnTo>
                      <a:pt x="49" y="49"/>
                    </a:lnTo>
                    <a:lnTo>
                      <a:pt x="56" y="40"/>
                    </a:lnTo>
                    <a:lnTo>
                      <a:pt x="58" y="29"/>
                    </a:lnTo>
                    <a:lnTo>
                      <a:pt x="56" y="17"/>
                    </a:lnTo>
                    <a:lnTo>
                      <a:pt x="49" y="9"/>
                    </a:lnTo>
                    <a:lnTo>
                      <a:pt x="41" y="3"/>
                    </a:lnTo>
                    <a:lnTo>
                      <a:pt x="30" y="0"/>
                    </a:lnTo>
                    <a:lnTo>
                      <a:pt x="19" y="3"/>
                    </a:lnTo>
                    <a:lnTo>
                      <a:pt x="9" y="9"/>
                    </a:lnTo>
                    <a:lnTo>
                      <a:pt x="4" y="17"/>
                    </a:lnTo>
                    <a:lnTo>
                      <a:pt x="0" y="29"/>
                    </a:lnTo>
                    <a:close/>
                  </a:path>
                </a:pathLst>
              </a:custGeom>
              <a:solidFill>
                <a:srgbClr val="CC6D82"/>
              </a:solidFill>
              <a:ln w="9525">
                <a:noFill/>
                <a:round/>
                <a:headEnd/>
                <a:tailEnd/>
              </a:ln>
            </p:spPr>
            <p:txBody>
              <a:bodyPr>
                <a:prstTxWarp prst="textNoShape">
                  <a:avLst/>
                </a:prstTxWarp>
              </a:bodyPr>
              <a:lstStyle/>
              <a:p>
                <a:endParaRPr lang="en-US"/>
              </a:p>
            </p:txBody>
          </p:sp>
          <p:sp>
            <p:nvSpPr>
              <p:cNvPr id="67802" name="Freeform 887"/>
              <p:cNvSpPr>
                <a:spLocks noChangeAspect="1"/>
              </p:cNvSpPr>
              <p:nvPr/>
            </p:nvSpPr>
            <p:spPr bwMode="auto">
              <a:xfrm>
                <a:off x="4113" y="2947"/>
                <a:ext cx="442" cy="287"/>
              </a:xfrm>
              <a:custGeom>
                <a:avLst/>
                <a:gdLst>
                  <a:gd name="T0" fmla="*/ 2094 w 2208"/>
                  <a:gd name="T1" fmla="*/ 9 h 1432"/>
                  <a:gd name="T2" fmla="*/ 2114 w 2208"/>
                  <a:gd name="T3" fmla="*/ 75 h 1432"/>
                  <a:gd name="T4" fmla="*/ 2114 w 2208"/>
                  <a:gd name="T5" fmla="*/ 174 h 1432"/>
                  <a:gd name="T6" fmla="*/ 2062 w 2208"/>
                  <a:gd name="T7" fmla="*/ 263 h 1432"/>
                  <a:gd name="T8" fmla="*/ 1965 w 2208"/>
                  <a:gd name="T9" fmla="*/ 309 h 1432"/>
                  <a:gd name="T10" fmla="*/ 1866 w 2208"/>
                  <a:gd name="T11" fmla="*/ 349 h 1432"/>
                  <a:gd name="T12" fmla="*/ 1752 w 2208"/>
                  <a:gd name="T13" fmla="*/ 398 h 1432"/>
                  <a:gd name="T14" fmla="*/ 1621 w 2208"/>
                  <a:gd name="T15" fmla="*/ 453 h 1432"/>
                  <a:gd name="T16" fmla="*/ 1492 w 2208"/>
                  <a:gd name="T17" fmla="*/ 510 h 1432"/>
                  <a:gd name="T18" fmla="*/ 1363 w 2208"/>
                  <a:gd name="T19" fmla="*/ 565 h 1432"/>
                  <a:gd name="T20" fmla="*/ 1247 w 2208"/>
                  <a:gd name="T21" fmla="*/ 620 h 1432"/>
                  <a:gd name="T22" fmla="*/ 1150 w 2208"/>
                  <a:gd name="T23" fmla="*/ 663 h 1432"/>
                  <a:gd name="T24" fmla="*/ 1071 w 2208"/>
                  <a:gd name="T25" fmla="*/ 698 h 1432"/>
                  <a:gd name="T26" fmla="*/ 989 w 2208"/>
                  <a:gd name="T27" fmla="*/ 744 h 1432"/>
                  <a:gd name="T28" fmla="*/ 896 w 2208"/>
                  <a:gd name="T29" fmla="*/ 802 h 1432"/>
                  <a:gd name="T30" fmla="*/ 804 w 2208"/>
                  <a:gd name="T31" fmla="*/ 859 h 1432"/>
                  <a:gd name="T32" fmla="*/ 709 w 2208"/>
                  <a:gd name="T33" fmla="*/ 916 h 1432"/>
                  <a:gd name="T34" fmla="*/ 623 w 2208"/>
                  <a:gd name="T35" fmla="*/ 968 h 1432"/>
                  <a:gd name="T36" fmla="*/ 542 w 2208"/>
                  <a:gd name="T37" fmla="*/ 1006 h 1432"/>
                  <a:gd name="T38" fmla="*/ 475 w 2208"/>
                  <a:gd name="T39" fmla="*/ 1023 h 1432"/>
                  <a:gd name="T40" fmla="*/ 404 w 2208"/>
                  <a:gd name="T41" fmla="*/ 1023 h 1432"/>
                  <a:gd name="T42" fmla="*/ 349 w 2208"/>
                  <a:gd name="T43" fmla="*/ 1026 h 1432"/>
                  <a:gd name="T44" fmla="*/ 314 w 2208"/>
                  <a:gd name="T45" fmla="*/ 1052 h 1432"/>
                  <a:gd name="T46" fmla="*/ 271 w 2208"/>
                  <a:gd name="T47" fmla="*/ 1107 h 1432"/>
                  <a:gd name="T48" fmla="*/ 191 w 2208"/>
                  <a:gd name="T49" fmla="*/ 1204 h 1432"/>
                  <a:gd name="T50" fmla="*/ 82 w 2208"/>
                  <a:gd name="T51" fmla="*/ 1317 h 1432"/>
                  <a:gd name="T52" fmla="*/ 6 w 2208"/>
                  <a:gd name="T53" fmla="*/ 1403 h 1432"/>
                  <a:gd name="T54" fmla="*/ 32 w 2208"/>
                  <a:gd name="T55" fmla="*/ 1432 h 1432"/>
                  <a:gd name="T56" fmla="*/ 133 w 2208"/>
                  <a:gd name="T57" fmla="*/ 1403 h 1432"/>
                  <a:gd name="T58" fmla="*/ 208 w 2208"/>
                  <a:gd name="T59" fmla="*/ 1371 h 1432"/>
                  <a:gd name="T60" fmla="*/ 312 w 2208"/>
                  <a:gd name="T61" fmla="*/ 1328 h 1432"/>
                  <a:gd name="T62" fmla="*/ 432 w 2208"/>
                  <a:gd name="T63" fmla="*/ 1277 h 1432"/>
                  <a:gd name="T64" fmla="*/ 570 w 2208"/>
                  <a:gd name="T65" fmla="*/ 1216 h 1432"/>
                  <a:gd name="T66" fmla="*/ 720 w 2208"/>
                  <a:gd name="T67" fmla="*/ 1147 h 1432"/>
                  <a:gd name="T68" fmla="*/ 879 w 2208"/>
                  <a:gd name="T69" fmla="*/ 1075 h 1432"/>
                  <a:gd name="T70" fmla="*/ 1043 w 2208"/>
                  <a:gd name="T71" fmla="*/ 1000 h 1432"/>
                  <a:gd name="T72" fmla="*/ 1207 w 2208"/>
                  <a:gd name="T73" fmla="*/ 925 h 1432"/>
                  <a:gd name="T74" fmla="*/ 1365 w 2208"/>
                  <a:gd name="T75" fmla="*/ 851 h 1432"/>
                  <a:gd name="T76" fmla="*/ 1515 w 2208"/>
                  <a:gd name="T77" fmla="*/ 778 h 1432"/>
                  <a:gd name="T78" fmla="*/ 1651 w 2208"/>
                  <a:gd name="T79" fmla="*/ 712 h 1432"/>
                  <a:gd name="T80" fmla="*/ 1771 w 2208"/>
                  <a:gd name="T81" fmla="*/ 651 h 1432"/>
                  <a:gd name="T82" fmla="*/ 1872 w 2208"/>
                  <a:gd name="T83" fmla="*/ 602 h 1432"/>
                  <a:gd name="T84" fmla="*/ 1947 w 2208"/>
                  <a:gd name="T85" fmla="*/ 563 h 1432"/>
                  <a:gd name="T86" fmla="*/ 1993 w 2208"/>
                  <a:gd name="T87" fmla="*/ 536 h 1432"/>
                  <a:gd name="T88" fmla="*/ 2040 w 2208"/>
                  <a:gd name="T89" fmla="*/ 493 h 1432"/>
                  <a:gd name="T90" fmla="*/ 2137 w 2208"/>
                  <a:gd name="T91" fmla="*/ 378 h 1432"/>
                  <a:gd name="T92" fmla="*/ 2208 w 2208"/>
                  <a:gd name="T93" fmla="*/ 228 h 1432"/>
                  <a:gd name="T94" fmla="*/ 2171 w 2208"/>
                  <a:gd name="T95" fmla="*/ 73 h 1432"/>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2208"/>
                  <a:gd name="T145" fmla="*/ 0 h 1432"/>
                  <a:gd name="T146" fmla="*/ 2208 w 2208"/>
                  <a:gd name="T147" fmla="*/ 1432 h 1432"/>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2208" h="1432">
                    <a:moveTo>
                      <a:pt x="2091" y="0"/>
                    </a:moveTo>
                    <a:lnTo>
                      <a:pt x="2094" y="9"/>
                    </a:lnTo>
                    <a:lnTo>
                      <a:pt x="2105" y="38"/>
                    </a:lnTo>
                    <a:lnTo>
                      <a:pt x="2114" y="75"/>
                    </a:lnTo>
                    <a:lnTo>
                      <a:pt x="2120" y="125"/>
                    </a:lnTo>
                    <a:lnTo>
                      <a:pt x="2114" y="174"/>
                    </a:lnTo>
                    <a:lnTo>
                      <a:pt x="2100" y="222"/>
                    </a:lnTo>
                    <a:lnTo>
                      <a:pt x="2062" y="263"/>
                    </a:lnTo>
                    <a:lnTo>
                      <a:pt x="2004" y="295"/>
                    </a:lnTo>
                    <a:lnTo>
                      <a:pt x="1965" y="309"/>
                    </a:lnTo>
                    <a:lnTo>
                      <a:pt x="1918" y="326"/>
                    </a:lnTo>
                    <a:lnTo>
                      <a:pt x="1866" y="349"/>
                    </a:lnTo>
                    <a:lnTo>
                      <a:pt x="1812" y="372"/>
                    </a:lnTo>
                    <a:lnTo>
                      <a:pt x="1752" y="398"/>
                    </a:lnTo>
                    <a:lnTo>
                      <a:pt x="1688" y="424"/>
                    </a:lnTo>
                    <a:lnTo>
                      <a:pt x="1621" y="453"/>
                    </a:lnTo>
                    <a:lnTo>
                      <a:pt x="1558" y="482"/>
                    </a:lnTo>
                    <a:lnTo>
                      <a:pt x="1492" y="510"/>
                    </a:lnTo>
                    <a:lnTo>
                      <a:pt x="1426" y="539"/>
                    </a:lnTo>
                    <a:lnTo>
                      <a:pt x="1363" y="565"/>
                    </a:lnTo>
                    <a:lnTo>
                      <a:pt x="1302" y="594"/>
                    </a:lnTo>
                    <a:lnTo>
                      <a:pt x="1247" y="620"/>
                    </a:lnTo>
                    <a:lnTo>
                      <a:pt x="1195" y="643"/>
                    </a:lnTo>
                    <a:lnTo>
                      <a:pt x="1150" y="663"/>
                    </a:lnTo>
                    <a:lnTo>
                      <a:pt x="1109" y="680"/>
                    </a:lnTo>
                    <a:lnTo>
                      <a:pt x="1071" y="698"/>
                    </a:lnTo>
                    <a:lnTo>
                      <a:pt x="1032" y="720"/>
                    </a:lnTo>
                    <a:lnTo>
                      <a:pt x="989" y="744"/>
                    </a:lnTo>
                    <a:lnTo>
                      <a:pt x="942" y="772"/>
                    </a:lnTo>
                    <a:lnTo>
                      <a:pt x="896" y="802"/>
                    </a:lnTo>
                    <a:lnTo>
                      <a:pt x="850" y="830"/>
                    </a:lnTo>
                    <a:lnTo>
                      <a:pt x="804" y="859"/>
                    </a:lnTo>
                    <a:lnTo>
                      <a:pt x="757" y="888"/>
                    </a:lnTo>
                    <a:lnTo>
                      <a:pt x="709" y="916"/>
                    </a:lnTo>
                    <a:lnTo>
                      <a:pt x="666" y="942"/>
                    </a:lnTo>
                    <a:lnTo>
                      <a:pt x="623" y="968"/>
                    </a:lnTo>
                    <a:lnTo>
                      <a:pt x="580" y="989"/>
                    </a:lnTo>
                    <a:lnTo>
                      <a:pt x="542" y="1006"/>
                    </a:lnTo>
                    <a:lnTo>
                      <a:pt x="507" y="1017"/>
                    </a:lnTo>
                    <a:lnTo>
                      <a:pt x="475" y="1023"/>
                    </a:lnTo>
                    <a:lnTo>
                      <a:pt x="447" y="1026"/>
                    </a:lnTo>
                    <a:lnTo>
                      <a:pt x="404" y="1023"/>
                    </a:lnTo>
                    <a:lnTo>
                      <a:pt x="372" y="1023"/>
                    </a:lnTo>
                    <a:lnTo>
                      <a:pt x="349" y="1026"/>
                    </a:lnTo>
                    <a:lnTo>
                      <a:pt x="329" y="1034"/>
                    </a:lnTo>
                    <a:lnTo>
                      <a:pt x="314" y="1052"/>
                    </a:lnTo>
                    <a:lnTo>
                      <a:pt x="294" y="1075"/>
                    </a:lnTo>
                    <a:lnTo>
                      <a:pt x="271" y="1107"/>
                    </a:lnTo>
                    <a:lnTo>
                      <a:pt x="237" y="1152"/>
                    </a:lnTo>
                    <a:lnTo>
                      <a:pt x="191" y="1204"/>
                    </a:lnTo>
                    <a:lnTo>
                      <a:pt x="136" y="1262"/>
                    </a:lnTo>
                    <a:lnTo>
                      <a:pt x="82" y="1317"/>
                    </a:lnTo>
                    <a:lnTo>
                      <a:pt x="35" y="1363"/>
                    </a:lnTo>
                    <a:lnTo>
                      <a:pt x="6" y="1403"/>
                    </a:lnTo>
                    <a:lnTo>
                      <a:pt x="0" y="1427"/>
                    </a:lnTo>
                    <a:lnTo>
                      <a:pt x="32" y="1432"/>
                    </a:lnTo>
                    <a:lnTo>
                      <a:pt x="105" y="1412"/>
                    </a:lnTo>
                    <a:lnTo>
                      <a:pt x="133" y="1403"/>
                    </a:lnTo>
                    <a:lnTo>
                      <a:pt x="168" y="1389"/>
                    </a:lnTo>
                    <a:lnTo>
                      <a:pt x="208" y="1371"/>
                    </a:lnTo>
                    <a:lnTo>
                      <a:pt x="256" y="1352"/>
                    </a:lnTo>
                    <a:lnTo>
                      <a:pt x="312" y="1328"/>
                    </a:lnTo>
                    <a:lnTo>
                      <a:pt x="370" y="1303"/>
                    </a:lnTo>
                    <a:lnTo>
                      <a:pt x="432" y="1277"/>
                    </a:lnTo>
                    <a:lnTo>
                      <a:pt x="499" y="1247"/>
                    </a:lnTo>
                    <a:lnTo>
                      <a:pt x="570" y="1216"/>
                    </a:lnTo>
                    <a:lnTo>
                      <a:pt x="645" y="1182"/>
                    </a:lnTo>
                    <a:lnTo>
                      <a:pt x="720" y="1147"/>
                    </a:lnTo>
                    <a:lnTo>
                      <a:pt x="801" y="1112"/>
                    </a:lnTo>
                    <a:lnTo>
                      <a:pt x="879" y="1075"/>
                    </a:lnTo>
                    <a:lnTo>
                      <a:pt x="963" y="1038"/>
                    </a:lnTo>
                    <a:lnTo>
                      <a:pt x="1043" y="1000"/>
                    </a:lnTo>
                    <a:lnTo>
                      <a:pt x="1124" y="963"/>
                    </a:lnTo>
                    <a:lnTo>
                      <a:pt x="1207" y="925"/>
                    </a:lnTo>
                    <a:lnTo>
                      <a:pt x="1285" y="888"/>
                    </a:lnTo>
                    <a:lnTo>
                      <a:pt x="1365" y="851"/>
                    </a:lnTo>
                    <a:lnTo>
                      <a:pt x="1440" y="813"/>
                    </a:lnTo>
                    <a:lnTo>
                      <a:pt x="1515" y="778"/>
                    </a:lnTo>
                    <a:lnTo>
                      <a:pt x="1584" y="744"/>
                    </a:lnTo>
                    <a:lnTo>
                      <a:pt x="1651" y="712"/>
                    </a:lnTo>
                    <a:lnTo>
                      <a:pt x="1714" y="680"/>
                    </a:lnTo>
                    <a:lnTo>
                      <a:pt x="1771" y="651"/>
                    </a:lnTo>
                    <a:lnTo>
                      <a:pt x="1826" y="626"/>
                    </a:lnTo>
                    <a:lnTo>
                      <a:pt x="1872" y="602"/>
                    </a:lnTo>
                    <a:lnTo>
                      <a:pt x="1913" y="583"/>
                    </a:lnTo>
                    <a:lnTo>
                      <a:pt x="1947" y="563"/>
                    </a:lnTo>
                    <a:lnTo>
                      <a:pt x="1976" y="548"/>
                    </a:lnTo>
                    <a:lnTo>
                      <a:pt x="1993" y="536"/>
                    </a:lnTo>
                    <a:lnTo>
                      <a:pt x="2004" y="527"/>
                    </a:lnTo>
                    <a:lnTo>
                      <a:pt x="2040" y="493"/>
                    </a:lnTo>
                    <a:lnTo>
                      <a:pt x="2085" y="441"/>
                    </a:lnTo>
                    <a:lnTo>
                      <a:pt x="2137" y="378"/>
                    </a:lnTo>
                    <a:lnTo>
                      <a:pt x="2180" y="306"/>
                    </a:lnTo>
                    <a:lnTo>
                      <a:pt x="2208" y="228"/>
                    </a:lnTo>
                    <a:lnTo>
                      <a:pt x="2208" y="151"/>
                    </a:lnTo>
                    <a:lnTo>
                      <a:pt x="2171" y="73"/>
                    </a:lnTo>
                    <a:lnTo>
                      <a:pt x="2091" y="0"/>
                    </a:lnTo>
                    <a:close/>
                  </a:path>
                </a:pathLst>
              </a:custGeom>
              <a:solidFill>
                <a:srgbClr val="993A4F"/>
              </a:solidFill>
              <a:ln w="9525">
                <a:noFill/>
                <a:round/>
                <a:headEnd/>
                <a:tailEnd/>
              </a:ln>
            </p:spPr>
            <p:txBody>
              <a:bodyPr>
                <a:prstTxWarp prst="textNoShape">
                  <a:avLst/>
                </a:prstTxWarp>
              </a:bodyPr>
              <a:lstStyle/>
              <a:p>
                <a:endParaRPr lang="en-US"/>
              </a:p>
            </p:txBody>
          </p:sp>
          <p:sp>
            <p:nvSpPr>
              <p:cNvPr id="67803" name="Freeform 888"/>
              <p:cNvSpPr>
                <a:spLocks noChangeAspect="1"/>
              </p:cNvSpPr>
              <p:nvPr/>
            </p:nvSpPr>
            <p:spPr bwMode="auto">
              <a:xfrm>
                <a:off x="4286" y="3024"/>
                <a:ext cx="19" cy="20"/>
              </a:xfrm>
              <a:custGeom>
                <a:avLst/>
                <a:gdLst>
                  <a:gd name="T0" fmla="*/ 5 w 95"/>
                  <a:gd name="T1" fmla="*/ 49 h 103"/>
                  <a:gd name="T2" fmla="*/ 15 w 95"/>
                  <a:gd name="T3" fmla="*/ 60 h 103"/>
                  <a:gd name="T4" fmla="*/ 22 w 95"/>
                  <a:gd name="T5" fmla="*/ 72 h 103"/>
                  <a:gd name="T6" fmla="*/ 32 w 95"/>
                  <a:gd name="T7" fmla="*/ 83 h 103"/>
                  <a:gd name="T8" fmla="*/ 43 w 95"/>
                  <a:gd name="T9" fmla="*/ 95 h 103"/>
                  <a:gd name="T10" fmla="*/ 52 w 95"/>
                  <a:gd name="T11" fmla="*/ 101 h 103"/>
                  <a:gd name="T12" fmla="*/ 63 w 95"/>
                  <a:gd name="T13" fmla="*/ 103 h 103"/>
                  <a:gd name="T14" fmla="*/ 75 w 95"/>
                  <a:gd name="T15" fmla="*/ 103 h 103"/>
                  <a:gd name="T16" fmla="*/ 83 w 95"/>
                  <a:gd name="T17" fmla="*/ 98 h 103"/>
                  <a:gd name="T18" fmla="*/ 89 w 95"/>
                  <a:gd name="T19" fmla="*/ 89 h 103"/>
                  <a:gd name="T20" fmla="*/ 95 w 95"/>
                  <a:gd name="T21" fmla="*/ 77 h 103"/>
                  <a:gd name="T22" fmla="*/ 92 w 95"/>
                  <a:gd name="T23" fmla="*/ 66 h 103"/>
                  <a:gd name="T24" fmla="*/ 86 w 95"/>
                  <a:gd name="T25" fmla="*/ 58 h 103"/>
                  <a:gd name="T26" fmla="*/ 77 w 95"/>
                  <a:gd name="T27" fmla="*/ 46 h 103"/>
                  <a:gd name="T28" fmla="*/ 69 w 95"/>
                  <a:gd name="T29" fmla="*/ 34 h 103"/>
                  <a:gd name="T30" fmla="*/ 60 w 95"/>
                  <a:gd name="T31" fmla="*/ 23 h 103"/>
                  <a:gd name="T32" fmla="*/ 49 w 95"/>
                  <a:gd name="T33" fmla="*/ 11 h 103"/>
                  <a:gd name="T34" fmla="*/ 39 w 95"/>
                  <a:gd name="T35" fmla="*/ 6 h 103"/>
                  <a:gd name="T36" fmla="*/ 28 w 95"/>
                  <a:gd name="T37" fmla="*/ 0 h 103"/>
                  <a:gd name="T38" fmla="*/ 17 w 95"/>
                  <a:gd name="T39" fmla="*/ 2 h 103"/>
                  <a:gd name="T40" fmla="*/ 8 w 95"/>
                  <a:gd name="T41" fmla="*/ 8 h 103"/>
                  <a:gd name="T42" fmla="*/ 2 w 95"/>
                  <a:gd name="T43" fmla="*/ 17 h 103"/>
                  <a:gd name="T44" fmla="*/ 0 w 95"/>
                  <a:gd name="T45" fmla="*/ 29 h 103"/>
                  <a:gd name="T46" fmla="*/ 0 w 95"/>
                  <a:gd name="T47" fmla="*/ 40 h 103"/>
                  <a:gd name="T48" fmla="*/ 5 w 95"/>
                  <a:gd name="T49" fmla="*/ 49 h 10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95"/>
                  <a:gd name="T76" fmla="*/ 0 h 103"/>
                  <a:gd name="T77" fmla="*/ 95 w 95"/>
                  <a:gd name="T78" fmla="*/ 103 h 10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95" h="103">
                    <a:moveTo>
                      <a:pt x="5" y="49"/>
                    </a:moveTo>
                    <a:lnTo>
                      <a:pt x="15" y="60"/>
                    </a:lnTo>
                    <a:lnTo>
                      <a:pt x="22" y="72"/>
                    </a:lnTo>
                    <a:lnTo>
                      <a:pt x="32" y="83"/>
                    </a:lnTo>
                    <a:lnTo>
                      <a:pt x="43" y="95"/>
                    </a:lnTo>
                    <a:lnTo>
                      <a:pt x="52" y="101"/>
                    </a:lnTo>
                    <a:lnTo>
                      <a:pt x="63" y="103"/>
                    </a:lnTo>
                    <a:lnTo>
                      <a:pt x="75" y="103"/>
                    </a:lnTo>
                    <a:lnTo>
                      <a:pt x="83" y="98"/>
                    </a:lnTo>
                    <a:lnTo>
                      <a:pt x="89" y="89"/>
                    </a:lnTo>
                    <a:lnTo>
                      <a:pt x="95" y="77"/>
                    </a:lnTo>
                    <a:lnTo>
                      <a:pt x="92" y="66"/>
                    </a:lnTo>
                    <a:lnTo>
                      <a:pt x="86" y="58"/>
                    </a:lnTo>
                    <a:lnTo>
                      <a:pt x="77" y="46"/>
                    </a:lnTo>
                    <a:lnTo>
                      <a:pt x="69" y="34"/>
                    </a:lnTo>
                    <a:lnTo>
                      <a:pt x="60" y="23"/>
                    </a:lnTo>
                    <a:lnTo>
                      <a:pt x="49" y="11"/>
                    </a:lnTo>
                    <a:lnTo>
                      <a:pt x="39" y="6"/>
                    </a:lnTo>
                    <a:lnTo>
                      <a:pt x="28" y="0"/>
                    </a:lnTo>
                    <a:lnTo>
                      <a:pt x="17" y="2"/>
                    </a:lnTo>
                    <a:lnTo>
                      <a:pt x="8" y="8"/>
                    </a:lnTo>
                    <a:lnTo>
                      <a:pt x="2" y="17"/>
                    </a:lnTo>
                    <a:lnTo>
                      <a:pt x="0" y="29"/>
                    </a:lnTo>
                    <a:lnTo>
                      <a:pt x="0" y="40"/>
                    </a:lnTo>
                    <a:lnTo>
                      <a:pt x="5" y="49"/>
                    </a:lnTo>
                    <a:close/>
                  </a:path>
                </a:pathLst>
              </a:custGeom>
              <a:solidFill>
                <a:srgbClr val="E5B7C1"/>
              </a:solidFill>
              <a:ln w="9525">
                <a:noFill/>
                <a:round/>
                <a:headEnd/>
                <a:tailEnd/>
              </a:ln>
            </p:spPr>
            <p:txBody>
              <a:bodyPr>
                <a:prstTxWarp prst="textNoShape">
                  <a:avLst/>
                </a:prstTxWarp>
              </a:bodyPr>
              <a:lstStyle/>
              <a:p>
                <a:endParaRPr lang="en-US"/>
              </a:p>
            </p:txBody>
          </p:sp>
          <p:sp>
            <p:nvSpPr>
              <p:cNvPr id="67804" name="Freeform 889"/>
              <p:cNvSpPr>
                <a:spLocks noChangeAspect="1"/>
              </p:cNvSpPr>
              <p:nvPr/>
            </p:nvSpPr>
            <p:spPr bwMode="auto">
              <a:xfrm>
                <a:off x="4330" y="3009"/>
                <a:ext cx="22" cy="17"/>
              </a:xfrm>
              <a:custGeom>
                <a:avLst/>
                <a:gdLst>
                  <a:gd name="T0" fmla="*/ 17 w 114"/>
                  <a:gd name="T1" fmla="*/ 54 h 83"/>
                  <a:gd name="T2" fmla="*/ 31 w 114"/>
                  <a:gd name="T3" fmla="*/ 63 h 83"/>
                  <a:gd name="T4" fmla="*/ 45 w 114"/>
                  <a:gd name="T5" fmla="*/ 69 h 83"/>
                  <a:gd name="T6" fmla="*/ 60 w 114"/>
                  <a:gd name="T7" fmla="*/ 74 h 83"/>
                  <a:gd name="T8" fmla="*/ 74 w 114"/>
                  <a:gd name="T9" fmla="*/ 80 h 83"/>
                  <a:gd name="T10" fmla="*/ 86 w 114"/>
                  <a:gd name="T11" fmla="*/ 83 h 83"/>
                  <a:gd name="T12" fmla="*/ 97 w 114"/>
                  <a:gd name="T13" fmla="*/ 80 h 83"/>
                  <a:gd name="T14" fmla="*/ 106 w 114"/>
                  <a:gd name="T15" fmla="*/ 74 h 83"/>
                  <a:gd name="T16" fmla="*/ 112 w 114"/>
                  <a:gd name="T17" fmla="*/ 66 h 83"/>
                  <a:gd name="T18" fmla="*/ 114 w 114"/>
                  <a:gd name="T19" fmla="*/ 54 h 83"/>
                  <a:gd name="T20" fmla="*/ 112 w 114"/>
                  <a:gd name="T21" fmla="*/ 43 h 83"/>
                  <a:gd name="T22" fmla="*/ 106 w 114"/>
                  <a:gd name="T23" fmla="*/ 35 h 83"/>
                  <a:gd name="T24" fmla="*/ 97 w 114"/>
                  <a:gd name="T25" fmla="*/ 29 h 83"/>
                  <a:gd name="T26" fmla="*/ 82 w 114"/>
                  <a:gd name="T27" fmla="*/ 23 h 83"/>
                  <a:gd name="T28" fmla="*/ 69 w 114"/>
                  <a:gd name="T29" fmla="*/ 17 h 83"/>
                  <a:gd name="T30" fmla="*/ 54 w 114"/>
                  <a:gd name="T31" fmla="*/ 11 h 83"/>
                  <a:gd name="T32" fmla="*/ 39 w 114"/>
                  <a:gd name="T33" fmla="*/ 5 h 83"/>
                  <a:gd name="T34" fmla="*/ 39 w 114"/>
                  <a:gd name="T35" fmla="*/ 3 h 83"/>
                  <a:gd name="T36" fmla="*/ 43 w 114"/>
                  <a:gd name="T37" fmla="*/ 3 h 83"/>
                  <a:gd name="T38" fmla="*/ 31 w 114"/>
                  <a:gd name="T39" fmla="*/ 0 h 83"/>
                  <a:gd name="T40" fmla="*/ 20 w 114"/>
                  <a:gd name="T41" fmla="*/ 3 h 83"/>
                  <a:gd name="T42" fmla="*/ 11 w 114"/>
                  <a:gd name="T43" fmla="*/ 9 h 83"/>
                  <a:gd name="T44" fmla="*/ 2 w 114"/>
                  <a:gd name="T45" fmla="*/ 17 h 83"/>
                  <a:gd name="T46" fmla="*/ 0 w 114"/>
                  <a:gd name="T47" fmla="*/ 29 h 83"/>
                  <a:gd name="T48" fmla="*/ 2 w 114"/>
                  <a:gd name="T49" fmla="*/ 40 h 83"/>
                  <a:gd name="T50" fmla="*/ 7 w 114"/>
                  <a:gd name="T51" fmla="*/ 48 h 83"/>
                  <a:gd name="T52" fmla="*/ 17 w 114"/>
                  <a:gd name="T53" fmla="*/ 54 h 83"/>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14"/>
                  <a:gd name="T82" fmla="*/ 0 h 83"/>
                  <a:gd name="T83" fmla="*/ 114 w 114"/>
                  <a:gd name="T84" fmla="*/ 83 h 83"/>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14" h="83">
                    <a:moveTo>
                      <a:pt x="17" y="54"/>
                    </a:moveTo>
                    <a:lnTo>
                      <a:pt x="31" y="63"/>
                    </a:lnTo>
                    <a:lnTo>
                      <a:pt x="45" y="69"/>
                    </a:lnTo>
                    <a:lnTo>
                      <a:pt x="60" y="74"/>
                    </a:lnTo>
                    <a:lnTo>
                      <a:pt x="74" y="80"/>
                    </a:lnTo>
                    <a:lnTo>
                      <a:pt x="86" y="83"/>
                    </a:lnTo>
                    <a:lnTo>
                      <a:pt x="97" y="80"/>
                    </a:lnTo>
                    <a:lnTo>
                      <a:pt x="106" y="74"/>
                    </a:lnTo>
                    <a:lnTo>
                      <a:pt x="112" y="66"/>
                    </a:lnTo>
                    <a:lnTo>
                      <a:pt x="114" y="54"/>
                    </a:lnTo>
                    <a:lnTo>
                      <a:pt x="112" y="43"/>
                    </a:lnTo>
                    <a:lnTo>
                      <a:pt x="106" y="35"/>
                    </a:lnTo>
                    <a:lnTo>
                      <a:pt x="97" y="29"/>
                    </a:lnTo>
                    <a:lnTo>
                      <a:pt x="82" y="23"/>
                    </a:lnTo>
                    <a:lnTo>
                      <a:pt x="69" y="17"/>
                    </a:lnTo>
                    <a:lnTo>
                      <a:pt x="54" y="11"/>
                    </a:lnTo>
                    <a:lnTo>
                      <a:pt x="39" y="5"/>
                    </a:lnTo>
                    <a:lnTo>
                      <a:pt x="39" y="3"/>
                    </a:lnTo>
                    <a:lnTo>
                      <a:pt x="43" y="3"/>
                    </a:lnTo>
                    <a:lnTo>
                      <a:pt x="31" y="0"/>
                    </a:lnTo>
                    <a:lnTo>
                      <a:pt x="20" y="3"/>
                    </a:lnTo>
                    <a:lnTo>
                      <a:pt x="11" y="9"/>
                    </a:lnTo>
                    <a:lnTo>
                      <a:pt x="2" y="17"/>
                    </a:lnTo>
                    <a:lnTo>
                      <a:pt x="0" y="29"/>
                    </a:lnTo>
                    <a:lnTo>
                      <a:pt x="2" y="40"/>
                    </a:lnTo>
                    <a:lnTo>
                      <a:pt x="7" y="48"/>
                    </a:lnTo>
                    <a:lnTo>
                      <a:pt x="17" y="54"/>
                    </a:lnTo>
                    <a:close/>
                  </a:path>
                </a:pathLst>
              </a:custGeom>
              <a:solidFill>
                <a:srgbClr val="E5B7C1"/>
              </a:solidFill>
              <a:ln w="9525">
                <a:noFill/>
                <a:round/>
                <a:headEnd/>
                <a:tailEnd/>
              </a:ln>
            </p:spPr>
            <p:txBody>
              <a:bodyPr>
                <a:prstTxWarp prst="textNoShape">
                  <a:avLst/>
                </a:prstTxWarp>
              </a:bodyPr>
              <a:lstStyle/>
              <a:p>
                <a:endParaRPr lang="en-US"/>
              </a:p>
            </p:txBody>
          </p:sp>
          <p:sp>
            <p:nvSpPr>
              <p:cNvPr id="67805" name="Freeform 890"/>
              <p:cNvSpPr>
                <a:spLocks noChangeAspect="1"/>
              </p:cNvSpPr>
              <p:nvPr/>
            </p:nvSpPr>
            <p:spPr bwMode="auto">
              <a:xfrm>
                <a:off x="4406" y="2998"/>
                <a:ext cx="11" cy="11"/>
              </a:xfrm>
              <a:custGeom>
                <a:avLst/>
                <a:gdLst>
                  <a:gd name="T0" fmla="*/ 0 w 56"/>
                  <a:gd name="T1" fmla="*/ 29 h 55"/>
                  <a:gd name="T2" fmla="*/ 2 w 56"/>
                  <a:gd name="T3" fmla="*/ 41 h 55"/>
                  <a:gd name="T4" fmla="*/ 8 w 56"/>
                  <a:gd name="T5" fmla="*/ 46 h 55"/>
                  <a:gd name="T6" fmla="*/ 17 w 56"/>
                  <a:gd name="T7" fmla="*/ 52 h 55"/>
                  <a:gd name="T8" fmla="*/ 28 w 56"/>
                  <a:gd name="T9" fmla="*/ 55 h 55"/>
                  <a:gd name="T10" fmla="*/ 39 w 56"/>
                  <a:gd name="T11" fmla="*/ 52 h 55"/>
                  <a:gd name="T12" fmla="*/ 48 w 56"/>
                  <a:gd name="T13" fmla="*/ 46 h 55"/>
                  <a:gd name="T14" fmla="*/ 54 w 56"/>
                  <a:gd name="T15" fmla="*/ 41 h 55"/>
                  <a:gd name="T16" fmla="*/ 56 w 56"/>
                  <a:gd name="T17" fmla="*/ 29 h 55"/>
                  <a:gd name="T18" fmla="*/ 54 w 56"/>
                  <a:gd name="T19" fmla="*/ 18 h 55"/>
                  <a:gd name="T20" fmla="*/ 48 w 56"/>
                  <a:gd name="T21" fmla="*/ 9 h 55"/>
                  <a:gd name="T22" fmla="*/ 39 w 56"/>
                  <a:gd name="T23" fmla="*/ 3 h 55"/>
                  <a:gd name="T24" fmla="*/ 28 w 56"/>
                  <a:gd name="T25" fmla="*/ 0 h 55"/>
                  <a:gd name="T26" fmla="*/ 17 w 56"/>
                  <a:gd name="T27" fmla="*/ 3 h 55"/>
                  <a:gd name="T28" fmla="*/ 8 w 56"/>
                  <a:gd name="T29" fmla="*/ 9 h 55"/>
                  <a:gd name="T30" fmla="*/ 2 w 56"/>
                  <a:gd name="T31" fmla="*/ 18 h 55"/>
                  <a:gd name="T32" fmla="*/ 0 w 56"/>
                  <a:gd name="T33" fmla="*/ 29 h 5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6"/>
                  <a:gd name="T52" fmla="*/ 0 h 55"/>
                  <a:gd name="T53" fmla="*/ 56 w 56"/>
                  <a:gd name="T54" fmla="*/ 55 h 5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6" h="55">
                    <a:moveTo>
                      <a:pt x="0" y="29"/>
                    </a:moveTo>
                    <a:lnTo>
                      <a:pt x="2" y="41"/>
                    </a:lnTo>
                    <a:lnTo>
                      <a:pt x="8" y="46"/>
                    </a:lnTo>
                    <a:lnTo>
                      <a:pt x="17" y="52"/>
                    </a:lnTo>
                    <a:lnTo>
                      <a:pt x="28" y="55"/>
                    </a:lnTo>
                    <a:lnTo>
                      <a:pt x="39" y="52"/>
                    </a:lnTo>
                    <a:lnTo>
                      <a:pt x="48" y="46"/>
                    </a:lnTo>
                    <a:lnTo>
                      <a:pt x="54" y="41"/>
                    </a:lnTo>
                    <a:lnTo>
                      <a:pt x="56" y="29"/>
                    </a:lnTo>
                    <a:lnTo>
                      <a:pt x="54" y="18"/>
                    </a:lnTo>
                    <a:lnTo>
                      <a:pt x="48" y="9"/>
                    </a:lnTo>
                    <a:lnTo>
                      <a:pt x="39" y="3"/>
                    </a:lnTo>
                    <a:lnTo>
                      <a:pt x="28" y="0"/>
                    </a:lnTo>
                    <a:lnTo>
                      <a:pt x="17" y="3"/>
                    </a:lnTo>
                    <a:lnTo>
                      <a:pt x="8" y="9"/>
                    </a:lnTo>
                    <a:lnTo>
                      <a:pt x="2" y="18"/>
                    </a:lnTo>
                    <a:lnTo>
                      <a:pt x="0" y="29"/>
                    </a:lnTo>
                    <a:close/>
                  </a:path>
                </a:pathLst>
              </a:custGeom>
              <a:solidFill>
                <a:srgbClr val="E5B7C1"/>
              </a:solidFill>
              <a:ln w="9525">
                <a:noFill/>
                <a:round/>
                <a:headEnd/>
                <a:tailEnd/>
              </a:ln>
            </p:spPr>
            <p:txBody>
              <a:bodyPr>
                <a:prstTxWarp prst="textNoShape">
                  <a:avLst/>
                </a:prstTxWarp>
              </a:bodyPr>
              <a:lstStyle/>
              <a:p>
                <a:endParaRPr lang="en-US"/>
              </a:p>
            </p:txBody>
          </p:sp>
          <p:sp>
            <p:nvSpPr>
              <p:cNvPr id="67806" name="Freeform 891"/>
              <p:cNvSpPr>
                <a:spLocks noChangeAspect="1"/>
              </p:cNvSpPr>
              <p:nvPr/>
            </p:nvSpPr>
            <p:spPr bwMode="auto">
              <a:xfrm>
                <a:off x="4437" y="2965"/>
                <a:ext cx="27" cy="30"/>
              </a:xfrm>
              <a:custGeom>
                <a:avLst/>
                <a:gdLst>
                  <a:gd name="T0" fmla="*/ 8 w 133"/>
                  <a:gd name="T1" fmla="*/ 49 h 150"/>
                  <a:gd name="T2" fmla="*/ 28 w 133"/>
                  <a:gd name="T3" fmla="*/ 70 h 150"/>
                  <a:gd name="T4" fmla="*/ 49 w 133"/>
                  <a:gd name="T5" fmla="*/ 89 h 150"/>
                  <a:gd name="T6" fmla="*/ 69 w 133"/>
                  <a:gd name="T7" fmla="*/ 113 h 150"/>
                  <a:gd name="T8" fmla="*/ 80 w 133"/>
                  <a:gd name="T9" fmla="*/ 139 h 150"/>
                  <a:gd name="T10" fmla="*/ 90 w 133"/>
                  <a:gd name="T11" fmla="*/ 144 h 150"/>
                  <a:gd name="T12" fmla="*/ 101 w 133"/>
                  <a:gd name="T13" fmla="*/ 150 h 150"/>
                  <a:gd name="T14" fmla="*/ 112 w 133"/>
                  <a:gd name="T15" fmla="*/ 150 h 150"/>
                  <a:gd name="T16" fmla="*/ 120 w 133"/>
                  <a:gd name="T17" fmla="*/ 144 h 150"/>
                  <a:gd name="T18" fmla="*/ 129 w 133"/>
                  <a:gd name="T19" fmla="*/ 135 h 150"/>
                  <a:gd name="T20" fmla="*/ 133 w 133"/>
                  <a:gd name="T21" fmla="*/ 124 h 150"/>
                  <a:gd name="T22" fmla="*/ 133 w 133"/>
                  <a:gd name="T23" fmla="*/ 113 h 150"/>
                  <a:gd name="T24" fmla="*/ 127 w 133"/>
                  <a:gd name="T25" fmla="*/ 104 h 150"/>
                  <a:gd name="T26" fmla="*/ 112 w 133"/>
                  <a:gd name="T27" fmla="*/ 75 h 150"/>
                  <a:gd name="T28" fmla="*/ 92 w 133"/>
                  <a:gd name="T29" fmla="*/ 52 h 150"/>
                  <a:gd name="T30" fmla="*/ 71 w 133"/>
                  <a:gd name="T31" fmla="*/ 29 h 150"/>
                  <a:gd name="T32" fmla="*/ 49 w 133"/>
                  <a:gd name="T33" fmla="*/ 8 h 150"/>
                  <a:gd name="T34" fmla="*/ 40 w 133"/>
                  <a:gd name="T35" fmla="*/ 3 h 150"/>
                  <a:gd name="T36" fmla="*/ 28 w 133"/>
                  <a:gd name="T37" fmla="*/ 0 h 150"/>
                  <a:gd name="T38" fmla="*/ 17 w 133"/>
                  <a:gd name="T39" fmla="*/ 3 h 150"/>
                  <a:gd name="T40" fmla="*/ 8 w 133"/>
                  <a:gd name="T41" fmla="*/ 8 h 150"/>
                  <a:gd name="T42" fmla="*/ 2 w 133"/>
                  <a:gd name="T43" fmla="*/ 17 h 150"/>
                  <a:gd name="T44" fmla="*/ 0 w 133"/>
                  <a:gd name="T45" fmla="*/ 29 h 150"/>
                  <a:gd name="T46" fmla="*/ 2 w 133"/>
                  <a:gd name="T47" fmla="*/ 40 h 150"/>
                  <a:gd name="T48" fmla="*/ 8 w 133"/>
                  <a:gd name="T49" fmla="*/ 49 h 150"/>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3"/>
                  <a:gd name="T76" fmla="*/ 0 h 150"/>
                  <a:gd name="T77" fmla="*/ 133 w 133"/>
                  <a:gd name="T78" fmla="*/ 150 h 150"/>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3" h="150">
                    <a:moveTo>
                      <a:pt x="8" y="49"/>
                    </a:moveTo>
                    <a:lnTo>
                      <a:pt x="28" y="70"/>
                    </a:lnTo>
                    <a:lnTo>
                      <a:pt x="49" y="89"/>
                    </a:lnTo>
                    <a:lnTo>
                      <a:pt x="69" y="113"/>
                    </a:lnTo>
                    <a:lnTo>
                      <a:pt x="80" y="139"/>
                    </a:lnTo>
                    <a:lnTo>
                      <a:pt x="90" y="144"/>
                    </a:lnTo>
                    <a:lnTo>
                      <a:pt x="101" y="150"/>
                    </a:lnTo>
                    <a:lnTo>
                      <a:pt x="112" y="150"/>
                    </a:lnTo>
                    <a:lnTo>
                      <a:pt x="120" y="144"/>
                    </a:lnTo>
                    <a:lnTo>
                      <a:pt x="129" y="135"/>
                    </a:lnTo>
                    <a:lnTo>
                      <a:pt x="133" y="124"/>
                    </a:lnTo>
                    <a:lnTo>
                      <a:pt x="133" y="113"/>
                    </a:lnTo>
                    <a:lnTo>
                      <a:pt x="127" y="104"/>
                    </a:lnTo>
                    <a:lnTo>
                      <a:pt x="112" y="75"/>
                    </a:lnTo>
                    <a:lnTo>
                      <a:pt x="92" y="52"/>
                    </a:lnTo>
                    <a:lnTo>
                      <a:pt x="71" y="29"/>
                    </a:lnTo>
                    <a:lnTo>
                      <a:pt x="49" y="8"/>
                    </a:lnTo>
                    <a:lnTo>
                      <a:pt x="40" y="3"/>
                    </a:lnTo>
                    <a:lnTo>
                      <a:pt x="28" y="0"/>
                    </a:lnTo>
                    <a:lnTo>
                      <a:pt x="17" y="3"/>
                    </a:lnTo>
                    <a:lnTo>
                      <a:pt x="8" y="8"/>
                    </a:lnTo>
                    <a:lnTo>
                      <a:pt x="2" y="17"/>
                    </a:lnTo>
                    <a:lnTo>
                      <a:pt x="0" y="29"/>
                    </a:lnTo>
                    <a:lnTo>
                      <a:pt x="2" y="40"/>
                    </a:lnTo>
                    <a:lnTo>
                      <a:pt x="8" y="49"/>
                    </a:lnTo>
                    <a:close/>
                  </a:path>
                </a:pathLst>
              </a:custGeom>
              <a:solidFill>
                <a:srgbClr val="E5B7C1"/>
              </a:solidFill>
              <a:ln w="9525">
                <a:noFill/>
                <a:round/>
                <a:headEnd/>
                <a:tailEnd/>
              </a:ln>
            </p:spPr>
            <p:txBody>
              <a:bodyPr>
                <a:prstTxWarp prst="textNoShape">
                  <a:avLst/>
                </a:prstTxWarp>
              </a:bodyPr>
              <a:lstStyle/>
              <a:p>
                <a:endParaRPr lang="en-US"/>
              </a:p>
            </p:txBody>
          </p:sp>
          <p:sp>
            <p:nvSpPr>
              <p:cNvPr id="67807" name="Freeform 892"/>
              <p:cNvSpPr>
                <a:spLocks noChangeAspect="1"/>
              </p:cNvSpPr>
              <p:nvPr/>
            </p:nvSpPr>
            <p:spPr bwMode="auto">
              <a:xfrm>
                <a:off x="4418" y="3026"/>
                <a:ext cx="13" cy="32"/>
              </a:xfrm>
              <a:custGeom>
                <a:avLst/>
                <a:gdLst>
                  <a:gd name="T0" fmla="*/ 0 w 63"/>
                  <a:gd name="T1" fmla="*/ 35 h 159"/>
                  <a:gd name="T2" fmla="*/ 2 w 63"/>
                  <a:gd name="T3" fmla="*/ 58 h 159"/>
                  <a:gd name="T4" fmla="*/ 5 w 63"/>
                  <a:gd name="T5" fmla="*/ 78 h 159"/>
                  <a:gd name="T6" fmla="*/ 5 w 63"/>
                  <a:gd name="T7" fmla="*/ 101 h 159"/>
                  <a:gd name="T8" fmla="*/ 0 w 63"/>
                  <a:gd name="T9" fmla="*/ 124 h 159"/>
                  <a:gd name="T10" fmla="*/ 0 w 63"/>
                  <a:gd name="T11" fmla="*/ 135 h 159"/>
                  <a:gd name="T12" fmla="*/ 5 w 63"/>
                  <a:gd name="T13" fmla="*/ 147 h 159"/>
                  <a:gd name="T14" fmla="*/ 14 w 63"/>
                  <a:gd name="T15" fmla="*/ 156 h 159"/>
                  <a:gd name="T16" fmla="*/ 22 w 63"/>
                  <a:gd name="T17" fmla="*/ 159 h 159"/>
                  <a:gd name="T18" fmla="*/ 34 w 63"/>
                  <a:gd name="T19" fmla="*/ 159 h 159"/>
                  <a:gd name="T20" fmla="*/ 46 w 63"/>
                  <a:gd name="T21" fmla="*/ 154 h 159"/>
                  <a:gd name="T22" fmla="*/ 54 w 63"/>
                  <a:gd name="T23" fmla="*/ 144 h 159"/>
                  <a:gd name="T24" fmla="*/ 58 w 63"/>
                  <a:gd name="T25" fmla="*/ 135 h 159"/>
                  <a:gd name="T26" fmla="*/ 63 w 63"/>
                  <a:gd name="T27" fmla="*/ 107 h 159"/>
                  <a:gd name="T28" fmla="*/ 63 w 63"/>
                  <a:gd name="T29" fmla="*/ 78 h 159"/>
                  <a:gd name="T30" fmla="*/ 60 w 63"/>
                  <a:gd name="T31" fmla="*/ 53 h 159"/>
                  <a:gd name="T32" fmla="*/ 58 w 63"/>
                  <a:gd name="T33" fmla="*/ 23 h 159"/>
                  <a:gd name="T34" fmla="*/ 54 w 63"/>
                  <a:gd name="T35" fmla="*/ 12 h 159"/>
                  <a:gd name="T36" fmla="*/ 46 w 63"/>
                  <a:gd name="T37" fmla="*/ 6 h 159"/>
                  <a:gd name="T38" fmla="*/ 34 w 63"/>
                  <a:gd name="T39" fmla="*/ 0 h 159"/>
                  <a:gd name="T40" fmla="*/ 22 w 63"/>
                  <a:gd name="T41" fmla="*/ 0 h 159"/>
                  <a:gd name="T42" fmla="*/ 14 w 63"/>
                  <a:gd name="T43" fmla="*/ 3 h 159"/>
                  <a:gd name="T44" fmla="*/ 5 w 63"/>
                  <a:gd name="T45" fmla="*/ 12 h 159"/>
                  <a:gd name="T46" fmla="*/ 0 w 63"/>
                  <a:gd name="T47" fmla="*/ 23 h 159"/>
                  <a:gd name="T48" fmla="*/ 0 w 63"/>
                  <a:gd name="T49" fmla="*/ 35 h 15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63"/>
                  <a:gd name="T76" fmla="*/ 0 h 159"/>
                  <a:gd name="T77" fmla="*/ 63 w 63"/>
                  <a:gd name="T78" fmla="*/ 159 h 15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63" h="159">
                    <a:moveTo>
                      <a:pt x="0" y="35"/>
                    </a:moveTo>
                    <a:lnTo>
                      <a:pt x="2" y="58"/>
                    </a:lnTo>
                    <a:lnTo>
                      <a:pt x="5" y="78"/>
                    </a:lnTo>
                    <a:lnTo>
                      <a:pt x="5" y="101"/>
                    </a:lnTo>
                    <a:lnTo>
                      <a:pt x="0" y="124"/>
                    </a:lnTo>
                    <a:lnTo>
                      <a:pt x="0" y="135"/>
                    </a:lnTo>
                    <a:lnTo>
                      <a:pt x="5" y="147"/>
                    </a:lnTo>
                    <a:lnTo>
                      <a:pt x="14" y="156"/>
                    </a:lnTo>
                    <a:lnTo>
                      <a:pt x="22" y="159"/>
                    </a:lnTo>
                    <a:lnTo>
                      <a:pt x="34" y="159"/>
                    </a:lnTo>
                    <a:lnTo>
                      <a:pt x="46" y="154"/>
                    </a:lnTo>
                    <a:lnTo>
                      <a:pt x="54" y="144"/>
                    </a:lnTo>
                    <a:lnTo>
                      <a:pt x="58" y="135"/>
                    </a:lnTo>
                    <a:lnTo>
                      <a:pt x="63" y="107"/>
                    </a:lnTo>
                    <a:lnTo>
                      <a:pt x="63" y="78"/>
                    </a:lnTo>
                    <a:lnTo>
                      <a:pt x="60" y="53"/>
                    </a:lnTo>
                    <a:lnTo>
                      <a:pt x="58" y="23"/>
                    </a:lnTo>
                    <a:lnTo>
                      <a:pt x="54" y="12"/>
                    </a:lnTo>
                    <a:lnTo>
                      <a:pt x="46" y="6"/>
                    </a:lnTo>
                    <a:lnTo>
                      <a:pt x="34" y="0"/>
                    </a:lnTo>
                    <a:lnTo>
                      <a:pt x="22" y="0"/>
                    </a:lnTo>
                    <a:lnTo>
                      <a:pt x="14" y="3"/>
                    </a:lnTo>
                    <a:lnTo>
                      <a:pt x="5" y="12"/>
                    </a:lnTo>
                    <a:lnTo>
                      <a:pt x="0" y="23"/>
                    </a:lnTo>
                    <a:lnTo>
                      <a:pt x="0" y="35"/>
                    </a:lnTo>
                    <a:close/>
                  </a:path>
                </a:pathLst>
              </a:custGeom>
              <a:solidFill>
                <a:srgbClr val="E5B7C1"/>
              </a:solidFill>
              <a:ln w="9525">
                <a:noFill/>
                <a:round/>
                <a:headEnd/>
                <a:tailEnd/>
              </a:ln>
            </p:spPr>
            <p:txBody>
              <a:bodyPr>
                <a:prstTxWarp prst="textNoShape">
                  <a:avLst/>
                </a:prstTxWarp>
              </a:bodyPr>
              <a:lstStyle/>
              <a:p>
                <a:endParaRPr lang="en-US"/>
              </a:p>
            </p:txBody>
          </p:sp>
          <p:sp>
            <p:nvSpPr>
              <p:cNvPr id="67808" name="Freeform 893"/>
              <p:cNvSpPr>
                <a:spLocks noChangeAspect="1"/>
              </p:cNvSpPr>
              <p:nvPr/>
            </p:nvSpPr>
            <p:spPr bwMode="auto">
              <a:xfrm>
                <a:off x="4266" y="3056"/>
                <a:ext cx="25" cy="23"/>
              </a:xfrm>
              <a:custGeom>
                <a:avLst/>
                <a:gdLst>
                  <a:gd name="T0" fmla="*/ 118 w 129"/>
                  <a:gd name="T1" fmla="*/ 69 h 118"/>
                  <a:gd name="T2" fmla="*/ 101 w 129"/>
                  <a:gd name="T3" fmla="*/ 55 h 118"/>
                  <a:gd name="T4" fmla="*/ 84 w 129"/>
                  <a:gd name="T5" fmla="*/ 38 h 118"/>
                  <a:gd name="T6" fmla="*/ 66 w 129"/>
                  <a:gd name="T7" fmla="*/ 21 h 118"/>
                  <a:gd name="T8" fmla="*/ 46 w 129"/>
                  <a:gd name="T9" fmla="*/ 6 h 118"/>
                  <a:gd name="T10" fmla="*/ 37 w 129"/>
                  <a:gd name="T11" fmla="*/ 0 h 118"/>
                  <a:gd name="T12" fmla="*/ 26 w 129"/>
                  <a:gd name="T13" fmla="*/ 0 h 118"/>
                  <a:gd name="T14" fmla="*/ 15 w 129"/>
                  <a:gd name="T15" fmla="*/ 4 h 118"/>
                  <a:gd name="T16" fmla="*/ 6 w 129"/>
                  <a:gd name="T17" fmla="*/ 9 h 118"/>
                  <a:gd name="T18" fmla="*/ 0 w 129"/>
                  <a:gd name="T19" fmla="*/ 17 h 118"/>
                  <a:gd name="T20" fmla="*/ 0 w 129"/>
                  <a:gd name="T21" fmla="*/ 29 h 118"/>
                  <a:gd name="T22" fmla="*/ 2 w 129"/>
                  <a:gd name="T23" fmla="*/ 41 h 118"/>
                  <a:gd name="T24" fmla="*/ 9 w 129"/>
                  <a:gd name="T25" fmla="*/ 49 h 118"/>
                  <a:gd name="T26" fmla="*/ 26 w 129"/>
                  <a:gd name="T27" fmla="*/ 64 h 118"/>
                  <a:gd name="T28" fmla="*/ 46 w 129"/>
                  <a:gd name="T29" fmla="*/ 81 h 118"/>
                  <a:gd name="T30" fmla="*/ 63 w 129"/>
                  <a:gd name="T31" fmla="*/ 95 h 118"/>
                  <a:gd name="T32" fmla="*/ 80 w 129"/>
                  <a:gd name="T33" fmla="*/ 112 h 118"/>
                  <a:gd name="T34" fmla="*/ 89 w 129"/>
                  <a:gd name="T35" fmla="*/ 118 h 118"/>
                  <a:gd name="T36" fmla="*/ 101 w 129"/>
                  <a:gd name="T37" fmla="*/ 118 h 118"/>
                  <a:gd name="T38" fmla="*/ 112 w 129"/>
                  <a:gd name="T39" fmla="*/ 116 h 118"/>
                  <a:gd name="T40" fmla="*/ 121 w 129"/>
                  <a:gd name="T41" fmla="*/ 109 h 118"/>
                  <a:gd name="T42" fmla="*/ 127 w 129"/>
                  <a:gd name="T43" fmla="*/ 101 h 118"/>
                  <a:gd name="T44" fmla="*/ 129 w 129"/>
                  <a:gd name="T45" fmla="*/ 90 h 118"/>
                  <a:gd name="T46" fmla="*/ 123 w 129"/>
                  <a:gd name="T47" fmla="*/ 78 h 118"/>
                  <a:gd name="T48" fmla="*/ 118 w 129"/>
                  <a:gd name="T49" fmla="*/ 69 h 11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29"/>
                  <a:gd name="T76" fmla="*/ 0 h 118"/>
                  <a:gd name="T77" fmla="*/ 129 w 129"/>
                  <a:gd name="T78" fmla="*/ 118 h 11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29" h="118">
                    <a:moveTo>
                      <a:pt x="118" y="69"/>
                    </a:moveTo>
                    <a:lnTo>
                      <a:pt x="101" y="55"/>
                    </a:lnTo>
                    <a:lnTo>
                      <a:pt x="84" y="38"/>
                    </a:lnTo>
                    <a:lnTo>
                      <a:pt x="66" y="21"/>
                    </a:lnTo>
                    <a:lnTo>
                      <a:pt x="46" y="6"/>
                    </a:lnTo>
                    <a:lnTo>
                      <a:pt x="37" y="0"/>
                    </a:lnTo>
                    <a:lnTo>
                      <a:pt x="26" y="0"/>
                    </a:lnTo>
                    <a:lnTo>
                      <a:pt x="15" y="4"/>
                    </a:lnTo>
                    <a:lnTo>
                      <a:pt x="6" y="9"/>
                    </a:lnTo>
                    <a:lnTo>
                      <a:pt x="0" y="17"/>
                    </a:lnTo>
                    <a:lnTo>
                      <a:pt x="0" y="29"/>
                    </a:lnTo>
                    <a:lnTo>
                      <a:pt x="2" y="41"/>
                    </a:lnTo>
                    <a:lnTo>
                      <a:pt x="9" y="49"/>
                    </a:lnTo>
                    <a:lnTo>
                      <a:pt x="26" y="64"/>
                    </a:lnTo>
                    <a:lnTo>
                      <a:pt x="46" y="81"/>
                    </a:lnTo>
                    <a:lnTo>
                      <a:pt x="63" y="95"/>
                    </a:lnTo>
                    <a:lnTo>
                      <a:pt x="80" y="112"/>
                    </a:lnTo>
                    <a:lnTo>
                      <a:pt x="89" y="118"/>
                    </a:lnTo>
                    <a:lnTo>
                      <a:pt x="101" y="118"/>
                    </a:lnTo>
                    <a:lnTo>
                      <a:pt x="112" y="116"/>
                    </a:lnTo>
                    <a:lnTo>
                      <a:pt x="121" y="109"/>
                    </a:lnTo>
                    <a:lnTo>
                      <a:pt x="127" y="101"/>
                    </a:lnTo>
                    <a:lnTo>
                      <a:pt x="129" y="90"/>
                    </a:lnTo>
                    <a:lnTo>
                      <a:pt x="123" y="78"/>
                    </a:lnTo>
                    <a:lnTo>
                      <a:pt x="118" y="69"/>
                    </a:lnTo>
                    <a:close/>
                  </a:path>
                </a:pathLst>
              </a:custGeom>
              <a:solidFill>
                <a:srgbClr val="E5B7C1"/>
              </a:solidFill>
              <a:ln w="9525">
                <a:noFill/>
                <a:round/>
                <a:headEnd/>
                <a:tailEnd/>
              </a:ln>
            </p:spPr>
            <p:txBody>
              <a:bodyPr>
                <a:prstTxWarp prst="textNoShape">
                  <a:avLst/>
                </a:prstTxWarp>
              </a:bodyPr>
              <a:lstStyle/>
              <a:p>
                <a:endParaRPr lang="en-US"/>
              </a:p>
            </p:txBody>
          </p:sp>
          <p:sp>
            <p:nvSpPr>
              <p:cNvPr id="67809" name="Freeform 894"/>
              <p:cNvSpPr>
                <a:spLocks noChangeAspect="1"/>
              </p:cNvSpPr>
              <p:nvPr/>
            </p:nvSpPr>
            <p:spPr bwMode="auto">
              <a:xfrm>
                <a:off x="4168" y="3062"/>
                <a:ext cx="35" cy="20"/>
              </a:xfrm>
              <a:custGeom>
                <a:avLst/>
                <a:gdLst>
                  <a:gd name="T0" fmla="*/ 151 w 172"/>
                  <a:gd name="T1" fmla="*/ 43 h 100"/>
                  <a:gd name="T2" fmla="*/ 138 w 172"/>
                  <a:gd name="T3" fmla="*/ 37 h 100"/>
                  <a:gd name="T4" fmla="*/ 123 w 172"/>
                  <a:gd name="T5" fmla="*/ 35 h 100"/>
                  <a:gd name="T6" fmla="*/ 108 w 172"/>
                  <a:gd name="T7" fmla="*/ 29 h 100"/>
                  <a:gd name="T8" fmla="*/ 97 w 172"/>
                  <a:gd name="T9" fmla="*/ 23 h 100"/>
                  <a:gd name="T10" fmla="*/ 82 w 172"/>
                  <a:gd name="T11" fmla="*/ 20 h 100"/>
                  <a:gd name="T12" fmla="*/ 69 w 172"/>
                  <a:gd name="T13" fmla="*/ 14 h 100"/>
                  <a:gd name="T14" fmla="*/ 54 w 172"/>
                  <a:gd name="T15" fmla="*/ 9 h 100"/>
                  <a:gd name="T16" fmla="*/ 39 w 172"/>
                  <a:gd name="T17" fmla="*/ 3 h 100"/>
                  <a:gd name="T18" fmla="*/ 28 w 172"/>
                  <a:gd name="T19" fmla="*/ 0 h 100"/>
                  <a:gd name="T20" fmla="*/ 17 w 172"/>
                  <a:gd name="T21" fmla="*/ 3 h 100"/>
                  <a:gd name="T22" fmla="*/ 8 w 172"/>
                  <a:gd name="T23" fmla="*/ 12 h 100"/>
                  <a:gd name="T24" fmla="*/ 2 w 172"/>
                  <a:gd name="T25" fmla="*/ 20 h 100"/>
                  <a:gd name="T26" fmla="*/ 0 w 172"/>
                  <a:gd name="T27" fmla="*/ 31 h 100"/>
                  <a:gd name="T28" fmla="*/ 2 w 172"/>
                  <a:gd name="T29" fmla="*/ 43 h 100"/>
                  <a:gd name="T30" fmla="*/ 11 w 172"/>
                  <a:gd name="T31" fmla="*/ 52 h 100"/>
                  <a:gd name="T32" fmla="*/ 19 w 172"/>
                  <a:gd name="T33" fmla="*/ 57 h 100"/>
                  <a:gd name="T34" fmla="*/ 34 w 172"/>
                  <a:gd name="T35" fmla="*/ 63 h 100"/>
                  <a:gd name="T36" fmla="*/ 48 w 172"/>
                  <a:gd name="T37" fmla="*/ 66 h 100"/>
                  <a:gd name="T38" fmla="*/ 63 w 172"/>
                  <a:gd name="T39" fmla="*/ 72 h 100"/>
                  <a:gd name="T40" fmla="*/ 77 w 172"/>
                  <a:gd name="T41" fmla="*/ 78 h 100"/>
                  <a:gd name="T42" fmla="*/ 91 w 172"/>
                  <a:gd name="T43" fmla="*/ 83 h 100"/>
                  <a:gd name="T44" fmla="*/ 106 w 172"/>
                  <a:gd name="T45" fmla="*/ 89 h 100"/>
                  <a:gd name="T46" fmla="*/ 120 w 172"/>
                  <a:gd name="T47" fmla="*/ 92 h 100"/>
                  <a:gd name="T48" fmla="*/ 134 w 172"/>
                  <a:gd name="T49" fmla="*/ 98 h 100"/>
                  <a:gd name="T50" fmla="*/ 146 w 172"/>
                  <a:gd name="T51" fmla="*/ 100 h 100"/>
                  <a:gd name="T52" fmla="*/ 157 w 172"/>
                  <a:gd name="T53" fmla="*/ 98 h 100"/>
                  <a:gd name="T54" fmla="*/ 163 w 172"/>
                  <a:gd name="T55" fmla="*/ 89 h 100"/>
                  <a:gd name="T56" fmla="*/ 170 w 172"/>
                  <a:gd name="T57" fmla="*/ 80 h 100"/>
                  <a:gd name="T58" fmla="*/ 172 w 172"/>
                  <a:gd name="T59" fmla="*/ 69 h 100"/>
                  <a:gd name="T60" fmla="*/ 170 w 172"/>
                  <a:gd name="T61" fmla="*/ 57 h 100"/>
                  <a:gd name="T62" fmla="*/ 161 w 172"/>
                  <a:gd name="T63" fmla="*/ 49 h 100"/>
                  <a:gd name="T64" fmla="*/ 151 w 172"/>
                  <a:gd name="T65" fmla="*/ 43 h 10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72"/>
                  <a:gd name="T100" fmla="*/ 0 h 100"/>
                  <a:gd name="T101" fmla="*/ 172 w 172"/>
                  <a:gd name="T102" fmla="*/ 100 h 10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72" h="100">
                    <a:moveTo>
                      <a:pt x="151" y="43"/>
                    </a:moveTo>
                    <a:lnTo>
                      <a:pt x="138" y="37"/>
                    </a:lnTo>
                    <a:lnTo>
                      <a:pt x="123" y="35"/>
                    </a:lnTo>
                    <a:lnTo>
                      <a:pt x="108" y="29"/>
                    </a:lnTo>
                    <a:lnTo>
                      <a:pt x="97" y="23"/>
                    </a:lnTo>
                    <a:lnTo>
                      <a:pt x="82" y="20"/>
                    </a:lnTo>
                    <a:lnTo>
                      <a:pt x="69" y="14"/>
                    </a:lnTo>
                    <a:lnTo>
                      <a:pt x="54" y="9"/>
                    </a:lnTo>
                    <a:lnTo>
                      <a:pt x="39" y="3"/>
                    </a:lnTo>
                    <a:lnTo>
                      <a:pt x="28" y="0"/>
                    </a:lnTo>
                    <a:lnTo>
                      <a:pt x="17" y="3"/>
                    </a:lnTo>
                    <a:lnTo>
                      <a:pt x="8" y="12"/>
                    </a:lnTo>
                    <a:lnTo>
                      <a:pt x="2" y="20"/>
                    </a:lnTo>
                    <a:lnTo>
                      <a:pt x="0" y="31"/>
                    </a:lnTo>
                    <a:lnTo>
                      <a:pt x="2" y="43"/>
                    </a:lnTo>
                    <a:lnTo>
                      <a:pt x="11" y="52"/>
                    </a:lnTo>
                    <a:lnTo>
                      <a:pt x="19" y="57"/>
                    </a:lnTo>
                    <a:lnTo>
                      <a:pt x="34" y="63"/>
                    </a:lnTo>
                    <a:lnTo>
                      <a:pt x="48" y="66"/>
                    </a:lnTo>
                    <a:lnTo>
                      <a:pt x="63" y="72"/>
                    </a:lnTo>
                    <a:lnTo>
                      <a:pt x="77" y="78"/>
                    </a:lnTo>
                    <a:lnTo>
                      <a:pt x="91" y="83"/>
                    </a:lnTo>
                    <a:lnTo>
                      <a:pt x="106" y="89"/>
                    </a:lnTo>
                    <a:lnTo>
                      <a:pt x="120" y="92"/>
                    </a:lnTo>
                    <a:lnTo>
                      <a:pt x="134" y="98"/>
                    </a:lnTo>
                    <a:lnTo>
                      <a:pt x="146" y="100"/>
                    </a:lnTo>
                    <a:lnTo>
                      <a:pt x="157" y="98"/>
                    </a:lnTo>
                    <a:lnTo>
                      <a:pt x="163" y="89"/>
                    </a:lnTo>
                    <a:lnTo>
                      <a:pt x="170" y="80"/>
                    </a:lnTo>
                    <a:lnTo>
                      <a:pt x="172" y="69"/>
                    </a:lnTo>
                    <a:lnTo>
                      <a:pt x="170" y="57"/>
                    </a:lnTo>
                    <a:lnTo>
                      <a:pt x="161" y="49"/>
                    </a:lnTo>
                    <a:lnTo>
                      <a:pt x="151" y="43"/>
                    </a:lnTo>
                    <a:close/>
                  </a:path>
                </a:pathLst>
              </a:custGeom>
              <a:solidFill>
                <a:srgbClr val="E5B7C1"/>
              </a:solidFill>
              <a:ln w="9525">
                <a:noFill/>
                <a:round/>
                <a:headEnd/>
                <a:tailEnd/>
              </a:ln>
            </p:spPr>
            <p:txBody>
              <a:bodyPr>
                <a:prstTxWarp prst="textNoShape">
                  <a:avLst/>
                </a:prstTxWarp>
              </a:bodyPr>
              <a:lstStyle/>
              <a:p>
                <a:endParaRPr lang="en-US"/>
              </a:p>
            </p:txBody>
          </p:sp>
          <p:sp>
            <p:nvSpPr>
              <p:cNvPr id="67810" name="Freeform 895"/>
              <p:cNvSpPr>
                <a:spLocks noChangeAspect="1"/>
              </p:cNvSpPr>
              <p:nvPr/>
            </p:nvSpPr>
            <p:spPr bwMode="auto">
              <a:xfrm>
                <a:off x="4218" y="3097"/>
                <a:ext cx="14" cy="27"/>
              </a:xfrm>
              <a:custGeom>
                <a:avLst/>
                <a:gdLst>
                  <a:gd name="T0" fmla="*/ 0 w 66"/>
                  <a:gd name="T1" fmla="*/ 31 h 132"/>
                  <a:gd name="T2" fmla="*/ 2 w 66"/>
                  <a:gd name="T3" fmla="*/ 52 h 132"/>
                  <a:gd name="T4" fmla="*/ 6 w 66"/>
                  <a:gd name="T5" fmla="*/ 69 h 132"/>
                  <a:gd name="T6" fmla="*/ 6 w 66"/>
                  <a:gd name="T7" fmla="*/ 86 h 132"/>
                  <a:gd name="T8" fmla="*/ 8 w 66"/>
                  <a:gd name="T9" fmla="*/ 106 h 132"/>
                  <a:gd name="T10" fmla="*/ 11 w 66"/>
                  <a:gd name="T11" fmla="*/ 118 h 132"/>
                  <a:gd name="T12" fmla="*/ 17 w 66"/>
                  <a:gd name="T13" fmla="*/ 127 h 132"/>
                  <a:gd name="T14" fmla="*/ 28 w 66"/>
                  <a:gd name="T15" fmla="*/ 132 h 132"/>
                  <a:gd name="T16" fmla="*/ 40 w 66"/>
                  <a:gd name="T17" fmla="*/ 132 h 132"/>
                  <a:gd name="T18" fmla="*/ 51 w 66"/>
                  <a:gd name="T19" fmla="*/ 129 h 132"/>
                  <a:gd name="T20" fmla="*/ 57 w 66"/>
                  <a:gd name="T21" fmla="*/ 123 h 132"/>
                  <a:gd name="T22" fmla="*/ 64 w 66"/>
                  <a:gd name="T23" fmla="*/ 112 h 132"/>
                  <a:gd name="T24" fmla="*/ 66 w 66"/>
                  <a:gd name="T25" fmla="*/ 101 h 132"/>
                  <a:gd name="T26" fmla="*/ 64 w 66"/>
                  <a:gd name="T27" fmla="*/ 80 h 132"/>
                  <a:gd name="T28" fmla="*/ 60 w 66"/>
                  <a:gd name="T29" fmla="*/ 60 h 132"/>
                  <a:gd name="T30" fmla="*/ 57 w 66"/>
                  <a:gd name="T31" fmla="*/ 43 h 132"/>
                  <a:gd name="T32" fmla="*/ 55 w 66"/>
                  <a:gd name="T33" fmla="*/ 22 h 132"/>
                  <a:gd name="T34" fmla="*/ 51 w 66"/>
                  <a:gd name="T35" fmla="*/ 11 h 132"/>
                  <a:gd name="T36" fmla="*/ 43 w 66"/>
                  <a:gd name="T37" fmla="*/ 2 h 132"/>
                  <a:gd name="T38" fmla="*/ 34 w 66"/>
                  <a:gd name="T39" fmla="*/ 0 h 132"/>
                  <a:gd name="T40" fmla="*/ 23 w 66"/>
                  <a:gd name="T41" fmla="*/ 0 h 132"/>
                  <a:gd name="T42" fmla="*/ 14 w 66"/>
                  <a:gd name="T43" fmla="*/ 2 h 132"/>
                  <a:gd name="T44" fmla="*/ 6 w 66"/>
                  <a:gd name="T45" fmla="*/ 11 h 132"/>
                  <a:gd name="T46" fmla="*/ 0 w 66"/>
                  <a:gd name="T47" fmla="*/ 20 h 132"/>
                  <a:gd name="T48" fmla="*/ 0 w 66"/>
                  <a:gd name="T49" fmla="*/ 31 h 13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66"/>
                  <a:gd name="T76" fmla="*/ 0 h 132"/>
                  <a:gd name="T77" fmla="*/ 66 w 66"/>
                  <a:gd name="T78" fmla="*/ 132 h 13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66" h="132">
                    <a:moveTo>
                      <a:pt x="0" y="31"/>
                    </a:moveTo>
                    <a:lnTo>
                      <a:pt x="2" y="52"/>
                    </a:lnTo>
                    <a:lnTo>
                      <a:pt x="6" y="69"/>
                    </a:lnTo>
                    <a:lnTo>
                      <a:pt x="6" y="86"/>
                    </a:lnTo>
                    <a:lnTo>
                      <a:pt x="8" y="106"/>
                    </a:lnTo>
                    <a:lnTo>
                      <a:pt x="11" y="118"/>
                    </a:lnTo>
                    <a:lnTo>
                      <a:pt x="17" y="127"/>
                    </a:lnTo>
                    <a:lnTo>
                      <a:pt x="28" y="132"/>
                    </a:lnTo>
                    <a:lnTo>
                      <a:pt x="40" y="132"/>
                    </a:lnTo>
                    <a:lnTo>
                      <a:pt x="51" y="129"/>
                    </a:lnTo>
                    <a:lnTo>
                      <a:pt x="57" y="123"/>
                    </a:lnTo>
                    <a:lnTo>
                      <a:pt x="64" y="112"/>
                    </a:lnTo>
                    <a:lnTo>
                      <a:pt x="66" y="101"/>
                    </a:lnTo>
                    <a:lnTo>
                      <a:pt x="64" y="80"/>
                    </a:lnTo>
                    <a:lnTo>
                      <a:pt x="60" y="60"/>
                    </a:lnTo>
                    <a:lnTo>
                      <a:pt x="57" y="43"/>
                    </a:lnTo>
                    <a:lnTo>
                      <a:pt x="55" y="22"/>
                    </a:lnTo>
                    <a:lnTo>
                      <a:pt x="51" y="11"/>
                    </a:lnTo>
                    <a:lnTo>
                      <a:pt x="43" y="2"/>
                    </a:lnTo>
                    <a:lnTo>
                      <a:pt x="34" y="0"/>
                    </a:lnTo>
                    <a:lnTo>
                      <a:pt x="23" y="0"/>
                    </a:lnTo>
                    <a:lnTo>
                      <a:pt x="14" y="2"/>
                    </a:lnTo>
                    <a:lnTo>
                      <a:pt x="6" y="11"/>
                    </a:lnTo>
                    <a:lnTo>
                      <a:pt x="0" y="20"/>
                    </a:lnTo>
                    <a:lnTo>
                      <a:pt x="0" y="31"/>
                    </a:lnTo>
                    <a:close/>
                  </a:path>
                </a:pathLst>
              </a:custGeom>
              <a:solidFill>
                <a:srgbClr val="E5B7C1"/>
              </a:solidFill>
              <a:ln w="9525">
                <a:noFill/>
                <a:round/>
                <a:headEnd/>
                <a:tailEnd/>
              </a:ln>
            </p:spPr>
            <p:txBody>
              <a:bodyPr>
                <a:prstTxWarp prst="textNoShape">
                  <a:avLst/>
                </a:prstTxWarp>
              </a:bodyPr>
              <a:lstStyle/>
              <a:p>
                <a:endParaRPr lang="en-US"/>
              </a:p>
            </p:txBody>
          </p:sp>
          <p:sp>
            <p:nvSpPr>
              <p:cNvPr id="67811" name="Freeform 896"/>
              <p:cNvSpPr>
                <a:spLocks noChangeAspect="1"/>
              </p:cNvSpPr>
              <p:nvPr/>
            </p:nvSpPr>
            <p:spPr bwMode="auto">
              <a:xfrm>
                <a:off x="4259" y="3060"/>
                <a:ext cx="11" cy="12"/>
              </a:xfrm>
              <a:custGeom>
                <a:avLst/>
                <a:gdLst>
                  <a:gd name="T0" fmla="*/ 0 w 58"/>
                  <a:gd name="T1" fmla="*/ 29 h 58"/>
                  <a:gd name="T2" fmla="*/ 3 w 58"/>
                  <a:gd name="T3" fmla="*/ 41 h 58"/>
                  <a:gd name="T4" fmla="*/ 9 w 58"/>
                  <a:gd name="T5" fmla="*/ 49 h 58"/>
                  <a:gd name="T6" fmla="*/ 18 w 58"/>
                  <a:gd name="T7" fmla="*/ 55 h 58"/>
                  <a:gd name="T8" fmla="*/ 29 w 58"/>
                  <a:gd name="T9" fmla="*/ 58 h 58"/>
                  <a:gd name="T10" fmla="*/ 41 w 58"/>
                  <a:gd name="T11" fmla="*/ 55 h 58"/>
                  <a:gd name="T12" fmla="*/ 50 w 58"/>
                  <a:gd name="T13" fmla="*/ 49 h 58"/>
                  <a:gd name="T14" fmla="*/ 55 w 58"/>
                  <a:gd name="T15" fmla="*/ 41 h 58"/>
                  <a:gd name="T16" fmla="*/ 58 w 58"/>
                  <a:gd name="T17" fmla="*/ 29 h 58"/>
                  <a:gd name="T18" fmla="*/ 55 w 58"/>
                  <a:gd name="T19" fmla="*/ 18 h 58"/>
                  <a:gd name="T20" fmla="*/ 50 w 58"/>
                  <a:gd name="T21" fmla="*/ 9 h 58"/>
                  <a:gd name="T22" fmla="*/ 41 w 58"/>
                  <a:gd name="T23" fmla="*/ 3 h 58"/>
                  <a:gd name="T24" fmla="*/ 29 w 58"/>
                  <a:gd name="T25" fmla="*/ 0 h 58"/>
                  <a:gd name="T26" fmla="*/ 18 w 58"/>
                  <a:gd name="T27" fmla="*/ 3 h 58"/>
                  <a:gd name="T28" fmla="*/ 9 w 58"/>
                  <a:gd name="T29" fmla="*/ 9 h 58"/>
                  <a:gd name="T30" fmla="*/ 3 w 58"/>
                  <a:gd name="T31" fmla="*/ 18 h 58"/>
                  <a:gd name="T32" fmla="*/ 0 w 58"/>
                  <a:gd name="T33" fmla="*/ 29 h 5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8"/>
                  <a:gd name="T52" fmla="*/ 0 h 58"/>
                  <a:gd name="T53" fmla="*/ 58 w 58"/>
                  <a:gd name="T54" fmla="*/ 58 h 5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8" h="58">
                    <a:moveTo>
                      <a:pt x="0" y="29"/>
                    </a:moveTo>
                    <a:lnTo>
                      <a:pt x="3" y="41"/>
                    </a:lnTo>
                    <a:lnTo>
                      <a:pt x="9" y="49"/>
                    </a:lnTo>
                    <a:lnTo>
                      <a:pt x="18" y="55"/>
                    </a:lnTo>
                    <a:lnTo>
                      <a:pt x="29" y="58"/>
                    </a:lnTo>
                    <a:lnTo>
                      <a:pt x="41" y="55"/>
                    </a:lnTo>
                    <a:lnTo>
                      <a:pt x="50" y="49"/>
                    </a:lnTo>
                    <a:lnTo>
                      <a:pt x="55" y="41"/>
                    </a:lnTo>
                    <a:lnTo>
                      <a:pt x="58" y="29"/>
                    </a:lnTo>
                    <a:lnTo>
                      <a:pt x="55" y="18"/>
                    </a:lnTo>
                    <a:lnTo>
                      <a:pt x="50" y="9"/>
                    </a:lnTo>
                    <a:lnTo>
                      <a:pt x="41" y="3"/>
                    </a:lnTo>
                    <a:lnTo>
                      <a:pt x="29" y="0"/>
                    </a:lnTo>
                    <a:lnTo>
                      <a:pt x="18" y="3"/>
                    </a:lnTo>
                    <a:lnTo>
                      <a:pt x="9" y="9"/>
                    </a:lnTo>
                    <a:lnTo>
                      <a:pt x="3" y="18"/>
                    </a:lnTo>
                    <a:lnTo>
                      <a:pt x="0" y="29"/>
                    </a:lnTo>
                    <a:close/>
                  </a:path>
                </a:pathLst>
              </a:custGeom>
              <a:solidFill>
                <a:srgbClr val="E5B7C1"/>
              </a:solidFill>
              <a:ln w="9525">
                <a:noFill/>
                <a:round/>
                <a:headEnd/>
                <a:tailEnd/>
              </a:ln>
            </p:spPr>
            <p:txBody>
              <a:bodyPr>
                <a:prstTxWarp prst="textNoShape">
                  <a:avLst/>
                </a:prstTxWarp>
              </a:bodyPr>
              <a:lstStyle/>
              <a:p>
                <a:endParaRPr lang="en-US"/>
              </a:p>
            </p:txBody>
          </p:sp>
          <p:sp>
            <p:nvSpPr>
              <p:cNvPr id="67812" name="Freeform 897"/>
              <p:cNvSpPr>
                <a:spLocks noChangeAspect="1"/>
              </p:cNvSpPr>
              <p:nvPr/>
            </p:nvSpPr>
            <p:spPr bwMode="auto">
              <a:xfrm>
                <a:off x="4184" y="3103"/>
                <a:ext cx="12" cy="22"/>
              </a:xfrm>
              <a:custGeom>
                <a:avLst/>
                <a:gdLst>
                  <a:gd name="T0" fmla="*/ 0 w 63"/>
                  <a:gd name="T1" fmla="*/ 32 h 112"/>
                  <a:gd name="T2" fmla="*/ 3 w 63"/>
                  <a:gd name="T3" fmla="*/ 46 h 112"/>
                  <a:gd name="T4" fmla="*/ 3 w 63"/>
                  <a:gd name="T5" fmla="*/ 61 h 112"/>
                  <a:gd name="T6" fmla="*/ 5 w 63"/>
                  <a:gd name="T7" fmla="*/ 75 h 112"/>
                  <a:gd name="T8" fmla="*/ 5 w 63"/>
                  <a:gd name="T9" fmla="*/ 90 h 112"/>
                  <a:gd name="T10" fmla="*/ 9 w 63"/>
                  <a:gd name="T11" fmla="*/ 99 h 112"/>
                  <a:gd name="T12" fmla="*/ 18 w 63"/>
                  <a:gd name="T13" fmla="*/ 107 h 112"/>
                  <a:gd name="T14" fmla="*/ 29 w 63"/>
                  <a:gd name="T15" fmla="*/ 112 h 112"/>
                  <a:gd name="T16" fmla="*/ 40 w 63"/>
                  <a:gd name="T17" fmla="*/ 112 h 112"/>
                  <a:gd name="T18" fmla="*/ 52 w 63"/>
                  <a:gd name="T19" fmla="*/ 110 h 112"/>
                  <a:gd name="T20" fmla="*/ 57 w 63"/>
                  <a:gd name="T21" fmla="*/ 104 h 112"/>
                  <a:gd name="T22" fmla="*/ 63 w 63"/>
                  <a:gd name="T23" fmla="*/ 93 h 112"/>
                  <a:gd name="T24" fmla="*/ 63 w 63"/>
                  <a:gd name="T25" fmla="*/ 81 h 112"/>
                  <a:gd name="T26" fmla="*/ 63 w 63"/>
                  <a:gd name="T27" fmla="*/ 67 h 112"/>
                  <a:gd name="T28" fmla="*/ 61 w 63"/>
                  <a:gd name="T29" fmla="*/ 52 h 112"/>
                  <a:gd name="T30" fmla="*/ 57 w 63"/>
                  <a:gd name="T31" fmla="*/ 37 h 112"/>
                  <a:gd name="T32" fmla="*/ 55 w 63"/>
                  <a:gd name="T33" fmla="*/ 24 h 112"/>
                  <a:gd name="T34" fmla="*/ 52 w 63"/>
                  <a:gd name="T35" fmla="*/ 11 h 112"/>
                  <a:gd name="T36" fmla="*/ 43 w 63"/>
                  <a:gd name="T37" fmla="*/ 3 h 112"/>
                  <a:gd name="T38" fmla="*/ 35 w 63"/>
                  <a:gd name="T39" fmla="*/ 0 h 112"/>
                  <a:gd name="T40" fmla="*/ 23 w 63"/>
                  <a:gd name="T41" fmla="*/ 0 h 112"/>
                  <a:gd name="T42" fmla="*/ 11 w 63"/>
                  <a:gd name="T43" fmla="*/ 3 h 112"/>
                  <a:gd name="T44" fmla="*/ 3 w 63"/>
                  <a:gd name="T45" fmla="*/ 11 h 112"/>
                  <a:gd name="T46" fmla="*/ 0 w 63"/>
                  <a:gd name="T47" fmla="*/ 20 h 112"/>
                  <a:gd name="T48" fmla="*/ 0 w 63"/>
                  <a:gd name="T49" fmla="*/ 32 h 11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63"/>
                  <a:gd name="T76" fmla="*/ 0 h 112"/>
                  <a:gd name="T77" fmla="*/ 63 w 63"/>
                  <a:gd name="T78" fmla="*/ 112 h 11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63" h="112">
                    <a:moveTo>
                      <a:pt x="0" y="32"/>
                    </a:moveTo>
                    <a:lnTo>
                      <a:pt x="3" y="46"/>
                    </a:lnTo>
                    <a:lnTo>
                      <a:pt x="3" y="61"/>
                    </a:lnTo>
                    <a:lnTo>
                      <a:pt x="5" y="75"/>
                    </a:lnTo>
                    <a:lnTo>
                      <a:pt x="5" y="90"/>
                    </a:lnTo>
                    <a:lnTo>
                      <a:pt x="9" y="99"/>
                    </a:lnTo>
                    <a:lnTo>
                      <a:pt x="18" y="107"/>
                    </a:lnTo>
                    <a:lnTo>
                      <a:pt x="29" y="112"/>
                    </a:lnTo>
                    <a:lnTo>
                      <a:pt x="40" y="112"/>
                    </a:lnTo>
                    <a:lnTo>
                      <a:pt x="52" y="110"/>
                    </a:lnTo>
                    <a:lnTo>
                      <a:pt x="57" y="104"/>
                    </a:lnTo>
                    <a:lnTo>
                      <a:pt x="63" y="93"/>
                    </a:lnTo>
                    <a:lnTo>
                      <a:pt x="63" y="81"/>
                    </a:lnTo>
                    <a:lnTo>
                      <a:pt x="63" y="67"/>
                    </a:lnTo>
                    <a:lnTo>
                      <a:pt x="61" y="52"/>
                    </a:lnTo>
                    <a:lnTo>
                      <a:pt x="57" y="37"/>
                    </a:lnTo>
                    <a:lnTo>
                      <a:pt x="55" y="24"/>
                    </a:lnTo>
                    <a:lnTo>
                      <a:pt x="52" y="11"/>
                    </a:lnTo>
                    <a:lnTo>
                      <a:pt x="43" y="3"/>
                    </a:lnTo>
                    <a:lnTo>
                      <a:pt x="35" y="0"/>
                    </a:lnTo>
                    <a:lnTo>
                      <a:pt x="23" y="0"/>
                    </a:lnTo>
                    <a:lnTo>
                      <a:pt x="11" y="3"/>
                    </a:lnTo>
                    <a:lnTo>
                      <a:pt x="3" y="11"/>
                    </a:lnTo>
                    <a:lnTo>
                      <a:pt x="0" y="20"/>
                    </a:lnTo>
                    <a:lnTo>
                      <a:pt x="0" y="32"/>
                    </a:lnTo>
                    <a:close/>
                  </a:path>
                </a:pathLst>
              </a:custGeom>
              <a:solidFill>
                <a:srgbClr val="E5B7C1"/>
              </a:solidFill>
              <a:ln w="9525">
                <a:noFill/>
                <a:round/>
                <a:headEnd/>
                <a:tailEnd/>
              </a:ln>
            </p:spPr>
            <p:txBody>
              <a:bodyPr>
                <a:prstTxWarp prst="textNoShape">
                  <a:avLst/>
                </a:prstTxWarp>
              </a:bodyPr>
              <a:lstStyle/>
              <a:p>
                <a:endParaRPr lang="en-US"/>
              </a:p>
            </p:txBody>
          </p:sp>
          <p:sp>
            <p:nvSpPr>
              <p:cNvPr id="67813" name="Freeform 898"/>
              <p:cNvSpPr>
                <a:spLocks noChangeAspect="1"/>
              </p:cNvSpPr>
              <p:nvPr/>
            </p:nvSpPr>
            <p:spPr bwMode="auto">
              <a:xfrm>
                <a:off x="4335" y="3008"/>
                <a:ext cx="12" cy="11"/>
              </a:xfrm>
              <a:custGeom>
                <a:avLst/>
                <a:gdLst>
                  <a:gd name="T0" fmla="*/ 0 w 58"/>
                  <a:gd name="T1" fmla="*/ 28 h 56"/>
                  <a:gd name="T2" fmla="*/ 3 w 58"/>
                  <a:gd name="T3" fmla="*/ 39 h 56"/>
                  <a:gd name="T4" fmla="*/ 9 w 58"/>
                  <a:gd name="T5" fmla="*/ 48 h 56"/>
                  <a:gd name="T6" fmla="*/ 17 w 58"/>
                  <a:gd name="T7" fmla="*/ 54 h 56"/>
                  <a:gd name="T8" fmla="*/ 29 w 58"/>
                  <a:gd name="T9" fmla="*/ 56 h 56"/>
                  <a:gd name="T10" fmla="*/ 41 w 58"/>
                  <a:gd name="T11" fmla="*/ 54 h 56"/>
                  <a:gd name="T12" fmla="*/ 49 w 58"/>
                  <a:gd name="T13" fmla="*/ 48 h 56"/>
                  <a:gd name="T14" fmla="*/ 54 w 58"/>
                  <a:gd name="T15" fmla="*/ 39 h 56"/>
                  <a:gd name="T16" fmla="*/ 58 w 58"/>
                  <a:gd name="T17" fmla="*/ 28 h 56"/>
                  <a:gd name="T18" fmla="*/ 54 w 58"/>
                  <a:gd name="T19" fmla="*/ 17 h 56"/>
                  <a:gd name="T20" fmla="*/ 49 w 58"/>
                  <a:gd name="T21" fmla="*/ 8 h 56"/>
                  <a:gd name="T22" fmla="*/ 41 w 58"/>
                  <a:gd name="T23" fmla="*/ 2 h 56"/>
                  <a:gd name="T24" fmla="*/ 29 w 58"/>
                  <a:gd name="T25" fmla="*/ 0 h 56"/>
                  <a:gd name="T26" fmla="*/ 17 w 58"/>
                  <a:gd name="T27" fmla="*/ 2 h 56"/>
                  <a:gd name="T28" fmla="*/ 9 w 58"/>
                  <a:gd name="T29" fmla="*/ 8 h 56"/>
                  <a:gd name="T30" fmla="*/ 3 w 58"/>
                  <a:gd name="T31" fmla="*/ 17 h 56"/>
                  <a:gd name="T32" fmla="*/ 0 w 58"/>
                  <a:gd name="T33" fmla="*/ 28 h 5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8"/>
                  <a:gd name="T52" fmla="*/ 0 h 56"/>
                  <a:gd name="T53" fmla="*/ 58 w 58"/>
                  <a:gd name="T54" fmla="*/ 56 h 5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8" h="56">
                    <a:moveTo>
                      <a:pt x="0" y="28"/>
                    </a:moveTo>
                    <a:lnTo>
                      <a:pt x="3" y="39"/>
                    </a:lnTo>
                    <a:lnTo>
                      <a:pt x="9" y="48"/>
                    </a:lnTo>
                    <a:lnTo>
                      <a:pt x="17" y="54"/>
                    </a:lnTo>
                    <a:lnTo>
                      <a:pt x="29" y="56"/>
                    </a:lnTo>
                    <a:lnTo>
                      <a:pt x="41" y="54"/>
                    </a:lnTo>
                    <a:lnTo>
                      <a:pt x="49" y="48"/>
                    </a:lnTo>
                    <a:lnTo>
                      <a:pt x="54" y="39"/>
                    </a:lnTo>
                    <a:lnTo>
                      <a:pt x="58" y="28"/>
                    </a:lnTo>
                    <a:lnTo>
                      <a:pt x="54" y="17"/>
                    </a:lnTo>
                    <a:lnTo>
                      <a:pt x="49" y="8"/>
                    </a:lnTo>
                    <a:lnTo>
                      <a:pt x="41" y="2"/>
                    </a:lnTo>
                    <a:lnTo>
                      <a:pt x="29" y="0"/>
                    </a:lnTo>
                    <a:lnTo>
                      <a:pt x="17" y="2"/>
                    </a:lnTo>
                    <a:lnTo>
                      <a:pt x="9" y="8"/>
                    </a:lnTo>
                    <a:lnTo>
                      <a:pt x="3" y="17"/>
                    </a:lnTo>
                    <a:lnTo>
                      <a:pt x="0" y="28"/>
                    </a:lnTo>
                    <a:close/>
                  </a:path>
                </a:pathLst>
              </a:custGeom>
              <a:solidFill>
                <a:srgbClr val="E5B7C1"/>
              </a:solidFill>
              <a:ln w="9525">
                <a:noFill/>
                <a:round/>
                <a:headEnd/>
                <a:tailEnd/>
              </a:ln>
            </p:spPr>
            <p:txBody>
              <a:bodyPr>
                <a:prstTxWarp prst="textNoShape">
                  <a:avLst/>
                </a:prstTxWarp>
              </a:bodyPr>
              <a:lstStyle/>
              <a:p>
                <a:endParaRPr lang="en-US"/>
              </a:p>
            </p:txBody>
          </p:sp>
          <p:sp>
            <p:nvSpPr>
              <p:cNvPr id="67814" name="Freeform 899"/>
              <p:cNvSpPr>
                <a:spLocks noChangeAspect="1"/>
              </p:cNvSpPr>
              <p:nvPr/>
            </p:nvSpPr>
            <p:spPr bwMode="auto">
              <a:xfrm>
                <a:off x="4347" y="3076"/>
                <a:ext cx="11" cy="12"/>
              </a:xfrm>
              <a:custGeom>
                <a:avLst/>
                <a:gdLst>
                  <a:gd name="T0" fmla="*/ 0 w 58"/>
                  <a:gd name="T1" fmla="*/ 28 h 58"/>
                  <a:gd name="T2" fmla="*/ 3 w 58"/>
                  <a:gd name="T3" fmla="*/ 40 h 58"/>
                  <a:gd name="T4" fmla="*/ 9 w 58"/>
                  <a:gd name="T5" fmla="*/ 49 h 58"/>
                  <a:gd name="T6" fmla="*/ 17 w 58"/>
                  <a:gd name="T7" fmla="*/ 55 h 58"/>
                  <a:gd name="T8" fmla="*/ 28 w 58"/>
                  <a:gd name="T9" fmla="*/ 58 h 58"/>
                  <a:gd name="T10" fmla="*/ 40 w 58"/>
                  <a:gd name="T11" fmla="*/ 55 h 58"/>
                  <a:gd name="T12" fmla="*/ 48 w 58"/>
                  <a:gd name="T13" fmla="*/ 49 h 58"/>
                  <a:gd name="T14" fmla="*/ 54 w 58"/>
                  <a:gd name="T15" fmla="*/ 40 h 58"/>
                  <a:gd name="T16" fmla="*/ 58 w 58"/>
                  <a:gd name="T17" fmla="*/ 28 h 58"/>
                  <a:gd name="T18" fmla="*/ 54 w 58"/>
                  <a:gd name="T19" fmla="*/ 17 h 58"/>
                  <a:gd name="T20" fmla="*/ 48 w 58"/>
                  <a:gd name="T21" fmla="*/ 8 h 58"/>
                  <a:gd name="T22" fmla="*/ 40 w 58"/>
                  <a:gd name="T23" fmla="*/ 2 h 58"/>
                  <a:gd name="T24" fmla="*/ 28 w 58"/>
                  <a:gd name="T25" fmla="*/ 0 h 58"/>
                  <a:gd name="T26" fmla="*/ 17 w 58"/>
                  <a:gd name="T27" fmla="*/ 2 h 58"/>
                  <a:gd name="T28" fmla="*/ 9 w 58"/>
                  <a:gd name="T29" fmla="*/ 8 h 58"/>
                  <a:gd name="T30" fmla="*/ 3 w 58"/>
                  <a:gd name="T31" fmla="*/ 17 h 58"/>
                  <a:gd name="T32" fmla="*/ 0 w 58"/>
                  <a:gd name="T33" fmla="*/ 28 h 5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8"/>
                  <a:gd name="T52" fmla="*/ 0 h 58"/>
                  <a:gd name="T53" fmla="*/ 58 w 58"/>
                  <a:gd name="T54" fmla="*/ 58 h 5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8" h="58">
                    <a:moveTo>
                      <a:pt x="0" y="28"/>
                    </a:moveTo>
                    <a:lnTo>
                      <a:pt x="3" y="40"/>
                    </a:lnTo>
                    <a:lnTo>
                      <a:pt x="9" y="49"/>
                    </a:lnTo>
                    <a:lnTo>
                      <a:pt x="17" y="55"/>
                    </a:lnTo>
                    <a:lnTo>
                      <a:pt x="28" y="58"/>
                    </a:lnTo>
                    <a:lnTo>
                      <a:pt x="40" y="55"/>
                    </a:lnTo>
                    <a:lnTo>
                      <a:pt x="48" y="49"/>
                    </a:lnTo>
                    <a:lnTo>
                      <a:pt x="54" y="40"/>
                    </a:lnTo>
                    <a:lnTo>
                      <a:pt x="58" y="28"/>
                    </a:lnTo>
                    <a:lnTo>
                      <a:pt x="54" y="17"/>
                    </a:lnTo>
                    <a:lnTo>
                      <a:pt x="48" y="8"/>
                    </a:lnTo>
                    <a:lnTo>
                      <a:pt x="40" y="2"/>
                    </a:lnTo>
                    <a:lnTo>
                      <a:pt x="28" y="0"/>
                    </a:lnTo>
                    <a:lnTo>
                      <a:pt x="17" y="2"/>
                    </a:lnTo>
                    <a:lnTo>
                      <a:pt x="9" y="8"/>
                    </a:lnTo>
                    <a:lnTo>
                      <a:pt x="3" y="17"/>
                    </a:lnTo>
                    <a:lnTo>
                      <a:pt x="0" y="28"/>
                    </a:lnTo>
                    <a:close/>
                  </a:path>
                </a:pathLst>
              </a:custGeom>
              <a:solidFill>
                <a:srgbClr val="CC6D82"/>
              </a:solidFill>
              <a:ln w="9525">
                <a:noFill/>
                <a:round/>
                <a:headEnd/>
                <a:tailEnd/>
              </a:ln>
            </p:spPr>
            <p:txBody>
              <a:bodyPr>
                <a:prstTxWarp prst="textNoShape">
                  <a:avLst/>
                </a:prstTxWarp>
              </a:bodyPr>
              <a:lstStyle/>
              <a:p>
                <a:endParaRPr lang="en-US"/>
              </a:p>
            </p:txBody>
          </p:sp>
          <p:sp>
            <p:nvSpPr>
              <p:cNvPr id="67815" name="Freeform 900"/>
              <p:cNvSpPr>
                <a:spLocks noChangeAspect="1"/>
              </p:cNvSpPr>
              <p:nvPr/>
            </p:nvSpPr>
            <p:spPr bwMode="auto">
              <a:xfrm>
                <a:off x="4282" y="3130"/>
                <a:ext cx="21" cy="26"/>
              </a:xfrm>
              <a:custGeom>
                <a:avLst/>
                <a:gdLst>
                  <a:gd name="T0" fmla="*/ 53 w 107"/>
                  <a:gd name="T1" fmla="*/ 121 h 132"/>
                  <a:gd name="T2" fmla="*/ 64 w 107"/>
                  <a:gd name="T3" fmla="*/ 104 h 132"/>
                  <a:gd name="T4" fmla="*/ 79 w 107"/>
                  <a:gd name="T5" fmla="*/ 84 h 132"/>
                  <a:gd name="T6" fmla="*/ 90 w 107"/>
                  <a:gd name="T7" fmla="*/ 63 h 132"/>
                  <a:gd name="T8" fmla="*/ 101 w 107"/>
                  <a:gd name="T9" fmla="*/ 46 h 132"/>
                  <a:gd name="T10" fmla="*/ 107 w 107"/>
                  <a:gd name="T11" fmla="*/ 37 h 132"/>
                  <a:gd name="T12" fmla="*/ 107 w 107"/>
                  <a:gd name="T13" fmla="*/ 26 h 132"/>
                  <a:gd name="T14" fmla="*/ 104 w 107"/>
                  <a:gd name="T15" fmla="*/ 14 h 132"/>
                  <a:gd name="T16" fmla="*/ 98 w 107"/>
                  <a:gd name="T17" fmla="*/ 5 h 132"/>
                  <a:gd name="T18" fmla="*/ 87 w 107"/>
                  <a:gd name="T19" fmla="*/ 0 h 132"/>
                  <a:gd name="T20" fmla="*/ 75 w 107"/>
                  <a:gd name="T21" fmla="*/ 0 h 132"/>
                  <a:gd name="T22" fmla="*/ 66 w 107"/>
                  <a:gd name="T23" fmla="*/ 3 h 132"/>
                  <a:gd name="T24" fmla="*/ 58 w 107"/>
                  <a:gd name="T25" fmla="*/ 9 h 132"/>
                  <a:gd name="T26" fmla="*/ 43 w 107"/>
                  <a:gd name="T27" fmla="*/ 28 h 132"/>
                  <a:gd name="T28" fmla="*/ 32 w 107"/>
                  <a:gd name="T29" fmla="*/ 48 h 132"/>
                  <a:gd name="T30" fmla="*/ 17 w 107"/>
                  <a:gd name="T31" fmla="*/ 72 h 132"/>
                  <a:gd name="T32" fmla="*/ 4 w 107"/>
                  <a:gd name="T33" fmla="*/ 89 h 132"/>
                  <a:gd name="T34" fmla="*/ 0 w 107"/>
                  <a:gd name="T35" fmla="*/ 101 h 132"/>
                  <a:gd name="T36" fmla="*/ 0 w 107"/>
                  <a:gd name="T37" fmla="*/ 112 h 132"/>
                  <a:gd name="T38" fmla="*/ 4 w 107"/>
                  <a:gd name="T39" fmla="*/ 121 h 132"/>
                  <a:gd name="T40" fmla="*/ 12 w 107"/>
                  <a:gd name="T41" fmla="*/ 129 h 132"/>
                  <a:gd name="T42" fmla="*/ 23 w 107"/>
                  <a:gd name="T43" fmla="*/ 132 h 132"/>
                  <a:gd name="T44" fmla="*/ 36 w 107"/>
                  <a:gd name="T45" fmla="*/ 132 h 132"/>
                  <a:gd name="T46" fmla="*/ 43 w 107"/>
                  <a:gd name="T47" fmla="*/ 129 h 132"/>
                  <a:gd name="T48" fmla="*/ 53 w 107"/>
                  <a:gd name="T49" fmla="*/ 121 h 13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07"/>
                  <a:gd name="T76" fmla="*/ 0 h 132"/>
                  <a:gd name="T77" fmla="*/ 107 w 107"/>
                  <a:gd name="T78" fmla="*/ 132 h 13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07" h="132">
                    <a:moveTo>
                      <a:pt x="53" y="121"/>
                    </a:moveTo>
                    <a:lnTo>
                      <a:pt x="64" y="104"/>
                    </a:lnTo>
                    <a:lnTo>
                      <a:pt x="79" y="84"/>
                    </a:lnTo>
                    <a:lnTo>
                      <a:pt x="90" y="63"/>
                    </a:lnTo>
                    <a:lnTo>
                      <a:pt x="101" y="46"/>
                    </a:lnTo>
                    <a:lnTo>
                      <a:pt x="107" y="37"/>
                    </a:lnTo>
                    <a:lnTo>
                      <a:pt x="107" y="26"/>
                    </a:lnTo>
                    <a:lnTo>
                      <a:pt x="104" y="14"/>
                    </a:lnTo>
                    <a:lnTo>
                      <a:pt x="98" y="5"/>
                    </a:lnTo>
                    <a:lnTo>
                      <a:pt x="87" y="0"/>
                    </a:lnTo>
                    <a:lnTo>
                      <a:pt x="75" y="0"/>
                    </a:lnTo>
                    <a:lnTo>
                      <a:pt x="66" y="3"/>
                    </a:lnTo>
                    <a:lnTo>
                      <a:pt x="58" y="9"/>
                    </a:lnTo>
                    <a:lnTo>
                      <a:pt x="43" y="28"/>
                    </a:lnTo>
                    <a:lnTo>
                      <a:pt x="32" y="48"/>
                    </a:lnTo>
                    <a:lnTo>
                      <a:pt x="17" y="72"/>
                    </a:lnTo>
                    <a:lnTo>
                      <a:pt x="4" y="89"/>
                    </a:lnTo>
                    <a:lnTo>
                      <a:pt x="0" y="101"/>
                    </a:lnTo>
                    <a:lnTo>
                      <a:pt x="0" y="112"/>
                    </a:lnTo>
                    <a:lnTo>
                      <a:pt x="4" y="121"/>
                    </a:lnTo>
                    <a:lnTo>
                      <a:pt x="12" y="129"/>
                    </a:lnTo>
                    <a:lnTo>
                      <a:pt x="23" y="132"/>
                    </a:lnTo>
                    <a:lnTo>
                      <a:pt x="36" y="132"/>
                    </a:lnTo>
                    <a:lnTo>
                      <a:pt x="43" y="129"/>
                    </a:lnTo>
                    <a:lnTo>
                      <a:pt x="53" y="121"/>
                    </a:lnTo>
                    <a:close/>
                  </a:path>
                </a:pathLst>
              </a:custGeom>
              <a:solidFill>
                <a:srgbClr val="CC6D82"/>
              </a:solidFill>
              <a:ln w="9525">
                <a:noFill/>
                <a:round/>
                <a:headEnd/>
                <a:tailEnd/>
              </a:ln>
            </p:spPr>
            <p:txBody>
              <a:bodyPr>
                <a:prstTxWarp prst="textNoShape">
                  <a:avLst/>
                </a:prstTxWarp>
              </a:bodyPr>
              <a:lstStyle/>
              <a:p>
                <a:endParaRPr lang="en-US"/>
              </a:p>
            </p:txBody>
          </p:sp>
          <p:sp>
            <p:nvSpPr>
              <p:cNvPr id="67816" name="Freeform 901"/>
              <p:cNvSpPr>
                <a:spLocks noChangeAspect="1"/>
              </p:cNvSpPr>
              <p:nvPr/>
            </p:nvSpPr>
            <p:spPr bwMode="auto">
              <a:xfrm>
                <a:off x="4324" y="3105"/>
                <a:ext cx="21" cy="22"/>
              </a:xfrm>
              <a:custGeom>
                <a:avLst/>
                <a:gdLst>
                  <a:gd name="T0" fmla="*/ 101 w 107"/>
                  <a:gd name="T1" fmla="*/ 64 h 110"/>
                  <a:gd name="T2" fmla="*/ 90 w 107"/>
                  <a:gd name="T3" fmla="*/ 50 h 110"/>
                  <a:gd name="T4" fmla="*/ 75 w 107"/>
                  <a:gd name="T5" fmla="*/ 35 h 110"/>
                  <a:gd name="T6" fmla="*/ 64 w 107"/>
                  <a:gd name="T7" fmla="*/ 21 h 110"/>
                  <a:gd name="T8" fmla="*/ 50 w 107"/>
                  <a:gd name="T9" fmla="*/ 9 h 110"/>
                  <a:gd name="T10" fmla="*/ 41 w 107"/>
                  <a:gd name="T11" fmla="*/ 4 h 110"/>
                  <a:gd name="T12" fmla="*/ 30 w 107"/>
                  <a:gd name="T13" fmla="*/ 0 h 110"/>
                  <a:gd name="T14" fmla="*/ 15 w 107"/>
                  <a:gd name="T15" fmla="*/ 4 h 110"/>
                  <a:gd name="T16" fmla="*/ 7 w 107"/>
                  <a:gd name="T17" fmla="*/ 9 h 110"/>
                  <a:gd name="T18" fmla="*/ 0 w 107"/>
                  <a:gd name="T19" fmla="*/ 18 h 110"/>
                  <a:gd name="T20" fmla="*/ 0 w 107"/>
                  <a:gd name="T21" fmla="*/ 30 h 110"/>
                  <a:gd name="T22" fmla="*/ 0 w 107"/>
                  <a:gd name="T23" fmla="*/ 41 h 110"/>
                  <a:gd name="T24" fmla="*/ 7 w 107"/>
                  <a:gd name="T25" fmla="*/ 50 h 110"/>
                  <a:gd name="T26" fmla="*/ 20 w 107"/>
                  <a:gd name="T27" fmla="*/ 62 h 110"/>
                  <a:gd name="T28" fmla="*/ 32 w 107"/>
                  <a:gd name="T29" fmla="*/ 75 h 110"/>
                  <a:gd name="T30" fmla="*/ 44 w 107"/>
                  <a:gd name="T31" fmla="*/ 88 h 110"/>
                  <a:gd name="T32" fmla="*/ 56 w 107"/>
                  <a:gd name="T33" fmla="*/ 101 h 110"/>
                  <a:gd name="T34" fmla="*/ 64 w 107"/>
                  <a:gd name="T35" fmla="*/ 107 h 110"/>
                  <a:gd name="T36" fmla="*/ 75 w 107"/>
                  <a:gd name="T37" fmla="*/ 110 h 110"/>
                  <a:gd name="T38" fmla="*/ 87 w 107"/>
                  <a:gd name="T39" fmla="*/ 110 h 110"/>
                  <a:gd name="T40" fmla="*/ 95 w 107"/>
                  <a:gd name="T41" fmla="*/ 105 h 110"/>
                  <a:gd name="T42" fmla="*/ 104 w 107"/>
                  <a:gd name="T43" fmla="*/ 96 h 110"/>
                  <a:gd name="T44" fmla="*/ 107 w 107"/>
                  <a:gd name="T45" fmla="*/ 88 h 110"/>
                  <a:gd name="T46" fmla="*/ 107 w 107"/>
                  <a:gd name="T47" fmla="*/ 75 h 110"/>
                  <a:gd name="T48" fmla="*/ 101 w 107"/>
                  <a:gd name="T49" fmla="*/ 64 h 110"/>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07"/>
                  <a:gd name="T76" fmla="*/ 0 h 110"/>
                  <a:gd name="T77" fmla="*/ 107 w 107"/>
                  <a:gd name="T78" fmla="*/ 110 h 110"/>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07" h="110">
                    <a:moveTo>
                      <a:pt x="101" y="64"/>
                    </a:moveTo>
                    <a:lnTo>
                      <a:pt x="90" y="50"/>
                    </a:lnTo>
                    <a:lnTo>
                      <a:pt x="75" y="35"/>
                    </a:lnTo>
                    <a:lnTo>
                      <a:pt x="64" y="21"/>
                    </a:lnTo>
                    <a:lnTo>
                      <a:pt x="50" y="9"/>
                    </a:lnTo>
                    <a:lnTo>
                      <a:pt x="41" y="4"/>
                    </a:lnTo>
                    <a:lnTo>
                      <a:pt x="30" y="0"/>
                    </a:lnTo>
                    <a:lnTo>
                      <a:pt x="15" y="4"/>
                    </a:lnTo>
                    <a:lnTo>
                      <a:pt x="7" y="9"/>
                    </a:lnTo>
                    <a:lnTo>
                      <a:pt x="0" y="18"/>
                    </a:lnTo>
                    <a:lnTo>
                      <a:pt x="0" y="30"/>
                    </a:lnTo>
                    <a:lnTo>
                      <a:pt x="0" y="41"/>
                    </a:lnTo>
                    <a:lnTo>
                      <a:pt x="7" y="50"/>
                    </a:lnTo>
                    <a:lnTo>
                      <a:pt x="20" y="62"/>
                    </a:lnTo>
                    <a:lnTo>
                      <a:pt x="32" y="75"/>
                    </a:lnTo>
                    <a:lnTo>
                      <a:pt x="44" y="88"/>
                    </a:lnTo>
                    <a:lnTo>
                      <a:pt x="56" y="101"/>
                    </a:lnTo>
                    <a:lnTo>
                      <a:pt x="64" y="107"/>
                    </a:lnTo>
                    <a:lnTo>
                      <a:pt x="75" y="110"/>
                    </a:lnTo>
                    <a:lnTo>
                      <a:pt x="87" y="110"/>
                    </a:lnTo>
                    <a:lnTo>
                      <a:pt x="95" y="105"/>
                    </a:lnTo>
                    <a:lnTo>
                      <a:pt x="104" y="96"/>
                    </a:lnTo>
                    <a:lnTo>
                      <a:pt x="107" y="88"/>
                    </a:lnTo>
                    <a:lnTo>
                      <a:pt x="107" y="75"/>
                    </a:lnTo>
                    <a:lnTo>
                      <a:pt x="101" y="64"/>
                    </a:lnTo>
                    <a:close/>
                  </a:path>
                </a:pathLst>
              </a:custGeom>
              <a:solidFill>
                <a:srgbClr val="CC6D82"/>
              </a:solidFill>
              <a:ln w="9525">
                <a:noFill/>
                <a:round/>
                <a:headEnd/>
                <a:tailEnd/>
              </a:ln>
            </p:spPr>
            <p:txBody>
              <a:bodyPr>
                <a:prstTxWarp prst="textNoShape">
                  <a:avLst/>
                </a:prstTxWarp>
              </a:bodyPr>
              <a:lstStyle/>
              <a:p>
                <a:endParaRPr lang="en-US"/>
              </a:p>
            </p:txBody>
          </p:sp>
          <p:sp>
            <p:nvSpPr>
              <p:cNvPr id="67817" name="Freeform 902"/>
              <p:cNvSpPr>
                <a:spLocks noChangeAspect="1"/>
              </p:cNvSpPr>
              <p:nvPr/>
            </p:nvSpPr>
            <p:spPr bwMode="auto">
              <a:xfrm>
                <a:off x="4392" y="3081"/>
                <a:ext cx="11" cy="12"/>
              </a:xfrm>
              <a:custGeom>
                <a:avLst/>
                <a:gdLst>
                  <a:gd name="T0" fmla="*/ 0 w 58"/>
                  <a:gd name="T1" fmla="*/ 29 h 58"/>
                  <a:gd name="T2" fmla="*/ 4 w 58"/>
                  <a:gd name="T3" fmla="*/ 40 h 58"/>
                  <a:gd name="T4" fmla="*/ 9 w 58"/>
                  <a:gd name="T5" fmla="*/ 49 h 58"/>
                  <a:gd name="T6" fmla="*/ 17 w 58"/>
                  <a:gd name="T7" fmla="*/ 55 h 58"/>
                  <a:gd name="T8" fmla="*/ 30 w 58"/>
                  <a:gd name="T9" fmla="*/ 58 h 58"/>
                  <a:gd name="T10" fmla="*/ 41 w 58"/>
                  <a:gd name="T11" fmla="*/ 55 h 58"/>
                  <a:gd name="T12" fmla="*/ 49 w 58"/>
                  <a:gd name="T13" fmla="*/ 49 h 58"/>
                  <a:gd name="T14" fmla="*/ 55 w 58"/>
                  <a:gd name="T15" fmla="*/ 40 h 58"/>
                  <a:gd name="T16" fmla="*/ 58 w 58"/>
                  <a:gd name="T17" fmla="*/ 29 h 58"/>
                  <a:gd name="T18" fmla="*/ 55 w 58"/>
                  <a:gd name="T19" fmla="*/ 17 h 58"/>
                  <a:gd name="T20" fmla="*/ 49 w 58"/>
                  <a:gd name="T21" fmla="*/ 8 h 58"/>
                  <a:gd name="T22" fmla="*/ 41 w 58"/>
                  <a:gd name="T23" fmla="*/ 2 h 58"/>
                  <a:gd name="T24" fmla="*/ 30 w 58"/>
                  <a:gd name="T25" fmla="*/ 0 h 58"/>
                  <a:gd name="T26" fmla="*/ 17 w 58"/>
                  <a:gd name="T27" fmla="*/ 2 h 58"/>
                  <a:gd name="T28" fmla="*/ 9 w 58"/>
                  <a:gd name="T29" fmla="*/ 8 h 58"/>
                  <a:gd name="T30" fmla="*/ 4 w 58"/>
                  <a:gd name="T31" fmla="*/ 17 h 58"/>
                  <a:gd name="T32" fmla="*/ 0 w 58"/>
                  <a:gd name="T33" fmla="*/ 29 h 5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8"/>
                  <a:gd name="T52" fmla="*/ 0 h 58"/>
                  <a:gd name="T53" fmla="*/ 58 w 58"/>
                  <a:gd name="T54" fmla="*/ 58 h 5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8" h="58">
                    <a:moveTo>
                      <a:pt x="0" y="29"/>
                    </a:moveTo>
                    <a:lnTo>
                      <a:pt x="4" y="40"/>
                    </a:lnTo>
                    <a:lnTo>
                      <a:pt x="9" y="49"/>
                    </a:lnTo>
                    <a:lnTo>
                      <a:pt x="17" y="55"/>
                    </a:lnTo>
                    <a:lnTo>
                      <a:pt x="30" y="58"/>
                    </a:lnTo>
                    <a:lnTo>
                      <a:pt x="41" y="55"/>
                    </a:lnTo>
                    <a:lnTo>
                      <a:pt x="49" y="49"/>
                    </a:lnTo>
                    <a:lnTo>
                      <a:pt x="55" y="40"/>
                    </a:lnTo>
                    <a:lnTo>
                      <a:pt x="58" y="29"/>
                    </a:lnTo>
                    <a:lnTo>
                      <a:pt x="55" y="17"/>
                    </a:lnTo>
                    <a:lnTo>
                      <a:pt x="49" y="8"/>
                    </a:lnTo>
                    <a:lnTo>
                      <a:pt x="41" y="2"/>
                    </a:lnTo>
                    <a:lnTo>
                      <a:pt x="30" y="0"/>
                    </a:lnTo>
                    <a:lnTo>
                      <a:pt x="17" y="2"/>
                    </a:lnTo>
                    <a:lnTo>
                      <a:pt x="9" y="8"/>
                    </a:lnTo>
                    <a:lnTo>
                      <a:pt x="4" y="17"/>
                    </a:lnTo>
                    <a:lnTo>
                      <a:pt x="0" y="29"/>
                    </a:lnTo>
                    <a:close/>
                  </a:path>
                </a:pathLst>
              </a:custGeom>
              <a:solidFill>
                <a:srgbClr val="CC6D82"/>
              </a:solidFill>
              <a:ln w="9525">
                <a:noFill/>
                <a:round/>
                <a:headEnd/>
                <a:tailEnd/>
              </a:ln>
            </p:spPr>
            <p:txBody>
              <a:bodyPr>
                <a:prstTxWarp prst="textNoShape">
                  <a:avLst/>
                </a:prstTxWarp>
              </a:bodyPr>
              <a:lstStyle/>
              <a:p>
                <a:endParaRPr lang="en-US"/>
              </a:p>
            </p:txBody>
          </p:sp>
          <p:sp>
            <p:nvSpPr>
              <p:cNvPr id="67818" name="Freeform 903"/>
              <p:cNvSpPr>
                <a:spLocks noChangeAspect="1"/>
              </p:cNvSpPr>
              <p:nvPr/>
            </p:nvSpPr>
            <p:spPr bwMode="auto">
              <a:xfrm>
                <a:off x="4178" y="3172"/>
                <a:ext cx="25" cy="23"/>
              </a:xfrm>
              <a:custGeom>
                <a:avLst/>
                <a:gdLst>
                  <a:gd name="T0" fmla="*/ 75 w 124"/>
                  <a:gd name="T1" fmla="*/ 8 h 114"/>
                  <a:gd name="T2" fmla="*/ 58 w 124"/>
                  <a:gd name="T3" fmla="*/ 22 h 114"/>
                  <a:gd name="T4" fmla="*/ 43 w 124"/>
                  <a:gd name="T5" fmla="*/ 37 h 114"/>
                  <a:gd name="T6" fmla="*/ 26 w 124"/>
                  <a:gd name="T7" fmla="*/ 51 h 114"/>
                  <a:gd name="T8" fmla="*/ 8 w 124"/>
                  <a:gd name="T9" fmla="*/ 65 h 114"/>
                  <a:gd name="T10" fmla="*/ 3 w 124"/>
                  <a:gd name="T11" fmla="*/ 74 h 114"/>
                  <a:gd name="T12" fmla="*/ 0 w 124"/>
                  <a:gd name="T13" fmla="*/ 86 h 114"/>
                  <a:gd name="T14" fmla="*/ 0 w 124"/>
                  <a:gd name="T15" fmla="*/ 97 h 114"/>
                  <a:gd name="T16" fmla="*/ 6 w 124"/>
                  <a:gd name="T17" fmla="*/ 105 h 114"/>
                  <a:gd name="T18" fmla="*/ 15 w 124"/>
                  <a:gd name="T19" fmla="*/ 112 h 114"/>
                  <a:gd name="T20" fmla="*/ 26 w 124"/>
                  <a:gd name="T21" fmla="*/ 114 h 114"/>
                  <a:gd name="T22" fmla="*/ 38 w 124"/>
                  <a:gd name="T23" fmla="*/ 114 h 114"/>
                  <a:gd name="T24" fmla="*/ 49 w 124"/>
                  <a:gd name="T25" fmla="*/ 108 h 114"/>
                  <a:gd name="T26" fmla="*/ 64 w 124"/>
                  <a:gd name="T27" fmla="*/ 94 h 114"/>
                  <a:gd name="T28" fmla="*/ 81 w 124"/>
                  <a:gd name="T29" fmla="*/ 80 h 114"/>
                  <a:gd name="T30" fmla="*/ 98 w 124"/>
                  <a:gd name="T31" fmla="*/ 65 h 114"/>
                  <a:gd name="T32" fmla="*/ 113 w 124"/>
                  <a:gd name="T33" fmla="*/ 51 h 114"/>
                  <a:gd name="T34" fmla="*/ 122 w 124"/>
                  <a:gd name="T35" fmla="*/ 43 h 114"/>
                  <a:gd name="T36" fmla="*/ 124 w 124"/>
                  <a:gd name="T37" fmla="*/ 30 h 114"/>
                  <a:gd name="T38" fmla="*/ 122 w 124"/>
                  <a:gd name="T39" fmla="*/ 19 h 114"/>
                  <a:gd name="T40" fmla="*/ 115 w 124"/>
                  <a:gd name="T41" fmla="*/ 11 h 114"/>
                  <a:gd name="T42" fmla="*/ 107 w 124"/>
                  <a:gd name="T43" fmla="*/ 5 h 114"/>
                  <a:gd name="T44" fmla="*/ 98 w 124"/>
                  <a:gd name="T45" fmla="*/ 0 h 114"/>
                  <a:gd name="T46" fmla="*/ 86 w 124"/>
                  <a:gd name="T47" fmla="*/ 2 h 114"/>
                  <a:gd name="T48" fmla="*/ 75 w 124"/>
                  <a:gd name="T49" fmla="*/ 8 h 11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24"/>
                  <a:gd name="T76" fmla="*/ 0 h 114"/>
                  <a:gd name="T77" fmla="*/ 124 w 124"/>
                  <a:gd name="T78" fmla="*/ 114 h 11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24" h="114">
                    <a:moveTo>
                      <a:pt x="75" y="8"/>
                    </a:moveTo>
                    <a:lnTo>
                      <a:pt x="58" y="22"/>
                    </a:lnTo>
                    <a:lnTo>
                      <a:pt x="43" y="37"/>
                    </a:lnTo>
                    <a:lnTo>
                      <a:pt x="26" y="51"/>
                    </a:lnTo>
                    <a:lnTo>
                      <a:pt x="8" y="65"/>
                    </a:lnTo>
                    <a:lnTo>
                      <a:pt x="3" y="74"/>
                    </a:lnTo>
                    <a:lnTo>
                      <a:pt x="0" y="86"/>
                    </a:lnTo>
                    <a:lnTo>
                      <a:pt x="0" y="97"/>
                    </a:lnTo>
                    <a:lnTo>
                      <a:pt x="6" y="105"/>
                    </a:lnTo>
                    <a:lnTo>
                      <a:pt x="15" y="112"/>
                    </a:lnTo>
                    <a:lnTo>
                      <a:pt x="26" y="114"/>
                    </a:lnTo>
                    <a:lnTo>
                      <a:pt x="38" y="114"/>
                    </a:lnTo>
                    <a:lnTo>
                      <a:pt x="49" y="108"/>
                    </a:lnTo>
                    <a:lnTo>
                      <a:pt x="64" y="94"/>
                    </a:lnTo>
                    <a:lnTo>
                      <a:pt x="81" y="80"/>
                    </a:lnTo>
                    <a:lnTo>
                      <a:pt x="98" y="65"/>
                    </a:lnTo>
                    <a:lnTo>
                      <a:pt x="113" y="51"/>
                    </a:lnTo>
                    <a:lnTo>
                      <a:pt x="122" y="43"/>
                    </a:lnTo>
                    <a:lnTo>
                      <a:pt x="124" y="30"/>
                    </a:lnTo>
                    <a:lnTo>
                      <a:pt x="122" y="19"/>
                    </a:lnTo>
                    <a:lnTo>
                      <a:pt x="115" y="11"/>
                    </a:lnTo>
                    <a:lnTo>
                      <a:pt x="107" y="5"/>
                    </a:lnTo>
                    <a:lnTo>
                      <a:pt x="98" y="0"/>
                    </a:lnTo>
                    <a:lnTo>
                      <a:pt x="86" y="2"/>
                    </a:lnTo>
                    <a:lnTo>
                      <a:pt x="75" y="8"/>
                    </a:lnTo>
                    <a:close/>
                  </a:path>
                </a:pathLst>
              </a:custGeom>
              <a:solidFill>
                <a:srgbClr val="CC6D82"/>
              </a:solidFill>
              <a:ln w="9525">
                <a:noFill/>
                <a:round/>
                <a:headEnd/>
                <a:tailEnd/>
              </a:ln>
            </p:spPr>
            <p:txBody>
              <a:bodyPr>
                <a:prstTxWarp prst="textNoShape">
                  <a:avLst/>
                </a:prstTxWarp>
              </a:bodyPr>
              <a:lstStyle/>
              <a:p>
                <a:endParaRPr lang="en-US"/>
              </a:p>
            </p:txBody>
          </p:sp>
          <p:sp>
            <p:nvSpPr>
              <p:cNvPr id="67819" name="Freeform 904"/>
              <p:cNvSpPr>
                <a:spLocks noChangeAspect="1"/>
              </p:cNvSpPr>
              <p:nvPr/>
            </p:nvSpPr>
            <p:spPr bwMode="auto">
              <a:xfrm>
                <a:off x="4474" y="3033"/>
                <a:ext cx="19" cy="26"/>
              </a:xfrm>
              <a:custGeom>
                <a:avLst/>
                <a:gdLst>
                  <a:gd name="T0" fmla="*/ 55 w 95"/>
                  <a:gd name="T1" fmla="*/ 112 h 130"/>
                  <a:gd name="T2" fmla="*/ 63 w 95"/>
                  <a:gd name="T3" fmla="*/ 95 h 130"/>
                  <a:gd name="T4" fmla="*/ 72 w 95"/>
                  <a:gd name="T5" fmla="*/ 78 h 130"/>
                  <a:gd name="T6" fmla="*/ 80 w 95"/>
                  <a:gd name="T7" fmla="*/ 61 h 130"/>
                  <a:gd name="T8" fmla="*/ 89 w 95"/>
                  <a:gd name="T9" fmla="*/ 46 h 130"/>
                  <a:gd name="T10" fmla="*/ 95 w 95"/>
                  <a:gd name="T11" fmla="*/ 35 h 130"/>
                  <a:gd name="T12" fmla="*/ 95 w 95"/>
                  <a:gd name="T13" fmla="*/ 23 h 130"/>
                  <a:gd name="T14" fmla="*/ 89 w 95"/>
                  <a:gd name="T15" fmla="*/ 14 h 130"/>
                  <a:gd name="T16" fmla="*/ 80 w 95"/>
                  <a:gd name="T17" fmla="*/ 5 h 130"/>
                  <a:gd name="T18" fmla="*/ 69 w 95"/>
                  <a:gd name="T19" fmla="*/ 0 h 130"/>
                  <a:gd name="T20" fmla="*/ 57 w 95"/>
                  <a:gd name="T21" fmla="*/ 0 h 130"/>
                  <a:gd name="T22" fmla="*/ 48 w 95"/>
                  <a:gd name="T23" fmla="*/ 5 h 130"/>
                  <a:gd name="T24" fmla="*/ 40 w 95"/>
                  <a:gd name="T25" fmla="*/ 14 h 130"/>
                  <a:gd name="T26" fmla="*/ 29 w 95"/>
                  <a:gd name="T27" fmla="*/ 31 h 130"/>
                  <a:gd name="T28" fmla="*/ 18 w 95"/>
                  <a:gd name="T29" fmla="*/ 49 h 130"/>
                  <a:gd name="T30" fmla="*/ 11 w 95"/>
                  <a:gd name="T31" fmla="*/ 69 h 130"/>
                  <a:gd name="T32" fmla="*/ 3 w 95"/>
                  <a:gd name="T33" fmla="*/ 87 h 130"/>
                  <a:gd name="T34" fmla="*/ 0 w 95"/>
                  <a:gd name="T35" fmla="*/ 98 h 130"/>
                  <a:gd name="T36" fmla="*/ 0 w 95"/>
                  <a:gd name="T37" fmla="*/ 109 h 130"/>
                  <a:gd name="T38" fmla="*/ 5 w 95"/>
                  <a:gd name="T39" fmla="*/ 119 h 130"/>
                  <a:gd name="T40" fmla="*/ 14 w 95"/>
                  <a:gd name="T41" fmla="*/ 127 h 130"/>
                  <a:gd name="T42" fmla="*/ 26 w 95"/>
                  <a:gd name="T43" fmla="*/ 130 h 130"/>
                  <a:gd name="T44" fmla="*/ 37 w 95"/>
                  <a:gd name="T45" fmla="*/ 127 h 130"/>
                  <a:gd name="T46" fmla="*/ 46 w 95"/>
                  <a:gd name="T47" fmla="*/ 121 h 130"/>
                  <a:gd name="T48" fmla="*/ 55 w 95"/>
                  <a:gd name="T49" fmla="*/ 112 h 130"/>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95"/>
                  <a:gd name="T76" fmla="*/ 0 h 130"/>
                  <a:gd name="T77" fmla="*/ 95 w 95"/>
                  <a:gd name="T78" fmla="*/ 130 h 130"/>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95" h="130">
                    <a:moveTo>
                      <a:pt x="55" y="112"/>
                    </a:moveTo>
                    <a:lnTo>
                      <a:pt x="63" y="95"/>
                    </a:lnTo>
                    <a:lnTo>
                      <a:pt x="72" y="78"/>
                    </a:lnTo>
                    <a:lnTo>
                      <a:pt x="80" y="61"/>
                    </a:lnTo>
                    <a:lnTo>
                      <a:pt x="89" y="46"/>
                    </a:lnTo>
                    <a:lnTo>
                      <a:pt x="95" y="35"/>
                    </a:lnTo>
                    <a:lnTo>
                      <a:pt x="95" y="23"/>
                    </a:lnTo>
                    <a:lnTo>
                      <a:pt x="89" y="14"/>
                    </a:lnTo>
                    <a:lnTo>
                      <a:pt x="80" y="5"/>
                    </a:lnTo>
                    <a:lnTo>
                      <a:pt x="69" y="0"/>
                    </a:lnTo>
                    <a:lnTo>
                      <a:pt x="57" y="0"/>
                    </a:lnTo>
                    <a:lnTo>
                      <a:pt x="48" y="5"/>
                    </a:lnTo>
                    <a:lnTo>
                      <a:pt x="40" y="14"/>
                    </a:lnTo>
                    <a:lnTo>
                      <a:pt x="29" y="31"/>
                    </a:lnTo>
                    <a:lnTo>
                      <a:pt x="18" y="49"/>
                    </a:lnTo>
                    <a:lnTo>
                      <a:pt x="11" y="69"/>
                    </a:lnTo>
                    <a:lnTo>
                      <a:pt x="3" y="87"/>
                    </a:lnTo>
                    <a:lnTo>
                      <a:pt x="0" y="98"/>
                    </a:lnTo>
                    <a:lnTo>
                      <a:pt x="0" y="109"/>
                    </a:lnTo>
                    <a:lnTo>
                      <a:pt x="5" y="119"/>
                    </a:lnTo>
                    <a:lnTo>
                      <a:pt x="14" y="127"/>
                    </a:lnTo>
                    <a:lnTo>
                      <a:pt x="26" y="130"/>
                    </a:lnTo>
                    <a:lnTo>
                      <a:pt x="37" y="127"/>
                    </a:lnTo>
                    <a:lnTo>
                      <a:pt x="46" y="121"/>
                    </a:lnTo>
                    <a:lnTo>
                      <a:pt x="55" y="112"/>
                    </a:lnTo>
                    <a:close/>
                  </a:path>
                </a:pathLst>
              </a:custGeom>
              <a:solidFill>
                <a:srgbClr val="CC6D82"/>
              </a:solidFill>
              <a:ln w="9525">
                <a:noFill/>
                <a:round/>
                <a:headEnd/>
                <a:tailEnd/>
              </a:ln>
            </p:spPr>
            <p:txBody>
              <a:bodyPr>
                <a:prstTxWarp prst="textNoShape">
                  <a:avLst/>
                </a:prstTxWarp>
              </a:bodyPr>
              <a:lstStyle/>
              <a:p>
                <a:endParaRPr lang="en-US"/>
              </a:p>
            </p:txBody>
          </p:sp>
          <p:sp>
            <p:nvSpPr>
              <p:cNvPr id="67820" name="Freeform 905"/>
              <p:cNvSpPr>
                <a:spLocks noChangeAspect="1"/>
              </p:cNvSpPr>
              <p:nvPr/>
            </p:nvSpPr>
            <p:spPr bwMode="auto">
              <a:xfrm>
                <a:off x="3783" y="3004"/>
                <a:ext cx="87" cy="66"/>
              </a:xfrm>
              <a:custGeom>
                <a:avLst/>
                <a:gdLst>
                  <a:gd name="T0" fmla="*/ 198 w 434"/>
                  <a:gd name="T1" fmla="*/ 0 h 331"/>
                  <a:gd name="T2" fmla="*/ 189 w 434"/>
                  <a:gd name="T3" fmla="*/ 3 h 331"/>
                  <a:gd name="T4" fmla="*/ 161 w 434"/>
                  <a:gd name="T5" fmla="*/ 9 h 331"/>
                  <a:gd name="T6" fmla="*/ 126 w 434"/>
                  <a:gd name="T7" fmla="*/ 20 h 331"/>
                  <a:gd name="T8" fmla="*/ 86 w 434"/>
                  <a:gd name="T9" fmla="*/ 37 h 331"/>
                  <a:gd name="T10" fmla="*/ 45 w 434"/>
                  <a:gd name="T11" fmla="*/ 57 h 331"/>
                  <a:gd name="T12" fmla="*/ 17 w 434"/>
                  <a:gd name="T13" fmla="*/ 87 h 331"/>
                  <a:gd name="T14" fmla="*/ 0 w 434"/>
                  <a:gd name="T15" fmla="*/ 121 h 331"/>
                  <a:gd name="T16" fmla="*/ 2 w 434"/>
                  <a:gd name="T17" fmla="*/ 162 h 331"/>
                  <a:gd name="T18" fmla="*/ 19 w 434"/>
                  <a:gd name="T19" fmla="*/ 201 h 331"/>
                  <a:gd name="T20" fmla="*/ 45 w 434"/>
                  <a:gd name="T21" fmla="*/ 231 h 331"/>
                  <a:gd name="T22" fmla="*/ 71 w 434"/>
                  <a:gd name="T23" fmla="*/ 256 h 331"/>
                  <a:gd name="T24" fmla="*/ 106 w 434"/>
                  <a:gd name="T25" fmla="*/ 274 h 331"/>
                  <a:gd name="T26" fmla="*/ 140 w 434"/>
                  <a:gd name="T27" fmla="*/ 288 h 331"/>
                  <a:gd name="T28" fmla="*/ 181 w 434"/>
                  <a:gd name="T29" fmla="*/ 300 h 331"/>
                  <a:gd name="T30" fmla="*/ 226 w 434"/>
                  <a:gd name="T31" fmla="*/ 308 h 331"/>
                  <a:gd name="T32" fmla="*/ 275 w 434"/>
                  <a:gd name="T33" fmla="*/ 317 h 331"/>
                  <a:gd name="T34" fmla="*/ 322 w 434"/>
                  <a:gd name="T35" fmla="*/ 323 h 331"/>
                  <a:gd name="T36" fmla="*/ 362 w 434"/>
                  <a:gd name="T37" fmla="*/ 328 h 331"/>
                  <a:gd name="T38" fmla="*/ 396 w 434"/>
                  <a:gd name="T39" fmla="*/ 331 h 331"/>
                  <a:gd name="T40" fmla="*/ 419 w 434"/>
                  <a:gd name="T41" fmla="*/ 328 h 331"/>
                  <a:gd name="T42" fmla="*/ 434 w 434"/>
                  <a:gd name="T43" fmla="*/ 319 h 331"/>
                  <a:gd name="T44" fmla="*/ 434 w 434"/>
                  <a:gd name="T45" fmla="*/ 302 h 331"/>
                  <a:gd name="T46" fmla="*/ 425 w 434"/>
                  <a:gd name="T47" fmla="*/ 276 h 331"/>
                  <a:gd name="T48" fmla="*/ 400 w 434"/>
                  <a:gd name="T49" fmla="*/ 239 h 331"/>
                  <a:gd name="T50" fmla="*/ 370 w 434"/>
                  <a:gd name="T51" fmla="*/ 196 h 331"/>
                  <a:gd name="T52" fmla="*/ 348 w 434"/>
                  <a:gd name="T53" fmla="*/ 156 h 331"/>
                  <a:gd name="T54" fmla="*/ 327 w 434"/>
                  <a:gd name="T55" fmla="*/ 119 h 331"/>
                  <a:gd name="T56" fmla="*/ 310 w 434"/>
                  <a:gd name="T57" fmla="*/ 83 h 331"/>
                  <a:gd name="T58" fmla="*/ 290 w 434"/>
                  <a:gd name="T59" fmla="*/ 52 h 331"/>
                  <a:gd name="T60" fmla="*/ 267 w 434"/>
                  <a:gd name="T61" fmla="*/ 29 h 331"/>
                  <a:gd name="T62" fmla="*/ 235 w 434"/>
                  <a:gd name="T63" fmla="*/ 12 h 331"/>
                  <a:gd name="T64" fmla="*/ 198 w 434"/>
                  <a:gd name="T65" fmla="*/ 0 h 33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434"/>
                  <a:gd name="T100" fmla="*/ 0 h 331"/>
                  <a:gd name="T101" fmla="*/ 434 w 434"/>
                  <a:gd name="T102" fmla="*/ 331 h 33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434" h="331">
                    <a:moveTo>
                      <a:pt x="198" y="0"/>
                    </a:moveTo>
                    <a:lnTo>
                      <a:pt x="189" y="3"/>
                    </a:lnTo>
                    <a:lnTo>
                      <a:pt x="161" y="9"/>
                    </a:lnTo>
                    <a:lnTo>
                      <a:pt x="126" y="20"/>
                    </a:lnTo>
                    <a:lnTo>
                      <a:pt x="86" y="37"/>
                    </a:lnTo>
                    <a:lnTo>
                      <a:pt x="45" y="57"/>
                    </a:lnTo>
                    <a:lnTo>
                      <a:pt x="17" y="87"/>
                    </a:lnTo>
                    <a:lnTo>
                      <a:pt x="0" y="121"/>
                    </a:lnTo>
                    <a:lnTo>
                      <a:pt x="2" y="162"/>
                    </a:lnTo>
                    <a:lnTo>
                      <a:pt x="19" y="201"/>
                    </a:lnTo>
                    <a:lnTo>
                      <a:pt x="45" y="231"/>
                    </a:lnTo>
                    <a:lnTo>
                      <a:pt x="71" y="256"/>
                    </a:lnTo>
                    <a:lnTo>
                      <a:pt x="106" y="274"/>
                    </a:lnTo>
                    <a:lnTo>
                      <a:pt x="140" y="288"/>
                    </a:lnTo>
                    <a:lnTo>
                      <a:pt x="181" y="300"/>
                    </a:lnTo>
                    <a:lnTo>
                      <a:pt x="226" y="308"/>
                    </a:lnTo>
                    <a:lnTo>
                      <a:pt x="275" y="317"/>
                    </a:lnTo>
                    <a:lnTo>
                      <a:pt x="322" y="323"/>
                    </a:lnTo>
                    <a:lnTo>
                      <a:pt x="362" y="328"/>
                    </a:lnTo>
                    <a:lnTo>
                      <a:pt x="396" y="331"/>
                    </a:lnTo>
                    <a:lnTo>
                      <a:pt x="419" y="328"/>
                    </a:lnTo>
                    <a:lnTo>
                      <a:pt x="434" y="319"/>
                    </a:lnTo>
                    <a:lnTo>
                      <a:pt x="434" y="302"/>
                    </a:lnTo>
                    <a:lnTo>
                      <a:pt x="425" y="276"/>
                    </a:lnTo>
                    <a:lnTo>
                      <a:pt x="400" y="239"/>
                    </a:lnTo>
                    <a:lnTo>
                      <a:pt x="370" y="196"/>
                    </a:lnTo>
                    <a:lnTo>
                      <a:pt x="348" y="156"/>
                    </a:lnTo>
                    <a:lnTo>
                      <a:pt x="327" y="119"/>
                    </a:lnTo>
                    <a:lnTo>
                      <a:pt x="310" y="83"/>
                    </a:lnTo>
                    <a:lnTo>
                      <a:pt x="290" y="52"/>
                    </a:lnTo>
                    <a:lnTo>
                      <a:pt x="267" y="29"/>
                    </a:lnTo>
                    <a:lnTo>
                      <a:pt x="235" y="12"/>
                    </a:lnTo>
                    <a:lnTo>
                      <a:pt x="198" y="0"/>
                    </a:lnTo>
                    <a:close/>
                  </a:path>
                </a:pathLst>
              </a:custGeom>
              <a:solidFill>
                <a:srgbClr val="E5D1C1"/>
              </a:solidFill>
              <a:ln w="9525">
                <a:noFill/>
                <a:round/>
                <a:headEnd/>
                <a:tailEnd/>
              </a:ln>
            </p:spPr>
            <p:txBody>
              <a:bodyPr>
                <a:prstTxWarp prst="textNoShape">
                  <a:avLst/>
                </a:prstTxWarp>
              </a:bodyPr>
              <a:lstStyle/>
              <a:p>
                <a:endParaRPr lang="en-US"/>
              </a:p>
            </p:txBody>
          </p:sp>
          <p:sp>
            <p:nvSpPr>
              <p:cNvPr id="67821" name="Freeform 906"/>
              <p:cNvSpPr>
                <a:spLocks noChangeAspect="1"/>
              </p:cNvSpPr>
              <p:nvPr/>
            </p:nvSpPr>
            <p:spPr bwMode="auto">
              <a:xfrm>
                <a:off x="3884" y="2871"/>
                <a:ext cx="147" cy="70"/>
              </a:xfrm>
              <a:custGeom>
                <a:avLst/>
                <a:gdLst>
                  <a:gd name="T0" fmla="*/ 0 w 734"/>
                  <a:gd name="T1" fmla="*/ 58 h 350"/>
                  <a:gd name="T2" fmla="*/ 8 w 734"/>
                  <a:gd name="T3" fmla="*/ 67 h 350"/>
                  <a:gd name="T4" fmla="*/ 32 w 734"/>
                  <a:gd name="T5" fmla="*/ 90 h 350"/>
                  <a:gd name="T6" fmla="*/ 70 w 734"/>
                  <a:gd name="T7" fmla="*/ 124 h 350"/>
                  <a:gd name="T8" fmla="*/ 115 w 734"/>
                  <a:gd name="T9" fmla="*/ 165 h 350"/>
                  <a:gd name="T10" fmla="*/ 169 w 734"/>
                  <a:gd name="T11" fmla="*/ 211 h 350"/>
                  <a:gd name="T12" fmla="*/ 227 w 734"/>
                  <a:gd name="T13" fmla="*/ 251 h 350"/>
                  <a:gd name="T14" fmla="*/ 288 w 734"/>
                  <a:gd name="T15" fmla="*/ 288 h 350"/>
                  <a:gd name="T16" fmla="*/ 345 w 734"/>
                  <a:gd name="T17" fmla="*/ 318 h 350"/>
                  <a:gd name="T18" fmla="*/ 377 w 734"/>
                  <a:gd name="T19" fmla="*/ 326 h 350"/>
                  <a:gd name="T20" fmla="*/ 408 w 734"/>
                  <a:gd name="T21" fmla="*/ 335 h 350"/>
                  <a:gd name="T22" fmla="*/ 446 w 734"/>
                  <a:gd name="T23" fmla="*/ 340 h 350"/>
                  <a:gd name="T24" fmla="*/ 483 w 734"/>
                  <a:gd name="T25" fmla="*/ 346 h 350"/>
                  <a:gd name="T26" fmla="*/ 521 w 734"/>
                  <a:gd name="T27" fmla="*/ 350 h 350"/>
                  <a:gd name="T28" fmla="*/ 558 w 734"/>
                  <a:gd name="T29" fmla="*/ 350 h 350"/>
                  <a:gd name="T30" fmla="*/ 596 w 734"/>
                  <a:gd name="T31" fmla="*/ 346 h 350"/>
                  <a:gd name="T32" fmla="*/ 627 w 734"/>
                  <a:gd name="T33" fmla="*/ 343 h 350"/>
                  <a:gd name="T34" fmla="*/ 659 w 734"/>
                  <a:gd name="T35" fmla="*/ 337 h 350"/>
                  <a:gd name="T36" fmla="*/ 685 w 734"/>
                  <a:gd name="T37" fmla="*/ 329 h 350"/>
                  <a:gd name="T38" fmla="*/ 708 w 734"/>
                  <a:gd name="T39" fmla="*/ 318 h 350"/>
                  <a:gd name="T40" fmla="*/ 722 w 734"/>
                  <a:gd name="T41" fmla="*/ 305 h 350"/>
                  <a:gd name="T42" fmla="*/ 734 w 734"/>
                  <a:gd name="T43" fmla="*/ 292 h 350"/>
                  <a:gd name="T44" fmla="*/ 734 w 734"/>
                  <a:gd name="T45" fmla="*/ 274 h 350"/>
                  <a:gd name="T46" fmla="*/ 728 w 734"/>
                  <a:gd name="T47" fmla="*/ 254 h 350"/>
                  <a:gd name="T48" fmla="*/ 711 w 734"/>
                  <a:gd name="T49" fmla="*/ 231 h 350"/>
                  <a:gd name="T50" fmla="*/ 670 w 734"/>
                  <a:gd name="T51" fmla="*/ 191 h 350"/>
                  <a:gd name="T52" fmla="*/ 633 w 734"/>
                  <a:gd name="T53" fmla="*/ 161 h 350"/>
                  <a:gd name="T54" fmla="*/ 601 w 734"/>
                  <a:gd name="T55" fmla="*/ 144 h 350"/>
                  <a:gd name="T56" fmla="*/ 579 w 734"/>
                  <a:gd name="T57" fmla="*/ 136 h 350"/>
                  <a:gd name="T58" fmla="*/ 558 w 734"/>
                  <a:gd name="T59" fmla="*/ 139 h 350"/>
                  <a:gd name="T60" fmla="*/ 544 w 734"/>
                  <a:gd name="T61" fmla="*/ 150 h 350"/>
                  <a:gd name="T62" fmla="*/ 539 w 734"/>
                  <a:gd name="T63" fmla="*/ 167 h 350"/>
                  <a:gd name="T64" fmla="*/ 539 w 734"/>
                  <a:gd name="T65" fmla="*/ 193 h 350"/>
                  <a:gd name="T66" fmla="*/ 535 w 734"/>
                  <a:gd name="T67" fmla="*/ 223 h 350"/>
                  <a:gd name="T68" fmla="*/ 524 w 734"/>
                  <a:gd name="T69" fmla="*/ 245 h 350"/>
                  <a:gd name="T70" fmla="*/ 501 w 734"/>
                  <a:gd name="T71" fmla="*/ 262 h 350"/>
                  <a:gd name="T72" fmla="*/ 475 w 734"/>
                  <a:gd name="T73" fmla="*/ 274 h 350"/>
                  <a:gd name="T74" fmla="*/ 446 w 734"/>
                  <a:gd name="T75" fmla="*/ 274 h 350"/>
                  <a:gd name="T76" fmla="*/ 414 w 734"/>
                  <a:gd name="T77" fmla="*/ 262 h 350"/>
                  <a:gd name="T78" fmla="*/ 382 w 734"/>
                  <a:gd name="T79" fmla="*/ 236 h 350"/>
                  <a:gd name="T80" fmla="*/ 354 w 734"/>
                  <a:gd name="T81" fmla="*/ 193 h 350"/>
                  <a:gd name="T82" fmla="*/ 320 w 734"/>
                  <a:gd name="T83" fmla="*/ 142 h 350"/>
                  <a:gd name="T84" fmla="*/ 268 w 734"/>
                  <a:gd name="T85" fmla="*/ 96 h 350"/>
                  <a:gd name="T86" fmla="*/ 204 w 734"/>
                  <a:gd name="T87" fmla="*/ 52 h 350"/>
                  <a:gd name="T88" fmla="*/ 141 w 734"/>
                  <a:gd name="T89" fmla="*/ 21 h 350"/>
                  <a:gd name="T90" fmla="*/ 81 w 734"/>
                  <a:gd name="T91" fmla="*/ 4 h 350"/>
                  <a:gd name="T92" fmla="*/ 34 w 734"/>
                  <a:gd name="T93" fmla="*/ 0 h 350"/>
                  <a:gd name="T94" fmla="*/ 3 w 734"/>
                  <a:gd name="T95" fmla="*/ 17 h 350"/>
                  <a:gd name="T96" fmla="*/ 0 w 734"/>
                  <a:gd name="T97" fmla="*/ 58 h 350"/>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734"/>
                  <a:gd name="T148" fmla="*/ 0 h 350"/>
                  <a:gd name="T149" fmla="*/ 734 w 734"/>
                  <a:gd name="T150" fmla="*/ 350 h 350"/>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734" h="350">
                    <a:moveTo>
                      <a:pt x="0" y="58"/>
                    </a:moveTo>
                    <a:lnTo>
                      <a:pt x="8" y="67"/>
                    </a:lnTo>
                    <a:lnTo>
                      <a:pt x="32" y="90"/>
                    </a:lnTo>
                    <a:lnTo>
                      <a:pt x="70" y="124"/>
                    </a:lnTo>
                    <a:lnTo>
                      <a:pt x="115" y="165"/>
                    </a:lnTo>
                    <a:lnTo>
                      <a:pt x="169" y="211"/>
                    </a:lnTo>
                    <a:lnTo>
                      <a:pt x="227" y="251"/>
                    </a:lnTo>
                    <a:lnTo>
                      <a:pt x="288" y="288"/>
                    </a:lnTo>
                    <a:lnTo>
                      <a:pt x="345" y="318"/>
                    </a:lnTo>
                    <a:lnTo>
                      <a:pt x="377" y="326"/>
                    </a:lnTo>
                    <a:lnTo>
                      <a:pt x="408" y="335"/>
                    </a:lnTo>
                    <a:lnTo>
                      <a:pt x="446" y="340"/>
                    </a:lnTo>
                    <a:lnTo>
                      <a:pt x="483" y="346"/>
                    </a:lnTo>
                    <a:lnTo>
                      <a:pt x="521" y="350"/>
                    </a:lnTo>
                    <a:lnTo>
                      <a:pt x="558" y="350"/>
                    </a:lnTo>
                    <a:lnTo>
                      <a:pt x="596" y="346"/>
                    </a:lnTo>
                    <a:lnTo>
                      <a:pt x="627" y="343"/>
                    </a:lnTo>
                    <a:lnTo>
                      <a:pt x="659" y="337"/>
                    </a:lnTo>
                    <a:lnTo>
                      <a:pt x="685" y="329"/>
                    </a:lnTo>
                    <a:lnTo>
                      <a:pt x="708" y="318"/>
                    </a:lnTo>
                    <a:lnTo>
                      <a:pt x="722" y="305"/>
                    </a:lnTo>
                    <a:lnTo>
                      <a:pt x="734" y="292"/>
                    </a:lnTo>
                    <a:lnTo>
                      <a:pt x="734" y="274"/>
                    </a:lnTo>
                    <a:lnTo>
                      <a:pt x="728" y="254"/>
                    </a:lnTo>
                    <a:lnTo>
                      <a:pt x="711" y="231"/>
                    </a:lnTo>
                    <a:lnTo>
                      <a:pt x="670" y="191"/>
                    </a:lnTo>
                    <a:lnTo>
                      <a:pt x="633" y="161"/>
                    </a:lnTo>
                    <a:lnTo>
                      <a:pt x="601" y="144"/>
                    </a:lnTo>
                    <a:lnTo>
                      <a:pt x="579" y="136"/>
                    </a:lnTo>
                    <a:lnTo>
                      <a:pt x="558" y="139"/>
                    </a:lnTo>
                    <a:lnTo>
                      <a:pt x="544" y="150"/>
                    </a:lnTo>
                    <a:lnTo>
                      <a:pt x="539" y="167"/>
                    </a:lnTo>
                    <a:lnTo>
                      <a:pt x="539" y="193"/>
                    </a:lnTo>
                    <a:lnTo>
                      <a:pt x="535" y="223"/>
                    </a:lnTo>
                    <a:lnTo>
                      <a:pt x="524" y="245"/>
                    </a:lnTo>
                    <a:lnTo>
                      <a:pt x="501" y="262"/>
                    </a:lnTo>
                    <a:lnTo>
                      <a:pt x="475" y="274"/>
                    </a:lnTo>
                    <a:lnTo>
                      <a:pt x="446" y="274"/>
                    </a:lnTo>
                    <a:lnTo>
                      <a:pt x="414" y="262"/>
                    </a:lnTo>
                    <a:lnTo>
                      <a:pt x="382" y="236"/>
                    </a:lnTo>
                    <a:lnTo>
                      <a:pt x="354" y="193"/>
                    </a:lnTo>
                    <a:lnTo>
                      <a:pt x="320" y="142"/>
                    </a:lnTo>
                    <a:lnTo>
                      <a:pt x="268" y="96"/>
                    </a:lnTo>
                    <a:lnTo>
                      <a:pt x="204" y="52"/>
                    </a:lnTo>
                    <a:lnTo>
                      <a:pt x="141" y="21"/>
                    </a:lnTo>
                    <a:lnTo>
                      <a:pt x="81" y="4"/>
                    </a:lnTo>
                    <a:lnTo>
                      <a:pt x="34" y="0"/>
                    </a:lnTo>
                    <a:lnTo>
                      <a:pt x="3" y="17"/>
                    </a:lnTo>
                    <a:lnTo>
                      <a:pt x="0" y="58"/>
                    </a:lnTo>
                    <a:close/>
                  </a:path>
                </a:pathLst>
              </a:custGeom>
              <a:solidFill>
                <a:srgbClr val="8E1C1E"/>
              </a:solidFill>
              <a:ln w="9525">
                <a:noFill/>
                <a:round/>
                <a:headEnd/>
                <a:tailEnd/>
              </a:ln>
            </p:spPr>
            <p:txBody>
              <a:bodyPr>
                <a:prstTxWarp prst="textNoShape">
                  <a:avLst/>
                </a:prstTxWarp>
              </a:bodyPr>
              <a:lstStyle/>
              <a:p>
                <a:endParaRPr lang="en-US"/>
              </a:p>
            </p:txBody>
          </p:sp>
          <p:sp>
            <p:nvSpPr>
              <p:cNvPr id="67822" name="Freeform 907"/>
              <p:cNvSpPr>
                <a:spLocks noChangeAspect="1"/>
              </p:cNvSpPr>
              <p:nvPr/>
            </p:nvSpPr>
            <p:spPr bwMode="auto">
              <a:xfrm>
                <a:off x="4063" y="2911"/>
                <a:ext cx="75" cy="42"/>
              </a:xfrm>
              <a:custGeom>
                <a:avLst/>
                <a:gdLst>
                  <a:gd name="T0" fmla="*/ 58 w 375"/>
                  <a:gd name="T1" fmla="*/ 52 h 207"/>
                  <a:gd name="T2" fmla="*/ 64 w 375"/>
                  <a:gd name="T3" fmla="*/ 52 h 207"/>
                  <a:gd name="T4" fmla="*/ 75 w 375"/>
                  <a:gd name="T5" fmla="*/ 55 h 207"/>
                  <a:gd name="T6" fmla="*/ 98 w 375"/>
                  <a:gd name="T7" fmla="*/ 58 h 207"/>
                  <a:gd name="T8" fmla="*/ 127 w 375"/>
                  <a:gd name="T9" fmla="*/ 61 h 207"/>
                  <a:gd name="T10" fmla="*/ 161 w 375"/>
                  <a:gd name="T11" fmla="*/ 61 h 207"/>
                  <a:gd name="T12" fmla="*/ 199 w 375"/>
                  <a:gd name="T13" fmla="*/ 55 h 207"/>
                  <a:gd name="T14" fmla="*/ 242 w 375"/>
                  <a:gd name="T15" fmla="*/ 46 h 207"/>
                  <a:gd name="T16" fmla="*/ 288 w 375"/>
                  <a:gd name="T17" fmla="*/ 32 h 207"/>
                  <a:gd name="T18" fmla="*/ 328 w 375"/>
                  <a:gd name="T19" fmla="*/ 18 h 207"/>
                  <a:gd name="T20" fmla="*/ 358 w 375"/>
                  <a:gd name="T21" fmla="*/ 7 h 207"/>
                  <a:gd name="T22" fmla="*/ 372 w 375"/>
                  <a:gd name="T23" fmla="*/ 0 h 207"/>
                  <a:gd name="T24" fmla="*/ 375 w 375"/>
                  <a:gd name="T25" fmla="*/ 3 h 207"/>
                  <a:gd name="T26" fmla="*/ 365 w 375"/>
                  <a:gd name="T27" fmla="*/ 15 h 207"/>
                  <a:gd name="T28" fmla="*/ 343 w 375"/>
                  <a:gd name="T29" fmla="*/ 35 h 207"/>
                  <a:gd name="T30" fmla="*/ 309 w 375"/>
                  <a:gd name="T31" fmla="*/ 67 h 207"/>
                  <a:gd name="T32" fmla="*/ 259 w 375"/>
                  <a:gd name="T33" fmla="*/ 110 h 207"/>
                  <a:gd name="T34" fmla="*/ 202 w 375"/>
                  <a:gd name="T35" fmla="*/ 156 h 207"/>
                  <a:gd name="T36" fmla="*/ 144 w 375"/>
                  <a:gd name="T37" fmla="*/ 188 h 207"/>
                  <a:gd name="T38" fmla="*/ 90 w 375"/>
                  <a:gd name="T39" fmla="*/ 205 h 207"/>
                  <a:gd name="T40" fmla="*/ 44 w 375"/>
                  <a:gd name="T41" fmla="*/ 207 h 207"/>
                  <a:gd name="T42" fmla="*/ 12 w 375"/>
                  <a:gd name="T43" fmla="*/ 194 h 207"/>
                  <a:gd name="T44" fmla="*/ 0 w 375"/>
                  <a:gd name="T45" fmla="*/ 164 h 207"/>
                  <a:gd name="T46" fmla="*/ 15 w 375"/>
                  <a:gd name="T47" fmla="*/ 119 h 207"/>
                  <a:gd name="T48" fmla="*/ 58 w 375"/>
                  <a:gd name="T49" fmla="*/ 52 h 20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75"/>
                  <a:gd name="T76" fmla="*/ 0 h 207"/>
                  <a:gd name="T77" fmla="*/ 375 w 375"/>
                  <a:gd name="T78" fmla="*/ 207 h 20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375" h="207">
                    <a:moveTo>
                      <a:pt x="58" y="52"/>
                    </a:moveTo>
                    <a:lnTo>
                      <a:pt x="64" y="52"/>
                    </a:lnTo>
                    <a:lnTo>
                      <a:pt x="75" y="55"/>
                    </a:lnTo>
                    <a:lnTo>
                      <a:pt x="98" y="58"/>
                    </a:lnTo>
                    <a:lnTo>
                      <a:pt x="127" y="61"/>
                    </a:lnTo>
                    <a:lnTo>
                      <a:pt x="161" y="61"/>
                    </a:lnTo>
                    <a:lnTo>
                      <a:pt x="199" y="55"/>
                    </a:lnTo>
                    <a:lnTo>
                      <a:pt x="242" y="46"/>
                    </a:lnTo>
                    <a:lnTo>
                      <a:pt x="288" y="32"/>
                    </a:lnTo>
                    <a:lnTo>
                      <a:pt x="328" y="18"/>
                    </a:lnTo>
                    <a:lnTo>
                      <a:pt x="358" y="7"/>
                    </a:lnTo>
                    <a:lnTo>
                      <a:pt x="372" y="0"/>
                    </a:lnTo>
                    <a:lnTo>
                      <a:pt x="375" y="3"/>
                    </a:lnTo>
                    <a:lnTo>
                      <a:pt x="365" y="15"/>
                    </a:lnTo>
                    <a:lnTo>
                      <a:pt x="343" y="35"/>
                    </a:lnTo>
                    <a:lnTo>
                      <a:pt x="309" y="67"/>
                    </a:lnTo>
                    <a:lnTo>
                      <a:pt x="259" y="110"/>
                    </a:lnTo>
                    <a:lnTo>
                      <a:pt x="202" y="156"/>
                    </a:lnTo>
                    <a:lnTo>
                      <a:pt x="144" y="188"/>
                    </a:lnTo>
                    <a:lnTo>
                      <a:pt x="90" y="205"/>
                    </a:lnTo>
                    <a:lnTo>
                      <a:pt x="44" y="207"/>
                    </a:lnTo>
                    <a:lnTo>
                      <a:pt x="12" y="194"/>
                    </a:lnTo>
                    <a:lnTo>
                      <a:pt x="0" y="164"/>
                    </a:lnTo>
                    <a:lnTo>
                      <a:pt x="15" y="119"/>
                    </a:lnTo>
                    <a:lnTo>
                      <a:pt x="58" y="52"/>
                    </a:lnTo>
                    <a:close/>
                  </a:path>
                </a:pathLst>
              </a:custGeom>
              <a:solidFill>
                <a:srgbClr val="8E1C1E"/>
              </a:solidFill>
              <a:ln w="9525">
                <a:noFill/>
                <a:round/>
                <a:headEnd/>
                <a:tailEnd/>
              </a:ln>
            </p:spPr>
            <p:txBody>
              <a:bodyPr>
                <a:prstTxWarp prst="textNoShape">
                  <a:avLst/>
                </a:prstTxWarp>
              </a:bodyPr>
              <a:lstStyle/>
              <a:p>
                <a:endParaRPr lang="en-US"/>
              </a:p>
            </p:txBody>
          </p:sp>
          <p:sp>
            <p:nvSpPr>
              <p:cNvPr id="67823" name="Freeform 908"/>
              <p:cNvSpPr>
                <a:spLocks noChangeAspect="1"/>
              </p:cNvSpPr>
              <p:nvPr/>
            </p:nvSpPr>
            <p:spPr bwMode="auto">
              <a:xfrm>
                <a:off x="3690" y="3185"/>
                <a:ext cx="166" cy="63"/>
              </a:xfrm>
              <a:custGeom>
                <a:avLst/>
                <a:gdLst>
                  <a:gd name="T0" fmla="*/ 147 w 829"/>
                  <a:gd name="T1" fmla="*/ 9 h 317"/>
                  <a:gd name="T2" fmla="*/ 138 w 829"/>
                  <a:gd name="T3" fmla="*/ 9 h 317"/>
                  <a:gd name="T4" fmla="*/ 115 w 829"/>
                  <a:gd name="T5" fmla="*/ 12 h 317"/>
                  <a:gd name="T6" fmla="*/ 84 w 829"/>
                  <a:gd name="T7" fmla="*/ 17 h 317"/>
                  <a:gd name="T8" fmla="*/ 52 w 829"/>
                  <a:gd name="T9" fmla="*/ 29 h 317"/>
                  <a:gd name="T10" fmla="*/ 22 w 829"/>
                  <a:gd name="T11" fmla="*/ 49 h 317"/>
                  <a:gd name="T12" fmla="*/ 3 w 829"/>
                  <a:gd name="T13" fmla="*/ 72 h 317"/>
                  <a:gd name="T14" fmla="*/ 0 w 829"/>
                  <a:gd name="T15" fmla="*/ 107 h 317"/>
                  <a:gd name="T16" fmla="*/ 20 w 829"/>
                  <a:gd name="T17" fmla="*/ 153 h 317"/>
                  <a:gd name="T18" fmla="*/ 37 w 829"/>
                  <a:gd name="T19" fmla="*/ 176 h 317"/>
                  <a:gd name="T20" fmla="*/ 60 w 829"/>
                  <a:gd name="T21" fmla="*/ 199 h 317"/>
                  <a:gd name="T22" fmla="*/ 84 w 829"/>
                  <a:gd name="T23" fmla="*/ 219 h 317"/>
                  <a:gd name="T24" fmla="*/ 112 w 829"/>
                  <a:gd name="T25" fmla="*/ 240 h 317"/>
                  <a:gd name="T26" fmla="*/ 141 w 829"/>
                  <a:gd name="T27" fmla="*/ 257 h 317"/>
                  <a:gd name="T28" fmla="*/ 173 w 829"/>
                  <a:gd name="T29" fmla="*/ 271 h 317"/>
                  <a:gd name="T30" fmla="*/ 207 w 829"/>
                  <a:gd name="T31" fmla="*/ 285 h 317"/>
                  <a:gd name="T32" fmla="*/ 241 w 829"/>
                  <a:gd name="T33" fmla="*/ 297 h 317"/>
                  <a:gd name="T34" fmla="*/ 280 w 829"/>
                  <a:gd name="T35" fmla="*/ 305 h 317"/>
                  <a:gd name="T36" fmla="*/ 317 w 829"/>
                  <a:gd name="T37" fmla="*/ 311 h 317"/>
                  <a:gd name="T38" fmla="*/ 354 w 829"/>
                  <a:gd name="T39" fmla="*/ 317 h 317"/>
                  <a:gd name="T40" fmla="*/ 394 w 829"/>
                  <a:gd name="T41" fmla="*/ 317 h 317"/>
                  <a:gd name="T42" fmla="*/ 435 w 829"/>
                  <a:gd name="T43" fmla="*/ 317 h 317"/>
                  <a:gd name="T44" fmla="*/ 472 w 829"/>
                  <a:gd name="T45" fmla="*/ 311 h 317"/>
                  <a:gd name="T46" fmla="*/ 512 w 829"/>
                  <a:gd name="T47" fmla="*/ 305 h 317"/>
                  <a:gd name="T48" fmla="*/ 549 w 829"/>
                  <a:gd name="T49" fmla="*/ 297 h 317"/>
                  <a:gd name="T50" fmla="*/ 622 w 829"/>
                  <a:gd name="T51" fmla="*/ 274 h 317"/>
                  <a:gd name="T52" fmla="*/ 688 w 829"/>
                  <a:gd name="T53" fmla="*/ 251 h 317"/>
                  <a:gd name="T54" fmla="*/ 746 w 829"/>
                  <a:gd name="T55" fmla="*/ 225 h 317"/>
                  <a:gd name="T56" fmla="*/ 789 w 829"/>
                  <a:gd name="T57" fmla="*/ 199 h 317"/>
                  <a:gd name="T58" fmla="*/ 817 w 829"/>
                  <a:gd name="T59" fmla="*/ 170 h 317"/>
                  <a:gd name="T60" fmla="*/ 829 w 829"/>
                  <a:gd name="T61" fmla="*/ 139 h 317"/>
                  <a:gd name="T62" fmla="*/ 820 w 829"/>
                  <a:gd name="T63" fmla="*/ 104 h 317"/>
                  <a:gd name="T64" fmla="*/ 789 w 829"/>
                  <a:gd name="T65" fmla="*/ 66 h 317"/>
                  <a:gd name="T66" fmla="*/ 748 w 829"/>
                  <a:gd name="T67" fmla="*/ 34 h 317"/>
                  <a:gd name="T68" fmla="*/ 717 w 829"/>
                  <a:gd name="T69" fmla="*/ 15 h 317"/>
                  <a:gd name="T70" fmla="*/ 688 w 829"/>
                  <a:gd name="T71" fmla="*/ 3 h 317"/>
                  <a:gd name="T72" fmla="*/ 662 w 829"/>
                  <a:gd name="T73" fmla="*/ 0 h 317"/>
                  <a:gd name="T74" fmla="*/ 636 w 829"/>
                  <a:gd name="T75" fmla="*/ 3 h 317"/>
                  <a:gd name="T76" fmla="*/ 611 w 829"/>
                  <a:gd name="T77" fmla="*/ 6 h 317"/>
                  <a:gd name="T78" fmla="*/ 581 w 829"/>
                  <a:gd name="T79" fmla="*/ 9 h 317"/>
                  <a:gd name="T80" fmla="*/ 549 w 829"/>
                  <a:gd name="T81" fmla="*/ 9 h 317"/>
                  <a:gd name="T82" fmla="*/ 512 w 829"/>
                  <a:gd name="T83" fmla="*/ 9 h 317"/>
                  <a:gd name="T84" fmla="*/ 469 w 829"/>
                  <a:gd name="T85" fmla="*/ 17 h 317"/>
                  <a:gd name="T86" fmla="*/ 420 w 829"/>
                  <a:gd name="T87" fmla="*/ 32 h 317"/>
                  <a:gd name="T88" fmla="*/ 371 w 829"/>
                  <a:gd name="T89" fmla="*/ 43 h 317"/>
                  <a:gd name="T90" fmla="*/ 317 w 829"/>
                  <a:gd name="T91" fmla="*/ 52 h 317"/>
                  <a:gd name="T92" fmla="*/ 262 w 829"/>
                  <a:gd name="T93" fmla="*/ 52 h 317"/>
                  <a:gd name="T94" fmla="*/ 204 w 829"/>
                  <a:gd name="T95" fmla="*/ 38 h 317"/>
                  <a:gd name="T96" fmla="*/ 147 w 829"/>
                  <a:gd name="T97" fmla="*/ 9 h 31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829"/>
                  <a:gd name="T148" fmla="*/ 0 h 317"/>
                  <a:gd name="T149" fmla="*/ 829 w 829"/>
                  <a:gd name="T150" fmla="*/ 317 h 31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829" h="317">
                    <a:moveTo>
                      <a:pt x="147" y="9"/>
                    </a:moveTo>
                    <a:lnTo>
                      <a:pt x="138" y="9"/>
                    </a:lnTo>
                    <a:lnTo>
                      <a:pt x="115" y="12"/>
                    </a:lnTo>
                    <a:lnTo>
                      <a:pt x="84" y="17"/>
                    </a:lnTo>
                    <a:lnTo>
                      <a:pt x="52" y="29"/>
                    </a:lnTo>
                    <a:lnTo>
                      <a:pt x="22" y="49"/>
                    </a:lnTo>
                    <a:lnTo>
                      <a:pt x="3" y="72"/>
                    </a:lnTo>
                    <a:lnTo>
                      <a:pt x="0" y="107"/>
                    </a:lnTo>
                    <a:lnTo>
                      <a:pt x="20" y="153"/>
                    </a:lnTo>
                    <a:lnTo>
                      <a:pt x="37" y="176"/>
                    </a:lnTo>
                    <a:lnTo>
                      <a:pt x="60" y="199"/>
                    </a:lnTo>
                    <a:lnTo>
                      <a:pt x="84" y="219"/>
                    </a:lnTo>
                    <a:lnTo>
                      <a:pt x="112" y="240"/>
                    </a:lnTo>
                    <a:lnTo>
                      <a:pt x="141" y="257"/>
                    </a:lnTo>
                    <a:lnTo>
                      <a:pt x="173" y="271"/>
                    </a:lnTo>
                    <a:lnTo>
                      <a:pt x="207" y="285"/>
                    </a:lnTo>
                    <a:lnTo>
                      <a:pt x="241" y="297"/>
                    </a:lnTo>
                    <a:lnTo>
                      <a:pt x="280" y="305"/>
                    </a:lnTo>
                    <a:lnTo>
                      <a:pt x="317" y="311"/>
                    </a:lnTo>
                    <a:lnTo>
                      <a:pt x="354" y="317"/>
                    </a:lnTo>
                    <a:lnTo>
                      <a:pt x="394" y="317"/>
                    </a:lnTo>
                    <a:lnTo>
                      <a:pt x="435" y="317"/>
                    </a:lnTo>
                    <a:lnTo>
                      <a:pt x="472" y="311"/>
                    </a:lnTo>
                    <a:lnTo>
                      <a:pt x="512" y="305"/>
                    </a:lnTo>
                    <a:lnTo>
                      <a:pt x="549" y="297"/>
                    </a:lnTo>
                    <a:lnTo>
                      <a:pt x="622" y="274"/>
                    </a:lnTo>
                    <a:lnTo>
                      <a:pt x="688" y="251"/>
                    </a:lnTo>
                    <a:lnTo>
                      <a:pt x="746" y="225"/>
                    </a:lnTo>
                    <a:lnTo>
                      <a:pt x="789" y="199"/>
                    </a:lnTo>
                    <a:lnTo>
                      <a:pt x="817" y="170"/>
                    </a:lnTo>
                    <a:lnTo>
                      <a:pt x="829" y="139"/>
                    </a:lnTo>
                    <a:lnTo>
                      <a:pt x="820" y="104"/>
                    </a:lnTo>
                    <a:lnTo>
                      <a:pt x="789" y="66"/>
                    </a:lnTo>
                    <a:lnTo>
                      <a:pt x="748" y="34"/>
                    </a:lnTo>
                    <a:lnTo>
                      <a:pt x="717" y="15"/>
                    </a:lnTo>
                    <a:lnTo>
                      <a:pt x="688" y="3"/>
                    </a:lnTo>
                    <a:lnTo>
                      <a:pt x="662" y="0"/>
                    </a:lnTo>
                    <a:lnTo>
                      <a:pt x="636" y="3"/>
                    </a:lnTo>
                    <a:lnTo>
                      <a:pt x="611" y="6"/>
                    </a:lnTo>
                    <a:lnTo>
                      <a:pt x="581" y="9"/>
                    </a:lnTo>
                    <a:lnTo>
                      <a:pt x="549" y="9"/>
                    </a:lnTo>
                    <a:lnTo>
                      <a:pt x="512" y="9"/>
                    </a:lnTo>
                    <a:lnTo>
                      <a:pt x="469" y="17"/>
                    </a:lnTo>
                    <a:lnTo>
                      <a:pt x="420" y="32"/>
                    </a:lnTo>
                    <a:lnTo>
                      <a:pt x="371" y="43"/>
                    </a:lnTo>
                    <a:lnTo>
                      <a:pt x="317" y="52"/>
                    </a:lnTo>
                    <a:lnTo>
                      <a:pt x="262" y="52"/>
                    </a:lnTo>
                    <a:lnTo>
                      <a:pt x="204" y="38"/>
                    </a:lnTo>
                    <a:lnTo>
                      <a:pt x="147" y="9"/>
                    </a:lnTo>
                    <a:close/>
                  </a:path>
                </a:pathLst>
              </a:custGeom>
              <a:solidFill>
                <a:srgbClr val="820000"/>
              </a:solidFill>
              <a:ln w="9525">
                <a:noFill/>
                <a:round/>
                <a:headEnd/>
                <a:tailEnd/>
              </a:ln>
            </p:spPr>
            <p:txBody>
              <a:bodyPr>
                <a:prstTxWarp prst="textNoShape">
                  <a:avLst/>
                </a:prstTxWarp>
              </a:bodyPr>
              <a:lstStyle/>
              <a:p>
                <a:endParaRPr lang="en-US"/>
              </a:p>
            </p:txBody>
          </p:sp>
          <p:sp>
            <p:nvSpPr>
              <p:cNvPr id="67824" name="Freeform 909"/>
              <p:cNvSpPr>
                <a:spLocks noChangeAspect="1"/>
              </p:cNvSpPr>
              <p:nvPr/>
            </p:nvSpPr>
            <p:spPr bwMode="auto">
              <a:xfrm>
                <a:off x="3901" y="3220"/>
                <a:ext cx="171" cy="97"/>
              </a:xfrm>
              <a:custGeom>
                <a:avLst/>
                <a:gdLst>
                  <a:gd name="T0" fmla="*/ 99 w 856"/>
                  <a:gd name="T1" fmla="*/ 4 h 485"/>
                  <a:gd name="T2" fmla="*/ 93 w 856"/>
                  <a:gd name="T3" fmla="*/ 4 h 485"/>
                  <a:gd name="T4" fmla="*/ 78 w 856"/>
                  <a:gd name="T5" fmla="*/ 4 h 485"/>
                  <a:gd name="T6" fmla="*/ 55 w 856"/>
                  <a:gd name="T7" fmla="*/ 6 h 485"/>
                  <a:gd name="T8" fmla="*/ 35 w 856"/>
                  <a:gd name="T9" fmla="*/ 15 h 485"/>
                  <a:gd name="T10" fmla="*/ 15 w 856"/>
                  <a:gd name="T11" fmla="*/ 30 h 485"/>
                  <a:gd name="T12" fmla="*/ 0 w 856"/>
                  <a:gd name="T13" fmla="*/ 56 h 485"/>
                  <a:gd name="T14" fmla="*/ 0 w 856"/>
                  <a:gd name="T15" fmla="*/ 93 h 485"/>
                  <a:gd name="T16" fmla="*/ 11 w 856"/>
                  <a:gd name="T17" fmla="*/ 148 h 485"/>
                  <a:gd name="T18" fmla="*/ 41 w 856"/>
                  <a:gd name="T19" fmla="*/ 208 h 485"/>
                  <a:gd name="T20" fmla="*/ 78 w 856"/>
                  <a:gd name="T21" fmla="*/ 263 h 485"/>
                  <a:gd name="T22" fmla="*/ 127 w 856"/>
                  <a:gd name="T23" fmla="*/ 314 h 485"/>
                  <a:gd name="T24" fmla="*/ 185 w 856"/>
                  <a:gd name="T25" fmla="*/ 361 h 485"/>
                  <a:gd name="T26" fmla="*/ 248 w 856"/>
                  <a:gd name="T27" fmla="*/ 401 h 485"/>
                  <a:gd name="T28" fmla="*/ 318 w 856"/>
                  <a:gd name="T29" fmla="*/ 432 h 485"/>
                  <a:gd name="T30" fmla="*/ 389 w 856"/>
                  <a:gd name="T31" fmla="*/ 458 h 485"/>
                  <a:gd name="T32" fmla="*/ 464 w 856"/>
                  <a:gd name="T33" fmla="*/ 473 h 485"/>
                  <a:gd name="T34" fmla="*/ 501 w 856"/>
                  <a:gd name="T35" fmla="*/ 479 h 485"/>
                  <a:gd name="T36" fmla="*/ 542 w 856"/>
                  <a:gd name="T37" fmla="*/ 482 h 485"/>
                  <a:gd name="T38" fmla="*/ 582 w 856"/>
                  <a:gd name="T39" fmla="*/ 485 h 485"/>
                  <a:gd name="T40" fmla="*/ 619 w 856"/>
                  <a:gd name="T41" fmla="*/ 485 h 485"/>
                  <a:gd name="T42" fmla="*/ 656 w 856"/>
                  <a:gd name="T43" fmla="*/ 485 h 485"/>
                  <a:gd name="T44" fmla="*/ 694 w 856"/>
                  <a:gd name="T45" fmla="*/ 485 h 485"/>
                  <a:gd name="T46" fmla="*/ 729 w 856"/>
                  <a:gd name="T47" fmla="*/ 479 h 485"/>
                  <a:gd name="T48" fmla="*/ 761 w 856"/>
                  <a:gd name="T49" fmla="*/ 473 h 485"/>
                  <a:gd name="T50" fmla="*/ 787 w 856"/>
                  <a:gd name="T51" fmla="*/ 467 h 485"/>
                  <a:gd name="T52" fmla="*/ 812 w 856"/>
                  <a:gd name="T53" fmla="*/ 456 h 485"/>
                  <a:gd name="T54" fmla="*/ 830 w 856"/>
                  <a:gd name="T55" fmla="*/ 445 h 485"/>
                  <a:gd name="T56" fmla="*/ 844 w 856"/>
                  <a:gd name="T57" fmla="*/ 430 h 485"/>
                  <a:gd name="T58" fmla="*/ 853 w 856"/>
                  <a:gd name="T59" fmla="*/ 410 h 485"/>
                  <a:gd name="T60" fmla="*/ 856 w 856"/>
                  <a:gd name="T61" fmla="*/ 389 h 485"/>
                  <a:gd name="T62" fmla="*/ 849 w 856"/>
                  <a:gd name="T63" fmla="*/ 367 h 485"/>
                  <a:gd name="T64" fmla="*/ 838 w 856"/>
                  <a:gd name="T65" fmla="*/ 338 h 485"/>
                  <a:gd name="T66" fmla="*/ 809 w 856"/>
                  <a:gd name="T67" fmla="*/ 292 h 485"/>
                  <a:gd name="T68" fmla="*/ 789 w 856"/>
                  <a:gd name="T69" fmla="*/ 266 h 485"/>
                  <a:gd name="T70" fmla="*/ 772 w 856"/>
                  <a:gd name="T71" fmla="*/ 257 h 485"/>
                  <a:gd name="T72" fmla="*/ 755 w 856"/>
                  <a:gd name="T73" fmla="*/ 254 h 485"/>
                  <a:gd name="T74" fmla="*/ 735 w 856"/>
                  <a:gd name="T75" fmla="*/ 260 h 485"/>
                  <a:gd name="T76" fmla="*/ 709 w 856"/>
                  <a:gd name="T77" fmla="*/ 263 h 485"/>
                  <a:gd name="T78" fmla="*/ 675 w 856"/>
                  <a:gd name="T79" fmla="*/ 263 h 485"/>
                  <a:gd name="T80" fmla="*/ 628 w 856"/>
                  <a:gd name="T81" fmla="*/ 251 h 485"/>
                  <a:gd name="T82" fmla="*/ 576 w 856"/>
                  <a:gd name="T83" fmla="*/ 237 h 485"/>
                  <a:gd name="T84" fmla="*/ 531 w 856"/>
                  <a:gd name="T85" fmla="*/ 226 h 485"/>
                  <a:gd name="T86" fmla="*/ 490 w 856"/>
                  <a:gd name="T87" fmla="*/ 214 h 485"/>
                  <a:gd name="T88" fmla="*/ 452 w 856"/>
                  <a:gd name="T89" fmla="*/ 202 h 485"/>
                  <a:gd name="T90" fmla="*/ 415 w 856"/>
                  <a:gd name="T91" fmla="*/ 189 h 485"/>
                  <a:gd name="T92" fmla="*/ 380 w 856"/>
                  <a:gd name="T93" fmla="*/ 168 h 485"/>
                  <a:gd name="T94" fmla="*/ 346 w 856"/>
                  <a:gd name="T95" fmla="*/ 142 h 485"/>
                  <a:gd name="T96" fmla="*/ 312 w 856"/>
                  <a:gd name="T97" fmla="*/ 107 h 485"/>
                  <a:gd name="T98" fmla="*/ 280 w 856"/>
                  <a:gd name="T99" fmla="*/ 73 h 485"/>
                  <a:gd name="T100" fmla="*/ 256 w 856"/>
                  <a:gd name="T101" fmla="*/ 47 h 485"/>
                  <a:gd name="T102" fmla="*/ 237 w 856"/>
                  <a:gd name="T103" fmla="*/ 26 h 485"/>
                  <a:gd name="T104" fmla="*/ 219 w 856"/>
                  <a:gd name="T105" fmla="*/ 13 h 485"/>
                  <a:gd name="T106" fmla="*/ 199 w 856"/>
                  <a:gd name="T107" fmla="*/ 4 h 485"/>
                  <a:gd name="T108" fmla="*/ 176 w 856"/>
                  <a:gd name="T109" fmla="*/ 0 h 485"/>
                  <a:gd name="T110" fmla="*/ 142 w 856"/>
                  <a:gd name="T111" fmla="*/ 0 h 485"/>
                  <a:gd name="T112" fmla="*/ 99 w 856"/>
                  <a:gd name="T113" fmla="*/ 4 h 485"/>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856"/>
                  <a:gd name="T172" fmla="*/ 0 h 485"/>
                  <a:gd name="T173" fmla="*/ 856 w 856"/>
                  <a:gd name="T174" fmla="*/ 485 h 485"/>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856" h="485">
                    <a:moveTo>
                      <a:pt x="99" y="4"/>
                    </a:moveTo>
                    <a:lnTo>
                      <a:pt x="93" y="4"/>
                    </a:lnTo>
                    <a:lnTo>
                      <a:pt x="78" y="4"/>
                    </a:lnTo>
                    <a:lnTo>
                      <a:pt x="55" y="6"/>
                    </a:lnTo>
                    <a:lnTo>
                      <a:pt x="35" y="15"/>
                    </a:lnTo>
                    <a:lnTo>
                      <a:pt x="15" y="30"/>
                    </a:lnTo>
                    <a:lnTo>
                      <a:pt x="0" y="56"/>
                    </a:lnTo>
                    <a:lnTo>
                      <a:pt x="0" y="93"/>
                    </a:lnTo>
                    <a:lnTo>
                      <a:pt x="11" y="148"/>
                    </a:lnTo>
                    <a:lnTo>
                      <a:pt x="41" y="208"/>
                    </a:lnTo>
                    <a:lnTo>
                      <a:pt x="78" y="263"/>
                    </a:lnTo>
                    <a:lnTo>
                      <a:pt x="127" y="314"/>
                    </a:lnTo>
                    <a:lnTo>
                      <a:pt x="185" y="361"/>
                    </a:lnTo>
                    <a:lnTo>
                      <a:pt x="248" y="401"/>
                    </a:lnTo>
                    <a:lnTo>
                      <a:pt x="318" y="432"/>
                    </a:lnTo>
                    <a:lnTo>
                      <a:pt x="389" y="458"/>
                    </a:lnTo>
                    <a:lnTo>
                      <a:pt x="464" y="473"/>
                    </a:lnTo>
                    <a:lnTo>
                      <a:pt x="501" y="479"/>
                    </a:lnTo>
                    <a:lnTo>
                      <a:pt x="542" y="482"/>
                    </a:lnTo>
                    <a:lnTo>
                      <a:pt x="582" y="485"/>
                    </a:lnTo>
                    <a:lnTo>
                      <a:pt x="619" y="485"/>
                    </a:lnTo>
                    <a:lnTo>
                      <a:pt x="656" y="485"/>
                    </a:lnTo>
                    <a:lnTo>
                      <a:pt x="694" y="485"/>
                    </a:lnTo>
                    <a:lnTo>
                      <a:pt x="729" y="479"/>
                    </a:lnTo>
                    <a:lnTo>
                      <a:pt x="761" y="473"/>
                    </a:lnTo>
                    <a:lnTo>
                      <a:pt x="787" y="467"/>
                    </a:lnTo>
                    <a:lnTo>
                      <a:pt x="812" y="456"/>
                    </a:lnTo>
                    <a:lnTo>
                      <a:pt x="830" y="445"/>
                    </a:lnTo>
                    <a:lnTo>
                      <a:pt x="844" y="430"/>
                    </a:lnTo>
                    <a:lnTo>
                      <a:pt x="853" y="410"/>
                    </a:lnTo>
                    <a:lnTo>
                      <a:pt x="856" y="389"/>
                    </a:lnTo>
                    <a:lnTo>
                      <a:pt x="849" y="367"/>
                    </a:lnTo>
                    <a:lnTo>
                      <a:pt x="838" y="338"/>
                    </a:lnTo>
                    <a:lnTo>
                      <a:pt x="809" y="292"/>
                    </a:lnTo>
                    <a:lnTo>
                      <a:pt x="789" y="266"/>
                    </a:lnTo>
                    <a:lnTo>
                      <a:pt x="772" y="257"/>
                    </a:lnTo>
                    <a:lnTo>
                      <a:pt x="755" y="254"/>
                    </a:lnTo>
                    <a:lnTo>
                      <a:pt x="735" y="260"/>
                    </a:lnTo>
                    <a:lnTo>
                      <a:pt x="709" y="263"/>
                    </a:lnTo>
                    <a:lnTo>
                      <a:pt x="675" y="263"/>
                    </a:lnTo>
                    <a:lnTo>
                      <a:pt x="628" y="251"/>
                    </a:lnTo>
                    <a:lnTo>
                      <a:pt x="576" y="237"/>
                    </a:lnTo>
                    <a:lnTo>
                      <a:pt x="531" y="226"/>
                    </a:lnTo>
                    <a:lnTo>
                      <a:pt x="490" y="214"/>
                    </a:lnTo>
                    <a:lnTo>
                      <a:pt x="452" y="202"/>
                    </a:lnTo>
                    <a:lnTo>
                      <a:pt x="415" y="189"/>
                    </a:lnTo>
                    <a:lnTo>
                      <a:pt x="380" y="168"/>
                    </a:lnTo>
                    <a:lnTo>
                      <a:pt x="346" y="142"/>
                    </a:lnTo>
                    <a:lnTo>
                      <a:pt x="312" y="107"/>
                    </a:lnTo>
                    <a:lnTo>
                      <a:pt x="280" y="73"/>
                    </a:lnTo>
                    <a:lnTo>
                      <a:pt x="256" y="47"/>
                    </a:lnTo>
                    <a:lnTo>
                      <a:pt x="237" y="26"/>
                    </a:lnTo>
                    <a:lnTo>
                      <a:pt x="219" y="13"/>
                    </a:lnTo>
                    <a:lnTo>
                      <a:pt x="199" y="4"/>
                    </a:lnTo>
                    <a:lnTo>
                      <a:pt x="176" y="0"/>
                    </a:lnTo>
                    <a:lnTo>
                      <a:pt x="142" y="0"/>
                    </a:lnTo>
                    <a:lnTo>
                      <a:pt x="99" y="4"/>
                    </a:lnTo>
                    <a:close/>
                  </a:path>
                </a:pathLst>
              </a:custGeom>
              <a:solidFill>
                <a:srgbClr val="820000"/>
              </a:solidFill>
              <a:ln w="9525">
                <a:noFill/>
                <a:round/>
                <a:headEnd/>
                <a:tailEnd/>
              </a:ln>
            </p:spPr>
            <p:txBody>
              <a:bodyPr>
                <a:prstTxWarp prst="textNoShape">
                  <a:avLst/>
                </a:prstTxWarp>
              </a:bodyPr>
              <a:lstStyle/>
              <a:p>
                <a:endParaRPr lang="en-US"/>
              </a:p>
            </p:txBody>
          </p:sp>
          <p:sp>
            <p:nvSpPr>
              <p:cNvPr id="67825" name="Freeform 910"/>
              <p:cNvSpPr>
                <a:spLocks noChangeAspect="1"/>
              </p:cNvSpPr>
              <p:nvPr/>
            </p:nvSpPr>
            <p:spPr bwMode="auto">
              <a:xfrm>
                <a:off x="3974" y="3364"/>
                <a:ext cx="142" cy="97"/>
              </a:xfrm>
              <a:custGeom>
                <a:avLst/>
                <a:gdLst>
                  <a:gd name="T0" fmla="*/ 616 w 709"/>
                  <a:gd name="T1" fmla="*/ 6 h 487"/>
                  <a:gd name="T2" fmla="*/ 614 w 709"/>
                  <a:gd name="T3" fmla="*/ 6 h 487"/>
                  <a:gd name="T4" fmla="*/ 599 w 709"/>
                  <a:gd name="T5" fmla="*/ 2 h 487"/>
                  <a:gd name="T6" fmla="*/ 582 w 709"/>
                  <a:gd name="T7" fmla="*/ 0 h 487"/>
                  <a:gd name="T8" fmla="*/ 556 w 709"/>
                  <a:gd name="T9" fmla="*/ 2 h 487"/>
                  <a:gd name="T10" fmla="*/ 527 w 709"/>
                  <a:gd name="T11" fmla="*/ 6 h 487"/>
                  <a:gd name="T12" fmla="*/ 496 w 709"/>
                  <a:gd name="T13" fmla="*/ 17 h 487"/>
                  <a:gd name="T14" fmla="*/ 460 w 709"/>
                  <a:gd name="T15" fmla="*/ 37 h 487"/>
                  <a:gd name="T16" fmla="*/ 426 w 709"/>
                  <a:gd name="T17" fmla="*/ 64 h 487"/>
                  <a:gd name="T18" fmla="*/ 391 w 709"/>
                  <a:gd name="T19" fmla="*/ 95 h 487"/>
                  <a:gd name="T20" fmla="*/ 363 w 709"/>
                  <a:gd name="T21" fmla="*/ 129 h 487"/>
                  <a:gd name="T22" fmla="*/ 337 w 709"/>
                  <a:gd name="T23" fmla="*/ 164 h 487"/>
                  <a:gd name="T24" fmla="*/ 309 w 709"/>
                  <a:gd name="T25" fmla="*/ 193 h 487"/>
                  <a:gd name="T26" fmla="*/ 279 w 709"/>
                  <a:gd name="T27" fmla="*/ 219 h 487"/>
                  <a:gd name="T28" fmla="*/ 247 w 709"/>
                  <a:gd name="T29" fmla="*/ 242 h 487"/>
                  <a:gd name="T30" fmla="*/ 210 w 709"/>
                  <a:gd name="T31" fmla="*/ 256 h 487"/>
                  <a:gd name="T32" fmla="*/ 165 w 709"/>
                  <a:gd name="T33" fmla="*/ 265 h 487"/>
                  <a:gd name="T34" fmla="*/ 118 w 709"/>
                  <a:gd name="T35" fmla="*/ 268 h 487"/>
                  <a:gd name="T36" fmla="*/ 77 w 709"/>
                  <a:gd name="T37" fmla="*/ 277 h 487"/>
                  <a:gd name="T38" fmla="*/ 46 w 709"/>
                  <a:gd name="T39" fmla="*/ 285 h 487"/>
                  <a:gd name="T40" fmla="*/ 21 w 709"/>
                  <a:gd name="T41" fmla="*/ 299 h 487"/>
                  <a:gd name="T42" fmla="*/ 6 w 709"/>
                  <a:gd name="T43" fmla="*/ 316 h 487"/>
                  <a:gd name="T44" fmla="*/ 0 w 709"/>
                  <a:gd name="T45" fmla="*/ 340 h 487"/>
                  <a:gd name="T46" fmla="*/ 6 w 709"/>
                  <a:gd name="T47" fmla="*/ 365 h 487"/>
                  <a:gd name="T48" fmla="*/ 21 w 709"/>
                  <a:gd name="T49" fmla="*/ 400 h 487"/>
                  <a:gd name="T50" fmla="*/ 43 w 709"/>
                  <a:gd name="T51" fmla="*/ 432 h 487"/>
                  <a:gd name="T52" fmla="*/ 69 w 709"/>
                  <a:gd name="T53" fmla="*/ 458 h 487"/>
                  <a:gd name="T54" fmla="*/ 101 w 709"/>
                  <a:gd name="T55" fmla="*/ 475 h 487"/>
                  <a:gd name="T56" fmla="*/ 135 w 709"/>
                  <a:gd name="T57" fmla="*/ 487 h 487"/>
                  <a:gd name="T58" fmla="*/ 176 w 709"/>
                  <a:gd name="T59" fmla="*/ 487 h 487"/>
                  <a:gd name="T60" fmla="*/ 225 w 709"/>
                  <a:gd name="T61" fmla="*/ 481 h 487"/>
                  <a:gd name="T62" fmla="*/ 283 w 709"/>
                  <a:gd name="T63" fmla="*/ 464 h 487"/>
                  <a:gd name="T64" fmla="*/ 346 w 709"/>
                  <a:gd name="T65" fmla="*/ 438 h 487"/>
                  <a:gd name="T66" fmla="*/ 412 w 709"/>
                  <a:gd name="T67" fmla="*/ 403 h 487"/>
                  <a:gd name="T68" fmla="*/ 475 w 709"/>
                  <a:gd name="T69" fmla="*/ 369 h 487"/>
                  <a:gd name="T70" fmla="*/ 530 w 709"/>
                  <a:gd name="T71" fmla="*/ 328 h 487"/>
                  <a:gd name="T72" fmla="*/ 578 w 709"/>
                  <a:gd name="T73" fmla="*/ 288 h 487"/>
                  <a:gd name="T74" fmla="*/ 619 w 709"/>
                  <a:gd name="T75" fmla="*/ 247 h 487"/>
                  <a:gd name="T76" fmla="*/ 653 w 709"/>
                  <a:gd name="T77" fmla="*/ 204 h 487"/>
                  <a:gd name="T78" fmla="*/ 679 w 709"/>
                  <a:gd name="T79" fmla="*/ 159 h 487"/>
                  <a:gd name="T80" fmla="*/ 694 w 709"/>
                  <a:gd name="T81" fmla="*/ 112 h 487"/>
                  <a:gd name="T82" fmla="*/ 702 w 709"/>
                  <a:gd name="T83" fmla="*/ 75 h 487"/>
                  <a:gd name="T84" fmla="*/ 709 w 709"/>
                  <a:gd name="T85" fmla="*/ 49 h 487"/>
                  <a:gd name="T86" fmla="*/ 709 w 709"/>
                  <a:gd name="T87" fmla="*/ 37 h 487"/>
                  <a:gd name="T88" fmla="*/ 702 w 709"/>
                  <a:gd name="T89" fmla="*/ 32 h 487"/>
                  <a:gd name="T90" fmla="*/ 691 w 709"/>
                  <a:gd name="T91" fmla="*/ 32 h 487"/>
                  <a:gd name="T92" fmla="*/ 674 w 709"/>
                  <a:gd name="T93" fmla="*/ 28 h 487"/>
                  <a:gd name="T94" fmla="*/ 648 w 709"/>
                  <a:gd name="T95" fmla="*/ 23 h 487"/>
                  <a:gd name="T96" fmla="*/ 616 w 709"/>
                  <a:gd name="T97" fmla="*/ 6 h 48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709"/>
                  <a:gd name="T148" fmla="*/ 0 h 487"/>
                  <a:gd name="T149" fmla="*/ 709 w 709"/>
                  <a:gd name="T150" fmla="*/ 487 h 48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709" h="487">
                    <a:moveTo>
                      <a:pt x="616" y="6"/>
                    </a:moveTo>
                    <a:lnTo>
                      <a:pt x="614" y="6"/>
                    </a:lnTo>
                    <a:lnTo>
                      <a:pt x="599" y="2"/>
                    </a:lnTo>
                    <a:lnTo>
                      <a:pt x="582" y="0"/>
                    </a:lnTo>
                    <a:lnTo>
                      <a:pt x="556" y="2"/>
                    </a:lnTo>
                    <a:lnTo>
                      <a:pt x="527" y="6"/>
                    </a:lnTo>
                    <a:lnTo>
                      <a:pt x="496" y="17"/>
                    </a:lnTo>
                    <a:lnTo>
                      <a:pt x="460" y="37"/>
                    </a:lnTo>
                    <a:lnTo>
                      <a:pt x="426" y="64"/>
                    </a:lnTo>
                    <a:lnTo>
                      <a:pt x="391" y="95"/>
                    </a:lnTo>
                    <a:lnTo>
                      <a:pt x="363" y="129"/>
                    </a:lnTo>
                    <a:lnTo>
                      <a:pt x="337" y="164"/>
                    </a:lnTo>
                    <a:lnTo>
                      <a:pt x="309" y="193"/>
                    </a:lnTo>
                    <a:lnTo>
                      <a:pt x="279" y="219"/>
                    </a:lnTo>
                    <a:lnTo>
                      <a:pt x="247" y="242"/>
                    </a:lnTo>
                    <a:lnTo>
                      <a:pt x="210" y="256"/>
                    </a:lnTo>
                    <a:lnTo>
                      <a:pt x="165" y="265"/>
                    </a:lnTo>
                    <a:lnTo>
                      <a:pt x="118" y="268"/>
                    </a:lnTo>
                    <a:lnTo>
                      <a:pt x="77" y="277"/>
                    </a:lnTo>
                    <a:lnTo>
                      <a:pt x="46" y="285"/>
                    </a:lnTo>
                    <a:lnTo>
                      <a:pt x="21" y="299"/>
                    </a:lnTo>
                    <a:lnTo>
                      <a:pt x="6" y="316"/>
                    </a:lnTo>
                    <a:lnTo>
                      <a:pt x="0" y="340"/>
                    </a:lnTo>
                    <a:lnTo>
                      <a:pt x="6" y="365"/>
                    </a:lnTo>
                    <a:lnTo>
                      <a:pt x="21" y="400"/>
                    </a:lnTo>
                    <a:lnTo>
                      <a:pt x="43" y="432"/>
                    </a:lnTo>
                    <a:lnTo>
                      <a:pt x="69" y="458"/>
                    </a:lnTo>
                    <a:lnTo>
                      <a:pt x="101" y="475"/>
                    </a:lnTo>
                    <a:lnTo>
                      <a:pt x="135" y="487"/>
                    </a:lnTo>
                    <a:lnTo>
                      <a:pt x="176" y="487"/>
                    </a:lnTo>
                    <a:lnTo>
                      <a:pt x="225" y="481"/>
                    </a:lnTo>
                    <a:lnTo>
                      <a:pt x="283" y="464"/>
                    </a:lnTo>
                    <a:lnTo>
                      <a:pt x="346" y="438"/>
                    </a:lnTo>
                    <a:lnTo>
                      <a:pt x="412" y="403"/>
                    </a:lnTo>
                    <a:lnTo>
                      <a:pt x="475" y="369"/>
                    </a:lnTo>
                    <a:lnTo>
                      <a:pt x="530" y="328"/>
                    </a:lnTo>
                    <a:lnTo>
                      <a:pt x="578" y="288"/>
                    </a:lnTo>
                    <a:lnTo>
                      <a:pt x="619" y="247"/>
                    </a:lnTo>
                    <a:lnTo>
                      <a:pt x="653" y="204"/>
                    </a:lnTo>
                    <a:lnTo>
                      <a:pt x="679" y="159"/>
                    </a:lnTo>
                    <a:lnTo>
                      <a:pt x="694" y="112"/>
                    </a:lnTo>
                    <a:lnTo>
                      <a:pt x="702" y="75"/>
                    </a:lnTo>
                    <a:lnTo>
                      <a:pt x="709" y="49"/>
                    </a:lnTo>
                    <a:lnTo>
                      <a:pt x="709" y="37"/>
                    </a:lnTo>
                    <a:lnTo>
                      <a:pt x="702" y="32"/>
                    </a:lnTo>
                    <a:lnTo>
                      <a:pt x="691" y="32"/>
                    </a:lnTo>
                    <a:lnTo>
                      <a:pt x="674" y="28"/>
                    </a:lnTo>
                    <a:lnTo>
                      <a:pt x="648" y="23"/>
                    </a:lnTo>
                    <a:lnTo>
                      <a:pt x="616" y="6"/>
                    </a:lnTo>
                    <a:close/>
                  </a:path>
                </a:pathLst>
              </a:custGeom>
              <a:solidFill>
                <a:srgbClr val="820000"/>
              </a:solidFill>
              <a:ln w="9525">
                <a:noFill/>
                <a:round/>
                <a:headEnd/>
                <a:tailEnd/>
              </a:ln>
            </p:spPr>
            <p:txBody>
              <a:bodyPr>
                <a:prstTxWarp prst="textNoShape">
                  <a:avLst/>
                </a:prstTxWarp>
              </a:bodyPr>
              <a:lstStyle/>
              <a:p>
                <a:endParaRPr lang="en-US"/>
              </a:p>
            </p:txBody>
          </p:sp>
          <p:sp>
            <p:nvSpPr>
              <p:cNvPr id="67826" name="Freeform 911"/>
              <p:cNvSpPr>
                <a:spLocks noChangeAspect="1"/>
              </p:cNvSpPr>
              <p:nvPr/>
            </p:nvSpPr>
            <p:spPr bwMode="auto">
              <a:xfrm>
                <a:off x="3499" y="3134"/>
                <a:ext cx="144" cy="64"/>
              </a:xfrm>
              <a:custGeom>
                <a:avLst/>
                <a:gdLst>
                  <a:gd name="T0" fmla="*/ 116 w 718"/>
                  <a:gd name="T1" fmla="*/ 0 h 320"/>
                  <a:gd name="T2" fmla="*/ 110 w 718"/>
                  <a:gd name="T3" fmla="*/ 4 h 320"/>
                  <a:gd name="T4" fmla="*/ 90 w 718"/>
                  <a:gd name="T5" fmla="*/ 13 h 320"/>
                  <a:gd name="T6" fmla="*/ 67 w 718"/>
                  <a:gd name="T7" fmla="*/ 24 h 320"/>
                  <a:gd name="T8" fmla="*/ 41 w 718"/>
                  <a:gd name="T9" fmla="*/ 45 h 320"/>
                  <a:gd name="T10" fmla="*/ 19 w 718"/>
                  <a:gd name="T11" fmla="*/ 67 h 320"/>
                  <a:gd name="T12" fmla="*/ 0 w 718"/>
                  <a:gd name="T13" fmla="*/ 99 h 320"/>
                  <a:gd name="T14" fmla="*/ 0 w 718"/>
                  <a:gd name="T15" fmla="*/ 133 h 320"/>
                  <a:gd name="T16" fmla="*/ 15 w 718"/>
                  <a:gd name="T17" fmla="*/ 174 h 320"/>
                  <a:gd name="T18" fmla="*/ 45 w 718"/>
                  <a:gd name="T19" fmla="*/ 214 h 320"/>
                  <a:gd name="T20" fmla="*/ 82 w 718"/>
                  <a:gd name="T21" fmla="*/ 251 h 320"/>
                  <a:gd name="T22" fmla="*/ 125 w 718"/>
                  <a:gd name="T23" fmla="*/ 280 h 320"/>
                  <a:gd name="T24" fmla="*/ 176 w 718"/>
                  <a:gd name="T25" fmla="*/ 301 h 320"/>
                  <a:gd name="T26" fmla="*/ 234 w 718"/>
                  <a:gd name="T27" fmla="*/ 314 h 320"/>
                  <a:gd name="T28" fmla="*/ 297 w 718"/>
                  <a:gd name="T29" fmla="*/ 320 h 320"/>
                  <a:gd name="T30" fmla="*/ 370 w 718"/>
                  <a:gd name="T31" fmla="*/ 314 h 320"/>
                  <a:gd name="T32" fmla="*/ 447 w 718"/>
                  <a:gd name="T33" fmla="*/ 301 h 320"/>
                  <a:gd name="T34" fmla="*/ 522 w 718"/>
                  <a:gd name="T35" fmla="*/ 283 h 320"/>
                  <a:gd name="T36" fmla="*/ 589 w 718"/>
                  <a:gd name="T37" fmla="*/ 269 h 320"/>
                  <a:gd name="T38" fmla="*/ 643 w 718"/>
                  <a:gd name="T39" fmla="*/ 254 h 320"/>
                  <a:gd name="T40" fmla="*/ 683 w 718"/>
                  <a:gd name="T41" fmla="*/ 243 h 320"/>
                  <a:gd name="T42" fmla="*/ 707 w 718"/>
                  <a:gd name="T43" fmla="*/ 226 h 320"/>
                  <a:gd name="T44" fmla="*/ 718 w 718"/>
                  <a:gd name="T45" fmla="*/ 206 h 320"/>
                  <a:gd name="T46" fmla="*/ 707 w 718"/>
                  <a:gd name="T47" fmla="*/ 179 h 320"/>
                  <a:gd name="T48" fmla="*/ 677 w 718"/>
                  <a:gd name="T49" fmla="*/ 144 h 320"/>
                  <a:gd name="T50" fmla="*/ 637 w 718"/>
                  <a:gd name="T51" fmla="*/ 110 h 320"/>
                  <a:gd name="T52" fmla="*/ 602 w 718"/>
                  <a:gd name="T53" fmla="*/ 88 h 320"/>
                  <a:gd name="T54" fmla="*/ 568 w 718"/>
                  <a:gd name="T55" fmla="*/ 70 h 320"/>
                  <a:gd name="T56" fmla="*/ 539 w 718"/>
                  <a:gd name="T57" fmla="*/ 58 h 320"/>
                  <a:gd name="T58" fmla="*/ 516 w 718"/>
                  <a:gd name="T59" fmla="*/ 56 h 320"/>
                  <a:gd name="T60" fmla="*/ 496 w 718"/>
                  <a:gd name="T61" fmla="*/ 53 h 320"/>
                  <a:gd name="T62" fmla="*/ 484 w 718"/>
                  <a:gd name="T63" fmla="*/ 53 h 320"/>
                  <a:gd name="T64" fmla="*/ 482 w 718"/>
                  <a:gd name="T65" fmla="*/ 53 h 320"/>
                  <a:gd name="T66" fmla="*/ 470 w 718"/>
                  <a:gd name="T67" fmla="*/ 53 h 320"/>
                  <a:gd name="T68" fmla="*/ 439 w 718"/>
                  <a:gd name="T69" fmla="*/ 47 h 320"/>
                  <a:gd name="T70" fmla="*/ 393 w 718"/>
                  <a:gd name="T71" fmla="*/ 41 h 320"/>
                  <a:gd name="T72" fmla="*/ 335 w 718"/>
                  <a:gd name="T73" fmla="*/ 35 h 320"/>
                  <a:gd name="T74" fmla="*/ 275 w 718"/>
                  <a:gd name="T75" fmla="*/ 26 h 320"/>
                  <a:gd name="T76" fmla="*/ 213 w 718"/>
                  <a:gd name="T77" fmla="*/ 18 h 320"/>
                  <a:gd name="T78" fmla="*/ 159 w 718"/>
                  <a:gd name="T79" fmla="*/ 9 h 320"/>
                  <a:gd name="T80" fmla="*/ 116 w 718"/>
                  <a:gd name="T81" fmla="*/ 0 h 32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718"/>
                  <a:gd name="T124" fmla="*/ 0 h 320"/>
                  <a:gd name="T125" fmla="*/ 718 w 718"/>
                  <a:gd name="T126" fmla="*/ 320 h 320"/>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718" h="320">
                    <a:moveTo>
                      <a:pt x="116" y="0"/>
                    </a:moveTo>
                    <a:lnTo>
                      <a:pt x="110" y="4"/>
                    </a:lnTo>
                    <a:lnTo>
                      <a:pt x="90" y="13"/>
                    </a:lnTo>
                    <a:lnTo>
                      <a:pt x="67" y="24"/>
                    </a:lnTo>
                    <a:lnTo>
                      <a:pt x="41" y="45"/>
                    </a:lnTo>
                    <a:lnTo>
                      <a:pt x="19" y="67"/>
                    </a:lnTo>
                    <a:lnTo>
                      <a:pt x="0" y="99"/>
                    </a:lnTo>
                    <a:lnTo>
                      <a:pt x="0" y="133"/>
                    </a:lnTo>
                    <a:lnTo>
                      <a:pt x="15" y="174"/>
                    </a:lnTo>
                    <a:lnTo>
                      <a:pt x="45" y="214"/>
                    </a:lnTo>
                    <a:lnTo>
                      <a:pt x="82" y="251"/>
                    </a:lnTo>
                    <a:lnTo>
                      <a:pt x="125" y="280"/>
                    </a:lnTo>
                    <a:lnTo>
                      <a:pt x="176" y="301"/>
                    </a:lnTo>
                    <a:lnTo>
                      <a:pt x="234" y="314"/>
                    </a:lnTo>
                    <a:lnTo>
                      <a:pt x="297" y="320"/>
                    </a:lnTo>
                    <a:lnTo>
                      <a:pt x="370" y="314"/>
                    </a:lnTo>
                    <a:lnTo>
                      <a:pt x="447" y="301"/>
                    </a:lnTo>
                    <a:lnTo>
                      <a:pt x="522" y="283"/>
                    </a:lnTo>
                    <a:lnTo>
                      <a:pt x="589" y="269"/>
                    </a:lnTo>
                    <a:lnTo>
                      <a:pt x="643" y="254"/>
                    </a:lnTo>
                    <a:lnTo>
                      <a:pt x="683" y="243"/>
                    </a:lnTo>
                    <a:lnTo>
                      <a:pt x="707" y="226"/>
                    </a:lnTo>
                    <a:lnTo>
                      <a:pt x="718" y="206"/>
                    </a:lnTo>
                    <a:lnTo>
                      <a:pt x="707" y="179"/>
                    </a:lnTo>
                    <a:lnTo>
                      <a:pt x="677" y="144"/>
                    </a:lnTo>
                    <a:lnTo>
                      <a:pt x="637" y="110"/>
                    </a:lnTo>
                    <a:lnTo>
                      <a:pt x="602" y="88"/>
                    </a:lnTo>
                    <a:lnTo>
                      <a:pt x="568" y="70"/>
                    </a:lnTo>
                    <a:lnTo>
                      <a:pt x="539" y="58"/>
                    </a:lnTo>
                    <a:lnTo>
                      <a:pt x="516" y="56"/>
                    </a:lnTo>
                    <a:lnTo>
                      <a:pt x="496" y="53"/>
                    </a:lnTo>
                    <a:lnTo>
                      <a:pt x="484" y="53"/>
                    </a:lnTo>
                    <a:lnTo>
                      <a:pt x="482" y="53"/>
                    </a:lnTo>
                    <a:lnTo>
                      <a:pt x="470" y="53"/>
                    </a:lnTo>
                    <a:lnTo>
                      <a:pt x="439" y="47"/>
                    </a:lnTo>
                    <a:lnTo>
                      <a:pt x="393" y="41"/>
                    </a:lnTo>
                    <a:lnTo>
                      <a:pt x="335" y="35"/>
                    </a:lnTo>
                    <a:lnTo>
                      <a:pt x="275" y="26"/>
                    </a:lnTo>
                    <a:lnTo>
                      <a:pt x="213" y="18"/>
                    </a:lnTo>
                    <a:lnTo>
                      <a:pt x="159" y="9"/>
                    </a:lnTo>
                    <a:lnTo>
                      <a:pt x="116" y="0"/>
                    </a:lnTo>
                    <a:close/>
                  </a:path>
                </a:pathLst>
              </a:custGeom>
              <a:solidFill>
                <a:srgbClr val="820000"/>
              </a:solidFill>
              <a:ln w="9525">
                <a:noFill/>
                <a:round/>
                <a:headEnd/>
                <a:tailEnd/>
              </a:ln>
            </p:spPr>
            <p:txBody>
              <a:bodyPr>
                <a:prstTxWarp prst="textNoShape">
                  <a:avLst/>
                </a:prstTxWarp>
              </a:bodyPr>
              <a:lstStyle/>
              <a:p>
                <a:endParaRPr lang="en-US"/>
              </a:p>
            </p:txBody>
          </p:sp>
          <p:sp>
            <p:nvSpPr>
              <p:cNvPr id="67827" name="Freeform 912"/>
              <p:cNvSpPr>
                <a:spLocks noChangeAspect="1"/>
              </p:cNvSpPr>
              <p:nvPr/>
            </p:nvSpPr>
            <p:spPr bwMode="auto">
              <a:xfrm>
                <a:off x="4030" y="3379"/>
                <a:ext cx="56" cy="58"/>
              </a:xfrm>
              <a:custGeom>
                <a:avLst/>
                <a:gdLst>
                  <a:gd name="T0" fmla="*/ 176 w 280"/>
                  <a:gd name="T1" fmla="*/ 23 h 288"/>
                  <a:gd name="T2" fmla="*/ 161 w 280"/>
                  <a:gd name="T3" fmla="*/ 46 h 288"/>
                  <a:gd name="T4" fmla="*/ 144 w 280"/>
                  <a:gd name="T5" fmla="*/ 69 h 288"/>
                  <a:gd name="T6" fmla="*/ 124 w 280"/>
                  <a:gd name="T7" fmla="*/ 89 h 288"/>
                  <a:gd name="T8" fmla="*/ 107 w 280"/>
                  <a:gd name="T9" fmla="*/ 112 h 288"/>
                  <a:gd name="T10" fmla="*/ 86 w 280"/>
                  <a:gd name="T11" fmla="*/ 133 h 288"/>
                  <a:gd name="T12" fmla="*/ 64 w 280"/>
                  <a:gd name="T13" fmla="*/ 150 h 288"/>
                  <a:gd name="T14" fmla="*/ 43 w 280"/>
                  <a:gd name="T15" fmla="*/ 170 h 288"/>
                  <a:gd name="T16" fmla="*/ 21 w 280"/>
                  <a:gd name="T17" fmla="*/ 187 h 288"/>
                  <a:gd name="T18" fmla="*/ 6 w 280"/>
                  <a:gd name="T19" fmla="*/ 204 h 288"/>
                  <a:gd name="T20" fmla="*/ 0 w 280"/>
                  <a:gd name="T21" fmla="*/ 228 h 288"/>
                  <a:gd name="T22" fmla="*/ 4 w 280"/>
                  <a:gd name="T23" fmla="*/ 247 h 288"/>
                  <a:gd name="T24" fmla="*/ 15 w 280"/>
                  <a:gd name="T25" fmla="*/ 268 h 288"/>
                  <a:gd name="T26" fmla="*/ 32 w 280"/>
                  <a:gd name="T27" fmla="*/ 282 h 288"/>
                  <a:gd name="T28" fmla="*/ 52 w 280"/>
                  <a:gd name="T29" fmla="*/ 288 h 288"/>
                  <a:gd name="T30" fmla="*/ 75 w 280"/>
                  <a:gd name="T31" fmla="*/ 288 h 288"/>
                  <a:gd name="T32" fmla="*/ 95 w 280"/>
                  <a:gd name="T33" fmla="*/ 277 h 288"/>
                  <a:gd name="T34" fmla="*/ 121 w 280"/>
                  <a:gd name="T35" fmla="*/ 256 h 288"/>
                  <a:gd name="T36" fmla="*/ 144 w 280"/>
                  <a:gd name="T37" fmla="*/ 236 h 288"/>
                  <a:gd name="T38" fmla="*/ 170 w 280"/>
                  <a:gd name="T39" fmla="*/ 213 h 288"/>
                  <a:gd name="T40" fmla="*/ 193 w 280"/>
                  <a:gd name="T41" fmla="*/ 190 h 288"/>
                  <a:gd name="T42" fmla="*/ 213 w 280"/>
                  <a:gd name="T43" fmla="*/ 167 h 288"/>
                  <a:gd name="T44" fmla="*/ 234 w 280"/>
                  <a:gd name="T45" fmla="*/ 141 h 288"/>
                  <a:gd name="T46" fmla="*/ 254 w 280"/>
                  <a:gd name="T47" fmla="*/ 116 h 288"/>
                  <a:gd name="T48" fmla="*/ 271 w 280"/>
                  <a:gd name="T49" fmla="*/ 86 h 288"/>
                  <a:gd name="T50" fmla="*/ 280 w 280"/>
                  <a:gd name="T51" fmla="*/ 66 h 288"/>
                  <a:gd name="T52" fmla="*/ 280 w 280"/>
                  <a:gd name="T53" fmla="*/ 43 h 288"/>
                  <a:gd name="T54" fmla="*/ 271 w 280"/>
                  <a:gd name="T55" fmla="*/ 23 h 288"/>
                  <a:gd name="T56" fmla="*/ 254 w 280"/>
                  <a:gd name="T57" fmla="*/ 9 h 288"/>
                  <a:gd name="T58" fmla="*/ 234 w 280"/>
                  <a:gd name="T59" fmla="*/ 0 h 288"/>
                  <a:gd name="T60" fmla="*/ 211 w 280"/>
                  <a:gd name="T61" fmla="*/ 0 h 288"/>
                  <a:gd name="T62" fmla="*/ 191 w 280"/>
                  <a:gd name="T63" fmla="*/ 9 h 288"/>
                  <a:gd name="T64" fmla="*/ 176 w 280"/>
                  <a:gd name="T65" fmla="*/ 23 h 28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80"/>
                  <a:gd name="T100" fmla="*/ 0 h 288"/>
                  <a:gd name="T101" fmla="*/ 280 w 280"/>
                  <a:gd name="T102" fmla="*/ 288 h 288"/>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80" h="288">
                    <a:moveTo>
                      <a:pt x="176" y="23"/>
                    </a:moveTo>
                    <a:lnTo>
                      <a:pt x="161" y="46"/>
                    </a:lnTo>
                    <a:lnTo>
                      <a:pt x="144" y="69"/>
                    </a:lnTo>
                    <a:lnTo>
                      <a:pt x="124" y="89"/>
                    </a:lnTo>
                    <a:lnTo>
                      <a:pt x="107" y="112"/>
                    </a:lnTo>
                    <a:lnTo>
                      <a:pt x="86" y="133"/>
                    </a:lnTo>
                    <a:lnTo>
                      <a:pt x="64" y="150"/>
                    </a:lnTo>
                    <a:lnTo>
                      <a:pt x="43" y="170"/>
                    </a:lnTo>
                    <a:lnTo>
                      <a:pt x="21" y="187"/>
                    </a:lnTo>
                    <a:lnTo>
                      <a:pt x="6" y="204"/>
                    </a:lnTo>
                    <a:lnTo>
                      <a:pt x="0" y="228"/>
                    </a:lnTo>
                    <a:lnTo>
                      <a:pt x="4" y="247"/>
                    </a:lnTo>
                    <a:lnTo>
                      <a:pt x="15" y="268"/>
                    </a:lnTo>
                    <a:lnTo>
                      <a:pt x="32" y="282"/>
                    </a:lnTo>
                    <a:lnTo>
                      <a:pt x="52" y="288"/>
                    </a:lnTo>
                    <a:lnTo>
                      <a:pt x="75" y="288"/>
                    </a:lnTo>
                    <a:lnTo>
                      <a:pt x="95" y="277"/>
                    </a:lnTo>
                    <a:lnTo>
                      <a:pt x="121" y="256"/>
                    </a:lnTo>
                    <a:lnTo>
                      <a:pt x="144" y="236"/>
                    </a:lnTo>
                    <a:lnTo>
                      <a:pt x="170" y="213"/>
                    </a:lnTo>
                    <a:lnTo>
                      <a:pt x="193" y="190"/>
                    </a:lnTo>
                    <a:lnTo>
                      <a:pt x="213" y="167"/>
                    </a:lnTo>
                    <a:lnTo>
                      <a:pt x="234" y="141"/>
                    </a:lnTo>
                    <a:lnTo>
                      <a:pt x="254" y="116"/>
                    </a:lnTo>
                    <a:lnTo>
                      <a:pt x="271" y="86"/>
                    </a:lnTo>
                    <a:lnTo>
                      <a:pt x="280" y="66"/>
                    </a:lnTo>
                    <a:lnTo>
                      <a:pt x="280" y="43"/>
                    </a:lnTo>
                    <a:lnTo>
                      <a:pt x="271" y="23"/>
                    </a:lnTo>
                    <a:lnTo>
                      <a:pt x="254" y="9"/>
                    </a:lnTo>
                    <a:lnTo>
                      <a:pt x="234" y="0"/>
                    </a:lnTo>
                    <a:lnTo>
                      <a:pt x="211" y="0"/>
                    </a:lnTo>
                    <a:lnTo>
                      <a:pt x="191" y="9"/>
                    </a:lnTo>
                    <a:lnTo>
                      <a:pt x="176" y="23"/>
                    </a:lnTo>
                    <a:close/>
                  </a:path>
                </a:pathLst>
              </a:custGeom>
              <a:solidFill>
                <a:srgbClr val="AA2633"/>
              </a:solidFill>
              <a:ln w="9525">
                <a:noFill/>
                <a:round/>
                <a:headEnd/>
                <a:tailEnd/>
              </a:ln>
            </p:spPr>
            <p:txBody>
              <a:bodyPr>
                <a:prstTxWarp prst="textNoShape">
                  <a:avLst/>
                </a:prstTxWarp>
              </a:bodyPr>
              <a:lstStyle/>
              <a:p>
                <a:endParaRPr lang="en-US"/>
              </a:p>
            </p:txBody>
          </p:sp>
          <p:sp>
            <p:nvSpPr>
              <p:cNvPr id="67828" name="Freeform 913"/>
              <p:cNvSpPr>
                <a:spLocks noChangeAspect="1"/>
              </p:cNvSpPr>
              <p:nvPr/>
            </p:nvSpPr>
            <p:spPr bwMode="auto">
              <a:xfrm>
                <a:off x="3696" y="3192"/>
                <a:ext cx="76" cy="38"/>
              </a:xfrm>
              <a:custGeom>
                <a:avLst/>
                <a:gdLst>
                  <a:gd name="T0" fmla="*/ 26 w 378"/>
                  <a:gd name="T1" fmla="*/ 103 h 190"/>
                  <a:gd name="T2" fmla="*/ 58 w 378"/>
                  <a:gd name="T3" fmla="*/ 127 h 190"/>
                  <a:gd name="T4" fmla="*/ 92 w 378"/>
                  <a:gd name="T5" fmla="*/ 144 h 190"/>
                  <a:gd name="T6" fmla="*/ 127 w 378"/>
                  <a:gd name="T7" fmla="*/ 161 h 190"/>
                  <a:gd name="T8" fmla="*/ 165 w 378"/>
                  <a:gd name="T9" fmla="*/ 172 h 190"/>
                  <a:gd name="T10" fmla="*/ 202 w 378"/>
                  <a:gd name="T11" fmla="*/ 185 h 190"/>
                  <a:gd name="T12" fmla="*/ 242 w 378"/>
                  <a:gd name="T13" fmla="*/ 190 h 190"/>
                  <a:gd name="T14" fmla="*/ 279 w 378"/>
                  <a:gd name="T15" fmla="*/ 190 h 190"/>
                  <a:gd name="T16" fmla="*/ 320 w 378"/>
                  <a:gd name="T17" fmla="*/ 190 h 190"/>
                  <a:gd name="T18" fmla="*/ 343 w 378"/>
                  <a:gd name="T19" fmla="*/ 187 h 190"/>
                  <a:gd name="T20" fmla="*/ 361 w 378"/>
                  <a:gd name="T21" fmla="*/ 172 h 190"/>
                  <a:gd name="T22" fmla="*/ 372 w 378"/>
                  <a:gd name="T23" fmla="*/ 155 h 190"/>
                  <a:gd name="T24" fmla="*/ 378 w 378"/>
                  <a:gd name="T25" fmla="*/ 132 h 190"/>
                  <a:gd name="T26" fmla="*/ 374 w 378"/>
                  <a:gd name="T27" fmla="*/ 109 h 190"/>
                  <a:gd name="T28" fmla="*/ 363 w 378"/>
                  <a:gd name="T29" fmla="*/ 92 h 190"/>
                  <a:gd name="T30" fmla="*/ 343 w 378"/>
                  <a:gd name="T31" fmla="*/ 80 h 190"/>
                  <a:gd name="T32" fmla="*/ 320 w 378"/>
                  <a:gd name="T33" fmla="*/ 75 h 190"/>
                  <a:gd name="T34" fmla="*/ 288 w 378"/>
                  <a:gd name="T35" fmla="*/ 78 h 190"/>
                  <a:gd name="T36" fmla="*/ 260 w 378"/>
                  <a:gd name="T37" fmla="*/ 75 h 190"/>
                  <a:gd name="T38" fmla="*/ 228 w 378"/>
                  <a:gd name="T39" fmla="*/ 71 h 190"/>
                  <a:gd name="T40" fmla="*/ 199 w 378"/>
                  <a:gd name="T41" fmla="*/ 63 h 190"/>
                  <a:gd name="T42" fmla="*/ 170 w 378"/>
                  <a:gd name="T43" fmla="*/ 54 h 190"/>
                  <a:gd name="T44" fmla="*/ 142 w 378"/>
                  <a:gd name="T45" fmla="*/ 43 h 190"/>
                  <a:gd name="T46" fmla="*/ 116 w 378"/>
                  <a:gd name="T47" fmla="*/ 26 h 190"/>
                  <a:gd name="T48" fmla="*/ 90 w 378"/>
                  <a:gd name="T49" fmla="*/ 9 h 190"/>
                  <a:gd name="T50" fmla="*/ 70 w 378"/>
                  <a:gd name="T51" fmla="*/ 0 h 190"/>
                  <a:gd name="T52" fmla="*/ 47 w 378"/>
                  <a:gd name="T53" fmla="*/ 0 h 190"/>
                  <a:gd name="T54" fmla="*/ 26 w 378"/>
                  <a:gd name="T55" fmla="*/ 9 h 190"/>
                  <a:gd name="T56" fmla="*/ 9 w 378"/>
                  <a:gd name="T57" fmla="*/ 26 h 190"/>
                  <a:gd name="T58" fmla="*/ 0 w 378"/>
                  <a:gd name="T59" fmla="*/ 46 h 190"/>
                  <a:gd name="T60" fmla="*/ 0 w 378"/>
                  <a:gd name="T61" fmla="*/ 69 h 190"/>
                  <a:gd name="T62" fmla="*/ 9 w 378"/>
                  <a:gd name="T63" fmla="*/ 89 h 190"/>
                  <a:gd name="T64" fmla="*/ 26 w 378"/>
                  <a:gd name="T65" fmla="*/ 103 h 19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78"/>
                  <a:gd name="T100" fmla="*/ 0 h 190"/>
                  <a:gd name="T101" fmla="*/ 378 w 378"/>
                  <a:gd name="T102" fmla="*/ 190 h 19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78" h="190">
                    <a:moveTo>
                      <a:pt x="26" y="103"/>
                    </a:moveTo>
                    <a:lnTo>
                      <a:pt x="58" y="127"/>
                    </a:lnTo>
                    <a:lnTo>
                      <a:pt x="92" y="144"/>
                    </a:lnTo>
                    <a:lnTo>
                      <a:pt x="127" y="161"/>
                    </a:lnTo>
                    <a:lnTo>
                      <a:pt x="165" y="172"/>
                    </a:lnTo>
                    <a:lnTo>
                      <a:pt x="202" y="185"/>
                    </a:lnTo>
                    <a:lnTo>
                      <a:pt x="242" y="190"/>
                    </a:lnTo>
                    <a:lnTo>
                      <a:pt x="279" y="190"/>
                    </a:lnTo>
                    <a:lnTo>
                      <a:pt x="320" y="190"/>
                    </a:lnTo>
                    <a:lnTo>
                      <a:pt x="343" y="187"/>
                    </a:lnTo>
                    <a:lnTo>
                      <a:pt x="361" y="172"/>
                    </a:lnTo>
                    <a:lnTo>
                      <a:pt x="372" y="155"/>
                    </a:lnTo>
                    <a:lnTo>
                      <a:pt x="378" y="132"/>
                    </a:lnTo>
                    <a:lnTo>
                      <a:pt x="374" y="109"/>
                    </a:lnTo>
                    <a:lnTo>
                      <a:pt x="363" y="92"/>
                    </a:lnTo>
                    <a:lnTo>
                      <a:pt x="343" y="80"/>
                    </a:lnTo>
                    <a:lnTo>
                      <a:pt x="320" y="75"/>
                    </a:lnTo>
                    <a:lnTo>
                      <a:pt x="288" y="78"/>
                    </a:lnTo>
                    <a:lnTo>
                      <a:pt x="260" y="75"/>
                    </a:lnTo>
                    <a:lnTo>
                      <a:pt x="228" y="71"/>
                    </a:lnTo>
                    <a:lnTo>
                      <a:pt x="199" y="63"/>
                    </a:lnTo>
                    <a:lnTo>
                      <a:pt x="170" y="54"/>
                    </a:lnTo>
                    <a:lnTo>
                      <a:pt x="142" y="43"/>
                    </a:lnTo>
                    <a:lnTo>
                      <a:pt x="116" y="26"/>
                    </a:lnTo>
                    <a:lnTo>
                      <a:pt x="90" y="9"/>
                    </a:lnTo>
                    <a:lnTo>
                      <a:pt x="70" y="0"/>
                    </a:lnTo>
                    <a:lnTo>
                      <a:pt x="47" y="0"/>
                    </a:lnTo>
                    <a:lnTo>
                      <a:pt x="26" y="9"/>
                    </a:lnTo>
                    <a:lnTo>
                      <a:pt x="9" y="26"/>
                    </a:lnTo>
                    <a:lnTo>
                      <a:pt x="0" y="46"/>
                    </a:lnTo>
                    <a:lnTo>
                      <a:pt x="0" y="69"/>
                    </a:lnTo>
                    <a:lnTo>
                      <a:pt x="9" y="89"/>
                    </a:lnTo>
                    <a:lnTo>
                      <a:pt x="26" y="103"/>
                    </a:lnTo>
                    <a:close/>
                  </a:path>
                </a:pathLst>
              </a:custGeom>
              <a:solidFill>
                <a:srgbClr val="AA2633"/>
              </a:solidFill>
              <a:ln w="9525">
                <a:noFill/>
                <a:round/>
                <a:headEnd/>
                <a:tailEnd/>
              </a:ln>
            </p:spPr>
            <p:txBody>
              <a:bodyPr>
                <a:prstTxWarp prst="textNoShape">
                  <a:avLst/>
                </a:prstTxWarp>
              </a:bodyPr>
              <a:lstStyle/>
              <a:p>
                <a:endParaRPr lang="en-US"/>
              </a:p>
            </p:txBody>
          </p:sp>
          <p:sp>
            <p:nvSpPr>
              <p:cNvPr id="67829" name="Freeform 914"/>
              <p:cNvSpPr>
                <a:spLocks noChangeAspect="1"/>
              </p:cNvSpPr>
              <p:nvPr/>
            </p:nvSpPr>
            <p:spPr bwMode="auto">
              <a:xfrm>
                <a:off x="3510" y="3146"/>
                <a:ext cx="56" cy="36"/>
              </a:xfrm>
              <a:custGeom>
                <a:avLst/>
                <a:gdLst>
                  <a:gd name="T0" fmla="*/ 31 w 282"/>
                  <a:gd name="T1" fmla="*/ 106 h 178"/>
                  <a:gd name="T2" fmla="*/ 54 w 282"/>
                  <a:gd name="T3" fmla="*/ 117 h 178"/>
                  <a:gd name="T4" fmla="*/ 74 w 282"/>
                  <a:gd name="T5" fmla="*/ 132 h 178"/>
                  <a:gd name="T6" fmla="*/ 98 w 282"/>
                  <a:gd name="T7" fmla="*/ 144 h 178"/>
                  <a:gd name="T8" fmla="*/ 121 w 282"/>
                  <a:gd name="T9" fmla="*/ 152 h 178"/>
                  <a:gd name="T10" fmla="*/ 141 w 282"/>
                  <a:gd name="T11" fmla="*/ 161 h 178"/>
                  <a:gd name="T12" fmla="*/ 167 w 282"/>
                  <a:gd name="T13" fmla="*/ 170 h 178"/>
                  <a:gd name="T14" fmla="*/ 190 w 282"/>
                  <a:gd name="T15" fmla="*/ 175 h 178"/>
                  <a:gd name="T16" fmla="*/ 216 w 282"/>
                  <a:gd name="T17" fmla="*/ 178 h 178"/>
                  <a:gd name="T18" fmla="*/ 239 w 282"/>
                  <a:gd name="T19" fmla="*/ 175 h 178"/>
                  <a:gd name="T20" fmla="*/ 259 w 282"/>
                  <a:gd name="T21" fmla="*/ 166 h 178"/>
                  <a:gd name="T22" fmla="*/ 273 w 282"/>
                  <a:gd name="T23" fmla="*/ 149 h 178"/>
                  <a:gd name="T24" fmla="*/ 282 w 282"/>
                  <a:gd name="T25" fmla="*/ 129 h 178"/>
                  <a:gd name="T26" fmla="*/ 280 w 282"/>
                  <a:gd name="T27" fmla="*/ 106 h 178"/>
                  <a:gd name="T28" fmla="*/ 270 w 282"/>
                  <a:gd name="T29" fmla="*/ 86 h 178"/>
                  <a:gd name="T30" fmla="*/ 253 w 282"/>
                  <a:gd name="T31" fmla="*/ 71 h 178"/>
                  <a:gd name="T32" fmla="*/ 233 w 282"/>
                  <a:gd name="T33" fmla="*/ 63 h 178"/>
                  <a:gd name="T34" fmla="*/ 213 w 282"/>
                  <a:gd name="T35" fmla="*/ 60 h 178"/>
                  <a:gd name="T36" fmla="*/ 192 w 282"/>
                  <a:gd name="T37" fmla="*/ 57 h 178"/>
                  <a:gd name="T38" fmla="*/ 175 w 282"/>
                  <a:gd name="T39" fmla="*/ 48 h 178"/>
                  <a:gd name="T40" fmla="*/ 155 w 282"/>
                  <a:gd name="T41" fmla="*/ 43 h 178"/>
                  <a:gd name="T42" fmla="*/ 138 w 282"/>
                  <a:gd name="T43" fmla="*/ 34 h 178"/>
                  <a:gd name="T44" fmla="*/ 121 w 282"/>
                  <a:gd name="T45" fmla="*/ 22 h 178"/>
                  <a:gd name="T46" fmla="*/ 100 w 282"/>
                  <a:gd name="T47" fmla="*/ 13 h 178"/>
                  <a:gd name="T48" fmla="*/ 83 w 282"/>
                  <a:gd name="T49" fmla="*/ 5 h 178"/>
                  <a:gd name="T50" fmla="*/ 61 w 282"/>
                  <a:gd name="T51" fmla="*/ 0 h 178"/>
                  <a:gd name="T52" fmla="*/ 40 w 282"/>
                  <a:gd name="T53" fmla="*/ 2 h 178"/>
                  <a:gd name="T54" fmla="*/ 20 w 282"/>
                  <a:gd name="T55" fmla="*/ 11 h 178"/>
                  <a:gd name="T56" fmla="*/ 5 w 282"/>
                  <a:gd name="T57" fmla="*/ 28 h 178"/>
                  <a:gd name="T58" fmla="*/ 0 w 282"/>
                  <a:gd name="T59" fmla="*/ 51 h 178"/>
                  <a:gd name="T60" fmla="*/ 3 w 282"/>
                  <a:gd name="T61" fmla="*/ 71 h 178"/>
                  <a:gd name="T62" fmla="*/ 14 w 282"/>
                  <a:gd name="T63" fmla="*/ 91 h 178"/>
                  <a:gd name="T64" fmla="*/ 31 w 282"/>
                  <a:gd name="T65" fmla="*/ 106 h 17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82"/>
                  <a:gd name="T100" fmla="*/ 0 h 178"/>
                  <a:gd name="T101" fmla="*/ 282 w 282"/>
                  <a:gd name="T102" fmla="*/ 178 h 178"/>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82" h="178">
                    <a:moveTo>
                      <a:pt x="31" y="106"/>
                    </a:moveTo>
                    <a:lnTo>
                      <a:pt x="54" y="117"/>
                    </a:lnTo>
                    <a:lnTo>
                      <a:pt x="74" y="132"/>
                    </a:lnTo>
                    <a:lnTo>
                      <a:pt x="98" y="144"/>
                    </a:lnTo>
                    <a:lnTo>
                      <a:pt x="121" y="152"/>
                    </a:lnTo>
                    <a:lnTo>
                      <a:pt x="141" y="161"/>
                    </a:lnTo>
                    <a:lnTo>
                      <a:pt x="167" y="170"/>
                    </a:lnTo>
                    <a:lnTo>
                      <a:pt x="190" y="175"/>
                    </a:lnTo>
                    <a:lnTo>
                      <a:pt x="216" y="178"/>
                    </a:lnTo>
                    <a:lnTo>
                      <a:pt x="239" y="175"/>
                    </a:lnTo>
                    <a:lnTo>
                      <a:pt x="259" y="166"/>
                    </a:lnTo>
                    <a:lnTo>
                      <a:pt x="273" y="149"/>
                    </a:lnTo>
                    <a:lnTo>
                      <a:pt x="282" y="129"/>
                    </a:lnTo>
                    <a:lnTo>
                      <a:pt x="280" y="106"/>
                    </a:lnTo>
                    <a:lnTo>
                      <a:pt x="270" y="86"/>
                    </a:lnTo>
                    <a:lnTo>
                      <a:pt x="253" y="71"/>
                    </a:lnTo>
                    <a:lnTo>
                      <a:pt x="233" y="63"/>
                    </a:lnTo>
                    <a:lnTo>
                      <a:pt x="213" y="60"/>
                    </a:lnTo>
                    <a:lnTo>
                      <a:pt x="192" y="57"/>
                    </a:lnTo>
                    <a:lnTo>
                      <a:pt x="175" y="48"/>
                    </a:lnTo>
                    <a:lnTo>
                      <a:pt x="155" y="43"/>
                    </a:lnTo>
                    <a:lnTo>
                      <a:pt x="138" y="34"/>
                    </a:lnTo>
                    <a:lnTo>
                      <a:pt x="121" y="22"/>
                    </a:lnTo>
                    <a:lnTo>
                      <a:pt x="100" y="13"/>
                    </a:lnTo>
                    <a:lnTo>
                      <a:pt x="83" y="5"/>
                    </a:lnTo>
                    <a:lnTo>
                      <a:pt x="61" y="0"/>
                    </a:lnTo>
                    <a:lnTo>
                      <a:pt x="40" y="2"/>
                    </a:lnTo>
                    <a:lnTo>
                      <a:pt x="20" y="11"/>
                    </a:lnTo>
                    <a:lnTo>
                      <a:pt x="5" y="28"/>
                    </a:lnTo>
                    <a:lnTo>
                      <a:pt x="0" y="51"/>
                    </a:lnTo>
                    <a:lnTo>
                      <a:pt x="3" y="71"/>
                    </a:lnTo>
                    <a:lnTo>
                      <a:pt x="14" y="91"/>
                    </a:lnTo>
                    <a:lnTo>
                      <a:pt x="31" y="106"/>
                    </a:lnTo>
                    <a:close/>
                  </a:path>
                </a:pathLst>
              </a:custGeom>
              <a:solidFill>
                <a:srgbClr val="AA2633"/>
              </a:solidFill>
              <a:ln w="9525">
                <a:noFill/>
                <a:round/>
                <a:headEnd/>
                <a:tailEnd/>
              </a:ln>
            </p:spPr>
            <p:txBody>
              <a:bodyPr>
                <a:prstTxWarp prst="textNoShape">
                  <a:avLst/>
                </a:prstTxWarp>
              </a:bodyPr>
              <a:lstStyle/>
              <a:p>
                <a:endParaRPr lang="en-US"/>
              </a:p>
            </p:txBody>
          </p:sp>
          <p:sp>
            <p:nvSpPr>
              <p:cNvPr id="67830" name="Freeform 915"/>
              <p:cNvSpPr>
                <a:spLocks noChangeAspect="1"/>
              </p:cNvSpPr>
              <p:nvPr/>
            </p:nvSpPr>
            <p:spPr bwMode="auto">
              <a:xfrm>
                <a:off x="3907" y="3230"/>
                <a:ext cx="66" cy="65"/>
              </a:xfrm>
              <a:custGeom>
                <a:avLst/>
                <a:gdLst>
                  <a:gd name="T0" fmla="*/ 3 w 329"/>
                  <a:gd name="T1" fmla="*/ 77 h 322"/>
                  <a:gd name="T2" fmla="*/ 20 w 329"/>
                  <a:gd name="T3" fmla="*/ 118 h 322"/>
                  <a:gd name="T4" fmla="*/ 43 w 329"/>
                  <a:gd name="T5" fmla="*/ 158 h 322"/>
                  <a:gd name="T6" fmla="*/ 69 w 329"/>
                  <a:gd name="T7" fmla="*/ 193 h 322"/>
                  <a:gd name="T8" fmla="*/ 101 w 329"/>
                  <a:gd name="T9" fmla="*/ 225 h 322"/>
                  <a:gd name="T10" fmla="*/ 136 w 329"/>
                  <a:gd name="T11" fmla="*/ 256 h 322"/>
                  <a:gd name="T12" fmla="*/ 173 w 329"/>
                  <a:gd name="T13" fmla="*/ 279 h 322"/>
                  <a:gd name="T14" fmla="*/ 213 w 329"/>
                  <a:gd name="T15" fmla="*/ 302 h 322"/>
                  <a:gd name="T16" fmla="*/ 254 w 329"/>
                  <a:gd name="T17" fmla="*/ 320 h 322"/>
                  <a:gd name="T18" fmla="*/ 276 w 329"/>
                  <a:gd name="T19" fmla="*/ 322 h 322"/>
                  <a:gd name="T20" fmla="*/ 297 w 329"/>
                  <a:gd name="T21" fmla="*/ 317 h 322"/>
                  <a:gd name="T22" fmla="*/ 314 w 329"/>
                  <a:gd name="T23" fmla="*/ 302 h 322"/>
                  <a:gd name="T24" fmla="*/ 325 w 329"/>
                  <a:gd name="T25" fmla="*/ 283 h 322"/>
                  <a:gd name="T26" fmla="*/ 329 w 329"/>
                  <a:gd name="T27" fmla="*/ 259 h 322"/>
                  <a:gd name="T28" fmla="*/ 323 w 329"/>
                  <a:gd name="T29" fmla="*/ 238 h 322"/>
                  <a:gd name="T30" fmla="*/ 310 w 329"/>
                  <a:gd name="T31" fmla="*/ 221 h 322"/>
                  <a:gd name="T32" fmla="*/ 291 w 329"/>
                  <a:gd name="T33" fmla="*/ 210 h 322"/>
                  <a:gd name="T34" fmla="*/ 262 w 329"/>
                  <a:gd name="T35" fmla="*/ 195 h 322"/>
                  <a:gd name="T36" fmla="*/ 233 w 329"/>
                  <a:gd name="T37" fmla="*/ 182 h 322"/>
                  <a:gd name="T38" fmla="*/ 207 w 329"/>
                  <a:gd name="T39" fmla="*/ 164 h 322"/>
                  <a:gd name="T40" fmla="*/ 181 w 329"/>
                  <a:gd name="T41" fmla="*/ 144 h 322"/>
                  <a:gd name="T42" fmla="*/ 159 w 329"/>
                  <a:gd name="T43" fmla="*/ 120 h 322"/>
                  <a:gd name="T44" fmla="*/ 142 w 329"/>
                  <a:gd name="T45" fmla="*/ 94 h 322"/>
                  <a:gd name="T46" fmla="*/ 123 w 329"/>
                  <a:gd name="T47" fmla="*/ 69 h 322"/>
                  <a:gd name="T48" fmla="*/ 112 w 329"/>
                  <a:gd name="T49" fmla="*/ 40 h 322"/>
                  <a:gd name="T50" fmla="*/ 101 w 329"/>
                  <a:gd name="T51" fmla="*/ 20 h 322"/>
                  <a:gd name="T52" fmla="*/ 84 w 329"/>
                  <a:gd name="T53" fmla="*/ 6 h 322"/>
                  <a:gd name="T54" fmla="*/ 63 w 329"/>
                  <a:gd name="T55" fmla="*/ 0 h 322"/>
                  <a:gd name="T56" fmla="*/ 41 w 329"/>
                  <a:gd name="T57" fmla="*/ 3 h 322"/>
                  <a:gd name="T58" fmla="*/ 20 w 329"/>
                  <a:gd name="T59" fmla="*/ 14 h 322"/>
                  <a:gd name="T60" fmla="*/ 6 w 329"/>
                  <a:gd name="T61" fmla="*/ 32 h 322"/>
                  <a:gd name="T62" fmla="*/ 0 w 329"/>
                  <a:gd name="T63" fmla="*/ 55 h 322"/>
                  <a:gd name="T64" fmla="*/ 3 w 329"/>
                  <a:gd name="T65" fmla="*/ 77 h 32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29"/>
                  <a:gd name="T100" fmla="*/ 0 h 322"/>
                  <a:gd name="T101" fmla="*/ 329 w 329"/>
                  <a:gd name="T102" fmla="*/ 322 h 322"/>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29" h="322">
                    <a:moveTo>
                      <a:pt x="3" y="77"/>
                    </a:moveTo>
                    <a:lnTo>
                      <a:pt x="20" y="118"/>
                    </a:lnTo>
                    <a:lnTo>
                      <a:pt x="43" y="158"/>
                    </a:lnTo>
                    <a:lnTo>
                      <a:pt x="69" y="193"/>
                    </a:lnTo>
                    <a:lnTo>
                      <a:pt x="101" y="225"/>
                    </a:lnTo>
                    <a:lnTo>
                      <a:pt x="136" y="256"/>
                    </a:lnTo>
                    <a:lnTo>
                      <a:pt x="173" y="279"/>
                    </a:lnTo>
                    <a:lnTo>
                      <a:pt x="213" y="302"/>
                    </a:lnTo>
                    <a:lnTo>
                      <a:pt x="254" y="320"/>
                    </a:lnTo>
                    <a:lnTo>
                      <a:pt x="276" y="322"/>
                    </a:lnTo>
                    <a:lnTo>
                      <a:pt x="297" y="317"/>
                    </a:lnTo>
                    <a:lnTo>
                      <a:pt x="314" y="302"/>
                    </a:lnTo>
                    <a:lnTo>
                      <a:pt x="325" y="283"/>
                    </a:lnTo>
                    <a:lnTo>
                      <a:pt x="329" y="259"/>
                    </a:lnTo>
                    <a:lnTo>
                      <a:pt x="323" y="238"/>
                    </a:lnTo>
                    <a:lnTo>
                      <a:pt x="310" y="221"/>
                    </a:lnTo>
                    <a:lnTo>
                      <a:pt x="291" y="210"/>
                    </a:lnTo>
                    <a:lnTo>
                      <a:pt x="262" y="195"/>
                    </a:lnTo>
                    <a:lnTo>
                      <a:pt x="233" y="182"/>
                    </a:lnTo>
                    <a:lnTo>
                      <a:pt x="207" y="164"/>
                    </a:lnTo>
                    <a:lnTo>
                      <a:pt x="181" y="144"/>
                    </a:lnTo>
                    <a:lnTo>
                      <a:pt x="159" y="120"/>
                    </a:lnTo>
                    <a:lnTo>
                      <a:pt x="142" y="94"/>
                    </a:lnTo>
                    <a:lnTo>
                      <a:pt x="123" y="69"/>
                    </a:lnTo>
                    <a:lnTo>
                      <a:pt x="112" y="40"/>
                    </a:lnTo>
                    <a:lnTo>
                      <a:pt x="101" y="20"/>
                    </a:lnTo>
                    <a:lnTo>
                      <a:pt x="84" y="6"/>
                    </a:lnTo>
                    <a:lnTo>
                      <a:pt x="63" y="0"/>
                    </a:lnTo>
                    <a:lnTo>
                      <a:pt x="41" y="3"/>
                    </a:lnTo>
                    <a:lnTo>
                      <a:pt x="20" y="14"/>
                    </a:lnTo>
                    <a:lnTo>
                      <a:pt x="6" y="32"/>
                    </a:lnTo>
                    <a:lnTo>
                      <a:pt x="0" y="55"/>
                    </a:lnTo>
                    <a:lnTo>
                      <a:pt x="3" y="77"/>
                    </a:lnTo>
                    <a:close/>
                  </a:path>
                </a:pathLst>
              </a:custGeom>
              <a:solidFill>
                <a:srgbClr val="AA2633"/>
              </a:solidFill>
              <a:ln w="9525">
                <a:noFill/>
                <a:round/>
                <a:headEnd/>
                <a:tailEnd/>
              </a:ln>
            </p:spPr>
            <p:txBody>
              <a:bodyPr>
                <a:prstTxWarp prst="textNoShape">
                  <a:avLst/>
                </a:prstTxWarp>
              </a:bodyPr>
              <a:lstStyle/>
              <a:p>
                <a:endParaRPr lang="en-US"/>
              </a:p>
            </p:txBody>
          </p:sp>
          <p:sp>
            <p:nvSpPr>
              <p:cNvPr id="67831" name="Freeform 916"/>
              <p:cNvSpPr>
                <a:spLocks noChangeAspect="1"/>
              </p:cNvSpPr>
              <p:nvPr/>
            </p:nvSpPr>
            <p:spPr bwMode="auto">
              <a:xfrm>
                <a:off x="3830" y="2834"/>
                <a:ext cx="300" cy="62"/>
              </a:xfrm>
              <a:custGeom>
                <a:avLst/>
                <a:gdLst>
                  <a:gd name="T0" fmla="*/ 1140 w 1501"/>
                  <a:gd name="T1" fmla="*/ 251 h 313"/>
                  <a:gd name="T2" fmla="*/ 1501 w 1501"/>
                  <a:gd name="T3" fmla="*/ 307 h 313"/>
                  <a:gd name="T4" fmla="*/ 1437 w 1501"/>
                  <a:gd name="T5" fmla="*/ 313 h 313"/>
                  <a:gd name="T6" fmla="*/ 1371 w 1501"/>
                  <a:gd name="T7" fmla="*/ 311 h 313"/>
                  <a:gd name="T8" fmla="*/ 1307 w 1501"/>
                  <a:gd name="T9" fmla="*/ 307 h 313"/>
                  <a:gd name="T10" fmla="*/ 1244 w 1501"/>
                  <a:gd name="T11" fmla="*/ 296 h 313"/>
                  <a:gd name="T12" fmla="*/ 1181 w 1501"/>
                  <a:gd name="T13" fmla="*/ 285 h 313"/>
                  <a:gd name="T14" fmla="*/ 1118 w 1501"/>
                  <a:gd name="T15" fmla="*/ 268 h 313"/>
                  <a:gd name="T16" fmla="*/ 1054 w 1501"/>
                  <a:gd name="T17" fmla="*/ 247 h 313"/>
                  <a:gd name="T18" fmla="*/ 994 w 1501"/>
                  <a:gd name="T19" fmla="*/ 227 h 313"/>
                  <a:gd name="T20" fmla="*/ 931 w 1501"/>
                  <a:gd name="T21" fmla="*/ 204 h 313"/>
                  <a:gd name="T22" fmla="*/ 867 w 1501"/>
                  <a:gd name="T23" fmla="*/ 181 h 313"/>
                  <a:gd name="T24" fmla="*/ 804 w 1501"/>
                  <a:gd name="T25" fmla="*/ 155 h 313"/>
                  <a:gd name="T26" fmla="*/ 744 w 1501"/>
                  <a:gd name="T27" fmla="*/ 132 h 313"/>
                  <a:gd name="T28" fmla="*/ 680 w 1501"/>
                  <a:gd name="T29" fmla="*/ 109 h 313"/>
                  <a:gd name="T30" fmla="*/ 617 w 1501"/>
                  <a:gd name="T31" fmla="*/ 86 h 313"/>
                  <a:gd name="T32" fmla="*/ 556 w 1501"/>
                  <a:gd name="T33" fmla="*/ 66 h 313"/>
                  <a:gd name="T34" fmla="*/ 493 w 1501"/>
                  <a:gd name="T35" fmla="*/ 49 h 313"/>
                  <a:gd name="T36" fmla="*/ 464 w 1501"/>
                  <a:gd name="T37" fmla="*/ 57 h 313"/>
                  <a:gd name="T38" fmla="*/ 435 w 1501"/>
                  <a:gd name="T39" fmla="*/ 66 h 313"/>
                  <a:gd name="T40" fmla="*/ 406 w 1501"/>
                  <a:gd name="T41" fmla="*/ 75 h 313"/>
                  <a:gd name="T42" fmla="*/ 374 w 1501"/>
                  <a:gd name="T43" fmla="*/ 83 h 313"/>
                  <a:gd name="T44" fmla="*/ 344 w 1501"/>
                  <a:gd name="T45" fmla="*/ 88 h 313"/>
                  <a:gd name="T46" fmla="*/ 312 w 1501"/>
                  <a:gd name="T47" fmla="*/ 94 h 313"/>
                  <a:gd name="T48" fmla="*/ 280 w 1501"/>
                  <a:gd name="T49" fmla="*/ 100 h 313"/>
                  <a:gd name="T50" fmla="*/ 245 w 1501"/>
                  <a:gd name="T51" fmla="*/ 103 h 313"/>
                  <a:gd name="T52" fmla="*/ 213 w 1501"/>
                  <a:gd name="T53" fmla="*/ 107 h 313"/>
                  <a:gd name="T54" fmla="*/ 179 w 1501"/>
                  <a:gd name="T55" fmla="*/ 107 h 313"/>
                  <a:gd name="T56" fmla="*/ 147 w 1501"/>
                  <a:gd name="T57" fmla="*/ 103 h 313"/>
                  <a:gd name="T58" fmla="*/ 116 w 1501"/>
                  <a:gd name="T59" fmla="*/ 100 h 313"/>
                  <a:gd name="T60" fmla="*/ 87 w 1501"/>
                  <a:gd name="T61" fmla="*/ 92 h 313"/>
                  <a:gd name="T62" fmla="*/ 56 w 1501"/>
                  <a:gd name="T63" fmla="*/ 80 h 313"/>
                  <a:gd name="T64" fmla="*/ 26 w 1501"/>
                  <a:gd name="T65" fmla="*/ 66 h 313"/>
                  <a:gd name="T66" fmla="*/ 0 w 1501"/>
                  <a:gd name="T67" fmla="*/ 49 h 313"/>
                  <a:gd name="T68" fmla="*/ 32 w 1501"/>
                  <a:gd name="T69" fmla="*/ 57 h 313"/>
                  <a:gd name="T70" fmla="*/ 64 w 1501"/>
                  <a:gd name="T71" fmla="*/ 60 h 313"/>
                  <a:gd name="T72" fmla="*/ 99 w 1501"/>
                  <a:gd name="T73" fmla="*/ 60 h 313"/>
                  <a:gd name="T74" fmla="*/ 136 w 1501"/>
                  <a:gd name="T75" fmla="*/ 57 h 313"/>
                  <a:gd name="T76" fmla="*/ 170 w 1501"/>
                  <a:gd name="T77" fmla="*/ 51 h 313"/>
                  <a:gd name="T78" fmla="*/ 208 w 1501"/>
                  <a:gd name="T79" fmla="*/ 43 h 313"/>
                  <a:gd name="T80" fmla="*/ 245 w 1501"/>
                  <a:gd name="T81" fmla="*/ 34 h 313"/>
                  <a:gd name="T82" fmla="*/ 286 w 1501"/>
                  <a:gd name="T83" fmla="*/ 25 h 313"/>
                  <a:gd name="T84" fmla="*/ 323 w 1501"/>
                  <a:gd name="T85" fmla="*/ 17 h 313"/>
                  <a:gd name="T86" fmla="*/ 363 w 1501"/>
                  <a:gd name="T87" fmla="*/ 11 h 313"/>
                  <a:gd name="T88" fmla="*/ 400 w 1501"/>
                  <a:gd name="T89" fmla="*/ 6 h 313"/>
                  <a:gd name="T90" fmla="*/ 441 w 1501"/>
                  <a:gd name="T91" fmla="*/ 0 h 313"/>
                  <a:gd name="T92" fmla="*/ 478 w 1501"/>
                  <a:gd name="T93" fmla="*/ 0 h 313"/>
                  <a:gd name="T94" fmla="*/ 518 w 1501"/>
                  <a:gd name="T95" fmla="*/ 2 h 313"/>
                  <a:gd name="T96" fmla="*/ 556 w 1501"/>
                  <a:gd name="T97" fmla="*/ 8 h 313"/>
                  <a:gd name="T98" fmla="*/ 594 w 1501"/>
                  <a:gd name="T99" fmla="*/ 19 h 313"/>
                  <a:gd name="T100" fmla="*/ 1140 w 1501"/>
                  <a:gd name="T101" fmla="*/ 251 h 313"/>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501"/>
                  <a:gd name="T154" fmla="*/ 0 h 313"/>
                  <a:gd name="T155" fmla="*/ 1501 w 1501"/>
                  <a:gd name="T156" fmla="*/ 313 h 313"/>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501" h="313">
                    <a:moveTo>
                      <a:pt x="1140" y="251"/>
                    </a:moveTo>
                    <a:lnTo>
                      <a:pt x="1501" y="307"/>
                    </a:lnTo>
                    <a:lnTo>
                      <a:pt x="1437" y="313"/>
                    </a:lnTo>
                    <a:lnTo>
                      <a:pt x="1371" y="311"/>
                    </a:lnTo>
                    <a:lnTo>
                      <a:pt x="1307" y="307"/>
                    </a:lnTo>
                    <a:lnTo>
                      <a:pt x="1244" y="296"/>
                    </a:lnTo>
                    <a:lnTo>
                      <a:pt x="1181" y="285"/>
                    </a:lnTo>
                    <a:lnTo>
                      <a:pt x="1118" y="268"/>
                    </a:lnTo>
                    <a:lnTo>
                      <a:pt x="1054" y="247"/>
                    </a:lnTo>
                    <a:lnTo>
                      <a:pt x="994" y="227"/>
                    </a:lnTo>
                    <a:lnTo>
                      <a:pt x="931" y="204"/>
                    </a:lnTo>
                    <a:lnTo>
                      <a:pt x="867" y="181"/>
                    </a:lnTo>
                    <a:lnTo>
                      <a:pt x="804" y="155"/>
                    </a:lnTo>
                    <a:lnTo>
                      <a:pt x="744" y="132"/>
                    </a:lnTo>
                    <a:lnTo>
                      <a:pt x="680" y="109"/>
                    </a:lnTo>
                    <a:lnTo>
                      <a:pt x="617" y="86"/>
                    </a:lnTo>
                    <a:lnTo>
                      <a:pt x="556" y="66"/>
                    </a:lnTo>
                    <a:lnTo>
                      <a:pt x="493" y="49"/>
                    </a:lnTo>
                    <a:lnTo>
                      <a:pt x="464" y="57"/>
                    </a:lnTo>
                    <a:lnTo>
                      <a:pt x="435" y="66"/>
                    </a:lnTo>
                    <a:lnTo>
                      <a:pt x="406" y="75"/>
                    </a:lnTo>
                    <a:lnTo>
                      <a:pt x="374" y="83"/>
                    </a:lnTo>
                    <a:lnTo>
                      <a:pt x="344" y="88"/>
                    </a:lnTo>
                    <a:lnTo>
                      <a:pt x="312" y="94"/>
                    </a:lnTo>
                    <a:lnTo>
                      <a:pt x="280" y="100"/>
                    </a:lnTo>
                    <a:lnTo>
                      <a:pt x="245" y="103"/>
                    </a:lnTo>
                    <a:lnTo>
                      <a:pt x="213" y="107"/>
                    </a:lnTo>
                    <a:lnTo>
                      <a:pt x="179" y="107"/>
                    </a:lnTo>
                    <a:lnTo>
                      <a:pt x="147" y="103"/>
                    </a:lnTo>
                    <a:lnTo>
                      <a:pt x="116" y="100"/>
                    </a:lnTo>
                    <a:lnTo>
                      <a:pt x="87" y="92"/>
                    </a:lnTo>
                    <a:lnTo>
                      <a:pt x="56" y="80"/>
                    </a:lnTo>
                    <a:lnTo>
                      <a:pt x="26" y="66"/>
                    </a:lnTo>
                    <a:lnTo>
                      <a:pt x="0" y="49"/>
                    </a:lnTo>
                    <a:lnTo>
                      <a:pt x="32" y="57"/>
                    </a:lnTo>
                    <a:lnTo>
                      <a:pt x="64" y="60"/>
                    </a:lnTo>
                    <a:lnTo>
                      <a:pt x="99" y="60"/>
                    </a:lnTo>
                    <a:lnTo>
                      <a:pt x="136" y="57"/>
                    </a:lnTo>
                    <a:lnTo>
                      <a:pt x="170" y="51"/>
                    </a:lnTo>
                    <a:lnTo>
                      <a:pt x="208" y="43"/>
                    </a:lnTo>
                    <a:lnTo>
                      <a:pt x="245" y="34"/>
                    </a:lnTo>
                    <a:lnTo>
                      <a:pt x="286" y="25"/>
                    </a:lnTo>
                    <a:lnTo>
                      <a:pt x="323" y="17"/>
                    </a:lnTo>
                    <a:lnTo>
                      <a:pt x="363" y="11"/>
                    </a:lnTo>
                    <a:lnTo>
                      <a:pt x="400" y="6"/>
                    </a:lnTo>
                    <a:lnTo>
                      <a:pt x="441" y="0"/>
                    </a:lnTo>
                    <a:lnTo>
                      <a:pt x="478" y="0"/>
                    </a:lnTo>
                    <a:lnTo>
                      <a:pt x="518" y="2"/>
                    </a:lnTo>
                    <a:lnTo>
                      <a:pt x="556" y="8"/>
                    </a:lnTo>
                    <a:lnTo>
                      <a:pt x="594" y="19"/>
                    </a:lnTo>
                    <a:lnTo>
                      <a:pt x="1140" y="251"/>
                    </a:lnTo>
                    <a:close/>
                  </a:path>
                </a:pathLst>
              </a:custGeom>
              <a:solidFill>
                <a:srgbClr val="000000"/>
              </a:solidFill>
              <a:ln w="9525">
                <a:noFill/>
                <a:round/>
                <a:headEnd/>
                <a:tailEnd/>
              </a:ln>
            </p:spPr>
            <p:txBody>
              <a:bodyPr>
                <a:prstTxWarp prst="textNoShape">
                  <a:avLst/>
                </a:prstTxWarp>
              </a:bodyPr>
              <a:lstStyle/>
              <a:p>
                <a:endParaRPr lang="en-US"/>
              </a:p>
            </p:txBody>
          </p:sp>
          <p:sp>
            <p:nvSpPr>
              <p:cNvPr id="67832" name="Freeform 917"/>
              <p:cNvSpPr>
                <a:spLocks noChangeAspect="1"/>
              </p:cNvSpPr>
              <p:nvPr/>
            </p:nvSpPr>
            <p:spPr bwMode="auto">
              <a:xfrm>
                <a:off x="3590" y="2853"/>
                <a:ext cx="425" cy="212"/>
              </a:xfrm>
              <a:custGeom>
                <a:avLst/>
                <a:gdLst>
                  <a:gd name="T0" fmla="*/ 1273 w 2125"/>
                  <a:gd name="T1" fmla="*/ 127 h 1061"/>
                  <a:gd name="T2" fmla="*/ 1391 w 2125"/>
                  <a:gd name="T3" fmla="*/ 216 h 1061"/>
                  <a:gd name="T4" fmla="*/ 1512 w 2125"/>
                  <a:gd name="T5" fmla="*/ 298 h 1061"/>
                  <a:gd name="T6" fmla="*/ 1635 w 2125"/>
                  <a:gd name="T7" fmla="*/ 375 h 1061"/>
                  <a:gd name="T8" fmla="*/ 1753 w 2125"/>
                  <a:gd name="T9" fmla="*/ 455 h 1061"/>
                  <a:gd name="T10" fmla="*/ 1871 w 2125"/>
                  <a:gd name="T11" fmla="*/ 541 h 1061"/>
                  <a:gd name="T12" fmla="*/ 1981 w 2125"/>
                  <a:gd name="T13" fmla="*/ 640 h 1061"/>
                  <a:gd name="T14" fmla="*/ 2079 w 2125"/>
                  <a:gd name="T15" fmla="*/ 752 h 1061"/>
                  <a:gd name="T16" fmla="*/ 2090 w 2125"/>
                  <a:gd name="T17" fmla="*/ 801 h 1061"/>
                  <a:gd name="T18" fmla="*/ 2006 w 2125"/>
                  <a:gd name="T19" fmla="*/ 749 h 1061"/>
                  <a:gd name="T20" fmla="*/ 1923 w 2125"/>
                  <a:gd name="T21" fmla="*/ 680 h 1061"/>
                  <a:gd name="T22" fmla="*/ 1851 w 2125"/>
                  <a:gd name="T23" fmla="*/ 616 h 1061"/>
                  <a:gd name="T24" fmla="*/ 1750 w 2125"/>
                  <a:gd name="T25" fmla="*/ 547 h 1061"/>
                  <a:gd name="T26" fmla="*/ 1609 w 2125"/>
                  <a:gd name="T27" fmla="*/ 442 h 1061"/>
                  <a:gd name="T28" fmla="*/ 1477 w 2125"/>
                  <a:gd name="T29" fmla="*/ 323 h 1061"/>
                  <a:gd name="T30" fmla="*/ 1344 w 2125"/>
                  <a:gd name="T31" fmla="*/ 208 h 1061"/>
                  <a:gd name="T32" fmla="*/ 1211 w 2125"/>
                  <a:gd name="T33" fmla="*/ 115 h 1061"/>
                  <a:gd name="T34" fmla="*/ 1071 w 2125"/>
                  <a:gd name="T35" fmla="*/ 64 h 1061"/>
                  <a:gd name="T36" fmla="*/ 916 w 2125"/>
                  <a:gd name="T37" fmla="*/ 64 h 1061"/>
                  <a:gd name="T38" fmla="*/ 746 w 2125"/>
                  <a:gd name="T39" fmla="*/ 139 h 1061"/>
                  <a:gd name="T40" fmla="*/ 624 w 2125"/>
                  <a:gd name="T41" fmla="*/ 274 h 1061"/>
                  <a:gd name="T42" fmla="*/ 538 w 2125"/>
                  <a:gd name="T43" fmla="*/ 384 h 1061"/>
                  <a:gd name="T44" fmla="*/ 426 w 2125"/>
                  <a:gd name="T45" fmla="*/ 476 h 1061"/>
                  <a:gd name="T46" fmla="*/ 305 w 2125"/>
                  <a:gd name="T47" fmla="*/ 562 h 1061"/>
                  <a:gd name="T48" fmla="*/ 198 w 2125"/>
                  <a:gd name="T49" fmla="*/ 646 h 1061"/>
                  <a:gd name="T50" fmla="*/ 118 w 2125"/>
                  <a:gd name="T51" fmla="*/ 741 h 1061"/>
                  <a:gd name="T52" fmla="*/ 86 w 2125"/>
                  <a:gd name="T53" fmla="*/ 850 h 1061"/>
                  <a:gd name="T54" fmla="*/ 118 w 2125"/>
                  <a:gd name="T55" fmla="*/ 982 h 1061"/>
                  <a:gd name="T56" fmla="*/ 132 w 2125"/>
                  <a:gd name="T57" fmla="*/ 1029 h 1061"/>
                  <a:gd name="T58" fmla="*/ 67 w 2125"/>
                  <a:gd name="T59" fmla="*/ 962 h 1061"/>
                  <a:gd name="T60" fmla="*/ 14 w 2125"/>
                  <a:gd name="T61" fmla="*/ 891 h 1061"/>
                  <a:gd name="T62" fmla="*/ 3 w 2125"/>
                  <a:gd name="T63" fmla="*/ 807 h 1061"/>
                  <a:gd name="T64" fmla="*/ 40 w 2125"/>
                  <a:gd name="T65" fmla="*/ 720 h 1061"/>
                  <a:gd name="T66" fmla="*/ 91 w 2125"/>
                  <a:gd name="T67" fmla="*/ 651 h 1061"/>
                  <a:gd name="T68" fmla="*/ 153 w 2125"/>
                  <a:gd name="T69" fmla="*/ 594 h 1061"/>
                  <a:gd name="T70" fmla="*/ 222 w 2125"/>
                  <a:gd name="T71" fmla="*/ 545 h 1061"/>
                  <a:gd name="T72" fmla="*/ 291 w 2125"/>
                  <a:gd name="T73" fmla="*/ 498 h 1061"/>
                  <a:gd name="T74" fmla="*/ 357 w 2125"/>
                  <a:gd name="T75" fmla="*/ 453 h 1061"/>
                  <a:gd name="T76" fmla="*/ 415 w 2125"/>
                  <a:gd name="T77" fmla="*/ 395 h 1061"/>
                  <a:gd name="T78" fmla="*/ 463 w 2125"/>
                  <a:gd name="T79" fmla="*/ 323 h 1061"/>
                  <a:gd name="T80" fmla="*/ 523 w 2125"/>
                  <a:gd name="T81" fmla="*/ 228 h 1061"/>
                  <a:gd name="T82" fmla="*/ 613 w 2125"/>
                  <a:gd name="T83" fmla="*/ 135 h 1061"/>
                  <a:gd name="T84" fmla="*/ 702 w 2125"/>
                  <a:gd name="T85" fmla="*/ 70 h 1061"/>
                  <a:gd name="T86" fmla="*/ 792 w 2125"/>
                  <a:gd name="T87" fmla="*/ 23 h 1061"/>
                  <a:gd name="T88" fmla="*/ 884 w 2125"/>
                  <a:gd name="T89" fmla="*/ 3 h 1061"/>
                  <a:gd name="T90" fmla="*/ 976 w 2125"/>
                  <a:gd name="T91" fmla="*/ 3 h 1061"/>
                  <a:gd name="T92" fmla="*/ 1071 w 2125"/>
                  <a:gd name="T93" fmla="*/ 21 h 1061"/>
                  <a:gd name="T94" fmla="*/ 1166 w 2125"/>
                  <a:gd name="T95" fmla="*/ 58 h 1061"/>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2125"/>
                  <a:gd name="T145" fmla="*/ 0 h 1061"/>
                  <a:gd name="T146" fmla="*/ 2125 w 2125"/>
                  <a:gd name="T147" fmla="*/ 1061 h 1061"/>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2125" h="1061">
                    <a:moveTo>
                      <a:pt x="1215" y="81"/>
                    </a:moveTo>
                    <a:lnTo>
                      <a:pt x="1273" y="127"/>
                    </a:lnTo>
                    <a:lnTo>
                      <a:pt x="1330" y="173"/>
                    </a:lnTo>
                    <a:lnTo>
                      <a:pt x="1391" y="216"/>
                    </a:lnTo>
                    <a:lnTo>
                      <a:pt x="1451" y="257"/>
                    </a:lnTo>
                    <a:lnTo>
                      <a:pt x="1512" y="298"/>
                    </a:lnTo>
                    <a:lnTo>
                      <a:pt x="1572" y="335"/>
                    </a:lnTo>
                    <a:lnTo>
                      <a:pt x="1635" y="375"/>
                    </a:lnTo>
                    <a:lnTo>
                      <a:pt x="1695" y="415"/>
                    </a:lnTo>
                    <a:lnTo>
                      <a:pt x="1753" y="455"/>
                    </a:lnTo>
                    <a:lnTo>
                      <a:pt x="1813" y="498"/>
                    </a:lnTo>
                    <a:lnTo>
                      <a:pt x="1871" y="541"/>
                    </a:lnTo>
                    <a:lnTo>
                      <a:pt x="1926" y="591"/>
                    </a:lnTo>
                    <a:lnTo>
                      <a:pt x="1981" y="640"/>
                    </a:lnTo>
                    <a:lnTo>
                      <a:pt x="2030" y="694"/>
                    </a:lnTo>
                    <a:lnTo>
                      <a:pt x="2079" y="752"/>
                    </a:lnTo>
                    <a:lnTo>
                      <a:pt x="2125" y="816"/>
                    </a:lnTo>
                    <a:lnTo>
                      <a:pt x="2090" y="801"/>
                    </a:lnTo>
                    <a:lnTo>
                      <a:pt x="2050" y="778"/>
                    </a:lnTo>
                    <a:lnTo>
                      <a:pt x="2006" y="749"/>
                    </a:lnTo>
                    <a:lnTo>
                      <a:pt x="1963" y="715"/>
                    </a:lnTo>
                    <a:lnTo>
                      <a:pt x="1923" y="680"/>
                    </a:lnTo>
                    <a:lnTo>
                      <a:pt x="1882" y="646"/>
                    </a:lnTo>
                    <a:lnTo>
                      <a:pt x="1851" y="616"/>
                    </a:lnTo>
                    <a:lnTo>
                      <a:pt x="1825" y="591"/>
                    </a:lnTo>
                    <a:lnTo>
                      <a:pt x="1750" y="547"/>
                    </a:lnTo>
                    <a:lnTo>
                      <a:pt x="1678" y="498"/>
                    </a:lnTo>
                    <a:lnTo>
                      <a:pt x="1609" y="442"/>
                    </a:lnTo>
                    <a:lnTo>
                      <a:pt x="1544" y="384"/>
                    </a:lnTo>
                    <a:lnTo>
                      <a:pt x="1477" y="323"/>
                    </a:lnTo>
                    <a:lnTo>
                      <a:pt x="1411" y="266"/>
                    </a:lnTo>
                    <a:lnTo>
                      <a:pt x="1344" y="208"/>
                    </a:lnTo>
                    <a:lnTo>
                      <a:pt x="1278" y="159"/>
                    </a:lnTo>
                    <a:lnTo>
                      <a:pt x="1211" y="115"/>
                    </a:lnTo>
                    <a:lnTo>
                      <a:pt x="1143" y="84"/>
                    </a:lnTo>
                    <a:lnTo>
                      <a:pt x="1071" y="64"/>
                    </a:lnTo>
                    <a:lnTo>
                      <a:pt x="996" y="55"/>
                    </a:lnTo>
                    <a:lnTo>
                      <a:pt x="916" y="64"/>
                    </a:lnTo>
                    <a:lnTo>
                      <a:pt x="835" y="92"/>
                    </a:lnTo>
                    <a:lnTo>
                      <a:pt x="746" y="139"/>
                    </a:lnTo>
                    <a:lnTo>
                      <a:pt x="654" y="210"/>
                    </a:lnTo>
                    <a:lnTo>
                      <a:pt x="624" y="274"/>
                    </a:lnTo>
                    <a:lnTo>
                      <a:pt x="585" y="328"/>
                    </a:lnTo>
                    <a:lnTo>
                      <a:pt x="538" y="384"/>
                    </a:lnTo>
                    <a:lnTo>
                      <a:pt x="484" y="429"/>
                    </a:lnTo>
                    <a:lnTo>
                      <a:pt x="426" y="476"/>
                    </a:lnTo>
                    <a:lnTo>
                      <a:pt x="366" y="519"/>
                    </a:lnTo>
                    <a:lnTo>
                      <a:pt x="305" y="562"/>
                    </a:lnTo>
                    <a:lnTo>
                      <a:pt x="250" y="603"/>
                    </a:lnTo>
                    <a:lnTo>
                      <a:pt x="198" y="646"/>
                    </a:lnTo>
                    <a:lnTo>
                      <a:pt x="153" y="691"/>
                    </a:lnTo>
                    <a:lnTo>
                      <a:pt x="118" y="741"/>
                    </a:lnTo>
                    <a:lnTo>
                      <a:pt x="95" y="792"/>
                    </a:lnTo>
                    <a:lnTo>
                      <a:pt x="86" y="850"/>
                    </a:lnTo>
                    <a:lnTo>
                      <a:pt x="91" y="913"/>
                    </a:lnTo>
                    <a:lnTo>
                      <a:pt x="118" y="982"/>
                    </a:lnTo>
                    <a:lnTo>
                      <a:pt x="164" y="1061"/>
                    </a:lnTo>
                    <a:lnTo>
                      <a:pt x="132" y="1029"/>
                    </a:lnTo>
                    <a:lnTo>
                      <a:pt x="98" y="994"/>
                    </a:lnTo>
                    <a:lnTo>
                      <a:pt x="67" y="962"/>
                    </a:lnTo>
                    <a:lnTo>
                      <a:pt x="37" y="928"/>
                    </a:lnTo>
                    <a:lnTo>
                      <a:pt x="14" y="891"/>
                    </a:lnTo>
                    <a:lnTo>
                      <a:pt x="0" y="850"/>
                    </a:lnTo>
                    <a:lnTo>
                      <a:pt x="3" y="807"/>
                    </a:lnTo>
                    <a:lnTo>
                      <a:pt x="20" y="760"/>
                    </a:lnTo>
                    <a:lnTo>
                      <a:pt x="40" y="720"/>
                    </a:lnTo>
                    <a:lnTo>
                      <a:pt x="63" y="683"/>
                    </a:lnTo>
                    <a:lnTo>
                      <a:pt x="91" y="651"/>
                    </a:lnTo>
                    <a:lnTo>
                      <a:pt x="121" y="620"/>
                    </a:lnTo>
                    <a:lnTo>
                      <a:pt x="153" y="594"/>
                    </a:lnTo>
                    <a:lnTo>
                      <a:pt x="187" y="571"/>
                    </a:lnTo>
                    <a:lnTo>
                      <a:pt x="222" y="545"/>
                    </a:lnTo>
                    <a:lnTo>
                      <a:pt x="256" y="522"/>
                    </a:lnTo>
                    <a:lnTo>
                      <a:pt x="291" y="498"/>
                    </a:lnTo>
                    <a:lnTo>
                      <a:pt x="325" y="476"/>
                    </a:lnTo>
                    <a:lnTo>
                      <a:pt x="357" y="453"/>
                    </a:lnTo>
                    <a:lnTo>
                      <a:pt x="388" y="423"/>
                    </a:lnTo>
                    <a:lnTo>
                      <a:pt x="415" y="395"/>
                    </a:lnTo>
                    <a:lnTo>
                      <a:pt x="441" y="360"/>
                    </a:lnTo>
                    <a:lnTo>
                      <a:pt x="463" y="323"/>
                    </a:lnTo>
                    <a:lnTo>
                      <a:pt x="480" y="283"/>
                    </a:lnTo>
                    <a:lnTo>
                      <a:pt x="523" y="228"/>
                    </a:lnTo>
                    <a:lnTo>
                      <a:pt x="570" y="179"/>
                    </a:lnTo>
                    <a:lnTo>
                      <a:pt x="613" y="135"/>
                    </a:lnTo>
                    <a:lnTo>
                      <a:pt x="656" y="98"/>
                    </a:lnTo>
                    <a:lnTo>
                      <a:pt x="702" y="70"/>
                    </a:lnTo>
                    <a:lnTo>
                      <a:pt x="749" y="44"/>
                    </a:lnTo>
                    <a:lnTo>
                      <a:pt x="792" y="23"/>
                    </a:lnTo>
                    <a:lnTo>
                      <a:pt x="837" y="12"/>
                    </a:lnTo>
                    <a:lnTo>
                      <a:pt x="884" y="3"/>
                    </a:lnTo>
                    <a:lnTo>
                      <a:pt x="930" y="0"/>
                    </a:lnTo>
                    <a:lnTo>
                      <a:pt x="976" y="3"/>
                    </a:lnTo>
                    <a:lnTo>
                      <a:pt x="1024" y="10"/>
                    </a:lnTo>
                    <a:lnTo>
                      <a:pt x="1071" y="21"/>
                    </a:lnTo>
                    <a:lnTo>
                      <a:pt x="1120" y="35"/>
                    </a:lnTo>
                    <a:lnTo>
                      <a:pt x="1166" y="58"/>
                    </a:lnTo>
                    <a:lnTo>
                      <a:pt x="1215" y="81"/>
                    </a:lnTo>
                    <a:close/>
                  </a:path>
                </a:pathLst>
              </a:custGeom>
              <a:solidFill>
                <a:srgbClr val="000000"/>
              </a:solidFill>
              <a:ln w="9525">
                <a:noFill/>
                <a:round/>
                <a:headEnd/>
                <a:tailEnd/>
              </a:ln>
            </p:spPr>
            <p:txBody>
              <a:bodyPr>
                <a:prstTxWarp prst="textNoShape">
                  <a:avLst/>
                </a:prstTxWarp>
              </a:bodyPr>
              <a:lstStyle/>
              <a:p>
                <a:endParaRPr lang="en-US"/>
              </a:p>
            </p:txBody>
          </p:sp>
          <p:sp>
            <p:nvSpPr>
              <p:cNvPr id="67833" name="Freeform 918"/>
              <p:cNvSpPr>
                <a:spLocks noChangeAspect="1"/>
              </p:cNvSpPr>
              <p:nvPr/>
            </p:nvSpPr>
            <p:spPr bwMode="auto">
              <a:xfrm>
                <a:off x="4204" y="2872"/>
                <a:ext cx="38" cy="60"/>
              </a:xfrm>
              <a:custGeom>
                <a:avLst/>
                <a:gdLst>
                  <a:gd name="T0" fmla="*/ 173 w 190"/>
                  <a:gd name="T1" fmla="*/ 172 h 301"/>
                  <a:gd name="T2" fmla="*/ 158 w 190"/>
                  <a:gd name="T3" fmla="*/ 189 h 301"/>
                  <a:gd name="T4" fmla="*/ 149 w 190"/>
                  <a:gd name="T5" fmla="*/ 207 h 301"/>
                  <a:gd name="T6" fmla="*/ 141 w 190"/>
                  <a:gd name="T7" fmla="*/ 227 h 301"/>
                  <a:gd name="T8" fmla="*/ 132 w 190"/>
                  <a:gd name="T9" fmla="*/ 245 h 301"/>
                  <a:gd name="T10" fmla="*/ 121 w 190"/>
                  <a:gd name="T11" fmla="*/ 264 h 301"/>
                  <a:gd name="T12" fmla="*/ 110 w 190"/>
                  <a:gd name="T13" fmla="*/ 279 h 301"/>
                  <a:gd name="T14" fmla="*/ 95 w 190"/>
                  <a:gd name="T15" fmla="*/ 293 h 301"/>
                  <a:gd name="T16" fmla="*/ 72 w 190"/>
                  <a:gd name="T17" fmla="*/ 301 h 301"/>
                  <a:gd name="T18" fmla="*/ 52 w 190"/>
                  <a:gd name="T19" fmla="*/ 301 h 301"/>
                  <a:gd name="T20" fmla="*/ 31 w 190"/>
                  <a:gd name="T21" fmla="*/ 301 h 301"/>
                  <a:gd name="T22" fmla="*/ 14 w 190"/>
                  <a:gd name="T23" fmla="*/ 299 h 301"/>
                  <a:gd name="T24" fmla="*/ 0 w 190"/>
                  <a:gd name="T25" fmla="*/ 288 h 301"/>
                  <a:gd name="T26" fmla="*/ 20 w 190"/>
                  <a:gd name="T27" fmla="*/ 290 h 301"/>
                  <a:gd name="T28" fmla="*/ 37 w 190"/>
                  <a:gd name="T29" fmla="*/ 282 h 301"/>
                  <a:gd name="T30" fmla="*/ 46 w 190"/>
                  <a:gd name="T31" fmla="*/ 264 h 301"/>
                  <a:gd name="T32" fmla="*/ 43 w 190"/>
                  <a:gd name="T33" fmla="*/ 245 h 301"/>
                  <a:gd name="T34" fmla="*/ 46 w 190"/>
                  <a:gd name="T35" fmla="*/ 215 h 301"/>
                  <a:gd name="T36" fmla="*/ 57 w 190"/>
                  <a:gd name="T37" fmla="*/ 192 h 301"/>
                  <a:gd name="T38" fmla="*/ 72 w 190"/>
                  <a:gd name="T39" fmla="*/ 172 h 301"/>
                  <a:gd name="T40" fmla="*/ 91 w 190"/>
                  <a:gd name="T41" fmla="*/ 155 h 301"/>
                  <a:gd name="T42" fmla="*/ 112 w 190"/>
                  <a:gd name="T43" fmla="*/ 138 h 301"/>
                  <a:gd name="T44" fmla="*/ 132 w 190"/>
                  <a:gd name="T45" fmla="*/ 118 h 301"/>
                  <a:gd name="T46" fmla="*/ 153 w 190"/>
                  <a:gd name="T47" fmla="*/ 95 h 301"/>
                  <a:gd name="T48" fmla="*/ 166 w 190"/>
                  <a:gd name="T49" fmla="*/ 69 h 301"/>
                  <a:gd name="T50" fmla="*/ 86 w 190"/>
                  <a:gd name="T51" fmla="*/ 0 h 301"/>
                  <a:gd name="T52" fmla="*/ 121 w 190"/>
                  <a:gd name="T53" fmla="*/ 5 h 301"/>
                  <a:gd name="T54" fmla="*/ 147 w 190"/>
                  <a:gd name="T55" fmla="*/ 17 h 301"/>
                  <a:gd name="T56" fmla="*/ 166 w 190"/>
                  <a:gd name="T57" fmla="*/ 34 h 301"/>
                  <a:gd name="T58" fmla="*/ 181 w 190"/>
                  <a:gd name="T59" fmla="*/ 58 h 301"/>
                  <a:gd name="T60" fmla="*/ 187 w 190"/>
                  <a:gd name="T61" fmla="*/ 83 h 301"/>
                  <a:gd name="T62" fmla="*/ 190 w 190"/>
                  <a:gd name="T63" fmla="*/ 112 h 301"/>
                  <a:gd name="T64" fmla="*/ 184 w 190"/>
                  <a:gd name="T65" fmla="*/ 140 h 301"/>
                  <a:gd name="T66" fmla="*/ 173 w 190"/>
                  <a:gd name="T67" fmla="*/ 172 h 301"/>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90"/>
                  <a:gd name="T103" fmla="*/ 0 h 301"/>
                  <a:gd name="T104" fmla="*/ 190 w 190"/>
                  <a:gd name="T105" fmla="*/ 301 h 301"/>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90" h="301">
                    <a:moveTo>
                      <a:pt x="173" y="172"/>
                    </a:moveTo>
                    <a:lnTo>
                      <a:pt x="158" y="189"/>
                    </a:lnTo>
                    <a:lnTo>
                      <a:pt x="149" y="207"/>
                    </a:lnTo>
                    <a:lnTo>
                      <a:pt x="141" y="227"/>
                    </a:lnTo>
                    <a:lnTo>
                      <a:pt x="132" y="245"/>
                    </a:lnTo>
                    <a:lnTo>
                      <a:pt x="121" y="264"/>
                    </a:lnTo>
                    <a:lnTo>
                      <a:pt x="110" y="279"/>
                    </a:lnTo>
                    <a:lnTo>
                      <a:pt x="95" y="293"/>
                    </a:lnTo>
                    <a:lnTo>
                      <a:pt x="72" y="301"/>
                    </a:lnTo>
                    <a:lnTo>
                      <a:pt x="52" y="301"/>
                    </a:lnTo>
                    <a:lnTo>
                      <a:pt x="31" y="301"/>
                    </a:lnTo>
                    <a:lnTo>
                      <a:pt x="14" y="299"/>
                    </a:lnTo>
                    <a:lnTo>
                      <a:pt x="0" y="288"/>
                    </a:lnTo>
                    <a:lnTo>
                      <a:pt x="20" y="290"/>
                    </a:lnTo>
                    <a:lnTo>
                      <a:pt x="37" y="282"/>
                    </a:lnTo>
                    <a:lnTo>
                      <a:pt x="46" y="264"/>
                    </a:lnTo>
                    <a:lnTo>
                      <a:pt x="43" y="245"/>
                    </a:lnTo>
                    <a:lnTo>
                      <a:pt x="46" y="215"/>
                    </a:lnTo>
                    <a:lnTo>
                      <a:pt x="57" y="192"/>
                    </a:lnTo>
                    <a:lnTo>
                      <a:pt x="72" y="172"/>
                    </a:lnTo>
                    <a:lnTo>
                      <a:pt x="91" y="155"/>
                    </a:lnTo>
                    <a:lnTo>
                      <a:pt x="112" y="138"/>
                    </a:lnTo>
                    <a:lnTo>
                      <a:pt x="132" y="118"/>
                    </a:lnTo>
                    <a:lnTo>
                      <a:pt x="153" y="95"/>
                    </a:lnTo>
                    <a:lnTo>
                      <a:pt x="166" y="69"/>
                    </a:lnTo>
                    <a:lnTo>
                      <a:pt x="86" y="0"/>
                    </a:lnTo>
                    <a:lnTo>
                      <a:pt x="121" y="5"/>
                    </a:lnTo>
                    <a:lnTo>
                      <a:pt x="147" y="17"/>
                    </a:lnTo>
                    <a:lnTo>
                      <a:pt x="166" y="34"/>
                    </a:lnTo>
                    <a:lnTo>
                      <a:pt x="181" y="58"/>
                    </a:lnTo>
                    <a:lnTo>
                      <a:pt x="187" y="83"/>
                    </a:lnTo>
                    <a:lnTo>
                      <a:pt x="190" y="112"/>
                    </a:lnTo>
                    <a:lnTo>
                      <a:pt x="184" y="140"/>
                    </a:lnTo>
                    <a:lnTo>
                      <a:pt x="173" y="172"/>
                    </a:lnTo>
                    <a:close/>
                  </a:path>
                </a:pathLst>
              </a:custGeom>
              <a:solidFill>
                <a:srgbClr val="000000"/>
              </a:solidFill>
              <a:ln w="9525">
                <a:noFill/>
                <a:round/>
                <a:headEnd/>
                <a:tailEnd/>
              </a:ln>
            </p:spPr>
            <p:txBody>
              <a:bodyPr>
                <a:prstTxWarp prst="textNoShape">
                  <a:avLst/>
                </a:prstTxWarp>
              </a:bodyPr>
              <a:lstStyle/>
              <a:p>
                <a:endParaRPr lang="en-US"/>
              </a:p>
            </p:txBody>
          </p:sp>
          <p:sp>
            <p:nvSpPr>
              <p:cNvPr id="67834" name="Freeform 919"/>
              <p:cNvSpPr>
                <a:spLocks noChangeAspect="1"/>
              </p:cNvSpPr>
              <p:nvPr/>
            </p:nvSpPr>
            <p:spPr bwMode="auto">
              <a:xfrm>
                <a:off x="4147" y="2875"/>
                <a:ext cx="51" cy="29"/>
              </a:xfrm>
              <a:custGeom>
                <a:avLst/>
                <a:gdLst>
                  <a:gd name="T0" fmla="*/ 0 w 256"/>
                  <a:gd name="T1" fmla="*/ 88 h 148"/>
                  <a:gd name="T2" fmla="*/ 0 w 256"/>
                  <a:gd name="T3" fmla="*/ 58 h 148"/>
                  <a:gd name="T4" fmla="*/ 34 w 256"/>
                  <a:gd name="T5" fmla="*/ 79 h 148"/>
                  <a:gd name="T6" fmla="*/ 66 w 256"/>
                  <a:gd name="T7" fmla="*/ 88 h 148"/>
                  <a:gd name="T8" fmla="*/ 101 w 256"/>
                  <a:gd name="T9" fmla="*/ 84 h 148"/>
                  <a:gd name="T10" fmla="*/ 133 w 256"/>
                  <a:gd name="T11" fmla="*/ 75 h 148"/>
                  <a:gd name="T12" fmla="*/ 167 w 256"/>
                  <a:gd name="T13" fmla="*/ 58 h 148"/>
                  <a:gd name="T14" fmla="*/ 195 w 256"/>
                  <a:gd name="T15" fmla="*/ 41 h 148"/>
                  <a:gd name="T16" fmla="*/ 227 w 256"/>
                  <a:gd name="T17" fmla="*/ 21 h 148"/>
                  <a:gd name="T18" fmla="*/ 256 w 256"/>
                  <a:gd name="T19" fmla="*/ 0 h 148"/>
                  <a:gd name="T20" fmla="*/ 239 w 256"/>
                  <a:gd name="T21" fmla="*/ 32 h 148"/>
                  <a:gd name="T22" fmla="*/ 204 w 256"/>
                  <a:gd name="T23" fmla="*/ 67 h 148"/>
                  <a:gd name="T24" fmla="*/ 163 w 256"/>
                  <a:gd name="T25" fmla="*/ 101 h 148"/>
                  <a:gd name="T26" fmla="*/ 118 w 256"/>
                  <a:gd name="T27" fmla="*/ 131 h 148"/>
                  <a:gd name="T28" fmla="*/ 71 w 256"/>
                  <a:gd name="T29" fmla="*/ 148 h 148"/>
                  <a:gd name="T30" fmla="*/ 34 w 256"/>
                  <a:gd name="T31" fmla="*/ 148 h 148"/>
                  <a:gd name="T32" fmla="*/ 8 w 256"/>
                  <a:gd name="T33" fmla="*/ 131 h 148"/>
                  <a:gd name="T34" fmla="*/ 0 w 256"/>
                  <a:gd name="T35" fmla="*/ 88 h 14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56"/>
                  <a:gd name="T55" fmla="*/ 0 h 148"/>
                  <a:gd name="T56" fmla="*/ 256 w 256"/>
                  <a:gd name="T57" fmla="*/ 148 h 148"/>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56" h="148">
                    <a:moveTo>
                      <a:pt x="0" y="88"/>
                    </a:moveTo>
                    <a:lnTo>
                      <a:pt x="0" y="58"/>
                    </a:lnTo>
                    <a:lnTo>
                      <a:pt x="34" y="79"/>
                    </a:lnTo>
                    <a:lnTo>
                      <a:pt x="66" y="88"/>
                    </a:lnTo>
                    <a:lnTo>
                      <a:pt x="101" y="84"/>
                    </a:lnTo>
                    <a:lnTo>
                      <a:pt x="133" y="75"/>
                    </a:lnTo>
                    <a:lnTo>
                      <a:pt x="167" y="58"/>
                    </a:lnTo>
                    <a:lnTo>
                      <a:pt x="195" y="41"/>
                    </a:lnTo>
                    <a:lnTo>
                      <a:pt x="227" y="21"/>
                    </a:lnTo>
                    <a:lnTo>
                      <a:pt x="256" y="0"/>
                    </a:lnTo>
                    <a:lnTo>
                      <a:pt x="239" y="32"/>
                    </a:lnTo>
                    <a:lnTo>
                      <a:pt x="204" y="67"/>
                    </a:lnTo>
                    <a:lnTo>
                      <a:pt x="163" y="101"/>
                    </a:lnTo>
                    <a:lnTo>
                      <a:pt x="118" y="131"/>
                    </a:lnTo>
                    <a:lnTo>
                      <a:pt x="71" y="148"/>
                    </a:lnTo>
                    <a:lnTo>
                      <a:pt x="34" y="148"/>
                    </a:lnTo>
                    <a:lnTo>
                      <a:pt x="8" y="131"/>
                    </a:lnTo>
                    <a:lnTo>
                      <a:pt x="0" y="88"/>
                    </a:lnTo>
                    <a:close/>
                  </a:path>
                </a:pathLst>
              </a:custGeom>
              <a:solidFill>
                <a:srgbClr val="000000"/>
              </a:solidFill>
              <a:ln w="9525">
                <a:noFill/>
                <a:round/>
                <a:headEnd/>
                <a:tailEnd/>
              </a:ln>
            </p:spPr>
            <p:txBody>
              <a:bodyPr>
                <a:prstTxWarp prst="textNoShape">
                  <a:avLst/>
                </a:prstTxWarp>
              </a:bodyPr>
              <a:lstStyle/>
              <a:p>
                <a:endParaRPr lang="en-US"/>
              </a:p>
            </p:txBody>
          </p:sp>
          <p:sp>
            <p:nvSpPr>
              <p:cNvPr id="67835" name="Freeform 920"/>
              <p:cNvSpPr>
                <a:spLocks noChangeAspect="1"/>
              </p:cNvSpPr>
              <p:nvPr/>
            </p:nvSpPr>
            <p:spPr bwMode="auto">
              <a:xfrm>
                <a:off x="4101" y="2919"/>
                <a:ext cx="458" cy="152"/>
              </a:xfrm>
              <a:custGeom>
                <a:avLst/>
                <a:gdLst>
                  <a:gd name="T0" fmla="*/ 2283 w 2289"/>
                  <a:gd name="T1" fmla="*/ 127 h 757"/>
                  <a:gd name="T2" fmla="*/ 2248 w 2289"/>
                  <a:gd name="T3" fmla="*/ 106 h 757"/>
                  <a:gd name="T4" fmla="*/ 2188 w 2289"/>
                  <a:gd name="T5" fmla="*/ 74 h 757"/>
                  <a:gd name="T6" fmla="*/ 2113 w 2289"/>
                  <a:gd name="T7" fmla="*/ 52 h 757"/>
                  <a:gd name="T8" fmla="*/ 1969 w 2289"/>
                  <a:gd name="T9" fmla="*/ 60 h 757"/>
                  <a:gd name="T10" fmla="*/ 1767 w 2289"/>
                  <a:gd name="T11" fmla="*/ 95 h 757"/>
                  <a:gd name="T12" fmla="*/ 1574 w 2289"/>
                  <a:gd name="T13" fmla="*/ 153 h 757"/>
                  <a:gd name="T14" fmla="*/ 1390 w 2289"/>
                  <a:gd name="T15" fmla="*/ 224 h 757"/>
                  <a:gd name="T16" fmla="*/ 1206 w 2289"/>
                  <a:gd name="T17" fmla="*/ 308 h 757"/>
                  <a:gd name="T18" fmla="*/ 1027 w 2289"/>
                  <a:gd name="T19" fmla="*/ 391 h 757"/>
                  <a:gd name="T20" fmla="*/ 843 w 2289"/>
                  <a:gd name="T21" fmla="*/ 472 h 757"/>
                  <a:gd name="T22" fmla="*/ 656 w 2289"/>
                  <a:gd name="T23" fmla="*/ 542 h 757"/>
                  <a:gd name="T24" fmla="*/ 526 w 2289"/>
                  <a:gd name="T25" fmla="*/ 585 h 757"/>
                  <a:gd name="T26" fmla="*/ 457 w 2289"/>
                  <a:gd name="T27" fmla="*/ 616 h 757"/>
                  <a:gd name="T28" fmla="*/ 391 w 2289"/>
                  <a:gd name="T29" fmla="*/ 645 h 757"/>
                  <a:gd name="T30" fmla="*/ 322 w 2289"/>
                  <a:gd name="T31" fmla="*/ 671 h 757"/>
                  <a:gd name="T32" fmla="*/ 253 w 2289"/>
                  <a:gd name="T33" fmla="*/ 697 h 757"/>
                  <a:gd name="T34" fmla="*/ 184 w 2289"/>
                  <a:gd name="T35" fmla="*/ 716 h 757"/>
                  <a:gd name="T36" fmla="*/ 112 w 2289"/>
                  <a:gd name="T37" fmla="*/ 737 h 757"/>
                  <a:gd name="T38" fmla="*/ 37 w 2289"/>
                  <a:gd name="T39" fmla="*/ 751 h 757"/>
                  <a:gd name="T40" fmla="*/ 94 w 2289"/>
                  <a:gd name="T41" fmla="*/ 711 h 757"/>
                  <a:gd name="T42" fmla="*/ 294 w 2289"/>
                  <a:gd name="T43" fmla="*/ 619 h 757"/>
                  <a:gd name="T44" fmla="*/ 503 w 2289"/>
                  <a:gd name="T45" fmla="*/ 527 h 757"/>
                  <a:gd name="T46" fmla="*/ 719 w 2289"/>
                  <a:gd name="T47" fmla="*/ 441 h 757"/>
                  <a:gd name="T48" fmla="*/ 939 w 2289"/>
                  <a:gd name="T49" fmla="*/ 351 h 757"/>
                  <a:gd name="T50" fmla="*/ 1160 w 2289"/>
                  <a:gd name="T51" fmla="*/ 267 h 757"/>
                  <a:gd name="T52" fmla="*/ 1384 w 2289"/>
                  <a:gd name="T53" fmla="*/ 181 h 757"/>
                  <a:gd name="T54" fmla="*/ 1603 w 2289"/>
                  <a:gd name="T55" fmla="*/ 95 h 757"/>
                  <a:gd name="T56" fmla="*/ 1756 w 2289"/>
                  <a:gd name="T57" fmla="*/ 37 h 757"/>
                  <a:gd name="T58" fmla="*/ 1839 w 2289"/>
                  <a:gd name="T59" fmla="*/ 14 h 757"/>
                  <a:gd name="T60" fmla="*/ 1920 w 2289"/>
                  <a:gd name="T61" fmla="*/ 3 h 757"/>
                  <a:gd name="T62" fmla="*/ 1997 w 2289"/>
                  <a:gd name="T63" fmla="*/ 0 h 757"/>
                  <a:gd name="T64" fmla="*/ 2070 w 2289"/>
                  <a:gd name="T65" fmla="*/ 11 h 757"/>
                  <a:gd name="T66" fmla="*/ 2136 w 2289"/>
                  <a:gd name="T67" fmla="*/ 31 h 757"/>
                  <a:gd name="T68" fmla="*/ 2201 w 2289"/>
                  <a:gd name="T69" fmla="*/ 60 h 757"/>
                  <a:gd name="T70" fmla="*/ 2259 w 2289"/>
                  <a:gd name="T71" fmla="*/ 100 h 75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289"/>
                  <a:gd name="T109" fmla="*/ 0 h 757"/>
                  <a:gd name="T110" fmla="*/ 2289 w 2289"/>
                  <a:gd name="T111" fmla="*/ 757 h 75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289" h="757">
                    <a:moveTo>
                      <a:pt x="2289" y="123"/>
                    </a:moveTo>
                    <a:lnTo>
                      <a:pt x="2283" y="127"/>
                    </a:lnTo>
                    <a:lnTo>
                      <a:pt x="2268" y="118"/>
                    </a:lnTo>
                    <a:lnTo>
                      <a:pt x="2248" y="106"/>
                    </a:lnTo>
                    <a:lnTo>
                      <a:pt x="2219" y="91"/>
                    </a:lnTo>
                    <a:lnTo>
                      <a:pt x="2188" y="74"/>
                    </a:lnTo>
                    <a:lnTo>
                      <a:pt x="2150" y="60"/>
                    </a:lnTo>
                    <a:lnTo>
                      <a:pt x="2113" y="52"/>
                    </a:lnTo>
                    <a:lnTo>
                      <a:pt x="2072" y="52"/>
                    </a:lnTo>
                    <a:lnTo>
                      <a:pt x="1969" y="60"/>
                    </a:lnTo>
                    <a:lnTo>
                      <a:pt x="1865" y="74"/>
                    </a:lnTo>
                    <a:lnTo>
                      <a:pt x="1767" y="95"/>
                    </a:lnTo>
                    <a:lnTo>
                      <a:pt x="1670" y="121"/>
                    </a:lnTo>
                    <a:lnTo>
                      <a:pt x="1574" y="153"/>
                    </a:lnTo>
                    <a:lnTo>
                      <a:pt x="1483" y="187"/>
                    </a:lnTo>
                    <a:lnTo>
                      <a:pt x="1390" y="224"/>
                    </a:lnTo>
                    <a:lnTo>
                      <a:pt x="1298" y="265"/>
                    </a:lnTo>
                    <a:lnTo>
                      <a:pt x="1206" y="308"/>
                    </a:lnTo>
                    <a:lnTo>
                      <a:pt x="1116" y="348"/>
                    </a:lnTo>
                    <a:lnTo>
                      <a:pt x="1027" y="391"/>
                    </a:lnTo>
                    <a:lnTo>
                      <a:pt x="935" y="432"/>
                    </a:lnTo>
                    <a:lnTo>
                      <a:pt x="843" y="472"/>
                    </a:lnTo>
                    <a:lnTo>
                      <a:pt x="748" y="506"/>
                    </a:lnTo>
                    <a:lnTo>
                      <a:pt x="656" y="542"/>
                    </a:lnTo>
                    <a:lnTo>
                      <a:pt x="558" y="570"/>
                    </a:lnTo>
                    <a:lnTo>
                      <a:pt x="526" y="585"/>
                    </a:lnTo>
                    <a:lnTo>
                      <a:pt x="492" y="602"/>
                    </a:lnTo>
                    <a:lnTo>
                      <a:pt x="457" y="616"/>
                    </a:lnTo>
                    <a:lnTo>
                      <a:pt x="425" y="630"/>
                    </a:lnTo>
                    <a:lnTo>
                      <a:pt x="391" y="645"/>
                    </a:lnTo>
                    <a:lnTo>
                      <a:pt x="356" y="659"/>
                    </a:lnTo>
                    <a:lnTo>
                      <a:pt x="322" y="671"/>
                    </a:lnTo>
                    <a:lnTo>
                      <a:pt x="288" y="686"/>
                    </a:lnTo>
                    <a:lnTo>
                      <a:pt x="253" y="697"/>
                    </a:lnTo>
                    <a:lnTo>
                      <a:pt x="219" y="708"/>
                    </a:lnTo>
                    <a:lnTo>
                      <a:pt x="184" y="716"/>
                    </a:lnTo>
                    <a:lnTo>
                      <a:pt x="146" y="729"/>
                    </a:lnTo>
                    <a:lnTo>
                      <a:pt x="112" y="737"/>
                    </a:lnTo>
                    <a:lnTo>
                      <a:pt x="75" y="746"/>
                    </a:lnTo>
                    <a:lnTo>
                      <a:pt x="37" y="751"/>
                    </a:lnTo>
                    <a:lnTo>
                      <a:pt x="0" y="757"/>
                    </a:lnTo>
                    <a:lnTo>
                      <a:pt x="94" y="711"/>
                    </a:lnTo>
                    <a:lnTo>
                      <a:pt x="193" y="662"/>
                    </a:lnTo>
                    <a:lnTo>
                      <a:pt x="294" y="619"/>
                    </a:lnTo>
                    <a:lnTo>
                      <a:pt x="397" y="572"/>
                    </a:lnTo>
                    <a:lnTo>
                      <a:pt x="503" y="527"/>
                    </a:lnTo>
                    <a:lnTo>
                      <a:pt x="610" y="484"/>
                    </a:lnTo>
                    <a:lnTo>
                      <a:pt x="719" y="441"/>
                    </a:lnTo>
                    <a:lnTo>
                      <a:pt x="829" y="394"/>
                    </a:lnTo>
                    <a:lnTo>
                      <a:pt x="939" y="351"/>
                    </a:lnTo>
                    <a:lnTo>
                      <a:pt x="1051" y="308"/>
                    </a:lnTo>
                    <a:lnTo>
                      <a:pt x="1160" y="267"/>
                    </a:lnTo>
                    <a:lnTo>
                      <a:pt x="1272" y="224"/>
                    </a:lnTo>
                    <a:lnTo>
                      <a:pt x="1384" y="181"/>
                    </a:lnTo>
                    <a:lnTo>
                      <a:pt x="1494" y="138"/>
                    </a:lnTo>
                    <a:lnTo>
                      <a:pt x="1603" y="95"/>
                    </a:lnTo>
                    <a:lnTo>
                      <a:pt x="1713" y="52"/>
                    </a:lnTo>
                    <a:lnTo>
                      <a:pt x="1756" y="37"/>
                    </a:lnTo>
                    <a:lnTo>
                      <a:pt x="1799" y="22"/>
                    </a:lnTo>
                    <a:lnTo>
                      <a:pt x="1839" y="14"/>
                    </a:lnTo>
                    <a:lnTo>
                      <a:pt x="1879" y="5"/>
                    </a:lnTo>
                    <a:lnTo>
                      <a:pt x="1920" y="3"/>
                    </a:lnTo>
                    <a:lnTo>
                      <a:pt x="1958" y="0"/>
                    </a:lnTo>
                    <a:lnTo>
                      <a:pt x="1997" y="0"/>
                    </a:lnTo>
                    <a:lnTo>
                      <a:pt x="2032" y="5"/>
                    </a:lnTo>
                    <a:lnTo>
                      <a:pt x="2070" y="11"/>
                    </a:lnTo>
                    <a:lnTo>
                      <a:pt x="2104" y="20"/>
                    </a:lnTo>
                    <a:lnTo>
                      <a:pt x="2136" y="31"/>
                    </a:lnTo>
                    <a:lnTo>
                      <a:pt x="2171" y="43"/>
                    </a:lnTo>
                    <a:lnTo>
                      <a:pt x="2201" y="60"/>
                    </a:lnTo>
                    <a:lnTo>
                      <a:pt x="2231" y="78"/>
                    </a:lnTo>
                    <a:lnTo>
                      <a:pt x="2259" y="100"/>
                    </a:lnTo>
                    <a:lnTo>
                      <a:pt x="2289" y="123"/>
                    </a:lnTo>
                    <a:close/>
                  </a:path>
                </a:pathLst>
              </a:custGeom>
              <a:solidFill>
                <a:srgbClr val="000000"/>
              </a:solidFill>
              <a:ln w="9525">
                <a:noFill/>
                <a:round/>
                <a:headEnd/>
                <a:tailEnd/>
              </a:ln>
            </p:spPr>
            <p:txBody>
              <a:bodyPr>
                <a:prstTxWarp prst="textNoShape">
                  <a:avLst/>
                </a:prstTxWarp>
              </a:bodyPr>
              <a:lstStyle/>
              <a:p>
                <a:endParaRPr lang="en-US"/>
              </a:p>
            </p:txBody>
          </p:sp>
          <p:sp>
            <p:nvSpPr>
              <p:cNvPr id="67836" name="Freeform 921"/>
              <p:cNvSpPr>
                <a:spLocks noChangeAspect="1"/>
              </p:cNvSpPr>
              <p:nvPr/>
            </p:nvSpPr>
            <p:spPr bwMode="auto">
              <a:xfrm>
                <a:off x="4558" y="2928"/>
                <a:ext cx="49" cy="43"/>
              </a:xfrm>
              <a:custGeom>
                <a:avLst/>
                <a:gdLst>
                  <a:gd name="T0" fmla="*/ 148 w 245"/>
                  <a:gd name="T1" fmla="*/ 213 h 213"/>
                  <a:gd name="T2" fmla="*/ 135 w 245"/>
                  <a:gd name="T3" fmla="*/ 207 h 213"/>
                  <a:gd name="T4" fmla="*/ 129 w 245"/>
                  <a:gd name="T5" fmla="*/ 198 h 213"/>
                  <a:gd name="T6" fmla="*/ 124 w 245"/>
                  <a:gd name="T7" fmla="*/ 181 h 213"/>
                  <a:gd name="T8" fmla="*/ 121 w 245"/>
                  <a:gd name="T9" fmla="*/ 164 h 213"/>
                  <a:gd name="T10" fmla="*/ 110 w 245"/>
                  <a:gd name="T11" fmla="*/ 149 h 213"/>
                  <a:gd name="T12" fmla="*/ 90 w 245"/>
                  <a:gd name="T13" fmla="*/ 132 h 213"/>
                  <a:gd name="T14" fmla="*/ 52 w 245"/>
                  <a:gd name="T15" fmla="*/ 123 h 213"/>
                  <a:gd name="T16" fmla="*/ 0 w 245"/>
                  <a:gd name="T17" fmla="*/ 118 h 213"/>
                  <a:gd name="T18" fmla="*/ 60 w 245"/>
                  <a:gd name="T19" fmla="*/ 95 h 213"/>
                  <a:gd name="T20" fmla="*/ 245 w 245"/>
                  <a:gd name="T21" fmla="*/ 0 h 213"/>
                  <a:gd name="T22" fmla="*/ 239 w 245"/>
                  <a:gd name="T23" fmla="*/ 28 h 213"/>
                  <a:gd name="T24" fmla="*/ 234 w 245"/>
                  <a:gd name="T25" fmla="*/ 57 h 213"/>
                  <a:gd name="T26" fmla="*/ 225 w 245"/>
                  <a:gd name="T27" fmla="*/ 86 h 213"/>
                  <a:gd name="T28" fmla="*/ 213 w 245"/>
                  <a:gd name="T29" fmla="*/ 112 h 213"/>
                  <a:gd name="T30" fmla="*/ 199 w 245"/>
                  <a:gd name="T31" fmla="*/ 141 h 213"/>
                  <a:gd name="T32" fmla="*/ 185 w 245"/>
                  <a:gd name="T33" fmla="*/ 166 h 213"/>
                  <a:gd name="T34" fmla="*/ 167 w 245"/>
                  <a:gd name="T35" fmla="*/ 190 h 213"/>
                  <a:gd name="T36" fmla="*/ 148 w 245"/>
                  <a:gd name="T37" fmla="*/ 213 h 21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45"/>
                  <a:gd name="T58" fmla="*/ 0 h 213"/>
                  <a:gd name="T59" fmla="*/ 245 w 245"/>
                  <a:gd name="T60" fmla="*/ 213 h 21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45" h="213">
                    <a:moveTo>
                      <a:pt x="148" y="213"/>
                    </a:moveTo>
                    <a:lnTo>
                      <a:pt x="135" y="207"/>
                    </a:lnTo>
                    <a:lnTo>
                      <a:pt x="129" y="198"/>
                    </a:lnTo>
                    <a:lnTo>
                      <a:pt x="124" y="181"/>
                    </a:lnTo>
                    <a:lnTo>
                      <a:pt x="121" y="164"/>
                    </a:lnTo>
                    <a:lnTo>
                      <a:pt x="110" y="149"/>
                    </a:lnTo>
                    <a:lnTo>
                      <a:pt x="90" y="132"/>
                    </a:lnTo>
                    <a:lnTo>
                      <a:pt x="52" y="123"/>
                    </a:lnTo>
                    <a:lnTo>
                      <a:pt x="0" y="118"/>
                    </a:lnTo>
                    <a:lnTo>
                      <a:pt x="60" y="95"/>
                    </a:lnTo>
                    <a:lnTo>
                      <a:pt x="245" y="0"/>
                    </a:lnTo>
                    <a:lnTo>
                      <a:pt x="239" y="28"/>
                    </a:lnTo>
                    <a:lnTo>
                      <a:pt x="234" y="57"/>
                    </a:lnTo>
                    <a:lnTo>
                      <a:pt x="225" y="86"/>
                    </a:lnTo>
                    <a:lnTo>
                      <a:pt x="213" y="112"/>
                    </a:lnTo>
                    <a:lnTo>
                      <a:pt x="199" y="141"/>
                    </a:lnTo>
                    <a:lnTo>
                      <a:pt x="185" y="166"/>
                    </a:lnTo>
                    <a:lnTo>
                      <a:pt x="167" y="190"/>
                    </a:lnTo>
                    <a:lnTo>
                      <a:pt x="148" y="213"/>
                    </a:lnTo>
                    <a:close/>
                  </a:path>
                </a:pathLst>
              </a:custGeom>
              <a:solidFill>
                <a:srgbClr val="000000"/>
              </a:solidFill>
              <a:ln w="9525">
                <a:noFill/>
                <a:round/>
                <a:headEnd/>
                <a:tailEnd/>
              </a:ln>
            </p:spPr>
            <p:txBody>
              <a:bodyPr>
                <a:prstTxWarp prst="textNoShape">
                  <a:avLst/>
                </a:prstTxWarp>
              </a:bodyPr>
              <a:lstStyle/>
              <a:p>
                <a:endParaRPr lang="en-US"/>
              </a:p>
            </p:txBody>
          </p:sp>
          <p:sp>
            <p:nvSpPr>
              <p:cNvPr id="67837" name="Freeform 922"/>
              <p:cNvSpPr>
                <a:spLocks noChangeAspect="1"/>
              </p:cNvSpPr>
              <p:nvPr/>
            </p:nvSpPr>
            <p:spPr bwMode="auto">
              <a:xfrm>
                <a:off x="3792" y="2901"/>
                <a:ext cx="110" cy="97"/>
              </a:xfrm>
              <a:custGeom>
                <a:avLst/>
                <a:gdLst>
                  <a:gd name="T0" fmla="*/ 536 w 550"/>
                  <a:gd name="T1" fmla="*/ 273 h 483"/>
                  <a:gd name="T2" fmla="*/ 550 w 550"/>
                  <a:gd name="T3" fmla="*/ 327 h 483"/>
                  <a:gd name="T4" fmla="*/ 544 w 550"/>
                  <a:gd name="T5" fmla="*/ 380 h 483"/>
                  <a:gd name="T6" fmla="*/ 531 w 550"/>
                  <a:gd name="T7" fmla="*/ 432 h 483"/>
                  <a:gd name="T8" fmla="*/ 507 w 550"/>
                  <a:gd name="T9" fmla="*/ 477 h 483"/>
                  <a:gd name="T10" fmla="*/ 469 w 550"/>
                  <a:gd name="T11" fmla="*/ 480 h 483"/>
                  <a:gd name="T12" fmla="*/ 432 w 550"/>
                  <a:gd name="T13" fmla="*/ 483 h 483"/>
                  <a:gd name="T14" fmla="*/ 398 w 550"/>
                  <a:gd name="T15" fmla="*/ 480 h 483"/>
                  <a:gd name="T16" fmla="*/ 363 w 550"/>
                  <a:gd name="T17" fmla="*/ 475 h 483"/>
                  <a:gd name="T18" fmla="*/ 331 w 550"/>
                  <a:gd name="T19" fmla="*/ 466 h 483"/>
                  <a:gd name="T20" fmla="*/ 297 w 550"/>
                  <a:gd name="T21" fmla="*/ 454 h 483"/>
                  <a:gd name="T22" fmla="*/ 265 w 550"/>
                  <a:gd name="T23" fmla="*/ 443 h 483"/>
                  <a:gd name="T24" fmla="*/ 236 w 550"/>
                  <a:gd name="T25" fmla="*/ 432 h 483"/>
                  <a:gd name="T26" fmla="*/ 205 w 550"/>
                  <a:gd name="T27" fmla="*/ 417 h 483"/>
                  <a:gd name="T28" fmla="*/ 176 w 550"/>
                  <a:gd name="T29" fmla="*/ 402 h 483"/>
                  <a:gd name="T30" fmla="*/ 144 w 550"/>
                  <a:gd name="T31" fmla="*/ 385 h 483"/>
                  <a:gd name="T32" fmla="*/ 116 w 550"/>
                  <a:gd name="T33" fmla="*/ 371 h 483"/>
                  <a:gd name="T34" fmla="*/ 86 w 550"/>
                  <a:gd name="T35" fmla="*/ 357 h 483"/>
                  <a:gd name="T36" fmla="*/ 58 w 550"/>
                  <a:gd name="T37" fmla="*/ 342 h 483"/>
                  <a:gd name="T38" fmla="*/ 30 w 550"/>
                  <a:gd name="T39" fmla="*/ 331 h 483"/>
                  <a:gd name="T40" fmla="*/ 0 w 550"/>
                  <a:gd name="T41" fmla="*/ 319 h 483"/>
                  <a:gd name="T42" fmla="*/ 35 w 550"/>
                  <a:gd name="T43" fmla="*/ 314 h 483"/>
                  <a:gd name="T44" fmla="*/ 69 w 550"/>
                  <a:gd name="T45" fmla="*/ 316 h 483"/>
                  <a:gd name="T46" fmla="*/ 104 w 550"/>
                  <a:gd name="T47" fmla="*/ 322 h 483"/>
                  <a:gd name="T48" fmla="*/ 136 w 550"/>
                  <a:gd name="T49" fmla="*/ 331 h 483"/>
                  <a:gd name="T50" fmla="*/ 168 w 550"/>
                  <a:gd name="T51" fmla="*/ 342 h 483"/>
                  <a:gd name="T52" fmla="*/ 196 w 550"/>
                  <a:gd name="T53" fmla="*/ 357 h 483"/>
                  <a:gd name="T54" fmla="*/ 228 w 550"/>
                  <a:gd name="T55" fmla="*/ 371 h 483"/>
                  <a:gd name="T56" fmla="*/ 256 w 550"/>
                  <a:gd name="T57" fmla="*/ 385 h 483"/>
                  <a:gd name="T58" fmla="*/ 286 w 550"/>
                  <a:gd name="T59" fmla="*/ 400 h 483"/>
                  <a:gd name="T60" fmla="*/ 317 w 550"/>
                  <a:gd name="T61" fmla="*/ 411 h 483"/>
                  <a:gd name="T62" fmla="*/ 346 w 550"/>
                  <a:gd name="T63" fmla="*/ 423 h 483"/>
                  <a:gd name="T64" fmla="*/ 378 w 550"/>
                  <a:gd name="T65" fmla="*/ 428 h 483"/>
                  <a:gd name="T66" fmla="*/ 406 w 550"/>
                  <a:gd name="T67" fmla="*/ 432 h 483"/>
                  <a:gd name="T68" fmla="*/ 441 w 550"/>
                  <a:gd name="T69" fmla="*/ 428 h 483"/>
                  <a:gd name="T70" fmla="*/ 473 w 550"/>
                  <a:gd name="T71" fmla="*/ 420 h 483"/>
                  <a:gd name="T72" fmla="*/ 507 w 550"/>
                  <a:gd name="T73" fmla="*/ 406 h 483"/>
                  <a:gd name="T74" fmla="*/ 490 w 550"/>
                  <a:gd name="T75" fmla="*/ 346 h 483"/>
                  <a:gd name="T76" fmla="*/ 469 w 550"/>
                  <a:gd name="T77" fmla="*/ 288 h 483"/>
                  <a:gd name="T78" fmla="*/ 441 w 550"/>
                  <a:gd name="T79" fmla="*/ 230 h 483"/>
                  <a:gd name="T80" fmla="*/ 409 w 550"/>
                  <a:gd name="T81" fmla="*/ 175 h 483"/>
                  <a:gd name="T82" fmla="*/ 368 w 550"/>
                  <a:gd name="T83" fmla="*/ 123 h 483"/>
                  <a:gd name="T84" fmla="*/ 325 w 550"/>
                  <a:gd name="T85" fmla="*/ 77 h 483"/>
                  <a:gd name="T86" fmla="*/ 274 w 550"/>
                  <a:gd name="T87" fmla="*/ 34 h 483"/>
                  <a:gd name="T88" fmla="*/ 219 w 550"/>
                  <a:gd name="T89" fmla="*/ 0 h 483"/>
                  <a:gd name="T90" fmla="*/ 274 w 550"/>
                  <a:gd name="T91" fmla="*/ 5 h 483"/>
                  <a:gd name="T92" fmla="*/ 323 w 550"/>
                  <a:gd name="T93" fmla="*/ 26 h 483"/>
                  <a:gd name="T94" fmla="*/ 366 w 550"/>
                  <a:gd name="T95" fmla="*/ 58 h 483"/>
                  <a:gd name="T96" fmla="*/ 404 w 550"/>
                  <a:gd name="T97" fmla="*/ 97 h 483"/>
                  <a:gd name="T98" fmla="*/ 438 w 550"/>
                  <a:gd name="T99" fmla="*/ 140 h 483"/>
                  <a:gd name="T100" fmla="*/ 469 w 550"/>
                  <a:gd name="T101" fmla="*/ 187 h 483"/>
                  <a:gd name="T102" fmla="*/ 504 w 550"/>
                  <a:gd name="T103" fmla="*/ 232 h 483"/>
                  <a:gd name="T104" fmla="*/ 536 w 550"/>
                  <a:gd name="T105" fmla="*/ 273 h 483"/>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550"/>
                  <a:gd name="T160" fmla="*/ 0 h 483"/>
                  <a:gd name="T161" fmla="*/ 550 w 550"/>
                  <a:gd name="T162" fmla="*/ 483 h 483"/>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550" h="483">
                    <a:moveTo>
                      <a:pt x="536" y="273"/>
                    </a:moveTo>
                    <a:lnTo>
                      <a:pt x="550" y="327"/>
                    </a:lnTo>
                    <a:lnTo>
                      <a:pt x="544" y="380"/>
                    </a:lnTo>
                    <a:lnTo>
                      <a:pt x="531" y="432"/>
                    </a:lnTo>
                    <a:lnTo>
                      <a:pt x="507" y="477"/>
                    </a:lnTo>
                    <a:lnTo>
                      <a:pt x="469" y="480"/>
                    </a:lnTo>
                    <a:lnTo>
                      <a:pt x="432" y="483"/>
                    </a:lnTo>
                    <a:lnTo>
                      <a:pt x="398" y="480"/>
                    </a:lnTo>
                    <a:lnTo>
                      <a:pt x="363" y="475"/>
                    </a:lnTo>
                    <a:lnTo>
                      <a:pt x="331" y="466"/>
                    </a:lnTo>
                    <a:lnTo>
                      <a:pt x="297" y="454"/>
                    </a:lnTo>
                    <a:lnTo>
                      <a:pt x="265" y="443"/>
                    </a:lnTo>
                    <a:lnTo>
                      <a:pt x="236" y="432"/>
                    </a:lnTo>
                    <a:lnTo>
                      <a:pt x="205" y="417"/>
                    </a:lnTo>
                    <a:lnTo>
                      <a:pt x="176" y="402"/>
                    </a:lnTo>
                    <a:lnTo>
                      <a:pt x="144" y="385"/>
                    </a:lnTo>
                    <a:lnTo>
                      <a:pt x="116" y="371"/>
                    </a:lnTo>
                    <a:lnTo>
                      <a:pt x="86" y="357"/>
                    </a:lnTo>
                    <a:lnTo>
                      <a:pt x="58" y="342"/>
                    </a:lnTo>
                    <a:lnTo>
                      <a:pt x="30" y="331"/>
                    </a:lnTo>
                    <a:lnTo>
                      <a:pt x="0" y="319"/>
                    </a:lnTo>
                    <a:lnTo>
                      <a:pt x="35" y="314"/>
                    </a:lnTo>
                    <a:lnTo>
                      <a:pt x="69" y="316"/>
                    </a:lnTo>
                    <a:lnTo>
                      <a:pt x="104" y="322"/>
                    </a:lnTo>
                    <a:lnTo>
                      <a:pt x="136" y="331"/>
                    </a:lnTo>
                    <a:lnTo>
                      <a:pt x="168" y="342"/>
                    </a:lnTo>
                    <a:lnTo>
                      <a:pt x="196" y="357"/>
                    </a:lnTo>
                    <a:lnTo>
                      <a:pt x="228" y="371"/>
                    </a:lnTo>
                    <a:lnTo>
                      <a:pt x="256" y="385"/>
                    </a:lnTo>
                    <a:lnTo>
                      <a:pt x="286" y="400"/>
                    </a:lnTo>
                    <a:lnTo>
                      <a:pt x="317" y="411"/>
                    </a:lnTo>
                    <a:lnTo>
                      <a:pt x="346" y="423"/>
                    </a:lnTo>
                    <a:lnTo>
                      <a:pt x="378" y="428"/>
                    </a:lnTo>
                    <a:lnTo>
                      <a:pt x="406" y="432"/>
                    </a:lnTo>
                    <a:lnTo>
                      <a:pt x="441" y="428"/>
                    </a:lnTo>
                    <a:lnTo>
                      <a:pt x="473" y="420"/>
                    </a:lnTo>
                    <a:lnTo>
                      <a:pt x="507" y="406"/>
                    </a:lnTo>
                    <a:lnTo>
                      <a:pt x="490" y="346"/>
                    </a:lnTo>
                    <a:lnTo>
                      <a:pt x="469" y="288"/>
                    </a:lnTo>
                    <a:lnTo>
                      <a:pt x="441" y="230"/>
                    </a:lnTo>
                    <a:lnTo>
                      <a:pt x="409" y="175"/>
                    </a:lnTo>
                    <a:lnTo>
                      <a:pt x="368" y="123"/>
                    </a:lnTo>
                    <a:lnTo>
                      <a:pt x="325" y="77"/>
                    </a:lnTo>
                    <a:lnTo>
                      <a:pt x="274" y="34"/>
                    </a:lnTo>
                    <a:lnTo>
                      <a:pt x="219" y="0"/>
                    </a:lnTo>
                    <a:lnTo>
                      <a:pt x="274" y="5"/>
                    </a:lnTo>
                    <a:lnTo>
                      <a:pt x="323" y="26"/>
                    </a:lnTo>
                    <a:lnTo>
                      <a:pt x="366" y="58"/>
                    </a:lnTo>
                    <a:lnTo>
                      <a:pt x="404" y="97"/>
                    </a:lnTo>
                    <a:lnTo>
                      <a:pt x="438" y="140"/>
                    </a:lnTo>
                    <a:lnTo>
                      <a:pt x="469" y="187"/>
                    </a:lnTo>
                    <a:lnTo>
                      <a:pt x="504" y="232"/>
                    </a:lnTo>
                    <a:lnTo>
                      <a:pt x="536" y="273"/>
                    </a:lnTo>
                    <a:close/>
                  </a:path>
                </a:pathLst>
              </a:custGeom>
              <a:solidFill>
                <a:srgbClr val="000000"/>
              </a:solidFill>
              <a:ln w="9525">
                <a:noFill/>
                <a:round/>
                <a:headEnd/>
                <a:tailEnd/>
              </a:ln>
            </p:spPr>
            <p:txBody>
              <a:bodyPr>
                <a:prstTxWarp prst="textNoShape">
                  <a:avLst/>
                </a:prstTxWarp>
              </a:bodyPr>
              <a:lstStyle/>
              <a:p>
                <a:endParaRPr lang="en-US"/>
              </a:p>
            </p:txBody>
          </p:sp>
          <p:sp>
            <p:nvSpPr>
              <p:cNvPr id="67838" name="Freeform 923"/>
              <p:cNvSpPr>
                <a:spLocks noChangeAspect="1"/>
              </p:cNvSpPr>
              <p:nvPr/>
            </p:nvSpPr>
            <p:spPr bwMode="auto">
              <a:xfrm>
                <a:off x="4493" y="2961"/>
                <a:ext cx="34" cy="64"/>
              </a:xfrm>
              <a:custGeom>
                <a:avLst/>
                <a:gdLst>
                  <a:gd name="T0" fmla="*/ 99 w 172"/>
                  <a:gd name="T1" fmla="*/ 275 h 318"/>
                  <a:gd name="T2" fmla="*/ 91 w 172"/>
                  <a:gd name="T3" fmla="*/ 286 h 318"/>
                  <a:gd name="T4" fmla="*/ 80 w 172"/>
                  <a:gd name="T5" fmla="*/ 294 h 318"/>
                  <a:gd name="T6" fmla="*/ 69 w 172"/>
                  <a:gd name="T7" fmla="*/ 303 h 318"/>
                  <a:gd name="T8" fmla="*/ 56 w 172"/>
                  <a:gd name="T9" fmla="*/ 309 h 318"/>
                  <a:gd name="T10" fmla="*/ 43 w 172"/>
                  <a:gd name="T11" fmla="*/ 314 h 318"/>
                  <a:gd name="T12" fmla="*/ 31 w 172"/>
                  <a:gd name="T13" fmla="*/ 318 h 318"/>
                  <a:gd name="T14" fmla="*/ 13 w 172"/>
                  <a:gd name="T15" fmla="*/ 318 h 318"/>
                  <a:gd name="T16" fmla="*/ 0 w 172"/>
                  <a:gd name="T17" fmla="*/ 318 h 318"/>
                  <a:gd name="T18" fmla="*/ 19 w 172"/>
                  <a:gd name="T19" fmla="*/ 314 h 318"/>
                  <a:gd name="T20" fmla="*/ 37 w 172"/>
                  <a:gd name="T21" fmla="*/ 306 h 318"/>
                  <a:gd name="T22" fmla="*/ 54 w 172"/>
                  <a:gd name="T23" fmla="*/ 292 h 318"/>
                  <a:gd name="T24" fmla="*/ 69 w 172"/>
                  <a:gd name="T25" fmla="*/ 271 h 318"/>
                  <a:gd name="T26" fmla="*/ 80 w 172"/>
                  <a:gd name="T27" fmla="*/ 251 h 318"/>
                  <a:gd name="T28" fmla="*/ 91 w 172"/>
                  <a:gd name="T29" fmla="*/ 232 h 318"/>
                  <a:gd name="T30" fmla="*/ 103 w 172"/>
                  <a:gd name="T31" fmla="*/ 211 h 318"/>
                  <a:gd name="T32" fmla="*/ 112 w 172"/>
                  <a:gd name="T33" fmla="*/ 194 h 318"/>
                  <a:gd name="T34" fmla="*/ 129 w 172"/>
                  <a:gd name="T35" fmla="*/ 148 h 318"/>
                  <a:gd name="T36" fmla="*/ 149 w 172"/>
                  <a:gd name="T37" fmla="*/ 101 h 318"/>
                  <a:gd name="T38" fmla="*/ 157 w 172"/>
                  <a:gd name="T39" fmla="*/ 50 h 318"/>
                  <a:gd name="T40" fmla="*/ 157 w 172"/>
                  <a:gd name="T41" fmla="*/ 0 h 318"/>
                  <a:gd name="T42" fmla="*/ 172 w 172"/>
                  <a:gd name="T43" fmla="*/ 73 h 318"/>
                  <a:gd name="T44" fmla="*/ 168 w 172"/>
                  <a:gd name="T45" fmla="*/ 148 h 318"/>
                  <a:gd name="T46" fmla="*/ 149 w 172"/>
                  <a:gd name="T47" fmla="*/ 217 h 318"/>
                  <a:gd name="T48" fmla="*/ 99 w 172"/>
                  <a:gd name="T49" fmla="*/ 275 h 31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72"/>
                  <a:gd name="T76" fmla="*/ 0 h 318"/>
                  <a:gd name="T77" fmla="*/ 172 w 172"/>
                  <a:gd name="T78" fmla="*/ 318 h 31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72" h="318">
                    <a:moveTo>
                      <a:pt x="99" y="275"/>
                    </a:moveTo>
                    <a:lnTo>
                      <a:pt x="91" y="286"/>
                    </a:lnTo>
                    <a:lnTo>
                      <a:pt x="80" y="294"/>
                    </a:lnTo>
                    <a:lnTo>
                      <a:pt x="69" y="303"/>
                    </a:lnTo>
                    <a:lnTo>
                      <a:pt x="56" y="309"/>
                    </a:lnTo>
                    <a:lnTo>
                      <a:pt x="43" y="314"/>
                    </a:lnTo>
                    <a:lnTo>
                      <a:pt x="31" y="318"/>
                    </a:lnTo>
                    <a:lnTo>
                      <a:pt x="13" y="318"/>
                    </a:lnTo>
                    <a:lnTo>
                      <a:pt x="0" y="318"/>
                    </a:lnTo>
                    <a:lnTo>
                      <a:pt x="19" y="314"/>
                    </a:lnTo>
                    <a:lnTo>
                      <a:pt x="37" y="306"/>
                    </a:lnTo>
                    <a:lnTo>
                      <a:pt x="54" y="292"/>
                    </a:lnTo>
                    <a:lnTo>
                      <a:pt x="69" y="271"/>
                    </a:lnTo>
                    <a:lnTo>
                      <a:pt x="80" y="251"/>
                    </a:lnTo>
                    <a:lnTo>
                      <a:pt x="91" y="232"/>
                    </a:lnTo>
                    <a:lnTo>
                      <a:pt x="103" y="211"/>
                    </a:lnTo>
                    <a:lnTo>
                      <a:pt x="112" y="194"/>
                    </a:lnTo>
                    <a:lnTo>
                      <a:pt x="129" y="148"/>
                    </a:lnTo>
                    <a:lnTo>
                      <a:pt x="149" y="101"/>
                    </a:lnTo>
                    <a:lnTo>
                      <a:pt x="157" y="50"/>
                    </a:lnTo>
                    <a:lnTo>
                      <a:pt x="157" y="0"/>
                    </a:lnTo>
                    <a:lnTo>
                      <a:pt x="172" y="73"/>
                    </a:lnTo>
                    <a:lnTo>
                      <a:pt x="168" y="148"/>
                    </a:lnTo>
                    <a:lnTo>
                      <a:pt x="149" y="217"/>
                    </a:lnTo>
                    <a:lnTo>
                      <a:pt x="99" y="275"/>
                    </a:lnTo>
                    <a:close/>
                  </a:path>
                </a:pathLst>
              </a:custGeom>
              <a:solidFill>
                <a:srgbClr val="000000"/>
              </a:solidFill>
              <a:ln w="9525">
                <a:noFill/>
                <a:round/>
                <a:headEnd/>
                <a:tailEnd/>
              </a:ln>
            </p:spPr>
            <p:txBody>
              <a:bodyPr>
                <a:prstTxWarp prst="textNoShape">
                  <a:avLst/>
                </a:prstTxWarp>
              </a:bodyPr>
              <a:lstStyle/>
              <a:p>
                <a:endParaRPr lang="en-US"/>
              </a:p>
            </p:txBody>
          </p:sp>
          <p:sp>
            <p:nvSpPr>
              <p:cNvPr id="67839" name="Freeform 924"/>
              <p:cNvSpPr>
                <a:spLocks noChangeAspect="1"/>
              </p:cNvSpPr>
              <p:nvPr/>
            </p:nvSpPr>
            <p:spPr bwMode="auto">
              <a:xfrm>
                <a:off x="4118" y="2968"/>
                <a:ext cx="446" cy="264"/>
              </a:xfrm>
              <a:custGeom>
                <a:avLst/>
                <a:gdLst>
                  <a:gd name="T0" fmla="*/ 2085 w 2231"/>
                  <a:gd name="T1" fmla="*/ 344 h 1322"/>
                  <a:gd name="T2" fmla="*/ 1926 w 2231"/>
                  <a:gd name="T3" fmla="*/ 470 h 1322"/>
                  <a:gd name="T4" fmla="*/ 1759 w 2231"/>
                  <a:gd name="T5" fmla="*/ 574 h 1322"/>
                  <a:gd name="T6" fmla="*/ 1584 w 2231"/>
                  <a:gd name="T7" fmla="*/ 660 h 1322"/>
                  <a:gd name="T8" fmla="*/ 1405 w 2231"/>
                  <a:gd name="T9" fmla="*/ 741 h 1322"/>
                  <a:gd name="T10" fmla="*/ 1221 w 2231"/>
                  <a:gd name="T11" fmla="*/ 815 h 1322"/>
                  <a:gd name="T12" fmla="*/ 1040 w 2231"/>
                  <a:gd name="T13" fmla="*/ 896 h 1322"/>
                  <a:gd name="T14" fmla="*/ 864 w 2231"/>
                  <a:gd name="T15" fmla="*/ 985 h 1322"/>
                  <a:gd name="T16" fmla="*/ 728 w 2231"/>
                  <a:gd name="T17" fmla="*/ 1055 h 1322"/>
                  <a:gd name="T18" fmla="*/ 633 w 2231"/>
                  <a:gd name="T19" fmla="*/ 1095 h 1322"/>
                  <a:gd name="T20" fmla="*/ 539 w 2231"/>
                  <a:gd name="T21" fmla="*/ 1138 h 1322"/>
                  <a:gd name="T22" fmla="*/ 443 w 2231"/>
                  <a:gd name="T23" fmla="*/ 1178 h 1322"/>
                  <a:gd name="T24" fmla="*/ 348 w 2231"/>
                  <a:gd name="T25" fmla="*/ 1219 h 1322"/>
                  <a:gd name="T26" fmla="*/ 251 w 2231"/>
                  <a:gd name="T27" fmla="*/ 1256 h 1322"/>
                  <a:gd name="T28" fmla="*/ 152 w 2231"/>
                  <a:gd name="T29" fmla="*/ 1288 h 1322"/>
                  <a:gd name="T30" fmla="*/ 51 w 2231"/>
                  <a:gd name="T31" fmla="*/ 1314 h 1322"/>
                  <a:gd name="T32" fmla="*/ 58 w 2231"/>
                  <a:gd name="T33" fmla="*/ 1296 h 1322"/>
                  <a:gd name="T34" fmla="*/ 176 w 2231"/>
                  <a:gd name="T35" fmla="*/ 1242 h 1322"/>
                  <a:gd name="T36" fmla="*/ 294 w 2231"/>
                  <a:gd name="T37" fmla="*/ 1187 h 1322"/>
                  <a:gd name="T38" fmla="*/ 412 w 2231"/>
                  <a:gd name="T39" fmla="*/ 1133 h 1322"/>
                  <a:gd name="T40" fmla="*/ 529 w 2231"/>
                  <a:gd name="T41" fmla="*/ 1081 h 1322"/>
                  <a:gd name="T42" fmla="*/ 647 w 2231"/>
                  <a:gd name="T43" fmla="*/ 1026 h 1322"/>
                  <a:gd name="T44" fmla="*/ 765 w 2231"/>
                  <a:gd name="T45" fmla="*/ 971 h 1322"/>
                  <a:gd name="T46" fmla="*/ 883 w 2231"/>
                  <a:gd name="T47" fmla="*/ 916 h 1322"/>
                  <a:gd name="T48" fmla="*/ 1002 w 2231"/>
                  <a:gd name="T49" fmla="*/ 864 h 1322"/>
                  <a:gd name="T50" fmla="*/ 1120 w 2231"/>
                  <a:gd name="T51" fmla="*/ 810 h 1322"/>
                  <a:gd name="T52" fmla="*/ 1235 w 2231"/>
                  <a:gd name="T53" fmla="*/ 755 h 1322"/>
                  <a:gd name="T54" fmla="*/ 1352 w 2231"/>
                  <a:gd name="T55" fmla="*/ 701 h 1322"/>
                  <a:gd name="T56" fmla="*/ 1471 w 2231"/>
                  <a:gd name="T57" fmla="*/ 649 h 1322"/>
                  <a:gd name="T58" fmla="*/ 1589 w 2231"/>
                  <a:gd name="T59" fmla="*/ 594 h 1322"/>
                  <a:gd name="T60" fmla="*/ 1707 w 2231"/>
                  <a:gd name="T61" fmla="*/ 539 h 1322"/>
                  <a:gd name="T62" fmla="*/ 1825 w 2231"/>
                  <a:gd name="T63" fmla="*/ 484 h 1322"/>
                  <a:gd name="T64" fmla="*/ 1952 w 2231"/>
                  <a:gd name="T65" fmla="*/ 424 h 1322"/>
                  <a:gd name="T66" fmla="*/ 2059 w 2231"/>
                  <a:gd name="T67" fmla="*/ 326 h 1322"/>
                  <a:gd name="T68" fmla="*/ 2136 w 2231"/>
                  <a:gd name="T69" fmla="*/ 205 h 1322"/>
                  <a:gd name="T70" fmla="*/ 2179 w 2231"/>
                  <a:gd name="T71" fmla="*/ 69 h 1322"/>
                  <a:gd name="T72" fmla="*/ 2210 w 2231"/>
                  <a:gd name="T73" fmla="*/ 32 h 1322"/>
                  <a:gd name="T74" fmla="*/ 2231 w 2231"/>
                  <a:gd name="T75" fmla="*/ 99 h 1322"/>
                  <a:gd name="T76" fmla="*/ 2220 w 2231"/>
                  <a:gd name="T77" fmla="*/ 174 h 1322"/>
                  <a:gd name="T78" fmla="*/ 2184 w 2231"/>
                  <a:gd name="T79" fmla="*/ 239 h 1322"/>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231"/>
                  <a:gd name="T121" fmla="*/ 0 h 1322"/>
                  <a:gd name="T122" fmla="*/ 2231 w 2231"/>
                  <a:gd name="T123" fmla="*/ 1322 h 1322"/>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231" h="1322">
                    <a:moveTo>
                      <a:pt x="2159" y="271"/>
                    </a:moveTo>
                    <a:lnTo>
                      <a:pt x="2085" y="344"/>
                    </a:lnTo>
                    <a:lnTo>
                      <a:pt x="2006" y="409"/>
                    </a:lnTo>
                    <a:lnTo>
                      <a:pt x="1926" y="470"/>
                    </a:lnTo>
                    <a:lnTo>
                      <a:pt x="1845" y="522"/>
                    </a:lnTo>
                    <a:lnTo>
                      <a:pt x="1759" y="574"/>
                    </a:lnTo>
                    <a:lnTo>
                      <a:pt x="1672" y="617"/>
                    </a:lnTo>
                    <a:lnTo>
                      <a:pt x="1584" y="660"/>
                    </a:lnTo>
                    <a:lnTo>
                      <a:pt x="1494" y="701"/>
                    </a:lnTo>
                    <a:lnTo>
                      <a:pt x="1405" y="741"/>
                    </a:lnTo>
                    <a:lnTo>
                      <a:pt x="1313" y="778"/>
                    </a:lnTo>
                    <a:lnTo>
                      <a:pt x="1221" y="815"/>
                    </a:lnTo>
                    <a:lnTo>
                      <a:pt x="1131" y="856"/>
                    </a:lnTo>
                    <a:lnTo>
                      <a:pt x="1040" y="896"/>
                    </a:lnTo>
                    <a:lnTo>
                      <a:pt x="950" y="939"/>
                    </a:lnTo>
                    <a:lnTo>
                      <a:pt x="864" y="985"/>
                    </a:lnTo>
                    <a:lnTo>
                      <a:pt x="777" y="1034"/>
                    </a:lnTo>
                    <a:lnTo>
                      <a:pt x="728" y="1055"/>
                    </a:lnTo>
                    <a:lnTo>
                      <a:pt x="682" y="1075"/>
                    </a:lnTo>
                    <a:lnTo>
                      <a:pt x="633" y="1095"/>
                    </a:lnTo>
                    <a:lnTo>
                      <a:pt x="584" y="1115"/>
                    </a:lnTo>
                    <a:lnTo>
                      <a:pt x="539" y="1138"/>
                    </a:lnTo>
                    <a:lnTo>
                      <a:pt x="492" y="1158"/>
                    </a:lnTo>
                    <a:lnTo>
                      <a:pt x="443" y="1178"/>
                    </a:lnTo>
                    <a:lnTo>
                      <a:pt x="397" y="1199"/>
                    </a:lnTo>
                    <a:lnTo>
                      <a:pt x="348" y="1219"/>
                    </a:lnTo>
                    <a:lnTo>
                      <a:pt x="299" y="1239"/>
                    </a:lnTo>
                    <a:lnTo>
                      <a:pt x="251" y="1256"/>
                    </a:lnTo>
                    <a:lnTo>
                      <a:pt x="202" y="1273"/>
                    </a:lnTo>
                    <a:lnTo>
                      <a:pt x="152" y="1288"/>
                    </a:lnTo>
                    <a:lnTo>
                      <a:pt x="103" y="1302"/>
                    </a:lnTo>
                    <a:lnTo>
                      <a:pt x="51" y="1314"/>
                    </a:lnTo>
                    <a:lnTo>
                      <a:pt x="0" y="1322"/>
                    </a:lnTo>
                    <a:lnTo>
                      <a:pt x="58" y="1296"/>
                    </a:lnTo>
                    <a:lnTo>
                      <a:pt x="118" y="1268"/>
                    </a:lnTo>
                    <a:lnTo>
                      <a:pt x="176" y="1242"/>
                    </a:lnTo>
                    <a:lnTo>
                      <a:pt x="236" y="1213"/>
                    </a:lnTo>
                    <a:lnTo>
                      <a:pt x="294" y="1187"/>
                    </a:lnTo>
                    <a:lnTo>
                      <a:pt x="354" y="1161"/>
                    </a:lnTo>
                    <a:lnTo>
                      <a:pt x="412" y="1133"/>
                    </a:lnTo>
                    <a:lnTo>
                      <a:pt x="472" y="1107"/>
                    </a:lnTo>
                    <a:lnTo>
                      <a:pt x="529" y="1081"/>
                    </a:lnTo>
                    <a:lnTo>
                      <a:pt x="587" y="1051"/>
                    </a:lnTo>
                    <a:lnTo>
                      <a:pt x="647" y="1026"/>
                    </a:lnTo>
                    <a:lnTo>
                      <a:pt x="705" y="997"/>
                    </a:lnTo>
                    <a:lnTo>
                      <a:pt x="765" y="971"/>
                    </a:lnTo>
                    <a:lnTo>
                      <a:pt x="823" y="945"/>
                    </a:lnTo>
                    <a:lnTo>
                      <a:pt x="883" y="916"/>
                    </a:lnTo>
                    <a:lnTo>
                      <a:pt x="941" y="890"/>
                    </a:lnTo>
                    <a:lnTo>
                      <a:pt x="1002" y="864"/>
                    </a:lnTo>
                    <a:lnTo>
                      <a:pt x="1059" y="836"/>
                    </a:lnTo>
                    <a:lnTo>
                      <a:pt x="1120" y="810"/>
                    </a:lnTo>
                    <a:lnTo>
                      <a:pt x="1178" y="781"/>
                    </a:lnTo>
                    <a:lnTo>
                      <a:pt x="1235" y="755"/>
                    </a:lnTo>
                    <a:lnTo>
                      <a:pt x="1296" y="729"/>
                    </a:lnTo>
                    <a:lnTo>
                      <a:pt x="1352" y="701"/>
                    </a:lnTo>
                    <a:lnTo>
                      <a:pt x="1414" y="675"/>
                    </a:lnTo>
                    <a:lnTo>
                      <a:pt x="1471" y="649"/>
                    </a:lnTo>
                    <a:lnTo>
                      <a:pt x="1531" y="619"/>
                    </a:lnTo>
                    <a:lnTo>
                      <a:pt x="1589" y="594"/>
                    </a:lnTo>
                    <a:lnTo>
                      <a:pt x="1649" y="565"/>
                    </a:lnTo>
                    <a:lnTo>
                      <a:pt x="1707" y="539"/>
                    </a:lnTo>
                    <a:lnTo>
                      <a:pt x="1767" y="513"/>
                    </a:lnTo>
                    <a:lnTo>
                      <a:pt x="1825" y="484"/>
                    </a:lnTo>
                    <a:lnTo>
                      <a:pt x="1885" y="458"/>
                    </a:lnTo>
                    <a:lnTo>
                      <a:pt x="1952" y="424"/>
                    </a:lnTo>
                    <a:lnTo>
                      <a:pt x="2009" y="378"/>
                    </a:lnTo>
                    <a:lnTo>
                      <a:pt x="2059" y="326"/>
                    </a:lnTo>
                    <a:lnTo>
                      <a:pt x="2102" y="269"/>
                    </a:lnTo>
                    <a:lnTo>
                      <a:pt x="2136" y="205"/>
                    </a:lnTo>
                    <a:lnTo>
                      <a:pt x="2162" y="138"/>
                    </a:lnTo>
                    <a:lnTo>
                      <a:pt x="2179" y="69"/>
                    </a:lnTo>
                    <a:lnTo>
                      <a:pt x="2188" y="0"/>
                    </a:lnTo>
                    <a:lnTo>
                      <a:pt x="2210" y="32"/>
                    </a:lnTo>
                    <a:lnTo>
                      <a:pt x="2225" y="64"/>
                    </a:lnTo>
                    <a:lnTo>
                      <a:pt x="2231" y="99"/>
                    </a:lnTo>
                    <a:lnTo>
                      <a:pt x="2229" y="136"/>
                    </a:lnTo>
                    <a:lnTo>
                      <a:pt x="2220" y="174"/>
                    </a:lnTo>
                    <a:lnTo>
                      <a:pt x="2205" y="208"/>
                    </a:lnTo>
                    <a:lnTo>
                      <a:pt x="2184" y="239"/>
                    </a:lnTo>
                    <a:lnTo>
                      <a:pt x="2159" y="271"/>
                    </a:lnTo>
                    <a:close/>
                  </a:path>
                </a:pathLst>
              </a:custGeom>
              <a:solidFill>
                <a:srgbClr val="000000"/>
              </a:solidFill>
              <a:ln w="9525">
                <a:noFill/>
                <a:round/>
                <a:headEnd/>
                <a:tailEnd/>
              </a:ln>
            </p:spPr>
            <p:txBody>
              <a:bodyPr>
                <a:prstTxWarp prst="textNoShape">
                  <a:avLst/>
                </a:prstTxWarp>
              </a:bodyPr>
              <a:lstStyle/>
              <a:p>
                <a:endParaRPr lang="en-US"/>
              </a:p>
            </p:txBody>
          </p:sp>
          <p:sp>
            <p:nvSpPr>
              <p:cNvPr id="67840" name="Freeform 925"/>
              <p:cNvSpPr>
                <a:spLocks noChangeAspect="1"/>
              </p:cNvSpPr>
              <p:nvPr/>
            </p:nvSpPr>
            <p:spPr bwMode="auto">
              <a:xfrm>
                <a:off x="4049" y="2932"/>
                <a:ext cx="9" cy="15"/>
              </a:xfrm>
              <a:custGeom>
                <a:avLst/>
                <a:gdLst>
                  <a:gd name="T0" fmla="*/ 43 w 43"/>
                  <a:gd name="T1" fmla="*/ 73 h 73"/>
                  <a:gd name="T2" fmla="*/ 21 w 43"/>
                  <a:gd name="T3" fmla="*/ 70 h 73"/>
                  <a:gd name="T4" fmla="*/ 9 w 43"/>
                  <a:gd name="T5" fmla="*/ 53 h 73"/>
                  <a:gd name="T6" fmla="*/ 6 w 43"/>
                  <a:gd name="T7" fmla="*/ 24 h 73"/>
                  <a:gd name="T8" fmla="*/ 0 w 43"/>
                  <a:gd name="T9" fmla="*/ 0 h 73"/>
                  <a:gd name="T10" fmla="*/ 12 w 43"/>
                  <a:gd name="T11" fmla="*/ 13 h 73"/>
                  <a:gd name="T12" fmla="*/ 32 w 43"/>
                  <a:gd name="T13" fmla="*/ 26 h 73"/>
                  <a:gd name="T14" fmla="*/ 43 w 43"/>
                  <a:gd name="T15" fmla="*/ 47 h 73"/>
                  <a:gd name="T16" fmla="*/ 43 w 43"/>
                  <a:gd name="T17" fmla="*/ 73 h 7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3"/>
                  <a:gd name="T28" fmla="*/ 0 h 73"/>
                  <a:gd name="T29" fmla="*/ 43 w 43"/>
                  <a:gd name="T30" fmla="*/ 73 h 7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3" h="73">
                    <a:moveTo>
                      <a:pt x="43" y="73"/>
                    </a:moveTo>
                    <a:lnTo>
                      <a:pt x="21" y="70"/>
                    </a:lnTo>
                    <a:lnTo>
                      <a:pt x="9" y="53"/>
                    </a:lnTo>
                    <a:lnTo>
                      <a:pt x="6" y="24"/>
                    </a:lnTo>
                    <a:lnTo>
                      <a:pt x="0" y="0"/>
                    </a:lnTo>
                    <a:lnTo>
                      <a:pt x="12" y="13"/>
                    </a:lnTo>
                    <a:lnTo>
                      <a:pt x="32" y="26"/>
                    </a:lnTo>
                    <a:lnTo>
                      <a:pt x="43" y="47"/>
                    </a:lnTo>
                    <a:lnTo>
                      <a:pt x="43" y="73"/>
                    </a:lnTo>
                    <a:close/>
                  </a:path>
                </a:pathLst>
              </a:custGeom>
              <a:solidFill>
                <a:srgbClr val="000000"/>
              </a:solidFill>
              <a:ln w="9525">
                <a:noFill/>
                <a:round/>
                <a:headEnd/>
                <a:tailEnd/>
              </a:ln>
            </p:spPr>
            <p:txBody>
              <a:bodyPr>
                <a:prstTxWarp prst="textNoShape">
                  <a:avLst/>
                </a:prstTxWarp>
              </a:bodyPr>
              <a:lstStyle/>
              <a:p>
                <a:endParaRPr lang="en-US"/>
              </a:p>
            </p:txBody>
          </p:sp>
          <p:sp>
            <p:nvSpPr>
              <p:cNvPr id="67841" name="Freeform 926"/>
              <p:cNvSpPr>
                <a:spLocks noChangeAspect="1"/>
              </p:cNvSpPr>
              <p:nvPr/>
            </p:nvSpPr>
            <p:spPr bwMode="auto">
              <a:xfrm>
                <a:off x="3617" y="2932"/>
                <a:ext cx="547" cy="215"/>
              </a:xfrm>
              <a:custGeom>
                <a:avLst/>
                <a:gdLst>
                  <a:gd name="T0" fmla="*/ 2696 w 2737"/>
                  <a:gd name="T1" fmla="*/ 32 h 1075"/>
                  <a:gd name="T2" fmla="*/ 2627 w 2737"/>
                  <a:gd name="T3" fmla="*/ 105 h 1075"/>
                  <a:gd name="T4" fmla="*/ 2565 w 2737"/>
                  <a:gd name="T5" fmla="*/ 185 h 1075"/>
                  <a:gd name="T6" fmla="*/ 2509 w 2737"/>
                  <a:gd name="T7" fmla="*/ 266 h 1075"/>
                  <a:gd name="T8" fmla="*/ 2455 w 2737"/>
                  <a:gd name="T9" fmla="*/ 350 h 1075"/>
                  <a:gd name="T10" fmla="*/ 2397 w 2737"/>
                  <a:gd name="T11" fmla="*/ 430 h 1075"/>
                  <a:gd name="T12" fmla="*/ 2334 w 2737"/>
                  <a:gd name="T13" fmla="*/ 507 h 1075"/>
                  <a:gd name="T14" fmla="*/ 2259 w 2737"/>
                  <a:gd name="T15" fmla="*/ 576 h 1075"/>
                  <a:gd name="T16" fmla="*/ 2170 w 2737"/>
                  <a:gd name="T17" fmla="*/ 666 h 1075"/>
                  <a:gd name="T18" fmla="*/ 2077 w 2737"/>
                  <a:gd name="T19" fmla="*/ 795 h 1075"/>
                  <a:gd name="T20" fmla="*/ 1974 w 2737"/>
                  <a:gd name="T21" fmla="*/ 920 h 1075"/>
                  <a:gd name="T22" fmla="*/ 1856 w 2737"/>
                  <a:gd name="T23" fmla="*/ 1026 h 1075"/>
                  <a:gd name="T24" fmla="*/ 1739 w 2737"/>
                  <a:gd name="T25" fmla="*/ 1072 h 1075"/>
                  <a:gd name="T26" fmla="*/ 1651 w 2737"/>
                  <a:gd name="T27" fmla="*/ 1070 h 1075"/>
                  <a:gd name="T28" fmla="*/ 1576 w 2737"/>
                  <a:gd name="T29" fmla="*/ 1049 h 1075"/>
                  <a:gd name="T30" fmla="*/ 1505 w 2737"/>
                  <a:gd name="T31" fmla="*/ 1014 h 1075"/>
                  <a:gd name="T32" fmla="*/ 1436 w 2737"/>
                  <a:gd name="T33" fmla="*/ 977 h 1075"/>
                  <a:gd name="T34" fmla="*/ 1367 w 2737"/>
                  <a:gd name="T35" fmla="*/ 939 h 1075"/>
                  <a:gd name="T36" fmla="*/ 1294 w 2737"/>
                  <a:gd name="T37" fmla="*/ 911 h 1075"/>
                  <a:gd name="T38" fmla="*/ 1214 w 2737"/>
                  <a:gd name="T39" fmla="*/ 894 h 1075"/>
                  <a:gd name="T40" fmla="*/ 1094 w 2737"/>
                  <a:gd name="T41" fmla="*/ 894 h 1075"/>
                  <a:gd name="T42" fmla="*/ 941 w 2737"/>
                  <a:gd name="T43" fmla="*/ 896 h 1075"/>
                  <a:gd name="T44" fmla="*/ 785 w 2737"/>
                  <a:gd name="T45" fmla="*/ 905 h 1075"/>
                  <a:gd name="T46" fmla="*/ 630 w 2737"/>
                  <a:gd name="T47" fmla="*/ 911 h 1075"/>
                  <a:gd name="T48" fmla="*/ 477 w 2737"/>
                  <a:gd name="T49" fmla="*/ 909 h 1075"/>
                  <a:gd name="T50" fmla="*/ 331 w 2737"/>
                  <a:gd name="T51" fmla="*/ 888 h 1075"/>
                  <a:gd name="T52" fmla="*/ 189 w 2737"/>
                  <a:gd name="T53" fmla="*/ 845 h 1075"/>
                  <a:gd name="T54" fmla="*/ 60 w 2737"/>
                  <a:gd name="T55" fmla="*/ 770 h 1075"/>
                  <a:gd name="T56" fmla="*/ 60 w 2737"/>
                  <a:gd name="T57" fmla="*/ 755 h 1075"/>
                  <a:gd name="T58" fmla="*/ 192 w 2737"/>
                  <a:gd name="T59" fmla="*/ 808 h 1075"/>
                  <a:gd name="T60" fmla="*/ 331 w 2737"/>
                  <a:gd name="T61" fmla="*/ 842 h 1075"/>
                  <a:gd name="T62" fmla="*/ 477 w 2737"/>
                  <a:gd name="T63" fmla="*/ 859 h 1075"/>
                  <a:gd name="T64" fmla="*/ 630 w 2737"/>
                  <a:gd name="T65" fmla="*/ 868 h 1075"/>
                  <a:gd name="T66" fmla="*/ 782 w 2737"/>
                  <a:gd name="T67" fmla="*/ 862 h 1075"/>
                  <a:gd name="T68" fmla="*/ 931 w 2737"/>
                  <a:gd name="T69" fmla="*/ 853 h 1075"/>
                  <a:gd name="T70" fmla="*/ 1082 w 2737"/>
                  <a:gd name="T71" fmla="*/ 842 h 1075"/>
                  <a:gd name="T72" fmla="*/ 1200 w 2737"/>
                  <a:gd name="T73" fmla="*/ 847 h 1075"/>
                  <a:gd name="T74" fmla="*/ 1298 w 2737"/>
                  <a:gd name="T75" fmla="*/ 873 h 1075"/>
                  <a:gd name="T76" fmla="*/ 1395 w 2737"/>
                  <a:gd name="T77" fmla="*/ 902 h 1075"/>
                  <a:gd name="T78" fmla="*/ 1499 w 2737"/>
                  <a:gd name="T79" fmla="*/ 931 h 1075"/>
                  <a:gd name="T80" fmla="*/ 1600 w 2737"/>
                  <a:gd name="T81" fmla="*/ 948 h 1075"/>
                  <a:gd name="T82" fmla="*/ 1701 w 2737"/>
                  <a:gd name="T83" fmla="*/ 952 h 1075"/>
                  <a:gd name="T84" fmla="*/ 1799 w 2737"/>
                  <a:gd name="T85" fmla="*/ 931 h 1075"/>
                  <a:gd name="T86" fmla="*/ 1888 w 2737"/>
                  <a:gd name="T87" fmla="*/ 885 h 1075"/>
                  <a:gd name="T88" fmla="*/ 1952 w 2737"/>
                  <a:gd name="T89" fmla="*/ 819 h 1075"/>
                  <a:gd name="T90" fmla="*/ 2006 w 2737"/>
                  <a:gd name="T91" fmla="*/ 761 h 1075"/>
                  <a:gd name="T92" fmla="*/ 2064 w 2737"/>
                  <a:gd name="T93" fmla="*/ 703 h 1075"/>
                  <a:gd name="T94" fmla="*/ 2107 w 2737"/>
                  <a:gd name="T95" fmla="*/ 640 h 1075"/>
                  <a:gd name="T96" fmla="*/ 2182 w 2737"/>
                  <a:gd name="T97" fmla="*/ 585 h 1075"/>
                  <a:gd name="T98" fmla="*/ 2270 w 2737"/>
                  <a:gd name="T99" fmla="*/ 511 h 1075"/>
                  <a:gd name="T100" fmla="*/ 2328 w 2737"/>
                  <a:gd name="T101" fmla="*/ 407 h 1075"/>
                  <a:gd name="T102" fmla="*/ 2380 w 2737"/>
                  <a:gd name="T103" fmla="*/ 297 h 1075"/>
                  <a:gd name="T104" fmla="*/ 2444 w 2737"/>
                  <a:gd name="T105" fmla="*/ 208 h 1075"/>
                  <a:gd name="T106" fmla="*/ 2524 w 2737"/>
                  <a:gd name="T107" fmla="*/ 133 h 1075"/>
                  <a:gd name="T108" fmla="*/ 2605 w 2737"/>
                  <a:gd name="T109" fmla="*/ 70 h 1075"/>
                  <a:gd name="T110" fmla="*/ 2691 w 2737"/>
                  <a:gd name="T111" fmla="*/ 21 h 1075"/>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2737"/>
                  <a:gd name="T169" fmla="*/ 0 h 1075"/>
                  <a:gd name="T170" fmla="*/ 2737 w 2737"/>
                  <a:gd name="T171" fmla="*/ 1075 h 1075"/>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2737" h="1075">
                    <a:moveTo>
                      <a:pt x="2737" y="0"/>
                    </a:moveTo>
                    <a:lnTo>
                      <a:pt x="2696" y="32"/>
                    </a:lnTo>
                    <a:lnTo>
                      <a:pt x="2659" y="70"/>
                    </a:lnTo>
                    <a:lnTo>
                      <a:pt x="2627" y="105"/>
                    </a:lnTo>
                    <a:lnTo>
                      <a:pt x="2595" y="144"/>
                    </a:lnTo>
                    <a:lnTo>
                      <a:pt x="2565" y="185"/>
                    </a:lnTo>
                    <a:lnTo>
                      <a:pt x="2535" y="226"/>
                    </a:lnTo>
                    <a:lnTo>
                      <a:pt x="2509" y="266"/>
                    </a:lnTo>
                    <a:lnTo>
                      <a:pt x="2481" y="309"/>
                    </a:lnTo>
                    <a:lnTo>
                      <a:pt x="2455" y="350"/>
                    </a:lnTo>
                    <a:lnTo>
                      <a:pt x="2427" y="393"/>
                    </a:lnTo>
                    <a:lnTo>
                      <a:pt x="2397" y="430"/>
                    </a:lnTo>
                    <a:lnTo>
                      <a:pt x="2365" y="470"/>
                    </a:lnTo>
                    <a:lnTo>
                      <a:pt x="2334" y="507"/>
                    </a:lnTo>
                    <a:lnTo>
                      <a:pt x="2300" y="542"/>
                    </a:lnTo>
                    <a:lnTo>
                      <a:pt x="2259" y="576"/>
                    </a:lnTo>
                    <a:lnTo>
                      <a:pt x="2219" y="606"/>
                    </a:lnTo>
                    <a:lnTo>
                      <a:pt x="2170" y="666"/>
                    </a:lnTo>
                    <a:lnTo>
                      <a:pt x="2124" y="733"/>
                    </a:lnTo>
                    <a:lnTo>
                      <a:pt x="2077" y="795"/>
                    </a:lnTo>
                    <a:lnTo>
                      <a:pt x="2029" y="859"/>
                    </a:lnTo>
                    <a:lnTo>
                      <a:pt x="1974" y="920"/>
                    </a:lnTo>
                    <a:lnTo>
                      <a:pt x="1920" y="977"/>
                    </a:lnTo>
                    <a:lnTo>
                      <a:pt x="1856" y="1026"/>
                    </a:lnTo>
                    <a:lnTo>
                      <a:pt x="1787" y="1066"/>
                    </a:lnTo>
                    <a:lnTo>
                      <a:pt x="1739" y="1072"/>
                    </a:lnTo>
                    <a:lnTo>
                      <a:pt x="1695" y="1075"/>
                    </a:lnTo>
                    <a:lnTo>
                      <a:pt x="1651" y="1070"/>
                    </a:lnTo>
                    <a:lnTo>
                      <a:pt x="1614" y="1061"/>
                    </a:lnTo>
                    <a:lnTo>
                      <a:pt x="1576" y="1049"/>
                    </a:lnTo>
                    <a:lnTo>
                      <a:pt x="1539" y="1032"/>
                    </a:lnTo>
                    <a:lnTo>
                      <a:pt x="1505" y="1014"/>
                    </a:lnTo>
                    <a:lnTo>
                      <a:pt x="1470" y="997"/>
                    </a:lnTo>
                    <a:lnTo>
                      <a:pt x="1436" y="977"/>
                    </a:lnTo>
                    <a:lnTo>
                      <a:pt x="1404" y="957"/>
                    </a:lnTo>
                    <a:lnTo>
                      <a:pt x="1367" y="939"/>
                    </a:lnTo>
                    <a:lnTo>
                      <a:pt x="1333" y="922"/>
                    </a:lnTo>
                    <a:lnTo>
                      <a:pt x="1294" y="911"/>
                    </a:lnTo>
                    <a:lnTo>
                      <a:pt x="1255" y="899"/>
                    </a:lnTo>
                    <a:lnTo>
                      <a:pt x="1214" y="894"/>
                    </a:lnTo>
                    <a:lnTo>
                      <a:pt x="1168" y="894"/>
                    </a:lnTo>
                    <a:lnTo>
                      <a:pt x="1094" y="894"/>
                    </a:lnTo>
                    <a:lnTo>
                      <a:pt x="1019" y="894"/>
                    </a:lnTo>
                    <a:lnTo>
                      <a:pt x="941" y="896"/>
                    </a:lnTo>
                    <a:lnTo>
                      <a:pt x="863" y="902"/>
                    </a:lnTo>
                    <a:lnTo>
                      <a:pt x="785" y="905"/>
                    </a:lnTo>
                    <a:lnTo>
                      <a:pt x="707" y="911"/>
                    </a:lnTo>
                    <a:lnTo>
                      <a:pt x="630" y="911"/>
                    </a:lnTo>
                    <a:lnTo>
                      <a:pt x="555" y="911"/>
                    </a:lnTo>
                    <a:lnTo>
                      <a:pt x="477" y="909"/>
                    </a:lnTo>
                    <a:lnTo>
                      <a:pt x="402" y="899"/>
                    </a:lnTo>
                    <a:lnTo>
                      <a:pt x="331" y="888"/>
                    </a:lnTo>
                    <a:lnTo>
                      <a:pt x="258" y="870"/>
                    </a:lnTo>
                    <a:lnTo>
                      <a:pt x="189" y="845"/>
                    </a:lnTo>
                    <a:lnTo>
                      <a:pt x="123" y="813"/>
                    </a:lnTo>
                    <a:lnTo>
                      <a:pt x="60" y="770"/>
                    </a:lnTo>
                    <a:lnTo>
                      <a:pt x="0" y="720"/>
                    </a:lnTo>
                    <a:lnTo>
                      <a:pt x="60" y="755"/>
                    </a:lnTo>
                    <a:lnTo>
                      <a:pt x="123" y="784"/>
                    </a:lnTo>
                    <a:lnTo>
                      <a:pt x="192" y="808"/>
                    </a:lnTo>
                    <a:lnTo>
                      <a:pt x="262" y="827"/>
                    </a:lnTo>
                    <a:lnTo>
                      <a:pt x="331" y="842"/>
                    </a:lnTo>
                    <a:lnTo>
                      <a:pt x="402" y="853"/>
                    </a:lnTo>
                    <a:lnTo>
                      <a:pt x="477" y="859"/>
                    </a:lnTo>
                    <a:lnTo>
                      <a:pt x="552" y="864"/>
                    </a:lnTo>
                    <a:lnTo>
                      <a:pt x="630" y="868"/>
                    </a:lnTo>
                    <a:lnTo>
                      <a:pt x="705" y="864"/>
                    </a:lnTo>
                    <a:lnTo>
                      <a:pt x="782" y="862"/>
                    </a:lnTo>
                    <a:lnTo>
                      <a:pt x="857" y="859"/>
                    </a:lnTo>
                    <a:lnTo>
                      <a:pt x="931" y="853"/>
                    </a:lnTo>
                    <a:lnTo>
                      <a:pt x="1007" y="847"/>
                    </a:lnTo>
                    <a:lnTo>
                      <a:pt x="1082" y="842"/>
                    </a:lnTo>
                    <a:lnTo>
                      <a:pt x="1154" y="836"/>
                    </a:lnTo>
                    <a:lnTo>
                      <a:pt x="1200" y="847"/>
                    </a:lnTo>
                    <a:lnTo>
                      <a:pt x="1249" y="859"/>
                    </a:lnTo>
                    <a:lnTo>
                      <a:pt x="1298" y="873"/>
                    </a:lnTo>
                    <a:lnTo>
                      <a:pt x="1346" y="888"/>
                    </a:lnTo>
                    <a:lnTo>
                      <a:pt x="1395" y="902"/>
                    </a:lnTo>
                    <a:lnTo>
                      <a:pt x="1447" y="917"/>
                    </a:lnTo>
                    <a:lnTo>
                      <a:pt x="1499" y="931"/>
                    </a:lnTo>
                    <a:lnTo>
                      <a:pt x="1552" y="939"/>
                    </a:lnTo>
                    <a:lnTo>
                      <a:pt x="1600" y="948"/>
                    </a:lnTo>
                    <a:lnTo>
                      <a:pt x="1651" y="952"/>
                    </a:lnTo>
                    <a:lnTo>
                      <a:pt x="1701" y="952"/>
                    </a:lnTo>
                    <a:lnTo>
                      <a:pt x="1750" y="946"/>
                    </a:lnTo>
                    <a:lnTo>
                      <a:pt x="1799" y="931"/>
                    </a:lnTo>
                    <a:lnTo>
                      <a:pt x="1845" y="914"/>
                    </a:lnTo>
                    <a:lnTo>
                      <a:pt x="1888" y="885"/>
                    </a:lnTo>
                    <a:lnTo>
                      <a:pt x="1931" y="851"/>
                    </a:lnTo>
                    <a:lnTo>
                      <a:pt x="1952" y="819"/>
                    </a:lnTo>
                    <a:lnTo>
                      <a:pt x="1977" y="790"/>
                    </a:lnTo>
                    <a:lnTo>
                      <a:pt x="2006" y="761"/>
                    </a:lnTo>
                    <a:lnTo>
                      <a:pt x="2034" y="733"/>
                    </a:lnTo>
                    <a:lnTo>
                      <a:pt x="2064" y="703"/>
                    </a:lnTo>
                    <a:lnTo>
                      <a:pt x="2089" y="675"/>
                    </a:lnTo>
                    <a:lnTo>
                      <a:pt x="2107" y="640"/>
                    </a:lnTo>
                    <a:lnTo>
                      <a:pt x="2118" y="606"/>
                    </a:lnTo>
                    <a:lnTo>
                      <a:pt x="2182" y="585"/>
                    </a:lnTo>
                    <a:lnTo>
                      <a:pt x="2230" y="554"/>
                    </a:lnTo>
                    <a:lnTo>
                      <a:pt x="2270" y="511"/>
                    </a:lnTo>
                    <a:lnTo>
                      <a:pt x="2302" y="462"/>
                    </a:lnTo>
                    <a:lnTo>
                      <a:pt x="2328" y="407"/>
                    </a:lnTo>
                    <a:lnTo>
                      <a:pt x="2354" y="352"/>
                    </a:lnTo>
                    <a:lnTo>
                      <a:pt x="2380" y="297"/>
                    </a:lnTo>
                    <a:lnTo>
                      <a:pt x="2406" y="249"/>
                    </a:lnTo>
                    <a:lnTo>
                      <a:pt x="2444" y="208"/>
                    </a:lnTo>
                    <a:lnTo>
                      <a:pt x="2483" y="168"/>
                    </a:lnTo>
                    <a:lnTo>
                      <a:pt x="2524" y="133"/>
                    </a:lnTo>
                    <a:lnTo>
                      <a:pt x="2565" y="101"/>
                    </a:lnTo>
                    <a:lnTo>
                      <a:pt x="2605" y="70"/>
                    </a:lnTo>
                    <a:lnTo>
                      <a:pt x="2648" y="45"/>
                    </a:lnTo>
                    <a:lnTo>
                      <a:pt x="2691" y="21"/>
                    </a:lnTo>
                    <a:lnTo>
                      <a:pt x="2737" y="0"/>
                    </a:lnTo>
                    <a:close/>
                  </a:path>
                </a:pathLst>
              </a:custGeom>
              <a:solidFill>
                <a:srgbClr val="000000"/>
              </a:solidFill>
              <a:ln w="9525">
                <a:noFill/>
                <a:round/>
                <a:headEnd/>
                <a:tailEnd/>
              </a:ln>
            </p:spPr>
            <p:txBody>
              <a:bodyPr>
                <a:prstTxWarp prst="textNoShape">
                  <a:avLst/>
                </a:prstTxWarp>
              </a:bodyPr>
              <a:lstStyle/>
              <a:p>
                <a:endParaRPr lang="en-US"/>
              </a:p>
            </p:txBody>
          </p:sp>
          <p:sp>
            <p:nvSpPr>
              <p:cNvPr id="67842" name="Freeform 927"/>
              <p:cNvSpPr>
                <a:spLocks noChangeAspect="1"/>
              </p:cNvSpPr>
              <p:nvPr/>
            </p:nvSpPr>
            <p:spPr bwMode="auto">
              <a:xfrm>
                <a:off x="3711" y="2941"/>
                <a:ext cx="35" cy="47"/>
              </a:xfrm>
              <a:custGeom>
                <a:avLst/>
                <a:gdLst>
                  <a:gd name="T0" fmla="*/ 105 w 176"/>
                  <a:gd name="T1" fmla="*/ 204 h 232"/>
                  <a:gd name="T2" fmla="*/ 176 w 176"/>
                  <a:gd name="T3" fmla="*/ 218 h 232"/>
                  <a:gd name="T4" fmla="*/ 159 w 176"/>
                  <a:gd name="T5" fmla="*/ 226 h 232"/>
                  <a:gd name="T6" fmla="*/ 135 w 176"/>
                  <a:gd name="T7" fmla="*/ 232 h 232"/>
                  <a:gd name="T8" fmla="*/ 112 w 176"/>
                  <a:gd name="T9" fmla="*/ 232 h 232"/>
                  <a:gd name="T10" fmla="*/ 90 w 176"/>
                  <a:gd name="T11" fmla="*/ 230 h 232"/>
                  <a:gd name="T12" fmla="*/ 64 w 176"/>
                  <a:gd name="T13" fmla="*/ 221 h 232"/>
                  <a:gd name="T14" fmla="*/ 41 w 176"/>
                  <a:gd name="T15" fmla="*/ 209 h 232"/>
                  <a:gd name="T16" fmla="*/ 21 w 176"/>
                  <a:gd name="T17" fmla="*/ 195 h 232"/>
                  <a:gd name="T18" fmla="*/ 4 w 176"/>
                  <a:gd name="T19" fmla="*/ 174 h 232"/>
                  <a:gd name="T20" fmla="*/ 17 w 176"/>
                  <a:gd name="T21" fmla="*/ 0 h 232"/>
                  <a:gd name="T22" fmla="*/ 6 w 176"/>
                  <a:gd name="T23" fmla="*/ 28 h 232"/>
                  <a:gd name="T24" fmla="*/ 0 w 176"/>
                  <a:gd name="T25" fmla="*/ 60 h 232"/>
                  <a:gd name="T26" fmla="*/ 6 w 176"/>
                  <a:gd name="T27" fmla="*/ 88 h 232"/>
                  <a:gd name="T28" fmla="*/ 17 w 176"/>
                  <a:gd name="T29" fmla="*/ 117 h 232"/>
                  <a:gd name="T30" fmla="*/ 32 w 176"/>
                  <a:gd name="T31" fmla="*/ 144 h 232"/>
                  <a:gd name="T32" fmla="*/ 55 w 176"/>
                  <a:gd name="T33" fmla="*/ 166 h 232"/>
                  <a:gd name="T34" fmla="*/ 78 w 176"/>
                  <a:gd name="T35" fmla="*/ 187 h 232"/>
                  <a:gd name="T36" fmla="*/ 105 w 176"/>
                  <a:gd name="T37" fmla="*/ 204 h 23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76"/>
                  <a:gd name="T58" fmla="*/ 0 h 232"/>
                  <a:gd name="T59" fmla="*/ 176 w 176"/>
                  <a:gd name="T60" fmla="*/ 232 h 232"/>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76" h="232">
                    <a:moveTo>
                      <a:pt x="105" y="204"/>
                    </a:moveTo>
                    <a:lnTo>
                      <a:pt x="176" y="218"/>
                    </a:lnTo>
                    <a:lnTo>
                      <a:pt x="159" y="226"/>
                    </a:lnTo>
                    <a:lnTo>
                      <a:pt x="135" y="232"/>
                    </a:lnTo>
                    <a:lnTo>
                      <a:pt x="112" y="232"/>
                    </a:lnTo>
                    <a:lnTo>
                      <a:pt x="90" y="230"/>
                    </a:lnTo>
                    <a:lnTo>
                      <a:pt x="64" y="221"/>
                    </a:lnTo>
                    <a:lnTo>
                      <a:pt x="41" y="209"/>
                    </a:lnTo>
                    <a:lnTo>
                      <a:pt x="21" y="195"/>
                    </a:lnTo>
                    <a:lnTo>
                      <a:pt x="4" y="174"/>
                    </a:lnTo>
                    <a:lnTo>
                      <a:pt x="17" y="0"/>
                    </a:lnTo>
                    <a:lnTo>
                      <a:pt x="6" y="28"/>
                    </a:lnTo>
                    <a:lnTo>
                      <a:pt x="0" y="60"/>
                    </a:lnTo>
                    <a:lnTo>
                      <a:pt x="6" y="88"/>
                    </a:lnTo>
                    <a:lnTo>
                      <a:pt x="17" y="117"/>
                    </a:lnTo>
                    <a:lnTo>
                      <a:pt x="32" y="144"/>
                    </a:lnTo>
                    <a:lnTo>
                      <a:pt x="55" y="166"/>
                    </a:lnTo>
                    <a:lnTo>
                      <a:pt x="78" y="187"/>
                    </a:lnTo>
                    <a:lnTo>
                      <a:pt x="105" y="204"/>
                    </a:lnTo>
                    <a:close/>
                  </a:path>
                </a:pathLst>
              </a:custGeom>
              <a:solidFill>
                <a:srgbClr val="000000"/>
              </a:solidFill>
              <a:ln w="9525">
                <a:noFill/>
                <a:round/>
                <a:headEnd/>
                <a:tailEnd/>
              </a:ln>
            </p:spPr>
            <p:txBody>
              <a:bodyPr>
                <a:prstTxWarp prst="textNoShape">
                  <a:avLst/>
                </a:prstTxWarp>
              </a:bodyPr>
              <a:lstStyle/>
              <a:p>
                <a:endParaRPr lang="en-US"/>
              </a:p>
            </p:txBody>
          </p:sp>
          <p:sp>
            <p:nvSpPr>
              <p:cNvPr id="67843" name="Freeform 928"/>
              <p:cNvSpPr>
                <a:spLocks noChangeAspect="1"/>
              </p:cNvSpPr>
              <p:nvPr/>
            </p:nvSpPr>
            <p:spPr bwMode="auto">
              <a:xfrm>
                <a:off x="4012" y="2950"/>
                <a:ext cx="43" cy="44"/>
              </a:xfrm>
              <a:custGeom>
                <a:avLst/>
                <a:gdLst>
                  <a:gd name="T0" fmla="*/ 216 w 216"/>
                  <a:gd name="T1" fmla="*/ 218 h 218"/>
                  <a:gd name="T2" fmla="*/ 184 w 216"/>
                  <a:gd name="T3" fmla="*/ 198 h 218"/>
                  <a:gd name="T4" fmla="*/ 152 w 216"/>
                  <a:gd name="T5" fmla="*/ 175 h 218"/>
                  <a:gd name="T6" fmla="*/ 122 w 216"/>
                  <a:gd name="T7" fmla="*/ 152 h 218"/>
                  <a:gd name="T8" fmla="*/ 86 w 216"/>
                  <a:gd name="T9" fmla="*/ 129 h 218"/>
                  <a:gd name="T10" fmla="*/ 58 w 216"/>
                  <a:gd name="T11" fmla="*/ 101 h 218"/>
                  <a:gd name="T12" fmla="*/ 32 w 216"/>
                  <a:gd name="T13" fmla="*/ 71 h 218"/>
                  <a:gd name="T14" fmla="*/ 12 w 216"/>
                  <a:gd name="T15" fmla="*/ 37 h 218"/>
                  <a:gd name="T16" fmla="*/ 0 w 216"/>
                  <a:gd name="T17" fmla="*/ 0 h 218"/>
                  <a:gd name="T18" fmla="*/ 34 w 216"/>
                  <a:gd name="T19" fmla="*/ 17 h 218"/>
                  <a:gd name="T20" fmla="*/ 66 w 216"/>
                  <a:gd name="T21" fmla="*/ 37 h 218"/>
                  <a:gd name="T22" fmla="*/ 96 w 216"/>
                  <a:gd name="T23" fmla="*/ 65 h 218"/>
                  <a:gd name="T24" fmla="*/ 118 w 216"/>
                  <a:gd name="T25" fmla="*/ 94 h 218"/>
                  <a:gd name="T26" fmla="*/ 144 w 216"/>
                  <a:gd name="T27" fmla="*/ 126 h 218"/>
                  <a:gd name="T28" fmla="*/ 167 w 216"/>
                  <a:gd name="T29" fmla="*/ 157 h 218"/>
                  <a:gd name="T30" fmla="*/ 191 w 216"/>
                  <a:gd name="T31" fmla="*/ 189 h 218"/>
                  <a:gd name="T32" fmla="*/ 216 w 216"/>
                  <a:gd name="T33" fmla="*/ 218 h 21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16"/>
                  <a:gd name="T52" fmla="*/ 0 h 218"/>
                  <a:gd name="T53" fmla="*/ 216 w 216"/>
                  <a:gd name="T54" fmla="*/ 218 h 21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16" h="218">
                    <a:moveTo>
                      <a:pt x="216" y="218"/>
                    </a:moveTo>
                    <a:lnTo>
                      <a:pt x="184" y="198"/>
                    </a:lnTo>
                    <a:lnTo>
                      <a:pt x="152" y="175"/>
                    </a:lnTo>
                    <a:lnTo>
                      <a:pt x="122" y="152"/>
                    </a:lnTo>
                    <a:lnTo>
                      <a:pt x="86" y="129"/>
                    </a:lnTo>
                    <a:lnTo>
                      <a:pt x="58" y="101"/>
                    </a:lnTo>
                    <a:lnTo>
                      <a:pt x="32" y="71"/>
                    </a:lnTo>
                    <a:lnTo>
                      <a:pt x="12" y="37"/>
                    </a:lnTo>
                    <a:lnTo>
                      <a:pt x="0" y="0"/>
                    </a:lnTo>
                    <a:lnTo>
                      <a:pt x="34" y="17"/>
                    </a:lnTo>
                    <a:lnTo>
                      <a:pt x="66" y="37"/>
                    </a:lnTo>
                    <a:lnTo>
                      <a:pt x="96" y="65"/>
                    </a:lnTo>
                    <a:lnTo>
                      <a:pt x="118" y="94"/>
                    </a:lnTo>
                    <a:lnTo>
                      <a:pt x="144" y="126"/>
                    </a:lnTo>
                    <a:lnTo>
                      <a:pt x="167" y="157"/>
                    </a:lnTo>
                    <a:lnTo>
                      <a:pt x="191" y="189"/>
                    </a:lnTo>
                    <a:lnTo>
                      <a:pt x="216" y="218"/>
                    </a:lnTo>
                    <a:close/>
                  </a:path>
                </a:pathLst>
              </a:custGeom>
              <a:solidFill>
                <a:srgbClr val="000000"/>
              </a:solidFill>
              <a:ln w="9525">
                <a:noFill/>
                <a:round/>
                <a:headEnd/>
                <a:tailEnd/>
              </a:ln>
            </p:spPr>
            <p:txBody>
              <a:bodyPr>
                <a:prstTxWarp prst="textNoShape">
                  <a:avLst/>
                </a:prstTxWarp>
              </a:bodyPr>
              <a:lstStyle/>
              <a:p>
                <a:endParaRPr lang="en-US"/>
              </a:p>
            </p:txBody>
          </p:sp>
          <p:sp>
            <p:nvSpPr>
              <p:cNvPr id="67844" name="Freeform 929"/>
              <p:cNvSpPr>
                <a:spLocks noChangeAspect="1"/>
              </p:cNvSpPr>
              <p:nvPr/>
            </p:nvSpPr>
            <p:spPr bwMode="auto">
              <a:xfrm>
                <a:off x="4040" y="2950"/>
                <a:ext cx="18" cy="21"/>
              </a:xfrm>
              <a:custGeom>
                <a:avLst/>
                <a:gdLst>
                  <a:gd name="T0" fmla="*/ 86 w 86"/>
                  <a:gd name="T1" fmla="*/ 103 h 103"/>
                  <a:gd name="T2" fmla="*/ 66 w 86"/>
                  <a:gd name="T3" fmla="*/ 101 h 103"/>
                  <a:gd name="T4" fmla="*/ 52 w 86"/>
                  <a:gd name="T5" fmla="*/ 94 h 103"/>
                  <a:gd name="T6" fmla="*/ 38 w 86"/>
                  <a:gd name="T7" fmla="*/ 82 h 103"/>
                  <a:gd name="T8" fmla="*/ 26 w 86"/>
                  <a:gd name="T9" fmla="*/ 69 h 103"/>
                  <a:gd name="T10" fmla="*/ 17 w 86"/>
                  <a:gd name="T11" fmla="*/ 51 h 103"/>
                  <a:gd name="T12" fmla="*/ 12 w 86"/>
                  <a:gd name="T13" fmla="*/ 34 h 103"/>
                  <a:gd name="T14" fmla="*/ 6 w 86"/>
                  <a:gd name="T15" fmla="*/ 17 h 103"/>
                  <a:gd name="T16" fmla="*/ 0 w 86"/>
                  <a:gd name="T17" fmla="*/ 0 h 103"/>
                  <a:gd name="T18" fmla="*/ 17 w 86"/>
                  <a:gd name="T19" fmla="*/ 5 h 103"/>
                  <a:gd name="T20" fmla="*/ 32 w 86"/>
                  <a:gd name="T21" fmla="*/ 17 h 103"/>
                  <a:gd name="T22" fmla="*/ 43 w 86"/>
                  <a:gd name="T23" fmla="*/ 28 h 103"/>
                  <a:gd name="T24" fmla="*/ 52 w 86"/>
                  <a:gd name="T25" fmla="*/ 43 h 103"/>
                  <a:gd name="T26" fmla="*/ 60 w 86"/>
                  <a:gd name="T27" fmla="*/ 60 h 103"/>
                  <a:gd name="T28" fmla="*/ 69 w 86"/>
                  <a:gd name="T29" fmla="*/ 74 h 103"/>
                  <a:gd name="T30" fmla="*/ 77 w 86"/>
                  <a:gd name="T31" fmla="*/ 88 h 103"/>
                  <a:gd name="T32" fmla="*/ 86 w 86"/>
                  <a:gd name="T33" fmla="*/ 103 h 10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86"/>
                  <a:gd name="T52" fmla="*/ 0 h 103"/>
                  <a:gd name="T53" fmla="*/ 86 w 86"/>
                  <a:gd name="T54" fmla="*/ 103 h 10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86" h="103">
                    <a:moveTo>
                      <a:pt x="86" y="103"/>
                    </a:moveTo>
                    <a:lnTo>
                      <a:pt x="66" y="101"/>
                    </a:lnTo>
                    <a:lnTo>
                      <a:pt x="52" y="94"/>
                    </a:lnTo>
                    <a:lnTo>
                      <a:pt x="38" y="82"/>
                    </a:lnTo>
                    <a:lnTo>
                      <a:pt x="26" y="69"/>
                    </a:lnTo>
                    <a:lnTo>
                      <a:pt x="17" y="51"/>
                    </a:lnTo>
                    <a:lnTo>
                      <a:pt x="12" y="34"/>
                    </a:lnTo>
                    <a:lnTo>
                      <a:pt x="6" y="17"/>
                    </a:lnTo>
                    <a:lnTo>
                      <a:pt x="0" y="0"/>
                    </a:lnTo>
                    <a:lnTo>
                      <a:pt x="17" y="5"/>
                    </a:lnTo>
                    <a:lnTo>
                      <a:pt x="32" y="17"/>
                    </a:lnTo>
                    <a:lnTo>
                      <a:pt x="43" y="28"/>
                    </a:lnTo>
                    <a:lnTo>
                      <a:pt x="52" y="43"/>
                    </a:lnTo>
                    <a:lnTo>
                      <a:pt x="60" y="60"/>
                    </a:lnTo>
                    <a:lnTo>
                      <a:pt x="69" y="74"/>
                    </a:lnTo>
                    <a:lnTo>
                      <a:pt x="77" y="88"/>
                    </a:lnTo>
                    <a:lnTo>
                      <a:pt x="86" y="103"/>
                    </a:lnTo>
                    <a:close/>
                  </a:path>
                </a:pathLst>
              </a:custGeom>
              <a:solidFill>
                <a:srgbClr val="000000"/>
              </a:solidFill>
              <a:ln w="9525">
                <a:noFill/>
                <a:round/>
                <a:headEnd/>
                <a:tailEnd/>
              </a:ln>
            </p:spPr>
            <p:txBody>
              <a:bodyPr>
                <a:prstTxWarp prst="textNoShape">
                  <a:avLst/>
                </a:prstTxWarp>
              </a:bodyPr>
              <a:lstStyle/>
              <a:p>
                <a:endParaRPr lang="en-US"/>
              </a:p>
            </p:txBody>
          </p:sp>
          <p:sp>
            <p:nvSpPr>
              <p:cNvPr id="67845" name="Freeform 930"/>
              <p:cNvSpPr>
                <a:spLocks noChangeAspect="1"/>
              </p:cNvSpPr>
              <p:nvPr/>
            </p:nvSpPr>
            <p:spPr bwMode="auto">
              <a:xfrm>
                <a:off x="3974" y="2953"/>
                <a:ext cx="72" cy="66"/>
              </a:xfrm>
              <a:custGeom>
                <a:avLst/>
                <a:gdLst>
                  <a:gd name="T0" fmla="*/ 86 w 360"/>
                  <a:gd name="T1" fmla="*/ 15 h 331"/>
                  <a:gd name="T2" fmla="*/ 118 w 360"/>
                  <a:gd name="T3" fmla="*/ 58 h 331"/>
                  <a:gd name="T4" fmla="*/ 152 w 360"/>
                  <a:gd name="T5" fmla="*/ 96 h 331"/>
                  <a:gd name="T6" fmla="*/ 190 w 360"/>
                  <a:gd name="T7" fmla="*/ 136 h 331"/>
                  <a:gd name="T8" fmla="*/ 227 w 360"/>
                  <a:gd name="T9" fmla="*/ 174 h 331"/>
                  <a:gd name="T10" fmla="*/ 268 w 360"/>
                  <a:gd name="T11" fmla="*/ 211 h 331"/>
                  <a:gd name="T12" fmla="*/ 302 w 360"/>
                  <a:gd name="T13" fmla="*/ 251 h 331"/>
                  <a:gd name="T14" fmla="*/ 334 w 360"/>
                  <a:gd name="T15" fmla="*/ 288 h 331"/>
                  <a:gd name="T16" fmla="*/ 360 w 360"/>
                  <a:gd name="T17" fmla="*/ 331 h 331"/>
                  <a:gd name="T18" fmla="*/ 314 w 360"/>
                  <a:gd name="T19" fmla="*/ 303 h 331"/>
                  <a:gd name="T20" fmla="*/ 271 w 360"/>
                  <a:gd name="T21" fmla="*/ 269 h 331"/>
                  <a:gd name="T22" fmla="*/ 225 w 360"/>
                  <a:gd name="T23" fmla="*/ 228 h 331"/>
                  <a:gd name="T24" fmla="*/ 178 w 360"/>
                  <a:gd name="T25" fmla="*/ 182 h 331"/>
                  <a:gd name="T26" fmla="*/ 133 w 360"/>
                  <a:gd name="T27" fmla="*/ 139 h 331"/>
                  <a:gd name="T28" fmla="*/ 90 w 360"/>
                  <a:gd name="T29" fmla="*/ 90 h 331"/>
                  <a:gd name="T30" fmla="*/ 43 w 360"/>
                  <a:gd name="T31" fmla="*/ 43 h 331"/>
                  <a:gd name="T32" fmla="*/ 0 w 360"/>
                  <a:gd name="T33" fmla="*/ 0 h 331"/>
                  <a:gd name="T34" fmla="*/ 86 w 360"/>
                  <a:gd name="T35" fmla="*/ 15 h 33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60"/>
                  <a:gd name="T55" fmla="*/ 0 h 331"/>
                  <a:gd name="T56" fmla="*/ 360 w 360"/>
                  <a:gd name="T57" fmla="*/ 331 h 331"/>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60" h="331">
                    <a:moveTo>
                      <a:pt x="86" y="15"/>
                    </a:moveTo>
                    <a:lnTo>
                      <a:pt x="118" y="58"/>
                    </a:lnTo>
                    <a:lnTo>
                      <a:pt x="152" y="96"/>
                    </a:lnTo>
                    <a:lnTo>
                      <a:pt x="190" y="136"/>
                    </a:lnTo>
                    <a:lnTo>
                      <a:pt x="227" y="174"/>
                    </a:lnTo>
                    <a:lnTo>
                      <a:pt x="268" y="211"/>
                    </a:lnTo>
                    <a:lnTo>
                      <a:pt x="302" y="251"/>
                    </a:lnTo>
                    <a:lnTo>
                      <a:pt x="334" y="288"/>
                    </a:lnTo>
                    <a:lnTo>
                      <a:pt x="360" y="331"/>
                    </a:lnTo>
                    <a:lnTo>
                      <a:pt x="314" y="303"/>
                    </a:lnTo>
                    <a:lnTo>
                      <a:pt x="271" y="269"/>
                    </a:lnTo>
                    <a:lnTo>
                      <a:pt x="225" y="228"/>
                    </a:lnTo>
                    <a:lnTo>
                      <a:pt x="178" y="182"/>
                    </a:lnTo>
                    <a:lnTo>
                      <a:pt x="133" y="139"/>
                    </a:lnTo>
                    <a:lnTo>
                      <a:pt x="90" y="90"/>
                    </a:lnTo>
                    <a:lnTo>
                      <a:pt x="43" y="43"/>
                    </a:lnTo>
                    <a:lnTo>
                      <a:pt x="0" y="0"/>
                    </a:lnTo>
                    <a:lnTo>
                      <a:pt x="86" y="15"/>
                    </a:lnTo>
                    <a:close/>
                  </a:path>
                </a:pathLst>
              </a:custGeom>
              <a:solidFill>
                <a:srgbClr val="000000"/>
              </a:solidFill>
              <a:ln w="9525">
                <a:noFill/>
                <a:round/>
                <a:headEnd/>
                <a:tailEnd/>
              </a:ln>
            </p:spPr>
            <p:txBody>
              <a:bodyPr>
                <a:prstTxWarp prst="textNoShape">
                  <a:avLst/>
                </a:prstTxWarp>
              </a:bodyPr>
              <a:lstStyle/>
              <a:p>
                <a:endParaRPr lang="en-US"/>
              </a:p>
            </p:txBody>
          </p:sp>
          <p:sp>
            <p:nvSpPr>
              <p:cNvPr id="67846" name="Freeform 931"/>
              <p:cNvSpPr>
                <a:spLocks noChangeAspect="1"/>
              </p:cNvSpPr>
              <p:nvPr/>
            </p:nvSpPr>
            <p:spPr bwMode="auto">
              <a:xfrm>
                <a:off x="4475" y="2996"/>
                <a:ext cx="15" cy="37"/>
              </a:xfrm>
              <a:custGeom>
                <a:avLst/>
                <a:gdLst>
                  <a:gd name="T0" fmla="*/ 0 w 75"/>
                  <a:gd name="T1" fmla="*/ 185 h 185"/>
                  <a:gd name="T2" fmla="*/ 13 w 75"/>
                  <a:gd name="T3" fmla="*/ 133 h 185"/>
                  <a:gd name="T4" fmla="*/ 24 w 75"/>
                  <a:gd name="T5" fmla="*/ 84 h 185"/>
                  <a:gd name="T6" fmla="*/ 38 w 75"/>
                  <a:gd name="T7" fmla="*/ 38 h 185"/>
                  <a:gd name="T8" fmla="*/ 73 w 75"/>
                  <a:gd name="T9" fmla="*/ 0 h 185"/>
                  <a:gd name="T10" fmla="*/ 75 w 75"/>
                  <a:gd name="T11" fmla="*/ 21 h 185"/>
                  <a:gd name="T12" fmla="*/ 75 w 75"/>
                  <a:gd name="T13" fmla="*/ 41 h 185"/>
                  <a:gd name="T14" fmla="*/ 69 w 75"/>
                  <a:gd name="T15" fmla="*/ 64 h 185"/>
                  <a:gd name="T16" fmla="*/ 61 w 75"/>
                  <a:gd name="T17" fmla="*/ 90 h 185"/>
                  <a:gd name="T18" fmla="*/ 50 w 75"/>
                  <a:gd name="T19" fmla="*/ 116 h 185"/>
                  <a:gd name="T20" fmla="*/ 35 w 75"/>
                  <a:gd name="T21" fmla="*/ 138 h 185"/>
                  <a:gd name="T22" fmla="*/ 18 w 75"/>
                  <a:gd name="T23" fmla="*/ 162 h 185"/>
                  <a:gd name="T24" fmla="*/ 0 w 75"/>
                  <a:gd name="T25" fmla="*/ 185 h 18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75"/>
                  <a:gd name="T40" fmla="*/ 0 h 185"/>
                  <a:gd name="T41" fmla="*/ 75 w 75"/>
                  <a:gd name="T42" fmla="*/ 185 h 18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75" h="185">
                    <a:moveTo>
                      <a:pt x="0" y="185"/>
                    </a:moveTo>
                    <a:lnTo>
                      <a:pt x="13" y="133"/>
                    </a:lnTo>
                    <a:lnTo>
                      <a:pt x="24" y="84"/>
                    </a:lnTo>
                    <a:lnTo>
                      <a:pt x="38" y="38"/>
                    </a:lnTo>
                    <a:lnTo>
                      <a:pt x="73" y="0"/>
                    </a:lnTo>
                    <a:lnTo>
                      <a:pt x="75" y="21"/>
                    </a:lnTo>
                    <a:lnTo>
                      <a:pt x="75" y="41"/>
                    </a:lnTo>
                    <a:lnTo>
                      <a:pt x="69" y="64"/>
                    </a:lnTo>
                    <a:lnTo>
                      <a:pt x="61" y="90"/>
                    </a:lnTo>
                    <a:lnTo>
                      <a:pt x="50" y="116"/>
                    </a:lnTo>
                    <a:lnTo>
                      <a:pt x="35" y="138"/>
                    </a:lnTo>
                    <a:lnTo>
                      <a:pt x="18" y="162"/>
                    </a:lnTo>
                    <a:lnTo>
                      <a:pt x="0" y="185"/>
                    </a:lnTo>
                    <a:close/>
                  </a:path>
                </a:pathLst>
              </a:custGeom>
              <a:solidFill>
                <a:srgbClr val="000000"/>
              </a:solidFill>
              <a:ln w="9525">
                <a:noFill/>
                <a:round/>
                <a:headEnd/>
                <a:tailEnd/>
              </a:ln>
            </p:spPr>
            <p:txBody>
              <a:bodyPr>
                <a:prstTxWarp prst="textNoShape">
                  <a:avLst/>
                </a:prstTxWarp>
              </a:bodyPr>
              <a:lstStyle/>
              <a:p>
                <a:endParaRPr lang="en-US"/>
              </a:p>
            </p:txBody>
          </p:sp>
          <p:sp>
            <p:nvSpPr>
              <p:cNvPr id="67847" name="Freeform 932"/>
              <p:cNvSpPr>
                <a:spLocks noChangeAspect="1"/>
              </p:cNvSpPr>
              <p:nvPr/>
            </p:nvSpPr>
            <p:spPr bwMode="auto">
              <a:xfrm>
                <a:off x="3818" y="2999"/>
                <a:ext cx="62" cy="77"/>
              </a:xfrm>
              <a:custGeom>
                <a:avLst/>
                <a:gdLst>
                  <a:gd name="T0" fmla="*/ 305 w 308"/>
                  <a:gd name="T1" fmla="*/ 241 h 385"/>
                  <a:gd name="T2" fmla="*/ 308 w 308"/>
                  <a:gd name="T3" fmla="*/ 282 h 385"/>
                  <a:gd name="T4" fmla="*/ 300 w 308"/>
                  <a:gd name="T5" fmla="*/ 323 h 385"/>
                  <a:gd name="T6" fmla="*/ 279 w 308"/>
                  <a:gd name="T7" fmla="*/ 357 h 385"/>
                  <a:gd name="T8" fmla="*/ 248 w 308"/>
                  <a:gd name="T9" fmla="*/ 385 h 385"/>
                  <a:gd name="T10" fmla="*/ 227 w 308"/>
                  <a:gd name="T11" fmla="*/ 385 h 385"/>
                  <a:gd name="T12" fmla="*/ 207 w 308"/>
                  <a:gd name="T13" fmla="*/ 385 h 385"/>
                  <a:gd name="T14" fmla="*/ 190 w 308"/>
                  <a:gd name="T15" fmla="*/ 383 h 385"/>
                  <a:gd name="T16" fmla="*/ 175 w 308"/>
                  <a:gd name="T17" fmla="*/ 372 h 385"/>
                  <a:gd name="T18" fmla="*/ 175 w 308"/>
                  <a:gd name="T19" fmla="*/ 342 h 385"/>
                  <a:gd name="T20" fmla="*/ 190 w 308"/>
                  <a:gd name="T21" fmla="*/ 342 h 385"/>
                  <a:gd name="T22" fmla="*/ 207 w 308"/>
                  <a:gd name="T23" fmla="*/ 342 h 385"/>
                  <a:gd name="T24" fmla="*/ 219 w 308"/>
                  <a:gd name="T25" fmla="*/ 340 h 385"/>
                  <a:gd name="T26" fmla="*/ 233 w 308"/>
                  <a:gd name="T27" fmla="*/ 334 h 385"/>
                  <a:gd name="T28" fmla="*/ 244 w 308"/>
                  <a:gd name="T29" fmla="*/ 329 h 385"/>
                  <a:gd name="T30" fmla="*/ 257 w 308"/>
                  <a:gd name="T31" fmla="*/ 320 h 385"/>
                  <a:gd name="T32" fmla="*/ 268 w 308"/>
                  <a:gd name="T33" fmla="*/ 311 h 385"/>
                  <a:gd name="T34" fmla="*/ 276 w 308"/>
                  <a:gd name="T35" fmla="*/ 299 h 385"/>
                  <a:gd name="T36" fmla="*/ 250 w 308"/>
                  <a:gd name="T37" fmla="*/ 259 h 385"/>
                  <a:gd name="T38" fmla="*/ 221 w 308"/>
                  <a:gd name="T39" fmla="*/ 222 h 385"/>
                  <a:gd name="T40" fmla="*/ 190 w 308"/>
                  <a:gd name="T41" fmla="*/ 185 h 385"/>
                  <a:gd name="T42" fmla="*/ 156 w 308"/>
                  <a:gd name="T43" fmla="*/ 147 h 385"/>
                  <a:gd name="T44" fmla="*/ 118 w 308"/>
                  <a:gd name="T45" fmla="*/ 112 h 385"/>
                  <a:gd name="T46" fmla="*/ 81 w 308"/>
                  <a:gd name="T47" fmla="*/ 80 h 385"/>
                  <a:gd name="T48" fmla="*/ 40 w 308"/>
                  <a:gd name="T49" fmla="*/ 52 h 385"/>
                  <a:gd name="T50" fmla="*/ 0 w 308"/>
                  <a:gd name="T51" fmla="*/ 28 h 385"/>
                  <a:gd name="T52" fmla="*/ 0 w 308"/>
                  <a:gd name="T53" fmla="*/ 0 h 385"/>
                  <a:gd name="T54" fmla="*/ 49 w 308"/>
                  <a:gd name="T55" fmla="*/ 11 h 385"/>
                  <a:gd name="T56" fmla="*/ 92 w 308"/>
                  <a:gd name="T57" fmla="*/ 32 h 385"/>
                  <a:gd name="T58" fmla="*/ 138 w 308"/>
                  <a:gd name="T59" fmla="*/ 58 h 385"/>
                  <a:gd name="T60" fmla="*/ 178 w 308"/>
                  <a:gd name="T61" fmla="*/ 86 h 385"/>
                  <a:gd name="T62" fmla="*/ 216 w 308"/>
                  <a:gd name="T63" fmla="*/ 123 h 385"/>
                  <a:gd name="T64" fmla="*/ 248 w 308"/>
                  <a:gd name="T65" fmla="*/ 161 h 385"/>
                  <a:gd name="T66" fmla="*/ 279 w 308"/>
                  <a:gd name="T67" fmla="*/ 202 h 385"/>
                  <a:gd name="T68" fmla="*/ 305 w 308"/>
                  <a:gd name="T69" fmla="*/ 241 h 38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08"/>
                  <a:gd name="T106" fmla="*/ 0 h 385"/>
                  <a:gd name="T107" fmla="*/ 308 w 308"/>
                  <a:gd name="T108" fmla="*/ 385 h 38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08" h="385">
                    <a:moveTo>
                      <a:pt x="305" y="241"/>
                    </a:moveTo>
                    <a:lnTo>
                      <a:pt x="308" y="282"/>
                    </a:lnTo>
                    <a:lnTo>
                      <a:pt x="300" y="323"/>
                    </a:lnTo>
                    <a:lnTo>
                      <a:pt x="279" y="357"/>
                    </a:lnTo>
                    <a:lnTo>
                      <a:pt x="248" y="385"/>
                    </a:lnTo>
                    <a:lnTo>
                      <a:pt x="227" y="385"/>
                    </a:lnTo>
                    <a:lnTo>
                      <a:pt x="207" y="385"/>
                    </a:lnTo>
                    <a:lnTo>
                      <a:pt x="190" y="383"/>
                    </a:lnTo>
                    <a:lnTo>
                      <a:pt x="175" y="372"/>
                    </a:lnTo>
                    <a:lnTo>
                      <a:pt x="175" y="342"/>
                    </a:lnTo>
                    <a:lnTo>
                      <a:pt x="190" y="342"/>
                    </a:lnTo>
                    <a:lnTo>
                      <a:pt x="207" y="342"/>
                    </a:lnTo>
                    <a:lnTo>
                      <a:pt x="219" y="340"/>
                    </a:lnTo>
                    <a:lnTo>
                      <a:pt x="233" y="334"/>
                    </a:lnTo>
                    <a:lnTo>
                      <a:pt x="244" y="329"/>
                    </a:lnTo>
                    <a:lnTo>
                      <a:pt x="257" y="320"/>
                    </a:lnTo>
                    <a:lnTo>
                      <a:pt x="268" y="311"/>
                    </a:lnTo>
                    <a:lnTo>
                      <a:pt x="276" y="299"/>
                    </a:lnTo>
                    <a:lnTo>
                      <a:pt x="250" y="259"/>
                    </a:lnTo>
                    <a:lnTo>
                      <a:pt x="221" y="222"/>
                    </a:lnTo>
                    <a:lnTo>
                      <a:pt x="190" y="185"/>
                    </a:lnTo>
                    <a:lnTo>
                      <a:pt x="156" y="147"/>
                    </a:lnTo>
                    <a:lnTo>
                      <a:pt x="118" y="112"/>
                    </a:lnTo>
                    <a:lnTo>
                      <a:pt x="81" y="80"/>
                    </a:lnTo>
                    <a:lnTo>
                      <a:pt x="40" y="52"/>
                    </a:lnTo>
                    <a:lnTo>
                      <a:pt x="0" y="28"/>
                    </a:lnTo>
                    <a:lnTo>
                      <a:pt x="0" y="0"/>
                    </a:lnTo>
                    <a:lnTo>
                      <a:pt x="49" y="11"/>
                    </a:lnTo>
                    <a:lnTo>
                      <a:pt x="92" y="32"/>
                    </a:lnTo>
                    <a:lnTo>
                      <a:pt x="138" y="58"/>
                    </a:lnTo>
                    <a:lnTo>
                      <a:pt x="178" y="86"/>
                    </a:lnTo>
                    <a:lnTo>
                      <a:pt x="216" y="123"/>
                    </a:lnTo>
                    <a:lnTo>
                      <a:pt x="248" y="161"/>
                    </a:lnTo>
                    <a:lnTo>
                      <a:pt x="279" y="202"/>
                    </a:lnTo>
                    <a:lnTo>
                      <a:pt x="305" y="241"/>
                    </a:lnTo>
                    <a:close/>
                  </a:path>
                </a:pathLst>
              </a:custGeom>
              <a:solidFill>
                <a:srgbClr val="000000"/>
              </a:solidFill>
              <a:ln w="9525">
                <a:noFill/>
                <a:round/>
                <a:headEnd/>
                <a:tailEnd/>
              </a:ln>
            </p:spPr>
            <p:txBody>
              <a:bodyPr>
                <a:prstTxWarp prst="textNoShape">
                  <a:avLst/>
                </a:prstTxWarp>
              </a:bodyPr>
              <a:lstStyle/>
              <a:p>
                <a:endParaRPr lang="en-US"/>
              </a:p>
            </p:txBody>
          </p:sp>
          <p:sp>
            <p:nvSpPr>
              <p:cNvPr id="67848" name="Freeform 933"/>
              <p:cNvSpPr>
                <a:spLocks noChangeAspect="1"/>
              </p:cNvSpPr>
              <p:nvPr/>
            </p:nvSpPr>
            <p:spPr bwMode="auto">
              <a:xfrm>
                <a:off x="3888" y="2999"/>
                <a:ext cx="49" cy="63"/>
              </a:xfrm>
              <a:custGeom>
                <a:avLst/>
                <a:gdLst>
                  <a:gd name="T0" fmla="*/ 55 w 242"/>
                  <a:gd name="T1" fmla="*/ 170 h 314"/>
                  <a:gd name="T2" fmla="*/ 61 w 242"/>
                  <a:gd name="T3" fmla="*/ 196 h 314"/>
                  <a:gd name="T4" fmla="*/ 74 w 242"/>
                  <a:gd name="T5" fmla="*/ 216 h 314"/>
                  <a:gd name="T6" fmla="*/ 89 w 242"/>
                  <a:gd name="T7" fmla="*/ 230 h 314"/>
                  <a:gd name="T8" fmla="*/ 110 w 242"/>
                  <a:gd name="T9" fmla="*/ 245 h 314"/>
                  <a:gd name="T10" fmla="*/ 130 w 242"/>
                  <a:gd name="T11" fmla="*/ 259 h 314"/>
                  <a:gd name="T12" fmla="*/ 149 w 242"/>
                  <a:gd name="T13" fmla="*/ 273 h 314"/>
                  <a:gd name="T14" fmla="*/ 170 w 242"/>
                  <a:gd name="T15" fmla="*/ 291 h 314"/>
                  <a:gd name="T16" fmla="*/ 184 w 242"/>
                  <a:gd name="T17" fmla="*/ 314 h 314"/>
                  <a:gd name="T18" fmla="*/ 156 w 242"/>
                  <a:gd name="T19" fmla="*/ 314 h 314"/>
                  <a:gd name="T20" fmla="*/ 127 w 242"/>
                  <a:gd name="T21" fmla="*/ 303 h 314"/>
                  <a:gd name="T22" fmla="*/ 98 w 242"/>
                  <a:gd name="T23" fmla="*/ 286 h 314"/>
                  <a:gd name="T24" fmla="*/ 72 w 242"/>
                  <a:gd name="T25" fmla="*/ 262 h 314"/>
                  <a:gd name="T26" fmla="*/ 50 w 242"/>
                  <a:gd name="T27" fmla="*/ 236 h 314"/>
                  <a:gd name="T28" fmla="*/ 29 w 242"/>
                  <a:gd name="T29" fmla="*/ 207 h 314"/>
                  <a:gd name="T30" fmla="*/ 12 w 242"/>
                  <a:gd name="T31" fmla="*/ 179 h 314"/>
                  <a:gd name="T32" fmla="*/ 0 w 242"/>
                  <a:gd name="T33" fmla="*/ 155 h 314"/>
                  <a:gd name="T34" fmla="*/ 3 w 242"/>
                  <a:gd name="T35" fmla="*/ 110 h 314"/>
                  <a:gd name="T36" fmla="*/ 20 w 242"/>
                  <a:gd name="T37" fmla="*/ 78 h 314"/>
                  <a:gd name="T38" fmla="*/ 50 w 242"/>
                  <a:gd name="T39" fmla="*/ 54 h 314"/>
                  <a:gd name="T40" fmla="*/ 87 w 242"/>
                  <a:gd name="T41" fmla="*/ 41 h 314"/>
                  <a:gd name="T42" fmla="*/ 127 w 242"/>
                  <a:gd name="T43" fmla="*/ 28 h 314"/>
                  <a:gd name="T44" fmla="*/ 170 w 242"/>
                  <a:gd name="T45" fmla="*/ 23 h 314"/>
                  <a:gd name="T46" fmla="*/ 207 w 242"/>
                  <a:gd name="T47" fmla="*/ 15 h 314"/>
                  <a:gd name="T48" fmla="*/ 242 w 242"/>
                  <a:gd name="T49" fmla="*/ 0 h 314"/>
                  <a:gd name="T50" fmla="*/ 216 w 242"/>
                  <a:gd name="T51" fmla="*/ 17 h 314"/>
                  <a:gd name="T52" fmla="*/ 184 w 242"/>
                  <a:gd name="T53" fmla="*/ 32 h 314"/>
                  <a:gd name="T54" fmla="*/ 149 w 242"/>
                  <a:gd name="T55" fmla="*/ 46 h 314"/>
                  <a:gd name="T56" fmla="*/ 118 w 242"/>
                  <a:gd name="T57" fmla="*/ 60 h 314"/>
                  <a:gd name="T58" fmla="*/ 87 w 242"/>
                  <a:gd name="T59" fmla="*/ 80 h 314"/>
                  <a:gd name="T60" fmla="*/ 63 w 242"/>
                  <a:gd name="T61" fmla="*/ 103 h 314"/>
                  <a:gd name="T62" fmla="*/ 52 w 242"/>
                  <a:gd name="T63" fmla="*/ 132 h 314"/>
                  <a:gd name="T64" fmla="*/ 55 w 242"/>
                  <a:gd name="T65" fmla="*/ 170 h 31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42"/>
                  <a:gd name="T100" fmla="*/ 0 h 314"/>
                  <a:gd name="T101" fmla="*/ 242 w 242"/>
                  <a:gd name="T102" fmla="*/ 314 h 31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42" h="314">
                    <a:moveTo>
                      <a:pt x="55" y="170"/>
                    </a:moveTo>
                    <a:lnTo>
                      <a:pt x="61" y="196"/>
                    </a:lnTo>
                    <a:lnTo>
                      <a:pt x="74" y="216"/>
                    </a:lnTo>
                    <a:lnTo>
                      <a:pt x="89" y="230"/>
                    </a:lnTo>
                    <a:lnTo>
                      <a:pt x="110" y="245"/>
                    </a:lnTo>
                    <a:lnTo>
                      <a:pt x="130" y="259"/>
                    </a:lnTo>
                    <a:lnTo>
                      <a:pt x="149" y="273"/>
                    </a:lnTo>
                    <a:lnTo>
                      <a:pt x="170" y="291"/>
                    </a:lnTo>
                    <a:lnTo>
                      <a:pt x="184" y="314"/>
                    </a:lnTo>
                    <a:lnTo>
                      <a:pt x="156" y="314"/>
                    </a:lnTo>
                    <a:lnTo>
                      <a:pt x="127" y="303"/>
                    </a:lnTo>
                    <a:lnTo>
                      <a:pt x="98" y="286"/>
                    </a:lnTo>
                    <a:lnTo>
                      <a:pt x="72" y="262"/>
                    </a:lnTo>
                    <a:lnTo>
                      <a:pt x="50" y="236"/>
                    </a:lnTo>
                    <a:lnTo>
                      <a:pt x="29" y="207"/>
                    </a:lnTo>
                    <a:lnTo>
                      <a:pt x="12" y="179"/>
                    </a:lnTo>
                    <a:lnTo>
                      <a:pt x="0" y="155"/>
                    </a:lnTo>
                    <a:lnTo>
                      <a:pt x="3" y="110"/>
                    </a:lnTo>
                    <a:lnTo>
                      <a:pt x="20" y="78"/>
                    </a:lnTo>
                    <a:lnTo>
                      <a:pt x="50" y="54"/>
                    </a:lnTo>
                    <a:lnTo>
                      <a:pt x="87" y="41"/>
                    </a:lnTo>
                    <a:lnTo>
                      <a:pt x="127" y="28"/>
                    </a:lnTo>
                    <a:lnTo>
                      <a:pt x="170" y="23"/>
                    </a:lnTo>
                    <a:lnTo>
                      <a:pt x="207" y="15"/>
                    </a:lnTo>
                    <a:lnTo>
                      <a:pt x="242" y="0"/>
                    </a:lnTo>
                    <a:lnTo>
                      <a:pt x="216" y="17"/>
                    </a:lnTo>
                    <a:lnTo>
                      <a:pt x="184" y="32"/>
                    </a:lnTo>
                    <a:lnTo>
                      <a:pt x="149" y="46"/>
                    </a:lnTo>
                    <a:lnTo>
                      <a:pt x="118" y="60"/>
                    </a:lnTo>
                    <a:lnTo>
                      <a:pt x="87" y="80"/>
                    </a:lnTo>
                    <a:lnTo>
                      <a:pt x="63" y="103"/>
                    </a:lnTo>
                    <a:lnTo>
                      <a:pt x="52" y="132"/>
                    </a:lnTo>
                    <a:lnTo>
                      <a:pt x="55" y="170"/>
                    </a:lnTo>
                    <a:close/>
                  </a:path>
                </a:pathLst>
              </a:custGeom>
              <a:solidFill>
                <a:srgbClr val="000000"/>
              </a:solidFill>
              <a:ln w="9525">
                <a:noFill/>
                <a:round/>
                <a:headEnd/>
                <a:tailEnd/>
              </a:ln>
            </p:spPr>
            <p:txBody>
              <a:bodyPr>
                <a:prstTxWarp prst="textNoShape">
                  <a:avLst/>
                </a:prstTxWarp>
              </a:bodyPr>
              <a:lstStyle/>
              <a:p>
                <a:endParaRPr lang="en-US"/>
              </a:p>
            </p:txBody>
          </p:sp>
          <p:sp>
            <p:nvSpPr>
              <p:cNvPr id="67849" name="Freeform 934"/>
              <p:cNvSpPr>
                <a:spLocks noChangeAspect="1"/>
              </p:cNvSpPr>
              <p:nvPr/>
            </p:nvSpPr>
            <p:spPr bwMode="auto">
              <a:xfrm>
                <a:off x="4213" y="3045"/>
                <a:ext cx="81" cy="80"/>
              </a:xfrm>
              <a:custGeom>
                <a:avLst/>
                <a:gdLst>
                  <a:gd name="T0" fmla="*/ 405 w 405"/>
                  <a:gd name="T1" fmla="*/ 402 h 402"/>
                  <a:gd name="T2" fmla="*/ 0 w 405"/>
                  <a:gd name="T3" fmla="*/ 0 h 402"/>
                  <a:gd name="T4" fmla="*/ 233 w 405"/>
                  <a:gd name="T5" fmla="*/ 187 h 402"/>
                  <a:gd name="T6" fmla="*/ 405 w 405"/>
                  <a:gd name="T7" fmla="*/ 402 h 402"/>
                  <a:gd name="T8" fmla="*/ 0 60000 65536"/>
                  <a:gd name="T9" fmla="*/ 0 60000 65536"/>
                  <a:gd name="T10" fmla="*/ 0 60000 65536"/>
                  <a:gd name="T11" fmla="*/ 0 60000 65536"/>
                  <a:gd name="T12" fmla="*/ 0 w 405"/>
                  <a:gd name="T13" fmla="*/ 0 h 402"/>
                  <a:gd name="T14" fmla="*/ 405 w 405"/>
                  <a:gd name="T15" fmla="*/ 402 h 402"/>
                </a:gdLst>
                <a:ahLst/>
                <a:cxnLst>
                  <a:cxn ang="T8">
                    <a:pos x="T0" y="T1"/>
                  </a:cxn>
                  <a:cxn ang="T9">
                    <a:pos x="T2" y="T3"/>
                  </a:cxn>
                  <a:cxn ang="T10">
                    <a:pos x="T4" y="T5"/>
                  </a:cxn>
                  <a:cxn ang="T11">
                    <a:pos x="T6" y="T7"/>
                  </a:cxn>
                </a:cxnLst>
                <a:rect l="T12" t="T13" r="T14" b="T15"/>
                <a:pathLst>
                  <a:path w="405" h="402">
                    <a:moveTo>
                      <a:pt x="405" y="402"/>
                    </a:moveTo>
                    <a:lnTo>
                      <a:pt x="0" y="0"/>
                    </a:lnTo>
                    <a:lnTo>
                      <a:pt x="233" y="187"/>
                    </a:lnTo>
                    <a:lnTo>
                      <a:pt x="405" y="402"/>
                    </a:lnTo>
                    <a:close/>
                  </a:path>
                </a:pathLst>
              </a:custGeom>
              <a:solidFill>
                <a:srgbClr val="000000"/>
              </a:solidFill>
              <a:ln w="9525">
                <a:noFill/>
                <a:round/>
                <a:headEnd/>
                <a:tailEnd/>
              </a:ln>
            </p:spPr>
            <p:txBody>
              <a:bodyPr>
                <a:prstTxWarp prst="textNoShape">
                  <a:avLst/>
                </a:prstTxWarp>
              </a:bodyPr>
              <a:lstStyle/>
              <a:p>
                <a:endParaRPr lang="en-US"/>
              </a:p>
            </p:txBody>
          </p:sp>
          <p:sp>
            <p:nvSpPr>
              <p:cNvPr id="67850" name="Freeform 935"/>
              <p:cNvSpPr>
                <a:spLocks noChangeAspect="1"/>
              </p:cNvSpPr>
              <p:nvPr/>
            </p:nvSpPr>
            <p:spPr bwMode="auto">
              <a:xfrm>
                <a:off x="3776" y="3005"/>
                <a:ext cx="45" cy="55"/>
              </a:xfrm>
              <a:custGeom>
                <a:avLst/>
                <a:gdLst>
                  <a:gd name="T0" fmla="*/ 40 w 227"/>
                  <a:gd name="T1" fmla="*/ 157 h 275"/>
                  <a:gd name="T2" fmla="*/ 60 w 227"/>
                  <a:gd name="T3" fmla="*/ 176 h 275"/>
                  <a:gd name="T4" fmla="*/ 83 w 227"/>
                  <a:gd name="T5" fmla="*/ 191 h 275"/>
                  <a:gd name="T6" fmla="*/ 107 w 227"/>
                  <a:gd name="T7" fmla="*/ 202 h 275"/>
                  <a:gd name="T8" fmla="*/ 132 w 227"/>
                  <a:gd name="T9" fmla="*/ 213 h 275"/>
                  <a:gd name="T10" fmla="*/ 156 w 227"/>
                  <a:gd name="T11" fmla="*/ 222 h 275"/>
                  <a:gd name="T12" fmla="*/ 182 w 227"/>
                  <a:gd name="T13" fmla="*/ 234 h 275"/>
                  <a:gd name="T14" fmla="*/ 204 w 227"/>
                  <a:gd name="T15" fmla="*/ 245 h 275"/>
                  <a:gd name="T16" fmla="*/ 227 w 227"/>
                  <a:gd name="T17" fmla="*/ 258 h 275"/>
                  <a:gd name="T18" fmla="*/ 204 w 227"/>
                  <a:gd name="T19" fmla="*/ 263 h 275"/>
                  <a:gd name="T20" fmla="*/ 184 w 227"/>
                  <a:gd name="T21" fmla="*/ 269 h 275"/>
                  <a:gd name="T22" fmla="*/ 164 w 227"/>
                  <a:gd name="T23" fmla="*/ 271 h 275"/>
                  <a:gd name="T24" fmla="*/ 144 w 227"/>
                  <a:gd name="T25" fmla="*/ 275 h 275"/>
                  <a:gd name="T26" fmla="*/ 124 w 227"/>
                  <a:gd name="T27" fmla="*/ 275 h 275"/>
                  <a:gd name="T28" fmla="*/ 103 w 227"/>
                  <a:gd name="T29" fmla="*/ 275 h 275"/>
                  <a:gd name="T30" fmla="*/ 81 w 227"/>
                  <a:gd name="T31" fmla="*/ 275 h 275"/>
                  <a:gd name="T32" fmla="*/ 55 w 227"/>
                  <a:gd name="T33" fmla="*/ 271 h 275"/>
                  <a:gd name="T34" fmla="*/ 17 w 227"/>
                  <a:gd name="T35" fmla="*/ 239 h 275"/>
                  <a:gd name="T36" fmla="*/ 0 w 227"/>
                  <a:gd name="T37" fmla="*/ 191 h 275"/>
                  <a:gd name="T38" fmla="*/ 0 w 227"/>
                  <a:gd name="T39" fmla="*/ 136 h 275"/>
                  <a:gd name="T40" fmla="*/ 12 w 227"/>
                  <a:gd name="T41" fmla="*/ 84 h 275"/>
                  <a:gd name="T42" fmla="*/ 113 w 227"/>
                  <a:gd name="T43" fmla="*/ 0 h 275"/>
                  <a:gd name="T44" fmla="*/ 107 w 227"/>
                  <a:gd name="T45" fmla="*/ 9 h 275"/>
                  <a:gd name="T46" fmla="*/ 92 w 227"/>
                  <a:gd name="T47" fmla="*/ 21 h 275"/>
                  <a:gd name="T48" fmla="*/ 72 w 227"/>
                  <a:gd name="T49" fmla="*/ 38 h 275"/>
                  <a:gd name="T50" fmla="*/ 49 w 227"/>
                  <a:gd name="T51" fmla="*/ 56 h 275"/>
                  <a:gd name="T52" fmla="*/ 32 w 227"/>
                  <a:gd name="T53" fmla="*/ 78 h 275"/>
                  <a:gd name="T54" fmla="*/ 20 w 227"/>
                  <a:gd name="T55" fmla="*/ 101 h 275"/>
                  <a:gd name="T56" fmla="*/ 23 w 227"/>
                  <a:gd name="T57" fmla="*/ 127 h 275"/>
                  <a:gd name="T58" fmla="*/ 40 w 227"/>
                  <a:gd name="T59" fmla="*/ 157 h 275"/>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27"/>
                  <a:gd name="T91" fmla="*/ 0 h 275"/>
                  <a:gd name="T92" fmla="*/ 227 w 227"/>
                  <a:gd name="T93" fmla="*/ 275 h 275"/>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27" h="275">
                    <a:moveTo>
                      <a:pt x="40" y="157"/>
                    </a:moveTo>
                    <a:lnTo>
                      <a:pt x="60" y="176"/>
                    </a:lnTo>
                    <a:lnTo>
                      <a:pt x="83" y="191"/>
                    </a:lnTo>
                    <a:lnTo>
                      <a:pt x="107" y="202"/>
                    </a:lnTo>
                    <a:lnTo>
                      <a:pt x="132" y="213"/>
                    </a:lnTo>
                    <a:lnTo>
                      <a:pt x="156" y="222"/>
                    </a:lnTo>
                    <a:lnTo>
                      <a:pt x="182" y="234"/>
                    </a:lnTo>
                    <a:lnTo>
                      <a:pt x="204" y="245"/>
                    </a:lnTo>
                    <a:lnTo>
                      <a:pt x="227" y="258"/>
                    </a:lnTo>
                    <a:lnTo>
                      <a:pt x="204" y="263"/>
                    </a:lnTo>
                    <a:lnTo>
                      <a:pt x="184" y="269"/>
                    </a:lnTo>
                    <a:lnTo>
                      <a:pt x="164" y="271"/>
                    </a:lnTo>
                    <a:lnTo>
                      <a:pt x="144" y="275"/>
                    </a:lnTo>
                    <a:lnTo>
                      <a:pt x="124" y="275"/>
                    </a:lnTo>
                    <a:lnTo>
                      <a:pt x="103" y="275"/>
                    </a:lnTo>
                    <a:lnTo>
                      <a:pt x="81" y="275"/>
                    </a:lnTo>
                    <a:lnTo>
                      <a:pt x="55" y="271"/>
                    </a:lnTo>
                    <a:lnTo>
                      <a:pt x="17" y="239"/>
                    </a:lnTo>
                    <a:lnTo>
                      <a:pt x="0" y="191"/>
                    </a:lnTo>
                    <a:lnTo>
                      <a:pt x="0" y="136"/>
                    </a:lnTo>
                    <a:lnTo>
                      <a:pt x="12" y="84"/>
                    </a:lnTo>
                    <a:lnTo>
                      <a:pt x="113" y="0"/>
                    </a:lnTo>
                    <a:lnTo>
                      <a:pt x="107" y="9"/>
                    </a:lnTo>
                    <a:lnTo>
                      <a:pt x="92" y="21"/>
                    </a:lnTo>
                    <a:lnTo>
                      <a:pt x="72" y="38"/>
                    </a:lnTo>
                    <a:lnTo>
                      <a:pt x="49" y="56"/>
                    </a:lnTo>
                    <a:lnTo>
                      <a:pt x="32" y="78"/>
                    </a:lnTo>
                    <a:lnTo>
                      <a:pt x="20" y="101"/>
                    </a:lnTo>
                    <a:lnTo>
                      <a:pt x="23" y="127"/>
                    </a:lnTo>
                    <a:lnTo>
                      <a:pt x="40" y="157"/>
                    </a:lnTo>
                    <a:close/>
                  </a:path>
                </a:pathLst>
              </a:custGeom>
              <a:solidFill>
                <a:srgbClr val="000000"/>
              </a:solidFill>
              <a:ln w="9525">
                <a:noFill/>
                <a:round/>
                <a:headEnd/>
                <a:tailEnd/>
              </a:ln>
            </p:spPr>
            <p:txBody>
              <a:bodyPr>
                <a:prstTxWarp prst="textNoShape">
                  <a:avLst/>
                </a:prstTxWarp>
              </a:bodyPr>
              <a:lstStyle/>
              <a:p>
                <a:endParaRPr lang="en-US"/>
              </a:p>
            </p:txBody>
          </p:sp>
          <p:sp>
            <p:nvSpPr>
              <p:cNvPr id="67851" name="Freeform 936"/>
              <p:cNvSpPr>
                <a:spLocks noChangeAspect="1"/>
              </p:cNvSpPr>
              <p:nvPr/>
            </p:nvSpPr>
            <p:spPr bwMode="auto">
              <a:xfrm>
                <a:off x="3922" y="3010"/>
                <a:ext cx="97" cy="95"/>
              </a:xfrm>
              <a:custGeom>
                <a:avLst/>
                <a:gdLst>
                  <a:gd name="T0" fmla="*/ 475 w 484"/>
                  <a:gd name="T1" fmla="*/ 202 h 475"/>
                  <a:gd name="T2" fmla="*/ 484 w 484"/>
                  <a:gd name="T3" fmla="*/ 254 h 475"/>
                  <a:gd name="T4" fmla="*/ 472 w 484"/>
                  <a:gd name="T5" fmla="*/ 297 h 475"/>
                  <a:gd name="T6" fmla="*/ 449 w 484"/>
                  <a:gd name="T7" fmla="*/ 331 h 475"/>
                  <a:gd name="T8" fmla="*/ 415 w 484"/>
                  <a:gd name="T9" fmla="*/ 357 h 475"/>
                  <a:gd name="T10" fmla="*/ 374 w 484"/>
                  <a:gd name="T11" fmla="*/ 381 h 475"/>
                  <a:gd name="T12" fmla="*/ 334 w 484"/>
                  <a:gd name="T13" fmla="*/ 404 h 475"/>
                  <a:gd name="T14" fmla="*/ 293 w 484"/>
                  <a:gd name="T15" fmla="*/ 424 h 475"/>
                  <a:gd name="T16" fmla="*/ 259 w 484"/>
                  <a:gd name="T17" fmla="*/ 447 h 475"/>
                  <a:gd name="T18" fmla="*/ 233 w 484"/>
                  <a:gd name="T19" fmla="*/ 450 h 475"/>
                  <a:gd name="T20" fmla="*/ 205 w 484"/>
                  <a:gd name="T21" fmla="*/ 456 h 475"/>
                  <a:gd name="T22" fmla="*/ 179 w 484"/>
                  <a:gd name="T23" fmla="*/ 464 h 475"/>
                  <a:gd name="T24" fmla="*/ 153 w 484"/>
                  <a:gd name="T25" fmla="*/ 470 h 475"/>
                  <a:gd name="T26" fmla="*/ 123 w 484"/>
                  <a:gd name="T27" fmla="*/ 475 h 475"/>
                  <a:gd name="T28" fmla="*/ 98 w 484"/>
                  <a:gd name="T29" fmla="*/ 475 h 475"/>
                  <a:gd name="T30" fmla="*/ 69 w 484"/>
                  <a:gd name="T31" fmla="*/ 473 h 475"/>
                  <a:gd name="T32" fmla="*/ 43 w 484"/>
                  <a:gd name="T33" fmla="*/ 462 h 475"/>
                  <a:gd name="T34" fmla="*/ 0 w 484"/>
                  <a:gd name="T35" fmla="*/ 419 h 475"/>
                  <a:gd name="T36" fmla="*/ 35 w 484"/>
                  <a:gd name="T37" fmla="*/ 427 h 475"/>
                  <a:gd name="T38" fmla="*/ 69 w 484"/>
                  <a:gd name="T39" fmla="*/ 432 h 475"/>
                  <a:gd name="T40" fmla="*/ 104 w 484"/>
                  <a:gd name="T41" fmla="*/ 436 h 475"/>
                  <a:gd name="T42" fmla="*/ 136 w 484"/>
                  <a:gd name="T43" fmla="*/ 436 h 475"/>
                  <a:gd name="T44" fmla="*/ 167 w 484"/>
                  <a:gd name="T45" fmla="*/ 430 h 475"/>
                  <a:gd name="T46" fmla="*/ 198 w 484"/>
                  <a:gd name="T47" fmla="*/ 421 h 475"/>
                  <a:gd name="T48" fmla="*/ 228 w 484"/>
                  <a:gd name="T49" fmla="*/ 413 h 475"/>
                  <a:gd name="T50" fmla="*/ 259 w 484"/>
                  <a:gd name="T51" fmla="*/ 401 h 475"/>
                  <a:gd name="T52" fmla="*/ 288 w 484"/>
                  <a:gd name="T53" fmla="*/ 387 h 475"/>
                  <a:gd name="T54" fmla="*/ 317 w 484"/>
                  <a:gd name="T55" fmla="*/ 372 h 475"/>
                  <a:gd name="T56" fmla="*/ 342 w 484"/>
                  <a:gd name="T57" fmla="*/ 355 h 475"/>
                  <a:gd name="T58" fmla="*/ 372 w 484"/>
                  <a:gd name="T59" fmla="*/ 335 h 475"/>
                  <a:gd name="T60" fmla="*/ 398 w 484"/>
                  <a:gd name="T61" fmla="*/ 318 h 475"/>
                  <a:gd name="T62" fmla="*/ 424 w 484"/>
                  <a:gd name="T63" fmla="*/ 297 h 475"/>
                  <a:gd name="T64" fmla="*/ 449 w 484"/>
                  <a:gd name="T65" fmla="*/ 280 h 475"/>
                  <a:gd name="T66" fmla="*/ 475 w 484"/>
                  <a:gd name="T67" fmla="*/ 260 h 475"/>
                  <a:gd name="T68" fmla="*/ 467 w 484"/>
                  <a:gd name="T69" fmla="*/ 222 h 475"/>
                  <a:gd name="T70" fmla="*/ 446 w 484"/>
                  <a:gd name="T71" fmla="*/ 187 h 475"/>
                  <a:gd name="T72" fmla="*/ 424 w 484"/>
                  <a:gd name="T73" fmla="*/ 156 h 475"/>
                  <a:gd name="T74" fmla="*/ 398 w 484"/>
                  <a:gd name="T75" fmla="*/ 125 h 475"/>
                  <a:gd name="T76" fmla="*/ 368 w 484"/>
                  <a:gd name="T77" fmla="*/ 96 h 475"/>
                  <a:gd name="T78" fmla="*/ 336 w 484"/>
                  <a:gd name="T79" fmla="*/ 64 h 475"/>
                  <a:gd name="T80" fmla="*/ 311 w 484"/>
                  <a:gd name="T81" fmla="*/ 32 h 475"/>
                  <a:gd name="T82" fmla="*/ 288 w 484"/>
                  <a:gd name="T83" fmla="*/ 0 h 475"/>
                  <a:gd name="T84" fmla="*/ 317 w 484"/>
                  <a:gd name="T85" fmla="*/ 21 h 475"/>
                  <a:gd name="T86" fmla="*/ 345 w 484"/>
                  <a:gd name="T87" fmla="*/ 43 h 475"/>
                  <a:gd name="T88" fmla="*/ 372 w 484"/>
                  <a:gd name="T89" fmla="*/ 67 h 475"/>
                  <a:gd name="T90" fmla="*/ 394 w 484"/>
                  <a:gd name="T91" fmla="*/ 90 h 475"/>
                  <a:gd name="T92" fmla="*/ 417 w 484"/>
                  <a:gd name="T93" fmla="*/ 116 h 475"/>
                  <a:gd name="T94" fmla="*/ 437 w 484"/>
                  <a:gd name="T95" fmla="*/ 142 h 475"/>
                  <a:gd name="T96" fmla="*/ 458 w 484"/>
                  <a:gd name="T97" fmla="*/ 170 h 475"/>
                  <a:gd name="T98" fmla="*/ 475 w 484"/>
                  <a:gd name="T99" fmla="*/ 202 h 475"/>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484"/>
                  <a:gd name="T151" fmla="*/ 0 h 475"/>
                  <a:gd name="T152" fmla="*/ 484 w 484"/>
                  <a:gd name="T153" fmla="*/ 475 h 475"/>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484" h="475">
                    <a:moveTo>
                      <a:pt x="475" y="202"/>
                    </a:moveTo>
                    <a:lnTo>
                      <a:pt x="484" y="254"/>
                    </a:lnTo>
                    <a:lnTo>
                      <a:pt x="472" y="297"/>
                    </a:lnTo>
                    <a:lnTo>
                      <a:pt x="449" y="331"/>
                    </a:lnTo>
                    <a:lnTo>
                      <a:pt x="415" y="357"/>
                    </a:lnTo>
                    <a:lnTo>
                      <a:pt x="374" y="381"/>
                    </a:lnTo>
                    <a:lnTo>
                      <a:pt x="334" y="404"/>
                    </a:lnTo>
                    <a:lnTo>
                      <a:pt x="293" y="424"/>
                    </a:lnTo>
                    <a:lnTo>
                      <a:pt x="259" y="447"/>
                    </a:lnTo>
                    <a:lnTo>
                      <a:pt x="233" y="450"/>
                    </a:lnTo>
                    <a:lnTo>
                      <a:pt x="205" y="456"/>
                    </a:lnTo>
                    <a:lnTo>
                      <a:pt x="179" y="464"/>
                    </a:lnTo>
                    <a:lnTo>
                      <a:pt x="153" y="470"/>
                    </a:lnTo>
                    <a:lnTo>
                      <a:pt x="123" y="475"/>
                    </a:lnTo>
                    <a:lnTo>
                      <a:pt x="98" y="475"/>
                    </a:lnTo>
                    <a:lnTo>
                      <a:pt x="69" y="473"/>
                    </a:lnTo>
                    <a:lnTo>
                      <a:pt x="43" y="462"/>
                    </a:lnTo>
                    <a:lnTo>
                      <a:pt x="0" y="419"/>
                    </a:lnTo>
                    <a:lnTo>
                      <a:pt x="35" y="427"/>
                    </a:lnTo>
                    <a:lnTo>
                      <a:pt x="69" y="432"/>
                    </a:lnTo>
                    <a:lnTo>
                      <a:pt x="104" y="436"/>
                    </a:lnTo>
                    <a:lnTo>
                      <a:pt x="136" y="436"/>
                    </a:lnTo>
                    <a:lnTo>
                      <a:pt x="167" y="430"/>
                    </a:lnTo>
                    <a:lnTo>
                      <a:pt x="198" y="421"/>
                    </a:lnTo>
                    <a:lnTo>
                      <a:pt x="228" y="413"/>
                    </a:lnTo>
                    <a:lnTo>
                      <a:pt x="259" y="401"/>
                    </a:lnTo>
                    <a:lnTo>
                      <a:pt x="288" y="387"/>
                    </a:lnTo>
                    <a:lnTo>
                      <a:pt x="317" y="372"/>
                    </a:lnTo>
                    <a:lnTo>
                      <a:pt x="342" y="355"/>
                    </a:lnTo>
                    <a:lnTo>
                      <a:pt x="372" y="335"/>
                    </a:lnTo>
                    <a:lnTo>
                      <a:pt x="398" y="318"/>
                    </a:lnTo>
                    <a:lnTo>
                      <a:pt x="424" y="297"/>
                    </a:lnTo>
                    <a:lnTo>
                      <a:pt x="449" y="280"/>
                    </a:lnTo>
                    <a:lnTo>
                      <a:pt x="475" y="260"/>
                    </a:lnTo>
                    <a:lnTo>
                      <a:pt x="467" y="222"/>
                    </a:lnTo>
                    <a:lnTo>
                      <a:pt x="446" y="187"/>
                    </a:lnTo>
                    <a:lnTo>
                      <a:pt x="424" y="156"/>
                    </a:lnTo>
                    <a:lnTo>
                      <a:pt x="398" y="125"/>
                    </a:lnTo>
                    <a:lnTo>
                      <a:pt x="368" y="96"/>
                    </a:lnTo>
                    <a:lnTo>
                      <a:pt x="336" y="64"/>
                    </a:lnTo>
                    <a:lnTo>
                      <a:pt x="311" y="32"/>
                    </a:lnTo>
                    <a:lnTo>
                      <a:pt x="288" y="0"/>
                    </a:lnTo>
                    <a:lnTo>
                      <a:pt x="317" y="21"/>
                    </a:lnTo>
                    <a:lnTo>
                      <a:pt x="345" y="43"/>
                    </a:lnTo>
                    <a:lnTo>
                      <a:pt x="372" y="67"/>
                    </a:lnTo>
                    <a:lnTo>
                      <a:pt x="394" y="90"/>
                    </a:lnTo>
                    <a:lnTo>
                      <a:pt x="417" y="116"/>
                    </a:lnTo>
                    <a:lnTo>
                      <a:pt x="437" y="142"/>
                    </a:lnTo>
                    <a:lnTo>
                      <a:pt x="458" y="170"/>
                    </a:lnTo>
                    <a:lnTo>
                      <a:pt x="475" y="202"/>
                    </a:lnTo>
                    <a:close/>
                  </a:path>
                </a:pathLst>
              </a:custGeom>
              <a:solidFill>
                <a:srgbClr val="000000"/>
              </a:solidFill>
              <a:ln w="9525">
                <a:noFill/>
                <a:round/>
                <a:headEnd/>
                <a:tailEnd/>
              </a:ln>
            </p:spPr>
            <p:txBody>
              <a:bodyPr>
                <a:prstTxWarp prst="textNoShape">
                  <a:avLst/>
                </a:prstTxWarp>
              </a:bodyPr>
              <a:lstStyle/>
              <a:p>
                <a:endParaRPr lang="en-US"/>
              </a:p>
            </p:txBody>
          </p:sp>
          <p:sp>
            <p:nvSpPr>
              <p:cNvPr id="67852" name="Freeform 937"/>
              <p:cNvSpPr>
                <a:spLocks noChangeAspect="1"/>
              </p:cNvSpPr>
              <p:nvPr/>
            </p:nvSpPr>
            <p:spPr bwMode="auto">
              <a:xfrm>
                <a:off x="4029" y="3076"/>
                <a:ext cx="146" cy="184"/>
              </a:xfrm>
              <a:custGeom>
                <a:avLst/>
                <a:gdLst>
                  <a:gd name="T0" fmla="*/ 729 w 732"/>
                  <a:gd name="T1" fmla="*/ 200 h 920"/>
                  <a:gd name="T2" fmla="*/ 729 w 732"/>
                  <a:gd name="T3" fmla="*/ 306 h 920"/>
                  <a:gd name="T4" fmla="*/ 700 w 732"/>
                  <a:gd name="T5" fmla="*/ 401 h 920"/>
                  <a:gd name="T6" fmla="*/ 651 w 732"/>
                  <a:gd name="T7" fmla="*/ 488 h 920"/>
                  <a:gd name="T8" fmla="*/ 588 w 732"/>
                  <a:gd name="T9" fmla="*/ 571 h 920"/>
                  <a:gd name="T10" fmla="*/ 516 w 732"/>
                  <a:gd name="T11" fmla="*/ 651 h 920"/>
                  <a:gd name="T12" fmla="*/ 441 w 732"/>
                  <a:gd name="T13" fmla="*/ 733 h 920"/>
                  <a:gd name="T14" fmla="*/ 367 w 732"/>
                  <a:gd name="T15" fmla="*/ 810 h 920"/>
                  <a:gd name="T16" fmla="*/ 311 w 732"/>
                  <a:gd name="T17" fmla="*/ 873 h 920"/>
                  <a:gd name="T18" fmla="*/ 262 w 732"/>
                  <a:gd name="T19" fmla="*/ 905 h 920"/>
                  <a:gd name="T20" fmla="*/ 208 w 732"/>
                  <a:gd name="T21" fmla="*/ 920 h 920"/>
                  <a:gd name="T22" fmla="*/ 135 w 732"/>
                  <a:gd name="T23" fmla="*/ 914 h 920"/>
                  <a:gd name="T24" fmla="*/ 0 w 732"/>
                  <a:gd name="T25" fmla="*/ 821 h 920"/>
                  <a:gd name="T26" fmla="*/ 110 w 732"/>
                  <a:gd name="T27" fmla="*/ 859 h 920"/>
                  <a:gd name="T28" fmla="*/ 205 w 732"/>
                  <a:gd name="T29" fmla="*/ 856 h 920"/>
                  <a:gd name="T30" fmla="*/ 286 w 732"/>
                  <a:gd name="T31" fmla="*/ 821 h 920"/>
                  <a:gd name="T32" fmla="*/ 358 w 732"/>
                  <a:gd name="T33" fmla="*/ 765 h 920"/>
                  <a:gd name="T34" fmla="*/ 423 w 732"/>
                  <a:gd name="T35" fmla="*/ 692 h 920"/>
                  <a:gd name="T36" fmla="*/ 487 w 732"/>
                  <a:gd name="T37" fmla="*/ 614 h 920"/>
                  <a:gd name="T38" fmla="*/ 550 w 732"/>
                  <a:gd name="T39" fmla="*/ 539 h 920"/>
                  <a:gd name="T40" fmla="*/ 619 w 732"/>
                  <a:gd name="T41" fmla="*/ 477 h 920"/>
                  <a:gd name="T42" fmla="*/ 655 w 732"/>
                  <a:gd name="T43" fmla="*/ 410 h 920"/>
                  <a:gd name="T44" fmla="*/ 679 w 732"/>
                  <a:gd name="T45" fmla="*/ 341 h 920"/>
                  <a:gd name="T46" fmla="*/ 692 w 732"/>
                  <a:gd name="T47" fmla="*/ 266 h 920"/>
                  <a:gd name="T48" fmla="*/ 677 w 732"/>
                  <a:gd name="T49" fmla="*/ 189 h 920"/>
                  <a:gd name="T50" fmla="*/ 649 w 732"/>
                  <a:gd name="T51" fmla="*/ 131 h 920"/>
                  <a:gd name="T52" fmla="*/ 597 w 732"/>
                  <a:gd name="T53" fmla="*/ 88 h 920"/>
                  <a:gd name="T54" fmla="*/ 550 w 732"/>
                  <a:gd name="T55" fmla="*/ 47 h 920"/>
                  <a:gd name="T56" fmla="*/ 533 w 732"/>
                  <a:gd name="T57" fmla="*/ 0 h 920"/>
                  <a:gd name="T58" fmla="*/ 597 w 732"/>
                  <a:gd name="T59" fmla="*/ 13 h 920"/>
                  <a:gd name="T60" fmla="*/ 642 w 732"/>
                  <a:gd name="T61" fmla="*/ 47 h 920"/>
                  <a:gd name="T62" fmla="*/ 679 w 732"/>
                  <a:gd name="T63" fmla="*/ 93 h 920"/>
                  <a:gd name="T64" fmla="*/ 717 w 732"/>
                  <a:gd name="T65" fmla="*/ 144 h 92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32"/>
                  <a:gd name="T100" fmla="*/ 0 h 920"/>
                  <a:gd name="T101" fmla="*/ 732 w 732"/>
                  <a:gd name="T102" fmla="*/ 920 h 92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32" h="920">
                    <a:moveTo>
                      <a:pt x="717" y="144"/>
                    </a:moveTo>
                    <a:lnTo>
                      <a:pt x="729" y="200"/>
                    </a:lnTo>
                    <a:lnTo>
                      <a:pt x="732" y="254"/>
                    </a:lnTo>
                    <a:lnTo>
                      <a:pt x="729" y="306"/>
                    </a:lnTo>
                    <a:lnTo>
                      <a:pt x="717" y="352"/>
                    </a:lnTo>
                    <a:lnTo>
                      <a:pt x="700" y="401"/>
                    </a:lnTo>
                    <a:lnTo>
                      <a:pt x="677" y="445"/>
                    </a:lnTo>
                    <a:lnTo>
                      <a:pt x="651" y="488"/>
                    </a:lnTo>
                    <a:lnTo>
                      <a:pt x="623" y="531"/>
                    </a:lnTo>
                    <a:lnTo>
                      <a:pt x="588" y="571"/>
                    </a:lnTo>
                    <a:lnTo>
                      <a:pt x="554" y="611"/>
                    </a:lnTo>
                    <a:lnTo>
                      <a:pt x="516" y="651"/>
                    </a:lnTo>
                    <a:lnTo>
                      <a:pt x="479" y="692"/>
                    </a:lnTo>
                    <a:lnTo>
                      <a:pt x="441" y="733"/>
                    </a:lnTo>
                    <a:lnTo>
                      <a:pt x="401" y="770"/>
                    </a:lnTo>
                    <a:lnTo>
                      <a:pt x="367" y="810"/>
                    </a:lnTo>
                    <a:lnTo>
                      <a:pt x="331" y="851"/>
                    </a:lnTo>
                    <a:lnTo>
                      <a:pt x="311" y="873"/>
                    </a:lnTo>
                    <a:lnTo>
                      <a:pt x="288" y="890"/>
                    </a:lnTo>
                    <a:lnTo>
                      <a:pt x="262" y="905"/>
                    </a:lnTo>
                    <a:lnTo>
                      <a:pt x="236" y="914"/>
                    </a:lnTo>
                    <a:lnTo>
                      <a:pt x="208" y="920"/>
                    </a:lnTo>
                    <a:lnTo>
                      <a:pt x="173" y="920"/>
                    </a:lnTo>
                    <a:lnTo>
                      <a:pt x="135" y="914"/>
                    </a:lnTo>
                    <a:lnTo>
                      <a:pt x="96" y="902"/>
                    </a:lnTo>
                    <a:lnTo>
                      <a:pt x="0" y="821"/>
                    </a:lnTo>
                    <a:lnTo>
                      <a:pt x="58" y="845"/>
                    </a:lnTo>
                    <a:lnTo>
                      <a:pt x="110" y="859"/>
                    </a:lnTo>
                    <a:lnTo>
                      <a:pt x="159" y="862"/>
                    </a:lnTo>
                    <a:lnTo>
                      <a:pt x="205" y="856"/>
                    </a:lnTo>
                    <a:lnTo>
                      <a:pt x="245" y="842"/>
                    </a:lnTo>
                    <a:lnTo>
                      <a:pt x="286" y="821"/>
                    </a:lnTo>
                    <a:lnTo>
                      <a:pt x="320" y="795"/>
                    </a:lnTo>
                    <a:lnTo>
                      <a:pt x="358" y="765"/>
                    </a:lnTo>
                    <a:lnTo>
                      <a:pt x="389" y="729"/>
                    </a:lnTo>
                    <a:lnTo>
                      <a:pt x="423" y="692"/>
                    </a:lnTo>
                    <a:lnTo>
                      <a:pt x="455" y="655"/>
                    </a:lnTo>
                    <a:lnTo>
                      <a:pt x="487" y="614"/>
                    </a:lnTo>
                    <a:lnTo>
                      <a:pt x="518" y="576"/>
                    </a:lnTo>
                    <a:lnTo>
                      <a:pt x="550" y="539"/>
                    </a:lnTo>
                    <a:lnTo>
                      <a:pt x="585" y="505"/>
                    </a:lnTo>
                    <a:lnTo>
                      <a:pt x="619" y="477"/>
                    </a:lnTo>
                    <a:lnTo>
                      <a:pt x="636" y="445"/>
                    </a:lnTo>
                    <a:lnTo>
                      <a:pt x="655" y="410"/>
                    </a:lnTo>
                    <a:lnTo>
                      <a:pt x="668" y="376"/>
                    </a:lnTo>
                    <a:lnTo>
                      <a:pt x="679" y="341"/>
                    </a:lnTo>
                    <a:lnTo>
                      <a:pt x="689" y="303"/>
                    </a:lnTo>
                    <a:lnTo>
                      <a:pt x="692" y="266"/>
                    </a:lnTo>
                    <a:lnTo>
                      <a:pt x="689" y="226"/>
                    </a:lnTo>
                    <a:lnTo>
                      <a:pt x="677" y="189"/>
                    </a:lnTo>
                    <a:lnTo>
                      <a:pt x="668" y="157"/>
                    </a:lnTo>
                    <a:lnTo>
                      <a:pt x="649" y="131"/>
                    </a:lnTo>
                    <a:lnTo>
                      <a:pt x="623" y="107"/>
                    </a:lnTo>
                    <a:lnTo>
                      <a:pt x="597" y="88"/>
                    </a:lnTo>
                    <a:lnTo>
                      <a:pt x="571" y="67"/>
                    </a:lnTo>
                    <a:lnTo>
                      <a:pt x="550" y="47"/>
                    </a:lnTo>
                    <a:lnTo>
                      <a:pt x="535" y="24"/>
                    </a:lnTo>
                    <a:lnTo>
                      <a:pt x="533" y="0"/>
                    </a:lnTo>
                    <a:lnTo>
                      <a:pt x="567" y="4"/>
                    </a:lnTo>
                    <a:lnTo>
                      <a:pt x="597" y="13"/>
                    </a:lnTo>
                    <a:lnTo>
                      <a:pt x="619" y="26"/>
                    </a:lnTo>
                    <a:lnTo>
                      <a:pt x="642" y="47"/>
                    </a:lnTo>
                    <a:lnTo>
                      <a:pt x="660" y="70"/>
                    </a:lnTo>
                    <a:lnTo>
                      <a:pt x="679" y="93"/>
                    </a:lnTo>
                    <a:lnTo>
                      <a:pt x="698" y="119"/>
                    </a:lnTo>
                    <a:lnTo>
                      <a:pt x="717" y="144"/>
                    </a:lnTo>
                    <a:close/>
                  </a:path>
                </a:pathLst>
              </a:custGeom>
              <a:solidFill>
                <a:srgbClr val="000000"/>
              </a:solidFill>
              <a:ln w="9525">
                <a:noFill/>
                <a:round/>
                <a:headEnd/>
                <a:tailEnd/>
              </a:ln>
            </p:spPr>
            <p:txBody>
              <a:bodyPr>
                <a:prstTxWarp prst="textNoShape">
                  <a:avLst/>
                </a:prstTxWarp>
              </a:bodyPr>
              <a:lstStyle/>
              <a:p>
                <a:endParaRPr lang="en-US"/>
              </a:p>
            </p:txBody>
          </p:sp>
          <p:sp>
            <p:nvSpPr>
              <p:cNvPr id="67853" name="Freeform 938"/>
              <p:cNvSpPr>
                <a:spLocks noChangeAspect="1"/>
              </p:cNvSpPr>
              <p:nvPr/>
            </p:nvSpPr>
            <p:spPr bwMode="auto">
              <a:xfrm>
                <a:off x="3991" y="3088"/>
                <a:ext cx="78" cy="138"/>
              </a:xfrm>
              <a:custGeom>
                <a:avLst/>
                <a:gdLst>
                  <a:gd name="T0" fmla="*/ 61 w 392"/>
                  <a:gd name="T1" fmla="*/ 692 h 692"/>
                  <a:gd name="T2" fmla="*/ 30 w 392"/>
                  <a:gd name="T3" fmla="*/ 688 h 692"/>
                  <a:gd name="T4" fmla="*/ 12 w 392"/>
                  <a:gd name="T5" fmla="*/ 675 h 692"/>
                  <a:gd name="T6" fmla="*/ 0 w 392"/>
                  <a:gd name="T7" fmla="*/ 651 h 692"/>
                  <a:gd name="T8" fmla="*/ 0 w 392"/>
                  <a:gd name="T9" fmla="*/ 623 h 692"/>
                  <a:gd name="T10" fmla="*/ 3 w 392"/>
                  <a:gd name="T11" fmla="*/ 591 h 692"/>
                  <a:gd name="T12" fmla="*/ 9 w 392"/>
                  <a:gd name="T13" fmla="*/ 559 h 692"/>
                  <a:gd name="T14" fmla="*/ 15 w 392"/>
                  <a:gd name="T15" fmla="*/ 527 h 692"/>
                  <a:gd name="T16" fmla="*/ 18 w 392"/>
                  <a:gd name="T17" fmla="*/ 505 h 692"/>
                  <a:gd name="T18" fmla="*/ 52 w 392"/>
                  <a:gd name="T19" fmla="*/ 436 h 692"/>
                  <a:gd name="T20" fmla="*/ 87 w 392"/>
                  <a:gd name="T21" fmla="*/ 366 h 692"/>
                  <a:gd name="T22" fmla="*/ 127 w 392"/>
                  <a:gd name="T23" fmla="*/ 297 h 692"/>
                  <a:gd name="T24" fmla="*/ 170 w 392"/>
                  <a:gd name="T25" fmla="*/ 230 h 692"/>
                  <a:gd name="T26" fmla="*/ 217 w 392"/>
                  <a:gd name="T27" fmla="*/ 168 h 692"/>
                  <a:gd name="T28" fmla="*/ 269 w 392"/>
                  <a:gd name="T29" fmla="*/ 107 h 692"/>
                  <a:gd name="T30" fmla="*/ 325 w 392"/>
                  <a:gd name="T31" fmla="*/ 52 h 692"/>
                  <a:gd name="T32" fmla="*/ 392 w 392"/>
                  <a:gd name="T33" fmla="*/ 0 h 692"/>
                  <a:gd name="T34" fmla="*/ 334 w 392"/>
                  <a:gd name="T35" fmla="*/ 81 h 692"/>
                  <a:gd name="T36" fmla="*/ 274 w 392"/>
                  <a:gd name="T37" fmla="*/ 161 h 692"/>
                  <a:gd name="T38" fmla="*/ 213 w 392"/>
                  <a:gd name="T39" fmla="*/ 243 h 692"/>
                  <a:gd name="T40" fmla="*/ 159 w 392"/>
                  <a:gd name="T41" fmla="*/ 323 h 692"/>
                  <a:gd name="T42" fmla="*/ 110 w 392"/>
                  <a:gd name="T43" fmla="*/ 409 h 692"/>
                  <a:gd name="T44" fmla="*/ 75 w 392"/>
                  <a:gd name="T45" fmla="*/ 499 h 692"/>
                  <a:gd name="T46" fmla="*/ 58 w 392"/>
                  <a:gd name="T47" fmla="*/ 591 h 692"/>
                  <a:gd name="T48" fmla="*/ 61 w 392"/>
                  <a:gd name="T49" fmla="*/ 692 h 69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92"/>
                  <a:gd name="T76" fmla="*/ 0 h 692"/>
                  <a:gd name="T77" fmla="*/ 392 w 392"/>
                  <a:gd name="T78" fmla="*/ 692 h 69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392" h="692">
                    <a:moveTo>
                      <a:pt x="61" y="692"/>
                    </a:moveTo>
                    <a:lnTo>
                      <a:pt x="30" y="688"/>
                    </a:lnTo>
                    <a:lnTo>
                      <a:pt x="12" y="675"/>
                    </a:lnTo>
                    <a:lnTo>
                      <a:pt x="0" y="651"/>
                    </a:lnTo>
                    <a:lnTo>
                      <a:pt x="0" y="623"/>
                    </a:lnTo>
                    <a:lnTo>
                      <a:pt x="3" y="591"/>
                    </a:lnTo>
                    <a:lnTo>
                      <a:pt x="9" y="559"/>
                    </a:lnTo>
                    <a:lnTo>
                      <a:pt x="15" y="527"/>
                    </a:lnTo>
                    <a:lnTo>
                      <a:pt x="18" y="505"/>
                    </a:lnTo>
                    <a:lnTo>
                      <a:pt x="52" y="436"/>
                    </a:lnTo>
                    <a:lnTo>
                      <a:pt x="87" y="366"/>
                    </a:lnTo>
                    <a:lnTo>
                      <a:pt x="127" y="297"/>
                    </a:lnTo>
                    <a:lnTo>
                      <a:pt x="170" y="230"/>
                    </a:lnTo>
                    <a:lnTo>
                      <a:pt x="217" y="168"/>
                    </a:lnTo>
                    <a:lnTo>
                      <a:pt x="269" y="107"/>
                    </a:lnTo>
                    <a:lnTo>
                      <a:pt x="325" y="52"/>
                    </a:lnTo>
                    <a:lnTo>
                      <a:pt x="392" y="0"/>
                    </a:lnTo>
                    <a:lnTo>
                      <a:pt x="334" y="81"/>
                    </a:lnTo>
                    <a:lnTo>
                      <a:pt x="274" y="161"/>
                    </a:lnTo>
                    <a:lnTo>
                      <a:pt x="213" y="243"/>
                    </a:lnTo>
                    <a:lnTo>
                      <a:pt x="159" y="323"/>
                    </a:lnTo>
                    <a:lnTo>
                      <a:pt x="110" y="409"/>
                    </a:lnTo>
                    <a:lnTo>
                      <a:pt x="75" y="499"/>
                    </a:lnTo>
                    <a:lnTo>
                      <a:pt x="58" y="591"/>
                    </a:lnTo>
                    <a:lnTo>
                      <a:pt x="61" y="692"/>
                    </a:lnTo>
                    <a:close/>
                  </a:path>
                </a:pathLst>
              </a:custGeom>
              <a:solidFill>
                <a:srgbClr val="000000"/>
              </a:solidFill>
              <a:ln w="9525">
                <a:noFill/>
                <a:round/>
                <a:headEnd/>
                <a:tailEnd/>
              </a:ln>
            </p:spPr>
            <p:txBody>
              <a:bodyPr>
                <a:prstTxWarp prst="textNoShape">
                  <a:avLst/>
                </a:prstTxWarp>
              </a:bodyPr>
              <a:lstStyle/>
              <a:p>
                <a:endParaRPr lang="en-US"/>
              </a:p>
            </p:txBody>
          </p:sp>
          <p:sp>
            <p:nvSpPr>
              <p:cNvPr id="67854" name="Freeform 939"/>
              <p:cNvSpPr>
                <a:spLocks noChangeAspect="1"/>
              </p:cNvSpPr>
              <p:nvPr/>
            </p:nvSpPr>
            <p:spPr bwMode="auto">
              <a:xfrm>
                <a:off x="4101" y="3113"/>
                <a:ext cx="26" cy="15"/>
              </a:xfrm>
              <a:custGeom>
                <a:avLst/>
                <a:gdLst>
                  <a:gd name="T0" fmla="*/ 127 w 127"/>
                  <a:gd name="T1" fmla="*/ 32 h 75"/>
                  <a:gd name="T2" fmla="*/ 116 w 127"/>
                  <a:gd name="T3" fmla="*/ 43 h 75"/>
                  <a:gd name="T4" fmla="*/ 104 w 127"/>
                  <a:gd name="T5" fmla="*/ 55 h 75"/>
                  <a:gd name="T6" fmla="*/ 90 w 127"/>
                  <a:gd name="T7" fmla="*/ 60 h 75"/>
                  <a:gd name="T8" fmla="*/ 75 w 127"/>
                  <a:gd name="T9" fmla="*/ 66 h 75"/>
                  <a:gd name="T10" fmla="*/ 60 w 127"/>
                  <a:gd name="T11" fmla="*/ 72 h 75"/>
                  <a:gd name="T12" fmla="*/ 47 w 127"/>
                  <a:gd name="T13" fmla="*/ 75 h 75"/>
                  <a:gd name="T14" fmla="*/ 29 w 127"/>
                  <a:gd name="T15" fmla="*/ 75 h 75"/>
                  <a:gd name="T16" fmla="*/ 12 w 127"/>
                  <a:gd name="T17" fmla="*/ 75 h 75"/>
                  <a:gd name="T18" fmla="*/ 0 w 127"/>
                  <a:gd name="T19" fmla="*/ 52 h 75"/>
                  <a:gd name="T20" fmla="*/ 9 w 127"/>
                  <a:gd name="T21" fmla="*/ 29 h 75"/>
                  <a:gd name="T22" fmla="*/ 29 w 127"/>
                  <a:gd name="T23" fmla="*/ 12 h 75"/>
                  <a:gd name="T24" fmla="*/ 55 w 127"/>
                  <a:gd name="T25" fmla="*/ 4 h 75"/>
                  <a:gd name="T26" fmla="*/ 78 w 127"/>
                  <a:gd name="T27" fmla="*/ 0 h 75"/>
                  <a:gd name="T28" fmla="*/ 98 w 127"/>
                  <a:gd name="T29" fmla="*/ 9 h 75"/>
                  <a:gd name="T30" fmla="*/ 116 w 127"/>
                  <a:gd name="T31" fmla="*/ 21 h 75"/>
                  <a:gd name="T32" fmla="*/ 127 w 127"/>
                  <a:gd name="T33" fmla="*/ 32 h 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7"/>
                  <a:gd name="T52" fmla="*/ 0 h 75"/>
                  <a:gd name="T53" fmla="*/ 127 w 127"/>
                  <a:gd name="T54" fmla="*/ 75 h 7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7" h="75">
                    <a:moveTo>
                      <a:pt x="127" y="32"/>
                    </a:moveTo>
                    <a:lnTo>
                      <a:pt x="116" y="43"/>
                    </a:lnTo>
                    <a:lnTo>
                      <a:pt x="104" y="55"/>
                    </a:lnTo>
                    <a:lnTo>
                      <a:pt x="90" y="60"/>
                    </a:lnTo>
                    <a:lnTo>
                      <a:pt x="75" y="66"/>
                    </a:lnTo>
                    <a:lnTo>
                      <a:pt x="60" y="72"/>
                    </a:lnTo>
                    <a:lnTo>
                      <a:pt x="47" y="75"/>
                    </a:lnTo>
                    <a:lnTo>
                      <a:pt x="29" y="75"/>
                    </a:lnTo>
                    <a:lnTo>
                      <a:pt x="12" y="75"/>
                    </a:lnTo>
                    <a:lnTo>
                      <a:pt x="0" y="52"/>
                    </a:lnTo>
                    <a:lnTo>
                      <a:pt x="9" y="29"/>
                    </a:lnTo>
                    <a:lnTo>
                      <a:pt x="29" y="12"/>
                    </a:lnTo>
                    <a:lnTo>
                      <a:pt x="55" y="4"/>
                    </a:lnTo>
                    <a:lnTo>
                      <a:pt x="78" y="0"/>
                    </a:lnTo>
                    <a:lnTo>
                      <a:pt x="98" y="9"/>
                    </a:lnTo>
                    <a:lnTo>
                      <a:pt x="116" y="21"/>
                    </a:lnTo>
                    <a:lnTo>
                      <a:pt x="127" y="32"/>
                    </a:lnTo>
                    <a:close/>
                  </a:path>
                </a:pathLst>
              </a:custGeom>
              <a:solidFill>
                <a:srgbClr val="000000"/>
              </a:solidFill>
              <a:ln w="9525">
                <a:noFill/>
                <a:round/>
                <a:headEnd/>
                <a:tailEnd/>
              </a:ln>
            </p:spPr>
            <p:txBody>
              <a:bodyPr>
                <a:prstTxWarp prst="textNoShape">
                  <a:avLst/>
                </a:prstTxWarp>
              </a:bodyPr>
              <a:lstStyle/>
              <a:p>
                <a:endParaRPr lang="en-US"/>
              </a:p>
            </p:txBody>
          </p:sp>
          <p:sp>
            <p:nvSpPr>
              <p:cNvPr id="67855" name="Freeform 940"/>
              <p:cNvSpPr>
                <a:spLocks noChangeAspect="1"/>
              </p:cNvSpPr>
              <p:nvPr/>
            </p:nvSpPr>
            <p:spPr bwMode="auto">
              <a:xfrm>
                <a:off x="4164" y="3123"/>
                <a:ext cx="46" cy="78"/>
              </a:xfrm>
              <a:custGeom>
                <a:avLst/>
                <a:gdLst>
                  <a:gd name="T0" fmla="*/ 0 w 228"/>
                  <a:gd name="T1" fmla="*/ 389 h 389"/>
                  <a:gd name="T2" fmla="*/ 23 w 228"/>
                  <a:gd name="T3" fmla="*/ 336 h 389"/>
                  <a:gd name="T4" fmla="*/ 52 w 228"/>
                  <a:gd name="T5" fmla="*/ 288 h 389"/>
                  <a:gd name="T6" fmla="*/ 84 w 228"/>
                  <a:gd name="T7" fmla="*/ 241 h 389"/>
                  <a:gd name="T8" fmla="*/ 116 w 228"/>
                  <a:gd name="T9" fmla="*/ 192 h 389"/>
                  <a:gd name="T10" fmla="*/ 144 w 228"/>
                  <a:gd name="T11" fmla="*/ 146 h 389"/>
                  <a:gd name="T12" fmla="*/ 176 w 228"/>
                  <a:gd name="T13" fmla="*/ 97 h 389"/>
                  <a:gd name="T14" fmla="*/ 204 w 228"/>
                  <a:gd name="T15" fmla="*/ 48 h 389"/>
                  <a:gd name="T16" fmla="*/ 228 w 228"/>
                  <a:gd name="T17" fmla="*/ 0 h 389"/>
                  <a:gd name="T18" fmla="*/ 210 w 228"/>
                  <a:gd name="T19" fmla="*/ 54 h 389"/>
                  <a:gd name="T20" fmla="*/ 191 w 228"/>
                  <a:gd name="T21" fmla="*/ 106 h 389"/>
                  <a:gd name="T22" fmla="*/ 165 w 228"/>
                  <a:gd name="T23" fmla="*/ 155 h 389"/>
                  <a:gd name="T24" fmla="*/ 138 w 228"/>
                  <a:gd name="T25" fmla="*/ 204 h 389"/>
                  <a:gd name="T26" fmla="*/ 109 w 228"/>
                  <a:gd name="T27" fmla="*/ 253 h 389"/>
                  <a:gd name="T28" fmla="*/ 75 w 228"/>
                  <a:gd name="T29" fmla="*/ 299 h 389"/>
                  <a:gd name="T30" fmla="*/ 40 w 228"/>
                  <a:gd name="T31" fmla="*/ 344 h 389"/>
                  <a:gd name="T32" fmla="*/ 0 w 228"/>
                  <a:gd name="T33" fmla="*/ 389 h 38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28"/>
                  <a:gd name="T52" fmla="*/ 0 h 389"/>
                  <a:gd name="T53" fmla="*/ 228 w 228"/>
                  <a:gd name="T54" fmla="*/ 389 h 38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28" h="389">
                    <a:moveTo>
                      <a:pt x="0" y="389"/>
                    </a:moveTo>
                    <a:lnTo>
                      <a:pt x="23" y="336"/>
                    </a:lnTo>
                    <a:lnTo>
                      <a:pt x="52" y="288"/>
                    </a:lnTo>
                    <a:lnTo>
                      <a:pt x="84" y="241"/>
                    </a:lnTo>
                    <a:lnTo>
                      <a:pt x="116" y="192"/>
                    </a:lnTo>
                    <a:lnTo>
                      <a:pt x="144" y="146"/>
                    </a:lnTo>
                    <a:lnTo>
                      <a:pt x="176" y="97"/>
                    </a:lnTo>
                    <a:lnTo>
                      <a:pt x="204" y="48"/>
                    </a:lnTo>
                    <a:lnTo>
                      <a:pt x="228" y="0"/>
                    </a:lnTo>
                    <a:lnTo>
                      <a:pt x="210" y="54"/>
                    </a:lnTo>
                    <a:lnTo>
                      <a:pt x="191" y="106"/>
                    </a:lnTo>
                    <a:lnTo>
                      <a:pt x="165" y="155"/>
                    </a:lnTo>
                    <a:lnTo>
                      <a:pt x="138" y="204"/>
                    </a:lnTo>
                    <a:lnTo>
                      <a:pt x="109" y="253"/>
                    </a:lnTo>
                    <a:lnTo>
                      <a:pt x="75" y="299"/>
                    </a:lnTo>
                    <a:lnTo>
                      <a:pt x="40" y="344"/>
                    </a:lnTo>
                    <a:lnTo>
                      <a:pt x="0" y="389"/>
                    </a:lnTo>
                    <a:close/>
                  </a:path>
                </a:pathLst>
              </a:custGeom>
              <a:solidFill>
                <a:srgbClr val="000000"/>
              </a:solidFill>
              <a:ln w="9525">
                <a:noFill/>
                <a:round/>
                <a:headEnd/>
                <a:tailEnd/>
              </a:ln>
            </p:spPr>
            <p:txBody>
              <a:bodyPr>
                <a:prstTxWarp prst="textNoShape">
                  <a:avLst/>
                </a:prstTxWarp>
              </a:bodyPr>
              <a:lstStyle/>
              <a:p>
                <a:endParaRPr lang="en-US"/>
              </a:p>
            </p:txBody>
          </p:sp>
          <p:sp>
            <p:nvSpPr>
              <p:cNvPr id="67856" name="Freeform 941"/>
              <p:cNvSpPr>
                <a:spLocks noChangeAspect="1"/>
              </p:cNvSpPr>
              <p:nvPr/>
            </p:nvSpPr>
            <p:spPr bwMode="auto">
              <a:xfrm>
                <a:off x="4215" y="3137"/>
                <a:ext cx="16" cy="29"/>
              </a:xfrm>
              <a:custGeom>
                <a:avLst/>
                <a:gdLst>
                  <a:gd name="T0" fmla="*/ 0 w 79"/>
                  <a:gd name="T1" fmla="*/ 144 h 144"/>
                  <a:gd name="T2" fmla="*/ 72 w 79"/>
                  <a:gd name="T3" fmla="*/ 0 h 144"/>
                  <a:gd name="T4" fmla="*/ 79 w 79"/>
                  <a:gd name="T5" fmla="*/ 17 h 144"/>
                  <a:gd name="T6" fmla="*/ 79 w 79"/>
                  <a:gd name="T7" fmla="*/ 32 h 144"/>
                  <a:gd name="T8" fmla="*/ 70 w 79"/>
                  <a:gd name="T9" fmla="*/ 52 h 144"/>
                  <a:gd name="T10" fmla="*/ 58 w 79"/>
                  <a:gd name="T11" fmla="*/ 69 h 144"/>
                  <a:gd name="T12" fmla="*/ 43 w 79"/>
                  <a:gd name="T13" fmla="*/ 90 h 144"/>
                  <a:gd name="T14" fmla="*/ 26 w 79"/>
                  <a:gd name="T15" fmla="*/ 107 h 144"/>
                  <a:gd name="T16" fmla="*/ 12 w 79"/>
                  <a:gd name="T17" fmla="*/ 127 h 144"/>
                  <a:gd name="T18" fmla="*/ 0 w 79"/>
                  <a:gd name="T19" fmla="*/ 144 h 14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9"/>
                  <a:gd name="T31" fmla="*/ 0 h 144"/>
                  <a:gd name="T32" fmla="*/ 79 w 79"/>
                  <a:gd name="T33" fmla="*/ 144 h 14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9" h="144">
                    <a:moveTo>
                      <a:pt x="0" y="144"/>
                    </a:moveTo>
                    <a:lnTo>
                      <a:pt x="72" y="0"/>
                    </a:lnTo>
                    <a:lnTo>
                      <a:pt x="79" y="17"/>
                    </a:lnTo>
                    <a:lnTo>
                      <a:pt x="79" y="32"/>
                    </a:lnTo>
                    <a:lnTo>
                      <a:pt x="70" y="52"/>
                    </a:lnTo>
                    <a:lnTo>
                      <a:pt x="58" y="69"/>
                    </a:lnTo>
                    <a:lnTo>
                      <a:pt x="43" y="90"/>
                    </a:lnTo>
                    <a:lnTo>
                      <a:pt x="26" y="107"/>
                    </a:lnTo>
                    <a:lnTo>
                      <a:pt x="12" y="127"/>
                    </a:lnTo>
                    <a:lnTo>
                      <a:pt x="0" y="144"/>
                    </a:lnTo>
                    <a:close/>
                  </a:path>
                </a:pathLst>
              </a:custGeom>
              <a:solidFill>
                <a:srgbClr val="000000"/>
              </a:solidFill>
              <a:ln w="9525">
                <a:noFill/>
                <a:round/>
                <a:headEnd/>
                <a:tailEnd/>
              </a:ln>
            </p:spPr>
            <p:txBody>
              <a:bodyPr>
                <a:prstTxWarp prst="textNoShape">
                  <a:avLst/>
                </a:prstTxWarp>
              </a:bodyPr>
              <a:lstStyle/>
              <a:p>
                <a:endParaRPr lang="en-US"/>
              </a:p>
            </p:txBody>
          </p:sp>
          <p:sp>
            <p:nvSpPr>
              <p:cNvPr id="67857" name="Freeform 942"/>
              <p:cNvSpPr>
                <a:spLocks noChangeAspect="1"/>
              </p:cNvSpPr>
              <p:nvPr/>
            </p:nvSpPr>
            <p:spPr bwMode="auto">
              <a:xfrm>
                <a:off x="4253" y="3137"/>
                <a:ext cx="9" cy="15"/>
              </a:xfrm>
              <a:custGeom>
                <a:avLst/>
                <a:gdLst>
                  <a:gd name="T0" fmla="*/ 47 w 47"/>
                  <a:gd name="T1" fmla="*/ 0 h 73"/>
                  <a:gd name="T2" fmla="*/ 47 w 47"/>
                  <a:gd name="T3" fmla="*/ 20 h 73"/>
                  <a:gd name="T4" fmla="*/ 43 w 47"/>
                  <a:gd name="T5" fmla="*/ 41 h 73"/>
                  <a:gd name="T6" fmla="*/ 36 w 47"/>
                  <a:gd name="T7" fmla="*/ 58 h 73"/>
                  <a:gd name="T8" fmla="*/ 17 w 47"/>
                  <a:gd name="T9" fmla="*/ 73 h 73"/>
                  <a:gd name="T10" fmla="*/ 4 w 47"/>
                  <a:gd name="T11" fmla="*/ 73 h 73"/>
                  <a:gd name="T12" fmla="*/ 0 w 47"/>
                  <a:gd name="T13" fmla="*/ 49 h 73"/>
                  <a:gd name="T14" fmla="*/ 9 w 47"/>
                  <a:gd name="T15" fmla="*/ 26 h 73"/>
                  <a:gd name="T16" fmla="*/ 23 w 47"/>
                  <a:gd name="T17" fmla="*/ 9 h 73"/>
                  <a:gd name="T18" fmla="*/ 47 w 47"/>
                  <a:gd name="T19" fmla="*/ 0 h 7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
                  <a:gd name="T31" fmla="*/ 0 h 73"/>
                  <a:gd name="T32" fmla="*/ 47 w 47"/>
                  <a:gd name="T33" fmla="*/ 73 h 7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 h="73">
                    <a:moveTo>
                      <a:pt x="47" y="0"/>
                    </a:moveTo>
                    <a:lnTo>
                      <a:pt x="47" y="20"/>
                    </a:lnTo>
                    <a:lnTo>
                      <a:pt x="43" y="41"/>
                    </a:lnTo>
                    <a:lnTo>
                      <a:pt x="36" y="58"/>
                    </a:lnTo>
                    <a:lnTo>
                      <a:pt x="17" y="73"/>
                    </a:lnTo>
                    <a:lnTo>
                      <a:pt x="4" y="73"/>
                    </a:lnTo>
                    <a:lnTo>
                      <a:pt x="0" y="49"/>
                    </a:lnTo>
                    <a:lnTo>
                      <a:pt x="9" y="26"/>
                    </a:lnTo>
                    <a:lnTo>
                      <a:pt x="23" y="9"/>
                    </a:lnTo>
                    <a:lnTo>
                      <a:pt x="47" y="0"/>
                    </a:lnTo>
                    <a:close/>
                  </a:path>
                </a:pathLst>
              </a:custGeom>
              <a:solidFill>
                <a:srgbClr val="000000"/>
              </a:solidFill>
              <a:ln w="9525">
                <a:noFill/>
                <a:round/>
                <a:headEnd/>
                <a:tailEnd/>
              </a:ln>
            </p:spPr>
            <p:txBody>
              <a:bodyPr>
                <a:prstTxWarp prst="textNoShape">
                  <a:avLst/>
                </a:prstTxWarp>
              </a:bodyPr>
              <a:lstStyle/>
              <a:p>
                <a:endParaRPr lang="en-US"/>
              </a:p>
            </p:txBody>
          </p:sp>
          <p:sp>
            <p:nvSpPr>
              <p:cNvPr id="67858" name="Freeform 943"/>
              <p:cNvSpPr>
                <a:spLocks noChangeAspect="1"/>
              </p:cNvSpPr>
              <p:nvPr/>
            </p:nvSpPr>
            <p:spPr bwMode="auto">
              <a:xfrm>
                <a:off x="4083" y="3152"/>
                <a:ext cx="24" cy="28"/>
              </a:xfrm>
              <a:custGeom>
                <a:avLst/>
                <a:gdLst>
                  <a:gd name="T0" fmla="*/ 32 w 118"/>
                  <a:gd name="T1" fmla="*/ 56 h 144"/>
                  <a:gd name="T2" fmla="*/ 40 w 118"/>
                  <a:gd name="T3" fmla="*/ 77 h 144"/>
                  <a:gd name="T4" fmla="*/ 55 w 118"/>
                  <a:gd name="T5" fmla="*/ 94 h 144"/>
                  <a:gd name="T6" fmla="*/ 72 w 118"/>
                  <a:gd name="T7" fmla="*/ 112 h 144"/>
                  <a:gd name="T8" fmla="*/ 90 w 118"/>
                  <a:gd name="T9" fmla="*/ 129 h 144"/>
                  <a:gd name="T10" fmla="*/ 77 w 118"/>
                  <a:gd name="T11" fmla="*/ 138 h 144"/>
                  <a:gd name="T12" fmla="*/ 66 w 118"/>
                  <a:gd name="T13" fmla="*/ 144 h 144"/>
                  <a:gd name="T14" fmla="*/ 53 w 118"/>
                  <a:gd name="T15" fmla="*/ 144 h 144"/>
                  <a:gd name="T16" fmla="*/ 38 w 118"/>
                  <a:gd name="T17" fmla="*/ 138 h 144"/>
                  <a:gd name="T18" fmla="*/ 26 w 118"/>
                  <a:gd name="T19" fmla="*/ 131 h 144"/>
                  <a:gd name="T20" fmla="*/ 17 w 118"/>
                  <a:gd name="T21" fmla="*/ 123 h 144"/>
                  <a:gd name="T22" fmla="*/ 8 w 118"/>
                  <a:gd name="T23" fmla="*/ 112 h 144"/>
                  <a:gd name="T24" fmla="*/ 3 w 118"/>
                  <a:gd name="T25" fmla="*/ 101 h 144"/>
                  <a:gd name="T26" fmla="*/ 0 w 118"/>
                  <a:gd name="T27" fmla="*/ 71 h 144"/>
                  <a:gd name="T28" fmla="*/ 15 w 118"/>
                  <a:gd name="T29" fmla="*/ 45 h 144"/>
                  <a:gd name="T30" fmla="*/ 38 w 118"/>
                  <a:gd name="T31" fmla="*/ 25 h 144"/>
                  <a:gd name="T32" fmla="*/ 60 w 118"/>
                  <a:gd name="T33" fmla="*/ 13 h 144"/>
                  <a:gd name="T34" fmla="*/ 118 w 118"/>
                  <a:gd name="T35" fmla="*/ 0 h 144"/>
                  <a:gd name="T36" fmla="*/ 107 w 118"/>
                  <a:gd name="T37" fmla="*/ 5 h 144"/>
                  <a:gd name="T38" fmla="*/ 96 w 118"/>
                  <a:gd name="T39" fmla="*/ 11 h 144"/>
                  <a:gd name="T40" fmla="*/ 83 w 118"/>
                  <a:gd name="T41" fmla="*/ 17 h 144"/>
                  <a:gd name="T42" fmla="*/ 72 w 118"/>
                  <a:gd name="T43" fmla="*/ 22 h 144"/>
                  <a:gd name="T44" fmla="*/ 60 w 118"/>
                  <a:gd name="T45" fmla="*/ 28 h 144"/>
                  <a:gd name="T46" fmla="*/ 53 w 118"/>
                  <a:gd name="T47" fmla="*/ 37 h 144"/>
                  <a:gd name="T48" fmla="*/ 40 w 118"/>
                  <a:gd name="T49" fmla="*/ 45 h 144"/>
                  <a:gd name="T50" fmla="*/ 32 w 118"/>
                  <a:gd name="T51" fmla="*/ 56 h 14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18"/>
                  <a:gd name="T79" fmla="*/ 0 h 144"/>
                  <a:gd name="T80" fmla="*/ 118 w 118"/>
                  <a:gd name="T81" fmla="*/ 144 h 144"/>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18" h="144">
                    <a:moveTo>
                      <a:pt x="32" y="56"/>
                    </a:moveTo>
                    <a:lnTo>
                      <a:pt x="40" y="77"/>
                    </a:lnTo>
                    <a:lnTo>
                      <a:pt x="55" y="94"/>
                    </a:lnTo>
                    <a:lnTo>
                      <a:pt x="72" y="112"/>
                    </a:lnTo>
                    <a:lnTo>
                      <a:pt x="90" y="129"/>
                    </a:lnTo>
                    <a:lnTo>
                      <a:pt x="77" y="138"/>
                    </a:lnTo>
                    <a:lnTo>
                      <a:pt x="66" y="144"/>
                    </a:lnTo>
                    <a:lnTo>
                      <a:pt x="53" y="144"/>
                    </a:lnTo>
                    <a:lnTo>
                      <a:pt x="38" y="138"/>
                    </a:lnTo>
                    <a:lnTo>
                      <a:pt x="26" y="131"/>
                    </a:lnTo>
                    <a:lnTo>
                      <a:pt x="17" y="123"/>
                    </a:lnTo>
                    <a:lnTo>
                      <a:pt x="8" y="112"/>
                    </a:lnTo>
                    <a:lnTo>
                      <a:pt x="3" y="101"/>
                    </a:lnTo>
                    <a:lnTo>
                      <a:pt x="0" y="71"/>
                    </a:lnTo>
                    <a:lnTo>
                      <a:pt x="15" y="45"/>
                    </a:lnTo>
                    <a:lnTo>
                      <a:pt x="38" y="25"/>
                    </a:lnTo>
                    <a:lnTo>
                      <a:pt x="60" y="13"/>
                    </a:lnTo>
                    <a:lnTo>
                      <a:pt x="118" y="0"/>
                    </a:lnTo>
                    <a:lnTo>
                      <a:pt x="107" y="5"/>
                    </a:lnTo>
                    <a:lnTo>
                      <a:pt x="96" y="11"/>
                    </a:lnTo>
                    <a:lnTo>
                      <a:pt x="83" y="17"/>
                    </a:lnTo>
                    <a:lnTo>
                      <a:pt x="72" y="22"/>
                    </a:lnTo>
                    <a:lnTo>
                      <a:pt x="60" y="28"/>
                    </a:lnTo>
                    <a:lnTo>
                      <a:pt x="53" y="37"/>
                    </a:lnTo>
                    <a:lnTo>
                      <a:pt x="40" y="45"/>
                    </a:lnTo>
                    <a:lnTo>
                      <a:pt x="32" y="56"/>
                    </a:lnTo>
                    <a:close/>
                  </a:path>
                </a:pathLst>
              </a:custGeom>
              <a:solidFill>
                <a:srgbClr val="000000"/>
              </a:solidFill>
              <a:ln w="9525">
                <a:noFill/>
                <a:round/>
                <a:headEnd/>
                <a:tailEnd/>
              </a:ln>
            </p:spPr>
            <p:txBody>
              <a:bodyPr>
                <a:prstTxWarp prst="textNoShape">
                  <a:avLst/>
                </a:prstTxWarp>
              </a:bodyPr>
              <a:lstStyle/>
              <a:p>
                <a:endParaRPr lang="en-US"/>
              </a:p>
            </p:txBody>
          </p:sp>
          <p:sp>
            <p:nvSpPr>
              <p:cNvPr id="67859" name="Freeform 944"/>
              <p:cNvSpPr>
                <a:spLocks noChangeAspect="1"/>
              </p:cNvSpPr>
              <p:nvPr/>
            </p:nvSpPr>
            <p:spPr bwMode="auto">
              <a:xfrm>
                <a:off x="4032" y="3160"/>
                <a:ext cx="14" cy="23"/>
              </a:xfrm>
              <a:custGeom>
                <a:avLst/>
                <a:gdLst>
                  <a:gd name="T0" fmla="*/ 58 w 69"/>
                  <a:gd name="T1" fmla="*/ 0 h 114"/>
                  <a:gd name="T2" fmla="*/ 69 w 69"/>
                  <a:gd name="T3" fmla="*/ 34 h 114"/>
                  <a:gd name="T4" fmla="*/ 66 w 69"/>
                  <a:gd name="T5" fmla="*/ 69 h 114"/>
                  <a:gd name="T6" fmla="*/ 46 w 69"/>
                  <a:gd name="T7" fmla="*/ 97 h 114"/>
                  <a:gd name="T8" fmla="*/ 14 w 69"/>
                  <a:gd name="T9" fmla="*/ 114 h 114"/>
                  <a:gd name="T10" fmla="*/ 2 w 69"/>
                  <a:gd name="T11" fmla="*/ 101 h 114"/>
                  <a:gd name="T12" fmla="*/ 0 w 69"/>
                  <a:gd name="T13" fmla="*/ 83 h 114"/>
                  <a:gd name="T14" fmla="*/ 0 w 69"/>
                  <a:gd name="T15" fmla="*/ 63 h 114"/>
                  <a:gd name="T16" fmla="*/ 0 w 69"/>
                  <a:gd name="T17" fmla="*/ 43 h 114"/>
                  <a:gd name="T18" fmla="*/ 12 w 69"/>
                  <a:gd name="T19" fmla="*/ 31 h 114"/>
                  <a:gd name="T20" fmla="*/ 26 w 69"/>
                  <a:gd name="T21" fmla="*/ 17 h 114"/>
                  <a:gd name="T22" fmla="*/ 40 w 69"/>
                  <a:gd name="T23" fmla="*/ 5 h 114"/>
                  <a:gd name="T24" fmla="*/ 58 w 69"/>
                  <a:gd name="T25" fmla="*/ 0 h 11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69"/>
                  <a:gd name="T40" fmla="*/ 0 h 114"/>
                  <a:gd name="T41" fmla="*/ 69 w 69"/>
                  <a:gd name="T42" fmla="*/ 114 h 114"/>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69" h="114">
                    <a:moveTo>
                      <a:pt x="58" y="0"/>
                    </a:moveTo>
                    <a:lnTo>
                      <a:pt x="69" y="34"/>
                    </a:lnTo>
                    <a:lnTo>
                      <a:pt x="66" y="69"/>
                    </a:lnTo>
                    <a:lnTo>
                      <a:pt x="46" y="97"/>
                    </a:lnTo>
                    <a:lnTo>
                      <a:pt x="14" y="114"/>
                    </a:lnTo>
                    <a:lnTo>
                      <a:pt x="2" y="101"/>
                    </a:lnTo>
                    <a:lnTo>
                      <a:pt x="0" y="83"/>
                    </a:lnTo>
                    <a:lnTo>
                      <a:pt x="0" y="63"/>
                    </a:lnTo>
                    <a:lnTo>
                      <a:pt x="0" y="43"/>
                    </a:lnTo>
                    <a:lnTo>
                      <a:pt x="12" y="31"/>
                    </a:lnTo>
                    <a:lnTo>
                      <a:pt x="26" y="17"/>
                    </a:lnTo>
                    <a:lnTo>
                      <a:pt x="40" y="5"/>
                    </a:lnTo>
                    <a:lnTo>
                      <a:pt x="58" y="0"/>
                    </a:lnTo>
                    <a:close/>
                  </a:path>
                </a:pathLst>
              </a:custGeom>
              <a:solidFill>
                <a:srgbClr val="000000"/>
              </a:solidFill>
              <a:ln w="9525">
                <a:noFill/>
                <a:round/>
                <a:headEnd/>
                <a:tailEnd/>
              </a:ln>
            </p:spPr>
            <p:txBody>
              <a:bodyPr>
                <a:prstTxWarp prst="textNoShape">
                  <a:avLst/>
                </a:prstTxWarp>
              </a:bodyPr>
              <a:lstStyle/>
              <a:p>
                <a:endParaRPr lang="en-US"/>
              </a:p>
            </p:txBody>
          </p:sp>
          <p:sp>
            <p:nvSpPr>
              <p:cNvPr id="67860" name="Freeform 945"/>
              <p:cNvSpPr>
                <a:spLocks noChangeAspect="1"/>
              </p:cNvSpPr>
              <p:nvPr/>
            </p:nvSpPr>
            <p:spPr bwMode="auto">
              <a:xfrm>
                <a:off x="3481" y="3129"/>
                <a:ext cx="178" cy="74"/>
              </a:xfrm>
              <a:custGeom>
                <a:avLst/>
                <a:gdLst>
                  <a:gd name="T0" fmla="*/ 821 w 886"/>
                  <a:gd name="T1" fmla="*/ 126 h 371"/>
                  <a:gd name="T2" fmla="*/ 806 w 886"/>
                  <a:gd name="T3" fmla="*/ 169 h 371"/>
                  <a:gd name="T4" fmla="*/ 797 w 886"/>
                  <a:gd name="T5" fmla="*/ 138 h 371"/>
                  <a:gd name="T6" fmla="*/ 776 w 886"/>
                  <a:gd name="T7" fmla="*/ 124 h 371"/>
                  <a:gd name="T8" fmla="*/ 751 w 886"/>
                  <a:gd name="T9" fmla="*/ 115 h 371"/>
                  <a:gd name="T10" fmla="*/ 720 w 886"/>
                  <a:gd name="T11" fmla="*/ 113 h 371"/>
                  <a:gd name="T12" fmla="*/ 636 w 886"/>
                  <a:gd name="T13" fmla="*/ 107 h 371"/>
                  <a:gd name="T14" fmla="*/ 555 w 886"/>
                  <a:gd name="T15" fmla="*/ 95 h 371"/>
                  <a:gd name="T16" fmla="*/ 472 w 886"/>
                  <a:gd name="T17" fmla="*/ 78 h 371"/>
                  <a:gd name="T18" fmla="*/ 391 w 886"/>
                  <a:gd name="T19" fmla="*/ 63 h 371"/>
                  <a:gd name="T20" fmla="*/ 308 w 886"/>
                  <a:gd name="T21" fmla="*/ 51 h 371"/>
                  <a:gd name="T22" fmla="*/ 227 w 886"/>
                  <a:gd name="T23" fmla="*/ 49 h 371"/>
                  <a:gd name="T24" fmla="*/ 150 w 886"/>
                  <a:gd name="T25" fmla="*/ 57 h 371"/>
                  <a:gd name="T26" fmla="*/ 71 w 886"/>
                  <a:gd name="T27" fmla="*/ 83 h 371"/>
                  <a:gd name="T28" fmla="*/ 40 w 886"/>
                  <a:gd name="T29" fmla="*/ 121 h 371"/>
                  <a:gd name="T30" fmla="*/ 58 w 886"/>
                  <a:gd name="T31" fmla="*/ 169 h 371"/>
                  <a:gd name="T32" fmla="*/ 124 w 886"/>
                  <a:gd name="T33" fmla="*/ 231 h 371"/>
                  <a:gd name="T34" fmla="*/ 198 w 886"/>
                  <a:gd name="T35" fmla="*/ 274 h 371"/>
                  <a:gd name="T36" fmla="*/ 282 w 886"/>
                  <a:gd name="T37" fmla="*/ 300 h 371"/>
                  <a:gd name="T38" fmla="*/ 371 w 886"/>
                  <a:gd name="T39" fmla="*/ 313 h 371"/>
                  <a:gd name="T40" fmla="*/ 464 w 886"/>
                  <a:gd name="T41" fmla="*/ 313 h 371"/>
                  <a:gd name="T42" fmla="*/ 552 w 886"/>
                  <a:gd name="T43" fmla="*/ 308 h 371"/>
                  <a:gd name="T44" fmla="*/ 639 w 886"/>
                  <a:gd name="T45" fmla="*/ 291 h 371"/>
                  <a:gd name="T46" fmla="*/ 720 w 886"/>
                  <a:gd name="T47" fmla="*/ 270 h 371"/>
                  <a:gd name="T48" fmla="*/ 765 w 886"/>
                  <a:gd name="T49" fmla="*/ 257 h 371"/>
                  <a:gd name="T50" fmla="*/ 806 w 886"/>
                  <a:gd name="T51" fmla="*/ 268 h 371"/>
                  <a:gd name="T52" fmla="*/ 843 w 886"/>
                  <a:gd name="T53" fmla="*/ 291 h 371"/>
                  <a:gd name="T54" fmla="*/ 877 w 886"/>
                  <a:gd name="T55" fmla="*/ 313 h 371"/>
                  <a:gd name="T56" fmla="*/ 886 w 886"/>
                  <a:gd name="T57" fmla="*/ 319 h 371"/>
                  <a:gd name="T58" fmla="*/ 866 w 886"/>
                  <a:gd name="T59" fmla="*/ 334 h 371"/>
                  <a:gd name="T60" fmla="*/ 829 w 886"/>
                  <a:gd name="T61" fmla="*/ 345 h 371"/>
                  <a:gd name="T62" fmla="*/ 791 w 886"/>
                  <a:gd name="T63" fmla="*/ 343 h 371"/>
                  <a:gd name="T64" fmla="*/ 774 w 886"/>
                  <a:gd name="T65" fmla="*/ 302 h 371"/>
                  <a:gd name="T66" fmla="*/ 748 w 886"/>
                  <a:gd name="T67" fmla="*/ 270 h 371"/>
                  <a:gd name="T68" fmla="*/ 651 w 886"/>
                  <a:gd name="T69" fmla="*/ 328 h 371"/>
                  <a:gd name="T70" fmla="*/ 538 w 886"/>
                  <a:gd name="T71" fmla="*/ 360 h 371"/>
                  <a:gd name="T72" fmla="*/ 423 w 886"/>
                  <a:gd name="T73" fmla="*/ 371 h 371"/>
                  <a:gd name="T74" fmla="*/ 301 w 886"/>
                  <a:gd name="T75" fmla="*/ 358 h 371"/>
                  <a:gd name="T76" fmla="*/ 170 w 886"/>
                  <a:gd name="T77" fmla="*/ 313 h 371"/>
                  <a:gd name="T78" fmla="*/ 54 w 886"/>
                  <a:gd name="T79" fmla="*/ 257 h 371"/>
                  <a:gd name="T80" fmla="*/ 0 w 886"/>
                  <a:gd name="T81" fmla="*/ 182 h 371"/>
                  <a:gd name="T82" fmla="*/ 37 w 886"/>
                  <a:gd name="T83" fmla="*/ 87 h 371"/>
                  <a:gd name="T84" fmla="*/ 124 w 886"/>
                  <a:gd name="T85" fmla="*/ 31 h 371"/>
                  <a:gd name="T86" fmla="*/ 215 w 886"/>
                  <a:gd name="T87" fmla="*/ 6 h 371"/>
                  <a:gd name="T88" fmla="*/ 311 w 886"/>
                  <a:gd name="T89" fmla="*/ 0 h 371"/>
                  <a:gd name="T90" fmla="*/ 408 w 886"/>
                  <a:gd name="T91" fmla="*/ 12 h 371"/>
                  <a:gd name="T92" fmla="*/ 507 w 886"/>
                  <a:gd name="T93" fmla="*/ 31 h 371"/>
                  <a:gd name="T94" fmla="*/ 604 w 886"/>
                  <a:gd name="T95" fmla="*/ 57 h 371"/>
                  <a:gd name="T96" fmla="*/ 699 w 886"/>
                  <a:gd name="T97" fmla="*/ 83 h 371"/>
                  <a:gd name="T98" fmla="*/ 791 w 886"/>
                  <a:gd name="T99" fmla="*/ 98 h 371"/>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886"/>
                  <a:gd name="T151" fmla="*/ 0 h 371"/>
                  <a:gd name="T152" fmla="*/ 886 w 886"/>
                  <a:gd name="T153" fmla="*/ 371 h 371"/>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886" h="371">
                    <a:moveTo>
                      <a:pt x="812" y="109"/>
                    </a:moveTo>
                    <a:lnTo>
                      <a:pt x="821" y="126"/>
                    </a:lnTo>
                    <a:lnTo>
                      <a:pt x="821" y="169"/>
                    </a:lnTo>
                    <a:lnTo>
                      <a:pt x="806" y="169"/>
                    </a:lnTo>
                    <a:lnTo>
                      <a:pt x="803" y="152"/>
                    </a:lnTo>
                    <a:lnTo>
                      <a:pt x="797" y="138"/>
                    </a:lnTo>
                    <a:lnTo>
                      <a:pt x="789" y="130"/>
                    </a:lnTo>
                    <a:lnTo>
                      <a:pt x="776" y="124"/>
                    </a:lnTo>
                    <a:lnTo>
                      <a:pt x="765" y="118"/>
                    </a:lnTo>
                    <a:lnTo>
                      <a:pt x="751" y="115"/>
                    </a:lnTo>
                    <a:lnTo>
                      <a:pt x="737" y="113"/>
                    </a:lnTo>
                    <a:lnTo>
                      <a:pt x="720" y="113"/>
                    </a:lnTo>
                    <a:lnTo>
                      <a:pt x="679" y="113"/>
                    </a:lnTo>
                    <a:lnTo>
                      <a:pt x="636" y="107"/>
                    </a:lnTo>
                    <a:lnTo>
                      <a:pt x="595" y="100"/>
                    </a:lnTo>
                    <a:lnTo>
                      <a:pt x="555" y="95"/>
                    </a:lnTo>
                    <a:lnTo>
                      <a:pt x="512" y="87"/>
                    </a:lnTo>
                    <a:lnTo>
                      <a:pt x="472" y="78"/>
                    </a:lnTo>
                    <a:lnTo>
                      <a:pt x="432" y="70"/>
                    </a:lnTo>
                    <a:lnTo>
                      <a:pt x="391" y="63"/>
                    </a:lnTo>
                    <a:lnTo>
                      <a:pt x="348" y="55"/>
                    </a:lnTo>
                    <a:lnTo>
                      <a:pt x="308" y="51"/>
                    </a:lnTo>
                    <a:lnTo>
                      <a:pt x="267" y="49"/>
                    </a:lnTo>
                    <a:lnTo>
                      <a:pt x="227" y="49"/>
                    </a:lnTo>
                    <a:lnTo>
                      <a:pt x="189" y="51"/>
                    </a:lnTo>
                    <a:lnTo>
                      <a:pt x="150" y="57"/>
                    </a:lnTo>
                    <a:lnTo>
                      <a:pt x="109" y="70"/>
                    </a:lnTo>
                    <a:lnTo>
                      <a:pt x="71" y="83"/>
                    </a:lnTo>
                    <a:lnTo>
                      <a:pt x="54" y="100"/>
                    </a:lnTo>
                    <a:lnTo>
                      <a:pt x="40" y="121"/>
                    </a:lnTo>
                    <a:lnTo>
                      <a:pt x="40" y="147"/>
                    </a:lnTo>
                    <a:lnTo>
                      <a:pt x="58" y="169"/>
                    </a:lnTo>
                    <a:lnTo>
                      <a:pt x="88" y="201"/>
                    </a:lnTo>
                    <a:lnTo>
                      <a:pt x="124" y="231"/>
                    </a:lnTo>
                    <a:lnTo>
                      <a:pt x="161" y="253"/>
                    </a:lnTo>
                    <a:lnTo>
                      <a:pt x="198" y="274"/>
                    </a:lnTo>
                    <a:lnTo>
                      <a:pt x="239" y="288"/>
                    </a:lnTo>
                    <a:lnTo>
                      <a:pt x="282" y="300"/>
                    </a:lnTo>
                    <a:lnTo>
                      <a:pt x="325" y="308"/>
                    </a:lnTo>
                    <a:lnTo>
                      <a:pt x="371" y="313"/>
                    </a:lnTo>
                    <a:lnTo>
                      <a:pt x="417" y="313"/>
                    </a:lnTo>
                    <a:lnTo>
                      <a:pt x="464" y="313"/>
                    </a:lnTo>
                    <a:lnTo>
                      <a:pt x="507" y="311"/>
                    </a:lnTo>
                    <a:lnTo>
                      <a:pt x="552" y="308"/>
                    </a:lnTo>
                    <a:lnTo>
                      <a:pt x="595" y="300"/>
                    </a:lnTo>
                    <a:lnTo>
                      <a:pt x="639" y="291"/>
                    </a:lnTo>
                    <a:lnTo>
                      <a:pt x="679" y="282"/>
                    </a:lnTo>
                    <a:lnTo>
                      <a:pt x="720" y="270"/>
                    </a:lnTo>
                    <a:lnTo>
                      <a:pt x="742" y="262"/>
                    </a:lnTo>
                    <a:lnTo>
                      <a:pt x="765" y="257"/>
                    </a:lnTo>
                    <a:lnTo>
                      <a:pt x="786" y="259"/>
                    </a:lnTo>
                    <a:lnTo>
                      <a:pt x="806" y="268"/>
                    </a:lnTo>
                    <a:lnTo>
                      <a:pt x="826" y="276"/>
                    </a:lnTo>
                    <a:lnTo>
                      <a:pt x="843" y="291"/>
                    </a:lnTo>
                    <a:lnTo>
                      <a:pt x="860" y="302"/>
                    </a:lnTo>
                    <a:lnTo>
                      <a:pt x="877" y="313"/>
                    </a:lnTo>
                    <a:lnTo>
                      <a:pt x="886" y="313"/>
                    </a:lnTo>
                    <a:lnTo>
                      <a:pt x="886" y="319"/>
                    </a:lnTo>
                    <a:lnTo>
                      <a:pt x="877" y="326"/>
                    </a:lnTo>
                    <a:lnTo>
                      <a:pt x="866" y="334"/>
                    </a:lnTo>
                    <a:lnTo>
                      <a:pt x="846" y="339"/>
                    </a:lnTo>
                    <a:lnTo>
                      <a:pt x="829" y="345"/>
                    </a:lnTo>
                    <a:lnTo>
                      <a:pt x="808" y="345"/>
                    </a:lnTo>
                    <a:lnTo>
                      <a:pt x="791" y="343"/>
                    </a:lnTo>
                    <a:lnTo>
                      <a:pt x="783" y="322"/>
                    </a:lnTo>
                    <a:lnTo>
                      <a:pt x="774" y="302"/>
                    </a:lnTo>
                    <a:lnTo>
                      <a:pt x="765" y="285"/>
                    </a:lnTo>
                    <a:lnTo>
                      <a:pt x="748" y="270"/>
                    </a:lnTo>
                    <a:lnTo>
                      <a:pt x="702" y="302"/>
                    </a:lnTo>
                    <a:lnTo>
                      <a:pt x="651" y="328"/>
                    </a:lnTo>
                    <a:lnTo>
                      <a:pt x="595" y="348"/>
                    </a:lnTo>
                    <a:lnTo>
                      <a:pt x="538" y="360"/>
                    </a:lnTo>
                    <a:lnTo>
                      <a:pt x="481" y="369"/>
                    </a:lnTo>
                    <a:lnTo>
                      <a:pt x="423" y="371"/>
                    </a:lnTo>
                    <a:lnTo>
                      <a:pt x="363" y="366"/>
                    </a:lnTo>
                    <a:lnTo>
                      <a:pt x="301" y="358"/>
                    </a:lnTo>
                    <a:lnTo>
                      <a:pt x="236" y="337"/>
                    </a:lnTo>
                    <a:lnTo>
                      <a:pt x="170" y="313"/>
                    </a:lnTo>
                    <a:lnTo>
                      <a:pt x="107" y="285"/>
                    </a:lnTo>
                    <a:lnTo>
                      <a:pt x="54" y="257"/>
                    </a:lnTo>
                    <a:lnTo>
                      <a:pt x="17" y="219"/>
                    </a:lnTo>
                    <a:lnTo>
                      <a:pt x="0" y="182"/>
                    </a:lnTo>
                    <a:lnTo>
                      <a:pt x="2" y="135"/>
                    </a:lnTo>
                    <a:lnTo>
                      <a:pt x="37" y="87"/>
                    </a:lnTo>
                    <a:lnTo>
                      <a:pt x="80" y="55"/>
                    </a:lnTo>
                    <a:lnTo>
                      <a:pt x="124" y="31"/>
                    </a:lnTo>
                    <a:lnTo>
                      <a:pt x="170" y="14"/>
                    </a:lnTo>
                    <a:lnTo>
                      <a:pt x="215" y="6"/>
                    </a:lnTo>
                    <a:lnTo>
                      <a:pt x="262" y="0"/>
                    </a:lnTo>
                    <a:lnTo>
                      <a:pt x="311" y="0"/>
                    </a:lnTo>
                    <a:lnTo>
                      <a:pt x="359" y="3"/>
                    </a:lnTo>
                    <a:lnTo>
                      <a:pt x="408" y="12"/>
                    </a:lnTo>
                    <a:lnTo>
                      <a:pt x="458" y="20"/>
                    </a:lnTo>
                    <a:lnTo>
                      <a:pt x="507" y="31"/>
                    </a:lnTo>
                    <a:lnTo>
                      <a:pt x="555" y="46"/>
                    </a:lnTo>
                    <a:lnTo>
                      <a:pt x="604" y="57"/>
                    </a:lnTo>
                    <a:lnTo>
                      <a:pt x="653" y="72"/>
                    </a:lnTo>
                    <a:lnTo>
                      <a:pt x="699" y="83"/>
                    </a:lnTo>
                    <a:lnTo>
                      <a:pt x="746" y="92"/>
                    </a:lnTo>
                    <a:lnTo>
                      <a:pt x="791" y="98"/>
                    </a:lnTo>
                    <a:lnTo>
                      <a:pt x="812" y="109"/>
                    </a:lnTo>
                    <a:close/>
                  </a:path>
                </a:pathLst>
              </a:custGeom>
              <a:solidFill>
                <a:srgbClr val="000000"/>
              </a:solidFill>
              <a:ln w="9525">
                <a:noFill/>
                <a:round/>
                <a:headEnd/>
                <a:tailEnd/>
              </a:ln>
            </p:spPr>
            <p:txBody>
              <a:bodyPr>
                <a:prstTxWarp prst="textNoShape">
                  <a:avLst/>
                </a:prstTxWarp>
              </a:bodyPr>
              <a:lstStyle/>
              <a:p>
                <a:endParaRPr lang="en-US"/>
              </a:p>
            </p:txBody>
          </p:sp>
          <p:sp>
            <p:nvSpPr>
              <p:cNvPr id="67861" name="Freeform 946"/>
              <p:cNvSpPr>
                <a:spLocks noChangeAspect="1"/>
              </p:cNvSpPr>
              <p:nvPr/>
            </p:nvSpPr>
            <p:spPr bwMode="auto">
              <a:xfrm>
                <a:off x="4055" y="3183"/>
                <a:ext cx="11" cy="21"/>
              </a:xfrm>
              <a:custGeom>
                <a:avLst/>
                <a:gdLst>
                  <a:gd name="T0" fmla="*/ 0 w 55"/>
                  <a:gd name="T1" fmla="*/ 101 h 105"/>
                  <a:gd name="T2" fmla="*/ 43 w 55"/>
                  <a:gd name="T3" fmla="*/ 0 h 105"/>
                  <a:gd name="T4" fmla="*/ 37 w 55"/>
                  <a:gd name="T5" fmla="*/ 9 h 105"/>
                  <a:gd name="T6" fmla="*/ 40 w 55"/>
                  <a:gd name="T7" fmla="*/ 26 h 105"/>
                  <a:gd name="T8" fmla="*/ 46 w 55"/>
                  <a:gd name="T9" fmla="*/ 47 h 105"/>
                  <a:gd name="T10" fmla="*/ 52 w 55"/>
                  <a:gd name="T11" fmla="*/ 67 h 105"/>
                  <a:gd name="T12" fmla="*/ 55 w 55"/>
                  <a:gd name="T13" fmla="*/ 84 h 105"/>
                  <a:gd name="T14" fmla="*/ 50 w 55"/>
                  <a:gd name="T15" fmla="*/ 99 h 105"/>
                  <a:gd name="T16" fmla="*/ 31 w 55"/>
                  <a:gd name="T17" fmla="*/ 105 h 105"/>
                  <a:gd name="T18" fmla="*/ 0 w 55"/>
                  <a:gd name="T19" fmla="*/ 101 h 10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5"/>
                  <a:gd name="T31" fmla="*/ 0 h 105"/>
                  <a:gd name="T32" fmla="*/ 55 w 55"/>
                  <a:gd name="T33" fmla="*/ 105 h 10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5" h="105">
                    <a:moveTo>
                      <a:pt x="0" y="101"/>
                    </a:moveTo>
                    <a:lnTo>
                      <a:pt x="43" y="0"/>
                    </a:lnTo>
                    <a:lnTo>
                      <a:pt x="37" y="9"/>
                    </a:lnTo>
                    <a:lnTo>
                      <a:pt x="40" y="26"/>
                    </a:lnTo>
                    <a:lnTo>
                      <a:pt x="46" y="47"/>
                    </a:lnTo>
                    <a:lnTo>
                      <a:pt x="52" y="67"/>
                    </a:lnTo>
                    <a:lnTo>
                      <a:pt x="55" y="84"/>
                    </a:lnTo>
                    <a:lnTo>
                      <a:pt x="50" y="99"/>
                    </a:lnTo>
                    <a:lnTo>
                      <a:pt x="31" y="105"/>
                    </a:lnTo>
                    <a:lnTo>
                      <a:pt x="0" y="101"/>
                    </a:lnTo>
                    <a:close/>
                  </a:path>
                </a:pathLst>
              </a:custGeom>
              <a:solidFill>
                <a:srgbClr val="000000"/>
              </a:solidFill>
              <a:ln w="9525">
                <a:noFill/>
                <a:round/>
                <a:headEnd/>
                <a:tailEnd/>
              </a:ln>
            </p:spPr>
            <p:txBody>
              <a:bodyPr>
                <a:prstTxWarp prst="textNoShape">
                  <a:avLst/>
                </a:prstTxWarp>
              </a:bodyPr>
              <a:lstStyle/>
              <a:p>
                <a:endParaRPr lang="en-US"/>
              </a:p>
            </p:txBody>
          </p:sp>
          <p:sp>
            <p:nvSpPr>
              <p:cNvPr id="67862" name="Freeform 947"/>
              <p:cNvSpPr>
                <a:spLocks noChangeAspect="1"/>
              </p:cNvSpPr>
              <p:nvPr/>
            </p:nvSpPr>
            <p:spPr bwMode="auto">
              <a:xfrm>
                <a:off x="3456" y="3165"/>
                <a:ext cx="25" cy="25"/>
              </a:xfrm>
              <a:custGeom>
                <a:avLst/>
                <a:gdLst>
                  <a:gd name="T0" fmla="*/ 127 w 127"/>
                  <a:gd name="T1" fmla="*/ 6 h 127"/>
                  <a:gd name="T2" fmla="*/ 127 w 127"/>
                  <a:gd name="T3" fmla="*/ 26 h 127"/>
                  <a:gd name="T4" fmla="*/ 118 w 127"/>
                  <a:gd name="T5" fmla="*/ 44 h 127"/>
                  <a:gd name="T6" fmla="*/ 101 w 127"/>
                  <a:gd name="T7" fmla="*/ 61 h 127"/>
                  <a:gd name="T8" fmla="*/ 84 w 127"/>
                  <a:gd name="T9" fmla="*/ 79 h 127"/>
                  <a:gd name="T10" fmla="*/ 60 w 127"/>
                  <a:gd name="T11" fmla="*/ 92 h 127"/>
                  <a:gd name="T12" fmla="*/ 41 w 127"/>
                  <a:gd name="T13" fmla="*/ 104 h 127"/>
                  <a:gd name="T14" fmla="*/ 17 w 127"/>
                  <a:gd name="T15" fmla="*/ 116 h 127"/>
                  <a:gd name="T16" fmla="*/ 0 w 127"/>
                  <a:gd name="T17" fmla="*/ 127 h 127"/>
                  <a:gd name="T18" fmla="*/ 3 w 127"/>
                  <a:gd name="T19" fmla="*/ 92 h 127"/>
                  <a:gd name="T20" fmla="*/ 11 w 127"/>
                  <a:gd name="T21" fmla="*/ 64 h 127"/>
                  <a:gd name="T22" fmla="*/ 23 w 127"/>
                  <a:gd name="T23" fmla="*/ 41 h 127"/>
                  <a:gd name="T24" fmla="*/ 37 w 127"/>
                  <a:gd name="T25" fmla="*/ 23 h 127"/>
                  <a:gd name="T26" fmla="*/ 54 w 127"/>
                  <a:gd name="T27" fmla="*/ 9 h 127"/>
                  <a:gd name="T28" fmla="*/ 78 w 127"/>
                  <a:gd name="T29" fmla="*/ 4 h 127"/>
                  <a:gd name="T30" fmla="*/ 101 w 127"/>
                  <a:gd name="T31" fmla="*/ 0 h 127"/>
                  <a:gd name="T32" fmla="*/ 127 w 127"/>
                  <a:gd name="T33" fmla="*/ 6 h 12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7"/>
                  <a:gd name="T52" fmla="*/ 0 h 127"/>
                  <a:gd name="T53" fmla="*/ 127 w 127"/>
                  <a:gd name="T54" fmla="*/ 127 h 12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7" h="127">
                    <a:moveTo>
                      <a:pt x="127" y="6"/>
                    </a:moveTo>
                    <a:lnTo>
                      <a:pt x="127" y="26"/>
                    </a:lnTo>
                    <a:lnTo>
                      <a:pt x="118" y="44"/>
                    </a:lnTo>
                    <a:lnTo>
                      <a:pt x="101" y="61"/>
                    </a:lnTo>
                    <a:lnTo>
                      <a:pt x="84" y="79"/>
                    </a:lnTo>
                    <a:lnTo>
                      <a:pt x="60" y="92"/>
                    </a:lnTo>
                    <a:lnTo>
                      <a:pt x="41" y="104"/>
                    </a:lnTo>
                    <a:lnTo>
                      <a:pt x="17" y="116"/>
                    </a:lnTo>
                    <a:lnTo>
                      <a:pt x="0" y="127"/>
                    </a:lnTo>
                    <a:lnTo>
                      <a:pt x="3" y="92"/>
                    </a:lnTo>
                    <a:lnTo>
                      <a:pt x="11" y="64"/>
                    </a:lnTo>
                    <a:lnTo>
                      <a:pt x="23" y="41"/>
                    </a:lnTo>
                    <a:lnTo>
                      <a:pt x="37" y="23"/>
                    </a:lnTo>
                    <a:lnTo>
                      <a:pt x="54" y="9"/>
                    </a:lnTo>
                    <a:lnTo>
                      <a:pt x="78" y="4"/>
                    </a:lnTo>
                    <a:lnTo>
                      <a:pt x="101" y="0"/>
                    </a:lnTo>
                    <a:lnTo>
                      <a:pt x="127" y="6"/>
                    </a:lnTo>
                    <a:close/>
                  </a:path>
                </a:pathLst>
              </a:custGeom>
              <a:solidFill>
                <a:srgbClr val="000000"/>
              </a:solidFill>
              <a:ln w="9525">
                <a:noFill/>
                <a:round/>
                <a:headEnd/>
                <a:tailEnd/>
              </a:ln>
            </p:spPr>
            <p:txBody>
              <a:bodyPr>
                <a:prstTxWarp prst="textNoShape">
                  <a:avLst/>
                </a:prstTxWarp>
              </a:bodyPr>
              <a:lstStyle/>
              <a:p>
                <a:endParaRPr lang="en-US"/>
              </a:p>
            </p:txBody>
          </p:sp>
          <p:sp>
            <p:nvSpPr>
              <p:cNvPr id="67863" name="Freeform 948"/>
              <p:cNvSpPr>
                <a:spLocks noChangeAspect="1"/>
              </p:cNvSpPr>
              <p:nvPr/>
            </p:nvSpPr>
            <p:spPr bwMode="auto">
              <a:xfrm>
                <a:off x="3726" y="3174"/>
                <a:ext cx="130" cy="27"/>
              </a:xfrm>
              <a:custGeom>
                <a:avLst/>
                <a:gdLst>
                  <a:gd name="T0" fmla="*/ 651 w 651"/>
                  <a:gd name="T1" fmla="*/ 116 h 131"/>
                  <a:gd name="T2" fmla="*/ 636 w 651"/>
                  <a:gd name="T3" fmla="*/ 131 h 131"/>
                  <a:gd name="T4" fmla="*/ 605 w 651"/>
                  <a:gd name="T5" fmla="*/ 95 h 131"/>
                  <a:gd name="T6" fmla="*/ 574 w 651"/>
                  <a:gd name="T7" fmla="*/ 69 h 131"/>
                  <a:gd name="T8" fmla="*/ 538 w 651"/>
                  <a:gd name="T9" fmla="*/ 49 h 131"/>
                  <a:gd name="T10" fmla="*/ 507 w 651"/>
                  <a:gd name="T11" fmla="*/ 38 h 131"/>
                  <a:gd name="T12" fmla="*/ 469 w 651"/>
                  <a:gd name="T13" fmla="*/ 30 h 131"/>
                  <a:gd name="T14" fmla="*/ 435 w 651"/>
                  <a:gd name="T15" fmla="*/ 26 h 131"/>
                  <a:gd name="T16" fmla="*/ 400 w 651"/>
                  <a:gd name="T17" fmla="*/ 30 h 131"/>
                  <a:gd name="T18" fmla="*/ 363 w 651"/>
                  <a:gd name="T19" fmla="*/ 32 h 131"/>
                  <a:gd name="T20" fmla="*/ 325 w 651"/>
                  <a:gd name="T21" fmla="*/ 41 h 131"/>
                  <a:gd name="T22" fmla="*/ 288 w 651"/>
                  <a:gd name="T23" fmla="*/ 47 h 131"/>
                  <a:gd name="T24" fmla="*/ 251 w 651"/>
                  <a:gd name="T25" fmla="*/ 58 h 131"/>
                  <a:gd name="T26" fmla="*/ 211 w 651"/>
                  <a:gd name="T27" fmla="*/ 67 h 131"/>
                  <a:gd name="T28" fmla="*/ 173 w 651"/>
                  <a:gd name="T29" fmla="*/ 75 h 131"/>
                  <a:gd name="T30" fmla="*/ 136 w 651"/>
                  <a:gd name="T31" fmla="*/ 81 h 131"/>
                  <a:gd name="T32" fmla="*/ 95 w 651"/>
                  <a:gd name="T33" fmla="*/ 86 h 131"/>
                  <a:gd name="T34" fmla="*/ 58 w 651"/>
                  <a:gd name="T35" fmla="*/ 86 h 131"/>
                  <a:gd name="T36" fmla="*/ 0 w 651"/>
                  <a:gd name="T37" fmla="*/ 30 h 131"/>
                  <a:gd name="T38" fmla="*/ 41 w 651"/>
                  <a:gd name="T39" fmla="*/ 47 h 131"/>
                  <a:gd name="T40" fmla="*/ 84 w 651"/>
                  <a:gd name="T41" fmla="*/ 55 h 131"/>
                  <a:gd name="T42" fmla="*/ 127 w 651"/>
                  <a:gd name="T43" fmla="*/ 58 h 131"/>
                  <a:gd name="T44" fmla="*/ 170 w 651"/>
                  <a:gd name="T45" fmla="*/ 52 h 131"/>
                  <a:gd name="T46" fmla="*/ 213 w 651"/>
                  <a:gd name="T47" fmla="*/ 47 h 131"/>
                  <a:gd name="T48" fmla="*/ 260 w 651"/>
                  <a:gd name="T49" fmla="*/ 38 h 131"/>
                  <a:gd name="T50" fmla="*/ 303 w 651"/>
                  <a:gd name="T51" fmla="*/ 26 h 131"/>
                  <a:gd name="T52" fmla="*/ 346 w 651"/>
                  <a:gd name="T53" fmla="*/ 15 h 131"/>
                  <a:gd name="T54" fmla="*/ 389 w 651"/>
                  <a:gd name="T55" fmla="*/ 6 h 131"/>
                  <a:gd name="T56" fmla="*/ 432 w 651"/>
                  <a:gd name="T57" fmla="*/ 0 h 131"/>
                  <a:gd name="T58" fmla="*/ 473 w 651"/>
                  <a:gd name="T59" fmla="*/ 0 h 131"/>
                  <a:gd name="T60" fmla="*/ 512 w 651"/>
                  <a:gd name="T61" fmla="*/ 6 h 131"/>
                  <a:gd name="T62" fmla="*/ 550 w 651"/>
                  <a:gd name="T63" fmla="*/ 17 h 131"/>
                  <a:gd name="T64" fmla="*/ 585 w 651"/>
                  <a:gd name="T65" fmla="*/ 41 h 131"/>
                  <a:gd name="T66" fmla="*/ 619 w 651"/>
                  <a:gd name="T67" fmla="*/ 73 h 131"/>
                  <a:gd name="T68" fmla="*/ 651 w 651"/>
                  <a:gd name="T69" fmla="*/ 116 h 1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651"/>
                  <a:gd name="T106" fmla="*/ 0 h 131"/>
                  <a:gd name="T107" fmla="*/ 651 w 651"/>
                  <a:gd name="T108" fmla="*/ 131 h 1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651" h="131">
                    <a:moveTo>
                      <a:pt x="651" y="116"/>
                    </a:moveTo>
                    <a:lnTo>
                      <a:pt x="636" y="131"/>
                    </a:lnTo>
                    <a:lnTo>
                      <a:pt x="605" y="95"/>
                    </a:lnTo>
                    <a:lnTo>
                      <a:pt x="574" y="69"/>
                    </a:lnTo>
                    <a:lnTo>
                      <a:pt x="538" y="49"/>
                    </a:lnTo>
                    <a:lnTo>
                      <a:pt x="507" y="38"/>
                    </a:lnTo>
                    <a:lnTo>
                      <a:pt x="469" y="30"/>
                    </a:lnTo>
                    <a:lnTo>
                      <a:pt x="435" y="26"/>
                    </a:lnTo>
                    <a:lnTo>
                      <a:pt x="400" y="30"/>
                    </a:lnTo>
                    <a:lnTo>
                      <a:pt x="363" y="32"/>
                    </a:lnTo>
                    <a:lnTo>
                      <a:pt x="325" y="41"/>
                    </a:lnTo>
                    <a:lnTo>
                      <a:pt x="288" y="47"/>
                    </a:lnTo>
                    <a:lnTo>
                      <a:pt x="251" y="58"/>
                    </a:lnTo>
                    <a:lnTo>
                      <a:pt x="211" y="67"/>
                    </a:lnTo>
                    <a:lnTo>
                      <a:pt x="173" y="75"/>
                    </a:lnTo>
                    <a:lnTo>
                      <a:pt x="136" y="81"/>
                    </a:lnTo>
                    <a:lnTo>
                      <a:pt x="95" y="86"/>
                    </a:lnTo>
                    <a:lnTo>
                      <a:pt x="58" y="86"/>
                    </a:lnTo>
                    <a:lnTo>
                      <a:pt x="0" y="30"/>
                    </a:lnTo>
                    <a:lnTo>
                      <a:pt x="41" y="47"/>
                    </a:lnTo>
                    <a:lnTo>
                      <a:pt x="84" y="55"/>
                    </a:lnTo>
                    <a:lnTo>
                      <a:pt x="127" y="58"/>
                    </a:lnTo>
                    <a:lnTo>
                      <a:pt x="170" y="52"/>
                    </a:lnTo>
                    <a:lnTo>
                      <a:pt x="213" y="47"/>
                    </a:lnTo>
                    <a:lnTo>
                      <a:pt x="260" y="38"/>
                    </a:lnTo>
                    <a:lnTo>
                      <a:pt x="303" y="26"/>
                    </a:lnTo>
                    <a:lnTo>
                      <a:pt x="346" y="15"/>
                    </a:lnTo>
                    <a:lnTo>
                      <a:pt x="389" y="6"/>
                    </a:lnTo>
                    <a:lnTo>
                      <a:pt x="432" y="0"/>
                    </a:lnTo>
                    <a:lnTo>
                      <a:pt x="473" y="0"/>
                    </a:lnTo>
                    <a:lnTo>
                      <a:pt x="512" y="6"/>
                    </a:lnTo>
                    <a:lnTo>
                      <a:pt x="550" y="17"/>
                    </a:lnTo>
                    <a:lnTo>
                      <a:pt x="585" y="41"/>
                    </a:lnTo>
                    <a:lnTo>
                      <a:pt x="619" y="73"/>
                    </a:lnTo>
                    <a:lnTo>
                      <a:pt x="651" y="116"/>
                    </a:lnTo>
                    <a:close/>
                  </a:path>
                </a:pathLst>
              </a:custGeom>
              <a:solidFill>
                <a:srgbClr val="000000"/>
              </a:solidFill>
              <a:ln w="9525">
                <a:noFill/>
                <a:round/>
                <a:headEnd/>
                <a:tailEnd/>
              </a:ln>
            </p:spPr>
            <p:txBody>
              <a:bodyPr>
                <a:prstTxWarp prst="textNoShape">
                  <a:avLst/>
                </a:prstTxWarp>
              </a:bodyPr>
              <a:lstStyle/>
              <a:p>
                <a:endParaRPr lang="en-US"/>
              </a:p>
            </p:txBody>
          </p:sp>
          <p:sp>
            <p:nvSpPr>
              <p:cNvPr id="67864" name="Freeform 949"/>
              <p:cNvSpPr>
                <a:spLocks noChangeAspect="1"/>
              </p:cNvSpPr>
              <p:nvPr/>
            </p:nvSpPr>
            <p:spPr bwMode="auto">
              <a:xfrm>
                <a:off x="3681" y="3180"/>
                <a:ext cx="143" cy="76"/>
              </a:xfrm>
              <a:custGeom>
                <a:avLst/>
                <a:gdLst>
                  <a:gd name="T0" fmla="*/ 143 w 719"/>
                  <a:gd name="T1" fmla="*/ 2 h 379"/>
                  <a:gd name="T2" fmla="*/ 135 w 719"/>
                  <a:gd name="T3" fmla="*/ 17 h 379"/>
                  <a:gd name="T4" fmla="*/ 124 w 719"/>
                  <a:gd name="T5" fmla="*/ 25 h 379"/>
                  <a:gd name="T6" fmla="*/ 106 w 719"/>
                  <a:gd name="T7" fmla="*/ 34 h 379"/>
                  <a:gd name="T8" fmla="*/ 92 w 719"/>
                  <a:gd name="T9" fmla="*/ 37 h 379"/>
                  <a:gd name="T10" fmla="*/ 72 w 719"/>
                  <a:gd name="T11" fmla="*/ 43 h 379"/>
                  <a:gd name="T12" fmla="*/ 57 w 719"/>
                  <a:gd name="T13" fmla="*/ 51 h 379"/>
                  <a:gd name="T14" fmla="*/ 40 w 719"/>
                  <a:gd name="T15" fmla="*/ 60 h 379"/>
                  <a:gd name="T16" fmla="*/ 29 w 719"/>
                  <a:gd name="T17" fmla="*/ 74 h 379"/>
                  <a:gd name="T18" fmla="*/ 57 w 719"/>
                  <a:gd name="T19" fmla="*/ 138 h 379"/>
                  <a:gd name="T20" fmla="*/ 98 w 719"/>
                  <a:gd name="T21" fmla="*/ 189 h 379"/>
                  <a:gd name="T22" fmla="*/ 147 w 719"/>
                  <a:gd name="T23" fmla="*/ 230 h 379"/>
                  <a:gd name="T24" fmla="*/ 207 w 719"/>
                  <a:gd name="T25" fmla="*/ 262 h 379"/>
                  <a:gd name="T26" fmla="*/ 270 w 719"/>
                  <a:gd name="T27" fmla="*/ 284 h 379"/>
                  <a:gd name="T28" fmla="*/ 339 w 719"/>
                  <a:gd name="T29" fmla="*/ 299 h 379"/>
                  <a:gd name="T30" fmla="*/ 408 w 719"/>
                  <a:gd name="T31" fmla="*/ 310 h 379"/>
                  <a:gd name="T32" fmla="*/ 475 w 719"/>
                  <a:gd name="T33" fmla="*/ 319 h 379"/>
                  <a:gd name="T34" fmla="*/ 507 w 719"/>
                  <a:gd name="T35" fmla="*/ 313 h 379"/>
                  <a:gd name="T36" fmla="*/ 538 w 719"/>
                  <a:gd name="T37" fmla="*/ 307 h 379"/>
                  <a:gd name="T38" fmla="*/ 569 w 719"/>
                  <a:gd name="T39" fmla="*/ 305 h 379"/>
                  <a:gd name="T40" fmla="*/ 601 w 719"/>
                  <a:gd name="T41" fmla="*/ 299 h 379"/>
                  <a:gd name="T42" fmla="*/ 633 w 719"/>
                  <a:gd name="T43" fmla="*/ 293 h 379"/>
                  <a:gd name="T44" fmla="*/ 662 w 719"/>
                  <a:gd name="T45" fmla="*/ 284 h 379"/>
                  <a:gd name="T46" fmla="*/ 691 w 719"/>
                  <a:gd name="T47" fmla="*/ 275 h 379"/>
                  <a:gd name="T48" fmla="*/ 719 w 719"/>
                  <a:gd name="T49" fmla="*/ 262 h 379"/>
                  <a:gd name="T50" fmla="*/ 700 w 719"/>
                  <a:gd name="T51" fmla="*/ 284 h 379"/>
                  <a:gd name="T52" fmla="*/ 674 w 719"/>
                  <a:gd name="T53" fmla="*/ 305 h 379"/>
                  <a:gd name="T54" fmla="*/ 648 w 719"/>
                  <a:gd name="T55" fmla="*/ 325 h 379"/>
                  <a:gd name="T56" fmla="*/ 616 w 719"/>
                  <a:gd name="T57" fmla="*/ 339 h 379"/>
                  <a:gd name="T58" fmla="*/ 584 w 719"/>
                  <a:gd name="T59" fmla="*/ 353 h 379"/>
                  <a:gd name="T60" fmla="*/ 550 w 719"/>
                  <a:gd name="T61" fmla="*/ 362 h 379"/>
                  <a:gd name="T62" fmla="*/ 515 w 719"/>
                  <a:gd name="T63" fmla="*/ 370 h 379"/>
                  <a:gd name="T64" fmla="*/ 481 w 719"/>
                  <a:gd name="T65" fmla="*/ 376 h 379"/>
                  <a:gd name="T66" fmla="*/ 444 w 719"/>
                  <a:gd name="T67" fmla="*/ 379 h 379"/>
                  <a:gd name="T68" fmla="*/ 406 w 719"/>
                  <a:gd name="T69" fmla="*/ 379 h 379"/>
                  <a:gd name="T70" fmla="*/ 369 w 719"/>
                  <a:gd name="T71" fmla="*/ 376 h 379"/>
                  <a:gd name="T72" fmla="*/ 334 w 719"/>
                  <a:gd name="T73" fmla="*/ 374 h 379"/>
                  <a:gd name="T74" fmla="*/ 300 w 719"/>
                  <a:gd name="T75" fmla="*/ 368 h 379"/>
                  <a:gd name="T76" fmla="*/ 264 w 719"/>
                  <a:gd name="T77" fmla="*/ 359 h 379"/>
                  <a:gd name="T78" fmla="*/ 233 w 719"/>
                  <a:gd name="T79" fmla="*/ 348 h 379"/>
                  <a:gd name="T80" fmla="*/ 201 w 719"/>
                  <a:gd name="T81" fmla="*/ 333 h 379"/>
                  <a:gd name="T82" fmla="*/ 175 w 719"/>
                  <a:gd name="T83" fmla="*/ 316 h 379"/>
                  <a:gd name="T84" fmla="*/ 152 w 719"/>
                  <a:gd name="T85" fmla="*/ 301 h 379"/>
                  <a:gd name="T86" fmla="*/ 124 w 719"/>
                  <a:gd name="T87" fmla="*/ 284 h 379"/>
                  <a:gd name="T88" fmla="*/ 100 w 719"/>
                  <a:gd name="T89" fmla="*/ 267 h 379"/>
                  <a:gd name="T90" fmla="*/ 75 w 719"/>
                  <a:gd name="T91" fmla="*/ 247 h 379"/>
                  <a:gd name="T92" fmla="*/ 51 w 719"/>
                  <a:gd name="T93" fmla="*/ 224 h 379"/>
                  <a:gd name="T94" fmla="*/ 31 w 719"/>
                  <a:gd name="T95" fmla="*/ 200 h 379"/>
                  <a:gd name="T96" fmla="*/ 14 w 719"/>
                  <a:gd name="T97" fmla="*/ 175 h 379"/>
                  <a:gd name="T98" fmla="*/ 0 w 719"/>
                  <a:gd name="T99" fmla="*/ 131 h 379"/>
                  <a:gd name="T100" fmla="*/ 3 w 719"/>
                  <a:gd name="T101" fmla="*/ 88 h 379"/>
                  <a:gd name="T102" fmla="*/ 23 w 719"/>
                  <a:gd name="T103" fmla="*/ 48 h 379"/>
                  <a:gd name="T104" fmla="*/ 57 w 719"/>
                  <a:gd name="T105" fmla="*/ 17 h 379"/>
                  <a:gd name="T106" fmla="*/ 66 w 719"/>
                  <a:gd name="T107" fmla="*/ 11 h 379"/>
                  <a:gd name="T108" fmla="*/ 77 w 719"/>
                  <a:gd name="T109" fmla="*/ 8 h 379"/>
                  <a:gd name="T110" fmla="*/ 86 w 719"/>
                  <a:gd name="T111" fmla="*/ 5 h 379"/>
                  <a:gd name="T112" fmla="*/ 98 w 719"/>
                  <a:gd name="T113" fmla="*/ 0 h 379"/>
                  <a:gd name="T114" fmla="*/ 109 w 719"/>
                  <a:gd name="T115" fmla="*/ 0 h 379"/>
                  <a:gd name="T116" fmla="*/ 120 w 719"/>
                  <a:gd name="T117" fmla="*/ 0 h 379"/>
                  <a:gd name="T118" fmla="*/ 132 w 719"/>
                  <a:gd name="T119" fmla="*/ 0 h 379"/>
                  <a:gd name="T120" fmla="*/ 143 w 719"/>
                  <a:gd name="T121" fmla="*/ 2 h 379"/>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19"/>
                  <a:gd name="T184" fmla="*/ 0 h 379"/>
                  <a:gd name="T185" fmla="*/ 719 w 719"/>
                  <a:gd name="T186" fmla="*/ 379 h 379"/>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19" h="379">
                    <a:moveTo>
                      <a:pt x="143" y="2"/>
                    </a:moveTo>
                    <a:lnTo>
                      <a:pt x="135" y="17"/>
                    </a:lnTo>
                    <a:lnTo>
                      <a:pt x="124" y="25"/>
                    </a:lnTo>
                    <a:lnTo>
                      <a:pt x="106" y="34"/>
                    </a:lnTo>
                    <a:lnTo>
                      <a:pt x="92" y="37"/>
                    </a:lnTo>
                    <a:lnTo>
                      <a:pt x="72" y="43"/>
                    </a:lnTo>
                    <a:lnTo>
                      <a:pt x="57" y="51"/>
                    </a:lnTo>
                    <a:lnTo>
                      <a:pt x="40" y="60"/>
                    </a:lnTo>
                    <a:lnTo>
                      <a:pt x="29" y="74"/>
                    </a:lnTo>
                    <a:lnTo>
                      <a:pt x="57" y="138"/>
                    </a:lnTo>
                    <a:lnTo>
                      <a:pt x="98" y="189"/>
                    </a:lnTo>
                    <a:lnTo>
                      <a:pt x="147" y="230"/>
                    </a:lnTo>
                    <a:lnTo>
                      <a:pt x="207" y="262"/>
                    </a:lnTo>
                    <a:lnTo>
                      <a:pt x="270" y="284"/>
                    </a:lnTo>
                    <a:lnTo>
                      <a:pt x="339" y="299"/>
                    </a:lnTo>
                    <a:lnTo>
                      <a:pt x="408" y="310"/>
                    </a:lnTo>
                    <a:lnTo>
                      <a:pt x="475" y="319"/>
                    </a:lnTo>
                    <a:lnTo>
                      <a:pt x="507" y="313"/>
                    </a:lnTo>
                    <a:lnTo>
                      <a:pt x="538" y="307"/>
                    </a:lnTo>
                    <a:lnTo>
                      <a:pt x="569" y="305"/>
                    </a:lnTo>
                    <a:lnTo>
                      <a:pt x="601" y="299"/>
                    </a:lnTo>
                    <a:lnTo>
                      <a:pt x="633" y="293"/>
                    </a:lnTo>
                    <a:lnTo>
                      <a:pt x="662" y="284"/>
                    </a:lnTo>
                    <a:lnTo>
                      <a:pt x="691" y="275"/>
                    </a:lnTo>
                    <a:lnTo>
                      <a:pt x="719" y="262"/>
                    </a:lnTo>
                    <a:lnTo>
                      <a:pt x="700" y="284"/>
                    </a:lnTo>
                    <a:lnTo>
                      <a:pt x="674" y="305"/>
                    </a:lnTo>
                    <a:lnTo>
                      <a:pt x="648" y="325"/>
                    </a:lnTo>
                    <a:lnTo>
                      <a:pt x="616" y="339"/>
                    </a:lnTo>
                    <a:lnTo>
                      <a:pt x="584" y="353"/>
                    </a:lnTo>
                    <a:lnTo>
                      <a:pt x="550" y="362"/>
                    </a:lnTo>
                    <a:lnTo>
                      <a:pt x="515" y="370"/>
                    </a:lnTo>
                    <a:lnTo>
                      <a:pt x="481" y="376"/>
                    </a:lnTo>
                    <a:lnTo>
                      <a:pt x="444" y="379"/>
                    </a:lnTo>
                    <a:lnTo>
                      <a:pt x="406" y="379"/>
                    </a:lnTo>
                    <a:lnTo>
                      <a:pt x="369" y="376"/>
                    </a:lnTo>
                    <a:lnTo>
                      <a:pt x="334" y="374"/>
                    </a:lnTo>
                    <a:lnTo>
                      <a:pt x="300" y="368"/>
                    </a:lnTo>
                    <a:lnTo>
                      <a:pt x="264" y="359"/>
                    </a:lnTo>
                    <a:lnTo>
                      <a:pt x="233" y="348"/>
                    </a:lnTo>
                    <a:lnTo>
                      <a:pt x="201" y="333"/>
                    </a:lnTo>
                    <a:lnTo>
                      <a:pt x="175" y="316"/>
                    </a:lnTo>
                    <a:lnTo>
                      <a:pt x="152" y="301"/>
                    </a:lnTo>
                    <a:lnTo>
                      <a:pt x="124" y="284"/>
                    </a:lnTo>
                    <a:lnTo>
                      <a:pt x="100" y="267"/>
                    </a:lnTo>
                    <a:lnTo>
                      <a:pt x="75" y="247"/>
                    </a:lnTo>
                    <a:lnTo>
                      <a:pt x="51" y="224"/>
                    </a:lnTo>
                    <a:lnTo>
                      <a:pt x="31" y="200"/>
                    </a:lnTo>
                    <a:lnTo>
                      <a:pt x="14" y="175"/>
                    </a:lnTo>
                    <a:lnTo>
                      <a:pt x="0" y="131"/>
                    </a:lnTo>
                    <a:lnTo>
                      <a:pt x="3" y="88"/>
                    </a:lnTo>
                    <a:lnTo>
                      <a:pt x="23" y="48"/>
                    </a:lnTo>
                    <a:lnTo>
                      <a:pt x="57" y="17"/>
                    </a:lnTo>
                    <a:lnTo>
                      <a:pt x="66" y="11"/>
                    </a:lnTo>
                    <a:lnTo>
                      <a:pt x="77" y="8"/>
                    </a:lnTo>
                    <a:lnTo>
                      <a:pt x="86" y="5"/>
                    </a:lnTo>
                    <a:lnTo>
                      <a:pt x="98" y="0"/>
                    </a:lnTo>
                    <a:lnTo>
                      <a:pt x="109" y="0"/>
                    </a:lnTo>
                    <a:lnTo>
                      <a:pt x="120" y="0"/>
                    </a:lnTo>
                    <a:lnTo>
                      <a:pt x="132" y="0"/>
                    </a:lnTo>
                    <a:lnTo>
                      <a:pt x="143" y="2"/>
                    </a:lnTo>
                    <a:close/>
                  </a:path>
                </a:pathLst>
              </a:custGeom>
              <a:solidFill>
                <a:srgbClr val="000000"/>
              </a:solidFill>
              <a:ln w="9525">
                <a:noFill/>
                <a:round/>
                <a:headEnd/>
                <a:tailEnd/>
              </a:ln>
            </p:spPr>
            <p:txBody>
              <a:bodyPr>
                <a:prstTxWarp prst="textNoShape">
                  <a:avLst/>
                </a:prstTxWarp>
              </a:bodyPr>
              <a:lstStyle/>
              <a:p>
                <a:endParaRPr lang="en-US"/>
              </a:p>
            </p:txBody>
          </p:sp>
          <p:sp>
            <p:nvSpPr>
              <p:cNvPr id="67865" name="Freeform 950"/>
              <p:cNvSpPr>
                <a:spLocks noChangeAspect="1"/>
              </p:cNvSpPr>
              <p:nvPr/>
            </p:nvSpPr>
            <p:spPr bwMode="auto">
              <a:xfrm>
                <a:off x="3859" y="3202"/>
                <a:ext cx="262" cy="214"/>
              </a:xfrm>
              <a:custGeom>
                <a:avLst/>
                <a:gdLst>
                  <a:gd name="T0" fmla="*/ 470 w 1310"/>
                  <a:gd name="T1" fmla="*/ 95 h 1068"/>
                  <a:gd name="T2" fmla="*/ 573 w 1310"/>
                  <a:gd name="T3" fmla="*/ 170 h 1068"/>
                  <a:gd name="T4" fmla="*/ 683 w 1310"/>
                  <a:gd name="T5" fmla="*/ 235 h 1068"/>
                  <a:gd name="T6" fmla="*/ 797 w 1310"/>
                  <a:gd name="T7" fmla="*/ 291 h 1068"/>
                  <a:gd name="T8" fmla="*/ 913 w 1310"/>
                  <a:gd name="T9" fmla="*/ 331 h 1068"/>
                  <a:gd name="T10" fmla="*/ 1031 w 1310"/>
                  <a:gd name="T11" fmla="*/ 362 h 1068"/>
                  <a:gd name="T12" fmla="*/ 1089 w 1310"/>
                  <a:gd name="T13" fmla="*/ 426 h 1068"/>
                  <a:gd name="T14" fmla="*/ 1146 w 1310"/>
                  <a:gd name="T15" fmla="*/ 515 h 1068"/>
                  <a:gd name="T16" fmla="*/ 1224 w 1310"/>
                  <a:gd name="T17" fmla="*/ 602 h 1068"/>
                  <a:gd name="T18" fmla="*/ 1233 w 1310"/>
                  <a:gd name="T19" fmla="*/ 708 h 1068"/>
                  <a:gd name="T20" fmla="*/ 1310 w 1310"/>
                  <a:gd name="T21" fmla="*/ 768 h 1068"/>
                  <a:gd name="T22" fmla="*/ 1201 w 1310"/>
                  <a:gd name="T23" fmla="*/ 780 h 1068"/>
                  <a:gd name="T24" fmla="*/ 1100 w 1310"/>
                  <a:gd name="T25" fmla="*/ 789 h 1068"/>
                  <a:gd name="T26" fmla="*/ 1025 w 1310"/>
                  <a:gd name="T27" fmla="*/ 835 h 1068"/>
                  <a:gd name="T28" fmla="*/ 941 w 1310"/>
                  <a:gd name="T29" fmla="*/ 910 h 1068"/>
                  <a:gd name="T30" fmla="*/ 861 w 1310"/>
                  <a:gd name="T31" fmla="*/ 979 h 1068"/>
                  <a:gd name="T32" fmla="*/ 771 w 1310"/>
                  <a:gd name="T33" fmla="*/ 1037 h 1068"/>
                  <a:gd name="T34" fmla="*/ 674 w 1310"/>
                  <a:gd name="T35" fmla="*/ 1065 h 1068"/>
                  <a:gd name="T36" fmla="*/ 562 w 1310"/>
                  <a:gd name="T37" fmla="*/ 1060 h 1068"/>
                  <a:gd name="T38" fmla="*/ 703 w 1310"/>
                  <a:gd name="T39" fmla="*/ 1043 h 1068"/>
                  <a:gd name="T40" fmla="*/ 815 w 1310"/>
                  <a:gd name="T41" fmla="*/ 964 h 1068"/>
                  <a:gd name="T42" fmla="*/ 919 w 1310"/>
                  <a:gd name="T43" fmla="*/ 858 h 1068"/>
                  <a:gd name="T44" fmla="*/ 1025 w 1310"/>
                  <a:gd name="T45" fmla="*/ 763 h 1068"/>
                  <a:gd name="T46" fmla="*/ 1146 w 1310"/>
                  <a:gd name="T47" fmla="*/ 712 h 1068"/>
                  <a:gd name="T48" fmla="*/ 1212 w 1310"/>
                  <a:gd name="T49" fmla="*/ 667 h 1068"/>
                  <a:gd name="T50" fmla="*/ 1173 w 1310"/>
                  <a:gd name="T51" fmla="*/ 602 h 1068"/>
                  <a:gd name="T52" fmla="*/ 1123 w 1310"/>
                  <a:gd name="T53" fmla="*/ 538 h 1068"/>
                  <a:gd name="T54" fmla="*/ 1089 w 1310"/>
                  <a:gd name="T55" fmla="*/ 587 h 1068"/>
                  <a:gd name="T56" fmla="*/ 1034 w 1310"/>
                  <a:gd name="T57" fmla="*/ 613 h 1068"/>
                  <a:gd name="T58" fmla="*/ 950 w 1310"/>
                  <a:gd name="T59" fmla="*/ 624 h 1068"/>
                  <a:gd name="T60" fmla="*/ 1010 w 1310"/>
                  <a:gd name="T61" fmla="*/ 605 h 1068"/>
                  <a:gd name="T62" fmla="*/ 1063 w 1310"/>
                  <a:gd name="T63" fmla="*/ 570 h 1068"/>
                  <a:gd name="T64" fmla="*/ 1080 w 1310"/>
                  <a:gd name="T65" fmla="*/ 478 h 1068"/>
                  <a:gd name="T66" fmla="*/ 965 w 1310"/>
                  <a:gd name="T67" fmla="*/ 383 h 1068"/>
                  <a:gd name="T68" fmla="*/ 801 w 1310"/>
                  <a:gd name="T69" fmla="*/ 348 h 1068"/>
                  <a:gd name="T70" fmla="*/ 674 w 1310"/>
                  <a:gd name="T71" fmla="*/ 302 h 1068"/>
                  <a:gd name="T72" fmla="*/ 565 w 1310"/>
                  <a:gd name="T73" fmla="*/ 222 h 1068"/>
                  <a:gd name="T74" fmla="*/ 455 w 1310"/>
                  <a:gd name="T75" fmla="*/ 132 h 1068"/>
                  <a:gd name="T76" fmla="*/ 346 w 1310"/>
                  <a:gd name="T77" fmla="*/ 74 h 1068"/>
                  <a:gd name="T78" fmla="*/ 227 w 1310"/>
                  <a:gd name="T79" fmla="*/ 78 h 1068"/>
                  <a:gd name="T80" fmla="*/ 165 w 1310"/>
                  <a:gd name="T81" fmla="*/ 190 h 1068"/>
                  <a:gd name="T82" fmla="*/ 253 w 1310"/>
                  <a:gd name="T83" fmla="*/ 331 h 1068"/>
                  <a:gd name="T84" fmla="*/ 380 w 1310"/>
                  <a:gd name="T85" fmla="*/ 441 h 1068"/>
                  <a:gd name="T86" fmla="*/ 528 w 1310"/>
                  <a:gd name="T87" fmla="*/ 523 h 1068"/>
                  <a:gd name="T88" fmla="*/ 689 w 1310"/>
                  <a:gd name="T89" fmla="*/ 585 h 1068"/>
                  <a:gd name="T90" fmla="*/ 849 w 1310"/>
                  <a:gd name="T91" fmla="*/ 624 h 1068"/>
                  <a:gd name="T92" fmla="*/ 760 w 1310"/>
                  <a:gd name="T93" fmla="*/ 645 h 1068"/>
                  <a:gd name="T94" fmla="*/ 657 w 1310"/>
                  <a:gd name="T95" fmla="*/ 636 h 1068"/>
                  <a:gd name="T96" fmla="*/ 550 w 1310"/>
                  <a:gd name="T97" fmla="*/ 605 h 1068"/>
                  <a:gd name="T98" fmla="*/ 444 w 1310"/>
                  <a:gd name="T99" fmla="*/ 558 h 1068"/>
                  <a:gd name="T100" fmla="*/ 346 w 1310"/>
                  <a:gd name="T101" fmla="*/ 501 h 1068"/>
                  <a:gd name="T102" fmla="*/ 242 w 1310"/>
                  <a:gd name="T103" fmla="*/ 394 h 1068"/>
                  <a:gd name="T104" fmla="*/ 167 w 1310"/>
                  <a:gd name="T105" fmla="*/ 248 h 1068"/>
                  <a:gd name="T106" fmla="*/ 44 w 1310"/>
                  <a:gd name="T107" fmla="*/ 164 h 1068"/>
                  <a:gd name="T108" fmla="*/ 98 w 1310"/>
                  <a:gd name="T109" fmla="*/ 60 h 1068"/>
                  <a:gd name="T110" fmla="*/ 242 w 1310"/>
                  <a:gd name="T111" fmla="*/ 11 h 1068"/>
                  <a:gd name="T112" fmla="*/ 403 w 1310"/>
                  <a:gd name="T113" fmla="*/ 43 h 106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310"/>
                  <a:gd name="T172" fmla="*/ 0 h 1068"/>
                  <a:gd name="T173" fmla="*/ 1310 w 1310"/>
                  <a:gd name="T174" fmla="*/ 1068 h 1068"/>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310" h="1068">
                    <a:moveTo>
                      <a:pt x="403" y="43"/>
                    </a:moveTo>
                    <a:lnTo>
                      <a:pt x="438" y="69"/>
                    </a:lnTo>
                    <a:lnTo>
                      <a:pt x="470" y="95"/>
                    </a:lnTo>
                    <a:lnTo>
                      <a:pt x="504" y="121"/>
                    </a:lnTo>
                    <a:lnTo>
                      <a:pt x="539" y="147"/>
                    </a:lnTo>
                    <a:lnTo>
                      <a:pt x="573" y="170"/>
                    </a:lnTo>
                    <a:lnTo>
                      <a:pt x="610" y="192"/>
                    </a:lnTo>
                    <a:lnTo>
                      <a:pt x="645" y="216"/>
                    </a:lnTo>
                    <a:lnTo>
                      <a:pt x="683" y="235"/>
                    </a:lnTo>
                    <a:lnTo>
                      <a:pt x="720" y="256"/>
                    </a:lnTo>
                    <a:lnTo>
                      <a:pt x="758" y="273"/>
                    </a:lnTo>
                    <a:lnTo>
                      <a:pt x="797" y="291"/>
                    </a:lnTo>
                    <a:lnTo>
                      <a:pt x="835" y="305"/>
                    </a:lnTo>
                    <a:lnTo>
                      <a:pt x="872" y="319"/>
                    </a:lnTo>
                    <a:lnTo>
                      <a:pt x="913" y="331"/>
                    </a:lnTo>
                    <a:lnTo>
                      <a:pt x="954" y="342"/>
                    </a:lnTo>
                    <a:lnTo>
                      <a:pt x="993" y="351"/>
                    </a:lnTo>
                    <a:lnTo>
                      <a:pt x="1031" y="362"/>
                    </a:lnTo>
                    <a:lnTo>
                      <a:pt x="1057" y="379"/>
                    </a:lnTo>
                    <a:lnTo>
                      <a:pt x="1074" y="400"/>
                    </a:lnTo>
                    <a:lnTo>
                      <a:pt x="1089" y="426"/>
                    </a:lnTo>
                    <a:lnTo>
                      <a:pt x="1100" y="454"/>
                    </a:lnTo>
                    <a:lnTo>
                      <a:pt x="1120" y="486"/>
                    </a:lnTo>
                    <a:lnTo>
                      <a:pt x="1146" y="515"/>
                    </a:lnTo>
                    <a:lnTo>
                      <a:pt x="1190" y="544"/>
                    </a:lnTo>
                    <a:lnTo>
                      <a:pt x="1212" y="570"/>
                    </a:lnTo>
                    <a:lnTo>
                      <a:pt x="1224" y="602"/>
                    </a:lnTo>
                    <a:lnTo>
                      <a:pt x="1227" y="639"/>
                    </a:lnTo>
                    <a:lnTo>
                      <a:pt x="1229" y="673"/>
                    </a:lnTo>
                    <a:lnTo>
                      <a:pt x="1233" y="708"/>
                    </a:lnTo>
                    <a:lnTo>
                      <a:pt x="1244" y="737"/>
                    </a:lnTo>
                    <a:lnTo>
                      <a:pt x="1267" y="757"/>
                    </a:lnTo>
                    <a:lnTo>
                      <a:pt x="1310" y="768"/>
                    </a:lnTo>
                    <a:lnTo>
                      <a:pt x="1272" y="774"/>
                    </a:lnTo>
                    <a:lnTo>
                      <a:pt x="1235" y="777"/>
                    </a:lnTo>
                    <a:lnTo>
                      <a:pt x="1201" y="780"/>
                    </a:lnTo>
                    <a:lnTo>
                      <a:pt x="1163" y="780"/>
                    </a:lnTo>
                    <a:lnTo>
                      <a:pt x="1132" y="783"/>
                    </a:lnTo>
                    <a:lnTo>
                      <a:pt x="1100" y="789"/>
                    </a:lnTo>
                    <a:lnTo>
                      <a:pt x="1074" y="798"/>
                    </a:lnTo>
                    <a:lnTo>
                      <a:pt x="1051" y="811"/>
                    </a:lnTo>
                    <a:lnTo>
                      <a:pt x="1025" y="835"/>
                    </a:lnTo>
                    <a:lnTo>
                      <a:pt x="997" y="861"/>
                    </a:lnTo>
                    <a:lnTo>
                      <a:pt x="971" y="884"/>
                    </a:lnTo>
                    <a:lnTo>
                      <a:pt x="941" y="910"/>
                    </a:lnTo>
                    <a:lnTo>
                      <a:pt x="915" y="933"/>
                    </a:lnTo>
                    <a:lnTo>
                      <a:pt x="890" y="959"/>
                    </a:lnTo>
                    <a:lnTo>
                      <a:pt x="861" y="979"/>
                    </a:lnTo>
                    <a:lnTo>
                      <a:pt x="832" y="1000"/>
                    </a:lnTo>
                    <a:lnTo>
                      <a:pt x="803" y="1019"/>
                    </a:lnTo>
                    <a:lnTo>
                      <a:pt x="771" y="1037"/>
                    </a:lnTo>
                    <a:lnTo>
                      <a:pt x="741" y="1048"/>
                    </a:lnTo>
                    <a:lnTo>
                      <a:pt x="709" y="1060"/>
                    </a:lnTo>
                    <a:lnTo>
                      <a:pt x="674" y="1065"/>
                    </a:lnTo>
                    <a:lnTo>
                      <a:pt x="640" y="1068"/>
                    </a:lnTo>
                    <a:lnTo>
                      <a:pt x="602" y="1065"/>
                    </a:lnTo>
                    <a:lnTo>
                      <a:pt x="562" y="1060"/>
                    </a:lnTo>
                    <a:lnTo>
                      <a:pt x="614" y="1062"/>
                    </a:lnTo>
                    <a:lnTo>
                      <a:pt x="659" y="1056"/>
                    </a:lnTo>
                    <a:lnTo>
                      <a:pt x="703" y="1043"/>
                    </a:lnTo>
                    <a:lnTo>
                      <a:pt x="743" y="1022"/>
                    </a:lnTo>
                    <a:lnTo>
                      <a:pt x="780" y="996"/>
                    </a:lnTo>
                    <a:lnTo>
                      <a:pt x="815" y="964"/>
                    </a:lnTo>
                    <a:lnTo>
                      <a:pt x="849" y="930"/>
                    </a:lnTo>
                    <a:lnTo>
                      <a:pt x="885" y="895"/>
                    </a:lnTo>
                    <a:lnTo>
                      <a:pt x="919" y="858"/>
                    </a:lnTo>
                    <a:lnTo>
                      <a:pt x="954" y="824"/>
                    </a:lnTo>
                    <a:lnTo>
                      <a:pt x="988" y="792"/>
                    </a:lnTo>
                    <a:lnTo>
                      <a:pt x="1025" y="763"/>
                    </a:lnTo>
                    <a:lnTo>
                      <a:pt x="1063" y="740"/>
                    </a:lnTo>
                    <a:lnTo>
                      <a:pt x="1103" y="723"/>
                    </a:lnTo>
                    <a:lnTo>
                      <a:pt x="1146" y="712"/>
                    </a:lnTo>
                    <a:lnTo>
                      <a:pt x="1195" y="712"/>
                    </a:lnTo>
                    <a:lnTo>
                      <a:pt x="1210" y="688"/>
                    </a:lnTo>
                    <a:lnTo>
                      <a:pt x="1212" y="667"/>
                    </a:lnTo>
                    <a:lnTo>
                      <a:pt x="1207" y="645"/>
                    </a:lnTo>
                    <a:lnTo>
                      <a:pt x="1192" y="624"/>
                    </a:lnTo>
                    <a:lnTo>
                      <a:pt x="1173" y="602"/>
                    </a:lnTo>
                    <a:lnTo>
                      <a:pt x="1154" y="581"/>
                    </a:lnTo>
                    <a:lnTo>
                      <a:pt x="1137" y="558"/>
                    </a:lnTo>
                    <a:lnTo>
                      <a:pt x="1123" y="538"/>
                    </a:lnTo>
                    <a:lnTo>
                      <a:pt x="1115" y="558"/>
                    </a:lnTo>
                    <a:lnTo>
                      <a:pt x="1103" y="576"/>
                    </a:lnTo>
                    <a:lnTo>
                      <a:pt x="1089" y="587"/>
                    </a:lnTo>
                    <a:lnTo>
                      <a:pt x="1072" y="598"/>
                    </a:lnTo>
                    <a:lnTo>
                      <a:pt x="1054" y="607"/>
                    </a:lnTo>
                    <a:lnTo>
                      <a:pt x="1034" y="613"/>
                    </a:lnTo>
                    <a:lnTo>
                      <a:pt x="1014" y="619"/>
                    </a:lnTo>
                    <a:lnTo>
                      <a:pt x="993" y="624"/>
                    </a:lnTo>
                    <a:lnTo>
                      <a:pt x="950" y="624"/>
                    </a:lnTo>
                    <a:lnTo>
                      <a:pt x="971" y="622"/>
                    </a:lnTo>
                    <a:lnTo>
                      <a:pt x="991" y="613"/>
                    </a:lnTo>
                    <a:lnTo>
                      <a:pt x="1010" y="605"/>
                    </a:lnTo>
                    <a:lnTo>
                      <a:pt x="1029" y="596"/>
                    </a:lnTo>
                    <a:lnTo>
                      <a:pt x="1046" y="585"/>
                    </a:lnTo>
                    <a:lnTo>
                      <a:pt x="1063" y="570"/>
                    </a:lnTo>
                    <a:lnTo>
                      <a:pt x="1080" y="555"/>
                    </a:lnTo>
                    <a:lnTo>
                      <a:pt x="1094" y="538"/>
                    </a:lnTo>
                    <a:lnTo>
                      <a:pt x="1080" y="478"/>
                    </a:lnTo>
                    <a:lnTo>
                      <a:pt x="1051" y="435"/>
                    </a:lnTo>
                    <a:lnTo>
                      <a:pt x="1010" y="403"/>
                    </a:lnTo>
                    <a:lnTo>
                      <a:pt x="965" y="383"/>
                    </a:lnTo>
                    <a:lnTo>
                      <a:pt x="910" y="368"/>
                    </a:lnTo>
                    <a:lnTo>
                      <a:pt x="855" y="360"/>
                    </a:lnTo>
                    <a:lnTo>
                      <a:pt x="801" y="348"/>
                    </a:lnTo>
                    <a:lnTo>
                      <a:pt x="749" y="336"/>
                    </a:lnTo>
                    <a:lnTo>
                      <a:pt x="711" y="323"/>
                    </a:lnTo>
                    <a:lnTo>
                      <a:pt x="674" y="302"/>
                    </a:lnTo>
                    <a:lnTo>
                      <a:pt x="636" y="280"/>
                    </a:lnTo>
                    <a:lnTo>
                      <a:pt x="599" y="250"/>
                    </a:lnTo>
                    <a:lnTo>
                      <a:pt x="565" y="222"/>
                    </a:lnTo>
                    <a:lnTo>
                      <a:pt x="528" y="190"/>
                    </a:lnTo>
                    <a:lnTo>
                      <a:pt x="492" y="161"/>
                    </a:lnTo>
                    <a:lnTo>
                      <a:pt x="455" y="132"/>
                    </a:lnTo>
                    <a:lnTo>
                      <a:pt x="421" y="109"/>
                    </a:lnTo>
                    <a:lnTo>
                      <a:pt x="384" y="89"/>
                    </a:lnTo>
                    <a:lnTo>
                      <a:pt x="346" y="74"/>
                    </a:lnTo>
                    <a:lnTo>
                      <a:pt x="309" y="66"/>
                    </a:lnTo>
                    <a:lnTo>
                      <a:pt x="268" y="69"/>
                    </a:lnTo>
                    <a:lnTo>
                      <a:pt x="227" y="78"/>
                    </a:lnTo>
                    <a:lnTo>
                      <a:pt x="187" y="100"/>
                    </a:lnTo>
                    <a:lnTo>
                      <a:pt x="144" y="136"/>
                    </a:lnTo>
                    <a:lnTo>
                      <a:pt x="165" y="190"/>
                    </a:lnTo>
                    <a:lnTo>
                      <a:pt x="187" y="239"/>
                    </a:lnTo>
                    <a:lnTo>
                      <a:pt x="219" y="288"/>
                    </a:lnTo>
                    <a:lnTo>
                      <a:pt x="253" y="331"/>
                    </a:lnTo>
                    <a:lnTo>
                      <a:pt x="291" y="368"/>
                    </a:lnTo>
                    <a:lnTo>
                      <a:pt x="334" y="405"/>
                    </a:lnTo>
                    <a:lnTo>
                      <a:pt x="380" y="441"/>
                    </a:lnTo>
                    <a:lnTo>
                      <a:pt x="427" y="469"/>
                    </a:lnTo>
                    <a:lnTo>
                      <a:pt x="475" y="498"/>
                    </a:lnTo>
                    <a:lnTo>
                      <a:pt x="528" y="523"/>
                    </a:lnTo>
                    <a:lnTo>
                      <a:pt x="582" y="547"/>
                    </a:lnTo>
                    <a:lnTo>
                      <a:pt x="636" y="568"/>
                    </a:lnTo>
                    <a:lnTo>
                      <a:pt x="689" y="585"/>
                    </a:lnTo>
                    <a:lnTo>
                      <a:pt x="743" y="598"/>
                    </a:lnTo>
                    <a:lnTo>
                      <a:pt x="797" y="613"/>
                    </a:lnTo>
                    <a:lnTo>
                      <a:pt x="849" y="624"/>
                    </a:lnTo>
                    <a:lnTo>
                      <a:pt x="821" y="633"/>
                    </a:lnTo>
                    <a:lnTo>
                      <a:pt x="792" y="639"/>
                    </a:lnTo>
                    <a:lnTo>
                      <a:pt x="760" y="645"/>
                    </a:lnTo>
                    <a:lnTo>
                      <a:pt x="726" y="645"/>
                    </a:lnTo>
                    <a:lnTo>
                      <a:pt x="694" y="642"/>
                    </a:lnTo>
                    <a:lnTo>
                      <a:pt x="657" y="636"/>
                    </a:lnTo>
                    <a:lnTo>
                      <a:pt x="622" y="628"/>
                    </a:lnTo>
                    <a:lnTo>
                      <a:pt x="588" y="616"/>
                    </a:lnTo>
                    <a:lnTo>
                      <a:pt x="550" y="605"/>
                    </a:lnTo>
                    <a:lnTo>
                      <a:pt x="515" y="590"/>
                    </a:lnTo>
                    <a:lnTo>
                      <a:pt x="478" y="576"/>
                    </a:lnTo>
                    <a:lnTo>
                      <a:pt x="444" y="558"/>
                    </a:lnTo>
                    <a:lnTo>
                      <a:pt x="409" y="541"/>
                    </a:lnTo>
                    <a:lnTo>
                      <a:pt x="378" y="521"/>
                    </a:lnTo>
                    <a:lnTo>
                      <a:pt x="346" y="501"/>
                    </a:lnTo>
                    <a:lnTo>
                      <a:pt x="317" y="480"/>
                    </a:lnTo>
                    <a:lnTo>
                      <a:pt x="277" y="443"/>
                    </a:lnTo>
                    <a:lnTo>
                      <a:pt x="242" y="394"/>
                    </a:lnTo>
                    <a:lnTo>
                      <a:pt x="216" y="345"/>
                    </a:lnTo>
                    <a:lnTo>
                      <a:pt x="193" y="293"/>
                    </a:lnTo>
                    <a:lnTo>
                      <a:pt x="167" y="248"/>
                    </a:lnTo>
                    <a:lnTo>
                      <a:pt x="135" y="207"/>
                    </a:lnTo>
                    <a:lnTo>
                      <a:pt x="96" y="179"/>
                    </a:lnTo>
                    <a:lnTo>
                      <a:pt x="44" y="164"/>
                    </a:lnTo>
                    <a:lnTo>
                      <a:pt x="0" y="35"/>
                    </a:lnTo>
                    <a:lnTo>
                      <a:pt x="49" y="57"/>
                    </a:lnTo>
                    <a:lnTo>
                      <a:pt x="98" y="60"/>
                    </a:lnTo>
                    <a:lnTo>
                      <a:pt x="144" y="46"/>
                    </a:lnTo>
                    <a:lnTo>
                      <a:pt x="193" y="29"/>
                    </a:lnTo>
                    <a:lnTo>
                      <a:pt x="242" y="11"/>
                    </a:lnTo>
                    <a:lnTo>
                      <a:pt x="291" y="0"/>
                    </a:lnTo>
                    <a:lnTo>
                      <a:pt x="346" y="9"/>
                    </a:lnTo>
                    <a:lnTo>
                      <a:pt x="403" y="43"/>
                    </a:lnTo>
                    <a:close/>
                  </a:path>
                </a:pathLst>
              </a:custGeom>
              <a:solidFill>
                <a:srgbClr val="000000"/>
              </a:solidFill>
              <a:ln w="9525">
                <a:noFill/>
                <a:round/>
                <a:headEnd/>
                <a:tailEnd/>
              </a:ln>
            </p:spPr>
            <p:txBody>
              <a:bodyPr>
                <a:prstTxWarp prst="textNoShape">
                  <a:avLst/>
                </a:prstTxWarp>
              </a:bodyPr>
              <a:lstStyle/>
              <a:p>
                <a:endParaRPr lang="en-US"/>
              </a:p>
            </p:txBody>
          </p:sp>
          <p:sp>
            <p:nvSpPr>
              <p:cNvPr id="67866" name="Freeform 951"/>
              <p:cNvSpPr>
                <a:spLocks noChangeAspect="1"/>
              </p:cNvSpPr>
              <p:nvPr/>
            </p:nvSpPr>
            <p:spPr bwMode="auto">
              <a:xfrm>
                <a:off x="3960" y="3368"/>
                <a:ext cx="165" cy="98"/>
              </a:xfrm>
              <a:custGeom>
                <a:avLst/>
                <a:gdLst>
                  <a:gd name="T0" fmla="*/ 792 w 824"/>
                  <a:gd name="T1" fmla="*/ 201 h 489"/>
                  <a:gd name="T2" fmla="*/ 751 w 824"/>
                  <a:gd name="T3" fmla="*/ 253 h 489"/>
                  <a:gd name="T4" fmla="*/ 706 w 824"/>
                  <a:gd name="T5" fmla="*/ 302 h 489"/>
                  <a:gd name="T6" fmla="*/ 659 w 824"/>
                  <a:gd name="T7" fmla="*/ 349 h 489"/>
                  <a:gd name="T8" fmla="*/ 607 w 824"/>
                  <a:gd name="T9" fmla="*/ 386 h 489"/>
                  <a:gd name="T10" fmla="*/ 553 w 824"/>
                  <a:gd name="T11" fmla="*/ 420 h 489"/>
                  <a:gd name="T12" fmla="*/ 495 w 824"/>
                  <a:gd name="T13" fmla="*/ 449 h 489"/>
                  <a:gd name="T14" fmla="*/ 435 w 824"/>
                  <a:gd name="T15" fmla="*/ 472 h 489"/>
                  <a:gd name="T16" fmla="*/ 374 w 824"/>
                  <a:gd name="T17" fmla="*/ 489 h 489"/>
                  <a:gd name="T18" fmla="*/ 325 w 824"/>
                  <a:gd name="T19" fmla="*/ 487 h 489"/>
                  <a:gd name="T20" fmla="*/ 271 w 824"/>
                  <a:gd name="T21" fmla="*/ 489 h 489"/>
                  <a:gd name="T22" fmla="*/ 219 w 824"/>
                  <a:gd name="T23" fmla="*/ 489 h 489"/>
                  <a:gd name="T24" fmla="*/ 170 w 824"/>
                  <a:gd name="T25" fmla="*/ 487 h 489"/>
                  <a:gd name="T26" fmla="*/ 121 w 824"/>
                  <a:gd name="T27" fmla="*/ 481 h 489"/>
                  <a:gd name="T28" fmla="*/ 78 w 824"/>
                  <a:gd name="T29" fmla="*/ 464 h 489"/>
                  <a:gd name="T30" fmla="*/ 43 w 824"/>
                  <a:gd name="T31" fmla="*/ 432 h 489"/>
                  <a:gd name="T32" fmla="*/ 14 w 824"/>
                  <a:gd name="T33" fmla="*/ 389 h 489"/>
                  <a:gd name="T34" fmla="*/ 0 w 824"/>
                  <a:gd name="T35" fmla="*/ 345 h 489"/>
                  <a:gd name="T36" fmla="*/ 43 w 824"/>
                  <a:gd name="T37" fmla="*/ 383 h 489"/>
                  <a:gd name="T38" fmla="*/ 89 w 824"/>
                  <a:gd name="T39" fmla="*/ 406 h 489"/>
                  <a:gd name="T40" fmla="*/ 141 w 824"/>
                  <a:gd name="T41" fmla="*/ 423 h 489"/>
                  <a:gd name="T42" fmla="*/ 196 w 824"/>
                  <a:gd name="T43" fmla="*/ 429 h 489"/>
                  <a:gd name="T44" fmla="*/ 250 w 824"/>
                  <a:gd name="T45" fmla="*/ 432 h 489"/>
                  <a:gd name="T46" fmla="*/ 308 w 824"/>
                  <a:gd name="T47" fmla="*/ 429 h 489"/>
                  <a:gd name="T48" fmla="*/ 362 w 824"/>
                  <a:gd name="T49" fmla="*/ 423 h 489"/>
                  <a:gd name="T50" fmla="*/ 418 w 824"/>
                  <a:gd name="T51" fmla="*/ 418 h 489"/>
                  <a:gd name="T52" fmla="*/ 475 w 824"/>
                  <a:gd name="T53" fmla="*/ 401 h 489"/>
                  <a:gd name="T54" fmla="*/ 530 w 824"/>
                  <a:gd name="T55" fmla="*/ 377 h 489"/>
                  <a:gd name="T56" fmla="*/ 579 w 824"/>
                  <a:gd name="T57" fmla="*/ 349 h 489"/>
                  <a:gd name="T58" fmla="*/ 624 w 824"/>
                  <a:gd name="T59" fmla="*/ 311 h 489"/>
                  <a:gd name="T60" fmla="*/ 665 w 824"/>
                  <a:gd name="T61" fmla="*/ 270 h 489"/>
                  <a:gd name="T62" fmla="*/ 699 w 824"/>
                  <a:gd name="T63" fmla="*/ 227 h 489"/>
                  <a:gd name="T64" fmla="*/ 729 w 824"/>
                  <a:gd name="T65" fmla="*/ 184 h 489"/>
                  <a:gd name="T66" fmla="*/ 749 w 824"/>
                  <a:gd name="T67" fmla="*/ 139 h 489"/>
                  <a:gd name="T68" fmla="*/ 792 w 824"/>
                  <a:gd name="T69" fmla="*/ 0 h 489"/>
                  <a:gd name="T70" fmla="*/ 824 w 824"/>
                  <a:gd name="T71" fmla="*/ 52 h 489"/>
                  <a:gd name="T72" fmla="*/ 824 w 824"/>
                  <a:gd name="T73" fmla="*/ 109 h 489"/>
                  <a:gd name="T74" fmla="*/ 806 w 824"/>
                  <a:gd name="T75" fmla="*/ 164 h 489"/>
                  <a:gd name="T76" fmla="*/ 792 w 824"/>
                  <a:gd name="T77" fmla="*/ 201 h 489"/>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824"/>
                  <a:gd name="T118" fmla="*/ 0 h 489"/>
                  <a:gd name="T119" fmla="*/ 824 w 824"/>
                  <a:gd name="T120" fmla="*/ 489 h 489"/>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824" h="489">
                    <a:moveTo>
                      <a:pt x="792" y="201"/>
                    </a:moveTo>
                    <a:lnTo>
                      <a:pt x="751" y="253"/>
                    </a:lnTo>
                    <a:lnTo>
                      <a:pt x="706" y="302"/>
                    </a:lnTo>
                    <a:lnTo>
                      <a:pt x="659" y="349"/>
                    </a:lnTo>
                    <a:lnTo>
                      <a:pt x="607" y="386"/>
                    </a:lnTo>
                    <a:lnTo>
                      <a:pt x="553" y="420"/>
                    </a:lnTo>
                    <a:lnTo>
                      <a:pt x="495" y="449"/>
                    </a:lnTo>
                    <a:lnTo>
                      <a:pt x="435" y="472"/>
                    </a:lnTo>
                    <a:lnTo>
                      <a:pt x="374" y="489"/>
                    </a:lnTo>
                    <a:lnTo>
                      <a:pt x="325" y="487"/>
                    </a:lnTo>
                    <a:lnTo>
                      <a:pt x="271" y="489"/>
                    </a:lnTo>
                    <a:lnTo>
                      <a:pt x="219" y="489"/>
                    </a:lnTo>
                    <a:lnTo>
                      <a:pt x="170" y="487"/>
                    </a:lnTo>
                    <a:lnTo>
                      <a:pt x="121" y="481"/>
                    </a:lnTo>
                    <a:lnTo>
                      <a:pt x="78" y="464"/>
                    </a:lnTo>
                    <a:lnTo>
                      <a:pt x="43" y="432"/>
                    </a:lnTo>
                    <a:lnTo>
                      <a:pt x="14" y="389"/>
                    </a:lnTo>
                    <a:lnTo>
                      <a:pt x="0" y="345"/>
                    </a:lnTo>
                    <a:lnTo>
                      <a:pt x="43" y="383"/>
                    </a:lnTo>
                    <a:lnTo>
                      <a:pt x="89" y="406"/>
                    </a:lnTo>
                    <a:lnTo>
                      <a:pt x="141" y="423"/>
                    </a:lnTo>
                    <a:lnTo>
                      <a:pt x="196" y="429"/>
                    </a:lnTo>
                    <a:lnTo>
                      <a:pt x="250" y="432"/>
                    </a:lnTo>
                    <a:lnTo>
                      <a:pt x="308" y="429"/>
                    </a:lnTo>
                    <a:lnTo>
                      <a:pt x="362" y="423"/>
                    </a:lnTo>
                    <a:lnTo>
                      <a:pt x="418" y="418"/>
                    </a:lnTo>
                    <a:lnTo>
                      <a:pt x="475" y="401"/>
                    </a:lnTo>
                    <a:lnTo>
                      <a:pt x="530" y="377"/>
                    </a:lnTo>
                    <a:lnTo>
                      <a:pt x="579" y="349"/>
                    </a:lnTo>
                    <a:lnTo>
                      <a:pt x="624" y="311"/>
                    </a:lnTo>
                    <a:lnTo>
                      <a:pt x="665" y="270"/>
                    </a:lnTo>
                    <a:lnTo>
                      <a:pt x="699" y="227"/>
                    </a:lnTo>
                    <a:lnTo>
                      <a:pt x="729" y="184"/>
                    </a:lnTo>
                    <a:lnTo>
                      <a:pt x="749" y="139"/>
                    </a:lnTo>
                    <a:lnTo>
                      <a:pt x="792" y="0"/>
                    </a:lnTo>
                    <a:lnTo>
                      <a:pt x="824" y="52"/>
                    </a:lnTo>
                    <a:lnTo>
                      <a:pt x="824" y="109"/>
                    </a:lnTo>
                    <a:lnTo>
                      <a:pt x="806" y="164"/>
                    </a:lnTo>
                    <a:lnTo>
                      <a:pt x="792" y="201"/>
                    </a:lnTo>
                    <a:close/>
                  </a:path>
                </a:pathLst>
              </a:custGeom>
              <a:solidFill>
                <a:srgbClr val="000000"/>
              </a:solidFill>
              <a:ln w="9525">
                <a:noFill/>
                <a:round/>
                <a:headEnd/>
                <a:tailEnd/>
              </a:ln>
            </p:spPr>
            <p:txBody>
              <a:bodyPr>
                <a:prstTxWarp prst="textNoShape">
                  <a:avLst/>
                </a:prstTxWarp>
              </a:bodyPr>
              <a:lstStyle/>
              <a:p>
                <a:endParaRPr lang="en-US"/>
              </a:p>
            </p:txBody>
          </p:sp>
        </p:grpSp>
        <p:grpSp>
          <p:nvGrpSpPr>
            <p:cNvPr id="67602" name="Group 952"/>
            <p:cNvGrpSpPr>
              <a:grpSpLocks noChangeAspect="1"/>
            </p:cNvGrpSpPr>
            <p:nvPr/>
          </p:nvGrpSpPr>
          <p:grpSpPr bwMode="auto">
            <a:xfrm flipH="1">
              <a:off x="3254" y="3149"/>
              <a:ext cx="516" cy="597"/>
              <a:chOff x="977" y="2352"/>
              <a:chExt cx="952" cy="1146"/>
            </a:xfrm>
          </p:grpSpPr>
          <p:sp>
            <p:nvSpPr>
              <p:cNvPr id="67751" name="AutoShape 953"/>
              <p:cNvSpPr>
                <a:spLocks noChangeAspect="1" noChangeArrowheads="1" noTextEdit="1"/>
              </p:cNvSpPr>
              <p:nvPr/>
            </p:nvSpPr>
            <p:spPr bwMode="auto">
              <a:xfrm>
                <a:off x="977" y="2352"/>
                <a:ext cx="952" cy="1146"/>
              </a:xfrm>
              <a:prstGeom prst="rect">
                <a:avLst/>
              </a:prstGeom>
              <a:noFill/>
              <a:ln w="9525">
                <a:noFill/>
                <a:miter lim="800000"/>
                <a:headEnd/>
                <a:tailEnd/>
              </a:ln>
            </p:spPr>
            <p:txBody>
              <a:bodyPr>
                <a:prstTxWarp prst="textNoShape">
                  <a:avLst/>
                </a:prstTxWarp>
              </a:bodyPr>
              <a:lstStyle/>
              <a:p>
                <a:endParaRPr lang="en-US"/>
              </a:p>
            </p:txBody>
          </p:sp>
          <p:sp>
            <p:nvSpPr>
              <p:cNvPr id="67752" name="Freeform 954"/>
              <p:cNvSpPr>
                <a:spLocks noChangeAspect="1" noEditPoints="1"/>
              </p:cNvSpPr>
              <p:nvPr/>
            </p:nvSpPr>
            <p:spPr bwMode="auto">
              <a:xfrm>
                <a:off x="981" y="2358"/>
                <a:ext cx="880" cy="1062"/>
              </a:xfrm>
              <a:custGeom>
                <a:avLst/>
                <a:gdLst>
                  <a:gd name="T0" fmla="*/ 836 w 880"/>
                  <a:gd name="T1" fmla="*/ 386 h 1062"/>
                  <a:gd name="T2" fmla="*/ 788 w 880"/>
                  <a:gd name="T3" fmla="*/ 310 h 1062"/>
                  <a:gd name="T4" fmla="*/ 720 w 880"/>
                  <a:gd name="T5" fmla="*/ 220 h 1062"/>
                  <a:gd name="T6" fmla="*/ 760 w 880"/>
                  <a:gd name="T7" fmla="*/ 158 h 1062"/>
                  <a:gd name="T8" fmla="*/ 750 w 880"/>
                  <a:gd name="T9" fmla="*/ 122 h 1062"/>
                  <a:gd name="T10" fmla="*/ 724 w 880"/>
                  <a:gd name="T11" fmla="*/ 100 h 1062"/>
                  <a:gd name="T12" fmla="*/ 716 w 880"/>
                  <a:gd name="T13" fmla="*/ 56 h 1062"/>
                  <a:gd name="T14" fmla="*/ 690 w 880"/>
                  <a:gd name="T15" fmla="*/ 36 h 1062"/>
                  <a:gd name="T16" fmla="*/ 642 w 880"/>
                  <a:gd name="T17" fmla="*/ 0 h 1062"/>
                  <a:gd name="T18" fmla="*/ 584 w 880"/>
                  <a:gd name="T19" fmla="*/ 8 h 1062"/>
                  <a:gd name="T20" fmla="*/ 538 w 880"/>
                  <a:gd name="T21" fmla="*/ 40 h 1062"/>
                  <a:gd name="T22" fmla="*/ 470 w 880"/>
                  <a:gd name="T23" fmla="*/ 74 h 1062"/>
                  <a:gd name="T24" fmla="*/ 470 w 880"/>
                  <a:gd name="T25" fmla="*/ 106 h 1062"/>
                  <a:gd name="T26" fmla="*/ 478 w 880"/>
                  <a:gd name="T27" fmla="*/ 148 h 1062"/>
                  <a:gd name="T28" fmla="*/ 552 w 880"/>
                  <a:gd name="T29" fmla="*/ 148 h 1062"/>
                  <a:gd name="T30" fmla="*/ 514 w 880"/>
                  <a:gd name="T31" fmla="*/ 238 h 1062"/>
                  <a:gd name="T32" fmla="*/ 514 w 880"/>
                  <a:gd name="T33" fmla="*/ 334 h 1062"/>
                  <a:gd name="T34" fmla="*/ 536 w 880"/>
                  <a:gd name="T35" fmla="*/ 386 h 1062"/>
                  <a:gd name="T36" fmla="*/ 550 w 880"/>
                  <a:gd name="T37" fmla="*/ 416 h 1062"/>
                  <a:gd name="T38" fmla="*/ 520 w 880"/>
                  <a:gd name="T39" fmla="*/ 480 h 1062"/>
                  <a:gd name="T40" fmla="*/ 416 w 880"/>
                  <a:gd name="T41" fmla="*/ 534 h 1062"/>
                  <a:gd name="T42" fmla="*/ 264 w 880"/>
                  <a:gd name="T43" fmla="*/ 528 h 1062"/>
                  <a:gd name="T44" fmla="*/ 218 w 880"/>
                  <a:gd name="T45" fmla="*/ 550 h 1062"/>
                  <a:gd name="T46" fmla="*/ 30 w 880"/>
                  <a:gd name="T47" fmla="*/ 734 h 1062"/>
                  <a:gd name="T48" fmla="*/ 44 w 880"/>
                  <a:gd name="T49" fmla="*/ 792 h 1062"/>
                  <a:gd name="T50" fmla="*/ 84 w 880"/>
                  <a:gd name="T51" fmla="*/ 878 h 1062"/>
                  <a:gd name="T52" fmla="*/ 112 w 880"/>
                  <a:gd name="T53" fmla="*/ 914 h 1062"/>
                  <a:gd name="T54" fmla="*/ 152 w 880"/>
                  <a:gd name="T55" fmla="*/ 872 h 1062"/>
                  <a:gd name="T56" fmla="*/ 202 w 880"/>
                  <a:gd name="T57" fmla="*/ 896 h 1062"/>
                  <a:gd name="T58" fmla="*/ 260 w 880"/>
                  <a:gd name="T59" fmla="*/ 870 h 1062"/>
                  <a:gd name="T60" fmla="*/ 290 w 880"/>
                  <a:gd name="T61" fmla="*/ 838 h 1062"/>
                  <a:gd name="T62" fmla="*/ 350 w 880"/>
                  <a:gd name="T63" fmla="*/ 862 h 1062"/>
                  <a:gd name="T64" fmla="*/ 356 w 880"/>
                  <a:gd name="T65" fmla="*/ 838 h 1062"/>
                  <a:gd name="T66" fmla="*/ 404 w 880"/>
                  <a:gd name="T67" fmla="*/ 844 h 1062"/>
                  <a:gd name="T68" fmla="*/ 398 w 880"/>
                  <a:gd name="T69" fmla="*/ 802 h 1062"/>
                  <a:gd name="T70" fmla="*/ 404 w 880"/>
                  <a:gd name="T71" fmla="*/ 780 h 1062"/>
                  <a:gd name="T72" fmla="*/ 448 w 880"/>
                  <a:gd name="T73" fmla="*/ 774 h 1062"/>
                  <a:gd name="T74" fmla="*/ 456 w 880"/>
                  <a:gd name="T75" fmla="*/ 844 h 1062"/>
                  <a:gd name="T76" fmla="*/ 452 w 880"/>
                  <a:gd name="T77" fmla="*/ 890 h 1062"/>
                  <a:gd name="T78" fmla="*/ 470 w 880"/>
                  <a:gd name="T79" fmla="*/ 900 h 1062"/>
                  <a:gd name="T80" fmla="*/ 520 w 880"/>
                  <a:gd name="T81" fmla="*/ 924 h 1062"/>
                  <a:gd name="T82" fmla="*/ 592 w 880"/>
                  <a:gd name="T83" fmla="*/ 888 h 1062"/>
                  <a:gd name="T84" fmla="*/ 598 w 880"/>
                  <a:gd name="T85" fmla="*/ 902 h 1062"/>
                  <a:gd name="T86" fmla="*/ 610 w 880"/>
                  <a:gd name="T87" fmla="*/ 916 h 1062"/>
                  <a:gd name="T88" fmla="*/ 604 w 880"/>
                  <a:gd name="T89" fmla="*/ 982 h 1062"/>
                  <a:gd name="T90" fmla="*/ 526 w 880"/>
                  <a:gd name="T91" fmla="*/ 998 h 1062"/>
                  <a:gd name="T92" fmla="*/ 466 w 880"/>
                  <a:gd name="T93" fmla="*/ 984 h 1062"/>
                  <a:gd name="T94" fmla="*/ 442 w 880"/>
                  <a:gd name="T95" fmla="*/ 1036 h 1062"/>
                  <a:gd name="T96" fmla="*/ 546 w 880"/>
                  <a:gd name="T97" fmla="*/ 1042 h 1062"/>
                  <a:gd name="T98" fmla="*/ 650 w 880"/>
                  <a:gd name="T99" fmla="*/ 1058 h 1062"/>
                  <a:gd name="T100" fmla="*/ 688 w 880"/>
                  <a:gd name="T101" fmla="*/ 1046 h 1062"/>
                  <a:gd name="T102" fmla="*/ 776 w 880"/>
                  <a:gd name="T103" fmla="*/ 1038 h 1062"/>
                  <a:gd name="T104" fmla="*/ 840 w 880"/>
                  <a:gd name="T105" fmla="*/ 1018 h 1062"/>
                  <a:gd name="T106" fmla="*/ 730 w 880"/>
                  <a:gd name="T107" fmla="*/ 998 h 1062"/>
                  <a:gd name="T108" fmla="*/ 654 w 880"/>
                  <a:gd name="T109" fmla="*/ 918 h 1062"/>
                  <a:gd name="T110" fmla="*/ 692 w 880"/>
                  <a:gd name="T111" fmla="*/ 904 h 1062"/>
                  <a:gd name="T112" fmla="*/ 778 w 880"/>
                  <a:gd name="T113" fmla="*/ 790 h 1062"/>
                  <a:gd name="T114" fmla="*/ 824 w 880"/>
                  <a:gd name="T115" fmla="*/ 726 h 1062"/>
                  <a:gd name="T116" fmla="*/ 880 w 880"/>
                  <a:gd name="T117" fmla="*/ 568 h 1062"/>
                  <a:gd name="T118" fmla="*/ 432 w 880"/>
                  <a:gd name="T119" fmla="*/ 730 h 1062"/>
                  <a:gd name="T120" fmla="*/ 458 w 880"/>
                  <a:gd name="T121" fmla="*/ 722 h 1062"/>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880"/>
                  <a:gd name="T184" fmla="*/ 0 h 1062"/>
                  <a:gd name="T185" fmla="*/ 880 w 880"/>
                  <a:gd name="T186" fmla="*/ 1062 h 1062"/>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880" h="1062">
                    <a:moveTo>
                      <a:pt x="878" y="542"/>
                    </a:moveTo>
                    <a:lnTo>
                      <a:pt x="876" y="516"/>
                    </a:lnTo>
                    <a:lnTo>
                      <a:pt x="876" y="502"/>
                    </a:lnTo>
                    <a:lnTo>
                      <a:pt x="874" y="486"/>
                    </a:lnTo>
                    <a:lnTo>
                      <a:pt x="872" y="472"/>
                    </a:lnTo>
                    <a:lnTo>
                      <a:pt x="868" y="460"/>
                    </a:lnTo>
                    <a:lnTo>
                      <a:pt x="864" y="446"/>
                    </a:lnTo>
                    <a:lnTo>
                      <a:pt x="858" y="434"/>
                    </a:lnTo>
                    <a:lnTo>
                      <a:pt x="852" y="422"/>
                    </a:lnTo>
                    <a:lnTo>
                      <a:pt x="846" y="410"/>
                    </a:lnTo>
                    <a:lnTo>
                      <a:pt x="844" y="404"/>
                    </a:lnTo>
                    <a:lnTo>
                      <a:pt x="842" y="396"/>
                    </a:lnTo>
                    <a:lnTo>
                      <a:pt x="838" y="392"/>
                    </a:lnTo>
                    <a:lnTo>
                      <a:pt x="836" y="386"/>
                    </a:lnTo>
                    <a:lnTo>
                      <a:pt x="834" y="380"/>
                    </a:lnTo>
                    <a:lnTo>
                      <a:pt x="830" y="374"/>
                    </a:lnTo>
                    <a:lnTo>
                      <a:pt x="826" y="368"/>
                    </a:lnTo>
                    <a:lnTo>
                      <a:pt x="822" y="364"/>
                    </a:lnTo>
                    <a:lnTo>
                      <a:pt x="820" y="358"/>
                    </a:lnTo>
                    <a:lnTo>
                      <a:pt x="818" y="354"/>
                    </a:lnTo>
                    <a:lnTo>
                      <a:pt x="818" y="348"/>
                    </a:lnTo>
                    <a:lnTo>
                      <a:pt x="814" y="344"/>
                    </a:lnTo>
                    <a:lnTo>
                      <a:pt x="810" y="338"/>
                    </a:lnTo>
                    <a:lnTo>
                      <a:pt x="808" y="332"/>
                    </a:lnTo>
                    <a:lnTo>
                      <a:pt x="804" y="326"/>
                    </a:lnTo>
                    <a:lnTo>
                      <a:pt x="798" y="320"/>
                    </a:lnTo>
                    <a:lnTo>
                      <a:pt x="792" y="314"/>
                    </a:lnTo>
                    <a:lnTo>
                      <a:pt x="788" y="310"/>
                    </a:lnTo>
                    <a:lnTo>
                      <a:pt x="782" y="304"/>
                    </a:lnTo>
                    <a:lnTo>
                      <a:pt x="776" y="300"/>
                    </a:lnTo>
                    <a:lnTo>
                      <a:pt x="770" y="288"/>
                    </a:lnTo>
                    <a:lnTo>
                      <a:pt x="762" y="278"/>
                    </a:lnTo>
                    <a:lnTo>
                      <a:pt x="750" y="268"/>
                    </a:lnTo>
                    <a:lnTo>
                      <a:pt x="740" y="260"/>
                    </a:lnTo>
                    <a:lnTo>
                      <a:pt x="728" y="250"/>
                    </a:lnTo>
                    <a:lnTo>
                      <a:pt x="720" y="240"/>
                    </a:lnTo>
                    <a:lnTo>
                      <a:pt x="714" y="230"/>
                    </a:lnTo>
                    <a:lnTo>
                      <a:pt x="710" y="216"/>
                    </a:lnTo>
                    <a:lnTo>
                      <a:pt x="712" y="218"/>
                    </a:lnTo>
                    <a:lnTo>
                      <a:pt x="714" y="218"/>
                    </a:lnTo>
                    <a:lnTo>
                      <a:pt x="718" y="218"/>
                    </a:lnTo>
                    <a:lnTo>
                      <a:pt x="720" y="220"/>
                    </a:lnTo>
                    <a:lnTo>
                      <a:pt x="722" y="220"/>
                    </a:lnTo>
                    <a:lnTo>
                      <a:pt x="724" y="220"/>
                    </a:lnTo>
                    <a:lnTo>
                      <a:pt x="728" y="220"/>
                    </a:lnTo>
                    <a:lnTo>
                      <a:pt x="730" y="220"/>
                    </a:lnTo>
                    <a:lnTo>
                      <a:pt x="736" y="216"/>
                    </a:lnTo>
                    <a:lnTo>
                      <a:pt x="742" y="210"/>
                    </a:lnTo>
                    <a:lnTo>
                      <a:pt x="748" y="206"/>
                    </a:lnTo>
                    <a:lnTo>
                      <a:pt x="752" y="200"/>
                    </a:lnTo>
                    <a:lnTo>
                      <a:pt x="756" y="194"/>
                    </a:lnTo>
                    <a:lnTo>
                      <a:pt x="758" y="186"/>
                    </a:lnTo>
                    <a:lnTo>
                      <a:pt x="760" y="180"/>
                    </a:lnTo>
                    <a:lnTo>
                      <a:pt x="762" y="172"/>
                    </a:lnTo>
                    <a:lnTo>
                      <a:pt x="762" y="166"/>
                    </a:lnTo>
                    <a:lnTo>
                      <a:pt x="760" y="158"/>
                    </a:lnTo>
                    <a:lnTo>
                      <a:pt x="756" y="152"/>
                    </a:lnTo>
                    <a:lnTo>
                      <a:pt x="754" y="146"/>
                    </a:lnTo>
                    <a:lnTo>
                      <a:pt x="748" y="140"/>
                    </a:lnTo>
                    <a:lnTo>
                      <a:pt x="744" y="136"/>
                    </a:lnTo>
                    <a:lnTo>
                      <a:pt x="738" y="132"/>
                    </a:lnTo>
                    <a:lnTo>
                      <a:pt x="732" y="128"/>
                    </a:lnTo>
                    <a:lnTo>
                      <a:pt x="732" y="126"/>
                    </a:lnTo>
                    <a:lnTo>
                      <a:pt x="734" y="126"/>
                    </a:lnTo>
                    <a:lnTo>
                      <a:pt x="736" y="124"/>
                    </a:lnTo>
                    <a:lnTo>
                      <a:pt x="738" y="124"/>
                    </a:lnTo>
                    <a:lnTo>
                      <a:pt x="740" y="122"/>
                    </a:lnTo>
                    <a:lnTo>
                      <a:pt x="744" y="122"/>
                    </a:lnTo>
                    <a:lnTo>
                      <a:pt x="746" y="122"/>
                    </a:lnTo>
                    <a:lnTo>
                      <a:pt x="750" y="122"/>
                    </a:lnTo>
                    <a:lnTo>
                      <a:pt x="752" y="122"/>
                    </a:lnTo>
                    <a:lnTo>
                      <a:pt x="754" y="122"/>
                    </a:lnTo>
                    <a:lnTo>
                      <a:pt x="756" y="120"/>
                    </a:lnTo>
                    <a:lnTo>
                      <a:pt x="758" y="118"/>
                    </a:lnTo>
                    <a:lnTo>
                      <a:pt x="756" y="112"/>
                    </a:lnTo>
                    <a:lnTo>
                      <a:pt x="752" y="110"/>
                    </a:lnTo>
                    <a:lnTo>
                      <a:pt x="748" y="108"/>
                    </a:lnTo>
                    <a:lnTo>
                      <a:pt x="742" y="106"/>
                    </a:lnTo>
                    <a:lnTo>
                      <a:pt x="736" y="106"/>
                    </a:lnTo>
                    <a:lnTo>
                      <a:pt x="730" y="106"/>
                    </a:lnTo>
                    <a:lnTo>
                      <a:pt x="724" y="106"/>
                    </a:lnTo>
                    <a:lnTo>
                      <a:pt x="720" y="104"/>
                    </a:lnTo>
                    <a:lnTo>
                      <a:pt x="722" y="102"/>
                    </a:lnTo>
                    <a:lnTo>
                      <a:pt x="724" y="100"/>
                    </a:lnTo>
                    <a:lnTo>
                      <a:pt x="728" y="96"/>
                    </a:lnTo>
                    <a:lnTo>
                      <a:pt x="726" y="92"/>
                    </a:lnTo>
                    <a:lnTo>
                      <a:pt x="694" y="92"/>
                    </a:lnTo>
                    <a:lnTo>
                      <a:pt x="698" y="86"/>
                    </a:lnTo>
                    <a:lnTo>
                      <a:pt x="700" y="80"/>
                    </a:lnTo>
                    <a:lnTo>
                      <a:pt x="704" y="76"/>
                    </a:lnTo>
                    <a:lnTo>
                      <a:pt x="710" y="72"/>
                    </a:lnTo>
                    <a:lnTo>
                      <a:pt x="714" y="70"/>
                    </a:lnTo>
                    <a:lnTo>
                      <a:pt x="720" y="66"/>
                    </a:lnTo>
                    <a:lnTo>
                      <a:pt x="726" y="66"/>
                    </a:lnTo>
                    <a:lnTo>
                      <a:pt x="732" y="64"/>
                    </a:lnTo>
                    <a:lnTo>
                      <a:pt x="732" y="62"/>
                    </a:lnTo>
                    <a:lnTo>
                      <a:pt x="724" y="58"/>
                    </a:lnTo>
                    <a:lnTo>
                      <a:pt x="716" y="56"/>
                    </a:lnTo>
                    <a:lnTo>
                      <a:pt x="710" y="56"/>
                    </a:lnTo>
                    <a:lnTo>
                      <a:pt x="702" y="56"/>
                    </a:lnTo>
                    <a:lnTo>
                      <a:pt x="694" y="58"/>
                    </a:lnTo>
                    <a:lnTo>
                      <a:pt x="686" y="60"/>
                    </a:lnTo>
                    <a:lnTo>
                      <a:pt x="680" y="62"/>
                    </a:lnTo>
                    <a:lnTo>
                      <a:pt x="672" y="66"/>
                    </a:lnTo>
                    <a:lnTo>
                      <a:pt x="670" y="64"/>
                    </a:lnTo>
                    <a:lnTo>
                      <a:pt x="674" y="60"/>
                    </a:lnTo>
                    <a:lnTo>
                      <a:pt x="678" y="58"/>
                    </a:lnTo>
                    <a:lnTo>
                      <a:pt x="682" y="54"/>
                    </a:lnTo>
                    <a:lnTo>
                      <a:pt x="684" y="50"/>
                    </a:lnTo>
                    <a:lnTo>
                      <a:pt x="686" y="46"/>
                    </a:lnTo>
                    <a:lnTo>
                      <a:pt x="688" y="40"/>
                    </a:lnTo>
                    <a:lnTo>
                      <a:pt x="690" y="36"/>
                    </a:lnTo>
                    <a:lnTo>
                      <a:pt x="690" y="32"/>
                    </a:lnTo>
                    <a:lnTo>
                      <a:pt x="690" y="28"/>
                    </a:lnTo>
                    <a:lnTo>
                      <a:pt x="688" y="22"/>
                    </a:lnTo>
                    <a:lnTo>
                      <a:pt x="686" y="20"/>
                    </a:lnTo>
                    <a:lnTo>
                      <a:pt x="682" y="16"/>
                    </a:lnTo>
                    <a:lnTo>
                      <a:pt x="678" y="12"/>
                    </a:lnTo>
                    <a:lnTo>
                      <a:pt x="676" y="10"/>
                    </a:lnTo>
                    <a:lnTo>
                      <a:pt x="672" y="6"/>
                    </a:lnTo>
                    <a:lnTo>
                      <a:pt x="668" y="6"/>
                    </a:lnTo>
                    <a:lnTo>
                      <a:pt x="664" y="4"/>
                    </a:lnTo>
                    <a:lnTo>
                      <a:pt x="658" y="2"/>
                    </a:lnTo>
                    <a:lnTo>
                      <a:pt x="652" y="2"/>
                    </a:lnTo>
                    <a:lnTo>
                      <a:pt x="648" y="0"/>
                    </a:lnTo>
                    <a:lnTo>
                      <a:pt x="642" y="0"/>
                    </a:lnTo>
                    <a:lnTo>
                      <a:pt x="638" y="0"/>
                    </a:lnTo>
                    <a:lnTo>
                      <a:pt x="632" y="0"/>
                    </a:lnTo>
                    <a:lnTo>
                      <a:pt x="628" y="0"/>
                    </a:lnTo>
                    <a:lnTo>
                      <a:pt x="624" y="2"/>
                    </a:lnTo>
                    <a:lnTo>
                      <a:pt x="620" y="6"/>
                    </a:lnTo>
                    <a:lnTo>
                      <a:pt x="618" y="10"/>
                    </a:lnTo>
                    <a:lnTo>
                      <a:pt x="620" y="14"/>
                    </a:lnTo>
                    <a:lnTo>
                      <a:pt x="614" y="14"/>
                    </a:lnTo>
                    <a:lnTo>
                      <a:pt x="610" y="12"/>
                    </a:lnTo>
                    <a:lnTo>
                      <a:pt x="604" y="12"/>
                    </a:lnTo>
                    <a:lnTo>
                      <a:pt x="600" y="12"/>
                    </a:lnTo>
                    <a:lnTo>
                      <a:pt x="594" y="10"/>
                    </a:lnTo>
                    <a:lnTo>
                      <a:pt x="590" y="8"/>
                    </a:lnTo>
                    <a:lnTo>
                      <a:pt x="584" y="8"/>
                    </a:lnTo>
                    <a:lnTo>
                      <a:pt x="580" y="6"/>
                    </a:lnTo>
                    <a:lnTo>
                      <a:pt x="572" y="6"/>
                    </a:lnTo>
                    <a:lnTo>
                      <a:pt x="566" y="6"/>
                    </a:lnTo>
                    <a:lnTo>
                      <a:pt x="560" y="8"/>
                    </a:lnTo>
                    <a:lnTo>
                      <a:pt x="554" y="10"/>
                    </a:lnTo>
                    <a:lnTo>
                      <a:pt x="548" y="12"/>
                    </a:lnTo>
                    <a:lnTo>
                      <a:pt x="542" y="16"/>
                    </a:lnTo>
                    <a:lnTo>
                      <a:pt x="538" y="20"/>
                    </a:lnTo>
                    <a:lnTo>
                      <a:pt x="534" y="26"/>
                    </a:lnTo>
                    <a:lnTo>
                      <a:pt x="532" y="30"/>
                    </a:lnTo>
                    <a:lnTo>
                      <a:pt x="534" y="32"/>
                    </a:lnTo>
                    <a:lnTo>
                      <a:pt x="538" y="36"/>
                    </a:lnTo>
                    <a:lnTo>
                      <a:pt x="540" y="38"/>
                    </a:lnTo>
                    <a:lnTo>
                      <a:pt x="538" y="40"/>
                    </a:lnTo>
                    <a:lnTo>
                      <a:pt x="534" y="40"/>
                    </a:lnTo>
                    <a:lnTo>
                      <a:pt x="532" y="42"/>
                    </a:lnTo>
                    <a:lnTo>
                      <a:pt x="528" y="42"/>
                    </a:lnTo>
                    <a:lnTo>
                      <a:pt x="526" y="42"/>
                    </a:lnTo>
                    <a:lnTo>
                      <a:pt x="522" y="44"/>
                    </a:lnTo>
                    <a:lnTo>
                      <a:pt x="520" y="44"/>
                    </a:lnTo>
                    <a:lnTo>
                      <a:pt x="516" y="46"/>
                    </a:lnTo>
                    <a:lnTo>
                      <a:pt x="510" y="48"/>
                    </a:lnTo>
                    <a:lnTo>
                      <a:pt x="502" y="52"/>
                    </a:lnTo>
                    <a:lnTo>
                      <a:pt x="496" y="54"/>
                    </a:lnTo>
                    <a:lnTo>
                      <a:pt x="488" y="58"/>
                    </a:lnTo>
                    <a:lnTo>
                      <a:pt x="482" y="62"/>
                    </a:lnTo>
                    <a:lnTo>
                      <a:pt x="476" y="68"/>
                    </a:lnTo>
                    <a:lnTo>
                      <a:pt x="470" y="74"/>
                    </a:lnTo>
                    <a:lnTo>
                      <a:pt x="466" y="82"/>
                    </a:lnTo>
                    <a:lnTo>
                      <a:pt x="468" y="84"/>
                    </a:lnTo>
                    <a:lnTo>
                      <a:pt x="470" y="86"/>
                    </a:lnTo>
                    <a:lnTo>
                      <a:pt x="472" y="86"/>
                    </a:lnTo>
                    <a:lnTo>
                      <a:pt x="474" y="88"/>
                    </a:lnTo>
                    <a:lnTo>
                      <a:pt x="478" y="88"/>
                    </a:lnTo>
                    <a:lnTo>
                      <a:pt x="480" y="88"/>
                    </a:lnTo>
                    <a:lnTo>
                      <a:pt x="482" y="88"/>
                    </a:lnTo>
                    <a:lnTo>
                      <a:pt x="484" y="88"/>
                    </a:lnTo>
                    <a:lnTo>
                      <a:pt x="482" y="92"/>
                    </a:lnTo>
                    <a:lnTo>
                      <a:pt x="478" y="96"/>
                    </a:lnTo>
                    <a:lnTo>
                      <a:pt x="474" y="100"/>
                    </a:lnTo>
                    <a:lnTo>
                      <a:pt x="472" y="102"/>
                    </a:lnTo>
                    <a:lnTo>
                      <a:pt x="470" y="106"/>
                    </a:lnTo>
                    <a:lnTo>
                      <a:pt x="466" y="110"/>
                    </a:lnTo>
                    <a:lnTo>
                      <a:pt x="464" y="116"/>
                    </a:lnTo>
                    <a:lnTo>
                      <a:pt x="462" y="120"/>
                    </a:lnTo>
                    <a:lnTo>
                      <a:pt x="460" y="128"/>
                    </a:lnTo>
                    <a:lnTo>
                      <a:pt x="458" y="134"/>
                    </a:lnTo>
                    <a:lnTo>
                      <a:pt x="456" y="142"/>
                    </a:lnTo>
                    <a:lnTo>
                      <a:pt x="460" y="150"/>
                    </a:lnTo>
                    <a:lnTo>
                      <a:pt x="466" y="150"/>
                    </a:lnTo>
                    <a:lnTo>
                      <a:pt x="470" y="148"/>
                    </a:lnTo>
                    <a:lnTo>
                      <a:pt x="474" y="146"/>
                    </a:lnTo>
                    <a:lnTo>
                      <a:pt x="478" y="142"/>
                    </a:lnTo>
                    <a:lnTo>
                      <a:pt x="478" y="144"/>
                    </a:lnTo>
                    <a:lnTo>
                      <a:pt x="478" y="146"/>
                    </a:lnTo>
                    <a:lnTo>
                      <a:pt x="478" y="148"/>
                    </a:lnTo>
                    <a:lnTo>
                      <a:pt x="476" y="150"/>
                    </a:lnTo>
                    <a:lnTo>
                      <a:pt x="476" y="160"/>
                    </a:lnTo>
                    <a:lnTo>
                      <a:pt x="476" y="170"/>
                    </a:lnTo>
                    <a:lnTo>
                      <a:pt x="478" y="180"/>
                    </a:lnTo>
                    <a:lnTo>
                      <a:pt x="486" y="188"/>
                    </a:lnTo>
                    <a:lnTo>
                      <a:pt x="498" y="188"/>
                    </a:lnTo>
                    <a:lnTo>
                      <a:pt x="508" y="184"/>
                    </a:lnTo>
                    <a:lnTo>
                      <a:pt x="516" y="176"/>
                    </a:lnTo>
                    <a:lnTo>
                      <a:pt x="524" y="168"/>
                    </a:lnTo>
                    <a:lnTo>
                      <a:pt x="530" y="160"/>
                    </a:lnTo>
                    <a:lnTo>
                      <a:pt x="538" y="150"/>
                    </a:lnTo>
                    <a:lnTo>
                      <a:pt x="548" y="144"/>
                    </a:lnTo>
                    <a:lnTo>
                      <a:pt x="558" y="142"/>
                    </a:lnTo>
                    <a:lnTo>
                      <a:pt x="552" y="148"/>
                    </a:lnTo>
                    <a:lnTo>
                      <a:pt x="548" y="154"/>
                    </a:lnTo>
                    <a:lnTo>
                      <a:pt x="542" y="160"/>
                    </a:lnTo>
                    <a:lnTo>
                      <a:pt x="538" y="166"/>
                    </a:lnTo>
                    <a:lnTo>
                      <a:pt x="534" y="174"/>
                    </a:lnTo>
                    <a:lnTo>
                      <a:pt x="530" y="180"/>
                    </a:lnTo>
                    <a:lnTo>
                      <a:pt x="526" y="186"/>
                    </a:lnTo>
                    <a:lnTo>
                      <a:pt x="522" y="194"/>
                    </a:lnTo>
                    <a:lnTo>
                      <a:pt x="520" y="198"/>
                    </a:lnTo>
                    <a:lnTo>
                      <a:pt x="520" y="204"/>
                    </a:lnTo>
                    <a:lnTo>
                      <a:pt x="520" y="210"/>
                    </a:lnTo>
                    <a:lnTo>
                      <a:pt x="524" y="212"/>
                    </a:lnTo>
                    <a:lnTo>
                      <a:pt x="520" y="220"/>
                    </a:lnTo>
                    <a:lnTo>
                      <a:pt x="516" y="230"/>
                    </a:lnTo>
                    <a:lnTo>
                      <a:pt x="514" y="238"/>
                    </a:lnTo>
                    <a:lnTo>
                      <a:pt x="512" y="246"/>
                    </a:lnTo>
                    <a:lnTo>
                      <a:pt x="514" y="244"/>
                    </a:lnTo>
                    <a:lnTo>
                      <a:pt x="516" y="244"/>
                    </a:lnTo>
                    <a:lnTo>
                      <a:pt x="516" y="242"/>
                    </a:lnTo>
                    <a:lnTo>
                      <a:pt x="518" y="240"/>
                    </a:lnTo>
                    <a:lnTo>
                      <a:pt x="516" y="252"/>
                    </a:lnTo>
                    <a:lnTo>
                      <a:pt x="514" y="264"/>
                    </a:lnTo>
                    <a:lnTo>
                      <a:pt x="512" y="276"/>
                    </a:lnTo>
                    <a:lnTo>
                      <a:pt x="512" y="290"/>
                    </a:lnTo>
                    <a:lnTo>
                      <a:pt x="514" y="290"/>
                    </a:lnTo>
                    <a:lnTo>
                      <a:pt x="514" y="300"/>
                    </a:lnTo>
                    <a:lnTo>
                      <a:pt x="514" y="312"/>
                    </a:lnTo>
                    <a:lnTo>
                      <a:pt x="514" y="322"/>
                    </a:lnTo>
                    <a:lnTo>
                      <a:pt x="514" y="334"/>
                    </a:lnTo>
                    <a:lnTo>
                      <a:pt x="516" y="334"/>
                    </a:lnTo>
                    <a:lnTo>
                      <a:pt x="518" y="334"/>
                    </a:lnTo>
                    <a:lnTo>
                      <a:pt x="520" y="338"/>
                    </a:lnTo>
                    <a:lnTo>
                      <a:pt x="520" y="346"/>
                    </a:lnTo>
                    <a:lnTo>
                      <a:pt x="520" y="350"/>
                    </a:lnTo>
                    <a:lnTo>
                      <a:pt x="520" y="356"/>
                    </a:lnTo>
                    <a:lnTo>
                      <a:pt x="524" y="358"/>
                    </a:lnTo>
                    <a:lnTo>
                      <a:pt x="526" y="362"/>
                    </a:lnTo>
                    <a:lnTo>
                      <a:pt x="528" y="366"/>
                    </a:lnTo>
                    <a:lnTo>
                      <a:pt x="528" y="372"/>
                    </a:lnTo>
                    <a:lnTo>
                      <a:pt x="530" y="372"/>
                    </a:lnTo>
                    <a:lnTo>
                      <a:pt x="534" y="376"/>
                    </a:lnTo>
                    <a:lnTo>
                      <a:pt x="534" y="380"/>
                    </a:lnTo>
                    <a:lnTo>
                      <a:pt x="536" y="386"/>
                    </a:lnTo>
                    <a:lnTo>
                      <a:pt x="538" y="390"/>
                    </a:lnTo>
                    <a:lnTo>
                      <a:pt x="540" y="390"/>
                    </a:lnTo>
                    <a:lnTo>
                      <a:pt x="540" y="388"/>
                    </a:lnTo>
                    <a:lnTo>
                      <a:pt x="542" y="388"/>
                    </a:lnTo>
                    <a:lnTo>
                      <a:pt x="544" y="392"/>
                    </a:lnTo>
                    <a:lnTo>
                      <a:pt x="544" y="398"/>
                    </a:lnTo>
                    <a:lnTo>
                      <a:pt x="544" y="404"/>
                    </a:lnTo>
                    <a:lnTo>
                      <a:pt x="544" y="410"/>
                    </a:lnTo>
                    <a:lnTo>
                      <a:pt x="546" y="410"/>
                    </a:lnTo>
                    <a:lnTo>
                      <a:pt x="548" y="410"/>
                    </a:lnTo>
                    <a:lnTo>
                      <a:pt x="548" y="408"/>
                    </a:lnTo>
                    <a:lnTo>
                      <a:pt x="548" y="406"/>
                    </a:lnTo>
                    <a:lnTo>
                      <a:pt x="550" y="416"/>
                    </a:lnTo>
                    <a:lnTo>
                      <a:pt x="548" y="424"/>
                    </a:lnTo>
                    <a:lnTo>
                      <a:pt x="544" y="432"/>
                    </a:lnTo>
                    <a:lnTo>
                      <a:pt x="542" y="440"/>
                    </a:lnTo>
                    <a:lnTo>
                      <a:pt x="544" y="440"/>
                    </a:lnTo>
                    <a:lnTo>
                      <a:pt x="546" y="438"/>
                    </a:lnTo>
                    <a:lnTo>
                      <a:pt x="548" y="436"/>
                    </a:lnTo>
                    <a:lnTo>
                      <a:pt x="548" y="440"/>
                    </a:lnTo>
                    <a:lnTo>
                      <a:pt x="548" y="444"/>
                    </a:lnTo>
                    <a:lnTo>
                      <a:pt x="546" y="446"/>
                    </a:lnTo>
                    <a:lnTo>
                      <a:pt x="544" y="450"/>
                    </a:lnTo>
                    <a:lnTo>
                      <a:pt x="536" y="460"/>
                    </a:lnTo>
                    <a:lnTo>
                      <a:pt x="530" y="470"/>
                    </a:lnTo>
                    <a:lnTo>
                      <a:pt x="520" y="480"/>
                    </a:lnTo>
                    <a:lnTo>
                      <a:pt x="512" y="490"/>
                    </a:lnTo>
                    <a:lnTo>
                      <a:pt x="504" y="500"/>
                    </a:lnTo>
                    <a:lnTo>
                      <a:pt x="494" y="510"/>
                    </a:lnTo>
                    <a:lnTo>
                      <a:pt x="484" y="518"/>
                    </a:lnTo>
                    <a:lnTo>
                      <a:pt x="474" y="526"/>
                    </a:lnTo>
                    <a:lnTo>
                      <a:pt x="472" y="528"/>
                    </a:lnTo>
                    <a:lnTo>
                      <a:pt x="468" y="528"/>
                    </a:lnTo>
                    <a:lnTo>
                      <a:pt x="466" y="530"/>
                    </a:lnTo>
                    <a:lnTo>
                      <a:pt x="464" y="532"/>
                    </a:lnTo>
                    <a:lnTo>
                      <a:pt x="454" y="532"/>
                    </a:lnTo>
                    <a:lnTo>
                      <a:pt x="446" y="532"/>
                    </a:lnTo>
                    <a:lnTo>
                      <a:pt x="436" y="534"/>
                    </a:lnTo>
                    <a:lnTo>
                      <a:pt x="426" y="534"/>
                    </a:lnTo>
                    <a:lnTo>
                      <a:pt x="416" y="534"/>
                    </a:lnTo>
                    <a:lnTo>
                      <a:pt x="406" y="534"/>
                    </a:lnTo>
                    <a:lnTo>
                      <a:pt x="394" y="536"/>
                    </a:lnTo>
                    <a:lnTo>
                      <a:pt x="384" y="536"/>
                    </a:lnTo>
                    <a:lnTo>
                      <a:pt x="372" y="536"/>
                    </a:lnTo>
                    <a:lnTo>
                      <a:pt x="362" y="536"/>
                    </a:lnTo>
                    <a:lnTo>
                      <a:pt x="352" y="536"/>
                    </a:lnTo>
                    <a:lnTo>
                      <a:pt x="340" y="536"/>
                    </a:lnTo>
                    <a:lnTo>
                      <a:pt x="330" y="536"/>
                    </a:lnTo>
                    <a:lnTo>
                      <a:pt x="318" y="534"/>
                    </a:lnTo>
                    <a:lnTo>
                      <a:pt x="308" y="534"/>
                    </a:lnTo>
                    <a:lnTo>
                      <a:pt x="298" y="532"/>
                    </a:lnTo>
                    <a:lnTo>
                      <a:pt x="288" y="532"/>
                    </a:lnTo>
                    <a:lnTo>
                      <a:pt x="276" y="530"/>
                    </a:lnTo>
                    <a:lnTo>
                      <a:pt x="264" y="528"/>
                    </a:lnTo>
                    <a:lnTo>
                      <a:pt x="252" y="526"/>
                    </a:lnTo>
                    <a:lnTo>
                      <a:pt x="242" y="526"/>
                    </a:lnTo>
                    <a:lnTo>
                      <a:pt x="230" y="528"/>
                    </a:lnTo>
                    <a:lnTo>
                      <a:pt x="220" y="530"/>
                    </a:lnTo>
                    <a:lnTo>
                      <a:pt x="210" y="536"/>
                    </a:lnTo>
                    <a:lnTo>
                      <a:pt x="210" y="538"/>
                    </a:lnTo>
                    <a:lnTo>
                      <a:pt x="210" y="540"/>
                    </a:lnTo>
                    <a:lnTo>
                      <a:pt x="212" y="540"/>
                    </a:lnTo>
                    <a:lnTo>
                      <a:pt x="214" y="540"/>
                    </a:lnTo>
                    <a:lnTo>
                      <a:pt x="212" y="542"/>
                    </a:lnTo>
                    <a:lnTo>
                      <a:pt x="210" y="544"/>
                    </a:lnTo>
                    <a:lnTo>
                      <a:pt x="210" y="546"/>
                    </a:lnTo>
                    <a:lnTo>
                      <a:pt x="208" y="548"/>
                    </a:lnTo>
                    <a:lnTo>
                      <a:pt x="218" y="550"/>
                    </a:lnTo>
                    <a:lnTo>
                      <a:pt x="204" y="560"/>
                    </a:lnTo>
                    <a:lnTo>
                      <a:pt x="188" y="570"/>
                    </a:lnTo>
                    <a:lnTo>
                      <a:pt x="172" y="580"/>
                    </a:lnTo>
                    <a:lnTo>
                      <a:pt x="156" y="592"/>
                    </a:lnTo>
                    <a:lnTo>
                      <a:pt x="142" y="604"/>
                    </a:lnTo>
                    <a:lnTo>
                      <a:pt x="126" y="616"/>
                    </a:lnTo>
                    <a:lnTo>
                      <a:pt x="112" y="630"/>
                    </a:lnTo>
                    <a:lnTo>
                      <a:pt x="98" y="644"/>
                    </a:lnTo>
                    <a:lnTo>
                      <a:pt x="86" y="658"/>
                    </a:lnTo>
                    <a:lnTo>
                      <a:pt x="74" y="672"/>
                    </a:lnTo>
                    <a:lnTo>
                      <a:pt x="62" y="688"/>
                    </a:lnTo>
                    <a:lnTo>
                      <a:pt x="50" y="702"/>
                    </a:lnTo>
                    <a:lnTo>
                      <a:pt x="40" y="718"/>
                    </a:lnTo>
                    <a:lnTo>
                      <a:pt x="30" y="734"/>
                    </a:lnTo>
                    <a:lnTo>
                      <a:pt x="22" y="750"/>
                    </a:lnTo>
                    <a:lnTo>
                      <a:pt x="14" y="768"/>
                    </a:lnTo>
                    <a:lnTo>
                      <a:pt x="8" y="784"/>
                    </a:lnTo>
                    <a:lnTo>
                      <a:pt x="4" y="798"/>
                    </a:lnTo>
                    <a:lnTo>
                      <a:pt x="2" y="814"/>
                    </a:lnTo>
                    <a:lnTo>
                      <a:pt x="0" y="828"/>
                    </a:lnTo>
                    <a:lnTo>
                      <a:pt x="4" y="844"/>
                    </a:lnTo>
                    <a:lnTo>
                      <a:pt x="8" y="844"/>
                    </a:lnTo>
                    <a:lnTo>
                      <a:pt x="12" y="844"/>
                    </a:lnTo>
                    <a:lnTo>
                      <a:pt x="16" y="840"/>
                    </a:lnTo>
                    <a:lnTo>
                      <a:pt x="18" y="838"/>
                    </a:lnTo>
                    <a:lnTo>
                      <a:pt x="26" y="822"/>
                    </a:lnTo>
                    <a:lnTo>
                      <a:pt x="36" y="806"/>
                    </a:lnTo>
                    <a:lnTo>
                      <a:pt x="44" y="792"/>
                    </a:lnTo>
                    <a:lnTo>
                      <a:pt x="54" y="776"/>
                    </a:lnTo>
                    <a:lnTo>
                      <a:pt x="66" y="762"/>
                    </a:lnTo>
                    <a:lnTo>
                      <a:pt x="78" y="748"/>
                    </a:lnTo>
                    <a:lnTo>
                      <a:pt x="90" y="734"/>
                    </a:lnTo>
                    <a:lnTo>
                      <a:pt x="102" y="722"/>
                    </a:lnTo>
                    <a:lnTo>
                      <a:pt x="98" y="740"/>
                    </a:lnTo>
                    <a:lnTo>
                      <a:pt x="92" y="758"/>
                    </a:lnTo>
                    <a:lnTo>
                      <a:pt x="88" y="776"/>
                    </a:lnTo>
                    <a:lnTo>
                      <a:pt x="84" y="794"/>
                    </a:lnTo>
                    <a:lnTo>
                      <a:pt x="82" y="814"/>
                    </a:lnTo>
                    <a:lnTo>
                      <a:pt x="80" y="834"/>
                    </a:lnTo>
                    <a:lnTo>
                      <a:pt x="80" y="854"/>
                    </a:lnTo>
                    <a:lnTo>
                      <a:pt x="82" y="874"/>
                    </a:lnTo>
                    <a:lnTo>
                      <a:pt x="84" y="878"/>
                    </a:lnTo>
                    <a:lnTo>
                      <a:pt x="84" y="880"/>
                    </a:lnTo>
                    <a:lnTo>
                      <a:pt x="86" y="882"/>
                    </a:lnTo>
                    <a:lnTo>
                      <a:pt x="88" y="882"/>
                    </a:lnTo>
                    <a:lnTo>
                      <a:pt x="92" y="880"/>
                    </a:lnTo>
                    <a:lnTo>
                      <a:pt x="94" y="878"/>
                    </a:lnTo>
                    <a:lnTo>
                      <a:pt x="94" y="874"/>
                    </a:lnTo>
                    <a:lnTo>
                      <a:pt x="96" y="870"/>
                    </a:lnTo>
                    <a:lnTo>
                      <a:pt x="98" y="876"/>
                    </a:lnTo>
                    <a:lnTo>
                      <a:pt x="100" y="884"/>
                    </a:lnTo>
                    <a:lnTo>
                      <a:pt x="102" y="890"/>
                    </a:lnTo>
                    <a:lnTo>
                      <a:pt x="104" y="896"/>
                    </a:lnTo>
                    <a:lnTo>
                      <a:pt x="106" y="902"/>
                    </a:lnTo>
                    <a:lnTo>
                      <a:pt x="110" y="908"/>
                    </a:lnTo>
                    <a:lnTo>
                      <a:pt x="112" y="914"/>
                    </a:lnTo>
                    <a:lnTo>
                      <a:pt x="116" y="918"/>
                    </a:lnTo>
                    <a:lnTo>
                      <a:pt x="118" y="920"/>
                    </a:lnTo>
                    <a:lnTo>
                      <a:pt x="122" y="920"/>
                    </a:lnTo>
                    <a:lnTo>
                      <a:pt x="124" y="920"/>
                    </a:lnTo>
                    <a:lnTo>
                      <a:pt x="126" y="918"/>
                    </a:lnTo>
                    <a:lnTo>
                      <a:pt x="130" y="894"/>
                    </a:lnTo>
                    <a:lnTo>
                      <a:pt x="132" y="868"/>
                    </a:lnTo>
                    <a:lnTo>
                      <a:pt x="136" y="844"/>
                    </a:lnTo>
                    <a:lnTo>
                      <a:pt x="140" y="820"/>
                    </a:lnTo>
                    <a:lnTo>
                      <a:pt x="142" y="816"/>
                    </a:lnTo>
                    <a:lnTo>
                      <a:pt x="144" y="830"/>
                    </a:lnTo>
                    <a:lnTo>
                      <a:pt x="146" y="844"/>
                    </a:lnTo>
                    <a:lnTo>
                      <a:pt x="148" y="858"/>
                    </a:lnTo>
                    <a:lnTo>
                      <a:pt x="152" y="872"/>
                    </a:lnTo>
                    <a:lnTo>
                      <a:pt x="156" y="884"/>
                    </a:lnTo>
                    <a:lnTo>
                      <a:pt x="162" y="898"/>
                    </a:lnTo>
                    <a:lnTo>
                      <a:pt x="168" y="910"/>
                    </a:lnTo>
                    <a:lnTo>
                      <a:pt x="176" y="922"/>
                    </a:lnTo>
                    <a:lnTo>
                      <a:pt x="180" y="924"/>
                    </a:lnTo>
                    <a:lnTo>
                      <a:pt x="182" y="928"/>
                    </a:lnTo>
                    <a:lnTo>
                      <a:pt x="186" y="932"/>
                    </a:lnTo>
                    <a:lnTo>
                      <a:pt x="190" y="936"/>
                    </a:lnTo>
                    <a:lnTo>
                      <a:pt x="194" y="940"/>
                    </a:lnTo>
                    <a:lnTo>
                      <a:pt x="198" y="942"/>
                    </a:lnTo>
                    <a:lnTo>
                      <a:pt x="202" y="942"/>
                    </a:lnTo>
                    <a:lnTo>
                      <a:pt x="206" y="942"/>
                    </a:lnTo>
                    <a:lnTo>
                      <a:pt x="204" y="920"/>
                    </a:lnTo>
                    <a:lnTo>
                      <a:pt x="202" y="896"/>
                    </a:lnTo>
                    <a:lnTo>
                      <a:pt x="200" y="874"/>
                    </a:lnTo>
                    <a:lnTo>
                      <a:pt x="200" y="850"/>
                    </a:lnTo>
                    <a:lnTo>
                      <a:pt x="200" y="836"/>
                    </a:lnTo>
                    <a:lnTo>
                      <a:pt x="202" y="818"/>
                    </a:lnTo>
                    <a:lnTo>
                      <a:pt x="204" y="804"/>
                    </a:lnTo>
                    <a:lnTo>
                      <a:pt x="210" y="788"/>
                    </a:lnTo>
                    <a:lnTo>
                      <a:pt x="212" y="796"/>
                    </a:lnTo>
                    <a:lnTo>
                      <a:pt x="216" y="804"/>
                    </a:lnTo>
                    <a:lnTo>
                      <a:pt x="220" y="812"/>
                    </a:lnTo>
                    <a:lnTo>
                      <a:pt x="224" y="820"/>
                    </a:lnTo>
                    <a:lnTo>
                      <a:pt x="232" y="832"/>
                    </a:lnTo>
                    <a:lnTo>
                      <a:pt x="242" y="846"/>
                    </a:lnTo>
                    <a:lnTo>
                      <a:pt x="250" y="858"/>
                    </a:lnTo>
                    <a:lnTo>
                      <a:pt x="260" y="870"/>
                    </a:lnTo>
                    <a:lnTo>
                      <a:pt x="270" y="880"/>
                    </a:lnTo>
                    <a:lnTo>
                      <a:pt x="282" y="890"/>
                    </a:lnTo>
                    <a:lnTo>
                      <a:pt x="294" y="900"/>
                    </a:lnTo>
                    <a:lnTo>
                      <a:pt x="308" y="906"/>
                    </a:lnTo>
                    <a:lnTo>
                      <a:pt x="312" y="906"/>
                    </a:lnTo>
                    <a:lnTo>
                      <a:pt x="316" y="906"/>
                    </a:lnTo>
                    <a:lnTo>
                      <a:pt x="320" y="904"/>
                    </a:lnTo>
                    <a:lnTo>
                      <a:pt x="322" y="900"/>
                    </a:lnTo>
                    <a:lnTo>
                      <a:pt x="316" y="890"/>
                    </a:lnTo>
                    <a:lnTo>
                      <a:pt x="310" y="880"/>
                    </a:lnTo>
                    <a:lnTo>
                      <a:pt x="304" y="870"/>
                    </a:lnTo>
                    <a:lnTo>
                      <a:pt x="300" y="858"/>
                    </a:lnTo>
                    <a:lnTo>
                      <a:pt x="294" y="848"/>
                    </a:lnTo>
                    <a:lnTo>
                      <a:pt x="290" y="838"/>
                    </a:lnTo>
                    <a:lnTo>
                      <a:pt x="288" y="826"/>
                    </a:lnTo>
                    <a:lnTo>
                      <a:pt x="284" y="814"/>
                    </a:lnTo>
                    <a:lnTo>
                      <a:pt x="284" y="806"/>
                    </a:lnTo>
                    <a:lnTo>
                      <a:pt x="284" y="798"/>
                    </a:lnTo>
                    <a:lnTo>
                      <a:pt x="284" y="790"/>
                    </a:lnTo>
                    <a:lnTo>
                      <a:pt x="284" y="782"/>
                    </a:lnTo>
                    <a:lnTo>
                      <a:pt x="290" y="794"/>
                    </a:lnTo>
                    <a:lnTo>
                      <a:pt x="296" y="804"/>
                    </a:lnTo>
                    <a:lnTo>
                      <a:pt x="302" y="816"/>
                    </a:lnTo>
                    <a:lnTo>
                      <a:pt x="310" y="828"/>
                    </a:lnTo>
                    <a:lnTo>
                      <a:pt x="318" y="838"/>
                    </a:lnTo>
                    <a:lnTo>
                      <a:pt x="328" y="846"/>
                    </a:lnTo>
                    <a:lnTo>
                      <a:pt x="338" y="856"/>
                    </a:lnTo>
                    <a:lnTo>
                      <a:pt x="350" y="862"/>
                    </a:lnTo>
                    <a:lnTo>
                      <a:pt x="354" y="864"/>
                    </a:lnTo>
                    <a:lnTo>
                      <a:pt x="358" y="866"/>
                    </a:lnTo>
                    <a:lnTo>
                      <a:pt x="362" y="868"/>
                    </a:lnTo>
                    <a:lnTo>
                      <a:pt x="366" y="870"/>
                    </a:lnTo>
                    <a:lnTo>
                      <a:pt x="370" y="870"/>
                    </a:lnTo>
                    <a:lnTo>
                      <a:pt x="374" y="870"/>
                    </a:lnTo>
                    <a:lnTo>
                      <a:pt x="378" y="870"/>
                    </a:lnTo>
                    <a:lnTo>
                      <a:pt x="380" y="866"/>
                    </a:lnTo>
                    <a:lnTo>
                      <a:pt x="376" y="862"/>
                    </a:lnTo>
                    <a:lnTo>
                      <a:pt x="372" y="858"/>
                    </a:lnTo>
                    <a:lnTo>
                      <a:pt x="368" y="852"/>
                    </a:lnTo>
                    <a:lnTo>
                      <a:pt x="364" y="846"/>
                    </a:lnTo>
                    <a:lnTo>
                      <a:pt x="360" y="842"/>
                    </a:lnTo>
                    <a:lnTo>
                      <a:pt x="356" y="838"/>
                    </a:lnTo>
                    <a:lnTo>
                      <a:pt x="352" y="832"/>
                    </a:lnTo>
                    <a:lnTo>
                      <a:pt x="350" y="826"/>
                    </a:lnTo>
                    <a:lnTo>
                      <a:pt x="350" y="824"/>
                    </a:lnTo>
                    <a:lnTo>
                      <a:pt x="354" y="828"/>
                    </a:lnTo>
                    <a:lnTo>
                      <a:pt x="360" y="832"/>
                    </a:lnTo>
                    <a:lnTo>
                      <a:pt x="368" y="836"/>
                    </a:lnTo>
                    <a:lnTo>
                      <a:pt x="374" y="838"/>
                    </a:lnTo>
                    <a:lnTo>
                      <a:pt x="380" y="840"/>
                    </a:lnTo>
                    <a:lnTo>
                      <a:pt x="388" y="842"/>
                    </a:lnTo>
                    <a:lnTo>
                      <a:pt x="394" y="846"/>
                    </a:lnTo>
                    <a:lnTo>
                      <a:pt x="400" y="848"/>
                    </a:lnTo>
                    <a:lnTo>
                      <a:pt x="402" y="846"/>
                    </a:lnTo>
                    <a:lnTo>
                      <a:pt x="404" y="846"/>
                    </a:lnTo>
                    <a:lnTo>
                      <a:pt x="404" y="844"/>
                    </a:lnTo>
                    <a:lnTo>
                      <a:pt x="404" y="842"/>
                    </a:lnTo>
                    <a:lnTo>
                      <a:pt x="398" y="834"/>
                    </a:lnTo>
                    <a:lnTo>
                      <a:pt x="394" y="828"/>
                    </a:lnTo>
                    <a:lnTo>
                      <a:pt x="390" y="822"/>
                    </a:lnTo>
                    <a:lnTo>
                      <a:pt x="384" y="814"/>
                    </a:lnTo>
                    <a:lnTo>
                      <a:pt x="380" y="808"/>
                    </a:lnTo>
                    <a:lnTo>
                      <a:pt x="374" y="800"/>
                    </a:lnTo>
                    <a:lnTo>
                      <a:pt x="370" y="794"/>
                    </a:lnTo>
                    <a:lnTo>
                      <a:pt x="364" y="786"/>
                    </a:lnTo>
                    <a:lnTo>
                      <a:pt x="366" y="786"/>
                    </a:lnTo>
                    <a:lnTo>
                      <a:pt x="374" y="790"/>
                    </a:lnTo>
                    <a:lnTo>
                      <a:pt x="382" y="794"/>
                    </a:lnTo>
                    <a:lnTo>
                      <a:pt x="390" y="798"/>
                    </a:lnTo>
                    <a:lnTo>
                      <a:pt x="398" y="802"/>
                    </a:lnTo>
                    <a:lnTo>
                      <a:pt x="406" y="804"/>
                    </a:lnTo>
                    <a:lnTo>
                      <a:pt x="414" y="808"/>
                    </a:lnTo>
                    <a:lnTo>
                      <a:pt x="424" y="808"/>
                    </a:lnTo>
                    <a:lnTo>
                      <a:pt x="432" y="810"/>
                    </a:lnTo>
                    <a:lnTo>
                      <a:pt x="434" y="810"/>
                    </a:lnTo>
                    <a:lnTo>
                      <a:pt x="436" y="808"/>
                    </a:lnTo>
                    <a:lnTo>
                      <a:pt x="436" y="806"/>
                    </a:lnTo>
                    <a:lnTo>
                      <a:pt x="436" y="804"/>
                    </a:lnTo>
                    <a:lnTo>
                      <a:pt x="432" y="802"/>
                    </a:lnTo>
                    <a:lnTo>
                      <a:pt x="426" y="798"/>
                    </a:lnTo>
                    <a:lnTo>
                      <a:pt x="420" y="794"/>
                    </a:lnTo>
                    <a:lnTo>
                      <a:pt x="414" y="788"/>
                    </a:lnTo>
                    <a:lnTo>
                      <a:pt x="410" y="784"/>
                    </a:lnTo>
                    <a:lnTo>
                      <a:pt x="404" y="780"/>
                    </a:lnTo>
                    <a:lnTo>
                      <a:pt x="398" y="774"/>
                    </a:lnTo>
                    <a:lnTo>
                      <a:pt x="394" y="770"/>
                    </a:lnTo>
                    <a:lnTo>
                      <a:pt x="398" y="770"/>
                    </a:lnTo>
                    <a:lnTo>
                      <a:pt x="402" y="772"/>
                    </a:lnTo>
                    <a:lnTo>
                      <a:pt x="406" y="774"/>
                    </a:lnTo>
                    <a:lnTo>
                      <a:pt x="410" y="774"/>
                    </a:lnTo>
                    <a:lnTo>
                      <a:pt x="416" y="776"/>
                    </a:lnTo>
                    <a:lnTo>
                      <a:pt x="420" y="776"/>
                    </a:lnTo>
                    <a:lnTo>
                      <a:pt x="424" y="776"/>
                    </a:lnTo>
                    <a:lnTo>
                      <a:pt x="430" y="776"/>
                    </a:lnTo>
                    <a:lnTo>
                      <a:pt x="434" y="776"/>
                    </a:lnTo>
                    <a:lnTo>
                      <a:pt x="440" y="774"/>
                    </a:lnTo>
                    <a:lnTo>
                      <a:pt x="444" y="774"/>
                    </a:lnTo>
                    <a:lnTo>
                      <a:pt x="448" y="774"/>
                    </a:lnTo>
                    <a:lnTo>
                      <a:pt x="454" y="774"/>
                    </a:lnTo>
                    <a:lnTo>
                      <a:pt x="458" y="772"/>
                    </a:lnTo>
                    <a:lnTo>
                      <a:pt x="462" y="770"/>
                    </a:lnTo>
                    <a:lnTo>
                      <a:pt x="466" y="768"/>
                    </a:lnTo>
                    <a:lnTo>
                      <a:pt x="466" y="776"/>
                    </a:lnTo>
                    <a:lnTo>
                      <a:pt x="470" y="782"/>
                    </a:lnTo>
                    <a:lnTo>
                      <a:pt x="472" y="790"/>
                    </a:lnTo>
                    <a:lnTo>
                      <a:pt x="474" y="798"/>
                    </a:lnTo>
                    <a:lnTo>
                      <a:pt x="470" y="806"/>
                    </a:lnTo>
                    <a:lnTo>
                      <a:pt x="466" y="814"/>
                    </a:lnTo>
                    <a:lnTo>
                      <a:pt x="464" y="822"/>
                    </a:lnTo>
                    <a:lnTo>
                      <a:pt x="462" y="828"/>
                    </a:lnTo>
                    <a:lnTo>
                      <a:pt x="458" y="838"/>
                    </a:lnTo>
                    <a:lnTo>
                      <a:pt x="456" y="844"/>
                    </a:lnTo>
                    <a:lnTo>
                      <a:pt x="454" y="852"/>
                    </a:lnTo>
                    <a:lnTo>
                      <a:pt x="450" y="860"/>
                    </a:lnTo>
                    <a:lnTo>
                      <a:pt x="450" y="864"/>
                    </a:lnTo>
                    <a:lnTo>
                      <a:pt x="448" y="868"/>
                    </a:lnTo>
                    <a:lnTo>
                      <a:pt x="444" y="872"/>
                    </a:lnTo>
                    <a:lnTo>
                      <a:pt x="442" y="876"/>
                    </a:lnTo>
                    <a:lnTo>
                      <a:pt x="438" y="882"/>
                    </a:lnTo>
                    <a:lnTo>
                      <a:pt x="440" y="886"/>
                    </a:lnTo>
                    <a:lnTo>
                      <a:pt x="444" y="892"/>
                    </a:lnTo>
                    <a:lnTo>
                      <a:pt x="444" y="896"/>
                    </a:lnTo>
                    <a:lnTo>
                      <a:pt x="448" y="896"/>
                    </a:lnTo>
                    <a:lnTo>
                      <a:pt x="448" y="894"/>
                    </a:lnTo>
                    <a:lnTo>
                      <a:pt x="450" y="892"/>
                    </a:lnTo>
                    <a:lnTo>
                      <a:pt x="452" y="890"/>
                    </a:lnTo>
                    <a:lnTo>
                      <a:pt x="454" y="892"/>
                    </a:lnTo>
                    <a:lnTo>
                      <a:pt x="452" y="896"/>
                    </a:lnTo>
                    <a:lnTo>
                      <a:pt x="450" y="900"/>
                    </a:lnTo>
                    <a:lnTo>
                      <a:pt x="450" y="902"/>
                    </a:lnTo>
                    <a:lnTo>
                      <a:pt x="452" y="904"/>
                    </a:lnTo>
                    <a:lnTo>
                      <a:pt x="454" y="902"/>
                    </a:lnTo>
                    <a:lnTo>
                      <a:pt x="456" y="902"/>
                    </a:lnTo>
                    <a:lnTo>
                      <a:pt x="458" y="900"/>
                    </a:lnTo>
                    <a:lnTo>
                      <a:pt x="460" y="902"/>
                    </a:lnTo>
                    <a:lnTo>
                      <a:pt x="462" y="902"/>
                    </a:lnTo>
                    <a:lnTo>
                      <a:pt x="464" y="902"/>
                    </a:lnTo>
                    <a:lnTo>
                      <a:pt x="466" y="902"/>
                    </a:lnTo>
                    <a:lnTo>
                      <a:pt x="468" y="900"/>
                    </a:lnTo>
                    <a:lnTo>
                      <a:pt x="470" y="900"/>
                    </a:lnTo>
                    <a:lnTo>
                      <a:pt x="474" y="900"/>
                    </a:lnTo>
                    <a:lnTo>
                      <a:pt x="476" y="900"/>
                    </a:lnTo>
                    <a:lnTo>
                      <a:pt x="478" y="902"/>
                    </a:lnTo>
                    <a:lnTo>
                      <a:pt x="482" y="902"/>
                    </a:lnTo>
                    <a:lnTo>
                      <a:pt x="486" y="902"/>
                    </a:lnTo>
                    <a:lnTo>
                      <a:pt x="488" y="904"/>
                    </a:lnTo>
                    <a:lnTo>
                      <a:pt x="486" y="914"/>
                    </a:lnTo>
                    <a:lnTo>
                      <a:pt x="484" y="922"/>
                    </a:lnTo>
                    <a:lnTo>
                      <a:pt x="482" y="930"/>
                    </a:lnTo>
                    <a:lnTo>
                      <a:pt x="480" y="940"/>
                    </a:lnTo>
                    <a:lnTo>
                      <a:pt x="514" y="940"/>
                    </a:lnTo>
                    <a:lnTo>
                      <a:pt x="516" y="934"/>
                    </a:lnTo>
                    <a:lnTo>
                      <a:pt x="518" y="930"/>
                    </a:lnTo>
                    <a:lnTo>
                      <a:pt x="520" y="924"/>
                    </a:lnTo>
                    <a:lnTo>
                      <a:pt x="524" y="918"/>
                    </a:lnTo>
                    <a:lnTo>
                      <a:pt x="526" y="914"/>
                    </a:lnTo>
                    <a:lnTo>
                      <a:pt x="528" y="908"/>
                    </a:lnTo>
                    <a:lnTo>
                      <a:pt x="532" y="902"/>
                    </a:lnTo>
                    <a:lnTo>
                      <a:pt x="536" y="898"/>
                    </a:lnTo>
                    <a:lnTo>
                      <a:pt x="542" y="896"/>
                    </a:lnTo>
                    <a:lnTo>
                      <a:pt x="548" y="894"/>
                    </a:lnTo>
                    <a:lnTo>
                      <a:pt x="554" y="892"/>
                    </a:lnTo>
                    <a:lnTo>
                      <a:pt x="562" y="890"/>
                    </a:lnTo>
                    <a:lnTo>
                      <a:pt x="568" y="888"/>
                    </a:lnTo>
                    <a:lnTo>
                      <a:pt x="574" y="888"/>
                    </a:lnTo>
                    <a:lnTo>
                      <a:pt x="582" y="888"/>
                    </a:lnTo>
                    <a:lnTo>
                      <a:pt x="588" y="886"/>
                    </a:lnTo>
                    <a:lnTo>
                      <a:pt x="592" y="888"/>
                    </a:lnTo>
                    <a:lnTo>
                      <a:pt x="596" y="888"/>
                    </a:lnTo>
                    <a:lnTo>
                      <a:pt x="600" y="888"/>
                    </a:lnTo>
                    <a:lnTo>
                      <a:pt x="602" y="888"/>
                    </a:lnTo>
                    <a:lnTo>
                      <a:pt x="598" y="888"/>
                    </a:lnTo>
                    <a:lnTo>
                      <a:pt x="594" y="890"/>
                    </a:lnTo>
                    <a:lnTo>
                      <a:pt x="590" y="892"/>
                    </a:lnTo>
                    <a:lnTo>
                      <a:pt x="588" y="896"/>
                    </a:lnTo>
                    <a:lnTo>
                      <a:pt x="592" y="896"/>
                    </a:lnTo>
                    <a:lnTo>
                      <a:pt x="596" y="898"/>
                    </a:lnTo>
                    <a:lnTo>
                      <a:pt x="600" y="898"/>
                    </a:lnTo>
                    <a:lnTo>
                      <a:pt x="604" y="900"/>
                    </a:lnTo>
                    <a:lnTo>
                      <a:pt x="602" y="902"/>
                    </a:lnTo>
                    <a:lnTo>
                      <a:pt x="600" y="902"/>
                    </a:lnTo>
                    <a:lnTo>
                      <a:pt x="598" y="902"/>
                    </a:lnTo>
                    <a:lnTo>
                      <a:pt x="596" y="904"/>
                    </a:lnTo>
                    <a:lnTo>
                      <a:pt x="592" y="904"/>
                    </a:lnTo>
                    <a:lnTo>
                      <a:pt x="590" y="906"/>
                    </a:lnTo>
                    <a:lnTo>
                      <a:pt x="588" y="906"/>
                    </a:lnTo>
                    <a:lnTo>
                      <a:pt x="586" y="908"/>
                    </a:lnTo>
                    <a:lnTo>
                      <a:pt x="588" y="910"/>
                    </a:lnTo>
                    <a:lnTo>
                      <a:pt x="622" y="908"/>
                    </a:lnTo>
                    <a:lnTo>
                      <a:pt x="620" y="910"/>
                    </a:lnTo>
                    <a:lnTo>
                      <a:pt x="618" y="910"/>
                    </a:lnTo>
                    <a:lnTo>
                      <a:pt x="616" y="910"/>
                    </a:lnTo>
                    <a:lnTo>
                      <a:pt x="612" y="912"/>
                    </a:lnTo>
                    <a:lnTo>
                      <a:pt x="610" y="912"/>
                    </a:lnTo>
                    <a:lnTo>
                      <a:pt x="608" y="914"/>
                    </a:lnTo>
                    <a:lnTo>
                      <a:pt x="610" y="916"/>
                    </a:lnTo>
                    <a:lnTo>
                      <a:pt x="612" y="918"/>
                    </a:lnTo>
                    <a:lnTo>
                      <a:pt x="614" y="918"/>
                    </a:lnTo>
                    <a:lnTo>
                      <a:pt x="616" y="918"/>
                    </a:lnTo>
                    <a:lnTo>
                      <a:pt x="618" y="918"/>
                    </a:lnTo>
                    <a:lnTo>
                      <a:pt x="620" y="916"/>
                    </a:lnTo>
                    <a:lnTo>
                      <a:pt x="620" y="926"/>
                    </a:lnTo>
                    <a:lnTo>
                      <a:pt x="618" y="936"/>
                    </a:lnTo>
                    <a:lnTo>
                      <a:pt x="616" y="946"/>
                    </a:lnTo>
                    <a:lnTo>
                      <a:pt x="614" y="956"/>
                    </a:lnTo>
                    <a:lnTo>
                      <a:pt x="612" y="962"/>
                    </a:lnTo>
                    <a:lnTo>
                      <a:pt x="610" y="966"/>
                    </a:lnTo>
                    <a:lnTo>
                      <a:pt x="608" y="972"/>
                    </a:lnTo>
                    <a:lnTo>
                      <a:pt x="606" y="976"/>
                    </a:lnTo>
                    <a:lnTo>
                      <a:pt x="604" y="982"/>
                    </a:lnTo>
                    <a:lnTo>
                      <a:pt x="602" y="986"/>
                    </a:lnTo>
                    <a:lnTo>
                      <a:pt x="600" y="992"/>
                    </a:lnTo>
                    <a:lnTo>
                      <a:pt x="598" y="996"/>
                    </a:lnTo>
                    <a:lnTo>
                      <a:pt x="594" y="1004"/>
                    </a:lnTo>
                    <a:lnTo>
                      <a:pt x="588" y="1008"/>
                    </a:lnTo>
                    <a:lnTo>
                      <a:pt x="582" y="1010"/>
                    </a:lnTo>
                    <a:lnTo>
                      <a:pt x="576" y="1008"/>
                    </a:lnTo>
                    <a:lnTo>
                      <a:pt x="568" y="1006"/>
                    </a:lnTo>
                    <a:lnTo>
                      <a:pt x="560" y="1006"/>
                    </a:lnTo>
                    <a:lnTo>
                      <a:pt x="552" y="1004"/>
                    </a:lnTo>
                    <a:lnTo>
                      <a:pt x="546" y="1004"/>
                    </a:lnTo>
                    <a:lnTo>
                      <a:pt x="540" y="1002"/>
                    </a:lnTo>
                    <a:lnTo>
                      <a:pt x="534" y="1000"/>
                    </a:lnTo>
                    <a:lnTo>
                      <a:pt x="526" y="998"/>
                    </a:lnTo>
                    <a:lnTo>
                      <a:pt x="520" y="996"/>
                    </a:lnTo>
                    <a:lnTo>
                      <a:pt x="514" y="994"/>
                    </a:lnTo>
                    <a:lnTo>
                      <a:pt x="510" y="990"/>
                    </a:lnTo>
                    <a:lnTo>
                      <a:pt x="504" y="986"/>
                    </a:lnTo>
                    <a:lnTo>
                      <a:pt x="502" y="980"/>
                    </a:lnTo>
                    <a:lnTo>
                      <a:pt x="504" y="972"/>
                    </a:lnTo>
                    <a:lnTo>
                      <a:pt x="508" y="962"/>
                    </a:lnTo>
                    <a:lnTo>
                      <a:pt x="510" y="954"/>
                    </a:lnTo>
                    <a:lnTo>
                      <a:pt x="512" y="946"/>
                    </a:lnTo>
                    <a:lnTo>
                      <a:pt x="478" y="946"/>
                    </a:lnTo>
                    <a:lnTo>
                      <a:pt x="476" y="956"/>
                    </a:lnTo>
                    <a:lnTo>
                      <a:pt x="472" y="964"/>
                    </a:lnTo>
                    <a:lnTo>
                      <a:pt x="470" y="974"/>
                    </a:lnTo>
                    <a:lnTo>
                      <a:pt x="466" y="984"/>
                    </a:lnTo>
                    <a:lnTo>
                      <a:pt x="466" y="992"/>
                    </a:lnTo>
                    <a:lnTo>
                      <a:pt x="462" y="998"/>
                    </a:lnTo>
                    <a:lnTo>
                      <a:pt x="458" y="1002"/>
                    </a:lnTo>
                    <a:lnTo>
                      <a:pt x="452" y="1006"/>
                    </a:lnTo>
                    <a:lnTo>
                      <a:pt x="446" y="1010"/>
                    </a:lnTo>
                    <a:lnTo>
                      <a:pt x="440" y="1016"/>
                    </a:lnTo>
                    <a:lnTo>
                      <a:pt x="436" y="1020"/>
                    </a:lnTo>
                    <a:lnTo>
                      <a:pt x="432" y="1026"/>
                    </a:lnTo>
                    <a:lnTo>
                      <a:pt x="430" y="1028"/>
                    </a:lnTo>
                    <a:lnTo>
                      <a:pt x="430" y="1032"/>
                    </a:lnTo>
                    <a:lnTo>
                      <a:pt x="432" y="1036"/>
                    </a:lnTo>
                    <a:lnTo>
                      <a:pt x="434" y="1036"/>
                    </a:lnTo>
                    <a:lnTo>
                      <a:pt x="438" y="1036"/>
                    </a:lnTo>
                    <a:lnTo>
                      <a:pt x="442" y="1036"/>
                    </a:lnTo>
                    <a:lnTo>
                      <a:pt x="448" y="1036"/>
                    </a:lnTo>
                    <a:lnTo>
                      <a:pt x="452" y="1036"/>
                    </a:lnTo>
                    <a:lnTo>
                      <a:pt x="456" y="1036"/>
                    </a:lnTo>
                    <a:lnTo>
                      <a:pt x="460" y="1036"/>
                    </a:lnTo>
                    <a:lnTo>
                      <a:pt x="466" y="1036"/>
                    </a:lnTo>
                    <a:lnTo>
                      <a:pt x="470" y="1034"/>
                    </a:lnTo>
                    <a:lnTo>
                      <a:pt x="480" y="1034"/>
                    </a:lnTo>
                    <a:lnTo>
                      <a:pt x="490" y="1036"/>
                    </a:lnTo>
                    <a:lnTo>
                      <a:pt x="500" y="1036"/>
                    </a:lnTo>
                    <a:lnTo>
                      <a:pt x="508" y="1036"/>
                    </a:lnTo>
                    <a:lnTo>
                      <a:pt x="518" y="1038"/>
                    </a:lnTo>
                    <a:lnTo>
                      <a:pt x="528" y="1040"/>
                    </a:lnTo>
                    <a:lnTo>
                      <a:pt x="538" y="1040"/>
                    </a:lnTo>
                    <a:lnTo>
                      <a:pt x="546" y="1042"/>
                    </a:lnTo>
                    <a:lnTo>
                      <a:pt x="556" y="1044"/>
                    </a:lnTo>
                    <a:lnTo>
                      <a:pt x="566" y="1046"/>
                    </a:lnTo>
                    <a:lnTo>
                      <a:pt x="576" y="1046"/>
                    </a:lnTo>
                    <a:lnTo>
                      <a:pt x="584" y="1048"/>
                    </a:lnTo>
                    <a:lnTo>
                      <a:pt x="594" y="1050"/>
                    </a:lnTo>
                    <a:lnTo>
                      <a:pt x="604" y="1052"/>
                    </a:lnTo>
                    <a:lnTo>
                      <a:pt x="614" y="1054"/>
                    </a:lnTo>
                    <a:lnTo>
                      <a:pt x="622" y="1054"/>
                    </a:lnTo>
                    <a:lnTo>
                      <a:pt x="626" y="1056"/>
                    </a:lnTo>
                    <a:lnTo>
                      <a:pt x="630" y="1056"/>
                    </a:lnTo>
                    <a:lnTo>
                      <a:pt x="636" y="1056"/>
                    </a:lnTo>
                    <a:lnTo>
                      <a:pt x="638" y="1058"/>
                    </a:lnTo>
                    <a:lnTo>
                      <a:pt x="644" y="1058"/>
                    </a:lnTo>
                    <a:lnTo>
                      <a:pt x="650" y="1058"/>
                    </a:lnTo>
                    <a:lnTo>
                      <a:pt x="654" y="1060"/>
                    </a:lnTo>
                    <a:lnTo>
                      <a:pt x="660" y="1060"/>
                    </a:lnTo>
                    <a:lnTo>
                      <a:pt x="664" y="1062"/>
                    </a:lnTo>
                    <a:lnTo>
                      <a:pt x="670" y="1060"/>
                    </a:lnTo>
                    <a:lnTo>
                      <a:pt x="674" y="1058"/>
                    </a:lnTo>
                    <a:lnTo>
                      <a:pt x="678" y="1054"/>
                    </a:lnTo>
                    <a:lnTo>
                      <a:pt x="678" y="1052"/>
                    </a:lnTo>
                    <a:lnTo>
                      <a:pt x="676" y="1050"/>
                    </a:lnTo>
                    <a:lnTo>
                      <a:pt x="674" y="1048"/>
                    </a:lnTo>
                    <a:lnTo>
                      <a:pt x="672" y="1048"/>
                    </a:lnTo>
                    <a:lnTo>
                      <a:pt x="676" y="1046"/>
                    </a:lnTo>
                    <a:lnTo>
                      <a:pt x="680" y="1046"/>
                    </a:lnTo>
                    <a:lnTo>
                      <a:pt x="684" y="1046"/>
                    </a:lnTo>
                    <a:lnTo>
                      <a:pt x="688" y="1046"/>
                    </a:lnTo>
                    <a:lnTo>
                      <a:pt x="692" y="1046"/>
                    </a:lnTo>
                    <a:lnTo>
                      <a:pt x="696" y="1044"/>
                    </a:lnTo>
                    <a:lnTo>
                      <a:pt x="700" y="1044"/>
                    </a:lnTo>
                    <a:lnTo>
                      <a:pt x="704" y="1042"/>
                    </a:lnTo>
                    <a:lnTo>
                      <a:pt x="710" y="1042"/>
                    </a:lnTo>
                    <a:lnTo>
                      <a:pt x="718" y="1042"/>
                    </a:lnTo>
                    <a:lnTo>
                      <a:pt x="724" y="1042"/>
                    </a:lnTo>
                    <a:lnTo>
                      <a:pt x="732" y="1042"/>
                    </a:lnTo>
                    <a:lnTo>
                      <a:pt x="738" y="1040"/>
                    </a:lnTo>
                    <a:lnTo>
                      <a:pt x="746" y="1040"/>
                    </a:lnTo>
                    <a:lnTo>
                      <a:pt x="754" y="1040"/>
                    </a:lnTo>
                    <a:lnTo>
                      <a:pt x="762" y="1040"/>
                    </a:lnTo>
                    <a:lnTo>
                      <a:pt x="768" y="1040"/>
                    </a:lnTo>
                    <a:lnTo>
                      <a:pt x="776" y="1038"/>
                    </a:lnTo>
                    <a:lnTo>
                      <a:pt x="784" y="1038"/>
                    </a:lnTo>
                    <a:lnTo>
                      <a:pt x="790" y="1036"/>
                    </a:lnTo>
                    <a:lnTo>
                      <a:pt x="798" y="1036"/>
                    </a:lnTo>
                    <a:lnTo>
                      <a:pt x="804" y="1034"/>
                    </a:lnTo>
                    <a:lnTo>
                      <a:pt x="812" y="1032"/>
                    </a:lnTo>
                    <a:lnTo>
                      <a:pt x="818" y="1032"/>
                    </a:lnTo>
                    <a:lnTo>
                      <a:pt x="820" y="1028"/>
                    </a:lnTo>
                    <a:lnTo>
                      <a:pt x="822" y="1026"/>
                    </a:lnTo>
                    <a:lnTo>
                      <a:pt x="824" y="1024"/>
                    </a:lnTo>
                    <a:lnTo>
                      <a:pt x="826" y="1022"/>
                    </a:lnTo>
                    <a:lnTo>
                      <a:pt x="830" y="1022"/>
                    </a:lnTo>
                    <a:lnTo>
                      <a:pt x="834" y="1020"/>
                    </a:lnTo>
                    <a:lnTo>
                      <a:pt x="838" y="1020"/>
                    </a:lnTo>
                    <a:lnTo>
                      <a:pt x="840" y="1018"/>
                    </a:lnTo>
                    <a:lnTo>
                      <a:pt x="842" y="1016"/>
                    </a:lnTo>
                    <a:lnTo>
                      <a:pt x="846" y="1014"/>
                    </a:lnTo>
                    <a:lnTo>
                      <a:pt x="848" y="1012"/>
                    </a:lnTo>
                    <a:lnTo>
                      <a:pt x="846" y="1010"/>
                    </a:lnTo>
                    <a:lnTo>
                      <a:pt x="834" y="1006"/>
                    </a:lnTo>
                    <a:lnTo>
                      <a:pt x="822" y="1004"/>
                    </a:lnTo>
                    <a:lnTo>
                      <a:pt x="812" y="1002"/>
                    </a:lnTo>
                    <a:lnTo>
                      <a:pt x="800" y="1000"/>
                    </a:lnTo>
                    <a:lnTo>
                      <a:pt x="788" y="1000"/>
                    </a:lnTo>
                    <a:lnTo>
                      <a:pt x="776" y="1000"/>
                    </a:lnTo>
                    <a:lnTo>
                      <a:pt x="764" y="998"/>
                    </a:lnTo>
                    <a:lnTo>
                      <a:pt x="752" y="998"/>
                    </a:lnTo>
                    <a:lnTo>
                      <a:pt x="742" y="998"/>
                    </a:lnTo>
                    <a:lnTo>
                      <a:pt x="730" y="998"/>
                    </a:lnTo>
                    <a:lnTo>
                      <a:pt x="718" y="998"/>
                    </a:lnTo>
                    <a:lnTo>
                      <a:pt x="706" y="998"/>
                    </a:lnTo>
                    <a:lnTo>
                      <a:pt x="694" y="998"/>
                    </a:lnTo>
                    <a:lnTo>
                      <a:pt x="682" y="996"/>
                    </a:lnTo>
                    <a:lnTo>
                      <a:pt x="670" y="994"/>
                    </a:lnTo>
                    <a:lnTo>
                      <a:pt x="660" y="990"/>
                    </a:lnTo>
                    <a:lnTo>
                      <a:pt x="654" y="990"/>
                    </a:lnTo>
                    <a:lnTo>
                      <a:pt x="650" y="990"/>
                    </a:lnTo>
                    <a:lnTo>
                      <a:pt x="646" y="988"/>
                    </a:lnTo>
                    <a:lnTo>
                      <a:pt x="644" y="984"/>
                    </a:lnTo>
                    <a:lnTo>
                      <a:pt x="646" y="968"/>
                    </a:lnTo>
                    <a:lnTo>
                      <a:pt x="648" y="950"/>
                    </a:lnTo>
                    <a:lnTo>
                      <a:pt x="652" y="934"/>
                    </a:lnTo>
                    <a:lnTo>
                      <a:pt x="654" y="918"/>
                    </a:lnTo>
                    <a:lnTo>
                      <a:pt x="654" y="914"/>
                    </a:lnTo>
                    <a:lnTo>
                      <a:pt x="656" y="910"/>
                    </a:lnTo>
                    <a:lnTo>
                      <a:pt x="658" y="908"/>
                    </a:lnTo>
                    <a:lnTo>
                      <a:pt x="660" y="908"/>
                    </a:lnTo>
                    <a:lnTo>
                      <a:pt x="660" y="910"/>
                    </a:lnTo>
                    <a:lnTo>
                      <a:pt x="664" y="912"/>
                    </a:lnTo>
                    <a:lnTo>
                      <a:pt x="668" y="910"/>
                    </a:lnTo>
                    <a:lnTo>
                      <a:pt x="672" y="910"/>
                    </a:lnTo>
                    <a:lnTo>
                      <a:pt x="676" y="906"/>
                    </a:lnTo>
                    <a:lnTo>
                      <a:pt x="680" y="904"/>
                    </a:lnTo>
                    <a:lnTo>
                      <a:pt x="684" y="902"/>
                    </a:lnTo>
                    <a:lnTo>
                      <a:pt x="688" y="900"/>
                    </a:lnTo>
                    <a:lnTo>
                      <a:pt x="692" y="900"/>
                    </a:lnTo>
                    <a:lnTo>
                      <a:pt x="692" y="904"/>
                    </a:lnTo>
                    <a:lnTo>
                      <a:pt x="698" y="902"/>
                    </a:lnTo>
                    <a:lnTo>
                      <a:pt x="702" y="900"/>
                    </a:lnTo>
                    <a:lnTo>
                      <a:pt x="706" y="896"/>
                    </a:lnTo>
                    <a:lnTo>
                      <a:pt x="710" y="892"/>
                    </a:lnTo>
                    <a:lnTo>
                      <a:pt x="714" y="888"/>
                    </a:lnTo>
                    <a:lnTo>
                      <a:pt x="716" y="884"/>
                    </a:lnTo>
                    <a:lnTo>
                      <a:pt x="720" y="878"/>
                    </a:lnTo>
                    <a:lnTo>
                      <a:pt x="722" y="874"/>
                    </a:lnTo>
                    <a:lnTo>
                      <a:pt x="730" y="860"/>
                    </a:lnTo>
                    <a:lnTo>
                      <a:pt x="738" y="846"/>
                    </a:lnTo>
                    <a:lnTo>
                      <a:pt x="748" y="832"/>
                    </a:lnTo>
                    <a:lnTo>
                      <a:pt x="758" y="818"/>
                    </a:lnTo>
                    <a:lnTo>
                      <a:pt x="768" y="804"/>
                    </a:lnTo>
                    <a:lnTo>
                      <a:pt x="778" y="790"/>
                    </a:lnTo>
                    <a:lnTo>
                      <a:pt x="786" y="776"/>
                    </a:lnTo>
                    <a:lnTo>
                      <a:pt x="792" y="760"/>
                    </a:lnTo>
                    <a:lnTo>
                      <a:pt x="796" y="758"/>
                    </a:lnTo>
                    <a:lnTo>
                      <a:pt x="798" y="756"/>
                    </a:lnTo>
                    <a:lnTo>
                      <a:pt x="800" y="752"/>
                    </a:lnTo>
                    <a:lnTo>
                      <a:pt x="802" y="750"/>
                    </a:lnTo>
                    <a:lnTo>
                      <a:pt x="804" y="748"/>
                    </a:lnTo>
                    <a:lnTo>
                      <a:pt x="808" y="744"/>
                    </a:lnTo>
                    <a:lnTo>
                      <a:pt x="808" y="740"/>
                    </a:lnTo>
                    <a:lnTo>
                      <a:pt x="812" y="738"/>
                    </a:lnTo>
                    <a:lnTo>
                      <a:pt x="814" y="736"/>
                    </a:lnTo>
                    <a:lnTo>
                      <a:pt x="818" y="732"/>
                    </a:lnTo>
                    <a:lnTo>
                      <a:pt x="820" y="728"/>
                    </a:lnTo>
                    <a:lnTo>
                      <a:pt x="824" y="726"/>
                    </a:lnTo>
                    <a:lnTo>
                      <a:pt x="826" y="722"/>
                    </a:lnTo>
                    <a:lnTo>
                      <a:pt x="830" y="718"/>
                    </a:lnTo>
                    <a:lnTo>
                      <a:pt x="834" y="716"/>
                    </a:lnTo>
                    <a:lnTo>
                      <a:pt x="836" y="714"/>
                    </a:lnTo>
                    <a:lnTo>
                      <a:pt x="842" y="704"/>
                    </a:lnTo>
                    <a:lnTo>
                      <a:pt x="846" y="690"/>
                    </a:lnTo>
                    <a:lnTo>
                      <a:pt x="848" y="678"/>
                    </a:lnTo>
                    <a:lnTo>
                      <a:pt x="852" y="666"/>
                    </a:lnTo>
                    <a:lnTo>
                      <a:pt x="856" y="654"/>
                    </a:lnTo>
                    <a:lnTo>
                      <a:pt x="860" y="642"/>
                    </a:lnTo>
                    <a:lnTo>
                      <a:pt x="864" y="630"/>
                    </a:lnTo>
                    <a:lnTo>
                      <a:pt x="868" y="618"/>
                    </a:lnTo>
                    <a:lnTo>
                      <a:pt x="876" y="594"/>
                    </a:lnTo>
                    <a:lnTo>
                      <a:pt x="880" y="568"/>
                    </a:lnTo>
                    <a:lnTo>
                      <a:pt x="878" y="542"/>
                    </a:lnTo>
                    <a:close/>
                    <a:moveTo>
                      <a:pt x="470" y="724"/>
                    </a:moveTo>
                    <a:lnTo>
                      <a:pt x="468" y="738"/>
                    </a:lnTo>
                    <a:lnTo>
                      <a:pt x="466" y="752"/>
                    </a:lnTo>
                    <a:lnTo>
                      <a:pt x="464" y="766"/>
                    </a:lnTo>
                    <a:lnTo>
                      <a:pt x="460" y="762"/>
                    </a:lnTo>
                    <a:lnTo>
                      <a:pt x="456" y="760"/>
                    </a:lnTo>
                    <a:lnTo>
                      <a:pt x="452" y="758"/>
                    </a:lnTo>
                    <a:lnTo>
                      <a:pt x="448" y="756"/>
                    </a:lnTo>
                    <a:lnTo>
                      <a:pt x="444" y="754"/>
                    </a:lnTo>
                    <a:lnTo>
                      <a:pt x="440" y="752"/>
                    </a:lnTo>
                    <a:lnTo>
                      <a:pt x="436" y="748"/>
                    </a:lnTo>
                    <a:lnTo>
                      <a:pt x="436" y="742"/>
                    </a:lnTo>
                    <a:lnTo>
                      <a:pt x="432" y="730"/>
                    </a:lnTo>
                    <a:lnTo>
                      <a:pt x="436" y="732"/>
                    </a:lnTo>
                    <a:lnTo>
                      <a:pt x="440" y="736"/>
                    </a:lnTo>
                    <a:lnTo>
                      <a:pt x="442" y="740"/>
                    </a:lnTo>
                    <a:lnTo>
                      <a:pt x="446" y="744"/>
                    </a:lnTo>
                    <a:lnTo>
                      <a:pt x="448" y="744"/>
                    </a:lnTo>
                    <a:lnTo>
                      <a:pt x="450" y="744"/>
                    </a:lnTo>
                    <a:lnTo>
                      <a:pt x="452" y="744"/>
                    </a:lnTo>
                    <a:lnTo>
                      <a:pt x="452" y="742"/>
                    </a:lnTo>
                    <a:lnTo>
                      <a:pt x="450" y="738"/>
                    </a:lnTo>
                    <a:lnTo>
                      <a:pt x="450" y="734"/>
                    </a:lnTo>
                    <a:lnTo>
                      <a:pt x="450" y="730"/>
                    </a:lnTo>
                    <a:lnTo>
                      <a:pt x="452" y="726"/>
                    </a:lnTo>
                    <a:lnTo>
                      <a:pt x="454" y="724"/>
                    </a:lnTo>
                    <a:lnTo>
                      <a:pt x="458" y="722"/>
                    </a:lnTo>
                    <a:lnTo>
                      <a:pt x="462" y="718"/>
                    </a:lnTo>
                    <a:lnTo>
                      <a:pt x="464" y="716"/>
                    </a:lnTo>
                    <a:lnTo>
                      <a:pt x="474" y="710"/>
                    </a:lnTo>
                    <a:lnTo>
                      <a:pt x="470" y="724"/>
                    </a:lnTo>
                    <a:close/>
                  </a:path>
                </a:pathLst>
              </a:custGeom>
              <a:solidFill>
                <a:srgbClr val="000000"/>
              </a:solidFill>
              <a:ln w="9525">
                <a:noFill/>
                <a:round/>
                <a:headEnd/>
                <a:tailEnd/>
              </a:ln>
            </p:spPr>
            <p:txBody>
              <a:bodyPr>
                <a:prstTxWarp prst="textNoShape">
                  <a:avLst/>
                </a:prstTxWarp>
              </a:bodyPr>
              <a:lstStyle/>
              <a:p>
                <a:endParaRPr lang="en-US"/>
              </a:p>
            </p:txBody>
          </p:sp>
          <p:sp>
            <p:nvSpPr>
              <p:cNvPr id="67753" name="Freeform 955"/>
              <p:cNvSpPr>
                <a:spLocks noChangeAspect="1"/>
              </p:cNvSpPr>
              <p:nvPr/>
            </p:nvSpPr>
            <p:spPr bwMode="auto">
              <a:xfrm>
                <a:off x="1459" y="3298"/>
                <a:ext cx="36" cy="6"/>
              </a:xfrm>
              <a:custGeom>
                <a:avLst/>
                <a:gdLst>
                  <a:gd name="T0" fmla="*/ 36 w 36"/>
                  <a:gd name="T1" fmla="*/ 0 h 6"/>
                  <a:gd name="T2" fmla="*/ 2 w 36"/>
                  <a:gd name="T3" fmla="*/ 0 h 6"/>
                  <a:gd name="T4" fmla="*/ 2 w 36"/>
                  <a:gd name="T5" fmla="*/ 2 h 6"/>
                  <a:gd name="T6" fmla="*/ 0 w 36"/>
                  <a:gd name="T7" fmla="*/ 2 h 6"/>
                  <a:gd name="T8" fmla="*/ 0 w 36"/>
                  <a:gd name="T9" fmla="*/ 4 h 6"/>
                  <a:gd name="T10" fmla="*/ 0 w 36"/>
                  <a:gd name="T11" fmla="*/ 6 h 6"/>
                  <a:gd name="T12" fmla="*/ 34 w 36"/>
                  <a:gd name="T13" fmla="*/ 6 h 6"/>
                  <a:gd name="T14" fmla="*/ 34 w 36"/>
                  <a:gd name="T15" fmla="*/ 4 h 6"/>
                  <a:gd name="T16" fmla="*/ 36 w 36"/>
                  <a:gd name="T17" fmla="*/ 2 h 6"/>
                  <a:gd name="T18" fmla="*/ 36 w 36"/>
                  <a:gd name="T19" fmla="*/ 2 h 6"/>
                  <a:gd name="T20" fmla="*/ 36 w 36"/>
                  <a:gd name="T21" fmla="*/ 0 h 6"/>
                  <a:gd name="T22" fmla="*/ 36 w 36"/>
                  <a:gd name="T23" fmla="*/ 0 h 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6"/>
                  <a:gd name="T37" fmla="*/ 0 h 6"/>
                  <a:gd name="T38" fmla="*/ 36 w 36"/>
                  <a:gd name="T39" fmla="*/ 6 h 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6" h="6">
                    <a:moveTo>
                      <a:pt x="36" y="0"/>
                    </a:moveTo>
                    <a:lnTo>
                      <a:pt x="2" y="0"/>
                    </a:lnTo>
                    <a:lnTo>
                      <a:pt x="2" y="2"/>
                    </a:lnTo>
                    <a:lnTo>
                      <a:pt x="0" y="2"/>
                    </a:lnTo>
                    <a:lnTo>
                      <a:pt x="0" y="4"/>
                    </a:lnTo>
                    <a:lnTo>
                      <a:pt x="0" y="6"/>
                    </a:lnTo>
                    <a:lnTo>
                      <a:pt x="34" y="6"/>
                    </a:lnTo>
                    <a:lnTo>
                      <a:pt x="34" y="4"/>
                    </a:lnTo>
                    <a:lnTo>
                      <a:pt x="36" y="2"/>
                    </a:lnTo>
                    <a:lnTo>
                      <a:pt x="36" y="0"/>
                    </a:lnTo>
                    <a:close/>
                  </a:path>
                </a:pathLst>
              </a:custGeom>
              <a:solidFill>
                <a:srgbClr val="000000"/>
              </a:solidFill>
              <a:ln w="9525">
                <a:noFill/>
                <a:round/>
                <a:headEnd/>
                <a:tailEnd/>
              </a:ln>
            </p:spPr>
            <p:txBody>
              <a:bodyPr>
                <a:prstTxWarp prst="textNoShape">
                  <a:avLst/>
                </a:prstTxWarp>
              </a:bodyPr>
              <a:lstStyle/>
              <a:p>
                <a:endParaRPr lang="en-US"/>
              </a:p>
            </p:txBody>
          </p:sp>
          <p:sp>
            <p:nvSpPr>
              <p:cNvPr id="67754" name="Freeform 956"/>
              <p:cNvSpPr>
                <a:spLocks noChangeAspect="1"/>
              </p:cNvSpPr>
              <p:nvPr/>
            </p:nvSpPr>
            <p:spPr bwMode="auto">
              <a:xfrm>
                <a:off x="1447" y="2364"/>
                <a:ext cx="216" cy="174"/>
              </a:xfrm>
              <a:custGeom>
                <a:avLst/>
                <a:gdLst>
                  <a:gd name="T0" fmla="*/ 216 w 216"/>
                  <a:gd name="T1" fmla="*/ 22 h 174"/>
                  <a:gd name="T2" fmla="*/ 214 w 216"/>
                  <a:gd name="T3" fmla="*/ 32 h 174"/>
                  <a:gd name="T4" fmla="*/ 208 w 216"/>
                  <a:gd name="T5" fmla="*/ 40 h 174"/>
                  <a:gd name="T6" fmla="*/ 202 w 216"/>
                  <a:gd name="T7" fmla="*/ 48 h 174"/>
                  <a:gd name="T8" fmla="*/ 186 w 216"/>
                  <a:gd name="T9" fmla="*/ 52 h 174"/>
                  <a:gd name="T10" fmla="*/ 164 w 216"/>
                  <a:gd name="T11" fmla="*/ 56 h 174"/>
                  <a:gd name="T12" fmla="*/ 144 w 216"/>
                  <a:gd name="T13" fmla="*/ 64 h 174"/>
                  <a:gd name="T14" fmla="*/ 124 w 216"/>
                  <a:gd name="T15" fmla="*/ 74 h 174"/>
                  <a:gd name="T16" fmla="*/ 112 w 216"/>
                  <a:gd name="T17" fmla="*/ 84 h 174"/>
                  <a:gd name="T18" fmla="*/ 108 w 216"/>
                  <a:gd name="T19" fmla="*/ 96 h 174"/>
                  <a:gd name="T20" fmla="*/ 106 w 216"/>
                  <a:gd name="T21" fmla="*/ 106 h 174"/>
                  <a:gd name="T22" fmla="*/ 100 w 216"/>
                  <a:gd name="T23" fmla="*/ 118 h 174"/>
                  <a:gd name="T24" fmla="*/ 86 w 216"/>
                  <a:gd name="T25" fmla="*/ 126 h 174"/>
                  <a:gd name="T26" fmla="*/ 68 w 216"/>
                  <a:gd name="T27" fmla="*/ 136 h 174"/>
                  <a:gd name="T28" fmla="*/ 52 w 216"/>
                  <a:gd name="T29" fmla="*/ 154 h 174"/>
                  <a:gd name="T30" fmla="*/ 36 w 216"/>
                  <a:gd name="T31" fmla="*/ 168 h 174"/>
                  <a:gd name="T32" fmla="*/ 26 w 216"/>
                  <a:gd name="T33" fmla="*/ 174 h 174"/>
                  <a:gd name="T34" fmla="*/ 20 w 216"/>
                  <a:gd name="T35" fmla="*/ 170 h 174"/>
                  <a:gd name="T36" fmla="*/ 18 w 216"/>
                  <a:gd name="T37" fmla="*/ 156 h 174"/>
                  <a:gd name="T38" fmla="*/ 22 w 216"/>
                  <a:gd name="T39" fmla="*/ 136 h 174"/>
                  <a:gd name="T40" fmla="*/ 26 w 216"/>
                  <a:gd name="T41" fmla="*/ 124 h 174"/>
                  <a:gd name="T42" fmla="*/ 24 w 216"/>
                  <a:gd name="T43" fmla="*/ 122 h 174"/>
                  <a:gd name="T44" fmla="*/ 20 w 216"/>
                  <a:gd name="T45" fmla="*/ 120 h 174"/>
                  <a:gd name="T46" fmla="*/ 12 w 216"/>
                  <a:gd name="T47" fmla="*/ 124 h 174"/>
                  <a:gd name="T48" fmla="*/ 8 w 216"/>
                  <a:gd name="T49" fmla="*/ 128 h 174"/>
                  <a:gd name="T50" fmla="*/ 2 w 216"/>
                  <a:gd name="T51" fmla="*/ 134 h 174"/>
                  <a:gd name="T52" fmla="*/ 0 w 216"/>
                  <a:gd name="T53" fmla="*/ 128 h 174"/>
                  <a:gd name="T54" fmla="*/ 4 w 216"/>
                  <a:gd name="T55" fmla="*/ 116 h 174"/>
                  <a:gd name="T56" fmla="*/ 12 w 216"/>
                  <a:gd name="T57" fmla="*/ 106 h 174"/>
                  <a:gd name="T58" fmla="*/ 20 w 216"/>
                  <a:gd name="T59" fmla="*/ 94 h 174"/>
                  <a:gd name="T60" fmla="*/ 36 w 216"/>
                  <a:gd name="T61" fmla="*/ 76 h 174"/>
                  <a:gd name="T62" fmla="*/ 32 w 216"/>
                  <a:gd name="T63" fmla="*/ 72 h 174"/>
                  <a:gd name="T64" fmla="*/ 26 w 216"/>
                  <a:gd name="T65" fmla="*/ 70 h 174"/>
                  <a:gd name="T66" fmla="*/ 22 w 216"/>
                  <a:gd name="T67" fmla="*/ 72 h 174"/>
                  <a:gd name="T68" fmla="*/ 16 w 216"/>
                  <a:gd name="T69" fmla="*/ 72 h 174"/>
                  <a:gd name="T70" fmla="*/ 14 w 216"/>
                  <a:gd name="T71" fmla="*/ 74 h 174"/>
                  <a:gd name="T72" fmla="*/ 12 w 216"/>
                  <a:gd name="T73" fmla="*/ 74 h 174"/>
                  <a:gd name="T74" fmla="*/ 26 w 216"/>
                  <a:gd name="T75" fmla="*/ 60 h 174"/>
                  <a:gd name="T76" fmla="*/ 42 w 216"/>
                  <a:gd name="T77" fmla="*/ 52 h 174"/>
                  <a:gd name="T78" fmla="*/ 60 w 216"/>
                  <a:gd name="T79" fmla="*/ 44 h 174"/>
                  <a:gd name="T80" fmla="*/ 78 w 216"/>
                  <a:gd name="T81" fmla="*/ 40 h 174"/>
                  <a:gd name="T82" fmla="*/ 82 w 216"/>
                  <a:gd name="T83" fmla="*/ 38 h 174"/>
                  <a:gd name="T84" fmla="*/ 86 w 216"/>
                  <a:gd name="T85" fmla="*/ 34 h 174"/>
                  <a:gd name="T86" fmla="*/ 82 w 216"/>
                  <a:gd name="T87" fmla="*/ 26 h 174"/>
                  <a:gd name="T88" fmla="*/ 76 w 216"/>
                  <a:gd name="T89" fmla="*/ 20 h 174"/>
                  <a:gd name="T90" fmla="*/ 98 w 216"/>
                  <a:gd name="T91" fmla="*/ 10 h 174"/>
                  <a:gd name="T92" fmla="*/ 120 w 216"/>
                  <a:gd name="T93" fmla="*/ 10 h 174"/>
                  <a:gd name="T94" fmla="*/ 142 w 216"/>
                  <a:gd name="T95" fmla="*/ 16 h 174"/>
                  <a:gd name="T96" fmla="*/ 164 w 216"/>
                  <a:gd name="T97" fmla="*/ 14 h 174"/>
                  <a:gd name="T98" fmla="*/ 168 w 216"/>
                  <a:gd name="T99" fmla="*/ 10 h 174"/>
                  <a:gd name="T100" fmla="*/ 164 w 216"/>
                  <a:gd name="T101" fmla="*/ 6 h 174"/>
                  <a:gd name="T102" fmla="*/ 164 w 216"/>
                  <a:gd name="T103" fmla="*/ 4 h 174"/>
                  <a:gd name="T104" fmla="*/ 164 w 216"/>
                  <a:gd name="T105" fmla="*/ 2 h 174"/>
                  <a:gd name="T106" fmla="*/ 174 w 216"/>
                  <a:gd name="T107" fmla="*/ 0 h 174"/>
                  <a:gd name="T108" fmla="*/ 182 w 216"/>
                  <a:gd name="T109" fmla="*/ 0 h 174"/>
                  <a:gd name="T110" fmla="*/ 192 w 216"/>
                  <a:gd name="T111" fmla="*/ 4 h 174"/>
                  <a:gd name="T112" fmla="*/ 202 w 216"/>
                  <a:gd name="T113" fmla="*/ 6 h 174"/>
                  <a:gd name="T114" fmla="*/ 214 w 216"/>
                  <a:gd name="T115" fmla="*/ 18 h 174"/>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216"/>
                  <a:gd name="T175" fmla="*/ 0 h 174"/>
                  <a:gd name="T176" fmla="*/ 216 w 216"/>
                  <a:gd name="T177" fmla="*/ 174 h 174"/>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216" h="174">
                    <a:moveTo>
                      <a:pt x="214" y="18"/>
                    </a:moveTo>
                    <a:lnTo>
                      <a:pt x="216" y="22"/>
                    </a:lnTo>
                    <a:lnTo>
                      <a:pt x="214" y="28"/>
                    </a:lnTo>
                    <a:lnTo>
                      <a:pt x="214" y="32"/>
                    </a:lnTo>
                    <a:lnTo>
                      <a:pt x="212" y="36"/>
                    </a:lnTo>
                    <a:lnTo>
                      <a:pt x="208" y="40"/>
                    </a:lnTo>
                    <a:lnTo>
                      <a:pt x="206" y="44"/>
                    </a:lnTo>
                    <a:lnTo>
                      <a:pt x="202" y="48"/>
                    </a:lnTo>
                    <a:lnTo>
                      <a:pt x="198" y="52"/>
                    </a:lnTo>
                    <a:lnTo>
                      <a:pt x="186" y="52"/>
                    </a:lnTo>
                    <a:lnTo>
                      <a:pt x="176" y="52"/>
                    </a:lnTo>
                    <a:lnTo>
                      <a:pt x="164" y="56"/>
                    </a:lnTo>
                    <a:lnTo>
                      <a:pt x="154" y="58"/>
                    </a:lnTo>
                    <a:lnTo>
                      <a:pt x="144" y="64"/>
                    </a:lnTo>
                    <a:lnTo>
                      <a:pt x="134" y="68"/>
                    </a:lnTo>
                    <a:lnTo>
                      <a:pt x="124" y="74"/>
                    </a:lnTo>
                    <a:lnTo>
                      <a:pt x="114" y="78"/>
                    </a:lnTo>
                    <a:lnTo>
                      <a:pt x="112" y="84"/>
                    </a:lnTo>
                    <a:lnTo>
                      <a:pt x="110" y="90"/>
                    </a:lnTo>
                    <a:lnTo>
                      <a:pt x="108" y="96"/>
                    </a:lnTo>
                    <a:lnTo>
                      <a:pt x="106" y="102"/>
                    </a:lnTo>
                    <a:lnTo>
                      <a:pt x="106" y="106"/>
                    </a:lnTo>
                    <a:lnTo>
                      <a:pt x="104" y="112"/>
                    </a:lnTo>
                    <a:lnTo>
                      <a:pt x="100" y="118"/>
                    </a:lnTo>
                    <a:lnTo>
                      <a:pt x="98" y="122"/>
                    </a:lnTo>
                    <a:lnTo>
                      <a:pt x="86" y="126"/>
                    </a:lnTo>
                    <a:lnTo>
                      <a:pt x="76" y="130"/>
                    </a:lnTo>
                    <a:lnTo>
                      <a:pt x="68" y="136"/>
                    </a:lnTo>
                    <a:lnTo>
                      <a:pt x="60" y="144"/>
                    </a:lnTo>
                    <a:lnTo>
                      <a:pt x="52" y="154"/>
                    </a:lnTo>
                    <a:lnTo>
                      <a:pt x="44" y="162"/>
                    </a:lnTo>
                    <a:lnTo>
                      <a:pt x="36" y="168"/>
                    </a:lnTo>
                    <a:lnTo>
                      <a:pt x="28" y="174"/>
                    </a:lnTo>
                    <a:lnTo>
                      <a:pt x="26" y="174"/>
                    </a:lnTo>
                    <a:lnTo>
                      <a:pt x="24" y="172"/>
                    </a:lnTo>
                    <a:lnTo>
                      <a:pt x="20" y="170"/>
                    </a:lnTo>
                    <a:lnTo>
                      <a:pt x="20" y="168"/>
                    </a:lnTo>
                    <a:lnTo>
                      <a:pt x="18" y="156"/>
                    </a:lnTo>
                    <a:lnTo>
                      <a:pt x="20" y="146"/>
                    </a:lnTo>
                    <a:lnTo>
                      <a:pt x="22" y="136"/>
                    </a:lnTo>
                    <a:lnTo>
                      <a:pt x="26" y="126"/>
                    </a:lnTo>
                    <a:lnTo>
                      <a:pt x="26" y="124"/>
                    </a:lnTo>
                    <a:lnTo>
                      <a:pt x="24" y="122"/>
                    </a:lnTo>
                    <a:lnTo>
                      <a:pt x="22" y="120"/>
                    </a:lnTo>
                    <a:lnTo>
                      <a:pt x="20" y="120"/>
                    </a:lnTo>
                    <a:lnTo>
                      <a:pt x="16" y="122"/>
                    </a:lnTo>
                    <a:lnTo>
                      <a:pt x="12" y="124"/>
                    </a:lnTo>
                    <a:lnTo>
                      <a:pt x="10" y="126"/>
                    </a:lnTo>
                    <a:lnTo>
                      <a:pt x="8" y="128"/>
                    </a:lnTo>
                    <a:lnTo>
                      <a:pt x="4" y="132"/>
                    </a:lnTo>
                    <a:lnTo>
                      <a:pt x="2" y="134"/>
                    </a:lnTo>
                    <a:lnTo>
                      <a:pt x="0" y="136"/>
                    </a:lnTo>
                    <a:lnTo>
                      <a:pt x="0" y="128"/>
                    </a:lnTo>
                    <a:lnTo>
                      <a:pt x="2" y="124"/>
                    </a:lnTo>
                    <a:lnTo>
                      <a:pt x="4" y="116"/>
                    </a:lnTo>
                    <a:lnTo>
                      <a:pt x="8" y="112"/>
                    </a:lnTo>
                    <a:lnTo>
                      <a:pt x="12" y="106"/>
                    </a:lnTo>
                    <a:lnTo>
                      <a:pt x="16" y="100"/>
                    </a:lnTo>
                    <a:lnTo>
                      <a:pt x="20" y="94"/>
                    </a:lnTo>
                    <a:lnTo>
                      <a:pt x="24" y="90"/>
                    </a:lnTo>
                    <a:lnTo>
                      <a:pt x="36" y="76"/>
                    </a:lnTo>
                    <a:lnTo>
                      <a:pt x="34" y="74"/>
                    </a:lnTo>
                    <a:lnTo>
                      <a:pt x="32" y="72"/>
                    </a:lnTo>
                    <a:lnTo>
                      <a:pt x="30" y="72"/>
                    </a:lnTo>
                    <a:lnTo>
                      <a:pt x="26" y="70"/>
                    </a:lnTo>
                    <a:lnTo>
                      <a:pt x="24" y="70"/>
                    </a:lnTo>
                    <a:lnTo>
                      <a:pt x="22" y="72"/>
                    </a:lnTo>
                    <a:lnTo>
                      <a:pt x="18" y="72"/>
                    </a:lnTo>
                    <a:lnTo>
                      <a:pt x="16" y="72"/>
                    </a:lnTo>
                    <a:lnTo>
                      <a:pt x="14" y="74"/>
                    </a:lnTo>
                    <a:lnTo>
                      <a:pt x="12" y="74"/>
                    </a:lnTo>
                    <a:lnTo>
                      <a:pt x="18" y="66"/>
                    </a:lnTo>
                    <a:lnTo>
                      <a:pt x="26" y="60"/>
                    </a:lnTo>
                    <a:lnTo>
                      <a:pt x="34" y="56"/>
                    </a:lnTo>
                    <a:lnTo>
                      <a:pt x="42" y="52"/>
                    </a:lnTo>
                    <a:lnTo>
                      <a:pt x="52" y="48"/>
                    </a:lnTo>
                    <a:lnTo>
                      <a:pt x="60" y="44"/>
                    </a:lnTo>
                    <a:lnTo>
                      <a:pt x="70" y="42"/>
                    </a:lnTo>
                    <a:lnTo>
                      <a:pt x="78" y="40"/>
                    </a:lnTo>
                    <a:lnTo>
                      <a:pt x="80" y="40"/>
                    </a:lnTo>
                    <a:lnTo>
                      <a:pt x="82" y="38"/>
                    </a:lnTo>
                    <a:lnTo>
                      <a:pt x="84" y="36"/>
                    </a:lnTo>
                    <a:lnTo>
                      <a:pt x="86" y="34"/>
                    </a:lnTo>
                    <a:lnTo>
                      <a:pt x="86" y="30"/>
                    </a:lnTo>
                    <a:lnTo>
                      <a:pt x="82" y="26"/>
                    </a:lnTo>
                    <a:lnTo>
                      <a:pt x="80" y="24"/>
                    </a:lnTo>
                    <a:lnTo>
                      <a:pt x="76" y="20"/>
                    </a:lnTo>
                    <a:lnTo>
                      <a:pt x="88" y="14"/>
                    </a:lnTo>
                    <a:lnTo>
                      <a:pt x="98" y="10"/>
                    </a:lnTo>
                    <a:lnTo>
                      <a:pt x="108" y="10"/>
                    </a:lnTo>
                    <a:lnTo>
                      <a:pt x="120" y="10"/>
                    </a:lnTo>
                    <a:lnTo>
                      <a:pt x="132" y="14"/>
                    </a:lnTo>
                    <a:lnTo>
                      <a:pt x="142" y="16"/>
                    </a:lnTo>
                    <a:lnTo>
                      <a:pt x="154" y="16"/>
                    </a:lnTo>
                    <a:lnTo>
                      <a:pt x="164" y="14"/>
                    </a:lnTo>
                    <a:lnTo>
                      <a:pt x="166" y="12"/>
                    </a:lnTo>
                    <a:lnTo>
                      <a:pt x="168" y="10"/>
                    </a:lnTo>
                    <a:lnTo>
                      <a:pt x="166" y="8"/>
                    </a:lnTo>
                    <a:lnTo>
                      <a:pt x="164" y="6"/>
                    </a:lnTo>
                    <a:lnTo>
                      <a:pt x="164" y="4"/>
                    </a:lnTo>
                    <a:lnTo>
                      <a:pt x="164" y="2"/>
                    </a:lnTo>
                    <a:lnTo>
                      <a:pt x="168" y="0"/>
                    </a:lnTo>
                    <a:lnTo>
                      <a:pt x="174" y="0"/>
                    </a:lnTo>
                    <a:lnTo>
                      <a:pt x="178" y="0"/>
                    </a:lnTo>
                    <a:lnTo>
                      <a:pt x="182" y="0"/>
                    </a:lnTo>
                    <a:lnTo>
                      <a:pt x="188" y="2"/>
                    </a:lnTo>
                    <a:lnTo>
                      <a:pt x="192" y="4"/>
                    </a:lnTo>
                    <a:lnTo>
                      <a:pt x="198" y="6"/>
                    </a:lnTo>
                    <a:lnTo>
                      <a:pt x="202" y="6"/>
                    </a:lnTo>
                    <a:lnTo>
                      <a:pt x="214" y="18"/>
                    </a:lnTo>
                    <a:close/>
                  </a:path>
                </a:pathLst>
              </a:custGeom>
              <a:solidFill>
                <a:srgbClr val="FF0000"/>
              </a:solidFill>
              <a:ln w="9525">
                <a:noFill/>
                <a:round/>
                <a:headEnd/>
                <a:tailEnd/>
              </a:ln>
            </p:spPr>
            <p:txBody>
              <a:bodyPr>
                <a:prstTxWarp prst="textNoShape">
                  <a:avLst/>
                </a:prstTxWarp>
              </a:bodyPr>
              <a:lstStyle/>
              <a:p>
                <a:endParaRPr lang="en-US"/>
              </a:p>
            </p:txBody>
          </p:sp>
          <p:sp>
            <p:nvSpPr>
              <p:cNvPr id="67755" name="Freeform 957"/>
              <p:cNvSpPr>
                <a:spLocks noChangeAspect="1"/>
              </p:cNvSpPr>
              <p:nvPr/>
            </p:nvSpPr>
            <p:spPr bwMode="auto">
              <a:xfrm>
                <a:off x="1657" y="2422"/>
                <a:ext cx="64" cy="58"/>
              </a:xfrm>
              <a:custGeom>
                <a:avLst/>
                <a:gdLst>
                  <a:gd name="T0" fmla="*/ 34 w 64"/>
                  <a:gd name="T1" fmla="*/ 0 h 58"/>
                  <a:gd name="T2" fmla="*/ 30 w 64"/>
                  <a:gd name="T3" fmla="*/ 2 h 58"/>
                  <a:gd name="T4" fmla="*/ 26 w 64"/>
                  <a:gd name="T5" fmla="*/ 4 h 58"/>
                  <a:gd name="T6" fmla="*/ 22 w 64"/>
                  <a:gd name="T7" fmla="*/ 6 h 58"/>
                  <a:gd name="T8" fmla="*/ 18 w 64"/>
                  <a:gd name="T9" fmla="*/ 10 h 58"/>
                  <a:gd name="T10" fmla="*/ 16 w 64"/>
                  <a:gd name="T11" fmla="*/ 12 h 58"/>
                  <a:gd name="T12" fmla="*/ 14 w 64"/>
                  <a:gd name="T13" fmla="*/ 16 h 58"/>
                  <a:gd name="T14" fmla="*/ 10 w 64"/>
                  <a:gd name="T15" fmla="*/ 20 h 58"/>
                  <a:gd name="T16" fmla="*/ 10 w 64"/>
                  <a:gd name="T17" fmla="*/ 24 h 58"/>
                  <a:gd name="T18" fmla="*/ 10 w 64"/>
                  <a:gd name="T19" fmla="*/ 34 h 58"/>
                  <a:gd name="T20" fmla="*/ 12 w 64"/>
                  <a:gd name="T21" fmla="*/ 40 h 58"/>
                  <a:gd name="T22" fmla="*/ 16 w 64"/>
                  <a:gd name="T23" fmla="*/ 46 h 58"/>
                  <a:gd name="T24" fmla="*/ 22 w 64"/>
                  <a:gd name="T25" fmla="*/ 50 h 58"/>
                  <a:gd name="T26" fmla="*/ 28 w 64"/>
                  <a:gd name="T27" fmla="*/ 50 h 58"/>
                  <a:gd name="T28" fmla="*/ 34 w 64"/>
                  <a:gd name="T29" fmla="*/ 50 h 58"/>
                  <a:gd name="T30" fmla="*/ 38 w 64"/>
                  <a:gd name="T31" fmla="*/ 50 h 58"/>
                  <a:gd name="T32" fmla="*/ 44 w 64"/>
                  <a:gd name="T33" fmla="*/ 50 h 58"/>
                  <a:gd name="T34" fmla="*/ 48 w 64"/>
                  <a:gd name="T35" fmla="*/ 50 h 58"/>
                  <a:gd name="T36" fmla="*/ 54 w 64"/>
                  <a:gd name="T37" fmla="*/ 50 h 58"/>
                  <a:gd name="T38" fmla="*/ 60 w 64"/>
                  <a:gd name="T39" fmla="*/ 50 h 58"/>
                  <a:gd name="T40" fmla="*/ 64 w 64"/>
                  <a:gd name="T41" fmla="*/ 52 h 58"/>
                  <a:gd name="T42" fmla="*/ 64 w 64"/>
                  <a:gd name="T43" fmla="*/ 52 h 58"/>
                  <a:gd name="T44" fmla="*/ 62 w 64"/>
                  <a:gd name="T45" fmla="*/ 52 h 58"/>
                  <a:gd name="T46" fmla="*/ 60 w 64"/>
                  <a:gd name="T47" fmla="*/ 54 h 58"/>
                  <a:gd name="T48" fmla="*/ 58 w 64"/>
                  <a:gd name="T49" fmla="*/ 54 h 58"/>
                  <a:gd name="T50" fmla="*/ 54 w 64"/>
                  <a:gd name="T51" fmla="*/ 54 h 58"/>
                  <a:gd name="T52" fmla="*/ 52 w 64"/>
                  <a:gd name="T53" fmla="*/ 56 h 58"/>
                  <a:gd name="T54" fmla="*/ 48 w 64"/>
                  <a:gd name="T55" fmla="*/ 58 h 58"/>
                  <a:gd name="T56" fmla="*/ 46 w 64"/>
                  <a:gd name="T57" fmla="*/ 58 h 58"/>
                  <a:gd name="T58" fmla="*/ 44 w 64"/>
                  <a:gd name="T59" fmla="*/ 58 h 58"/>
                  <a:gd name="T60" fmla="*/ 40 w 64"/>
                  <a:gd name="T61" fmla="*/ 58 h 58"/>
                  <a:gd name="T62" fmla="*/ 36 w 64"/>
                  <a:gd name="T63" fmla="*/ 58 h 58"/>
                  <a:gd name="T64" fmla="*/ 32 w 64"/>
                  <a:gd name="T65" fmla="*/ 58 h 58"/>
                  <a:gd name="T66" fmla="*/ 30 w 64"/>
                  <a:gd name="T67" fmla="*/ 58 h 58"/>
                  <a:gd name="T68" fmla="*/ 26 w 64"/>
                  <a:gd name="T69" fmla="*/ 58 h 58"/>
                  <a:gd name="T70" fmla="*/ 22 w 64"/>
                  <a:gd name="T71" fmla="*/ 58 h 58"/>
                  <a:gd name="T72" fmla="*/ 20 w 64"/>
                  <a:gd name="T73" fmla="*/ 56 h 58"/>
                  <a:gd name="T74" fmla="*/ 16 w 64"/>
                  <a:gd name="T75" fmla="*/ 56 h 58"/>
                  <a:gd name="T76" fmla="*/ 12 w 64"/>
                  <a:gd name="T77" fmla="*/ 54 h 58"/>
                  <a:gd name="T78" fmla="*/ 8 w 64"/>
                  <a:gd name="T79" fmla="*/ 50 h 58"/>
                  <a:gd name="T80" fmla="*/ 6 w 64"/>
                  <a:gd name="T81" fmla="*/ 48 h 58"/>
                  <a:gd name="T82" fmla="*/ 6 w 64"/>
                  <a:gd name="T83" fmla="*/ 40 h 58"/>
                  <a:gd name="T84" fmla="*/ 6 w 64"/>
                  <a:gd name="T85" fmla="*/ 32 h 58"/>
                  <a:gd name="T86" fmla="*/ 4 w 64"/>
                  <a:gd name="T87" fmla="*/ 26 h 58"/>
                  <a:gd name="T88" fmla="*/ 0 w 64"/>
                  <a:gd name="T89" fmla="*/ 20 h 58"/>
                  <a:gd name="T90" fmla="*/ 2 w 64"/>
                  <a:gd name="T91" fmla="*/ 16 h 58"/>
                  <a:gd name="T92" fmla="*/ 2 w 64"/>
                  <a:gd name="T93" fmla="*/ 12 h 58"/>
                  <a:gd name="T94" fmla="*/ 4 w 64"/>
                  <a:gd name="T95" fmla="*/ 8 h 58"/>
                  <a:gd name="T96" fmla="*/ 6 w 64"/>
                  <a:gd name="T97" fmla="*/ 6 h 58"/>
                  <a:gd name="T98" fmla="*/ 10 w 64"/>
                  <a:gd name="T99" fmla="*/ 4 h 58"/>
                  <a:gd name="T100" fmla="*/ 14 w 64"/>
                  <a:gd name="T101" fmla="*/ 4 h 58"/>
                  <a:gd name="T102" fmla="*/ 16 w 64"/>
                  <a:gd name="T103" fmla="*/ 2 h 58"/>
                  <a:gd name="T104" fmla="*/ 20 w 64"/>
                  <a:gd name="T105" fmla="*/ 2 h 58"/>
                  <a:gd name="T106" fmla="*/ 24 w 64"/>
                  <a:gd name="T107" fmla="*/ 0 h 58"/>
                  <a:gd name="T108" fmla="*/ 26 w 64"/>
                  <a:gd name="T109" fmla="*/ 0 h 58"/>
                  <a:gd name="T110" fmla="*/ 30 w 64"/>
                  <a:gd name="T111" fmla="*/ 0 h 58"/>
                  <a:gd name="T112" fmla="*/ 34 w 64"/>
                  <a:gd name="T113" fmla="*/ 0 h 58"/>
                  <a:gd name="T114" fmla="*/ 34 w 64"/>
                  <a:gd name="T115" fmla="*/ 0 h 58"/>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64"/>
                  <a:gd name="T175" fmla="*/ 0 h 58"/>
                  <a:gd name="T176" fmla="*/ 64 w 64"/>
                  <a:gd name="T177" fmla="*/ 58 h 58"/>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64" h="58">
                    <a:moveTo>
                      <a:pt x="34" y="0"/>
                    </a:moveTo>
                    <a:lnTo>
                      <a:pt x="30" y="2"/>
                    </a:lnTo>
                    <a:lnTo>
                      <a:pt x="26" y="4"/>
                    </a:lnTo>
                    <a:lnTo>
                      <a:pt x="22" y="6"/>
                    </a:lnTo>
                    <a:lnTo>
                      <a:pt x="18" y="10"/>
                    </a:lnTo>
                    <a:lnTo>
                      <a:pt x="16" y="12"/>
                    </a:lnTo>
                    <a:lnTo>
                      <a:pt x="14" y="16"/>
                    </a:lnTo>
                    <a:lnTo>
                      <a:pt x="10" y="20"/>
                    </a:lnTo>
                    <a:lnTo>
                      <a:pt x="10" y="24"/>
                    </a:lnTo>
                    <a:lnTo>
                      <a:pt x="10" y="34"/>
                    </a:lnTo>
                    <a:lnTo>
                      <a:pt x="12" y="40"/>
                    </a:lnTo>
                    <a:lnTo>
                      <a:pt x="16" y="46"/>
                    </a:lnTo>
                    <a:lnTo>
                      <a:pt x="22" y="50"/>
                    </a:lnTo>
                    <a:lnTo>
                      <a:pt x="28" y="50"/>
                    </a:lnTo>
                    <a:lnTo>
                      <a:pt x="34" y="50"/>
                    </a:lnTo>
                    <a:lnTo>
                      <a:pt x="38" y="50"/>
                    </a:lnTo>
                    <a:lnTo>
                      <a:pt x="44" y="50"/>
                    </a:lnTo>
                    <a:lnTo>
                      <a:pt x="48" y="50"/>
                    </a:lnTo>
                    <a:lnTo>
                      <a:pt x="54" y="50"/>
                    </a:lnTo>
                    <a:lnTo>
                      <a:pt x="60" y="50"/>
                    </a:lnTo>
                    <a:lnTo>
                      <a:pt x="64" y="52"/>
                    </a:lnTo>
                    <a:lnTo>
                      <a:pt x="62" y="52"/>
                    </a:lnTo>
                    <a:lnTo>
                      <a:pt x="60" y="54"/>
                    </a:lnTo>
                    <a:lnTo>
                      <a:pt x="58" y="54"/>
                    </a:lnTo>
                    <a:lnTo>
                      <a:pt x="54" y="54"/>
                    </a:lnTo>
                    <a:lnTo>
                      <a:pt x="52" y="56"/>
                    </a:lnTo>
                    <a:lnTo>
                      <a:pt x="48" y="58"/>
                    </a:lnTo>
                    <a:lnTo>
                      <a:pt x="46" y="58"/>
                    </a:lnTo>
                    <a:lnTo>
                      <a:pt x="44" y="58"/>
                    </a:lnTo>
                    <a:lnTo>
                      <a:pt x="40" y="58"/>
                    </a:lnTo>
                    <a:lnTo>
                      <a:pt x="36" y="58"/>
                    </a:lnTo>
                    <a:lnTo>
                      <a:pt x="32" y="58"/>
                    </a:lnTo>
                    <a:lnTo>
                      <a:pt x="30" y="58"/>
                    </a:lnTo>
                    <a:lnTo>
                      <a:pt x="26" y="58"/>
                    </a:lnTo>
                    <a:lnTo>
                      <a:pt x="22" y="58"/>
                    </a:lnTo>
                    <a:lnTo>
                      <a:pt x="20" y="56"/>
                    </a:lnTo>
                    <a:lnTo>
                      <a:pt x="16" y="56"/>
                    </a:lnTo>
                    <a:lnTo>
                      <a:pt x="12" y="54"/>
                    </a:lnTo>
                    <a:lnTo>
                      <a:pt x="8" y="50"/>
                    </a:lnTo>
                    <a:lnTo>
                      <a:pt x="6" y="48"/>
                    </a:lnTo>
                    <a:lnTo>
                      <a:pt x="6" y="40"/>
                    </a:lnTo>
                    <a:lnTo>
                      <a:pt x="6" y="32"/>
                    </a:lnTo>
                    <a:lnTo>
                      <a:pt x="4" y="26"/>
                    </a:lnTo>
                    <a:lnTo>
                      <a:pt x="0" y="20"/>
                    </a:lnTo>
                    <a:lnTo>
                      <a:pt x="2" y="16"/>
                    </a:lnTo>
                    <a:lnTo>
                      <a:pt x="2" y="12"/>
                    </a:lnTo>
                    <a:lnTo>
                      <a:pt x="4" y="8"/>
                    </a:lnTo>
                    <a:lnTo>
                      <a:pt x="6" y="6"/>
                    </a:lnTo>
                    <a:lnTo>
                      <a:pt x="10" y="4"/>
                    </a:lnTo>
                    <a:lnTo>
                      <a:pt x="14" y="4"/>
                    </a:lnTo>
                    <a:lnTo>
                      <a:pt x="16" y="2"/>
                    </a:lnTo>
                    <a:lnTo>
                      <a:pt x="20" y="2"/>
                    </a:lnTo>
                    <a:lnTo>
                      <a:pt x="24" y="0"/>
                    </a:lnTo>
                    <a:lnTo>
                      <a:pt x="26" y="0"/>
                    </a:lnTo>
                    <a:lnTo>
                      <a:pt x="30" y="0"/>
                    </a:lnTo>
                    <a:lnTo>
                      <a:pt x="34" y="0"/>
                    </a:lnTo>
                    <a:close/>
                  </a:path>
                </a:pathLst>
              </a:custGeom>
              <a:solidFill>
                <a:srgbClr val="FF7F00"/>
              </a:solidFill>
              <a:ln w="9525">
                <a:noFill/>
                <a:round/>
                <a:headEnd/>
                <a:tailEnd/>
              </a:ln>
            </p:spPr>
            <p:txBody>
              <a:bodyPr>
                <a:prstTxWarp prst="textNoShape">
                  <a:avLst/>
                </a:prstTxWarp>
              </a:bodyPr>
              <a:lstStyle/>
              <a:p>
                <a:endParaRPr lang="en-US"/>
              </a:p>
            </p:txBody>
          </p:sp>
          <p:sp>
            <p:nvSpPr>
              <p:cNvPr id="67756" name="Freeform 958"/>
              <p:cNvSpPr>
                <a:spLocks noChangeAspect="1"/>
              </p:cNvSpPr>
              <p:nvPr/>
            </p:nvSpPr>
            <p:spPr bwMode="auto">
              <a:xfrm>
                <a:off x="991" y="2426"/>
                <a:ext cx="862" cy="860"/>
              </a:xfrm>
              <a:custGeom>
                <a:avLst/>
                <a:gdLst>
                  <a:gd name="T0" fmla="*/ 856 w 862"/>
                  <a:gd name="T1" fmla="*/ 404 h 860"/>
                  <a:gd name="T2" fmla="*/ 824 w 862"/>
                  <a:gd name="T3" fmla="*/ 332 h 860"/>
                  <a:gd name="T4" fmla="*/ 774 w 862"/>
                  <a:gd name="T5" fmla="*/ 272 h 860"/>
                  <a:gd name="T6" fmla="*/ 788 w 862"/>
                  <a:gd name="T7" fmla="*/ 272 h 860"/>
                  <a:gd name="T8" fmla="*/ 718 w 862"/>
                  <a:gd name="T9" fmla="*/ 198 h 860"/>
                  <a:gd name="T10" fmla="*/ 726 w 862"/>
                  <a:gd name="T11" fmla="*/ 198 h 860"/>
                  <a:gd name="T12" fmla="*/ 668 w 862"/>
                  <a:gd name="T13" fmla="*/ 120 h 860"/>
                  <a:gd name="T14" fmla="*/ 628 w 862"/>
                  <a:gd name="T15" fmla="*/ 82 h 860"/>
                  <a:gd name="T16" fmla="*/ 614 w 862"/>
                  <a:gd name="T17" fmla="*/ 10 h 860"/>
                  <a:gd name="T18" fmla="*/ 572 w 862"/>
                  <a:gd name="T19" fmla="*/ 44 h 860"/>
                  <a:gd name="T20" fmla="*/ 526 w 862"/>
                  <a:gd name="T21" fmla="*/ 126 h 860"/>
                  <a:gd name="T22" fmla="*/ 510 w 862"/>
                  <a:gd name="T23" fmla="*/ 206 h 860"/>
                  <a:gd name="T24" fmla="*/ 520 w 862"/>
                  <a:gd name="T25" fmla="*/ 232 h 860"/>
                  <a:gd name="T26" fmla="*/ 526 w 862"/>
                  <a:gd name="T27" fmla="*/ 274 h 860"/>
                  <a:gd name="T28" fmla="*/ 536 w 862"/>
                  <a:gd name="T29" fmla="*/ 310 h 860"/>
                  <a:gd name="T30" fmla="*/ 548 w 862"/>
                  <a:gd name="T31" fmla="*/ 326 h 860"/>
                  <a:gd name="T32" fmla="*/ 516 w 862"/>
                  <a:gd name="T33" fmla="*/ 420 h 860"/>
                  <a:gd name="T34" fmla="*/ 332 w 862"/>
                  <a:gd name="T35" fmla="*/ 474 h 860"/>
                  <a:gd name="T36" fmla="*/ 240 w 862"/>
                  <a:gd name="T37" fmla="*/ 478 h 860"/>
                  <a:gd name="T38" fmla="*/ 188 w 862"/>
                  <a:gd name="T39" fmla="*/ 504 h 860"/>
                  <a:gd name="T40" fmla="*/ 100 w 862"/>
                  <a:gd name="T41" fmla="*/ 574 h 860"/>
                  <a:gd name="T42" fmla="*/ 6 w 862"/>
                  <a:gd name="T43" fmla="*/ 714 h 860"/>
                  <a:gd name="T44" fmla="*/ 62 w 862"/>
                  <a:gd name="T45" fmla="*/ 674 h 860"/>
                  <a:gd name="T46" fmla="*/ 108 w 862"/>
                  <a:gd name="T47" fmla="*/ 644 h 860"/>
                  <a:gd name="T48" fmla="*/ 82 w 862"/>
                  <a:gd name="T49" fmla="*/ 792 h 860"/>
                  <a:gd name="T50" fmla="*/ 130 w 862"/>
                  <a:gd name="T51" fmla="*/ 720 h 860"/>
                  <a:gd name="T52" fmla="*/ 156 w 862"/>
                  <a:gd name="T53" fmla="*/ 816 h 860"/>
                  <a:gd name="T54" fmla="*/ 194 w 862"/>
                  <a:gd name="T55" fmla="*/ 710 h 860"/>
                  <a:gd name="T56" fmla="*/ 286 w 862"/>
                  <a:gd name="T57" fmla="*/ 822 h 860"/>
                  <a:gd name="T58" fmla="*/ 268 w 862"/>
                  <a:gd name="T59" fmla="*/ 706 h 860"/>
                  <a:gd name="T60" fmla="*/ 338 w 862"/>
                  <a:gd name="T61" fmla="*/ 784 h 860"/>
                  <a:gd name="T62" fmla="*/ 326 w 862"/>
                  <a:gd name="T63" fmla="*/ 728 h 860"/>
                  <a:gd name="T64" fmla="*/ 336 w 862"/>
                  <a:gd name="T65" fmla="*/ 704 h 860"/>
                  <a:gd name="T66" fmla="*/ 392 w 862"/>
                  <a:gd name="T67" fmla="*/ 724 h 860"/>
                  <a:gd name="T68" fmla="*/ 382 w 862"/>
                  <a:gd name="T69" fmla="*/ 692 h 860"/>
                  <a:gd name="T70" fmla="*/ 406 w 862"/>
                  <a:gd name="T71" fmla="*/ 682 h 860"/>
                  <a:gd name="T72" fmla="*/ 380 w 862"/>
                  <a:gd name="T73" fmla="*/ 628 h 860"/>
                  <a:gd name="T74" fmla="*/ 428 w 862"/>
                  <a:gd name="T75" fmla="*/ 654 h 860"/>
                  <a:gd name="T76" fmla="*/ 444 w 862"/>
                  <a:gd name="T77" fmla="*/ 582 h 860"/>
                  <a:gd name="T78" fmla="*/ 470 w 862"/>
                  <a:gd name="T79" fmla="*/ 632 h 860"/>
                  <a:gd name="T80" fmla="*/ 468 w 862"/>
                  <a:gd name="T81" fmla="*/ 664 h 860"/>
                  <a:gd name="T82" fmla="*/ 534 w 862"/>
                  <a:gd name="T83" fmla="*/ 678 h 860"/>
                  <a:gd name="T84" fmla="*/ 688 w 862"/>
                  <a:gd name="T85" fmla="*/ 570 h 860"/>
                  <a:gd name="T86" fmla="*/ 656 w 862"/>
                  <a:gd name="T87" fmla="*/ 412 h 860"/>
                  <a:gd name="T88" fmla="*/ 642 w 862"/>
                  <a:gd name="T89" fmla="*/ 402 h 860"/>
                  <a:gd name="T90" fmla="*/ 722 w 862"/>
                  <a:gd name="T91" fmla="*/ 448 h 860"/>
                  <a:gd name="T92" fmla="*/ 684 w 862"/>
                  <a:gd name="T93" fmla="*/ 610 h 860"/>
                  <a:gd name="T94" fmla="*/ 678 w 862"/>
                  <a:gd name="T95" fmla="*/ 706 h 860"/>
                  <a:gd name="T96" fmla="*/ 602 w 862"/>
                  <a:gd name="T97" fmla="*/ 802 h 860"/>
                  <a:gd name="T98" fmla="*/ 622 w 862"/>
                  <a:gd name="T99" fmla="*/ 806 h 860"/>
                  <a:gd name="T100" fmla="*/ 634 w 862"/>
                  <a:gd name="T101" fmla="*/ 814 h 860"/>
                  <a:gd name="T102" fmla="*/ 616 w 862"/>
                  <a:gd name="T103" fmla="*/ 826 h 860"/>
                  <a:gd name="T104" fmla="*/ 640 w 862"/>
                  <a:gd name="T105" fmla="*/ 828 h 860"/>
                  <a:gd name="T106" fmla="*/ 672 w 862"/>
                  <a:gd name="T107" fmla="*/ 824 h 860"/>
                  <a:gd name="T108" fmla="*/ 692 w 862"/>
                  <a:gd name="T109" fmla="*/ 816 h 860"/>
                  <a:gd name="T110" fmla="*/ 766 w 862"/>
                  <a:gd name="T111" fmla="*/ 676 h 860"/>
                  <a:gd name="T112" fmla="*/ 790 w 862"/>
                  <a:gd name="T113" fmla="*/ 634 h 860"/>
                  <a:gd name="T114" fmla="*/ 794 w 862"/>
                  <a:gd name="T115" fmla="*/ 640 h 860"/>
                  <a:gd name="T116" fmla="*/ 810 w 862"/>
                  <a:gd name="T117" fmla="*/ 628 h 860"/>
                  <a:gd name="T118" fmla="*/ 830 w 862"/>
                  <a:gd name="T119" fmla="*/ 566 h 860"/>
                  <a:gd name="T120" fmla="*/ 840 w 862"/>
                  <a:gd name="T121" fmla="*/ 524 h 860"/>
                  <a:gd name="T122" fmla="*/ 846 w 862"/>
                  <a:gd name="T123" fmla="*/ 472 h 860"/>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862"/>
                  <a:gd name="T187" fmla="*/ 0 h 860"/>
                  <a:gd name="T188" fmla="*/ 862 w 862"/>
                  <a:gd name="T189" fmla="*/ 860 h 860"/>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862" h="860">
                    <a:moveTo>
                      <a:pt x="862" y="466"/>
                    </a:moveTo>
                    <a:lnTo>
                      <a:pt x="858" y="450"/>
                    </a:lnTo>
                    <a:lnTo>
                      <a:pt x="856" y="434"/>
                    </a:lnTo>
                    <a:lnTo>
                      <a:pt x="850" y="420"/>
                    </a:lnTo>
                    <a:lnTo>
                      <a:pt x="844" y="406"/>
                    </a:lnTo>
                    <a:lnTo>
                      <a:pt x="846" y="406"/>
                    </a:lnTo>
                    <a:lnTo>
                      <a:pt x="846" y="404"/>
                    </a:lnTo>
                    <a:lnTo>
                      <a:pt x="848" y="404"/>
                    </a:lnTo>
                    <a:lnTo>
                      <a:pt x="850" y="404"/>
                    </a:lnTo>
                    <a:lnTo>
                      <a:pt x="854" y="406"/>
                    </a:lnTo>
                    <a:lnTo>
                      <a:pt x="856" y="410"/>
                    </a:lnTo>
                    <a:lnTo>
                      <a:pt x="856" y="414"/>
                    </a:lnTo>
                    <a:lnTo>
                      <a:pt x="858" y="418"/>
                    </a:lnTo>
                    <a:lnTo>
                      <a:pt x="856" y="404"/>
                    </a:lnTo>
                    <a:lnTo>
                      <a:pt x="852" y="392"/>
                    </a:lnTo>
                    <a:lnTo>
                      <a:pt x="846" y="380"/>
                    </a:lnTo>
                    <a:lnTo>
                      <a:pt x="840" y="368"/>
                    </a:lnTo>
                    <a:lnTo>
                      <a:pt x="834" y="358"/>
                    </a:lnTo>
                    <a:lnTo>
                      <a:pt x="826" y="346"/>
                    </a:lnTo>
                    <a:lnTo>
                      <a:pt x="816" y="336"/>
                    </a:lnTo>
                    <a:lnTo>
                      <a:pt x="806" y="326"/>
                    </a:lnTo>
                    <a:lnTo>
                      <a:pt x="806" y="322"/>
                    </a:lnTo>
                    <a:lnTo>
                      <a:pt x="810" y="322"/>
                    </a:lnTo>
                    <a:lnTo>
                      <a:pt x="812" y="324"/>
                    </a:lnTo>
                    <a:lnTo>
                      <a:pt x="816" y="324"/>
                    </a:lnTo>
                    <a:lnTo>
                      <a:pt x="818" y="326"/>
                    </a:lnTo>
                    <a:lnTo>
                      <a:pt x="820" y="328"/>
                    </a:lnTo>
                    <a:lnTo>
                      <a:pt x="824" y="332"/>
                    </a:lnTo>
                    <a:lnTo>
                      <a:pt x="826" y="334"/>
                    </a:lnTo>
                    <a:lnTo>
                      <a:pt x="828" y="338"/>
                    </a:lnTo>
                    <a:lnTo>
                      <a:pt x="826" y="332"/>
                    </a:lnTo>
                    <a:lnTo>
                      <a:pt x="822" y="326"/>
                    </a:lnTo>
                    <a:lnTo>
                      <a:pt x="818" y="318"/>
                    </a:lnTo>
                    <a:lnTo>
                      <a:pt x="814" y="310"/>
                    </a:lnTo>
                    <a:lnTo>
                      <a:pt x="808" y="302"/>
                    </a:lnTo>
                    <a:lnTo>
                      <a:pt x="804" y="296"/>
                    </a:lnTo>
                    <a:lnTo>
                      <a:pt x="798" y="288"/>
                    </a:lnTo>
                    <a:lnTo>
                      <a:pt x="790" y="284"/>
                    </a:lnTo>
                    <a:lnTo>
                      <a:pt x="782" y="278"/>
                    </a:lnTo>
                    <a:lnTo>
                      <a:pt x="780" y="278"/>
                    </a:lnTo>
                    <a:lnTo>
                      <a:pt x="778" y="274"/>
                    </a:lnTo>
                    <a:lnTo>
                      <a:pt x="774" y="272"/>
                    </a:lnTo>
                    <a:lnTo>
                      <a:pt x="772" y="270"/>
                    </a:lnTo>
                    <a:lnTo>
                      <a:pt x="770" y="268"/>
                    </a:lnTo>
                    <a:lnTo>
                      <a:pt x="768" y="266"/>
                    </a:lnTo>
                    <a:lnTo>
                      <a:pt x="766" y="262"/>
                    </a:lnTo>
                    <a:lnTo>
                      <a:pt x="764" y="260"/>
                    </a:lnTo>
                    <a:lnTo>
                      <a:pt x="764" y="258"/>
                    </a:lnTo>
                    <a:lnTo>
                      <a:pt x="766" y="256"/>
                    </a:lnTo>
                    <a:lnTo>
                      <a:pt x="768" y="256"/>
                    </a:lnTo>
                    <a:lnTo>
                      <a:pt x="770" y="258"/>
                    </a:lnTo>
                    <a:lnTo>
                      <a:pt x="774" y="260"/>
                    </a:lnTo>
                    <a:lnTo>
                      <a:pt x="778" y="264"/>
                    </a:lnTo>
                    <a:lnTo>
                      <a:pt x="780" y="266"/>
                    </a:lnTo>
                    <a:lnTo>
                      <a:pt x="784" y="270"/>
                    </a:lnTo>
                    <a:lnTo>
                      <a:pt x="788" y="272"/>
                    </a:lnTo>
                    <a:lnTo>
                      <a:pt x="792" y="274"/>
                    </a:lnTo>
                    <a:lnTo>
                      <a:pt x="796" y="278"/>
                    </a:lnTo>
                    <a:lnTo>
                      <a:pt x="798" y="280"/>
                    </a:lnTo>
                    <a:lnTo>
                      <a:pt x="792" y="268"/>
                    </a:lnTo>
                    <a:lnTo>
                      <a:pt x="782" y="256"/>
                    </a:lnTo>
                    <a:lnTo>
                      <a:pt x="772" y="248"/>
                    </a:lnTo>
                    <a:lnTo>
                      <a:pt x="760" y="240"/>
                    </a:lnTo>
                    <a:lnTo>
                      <a:pt x="750" y="232"/>
                    </a:lnTo>
                    <a:lnTo>
                      <a:pt x="738" y="224"/>
                    </a:lnTo>
                    <a:lnTo>
                      <a:pt x="728" y="216"/>
                    </a:lnTo>
                    <a:lnTo>
                      <a:pt x="718" y="206"/>
                    </a:lnTo>
                    <a:lnTo>
                      <a:pt x="718" y="204"/>
                    </a:lnTo>
                    <a:lnTo>
                      <a:pt x="718" y="202"/>
                    </a:lnTo>
                    <a:lnTo>
                      <a:pt x="718" y="198"/>
                    </a:lnTo>
                    <a:lnTo>
                      <a:pt x="720" y="198"/>
                    </a:lnTo>
                    <a:lnTo>
                      <a:pt x="724" y="200"/>
                    </a:lnTo>
                    <a:lnTo>
                      <a:pt x="728" y="202"/>
                    </a:lnTo>
                    <a:lnTo>
                      <a:pt x="732" y="206"/>
                    </a:lnTo>
                    <a:lnTo>
                      <a:pt x="736" y="210"/>
                    </a:lnTo>
                    <a:lnTo>
                      <a:pt x="738" y="214"/>
                    </a:lnTo>
                    <a:lnTo>
                      <a:pt x="742" y="216"/>
                    </a:lnTo>
                    <a:lnTo>
                      <a:pt x="744" y="220"/>
                    </a:lnTo>
                    <a:lnTo>
                      <a:pt x="750" y="222"/>
                    </a:lnTo>
                    <a:lnTo>
                      <a:pt x="746" y="218"/>
                    </a:lnTo>
                    <a:lnTo>
                      <a:pt x="742" y="212"/>
                    </a:lnTo>
                    <a:lnTo>
                      <a:pt x="738" y="208"/>
                    </a:lnTo>
                    <a:lnTo>
                      <a:pt x="734" y="204"/>
                    </a:lnTo>
                    <a:lnTo>
                      <a:pt x="726" y="198"/>
                    </a:lnTo>
                    <a:lnTo>
                      <a:pt x="718" y="192"/>
                    </a:lnTo>
                    <a:lnTo>
                      <a:pt x="710" y="186"/>
                    </a:lnTo>
                    <a:lnTo>
                      <a:pt x="704" y="178"/>
                    </a:lnTo>
                    <a:lnTo>
                      <a:pt x="698" y="170"/>
                    </a:lnTo>
                    <a:lnTo>
                      <a:pt x="692" y="162"/>
                    </a:lnTo>
                    <a:lnTo>
                      <a:pt x="690" y="152"/>
                    </a:lnTo>
                    <a:lnTo>
                      <a:pt x="690" y="142"/>
                    </a:lnTo>
                    <a:lnTo>
                      <a:pt x="686" y="140"/>
                    </a:lnTo>
                    <a:lnTo>
                      <a:pt x="682" y="138"/>
                    </a:lnTo>
                    <a:lnTo>
                      <a:pt x="680" y="134"/>
                    </a:lnTo>
                    <a:lnTo>
                      <a:pt x="676" y="132"/>
                    </a:lnTo>
                    <a:lnTo>
                      <a:pt x="674" y="128"/>
                    </a:lnTo>
                    <a:lnTo>
                      <a:pt x="672" y="124"/>
                    </a:lnTo>
                    <a:lnTo>
                      <a:pt x="668" y="120"/>
                    </a:lnTo>
                    <a:lnTo>
                      <a:pt x="668" y="116"/>
                    </a:lnTo>
                    <a:lnTo>
                      <a:pt x="664" y="116"/>
                    </a:lnTo>
                    <a:lnTo>
                      <a:pt x="660" y="118"/>
                    </a:lnTo>
                    <a:lnTo>
                      <a:pt x="658" y="118"/>
                    </a:lnTo>
                    <a:lnTo>
                      <a:pt x="654" y="116"/>
                    </a:lnTo>
                    <a:lnTo>
                      <a:pt x="650" y="116"/>
                    </a:lnTo>
                    <a:lnTo>
                      <a:pt x="648" y="116"/>
                    </a:lnTo>
                    <a:lnTo>
                      <a:pt x="644" y="116"/>
                    </a:lnTo>
                    <a:lnTo>
                      <a:pt x="642" y="114"/>
                    </a:lnTo>
                    <a:lnTo>
                      <a:pt x="634" y="110"/>
                    </a:lnTo>
                    <a:lnTo>
                      <a:pt x="630" y="102"/>
                    </a:lnTo>
                    <a:lnTo>
                      <a:pt x="630" y="92"/>
                    </a:lnTo>
                    <a:lnTo>
                      <a:pt x="630" y="82"/>
                    </a:lnTo>
                    <a:lnTo>
                      <a:pt x="628" y="82"/>
                    </a:lnTo>
                    <a:lnTo>
                      <a:pt x="626" y="82"/>
                    </a:lnTo>
                    <a:lnTo>
                      <a:pt x="624" y="82"/>
                    </a:lnTo>
                    <a:lnTo>
                      <a:pt x="622" y="82"/>
                    </a:lnTo>
                    <a:lnTo>
                      <a:pt x="614" y="78"/>
                    </a:lnTo>
                    <a:lnTo>
                      <a:pt x="608" y="70"/>
                    </a:lnTo>
                    <a:lnTo>
                      <a:pt x="604" y="64"/>
                    </a:lnTo>
                    <a:lnTo>
                      <a:pt x="602" y="56"/>
                    </a:lnTo>
                    <a:lnTo>
                      <a:pt x="600" y="46"/>
                    </a:lnTo>
                    <a:lnTo>
                      <a:pt x="600" y="38"/>
                    </a:lnTo>
                    <a:lnTo>
                      <a:pt x="598" y="28"/>
                    </a:lnTo>
                    <a:lnTo>
                      <a:pt x="598" y="20"/>
                    </a:lnTo>
                    <a:lnTo>
                      <a:pt x="604" y="16"/>
                    </a:lnTo>
                    <a:lnTo>
                      <a:pt x="608" y="12"/>
                    </a:lnTo>
                    <a:lnTo>
                      <a:pt x="614" y="10"/>
                    </a:lnTo>
                    <a:lnTo>
                      <a:pt x="620" y="8"/>
                    </a:lnTo>
                    <a:lnTo>
                      <a:pt x="626" y="8"/>
                    </a:lnTo>
                    <a:lnTo>
                      <a:pt x="632" y="6"/>
                    </a:lnTo>
                    <a:lnTo>
                      <a:pt x="638" y="4"/>
                    </a:lnTo>
                    <a:lnTo>
                      <a:pt x="644" y="2"/>
                    </a:lnTo>
                    <a:lnTo>
                      <a:pt x="634" y="0"/>
                    </a:lnTo>
                    <a:lnTo>
                      <a:pt x="624" y="4"/>
                    </a:lnTo>
                    <a:lnTo>
                      <a:pt x="614" y="8"/>
                    </a:lnTo>
                    <a:lnTo>
                      <a:pt x="604" y="10"/>
                    </a:lnTo>
                    <a:lnTo>
                      <a:pt x="594" y="14"/>
                    </a:lnTo>
                    <a:lnTo>
                      <a:pt x="586" y="20"/>
                    </a:lnTo>
                    <a:lnTo>
                      <a:pt x="578" y="26"/>
                    </a:lnTo>
                    <a:lnTo>
                      <a:pt x="574" y="34"/>
                    </a:lnTo>
                    <a:lnTo>
                      <a:pt x="572" y="44"/>
                    </a:lnTo>
                    <a:lnTo>
                      <a:pt x="570" y="50"/>
                    </a:lnTo>
                    <a:lnTo>
                      <a:pt x="568" y="54"/>
                    </a:lnTo>
                    <a:lnTo>
                      <a:pt x="566" y="58"/>
                    </a:lnTo>
                    <a:lnTo>
                      <a:pt x="566" y="62"/>
                    </a:lnTo>
                    <a:lnTo>
                      <a:pt x="562" y="70"/>
                    </a:lnTo>
                    <a:lnTo>
                      <a:pt x="556" y="78"/>
                    </a:lnTo>
                    <a:lnTo>
                      <a:pt x="548" y="86"/>
                    </a:lnTo>
                    <a:lnTo>
                      <a:pt x="544" y="94"/>
                    </a:lnTo>
                    <a:lnTo>
                      <a:pt x="536" y="102"/>
                    </a:lnTo>
                    <a:lnTo>
                      <a:pt x="532" y="110"/>
                    </a:lnTo>
                    <a:lnTo>
                      <a:pt x="526" y="118"/>
                    </a:lnTo>
                    <a:lnTo>
                      <a:pt x="522" y="126"/>
                    </a:lnTo>
                    <a:lnTo>
                      <a:pt x="524" y="126"/>
                    </a:lnTo>
                    <a:lnTo>
                      <a:pt x="526" y="126"/>
                    </a:lnTo>
                    <a:lnTo>
                      <a:pt x="528" y="126"/>
                    </a:lnTo>
                    <a:lnTo>
                      <a:pt x="528" y="128"/>
                    </a:lnTo>
                    <a:lnTo>
                      <a:pt x="528" y="134"/>
                    </a:lnTo>
                    <a:lnTo>
                      <a:pt x="524" y="140"/>
                    </a:lnTo>
                    <a:lnTo>
                      <a:pt x="522" y="144"/>
                    </a:lnTo>
                    <a:lnTo>
                      <a:pt x="518" y="150"/>
                    </a:lnTo>
                    <a:lnTo>
                      <a:pt x="518" y="154"/>
                    </a:lnTo>
                    <a:lnTo>
                      <a:pt x="516" y="158"/>
                    </a:lnTo>
                    <a:lnTo>
                      <a:pt x="518" y="162"/>
                    </a:lnTo>
                    <a:lnTo>
                      <a:pt x="522" y="162"/>
                    </a:lnTo>
                    <a:lnTo>
                      <a:pt x="518" y="174"/>
                    </a:lnTo>
                    <a:lnTo>
                      <a:pt x="514" y="184"/>
                    </a:lnTo>
                    <a:lnTo>
                      <a:pt x="510" y="196"/>
                    </a:lnTo>
                    <a:lnTo>
                      <a:pt x="510" y="206"/>
                    </a:lnTo>
                    <a:lnTo>
                      <a:pt x="510" y="202"/>
                    </a:lnTo>
                    <a:lnTo>
                      <a:pt x="512" y="200"/>
                    </a:lnTo>
                    <a:lnTo>
                      <a:pt x="514" y="196"/>
                    </a:lnTo>
                    <a:lnTo>
                      <a:pt x="518" y="194"/>
                    </a:lnTo>
                    <a:lnTo>
                      <a:pt x="520" y="196"/>
                    </a:lnTo>
                    <a:lnTo>
                      <a:pt x="516" y="210"/>
                    </a:lnTo>
                    <a:lnTo>
                      <a:pt x="512" y="222"/>
                    </a:lnTo>
                    <a:lnTo>
                      <a:pt x="510" y="236"/>
                    </a:lnTo>
                    <a:lnTo>
                      <a:pt x="510" y="252"/>
                    </a:lnTo>
                    <a:lnTo>
                      <a:pt x="512" y="246"/>
                    </a:lnTo>
                    <a:lnTo>
                      <a:pt x="514" y="242"/>
                    </a:lnTo>
                    <a:lnTo>
                      <a:pt x="516" y="236"/>
                    </a:lnTo>
                    <a:lnTo>
                      <a:pt x="518" y="232"/>
                    </a:lnTo>
                    <a:lnTo>
                      <a:pt x="520" y="232"/>
                    </a:lnTo>
                    <a:lnTo>
                      <a:pt x="522" y="232"/>
                    </a:lnTo>
                    <a:lnTo>
                      <a:pt x="522" y="234"/>
                    </a:lnTo>
                    <a:lnTo>
                      <a:pt x="520" y="244"/>
                    </a:lnTo>
                    <a:lnTo>
                      <a:pt x="518" y="252"/>
                    </a:lnTo>
                    <a:lnTo>
                      <a:pt x="516" y="262"/>
                    </a:lnTo>
                    <a:lnTo>
                      <a:pt x="516" y="272"/>
                    </a:lnTo>
                    <a:lnTo>
                      <a:pt x="518" y="266"/>
                    </a:lnTo>
                    <a:lnTo>
                      <a:pt x="520" y="264"/>
                    </a:lnTo>
                    <a:lnTo>
                      <a:pt x="520" y="260"/>
                    </a:lnTo>
                    <a:lnTo>
                      <a:pt x="522" y="258"/>
                    </a:lnTo>
                    <a:lnTo>
                      <a:pt x="526" y="258"/>
                    </a:lnTo>
                    <a:lnTo>
                      <a:pt x="526" y="266"/>
                    </a:lnTo>
                    <a:lnTo>
                      <a:pt x="526" y="274"/>
                    </a:lnTo>
                    <a:lnTo>
                      <a:pt x="524" y="282"/>
                    </a:lnTo>
                    <a:lnTo>
                      <a:pt x="524" y="290"/>
                    </a:lnTo>
                    <a:lnTo>
                      <a:pt x="524" y="286"/>
                    </a:lnTo>
                    <a:lnTo>
                      <a:pt x="526" y="282"/>
                    </a:lnTo>
                    <a:lnTo>
                      <a:pt x="528" y="278"/>
                    </a:lnTo>
                    <a:lnTo>
                      <a:pt x="528" y="276"/>
                    </a:lnTo>
                    <a:lnTo>
                      <a:pt x="532" y="278"/>
                    </a:lnTo>
                    <a:lnTo>
                      <a:pt x="532" y="284"/>
                    </a:lnTo>
                    <a:lnTo>
                      <a:pt x="532" y="290"/>
                    </a:lnTo>
                    <a:lnTo>
                      <a:pt x="532" y="296"/>
                    </a:lnTo>
                    <a:lnTo>
                      <a:pt x="534" y="298"/>
                    </a:lnTo>
                    <a:lnTo>
                      <a:pt x="536" y="304"/>
                    </a:lnTo>
                    <a:lnTo>
                      <a:pt x="536" y="308"/>
                    </a:lnTo>
                    <a:lnTo>
                      <a:pt x="536" y="310"/>
                    </a:lnTo>
                    <a:lnTo>
                      <a:pt x="540" y="304"/>
                    </a:lnTo>
                    <a:lnTo>
                      <a:pt x="544" y="308"/>
                    </a:lnTo>
                    <a:lnTo>
                      <a:pt x="544" y="316"/>
                    </a:lnTo>
                    <a:lnTo>
                      <a:pt x="542" y="322"/>
                    </a:lnTo>
                    <a:lnTo>
                      <a:pt x="542" y="328"/>
                    </a:lnTo>
                    <a:lnTo>
                      <a:pt x="544" y="328"/>
                    </a:lnTo>
                    <a:lnTo>
                      <a:pt x="544" y="330"/>
                    </a:lnTo>
                    <a:lnTo>
                      <a:pt x="544" y="332"/>
                    </a:lnTo>
                    <a:lnTo>
                      <a:pt x="544" y="334"/>
                    </a:lnTo>
                    <a:lnTo>
                      <a:pt x="544" y="332"/>
                    </a:lnTo>
                    <a:lnTo>
                      <a:pt x="544" y="330"/>
                    </a:lnTo>
                    <a:lnTo>
                      <a:pt x="546" y="328"/>
                    </a:lnTo>
                    <a:lnTo>
                      <a:pt x="548" y="326"/>
                    </a:lnTo>
                    <a:lnTo>
                      <a:pt x="550" y="326"/>
                    </a:lnTo>
                    <a:lnTo>
                      <a:pt x="552" y="328"/>
                    </a:lnTo>
                    <a:lnTo>
                      <a:pt x="554" y="330"/>
                    </a:lnTo>
                    <a:lnTo>
                      <a:pt x="552" y="338"/>
                    </a:lnTo>
                    <a:lnTo>
                      <a:pt x="550" y="346"/>
                    </a:lnTo>
                    <a:lnTo>
                      <a:pt x="548" y="354"/>
                    </a:lnTo>
                    <a:lnTo>
                      <a:pt x="548" y="362"/>
                    </a:lnTo>
                    <a:lnTo>
                      <a:pt x="550" y="366"/>
                    </a:lnTo>
                    <a:lnTo>
                      <a:pt x="548" y="370"/>
                    </a:lnTo>
                    <a:lnTo>
                      <a:pt x="546" y="376"/>
                    </a:lnTo>
                    <a:lnTo>
                      <a:pt x="544" y="382"/>
                    </a:lnTo>
                    <a:lnTo>
                      <a:pt x="534" y="394"/>
                    </a:lnTo>
                    <a:lnTo>
                      <a:pt x="526" y="408"/>
                    </a:lnTo>
                    <a:lnTo>
                      <a:pt x="516" y="420"/>
                    </a:lnTo>
                    <a:lnTo>
                      <a:pt x="504" y="434"/>
                    </a:lnTo>
                    <a:lnTo>
                      <a:pt x="494" y="446"/>
                    </a:lnTo>
                    <a:lnTo>
                      <a:pt x="482" y="456"/>
                    </a:lnTo>
                    <a:lnTo>
                      <a:pt x="468" y="466"/>
                    </a:lnTo>
                    <a:lnTo>
                      <a:pt x="454" y="472"/>
                    </a:lnTo>
                    <a:lnTo>
                      <a:pt x="440" y="474"/>
                    </a:lnTo>
                    <a:lnTo>
                      <a:pt x="428" y="474"/>
                    </a:lnTo>
                    <a:lnTo>
                      <a:pt x="414" y="474"/>
                    </a:lnTo>
                    <a:lnTo>
                      <a:pt x="400" y="474"/>
                    </a:lnTo>
                    <a:lnTo>
                      <a:pt x="388" y="474"/>
                    </a:lnTo>
                    <a:lnTo>
                      <a:pt x="374" y="476"/>
                    </a:lnTo>
                    <a:lnTo>
                      <a:pt x="360" y="476"/>
                    </a:lnTo>
                    <a:lnTo>
                      <a:pt x="346" y="476"/>
                    </a:lnTo>
                    <a:lnTo>
                      <a:pt x="332" y="474"/>
                    </a:lnTo>
                    <a:lnTo>
                      <a:pt x="320" y="474"/>
                    </a:lnTo>
                    <a:lnTo>
                      <a:pt x="306" y="474"/>
                    </a:lnTo>
                    <a:lnTo>
                      <a:pt x="294" y="472"/>
                    </a:lnTo>
                    <a:lnTo>
                      <a:pt x="280" y="472"/>
                    </a:lnTo>
                    <a:lnTo>
                      <a:pt x="266" y="470"/>
                    </a:lnTo>
                    <a:lnTo>
                      <a:pt x="254" y="468"/>
                    </a:lnTo>
                    <a:lnTo>
                      <a:pt x="240" y="468"/>
                    </a:lnTo>
                    <a:lnTo>
                      <a:pt x="232" y="470"/>
                    </a:lnTo>
                    <a:lnTo>
                      <a:pt x="236" y="470"/>
                    </a:lnTo>
                    <a:lnTo>
                      <a:pt x="240" y="470"/>
                    </a:lnTo>
                    <a:lnTo>
                      <a:pt x="242" y="472"/>
                    </a:lnTo>
                    <a:lnTo>
                      <a:pt x="244" y="474"/>
                    </a:lnTo>
                    <a:lnTo>
                      <a:pt x="242" y="476"/>
                    </a:lnTo>
                    <a:lnTo>
                      <a:pt x="240" y="478"/>
                    </a:lnTo>
                    <a:lnTo>
                      <a:pt x="238" y="478"/>
                    </a:lnTo>
                    <a:lnTo>
                      <a:pt x="234" y="478"/>
                    </a:lnTo>
                    <a:lnTo>
                      <a:pt x="232" y="478"/>
                    </a:lnTo>
                    <a:lnTo>
                      <a:pt x="230" y="480"/>
                    </a:lnTo>
                    <a:lnTo>
                      <a:pt x="226" y="480"/>
                    </a:lnTo>
                    <a:lnTo>
                      <a:pt x="224" y="482"/>
                    </a:lnTo>
                    <a:lnTo>
                      <a:pt x="222" y="484"/>
                    </a:lnTo>
                    <a:lnTo>
                      <a:pt x="218" y="486"/>
                    </a:lnTo>
                    <a:lnTo>
                      <a:pt x="216" y="488"/>
                    </a:lnTo>
                    <a:lnTo>
                      <a:pt x="214" y="490"/>
                    </a:lnTo>
                    <a:lnTo>
                      <a:pt x="206" y="494"/>
                    </a:lnTo>
                    <a:lnTo>
                      <a:pt x="202" y="496"/>
                    </a:lnTo>
                    <a:lnTo>
                      <a:pt x="194" y="500"/>
                    </a:lnTo>
                    <a:lnTo>
                      <a:pt x="188" y="504"/>
                    </a:lnTo>
                    <a:lnTo>
                      <a:pt x="182" y="508"/>
                    </a:lnTo>
                    <a:lnTo>
                      <a:pt x="176" y="512"/>
                    </a:lnTo>
                    <a:lnTo>
                      <a:pt x="170" y="516"/>
                    </a:lnTo>
                    <a:lnTo>
                      <a:pt x="164" y="520"/>
                    </a:lnTo>
                    <a:lnTo>
                      <a:pt x="160" y="524"/>
                    </a:lnTo>
                    <a:lnTo>
                      <a:pt x="154" y="530"/>
                    </a:lnTo>
                    <a:lnTo>
                      <a:pt x="148" y="534"/>
                    </a:lnTo>
                    <a:lnTo>
                      <a:pt x="142" y="538"/>
                    </a:lnTo>
                    <a:lnTo>
                      <a:pt x="136" y="542"/>
                    </a:lnTo>
                    <a:lnTo>
                      <a:pt x="130" y="548"/>
                    </a:lnTo>
                    <a:lnTo>
                      <a:pt x="124" y="552"/>
                    </a:lnTo>
                    <a:lnTo>
                      <a:pt x="118" y="558"/>
                    </a:lnTo>
                    <a:lnTo>
                      <a:pt x="108" y="566"/>
                    </a:lnTo>
                    <a:lnTo>
                      <a:pt x="100" y="574"/>
                    </a:lnTo>
                    <a:lnTo>
                      <a:pt x="92" y="582"/>
                    </a:lnTo>
                    <a:lnTo>
                      <a:pt x="82" y="592"/>
                    </a:lnTo>
                    <a:lnTo>
                      <a:pt x="74" y="600"/>
                    </a:lnTo>
                    <a:lnTo>
                      <a:pt x="66" y="610"/>
                    </a:lnTo>
                    <a:lnTo>
                      <a:pt x="60" y="620"/>
                    </a:lnTo>
                    <a:lnTo>
                      <a:pt x="52" y="630"/>
                    </a:lnTo>
                    <a:lnTo>
                      <a:pt x="46" y="640"/>
                    </a:lnTo>
                    <a:lnTo>
                      <a:pt x="40" y="650"/>
                    </a:lnTo>
                    <a:lnTo>
                      <a:pt x="32" y="660"/>
                    </a:lnTo>
                    <a:lnTo>
                      <a:pt x="28" y="672"/>
                    </a:lnTo>
                    <a:lnTo>
                      <a:pt x="22" y="682"/>
                    </a:lnTo>
                    <a:lnTo>
                      <a:pt x="16" y="692"/>
                    </a:lnTo>
                    <a:lnTo>
                      <a:pt x="12" y="704"/>
                    </a:lnTo>
                    <a:lnTo>
                      <a:pt x="6" y="714"/>
                    </a:lnTo>
                    <a:lnTo>
                      <a:pt x="4" y="726"/>
                    </a:lnTo>
                    <a:lnTo>
                      <a:pt x="0" y="740"/>
                    </a:lnTo>
                    <a:lnTo>
                      <a:pt x="0" y="754"/>
                    </a:lnTo>
                    <a:lnTo>
                      <a:pt x="2" y="766"/>
                    </a:lnTo>
                    <a:lnTo>
                      <a:pt x="6" y="756"/>
                    </a:lnTo>
                    <a:lnTo>
                      <a:pt x="12" y="746"/>
                    </a:lnTo>
                    <a:lnTo>
                      <a:pt x="16" y="738"/>
                    </a:lnTo>
                    <a:lnTo>
                      <a:pt x="22" y="728"/>
                    </a:lnTo>
                    <a:lnTo>
                      <a:pt x="28" y="718"/>
                    </a:lnTo>
                    <a:lnTo>
                      <a:pt x="34" y="710"/>
                    </a:lnTo>
                    <a:lnTo>
                      <a:pt x="40" y="702"/>
                    </a:lnTo>
                    <a:lnTo>
                      <a:pt x="48" y="692"/>
                    </a:lnTo>
                    <a:lnTo>
                      <a:pt x="54" y="684"/>
                    </a:lnTo>
                    <a:lnTo>
                      <a:pt x="62" y="674"/>
                    </a:lnTo>
                    <a:lnTo>
                      <a:pt x="70" y="666"/>
                    </a:lnTo>
                    <a:lnTo>
                      <a:pt x="76" y="658"/>
                    </a:lnTo>
                    <a:lnTo>
                      <a:pt x="84" y="650"/>
                    </a:lnTo>
                    <a:lnTo>
                      <a:pt x="92" y="642"/>
                    </a:lnTo>
                    <a:lnTo>
                      <a:pt x="100" y="634"/>
                    </a:lnTo>
                    <a:lnTo>
                      <a:pt x="108" y="626"/>
                    </a:lnTo>
                    <a:lnTo>
                      <a:pt x="112" y="626"/>
                    </a:lnTo>
                    <a:lnTo>
                      <a:pt x="114" y="626"/>
                    </a:lnTo>
                    <a:lnTo>
                      <a:pt x="116" y="628"/>
                    </a:lnTo>
                    <a:lnTo>
                      <a:pt x="118" y="630"/>
                    </a:lnTo>
                    <a:lnTo>
                      <a:pt x="118" y="632"/>
                    </a:lnTo>
                    <a:lnTo>
                      <a:pt x="114" y="636"/>
                    </a:lnTo>
                    <a:lnTo>
                      <a:pt x="112" y="640"/>
                    </a:lnTo>
                    <a:lnTo>
                      <a:pt x="108" y="644"/>
                    </a:lnTo>
                    <a:lnTo>
                      <a:pt x="106" y="648"/>
                    </a:lnTo>
                    <a:lnTo>
                      <a:pt x="104" y="652"/>
                    </a:lnTo>
                    <a:lnTo>
                      <a:pt x="102" y="656"/>
                    </a:lnTo>
                    <a:lnTo>
                      <a:pt x="100" y="662"/>
                    </a:lnTo>
                    <a:lnTo>
                      <a:pt x="98" y="666"/>
                    </a:lnTo>
                    <a:lnTo>
                      <a:pt x="94" y="682"/>
                    </a:lnTo>
                    <a:lnTo>
                      <a:pt x="90" y="698"/>
                    </a:lnTo>
                    <a:lnTo>
                      <a:pt x="86" y="714"/>
                    </a:lnTo>
                    <a:lnTo>
                      <a:pt x="84" y="730"/>
                    </a:lnTo>
                    <a:lnTo>
                      <a:pt x="80" y="746"/>
                    </a:lnTo>
                    <a:lnTo>
                      <a:pt x="80" y="764"/>
                    </a:lnTo>
                    <a:lnTo>
                      <a:pt x="78" y="780"/>
                    </a:lnTo>
                    <a:lnTo>
                      <a:pt x="80" y="796"/>
                    </a:lnTo>
                    <a:lnTo>
                      <a:pt x="82" y="792"/>
                    </a:lnTo>
                    <a:lnTo>
                      <a:pt x="84" y="788"/>
                    </a:lnTo>
                    <a:lnTo>
                      <a:pt x="86" y="786"/>
                    </a:lnTo>
                    <a:lnTo>
                      <a:pt x="88" y="782"/>
                    </a:lnTo>
                    <a:lnTo>
                      <a:pt x="94" y="788"/>
                    </a:lnTo>
                    <a:lnTo>
                      <a:pt x="94" y="802"/>
                    </a:lnTo>
                    <a:lnTo>
                      <a:pt x="98" y="814"/>
                    </a:lnTo>
                    <a:lnTo>
                      <a:pt x="104" y="828"/>
                    </a:lnTo>
                    <a:lnTo>
                      <a:pt x="110" y="840"/>
                    </a:lnTo>
                    <a:lnTo>
                      <a:pt x="112" y="812"/>
                    </a:lnTo>
                    <a:lnTo>
                      <a:pt x="116" y="786"/>
                    </a:lnTo>
                    <a:lnTo>
                      <a:pt x="120" y="758"/>
                    </a:lnTo>
                    <a:lnTo>
                      <a:pt x="124" y="734"/>
                    </a:lnTo>
                    <a:lnTo>
                      <a:pt x="128" y="726"/>
                    </a:lnTo>
                    <a:lnTo>
                      <a:pt x="130" y="720"/>
                    </a:lnTo>
                    <a:lnTo>
                      <a:pt x="132" y="712"/>
                    </a:lnTo>
                    <a:lnTo>
                      <a:pt x="134" y="706"/>
                    </a:lnTo>
                    <a:lnTo>
                      <a:pt x="136" y="704"/>
                    </a:lnTo>
                    <a:lnTo>
                      <a:pt x="138" y="704"/>
                    </a:lnTo>
                    <a:lnTo>
                      <a:pt x="142" y="706"/>
                    </a:lnTo>
                    <a:lnTo>
                      <a:pt x="144" y="708"/>
                    </a:lnTo>
                    <a:lnTo>
                      <a:pt x="142" y="722"/>
                    </a:lnTo>
                    <a:lnTo>
                      <a:pt x="142" y="736"/>
                    </a:lnTo>
                    <a:lnTo>
                      <a:pt x="142" y="750"/>
                    </a:lnTo>
                    <a:lnTo>
                      <a:pt x="144" y="764"/>
                    </a:lnTo>
                    <a:lnTo>
                      <a:pt x="146" y="778"/>
                    </a:lnTo>
                    <a:lnTo>
                      <a:pt x="148" y="790"/>
                    </a:lnTo>
                    <a:lnTo>
                      <a:pt x="152" y="804"/>
                    </a:lnTo>
                    <a:lnTo>
                      <a:pt x="156" y="816"/>
                    </a:lnTo>
                    <a:lnTo>
                      <a:pt x="162" y="828"/>
                    </a:lnTo>
                    <a:lnTo>
                      <a:pt x="168" y="838"/>
                    </a:lnTo>
                    <a:lnTo>
                      <a:pt x="176" y="850"/>
                    </a:lnTo>
                    <a:lnTo>
                      <a:pt x="184" y="860"/>
                    </a:lnTo>
                    <a:lnTo>
                      <a:pt x="186" y="860"/>
                    </a:lnTo>
                    <a:lnTo>
                      <a:pt x="182" y="836"/>
                    </a:lnTo>
                    <a:lnTo>
                      <a:pt x="180" y="812"/>
                    </a:lnTo>
                    <a:lnTo>
                      <a:pt x="180" y="786"/>
                    </a:lnTo>
                    <a:lnTo>
                      <a:pt x="182" y="762"/>
                    </a:lnTo>
                    <a:lnTo>
                      <a:pt x="184" y="750"/>
                    </a:lnTo>
                    <a:lnTo>
                      <a:pt x="184" y="736"/>
                    </a:lnTo>
                    <a:lnTo>
                      <a:pt x="186" y="722"/>
                    </a:lnTo>
                    <a:lnTo>
                      <a:pt x="192" y="712"/>
                    </a:lnTo>
                    <a:lnTo>
                      <a:pt x="194" y="710"/>
                    </a:lnTo>
                    <a:lnTo>
                      <a:pt x="198" y="710"/>
                    </a:lnTo>
                    <a:lnTo>
                      <a:pt x="200" y="708"/>
                    </a:lnTo>
                    <a:lnTo>
                      <a:pt x="202" y="710"/>
                    </a:lnTo>
                    <a:lnTo>
                      <a:pt x="210" y="724"/>
                    </a:lnTo>
                    <a:lnTo>
                      <a:pt x="218" y="740"/>
                    </a:lnTo>
                    <a:lnTo>
                      <a:pt x="226" y="754"/>
                    </a:lnTo>
                    <a:lnTo>
                      <a:pt x="234" y="768"/>
                    </a:lnTo>
                    <a:lnTo>
                      <a:pt x="242" y="782"/>
                    </a:lnTo>
                    <a:lnTo>
                      <a:pt x="252" y="794"/>
                    </a:lnTo>
                    <a:lnTo>
                      <a:pt x="264" y="806"/>
                    </a:lnTo>
                    <a:lnTo>
                      <a:pt x="278" y="818"/>
                    </a:lnTo>
                    <a:lnTo>
                      <a:pt x="280" y="820"/>
                    </a:lnTo>
                    <a:lnTo>
                      <a:pt x="282" y="820"/>
                    </a:lnTo>
                    <a:lnTo>
                      <a:pt x="286" y="822"/>
                    </a:lnTo>
                    <a:lnTo>
                      <a:pt x="288" y="824"/>
                    </a:lnTo>
                    <a:lnTo>
                      <a:pt x="290" y="826"/>
                    </a:lnTo>
                    <a:lnTo>
                      <a:pt x="294" y="828"/>
                    </a:lnTo>
                    <a:lnTo>
                      <a:pt x="296" y="828"/>
                    </a:lnTo>
                    <a:lnTo>
                      <a:pt x="298" y="828"/>
                    </a:lnTo>
                    <a:lnTo>
                      <a:pt x="290" y="816"/>
                    </a:lnTo>
                    <a:lnTo>
                      <a:pt x="284" y="800"/>
                    </a:lnTo>
                    <a:lnTo>
                      <a:pt x="278" y="786"/>
                    </a:lnTo>
                    <a:lnTo>
                      <a:pt x="274" y="772"/>
                    </a:lnTo>
                    <a:lnTo>
                      <a:pt x="270" y="758"/>
                    </a:lnTo>
                    <a:lnTo>
                      <a:pt x="266" y="742"/>
                    </a:lnTo>
                    <a:lnTo>
                      <a:pt x="266" y="726"/>
                    </a:lnTo>
                    <a:lnTo>
                      <a:pt x="266" y="710"/>
                    </a:lnTo>
                    <a:lnTo>
                      <a:pt x="268" y="706"/>
                    </a:lnTo>
                    <a:lnTo>
                      <a:pt x="268" y="700"/>
                    </a:lnTo>
                    <a:lnTo>
                      <a:pt x="268" y="696"/>
                    </a:lnTo>
                    <a:lnTo>
                      <a:pt x="270" y="692"/>
                    </a:lnTo>
                    <a:lnTo>
                      <a:pt x="272" y="690"/>
                    </a:lnTo>
                    <a:lnTo>
                      <a:pt x="274" y="690"/>
                    </a:lnTo>
                    <a:lnTo>
                      <a:pt x="276" y="692"/>
                    </a:lnTo>
                    <a:lnTo>
                      <a:pt x="278" y="692"/>
                    </a:lnTo>
                    <a:lnTo>
                      <a:pt x="282" y="708"/>
                    </a:lnTo>
                    <a:lnTo>
                      <a:pt x="288" y="722"/>
                    </a:lnTo>
                    <a:lnTo>
                      <a:pt x="296" y="736"/>
                    </a:lnTo>
                    <a:lnTo>
                      <a:pt x="304" y="750"/>
                    </a:lnTo>
                    <a:lnTo>
                      <a:pt x="314" y="762"/>
                    </a:lnTo>
                    <a:lnTo>
                      <a:pt x="326" y="774"/>
                    </a:lnTo>
                    <a:lnTo>
                      <a:pt x="338" y="784"/>
                    </a:lnTo>
                    <a:lnTo>
                      <a:pt x="352" y="790"/>
                    </a:lnTo>
                    <a:lnTo>
                      <a:pt x="346" y="784"/>
                    </a:lnTo>
                    <a:lnTo>
                      <a:pt x="342" y="776"/>
                    </a:lnTo>
                    <a:lnTo>
                      <a:pt x="336" y="768"/>
                    </a:lnTo>
                    <a:lnTo>
                      <a:pt x="330" y="760"/>
                    </a:lnTo>
                    <a:lnTo>
                      <a:pt x="326" y="752"/>
                    </a:lnTo>
                    <a:lnTo>
                      <a:pt x="320" y="744"/>
                    </a:lnTo>
                    <a:lnTo>
                      <a:pt x="316" y="734"/>
                    </a:lnTo>
                    <a:lnTo>
                      <a:pt x="312" y="726"/>
                    </a:lnTo>
                    <a:lnTo>
                      <a:pt x="314" y="724"/>
                    </a:lnTo>
                    <a:lnTo>
                      <a:pt x="316" y="724"/>
                    </a:lnTo>
                    <a:lnTo>
                      <a:pt x="318" y="722"/>
                    </a:lnTo>
                    <a:lnTo>
                      <a:pt x="320" y="722"/>
                    </a:lnTo>
                    <a:lnTo>
                      <a:pt x="326" y="728"/>
                    </a:lnTo>
                    <a:lnTo>
                      <a:pt x="332" y="734"/>
                    </a:lnTo>
                    <a:lnTo>
                      <a:pt x="338" y="742"/>
                    </a:lnTo>
                    <a:lnTo>
                      <a:pt x="346" y="748"/>
                    </a:lnTo>
                    <a:lnTo>
                      <a:pt x="352" y="754"/>
                    </a:lnTo>
                    <a:lnTo>
                      <a:pt x="360" y="760"/>
                    </a:lnTo>
                    <a:lnTo>
                      <a:pt x="366" y="762"/>
                    </a:lnTo>
                    <a:lnTo>
                      <a:pt x="376" y="764"/>
                    </a:lnTo>
                    <a:lnTo>
                      <a:pt x="370" y="756"/>
                    </a:lnTo>
                    <a:lnTo>
                      <a:pt x="364" y="748"/>
                    </a:lnTo>
                    <a:lnTo>
                      <a:pt x="358" y="738"/>
                    </a:lnTo>
                    <a:lnTo>
                      <a:pt x="352" y="730"/>
                    </a:lnTo>
                    <a:lnTo>
                      <a:pt x="346" y="722"/>
                    </a:lnTo>
                    <a:lnTo>
                      <a:pt x="340" y="714"/>
                    </a:lnTo>
                    <a:lnTo>
                      <a:pt x="336" y="704"/>
                    </a:lnTo>
                    <a:lnTo>
                      <a:pt x="332" y="696"/>
                    </a:lnTo>
                    <a:lnTo>
                      <a:pt x="334" y="694"/>
                    </a:lnTo>
                    <a:lnTo>
                      <a:pt x="336" y="692"/>
                    </a:lnTo>
                    <a:lnTo>
                      <a:pt x="338" y="692"/>
                    </a:lnTo>
                    <a:lnTo>
                      <a:pt x="340" y="692"/>
                    </a:lnTo>
                    <a:lnTo>
                      <a:pt x="346" y="698"/>
                    </a:lnTo>
                    <a:lnTo>
                      <a:pt x="352" y="704"/>
                    </a:lnTo>
                    <a:lnTo>
                      <a:pt x="358" y="710"/>
                    </a:lnTo>
                    <a:lnTo>
                      <a:pt x="366" y="714"/>
                    </a:lnTo>
                    <a:lnTo>
                      <a:pt x="374" y="718"/>
                    </a:lnTo>
                    <a:lnTo>
                      <a:pt x="382" y="722"/>
                    </a:lnTo>
                    <a:lnTo>
                      <a:pt x="390" y="724"/>
                    </a:lnTo>
                    <a:lnTo>
                      <a:pt x="398" y="728"/>
                    </a:lnTo>
                    <a:lnTo>
                      <a:pt x="392" y="724"/>
                    </a:lnTo>
                    <a:lnTo>
                      <a:pt x="388" y="718"/>
                    </a:lnTo>
                    <a:lnTo>
                      <a:pt x="384" y="714"/>
                    </a:lnTo>
                    <a:lnTo>
                      <a:pt x="378" y="710"/>
                    </a:lnTo>
                    <a:lnTo>
                      <a:pt x="374" y="704"/>
                    </a:lnTo>
                    <a:lnTo>
                      <a:pt x="370" y="698"/>
                    </a:lnTo>
                    <a:lnTo>
                      <a:pt x="364" y="694"/>
                    </a:lnTo>
                    <a:lnTo>
                      <a:pt x="360" y="688"/>
                    </a:lnTo>
                    <a:lnTo>
                      <a:pt x="360" y="686"/>
                    </a:lnTo>
                    <a:lnTo>
                      <a:pt x="362" y="684"/>
                    </a:lnTo>
                    <a:lnTo>
                      <a:pt x="364" y="684"/>
                    </a:lnTo>
                    <a:lnTo>
                      <a:pt x="366" y="682"/>
                    </a:lnTo>
                    <a:lnTo>
                      <a:pt x="374" y="688"/>
                    </a:lnTo>
                    <a:lnTo>
                      <a:pt x="382" y="692"/>
                    </a:lnTo>
                    <a:lnTo>
                      <a:pt x="390" y="694"/>
                    </a:lnTo>
                    <a:lnTo>
                      <a:pt x="400" y="698"/>
                    </a:lnTo>
                    <a:lnTo>
                      <a:pt x="408" y="698"/>
                    </a:lnTo>
                    <a:lnTo>
                      <a:pt x="416" y="698"/>
                    </a:lnTo>
                    <a:lnTo>
                      <a:pt x="426" y="698"/>
                    </a:lnTo>
                    <a:lnTo>
                      <a:pt x="434" y="698"/>
                    </a:lnTo>
                    <a:lnTo>
                      <a:pt x="432" y="696"/>
                    </a:lnTo>
                    <a:lnTo>
                      <a:pt x="428" y="694"/>
                    </a:lnTo>
                    <a:lnTo>
                      <a:pt x="424" y="692"/>
                    </a:lnTo>
                    <a:lnTo>
                      <a:pt x="420" y="690"/>
                    </a:lnTo>
                    <a:lnTo>
                      <a:pt x="418" y="688"/>
                    </a:lnTo>
                    <a:lnTo>
                      <a:pt x="414" y="686"/>
                    </a:lnTo>
                    <a:lnTo>
                      <a:pt x="410" y="684"/>
                    </a:lnTo>
                    <a:lnTo>
                      <a:pt x="406" y="682"/>
                    </a:lnTo>
                    <a:lnTo>
                      <a:pt x="398" y="674"/>
                    </a:lnTo>
                    <a:lnTo>
                      <a:pt x="390" y="666"/>
                    </a:lnTo>
                    <a:lnTo>
                      <a:pt x="384" y="656"/>
                    </a:lnTo>
                    <a:lnTo>
                      <a:pt x="378" y="646"/>
                    </a:lnTo>
                    <a:lnTo>
                      <a:pt x="374" y="636"/>
                    </a:lnTo>
                    <a:lnTo>
                      <a:pt x="372" y="626"/>
                    </a:lnTo>
                    <a:lnTo>
                      <a:pt x="372" y="614"/>
                    </a:lnTo>
                    <a:lnTo>
                      <a:pt x="372" y="602"/>
                    </a:lnTo>
                    <a:lnTo>
                      <a:pt x="374" y="602"/>
                    </a:lnTo>
                    <a:lnTo>
                      <a:pt x="376" y="604"/>
                    </a:lnTo>
                    <a:lnTo>
                      <a:pt x="378" y="606"/>
                    </a:lnTo>
                    <a:lnTo>
                      <a:pt x="378" y="618"/>
                    </a:lnTo>
                    <a:lnTo>
                      <a:pt x="380" y="628"/>
                    </a:lnTo>
                    <a:lnTo>
                      <a:pt x="384" y="640"/>
                    </a:lnTo>
                    <a:lnTo>
                      <a:pt x="390" y="650"/>
                    </a:lnTo>
                    <a:lnTo>
                      <a:pt x="396" y="658"/>
                    </a:lnTo>
                    <a:lnTo>
                      <a:pt x="404" y="668"/>
                    </a:lnTo>
                    <a:lnTo>
                      <a:pt x="412" y="674"/>
                    </a:lnTo>
                    <a:lnTo>
                      <a:pt x="420" y="680"/>
                    </a:lnTo>
                    <a:lnTo>
                      <a:pt x="418" y="672"/>
                    </a:lnTo>
                    <a:lnTo>
                      <a:pt x="414" y="664"/>
                    </a:lnTo>
                    <a:lnTo>
                      <a:pt x="412" y="654"/>
                    </a:lnTo>
                    <a:lnTo>
                      <a:pt x="416" y="646"/>
                    </a:lnTo>
                    <a:lnTo>
                      <a:pt x="418" y="646"/>
                    </a:lnTo>
                    <a:lnTo>
                      <a:pt x="422" y="648"/>
                    </a:lnTo>
                    <a:lnTo>
                      <a:pt x="426" y="650"/>
                    </a:lnTo>
                    <a:lnTo>
                      <a:pt x="428" y="654"/>
                    </a:lnTo>
                    <a:lnTo>
                      <a:pt x="424" y="640"/>
                    </a:lnTo>
                    <a:lnTo>
                      <a:pt x="422" y="628"/>
                    </a:lnTo>
                    <a:lnTo>
                      <a:pt x="424" y="616"/>
                    </a:lnTo>
                    <a:lnTo>
                      <a:pt x="426" y="604"/>
                    </a:lnTo>
                    <a:lnTo>
                      <a:pt x="430" y="592"/>
                    </a:lnTo>
                    <a:lnTo>
                      <a:pt x="436" y="580"/>
                    </a:lnTo>
                    <a:lnTo>
                      <a:pt x="442" y="570"/>
                    </a:lnTo>
                    <a:lnTo>
                      <a:pt x="450" y="560"/>
                    </a:lnTo>
                    <a:lnTo>
                      <a:pt x="452" y="560"/>
                    </a:lnTo>
                    <a:lnTo>
                      <a:pt x="452" y="562"/>
                    </a:lnTo>
                    <a:lnTo>
                      <a:pt x="454" y="562"/>
                    </a:lnTo>
                    <a:lnTo>
                      <a:pt x="448" y="572"/>
                    </a:lnTo>
                    <a:lnTo>
                      <a:pt x="444" y="582"/>
                    </a:lnTo>
                    <a:lnTo>
                      <a:pt x="438" y="594"/>
                    </a:lnTo>
                    <a:lnTo>
                      <a:pt x="434" y="606"/>
                    </a:lnTo>
                    <a:lnTo>
                      <a:pt x="432" y="618"/>
                    </a:lnTo>
                    <a:lnTo>
                      <a:pt x="432" y="630"/>
                    </a:lnTo>
                    <a:lnTo>
                      <a:pt x="434" y="642"/>
                    </a:lnTo>
                    <a:lnTo>
                      <a:pt x="438" y="654"/>
                    </a:lnTo>
                    <a:lnTo>
                      <a:pt x="442" y="650"/>
                    </a:lnTo>
                    <a:lnTo>
                      <a:pt x="446" y="646"/>
                    </a:lnTo>
                    <a:lnTo>
                      <a:pt x="450" y="644"/>
                    </a:lnTo>
                    <a:lnTo>
                      <a:pt x="454" y="642"/>
                    </a:lnTo>
                    <a:lnTo>
                      <a:pt x="458" y="638"/>
                    </a:lnTo>
                    <a:lnTo>
                      <a:pt x="462" y="636"/>
                    </a:lnTo>
                    <a:lnTo>
                      <a:pt x="466" y="634"/>
                    </a:lnTo>
                    <a:lnTo>
                      <a:pt x="470" y="632"/>
                    </a:lnTo>
                    <a:lnTo>
                      <a:pt x="472" y="630"/>
                    </a:lnTo>
                    <a:lnTo>
                      <a:pt x="474" y="630"/>
                    </a:lnTo>
                    <a:lnTo>
                      <a:pt x="476" y="632"/>
                    </a:lnTo>
                    <a:lnTo>
                      <a:pt x="478" y="632"/>
                    </a:lnTo>
                    <a:lnTo>
                      <a:pt x="476" y="634"/>
                    </a:lnTo>
                    <a:lnTo>
                      <a:pt x="478" y="634"/>
                    </a:lnTo>
                    <a:lnTo>
                      <a:pt x="478" y="636"/>
                    </a:lnTo>
                    <a:lnTo>
                      <a:pt x="478" y="638"/>
                    </a:lnTo>
                    <a:lnTo>
                      <a:pt x="476" y="640"/>
                    </a:lnTo>
                    <a:lnTo>
                      <a:pt x="474" y="640"/>
                    </a:lnTo>
                    <a:lnTo>
                      <a:pt x="472" y="652"/>
                    </a:lnTo>
                    <a:lnTo>
                      <a:pt x="468" y="664"/>
                    </a:lnTo>
                    <a:lnTo>
                      <a:pt x="466" y="674"/>
                    </a:lnTo>
                    <a:lnTo>
                      <a:pt x="466" y="686"/>
                    </a:lnTo>
                    <a:lnTo>
                      <a:pt x="468" y="688"/>
                    </a:lnTo>
                    <a:lnTo>
                      <a:pt x="470" y="688"/>
                    </a:lnTo>
                    <a:lnTo>
                      <a:pt x="472" y="688"/>
                    </a:lnTo>
                    <a:lnTo>
                      <a:pt x="474" y="688"/>
                    </a:lnTo>
                    <a:lnTo>
                      <a:pt x="476" y="690"/>
                    </a:lnTo>
                    <a:lnTo>
                      <a:pt x="478" y="690"/>
                    </a:lnTo>
                    <a:lnTo>
                      <a:pt x="480" y="690"/>
                    </a:lnTo>
                    <a:lnTo>
                      <a:pt x="482" y="690"/>
                    </a:lnTo>
                    <a:lnTo>
                      <a:pt x="496" y="686"/>
                    </a:lnTo>
                    <a:lnTo>
                      <a:pt x="508" y="684"/>
                    </a:lnTo>
                    <a:lnTo>
                      <a:pt x="522" y="680"/>
                    </a:lnTo>
                    <a:lnTo>
                      <a:pt x="534" y="678"/>
                    </a:lnTo>
                    <a:lnTo>
                      <a:pt x="546" y="674"/>
                    </a:lnTo>
                    <a:lnTo>
                      <a:pt x="558" y="670"/>
                    </a:lnTo>
                    <a:lnTo>
                      <a:pt x="572" y="666"/>
                    </a:lnTo>
                    <a:lnTo>
                      <a:pt x="584" y="660"/>
                    </a:lnTo>
                    <a:lnTo>
                      <a:pt x="596" y="656"/>
                    </a:lnTo>
                    <a:lnTo>
                      <a:pt x="606" y="650"/>
                    </a:lnTo>
                    <a:lnTo>
                      <a:pt x="618" y="644"/>
                    </a:lnTo>
                    <a:lnTo>
                      <a:pt x="630" y="638"/>
                    </a:lnTo>
                    <a:lnTo>
                      <a:pt x="640" y="630"/>
                    </a:lnTo>
                    <a:lnTo>
                      <a:pt x="650" y="622"/>
                    </a:lnTo>
                    <a:lnTo>
                      <a:pt x="660" y="612"/>
                    </a:lnTo>
                    <a:lnTo>
                      <a:pt x="670" y="604"/>
                    </a:lnTo>
                    <a:lnTo>
                      <a:pt x="680" y="586"/>
                    </a:lnTo>
                    <a:lnTo>
                      <a:pt x="688" y="570"/>
                    </a:lnTo>
                    <a:lnTo>
                      <a:pt x="696" y="550"/>
                    </a:lnTo>
                    <a:lnTo>
                      <a:pt x="702" y="532"/>
                    </a:lnTo>
                    <a:lnTo>
                      <a:pt x="706" y="514"/>
                    </a:lnTo>
                    <a:lnTo>
                      <a:pt x="710" y="494"/>
                    </a:lnTo>
                    <a:lnTo>
                      <a:pt x="710" y="474"/>
                    </a:lnTo>
                    <a:lnTo>
                      <a:pt x="710" y="454"/>
                    </a:lnTo>
                    <a:lnTo>
                      <a:pt x="706" y="448"/>
                    </a:lnTo>
                    <a:lnTo>
                      <a:pt x="698" y="440"/>
                    </a:lnTo>
                    <a:lnTo>
                      <a:pt x="692" y="436"/>
                    </a:lnTo>
                    <a:lnTo>
                      <a:pt x="686" y="430"/>
                    </a:lnTo>
                    <a:lnTo>
                      <a:pt x="678" y="426"/>
                    </a:lnTo>
                    <a:lnTo>
                      <a:pt x="670" y="422"/>
                    </a:lnTo>
                    <a:lnTo>
                      <a:pt x="662" y="418"/>
                    </a:lnTo>
                    <a:lnTo>
                      <a:pt x="656" y="412"/>
                    </a:lnTo>
                    <a:lnTo>
                      <a:pt x="652" y="410"/>
                    </a:lnTo>
                    <a:lnTo>
                      <a:pt x="648" y="410"/>
                    </a:lnTo>
                    <a:lnTo>
                      <a:pt x="646" y="412"/>
                    </a:lnTo>
                    <a:lnTo>
                      <a:pt x="642" y="412"/>
                    </a:lnTo>
                    <a:lnTo>
                      <a:pt x="638" y="414"/>
                    </a:lnTo>
                    <a:lnTo>
                      <a:pt x="634" y="414"/>
                    </a:lnTo>
                    <a:lnTo>
                      <a:pt x="632" y="414"/>
                    </a:lnTo>
                    <a:lnTo>
                      <a:pt x="628" y="412"/>
                    </a:lnTo>
                    <a:lnTo>
                      <a:pt x="628" y="410"/>
                    </a:lnTo>
                    <a:lnTo>
                      <a:pt x="630" y="408"/>
                    </a:lnTo>
                    <a:lnTo>
                      <a:pt x="630" y="406"/>
                    </a:lnTo>
                    <a:lnTo>
                      <a:pt x="636" y="404"/>
                    </a:lnTo>
                    <a:lnTo>
                      <a:pt x="642" y="402"/>
                    </a:lnTo>
                    <a:lnTo>
                      <a:pt x="648" y="402"/>
                    </a:lnTo>
                    <a:lnTo>
                      <a:pt x="654" y="402"/>
                    </a:lnTo>
                    <a:lnTo>
                      <a:pt x="660" y="404"/>
                    </a:lnTo>
                    <a:lnTo>
                      <a:pt x="664" y="406"/>
                    </a:lnTo>
                    <a:lnTo>
                      <a:pt x="670" y="410"/>
                    </a:lnTo>
                    <a:lnTo>
                      <a:pt x="676" y="412"/>
                    </a:lnTo>
                    <a:lnTo>
                      <a:pt x="682" y="416"/>
                    </a:lnTo>
                    <a:lnTo>
                      <a:pt x="688" y="420"/>
                    </a:lnTo>
                    <a:lnTo>
                      <a:pt x="694" y="424"/>
                    </a:lnTo>
                    <a:lnTo>
                      <a:pt x="702" y="428"/>
                    </a:lnTo>
                    <a:lnTo>
                      <a:pt x="708" y="432"/>
                    </a:lnTo>
                    <a:lnTo>
                      <a:pt x="714" y="436"/>
                    </a:lnTo>
                    <a:lnTo>
                      <a:pt x="718" y="442"/>
                    </a:lnTo>
                    <a:lnTo>
                      <a:pt x="722" y="448"/>
                    </a:lnTo>
                    <a:lnTo>
                      <a:pt x="722" y="464"/>
                    </a:lnTo>
                    <a:lnTo>
                      <a:pt x="722" y="482"/>
                    </a:lnTo>
                    <a:lnTo>
                      <a:pt x="720" y="498"/>
                    </a:lnTo>
                    <a:lnTo>
                      <a:pt x="718" y="516"/>
                    </a:lnTo>
                    <a:lnTo>
                      <a:pt x="714" y="532"/>
                    </a:lnTo>
                    <a:lnTo>
                      <a:pt x="710" y="548"/>
                    </a:lnTo>
                    <a:lnTo>
                      <a:pt x="704" y="564"/>
                    </a:lnTo>
                    <a:lnTo>
                      <a:pt x="698" y="580"/>
                    </a:lnTo>
                    <a:lnTo>
                      <a:pt x="696" y="584"/>
                    </a:lnTo>
                    <a:lnTo>
                      <a:pt x="694" y="590"/>
                    </a:lnTo>
                    <a:lnTo>
                      <a:pt x="690" y="594"/>
                    </a:lnTo>
                    <a:lnTo>
                      <a:pt x="688" y="600"/>
                    </a:lnTo>
                    <a:lnTo>
                      <a:pt x="686" y="604"/>
                    </a:lnTo>
                    <a:lnTo>
                      <a:pt x="684" y="610"/>
                    </a:lnTo>
                    <a:lnTo>
                      <a:pt x="680" y="616"/>
                    </a:lnTo>
                    <a:lnTo>
                      <a:pt x="678" y="620"/>
                    </a:lnTo>
                    <a:lnTo>
                      <a:pt x="680" y="626"/>
                    </a:lnTo>
                    <a:lnTo>
                      <a:pt x="682" y="634"/>
                    </a:lnTo>
                    <a:lnTo>
                      <a:pt x="682" y="640"/>
                    </a:lnTo>
                    <a:lnTo>
                      <a:pt x="682" y="646"/>
                    </a:lnTo>
                    <a:lnTo>
                      <a:pt x="686" y="652"/>
                    </a:lnTo>
                    <a:lnTo>
                      <a:pt x="686" y="660"/>
                    </a:lnTo>
                    <a:lnTo>
                      <a:pt x="684" y="666"/>
                    </a:lnTo>
                    <a:lnTo>
                      <a:pt x="684" y="672"/>
                    </a:lnTo>
                    <a:lnTo>
                      <a:pt x="688" y="680"/>
                    </a:lnTo>
                    <a:lnTo>
                      <a:pt x="686" y="690"/>
                    </a:lnTo>
                    <a:lnTo>
                      <a:pt x="682" y="698"/>
                    </a:lnTo>
                    <a:lnTo>
                      <a:pt x="678" y="706"/>
                    </a:lnTo>
                    <a:lnTo>
                      <a:pt x="676" y="714"/>
                    </a:lnTo>
                    <a:lnTo>
                      <a:pt x="674" y="724"/>
                    </a:lnTo>
                    <a:lnTo>
                      <a:pt x="672" y="732"/>
                    </a:lnTo>
                    <a:lnTo>
                      <a:pt x="668" y="740"/>
                    </a:lnTo>
                    <a:lnTo>
                      <a:pt x="664" y="748"/>
                    </a:lnTo>
                    <a:lnTo>
                      <a:pt x="658" y="756"/>
                    </a:lnTo>
                    <a:lnTo>
                      <a:pt x="652" y="762"/>
                    </a:lnTo>
                    <a:lnTo>
                      <a:pt x="646" y="770"/>
                    </a:lnTo>
                    <a:lnTo>
                      <a:pt x="640" y="776"/>
                    </a:lnTo>
                    <a:lnTo>
                      <a:pt x="632" y="782"/>
                    </a:lnTo>
                    <a:lnTo>
                      <a:pt x="624" y="788"/>
                    </a:lnTo>
                    <a:lnTo>
                      <a:pt x="616" y="794"/>
                    </a:lnTo>
                    <a:lnTo>
                      <a:pt x="608" y="798"/>
                    </a:lnTo>
                    <a:lnTo>
                      <a:pt x="602" y="802"/>
                    </a:lnTo>
                    <a:lnTo>
                      <a:pt x="594" y="806"/>
                    </a:lnTo>
                    <a:lnTo>
                      <a:pt x="586" y="810"/>
                    </a:lnTo>
                    <a:lnTo>
                      <a:pt x="592" y="808"/>
                    </a:lnTo>
                    <a:lnTo>
                      <a:pt x="596" y="806"/>
                    </a:lnTo>
                    <a:lnTo>
                      <a:pt x="602" y="804"/>
                    </a:lnTo>
                    <a:lnTo>
                      <a:pt x="608" y="802"/>
                    </a:lnTo>
                    <a:lnTo>
                      <a:pt x="614" y="802"/>
                    </a:lnTo>
                    <a:lnTo>
                      <a:pt x="620" y="800"/>
                    </a:lnTo>
                    <a:lnTo>
                      <a:pt x="626" y="798"/>
                    </a:lnTo>
                    <a:lnTo>
                      <a:pt x="630" y="794"/>
                    </a:lnTo>
                    <a:lnTo>
                      <a:pt x="634" y="798"/>
                    </a:lnTo>
                    <a:lnTo>
                      <a:pt x="630" y="800"/>
                    </a:lnTo>
                    <a:lnTo>
                      <a:pt x="626" y="802"/>
                    </a:lnTo>
                    <a:lnTo>
                      <a:pt x="622" y="806"/>
                    </a:lnTo>
                    <a:lnTo>
                      <a:pt x="618" y="808"/>
                    </a:lnTo>
                    <a:lnTo>
                      <a:pt x="614" y="808"/>
                    </a:lnTo>
                    <a:lnTo>
                      <a:pt x="610" y="810"/>
                    </a:lnTo>
                    <a:lnTo>
                      <a:pt x="606" y="812"/>
                    </a:lnTo>
                    <a:lnTo>
                      <a:pt x="602" y="812"/>
                    </a:lnTo>
                    <a:lnTo>
                      <a:pt x="606" y="812"/>
                    </a:lnTo>
                    <a:lnTo>
                      <a:pt x="610" y="812"/>
                    </a:lnTo>
                    <a:lnTo>
                      <a:pt x="614" y="812"/>
                    </a:lnTo>
                    <a:lnTo>
                      <a:pt x="620" y="812"/>
                    </a:lnTo>
                    <a:lnTo>
                      <a:pt x="624" y="810"/>
                    </a:lnTo>
                    <a:lnTo>
                      <a:pt x="628" y="810"/>
                    </a:lnTo>
                    <a:lnTo>
                      <a:pt x="634" y="810"/>
                    </a:lnTo>
                    <a:lnTo>
                      <a:pt x="638" y="810"/>
                    </a:lnTo>
                    <a:lnTo>
                      <a:pt x="634" y="814"/>
                    </a:lnTo>
                    <a:lnTo>
                      <a:pt x="630" y="816"/>
                    </a:lnTo>
                    <a:lnTo>
                      <a:pt x="624" y="818"/>
                    </a:lnTo>
                    <a:lnTo>
                      <a:pt x="620" y="820"/>
                    </a:lnTo>
                    <a:lnTo>
                      <a:pt x="614" y="822"/>
                    </a:lnTo>
                    <a:lnTo>
                      <a:pt x="608" y="822"/>
                    </a:lnTo>
                    <a:lnTo>
                      <a:pt x="604" y="824"/>
                    </a:lnTo>
                    <a:lnTo>
                      <a:pt x="598" y="826"/>
                    </a:lnTo>
                    <a:lnTo>
                      <a:pt x="600" y="826"/>
                    </a:lnTo>
                    <a:lnTo>
                      <a:pt x="604" y="826"/>
                    </a:lnTo>
                    <a:lnTo>
                      <a:pt x="606" y="826"/>
                    </a:lnTo>
                    <a:lnTo>
                      <a:pt x="608" y="826"/>
                    </a:lnTo>
                    <a:lnTo>
                      <a:pt x="610" y="826"/>
                    </a:lnTo>
                    <a:lnTo>
                      <a:pt x="614" y="826"/>
                    </a:lnTo>
                    <a:lnTo>
                      <a:pt x="616" y="826"/>
                    </a:lnTo>
                    <a:lnTo>
                      <a:pt x="620" y="824"/>
                    </a:lnTo>
                    <a:lnTo>
                      <a:pt x="624" y="824"/>
                    </a:lnTo>
                    <a:lnTo>
                      <a:pt x="626" y="824"/>
                    </a:lnTo>
                    <a:lnTo>
                      <a:pt x="630" y="822"/>
                    </a:lnTo>
                    <a:lnTo>
                      <a:pt x="632" y="822"/>
                    </a:lnTo>
                    <a:lnTo>
                      <a:pt x="636" y="820"/>
                    </a:lnTo>
                    <a:lnTo>
                      <a:pt x="642" y="816"/>
                    </a:lnTo>
                    <a:lnTo>
                      <a:pt x="644" y="816"/>
                    </a:lnTo>
                    <a:lnTo>
                      <a:pt x="648" y="818"/>
                    </a:lnTo>
                    <a:lnTo>
                      <a:pt x="646" y="820"/>
                    </a:lnTo>
                    <a:lnTo>
                      <a:pt x="646" y="822"/>
                    </a:lnTo>
                    <a:lnTo>
                      <a:pt x="644" y="822"/>
                    </a:lnTo>
                    <a:lnTo>
                      <a:pt x="642" y="824"/>
                    </a:lnTo>
                    <a:lnTo>
                      <a:pt x="640" y="828"/>
                    </a:lnTo>
                    <a:lnTo>
                      <a:pt x="636" y="828"/>
                    </a:lnTo>
                    <a:lnTo>
                      <a:pt x="632" y="830"/>
                    </a:lnTo>
                    <a:lnTo>
                      <a:pt x="630" y="832"/>
                    </a:lnTo>
                    <a:lnTo>
                      <a:pt x="638" y="832"/>
                    </a:lnTo>
                    <a:lnTo>
                      <a:pt x="642" y="832"/>
                    </a:lnTo>
                    <a:lnTo>
                      <a:pt x="646" y="830"/>
                    </a:lnTo>
                    <a:lnTo>
                      <a:pt x="650" y="828"/>
                    </a:lnTo>
                    <a:lnTo>
                      <a:pt x="654" y="826"/>
                    </a:lnTo>
                    <a:lnTo>
                      <a:pt x="658" y="822"/>
                    </a:lnTo>
                    <a:lnTo>
                      <a:pt x="662" y="820"/>
                    </a:lnTo>
                    <a:lnTo>
                      <a:pt x="666" y="818"/>
                    </a:lnTo>
                    <a:lnTo>
                      <a:pt x="672" y="816"/>
                    </a:lnTo>
                    <a:lnTo>
                      <a:pt x="674" y="820"/>
                    </a:lnTo>
                    <a:lnTo>
                      <a:pt x="672" y="824"/>
                    </a:lnTo>
                    <a:lnTo>
                      <a:pt x="668" y="826"/>
                    </a:lnTo>
                    <a:lnTo>
                      <a:pt x="666" y="828"/>
                    </a:lnTo>
                    <a:lnTo>
                      <a:pt x="668" y="828"/>
                    </a:lnTo>
                    <a:lnTo>
                      <a:pt x="672" y="826"/>
                    </a:lnTo>
                    <a:lnTo>
                      <a:pt x="674" y="824"/>
                    </a:lnTo>
                    <a:lnTo>
                      <a:pt x="676" y="822"/>
                    </a:lnTo>
                    <a:lnTo>
                      <a:pt x="680" y="820"/>
                    </a:lnTo>
                    <a:lnTo>
                      <a:pt x="682" y="818"/>
                    </a:lnTo>
                    <a:lnTo>
                      <a:pt x="684" y="816"/>
                    </a:lnTo>
                    <a:lnTo>
                      <a:pt x="684" y="812"/>
                    </a:lnTo>
                    <a:lnTo>
                      <a:pt x="688" y="810"/>
                    </a:lnTo>
                    <a:lnTo>
                      <a:pt x="690" y="812"/>
                    </a:lnTo>
                    <a:lnTo>
                      <a:pt x="692" y="812"/>
                    </a:lnTo>
                    <a:lnTo>
                      <a:pt x="692" y="816"/>
                    </a:lnTo>
                    <a:lnTo>
                      <a:pt x="704" y="806"/>
                    </a:lnTo>
                    <a:lnTo>
                      <a:pt x="712" y="792"/>
                    </a:lnTo>
                    <a:lnTo>
                      <a:pt x="720" y="778"/>
                    </a:lnTo>
                    <a:lnTo>
                      <a:pt x="728" y="764"/>
                    </a:lnTo>
                    <a:lnTo>
                      <a:pt x="738" y="752"/>
                    </a:lnTo>
                    <a:lnTo>
                      <a:pt x="748" y="738"/>
                    </a:lnTo>
                    <a:lnTo>
                      <a:pt x="756" y="724"/>
                    </a:lnTo>
                    <a:lnTo>
                      <a:pt x="766" y="710"/>
                    </a:lnTo>
                    <a:lnTo>
                      <a:pt x="774" y="698"/>
                    </a:lnTo>
                    <a:lnTo>
                      <a:pt x="774" y="690"/>
                    </a:lnTo>
                    <a:lnTo>
                      <a:pt x="774" y="684"/>
                    </a:lnTo>
                    <a:lnTo>
                      <a:pt x="772" y="678"/>
                    </a:lnTo>
                    <a:lnTo>
                      <a:pt x="768" y="674"/>
                    </a:lnTo>
                    <a:lnTo>
                      <a:pt x="766" y="676"/>
                    </a:lnTo>
                    <a:lnTo>
                      <a:pt x="762" y="678"/>
                    </a:lnTo>
                    <a:lnTo>
                      <a:pt x="760" y="680"/>
                    </a:lnTo>
                    <a:lnTo>
                      <a:pt x="758" y="684"/>
                    </a:lnTo>
                    <a:lnTo>
                      <a:pt x="756" y="684"/>
                    </a:lnTo>
                    <a:lnTo>
                      <a:pt x="752" y="686"/>
                    </a:lnTo>
                    <a:lnTo>
                      <a:pt x="750" y="686"/>
                    </a:lnTo>
                    <a:lnTo>
                      <a:pt x="748" y="684"/>
                    </a:lnTo>
                    <a:lnTo>
                      <a:pt x="754" y="678"/>
                    </a:lnTo>
                    <a:lnTo>
                      <a:pt x="762" y="672"/>
                    </a:lnTo>
                    <a:lnTo>
                      <a:pt x="768" y="664"/>
                    </a:lnTo>
                    <a:lnTo>
                      <a:pt x="774" y="658"/>
                    </a:lnTo>
                    <a:lnTo>
                      <a:pt x="780" y="650"/>
                    </a:lnTo>
                    <a:lnTo>
                      <a:pt x="784" y="642"/>
                    </a:lnTo>
                    <a:lnTo>
                      <a:pt x="790" y="634"/>
                    </a:lnTo>
                    <a:lnTo>
                      <a:pt x="794" y="626"/>
                    </a:lnTo>
                    <a:lnTo>
                      <a:pt x="798" y="614"/>
                    </a:lnTo>
                    <a:lnTo>
                      <a:pt x="800" y="602"/>
                    </a:lnTo>
                    <a:lnTo>
                      <a:pt x="802" y="590"/>
                    </a:lnTo>
                    <a:lnTo>
                      <a:pt x="804" y="578"/>
                    </a:lnTo>
                    <a:lnTo>
                      <a:pt x="808" y="580"/>
                    </a:lnTo>
                    <a:lnTo>
                      <a:pt x="808" y="582"/>
                    </a:lnTo>
                    <a:lnTo>
                      <a:pt x="810" y="584"/>
                    </a:lnTo>
                    <a:lnTo>
                      <a:pt x="810" y="586"/>
                    </a:lnTo>
                    <a:lnTo>
                      <a:pt x="810" y="598"/>
                    </a:lnTo>
                    <a:lnTo>
                      <a:pt x="808" y="610"/>
                    </a:lnTo>
                    <a:lnTo>
                      <a:pt x="804" y="620"/>
                    </a:lnTo>
                    <a:lnTo>
                      <a:pt x="800" y="630"/>
                    </a:lnTo>
                    <a:lnTo>
                      <a:pt x="794" y="640"/>
                    </a:lnTo>
                    <a:lnTo>
                      <a:pt x="788" y="650"/>
                    </a:lnTo>
                    <a:lnTo>
                      <a:pt x="782" y="660"/>
                    </a:lnTo>
                    <a:lnTo>
                      <a:pt x="774" y="668"/>
                    </a:lnTo>
                    <a:lnTo>
                      <a:pt x="778" y="672"/>
                    </a:lnTo>
                    <a:lnTo>
                      <a:pt x="780" y="676"/>
                    </a:lnTo>
                    <a:lnTo>
                      <a:pt x="780" y="680"/>
                    </a:lnTo>
                    <a:lnTo>
                      <a:pt x="782" y="684"/>
                    </a:lnTo>
                    <a:lnTo>
                      <a:pt x="786" y="680"/>
                    </a:lnTo>
                    <a:lnTo>
                      <a:pt x="788" y="678"/>
                    </a:lnTo>
                    <a:lnTo>
                      <a:pt x="792" y="674"/>
                    </a:lnTo>
                    <a:lnTo>
                      <a:pt x="794" y="670"/>
                    </a:lnTo>
                    <a:lnTo>
                      <a:pt x="800" y="656"/>
                    </a:lnTo>
                    <a:lnTo>
                      <a:pt x="804" y="642"/>
                    </a:lnTo>
                    <a:lnTo>
                      <a:pt x="810" y="628"/>
                    </a:lnTo>
                    <a:lnTo>
                      <a:pt x="814" y="614"/>
                    </a:lnTo>
                    <a:lnTo>
                      <a:pt x="816" y="600"/>
                    </a:lnTo>
                    <a:lnTo>
                      <a:pt x="820" y="584"/>
                    </a:lnTo>
                    <a:lnTo>
                      <a:pt x="822" y="570"/>
                    </a:lnTo>
                    <a:lnTo>
                      <a:pt x="824" y="554"/>
                    </a:lnTo>
                    <a:lnTo>
                      <a:pt x="824" y="552"/>
                    </a:lnTo>
                    <a:lnTo>
                      <a:pt x="826" y="550"/>
                    </a:lnTo>
                    <a:lnTo>
                      <a:pt x="826" y="548"/>
                    </a:lnTo>
                    <a:lnTo>
                      <a:pt x="828" y="548"/>
                    </a:lnTo>
                    <a:lnTo>
                      <a:pt x="830" y="550"/>
                    </a:lnTo>
                    <a:lnTo>
                      <a:pt x="830" y="552"/>
                    </a:lnTo>
                    <a:lnTo>
                      <a:pt x="832" y="552"/>
                    </a:lnTo>
                    <a:lnTo>
                      <a:pt x="832" y="554"/>
                    </a:lnTo>
                    <a:lnTo>
                      <a:pt x="830" y="566"/>
                    </a:lnTo>
                    <a:lnTo>
                      <a:pt x="828" y="578"/>
                    </a:lnTo>
                    <a:lnTo>
                      <a:pt x="826" y="592"/>
                    </a:lnTo>
                    <a:lnTo>
                      <a:pt x="824" y="604"/>
                    </a:lnTo>
                    <a:lnTo>
                      <a:pt x="820" y="616"/>
                    </a:lnTo>
                    <a:lnTo>
                      <a:pt x="818" y="628"/>
                    </a:lnTo>
                    <a:lnTo>
                      <a:pt x="814" y="640"/>
                    </a:lnTo>
                    <a:lnTo>
                      <a:pt x="810" y="652"/>
                    </a:lnTo>
                    <a:lnTo>
                      <a:pt x="820" y="636"/>
                    </a:lnTo>
                    <a:lnTo>
                      <a:pt x="828" y="620"/>
                    </a:lnTo>
                    <a:lnTo>
                      <a:pt x="832" y="600"/>
                    </a:lnTo>
                    <a:lnTo>
                      <a:pt x="836" y="582"/>
                    </a:lnTo>
                    <a:lnTo>
                      <a:pt x="840" y="562"/>
                    </a:lnTo>
                    <a:lnTo>
                      <a:pt x="840" y="544"/>
                    </a:lnTo>
                    <a:lnTo>
                      <a:pt x="840" y="524"/>
                    </a:lnTo>
                    <a:lnTo>
                      <a:pt x="840" y="506"/>
                    </a:lnTo>
                    <a:lnTo>
                      <a:pt x="842" y="504"/>
                    </a:lnTo>
                    <a:lnTo>
                      <a:pt x="844" y="504"/>
                    </a:lnTo>
                    <a:lnTo>
                      <a:pt x="846" y="506"/>
                    </a:lnTo>
                    <a:lnTo>
                      <a:pt x="846" y="508"/>
                    </a:lnTo>
                    <a:lnTo>
                      <a:pt x="848" y="510"/>
                    </a:lnTo>
                    <a:lnTo>
                      <a:pt x="848" y="524"/>
                    </a:lnTo>
                    <a:lnTo>
                      <a:pt x="848" y="538"/>
                    </a:lnTo>
                    <a:lnTo>
                      <a:pt x="848" y="552"/>
                    </a:lnTo>
                    <a:lnTo>
                      <a:pt x="846" y="566"/>
                    </a:lnTo>
                    <a:lnTo>
                      <a:pt x="850" y="552"/>
                    </a:lnTo>
                    <a:lnTo>
                      <a:pt x="850" y="524"/>
                    </a:lnTo>
                    <a:lnTo>
                      <a:pt x="848" y="498"/>
                    </a:lnTo>
                    <a:lnTo>
                      <a:pt x="846" y="472"/>
                    </a:lnTo>
                    <a:lnTo>
                      <a:pt x="842" y="446"/>
                    </a:lnTo>
                    <a:lnTo>
                      <a:pt x="844" y="444"/>
                    </a:lnTo>
                    <a:lnTo>
                      <a:pt x="848" y="448"/>
                    </a:lnTo>
                    <a:lnTo>
                      <a:pt x="852" y="468"/>
                    </a:lnTo>
                    <a:lnTo>
                      <a:pt x="856" y="488"/>
                    </a:lnTo>
                    <a:lnTo>
                      <a:pt x="858" y="508"/>
                    </a:lnTo>
                    <a:lnTo>
                      <a:pt x="858" y="528"/>
                    </a:lnTo>
                    <a:lnTo>
                      <a:pt x="860" y="514"/>
                    </a:lnTo>
                    <a:lnTo>
                      <a:pt x="862" y="498"/>
                    </a:lnTo>
                    <a:lnTo>
                      <a:pt x="862" y="482"/>
                    </a:lnTo>
                    <a:lnTo>
                      <a:pt x="862" y="466"/>
                    </a:lnTo>
                    <a:close/>
                  </a:path>
                </a:pathLst>
              </a:custGeom>
              <a:solidFill>
                <a:srgbClr val="7F2600"/>
              </a:solidFill>
              <a:ln w="9525">
                <a:noFill/>
                <a:round/>
                <a:headEnd/>
                <a:tailEnd/>
              </a:ln>
            </p:spPr>
            <p:txBody>
              <a:bodyPr>
                <a:prstTxWarp prst="textNoShape">
                  <a:avLst/>
                </a:prstTxWarp>
              </a:bodyPr>
              <a:lstStyle/>
              <a:p>
                <a:endParaRPr lang="en-US"/>
              </a:p>
            </p:txBody>
          </p:sp>
          <p:sp>
            <p:nvSpPr>
              <p:cNvPr id="67757" name="Freeform 959"/>
              <p:cNvSpPr>
                <a:spLocks noChangeAspect="1"/>
              </p:cNvSpPr>
              <p:nvPr/>
            </p:nvSpPr>
            <p:spPr bwMode="auto">
              <a:xfrm>
                <a:off x="1597" y="2434"/>
                <a:ext cx="58" cy="66"/>
              </a:xfrm>
              <a:custGeom>
                <a:avLst/>
                <a:gdLst>
                  <a:gd name="T0" fmla="*/ 50 w 58"/>
                  <a:gd name="T1" fmla="*/ 0 h 66"/>
                  <a:gd name="T2" fmla="*/ 50 w 58"/>
                  <a:gd name="T3" fmla="*/ 6 h 66"/>
                  <a:gd name="T4" fmla="*/ 50 w 58"/>
                  <a:gd name="T5" fmla="*/ 12 h 66"/>
                  <a:gd name="T6" fmla="*/ 54 w 58"/>
                  <a:gd name="T7" fmla="*/ 16 h 66"/>
                  <a:gd name="T8" fmla="*/ 56 w 58"/>
                  <a:gd name="T9" fmla="*/ 20 h 66"/>
                  <a:gd name="T10" fmla="*/ 54 w 58"/>
                  <a:gd name="T11" fmla="*/ 28 h 66"/>
                  <a:gd name="T12" fmla="*/ 54 w 58"/>
                  <a:gd name="T13" fmla="*/ 34 h 66"/>
                  <a:gd name="T14" fmla="*/ 54 w 58"/>
                  <a:gd name="T15" fmla="*/ 40 h 66"/>
                  <a:gd name="T16" fmla="*/ 58 w 58"/>
                  <a:gd name="T17" fmla="*/ 46 h 66"/>
                  <a:gd name="T18" fmla="*/ 54 w 58"/>
                  <a:gd name="T19" fmla="*/ 50 h 66"/>
                  <a:gd name="T20" fmla="*/ 50 w 58"/>
                  <a:gd name="T21" fmla="*/ 52 h 66"/>
                  <a:gd name="T22" fmla="*/ 44 w 58"/>
                  <a:gd name="T23" fmla="*/ 54 h 66"/>
                  <a:gd name="T24" fmla="*/ 40 w 58"/>
                  <a:gd name="T25" fmla="*/ 58 h 66"/>
                  <a:gd name="T26" fmla="*/ 34 w 58"/>
                  <a:gd name="T27" fmla="*/ 58 h 66"/>
                  <a:gd name="T28" fmla="*/ 30 w 58"/>
                  <a:gd name="T29" fmla="*/ 60 h 66"/>
                  <a:gd name="T30" fmla="*/ 24 w 58"/>
                  <a:gd name="T31" fmla="*/ 62 h 66"/>
                  <a:gd name="T32" fmla="*/ 20 w 58"/>
                  <a:gd name="T33" fmla="*/ 66 h 66"/>
                  <a:gd name="T34" fmla="*/ 14 w 58"/>
                  <a:gd name="T35" fmla="*/ 62 h 66"/>
                  <a:gd name="T36" fmla="*/ 10 w 58"/>
                  <a:gd name="T37" fmla="*/ 60 h 66"/>
                  <a:gd name="T38" fmla="*/ 6 w 58"/>
                  <a:gd name="T39" fmla="*/ 56 h 66"/>
                  <a:gd name="T40" fmla="*/ 4 w 58"/>
                  <a:gd name="T41" fmla="*/ 50 h 66"/>
                  <a:gd name="T42" fmla="*/ 2 w 58"/>
                  <a:gd name="T43" fmla="*/ 42 h 66"/>
                  <a:gd name="T44" fmla="*/ 2 w 58"/>
                  <a:gd name="T45" fmla="*/ 32 h 66"/>
                  <a:gd name="T46" fmla="*/ 0 w 58"/>
                  <a:gd name="T47" fmla="*/ 24 h 66"/>
                  <a:gd name="T48" fmla="*/ 0 w 58"/>
                  <a:gd name="T49" fmla="*/ 14 h 66"/>
                  <a:gd name="T50" fmla="*/ 6 w 58"/>
                  <a:gd name="T51" fmla="*/ 12 h 66"/>
                  <a:gd name="T52" fmla="*/ 10 w 58"/>
                  <a:gd name="T53" fmla="*/ 10 h 66"/>
                  <a:gd name="T54" fmla="*/ 16 w 58"/>
                  <a:gd name="T55" fmla="*/ 8 h 66"/>
                  <a:gd name="T56" fmla="*/ 20 w 58"/>
                  <a:gd name="T57" fmla="*/ 8 h 66"/>
                  <a:gd name="T58" fmla="*/ 26 w 58"/>
                  <a:gd name="T59" fmla="*/ 6 h 66"/>
                  <a:gd name="T60" fmla="*/ 32 w 58"/>
                  <a:gd name="T61" fmla="*/ 6 h 66"/>
                  <a:gd name="T62" fmla="*/ 36 w 58"/>
                  <a:gd name="T63" fmla="*/ 4 h 66"/>
                  <a:gd name="T64" fmla="*/ 40 w 58"/>
                  <a:gd name="T65" fmla="*/ 0 h 66"/>
                  <a:gd name="T66" fmla="*/ 50 w 58"/>
                  <a:gd name="T67" fmla="*/ 0 h 66"/>
                  <a:gd name="T68" fmla="*/ 50 w 58"/>
                  <a:gd name="T69" fmla="*/ 0 h 6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58"/>
                  <a:gd name="T106" fmla="*/ 0 h 66"/>
                  <a:gd name="T107" fmla="*/ 58 w 58"/>
                  <a:gd name="T108" fmla="*/ 66 h 6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58" h="66">
                    <a:moveTo>
                      <a:pt x="50" y="0"/>
                    </a:moveTo>
                    <a:lnTo>
                      <a:pt x="50" y="6"/>
                    </a:lnTo>
                    <a:lnTo>
                      <a:pt x="50" y="12"/>
                    </a:lnTo>
                    <a:lnTo>
                      <a:pt x="54" y="16"/>
                    </a:lnTo>
                    <a:lnTo>
                      <a:pt x="56" y="20"/>
                    </a:lnTo>
                    <a:lnTo>
                      <a:pt x="54" y="28"/>
                    </a:lnTo>
                    <a:lnTo>
                      <a:pt x="54" y="34"/>
                    </a:lnTo>
                    <a:lnTo>
                      <a:pt x="54" y="40"/>
                    </a:lnTo>
                    <a:lnTo>
                      <a:pt x="58" y="46"/>
                    </a:lnTo>
                    <a:lnTo>
                      <a:pt x="54" y="50"/>
                    </a:lnTo>
                    <a:lnTo>
                      <a:pt x="50" y="52"/>
                    </a:lnTo>
                    <a:lnTo>
                      <a:pt x="44" y="54"/>
                    </a:lnTo>
                    <a:lnTo>
                      <a:pt x="40" y="58"/>
                    </a:lnTo>
                    <a:lnTo>
                      <a:pt x="34" y="58"/>
                    </a:lnTo>
                    <a:lnTo>
                      <a:pt x="30" y="60"/>
                    </a:lnTo>
                    <a:lnTo>
                      <a:pt x="24" y="62"/>
                    </a:lnTo>
                    <a:lnTo>
                      <a:pt x="20" y="66"/>
                    </a:lnTo>
                    <a:lnTo>
                      <a:pt x="14" y="62"/>
                    </a:lnTo>
                    <a:lnTo>
                      <a:pt x="10" y="60"/>
                    </a:lnTo>
                    <a:lnTo>
                      <a:pt x="6" y="56"/>
                    </a:lnTo>
                    <a:lnTo>
                      <a:pt x="4" y="50"/>
                    </a:lnTo>
                    <a:lnTo>
                      <a:pt x="2" y="42"/>
                    </a:lnTo>
                    <a:lnTo>
                      <a:pt x="2" y="32"/>
                    </a:lnTo>
                    <a:lnTo>
                      <a:pt x="0" y="24"/>
                    </a:lnTo>
                    <a:lnTo>
                      <a:pt x="0" y="14"/>
                    </a:lnTo>
                    <a:lnTo>
                      <a:pt x="6" y="12"/>
                    </a:lnTo>
                    <a:lnTo>
                      <a:pt x="10" y="10"/>
                    </a:lnTo>
                    <a:lnTo>
                      <a:pt x="16" y="8"/>
                    </a:lnTo>
                    <a:lnTo>
                      <a:pt x="20" y="8"/>
                    </a:lnTo>
                    <a:lnTo>
                      <a:pt x="26" y="6"/>
                    </a:lnTo>
                    <a:lnTo>
                      <a:pt x="32" y="6"/>
                    </a:lnTo>
                    <a:lnTo>
                      <a:pt x="36" y="4"/>
                    </a:lnTo>
                    <a:lnTo>
                      <a:pt x="40" y="0"/>
                    </a:lnTo>
                    <a:lnTo>
                      <a:pt x="50" y="0"/>
                    </a:lnTo>
                    <a:close/>
                  </a:path>
                </a:pathLst>
              </a:custGeom>
              <a:solidFill>
                <a:srgbClr val="FFFFBF"/>
              </a:solidFill>
              <a:ln w="9525">
                <a:noFill/>
                <a:round/>
                <a:headEnd/>
                <a:tailEnd/>
              </a:ln>
            </p:spPr>
            <p:txBody>
              <a:bodyPr>
                <a:prstTxWarp prst="textNoShape">
                  <a:avLst/>
                </a:prstTxWarp>
              </a:bodyPr>
              <a:lstStyle/>
              <a:p>
                <a:endParaRPr lang="en-US"/>
              </a:p>
            </p:txBody>
          </p:sp>
          <p:sp>
            <p:nvSpPr>
              <p:cNvPr id="67758" name="Freeform 960"/>
              <p:cNvSpPr>
                <a:spLocks noChangeAspect="1"/>
              </p:cNvSpPr>
              <p:nvPr/>
            </p:nvSpPr>
            <p:spPr bwMode="auto">
              <a:xfrm>
                <a:off x="1677" y="2456"/>
                <a:ext cx="20" cy="8"/>
              </a:xfrm>
              <a:custGeom>
                <a:avLst/>
                <a:gdLst>
                  <a:gd name="T0" fmla="*/ 20 w 20"/>
                  <a:gd name="T1" fmla="*/ 0 h 8"/>
                  <a:gd name="T2" fmla="*/ 16 w 20"/>
                  <a:gd name="T3" fmla="*/ 2 h 8"/>
                  <a:gd name="T4" fmla="*/ 14 w 20"/>
                  <a:gd name="T5" fmla="*/ 6 h 8"/>
                  <a:gd name="T6" fmla="*/ 10 w 20"/>
                  <a:gd name="T7" fmla="*/ 8 h 8"/>
                  <a:gd name="T8" fmla="*/ 4 w 20"/>
                  <a:gd name="T9" fmla="*/ 6 h 8"/>
                  <a:gd name="T10" fmla="*/ 4 w 20"/>
                  <a:gd name="T11" fmla="*/ 6 h 8"/>
                  <a:gd name="T12" fmla="*/ 2 w 20"/>
                  <a:gd name="T13" fmla="*/ 4 h 8"/>
                  <a:gd name="T14" fmla="*/ 2 w 20"/>
                  <a:gd name="T15" fmla="*/ 4 h 8"/>
                  <a:gd name="T16" fmla="*/ 0 w 20"/>
                  <a:gd name="T17" fmla="*/ 4 h 8"/>
                  <a:gd name="T18" fmla="*/ 0 w 20"/>
                  <a:gd name="T19" fmla="*/ 2 h 8"/>
                  <a:gd name="T20" fmla="*/ 2 w 20"/>
                  <a:gd name="T21" fmla="*/ 0 h 8"/>
                  <a:gd name="T22" fmla="*/ 6 w 20"/>
                  <a:gd name="T23" fmla="*/ 0 h 8"/>
                  <a:gd name="T24" fmla="*/ 8 w 20"/>
                  <a:gd name="T25" fmla="*/ 0 h 8"/>
                  <a:gd name="T26" fmla="*/ 10 w 20"/>
                  <a:gd name="T27" fmla="*/ 0 h 8"/>
                  <a:gd name="T28" fmla="*/ 12 w 20"/>
                  <a:gd name="T29" fmla="*/ 0 h 8"/>
                  <a:gd name="T30" fmla="*/ 16 w 20"/>
                  <a:gd name="T31" fmla="*/ 0 h 8"/>
                  <a:gd name="T32" fmla="*/ 18 w 20"/>
                  <a:gd name="T33" fmla="*/ 0 h 8"/>
                  <a:gd name="T34" fmla="*/ 20 w 20"/>
                  <a:gd name="T35" fmla="*/ 0 h 8"/>
                  <a:gd name="T36" fmla="*/ 20 w 20"/>
                  <a:gd name="T37" fmla="*/ 0 h 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0"/>
                  <a:gd name="T58" fmla="*/ 0 h 8"/>
                  <a:gd name="T59" fmla="*/ 20 w 20"/>
                  <a:gd name="T60" fmla="*/ 8 h 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0" h="8">
                    <a:moveTo>
                      <a:pt x="20" y="0"/>
                    </a:moveTo>
                    <a:lnTo>
                      <a:pt x="16" y="2"/>
                    </a:lnTo>
                    <a:lnTo>
                      <a:pt x="14" y="6"/>
                    </a:lnTo>
                    <a:lnTo>
                      <a:pt x="10" y="8"/>
                    </a:lnTo>
                    <a:lnTo>
                      <a:pt x="4" y="6"/>
                    </a:lnTo>
                    <a:lnTo>
                      <a:pt x="2" y="4"/>
                    </a:lnTo>
                    <a:lnTo>
                      <a:pt x="0" y="4"/>
                    </a:lnTo>
                    <a:lnTo>
                      <a:pt x="0" y="2"/>
                    </a:lnTo>
                    <a:lnTo>
                      <a:pt x="2" y="0"/>
                    </a:lnTo>
                    <a:lnTo>
                      <a:pt x="6" y="0"/>
                    </a:lnTo>
                    <a:lnTo>
                      <a:pt x="8" y="0"/>
                    </a:lnTo>
                    <a:lnTo>
                      <a:pt x="10" y="0"/>
                    </a:lnTo>
                    <a:lnTo>
                      <a:pt x="12" y="0"/>
                    </a:lnTo>
                    <a:lnTo>
                      <a:pt x="16" y="0"/>
                    </a:lnTo>
                    <a:lnTo>
                      <a:pt x="18" y="0"/>
                    </a:lnTo>
                    <a:lnTo>
                      <a:pt x="20" y="0"/>
                    </a:lnTo>
                    <a:close/>
                  </a:path>
                </a:pathLst>
              </a:custGeom>
              <a:solidFill>
                <a:srgbClr val="FF7F7F"/>
              </a:solidFill>
              <a:ln w="9525">
                <a:noFill/>
                <a:round/>
                <a:headEnd/>
                <a:tailEnd/>
              </a:ln>
            </p:spPr>
            <p:txBody>
              <a:bodyPr>
                <a:prstTxWarp prst="textNoShape">
                  <a:avLst/>
                </a:prstTxWarp>
              </a:bodyPr>
              <a:lstStyle/>
              <a:p>
                <a:endParaRPr lang="en-US"/>
              </a:p>
            </p:txBody>
          </p:sp>
          <p:sp>
            <p:nvSpPr>
              <p:cNvPr id="67759" name="Freeform 961"/>
              <p:cNvSpPr>
                <a:spLocks noChangeAspect="1"/>
              </p:cNvSpPr>
              <p:nvPr/>
            </p:nvSpPr>
            <p:spPr bwMode="auto">
              <a:xfrm>
                <a:off x="1651" y="2484"/>
                <a:ext cx="84" cy="86"/>
              </a:xfrm>
              <a:custGeom>
                <a:avLst/>
                <a:gdLst>
                  <a:gd name="T0" fmla="*/ 68 w 84"/>
                  <a:gd name="T1" fmla="*/ 16 h 86"/>
                  <a:gd name="T2" fmla="*/ 74 w 84"/>
                  <a:gd name="T3" fmla="*/ 22 h 86"/>
                  <a:gd name="T4" fmla="*/ 78 w 84"/>
                  <a:gd name="T5" fmla="*/ 28 h 86"/>
                  <a:gd name="T6" fmla="*/ 82 w 84"/>
                  <a:gd name="T7" fmla="*/ 36 h 86"/>
                  <a:gd name="T8" fmla="*/ 84 w 84"/>
                  <a:gd name="T9" fmla="*/ 44 h 86"/>
                  <a:gd name="T10" fmla="*/ 82 w 84"/>
                  <a:gd name="T11" fmla="*/ 50 h 86"/>
                  <a:gd name="T12" fmla="*/ 80 w 84"/>
                  <a:gd name="T13" fmla="*/ 56 h 86"/>
                  <a:gd name="T14" fmla="*/ 78 w 84"/>
                  <a:gd name="T15" fmla="*/ 62 h 86"/>
                  <a:gd name="T16" fmla="*/ 76 w 84"/>
                  <a:gd name="T17" fmla="*/ 68 h 86"/>
                  <a:gd name="T18" fmla="*/ 72 w 84"/>
                  <a:gd name="T19" fmla="*/ 72 h 86"/>
                  <a:gd name="T20" fmla="*/ 68 w 84"/>
                  <a:gd name="T21" fmla="*/ 78 h 86"/>
                  <a:gd name="T22" fmla="*/ 64 w 84"/>
                  <a:gd name="T23" fmla="*/ 82 h 86"/>
                  <a:gd name="T24" fmla="*/ 58 w 84"/>
                  <a:gd name="T25" fmla="*/ 86 h 86"/>
                  <a:gd name="T26" fmla="*/ 52 w 84"/>
                  <a:gd name="T27" fmla="*/ 84 h 86"/>
                  <a:gd name="T28" fmla="*/ 46 w 84"/>
                  <a:gd name="T29" fmla="*/ 82 h 86"/>
                  <a:gd name="T30" fmla="*/ 40 w 84"/>
                  <a:gd name="T31" fmla="*/ 80 h 86"/>
                  <a:gd name="T32" fmla="*/ 34 w 84"/>
                  <a:gd name="T33" fmla="*/ 76 h 86"/>
                  <a:gd name="T34" fmla="*/ 28 w 84"/>
                  <a:gd name="T35" fmla="*/ 72 h 86"/>
                  <a:gd name="T36" fmla="*/ 24 w 84"/>
                  <a:gd name="T37" fmla="*/ 68 h 86"/>
                  <a:gd name="T38" fmla="*/ 20 w 84"/>
                  <a:gd name="T39" fmla="*/ 62 h 86"/>
                  <a:gd name="T40" fmla="*/ 16 w 84"/>
                  <a:gd name="T41" fmla="*/ 56 h 86"/>
                  <a:gd name="T42" fmla="*/ 14 w 84"/>
                  <a:gd name="T43" fmla="*/ 50 h 86"/>
                  <a:gd name="T44" fmla="*/ 12 w 84"/>
                  <a:gd name="T45" fmla="*/ 44 h 86"/>
                  <a:gd name="T46" fmla="*/ 12 w 84"/>
                  <a:gd name="T47" fmla="*/ 38 h 86"/>
                  <a:gd name="T48" fmla="*/ 10 w 84"/>
                  <a:gd name="T49" fmla="*/ 32 h 86"/>
                  <a:gd name="T50" fmla="*/ 8 w 84"/>
                  <a:gd name="T51" fmla="*/ 26 h 86"/>
                  <a:gd name="T52" fmla="*/ 6 w 84"/>
                  <a:gd name="T53" fmla="*/ 20 h 86"/>
                  <a:gd name="T54" fmla="*/ 4 w 84"/>
                  <a:gd name="T55" fmla="*/ 16 h 86"/>
                  <a:gd name="T56" fmla="*/ 0 w 84"/>
                  <a:gd name="T57" fmla="*/ 10 h 86"/>
                  <a:gd name="T58" fmla="*/ 4 w 84"/>
                  <a:gd name="T59" fmla="*/ 4 h 86"/>
                  <a:gd name="T60" fmla="*/ 10 w 84"/>
                  <a:gd name="T61" fmla="*/ 2 h 86"/>
                  <a:gd name="T62" fmla="*/ 16 w 84"/>
                  <a:gd name="T63" fmla="*/ 0 h 86"/>
                  <a:gd name="T64" fmla="*/ 22 w 84"/>
                  <a:gd name="T65" fmla="*/ 2 h 86"/>
                  <a:gd name="T66" fmla="*/ 30 w 84"/>
                  <a:gd name="T67" fmla="*/ 4 h 86"/>
                  <a:gd name="T68" fmla="*/ 36 w 84"/>
                  <a:gd name="T69" fmla="*/ 4 h 86"/>
                  <a:gd name="T70" fmla="*/ 44 w 84"/>
                  <a:gd name="T71" fmla="*/ 6 h 86"/>
                  <a:gd name="T72" fmla="*/ 50 w 84"/>
                  <a:gd name="T73" fmla="*/ 4 h 86"/>
                  <a:gd name="T74" fmla="*/ 68 w 84"/>
                  <a:gd name="T75" fmla="*/ 16 h 86"/>
                  <a:gd name="T76" fmla="*/ 68 w 84"/>
                  <a:gd name="T77" fmla="*/ 16 h 8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84"/>
                  <a:gd name="T118" fmla="*/ 0 h 86"/>
                  <a:gd name="T119" fmla="*/ 84 w 84"/>
                  <a:gd name="T120" fmla="*/ 86 h 8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84" h="86">
                    <a:moveTo>
                      <a:pt x="68" y="16"/>
                    </a:moveTo>
                    <a:lnTo>
                      <a:pt x="74" y="22"/>
                    </a:lnTo>
                    <a:lnTo>
                      <a:pt x="78" y="28"/>
                    </a:lnTo>
                    <a:lnTo>
                      <a:pt x="82" y="36"/>
                    </a:lnTo>
                    <a:lnTo>
                      <a:pt x="84" y="44"/>
                    </a:lnTo>
                    <a:lnTo>
                      <a:pt x="82" y="50"/>
                    </a:lnTo>
                    <a:lnTo>
                      <a:pt x="80" y="56"/>
                    </a:lnTo>
                    <a:lnTo>
                      <a:pt x="78" y="62"/>
                    </a:lnTo>
                    <a:lnTo>
                      <a:pt x="76" y="68"/>
                    </a:lnTo>
                    <a:lnTo>
                      <a:pt x="72" y="72"/>
                    </a:lnTo>
                    <a:lnTo>
                      <a:pt x="68" y="78"/>
                    </a:lnTo>
                    <a:lnTo>
                      <a:pt x="64" y="82"/>
                    </a:lnTo>
                    <a:lnTo>
                      <a:pt x="58" y="86"/>
                    </a:lnTo>
                    <a:lnTo>
                      <a:pt x="52" y="84"/>
                    </a:lnTo>
                    <a:lnTo>
                      <a:pt x="46" y="82"/>
                    </a:lnTo>
                    <a:lnTo>
                      <a:pt x="40" y="80"/>
                    </a:lnTo>
                    <a:lnTo>
                      <a:pt x="34" y="76"/>
                    </a:lnTo>
                    <a:lnTo>
                      <a:pt x="28" y="72"/>
                    </a:lnTo>
                    <a:lnTo>
                      <a:pt x="24" y="68"/>
                    </a:lnTo>
                    <a:lnTo>
                      <a:pt x="20" y="62"/>
                    </a:lnTo>
                    <a:lnTo>
                      <a:pt x="16" y="56"/>
                    </a:lnTo>
                    <a:lnTo>
                      <a:pt x="14" y="50"/>
                    </a:lnTo>
                    <a:lnTo>
                      <a:pt x="12" y="44"/>
                    </a:lnTo>
                    <a:lnTo>
                      <a:pt x="12" y="38"/>
                    </a:lnTo>
                    <a:lnTo>
                      <a:pt x="10" y="32"/>
                    </a:lnTo>
                    <a:lnTo>
                      <a:pt x="8" y="26"/>
                    </a:lnTo>
                    <a:lnTo>
                      <a:pt x="6" y="20"/>
                    </a:lnTo>
                    <a:lnTo>
                      <a:pt x="4" y="16"/>
                    </a:lnTo>
                    <a:lnTo>
                      <a:pt x="0" y="10"/>
                    </a:lnTo>
                    <a:lnTo>
                      <a:pt x="4" y="4"/>
                    </a:lnTo>
                    <a:lnTo>
                      <a:pt x="10" y="2"/>
                    </a:lnTo>
                    <a:lnTo>
                      <a:pt x="16" y="0"/>
                    </a:lnTo>
                    <a:lnTo>
                      <a:pt x="22" y="2"/>
                    </a:lnTo>
                    <a:lnTo>
                      <a:pt x="30" y="4"/>
                    </a:lnTo>
                    <a:lnTo>
                      <a:pt x="36" y="4"/>
                    </a:lnTo>
                    <a:lnTo>
                      <a:pt x="44" y="6"/>
                    </a:lnTo>
                    <a:lnTo>
                      <a:pt x="50" y="4"/>
                    </a:lnTo>
                    <a:lnTo>
                      <a:pt x="68" y="16"/>
                    </a:lnTo>
                    <a:close/>
                  </a:path>
                </a:pathLst>
              </a:custGeom>
              <a:solidFill>
                <a:srgbClr val="7F0000"/>
              </a:solidFill>
              <a:ln w="9525">
                <a:noFill/>
                <a:round/>
                <a:headEnd/>
                <a:tailEnd/>
              </a:ln>
            </p:spPr>
            <p:txBody>
              <a:bodyPr>
                <a:prstTxWarp prst="textNoShape">
                  <a:avLst/>
                </a:prstTxWarp>
              </a:bodyPr>
              <a:lstStyle/>
              <a:p>
                <a:endParaRPr lang="en-US"/>
              </a:p>
            </p:txBody>
          </p:sp>
          <p:sp>
            <p:nvSpPr>
              <p:cNvPr id="67760" name="Freeform 962"/>
              <p:cNvSpPr>
                <a:spLocks noChangeAspect="1"/>
              </p:cNvSpPr>
              <p:nvPr/>
            </p:nvSpPr>
            <p:spPr bwMode="auto">
              <a:xfrm>
                <a:off x="1629" y="2500"/>
                <a:ext cx="26" cy="34"/>
              </a:xfrm>
              <a:custGeom>
                <a:avLst/>
                <a:gdLst>
                  <a:gd name="T0" fmla="*/ 26 w 26"/>
                  <a:gd name="T1" fmla="*/ 32 h 34"/>
                  <a:gd name="T2" fmla="*/ 24 w 26"/>
                  <a:gd name="T3" fmla="*/ 34 h 34"/>
                  <a:gd name="T4" fmla="*/ 22 w 26"/>
                  <a:gd name="T5" fmla="*/ 34 h 34"/>
                  <a:gd name="T6" fmla="*/ 18 w 26"/>
                  <a:gd name="T7" fmla="*/ 34 h 34"/>
                  <a:gd name="T8" fmla="*/ 16 w 26"/>
                  <a:gd name="T9" fmla="*/ 34 h 34"/>
                  <a:gd name="T10" fmla="*/ 14 w 26"/>
                  <a:gd name="T11" fmla="*/ 34 h 34"/>
                  <a:gd name="T12" fmla="*/ 10 w 26"/>
                  <a:gd name="T13" fmla="*/ 34 h 34"/>
                  <a:gd name="T14" fmla="*/ 8 w 26"/>
                  <a:gd name="T15" fmla="*/ 32 h 34"/>
                  <a:gd name="T16" fmla="*/ 6 w 26"/>
                  <a:gd name="T17" fmla="*/ 32 h 34"/>
                  <a:gd name="T18" fmla="*/ 2 w 26"/>
                  <a:gd name="T19" fmla="*/ 26 h 34"/>
                  <a:gd name="T20" fmla="*/ 2 w 26"/>
                  <a:gd name="T21" fmla="*/ 18 h 34"/>
                  <a:gd name="T22" fmla="*/ 0 w 26"/>
                  <a:gd name="T23" fmla="*/ 10 h 34"/>
                  <a:gd name="T24" fmla="*/ 0 w 26"/>
                  <a:gd name="T25" fmla="*/ 4 h 34"/>
                  <a:gd name="T26" fmla="*/ 2 w 26"/>
                  <a:gd name="T27" fmla="*/ 2 h 34"/>
                  <a:gd name="T28" fmla="*/ 6 w 26"/>
                  <a:gd name="T29" fmla="*/ 0 h 34"/>
                  <a:gd name="T30" fmla="*/ 10 w 26"/>
                  <a:gd name="T31" fmla="*/ 0 h 34"/>
                  <a:gd name="T32" fmla="*/ 14 w 26"/>
                  <a:gd name="T33" fmla="*/ 0 h 34"/>
                  <a:gd name="T34" fmla="*/ 18 w 26"/>
                  <a:gd name="T35" fmla="*/ 6 h 34"/>
                  <a:gd name="T36" fmla="*/ 22 w 26"/>
                  <a:gd name="T37" fmla="*/ 14 h 34"/>
                  <a:gd name="T38" fmla="*/ 24 w 26"/>
                  <a:gd name="T39" fmla="*/ 22 h 34"/>
                  <a:gd name="T40" fmla="*/ 26 w 26"/>
                  <a:gd name="T41" fmla="*/ 32 h 34"/>
                  <a:gd name="T42" fmla="*/ 26 w 26"/>
                  <a:gd name="T43" fmla="*/ 32 h 3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6"/>
                  <a:gd name="T67" fmla="*/ 0 h 34"/>
                  <a:gd name="T68" fmla="*/ 26 w 26"/>
                  <a:gd name="T69" fmla="*/ 34 h 34"/>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6" h="34">
                    <a:moveTo>
                      <a:pt x="26" y="32"/>
                    </a:moveTo>
                    <a:lnTo>
                      <a:pt x="24" y="34"/>
                    </a:lnTo>
                    <a:lnTo>
                      <a:pt x="22" y="34"/>
                    </a:lnTo>
                    <a:lnTo>
                      <a:pt x="18" y="34"/>
                    </a:lnTo>
                    <a:lnTo>
                      <a:pt x="16" y="34"/>
                    </a:lnTo>
                    <a:lnTo>
                      <a:pt x="14" y="34"/>
                    </a:lnTo>
                    <a:lnTo>
                      <a:pt x="10" y="34"/>
                    </a:lnTo>
                    <a:lnTo>
                      <a:pt x="8" y="32"/>
                    </a:lnTo>
                    <a:lnTo>
                      <a:pt x="6" y="32"/>
                    </a:lnTo>
                    <a:lnTo>
                      <a:pt x="2" y="26"/>
                    </a:lnTo>
                    <a:lnTo>
                      <a:pt x="2" y="18"/>
                    </a:lnTo>
                    <a:lnTo>
                      <a:pt x="0" y="10"/>
                    </a:lnTo>
                    <a:lnTo>
                      <a:pt x="0" y="4"/>
                    </a:lnTo>
                    <a:lnTo>
                      <a:pt x="2" y="2"/>
                    </a:lnTo>
                    <a:lnTo>
                      <a:pt x="6" y="0"/>
                    </a:lnTo>
                    <a:lnTo>
                      <a:pt x="10" y="0"/>
                    </a:lnTo>
                    <a:lnTo>
                      <a:pt x="14" y="0"/>
                    </a:lnTo>
                    <a:lnTo>
                      <a:pt x="18" y="6"/>
                    </a:lnTo>
                    <a:lnTo>
                      <a:pt x="22" y="14"/>
                    </a:lnTo>
                    <a:lnTo>
                      <a:pt x="24" y="22"/>
                    </a:lnTo>
                    <a:lnTo>
                      <a:pt x="26" y="32"/>
                    </a:lnTo>
                    <a:close/>
                  </a:path>
                </a:pathLst>
              </a:custGeom>
              <a:solidFill>
                <a:srgbClr val="FF7F7F"/>
              </a:solidFill>
              <a:ln w="9525">
                <a:noFill/>
                <a:round/>
                <a:headEnd/>
                <a:tailEnd/>
              </a:ln>
            </p:spPr>
            <p:txBody>
              <a:bodyPr>
                <a:prstTxWarp prst="textNoShape">
                  <a:avLst/>
                </a:prstTxWarp>
              </a:bodyPr>
              <a:lstStyle/>
              <a:p>
                <a:endParaRPr lang="en-US"/>
              </a:p>
            </p:txBody>
          </p:sp>
          <p:sp>
            <p:nvSpPr>
              <p:cNvPr id="67761" name="Freeform 963"/>
              <p:cNvSpPr>
                <a:spLocks noChangeAspect="1"/>
              </p:cNvSpPr>
              <p:nvPr/>
            </p:nvSpPr>
            <p:spPr bwMode="auto">
              <a:xfrm>
                <a:off x="1685" y="3020"/>
                <a:ext cx="100" cy="122"/>
              </a:xfrm>
              <a:custGeom>
                <a:avLst/>
                <a:gdLst>
                  <a:gd name="T0" fmla="*/ 82 w 100"/>
                  <a:gd name="T1" fmla="*/ 34 h 122"/>
                  <a:gd name="T2" fmla="*/ 72 w 100"/>
                  <a:gd name="T3" fmla="*/ 46 h 122"/>
                  <a:gd name="T4" fmla="*/ 64 w 100"/>
                  <a:gd name="T5" fmla="*/ 58 h 122"/>
                  <a:gd name="T6" fmla="*/ 54 w 100"/>
                  <a:gd name="T7" fmla="*/ 70 h 122"/>
                  <a:gd name="T8" fmla="*/ 44 w 100"/>
                  <a:gd name="T9" fmla="*/ 82 h 122"/>
                  <a:gd name="T10" fmla="*/ 34 w 100"/>
                  <a:gd name="T11" fmla="*/ 92 h 122"/>
                  <a:gd name="T12" fmla="*/ 22 w 100"/>
                  <a:gd name="T13" fmla="*/ 102 h 122"/>
                  <a:gd name="T14" fmla="*/ 12 w 100"/>
                  <a:gd name="T15" fmla="*/ 112 h 122"/>
                  <a:gd name="T16" fmla="*/ 0 w 100"/>
                  <a:gd name="T17" fmla="*/ 122 h 122"/>
                  <a:gd name="T18" fmla="*/ 6 w 100"/>
                  <a:gd name="T19" fmla="*/ 114 h 122"/>
                  <a:gd name="T20" fmla="*/ 12 w 100"/>
                  <a:gd name="T21" fmla="*/ 108 h 122"/>
                  <a:gd name="T22" fmla="*/ 20 w 100"/>
                  <a:gd name="T23" fmla="*/ 100 h 122"/>
                  <a:gd name="T24" fmla="*/ 26 w 100"/>
                  <a:gd name="T25" fmla="*/ 92 h 122"/>
                  <a:gd name="T26" fmla="*/ 32 w 100"/>
                  <a:gd name="T27" fmla="*/ 84 h 122"/>
                  <a:gd name="T28" fmla="*/ 40 w 100"/>
                  <a:gd name="T29" fmla="*/ 78 h 122"/>
                  <a:gd name="T30" fmla="*/ 46 w 100"/>
                  <a:gd name="T31" fmla="*/ 70 h 122"/>
                  <a:gd name="T32" fmla="*/ 52 w 100"/>
                  <a:gd name="T33" fmla="*/ 62 h 122"/>
                  <a:gd name="T34" fmla="*/ 58 w 100"/>
                  <a:gd name="T35" fmla="*/ 54 h 122"/>
                  <a:gd name="T36" fmla="*/ 64 w 100"/>
                  <a:gd name="T37" fmla="*/ 46 h 122"/>
                  <a:gd name="T38" fmla="*/ 70 w 100"/>
                  <a:gd name="T39" fmla="*/ 40 h 122"/>
                  <a:gd name="T40" fmla="*/ 76 w 100"/>
                  <a:gd name="T41" fmla="*/ 32 h 122"/>
                  <a:gd name="T42" fmla="*/ 82 w 100"/>
                  <a:gd name="T43" fmla="*/ 24 h 122"/>
                  <a:gd name="T44" fmla="*/ 88 w 100"/>
                  <a:gd name="T45" fmla="*/ 16 h 122"/>
                  <a:gd name="T46" fmla="*/ 94 w 100"/>
                  <a:gd name="T47" fmla="*/ 8 h 122"/>
                  <a:gd name="T48" fmla="*/ 100 w 100"/>
                  <a:gd name="T49" fmla="*/ 0 h 122"/>
                  <a:gd name="T50" fmla="*/ 98 w 100"/>
                  <a:gd name="T51" fmla="*/ 4 h 122"/>
                  <a:gd name="T52" fmla="*/ 96 w 100"/>
                  <a:gd name="T53" fmla="*/ 10 h 122"/>
                  <a:gd name="T54" fmla="*/ 94 w 100"/>
                  <a:gd name="T55" fmla="*/ 14 h 122"/>
                  <a:gd name="T56" fmla="*/ 92 w 100"/>
                  <a:gd name="T57" fmla="*/ 18 h 122"/>
                  <a:gd name="T58" fmla="*/ 90 w 100"/>
                  <a:gd name="T59" fmla="*/ 22 h 122"/>
                  <a:gd name="T60" fmla="*/ 88 w 100"/>
                  <a:gd name="T61" fmla="*/ 26 h 122"/>
                  <a:gd name="T62" fmla="*/ 84 w 100"/>
                  <a:gd name="T63" fmla="*/ 30 h 122"/>
                  <a:gd name="T64" fmla="*/ 82 w 100"/>
                  <a:gd name="T65" fmla="*/ 34 h 122"/>
                  <a:gd name="T66" fmla="*/ 82 w 100"/>
                  <a:gd name="T67" fmla="*/ 34 h 122"/>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00"/>
                  <a:gd name="T103" fmla="*/ 0 h 122"/>
                  <a:gd name="T104" fmla="*/ 100 w 100"/>
                  <a:gd name="T105" fmla="*/ 122 h 122"/>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00" h="122">
                    <a:moveTo>
                      <a:pt x="82" y="34"/>
                    </a:moveTo>
                    <a:lnTo>
                      <a:pt x="72" y="46"/>
                    </a:lnTo>
                    <a:lnTo>
                      <a:pt x="64" y="58"/>
                    </a:lnTo>
                    <a:lnTo>
                      <a:pt x="54" y="70"/>
                    </a:lnTo>
                    <a:lnTo>
                      <a:pt x="44" y="82"/>
                    </a:lnTo>
                    <a:lnTo>
                      <a:pt x="34" y="92"/>
                    </a:lnTo>
                    <a:lnTo>
                      <a:pt x="22" y="102"/>
                    </a:lnTo>
                    <a:lnTo>
                      <a:pt x="12" y="112"/>
                    </a:lnTo>
                    <a:lnTo>
                      <a:pt x="0" y="122"/>
                    </a:lnTo>
                    <a:lnTo>
                      <a:pt x="6" y="114"/>
                    </a:lnTo>
                    <a:lnTo>
                      <a:pt x="12" y="108"/>
                    </a:lnTo>
                    <a:lnTo>
                      <a:pt x="20" y="100"/>
                    </a:lnTo>
                    <a:lnTo>
                      <a:pt x="26" y="92"/>
                    </a:lnTo>
                    <a:lnTo>
                      <a:pt x="32" y="84"/>
                    </a:lnTo>
                    <a:lnTo>
                      <a:pt x="40" y="78"/>
                    </a:lnTo>
                    <a:lnTo>
                      <a:pt x="46" y="70"/>
                    </a:lnTo>
                    <a:lnTo>
                      <a:pt x="52" y="62"/>
                    </a:lnTo>
                    <a:lnTo>
                      <a:pt x="58" y="54"/>
                    </a:lnTo>
                    <a:lnTo>
                      <a:pt x="64" y="46"/>
                    </a:lnTo>
                    <a:lnTo>
                      <a:pt x="70" y="40"/>
                    </a:lnTo>
                    <a:lnTo>
                      <a:pt x="76" y="32"/>
                    </a:lnTo>
                    <a:lnTo>
                      <a:pt x="82" y="24"/>
                    </a:lnTo>
                    <a:lnTo>
                      <a:pt x="88" y="16"/>
                    </a:lnTo>
                    <a:lnTo>
                      <a:pt x="94" y="8"/>
                    </a:lnTo>
                    <a:lnTo>
                      <a:pt x="100" y="0"/>
                    </a:lnTo>
                    <a:lnTo>
                      <a:pt x="98" y="4"/>
                    </a:lnTo>
                    <a:lnTo>
                      <a:pt x="96" y="10"/>
                    </a:lnTo>
                    <a:lnTo>
                      <a:pt x="94" y="14"/>
                    </a:lnTo>
                    <a:lnTo>
                      <a:pt x="92" y="18"/>
                    </a:lnTo>
                    <a:lnTo>
                      <a:pt x="90" y="22"/>
                    </a:lnTo>
                    <a:lnTo>
                      <a:pt x="88" y="26"/>
                    </a:lnTo>
                    <a:lnTo>
                      <a:pt x="84" y="30"/>
                    </a:lnTo>
                    <a:lnTo>
                      <a:pt x="82" y="34"/>
                    </a:lnTo>
                    <a:close/>
                  </a:path>
                </a:pathLst>
              </a:custGeom>
              <a:solidFill>
                <a:srgbClr val="000000"/>
              </a:solidFill>
              <a:ln w="9525">
                <a:noFill/>
                <a:round/>
                <a:headEnd/>
                <a:tailEnd/>
              </a:ln>
            </p:spPr>
            <p:txBody>
              <a:bodyPr>
                <a:prstTxWarp prst="textNoShape">
                  <a:avLst/>
                </a:prstTxWarp>
              </a:bodyPr>
              <a:lstStyle/>
              <a:p>
                <a:endParaRPr lang="en-US"/>
              </a:p>
            </p:txBody>
          </p:sp>
          <p:sp>
            <p:nvSpPr>
              <p:cNvPr id="67762" name="Freeform 964"/>
              <p:cNvSpPr>
                <a:spLocks noChangeAspect="1"/>
              </p:cNvSpPr>
              <p:nvPr/>
            </p:nvSpPr>
            <p:spPr bwMode="auto">
              <a:xfrm>
                <a:off x="1427" y="3052"/>
                <a:ext cx="242" cy="202"/>
              </a:xfrm>
              <a:custGeom>
                <a:avLst/>
                <a:gdLst>
                  <a:gd name="T0" fmla="*/ 236 w 242"/>
                  <a:gd name="T1" fmla="*/ 48 h 202"/>
                  <a:gd name="T2" fmla="*/ 230 w 242"/>
                  <a:gd name="T3" fmla="*/ 38 h 202"/>
                  <a:gd name="T4" fmla="*/ 236 w 242"/>
                  <a:gd name="T5" fmla="*/ 20 h 202"/>
                  <a:gd name="T6" fmla="*/ 232 w 242"/>
                  <a:gd name="T7" fmla="*/ 0 h 202"/>
                  <a:gd name="T8" fmla="*/ 206 w 242"/>
                  <a:gd name="T9" fmla="*/ 18 h 202"/>
                  <a:gd name="T10" fmla="*/ 178 w 242"/>
                  <a:gd name="T11" fmla="*/ 32 h 202"/>
                  <a:gd name="T12" fmla="*/ 150 w 242"/>
                  <a:gd name="T13" fmla="*/ 44 h 202"/>
                  <a:gd name="T14" fmla="*/ 122 w 242"/>
                  <a:gd name="T15" fmla="*/ 54 h 202"/>
                  <a:gd name="T16" fmla="*/ 92 w 242"/>
                  <a:gd name="T17" fmla="*/ 62 h 202"/>
                  <a:gd name="T18" fmla="*/ 68 w 242"/>
                  <a:gd name="T19" fmla="*/ 68 h 202"/>
                  <a:gd name="T20" fmla="*/ 50 w 242"/>
                  <a:gd name="T21" fmla="*/ 74 h 202"/>
                  <a:gd name="T22" fmla="*/ 30 w 242"/>
                  <a:gd name="T23" fmla="*/ 74 h 202"/>
                  <a:gd name="T24" fmla="*/ 34 w 242"/>
                  <a:gd name="T25" fmla="*/ 94 h 202"/>
                  <a:gd name="T26" fmla="*/ 30 w 242"/>
                  <a:gd name="T27" fmla="*/ 116 h 202"/>
                  <a:gd name="T28" fmla="*/ 20 w 242"/>
                  <a:gd name="T29" fmla="*/ 140 h 202"/>
                  <a:gd name="T30" fmla="*/ 12 w 242"/>
                  <a:gd name="T31" fmla="*/ 162 h 202"/>
                  <a:gd name="T32" fmla="*/ 24 w 242"/>
                  <a:gd name="T33" fmla="*/ 152 h 202"/>
                  <a:gd name="T34" fmla="*/ 28 w 242"/>
                  <a:gd name="T35" fmla="*/ 158 h 202"/>
                  <a:gd name="T36" fmla="*/ 20 w 242"/>
                  <a:gd name="T37" fmla="*/ 164 h 202"/>
                  <a:gd name="T38" fmla="*/ 12 w 242"/>
                  <a:gd name="T39" fmla="*/ 174 h 202"/>
                  <a:gd name="T40" fmla="*/ 2 w 242"/>
                  <a:gd name="T41" fmla="*/ 184 h 202"/>
                  <a:gd name="T42" fmla="*/ 4 w 242"/>
                  <a:gd name="T43" fmla="*/ 188 h 202"/>
                  <a:gd name="T44" fmla="*/ 16 w 242"/>
                  <a:gd name="T45" fmla="*/ 176 h 202"/>
                  <a:gd name="T46" fmla="*/ 30 w 242"/>
                  <a:gd name="T47" fmla="*/ 168 h 202"/>
                  <a:gd name="T48" fmla="*/ 38 w 242"/>
                  <a:gd name="T49" fmla="*/ 170 h 202"/>
                  <a:gd name="T50" fmla="*/ 38 w 242"/>
                  <a:gd name="T51" fmla="*/ 174 h 202"/>
                  <a:gd name="T52" fmla="*/ 30 w 242"/>
                  <a:gd name="T53" fmla="*/ 176 h 202"/>
                  <a:gd name="T54" fmla="*/ 18 w 242"/>
                  <a:gd name="T55" fmla="*/ 190 h 202"/>
                  <a:gd name="T56" fmla="*/ 52 w 242"/>
                  <a:gd name="T57" fmla="*/ 184 h 202"/>
                  <a:gd name="T58" fmla="*/ 50 w 242"/>
                  <a:gd name="T59" fmla="*/ 188 h 202"/>
                  <a:gd name="T60" fmla="*/ 40 w 242"/>
                  <a:gd name="T61" fmla="*/ 192 h 202"/>
                  <a:gd name="T62" fmla="*/ 30 w 242"/>
                  <a:gd name="T63" fmla="*/ 196 h 202"/>
                  <a:gd name="T64" fmla="*/ 20 w 242"/>
                  <a:gd name="T65" fmla="*/ 202 h 202"/>
                  <a:gd name="T66" fmla="*/ 36 w 242"/>
                  <a:gd name="T67" fmla="*/ 196 h 202"/>
                  <a:gd name="T68" fmla="*/ 50 w 242"/>
                  <a:gd name="T69" fmla="*/ 192 h 202"/>
                  <a:gd name="T70" fmla="*/ 64 w 242"/>
                  <a:gd name="T71" fmla="*/ 186 h 202"/>
                  <a:gd name="T72" fmla="*/ 72 w 242"/>
                  <a:gd name="T73" fmla="*/ 190 h 202"/>
                  <a:gd name="T74" fmla="*/ 96 w 242"/>
                  <a:gd name="T75" fmla="*/ 182 h 202"/>
                  <a:gd name="T76" fmla="*/ 104 w 242"/>
                  <a:gd name="T77" fmla="*/ 184 h 202"/>
                  <a:gd name="T78" fmla="*/ 108 w 242"/>
                  <a:gd name="T79" fmla="*/ 188 h 202"/>
                  <a:gd name="T80" fmla="*/ 114 w 242"/>
                  <a:gd name="T81" fmla="*/ 190 h 202"/>
                  <a:gd name="T82" fmla="*/ 128 w 242"/>
                  <a:gd name="T83" fmla="*/ 184 h 202"/>
                  <a:gd name="T84" fmla="*/ 152 w 242"/>
                  <a:gd name="T85" fmla="*/ 172 h 202"/>
                  <a:gd name="T86" fmla="*/ 176 w 242"/>
                  <a:gd name="T87" fmla="*/ 160 h 202"/>
                  <a:gd name="T88" fmla="*/ 196 w 242"/>
                  <a:gd name="T89" fmla="*/ 146 h 202"/>
                  <a:gd name="T90" fmla="*/ 214 w 242"/>
                  <a:gd name="T91" fmla="*/ 126 h 202"/>
                  <a:gd name="T92" fmla="*/ 228 w 242"/>
                  <a:gd name="T93" fmla="*/ 104 h 202"/>
                  <a:gd name="T94" fmla="*/ 232 w 242"/>
                  <a:gd name="T95" fmla="*/ 92 h 202"/>
                  <a:gd name="T96" fmla="*/ 212 w 242"/>
                  <a:gd name="T97" fmla="*/ 102 h 202"/>
                  <a:gd name="T98" fmla="*/ 224 w 242"/>
                  <a:gd name="T99" fmla="*/ 90 h 202"/>
                  <a:gd name="T100" fmla="*/ 224 w 242"/>
                  <a:gd name="T101" fmla="*/ 82 h 202"/>
                  <a:gd name="T102" fmla="*/ 232 w 242"/>
                  <a:gd name="T103" fmla="*/ 62 h 202"/>
                  <a:gd name="T104" fmla="*/ 240 w 242"/>
                  <a:gd name="T105" fmla="*/ 40 h 20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42"/>
                  <a:gd name="T160" fmla="*/ 0 h 202"/>
                  <a:gd name="T161" fmla="*/ 242 w 242"/>
                  <a:gd name="T162" fmla="*/ 202 h 202"/>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42" h="202">
                    <a:moveTo>
                      <a:pt x="240" y="38"/>
                    </a:moveTo>
                    <a:lnTo>
                      <a:pt x="238" y="42"/>
                    </a:lnTo>
                    <a:lnTo>
                      <a:pt x="236" y="48"/>
                    </a:lnTo>
                    <a:lnTo>
                      <a:pt x="232" y="52"/>
                    </a:lnTo>
                    <a:lnTo>
                      <a:pt x="228" y="46"/>
                    </a:lnTo>
                    <a:lnTo>
                      <a:pt x="230" y="38"/>
                    </a:lnTo>
                    <a:lnTo>
                      <a:pt x="232" y="32"/>
                    </a:lnTo>
                    <a:lnTo>
                      <a:pt x="236" y="26"/>
                    </a:lnTo>
                    <a:lnTo>
                      <a:pt x="236" y="20"/>
                    </a:lnTo>
                    <a:lnTo>
                      <a:pt x="236" y="14"/>
                    </a:lnTo>
                    <a:lnTo>
                      <a:pt x="236" y="6"/>
                    </a:lnTo>
                    <a:lnTo>
                      <a:pt x="232" y="0"/>
                    </a:lnTo>
                    <a:lnTo>
                      <a:pt x="224" y="6"/>
                    </a:lnTo>
                    <a:lnTo>
                      <a:pt x="216" y="12"/>
                    </a:lnTo>
                    <a:lnTo>
                      <a:pt x="206" y="18"/>
                    </a:lnTo>
                    <a:lnTo>
                      <a:pt x="198" y="22"/>
                    </a:lnTo>
                    <a:lnTo>
                      <a:pt x="188" y="26"/>
                    </a:lnTo>
                    <a:lnTo>
                      <a:pt x="178" y="32"/>
                    </a:lnTo>
                    <a:lnTo>
                      <a:pt x="170" y="36"/>
                    </a:lnTo>
                    <a:lnTo>
                      <a:pt x="160" y="40"/>
                    </a:lnTo>
                    <a:lnTo>
                      <a:pt x="150" y="44"/>
                    </a:lnTo>
                    <a:lnTo>
                      <a:pt x="140" y="46"/>
                    </a:lnTo>
                    <a:lnTo>
                      <a:pt x="130" y="50"/>
                    </a:lnTo>
                    <a:lnTo>
                      <a:pt x="122" y="54"/>
                    </a:lnTo>
                    <a:lnTo>
                      <a:pt x="110" y="56"/>
                    </a:lnTo>
                    <a:lnTo>
                      <a:pt x="100" y="60"/>
                    </a:lnTo>
                    <a:lnTo>
                      <a:pt x="92" y="62"/>
                    </a:lnTo>
                    <a:lnTo>
                      <a:pt x="80" y="66"/>
                    </a:lnTo>
                    <a:lnTo>
                      <a:pt x="74" y="66"/>
                    </a:lnTo>
                    <a:lnTo>
                      <a:pt x="68" y="68"/>
                    </a:lnTo>
                    <a:lnTo>
                      <a:pt x="62" y="70"/>
                    </a:lnTo>
                    <a:lnTo>
                      <a:pt x="56" y="72"/>
                    </a:lnTo>
                    <a:lnTo>
                      <a:pt x="50" y="74"/>
                    </a:lnTo>
                    <a:lnTo>
                      <a:pt x="44" y="74"/>
                    </a:lnTo>
                    <a:lnTo>
                      <a:pt x="36" y="74"/>
                    </a:lnTo>
                    <a:lnTo>
                      <a:pt x="30" y="74"/>
                    </a:lnTo>
                    <a:lnTo>
                      <a:pt x="30" y="80"/>
                    </a:lnTo>
                    <a:lnTo>
                      <a:pt x="32" y="88"/>
                    </a:lnTo>
                    <a:lnTo>
                      <a:pt x="34" y="94"/>
                    </a:lnTo>
                    <a:lnTo>
                      <a:pt x="36" y="102"/>
                    </a:lnTo>
                    <a:lnTo>
                      <a:pt x="34" y="110"/>
                    </a:lnTo>
                    <a:lnTo>
                      <a:pt x="30" y="116"/>
                    </a:lnTo>
                    <a:lnTo>
                      <a:pt x="26" y="124"/>
                    </a:lnTo>
                    <a:lnTo>
                      <a:pt x="24" y="132"/>
                    </a:lnTo>
                    <a:lnTo>
                      <a:pt x="20" y="140"/>
                    </a:lnTo>
                    <a:lnTo>
                      <a:pt x="18" y="148"/>
                    </a:lnTo>
                    <a:lnTo>
                      <a:pt x="16" y="156"/>
                    </a:lnTo>
                    <a:lnTo>
                      <a:pt x="12" y="162"/>
                    </a:lnTo>
                    <a:lnTo>
                      <a:pt x="20" y="152"/>
                    </a:lnTo>
                    <a:lnTo>
                      <a:pt x="24" y="152"/>
                    </a:lnTo>
                    <a:lnTo>
                      <a:pt x="28" y="154"/>
                    </a:lnTo>
                    <a:lnTo>
                      <a:pt x="28" y="156"/>
                    </a:lnTo>
                    <a:lnTo>
                      <a:pt x="28" y="158"/>
                    </a:lnTo>
                    <a:lnTo>
                      <a:pt x="24" y="160"/>
                    </a:lnTo>
                    <a:lnTo>
                      <a:pt x="22" y="162"/>
                    </a:lnTo>
                    <a:lnTo>
                      <a:pt x="20" y="164"/>
                    </a:lnTo>
                    <a:lnTo>
                      <a:pt x="16" y="166"/>
                    </a:lnTo>
                    <a:lnTo>
                      <a:pt x="14" y="170"/>
                    </a:lnTo>
                    <a:lnTo>
                      <a:pt x="12" y="174"/>
                    </a:lnTo>
                    <a:lnTo>
                      <a:pt x="8" y="176"/>
                    </a:lnTo>
                    <a:lnTo>
                      <a:pt x="6" y="180"/>
                    </a:lnTo>
                    <a:lnTo>
                      <a:pt x="2" y="184"/>
                    </a:lnTo>
                    <a:lnTo>
                      <a:pt x="2" y="188"/>
                    </a:lnTo>
                    <a:lnTo>
                      <a:pt x="0" y="190"/>
                    </a:lnTo>
                    <a:lnTo>
                      <a:pt x="4" y="188"/>
                    </a:lnTo>
                    <a:lnTo>
                      <a:pt x="8" y="184"/>
                    </a:lnTo>
                    <a:lnTo>
                      <a:pt x="12" y="180"/>
                    </a:lnTo>
                    <a:lnTo>
                      <a:pt x="16" y="176"/>
                    </a:lnTo>
                    <a:lnTo>
                      <a:pt x="20" y="174"/>
                    </a:lnTo>
                    <a:lnTo>
                      <a:pt x="26" y="170"/>
                    </a:lnTo>
                    <a:lnTo>
                      <a:pt x="30" y="168"/>
                    </a:lnTo>
                    <a:lnTo>
                      <a:pt x="36" y="168"/>
                    </a:lnTo>
                    <a:lnTo>
                      <a:pt x="38" y="170"/>
                    </a:lnTo>
                    <a:lnTo>
                      <a:pt x="38" y="172"/>
                    </a:lnTo>
                    <a:lnTo>
                      <a:pt x="38" y="174"/>
                    </a:lnTo>
                    <a:lnTo>
                      <a:pt x="36" y="176"/>
                    </a:lnTo>
                    <a:lnTo>
                      <a:pt x="32" y="176"/>
                    </a:lnTo>
                    <a:lnTo>
                      <a:pt x="30" y="176"/>
                    </a:lnTo>
                    <a:lnTo>
                      <a:pt x="26" y="180"/>
                    </a:lnTo>
                    <a:lnTo>
                      <a:pt x="20" y="184"/>
                    </a:lnTo>
                    <a:lnTo>
                      <a:pt x="18" y="190"/>
                    </a:lnTo>
                    <a:lnTo>
                      <a:pt x="16" y="196"/>
                    </a:lnTo>
                    <a:lnTo>
                      <a:pt x="48" y="180"/>
                    </a:lnTo>
                    <a:lnTo>
                      <a:pt x="52" y="184"/>
                    </a:lnTo>
                    <a:lnTo>
                      <a:pt x="52" y="186"/>
                    </a:lnTo>
                    <a:lnTo>
                      <a:pt x="50" y="186"/>
                    </a:lnTo>
                    <a:lnTo>
                      <a:pt x="50" y="188"/>
                    </a:lnTo>
                    <a:lnTo>
                      <a:pt x="48" y="190"/>
                    </a:lnTo>
                    <a:lnTo>
                      <a:pt x="44" y="190"/>
                    </a:lnTo>
                    <a:lnTo>
                      <a:pt x="40" y="192"/>
                    </a:lnTo>
                    <a:lnTo>
                      <a:pt x="36" y="194"/>
                    </a:lnTo>
                    <a:lnTo>
                      <a:pt x="32" y="194"/>
                    </a:lnTo>
                    <a:lnTo>
                      <a:pt x="30" y="196"/>
                    </a:lnTo>
                    <a:lnTo>
                      <a:pt x="26" y="198"/>
                    </a:lnTo>
                    <a:lnTo>
                      <a:pt x="22" y="200"/>
                    </a:lnTo>
                    <a:lnTo>
                      <a:pt x="20" y="202"/>
                    </a:lnTo>
                    <a:lnTo>
                      <a:pt x="24" y="200"/>
                    </a:lnTo>
                    <a:lnTo>
                      <a:pt x="30" y="198"/>
                    </a:lnTo>
                    <a:lnTo>
                      <a:pt x="36" y="196"/>
                    </a:lnTo>
                    <a:lnTo>
                      <a:pt x="40" y="194"/>
                    </a:lnTo>
                    <a:lnTo>
                      <a:pt x="46" y="194"/>
                    </a:lnTo>
                    <a:lnTo>
                      <a:pt x="50" y="192"/>
                    </a:lnTo>
                    <a:lnTo>
                      <a:pt x="56" y="190"/>
                    </a:lnTo>
                    <a:lnTo>
                      <a:pt x="60" y="186"/>
                    </a:lnTo>
                    <a:lnTo>
                      <a:pt x="64" y="186"/>
                    </a:lnTo>
                    <a:lnTo>
                      <a:pt x="68" y="186"/>
                    </a:lnTo>
                    <a:lnTo>
                      <a:pt x="70" y="186"/>
                    </a:lnTo>
                    <a:lnTo>
                      <a:pt x="72" y="190"/>
                    </a:lnTo>
                    <a:lnTo>
                      <a:pt x="92" y="180"/>
                    </a:lnTo>
                    <a:lnTo>
                      <a:pt x="94" y="180"/>
                    </a:lnTo>
                    <a:lnTo>
                      <a:pt x="96" y="182"/>
                    </a:lnTo>
                    <a:lnTo>
                      <a:pt x="96" y="184"/>
                    </a:lnTo>
                    <a:lnTo>
                      <a:pt x="104" y="184"/>
                    </a:lnTo>
                    <a:lnTo>
                      <a:pt x="106" y="184"/>
                    </a:lnTo>
                    <a:lnTo>
                      <a:pt x="106" y="186"/>
                    </a:lnTo>
                    <a:lnTo>
                      <a:pt x="108" y="188"/>
                    </a:lnTo>
                    <a:lnTo>
                      <a:pt x="106" y="190"/>
                    </a:lnTo>
                    <a:lnTo>
                      <a:pt x="110" y="190"/>
                    </a:lnTo>
                    <a:lnTo>
                      <a:pt x="114" y="190"/>
                    </a:lnTo>
                    <a:lnTo>
                      <a:pt x="118" y="188"/>
                    </a:lnTo>
                    <a:lnTo>
                      <a:pt x="120" y="186"/>
                    </a:lnTo>
                    <a:lnTo>
                      <a:pt x="128" y="184"/>
                    </a:lnTo>
                    <a:lnTo>
                      <a:pt x="136" y="180"/>
                    </a:lnTo>
                    <a:lnTo>
                      <a:pt x="144" y="176"/>
                    </a:lnTo>
                    <a:lnTo>
                      <a:pt x="152" y="172"/>
                    </a:lnTo>
                    <a:lnTo>
                      <a:pt x="160" y="168"/>
                    </a:lnTo>
                    <a:lnTo>
                      <a:pt x="168" y="164"/>
                    </a:lnTo>
                    <a:lnTo>
                      <a:pt x="176" y="160"/>
                    </a:lnTo>
                    <a:lnTo>
                      <a:pt x="182" y="156"/>
                    </a:lnTo>
                    <a:lnTo>
                      <a:pt x="190" y="150"/>
                    </a:lnTo>
                    <a:lnTo>
                      <a:pt x="196" y="146"/>
                    </a:lnTo>
                    <a:lnTo>
                      <a:pt x="204" y="140"/>
                    </a:lnTo>
                    <a:lnTo>
                      <a:pt x="210" y="134"/>
                    </a:lnTo>
                    <a:lnTo>
                      <a:pt x="214" y="126"/>
                    </a:lnTo>
                    <a:lnTo>
                      <a:pt x="220" y="120"/>
                    </a:lnTo>
                    <a:lnTo>
                      <a:pt x="224" y="112"/>
                    </a:lnTo>
                    <a:lnTo>
                      <a:pt x="228" y="104"/>
                    </a:lnTo>
                    <a:lnTo>
                      <a:pt x="228" y="100"/>
                    </a:lnTo>
                    <a:lnTo>
                      <a:pt x="230" y="96"/>
                    </a:lnTo>
                    <a:lnTo>
                      <a:pt x="232" y="92"/>
                    </a:lnTo>
                    <a:lnTo>
                      <a:pt x="232" y="90"/>
                    </a:lnTo>
                    <a:lnTo>
                      <a:pt x="214" y="108"/>
                    </a:lnTo>
                    <a:lnTo>
                      <a:pt x="212" y="102"/>
                    </a:lnTo>
                    <a:lnTo>
                      <a:pt x="216" y="98"/>
                    </a:lnTo>
                    <a:lnTo>
                      <a:pt x="220" y="92"/>
                    </a:lnTo>
                    <a:lnTo>
                      <a:pt x="224" y="90"/>
                    </a:lnTo>
                    <a:lnTo>
                      <a:pt x="222" y="90"/>
                    </a:lnTo>
                    <a:lnTo>
                      <a:pt x="220" y="88"/>
                    </a:lnTo>
                    <a:lnTo>
                      <a:pt x="224" y="82"/>
                    </a:lnTo>
                    <a:lnTo>
                      <a:pt x="226" y="74"/>
                    </a:lnTo>
                    <a:lnTo>
                      <a:pt x="228" y="68"/>
                    </a:lnTo>
                    <a:lnTo>
                      <a:pt x="232" y="62"/>
                    </a:lnTo>
                    <a:lnTo>
                      <a:pt x="236" y="54"/>
                    </a:lnTo>
                    <a:lnTo>
                      <a:pt x="238" y="48"/>
                    </a:lnTo>
                    <a:lnTo>
                      <a:pt x="240" y="40"/>
                    </a:lnTo>
                    <a:lnTo>
                      <a:pt x="242" y="32"/>
                    </a:lnTo>
                    <a:lnTo>
                      <a:pt x="240" y="38"/>
                    </a:lnTo>
                    <a:close/>
                  </a:path>
                </a:pathLst>
              </a:custGeom>
              <a:solidFill>
                <a:srgbClr val="7F2600"/>
              </a:solidFill>
              <a:ln w="9525">
                <a:noFill/>
                <a:round/>
                <a:headEnd/>
                <a:tailEnd/>
              </a:ln>
            </p:spPr>
            <p:txBody>
              <a:bodyPr>
                <a:prstTxWarp prst="textNoShape">
                  <a:avLst/>
                </a:prstTxWarp>
              </a:bodyPr>
              <a:lstStyle/>
              <a:p>
                <a:endParaRPr lang="en-US"/>
              </a:p>
            </p:txBody>
          </p:sp>
          <p:sp>
            <p:nvSpPr>
              <p:cNvPr id="67763" name="Freeform 965"/>
              <p:cNvSpPr>
                <a:spLocks noChangeAspect="1"/>
              </p:cNvSpPr>
              <p:nvPr/>
            </p:nvSpPr>
            <p:spPr bwMode="auto">
              <a:xfrm>
                <a:off x="1653" y="3108"/>
                <a:ext cx="16" cy="32"/>
              </a:xfrm>
              <a:custGeom>
                <a:avLst/>
                <a:gdLst>
                  <a:gd name="T0" fmla="*/ 0 w 16"/>
                  <a:gd name="T1" fmla="*/ 32 h 32"/>
                  <a:gd name="T2" fmla="*/ 16 w 16"/>
                  <a:gd name="T3" fmla="*/ 0 h 32"/>
                  <a:gd name="T4" fmla="*/ 16 w 16"/>
                  <a:gd name="T5" fmla="*/ 4 h 32"/>
                  <a:gd name="T6" fmla="*/ 14 w 16"/>
                  <a:gd name="T7" fmla="*/ 10 h 32"/>
                  <a:gd name="T8" fmla="*/ 14 w 16"/>
                  <a:gd name="T9" fmla="*/ 14 h 32"/>
                  <a:gd name="T10" fmla="*/ 12 w 16"/>
                  <a:gd name="T11" fmla="*/ 18 h 32"/>
                  <a:gd name="T12" fmla="*/ 10 w 16"/>
                  <a:gd name="T13" fmla="*/ 22 h 32"/>
                  <a:gd name="T14" fmla="*/ 6 w 16"/>
                  <a:gd name="T15" fmla="*/ 26 h 32"/>
                  <a:gd name="T16" fmla="*/ 2 w 16"/>
                  <a:gd name="T17" fmla="*/ 28 h 32"/>
                  <a:gd name="T18" fmla="*/ 0 w 16"/>
                  <a:gd name="T19" fmla="*/ 32 h 32"/>
                  <a:gd name="T20" fmla="*/ 0 w 16"/>
                  <a:gd name="T21" fmla="*/ 32 h 3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6"/>
                  <a:gd name="T34" fmla="*/ 0 h 32"/>
                  <a:gd name="T35" fmla="*/ 16 w 16"/>
                  <a:gd name="T36" fmla="*/ 32 h 3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6" h="32">
                    <a:moveTo>
                      <a:pt x="0" y="32"/>
                    </a:moveTo>
                    <a:lnTo>
                      <a:pt x="16" y="0"/>
                    </a:lnTo>
                    <a:lnTo>
                      <a:pt x="16" y="4"/>
                    </a:lnTo>
                    <a:lnTo>
                      <a:pt x="14" y="10"/>
                    </a:lnTo>
                    <a:lnTo>
                      <a:pt x="14" y="14"/>
                    </a:lnTo>
                    <a:lnTo>
                      <a:pt x="12" y="18"/>
                    </a:lnTo>
                    <a:lnTo>
                      <a:pt x="10" y="22"/>
                    </a:lnTo>
                    <a:lnTo>
                      <a:pt x="6" y="26"/>
                    </a:lnTo>
                    <a:lnTo>
                      <a:pt x="2" y="28"/>
                    </a:lnTo>
                    <a:lnTo>
                      <a:pt x="0" y="32"/>
                    </a:lnTo>
                    <a:close/>
                  </a:path>
                </a:pathLst>
              </a:custGeom>
              <a:solidFill>
                <a:srgbClr val="7F2600"/>
              </a:solidFill>
              <a:ln w="9525">
                <a:noFill/>
                <a:round/>
                <a:headEnd/>
                <a:tailEnd/>
              </a:ln>
            </p:spPr>
            <p:txBody>
              <a:bodyPr>
                <a:prstTxWarp prst="textNoShape">
                  <a:avLst/>
                </a:prstTxWarp>
              </a:bodyPr>
              <a:lstStyle/>
              <a:p>
                <a:endParaRPr lang="en-US"/>
              </a:p>
            </p:txBody>
          </p:sp>
          <p:sp>
            <p:nvSpPr>
              <p:cNvPr id="67764" name="Freeform 966"/>
              <p:cNvSpPr>
                <a:spLocks noChangeAspect="1"/>
              </p:cNvSpPr>
              <p:nvPr/>
            </p:nvSpPr>
            <p:spPr bwMode="auto">
              <a:xfrm>
                <a:off x="1519" y="3244"/>
                <a:ext cx="8" cy="2"/>
              </a:xfrm>
              <a:custGeom>
                <a:avLst/>
                <a:gdLst>
                  <a:gd name="T0" fmla="*/ 0 w 8"/>
                  <a:gd name="T1" fmla="*/ 2 h 2"/>
                  <a:gd name="T2" fmla="*/ 4 w 8"/>
                  <a:gd name="T3" fmla="*/ 0 h 2"/>
                  <a:gd name="T4" fmla="*/ 8 w 8"/>
                  <a:gd name="T5" fmla="*/ 0 h 2"/>
                  <a:gd name="T6" fmla="*/ 0 w 8"/>
                  <a:gd name="T7" fmla="*/ 2 h 2"/>
                  <a:gd name="T8" fmla="*/ 0 w 8"/>
                  <a:gd name="T9" fmla="*/ 2 h 2"/>
                  <a:gd name="T10" fmla="*/ 0 60000 65536"/>
                  <a:gd name="T11" fmla="*/ 0 60000 65536"/>
                  <a:gd name="T12" fmla="*/ 0 60000 65536"/>
                  <a:gd name="T13" fmla="*/ 0 60000 65536"/>
                  <a:gd name="T14" fmla="*/ 0 60000 65536"/>
                  <a:gd name="T15" fmla="*/ 0 w 8"/>
                  <a:gd name="T16" fmla="*/ 0 h 2"/>
                  <a:gd name="T17" fmla="*/ 8 w 8"/>
                  <a:gd name="T18" fmla="*/ 2 h 2"/>
                </a:gdLst>
                <a:ahLst/>
                <a:cxnLst>
                  <a:cxn ang="T10">
                    <a:pos x="T0" y="T1"/>
                  </a:cxn>
                  <a:cxn ang="T11">
                    <a:pos x="T2" y="T3"/>
                  </a:cxn>
                  <a:cxn ang="T12">
                    <a:pos x="T4" y="T5"/>
                  </a:cxn>
                  <a:cxn ang="T13">
                    <a:pos x="T6" y="T7"/>
                  </a:cxn>
                  <a:cxn ang="T14">
                    <a:pos x="T8" y="T9"/>
                  </a:cxn>
                </a:cxnLst>
                <a:rect l="T15" t="T16" r="T17" b="T18"/>
                <a:pathLst>
                  <a:path w="8" h="2">
                    <a:moveTo>
                      <a:pt x="0" y="2"/>
                    </a:moveTo>
                    <a:lnTo>
                      <a:pt x="4" y="0"/>
                    </a:lnTo>
                    <a:lnTo>
                      <a:pt x="8" y="0"/>
                    </a:lnTo>
                    <a:lnTo>
                      <a:pt x="0" y="2"/>
                    </a:lnTo>
                    <a:close/>
                  </a:path>
                </a:pathLst>
              </a:custGeom>
              <a:solidFill>
                <a:srgbClr val="7F2600"/>
              </a:solidFill>
              <a:ln w="9525">
                <a:noFill/>
                <a:round/>
                <a:headEnd/>
                <a:tailEnd/>
              </a:ln>
            </p:spPr>
            <p:txBody>
              <a:bodyPr>
                <a:prstTxWarp prst="textNoShape">
                  <a:avLst/>
                </a:prstTxWarp>
              </a:bodyPr>
              <a:lstStyle/>
              <a:p>
                <a:endParaRPr lang="en-US"/>
              </a:p>
            </p:txBody>
          </p:sp>
          <p:sp>
            <p:nvSpPr>
              <p:cNvPr id="67765" name="Freeform 967"/>
              <p:cNvSpPr>
                <a:spLocks noChangeAspect="1"/>
              </p:cNvSpPr>
              <p:nvPr/>
            </p:nvSpPr>
            <p:spPr bwMode="auto">
              <a:xfrm>
                <a:off x="1485" y="3246"/>
                <a:ext cx="4" cy="2"/>
              </a:xfrm>
              <a:custGeom>
                <a:avLst/>
                <a:gdLst>
                  <a:gd name="T0" fmla="*/ 4 w 4"/>
                  <a:gd name="T1" fmla="*/ 0 h 2"/>
                  <a:gd name="T2" fmla="*/ 0 w 4"/>
                  <a:gd name="T3" fmla="*/ 2 h 2"/>
                  <a:gd name="T4" fmla="*/ 4 w 4"/>
                  <a:gd name="T5" fmla="*/ 0 h 2"/>
                  <a:gd name="T6" fmla="*/ 4 w 4"/>
                  <a:gd name="T7" fmla="*/ 0 h 2"/>
                  <a:gd name="T8" fmla="*/ 0 60000 65536"/>
                  <a:gd name="T9" fmla="*/ 0 60000 65536"/>
                  <a:gd name="T10" fmla="*/ 0 60000 65536"/>
                  <a:gd name="T11" fmla="*/ 0 60000 65536"/>
                  <a:gd name="T12" fmla="*/ 0 w 4"/>
                  <a:gd name="T13" fmla="*/ 0 h 2"/>
                  <a:gd name="T14" fmla="*/ 4 w 4"/>
                  <a:gd name="T15" fmla="*/ 2 h 2"/>
                </a:gdLst>
                <a:ahLst/>
                <a:cxnLst>
                  <a:cxn ang="T8">
                    <a:pos x="T0" y="T1"/>
                  </a:cxn>
                  <a:cxn ang="T9">
                    <a:pos x="T2" y="T3"/>
                  </a:cxn>
                  <a:cxn ang="T10">
                    <a:pos x="T4" y="T5"/>
                  </a:cxn>
                  <a:cxn ang="T11">
                    <a:pos x="T6" y="T7"/>
                  </a:cxn>
                </a:cxnLst>
                <a:rect l="T12" t="T13" r="T14" b="T15"/>
                <a:pathLst>
                  <a:path w="4" h="2">
                    <a:moveTo>
                      <a:pt x="4" y="0"/>
                    </a:moveTo>
                    <a:lnTo>
                      <a:pt x="0" y="2"/>
                    </a:lnTo>
                    <a:lnTo>
                      <a:pt x="4" y="0"/>
                    </a:lnTo>
                    <a:close/>
                  </a:path>
                </a:pathLst>
              </a:custGeom>
              <a:solidFill>
                <a:srgbClr val="7F2600"/>
              </a:solidFill>
              <a:ln w="9525">
                <a:noFill/>
                <a:round/>
                <a:headEnd/>
                <a:tailEnd/>
              </a:ln>
            </p:spPr>
            <p:txBody>
              <a:bodyPr>
                <a:prstTxWarp prst="textNoShape">
                  <a:avLst/>
                </a:prstTxWarp>
              </a:bodyPr>
              <a:lstStyle/>
              <a:p>
                <a:endParaRPr lang="en-US"/>
              </a:p>
            </p:txBody>
          </p:sp>
          <p:sp>
            <p:nvSpPr>
              <p:cNvPr id="67766" name="Freeform 968"/>
              <p:cNvSpPr>
                <a:spLocks noChangeAspect="1"/>
              </p:cNvSpPr>
              <p:nvPr/>
            </p:nvSpPr>
            <p:spPr bwMode="auto">
              <a:xfrm>
                <a:off x="1423" y="3250"/>
                <a:ext cx="208" cy="158"/>
              </a:xfrm>
              <a:custGeom>
                <a:avLst/>
                <a:gdLst>
                  <a:gd name="T0" fmla="*/ 68 w 208"/>
                  <a:gd name="T1" fmla="*/ 8 h 158"/>
                  <a:gd name="T2" fmla="*/ 76 w 208"/>
                  <a:gd name="T3" fmla="*/ 6 h 158"/>
                  <a:gd name="T4" fmla="*/ 78 w 208"/>
                  <a:gd name="T5" fmla="*/ 8 h 158"/>
                  <a:gd name="T6" fmla="*/ 76 w 208"/>
                  <a:gd name="T7" fmla="*/ 14 h 158"/>
                  <a:gd name="T8" fmla="*/ 70 w 208"/>
                  <a:gd name="T9" fmla="*/ 28 h 158"/>
                  <a:gd name="T10" fmla="*/ 62 w 208"/>
                  <a:gd name="T11" fmla="*/ 48 h 158"/>
                  <a:gd name="T12" fmla="*/ 56 w 208"/>
                  <a:gd name="T13" fmla="*/ 68 h 158"/>
                  <a:gd name="T14" fmla="*/ 50 w 208"/>
                  <a:gd name="T15" fmla="*/ 88 h 158"/>
                  <a:gd name="T16" fmla="*/ 48 w 208"/>
                  <a:gd name="T17" fmla="*/ 106 h 158"/>
                  <a:gd name="T18" fmla="*/ 54 w 208"/>
                  <a:gd name="T19" fmla="*/ 118 h 158"/>
                  <a:gd name="T20" fmla="*/ 64 w 208"/>
                  <a:gd name="T21" fmla="*/ 122 h 158"/>
                  <a:gd name="T22" fmla="*/ 70 w 208"/>
                  <a:gd name="T23" fmla="*/ 124 h 158"/>
                  <a:gd name="T24" fmla="*/ 74 w 208"/>
                  <a:gd name="T25" fmla="*/ 128 h 158"/>
                  <a:gd name="T26" fmla="*/ 80 w 208"/>
                  <a:gd name="T27" fmla="*/ 130 h 158"/>
                  <a:gd name="T28" fmla="*/ 92 w 208"/>
                  <a:gd name="T29" fmla="*/ 132 h 158"/>
                  <a:gd name="T30" fmla="*/ 106 w 208"/>
                  <a:gd name="T31" fmla="*/ 134 h 158"/>
                  <a:gd name="T32" fmla="*/ 122 w 208"/>
                  <a:gd name="T33" fmla="*/ 136 h 158"/>
                  <a:gd name="T34" fmla="*/ 138 w 208"/>
                  <a:gd name="T35" fmla="*/ 140 h 158"/>
                  <a:gd name="T36" fmla="*/ 156 w 208"/>
                  <a:gd name="T37" fmla="*/ 142 h 158"/>
                  <a:gd name="T38" fmla="*/ 170 w 208"/>
                  <a:gd name="T39" fmla="*/ 146 h 158"/>
                  <a:gd name="T40" fmla="*/ 186 w 208"/>
                  <a:gd name="T41" fmla="*/ 150 h 158"/>
                  <a:gd name="T42" fmla="*/ 200 w 208"/>
                  <a:gd name="T43" fmla="*/ 154 h 158"/>
                  <a:gd name="T44" fmla="*/ 198 w 208"/>
                  <a:gd name="T45" fmla="*/ 156 h 158"/>
                  <a:gd name="T46" fmla="*/ 176 w 208"/>
                  <a:gd name="T47" fmla="*/ 154 h 158"/>
                  <a:gd name="T48" fmla="*/ 154 w 208"/>
                  <a:gd name="T49" fmla="*/ 150 h 158"/>
                  <a:gd name="T50" fmla="*/ 132 w 208"/>
                  <a:gd name="T51" fmla="*/ 146 h 158"/>
                  <a:gd name="T52" fmla="*/ 108 w 208"/>
                  <a:gd name="T53" fmla="*/ 144 h 158"/>
                  <a:gd name="T54" fmla="*/ 88 w 208"/>
                  <a:gd name="T55" fmla="*/ 140 h 158"/>
                  <a:gd name="T56" fmla="*/ 64 w 208"/>
                  <a:gd name="T57" fmla="*/ 138 h 158"/>
                  <a:gd name="T58" fmla="*/ 42 w 208"/>
                  <a:gd name="T59" fmla="*/ 136 h 158"/>
                  <a:gd name="T60" fmla="*/ 26 w 208"/>
                  <a:gd name="T61" fmla="*/ 136 h 158"/>
                  <a:gd name="T62" fmla="*/ 20 w 208"/>
                  <a:gd name="T63" fmla="*/ 136 h 158"/>
                  <a:gd name="T64" fmla="*/ 12 w 208"/>
                  <a:gd name="T65" fmla="*/ 138 h 158"/>
                  <a:gd name="T66" fmla="*/ 4 w 208"/>
                  <a:gd name="T67" fmla="*/ 136 h 158"/>
                  <a:gd name="T68" fmla="*/ 4 w 208"/>
                  <a:gd name="T69" fmla="*/ 132 h 158"/>
                  <a:gd name="T70" fmla="*/ 16 w 208"/>
                  <a:gd name="T71" fmla="*/ 122 h 158"/>
                  <a:gd name="T72" fmla="*/ 26 w 208"/>
                  <a:gd name="T73" fmla="*/ 114 h 158"/>
                  <a:gd name="T74" fmla="*/ 34 w 208"/>
                  <a:gd name="T75" fmla="*/ 102 h 158"/>
                  <a:gd name="T76" fmla="*/ 38 w 208"/>
                  <a:gd name="T77" fmla="*/ 84 h 158"/>
                  <a:gd name="T78" fmla="*/ 44 w 208"/>
                  <a:gd name="T79" fmla="*/ 62 h 158"/>
                  <a:gd name="T80" fmla="*/ 50 w 208"/>
                  <a:gd name="T81" fmla="*/ 42 h 158"/>
                  <a:gd name="T82" fmla="*/ 56 w 208"/>
                  <a:gd name="T83" fmla="*/ 20 h 158"/>
                  <a:gd name="T84" fmla="*/ 60 w 208"/>
                  <a:gd name="T85" fmla="*/ 6 h 158"/>
                  <a:gd name="T86" fmla="*/ 64 w 208"/>
                  <a:gd name="T87" fmla="*/ 4 h 158"/>
                  <a:gd name="T88" fmla="*/ 68 w 208"/>
                  <a:gd name="T89" fmla="*/ 2 h 158"/>
                  <a:gd name="T90" fmla="*/ 74 w 208"/>
                  <a:gd name="T91" fmla="*/ 0 h 158"/>
                  <a:gd name="T92" fmla="*/ 74 w 208"/>
                  <a:gd name="T93" fmla="*/ 0 h 158"/>
                  <a:gd name="T94" fmla="*/ 66 w 208"/>
                  <a:gd name="T95" fmla="*/ 4 h 158"/>
                  <a:gd name="T96" fmla="*/ 64 w 208"/>
                  <a:gd name="T97" fmla="*/ 8 h 15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08"/>
                  <a:gd name="T148" fmla="*/ 0 h 158"/>
                  <a:gd name="T149" fmla="*/ 208 w 208"/>
                  <a:gd name="T150" fmla="*/ 158 h 158"/>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08" h="158">
                    <a:moveTo>
                      <a:pt x="64" y="8"/>
                    </a:moveTo>
                    <a:lnTo>
                      <a:pt x="68" y="8"/>
                    </a:lnTo>
                    <a:lnTo>
                      <a:pt x="72" y="8"/>
                    </a:lnTo>
                    <a:lnTo>
                      <a:pt x="76" y="6"/>
                    </a:lnTo>
                    <a:lnTo>
                      <a:pt x="80" y="4"/>
                    </a:lnTo>
                    <a:lnTo>
                      <a:pt x="78" y="8"/>
                    </a:lnTo>
                    <a:lnTo>
                      <a:pt x="78" y="12"/>
                    </a:lnTo>
                    <a:lnTo>
                      <a:pt x="76" y="14"/>
                    </a:lnTo>
                    <a:lnTo>
                      <a:pt x="76" y="18"/>
                    </a:lnTo>
                    <a:lnTo>
                      <a:pt x="70" y="28"/>
                    </a:lnTo>
                    <a:lnTo>
                      <a:pt x="66" y="38"/>
                    </a:lnTo>
                    <a:lnTo>
                      <a:pt x="62" y="48"/>
                    </a:lnTo>
                    <a:lnTo>
                      <a:pt x="60" y="58"/>
                    </a:lnTo>
                    <a:lnTo>
                      <a:pt x="56" y="68"/>
                    </a:lnTo>
                    <a:lnTo>
                      <a:pt x="52" y="78"/>
                    </a:lnTo>
                    <a:lnTo>
                      <a:pt x="50" y="88"/>
                    </a:lnTo>
                    <a:lnTo>
                      <a:pt x="46" y="98"/>
                    </a:lnTo>
                    <a:lnTo>
                      <a:pt x="48" y="106"/>
                    </a:lnTo>
                    <a:lnTo>
                      <a:pt x="50" y="112"/>
                    </a:lnTo>
                    <a:lnTo>
                      <a:pt x="54" y="118"/>
                    </a:lnTo>
                    <a:lnTo>
                      <a:pt x="62" y="122"/>
                    </a:lnTo>
                    <a:lnTo>
                      <a:pt x="64" y="122"/>
                    </a:lnTo>
                    <a:lnTo>
                      <a:pt x="66" y="124"/>
                    </a:lnTo>
                    <a:lnTo>
                      <a:pt x="70" y="124"/>
                    </a:lnTo>
                    <a:lnTo>
                      <a:pt x="72" y="126"/>
                    </a:lnTo>
                    <a:lnTo>
                      <a:pt x="74" y="128"/>
                    </a:lnTo>
                    <a:lnTo>
                      <a:pt x="78" y="128"/>
                    </a:lnTo>
                    <a:lnTo>
                      <a:pt x="80" y="130"/>
                    </a:lnTo>
                    <a:lnTo>
                      <a:pt x="84" y="130"/>
                    </a:lnTo>
                    <a:lnTo>
                      <a:pt x="92" y="132"/>
                    </a:lnTo>
                    <a:lnTo>
                      <a:pt x="100" y="134"/>
                    </a:lnTo>
                    <a:lnTo>
                      <a:pt x="106" y="134"/>
                    </a:lnTo>
                    <a:lnTo>
                      <a:pt x="114" y="136"/>
                    </a:lnTo>
                    <a:lnTo>
                      <a:pt x="122" y="136"/>
                    </a:lnTo>
                    <a:lnTo>
                      <a:pt x="130" y="138"/>
                    </a:lnTo>
                    <a:lnTo>
                      <a:pt x="138" y="140"/>
                    </a:lnTo>
                    <a:lnTo>
                      <a:pt x="146" y="140"/>
                    </a:lnTo>
                    <a:lnTo>
                      <a:pt x="156" y="142"/>
                    </a:lnTo>
                    <a:lnTo>
                      <a:pt x="164" y="144"/>
                    </a:lnTo>
                    <a:lnTo>
                      <a:pt x="170" y="146"/>
                    </a:lnTo>
                    <a:lnTo>
                      <a:pt x="178" y="148"/>
                    </a:lnTo>
                    <a:lnTo>
                      <a:pt x="186" y="150"/>
                    </a:lnTo>
                    <a:lnTo>
                      <a:pt x="194" y="152"/>
                    </a:lnTo>
                    <a:lnTo>
                      <a:pt x="200" y="154"/>
                    </a:lnTo>
                    <a:lnTo>
                      <a:pt x="208" y="158"/>
                    </a:lnTo>
                    <a:lnTo>
                      <a:pt x="198" y="156"/>
                    </a:lnTo>
                    <a:lnTo>
                      <a:pt x="186" y="156"/>
                    </a:lnTo>
                    <a:lnTo>
                      <a:pt x="176" y="154"/>
                    </a:lnTo>
                    <a:lnTo>
                      <a:pt x="164" y="152"/>
                    </a:lnTo>
                    <a:lnTo>
                      <a:pt x="154" y="150"/>
                    </a:lnTo>
                    <a:lnTo>
                      <a:pt x="142" y="148"/>
                    </a:lnTo>
                    <a:lnTo>
                      <a:pt x="132" y="146"/>
                    </a:lnTo>
                    <a:lnTo>
                      <a:pt x="120" y="144"/>
                    </a:lnTo>
                    <a:lnTo>
                      <a:pt x="108" y="144"/>
                    </a:lnTo>
                    <a:lnTo>
                      <a:pt x="98" y="142"/>
                    </a:lnTo>
                    <a:lnTo>
                      <a:pt x="88" y="140"/>
                    </a:lnTo>
                    <a:lnTo>
                      <a:pt x="76" y="140"/>
                    </a:lnTo>
                    <a:lnTo>
                      <a:pt x="64" y="138"/>
                    </a:lnTo>
                    <a:lnTo>
                      <a:pt x="54" y="136"/>
                    </a:lnTo>
                    <a:lnTo>
                      <a:pt x="42" y="136"/>
                    </a:lnTo>
                    <a:lnTo>
                      <a:pt x="30" y="136"/>
                    </a:lnTo>
                    <a:lnTo>
                      <a:pt x="26" y="136"/>
                    </a:lnTo>
                    <a:lnTo>
                      <a:pt x="22" y="136"/>
                    </a:lnTo>
                    <a:lnTo>
                      <a:pt x="20" y="136"/>
                    </a:lnTo>
                    <a:lnTo>
                      <a:pt x="16" y="138"/>
                    </a:lnTo>
                    <a:lnTo>
                      <a:pt x="12" y="138"/>
                    </a:lnTo>
                    <a:lnTo>
                      <a:pt x="8" y="136"/>
                    </a:lnTo>
                    <a:lnTo>
                      <a:pt x="4" y="136"/>
                    </a:lnTo>
                    <a:lnTo>
                      <a:pt x="0" y="136"/>
                    </a:lnTo>
                    <a:lnTo>
                      <a:pt x="4" y="132"/>
                    </a:lnTo>
                    <a:lnTo>
                      <a:pt x="10" y="128"/>
                    </a:lnTo>
                    <a:lnTo>
                      <a:pt x="16" y="122"/>
                    </a:lnTo>
                    <a:lnTo>
                      <a:pt x="22" y="118"/>
                    </a:lnTo>
                    <a:lnTo>
                      <a:pt x="26" y="114"/>
                    </a:lnTo>
                    <a:lnTo>
                      <a:pt x="30" y="108"/>
                    </a:lnTo>
                    <a:lnTo>
                      <a:pt x="34" y="102"/>
                    </a:lnTo>
                    <a:lnTo>
                      <a:pt x="34" y="94"/>
                    </a:lnTo>
                    <a:lnTo>
                      <a:pt x="38" y="84"/>
                    </a:lnTo>
                    <a:lnTo>
                      <a:pt x="40" y="72"/>
                    </a:lnTo>
                    <a:lnTo>
                      <a:pt x="44" y="62"/>
                    </a:lnTo>
                    <a:lnTo>
                      <a:pt x="46" y="52"/>
                    </a:lnTo>
                    <a:lnTo>
                      <a:pt x="50" y="42"/>
                    </a:lnTo>
                    <a:lnTo>
                      <a:pt x="52" y="30"/>
                    </a:lnTo>
                    <a:lnTo>
                      <a:pt x="56" y="20"/>
                    </a:lnTo>
                    <a:lnTo>
                      <a:pt x="58" y="8"/>
                    </a:lnTo>
                    <a:lnTo>
                      <a:pt x="60" y="6"/>
                    </a:lnTo>
                    <a:lnTo>
                      <a:pt x="62" y="4"/>
                    </a:lnTo>
                    <a:lnTo>
                      <a:pt x="64" y="4"/>
                    </a:lnTo>
                    <a:lnTo>
                      <a:pt x="66" y="4"/>
                    </a:lnTo>
                    <a:lnTo>
                      <a:pt x="68" y="2"/>
                    </a:lnTo>
                    <a:lnTo>
                      <a:pt x="70" y="2"/>
                    </a:lnTo>
                    <a:lnTo>
                      <a:pt x="74" y="0"/>
                    </a:lnTo>
                    <a:lnTo>
                      <a:pt x="76" y="0"/>
                    </a:lnTo>
                    <a:lnTo>
                      <a:pt x="74" y="0"/>
                    </a:lnTo>
                    <a:lnTo>
                      <a:pt x="70" y="2"/>
                    </a:lnTo>
                    <a:lnTo>
                      <a:pt x="66" y="4"/>
                    </a:lnTo>
                    <a:lnTo>
                      <a:pt x="64" y="8"/>
                    </a:lnTo>
                    <a:close/>
                  </a:path>
                </a:pathLst>
              </a:custGeom>
              <a:solidFill>
                <a:srgbClr val="FF7F00"/>
              </a:solidFill>
              <a:ln w="9525">
                <a:noFill/>
                <a:round/>
                <a:headEnd/>
                <a:tailEnd/>
              </a:ln>
            </p:spPr>
            <p:txBody>
              <a:bodyPr>
                <a:prstTxWarp prst="textNoShape">
                  <a:avLst/>
                </a:prstTxWarp>
              </a:bodyPr>
              <a:lstStyle/>
              <a:p>
                <a:endParaRPr lang="en-US"/>
              </a:p>
            </p:txBody>
          </p:sp>
          <p:sp>
            <p:nvSpPr>
              <p:cNvPr id="67767" name="Freeform 969"/>
              <p:cNvSpPr>
                <a:spLocks noChangeAspect="1"/>
              </p:cNvSpPr>
              <p:nvPr/>
            </p:nvSpPr>
            <p:spPr bwMode="auto">
              <a:xfrm>
                <a:off x="1583" y="3268"/>
                <a:ext cx="190" cy="122"/>
              </a:xfrm>
              <a:custGeom>
                <a:avLst/>
                <a:gdLst>
                  <a:gd name="T0" fmla="*/ 42 w 190"/>
                  <a:gd name="T1" fmla="*/ 20 h 122"/>
                  <a:gd name="T2" fmla="*/ 34 w 190"/>
                  <a:gd name="T3" fmla="*/ 58 h 122"/>
                  <a:gd name="T4" fmla="*/ 32 w 190"/>
                  <a:gd name="T5" fmla="*/ 80 h 122"/>
                  <a:gd name="T6" fmla="*/ 38 w 190"/>
                  <a:gd name="T7" fmla="*/ 84 h 122"/>
                  <a:gd name="T8" fmla="*/ 46 w 190"/>
                  <a:gd name="T9" fmla="*/ 88 h 122"/>
                  <a:gd name="T10" fmla="*/ 54 w 190"/>
                  <a:gd name="T11" fmla="*/ 90 h 122"/>
                  <a:gd name="T12" fmla="*/ 64 w 190"/>
                  <a:gd name="T13" fmla="*/ 96 h 122"/>
                  <a:gd name="T14" fmla="*/ 80 w 190"/>
                  <a:gd name="T15" fmla="*/ 104 h 122"/>
                  <a:gd name="T16" fmla="*/ 96 w 190"/>
                  <a:gd name="T17" fmla="*/ 108 h 122"/>
                  <a:gd name="T18" fmla="*/ 112 w 190"/>
                  <a:gd name="T19" fmla="*/ 112 h 122"/>
                  <a:gd name="T20" fmla="*/ 130 w 190"/>
                  <a:gd name="T21" fmla="*/ 114 h 122"/>
                  <a:gd name="T22" fmla="*/ 146 w 190"/>
                  <a:gd name="T23" fmla="*/ 114 h 122"/>
                  <a:gd name="T24" fmla="*/ 164 w 190"/>
                  <a:gd name="T25" fmla="*/ 116 h 122"/>
                  <a:gd name="T26" fmla="*/ 180 w 190"/>
                  <a:gd name="T27" fmla="*/ 118 h 122"/>
                  <a:gd name="T28" fmla="*/ 180 w 190"/>
                  <a:gd name="T29" fmla="*/ 118 h 122"/>
                  <a:gd name="T30" fmla="*/ 162 w 190"/>
                  <a:gd name="T31" fmla="*/ 122 h 122"/>
                  <a:gd name="T32" fmla="*/ 142 w 190"/>
                  <a:gd name="T33" fmla="*/ 122 h 122"/>
                  <a:gd name="T34" fmla="*/ 120 w 190"/>
                  <a:gd name="T35" fmla="*/ 122 h 122"/>
                  <a:gd name="T36" fmla="*/ 106 w 190"/>
                  <a:gd name="T37" fmla="*/ 120 h 122"/>
                  <a:gd name="T38" fmla="*/ 98 w 190"/>
                  <a:gd name="T39" fmla="*/ 120 h 122"/>
                  <a:gd name="T40" fmla="*/ 88 w 190"/>
                  <a:gd name="T41" fmla="*/ 118 h 122"/>
                  <a:gd name="T42" fmla="*/ 76 w 190"/>
                  <a:gd name="T43" fmla="*/ 118 h 122"/>
                  <a:gd name="T44" fmla="*/ 64 w 190"/>
                  <a:gd name="T45" fmla="*/ 114 h 122"/>
                  <a:gd name="T46" fmla="*/ 54 w 190"/>
                  <a:gd name="T47" fmla="*/ 112 h 122"/>
                  <a:gd name="T48" fmla="*/ 42 w 190"/>
                  <a:gd name="T49" fmla="*/ 110 h 122"/>
                  <a:gd name="T50" fmla="*/ 30 w 190"/>
                  <a:gd name="T51" fmla="*/ 108 h 122"/>
                  <a:gd name="T52" fmla="*/ 18 w 190"/>
                  <a:gd name="T53" fmla="*/ 104 h 122"/>
                  <a:gd name="T54" fmla="*/ 6 w 190"/>
                  <a:gd name="T55" fmla="*/ 102 h 122"/>
                  <a:gd name="T56" fmla="*/ 4 w 190"/>
                  <a:gd name="T57" fmla="*/ 92 h 122"/>
                  <a:gd name="T58" fmla="*/ 12 w 190"/>
                  <a:gd name="T59" fmla="*/ 74 h 122"/>
                  <a:gd name="T60" fmla="*/ 20 w 190"/>
                  <a:gd name="T61" fmla="*/ 58 h 122"/>
                  <a:gd name="T62" fmla="*/ 24 w 190"/>
                  <a:gd name="T63" fmla="*/ 38 h 122"/>
                  <a:gd name="T64" fmla="*/ 26 w 190"/>
                  <a:gd name="T65" fmla="*/ 24 h 122"/>
                  <a:gd name="T66" fmla="*/ 28 w 190"/>
                  <a:gd name="T67" fmla="*/ 12 h 122"/>
                  <a:gd name="T68" fmla="*/ 32 w 190"/>
                  <a:gd name="T69" fmla="*/ 4 h 122"/>
                  <a:gd name="T70" fmla="*/ 42 w 190"/>
                  <a:gd name="T71" fmla="*/ 0 h 122"/>
                  <a:gd name="T72" fmla="*/ 46 w 190"/>
                  <a:gd name="T73" fmla="*/ 0 h 12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90"/>
                  <a:gd name="T112" fmla="*/ 0 h 122"/>
                  <a:gd name="T113" fmla="*/ 190 w 190"/>
                  <a:gd name="T114" fmla="*/ 122 h 12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90" h="122">
                    <a:moveTo>
                      <a:pt x="46" y="0"/>
                    </a:moveTo>
                    <a:lnTo>
                      <a:pt x="42" y="20"/>
                    </a:lnTo>
                    <a:lnTo>
                      <a:pt x="38" y="38"/>
                    </a:lnTo>
                    <a:lnTo>
                      <a:pt x="34" y="58"/>
                    </a:lnTo>
                    <a:lnTo>
                      <a:pt x="30" y="76"/>
                    </a:lnTo>
                    <a:lnTo>
                      <a:pt x="32" y="80"/>
                    </a:lnTo>
                    <a:lnTo>
                      <a:pt x="36" y="82"/>
                    </a:lnTo>
                    <a:lnTo>
                      <a:pt x="38" y="84"/>
                    </a:lnTo>
                    <a:lnTo>
                      <a:pt x="42" y="86"/>
                    </a:lnTo>
                    <a:lnTo>
                      <a:pt x="46" y="88"/>
                    </a:lnTo>
                    <a:lnTo>
                      <a:pt x="50" y="90"/>
                    </a:lnTo>
                    <a:lnTo>
                      <a:pt x="54" y="90"/>
                    </a:lnTo>
                    <a:lnTo>
                      <a:pt x="58" y="92"/>
                    </a:lnTo>
                    <a:lnTo>
                      <a:pt x="64" y="96"/>
                    </a:lnTo>
                    <a:lnTo>
                      <a:pt x="72" y="100"/>
                    </a:lnTo>
                    <a:lnTo>
                      <a:pt x="80" y="104"/>
                    </a:lnTo>
                    <a:lnTo>
                      <a:pt x="88" y="106"/>
                    </a:lnTo>
                    <a:lnTo>
                      <a:pt x="96" y="108"/>
                    </a:lnTo>
                    <a:lnTo>
                      <a:pt x="104" y="110"/>
                    </a:lnTo>
                    <a:lnTo>
                      <a:pt x="112" y="112"/>
                    </a:lnTo>
                    <a:lnTo>
                      <a:pt x="120" y="112"/>
                    </a:lnTo>
                    <a:lnTo>
                      <a:pt x="130" y="114"/>
                    </a:lnTo>
                    <a:lnTo>
                      <a:pt x="138" y="114"/>
                    </a:lnTo>
                    <a:lnTo>
                      <a:pt x="146" y="114"/>
                    </a:lnTo>
                    <a:lnTo>
                      <a:pt x="154" y="116"/>
                    </a:lnTo>
                    <a:lnTo>
                      <a:pt x="164" y="116"/>
                    </a:lnTo>
                    <a:lnTo>
                      <a:pt x="172" y="116"/>
                    </a:lnTo>
                    <a:lnTo>
                      <a:pt x="180" y="118"/>
                    </a:lnTo>
                    <a:lnTo>
                      <a:pt x="190" y="118"/>
                    </a:lnTo>
                    <a:lnTo>
                      <a:pt x="180" y="118"/>
                    </a:lnTo>
                    <a:lnTo>
                      <a:pt x="172" y="120"/>
                    </a:lnTo>
                    <a:lnTo>
                      <a:pt x="162" y="122"/>
                    </a:lnTo>
                    <a:lnTo>
                      <a:pt x="152" y="122"/>
                    </a:lnTo>
                    <a:lnTo>
                      <a:pt x="142" y="122"/>
                    </a:lnTo>
                    <a:lnTo>
                      <a:pt x="130" y="122"/>
                    </a:lnTo>
                    <a:lnTo>
                      <a:pt x="120" y="122"/>
                    </a:lnTo>
                    <a:lnTo>
                      <a:pt x="110" y="120"/>
                    </a:lnTo>
                    <a:lnTo>
                      <a:pt x="106" y="120"/>
                    </a:lnTo>
                    <a:lnTo>
                      <a:pt x="102" y="120"/>
                    </a:lnTo>
                    <a:lnTo>
                      <a:pt x="98" y="120"/>
                    </a:lnTo>
                    <a:lnTo>
                      <a:pt x="94" y="120"/>
                    </a:lnTo>
                    <a:lnTo>
                      <a:pt x="88" y="118"/>
                    </a:lnTo>
                    <a:lnTo>
                      <a:pt x="82" y="118"/>
                    </a:lnTo>
                    <a:lnTo>
                      <a:pt x="76" y="118"/>
                    </a:lnTo>
                    <a:lnTo>
                      <a:pt x="70" y="116"/>
                    </a:lnTo>
                    <a:lnTo>
                      <a:pt x="64" y="114"/>
                    </a:lnTo>
                    <a:lnTo>
                      <a:pt x="58" y="114"/>
                    </a:lnTo>
                    <a:lnTo>
                      <a:pt x="54" y="112"/>
                    </a:lnTo>
                    <a:lnTo>
                      <a:pt x="48" y="110"/>
                    </a:lnTo>
                    <a:lnTo>
                      <a:pt x="42" y="110"/>
                    </a:lnTo>
                    <a:lnTo>
                      <a:pt x="36" y="108"/>
                    </a:lnTo>
                    <a:lnTo>
                      <a:pt x="30" y="108"/>
                    </a:lnTo>
                    <a:lnTo>
                      <a:pt x="24" y="106"/>
                    </a:lnTo>
                    <a:lnTo>
                      <a:pt x="18" y="104"/>
                    </a:lnTo>
                    <a:lnTo>
                      <a:pt x="12" y="102"/>
                    </a:lnTo>
                    <a:lnTo>
                      <a:pt x="6" y="102"/>
                    </a:lnTo>
                    <a:lnTo>
                      <a:pt x="0" y="100"/>
                    </a:lnTo>
                    <a:lnTo>
                      <a:pt x="4" y="92"/>
                    </a:lnTo>
                    <a:lnTo>
                      <a:pt x="8" y="84"/>
                    </a:lnTo>
                    <a:lnTo>
                      <a:pt x="12" y="74"/>
                    </a:lnTo>
                    <a:lnTo>
                      <a:pt x="16" y="66"/>
                    </a:lnTo>
                    <a:lnTo>
                      <a:pt x="20" y="58"/>
                    </a:lnTo>
                    <a:lnTo>
                      <a:pt x="22" y="48"/>
                    </a:lnTo>
                    <a:lnTo>
                      <a:pt x="24" y="38"/>
                    </a:lnTo>
                    <a:lnTo>
                      <a:pt x="24" y="28"/>
                    </a:lnTo>
                    <a:lnTo>
                      <a:pt x="26" y="24"/>
                    </a:lnTo>
                    <a:lnTo>
                      <a:pt x="28" y="18"/>
                    </a:lnTo>
                    <a:lnTo>
                      <a:pt x="28" y="12"/>
                    </a:lnTo>
                    <a:lnTo>
                      <a:pt x="28" y="6"/>
                    </a:lnTo>
                    <a:lnTo>
                      <a:pt x="32" y="4"/>
                    </a:lnTo>
                    <a:lnTo>
                      <a:pt x="38" y="2"/>
                    </a:lnTo>
                    <a:lnTo>
                      <a:pt x="42" y="0"/>
                    </a:lnTo>
                    <a:lnTo>
                      <a:pt x="46" y="0"/>
                    </a:lnTo>
                    <a:close/>
                  </a:path>
                </a:pathLst>
              </a:custGeom>
              <a:solidFill>
                <a:srgbClr val="FF7F00"/>
              </a:solidFill>
              <a:ln w="9525">
                <a:noFill/>
                <a:round/>
                <a:headEnd/>
                <a:tailEnd/>
              </a:ln>
            </p:spPr>
            <p:txBody>
              <a:bodyPr>
                <a:prstTxWarp prst="textNoShape">
                  <a:avLst/>
                </a:prstTxWarp>
              </a:bodyPr>
              <a:lstStyle/>
              <a:p>
                <a:endParaRPr lang="en-US"/>
              </a:p>
            </p:txBody>
          </p:sp>
          <p:sp>
            <p:nvSpPr>
              <p:cNvPr id="67768" name="Freeform 970"/>
              <p:cNvSpPr>
                <a:spLocks noChangeAspect="1"/>
              </p:cNvSpPr>
              <p:nvPr/>
            </p:nvSpPr>
            <p:spPr bwMode="auto">
              <a:xfrm>
                <a:off x="1479" y="3348"/>
                <a:ext cx="186" cy="50"/>
              </a:xfrm>
              <a:custGeom>
                <a:avLst/>
                <a:gdLst>
                  <a:gd name="T0" fmla="*/ 110 w 186"/>
                  <a:gd name="T1" fmla="*/ 32 h 50"/>
                  <a:gd name="T2" fmla="*/ 120 w 186"/>
                  <a:gd name="T3" fmla="*/ 34 h 50"/>
                  <a:gd name="T4" fmla="*/ 128 w 186"/>
                  <a:gd name="T5" fmla="*/ 36 h 50"/>
                  <a:gd name="T6" fmla="*/ 138 w 186"/>
                  <a:gd name="T7" fmla="*/ 38 h 50"/>
                  <a:gd name="T8" fmla="*/ 148 w 186"/>
                  <a:gd name="T9" fmla="*/ 40 h 50"/>
                  <a:gd name="T10" fmla="*/ 158 w 186"/>
                  <a:gd name="T11" fmla="*/ 42 h 50"/>
                  <a:gd name="T12" fmla="*/ 166 w 186"/>
                  <a:gd name="T13" fmla="*/ 42 h 50"/>
                  <a:gd name="T14" fmla="*/ 176 w 186"/>
                  <a:gd name="T15" fmla="*/ 44 h 50"/>
                  <a:gd name="T16" fmla="*/ 186 w 186"/>
                  <a:gd name="T17" fmla="*/ 46 h 50"/>
                  <a:gd name="T18" fmla="*/ 182 w 186"/>
                  <a:gd name="T19" fmla="*/ 46 h 50"/>
                  <a:gd name="T20" fmla="*/ 176 w 186"/>
                  <a:gd name="T21" fmla="*/ 46 h 50"/>
                  <a:gd name="T22" fmla="*/ 172 w 186"/>
                  <a:gd name="T23" fmla="*/ 46 h 50"/>
                  <a:gd name="T24" fmla="*/ 168 w 186"/>
                  <a:gd name="T25" fmla="*/ 46 h 50"/>
                  <a:gd name="T26" fmla="*/ 164 w 186"/>
                  <a:gd name="T27" fmla="*/ 46 h 50"/>
                  <a:gd name="T28" fmla="*/ 160 w 186"/>
                  <a:gd name="T29" fmla="*/ 48 h 50"/>
                  <a:gd name="T30" fmla="*/ 156 w 186"/>
                  <a:gd name="T31" fmla="*/ 48 h 50"/>
                  <a:gd name="T32" fmla="*/ 154 w 186"/>
                  <a:gd name="T33" fmla="*/ 50 h 50"/>
                  <a:gd name="T34" fmla="*/ 146 w 186"/>
                  <a:gd name="T35" fmla="*/ 46 h 50"/>
                  <a:gd name="T36" fmla="*/ 138 w 186"/>
                  <a:gd name="T37" fmla="*/ 44 h 50"/>
                  <a:gd name="T38" fmla="*/ 132 w 186"/>
                  <a:gd name="T39" fmla="*/ 42 h 50"/>
                  <a:gd name="T40" fmla="*/ 124 w 186"/>
                  <a:gd name="T41" fmla="*/ 40 h 50"/>
                  <a:gd name="T42" fmla="*/ 116 w 186"/>
                  <a:gd name="T43" fmla="*/ 38 h 50"/>
                  <a:gd name="T44" fmla="*/ 110 w 186"/>
                  <a:gd name="T45" fmla="*/ 36 h 50"/>
                  <a:gd name="T46" fmla="*/ 102 w 186"/>
                  <a:gd name="T47" fmla="*/ 34 h 50"/>
                  <a:gd name="T48" fmla="*/ 94 w 186"/>
                  <a:gd name="T49" fmla="*/ 34 h 50"/>
                  <a:gd name="T50" fmla="*/ 86 w 186"/>
                  <a:gd name="T51" fmla="*/ 32 h 50"/>
                  <a:gd name="T52" fmla="*/ 78 w 186"/>
                  <a:gd name="T53" fmla="*/ 32 h 50"/>
                  <a:gd name="T54" fmla="*/ 70 w 186"/>
                  <a:gd name="T55" fmla="*/ 30 h 50"/>
                  <a:gd name="T56" fmla="*/ 62 w 186"/>
                  <a:gd name="T57" fmla="*/ 30 h 50"/>
                  <a:gd name="T58" fmla="*/ 56 w 186"/>
                  <a:gd name="T59" fmla="*/ 28 h 50"/>
                  <a:gd name="T60" fmla="*/ 48 w 186"/>
                  <a:gd name="T61" fmla="*/ 28 h 50"/>
                  <a:gd name="T62" fmla="*/ 40 w 186"/>
                  <a:gd name="T63" fmla="*/ 26 h 50"/>
                  <a:gd name="T64" fmla="*/ 32 w 186"/>
                  <a:gd name="T65" fmla="*/ 24 h 50"/>
                  <a:gd name="T66" fmla="*/ 28 w 186"/>
                  <a:gd name="T67" fmla="*/ 22 h 50"/>
                  <a:gd name="T68" fmla="*/ 22 w 186"/>
                  <a:gd name="T69" fmla="*/ 20 h 50"/>
                  <a:gd name="T70" fmla="*/ 18 w 186"/>
                  <a:gd name="T71" fmla="*/ 20 h 50"/>
                  <a:gd name="T72" fmla="*/ 12 w 186"/>
                  <a:gd name="T73" fmla="*/ 16 h 50"/>
                  <a:gd name="T74" fmla="*/ 6 w 186"/>
                  <a:gd name="T75" fmla="*/ 14 h 50"/>
                  <a:gd name="T76" fmla="*/ 4 w 186"/>
                  <a:gd name="T77" fmla="*/ 10 h 50"/>
                  <a:gd name="T78" fmla="*/ 2 w 186"/>
                  <a:gd name="T79" fmla="*/ 4 h 50"/>
                  <a:gd name="T80" fmla="*/ 0 w 186"/>
                  <a:gd name="T81" fmla="*/ 0 h 50"/>
                  <a:gd name="T82" fmla="*/ 6 w 186"/>
                  <a:gd name="T83" fmla="*/ 4 h 50"/>
                  <a:gd name="T84" fmla="*/ 12 w 186"/>
                  <a:gd name="T85" fmla="*/ 8 h 50"/>
                  <a:gd name="T86" fmla="*/ 18 w 186"/>
                  <a:gd name="T87" fmla="*/ 12 h 50"/>
                  <a:gd name="T88" fmla="*/ 24 w 186"/>
                  <a:gd name="T89" fmla="*/ 16 h 50"/>
                  <a:gd name="T90" fmla="*/ 30 w 186"/>
                  <a:gd name="T91" fmla="*/ 18 h 50"/>
                  <a:gd name="T92" fmla="*/ 38 w 186"/>
                  <a:gd name="T93" fmla="*/ 20 h 50"/>
                  <a:gd name="T94" fmla="*/ 44 w 186"/>
                  <a:gd name="T95" fmla="*/ 22 h 50"/>
                  <a:gd name="T96" fmla="*/ 52 w 186"/>
                  <a:gd name="T97" fmla="*/ 24 h 50"/>
                  <a:gd name="T98" fmla="*/ 60 w 186"/>
                  <a:gd name="T99" fmla="*/ 24 h 50"/>
                  <a:gd name="T100" fmla="*/ 66 w 186"/>
                  <a:gd name="T101" fmla="*/ 24 h 50"/>
                  <a:gd name="T102" fmla="*/ 74 w 186"/>
                  <a:gd name="T103" fmla="*/ 26 h 50"/>
                  <a:gd name="T104" fmla="*/ 82 w 186"/>
                  <a:gd name="T105" fmla="*/ 26 h 50"/>
                  <a:gd name="T106" fmla="*/ 88 w 186"/>
                  <a:gd name="T107" fmla="*/ 28 h 50"/>
                  <a:gd name="T108" fmla="*/ 96 w 186"/>
                  <a:gd name="T109" fmla="*/ 28 h 50"/>
                  <a:gd name="T110" fmla="*/ 104 w 186"/>
                  <a:gd name="T111" fmla="*/ 30 h 50"/>
                  <a:gd name="T112" fmla="*/ 110 w 186"/>
                  <a:gd name="T113" fmla="*/ 32 h 50"/>
                  <a:gd name="T114" fmla="*/ 110 w 186"/>
                  <a:gd name="T115" fmla="*/ 32 h 50"/>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86"/>
                  <a:gd name="T175" fmla="*/ 0 h 50"/>
                  <a:gd name="T176" fmla="*/ 186 w 186"/>
                  <a:gd name="T177" fmla="*/ 50 h 50"/>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86" h="50">
                    <a:moveTo>
                      <a:pt x="110" y="32"/>
                    </a:moveTo>
                    <a:lnTo>
                      <a:pt x="120" y="34"/>
                    </a:lnTo>
                    <a:lnTo>
                      <a:pt x="128" y="36"/>
                    </a:lnTo>
                    <a:lnTo>
                      <a:pt x="138" y="38"/>
                    </a:lnTo>
                    <a:lnTo>
                      <a:pt x="148" y="40"/>
                    </a:lnTo>
                    <a:lnTo>
                      <a:pt x="158" y="42"/>
                    </a:lnTo>
                    <a:lnTo>
                      <a:pt x="166" y="42"/>
                    </a:lnTo>
                    <a:lnTo>
                      <a:pt x="176" y="44"/>
                    </a:lnTo>
                    <a:lnTo>
                      <a:pt x="186" y="46"/>
                    </a:lnTo>
                    <a:lnTo>
                      <a:pt x="182" y="46"/>
                    </a:lnTo>
                    <a:lnTo>
                      <a:pt x="176" y="46"/>
                    </a:lnTo>
                    <a:lnTo>
                      <a:pt x="172" y="46"/>
                    </a:lnTo>
                    <a:lnTo>
                      <a:pt x="168" y="46"/>
                    </a:lnTo>
                    <a:lnTo>
                      <a:pt x="164" y="46"/>
                    </a:lnTo>
                    <a:lnTo>
                      <a:pt x="160" y="48"/>
                    </a:lnTo>
                    <a:lnTo>
                      <a:pt x="156" y="48"/>
                    </a:lnTo>
                    <a:lnTo>
                      <a:pt x="154" y="50"/>
                    </a:lnTo>
                    <a:lnTo>
                      <a:pt x="146" y="46"/>
                    </a:lnTo>
                    <a:lnTo>
                      <a:pt x="138" y="44"/>
                    </a:lnTo>
                    <a:lnTo>
                      <a:pt x="132" y="42"/>
                    </a:lnTo>
                    <a:lnTo>
                      <a:pt x="124" y="40"/>
                    </a:lnTo>
                    <a:lnTo>
                      <a:pt x="116" y="38"/>
                    </a:lnTo>
                    <a:lnTo>
                      <a:pt x="110" y="36"/>
                    </a:lnTo>
                    <a:lnTo>
                      <a:pt x="102" y="34"/>
                    </a:lnTo>
                    <a:lnTo>
                      <a:pt x="94" y="34"/>
                    </a:lnTo>
                    <a:lnTo>
                      <a:pt x="86" y="32"/>
                    </a:lnTo>
                    <a:lnTo>
                      <a:pt x="78" y="32"/>
                    </a:lnTo>
                    <a:lnTo>
                      <a:pt x="70" y="30"/>
                    </a:lnTo>
                    <a:lnTo>
                      <a:pt x="62" y="30"/>
                    </a:lnTo>
                    <a:lnTo>
                      <a:pt x="56" y="28"/>
                    </a:lnTo>
                    <a:lnTo>
                      <a:pt x="48" y="28"/>
                    </a:lnTo>
                    <a:lnTo>
                      <a:pt x="40" y="26"/>
                    </a:lnTo>
                    <a:lnTo>
                      <a:pt x="32" y="24"/>
                    </a:lnTo>
                    <a:lnTo>
                      <a:pt x="28" y="22"/>
                    </a:lnTo>
                    <a:lnTo>
                      <a:pt x="22" y="20"/>
                    </a:lnTo>
                    <a:lnTo>
                      <a:pt x="18" y="20"/>
                    </a:lnTo>
                    <a:lnTo>
                      <a:pt x="12" y="16"/>
                    </a:lnTo>
                    <a:lnTo>
                      <a:pt x="6" y="14"/>
                    </a:lnTo>
                    <a:lnTo>
                      <a:pt x="4" y="10"/>
                    </a:lnTo>
                    <a:lnTo>
                      <a:pt x="2" y="4"/>
                    </a:lnTo>
                    <a:lnTo>
                      <a:pt x="0" y="0"/>
                    </a:lnTo>
                    <a:lnTo>
                      <a:pt x="6" y="4"/>
                    </a:lnTo>
                    <a:lnTo>
                      <a:pt x="12" y="8"/>
                    </a:lnTo>
                    <a:lnTo>
                      <a:pt x="18" y="12"/>
                    </a:lnTo>
                    <a:lnTo>
                      <a:pt x="24" y="16"/>
                    </a:lnTo>
                    <a:lnTo>
                      <a:pt x="30" y="18"/>
                    </a:lnTo>
                    <a:lnTo>
                      <a:pt x="38" y="20"/>
                    </a:lnTo>
                    <a:lnTo>
                      <a:pt x="44" y="22"/>
                    </a:lnTo>
                    <a:lnTo>
                      <a:pt x="52" y="24"/>
                    </a:lnTo>
                    <a:lnTo>
                      <a:pt x="60" y="24"/>
                    </a:lnTo>
                    <a:lnTo>
                      <a:pt x="66" y="24"/>
                    </a:lnTo>
                    <a:lnTo>
                      <a:pt x="74" y="26"/>
                    </a:lnTo>
                    <a:lnTo>
                      <a:pt x="82" y="26"/>
                    </a:lnTo>
                    <a:lnTo>
                      <a:pt x="88" y="28"/>
                    </a:lnTo>
                    <a:lnTo>
                      <a:pt x="96" y="28"/>
                    </a:lnTo>
                    <a:lnTo>
                      <a:pt x="104" y="30"/>
                    </a:lnTo>
                    <a:lnTo>
                      <a:pt x="110" y="32"/>
                    </a:lnTo>
                    <a:close/>
                  </a:path>
                </a:pathLst>
              </a:custGeom>
              <a:solidFill>
                <a:srgbClr val="C44400"/>
              </a:solidFill>
              <a:ln w="9525">
                <a:noFill/>
                <a:round/>
                <a:headEnd/>
                <a:tailEnd/>
              </a:ln>
            </p:spPr>
            <p:txBody>
              <a:bodyPr>
                <a:prstTxWarp prst="textNoShape">
                  <a:avLst/>
                </a:prstTxWarp>
              </a:bodyPr>
              <a:lstStyle/>
              <a:p>
                <a:endParaRPr lang="en-US"/>
              </a:p>
            </p:txBody>
          </p:sp>
          <p:sp>
            <p:nvSpPr>
              <p:cNvPr id="67769" name="Freeform 971"/>
              <p:cNvSpPr>
                <a:spLocks noChangeAspect="1"/>
              </p:cNvSpPr>
              <p:nvPr/>
            </p:nvSpPr>
            <p:spPr bwMode="auto">
              <a:xfrm>
                <a:off x="1665" y="3360"/>
                <a:ext cx="140" cy="18"/>
              </a:xfrm>
              <a:custGeom>
                <a:avLst/>
                <a:gdLst>
                  <a:gd name="T0" fmla="*/ 140 w 140"/>
                  <a:gd name="T1" fmla="*/ 10 h 18"/>
                  <a:gd name="T2" fmla="*/ 134 w 140"/>
                  <a:gd name="T3" fmla="*/ 14 h 18"/>
                  <a:gd name="T4" fmla="*/ 128 w 140"/>
                  <a:gd name="T5" fmla="*/ 16 h 18"/>
                  <a:gd name="T6" fmla="*/ 120 w 140"/>
                  <a:gd name="T7" fmla="*/ 18 h 18"/>
                  <a:gd name="T8" fmla="*/ 112 w 140"/>
                  <a:gd name="T9" fmla="*/ 18 h 18"/>
                  <a:gd name="T10" fmla="*/ 104 w 140"/>
                  <a:gd name="T11" fmla="*/ 18 h 18"/>
                  <a:gd name="T12" fmla="*/ 96 w 140"/>
                  <a:gd name="T13" fmla="*/ 16 h 18"/>
                  <a:gd name="T14" fmla="*/ 88 w 140"/>
                  <a:gd name="T15" fmla="*/ 14 h 18"/>
                  <a:gd name="T16" fmla="*/ 82 w 140"/>
                  <a:gd name="T17" fmla="*/ 14 h 18"/>
                  <a:gd name="T18" fmla="*/ 70 w 140"/>
                  <a:gd name="T19" fmla="*/ 12 h 18"/>
                  <a:gd name="T20" fmla="*/ 60 w 140"/>
                  <a:gd name="T21" fmla="*/ 12 h 18"/>
                  <a:gd name="T22" fmla="*/ 50 w 140"/>
                  <a:gd name="T23" fmla="*/ 12 h 18"/>
                  <a:gd name="T24" fmla="*/ 40 w 140"/>
                  <a:gd name="T25" fmla="*/ 10 h 18"/>
                  <a:gd name="T26" fmla="*/ 28 w 140"/>
                  <a:gd name="T27" fmla="*/ 10 h 18"/>
                  <a:gd name="T28" fmla="*/ 18 w 140"/>
                  <a:gd name="T29" fmla="*/ 8 h 18"/>
                  <a:gd name="T30" fmla="*/ 8 w 140"/>
                  <a:gd name="T31" fmla="*/ 4 h 18"/>
                  <a:gd name="T32" fmla="*/ 0 w 140"/>
                  <a:gd name="T33" fmla="*/ 0 h 18"/>
                  <a:gd name="T34" fmla="*/ 8 w 140"/>
                  <a:gd name="T35" fmla="*/ 2 h 18"/>
                  <a:gd name="T36" fmla="*/ 18 w 140"/>
                  <a:gd name="T37" fmla="*/ 2 h 18"/>
                  <a:gd name="T38" fmla="*/ 26 w 140"/>
                  <a:gd name="T39" fmla="*/ 4 h 18"/>
                  <a:gd name="T40" fmla="*/ 34 w 140"/>
                  <a:gd name="T41" fmla="*/ 4 h 18"/>
                  <a:gd name="T42" fmla="*/ 44 w 140"/>
                  <a:gd name="T43" fmla="*/ 4 h 18"/>
                  <a:gd name="T44" fmla="*/ 52 w 140"/>
                  <a:gd name="T45" fmla="*/ 4 h 18"/>
                  <a:gd name="T46" fmla="*/ 62 w 140"/>
                  <a:gd name="T47" fmla="*/ 4 h 18"/>
                  <a:gd name="T48" fmla="*/ 70 w 140"/>
                  <a:gd name="T49" fmla="*/ 4 h 18"/>
                  <a:gd name="T50" fmla="*/ 80 w 140"/>
                  <a:gd name="T51" fmla="*/ 4 h 18"/>
                  <a:gd name="T52" fmla="*/ 88 w 140"/>
                  <a:gd name="T53" fmla="*/ 4 h 18"/>
                  <a:gd name="T54" fmla="*/ 96 w 140"/>
                  <a:gd name="T55" fmla="*/ 6 h 18"/>
                  <a:gd name="T56" fmla="*/ 106 w 140"/>
                  <a:gd name="T57" fmla="*/ 6 h 18"/>
                  <a:gd name="T58" fmla="*/ 114 w 140"/>
                  <a:gd name="T59" fmla="*/ 6 h 18"/>
                  <a:gd name="T60" fmla="*/ 124 w 140"/>
                  <a:gd name="T61" fmla="*/ 8 h 18"/>
                  <a:gd name="T62" fmla="*/ 132 w 140"/>
                  <a:gd name="T63" fmla="*/ 8 h 18"/>
                  <a:gd name="T64" fmla="*/ 140 w 140"/>
                  <a:gd name="T65" fmla="*/ 10 h 18"/>
                  <a:gd name="T66" fmla="*/ 140 w 140"/>
                  <a:gd name="T67" fmla="*/ 10 h 1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40"/>
                  <a:gd name="T103" fmla="*/ 0 h 18"/>
                  <a:gd name="T104" fmla="*/ 140 w 140"/>
                  <a:gd name="T105" fmla="*/ 18 h 1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40" h="18">
                    <a:moveTo>
                      <a:pt x="140" y="10"/>
                    </a:moveTo>
                    <a:lnTo>
                      <a:pt x="134" y="14"/>
                    </a:lnTo>
                    <a:lnTo>
                      <a:pt x="128" y="16"/>
                    </a:lnTo>
                    <a:lnTo>
                      <a:pt x="120" y="18"/>
                    </a:lnTo>
                    <a:lnTo>
                      <a:pt x="112" y="18"/>
                    </a:lnTo>
                    <a:lnTo>
                      <a:pt x="104" y="18"/>
                    </a:lnTo>
                    <a:lnTo>
                      <a:pt x="96" y="16"/>
                    </a:lnTo>
                    <a:lnTo>
                      <a:pt x="88" y="14"/>
                    </a:lnTo>
                    <a:lnTo>
                      <a:pt x="82" y="14"/>
                    </a:lnTo>
                    <a:lnTo>
                      <a:pt x="70" y="12"/>
                    </a:lnTo>
                    <a:lnTo>
                      <a:pt x="60" y="12"/>
                    </a:lnTo>
                    <a:lnTo>
                      <a:pt x="50" y="12"/>
                    </a:lnTo>
                    <a:lnTo>
                      <a:pt x="40" y="10"/>
                    </a:lnTo>
                    <a:lnTo>
                      <a:pt x="28" y="10"/>
                    </a:lnTo>
                    <a:lnTo>
                      <a:pt x="18" y="8"/>
                    </a:lnTo>
                    <a:lnTo>
                      <a:pt x="8" y="4"/>
                    </a:lnTo>
                    <a:lnTo>
                      <a:pt x="0" y="0"/>
                    </a:lnTo>
                    <a:lnTo>
                      <a:pt x="8" y="2"/>
                    </a:lnTo>
                    <a:lnTo>
                      <a:pt x="18" y="2"/>
                    </a:lnTo>
                    <a:lnTo>
                      <a:pt x="26" y="4"/>
                    </a:lnTo>
                    <a:lnTo>
                      <a:pt x="34" y="4"/>
                    </a:lnTo>
                    <a:lnTo>
                      <a:pt x="44" y="4"/>
                    </a:lnTo>
                    <a:lnTo>
                      <a:pt x="52" y="4"/>
                    </a:lnTo>
                    <a:lnTo>
                      <a:pt x="62" y="4"/>
                    </a:lnTo>
                    <a:lnTo>
                      <a:pt x="70" y="4"/>
                    </a:lnTo>
                    <a:lnTo>
                      <a:pt x="80" y="4"/>
                    </a:lnTo>
                    <a:lnTo>
                      <a:pt x="88" y="4"/>
                    </a:lnTo>
                    <a:lnTo>
                      <a:pt x="96" y="6"/>
                    </a:lnTo>
                    <a:lnTo>
                      <a:pt x="106" y="6"/>
                    </a:lnTo>
                    <a:lnTo>
                      <a:pt x="114" y="6"/>
                    </a:lnTo>
                    <a:lnTo>
                      <a:pt x="124" y="8"/>
                    </a:lnTo>
                    <a:lnTo>
                      <a:pt x="132" y="8"/>
                    </a:lnTo>
                    <a:lnTo>
                      <a:pt x="140" y="10"/>
                    </a:lnTo>
                    <a:close/>
                  </a:path>
                </a:pathLst>
              </a:custGeom>
              <a:solidFill>
                <a:srgbClr val="CE4F00"/>
              </a:solidFill>
              <a:ln w="9525">
                <a:noFill/>
                <a:round/>
                <a:headEnd/>
                <a:tailEnd/>
              </a:ln>
            </p:spPr>
            <p:txBody>
              <a:bodyPr>
                <a:prstTxWarp prst="textNoShape">
                  <a:avLst/>
                </a:prstTxWarp>
              </a:bodyPr>
              <a:lstStyle/>
              <a:p>
                <a:endParaRPr lang="en-US"/>
              </a:p>
            </p:txBody>
          </p:sp>
          <p:sp>
            <p:nvSpPr>
              <p:cNvPr id="67770" name="Freeform 972"/>
              <p:cNvSpPr>
                <a:spLocks noChangeAspect="1"/>
              </p:cNvSpPr>
              <p:nvPr/>
            </p:nvSpPr>
            <p:spPr bwMode="auto">
              <a:xfrm>
                <a:off x="1609" y="2448"/>
                <a:ext cx="32" cy="30"/>
              </a:xfrm>
              <a:custGeom>
                <a:avLst/>
                <a:gdLst>
                  <a:gd name="T0" fmla="*/ 16 w 32"/>
                  <a:gd name="T1" fmla="*/ 30 h 30"/>
                  <a:gd name="T2" fmla="*/ 22 w 32"/>
                  <a:gd name="T3" fmla="*/ 28 h 30"/>
                  <a:gd name="T4" fmla="*/ 28 w 32"/>
                  <a:gd name="T5" fmla="*/ 26 h 30"/>
                  <a:gd name="T6" fmla="*/ 30 w 32"/>
                  <a:gd name="T7" fmla="*/ 20 h 30"/>
                  <a:gd name="T8" fmla="*/ 32 w 32"/>
                  <a:gd name="T9" fmla="*/ 14 h 30"/>
                  <a:gd name="T10" fmla="*/ 30 w 32"/>
                  <a:gd name="T11" fmla="*/ 8 h 30"/>
                  <a:gd name="T12" fmla="*/ 28 w 32"/>
                  <a:gd name="T13" fmla="*/ 4 h 30"/>
                  <a:gd name="T14" fmla="*/ 22 w 32"/>
                  <a:gd name="T15" fmla="*/ 0 h 30"/>
                  <a:gd name="T16" fmla="*/ 16 w 32"/>
                  <a:gd name="T17" fmla="*/ 0 h 30"/>
                  <a:gd name="T18" fmla="*/ 10 w 32"/>
                  <a:gd name="T19" fmla="*/ 0 h 30"/>
                  <a:gd name="T20" fmla="*/ 6 w 32"/>
                  <a:gd name="T21" fmla="*/ 4 h 30"/>
                  <a:gd name="T22" fmla="*/ 2 w 32"/>
                  <a:gd name="T23" fmla="*/ 8 h 30"/>
                  <a:gd name="T24" fmla="*/ 0 w 32"/>
                  <a:gd name="T25" fmla="*/ 14 h 30"/>
                  <a:gd name="T26" fmla="*/ 2 w 32"/>
                  <a:gd name="T27" fmla="*/ 20 h 30"/>
                  <a:gd name="T28" fmla="*/ 6 w 32"/>
                  <a:gd name="T29" fmla="*/ 26 h 30"/>
                  <a:gd name="T30" fmla="*/ 10 w 32"/>
                  <a:gd name="T31" fmla="*/ 28 h 30"/>
                  <a:gd name="T32" fmla="*/ 16 w 32"/>
                  <a:gd name="T33" fmla="*/ 30 h 30"/>
                  <a:gd name="T34" fmla="*/ 16 w 32"/>
                  <a:gd name="T35" fmla="*/ 30 h 3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2"/>
                  <a:gd name="T55" fmla="*/ 0 h 30"/>
                  <a:gd name="T56" fmla="*/ 32 w 32"/>
                  <a:gd name="T57" fmla="*/ 30 h 30"/>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2" h="30">
                    <a:moveTo>
                      <a:pt x="16" y="30"/>
                    </a:moveTo>
                    <a:lnTo>
                      <a:pt x="22" y="28"/>
                    </a:lnTo>
                    <a:lnTo>
                      <a:pt x="28" y="26"/>
                    </a:lnTo>
                    <a:lnTo>
                      <a:pt x="30" y="20"/>
                    </a:lnTo>
                    <a:lnTo>
                      <a:pt x="32" y="14"/>
                    </a:lnTo>
                    <a:lnTo>
                      <a:pt x="30" y="8"/>
                    </a:lnTo>
                    <a:lnTo>
                      <a:pt x="28" y="4"/>
                    </a:lnTo>
                    <a:lnTo>
                      <a:pt x="22" y="0"/>
                    </a:lnTo>
                    <a:lnTo>
                      <a:pt x="16" y="0"/>
                    </a:lnTo>
                    <a:lnTo>
                      <a:pt x="10" y="0"/>
                    </a:lnTo>
                    <a:lnTo>
                      <a:pt x="6" y="4"/>
                    </a:lnTo>
                    <a:lnTo>
                      <a:pt x="2" y="8"/>
                    </a:lnTo>
                    <a:lnTo>
                      <a:pt x="0" y="14"/>
                    </a:lnTo>
                    <a:lnTo>
                      <a:pt x="2" y="20"/>
                    </a:lnTo>
                    <a:lnTo>
                      <a:pt x="6" y="26"/>
                    </a:lnTo>
                    <a:lnTo>
                      <a:pt x="10" y="28"/>
                    </a:lnTo>
                    <a:lnTo>
                      <a:pt x="16" y="30"/>
                    </a:lnTo>
                    <a:close/>
                  </a:path>
                </a:pathLst>
              </a:custGeom>
              <a:solidFill>
                <a:srgbClr val="FFFF00"/>
              </a:solidFill>
              <a:ln w="9525">
                <a:noFill/>
                <a:round/>
                <a:headEnd/>
                <a:tailEnd/>
              </a:ln>
            </p:spPr>
            <p:txBody>
              <a:bodyPr>
                <a:prstTxWarp prst="textNoShape">
                  <a:avLst/>
                </a:prstTxWarp>
              </a:bodyPr>
              <a:lstStyle/>
              <a:p>
                <a:endParaRPr lang="en-US"/>
              </a:p>
            </p:txBody>
          </p:sp>
          <p:sp>
            <p:nvSpPr>
              <p:cNvPr id="67771" name="Freeform 973"/>
              <p:cNvSpPr>
                <a:spLocks noChangeAspect="1"/>
              </p:cNvSpPr>
              <p:nvPr/>
            </p:nvSpPr>
            <p:spPr bwMode="auto">
              <a:xfrm>
                <a:off x="1621" y="2456"/>
                <a:ext cx="12" cy="14"/>
              </a:xfrm>
              <a:custGeom>
                <a:avLst/>
                <a:gdLst>
                  <a:gd name="T0" fmla="*/ 6 w 12"/>
                  <a:gd name="T1" fmla="*/ 14 h 14"/>
                  <a:gd name="T2" fmla="*/ 8 w 12"/>
                  <a:gd name="T3" fmla="*/ 14 h 14"/>
                  <a:gd name="T4" fmla="*/ 12 w 12"/>
                  <a:gd name="T5" fmla="*/ 12 h 14"/>
                  <a:gd name="T6" fmla="*/ 12 w 12"/>
                  <a:gd name="T7" fmla="*/ 10 h 14"/>
                  <a:gd name="T8" fmla="*/ 12 w 12"/>
                  <a:gd name="T9" fmla="*/ 6 h 14"/>
                  <a:gd name="T10" fmla="*/ 12 w 12"/>
                  <a:gd name="T11" fmla="*/ 4 h 14"/>
                  <a:gd name="T12" fmla="*/ 12 w 12"/>
                  <a:gd name="T13" fmla="*/ 2 h 14"/>
                  <a:gd name="T14" fmla="*/ 8 w 12"/>
                  <a:gd name="T15" fmla="*/ 0 h 14"/>
                  <a:gd name="T16" fmla="*/ 6 w 12"/>
                  <a:gd name="T17" fmla="*/ 0 h 14"/>
                  <a:gd name="T18" fmla="*/ 4 w 12"/>
                  <a:gd name="T19" fmla="*/ 0 h 14"/>
                  <a:gd name="T20" fmla="*/ 2 w 12"/>
                  <a:gd name="T21" fmla="*/ 2 h 14"/>
                  <a:gd name="T22" fmla="*/ 0 w 12"/>
                  <a:gd name="T23" fmla="*/ 4 h 14"/>
                  <a:gd name="T24" fmla="*/ 0 w 12"/>
                  <a:gd name="T25" fmla="*/ 6 h 14"/>
                  <a:gd name="T26" fmla="*/ 0 w 12"/>
                  <a:gd name="T27" fmla="*/ 10 h 14"/>
                  <a:gd name="T28" fmla="*/ 2 w 12"/>
                  <a:gd name="T29" fmla="*/ 12 h 14"/>
                  <a:gd name="T30" fmla="*/ 4 w 12"/>
                  <a:gd name="T31" fmla="*/ 14 h 14"/>
                  <a:gd name="T32" fmla="*/ 6 w 12"/>
                  <a:gd name="T33" fmla="*/ 14 h 14"/>
                  <a:gd name="T34" fmla="*/ 6 w 12"/>
                  <a:gd name="T35" fmla="*/ 14 h 1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
                  <a:gd name="T55" fmla="*/ 0 h 14"/>
                  <a:gd name="T56" fmla="*/ 12 w 12"/>
                  <a:gd name="T57" fmla="*/ 14 h 1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 h="14">
                    <a:moveTo>
                      <a:pt x="6" y="14"/>
                    </a:moveTo>
                    <a:lnTo>
                      <a:pt x="8" y="14"/>
                    </a:lnTo>
                    <a:lnTo>
                      <a:pt x="12" y="12"/>
                    </a:lnTo>
                    <a:lnTo>
                      <a:pt x="12" y="10"/>
                    </a:lnTo>
                    <a:lnTo>
                      <a:pt x="12" y="6"/>
                    </a:lnTo>
                    <a:lnTo>
                      <a:pt x="12" y="4"/>
                    </a:lnTo>
                    <a:lnTo>
                      <a:pt x="12" y="2"/>
                    </a:lnTo>
                    <a:lnTo>
                      <a:pt x="8" y="0"/>
                    </a:lnTo>
                    <a:lnTo>
                      <a:pt x="6" y="0"/>
                    </a:lnTo>
                    <a:lnTo>
                      <a:pt x="4" y="0"/>
                    </a:lnTo>
                    <a:lnTo>
                      <a:pt x="2" y="2"/>
                    </a:lnTo>
                    <a:lnTo>
                      <a:pt x="0" y="4"/>
                    </a:lnTo>
                    <a:lnTo>
                      <a:pt x="0" y="6"/>
                    </a:lnTo>
                    <a:lnTo>
                      <a:pt x="0" y="10"/>
                    </a:lnTo>
                    <a:lnTo>
                      <a:pt x="2" y="12"/>
                    </a:lnTo>
                    <a:lnTo>
                      <a:pt x="4" y="14"/>
                    </a:lnTo>
                    <a:lnTo>
                      <a:pt x="6" y="14"/>
                    </a:lnTo>
                    <a:close/>
                  </a:path>
                </a:pathLst>
              </a:custGeom>
              <a:solidFill>
                <a:srgbClr val="000000"/>
              </a:solidFill>
              <a:ln w="9525">
                <a:noFill/>
                <a:round/>
                <a:headEnd/>
                <a:tailEnd/>
              </a:ln>
            </p:spPr>
            <p:txBody>
              <a:bodyPr>
                <a:prstTxWarp prst="textNoShape">
                  <a:avLst/>
                </a:prstTxWarp>
              </a:bodyPr>
              <a:lstStyle/>
              <a:p>
                <a:endParaRPr lang="en-US"/>
              </a:p>
            </p:txBody>
          </p:sp>
          <p:sp>
            <p:nvSpPr>
              <p:cNvPr id="67772" name="Freeform 974"/>
              <p:cNvSpPr>
                <a:spLocks noChangeAspect="1"/>
              </p:cNvSpPr>
              <p:nvPr/>
            </p:nvSpPr>
            <p:spPr bwMode="auto">
              <a:xfrm>
                <a:off x="1501" y="2390"/>
                <a:ext cx="144" cy="114"/>
              </a:xfrm>
              <a:custGeom>
                <a:avLst/>
                <a:gdLst>
                  <a:gd name="T0" fmla="*/ 142 w 144"/>
                  <a:gd name="T1" fmla="*/ 26 h 114"/>
                  <a:gd name="T2" fmla="*/ 134 w 144"/>
                  <a:gd name="T3" fmla="*/ 26 h 114"/>
                  <a:gd name="T4" fmla="*/ 122 w 144"/>
                  <a:gd name="T5" fmla="*/ 28 h 114"/>
                  <a:gd name="T6" fmla="*/ 106 w 144"/>
                  <a:gd name="T7" fmla="*/ 30 h 114"/>
                  <a:gd name="T8" fmla="*/ 62 w 144"/>
                  <a:gd name="T9" fmla="*/ 54 h 114"/>
                  <a:gd name="T10" fmla="*/ 60 w 144"/>
                  <a:gd name="T11" fmla="*/ 60 h 114"/>
                  <a:gd name="T12" fmla="*/ 56 w 144"/>
                  <a:gd name="T13" fmla="*/ 74 h 114"/>
                  <a:gd name="T14" fmla="*/ 48 w 144"/>
                  <a:gd name="T15" fmla="*/ 88 h 114"/>
                  <a:gd name="T16" fmla="*/ 44 w 144"/>
                  <a:gd name="T17" fmla="*/ 96 h 114"/>
                  <a:gd name="T18" fmla="*/ 40 w 144"/>
                  <a:gd name="T19" fmla="*/ 98 h 114"/>
                  <a:gd name="T20" fmla="*/ 34 w 144"/>
                  <a:gd name="T21" fmla="*/ 100 h 114"/>
                  <a:gd name="T22" fmla="*/ 24 w 144"/>
                  <a:gd name="T23" fmla="*/ 104 h 114"/>
                  <a:gd name="T24" fmla="*/ 14 w 144"/>
                  <a:gd name="T25" fmla="*/ 110 h 114"/>
                  <a:gd name="T26" fmla="*/ 10 w 144"/>
                  <a:gd name="T27" fmla="*/ 112 h 114"/>
                  <a:gd name="T28" fmla="*/ 4 w 144"/>
                  <a:gd name="T29" fmla="*/ 114 h 114"/>
                  <a:gd name="T30" fmla="*/ 0 w 144"/>
                  <a:gd name="T31" fmla="*/ 110 h 114"/>
                  <a:gd name="T32" fmla="*/ 8 w 144"/>
                  <a:gd name="T33" fmla="*/ 96 h 114"/>
                  <a:gd name="T34" fmla="*/ 12 w 144"/>
                  <a:gd name="T35" fmla="*/ 92 h 114"/>
                  <a:gd name="T36" fmla="*/ 20 w 144"/>
                  <a:gd name="T37" fmla="*/ 80 h 114"/>
                  <a:gd name="T38" fmla="*/ 26 w 144"/>
                  <a:gd name="T39" fmla="*/ 70 h 114"/>
                  <a:gd name="T40" fmla="*/ 22 w 144"/>
                  <a:gd name="T41" fmla="*/ 66 h 114"/>
                  <a:gd name="T42" fmla="*/ 18 w 144"/>
                  <a:gd name="T43" fmla="*/ 66 h 114"/>
                  <a:gd name="T44" fmla="*/ 10 w 144"/>
                  <a:gd name="T45" fmla="*/ 66 h 114"/>
                  <a:gd name="T46" fmla="*/ 10 w 144"/>
                  <a:gd name="T47" fmla="*/ 64 h 114"/>
                  <a:gd name="T48" fmla="*/ 20 w 144"/>
                  <a:gd name="T49" fmla="*/ 52 h 114"/>
                  <a:gd name="T50" fmla="*/ 28 w 144"/>
                  <a:gd name="T51" fmla="*/ 50 h 114"/>
                  <a:gd name="T52" fmla="*/ 44 w 144"/>
                  <a:gd name="T53" fmla="*/ 44 h 114"/>
                  <a:gd name="T54" fmla="*/ 56 w 144"/>
                  <a:gd name="T55" fmla="*/ 38 h 114"/>
                  <a:gd name="T56" fmla="*/ 52 w 144"/>
                  <a:gd name="T57" fmla="*/ 32 h 114"/>
                  <a:gd name="T58" fmla="*/ 52 w 144"/>
                  <a:gd name="T59" fmla="*/ 30 h 114"/>
                  <a:gd name="T60" fmla="*/ 50 w 144"/>
                  <a:gd name="T61" fmla="*/ 28 h 114"/>
                  <a:gd name="T62" fmla="*/ 54 w 144"/>
                  <a:gd name="T63" fmla="*/ 26 h 114"/>
                  <a:gd name="T64" fmla="*/ 72 w 144"/>
                  <a:gd name="T65" fmla="*/ 26 h 114"/>
                  <a:gd name="T66" fmla="*/ 76 w 144"/>
                  <a:gd name="T67" fmla="*/ 24 h 114"/>
                  <a:gd name="T68" fmla="*/ 86 w 144"/>
                  <a:gd name="T69" fmla="*/ 18 h 114"/>
                  <a:gd name="T70" fmla="*/ 92 w 144"/>
                  <a:gd name="T71" fmla="*/ 14 h 114"/>
                  <a:gd name="T72" fmla="*/ 84 w 144"/>
                  <a:gd name="T73" fmla="*/ 10 h 114"/>
                  <a:gd name="T74" fmla="*/ 84 w 144"/>
                  <a:gd name="T75" fmla="*/ 8 h 114"/>
                  <a:gd name="T76" fmla="*/ 86 w 144"/>
                  <a:gd name="T77" fmla="*/ 6 h 114"/>
                  <a:gd name="T78" fmla="*/ 92 w 144"/>
                  <a:gd name="T79" fmla="*/ 6 h 114"/>
                  <a:gd name="T80" fmla="*/ 106 w 144"/>
                  <a:gd name="T81" fmla="*/ 10 h 114"/>
                  <a:gd name="T82" fmla="*/ 112 w 144"/>
                  <a:gd name="T83" fmla="*/ 10 h 114"/>
                  <a:gd name="T84" fmla="*/ 120 w 144"/>
                  <a:gd name="T85" fmla="*/ 12 h 114"/>
                  <a:gd name="T86" fmla="*/ 130 w 144"/>
                  <a:gd name="T87" fmla="*/ 10 h 114"/>
                  <a:gd name="T88" fmla="*/ 134 w 144"/>
                  <a:gd name="T89" fmla="*/ 4 h 114"/>
                  <a:gd name="T90" fmla="*/ 140 w 144"/>
                  <a:gd name="T91" fmla="*/ 0 h 114"/>
                  <a:gd name="T92" fmla="*/ 144 w 144"/>
                  <a:gd name="T93" fmla="*/ 26 h 114"/>
                  <a:gd name="T94" fmla="*/ 144 w 144"/>
                  <a:gd name="T95" fmla="*/ 26 h 11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44"/>
                  <a:gd name="T145" fmla="*/ 0 h 114"/>
                  <a:gd name="T146" fmla="*/ 144 w 144"/>
                  <a:gd name="T147" fmla="*/ 114 h 11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44" h="114">
                    <a:moveTo>
                      <a:pt x="144" y="26"/>
                    </a:moveTo>
                    <a:lnTo>
                      <a:pt x="142" y="26"/>
                    </a:lnTo>
                    <a:lnTo>
                      <a:pt x="140" y="26"/>
                    </a:lnTo>
                    <a:lnTo>
                      <a:pt x="134" y="26"/>
                    </a:lnTo>
                    <a:lnTo>
                      <a:pt x="128" y="26"/>
                    </a:lnTo>
                    <a:lnTo>
                      <a:pt x="122" y="28"/>
                    </a:lnTo>
                    <a:lnTo>
                      <a:pt x="114" y="28"/>
                    </a:lnTo>
                    <a:lnTo>
                      <a:pt x="106" y="30"/>
                    </a:lnTo>
                    <a:lnTo>
                      <a:pt x="98" y="34"/>
                    </a:lnTo>
                    <a:lnTo>
                      <a:pt x="62" y="54"/>
                    </a:lnTo>
                    <a:lnTo>
                      <a:pt x="60" y="56"/>
                    </a:lnTo>
                    <a:lnTo>
                      <a:pt x="60" y="60"/>
                    </a:lnTo>
                    <a:lnTo>
                      <a:pt x="58" y="66"/>
                    </a:lnTo>
                    <a:lnTo>
                      <a:pt x="56" y="74"/>
                    </a:lnTo>
                    <a:lnTo>
                      <a:pt x="52" y="82"/>
                    </a:lnTo>
                    <a:lnTo>
                      <a:pt x="48" y="88"/>
                    </a:lnTo>
                    <a:lnTo>
                      <a:pt x="46" y="94"/>
                    </a:lnTo>
                    <a:lnTo>
                      <a:pt x="44" y="96"/>
                    </a:lnTo>
                    <a:lnTo>
                      <a:pt x="42" y="96"/>
                    </a:lnTo>
                    <a:lnTo>
                      <a:pt x="40" y="98"/>
                    </a:lnTo>
                    <a:lnTo>
                      <a:pt x="38" y="98"/>
                    </a:lnTo>
                    <a:lnTo>
                      <a:pt x="34" y="100"/>
                    </a:lnTo>
                    <a:lnTo>
                      <a:pt x="28" y="102"/>
                    </a:lnTo>
                    <a:lnTo>
                      <a:pt x="24" y="104"/>
                    </a:lnTo>
                    <a:lnTo>
                      <a:pt x="18" y="106"/>
                    </a:lnTo>
                    <a:lnTo>
                      <a:pt x="14" y="110"/>
                    </a:lnTo>
                    <a:lnTo>
                      <a:pt x="12" y="112"/>
                    </a:lnTo>
                    <a:lnTo>
                      <a:pt x="10" y="112"/>
                    </a:lnTo>
                    <a:lnTo>
                      <a:pt x="6" y="114"/>
                    </a:lnTo>
                    <a:lnTo>
                      <a:pt x="4" y="114"/>
                    </a:lnTo>
                    <a:lnTo>
                      <a:pt x="0" y="112"/>
                    </a:lnTo>
                    <a:lnTo>
                      <a:pt x="0" y="110"/>
                    </a:lnTo>
                    <a:lnTo>
                      <a:pt x="2" y="104"/>
                    </a:lnTo>
                    <a:lnTo>
                      <a:pt x="8" y="96"/>
                    </a:lnTo>
                    <a:lnTo>
                      <a:pt x="12" y="92"/>
                    </a:lnTo>
                    <a:lnTo>
                      <a:pt x="16" y="86"/>
                    </a:lnTo>
                    <a:lnTo>
                      <a:pt x="20" y="80"/>
                    </a:lnTo>
                    <a:lnTo>
                      <a:pt x="24" y="74"/>
                    </a:lnTo>
                    <a:lnTo>
                      <a:pt x="26" y="70"/>
                    </a:lnTo>
                    <a:lnTo>
                      <a:pt x="26" y="66"/>
                    </a:lnTo>
                    <a:lnTo>
                      <a:pt x="22" y="66"/>
                    </a:lnTo>
                    <a:lnTo>
                      <a:pt x="20" y="66"/>
                    </a:lnTo>
                    <a:lnTo>
                      <a:pt x="18" y="66"/>
                    </a:lnTo>
                    <a:lnTo>
                      <a:pt x="14" y="68"/>
                    </a:lnTo>
                    <a:lnTo>
                      <a:pt x="10" y="66"/>
                    </a:lnTo>
                    <a:lnTo>
                      <a:pt x="8" y="66"/>
                    </a:lnTo>
                    <a:lnTo>
                      <a:pt x="10" y="64"/>
                    </a:lnTo>
                    <a:lnTo>
                      <a:pt x="12" y="60"/>
                    </a:lnTo>
                    <a:lnTo>
                      <a:pt x="20" y="52"/>
                    </a:lnTo>
                    <a:lnTo>
                      <a:pt x="22" y="52"/>
                    </a:lnTo>
                    <a:lnTo>
                      <a:pt x="28" y="50"/>
                    </a:lnTo>
                    <a:lnTo>
                      <a:pt x="34" y="48"/>
                    </a:lnTo>
                    <a:lnTo>
                      <a:pt x="44" y="44"/>
                    </a:lnTo>
                    <a:lnTo>
                      <a:pt x="50" y="40"/>
                    </a:lnTo>
                    <a:lnTo>
                      <a:pt x="56" y="38"/>
                    </a:lnTo>
                    <a:lnTo>
                      <a:pt x="56" y="34"/>
                    </a:lnTo>
                    <a:lnTo>
                      <a:pt x="52" y="32"/>
                    </a:lnTo>
                    <a:lnTo>
                      <a:pt x="52" y="30"/>
                    </a:lnTo>
                    <a:lnTo>
                      <a:pt x="50" y="30"/>
                    </a:lnTo>
                    <a:lnTo>
                      <a:pt x="50" y="28"/>
                    </a:lnTo>
                    <a:lnTo>
                      <a:pt x="52" y="28"/>
                    </a:lnTo>
                    <a:lnTo>
                      <a:pt x="54" y="26"/>
                    </a:lnTo>
                    <a:lnTo>
                      <a:pt x="60" y="26"/>
                    </a:lnTo>
                    <a:lnTo>
                      <a:pt x="72" y="26"/>
                    </a:lnTo>
                    <a:lnTo>
                      <a:pt x="76" y="24"/>
                    </a:lnTo>
                    <a:lnTo>
                      <a:pt x="82" y="22"/>
                    </a:lnTo>
                    <a:lnTo>
                      <a:pt x="86" y="18"/>
                    </a:lnTo>
                    <a:lnTo>
                      <a:pt x="90" y="16"/>
                    </a:lnTo>
                    <a:lnTo>
                      <a:pt x="92" y="14"/>
                    </a:lnTo>
                    <a:lnTo>
                      <a:pt x="90" y="10"/>
                    </a:lnTo>
                    <a:lnTo>
                      <a:pt x="84" y="10"/>
                    </a:lnTo>
                    <a:lnTo>
                      <a:pt x="84" y="8"/>
                    </a:lnTo>
                    <a:lnTo>
                      <a:pt x="86" y="6"/>
                    </a:lnTo>
                    <a:lnTo>
                      <a:pt x="88" y="6"/>
                    </a:lnTo>
                    <a:lnTo>
                      <a:pt x="92" y="6"/>
                    </a:lnTo>
                    <a:lnTo>
                      <a:pt x="98" y="6"/>
                    </a:lnTo>
                    <a:lnTo>
                      <a:pt x="106" y="10"/>
                    </a:lnTo>
                    <a:lnTo>
                      <a:pt x="108" y="10"/>
                    </a:lnTo>
                    <a:lnTo>
                      <a:pt x="112" y="10"/>
                    </a:lnTo>
                    <a:lnTo>
                      <a:pt x="116" y="12"/>
                    </a:lnTo>
                    <a:lnTo>
                      <a:pt x="120" y="12"/>
                    </a:lnTo>
                    <a:lnTo>
                      <a:pt x="126" y="12"/>
                    </a:lnTo>
                    <a:lnTo>
                      <a:pt x="130" y="10"/>
                    </a:lnTo>
                    <a:lnTo>
                      <a:pt x="134" y="8"/>
                    </a:lnTo>
                    <a:lnTo>
                      <a:pt x="134" y="4"/>
                    </a:lnTo>
                    <a:lnTo>
                      <a:pt x="136" y="2"/>
                    </a:lnTo>
                    <a:lnTo>
                      <a:pt x="140" y="0"/>
                    </a:lnTo>
                    <a:lnTo>
                      <a:pt x="144" y="6"/>
                    </a:lnTo>
                    <a:lnTo>
                      <a:pt x="144" y="26"/>
                    </a:lnTo>
                    <a:close/>
                  </a:path>
                </a:pathLst>
              </a:custGeom>
              <a:solidFill>
                <a:srgbClr val="7F0000"/>
              </a:solidFill>
              <a:ln w="9525">
                <a:noFill/>
                <a:round/>
                <a:headEnd/>
                <a:tailEnd/>
              </a:ln>
            </p:spPr>
            <p:txBody>
              <a:bodyPr>
                <a:prstTxWarp prst="textNoShape">
                  <a:avLst/>
                </a:prstTxWarp>
              </a:bodyPr>
              <a:lstStyle/>
              <a:p>
                <a:endParaRPr lang="en-US"/>
              </a:p>
            </p:txBody>
          </p:sp>
          <p:sp>
            <p:nvSpPr>
              <p:cNvPr id="67773" name="Freeform 975"/>
              <p:cNvSpPr>
                <a:spLocks noChangeAspect="1"/>
              </p:cNvSpPr>
              <p:nvPr/>
            </p:nvSpPr>
            <p:spPr bwMode="auto">
              <a:xfrm>
                <a:off x="1671" y="2490"/>
                <a:ext cx="52" cy="56"/>
              </a:xfrm>
              <a:custGeom>
                <a:avLst/>
                <a:gdLst>
                  <a:gd name="T0" fmla="*/ 48 w 52"/>
                  <a:gd name="T1" fmla="*/ 52 h 56"/>
                  <a:gd name="T2" fmla="*/ 52 w 52"/>
                  <a:gd name="T3" fmla="*/ 44 h 56"/>
                  <a:gd name="T4" fmla="*/ 52 w 52"/>
                  <a:gd name="T5" fmla="*/ 36 h 56"/>
                  <a:gd name="T6" fmla="*/ 50 w 52"/>
                  <a:gd name="T7" fmla="*/ 24 h 56"/>
                  <a:gd name="T8" fmla="*/ 42 w 52"/>
                  <a:gd name="T9" fmla="*/ 14 h 56"/>
                  <a:gd name="T10" fmla="*/ 38 w 52"/>
                  <a:gd name="T11" fmla="*/ 10 h 56"/>
                  <a:gd name="T12" fmla="*/ 34 w 52"/>
                  <a:gd name="T13" fmla="*/ 6 h 56"/>
                  <a:gd name="T14" fmla="*/ 28 w 52"/>
                  <a:gd name="T15" fmla="*/ 4 h 56"/>
                  <a:gd name="T16" fmla="*/ 24 w 52"/>
                  <a:gd name="T17" fmla="*/ 2 h 56"/>
                  <a:gd name="T18" fmla="*/ 18 w 52"/>
                  <a:gd name="T19" fmla="*/ 0 h 56"/>
                  <a:gd name="T20" fmla="*/ 14 w 52"/>
                  <a:gd name="T21" fmla="*/ 2 h 56"/>
                  <a:gd name="T22" fmla="*/ 10 w 52"/>
                  <a:gd name="T23" fmla="*/ 2 h 56"/>
                  <a:gd name="T24" fmla="*/ 6 w 52"/>
                  <a:gd name="T25" fmla="*/ 4 h 56"/>
                  <a:gd name="T26" fmla="*/ 0 w 52"/>
                  <a:gd name="T27" fmla="*/ 12 h 56"/>
                  <a:gd name="T28" fmla="*/ 0 w 52"/>
                  <a:gd name="T29" fmla="*/ 22 h 56"/>
                  <a:gd name="T30" fmla="*/ 4 w 52"/>
                  <a:gd name="T31" fmla="*/ 32 h 56"/>
                  <a:gd name="T32" fmla="*/ 10 w 52"/>
                  <a:gd name="T33" fmla="*/ 42 h 56"/>
                  <a:gd name="T34" fmla="*/ 16 w 52"/>
                  <a:gd name="T35" fmla="*/ 48 h 56"/>
                  <a:gd name="T36" fmla="*/ 20 w 52"/>
                  <a:gd name="T37" fmla="*/ 50 h 56"/>
                  <a:gd name="T38" fmla="*/ 26 w 52"/>
                  <a:gd name="T39" fmla="*/ 54 h 56"/>
                  <a:gd name="T40" fmla="*/ 30 w 52"/>
                  <a:gd name="T41" fmla="*/ 56 h 56"/>
                  <a:gd name="T42" fmla="*/ 34 w 52"/>
                  <a:gd name="T43" fmla="*/ 56 h 56"/>
                  <a:gd name="T44" fmla="*/ 40 w 52"/>
                  <a:gd name="T45" fmla="*/ 56 h 56"/>
                  <a:gd name="T46" fmla="*/ 44 w 52"/>
                  <a:gd name="T47" fmla="*/ 54 h 56"/>
                  <a:gd name="T48" fmla="*/ 48 w 52"/>
                  <a:gd name="T49" fmla="*/ 52 h 56"/>
                  <a:gd name="T50" fmla="*/ 48 w 52"/>
                  <a:gd name="T51" fmla="*/ 52 h 5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2"/>
                  <a:gd name="T79" fmla="*/ 0 h 56"/>
                  <a:gd name="T80" fmla="*/ 52 w 52"/>
                  <a:gd name="T81" fmla="*/ 56 h 5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2" h="56">
                    <a:moveTo>
                      <a:pt x="48" y="52"/>
                    </a:moveTo>
                    <a:lnTo>
                      <a:pt x="52" y="44"/>
                    </a:lnTo>
                    <a:lnTo>
                      <a:pt x="52" y="36"/>
                    </a:lnTo>
                    <a:lnTo>
                      <a:pt x="50" y="24"/>
                    </a:lnTo>
                    <a:lnTo>
                      <a:pt x="42" y="14"/>
                    </a:lnTo>
                    <a:lnTo>
                      <a:pt x="38" y="10"/>
                    </a:lnTo>
                    <a:lnTo>
                      <a:pt x="34" y="6"/>
                    </a:lnTo>
                    <a:lnTo>
                      <a:pt x="28" y="4"/>
                    </a:lnTo>
                    <a:lnTo>
                      <a:pt x="24" y="2"/>
                    </a:lnTo>
                    <a:lnTo>
                      <a:pt x="18" y="0"/>
                    </a:lnTo>
                    <a:lnTo>
                      <a:pt x="14" y="2"/>
                    </a:lnTo>
                    <a:lnTo>
                      <a:pt x="10" y="2"/>
                    </a:lnTo>
                    <a:lnTo>
                      <a:pt x="6" y="4"/>
                    </a:lnTo>
                    <a:lnTo>
                      <a:pt x="0" y="12"/>
                    </a:lnTo>
                    <a:lnTo>
                      <a:pt x="0" y="22"/>
                    </a:lnTo>
                    <a:lnTo>
                      <a:pt x="4" y="32"/>
                    </a:lnTo>
                    <a:lnTo>
                      <a:pt x="10" y="42"/>
                    </a:lnTo>
                    <a:lnTo>
                      <a:pt x="16" y="48"/>
                    </a:lnTo>
                    <a:lnTo>
                      <a:pt x="20" y="50"/>
                    </a:lnTo>
                    <a:lnTo>
                      <a:pt x="26" y="54"/>
                    </a:lnTo>
                    <a:lnTo>
                      <a:pt x="30" y="56"/>
                    </a:lnTo>
                    <a:lnTo>
                      <a:pt x="34" y="56"/>
                    </a:lnTo>
                    <a:lnTo>
                      <a:pt x="40" y="56"/>
                    </a:lnTo>
                    <a:lnTo>
                      <a:pt x="44" y="54"/>
                    </a:lnTo>
                    <a:lnTo>
                      <a:pt x="48" y="52"/>
                    </a:lnTo>
                    <a:close/>
                  </a:path>
                </a:pathLst>
              </a:custGeom>
              <a:solidFill>
                <a:srgbClr val="7F0000"/>
              </a:solidFill>
              <a:ln w="9525">
                <a:noFill/>
                <a:round/>
                <a:headEnd/>
                <a:tailEnd/>
              </a:ln>
            </p:spPr>
            <p:txBody>
              <a:bodyPr>
                <a:prstTxWarp prst="textNoShape">
                  <a:avLst/>
                </a:prstTxWarp>
              </a:bodyPr>
              <a:lstStyle/>
              <a:p>
                <a:endParaRPr lang="en-US"/>
              </a:p>
            </p:txBody>
          </p:sp>
          <p:sp>
            <p:nvSpPr>
              <p:cNvPr id="67774" name="Freeform 976"/>
              <p:cNvSpPr>
                <a:spLocks noChangeAspect="1"/>
              </p:cNvSpPr>
              <p:nvPr/>
            </p:nvSpPr>
            <p:spPr bwMode="auto">
              <a:xfrm>
                <a:off x="1673" y="2492"/>
                <a:ext cx="50" cy="52"/>
              </a:xfrm>
              <a:custGeom>
                <a:avLst/>
                <a:gdLst>
                  <a:gd name="T0" fmla="*/ 44 w 50"/>
                  <a:gd name="T1" fmla="*/ 48 h 52"/>
                  <a:gd name="T2" fmla="*/ 50 w 50"/>
                  <a:gd name="T3" fmla="*/ 42 h 52"/>
                  <a:gd name="T4" fmla="*/ 50 w 50"/>
                  <a:gd name="T5" fmla="*/ 34 h 52"/>
                  <a:gd name="T6" fmla="*/ 46 w 50"/>
                  <a:gd name="T7" fmla="*/ 22 h 52"/>
                  <a:gd name="T8" fmla="*/ 40 w 50"/>
                  <a:gd name="T9" fmla="*/ 12 h 52"/>
                  <a:gd name="T10" fmla="*/ 36 w 50"/>
                  <a:gd name="T11" fmla="*/ 8 h 52"/>
                  <a:gd name="T12" fmla="*/ 32 w 50"/>
                  <a:gd name="T13" fmla="*/ 4 h 52"/>
                  <a:gd name="T14" fmla="*/ 26 w 50"/>
                  <a:gd name="T15" fmla="*/ 2 h 52"/>
                  <a:gd name="T16" fmla="*/ 22 w 50"/>
                  <a:gd name="T17" fmla="*/ 0 h 52"/>
                  <a:gd name="T18" fmla="*/ 16 w 50"/>
                  <a:gd name="T19" fmla="*/ 0 h 52"/>
                  <a:gd name="T20" fmla="*/ 12 w 50"/>
                  <a:gd name="T21" fmla="*/ 0 h 52"/>
                  <a:gd name="T22" fmla="*/ 8 w 50"/>
                  <a:gd name="T23" fmla="*/ 2 h 52"/>
                  <a:gd name="T24" fmla="*/ 4 w 50"/>
                  <a:gd name="T25" fmla="*/ 4 h 52"/>
                  <a:gd name="T26" fmla="*/ 0 w 50"/>
                  <a:gd name="T27" fmla="*/ 10 h 52"/>
                  <a:gd name="T28" fmla="*/ 0 w 50"/>
                  <a:gd name="T29" fmla="*/ 20 h 52"/>
                  <a:gd name="T30" fmla="*/ 2 w 50"/>
                  <a:gd name="T31" fmla="*/ 30 h 52"/>
                  <a:gd name="T32" fmla="*/ 10 w 50"/>
                  <a:gd name="T33" fmla="*/ 40 h 52"/>
                  <a:gd name="T34" fmla="*/ 14 w 50"/>
                  <a:gd name="T35" fmla="*/ 44 h 52"/>
                  <a:gd name="T36" fmla="*/ 18 w 50"/>
                  <a:gd name="T37" fmla="*/ 48 h 52"/>
                  <a:gd name="T38" fmla="*/ 24 w 50"/>
                  <a:gd name="T39" fmla="*/ 50 h 52"/>
                  <a:gd name="T40" fmla="*/ 28 w 50"/>
                  <a:gd name="T41" fmla="*/ 52 h 52"/>
                  <a:gd name="T42" fmla="*/ 32 w 50"/>
                  <a:gd name="T43" fmla="*/ 52 h 52"/>
                  <a:gd name="T44" fmla="*/ 36 w 50"/>
                  <a:gd name="T45" fmla="*/ 52 h 52"/>
                  <a:gd name="T46" fmla="*/ 40 w 50"/>
                  <a:gd name="T47" fmla="*/ 50 h 52"/>
                  <a:gd name="T48" fmla="*/ 44 w 50"/>
                  <a:gd name="T49" fmla="*/ 48 h 52"/>
                  <a:gd name="T50" fmla="*/ 44 w 50"/>
                  <a:gd name="T51" fmla="*/ 48 h 5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0"/>
                  <a:gd name="T79" fmla="*/ 0 h 52"/>
                  <a:gd name="T80" fmla="*/ 50 w 50"/>
                  <a:gd name="T81" fmla="*/ 52 h 5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0" h="52">
                    <a:moveTo>
                      <a:pt x="44" y="48"/>
                    </a:moveTo>
                    <a:lnTo>
                      <a:pt x="50" y="42"/>
                    </a:lnTo>
                    <a:lnTo>
                      <a:pt x="50" y="34"/>
                    </a:lnTo>
                    <a:lnTo>
                      <a:pt x="46" y="22"/>
                    </a:lnTo>
                    <a:lnTo>
                      <a:pt x="40" y="12"/>
                    </a:lnTo>
                    <a:lnTo>
                      <a:pt x="36" y="8"/>
                    </a:lnTo>
                    <a:lnTo>
                      <a:pt x="32" y="4"/>
                    </a:lnTo>
                    <a:lnTo>
                      <a:pt x="26" y="2"/>
                    </a:lnTo>
                    <a:lnTo>
                      <a:pt x="22" y="0"/>
                    </a:lnTo>
                    <a:lnTo>
                      <a:pt x="16" y="0"/>
                    </a:lnTo>
                    <a:lnTo>
                      <a:pt x="12" y="0"/>
                    </a:lnTo>
                    <a:lnTo>
                      <a:pt x="8" y="2"/>
                    </a:lnTo>
                    <a:lnTo>
                      <a:pt x="4" y="4"/>
                    </a:lnTo>
                    <a:lnTo>
                      <a:pt x="0" y="10"/>
                    </a:lnTo>
                    <a:lnTo>
                      <a:pt x="0" y="20"/>
                    </a:lnTo>
                    <a:lnTo>
                      <a:pt x="2" y="30"/>
                    </a:lnTo>
                    <a:lnTo>
                      <a:pt x="10" y="40"/>
                    </a:lnTo>
                    <a:lnTo>
                      <a:pt x="14" y="44"/>
                    </a:lnTo>
                    <a:lnTo>
                      <a:pt x="18" y="48"/>
                    </a:lnTo>
                    <a:lnTo>
                      <a:pt x="24" y="50"/>
                    </a:lnTo>
                    <a:lnTo>
                      <a:pt x="28" y="52"/>
                    </a:lnTo>
                    <a:lnTo>
                      <a:pt x="32" y="52"/>
                    </a:lnTo>
                    <a:lnTo>
                      <a:pt x="36" y="52"/>
                    </a:lnTo>
                    <a:lnTo>
                      <a:pt x="40" y="50"/>
                    </a:lnTo>
                    <a:lnTo>
                      <a:pt x="44" y="48"/>
                    </a:lnTo>
                    <a:close/>
                  </a:path>
                </a:pathLst>
              </a:custGeom>
              <a:solidFill>
                <a:srgbClr val="890505"/>
              </a:solidFill>
              <a:ln w="9525">
                <a:noFill/>
                <a:round/>
                <a:headEnd/>
                <a:tailEnd/>
              </a:ln>
            </p:spPr>
            <p:txBody>
              <a:bodyPr>
                <a:prstTxWarp prst="textNoShape">
                  <a:avLst/>
                </a:prstTxWarp>
              </a:bodyPr>
              <a:lstStyle/>
              <a:p>
                <a:endParaRPr lang="en-US"/>
              </a:p>
            </p:txBody>
          </p:sp>
          <p:sp>
            <p:nvSpPr>
              <p:cNvPr id="67775" name="Freeform 977"/>
              <p:cNvSpPr>
                <a:spLocks noChangeAspect="1"/>
              </p:cNvSpPr>
              <p:nvPr/>
            </p:nvSpPr>
            <p:spPr bwMode="auto">
              <a:xfrm>
                <a:off x="1675" y="2494"/>
                <a:ext cx="46" cy="48"/>
              </a:xfrm>
              <a:custGeom>
                <a:avLst/>
                <a:gdLst>
                  <a:gd name="T0" fmla="*/ 42 w 46"/>
                  <a:gd name="T1" fmla="*/ 46 h 48"/>
                  <a:gd name="T2" fmla="*/ 46 w 46"/>
                  <a:gd name="T3" fmla="*/ 40 h 48"/>
                  <a:gd name="T4" fmla="*/ 46 w 46"/>
                  <a:gd name="T5" fmla="*/ 30 h 48"/>
                  <a:gd name="T6" fmla="*/ 42 w 46"/>
                  <a:gd name="T7" fmla="*/ 20 h 48"/>
                  <a:gd name="T8" fmla="*/ 38 w 46"/>
                  <a:gd name="T9" fmla="*/ 12 h 48"/>
                  <a:gd name="T10" fmla="*/ 34 w 46"/>
                  <a:gd name="T11" fmla="*/ 8 h 48"/>
                  <a:gd name="T12" fmla="*/ 28 w 46"/>
                  <a:gd name="T13" fmla="*/ 4 h 48"/>
                  <a:gd name="T14" fmla="*/ 24 w 46"/>
                  <a:gd name="T15" fmla="*/ 2 h 48"/>
                  <a:gd name="T16" fmla="*/ 20 w 46"/>
                  <a:gd name="T17" fmla="*/ 0 h 48"/>
                  <a:gd name="T18" fmla="*/ 16 w 46"/>
                  <a:gd name="T19" fmla="*/ 0 h 48"/>
                  <a:gd name="T20" fmla="*/ 10 w 46"/>
                  <a:gd name="T21" fmla="*/ 0 h 48"/>
                  <a:gd name="T22" fmla="*/ 8 w 46"/>
                  <a:gd name="T23" fmla="*/ 0 h 48"/>
                  <a:gd name="T24" fmla="*/ 4 w 46"/>
                  <a:gd name="T25" fmla="*/ 2 h 48"/>
                  <a:gd name="T26" fmla="*/ 0 w 46"/>
                  <a:gd name="T27" fmla="*/ 10 h 48"/>
                  <a:gd name="T28" fmla="*/ 0 w 46"/>
                  <a:gd name="T29" fmla="*/ 18 h 48"/>
                  <a:gd name="T30" fmla="*/ 2 w 46"/>
                  <a:gd name="T31" fmla="*/ 28 h 48"/>
                  <a:gd name="T32" fmla="*/ 8 w 46"/>
                  <a:gd name="T33" fmla="*/ 36 h 48"/>
                  <a:gd name="T34" fmla="*/ 12 w 46"/>
                  <a:gd name="T35" fmla="*/ 40 h 48"/>
                  <a:gd name="T36" fmla="*/ 16 w 46"/>
                  <a:gd name="T37" fmla="*/ 44 h 48"/>
                  <a:gd name="T38" fmla="*/ 22 w 46"/>
                  <a:gd name="T39" fmla="*/ 46 h 48"/>
                  <a:gd name="T40" fmla="*/ 26 w 46"/>
                  <a:gd name="T41" fmla="*/ 48 h 48"/>
                  <a:gd name="T42" fmla="*/ 30 w 46"/>
                  <a:gd name="T43" fmla="*/ 48 h 48"/>
                  <a:gd name="T44" fmla="*/ 34 w 46"/>
                  <a:gd name="T45" fmla="*/ 48 h 48"/>
                  <a:gd name="T46" fmla="*/ 38 w 46"/>
                  <a:gd name="T47" fmla="*/ 48 h 48"/>
                  <a:gd name="T48" fmla="*/ 42 w 46"/>
                  <a:gd name="T49" fmla="*/ 46 h 48"/>
                  <a:gd name="T50" fmla="*/ 42 w 46"/>
                  <a:gd name="T51" fmla="*/ 46 h 4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6"/>
                  <a:gd name="T79" fmla="*/ 0 h 48"/>
                  <a:gd name="T80" fmla="*/ 46 w 46"/>
                  <a:gd name="T81" fmla="*/ 48 h 48"/>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6" h="48">
                    <a:moveTo>
                      <a:pt x="42" y="46"/>
                    </a:moveTo>
                    <a:lnTo>
                      <a:pt x="46" y="40"/>
                    </a:lnTo>
                    <a:lnTo>
                      <a:pt x="46" y="30"/>
                    </a:lnTo>
                    <a:lnTo>
                      <a:pt x="42" y="20"/>
                    </a:lnTo>
                    <a:lnTo>
                      <a:pt x="38" y="12"/>
                    </a:lnTo>
                    <a:lnTo>
                      <a:pt x="34" y="8"/>
                    </a:lnTo>
                    <a:lnTo>
                      <a:pt x="28" y="4"/>
                    </a:lnTo>
                    <a:lnTo>
                      <a:pt x="24" y="2"/>
                    </a:lnTo>
                    <a:lnTo>
                      <a:pt x="20" y="0"/>
                    </a:lnTo>
                    <a:lnTo>
                      <a:pt x="16" y="0"/>
                    </a:lnTo>
                    <a:lnTo>
                      <a:pt x="10" y="0"/>
                    </a:lnTo>
                    <a:lnTo>
                      <a:pt x="8" y="0"/>
                    </a:lnTo>
                    <a:lnTo>
                      <a:pt x="4" y="2"/>
                    </a:lnTo>
                    <a:lnTo>
                      <a:pt x="0" y="10"/>
                    </a:lnTo>
                    <a:lnTo>
                      <a:pt x="0" y="18"/>
                    </a:lnTo>
                    <a:lnTo>
                      <a:pt x="2" y="28"/>
                    </a:lnTo>
                    <a:lnTo>
                      <a:pt x="8" y="36"/>
                    </a:lnTo>
                    <a:lnTo>
                      <a:pt x="12" y="40"/>
                    </a:lnTo>
                    <a:lnTo>
                      <a:pt x="16" y="44"/>
                    </a:lnTo>
                    <a:lnTo>
                      <a:pt x="22" y="46"/>
                    </a:lnTo>
                    <a:lnTo>
                      <a:pt x="26" y="48"/>
                    </a:lnTo>
                    <a:lnTo>
                      <a:pt x="30" y="48"/>
                    </a:lnTo>
                    <a:lnTo>
                      <a:pt x="34" y="48"/>
                    </a:lnTo>
                    <a:lnTo>
                      <a:pt x="38" y="48"/>
                    </a:lnTo>
                    <a:lnTo>
                      <a:pt x="42" y="46"/>
                    </a:lnTo>
                    <a:close/>
                  </a:path>
                </a:pathLst>
              </a:custGeom>
              <a:solidFill>
                <a:srgbClr val="930A0A"/>
              </a:solidFill>
              <a:ln w="9525">
                <a:noFill/>
                <a:round/>
                <a:headEnd/>
                <a:tailEnd/>
              </a:ln>
            </p:spPr>
            <p:txBody>
              <a:bodyPr>
                <a:prstTxWarp prst="textNoShape">
                  <a:avLst/>
                </a:prstTxWarp>
              </a:bodyPr>
              <a:lstStyle/>
              <a:p>
                <a:endParaRPr lang="en-US"/>
              </a:p>
            </p:txBody>
          </p:sp>
          <p:sp>
            <p:nvSpPr>
              <p:cNvPr id="67776" name="Freeform 978"/>
              <p:cNvSpPr>
                <a:spLocks noChangeAspect="1"/>
              </p:cNvSpPr>
              <p:nvPr/>
            </p:nvSpPr>
            <p:spPr bwMode="auto">
              <a:xfrm>
                <a:off x="1675" y="2496"/>
                <a:ext cx="44" cy="46"/>
              </a:xfrm>
              <a:custGeom>
                <a:avLst/>
                <a:gdLst>
                  <a:gd name="T0" fmla="*/ 40 w 44"/>
                  <a:gd name="T1" fmla="*/ 42 h 46"/>
                  <a:gd name="T2" fmla="*/ 44 w 44"/>
                  <a:gd name="T3" fmla="*/ 36 h 46"/>
                  <a:gd name="T4" fmla="*/ 44 w 44"/>
                  <a:gd name="T5" fmla="*/ 28 h 46"/>
                  <a:gd name="T6" fmla="*/ 42 w 44"/>
                  <a:gd name="T7" fmla="*/ 20 h 46"/>
                  <a:gd name="T8" fmla="*/ 36 w 44"/>
                  <a:gd name="T9" fmla="*/ 10 h 46"/>
                  <a:gd name="T10" fmla="*/ 32 w 44"/>
                  <a:gd name="T11" fmla="*/ 6 h 46"/>
                  <a:gd name="T12" fmla="*/ 28 w 44"/>
                  <a:gd name="T13" fmla="*/ 4 h 46"/>
                  <a:gd name="T14" fmla="*/ 24 w 44"/>
                  <a:gd name="T15" fmla="*/ 2 h 46"/>
                  <a:gd name="T16" fmla="*/ 20 w 44"/>
                  <a:gd name="T17" fmla="*/ 0 h 46"/>
                  <a:gd name="T18" fmla="*/ 16 w 44"/>
                  <a:gd name="T19" fmla="*/ 0 h 46"/>
                  <a:gd name="T20" fmla="*/ 12 w 44"/>
                  <a:gd name="T21" fmla="*/ 0 h 46"/>
                  <a:gd name="T22" fmla="*/ 8 w 44"/>
                  <a:gd name="T23" fmla="*/ 0 h 46"/>
                  <a:gd name="T24" fmla="*/ 4 w 44"/>
                  <a:gd name="T25" fmla="*/ 2 h 46"/>
                  <a:gd name="T26" fmla="*/ 0 w 44"/>
                  <a:gd name="T27" fmla="*/ 8 h 46"/>
                  <a:gd name="T28" fmla="*/ 0 w 44"/>
                  <a:gd name="T29" fmla="*/ 16 h 46"/>
                  <a:gd name="T30" fmla="*/ 4 w 44"/>
                  <a:gd name="T31" fmla="*/ 26 h 46"/>
                  <a:gd name="T32" fmla="*/ 8 w 44"/>
                  <a:gd name="T33" fmla="*/ 34 h 46"/>
                  <a:gd name="T34" fmla="*/ 14 w 44"/>
                  <a:gd name="T35" fmla="*/ 38 h 46"/>
                  <a:gd name="T36" fmla="*/ 18 w 44"/>
                  <a:gd name="T37" fmla="*/ 42 h 46"/>
                  <a:gd name="T38" fmla="*/ 22 w 44"/>
                  <a:gd name="T39" fmla="*/ 44 h 46"/>
                  <a:gd name="T40" fmla="*/ 26 w 44"/>
                  <a:gd name="T41" fmla="*/ 44 h 46"/>
                  <a:gd name="T42" fmla="*/ 30 w 44"/>
                  <a:gd name="T43" fmla="*/ 46 h 46"/>
                  <a:gd name="T44" fmla="*/ 34 w 44"/>
                  <a:gd name="T45" fmla="*/ 46 h 46"/>
                  <a:gd name="T46" fmla="*/ 38 w 44"/>
                  <a:gd name="T47" fmla="*/ 44 h 46"/>
                  <a:gd name="T48" fmla="*/ 40 w 44"/>
                  <a:gd name="T49" fmla="*/ 42 h 46"/>
                  <a:gd name="T50" fmla="*/ 40 w 44"/>
                  <a:gd name="T51" fmla="*/ 42 h 4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4"/>
                  <a:gd name="T79" fmla="*/ 0 h 46"/>
                  <a:gd name="T80" fmla="*/ 44 w 44"/>
                  <a:gd name="T81" fmla="*/ 46 h 4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4" h="46">
                    <a:moveTo>
                      <a:pt x="40" y="42"/>
                    </a:moveTo>
                    <a:lnTo>
                      <a:pt x="44" y="36"/>
                    </a:lnTo>
                    <a:lnTo>
                      <a:pt x="44" y="28"/>
                    </a:lnTo>
                    <a:lnTo>
                      <a:pt x="42" y="20"/>
                    </a:lnTo>
                    <a:lnTo>
                      <a:pt x="36" y="10"/>
                    </a:lnTo>
                    <a:lnTo>
                      <a:pt x="32" y="6"/>
                    </a:lnTo>
                    <a:lnTo>
                      <a:pt x="28" y="4"/>
                    </a:lnTo>
                    <a:lnTo>
                      <a:pt x="24" y="2"/>
                    </a:lnTo>
                    <a:lnTo>
                      <a:pt x="20" y="0"/>
                    </a:lnTo>
                    <a:lnTo>
                      <a:pt x="16" y="0"/>
                    </a:lnTo>
                    <a:lnTo>
                      <a:pt x="12" y="0"/>
                    </a:lnTo>
                    <a:lnTo>
                      <a:pt x="8" y="0"/>
                    </a:lnTo>
                    <a:lnTo>
                      <a:pt x="4" y="2"/>
                    </a:lnTo>
                    <a:lnTo>
                      <a:pt x="0" y="8"/>
                    </a:lnTo>
                    <a:lnTo>
                      <a:pt x="0" y="16"/>
                    </a:lnTo>
                    <a:lnTo>
                      <a:pt x="4" y="26"/>
                    </a:lnTo>
                    <a:lnTo>
                      <a:pt x="8" y="34"/>
                    </a:lnTo>
                    <a:lnTo>
                      <a:pt x="14" y="38"/>
                    </a:lnTo>
                    <a:lnTo>
                      <a:pt x="18" y="42"/>
                    </a:lnTo>
                    <a:lnTo>
                      <a:pt x="22" y="44"/>
                    </a:lnTo>
                    <a:lnTo>
                      <a:pt x="26" y="44"/>
                    </a:lnTo>
                    <a:lnTo>
                      <a:pt x="30" y="46"/>
                    </a:lnTo>
                    <a:lnTo>
                      <a:pt x="34" y="46"/>
                    </a:lnTo>
                    <a:lnTo>
                      <a:pt x="38" y="44"/>
                    </a:lnTo>
                    <a:lnTo>
                      <a:pt x="40" y="42"/>
                    </a:lnTo>
                    <a:close/>
                  </a:path>
                </a:pathLst>
              </a:custGeom>
              <a:solidFill>
                <a:srgbClr val="9E0F0F"/>
              </a:solidFill>
              <a:ln w="9525">
                <a:noFill/>
                <a:round/>
                <a:headEnd/>
                <a:tailEnd/>
              </a:ln>
            </p:spPr>
            <p:txBody>
              <a:bodyPr>
                <a:prstTxWarp prst="textNoShape">
                  <a:avLst/>
                </a:prstTxWarp>
              </a:bodyPr>
              <a:lstStyle/>
              <a:p>
                <a:endParaRPr lang="en-US"/>
              </a:p>
            </p:txBody>
          </p:sp>
          <p:sp>
            <p:nvSpPr>
              <p:cNvPr id="67777" name="Freeform 979"/>
              <p:cNvSpPr>
                <a:spLocks noChangeAspect="1"/>
              </p:cNvSpPr>
              <p:nvPr/>
            </p:nvSpPr>
            <p:spPr bwMode="auto">
              <a:xfrm>
                <a:off x="1677" y="2496"/>
                <a:ext cx="40" cy="44"/>
              </a:xfrm>
              <a:custGeom>
                <a:avLst/>
                <a:gdLst>
                  <a:gd name="T0" fmla="*/ 36 w 40"/>
                  <a:gd name="T1" fmla="*/ 42 h 44"/>
                  <a:gd name="T2" fmla="*/ 40 w 40"/>
                  <a:gd name="T3" fmla="*/ 36 h 44"/>
                  <a:gd name="T4" fmla="*/ 40 w 40"/>
                  <a:gd name="T5" fmla="*/ 28 h 44"/>
                  <a:gd name="T6" fmla="*/ 38 w 40"/>
                  <a:gd name="T7" fmla="*/ 20 h 44"/>
                  <a:gd name="T8" fmla="*/ 34 w 40"/>
                  <a:gd name="T9" fmla="*/ 12 h 44"/>
                  <a:gd name="T10" fmla="*/ 30 w 40"/>
                  <a:gd name="T11" fmla="*/ 8 h 44"/>
                  <a:gd name="T12" fmla="*/ 26 w 40"/>
                  <a:gd name="T13" fmla="*/ 4 h 44"/>
                  <a:gd name="T14" fmla="*/ 22 w 40"/>
                  <a:gd name="T15" fmla="*/ 2 h 44"/>
                  <a:gd name="T16" fmla="*/ 18 w 40"/>
                  <a:gd name="T17" fmla="*/ 2 h 44"/>
                  <a:gd name="T18" fmla="*/ 14 w 40"/>
                  <a:gd name="T19" fmla="*/ 0 h 44"/>
                  <a:gd name="T20" fmla="*/ 10 w 40"/>
                  <a:gd name="T21" fmla="*/ 0 h 44"/>
                  <a:gd name="T22" fmla="*/ 6 w 40"/>
                  <a:gd name="T23" fmla="*/ 2 h 44"/>
                  <a:gd name="T24" fmla="*/ 4 w 40"/>
                  <a:gd name="T25" fmla="*/ 4 h 44"/>
                  <a:gd name="T26" fmla="*/ 0 w 40"/>
                  <a:gd name="T27" fmla="*/ 10 h 44"/>
                  <a:gd name="T28" fmla="*/ 0 w 40"/>
                  <a:gd name="T29" fmla="*/ 18 h 44"/>
                  <a:gd name="T30" fmla="*/ 2 w 40"/>
                  <a:gd name="T31" fmla="*/ 26 h 44"/>
                  <a:gd name="T32" fmla="*/ 8 w 40"/>
                  <a:gd name="T33" fmla="*/ 34 h 44"/>
                  <a:gd name="T34" fmla="*/ 12 w 40"/>
                  <a:gd name="T35" fmla="*/ 36 h 44"/>
                  <a:gd name="T36" fmla="*/ 16 w 40"/>
                  <a:gd name="T37" fmla="*/ 40 h 44"/>
                  <a:gd name="T38" fmla="*/ 20 w 40"/>
                  <a:gd name="T39" fmla="*/ 42 h 44"/>
                  <a:gd name="T40" fmla="*/ 24 w 40"/>
                  <a:gd name="T41" fmla="*/ 42 h 44"/>
                  <a:gd name="T42" fmla="*/ 28 w 40"/>
                  <a:gd name="T43" fmla="*/ 44 h 44"/>
                  <a:gd name="T44" fmla="*/ 30 w 40"/>
                  <a:gd name="T45" fmla="*/ 44 h 44"/>
                  <a:gd name="T46" fmla="*/ 34 w 40"/>
                  <a:gd name="T47" fmla="*/ 42 h 44"/>
                  <a:gd name="T48" fmla="*/ 36 w 40"/>
                  <a:gd name="T49" fmla="*/ 42 h 44"/>
                  <a:gd name="T50" fmla="*/ 36 w 40"/>
                  <a:gd name="T51" fmla="*/ 42 h 4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40"/>
                  <a:gd name="T79" fmla="*/ 0 h 44"/>
                  <a:gd name="T80" fmla="*/ 40 w 40"/>
                  <a:gd name="T81" fmla="*/ 44 h 44"/>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40" h="44">
                    <a:moveTo>
                      <a:pt x="36" y="42"/>
                    </a:moveTo>
                    <a:lnTo>
                      <a:pt x="40" y="36"/>
                    </a:lnTo>
                    <a:lnTo>
                      <a:pt x="40" y="28"/>
                    </a:lnTo>
                    <a:lnTo>
                      <a:pt x="38" y="20"/>
                    </a:lnTo>
                    <a:lnTo>
                      <a:pt x="34" y="12"/>
                    </a:lnTo>
                    <a:lnTo>
                      <a:pt x="30" y="8"/>
                    </a:lnTo>
                    <a:lnTo>
                      <a:pt x="26" y="4"/>
                    </a:lnTo>
                    <a:lnTo>
                      <a:pt x="22" y="2"/>
                    </a:lnTo>
                    <a:lnTo>
                      <a:pt x="18" y="2"/>
                    </a:lnTo>
                    <a:lnTo>
                      <a:pt x="14" y="0"/>
                    </a:lnTo>
                    <a:lnTo>
                      <a:pt x="10" y="0"/>
                    </a:lnTo>
                    <a:lnTo>
                      <a:pt x="6" y="2"/>
                    </a:lnTo>
                    <a:lnTo>
                      <a:pt x="4" y="4"/>
                    </a:lnTo>
                    <a:lnTo>
                      <a:pt x="0" y="10"/>
                    </a:lnTo>
                    <a:lnTo>
                      <a:pt x="0" y="18"/>
                    </a:lnTo>
                    <a:lnTo>
                      <a:pt x="2" y="26"/>
                    </a:lnTo>
                    <a:lnTo>
                      <a:pt x="8" y="34"/>
                    </a:lnTo>
                    <a:lnTo>
                      <a:pt x="12" y="36"/>
                    </a:lnTo>
                    <a:lnTo>
                      <a:pt x="16" y="40"/>
                    </a:lnTo>
                    <a:lnTo>
                      <a:pt x="20" y="42"/>
                    </a:lnTo>
                    <a:lnTo>
                      <a:pt x="24" y="42"/>
                    </a:lnTo>
                    <a:lnTo>
                      <a:pt x="28" y="44"/>
                    </a:lnTo>
                    <a:lnTo>
                      <a:pt x="30" y="44"/>
                    </a:lnTo>
                    <a:lnTo>
                      <a:pt x="34" y="42"/>
                    </a:lnTo>
                    <a:lnTo>
                      <a:pt x="36" y="42"/>
                    </a:lnTo>
                    <a:close/>
                  </a:path>
                </a:pathLst>
              </a:custGeom>
              <a:solidFill>
                <a:srgbClr val="A51414"/>
              </a:solidFill>
              <a:ln w="9525">
                <a:noFill/>
                <a:round/>
                <a:headEnd/>
                <a:tailEnd/>
              </a:ln>
            </p:spPr>
            <p:txBody>
              <a:bodyPr>
                <a:prstTxWarp prst="textNoShape">
                  <a:avLst/>
                </a:prstTxWarp>
              </a:bodyPr>
              <a:lstStyle/>
              <a:p>
                <a:endParaRPr lang="en-US"/>
              </a:p>
            </p:txBody>
          </p:sp>
          <p:sp>
            <p:nvSpPr>
              <p:cNvPr id="67778" name="Freeform 980"/>
              <p:cNvSpPr>
                <a:spLocks noChangeAspect="1"/>
              </p:cNvSpPr>
              <p:nvPr/>
            </p:nvSpPr>
            <p:spPr bwMode="auto">
              <a:xfrm>
                <a:off x="1679" y="2498"/>
                <a:ext cx="38" cy="40"/>
              </a:xfrm>
              <a:custGeom>
                <a:avLst/>
                <a:gdLst>
                  <a:gd name="T0" fmla="*/ 34 w 38"/>
                  <a:gd name="T1" fmla="*/ 38 h 40"/>
                  <a:gd name="T2" fmla="*/ 38 w 38"/>
                  <a:gd name="T3" fmla="*/ 32 h 40"/>
                  <a:gd name="T4" fmla="*/ 38 w 38"/>
                  <a:gd name="T5" fmla="*/ 26 h 40"/>
                  <a:gd name="T6" fmla="*/ 36 w 38"/>
                  <a:gd name="T7" fmla="*/ 18 h 40"/>
                  <a:gd name="T8" fmla="*/ 30 w 38"/>
                  <a:gd name="T9" fmla="*/ 10 h 40"/>
                  <a:gd name="T10" fmla="*/ 26 w 38"/>
                  <a:gd name="T11" fmla="*/ 6 h 40"/>
                  <a:gd name="T12" fmla="*/ 24 w 38"/>
                  <a:gd name="T13" fmla="*/ 4 h 40"/>
                  <a:gd name="T14" fmla="*/ 20 w 38"/>
                  <a:gd name="T15" fmla="*/ 2 h 40"/>
                  <a:gd name="T16" fmla="*/ 16 w 38"/>
                  <a:gd name="T17" fmla="*/ 0 h 40"/>
                  <a:gd name="T18" fmla="*/ 12 w 38"/>
                  <a:gd name="T19" fmla="*/ 0 h 40"/>
                  <a:gd name="T20" fmla="*/ 10 w 38"/>
                  <a:gd name="T21" fmla="*/ 0 h 40"/>
                  <a:gd name="T22" fmla="*/ 6 w 38"/>
                  <a:gd name="T23" fmla="*/ 2 h 40"/>
                  <a:gd name="T24" fmla="*/ 4 w 38"/>
                  <a:gd name="T25" fmla="*/ 2 h 40"/>
                  <a:gd name="T26" fmla="*/ 0 w 38"/>
                  <a:gd name="T27" fmla="*/ 8 h 40"/>
                  <a:gd name="T28" fmla="*/ 0 w 38"/>
                  <a:gd name="T29" fmla="*/ 16 h 40"/>
                  <a:gd name="T30" fmla="*/ 2 w 38"/>
                  <a:gd name="T31" fmla="*/ 24 h 40"/>
                  <a:gd name="T32" fmla="*/ 6 w 38"/>
                  <a:gd name="T33" fmla="*/ 30 h 40"/>
                  <a:gd name="T34" fmla="*/ 10 w 38"/>
                  <a:gd name="T35" fmla="*/ 34 h 40"/>
                  <a:gd name="T36" fmla="*/ 14 w 38"/>
                  <a:gd name="T37" fmla="*/ 36 h 40"/>
                  <a:gd name="T38" fmla="*/ 18 w 38"/>
                  <a:gd name="T39" fmla="*/ 38 h 40"/>
                  <a:gd name="T40" fmla="*/ 22 w 38"/>
                  <a:gd name="T41" fmla="*/ 40 h 40"/>
                  <a:gd name="T42" fmla="*/ 24 w 38"/>
                  <a:gd name="T43" fmla="*/ 40 h 40"/>
                  <a:gd name="T44" fmla="*/ 28 w 38"/>
                  <a:gd name="T45" fmla="*/ 40 h 40"/>
                  <a:gd name="T46" fmla="*/ 30 w 38"/>
                  <a:gd name="T47" fmla="*/ 40 h 40"/>
                  <a:gd name="T48" fmla="*/ 34 w 38"/>
                  <a:gd name="T49" fmla="*/ 38 h 40"/>
                  <a:gd name="T50" fmla="*/ 34 w 38"/>
                  <a:gd name="T51" fmla="*/ 38 h 4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8"/>
                  <a:gd name="T79" fmla="*/ 0 h 40"/>
                  <a:gd name="T80" fmla="*/ 38 w 38"/>
                  <a:gd name="T81" fmla="*/ 40 h 40"/>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8" h="40">
                    <a:moveTo>
                      <a:pt x="34" y="38"/>
                    </a:moveTo>
                    <a:lnTo>
                      <a:pt x="38" y="32"/>
                    </a:lnTo>
                    <a:lnTo>
                      <a:pt x="38" y="26"/>
                    </a:lnTo>
                    <a:lnTo>
                      <a:pt x="36" y="18"/>
                    </a:lnTo>
                    <a:lnTo>
                      <a:pt x="30" y="10"/>
                    </a:lnTo>
                    <a:lnTo>
                      <a:pt x="26" y="6"/>
                    </a:lnTo>
                    <a:lnTo>
                      <a:pt x="24" y="4"/>
                    </a:lnTo>
                    <a:lnTo>
                      <a:pt x="20" y="2"/>
                    </a:lnTo>
                    <a:lnTo>
                      <a:pt x="16" y="0"/>
                    </a:lnTo>
                    <a:lnTo>
                      <a:pt x="12" y="0"/>
                    </a:lnTo>
                    <a:lnTo>
                      <a:pt x="10" y="0"/>
                    </a:lnTo>
                    <a:lnTo>
                      <a:pt x="6" y="2"/>
                    </a:lnTo>
                    <a:lnTo>
                      <a:pt x="4" y="2"/>
                    </a:lnTo>
                    <a:lnTo>
                      <a:pt x="0" y="8"/>
                    </a:lnTo>
                    <a:lnTo>
                      <a:pt x="0" y="16"/>
                    </a:lnTo>
                    <a:lnTo>
                      <a:pt x="2" y="24"/>
                    </a:lnTo>
                    <a:lnTo>
                      <a:pt x="6" y="30"/>
                    </a:lnTo>
                    <a:lnTo>
                      <a:pt x="10" y="34"/>
                    </a:lnTo>
                    <a:lnTo>
                      <a:pt x="14" y="36"/>
                    </a:lnTo>
                    <a:lnTo>
                      <a:pt x="18" y="38"/>
                    </a:lnTo>
                    <a:lnTo>
                      <a:pt x="22" y="40"/>
                    </a:lnTo>
                    <a:lnTo>
                      <a:pt x="24" y="40"/>
                    </a:lnTo>
                    <a:lnTo>
                      <a:pt x="28" y="40"/>
                    </a:lnTo>
                    <a:lnTo>
                      <a:pt x="30" y="40"/>
                    </a:lnTo>
                    <a:lnTo>
                      <a:pt x="34" y="38"/>
                    </a:lnTo>
                    <a:close/>
                  </a:path>
                </a:pathLst>
              </a:custGeom>
              <a:solidFill>
                <a:srgbClr val="AF1919"/>
              </a:solidFill>
              <a:ln w="9525">
                <a:noFill/>
                <a:round/>
                <a:headEnd/>
                <a:tailEnd/>
              </a:ln>
            </p:spPr>
            <p:txBody>
              <a:bodyPr>
                <a:prstTxWarp prst="textNoShape">
                  <a:avLst/>
                </a:prstTxWarp>
              </a:bodyPr>
              <a:lstStyle/>
              <a:p>
                <a:endParaRPr lang="en-US"/>
              </a:p>
            </p:txBody>
          </p:sp>
          <p:sp>
            <p:nvSpPr>
              <p:cNvPr id="67779" name="Freeform 981"/>
              <p:cNvSpPr>
                <a:spLocks noChangeAspect="1"/>
              </p:cNvSpPr>
              <p:nvPr/>
            </p:nvSpPr>
            <p:spPr bwMode="auto">
              <a:xfrm>
                <a:off x="1679" y="2500"/>
                <a:ext cx="36" cy="36"/>
              </a:xfrm>
              <a:custGeom>
                <a:avLst/>
                <a:gdLst>
                  <a:gd name="T0" fmla="*/ 32 w 36"/>
                  <a:gd name="T1" fmla="*/ 34 h 36"/>
                  <a:gd name="T2" fmla="*/ 36 w 36"/>
                  <a:gd name="T3" fmla="*/ 30 h 36"/>
                  <a:gd name="T4" fmla="*/ 36 w 36"/>
                  <a:gd name="T5" fmla="*/ 22 h 36"/>
                  <a:gd name="T6" fmla="*/ 34 w 36"/>
                  <a:gd name="T7" fmla="*/ 16 h 36"/>
                  <a:gd name="T8" fmla="*/ 30 w 36"/>
                  <a:gd name="T9" fmla="*/ 8 h 36"/>
                  <a:gd name="T10" fmla="*/ 26 w 36"/>
                  <a:gd name="T11" fmla="*/ 6 h 36"/>
                  <a:gd name="T12" fmla="*/ 24 w 36"/>
                  <a:gd name="T13" fmla="*/ 4 h 36"/>
                  <a:gd name="T14" fmla="*/ 20 w 36"/>
                  <a:gd name="T15" fmla="*/ 2 h 36"/>
                  <a:gd name="T16" fmla="*/ 16 w 36"/>
                  <a:gd name="T17" fmla="*/ 0 h 36"/>
                  <a:gd name="T18" fmla="*/ 14 w 36"/>
                  <a:gd name="T19" fmla="*/ 0 h 36"/>
                  <a:gd name="T20" fmla="*/ 10 w 36"/>
                  <a:gd name="T21" fmla="*/ 0 h 36"/>
                  <a:gd name="T22" fmla="*/ 6 w 36"/>
                  <a:gd name="T23" fmla="*/ 0 h 36"/>
                  <a:gd name="T24" fmla="*/ 4 w 36"/>
                  <a:gd name="T25" fmla="*/ 2 h 36"/>
                  <a:gd name="T26" fmla="*/ 2 w 36"/>
                  <a:gd name="T27" fmla="*/ 8 h 36"/>
                  <a:gd name="T28" fmla="*/ 0 w 36"/>
                  <a:gd name="T29" fmla="*/ 14 h 36"/>
                  <a:gd name="T30" fmla="*/ 4 w 36"/>
                  <a:gd name="T31" fmla="*/ 20 h 36"/>
                  <a:gd name="T32" fmla="*/ 8 w 36"/>
                  <a:gd name="T33" fmla="*/ 28 h 36"/>
                  <a:gd name="T34" fmla="*/ 10 w 36"/>
                  <a:gd name="T35" fmla="*/ 30 h 36"/>
                  <a:gd name="T36" fmla="*/ 14 w 36"/>
                  <a:gd name="T37" fmla="*/ 34 h 36"/>
                  <a:gd name="T38" fmla="*/ 18 w 36"/>
                  <a:gd name="T39" fmla="*/ 34 h 36"/>
                  <a:gd name="T40" fmla="*/ 22 w 36"/>
                  <a:gd name="T41" fmla="*/ 36 h 36"/>
                  <a:gd name="T42" fmla="*/ 24 w 36"/>
                  <a:gd name="T43" fmla="*/ 36 h 36"/>
                  <a:gd name="T44" fmla="*/ 28 w 36"/>
                  <a:gd name="T45" fmla="*/ 36 h 36"/>
                  <a:gd name="T46" fmla="*/ 30 w 36"/>
                  <a:gd name="T47" fmla="*/ 36 h 36"/>
                  <a:gd name="T48" fmla="*/ 32 w 36"/>
                  <a:gd name="T49" fmla="*/ 34 h 36"/>
                  <a:gd name="T50" fmla="*/ 32 w 36"/>
                  <a:gd name="T51" fmla="*/ 34 h 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6"/>
                  <a:gd name="T79" fmla="*/ 0 h 36"/>
                  <a:gd name="T80" fmla="*/ 36 w 36"/>
                  <a:gd name="T81" fmla="*/ 36 h 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6" h="36">
                    <a:moveTo>
                      <a:pt x="32" y="34"/>
                    </a:moveTo>
                    <a:lnTo>
                      <a:pt x="36" y="30"/>
                    </a:lnTo>
                    <a:lnTo>
                      <a:pt x="36" y="22"/>
                    </a:lnTo>
                    <a:lnTo>
                      <a:pt x="34" y="16"/>
                    </a:lnTo>
                    <a:lnTo>
                      <a:pt x="30" y="8"/>
                    </a:lnTo>
                    <a:lnTo>
                      <a:pt x="26" y="6"/>
                    </a:lnTo>
                    <a:lnTo>
                      <a:pt x="24" y="4"/>
                    </a:lnTo>
                    <a:lnTo>
                      <a:pt x="20" y="2"/>
                    </a:lnTo>
                    <a:lnTo>
                      <a:pt x="16" y="0"/>
                    </a:lnTo>
                    <a:lnTo>
                      <a:pt x="14" y="0"/>
                    </a:lnTo>
                    <a:lnTo>
                      <a:pt x="10" y="0"/>
                    </a:lnTo>
                    <a:lnTo>
                      <a:pt x="6" y="0"/>
                    </a:lnTo>
                    <a:lnTo>
                      <a:pt x="4" y="2"/>
                    </a:lnTo>
                    <a:lnTo>
                      <a:pt x="2" y="8"/>
                    </a:lnTo>
                    <a:lnTo>
                      <a:pt x="0" y="14"/>
                    </a:lnTo>
                    <a:lnTo>
                      <a:pt x="4" y="20"/>
                    </a:lnTo>
                    <a:lnTo>
                      <a:pt x="8" y="28"/>
                    </a:lnTo>
                    <a:lnTo>
                      <a:pt x="10" y="30"/>
                    </a:lnTo>
                    <a:lnTo>
                      <a:pt x="14" y="34"/>
                    </a:lnTo>
                    <a:lnTo>
                      <a:pt x="18" y="34"/>
                    </a:lnTo>
                    <a:lnTo>
                      <a:pt x="22" y="36"/>
                    </a:lnTo>
                    <a:lnTo>
                      <a:pt x="24" y="36"/>
                    </a:lnTo>
                    <a:lnTo>
                      <a:pt x="28" y="36"/>
                    </a:lnTo>
                    <a:lnTo>
                      <a:pt x="30" y="36"/>
                    </a:lnTo>
                    <a:lnTo>
                      <a:pt x="32" y="34"/>
                    </a:lnTo>
                    <a:close/>
                  </a:path>
                </a:pathLst>
              </a:custGeom>
              <a:solidFill>
                <a:srgbClr val="BA1C1C"/>
              </a:solidFill>
              <a:ln w="9525">
                <a:noFill/>
                <a:round/>
                <a:headEnd/>
                <a:tailEnd/>
              </a:ln>
            </p:spPr>
            <p:txBody>
              <a:bodyPr>
                <a:prstTxWarp prst="textNoShape">
                  <a:avLst/>
                </a:prstTxWarp>
              </a:bodyPr>
              <a:lstStyle/>
              <a:p>
                <a:endParaRPr lang="en-US"/>
              </a:p>
            </p:txBody>
          </p:sp>
          <p:sp>
            <p:nvSpPr>
              <p:cNvPr id="67780" name="Freeform 982"/>
              <p:cNvSpPr>
                <a:spLocks noChangeAspect="1"/>
              </p:cNvSpPr>
              <p:nvPr/>
            </p:nvSpPr>
            <p:spPr bwMode="auto">
              <a:xfrm>
                <a:off x="1681" y="2500"/>
                <a:ext cx="32" cy="36"/>
              </a:xfrm>
              <a:custGeom>
                <a:avLst/>
                <a:gdLst>
                  <a:gd name="T0" fmla="*/ 30 w 32"/>
                  <a:gd name="T1" fmla="*/ 34 h 36"/>
                  <a:gd name="T2" fmla="*/ 32 w 32"/>
                  <a:gd name="T3" fmla="*/ 28 h 36"/>
                  <a:gd name="T4" fmla="*/ 32 w 32"/>
                  <a:gd name="T5" fmla="*/ 22 h 36"/>
                  <a:gd name="T6" fmla="*/ 32 w 32"/>
                  <a:gd name="T7" fmla="*/ 16 h 36"/>
                  <a:gd name="T8" fmla="*/ 26 w 32"/>
                  <a:gd name="T9" fmla="*/ 10 h 36"/>
                  <a:gd name="T10" fmla="*/ 24 w 32"/>
                  <a:gd name="T11" fmla="*/ 6 h 36"/>
                  <a:gd name="T12" fmla="*/ 20 w 32"/>
                  <a:gd name="T13" fmla="*/ 4 h 36"/>
                  <a:gd name="T14" fmla="*/ 18 w 32"/>
                  <a:gd name="T15" fmla="*/ 2 h 36"/>
                  <a:gd name="T16" fmla="*/ 14 w 32"/>
                  <a:gd name="T17" fmla="*/ 2 h 36"/>
                  <a:gd name="T18" fmla="*/ 12 w 32"/>
                  <a:gd name="T19" fmla="*/ 0 h 36"/>
                  <a:gd name="T20" fmla="*/ 8 w 32"/>
                  <a:gd name="T21" fmla="*/ 0 h 36"/>
                  <a:gd name="T22" fmla="*/ 6 w 32"/>
                  <a:gd name="T23" fmla="*/ 2 h 36"/>
                  <a:gd name="T24" fmla="*/ 4 w 32"/>
                  <a:gd name="T25" fmla="*/ 4 h 36"/>
                  <a:gd name="T26" fmla="*/ 0 w 32"/>
                  <a:gd name="T27" fmla="*/ 8 h 36"/>
                  <a:gd name="T28" fmla="*/ 0 w 32"/>
                  <a:gd name="T29" fmla="*/ 14 h 36"/>
                  <a:gd name="T30" fmla="*/ 2 w 32"/>
                  <a:gd name="T31" fmla="*/ 20 h 36"/>
                  <a:gd name="T32" fmla="*/ 6 w 32"/>
                  <a:gd name="T33" fmla="*/ 28 h 36"/>
                  <a:gd name="T34" fmla="*/ 10 w 32"/>
                  <a:gd name="T35" fmla="*/ 30 h 36"/>
                  <a:gd name="T36" fmla="*/ 12 w 32"/>
                  <a:gd name="T37" fmla="*/ 32 h 36"/>
                  <a:gd name="T38" fmla="*/ 16 w 32"/>
                  <a:gd name="T39" fmla="*/ 34 h 36"/>
                  <a:gd name="T40" fmla="*/ 20 w 32"/>
                  <a:gd name="T41" fmla="*/ 34 h 36"/>
                  <a:gd name="T42" fmla="*/ 22 w 32"/>
                  <a:gd name="T43" fmla="*/ 36 h 36"/>
                  <a:gd name="T44" fmla="*/ 24 w 32"/>
                  <a:gd name="T45" fmla="*/ 36 h 36"/>
                  <a:gd name="T46" fmla="*/ 28 w 32"/>
                  <a:gd name="T47" fmla="*/ 34 h 36"/>
                  <a:gd name="T48" fmla="*/ 30 w 32"/>
                  <a:gd name="T49" fmla="*/ 34 h 36"/>
                  <a:gd name="T50" fmla="*/ 30 w 32"/>
                  <a:gd name="T51" fmla="*/ 34 h 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2"/>
                  <a:gd name="T79" fmla="*/ 0 h 36"/>
                  <a:gd name="T80" fmla="*/ 32 w 32"/>
                  <a:gd name="T81" fmla="*/ 36 h 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2" h="36">
                    <a:moveTo>
                      <a:pt x="30" y="34"/>
                    </a:moveTo>
                    <a:lnTo>
                      <a:pt x="32" y="28"/>
                    </a:lnTo>
                    <a:lnTo>
                      <a:pt x="32" y="22"/>
                    </a:lnTo>
                    <a:lnTo>
                      <a:pt x="32" y="16"/>
                    </a:lnTo>
                    <a:lnTo>
                      <a:pt x="26" y="10"/>
                    </a:lnTo>
                    <a:lnTo>
                      <a:pt x="24" y="6"/>
                    </a:lnTo>
                    <a:lnTo>
                      <a:pt x="20" y="4"/>
                    </a:lnTo>
                    <a:lnTo>
                      <a:pt x="18" y="2"/>
                    </a:lnTo>
                    <a:lnTo>
                      <a:pt x="14" y="2"/>
                    </a:lnTo>
                    <a:lnTo>
                      <a:pt x="12" y="0"/>
                    </a:lnTo>
                    <a:lnTo>
                      <a:pt x="8" y="0"/>
                    </a:lnTo>
                    <a:lnTo>
                      <a:pt x="6" y="2"/>
                    </a:lnTo>
                    <a:lnTo>
                      <a:pt x="4" y="4"/>
                    </a:lnTo>
                    <a:lnTo>
                      <a:pt x="0" y="8"/>
                    </a:lnTo>
                    <a:lnTo>
                      <a:pt x="0" y="14"/>
                    </a:lnTo>
                    <a:lnTo>
                      <a:pt x="2" y="20"/>
                    </a:lnTo>
                    <a:lnTo>
                      <a:pt x="6" y="28"/>
                    </a:lnTo>
                    <a:lnTo>
                      <a:pt x="10" y="30"/>
                    </a:lnTo>
                    <a:lnTo>
                      <a:pt x="12" y="32"/>
                    </a:lnTo>
                    <a:lnTo>
                      <a:pt x="16" y="34"/>
                    </a:lnTo>
                    <a:lnTo>
                      <a:pt x="20" y="34"/>
                    </a:lnTo>
                    <a:lnTo>
                      <a:pt x="22" y="36"/>
                    </a:lnTo>
                    <a:lnTo>
                      <a:pt x="24" y="36"/>
                    </a:lnTo>
                    <a:lnTo>
                      <a:pt x="28" y="34"/>
                    </a:lnTo>
                    <a:lnTo>
                      <a:pt x="30" y="34"/>
                    </a:lnTo>
                    <a:close/>
                  </a:path>
                </a:pathLst>
              </a:custGeom>
              <a:solidFill>
                <a:srgbClr val="C42121"/>
              </a:solidFill>
              <a:ln w="9525">
                <a:noFill/>
                <a:round/>
                <a:headEnd/>
                <a:tailEnd/>
              </a:ln>
            </p:spPr>
            <p:txBody>
              <a:bodyPr>
                <a:prstTxWarp prst="textNoShape">
                  <a:avLst/>
                </a:prstTxWarp>
              </a:bodyPr>
              <a:lstStyle/>
              <a:p>
                <a:endParaRPr lang="en-US"/>
              </a:p>
            </p:txBody>
          </p:sp>
          <p:sp>
            <p:nvSpPr>
              <p:cNvPr id="67781" name="Freeform 983"/>
              <p:cNvSpPr>
                <a:spLocks noChangeAspect="1"/>
              </p:cNvSpPr>
              <p:nvPr/>
            </p:nvSpPr>
            <p:spPr bwMode="auto">
              <a:xfrm>
                <a:off x="1683" y="2502"/>
                <a:ext cx="30" cy="32"/>
              </a:xfrm>
              <a:custGeom>
                <a:avLst/>
                <a:gdLst>
                  <a:gd name="T0" fmla="*/ 26 w 30"/>
                  <a:gd name="T1" fmla="*/ 30 h 32"/>
                  <a:gd name="T2" fmla="*/ 30 w 30"/>
                  <a:gd name="T3" fmla="*/ 26 h 32"/>
                  <a:gd name="T4" fmla="*/ 30 w 30"/>
                  <a:gd name="T5" fmla="*/ 20 h 32"/>
                  <a:gd name="T6" fmla="*/ 28 w 30"/>
                  <a:gd name="T7" fmla="*/ 14 h 32"/>
                  <a:gd name="T8" fmla="*/ 24 w 30"/>
                  <a:gd name="T9" fmla="*/ 8 h 32"/>
                  <a:gd name="T10" fmla="*/ 22 w 30"/>
                  <a:gd name="T11" fmla="*/ 6 h 32"/>
                  <a:gd name="T12" fmla="*/ 18 w 30"/>
                  <a:gd name="T13" fmla="*/ 4 h 32"/>
                  <a:gd name="T14" fmla="*/ 16 w 30"/>
                  <a:gd name="T15" fmla="*/ 2 h 32"/>
                  <a:gd name="T16" fmla="*/ 12 w 30"/>
                  <a:gd name="T17" fmla="*/ 2 h 32"/>
                  <a:gd name="T18" fmla="*/ 10 w 30"/>
                  <a:gd name="T19" fmla="*/ 0 h 32"/>
                  <a:gd name="T20" fmla="*/ 8 w 30"/>
                  <a:gd name="T21" fmla="*/ 0 h 32"/>
                  <a:gd name="T22" fmla="*/ 6 w 30"/>
                  <a:gd name="T23" fmla="*/ 2 h 32"/>
                  <a:gd name="T24" fmla="*/ 2 w 30"/>
                  <a:gd name="T25" fmla="*/ 2 h 32"/>
                  <a:gd name="T26" fmla="*/ 0 w 30"/>
                  <a:gd name="T27" fmla="*/ 6 h 32"/>
                  <a:gd name="T28" fmla="*/ 0 w 30"/>
                  <a:gd name="T29" fmla="*/ 12 h 32"/>
                  <a:gd name="T30" fmla="*/ 2 w 30"/>
                  <a:gd name="T31" fmla="*/ 18 h 32"/>
                  <a:gd name="T32" fmla="*/ 6 w 30"/>
                  <a:gd name="T33" fmla="*/ 24 h 32"/>
                  <a:gd name="T34" fmla="*/ 8 w 30"/>
                  <a:gd name="T35" fmla="*/ 26 h 32"/>
                  <a:gd name="T36" fmla="*/ 10 w 30"/>
                  <a:gd name="T37" fmla="*/ 28 h 32"/>
                  <a:gd name="T38" fmla="*/ 14 w 30"/>
                  <a:gd name="T39" fmla="*/ 30 h 32"/>
                  <a:gd name="T40" fmla="*/ 16 w 30"/>
                  <a:gd name="T41" fmla="*/ 32 h 32"/>
                  <a:gd name="T42" fmla="*/ 20 w 30"/>
                  <a:gd name="T43" fmla="*/ 32 h 32"/>
                  <a:gd name="T44" fmla="*/ 22 w 30"/>
                  <a:gd name="T45" fmla="*/ 32 h 32"/>
                  <a:gd name="T46" fmla="*/ 24 w 30"/>
                  <a:gd name="T47" fmla="*/ 32 h 32"/>
                  <a:gd name="T48" fmla="*/ 26 w 30"/>
                  <a:gd name="T49" fmla="*/ 30 h 32"/>
                  <a:gd name="T50" fmla="*/ 26 w 30"/>
                  <a:gd name="T51" fmla="*/ 30 h 3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0"/>
                  <a:gd name="T79" fmla="*/ 0 h 32"/>
                  <a:gd name="T80" fmla="*/ 30 w 30"/>
                  <a:gd name="T81" fmla="*/ 32 h 3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0" h="32">
                    <a:moveTo>
                      <a:pt x="26" y="30"/>
                    </a:moveTo>
                    <a:lnTo>
                      <a:pt x="30" y="26"/>
                    </a:lnTo>
                    <a:lnTo>
                      <a:pt x="30" y="20"/>
                    </a:lnTo>
                    <a:lnTo>
                      <a:pt x="28" y="14"/>
                    </a:lnTo>
                    <a:lnTo>
                      <a:pt x="24" y="8"/>
                    </a:lnTo>
                    <a:lnTo>
                      <a:pt x="22" y="6"/>
                    </a:lnTo>
                    <a:lnTo>
                      <a:pt x="18" y="4"/>
                    </a:lnTo>
                    <a:lnTo>
                      <a:pt x="16" y="2"/>
                    </a:lnTo>
                    <a:lnTo>
                      <a:pt x="12" y="2"/>
                    </a:lnTo>
                    <a:lnTo>
                      <a:pt x="10" y="0"/>
                    </a:lnTo>
                    <a:lnTo>
                      <a:pt x="8" y="0"/>
                    </a:lnTo>
                    <a:lnTo>
                      <a:pt x="6" y="2"/>
                    </a:lnTo>
                    <a:lnTo>
                      <a:pt x="2" y="2"/>
                    </a:lnTo>
                    <a:lnTo>
                      <a:pt x="0" y="6"/>
                    </a:lnTo>
                    <a:lnTo>
                      <a:pt x="0" y="12"/>
                    </a:lnTo>
                    <a:lnTo>
                      <a:pt x="2" y="18"/>
                    </a:lnTo>
                    <a:lnTo>
                      <a:pt x="6" y="24"/>
                    </a:lnTo>
                    <a:lnTo>
                      <a:pt x="8" y="26"/>
                    </a:lnTo>
                    <a:lnTo>
                      <a:pt x="10" y="28"/>
                    </a:lnTo>
                    <a:lnTo>
                      <a:pt x="14" y="30"/>
                    </a:lnTo>
                    <a:lnTo>
                      <a:pt x="16" y="32"/>
                    </a:lnTo>
                    <a:lnTo>
                      <a:pt x="20" y="32"/>
                    </a:lnTo>
                    <a:lnTo>
                      <a:pt x="22" y="32"/>
                    </a:lnTo>
                    <a:lnTo>
                      <a:pt x="24" y="32"/>
                    </a:lnTo>
                    <a:lnTo>
                      <a:pt x="26" y="30"/>
                    </a:lnTo>
                    <a:close/>
                  </a:path>
                </a:pathLst>
              </a:custGeom>
              <a:solidFill>
                <a:srgbClr val="CE2626"/>
              </a:solidFill>
              <a:ln w="9525">
                <a:noFill/>
                <a:round/>
                <a:headEnd/>
                <a:tailEnd/>
              </a:ln>
            </p:spPr>
            <p:txBody>
              <a:bodyPr>
                <a:prstTxWarp prst="textNoShape">
                  <a:avLst/>
                </a:prstTxWarp>
              </a:bodyPr>
              <a:lstStyle/>
              <a:p>
                <a:endParaRPr lang="en-US"/>
              </a:p>
            </p:txBody>
          </p:sp>
          <p:sp>
            <p:nvSpPr>
              <p:cNvPr id="67782" name="Freeform 984"/>
              <p:cNvSpPr>
                <a:spLocks noChangeAspect="1"/>
              </p:cNvSpPr>
              <p:nvPr/>
            </p:nvSpPr>
            <p:spPr bwMode="auto">
              <a:xfrm>
                <a:off x="1683" y="2504"/>
                <a:ext cx="28" cy="28"/>
              </a:xfrm>
              <a:custGeom>
                <a:avLst/>
                <a:gdLst>
                  <a:gd name="T0" fmla="*/ 26 w 28"/>
                  <a:gd name="T1" fmla="*/ 26 h 28"/>
                  <a:gd name="T2" fmla="*/ 28 w 28"/>
                  <a:gd name="T3" fmla="*/ 22 h 28"/>
                  <a:gd name="T4" fmla="*/ 28 w 28"/>
                  <a:gd name="T5" fmla="*/ 18 h 28"/>
                  <a:gd name="T6" fmla="*/ 26 w 28"/>
                  <a:gd name="T7" fmla="*/ 12 h 28"/>
                  <a:gd name="T8" fmla="*/ 22 w 28"/>
                  <a:gd name="T9" fmla="*/ 8 h 28"/>
                  <a:gd name="T10" fmla="*/ 20 w 28"/>
                  <a:gd name="T11" fmla="*/ 4 h 28"/>
                  <a:gd name="T12" fmla="*/ 18 w 28"/>
                  <a:gd name="T13" fmla="*/ 4 h 28"/>
                  <a:gd name="T14" fmla="*/ 16 w 28"/>
                  <a:gd name="T15" fmla="*/ 2 h 28"/>
                  <a:gd name="T16" fmla="*/ 14 w 28"/>
                  <a:gd name="T17" fmla="*/ 0 h 28"/>
                  <a:gd name="T18" fmla="*/ 10 w 28"/>
                  <a:gd name="T19" fmla="*/ 0 h 28"/>
                  <a:gd name="T20" fmla="*/ 8 w 28"/>
                  <a:gd name="T21" fmla="*/ 0 h 28"/>
                  <a:gd name="T22" fmla="*/ 6 w 28"/>
                  <a:gd name="T23" fmla="*/ 0 h 28"/>
                  <a:gd name="T24" fmla="*/ 4 w 28"/>
                  <a:gd name="T25" fmla="*/ 2 h 28"/>
                  <a:gd name="T26" fmla="*/ 2 w 28"/>
                  <a:gd name="T27" fmla="*/ 6 h 28"/>
                  <a:gd name="T28" fmla="*/ 0 w 28"/>
                  <a:gd name="T29" fmla="*/ 10 h 28"/>
                  <a:gd name="T30" fmla="*/ 2 w 28"/>
                  <a:gd name="T31" fmla="*/ 16 h 28"/>
                  <a:gd name="T32" fmla="*/ 6 w 28"/>
                  <a:gd name="T33" fmla="*/ 22 h 28"/>
                  <a:gd name="T34" fmla="*/ 8 w 28"/>
                  <a:gd name="T35" fmla="*/ 24 h 28"/>
                  <a:gd name="T36" fmla="*/ 10 w 28"/>
                  <a:gd name="T37" fmla="*/ 26 h 28"/>
                  <a:gd name="T38" fmla="*/ 14 w 28"/>
                  <a:gd name="T39" fmla="*/ 28 h 28"/>
                  <a:gd name="T40" fmla="*/ 16 w 28"/>
                  <a:gd name="T41" fmla="*/ 28 h 28"/>
                  <a:gd name="T42" fmla="*/ 18 w 28"/>
                  <a:gd name="T43" fmla="*/ 28 h 28"/>
                  <a:gd name="T44" fmla="*/ 22 w 28"/>
                  <a:gd name="T45" fmla="*/ 28 h 28"/>
                  <a:gd name="T46" fmla="*/ 24 w 28"/>
                  <a:gd name="T47" fmla="*/ 28 h 28"/>
                  <a:gd name="T48" fmla="*/ 26 w 28"/>
                  <a:gd name="T49" fmla="*/ 26 h 28"/>
                  <a:gd name="T50" fmla="*/ 26 w 28"/>
                  <a:gd name="T51" fmla="*/ 26 h 2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8"/>
                  <a:gd name="T79" fmla="*/ 0 h 28"/>
                  <a:gd name="T80" fmla="*/ 28 w 28"/>
                  <a:gd name="T81" fmla="*/ 28 h 28"/>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8" h="28">
                    <a:moveTo>
                      <a:pt x="26" y="26"/>
                    </a:moveTo>
                    <a:lnTo>
                      <a:pt x="28" y="22"/>
                    </a:lnTo>
                    <a:lnTo>
                      <a:pt x="28" y="18"/>
                    </a:lnTo>
                    <a:lnTo>
                      <a:pt x="26" y="12"/>
                    </a:lnTo>
                    <a:lnTo>
                      <a:pt x="22" y="8"/>
                    </a:lnTo>
                    <a:lnTo>
                      <a:pt x="20" y="4"/>
                    </a:lnTo>
                    <a:lnTo>
                      <a:pt x="18" y="4"/>
                    </a:lnTo>
                    <a:lnTo>
                      <a:pt x="16" y="2"/>
                    </a:lnTo>
                    <a:lnTo>
                      <a:pt x="14" y="0"/>
                    </a:lnTo>
                    <a:lnTo>
                      <a:pt x="10" y="0"/>
                    </a:lnTo>
                    <a:lnTo>
                      <a:pt x="8" y="0"/>
                    </a:lnTo>
                    <a:lnTo>
                      <a:pt x="6" y="0"/>
                    </a:lnTo>
                    <a:lnTo>
                      <a:pt x="4" y="2"/>
                    </a:lnTo>
                    <a:lnTo>
                      <a:pt x="2" y="6"/>
                    </a:lnTo>
                    <a:lnTo>
                      <a:pt x="0" y="10"/>
                    </a:lnTo>
                    <a:lnTo>
                      <a:pt x="2" y="16"/>
                    </a:lnTo>
                    <a:lnTo>
                      <a:pt x="6" y="22"/>
                    </a:lnTo>
                    <a:lnTo>
                      <a:pt x="8" y="24"/>
                    </a:lnTo>
                    <a:lnTo>
                      <a:pt x="10" y="26"/>
                    </a:lnTo>
                    <a:lnTo>
                      <a:pt x="14" y="28"/>
                    </a:lnTo>
                    <a:lnTo>
                      <a:pt x="16" y="28"/>
                    </a:lnTo>
                    <a:lnTo>
                      <a:pt x="18" y="28"/>
                    </a:lnTo>
                    <a:lnTo>
                      <a:pt x="22" y="28"/>
                    </a:lnTo>
                    <a:lnTo>
                      <a:pt x="24" y="28"/>
                    </a:lnTo>
                    <a:lnTo>
                      <a:pt x="26" y="26"/>
                    </a:lnTo>
                    <a:close/>
                  </a:path>
                </a:pathLst>
              </a:custGeom>
              <a:solidFill>
                <a:srgbClr val="D82B2B"/>
              </a:solidFill>
              <a:ln w="9525">
                <a:noFill/>
                <a:round/>
                <a:headEnd/>
                <a:tailEnd/>
              </a:ln>
            </p:spPr>
            <p:txBody>
              <a:bodyPr>
                <a:prstTxWarp prst="textNoShape">
                  <a:avLst/>
                </a:prstTxWarp>
              </a:bodyPr>
              <a:lstStyle/>
              <a:p>
                <a:endParaRPr lang="en-US"/>
              </a:p>
            </p:txBody>
          </p:sp>
          <p:sp>
            <p:nvSpPr>
              <p:cNvPr id="67783" name="Freeform 985"/>
              <p:cNvSpPr>
                <a:spLocks noChangeAspect="1"/>
              </p:cNvSpPr>
              <p:nvPr/>
            </p:nvSpPr>
            <p:spPr bwMode="auto">
              <a:xfrm>
                <a:off x="1685" y="2506"/>
                <a:ext cx="24" cy="24"/>
              </a:xfrm>
              <a:custGeom>
                <a:avLst/>
                <a:gdLst>
                  <a:gd name="T0" fmla="*/ 22 w 24"/>
                  <a:gd name="T1" fmla="*/ 24 h 24"/>
                  <a:gd name="T2" fmla="*/ 24 w 24"/>
                  <a:gd name="T3" fmla="*/ 20 h 24"/>
                  <a:gd name="T4" fmla="*/ 24 w 24"/>
                  <a:gd name="T5" fmla="*/ 16 h 24"/>
                  <a:gd name="T6" fmla="*/ 24 w 24"/>
                  <a:gd name="T7" fmla="*/ 10 h 24"/>
                  <a:gd name="T8" fmla="*/ 20 w 24"/>
                  <a:gd name="T9" fmla="*/ 6 h 24"/>
                  <a:gd name="T10" fmla="*/ 16 w 24"/>
                  <a:gd name="T11" fmla="*/ 2 h 24"/>
                  <a:gd name="T12" fmla="*/ 12 w 24"/>
                  <a:gd name="T13" fmla="*/ 0 h 24"/>
                  <a:gd name="T14" fmla="*/ 6 w 24"/>
                  <a:gd name="T15" fmla="*/ 0 h 24"/>
                  <a:gd name="T16" fmla="*/ 4 w 24"/>
                  <a:gd name="T17" fmla="*/ 2 h 24"/>
                  <a:gd name="T18" fmla="*/ 0 w 24"/>
                  <a:gd name="T19" fmla="*/ 4 h 24"/>
                  <a:gd name="T20" fmla="*/ 0 w 24"/>
                  <a:gd name="T21" fmla="*/ 10 h 24"/>
                  <a:gd name="T22" fmla="*/ 2 w 24"/>
                  <a:gd name="T23" fmla="*/ 14 h 24"/>
                  <a:gd name="T24" fmla="*/ 6 w 24"/>
                  <a:gd name="T25" fmla="*/ 20 h 24"/>
                  <a:gd name="T26" fmla="*/ 10 w 24"/>
                  <a:gd name="T27" fmla="*/ 22 h 24"/>
                  <a:gd name="T28" fmla="*/ 14 w 24"/>
                  <a:gd name="T29" fmla="*/ 24 h 24"/>
                  <a:gd name="T30" fmla="*/ 18 w 24"/>
                  <a:gd name="T31" fmla="*/ 24 h 24"/>
                  <a:gd name="T32" fmla="*/ 22 w 24"/>
                  <a:gd name="T33" fmla="*/ 24 h 24"/>
                  <a:gd name="T34" fmla="*/ 22 w 24"/>
                  <a:gd name="T35" fmla="*/ 24 h 2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4"/>
                  <a:gd name="T55" fmla="*/ 0 h 24"/>
                  <a:gd name="T56" fmla="*/ 24 w 24"/>
                  <a:gd name="T57" fmla="*/ 24 h 2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4" h="24">
                    <a:moveTo>
                      <a:pt x="22" y="24"/>
                    </a:moveTo>
                    <a:lnTo>
                      <a:pt x="24" y="20"/>
                    </a:lnTo>
                    <a:lnTo>
                      <a:pt x="24" y="16"/>
                    </a:lnTo>
                    <a:lnTo>
                      <a:pt x="24" y="10"/>
                    </a:lnTo>
                    <a:lnTo>
                      <a:pt x="20" y="6"/>
                    </a:lnTo>
                    <a:lnTo>
                      <a:pt x="16" y="2"/>
                    </a:lnTo>
                    <a:lnTo>
                      <a:pt x="12" y="0"/>
                    </a:lnTo>
                    <a:lnTo>
                      <a:pt x="6" y="0"/>
                    </a:lnTo>
                    <a:lnTo>
                      <a:pt x="4" y="2"/>
                    </a:lnTo>
                    <a:lnTo>
                      <a:pt x="0" y="4"/>
                    </a:lnTo>
                    <a:lnTo>
                      <a:pt x="0" y="10"/>
                    </a:lnTo>
                    <a:lnTo>
                      <a:pt x="2" y="14"/>
                    </a:lnTo>
                    <a:lnTo>
                      <a:pt x="6" y="20"/>
                    </a:lnTo>
                    <a:lnTo>
                      <a:pt x="10" y="22"/>
                    </a:lnTo>
                    <a:lnTo>
                      <a:pt x="14" y="24"/>
                    </a:lnTo>
                    <a:lnTo>
                      <a:pt x="18" y="24"/>
                    </a:lnTo>
                    <a:lnTo>
                      <a:pt x="22" y="24"/>
                    </a:lnTo>
                    <a:close/>
                  </a:path>
                </a:pathLst>
              </a:custGeom>
              <a:solidFill>
                <a:srgbClr val="E23030"/>
              </a:solidFill>
              <a:ln w="9525">
                <a:noFill/>
                <a:round/>
                <a:headEnd/>
                <a:tailEnd/>
              </a:ln>
            </p:spPr>
            <p:txBody>
              <a:bodyPr>
                <a:prstTxWarp prst="textNoShape">
                  <a:avLst/>
                </a:prstTxWarp>
              </a:bodyPr>
              <a:lstStyle/>
              <a:p>
                <a:endParaRPr lang="en-US"/>
              </a:p>
            </p:txBody>
          </p:sp>
          <p:sp>
            <p:nvSpPr>
              <p:cNvPr id="67784" name="Freeform 986"/>
              <p:cNvSpPr>
                <a:spLocks noChangeAspect="1"/>
              </p:cNvSpPr>
              <p:nvPr/>
            </p:nvSpPr>
            <p:spPr bwMode="auto">
              <a:xfrm>
                <a:off x="1687" y="2508"/>
                <a:ext cx="22" cy="22"/>
              </a:xfrm>
              <a:custGeom>
                <a:avLst/>
                <a:gdLst>
                  <a:gd name="T0" fmla="*/ 18 w 22"/>
                  <a:gd name="T1" fmla="*/ 20 h 22"/>
                  <a:gd name="T2" fmla="*/ 22 w 22"/>
                  <a:gd name="T3" fmla="*/ 18 h 22"/>
                  <a:gd name="T4" fmla="*/ 22 w 22"/>
                  <a:gd name="T5" fmla="*/ 14 h 22"/>
                  <a:gd name="T6" fmla="*/ 20 w 22"/>
                  <a:gd name="T7" fmla="*/ 10 h 22"/>
                  <a:gd name="T8" fmla="*/ 18 w 22"/>
                  <a:gd name="T9" fmla="*/ 4 h 22"/>
                  <a:gd name="T10" fmla="*/ 14 w 22"/>
                  <a:gd name="T11" fmla="*/ 0 h 22"/>
                  <a:gd name="T12" fmla="*/ 10 w 22"/>
                  <a:gd name="T13" fmla="*/ 0 h 22"/>
                  <a:gd name="T14" fmla="*/ 6 w 22"/>
                  <a:gd name="T15" fmla="*/ 0 h 22"/>
                  <a:gd name="T16" fmla="*/ 2 w 22"/>
                  <a:gd name="T17" fmla="*/ 0 h 22"/>
                  <a:gd name="T18" fmla="*/ 0 w 22"/>
                  <a:gd name="T19" fmla="*/ 4 h 22"/>
                  <a:gd name="T20" fmla="*/ 0 w 22"/>
                  <a:gd name="T21" fmla="*/ 8 h 22"/>
                  <a:gd name="T22" fmla="*/ 2 w 22"/>
                  <a:gd name="T23" fmla="*/ 12 h 22"/>
                  <a:gd name="T24" fmla="*/ 4 w 22"/>
                  <a:gd name="T25" fmla="*/ 16 h 22"/>
                  <a:gd name="T26" fmla="*/ 8 w 22"/>
                  <a:gd name="T27" fmla="*/ 20 h 22"/>
                  <a:gd name="T28" fmla="*/ 12 w 22"/>
                  <a:gd name="T29" fmla="*/ 22 h 22"/>
                  <a:gd name="T30" fmla="*/ 16 w 22"/>
                  <a:gd name="T31" fmla="*/ 22 h 22"/>
                  <a:gd name="T32" fmla="*/ 18 w 22"/>
                  <a:gd name="T33" fmla="*/ 20 h 22"/>
                  <a:gd name="T34" fmla="*/ 18 w 22"/>
                  <a:gd name="T35" fmla="*/ 20 h 2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2"/>
                  <a:gd name="T55" fmla="*/ 0 h 22"/>
                  <a:gd name="T56" fmla="*/ 22 w 22"/>
                  <a:gd name="T57" fmla="*/ 22 h 2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2" h="22">
                    <a:moveTo>
                      <a:pt x="18" y="20"/>
                    </a:moveTo>
                    <a:lnTo>
                      <a:pt x="22" y="18"/>
                    </a:lnTo>
                    <a:lnTo>
                      <a:pt x="22" y="14"/>
                    </a:lnTo>
                    <a:lnTo>
                      <a:pt x="20" y="10"/>
                    </a:lnTo>
                    <a:lnTo>
                      <a:pt x="18" y="4"/>
                    </a:lnTo>
                    <a:lnTo>
                      <a:pt x="14" y="0"/>
                    </a:lnTo>
                    <a:lnTo>
                      <a:pt x="10" y="0"/>
                    </a:lnTo>
                    <a:lnTo>
                      <a:pt x="6" y="0"/>
                    </a:lnTo>
                    <a:lnTo>
                      <a:pt x="2" y="0"/>
                    </a:lnTo>
                    <a:lnTo>
                      <a:pt x="0" y="4"/>
                    </a:lnTo>
                    <a:lnTo>
                      <a:pt x="0" y="8"/>
                    </a:lnTo>
                    <a:lnTo>
                      <a:pt x="2" y="12"/>
                    </a:lnTo>
                    <a:lnTo>
                      <a:pt x="4" y="16"/>
                    </a:lnTo>
                    <a:lnTo>
                      <a:pt x="8" y="20"/>
                    </a:lnTo>
                    <a:lnTo>
                      <a:pt x="12" y="22"/>
                    </a:lnTo>
                    <a:lnTo>
                      <a:pt x="16" y="22"/>
                    </a:lnTo>
                    <a:lnTo>
                      <a:pt x="18" y="20"/>
                    </a:lnTo>
                    <a:close/>
                  </a:path>
                </a:pathLst>
              </a:custGeom>
              <a:solidFill>
                <a:srgbClr val="EA3535"/>
              </a:solidFill>
              <a:ln w="9525">
                <a:noFill/>
                <a:round/>
                <a:headEnd/>
                <a:tailEnd/>
              </a:ln>
            </p:spPr>
            <p:txBody>
              <a:bodyPr>
                <a:prstTxWarp prst="textNoShape">
                  <a:avLst/>
                </a:prstTxWarp>
              </a:bodyPr>
              <a:lstStyle/>
              <a:p>
                <a:endParaRPr lang="en-US"/>
              </a:p>
            </p:txBody>
          </p:sp>
          <p:sp>
            <p:nvSpPr>
              <p:cNvPr id="67785" name="Freeform 987"/>
              <p:cNvSpPr>
                <a:spLocks noChangeAspect="1"/>
              </p:cNvSpPr>
              <p:nvPr/>
            </p:nvSpPr>
            <p:spPr bwMode="auto">
              <a:xfrm>
                <a:off x="1689" y="2508"/>
                <a:ext cx="18" cy="20"/>
              </a:xfrm>
              <a:custGeom>
                <a:avLst/>
                <a:gdLst>
                  <a:gd name="T0" fmla="*/ 16 w 18"/>
                  <a:gd name="T1" fmla="*/ 18 h 20"/>
                  <a:gd name="T2" fmla="*/ 18 w 18"/>
                  <a:gd name="T3" fmla="*/ 16 h 20"/>
                  <a:gd name="T4" fmla="*/ 18 w 18"/>
                  <a:gd name="T5" fmla="*/ 14 h 20"/>
                  <a:gd name="T6" fmla="*/ 16 w 18"/>
                  <a:gd name="T7" fmla="*/ 10 h 20"/>
                  <a:gd name="T8" fmla="*/ 14 w 18"/>
                  <a:gd name="T9" fmla="*/ 6 h 20"/>
                  <a:gd name="T10" fmla="*/ 10 w 18"/>
                  <a:gd name="T11" fmla="*/ 2 h 20"/>
                  <a:gd name="T12" fmla="*/ 8 w 18"/>
                  <a:gd name="T13" fmla="*/ 0 h 20"/>
                  <a:gd name="T14" fmla="*/ 4 w 18"/>
                  <a:gd name="T15" fmla="*/ 0 h 20"/>
                  <a:gd name="T16" fmla="*/ 2 w 18"/>
                  <a:gd name="T17" fmla="*/ 2 h 20"/>
                  <a:gd name="T18" fmla="*/ 0 w 18"/>
                  <a:gd name="T19" fmla="*/ 4 h 20"/>
                  <a:gd name="T20" fmla="*/ 0 w 18"/>
                  <a:gd name="T21" fmla="*/ 8 h 20"/>
                  <a:gd name="T22" fmla="*/ 0 w 18"/>
                  <a:gd name="T23" fmla="*/ 12 h 20"/>
                  <a:gd name="T24" fmla="*/ 4 w 18"/>
                  <a:gd name="T25" fmla="*/ 16 h 20"/>
                  <a:gd name="T26" fmla="*/ 6 w 18"/>
                  <a:gd name="T27" fmla="*/ 18 h 20"/>
                  <a:gd name="T28" fmla="*/ 10 w 18"/>
                  <a:gd name="T29" fmla="*/ 20 h 20"/>
                  <a:gd name="T30" fmla="*/ 12 w 18"/>
                  <a:gd name="T31" fmla="*/ 20 h 20"/>
                  <a:gd name="T32" fmla="*/ 16 w 18"/>
                  <a:gd name="T33" fmla="*/ 18 h 20"/>
                  <a:gd name="T34" fmla="*/ 16 w 18"/>
                  <a:gd name="T35" fmla="*/ 18 h 2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8"/>
                  <a:gd name="T55" fmla="*/ 0 h 20"/>
                  <a:gd name="T56" fmla="*/ 18 w 18"/>
                  <a:gd name="T57" fmla="*/ 20 h 20"/>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8" h="20">
                    <a:moveTo>
                      <a:pt x="16" y="18"/>
                    </a:moveTo>
                    <a:lnTo>
                      <a:pt x="18" y="16"/>
                    </a:lnTo>
                    <a:lnTo>
                      <a:pt x="18" y="14"/>
                    </a:lnTo>
                    <a:lnTo>
                      <a:pt x="16" y="10"/>
                    </a:lnTo>
                    <a:lnTo>
                      <a:pt x="14" y="6"/>
                    </a:lnTo>
                    <a:lnTo>
                      <a:pt x="10" y="2"/>
                    </a:lnTo>
                    <a:lnTo>
                      <a:pt x="8" y="0"/>
                    </a:lnTo>
                    <a:lnTo>
                      <a:pt x="4" y="0"/>
                    </a:lnTo>
                    <a:lnTo>
                      <a:pt x="2" y="2"/>
                    </a:lnTo>
                    <a:lnTo>
                      <a:pt x="0" y="4"/>
                    </a:lnTo>
                    <a:lnTo>
                      <a:pt x="0" y="8"/>
                    </a:lnTo>
                    <a:lnTo>
                      <a:pt x="0" y="12"/>
                    </a:lnTo>
                    <a:lnTo>
                      <a:pt x="4" y="16"/>
                    </a:lnTo>
                    <a:lnTo>
                      <a:pt x="6" y="18"/>
                    </a:lnTo>
                    <a:lnTo>
                      <a:pt x="10" y="20"/>
                    </a:lnTo>
                    <a:lnTo>
                      <a:pt x="12" y="20"/>
                    </a:lnTo>
                    <a:lnTo>
                      <a:pt x="16" y="18"/>
                    </a:lnTo>
                    <a:close/>
                  </a:path>
                </a:pathLst>
              </a:custGeom>
              <a:solidFill>
                <a:srgbClr val="F43A3A"/>
              </a:solidFill>
              <a:ln w="9525">
                <a:noFill/>
                <a:round/>
                <a:headEnd/>
                <a:tailEnd/>
              </a:ln>
            </p:spPr>
            <p:txBody>
              <a:bodyPr>
                <a:prstTxWarp prst="textNoShape">
                  <a:avLst/>
                </a:prstTxWarp>
              </a:bodyPr>
              <a:lstStyle/>
              <a:p>
                <a:endParaRPr lang="en-US"/>
              </a:p>
            </p:txBody>
          </p:sp>
          <p:sp>
            <p:nvSpPr>
              <p:cNvPr id="67786" name="Freeform 988"/>
              <p:cNvSpPr>
                <a:spLocks noChangeAspect="1"/>
              </p:cNvSpPr>
              <p:nvPr/>
            </p:nvSpPr>
            <p:spPr bwMode="auto">
              <a:xfrm>
                <a:off x="1689" y="2510"/>
                <a:ext cx="16" cy="16"/>
              </a:xfrm>
              <a:custGeom>
                <a:avLst/>
                <a:gdLst>
                  <a:gd name="T0" fmla="*/ 14 w 16"/>
                  <a:gd name="T1" fmla="*/ 16 h 16"/>
                  <a:gd name="T2" fmla="*/ 16 w 16"/>
                  <a:gd name="T3" fmla="*/ 14 h 16"/>
                  <a:gd name="T4" fmla="*/ 16 w 16"/>
                  <a:gd name="T5" fmla="*/ 10 h 16"/>
                  <a:gd name="T6" fmla="*/ 16 w 16"/>
                  <a:gd name="T7" fmla="*/ 8 h 16"/>
                  <a:gd name="T8" fmla="*/ 14 w 16"/>
                  <a:gd name="T9" fmla="*/ 4 h 16"/>
                  <a:gd name="T10" fmla="*/ 10 w 16"/>
                  <a:gd name="T11" fmla="*/ 2 h 16"/>
                  <a:gd name="T12" fmla="*/ 8 w 16"/>
                  <a:gd name="T13" fmla="*/ 0 h 16"/>
                  <a:gd name="T14" fmla="*/ 4 w 16"/>
                  <a:gd name="T15" fmla="*/ 0 h 16"/>
                  <a:gd name="T16" fmla="*/ 2 w 16"/>
                  <a:gd name="T17" fmla="*/ 2 h 16"/>
                  <a:gd name="T18" fmla="*/ 0 w 16"/>
                  <a:gd name="T19" fmla="*/ 4 h 16"/>
                  <a:gd name="T20" fmla="*/ 0 w 16"/>
                  <a:gd name="T21" fmla="*/ 6 h 16"/>
                  <a:gd name="T22" fmla="*/ 2 w 16"/>
                  <a:gd name="T23" fmla="*/ 10 h 16"/>
                  <a:gd name="T24" fmla="*/ 4 w 16"/>
                  <a:gd name="T25" fmla="*/ 12 h 16"/>
                  <a:gd name="T26" fmla="*/ 6 w 16"/>
                  <a:gd name="T27" fmla="*/ 16 h 16"/>
                  <a:gd name="T28" fmla="*/ 10 w 16"/>
                  <a:gd name="T29" fmla="*/ 16 h 16"/>
                  <a:gd name="T30" fmla="*/ 12 w 16"/>
                  <a:gd name="T31" fmla="*/ 16 h 16"/>
                  <a:gd name="T32" fmla="*/ 14 w 16"/>
                  <a:gd name="T33" fmla="*/ 16 h 16"/>
                  <a:gd name="T34" fmla="*/ 14 w 16"/>
                  <a:gd name="T35" fmla="*/ 16 h 1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6"/>
                  <a:gd name="T55" fmla="*/ 0 h 16"/>
                  <a:gd name="T56" fmla="*/ 16 w 16"/>
                  <a:gd name="T57" fmla="*/ 16 h 1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6" h="16">
                    <a:moveTo>
                      <a:pt x="14" y="16"/>
                    </a:moveTo>
                    <a:lnTo>
                      <a:pt x="16" y="14"/>
                    </a:lnTo>
                    <a:lnTo>
                      <a:pt x="16" y="10"/>
                    </a:lnTo>
                    <a:lnTo>
                      <a:pt x="16" y="8"/>
                    </a:lnTo>
                    <a:lnTo>
                      <a:pt x="14" y="4"/>
                    </a:lnTo>
                    <a:lnTo>
                      <a:pt x="10" y="2"/>
                    </a:lnTo>
                    <a:lnTo>
                      <a:pt x="8" y="0"/>
                    </a:lnTo>
                    <a:lnTo>
                      <a:pt x="4" y="0"/>
                    </a:lnTo>
                    <a:lnTo>
                      <a:pt x="2" y="2"/>
                    </a:lnTo>
                    <a:lnTo>
                      <a:pt x="0" y="4"/>
                    </a:lnTo>
                    <a:lnTo>
                      <a:pt x="0" y="6"/>
                    </a:lnTo>
                    <a:lnTo>
                      <a:pt x="2" y="10"/>
                    </a:lnTo>
                    <a:lnTo>
                      <a:pt x="4" y="12"/>
                    </a:lnTo>
                    <a:lnTo>
                      <a:pt x="6" y="16"/>
                    </a:lnTo>
                    <a:lnTo>
                      <a:pt x="10" y="16"/>
                    </a:lnTo>
                    <a:lnTo>
                      <a:pt x="12" y="16"/>
                    </a:lnTo>
                    <a:lnTo>
                      <a:pt x="14" y="16"/>
                    </a:lnTo>
                    <a:close/>
                  </a:path>
                </a:pathLst>
              </a:custGeom>
              <a:solidFill>
                <a:srgbClr val="FF3F3F"/>
              </a:solidFill>
              <a:ln w="9525">
                <a:noFill/>
                <a:round/>
                <a:headEnd/>
                <a:tailEnd/>
              </a:ln>
            </p:spPr>
            <p:txBody>
              <a:bodyPr>
                <a:prstTxWarp prst="textNoShape">
                  <a:avLst/>
                </a:prstTxWarp>
              </a:bodyPr>
              <a:lstStyle/>
              <a:p>
                <a:endParaRPr lang="en-US"/>
              </a:p>
            </p:txBody>
          </p:sp>
          <p:sp>
            <p:nvSpPr>
              <p:cNvPr id="67787" name="Freeform 989"/>
              <p:cNvSpPr>
                <a:spLocks noChangeAspect="1"/>
              </p:cNvSpPr>
              <p:nvPr/>
            </p:nvSpPr>
            <p:spPr bwMode="auto">
              <a:xfrm>
                <a:off x="1663" y="2430"/>
                <a:ext cx="10" cy="4"/>
              </a:xfrm>
              <a:custGeom>
                <a:avLst/>
                <a:gdLst>
                  <a:gd name="T0" fmla="*/ 4 w 10"/>
                  <a:gd name="T1" fmla="*/ 4 h 4"/>
                  <a:gd name="T2" fmla="*/ 6 w 10"/>
                  <a:gd name="T3" fmla="*/ 4 h 4"/>
                  <a:gd name="T4" fmla="*/ 8 w 10"/>
                  <a:gd name="T5" fmla="*/ 4 h 4"/>
                  <a:gd name="T6" fmla="*/ 8 w 10"/>
                  <a:gd name="T7" fmla="*/ 2 h 4"/>
                  <a:gd name="T8" fmla="*/ 10 w 10"/>
                  <a:gd name="T9" fmla="*/ 2 h 4"/>
                  <a:gd name="T10" fmla="*/ 8 w 10"/>
                  <a:gd name="T11" fmla="*/ 0 h 4"/>
                  <a:gd name="T12" fmla="*/ 8 w 10"/>
                  <a:gd name="T13" fmla="*/ 0 h 4"/>
                  <a:gd name="T14" fmla="*/ 6 w 10"/>
                  <a:gd name="T15" fmla="*/ 0 h 4"/>
                  <a:gd name="T16" fmla="*/ 4 w 10"/>
                  <a:gd name="T17" fmla="*/ 0 h 4"/>
                  <a:gd name="T18" fmla="*/ 4 w 10"/>
                  <a:gd name="T19" fmla="*/ 0 h 4"/>
                  <a:gd name="T20" fmla="*/ 2 w 10"/>
                  <a:gd name="T21" fmla="*/ 0 h 4"/>
                  <a:gd name="T22" fmla="*/ 0 w 10"/>
                  <a:gd name="T23" fmla="*/ 0 h 4"/>
                  <a:gd name="T24" fmla="*/ 0 w 10"/>
                  <a:gd name="T25" fmla="*/ 2 h 4"/>
                  <a:gd name="T26" fmla="*/ 0 w 10"/>
                  <a:gd name="T27" fmla="*/ 2 h 4"/>
                  <a:gd name="T28" fmla="*/ 2 w 10"/>
                  <a:gd name="T29" fmla="*/ 4 h 4"/>
                  <a:gd name="T30" fmla="*/ 4 w 10"/>
                  <a:gd name="T31" fmla="*/ 4 h 4"/>
                  <a:gd name="T32" fmla="*/ 4 w 10"/>
                  <a:gd name="T33" fmla="*/ 4 h 4"/>
                  <a:gd name="T34" fmla="*/ 4 w 10"/>
                  <a:gd name="T35" fmla="*/ 4 h 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0"/>
                  <a:gd name="T55" fmla="*/ 0 h 4"/>
                  <a:gd name="T56" fmla="*/ 10 w 10"/>
                  <a:gd name="T57" fmla="*/ 4 h 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0" h="4">
                    <a:moveTo>
                      <a:pt x="4" y="4"/>
                    </a:moveTo>
                    <a:lnTo>
                      <a:pt x="6" y="4"/>
                    </a:lnTo>
                    <a:lnTo>
                      <a:pt x="8" y="4"/>
                    </a:lnTo>
                    <a:lnTo>
                      <a:pt x="8" y="2"/>
                    </a:lnTo>
                    <a:lnTo>
                      <a:pt x="10" y="2"/>
                    </a:lnTo>
                    <a:lnTo>
                      <a:pt x="8" y="0"/>
                    </a:lnTo>
                    <a:lnTo>
                      <a:pt x="6" y="0"/>
                    </a:lnTo>
                    <a:lnTo>
                      <a:pt x="4" y="0"/>
                    </a:lnTo>
                    <a:lnTo>
                      <a:pt x="2" y="0"/>
                    </a:lnTo>
                    <a:lnTo>
                      <a:pt x="0" y="0"/>
                    </a:lnTo>
                    <a:lnTo>
                      <a:pt x="0" y="2"/>
                    </a:lnTo>
                    <a:lnTo>
                      <a:pt x="2" y="4"/>
                    </a:lnTo>
                    <a:lnTo>
                      <a:pt x="4" y="4"/>
                    </a:lnTo>
                    <a:close/>
                  </a:path>
                </a:pathLst>
              </a:custGeom>
              <a:solidFill>
                <a:srgbClr val="FF5900"/>
              </a:solidFill>
              <a:ln w="9525">
                <a:noFill/>
                <a:round/>
                <a:headEnd/>
                <a:tailEnd/>
              </a:ln>
            </p:spPr>
            <p:txBody>
              <a:bodyPr>
                <a:prstTxWarp prst="textNoShape">
                  <a:avLst/>
                </a:prstTxWarp>
              </a:bodyPr>
              <a:lstStyle/>
              <a:p>
                <a:endParaRPr lang="en-US"/>
              </a:p>
            </p:txBody>
          </p:sp>
          <p:sp>
            <p:nvSpPr>
              <p:cNvPr id="67788" name="Freeform 990"/>
              <p:cNvSpPr>
                <a:spLocks noChangeAspect="1"/>
              </p:cNvSpPr>
              <p:nvPr/>
            </p:nvSpPr>
            <p:spPr bwMode="auto">
              <a:xfrm>
                <a:off x="1115" y="2904"/>
                <a:ext cx="304" cy="184"/>
              </a:xfrm>
              <a:custGeom>
                <a:avLst/>
                <a:gdLst>
                  <a:gd name="T0" fmla="*/ 304 w 304"/>
                  <a:gd name="T1" fmla="*/ 14 h 184"/>
                  <a:gd name="T2" fmla="*/ 286 w 304"/>
                  <a:gd name="T3" fmla="*/ 20 h 184"/>
                  <a:gd name="T4" fmla="*/ 244 w 304"/>
                  <a:gd name="T5" fmla="*/ 26 h 184"/>
                  <a:gd name="T6" fmla="*/ 214 w 304"/>
                  <a:gd name="T7" fmla="*/ 16 h 184"/>
                  <a:gd name="T8" fmla="*/ 186 w 304"/>
                  <a:gd name="T9" fmla="*/ 8 h 184"/>
                  <a:gd name="T10" fmla="*/ 154 w 304"/>
                  <a:gd name="T11" fmla="*/ 0 h 184"/>
                  <a:gd name="T12" fmla="*/ 150 w 304"/>
                  <a:gd name="T13" fmla="*/ 10 h 184"/>
                  <a:gd name="T14" fmla="*/ 102 w 304"/>
                  <a:gd name="T15" fmla="*/ 48 h 184"/>
                  <a:gd name="T16" fmla="*/ 92 w 304"/>
                  <a:gd name="T17" fmla="*/ 50 h 184"/>
                  <a:gd name="T18" fmla="*/ 70 w 304"/>
                  <a:gd name="T19" fmla="*/ 60 h 184"/>
                  <a:gd name="T20" fmla="*/ 44 w 304"/>
                  <a:gd name="T21" fmla="*/ 72 h 184"/>
                  <a:gd name="T22" fmla="*/ 18 w 304"/>
                  <a:gd name="T23" fmla="*/ 86 h 184"/>
                  <a:gd name="T24" fmla="*/ 2 w 304"/>
                  <a:gd name="T25" fmla="*/ 98 h 184"/>
                  <a:gd name="T26" fmla="*/ 8 w 304"/>
                  <a:gd name="T27" fmla="*/ 100 h 184"/>
                  <a:gd name="T28" fmla="*/ 38 w 304"/>
                  <a:gd name="T29" fmla="*/ 92 h 184"/>
                  <a:gd name="T30" fmla="*/ 66 w 304"/>
                  <a:gd name="T31" fmla="*/ 92 h 184"/>
                  <a:gd name="T32" fmla="*/ 56 w 304"/>
                  <a:gd name="T33" fmla="*/ 108 h 184"/>
                  <a:gd name="T34" fmla="*/ 40 w 304"/>
                  <a:gd name="T35" fmla="*/ 142 h 184"/>
                  <a:gd name="T36" fmla="*/ 38 w 304"/>
                  <a:gd name="T37" fmla="*/ 160 h 184"/>
                  <a:gd name="T38" fmla="*/ 56 w 304"/>
                  <a:gd name="T39" fmla="*/ 128 h 184"/>
                  <a:gd name="T40" fmla="*/ 80 w 304"/>
                  <a:gd name="T41" fmla="*/ 96 h 184"/>
                  <a:gd name="T42" fmla="*/ 86 w 304"/>
                  <a:gd name="T43" fmla="*/ 102 h 184"/>
                  <a:gd name="T44" fmla="*/ 86 w 304"/>
                  <a:gd name="T45" fmla="*/ 142 h 184"/>
                  <a:gd name="T46" fmla="*/ 98 w 304"/>
                  <a:gd name="T47" fmla="*/ 184 h 184"/>
                  <a:gd name="T48" fmla="*/ 98 w 304"/>
                  <a:gd name="T49" fmla="*/ 154 h 184"/>
                  <a:gd name="T50" fmla="*/ 102 w 304"/>
                  <a:gd name="T51" fmla="*/ 104 h 184"/>
                  <a:gd name="T52" fmla="*/ 116 w 304"/>
                  <a:gd name="T53" fmla="*/ 90 h 184"/>
                  <a:gd name="T54" fmla="*/ 128 w 304"/>
                  <a:gd name="T55" fmla="*/ 120 h 184"/>
                  <a:gd name="T56" fmla="*/ 150 w 304"/>
                  <a:gd name="T57" fmla="*/ 156 h 184"/>
                  <a:gd name="T58" fmla="*/ 150 w 304"/>
                  <a:gd name="T59" fmla="*/ 144 h 184"/>
                  <a:gd name="T60" fmla="*/ 150 w 304"/>
                  <a:gd name="T61" fmla="*/ 114 h 184"/>
                  <a:gd name="T62" fmla="*/ 172 w 304"/>
                  <a:gd name="T63" fmla="*/ 128 h 184"/>
                  <a:gd name="T64" fmla="*/ 200 w 304"/>
                  <a:gd name="T65" fmla="*/ 144 h 184"/>
                  <a:gd name="T66" fmla="*/ 202 w 304"/>
                  <a:gd name="T67" fmla="*/ 140 h 184"/>
                  <a:gd name="T68" fmla="*/ 184 w 304"/>
                  <a:gd name="T69" fmla="*/ 114 h 184"/>
                  <a:gd name="T70" fmla="*/ 184 w 304"/>
                  <a:gd name="T71" fmla="*/ 76 h 184"/>
                  <a:gd name="T72" fmla="*/ 190 w 304"/>
                  <a:gd name="T73" fmla="*/ 80 h 184"/>
                  <a:gd name="T74" fmla="*/ 204 w 304"/>
                  <a:gd name="T75" fmla="*/ 90 h 184"/>
                  <a:gd name="T76" fmla="*/ 214 w 304"/>
                  <a:gd name="T77" fmla="*/ 94 h 184"/>
                  <a:gd name="T78" fmla="*/ 218 w 304"/>
                  <a:gd name="T79" fmla="*/ 76 h 184"/>
                  <a:gd name="T80" fmla="*/ 234 w 304"/>
                  <a:gd name="T81" fmla="*/ 58 h 184"/>
                  <a:gd name="T82" fmla="*/ 248 w 304"/>
                  <a:gd name="T83" fmla="*/ 62 h 184"/>
                  <a:gd name="T84" fmla="*/ 258 w 304"/>
                  <a:gd name="T85" fmla="*/ 76 h 184"/>
                  <a:gd name="T86" fmla="*/ 264 w 304"/>
                  <a:gd name="T87" fmla="*/ 60 h 184"/>
                  <a:gd name="T88" fmla="*/ 276 w 304"/>
                  <a:gd name="T89" fmla="*/ 44 h 184"/>
                  <a:gd name="T90" fmla="*/ 286 w 304"/>
                  <a:gd name="T91" fmla="*/ 40 h 184"/>
                  <a:gd name="T92" fmla="*/ 298 w 304"/>
                  <a:gd name="T93" fmla="*/ 28 h 184"/>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04"/>
                  <a:gd name="T142" fmla="*/ 0 h 184"/>
                  <a:gd name="T143" fmla="*/ 304 w 304"/>
                  <a:gd name="T144" fmla="*/ 184 h 184"/>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04" h="184">
                    <a:moveTo>
                      <a:pt x="302" y="24"/>
                    </a:moveTo>
                    <a:lnTo>
                      <a:pt x="304" y="20"/>
                    </a:lnTo>
                    <a:lnTo>
                      <a:pt x="304" y="14"/>
                    </a:lnTo>
                    <a:lnTo>
                      <a:pt x="302" y="16"/>
                    </a:lnTo>
                    <a:lnTo>
                      <a:pt x="296" y="18"/>
                    </a:lnTo>
                    <a:lnTo>
                      <a:pt x="286" y="20"/>
                    </a:lnTo>
                    <a:lnTo>
                      <a:pt x="272" y="24"/>
                    </a:lnTo>
                    <a:lnTo>
                      <a:pt x="260" y="24"/>
                    </a:lnTo>
                    <a:lnTo>
                      <a:pt x="244" y="26"/>
                    </a:lnTo>
                    <a:lnTo>
                      <a:pt x="230" y="24"/>
                    </a:lnTo>
                    <a:lnTo>
                      <a:pt x="216" y="18"/>
                    </a:lnTo>
                    <a:lnTo>
                      <a:pt x="214" y="16"/>
                    </a:lnTo>
                    <a:lnTo>
                      <a:pt x="206" y="14"/>
                    </a:lnTo>
                    <a:lnTo>
                      <a:pt x="196" y="12"/>
                    </a:lnTo>
                    <a:lnTo>
                      <a:pt x="186" y="8"/>
                    </a:lnTo>
                    <a:lnTo>
                      <a:pt x="174" y="4"/>
                    </a:lnTo>
                    <a:lnTo>
                      <a:pt x="162" y="2"/>
                    </a:lnTo>
                    <a:lnTo>
                      <a:pt x="154" y="0"/>
                    </a:lnTo>
                    <a:lnTo>
                      <a:pt x="148" y="2"/>
                    </a:lnTo>
                    <a:lnTo>
                      <a:pt x="148" y="4"/>
                    </a:lnTo>
                    <a:lnTo>
                      <a:pt x="150" y="10"/>
                    </a:lnTo>
                    <a:lnTo>
                      <a:pt x="150" y="16"/>
                    </a:lnTo>
                    <a:lnTo>
                      <a:pt x="146" y="22"/>
                    </a:lnTo>
                    <a:lnTo>
                      <a:pt x="102" y="48"/>
                    </a:lnTo>
                    <a:lnTo>
                      <a:pt x="100" y="48"/>
                    </a:lnTo>
                    <a:lnTo>
                      <a:pt x="98" y="50"/>
                    </a:lnTo>
                    <a:lnTo>
                      <a:pt x="92" y="50"/>
                    </a:lnTo>
                    <a:lnTo>
                      <a:pt x="86" y="54"/>
                    </a:lnTo>
                    <a:lnTo>
                      <a:pt x="78" y="56"/>
                    </a:lnTo>
                    <a:lnTo>
                      <a:pt x="70" y="60"/>
                    </a:lnTo>
                    <a:lnTo>
                      <a:pt x="62" y="64"/>
                    </a:lnTo>
                    <a:lnTo>
                      <a:pt x="52" y="68"/>
                    </a:lnTo>
                    <a:lnTo>
                      <a:pt x="44" y="72"/>
                    </a:lnTo>
                    <a:lnTo>
                      <a:pt x="34" y="76"/>
                    </a:lnTo>
                    <a:lnTo>
                      <a:pt x="26" y="80"/>
                    </a:lnTo>
                    <a:lnTo>
                      <a:pt x="18" y="86"/>
                    </a:lnTo>
                    <a:lnTo>
                      <a:pt x="12" y="90"/>
                    </a:lnTo>
                    <a:lnTo>
                      <a:pt x="6" y="94"/>
                    </a:lnTo>
                    <a:lnTo>
                      <a:pt x="2" y="98"/>
                    </a:lnTo>
                    <a:lnTo>
                      <a:pt x="0" y="102"/>
                    </a:lnTo>
                    <a:lnTo>
                      <a:pt x="2" y="100"/>
                    </a:lnTo>
                    <a:lnTo>
                      <a:pt x="8" y="100"/>
                    </a:lnTo>
                    <a:lnTo>
                      <a:pt x="16" y="98"/>
                    </a:lnTo>
                    <a:lnTo>
                      <a:pt x="26" y="96"/>
                    </a:lnTo>
                    <a:lnTo>
                      <a:pt x="38" y="92"/>
                    </a:lnTo>
                    <a:lnTo>
                      <a:pt x="50" y="92"/>
                    </a:lnTo>
                    <a:lnTo>
                      <a:pt x="60" y="90"/>
                    </a:lnTo>
                    <a:lnTo>
                      <a:pt x="66" y="92"/>
                    </a:lnTo>
                    <a:lnTo>
                      <a:pt x="66" y="94"/>
                    </a:lnTo>
                    <a:lnTo>
                      <a:pt x="62" y="100"/>
                    </a:lnTo>
                    <a:lnTo>
                      <a:pt x="56" y="108"/>
                    </a:lnTo>
                    <a:lnTo>
                      <a:pt x="52" y="118"/>
                    </a:lnTo>
                    <a:lnTo>
                      <a:pt x="46" y="130"/>
                    </a:lnTo>
                    <a:lnTo>
                      <a:pt x="40" y="142"/>
                    </a:lnTo>
                    <a:lnTo>
                      <a:pt x="36" y="152"/>
                    </a:lnTo>
                    <a:lnTo>
                      <a:pt x="36" y="162"/>
                    </a:lnTo>
                    <a:lnTo>
                      <a:pt x="38" y="160"/>
                    </a:lnTo>
                    <a:lnTo>
                      <a:pt x="42" y="152"/>
                    </a:lnTo>
                    <a:lnTo>
                      <a:pt x="48" y="140"/>
                    </a:lnTo>
                    <a:lnTo>
                      <a:pt x="56" y="128"/>
                    </a:lnTo>
                    <a:lnTo>
                      <a:pt x="64" y="116"/>
                    </a:lnTo>
                    <a:lnTo>
                      <a:pt x="72" y="104"/>
                    </a:lnTo>
                    <a:lnTo>
                      <a:pt x="80" y="96"/>
                    </a:lnTo>
                    <a:lnTo>
                      <a:pt x="88" y="92"/>
                    </a:lnTo>
                    <a:lnTo>
                      <a:pt x="88" y="96"/>
                    </a:lnTo>
                    <a:lnTo>
                      <a:pt x="86" y="102"/>
                    </a:lnTo>
                    <a:lnTo>
                      <a:pt x="86" y="114"/>
                    </a:lnTo>
                    <a:lnTo>
                      <a:pt x="86" y="128"/>
                    </a:lnTo>
                    <a:lnTo>
                      <a:pt x="86" y="142"/>
                    </a:lnTo>
                    <a:lnTo>
                      <a:pt x="88" y="158"/>
                    </a:lnTo>
                    <a:lnTo>
                      <a:pt x="92" y="172"/>
                    </a:lnTo>
                    <a:lnTo>
                      <a:pt x="98" y="184"/>
                    </a:lnTo>
                    <a:lnTo>
                      <a:pt x="98" y="180"/>
                    </a:lnTo>
                    <a:lnTo>
                      <a:pt x="98" y="168"/>
                    </a:lnTo>
                    <a:lnTo>
                      <a:pt x="98" y="154"/>
                    </a:lnTo>
                    <a:lnTo>
                      <a:pt x="98" y="136"/>
                    </a:lnTo>
                    <a:lnTo>
                      <a:pt x="100" y="120"/>
                    </a:lnTo>
                    <a:lnTo>
                      <a:pt x="102" y="104"/>
                    </a:lnTo>
                    <a:lnTo>
                      <a:pt x="108" y="92"/>
                    </a:lnTo>
                    <a:lnTo>
                      <a:pt x="114" y="88"/>
                    </a:lnTo>
                    <a:lnTo>
                      <a:pt x="116" y="90"/>
                    </a:lnTo>
                    <a:lnTo>
                      <a:pt x="118" y="96"/>
                    </a:lnTo>
                    <a:lnTo>
                      <a:pt x="122" y="108"/>
                    </a:lnTo>
                    <a:lnTo>
                      <a:pt x="128" y="120"/>
                    </a:lnTo>
                    <a:lnTo>
                      <a:pt x="134" y="134"/>
                    </a:lnTo>
                    <a:lnTo>
                      <a:pt x="142" y="146"/>
                    </a:lnTo>
                    <a:lnTo>
                      <a:pt x="150" y="156"/>
                    </a:lnTo>
                    <a:lnTo>
                      <a:pt x="158" y="164"/>
                    </a:lnTo>
                    <a:lnTo>
                      <a:pt x="156" y="158"/>
                    </a:lnTo>
                    <a:lnTo>
                      <a:pt x="150" y="144"/>
                    </a:lnTo>
                    <a:lnTo>
                      <a:pt x="148" y="128"/>
                    </a:lnTo>
                    <a:lnTo>
                      <a:pt x="148" y="114"/>
                    </a:lnTo>
                    <a:lnTo>
                      <a:pt x="150" y="114"/>
                    </a:lnTo>
                    <a:lnTo>
                      <a:pt x="156" y="118"/>
                    </a:lnTo>
                    <a:lnTo>
                      <a:pt x="162" y="124"/>
                    </a:lnTo>
                    <a:lnTo>
                      <a:pt x="172" y="128"/>
                    </a:lnTo>
                    <a:lnTo>
                      <a:pt x="182" y="134"/>
                    </a:lnTo>
                    <a:lnTo>
                      <a:pt x="192" y="140"/>
                    </a:lnTo>
                    <a:lnTo>
                      <a:pt x="200" y="144"/>
                    </a:lnTo>
                    <a:lnTo>
                      <a:pt x="208" y="146"/>
                    </a:lnTo>
                    <a:lnTo>
                      <a:pt x="206" y="144"/>
                    </a:lnTo>
                    <a:lnTo>
                      <a:pt x="202" y="140"/>
                    </a:lnTo>
                    <a:lnTo>
                      <a:pt x="196" y="132"/>
                    </a:lnTo>
                    <a:lnTo>
                      <a:pt x="190" y="124"/>
                    </a:lnTo>
                    <a:lnTo>
                      <a:pt x="184" y="114"/>
                    </a:lnTo>
                    <a:lnTo>
                      <a:pt x="180" y="102"/>
                    </a:lnTo>
                    <a:lnTo>
                      <a:pt x="180" y="88"/>
                    </a:lnTo>
                    <a:lnTo>
                      <a:pt x="184" y="76"/>
                    </a:lnTo>
                    <a:lnTo>
                      <a:pt x="186" y="78"/>
                    </a:lnTo>
                    <a:lnTo>
                      <a:pt x="190" y="80"/>
                    </a:lnTo>
                    <a:lnTo>
                      <a:pt x="194" y="84"/>
                    </a:lnTo>
                    <a:lnTo>
                      <a:pt x="200" y="86"/>
                    </a:lnTo>
                    <a:lnTo>
                      <a:pt x="204" y="90"/>
                    </a:lnTo>
                    <a:lnTo>
                      <a:pt x="208" y="92"/>
                    </a:lnTo>
                    <a:lnTo>
                      <a:pt x="214" y="96"/>
                    </a:lnTo>
                    <a:lnTo>
                      <a:pt x="214" y="94"/>
                    </a:lnTo>
                    <a:lnTo>
                      <a:pt x="214" y="90"/>
                    </a:lnTo>
                    <a:lnTo>
                      <a:pt x="214" y="84"/>
                    </a:lnTo>
                    <a:lnTo>
                      <a:pt x="218" y="76"/>
                    </a:lnTo>
                    <a:lnTo>
                      <a:pt x="220" y="70"/>
                    </a:lnTo>
                    <a:lnTo>
                      <a:pt x="226" y="62"/>
                    </a:lnTo>
                    <a:lnTo>
                      <a:pt x="234" y="58"/>
                    </a:lnTo>
                    <a:lnTo>
                      <a:pt x="244" y="56"/>
                    </a:lnTo>
                    <a:lnTo>
                      <a:pt x="246" y="58"/>
                    </a:lnTo>
                    <a:lnTo>
                      <a:pt x="248" y="62"/>
                    </a:lnTo>
                    <a:lnTo>
                      <a:pt x="252" y="68"/>
                    </a:lnTo>
                    <a:lnTo>
                      <a:pt x="258" y="76"/>
                    </a:lnTo>
                    <a:lnTo>
                      <a:pt x="260" y="72"/>
                    </a:lnTo>
                    <a:lnTo>
                      <a:pt x="262" y="66"/>
                    </a:lnTo>
                    <a:lnTo>
                      <a:pt x="264" y="60"/>
                    </a:lnTo>
                    <a:lnTo>
                      <a:pt x="268" y="54"/>
                    </a:lnTo>
                    <a:lnTo>
                      <a:pt x="272" y="48"/>
                    </a:lnTo>
                    <a:lnTo>
                      <a:pt x="276" y="44"/>
                    </a:lnTo>
                    <a:lnTo>
                      <a:pt x="282" y="42"/>
                    </a:lnTo>
                    <a:lnTo>
                      <a:pt x="284" y="42"/>
                    </a:lnTo>
                    <a:lnTo>
                      <a:pt x="286" y="40"/>
                    </a:lnTo>
                    <a:lnTo>
                      <a:pt x="290" y="36"/>
                    </a:lnTo>
                    <a:lnTo>
                      <a:pt x="294" y="34"/>
                    </a:lnTo>
                    <a:lnTo>
                      <a:pt x="298" y="28"/>
                    </a:lnTo>
                    <a:lnTo>
                      <a:pt x="302" y="24"/>
                    </a:lnTo>
                    <a:close/>
                  </a:path>
                </a:pathLst>
              </a:custGeom>
              <a:solidFill>
                <a:srgbClr val="BF7F7F"/>
              </a:solidFill>
              <a:ln w="9525">
                <a:noFill/>
                <a:round/>
                <a:headEnd/>
                <a:tailEnd/>
              </a:ln>
            </p:spPr>
            <p:txBody>
              <a:bodyPr>
                <a:prstTxWarp prst="textNoShape">
                  <a:avLst/>
                </a:prstTxWarp>
              </a:bodyPr>
              <a:lstStyle/>
              <a:p>
                <a:endParaRPr lang="en-US"/>
              </a:p>
            </p:txBody>
          </p:sp>
          <p:sp>
            <p:nvSpPr>
              <p:cNvPr id="67789" name="Freeform 991"/>
              <p:cNvSpPr>
                <a:spLocks noChangeAspect="1"/>
              </p:cNvSpPr>
              <p:nvPr/>
            </p:nvSpPr>
            <p:spPr bwMode="auto">
              <a:xfrm>
                <a:off x="1653" y="3090"/>
                <a:ext cx="112" cy="164"/>
              </a:xfrm>
              <a:custGeom>
                <a:avLst/>
                <a:gdLst>
                  <a:gd name="T0" fmla="*/ 106 w 112"/>
                  <a:gd name="T1" fmla="*/ 12 h 164"/>
                  <a:gd name="T2" fmla="*/ 110 w 112"/>
                  <a:gd name="T3" fmla="*/ 16 h 164"/>
                  <a:gd name="T4" fmla="*/ 112 w 112"/>
                  <a:gd name="T5" fmla="*/ 24 h 164"/>
                  <a:gd name="T6" fmla="*/ 110 w 112"/>
                  <a:gd name="T7" fmla="*/ 38 h 164"/>
                  <a:gd name="T8" fmla="*/ 102 w 112"/>
                  <a:gd name="T9" fmla="*/ 50 h 164"/>
                  <a:gd name="T10" fmla="*/ 86 w 112"/>
                  <a:gd name="T11" fmla="*/ 72 h 164"/>
                  <a:gd name="T12" fmla="*/ 66 w 112"/>
                  <a:gd name="T13" fmla="*/ 102 h 164"/>
                  <a:gd name="T14" fmla="*/ 50 w 112"/>
                  <a:gd name="T15" fmla="*/ 124 h 164"/>
                  <a:gd name="T16" fmla="*/ 48 w 112"/>
                  <a:gd name="T17" fmla="*/ 130 h 164"/>
                  <a:gd name="T18" fmla="*/ 46 w 112"/>
                  <a:gd name="T19" fmla="*/ 136 h 164"/>
                  <a:gd name="T20" fmla="*/ 42 w 112"/>
                  <a:gd name="T21" fmla="*/ 144 h 164"/>
                  <a:gd name="T22" fmla="*/ 34 w 112"/>
                  <a:gd name="T23" fmla="*/ 150 h 164"/>
                  <a:gd name="T24" fmla="*/ 26 w 112"/>
                  <a:gd name="T25" fmla="*/ 148 h 164"/>
                  <a:gd name="T26" fmla="*/ 24 w 112"/>
                  <a:gd name="T27" fmla="*/ 150 h 164"/>
                  <a:gd name="T28" fmla="*/ 18 w 112"/>
                  <a:gd name="T29" fmla="*/ 156 h 164"/>
                  <a:gd name="T30" fmla="*/ 10 w 112"/>
                  <a:gd name="T31" fmla="*/ 162 h 164"/>
                  <a:gd name="T32" fmla="*/ 4 w 112"/>
                  <a:gd name="T33" fmla="*/ 164 h 164"/>
                  <a:gd name="T34" fmla="*/ 0 w 112"/>
                  <a:gd name="T35" fmla="*/ 162 h 164"/>
                  <a:gd name="T36" fmla="*/ 2 w 112"/>
                  <a:gd name="T37" fmla="*/ 162 h 164"/>
                  <a:gd name="T38" fmla="*/ 8 w 112"/>
                  <a:gd name="T39" fmla="*/ 158 h 164"/>
                  <a:gd name="T40" fmla="*/ 10 w 112"/>
                  <a:gd name="T41" fmla="*/ 152 h 164"/>
                  <a:gd name="T42" fmla="*/ 6 w 112"/>
                  <a:gd name="T43" fmla="*/ 150 h 164"/>
                  <a:gd name="T44" fmla="*/ 6 w 112"/>
                  <a:gd name="T45" fmla="*/ 150 h 164"/>
                  <a:gd name="T46" fmla="*/ 14 w 112"/>
                  <a:gd name="T47" fmla="*/ 140 h 164"/>
                  <a:gd name="T48" fmla="*/ 34 w 112"/>
                  <a:gd name="T49" fmla="*/ 118 h 164"/>
                  <a:gd name="T50" fmla="*/ 52 w 112"/>
                  <a:gd name="T51" fmla="*/ 90 h 164"/>
                  <a:gd name="T52" fmla="*/ 64 w 112"/>
                  <a:gd name="T53" fmla="*/ 72 h 164"/>
                  <a:gd name="T54" fmla="*/ 58 w 112"/>
                  <a:gd name="T55" fmla="*/ 78 h 164"/>
                  <a:gd name="T56" fmla="*/ 46 w 112"/>
                  <a:gd name="T57" fmla="*/ 90 h 164"/>
                  <a:gd name="T58" fmla="*/ 32 w 112"/>
                  <a:gd name="T59" fmla="*/ 102 h 164"/>
                  <a:gd name="T60" fmla="*/ 24 w 112"/>
                  <a:gd name="T61" fmla="*/ 108 h 164"/>
                  <a:gd name="T62" fmla="*/ 28 w 112"/>
                  <a:gd name="T63" fmla="*/ 100 h 164"/>
                  <a:gd name="T64" fmla="*/ 38 w 112"/>
                  <a:gd name="T65" fmla="*/ 84 h 164"/>
                  <a:gd name="T66" fmla="*/ 48 w 112"/>
                  <a:gd name="T67" fmla="*/ 66 h 164"/>
                  <a:gd name="T68" fmla="*/ 50 w 112"/>
                  <a:gd name="T69" fmla="*/ 50 h 164"/>
                  <a:gd name="T70" fmla="*/ 38 w 112"/>
                  <a:gd name="T71" fmla="*/ 58 h 164"/>
                  <a:gd name="T72" fmla="*/ 48 w 112"/>
                  <a:gd name="T73" fmla="*/ 42 h 164"/>
                  <a:gd name="T74" fmla="*/ 52 w 112"/>
                  <a:gd name="T75" fmla="*/ 36 h 164"/>
                  <a:gd name="T76" fmla="*/ 60 w 112"/>
                  <a:gd name="T77" fmla="*/ 26 h 164"/>
                  <a:gd name="T78" fmla="*/ 72 w 112"/>
                  <a:gd name="T79" fmla="*/ 14 h 164"/>
                  <a:gd name="T80" fmla="*/ 82 w 112"/>
                  <a:gd name="T81" fmla="*/ 4 h 164"/>
                  <a:gd name="T82" fmla="*/ 84 w 112"/>
                  <a:gd name="T83" fmla="*/ 4 h 164"/>
                  <a:gd name="T84" fmla="*/ 84 w 112"/>
                  <a:gd name="T85" fmla="*/ 18 h 164"/>
                  <a:gd name="T86" fmla="*/ 86 w 112"/>
                  <a:gd name="T87" fmla="*/ 24 h 164"/>
                  <a:gd name="T88" fmla="*/ 86 w 112"/>
                  <a:gd name="T89" fmla="*/ 24 h 164"/>
                  <a:gd name="T90" fmla="*/ 90 w 112"/>
                  <a:gd name="T91" fmla="*/ 22 h 164"/>
                  <a:gd name="T92" fmla="*/ 100 w 112"/>
                  <a:gd name="T93" fmla="*/ 16 h 164"/>
                  <a:gd name="T94" fmla="*/ 106 w 112"/>
                  <a:gd name="T95" fmla="*/ 10 h 16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12"/>
                  <a:gd name="T145" fmla="*/ 0 h 164"/>
                  <a:gd name="T146" fmla="*/ 112 w 112"/>
                  <a:gd name="T147" fmla="*/ 164 h 16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12" h="164">
                    <a:moveTo>
                      <a:pt x="106" y="10"/>
                    </a:moveTo>
                    <a:lnTo>
                      <a:pt x="106" y="12"/>
                    </a:lnTo>
                    <a:lnTo>
                      <a:pt x="108" y="12"/>
                    </a:lnTo>
                    <a:lnTo>
                      <a:pt x="110" y="16"/>
                    </a:lnTo>
                    <a:lnTo>
                      <a:pt x="112" y="18"/>
                    </a:lnTo>
                    <a:lnTo>
                      <a:pt x="112" y="24"/>
                    </a:lnTo>
                    <a:lnTo>
                      <a:pt x="112" y="30"/>
                    </a:lnTo>
                    <a:lnTo>
                      <a:pt x="110" y="38"/>
                    </a:lnTo>
                    <a:lnTo>
                      <a:pt x="104" y="46"/>
                    </a:lnTo>
                    <a:lnTo>
                      <a:pt x="102" y="50"/>
                    </a:lnTo>
                    <a:lnTo>
                      <a:pt x="96" y="58"/>
                    </a:lnTo>
                    <a:lnTo>
                      <a:pt x="86" y="72"/>
                    </a:lnTo>
                    <a:lnTo>
                      <a:pt x="76" y="86"/>
                    </a:lnTo>
                    <a:lnTo>
                      <a:pt x="66" y="102"/>
                    </a:lnTo>
                    <a:lnTo>
                      <a:pt x="56" y="114"/>
                    </a:lnTo>
                    <a:lnTo>
                      <a:pt x="50" y="124"/>
                    </a:lnTo>
                    <a:lnTo>
                      <a:pt x="48" y="130"/>
                    </a:lnTo>
                    <a:lnTo>
                      <a:pt x="48" y="132"/>
                    </a:lnTo>
                    <a:lnTo>
                      <a:pt x="46" y="136"/>
                    </a:lnTo>
                    <a:lnTo>
                      <a:pt x="44" y="138"/>
                    </a:lnTo>
                    <a:lnTo>
                      <a:pt x="42" y="144"/>
                    </a:lnTo>
                    <a:lnTo>
                      <a:pt x="38" y="146"/>
                    </a:lnTo>
                    <a:lnTo>
                      <a:pt x="34" y="150"/>
                    </a:lnTo>
                    <a:lnTo>
                      <a:pt x="30" y="152"/>
                    </a:lnTo>
                    <a:lnTo>
                      <a:pt x="26" y="148"/>
                    </a:lnTo>
                    <a:lnTo>
                      <a:pt x="24" y="150"/>
                    </a:lnTo>
                    <a:lnTo>
                      <a:pt x="22" y="152"/>
                    </a:lnTo>
                    <a:lnTo>
                      <a:pt x="18" y="156"/>
                    </a:lnTo>
                    <a:lnTo>
                      <a:pt x="14" y="160"/>
                    </a:lnTo>
                    <a:lnTo>
                      <a:pt x="10" y="162"/>
                    </a:lnTo>
                    <a:lnTo>
                      <a:pt x="6" y="164"/>
                    </a:lnTo>
                    <a:lnTo>
                      <a:pt x="4" y="164"/>
                    </a:lnTo>
                    <a:lnTo>
                      <a:pt x="0" y="164"/>
                    </a:lnTo>
                    <a:lnTo>
                      <a:pt x="0" y="162"/>
                    </a:lnTo>
                    <a:lnTo>
                      <a:pt x="2" y="162"/>
                    </a:lnTo>
                    <a:lnTo>
                      <a:pt x="4" y="162"/>
                    </a:lnTo>
                    <a:lnTo>
                      <a:pt x="8" y="158"/>
                    </a:lnTo>
                    <a:lnTo>
                      <a:pt x="10" y="154"/>
                    </a:lnTo>
                    <a:lnTo>
                      <a:pt x="10" y="152"/>
                    </a:lnTo>
                    <a:lnTo>
                      <a:pt x="6" y="150"/>
                    </a:lnTo>
                    <a:lnTo>
                      <a:pt x="10" y="148"/>
                    </a:lnTo>
                    <a:lnTo>
                      <a:pt x="14" y="140"/>
                    </a:lnTo>
                    <a:lnTo>
                      <a:pt x="24" y="130"/>
                    </a:lnTo>
                    <a:lnTo>
                      <a:pt x="34" y="118"/>
                    </a:lnTo>
                    <a:lnTo>
                      <a:pt x="44" y="104"/>
                    </a:lnTo>
                    <a:lnTo>
                      <a:pt x="52" y="90"/>
                    </a:lnTo>
                    <a:lnTo>
                      <a:pt x="60" y="80"/>
                    </a:lnTo>
                    <a:lnTo>
                      <a:pt x="64" y="72"/>
                    </a:lnTo>
                    <a:lnTo>
                      <a:pt x="62" y="74"/>
                    </a:lnTo>
                    <a:lnTo>
                      <a:pt x="58" y="78"/>
                    </a:lnTo>
                    <a:lnTo>
                      <a:pt x="52" y="84"/>
                    </a:lnTo>
                    <a:lnTo>
                      <a:pt x="46" y="90"/>
                    </a:lnTo>
                    <a:lnTo>
                      <a:pt x="38" y="96"/>
                    </a:lnTo>
                    <a:lnTo>
                      <a:pt x="32" y="102"/>
                    </a:lnTo>
                    <a:lnTo>
                      <a:pt x="26" y="106"/>
                    </a:lnTo>
                    <a:lnTo>
                      <a:pt x="24" y="108"/>
                    </a:lnTo>
                    <a:lnTo>
                      <a:pt x="24" y="106"/>
                    </a:lnTo>
                    <a:lnTo>
                      <a:pt x="28" y="100"/>
                    </a:lnTo>
                    <a:lnTo>
                      <a:pt x="34" y="94"/>
                    </a:lnTo>
                    <a:lnTo>
                      <a:pt x="38" y="84"/>
                    </a:lnTo>
                    <a:lnTo>
                      <a:pt x="44" y="74"/>
                    </a:lnTo>
                    <a:lnTo>
                      <a:pt x="48" y="66"/>
                    </a:lnTo>
                    <a:lnTo>
                      <a:pt x="50" y="58"/>
                    </a:lnTo>
                    <a:lnTo>
                      <a:pt x="50" y="50"/>
                    </a:lnTo>
                    <a:lnTo>
                      <a:pt x="36" y="62"/>
                    </a:lnTo>
                    <a:lnTo>
                      <a:pt x="38" y="58"/>
                    </a:lnTo>
                    <a:lnTo>
                      <a:pt x="44" y="50"/>
                    </a:lnTo>
                    <a:lnTo>
                      <a:pt x="48" y="42"/>
                    </a:lnTo>
                    <a:lnTo>
                      <a:pt x="50" y="38"/>
                    </a:lnTo>
                    <a:lnTo>
                      <a:pt x="52" y="36"/>
                    </a:lnTo>
                    <a:lnTo>
                      <a:pt x="54" y="32"/>
                    </a:lnTo>
                    <a:lnTo>
                      <a:pt x="60" y="26"/>
                    </a:lnTo>
                    <a:lnTo>
                      <a:pt x="66" y="20"/>
                    </a:lnTo>
                    <a:lnTo>
                      <a:pt x="72" y="14"/>
                    </a:lnTo>
                    <a:lnTo>
                      <a:pt x="78" y="8"/>
                    </a:lnTo>
                    <a:lnTo>
                      <a:pt x="82" y="4"/>
                    </a:lnTo>
                    <a:lnTo>
                      <a:pt x="84" y="0"/>
                    </a:lnTo>
                    <a:lnTo>
                      <a:pt x="84" y="4"/>
                    </a:lnTo>
                    <a:lnTo>
                      <a:pt x="82" y="12"/>
                    </a:lnTo>
                    <a:lnTo>
                      <a:pt x="84" y="18"/>
                    </a:lnTo>
                    <a:lnTo>
                      <a:pt x="86" y="24"/>
                    </a:lnTo>
                    <a:lnTo>
                      <a:pt x="88" y="22"/>
                    </a:lnTo>
                    <a:lnTo>
                      <a:pt x="90" y="22"/>
                    </a:lnTo>
                    <a:lnTo>
                      <a:pt x="94" y="20"/>
                    </a:lnTo>
                    <a:lnTo>
                      <a:pt x="100" y="16"/>
                    </a:lnTo>
                    <a:lnTo>
                      <a:pt x="106" y="10"/>
                    </a:lnTo>
                    <a:close/>
                  </a:path>
                </a:pathLst>
              </a:custGeom>
              <a:solidFill>
                <a:srgbClr val="1E0000"/>
              </a:solidFill>
              <a:ln w="9525">
                <a:noFill/>
                <a:round/>
                <a:headEnd/>
                <a:tailEnd/>
              </a:ln>
            </p:spPr>
            <p:txBody>
              <a:bodyPr>
                <a:prstTxWarp prst="textNoShape">
                  <a:avLst/>
                </a:prstTxWarp>
              </a:bodyPr>
              <a:lstStyle/>
              <a:p>
                <a:endParaRPr lang="en-US"/>
              </a:p>
            </p:txBody>
          </p:sp>
        </p:grpSp>
        <p:pic>
          <p:nvPicPr>
            <p:cNvPr id="67603" name="Picture 992" descr="donkey"/>
            <p:cNvPicPr preferRelativeResize="0">
              <a:picLocks noChangeAspect="1" noChangeArrowheads="1"/>
            </p:cNvPicPr>
            <p:nvPr/>
          </p:nvPicPr>
          <mc:AlternateContent>
            <mc:Choice xmlns:ma="http://schemas.microsoft.com/office/mac/drawingml/2008/main" Requires="ma">
              <p:blipFill>
                <a:blip r:embed="rId10"/>
                <a:srcRect/>
                <a:stretch>
                  <a:fillRect/>
                </a:stretch>
              </p:blipFill>
            </mc:Choice>
            <mc:Fallback>
              <p:blipFill>
                <a:blip r:embed="rId11"/>
                <a:srcRect/>
                <a:stretch>
                  <a:fillRect/>
                </a:stretch>
              </p:blipFill>
            </mc:Fallback>
          </mc:AlternateContent>
          <p:spPr bwMode="auto">
            <a:xfrm flipH="1">
              <a:off x="3769" y="2677"/>
              <a:ext cx="1436" cy="1248"/>
            </a:xfrm>
            <a:prstGeom prst="rect">
              <a:avLst/>
            </a:prstGeom>
            <a:noFill/>
            <a:ln w="9525">
              <a:noFill/>
              <a:miter lim="800000"/>
              <a:headEnd/>
              <a:tailEnd/>
            </a:ln>
          </p:spPr>
        </p:pic>
        <p:grpSp>
          <p:nvGrpSpPr>
            <p:cNvPr id="67604" name="Group 993"/>
            <p:cNvGrpSpPr>
              <a:grpSpLocks noChangeAspect="1"/>
            </p:cNvGrpSpPr>
            <p:nvPr/>
          </p:nvGrpSpPr>
          <p:grpSpPr bwMode="auto">
            <a:xfrm>
              <a:off x="2117" y="3053"/>
              <a:ext cx="533" cy="799"/>
              <a:chOff x="1946" y="2495"/>
              <a:chExt cx="840" cy="1260"/>
            </a:xfrm>
          </p:grpSpPr>
          <p:sp>
            <p:nvSpPr>
              <p:cNvPr id="67605" name="Freeform 994"/>
              <p:cNvSpPr>
                <a:spLocks noChangeAspect="1"/>
              </p:cNvSpPr>
              <p:nvPr/>
            </p:nvSpPr>
            <p:spPr bwMode="auto">
              <a:xfrm>
                <a:off x="1946" y="2495"/>
                <a:ext cx="840" cy="1260"/>
              </a:xfrm>
              <a:custGeom>
                <a:avLst/>
                <a:gdLst>
                  <a:gd name="T0" fmla="*/ 1098 w 9672"/>
                  <a:gd name="T1" fmla="*/ 14241 h 14471"/>
                  <a:gd name="T2" fmla="*/ 777 w 9672"/>
                  <a:gd name="T3" fmla="*/ 13672 h 14471"/>
                  <a:gd name="T4" fmla="*/ 870 w 9672"/>
                  <a:gd name="T5" fmla="*/ 13229 h 14471"/>
                  <a:gd name="T6" fmla="*/ 126 w 9672"/>
                  <a:gd name="T7" fmla="*/ 12248 h 14471"/>
                  <a:gd name="T8" fmla="*/ 59 w 9672"/>
                  <a:gd name="T9" fmla="*/ 11108 h 14471"/>
                  <a:gd name="T10" fmla="*/ 932 w 9672"/>
                  <a:gd name="T11" fmla="*/ 10086 h 14471"/>
                  <a:gd name="T12" fmla="*/ 1654 w 9672"/>
                  <a:gd name="T13" fmla="*/ 10020 h 14471"/>
                  <a:gd name="T14" fmla="*/ 708 w 9672"/>
                  <a:gd name="T15" fmla="*/ 9075 h 14471"/>
                  <a:gd name="T16" fmla="*/ 390 w 9672"/>
                  <a:gd name="T17" fmla="*/ 7631 h 14471"/>
                  <a:gd name="T18" fmla="*/ 891 w 9672"/>
                  <a:gd name="T19" fmla="*/ 6918 h 14471"/>
                  <a:gd name="T20" fmla="*/ 1958 w 9672"/>
                  <a:gd name="T21" fmla="*/ 6355 h 14471"/>
                  <a:gd name="T22" fmla="*/ 2223 w 9672"/>
                  <a:gd name="T23" fmla="*/ 6599 h 14471"/>
                  <a:gd name="T24" fmla="*/ 1197 w 9672"/>
                  <a:gd name="T25" fmla="*/ 7187 h 14471"/>
                  <a:gd name="T26" fmla="*/ 935 w 9672"/>
                  <a:gd name="T27" fmla="*/ 8340 h 14471"/>
                  <a:gd name="T28" fmla="*/ 1965 w 9672"/>
                  <a:gd name="T29" fmla="*/ 9751 h 14471"/>
                  <a:gd name="T30" fmla="*/ 2428 w 9672"/>
                  <a:gd name="T31" fmla="*/ 9013 h 14471"/>
                  <a:gd name="T32" fmla="*/ 3611 w 9672"/>
                  <a:gd name="T33" fmla="*/ 7076 h 14471"/>
                  <a:gd name="T34" fmla="*/ 4390 w 9672"/>
                  <a:gd name="T35" fmla="*/ 5329 h 14471"/>
                  <a:gd name="T36" fmla="*/ 4198 w 9672"/>
                  <a:gd name="T37" fmla="*/ 4422 h 14471"/>
                  <a:gd name="T38" fmla="*/ 3584 w 9672"/>
                  <a:gd name="T39" fmla="*/ 4245 h 14471"/>
                  <a:gd name="T40" fmla="*/ 3298 w 9672"/>
                  <a:gd name="T41" fmla="*/ 3936 h 14471"/>
                  <a:gd name="T42" fmla="*/ 3277 w 9672"/>
                  <a:gd name="T43" fmla="*/ 3433 h 14471"/>
                  <a:gd name="T44" fmla="*/ 2898 w 9672"/>
                  <a:gd name="T45" fmla="*/ 3343 h 14471"/>
                  <a:gd name="T46" fmla="*/ 3433 w 9672"/>
                  <a:gd name="T47" fmla="*/ 3018 h 14471"/>
                  <a:gd name="T48" fmla="*/ 2811 w 9672"/>
                  <a:gd name="T49" fmla="*/ 2336 h 14471"/>
                  <a:gd name="T50" fmla="*/ 2655 w 9672"/>
                  <a:gd name="T51" fmla="*/ 1475 h 14471"/>
                  <a:gd name="T52" fmla="*/ 3723 w 9672"/>
                  <a:gd name="T53" fmla="*/ 819 h 14471"/>
                  <a:gd name="T54" fmla="*/ 4426 w 9672"/>
                  <a:gd name="T55" fmla="*/ 1 h 14471"/>
                  <a:gd name="T56" fmla="*/ 5038 w 9672"/>
                  <a:gd name="T57" fmla="*/ 456 h 14471"/>
                  <a:gd name="T58" fmla="*/ 5706 w 9672"/>
                  <a:gd name="T59" fmla="*/ 1289 h 14471"/>
                  <a:gd name="T60" fmla="*/ 6705 w 9672"/>
                  <a:gd name="T61" fmla="*/ 1441 h 14471"/>
                  <a:gd name="T62" fmla="*/ 7681 w 9672"/>
                  <a:gd name="T63" fmla="*/ 1153 h 14471"/>
                  <a:gd name="T64" fmla="*/ 8430 w 9672"/>
                  <a:gd name="T65" fmla="*/ 787 h 14471"/>
                  <a:gd name="T66" fmla="*/ 8722 w 9672"/>
                  <a:gd name="T67" fmla="*/ 1505 h 14471"/>
                  <a:gd name="T68" fmla="*/ 9596 w 9672"/>
                  <a:gd name="T69" fmla="*/ 2435 h 14471"/>
                  <a:gd name="T70" fmla="*/ 9340 w 9672"/>
                  <a:gd name="T71" fmla="*/ 3333 h 14471"/>
                  <a:gd name="T72" fmla="*/ 8843 w 9672"/>
                  <a:gd name="T73" fmla="*/ 3276 h 14471"/>
                  <a:gd name="T74" fmla="*/ 8393 w 9672"/>
                  <a:gd name="T75" fmla="*/ 3230 h 14471"/>
                  <a:gd name="T76" fmla="*/ 8044 w 9672"/>
                  <a:gd name="T77" fmla="*/ 3434 h 14471"/>
                  <a:gd name="T78" fmla="*/ 7911 w 9672"/>
                  <a:gd name="T79" fmla="*/ 3838 h 14471"/>
                  <a:gd name="T80" fmla="*/ 9498 w 9672"/>
                  <a:gd name="T81" fmla="*/ 4396 h 14471"/>
                  <a:gd name="T82" fmla="*/ 9265 w 9672"/>
                  <a:gd name="T83" fmla="*/ 5492 h 14471"/>
                  <a:gd name="T84" fmla="*/ 8256 w 9672"/>
                  <a:gd name="T85" fmla="*/ 6324 h 14471"/>
                  <a:gd name="T86" fmla="*/ 7610 w 9672"/>
                  <a:gd name="T87" fmla="*/ 7056 h 14471"/>
                  <a:gd name="T88" fmla="*/ 7553 w 9672"/>
                  <a:gd name="T89" fmla="*/ 8792 h 14471"/>
                  <a:gd name="T90" fmla="*/ 7726 w 9672"/>
                  <a:gd name="T91" fmla="*/ 12222 h 14471"/>
                  <a:gd name="T92" fmla="*/ 8236 w 9672"/>
                  <a:gd name="T93" fmla="*/ 12104 h 14471"/>
                  <a:gd name="T94" fmla="*/ 8702 w 9672"/>
                  <a:gd name="T95" fmla="*/ 12128 h 14471"/>
                  <a:gd name="T96" fmla="*/ 9016 w 9672"/>
                  <a:gd name="T97" fmla="*/ 12038 h 14471"/>
                  <a:gd name="T98" fmla="*/ 9258 w 9672"/>
                  <a:gd name="T99" fmla="*/ 12718 h 14471"/>
                  <a:gd name="T100" fmla="*/ 8563 w 9672"/>
                  <a:gd name="T101" fmla="*/ 13346 h 14471"/>
                  <a:gd name="T102" fmla="*/ 8121 w 9672"/>
                  <a:gd name="T103" fmla="*/ 13875 h 14471"/>
                  <a:gd name="T104" fmla="*/ 7220 w 9672"/>
                  <a:gd name="T105" fmla="*/ 14192 h 14471"/>
                  <a:gd name="T106" fmla="*/ 6028 w 9672"/>
                  <a:gd name="T107" fmla="*/ 14224 h 14471"/>
                  <a:gd name="T108" fmla="*/ 5574 w 9672"/>
                  <a:gd name="T109" fmla="*/ 13581 h 14471"/>
                  <a:gd name="T110" fmla="*/ 5143 w 9672"/>
                  <a:gd name="T111" fmla="*/ 12603 h 14471"/>
                  <a:gd name="T112" fmla="*/ 3995 w 9672"/>
                  <a:gd name="T113" fmla="*/ 12519 h 14471"/>
                  <a:gd name="T114" fmla="*/ 3819 w 9672"/>
                  <a:gd name="T115" fmla="*/ 12968 h 14471"/>
                  <a:gd name="T116" fmla="*/ 3600 w 9672"/>
                  <a:gd name="T117" fmla="*/ 13610 h 14471"/>
                  <a:gd name="T118" fmla="*/ 2188 w 9672"/>
                  <a:gd name="T119" fmla="*/ 14371 h 14471"/>
                  <a:gd name="T120" fmla="*/ 1716 w 9672"/>
                  <a:gd name="T121" fmla="*/ 14416 h 1447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9672"/>
                  <a:gd name="T184" fmla="*/ 0 h 14471"/>
                  <a:gd name="T185" fmla="*/ 9672 w 9672"/>
                  <a:gd name="T186" fmla="*/ 14471 h 14471"/>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9672" h="14471">
                    <a:moveTo>
                      <a:pt x="1464" y="14471"/>
                    </a:moveTo>
                    <a:lnTo>
                      <a:pt x="1430" y="14459"/>
                    </a:lnTo>
                    <a:lnTo>
                      <a:pt x="1399" y="14447"/>
                    </a:lnTo>
                    <a:lnTo>
                      <a:pt x="1370" y="14435"/>
                    </a:lnTo>
                    <a:lnTo>
                      <a:pt x="1343" y="14423"/>
                    </a:lnTo>
                    <a:lnTo>
                      <a:pt x="1318" y="14410"/>
                    </a:lnTo>
                    <a:lnTo>
                      <a:pt x="1293" y="14397"/>
                    </a:lnTo>
                    <a:lnTo>
                      <a:pt x="1270" y="14382"/>
                    </a:lnTo>
                    <a:lnTo>
                      <a:pt x="1250" y="14369"/>
                    </a:lnTo>
                    <a:lnTo>
                      <a:pt x="1230" y="14353"/>
                    </a:lnTo>
                    <a:lnTo>
                      <a:pt x="1211" y="14336"/>
                    </a:lnTo>
                    <a:lnTo>
                      <a:pt x="1192" y="14319"/>
                    </a:lnTo>
                    <a:lnTo>
                      <a:pt x="1175" y="14301"/>
                    </a:lnTo>
                    <a:lnTo>
                      <a:pt x="1159" y="14280"/>
                    </a:lnTo>
                    <a:lnTo>
                      <a:pt x="1142" y="14259"/>
                    </a:lnTo>
                    <a:lnTo>
                      <a:pt x="1126" y="14236"/>
                    </a:lnTo>
                    <a:lnTo>
                      <a:pt x="1109" y="14212"/>
                    </a:lnTo>
                    <a:lnTo>
                      <a:pt x="1106" y="14218"/>
                    </a:lnTo>
                    <a:lnTo>
                      <a:pt x="1103" y="14225"/>
                    </a:lnTo>
                    <a:lnTo>
                      <a:pt x="1100" y="14233"/>
                    </a:lnTo>
                    <a:lnTo>
                      <a:pt x="1098" y="14241"/>
                    </a:lnTo>
                    <a:lnTo>
                      <a:pt x="1054" y="14228"/>
                    </a:lnTo>
                    <a:lnTo>
                      <a:pt x="1014" y="14213"/>
                    </a:lnTo>
                    <a:lnTo>
                      <a:pt x="976" y="14197"/>
                    </a:lnTo>
                    <a:lnTo>
                      <a:pt x="943" y="14179"/>
                    </a:lnTo>
                    <a:lnTo>
                      <a:pt x="911" y="14158"/>
                    </a:lnTo>
                    <a:lnTo>
                      <a:pt x="883" y="14135"/>
                    </a:lnTo>
                    <a:lnTo>
                      <a:pt x="858" y="14111"/>
                    </a:lnTo>
                    <a:lnTo>
                      <a:pt x="836" y="14086"/>
                    </a:lnTo>
                    <a:lnTo>
                      <a:pt x="815" y="14058"/>
                    </a:lnTo>
                    <a:lnTo>
                      <a:pt x="799" y="14031"/>
                    </a:lnTo>
                    <a:lnTo>
                      <a:pt x="785" y="14001"/>
                    </a:lnTo>
                    <a:lnTo>
                      <a:pt x="773" y="13971"/>
                    </a:lnTo>
                    <a:lnTo>
                      <a:pt x="765" y="13940"/>
                    </a:lnTo>
                    <a:lnTo>
                      <a:pt x="758" y="13907"/>
                    </a:lnTo>
                    <a:lnTo>
                      <a:pt x="754" y="13874"/>
                    </a:lnTo>
                    <a:lnTo>
                      <a:pt x="752" y="13841"/>
                    </a:lnTo>
                    <a:lnTo>
                      <a:pt x="753" y="13807"/>
                    </a:lnTo>
                    <a:lnTo>
                      <a:pt x="755" y="13774"/>
                    </a:lnTo>
                    <a:lnTo>
                      <a:pt x="761" y="13740"/>
                    </a:lnTo>
                    <a:lnTo>
                      <a:pt x="768" y="13706"/>
                    </a:lnTo>
                    <a:lnTo>
                      <a:pt x="777" y="13672"/>
                    </a:lnTo>
                    <a:lnTo>
                      <a:pt x="789" y="13638"/>
                    </a:lnTo>
                    <a:lnTo>
                      <a:pt x="802" y="13605"/>
                    </a:lnTo>
                    <a:lnTo>
                      <a:pt x="817" y="13573"/>
                    </a:lnTo>
                    <a:lnTo>
                      <a:pt x="835" y="13541"/>
                    </a:lnTo>
                    <a:lnTo>
                      <a:pt x="853" y="13510"/>
                    </a:lnTo>
                    <a:lnTo>
                      <a:pt x="874" y="13479"/>
                    </a:lnTo>
                    <a:lnTo>
                      <a:pt x="896" y="13450"/>
                    </a:lnTo>
                    <a:lnTo>
                      <a:pt x="920" y="13421"/>
                    </a:lnTo>
                    <a:lnTo>
                      <a:pt x="945" y="13395"/>
                    </a:lnTo>
                    <a:lnTo>
                      <a:pt x="971" y="13369"/>
                    </a:lnTo>
                    <a:lnTo>
                      <a:pt x="1000" y="13345"/>
                    </a:lnTo>
                    <a:lnTo>
                      <a:pt x="1000" y="13335"/>
                    </a:lnTo>
                    <a:lnTo>
                      <a:pt x="1000" y="13326"/>
                    </a:lnTo>
                    <a:lnTo>
                      <a:pt x="1000" y="13316"/>
                    </a:lnTo>
                    <a:lnTo>
                      <a:pt x="1000" y="13307"/>
                    </a:lnTo>
                    <a:lnTo>
                      <a:pt x="978" y="13298"/>
                    </a:lnTo>
                    <a:lnTo>
                      <a:pt x="958" y="13286"/>
                    </a:lnTo>
                    <a:lnTo>
                      <a:pt x="936" y="13274"/>
                    </a:lnTo>
                    <a:lnTo>
                      <a:pt x="914" y="13260"/>
                    </a:lnTo>
                    <a:lnTo>
                      <a:pt x="892" y="13245"/>
                    </a:lnTo>
                    <a:lnTo>
                      <a:pt x="870" y="13229"/>
                    </a:lnTo>
                    <a:lnTo>
                      <a:pt x="847" y="13212"/>
                    </a:lnTo>
                    <a:lnTo>
                      <a:pt x="825" y="13193"/>
                    </a:lnTo>
                    <a:lnTo>
                      <a:pt x="781" y="13155"/>
                    </a:lnTo>
                    <a:lnTo>
                      <a:pt x="737" y="13115"/>
                    </a:lnTo>
                    <a:lnTo>
                      <a:pt x="693" y="13073"/>
                    </a:lnTo>
                    <a:lnTo>
                      <a:pt x="650" y="13029"/>
                    </a:lnTo>
                    <a:lnTo>
                      <a:pt x="608" y="12984"/>
                    </a:lnTo>
                    <a:lnTo>
                      <a:pt x="567" y="12940"/>
                    </a:lnTo>
                    <a:lnTo>
                      <a:pt x="528" y="12897"/>
                    </a:lnTo>
                    <a:lnTo>
                      <a:pt x="491" y="12855"/>
                    </a:lnTo>
                    <a:lnTo>
                      <a:pt x="423" y="12779"/>
                    </a:lnTo>
                    <a:lnTo>
                      <a:pt x="367" y="12717"/>
                    </a:lnTo>
                    <a:lnTo>
                      <a:pt x="335" y="12665"/>
                    </a:lnTo>
                    <a:lnTo>
                      <a:pt x="304" y="12613"/>
                    </a:lnTo>
                    <a:lnTo>
                      <a:pt x="274" y="12561"/>
                    </a:lnTo>
                    <a:lnTo>
                      <a:pt x="245" y="12509"/>
                    </a:lnTo>
                    <a:lnTo>
                      <a:pt x="218" y="12457"/>
                    </a:lnTo>
                    <a:lnTo>
                      <a:pt x="193" y="12404"/>
                    </a:lnTo>
                    <a:lnTo>
                      <a:pt x="170" y="12353"/>
                    </a:lnTo>
                    <a:lnTo>
                      <a:pt x="147" y="12300"/>
                    </a:lnTo>
                    <a:lnTo>
                      <a:pt x="126" y="12248"/>
                    </a:lnTo>
                    <a:lnTo>
                      <a:pt x="108" y="12195"/>
                    </a:lnTo>
                    <a:lnTo>
                      <a:pt x="90" y="12142"/>
                    </a:lnTo>
                    <a:lnTo>
                      <a:pt x="74" y="12089"/>
                    </a:lnTo>
                    <a:lnTo>
                      <a:pt x="60" y="12036"/>
                    </a:lnTo>
                    <a:lnTo>
                      <a:pt x="47" y="11984"/>
                    </a:lnTo>
                    <a:lnTo>
                      <a:pt x="36" y="11929"/>
                    </a:lnTo>
                    <a:lnTo>
                      <a:pt x="25" y="11877"/>
                    </a:lnTo>
                    <a:lnTo>
                      <a:pt x="17" y="11823"/>
                    </a:lnTo>
                    <a:lnTo>
                      <a:pt x="10" y="11768"/>
                    </a:lnTo>
                    <a:lnTo>
                      <a:pt x="6" y="11714"/>
                    </a:lnTo>
                    <a:lnTo>
                      <a:pt x="2" y="11660"/>
                    </a:lnTo>
                    <a:lnTo>
                      <a:pt x="0" y="11606"/>
                    </a:lnTo>
                    <a:lnTo>
                      <a:pt x="0" y="11552"/>
                    </a:lnTo>
                    <a:lnTo>
                      <a:pt x="1" y="11497"/>
                    </a:lnTo>
                    <a:lnTo>
                      <a:pt x="5" y="11442"/>
                    </a:lnTo>
                    <a:lnTo>
                      <a:pt x="9" y="11387"/>
                    </a:lnTo>
                    <a:lnTo>
                      <a:pt x="16" y="11331"/>
                    </a:lnTo>
                    <a:lnTo>
                      <a:pt x="24" y="11276"/>
                    </a:lnTo>
                    <a:lnTo>
                      <a:pt x="33" y="11220"/>
                    </a:lnTo>
                    <a:lnTo>
                      <a:pt x="45" y="11165"/>
                    </a:lnTo>
                    <a:lnTo>
                      <a:pt x="59" y="11108"/>
                    </a:lnTo>
                    <a:lnTo>
                      <a:pt x="74" y="11051"/>
                    </a:lnTo>
                    <a:lnTo>
                      <a:pt x="90" y="10994"/>
                    </a:lnTo>
                    <a:lnTo>
                      <a:pt x="140" y="10892"/>
                    </a:lnTo>
                    <a:lnTo>
                      <a:pt x="179" y="10812"/>
                    </a:lnTo>
                    <a:lnTo>
                      <a:pt x="213" y="10747"/>
                    </a:lnTo>
                    <a:lnTo>
                      <a:pt x="243" y="10692"/>
                    </a:lnTo>
                    <a:lnTo>
                      <a:pt x="272" y="10638"/>
                    </a:lnTo>
                    <a:lnTo>
                      <a:pt x="308" y="10579"/>
                    </a:lnTo>
                    <a:lnTo>
                      <a:pt x="352" y="10509"/>
                    </a:lnTo>
                    <a:lnTo>
                      <a:pt x="407" y="10422"/>
                    </a:lnTo>
                    <a:lnTo>
                      <a:pt x="462" y="10382"/>
                    </a:lnTo>
                    <a:lnTo>
                      <a:pt x="514" y="10344"/>
                    </a:lnTo>
                    <a:lnTo>
                      <a:pt x="564" y="10307"/>
                    </a:lnTo>
                    <a:lnTo>
                      <a:pt x="614" y="10272"/>
                    </a:lnTo>
                    <a:lnTo>
                      <a:pt x="662" y="10239"/>
                    </a:lnTo>
                    <a:lnTo>
                      <a:pt x="709" y="10207"/>
                    </a:lnTo>
                    <a:lnTo>
                      <a:pt x="758" y="10177"/>
                    </a:lnTo>
                    <a:lnTo>
                      <a:pt x="806" y="10149"/>
                    </a:lnTo>
                    <a:lnTo>
                      <a:pt x="855" y="10123"/>
                    </a:lnTo>
                    <a:lnTo>
                      <a:pt x="906" y="10097"/>
                    </a:lnTo>
                    <a:lnTo>
                      <a:pt x="932" y="10086"/>
                    </a:lnTo>
                    <a:lnTo>
                      <a:pt x="959" y="10074"/>
                    </a:lnTo>
                    <a:lnTo>
                      <a:pt x="986" y="10064"/>
                    </a:lnTo>
                    <a:lnTo>
                      <a:pt x="1014" y="10053"/>
                    </a:lnTo>
                    <a:lnTo>
                      <a:pt x="1043" y="10043"/>
                    </a:lnTo>
                    <a:lnTo>
                      <a:pt x="1072" y="10034"/>
                    </a:lnTo>
                    <a:lnTo>
                      <a:pt x="1103" y="10025"/>
                    </a:lnTo>
                    <a:lnTo>
                      <a:pt x="1134" y="10016"/>
                    </a:lnTo>
                    <a:lnTo>
                      <a:pt x="1166" y="10008"/>
                    </a:lnTo>
                    <a:lnTo>
                      <a:pt x="1198" y="10001"/>
                    </a:lnTo>
                    <a:lnTo>
                      <a:pt x="1232" y="9993"/>
                    </a:lnTo>
                    <a:lnTo>
                      <a:pt x="1268" y="9986"/>
                    </a:lnTo>
                    <a:lnTo>
                      <a:pt x="1305" y="9986"/>
                    </a:lnTo>
                    <a:lnTo>
                      <a:pt x="1342" y="9986"/>
                    </a:lnTo>
                    <a:lnTo>
                      <a:pt x="1378" y="9986"/>
                    </a:lnTo>
                    <a:lnTo>
                      <a:pt x="1415" y="9986"/>
                    </a:lnTo>
                    <a:lnTo>
                      <a:pt x="1451" y="9986"/>
                    </a:lnTo>
                    <a:lnTo>
                      <a:pt x="1488" y="9986"/>
                    </a:lnTo>
                    <a:lnTo>
                      <a:pt x="1524" y="9986"/>
                    </a:lnTo>
                    <a:lnTo>
                      <a:pt x="1561" y="9986"/>
                    </a:lnTo>
                    <a:lnTo>
                      <a:pt x="1622" y="10010"/>
                    </a:lnTo>
                    <a:lnTo>
                      <a:pt x="1654" y="10020"/>
                    </a:lnTo>
                    <a:lnTo>
                      <a:pt x="1664" y="10022"/>
                    </a:lnTo>
                    <a:lnTo>
                      <a:pt x="1669" y="10022"/>
                    </a:lnTo>
                    <a:lnTo>
                      <a:pt x="1675" y="10019"/>
                    </a:lnTo>
                    <a:lnTo>
                      <a:pt x="1680" y="10015"/>
                    </a:lnTo>
                    <a:lnTo>
                      <a:pt x="1620" y="9969"/>
                    </a:lnTo>
                    <a:lnTo>
                      <a:pt x="1560" y="9922"/>
                    </a:lnTo>
                    <a:lnTo>
                      <a:pt x="1500" y="9873"/>
                    </a:lnTo>
                    <a:lnTo>
                      <a:pt x="1439" y="9824"/>
                    </a:lnTo>
                    <a:lnTo>
                      <a:pt x="1378" y="9772"/>
                    </a:lnTo>
                    <a:lnTo>
                      <a:pt x="1319" y="9720"/>
                    </a:lnTo>
                    <a:lnTo>
                      <a:pt x="1259" y="9667"/>
                    </a:lnTo>
                    <a:lnTo>
                      <a:pt x="1199" y="9612"/>
                    </a:lnTo>
                    <a:lnTo>
                      <a:pt x="1139" y="9557"/>
                    </a:lnTo>
                    <a:lnTo>
                      <a:pt x="1082" y="9501"/>
                    </a:lnTo>
                    <a:lnTo>
                      <a:pt x="1024" y="9443"/>
                    </a:lnTo>
                    <a:lnTo>
                      <a:pt x="968" y="9384"/>
                    </a:lnTo>
                    <a:lnTo>
                      <a:pt x="913" y="9325"/>
                    </a:lnTo>
                    <a:lnTo>
                      <a:pt x="859" y="9264"/>
                    </a:lnTo>
                    <a:lnTo>
                      <a:pt x="807" y="9202"/>
                    </a:lnTo>
                    <a:lnTo>
                      <a:pt x="758" y="9138"/>
                    </a:lnTo>
                    <a:lnTo>
                      <a:pt x="708" y="9075"/>
                    </a:lnTo>
                    <a:lnTo>
                      <a:pt x="662" y="9010"/>
                    </a:lnTo>
                    <a:lnTo>
                      <a:pt x="619" y="8944"/>
                    </a:lnTo>
                    <a:lnTo>
                      <a:pt x="577" y="8877"/>
                    </a:lnTo>
                    <a:lnTo>
                      <a:pt x="538" y="8809"/>
                    </a:lnTo>
                    <a:lnTo>
                      <a:pt x="501" y="8740"/>
                    </a:lnTo>
                    <a:lnTo>
                      <a:pt x="468" y="8670"/>
                    </a:lnTo>
                    <a:lnTo>
                      <a:pt x="437" y="8599"/>
                    </a:lnTo>
                    <a:lnTo>
                      <a:pt x="409" y="8528"/>
                    </a:lnTo>
                    <a:lnTo>
                      <a:pt x="385" y="8454"/>
                    </a:lnTo>
                    <a:lnTo>
                      <a:pt x="364" y="8380"/>
                    </a:lnTo>
                    <a:lnTo>
                      <a:pt x="348" y="8307"/>
                    </a:lnTo>
                    <a:lnTo>
                      <a:pt x="335" y="8231"/>
                    </a:lnTo>
                    <a:lnTo>
                      <a:pt x="327" y="8154"/>
                    </a:lnTo>
                    <a:lnTo>
                      <a:pt x="321" y="8077"/>
                    </a:lnTo>
                    <a:lnTo>
                      <a:pt x="321" y="7999"/>
                    </a:lnTo>
                    <a:lnTo>
                      <a:pt x="331" y="7933"/>
                    </a:lnTo>
                    <a:lnTo>
                      <a:pt x="341" y="7869"/>
                    </a:lnTo>
                    <a:lnTo>
                      <a:pt x="353" y="7807"/>
                    </a:lnTo>
                    <a:lnTo>
                      <a:pt x="363" y="7747"/>
                    </a:lnTo>
                    <a:lnTo>
                      <a:pt x="376" y="7688"/>
                    </a:lnTo>
                    <a:lnTo>
                      <a:pt x="390" y="7631"/>
                    </a:lnTo>
                    <a:lnTo>
                      <a:pt x="404" y="7574"/>
                    </a:lnTo>
                    <a:lnTo>
                      <a:pt x="421" y="7520"/>
                    </a:lnTo>
                    <a:lnTo>
                      <a:pt x="430" y="7493"/>
                    </a:lnTo>
                    <a:lnTo>
                      <a:pt x="439" y="7466"/>
                    </a:lnTo>
                    <a:lnTo>
                      <a:pt x="450" y="7440"/>
                    </a:lnTo>
                    <a:lnTo>
                      <a:pt x="460" y="7413"/>
                    </a:lnTo>
                    <a:lnTo>
                      <a:pt x="471" y="7387"/>
                    </a:lnTo>
                    <a:lnTo>
                      <a:pt x="484" y="7360"/>
                    </a:lnTo>
                    <a:lnTo>
                      <a:pt x="497" y="7334"/>
                    </a:lnTo>
                    <a:lnTo>
                      <a:pt x="510" y="7309"/>
                    </a:lnTo>
                    <a:lnTo>
                      <a:pt x="525" y="7282"/>
                    </a:lnTo>
                    <a:lnTo>
                      <a:pt x="542" y="7257"/>
                    </a:lnTo>
                    <a:lnTo>
                      <a:pt x="558" y="7232"/>
                    </a:lnTo>
                    <a:lnTo>
                      <a:pt x="575" y="7205"/>
                    </a:lnTo>
                    <a:lnTo>
                      <a:pt x="593" y="7180"/>
                    </a:lnTo>
                    <a:lnTo>
                      <a:pt x="613" y="7155"/>
                    </a:lnTo>
                    <a:lnTo>
                      <a:pt x="633" y="7129"/>
                    </a:lnTo>
                    <a:lnTo>
                      <a:pt x="654" y="7103"/>
                    </a:lnTo>
                    <a:lnTo>
                      <a:pt x="732" y="7042"/>
                    </a:lnTo>
                    <a:lnTo>
                      <a:pt x="812" y="6980"/>
                    </a:lnTo>
                    <a:lnTo>
                      <a:pt x="891" y="6918"/>
                    </a:lnTo>
                    <a:lnTo>
                      <a:pt x="971" y="6856"/>
                    </a:lnTo>
                    <a:lnTo>
                      <a:pt x="1053" y="6796"/>
                    </a:lnTo>
                    <a:lnTo>
                      <a:pt x="1136" y="6737"/>
                    </a:lnTo>
                    <a:lnTo>
                      <a:pt x="1178" y="6708"/>
                    </a:lnTo>
                    <a:lnTo>
                      <a:pt x="1221" y="6681"/>
                    </a:lnTo>
                    <a:lnTo>
                      <a:pt x="1264" y="6653"/>
                    </a:lnTo>
                    <a:lnTo>
                      <a:pt x="1306" y="6627"/>
                    </a:lnTo>
                    <a:lnTo>
                      <a:pt x="1350" y="6600"/>
                    </a:lnTo>
                    <a:lnTo>
                      <a:pt x="1393" y="6575"/>
                    </a:lnTo>
                    <a:lnTo>
                      <a:pt x="1438" y="6551"/>
                    </a:lnTo>
                    <a:lnTo>
                      <a:pt x="1483" y="6527"/>
                    </a:lnTo>
                    <a:lnTo>
                      <a:pt x="1528" y="6505"/>
                    </a:lnTo>
                    <a:lnTo>
                      <a:pt x="1574" y="6483"/>
                    </a:lnTo>
                    <a:lnTo>
                      <a:pt x="1620" y="6462"/>
                    </a:lnTo>
                    <a:lnTo>
                      <a:pt x="1666" y="6444"/>
                    </a:lnTo>
                    <a:lnTo>
                      <a:pt x="1714" y="6425"/>
                    </a:lnTo>
                    <a:lnTo>
                      <a:pt x="1761" y="6408"/>
                    </a:lnTo>
                    <a:lnTo>
                      <a:pt x="1810" y="6393"/>
                    </a:lnTo>
                    <a:lnTo>
                      <a:pt x="1858" y="6379"/>
                    </a:lnTo>
                    <a:lnTo>
                      <a:pt x="1907" y="6366"/>
                    </a:lnTo>
                    <a:lnTo>
                      <a:pt x="1958" y="6355"/>
                    </a:lnTo>
                    <a:lnTo>
                      <a:pt x="2009" y="6345"/>
                    </a:lnTo>
                    <a:lnTo>
                      <a:pt x="2060" y="6337"/>
                    </a:lnTo>
                    <a:lnTo>
                      <a:pt x="2081" y="6345"/>
                    </a:lnTo>
                    <a:lnTo>
                      <a:pt x="2104" y="6352"/>
                    </a:lnTo>
                    <a:lnTo>
                      <a:pt x="2126" y="6360"/>
                    </a:lnTo>
                    <a:lnTo>
                      <a:pt x="2148" y="6367"/>
                    </a:lnTo>
                    <a:lnTo>
                      <a:pt x="2171" y="6375"/>
                    </a:lnTo>
                    <a:lnTo>
                      <a:pt x="2192" y="6383"/>
                    </a:lnTo>
                    <a:lnTo>
                      <a:pt x="2215" y="6390"/>
                    </a:lnTo>
                    <a:lnTo>
                      <a:pt x="2238" y="6398"/>
                    </a:lnTo>
                    <a:lnTo>
                      <a:pt x="2246" y="6420"/>
                    </a:lnTo>
                    <a:lnTo>
                      <a:pt x="2253" y="6440"/>
                    </a:lnTo>
                    <a:lnTo>
                      <a:pt x="2257" y="6460"/>
                    </a:lnTo>
                    <a:lnTo>
                      <a:pt x="2259" y="6480"/>
                    </a:lnTo>
                    <a:lnTo>
                      <a:pt x="2259" y="6498"/>
                    </a:lnTo>
                    <a:lnTo>
                      <a:pt x="2257" y="6515"/>
                    </a:lnTo>
                    <a:lnTo>
                      <a:pt x="2253" y="6532"/>
                    </a:lnTo>
                    <a:lnTo>
                      <a:pt x="2248" y="6550"/>
                    </a:lnTo>
                    <a:lnTo>
                      <a:pt x="2241" y="6567"/>
                    </a:lnTo>
                    <a:lnTo>
                      <a:pt x="2233" y="6583"/>
                    </a:lnTo>
                    <a:lnTo>
                      <a:pt x="2223" y="6599"/>
                    </a:lnTo>
                    <a:lnTo>
                      <a:pt x="2213" y="6616"/>
                    </a:lnTo>
                    <a:lnTo>
                      <a:pt x="2188" y="6649"/>
                    </a:lnTo>
                    <a:lnTo>
                      <a:pt x="2160" y="6683"/>
                    </a:lnTo>
                    <a:lnTo>
                      <a:pt x="2080" y="6718"/>
                    </a:lnTo>
                    <a:lnTo>
                      <a:pt x="2000" y="6751"/>
                    </a:lnTo>
                    <a:lnTo>
                      <a:pt x="1921" y="6785"/>
                    </a:lnTo>
                    <a:lnTo>
                      <a:pt x="1843" y="6819"/>
                    </a:lnTo>
                    <a:lnTo>
                      <a:pt x="1766" y="6852"/>
                    </a:lnTo>
                    <a:lnTo>
                      <a:pt x="1690" y="6888"/>
                    </a:lnTo>
                    <a:lnTo>
                      <a:pt x="1615" y="6923"/>
                    </a:lnTo>
                    <a:lnTo>
                      <a:pt x="1541" y="6961"/>
                    </a:lnTo>
                    <a:lnTo>
                      <a:pt x="1505" y="6981"/>
                    </a:lnTo>
                    <a:lnTo>
                      <a:pt x="1469" y="7002"/>
                    </a:lnTo>
                    <a:lnTo>
                      <a:pt x="1434" y="7022"/>
                    </a:lnTo>
                    <a:lnTo>
                      <a:pt x="1398" y="7043"/>
                    </a:lnTo>
                    <a:lnTo>
                      <a:pt x="1364" y="7065"/>
                    </a:lnTo>
                    <a:lnTo>
                      <a:pt x="1329" y="7088"/>
                    </a:lnTo>
                    <a:lnTo>
                      <a:pt x="1296" y="7111"/>
                    </a:lnTo>
                    <a:lnTo>
                      <a:pt x="1262" y="7135"/>
                    </a:lnTo>
                    <a:lnTo>
                      <a:pt x="1229" y="7160"/>
                    </a:lnTo>
                    <a:lnTo>
                      <a:pt x="1197" y="7187"/>
                    </a:lnTo>
                    <a:lnTo>
                      <a:pt x="1165" y="7214"/>
                    </a:lnTo>
                    <a:lnTo>
                      <a:pt x="1134" y="7242"/>
                    </a:lnTo>
                    <a:lnTo>
                      <a:pt x="1103" y="7271"/>
                    </a:lnTo>
                    <a:lnTo>
                      <a:pt x="1073" y="7302"/>
                    </a:lnTo>
                    <a:lnTo>
                      <a:pt x="1044" y="7333"/>
                    </a:lnTo>
                    <a:lnTo>
                      <a:pt x="1014" y="7365"/>
                    </a:lnTo>
                    <a:lnTo>
                      <a:pt x="994" y="7413"/>
                    </a:lnTo>
                    <a:lnTo>
                      <a:pt x="974" y="7460"/>
                    </a:lnTo>
                    <a:lnTo>
                      <a:pt x="954" y="7509"/>
                    </a:lnTo>
                    <a:lnTo>
                      <a:pt x="935" y="7557"/>
                    </a:lnTo>
                    <a:lnTo>
                      <a:pt x="914" y="7605"/>
                    </a:lnTo>
                    <a:lnTo>
                      <a:pt x="894" y="7654"/>
                    </a:lnTo>
                    <a:lnTo>
                      <a:pt x="876" y="7703"/>
                    </a:lnTo>
                    <a:lnTo>
                      <a:pt x="857" y="7751"/>
                    </a:lnTo>
                    <a:lnTo>
                      <a:pt x="858" y="7838"/>
                    </a:lnTo>
                    <a:lnTo>
                      <a:pt x="862" y="7923"/>
                    </a:lnTo>
                    <a:lnTo>
                      <a:pt x="870" y="8008"/>
                    </a:lnTo>
                    <a:lnTo>
                      <a:pt x="882" y="8092"/>
                    </a:lnTo>
                    <a:lnTo>
                      <a:pt x="897" y="8176"/>
                    </a:lnTo>
                    <a:lnTo>
                      <a:pt x="914" y="8259"/>
                    </a:lnTo>
                    <a:lnTo>
                      <a:pt x="935" y="8340"/>
                    </a:lnTo>
                    <a:lnTo>
                      <a:pt x="958" y="8421"/>
                    </a:lnTo>
                    <a:lnTo>
                      <a:pt x="984" y="8501"/>
                    </a:lnTo>
                    <a:lnTo>
                      <a:pt x="1013" y="8579"/>
                    </a:lnTo>
                    <a:lnTo>
                      <a:pt x="1045" y="8658"/>
                    </a:lnTo>
                    <a:lnTo>
                      <a:pt x="1080" y="8734"/>
                    </a:lnTo>
                    <a:lnTo>
                      <a:pt x="1116" y="8809"/>
                    </a:lnTo>
                    <a:lnTo>
                      <a:pt x="1157" y="8883"/>
                    </a:lnTo>
                    <a:lnTo>
                      <a:pt x="1199" y="8955"/>
                    </a:lnTo>
                    <a:lnTo>
                      <a:pt x="1244" y="9027"/>
                    </a:lnTo>
                    <a:lnTo>
                      <a:pt x="1292" y="9097"/>
                    </a:lnTo>
                    <a:lnTo>
                      <a:pt x="1342" y="9165"/>
                    </a:lnTo>
                    <a:lnTo>
                      <a:pt x="1395" y="9232"/>
                    </a:lnTo>
                    <a:lnTo>
                      <a:pt x="1450" y="9297"/>
                    </a:lnTo>
                    <a:lnTo>
                      <a:pt x="1506" y="9360"/>
                    </a:lnTo>
                    <a:lnTo>
                      <a:pt x="1566" y="9421"/>
                    </a:lnTo>
                    <a:lnTo>
                      <a:pt x="1627" y="9481"/>
                    </a:lnTo>
                    <a:lnTo>
                      <a:pt x="1691" y="9540"/>
                    </a:lnTo>
                    <a:lnTo>
                      <a:pt x="1757" y="9596"/>
                    </a:lnTo>
                    <a:lnTo>
                      <a:pt x="1825" y="9650"/>
                    </a:lnTo>
                    <a:lnTo>
                      <a:pt x="1894" y="9702"/>
                    </a:lnTo>
                    <a:lnTo>
                      <a:pt x="1965" y="9751"/>
                    </a:lnTo>
                    <a:lnTo>
                      <a:pt x="2038" y="9800"/>
                    </a:lnTo>
                    <a:lnTo>
                      <a:pt x="2114" y="9844"/>
                    </a:lnTo>
                    <a:lnTo>
                      <a:pt x="2191" y="9888"/>
                    </a:lnTo>
                    <a:lnTo>
                      <a:pt x="2269" y="9928"/>
                    </a:lnTo>
                    <a:lnTo>
                      <a:pt x="2281" y="9927"/>
                    </a:lnTo>
                    <a:lnTo>
                      <a:pt x="2291" y="9926"/>
                    </a:lnTo>
                    <a:lnTo>
                      <a:pt x="2304" y="9926"/>
                    </a:lnTo>
                    <a:lnTo>
                      <a:pt x="2315" y="9926"/>
                    </a:lnTo>
                    <a:lnTo>
                      <a:pt x="2319" y="9849"/>
                    </a:lnTo>
                    <a:lnTo>
                      <a:pt x="2322" y="9774"/>
                    </a:lnTo>
                    <a:lnTo>
                      <a:pt x="2327" y="9702"/>
                    </a:lnTo>
                    <a:lnTo>
                      <a:pt x="2332" y="9629"/>
                    </a:lnTo>
                    <a:lnTo>
                      <a:pt x="2337" y="9559"/>
                    </a:lnTo>
                    <a:lnTo>
                      <a:pt x="2344" y="9489"/>
                    </a:lnTo>
                    <a:lnTo>
                      <a:pt x="2352" y="9420"/>
                    </a:lnTo>
                    <a:lnTo>
                      <a:pt x="2361" y="9351"/>
                    </a:lnTo>
                    <a:lnTo>
                      <a:pt x="2372" y="9283"/>
                    </a:lnTo>
                    <a:lnTo>
                      <a:pt x="2383" y="9215"/>
                    </a:lnTo>
                    <a:lnTo>
                      <a:pt x="2397" y="9149"/>
                    </a:lnTo>
                    <a:lnTo>
                      <a:pt x="2412" y="9081"/>
                    </a:lnTo>
                    <a:lnTo>
                      <a:pt x="2428" y="9013"/>
                    </a:lnTo>
                    <a:lnTo>
                      <a:pt x="2447" y="8944"/>
                    </a:lnTo>
                    <a:lnTo>
                      <a:pt x="2466" y="8875"/>
                    </a:lnTo>
                    <a:lnTo>
                      <a:pt x="2489" y="8806"/>
                    </a:lnTo>
                    <a:lnTo>
                      <a:pt x="2528" y="8728"/>
                    </a:lnTo>
                    <a:lnTo>
                      <a:pt x="2568" y="8651"/>
                    </a:lnTo>
                    <a:lnTo>
                      <a:pt x="2610" y="8574"/>
                    </a:lnTo>
                    <a:lnTo>
                      <a:pt x="2652" y="8498"/>
                    </a:lnTo>
                    <a:lnTo>
                      <a:pt x="2696" y="8423"/>
                    </a:lnTo>
                    <a:lnTo>
                      <a:pt x="2741" y="8349"/>
                    </a:lnTo>
                    <a:lnTo>
                      <a:pt x="2786" y="8276"/>
                    </a:lnTo>
                    <a:lnTo>
                      <a:pt x="2832" y="8203"/>
                    </a:lnTo>
                    <a:lnTo>
                      <a:pt x="2878" y="8131"/>
                    </a:lnTo>
                    <a:lnTo>
                      <a:pt x="2925" y="8058"/>
                    </a:lnTo>
                    <a:lnTo>
                      <a:pt x="2972" y="7987"/>
                    </a:lnTo>
                    <a:lnTo>
                      <a:pt x="3020" y="7916"/>
                    </a:lnTo>
                    <a:lnTo>
                      <a:pt x="3118" y="7776"/>
                    </a:lnTo>
                    <a:lnTo>
                      <a:pt x="3216" y="7635"/>
                    </a:lnTo>
                    <a:lnTo>
                      <a:pt x="3315" y="7495"/>
                    </a:lnTo>
                    <a:lnTo>
                      <a:pt x="3415" y="7356"/>
                    </a:lnTo>
                    <a:lnTo>
                      <a:pt x="3513" y="7217"/>
                    </a:lnTo>
                    <a:lnTo>
                      <a:pt x="3611" y="7076"/>
                    </a:lnTo>
                    <a:lnTo>
                      <a:pt x="3708" y="6935"/>
                    </a:lnTo>
                    <a:lnTo>
                      <a:pt x="3803" y="6792"/>
                    </a:lnTo>
                    <a:lnTo>
                      <a:pt x="3850" y="6721"/>
                    </a:lnTo>
                    <a:lnTo>
                      <a:pt x="3896" y="6649"/>
                    </a:lnTo>
                    <a:lnTo>
                      <a:pt x="3941" y="6575"/>
                    </a:lnTo>
                    <a:lnTo>
                      <a:pt x="3986" y="6501"/>
                    </a:lnTo>
                    <a:lnTo>
                      <a:pt x="4045" y="6360"/>
                    </a:lnTo>
                    <a:lnTo>
                      <a:pt x="4101" y="6221"/>
                    </a:lnTo>
                    <a:lnTo>
                      <a:pt x="4127" y="6151"/>
                    </a:lnTo>
                    <a:lnTo>
                      <a:pt x="4154" y="6082"/>
                    </a:lnTo>
                    <a:lnTo>
                      <a:pt x="4179" y="6014"/>
                    </a:lnTo>
                    <a:lnTo>
                      <a:pt x="4203" y="5945"/>
                    </a:lnTo>
                    <a:lnTo>
                      <a:pt x="4227" y="5876"/>
                    </a:lnTo>
                    <a:lnTo>
                      <a:pt x="4250" y="5808"/>
                    </a:lnTo>
                    <a:lnTo>
                      <a:pt x="4272" y="5740"/>
                    </a:lnTo>
                    <a:lnTo>
                      <a:pt x="4294" y="5671"/>
                    </a:lnTo>
                    <a:lnTo>
                      <a:pt x="4315" y="5603"/>
                    </a:lnTo>
                    <a:lnTo>
                      <a:pt x="4334" y="5535"/>
                    </a:lnTo>
                    <a:lnTo>
                      <a:pt x="4354" y="5466"/>
                    </a:lnTo>
                    <a:lnTo>
                      <a:pt x="4372" y="5398"/>
                    </a:lnTo>
                    <a:lnTo>
                      <a:pt x="4390" y="5329"/>
                    </a:lnTo>
                    <a:lnTo>
                      <a:pt x="4407" y="5260"/>
                    </a:lnTo>
                    <a:lnTo>
                      <a:pt x="4423" y="5191"/>
                    </a:lnTo>
                    <a:lnTo>
                      <a:pt x="4438" y="5122"/>
                    </a:lnTo>
                    <a:lnTo>
                      <a:pt x="4453" y="5053"/>
                    </a:lnTo>
                    <a:lnTo>
                      <a:pt x="4468" y="4983"/>
                    </a:lnTo>
                    <a:lnTo>
                      <a:pt x="4480" y="4913"/>
                    </a:lnTo>
                    <a:lnTo>
                      <a:pt x="4493" y="4843"/>
                    </a:lnTo>
                    <a:lnTo>
                      <a:pt x="4504" y="4772"/>
                    </a:lnTo>
                    <a:lnTo>
                      <a:pt x="4516" y="4700"/>
                    </a:lnTo>
                    <a:lnTo>
                      <a:pt x="4526" y="4629"/>
                    </a:lnTo>
                    <a:lnTo>
                      <a:pt x="4537" y="4557"/>
                    </a:lnTo>
                    <a:lnTo>
                      <a:pt x="4545" y="4483"/>
                    </a:lnTo>
                    <a:lnTo>
                      <a:pt x="4554" y="4409"/>
                    </a:lnTo>
                    <a:lnTo>
                      <a:pt x="4561" y="4336"/>
                    </a:lnTo>
                    <a:lnTo>
                      <a:pt x="4568" y="4260"/>
                    </a:lnTo>
                    <a:lnTo>
                      <a:pt x="4492" y="4293"/>
                    </a:lnTo>
                    <a:lnTo>
                      <a:pt x="4417" y="4327"/>
                    </a:lnTo>
                    <a:lnTo>
                      <a:pt x="4342" y="4361"/>
                    </a:lnTo>
                    <a:lnTo>
                      <a:pt x="4269" y="4393"/>
                    </a:lnTo>
                    <a:lnTo>
                      <a:pt x="4233" y="4408"/>
                    </a:lnTo>
                    <a:lnTo>
                      <a:pt x="4198" y="4422"/>
                    </a:lnTo>
                    <a:lnTo>
                      <a:pt x="4162" y="4436"/>
                    </a:lnTo>
                    <a:lnTo>
                      <a:pt x="4126" y="4449"/>
                    </a:lnTo>
                    <a:lnTo>
                      <a:pt x="4092" y="4459"/>
                    </a:lnTo>
                    <a:lnTo>
                      <a:pt x="4058" y="4468"/>
                    </a:lnTo>
                    <a:lnTo>
                      <a:pt x="4025" y="4476"/>
                    </a:lnTo>
                    <a:lnTo>
                      <a:pt x="3992" y="4482"/>
                    </a:lnTo>
                    <a:lnTo>
                      <a:pt x="3960" y="4485"/>
                    </a:lnTo>
                    <a:lnTo>
                      <a:pt x="3927" y="4488"/>
                    </a:lnTo>
                    <a:lnTo>
                      <a:pt x="3896" y="4487"/>
                    </a:lnTo>
                    <a:lnTo>
                      <a:pt x="3866" y="4484"/>
                    </a:lnTo>
                    <a:lnTo>
                      <a:pt x="3837" y="4478"/>
                    </a:lnTo>
                    <a:lnTo>
                      <a:pt x="3808" y="4470"/>
                    </a:lnTo>
                    <a:lnTo>
                      <a:pt x="3779" y="4459"/>
                    </a:lnTo>
                    <a:lnTo>
                      <a:pt x="3751" y="4445"/>
                    </a:lnTo>
                    <a:lnTo>
                      <a:pt x="3725" y="4427"/>
                    </a:lnTo>
                    <a:lnTo>
                      <a:pt x="3699" y="4406"/>
                    </a:lnTo>
                    <a:lnTo>
                      <a:pt x="3673" y="4382"/>
                    </a:lnTo>
                    <a:lnTo>
                      <a:pt x="3649" y="4353"/>
                    </a:lnTo>
                    <a:lnTo>
                      <a:pt x="3626" y="4321"/>
                    </a:lnTo>
                    <a:lnTo>
                      <a:pt x="3604" y="4285"/>
                    </a:lnTo>
                    <a:lnTo>
                      <a:pt x="3584" y="4245"/>
                    </a:lnTo>
                    <a:lnTo>
                      <a:pt x="3563" y="4200"/>
                    </a:lnTo>
                    <a:lnTo>
                      <a:pt x="3553" y="4161"/>
                    </a:lnTo>
                    <a:lnTo>
                      <a:pt x="3543" y="4122"/>
                    </a:lnTo>
                    <a:lnTo>
                      <a:pt x="3534" y="4083"/>
                    </a:lnTo>
                    <a:lnTo>
                      <a:pt x="3524" y="4045"/>
                    </a:lnTo>
                    <a:lnTo>
                      <a:pt x="3515" y="4006"/>
                    </a:lnTo>
                    <a:lnTo>
                      <a:pt x="3504" y="3967"/>
                    </a:lnTo>
                    <a:lnTo>
                      <a:pt x="3495" y="3928"/>
                    </a:lnTo>
                    <a:lnTo>
                      <a:pt x="3485" y="3889"/>
                    </a:lnTo>
                    <a:lnTo>
                      <a:pt x="3477" y="3886"/>
                    </a:lnTo>
                    <a:lnTo>
                      <a:pt x="3470" y="3885"/>
                    </a:lnTo>
                    <a:lnTo>
                      <a:pt x="3466" y="3885"/>
                    </a:lnTo>
                    <a:lnTo>
                      <a:pt x="3462" y="3886"/>
                    </a:lnTo>
                    <a:lnTo>
                      <a:pt x="3456" y="3889"/>
                    </a:lnTo>
                    <a:lnTo>
                      <a:pt x="3450" y="3892"/>
                    </a:lnTo>
                    <a:lnTo>
                      <a:pt x="3434" y="3900"/>
                    </a:lnTo>
                    <a:lnTo>
                      <a:pt x="3411" y="3914"/>
                    </a:lnTo>
                    <a:lnTo>
                      <a:pt x="3381" y="3935"/>
                    </a:lnTo>
                    <a:lnTo>
                      <a:pt x="3341" y="3961"/>
                    </a:lnTo>
                    <a:lnTo>
                      <a:pt x="3319" y="3948"/>
                    </a:lnTo>
                    <a:lnTo>
                      <a:pt x="3298" y="3936"/>
                    </a:lnTo>
                    <a:lnTo>
                      <a:pt x="3278" y="3923"/>
                    </a:lnTo>
                    <a:lnTo>
                      <a:pt x="3257" y="3912"/>
                    </a:lnTo>
                    <a:lnTo>
                      <a:pt x="3258" y="3836"/>
                    </a:lnTo>
                    <a:lnTo>
                      <a:pt x="3261" y="3769"/>
                    </a:lnTo>
                    <a:lnTo>
                      <a:pt x="3262" y="3739"/>
                    </a:lnTo>
                    <a:lnTo>
                      <a:pt x="3265" y="3709"/>
                    </a:lnTo>
                    <a:lnTo>
                      <a:pt x="3269" y="3680"/>
                    </a:lnTo>
                    <a:lnTo>
                      <a:pt x="3273" y="3653"/>
                    </a:lnTo>
                    <a:lnTo>
                      <a:pt x="3279" y="3626"/>
                    </a:lnTo>
                    <a:lnTo>
                      <a:pt x="3286" y="3599"/>
                    </a:lnTo>
                    <a:lnTo>
                      <a:pt x="3294" y="3571"/>
                    </a:lnTo>
                    <a:lnTo>
                      <a:pt x="3304" y="3543"/>
                    </a:lnTo>
                    <a:lnTo>
                      <a:pt x="3316" y="3515"/>
                    </a:lnTo>
                    <a:lnTo>
                      <a:pt x="3328" y="3486"/>
                    </a:lnTo>
                    <a:lnTo>
                      <a:pt x="3344" y="3455"/>
                    </a:lnTo>
                    <a:lnTo>
                      <a:pt x="3362" y="3423"/>
                    </a:lnTo>
                    <a:lnTo>
                      <a:pt x="3347" y="3423"/>
                    </a:lnTo>
                    <a:lnTo>
                      <a:pt x="3333" y="3424"/>
                    </a:lnTo>
                    <a:lnTo>
                      <a:pt x="3319" y="3425"/>
                    </a:lnTo>
                    <a:lnTo>
                      <a:pt x="3305" y="3427"/>
                    </a:lnTo>
                    <a:lnTo>
                      <a:pt x="3277" y="3433"/>
                    </a:lnTo>
                    <a:lnTo>
                      <a:pt x="3248" y="3441"/>
                    </a:lnTo>
                    <a:lnTo>
                      <a:pt x="3220" y="3450"/>
                    </a:lnTo>
                    <a:lnTo>
                      <a:pt x="3192" y="3461"/>
                    </a:lnTo>
                    <a:lnTo>
                      <a:pt x="3163" y="3472"/>
                    </a:lnTo>
                    <a:lnTo>
                      <a:pt x="3135" y="3485"/>
                    </a:lnTo>
                    <a:lnTo>
                      <a:pt x="3079" y="3510"/>
                    </a:lnTo>
                    <a:lnTo>
                      <a:pt x="3025" y="3535"/>
                    </a:lnTo>
                    <a:lnTo>
                      <a:pt x="2997" y="3547"/>
                    </a:lnTo>
                    <a:lnTo>
                      <a:pt x="2971" y="3557"/>
                    </a:lnTo>
                    <a:lnTo>
                      <a:pt x="2944" y="3566"/>
                    </a:lnTo>
                    <a:lnTo>
                      <a:pt x="2918" y="3575"/>
                    </a:lnTo>
                    <a:lnTo>
                      <a:pt x="2897" y="3560"/>
                    </a:lnTo>
                    <a:lnTo>
                      <a:pt x="2877" y="3545"/>
                    </a:lnTo>
                    <a:lnTo>
                      <a:pt x="2857" y="3530"/>
                    </a:lnTo>
                    <a:lnTo>
                      <a:pt x="2837" y="3515"/>
                    </a:lnTo>
                    <a:lnTo>
                      <a:pt x="2845" y="3483"/>
                    </a:lnTo>
                    <a:lnTo>
                      <a:pt x="2854" y="3451"/>
                    </a:lnTo>
                    <a:lnTo>
                      <a:pt x="2864" y="3422"/>
                    </a:lnTo>
                    <a:lnTo>
                      <a:pt x="2874" y="3394"/>
                    </a:lnTo>
                    <a:lnTo>
                      <a:pt x="2886" y="3368"/>
                    </a:lnTo>
                    <a:lnTo>
                      <a:pt x="2898" y="3343"/>
                    </a:lnTo>
                    <a:lnTo>
                      <a:pt x="2912" y="3319"/>
                    </a:lnTo>
                    <a:lnTo>
                      <a:pt x="2926" y="3297"/>
                    </a:lnTo>
                    <a:lnTo>
                      <a:pt x="2941" y="3277"/>
                    </a:lnTo>
                    <a:lnTo>
                      <a:pt x="2957" y="3256"/>
                    </a:lnTo>
                    <a:lnTo>
                      <a:pt x="2974" y="3238"/>
                    </a:lnTo>
                    <a:lnTo>
                      <a:pt x="2991" y="3220"/>
                    </a:lnTo>
                    <a:lnTo>
                      <a:pt x="3010" y="3203"/>
                    </a:lnTo>
                    <a:lnTo>
                      <a:pt x="3029" y="3188"/>
                    </a:lnTo>
                    <a:lnTo>
                      <a:pt x="3050" y="3173"/>
                    </a:lnTo>
                    <a:lnTo>
                      <a:pt x="3071" y="3158"/>
                    </a:lnTo>
                    <a:lnTo>
                      <a:pt x="3092" y="3146"/>
                    </a:lnTo>
                    <a:lnTo>
                      <a:pt x="3115" y="3133"/>
                    </a:lnTo>
                    <a:lnTo>
                      <a:pt x="3137" y="3121"/>
                    </a:lnTo>
                    <a:lnTo>
                      <a:pt x="3160" y="3110"/>
                    </a:lnTo>
                    <a:lnTo>
                      <a:pt x="3186" y="3100"/>
                    </a:lnTo>
                    <a:lnTo>
                      <a:pt x="3210" y="3089"/>
                    </a:lnTo>
                    <a:lnTo>
                      <a:pt x="3236" y="3079"/>
                    </a:lnTo>
                    <a:lnTo>
                      <a:pt x="3263" y="3070"/>
                    </a:lnTo>
                    <a:lnTo>
                      <a:pt x="3317" y="3052"/>
                    </a:lnTo>
                    <a:lnTo>
                      <a:pt x="3373" y="3035"/>
                    </a:lnTo>
                    <a:lnTo>
                      <a:pt x="3433" y="3018"/>
                    </a:lnTo>
                    <a:lnTo>
                      <a:pt x="3494" y="3002"/>
                    </a:lnTo>
                    <a:lnTo>
                      <a:pt x="3484" y="2985"/>
                    </a:lnTo>
                    <a:lnTo>
                      <a:pt x="3471" y="2966"/>
                    </a:lnTo>
                    <a:lnTo>
                      <a:pt x="3458" y="2949"/>
                    </a:lnTo>
                    <a:lnTo>
                      <a:pt x="3446" y="2932"/>
                    </a:lnTo>
                    <a:lnTo>
                      <a:pt x="3431" y="2913"/>
                    </a:lnTo>
                    <a:lnTo>
                      <a:pt x="3415" y="2896"/>
                    </a:lnTo>
                    <a:lnTo>
                      <a:pt x="3398" y="2879"/>
                    </a:lnTo>
                    <a:lnTo>
                      <a:pt x="3382" y="2862"/>
                    </a:lnTo>
                    <a:lnTo>
                      <a:pt x="3347" y="2827"/>
                    </a:lnTo>
                    <a:lnTo>
                      <a:pt x="3309" y="2793"/>
                    </a:lnTo>
                    <a:lnTo>
                      <a:pt x="3270" y="2759"/>
                    </a:lnTo>
                    <a:lnTo>
                      <a:pt x="3229" y="2726"/>
                    </a:lnTo>
                    <a:lnTo>
                      <a:pt x="3148" y="2661"/>
                    </a:lnTo>
                    <a:lnTo>
                      <a:pt x="3069" y="2602"/>
                    </a:lnTo>
                    <a:lnTo>
                      <a:pt x="2995" y="2545"/>
                    </a:lnTo>
                    <a:lnTo>
                      <a:pt x="2932" y="2495"/>
                    </a:lnTo>
                    <a:lnTo>
                      <a:pt x="2901" y="2456"/>
                    </a:lnTo>
                    <a:lnTo>
                      <a:pt x="2870" y="2416"/>
                    </a:lnTo>
                    <a:lnTo>
                      <a:pt x="2840" y="2376"/>
                    </a:lnTo>
                    <a:lnTo>
                      <a:pt x="2811" y="2336"/>
                    </a:lnTo>
                    <a:lnTo>
                      <a:pt x="2783" y="2296"/>
                    </a:lnTo>
                    <a:lnTo>
                      <a:pt x="2757" y="2254"/>
                    </a:lnTo>
                    <a:lnTo>
                      <a:pt x="2732" y="2213"/>
                    </a:lnTo>
                    <a:lnTo>
                      <a:pt x="2709" y="2170"/>
                    </a:lnTo>
                    <a:lnTo>
                      <a:pt x="2687" y="2129"/>
                    </a:lnTo>
                    <a:lnTo>
                      <a:pt x="2667" y="2086"/>
                    </a:lnTo>
                    <a:lnTo>
                      <a:pt x="2649" y="2045"/>
                    </a:lnTo>
                    <a:lnTo>
                      <a:pt x="2633" y="2002"/>
                    </a:lnTo>
                    <a:lnTo>
                      <a:pt x="2619" y="1960"/>
                    </a:lnTo>
                    <a:lnTo>
                      <a:pt x="2606" y="1919"/>
                    </a:lnTo>
                    <a:lnTo>
                      <a:pt x="2597" y="1876"/>
                    </a:lnTo>
                    <a:lnTo>
                      <a:pt x="2590" y="1835"/>
                    </a:lnTo>
                    <a:lnTo>
                      <a:pt x="2586" y="1793"/>
                    </a:lnTo>
                    <a:lnTo>
                      <a:pt x="2583" y="1752"/>
                    </a:lnTo>
                    <a:lnTo>
                      <a:pt x="2584" y="1710"/>
                    </a:lnTo>
                    <a:lnTo>
                      <a:pt x="2589" y="1670"/>
                    </a:lnTo>
                    <a:lnTo>
                      <a:pt x="2595" y="1630"/>
                    </a:lnTo>
                    <a:lnTo>
                      <a:pt x="2605" y="1590"/>
                    </a:lnTo>
                    <a:lnTo>
                      <a:pt x="2619" y="1551"/>
                    </a:lnTo>
                    <a:lnTo>
                      <a:pt x="2635" y="1513"/>
                    </a:lnTo>
                    <a:lnTo>
                      <a:pt x="2655" y="1475"/>
                    </a:lnTo>
                    <a:lnTo>
                      <a:pt x="2679" y="1437"/>
                    </a:lnTo>
                    <a:lnTo>
                      <a:pt x="2705" y="1400"/>
                    </a:lnTo>
                    <a:lnTo>
                      <a:pt x="2736" y="1364"/>
                    </a:lnTo>
                    <a:lnTo>
                      <a:pt x="2772" y="1330"/>
                    </a:lnTo>
                    <a:lnTo>
                      <a:pt x="2810" y="1295"/>
                    </a:lnTo>
                    <a:lnTo>
                      <a:pt x="2854" y="1263"/>
                    </a:lnTo>
                    <a:lnTo>
                      <a:pt x="2901" y="1231"/>
                    </a:lnTo>
                    <a:lnTo>
                      <a:pt x="2982" y="1199"/>
                    </a:lnTo>
                    <a:lnTo>
                      <a:pt x="3065" y="1168"/>
                    </a:lnTo>
                    <a:lnTo>
                      <a:pt x="3148" y="1138"/>
                    </a:lnTo>
                    <a:lnTo>
                      <a:pt x="3232" y="1108"/>
                    </a:lnTo>
                    <a:lnTo>
                      <a:pt x="3317" y="1078"/>
                    </a:lnTo>
                    <a:lnTo>
                      <a:pt x="3402" y="1050"/>
                    </a:lnTo>
                    <a:lnTo>
                      <a:pt x="3488" y="1023"/>
                    </a:lnTo>
                    <a:lnTo>
                      <a:pt x="3574" y="997"/>
                    </a:lnTo>
                    <a:lnTo>
                      <a:pt x="3600" y="971"/>
                    </a:lnTo>
                    <a:lnTo>
                      <a:pt x="3624" y="943"/>
                    </a:lnTo>
                    <a:lnTo>
                      <a:pt x="3649" y="915"/>
                    </a:lnTo>
                    <a:lnTo>
                      <a:pt x="3673" y="883"/>
                    </a:lnTo>
                    <a:lnTo>
                      <a:pt x="3697" y="852"/>
                    </a:lnTo>
                    <a:lnTo>
                      <a:pt x="3723" y="819"/>
                    </a:lnTo>
                    <a:lnTo>
                      <a:pt x="3747" y="786"/>
                    </a:lnTo>
                    <a:lnTo>
                      <a:pt x="3771" y="750"/>
                    </a:lnTo>
                    <a:lnTo>
                      <a:pt x="3819" y="679"/>
                    </a:lnTo>
                    <a:lnTo>
                      <a:pt x="3868" y="606"/>
                    </a:lnTo>
                    <a:lnTo>
                      <a:pt x="3916" y="532"/>
                    </a:lnTo>
                    <a:lnTo>
                      <a:pt x="3964" y="458"/>
                    </a:lnTo>
                    <a:lnTo>
                      <a:pt x="4014" y="386"/>
                    </a:lnTo>
                    <a:lnTo>
                      <a:pt x="4063" y="314"/>
                    </a:lnTo>
                    <a:lnTo>
                      <a:pt x="4087" y="281"/>
                    </a:lnTo>
                    <a:lnTo>
                      <a:pt x="4112" y="248"/>
                    </a:lnTo>
                    <a:lnTo>
                      <a:pt x="4138" y="216"/>
                    </a:lnTo>
                    <a:lnTo>
                      <a:pt x="4163" y="185"/>
                    </a:lnTo>
                    <a:lnTo>
                      <a:pt x="4189" y="157"/>
                    </a:lnTo>
                    <a:lnTo>
                      <a:pt x="4215" y="128"/>
                    </a:lnTo>
                    <a:lnTo>
                      <a:pt x="4241" y="103"/>
                    </a:lnTo>
                    <a:lnTo>
                      <a:pt x="4268" y="77"/>
                    </a:lnTo>
                    <a:lnTo>
                      <a:pt x="4295" y="55"/>
                    </a:lnTo>
                    <a:lnTo>
                      <a:pt x="4323" y="35"/>
                    </a:lnTo>
                    <a:lnTo>
                      <a:pt x="4349" y="16"/>
                    </a:lnTo>
                    <a:lnTo>
                      <a:pt x="4378" y="0"/>
                    </a:lnTo>
                    <a:lnTo>
                      <a:pt x="4426" y="1"/>
                    </a:lnTo>
                    <a:lnTo>
                      <a:pt x="4473" y="5"/>
                    </a:lnTo>
                    <a:lnTo>
                      <a:pt x="4517" y="11"/>
                    </a:lnTo>
                    <a:lnTo>
                      <a:pt x="4560" y="19"/>
                    </a:lnTo>
                    <a:lnTo>
                      <a:pt x="4599" y="29"/>
                    </a:lnTo>
                    <a:lnTo>
                      <a:pt x="4637" y="41"/>
                    </a:lnTo>
                    <a:lnTo>
                      <a:pt x="4671" y="54"/>
                    </a:lnTo>
                    <a:lnTo>
                      <a:pt x="4706" y="70"/>
                    </a:lnTo>
                    <a:lnTo>
                      <a:pt x="4737" y="88"/>
                    </a:lnTo>
                    <a:lnTo>
                      <a:pt x="4767" y="107"/>
                    </a:lnTo>
                    <a:lnTo>
                      <a:pt x="4795" y="128"/>
                    </a:lnTo>
                    <a:lnTo>
                      <a:pt x="4823" y="151"/>
                    </a:lnTo>
                    <a:lnTo>
                      <a:pt x="4848" y="175"/>
                    </a:lnTo>
                    <a:lnTo>
                      <a:pt x="4872" y="202"/>
                    </a:lnTo>
                    <a:lnTo>
                      <a:pt x="4897" y="229"/>
                    </a:lnTo>
                    <a:lnTo>
                      <a:pt x="4918" y="258"/>
                    </a:lnTo>
                    <a:lnTo>
                      <a:pt x="4940" y="288"/>
                    </a:lnTo>
                    <a:lnTo>
                      <a:pt x="4961" y="319"/>
                    </a:lnTo>
                    <a:lnTo>
                      <a:pt x="4980" y="351"/>
                    </a:lnTo>
                    <a:lnTo>
                      <a:pt x="5000" y="386"/>
                    </a:lnTo>
                    <a:lnTo>
                      <a:pt x="5020" y="420"/>
                    </a:lnTo>
                    <a:lnTo>
                      <a:pt x="5038" y="456"/>
                    </a:lnTo>
                    <a:lnTo>
                      <a:pt x="5057" y="492"/>
                    </a:lnTo>
                    <a:lnTo>
                      <a:pt x="5076" y="530"/>
                    </a:lnTo>
                    <a:lnTo>
                      <a:pt x="5113" y="607"/>
                    </a:lnTo>
                    <a:lnTo>
                      <a:pt x="5151" y="688"/>
                    </a:lnTo>
                    <a:lnTo>
                      <a:pt x="5191" y="771"/>
                    </a:lnTo>
                    <a:lnTo>
                      <a:pt x="5233" y="856"/>
                    </a:lnTo>
                    <a:lnTo>
                      <a:pt x="5259" y="939"/>
                    </a:lnTo>
                    <a:lnTo>
                      <a:pt x="5279" y="1004"/>
                    </a:lnTo>
                    <a:lnTo>
                      <a:pt x="5295" y="1061"/>
                    </a:lnTo>
                    <a:lnTo>
                      <a:pt x="5310" y="1114"/>
                    </a:lnTo>
                    <a:lnTo>
                      <a:pt x="5324" y="1170"/>
                    </a:lnTo>
                    <a:lnTo>
                      <a:pt x="5340" y="1237"/>
                    </a:lnTo>
                    <a:lnTo>
                      <a:pt x="5359" y="1322"/>
                    </a:lnTo>
                    <a:lnTo>
                      <a:pt x="5383" y="1429"/>
                    </a:lnTo>
                    <a:lnTo>
                      <a:pt x="5448" y="1399"/>
                    </a:lnTo>
                    <a:lnTo>
                      <a:pt x="5508" y="1369"/>
                    </a:lnTo>
                    <a:lnTo>
                      <a:pt x="5564" y="1342"/>
                    </a:lnTo>
                    <a:lnTo>
                      <a:pt x="5620" y="1318"/>
                    </a:lnTo>
                    <a:lnTo>
                      <a:pt x="5647" y="1308"/>
                    </a:lnTo>
                    <a:lnTo>
                      <a:pt x="5676" y="1298"/>
                    </a:lnTo>
                    <a:lnTo>
                      <a:pt x="5706" y="1289"/>
                    </a:lnTo>
                    <a:lnTo>
                      <a:pt x="5737" y="1281"/>
                    </a:lnTo>
                    <a:lnTo>
                      <a:pt x="5769" y="1275"/>
                    </a:lnTo>
                    <a:lnTo>
                      <a:pt x="5802" y="1269"/>
                    </a:lnTo>
                    <a:lnTo>
                      <a:pt x="5839" y="1265"/>
                    </a:lnTo>
                    <a:lnTo>
                      <a:pt x="5878" y="1262"/>
                    </a:lnTo>
                    <a:lnTo>
                      <a:pt x="5883" y="1288"/>
                    </a:lnTo>
                    <a:lnTo>
                      <a:pt x="5889" y="1316"/>
                    </a:lnTo>
                    <a:lnTo>
                      <a:pt x="5894" y="1344"/>
                    </a:lnTo>
                    <a:lnTo>
                      <a:pt x="5901" y="1371"/>
                    </a:lnTo>
                    <a:lnTo>
                      <a:pt x="5968" y="1370"/>
                    </a:lnTo>
                    <a:lnTo>
                      <a:pt x="6035" y="1370"/>
                    </a:lnTo>
                    <a:lnTo>
                      <a:pt x="6101" y="1369"/>
                    </a:lnTo>
                    <a:lnTo>
                      <a:pt x="6169" y="1368"/>
                    </a:lnTo>
                    <a:lnTo>
                      <a:pt x="6236" y="1367"/>
                    </a:lnTo>
                    <a:lnTo>
                      <a:pt x="6303" y="1367"/>
                    </a:lnTo>
                    <a:lnTo>
                      <a:pt x="6369" y="1365"/>
                    </a:lnTo>
                    <a:lnTo>
                      <a:pt x="6437" y="1365"/>
                    </a:lnTo>
                    <a:lnTo>
                      <a:pt x="6504" y="1384"/>
                    </a:lnTo>
                    <a:lnTo>
                      <a:pt x="6570" y="1403"/>
                    </a:lnTo>
                    <a:lnTo>
                      <a:pt x="6637" y="1422"/>
                    </a:lnTo>
                    <a:lnTo>
                      <a:pt x="6705" y="1441"/>
                    </a:lnTo>
                    <a:lnTo>
                      <a:pt x="6772" y="1460"/>
                    </a:lnTo>
                    <a:lnTo>
                      <a:pt x="6839" y="1479"/>
                    </a:lnTo>
                    <a:lnTo>
                      <a:pt x="6907" y="1499"/>
                    </a:lnTo>
                    <a:lnTo>
                      <a:pt x="6975" y="1518"/>
                    </a:lnTo>
                    <a:lnTo>
                      <a:pt x="7029" y="1547"/>
                    </a:lnTo>
                    <a:lnTo>
                      <a:pt x="7075" y="1574"/>
                    </a:lnTo>
                    <a:lnTo>
                      <a:pt x="7113" y="1597"/>
                    </a:lnTo>
                    <a:lnTo>
                      <a:pt x="7144" y="1617"/>
                    </a:lnTo>
                    <a:lnTo>
                      <a:pt x="7169" y="1636"/>
                    </a:lnTo>
                    <a:lnTo>
                      <a:pt x="7191" y="1651"/>
                    </a:lnTo>
                    <a:lnTo>
                      <a:pt x="7211" y="1662"/>
                    </a:lnTo>
                    <a:lnTo>
                      <a:pt x="7228" y="1671"/>
                    </a:lnTo>
                    <a:lnTo>
                      <a:pt x="7290" y="1594"/>
                    </a:lnTo>
                    <a:lnTo>
                      <a:pt x="7351" y="1519"/>
                    </a:lnTo>
                    <a:lnTo>
                      <a:pt x="7411" y="1447"/>
                    </a:lnTo>
                    <a:lnTo>
                      <a:pt x="7470" y="1377"/>
                    </a:lnTo>
                    <a:lnTo>
                      <a:pt x="7529" y="1310"/>
                    </a:lnTo>
                    <a:lnTo>
                      <a:pt x="7589" y="1246"/>
                    </a:lnTo>
                    <a:lnTo>
                      <a:pt x="7619" y="1214"/>
                    </a:lnTo>
                    <a:lnTo>
                      <a:pt x="7650" y="1184"/>
                    </a:lnTo>
                    <a:lnTo>
                      <a:pt x="7681" y="1153"/>
                    </a:lnTo>
                    <a:lnTo>
                      <a:pt x="7712" y="1124"/>
                    </a:lnTo>
                    <a:lnTo>
                      <a:pt x="7744" y="1095"/>
                    </a:lnTo>
                    <a:lnTo>
                      <a:pt x="7778" y="1067"/>
                    </a:lnTo>
                    <a:lnTo>
                      <a:pt x="7811" y="1040"/>
                    </a:lnTo>
                    <a:lnTo>
                      <a:pt x="7844" y="1013"/>
                    </a:lnTo>
                    <a:lnTo>
                      <a:pt x="7880" y="987"/>
                    </a:lnTo>
                    <a:lnTo>
                      <a:pt x="7916" y="962"/>
                    </a:lnTo>
                    <a:lnTo>
                      <a:pt x="7952" y="938"/>
                    </a:lnTo>
                    <a:lnTo>
                      <a:pt x="7990" y="913"/>
                    </a:lnTo>
                    <a:lnTo>
                      <a:pt x="8029" y="890"/>
                    </a:lnTo>
                    <a:lnTo>
                      <a:pt x="8069" y="869"/>
                    </a:lnTo>
                    <a:lnTo>
                      <a:pt x="8110" y="847"/>
                    </a:lnTo>
                    <a:lnTo>
                      <a:pt x="8152" y="826"/>
                    </a:lnTo>
                    <a:lnTo>
                      <a:pt x="8196" y="805"/>
                    </a:lnTo>
                    <a:lnTo>
                      <a:pt x="8242" y="786"/>
                    </a:lnTo>
                    <a:lnTo>
                      <a:pt x="8288" y="767"/>
                    </a:lnTo>
                    <a:lnTo>
                      <a:pt x="8338" y="749"/>
                    </a:lnTo>
                    <a:lnTo>
                      <a:pt x="8363" y="756"/>
                    </a:lnTo>
                    <a:lnTo>
                      <a:pt x="8386" y="765"/>
                    </a:lnTo>
                    <a:lnTo>
                      <a:pt x="8409" y="775"/>
                    </a:lnTo>
                    <a:lnTo>
                      <a:pt x="8430" y="787"/>
                    </a:lnTo>
                    <a:lnTo>
                      <a:pt x="8450" y="801"/>
                    </a:lnTo>
                    <a:lnTo>
                      <a:pt x="8469" y="816"/>
                    </a:lnTo>
                    <a:lnTo>
                      <a:pt x="8486" y="833"/>
                    </a:lnTo>
                    <a:lnTo>
                      <a:pt x="8502" y="851"/>
                    </a:lnTo>
                    <a:lnTo>
                      <a:pt x="8517" y="871"/>
                    </a:lnTo>
                    <a:lnTo>
                      <a:pt x="8532" y="890"/>
                    </a:lnTo>
                    <a:lnTo>
                      <a:pt x="8544" y="912"/>
                    </a:lnTo>
                    <a:lnTo>
                      <a:pt x="8557" y="935"/>
                    </a:lnTo>
                    <a:lnTo>
                      <a:pt x="8567" y="959"/>
                    </a:lnTo>
                    <a:lnTo>
                      <a:pt x="8579" y="984"/>
                    </a:lnTo>
                    <a:lnTo>
                      <a:pt x="8588" y="1009"/>
                    </a:lnTo>
                    <a:lnTo>
                      <a:pt x="8597" y="1035"/>
                    </a:lnTo>
                    <a:lnTo>
                      <a:pt x="8605" y="1062"/>
                    </a:lnTo>
                    <a:lnTo>
                      <a:pt x="8613" y="1088"/>
                    </a:lnTo>
                    <a:lnTo>
                      <a:pt x="8620" y="1116"/>
                    </a:lnTo>
                    <a:lnTo>
                      <a:pt x="8627" y="1143"/>
                    </a:lnTo>
                    <a:lnTo>
                      <a:pt x="8640" y="1200"/>
                    </a:lnTo>
                    <a:lnTo>
                      <a:pt x="8650" y="1256"/>
                    </a:lnTo>
                    <a:lnTo>
                      <a:pt x="8671" y="1367"/>
                    </a:lnTo>
                    <a:lnTo>
                      <a:pt x="8692" y="1469"/>
                    </a:lnTo>
                    <a:lnTo>
                      <a:pt x="8722" y="1505"/>
                    </a:lnTo>
                    <a:lnTo>
                      <a:pt x="8751" y="1540"/>
                    </a:lnTo>
                    <a:lnTo>
                      <a:pt x="8782" y="1576"/>
                    </a:lnTo>
                    <a:lnTo>
                      <a:pt x="8812" y="1611"/>
                    </a:lnTo>
                    <a:lnTo>
                      <a:pt x="8843" y="1647"/>
                    </a:lnTo>
                    <a:lnTo>
                      <a:pt x="8873" y="1683"/>
                    </a:lnTo>
                    <a:lnTo>
                      <a:pt x="8904" y="1718"/>
                    </a:lnTo>
                    <a:lnTo>
                      <a:pt x="8935" y="1754"/>
                    </a:lnTo>
                    <a:lnTo>
                      <a:pt x="9027" y="1832"/>
                    </a:lnTo>
                    <a:lnTo>
                      <a:pt x="9117" y="1907"/>
                    </a:lnTo>
                    <a:lnTo>
                      <a:pt x="9203" y="1981"/>
                    </a:lnTo>
                    <a:lnTo>
                      <a:pt x="9285" y="2053"/>
                    </a:lnTo>
                    <a:lnTo>
                      <a:pt x="9324" y="2090"/>
                    </a:lnTo>
                    <a:lnTo>
                      <a:pt x="9361" y="2127"/>
                    </a:lnTo>
                    <a:lnTo>
                      <a:pt x="9398" y="2162"/>
                    </a:lnTo>
                    <a:lnTo>
                      <a:pt x="9432" y="2199"/>
                    </a:lnTo>
                    <a:lnTo>
                      <a:pt x="9464" y="2237"/>
                    </a:lnTo>
                    <a:lnTo>
                      <a:pt x="9495" y="2275"/>
                    </a:lnTo>
                    <a:lnTo>
                      <a:pt x="9524" y="2314"/>
                    </a:lnTo>
                    <a:lnTo>
                      <a:pt x="9550" y="2353"/>
                    </a:lnTo>
                    <a:lnTo>
                      <a:pt x="9575" y="2393"/>
                    </a:lnTo>
                    <a:lnTo>
                      <a:pt x="9596" y="2435"/>
                    </a:lnTo>
                    <a:lnTo>
                      <a:pt x="9616" y="2477"/>
                    </a:lnTo>
                    <a:lnTo>
                      <a:pt x="9632" y="2521"/>
                    </a:lnTo>
                    <a:lnTo>
                      <a:pt x="9647" y="2566"/>
                    </a:lnTo>
                    <a:lnTo>
                      <a:pt x="9657" y="2612"/>
                    </a:lnTo>
                    <a:lnTo>
                      <a:pt x="9665" y="2660"/>
                    </a:lnTo>
                    <a:lnTo>
                      <a:pt x="9671" y="2710"/>
                    </a:lnTo>
                    <a:lnTo>
                      <a:pt x="9672" y="2761"/>
                    </a:lnTo>
                    <a:lnTo>
                      <a:pt x="9671" y="2814"/>
                    </a:lnTo>
                    <a:lnTo>
                      <a:pt x="9665" y="2870"/>
                    </a:lnTo>
                    <a:lnTo>
                      <a:pt x="9657" y="2927"/>
                    </a:lnTo>
                    <a:lnTo>
                      <a:pt x="9645" y="2987"/>
                    </a:lnTo>
                    <a:lnTo>
                      <a:pt x="9629" y="3049"/>
                    </a:lnTo>
                    <a:lnTo>
                      <a:pt x="9608" y="3113"/>
                    </a:lnTo>
                    <a:lnTo>
                      <a:pt x="9584" y="3180"/>
                    </a:lnTo>
                    <a:lnTo>
                      <a:pt x="9522" y="3223"/>
                    </a:lnTo>
                    <a:lnTo>
                      <a:pt x="9465" y="3261"/>
                    </a:lnTo>
                    <a:lnTo>
                      <a:pt x="9438" y="3277"/>
                    </a:lnTo>
                    <a:lnTo>
                      <a:pt x="9412" y="3293"/>
                    </a:lnTo>
                    <a:lnTo>
                      <a:pt x="9388" y="3308"/>
                    </a:lnTo>
                    <a:lnTo>
                      <a:pt x="9364" y="3320"/>
                    </a:lnTo>
                    <a:lnTo>
                      <a:pt x="9340" y="3333"/>
                    </a:lnTo>
                    <a:lnTo>
                      <a:pt x="9318" y="3343"/>
                    </a:lnTo>
                    <a:lnTo>
                      <a:pt x="9295" y="3353"/>
                    </a:lnTo>
                    <a:lnTo>
                      <a:pt x="9275" y="3361"/>
                    </a:lnTo>
                    <a:lnTo>
                      <a:pt x="9253" y="3368"/>
                    </a:lnTo>
                    <a:lnTo>
                      <a:pt x="9231" y="3373"/>
                    </a:lnTo>
                    <a:lnTo>
                      <a:pt x="9210" y="3377"/>
                    </a:lnTo>
                    <a:lnTo>
                      <a:pt x="9189" y="3380"/>
                    </a:lnTo>
                    <a:lnTo>
                      <a:pt x="9168" y="3381"/>
                    </a:lnTo>
                    <a:lnTo>
                      <a:pt x="9147" y="3381"/>
                    </a:lnTo>
                    <a:lnTo>
                      <a:pt x="9125" y="3380"/>
                    </a:lnTo>
                    <a:lnTo>
                      <a:pt x="9103" y="3378"/>
                    </a:lnTo>
                    <a:lnTo>
                      <a:pt x="9081" y="3373"/>
                    </a:lnTo>
                    <a:lnTo>
                      <a:pt x="9058" y="3369"/>
                    </a:lnTo>
                    <a:lnTo>
                      <a:pt x="9034" y="3362"/>
                    </a:lnTo>
                    <a:lnTo>
                      <a:pt x="9010" y="3354"/>
                    </a:lnTo>
                    <a:lnTo>
                      <a:pt x="8985" y="3345"/>
                    </a:lnTo>
                    <a:lnTo>
                      <a:pt x="8960" y="3333"/>
                    </a:lnTo>
                    <a:lnTo>
                      <a:pt x="8932" y="3322"/>
                    </a:lnTo>
                    <a:lnTo>
                      <a:pt x="8904" y="3308"/>
                    </a:lnTo>
                    <a:lnTo>
                      <a:pt x="8874" y="3292"/>
                    </a:lnTo>
                    <a:lnTo>
                      <a:pt x="8843" y="3276"/>
                    </a:lnTo>
                    <a:lnTo>
                      <a:pt x="8811" y="3257"/>
                    </a:lnTo>
                    <a:lnTo>
                      <a:pt x="8778" y="3238"/>
                    </a:lnTo>
                    <a:lnTo>
                      <a:pt x="8758" y="3212"/>
                    </a:lnTo>
                    <a:lnTo>
                      <a:pt x="8739" y="3186"/>
                    </a:lnTo>
                    <a:lnTo>
                      <a:pt x="8719" y="3161"/>
                    </a:lnTo>
                    <a:lnTo>
                      <a:pt x="8700" y="3134"/>
                    </a:lnTo>
                    <a:lnTo>
                      <a:pt x="8657" y="3139"/>
                    </a:lnTo>
                    <a:lnTo>
                      <a:pt x="8613" y="3143"/>
                    </a:lnTo>
                    <a:lnTo>
                      <a:pt x="8571" y="3147"/>
                    </a:lnTo>
                    <a:lnTo>
                      <a:pt x="8530" y="3151"/>
                    </a:lnTo>
                    <a:lnTo>
                      <a:pt x="8489" y="3177"/>
                    </a:lnTo>
                    <a:lnTo>
                      <a:pt x="8467" y="3188"/>
                    </a:lnTo>
                    <a:lnTo>
                      <a:pt x="8461" y="3192"/>
                    </a:lnTo>
                    <a:lnTo>
                      <a:pt x="8455" y="3192"/>
                    </a:lnTo>
                    <a:lnTo>
                      <a:pt x="8449" y="3190"/>
                    </a:lnTo>
                    <a:lnTo>
                      <a:pt x="8443" y="3189"/>
                    </a:lnTo>
                    <a:lnTo>
                      <a:pt x="8440" y="3195"/>
                    </a:lnTo>
                    <a:lnTo>
                      <a:pt x="8434" y="3202"/>
                    </a:lnTo>
                    <a:lnTo>
                      <a:pt x="8426" y="3209"/>
                    </a:lnTo>
                    <a:lnTo>
                      <a:pt x="8416" y="3216"/>
                    </a:lnTo>
                    <a:lnTo>
                      <a:pt x="8393" y="3230"/>
                    </a:lnTo>
                    <a:lnTo>
                      <a:pt x="8366" y="3242"/>
                    </a:lnTo>
                    <a:lnTo>
                      <a:pt x="8339" y="3253"/>
                    </a:lnTo>
                    <a:lnTo>
                      <a:pt x="8316" y="3261"/>
                    </a:lnTo>
                    <a:lnTo>
                      <a:pt x="8297" y="3265"/>
                    </a:lnTo>
                    <a:lnTo>
                      <a:pt x="8288" y="3266"/>
                    </a:lnTo>
                    <a:lnTo>
                      <a:pt x="8283" y="3280"/>
                    </a:lnTo>
                    <a:lnTo>
                      <a:pt x="8279" y="3295"/>
                    </a:lnTo>
                    <a:lnTo>
                      <a:pt x="8254" y="3308"/>
                    </a:lnTo>
                    <a:lnTo>
                      <a:pt x="8227" y="3319"/>
                    </a:lnTo>
                    <a:lnTo>
                      <a:pt x="8202" y="3332"/>
                    </a:lnTo>
                    <a:lnTo>
                      <a:pt x="8175" y="3345"/>
                    </a:lnTo>
                    <a:lnTo>
                      <a:pt x="8150" y="3357"/>
                    </a:lnTo>
                    <a:lnTo>
                      <a:pt x="8124" y="3371"/>
                    </a:lnTo>
                    <a:lnTo>
                      <a:pt x="8098" y="3384"/>
                    </a:lnTo>
                    <a:lnTo>
                      <a:pt x="8072" y="3396"/>
                    </a:lnTo>
                    <a:lnTo>
                      <a:pt x="8072" y="3400"/>
                    </a:lnTo>
                    <a:lnTo>
                      <a:pt x="8070" y="3403"/>
                    </a:lnTo>
                    <a:lnTo>
                      <a:pt x="8067" y="3408"/>
                    </a:lnTo>
                    <a:lnTo>
                      <a:pt x="8065" y="3412"/>
                    </a:lnTo>
                    <a:lnTo>
                      <a:pt x="8056" y="3423"/>
                    </a:lnTo>
                    <a:lnTo>
                      <a:pt x="8044" y="3434"/>
                    </a:lnTo>
                    <a:lnTo>
                      <a:pt x="8016" y="3460"/>
                    </a:lnTo>
                    <a:lnTo>
                      <a:pt x="7982" y="3488"/>
                    </a:lnTo>
                    <a:lnTo>
                      <a:pt x="7947" y="3519"/>
                    </a:lnTo>
                    <a:lnTo>
                      <a:pt x="7912" y="3550"/>
                    </a:lnTo>
                    <a:lnTo>
                      <a:pt x="7896" y="3566"/>
                    </a:lnTo>
                    <a:lnTo>
                      <a:pt x="7882" y="3581"/>
                    </a:lnTo>
                    <a:lnTo>
                      <a:pt x="7871" y="3595"/>
                    </a:lnTo>
                    <a:lnTo>
                      <a:pt x="7862" y="3609"/>
                    </a:lnTo>
                    <a:lnTo>
                      <a:pt x="7854" y="3609"/>
                    </a:lnTo>
                    <a:lnTo>
                      <a:pt x="7844" y="3610"/>
                    </a:lnTo>
                    <a:lnTo>
                      <a:pt x="7836" y="3610"/>
                    </a:lnTo>
                    <a:lnTo>
                      <a:pt x="7827" y="3612"/>
                    </a:lnTo>
                    <a:lnTo>
                      <a:pt x="7819" y="3639"/>
                    </a:lnTo>
                    <a:lnTo>
                      <a:pt x="7811" y="3667"/>
                    </a:lnTo>
                    <a:lnTo>
                      <a:pt x="7803" y="3693"/>
                    </a:lnTo>
                    <a:lnTo>
                      <a:pt x="7795" y="3721"/>
                    </a:lnTo>
                    <a:lnTo>
                      <a:pt x="7787" y="3747"/>
                    </a:lnTo>
                    <a:lnTo>
                      <a:pt x="7779" y="3775"/>
                    </a:lnTo>
                    <a:lnTo>
                      <a:pt x="7772" y="3801"/>
                    </a:lnTo>
                    <a:lnTo>
                      <a:pt x="7764" y="3829"/>
                    </a:lnTo>
                    <a:lnTo>
                      <a:pt x="7911" y="3838"/>
                    </a:lnTo>
                    <a:lnTo>
                      <a:pt x="8066" y="3851"/>
                    </a:lnTo>
                    <a:lnTo>
                      <a:pt x="8147" y="3857"/>
                    </a:lnTo>
                    <a:lnTo>
                      <a:pt x="8227" y="3866"/>
                    </a:lnTo>
                    <a:lnTo>
                      <a:pt x="8309" y="3875"/>
                    </a:lnTo>
                    <a:lnTo>
                      <a:pt x="8392" y="3886"/>
                    </a:lnTo>
                    <a:lnTo>
                      <a:pt x="8473" y="3899"/>
                    </a:lnTo>
                    <a:lnTo>
                      <a:pt x="8555" y="3913"/>
                    </a:lnTo>
                    <a:lnTo>
                      <a:pt x="8636" y="3929"/>
                    </a:lnTo>
                    <a:lnTo>
                      <a:pt x="8717" y="3947"/>
                    </a:lnTo>
                    <a:lnTo>
                      <a:pt x="8796" y="3968"/>
                    </a:lnTo>
                    <a:lnTo>
                      <a:pt x="8873" y="3991"/>
                    </a:lnTo>
                    <a:lnTo>
                      <a:pt x="8949" y="4016"/>
                    </a:lnTo>
                    <a:lnTo>
                      <a:pt x="9024" y="4045"/>
                    </a:lnTo>
                    <a:lnTo>
                      <a:pt x="9095" y="4077"/>
                    </a:lnTo>
                    <a:lnTo>
                      <a:pt x="9163" y="4112"/>
                    </a:lnTo>
                    <a:lnTo>
                      <a:pt x="9229" y="4150"/>
                    </a:lnTo>
                    <a:lnTo>
                      <a:pt x="9291" y="4191"/>
                    </a:lnTo>
                    <a:lnTo>
                      <a:pt x="9348" y="4236"/>
                    </a:lnTo>
                    <a:lnTo>
                      <a:pt x="9402" y="4285"/>
                    </a:lnTo>
                    <a:lnTo>
                      <a:pt x="9453" y="4338"/>
                    </a:lnTo>
                    <a:lnTo>
                      <a:pt x="9498" y="4396"/>
                    </a:lnTo>
                    <a:lnTo>
                      <a:pt x="9538" y="4457"/>
                    </a:lnTo>
                    <a:lnTo>
                      <a:pt x="9572" y="4523"/>
                    </a:lnTo>
                    <a:lnTo>
                      <a:pt x="9601" y="4595"/>
                    </a:lnTo>
                    <a:lnTo>
                      <a:pt x="9624" y="4671"/>
                    </a:lnTo>
                    <a:lnTo>
                      <a:pt x="9641" y="4751"/>
                    </a:lnTo>
                    <a:lnTo>
                      <a:pt x="9650" y="4837"/>
                    </a:lnTo>
                    <a:lnTo>
                      <a:pt x="9654" y="4929"/>
                    </a:lnTo>
                    <a:lnTo>
                      <a:pt x="9650" y="5027"/>
                    </a:lnTo>
                    <a:lnTo>
                      <a:pt x="9636" y="5070"/>
                    </a:lnTo>
                    <a:lnTo>
                      <a:pt x="9617" y="5111"/>
                    </a:lnTo>
                    <a:lnTo>
                      <a:pt x="9596" y="5151"/>
                    </a:lnTo>
                    <a:lnTo>
                      <a:pt x="9573" y="5190"/>
                    </a:lnTo>
                    <a:lnTo>
                      <a:pt x="9547" y="5228"/>
                    </a:lnTo>
                    <a:lnTo>
                      <a:pt x="9518" y="5265"/>
                    </a:lnTo>
                    <a:lnTo>
                      <a:pt x="9488" y="5301"/>
                    </a:lnTo>
                    <a:lnTo>
                      <a:pt x="9455" y="5335"/>
                    </a:lnTo>
                    <a:lnTo>
                      <a:pt x="9421" y="5369"/>
                    </a:lnTo>
                    <a:lnTo>
                      <a:pt x="9384" y="5401"/>
                    </a:lnTo>
                    <a:lnTo>
                      <a:pt x="9346" y="5432"/>
                    </a:lnTo>
                    <a:lnTo>
                      <a:pt x="9306" y="5462"/>
                    </a:lnTo>
                    <a:lnTo>
                      <a:pt x="9265" y="5492"/>
                    </a:lnTo>
                    <a:lnTo>
                      <a:pt x="9223" y="5519"/>
                    </a:lnTo>
                    <a:lnTo>
                      <a:pt x="9179" y="5547"/>
                    </a:lnTo>
                    <a:lnTo>
                      <a:pt x="9135" y="5573"/>
                    </a:lnTo>
                    <a:lnTo>
                      <a:pt x="9091" y="5599"/>
                    </a:lnTo>
                    <a:lnTo>
                      <a:pt x="9045" y="5624"/>
                    </a:lnTo>
                    <a:lnTo>
                      <a:pt x="8999" y="5648"/>
                    </a:lnTo>
                    <a:lnTo>
                      <a:pt x="8953" y="5671"/>
                    </a:lnTo>
                    <a:lnTo>
                      <a:pt x="8907" y="5693"/>
                    </a:lnTo>
                    <a:lnTo>
                      <a:pt x="8861" y="5715"/>
                    </a:lnTo>
                    <a:lnTo>
                      <a:pt x="8815" y="5735"/>
                    </a:lnTo>
                    <a:lnTo>
                      <a:pt x="8769" y="5755"/>
                    </a:lnTo>
                    <a:lnTo>
                      <a:pt x="8679" y="5793"/>
                    </a:lnTo>
                    <a:lnTo>
                      <a:pt x="8593" y="5829"/>
                    </a:lnTo>
                    <a:lnTo>
                      <a:pt x="8511" y="5862"/>
                    </a:lnTo>
                    <a:lnTo>
                      <a:pt x="8435" y="5893"/>
                    </a:lnTo>
                    <a:lnTo>
                      <a:pt x="8402" y="5976"/>
                    </a:lnTo>
                    <a:lnTo>
                      <a:pt x="8369" y="6061"/>
                    </a:lnTo>
                    <a:lnTo>
                      <a:pt x="8333" y="6148"/>
                    </a:lnTo>
                    <a:lnTo>
                      <a:pt x="8296" y="6236"/>
                    </a:lnTo>
                    <a:lnTo>
                      <a:pt x="8277" y="6281"/>
                    </a:lnTo>
                    <a:lnTo>
                      <a:pt x="8256" y="6324"/>
                    </a:lnTo>
                    <a:lnTo>
                      <a:pt x="8235" y="6369"/>
                    </a:lnTo>
                    <a:lnTo>
                      <a:pt x="8213" y="6413"/>
                    </a:lnTo>
                    <a:lnTo>
                      <a:pt x="8192" y="6455"/>
                    </a:lnTo>
                    <a:lnTo>
                      <a:pt x="8167" y="6499"/>
                    </a:lnTo>
                    <a:lnTo>
                      <a:pt x="8143" y="6542"/>
                    </a:lnTo>
                    <a:lnTo>
                      <a:pt x="8119" y="6583"/>
                    </a:lnTo>
                    <a:lnTo>
                      <a:pt x="8093" y="6624"/>
                    </a:lnTo>
                    <a:lnTo>
                      <a:pt x="8066" y="6664"/>
                    </a:lnTo>
                    <a:lnTo>
                      <a:pt x="8039" y="6703"/>
                    </a:lnTo>
                    <a:lnTo>
                      <a:pt x="8010" y="6741"/>
                    </a:lnTo>
                    <a:lnTo>
                      <a:pt x="7980" y="6777"/>
                    </a:lnTo>
                    <a:lnTo>
                      <a:pt x="7949" y="6813"/>
                    </a:lnTo>
                    <a:lnTo>
                      <a:pt x="7916" y="6848"/>
                    </a:lnTo>
                    <a:lnTo>
                      <a:pt x="7882" y="6880"/>
                    </a:lnTo>
                    <a:lnTo>
                      <a:pt x="7848" y="6911"/>
                    </a:lnTo>
                    <a:lnTo>
                      <a:pt x="7812" y="6940"/>
                    </a:lnTo>
                    <a:lnTo>
                      <a:pt x="7774" y="6967"/>
                    </a:lnTo>
                    <a:lnTo>
                      <a:pt x="7735" y="6992"/>
                    </a:lnTo>
                    <a:lnTo>
                      <a:pt x="7695" y="7015"/>
                    </a:lnTo>
                    <a:lnTo>
                      <a:pt x="7653" y="7036"/>
                    </a:lnTo>
                    <a:lnTo>
                      <a:pt x="7610" y="7056"/>
                    </a:lnTo>
                    <a:lnTo>
                      <a:pt x="7565" y="7072"/>
                    </a:lnTo>
                    <a:lnTo>
                      <a:pt x="7564" y="7102"/>
                    </a:lnTo>
                    <a:lnTo>
                      <a:pt x="7563" y="7132"/>
                    </a:lnTo>
                    <a:lnTo>
                      <a:pt x="7564" y="7161"/>
                    </a:lnTo>
                    <a:lnTo>
                      <a:pt x="7566" y="7193"/>
                    </a:lnTo>
                    <a:lnTo>
                      <a:pt x="7568" y="7224"/>
                    </a:lnTo>
                    <a:lnTo>
                      <a:pt x="7573" y="7255"/>
                    </a:lnTo>
                    <a:lnTo>
                      <a:pt x="7578" y="7286"/>
                    </a:lnTo>
                    <a:lnTo>
                      <a:pt x="7582" y="7317"/>
                    </a:lnTo>
                    <a:lnTo>
                      <a:pt x="7595" y="7381"/>
                    </a:lnTo>
                    <a:lnTo>
                      <a:pt x="7609" y="7446"/>
                    </a:lnTo>
                    <a:lnTo>
                      <a:pt x="7621" y="7510"/>
                    </a:lnTo>
                    <a:lnTo>
                      <a:pt x="7634" y="7575"/>
                    </a:lnTo>
                    <a:lnTo>
                      <a:pt x="7639" y="7727"/>
                    </a:lnTo>
                    <a:lnTo>
                      <a:pt x="7639" y="7879"/>
                    </a:lnTo>
                    <a:lnTo>
                      <a:pt x="7633" y="8031"/>
                    </a:lnTo>
                    <a:lnTo>
                      <a:pt x="7624" y="8184"/>
                    </a:lnTo>
                    <a:lnTo>
                      <a:pt x="7610" y="8336"/>
                    </a:lnTo>
                    <a:lnTo>
                      <a:pt x="7594" y="8487"/>
                    </a:lnTo>
                    <a:lnTo>
                      <a:pt x="7574" y="8639"/>
                    </a:lnTo>
                    <a:lnTo>
                      <a:pt x="7553" y="8792"/>
                    </a:lnTo>
                    <a:lnTo>
                      <a:pt x="7506" y="9096"/>
                    </a:lnTo>
                    <a:lnTo>
                      <a:pt x="7458" y="9399"/>
                    </a:lnTo>
                    <a:lnTo>
                      <a:pt x="7435" y="9551"/>
                    </a:lnTo>
                    <a:lnTo>
                      <a:pt x="7412" y="9702"/>
                    </a:lnTo>
                    <a:lnTo>
                      <a:pt x="7391" y="9854"/>
                    </a:lnTo>
                    <a:lnTo>
                      <a:pt x="7373" y="10004"/>
                    </a:lnTo>
                    <a:lnTo>
                      <a:pt x="7357" y="10155"/>
                    </a:lnTo>
                    <a:lnTo>
                      <a:pt x="7344" y="10304"/>
                    </a:lnTo>
                    <a:lnTo>
                      <a:pt x="7336" y="10455"/>
                    </a:lnTo>
                    <a:lnTo>
                      <a:pt x="7332" y="10605"/>
                    </a:lnTo>
                    <a:lnTo>
                      <a:pt x="7333" y="10754"/>
                    </a:lnTo>
                    <a:lnTo>
                      <a:pt x="7338" y="10902"/>
                    </a:lnTo>
                    <a:lnTo>
                      <a:pt x="7350" y="11052"/>
                    </a:lnTo>
                    <a:lnTo>
                      <a:pt x="7368" y="11199"/>
                    </a:lnTo>
                    <a:lnTo>
                      <a:pt x="7395" y="11348"/>
                    </a:lnTo>
                    <a:lnTo>
                      <a:pt x="7427" y="11495"/>
                    </a:lnTo>
                    <a:lnTo>
                      <a:pt x="7468" y="11641"/>
                    </a:lnTo>
                    <a:lnTo>
                      <a:pt x="7519" y="11787"/>
                    </a:lnTo>
                    <a:lnTo>
                      <a:pt x="7578" y="11933"/>
                    </a:lnTo>
                    <a:lnTo>
                      <a:pt x="7647" y="12078"/>
                    </a:lnTo>
                    <a:lnTo>
                      <a:pt x="7726" y="12222"/>
                    </a:lnTo>
                    <a:lnTo>
                      <a:pt x="7816" y="12365"/>
                    </a:lnTo>
                    <a:lnTo>
                      <a:pt x="7833" y="12355"/>
                    </a:lnTo>
                    <a:lnTo>
                      <a:pt x="7849" y="12343"/>
                    </a:lnTo>
                    <a:lnTo>
                      <a:pt x="7865" y="12332"/>
                    </a:lnTo>
                    <a:lnTo>
                      <a:pt x="7880" y="12319"/>
                    </a:lnTo>
                    <a:lnTo>
                      <a:pt x="7911" y="12293"/>
                    </a:lnTo>
                    <a:lnTo>
                      <a:pt x="7940" y="12266"/>
                    </a:lnTo>
                    <a:lnTo>
                      <a:pt x="7970" y="12239"/>
                    </a:lnTo>
                    <a:lnTo>
                      <a:pt x="7998" y="12211"/>
                    </a:lnTo>
                    <a:lnTo>
                      <a:pt x="8027" y="12186"/>
                    </a:lnTo>
                    <a:lnTo>
                      <a:pt x="8058" y="12162"/>
                    </a:lnTo>
                    <a:lnTo>
                      <a:pt x="8073" y="12151"/>
                    </a:lnTo>
                    <a:lnTo>
                      <a:pt x="8089" y="12141"/>
                    </a:lnTo>
                    <a:lnTo>
                      <a:pt x="8106" y="12133"/>
                    </a:lnTo>
                    <a:lnTo>
                      <a:pt x="8123" y="12125"/>
                    </a:lnTo>
                    <a:lnTo>
                      <a:pt x="8140" y="12118"/>
                    </a:lnTo>
                    <a:lnTo>
                      <a:pt x="8158" y="12112"/>
                    </a:lnTo>
                    <a:lnTo>
                      <a:pt x="8177" y="12108"/>
                    </a:lnTo>
                    <a:lnTo>
                      <a:pt x="8196" y="12105"/>
                    </a:lnTo>
                    <a:lnTo>
                      <a:pt x="8216" y="12104"/>
                    </a:lnTo>
                    <a:lnTo>
                      <a:pt x="8236" y="12104"/>
                    </a:lnTo>
                    <a:lnTo>
                      <a:pt x="8258" y="12107"/>
                    </a:lnTo>
                    <a:lnTo>
                      <a:pt x="8281" y="12110"/>
                    </a:lnTo>
                    <a:lnTo>
                      <a:pt x="8304" y="12116"/>
                    </a:lnTo>
                    <a:lnTo>
                      <a:pt x="8328" y="12124"/>
                    </a:lnTo>
                    <a:lnTo>
                      <a:pt x="8354" y="12134"/>
                    </a:lnTo>
                    <a:lnTo>
                      <a:pt x="8380" y="12147"/>
                    </a:lnTo>
                    <a:lnTo>
                      <a:pt x="8382" y="12136"/>
                    </a:lnTo>
                    <a:lnTo>
                      <a:pt x="8386" y="12127"/>
                    </a:lnTo>
                    <a:lnTo>
                      <a:pt x="8390" y="12118"/>
                    </a:lnTo>
                    <a:lnTo>
                      <a:pt x="8395" y="12109"/>
                    </a:lnTo>
                    <a:lnTo>
                      <a:pt x="8439" y="12108"/>
                    </a:lnTo>
                    <a:lnTo>
                      <a:pt x="8480" y="12104"/>
                    </a:lnTo>
                    <a:lnTo>
                      <a:pt x="8519" y="12103"/>
                    </a:lnTo>
                    <a:lnTo>
                      <a:pt x="8557" y="12102"/>
                    </a:lnTo>
                    <a:lnTo>
                      <a:pt x="8576" y="12103"/>
                    </a:lnTo>
                    <a:lnTo>
                      <a:pt x="8595" y="12104"/>
                    </a:lnTo>
                    <a:lnTo>
                      <a:pt x="8615" y="12107"/>
                    </a:lnTo>
                    <a:lnTo>
                      <a:pt x="8635" y="12110"/>
                    </a:lnTo>
                    <a:lnTo>
                      <a:pt x="8656" y="12115"/>
                    </a:lnTo>
                    <a:lnTo>
                      <a:pt x="8679" y="12120"/>
                    </a:lnTo>
                    <a:lnTo>
                      <a:pt x="8702" y="12128"/>
                    </a:lnTo>
                    <a:lnTo>
                      <a:pt x="8726" y="12138"/>
                    </a:lnTo>
                    <a:lnTo>
                      <a:pt x="8756" y="12111"/>
                    </a:lnTo>
                    <a:lnTo>
                      <a:pt x="8784" y="12089"/>
                    </a:lnTo>
                    <a:lnTo>
                      <a:pt x="8797" y="12079"/>
                    </a:lnTo>
                    <a:lnTo>
                      <a:pt x="8811" y="12070"/>
                    </a:lnTo>
                    <a:lnTo>
                      <a:pt x="8825" y="12061"/>
                    </a:lnTo>
                    <a:lnTo>
                      <a:pt x="8838" y="12054"/>
                    </a:lnTo>
                    <a:lnTo>
                      <a:pt x="8850" y="12047"/>
                    </a:lnTo>
                    <a:lnTo>
                      <a:pt x="8863" y="12041"/>
                    </a:lnTo>
                    <a:lnTo>
                      <a:pt x="8876" y="12036"/>
                    </a:lnTo>
                    <a:lnTo>
                      <a:pt x="8888" y="12032"/>
                    </a:lnTo>
                    <a:lnTo>
                      <a:pt x="8901" y="12028"/>
                    </a:lnTo>
                    <a:lnTo>
                      <a:pt x="8914" y="12026"/>
                    </a:lnTo>
                    <a:lnTo>
                      <a:pt x="8925" y="12025"/>
                    </a:lnTo>
                    <a:lnTo>
                      <a:pt x="8938" y="12024"/>
                    </a:lnTo>
                    <a:lnTo>
                      <a:pt x="8950" y="12025"/>
                    </a:lnTo>
                    <a:lnTo>
                      <a:pt x="8963" y="12025"/>
                    </a:lnTo>
                    <a:lnTo>
                      <a:pt x="8977" y="12027"/>
                    </a:lnTo>
                    <a:lnTo>
                      <a:pt x="8989" y="12030"/>
                    </a:lnTo>
                    <a:lnTo>
                      <a:pt x="9002" y="12033"/>
                    </a:lnTo>
                    <a:lnTo>
                      <a:pt x="9016" y="12038"/>
                    </a:lnTo>
                    <a:lnTo>
                      <a:pt x="9030" y="12043"/>
                    </a:lnTo>
                    <a:lnTo>
                      <a:pt x="9043" y="12049"/>
                    </a:lnTo>
                    <a:lnTo>
                      <a:pt x="9073" y="12063"/>
                    </a:lnTo>
                    <a:lnTo>
                      <a:pt x="9104" y="12081"/>
                    </a:lnTo>
                    <a:lnTo>
                      <a:pt x="9137" y="12102"/>
                    </a:lnTo>
                    <a:lnTo>
                      <a:pt x="9172" y="12126"/>
                    </a:lnTo>
                    <a:lnTo>
                      <a:pt x="9199" y="12170"/>
                    </a:lnTo>
                    <a:lnTo>
                      <a:pt x="9222" y="12212"/>
                    </a:lnTo>
                    <a:lnTo>
                      <a:pt x="9242" y="12255"/>
                    </a:lnTo>
                    <a:lnTo>
                      <a:pt x="9258" y="12296"/>
                    </a:lnTo>
                    <a:lnTo>
                      <a:pt x="9272" y="12338"/>
                    </a:lnTo>
                    <a:lnTo>
                      <a:pt x="9283" y="12379"/>
                    </a:lnTo>
                    <a:lnTo>
                      <a:pt x="9291" y="12418"/>
                    </a:lnTo>
                    <a:lnTo>
                      <a:pt x="9295" y="12458"/>
                    </a:lnTo>
                    <a:lnTo>
                      <a:pt x="9298" y="12496"/>
                    </a:lnTo>
                    <a:lnTo>
                      <a:pt x="9298" y="12536"/>
                    </a:lnTo>
                    <a:lnTo>
                      <a:pt x="9294" y="12573"/>
                    </a:lnTo>
                    <a:lnTo>
                      <a:pt x="9289" y="12610"/>
                    </a:lnTo>
                    <a:lnTo>
                      <a:pt x="9281" y="12647"/>
                    </a:lnTo>
                    <a:lnTo>
                      <a:pt x="9271" y="12683"/>
                    </a:lnTo>
                    <a:lnTo>
                      <a:pt x="9258" y="12718"/>
                    </a:lnTo>
                    <a:lnTo>
                      <a:pt x="9243" y="12753"/>
                    </a:lnTo>
                    <a:lnTo>
                      <a:pt x="9227" y="12787"/>
                    </a:lnTo>
                    <a:lnTo>
                      <a:pt x="9209" y="12821"/>
                    </a:lnTo>
                    <a:lnTo>
                      <a:pt x="9188" y="12854"/>
                    </a:lnTo>
                    <a:lnTo>
                      <a:pt x="9166" y="12886"/>
                    </a:lnTo>
                    <a:lnTo>
                      <a:pt x="9143" y="12918"/>
                    </a:lnTo>
                    <a:lnTo>
                      <a:pt x="9118" y="12950"/>
                    </a:lnTo>
                    <a:lnTo>
                      <a:pt x="9091" y="12981"/>
                    </a:lnTo>
                    <a:lnTo>
                      <a:pt x="9063" y="13012"/>
                    </a:lnTo>
                    <a:lnTo>
                      <a:pt x="9033" y="13040"/>
                    </a:lnTo>
                    <a:lnTo>
                      <a:pt x="9002" y="13070"/>
                    </a:lnTo>
                    <a:lnTo>
                      <a:pt x="8971" y="13098"/>
                    </a:lnTo>
                    <a:lnTo>
                      <a:pt x="8938" y="13127"/>
                    </a:lnTo>
                    <a:lnTo>
                      <a:pt x="8904" y="13154"/>
                    </a:lnTo>
                    <a:lnTo>
                      <a:pt x="8870" y="13181"/>
                    </a:lnTo>
                    <a:lnTo>
                      <a:pt x="8834" y="13207"/>
                    </a:lnTo>
                    <a:lnTo>
                      <a:pt x="8797" y="13232"/>
                    </a:lnTo>
                    <a:lnTo>
                      <a:pt x="8731" y="13262"/>
                    </a:lnTo>
                    <a:lnTo>
                      <a:pt x="8669" y="13291"/>
                    </a:lnTo>
                    <a:lnTo>
                      <a:pt x="8613" y="13319"/>
                    </a:lnTo>
                    <a:lnTo>
                      <a:pt x="8563" y="13346"/>
                    </a:lnTo>
                    <a:lnTo>
                      <a:pt x="8539" y="13360"/>
                    </a:lnTo>
                    <a:lnTo>
                      <a:pt x="8517" y="13375"/>
                    </a:lnTo>
                    <a:lnTo>
                      <a:pt x="8495" y="13389"/>
                    </a:lnTo>
                    <a:lnTo>
                      <a:pt x="8474" y="13404"/>
                    </a:lnTo>
                    <a:lnTo>
                      <a:pt x="8455" y="13419"/>
                    </a:lnTo>
                    <a:lnTo>
                      <a:pt x="8436" y="13435"/>
                    </a:lnTo>
                    <a:lnTo>
                      <a:pt x="8418" y="13450"/>
                    </a:lnTo>
                    <a:lnTo>
                      <a:pt x="8401" y="13467"/>
                    </a:lnTo>
                    <a:lnTo>
                      <a:pt x="8384" y="13483"/>
                    </a:lnTo>
                    <a:lnTo>
                      <a:pt x="8366" y="13500"/>
                    </a:lnTo>
                    <a:lnTo>
                      <a:pt x="8350" y="13519"/>
                    </a:lnTo>
                    <a:lnTo>
                      <a:pt x="8335" y="13538"/>
                    </a:lnTo>
                    <a:lnTo>
                      <a:pt x="8319" y="13558"/>
                    </a:lnTo>
                    <a:lnTo>
                      <a:pt x="8304" y="13579"/>
                    </a:lnTo>
                    <a:lnTo>
                      <a:pt x="8289" y="13599"/>
                    </a:lnTo>
                    <a:lnTo>
                      <a:pt x="8274" y="13622"/>
                    </a:lnTo>
                    <a:lnTo>
                      <a:pt x="8244" y="13671"/>
                    </a:lnTo>
                    <a:lnTo>
                      <a:pt x="8215" y="13722"/>
                    </a:lnTo>
                    <a:lnTo>
                      <a:pt x="8182" y="13780"/>
                    </a:lnTo>
                    <a:lnTo>
                      <a:pt x="8150" y="13843"/>
                    </a:lnTo>
                    <a:lnTo>
                      <a:pt x="8121" y="13875"/>
                    </a:lnTo>
                    <a:lnTo>
                      <a:pt x="8093" y="13906"/>
                    </a:lnTo>
                    <a:lnTo>
                      <a:pt x="8064" y="13935"/>
                    </a:lnTo>
                    <a:lnTo>
                      <a:pt x="8034" y="13963"/>
                    </a:lnTo>
                    <a:lnTo>
                      <a:pt x="8004" y="13988"/>
                    </a:lnTo>
                    <a:lnTo>
                      <a:pt x="7973" y="14012"/>
                    </a:lnTo>
                    <a:lnTo>
                      <a:pt x="7942" y="14035"/>
                    </a:lnTo>
                    <a:lnTo>
                      <a:pt x="7911" y="14056"/>
                    </a:lnTo>
                    <a:lnTo>
                      <a:pt x="7878" y="14077"/>
                    </a:lnTo>
                    <a:lnTo>
                      <a:pt x="7844" y="14096"/>
                    </a:lnTo>
                    <a:lnTo>
                      <a:pt x="7810" y="14113"/>
                    </a:lnTo>
                    <a:lnTo>
                      <a:pt x="7775" y="14131"/>
                    </a:lnTo>
                    <a:lnTo>
                      <a:pt x="7740" y="14147"/>
                    </a:lnTo>
                    <a:lnTo>
                      <a:pt x="7703" y="14163"/>
                    </a:lnTo>
                    <a:lnTo>
                      <a:pt x="7665" y="14178"/>
                    </a:lnTo>
                    <a:lnTo>
                      <a:pt x="7626" y="14192"/>
                    </a:lnTo>
                    <a:lnTo>
                      <a:pt x="7556" y="14189"/>
                    </a:lnTo>
                    <a:lnTo>
                      <a:pt x="7487" y="14187"/>
                    </a:lnTo>
                    <a:lnTo>
                      <a:pt x="7419" y="14187"/>
                    </a:lnTo>
                    <a:lnTo>
                      <a:pt x="7352" y="14187"/>
                    </a:lnTo>
                    <a:lnTo>
                      <a:pt x="7286" y="14188"/>
                    </a:lnTo>
                    <a:lnTo>
                      <a:pt x="7220" y="14192"/>
                    </a:lnTo>
                    <a:lnTo>
                      <a:pt x="7155" y="14195"/>
                    </a:lnTo>
                    <a:lnTo>
                      <a:pt x="7089" y="14200"/>
                    </a:lnTo>
                    <a:lnTo>
                      <a:pt x="7025" y="14204"/>
                    </a:lnTo>
                    <a:lnTo>
                      <a:pt x="6960" y="14211"/>
                    </a:lnTo>
                    <a:lnTo>
                      <a:pt x="6896" y="14218"/>
                    </a:lnTo>
                    <a:lnTo>
                      <a:pt x="6831" y="14227"/>
                    </a:lnTo>
                    <a:lnTo>
                      <a:pt x="6766" y="14236"/>
                    </a:lnTo>
                    <a:lnTo>
                      <a:pt x="6702" y="14247"/>
                    </a:lnTo>
                    <a:lnTo>
                      <a:pt x="6637" y="14257"/>
                    </a:lnTo>
                    <a:lnTo>
                      <a:pt x="6572" y="14270"/>
                    </a:lnTo>
                    <a:lnTo>
                      <a:pt x="6475" y="14269"/>
                    </a:lnTo>
                    <a:lnTo>
                      <a:pt x="6384" y="14267"/>
                    </a:lnTo>
                    <a:lnTo>
                      <a:pt x="6339" y="14265"/>
                    </a:lnTo>
                    <a:lnTo>
                      <a:pt x="6297" y="14263"/>
                    </a:lnTo>
                    <a:lnTo>
                      <a:pt x="6254" y="14261"/>
                    </a:lnTo>
                    <a:lnTo>
                      <a:pt x="6214" y="14256"/>
                    </a:lnTo>
                    <a:lnTo>
                      <a:pt x="6175" y="14251"/>
                    </a:lnTo>
                    <a:lnTo>
                      <a:pt x="6136" y="14247"/>
                    </a:lnTo>
                    <a:lnTo>
                      <a:pt x="6099" y="14240"/>
                    </a:lnTo>
                    <a:lnTo>
                      <a:pt x="6063" y="14232"/>
                    </a:lnTo>
                    <a:lnTo>
                      <a:pt x="6028" y="14224"/>
                    </a:lnTo>
                    <a:lnTo>
                      <a:pt x="5994" y="14213"/>
                    </a:lnTo>
                    <a:lnTo>
                      <a:pt x="5962" y="14202"/>
                    </a:lnTo>
                    <a:lnTo>
                      <a:pt x="5930" y="14189"/>
                    </a:lnTo>
                    <a:lnTo>
                      <a:pt x="5900" y="14175"/>
                    </a:lnTo>
                    <a:lnTo>
                      <a:pt x="5870" y="14159"/>
                    </a:lnTo>
                    <a:lnTo>
                      <a:pt x="5843" y="14142"/>
                    </a:lnTo>
                    <a:lnTo>
                      <a:pt x="5816" y="14123"/>
                    </a:lnTo>
                    <a:lnTo>
                      <a:pt x="5790" y="14102"/>
                    </a:lnTo>
                    <a:lnTo>
                      <a:pt x="5766" y="14079"/>
                    </a:lnTo>
                    <a:lnTo>
                      <a:pt x="5742" y="14054"/>
                    </a:lnTo>
                    <a:lnTo>
                      <a:pt x="5719" y="14026"/>
                    </a:lnTo>
                    <a:lnTo>
                      <a:pt x="5698" y="13997"/>
                    </a:lnTo>
                    <a:lnTo>
                      <a:pt x="5677" y="13966"/>
                    </a:lnTo>
                    <a:lnTo>
                      <a:pt x="5658" y="13932"/>
                    </a:lnTo>
                    <a:lnTo>
                      <a:pt x="5640" y="13896"/>
                    </a:lnTo>
                    <a:lnTo>
                      <a:pt x="5623" y="13857"/>
                    </a:lnTo>
                    <a:lnTo>
                      <a:pt x="5607" y="13815"/>
                    </a:lnTo>
                    <a:lnTo>
                      <a:pt x="5592" y="13772"/>
                    </a:lnTo>
                    <a:lnTo>
                      <a:pt x="5578" y="13725"/>
                    </a:lnTo>
                    <a:lnTo>
                      <a:pt x="5576" y="13654"/>
                    </a:lnTo>
                    <a:lnTo>
                      <a:pt x="5574" y="13581"/>
                    </a:lnTo>
                    <a:lnTo>
                      <a:pt x="5571" y="13503"/>
                    </a:lnTo>
                    <a:lnTo>
                      <a:pt x="5571" y="13422"/>
                    </a:lnTo>
                    <a:lnTo>
                      <a:pt x="5570" y="13341"/>
                    </a:lnTo>
                    <a:lnTo>
                      <a:pt x="5570" y="13257"/>
                    </a:lnTo>
                    <a:lnTo>
                      <a:pt x="5570" y="13174"/>
                    </a:lnTo>
                    <a:lnTo>
                      <a:pt x="5570" y="13092"/>
                    </a:lnTo>
                    <a:lnTo>
                      <a:pt x="5570" y="13012"/>
                    </a:lnTo>
                    <a:lnTo>
                      <a:pt x="5571" y="12935"/>
                    </a:lnTo>
                    <a:lnTo>
                      <a:pt x="5571" y="12861"/>
                    </a:lnTo>
                    <a:lnTo>
                      <a:pt x="5571" y="12791"/>
                    </a:lnTo>
                    <a:lnTo>
                      <a:pt x="5570" y="12726"/>
                    </a:lnTo>
                    <a:lnTo>
                      <a:pt x="5570" y="12669"/>
                    </a:lnTo>
                    <a:lnTo>
                      <a:pt x="5569" y="12618"/>
                    </a:lnTo>
                    <a:lnTo>
                      <a:pt x="5567" y="12576"/>
                    </a:lnTo>
                    <a:lnTo>
                      <a:pt x="5507" y="12580"/>
                    </a:lnTo>
                    <a:lnTo>
                      <a:pt x="5446" y="12585"/>
                    </a:lnTo>
                    <a:lnTo>
                      <a:pt x="5386" y="12590"/>
                    </a:lnTo>
                    <a:lnTo>
                      <a:pt x="5325" y="12593"/>
                    </a:lnTo>
                    <a:lnTo>
                      <a:pt x="5264" y="12596"/>
                    </a:lnTo>
                    <a:lnTo>
                      <a:pt x="5203" y="12600"/>
                    </a:lnTo>
                    <a:lnTo>
                      <a:pt x="5143" y="12603"/>
                    </a:lnTo>
                    <a:lnTo>
                      <a:pt x="5082" y="12606"/>
                    </a:lnTo>
                    <a:lnTo>
                      <a:pt x="5022" y="12608"/>
                    </a:lnTo>
                    <a:lnTo>
                      <a:pt x="4961" y="12610"/>
                    </a:lnTo>
                    <a:lnTo>
                      <a:pt x="4901" y="12613"/>
                    </a:lnTo>
                    <a:lnTo>
                      <a:pt x="4841" y="12614"/>
                    </a:lnTo>
                    <a:lnTo>
                      <a:pt x="4783" y="12615"/>
                    </a:lnTo>
                    <a:lnTo>
                      <a:pt x="4724" y="12616"/>
                    </a:lnTo>
                    <a:lnTo>
                      <a:pt x="4665" y="12616"/>
                    </a:lnTo>
                    <a:lnTo>
                      <a:pt x="4608" y="12616"/>
                    </a:lnTo>
                    <a:lnTo>
                      <a:pt x="4567" y="12609"/>
                    </a:lnTo>
                    <a:lnTo>
                      <a:pt x="4517" y="12599"/>
                    </a:lnTo>
                    <a:lnTo>
                      <a:pt x="4461" y="12587"/>
                    </a:lnTo>
                    <a:lnTo>
                      <a:pt x="4401" y="12576"/>
                    </a:lnTo>
                    <a:lnTo>
                      <a:pt x="4337" y="12563"/>
                    </a:lnTo>
                    <a:lnTo>
                      <a:pt x="4269" y="12550"/>
                    </a:lnTo>
                    <a:lnTo>
                      <a:pt x="4200" y="12539"/>
                    </a:lnTo>
                    <a:lnTo>
                      <a:pt x="4131" y="12530"/>
                    </a:lnTo>
                    <a:lnTo>
                      <a:pt x="4096" y="12526"/>
                    </a:lnTo>
                    <a:lnTo>
                      <a:pt x="4062" y="12523"/>
                    </a:lnTo>
                    <a:lnTo>
                      <a:pt x="4029" y="12521"/>
                    </a:lnTo>
                    <a:lnTo>
                      <a:pt x="3995" y="12519"/>
                    </a:lnTo>
                    <a:lnTo>
                      <a:pt x="3963" y="12519"/>
                    </a:lnTo>
                    <a:lnTo>
                      <a:pt x="3931" y="12519"/>
                    </a:lnTo>
                    <a:lnTo>
                      <a:pt x="3901" y="12522"/>
                    </a:lnTo>
                    <a:lnTo>
                      <a:pt x="3871" y="12524"/>
                    </a:lnTo>
                    <a:lnTo>
                      <a:pt x="3843" y="12529"/>
                    </a:lnTo>
                    <a:lnTo>
                      <a:pt x="3817" y="12534"/>
                    </a:lnTo>
                    <a:lnTo>
                      <a:pt x="3793" y="12541"/>
                    </a:lnTo>
                    <a:lnTo>
                      <a:pt x="3770" y="12549"/>
                    </a:lnTo>
                    <a:lnTo>
                      <a:pt x="3748" y="12560"/>
                    </a:lnTo>
                    <a:lnTo>
                      <a:pt x="3730" y="12572"/>
                    </a:lnTo>
                    <a:lnTo>
                      <a:pt x="3712" y="12586"/>
                    </a:lnTo>
                    <a:lnTo>
                      <a:pt x="3699" y="12602"/>
                    </a:lnTo>
                    <a:lnTo>
                      <a:pt x="3704" y="12634"/>
                    </a:lnTo>
                    <a:lnTo>
                      <a:pt x="3712" y="12667"/>
                    </a:lnTo>
                    <a:lnTo>
                      <a:pt x="3720" y="12698"/>
                    </a:lnTo>
                    <a:lnTo>
                      <a:pt x="3730" y="12728"/>
                    </a:lnTo>
                    <a:lnTo>
                      <a:pt x="3748" y="12785"/>
                    </a:lnTo>
                    <a:lnTo>
                      <a:pt x="3769" y="12839"/>
                    </a:lnTo>
                    <a:lnTo>
                      <a:pt x="3789" y="12892"/>
                    </a:lnTo>
                    <a:lnTo>
                      <a:pt x="3810" y="12943"/>
                    </a:lnTo>
                    <a:lnTo>
                      <a:pt x="3819" y="12968"/>
                    </a:lnTo>
                    <a:lnTo>
                      <a:pt x="3828" y="12992"/>
                    </a:lnTo>
                    <a:lnTo>
                      <a:pt x="3837" y="13017"/>
                    </a:lnTo>
                    <a:lnTo>
                      <a:pt x="3845" y="13042"/>
                    </a:lnTo>
                    <a:lnTo>
                      <a:pt x="3850" y="13067"/>
                    </a:lnTo>
                    <a:lnTo>
                      <a:pt x="3856" y="13092"/>
                    </a:lnTo>
                    <a:lnTo>
                      <a:pt x="3861" y="13117"/>
                    </a:lnTo>
                    <a:lnTo>
                      <a:pt x="3864" y="13143"/>
                    </a:lnTo>
                    <a:lnTo>
                      <a:pt x="3865" y="13168"/>
                    </a:lnTo>
                    <a:lnTo>
                      <a:pt x="3865" y="13194"/>
                    </a:lnTo>
                    <a:lnTo>
                      <a:pt x="3864" y="13221"/>
                    </a:lnTo>
                    <a:lnTo>
                      <a:pt x="3861" y="13249"/>
                    </a:lnTo>
                    <a:lnTo>
                      <a:pt x="3855" y="13276"/>
                    </a:lnTo>
                    <a:lnTo>
                      <a:pt x="3847" y="13305"/>
                    </a:lnTo>
                    <a:lnTo>
                      <a:pt x="3838" y="13335"/>
                    </a:lnTo>
                    <a:lnTo>
                      <a:pt x="3826" y="13366"/>
                    </a:lnTo>
                    <a:lnTo>
                      <a:pt x="3811" y="13397"/>
                    </a:lnTo>
                    <a:lnTo>
                      <a:pt x="3795" y="13429"/>
                    </a:lnTo>
                    <a:lnTo>
                      <a:pt x="3776" y="13462"/>
                    </a:lnTo>
                    <a:lnTo>
                      <a:pt x="3753" y="13497"/>
                    </a:lnTo>
                    <a:lnTo>
                      <a:pt x="3678" y="13554"/>
                    </a:lnTo>
                    <a:lnTo>
                      <a:pt x="3600" y="13610"/>
                    </a:lnTo>
                    <a:lnTo>
                      <a:pt x="3520" y="13664"/>
                    </a:lnTo>
                    <a:lnTo>
                      <a:pt x="3440" y="13717"/>
                    </a:lnTo>
                    <a:lnTo>
                      <a:pt x="3358" y="13768"/>
                    </a:lnTo>
                    <a:lnTo>
                      <a:pt x="3277" y="13820"/>
                    </a:lnTo>
                    <a:lnTo>
                      <a:pt x="3193" y="13870"/>
                    </a:lnTo>
                    <a:lnTo>
                      <a:pt x="3109" y="13919"/>
                    </a:lnTo>
                    <a:lnTo>
                      <a:pt x="3024" y="13967"/>
                    </a:lnTo>
                    <a:lnTo>
                      <a:pt x="2940" y="14014"/>
                    </a:lnTo>
                    <a:lnTo>
                      <a:pt x="2856" y="14062"/>
                    </a:lnTo>
                    <a:lnTo>
                      <a:pt x="2771" y="14108"/>
                    </a:lnTo>
                    <a:lnTo>
                      <a:pt x="2688" y="14154"/>
                    </a:lnTo>
                    <a:lnTo>
                      <a:pt x="2605" y="14198"/>
                    </a:lnTo>
                    <a:lnTo>
                      <a:pt x="2524" y="14243"/>
                    </a:lnTo>
                    <a:lnTo>
                      <a:pt x="2443" y="14287"/>
                    </a:lnTo>
                    <a:lnTo>
                      <a:pt x="2404" y="14302"/>
                    </a:lnTo>
                    <a:lnTo>
                      <a:pt x="2366" y="14317"/>
                    </a:lnTo>
                    <a:lnTo>
                      <a:pt x="2329" y="14330"/>
                    </a:lnTo>
                    <a:lnTo>
                      <a:pt x="2292" y="14342"/>
                    </a:lnTo>
                    <a:lnTo>
                      <a:pt x="2257" y="14354"/>
                    </a:lnTo>
                    <a:lnTo>
                      <a:pt x="2222" y="14363"/>
                    </a:lnTo>
                    <a:lnTo>
                      <a:pt x="2188" y="14371"/>
                    </a:lnTo>
                    <a:lnTo>
                      <a:pt x="2153" y="14377"/>
                    </a:lnTo>
                    <a:lnTo>
                      <a:pt x="2120" y="14381"/>
                    </a:lnTo>
                    <a:lnTo>
                      <a:pt x="2086" y="14384"/>
                    </a:lnTo>
                    <a:lnTo>
                      <a:pt x="2068" y="14384"/>
                    </a:lnTo>
                    <a:lnTo>
                      <a:pt x="2051" y="14384"/>
                    </a:lnTo>
                    <a:lnTo>
                      <a:pt x="2034" y="14382"/>
                    </a:lnTo>
                    <a:lnTo>
                      <a:pt x="2017" y="14381"/>
                    </a:lnTo>
                    <a:lnTo>
                      <a:pt x="1999" y="14379"/>
                    </a:lnTo>
                    <a:lnTo>
                      <a:pt x="1982" y="14376"/>
                    </a:lnTo>
                    <a:lnTo>
                      <a:pt x="1965" y="14372"/>
                    </a:lnTo>
                    <a:lnTo>
                      <a:pt x="1948" y="14369"/>
                    </a:lnTo>
                    <a:lnTo>
                      <a:pt x="1929" y="14364"/>
                    </a:lnTo>
                    <a:lnTo>
                      <a:pt x="1912" y="14358"/>
                    </a:lnTo>
                    <a:lnTo>
                      <a:pt x="1894" y="14351"/>
                    </a:lnTo>
                    <a:lnTo>
                      <a:pt x="1875" y="14344"/>
                    </a:lnTo>
                    <a:lnTo>
                      <a:pt x="1845" y="14359"/>
                    </a:lnTo>
                    <a:lnTo>
                      <a:pt x="1818" y="14373"/>
                    </a:lnTo>
                    <a:lnTo>
                      <a:pt x="1791" y="14386"/>
                    </a:lnTo>
                    <a:lnTo>
                      <a:pt x="1765" y="14397"/>
                    </a:lnTo>
                    <a:lnTo>
                      <a:pt x="1741" y="14408"/>
                    </a:lnTo>
                    <a:lnTo>
                      <a:pt x="1716" y="14416"/>
                    </a:lnTo>
                    <a:lnTo>
                      <a:pt x="1693" y="14424"/>
                    </a:lnTo>
                    <a:lnTo>
                      <a:pt x="1670" y="14432"/>
                    </a:lnTo>
                    <a:lnTo>
                      <a:pt x="1648" y="14438"/>
                    </a:lnTo>
                    <a:lnTo>
                      <a:pt x="1625" y="14443"/>
                    </a:lnTo>
                    <a:lnTo>
                      <a:pt x="1600" y="14449"/>
                    </a:lnTo>
                    <a:lnTo>
                      <a:pt x="1575" y="14454"/>
                    </a:lnTo>
                    <a:lnTo>
                      <a:pt x="1522" y="14463"/>
                    </a:lnTo>
                    <a:lnTo>
                      <a:pt x="1464" y="14471"/>
                    </a:lnTo>
                    <a:close/>
                  </a:path>
                </a:pathLst>
              </a:custGeom>
              <a:solidFill>
                <a:srgbClr val="131516"/>
              </a:solidFill>
              <a:ln w="9525">
                <a:noFill/>
                <a:round/>
                <a:headEnd/>
                <a:tailEnd/>
              </a:ln>
            </p:spPr>
            <p:txBody>
              <a:bodyPr>
                <a:prstTxWarp prst="textNoShape">
                  <a:avLst/>
                </a:prstTxWarp>
              </a:bodyPr>
              <a:lstStyle/>
              <a:p>
                <a:endParaRPr lang="en-US"/>
              </a:p>
            </p:txBody>
          </p:sp>
          <p:sp>
            <p:nvSpPr>
              <p:cNvPr id="67606" name="Freeform 995"/>
              <p:cNvSpPr>
                <a:spLocks noChangeAspect="1"/>
              </p:cNvSpPr>
              <p:nvPr/>
            </p:nvSpPr>
            <p:spPr bwMode="auto">
              <a:xfrm>
                <a:off x="2054" y="3682"/>
                <a:ext cx="42" cy="65"/>
              </a:xfrm>
              <a:custGeom>
                <a:avLst/>
                <a:gdLst>
                  <a:gd name="T0" fmla="*/ 240 w 479"/>
                  <a:gd name="T1" fmla="*/ 738 h 738"/>
                  <a:gd name="T2" fmla="*/ 214 w 479"/>
                  <a:gd name="T3" fmla="*/ 727 h 738"/>
                  <a:gd name="T4" fmla="*/ 190 w 479"/>
                  <a:gd name="T5" fmla="*/ 718 h 738"/>
                  <a:gd name="T6" fmla="*/ 167 w 479"/>
                  <a:gd name="T7" fmla="*/ 708 h 738"/>
                  <a:gd name="T8" fmla="*/ 146 w 479"/>
                  <a:gd name="T9" fmla="*/ 697 h 738"/>
                  <a:gd name="T10" fmla="*/ 126 w 479"/>
                  <a:gd name="T11" fmla="*/ 687 h 738"/>
                  <a:gd name="T12" fmla="*/ 108 w 479"/>
                  <a:gd name="T13" fmla="*/ 675 h 738"/>
                  <a:gd name="T14" fmla="*/ 92 w 479"/>
                  <a:gd name="T15" fmla="*/ 665 h 738"/>
                  <a:gd name="T16" fmla="*/ 77 w 479"/>
                  <a:gd name="T17" fmla="*/ 655 h 738"/>
                  <a:gd name="T18" fmla="*/ 63 w 479"/>
                  <a:gd name="T19" fmla="*/ 643 h 738"/>
                  <a:gd name="T20" fmla="*/ 51 w 479"/>
                  <a:gd name="T21" fmla="*/ 633 h 738"/>
                  <a:gd name="T22" fmla="*/ 39 w 479"/>
                  <a:gd name="T23" fmla="*/ 621 h 738"/>
                  <a:gd name="T24" fmla="*/ 29 w 479"/>
                  <a:gd name="T25" fmla="*/ 609 h 738"/>
                  <a:gd name="T26" fmla="*/ 21 w 479"/>
                  <a:gd name="T27" fmla="*/ 597 h 738"/>
                  <a:gd name="T28" fmla="*/ 13 w 479"/>
                  <a:gd name="T29" fmla="*/ 585 h 738"/>
                  <a:gd name="T30" fmla="*/ 6 w 479"/>
                  <a:gd name="T31" fmla="*/ 572 h 738"/>
                  <a:gd name="T32" fmla="*/ 0 w 479"/>
                  <a:gd name="T33" fmla="*/ 559 h 738"/>
                  <a:gd name="T34" fmla="*/ 107 w 479"/>
                  <a:gd name="T35" fmla="*/ 478 h 738"/>
                  <a:gd name="T36" fmla="*/ 192 w 479"/>
                  <a:gd name="T37" fmla="*/ 264 h 738"/>
                  <a:gd name="T38" fmla="*/ 162 w 479"/>
                  <a:gd name="T39" fmla="*/ 33 h 738"/>
                  <a:gd name="T40" fmla="*/ 174 w 479"/>
                  <a:gd name="T41" fmla="*/ 27 h 738"/>
                  <a:gd name="T42" fmla="*/ 186 w 479"/>
                  <a:gd name="T43" fmla="*/ 21 h 738"/>
                  <a:gd name="T44" fmla="*/ 199 w 479"/>
                  <a:gd name="T45" fmla="*/ 16 h 738"/>
                  <a:gd name="T46" fmla="*/ 213 w 479"/>
                  <a:gd name="T47" fmla="*/ 13 h 738"/>
                  <a:gd name="T48" fmla="*/ 228 w 479"/>
                  <a:gd name="T49" fmla="*/ 10 h 738"/>
                  <a:gd name="T50" fmla="*/ 244 w 479"/>
                  <a:gd name="T51" fmla="*/ 6 h 738"/>
                  <a:gd name="T52" fmla="*/ 261 w 479"/>
                  <a:gd name="T53" fmla="*/ 5 h 738"/>
                  <a:gd name="T54" fmla="*/ 279 w 479"/>
                  <a:gd name="T55" fmla="*/ 3 h 738"/>
                  <a:gd name="T56" fmla="*/ 320 w 479"/>
                  <a:gd name="T57" fmla="*/ 2 h 738"/>
                  <a:gd name="T58" fmla="*/ 367 w 479"/>
                  <a:gd name="T59" fmla="*/ 0 h 738"/>
                  <a:gd name="T60" fmla="*/ 418 w 479"/>
                  <a:gd name="T61" fmla="*/ 2 h 738"/>
                  <a:gd name="T62" fmla="*/ 479 w 479"/>
                  <a:gd name="T63" fmla="*/ 4 h 738"/>
                  <a:gd name="T64" fmla="*/ 476 w 479"/>
                  <a:gd name="T65" fmla="*/ 39 h 738"/>
                  <a:gd name="T66" fmla="*/ 471 w 479"/>
                  <a:gd name="T67" fmla="*/ 76 h 738"/>
                  <a:gd name="T68" fmla="*/ 466 w 479"/>
                  <a:gd name="T69" fmla="*/ 112 h 738"/>
                  <a:gd name="T70" fmla="*/ 459 w 479"/>
                  <a:gd name="T71" fmla="*/ 146 h 738"/>
                  <a:gd name="T72" fmla="*/ 452 w 479"/>
                  <a:gd name="T73" fmla="*/ 181 h 738"/>
                  <a:gd name="T74" fmla="*/ 444 w 479"/>
                  <a:gd name="T75" fmla="*/ 215 h 738"/>
                  <a:gd name="T76" fmla="*/ 435 w 479"/>
                  <a:gd name="T77" fmla="*/ 249 h 738"/>
                  <a:gd name="T78" fmla="*/ 425 w 479"/>
                  <a:gd name="T79" fmla="*/ 282 h 738"/>
                  <a:gd name="T80" fmla="*/ 415 w 479"/>
                  <a:gd name="T81" fmla="*/ 314 h 738"/>
                  <a:gd name="T82" fmla="*/ 405 w 479"/>
                  <a:gd name="T83" fmla="*/ 345 h 738"/>
                  <a:gd name="T84" fmla="*/ 394 w 479"/>
                  <a:gd name="T85" fmla="*/ 376 h 738"/>
                  <a:gd name="T86" fmla="*/ 383 w 479"/>
                  <a:gd name="T87" fmla="*/ 406 h 738"/>
                  <a:gd name="T88" fmla="*/ 361 w 479"/>
                  <a:gd name="T89" fmla="*/ 463 h 738"/>
                  <a:gd name="T90" fmla="*/ 338 w 479"/>
                  <a:gd name="T91" fmla="*/ 516 h 738"/>
                  <a:gd name="T92" fmla="*/ 295 w 479"/>
                  <a:gd name="T93" fmla="*/ 606 h 738"/>
                  <a:gd name="T94" fmla="*/ 262 w 479"/>
                  <a:gd name="T95" fmla="*/ 677 h 738"/>
                  <a:gd name="T96" fmla="*/ 249 w 479"/>
                  <a:gd name="T97" fmla="*/ 702 h 738"/>
                  <a:gd name="T98" fmla="*/ 241 w 479"/>
                  <a:gd name="T99" fmla="*/ 721 h 738"/>
                  <a:gd name="T100" fmla="*/ 239 w 479"/>
                  <a:gd name="T101" fmla="*/ 728 h 738"/>
                  <a:gd name="T102" fmla="*/ 238 w 479"/>
                  <a:gd name="T103" fmla="*/ 733 h 738"/>
                  <a:gd name="T104" fmla="*/ 238 w 479"/>
                  <a:gd name="T105" fmla="*/ 736 h 738"/>
                  <a:gd name="T106" fmla="*/ 240 w 479"/>
                  <a:gd name="T107" fmla="*/ 738 h 73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479"/>
                  <a:gd name="T163" fmla="*/ 0 h 738"/>
                  <a:gd name="T164" fmla="*/ 479 w 479"/>
                  <a:gd name="T165" fmla="*/ 738 h 738"/>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479" h="738">
                    <a:moveTo>
                      <a:pt x="240" y="738"/>
                    </a:moveTo>
                    <a:lnTo>
                      <a:pt x="214" y="727"/>
                    </a:lnTo>
                    <a:lnTo>
                      <a:pt x="190" y="718"/>
                    </a:lnTo>
                    <a:lnTo>
                      <a:pt x="167" y="708"/>
                    </a:lnTo>
                    <a:lnTo>
                      <a:pt x="146" y="697"/>
                    </a:lnTo>
                    <a:lnTo>
                      <a:pt x="126" y="687"/>
                    </a:lnTo>
                    <a:lnTo>
                      <a:pt x="108" y="675"/>
                    </a:lnTo>
                    <a:lnTo>
                      <a:pt x="92" y="665"/>
                    </a:lnTo>
                    <a:lnTo>
                      <a:pt x="77" y="655"/>
                    </a:lnTo>
                    <a:lnTo>
                      <a:pt x="63" y="643"/>
                    </a:lnTo>
                    <a:lnTo>
                      <a:pt x="51" y="633"/>
                    </a:lnTo>
                    <a:lnTo>
                      <a:pt x="39" y="621"/>
                    </a:lnTo>
                    <a:lnTo>
                      <a:pt x="29" y="609"/>
                    </a:lnTo>
                    <a:lnTo>
                      <a:pt x="21" y="597"/>
                    </a:lnTo>
                    <a:lnTo>
                      <a:pt x="13" y="585"/>
                    </a:lnTo>
                    <a:lnTo>
                      <a:pt x="6" y="572"/>
                    </a:lnTo>
                    <a:lnTo>
                      <a:pt x="0" y="559"/>
                    </a:lnTo>
                    <a:lnTo>
                      <a:pt x="107" y="478"/>
                    </a:lnTo>
                    <a:lnTo>
                      <a:pt x="192" y="264"/>
                    </a:lnTo>
                    <a:lnTo>
                      <a:pt x="162" y="33"/>
                    </a:lnTo>
                    <a:lnTo>
                      <a:pt x="174" y="27"/>
                    </a:lnTo>
                    <a:lnTo>
                      <a:pt x="186" y="21"/>
                    </a:lnTo>
                    <a:lnTo>
                      <a:pt x="199" y="16"/>
                    </a:lnTo>
                    <a:lnTo>
                      <a:pt x="213" y="13"/>
                    </a:lnTo>
                    <a:lnTo>
                      <a:pt x="228" y="10"/>
                    </a:lnTo>
                    <a:lnTo>
                      <a:pt x="244" y="6"/>
                    </a:lnTo>
                    <a:lnTo>
                      <a:pt x="261" y="5"/>
                    </a:lnTo>
                    <a:lnTo>
                      <a:pt x="279" y="3"/>
                    </a:lnTo>
                    <a:lnTo>
                      <a:pt x="320" y="2"/>
                    </a:lnTo>
                    <a:lnTo>
                      <a:pt x="367" y="0"/>
                    </a:lnTo>
                    <a:lnTo>
                      <a:pt x="418" y="2"/>
                    </a:lnTo>
                    <a:lnTo>
                      <a:pt x="479" y="4"/>
                    </a:lnTo>
                    <a:lnTo>
                      <a:pt x="476" y="39"/>
                    </a:lnTo>
                    <a:lnTo>
                      <a:pt x="471" y="76"/>
                    </a:lnTo>
                    <a:lnTo>
                      <a:pt x="466" y="112"/>
                    </a:lnTo>
                    <a:lnTo>
                      <a:pt x="459" y="146"/>
                    </a:lnTo>
                    <a:lnTo>
                      <a:pt x="452" y="181"/>
                    </a:lnTo>
                    <a:lnTo>
                      <a:pt x="444" y="215"/>
                    </a:lnTo>
                    <a:lnTo>
                      <a:pt x="435" y="249"/>
                    </a:lnTo>
                    <a:lnTo>
                      <a:pt x="425" y="282"/>
                    </a:lnTo>
                    <a:lnTo>
                      <a:pt x="415" y="314"/>
                    </a:lnTo>
                    <a:lnTo>
                      <a:pt x="405" y="345"/>
                    </a:lnTo>
                    <a:lnTo>
                      <a:pt x="394" y="376"/>
                    </a:lnTo>
                    <a:lnTo>
                      <a:pt x="383" y="406"/>
                    </a:lnTo>
                    <a:lnTo>
                      <a:pt x="361" y="463"/>
                    </a:lnTo>
                    <a:lnTo>
                      <a:pt x="338" y="516"/>
                    </a:lnTo>
                    <a:lnTo>
                      <a:pt x="295" y="606"/>
                    </a:lnTo>
                    <a:lnTo>
                      <a:pt x="262" y="677"/>
                    </a:lnTo>
                    <a:lnTo>
                      <a:pt x="249" y="702"/>
                    </a:lnTo>
                    <a:lnTo>
                      <a:pt x="241" y="721"/>
                    </a:lnTo>
                    <a:lnTo>
                      <a:pt x="239" y="728"/>
                    </a:lnTo>
                    <a:lnTo>
                      <a:pt x="238" y="733"/>
                    </a:lnTo>
                    <a:lnTo>
                      <a:pt x="238" y="736"/>
                    </a:lnTo>
                    <a:lnTo>
                      <a:pt x="240" y="738"/>
                    </a:lnTo>
                    <a:close/>
                  </a:path>
                </a:pathLst>
              </a:custGeom>
              <a:solidFill>
                <a:srgbClr val="9E4F2B"/>
              </a:solidFill>
              <a:ln w="9525">
                <a:noFill/>
                <a:round/>
                <a:headEnd/>
                <a:tailEnd/>
              </a:ln>
            </p:spPr>
            <p:txBody>
              <a:bodyPr>
                <a:prstTxWarp prst="textNoShape">
                  <a:avLst/>
                </a:prstTxWarp>
              </a:bodyPr>
              <a:lstStyle/>
              <a:p>
                <a:endParaRPr lang="en-US"/>
              </a:p>
            </p:txBody>
          </p:sp>
          <p:sp>
            <p:nvSpPr>
              <p:cNvPr id="67607" name="Freeform 996"/>
              <p:cNvSpPr>
                <a:spLocks noChangeAspect="1"/>
              </p:cNvSpPr>
              <p:nvPr/>
            </p:nvSpPr>
            <p:spPr bwMode="auto">
              <a:xfrm>
                <a:off x="2075" y="3683"/>
                <a:ext cx="21" cy="64"/>
              </a:xfrm>
              <a:custGeom>
                <a:avLst/>
                <a:gdLst>
                  <a:gd name="T0" fmla="*/ 61 w 241"/>
                  <a:gd name="T1" fmla="*/ 723 h 734"/>
                  <a:gd name="T2" fmla="*/ 22 w 241"/>
                  <a:gd name="T3" fmla="*/ 731 h 734"/>
                  <a:gd name="T4" fmla="*/ 0 w 241"/>
                  <a:gd name="T5" fmla="*/ 732 h 734"/>
                  <a:gd name="T6" fmla="*/ 1 w 241"/>
                  <a:gd name="T7" fmla="*/ 724 h 734"/>
                  <a:gd name="T8" fmla="*/ 11 w 241"/>
                  <a:gd name="T9" fmla="*/ 698 h 734"/>
                  <a:gd name="T10" fmla="*/ 57 w 241"/>
                  <a:gd name="T11" fmla="*/ 602 h 734"/>
                  <a:gd name="T12" fmla="*/ 123 w 241"/>
                  <a:gd name="T13" fmla="*/ 459 h 734"/>
                  <a:gd name="T14" fmla="*/ 156 w 241"/>
                  <a:gd name="T15" fmla="*/ 372 h 734"/>
                  <a:gd name="T16" fmla="*/ 177 w 241"/>
                  <a:gd name="T17" fmla="*/ 310 h 734"/>
                  <a:gd name="T18" fmla="*/ 197 w 241"/>
                  <a:gd name="T19" fmla="*/ 245 h 734"/>
                  <a:gd name="T20" fmla="*/ 214 w 241"/>
                  <a:gd name="T21" fmla="*/ 177 h 734"/>
                  <a:gd name="T22" fmla="*/ 228 w 241"/>
                  <a:gd name="T23" fmla="*/ 108 h 734"/>
                  <a:gd name="T24" fmla="*/ 238 w 241"/>
                  <a:gd name="T25" fmla="*/ 35 h 734"/>
                  <a:gd name="T26" fmla="*/ 228 w 241"/>
                  <a:gd name="T27" fmla="*/ 31 h 734"/>
                  <a:gd name="T28" fmla="*/ 207 w 241"/>
                  <a:gd name="T29" fmla="*/ 93 h 734"/>
                  <a:gd name="T30" fmla="*/ 192 w 241"/>
                  <a:gd name="T31" fmla="*/ 153 h 734"/>
                  <a:gd name="T32" fmla="*/ 184 w 241"/>
                  <a:gd name="T33" fmla="*/ 213 h 734"/>
                  <a:gd name="T34" fmla="*/ 182 w 241"/>
                  <a:gd name="T35" fmla="*/ 271 h 734"/>
                  <a:gd name="T36" fmla="*/ 187 w 241"/>
                  <a:gd name="T37" fmla="*/ 330 h 734"/>
                  <a:gd name="T38" fmla="*/ 199 w 241"/>
                  <a:gd name="T39" fmla="*/ 389 h 734"/>
                  <a:gd name="T40" fmla="*/ 217 w 241"/>
                  <a:gd name="T41" fmla="*/ 447 h 734"/>
                  <a:gd name="T42" fmla="*/ 230 w 241"/>
                  <a:gd name="T43" fmla="*/ 487 h 734"/>
                  <a:gd name="T44" fmla="*/ 230 w 241"/>
                  <a:gd name="T45" fmla="*/ 509 h 734"/>
                  <a:gd name="T46" fmla="*/ 228 w 241"/>
                  <a:gd name="T47" fmla="*/ 531 h 734"/>
                  <a:gd name="T48" fmla="*/ 222 w 241"/>
                  <a:gd name="T49" fmla="*/ 552 h 734"/>
                  <a:gd name="T50" fmla="*/ 209 w 241"/>
                  <a:gd name="T51" fmla="*/ 584 h 734"/>
                  <a:gd name="T52" fmla="*/ 186 w 241"/>
                  <a:gd name="T53" fmla="*/ 623 h 734"/>
                  <a:gd name="T54" fmla="*/ 159 w 241"/>
                  <a:gd name="T55" fmla="*/ 659 h 734"/>
                  <a:gd name="T56" fmla="*/ 131 w 241"/>
                  <a:gd name="T57" fmla="*/ 688 h 734"/>
                  <a:gd name="T58" fmla="*/ 106 w 241"/>
                  <a:gd name="T59" fmla="*/ 708 h 734"/>
                  <a:gd name="T60" fmla="*/ 91 w 241"/>
                  <a:gd name="T61" fmla="*/ 716 h 734"/>
                  <a:gd name="T62" fmla="*/ 83 w 241"/>
                  <a:gd name="T63" fmla="*/ 719 h 73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241"/>
                  <a:gd name="T97" fmla="*/ 0 h 734"/>
                  <a:gd name="T98" fmla="*/ 241 w 241"/>
                  <a:gd name="T99" fmla="*/ 734 h 73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241" h="734">
                    <a:moveTo>
                      <a:pt x="80" y="719"/>
                    </a:moveTo>
                    <a:lnTo>
                      <a:pt x="61" y="723"/>
                    </a:lnTo>
                    <a:lnTo>
                      <a:pt x="41" y="728"/>
                    </a:lnTo>
                    <a:lnTo>
                      <a:pt x="22" y="731"/>
                    </a:lnTo>
                    <a:lnTo>
                      <a:pt x="2" y="734"/>
                    </a:lnTo>
                    <a:lnTo>
                      <a:pt x="0" y="732"/>
                    </a:lnTo>
                    <a:lnTo>
                      <a:pt x="0" y="729"/>
                    </a:lnTo>
                    <a:lnTo>
                      <a:pt x="1" y="724"/>
                    </a:lnTo>
                    <a:lnTo>
                      <a:pt x="3" y="717"/>
                    </a:lnTo>
                    <a:lnTo>
                      <a:pt x="11" y="698"/>
                    </a:lnTo>
                    <a:lnTo>
                      <a:pt x="24" y="673"/>
                    </a:lnTo>
                    <a:lnTo>
                      <a:pt x="57" y="602"/>
                    </a:lnTo>
                    <a:lnTo>
                      <a:pt x="100" y="512"/>
                    </a:lnTo>
                    <a:lnTo>
                      <a:pt x="123" y="459"/>
                    </a:lnTo>
                    <a:lnTo>
                      <a:pt x="145" y="402"/>
                    </a:lnTo>
                    <a:lnTo>
                      <a:pt x="156" y="372"/>
                    </a:lnTo>
                    <a:lnTo>
                      <a:pt x="167" y="341"/>
                    </a:lnTo>
                    <a:lnTo>
                      <a:pt x="177" y="310"/>
                    </a:lnTo>
                    <a:lnTo>
                      <a:pt x="187" y="278"/>
                    </a:lnTo>
                    <a:lnTo>
                      <a:pt x="197" y="245"/>
                    </a:lnTo>
                    <a:lnTo>
                      <a:pt x="206" y="211"/>
                    </a:lnTo>
                    <a:lnTo>
                      <a:pt x="214" y="177"/>
                    </a:lnTo>
                    <a:lnTo>
                      <a:pt x="221" y="142"/>
                    </a:lnTo>
                    <a:lnTo>
                      <a:pt x="228" y="108"/>
                    </a:lnTo>
                    <a:lnTo>
                      <a:pt x="233" y="72"/>
                    </a:lnTo>
                    <a:lnTo>
                      <a:pt x="238" y="35"/>
                    </a:lnTo>
                    <a:lnTo>
                      <a:pt x="241" y="0"/>
                    </a:lnTo>
                    <a:lnTo>
                      <a:pt x="228" y="31"/>
                    </a:lnTo>
                    <a:lnTo>
                      <a:pt x="216" y="62"/>
                    </a:lnTo>
                    <a:lnTo>
                      <a:pt x="207" y="93"/>
                    </a:lnTo>
                    <a:lnTo>
                      <a:pt x="199" y="123"/>
                    </a:lnTo>
                    <a:lnTo>
                      <a:pt x="192" y="153"/>
                    </a:lnTo>
                    <a:lnTo>
                      <a:pt x="187" y="183"/>
                    </a:lnTo>
                    <a:lnTo>
                      <a:pt x="184" y="213"/>
                    </a:lnTo>
                    <a:lnTo>
                      <a:pt x="182" y="242"/>
                    </a:lnTo>
                    <a:lnTo>
                      <a:pt x="182" y="271"/>
                    </a:lnTo>
                    <a:lnTo>
                      <a:pt x="184" y="301"/>
                    </a:lnTo>
                    <a:lnTo>
                      <a:pt x="187" y="330"/>
                    </a:lnTo>
                    <a:lnTo>
                      <a:pt x="192" y="360"/>
                    </a:lnTo>
                    <a:lnTo>
                      <a:pt x="199" y="389"/>
                    </a:lnTo>
                    <a:lnTo>
                      <a:pt x="207" y="418"/>
                    </a:lnTo>
                    <a:lnTo>
                      <a:pt x="217" y="447"/>
                    </a:lnTo>
                    <a:lnTo>
                      <a:pt x="229" y="477"/>
                    </a:lnTo>
                    <a:lnTo>
                      <a:pt x="230" y="487"/>
                    </a:lnTo>
                    <a:lnTo>
                      <a:pt x="231" y="498"/>
                    </a:lnTo>
                    <a:lnTo>
                      <a:pt x="230" y="509"/>
                    </a:lnTo>
                    <a:lnTo>
                      <a:pt x="230" y="520"/>
                    </a:lnTo>
                    <a:lnTo>
                      <a:pt x="228" y="531"/>
                    </a:lnTo>
                    <a:lnTo>
                      <a:pt x="225" y="541"/>
                    </a:lnTo>
                    <a:lnTo>
                      <a:pt x="222" y="552"/>
                    </a:lnTo>
                    <a:lnTo>
                      <a:pt x="218" y="563"/>
                    </a:lnTo>
                    <a:lnTo>
                      <a:pt x="209" y="584"/>
                    </a:lnTo>
                    <a:lnTo>
                      <a:pt x="199" y="604"/>
                    </a:lnTo>
                    <a:lnTo>
                      <a:pt x="186" y="623"/>
                    </a:lnTo>
                    <a:lnTo>
                      <a:pt x="172" y="642"/>
                    </a:lnTo>
                    <a:lnTo>
                      <a:pt x="159" y="659"/>
                    </a:lnTo>
                    <a:lnTo>
                      <a:pt x="145" y="674"/>
                    </a:lnTo>
                    <a:lnTo>
                      <a:pt x="131" y="688"/>
                    </a:lnTo>
                    <a:lnTo>
                      <a:pt x="118" y="699"/>
                    </a:lnTo>
                    <a:lnTo>
                      <a:pt x="106" y="708"/>
                    </a:lnTo>
                    <a:lnTo>
                      <a:pt x="95" y="714"/>
                    </a:lnTo>
                    <a:lnTo>
                      <a:pt x="91" y="716"/>
                    </a:lnTo>
                    <a:lnTo>
                      <a:pt x="86" y="717"/>
                    </a:lnTo>
                    <a:lnTo>
                      <a:pt x="83" y="719"/>
                    </a:lnTo>
                    <a:lnTo>
                      <a:pt x="80" y="719"/>
                    </a:lnTo>
                    <a:close/>
                  </a:path>
                </a:pathLst>
              </a:custGeom>
              <a:solidFill>
                <a:srgbClr val="9E4F2B"/>
              </a:solidFill>
              <a:ln w="9525">
                <a:noFill/>
                <a:round/>
                <a:headEnd/>
                <a:tailEnd/>
              </a:ln>
            </p:spPr>
            <p:txBody>
              <a:bodyPr>
                <a:prstTxWarp prst="textNoShape">
                  <a:avLst/>
                </a:prstTxWarp>
              </a:bodyPr>
              <a:lstStyle/>
              <a:p>
                <a:endParaRPr lang="en-US"/>
              </a:p>
            </p:txBody>
          </p:sp>
          <p:sp>
            <p:nvSpPr>
              <p:cNvPr id="67608" name="Freeform 997"/>
              <p:cNvSpPr>
                <a:spLocks noChangeAspect="1"/>
              </p:cNvSpPr>
              <p:nvPr/>
            </p:nvSpPr>
            <p:spPr bwMode="auto">
              <a:xfrm>
                <a:off x="2082" y="3725"/>
                <a:ext cx="20" cy="20"/>
              </a:xfrm>
              <a:custGeom>
                <a:avLst/>
                <a:gdLst>
                  <a:gd name="T0" fmla="*/ 149 w 238"/>
                  <a:gd name="T1" fmla="*/ 0 h 242"/>
                  <a:gd name="T2" fmla="*/ 157 w 238"/>
                  <a:gd name="T3" fmla="*/ 20 h 242"/>
                  <a:gd name="T4" fmla="*/ 166 w 238"/>
                  <a:gd name="T5" fmla="*/ 40 h 242"/>
                  <a:gd name="T6" fmla="*/ 176 w 238"/>
                  <a:gd name="T7" fmla="*/ 60 h 242"/>
                  <a:gd name="T8" fmla="*/ 188 w 238"/>
                  <a:gd name="T9" fmla="*/ 79 h 242"/>
                  <a:gd name="T10" fmla="*/ 212 w 238"/>
                  <a:gd name="T11" fmla="*/ 121 h 242"/>
                  <a:gd name="T12" fmla="*/ 238 w 238"/>
                  <a:gd name="T13" fmla="*/ 162 h 242"/>
                  <a:gd name="T14" fmla="*/ 209 w 238"/>
                  <a:gd name="T15" fmla="*/ 174 h 242"/>
                  <a:gd name="T16" fmla="*/ 179 w 238"/>
                  <a:gd name="T17" fmla="*/ 184 h 242"/>
                  <a:gd name="T18" fmla="*/ 149 w 238"/>
                  <a:gd name="T19" fmla="*/ 196 h 242"/>
                  <a:gd name="T20" fmla="*/ 119 w 238"/>
                  <a:gd name="T21" fmla="*/ 206 h 242"/>
                  <a:gd name="T22" fmla="*/ 89 w 238"/>
                  <a:gd name="T23" fmla="*/ 216 h 242"/>
                  <a:gd name="T24" fmla="*/ 59 w 238"/>
                  <a:gd name="T25" fmla="*/ 225 h 242"/>
                  <a:gd name="T26" fmla="*/ 29 w 238"/>
                  <a:gd name="T27" fmla="*/ 234 h 242"/>
                  <a:gd name="T28" fmla="*/ 0 w 238"/>
                  <a:gd name="T29" fmla="*/ 242 h 242"/>
                  <a:gd name="T30" fmla="*/ 3 w 238"/>
                  <a:gd name="T31" fmla="*/ 242 h 242"/>
                  <a:gd name="T32" fmla="*/ 6 w 238"/>
                  <a:gd name="T33" fmla="*/ 240 h 242"/>
                  <a:gd name="T34" fmla="*/ 11 w 238"/>
                  <a:gd name="T35" fmla="*/ 239 h 242"/>
                  <a:gd name="T36" fmla="*/ 15 w 238"/>
                  <a:gd name="T37" fmla="*/ 237 h 242"/>
                  <a:gd name="T38" fmla="*/ 26 w 238"/>
                  <a:gd name="T39" fmla="*/ 231 h 242"/>
                  <a:gd name="T40" fmla="*/ 38 w 238"/>
                  <a:gd name="T41" fmla="*/ 222 h 242"/>
                  <a:gd name="T42" fmla="*/ 51 w 238"/>
                  <a:gd name="T43" fmla="*/ 211 h 242"/>
                  <a:gd name="T44" fmla="*/ 65 w 238"/>
                  <a:gd name="T45" fmla="*/ 197 h 242"/>
                  <a:gd name="T46" fmla="*/ 79 w 238"/>
                  <a:gd name="T47" fmla="*/ 182 h 242"/>
                  <a:gd name="T48" fmla="*/ 92 w 238"/>
                  <a:gd name="T49" fmla="*/ 165 h 242"/>
                  <a:gd name="T50" fmla="*/ 106 w 238"/>
                  <a:gd name="T51" fmla="*/ 146 h 242"/>
                  <a:gd name="T52" fmla="*/ 119 w 238"/>
                  <a:gd name="T53" fmla="*/ 127 h 242"/>
                  <a:gd name="T54" fmla="*/ 129 w 238"/>
                  <a:gd name="T55" fmla="*/ 107 h 242"/>
                  <a:gd name="T56" fmla="*/ 138 w 238"/>
                  <a:gd name="T57" fmla="*/ 86 h 242"/>
                  <a:gd name="T58" fmla="*/ 142 w 238"/>
                  <a:gd name="T59" fmla="*/ 75 h 242"/>
                  <a:gd name="T60" fmla="*/ 145 w 238"/>
                  <a:gd name="T61" fmla="*/ 64 h 242"/>
                  <a:gd name="T62" fmla="*/ 148 w 238"/>
                  <a:gd name="T63" fmla="*/ 54 h 242"/>
                  <a:gd name="T64" fmla="*/ 150 w 238"/>
                  <a:gd name="T65" fmla="*/ 43 h 242"/>
                  <a:gd name="T66" fmla="*/ 150 w 238"/>
                  <a:gd name="T67" fmla="*/ 32 h 242"/>
                  <a:gd name="T68" fmla="*/ 151 w 238"/>
                  <a:gd name="T69" fmla="*/ 21 h 242"/>
                  <a:gd name="T70" fmla="*/ 150 w 238"/>
                  <a:gd name="T71" fmla="*/ 10 h 242"/>
                  <a:gd name="T72" fmla="*/ 149 w 238"/>
                  <a:gd name="T73" fmla="*/ 0 h 24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38"/>
                  <a:gd name="T112" fmla="*/ 0 h 242"/>
                  <a:gd name="T113" fmla="*/ 238 w 238"/>
                  <a:gd name="T114" fmla="*/ 242 h 24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38" h="242">
                    <a:moveTo>
                      <a:pt x="149" y="0"/>
                    </a:moveTo>
                    <a:lnTo>
                      <a:pt x="157" y="20"/>
                    </a:lnTo>
                    <a:lnTo>
                      <a:pt x="166" y="40"/>
                    </a:lnTo>
                    <a:lnTo>
                      <a:pt x="176" y="60"/>
                    </a:lnTo>
                    <a:lnTo>
                      <a:pt x="188" y="79"/>
                    </a:lnTo>
                    <a:lnTo>
                      <a:pt x="212" y="121"/>
                    </a:lnTo>
                    <a:lnTo>
                      <a:pt x="238" y="162"/>
                    </a:lnTo>
                    <a:lnTo>
                      <a:pt x="209" y="174"/>
                    </a:lnTo>
                    <a:lnTo>
                      <a:pt x="179" y="184"/>
                    </a:lnTo>
                    <a:lnTo>
                      <a:pt x="149" y="196"/>
                    </a:lnTo>
                    <a:lnTo>
                      <a:pt x="119" y="206"/>
                    </a:lnTo>
                    <a:lnTo>
                      <a:pt x="89" y="216"/>
                    </a:lnTo>
                    <a:lnTo>
                      <a:pt x="59" y="225"/>
                    </a:lnTo>
                    <a:lnTo>
                      <a:pt x="29" y="234"/>
                    </a:lnTo>
                    <a:lnTo>
                      <a:pt x="0" y="242"/>
                    </a:lnTo>
                    <a:lnTo>
                      <a:pt x="3" y="242"/>
                    </a:lnTo>
                    <a:lnTo>
                      <a:pt x="6" y="240"/>
                    </a:lnTo>
                    <a:lnTo>
                      <a:pt x="11" y="239"/>
                    </a:lnTo>
                    <a:lnTo>
                      <a:pt x="15" y="237"/>
                    </a:lnTo>
                    <a:lnTo>
                      <a:pt x="26" y="231"/>
                    </a:lnTo>
                    <a:lnTo>
                      <a:pt x="38" y="222"/>
                    </a:lnTo>
                    <a:lnTo>
                      <a:pt x="51" y="211"/>
                    </a:lnTo>
                    <a:lnTo>
                      <a:pt x="65" y="197"/>
                    </a:lnTo>
                    <a:lnTo>
                      <a:pt x="79" y="182"/>
                    </a:lnTo>
                    <a:lnTo>
                      <a:pt x="92" y="165"/>
                    </a:lnTo>
                    <a:lnTo>
                      <a:pt x="106" y="146"/>
                    </a:lnTo>
                    <a:lnTo>
                      <a:pt x="119" y="127"/>
                    </a:lnTo>
                    <a:lnTo>
                      <a:pt x="129" y="107"/>
                    </a:lnTo>
                    <a:lnTo>
                      <a:pt x="138" y="86"/>
                    </a:lnTo>
                    <a:lnTo>
                      <a:pt x="142" y="75"/>
                    </a:lnTo>
                    <a:lnTo>
                      <a:pt x="145" y="64"/>
                    </a:lnTo>
                    <a:lnTo>
                      <a:pt x="148" y="54"/>
                    </a:lnTo>
                    <a:lnTo>
                      <a:pt x="150" y="43"/>
                    </a:lnTo>
                    <a:lnTo>
                      <a:pt x="150" y="32"/>
                    </a:lnTo>
                    <a:lnTo>
                      <a:pt x="151" y="21"/>
                    </a:lnTo>
                    <a:lnTo>
                      <a:pt x="150" y="10"/>
                    </a:lnTo>
                    <a:lnTo>
                      <a:pt x="149" y="0"/>
                    </a:lnTo>
                    <a:close/>
                  </a:path>
                </a:pathLst>
              </a:custGeom>
              <a:solidFill>
                <a:srgbClr val="AE7868"/>
              </a:solidFill>
              <a:ln w="9525">
                <a:noFill/>
                <a:round/>
                <a:headEnd/>
                <a:tailEnd/>
              </a:ln>
            </p:spPr>
            <p:txBody>
              <a:bodyPr>
                <a:prstTxWarp prst="textNoShape">
                  <a:avLst/>
                </a:prstTxWarp>
              </a:bodyPr>
              <a:lstStyle/>
              <a:p>
                <a:endParaRPr lang="en-US"/>
              </a:p>
            </p:txBody>
          </p:sp>
          <p:sp>
            <p:nvSpPr>
              <p:cNvPr id="67609" name="Freeform 998"/>
              <p:cNvSpPr>
                <a:spLocks noChangeAspect="1"/>
              </p:cNvSpPr>
              <p:nvPr/>
            </p:nvSpPr>
            <p:spPr bwMode="auto">
              <a:xfrm>
                <a:off x="2052" y="3685"/>
                <a:ext cx="19" cy="46"/>
              </a:xfrm>
              <a:custGeom>
                <a:avLst/>
                <a:gdLst>
                  <a:gd name="T0" fmla="*/ 17 w 209"/>
                  <a:gd name="T1" fmla="*/ 526 h 526"/>
                  <a:gd name="T2" fmla="*/ 12 w 209"/>
                  <a:gd name="T3" fmla="*/ 512 h 526"/>
                  <a:gd name="T4" fmla="*/ 9 w 209"/>
                  <a:gd name="T5" fmla="*/ 499 h 526"/>
                  <a:gd name="T6" fmla="*/ 5 w 209"/>
                  <a:gd name="T7" fmla="*/ 484 h 526"/>
                  <a:gd name="T8" fmla="*/ 3 w 209"/>
                  <a:gd name="T9" fmla="*/ 469 h 526"/>
                  <a:gd name="T10" fmla="*/ 1 w 209"/>
                  <a:gd name="T11" fmla="*/ 454 h 526"/>
                  <a:gd name="T12" fmla="*/ 0 w 209"/>
                  <a:gd name="T13" fmla="*/ 438 h 526"/>
                  <a:gd name="T14" fmla="*/ 0 w 209"/>
                  <a:gd name="T15" fmla="*/ 422 h 526"/>
                  <a:gd name="T16" fmla="*/ 0 w 209"/>
                  <a:gd name="T17" fmla="*/ 404 h 526"/>
                  <a:gd name="T18" fmla="*/ 2 w 209"/>
                  <a:gd name="T19" fmla="*/ 368 h 526"/>
                  <a:gd name="T20" fmla="*/ 5 w 209"/>
                  <a:gd name="T21" fmla="*/ 328 h 526"/>
                  <a:gd name="T22" fmla="*/ 10 w 209"/>
                  <a:gd name="T23" fmla="*/ 287 h 526"/>
                  <a:gd name="T24" fmla="*/ 15 w 209"/>
                  <a:gd name="T25" fmla="*/ 241 h 526"/>
                  <a:gd name="T26" fmla="*/ 39 w 209"/>
                  <a:gd name="T27" fmla="*/ 194 h 526"/>
                  <a:gd name="T28" fmla="*/ 61 w 209"/>
                  <a:gd name="T29" fmla="*/ 151 h 526"/>
                  <a:gd name="T30" fmla="*/ 80 w 209"/>
                  <a:gd name="T31" fmla="*/ 115 h 526"/>
                  <a:gd name="T32" fmla="*/ 100 w 209"/>
                  <a:gd name="T33" fmla="*/ 84 h 526"/>
                  <a:gd name="T34" fmla="*/ 109 w 209"/>
                  <a:gd name="T35" fmla="*/ 69 h 526"/>
                  <a:gd name="T36" fmla="*/ 118 w 209"/>
                  <a:gd name="T37" fmla="*/ 56 h 526"/>
                  <a:gd name="T38" fmla="*/ 127 w 209"/>
                  <a:gd name="T39" fmla="*/ 44 h 526"/>
                  <a:gd name="T40" fmla="*/ 137 w 209"/>
                  <a:gd name="T41" fmla="*/ 34 h 526"/>
                  <a:gd name="T42" fmla="*/ 147 w 209"/>
                  <a:gd name="T43" fmla="*/ 24 h 526"/>
                  <a:gd name="T44" fmla="*/ 157 w 209"/>
                  <a:gd name="T45" fmla="*/ 15 h 526"/>
                  <a:gd name="T46" fmla="*/ 168 w 209"/>
                  <a:gd name="T47" fmla="*/ 6 h 526"/>
                  <a:gd name="T48" fmla="*/ 179 w 209"/>
                  <a:gd name="T49" fmla="*/ 0 h 526"/>
                  <a:gd name="T50" fmla="*/ 209 w 209"/>
                  <a:gd name="T51" fmla="*/ 231 h 526"/>
                  <a:gd name="T52" fmla="*/ 124 w 209"/>
                  <a:gd name="T53" fmla="*/ 445 h 526"/>
                  <a:gd name="T54" fmla="*/ 17 w 209"/>
                  <a:gd name="T55" fmla="*/ 526 h 52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209"/>
                  <a:gd name="T85" fmla="*/ 0 h 526"/>
                  <a:gd name="T86" fmla="*/ 209 w 209"/>
                  <a:gd name="T87" fmla="*/ 526 h 526"/>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209" h="526">
                    <a:moveTo>
                      <a:pt x="17" y="526"/>
                    </a:moveTo>
                    <a:lnTo>
                      <a:pt x="12" y="512"/>
                    </a:lnTo>
                    <a:lnTo>
                      <a:pt x="9" y="499"/>
                    </a:lnTo>
                    <a:lnTo>
                      <a:pt x="5" y="484"/>
                    </a:lnTo>
                    <a:lnTo>
                      <a:pt x="3" y="469"/>
                    </a:lnTo>
                    <a:lnTo>
                      <a:pt x="1" y="454"/>
                    </a:lnTo>
                    <a:lnTo>
                      <a:pt x="0" y="438"/>
                    </a:lnTo>
                    <a:lnTo>
                      <a:pt x="0" y="422"/>
                    </a:lnTo>
                    <a:lnTo>
                      <a:pt x="0" y="404"/>
                    </a:lnTo>
                    <a:lnTo>
                      <a:pt x="2" y="368"/>
                    </a:lnTo>
                    <a:lnTo>
                      <a:pt x="5" y="328"/>
                    </a:lnTo>
                    <a:lnTo>
                      <a:pt x="10" y="287"/>
                    </a:lnTo>
                    <a:lnTo>
                      <a:pt x="15" y="241"/>
                    </a:lnTo>
                    <a:lnTo>
                      <a:pt x="39" y="194"/>
                    </a:lnTo>
                    <a:lnTo>
                      <a:pt x="61" y="151"/>
                    </a:lnTo>
                    <a:lnTo>
                      <a:pt x="80" y="115"/>
                    </a:lnTo>
                    <a:lnTo>
                      <a:pt x="100" y="84"/>
                    </a:lnTo>
                    <a:lnTo>
                      <a:pt x="109" y="69"/>
                    </a:lnTo>
                    <a:lnTo>
                      <a:pt x="118" y="56"/>
                    </a:lnTo>
                    <a:lnTo>
                      <a:pt x="127" y="44"/>
                    </a:lnTo>
                    <a:lnTo>
                      <a:pt x="137" y="34"/>
                    </a:lnTo>
                    <a:lnTo>
                      <a:pt x="147" y="24"/>
                    </a:lnTo>
                    <a:lnTo>
                      <a:pt x="157" y="15"/>
                    </a:lnTo>
                    <a:lnTo>
                      <a:pt x="168" y="6"/>
                    </a:lnTo>
                    <a:lnTo>
                      <a:pt x="179" y="0"/>
                    </a:lnTo>
                    <a:lnTo>
                      <a:pt x="209" y="231"/>
                    </a:lnTo>
                    <a:lnTo>
                      <a:pt x="124" y="445"/>
                    </a:lnTo>
                    <a:lnTo>
                      <a:pt x="17" y="526"/>
                    </a:lnTo>
                    <a:close/>
                  </a:path>
                </a:pathLst>
              </a:custGeom>
              <a:solidFill>
                <a:srgbClr val="9E4F2B"/>
              </a:solidFill>
              <a:ln w="9525">
                <a:noFill/>
                <a:round/>
                <a:headEnd/>
                <a:tailEnd/>
              </a:ln>
            </p:spPr>
            <p:txBody>
              <a:bodyPr>
                <a:prstTxWarp prst="textNoShape">
                  <a:avLst/>
                </a:prstTxWarp>
              </a:bodyPr>
              <a:lstStyle/>
              <a:p>
                <a:endParaRPr lang="en-US"/>
              </a:p>
            </p:txBody>
          </p:sp>
          <p:sp>
            <p:nvSpPr>
              <p:cNvPr id="67610" name="Freeform 999"/>
              <p:cNvSpPr>
                <a:spLocks noChangeAspect="1"/>
              </p:cNvSpPr>
              <p:nvPr/>
            </p:nvSpPr>
            <p:spPr bwMode="auto">
              <a:xfrm>
                <a:off x="1957" y="2914"/>
                <a:ext cx="613" cy="816"/>
              </a:xfrm>
              <a:custGeom>
                <a:avLst/>
                <a:gdLst>
                  <a:gd name="T0" fmla="*/ 7051 w 7060"/>
                  <a:gd name="T1" fmla="*/ 2327 h 9378"/>
                  <a:gd name="T2" fmla="*/ 6872 w 7060"/>
                  <a:gd name="T3" fmla="*/ 3351 h 9378"/>
                  <a:gd name="T4" fmla="*/ 6589 w 7060"/>
                  <a:gd name="T5" fmla="*/ 3830 h 9378"/>
                  <a:gd name="T6" fmla="*/ 6697 w 7060"/>
                  <a:gd name="T7" fmla="*/ 2794 h 9378"/>
                  <a:gd name="T8" fmla="*/ 6619 w 7060"/>
                  <a:gd name="T9" fmla="*/ 2376 h 9378"/>
                  <a:gd name="T10" fmla="*/ 6427 w 7060"/>
                  <a:gd name="T11" fmla="*/ 2462 h 9378"/>
                  <a:gd name="T12" fmla="*/ 6176 w 7060"/>
                  <a:gd name="T13" fmla="*/ 3056 h 9378"/>
                  <a:gd name="T14" fmla="*/ 6028 w 7060"/>
                  <a:gd name="T15" fmla="*/ 2961 h 9378"/>
                  <a:gd name="T16" fmla="*/ 6157 w 7060"/>
                  <a:gd name="T17" fmla="*/ 4078 h 9378"/>
                  <a:gd name="T18" fmla="*/ 6206 w 7060"/>
                  <a:gd name="T19" fmla="*/ 5699 h 9378"/>
                  <a:gd name="T20" fmla="*/ 6300 w 7060"/>
                  <a:gd name="T21" fmla="*/ 7738 h 9378"/>
                  <a:gd name="T22" fmla="*/ 6327 w 7060"/>
                  <a:gd name="T23" fmla="*/ 8248 h 9378"/>
                  <a:gd name="T24" fmla="*/ 6232 w 7060"/>
                  <a:gd name="T25" fmla="*/ 8353 h 9378"/>
                  <a:gd name="T26" fmla="*/ 6676 w 7060"/>
                  <a:gd name="T27" fmla="*/ 8328 h 9378"/>
                  <a:gd name="T28" fmla="*/ 6877 w 7060"/>
                  <a:gd name="T29" fmla="*/ 8736 h 9378"/>
                  <a:gd name="T30" fmla="*/ 6676 w 7060"/>
                  <a:gd name="T31" fmla="*/ 9263 h 9378"/>
                  <a:gd name="T32" fmla="*/ 6147 w 7060"/>
                  <a:gd name="T33" fmla="*/ 9372 h 9378"/>
                  <a:gd name="T34" fmla="*/ 5988 w 7060"/>
                  <a:gd name="T35" fmla="*/ 9327 h 9378"/>
                  <a:gd name="T36" fmla="*/ 5894 w 7060"/>
                  <a:gd name="T37" fmla="*/ 8955 h 9378"/>
                  <a:gd name="T38" fmla="*/ 5928 w 7060"/>
                  <a:gd name="T39" fmla="*/ 8358 h 9378"/>
                  <a:gd name="T40" fmla="*/ 5735 w 7060"/>
                  <a:gd name="T41" fmla="*/ 7521 h 9378"/>
                  <a:gd name="T42" fmla="*/ 5709 w 7060"/>
                  <a:gd name="T43" fmla="*/ 6632 h 9378"/>
                  <a:gd name="T44" fmla="*/ 5354 w 7060"/>
                  <a:gd name="T45" fmla="*/ 6127 h 9378"/>
                  <a:gd name="T46" fmla="*/ 4843 w 7060"/>
                  <a:gd name="T47" fmla="*/ 4580 h 9378"/>
                  <a:gd name="T48" fmla="*/ 4626 w 7060"/>
                  <a:gd name="T49" fmla="*/ 3383 h 9378"/>
                  <a:gd name="T50" fmla="*/ 4522 w 7060"/>
                  <a:gd name="T51" fmla="*/ 3726 h 9378"/>
                  <a:gd name="T52" fmla="*/ 4564 w 7060"/>
                  <a:gd name="T53" fmla="*/ 4267 h 9378"/>
                  <a:gd name="T54" fmla="*/ 4496 w 7060"/>
                  <a:gd name="T55" fmla="*/ 5499 h 9378"/>
                  <a:gd name="T56" fmla="*/ 4147 w 7060"/>
                  <a:gd name="T57" fmla="*/ 6095 h 9378"/>
                  <a:gd name="T58" fmla="*/ 3776 w 7060"/>
                  <a:gd name="T59" fmla="*/ 6235 h 9378"/>
                  <a:gd name="T60" fmla="*/ 4341 w 7060"/>
                  <a:gd name="T61" fmla="*/ 6699 h 9378"/>
                  <a:gd name="T62" fmla="*/ 5201 w 7060"/>
                  <a:gd name="T63" fmla="*/ 6942 h 9378"/>
                  <a:gd name="T64" fmla="*/ 4813 w 7060"/>
                  <a:gd name="T65" fmla="*/ 7091 h 9378"/>
                  <a:gd name="T66" fmla="*/ 4252 w 7060"/>
                  <a:gd name="T67" fmla="*/ 6931 h 9378"/>
                  <a:gd name="T68" fmla="*/ 3755 w 7060"/>
                  <a:gd name="T69" fmla="*/ 6661 h 9378"/>
                  <a:gd name="T70" fmla="*/ 3487 w 7060"/>
                  <a:gd name="T71" fmla="*/ 7018 h 9378"/>
                  <a:gd name="T72" fmla="*/ 2960 w 7060"/>
                  <a:gd name="T73" fmla="*/ 7520 h 9378"/>
                  <a:gd name="T74" fmla="*/ 3212 w 7060"/>
                  <a:gd name="T75" fmla="*/ 8108 h 9378"/>
                  <a:gd name="T76" fmla="*/ 3389 w 7060"/>
                  <a:gd name="T77" fmla="*/ 8459 h 9378"/>
                  <a:gd name="T78" fmla="*/ 3240 w 7060"/>
                  <a:gd name="T79" fmla="*/ 8827 h 9378"/>
                  <a:gd name="T80" fmla="*/ 2476 w 7060"/>
                  <a:gd name="T81" fmla="*/ 9146 h 9378"/>
                  <a:gd name="T82" fmla="*/ 2475 w 7060"/>
                  <a:gd name="T83" fmla="*/ 8777 h 9378"/>
                  <a:gd name="T84" fmla="*/ 2690 w 7060"/>
                  <a:gd name="T85" fmla="*/ 8106 h 9378"/>
                  <a:gd name="T86" fmla="*/ 2245 w 7060"/>
                  <a:gd name="T87" fmla="*/ 8168 h 9378"/>
                  <a:gd name="T88" fmla="*/ 937 w 7060"/>
                  <a:gd name="T89" fmla="*/ 7964 h 9378"/>
                  <a:gd name="T90" fmla="*/ 204 w 7060"/>
                  <a:gd name="T91" fmla="*/ 7623 h 9378"/>
                  <a:gd name="T92" fmla="*/ 12 w 7060"/>
                  <a:gd name="T93" fmla="*/ 6585 h 9378"/>
                  <a:gd name="T94" fmla="*/ 1009 w 7060"/>
                  <a:gd name="T95" fmla="*/ 5503 h 9378"/>
                  <a:gd name="T96" fmla="*/ 1752 w 7060"/>
                  <a:gd name="T97" fmla="*/ 5414 h 9378"/>
                  <a:gd name="T98" fmla="*/ 2205 w 7060"/>
                  <a:gd name="T99" fmla="*/ 5756 h 9378"/>
                  <a:gd name="T100" fmla="*/ 2497 w 7060"/>
                  <a:gd name="T101" fmla="*/ 6071 h 9378"/>
                  <a:gd name="T102" fmla="*/ 2583 w 7060"/>
                  <a:gd name="T103" fmla="*/ 5496 h 9378"/>
                  <a:gd name="T104" fmla="*/ 2781 w 7060"/>
                  <a:gd name="T105" fmla="*/ 4017 h 9378"/>
                  <a:gd name="T106" fmla="*/ 3899 w 7060"/>
                  <a:gd name="T107" fmla="*/ 2235 h 9378"/>
                  <a:gd name="T108" fmla="*/ 4431 w 7060"/>
                  <a:gd name="T109" fmla="*/ 851 h 9378"/>
                  <a:gd name="T110" fmla="*/ 4686 w 7060"/>
                  <a:gd name="T111" fmla="*/ 0 h 9378"/>
                  <a:gd name="T112" fmla="*/ 4831 w 7060"/>
                  <a:gd name="T113" fmla="*/ 486 h 9378"/>
                  <a:gd name="T114" fmla="*/ 4778 w 7060"/>
                  <a:gd name="T115" fmla="*/ 1245 h 9378"/>
                  <a:gd name="T116" fmla="*/ 4946 w 7060"/>
                  <a:gd name="T117" fmla="*/ 1942 h 9378"/>
                  <a:gd name="T118" fmla="*/ 5432 w 7060"/>
                  <a:gd name="T119" fmla="*/ 2200 h 9378"/>
                  <a:gd name="T120" fmla="*/ 5824 w 7060"/>
                  <a:gd name="T121" fmla="*/ 2057 h 9378"/>
                  <a:gd name="T122" fmla="*/ 6439 w 7060"/>
                  <a:gd name="T123" fmla="*/ 2126 h 9378"/>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7060"/>
                  <a:gd name="T187" fmla="*/ 0 h 9378"/>
                  <a:gd name="T188" fmla="*/ 7060 w 7060"/>
                  <a:gd name="T189" fmla="*/ 9378 h 9378"/>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7060" h="9378">
                    <a:moveTo>
                      <a:pt x="6466" y="2143"/>
                    </a:moveTo>
                    <a:lnTo>
                      <a:pt x="6523" y="2165"/>
                    </a:lnTo>
                    <a:lnTo>
                      <a:pt x="6589" y="2190"/>
                    </a:lnTo>
                    <a:lnTo>
                      <a:pt x="6660" y="2216"/>
                    </a:lnTo>
                    <a:lnTo>
                      <a:pt x="6737" y="2241"/>
                    </a:lnTo>
                    <a:lnTo>
                      <a:pt x="6776" y="2254"/>
                    </a:lnTo>
                    <a:lnTo>
                      <a:pt x="6817" y="2265"/>
                    </a:lnTo>
                    <a:lnTo>
                      <a:pt x="6858" y="2277"/>
                    </a:lnTo>
                    <a:lnTo>
                      <a:pt x="6898" y="2287"/>
                    </a:lnTo>
                    <a:lnTo>
                      <a:pt x="6940" y="2296"/>
                    </a:lnTo>
                    <a:lnTo>
                      <a:pt x="6980" y="2304"/>
                    </a:lnTo>
                    <a:lnTo>
                      <a:pt x="7020" y="2310"/>
                    </a:lnTo>
                    <a:lnTo>
                      <a:pt x="7060" y="2315"/>
                    </a:lnTo>
                    <a:lnTo>
                      <a:pt x="7057" y="2314"/>
                    </a:lnTo>
                    <a:lnTo>
                      <a:pt x="7053" y="2318"/>
                    </a:lnTo>
                    <a:lnTo>
                      <a:pt x="7051" y="2327"/>
                    </a:lnTo>
                    <a:lnTo>
                      <a:pt x="7050" y="2341"/>
                    </a:lnTo>
                    <a:lnTo>
                      <a:pt x="7046" y="2384"/>
                    </a:lnTo>
                    <a:lnTo>
                      <a:pt x="7043" y="2443"/>
                    </a:lnTo>
                    <a:lnTo>
                      <a:pt x="7037" y="2521"/>
                    </a:lnTo>
                    <a:lnTo>
                      <a:pt x="7029" y="2614"/>
                    </a:lnTo>
                    <a:lnTo>
                      <a:pt x="7023" y="2665"/>
                    </a:lnTo>
                    <a:lnTo>
                      <a:pt x="7017" y="2721"/>
                    </a:lnTo>
                    <a:lnTo>
                      <a:pt x="7009" y="2779"/>
                    </a:lnTo>
                    <a:lnTo>
                      <a:pt x="6998" y="2841"/>
                    </a:lnTo>
                    <a:lnTo>
                      <a:pt x="6987" y="2906"/>
                    </a:lnTo>
                    <a:lnTo>
                      <a:pt x="6973" y="2974"/>
                    </a:lnTo>
                    <a:lnTo>
                      <a:pt x="6958" y="3044"/>
                    </a:lnTo>
                    <a:lnTo>
                      <a:pt x="6940" y="3117"/>
                    </a:lnTo>
                    <a:lnTo>
                      <a:pt x="6920" y="3193"/>
                    </a:lnTo>
                    <a:lnTo>
                      <a:pt x="6897" y="3270"/>
                    </a:lnTo>
                    <a:lnTo>
                      <a:pt x="6872" y="3351"/>
                    </a:lnTo>
                    <a:lnTo>
                      <a:pt x="6843" y="3432"/>
                    </a:lnTo>
                    <a:lnTo>
                      <a:pt x="6812" y="3516"/>
                    </a:lnTo>
                    <a:lnTo>
                      <a:pt x="6777" y="3602"/>
                    </a:lnTo>
                    <a:lnTo>
                      <a:pt x="6739" y="3689"/>
                    </a:lnTo>
                    <a:lnTo>
                      <a:pt x="6698" y="3777"/>
                    </a:lnTo>
                    <a:lnTo>
                      <a:pt x="6653" y="3867"/>
                    </a:lnTo>
                    <a:lnTo>
                      <a:pt x="6605" y="3958"/>
                    </a:lnTo>
                    <a:lnTo>
                      <a:pt x="6552" y="4050"/>
                    </a:lnTo>
                    <a:lnTo>
                      <a:pt x="6495" y="4143"/>
                    </a:lnTo>
                    <a:lnTo>
                      <a:pt x="6510" y="4112"/>
                    </a:lnTo>
                    <a:lnTo>
                      <a:pt x="6524" y="4075"/>
                    </a:lnTo>
                    <a:lnTo>
                      <a:pt x="6538" y="4034"/>
                    </a:lnTo>
                    <a:lnTo>
                      <a:pt x="6551" y="3988"/>
                    </a:lnTo>
                    <a:lnTo>
                      <a:pt x="6565" y="3940"/>
                    </a:lnTo>
                    <a:lnTo>
                      <a:pt x="6576" y="3887"/>
                    </a:lnTo>
                    <a:lnTo>
                      <a:pt x="6589" y="3830"/>
                    </a:lnTo>
                    <a:lnTo>
                      <a:pt x="6600" y="3772"/>
                    </a:lnTo>
                    <a:lnTo>
                      <a:pt x="6611" y="3710"/>
                    </a:lnTo>
                    <a:lnTo>
                      <a:pt x="6621" y="3646"/>
                    </a:lnTo>
                    <a:lnTo>
                      <a:pt x="6630" y="3581"/>
                    </a:lnTo>
                    <a:lnTo>
                      <a:pt x="6639" y="3515"/>
                    </a:lnTo>
                    <a:lnTo>
                      <a:pt x="6649" y="3447"/>
                    </a:lnTo>
                    <a:lnTo>
                      <a:pt x="6657" y="3378"/>
                    </a:lnTo>
                    <a:lnTo>
                      <a:pt x="6664" y="3311"/>
                    </a:lnTo>
                    <a:lnTo>
                      <a:pt x="6671" y="3242"/>
                    </a:lnTo>
                    <a:lnTo>
                      <a:pt x="6676" y="3174"/>
                    </a:lnTo>
                    <a:lnTo>
                      <a:pt x="6681" y="3107"/>
                    </a:lnTo>
                    <a:lnTo>
                      <a:pt x="6685" y="3040"/>
                    </a:lnTo>
                    <a:lnTo>
                      <a:pt x="6690" y="2976"/>
                    </a:lnTo>
                    <a:lnTo>
                      <a:pt x="6692" y="2913"/>
                    </a:lnTo>
                    <a:lnTo>
                      <a:pt x="6696" y="2852"/>
                    </a:lnTo>
                    <a:lnTo>
                      <a:pt x="6697" y="2794"/>
                    </a:lnTo>
                    <a:lnTo>
                      <a:pt x="6698" y="2739"/>
                    </a:lnTo>
                    <a:lnTo>
                      <a:pt x="6698" y="2686"/>
                    </a:lnTo>
                    <a:lnTo>
                      <a:pt x="6697" y="2638"/>
                    </a:lnTo>
                    <a:lnTo>
                      <a:pt x="6696" y="2594"/>
                    </a:lnTo>
                    <a:lnTo>
                      <a:pt x="6693" y="2554"/>
                    </a:lnTo>
                    <a:lnTo>
                      <a:pt x="6691" y="2518"/>
                    </a:lnTo>
                    <a:lnTo>
                      <a:pt x="6687" y="2488"/>
                    </a:lnTo>
                    <a:lnTo>
                      <a:pt x="6682" y="2463"/>
                    </a:lnTo>
                    <a:lnTo>
                      <a:pt x="6676" y="2445"/>
                    </a:lnTo>
                    <a:lnTo>
                      <a:pt x="6671" y="2430"/>
                    </a:lnTo>
                    <a:lnTo>
                      <a:pt x="6664" y="2416"/>
                    </a:lnTo>
                    <a:lnTo>
                      <a:pt x="6656" y="2404"/>
                    </a:lnTo>
                    <a:lnTo>
                      <a:pt x="6648" y="2395"/>
                    </a:lnTo>
                    <a:lnTo>
                      <a:pt x="6638" y="2387"/>
                    </a:lnTo>
                    <a:lnTo>
                      <a:pt x="6629" y="2380"/>
                    </a:lnTo>
                    <a:lnTo>
                      <a:pt x="6619" y="2376"/>
                    </a:lnTo>
                    <a:lnTo>
                      <a:pt x="6608" y="2371"/>
                    </a:lnTo>
                    <a:lnTo>
                      <a:pt x="6597" y="2370"/>
                    </a:lnTo>
                    <a:lnTo>
                      <a:pt x="6587" y="2369"/>
                    </a:lnTo>
                    <a:lnTo>
                      <a:pt x="6575" y="2370"/>
                    </a:lnTo>
                    <a:lnTo>
                      <a:pt x="6562" y="2371"/>
                    </a:lnTo>
                    <a:lnTo>
                      <a:pt x="6551" y="2374"/>
                    </a:lnTo>
                    <a:lnTo>
                      <a:pt x="6538" y="2379"/>
                    </a:lnTo>
                    <a:lnTo>
                      <a:pt x="6527" y="2385"/>
                    </a:lnTo>
                    <a:lnTo>
                      <a:pt x="6514" y="2391"/>
                    </a:lnTo>
                    <a:lnTo>
                      <a:pt x="6501" y="2399"/>
                    </a:lnTo>
                    <a:lnTo>
                      <a:pt x="6489" y="2407"/>
                    </a:lnTo>
                    <a:lnTo>
                      <a:pt x="6476" y="2416"/>
                    </a:lnTo>
                    <a:lnTo>
                      <a:pt x="6464" y="2426"/>
                    </a:lnTo>
                    <a:lnTo>
                      <a:pt x="6451" y="2438"/>
                    </a:lnTo>
                    <a:lnTo>
                      <a:pt x="6439" y="2449"/>
                    </a:lnTo>
                    <a:lnTo>
                      <a:pt x="6427" y="2462"/>
                    </a:lnTo>
                    <a:lnTo>
                      <a:pt x="6415" y="2475"/>
                    </a:lnTo>
                    <a:lnTo>
                      <a:pt x="6392" y="2502"/>
                    </a:lnTo>
                    <a:lnTo>
                      <a:pt x="6372" y="2532"/>
                    </a:lnTo>
                    <a:lnTo>
                      <a:pt x="6361" y="2547"/>
                    </a:lnTo>
                    <a:lnTo>
                      <a:pt x="6352" y="2562"/>
                    </a:lnTo>
                    <a:lnTo>
                      <a:pt x="6343" y="2578"/>
                    </a:lnTo>
                    <a:lnTo>
                      <a:pt x="6335" y="2594"/>
                    </a:lnTo>
                    <a:lnTo>
                      <a:pt x="6318" y="2630"/>
                    </a:lnTo>
                    <a:lnTo>
                      <a:pt x="6300" y="2671"/>
                    </a:lnTo>
                    <a:lnTo>
                      <a:pt x="6282" y="2719"/>
                    </a:lnTo>
                    <a:lnTo>
                      <a:pt x="6262" y="2771"/>
                    </a:lnTo>
                    <a:lnTo>
                      <a:pt x="6244" y="2826"/>
                    </a:lnTo>
                    <a:lnTo>
                      <a:pt x="6226" y="2883"/>
                    </a:lnTo>
                    <a:lnTo>
                      <a:pt x="6207" y="2941"/>
                    </a:lnTo>
                    <a:lnTo>
                      <a:pt x="6191" y="2999"/>
                    </a:lnTo>
                    <a:lnTo>
                      <a:pt x="6176" y="3056"/>
                    </a:lnTo>
                    <a:lnTo>
                      <a:pt x="6162" y="3112"/>
                    </a:lnTo>
                    <a:lnTo>
                      <a:pt x="6152" y="3163"/>
                    </a:lnTo>
                    <a:lnTo>
                      <a:pt x="6144" y="3211"/>
                    </a:lnTo>
                    <a:lnTo>
                      <a:pt x="6140" y="3232"/>
                    </a:lnTo>
                    <a:lnTo>
                      <a:pt x="6139" y="3253"/>
                    </a:lnTo>
                    <a:lnTo>
                      <a:pt x="6137" y="3271"/>
                    </a:lnTo>
                    <a:lnTo>
                      <a:pt x="6137" y="3289"/>
                    </a:lnTo>
                    <a:lnTo>
                      <a:pt x="6138" y="3304"/>
                    </a:lnTo>
                    <a:lnTo>
                      <a:pt x="6139" y="3316"/>
                    </a:lnTo>
                    <a:lnTo>
                      <a:pt x="6142" y="3328"/>
                    </a:lnTo>
                    <a:lnTo>
                      <a:pt x="6146" y="3336"/>
                    </a:lnTo>
                    <a:lnTo>
                      <a:pt x="6124" y="3259"/>
                    </a:lnTo>
                    <a:lnTo>
                      <a:pt x="6101" y="3183"/>
                    </a:lnTo>
                    <a:lnTo>
                      <a:pt x="6078" y="3108"/>
                    </a:lnTo>
                    <a:lnTo>
                      <a:pt x="6053" y="3033"/>
                    </a:lnTo>
                    <a:lnTo>
                      <a:pt x="6028" y="2961"/>
                    </a:lnTo>
                    <a:lnTo>
                      <a:pt x="6000" y="2891"/>
                    </a:lnTo>
                    <a:lnTo>
                      <a:pt x="5973" y="2822"/>
                    </a:lnTo>
                    <a:lnTo>
                      <a:pt x="5942" y="2754"/>
                    </a:lnTo>
                    <a:lnTo>
                      <a:pt x="5946" y="2780"/>
                    </a:lnTo>
                    <a:lnTo>
                      <a:pt x="5955" y="2829"/>
                    </a:lnTo>
                    <a:lnTo>
                      <a:pt x="5968" y="2897"/>
                    </a:lnTo>
                    <a:lnTo>
                      <a:pt x="5983" y="2983"/>
                    </a:lnTo>
                    <a:lnTo>
                      <a:pt x="6003" y="3084"/>
                    </a:lnTo>
                    <a:lnTo>
                      <a:pt x="6022" y="3198"/>
                    </a:lnTo>
                    <a:lnTo>
                      <a:pt x="6044" y="3321"/>
                    </a:lnTo>
                    <a:lnTo>
                      <a:pt x="6067" y="3453"/>
                    </a:lnTo>
                    <a:lnTo>
                      <a:pt x="6089" y="3590"/>
                    </a:lnTo>
                    <a:lnTo>
                      <a:pt x="6111" y="3730"/>
                    </a:lnTo>
                    <a:lnTo>
                      <a:pt x="6130" y="3871"/>
                    </a:lnTo>
                    <a:lnTo>
                      <a:pt x="6149" y="4010"/>
                    </a:lnTo>
                    <a:lnTo>
                      <a:pt x="6157" y="4078"/>
                    </a:lnTo>
                    <a:lnTo>
                      <a:pt x="6163" y="4143"/>
                    </a:lnTo>
                    <a:lnTo>
                      <a:pt x="6169" y="4209"/>
                    </a:lnTo>
                    <a:lnTo>
                      <a:pt x="6175" y="4271"/>
                    </a:lnTo>
                    <a:lnTo>
                      <a:pt x="6180" y="4332"/>
                    </a:lnTo>
                    <a:lnTo>
                      <a:pt x="6183" y="4389"/>
                    </a:lnTo>
                    <a:lnTo>
                      <a:pt x="6184" y="4445"/>
                    </a:lnTo>
                    <a:lnTo>
                      <a:pt x="6185" y="4496"/>
                    </a:lnTo>
                    <a:lnTo>
                      <a:pt x="6185" y="4602"/>
                    </a:lnTo>
                    <a:lnTo>
                      <a:pt x="6186" y="4717"/>
                    </a:lnTo>
                    <a:lnTo>
                      <a:pt x="6188" y="4840"/>
                    </a:lnTo>
                    <a:lnTo>
                      <a:pt x="6189" y="4970"/>
                    </a:lnTo>
                    <a:lnTo>
                      <a:pt x="6191" y="5107"/>
                    </a:lnTo>
                    <a:lnTo>
                      <a:pt x="6195" y="5250"/>
                    </a:lnTo>
                    <a:lnTo>
                      <a:pt x="6198" y="5397"/>
                    </a:lnTo>
                    <a:lnTo>
                      <a:pt x="6201" y="5546"/>
                    </a:lnTo>
                    <a:lnTo>
                      <a:pt x="6206" y="5699"/>
                    </a:lnTo>
                    <a:lnTo>
                      <a:pt x="6211" y="5852"/>
                    </a:lnTo>
                    <a:lnTo>
                      <a:pt x="6215" y="6006"/>
                    </a:lnTo>
                    <a:lnTo>
                      <a:pt x="6221" y="6159"/>
                    </a:lnTo>
                    <a:lnTo>
                      <a:pt x="6228" y="6310"/>
                    </a:lnTo>
                    <a:lnTo>
                      <a:pt x="6235" y="6458"/>
                    </a:lnTo>
                    <a:lnTo>
                      <a:pt x="6242" y="6602"/>
                    </a:lnTo>
                    <a:lnTo>
                      <a:pt x="6250" y="6741"/>
                    </a:lnTo>
                    <a:lnTo>
                      <a:pt x="6257" y="6874"/>
                    </a:lnTo>
                    <a:lnTo>
                      <a:pt x="6262" y="7001"/>
                    </a:lnTo>
                    <a:lnTo>
                      <a:pt x="6268" y="7123"/>
                    </a:lnTo>
                    <a:lnTo>
                      <a:pt x="6273" y="7239"/>
                    </a:lnTo>
                    <a:lnTo>
                      <a:pt x="6277" y="7349"/>
                    </a:lnTo>
                    <a:lnTo>
                      <a:pt x="6282" y="7454"/>
                    </a:lnTo>
                    <a:lnTo>
                      <a:pt x="6288" y="7554"/>
                    </a:lnTo>
                    <a:lnTo>
                      <a:pt x="6293" y="7648"/>
                    </a:lnTo>
                    <a:lnTo>
                      <a:pt x="6300" y="7738"/>
                    </a:lnTo>
                    <a:lnTo>
                      <a:pt x="6308" y="7822"/>
                    </a:lnTo>
                    <a:lnTo>
                      <a:pt x="6313" y="7862"/>
                    </a:lnTo>
                    <a:lnTo>
                      <a:pt x="6319" y="7901"/>
                    </a:lnTo>
                    <a:lnTo>
                      <a:pt x="6324" y="7939"/>
                    </a:lnTo>
                    <a:lnTo>
                      <a:pt x="6330" y="7977"/>
                    </a:lnTo>
                    <a:lnTo>
                      <a:pt x="6337" y="8013"/>
                    </a:lnTo>
                    <a:lnTo>
                      <a:pt x="6345" y="8048"/>
                    </a:lnTo>
                    <a:lnTo>
                      <a:pt x="6353" y="8081"/>
                    </a:lnTo>
                    <a:lnTo>
                      <a:pt x="6362" y="8113"/>
                    </a:lnTo>
                    <a:lnTo>
                      <a:pt x="6373" y="8144"/>
                    </a:lnTo>
                    <a:lnTo>
                      <a:pt x="6383" y="8174"/>
                    </a:lnTo>
                    <a:lnTo>
                      <a:pt x="6395" y="8203"/>
                    </a:lnTo>
                    <a:lnTo>
                      <a:pt x="6406" y="8232"/>
                    </a:lnTo>
                    <a:lnTo>
                      <a:pt x="6380" y="8236"/>
                    </a:lnTo>
                    <a:lnTo>
                      <a:pt x="6353" y="8242"/>
                    </a:lnTo>
                    <a:lnTo>
                      <a:pt x="6327" y="8248"/>
                    </a:lnTo>
                    <a:lnTo>
                      <a:pt x="6298" y="8255"/>
                    </a:lnTo>
                    <a:lnTo>
                      <a:pt x="6268" y="8261"/>
                    </a:lnTo>
                    <a:lnTo>
                      <a:pt x="6236" y="8269"/>
                    </a:lnTo>
                    <a:lnTo>
                      <a:pt x="6199" y="8280"/>
                    </a:lnTo>
                    <a:lnTo>
                      <a:pt x="6158" y="8290"/>
                    </a:lnTo>
                    <a:lnTo>
                      <a:pt x="6154" y="8298"/>
                    </a:lnTo>
                    <a:lnTo>
                      <a:pt x="6151" y="8307"/>
                    </a:lnTo>
                    <a:lnTo>
                      <a:pt x="6149" y="8315"/>
                    </a:lnTo>
                    <a:lnTo>
                      <a:pt x="6146" y="8325"/>
                    </a:lnTo>
                    <a:lnTo>
                      <a:pt x="6157" y="8332"/>
                    </a:lnTo>
                    <a:lnTo>
                      <a:pt x="6168" y="8336"/>
                    </a:lnTo>
                    <a:lnTo>
                      <a:pt x="6181" y="8342"/>
                    </a:lnTo>
                    <a:lnTo>
                      <a:pt x="6192" y="8345"/>
                    </a:lnTo>
                    <a:lnTo>
                      <a:pt x="6206" y="8349"/>
                    </a:lnTo>
                    <a:lnTo>
                      <a:pt x="6219" y="8351"/>
                    </a:lnTo>
                    <a:lnTo>
                      <a:pt x="6232" y="8353"/>
                    </a:lnTo>
                    <a:lnTo>
                      <a:pt x="6247" y="8356"/>
                    </a:lnTo>
                    <a:lnTo>
                      <a:pt x="6277" y="8357"/>
                    </a:lnTo>
                    <a:lnTo>
                      <a:pt x="6310" y="8356"/>
                    </a:lnTo>
                    <a:lnTo>
                      <a:pt x="6343" y="8353"/>
                    </a:lnTo>
                    <a:lnTo>
                      <a:pt x="6378" y="8351"/>
                    </a:lnTo>
                    <a:lnTo>
                      <a:pt x="6451" y="8342"/>
                    </a:lnTo>
                    <a:lnTo>
                      <a:pt x="6528" y="8332"/>
                    </a:lnTo>
                    <a:lnTo>
                      <a:pt x="6567" y="8327"/>
                    </a:lnTo>
                    <a:lnTo>
                      <a:pt x="6607" y="8324"/>
                    </a:lnTo>
                    <a:lnTo>
                      <a:pt x="6648" y="8320"/>
                    </a:lnTo>
                    <a:lnTo>
                      <a:pt x="6687" y="8319"/>
                    </a:lnTo>
                    <a:lnTo>
                      <a:pt x="6681" y="8319"/>
                    </a:lnTo>
                    <a:lnTo>
                      <a:pt x="6677" y="8320"/>
                    </a:lnTo>
                    <a:lnTo>
                      <a:pt x="6674" y="8321"/>
                    </a:lnTo>
                    <a:lnTo>
                      <a:pt x="6674" y="8324"/>
                    </a:lnTo>
                    <a:lnTo>
                      <a:pt x="6676" y="8328"/>
                    </a:lnTo>
                    <a:lnTo>
                      <a:pt x="6684" y="8337"/>
                    </a:lnTo>
                    <a:lnTo>
                      <a:pt x="6698" y="8350"/>
                    </a:lnTo>
                    <a:lnTo>
                      <a:pt x="6714" y="8368"/>
                    </a:lnTo>
                    <a:lnTo>
                      <a:pt x="6734" y="8391"/>
                    </a:lnTo>
                    <a:lnTo>
                      <a:pt x="6756" y="8421"/>
                    </a:lnTo>
                    <a:lnTo>
                      <a:pt x="6767" y="8439"/>
                    </a:lnTo>
                    <a:lnTo>
                      <a:pt x="6779" y="8458"/>
                    </a:lnTo>
                    <a:lnTo>
                      <a:pt x="6790" y="8480"/>
                    </a:lnTo>
                    <a:lnTo>
                      <a:pt x="6802" y="8504"/>
                    </a:lnTo>
                    <a:lnTo>
                      <a:pt x="6813" y="8529"/>
                    </a:lnTo>
                    <a:lnTo>
                      <a:pt x="6826" y="8558"/>
                    </a:lnTo>
                    <a:lnTo>
                      <a:pt x="6836" y="8588"/>
                    </a:lnTo>
                    <a:lnTo>
                      <a:pt x="6848" y="8621"/>
                    </a:lnTo>
                    <a:lnTo>
                      <a:pt x="6858" y="8657"/>
                    </a:lnTo>
                    <a:lnTo>
                      <a:pt x="6868" y="8695"/>
                    </a:lnTo>
                    <a:lnTo>
                      <a:pt x="6877" y="8736"/>
                    </a:lnTo>
                    <a:lnTo>
                      <a:pt x="6885" y="8780"/>
                    </a:lnTo>
                    <a:lnTo>
                      <a:pt x="6894" y="8827"/>
                    </a:lnTo>
                    <a:lnTo>
                      <a:pt x="6900" y="8878"/>
                    </a:lnTo>
                    <a:lnTo>
                      <a:pt x="6906" y="8931"/>
                    </a:lnTo>
                    <a:lnTo>
                      <a:pt x="6910" y="8988"/>
                    </a:lnTo>
                    <a:lnTo>
                      <a:pt x="6900" y="9015"/>
                    </a:lnTo>
                    <a:lnTo>
                      <a:pt x="6889" y="9041"/>
                    </a:lnTo>
                    <a:lnTo>
                      <a:pt x="6877" y="9068"/>
                    </a:lnTo>
                    <a:lnTo>
                      <a:pt x="6864" y="9095"/>
                    </a:lnTo>
                    <a:lnTo>
                      <a:pt x="6849" y="9123"/>
                    </a:lnTo>
                    <a:lnTo>
                      <a:pt x="6833" y="9150"/>
                    </a:lnTo>
                    <a:lnTo>
                      <a:pt x="6815" y="9178"/>
                    </a:lnTo>
                    <a:lnTo>
                      <a:pt x="6797" y="9206"/>
                    </a:lnTo>
                    <a:lnTo>
                      <a:pt x="6758" y="9226"/>
                    </a:lnTo>
                    <a:lnTo>
                      <a:pt x="6718" y="9245"/>
                    </a:lnTo>
                    <a:lnTo>
                      <a:pt x="6676" y="9263"/>
                    </a:lnTo>
                    <a:lnTo>
                      <a:pt x="6636" y="9279"/>
                    </a:lnTo>
                    <a:lnTo>
                      <a:pt x="6595" y="9294"/>
                    </a:lnTo>
                    <a:lnTo>
                      <a:pt x="6552" y="9308"/>
                    </a:lnTo>
                    <a:lnTo>
                      <a:pt x="6511" y="9321"/>
                    </a:lnTo>
                    <a:lnTo>
                      <a:pt x="6469" y="9332"/>
                    </a:lnTo>
                    <a:lnTo>
                      <a:pt x="6427" y="9342"/>
                    </a:lnTo>
                    <a:lnTo>
                      <a:pt x="6385" y="9350"/>
                    </a:lnTo>
                    <a:lnTo>
                      <a:pt x="6343" y="9357"/>
                    </a:lnTo>
                    <a:lnTo>
                      <a:pt x="6301" y="9362"/>
                    </a:lnTo>
                    <a:lnTo>
                      <a:pt x="6260" y="9365"/>
                    </a:lnTo>
                    <a:lnTo>
                      <a:pt x="6219" y="9368"/>
                    </a:lnTo>
                    <a:lnTo>
                      <a:pt x="6178" y="9368"/>
                    </a:lnTo>
                    <a:lnTo>
                      <a:pt x="6138" y="9365"/>
                    </a:lnTo>
                    <a:lnTo>
                      <a:pt x="6144" y="9368"/>
                    </a:lnTo>
                    <a:lnTo>
                      <a:pt x="6146" y="9370"/>
                    </a:lnTo>
                    <a:lnTo>
                      <a:pt x="6147" y="9372"/>
                    </a:lnTo>
                    <a:lnTo>
                      <a:pt x="6146" y="9375"/>
                    </a:lnTo>
                    <a:lnTo>
                      <a:pt x="6143" y="9376"/>
                    </a:lnTo>
                    <a:lnTo>
                      <a:pt x="6138" y="9377"/>
                    </a:lnTo>
                    <a:lnTo>
                      <a:pt x="6132" y="9378"/>
                    </a:lnTo>
                    <a:lnTo>
                      <a:pt x="6124" y="9378"/>
                    </a:lnTo>
                    <a:lnTo>
                      <a:pt x="6115" y="9378"/>
                    </a:lnTo>
                    <a:lnTo>
                      <a:pt x="6106" y="9377"/>
                    </a:lnTo>
                    <a:lnTo>
                      <a:pt x="6095" y="9375"/>
                    </a:lnTo>
                    <a:lnTo>
                      <a:pt x="6083" y="9372"/>
                    </a:lnTo>
                    <a:lnTo>
                      <a:pt x="6070" y="9369"/>
                    </a:lnTo>
                    <a:lnTo>
                      <a:pt x="6058" y="9365"/>
                    </a:lnTo>
                    <a:lnTo>
                      <a:pt x="6044" y="9360"/>
                    </a:lnTo>
                    <a:lnTo>
                      <a:pt x="6030" y="9354"/>
                    </a:lnTo>
                    <a:lnTo>
                      <a:pt x="6016" y="9346"/>
                    </a:lnTo>
                    <a:lnTo>
                      <a:pt x="6001" y="9337"/>
                    </a:lnTo>
                    <a:lnTo>
                      <a:pt x="5988" y="9327"/>
                    </a:lnTo>
                    <a:lnTo>
                      <a:pt x="5975" y="9316"/>
                    </a:lnTo>
                    <a:lnTo>
                      <a:pt x="5961" y="9303"/>
                    </a:lnTo>
                    <a:lnTo>
                      <a:pt x="5948" y="9288"/>
                    </a:lnTo>
                    <a:lnTo>
                      <a:pt x="5937" y="9273"/>
                    </a:lnTo>
                    <a:lnTo>
                      <a:pt x="5926" y="9256"/>
                    </a:lnTo>
                    <a:lnTo>
                      <a:pt x="5916" y="9237"/>
                    </a:lnTo>
                    <a:lnTo>
                      <a:pt x="5907" y="9216"/>
                    </a:lnTo>
                    <a:lnTo>
                      <a:pt x="5900" y="9193"/>
                    </a:lnTo>
                    <a:lnTo>
                      <a:pt x="5893" y="9169"/>
                    </a:lnTo>
                    <a:lnTo>
                      <a:pt x="5889" y="9141"/>
                    </a:lnTo>
                    <a:lnTo>
                      <a:pt x="5886" y="9114"/>
                    </a:lnTo>
                    <a:lnTo>
                      <a:pt x="5885" y="9083"/>
                    </a:lnTo>
                    <a:lnTo>
                      <a:pt x="5886" y="9049"/>
                    </a:lnTo>
                    <a:lnTo>
                      <a:pt x="5889" y="9016"/>
                    </a:lnTo>
                    <a:lnTo>
                      <a:pt x="5891" y="8985"/>
                    </a:lnTo>
                    <a:lnTo>
                      <a:pt x="5894" y="8955"/>
                    </a:lnTo>
                    <a:lnTo>
                      <a:pt x="5898" y="8925"/>
                    </a:lnTo>
                    <a:lnTo>
                      <a:pt x="5907" y="8871"/>
                    </a:lnTo>
                    <a:lnTo>
                      <a:pt x="5915" y="8820"/>
                    </a:lnTo>
                    <a:lnTo>
                      <a:pt x="5924" y="8772"/>
                    </a:lnTo>
                    <a:lnTo>
                      <a:pt x="5932" y="8724"/>
                    </a:lnTo>
                    <a:lnTo>
                      <a:pt x="5939" y="8677"/>
                    </a:lnTo>
                    <a:lnTo>
                      <a:pt x="5945" y="8627"/>
                    </a:lnTo>
                    <a:lnTo>
                      <a:pt x="5946" y="8602"/>
                    </a:lnTo>
                    <a:lnTo>
                      <a:pt x="5947" y="8575"/>
                    </a:lnTo>
                    <a:lnTo>
                      <a:pt x="5947" y="8549"/>
                    </a:lnTo>
                    <a:lnTo>
                      <a:pt x="5947" y="8520"/>
                    </a:lnTo>
                    <a:lnTo>
                      <a:pt x="5945" y="8491"/>
                    </a:lnTo>
                    <a:lnTo>
                      <a:pt x="5943" y="8460"/>
                    </a:lnTo>
                    <a:lnTo>
                      <a:pt x="5939" y="8428"/>
                    </a:lnTo>
                    <a:lnTo>
                      <a:pt x="5935" y="8394"/>
                    </a:lnTo>
                    <a:lnTo>
                      <a:pt x="5928" y="8358"/>
                    </a:lnTo>
                    <a:lnTo>
                      <a:pt x="5921" y="8320"/>
                    </a:lnTo>
                    <a:lnTo>
                      <a:pt x="5912" y="8281"/>
                    </a:lnTo>
                    <a:lnTo>
                      <a:pt x="5901" y="8238"/>
                    </a:lnTo>
                    <a:lnTo>
                      <a:pt x="5890" y="8195"/>
                    </a:lnTo>
                    <a:lnTo>
                      <a:pt x="5876" y="8148"/>
                    </a:lnTo>
                    <a:lnTo>
                      <a:pt x="5860" y="8097"/>
                    </a:lnTo>
                    <a:lnTo>
                      <a:pt x="5844" y="8045"/>
                    </a:lnTo>
                    <a:lnTo>
                      <a:pt x="5825" y="7990"/>
                    </a:lnTo>
                    <a:lnTo>
                      <a:pt x="5811" y="7934"/>
                    </a:lnTo>
                    <a:lnTo>
                      <a:pt x="5796" y="7876"/>
                    </a:lnTo>
                    <a:lnTo>
                      <a:pt x="5783" y="7819"/>
                    </a:lnTo>
                    <a:lnTo>
                      <a:pt x="5770" y="7760"/>
                    </a:lnTo>
                    <a:lnTo>
                      <a:pt x="5760" y="7700"/>
                    </a:lnTo>
                    <a:lnTo>
                      <a:pt x="5751" y="7640"/>
                    </a:lnTo>
                    <a:lnTo>
                      <a:pt x="5743" y="7581"/>
                    </a:lnTo>
                    <a:lnTo>
                      <a:pt x="5735" y="7521"/>
                    </a:lnTo>
                    <a:lnTo>
                      <a:pt x="5729" y="7462"/>
                    </a:lnTo>
                    <a:lnTo>
                      <a:pt x="5723" y="7404"/>
                    </a:lnTo>
                    <a:lnTo>
                      <a:pt x="5719" y="7345"/>
                    </a:lnTo>
                    <a:lnTo>
                      <a:pt x="5714" y="7287"/>
                    </a:lnTo>
                    <a:lnTo>
                      <a:pt x="5712" y="7231"/>
                    </a:lnTo>
                    <a:lnTo>
                      <a:pt x="5709" y="7176"/>
                    </a:lnTo>
                    <a:lnTo>
                      <a:pt x="5707" y="7123"/>
                    </a:lnTo>
                    <a:lnTo>
                      <a:pt x="5705" y="7022"/>
                    </a:lnTo>
                    <a:lnTo>
                      <a:pt x="5705" y="6929"/>
                    </a:lnTo>
                    <a:lnTo>
                      <a:pt x="5706" y="6845"/>
                    </a:lnTo>
                    <a:lnTo>
                      <a:pt x="5708" y="6773"/>
                    </a:lnTo>
                    <a:lnTo>
                      <a:pt x="5711" y="6715"/>
                    </a:lnTo>
                    <a:lnTo>
                      <a:pt x="5713" y="6671"/>
                    </a:lnTo>
                    <a:lnTo>
                      <a:pt x="5714" y="6643"/>
                    </a:lnTo>
                    <a:lnTo>
                      <a:pt x="5715" y="6634"/>
                    </a:lnTo>
                    <a:lnTo>
                      <a:pt x="5709" y="6632"/>
                    </a:lnTo>
                    <a:lnTo>
                      <a:pt x="5691" y="6623"/>
                    </a:lnTo>
                    <a:lnTo>
                      <a:pt x="5677" y="6612"/>
                    </a:lnTo>
                    <a:lnTo>
                      <a:pt x="5661" y="6598"/>
                    </a:lnTo>
                    <a:lnTo>
                      <a:pt x="5642" y="6580"/>
                    </a:lnTo>
                    <a:lnTo>
                      <a:pt x="5619" y="6556"/>
                    </a:lnTo>
                    <a:lnTo>
                      <a:pt x="5593" y="6526"/>
                    </a:lnTo>
                    <a:lnTo>
                      <a:pt x="5565" y="6489"/>
                    </a:lnTo>
                    <a:lnTo>
                      <a:pt x="5533" y="6444"/>
                    </a:lnTo>
                    <a:lnTo>
                      <a:pt x="5499" y="6390"/>
                    </a:lnTo>
                    <a:lnTo>
                      <a:pt x="5481" y="6360"/>
                    </a:lnTo>
                    <a:lnTo>
                      <a:pt x="5461" y="6328"/>
                    </a:lnTo>
                    <a:lnTo>
                      <a:pt x="5441" y="6293"/>
                    </a:lnTo>
                    <a:lnTo>
                      <a:pt x="5421" y="6256"/>
                    </a:lnTo>
                    <a:lnTo>
                      <a:pt x="5399" y="6216"/>
                    </a:lnTo>
                    <a:lnTo>
                      <a:pt x="5377" y="6173"/>
                    </a:lnTo>
                    <a:lnTo>
                      <a:pt x="5354" y="6127"/>
                    </a:lnTo>
                    <a:lnTo>
                      <a:pt x="5330" y="6079"/>
                    </a:lnTo>
                    <a:lnTo>
                      <a:pt x="5306" y="6025"/>
                    </a:lnTo>
                    <a:lnTo>
                      <a:pt x="5281" y="5965"/>
                    </a:lnTo>
                    <a:lnTo>
                      <a:pt x="5254" y="5899"/>
                    </a:lnTo>
                    <a:lnTo>
                      <a:pt x="5228" y="5829"/>
                    </a:lnTo>
                    <a:lnTo>
                      <a:pt x="5200" y="5754"/>
                    </a:lnTo>
                    <a:lnTo>
                      <a:pt x="5172" y="5674"/>
                    </a:lnTo>
                    <a:lnTo>
                      <a:pt x="5144" y="5591"/>
                    </a:lnTo>
                    <a:lnTo>
                      <a:pt x="5115" y="5505"/>
                    </a:lnTo>
                    <a:lnTo>
                      <a:pt x="5087" y="5416"/>
                    </a:lnTo>
                    <a:lnTo>
                      <a:pt x="5059" y="5324"/>
                    </a:lnTo>
                    <a:lnTo>
                      <a:pt x="5030" y="5232"/>
                    </a:lnTo>
                    <a:lnTo>
                      <a:pt x="5001" y="5138"/>
                    </a:lnTo>
                    <a:lnTo>
                      <a:pt x="4946" y="4949"/>
                    </a:lnTo>
                    <a:lnTo>
                      <a:pt x="4893" y="4762"/>
                    </a:lnTo>
                    <a:lnTo>
                      <a:pt x="4843" y="4580"/>
                    </a:lnTo>
                    <a:lnTo>
                      <a:pt x="4797" y="4408"/>
                    </a:lnTo>
                    <a:lnTo>
                      <a:pt x="4755" y="4250"/>
                    </a:lnTo>
                    <a:lnTo>
                      <a:pt x="4719" y="4111"/>
                    </a:lnTo>
                    <a:lnTo>
                      <a:pt x="4690" y="3994"/>
                    </a:lnTo>
                    <a:lnTo>
                      <a:pt x="4668" y="3903"/>
                    </a:lnTo>
                    <a:lnTo>
                      <a:pt x="4655" y="3843"/>
                    </a:lnTo>
                    <a:lnTo>
                      <a:pt x="4651" y="3817"/>
                    </a:lnTo>
                    <a:lnTo>
                      <a:pt x="4651" y="3694"/>
                    </a:lnTo>
                    <a:lnTo>
                      <a:pt x="4651" y="3599"/>
                    </a:lnTo>
                    <a:lnTo>
                      <a:pt x="4649" y="3529"/>
                    </a:lnTo>
                    <a:lnTo>
                      <a:pt x="4648" y="3480"/>
                    </a:lnTo>
                    <a:lnTo>
                      <a:pt x="4647" y="3445"/>
                    </a:lnTo>
                    <a:lnTo>
                      <a:pt x="4645" y="3422"/>
                    </a:lnTo>
                    <a:lnTo>
                      <a:pt x="4641" y="3404"/>
                    </a:lnTo>
                    <a:lnTo>
                      <a:pt x="4638" y="3388"/>
                    </a:lnTo>
                    <a:lnTo>
                      <a:pt x="4626" y="3383"/>
                    </a:lnTo>
                    <a:lnTo>
                      <a:pt x="4616" y="3380"/>
                    </a:lnTo>
                    <a:lnTo>
                      <a:pt x="4606" y="3375"/>
                    </a:lnTo>
                    <a:lnTo>
                      <a:pt x="4594" y="3370"/>
                    </a:lnTo>
                    <a:lnTo>
                      <a:pt x="4586" y="3383"/>
                    </a:lnTo>
                    <a:lnTo>
                      <a:pt x="4578" y="3399"/>
                    </a:lnTo>
                    <a:lnTo>
                      <a:pt x="4570" y="3416"/>
                    </a:lnTo>
                    <a:lnTo>
                      <a:pt x="4563" y="3437"/>
                    </a:lnTo>
                    <a:lnTo>
                      <a:pt x="4556" y="3459"/>
                    </a:lnTo>
                    <a:lnTo>
                      <a:pt x="4550" y="3483"/>
                    </a:lnTo>
                    <a:lnTo>
                      <a:pt x="4546" y="3510"/>
                    </a:lnTo>
                    <a:lnTo>
                      <a:pt x="4540" y="3537"/>
                    </a:lnTo>
                    <a:lnTo>
                      <a:pt x="4536" y="3566"/>
                    </a:lnTo>
                    <a:lnTo>
                      <a:pt x="4532" y="3596"/>
                    </a:lnTo>
                    <a:lnTo>
                      <a:pt x="4529" y="3627"/>
                    </a:lnTo>
                    <a:lnTo>
                      <a:pt x="4525" y="3659"/>
                    </a:lnTo>
                    <a:lnTo>
                      <a:pt x="4522" y="3726"/>
                    </a:lnTo>
                    <a:lnTo>
                      <a:pt x="4518" y="3795"/>
                    </a:lnTo>
                    <a:lnTo>
                      <a:pt x="4517" y="3863"/>
                    </a:lnTo>
                    <a:lnTo>
                      <a:pt x="4518" y="3929"/>
                    </a:lnTo>
                    <a:lnTo>
                      <a:pt x="4521" y="3994"/>
                    </a:lnTo>
                    <a:lnTo>
                      <a:pt x="4525" y="4055"/>
                    </a:lnTo>
                    <a:lnTo>
                      <a:pt x="4527" y="4083"/>
                    </a:lnTo>
                    <a:lnTo>
                      <a:pt x="4531" y="4110"/>
                    </a:lnTo>
                    <a:lnTo>
                      <a:pt x="4534" y="4135"/>
                    </a:lnTo>
                    <a:lnTo>
                      <a:pt x="4538" y="4158"/>
                    </a:lnTo>
                    <a:lnTo>
                      <a:pt x="4542" y="4179"/>
                    </a:lnTo>
                    <a:lnTo>
                      <a:pt x="4547" y="4198"/>
                    </a:lnTo>
                    <a:lnTo>
                      <a:pt x="4552" y="4214"/>
                    </a:lnTo>
                    <a:lnTo>
                      <a:pt x="4557" y="4228"/>
                    </a:lnTo>
                    <a:lnTo>
                      <a:pt x="4560" y="4234"/>
                    </a:lnTo>
                    <a:lnTo>
                      <a:pt x="4562" y="4247"/>
                    </a:lnTo>
                    <a:lnTo>
                      <a:pt x="4564" y="4267"/>
                    </a:lnTo>
                    <a:lnTo>
                      <a:pt x="4565" y="4295"/>
                    </a:lnTo>
                    <a:lnTo>
                      <a:pt x="4569" y="4367"/>
                    </a:lnTo>
                    <a:lnTo>
                      <a:pt x="4571" y="4463"/>
                    </a:lnTo>
                    <a:lnTo>
                      <a:pt x="4571" y="4577"/>
                    </a:lnTo>
                    <a:lnTo>
                      <a:pt x="4569" y="4706"/>
                    </a:lnTo>
                    <a:lnTo>
                      <a:pt x="4567" y="4773"/>
                    </a:lnTo>
                    <a:lnTo>
                      <a:pt x="4563" y="4844"/>
                    </a:lnTo>
                    <a:lnTo>
                      <a:pt x="4560" y="4916"/>
                    </a:lnTo>
                    <a:lnTo>
                      <a:pt x="4555" y="4990"/>
                    </a:lnTo>
                    <a:lnTo>
                      <a:pt x="4550" y="5063"/>
                    </a:lnTo>
                    <a:lnTo>
                      <a:pt x="4544" y="5138"/>
                    </a:lnTo>
                    <a:lnTo>
                      <a:pt x="4537" y="5213"/>
                    </a:lnTo>
                    <a:lnTo>
                      <a:pt x="4527" y="5286"/>
                    </a:lnTo>
                    <a:lnTo>
                      <a:pt x="4518" y="5359"/>
                    </a:lnTo>
                    <a:lnTo>
                      <a:pt x="4508" y="5430"/>
                    </a:lnTo>
                    <a:lnTo>
                      <a:pt x="4496" y="5499"/>
                    </a:lnTo>
                    <a:lnTo>
                      <a:pt x="4483" y="5566"/>
                    </a:lnTo>
                    <a:lnTo>
                      <a:pt x="4469" y="5629"/>
                    </a:lnTo>
                    <a:lnTo>
                      <a:pt x="4453" y="5689"/>
                    </a:lnTo>
                    <a:lnTo>
                      <a:pt x="4436" y="5745"/>
                    </a:lnTo>
                    <a:lnTo>
                      <a:pt x="4417" y="5797"/>
                    </a:lnTo>
                    <a:lnTo>
                      <a:pt x="4396" y="5843"/>
                    </a:lnTo>
                    <a:lnTo>
                      <a:pt x="4375" y="5885"/>
                    </a:lnTo>
                    <a:lnTo>
                      <a:pt x="4352" y="5921"/>
                    </a:lnTo>
                    <a:lnTo>
                      <a:pt x="4326" y="5950"/>
                    </a:lnTo>
                    <a:lnTo>
                      <a:pt x="4300" y="5975"/>
                    </a:lnTo>
                    <a:lnTo>
                      <a:pt x="4275" y="5999"/>
                    </a:lnTo>
                    <a:lnTo>
                      <a:pt x="4248" y="6021"/>
                    </a:lnTo>
                    <a:lnTo>
                      <a:pt x="4223" y="6042"/>
                    </a:lnTo>
                    <a:lnTo>
                      <a:pt x="4196" y="6061"/>
                    </a:lnTo>
                    <a:lnTo>
                      <a:pt x="4172" y="6079"/>
                    </a:lnTo>
                    <a:lnTo>
                      <a:pt x="4147" y="6095"/>
                    </a:lnTo>
                    <a:lnTo>
                      <a:pt x="4122" y="6111"/>
                    </a:lnTo>
                    <a:lnTo>
                      <a:pt x="4098" y="6125"/>
                    </a:lnTo>
                    <a:lnTo>
                      <a:pt x="4075" y="6137"/>
                    </a:lnTo>
                    <a:lnTo>
                      <a:pt x="4050" y="6149"/>
                    </a:lnTo>
                    <a:lnTo>
                      <a:pt x="4029" y="6160"/>
                    </a:lnTo>
                    <a:lnTo>
                      <a:pt x="4007" y="6170"/>
                    </a:lnTo>
                    <a:lnTo>
                      <a:pt x="3985" y="6179"/>
                    </a:lnTo>
                    <a:lnTo>
                      <a:pt x="3964" y="6186"/>
                    </a:lnTo>
                    <a:lnTo>
                      <a:pt x="3945" y="6193"/>
                    </a:lnTo>
                    <a:lnTo>
                      <a:pt x="3907" y="6204"/>
                    </a:lnTo>
                    <a:lnTo>
                      <a:pt x="3873" y="6213"/>
                    </a:lnTo>
                    <a:lnTo>
                      <a:pt x="3843" y="6219"/>
                    </a:lnTo>
                    <a:lnTo>
                      <a:pt x="3818" y="6224"/>
                    </a:lnTo>
                    <a:lnTo>
                      <a:pt x="3782" y="6227"/>
                    </a:lnTo>
                    <a:lnTo>
                      <a:pt x="3771" y="6228"/>
                    </a:lnTo>
                    <a:lnTo>
                      <a:pt x="3776" y="6235"/>
                    </a:lnTo>
                    <a:lnTo>
                      <a:pt x="3789" y="6257"/>
                    </a:lnTo>
                    <a:lnTo>
                      <a:pt x="3815" y="6290"/>
                    </a:lnTo>
                    <a:lnTo>
                      <a:pt x="3849" y="6333"/>
                    </a:lnTo>
                    <a:lnTo>
                      <a:pt x="3871" y="6358"/>
                    </a:lnTo>
                    <a:lnTo>
                      <a:pt x="3894" y="6383"/>
                    </a:lnTo>
                    <a:lnTo>
                      <a:pt x="3922" y="6411"/>
                    </a:lnTo>
                    <a:lnTo>
                      <a:pt x="3950" y="6440"/>
                    </a:lnTo>
                    <a:lnTo>
                      <a:pt x="3983" y="6469"/>
                    </a:lnTo>
                    <a:lnTo>
                      <a:pt x="4017" y="6498"/>
                    </a:lnTo>
                    <a:lnTo>
                      <a:pt x="4055" y="6528"/>
                    </a:lnTo>
                    <a:lnTo>
                      <a:pt x="4095" y="6558"/>
                    </a:lnTo>
                    <a:lnTo>
                      <a:pt x="4139" y="6588"/>
                    </a:lnTo>
                    <a:lnTo>
                      <a:pt x="4185" y="6617"/>
                    </a:lnTo>
                    <a:lnTo>
                      <a:pt x="4234" y="6644"/>
                    </a:lnTo>
                    <a:lnTo>
                      <a:pt x="4287" y="6672"/>
                    </a:lnTo>
                    <a:lnTo>
                      <a:pt x="4341" y="6699"/>
                    </a:lnTo>
                    <a:lnTo>
                      <a:pt x="4400" y="6723"/>
                    </a:lnTo>
                    <a:lnTo>
                      <a:pt x="4461" y="6745"/>
                    </a:lnTo>
                    <a:lnTo>
                      <a:pt x="4525" y="6765"/>
                    </a:lnTo>
                    <a:lnTo>
                      <a:pt x="4593" y="6782"/>
                    </a:lnTo>
                    <a:lnTo>
                      <a:pt x="4663" y="6797"/>
                    </a:lnTo>
                    <a:lnTo>
                      <a:pt x="4737" y="6810"/>
                    </a:lnTo>
                    <a:lnTo>
                      <a:pt x="4814" y="6818"/>
                    </a:lnTo>
                    <a:lnTo>
                      <a:pt x="4894" y="6824"/>
                    </a:lnTo>
                    <a:lnTo>
                      <a:pt x="4977" y="6826"/>
                    </a:lnTo>
                    <a:lnTo>
                      <a:pt x="5064" y="6823"/>
                    </a:lnTo>
                    <a:lnTo>
                      <a:pt x="5154" y="6817"/>
                    </a:lnTo>
                    <a:lnTo>
                      <a:pt x="5163" y="6842"/>
                    </a:lnTo>
                    <a:lnTo>
                      <a:pt x="5172" y="6866"/>
                    </a:lnTo>
                    <a:lnTo>
                      <a:pt x="5183" y="6892"/>
                    </a:lnTo>
                    <a:lnTo>
                      <a:pt x="5192" y="6917"/>
                    </a:lnTo>
                    <a:lnTo>
                      <a:pt x="5201" y="6942"/>
                    </a:lnTo>
                    <a:lnTo>
                      <a:pt x="5212" y="6968"/>
                    </a:lnTo>
                    <a:lnTo>
                      <a:pt x="5221" y="6993"/>
                    </a:lnTo>
                    <a:lnTo>
                      <a:pt x="5230" y="7018"/>
                    </a:lnTo>
                    <a:lnTo>
                      <a:pt x="5228" y="7021"/>
                    </a:lnTo>
                    <a:lnTo>
                      <a:pt x="5224" y="7023"/>
                    </a:lnTo>
                    <a:lnTo>
                      <a:pt x="5217" y="7026"/>
                    </a:lnTo>
                    <a:lnTo>
                      <a:pt x="5209" y="7030"/>
                    </a:lnTo>
                    <a:lnTo>
                      <a:pt x="5186" y="7037"/>
                    </a:lnTo>
                    <a:lnTo>
                      <a:pt x="5155" y="7044"/>
                    </a:lnTo>
                    <a:lnTo>
                      <a:pt x="5118" y="7052"/>
                    </a:lnTo>
                    <a:lnTo>
                      <a:pt x="5076" y="7060"/>
                    </a:lnTo>
                    <a:lnTo>
                      <a:pt x="5030" y="7068"/>
                    </a:lnTo>
                    <a:lnTo>
                      <a:pt x="4978" y="7075"/>
                    </a:lnTo>
                    <a:lnTo>
                      <a:pt x="4925" y="7082"/>
                    </a:lnTo>
                    <a:lnTo>
                      <a:pt x="4869" y="7087"/>
                    </a:lnTo>
                    <a:lnTo>
                      <a:pt x="4813" y="7091"/>
                    </a:lnTo>
                    <a:lnTo>
                      <a:pt x="4755" y="7094"/>
                    </a:lnTo>
                    <a:lnTo>
                      <a:pt x="4698" y="7094"/>
                    </a:lnTo>
                    <a:lnTo>
                      <a:pt x="4642" y="7093"/>
                    </a:lnTo>
                    <a:lnTo>
                      <a:pt x="4616" y="7092"/>
                    </a:lnTo>
                    <a:lnTo>
                      <a:pt x="4590" y="7090"/>
                    </a:lnTo>
                    <a:lnTo>
                      <a:pt x="4564" y="7086"/>
                    </a:lnTo>
                    <a:lnTo>
                      <a:pt x="4540" y="7083"/>
                    </a:lnTo>
                    <a:lnTo>
                      <a:pt x="4515" y="7077"/>
                    </a:lnTo>
                    <a:lnTo>
                      <a:pt x="4490" y="7069"/>
                    </a:lnTo>
                    <a:lnTo>
                      <a:pt x="4462" y="7059"/>
                    </a:lnTo>
                    <a:lnTo>
                      <a:pt x="4434" y="7045"/>
                    </a:lnTo>
                    <a:lnTo>
                      <a:pt x="4404" y="7030"/>
                    </a:lnTo>
                    <a:lnTo>
                      <a:pt x="4376" y="7013"/>
                    </a:lnTo>
                    <a:lnTo>
                      <a:pt x="4345" y="6994"/>
                    </a:lnTo>
                    <a:lnTo>
                      <a:pt x="4314" y="6975"/>
                    </a:lnTo>
                    <a:lnTo>
                      <a:pt x="4252" y="6931"/>
                    </a:lnTo>
                    <a:lnTo>
                      <a:pt x="4188" y="6885"/>
                    </a:lnTo>
                    <a:lnTo>
                      <a:pt x="4125" y="6838"/>
                    </a:lnTo>
                    <a:lnTo>
                      <a:pt x="4064" y="6792"/>
                    </a:lnTo>
                    <a:lnTo>
                      <a:pt x="4006" y="6748"/>
                    </a:lnTo>
                    <a:lnTo>
                      <a:pt x="3950" y="6709"/>
                    </a:lnTo>
                    <a:lnTo>
                      <a:pt x="3925" y="6693"/>
                    </a:lnTo>
                    <a:lnTo>
                      <a:pt x="3900" y="6677"/>
                    </a:lnTo>
                    <a:lnTo>
                      <a:pt x="3877" y="6664"/>
                    </a:lnTo>
                    <a:lnTo>
                      <a:pt x="3855" y="6653"/>
                    </a:lnTo>
                    <a:lnTo>
                      <a:pt x="3834" y="6644"/>
                    </a:lnTo>
                    <a:lnTo>
                      <a:pt x="3816" y="6639"/>
                    </a:lnTo>
                    <a:lnTo>
                      <a:pt x="3800" y="6636"/>
                    </a:lnTo>
                    <a:lnTo>
                      <a:pt x="3785" y="6638"/>
                    </a:lnTo>
                    <a:lnTo>
                      <a:pt x="3772" y="6641"/>
                    </a:lnTo>
                    <a:lnTo>
                      <a:pt x="3762" y="6649"/>
                    </a:lnTo>
                    <a:lnTo>
                      <a:pt x="3755" y="6661"/>
                    </a:lnTo>
                    <a:lnTo>
                      <a:pt x="3749" y="6677"/>
                    </a:lnTo>
                    <a:lnTo>
                      <a:pt x="3745" y="6695"/>
                    </a:lnTo>
                    <a:lnTo>
                      <a:pt x="3738" y="6713"/>
                    </a:lnTo>
                    <a:lnTo>
                      <a:pt x="3731" y="6732"/>
                    </a:lnTo>
                    <a:lnTo>
                      <a:pt x="3722" y="6750"/>
                    </a:lnTo>
                    <a:lnTo>
                      <a:pt x="3711" y="6769"/>
                    </a:lnTo>
                    <a:lnTo>
                      <a:pt x="3700" y="6787"/>
                    </a:lnTo>
                    <a:lnTo>
                      <a:pt x="3687" y="6805"/>
                    </a:lnTo>
                    <a:lnTo>
                      <a:pt x="3673" y="6825"/>
                    </a:lnTo>
                    <a:lnTo>
                      <a:pt x="3658" y="6843"/>
                    </a:lnTo>
                    <a:lnTo>
                      <a:pt x="3643" y="6863"/>
                    </a:lnTo>
                    <a:lnTo>
                      <a:pt x="3626" y="6881"/>
                    </a:lnTo>
                    <a:lnTo>
                      <a:pt x="3609" y="6901"/>
                    </a:lnTo>
                    <a:lnTo>
                      <a:pt x="3571" y="6940"/>
                    </a:lnTo>
                    <a:lnTo>
                      <a:pt x="3530" y="6979"/>
                    </a:lnTo>
                    <a:lnTo>
                      <a:pt x="3487" y="7018"/>
                    </a:lnTo>
                    <a:lnTo>
                      <a:pt x="3441" y="7057"/>
                    </a:lnTo>
                    <a:lnTo>
                      <a:pt x="3395" y="7096"/>
                    </a:lnTo>
                    <a:lnTo>
                      <a:pt x="3347" y="7137"/>
                    </a:lnTo>
                    <a:lnTo>
                      <a:pt x="3248" y="7216"/>
                    </a:lnTo>
                    <a:lnTo>
                      <a:pt x="3151" y="7297"/>
                    </a:lnTo>
                    <a:lnTo>
                      <a:pt x="3127" y="7317"/>
                    </a:lnTo>
                    <a:lnTo>
                      <a:pt x="3105" y="7337"/>
                    </a:lnTo>
                    <a:lnTo>
                      <a:pt x="3085" y="7358"/>
                    </a:lnTo>
                    <a:lnTo>
                      <a:pt x="3065" y="7378"/>
                    </a:lnTo>
                    <a:lnTo>
                      <a:pt x="3047" y="7399"/>
                    </a:lnTo>
                    <a:lnTo>
                      <a:pt x="3029" y="7420"/>
                    </a:lnTo>
                    <a:lnTo>
                      <a:pt x="3014" y="7440"/>
                    </a:lnTo>
                    <a:lnTo>
                      <a:pt x="3000" y="7460"/>
                    </a:lnTo>
                    <a:lnTo>
                      <a:pt x="2986" y="7481"/>
                    </a:lnTo>
                    <a:lnTo>
                      <a:pt x="2973" y="7500"/>
                    </a:lnTo>
                    <a:lnTo>
                      <a:pt x="2960" y="7520"/>
                    </a:lnTo>
                    <a:lnTo>
                      <a:pt x="2950" y="7539"/>
                    </a:lnTo>
                    <a:lnTo>
                      <a:pt x="2932" y="7577"/>
                    </a:lnTo>
                    <a:lnTo>
                      <a:pt x="2916" y="7612"/>
                    </a:lnTo>
                    <a:lnTo>
                      <a:pt x="2903" y="7645"/>
                    </a:lnTo>
                    <a:lnTo>
                      <a:pt x="2894" y="7675"/>
                    </a:lnTo>
                    <a:lnTo>
                      <a:pt x="2886" y="7701"/>
                    </a:lnTo>
                    <a:lnTo>
                      <a:pt x="2880" y="7723"/>
                    </a:lnTo>
                    <a:lnTo>
                      <a:pt x="2874" y="7755"/>
                    </a:lnTo>
                    <a:lnTo>
                      <a:pt x="2873" y="7767"/>
                    </a:lnTo>
                    <a:lnTo>
                      <a:pt x="2890" y="7783"/>
                    </a:lnTo>
                    <a:lnTo>
                      <a:pt x="2937" y="7827"/>
                    </a:lnTo>
                    <a:lnTo>
                      <a:pt x="3006" y="7892"/>
                    </a:lnTo>
                    <a:lnTo>
                      <a:pt x="3087" y="7973"/>
                    </a:lnTo>
                    <a:lnTo>
                      <a:pt x="3129" y="8016"/>
                    </a:lnTo>
                    <a:lnTo>
                      <a:pt x="3171" y="8062"/>
                    </a:lnTo>
                    <a:lnTo>
                      <a:pt x="3212" y="8108"/>
                    </a:lnTo>
                    <a:lnTo>
                      <a:pt x="3251" y="8154"/>
                    </a:lnTo>
                    <a:lnTo>
                      <a:pt x="3270" y="8177"/>
                    </a:lnTo>
                    <a:lnTo>
                      <a:pt x="3287" y="8199"/>
                    </a:lnTo>
                    <a:lnTo>
                      <a:pt x="3304" y="8222"/>
                    </a:lnTo>
                    <a:lnTo>
                      <a:pt x="3319" y="8243"/>
                    </a:lnTo>
                    <a:lnTo>
                      <a:pt x="3333" y="8265"/>
                    </a:lnTo>
                    <a:lnTo>
                      <a:pt x="3344" y="8284"/>
                    </a:lnTo>
                    <a:lnTo>
                      <a:pt x="3356" y="8304"/>
                    </a:lnTo>
                    <a:lnTo>
                      <a:pt x="3364" y="8322"/>
                    </a:lnTo>
                    <a:lnTo>
                      <a:pt x="3372" y="8341"/>
                    </a:lnTo>
                    <a:lnTo>
                      <a:pt x="3378" y="8360"/>
                    </a:lnTo>
                    <a:lnTo>
                      <a:pt x="3382" y="8379"/>
                    </a:lnTo>
                    <a:lnTo>
                      <a:pt x="3386" y="8399"/>
                    </a:lnTo>
                    <a:lnTo>
                      <a:pt x="3388" y="8419"/>
                    </a:lnTo>
                    <a:lnTo>
                      <a:pt x="3388" y="8440"/>
                    </a:lnTo>
                    <a:lnTo>
                      <a:pt x="3389" y="8459"/>
                    </a:lnTo>
                    <a:lnTo>
                      <a:pt x="3388" y="8480"/>
                    </a:lnTo>
                    <a:lnTo>
                      <a:pt x="3386" y="8501"/>
                    </a:lnTo>
                    <a:lnTo>
                      <a:pt x="3384" y="8520"/>
                    </a:lnTo>
                    <a:lnTo>
                      <a:pt x="3381" y="8541"/>
                    </a:lnTo>
                    <a:lnTo>
                      <a:pt x="3378" y="8560"/>
                    </a:lnTo>
                    <a:lnTo>
                      <a:pt x="3369" y="8600"/>
                    </a:lnTo>
                    <a:lnTo>
                      <a:pt x="3359" y="8635"/>
                    </a:lnTo>
                    <a:lnTo>
                      <a:pt x="3340" y="8700"/>
                    </a:lnTo>
                    <a:lnTo>
                      <a:pt x="3324" y="8747"/>
                    </a:lnTo>
                    <a:lnTo>
                      <a:pt x="3318" y="8763"/>
                    </a:lnTo>
                    <a:lnTo>
                      <a:pt x="3317" y="8773"/>
                    </a:lnTo>
                    <a:lnTo>
                      <a:pt x="3317" y="8775"/>
                    </a:lnTo>
                    <a:lnTo>
                      <a:pt x="3318" y="8777"/>
                    </a:lnTo>
                    <a:lnTo>
                      <a:pt x="3320" y="8775"/>
                    </a:lnTo>
                    <a:lnTo>
                      <a:pt x="3325" y="8772"/>
                    </a:lnTo>
                    <a:lnTo>
                      <a:pt x="3240" y="8827"/>
                    </a:lnTo>
                    <a:lnTo>
                      <a:pt x="3155" y="8881"/>
                    </a:lnTo>
                    <a:lnTo>
                      <a:pt x="3069" y="8936"/>
                    </a:lnTo>
                    <a:lnTo>
                      <a:pt x="2981" y="8991"/>
                    </a:lnTo>
                    <a:lnTo>
                      <a:pt x="2894" y="9043"/>
                    </a:lnTo>
                    <a:lnTo>
                      <a:pt x="2805" y="9095"/>
                    </a:lnTo>
                    <a:lnTo>
                      <a:pt x="2717" y="9147"/>
                    </a:lnTo>
                    <a:lnTo>
                      <a:pt x="2627" y="9195"/>
                    </a:lnTo>
                    <a:lnTo>
                      <a:pt x="2605" y="9195"/>
                    </a:lnTo>
                    <a:lnTo>
                      <a:pt x="2585" y="9194"/>
                    </a:lnTo>
                    <a:lnTo>
                      <a:pt x="2565" y="9191"/>
                    </a:lnTo>
                    <a:lnTo>
                      <a:pt x="2547" y="9186"/>
                    </a:lnTo>
                    <a:lnTo>
                      <a:pt x="2529" y="9181"/>
                    </a:lnTo>
                    <a:lnTo>
                      <a:pt x="2514" y="9175"/>
                    </a:lnTo>
                    <a:lnTo>
                      <a:pt x="2501" y="9166"/>
                    </a:lnTo>
                    <a:lnTo>
                      <a:pt x="2488" y="9156"/>
                    </a:lnTo>
                    <a:lnTo>
                      <a:pt x="2476" y="9146"/>
                    </a:lnTo>
                    <a:lnTo>
                      <a:pt x="2467" y="9133"/>
                    </a:lnTo>
                    <a:lnTo>
                      <a:pt x="2459" y="9119"/>
                    </a:lnTo>
                    <a:lnTo>
                      <a:pt x="2451" y="9104"/>
                    </a:lnTo>
                    <a:lnTo>
                      <a:pt x="2445" y="9088"/>
                    </a:lnTo>
                    <a:lnTo>
                      <a:pt x="2441" y="9070"/>
                    </a:lnTo>
                    <a:lnTo>
                      <a:pt x="2439" y="9051"/>
                    </a:lnTo>
                    <a:lnTo>
                      <a:pt x="2436" y="9031"/>
                    </a:lnTo>
                    <a:lnTo>
                      <a:pt x="2436" y="9008"/>
                    </a:lnTo>
                    <a:lnTo>
                      <a:pt x="2436" y="8985"/>
                    </a:lnTo>
                    <a:lnTo>
                      <a:pt x="2439" y="8959"/>
                    </a:lnTo>
                    <a:lnTo>
                      <a:pt x="2442" y="8933"/>
                    </a:lnTo>
                    <a:lnTo>
                      <a:pt x="2445" y="8904"/>
                    </a:lnTo>
                    <a:lnTo>
                      <a:pt x="2451" y="8874"/>
                    </a:lnTo>
                    <a:lnTo>
                      <a:pt x="2458" y="8843"/>
                    </a:lnTo>
                    <a:lnTo>
                      <a:pt x="2466" y="8811"/>
                    </a:lnTo>
                    <a:lnTo>
                      <a:pt x="2475" y="8777"/>
                    </a:lnTo>
                    <a:lnTo>
                      <a:pt x="2487" y="8741"/>
                    </a:lnTo>
                    <a:lnTo>
                      <a:pt x="2498" y="8704"/>
                    </a:lnTo>
                    <a:lnTo>
                      <a:pt x="2511" y="8665"/>
                    </a:lnTo>
                    <a:lnTo>
                      <a:pt x="2540" y="8582"/>
                    </a:lnTo>
                    <a:lnTo>
                      <a:pt x="2574" y="8494"/>
                    </a:lnTo>
                    <a:lnTo>
                      <a:pt x="2608" y="8407"/>
                    </a:lnTo>
                    <a:lnTo>
                      <a:pt x="2636" y="8334"/>
                    </a:lnTo>
                    <a:lnTo>
                      <a:pt x="2658" y="8271"/>
                    </a:lnTo>
                    <a:lnTo>
                      <a:pt x="2676" y="8218"/>
                    </a:lnTo>
                    <a:lnTo>
                      <a:pt x="2682" y="8195"/>
                    </a:lnTo>
                    <a:lnTo>
                      <a:pt x="2688" y="8175"/>
                    </a:lnTo>
                    <a:lnTo>
                      <a:pt x="2691" y="8157"/>
                    </a:lnTo>
                    <a:lnTo>
                      <a:pt x="2694" y="8141"/>
                    </a:lnTo>
                    <a:lnTo>
                      <a:pt x="2694" y="8128"/>
                    </a:lnTo>
                    <a:lnTo>
                      <a:pt x="2693" y="8115"/>
                    </a:lnTo>
                    <a:lnTo>
                      <a:pt x="2690" y="8106"/>
                    </a:lnTo>
                    <a:lnTo>
                      <a:pt x="2686" y="8098"/>
                    </a:lnTo>
                    <a:lnTo>
                      <a:pt x="2680" y="8092"/>
                    </a:lnTo>
                    <a:lnTo>
                      <a:pt x="2673" y="8088"/>
                    </a:lnTo>
                    <a:lnTo>
                      <a:pt x="2664" y="8084"/>
                    </a:lnTo>
                    <a:lnTo>
                      <a:pt x="2652" y="8083"/>
                    </a:lnTo>
                    <a:lnTo>
                      <a:pt x="2640" y="8083"/>
                    </a:lnTo>
                    <a:lnTo>
                      <a:pt x="2626" y="8084"/>
                    </a:lnTo>
                    <a:lnTo>
                      <a:pt x="2610" y="8087"/>
                    </a:lnTo>
                    <a:lnTo>
                      <a:pt x="2591" y="8091"/>
                    </a:lnTo>
                    <a:lnTo>
                      <a:pt x="2551" y="8102"/>
                    </a:lnTo>
                    <a:lnTo>
                      <a:pt x="2502" y="8115"/>
                    </a:lnTo>
                    <a:lnTo>
                      <a:pt x="2445" y="8133"/>
                    </a:lnTo>
                    <a:lnTo>
                      <a:pt x="2381" y="8151"/>
                    </a:lnTo>
                    <a:lnTo>
                      <a:pt x="2343" y="8160"/>
                    </a:lnTo>
                    <a:lnTo>
                      <a:pt x="2298" y="8166"/>
                    </a:lnTo>
                    <a:lnTo>
                      <a:pt x="2245" y="8168"/>
                    </a:lnTo>
                    <a:lnTo>
                      <a:pt x="2187" y="8168"/>
                    </a:lnTo>
                    <a:lnTo>
                      <a:pt x="2122" y="8166"/>
                    </a:lnTo>
                    <a:lnTo>
                      <a:pt x="2053" y="8161"/>
                    </a:lnTo>
                    <a:lnTo>
                      <a:pt x="1979" y="8154"/>
                    </a:lnTo>
                    <a:lnTo>
                      <a:pt x="1902" y="8145"/>
                    </a:lnTo>
                    <a:lnTo>
                      <a:pt x="1819" y="8135"/>
                    </a:lnTo>
                    <a:lnTo>
                      <a:pt x="1735" y="8122"/>
                    </a:lnTo>
                    <a:lnTo>
                      <a:pt x="1648" y="8108"/>
                    </a:lnTo>
                    <a:lnTo>
                      <a:pt x="1559" y="8094"/>
                    </a:lnTo>
                    <a:lnTo>
                      <a:pt x="1469" y="8077"/>
                    </a:lnTo>
                    <a:lnTo>
                      <a:pt x="1378" y="8060"/>
                    </a:lnTo>
                    <a:lnTo>
                      <a:pt x="1289" y="8042"/>
                    </a:lnTo>
                    <a:lnTo>
                      <a:pt x="1198" y="8022"/>
                    </a:lnTo>
                    <a:lnTo>
                      <a:pt x="1109" y="8004"/>
                    </a:lnTo>
                    <a:lnTo>
                      <a:pt x="1022" y="7983"/>
                    </a:lnTo>
                    <a:lnTo>
                      <a:pt x="937" y="7964"/>
                    </a:lnTo>
                    <a:lnTo>
                      <a:pt x="854" y="7944"/>
                    </a:lnTo>
                    <a:lnTo>
                      <a:pt x="775" y="7924"/>
                    </a:lnTo>
                    <a:lnTo>
                      <a:pt x="700" y="7905"/>
                    </a:lnTo>
                    <a:lnTo>
                      <a:pt x="630" y="7885"/>
                    </a:lnTo>
                    <a:lnTo>
                      <a:pt x="565" y="7867"/>
                    </a:lnTo>
                    <a:lnTo>
                      <a:pt x="504" y="7850"/>
                    </a:lnTo>
                    <a:lnTo>
                      <a:pt x="451" y="7832"/>
                    </a:lnTo>
                    <a:lnTo>
                      <a:pt x="404" y="7818"/>
                    </a:lnTo>
                    <a:lnTo>
                      <a:pt x="363" y="7803"/>
                    </a:lnTo>
                    <a:lnTo>
                      <a:pt x="331" y="7790"/>
                    </a:lnTo>
                    <a:lnTo>
                      <a:pt x="308" y="7780"/>
                    </a:lnTo>
                    <a:lnTo>
                      <a:pt x="293" y="7769"/>
                    </a:lnTo>
                    <a:lnTo>
                      <a:pt x="289" y="7762"/>
                    </a:lnTo>
                    <a:lnTo>
                      <a:pt x="259" y="7716"/>
                    </a:lnTo>
                    <a:lnTo>
                      <a:pt x="230" y="7669"/>
                    </a:lnTo>
                    <a:lnTo>
                      <a:pt x="204" y="7623"/>
                    </a:lnTo>
                    <a:lnTo>
                      <a:pt x="179" y="7576"/>
                    </a:lnTo>
                    <a:lnTo>
                      <a:pt x="156" y="7529"/>
                    </a:lnTo>
                    <a:lnTo>
                      <a:pt x="136" y="7482"/>
                    </a:lnTo>
                    <a:lnTo>
                      <a:pt x="116" y="7433"/>
                    </a:lnTo>
                    <a:lnTo>
                      <a:pt x="98" y="7384"/>
                    </a:lnTo>
                    <a:lnTo>
                      <a:pt x="82" y="7336"/>
                    </a:lnTo>
                    <a:lnTo>
                      <a:pt x="68" y="7285"/>
                    </a:lnTo>
                    <a:lnTo>
                      <a:pt x="54" y="7234"/>
                    </a:lnTo>
                    <a:lnTo>
                      <a:pt x="43" y="7183"/>
                    </a:lnTo>
                    <a:lnTo>
                      <a:pt x="32" y="7131"/>
                    </a:lnTo>
                    <a:lnTo>
                      <a:pt x="23" y="7078"/>
                    </a:lnTo>
                    <a:lnTo>
                      <a:pt x="16" y="7024"/>
                    </a:lnTo>
                    <a:lnTo>
                      <a:pt x="10" y="6969"/>
                    </a:lnTo>
                    <a:lnTo>
                      <a:pt x="0" y="6833"/>
                    </a:lnTo>
                    <a:lnTo>
                      <a:pt x="0" y="6705"/>
                    </a:lnTo>
                    <a:lnTo>
                      <a:pt x="12" y="6585"/>
                    </a:lnTo>
                    <a:lnTo>
                      <a:pt x="31" y="6472"/>
                    </a:lnTo>
                    <a:lnTo>
                      <a:pt x="61" y="6366"/>
                    </a:lnTo>
                    <a:lnTo>
                      <a:pt x="98" y="6267"/>
                    </a:lnTo>
                    <a:lnTo>
                      <a:pt x="143" y="6174"/>
                    </a:lnTo>
                    <a:lnTo>
                      <a:pt x="194" y="6088"/>
                    </a:lnTo>
                    <a:lnTo>
                      <a:pt x="252" y="6009"/>
                    </a:lnTo>
                    <a:lnTo>
                      <a:pt x="315" y="5935"/>
                    </a:lnTo>
                    <a:lnTo>
                      <a:pt x="383" y="5866"/>
                    </a:lnTo>
                    <a:lnTo>
                      <a:pt x="455" y="5804"/>
                    </a:lnTo>
                    <a:lnTo>
                      <a:pt x="530" y="5746"/>
                    </a:lnTo>
                    <a:lnTo>
                      <a:pt x="607" y="5695"/>
                    </a:lnTo>
                    <a:lnTo>
                      <a:pt x="688" y="5647"/>
                    </a:lnTo>
                    <a:lnTo>
                      <a:pt x="768" y="5605"/>
                    </a:lnTo>
                    <a:lnTo>
                      <a:pt x="848" y="5566"/>
                    </a:lnTo>
                    <a:lnTo>
                      <a:pt x="930" y="5532"/>
                    </a:lnTo>
                    <a:lnTo>
                      <a:pt x="1009" y="5503"/>
                    </a:lnTo>
                    <a:lnTo>
                      <a:pt x="1089" y="5476"/>
                    </a:lnTo>
                    <a:lnTo>
                      <a:pt x="1165" y="5453"/>
                    </a:lnTo>
                    <a:lnTo>
                      <a:pt x="1237" y="5434"/>
                    </a:lnTo>
                    <a:lnTo>
                      <a:pt x="1307" y="5417"/>
                    </a:lnTo>
                    <a:lnTo>
                      <a:pt x="1373" y="5404"/>
                    </a:lnTo>
                    <a:lnTo>
                      <a:pt x="1433" y="5393"/>
                    </a:lnTo>
                    <a:lnTo>
                      <a:pt x="1487" y="5385"/>
                    </a:lnTo>
                    <a:lnTo>
                      <a:pt x="1534" y="5378"/>
                    </a:lnTo>
                    <a:lnTo>
                      <a:pt x="1575" y="5375"/>
                    </a:lnTo>
                    <a:lnTo>
                      <a:pt x="1607" y="5373"/>
                    </a:lnTo>
                    <a:lnTo>
                      <a:pt x="1631" y="5371"/>
                    </a:lnTo>
                    <a:lnTo>
                      <a:pt x="1646" y="5371"/>
                    </a:lnTo>
                    <a:lnTo>
                      <a:pt x="1651" y="5374"/>
                    </a:lnTo>
                    <a:lnTo>
                      <a:pt x="1684" y="5386"/>
                    </a:lnTo>
                    <a:lnTo>
                      <a:pt x="1719" y="5400"/>
                    </a:lnTo>
                    <a:lnTo>
                      <a:pt x="1752" y="5414"/>
                    </a:lnTo>
                    <a:lnTo>
                      <a:pt x="1787" y="5430"/>
                    </a:lnTo>
                    <a:lnTo>
                      <a:pt x="1836" y="5460"/>
                    </a:lnTo>
                    <a:lnTo>
                      <a:pt x="1895" y="5497"/>
                    </a:lnTo>
                    <a:lnTo>
                      <a:pt x="1927" y="5517"/>
                    </a:lnTo>
                    <a:lnTo>
                      <a:pt x="1960" y="5539"/>
                    </a:lnTo>
                    <a:lnTo>
                      <a:pt x="1994" y="5562"/>
                    </a:lnTo>
                    <a:lnTo>
                      <a:pt x="2027" y="5585"/>
                    </a:lnTo>
                    <a:lnTo>
                      <a:pt x="2059" y="5611"/>
                    </a:lnTo>
                    <a:lnTo>
                      <a:pt x="2091" y="5636"/>
                    </a:lnTo>
                    <a:lnTo>
                      <a:pt x="2121" y="5661"/>
                    </a:lnTo>
                    <a:lnTo>
                      <a:pt x="2149" y="5688"/>
                    </a:lnTo>
                    <a:lnTo>
                      <a:pt x="2161" y="5701"/>
                    </a:lnTo>
                    <a:lnTo>
                      <a:pt x="2174" y="5714"/>
                    </a:lnTo>
                    <a:lnTo>
                      <a:pt x="2186" y="5728"/>
                    </a:lnTo>
                    <a:lnTo>
                      <a:pt x="2196" y="5742"/>
                    </a:lnTo>
                    <a:lnTo>
                      <a:pt x="2205" y="5756"/>
                    </a:lnTo>
                    <a:lnTo>
                      <a:pt x="2214" y="5768"/>
                    </a:lnTo>
                    <a:lnTo>
                      <a:pt x="2221" y="5782"/>
                    </a:lnTo>
                    <a:lnTo>
                      <a:pt x="2228" y="5796"/>
                    </a:lnTo>
                    <a:lnTo>
                      <a:pt x="2237" y="5797"/>
                    </a:lnTo>
                    <a:lnTo>
                      <a:pt x="2249" y="5799"/>
                    </a:lnTo>
                    <a:lnTo>
                      <a:pt x="2259" y="5804"/>
                    </a:lnTo>
                    <a:lnTo>
                      <a:pt x="2271" y="5810"/>
                    </a:lnTo>
                    <a:lnTo>
                      <a:pt x="2282" y="5818"/>
                    </a:lnTo>
                    <a:lnTo>
                      <a:pt x="2295" y="5827"/>
                    </a:lnTo>
                    <a:lnTo>
                      <a:pt x="2306" y="5837"/>
                    </a:lnTo>
                    <a:lnTo>
                      <a:pt x="2320" y="5849"/>
                    </a:lnTo>
                    <a:lnTo>
                      <a:pt x="2347" y="5876"/>
                    </a:lnTo>
                    <a:lnTo>
                      <a:pt x="2374" y="5908"/>
                    </a:lnTo>
                    <a:lnTo>
                      <a:pt x="2403" y="5944"/>
                    </a:lnTo>
                    <a:lnTo>
                      <a:pt x="2433" y="5983"/>
                    </a:lnTo>
                    <a:lnTo>
                      <a:pt x="2497" y="6071"/>
                    </a:lnTo>
                    <a:lnTo>
                      <a:pt x="2564" y="6164"/>
                    </a:lnTo>
                    <a:lnTo>
                      <a:pt x="2598" y="6212"/>
                    </a:lnTo>
                    <a:lnTo>
                      <a:pt x="2633" y="6260"/>
                    </a:lnTo>
                    <a:lnTo>
                      <a:pt x="2668" y="6309"/>
                    </a:lnTo>
                    <a:lnTo>
                      <a:pt x="2705" y="6356"/>
                    </a:lnTo>
                    <a:lnTo>
                      <a:pt x="2708" y="6342"/>
                    </a:lnTo>
                    <a:lnTo>
                      <a:pt x="2708" y="6319"/>
                    </a:lnTo>
                    <a:lnTo>
                      <a:pt x="2704" y="6290"/>
                    </a:lnTo>
                    <a:lnTo>
                      <a:pt x="2699" y="6253"/>
                    </a:lnTo>
                    <a:lnTo>
                      <a:pt x="2683" y="6161"/>
                    </a:lnTo>
                    <a:lnTo>
                      <a:pt x="2664" y="6044"/>
                    </a:lnTo>
                    <a:lnTo>
                      <a:pt x="2640" y="5907"/>
                    </a:lnTo>
                    <a:lnTo>
                      <a:pt x="2616" y="5753"/>
                    </a:lnTo>
                    <a:lnTo>
                      <a:pt x="2604" y="5670"/>
                    </a:lnTo>
                    <a:lnTo>
                      <a:pt x="2593" y="5584"/>
                    </a:lnTo>
                    <a:lnTo>
                      <a:pt x="2583" y="5496"/>
                    </a:lnTo>
                    <a:lnTo>
                      <a:pt x="2574" y="5405"/>
                    </a:lnTo>
                    <a:lnTo>
                      <a:pt x="2567" y="5312"/>
                    </a:lnTo>
                    <a:lnTo>
                      <a:pt x="2562" y="5217"/>
                    </a:lnTo>
                    <a:lnTo>
                      <a:pt x="2558" y="5121"/>
                    </a:lnTo>
                    <a:lnTo>
                      <a:pt x="2557" y="5024"/>
                    </a:lnTo>
                    <a:lnTo>
                      <a:pt x="2558" y="4928"/>
                    </a:lnTo>
                    <a:lnTo>
                      <a:pt x="2563" y="4830"/>
                    </a:lnTo>
                    <a:lnTo>
                      <a:pt x="2571" y="4733"/>
                    </a:lnTo>
                    <a:lnTo>
                      <a:pt x="2582" y="4637"/>
                    </a:lnTo>
                    <a:lnTo>
                      <a:pt x="2597" y="4541"/>
                    </a:lnTo>
                    <a:lnTo>
                      <a:pt x="2616" y="4448"/>
                    </a:lnTo>
                    <a:lnTo>
                      <a:pt x="2639" y="4356"/>
                    </a:lnTo>
                    <a:lnTo>
                      <a:pt x="2667" y="4267"/>
                    </a:lnTo>
                    <a:lnTo>
                      <a:pt x="2699" y="4180"/>
                    </a:lnTo>
                    <a:lnTo>
                      <a:pt x="2737" y="4097"/>
                    </a:lnTo>
                    <a:lnTo>
                      <a:pt x="2781" y="4017"/>
                    </a:lnTo>
                    <a:lnTo>
                      <a:pt x="2831" y="3941"/>
                    </a:lnTo>
                    <a:lnTo>
                      <a:pt x="2937" y="3787"/>
                    </a:lnTo>
                    <a:lnTo>
                      <a:pt x="3049" y="3622"/>
                    </a:lnTo>
                    <a:lnTo>
                      <a:pt x="3164" y="3450"/>
                    </a:lnTo>
                    <a:lnTo>
                      <a:pt x="3281" y="3269"/>
                    </a:lnTo>
                    <a:lnTo>
                      <a:pt x="3340" y="3178"/>
                    </a:lnTo>
                    <a:lnTo>
                      <a:pt x="3398" y="3085"/>
                    </a:lnTo>
                    <a:lnTo>
                      <a:pt x="3457" y="2991"/>
                    </a:lnTo>
                    <a:lnTo>
                      <a:pt x="3515" y="2897"/>
                    </a:lnTo>
                    <a:lnTo>
                      <a:pt x="3573" y="2801"/>
                    </a:lnTo>
                    <a:lnTo>
                      <a:pt x="3630" y="2707"/>
                    </a:lnTo>
                    <a:lnTo>
                      <a:pt x="3686" y="2611"/>
                    </a:lnTo>
                    <a:lnTo>
                      <a:pt x="3741" y="2517"/>
                    </a:lnTo>
                    <a:lnTo>
                      <a:pt x="3795" y="2422"/>
                    </a:lnTo>
                    <a:lnTo>
                      <a:pt x="3848" y="2328"/>
                    </a:lnTo>
                    <a:lnTo>
                      <a:pt x="3899" y="2235"/>
                    </a:lnTo>
                    <a:lnTo>
                      <a:pt x="3948" y="2143"/>
                    </a:lnTo>
                    <a:lnTo>
                      <a:pt x="3995" y="2054"/>
                    </a:lnTo>
                    <a:lnTo>
                      <a:pt x="4041" y="1964"/>
                    </a:lnTo>
                    <a:lnTo>
                      <a:pt x="4085" y="1877"/>
                    </a:lnTo>
                    <a:lnTo>
                      <a:pt x="4125" y="1791"/>
                    </a:lnTo>
                    <a:lnTo>
                      <a:pt x="4164" y="1709"/>
                    </a:lnTo>
                    <a:lnTo>
                      <a:pt x="4200" y="1627"/>
                    </a:lnTo>
                    <a:lnTo>
                      <a:pt x="4232" y="1549"/>
                    </a:lnTo>
                    <a:lnTo>
                      <a:pt x="4262" y="1474"/>
                    </a:lnTo>
                    <a:lnTo>
                      <a:pt x="4288" y="1402"/>
                    </a:lnTo>
                    <a:lnTo>
                      <a:pt x="4311" y="1333"/>
                    </a:lnTo>
                    <a:lnTo>
                      <a:pt x="4332" y="1267"/>
                    </a:lnTo>
                    <a:lnTo>
                      <a:pt x="4347" y="1205"/>
                    </a:lnTo>
                    <a:lnTo>
                      <a:pt x="4376" y="1085"/>
                    </a:lnTo>
                    <a:lnTo>
                      <a:pt x="4403" y="967"/>
                    </a:lnTo>
                    <a:lnTo>
                      <a:pt x="4431" y="851"/>
                    </a:lnTo>
                    <a:lnTo>
                      <a:pt x="4459" y="738"/>
                    </a:lnTo>
                    <a:lnTo>
                      <a:pt x="4485" y="630"/>
                    </a:lnTo>
                    <a:lnTo>
                      <a:pt x="4510" y="528"/>
                    </a:lnTo>
                    <a:lnTo>
                      <a:pt x="4536" y="431"/>
                    </a:lnTo>
                    <a:lnTo>
                      <a:pt x="4559" y="341"/>
                    </a:lnTo>
                    <a:lnTo>
                      <a:pt x="4582" y="260"/>
                    </a:lnTo>
                    <a:lnTo>
                      <a:pt x="4602" y="188"/>
                    </a:lnTo>
                    <a:lnTo>
                      <a:pt x="4622" y="126"/>
                    </a:lnTo>
                    <a:lnTo>
                      <a:pt x="4640" y="76"/>
                    </a:lnTo>
                    <a:lnTo>
                      <a:pt x="4648" y="55"/>
                    </a:lnTo>
                    <a:lnTo>
                      <a:pt x="4655" y="38"/>
                    </a:lnTo>
                    <a:lnTo>
                      <a:pt x="4663" y="23"/>
                    </a:lnTo>
                    <a:lnTo>
                      <a:pt x="4670" y="12"/>
                    </a:lnTo>
                    <a:lnTo>
                      <a:pt x="4676" y="4"/>
                    </a:lnTo>
                    <a:lnTo>
                      <a:pt x="4682" y="1"/>
                    </a:lnTo>
                    <a:lnTo>
                      <a:pt x="4686" y="0"/>
                    </a:lnTo>
                    <a:lnTo>
                      <a:pt x="4691" y="4"/>
                    </a:lnTo>
                    <a:lnTo>
                      <a:pt x="4706" y="34"/>
                    </a:lnTo>
                    <a:lnTo>
                      <a:pt x="4722" y="66"/>
                    </a:lnTo>
                    <a:lnTo>
                      <a:pt x="4738" y="100"/>
                    </a:lnTo>
                    <a:lnTo>
                      <a:pt x="4755" y="137"/>
                    </a:lnTo>
                    <a:lnTo>
                      <a:pt x="4774" y="174"/>
                    </a:lnTo>
                    <a:lnTo>
                      <a:pt x="4793" y="214"/>
                    </a:lnTo>
                    <a:lnTo>
                      <a:pt x="4814" y="256"/>
                    </a:lnTo>
                    <a:lnTo>
                      <a:pt x="4834" y="300"/>
                    </a:lnTo>
                    <a:lnTo>
                      <a:pt x="4837" y="308"/>
                    </a:lnTo>
                    <a:lnTo>
                      <a:pt x="4838" y="319"/>
                    </a:lnTo>
                    <a:lnTo>
                      <a:pt x="4839" y="332"/>
                    </a:lnTo>
                    <a:lnTo>
                      <a:pt x="4839" y="348"/>
                    </a:lnTo>
                    <a:lnTo>
                      <a:pt x="4839" y="387"/>
                    </a:lnTo>
                    <a:lnTo>
                      <a:pt x="4836" y="433"/>
                    </a:lnTo>
                    <a:lnTo>
                      <a:pt x="4831" y="486"/>
                    </a:lnTo>
                    <a:lnTo>
                      <a:pt x="4826" y="544"/>
                    </a:lnTo>
                    <a:lnTo>
                      <a:pt x="4820" y="603"/>
                    </a:lnTo>
                    <a:lnTo>
                      <a:pt x="4811" y="667"/>
                    </a:lnTo>
                    <a:lnTo>
                      <a:pt x="4795" y="793"/>
                    </a:lnTo>
                    <a:lnTo>
                      <a:pt x="4779" y="910"/>
                    </a:lnTo>
                    <a:lnTo>
                      <a:pt x="4764" y="1009"/>
                    </a:lnTo>
                    <a:lnTo>
                      <a:pt x="4754" y="1076"/>
                    </a:lnTo>
                    <a:lnTo>
                      <a:pt x="4752" y="1089"/>
                    </a:lnTo>
                    <a:lnTo>
                      <a:pt x="4751" y="1100"/>
                    </a:lnTo>
                    <a:lnTo>
                      <a:pt x="4751" y="1112"/>
                    </a:lnTo>
                    <a:lnTo>
                      <a:pt x="4751" y="1123"/>
                    </a:lnTo>
                    <a:lnTo>
                      <a:pt x="4752" y="1146"/>
                    </a:lnTo>
                    <a:lnTo>
                      <a:pt x="4756" y="1169"/>
                    </a:lnTo>
                    <a:lnTo>
                      <a:pt x="4762" y="1193"/>
                    </a:lnTo>
                    <a:lnTo>
                      <a:pt x="4769" y="1219"/>
                    </a:lnTo>
                    <a:lnTo>
                      <a:pt x="4778" y="1245"/>
                    </a:lnTo>
                    <a:lnTo>
                      <a:pt x="4788" y="1274"/>
                    </a:lnTo>
                    <a:lnTo>
                      <a:pt x="4813" y="1339"/>
                    </a:lnTo>
                    <a:lnTo>
                      <a:pt x="4840" y="1419"/>
                    </a:lnTo>
                    <a:lnTo>
                      <a:pt x="4855" y="1465"/>
                    </a:lnTo>
                    <a:lnTo>
                      <a:pt x="4871" y="1515"/>
                    </a:lnTo>
                    <a:lnTo>
                      <a:pt x="4887" y="1571"/>
                    </a:lnTo>
                    <a:lnTo>
                      <a:pt x="4903" y="1632"/>
                    </a:lnTo>
                    <a:lnTo>
                      <a:pt x="4910" y="1664"/>
                    </a:lnTo>
                    <a:lnTo>
                      <a:pt x="4917" y="1696"/>
                    </a:lnTo>
                    <a:lnTo>
                      <a:pt x="4923" y="1728"/>
                    </a:lnTo>
                    <a:lnTo>
                      <a:pt x="4929" y="1759"/>
                    </a:lnTo>
                    <a:lnTo>
                      <a:pt x="4933" y="1791"/>
                    </a:lnTo>
                    <a:lnTo>
                      <a:pt x="4937" y="1822"/>
                    </a:lnTo>
                    <a:lnTo>
                      <a:pt x="4940" y="1854"/>
                    </a:lnTo>
                    <a:lnTo>
                      <a:pt x="4943" y="1883"/>
                    </a:lnTo>
                    <a:lnTo>
                      <a:pt x="4946" y="1942"/>
                    </a:lnTo>
                    <a:lnTo>
                      <a:pt x="4947" y="1998"/>
                    </a:lnTo>
                    <a:lnTo>
                      <a:pt x="4947" y="2052"/>
                    </a:lnTo>
                    <a:lnTo>
                      <a:pt x="4946" y="2102"/>
                    </a:lnTo>
                    <a:lnTo>
                      <a:pt x="4944" y="2148"/>
                    </a:lnTo>
                    <a:lnTo>
                      <a:pt x="4940" y="2190"/>
                    </a:lnTo>
                    <a:lnTo>
                      <a:pt x="4937" y="2226"/>
                    </a:lnTo>
                    <a:lnTo>
                      <a:pt x="4933" y="2257"/>
                    </a:lnTo>
                    <a:lnTo>
                      <a:pt x="4928" y="2301"/>
                    </a:lnTo>
                    <a:lnTo>
                      <a:pt x="4924" y="2316"/>
                    </a:lnTo>
                    <a:lnTo>
                      <a:pt x="4951" y="2311"/>
                    </a:lnTo>
                    <a:lnTo>
                      <a:pt x="5021" y="2297"/>
                    </a:lnTo>
                    <a:lnTo>
                      <a:pt x="5122" y="2277"/>
                    </a:lnTo>
                    <a:lnTo>
                      <a:pt x="5243" y="2249"/>
                    </a:lnTo>
                    <a:lnTo>
                      <a:pt x="5306" y="2234"/>
                    </a:lnTo>
                    <a:lnTo>
                      <a:pt x="5370" y="2217"/>
                    </a:lnTo>
                    <a:lnTo>
                      <a:pt x="5432" y="2200"/>
                    </a:lnTo>
                    <a:lnTo>
                      <a:pt x="5492" y="2181"/>
                    </a:lnTo>
                    <a:lnTo>
                      <a:pt x="5521" y="2171"/>
                    </a:lnTo>
                    <a:lnTo>
                      <a:pt x="5547" y="2162"/>
                    </a:lnTo>
                    <a:lnTo>
                      <a:pt x="5574" y="2153"/>
                    </a:lnTo>
                    <a:lnTo>
                      <a:pt x="5598" y="2142"/>
                    </a:lnTo>
                    <a:lnTo>
                      <a:pt x="5620" y="2132"/>
                    </a:lnTo>
                    <a:lnTo>
                      <a:pt x="5639" y="2123"/>
                    </a:lnTo>
                    <a:lnTo>
                      <a:pt x="5658" y="2112"/>
                    </a:lnTo>
                    <a:lnTo>
                      <a:pt x="5673" y="2102"/>
                    </a:lnTo>
                    <a:lnTo>
                      <a:pt x="5688" y="2093"/>
                    </a:lnTo>
                    <a:lnTo>
                      <a:pt x="5706" y="2085"/>
                    </a:lnTo>
                    <a:lnTo>
                      <a:pt x="5725" y="2078"/>
                    </a:lnTo>
                    <a:lnTo>
                      <a:pt x="5747" y="2071"/>
                    </a:lnTo>
                    <a:lnTo>
                      <a:pt x="5771" y="2065"/>
                    </a:lnTo>
                    <a:lnTo>
                      <a:pt x="5797" y="2062"/>
                    </a:lnTo>
                    <a:lnTo>
                      <a:pt x="5824" y="2057"/>
                    </a:lnTo>
                    <a:lnTo>
                      <a:pt x="5853" y="2055"/>
                    </a:lnTo>
                    <a:lnTo>
                      <a:pt x="5883" y="2054"/>
                    </a:lnTo>
                    <a:lnTo>
                      <a:pt x="5914" y="2052"/>
                    </a:lnTo>
                    <a:lnTo>
                      <a:pt x="5945" y="2051"/>
                    </a:lnTo>
                    <a:lnTo>
                      <a:pt x="5977" y="2052"/>
                    </a:lnTo>
                    <a:lnTo>
                      <a:pt x="6043" y="2055"/>
                    </a:lnTo>
                    <a:lnTo>
                      <a:pt x="6108" y="2059"/>
                    </a:lnTo>
                    <a:lnTo>
                      <a:pt x="6173" y="2066"/>
                    </a:lnTo>
                    <a:lnTo>
                      <a:pt x="6235" y="2074"/>
                    </a:lnTo>
                    <a:lnTo>
                      <a:pt x="6292" y="2085"/>
                    </a:lnTo>
                    <a:lnTo>
                      <a:pt x="6344" y="2096"/>
                    </a:lnTo>
                    <a:lnTo>
                      <a:pt x="6367" y="2102"/>
                    </a:lnTo>
                    <a:lnTo>
                      <a:pt x="6389" y="2108"/>
                    </a:lnTo>
                    <a:lnTo>
                      <a:pt x="6408" y="2113"/>
                    </a:lnTo>
                    <a:lnTo>
                      <a:pt x="6424" y="2119"/>
                    </a:lnTo>
                    <a:lnTo>
                      <a:pt x="6439" y="2126"/>
                    </a:lnTo>
                    <a:lnTo>
                      <a:pt x="6451" y="2132"/>
                    </a:lnTo>
                    <a:lnTo>
                      <a:pt x="6460" y="2138"/>
                    </a:lnTo>
                    <a:lnTo>
                      <a:pt x="6466" y="2143"/>
                    </a:lnTo>
                    <a:close/>
                  </a:path>
                </a:pathLst>
              </a:custGeom>
              <a:solidFill>
                <a:srgbClr val="CC6633"/>
              </a:solidFill>
              <a:ln w="9525">
                <a:noFill/>
                <a:round/>
                <a:headEnd/>
                <a:tailEnd/>
              </a:ln>
            </p:spPr>
            <p:txBody>
              <a:bodyPr>
                <a:prstTxWarp prst="textNoShape">
                  <a:avLst/>
                </a:prstTxWarp>
              </a:bodyPr>
              <a:lstStyle/>
              <a:p>
                <a:endParaRPr lang="en-US"/>
              </a:p>
            </p:txBody>
          </p:sp>
          <p:sp>
            <p:nvSpPr>
              <p:cNvPr id="67611" name="Freeform 1000"/>
              <p:cNvSpPr>
                <a:spLocks noChangeAspect="1"/>
              </p:cNvSpPr>
              <p:nvPr/>
            </p:nvSpPr>
            <p:spPr bwMode="auto">
              <a:xfrm>
                <a:off x="2369" y="2940"/>
                <a:ext cx="149" cy="175"/>
              </a:xfrm>
              <a:custGeom>
                <a:avLst/>
                <a:gdLst>
                  <a:gd name="T0" fmla="*/ 1375 w 1715"/>
                  <a:gd name="T1" fmla="*/ 1605 h 2016"/>
                  <a:gd name="T2" fmla="*/ 1591 w 1715"/>
                  <a:gd name="T3" fmla="*/ 1748 h 2016"/>
                  <a:gd name="T4" fmla="*/ 1690 w 1715"/>
                  <a:gd name="T5" fmla="*/ 1819 h 2016"/>
                  <a:gd name="T6" fmla="*/ 1709 w 1715"/>
                  <a:gd name="T7" fmla="*/ 1838 h 2016"/>
                  <a:gd name="T8" fmla="*/ 1673 w 1715"/>
                  <a:gd name="T9" fmla="*/ 1819 h 2016"/>
                  <a:gd name="T10" fmla="*/ 1616 w 1715"/>
                  <a:gd name="T11" fmla="*/ 1802 h 2016"/>
                  <a:gd name="T12" fmla="*/ 1484 w 1715"/>
                  <a:gd name="T13" fmla="*/ 1774 h 2016"/>
                  <a:gd name="T14" fmla="*/ 1292 w 1715"/>
                  <a:gd name="T15" fmla="*/ 1755 h 2016"/>
                  <a:gd name="T16" fmla="*/ 1163 w 1715"/>
                  <a:gd name="T17" fmla="*/ 1752 h 2016"/>
                  <a:gd name="T18" fmla="*/ 1073 w 1715"/>
                  <a:gd name="T19" fmla="*/ 1757 h 2016"/>
                  <a:gd name="T20" fmla="*/ 996 w 1715"/>
                  <a:gd name="T21" fmla="*/ 1771 h 2016"/>
                  <a:gd name="T22" fmla="*/ 937 w 1715"/>
                  <a:gd name="T23" fmla="*/ 1793 h 2016"/>
                  <a:gd name="T24" fmla="*/ 888 w 1715"/>
                  <a:gd name="T25" fmla="*/ 1823 h 2016"/>
                  <a:gd name="T26" fmla="*/ 823 w 1715"/>
                  <a:gd name="T27" fmla="*/ 1853 h 2016"/>
                  <a:gd name="T28" fmla="*/ 741 w 1715"/>
                  <a:gd name="T29" fmla="*/ 1881 h 2016"/>
                  <a:gd name="T30" fmla="*/ 555 w 1715"/>
                  <a:gd name="T31" fmla="*/ 1934 h 2016"/>
                  <a:gd name="T32" fmla="*/ 270 w 1715"/>
                  <a:gd name="T33" fmla="*/ 1997 h 2016"/>
                  <a:gd name="T34" fmla="*/ 177 w 1715"/>
                  <a:gd name="T35" fmla="*/ 2001 h 2016"/>
                  <a:gd name="T36" fmla="*/ 189 w 1715"/>
                  <a:gd name="T37" fmla="*/ 1890 h 2016"/>
                  <a:gd name="T38" fmla="*/ 196 w 1715"/>
                  <a:gd name="T39" fmla="*/ 1752 h 2016"/>
                  <a:gd name="T40" fmla="*/ 192 w 1715"/>
                  <a:gd name="T41" fmla="*/ 1583 h 2016"/>
                  <a:gd name="T42" fmla="*/ 182 w 1715"/>
                  <a:gd name="T43" fmla="*/ 1491 h 2016"/>
                  <a:gd name="T44" fmla="*/ 166 w 1715"/>
                  <a:gd name="T45" fmla="*/ 1396 h 2016"/>
                  <a:gd name="T46" fmla="*/ 136 w 1715"/>
                  <a:gd name="T47" fmla="*/ 1271 h 2016"/>
                  <a:gd name="T48" fmla="*/ 89 w 1715"/>
                  <a:gd name="T49" fmla="*/ 1119 h 2016"/>
                  <a:gd name="T50" fmla="*/ 27 w 1715"/>
                  <a:gd name="T51" fmla="*/ 945 h 2016"/>
                  <a:gd name="T52" fmla="*/ 5 w 1715"/>
                  <a:gd name="T53" fmla="*/ 869 h 2016"/>
                  <a:gd name="T54" fmla="*/ 0 w 1715"/>
                  <a:gd name="T55" fmla="*/ 812 h 2016"/>
                  <a:gd name="T56" fmla="*/ 3 w 1715"/>
                  <a:gd name="T57" fmla="*/ 776 h 2016"/>
                  <a:gd name="T58" fmla="*/ 44 w 1715"/>
                  <a:gd name="T59" fmla="*/ 493 h 2016"/>
                  <a:gd name="T60" fmla="*/ 75 w 1715"/>
                  <a:gd name="T61" fmla="*/ 244 h 2016"/>
                  <a:gd name="T62" fmla="*/ 88 w 1715"/>
                  <a:gd name="T63" fmla="*/ 87 h 2016"/>
                  <a:gd name="T64" fmla="*/ 87 w 1715"/>
                  <a:gd name="T65" fmla="*/ 19 h 2016"/>
                  <a:gd name="T66" fmla="*/ 95 w 1715"/>
                  <a:gd name="T67" fmla="*/ 23 h 2016"/>
                  <a:gd name="T68" fmla="*/ 129 w 1715"/>
                  <a:gd name="T69" fmla="*/ 94 h 2016"/>
                  <a:gd name="T70" fmla="*/ 165 w 1715"/>
                  <a:gd name="T71" fmla="*/ 171 h 2016"/>
                  <a:gd name="T72" fmla="*/ 187 w 1715"/>
                  <a:gd name="T73" fmla="*/ 211 h 2016"/>
                  <a:gd name="T74" fmla="*/ 212 w 1715"/>
                  <a:gd name="T75" fmla="*/ 288 h 2016"/>
                  <a:gd name="T76" fmla="*/ 263 w 1715"/>
                  <a:gd name="T77" fmla="*/ 497 h 2016"/>
                  <a:gd name="T78" fmla="*/ 321 w 1715"/>
                  <a:gd name="T79" fmla="*/ 765 h 2016"/>
                  <a:gd name="T80" fmla="*/ 378 w 1715"/>
                  <a:gd name="T81" fmla="*/ 1031 h 2016"/>
                  <a:gd name="T82" fmla="*/ 420 w 1715"/>
                  <a:gd name="T83" fmla="*/ 1242 h 2016"/>
                  <a:gd name="T84" fmla="*/ 439 w 1715"/>
                  <a:gd name="T85" fmla="*/ 1326 h 2016"/>
                  <a:gd name="T86" fmla="*/ 455 w 1715"/>
                  <a:gd name="T87" fmla="*/ 1365 h 2016"/>
                  <a:gd name="T88" fmla="*/ 475 w 1715"/>
                  <a:gd name="T89" fmla="*/ 1390 h 2016"/>
                  <a:gd name="T90" fmla="*/ 500 w 1715"/>
                  <a:gd name="T91" fmla="*/ 1404 h 2016"/>
                  <a:gd name="T92" fmla="*/ 528 w 1715"/>
                  <a:gd name="T93" fmla="*/ 1407 h 2016"/>
                  <a:gd name="T94" fmla="*/ 601 w 1715"/>
                  <a:gd name="T95" fmla="*/ 1401 h 2016"/>
                  <a:gd name="T96" fmla="*/ 732 w 1715"/>
                  <a:gd name="T97" fmla="*/ 1388 h 2016"/>
                  <a:gd name="T98" fmla="*/ 793 w 1715"/>
                  <a:gd name="T99" fmla="*/ 1393 h 2016"/>
                  <a:gd name="T100" fmla="*/ 980 w 1715"/>
                  <a:gd name="T101" fmla="*/ 1425 h 2016"/>
                  <a:gd name="T102" fmla="*/ 1141 w 1715"/>
                  <a:gd name="T103" fmla="*/ 1456 h 2016"/>
                  <a:gd name="T104" fmla="*/ 1201 w 1715"/>
                  <a:gd name="T105" fmla="*/ 1475 h 2016"/>
                  <a:gd name="T106" fmla="*/ 1218 w 1715"/>
                  <a:gd name="T107" fmla="*/ 1486 h 2016"/>
                  <a:gd name="T108" fmla="*/ 1225 w 1715"/>
                  <a:gd name="T109" fmla="*/ 1496 h 201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1715"/>
                  <a:gd name="T166" fmla="*/ 0 h 2016"/>
                  <a:gd name="T167" fmla="*/ 1715 w 1715"/>
                  <a:gd name="T168" fmla="*/ 2016 h 201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1715" h="2016">
                    <a:moveTo>
                      <a:pt x="1224" y="1504"/>
                    </a:moveTo>
                    <a:lnTo>
                      <a:pt x="1298" y="1555"/>
                    </a:lnTo>
                    <a:lnTo>
                      <a:pt x="1375" y="1605"/>
                    </a:lnTo>
                    <a:lnTo>
                      <a:pt x="1452" y="1656"/>
                    </a:lnTo>
                    <a:lnTo>
                      <a:pt x="1524" y="1704"/>
                    </a:lnTo>
                    <a:lnTo>
                      <a:pt x="1591" y="1748"/>
                    </a:lnTo>
                    <a:lnTo>
                      <a:pt x="1647" y="1787"/>
                    </a:lnTo>
                    <a:lnTo>
                      <a:pt x="1670" y="1804"/>
                    </a:lnTo>
                    <a:lnTo>
                      <a:pt x="1690" y="1819"/>
                    </a:lnTo>
                    <a:lnTo>
                      <a:pt x="1705" y="1833"/>
                    </a:lnTo>
                    <a:lnTo>
                      <a:pt x="1715" y="1843"/>
                    </a:lnTo>
                    <a:lnTo>
                      <a:pt x="1709" y="1838"/>
                    </a:lnTo>
                    <a:lnTo>
                      <a:pt x="1700" y="1832"/>
                    </a:lnTo>
                    <a:lnTo>
                      <a:pt x="1688" y="1826"/>
                    </a:lnTo>
                    <a:lnTo>
                      <a:pt x="1673" y="1819"/>
                    </a:lnTo>
                    <a:lnTo>
                      <a:pt x="1657" y="1813"/>
                    </a:lnTo>
                    <a:lnTo>
                      <a:pt x="1638" y="1808"/>
                    </a:lnTo>
                    <a:lnTo>
                      <a:pt x="1616" y="1802"/>
                    </a:lnTo>
                    <a:lnTo>
                      <a:pt x="1593" y="1796"/>
                    </a:lnTo>
                    <a:lnTo>
                      <a:pt x="1541" y="1785"/>
                    </a:lnTo>
                    <a:lnTo>
                      <a:pt x="1484" y="1774"/>
                    </a:lnTo>
                    <a:lnTo>
                      <a:pt x="1422" y="1766"/>
                    </a:lnTo>
                    <a:lnTo>
                      <a:pt x="1357" y="1759"/>
                    </a:lnTo>
                    <a:lnTo>
                      <a:pt x="1292" y="1755"/>
                    </a:lnTo>
                    <a:lnTo>
                      <a:pt x="1226" y="1752"/>
                    </a:lnTo>
                    <a:lnTo>
                      <a:pt x="1194" y="1751"/>
                    </a:lnTo>
                    <a:lnTo>
                      <a:pt x="1163" y="1752"/>
                    </a:lnTo>
                    <a:lnTo>
                      <a:pt x="1132" y="1754"/>
                    </a:lnTo>
                    <a:lnTo>
                      <a:pt x="1102" y="1755"/>
                    </a:lnTo>
                    <a:lnTo>
                      <a:pt x="1073" y="1757"/>
                    </a:lnTo>
                    <a:lnTo>
                      <a:pt x="1046" y="1762"/>
                    </a:lnTo>
                    <a:lnTo>
                      <a:pt x="1020" y="1765"/>
                    </a:lnTo>
                    <a:lnTo>
                      <a:pt x="996" y="1771"/>
                    </a:lnTo>
                    <a:lnTo>
                      <a:pt x="974" y="1778"/>
                    </a:lnTo>
                    <a:lnTo>
                      <a:pt x="955" y="1785"/>
                    </a:lnTo>
                    <a:lnTo>
                      <a:pt x="937" y="1793"/>
                    </a:lnTo>
                    <a:lnTo>
                      <a:pt x="922" y="1802"/>
                    </a:lnTo>
                    <a:lnTo>
                      <a:pt x="907" y="1812"/>
                    </a:lnTo>
                    <a:lnTo>
                      <a:pt x="888" y="1823"/>
                    </a:lnTo>
                    <a:lnTo>
                      <a:pt x="869" y="1832"/>
                    </a:lnTo>
                    <a:lnTo>
                      <a:pt x="847" y="1842"/>
                    </a:lnTo>
                    <a:lnTo>
                      <a:pt x="823" y="1853"/>
                    </a:lnTo>
                    <a:lnTo>
                      <a:pt x="796" y="1862"/>
                    </a:lnTo>
                    <a:lnTo>
                      <a:pt x="770" y="1871"/>
                    </a:lnTo>
                    <a:lnTo>
                      <a:pt x="741" y="1881"/>
                    </a:lnTo>
                    <a:lnTo>
                      <a:pt x="681" y="1900"/>
                    </a:lnTo>
                    <a:lnTo>
                      <a:pt x="619" y="1917"/>
                    </a:lnTo>
                    <a:lnTo>
                      <a:pt x="555" y="1934"/>
                    </a:lnTo>
                    <a:lnTo>
                      <a:pt x="492" y="1949"/>
                    </a:lnTo>
                    <a:lnTo>
                      <a:pt x="371" y="1977"/>
                    </a:lnTo>
                    <a:lnTo>
                      <a:pt x="270" y="1997"/>
                    </a:lnTo>
                    <a:lnTo>
                      <a:pt x="200" y="2011"/>
                    </a:lnTo>
                    <a:lnTo>
                      <a:pt x="173" y="2016"/>
                    </a:lnTo>
                    <a:lnTo>
                      <a:pt x="177" y="2001"/>
                    </a:lnTo>
                    <a:lnTo>
                      <a:pt x="182" y="1957"/>
                    </a:lnTo>
                    <a:lnTo>
                      <a:pt x="186" y="1926"/>
                    </a:lnTo>
                    <a:lnTo>
                      <a:pt x="189" y="1890"/>
                    </a:lnTo>
                    <a:lnTo>
                      <a:pt x="193" y="1848"/>
                    </a:lnTo>
                    <a:lnTo>
                      <a:pt x="195" y="1802"/>
                    </a:lnTo>
                    <a:lnTo>
                      <a:pt x="196" y="1752"/>
                    </a:lnTo>
                    <a:lnTo>
                      <a:pt x="196" y="1698"/>
                    </a:lnTo>
                    <a:lnTo>
                      <a:pt x="195" y="1642"/>
                    </a:lnTo>
                    <a:lnTo>
                      <a:pt x="192" y="1583"/>
                    </a:lnTo>
                    <a:lnTo>
                      <a:pt x="189" y="1554"/>
                    </a:lnTo>
                    <a:lnTo>
                      <a:pt x="186" y="1522"/>
                    </a:lnTo>
                    <a:lnTo>
                      <a:pt x="182" y="1491"/>
                    </a:lnTo>
                    <a:lnTo>
                      <a:pt x="178" y="1459"/>
                    </a:lnTo>
                    <a:lnTo>
                      <a:pt x="172" y="1428"/>
                    </a:lnTo>
                    <a:lnTo>
                      <a:pt x="166" y="1396"/>
                    </a:lnTo>
                    <a:lnTo>
                      <a:pt x="159" y="1364"/>
                    </a:lnTo>
                    <a:lnTo>
                      <a:pt x="152" y="1332"/>
                    </a:lnTo>
                    <a:lnTo>
                      <a:pt x="136" y="1271"/>
                    </a:lnTo>
                    <a:lnTo>
                      <a:pt x="120" y="1215"/>
                    </a:lnTo>
                    <a:lnTo>
                      <a:pt x="104" y="1165"/>
                    </a:lnTo>
                    <a:lnTo>
                      <a:pt x="89" y="1119"/>
                    </a:lnTo>
                    <a:lnTo>
                      <a:pt x="62" y="1039"/>
                    </a:lnTo>
                    <a:lnTo>
                      <a:pt x="37" y="974"/>
                    </a:lnTo>
                    <a:lnTo>
                      <a:pt x="27" y="945"/>
                    </a:lnTo>
                    <a:lnTo>
                      <a:pt x="18" y="919"/>
                    </a:lnTo>
                    <a:lnTo>
                      <a:pt x="11" y="893"/>
                    </a:lnTo>
                    <a:lnTo>
                      <a:pt x="5" y="869"/>
                    </a:lnTo>
                    <a:lnTo>
                      <a:pt x="1" y="846"/>
                    </a:lnTo>
                    <a:lnTo>
                      <a:pt x="0" y="823"/>
                    </a:lnTo>
                    <a:lnTo>
                      <a:pt x="0" y="812"/>
                    </a:lnTo>
                    <a:lnTo>
                      <a:pt x="0" y="800"/>
                    </a:lnTo>
                    <a:lnTo>
                      <a:pt x="1" y="789"/>
                    </a:lnTo>
                    <a:lnTo>
                      <a:pt x="3" y="776"/>
                    </a:lnTo>
                    <a:lnTo>
                      <a:pt x="13" y="709"/>
                    </a:lnTo>
                    <a:lnTo>
                      <a:pt x="28" y="610"/>
                    </a:lnTo>
                    <a:lnTo>
                      <a:pt x="44" y="493"/>
                    </a:lnTo>
                    <a:lnTo>
                      <a:pt x="60" y="367"/>
                    </a:lnTo>
                    <a:lnTo>
                      <a:pt x="69" y="303"/>
                    </a:lnTo>
                    <a:lnTo>
                      <a:pt x="75" y="244"/>
                    </a:lnTo>
                    <a:lnTo>
                      <a:pt x="80" y="186"/>
                    </a:lnTo>
                    <a:lnTo>
                      <a:pt x="85" y="133"/>
                    </a:lnTo>
                    <a:lnTo>
                      <a:pt x="88" y="87"/>
                    </a:lnTo>
                    <a:lnTo>
                      <a:pt x="88" y="48"/>
                    </a:lnTo>
                    <a:lnTo>
                      <a:pt x="88" y="32"/>
                    </a:lnTo>
                    <a:lnTo>
                      <a:pt x="87" y="19"/>
                    </a:lnTo>
                    <a:lnTo>
                      <a:pt x="86" y="8"/>
                    </a:lnTo>
                    <a:lnTo>
                      <a:pt x="83" y="0"/>
                    </a:lnTo>
                    <a:lnTo>
                      <a:pt x="95" y="23"/>
                    </a:lnTo>
                    <a:lnTo>
                      <a:pt x="105" y="46"/>
                    </a:lnTo>
                    <a:lnTo>
                      <a:pt x="117" y="70"/>
                    </a:lnTo>
                    <a:lnTo>
                      <a:pt x="129" y="94"/>
                    </a:lnTo>
                    <a:lnTo>
                      <a:pt x="141" y="119"/>
                    </a:lnTo>
                    <a:lnTo>
                      <a:pt x="152" y="145"/>
                    </a:lnTo>
                    <a:lnTo>
                      <a:pt x="165" y="171"/>
                    </a:lnTo>
                    <a:lnTo>
                      <a:pt x="178" y="198"/>
                    </a:lnTo>
                    <a:lnTo>
                      <a:pt x="182" y="202"/>
                    </a:lnTo>
                    <a:lnTo>
                      <a:pt x="187" y="211"/>
                    </a:lnTo>
                    <a:lnTo>
                      <a:pt x="192" y="225"/>
                    </a:lnTo>
                    <a:lnTo>
                      <a:pt x="198" y="242"/>
                    </a:lnTo>
                    <a:lnTo>
                      <a:pt x="212" y="288"/>
                    </a:lnTo>
                    <a:lnTo>
                      <a:pt x="227" y="348"/>
                    </a:lnTo>
                    <a:lnTo>
                      <a:pt x="244" y="418"/>
                    </a:lnTo>
                    <a:lnTo>
                      <a:pt x="263" y="497"/>
                    </a:lnTo>
                    <a:lnTo>
                      <a:pt x="282" y="582"/>
                    </a:lnTo>
                    <a:lnTo>
                      <a:pt x="302" y="673"/>
                    </a:lnTo>
                    <a:lnTo>
                      <a:pt x="321" y="765"/>
                    </a:lnTo>
                    <a:lnTo>
                      <a:pt x="341" y="857"/>
                    </a:lnTo>
                    <a:lnTo>
                      <a:pt x="361" y="946"/>
                    </a:lnTo>
                    <a:lnTo>
                      <a:pt x="378" y="1031"/>
                    </a:lnTo>
                    <a:lnTo>
                      <a:pt x="394" y="1111"/>
                    </a:lnTo>
                    <a:lnTo>
                      <a:pt x="409" y="1182"/>
                    </a:lnTo>
                    <a:lnTo>
                      <a:pt x="420" y="1242"/>
                    </a:lnTo>
                    <a:lnTo>
                      <a:pt x="430" y="1289"/>
                    </a:lnTo>
                    <a:lnTo>
                      <a:pt x="434" y="1309"/>
                    </a:lnTo>
                    <a:lnTo>
                      <a:pt x="439" y="1326"/>
                    </a:lnTo>
                    <a:lnTo>
                      <a:pt x="443" y="1341"/>
                    </a:lnTo>
                    <a:lnTo>
                      <a:pt x="449" y="1353"/>
                    </a:lnTo>
                    <a:lnTo>
                      <a:pt x="455" y="1365"/>
                    </a:lnTo>
                    <a:lnTo>
                      <a:pt x="461" y="1375"/>
                    </a:lnTo>
                    <a:lnTo>
                      <a:pt x="467" y="1383"/>
                    </a:lnTo>
                    <a:lnTo>
                      <a:pt x="475" y="1390"/>
                    </a:lnTo>
                    <a:lnTo>
                      <a:pt x="482" y="1396"/>
                    </a:lnTo>
                    <a:lnTo>
                      <a:pt x="490" y="1401"/>
                    </a:lnTo>
                    <a:lnTo>
                      <a:pt x="500" y="1404"/>
                    </a:lnTo>
                    <a:lnTo>
                      <a:pt x="509" y="1406"/>
                    </a:lnTo>
                    <a:lnTo>
                      <a:pt x="518" y="1407"/>
                    </a:lnTo>
                    <a:lnTo>
                      <a:pt x="528" y="1407"/>
                    </a:lnTo>
                    <a:lnTo>
                      <a:pt x="539" y="1407"/>
                    </a:lnTo>
                    <a:lnTo>
                      <a:pt x="550" y="1407"/>
                    </a:lnTo>
                    <a:lnTo>
                      <a:pt x="601" y="1401"/>
                    </a:lnTo>
                    <a:lnTo>
                      <a:pt x="662" y="1391"/>
                    </a:lnTo>
                    <a:lnTo>
                      <a:pt x="695" y="1389"/>
                    </a:lnTo>
                    <a:lnTo>
                      <a:pt x="732" y="1388"/>
                    </a:lnTo>
                    <a:lnTo>
                      <a:pt x="751" y="1389"/>
                    </a:lnTo>
                    <a:lnTo>
                      <a:pt x="772" y="1390"/>
                    </a:lnTo>
                    <a:lnTo>
                      <a:pt x="793" y="1393"/>
                    </a:lnTo>
                    <a:lnTo>
                      <a:pt x="815" y="1396"/>
                    </a:lnTo>
                    <a:lnTo>
                      <a:pt x="901" y="1411"/>
                    </a:lnTo>
                    <a:lnTo>
                      <a:pt x="980" y="1425"/>
                    </a:lnTo>
                    <a:lnTo>
                      <a:pt x="1053" y="1437"/>
                    </a:lnTo>
                    <a:lnTo>
                      <a:pt x="1115" y="1450"/>
                    </a:lnTo>
                    <a:lnTo>
                      <a:pt x="1141" y="1456"/>
                    </a:lnTo>
                    <a:lnTo>
                      <a:pt x="1164" y="1462"/>
                    </a:lnTo>
                    <a:lnTo>
                      <a:pt x="1185" y="1468"/>
                    </a:lnTo>
                    <a:lnTo>
                      <a:pt x="1201" y="1475"/>
                    </a:lnTo>
                    <a:lnTo>
                      <a:pt x="1208" y="1479"/>
                    </a:lnTo>
                    <a:lnTo>
                      <a:pt x="1214" y="1482"/>
                    </a:lnTo>
                    <a:lnTo>
                      <a:pt x="1218" y="1486"/>
                    </a:lnTo>
                    <a:lnTo>
                      <a:pt x="1222" y="1489"/>
                    </a:lnTo>
                    <a:lnTo>
                      <a:pt x="1224" y="1493"/>
                    </a:lnTo>
                    <a:lnTo>
                      <a:pt x="1225" y="1496"/>
                    </a:lnTo>
                    <a:lnTo>
                      <a:pt x="1225" y="1501"/>
                    </a:lnTo>
                    <a:lnTo>
                      <a:pt x="1224" y="1504"/>
                    </a:lnTo>
                    <a:close/>
                  </a:path>
                </a:pathLst>
              </a:custGeom>
              <a:solidFill>
                <a:srgbClr val="E07038"/>
              </a:solidFill>
              <a:ln w="9525">
                <a:noFill/>
                <a:round/>
                <a:headEnd/>
                <a:tailEnd/>
              </a:ln>
            </p:spPr>
            <p:txBody>
              <a:bodyPr>
                <a:prstTxWarp prst="textNoShape">
                  <a:avLst/>
                </a:prstTxWarp>
              </a:bodyPr>
              <a:lstStyle/>
              <a:p>
                <a:endParaRPr lang="en-US"/>
              </a:p>
            </p:txBody>
          </p:sp>
          <p:sp>
            <p:nvSpPr>
              <p:cNvPr id="67612" name="Freeform 1001"/>
              <p:cNvSpPr>
                <a:spLocks noChangeAspect="1"/>
              </p:cNvSpPr>
              <p:nvPr/>
            </p:nvSpPr>
            <p:spPr bwMode="auto">
              <a:xfrm>
                <a:off x="2385" y="2957"/>
                <a:ext cx="91" cy="114"/>
              </a:xfrm>
              <a:custGeom>
                <a:avLst/>
                <a:gdLst>
                  <a:gd name="T0" fmla="*/ 12 w 1047"/>
                  <a:gd name="T1" fmla="*/ 27 h 1306"/>
                  <a:gd name="T2" fmla="*/ 39 w 1047"/>
                  <a:gd name="T3" fmla="*/ 84 h 1306"/>
                  <a:gd name="T4" fmla="*/ 66 w 1047"/>
                  <a:gd name="T5" fmla="*/ 142 h 1306"/>
                  <a:gd name="T6" fmla="*/ 94 w 1047"/>
                  <a:gd name="T7" fmla="*/ 203 h 1306"/>
                  <a:gd name="T8" fmla="*/ 127 w 1047"/>
                  <a:gd name="T9" fmla="*/ 268 h 1306"/>
                  <a:gd name="T10" fmla="*/ 165 w 1047"/>
                  <a:gd name="T11" fmla="*/ 334 h 1306"/>
                  <a:gd name="T12" fmla="*/ 203 w 1047"/>
                  <a:gd name="T13" fmla="*/ 402 h 1306"/>
                  <a:gd name="T14" fmla="*/ 242 w 1047"/>
                  <a:gd name="T15" fmla="*/ 469 h 1306"/>
                  <a:gd name="T16" fmla="*/ 347 w 1047"/>
                  <a:gd name="T17" fmla="*/ 594 h 1306"/>
                  <a:gd name="T18" fmla="*/ 488 w 1047"/>
                  <a:gd name="T19" fmla="*/ 751 h 1306"/>
                  <a:gd name="T20" fmla="*/ 638 w 1047"/>
                  <a:gd name="T21" fmla="*/ 921 h 1306"/>
                  <a:gd name="T22" fmla="*/ 730 w 1047"/>
                  <a:gd name="T23" fmla="*/ 1028 h 1306"/>
                  <a:gd name="T24" fmla="*/ 770 w 1047"/>
                  <a:gd name="T25" fmla="*/ 1071 h 1306"/>
                  <a:gd name="T26" fmla="*/ 802 w 1047"/>
                  <a:gd name="T27" fmla="*/ 1099 h 1306"/>
                  <a:gd name="T28" fmla="*/ 831 w 1047"/>
                  <a:gd name="T29" fmla="*/ 1114 h 1306"/>
                  <a:gd name="T30" fmla="*/ 847 w 1047"/>
                  <a:gd name="T31" fmla="*/ 1126 h 1306"/>
                  <a:gd name="T32" fmla="*/ 855 w 1047"/>
                  <a:gd name="T33" fmla="*/ 1143 h 1306"/>
                  <a:gd name="T34" fmla="*/ 870 w 1047"/>
                  <a:gd name="T35" fmla="*/ 1162 h 1306"/>
                  <a:gd name="T36" fmla="*/ 891 w 1047"/>
                  <a:gd name="T37" fmla="*/ 1184 h 1306"/>
                  <a:gd name="T38" fmla="*/ 933 w 1047"/>
                  <a:gd name="T39" fmla="*/ 1221 h 1306"/>
                  <a:gd name="T40" fmla="*/ 1006 w 1047"/>
                  <a:gd name="T41" fmla="*/ 1277 h 1306"/>
                  <a:gd name="T42" fmla="*/ 1047 w 1047"/>
                  <a:gd name="T43" fmla="*/ 1303 h 1306"/>
                  <a:gd name="T44" fmla="*/ 1046 w 1047"/>
                  <a:gd name="T45" fmla="*/ 1295 h 1306"/>
                  <a:gd name="T46" fmla="*/ 1040 w 1047"/>
                  <a:gd name="T47" fmla="*/ 1288 h 1306"/>
                  <a:gd name="T48" fmla="*/ 1030 w 1047"/>
                  <a:gd name="T49" fmla="*/ 1281 h 1306"/>
                  <a:gd name="T50" fmla="*/ 1007 w 1047"/>
                  <a:gd name="T51" fmla="*/ 1270 h 1306"/>
                  <a:gd name="T52" fmla="*/ 963 w 1047"/>
                  <a:gd name="T53" fmla="*/ 1258 h 1306"/>
                  <a:gd name="T54" fmla="*/ 875 w 1047"/>
                  <a:gd name="T55" fmla="*/ 1239 h 1306"/>
                  <a:gd name="T56" fmla="*/ 723 w 1047"/>
                  <a:gd name="T57" fmla="*/ 1213 h 1306"/>
                  <a:gd name="T58" fmla="*/ 615 w 1047"/>
                  <a:gd name="T59" fmla="*/ 1195 h 1306"/>
                  <a:gd name="T60" fmla="*/ 573 w 1047"/>
                  <a:gd name="T61" fmla="*/ 1191 h 1306"/>
                  <a:gd name="T62" fmla="*/ 517 w 1047"/>
                  <a:gd name="T63" fmla="*/ 1191 h 1306"/>
                  <a:gd name="T64" fmla="*/ 423 w 1047"/>
                  <a:gd name="T65" fmla="*/ 1203 h 1306"/>
                  <a:gd name="T66" fmla="*/ 361 w 1047"/>
                  <a:gd name="T67" fmla="*/ 1209 h 1306"/>
                  <a:gd name="T68" fmla="*/ 340 w 1047"/>
                  <a:gd name="T69" fmla="*/ 1209 h 1306"/>
                  <a:gd name="T70" fmla="*/ 322 w 1047"/>
                  <a:gd name="T71" fmla="*/ 1206 h 1306"/>
                  <a:gd name="T72" fmla="*/ 304 w 1047"/>
                  <a:gd name="T73" fmla="*/ 1198 h 1306"/>
                  <a:gd name="T74" fmla="*/ 289 w 1047"/>
                  <a:gd name="T75" fmla="*/ 1185 h 1306"/>
                  <a:gd name="T76" fmla="*/ 277 w 1047"/>
                  <a:gd name="T77" fmla="*/ 1167 h 1306"/>
                  <a:gd name="T78" fmla="*/ 265 w 1047"/>
                  <a:gd name="T79" fmla="*/ 1143 h 1306"/>
                  <a:gd name="T80" fmla="*/ 256 w 1047"/>
                  <a:gd name="T81" fmla="*/ 1111 h 1306"/>
                  <a:gd name="T82" fmla="*/ 242 w 1047"/>
                  <a:gd name="T83" fmla="*/ 1044 h 1306"/>
                  <a:gd name="T84" fmla="*/ 216 w 1047"/>
                  <a:gd name="T85" fmla="*/ 913 h 1306"/>
                  <a:gd name="T86" fmla="*/ 183 w 1047"/>
                  <a:gd name="T87" fmla="*/ 748 h 1306"/>
                  <a:gd name="T88" fmla="*/ 143 w 1047"/>
                  <a:gd name="T89" fmla="*/ 567 h 1306"/>
                  <a:gd name="T90" fmla="*/ 104 w 1047"/>
                  <a:gd name="T91" fmla="*/ 384 h 1306"/>
                  <a:gd name="T92" fmla="*/ 66 w 1047"/>
                  <a:gd name="T93" fmla="*/ 220 h 1306"/>
                  <a:gd name="T94" fmla="*/ 34 w 1047"/>
                  <a:gd name="T95" fmla="*/ 90 h 1306"/>
                  <a:gd name="T96" fmla="*/ 14 w 1047"/>
                  <a:gd name="T97" fmla="*/ 27 h 1306"/>
                  <a:gd name="T98" fmla="*/ 4 w 1047"/>
                  <a:gd name="T99" fmla="*/ 4 h 130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047"/>
                  <a:gd name="T151" fmla="*/ 0 h 1306"/>
                  <a:gd name="T152" fmla="*/ 1047 w 1047"/>
                  <a:gd name="T153" fmla="*/ 1306 h 130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047" h="1306">
                    <a:moveTo>
                      <a:pt x="0" y="0"/>
                    </a:moveTo>
                    <a:lnTo>
                      <a:pt x="12" y="27"/>
                    </a:lnTo>
                    <a:lnTo>
                      <a:pt x="26" y="55"/>
                    </a:lnTo>
                    <a:lnTo>
                      <a:pt x="39" y="84"/>
                    </a:lnTo>
                    <a:lnTo>
                      <a:pt x="53" y="112"/>
                    </a:lnTo>
                    <a:lnTo>
                      <a:pt x="66" y="142"/>
                    </a:lnTo>
                    <a:lnTo>
                      <a:pt x="80" y="172"/>
                    </a:lnTo>
                    <a:lnTo>
                      <a:pt x="94" y="203"/>
                    </a:lnTo>
                    <a:lnTo>
                      <a:pt x="109" y="234"/>
                    </a:lnTo>
                    <a:lnTo>
                      <a:pt x="127" y="268"/>
                    </a:lnTo>
                    <a:lnTo>
                      <a:pt x="146" y="301"/>
                    </a:lnTo>
                    <a:lnTo>
                      <a:pt x="165" y="334"/>
                    </a:lnTo>
                    <a:lnTo>
                      <a:pt x="184" y="368"/>
                    </a:lnTo>
                    <a:lnTo>
                      <a:pt x="203" y="402"/>
                    </a:lnTo>
                    <a:lnTo>
                      <a:pt x="223" y="435"/>
                    </a:lnTo>
                    <a:lnTo>
                      <a:pt x="242" y="469"/>
                    </a:lnTo>
                    <a:lnTo>
                      <a:pt x="262" y="502"/>
                    </a:lnTo>
                    <a:lnTo>
                      <a:pt x="347" y="594"/>
                    </a:lnTo>
                    <a:lnTo>
                      <a:pt x="423" y="677"/>
                    </a:lnTo>
                    <a:lnTo>
                      <a:pt x="488" y="751"/>
                    </a:lnTo>
                    <a:lnTo>
                      <a:pt x="546" y="815"/>
                    </a:lnTo>
                    <a:lnTo>
                      <a:pt x="638" y="921"/>
                    </a:lnTo>
                    <a:lnTo>
                      <a:pt x="703" y="998"/>
                    </a:lnTo>
                    <a:lnTo>
                      <a:pt x="730" y="1028"/>
                    </a:lnTo>
                    <a:lnTo>
                      <a:pt x="752" y="1052"/>
                    </a:lnTo>
                    <a:lnTo>
                      <a:pt x="770" y="1071"/>
                    </a:lnTo>
                    <a:lnTo>
                      <a:pt x="787" y="1086"/>
                    </a:lnTo>
                    <a:lnTo>
                      <a:pt x="802" y="1099"/>
                    </a:lnTo>
                    <a:lnTo>
                      <a:pt x="816" y="1107"/>
                    </a:lnTo>
                    <a:lnTo>
                      <a:pt x="831" y="1114"/>
                    </a:lnTo>
                    <a:lnTo>
                      <a:pt x="846" y="1119"/>
                    </a:lnTo>
                    <a:lnTo>
                      <a:pt x="847" y="1126"/>
                    </a:lnTo>
                    <a:lnTo>
                      <a:pt x="850" y="1134"/>
                    </a:lnTo>
                    <a:lnTo>
                      <a:pt x="855" y="1143"/>
                    </a:lnTo>
                    <a:lnTo>
                      <a:pt x="862" y="1152"/>
                    </a:lnTo>
                    <a:lnTo>
                      <a:pt x="870" y="1162"/>
                    </a:lnTo>
                    <a:lnTo>
                      <a:pt x="879" y="1173"/>
                    </a:lnTo>
                    <a:lnTo>
                      <a:pt x="891" y="1184"/>
                    </a:lnTo>
                    <a:lnTo>
                      <a:pt x="903" y="1197"/>
                    </a:lnTo>
                    <a:lnTo>
                      <a:pt x="933" y="1221"/>
                    </a:lnTo>
                    <a:lnTo>
                      <a:pt x="968" y="1249"/>
                    </a:lnTo>
                    <a:lnTo>
                      <a:pt x="1006" y="1277"/>
                    </a:lnTo>
                    <a:lnTo>
                      <a:pt x="1046" y="1306"/>
                    </a:lnTo>
                    <a:lnTo>
                      <a:pt x="1047" y="1303"/>
                    </a:lnTo>
                    <a:lnTo>
                      <a:pt x="1047" y="1298"/>
                    </a:lnTo>
                    <a:lnTo>
                      <a:pt x="1046" y="1295"/>
                    </a:lnTo>
                    <a:lnTo>
                      <a:pt x="1044" y="1291"/>
                    </a:lnTo>
                    <a:lnTo>
                      <a:pt x="1040" y="1288"/>
                    </a:lnTo>
                    <a:lnTo>
                      <a:pt x="1036" y="1284"/>
                    </a:lnTo>
                    <a:lnTo>
                      <a:pt x="1030" y="1281"/>
                    </a:lnTo>
                    <a:lnTo>
                      <a:pt x="1023" y="1277"/>
                    </a:lnTo>
                    <a:lnTo>
                      <a:pt x="1007" y="1270"/>
                    </a:lnTo>
                    <a:lnTo>
                      <a:pt x="986" y="1264"/>
                    </a:lnTo>
                    <a:lnTo>
                      <a:pt x="963" y="1258"/>
                    </a:lnTo>
                    <a:lnTo>
                      <a:pt x="937" y="1252"/>
                    </a:lnTo>
                    <a:lnTo>
                      <a:pt x="875" y="1239"/>
                    </a:lnTo>
                    <a:lnTo>
                      <a:pt x="802" y="1227"/>
                    </a:lnTo>
                    <a:lnTo>
                      <a:pt x="723" y="1213"/>
                    </a:lnTo>
                    <a:lnTo>
                      <a:pt x="637" y="1198"/>
                    </a:lnTo>
                    <a:lnTo>
                      <a:pt x="615" y="1195"/>
                    </a:lnTo>
                    <a:lnTo>
                      <a:pt x="594" y="1192"/>
                    </a:lnTo>
                    <a:lnTo>
                      <a:pt x="573" y="1191"/>
                    </a:lnTo>
                    <a:lnTo>
                      <a:pt x="554" y="1190"/>
                    </a:lnTo>
                    <a:lnTo>
                      <a:pt x="517" y="1191"/>
                    </a:lnTo>
                    <a:lnTo>
                      <a:pt x="484" y="1193"/>
                    </a:lnTo>
                    <a:lnTo>
                      <a:pt x="423" y="1203"/>
                    </a:lnTo>
                    <a:lnTo>
                      <a:pt x="372" y="1209"/>
                    </a:lnTo>
                    <a:lnTo>
                      <a:pt x="361" y="1209"/>
                    </a:lnTo>
                    <a:lnTo>
                      <a:pt x="350" y="1209"/>
                    </a:lnTo>
                    <a:lnTo>
                      <a:pt x="340" y="1209"/>
                    </a:lnTo>
                    <a:lnTo>
                      <a:pt x="331" y="1208"/>
                    </a:lnTo>
                    <a:lnTo>
                      <a:pt x="322" y="1206"/>
                    </a:lnTo>
                    <a:lnTo>
                      <a:pt x="312" y="1203"/>
                    </a:lnTo>
                    <a:lnTo>
                      <a:pt x="304" y="1198"/>
                    </a:lnTo>
                    <a:lnTo>
                      <a:pt x="297" y="1192"/>
                    </a:lnTo>
                    <a:lnTo>
                      <a:pt x="289" y="1185"/>
                    </a:lnTo>
                    <a:lnTo>
                      <a:pt x="283" y="1177"/>
                    </a:lnTo>
                    <a:lnTo>
                      <a:pt x="277" y="1167"/>
                    </a:lnTo>
                    <a:lnTo>
                      <a:pt x="271" y="1155"/>
                    </a:lnTo>
                    <a:lnTo>
                      <a:pt x="265" y="1143"/>
                    </a:lnTo>
                    <a:lnTo>
                      <a:pt x="261" y="1128"/>
                    </a:lnTo>
                    <a:lnTo>
                      <a:pt x="256" y="1111"/>
                    </a:lnTo>
                    <a:lnTo>
                      <a:pt x="252" y="1091"/>
                    </a:lnTo>
                    <a:lnTo>
                      <a:pt x="242" y="1044"/>
                    </a:lnTo>
                    <a:lnTo>
                      <a:pt x="231" y="984"/>
                    </a:lnTo>
                    <a:lnTo>
                      <a:pt x="216" y="913"/>
                    </a:lnTo>
                    <a:lnTo>
                      <a:pt x="200" y="833"/>
                    </a:lnTo>
                    <a:lnTo>
                      <a:pt x="183" y="748"/>
                    </a:lnTo>
                    <a:lnTo>
                      <a:pt x="163" y="659"/>
                    </a:lnTo>
                    <a:lnTo>
                      <a:pt x="143" y="567"/>
                    </a:lnTo>
                    <a:lnTo>
                      <a:pt x="124" y="475"/>
                    </a:lnTo>
                    <a:lnTo>
                      <a:pt x="104" y="384"/>
                    </a:lnTo>
                    <a:lnTo>
                      <a:pt x="85" y="299"/>
                    </a:lnTo>
                    <a:lnTo>
                      <a:pt x="66" y="220"/>
                    </a:lnTo>
                    <a:lnTo>
                      <a:pt x="49" y="150"/>
                    </a:lnTo>
                    <a:lnTo>
                      <a:pt x="34" y="90"/>
                    </a:lnTo>
                    <a:lnTo>
                      <a:pt x="20" y="44"/>
                    </a:lnTo>
                    <a:lnTo>
                      <a:pt x="14" y="27"/>
                    </a:lnTo>
                    <a:lnTo>
                      <a:pt x="9" y="13"/>
                    </a:lnTo>
                    <a:lnTo>
                      <a:pt x="4" y="4"/>
                    </a:lnTo>
                    <a:lnTo>
                      <a:pt x="0" y="0"/>
                    </a:lnTo>
                    <a:close/>
                  </a:path>
                </a:pathLst>
              </a:custGeom>
              <a:solidFill>
                <a:srgbClr val="E07038"/>
              </a:solidFill>
              <a:ln w="9525">
                <a:noFill/>
                <a:round/>
                <a:headEnd/>
                <a:tailEnd/>
              </a:ln>
            </p:spPr>
            <p:txBody>
              <a:bodyPr>
                <a:prstTxWarp prst="textNoShape">
                  <a:avLst/>
                </a:prstTxWarp>
              </a:bodyPr>
              <a:lstStyle/>
              <a:p>
                <a:endParaRPr lang="en-US"/>
              </a:p>
            </p:txBody>
          </p:sp>
          <p:sp>
            <p:nvSpPr>
              <p:cNvPr id="67613" name="Freeform 1002"/>
              <p:cNvSpPr>
                <a:spLocks noChangeAspect="1"/>
              </p:cNvSpPr>
              <p:nvPr/>
            </p:nvSpPr>
            <p:spPr bwMode="auto">
              <a:xfrm>
                <a:off x="2490" y="3120"/>
                <a:ext cx="48" cy="177"/>
              </a:xfrm>
              <a:custGeom>
                <a:avLst/>
                <a:gdLst>
                  <a:gd name="T0" fmla="*/ 59 w 561"/>
                  <a:gd name="T1" fmla="*/ 1164 h 2030"/>
                  <a:gd name="T2" fmla="*/ 35 w 561"/>
                  <a:gd name="T3" fmla="*/ 1065 h 2030"/>
                  <a:gd name="T4" fmla="*/ 9 w 561"/>
                  <a:gd name="T5" fmla="*/ 967 h 2030"/>
                  <a:gd name="T6" fmla="*/ 1 w 561"/>
                  <a:gd name="T7" fmla="*/ 935 h 2030"/>
                  <a:gd name="T8" fmla="*/ 2 w 561"/>
                  <a:gd name="T9" fmla="*/ 884 h 2030"/>
                  <a:gd name="T10" fmla="*/ 15 w 561"/>
                  <a:gd name="T11" fmla="*/ 794 h 2030"/>
                  <a:gd name="T12" fmla="*/ 54 w 561"/>
                  <a:gd name="T13" fmla="*/ 630 h 2030"/>
                  <a:gd name="T14" fmla="*/ 107 w 561"/>
                  <a:gd name="T15" fmla="*/ 457 h 2030"/>
                  <a:gd name="T16" fmla="*/ 163 w 561"/>
                  <a:gd name="T17" fmla="*/ 302 h 2030"/>
                  <a:gd name="T18" fmla="*/ 206 w 561"/>
                  <a:gd name="T19" fmla="*/ 209 h 2030"/>
                  <a:gd name="T20" fmla="*/ 235 w 561"/>
                  <a:gd name="T21" fmla="*/ 163 h 2030"/>
                  <a:gd name="T22" fmla="*/ 290 w 561"/>
                  <a:gd name="T23" fmla="*/ 93 h 2030"/>
                  <a:gd name="T24" fmla="*/ 327 w 561"/>
                  <a:gd name="T25" fmla="*/ 57 h 2030"/>
                  <a:gd name="T26" fmla="*/ 364 w 561"/>
                  <a:gd name="T27" fmla="*/ 30 h 2030"/>
                  <a:gd name="T28" fmla="*/ 401 w 561"/>
                  <a:gd name="T29" fmla="*/ 10 h 2030"/>
                  <a:gd name="T30" fmla="*/ 438 w 561"/>
                  <a:gd name="T31" fmla="*/ 1 h 2030"/>
                  <a:gd name="T32" fmla="*/ 471 w 561"/>
                  <a:gd name="T33" fmla="*/ 2 h 2030"/>
                  <a:gd name="T34" fmla="*/ 501 w 561"/>
                  <a:gd name="T35" fmla="*/ 18 h 2030"/>
                  <a:gd name="T36" fmla="*/ 527 w 561"/>
                  <a:gd name="T37" fmla="*/ 47 h 2030"/>
                  <a:gd name="T38" fmla="*/ 545 w 561"/>
                  <a:gd name="T39" fmla="*/ 94 h 2030"/>
                  <a:gd name="T40" fmla="*/ 556 w 561"/>
                  <a:gd name="T41" fmla="*/ 185 h 2030"/>
                  <a:gd name="T42" fmla="*/ 561 w 561"/>
                  <a:gd name="T43" fmla="*/ 317 h 2030"/>
                  <a:gd name="T44" fmla="*/ 559 w 561"/>
                  <a:gd name="T45" fmla="*/ 483 h 2030"/>
                  <a:gd name="T46" fmla="*/ 548 w 561"/>
                  <a:gd name="T47" fmla="*/ 671 h 2030"/>
                  <a:gd name="T48" fmla="*/ 534 w 561"/>
                  <a:gd name="T49" fmla="*/ 873 h 2030"/>
                  <a:gd name="T50" fmla="*/ 512 w 561"/>
                  <a:gd name="T51" fmla="*/ 1078 h 2030"/>
                  <a:gd name="T52" fmla="*/ 484 w 561"/>
                  <a:gd name="T53" fmla="*/ 1277 h 2030"/>
                  <a:gd name="T54" fmla="*/ 452 w 561"/>
                  <a:gd name="T55" fmla="*/ 1461 h 2030"/>
                  <a:gd name="T56" fmla="*/ 414 w 561"/>
                  <a:gd name="T57" fmla="*/ 1619 h 2030"/>
                  <a:gd name="T58" fmla="*/ 373 w 561"/>
                  <a:gd name="T59" fmla="*/ 1743 h 2030"/>
                  <a:gd name="T60" fmla="*/ 328 w 561"/>
                  <a:gd name="T61" fmla="*/ 1836 h 2030"/>
                  <a:gd name="T62" fmla="*/ 285 w 561"/>
                  <a:gd name="T63" fmla="*/ 1932 h 2030"/>
                  <a:gd name="T64" fmla="*/ 246 w 561"/>
                  <a:gd name="T65" fmla="*/ 2030 h 2030"/>
                  <a:gd name="T66" fmla="*/ 230 w 561"/>
                  <a:gd name="T67" fmla="*/ 1956 h 2030"/>
                  <a:gd name="T68" fmla="*/ 214 w 561"/>
                  <a:gd name="T69" fmla="*/ 1882 h 2030"/>
                  <a:gd name="T70" fmla="*/ 204 w 561"/>
                  <a:gd name="T71" fmla="*/ 1819 h 2030"/>
                  <a:gd name="T72" fmla="*/ 208 w 561"/>
                  <a:gd name="T73" fmla="*/ 1773 h 2030"/>
                  <a:gd name="T74" fmla="*/ 223 w 561"/>
                  <a:gd name="T75" fmla="*/ 1713 h 2030"/>
                  <a:gd name="T76" fmla="*/ 270 w 561"/>
                  <a:gd name="T77" fmla="*/ 1575 h 2030"/>
                  <a:gd name="T78" fmla="*/ 333 w 561"/>
                  <a:gd name="T79" fmla="*/ 1399 h 2030"/>
                  <a:gd name="T80" fmla="*/ 352 w 561"/>
                  <a:gd name="T81" fmla="*/ 1318 h 2030"/>
                  <a:gd name="T82" fmla="*/ 364 w 561"/>
                  <a:gd name="T83" fmla="*/ 1223 h 2030"/>
                  <a:gd name="T84" fmla="*/ 370 w 561"/>
                  <a:gd name="T85" fmla="*/ 1119 h 2030"/>
                  <a:gd name="T86" fmla="*/ 371 w 561"/>
                  <a:gd name="T87" fmla="*/ 1011 h 2030"/>
                  <a:gd name="T88" fmla="*/ 366 w 561"/>
                  <a:gd name="T89" fmla="*/ 904 h 2030"/>
                  <a:gd name="T90" fmla="*/ 356 w 561"/>
                  <a:gd name="T91" fmla="*/ 802 h 2030"/>
                  <a:gd name="T92" fmla="*/ 342 w 561"/>
                  <a:gd name="T93" fmla="*/ 712 h 2030"/>
                  <a:gd name="T94" fmla="*/ 322 w 561"/>
                  <a:gd name="T95" fmla="*/ 636 h 2030"/>
                  <a:gd name="T96" fmla="*/ 299 w 561"/>
                  <a:gd name="T97" fmla="*/ 579 h 2030"/>
                  <a:gd name="T98" fmla="*/ 271 w 561"/>
                  <a:gd name="T99" fmla="*/ 549 h 2030"/>
                  <a:gd name="T100" fmla="*/ 241 w 561"/>
                  <a:gd name="T101" fmla="*/ 549 h 2030"/>
                  <a:gd name="T102" fmla="*/ 213 w 561"/>
                  <a:gd name="T103" fmla="*/ 584 h 2030"/>
                  <a:gd name="T104" fmla="*/ 184 w 561"/>
                  <a:gd name="T105" fmla="*/ 644 h 2030"/>
                  <a:gd name="T106" fmla="*/ 158 w 561"/>
                  <a:gd name="T107" fmla="*/ 723 h 2030"/>
                  <a:gd name="T108" fmla="*/ 118 w 561"/>
                  <a:gd name="T109" fmla="*/ 879 h 2030"/>
                  <a:gd name="T110" fmla="*/ 85 w 561"/>
                  <a:gd name="T111" fmla="*/ 1067 h 2030"/>
                  <a:gd name="T112" fmla="*/ 70 w 561"/>
                  <a:gd name="T113" fmla="*/ 1200 h 2030"/>
                  <a:gd name="T114" fmla="*/ 72 w 561"/>
                  <a:gd name="T115" fmla="*/ 1228 h 2030"/>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561"/>
                  <a:gd name="T175" fmla="*/ 0 h 2030"/>
                  <a:gd name="T176" fmla="*/ 561 w 561"/>
                  <a:gd name="T177" fmla="*/ 2030 h 2030"/>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561" h="2030">
                    <a:moveTo>
                      <a:pt x="75" y="1230"/>
                    </a:moveTo>
                    <a:lnTo>
                      <a:pt x="67" y="1197"/>
                    </a:lnTo>
                    <a:lnTo>
                      <a:pt x="59" y="1164"/>
                    </a:lnTo>
                    <a:lnTo>
                      <a:pt x="51" y="1131"/>
                    </a:lnTo>
                    <a:lnTo>
                      <a:pt x="43" y="1098"/>
                    </a:lnTo>
                    <a:lnTo>
                      <a:pt x="35" y="1065"/>
                    </a:lnTo>
                    <a:lnTo>
                      <a:pt x="26" y="1032"/>
                    </a:lnTo>
                    <a:lnTo>
                      <a:pt x="17" y="1000"/>
                    </a:lnTo>
                    <a:lnTo>
                      <a:pt x="9" y="967"/>
                    </a:lnTo>
                    <a:lnTo>
                      <a:pt x="5" y="959"/>
                    </a:lnTo>
                    <a:lnTo>
                      <a:pt x="2" y="947"/>
                    </a:lnTo>
                    <a:lnTo>
                      <a:pt x="1" y="935"/>
                    </a:lnTo>
                    <a:lnTo>
                      <a:pt x="0" y="920"/>
                    </a:lnTo>
                    <a:lnTo>
                      <a:pt x="0" y="902"/>
                    </a:lnTo>
                    <a:lnTo>
                      <a:pt x="2" y="884"/>
                    </a:lnTo>
                    <a:lnTo>
                      <a:pt x="3" y="863"/>
                    </a:lnTo>
                    <a:lnTo>
                      <a:pt x="7" y="842"/>
                    </a:lnTo>
                    <a:lnTo>
                      <a:pt x="15" y="794"/>
                    </a:lnTo>
                    <a:lnTo>
                      <a:pt x="25" y="743"/>
                    </a:lnTo>
                    <a:lnTo>
                      <a:pt x="39" y="687"/>
                    </a:lnTo>
                    <a:lnTo>
                      <a:pt x="54" y="630"/>
                    </a:lnTo>
                    <a:lnTo>
                      <a:pt x="70" y="572"/>
                    </a:lnTo>
                    <a:lnTo>
                      <a:pt x="89" y="514"/>
                    </a:lnTo>
                    <a:lnTo>
                      <a:pt x="107" y="457"/>
                    </a:lnTo>
                    <a:lnTo>
                      <a:pt x="125" y="402"/>
                    </a:lnTo>
                    <a:lnTo>
                      <a:pt x="145" y="350"/>
                    </a:lnTo>
                    <a:lnTo>
                      <a:pt x="163" y="302"/>
                    </a:lnTo>
                    <a:lnTo>
                      <a:pt x="181" y="261"/>
                    </a:lnTo>
                    <a:lnTo>
                      <a:pt x="198" y="225"/>
                    </a:lnTo>
                    <a:lnTo>
                      <a:pt x="206" y="209"/>
                    </a:lnTo>
                    <a:lnTo>
                      <a:pt x="215" y="193"/>
                    </a:lnTo>
                    <a:lnTo>
                      <a:pt x="224" y="178"/>
                    </a:lnTo>
                    <a:lnTo>
                      <a:pt x="235" y="163"/>
                    </a:lnTo>
                    <a:lnTo>
                      <a:pt x="255" y="133"/>
                    </a:lnTo>
                    <a:lnTo>
                      <a:pt x="278" y="106"/>
                    </a:lnTo>
                    <a:lnTo>
                      <a:pt x="290" y="93"/>
                    </a:lnTo>
                    <a:lnTo>
                      <a:pt x="302" y="80"/>
                    </a:lnTo>
                    <a:lnTo>
                      <a:pt x="314" y="69"/>
                    </a:lnTo>
                    <a:lnTo>
                      <a:pt x="327" y="57"/>
                    </a:lnTo>
                    <a:lnTo>
                      <a:pt x="339" y="47"/>
                    </a:lnTo>
                    <a:lnTo>
                      <a:pt x="352" y="38"/>
                    </a:lnTo>
                    <a:lnTo>
                      <a:pt x="364" y="30"/>
                    </a:lnTo>
                    <a:lnTo>
                      <a:pt x="377" y="22"/>
                    </a:lnTo>
                    <a:lnTo>
                      <a:pt x="390" y="16"/>
                    </a:lnTo>
                    <a:lnTo>
                      <a:pt x="401" y="10"/>
                    </a:lnTo>
                    <a:lnTo>
                      <a:pt x="414" y="5"/>
                    </a:lnTo>
                    <a:lnTo>
                      <a:pt x="425" y="2"/>
                    </a:lnTo>
                    <a:lnTo>
                      <a:pt x="438" y="1"/>
                    </a:lnTo>
                    <a:lnTo>
                      <a:pt x="450" y="0"/>
                    </a:lnTo>
                    <a:lnTo>
                      <a:pt x="460" y="1"/>
                    </a:lnTo>
                    <a:lnTo>
                      <a:pt x="471" y="2"/>
                    </a:lnTo>
                    <a:lnTo>
                      <a:pt x="482" y="7"/>
                    </a:lnTo>
                    <a:lnTo>
                      <a:pt x="492" y="11"/>
                    </a:lnTo>
                    <a:lnTo>
                      <a:pt x="501" y="18"/>
                    </a:lnTo>
                    <a:lnTo>
                      <a:pt x="511" y="26"/>
                    </a:lnTo>
                    <a:lnTo>
                      <a:pt x="519" y="35"/>
                    </a:lnTo>
                    <a:lnTo>
                      <a:pt x="527" y="47"/>
                    </a:lnTo>
                    <a:lnTo>
                      <a:pt x="534" y="61"/>
                    </a:lnTo>
                    <a:lnTo>
                      <a:pt x="539" y="76"/>
                    </a:lnTo>
                    <a:lnTo>
                      <a:pt x="545" y="94"/>
                    </a:lnTo>
                    <a:lnTo>
                      <a:pt x="550" y="119"/>
                    </a:lnTo>
                    <a:lnTo>
                      <a:pt x="554" y="149"/>
                    </a:lnTo>
                    <a:lnTo>
                      <a:pt x="556" y="185"/>
                    </a:lnTo>
                    <a:lnTo>
                      <a:pt x="559" y="225"/>
                    </a:lnTo>
                    <a:lnTo>
                      <a:pt x="560" y="269"/>
                    </a:lnTo>
                    <a:lnTo>
                      <a:pt x="561" y="317"/>
                    </a:lnTo>
                    <a:lnTo>
                      <a:pt x="561" y="370"/>
                    </a:lnTo>
                    <a:lnTo>
                      <a:pt x="560" y="425"/>
                    </a:lnTo>
                    <a:lnTo>
                      <a:pt x="559" y="483"/>
                    </a:lnTo>
                    <a:lnTo>
                      <a:pt x="555" y="544"/>
                    </a:lnTo>
                    <a:lnTo>
                      <a:pt x="553" y="607"/>
                    </a:lnTo>
                    <a:lnTo>
                      <a:pt x="548" y="671"/>
                    </a:lnTo>
                    <a:lnTo>
                      <a:pt x="544" y="738"/>
                    </a:lnTo>
                    <a:lnTo>
                      <a:pt x="539" y="805"/>
                    </a:lnTo>
                    <a:lnTo>
                      <a:pt x="534" y="873"/>
                    </a:lnTo>
                    <a:lnTo>
                      <a:pt x="527" y="942"/>
                    </a:lnTo>
                    <a:lnTo>
                      <a:pt x="520" y="1009"/>
                    </a:lnTo>
                    <a:lnTo>
                      <a:pt x="512" y="1078"/>
                    </a:lnTo>
                    <a:lnTo>
                      <a:pt x="502" y="1146"/>
                    </a:lnTo>
                    <a:lnTo>
                      <a:pt x="493" y="1212"/>
                    </a:lnTo>
                    <a:lnTo>
                      <a:pt x="484" y="1277"/>
                    </a:lnTo>
                    <a:lnTo>
                      <a:pt x="474" y="1341"/>
                    </a:lnTo>
                    <a:lnTo>
                      <a:pt x="463" y="1403"/>
                    </a:lnTo>
                    <a:lnTo>
                      <a:pt x="452" y="1461"/>
                    </a:lnTo>
                    <a:lnTo>
                      <a:pt x="439" y="1518"/>
                    </a:lnTo>
                    <a:lnTo>
                      <a:pt x="428" y="1571"/>
                    </a:lnTo>
                    <a:lnTo>
                      <a:pt x="414" y="1619"/>
                    </a:lnTo>
                    <a:lnTo>
                      <a:pt x="401" y="1665"/>
                    </a:lnTo>
                    <a:lnTo>
                      <a:pt x="387" y="1706"/>
                    </a:lnTo>
                    <a:lnTo>
                      <a:pt x="373" y="1743"/>
                    </a:lnTo>
                    <a:lnTo>
                      <a:pt x="358" y="1774"/>
                    </a:lnTo>
                    <a:lnTo>
                      <a:pt x="343" y="1805"/>
                    </a:lnTo>
                    <a:lnTo>
                      <a:pt x="328" y="1836"/>
                    </a:lnTo>
                    <a:lnTo>
                      <a:pt x="313" y="1867"/>
                    </a:lnTo>
                    <a:lnTo>
                      <a:pt x="299" y="1900"/>
                    </a:lnTo>
                    <a:lnTo>
                      <a:pt x="285" y="1932"/>
                    </a:lnTo>
                    <a:lnTo>
                      <a:pt x="271" y="1964"/>
                    </a:lnTo>
                    <a:lnTo>
                      <a:pt x="259" y="1996"/>
                    </a:lnTo>
                    <a:lnTo>
                      <a:pt x="246" y="2030"/>
                    </a:lnTo>
                    <a:lnTo>
                      <a:pt x="240" y="2005"/>
                    </a:lnTo>
                    <a:lnTo>
                      <a:pt x="235" y="1981"/>
                    </a:lnTo>
                    <a:lnTo>
                      <a:pt x="230" y="1956"/>
                    </a:lnTo>
                    <a:lnTo>
                      <a:pt x="224" y="1932"/>
                    </a:lnTo>
                    <a:lnTo>
                      <a:pt x="220" y="1908"/>
                    </a:lnTo>
                    <a:lnTo>
                      <a:pt x="214" y="1882"/>
                    </a:lnTo>
                    <a:lnTo>
                      <a:pt x="209" y="1858"/>
                    </a:lnTo>
                    <a:lnTo>
                      <a:pt x="204" y="1833"/>
                    </a:lnTo>
                    <a:lnTo>
                      <a:pt x="204" y="1819"/>
                    </a:lnTo>
                    <a:lnTo>
                      <a:pt x="204" y="1805"/>
                    </a:lnTo>
                    <a:lnTo>
                      <a:pt x="206" y="1789"/>
                    </a:lnTo>
                    <a:lnTo>
                      <a:pt x="208" y="1773"/>
                    </a:lnTo>
                    <a:lnTo>
                      <a:pt x="213" y="1755"/>
                    </a:lnTo>
                    <a:lnTo>
                      <a:pt x="217" y="1735"/>
                    </a:lnTo>
                    <a:lnTo>
                      <a:pt x="223" y="1713"/>
                    </a:lnTo>
                    <a:lnTo>
                      <a:pt x="231" y="1690"/>
                    </a:lnTo>
                    <a:lnTo>
                      <a:pt x="248" y="1637"/>
                    </a:lnTo>
                    <a:lnTo>
                      <a:pt x="270" y="1575"/>
                    </a:lnTo>
                    <a:lnTo>
                      <a:pt x="296" y="1504"/>
                    </a:lnTo>
                    <a:lnTo>
                      <a:pt x="327" y="1422"/>
                    </a:lnTo>
                    <a:lnTo>
                      <a:pt x="333" y="1399"/>
                    </a:lnTo>
                    <a:lnTo>
                      <a:pt x="340" y="1374"/>
                    </a:lnTo>
                    <a:lnTo>
                      <a:pt x="347" y="1346"/>
                    </a:lnTo>
                    <a:lnTo>
                      <a:pt x="352" y="1318"/>
                    </a:lnTo>
                    <a:lnTo>
                      <a:pt x="356" y="1288"/>
                    </a:lnTo>
                    <a:lnTo>
                      <a:pt x="361" y="1256"/>
                    </a:lnTo>
                    <a:lnTo>
                      <a:pt x="364" y="1223"/>
                    </a:lnTo>
                    <a:lnTo>
                      <a:pt x="367" y="1189"/>
                    </a:lnTo>
                    <a:lnTo>
                      <a:pt x="369" y="1154"/>
                    </a:lnTo>
                    <a:lnTo>
                      <a:pt x="370" y="1119"/>
                    </a:lnTo>
                    <a:lnTo>
                      <a:pt x="371" y="1083"/>
                    </a:lnTo>
                    <a:lnTo>
                      <a:pt x="371" y="1047"/>
                    </a:lnTo>
                    <a:lnTo>
                      <a:pt x="371" y="1011"/>
                    </a:lnTo>
                    <a:lnTo>
                      <a:pt x="370" y="975"/>
                    </a:lnTo>
                    <a:lnTo>
                      <a:pt x="368" y="939"/>
                    </a:lnTo>
                    <a:lnTo>
                      <a:pt x="366" y="904"/>
                    </a:lnTo>
                    <a:lnTo>
                      <a:pt x="363" y="869"/>
                    </a:lnTo>
                    <a:lnTo>
                      <a:pt x="360" y="835"/>
                    </a:lnTo>
                    <a:lnTo>
                      <a:pt x="356" y="802"/>
                    </a:lnTo>
                    <a:lnTo>
                      <a:pt x="352" y="770"/>
                    </a:lnTo>
                    <a:lnTo>
                      <a:pt x="347" y="740"/>
                    </a:lnTo>
                    <a:lnTo>
                      <a:pt x="342" y="712"/>
                    </a:lnTo>
                    <a:lnTo>
                      <a:pt x="336" y="684"/>
                    </a:lnTo>
                    <a:lnTo>
                      <a:pt x="329" y="659"/>
                    </a:lnTo>
                    <a:lnTo>
                      <a:pt x="322" y="636"/>
                    </a:lnTo>
                    <a:lnTo>
                      <a:pt x="315" y="614"/>
                    </a:lnTo>
                    <a:lnTo>
                      <a:pt x="307" y="595"/>
                    </a:lnTo>
                    <a:lnTo>
                      <a:pt x="299" y="579"/>
                    </a:lnTo>
                    <a:lnTo>
                      <a:pt x="290" y="567"/>
                    </a:lnTo>
                    <a:lnTo>
                      <a:pt x="282" y="556"/>
                    </a:lnTo>
                    <a:lnTo>
                      <a:pt x="271" y="549"/>
                    </a:lnTo>
                    <a:lnTo>
                      <a:pt x="262" y="546"/>
                    </a:lnTo>
                    <a:lnTo>
                      <a:pt x="252" y="546"/>
                    </a:lnTo>
                    <a:lnTo>
                      <a:pt x="241" y="549"/>
                    </a:lnTo>
                    <a:lnTo>
                      <a:pt x="232" y="557"/>
                    </a:lnTo>
                    <a:lnTo>
                      <a:pt x="222" y="569"/>
                    </a:lnTo>
                    <a:lnTo>
                      <a:pt x="213" y="584"/>
                    </a:lnTo>
                    <a:lnTo>
                      <a:pt x="202" y="601"/>
                    </a:lnTo>
                    <a:lnTo>
                      <a:pt x="193" y="621"/>
                    </a:lnTo>
                    <a:lnTo>
                      <a:pt x="184" y="644"/>
                    </a:lnTo>
                    <a:lnTo>
                      <a:pt x="175" y="668"/>
                    </a:lnTo>
                    <a:lnTo>
                      <a:pt x="166" y="694"/>
                    </a:lnTo>
                    <a:lnTo>
                      <a:pt x="158" y="723"/>
                    </a:lnTo>
                    <a:lnTo>
                      <a:pt x="148" y="753"/>
                    </a:lnTo>
                    <a:lnTo>
                      <a:pt x="133" y="815"/>
                    </a:lnTo>
                    <a:lnTo>
                      <a:pt x="118" y="879"/>
                    </a:lnTo>
                    <a:lnTo>
                      <a:pt x="106" y="945"/>
                    </a:lnTo>
                    <a:lnTo>
                      <a:pt x="94" y="1008"/>
                    </a:lnTo>
                    <a:lnTo>
                      <a:pt x="85" y="1067"/>
                    </a:lnTo>
                    <a:lnTo>
                      <a:pt x="78" y="1120"/>
                    </a:lnTo>
                    <a:lnTo>
                      <a:pt x="72" y="1165"/>
                    </a:lnTo>
                    <a:lnTo>
                      <a:pt x="70" y="1200"/>
                    </a:lnTo>
                    <a:lnTo>
                      <a:pt x="70" y="1213"/>
                    </a:lnTo>
                    <a:lnTo>
                      <a:pt x="71" y="1222"/>
                    </a:lnTo>
                    <a:lnTo>
                      <a:pt x="72" y="1228"/>
                    </a:lnTo>
                    <a:lnTo>
                      <a:pt x="75" y="1230"/>
                    </a:lnTo>
                    <a:close/>
                  </a:path>
                </a:pathLst>
              </a:custGeom>
              <a:solidFill>
                <a:srgbClr val="EBBB92"/>
              </a:solidFill>
              <a:ln w="9525">
                <a:noFill/>
                <a:round/>
                <a:headEnd/>
                <a:tailEnd/>
              </a:ln>
            </p:spPr>
            <p:txBody>
              <a:bodyPr>
                <a:prstTxWarp prst="textNoShape">
                  <a:avLst/>
                </a:prstTxWarp>
              </a:bodyPr>
              <a:lstStyle/>
              <a:p>
                <a:endParaRPr lang="en-US"/>
              </a:p>
            </p:txBody>
          </p:sp>
          <p:sp>
            <p:nvSpPr>
              <p:cNvPr id="67614" name="Freeform 1003"/>
              <p:cNvSpPr>
                <a:spLocks noChangeAspect="1"/>
              </p:cNvSpPr>
              <p:nvPr/>
            </p:nvSpPr>
            <p:spPr bwMode="auto">
              <a:xfrm>
                <a:off x="2496" y="3168"/>
                <a:ext cx="26" cy="112"/>
              </a:xfrm>
              <a:custGeom>
                <a:avLst/>
                <a:gdLst>
                  <a:gd name="T0" fmla="*/ 119 w 301"/>
                  <a:gd name="T1" fmla="*/ 1212 h 1287"/>
                  <a:gd name="T2" fmla="*/ 86 w 301"/>
                  <a:gd name="T3" fmla="*/ 1061 h 1287"/>
                  <a:gd name="T4" fmla="*/ 55 w 301"/>
                  <a:gd name="T5" fmla="*/ 911 h 1287"/>
                  <a:gd name="T6" fmla="*/ 22 w 301"/>
                  <a:gd name="T7" fmla="*/ 759 h 1287"/>
                  <a:gd name="T8" fmla="*/ 2 w 301"/>
                  <a:gd name="T9" fmla="*/ 682 h 1287"/>
                  <a:gd name="T10" fmla="*/ 0 w 301"/>
                  <a:gd name="T11" fmla="*/ 667 h 1287"/>
                  <a:gd name="T12" fmla="*/ 2 w 301"/>
                  <a:gd name="T13" fmla="*/ 619 h 1287"/>
                  <a:gd name="T14" fmla="*/ 15 w 301"/>
                  <a:gd name="T15" fmla="*/ 521 h 1287"/>
                  <a:gd name="T16" fmla="*/ 36 w 301"/>
                  <a:gd name="T17" fmla="*/ 399 h 1287"/>
                  <a:gd name="T18" fmla="*/ 63 w 301"/>
                  <a:gd name="T19" fmla="*/ 269 h 1287"/>
                  <a:gd name="T20" fmla="*/ 88 w 301"/>
                  <a:gd name="T21" fmla="*/ 177 h 1287"/>
                  <a:gd name="T22" fmla="*/ 105 w 301"/>
                  <a:gd name="T23" fmla="*/ 122 h 1287"/>
                  <a:gd name="T24" fmla="*/ 123 w 301"/>
                  <a:gd name="T25" fmla="*/ 75 h 1287"/>
                  <a:gd name="T26" fmla="*/ 143 w 301"/>
                  <a:gd name="T27" fmla="*/ 38 h 1287"/>
                  <a:gd name="T28" fmla="*/ 162 w 301"/>
                  <a:gd name="T29" fmla="*/ 11 h 1287"/>
                  <a:gd name="T30" fmla="*/ 182 w 301"/>
                  <a:gd name="T31" fmla="*/ 0 h 1287"/>
                  <a:gd name="T32" fmla="*/ 201 w 301"/>
                  <a:gd name="T33" fmla="*/ 3 h 1287"/>
                  <a:gd name="T34" fmla="*/ 220 w 301"/>
                  <a:gd name="T35" fmla="*/ 21 h 1287"/>
                  <a:gd name="T36" fmla="*/ 237 w 301"/>
                  <a:gd name="T37" fmla="*/ 49 h 1287"/>
                  <a:gd name="T38" fmla="*/ 252 w 301"/>
                  <a:gd name="T39" fmla="*/ 90 h 1287"/>
                  <a:gd name="T40" fmla="*/ 266 w 301"/>
                  <a:gd name="T41" fmla="*/ 138 h 1287"/>
                  <a:gd name="T42" fmla="*/ 277 w 301"/>
                  <a:gd name="T43" fmla="*/ 194 h 1287"/>
                  <a:gd name="T44" fmla="*/ 286 w 301"/>
                  <a:gd name="T45" fmla="*/ 256 h 1287"/>
                  <a:gd name="T46" fmla="*/ 293 w 301"/>
                  <a:gd name="T47" fmla="*/ 323 h 1287"/>
                  <a:gd name="T48" fmla="*/ 298 w 301"/>
                  <a:gd name="T49" fmla="*/ 393 h 1287"/>
                  <a:gd name="T50" fmla="*/ 301 w 301"/>
                  <a:gd name="T51" fmla="*/ 465 h 1287"/>
                  <a:gd name="T52" fmla="*/ 301 w 301"/>
                  <a:gd name="T53" fmla="*/ 537 h 1287"/>
                  <a:gd name="T54" fmla="*/ 299 w 301"/>
                  <a:gd name="T55" fmla="*/ 608 h 1287"/>
                  <a:gd name="T56" fmla="*/ 294 w 301"/>
                  <a:gd name="T57" fmla="*/ 677 h 1287"/>
                  <a:gd name="T58" fmla="*/ 286 w 301"/>
                  <a:gd name="T59" fmla="*/ 742 h 1287"/>
                  <a:gd name="T60" fmla="*/ 277 w 301"/>
                  <a:gd name="T61" fmla="*/ 800 h 1287"/>
                  <a:gd name="T62" fmla="*/ 263 w 301"/>
                  <a:gd name="T63" fmla="*/ 853 h 1287"/>
                  <a:gd name="T64" fmla="*/ 226 w 301"/>
                  <a:gd name="T65" fmla="*/ 958 h 1287"/>
                  <a:gd name="T66" fmla="*/ 178 w 301"/>
                  <a:gd name="T67" fmla="*/ 1091 h 1287"/>
                  <a:gd name="T68" fmla="*/ 153 w 301"/>
                  <a:gd name="T69" fmla="*/ 1167 h 1287"/>
                  <a:gd name="T70" fmla="*/ 143 w 301"/>
                  <a:gd name="T71" fmla="*/ 1209 h 1287"/>
                  <a:gd name="T72" fmla="*/ 136 w 301"/>
                  <a:gd name="T73" fmla="*/ 1243 h 1287"/>
                  <a:gd name="T74" fmla="*/ 134 w 301"/>
                  <a:gd name="T75" fmla="*/ 1273 h 128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301"/>
                  <a:gd name="T115" fmla="*/ 0 h 1287"/>
                  <a:gd name="T116" fmla="*/ 301 w 301"/>
                  <a:gd name="T117" fmla="*/ 1287 h 128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301" h="1287">
                    <a:moveTo>
                      <a:pt x="134" y="1287"/>
                    </a:moveTo>
                    <a:lnTo>
                      <a:pt x="119" y="1212"/>
                    </a:lnTo>
                    <a:lnTo>
                      <a:pt x="103" y="1137"/>
                    </a:lnTo>
                    <a:lnTo>
                      <a:pt x="86" y="1061"/>
                    </a:lnTo>
                    <a:lnTo>
                      <a:pt x="71" y="986"/>
                    </a:lnTo>
                    <a:lnTo>
                      <a:pt x="55" y="911"/>
                    </a:lnTo>
                    <a:lnTo>
                      <a:pt x="38" y="835"/>
                    </a:lnTo>
                    <a:lnTo>
                      <a:pt x="22" y="759"/>
                    </a:lnTo>
                    <a:lnTo>
                      <a:pt x="5" y="684"/>
                    </a:lnTo>
                    <a:lnTo>
                      <a:pt x="2" y="682"/>
                    </a:lnTo>
                    <a:lnTo>
                      <a:pt x="1" y="676"/>
                    </a:lnTo>
                    <a:lnTo>
                      <a:pt x="0" y="667"/>
                    </a:lnTo>
                    <a:lnTo>
                      <a:pt x="0" y="654"/>
                    </a:lnTo>
                    <a:lnTo>
                      <a:pt x="2" y="619"/>
                    </a:lnTo>
                    <a:lnTo>
                      <a:pt x="8" y="574"/>
                    </a:lnTo>
                    <a:lnTo>
                      <a:pt x="15" y="521"/>
                    </a:lnTo>
                    <a:lnTo>
                      <a:pt x="24" y="462"/>
                    </a:lnTo>
                    <a:lnTo>
                      <a:pt x="36" y="399"/>
                    </a:lnTo>
                    <a:lnTo>
                      <a:pt x="48" y="333"/>
                    </a:lnTo>
                    <a:lnTo>
                      <a:pt x="63" y="269"/>
                    </a:lnTo>
                    <a:lnTo>
                      <a:pt x="78" y="207"/>
                    </a:lnTo>
                    <a:lnTo>
                      <a:pt x="88" y="177"/>
                    </a:lnTo>
                    <a:lnTo>
                      <a:pt x="96" y="148"/>
                    </a:lnTo>
                    <a:lnTo>
                      <a:pt x="105" y="122"/>
                    </a:lnTo>
                    <a:lnTo>
                      <a:pt x="114" y="98"/>
                    </a:lnTo>
                    <a:lnTo>
                      <a:pt x="123" y="75"/>
                    </a:lnTo>
                    <a:lnTo>
                      <a:pt x="132" y="55"/>
                    </a:lnTo>
                    <a:lnTo>
                      <a:pt x="143" y="38"/>
                    </a:lnTo>
                    <a:lnTo>
                      <a:pt x="152" y="23"/>
                    </a:lnTo>
                    <a:lnTo>
                      <a:pt x="162" y="11"/>
                    </a:lnTo>
                    <a:lnTo>
                      <a:pt x="171" y="3"/>
                    </a:lnTo>
                    <a:lnTo>
                      <a:pt x="182" y="0"/>
                    </a:lnTo>
                    <a:lnTo>
                      <a:pt x="192" y="0"/>
                    </a:lnTo>
                    <a:lnTo>
                      <a:pt x="201" y="3"/>
                    </a:lnTo>
                    <a:lnTo>
                      <a:pt x="212" y="10"/>
                    </a:lnTo>
                    <a:lnTo>
                      <a:pt x="220" y="21"/>
                    </a:lnTo>
                    <a:lnTo>
                      <a:pt x="229" y="33"/>
                    </a:lnTo>
                    <a:lnTo>
                      <a:pt x="237" y="49"/>
                    </a:lnTo>
                    <a:lnTo>
                      <a:pt x="245" y="68"/>
                    </a:lnTo>
                    <a:lnTo>
                      <a:pt x="252" y="90"/>
                    </a:lnTo>
                    <a:lnTo>
                      <a:pt x="259" y="113"/>
                    </a:lnTo>
                    <a:lnTo>
                      <a:pt x="266" y="138"/>
                    </a:lnTo>
                    <a:lnTo>
                      <a:pt x="272" y="166"/>
                    </a:lnTo>
                    <a:lnTo>
                      <a:pt x="277" y="194"/>
                    </a:lnTo>
                    <a:lnTo>
                      <a:pt x="282" y="224"/>
                    </a:lnTo>
                    <a:lnTo>
                      <a:pt x="286" y="256"/>
                    </a:lnTo>
                    <a:lnTo>
                      <a:pt x="290" y="289"/>
                    </a:lnTo>
                    <a:lnTo>
                      <a:pt x="293" y="323"/>
                    </a:lnTo>
                    <a:lnTo>
                      <a:pt x="296" y="358"/>
                    </a:lnTo>
                    <a:lnTo>
                      <a:pt x="298" y="393"/>
                    </a:lnTo>
                    <a:lnTo>
                      <a:pt x="300" y="429"/>
                    </a:lnTo>
                    <a:lnTo>
                      <a:pt x="301" y="465"/>
                    </a:lnTo>
                    <a:lnTo>
                      <a:pt x="301" y="501"/>
                    </a:lnTo>
                    <a:lnTo>
                      <a:pt x="301" y="537"/>
                    </a:lnTo>
                    <a:lnTo>
                      <a:pt x="300" y="573"/>
                    </a:lnTo>
                    <a:lnTo>
                      <a:pt x="299" y="608"/>
                    </a:lnTo>
                    <a:lnTo>
                      <a:pt x="297" y="643"/>
                    </a:lnTo>
                    <a:lnTo>
                      <a:pt x="294" y="677"/>
                    </a:lnTo>
                    <a:lnTo>
                      <a:pt x="291" y="710"/>
                    </a:lnTo>
                    <a:lnTo>
                      <a:pt x="286" y="742"/>
                    </a:lnTo>
                    <a:lnTo>
                      <a:pt x="282" y="772"/>
                    </a:lnTo>
                    <a:lnTo>
                      <a:pt x="277" y="800"/>
                    </a:lnTo>
                    <a:lnTo>
                      <a:pt x="270" y="828"/>
                    </a:lnTo>
                    <a:lnTo>
                      <a:pt x="263" y="853"/>
                    </a:lnTo>
                    <a:lnTo>
                      <a:pt x="257" y="876"/>
                    </a:lnTo>
                    <a:lnTo>
                      <a:pt x="226" y="958"/>
                    </a:lnTo>
                    <a:lnTo>
                      <a:pt x="200" y="1029"/>
                    </a:lnTo>
                    <a:lnTo>
                      <a:pt x="178" y="1091"/>
                    </a:lnTo>
                    <a:lnTo>
                      <a:pt x="161" y="1144"/>
                    </a:lnTo>
                    <a:lnTo>
                      <a:pt x="153" y="1167"/>
                    </a:lnTo>
                    <a:lnTo>
                      <a:pt x="147" y="1189"/>
                    </a:lnTo>
                    <a:lnTo>
                      <a:pt x="143" y="1209"/>
                    </a:lnTo>
                    <a:lnTo>
                      <a:pt x="138" y="1227"/>
                    </a:lnTo>
                    <a:lnTo>
                      <a:pt x="136" y="1243"/>
                    </a:lnTo>
                    <a:lnTo>
                      <a:pt x="134" y="1259"/>
                    </a:lnTo>
                    <a:lnTo>
                      <a:pt x="134" y="1273"/>
                    </a:lnTo>
                    <a:lnTo>
                      <a:pt x="134" y="1287"/>
                    </a:lnTo>
                    <a:close/>
                  </a:path>
                </a:pathLst>
              </a:custGeom>
              <a:solidFill>
                <a:srgbClr val="EBBB92"/>
              </a:solidFill>
              <a:ln w="9525">
                <a:noFill/>
                <a:round/>
                <a:headEnd/>
                <a:tailEnd/>
              </a:ln>
            </p:spPr>
            <p:txBody>
              <a:bodyPr>
                <a:prstTxWarp prst="textNoShape">
                  <a:avLst/>
                </a:prstTxWarp>
              </a:bodyPr>
              <a:lstStyle/>
              <a:p>
                <a:endParaRPr lang="en-US"/>
              </a:p>
            </p:txBody>
          </p:sp>
          <p:sp>
            <p:nvSpPr>
              <p:cNvPr id="67615" name="Freeform 1004"/>
              <p:cNvSpPr>
                <a:spLocks noChangeAspect="1"/>
              </p:cNvSpPr>
              <p:nvPr/>
            </p:nvSpPr>
            <p:spPr bwMode="auto">
              <a:xfrm>
                <a:off x="2284" y="3282"/>
                <a:ext cx="120" cy="226"/>
              </a:xfrm>
              <a:custGeom>
                <a:avLst/>
                <a:gdLst>
                  <a:gd name="T0" fmla="*/ 1295 w 1383"/>
                  <a:gd name="T1" fmla="*/ 2358 h 2598"/>
                  <a:gd name="T2" fmla="*/ 1338 w 1383"/>
                  <a:gd name="T3" fmla="*/ 2473 h 2598"/>
                  <a:gd name="T4" fmla="*/ 1383 w 1383"/>
                  <a:gd name="T5" fmla="*/ 2589 h 2598"/>
                  <a:gd name="T6" fmla="*/ 1123 w 1383"/>
                  <a:gd name="T7" fmla="*/ 2596 h 2598"/>
                  <a:gd name="T8" fmla="*/ 892 w 1383"/>
                  <a:gd name="T9" fmla="*/ 2569 h 2598"/>
                  <a:gd name="T10" fmla="*/ 690 w 1383"/>
                  <a:gd name="T11" fmla="*/ 2517 h 2598"/>
                  <a:gd name="T12" fmla="*/ 516 w 1383"/>
                  <a:gd name="T13" fmla="*/ 2444 h 2598"/>
                  <a:gd name="T14" fmla="*/ 368 w 1383"/>
                  <a:gd name="T15" fmla="*/ 2360 h 2598"/>
                  <a:gd name="T16" fmla="*/ 246 w 1383"/>
                  <a:gd name="T17" fmla="*/ 2270 h 2598"/>
                  <a:gd name="T18" fmla="*/ 151 w 1383"/>
                  <a:gd name="T19" fmla="*/ 2183 h 2598"/>
                  <a:gd name="T20" fmla="*/ 78 w 1383"/>
                  <a:gd name="T21" fmla="*/ 2105 h 2598"/>
                  <a:gd name="T22" fmla="*/ 5 w 1383"/>
                  <a:gd name="T23" fmla="*/ 2007 h 2598"/>
                  <a:gd name="T24" fmla="*/ 47 w 1383"/>
                  <a:gd name="T25" fmla="*/ 1996 h 2598"/>
                  <a:gd name="T26" fmla="*/ 136 w 1383"/>
                  <a:gd name="T27" fmla="*/ 1976 h 2598"/>
                  <a:gd name="T28" fmla="*/ 214 w 1383"/>
                  <a:gd name="T29" fmla="*/ 1951 h 2598"/>
                  <a:gd name="T30" fmla="*/ 279 w 1383"/>
                  <a:gd name="T31" fmla="*/ 1921 h 2598"/>
                  <a:gd name="T32" fmla="*/ 351 w 1383"/>
                  <a:gd name="T33" fmla="*/ 1883 h 2598"/>
                  <a:gd name="T34" fmla="*/ 425 w 1383"/>
                  <a:gd name="T35" fmla="*/ 1833 h 2598"/>
                  <a:gd name="T36" fmla="*/ 504 w 1383"/>
                  <a:gd name="T37" fmla="*/ 1771 h 2598"/>
                  <a:gd name="T38" fmla="*/ 581 w 1383"/>
                  <a:gd name="T39" fmla="*/ 1693 h 2598"/>
                  <a:gd name="T40" fmla="*/ 646 w 1383"/>
                  <a:gd name="T41" fmla="*/ 1569 h 2598"/>
                  <a:gd name="T42" fmla="*/ 698 w 1383"/>
                  <a:gd name="T43" fmla="*/ 1401 h 2598"/>
                  <a:gd name="T44" fmla="*/ 737 w 1383"/>
                  <a:gd name="T45" fmla="*/ 1202 h 2598"/>
                  <a:gd name="T46" fmla="*/ 766 w 1383"/>
                  <a:gd name="T47" fmla="*/ 985 h 2598"/>
                  <a:gd name="T48" fmla="*/ 784 w 1383"/>
                  <a:gd name="T49" fmla="*/ 762 h 2598"/>
                  <a:gd name="T50" fmla="*/ 796 w 1383"/>
                  <a:gd name="T51" fmla="*/ 545 h 2598"/>
                  <a:gd name="T52" fmla="*/ 800 w 1383"/>
                  <a:gd name="T53" fmla="*/ 235 h 2598"/>
                  <a:gd name="T54" fmla="*/ 793 w 1383"/>
                  <a:gd name="T55" fmla="*/ 39 h 2598"/>
                  <a:gd name="T56" fmla="*/ 786 w 1383"/>
                  <a:gd name="T57" fmla="*/ 0 h 2598"/>
                  <a:gd name="T58" fmla="*/ 769 w 1383"/>
                  <a:gd name="T59" fmla="*/ 50 h 2598"/>
                  <a:gd name="T60" fmla="*/ 762 w 1383"/>
                  <a:gd name="T61" fmla="*/ 129 h 2598"/>
                  <a:gd name="T62" fmla="*/ 763 w 1383"/>
                  <a:gd name="T63" fmla="*/ 233 h 2598"/>
                  <a:gd name="T64" fmla="*/ 770 w 1383"/>
                  <a:gd name="T65" fmla="*/ 355 h 2598"/>
                  <a:gd name="T66" fmla="*/ 799 w 1383"/>
                  <a:gd name="T67" fmla="*/ 627 h 2598"/>
                  <a:gd name="T68" fmla="*/ 836 w 1383"/>
                  <a:gd name="T69" fmla="*/ 902 h 2598"/>
                  <a:gd name="T70" fmla="*/ 869 w 1383"/>
                  <a:gd name="T71" fmla="*/ 1130 h 2598"/>
                  <a:gd name="T72" fmla="*/ 891 w 1383"/>
                  <a:gd name="T73" fmla="*/ 1232 h 2598"/>
                  <a:gd name="T74" fmla="*/ 911 w 1383"/>
                  <a:gd name="T75" fmla="*/ 1298 h 2598"/>
                  <a:gd name="T76" fmla="*/ 931 w 1383"/>
                  <a:gd name="T77" fmla="*/ 1364 h 2598"/>
                  <a:gd name="T78" fmla="*/ 947 w 1383"/>
                  <a:gd name="T79" fmla="*/ 1418 h 2598"/>
                  <a:gd name="T80" fmla="*/ 954 w 1383"/>
                  <a:gd name="T81" fmla="*/ 1507 h 2598"/>
                  <a:gd name="T82" fmla="*/ 950 w 1383"/>
                  <a:gd name="T83" fmla="*/ 1560 h 2598"/>
                  <a:gd name="T84" fmla="*/ 938 w 1383"/>
                  <a:gd name="T85" fmla="*/ 1617 h 2598"/>
                  <a:gd name="T86" fmla="*/ 919 w 1383"/>
                  <a:gd name="T87" fmla="*/ 1677 h 2598"/>
                  <a:gd name="T88" fmla="*/ 889 w 1383"/>
                  <a:gd name="T89" fmla="*/ 1737 h 2598"/>
                  <a:gd name="T90" fmla="*/ 847 w 1383"/>
                  <a:gd name="T91" fmla="*/ 1798 h 2598"/>
                  <a:gd name="T92" fmla="*/ 792 w 1383"/>
                  <a:gd name="T93" fmla="*/ 1856 h 2598"/>
                  <a:gd name="T94" fmla="*/ 725 w 1383"/>
                  <a:gd name="T95" fmla="*/ 1912 h 2598"/>
                  <a:gd name="T96" fmla="*/ 682 w 1383"/>
                  <a:gd name="T97" fmla="*/ 1968 h 2598"/>
                  <a:gd name="T98" fmla="*/ 669 w 1383"/>
                  <a:gd name="T99" fmla="*/ 2027 h 2598"/>
                  <a:gd name="T100" fmla="*/ 684 w 1383"/>
                  <a:gd name="T101" fmla="*/ 2085 h 2598"/>
                  <a:gd name="T102" fmla="*/ 722 w 1383"/>
                  <a:gd name="T103" fmla="*/ 2140 h 2598"/>
                  <a:gd name="T104" fmla="*/ 779 w 1383"/>
                  <a:gd name="T105" fmla="*/ 2190 h 2598"/>
                  <a:gd name="T106" fmla="*/ 854 w 1383"/>
                  <a:gd name="T107" fmla="*/ 2232 h 2598"/>
                  <a:gd name="T108" fmla="*/ 939 w 1383"/>
                  <a:gd name="T109" fmla="*/ 2266 h 2598"/>
                  <a:gd name="T110" fmla="*/ 1034 w 1383"/>
                  <a:gd name="T111" fmla="*/ 2288 h 2598"/>
                  <a:gd name="T112" fmla="*/ 1132 w 1383"/>
                  <a:gd name="T113" fmla="*/ 2296 h 2598"/>
                  <a:gd name="T114" fmla="*/ 1231 w 1383"/>
                  <a:gd name="T115" fmla="*/ 2289 h 2598"/>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383"/>
                  <a:gd name="T175" fmla="*/ 0 h 2598"/>
                  <a:gd name="T176" fmla="*/ 1383 w 1383"/>
                  <a:gd name="T177" fmla="*/ 2598 h 2598"/>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383" h="2598">
                    <a:moveTo>
                      <a:pt x="1265" y="2282"/>
                    </a:moveTo>
                    <a:lnTo>
                      <a:pt x="1280" y="2320"/>
                    </a:lnTo>
                    <a:lnTo>
                      <a:pt x="1295" y="2358"/>
                    </a:lnTo>
                    <a:lnTo>
                      <a:pt x="1309" y="2397"/>
                    </a:lnTo>
                    <a:lnTo>
                      <a:pt x="1323" y="2435"/>
                    </a:lnTo>
                    <a:lnTo>
                      <a:pt x="1338" y="2473"/>
                    </a:lnTo>
                    <a:lnTo>
                      <a:pt x="1353" y="2512"/>
                    </a:lnTo>
                    <a:lnTo>
                      <a:pt x="1368" y="2550"/>
                    </a:lnTo>
                    <a:lnTo>
                      <a:pt x="1383" y="2589"/>
                    </a:lnTo>
                    <a:lnTo>
                      <a:pt x="1293" y="2595"/>
                    </a:lnTo>
                    <a:lnTo>
                      <a:pt x="1206" y="2598"/>
                    </a:lnTo>
                    <a:lnTo>
                      <a:pt x="1123" y="2596"/>
                    </a:lnTo>
                    <a:lnTo>
                      <a:pt x="1043" y="2590"/>
                    </a:lnTo>
                    <a:lnTo>
                      <a:pt x="966" y="2582"/>
                    </a:lnTo>
                    <a:lnTo>
                      <a:pt x="892" y="2569"/>
                    </a:lnTo>
                    <a:lnTo>
                      <a:pt x="822" y="2554"/>
                    </a:lnTo>
                    <a:lnTo>
                      <a:pt x="754" y="2537"/>
                    </a:lnTo>
                    <a:lnTo>
                      <a:pt x="690" y="2517"/>
                    </a:lnTo>
                    <a:lnTo>
                      <a:pt x="629" y="2495"/>
                    </a:lnTo>
                    <a:lnTo>
                      <a:pt x="570" y="2471"/>
                    </a:lnTo>
                    <a:lnTo>
                      <a:pt x="516" y="2444"/>
                    </a:lnTo>
                    <a:lnTo>
                      <a:pt x="463" y="2416"/>
                    </a:lnTo>
                    <a:lnTo>
                      <a:pt x="414" y="2389"/>
                    </a:lnTo>
                    <a:lnTo>
                      <a:pt x="368" y="2360"/>
                    </a:lnTo>
                    <a:lnTo>
                      <a:pt x="324" y="2330"/>
                    </a:lnTo>
                    <a:lnTo>
                      <a:pt x="284" y="2300"/>
                    </a:lnTo>
                    <a:lnTo>
                      <a:pt x="246" y="2270"/>
                    </a:lnTo>
                    <a:lnTo>
                      <a:pt x="212" y="2241"/>
                    </a:lnTo>
                    <a:lnTo>
                      <a:pt x="179" y="2212"/>
                    </a:lnTo>
                    <a:lnTo>
                      <a:pt x="151" y="2183"/>
                    </a:lnTo>
                    <a:lnTo>
                      <a:pt x="123" y="2155"/>
                    </a:lnTo>
                    <a:lnTo>
                      <a:pt x="100" y="2130"/>
                    </a:lnTo>
                    <a:lnTo>
                      <a:pt x="78" y="2105"/>
                    </a:lnTo>
                    <a:lnTo>
                      <a:pt x="44" y="2062"/>
                    </a:lnTo>
                    <a:lnTo>
                      <a:pt x="18" y="2029"/>
                    </a:lnTo>
                    <a:lnTo>
                      <a:pt x="5" y="2007"/>
                    </a:lnTo>
                    <a:lnTo>
                      <a:pt x="0" y="2000"/>
                    </a:lnTo>
                    <a:lnTo>
                      <a:pt x="11" y="1999"/>
                    </a:lnTo>
                    <a:lnTo>
                      <a:pt x="47" y="1996"/>
                    </a:lnTo>
                    <a:lnTo>
                      <a:pt x="72" y="1991"/>
                    </a:lnTo>
                    <a:lnTo>
                      <a:pt x="102" y="1985"/>
                    </a:lnTo>
                    <a:lnTo>
                      <a:pt x="136" y="1976"/>
                    </a:lnTo>
                    <a:lnTo>
                      <a:pt x="174" y="1965"/>
                    </a:lnTo>
                    <a:lnTo>
                      <a:pt x="193" y="1958"/>
                    </a:lnTo>
                    <a:lnTo>
                      <a:pt x="214" y="1951"/>
                    </a:lnTo>
                    <a:lnTo>
                      <a:pt x="236" y="1942"/>
                    </a:lnTo>
                    <a:lnTo>
                      <a:pt x="258" y="1932"/>
                    </a:lnTo>
                    <a:lnTo>
                      <a:pt x="279" y="1921"/>
                    </a:lnTo>
                    <a:lnTo>
                      <a:pt x="304" y="1909"/>
                    </a:lnTo>
                    <a:lnTo>
                      <a:pt x="327" y="1897"/>
                    </a:lnTo>
                    <a:lnTo>
                      <a:pt x="351" y="1883"/>
                    </a:lnTo>
                    <a:lnTo>
                      <a:pt x="376" y="1867"/>
                    </a:lnTo>
                    <a:lnTo>
                      <a:pt x="401" y="1851"/>
                    </a:lnTo>
                    <a:lnTo>
                      <a:pt x="425" y="1833"/>
                    </a:lnTo>
                    <a:lnTo>
                      <a:pt x="452" y="1814"/>
                    </a:lnTo>
                    <a:lnTo>
                      <a:pt x="477" y="1793"/>
                    </a:lnTo>
                    <a:lnTo>
                      <a:pt x="504" y="1771"/>
                    </a:lnTo>
                    <a:lnTo>
                      <a:pt x="529" y="1747"/>
                    </a:lnTo>
                    <a:lnTo>
                      <a:pt x="555" y="1722"/>
                    </a:lnTo>
                    <a:lnTo>
                      <a:pt x="581" y="1693"/>
                    </a:lnTo>
                    <a:lnTo>
                      <a:pt x="604" y="1657"/>
                    </a:lnTo>
                    <a:lnTo>
                      <a:pt x="625" y="1615"/>
                    </a:lnTo>
                    <a:lnTo>
                      <a:pt x="646" y="1569"/>
                    </a:lnTo>
                    <a:lnTo>
                      <a:pt x="665" y="1517"/>
                    </a:lnTo>
                    <a:lnTo>
                      <a:pt x="682" y="1461"/>
                    </a:lnTo>
                    <a:lnTo>
                      <a:pt x="698" y="1401"/>
                    </a:lnTo>
                    <a:lnTo>
                      <a:pt x="712" y="1338"/>
                    </a:lnTo>
                    <a:lnTo>
                      <a:pt x="725" y="1271"/>
                    </a:lnTo>
                    <a:lnTo>
                      <a:pt x="737" y="1202"/>
                    </a:lnTo>
                    <a:lnTo>
                      <a:pt x="747" y="1131"/>
                    </a:lnTo>
                    <a:lnTo>
                      <a:pt x="756" y="1058"/>
                    </a:lnTo>
                    <a:lnTo>
                      <a:pt x="766" y="985"/>
                    </a:lnTo>
                    <a:lnTo>
                      <a:pt x="773" y="910"/>
                    </a:lnTo>
                    <a:lnTo>
                      <a:pt x="779" y="835"/>
                    </a:lnTo>
                    <a:lnTo>
                      <a:pt x="784" y="762"/>
                    </a:lnTo>
                    <a:lnTo>
                      <a:pt x="789" y="688"/>
                    </a:lnTo>
                    <a:lnTo>
                      <a:pt x="792" y="616"/>
                    </a:lnTo>
                    <a:lnTo>
                      <a:pt x="796" y="545"/>
                    </a:lnTo>
                    <a:lnTo>
                      <a:pt x="798" y="478"/>
                    </a:lnTo>
                    <a:lnTo>
                      <a:pt x="800" y="349"/>
                    </a:lnTo>
                    <a:lnTo>
                      <a:pt x="800" y="235"/>
                    </a:lnTo>
                    <a:lnTo>
                      <a:pt x="798" y="139"/>
                    </a:lnTo>
                    <a:lnTo>
                      <a:pt x="794" y="67"/>
                    </a:lnTo>
                    <a:lnTo>
                      <a:pt x="793" y="39"/>
                    </a:lnTo>
                    <a:lnTo>
                      <a:pt x="791" y="19"/>
                    </a:lnTo>
                    <a:lnTo>
                      <a:pt x="789" y="6"/>
                    </a:lnTo>
                    <a:lnTo>
                      <a:pt x="786" y="0"/>
                    </a:lnTo>
                    <a:lnTo>
                      <a:pt x="779" y="14"/>
                    </a:lnTo>
                    <a:lnTo>
                      <a:pt x="774" y="30"/>
                    </a:lnTo>
                    <a:lnTo>
                      <a:pt x="769" y="50"/>
                    </a:lnTo>
                    <a:lnTo>
                      <a:pt x="766" y="74"/>
                    </a:lnTo>
                    <a:lnTo>
                      <a:pt x="763" y="100"/>
                    </a:lnTo>
                    <a:lnTo>
                      <a:pt x="762" y="129"/>
                    </a:lnTo>
                    <a:lnTo>
                      <a:pt x="762" y="161"/>
                    </a:lnTo>
                    <a:lnTo>
                      <a:pt x="762" y="196"/>
                    </a:lnTo>
                    <a:lnTo>
                      <a:pt x="763" y="233"/>
                    </a:lnTo>
                    <a:lnTo>
                      <a:pt x="765" y="272"/>
                    </a:lnTo>
                    <a:lnTo>
                      <a:pt x="767" y="312"/>
                    </a:lnTo>
                    <a:lnTo>
                      <a:pt x="770" y="355"/>
                    </a:lnTo>
                    <a:lnTo>
                      <a:pt x="778" y="442"/>
                    </a:lnTo>
                    <a:lnTo>
                      <a:pt x="788" y="534"/>
                    </a:lnTo>
                    <a:lnTo>
                      <a:pt x="799" y="627"/>
                    </a:lnTo>
                    <a:lnTo>
                      <a:pt x="811" y="721"/>
                    </a:lnTo>
                    <a:lnTo>
                      <a:pt x="823" y="813"/>
                    </a:lnTo>
                    <a:lnTo>
                      <a:pt x="836" y="902"/>
                    </a:lnTo>
                    <a:lnTo>
                      <a:pt x="848" y="985"/>
                    </a:lnTo>
                    <a:lnTo>
                      <a:pt x="860" y="1062"/>
                    </a:lnTo>
                    <a:lnTo>
                      <a:pt x="869" y="1130"/>
                    </a:lnTo>
                    <a:lnTo>
                      <a:pt x="878" y="1187"/>
                    </a:lnTo>
                    <a:lnTo>
                      <a:pt x="884" y="1210"/>
                    </a:lnTo>
                    <a:lnTo>
                      <a:pt x="891" y="1232"/>
                    </a:lnTo>
                    <a:lnTo>
                      <a:pt x="898" y="1254"/>
                    </a:lnTo>
                    <a:lnTo>
                      <a:pt x="905" y="1276"/>
                    </a:lnTo>
                    <a:lnTo>
                      <a:pt x="911" y="1298"/>
                    </a:lnTo>
                    <a:lnTo>
                      <a:pt x="917" y="1321"/>
                    </a:lnTo>
                    <a:lnTo>
                      <a:pt x="924" y="1342"/>
                    </a:lnTo>
                    <a:lnTo>
                      <a:pt x="931" y="1364"/>
                    </a:lnTo>
                    <a:lnTo>
                      <a:pt x="937" y="1378"/>
                    </a:lnTo>
                    <a:lnTo>
                      <a:pt x="943" y="1395"/>
                    </a:lnTo>
                    <a:lnTo>
                      <a:pt x="947" y="1418"/>
                    </a:lnTo>
                    <a:lnTo>
                      <a:pt x="951" y="1445"/>
                    </a:lnTo>
                    <a:lnTo>
                      <a:pt x="953" y="1473"/>
                    </a:lnTo>
                    <a:lnTo>
                      <a:pt x="954" y="1507"/>
                    </a:lnTo>
                    <a:lnTo>
                      <a:pt x="953" y="1524"/>
                    </a:lnTo>
                    <a:lnTo>
                      <a:pt x="952" y="1541"/>
                    </a:lnTo>
                    <a:lnTo>
                      <a:pt x="950" y="1560"/>
                    </a:lnTo>
                    <a:lnTo>
                      <a:pt x="947" y="1578"/>
                    </a:lnTo>
                    <a:lnTo>
                      <a:pt x="943" y="1598"/>
                    </a:lnTo>
                    <a:lnTo>
                      <a:pt x="938" y="1617"/>
                    </a:lnTo>
                    <a:lnTo>
                      <a:pt x="932" y="1637"/>
                    </a:lnTo>
                    <a:lnTo>
                      <a:pt x="927" y="1656"/>
                    </a:lnTo>
                    <a:lnTo>
                      <a:pt x="919" y="1677"/>
                    </a:lnTo>
                    <a:lnTo>
                      <a:pt x="909" y="1697"/>
                    </a:lnTo>
                    <a:lnTo>
                      <a:pt x="900" y="1717"/>
                    </a:lnTo>
                    <a:lnTo>
                      <a:pt x="889" y="1737"/>
                    </a:lnTo>
                    <a:lnTo>
                      <a:pt x="876" y="1758"/>
                    </a:lnTo>
                    <a:lnTo>
                      <a:pt x="862" y="1778"/>
                    </a:lnTo>
                    <a:lnTo>
                      <a:pt x="847" y="1798"/>
                    </a:lnTo>
                    <a:lnTo>
                      <a:pt x="830" y="1817"/>
                    </a:lnTo>
                    <a:lnTo>
                      <a:pt x="812" y="1837"/>
                    </a:lnTo>
                    <a:lnTo>
                      <a:pt x="792" y="1856"/>
                    </a:lnTo>
                    <a:lnTo>
                      <a:pt x="770" y="1875"/>
                    </a:lnTo>
                    <a:lnTo>
                      <a:pt x="747" y="1893"/>
                    </a:lnTo>
                    <a:lnTo>
                      <a:pt x="725" y="1912"/>
                    </a:lnTo>
                    <a:lnTo>
                      <a:pt x="707" y="1930"/>
                    </a:lnTo>
                    <a:lnTo>
                      <a:pt x="693" y="1948"/>
                    </a:lnTo>
                    <a:lnTo>
                      <a:pt x="682" y="1968"/>
                    </a:lnTo>
                    <a:lnTo>
                      <a:pt x="675" y="1988"/>
                    </a:lnTo>
                    <a:lnTo>
                      <a:pt x="670" y="2007"/>
                    </a:lnTo>
                    <a:lnTo>
                      <a:pt x="669" y="2027"/>
                    </a:lnTo>
                    <a:lnTo>
                      <a:pt x="671" y="2046"/>
                    </a:lnTo>
                    <a:lnTo>
                      <a:pt x="676" y="2066"/>
                    </a:lnTo>
                    <a:lnTo>
                      <a:pt x="684" y="2085"/>
                    </a:lnTo>
                    <a:lnTo>
                      <a:pt x="694" y="2104"/>
                    </a:lnTo>
                    <a:lnTo>
                      <a:pt x="707" y="2122"/>
                    </a:lnTo>
                    <a:lnTo>
                      <a:pt x="722" y="2140"/>
                    </a:lnTo>
                    <a:lnTo>
                      <a:pt x="739" y="2158"/>
                    </a:lnTo>
                    <a:lnTo>
                      <a:pt x="759" y="2174"/>
                    </a:lnTo>
                    <a:lnTo>
                      <a:pt x="779" y="2190"/>
                    </a:lnTo>
                    <a:lnTo>
                      <a:pt x="802" y="2205"/>
                    </a:lnTo>
                    <a:lnTo>
                      <a:pt x="828" y="2220"/>
                    </a:lnTo>
                    <a:lnTo>
                      <a:pt x="854" y="2232"/>
                    </a:lnTo>
                    <a:lnTo>
                      <a:pt x="881" y="2245"/>
                    </a:lnTo>
                    <a:lnTo>
                      <a:pt x="909" y="2257"/>
                    </a:lnTo>
                    <a:lnTo>
                      <a:pt x="939" y="2266"/>
                    </a:lnTo>
                    <a:lnTo>
                      <a:pt x="970" y="2275"/>
                    </a:lnTo>
                    <a:lnTo>
                      <a:pt x="1001" y="2282"/>
                    </a:lnTo>
                    <a:lnTo>
                      <a:pt x="1034" y="2288"/>
                    </a:lnTo>
                    <a:lnTo>
                      <a:pt x="1066" y="2292"/>
                    </a:lnTo>
                    <a:lnTo>
                      <a:pt x="1099" y="2296"/>
                    </a:lnTo>
                    <a:lnTo>
                      <a:pt x="1132" y="2296"/>
                    </a:lnTo>
                    <a:lnTo>
                      <a:pt x="1166" y="2296"/>
                    </a:lnTo>
                    <a:lnTo>
                      <a:pt x="1199" y="2292"/>
                    </a:lnTo>
                    <a:lnTo>
                      <a:pt x="1231" y="2289"/>
                    </a:lnTo>
                    <a:lnTo>
                      <a:pt x="1265" y="2282"/>
                    </a:lnTo>
                    <a:close/>
                  </a:path>
                </a:pathLst>
              </a:custGeom>
              <a:solidFill>
                <a:srgbClr val="EBBB92"/>
              </a:solidFill>
              <a:ln w="9525">
                <a:noFill/>
                <a:round/>
                <a:headEnd/>
                <a:tailEnd/>
              </a:ln>
            </p:spPr>
            <p:txBody>
              <a:bodyPr>
                <a:prstTxWarp prst="textNoShape">
                  <a:avLst/>
                </a:prstTxWarp>
              </a:bodyPr>
              <a:lstStyle/>
              <a:p>
                <a:endParaRPr lang="en-US"/>
              </a:p>
            </p:txBody>
          </p:sp>
          <p:sp>
            <p:nvSpPr>
              <p:cNvPr id="67616" name="Freeform 1005"/>
              <p:cNvSpPr>
                <a:spLocks noChangeAspect="1"/>
              </p:cNvSpPr>
              <p:nvPr/>
            </p:nvSpPr>
            <p:spPr bwMode="auto">
              <a:xfrm>
                <a:off x="2343" y="3401"/>
                <a:ext cx="51" cy="81"/>
              </a:xfrm>
              <a:custGeom>
                <a:avLst/>
                <a:gdLst>
                  <a:gd name="T0" fmla="*/ 281 w 596"/>
                  <a:gd name="T1" fmla="*/ 58 h 932"/>
                  <a:gd name="T2" fmla="*/ 320 w 596"/>
                  <a:gd name="T3" fmla="*/ 173 h 932"/>
                  <a:gd name="T4" fmla="*/ 359 w 596"/>
                  <a:gd name="T5" fmla="*/ 288 h 932"/>
                  <a:gd name="T6" fmla="*/ 400 w 596"/>
                  <a:gd name="T7" fmla="*/ 403 h 932"/>
                  <a:gd name="T8" fmla="*/ 443 w 596"/>
                  <a:gd name="T9" fmla="*/ 517 h 932"/>
                  <a:gd name="T10" fmla="*/ 485 w 596"/>
                  <a:gd name="T11" fmla="*/ 632 h 932"/>
                  <a:gd name="T12" fmla="*/ 529 w 596"/>
                  <a:gd name="T13" fmla="*/ 745 h 932"/>
                  <a:gd name="T14" fmla="*/ 574 w 596"/>
                  <a:gd name="T15" fmla="*/ 860 h 932"/>
                  <a:gd name="T16" fmla="*/ 562 w 596"/>
                  <a:gd name="T17" fmla="*/ 925 h 932"/>
                  <a:gd name="T18" fmla="*/ 497 w 596"/>
                  <a:gd name="T19" fmla="*/ 932 h 932"/>
                  <a:gd name="T20" fmla="*/ 430 w 596"/>
                  <a:gd name="T21" fmla="*/ 932 h 932"/>
                  <a:gd name="T22" fmla="*/ 365 w 596"/>
                  <a:gd name="T23" fmla="*/ 924 h 932"/>
                  <a:gd name="T24" fmla="*/ 301 w 596"/>
                  <a:gd name="T25" fmla="*/ 911 h 932"/>
                  <a:gd name="T26" fmla="*/ 240 w 596"/>
                  <a:gd name="T27" fmla="*/ 893 h 932"/>
                  <a:gd name="T28" fmla="*/ 185 w 596"/>
                  <a:gd name="T29" fmla="*/ 868 h 932"/>
                  <a:gd name="T30" fmla="*/ 133 w 596"/>
                  <a:gd name="T31" fmla="*/ 841 h 932"/>
                  <a:gd name="T32" fmla="*/ 90 w 596"/>
                  <a:gd name="T33" fmla="*/ 810 h 932"/>
                  <a:gd name="T34" fmla="*/ 53 w 596"/>
                  <a:gd name="T35" fmla="*/ 776 h 932"/>
                  <a:gd name="T36" fmla="*/ 25 w 596"/>
                  <a:gd name="T37" fmla="*/ 740 h 932"/>
                  <a:gd name="T38" fmla="*/ 7 w 596"/>
                  <a:gd name="T39" fmla="*/ 702 h 932"/>
                  <a:gd name="T40" fmla="*/ 0 w 596"/>
                  <a:gd name="T41" fmla="*/ 663 h 932"/>
                  <a:gd name="T42" fmla="*/ 6 w 596"/>
                  <a:gd name="T43" fmla="*/ 624 h 932"/>
                  <a:gd name="T44" fmla="*/ 24 w 596"/>
                  <a:gd name="T45" fmla="*/ 584 h 932"/>
                  <a:gd name="T46" fmla="*/ 56 w 596"/>
                  <a:gd name="T47" fmla="*/ 548 h 932"/>
                  <a:gd name="T48" fmla="*/ 101 w 596"/>
                  <a:gd name="T49" fmla="*/ 511 h 932"/>
                  <a:gd name="T50" fmla="*/ 143 w 596"/>
                  <a:gd name="T51" fmla="*/ 473 h 932"/>
                  <a:gd name="T52" fmla="*/ 178 w 596"/>
                  <a:gd name="T53" fmla="*/ 434 h 932"/>
                  <a:gd name="T54" fmla="*/ 207 w 596"/>
                  <a:gd name="T55" fmla="*/ 394 h 932"/>
                  <a:gd name="T56" fmla="*/ 231 w 596"/>
                  <a:gd name="T57" fmla="*/ 353 h 932"/>
                  <a:gd name="T58" fmla="*/ 250 w 596"/>
                  <a:gd name="T59" fmla="*/ 313 h 932"/>
                  <a:gd name="T60" fmla="*/ 263 w 596"/>
                  <a:gd name="T61" fmla="*/ 273 h 932"/>
                  <a:gd name="T62" fmla="*/ 274 w 596"/>
                  <a:gd name="T63" fmla="*/ 234 h 932"/>
                  <a:gd name="T64" fmla="*/ 281 w 596"/>
                  <a:gd name="T65" fmla="*/ 196 h 932"/>
                  <a:gd name="T66" fmla="*/ 284 w 596"/>
                  <a:gd name="T67" fmla="*/ 160 h 932"/>
                  <a:gd name="T68" fmla="*/ 284 w 596"/>
                  <a:gd name="T69" fmla="*/ 109 h 932"/>
                  <a:gd name="T70" fmla="*/ 278 w 596"/>
                  <a:gd name="T71" fmla="*/ 54 h 932"/>
                  <a:gd name="T72" fmla="*/ 268 w 596"/>
                  <a:gd name="T73" fmla="*/ 14 h 93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596"/>
                  <a:gd name="T112" fmla="*/ 0 h 932"/>
                  <a:gd name="T113" fmla="*/ 596 w 596"/>
                  <a:gd name="T114" fmla="*/ 932 h 93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596" h="932">
                    <a:moveTo>
                      <a:pt x="262" y="0"/>
                    </a:moveTo>
                    <a:lnTo>
                      <a:pt x="281" y="58"/>
                    </a:lnTo>
                    <a:lnTo>
                      <a:pt x="300" y="115"/>
                    </a:lnTo>
                    <a:lnTo>
                      <a:pt x="320" y="173"/>
                    </a:lnTo>
                    <a:lnTo>
                      <a:pt x="339" y="230"/>
                    </a:lnTo>
                    <a:lnTo>
                      <a:pt x="359" y="288"/>
                    </a:lnTo>
                    <a:lnTo>
                      <a:pt x="380" y="345"/>
                    </a:lnTo>
                    <a:lnTo>
                      <a:pt x="400" y="403"/>
                    </a:lnTo>
                    <a:lnTo>
                      <a:pt x="421" y="460"/>
                    </a:lnTo>
                    <a:lnTo>
                      <a:pt x="443" y="517"/>
                    </a:lnTo>
                    <a:lnTo>
                      <a:pt x="463" y="574"/>
                    </a:lnTo>
                    <a:lnTo>
                      <a:pt x="485" y="632"/>
                    </a:lnTo>
                    <a:lnTo>
                      <a:pt x="507" y="689"/>
                    </a:lnTo>
                    <a:lnTo>
                      <a:pt x="529" y="745"/>
                    </a:lnTo>
                    <a:lnTo>
                      <a:pt x="551" y="803"/>
                    </a:lnTo>
                    <a:lnTo>
                      <a:pt x="574" y="860"/>
                    </a:lnTo>
                    <a:lnTo>
                      <a:pt x="596" y="918"/>
                    </a:lnTo>
                    <a:lnTo>
                      <a:pt x="562" y="925"/>
                    </a:lnTo>
                    <a:lnTo>
                      <a:pt x="530" y="928"/>
                    </a:lnTo>
                    <a:lnTo>
                      <a:pt x="497" y="932"/>
                    </a:lnTo>
                    <a:lnTo>
                      <a:pt x="463" y="932"/>
                    </a:lnTo>
                    <a:lnTo>
                      <a:pt x="430" y="932"/>
                    </a:lnTo>
                    <a:lnTo>
                      <a:pt x="397" y="928"/>
                    </a:lnTo>
                    <a:lnTo>
                      <a:pt x="365" y="924"/>
                    </a:lnTo>
                    <a:lnTo>
                      <a:pt x="332" y="918"/>
                    </a:lnTo>
                    <a:lnTo>
                      <a:pt x="301" y="911"/>
                    </a:lnTo>
                    <a:lnTo>
                      <a:pt x="270" y="902"/>
                    </a:lnTo>
                    <a:lnTo>
                      <a:pt x="240" y="893"/>
                    </a:lnTo>
                    <a:lnTo>
                      <a:pt x="212" y="881"/>
                    </a:lnTo>
                    <a:lnTo>
                      <a:pt x="185" y="868"/>
                    </a:lnTo>
                    <a:lnTo>
                      <a:pt x="159" y="856"/>
                    </a:lnTo>
                    <a:lnTo>
                      <a:pt x="133" y="841"/>
                    </a:lnTo>
                    <a:lnTo>
                      <a:pt x="110" y="826"/>
                    </a:lnTo>
                    <a:lnTo>
                      <a:pt x="90" y="810"/>
                    </a:lnTo>
                    <a:lnTo>
                      <a:pt x="70" y="794"/>
                    </a:lnTo>
                    <a:lnTo>
                      <a:pt x="53" y="776"/>
                    </a:lnTo>
                    <a:lnTo>
                      <a:pt x="38" y="758"/>
                    </a:lnTo>
                    <a:lnTo>
                      <a:pt x="25" y="740"/>
                    </a:lnTo>
                    <a:lnTo>
                      <a:pt x="15" y="721"/>
                    </a:lnTo>
                    <a:lnTo>
                      <a:pt x="7" y="702"/>
                    </a:lnTo>
                    <a:lnTo>
                      <a:pt x="2" y="682"/>
                    </a:lnTo>
                    <a:lnTo>
                      <a:pt x="0" y="663"/>
                    </a:lnTo>
                    <a:lnTo>
                      <a:pt x="1" y="643"/>
                    </a:lnTo>
                    <a:lnTo>
                      <a:pt x="6" y="624"/>
                    </a:lnTo>
                    <a:lnTo>
                      <a:pt x="13" y="604"/>
                    </a:lnTo>
                    <a:lnTo>
                      <a:pt x="24" y="584"/>
                    </a:lnTo>
                    <a:lnTo>
                      <a:pt x="38" y="566"/>
                    </a:lnTo>
                    <a:lnTo>
                      <a:pt x="56" y="548"/>
                    </a:lnTo>
                    <a:lnTo>
                      <a:pt x="78" y="529"/>
                    </a:lnTo>
                    <a:lnTo>
                      <a:pt x="101" y="511"/>
                    </a:lnTo>
                    <a:lnTo>
                      <a:pt x="123" y="492"/>
                    </a:lnTo>
                    <a:lnTo>
                      <a:pt x="143" y="473"/>
                    </a:lnTo>
                    <a:lnTo>
                      <a:pt x="161" y="453"/>
                    </a:lnTo>
                    <a:lnTo>
                      <a:pt x="178" y="434"/>
                    </a:lnTo>
                    <a:lnTo>
                      <a:pt x="193" y="414"/>
                    </a:lnTo>
                    <a:lnTo>
                      <a:pt x="207" y="394"/>
                    </a:lnTo>
                    <a:lnTo>
                      <a:pt x="220" y="373"/>
                    </a:lnTo>
                    <a:lnTo>
                      <a:pt x="231" y="353"/>
                    </a:lnTo>
                    <a:lnTo>
                      <a:pt x="240" y="333"/>
                    </a:lnTo>
                    <a:lnTo>
                      <a:pt x="250" y="313"/>
                    </a:lnTo>
                    <a:lnTo>
                      <a:pt x="258" y="292"/>
                    </a:lnTo>
                    <a:lnTo>
                      <a:pt x="263" y="273"/>
                    </a:lnTo>
                    <a:lnTo>
                      <a:pt x="269" y="253"/>
                    </a:lnTo>
                    <a:lnTo>
                      <a:pt x="274" y="234"/>
                    </a:lnTo>
                    <a:lnTo>
                      <a:pt x="278" y="214"/>
                    </a:lnTo>
                    <a:lnTo>
                      <a:pt x="281" y="196"/>
                    </a:lnTo>
                    <a:lnTo>
                      <a:pt x="283" y="177"/>
                    </a:lnTo>
                    <a:lnTo>
                      <a:pt x="284" y="160"/>
                    </a:lnTo>
                    <a:lnTo>
                      <a:pt x="285" y="143"/>
                    </a:lnTo>
                    <a:lnTo>
                      <a:pt x="284" y="109"/>
                    </a:lnTo>
                    <a:lnTo>
                      <a:pt x="282" y="81"/>
                    </a:lnTo>
                    <a:lnTo>
                      <a:pt x="278" y="54"/>
                    </a:lnTo>
                    <a:lnTo>
                      <a:pt x="274" y="31"/>
                    </a:lnTo>
                    <a:lnTo>
                      <a:pt x="268" y="14"/>
                    </a:lnTo>
                    <a:lnTo>
                      <a:pt x="262" y="0"/>
                    </a:lnTo>
                    <a:close/>
                  </a:path>
                </a:pathLst>
              </a:custGeom>
              <a:solidFill>
                <a:srgbClr val="EBBB92"/>
              </a:solidFill>
              <a:ln w="9525">
                <a:noFill/>
                <a:round/>
                <a:headEnd/>
                <a:tailEnd/>
              </a:ln>
            </p:spPr>
            <p:txBody>
              <a:bodyPr>
                <a:prstTxWarp prst="textNoShape">
                  <a:avLst/>
                </a:prstTxWarp>
              </a:bodyPr>
              <a:lstStyle/>
              <a:p>
                <a:endParaRPr lang="en-US"/>
              </a:p>
            </p:txBody>
          </p:sp>
          <p:sp>
            <p:nvSpPr>
              <p:cNvPr id="67617" name="Freeform 1006"/>
              <p:cNvSpPr>
                <a:spLocks noChangeAspect="1"/>
              </p:cNvSpPr>
              <p:nvPr/>
            </p:nvSpPr>
            <p:spPr bwMode="auto">
              <a:xfrm>
                <a:off x="1982" y="3590"/>
                <a:ext cx="209" cy="145"/>
              </a:xfrm>
              <a:custGeom>
                <a:avLst/>
                <a:gdLst>
                  <a:gd name="T0" fmla="*/ 1922 w 2405"/>
                  <a:gd name="T1" fmla="*/ 1628 h 1675"/>
                  <a:gd name="T2" fmla="*/ 1818 w 2405"/>
                  <a:gd name="T3" fmla="*/ 1666 h 1675"/>
                  <a:gd name="T4" fmla="*/ 1795 w 2405"/>
                  <a:gd name="T5" fmla="*/ 1674 h 1675"/>
                  <a:gd name="T6" fmla="*/ 1817 w 2405"/>
                  <a:gd name="T7" fmla="*/ 1630 h 1675"/>
                  <a:gd name="T8" fmla="*/ 1856 w 2405"/>
                  <a:gd name="T9" fmla="*/ 1523 h 1675"/>
                  <a:gd name="T10" fmla="*/ 1891 w 2405"/>
                  <a:gd name="T11" fmla="*/ 1373 h 1675"/>
                  <a:gd name="T12" fmla="*/ 1900 w 2405"/>
                  <a:gd name="T13" fmla="*/ 1223 h 1675"/>
                  <a:gd name="T14" fmla="*/ 1884 w 2405"/>
                  <a:gd name="T15" fmla="*/ 1148 h 1675"/>
                  <a:gd name="T16" fmla="*/ 1852 w 2405"/>
                  <a:gd name="T17" fmla="*/ 1088 h 1675"/>
                  <a:gd name="T18" fmla="*/ 1809 w 2405"/>
                  <a:gd name="T19" fmla="*/ 1042 h 1675"/>
                  <a:gd name="T20" fmla="*/ 1753 w 2405"/>
                  <a:gd name="T21" fmla="*/ 1002 h 1675"/>
                  <a:gd name="T22" fmla="*/ 1682 w 2405"/>
                  <a:gd name="T23" fmla="*/ 967 h 1675"/>
                  <a:gd name="T24" fmla="*/ 1669 w 2405"/>
                  <a:gd name="T25" fmla="*/ 958 h 1675"/>
                  <a:gd name="T26" fmla="*/ 1652 w 2405"/>
                  <a:gd name="T27" fmla="*/ 919 h 1675"/>
                  <a:gd name="T28" fmla="*/ 1540 w 2405"/>
                  <a:gd name="T29" fmla="*/ 912 h 1675"/>
                  <a:gd name="T30" fmla="*/ 1256 w 2405"/>
                  <a:gd name="T31" fmla="*/ 935 h 1675"/>
                  <a:gd name="T32" fmla="*/ 1058 w 2405"/>
                  <a:gd name="T33" fmla="*/ 946 h 1675"/>
                  <a:gd name="T34" fmla="*/ 814 w 2405"/>
                  <a:gd name="T35" fmla="*/ 801 h 1675"/>
                  <a:gd name="T36" fmla="*/ 617 w 2405"/>
                  <a:gd name="T37" fmla="*/ 655 h 1675"/>
                  <a:gd name="T38" fmla="*/ 525 w 2405"/>
                  <a:gd name="T39" fmla="*/ 568 h 1675"/>
                  <a:gd name="T40" fmla="*/ 491 w 2405"/>
                  <a:gd name="T41" fmla="*/ 533 h 1675"/>
                  <a:gd name="T42" fmla="*/ 436 w 2405"/>
                  <a:gd name="T43" fmla="*/ 507 h 1675"/>
                  <a:gd name="T44" fmla="*/ 424 w 2405"/>
                  <a:gd name="T45" fmla="*/ 480 h 1675"/>
                  <a:gd name="T46" fmla="*/ 396 w 2405"/>
                  <a:gd name="T47" fmla="*/ 471 h 1675"/>
                  <a:gd name="T48" fmla="*/ 332 w 2405"/>
                  <a:gd name="T49" fmla="*/ 388 h 1675"/>
                  <a:gd name="T50" fmla="*/ 124 w 2405"/>
                  <a:gd name="T51" fmla="*/ 166 h 1675"/>
                  <a:gd name="T52" fmla="*/ 19 w 2405"/>
                  <a:gd name="T53" fmla="*/ 28 h 1675"/>
                  <a:gd name="T54" fmla="*/ 42 w 2405"/>
                  <a:gd name="T55" fmla="*/ 28 h 1675"/>
                  <a:gd name="T56" fmla="*/ 215 w 2405"/>
                  <a:gd name="T57" fmla="*/ 88 h 1675"/>
                  <a:gd name="T58" fmla="*/ 486 w 2405"/>
                  <a:gd name="T59" fmla="*/ 162 h 1675"/>
                  <a:gd name="T60" fmla="*/ 820 w 2405"/>
                  <a:gd name="T61" fmla="*/ 242 h 1675"/>
                  <a:gd name="T62" fmla="*/ 1180 w 2405"/>
                  <a:gd name="T63" fmla="*/ 315 h 1675"/>
                  <a:gd name="T64" fmla="*/ 1530 w 2405"/>
                  <a:gd name="T65" fmla="*/ 373 h 1675"/>
                  <a:gd name="T66" fmla="*/ 1833 w 2405"/>
                  <a:gd name="T67" fmla="*/ 404 h 1675"/>
                  <a:gd name="T68" fmla="*/ 2054 w 2405"/>
                  <a:gd name="T69" fmla="*/ 398 h 1675"/>
                  <a:gd name="T70" fmla="*/ 2262 w 2405"/>
                  <a:gd name="T71" fmla="*/ 340 h 1675"/>
                  <a:gd name="T72" fmla="*/ 2351 w 2405"/>
                  <a:gd name="T73" fmla="*/ 321 h 1675"/>
                  <a:gd name="T74" fmla="*/ 2391 w 2405"/>
                  <a:gd name="T75" fmla="*/ 330 h 1675"/>
                  <a:gd name="T76" fmla="*/ 2405 w 2405"/>
                  <a:gd name="T77" fmla="*/ 366 h 1675"/>
                  <a:gd name="T78" fmla="*/ 2393 w 2405"/>
                  <a:gd name="T79" fmla="*/ 433 h 1675"/>
                  <a:gd name="T80" fmla="*/ 2319 w 2405"/>
                  <a:gd name="T81" fmla="*/ 645 h 1675"/>
                  <a:gd name="T82" fmla="*/ 2209 w 2405"/>
                  <a:gd name="T83" fmla="*/ 942 h 1675"/>
                  <a:gd name="T84" fmla="*/ 2169 w 2405"/>
                  <a:gd name="T85" fmla="*/ 1081 h 1675"/>
                  <a:gd name="T86" fmla="*/ 2150 w 2405"/>
                  <a:gd name="T87" fmla="*/ 1197 h 1675"/>
                  <a:gd name="T88" fmla="*/ 2150 w 2405"/>
                  <a:gd name="T89" fmla="*/ 1289 h 1675"/>
                  <a:gd name="T90" fmla="*/ 2170 w 2405"/>
                  <a:gd name="T91" fmla="*/ 1357 h 1675"/>
                  <a:gd name="T92" fmla="*/ 2212 w 2405"/>
                  <a:gd name="T93" fmla="*/ 1404 h 1675"/>
                  <a:gd name="T94" fmla="*/ 2276 w 2405"/>
                  <a:gd name="T95" fmla="*/ 1429 h 1675"/>
                  <a:gd name="T96" fmla="*/ 2296 w 2405"/>
                  <a:gd name="T97" fmla="*/ 1456 h 1675"/>
                  <a:gd name="T98" fmla="*/ 2163 w 2405"/>
                  <a:gd name="T99" fmla="*/ 1523 h 1675"/>
                  <a:gd name="T100" fmla="*/ 2131 w 2405"/>
                  <a:gd name="T101" fmla="*/ 1530 h 1675"/>
                  <a:gd name="T102" fmla="*/ 2075 w 2405"/>
                  <a:gd name="T103" fmla="*/ 1518 h 1675"/>
                  <a:gd name="T104" fmla="*/ 2003 w 2405"/>
                  <a:gd name="T105" fmla="*/ 1482 h 1675"/>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405"/>
                  <a:gd name="T160" fmla="*/ 0 h 1675"/>
                  <a:gd name="T161" fmla="*/ 2405 w 2405"/>
                  <a:gd name="T162" fmla="*/ 1675 h 1675"/>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405" h="1675">
                    <a:moveTo>
                      <a:pt x="1999" y="1597"/>
                    </a:moveTo>
                    <a:lnTo>
                      <a:pt x="1972" y="1607"/>
                    </a:lnTo>
                    <a:lnTo>
                      <a:pt x="1947" y="1617"/>
                    </a:lnTo>
                    <a:lnTo>
                      <a:pt x="1922" y="1628"/>
                    </a:lnTo>
                    <a:lnTo>
                      <a:pt x="1895" y="1638"/>
                    </a:lnTo>
                    <a:lnTo>
                      <a:pt x="1870" y="1647"/>
                    </a:lnTo>
                    <a:lnTo>
                      <a:pt x="1844" y="1656"/>
                    </a:lnTo>
                    <a:lnTo>
                      <a:pt x="1818" y="1666"/>
                    </a:lnTo>
                    <a:lnTo>
                      <a:pt x="1792" y="1674"/>
                    </a:lnTo>
                    <a:lnTo>
                      <a:pt x="1793" y="1675"/>
                    </a:lnTo>
                    <a:lnTo>
                      <a:pt x="1795" y="1674"/>
                    </a:lnTo>
                    <a:lnTo>
                      <a:pt x="1797" y="1671"/>
                    </a:lnTo>
                    <a:lnTo>
                      <a:pt x="1802" y="1662"/>
                    </a:lnTo>
                    <a:lnTo>
                      <a:pt x="1809" y="1648"/>
                    </a:lnTo>
                    <a:lnTo>
                      <a:pt x="1817" y="1630"/>
                    </a:lnTo>
                    <a:lnTo>
                      <a:pt x="1826" y="1609"/>
                    </a:lnTo>
                    <a:lnTo>
                      <a:pt x="1837" y="1584"/>
                    </a:lnTo>
                    <a:lnTo>
                      <a:pt x="1847" y="1555"/>
                    </a:lnTo>
                    <a:lnTo>
                      <a:pt x="1856" y="1523"/>
                    </a:lnTo>
                    <a:lnTo>
                      <a:pt x="1867" y="1488"/>
                    </a:lnTo>
                    <a:lnTo>
                      <a:pt x="1876" y="1453"/>
                    </a:lnTo>
                    <a:lnTo>
                      <a:pt x="1884" y="1414"/>
                    </a:lnTo>
                    <a:lnTo>
                      <a:pt x="1891" y="1373"/>
                    </a:lnTo>
                    <a:lnTo>
                      <a:pt x="1895" y="1331"/>
                    </a:lnTo>
                    <a:lnTo>
                      <a:pt x="1899" y="1288"/>
                    </a:lnTo>
                    <a:lnTo>
                      <a:pt x="1900" y="1245"/>
                    </a:lnTo>
                    <a:lnTo>
                      <a:pt x="1900" y="1223"/>
                    </a:lnTo>
                    <a:lnTo>
                      <a:pt x="1898" y="1203"/>
                    </a:lnTo>
                    <a:lnTo>
                      <a:pt x="1894" y="1184"/>
                    </a:lnTo>
                    <a:lnTo>
                      <a:pt x="1890" y="1165"/>
                    </a:lnTo>
                    <a:lnTo>
                      <a:pt x="1884" y="1148"/>
                    </a:lnTo>
                    <a:lnTo>
                      <a:pt x="1877" y="1132"/>
                    </a:lnTo>
                    <a:lnTo>
                      <a:pt x="1869" y="1116"/>
                    </a:lnTo>
                    <a:lnTo>
                      <a:pt x="1861" y="1102"/>
                    </a:lnTo>
                    <a:lnTo>
                      <a:pt x="1852" y="1088"/>
                    </a:lnTo>
                    <a:lnTo>
                      <a:pt x="1841" y="1076"/>
                    </a:lnTo>
                    <a:lnTo>
                      <a:pt x="1831" y="1064"/>
                    </a:lnTo>
                    <a:lnTo>
                      <a:pt x="1821" y="1053"/>
                    </a:lnTo>
                    <a:lnTo>
                      <a:pt x="1809" y="1042"/>
                    </a:lnTo>
                    <a:lnTo>
                      <a:pt x="1798" y="1033"/>
                    </a:lnTo>
                    <a:lnTo>
                      <a:pt x="1786" y="1024"/>
                    </a:lnTo>
                    <a:lnTo>
                      <a:pt x="1776" y="1016"/>
                    </a:lnTo>
                    <a:lnTo>
                      <a:pt x="1753" y="1002"/>
                    </a:lnTo>
                    <a:lnTo>
                      <a:pt x="1731" y="990"/>
                    </a:lnTo>
                    <a:lnTo>
                      <a:pt x="1711" y="981"/>
                    </a:lnTo>
                    <a:lnTo>
                      <a:pt x="1695" y="973"/>
                    </a:lnTo>
                    <a:lnTo>
                      <a:pt x="1682" y="967"/>
                    </a:lnTo>
                    <a:lnTo>
                      <a:pt x="1672" y="963"/>
                    </a:lnTo>
                    <a:lnTo>
                      <a:pt x="1670" y="961"/>
                    </a:lnTo>
                    <a:lnTo>
                      <a:pt x="1669" y="959"/>
                    </a:lnTo>
                    <a:lnTo>
                      <a:pt x="1669" y="958"/>
                    </a:lnTo>
                    <a:lnTo>
                      <a:pt x="1671" y="957"/>
                    </a:lnTo>
                    <a:lnTo>
                      <a:pt x="1664" y="944"/>
                    </a:lnTo>
                    <a:lnTo>
                      <a:pt x="1657" y="932"/>
                    </a:lnTo>
                    <a:lnTo>
                      <a:pt x="1652" y="919"/>
                    </a:lnTo>
                    <a:lnTo>
                      <a:pt x="1645" y="908"/>
                    </a:lnTo>
                    <a:lnTo>
                      <a:pt x="1611" y="909"/>
                    </a:lnTo>
                    <a:lnTo>
                      <a:pt x="1577" y="910"/>
                    </a:lnTo>
                    <a:lnTo>
                      <a:pt x="1540" y="912"/>
                    </a:lnTo>
                    <a:lnTo>
                      <a:pt x="1502" y="915"/>
                    </a:lnTo>
                    <a:lnTo>
                      <a:pt x="1422" y="920"/>
                    </a:lnTo>
                    <a:lnTo>
                      <a:pt x="1339" y="928"/>
                    </a:lnTo>
                    <a:lnTo>
                      <a:pt x="1256" y="935"/>
                    </a:lnTo>
                    <a:lnTo>
                      <a:pt x="1173" y="941"/>
                    </a:lnTo>
                    <a:lnTo>
                      <a:pt x="1134" y="943"/>
                    </a:lnTo>
                    <a:lnTo>
                      <a:pt x="1095" y="944"/>
                    </a:lnTo>
                    <a:lnTo>
                      <a:pt x="1058" y="946"/>
                    </a:lnTo>
                    <a:lnTo>
                      <a:pt x="1023" y="946"/>
                    </a:lnTo>
                    <a:lnTo>
                      <a:pt x="965" y="905"/>
                    </a:lnTo>
                    <a:lnTo>
                      <a:pt x="894" y="856"/>
                    </a:lnTo>
                    <a:lnTo>
                      <a:pt x="814" y="801"/>
                    </a:lnTo>
                    <a:lnTo>
                      <a:pt x="731" y="741"/>
                    </a:lnTo>
                    <a:lnTo>
                      <a:pt x="691" y="712"/>
                    </a:lnTo>
                    <a:lnTo>
                      <a:pt x="653" y="683"/>
                    </a:lnTo>
                    <a:lnTo>
                      <a:pt x="617" y="655"/>
                    </a:lnTo>
                    <a:lnTo>
                      <a:pt x="585" y="628"/>
                    </a:lnTo>
                    <a:lnTo>
                      <a:pt x="557" y="602"/>
                    </a:lnTo>
                    <a:lnTo>
                      <a:pt x="534" y="579"/>
                    </a:lnTo>
                    <a:lnTo>
                      <a:pt x="525" y="568"/>
                    </a:lnTo>
                    <a:lnTo>
                      <a:pt x="518" y="558"/>
                    </a:lnTo>
                    <a:lnTo>
                      <a:pt x="511" y="548"/>
                    </a:lnTo>
                    <a:lnTo>
                      <a:pt x="508" y="540"/>
                    </a:lnTo>
                    <a:lnTo>
                      <a:pt x="491" y="533"/>
                    </a:lnTo>
                    <a:lnTo>
                      <a:pt x="473" y="527"/>
                    </a:lnTo>
                    <a:lnTo>
                      <a:pt x="456" y="521"/>
                    </a:lnTo>
                    <a:lnTo>
                      <a:pt x="439" y="517"/>
                    </a:lnTo>
                    <a:lnTo>
                      <a:pt x="436" y="507"/>
                    </a:lnTo>
                    <a:lnTo>
                      <a:pt x="434" y="499"/>
                    </a:lnTo>
                    <a:lnTo>
                      <a:pt x="433" y="490"/>
                    </a:lnTo>
                    <a:lnTo>
                      <a:pt x="433" y="482"/>
                    </a:lnTo>
                    <a:lnTo>
                      <a:pt x="424" y="480"/>
                    </a:lnTo>
                    <a:lnTo>
                      <a:pt x="416" y="480"/>
                    </a:lnTo>
                    <a:lnTo>
                      <a:pt x="407" y="479"/>
                    </a:lnTo>
                    <a:lnTo>
                      <a:pt x="399" y="479"/>
                    </a:lnTo>
                    <a:lnTo>
                      <a:pt x="396" y="471"/>
                    </a:lnTo>
                    <a:lnTo>
                      <a:pt x="394" y="461"/>
                    </a:lnTo>
                    <a:lnTo>
                      <a:pt x="393" y="453"/>
                    </a:lnTo>
                    <a:lnTo>
                      <a:pt x="393" y="444"/>
                    </a:lnTo>
                    <a:lnTo>
                      <a:pt x="332" y="388"/>
                    </a:lnTo>
                    <a:lnTo>
                      <a:pt x="276" y="332"/>
                    </a:lnTo>
                    <a:lnTo>
                      <a:pt x="221" y="276"/>
                    </a:lnTo>
                    <a:lnTo>
                      <a:pt x="172" y="221"/>
                    </a:lnTo>
                    <a:lnTo>
                      <a:pt x="124" y="166"/>
                    </a:lnTo>
                    <a:lnTo>
                      <a:pt x="80" y="111"/>
                    </a:lnTo>
                    <a:lnTo>
                      <a:pt x="58" y="83"/>
                    </a:lnTo>
                    <a:lnTo>
                      <a:pt x="39" y="56"/>
                    </a:lnTo>
                    <a:lnTo>
                      <a:pt x="19" y="28"/>
                    </a:lnTo>
                    <a:lnTo>
                      <a:pt x="0" y="0"/>
                    </a:lnTo>
                    <a:lnTo>
                      <a:pt x="4" y="7"/>
                    </a:lnTo>
                    <a:lnTo>
                      <a:pt x="19" y="18"/>
                    </a:lnTo>
                    <a:lnTo>
                      <a:pt x="42" y="28"/>
                    </a:lnTo>
                    <a:lnTo>
                      <a:pt x="74" y="41"/>
                    </a:lnTo>
                    <a:lnTo>
                      <a:pt x="115" y="56"/>
                    </a:lnTo>
                    <a:lnTo>
                      <a:pt x="162" y="70"/>
                    </a:lnTo>
                    <a:lnTo>
                      <a:pt x="215" y="88"/>
                    </a:lnTo>
                    <a:lnTo>
                      <a:pt x="276" y="105"/>
                    </a:lnTo>
                    <a:lnTo>
                      <a:pt x="341" y="123"/>
                    </a:lnTo>
                    <a:lnTo>
                      <a:pt x="411" y="143"/>
                    </a:lnTo>
                    <a:lnTo>
                      <a:pt x="486" y="162"/>
                    </a:lnTo>
                    <a:lnTo>
                      <a:pt x="565" y="182"/>
                    </a:lnTo>
                    <a:lnTo>
                      <a:pt x="648" y="202"/>
                    </a:lnTo>
                    <a:lnTo>
                      <a:pt x="733" y="221"/>
                    </a:lnTo>
                    <a:lnTo>
                      <a:pt x="820" y="242"/>
                    </a:lnTo>
                    <a:lnTo>
                      <a:pt x="909" y="260"/>
                    </a:lnTo>
                    <a:lnTo>
                      <a:pt x="1000" y="280"/>
                    </a:lnTo>
                    <a:lnTo>
                      <a:pt x="1089" y="298"/>
                    </a:lnTo>
                    <a:lnTo>
                      <a:pt x="1180" y="315"/>
                    </a:lnTo>
                    <a:lnTo>
                      <a:pt x="1270" y="332"/>
                    </a:lnTo>
                    <a:lnTo>
                      <a:pt x="1359" y="346"/>
                    </a:lnTo>
                    <a:lnTo>
                      <a:pt x="1446" y="360"/>
                    </a:lnTo>
                    <a:lnTo>
                      <a:pt x="1530" y="373"/>
                    </a:lnTo>
                    <a:lnTo>
                      <a:pt x="1613" y="383"/>
                    </a:lnTo>
                    <a:lnTo>
                      <a:pt x="1690" y="392"/>
                    </a:lnTo>
                    <a:lnTo>
                      <a:pt x="1764" y="399"/>
                    </a:lnTo>
                    <a:lnTo>
                      <a:pt x="1833" y="404"/>
                    </a:lnTo>
                    <a:lnTo>
                      <a:pt x="1898" y="406"/>
                    </a:lnTo>
                    <a:lnTo>
                      <a:pt x="1956" y="406"/>
                    </a:lnTo>
                    <a:lnTo>
                      <a:pt x="2009" y="404"/>
                    </a:lnTo>
                    <a:lnTo>
                      <a:pt x="2054" y="398"/>
                    </a:lnTo>
                    <a:lnTo>
                      <a:pt x="2092" y="389"/>
                    </a:lnTo>
                    <a:lnTo>
                      <a:pt x="2156" y="371"/>
                    </a:lnTo>
                    <a:lnTo>
                      <a:pt x="2213" y="353"/>
                    </a:lnTo>
                    <a:lnTo>
                      <a:pt x="2262" y="340"/>
                    </a:lnTo>
                    <a:lnTo>
                      <a:pt x="2302" y="329"/>
                    </a:lnTo>
                    <a:lnTo>
                      <a:pt x="2321" y="325"/>
                    </a:lnTo>
                    <a:lnTo>
                      <a:pt x="2337" y="322"/>
                    </a:lnTo>
                    <a:lnTo>
                      <a:pt x="2351" y="321"/>
                    </a:lnTo>
                    <a:lnTo>
                      <a:pt x="2363" y="321"/>
                    </a:lnTo>
                    <a:lnTo>
                      <a:pt x="2375" y="322"/>
                    </a:lnTo>
                    <a:lnTo>
                      <a:pt x="2384" y="326"/>
                    </a:lnTo>
                    <a:lnTo>
                      <a:pt x="2391" y="330"/>
                    </a:lnTo>
                    <a:lnTo>
                      <a:pt x="2397" y="336"/>
                    </a:lnTo>
                    <a:lnTo>
                      <a:pt x="2401" y="344"/>
                    </a:lnTo>
                    <a:lnTo>
                      <a:pt x="2404" y="353"/>
                    </a:lnTo>
                    <a:lnTo>
                      <a:pt x="2405" y="366"/>
                    </a:lnTo>
                    <a:lnTo>
                      <a:pt x="2405" y="379"/>
                    </a:lnTo>
                    <a:lnTo>
                      <a:pt x="2402" y="395"/>
                    </a:lnTo>
                    <a:lnTo>
                      <a:pt x="2399" y="413"/>
                    </a:lnTo>
                    <a:lnTo>
                      <a:pt x="2393" y="433"/>
                    </a:lnTo>
                    <a:lnTo>
                      <a:pt x="2387" y="456"/>
                    </a:lnTo>
                    <a:lnTo>
                      <a:pt x="2369" y="509"/>
                    </a:lnTo>
                    <a:lnTo>
                      <a:pt x="2347" y="572"/>
                    </a:lnTo>
                    <a:lnTo>
                      <a:pt x="2319" y="645"/>
                    </a:lnTo>
                    <a:lnTo>
                      <a:pt x="2285" y="732"/>
                    </a:lnTo>
                    <a:lnTo>
                      <a:pt x="2251" y="820"/>
                    </a:lnTo>
                    <a:lnTo>
                      <a:pt x="2222" y="903"/>
                    </a:lnTo>
                    <a:lnTo>
                      <a:pt x="2209" y="942"/>
                    </a:lnTo>
                    <a:lnTo>
                      <a:pt x="2198" y="979"/>
                    </a:lnTo>
                    <a:lnTo>
                      <a:pt x="2186" y="1015"/>
                    </a:lnTo>
                    <a:lnTo>
                      <a:pt x="2177" y="1049"/>
                    </a:lnTo>
                    <a:lnTo>
                      <a:pt x="2169" y="1081"/>
                    </a:lnTo>
                    <a:lnTo>
                      <a:pt x="2162" y="1112"/>
                    </a:lnTo>
                    <a:lnTo>
                      <a:pt x="2156" y="1142"/>
                    </a:lnTo>
                    <a:lnTo>
                      <a:pt x="2153" y="1171"/>
                    </a:lnTo>
                    <a:lnTo>
                      <a:pt x="2150" y="1197"/>
                    </a:lnTo>
                    <a:lnTo>
                      <a:pt x="2147" y="1223"/>
                    </a:lnTo>
                    <a:lnTo>
                      <a:pt x="2147" y="1246"/>
                    </a:lnTo>
                    <a:lnTo>
                      <a:pt x="2147" y="1269"/>
                    </a:lnTo>
                    <a:lnTo>
                      <a:pt x="2150" y="1289"/>
                    </a:lnTo>
                    <a:lnTo>
                      <a:pt x="2152" y="1308"/>
                    </a:lnTo>
                    <a:lnTo>
                      <a:pt x="2156" y="1326"/>
                    </a:lnTo>
                    <a:lnTo>
                      <a:pt x="2162" y="1342"/>
                    </a:lnTo>
                    <a:lnTo>
                      <a:pt x="2170" y="1357"/>
                    </a:lnTo>
                    <a:lnTo>
                      <a:pt x="2178" y="1371"/>
                    </a:lnTo>
                    <a:lnTo>
                      <a:pt x="2187" y="1384"/>
                    </a:lnTo>
                    <a:lnTo>
                      <a:pt x="2199" y="1394"/>
                    </a:lnTo>
                    <a:lnTo>
                      <a:pt x="2212" y="1404"/>
                    </a:lnTo>
                    <a:lnTo>
                      <a:pt x="2225" y="1413"/>
                    </a:lnTo>
                    <a:lnTo>
                      <a:pt x="2240" y="1419"/>
                    </a:lnTo>
                    <a:lnTo>
                      <a:pt x="2258" y="1424"/>
                    </a:lnTo>
                    <a:lnTo>
                      <a:pt x="2276" y="1429"/>
                    </a:lnTo>
                    <a:lnTo>
                      <a:pt x="2296" y="1432"/>
                    </a:lnTo>
                    <a:lnTo>
                      <a:pt x="2316" y="1433"/>
                    </a:lnTo>
                    <a:lnTo>
                      <a:pt x="2338" y="1433"/>
                    </a:lnTo>
                    <a:lnTo>
                      <a:pt x="2296" y="1456"/>
                    </a:lnTo>
                    <a:lnTo>
                      <a:pt x="2254" y="1478"/>
                    </a:lnTo>
                    <a:lnTo>
                      <a:pt x="2212" y="1499"/>
                    </a:lnTo>
                    <a:lnTo>
                      <a:pt x="2169" y="1519"/>
                    </a:lnTo>
                    <a:lnTo>
                      <a:pt x="2163" y="1523"/>
                    </a:lnTo>
                    <a:lnTo>
                      <a:pt x="2158" y="1525"/>
                    </a:lnTo>
                    <a:lnTo>
                      <a:pt x="2151" y="1528"/>
                    </a:lnTo>
                    <a:lnTo>
                      <a:pt x="2145" y="1529"/>
                    </a:lnTo>
                    <a:lnTo>
                      <a:pt x="2131" y="1530"/>
                    </a:lnTo>
                    <a:lnTo>
                      <a:pt x="2117" y="1529"/>
                    </a:lnTo>
                    <a:lnTo>
                      <a:pt x="2104" y="1526"/>
                    </a:lnTo>
                    <a:lnTo>
                      <a:pt x="2089" y="1523"/>
                    </a:lnTo>
                    <a:lnTo>
                      <a:pt x="2075" y="1518"/>
                    </a:lnTo>
                    <a:lnTo>
                      <a:pt x="2061" y="1513"/>
                    </a:lnTo>
                    <a:lnTo>
                      <a:pt x="2037" y="1501"/>
                    </a:lnTo>
                    <a:lnTo>
                      <a:pt x="2017" y="1490"/>
                    </a:lnTo>
                    <a:lnTo>
                      <a:pt x="2003" y="1482"/>
                    </a:lnTo>
                    <a:lnTo>
                      <a:pt x="1999" y="1478"/>
                    </a:lnTo>
                    <a:lnTo>
                      <a:pt x="1999" y="1597"/>
                    </a:lnTo>
                    <a:close/>
                  </a:path>
                </a:pathLst>
              </a:custGeom>
              <a:solidFill>
                <a:srgbClr val="CC6633"/>
              </a:solidFill>
              <a:ln w="9525">
                <a:noFill/>
                <a:round/>
                <a:headEnd/>
                <a:tailEnd/>
              </a:ln>
            </p:spPr>
            <p:txBody>
              <a:bodyPr>
                <a:prstTxWarp prst="textNoShape">
                  <a:avLst/>
                </a:prstTxWarp>
              </a:bodyPr>
              <a:lstStyle/>
              <a:p>
                <a:endParaRPr lang="en-US"/>
              </a:p>
            </p:txBody>
          </p:sp>
          <p:sp>
            <p:nvSpPr>
              <p:cNvPr id="67618" name="Freeform 1007"/>
              <p:cNvSpPr>
                <a:spLocks noChangeAspect="1"/>
              </p:cNvSpPr>
              <p:nvPr/>
            </p:nvSpPr>
            <p:spPr bwMode="auto">
              <a:xfrm>
                <a:off x="2155" y="3718"/>
                <a:ext cx="15" cy="11"/>
              </a:xfrm>
              <a:custGeom>
                <a:avLst/>
                <a:gdLst>
                  <a:gd name="T0" fmla="*/ 170 w 170"/>
                  <a:gd name="T1" fmla="*/ 41 h 119"/>
                  <a:gd name="T2" fmla="*/ 128 w 170"/>
                  <a:gd name="T3" fmla="*/ 62 h 119"/>
                  <a:gd name="T4" fmla="*/ 85 w 170"/>
                  <a:gd name="T5" fmla="*/ 82 h 119"/>
                  <a:gd name="T6" fmla="*/ 42 w 170"/>
                  <a:gd name="T7" fmla="*/ 100 h 119"/>
                  <a:gd name="T8" fmla="*/ 0 w 170"/>
                  <a:gd name="T9" fmla="*/ 119 h 119"/>
                  <a:gd name="T10" fmla="*/ 0 w 170"/>
                  <a:gd name="T11" fmla="*/ 0 h 119"/>
                  <a:gd name="T12" fmla="*/ 4 w 170"/>
                  <a:gd name="T13" fmla="*/ 4 h 119"/>
                  <a:gd name="T14" fmla="*/ 18 w 170"/>
                  <a:gd name="T15" fmla="*/ 12 h 119"/>
                  <a:gd name="T16" fmla="*/ 38 w 170"/>
                  <a:gd name="T17" fmla="*/ 23 h 119"/>
                  <a:gd name="T18" fmla="*/ 62 w 170"/>
                  <a:gd name="T19" fmla="*/ 35 h 119"/>
                  <a:gd name="T20" fmla="*/ 76 w 170"/>
                  <a:gd name="T21" fmla="*/ 40 h 119"/>
                  <a:gd name="T22" fmla="*/ 90 w 170"/>
                  <a:gd name="T23" fmla="*/ 45 h 119"/>
                  <a:gd name="T24" fmla="*/ 105 w 170"/>
                  <a:gd name="T25" fmla="*/ 48 h 119"/>
                  <a:gd name="T26" fmla="*/ 118 w 170"/>
                  <a:gd name="T27" fmla="*/ 51 h 119"/>
                  <a:gd name="T28" fmla="*/ 132 w 170"/>
                  <a:gd name="T29" fmla="*/ 52 h 119"/>
                  <a:gd name="T30" fmla="*/ 146 w 170"/>
                  <a:gd name="T31" fmla="*/ 51 h 119"/>
                  <a:gd name="T32" fmla="*/ 152 w 170"/>
                  <a:gd name="T33" fmla="*/ 50 h 119"/>
                  <a:gd name="T34" fmla="*/ 159 w 170"/>
                  <a:gd name="T35" fmla="*/ 47 h 119"/>
                  <a:gd name="T36" fmla="*/ 164 w 170"/>
                  <a:gd name="T37" fmla="*/ 45 h 119"/>
                  <a:gd name="T38" fmla="*/ 170 w 170"/>
                  <a:gd name="T39" fmla="*/ 41 h 11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70"/>
                  <a:gd name="T61" fmla="*/ 0 h 119"/>
                  <a:gd name="T62" fmla="*/ 170 w 170"/>
                  <a:gd name="T63" fmla="*/ 119 h 119"/>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70" h="119">
                    <a:moveTo>
                      <a:pt x="170" y="41"/>
                    </a:moveTo>
                    <a:lnTo>
                      <a:pt x="128" y="62"/>
                    </a:lnTo>
                    <a:lnTo>
                      <a:pt x="85" y="82"/>
                    </a:lnTo>
                    <a:lnTo>
                      <a:pt x="42" y="100"/>
                    </a:lnTo>
                    <a:lnTo>
                      <a:pt x="0" y="119"/>
                    </a:lnTo>
                    <a:lnTo>
                      <a:pt x="0" y="0"/>
                    </a:lnTo>
                    <a:lnTo>
                      <a:pt x="4" y="4"/>
                    </a:lnTo>
                    <a:lnTo>
                      <a:pt x="18" y="12"/>
                    </a:lnTo>
                    <a:lnTo>
                      <a:pt x="38" y="23"/>
                    </a:lnTo>
                    <a:lnTo>
                      <a:pt x="62" y="35"/>
                    </a:lnTo>
                    <a:lnTo>
                      <a:pt x="76" y="40"/>
                    </a:lnTo>
                    <a:lnTo>
                      <a:pt x="90" y="45"/>
                    </a:lnTo>
                    <a:lnTo>
                      <a:pt x="105" y="48"/>
                    </a:lnTo>
                    <a:lnTo>
                      <a:pt x="118" y="51"/>
                    </a:lnTo>
                    <a:lnTo>
                      <a:pt x="132" y="52"/>
                    </a:lnTo>
                    <a:lnTo>
                      <a:pt x="146" y="51"/>
                    </a:lnTo>
                    <a:lnTo>
                      <a:pt x="152" y="50"/>
                    </a:lnTo>
                    <a:lnTo>
                      <a:pt x="159" y="47"/>
                    </a:lnTo>
                    <a:lnTo>
                      <a:pt x="164" y="45"/>
                    </a:lnTo>
                    <a:lnTo>
                      <a:pt x="170" y="41"/>
                    </a:lnTo>
                    <a:close/>
                  </a:path>
                </a:pathLst>
              </a:custGeom>
              <a:solidFill>
                <a:srgbClr val="AE7868"/>
              </a:solidFill>
              <a:ln w="9525">
                <a:noFill/>
                <a:round/>
                <a:headEnd/>
                <a:tailEnd/>
              </a:ln>
            </p:spPr>
            <p:txBody>
              <a:bodyPr>
                <a:prstTxWarp prst="textNoShape">
                  <a:avLst/>
                </a:prstTxWarp>
              </a:bodyPr>
              <a:lstStyle/>
              <a:p>
                <a:endParaRPr lang="en-US"/>
              </a:p>
            </p:txBody>
          </p:sp>
          <p:sp>
            <p:nvSpPr>
              <p:cNvPr id="67619" name="Freeform 1008"/>
              <p:cNvSpPr>
                <a:spLocks noChangeAspect="1"/>
              </p:cNvSpPr>
              <p:nvPr/>
            </p:nvSpPr>
            <p:spPr bwMode="auto">
              <a:xfrm>
                <a:off x="2103" y="3673"/>
                <a:ext cx="44" cy="67"/>
              </a:xfrm>
              <a:custGeom>
                <a:avLst/>
                <a:gdLst>
                  <a:gd name="T0" fmla="*/ 10 w 507"/>
                  <a:gd name="T1" fmla="*/ 219 h 769"/>
                  <a:gd name="T2" fmla="*/ 26 w 507"/>
                  <a:gd name="T3" fmla="*/ 170 h 769"/>
                  <a:gd name="T4" fmla="*/ 45 w 507"/>
                  <a:gd name="T5" fmla="*/ 127 h 769"/>
                  <a:gd name="T6" fmla="*/ 63 w 507"/>
                  <a:gd name="T7" fmla="*/ 88 h 769"/>
                  <a:gd name="T8" fmla="*/ 132 w 507"/>
                  <a:gd name="T9" fmla="*/ 55 h 769"/>
                  <a:gd name="T10" fmla="*/ 209 w 507"/>
                  <a:gd name="T11" fmla="*/ 36 h 769"/>
                  <a:gd name="T12" fmla="*/ 248 w 507"/>
                  <a:gd name="T13" fmla="*/ 22 h 769"/>
                  <a:gd name="T14" fmla="*/ 269 w 507"/>
                  <a:gd name="T15" fmla="*/ 9 h 769"/>
                  <a:gd name="T16" fmla="*/ 276 w 507"/>
                  <a:gd name="T17" fmla="*/ 1 h 769"/>
                  <a:gd name="T18" fmla="*/ 277 w 507"/>
                  <a:gd name="T19" fmla="*/ 4 h 769"/>
                  <a:gd name="T20" fmla="*/ 289 w 507"/>
                  <a:gd name="T21" fmla="*/ 10 h 769"/>
                  <a:gd name="T22" fmla="*/ 318 w 507"/>
                  <a:gd name="T23" fmla="*/ 24 h 769"/>
                  <a:gd name="T24" fmla="*/ 360 w 507"/>
                  <a:gd name="T25" fmla="*/ 45 h 769"/>
                  <a:gd name="T26" fmla="*/ 393 w 507"/>
                  <a:gd name="T27" fmla="*/ 67 h 769"/>
                  <a:gd name="T28" fmla="*/ 416 w 507"/>
                  <a:gd name="T29" fmla="*/ 85 h 769"/>
                  <a:gd name="T30" fmla="*/ 438 w 507"/>
                  <a:gd name="T31" fmla="*/ 107 h 769"/>
                  <a:gd name="T32" fmla="*/ 459 w 507"/>
                  <a:gd name="T33" fmla="*/ 131 h 769"/>
                  <a:gd name="T34" fmla="*/ 476 w 507"/>
                  <a:gd name="T35" fmla="*/ 159 h 769"/>
                  <a:gd name="T36" fmla="*/ 491 w 507"/>
                  <a:gd name="T37" fmla="*/ 191 h 769"/>
                  <a:gd name="T38" fmla="*/ 501 w 507"/>
                  <a:gd name="T39" fmla="*/ 227 h 769"/>
                  <a:gd name="T40" fmla="*/ 507 w 507"/>
                  <a:gd name="T41" fmla="*/ 266 h 769"/>
                  <a:gd name="T42" fmla="*/ 506 w 507"/>
                  <a:gd name="T43" fmla="*/ 331 h 769"/>
                  <a:gd name="T44" fmla="*/ 498 w 507"/>
                  <a:gd name="T45" fmla="*/ 416 h 769"/>
                  <a:gd name="T46" fmla="*/ 483 w 507"/>
                  <a:gd name="T47" fmla="*/ 496 h 769"/>
                  <a:gd name="T48" fmla="*/ 463 w 507"/>
                  <a:gd name="T49" fmla="*/ 566 h 769"/>
                  <a:gd name="T50" fmla="*/ 444 w 507"/>
                  <a:gd name="T51" fmla="*/ 627 h 769"/>
                  <a:gd name="T52" fmla="*/ 424 w 507"/>
                  <a:gd name="T53" fmla="*/ 673 h 769"/>
                  <a:gd name="T54" fmla="*/ 409 w 507"/>
                  <a:gd name="T55" fmla="*/ 705 h 769"/>
                  <a:gd name="T56" fmla="*/ 402 w 507"/>
                  <a:gd name="T57" fmla="*/ 717 h 769"/>
                  <a:gd name="T58" fmla="*/ 400 w 507"/>
                  <a:gd name="T59" fmla="*/ 718 h 769"/>
                  <a:gd name="T60" fmla="*/ 376 w 507"/>
                  <a:gd name="T61" fmla="*/ 725 h 769"/>
                  <a:gd name="T62" fmla="*/ 330 w 507"/>
                  <a:gd name="T63" fmla="*/ 738 h 769"/>
                  <a:gd name="T64" fmla="*/ 284 w 507"/>
                  <a:gd name="T65" fmla="*/ 751 h 769"/>
                  <a:gd name="T66" fmla="*/ 238 w 507"/>
                  <a:gd name="T67" fmla="*/ 764 h 769"/>
                  <a:gd name="T68" fmla="*/ 212 w 507"/>
                  <a:gd name="T69" fmla="*/ 765 h 769"/>
                  <a:gd name="T70" fmla="*/ 207 w 507"/>
                  <a:gd name="T71" fmla="*/ 753 h 769"/>
                  <a:gd name="T72" fmla="*/ 200 w 507"/>
                  <a:gd name="T73" fmla="*/ 726 h 769"/>
                  <a:gd name="T74" fmla="*/ 191 w 507"/>
                  <a:gd name="T75" fmla="*/ 673 h 769"/>
                  <a:gd name="T76" fmla="*/ 183 w 507"/>
                  <a:gd name="T77" fmla="*/ 608 h 769"/>
                  <a:gd name="T78" fmla="*/ 174 w 507"/>
                  <a:gd name="T79" fmla="*/ 497 h 769"/>
                  <a:gd name="T80" fmla="*/ 167 w 507"/>
                  <a:gd name="T81" fmla="*/ 350 h 769"/>
                  <a:gd name="T82" fmla="*/ 164 w 507"/>
                  <a:gd name="T83" fmla="*/ 274 h 769"/>
                  <a:gd name="T84" fmla="*/ 161 w 507"/>
                  <a:gd name="T85" fmla="*/ 252 h 769"/>
                  <a:gd name="T86" fmla="*/ 153 w 507"/>
                  <a:gd name="T87" fmla="*/ 235 h 769"/>
                  <a:gd name="T88" fmla="*/ 141 w 507"/>
                  <a:gd name="T89" fmla="*/ 222 h 769"/>
                  <a:gd name="T90" fmla="*/ 129 w 507"/>
                  <a:gd name="T91" fmla="*/ 214 h 769"/>
                  <a:gd name="T92" fmla="*/ 114 w 507"/>
                  <a:gd name="T93" fmla="*/ 209 h 769"/>
                  <a:gd name="T94" fmla="*/ 90 w 507"/>
                  <a:gd name="T95" fmla="*/ 208 h 769"/>
                  <a:gd name="T96" fmla="*/ 56 w 507"/>
                  <a:gd name="T97" fmla="*/ 214 h 769"/>
                  <a:gd name="T98" fmla="*/ 28 w 507"/>
                  <a:gd name="T99" fmla="*/ 224 h 769"/>
                  <a:gd name="T100" fmla="*/ 7 w 507"/>
                  <a:gd name="T101" fmla="*/ 235 h 769"/>
                  <a:gd name="T102" fmla="*/ 0 w 507"/>
                  <a:gd name="T103" fmla="*/ 240 h 769"/>
                  <a:gd name="T104" fmla="*/ 1 w 507"/>
                  <a:gd name="T105" fmla="*/ 243 h 769"/>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507"/>
                  <a:gd name="T160" fmla="*/ 0 h 769"/>
                  <a:gd name="T161" fmla="*/ 507 w 507"/>
                  <a:gd name="T162" fmla="*/ 769 h 769"/>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507" h="769">
                    <a:moveTo>
                      <a:pt x="2" y="243"/>
                    </a:moveTo>
                    <a:lnTo>
                      <a:pt x="10" y="219"/>
                    </a:lnTo>
                    <a:lnTo>
                      <a:pt x="18" y="194"/>
                    </a:lnTo>
                    <a:lnTo>
                      <a:pt x="26" y="170"/>
                    </a:lnTo>
                    <a:lnTo>
                      <a:pt x="36" y="148"/>
                    </a:lnTo>
                    <a:lnTo>
                      <a:pt x="45" y="127"/>
                    </a:lnTo>
                    <a:lnTo>
                      <a:pt x="54" y="106"/>
                    </a:lnTo>
                    <a:lnTo>
                      <a:pt x="63" y="88"/>
                    </a:lnTo>
                    <a:lnTo>
                      <a:pt x="74" y="69"/>
                    </a:lnTo>
                    <a:lnTo>
                      <a:pt x="132" y="55"/>
                    </a:lnTo>
                    <a:lnTo>
                      <a:pt x="177" y="44"/>
                    </a:lnTo>
                    <a:lnTo>
                      <a:pt x="209" y="36"/>
                    </a:lnTo>
                    <a:lnTo>
                      <a:pt x="232" y="28"/>
                    </a:lnTo>
                    <a:lnTo>
                      <a:pt x="248" y="22"/>
                    </a:lnTo>
                    <a:lnTo>
                      <a:pt x="260" y="16"/>
                    </a:lnTo>
                    <a:lnTo>
                      <a:pt x="269" y="9"/>
                    </a:lnTo>
                    <a:lnTo>
                      <a:pt x="278" y="0"/>
                    </a:lnTo>
                    <a:lnTo>
                      <a:pt x="276" y="1"/>
                    </a:lnTo>
                    <a:lnTo>
                      <a:pt x="276" y="2"/>
                    </a:lnTo>
                    <a:lnTo>
                      <a:pt x="277" y="4"/>
                    </a:lnTo>
                    <a:lnTo>
                      <a:pt x="279" y="6"/>
                    </a:lnTo>
                    <a:lnTo>
                      <a:pt x="289" y="10"/>
                    </a:lnTo>
                    <a:lnTo>
                      <a:pt x="302" y="16"/>
                    </a:lnTo>
                    <a:lnTo>
                      <a:pt x="318" y="24"/>
                    </a:lnTo>
                    <a:lnTo>
                      <a:pt x="338" y="33"/>
                    </a:lnTo>
                    <a:lnTo>
                      <a:pt x="360" y="45"/>
                    </a:lnTo>
                    <a:lnTo>
                      <a:pt x="383" y="59"/>
                    </a:lnTo>
                    <a:lnTo>
                      <a:pt x="393" y="67"/>
                    </a:lnTo>
                    <a:lnTo>
                      <a:pt x="405" y="76"/>
                    </a:lnTo>
                    <a:lnTo>
                      <a:pt x="416" y="85"/>
                    </a:lnTo>
                    <a:lnTo>
                      <a:pt x="428" y="96"/>
                    </a:lnTo>
                    <a:lnTo>
                      <a:pt x="438" y="107"/>
                    </a:lnTo>
                    <a:lnTo>
                      <a:pt x="448" y="119"/>
                    </a:lnTo>
                    <a:lnTo>
                      <a:pt x="459" y="131"/>
                    </a:lnTo>
                    <a:lnTo>
                      <a:pt x="468" y="145"/>
                    </a:lnTo>
                    <a:lnTo>
                      <a:pt x="476" y="159"/>
                    </a:lnTo>
                    <a:lnTo>
                      <a:pt x="484" y="175"/>
                    </a:lnTo>
                    <a:lnTo>
                      <a:pt x="491" y="191"/>
                    </a:lnTo>
                    <a:lnTo>
                      <a:pt x="497" y="208"/>
                    </a:lnTo>
                    <a:lnTo>
                      <a:pt x="501" y="227"/>
                    </a:lnTo>
                    <a:lnTo>
                      <a:pt x="505" y="246"/>
                    </a:lnTo>
                    <a:lnTo>
                      <a:pt x="507" y="266"/>
                    </a:lnTo>
                    <a:lnTo>
                      <a:pt x="507" y="288"/>
                    </a:lnTo>
                    <a:lnTo>
                      <a:pt x="506" y="331"/>
                    </a:lnTo>
                    <a:lnTo>
                      <a:pt x="502" y="374"/>
                    </a:lnTo>
                    <a:lnTo>
                      <a:pt x="498" y="416"/>
                    </a:lnTo>
                    <a:lnTo>
                      <a:pt x="491" y="457"/>
                    </a:lnTo>
                    <a:lnTo>
                      <a:pt x="483" y="496"/>
                    </a:lnTo>
                    <a:lnTo>
                      <a:pt x="474" y="531"/>
                    </a:lnTo>
                    <a:lnTo>
                      <a:pt x="463" y="566"/>
                    </a:lnTo>
                    <a:lnTo>
                      <a:pt x="454" y="598"/>
                    </a:lnTo>
                    <a:lnTo>
                      <a:pt x="444" y="627"/>
                    </a:lnTo>
                    <a:lnTo>
                      <a:pt x="433" y="652"/>
                    </a:lnTo>
                    <a:lnTo>
                      <a:pt x="424" y="673"/>
                    </a:lnTo>
                    <a:lnTo>
                      <a:pt x="416" y="691"/>
                    </a:lnTo>
                    <a:lnTo>
                      <a:pt x="409" y="705"/>
                    </a:lnTo>
                    <a:lnTo>
                      <a:pt x="404" y="714"/>
                    </a:lnTo>
                    <a:lnTo>
                      <a:pt x="402" y="717"/>
                    </a:lnTo>
                    <a:lnTo>
                      <a:pt x="400" y="718"/>
                    </a:lnTo>
                    <a:lnTo>
                      <a:pt x="399" y="717"/>
                    </a:lnTo>
                    <a:lnTo>
                      <a:pt x="376" y="725"/>
                    </a:lnTo>
                    <a:lnTo>
                      <a:pt x="353" y="732"/>
                    </a:lnTo>
                    <a:lnTo>
                      <a:pt x="330" y="738"/>
                    </a:lnTo>
                    <a:lnTo>
                      <a:pt x="307" y="745"/>
                    </a:lnTo>
                    <a:lnTo>
                      <a:pt x="284" y="751"/>
                    </a:lnTo>
                    <a:lnTo>
                      <a:pt x="261" y="758"/>
                    </a:lnTo>
                    <a:lnTo>
                      <a:pt x="238" y="764"/>
                    </a:lnTo>
                    <a:lnTo>
                      <a:pt x="214" y="769"/>
                    </a:lnTo>
                    <a:lnTo>
                      <a:pt x="212" y="765"/>
                    </a:lnTo>
                    <a:lnTo>
                      <a:pt x="209" y="760"/>
                    </a:lnTo>
                    <a:lnTo>
                      <a:pt x="207" y="753"/>
                    </a:lnTo>
                    <a:lnTo>
                      <a:pt x="205" y="745"/>
                    </a:lnTo>
                    <a:lnTo>
                      <a:pt x="200" y="726"/>
                    </a:lnTo>
                    <a:lnTo>
                      <a:pt x="195" y="702"/>
                    </a:lnTo>
                    <a:lnTo>
                      <a:pt x="191" y="673"/>
                    </a:lnTo>
                    <a:lnTo>
                      <a:pt x="186" y="642"/>
                    </a:lnTo>
                    <a:lnTo>
                      <a:pt x="183" y="608"/>
                    </a:lnTo>
                    <a:lnTo>
                      <a:pt x="179" y="572"/>
                    </a:lnTo>
                    <a:lnTo>
                      <a:pt x="174" y="497"/>
                    </a:lnTo>
                    <a:lnTo>
                      <a:pt x="169" y="421"/>
                    </a:lnTo>
                    <a:lnTo>
                      <a:pt x="167" y="350"/>
                    </a:lnTo>
                    <a:lnTo>
                      <a:pt x="166" y="288"/>
                    </a:lnTo>
                    <a:lnTo>
                      <a:pt x="164" y="274"/>
                    </a:lnTo>
                    <a:lnTo>
                      <a:pt x="163" y="262"/>
                    </a:lnTo>
                    <a:lnTo>
                      <a:pt x="161" y="252"/>
                    </a:lnTo>
                    <a:lnTo>
                      <a:pt x="158" y="243"/>
                    </a:lnTo>
                    <a:lnTo>
                      <a:pt x="153" y="235"/>
                    </a:lnTo>
                    <a:lnTo>
                      <a:pt x="147" y="228"/>
                    </a:lnTo>
                    <a:lnTo>
                      <a:pt x="141" y="222"/>
                    </a:lnTo>
                    <a:lnTo>
                      <a:pt x="136" y="217"/>
                    </a:lnTo>
                    <a:lnTo>
                      <a:pt x="129" y="214"/>
                    </a:lnTo>
                    <a:lnTo>
                      <a:pt x="122" y="212"/>
                    </a:lnTo>
                    <a:lnTo>
                      <a:pt x="114" y="209"/>
                    </a:lnTo>
                    <a:lnTo>
                      <a:pt x="106" y="208"/>
                    </a:lnTo>
                    <a:lnTo>
                      <a:pt x="90" y="208"/>
                    </a:lnTo>
                    <a:lnTo>
                      <a:pt x="72" y="209"/>
                    </a:lnTo>
                    <a:lnTo>
                      <a:pt x="56" y="214"/>
                    </a:lnTo>
                    <a:lnTo>
                      <a:pt x="41" y="219"/>
                    </a:lnTo>
                    <a:lnTo>
                      <a:pt x="28" y="224"/>
                    </a:lnTo>
                    <a:lnTo>
                      <a:pt x="16" y="230"/>
                    </a:lnTo>
                    <a:lnTo>
                      <a:pt x="7" y="235"/>
                    </a:lnTo>
                    <a:lnTo>
                      <a:pt x="1" y="239"/>
                    </a:lnTo>
                    <a:lnTo>
                      <a:pt x="0" y="240"/>
                    </a:lnTo>
                    <a:lnTo>
                      <a:pt x="0" y="242"/>
                    </a:lnTo>
                    <a:lnTo>
                      <a:pt x="1" y="243"/>
                    </a:lnTo>
                    <a:lnTo>
                      <a:pt x="2" y="243"/>
                    </a:lnTo>
                    <a:close/>
                  </a:path>
                </a:pathLst>
              </a:custGeom>
              <a:solidFill>
                <a:srgbClr val="9E4F2B"/>
              </a:solidFill>
              <a:ln w="9525">
                <a:noFill/>
                <a:round/>
                <a:headEnd/>
                <a:tailEnd/>
              </a:ln>
            </p:spPr>
            <p:txBody>
              <a:bodyPr>
                <a:prstTxWarp prst="textNoShape">
                  <a:avLst/>
                </a:prstTxWarp>
              </a:bodyPr>
              <a:lstStyle/>
              <a:p>
                <a:endParaRPr lang="en-US"/>
              </a:p>
            </p:txBody>
          </p:sp>
          <p:sp>
            <p:nvSpPr>
              <p:cNvPr id="67620" name="Freeform 1009"/>
              <p:cNvSpPr>
                <a:spLocks noChangeAspect="1"/>
              </p:cNvSpPr>
              <p:nvPr/>
            </p:nvSpPr>
            <p:spPr bwMode="auto">
              <a:xfrm>
                <a:off x="2101" y="3691"/>
                <a:ext cx="20" cy="49"/>
              </a:xfrm>
              <a:custGeom>
                <a:avLst/>
                <a:gdLst>
                  <a:gd name="T0" fmla="*/ 236 w 240"/>
                  <a:gd name="T1" fmla="*/ 547 h 561"/>
                  <a:gd name="T2" fmla="*/ 231 w 240"/>
                  <a:gd name="T3" fmla="*/ 517 h 561"/>
                  <a:gd name="T4" fmla="*/ 207 w 240"/>
                  <a:gd name="T5" fmla="*/ 502 h 561"/>
                  <a:gd name="T6" fmla="*/ 165 w 240"/>
                  <a:gd name="T7" fmla="*/ 492 h 561"/>
                  <a:gd name="T8" fmla="*/ 128 w 240"/>
                  <a:gd name="T9" fmla="*/ 480 h 561"/>
                  <a:gd name="T10" fmla="*/ 97 w 240"/>
                  <a:gd name="T11" fmla="*/ 461 h 561"/>
                  <a:gd name="T12" fmla="*/ 72 w 240"/>
                  <a:gd name="T13" fmla="*/ 440 h 561"/>
                  <a:gd name="T14" fmla="*/ 50 w 240"/>
                  <a:gd name="T15" fmla="*/ 414 h 561"/>
                  <a:gd name="T16" fmla="*/ 33 w 240"/>
                  <a:gd name="T17" fmla="*/ 386 h 561"/>
                  <a:gd name="T18" fmla="*/ 19 w 240"/>
                  <a:gd name="T19" fmla="*/ 354 h 561"/>
                  <a:gd name="T20" fmla="*/ 10 w 240"/>
                  <a:gd name="T21" fmla="*/ 321 h 561"/>
                  <a:gd name="T22" fmla="*/ 3 w 240"/>
                  <a:gd name="T23" fmla="*/ 285 h 561"/>
                  <a:gd name="T24" fmla="*/ 1 w 240"/>
                  <a:gd name="T25" fmla="*/ 249 h 561"/>
                  <a:gd name="T26" fmla="*/ 0 w 240"/>
                  <a:gd name="T27" fmla="*/ 210 h 561"/>
                  <a:gd name="T28" fmla="*/ 5 w 240"/>
                  <a:gd name="T29" fmla="*/ 151 h 561"/>
                  <a:gd name="T30" fmla="*/ 19 w 240"/>
                  <a:gd name="T31" fmla="*/ 73 h 561"/>
                  <a:gd name="T32" fmla="*/ 27 w 240"/>
                  <a:gd name="T33" fmla="*/ 35 h 561"/>
                  <a:gd name="T34" fmla="*/ 26 w 240"/>
                  <a:gd name="T35" fmla="*/ 32 h 561"/>
                  <a:gd name="T36" fmla="*/ 33 w 240"/>
                  <a:gd name="T37" fmla="*/ 27 h 561"/>
                  <a:gd name="T38" fmla="*/ 54 w 240"/>
                  <a:gd name="T39" fmla="*/ 16 h 561"/>
                  <a:gd name="T40" fmla="*/ 82 w 240"/>
                  <a:gd name="T41" fmla="*/ 6 h 561"/>
                  <a:gd name="T42" fmla="*/ 116 w 240"/>
                  <a:gd name="T43" fmla="*/ 0 h 561"/>
                  <a:gd name="T44" fmla="*/ 140 w 240"/>
                  <a:gd name="T45" fmla="*/ 1 h 561"/>
                  <a:gd name="T46" fmla="*/ 155 w 240"/>
                  <a:gd name="T47" fmla="*/ 6 h 561"/>
                  <a:gd name="T48" fmla="*/ 167 w 240"/>
                  <a:gd name="T49" fmla="*/ 14 h 561"/>
                  <a:gd name="T50" fmla="*/ 179 w 240"/>
                  <a:gd name="T51" fmla="*/ 27 h 561"/>
                  <a:gd name="T52" fmla="*/ 187 w 240"/>
                  <a:gd name="T53" fmla="*/ 44 h 561"/>
                  <a:gd name="T54" fmla="*/ 190 w 240"/>
                  <a:gd name="T55" fmla="*/ 66 h 561"/>
                  <a:gd name="T56" fmla="*/ 193 w 240"/>
                  <a:gd name="T57" fmla="*/ 142 h 561"/>
                  <a:gd name="T58" fmla="*/ 200 w 240"/>
                  <a:gd name="T59" fmla="*/ 289 h 561"/>
                  <a:gd name="T60" fmla="*/ 209 w 240"/>
                  <a:gd name="T61" fmla="*/ 400 h 561"/>
                  <a:gd name="T62" fmla="*/ 217 w 240"/>
                  <a:gd name="T63" fmla="*/ 465 h 561"/>
                  <a:gd name="T64" fmla="*/ 226 w 240"/>
                  <a:gd name="T65" fmla="*/ 518 h 561"/>
                  <a:gd name="T66" fmla="*/ 233 w 240"/>
                  <a:gd name="T67" fmla="*/ 545 h 561"/>
                  <a:gd name="T68" fmla="*/ 238 w 240"/>
                  <a:gd name="T69" fmla="*/ 557 h 56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40"/>
                  <a:gd name="T106" fmla="*/ 0 h 561"/>
                  <a:gd name="T107" fmla="*/ 240 w 240"/>
                  <a:gd name="T108" fmla="*/ 561 h 56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40" h="561">
                    <a:moveTo>
                      <a:pt x="240" y="561"/>
                    </a:moveTo>
                    <a:lnTo>
                      <a:pt x="236" y="547"/>
                    </a:lnTo>
                    <a:lnTo>
                      <a:pt x="234" y="532"/>
                    </a:lnTo>
                    <a:lnTo>
                      <a:pt x="231" y="517"/>
                    </a:lnTo>
                    <a:lnTo>
                      <a:pt x="228" y="504"/>
                    </a:lnTo>
                    <a:lnTo>
                      <a:pt x="207" y="502"/>
                    </a:lnTo>
                    <a:lnTo>
                      <a:pt x="185" y="498"/>
                    </a:lnTo>
                    <a:lnTo>
                      <a:pt x="165" y="492"/>
                    </a:lnTo>
                    <a:lnTo>
                      <a:pt x="146" y="487"/>
                    </a:lnTo>
                    <a:lnTo>
                      <a:pt x="128" y="480"/>
                    </a:lnTo>
                    <a:lnTo>
                      <a:pt x="112" y="471"/>
                    </a:lnTo>
                    <a:lnTo>
                      <a:pt x="97" y="461"/>
                    </a:lnTo>
                    <a:lnTo>
                      <a:pt x="83" y="451"/>
                    </a:lnTo>
                    <a:lnTo>
                      <a:pt x="72" y="440"/>
                    </a:lnTo>
                    <a:lnTo>
                      <a:pt x="61" y="428"/>
                    </a:lnTo>
                    <a:lnTo>
                      <a:pt x="50" y="414"/>
                    </a:lnTo>
                    <a:lnTo>
                      <a:pt x="41" y="400"/>
                    </a:lnTo>
                    <a:lnTo>
                      <a:pt x="33" y="386"/>
                    </a:lnTo>
                    <a:lnTo>
                      <a:pt x="25" y="371"/>
                    </a:lnTo>
                    <a:lnTo>
                      <a:pt x="19" y="354"/>
                    </a:lnTo>
                    <a:lnTo>
                      <a:pt x="13" y="338"/>
                    </a:lnTo>
                    <a:lnTo>
                      <a:pt x="10" y="321"/>
                    </a:lnTo>
                    <a:lnTo>
                      <a:pt x="5" y="304"/>
                    </a:lnTo>
                    <a:lnTo>
                      <a:pt x="3" y="285"/>
                    </a:lnTo>
                    <a:lnTo>
                      <a:pt x="1" y="267"/>
                    </a:lnTo>
                    <a:lnTo>
                      <a:pt x="1" y="249"/>
                    </a:lnTo>
                    <a:lnTo>
                      <a:pt x="0" y="229"/>
                    </a:lnTo>
                    <a:lnTo>
                      <a:pt x="0" y="210"/>
                    </a:lnTo>
                    <a:lnTo>
                      <a:pt x="1" y="190"/>
                    </a:lnTo>
                    <a:lnTo>
                      <a:pt x="5" y="151"/>
                    </a:lnTo>
                    <a:lnTo>
                      <a:pt x="11" y="112"/>
                    </a:lnTo>
                    <a:lnTo>
                      <a:pt x="19" y="73"/>
                    </a:lnTo>
                    <a:lnTo>
                      <a:pt x="28" y="35"/>
                    </a:lnTo>
                    <a:lnTo>
                      <a:pt x="27" y="35"/>
                    </a:lnTo>
                    <a:lnTo>
                      <a:pt x="26" y="34"/>
                    </a:lnTo>
                    <a:lnTo>
                      <a:pt x="26" y="32"/>
                    </a:lnTo>
                    <a:lnTo>
                      <a:pt x="27" y="31"/>
                    </a:lnTo>
                    <a:lnTo>
                      <a:pt x="33" y="27"/>
                    </a:lnTo>
                    <a:lnTo>
                      <a:pt x="42" y="22"/>
                    </a:lnTo>
                    <a:lnTo>
                      <a:pt x="54" y="16"/>
                    </a:lnTo>
                    <a:lnTo>
                      <a:pt x="67" y="11"/>
                    </a:lnTo>
                    <a:lnTo>
                      <a:pt x="82" y="6"/>
                    </a:lnTo>
                    <a:lnTo>
                      <a:pt x="98" y="1"/>
                    </a:lnTo>
                    <a:lnTo>
                      <a:pt x="116" y="0"/>
                    </a:lnTo>
                    <a:lnTo>
                      <a:pt x="132" y="0"/>
                    </a:lnTo>
                    <a:lnTo>
                      <a:pt x="140" y="1"/>
                    </a:lnTo>
                    <a:lnTo>
                      <a:pt x="148" y="4"/>
                    </a:lnTo>
                    <a:lnTo>
                      <a:pt x="155" y="6"/>
                    </a:lnTo>
                    <a:lnTo>
                      <a:pt x="162" y="9"/>
                    </a:lnTo>
                    <a:lnTo>
                      <a:pt x="167" y="14"/>
                    </a:lnTo>
                    <a:lnTo>
                      <a:pt x="173" y="20"/>
                    </a:lnTo>
                    <a:lnTo>
                      <a:pt x="179" y="27"/>
                    </a:lnTo>
                    <a:lnTo>
                      <a:pt x="184" y="35"/>
                    </a:lnTo>
                    <a:lnTo>
                      <a:pt x="187" y="44"/>
                    </a:lnTo>
                    <a:lnTo>
                      <a:pt x="189" y="54"/>
                    </a:lnTo>
                    <a:lnTo>
                      <a:pt x="190" y="66"/>
                    </a:lnTo>
                    <a:lnTo>
                      <a:pt x="192" y="80"/>
                    </a:lnTo>
                    <a:lnTo>
                      <a:pt x="193" y="142"/>
                    </a:lnTo>
                    <a:lnTo>
                      <a:pt x="195" y="213"/>
                    </a:lnTo>
                    <a:lnTo>
                      <a:pt x="200" y="289"/>
                    </a:lnTo>
                    <a:lnTo>
                      <a:pt x="205" y="364"/>
                    </a:lnTo>
                    <a:lnTo>
                      <a:pt x="209" y="400"/>
                    </a:lnTo>
                    <a:lnTo>
                      <a:pt x="212" y="434"/>
                    </a:lnTo>
                    <a:lnTo>
                      <a:pt x="217" y="465"/>
                    </a:lnTo>
                    <a:lnTo>
                      <a:pt x="221" y="494"/>
                    </a:lnTo>
                    <a:lnTo>
                      <a:pt x="226" y="518"/>
                    </a:lnTo>
                    <a:lnTo>
                      <a:pt x="231" y="537"/>
                    </a:lnTo>
                    <a:lnTo>
                      <a:pt x="233" y="545"/>
                    </a:lnTo>
                    <a:lnTo>
                      <a:pt x="235" y="552"/>
                    </a:lnTo>
                    <a:lnTo>
                      <a:pt x="238" y="557"/>
                    </a:lnTo>
                    <a:lnTo>
                      <a:pt x="240" y="561"/>
                    </a:lnTo>
                    <a:close/>
                  </a:path>
                </a:pathLst>
              </a:custGeom>
              <a:solidFill>
                <a:srgbClr val="9E4F2B"/>
              </a:solidFill>
              <a:ln w="9525">
                <a:noFill/>
                <a:round/>
                <a:headEnd/>
                <a:tailEnd/>
              </a:ln>
            </p:spPr>
            <p:txBody>
              <a:bodyPr>
                <a:prstTxWarp prst="textNoShape">
                  <a:avLst/>
                </a:prstTxWarp>
              </a:bodyPr>
              <a:lstStyle/>
              <a:p>
                <a:endParaRPr lang="en-US"/>
              </a:p>
            </p:txBody>
          </p:sp>
          <p:sp>
            <p:nvSpPr>
              <p:cNvPr id="67621" name="Freeform 1010"/>
              <p:cNvSpPr>
                <a:spLocks noChangeAspect="1"/>
              </p:cNvSpPr>
              <p:nvPr/>
            </p:nvSpPr>
            <p:spPr bwMode="auto">
              <a:xfrm>
                <a:off x="1956" y="3374"/>
                <a:ext cx="144" cy="147"/>
              </a:xfrm>
              <a:custGeom>
                <a:avLst/>
                <a:gdLst>
                  <a:gd name="T0" fmla="*/ 7 w 1653"/>
                  <a:gd name="T1" fmla="*/ 1617 h 1677"/>
                  <a:gd name="T2" fmla="*/ 1 w 1653"/>
                  <a:gd name="T3" fmla="*/ 1494 h 1677"/>
                  <a:gd name="T4" fmla="*/ 0 w 1653"/>
                  <a:gd name="T5" fmla="*/ 1365 h 1677"/>
                  <a:gd name="T6" fmla="*/ 3 w 1653"/>
                  <a:gd name="T7" fmla="*/ 1231 h 1677"/>
                  <a:gd name="T8" fmla="*/ 25 w 1653"/>
                  <a:gd name="T9" fmla="*/ 1110 h 1677"/>
                  <a:gd name="T10" fmla="*/ 63 w 1653"/>
                  <a:gd name="T11" fmla="*/ 1009 h 1677"/>
                  <a:gd name="T12" fmla="*/ 101 w 1653"/>
                  <a:gd name="T13" fmla="*/ 907 h 1677"/>
                  <a:gd name="T14" fmla="*/ 140 w 1653"/>
                  <a:gd name="T15" fmla="*/ 807 h 1677"/>
                  <a:gd name="T16" fmla="*/ 194 w 1653"/>
                  <a:gd name="T17" fmla="*/ 703 h 1677"/>
                  <a:gd name="T18" fmla="*/ 266 w 1653"/>
                  <a:gd name="T19" fmla="*/ 597 h 1677"/>
                  <a:gd name="T20" fmla="*/ 340 w 1653"/>
                  <a:gd name="T21" fmla="*/ 499 h 1677"/>
                  <a:gd name="T22" fmla="*/ 417 w 1653"/>
                  <a:gd name="T23" fmla="*/ 409 h 1677"/>
                  <a:gd name="T24" fmla="*/ 496 w 1653"/>
                  <a:gd name="T25" fmla="*/ 327 h 1677"/>
                  <a:gd name="T26" fmla="*/ 578 w 1653"/>
                  <a:gd name="T27" fmla="*/ 252 h 1677"/>
                  <a:gd name="T28" fmla="*/ 663 w 1653"/>
                  <a:gd name="T29" fmla="*/ 186 h 1677"/>
                  <a:gd name="T30" fmla="*/ 752 w 1653"/>
                  <a:gd name="T31" fmla="*/ 130 h 1677"/>
                  <a:gd name="T32" fmla="*/ 842 w 1653"/>
                  <a:gd name="T33" fmla="*/ 83 h 1677"/>
                  <a:gd name="T34" fmla="*/ 938 w 1653"/>
                  <a:gd name="T35" fmla="*/ 46 h 1677"/>
                  <a:gd name="T36" fmla="*/ 1036 w 1653"/>
                  <a:gd name="T37" fmla="*/ 20 h 1677"/>
                  <a:gd name="T38" fmla="*/ 1139 w 1653"/>
                  <a:gd name="T39" fmla="*/ 4 h 1677"/>
                  <a:gd name="T40" fmla="*/ 1245 w 1653"/>
                  <a:gd name="T41" fmla="*/ 0 h 1677"/>
                  <a:gd name="T42" fmla="*/ 1356 w 1653"/>
                  <a:gd name="T43" fmla="*/ 8 h 1677"/>
                  <a:gd name="T44" fmla="*/ 1471 w 1653"/>
                  <a:gd name="T45" fmla="*/ 28 h 1677"/>
                  <a:gd name="T46" fmla="*/ 1591 w 1653"/>
                  <a:gd name="T47" fmla="*/ 60 h 1677"/>
                  <a:gd name="T48" fmla="*/ 1648 w 1653"/>
                  <a:gd name="T49" fmla="*/ 79 h 1677"/>
                  <a:gd name="T50" fmla="*/ 1609 w 1653"/>
                  <a:gd name="T51" fmla="*/ 81 h 1677"/>
                  <a:gd name="T52" fmla="*/ 1536 w 1653"/>
                  <a:gd name="T53" fmla="*/ 86 h 1677"/>
                  <a:gd name="T54" fmla="*/ 1435 w 1653"/>
                  <a:gd name="T55" fmla="*/ 101 h 1677"/>
                  <a:gd name="T56" fmla="*/ 1309 w 1653"/>
                  <a:gd name="T57" fmla="*/ 125 h 1677"/>
                  <a:gd name="T58" fmla="*/ 1167 w 1653"/>
                  <a:gd name="T59" fmla="*/ 161 h 1677"/>
                  <a:gd name="T60" fmla="*/ 1011 w 1653"/>
                  <a:gd name="T61" fmla="*/ 211 h 1677"/>
                  <a:gd name="T62" fmla="*/ 850 w 1653"/>
                  <a:gd name="T63" fmla="*/ 274 h 1677"/>
                  <a:gd name="T64" fmla="*/ 690 w 1653"/>
                  <a:gd name="T65" fmla="*/ 355 h 1677"/>
                  <a:gd name="T66" fmla="*/ 532 w 1653"/>
                  <a:gd name="T67" fmla="*/ 454 h 1677"/>
                  <a:gd name="T68" fmla="*/ 385 w 1653"/>
                  <a:gd name="T69" fmla="*/ 574 h 1677"/>
                  <a:gd name="T70" fmla="*/ 254 w 1653"/>
                  <a:gd name="T71" fmla="*/ 717 h 1677"/>
                  <a:gd name="T72" fmla="*/ 145 w 1653"/>
                  <a:gd name="T73" fmla="*/ 882 h 1677"/>
                  <a:gd name="T74" fmla="*/ 63 w 1653"/>
                  <a:gd name="T75" fmla="*/ 1074 h 1677"/>
                  <a:gd name="T76" fmla="*/ 14 w 1653"/>
                  <a:gd name="T77" fmla="*/ 1293 h 1677"/>
                  <a:gd name="T78" fmla="*/ 2 w 1653"/>
                  <a:gd name="T79" fmla="*/ 1541 h 167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653"/>
                  <a:gd name="T121" fmla="*/ 0 h 1677"/>
                  <a:gd name="T122" fmla="*/ 1653 w 1653"/>
                  <a:gd name="T123" fmla="*/ 1677 h 167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653" h="1677">
                    <a:moveTo>
                      <a:pt x="12" y="1677"/>
                    </a:moveTo>
                    <a:lnTo>
                      <a:pt x="7" y="1617"/>
                    </a:lnTo>
                    <a:lnTo>
                      <a:pt x="3" y="1556"/>
                    </a:lnTo>
                    <a:lnTo>
                      <a:pt x="1" y="1494"/>
                    </a:lnTo>
                    <a:lnTo>
                      <a:pt x="0" y="1431"/>
                    </a:lnTo>
                    <a:lnTo>
                      <a:pt x="0" y="1365"/>
                    </a:lnTo>
                    <a:lnTo>
                      <a:pt x="1" y="1298"/>
                    </a:lnTo>
                    <a:lnTo>
                      <a:pt x="3" y="1231"/>
                    </a:lnTo>
                    <a:lnTo>
                      <a:pt x="7" y="1160"/>
                    </a:lnTo>
                    <a:lnTo>
                      <a:pt x="25" y="1110"/>
                    </a:lnTo>
                    <a:lnTo>
                      <a:pt x="43" y="1059"/>
                    </a:lnTo>
                    <a:lnTo>
                      <a:pt x="63" y="1009"/>
                    </a:lnTo>
                    <a:lnTo>
                      <a:pt x="81" y="958"/>
                    </a:lnTo>
                    <a:lnTo>
                      <a:pt x="101" y="907"/>
                    </a:lnTo>
                    <a:lnTo>
                      <a:pt x="120" y="857"/>
                    </a:lnTo>
                    <a:lnTo>
                      <a:pt x="140" y="807"/>
                    </a:lnTo>
                    <a:lnTo>
                      <a:pt x="160" y="757"/>
                    </a:lnTo>
                    <a:lnTo>
                      <a:pt x="194" y="703"/>
                    </a:lnTo>
                    <a:lnTo>
                      <a:pt x="230" y="649"/>
                    </a:lnTo>
                    <a:lnTo>
                      <a:pt x="266" y="597"/>
                    </a:lnTo>
                    <a:lnTo>
                      <a:pt x="303" y="547"/>
                    </a:lnTo>
                    <a:lnTo>
                      <a:pt x="340" y="499"/>
                    </a:lnTo>
                    <a:lnTo>
                      <a:pt x="378" y="453"/>
                    </a:lnTo>
                    <a:lnTo>
                      <a:pt x="417" y="409"/>
                    </a:lnTo>
                    <a:lnTo>
                      <a:pt x="456" y="367"/>
                    </a:lnTo>
                    <a:lnTo>
                      <a:pt x="496" y="327"/>
                    </a:lnTo>
                    <a:lnTo>
                      <a:pt x="537" y="288"/>
                    </a:lnTo>
                    <a:lnTo>
                      <a:pt x="578" y="252"/>
                    </a:lnTo>
                    <a:lnTo>
                      <a:pt x="621" y="217"/>
                    </a:lnTo>
                    <a:lnTo>
                      <a:pt x="663" y="186"/>
                    </a:lnTo>
                    <a:lnTo>
                      <a:pt x="707" y="156"/>
                    </a:lnTo>
                    <a:lnTo>
                      <a:pt x="752" y="130"/>
                    </a:lnTo>
                    <a:lnTo>
                      <a:pt x="796" y="105"/>
                    </a:lnTo>
                    <a:lnTo>
                      <a:pt x="842" y="83"/>
                    </a:lnTo>
                    <a:lnTo>
                      <a:pt x="890" y="63"/>
                    </a:lnTo>
                    <a:lnTo>
                      <a:pt x="938" y="46"/>
                    </a:lnTo>
                    <a:lnTo>
                      <a:pt x="986" y="31"/>
                    </a:lnTo>
                    <a:lnTo>
                      <a:pt x="1036" y="20"/>
                    </a:lnTo>
                    <a:lnTo>
                      <a:pt x="1087" y="10"/>
                    </a:lnTo>
                    <a:lnTo>
                      <a:pt x="1139" y="4"/>
                    </a:lnTo>
                    <a:lnTo>
                      <a:pt x="1192" y="0"/>
                    </a:lnTo>
                    <a:lnTo>
                      <a:pt x="1245" y="0"/>
                    </a:lnTo>
                    <a:lnTo>
                      <a:pt x="1300" y="2"/>
                    </a:lnTo>
                    <a:lnTo>
                      <a:pt x="1356" y="8"/>
                    </a:lnTo>
                    <a:lnTo>
                      <a:pt x="1413" y="16"/>
                    </a:lnTo>
                    <a:lnTo>
                      <a:pt x="1471" y="28"/>
                    </a:lnTo>
                    <a:lnTo>
                      <a:pt x="1531" y="43"/>
                    </a:lnTo>
                    <a:lnTo>
                      <a:pt x="1591" y="60"/>
                    </a:lnTo>
                    <a:lnTo>
                      <a:pt x="1653" y="82"/>
                    </a:lnTo>
                    <a:lnTo>
                      <a:pt x="1648" y="79"/>
                    </a:lnTo>
                    <a:lnTo>
                      <a:pt x="1633" y="79"/>
                    </a:lnTo>
                    <a:lnTo>
                      <a:pt x="1609" y="81"/>
                    </a:lnTo>
                    <a:lnTo>
                      <a:pt x="1577" y="83"/>
                    </a:lnTo>
                    <a:lnTo>
                      <a:pt x="1536" y="86"/>
                    </a:lnTo>
                    <a:lnTo>
                      <a:pt x="1489" y="93"/>
                    </a:lnTo>
                    <a:lnTo>
                      <a:pt x="1435" y="101"/>
                    </a:lnTo>
                    <a:lnTo>
                      <a:pt x="1375" y="112"/>
                    </a:lnTo>
                    <a:lnTo>
                      <a:pt x="1309" y="125"/>
                    </a:lnTo>
                    <a:lnTo>
                      <a:pt x="1239" y="142"/>
                    </a:lnTo>
                    <a:lnTo>
                      <a:pt x="1167" y="161"/>
                    </a:lnTo>
                    <a:lnTo>
                      <a:pt x="1091" y="184"/>
                    </a:lnTo>
                    <a:lnTo>
                      <a:pt x="1011" y="211"/>
                    </a:lnTo>
                    <a:lnTo>
                      <a:pt x="932" y="240"/>
                    </a:lnTo>
                    <a:lnTo>
                      <a:pt x="850" y="274"/>
                    </a:lnTo>
                    <a:lnTo>
                      <a:pt x="770" y="313"/>
                    </a:lnTo>
                    <a:lnTo>
                      <a:pt x="690" y="355"/>
                    </a:lnTo>
                    <a:lnTo>
                      <a:pt x="609" y="403"/>
                    </a:lnTo>
                    <a:lnTo>
                      <a:pt x="532" y="454"/>
                    </a:lnTo>
                    <a:lnTo>
                      <a:pt x="457" y="512"/>
                    </a:lnTo>
                    <a:lnTo>
                      <a:pt x="385" y="574"/>
                    </a:lnTo>
                    <a:lnTo>
                      <a:pt x="317" y="643"/>
                    </a:lnTo>
                    <a:lnTo>
                      <a:pt x="254" y="717"/>
                    </a:lnTo>
                    <a:lnTo>
                      <a:pt x="196" y="796"/>
                    </a:lnTo>
                    <a:lnTo>
                      <a:pt x="145" y="882"/>
                    </a:lnTo>
                    <a:lnTo>
                      <a:pt x="100" y="975"/>
                    </a:lnTo>
                    <a:lnTo>
                      <a:pt x="63" y="1074"/>
                    </a:lnTo>
                    <a:lnTo>
                      <a:pt x="33" y="1180"/>
                    </a:lnTo>
                    <a:lnTo>
                      <a:pt x="14" y="1293"/>
                    </a:lnTo>
                    <a:lnTo>
                      <a:pt x="2" y="1413"/>
                    </a:lnTo>
                    <a:lnTo>
                      <a:pt x="2" y="1541"/>
                    </a:lnTo>
                    <a:lnTo>
                      <a:pt x="12" y="1677"/>
                    </a:lnTo>
                    <a:close/>
                  </a:path>
                </a:pathLst>
              </a:custGeom>
              <a:solidFill>
                <a:srgbClr val="CC6633"/>
              </a:solidFill>
              <a:ln w="9525">
                <a:noFill/>
                <a:round/>
                <a:headEnd/>
                <a:tailEnd/>
              </a:ln>
            </p:spPr>
            <p:txBody>
              <a:bodyPr>
                <a:prstTxWarp prst="textNoShape">
                  <a:avLst/>
                </a:prstTxWarp>
              </a:bodyPr>
              <a:lstStyle/>
              <a:p>
                <a:endParaRPr lang="en-US"/>
              </a:p>
            </p:txBody>
          </p:sp>
          <p:sp>
            <p:nvSpPr>
              <p:cNvPr id="67622" name="Freeform 1011"/>
              <p:cNvSpPr>
                <a:spLocks noChangeAspect="1"/>
              </p:cNvSpPr>
              <p:nvPr/>
            </p:nvSpPr>
            <p:spPr bwMode="auto">
              <a:xfrm>
                <a:off x="2158" y="2887"/>
                <a:ext cx="206" cy="605"/>
              </a:xfrm>
              <a:custGeom>
                <a:avLst/>
                <a:gdLst>
                  <a:gd name="T0" fmla="*/ 461 w 2380"/>
                  <a:gd name="T1" fmla="*/ 6737 h 6944"/>
                  <a:gd name="T2" fmla="*/ 551 w 2380"/>
                  <a:gd name="T3" fmla="*/ 6830 h 6944"/>
                  <a:gd name="T4" fmla="*/ 640 w 2380"/>
                  <a:gd name="T5" fmla="*/ 6900 h 6944"/>
                  <a:gd name="T6" fmla="*/ 718 w 2380"/>
                  <a:gd name="T7" fmla="*/ 6937 h 6944"/>
                  <a:gd name="T8" fmla="*/ 741 w 2380"/>
                  <a:gd name="T9" fmla="*/ 6915 h 6944"/>
                  <a:gd name="T10" fmla="*/ 683 w 2380"/>
                  <a:gd name="T11" fmla="*/ 6807 h 6944"/>
                  <a:gd name="T12" fmla="*/ 601 w 2380"/>
                  <a:gd name="T13" fmla="*/ 6706 h 6944"/>
                  <a:gd name="T14" fmla="*/ 480 w 2380"/>
                  <a:gd name="T15" fmla="*/ 6590 h 6944"/>
                  <a:gd name="T16" fmla="*/ 317 w 2380"/>
                  <a:gd name="T17" fmla="*/ 6435 h 6944"/>
                  <a:gd name="T18" fmla="*/ 246 w 2380"/>
                  <a:gd name="T19" fmla="*/ 6346 h 6944"/>
                  <a:gd name="T20" fmla="*/ 202 w 2380"/>
                  <a:gd name="T21" fmla="*/ 6255 h 6944"/>
                  <a:gd name="T22" fmla="*/ 183 w 2380"/>
                  <a:gd name="T23" fmla="*/ 6183 h 6944"/>
                  <a:gd name="T24" fmla="*/ 123 w 2380"/>
                  <a:gd name="T25" fmla="*/ 6109 h 6944"/>
                  <a:gd name="T26" fmla="*/ 56 w 2380"/>
                  <a:gd name="T27" fmla="*/ 5831 h 6944"/>
                  <a:gd name="T28" fmla="*/ 15 w 2380"/>
                  <a:gd name="T29" fmla="*/ 5568 h 6944"/>
                  <a:gd name="T30" fmla="*/ 0 w 2380"/>
                  <a:gd name="T31" fmla="*/ 5313 h 6944"/>
                  <a:gd name="T32" fmla="*/ 9 w 2380"/>
                  <a:gd name="T33" fmla="*/ 5065 h 6944"/>
                  <a:gd name="T34" fmla="*/ 44 w 2380"/>
                  <a:gd name="T35" fmla="*/ 4820 h 6944"/>
                  <a:gd name="T36" fmla="*/ 103 w 2380"/>
                  <a:gd name="T37" fmla="*/ 4573 h 6944"/>
                  <a:gd name="T38" fmla="*/ 186 w 2380"/>
                  <a:gd name="T39" fmla="*/ 4320 h 6944"/>
                  <a:gd name="T40" fmla="*/ 351 w 2380"/>
                  <a:gd name="T41" fmla="*/ 3989 h 6944"/>
                  <a:gd name="T42" fmla="*/ 708 w 2380"/>
                  <a:gd name="T43" fmla="*/ 3453 h 6944"/>
                  <a:gd name="T44" fmla="*/ 1076 w 2380"/>
                  <a:gd name="T45" fmla="*/ 2921 h 6944"/>
                  <a:gd name="T46" fmla="*/ 1435 w 2380"/>
                  <a:gd name="T47" fmla="*/ 2386 h 6944"/>
                  <a:gd name="T48" fmla="*/ 1646 w 2380"/>
                  <a:gd name="T49" fmla="*/ 2043 h 6944"/>
                  <a:gd name="T50" fmla="*/ 1766 w 2380"/>
                  <a:gd name="T51" fmla="*/ 1787 h 6944"/>
                  <a:gd name="T52" fmla="*/ 1861 w 2380"/>
                  <a:gd name="T53" fmla="*/ 1543 h 6944"/>
                  <a:gd name="T54" fmla="*/ 1945 w 2380"/>
                  <a:gd name="T55" fmla="*/ 1300 h 6944"/>
                  <a:gd name="T56" fmla="*/ 2019 w 2380"/>
                  <a:gd name="T57" fmla="*/ 1057 h 6944"/>
                  <a:gd name="T58" fmla="*/ 2082 w 2380"/>
                  <a:gd name="T59" fmla="*/ 813 h 6944"/>
                  <a:gd name="T60" fmla="*/ 2135 w 2380"/>
                  <a:gd name="T61" fmla="*/ 568 h 6944"/>
                  <a:gd name="T62" fmla="*/ 2179 w 2380"/>
                  <a:gd name="T63" fmla="*/ 319 h 6944"/>
                  <a:gd name="T64" fmla="*/ 2213 w 2380"/>
                  <a:gd name="T65" fmla="*/ 65 h 6944"/>
                  <a:gd name="T66" fmla="*/ 2283 w 2380"/>
                  <a:gd name="T67" fmla="*/ 48 h 6944"/>
                  <a:gd name="T68" fmla="*/ 2273 w 2380"/>
                  <a:gd name="T69" fmla="*/ 80 h 6944"/>
                  <a:gd name="T70" fmla="*/ 2330 w 2380"/>
                  <a:gd name="T71" fmla="*/ 204 h 6944"/>
                  <a:gd name="T72" fmla="*/ 2371 w 2380"/>
                  <a:gd name="T73" fmla="*/ 303 h 6944"/>
                  <a:gd name="T74" fmla="*/ 2344 w 2380"/>
                  <a:gd name="T75" fmla="*/ 340 h 6944"/>
                  <a:gd name="T76" fmla="*/ 2291 w 2380"/>
                  <a:gd name="T77" fmla="*/ 490 h 6944"/>
                  <a:gd name="T78" fmla="*/ 2199 w 2380"/>
                  <a:gd name="T79" fmla="*/ 830 h 6944"/>
                  <a:gd name="T80" fmla="*/ 2092 w 2380"/>
                  <a:gd name="T81" fmla="*/ 1269 h 6944"/>
                  <a:gd name="T82" fmla="*/ 2000 w 2380"/>
                  <a:gd name="T83" fmla="*/ 1635 h 6944"/>
                  <a:gd name="T84" fmla="*/ 1889 w 2380"/>
                  <a:gd name="T85" fmla="*/ 1929 h 6944"/>
                  <a:gd name="T86" fmla="*/ 1730 w 2380"/>
                  <a:gd name="T87" fmla="*/ 2266 h 6944"/>
                  <a:gd name="T88" fmla="*/ 1537 w 2380"/>
                  <a:gd name="T89" fmla="*/ 2630 h 6944"/>
                  <a:gd name="T90" fmla="*/ 1319 w 2380"/>
                  <a:gd name="T91" fmla="*/ 3009 h 6944"/>
                  <a:gd name="T92" fmla="*/ 1087 w 2380"/>
                  <a:gd name="T93" fmla="*/ 3387 h 6944"/>
                  <a:gd name="T94" fmla="*/ 738 w 2380"/>
                  <a:gd name="T95" fmla="*/ 3924 h 6944"/>
                  <a:gd name="T96" fmla="*/ 426 w 2380"/>
                  <a:gd name="T97" fmla="*/ 4399 h 6944"/>
                  <a:gd name="T98" fmla="*/ 305 w 2380"/>
                  <a:gd name="T99" fmla="*/ 4750 h 6944"/>
                  <a:gd name="T100" fmla="*/ 252 w 2380"/>
                  <a:gd name="T101" fmla="*/ 5132 h 6944"/>
                  <a:gd name="T102" fmla="*/ 251 w 2380"/>
                  <a:gd name="T103" fmla="*/ 5519 h 6944"/>
                  <a:gd name="T104" fmla="*/ 282 w 2380"/>
                  <a:gd name="T105" fmla="*/ 5886 h 6944"/>
                  <a:gd name="T106" fmla="*/ 353 w 2380"/>
                  <a:gd name="T107" fmla="*/ 6346 h 6944"/>
                  <a:gd name="T108" fmla="*/ 397 w 2380"/>
                  <a:gd name="T109" fmla="*/ 6621 h 6944"/>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2380"/>
                  <a:gd name="T166" fmla="*/ 0 h 6944"/>
                  <a:gd name="T167" fmla="*/ 2380 w 2380"/>
                  <a:gd name="T168" fmla="*/ 6944 h 6944"/>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2380" h="6944">
                    <a:moveTo>
                      <a:pt x="394" y="6658"/>
                    </a:moveTo>
                    <a:lnTo>
                      <a:pt x="416" y="6685"/>
                    </a:lnTo>
                    <a:lnTo>
                      <a:pt x="438" y="6712"/>
                    </a:lnTo>
                    <a:lnTo>
                      <a:pt x="461" y="6737"/>
                    </a:lnTo>
                    <a:lnTo>
                      <a:pt x="483" y="6762"/>
                    </a:lnTo>
                    <a:lnTo>
                      <a:pt x="505" y="6787"/>
                    </a:lnTo>
                    <a:lnTo>
                      <a:pt x="528" y="6808"/>
                    </a:lnTo>
                    <a:lnTo>
                      <a:pt x="551" y="6830"/>
                    </a:lnTo>
                    <a:lnTo>
                      <a:pt x="572" y="6850"/>
                    </a:lnTo>
                    <a:lnTo>
                      <a:pt x="595" y="6868"/>
                    </a:lnTo>
                    <a:lnTo>
                      <a:pt x="617" y="6886"/>
                    </a:lnTo>
                    <a:lnTo>
                      <a:pt x="640" y="6900"/>
                    </a:lnTo>
                    <a:lnTo>
                      <a:pt x="662" y="6913"/>
                    </a:lnTo>
                    <a:lnTo>
                      <a:pt x="685" y="6925"/>
                    </a:lnTo>
                    <a:lnTo>
                      <a:pt x="707" y="6934"/>
                    </a:lnTo>
                    <a:lnTo>
                      <a:pt x="718" y="6937"/>
                    </a:lnTo>
                    <a:lnTo>
                      <a:pt x="730" y="6941"/>
                    </a:lnTo>
                    <a:lnTo>
                      <a:pt x="740" y="6943"/>
                    </a:lnTo>
                    <a:lnTo>
                      <a:pt x="752" y="6944"/>
                    </a:lnTo>
                    <a:lnTo>
                      <a:pt x="741" y="6915"/>
                    </a:lnTo>
                    <a:lnTo>
                      <a:pt x="730" y="6888"/>
                    </a:lnTo>
                    <a:lnTo>
                      <a:pt x="716" y="6860"/>
                    </a:lnTo>
                    <a:lnTo>
                      <a:pt x="700" y="6833"/>
                    </a:lnTo>
                    <a:lnTo>
                      <a:pt x="683" y="6807"/>
                    </a:lnTo>
                    <a:lnTo>
                      <a:pt x="664" y="6781"/>
                    </a:lnTo>
                    <a:lnTo>
                      <a:pt x="644" y="6756"/>
                    </a:lnTo>
                    <a:lnTo>
                      <a:pt x="623" y="6731"/>
                    </a:lnTo>
                    <a:lnTo>
                      <a:pt x="601" y="6706"/>
                    </a:lnTo>
                    <a:lnTo>
                      <a:pt x="578" y="6682"/>
                    </a:lnTo>
                    <a:lnTo>
                      <a:pt x="554" y="6659"/>
                    </a:lnTo>
                    <a:lnTo>
                      <a:pt x="530" y="6636"/>
                    </a:lnTo>
                    <a:lnTo>
                      <a:pt x="480" y="6590"/>
                    </a:lnTo>
                    <a:lnTo>
                      <a:pt x="432" y="6545"/>
                    </a:lnTo>
                    <a:lnTo>
                      <a:pt x="384" y="6500"/>
                    </a:lnTo>
                    <a:lnTo>
                      <a:pt x="339" y="6457"/>
                    </a:lnTo>
                    <a:lnTo>
                      <a:pt x="317" y="6435"/>
                    </a:lnTo>
                    <a:lnTo>
                      <a:pt x="298" y="6413"/>
                    </a:lnTo>
                    <a:lnTo>
                      <a:pt x="278" y="6391"/>
                    </a:lnTo>
                    <a:lnTo>
                      <a:pt x="261" y="6368"/>
                    </a:lnTo>
                    <a:lnTo>
                      <a:pt x="246" y="6346"/>
                    </a:lnTo>
                    <a:lnTo>
                      <a:pt x="232" y="6324"/>
                    </a:lnTo>
                    <a:lnTo>
                      <a:pt x="219" y="6301"/>
                    </a:lnTo>
                    <a:lnTo>
                      <a:pt x="210" y="6278"/>
                    </a:lnTo>
                    <a:lnTo>
                      <a:pt x="202" y="6255"/>
                    </a:lnTo>
                    <a:lnTo>
                      <a:pt x="198" y="6232"/>
                    </a:lnTo>
                    <a:lnTo>
                      <a:pt x="195" y="6208"/>
                    </a:lnTo>
                    <a:lnTo>
                      <a:pt x="195" y="6184"/>
                    </a:lnTo>
                    <a:lnTo>
                      <a:pt x="183" y="6183"/>
                    </a:lnTo>
                    <a:lnTo>
                      <a:pt x="170" y="6182"/>
                    </a:lnTo>
                    <a:lnTo>
                      <a:pt x="157" y="6182"/>
                    </a:lnTo>
                    <a:lnTo>
                      <a:pt x="144" y="6182"/>
                    </a:lnTo>
                    <a:lnTo>
                      <a:pt x="123" y="6109"/>
                    </a:lnTo>
                    <a:lnTo>
                      <a:pt x="105" y="6038"/>
                    </a:lnTo>
                    <a:lnTo>
                      <a:pt x="86" y="5968"/>
                    </a:lnTo>
                    <a:lnTo>
                      <a:pt x="71" y="5899"/>
                    </a:lnTo>
                    <a:lnTo>
                      <a:pt x="56" y="5831"/>
                    </a:lnTo>
                    <a:lnTo>
                      <a:pt x="44" y="5764"/>
                    </a:lnTo>
                    <a:lnTo>
                      <a:pt x="33" y="5698"/>
                    </a:lnTo>
                    <a:lnTo>
                      <a:pt x="23" y="5632"/>
                    </a:lnTo>
                    <a:lnTo>
                      <a:pt x="15" y="5568"/>
                    </a:lnTo>
                    <a:lnTo>
                      <a:pt x="9" y="5503"/>
                    </a:lnTo>
                    <a:lnTo>
                      <a:pt x="4" y="5439"/>
                    </a:lnTo>
                    <a:lnTo>
                      <a:pt x="1" y="5376"/>
                    </a:lnTo>
                    <a:lnTo>
                      <a:pt x="0" y="5313"/>
                    </a:lnTo>
                    <a:lnTo>
                      <a:pt x="0" y="5251"/>
                    </a:lnTo>
                    <a:lnTo>
                      <a:pt x="1" y="5189"/>
                    </a:lnTo>
                    <a:lnTo>
                      <a:pt x="4" y="5127"/>
                    </a:lnTo>
                    <a:lnTo>
                      <a:pt x="9" y="5065"/>
                    </a:lnTo>
                    <a:lnTo>
                      <a:pt x="16" y="5004"/>
                    </a:lnTo>
                    <a:lnTo>
                      <a:pt x="24" y="4942"/>
                    </a:lnTo>
                    <a:lnTo>
                      <a:pt x="33" y="4881"/>
                    </a:lnTo>
                    <a:lnTo>
                      <a:pt x="44" y="4820"/>
                    </a:lnTo>
                    <a:lnTo>
                      <a:pt x="56" y="4758"/>
                    </a:lnTo>
                    <a:lnTo>
                      <a:pt x="70" y="4697"/>
                    </a:lnTo>
                    <a:lnTo>
                      <a:pt x="86" y="4635"/>
                    </a:lnTo>
                    <a:lnTo>
                      <a:pt x="103" y="4573"/>
                    </a:lnTo>
                    <a:lnTo>
                      <a:pt x="122" y="4510"/>
                    </a:lnTo>
                    <a:lnTo>
                      <a:pt x="141" y="4447"/>
                    </a:lnTo>
                    <a:lnTo>
                      <a:pt x="163" y="4384"/>
                    </a:lnTo>
                    <a:lnTo>
                      <a:pt x="186" y="4320"/>
                    </a:lnTo>
                    <a:lnTo>
                      <a:pt x="211" y="4255"/>
                    </a:lnTo>
                    <a:lnTo>
                      <a:pt x="238" y="4191"/>
                    </a:lnTo>
                    <a:lnTo>
                      <a:pt x="265" y="4124"/>
                    </a:lnTo>
                    <a:lnTo>
                      <a:pt x="351" y="3989"/>
                    </a:lnTo>
                    <a:lnTo>
                      <a:pt x="438" y="3853"/>
                    </a:lnTo>
                    <a:lnTo>
                      <a:pt x="528" y="3720"/>
                    </a:lnTo>
                    <a:lnTo>
                      <a:pt x="617" y="3586"/>
                    </a:lnTo>
                    <a:lnTo>
                      <a:pt x="708" y="3453"/>
                    </a:lnTo>
                    <a:lnTo>
                      <a:pt x="800" y="3319"/>
                    </a:lnTo>
                    <a:lnTo>
                      <a:pt x="892" y="3187"/>
                    </a:lnTo>
                    <a:lnTo>
                      <a:pt x="984" y="3055"/>
                    </a:lnTo>
                    <a:lnTo>
                      <a:pt x="1076" y="2921"/>
                    </a:lnTo>
                    <a:lnTo>
                      <a:pt x="1167" y="2788"/>
                    </a:lnTo>
                    <a:lnTo>
                      <a:pt x="1258" y="2655"/>
                    </a:lnTo>
                    <a:lnTo>
                      <a:pt x="1346" y="2520"/>
                    </a:lnTo>
                    <a:lnTo>
                      <a:pt x="1435" y="2386"/>
                    </a:lnTo>
                    <a:lnTo>
                      <a:pt x="1521" y="2249"/>
                    </a:lnTo>
                    <a:lnTo>
                      <a:pt x="1563" y="2181"/>
                    </a:lnTo>
                    <a:lnTo>
                      <a:pt x="1605" y="2112"/>
                    </a:lnTo>
                    <a:lnTo>
                      <a:pt x="1646" y="2043"/>
                    </a:lnTo>
                    <a:lnTo>
                      <a:pt x="1688" y="1973"/>
                    </a:lnTo>
                    <a:lnTo>
                      <a:pt x="1714" y="1911"/>
                    </a:lnTo>
                    <a:lnTo>
                      <a:pt x="1741" y="1850"/>
                    </a:lnTo>
                    <a:lnTo>
                      <a:pt x="1766" y="1787"/>
                    </a:lnTo>
                    <a:lnTo>
                      <a:pt x="1791" y="1727"/>
                    </a:lnTo>
                    <a:lnTo>
                      <a:pt x="1815" y="1666"/>
                    </a:lnTo>
                    <a:lnTo>
                      <a:pt x="1838" y="1603"/>
                    </a:lnTo>
                    <a:lnTo>
                      <a:pt x="1861" y="1543"/>
                    </a:lnTo>
                    <a:lnTo>
                      <a:pt x="1883" y="1482"/>
                    </a:lnTo>
                    <a:lnTo>
                      <a:pt x="1905" y="1422"/>
                    </a:lnTo>
                    <a:lnTo>
                      <a:pt x="1926" y="1361"/>
                    </a:lnTo>
                    <a:lnTo>
                      <a:pt x="1945" y="1300"/>
                    </a:lnTo>
                    <a:lnTo>
                      <a:pt x="1965" y="1239"/>
                    </a:lnTo>
                    <a:lnTo>
                      <a:pt x="1983" y="1179"/>
                    </a:lnTo>
                    <a:lnTo>
                      <a:pt x="2001" y="1118"/>
                    </a:lnTo>
                    <a:lnTo>
                      <a:pt x="2019" y="1057"/>
                    </a:lnTo>
                    <a:lnTo>
                      <a:pt x="2036" y="996"/>
                    </a:lnTo>
                    <a:lnTo>
                      <a:pt x="2052" y="935"/>
                    </a:lnTo>
                    <a:lnTo>
                      <a:pt x="2067" y="874"/>
                    </a:lnTo>
                    <a:lnTo>
                      <a:pt x="2082" y="813"/>
                    </a:lnTo>
                    <a:lnTo>
                      <a:pt x="2096" y="752"/>
                    </a:lnTo>
                    <a:lnTo>
                      <a:pt x="2110" y="692"/>
                    </a:lnTo>
                    <a:lnTo>
                      <a:pt x="2122" y="629"/>
                    </a:lnTo>
                    <a:lnTo>
                      <a:pt x="2135" y="568"/>
                    </a:lnTo>
                    <a:lnTo>
                      <a:pt x="2146" y="506"/>
                    </a:lnTo>
                    <a:lnTo>
                      <a:pt x="2158" y="444"/>
                    </a:lnTo>
                    <a:lnTo>
                      <a:pt x="2168" y="381"/>
                    </a:lnTo>
                    <a:lnTo>
                      <a:pt x="2179" y="319"/>
                    </a:lnTo>
                    <a:lnTo>
                      <a:pt x="2188" y="256"/>
                    </a:lnTo>
                    <a:lnTo>
                      <a:pt x="2197" y="192"/>
                    </a:lnTo>
                    <a:lnTo>
                      <a:pt x="2205" y="129"/>
                    </a:lnTo>
                    <a:lnTo>
                      <a:pt x="2213" y="65"/>
                    </a:lnTo>
                    <a:lnTo>
                      <a:pt x="2220" y="0"/>
                    </a:lnTo>
                    <a:lnTo>
                      <a:pt x="2300" y="43"/>
                    </a:lnTo>
                    <a:lnTo>
                      <a:pt x="2292" y="45"/>
                    </a:lnTo>
                    <a:lnTo>
                      <a:pt x="2283" y="48"/>
                    </a:lnTo>
                    <a:lnTo>
                      <a:pt x="2275" y="51"/>
                    </a:lnTo>
                    <a:lnTo>
                      <a:pt x="2266" y="54"/>
                    </a:lnTo>
                    <a:lnTo>
                      <a:pt x="2268" y="65"/>
                    </a:lnTo>
                    <a:lnTo>
                      <a:pt x="2273" y="80"/>
                    </a:lnTo>
                    <a:lnTo>
                      <a:pt x="2282" y="102"/>
                    </a:lnTo>
                    <a:lnTo>
                      <a:pt x="2295" y="129"/>
                    </a:lnTo>
                    <a:lnTo>
                      <a:pt x="2311" y="163"/>
                    </a:lnTo>
                    <a:lnTo>
                      <a:pt x="2330" y="204"/>
                    </a:lnTo>
                    <a:lnTo>
                      <a:pt x="2353" y="251"/>
                    </a:lnTo>
                    <a:lnTo>
                      <a:pt x="2380" y="306"/>
                    </a:lnTo>
                    <a:lnTo>
                      <a:pt x="2375" y="302"/>
                    </a:lnTo>
                    <a:lnTo>
                      <a:pt x="2371" y="303"/>
                    </a:lnTo>
                    <a:lnTo>
                      <a:pt x="2365" y="306"/>
                    </a:lnTo>
                    <a:lnTo>
                      <a:pt x="2359" y="314"/>
                    </a:lnTo>
                    <a:lnTo>
                      <a:pt x="2352" y="325"/>
                    </a:lnTo>
                    <a:lnTo>
                      <a:pt x="2344" y="340"/>
                    </a:lnTo>
                    <a:lnTo>
                      <a:pt x="2337" y="357"/>
                    </a:lnTo>
                    <a:lnTo>
                      <a:pt x="2329" y="378"/>
                    </a:lnTo>
                    <a:lnTo>
                      <a:pt x="2311" y="428"/>
                    </a:lnTo>
                    <a:lnTo>
                      <a:pt x="2291" y="490"/>
                    </a:lnTo>
                    <a:lnTo>
                      <a:pt x="2271" y="562"/>
                    </a:lnTo>
                    <a:lnTo>
                      <a:pt x="2248" y="643"/>
                    </a:lnTo>
                    <a:lnTo>
                      <a:pt x="2225" y="733"/>
                    </a:lnTo>
                    <a:lnTo>
                      <a:pt x="2199" y="830"/>
                    </a:lnTo>
                    <a:lnTo>
                      <a:pt x="2174" y="932"/>
                    </a:lnTo>
                    <a:lnTo>
                      <a:pt x="2148" y="1040"/>
                    </a:lnTo>
                    <a:lnTo>
                      <a:pt x="2120" y="1153"/>
                    </a:lnTo>
                    <a:lnTo>
                      <a:pt x="2092" y="1269"/>
                    </a:lnTo>
                    <a:lnTo>
                      <a:pt x="2065" y="1387"/>
                    </a:lnTo>
                    <a:lnTo>
                      <a:pt x="2036" y="1507"/>
                    </a:lnTo>
                    <a:lnTo>
                      <a:pt x="2021" y="1569"/>
                    </a:lnTo>
                    <a:lnTo>
                      <a:pt x="2000" y="1635"/>
                    </a:lnTo>
                    <a:lnTo>
                      <a:pt x="1977" y="1704"/>
                    </a:lnTo>
                    <a:lnTo>
                      <a:pt x="1951" y="1776"/>
                    </a:lnTo>
                    <a:lnTo>
                      <a:pt x="1921" y="1851"/>
                    </a:lnTo>
                    <a:lnTo>
                      <a:pt x="1889" y="1929"/>
                    </a:lnTo>
                    <a:lnTo>
                      <a:pt x="1853" y="2011"/>
                    </a:lnTo>
                    <a:lnTo>
                      <a:pt x="1814" y="2093"/>
                    </a:lnTo>
                    <a:lnTo>
                      <a:pt x="1774" y="2179"/>
                    </a:lnTo>
                    <a:lnTo>
                      <a:pt x="1730" y="2266"/>
                    </a:lnTo>
                    <a:lnTo>
                      <a:pt x="1684" y="2356"/>
                    </a:lnTo>
                    <a:lnTo>
                      <a:pt x="1637" y="2445"/>
                    </a:lnTo>
                    <a:lnTo>
                      <a:pt x="1588" y="2537"/>
                    </a:lnTo>
                    <a:lnTo>
                      <a:pt x="1537" y="2630"/>
                    </a:lnTo>
                    <a:lnTo>
                      <a:pt x="1484" y="2724"/>
                    </a:lnTo>
                    <a:lnTo>
                      <a:pt x="1430" y="2819"/>
                    </a:lnTo>
                    <a:lnTo>
                      <a:pt x="1375" y="2913"/>
                    </a:lnTo>
                    <a:lnTo>
                      <a:pt x="1319" y="3009"/>
                    </a:lnTo>
                    <a:lnTo>
                      <a:pt x="1262" y="3103"/>
                    </a:lnTo>
                    <a:lnTo>
                      <a:pt x="1204" y="3199"/>
                    </a:lnTo>
                    <a:lnTo>
                      <a:pt x="1146" y="3293"/>
                    </a:lnTo>
                    <a:lnTo>
                      <a:pt x="1087" y="3387"/>
                    </a:lnTo>
                    <a:lnTo>
                      <a:pt x="1029" y="3480"/>
                    </a:lnTo>
                    <a:lnTo>
                      <a:pt x="970" y="3571"/>
                    </a:lnTo>
                    <a:lnTo>
                      <a:pt x="853" y="3752"/>
                    </a:lnTo>
                    <a:lnTo>
                      <a:pt x="738" y="3924"/>
                    </a:lnTo>
                    <a:lnTo>
                      <a:pt x="626" y="4089"/>
                    </a:lnTo>
                    <a:lnTo>
                      <a:pt x="520" y="4243"/>
                    </a:lnTo>
                    <a:lnTo>
                      <a:pt x="470" y="4319"/>
                    </a:lnTo>
                    <a:lnTo>
                      <a:pt x="426" y="4399"/>
                    </a:lnTo>
                    <a:lnTo>
                      <a:pt x="388" y="4482"/>
                    </a:lnTo>
                    <a:lnTo>
                      <a:pt x="356" y="4569"/>
                    </a:lnTo>
                    <a:lnTo>
                      <a:pt x="328" y="4658"/>
                    </a:lnTo>
                    <a:lnTo>
                      <a:pt x="305" y="4750"/>
                    </a:lnTo>
                    <a:lnTo>
                      <a:pt x="286" y="4843"/>
                    </a:lnTo>
                    <a:lnTo>
                      <a:pt x="271" y="4939"/>
                    </a:lnTo>
                    <a:lnTo>
                      <a:pt x="260" y="5035"/>
                    </a:lnTo>
                    <a:lnTo>
                      <a:pt x="252" y="5132"/>
                    </a:lnTo>
                    <a:lnTo>
                      <a:pt x="247" y="5230"/>
                    </a:lnTo>
                    <a:lnTo>
                      <a:pt x="246" y="5326"/>
                    </a:lnTo>
                    <a:lnTo>
                      <a:pt x="247" y="5423"/>
                    </a:lnTo>
                    <a:lnTo>
                      <a:pt x="251" y="5519"/>
                    </a:lnTo>
                    <a:lnTo>
                      <a:pt x="256" y="5614"/>
                    </a:lnTo>
                    <a:lnTo>
                      <a:pt x="263" y="5707"/>
                    </a:lnTo>
                    <a:lnTo>
                      <a:pt x="272" y="5798"/>
                    </a:lnTo>
                    <a:lnTo>
                      <a:pt x="282" y="5886"/>
                    </a:lnTo>
                    <a:lnTo>
                      <a:pt x="293" y="5972"/>
                    </a:lnTo>
                    <a:lnTo>
                      <a:pt x="305" y="6055"/>
                    </a:lnTo>
                    <a:lnTo>
                      <a:pt x="329" y="6209"/>
                    </a:lnTo>
                    <a:lnTo>
                      <a:pt x="353" y="6346"/>
                    </a:lnTo>
                    <a:lnTo>
                      <a:pt x="372" y="6463"/>
                    </a:lnTo>
                    <a:lnTo>
                      <a:pt x="388" y="6555"/>
                    </a:lnTo>
                    <a:lnTo>
                      <a:pt x="393" y="6592"/>
                    </a:lnTo>
                    <a:lnTo>
                      <a:pt x="397" y="6621"/>
                    </a:lnTo>
                    <a:lnTo>
                      <a:pt x="397" y="6644"/>
                    </a:lnTo>
                    <a:lnTo>
                      <a:pt x="394" y="6658"/>
                    </a:lnTo>
                    <a:close/>
                  </a:path>
                </a:pathLst>
              </a:custGeom>
              <a:solidFill>
                <a:srgbClr val="E07038"/>
              </a:solidFill>
              <a:ln w="9525">
                <a:noFill/>
                <a:round/>
                <a:headEnd/>
                <a:tailEnd/>
              </a:ln>
            </p:spPr>
            <p:txBody>
              <a:bodyPr>
                <a:prstTxWarp prst="textNoShape">
                  <a:avLst/>
                </a:prstTxWarp>
              </a:bodyPr>
              <a:lstStyle/>
              <a:p>
                <a:endParaRPr lang="en-US"/>
              </a:p>
            </p:txBody>
          </p:sp>
          <p:sp>
            <p:nvSpPr>
              <p:cNvPr id="67623" name="Freeform 1012"/>
              <p:cNvSpPr>
                <a:spLocks noChangeAspect="1"/>
              </p:cNvSpPr>
              <p:nvPr/>
            </p:nvSpPr>
            <p:spPr bwMode="auto">
              <a:xfrm>
                <a:off x="2206" y="3492"/>
                <a:ext cx="213" cy="186"/>
              </a:xfrm>
              <a:custGeom>
                <a:avLst/>
                <a:gdLst>
                  <a:gd name="T0" fmla="*/ 737 w 2455"/>
                  <a:gd name="T1" fmla="*/ 1590 h 2141"/>
                  <a:gd name="T2" fmla="*/ 776 w 2455"/>
                  <a:gd name="T3" fmla="*/ 1720 h 2141"/>
                  <a:gd name="T4" fmla="*/ 746 w 2455"/>
                  <a:gd name="T5" fmla="*/ 1822 h 2141"/>
                  <a:gd name="T6" fmla="*/ 666 w 2455"/>
                  <a:gd name="T7" fmla="*/ 1974 h 2141"/>
                  <a:gd name="T8" fmla="*/ 547 w 2455"/>
                  <a:gd name="T9" fmla="*/ 2075 h 2141"/>
                  <a:gd name="T10" fmla="*/ 447 w 2455"/>
                  <a:gd name="T11" fmla="*/ 2139 h 2141"/>
                  <a:gd name="T12" fmla="*/ 451 w 2455"/>
                  <a:gd name="T13" fmla="*/ 2111 h 2141"/>
                  <a:gd name="T14" fmla="*/ 508 w 2455"/>
                  <a:gd name="T15" fmla="*/ 1905 h 2141"/>
                  <a:gd name="T16" fmla="*/ 515 w 2455"/>
                  <a:gd name="T17" fmla="*/ 1804 h 2141"/>
                  <a:gd name="T18" fmla="*/ 499 w 2455"/>
                  <a:gd name="T19" fmla="*/ 1705 h 2141"/>
                  <a:gd name="T20" fmla="*/ 446 w 2455"/>
                  <a:gd name="T21" fmla="*/ 1607 h 2141"/>
                  <a:gd name="T22" fmla="*/ 339 w 2455"/>
                  <a:gd name="T23" fmla="*/ 1472 h 2141"/>
                  <a:gd name="T24" fmla="*/ 64 w 2455"/>
                  <a:gd name="T25" fmla="*/ 1191 h 2141"/>
                  <a:gd name="T26" fmla="*/ 13 w 2455"/>
                  <a:gd name="T27" fmla="*/ 1065 h 2141"/>
                  <a:gd name="T28" fmla="*/ 77 w 2455"/>
                  <a:gd name="T29" fmla="*/ 903 h 2141"/>
                  <a:gd name="T30" fmla="*/ 141 w 2455"/>
                  <a:gd name="T31" fmla="*/ 804 h 2141"/>
                  <a:gd name="T32" fmla="*/ 232 w 2455"/>
                  <a:gd name="T33" fmla="*/ 701 h 2141"/>
                  <a:gd name="T34" fmla="*/ 522 w 2455"/>
                  <a:gd name="T35" fmla="*/ 460 h 2141"/>
                  <a:gd name="T36" fmla="*/ 736 w 2455"/>
                  <a:gd name="T37" fmla="*/ 265 h 2141"/>
                  <a:gd name="T38" fmla="*/ 814 w 2455"/>
                  <a:gd name="T39" fmla="*/ 169 h 2141"/>
                  <a:gd name="T40" fmla="*/ 865 w 2455"/>
                  <a:gd name="T41" fmla="*/ 77 h 2141"/>
                  <a:gd name="T42" fmla="*/ 899 w 2455"/>
                  <a:gd name="T43" fmla="*/ 5 h 2141"/>
                  <a:gd name="T44" fmla="*/ 982 w 2455"/>
                  <a:gd name="T45" fmla="*/ 17 h 2141"/>
                  <a:gd name="T46" fmla="*/ 1133 w 2455"/>
                  <a:gd name="T47" fmla="*/ 112 h 2141"/>
                  <a:gd name="T48" fmla="*/ 1441 w 2455"/>
                  <a:gd name="T49" fmla="*/ 339 h 2141"/>
                  <a:gd name="T50" fmla="*/ 1589 w 2455"/>
                  <a:gd name="T51" fmla="*/ 423 h 2141"/>
                  <a:gd name="T52" fmla="*/ 1717 w 2455"/>
                  <a:gd name="T53" fmla="*/ 454 h 2141"/>
                  <a:gd name="T54" fmla="*/ 1940 w 2455"/>
                  <a:gd name="T55" fmla="*/ 455 h 2141"/>
                  <a:gd name="T56" fmla="*/ 2203 w 2455"/>
                  <a:gd name="T57" fmla="*/ 424 h 2141"/>
                  <a:gd name="T58" fmla="*/ 2344 w 2455"/>
                  <a:gd name="T59" fmla="*/ 390 h 2141"/>
                  <a:gd name="T60" fmla="*/ 2382 w 2455"/>
                  <a:gd name="T61" fmla="*/ 450 h 2141"/>
                  <a:gd name="T62" fmla="*/ 2442 w 2455"/>
                  <a:gd name="T63" fmla="*/ 620 h 2141"/>
                  <a:gd name="T64" fmla="*/ 2404 w 2455"/>
                  <a:gd name="T65" fmla="*/ 716 h 2141"/>
                  <a:gd name="T66" fmla="*/ 2294 w 2455"/>
                  <a:gd name="T67" fmla="*/ 774 h 2141"/>
                  <a:gd name="T68" fmla="*/ 2142 w 2455"/>
                  <a:gd name="T69" fmla="*/ 810 h 2141"/>
                  <a:gd name="T70" fmla="*/ 1960 w 2455"/>
                  <a:gd name="T71" fmla="*/ 820 h 2141"/>
                  <a:gd name="T72" fmla="*/ 1760 w 2455"/>
                  <a:gd name="T73" fmla="*/ 802 h 2141"/>
                  <a:gd name="T74" fmla="*/ 1553 w 2455"/>
                  <a:gd name="T75" fmla="*/ 750 h 2141"/>
                  <a:gd name="T76" fmla="*/ 1359 w 2455"/>
                  <a:gd name="T77" fmla="*/ 666 h 2141"/>
                  <a:gd name="T78" fmla="*/ 1234 w 2455"/>
                  <a:gd name="T79" fmla="*/ 574 h 2141"/>
                  <a:gd name="T80" fmla="*/ 1170 w 2455"/>
                  <a:gd name="T81" fmla="*/ 487 h 2141"/>
                  <a:gd name="T82" fmla="*/ 1147 w 2455"/>
                  <a:gd name="T83" fmla="*/ 400 h 2141"/>
                  <a:gd name="T84" fmla="*/ 1144 w 2455"/>
                  <a:gd name="T85" fmla="*/ 333 h 2141"/>
                  <a:gd name="T86" fmla="*/ 1120 w 2455"/>
                  <a:gd name="T87" fmla="*/ 335 h 2141"/>
                  <a:gd name="T88" fmla="*/ 1018 w 2455"/>
                  <a:gd name="T89" fmla="*/ 387 h 2141"/>
                  <a:gd name="T90" fmla="*/ 812 w 2455"/>
                  <a:gd name="T91" fmla="*/ 490 h 2141"/>
                  <a:gd name="T92" fmla="*/ 691 w 2455"/>
                  <a:gd name="T93" fmla="*/ 587 h 2141"/>
                  <a:gd name="T94" fmla="*/ 580 w 2455"/>
                  <a:gd name="T95" fmla="*/ 716 h 2141"/>
                  <a:gd name="T96" fmla="*/ 470 w 2455"/>
                  <a:gd name="T97" fmla="*/ 872 h 2141"/>
                  <a:gd name="T98" fmla="*/ 440 w 2455"/>
                  <a:gd name="T99" fmla="*/ 940 h 2141"/>
                  <a:gd name="T100" fmla="*/ 436 w 2455"/>
                  <a:gd name="T101" fmla="*/ 996 h 2141"/>
                  <a:gd name="T102" fmla="*/ 461 w 2455"/>
                  <a:gd name="T103" fmla="*/ 1039 h 2141"/>
                  <a:gd name="T104" fmla="*/ 514 w 2455"/>
                  <a:gd name="T105" fmla="*/ 1086 h 2141"/>
                  <a:gd name="T106" fmla="*/ 584 w 2455"/>
                  <a:gd name="T107" fmla="*/ 1195 h 2141"/>
                  <a:gd name="T108" fmla="*/ 685 w 2455"/>
                  <a:gd name="T109" fmla="*/ 1405 h 2141"/>
                  <a:gd name="T110" fmla="*/ 714 w 2455"/>
                  <a:gd name="T111" fmla="*/ 1492 h 2141"/>
                  <a:gd name="T112" fmla="*/ 698 w 2455"/>
                  <a:gd name="T113" fmla="*/ 1486 h 2141"/>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2455"/>
                  <a:gd name="T172" fmla="*/ 0 h 2141"/>
                  <a:gd name="T173" fmla="*/ 2455 w 2455"/>
                  <a:gd name="T174" fmla="*/ 2141 h 2141"/>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2455" h="2141">
                    <a:moveTo>
                      <a:pt x="698" y="1486"/>
                    </a:moveTo>
                    <a:lnTo>
                      <a:pt x="708" y="1512"/>
                    </a:lnTo>
                    <a:lnTo>
                      <a:pt x="717" y="1537"/>
                    </a:lnTo>
                    <a:lnTo>
                      <a:pt x="728" y="1563"/>
                    </a:lnTo>
                    <a:lnTo>
                      <a:pt x="737" y="1590"/>
                    </a:lnTo>
                    <a:lnTo>
                      <a:pt x="747" y="1616"/>
                    </a:lnTo>
                    <a:lnTo>
                      <a:pt x="759" y="1643"/>
                    </a:lnTo>
                    <a:lnTo>
                      <a:pt x="769" y="1670"/>
                    </a:lnTo>
                    <a:lnTo>
                      <a:pt x="780" y="1697"/>
                    </a:lnTo>
                    <a:lnTo>
                      <a:pt x="776" y="1720"/>
                    </a:lnTo>
                    <a:lnTo>
                      <a:pt x="772" y="1742"/>
                    </a:lnTo>
                    <a:lnTo>
                      <a:pt x="767" y="1762"/>
                    </a:lnTo>
                    <a:lnTo>
                      <a:pt x="760" y="1782"/>
                    </a:lnTo>
                    <a:lnTo>
                      <a:pt x="753" y="1803"/>
                    </a:lnTo>
                    <a:lnTo>
                      <a:pt x="746" y="1822"/>
                    </a:lnTo>
                    <a:lnTo>
                      <a:pt x="738" y="1840"/>
                    </a:lnTo>
                    <a:lnTo>
                      <a:pt x="729" y="1860"/>
                    </a:lnTo>
                    <a:lnTo>
                      <a:pt x="709" y="1898"/>
                    </a:lnTo>
                    <a:lnTo>
                      <a:pt x="689" y="1936"/>
                    </a:lnTo>
                    <a:lnTo>
                      <a:pt x="666" y="1974"/>
                    </a:lnTo>
                    <a:lnTo>
                      <a:pt x="642" y="2014"/>
                    </a:lnTo>
                    <a:lnTo>
                      <a:pt x="619" y="2029"/>
                    </a:lnTo>
                    <a:lnTo>
                      <a:pt x="594" y="2044"/>
                    </a:lnTo>
                    <a:lnTo>
                      <a:pt x="570" y="2059"/>
                    </a:lnTo>
                    <a:lnTo>
                      <a:pt x="547" y="2075"/>
                    </a:lnTo>
                    <a:lnTo>
                      <a:pt x="523" y="2090"/>
                    </a:lnTo>
                    <a:lnTo>
                      <a:pt x="499" y="2105"/>
                    </a:lnTo>
                    <a:lnTo>
                      <a:pt x="475" y="2121"/>
                    </a:lnTo>
                    <a:lnTo>
                      <a:pt x="452" y="2136"/>
                    </a:lnTo>
                    <a:lnTo>
                      <a:pt x="447" y="2139"/>
                    </a:lnTo>
                    <a:lnTo>
                      <a:pt x="445" y="2141"/>
                    </a:lnTo>
                    <a:lnTo>
                      <a:pt x="444" y="2139"/>
                    </a:lnTo>
                    <a:lnTo>
                      <a:pt x="444" y="2137"/>
                    </a:lnTo>
                    <a:lnTo>
                      <a:pt x="445" y="2127"/>
                    </a:lnTo>
                    <a:lnTo>
                      <a:pt x="451" y="2111"/>
                    </a:lnTo>
                    <a:lnTo>
                      <a:pt x="467" y="2064"/>
                    </a:lnTo>
                    <a:lnTo>
                      <a:pt x="486" y="1999"/>
                    </a:lnTo>
                    <a:lnTo>
                      <a:pt x="496" y="1964"/>
                    </a:lnTo>
                    <a:lnTo>
                      <a:pt x="505" y="1924"/>
                    </a:lnTo>
                    <a:lnTo>
                      <a:pt x="508" y="1905"/>
                    </a:lnTo>
                    <a:lnTo>
                      <a:pt x="511" y="1884"/>
                    </a:lnTo>
                    <a:lnTo>
                      <a:pt x="513" y="1865"/>
                    </a:lnTo>
                    <a:lnTo>
                      <a:pt x="515" y="1844"/>
                    </a:lnTo>
                    <a:lnTo>
                      <a:pt x="516" y="1823"/>
                    </a:lnTo>
                    <a:lnTo>
                      <a:pt x="515" y="1804"/>
                    </a:lnTo>
                    <a:lnTo>
                      <a:pt x="515" y="1783"/>
                    </a:lnTo>
                    <a:lnTo>
                      <a:pt x="513" y="1763"/>
                    </a:lnTo>
                    <a:lnTo>
                      <a:pt x="509" y="1743"/>
                    </a:lnTo>
                    <a:lnTo>
                      <a:pt x="505" y="1724"/>
                    </a:lnTo>
                    <a:lnTo>
                      <a:pt x="499" y="1705"/>
                    </a:lnTo>
                    <a:lnTo>
                      <a:pt x="491" y="1686"/>
                    </a:lnTo>
                    <a:lnTo>
                      <a:pt x="483" y="1668"/>
                    </a:lnTo>
                    <a:lnTo>
                      <a:pt x="471" y="1648"/>
                    </a:lnTo>
                    <a:lnTo>
                      <a:pt x="460" y="1629"/>
                    </a:lnTo>
                    <a:lnTo>
                      <a:pt x="446" y="1607"/>
                    </a:lnTo>
                    <a:lnTo>
                      <a:pt x="431" y="1586"/>
                    </a:lnTo>
                    <a:lnTo>
                      <a:pt x="414" y="1563"/>
                    </a:lnTo>
                    <a:lnTo>
                      <a:pt x="397" y="1541"/>
                    </a:lnTo>
                    <a:lnTo>
                      <a:pt x="378" y="1518"/>
                    </a:lnTo>
                    <a:lnTo>
                      <a:pt x="339" y="1472"/>
                    </a:lnTo>
                    <a:lnTo>
                      <a:pt x="298" y="1426"/>
                    </a:lnTo>
                    <a:lnTo>
                      <a:pt x="256" y="1380"/>
                    </a:lnTo>
                    <a:lnTo>
                      <a:pt x="214" y="1337"/>
                    </a:lnTo>
                    <a:lnTo>
                      <a:pt x="133" y="1256"/>
                    </a:lnTo>
                    <a:lnTo>
                      <a:pt x="64" y="1191"/>
                    </a:lnTo>
                    <a:lnTo>
                      <a:pt x="17" y="1147"/>
                    </a:lnTo>
                    <a:lnTo>
                      <a:pt x="0" y="1131"/>
                    </a:lnTo>
                    <a:lnTo>
                      <a:pt x="1" y="1119"/>
                    </a:lnTo>
                    <a:lnTo>
                      <a:pt x="7" y="1087"/>
                    </a:lnTo>
                    <a:lnTo>
                      <a:pt x="13" y="1065"/>
                    </a:lnTo>
                    <a:lnTo>
                      <a:pt x="21" y="1039"/>
                    </a:lnTo>
                    <a:lnTo>
                      <a:pt x="30" y="1009"/>
                    </a:lnTo>
                    <a:lnTo>
                      <a:pt x="43" y="976"/>
                    </a:lnTo>
                    <a:lnTo>
                      <a:pt x="59" y="941"/>
                    </a:lnTo>
                    <a:lnTo>
                      <a:pt x="77" y="903"/>
                    </a:lnTo>
                    <a:lnTo>
                      <a:pt x="87" y="884"/>
                    </a:lnTo>
                    <a:lnTo>
                      <a:pt x="100" y="864"/>
                    </a:lnTo>
                    <a:lnTo>
                      <a:pt x="113" y="845"/>
                    </a:lnTo>
                    <a:lnTo>
                      <a:pt x="127" y="824"/>
                    </a:lnTo>
                    <a:lnTo>
                      <a:pt x="141" y="804"/>
                    </a:lnTo>
                    <a:lnTo>
                      <a:pt x="156" y="784"/>
                    </a:lnTo>
                    <a:lnTo>
                      <a:pt x="174" y="763"/>
                    </a:lnTo>
                    <a:lnTo>
                      <a:pt x="192" y="742"/>
                    </a:lnTo>
                    <a:lnTo>
                      <a:pt x="212" y="722"/>
                    </a:lnTo>
                    <a:lnTo>
                      <a:pt x="232" y="701"/>
                    </a:lnTo>
                    <a:lnTo>
                      <a:pt x="254" y="681"/>
                    </a:lnTo>
                    <a:lnTo>
                      <a:pt x="278" y="661"/>
                    </a:lnTo>
                    <a:lnTo>
                      <a:pt x="375" y="580"/>
                    </a:lnTo>
                    <a:lnTo>
                      <a:pt x="474" y="501"/>
                    </a:lnTo>
                    <a:lnTo>
                      <a:pt x="522" y="460"/>
                    </a:lnTo>
                    <a:lnTo>
                      <a:pt x="568" y="421"/>
                    </a:lnTo>
                    <a:lnTo>
                      <a:pt x="614" y="382"/>
                    </a:lnTo>
                    <a:lnTo>
                      <a:pt x="657" y="343"/>
                    </a:lnTo>
                    <a:lnTo>
                      <a:pt x="698" y="304"/>
                    </a:lnTo>
                    <a:lnTo>
                      <a:pt x="736" y="265"/>
                    </a:lnTo>
                    <a:lnTo>
                      <a:pt x="753" y="245"/>
                    </a:lnTo>
                    <a:lnTo>
                      <a:pt x="770" y="227"/>
                    </a:lnTo>
                    <a:lnTo>
                      <a:pt x="785" y="207"/>
                    </a:lnTo>
                    <a:lnTo>
                      <a:pt x="800" y="189"/>
                    </a:lnTo>
                    <a:lnTo>
                      <a:pt x="814" y="169"/>
                    </a:lnTo>
                    <a:lnTo>
                      <a:pt x="827" y="151"/>
                    </a:lnTo>
                    <a:lnTo>
                      <a:pt x="838" y="133"/>
                    </a:lnTo>
                    <a:lnTo>
                      <a:pt x="849" y="114"/>
                    </a:lnTo>
                    <a:lnTo>
                      <a:pt x="858" y="96"/>
                    </a:lnTo>
                    <a:lnTo>
                      <a:pt x="865" y="77"/>
                    </a:lnTo>
                    <a:lnTo>
                      <a:pt x="872" y="59"/>
                    </a:lnTo>
                    <a:lnTo>
                      <a:pt x="876" y="41"/>
                    </a:lnTo>
                    <a:lnTo>
                      <a:pt x="882" y="25"/>
                    </a:lnTo>
                    <a:lnTo>
                      <a:pt x="889" y="13"/>
                    </a:lnTo>
                    <a:lnTo>
                      <a:pt x="899" y="5"/>
                    </a:lnTo>
                    <a:lnTo>
                      <a:pt x="912" y="2"/>
                    </a:lnTo>
                    <a:lnTo>
                      <a:pt x="927" y="0"/>
                    </a:lnTo>
                    <a:lnTo>
                      <a:pt x="943" y="3"/>
                    </a:lnTo>
                    <a:lnTo>
                      <a:pt x="961" y="8"/>
                    </a:lnTo>
                    <a:lnTo>
                      <a:pt x="982" y="17"/>
                    </a:lnTo>
                    <a:lnTo>
                      <a:pt x="1004" y="28"/>
                    </a:lnTo>
                    <a:lnTo>
                      <a:pt x="1027" y="41"/>
                    </a:lnTo>
                    <a:lnTo>
                      <a:pt x="1052" y="57"/>
                    </a:lnTo>
                    <a:lnTo>
                      <a:pt x="1077" y="73"/>
                    </a:lnTo>
                    <a:lnTo>
                      <a:pt x="1133" y="112"/>
                    </a:lnTo>
                    <a:lnTo>
                      <a:pt x="1191" y="156"/>
                    </a:lnTo>
                    <a:lnTo>
                      <a:pt x="1252" y="202"/>
                    </a:lnTo>
                    <a:lnTo>
                      <a:pt x="1315" y="249"/>
                    </a:lnTo>
                    <a:lnTo>
                      <a:pt x="1379" y="295"/>
                    </a:lnTo>
                    <a:lnTo>
                      <a:pt x="1441" y="339"/>
                    </a:lnTo>
                    <a:lnTo>
                      <a:pt x="1472" y="358"/>
                    </a:lnTo>
                    <a:lnTo>
                      <a:pt x="1503" y="377"/>
                    </a:lnTo>
                    <a:lnTo>
                      <a:pt x="1531" y="394"/>
                    </a:lnTo>
                    <a:lnTo>
                      <a:pt x="1561" y="409"/>
                    </a:lnTo>
                    <a:lnTo>
                      <a:pt x="1589" y="423"/>
                    </a:lnTo>
                    <a:lnTo>
                      <a:pt x="1617" y="433"/>
                    </a:lnTo>
                    <a:lnTo>
                      <a:pt x="1642" y="441"/>
                    </a:lnTo>
                    <a:lnTo>
                      <a:pt x="1667" y="447"/>
                    </a:lnTo>
                    <a:lnTo>
                      <a:pt x="1691" y="450"/>
                    </a:lnTo>
                    <a:lnTo>
                      <a:pt x="1717" y="454"/>
                    </a:lnTo>
                    <a:lnTo>
                      <a:pt x="1743" y="456"/>
                    </a:lnTo>
                    <a:lnTo>
                      <a:pt x="1769" y="457"/>
                    </a:lnTo>
                    <a:lnTo>
                      <a:pt x="1825" y="458"/>
                    </a:lnTo>
                    <a:lnTo>
                      <a:pt x="1882" y="458"/>
                    </a:lnTo>
                    <a:lnTo>
                      <a:pt x="1940" y="455"/>
                    </a:lnTo>
                    <a:lnTo>
                      <a:pt x="1996" y="451"/>
                    </a:lnTo>
                    <a:lnTo>
                      <a:pt x="2052" y="446"/>
                    </a:lnTo>
                    <a:lnTo>
                      <a:pt x="2105" y="439"/>
                    </a:lnTo>
                    <a:lnTo>
                      <a:pt x="2157" y="432"/>
                    </a:lnTo>
                    <a:lnTo>
                      <a:pt x="2203" y="424"/>
                    </a:lnTo>
                    <a:lnTo>
                      <a:pt x="2245" y="416"/>
                    </a:lnTo>
                    <a:lnTo>
                      <a:pt x="2282" y="408"/>
                    </a:lnTo>
                    <a:lnTo>
                      <a:pt x="2313" y="401"/>
                    </a:lnTo>
                    <a:lnTo>
                      <a:pt x="2336" y="394"/>
                    </a:lnTo>
                    <a:lnTo>
                      <a:pt x="2344" y="390"/>
                    </a:lnTo>
                    <a:lnTo>
                      <a:pt x="2351" y="387"/>
                    </a:lnTo>
                    <a:lnTo>
                      <a:pt x="2355" y="385"/>
                    </a:lnTo>
                    <a:lnTo>
                      <a:pt x="2357" y="382"/>
                    </a:lnTo>
                    <a:lnTo>
                      <a:pt x="2370" y="417"/>
                    </a:lnTo>
                    <a:lnTo>
                      <a:pt x="2382" y="450"/>
                    </a:lnTo>
                    <a:lnTo>
                      <a:pt x="2394" y="485"/>
                    </a:lnTo>
                    <a:lnTo>
                      <a:pt x="2406" y="518"/>
                    </a:lnTo>
                    <a:lnTo>
                      <a:pt x="2418" y="552"/>
                    </a:lnTo>
                    <a:lnTo>
                      <a:pt x="2431" y="586"/>
                    </a:lnTo>
                    <a:lnTo>
                      <a:pt x="2442" y="620"/>
                    </a:lnTo>
                    <a:lnTo>
                      <a:pt x="2455" y="655"/>
                    </a:lnTo>
                    <a:lnTo>
                      <a:pt x="2445" y="671"/>
                    </a:lnTo>
                    <a:lnTo>
                      <a:pt x="2434" y="687"/>
                    </a:lnTo>
                    <a:lnTo>
                      <a:pt x="2420" y="702"/>
                    </a:lnTo>
                    <a:lnTo>
                      <a:pt x="2404" y="716"/>
                    </a:lnTo>
                    <a:lnTo>
                      <a:pt x="2386" y="728"/>
                    </a:lnTo>
                    <a:lnTo>
                      <a:pt x="2366" y="741"/>
                    </a:lnTo>
                    <a:lnTo>
                      <a:pt x="2344" y="754"/>
                    </a:lnTo>
                    <a:lnTo>
                      <a:pt x="2320" y="764"/>
                    </a:lnTo>
                    <a:lnTo>
                      <a:pt x="2294" y="774"/>
                    </a:lnTo>
                    <a:lnTo>
                      <a:pt x="2267" y="784"/>
                    </a:lnTo>
                    <a:lnTo>
                      <a:pt x="2237" y="792"/>
                    </a:lnTo>
                    <a:lnTo>
                      <a:pt x="2207" y="799"/>
                    </a:lnTo>
                    <a:lnTo>
                      <a:pt x="2175" y="804"/>
                    </a:lnTo>
                    <a:lnTo>
                      <a:pt x="2142" y="810"/>
                    </a:lnTo>
                    <a:lnTo>
                      <a:pt x="2107" y="815"/>
                    </a:lnTo>
                    <a:lnTo>
                      <a:pt x="2073" y="817"/>
                    </a:lnTo>
                    <a:lnTo>
                      <a:pt x="2036" y="819"/>
                    </a:lnTo>
                    <a:lnTo>
                      <a:pt x="1998" y="820"/>
                    </a:lnTo>
                    <a:lnTo>
                      <a:pt x="1960" y="820"/>
                    </a:lnTo>
                    <a:lnTo>
                      <a:pt x="1921" y="819"/>
                    </a:lnTo>
                    <a:lnTo>
                      <a:pt x="1882" y="817"/>
                    </a:lnTo>
                    <a:lnTo>
                      <a:pt x="1842" y="814"/>
                    </a:lnTo>
                    <a:lnTo>
                      <a:pt x="1802" y="808"/>
                    </a:lnTo>
                    <a:lnTo>
                      <a:pt x="1760" y="802"/>
                    </a:lnTo>
                    <a:lnTo>
                      <a:pt x="1719" y="794"/>
                    </a:lnTo>
                    <a:lnTo>
                      <a:pt x="1677" y="786"/>
                    </a:lnTo>
                    <a:lnTo>
                      <a:pt x="1636" y="776"/>
                    </a:lnTo>
                    <a:lnTo>
                      <a:pt x="1595" y="764"/>
                    </a:lnTo>
                    <a:lnTo>
                      <a:pt x="1553" y="750"/>
                    </a:lnTo>
                    <a:lnTo>
                      <a:pt x="1513" y="736"/>
                    </a:lnTo>
                    <a:lnTo>
                      <a:pt x="1472" y="720"/>
                    </a:lnTo>
                    <a:lnTo>
                      <a:pt x="1431" y="703"/>
                    </a:lnTo>
                    <a:lnTo>
                      <a:pt x="1394" y="685"/>
                    </a:lnTo>
                    <a:lnTo>
                      <a:pt x="1359" y="666"/>
                    </a:lnTo>
                    <a:lnTo>
                      <a:pt x="1328" y="648"/>
                    </a:lnTo>
                    <a:lnTo>
                      <a:pt x="1299" y="630"/>
                    </a:lnTo>
                    <a:lnTo>
                      <a:pt x="1275" y="611"/>
                    </a:lnTo>
                    <a:lnTo>
                      <a:pt x="1252" y="593"/>
                    </a:lnTo>
                    <a:lnTo>
                      <a:pt x="1234" y="574"/>
                    </a:lnTo>
                    <a:lnTo>
                      <a:pt x="1216" y="556"/>
                    </a:lnTo>
                    <a:lnTo>
                      <a:pt x="1202" y="539"/>
                    </a:lnTo>
                    <a:lnTo>
                      <a:pt x="1190" y="521"/>
                    </a:lnTo>
                    <a:lnTo>
                      <a:pt x="1180" y="504"/>
                    </a:lnTo>
                    <a:lnTo>
                      <a:pt x="1170" y="487"/>
                    </a:lnTo>
                    <a:lnTo>
                      <a:pt x="1164" y="471"/>
                    </a:lnTo>
                    <a:lnTo>
                      <a:pt x="1158" y="455"/>
                    </a:lnTo>
                    <a:lnTo>
                      <a:pt x="1154" y="440"/>
                    </a:lnTo>
                    <a:lnTo>
                      <a:pt x="1151" y="426"/>
                    </a:lnTo>
                    <a:lnTo>
                      <a:pt x="1147" y="400"/>
                    </a:lnTo>
                    <a:lnTo>
                      <a:pt x="1146" y="377"/>
                    </a:lnTo>
                    <a:lnTo>
                      <a:pt x="1146" y="357"/>
                    </a:lnTo>
                    <a:lnTo>
                      <a:pt x="1146" y="343"/>
                    </a:lnTo>
                    <a:lnTo>
                      <a:pt x="1145" y="337"/>
                    </a:lnTo>
                    <a:lnTo>
                      <a:pt x="1144" y="333"/>
                    </a:lnTo>
                    <a:lnTo>
                      <a:pt x="1142" y="330"/>
                    </a:lnTo>
                    <a:lnTo>
                      <a:pt x="1138" y="329"/>
                    </a:lnTo>
                    <a:lnTo>
                      <a:pt x="1134" y="329"/>
                    </a:lnTo>
                    <a:lnTo>
                      <a:pt x="1128" y="332"/>
                    </a:lnTo>
                    <a:lnTo>
                      <a:pt x="1120" y="335"/>
                    </a:lnTo>
                    <a:lnTo>
                      <a:pt x="1111" y="340"/>
                    </a:lnTo>
                    <a:lnTo>
                      <a:pt x="1090" y="351"/>
                    </a:lnTo>
                    <a:lnTo>
                      <a:pt x="1067" y="364"/>
                    </a:lnTo>
                    <a:lnTo>
                      <a:pt x="1043" y="374"/>
                    </a:lnTo>
                    <a:lnTo>
                      <a:pt x="1018" y="387"/>
                    </a:lnTo>
                    <a:lnTo>
                      <a:pt x="961" y="411"/>
                    </a:lnTo>
                    <a:lnTo>
                      <a:pt x="903" y="439"/>
                    </a:lnTo>
                    <a:lnTo>
                      <a:pt x="873" y="455"/>
                    </a:lnTo>
                    <a:lnTo>
                      <a:pt x="842" y="472"/>
                    </a:lnTo>
                    <a:lnTo>
                      <a:pt x="812" y="490"/>
                    </a:lnTo>
                    <a:lnTo>
                      <a:pt x="781" y="511"/>
                    </a:lnTo>
                    <a:lnTo>
                      <a:pt x="750" y="534"/>
                    </a:lnTo>
                    <a:lnTo>
                      <a:pt x="720" y="559"/>
                    </a:lnTo>
                    <a:lnTo>
                      <a:pt x="706" y="573"/>
                    </a:lnTo>
                    <a:lnTo>
                      <a:pt x="691" y="587"/>
                    </a:lnTo>
                    <a:lnTo>
                      <a:pt x="676" y="602"/>
                    </a:lnTo>
                    <a:lnTo>
                      <a:pt x="662" y="618"/>
                    </a:lnTo>
                    <a:lnTo>
                      <a:pt x="635" y="650"/>
                    </a:lnTo>
                    <a:lnTo>
                      <a:pt x="607" y="682"/>
                    </a:lnTo>
                    <a:lnTo>
                      <a:pt x="580" y="716"/>
                    </a:lnTo>
                    <a:lnTo>
                      <a:pt x="554" y="748"/>
                    </a:lnTo>
                    <a:lnTo>
                      <a:pt x="530" y="780"/>
                    </a:lnTo>
                    <a:lnTo>
                      <a:pt x="508" y="811"/>
                    </a:lnTo>
                    <a:lnTo>
                      <a:pt x="488" y="842"/>
                    </a:lnTo>
                    <a:lnTo>
                      <a:pt x="470" y="872"/>
                    </a:lnTo>
                    <a:lnTo>
                      <a:pt x="462" y="886"/>
                    </a:lnTo>
                    <a:lnTo>
                      <a:pt x="455" y="900"/>
                    </a:lnTo>
                    <a:lnTo>
                      <a:pt x="450" y="914"/>
                    </a:lnTo>
                    <a:lnTo>
                      <a:pt x="445" y="927"/>
                    </a:lnTo>
                    <a:lnTo>
                      <a:pt x="440" y="940"/>
                    </a:lnTo>
                    <a:lnTo>
                      <a:pt x="437" y="953"/>
                    </a:lnTo>
                    <a:lnTo>
                      <a:pt x="435" y="964"/>
                    </a:lnTo>
                    <a:lnTo>
                      <a:pt x="434" y="976"/>
                    </a:lnTo>
                    <a:lnTo>
                      <a:pt x="435" y="986"/>
                    </a:lnTo>
                    <a:lnTo>
                      <a:pt x="436" y="996"/>
                    </a:lnTo>
                    <a:lnTo>
                      <a:pt x="438" y="1007"/>
                    </a:lnTo>
                    <a:lnTo>
                      <a:pt x="442" y="1016"/>
                    </a:lnTo>
                    <a:lnTo>
                      <a:pt x="446" y="1024"/>
                    </a:lnTo>
                    <a:lnTo>
                      <a:pt x="453" y="1032"/>
                    </a:lnTo>
                    <a:lnTo>
                      <a:pt x="461" y="1039"/>
                    </a:lnTo>
                    <a:lnTo>
                      <a:pt x="470" y="1046"/>
                    </a:lnTo>
                    <a:lnTo>
                      <a:pt x="481" y="1053"/>
                    </a:lnTo>
                    <a:lnTo>
                      <a:pt x="491" y="1062"/>
                    </a:lnTo>
                    <a:lnTo>
                      <a:pt x="502" y="1073"/>
                    </a:lnTo>
                    <a:lnTo>
                      <a:pt x="514" y="1086"/>
                    </a:lnTo>
                    <a:lnTo>
                      <a:pt x="525" y="1101"/>
                    </a:lnTo>
                    <a:lnTo>
                      <a:pt x="537" y="1118"/>
                    </a:lnTo>
                    <a:lnTo>
                      <a:pt x="548" y="1136"/>
                    </a:lnTo>
                    <a:lnTo>
                      <a:pt x="561" y="1154"/>
                    </a:lnTo>
                    <a:lnTo>
                      <a:pt x="584" y="1195"/>
                    </a:lnTo>
                    <a:lnTo>
                      <a:pt x="608" y="1238"/>
                    </a:lnTo>
                    <a:lnTo>
                      <a:pt x="630" y="1282"/>
                    </a:lnTo>
                    <a:lnTo>
                      <a:pt x="651" y="1325"/>
                    </a:lnTo>
                    <a:lnTo>
                      <a:pt x="669" y="1367"/>
                    </a:lnTo>
                    <a:lnTo>
                      <a:pt x="685" y="1405"/>
                    </a:lnTo>
                    <a:lnTo>
                      <a:pt x="698" y="1438"/>
                    </a:lnTo>
                    <a:lnTo>
                      <a:pt x="707" y="1466"/>
                    </a:lnTo>
                    <a:lnTo>
                      <a:pt x="711" y="1477"/>
                    </a:lnTo>
                    <a:lnTo>
                      <a:pt x="713" y="1485"/>
                    </a:lnTo>
                    <a:lnTo>
                      <a:pt x="714" y="1492"/>
                    </a:lnTo>
                    <a:lnTo>
                      <a:pt x="713" y="1497"/>
                    </a:lnTo>
                    <a:lnTo>
                      <a:pt x="712" y="1498"/>
                    </a:lnTo>
                    <a:lnTo>
                      <a:pt x="708" y="1497"/>
                    </a:lnTo>
                    <a:lnTo>
                      <a:pt x="705" y="1493"/>
                    </a:lnTo>
                    <a:lnTo>
                      <a:pt x="698" y="1486"/>
                    </a:lnTo>
                    <a:close/>
                  </a:path>
                </a:pathLst>
              </a:custGeom>
              <a:solidFill>
                <a:srgbClr val="9E4F2B"/>
              </a:solidFill>
              <a:ln w="9525">
                <a:noFill/>
                <a:round/>
                <a:headEnd/>
                <a:tailEnd/>
              </a:ln>
            </p:spPr>
            <p:txBody>
              <a:bodyPr>
                <a:prstTxWarp prst="textNoShape">
                  <a:avLst/>
                </a:prstTxWarp>
              </a:bodyPr>
              <a:lstStyle/>
              <a:p>
                <a:endParaRPr lang="en-US"/>
              </a:p>
            </p:txBody>
          </p:sp>
          <p:sp>
            <p:nvSpPr>
              <p:cNvPr id="67624" name="Freeform 1013"/>
              <p:cNvSpPr>
                <a:spLocks noChangeAspect="1"/>
              </p:cNvSpPr>
              <p:nvPr/>
            </p:nvSpPr>
            <p:spPr bwMode="auto">
              <a:xfrm>
                <a:off x="2244" y="3520"/>
                <a:ext cx="183" cy="102"/>
              </a:xfrm>
              <a:custGeom>
                <a:avLst/>
                <a:gdLst>
                  <a:gd name="T0" fmla="*/ 2055 w 2111"/>
                  <a:gd name="T1" fmla="*/ 429 h 1169"/>
                  <a:gd name="T2" fmla="*/ 2100 w 2111"/>
                  <a:gd name="T3" fmla="*/ 567 h 1169"/>
                  <a:gd name="T4" fmla="*/ 2108 w 2111"/>
                  <a:gd name="T5" fmla="*/ 651 h 1169"/>
                  <a:gd name="T6" fmla="*/ 1915 w 2111"/>
                  <a:gd name="T7" fmla="*/ 692 h 1169"/>
                  <a:gd name="T8" fmla="*/ 1667 w 2111"/>
                  <a:gd name="T9" fmla="*/ 712 h 1169"/>
                  <a:gd name="T10" fmla="*/ 1424 w 2111"/>
                  <a:gd name="T11" fmla="*/ 723 h 1169"/>
                  <a:gd name="T12" fmla="*/ 1181 w 2111"/>
                  <a:gd name="T13" fmla="*/ 726 h 1169"/>
                  <a:gd name="T14" fmla="*/ 966 w 2111"/>
                  <a:gd name="T15" fmla="*/ 698 h 1169"/>
                  <a:gd name="T16" fmla="*/ 754 w 2111"/>
                  <a:gd name="T17" fmla="*/ 659 h 1169"/>
                  <a:gd name="T18" fmla="*/ 541 w 2111"/>
                  <a:gd name="T19" fmla="*/ 635 h 1169"/>
                  <a:gd name="T20" fmla="*/ 413 w 2111"/>
                  <a:gd name="T21" fmla="*/ 636 h 1169"/>
                  <a:gd name="T22" fmla="*/ 317 w 2111"/>
                  <a:gd name="T23" fmla="*/ 649 h 1169"/>
                  <a:gd name="T24" fmla="*/ 296 w 2111"/>
                  <a:gd name="T25" fmla="*/ 604 h 1169"/>
                  <a:gd name="T26" fmla="*/ 308 w 2111"/>
                  <a:gd name="T27" fmla="*/ 551 h 1169"/>
                  <a:gd name="T28" fmla="*/ 326 w 2111"/>
                  <a:gd name="T29" fmla="*/ 509 h 1169"/>
                  <a:gd name="T30" fmla="*/ 352 w 2111"/>
                  <a:gd name="T31" fmla="*/ 475 h 1169"/>
                  <a:gd name="T32" fmla="*/ 416 w 2111"/>
                  <a:gd name="T33" fmla="*/ 426 h 1169"/>
                  <a:gd name="T34" fmla="*/ 592 w 2111"/>
                  <a:gd name="T35" fmla="*/ 320 h 1169"/>
                  <a:gd name="T36" fmla="*/ 705 w 2111"/>
                  <a:gd name="T37" fmla="*/ 259 h 1169"/>
                  <a:gd name="T38" fmla="*/ 726 w 2111"/>
                  <a:gd name="T39" fmla="*/ 252 h 1169"/>
                  <a:gd name="T40" fmla="*/ 726 w 2111"/>
                  <a:gd name="T41" fmla="*/ 219 h 1169"/>
                  <a:gd name="T42" fmla="*/ 558 w 2111"/>
                  <a:gd name="T43" fmla="*/ 246 h 1169"/>
                  <a:gd name="T44" fmla="*/ 387 w 2111"/>
                  <a:gd name="T45" fmla="*/ 318 h 1169"/>
                  <a:gd name="T46" fmla="*/ 267 w 2111"/>
                  <a:gd name="T47" fmla="*/ 409 h 1169"/>
                  <a:gd name="T48" fmla="*/ 195 w 2111"/>
                  <a:gd name="T49" fmla="*/ 518 h 1169"/>
                  <a:gd name="T50" fmla="*/ 164 w 2111"/>
                  <a:gd name="T51" fmla="*/ 644 h 1169"/>
                  <a:gd name="T52" fmla="*/ 166 w 2111"/>
                  <a:gd name="T53" fmla="*/ 786 h 1169"/>
                  <a:gd name="T54" fmla="*/ 196 w 2111"/>
                  <a:gd name="T55" fmla="*/ 943 h 1169"/>
                  <a:gd name="T56" fmla="*/ 249 w 2111"/>
                  <a:gd name="T57" fmla="*/ 1112 h 1169"/>
                  <a:gd name="T58" fmla="*/ 278 w 2111"/>
                  <a:gd name="T59" fmla="*/ 1169 h 1169"/>
                  <a:gd name="T60" fmla="*/ 277 w 2111"/>
                  <a:gd name="T61" fmla="*/ 1148 h 1169"/>
                  <a:gd name="T62" fmla="*/ 235 w 2111"/>
                  <a:gd name="T63" fmla="*/ 1038 h 1169"/>
                  <a:gd name="T64" fmla="*/ 150 w 2111"/>
                  <a:gd name="T65" fmla="*/ 866 h 1169"/>
                  <a:gd name="T66" fmla="*/ 91 w 2111"/>
                  <a:gd name="T67" fmla="*/ 772 h 1169"/>
                  <a:gd name="T68" fmla="*/ 47 w 2111"/>
                  <a:gd name="T69" fmla="*/ 724 h 1169"/>
                  <a:gd name="T70" fmla="*/ 12 w 2111"/>
                  <a:gd name="T71" fmla="*/ 695 h 1169"/>
                  <a:gd name="T72" fmla="*/ 1 w 2111"/>
                  <a:gd name="T73" fmla="*/ 657 h 1169"/>
                  <a:gd name="T74" fmla="*/ 6 w 2111"/>
                  <a:gd name="T75" fmla="*/ 611 h 1169"/>
                  <a:gd name="T76" fmla="*/ 28 w 2111"/>
                  <a:gd name="T77" fmla="*/ 557 h 1169"/>
                  <a:gd name="T78" fmla="*/ 96 w 2111"/>
                  <a:gd name="T79" fmla="*/ 451 h 1169"/>
                  <a:gd name="T80" fmla="*/ 201 w 2111"/>
                  <a:gd name="T81" fmla="*/ 321 h 1169"/>
                  <a:gd name="T82" fmla="*/ 272 w 2111"/>
                  <a:gd name="T83" fmla="*/ 244 h 1169"/>
                  <a:gd name="T84" fmla="*/ 378 w 2111"/>
                  <a:gd name="T85" fmla="*/ 161 h 1169"/>
                  <a:gd name="T86" fmla="*/ 527 w 2111"/>
                  <a:gd name="T87" fmla="*/ 82 h 1169"/>
                  <a:gd name="T88" fmla="*/ 656 w 2111"/>
                  <a:gd name="T89" fmla="*/ 22 h 1169"/>
                  <a:gd name="T90" fmla="*/ 700 w 2111"/>
                  <a:gd name="T91" fmla="*/ 0 h 1169"/>
                  <a:gd name="T92" fmla="*/ 711 w 2111"/>
                  <a:gd name="T93" fmla="*/ 8 h 1169"/>
                  <a:gd name="T94" fmla="*/ 713 w 2111"/>
                  <a:gd name="T95" fmla="*/ 71 h 1169"/>
                  <a:gd name="T96" fmla="*/ 730 w 2111"/>
                  <a:gd name="T97" fmla="*/ 142 h 1169"/>
                  <a:gd name="T98" fmla="*/ 768 w 2111"/>
                  <a:gd name="T99" fmla="*/ 210 h 1169"/>
                  <a:gd name="T100" fmla="*/ 841 w 2111"/>
                  <a:gd name="T101" fmla="*/ 282 h 1169"/>
                  <a:gd name="T102" fmla="*/ 960 w 2111"/>
                  <a:gd name="T103" fmla="*/ 356 h 1169"/>
                  <a:gd name="T104" fmla="*/ 1119 w 2111"/>
                  <a:gd name="T105" fmla="*/ 421 h 1169"/>
                  <a:gd name="T106" fmla="*/ 1285 w 2111"/>
                  <a:gd name="T107" fmla="*/ 465 h 1169"/>
                  <a:gd name="T108" fmla="*/ 1448 w 2111"/>
                  <a:gd name="T109" fmla="*/ 488 h 1169"/>
                  <a:gd name="T110" fmla="*/ 1602 w 2111"/>
                  <a:gd name="T111" fmla="*/ 490 h 1169"/>
                  <a:gd name="T112" fmla="*/ 1741 w 2111"/>
                  <a:gd name="T113" fmla="*/ 475 h 1169"/>
                  <a:gd name="T114" fmla="*/ 1860 w 2111"/>
                  <a:gd name="T115" fmla="*/ 445 h 1169"/>
                  <a:gd name="T116" fmla="*/ 1952 w 2111"/>
                  <a:gd name="T117" fmla="*/ 399 h 1169"/>
                  <a:gd name="T118" fmla="*/ 2011 w 2111"/>
                  <a:gd name="T119" fmla="*/ 342 h 1169"/>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2111"/>
                  <a:gd name="T181" fmla="*/ 0 h 1169"/>
                  <a:gd name="T182" fmla="*/ 2111 w 2111"/>
                  <a:gd name="T183" fmla="*/ 1169 h 1169"/>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2111" h="1169">
                    <a:moveTo>
                      <a:pt x="2021" y="326"/>
                    </a:moveTo>
                    <a:lnTo>
                      <a:pt x="2032" y="360"/>
                    </a:lnTo>
                    <a:lnTo>
                      <a:pt x="2044" y="395"/>
                    </a:lnTo>
                    <a:lnTo>
                      <a:pt x="2055" y="429"/>
                    </a:lnTo>
                    <a:lnTo>
                      <a:pt x="2067" y="464"/>
                    </a:lnTo>
                    <a:lnTo>
                      <a:pt x="2078" y="498"/>
                    </a:lnTo>
                    <a:lnTo>
                      <a:pt x="2090" y="533"/>
                    </a:lnTo>
                    <a:lnTo>
                      <a:pt x="2100" y="567"/>
                    </a:lnTo>
                    <a:lnTo>
                      <a:pt x="2111" y="602"/>
                    </a:lnTo>
                    <a:lnTo>
                      <a:pt x="2109" y="618"/>
                    </a:lnTo>
                    <a:lnTo>
                      <a:pt x="2108" y="634"/>
                    </a:lnTo>
                    <a:lnTo>
                      <a:pt x="2108" y="651"/>
                    </a:lnTo>
                    <a:lnTo>
                      <a:pt x="2108" y="669"/>
                    </a:lnTo>
                    <a:lnTo>
                      <a:pt x="2043" y="677"/>
                    </a:lnTo>
                    <a:lnTo>
                      <a:pt x="1978" y="685"/>
                    </a:lnTo>
                    <a:lnTo>
                      <a:pt x="1915" y="692"/>
                    </a:lnTo>
                    <a:lnTo>
                      <a:pt x="1852" y="698"/>
                    </a:lnTo>
                    <a:lnTo>
                      <a:pt x="1790" y="703"/>
                    </a:lnTo>
                    <a:lnTo>
                      <a:pt x="1727" y="708"/>
                    </a:lnTo>
                    <a:lnTo>
                      <a:pt x="1667" y="712"/>
                    </a:lnTo>
                    <a:lnTo>
                      <a:pt x="1606" y="716"/>
                    </a:lnTo>
                    <a:lnTo>
                      <a:pt x="1545" y="718"/>
                    </a:lnTo>
                    <a:lnTo>
                      <a:pt x="1485" y="720"/>
                    </a:lnTo>
                    <a:lnTo>
                      <a:pt x="1424" y="723"/>
                    </a:lnTo>
                    <a:lnTo>
                      <a:pt x="1364" y="724"/>
                    </a:lnTo>
                    <a:lnTo>
                      <a:pt x="1303" y="725"/>
                    </a:lnTo>
                    <a:lnTo>
                      <a:pt x="1242" y="725"/>
                    </a:lnTo>
                    <a:lnTo>
                      <a:pt x="1181" y="726"/>
                    </a:lnTo>
                    <a:lnTo>
                      <a:pt x="1120" y="726"/>
                    </a:lnTo>
                    <a:lnTo>
                      <a:pt x="1070" y="717"/>
                    </a:lnTo>
                    <a:lnTo>
                      <a:pt x="1019" y="708"/>
                    </a:lnTo>
                    <a:lnTo>
                      <a:pt x="966" y="698"/>
                    </a:lnTo>
                    <a:lnTo>
                      <a:pt x="914" y="688"/>
                    </a:lnTo>
                    <a:lnTo>
                      <a:pt x="861" y="678"/>
                    </a:lnTo>
                    <a:lnTo>
                      <a:pt x="807" y="669"/>
                    </a:lnTo>
                    <a:lnTo>
                      <a:pt x="754" y="659"/>
                    </a:lnTo>
                    <a:lnTo>
                      <a:pt x="700" y="651"/>
                    </a:lnTo>
                    <a:lnTo>
                      <a:pt x="647" y="644"/>
                    </a:lnTo>
                    <a:lnTo>
                      <a:pt x="593" y="639"/>
                    </a:lnTo>
                    <a:lnTo>
                      <a:pt x="541" y="635"/>
                    </a:lnTo>
                    <a:lnTo>
                      <a:pt x="489" y="634"/>
                    </a:lnTo>
                    <a:lnTo>
                      <a:pt x="464" y="634"/>
                    </a:lnTo>
                    <a:lnTo>
                      <a:pt x="439" y="634"/>
                    </a:lnTo>
                    <a:lnTo>
                      <a:pt x="413" y="636"/>
                    </a:lnTo>
                    <a:lnTo>
                      <a:pt x="389" y="637"/>
                    </a:lnTo>
                    <a:lnTo>
                      <a:pt x="365" y="641"/>
                    </a:lnTo>
                    <a:lnTo>
                      <a:pt x="341" y="644"/>
                    </a:lnTo>
                    <a:lnTo>
                      <a:pt x="317" y="649"/>
                    </a:lnTo>
                    <a:lnTo>
                      <a:pt x="294" y="654"/>
                    </a:lnTo>
                    <a:lnTo>
                      <a:pt x="294" y="636"/>
                    </a:lnTo>
                    <a:lnTo>
                      <a:pt x="295" y="620"/>
                    </a:lnTo>
                    <a:lnTo>
                      <a:pt x="296" y="604"/>
                    </a:lnTo>
                    <a:lnTo>
                      <a:pt x="298" y="589"/>
                    </a:lnTo>
                    <a:lnTo>
                      <a:pt x="301" y="575"/>
                    </a:lnTo>
                    <a:lnTo>
                      <a:pt x="304" y="563"/>
                    </a:lnTo>
                    <a:lnTo>
                      <a:pt x="308" y="551"/>
                    </a:lnTo>
                    <a:lnTo>
                      <a:pt x="311" y="540"/>
                    </a:lnTo>
                    <a:lnTo>
                      <a:pt x="316" y="528"/>
                    </a:lnTo>
                    <a:lnTo>
                      <a:pt x="320" y="518"/>
                    </a:lnTo>
                    <a:lnTo>
                      <a:pt x="326" y="509"/>
                    </a:lnTo>
                    <a:lnTo>
                      <a:pt x="332" y="499"/>
                    </a:lnTo>
                    <a:lnTo>
                      <a:pt x="339" y="491"/>
                    </a:lnTo>
                    <a:lnTo>
                      <a:pt x="346" y="483"/>
                    </a:lnTo>
                    <a:lnTo>
                      <a:pt x="352" y="475"/>
                    </a:lnTo>
                    <a:lnTo>
                      <a:pt x="361" y="467"/>
                    </a:lnTo>
                    <a:lnTo>
                      <a:pt x="377" y="453"/>
                    </a:lnTo>
                    <a:lnTo>
                      <a:pt x="395" y="440"/>
                    </a:lnTo>
                    <a:lnTo>
                      <a:pt x="416" y="426"/>
                    </a:lnTo>
                    <a:lnTo>
                      <a:pt x="438" y="412"/>
                    </a:lnTo>
                    <a:lnTo>
                      <a:pt x="486" y="382"/>
                    </a:lnTo>
                    <a:lnTo>
                      <a:pt x="539" y="345"/>
                    </a:lnTo>
                    <a:lnTo>
                      <a:pt x="592" y="320"/>
                    </a:lnTo>
                    <a:lnTo>
                      <a:pt x="634" y="298"/>
                    </a:lnTo>
                    <a:lnTo>
                      <a:pt x="665" y="281"/>
                    </a:lnTo>
                    <a:lnTo>
                      <a:pt x="689" y="268"/>
                    </a:lnTo>
                    <a:lnTo>
                      <a:pt x="705" y="259"/>
                    </a:lnTo>
                    <a:lnTo>
                      <a:pt x="717" y="253"/>
                    </a:lnTo>
                    <a:lnTo>
                      <a:pt x="720" y="252"/>
                    </a:lnTo>
                    <a:lnTo>
                      <a:pt x="724" y="252"/>
                    </a:lnTo>
                    <a:lnTo>
                      <a:pt x="726" y="252"/>
                    </a:lnTo>
                    <a:lnTo>
                      <a:pt x="728" y="253"/>
                    </a:lnTo>
                    <a:lnTo>
                      <a:pt x="727" y="241"/>
                    </a:lnTo>
                    <a:lnTo>
                      <a:pt x="726" y="229"/>
                    </a:lnTo>
                    <a:lnTo>
                      <a:pt x="726" y="219"/>
                    </a:lnTo>
                    <a:lnTo>
                      <a:pt x="726" y="207"/>
                    </a:lnTo>
                    <a:lnTo>
                      <a:pt x="666" y="219"/>
                    </a:lnTo>
                    <a:lnTo>
                      <a:pt x="610" y="233"/>
                    </a:lnTo>
                    <a:lnTo>
                      <a:pt x="558" y="246"/>
                    </a:lnTo>
                    <a:lnTo>
                      <a:pt x="510" y="263"/>
                    </a:lnTo>
                    <a:lnTo>
                      <a:pt x="465" y="280"/>
                    </a:lnTo>
                    <a:lnTo>
                      <a:pt x="425" y="298"/>
                    </a:lnTo>
                    <a:lnTo>
                      <a:pt x="387" y="318"/>
                    </a:lnTo>
                    <a:lnTo>
                      <a:pt x="352" y="338"/>
                    </a:lnTo>
                    <a:lnTo>
                      <a:pt x="321" y="360"/>
                    </a:lnTo>
                    <a:lnTo>
                      <a:pt x="293" y="384"/>
                    </a:lnTo>
                    <a:lnTo>
                      <a:pt x="267" y="409"/>
                    </a:lnTo>
                    <a:lnTo>
                      <a:pt x="246" y="434"/>
                    </a:lnTo>
                    <a:lnTo>
                      <a:pt x="226" y="462"/>
                    </a:lnTo>
                    <a:lnTo>
                      <a:pt x="210" y="489"/>
                    </a:lnTo>
                    <a:lnTo>
                      <a:pt x="195" y="518"/>
                    </a:lnTo>
                    <a:lnTo>
                      <a:pt x="183" y="548"/>
                    </a:lnTo>
                    <a:lnTo>
                      <a:pt x="175" y="579"/>
                    </a:lnTo>
                    <a:lnTo>
                      <a:pt x="169" y="611"/>
                    </a:lnTo>
                    <a:lnTo>
                      <a:pt x="164" y="644"/>
                    </a:lnTo>
                    <a:lnTo>
                      <a:pt x="162" y="678"/>
                    </a:lnTo>
                    <a:lnTo>
                      <a:pt x="160" y="713"/>
                    </a:lnTo>
                    <a:lnTo>
                      <a:pt x="163" y="749"/>
                    </a:lnTo>
                    <a:lnTo>
                      <a:pt x="166" y="786"/>
                    </a:lnTo>
                    <a:lnTo>
                      <a:pt x="171" y="824"/>
                    </a:lnTo>
                    <a:lnTo>
                      <a:pt x="178" y="863"/>
                    </a:lnTo>
                    <a:lnTo>
                      <a:pt x="187" y="902"/>
                    </a:lnTo>
                    <a:lnTo>
                      <a:pt x="196" y="943"/>
                    </a:lnTo>
                    <a:lnTo>
                      <a:pt x="208" y="984"/>
                    </a:lnTo>
                    <a:lnTo>
                      <a:pt x="220" y="1026"/>
                    </a:lnTo>
                    <a:lnTo>
                      <a:pt x="234" y="1069"/>
                    </a:lnTo>
                    <a:lnTo>
                      <a:pt x="249" y="1112"/>
                    </a:lnTo>
                    <a:lnTo>
                      <a:pt x="264" y="1157"/>
                    </a:lnTo>
                    <a:lnTo>
                      <a:pt x="271" y="1164"/>
                    </a:lnTo>
                    <a:lnTo>
                      <a:pt x="274" y="1168"/>
                    </a:lnTo>
                    <a:lnTo>
                      <a:pt x="278" y="1169"/>
                    </a:lnTo>
                    <a:lnTo>
                      <a:pt x="279" y="1168"/>
                    </a:lnTo>
                    <a:lnTo>
                      <a:pt x="280" y="1163"/>
                    </a:lnTo>
                    <a:lnTo>
                      <a:pt x="279" y="1156"/>
                    </a:lnTo>
                    <a:lnTo>
                      <a:pt x="277" y="1148"/>
                    </a:lnTo>
                    <a:lnTo>
                      <a:pt x="273" y="1137"/>
                    </a:lnTo>
                    <a:lnTo>
                      <a:pt x="264" y="1109"/>
                    </a:lnTo>
                    <a:lnTo>
                      <a:pt x="251" y="1076"/>
                    </a:lnTo>
                    <a:lnTo>
                      <a:pt x="235" y="1038"/>
                    </a:lnTo>
                    <a:lnTo>
                      <a:pt x="217" y="996"/>
                    </a:lnTo>
                    <a:lnTo>
                      <a:pt x="196" y="953"/>
                    </a:lnTo>
                    <a:lnTo>
                      <a:pt x="174" y="909"/>
                    </a:lnTo>
                    <a:lnTo>
                      <a:pt x="150" y="866"/>
                    </a:lnTo>
                    <a:lnTo>
                      <a:pt x="127" y="825"/>
                    </a:lnTo>
                    <a:lnTo>
                      <a:pt x="114" y="807"/>
                    </a:lnTo>
                    <a:lnTo>
                      <a:pt x="103" y="789"/>
                    </a:lnTo>
                    <a:lnTo>
                      <a:pt x="91" y="772"/>
                    </a:lnTo>
                    <a:lnTo>
                      <a:pt x="80" y="757"/>
                    </a:lnTo>
                    <a:lnTo>
                      <a:pt x="68" y="744"/>
                    </a:lnTo>
                    <a:lnTo>
                      <a:pt x="57" y="733"/>
                    </a:lnTo>
                    <a:lnTo>
                      <a:pt x="47" y="724"/>
                    </a:lnTo>
                    <a:lnTo>
                      <a:pt x="36" y="717"/>
                    </a:lnTo>
                    <a:lnTo>
                      <a:pt x="27" y="710"/>
                    </a:lnTo>
                    <a:lnTo>
                      <a:pt x="19" y="703"/>
                    </a:lnTo>
                    <a:lnTo>
                      <a:pt x="12" y="695"/>
                    </a:lnTo>
                    <a:lnTo>
                      <a:pt x="8" y="687"/>
                    </a:lnTo>
                    <a:lnTo>
                      <a:pt x="4" y="678"/>
                    </a:lnTo>
                    <a:lnTo>
                      <a:pt x="2" y="667"/>
                    </a:lnTo>
                    <a:lnTo>
                      <a:pt x="1" y="657"/>
                    </a:lnTo>
                    <a:lnTo>
                      <a:pt x="0" y="647"/>
                    </a:lnTo>
                    <a:lnTo>
                      <a:pt x="1" y="635"/>
                    </a:lnTo>
                    <a:lnTo>
                      <a:pt x="3" y="624"/>
                    </a:lnTo>
                    <a:lnTo>
                      <a:pt x="6" y="611"/>
                    </a:lnTo>
                    <a:lnTo>
                      <a:pt x="11" y="598"/>
                    </a:lnTo>
                    <a:lnTo>
                      <a:pt x="16" y="585"/>
                    </a:lnTo>
                    <a:lnTo>
                      <a:pt x="21" y="571"/>
                    </a:lnTo>
                    <a:lnTo>
                      <a:pt x="28" y="557"/>
                    </a:lnTo>
                    <a:lnTo>
                      <a:pt x="36" y="543"/>
                    </a:lnTo>
                    <a:lnTo>
                      <a:pt x="54" y="513"/>
                    </a:lnTo>
                    <a:lnTo>
                      <a:pt x="74" y="482"/>
                    </a:lnTo>
                    <a:lnTo>
                      <a:pt x="96" y="451"/>
                    </a:lnTo>
                    <a:lnTo>
                      <a:pt x="120" y="419"/>
                    </a:lnTo>
                    <a:lnTo>
                      <a:pt x="146" y="387"/>
                    </a:lnTo>
                    <a:lnTo>
                      <a:pt x="173" y="353"/>
                    </a:lnTo>
                    <a:lnTo>
                      <a:pt x="201" y="321"/>
                    </a:lnTo>
                    <a:lnTo>
                      <a:pt x="228" y="289"/>
                    </a:lnTo>
                    <a:lnTo>
                      <a:pt x="242" y="273"/>
                    </a:lnTo>
                    <a:lnTo>
                      <a:pt x="257" y="258"/>
                    </a:lnTo>
                    <a:lnTo>
                      <a:pt x="272" y="244"/>
                    </a:lnTo>
                    <a:lnTo>
                      <a:pt x="286" y="230"/>
                    </a:lnTo>
                    <a:lnTo>
                      <a:pt x="316" y="205"/>
                    </a:lnTo>
                    <a:lnTo>
                      <a:pt x="347" y="182"/>
                    </a:lnTo>
                    <a:lnTo>
                      <a:pt x="378" y="161"/>
                    </a:lnTo>
                    <a:lnTo>
                      <a:pt x="408" y="143"/>
                    </a:lnTo>
                    <a:lnTo>
                      <a:pt x="439" y="126"/>
                    </a:lnTo>
                    <a:lnTo>
                      <a:pt x="469" y="110"/>
                    </a:lnTo>
                    <a:lnTo>
                      <a:pt x="527" y="82"/>
                    </a:lnTo>
                    <a:lnTo>
                      <a:pt x="584" y="58"/>
                    </a:lnTo>
                    <a:lnTo>
                      <a:pt x="609" y="45"/>
                    </a:lnTo>
                    <a:lnTo>
                      <a:pt x="633" y="35"/>
                    </a:lnTo>
                    <a:lnTo>
                      <a:pt x="656" y="22"/>
                    </a:lnTo>
                    <a:lnTo>
                      <a:pt x="677" y="11"/>
                    </a:lnTo>
                    <a:lnTo>
                      <a:pt x="686" y="6"/>
                    </a:lnTo>
                    <a:lnTo>
                      <a:pt x="694" y="3"/>
                    </a:lnTo>
                    <a:lnTo>
                      <a:pt x="700" y="0"/>
                    </a:lnTo>
                    <a:lnTo>
                      <a:pt x="704" y="0"/>
                    </a:lnTo>
                    <a:lnTo>
                      <a:pt x="708" y="1"/>
                    </a:lnTo>
                    <a:lnTo>
                      <a:pt x="710" y="4"/>
                    </a:lnTo>
                    <a:lnTo>
                      <a:pt x="711" y="8"/>
                    </a:lnTo>
                    <a:lnTo>
                      <a:pt x="712" y="14"/>
                    </a:lnTo>
                    <a:lnTo>
                      <a:pt x="712" y="28"/>
                    </a:lnTo>
                    <a:lnTo>
                      <a:pt x="712" y="48"/>
                    </a:lnTo>
                    <a:lnTo>
                      <a:pt x="713" y="71"/>
                    </a:lnTo>
                    <a:lnTo>
                      <a:pt x="717" y="97"/>
                    </a:lnTo>
                    <a:lnTo>
                      <a:pt x="720" y="111"/>
                    </a:lnTo>
                    <a:lnTo>
                      <a:pt x="724" y="126"/>
                    </a:lnTo>
                    <a:lnTo>
                      <a:pt x="730" y="142"/>
                    </a:lnTo>
                    <a:lnTo>
                      <a:pt x="736" y="158"/>
                    </a:lnTo>
                    <a:lnTo>
                      <a:pt x="746" y="175"/>
                    </a:lnTo>
                    <a:lnTo>
                      <a:pt x="756" y="192"/>
                    </a:lnTo>
                    <a:lnTo>
                      <a:pt x="768" y="210"/>
                    </a:lnTo>
                    <a:lnTo>
                      <a:pt x="782" y="227"/>
                    </a:lnTo>
                    <a:lnTo>
                      <a:pt x="800" y="245"/>
                    </a:lnTo>
                    <a:lnTo>
                      <a:pt x="818" y="264"/>
                    </a:lnTo>
                    <a:lnTo>
                      <a:pt x="841" y="282"/>
                    </a:lnTo>
                    <a:lnTo>
                      <a:pt x="865" y="301"/>
                    </a:lnTo>
                    <a:lnTo>
                      <a:pt x="894" y="319"/>
                    </a:lnTo>
                    <a:lnTo>
                      <a:pt x="925" y="337"/>
                    </a:lnTo>
                    <a:lnTo>
                      <a:pt x="960" y="356"/>
                    </a:lnTo>
                    <a:lnTo>
                      <a:pt x="997" y="374"/>
                    </a:lnTo>
                    <a:lnTo>
                      <a:pt x="1038" y="391"/>
                    </a:lnTo>
                    <a:lnTo>
                      <a:pt x="1079" y="407"/>
                    </a:lnTo>
                    <a:lnTo>
                      <a:pt x="1119" y="421"/>
                    </a:lnTo>
                    <a:lnTo>
                      <a:pt x="1161" y="435"/>
                    </a:lnTo>
                    <a:lnTo>
                      <a:pt x="1202" y="447"/>
                    </a:lnTo>
                    <a:lnTo>
                      <a:pt x="1243" y="457"/>
                    </a:lnTo>
                    <a:lnTo>
                      <a:pt x="1285" y="465"/>
                    </a:lnTo>
                    <a:lnTo>
                      <a:pt x="1326" y="473"/>
                    </a:lnTo>
                    <a:lnTo>
                      <a:pt x="1368" y="479"/>
                    </a:lnTo>
                    <a:lnTo>
                      <a:pt x="1408" y="485"/>
                    </a:lnTo>
                    <a:lnTo>
                      <a:pt x="1448" y="488"/>
                    </a:lnTo>
                    <a:lnTo>
                      <a:pt x="1487" y="490"/>
                    </a:lnTo>
                    <a:lnTo>
                      <a:pt x="1526" y="491"/>
                    </a:lnTo>
                    <a:lnTo>
                      <a:pt x="1564" y="491"/>
                    </a:lnTo>
                    <a:lnTo>
                      <a:pt x="1602" y="490"/>
                    </a:lnTo>
                    <a:lnTo>
                      <a:pt x="1639" y="488"/>
                    </a:lnTo>
                    <a:lnTo>
                      <a:pt x="1673" y="486"/>
                    </a:lnTo>
                    <a:lnTo>
                      <a:pt x="1708" y="481"/>
                    </a:lnTo>
                    <a:lnTo>
                      <a:pt x="1741" y="475"/>
                    </a:lnTo>
                    <a:lnTo>
                      <a:pt x="1773" y="470"/>
                    </a:lnTo>
                    <a:lnTo>
                      <a:pt x="1803" y="463"/>
                    </a:lnTo>
                    <a:lnTo>
                      <a:pt x="1833" y="455"/>
                    </a:lnTo>
                    <a:lnTo>
                      <a:pt x="1860" y="445"/>
                    </a:lnTo>
                    <a:lnTo>
                      <a:pt x="1886" y="435"/>
                    </a:lnTo>
                    <a:lnTo>
                      <a:pt x="1910" y="425"/>
                    </a:lnTo>
                    <a:lnTo>
                      <a:pt x="1932" y="412"/>
                    </a:lnTo>
                    <a:lnTo>
                      <a:pt x="1952" y="399"/>
                    </a:lnTo>
                    <a:lnTo>
                      <a:pt x="1970" y="387"/>
                    </a:lnTo>
                    <a:lnTo>
                      <a:pt x="1986" y="373"/>
                    </a:lnTo>
                    <a:lnTo>
                      <a:pt x="2000" y="358"/>
                    </a:lnTo>
                    <a:lnTo>
                      <a:pt x="2011" y="342"/>
                    </a:lnTo>
                    <a:lnTo>
                      <a:pt x="2021" y="326"/>
                    </a:lnTo>
                    <a:close/>
                  </a:path>
                </a:pathLst>
              </a:custGeom>
              <a:solidFill>
                <a:srgbClr val="9E4F2B"/>
              </a:solidFill>
              <a:ln w="9525">
                <a:noFill/>
                <a:round/>
                <a:headEnd/>
                <a:tailEnd/>
              </a:ln>
            </p:spPr>
            <p:txBody>
              <a:bodyPr>
                <a:prstTxWarp prst="textNoShape">
                  <a:avLst/>
                </a:prstTxWarp>
              </a:bodyPr>
              <a:lstStyle/>
              <a:p>
                <a:endParaRPr lang="en-US"/>
              </a:p>
            </p:txBody>
          </p:sp>
          <p:sp>
            <p:nvSpPr>
              <p:cNvPr id="67625" name="Freeform 1014"/>
              <p:cNvSpPr>
                <a:spLocks noChangeAspect="1"/>
              </p:cNvSpPr>
              <p:nvPr/>
            </p:nvSpPr>
            <p:spPr bwMode="auto">
              <a:xfrm>
                <a:off x="2360" y="3246"/>
                <a:ext cx="131" cy="484"/>
              </a:xfrm>
              <a:custGeom>
                <a:avLst/>
                <a:gdLst>
                  <a:gd name="T0" fmla="*/ 471 w 1498"/>
                  <a:gd name="T1" fmla="*/ 2618 h 5561"/>
                  <a:gd name="T2" fmla="*/ 404 w 1498"/>
                  <a:gd name="T3" fmla="*/ 2466 h 5561"/>
                  <a:gd name="T4" fmla="*/ 335 w 1498"/>
                  <a:gd name="T5" fmla="*/ 2275 h 5561"/>
                  <a:gd name="T6" fmla="*/ 266 w 1498"/>
                  <a:gd name="T7" fmla="*/ 2074 h 5561"/>
                  <a:gd name="T8" fmla="*/ 199 w 1498"/>
                  <a:gd name="T9" fmla="*/ 1873 h 5561"/>
                  <a:gd name="T10" fmla="*/ 133 w 1498"/>
                  <a:gd name="T11" fmla="*/ 1672 h 5561"/>
                  <a:gd name="T12" fmla="*/ 88 w 1498"/>
                  <a:gd name="T13" fmla="*/ 1421 h 5561"/>
                  <a:gd name="T14" fmla="*/ 64 w 1498"/>
                  <a:gd name="T15" fmla="*/ 1215 h 5561"/>
                  <a:gd name="T16" fmla="*/ 41 w 1498"/>
                  <a:gd name="T17" fmla="*/ 986 h 5561"/>
                  <a:gd name="T18" fmla="*/ 11 w 1498"/>
                  <a:gd name="T19" fmla="*/ 629 h 5561"/>
                  <a:gd name="T20" fmla="*/ 0 w 1498"/>
                  <a:gd name="T21" fmla="*/ 282 h 5561"/>
                  <a:gd name="T22" fmla="*/ 2 w 1498"/>
                  <a:gd name="T23" fmla="*/ 48 h 5561"/>
                  <a:gd name="T24" fmla="*/ 41 w 1498"/>
                  <a:gd name="T25" fmla="*/ 177 h 5561"/>
                  <a:gd name="T26" fmla="*/ 194 w 1498"/>
                  <a:gd name="T27" fmla="*/ 763 h 5561"/>
                  <a:gd name="T28" fmla="*/ 381 w 1498"/>
                  <a:gd name="T29" fmla="*/ 1415 h 5561"/>
                  <a:gd name="T30" fmla="*/ 495 w 1498"/>
                  <a:gd name="T31" fmla="*/ 1774 h 5561"/>
                  <a:gd name="T32" fmla="*/ 605 w 1498"/>
                  <a:gd name="T33" fmla="*/ 2082 h 5561"/>
                  <a:gd name="T34" fmla="*/ 705 w 1498"/>
                  <a:gd name="T35" fmla="*/ 2310 h 5561"/>
                  <a:gd name="T36" fmla="*/ 792 w 1498"/>
                  <a:gd name="T37" fmla="*/ 2476 h 5561"/>
                  <a:gd name="T38" fmla="*/ 884 w 1498"/>
                  <a:gd name="T39" fmla="*/ 2627 h 5561"/>
                  <a:gd name="T40" fmla="*/ 993 w 1498"/>
                  <a:gd name="T41" fmla="*/ 2763 h 5561"/>
                  <a:gd name="T42" fmla="*/ 1060 w 1498"/>
                  <a:gd name="T43" fmla="*/ 2815 h 5561"/>
                  <a:gd name="T44" fmla="*/ 1062 w 1498"/>
                  <a:gd name="T45" fmla="*/ 2898 h 5561"/>
                  <a:gd name="T46" fmla="*/ 1056 w 1498"/>
                  <a:gd name="T47" fmla="*/ 3205 h 5561"/>
                  <a:gd name="T48" fmla="*/ 1065 w 1498"/>
                  <a:gd name="T49" fmla="*/ 3470 h 5561"/>
                  <a:gd name="T50" fmla="*/ 1086 w 1498"/>
                  <a:gd name="T51" fmla="*/ 3704 h 5561"/>
                  <a:gd name="T52" fmla="*/ 1121 w 1498"/>
                  <a:gd name="T53" fmla="*/ 3943 h 5561"/>
                  <a:gd name="T54" fmla="*/ 1176 w 1498"/>
                  <a:gd name="T55" fmla="*/ 4173 h 5561"/>
                  <a:gd name="T56" fmla="*/ 1241 w 1498"/>
                  <a:gd name="T57" fmla="*/ 4378 h 5561"/>
                  <a:gd name="T58" fmla="*/ 1279 w 1498"/>
                  <a:gd name="T59" fmla="*/ 4541 h 5561"/>
                  <a:gd name="T60" fmla="*/ 1296 w 1498"/>
                  <a:gd name="T61" fmla="*/ 4674 h 5561"/>
                  <a:gd name="T62" fmla="*/ 1297 w 1498"/>
                  <a:gd name="T63" fmla="*/ 4785 h 5561"/>
                  <a:gd name="T64" fmla="*/ 1275 w 1498"/>
                  <a:gd name="T65" fmla="*/ 4955 h 5561"/>
                  <a:gd name="T66" fmla="*/ 1245 w 1498"/>
                  <a:gd name="T67" fmla="*/ 5138 h 5561"/>
                  <a:gd name="T68" fmla="*/ 1236 w 1498"/>
                  <a:gd name="T69" fmla="*/ 5266 h 5561"/>
                  <a:gd name="T70" fmla="*/ 1251 w 1498"/>
                  <a:gd name="T71" fmla="*/ 5376 h 5561"/>
                  <a:gd name="T72" fmla="*/ 1288 w 1498"/>
                  <a:gd name="T73" fmla="*/ 5456 h 5561"/>
                  <a:gd name="T74" fmla="*/ 1339 w 1498"/>
                  <a:gd name="T75" fmla="*/ 5510 h 5561"/>
                  <a:gd name="T76" fmla="*/ 1395 w 1498"/>
                  <a:gd name="T77" fmla="*/ 5543 h 5561"/>
                  <a:gd name="T78" fmla="*/ 1446 w 1498"/>
                  <a:gd name="T79" fmla="*/ 5558 h 5561"/>
                  <a:gd name="T80" fmla="*/ 1483 w 1498"/>
                  <a:gd name="T81" fmla="*/ 5561 h 5561"/>
                  <a:gd name="T82" fmla="*/ 1498 w 1498"/>
                  <a:gd name="T83" fmla="*/ 5555 h 5561"/>
                  <a:gd name="T84" fmla="*/ 1455 w 1498"/>
                  <a:gd name="T85" fmla="*/ 5545 h 5561"/>
                  <a:gd name="T86" fmla="*/ 1320 w 1498"/>
                  <a:gd name="T87" fmla="*/ 5517 h 5561"/>
                  <a:gd name="T88" fmla="*/ 1196 w 1498"/>
                  <a:gd name="T89" fmla="*/ 5464 h 5561"/>
                  <a:gd name="T90" fmla="*/ 1085 w 1498"/>
                  <a:gd name="T91" fmla="*/ 5384 h 5561"/>
                  <a:gd name="T92" fmla="*/ 999 w 1498"/>
                  <a:gd name="T93" fmla="*/ 5283 h 5561"/>
                  <a:gd name="T94" fmla="*/ 972 w 1498"/>
                  <a:gd name="T95" fmla="*/ 5193 h 5561"/>
                  <a:gd name="T96" fmla="*/ 964 w 1498"/>
                  <a:gd name="T97" fmla="*/ 5091 h 5561"/>
                  <a:gd name="T98" fmla="*/ 974 w 1498"/>
                  <a:gd name="T99" fmla="*/ 4954 h 5561"/>
                  <a:gd name="T100" fmla="*/ 1014 w 1498"/>
                  <a:gd name="T101" fmla="*/ 4734 h 5561"/>
                  <a:gd name="T102" fmla="*/ 1042 w 1498"/>
                  <a:gd name="T103" fmla="*/ 4562 h 5561"/>
                  <a:gd name="T104" fmla="*/ 1041 w 1498"/>
                  <a:gd name="T105" fmla="*/ 4462 h 5561"/>
                  <a:gd name="T106" fmla="*/ 1006 w 1498"/>
                  <a:gd name="T107" fmla="*/ 4239 h 5561"/>
                  <a:gd name="T108" fmla="*/ 932 w 1498"/>
                  <a:gd name="T109" fmla="*/ 3884 h 5561"/>
                  <a:gd name="T110" fmla="*/ 895 w 1498"/>
                  <a:gd name="T111" fmla="*/ 3682 h 5561"/>
                  <a:gd name="T112" fmla="*/ 868 w 1498"/>
                  <a:gd name="T113" fmla="*/ 3414 h 5561"/>
                  <a:gd name="T114" fmla="*/ 843 w 1498"/>
                  <a:gd name="T115" fmla="*/ 3173 h 5561"/>
                  <a:gd name="T116" fmla="*/ 825 w 1498"/>
                  <a:gd name="T117" fmla="*/ 3084 h 5561"/>
                  <a:gd name="T118" fmla="*/ 803 w 1498"/>
                  <a:gd name="T119" fmla="*/ 3036 h 5561"/>
                  <a:gd name="T120" fmla="*/ 676 w 1498"/>
                  <a:gd name="T121" fmla="*/ 2902 h 5561"/>
                  <a:gd name="T122" fmla="*/ 537 w 1498"/>
                  <a:gd name="T123" fmla="*/ 2756 h 5561"/>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498"/>
                  <a:gd name="T187" fmla="*/ 0 h 5561"/>
                  <a:gd name="T188" fmla="*/ 1498 w 1498"/>
                  <a:gd name="T189" fmla="*/ 5561 h 5561"/>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498" h="5561">
                    <a:moveTo>
                      <a:pt x="520" y="2730"/>
                    </a:moveTo>
                    <a:lnTo>
                      <a:pt x="504" y="2693"/>
                    </a:lnTo>
                    <a:lnTo>
                      <a:pt x="488" y="2656"/>
                    </a:lnTo>
                    <a:lnTo>
                      <a:pt x="471" y="2618"/>
                    </a:lnTo>
                    <a:lnTo>
                      <a:pt x="454" y="2581"/>
                    </a:lnTo>
                    <a:lnTo>
                      <a:pt x="437" y="2543"/>
                    </a:lnTo>
                    <a:lnTo>
                      <a:pt x="420" y="2505"/>
                    </a:lnTo>
                    <a:lnTo>
                      <a:pt x="404" y="2466"/>
                    </a:lnTo>
                    <a:lnTo>
                      <a:pt x="385" y="2428"/>
                    </a:lnTo>
                    <a:lnTo>
                      <a:pt x="368" y="2378"/>
                    </a:lnTo>
                    <a:lnTo>
                      <a:pt x="352" y="2326"/>
                    </a:lnTo>
                    <a:lnTo>
                      <a:pt x="335" y="2275"/>
                    </a:lnTo>
                    <a:lnTo>
                      <a:pt x="318" y="2225"/>
                    </a:lnTo>
                    <a:lnTo>
                      <a:pt x="300" y="2175"/>
                    </a:lnTo>
                    <a:lnTo>
                      <a:pt x="283" y="2125"/>
                    </a:lnTo>
                    <a:lnTo>
                      <a:pt x="266" y="2074"/>
                    </a:lnTo>
                    <a:lnTo>
                      <a:pt x="250" y="2024"/>
                    </a:lnTo>
                    <a:lnTo>
                      <a:pt x="233" y="1973"/>
                    </a:lnTo>
                    <a:lnTo>
                      <a:pt x="216" y="1924"/>
                    </a:lnTo>
                    <a:lnTo>
                      <a:pt x="199" y="1873"/>
                    </a:lnTo>
                    <a:lnTo>
                      <a:pt x="182" y="1822"/>
                    </a:lnTo>
                    <a:lnTo>
                      <a:pt x="166" y="1772"/>
                    </a:lnTo>
                    <a:lnTo>
                      <a:pt x="149" y="1722"/>
                    </a:lnTo>
                    <a:lnTo>
                      <a:pt x="133" y="1672"/>
                    </a:lnTo>
                    <a:lnTo>
                      <a:pt x="115" y="1621"/>
                    </a:lnTo>
                    <a:lnTo>
                      <a:pt x="105" y="1546"/>
                    </a:lnTo>
                    <a:lnTo>
                      <a:pt x="96" y="1481"/>
                    </a:lnTo>
                    <a:lnTo>
                      <a:pt x="88" y="1421"/>
                    </a:lnTo>
                    <a:lnTo>
                      <a:pt x="81" y="1366"/>
                    </a:lnTo>
                    <a:lnTo>
                      <a:pt x="75" y="1314"/>
                    </a:lnTo>
                    <a:lnTo>
                      <a:pt x="69" y="1265"/>
                    </a:lnTo>
                    <a:lnTo>
                      <a:pt x="64" y="1215"/>
                    </a:lnTo>
                    <a:lnTo>
                      <a:pt x="58" y="1165"/>
                    </a:lnTo>
                    <a:lnTo>
                      <a:pt x="52" y="1111"/>
                    </a:lnTo>
                    <a:lnTo>
                      <a:pt x="46" y="1052"/>
                    </a:lnTo>
                    <a:lnTo>
                      <a:pt x="41" y="986"/>
                    </a:lnTo>
                    <a:lnTo>
                      <a:pt x="35" y="913"/>
                    </a:lnTo>
                    <a:lnTo>
                      <a:pt x="27" y="830"/>
                    </a:lnTo>
                    <a:lnTo>
                      <a:pt x="19" y="736"/>
                    </a:lnTo>
                    <a:lnTo>
                      <a:pt x="11" y="629"/>
                    </a:lnTo>
                    <a:lnTo>
                      <a:pt x="0" y="507"/>
                    </a:lnTo>
                    <a:lnTo>
                      <a:pt x="0" y="427"/>
                    </a:lnTo>
                    <a:lnTo>
                      <a:pt x="0" y="353"/>
                    </a:lnTo>
                    <a:lnTo>
                      <a:pt x="0" y="282"/>
                    </a:lnTo>
                    <a:lnTo>
                      <a:pt x="2" y="218"/>
                    </a:lnTo>
                    <a:lnTo>
                      <a:pt x="2" y="157"/>
                    </a:lnTo>
                    <a:lnTo>
                      <a:pt x="2" y="101"/>
                    </a:lnTo>
                    <a:lnTo>
                      <a:pt x="2" y="48"/>
                    </a:lnTo>
                    <a:lnTo>
                      <a:pt x="2" y="0"/>
                    </a:lnTo>
                    <a:lnTo>
                      <a:pt x="6" y="26"/>
                    </a:lnTo>
                    <a:lnTo>
                      <a:pt x="19" y="86"/>
                    </a:lnTo>
                    <a:lnTo>
                      <a:pt x="41" y="177"/>
                    </a:lnTo>
                    <a:lnTo>
                      <a:pt x="70" y="294"/>
                    </a:lnTo>
                    <a:lnTo>
                      <a:pt x="106" y="433"/>
                    </a:lnTo>
                    <a:lnTo>
                      <a:pt x="148" y="591"/>
                    </a:lnTo>
                    <a:lnTo>
                      <a:pt x="194" y="763"/>
                    </a:lnTo>
                    <a:lnTo>
                      <a:pt x="244" y="945"/>
                    </a:lnTo>
                    <a:lnTo>
                      <a:pt x="297" y="1132"/>
                    </a:lnTo>
                    <a:lnTo>
                      <a:pt x="352" y="1321"/>
                    </a:lnTo>
                    <a:lnTo>
                      <a:pt x="381" y="1415"/>
                    </a:lnTo>
                    <a:lnTo>
                      <a:pt x="410" y="1507"/>
                    </a:lnTo>
                    <a:lnTo>
                      <a:pt x="438" y="1599"/>
                    </a:lnTo>
                    <a:lnTo>
                      <a:pt x="466" y="1688"/>
                    </a:lnTo>
                    <a:lnTo>
                      <a:pt x="495" y="1774"/>
                    </a:lnTo>
                    <a:lnTo>
                      <a:pt x="523" y="1857"/>
                    </a:lnTo>
                    <a:lnTo>
                      <a:pt x="551" y="1937"/>
                    </a:lnTo>
                    <a:lnTo>
                      <a:pt x="579" y="2012"/>
                    </a:lnTo>
                    <a:lnTo>
                      <a:pt x="605" y="2082"/>
                    </a:lnTo>
                    <a:lnTo>
                      <a:pt x="632" y="2148"/>
                    </a:lnTo>
                    <a:lnTo>
                      <a:pt x="657" y="2208"/>
                    </a:lnTo>
                    <a:lnTo>
                      <a:pt x="681" y="2262"/>
                    </a:lnTo>
                    <a:lnTo>
                      <a:pt x="705" y="2310"/>
                    </a:lnTo>
                    <a:lnTo>
                      <a:pt x="728" y="2356"/>
                    </a:lnTo>
                    <a:lnTo>
                      <a:pt x="750" y="2399"/>
                    </a:lnTo>
                    <a:lnTo>
                      <a:pt x="772" y="2439"/>
                    </a:lnTo>
                    <a:lnTo>
                      <a:pt x="792" y="2476"/>
                    </a:lnTo>
                    <a:lnTo>
                      <a:pt x="812" y="2511"/>
                    </a:lnTo>
                    <a:lnTo>
                      <a:pt x="832" y="2543"/>
                    </a:lnTo>
                    <a:lnTo>
                      <a:pt x="850" y="2573"/>
                    </a:lnTo>
                    <a:lnTo>
                      <a:pt x="884" y="2627"/>
                    </a:lnTo>
                    <a:lnTo>
                      <a:pt x="916" y="2672"/>
                    </a:lnTo>
                    <a:lnTo>
                      <a:pt x="944" y="2709"/>
                    </a:lnTo>
                    <a:lnTo>
                      <a:pt x="970" y="2739"/>
                    </a:lnTo>
                    <a:lnTo>
                      <a:pt x="993" y="2763"/>
                    </a:lnTo>
                    <a:lnTo>
                      <a:pt x="1012" y="2781"/>
                    </a:lnTo>
                    <a:lnTo>
                      <a:pt x="1028" y="2795"/>
                    </a:lnTo>
                    <a:lnTo>
                      <a:pt x="1042" y="2806"/>
                    </a:lnTo>
                    <a:lnTo>
                      <a:pt x="1060" y="2815"/>
                    </a:lnTo>
                    <a:lnTo>
                      <a:pt x="1066" y="2817"/>
                    </a:lnTo>
                    <a:lnTo>
                      <a:pt x="1065" y="2826"/>
                    </a:lnTo>
                    <a:lnTo>
                      <a:pt x="1064" y="2854"/>
                    </a:lnTo>
                    <a:lnTo>
                      <a:pt x="1062" y="2898"/>
                    </a:lnTo>
                    <a:lnTo>
                      <a:pt x="1059" y="2956"/>
                    </a:lnTo>
                    <a:lnTo>
                      <a:pt x="1057" y="3028"/>
                    </a:lnTo>
                    <a:lnTo>
                      <a:pt x="1056" y="3112"/>
                    </a:lnTo>
                    <a:lnTo>
                      <a:pt x="1056" y="3205"/>
                    </a:lnTo>
                    <a:lnTo>
                      <a:pt x="1058" y="3306"/>
                    </a:lnTo>
                    <a:lnTo>
                      <a:pt x="1060" y="3359"/>
                    </a:lnTo>
                    <a:lnTo>
                      <a:pt x="1063" y="3414"/>
                    </a:lnTo>
                    <a:lnTo>
                      <a:pt x="1065" y="3470"/>
                    </a:lnTo>
                    <a:lnTo>
                      <a:pt x="1070" y="3528"/>
                    </a:lnTo>
                    <a:lnTo>
                      <a:pt x="1074" y="3587"/>
                    </a:lnTo>
                    <a:lnTo>
                      <a:pt x="1080" y="3645"/>
                    </a:lnTo>
                    <a:lnTo>
                      <a:pt x="1086" y="3704"/>
                    </a:lnTo>
                    <a:lnTo>
                      <a:pt x="1094" y="3764"/>
                    </a:lnTo>
                    <a:lnTo>
                      <a:pt x="1102" y="3823"/>
                    </a:lnTo>
                    <a:lnTo>
                      <a:pt x="1111" y="3883"/>
                    </a:lnTo>
                    <a:lnTo>
                      <a:pt x="1121" y="3943"/>
                    </a:lnTo>
                    <a:lnTo>
                      <a:pt x="1134" y="4002"/>
                    </a:lnTo>
                    <a:lnTo>
                      <a:pt x="1147" y="4059"/>
                    </a:lnTo>
                    <a:lnTo>
                      <a:pt x="1162" y="4117"/>
                    </a:lnTo>
                    <a:lnTo>
                      <a:pt x="1176" y="4173"/>
                    </a:lnTo>
                    <a:lnTo>
                      <a:pt x="1195" y="4228"/>
                    </a:lnTo>
                    <a:lnTo>
                      <a:pt x="1211" y="4280"/>
                    </a:lnTo>
                    <a:lnTo>
                      <a:pt x="1227" y="4331"/>
                    </a:lnTo>
                    <a:lnTo>
                      <a:pt x="1241" y="4378"/>
                    </a:lnTo>
                    <a:lnTo>
                      <a:pt x="1252" y="4421"/>
                    </a:lnTo>
                    <a:lnTo>
                      <a:pt x="1263" y="4464"/>
                    </a:lnTo>
                    <a:lnTo>
                      <a:pt x="1272" y="4503"/>
                    </a:lnTo>
                    <a:lnTo>
                      <a:pt x="1279" y="4541"/>
                    </a:lnTo>
                    <a:lnTo>
                      <a:pt x="1286" y="4577"/>
                    </a:lnTo>
                    <a:lnTo>
                      <a:pt x="1290" y="4611"/>
                    </a:lnTo>
                    <a:lnTo>
                      <a:pt x="1294" y="4643"/>
                    </a:lnTo>
                    <a:lnTo>
                      <a:pt x="1296" y="4674"/>
                    </a:lnTo>
                    <a:lnTo>
                      <a:pt x="1298" y="4703"/>
                    </a:lnTo>
                    <a:lnTo>
                      <a:pt x="1298" y="4732"/>
                    </a:lnTo>
                    <a:lnTo>
                      <a:pt x="1298" y="4758"/>
                    </a:lnTo>
                    <a:lnTo>
                      <a:pt x="1297" y="4785"/>
                    </a:lnTo>
                    <a:lnTo>
                      <a:pt x="1296" y="4810"/>
                    </a:lnTo>
                    <a:lnTo>
                      <a:pt x="1290" y="4860"/>
                    </a:lnTo>
                    <a:lnTo>
                      <a:pt x="1283" y="4907"/>
                    </a:lnTo>
                    <a:lnTo>
                      <a:pt x="1275" y="4955"/>
                    </a:lnTo>
                    <a:lnTo>
                      <a:pt x="1266" y="5003"/>
                    </a:lnTo>
                    <a:lnTo>
                      <a:pt x="1258" y="5054"/>
                    </a:lnTo>
                    <a:lnTo>
                      <a:pt x="1249" y="5108"/>
                    </a:lnTo>
                    <a:lnTo>
                      <a:pt x="1245" y="5138"/>
                    </a:lnTo>
                    <a:lnTo>
                      <a:pt x="1242" y="5168"/>
                    </a:lnTo>
                    <a:lnTo>
                      <a:pt x="1240" y="5199"/>
                    </a:lnTo>
                    <a:lnTo>
                      <a:pt x="1237" y="5232"/>
                    </a:lnTo>
                    <a:lnTo>
                      <a:pt x="1236" y="5266"/>
                    </a:lnTo>
                    <a:lnTo>
                      <a:pt x="1237" y="5297"/>
                    </a:lnTo>
                    <a:lnTo>
                      <a:pt x="1240" y="5324"/>
                    </a:lnTo>
                    <a:lnTo>
                      <a:pt x="1244" y="5352"/>
                    </a:lnTo>
                    <a:lnTo>
                      <a:pt x="1251" y="5376"/>
                    </a:lnTo>
                    <a:lnTo>
                      <a:pt x="1258" y="5399"/>
                    </a:lnTo>
                    <a:lnTo>
                      <a:pt x="1267" y="5420"/>
                    </a:lnTo>
                    <a:lnTo>
                      <a:pt x="1277" y="5439"/>
                    </a:lnTo>
                    <a:lnTo>
                      <a:pt x="1288" y="5456"/>
                    </a:lnTo>
                    <a:lnTo>
                      <a:pt x="1299" y="5471"/>
                    </a:lnTo>
                    <a:lnTo>
                      <a:pt x="1312" y="5486"/>
                    </a:lnTo>
                    <a:lnTo>
                      <a:pt x="1326" y="5499"/>
                    </a:lnTo>
                    <a:lnTo>
                      <a:pt x="1339" y="5510"/>
                    </a:lnTo>
                    <a:lnTo>
                      <a:pt x="1352" y="5520"/>
                    </a:lnTo>
                    <a:lnTo>
                      <a:pt x="1367" y="5529"/>
                    </a:lnTo>
                    <a:lnTo>
                      <a:pt x="1381" y="5537"/>
                    </a:lnTo>
                    <a:lnTo>
                      <a:pt x="1395" y="5543"/>
                    </a:lnTo>
                    <a:lnTo>
                      <a:pt x="1409" y="5548"/>
                    </a:lnTo>
                    <a:lnTo>
                      <a:pt x="1421" y="5552"/>
                    </a:lnTo>
                    <a:lnTo>
                      <a:pt x="1434" y="5555"/>
                    </a:lnTo>
                    <a:lnTo>
                      <a:pt x="1446" y="5558"/>
                    </a:lnTo>
                    <a:lnTo>
                      <a:pt x="1457" y="5560"/>
                    </a:lnTo>
                    <a:lnTo>
                      <a:pt x="1466" y="5561"/>
                    </a:lnTo>
                    <a:lnTo>
                      <a:pt x="1475" y="5561"/>
                    </a:lnTo>
                    <a:lnTo>
                      <a:pt x="1483" y="5561"/>
                    </a:lnTo>
                    <a:lnTo>
                      <a:pt x="1489" y="5560"/>
                    </a:lnTo>
                    <a:lnTo>
                      <a:pt x="1494" y="5559"/>
                    </a:lnTo>
                    <a:lnTo>
                      <a:pt x="1497" y="5558"/>
                    </a:lnTo>
                    <a:lnTo>
                      <a:pt x="1498" y="5555"/>
                    </a:lnTo>
                    <a:lnTo>
                      <a:pt x="1497" y="5553"/>
                    </a:lnTo>
                    <a:lnTo>
                      <a:pt x="1495" y="5551"/>
                    </a:lnTo>
                    <a:lnTo>
                      <a:pt x="1489" y="5548"/>
                    </a:lnTo>
                    <a:lnTo>
                      <a:pt x="1455" y="5545"/>
                    </a:lnTo>
                    <a:lnTo>
                      <a:pt x="1420" y="5540"/>
                    </a:lnTo>
                    <a:lnTo>
                      <a:pt x="1386" y="5535"/>
                    </a:lnTo>
                    <a:lnTo>
                      <a:pt x="1352" y="5527"/>
                    </a:lnTo>
                    <a:lnTo>
                      <a:pt x="1320" y="5517"/>
                    </a:lnTo>
                    <a:lnTo>
                      <a:pt x="1288" y="5507"/>
                    </a:lnTo>
                    <a:lnTo>
                      <a:pt x="1257" y="5494"/>
                    </a:lnTo>
                    <a:lnTo>
                      <a:pt x="1226" y="5481"/>
                    </a:lnTo>
                    <a:lnTo>
                      <a:pt x="1196" y="5464"/>
                    </a:lnTo>
                    <a:lnTo>
                      <a:pt x="1166" y="5447"/>
                    </a:lnTo>
                    <a:lnTo>
                      <a:pt x="1139" y="5428"/>
                    </a:lnTo>
                    <a:lnTo>
                      <a:pt x="1111" y="5407"/>
                    </a:lnTo>
                    <a:lnTo>
                      <a:pt x="1085" y="5384"/>
                    </a:lnTo>
                    <a:lnTo>
                      <a:pt x="1059" y="5359"/>
                    </a:lnTo>
                    <a:lnTo>
                      <a:pt x="1034" y="5332"/>
                    </a:lnTo>
                    <a:lnTo>
                      <a:pt x="1011" y="5303"/>
                    </a:lnTo>
                    <a:lnTo>
                      <a:pt x="999" y="5283"/>
                    </a:lnTo>
                    <a:lnTo>
                      <a:pt x="990" y="5262"/>
                    </a:lnTo>
                    <a:lnTo>
                      <a:pt x="983" y="5239"/>
                    </a:lnTo>
                    <a:lnTo>
                      <a:pt x="976" y="5216"/>
                    </a:lnTo>
                    <a:lnTo>
                      <a:pt x="972" y="5193"/>
                    </a:lnTo>
                    <a:lnTo>
                      <a:pt x="968" y="5168"/>
                    </a:lnTo>
                    <a:lnTo>
                      <a:pt x="965" y="5142"/>
                    </a:lnTo>
                    <a:lnTo>
                      <a:pt x="964" y="5117"/>
                    </a:lnTo>
                    <a:lnTo>
                      <a:pt x="964" y="5091"/>
                    </a:lnTo>
                    <a:lnTo>
                      <a:pt x="964" y="5064"/>
                    </a:lnTo>
                    <a:lnTo>
                      <a:pt x="966" y="5037"/>
                    </a:lnTo>
                    <a:lnTo>
                      <a:pt x="968" y="5010"/>
                    </a:lnTo>
                    <a:lnTo>
                      <a:pt x="974" y="4954"/>
                    </a:lnTo>
                    <a:lnTo>
                      <a:pt x="983" y="4899"/>
                    </a:lnTo>
                    <a:lnTo>
                      <a:pt x="994" y="4842"/>
                    </a:lnTo>
                    <a:lnTo>
                      <a:pt x="1004" y="4787"/>
                    </a:lnTo>
                    <a:lnTo>
                      <a:pt x="1014" y="4734"/>
                    </a:lnTo>
                    <a:lnTo>
                      <a:pt x="1025" y="4681"/>
                    </a:lnTo>
                    <a:lnTo>
                      <a:pt x="1033" y="4632"/>
                    </a:lnTo>
                    <a:lnTo>
                      <a:pt x="1040" y="4585"/>
                    </a:lnTo>
                    <a:lnTo>
                      <a:pt x="1042" y="4562"/>
                    </a:lnTo>
                    <a:lnTo>
                      <a:pt x="1043" y="4540"/>
                    </a:lnTo>
                    <a:lnTo>
                      <a:pt x="1044" y="4520"/>
                    </a:lnTo>
                    <a:lnTo>
                      <a:pt x="1043" y="4501"/>
                    </a:lnTo>
                    <a:lnTo>
                      <a:pt x="1041" y="4462"/>
                    </a:lnTo>
                    <a:lnTo>
                      <a:pt x="1036" y="4420"/>
                    </a:lnTo>
                    <a:lnTo>
                      <a:pt x="1030" y="4377"/>
                    </a:lnTo>
                    <a:lnTo>
                      <a:pt x="1024" y="4332"/>
                    </a:lnTo>
                    <a:lnTo>
                      <a:pt x="1006" y="4239"/>
                    </a:lnTo>
                    <a:lnTo>
                      <a:pt x="986" y="4140"/>
                    </a:lnTo>
                    <a:lnTo>
                      <a:pt x="964" y="4038"/>
                    </a:lnTo>
                    <a:lnTo>
                      <a:pt x="942" y="3936"/>
                    </a:lnTo>
                    <a:lnTo>
                      <a:pt x="932" y="3884"/>
                    </a:lnTo>
                    <a:lnTo>
                      <a:pt x="921" y="3834"/>
                    </a:lnTo>
                    <a:lnTo>
                      <a:pt x="911" y="3783"/>
                    </a:lnTo>
                    <a:lnTo>
                      <a:pt x="903" y="3733"/>
                    </a:lnTo>
                    <a:lnTo>
                      <a:pt x="895" y="3682"/>
                    </a:lnTo>
                    <a:lnTo>
                      <a:pt x="888" y="3630"/>
                    </a:lnTo>
                    <a:lnTo>
                      <a:pt x="882" y="3576"/>
                    </a:lnTo>
                    <a:lnTo>
                      <a:pt x="878" y="3522"/>
                    </a:lnTo>
                    <a:lnTo>
                      <a:pt x="868" y="3414"/>
                    </a:lnTo>
                    <a:lnTo>
                      <a:pt x="859" y="3311"/>
                    </a:lnTo>
                    <a:lnTo>
                      <a:pt x="855" y="3261"/>
                    </a:lnTo>
                    <a:lnTo>
                      <a:pt x="850" y="3215"/>
                    </a:lnTo>
                    <a:lnTo>
                      <a:pt x="843" y="3173"/>
                    </a:lnTo>
                    <a:lnTo>
                      <a:pt x="836" y="3133"/>
                    </a:lnTo>
                    <a:lnTo>
                      <a:pt x="833" y="3116"/>
                    </a:lnTo>
                    <a:lnTo>
                      <a:pt x="829" y="3099"/>
                    </a:lnTo>
                    <a:lnTo>
                      <a:pt x="825" y="3084"/>
                    </a:lnTo>
                    <a:lnTo>
                      <a:pt x="820" y="3069"/>
                    </a:lnTo>
                    <a:lnTo>
                      <a:pt x="814" y="3056"/>
                    </a:lnTo>
                    <a:lnTo>
                      <a:pt x="809" y="3045"/>
                    </a:lnTo>
                    <a:lnTo>
                      <a:pt x="803" y="3036"/>
                    </a:lnTo>
                    <a:lnTo>
                      <a:pt x="797" y="3026"/>
                    </a:lnTo>
                    <a:lnTo>
                      <a:pt x="764" y="2992"/>
                    </a:lnTo>
                    <a:lnTo>
                      <a:pt x="722" y="2949"/>
                    </a:lnTo>
                    <a:lnTo>
                      <a:pt x="676" y="2902"/>
                    </a:lnTo>
                    <a:lnTo>
                      <a:pt x="629" y="2854"/>
                    </a:lnTo>
                    <a:lnTo>
                      <a:pt x="587" y="2809"/>
                    </a:lnTo>
                    <a:lnTo>
                      <a:pt x="551" y="2771"/>
                    </a:lnTo>
                    <a:lnTo>
                      <a:pt x="537" y="2756"/>
                    </a:lnTo>
                    <a:lnTo>
                      <a:pt x="527" y="2744"/>
                    </a:lnTo>
                    <a:lnTo>
                      <a:pt x="521" y="2734"/>
                    </a:lnTo>
                    <a:lnTo>
                      <a:pt x="520" y="2730"/>
                    </a:lnTo>
                    <a:close/>
                  </a:path>
                </a:pathLst>
              </a:custGeom>
              <a:solidFill>
                <a:srgbClr val="CC6633"/>
              </a:solidFill>
              <a:ln w="9525">
                <a:noFill/>
                <a:round/>
                <a:headEnd/>
                <a:tailEnd/>
              </a:ln>
            </p:spPr>
            <p:txBody>
              <a:bodyPr>
                <a:prstTxWarp prst="textNoShape">
                  <a:avLst/>
                </a:prstTxWarp>
              </a:bodyPr>
              <a:lstStyle/>
              <a:p>
                <a:endParaRPr lang="en-US"/>
              </a:p>
            </p:txBody>
          </p:sp>
          <p:sp>
            <p:nvSpPr>
              <p:cNvPr id="67626" name="Freeform 1015"/>
              <p:cNvSpPr>
                <a:spLocks noChangeAspect="1"/>
              </p:cNvSpPr>
              <p:nvPr/>
            </p:nvSpPr>
            <p:spPr bwMode="auto">
              <a:xfrm>
                <a:off x="2406" y="3484"/>
                <a:ext cx="45" cy="224"/>
              </a:xfrm>
              <a:custGeom>
                <a:avLst/>
                <a:gdLst>
                  <a:gd name="T0" fmla="*/ 478 w 524"/>
                  <a:gd name="T1" fmla="*/ 2556 h 2573"/>
                  <a:gd name="T2" fmla="*/ 454 w 524"/>
                  <a:gd name="T3" fmla="*/ 2519 h 2573"/>
                  <a:gd name="T4" fmla="*/ 435 w 524"/>
                  <a:gd name="T5" fmla="*/ 2463 h 2573"/>
                  <a:gd name="T6" fmla="*/ 422 w 524"/>
                  <a:gd name="T7" fmla="*/ 2388 h 2573"/>
                  <a:gd name="T8" fmla="*/ 407 w 524"/>
                  <a:gd name="T9" fmla="*/ 2277 h 2573"/>
                  <a:gd name="T10" fmla="*/ 396 w 524"/>
                  <a:gd name="T11" fmla="*/ 2130 h 2573"/>
                  <a:gd name="T12" fmla="*/ 390 w 524"/>
                  <a:gd name="T13" fmla="*/ 1984 h 2573"/>
                  <a:gd name="T14" fmla="*/ 389 w 524"/>
                  <a:gd name="T15" fmla="*/ 1839 h 2573"/>
                  <a:gd name="T16" fmla="*/ 391 w 524"/>
                  <a:gd name="T17" fmla="*/ 1695 h 2573"/>
                  <a:gd name="T18" fmla="*/ 396 w 524"/>
                  <a:gd name="T19" fmla="*/ 1550 h 2573"/>
                  <a:gd name="T20" fmla="*/ 400 w 524"/>
                  <a:gd name="T21" fmla="*/ 1404 h 2573"/>
                  <a:gd name="T22" fmla="*/ 387 w 524"/>
                  <a:gd name="T23" fmla="*/ 1236 h 2573"/>
                  <a:gd name="T24" fmla="*/ 354 w 524"/>
                  <a:gd name="T25" fmla="*/ 1054 h 2573"/>
                  <a:gd name="T26" fmla="*/ 315 w 524"/>
                  <a:gd name="T27" fmla="*/ 881 h 2573"/>
                  <a:gd name="T28" fmla="*/ 269 w 524"/>
                  <a:gd name="T29" fmla="*/ 714 h 2573"/>
                  <a:gd name="T30" fmla="*/ 217 w 524"/>
                  <a:gd name="T31" fmla="*/ 553 h 2573"/>
                  <a:gd name="T32" fmla="*/ 161 w 524"/>
                  <a:gd name="T33" fmla="*/ 394 h 2573"/>
                  <a:gd name="T34" fmla="*/ 100 w 524"/>
                  <a:gd name="T35" fmla="*/ 237 h 2573"/>
                  <a:gd name="T36" fmla="*/ 35 w 524"/>
                  <a:gd name="T37" fmla="*/ 79 h 2573"/>
                  <a:gd name="T38" fmla="*/ 1 w 524"/>
                  <a:gd name="T39" fmla="*/ 4 h 2573"/>
                  <a:gd name="T40" fmla="*/ 17 w 524"/>
                  <a:gd name="T41" fmla="*/ 26 h 2573"/>
                  <a:gd name="T42" fmla="*/ 67 w 524"/>
                  <a:gd name="T43" fmla="*/ 79 h 2573"/>
                  <a:gd name="T44" fmla="*/ 156 w 524"/>
                  <a:gd name="T45" fmla="*/ 172 h 2573"/>
                  <a:gd name="T46" fmla="*/ 244 w 524"/>
                  <a:gd name="T47" fmla="*/ 262 h 2573"/>
                  <a:gd name="T48" fmla="*/ 283 w 524"/>
                  <a:gd name="T49" fmla="*/ 306 h 2573"/>
                  <a:gd name="T50" fmla="*/ 294 w 524"/>
                  <a:gd name="T51" fmla="*/ 326 h 2573"/>
                  <a:gd name="T52" fmla="*/ 305 w 524"/>
                  <a:gd name="T53" fmla="*/ 354 h 2573"/>
                  <a:gd name="T54" fmla="*/ 313 w 524"/>
                  <a:gd name="T55" fmla="*/ 386 h 2573"/>
                  <a:gd name="T56" fmla="*/ 323 w 524"/>
                  <a:gd name="T57" fmla="*/ 443 h 2573"/>
                  <a:gd name="T58" fmla="*/ 335 w 524"/>
                  <a:gd name="T59" fmla="*/ 531 h 2573"/>
                  <a:gd name="T60" fmla="*/ 348 w 524"/>
                  <a:gd name="T61" fmla="*/ 684 h 2573"/>
                  <a:gd name="T62" fmla="*/ 362 w 524"/>
                  <a:gd name="T63" fmla="*/ 846 h 2573"/>
                  <a:gd name="T64" fmla="*/ 375 w 524"/>
                  <a:gd name="T65" fmla="*/ 952 h 2573"/>
                  <a:gd name="T66" fmla="*/ 391 w 524"/>
                  <a:gd name="T67" fmla="*/ 1053 h 2573"/>
                  <a:gd name="T68" fmla="*/ 412 w 524"/>
                  <a:gd name="T69" fmla="*/ 1154 h 2573"/>
                  <a:gd name="T70" fmla="*/ 444 w 524"/>
                  <a:gd name="T71" fmla="*/ 1308 h 2573"/>
                  <a:gd name="T72" fmla="*/ 486 w 524"/>
                  <a:gd name="T73" fmla="*/ 1509 h 2573"/>
                  <a:gd name="T74" fmla="*/ 510 w 524"/>
                  <a:gd name="T75" fmla="*/ 1647 h 2573"/>
                  <a:gd name="T76" fmla="*/ 521 w 524"/>
                  <a:gd name="T77" fmla="*/ 1732 h 2573"/>
                  <a:gd name="T78" fmla="*/ 524 w 524"/>
                  <a:gd name="T79" fmla="*/ 1790 h 2573"/>
                  <a:gd name="T80" fmla="*/ 522 w 524"/>
                  <a:gd name="T81" fmla="*/ 1832 h 2573"/>
                  <a:gd name="T82" fmla="*/ 513 w 524"/>
                  <a:gd name="T83" fmla="*/ 1902 h 2573"/>
                  <a:gd name="T84" fmla="*/ 494 w 524"/>
                  <a:gd name="T85" fmla="*/ 2004 h 2573"/>
                  <a:gd name="T86" fmla="*/ 474 w 524"/>
                  <a:gd name="T87" fmla="*/ 2112 h 2573"/>
                  <a:gd name="T88" fmla="*/ 454 w 524"/>
                  <a:gd name="T89" fmla="*/ 2224 h 2573"/>
                  <a:gd name="T90" fmla="*/ 446 w 524"/>
                  <a:gd name="T91" fmla="*/ 2307 h 2573"/>
                  <a:gd name="T92" fmla="*/ 444 w 524"/>
                  <a:gd name="T93" fmla="*/ 2361 h 2573"/>
                  <a:gd name="T94" fmla="*/ 445 w 524"/>
                  <a:gd name="T95" fmla="*/ 2412 h 2573"/>
                  <a:gd name="T96" fmla="*/ 452 w 524"/>
                  <a:gd name="T97" fmla="*/ 2463 h 2573"/>
                  <a:gd name="T98" fmla="*/ 463 w 524"/>
                  <a:gd name="T99" fmla="*/ 2509 h 2573"/>
                  <a:gd name="T100" fmla="*/ 479 w 524"/>
                  <a:gd name="T101" fmla="*/ 2553 h 2573"/>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524"/>
                  <a:gd name="T154" fmla="*/ 0 h 2573"/>
                  <a:gd name="T155" fmla="*/ 524 w 524"/>
                  <a:gd name="T156" fmla="*/ 2573 h 2573"/>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524" h="2573">
                    <a:moveTo>
                      <a:pt x="491" y="2573"/>
                    </a:moveTo>
                    <a:lnTo>
                      <a:pt x="478" y="2556"/>
                    </a:lnTo>
                    <a:lnTo>
                      <a:pt x="466" y="2538"/>
                    </a:lnTo>
                    <a:lnTo>
                      <a:pt x="454" y="2519"/>
                    </a:lnTo>
                    <a:lnTo>
                      <a:pt x="441" y="2501"/>
                    </a:lnTo>
                    <a:lnTo>
                      <a:pt x="435" y="2463"/>
                    </a:lnTo>
                    <a:lnTo>
                      <a:pt x="428" y="2425"/>
                    </a:lnTo>
                    <a:lnTo>
                      <a:pt x="422" y="2388"/>
                    </a:lnTo>
                    <a:lnTo>
                      <a:pt x="416" y="2350"/>
                    </a:lnTo>
                    <a:lnTo>
                      <a:pt x="407" y="2277"/>
                    </a:lnTo>
                    <a:lnTo>
                      <a:pt x="400" y="2203"/>
                    </a:lnTo>
                    <a:lnTo>
                      <a:pt x="396" y="2130"/>
                    </a:lnTo>
                    <a:lnTo>
                      <a:pt x="391" y="2057"/>
                    </a:lnTo>
                    <a:lnTo>
                      <a:pt x="390" y="1984"/>
                    </a:lnTo>
                    <a:lnTo>
                      <a:pt x="389" y="1911"/>
                    </a:lnTo>
                    <a:lnTo>
                      <a:pt x="389" y="1839"/>
                    </a:lnTo>
                    <a:lnTo>
                      <a:pt x="390" y="1767"/>
                    </a:lnTo>
                    <a:lnTo>
                      <a:pt x="391" y="1695"/>
                    </a:lnTo>
                    <a:lnTo>
                      <a:pt x="393" y="1622"/>
                    </a:lnTo>
                    <a:lnTo>
                      <a:pt x="396" y="1550"/>
                    </a:lnTo>
                    <a:lnTo>
                      <a:pt x="398" y="1478"/>
                    </a:lnTo>
                    <a:lnTo>
                      <a:pt x="400" y="1404"/>
                    </a:lnTo>
                    <a:lnTo>
                      <a:pt x="401" y="1331"/>
                    </a:lnTo>
                    <a:lnTo>
                      <a:pt x="387" y="1236"/>
                    </a:lnTo>
                    <a:lnTo>
                      <a:pt x="371" y="1144"/>
                    </a:lnTo>
                    <a:lnTo>
                      <a:pt x="354" y="1054"/>
                    </a:lnTo>
                    <a:lnTo>
                      <a:pt x="336" y="967"/>
                    </a:lnTo>
                    <a:lnTo>
                      <a:pt x="315" y="881"/>
                    </a:lnTo>
                    <a:lnTo>
                      <a:pt x="292" y="797"/>
                    </a:lnTo>
                    <a:lnTo>
                      <a:pt x="269" y="714"/>
                    </a:lnTo>
                    <a:lnTo>
                      <a:pt x="244" y="633"/>
                    </a:lnTo>
                    <a:lnTo>
                      <a:pt x="217" y="553"/>
                    </a:lnTo>
                    <a:lnTo>
                      <a:pt x="190" y="474"/>
                    </a:lnTo>
                    <a:lnTo>
                      <a:pt x="161" y="394"/>
                    </a:lnTo>
                    <a:lnTo>
                      <a:pt x="131" y="316"/>
                    </a:lnTo>
                    <a:lnTo>
                      <a:pt x="100" y="237"/>
                    </a:lnTo>
                    <a:lnTo>
                      <a:pt x="68" y="158"/>
                    </a:lnTo>
                    <a:lnTo>
                      <a:pt x="35" y="79"/>
                    </a:lnTo>
                    <a:lnTo>
                      <a:pt x="0" y="0"/>
                    </a:lnTo>
                    <a:lnTo>
                      <a:pt x="1" y="4"/>
                    </a:lnTo>
                    <a:lnTo>
                      <a:pt x="7" y="14"/>
                    </a:lnTo>
                    <a:lnTo>
                      <a:pt x="17" y="26"/>
                    </a:lnTo>
                    <a:lnTo>
                      <a:pt x="31" y="41"/>
                    </a:lnTo>
                    <a:lnTo>
                      <a:pt x="67" y="79"/>
                    </a:lnTo>
                    <a:lnTo>
                      <a:pt x="109" y="124"/>
                    </a:lnTo>
                    <a:lnTo>
                      <a:pt x="156" y="172"/>
                    </a:lnTo>
                    <a:lnTo>
                      <a:pt x="202" y="219"/>
                    </a:lnTo>
                    <a:lnTo>
                      <a:pt x="244" y="262"/>
                    </a:lnTo>
                    <a:lnTo>
                      <a:pt x="277" y="296"/>
                    </a:lnTo>
                    <a:lnTo>
                      <a:pt x="283" y="306"/>
                    </a:lnTo>
                    <a:lnTo>
                      <a:pt x="289" y="315"/>
                    </a:lnTo>
                    <a:lnTo>
                      <a:pt x="294" y="326"/>
                    </a:lnTo>
                    <a:lnTo>
                      <a:pt x="300" y="339"/>
                    </a:lnTo>
                    <a:lnTo>
                      <a:pt x="305" y="354"/>
                    </a:lnTo>
                    <a:lnTo>
                      <a:pt x="309" y="369"/>
                    </a:lnTo>
                    <a:lnTo>
                      <a:pt x="313" y="386"/>
                    </a:lnTo>
                    <a:lnTo>
                      <a:pt x="316" y="403"/>
                    </a:lnTo>
                    <a:lnTo>
                      <a:pt x="323" y="443"/>
                    </a:lnTo>
                    <a:lnTo>
                      <a:pt x="330" y="485"/>
                    </a:lnTo>
                    <a:lnTo>
                      <a:pt x="335" y="531"/>
                    </a:lnTo>
                    <a:lnTo>
                      <a:pt x="339" y="581"/>
                    </a:lnTo>
                    <a:lnTo>
                      <a:pt x="348" y="684"/>
                    </a:lnTo>
                    <a:lnTo>
                      <a:pt x="358" y="792"/>
                    </a:lnTo>
                    <a:lnTo>
                      <a:pt x="362" y="846"/>
                    </a:lnTo>
                    <a:lnTo>
                      <a:pt x="368" y="900"/>
                    </a:lnTo>
                    <a:lnTo>
                      <a:pt x="375" y="952"/>
                    </a:lnTo>
                    <a:lnTo>
                      <a:pt x="383" y="1003"/>
                    </a:lnTo>
                    <a:lnTo>
                      <a:pt x="391" y="1053"/>
                    </a:lnTo>
                    <a:lnTo>
                      <a:pt x="401" y="1104"/>
                    </a:lnTo>
                    <a:lnTo>
                      <a:pt x="412" y="1154"/>
                    </a:lnTo>
                    <a:lnTo>
                      <a:pt x="422" y="1206"/>
                    </a:lnTo>
                    <a:lnTo>
                      <a:pt x="444" y="1308"/>
                    </a:lnTo>
                    <a:lnTo>
                      <a:pt x="466" y="1410"/>
                    </a:lnTo>
                    <a:lnTo>
                      <a:pt x="486" y="1509"/>
                    </a:lnTo>
                    <a:lnTo>
                      <a:pt x="504" y="1602"/>
                    </a:lnTo>
                    <a:lnTo>
                      <a:pt x="510" y="1647"/>
                    </a:lnTo>
                    <a:lnTo>
                      <a:pt x="516" y="1690"/>
                    </a:lnTo>
                    <a:lnTo>
                      <a:pt x="521" y="1732"/>
                    </a:lnTo>
                    <a:lnTo>
                      <a:pt x="523" y="1771"/>
                    </a:lnTo>
                    <a:lnTo>
                      <a:pt x="524" y="1790"/>
                    </a:lnTo>
                    <a:lnTo>
                      <a:pt x="523" y="1810"/>
                    </a:lnTo>
                    <a:lnTo>
                      <a:pt x="522" y="1832"/>
                    </a:lnTo>
                    <a:lnTo>
                      <a:pt x="520" y="1855"/>
                    </a:lnTo>
                    <a:lnTo>
                      <a:pt x="513" y="1902"/>
                    </a:lnTo>
                    <a:lnTo>
                      <a:pt x="505" y="1951"/>
                    </a:lnTo>
                    <a:lnTo>
                      <a:pt x="494" y="2004"/>
                    </a:lnTo>
                    <a:lnTo>
                      <a:pt x="484" y="2057"/>
                    </a:lnTo>
                    <a:lnTo>
                      <a:pt x="474" y="2112"/>
                    </a:lnTo>
                    <a:lnTo>
                      <a:pt x="463" y="2169"/>
                    </a:lnTo>
                    <a:lnTo>
                      <a:pt x="454" y="2224"/>
                    </a:lnTo>
                    <a:lnTo>
                      <a:pt x="448" y="2280"/>
                    </a:lnTo>
                    <a:lnTo>
                      <a:pt x="446" y="2307"/>
                    </a:lnTo>
                    <a:lnTo>
                      <a:pt x="444" y="2334"/>
                    </a:lnTo>
                    <a:lnTo>
                      <a:pt x="444" y="2361"/>
                    </a:lnTo>
                    <a:lnTo>
                      <a:pt x="444" y="2387"/>
                    </a:lnTo>
                    <a:lnTo>
                      <a:pt x="445" y="2412"/>
                    </a:lnTo>
                    <a:lnTo>
                      <a:pt x="448" y="2438"/>
                    </a:lnTo>
                    <a:lnTo>
                      <a:pt x="452" y="2463"/>
                    </a:lnTo>
                    <a:lnTo>
                      <a:pt x="456" y="2486"/>
                    </a:lnTo>
                    <a:lnTo>
                      <a:pt x="463" y="2509"/>
                    </a:lnTo>
                    <a:lnTo>
                      <a:pt x="470" y="2532"/>
                    </a:lnTo>
                    <a:lnTo>
                      <a:pt x="479" y="2553"/>
                    </a:lnTo>
                    <a:lnTo>
                      <a:pt x="491" y="2573"/>
                    </a:lnTo>
                    <a:close/>
                  </a:path>
                </a:pathLst>
              </a:custGeom>
              <a:solidFill>
                <a:srgbClr val="9E4F2B"/>
              </a:solidFill>
              <a:ln w="9525">
                <a:noFill/>
                <a:round/>
                <a:headEnd/>
                <a:tailEnd/>
              </a:ln>
            </p:spPr>
            <p:txBody>
              <a:bodyPr>
                <a:prstTxWarp prst="textNoShape">
                  <a:avLst/>
                </a:prstTxWarp>
              </a:bodyPr>
              <a:lstStyle/>
              <a:p>
                <a:endParaRPr lang="en-US"/>
              </a:p>
            </p:txBody>
          </p:sp>
          <p:sp>
            <p:nvSpPr>
              <p:cNvPr id="67627" name="Freeform 1016"/>
              <p:cNvSpPr>
                <a:spLocks noChangeAspect="1"/>
              </p:cNvSpPr>
              <p:nvPr/>
            </p:nvSpPr>
            <p:spPr bwMode="auto">
              <a:xfrm>
                <a:off x="2536" y="3638"/>
                <a:ext cx="25" cy="58"/>
              </a:xfrm>
              <a:custGeom>
                <a:avLst/>
                <a:gdLst>
                  <a:gd name="T0" fmla="*/ 13 w 280"/>
                  <a:gd name="T1" fmla="*/ 0 h 669"/>
                  <a:gd name="T2" fmla="*/ 40 w 280"/>
                  <a:gd name="T3" fmla="*/ 0 h 669"/>
                  <a:gd name="T4" fmla="*/ 67 w 280"/>
                  <a:gd name="T5" fmla="*/ 1 h 669"/>
                  <a:gd name="T6" fmla="*/ 93 w 280"/>
                  <a:gd name="T7" fmla="*/ 2 h 669"/>
                  <a:gd name="T8" fmla="*/ 120 w 280"/>
                  <a:gd name="T9" fmla="*/ 6 h 669"/>
                  <a:gd name="T10" fmla="*/ 145 w 280"/>
                  <a:gd name="T11" fmla="*/ 9 h 669"/>
                  <a:gd name="T12" fmla="*/ 171 w 280"/>
                  <a:gd name="T13" fmla="*/ 14 h 669"/>
                  <a:gd name="T14" fmla="*/ 197 w 280"/>
                  <a:gd name="T15" fmla="*/ 21 h 669"/>
                  <a:gd name="T16" fmla="*/ 221 w 280"/>
                  <a:gd name="T17" fmla="*/ 29 h 669"/>
                  <a:gd name="T18" fmla="*/ 232 w 280"/>
                  <a:gd name="T19" fmla="*/ 72 h 669"/>
                  <a:gd name="T20" fmla="*/ 243 w 280"/>
                  <a:gd name="T21" fmla="*/ 115 h 669"/>
                  <a:gd name="T22" fmla="*/ 252 w 280"/>
                  <a:gd name="T23" fmla="*/ 156 h 669"/>
                  <a:gd name="T24" fmla="*/ 260 w 280"/>
                  <a:gd name="T25" fmla="*/ 198 h 669"/>
                  <a:gd name="T26" fmla="*/ 267 w 280"/>
                  <a:gd name="T27" fmla="*/ 238 h 669"/>
                  <a:gd name="T28" fmla="*/ 272 w 280"/>
                  <a:gd name="T29" fmla="*/ 278 h 669"/>
                  <a:gd name="T30" fmla="*/ 277 w 280"/>
                  <a:gd name="T31" fmla="*/ 317 h 669"/>
                  <a:gd name="T32" fmla="*/ 279 w 280"/>
                  <a:gd name="T33" fmla="*/ 358 h 669"/>
                  <a:gd name="T34" fmla="*/ 280 w 280"/>
                  <a:gd name="T35" fmla="*/ 397 h 669"/>
                  <a:gd name="T36" fmla="*/ 280 w 280"/>
                  <a:gd name="T37" fmla="*/ 435 h 669"/>
                  <a:gd name="T38" fmla="*/ 278 w 280"/>
                  <a:gd name="T39" fmla="*/ 474 h 669"/>
                  <a:gd name="T40" fmla="*/ 274 w 280"/>
                  <a:gd name="T41" fmla="*/ 513 h 669"/>
                  <a:gd name="T42" fmla="*/ 268 w 280"/>
                  <a:gd name="T43" fmla="*/ 552 h 669"/>
                  <a:gd name="T44" fmla="*/ 260 w 280"/>
                  <a:gd name="T45" fmla="*/ 590 h 669"/>
                  <a:gd name="T46" fmla="*/ 249 w 280"/>
                  <a:gd name="T47" fmla="*/ 630 h 669"/>
                  <a:gd name="T48" fmla="*/ 236 w 280"/>
                  <a:gd name="T49" fmla="*/ 669 h 669"/>
                  <a:gd name="T50" fmla="*/ 232 w 280"/>
                  <a:gd name="T51" fmla="*/ 612 h 669"/>
                  <a:gd name="T52" fmla="*/ 226 w 280"/>
                  <a:gd name="T53" fmla="*/ 559 h 669"/>
                  <a:gd name="T54" fmla="*/ 220 w 280"/>
                  <a:gd name="T55" fmla="*/ 508 h 669"/>
                  <a:gd name="T56" fmla="*/ 211 w 280"/>
                  <a:gd name="T57" fmla="*/ 461 h 669"/>
                  <a:gd name="T58" fmla="*/ 203 w 280"/>
                  <a:gd name="T59" fmla="*/ 417 h 669"/>
                  <a:gd name="T60" fmla="*/ 194 w 280"/>
                  <a:gd name="T61" fmla="*/ 376 h 669"/>
                  <a:gd name="T62" fmla="*/ 184 w 280"/>
                  <a:gd name="T63" fmla="*/ 338 h 669"/>
                  <a:gd name="T64" fmla="*/ 174 w 280"/>
                  <a:gd name="T65" fmla="*/ 302 h 669"/>
                  <a:gd name="T66" fmla="*/ 162 w 280"/>
                  <a:gd name="T67" fmla="*/ 269 h 669"/>
                  <a:gd name="T68" fmla="*/ 152 w 280"/>
                  <a:gd name="T69" fmla="*/ 239 h 669"/>
                  <a:gd name="T70" fmla="*/ 139 w 280"/>
                  <a:gd name="T71" fmla="*/ 210 h 669"/>
                  <a:gd name="T72" fmla="*/ 128 w 280"/>
                  <a:gd name="T73" fmla="*/ 185 h 669"/>
                  <a:gd name="T74" fmla="*/ 116 w 280"/>
                  <a:gd name="T75" fmla="*/ 161 h 669"/>
                  <a:gd name="T76" fmla="*/ 105 w 280"/>
                  <a:gd name="T77" fmla="*/ 139 h 669"/>
                  <a:gd name="T78" fmla="*/ 93 w 280"/>
                  <a:gd name="T79" fmla="*/ 120 h 669"/>
                  <a:gd name="T80" fmla="*/ 82 w 280"/>
                  <a:gd name="T81" fmla="*/ 102 h 669"/>
                  <a:gd name="T82" fmla="*/ 60 w 280"/>
                  <a:gd name="T83" fmla="*/ 72 h 669"/>
                  <a:gd name="T84" fmla="*/ 40 w 280"/>
                  <a:gd name="T85" fmla="*/ 49 h 669"/>
                  <a:gd name="T86" fmla="*/ 24 w 280"/>
                  <a:gd name="T87" fmla="*/ 31 h 669"/>
                  <a:gd name="T88" fmla="*/ 10 w 280"/>
                  <a:gd name="T89" fmla="*/ 18 h 669"/>
                  <a:gd name="T90" fmla="*/ 2 w 280"/>
                  <a:gd name="T91" fmla="*/ 9 h 669"/>
                  <a:gd name="T92" fmla="*/ 0 w 280"/>
                  <a:gd name="T93" fmla="*/ 5 h 669"/>
                  <a:gd name="T94" fmla="*/ 0 w 280"/>
                  <a:gd name="T95" fmla="*/ 2 h 669"/>
                  <a:gd name="T96" fmla="*/ 3 w 280"/>
                  <a:gd name="T97" fmla="*/ 1 h 669"/>
                  <a:gd name="T98" fmla="*/ 7 w 280"/>
                  <a:gd name="T99" fmla="*/ 0 h 669"/>
                  <a:gd name="T100" fmla="*/ 13 w 280"/>
                  <a:gd name="T101" fmla="*/ 0 h 669"/>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280"/>
                  <a:gd name="T154" fmla="*/ 0 h 669"/>
                  <a:gd name="T155" fmla="*/ 280 w 280"/>
                  <a:gd name="T156" fmla="*/ 669 h 669"/>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280" h="669">
                    <a:moveTo>
                      <a:pt x="13" y="0"/>
                    </a:moveTo>
                    <a:lnTo>
                      <a:pt x="40" y="0"/>
                    </a:lnTo>
                    <a:lnTo>
                      <a:pt x="67" y="1"/>
                    </a:lnTo>
                    <a:lnTo>
                      <a:pt x="93" y="2"/>
                    </a:lnTo>
                    <a:lnTo>
                      <a:pt x="120" y="6"/>
                    </a:lnTo>
                    <a:lnTo>
                      <a:pt x="145" y="9"/>
                    </a:lnTo>
                    <a:lnTo>
                      <a:pt x="171" y="14"/>
                    </a:lnTo>
                    <a:lnTo>
                      <a:pt x="197" y="21"/>
                    </a:lnTo>
                    <a:lnTo>
                      <a:pt x="221" y="29"/>
                    </a:lnTo>
                    <a:lnTo>
                      <a:pt x="232" y="72"/>
                    </a:lnTo>
                    <a:lnTo>
                      <a:pt x="243" y="115"/>
                    </a:lnTo>
                    <a:lnTo>
                      <a:pt x="252" y="156"/>
                    </a:lnTo>
                    <a:lnTo>
                      <a:pt x="260" y="198"/>
                    </a:lnTo>
                    <a:lnTo>
                      <a:pt x="267" y="238"/>
                    </a:lnTo>
                    <a:lnTo>
                      <a:pt x="272" y="278"/>
                    </a:lnTo>
                    <a:lnTo>
                      <a:pt x="277" y="317"/>
                    </a:lnTo>
                    <a:lnTo>
                      <a:pt x="279" y="358"/>
                    </a:lnTo>
                    <a:lnTo>
                      <a:pt x="280" y="397"/>
                    </a:lnTo>
                    <a:lnTo>
                      <a:pt x="280" y="435"/>
                    </a:lnTo>
                    <a:lnTo>
                      <a:pt x="278" y="474"/>
                    </a:lnTo>
                    <a:lnTo>
                      <a:pt x="274" y="513"/>
                    </a:lnTo>
                    <a:lnTo>
                      <a:pt x="268" y="552"/>
                    </a:lnTo>
                    <a:lnTo>
                      <a:pt x="260" y="590"/>
                    </a:lnTo>
                    <a:lnTo>
                      <a:pt x="249" y="630"/>
                    </a:lnTo>
                    <a:lnTo>
                      <a:pt x="236" y="669"/>
                    </a:lnTo>
                    <a:lnTo>
                      <a:pt x="232" y="612"/>
                    </a:lnTo>
                    <a:lnTo>
                      <a:pt x="226" y="559"/>
                    </a:lnTo>
                    <a:lnTo>
                      <a:pt x="220" y="508"/>
                    </a:lnTo>
                    <a:lnTo>
                      <a:pt x="211" y="461"/>
                    </a:lnTo>
                    <a:lnTo>
                      <a:pt x="203" y="417"/>
                    </a:lnTo>
                    <a:lnTo>
                      <a:pt x="194" y="376"/>
                    </a:lnTo>
                    <a:lnTo>
                      <a:pt x="184" y="338"/>
                    </a:lnTo>
                    <a:lnTo>
                      <a:pt x="174" y="302"/>
                    </a:lnTo>
                    <a:lnTo>
                      <a:pt x="162" y="269"/>
                    </a:lnTo>
                    <a:lnTo>
                      <a:pt x="152" y="239"/>
                    </a:lnTo>
                    <a:lnTo>
                      <a:pt x="139" y="210"/>
                    </a:lnTo>
                    <a:lnTo>
                      <a:pt x="128" y="185"/>
                    </a:lnTo>
                    <a:lnTo>
                      <a:pt x="116" y="161"/>
                    </a:lnTo>
                    <a:lnTo>
                      <a:pt x="105" y="139"/>
                    </a:lnTo>
                    <a:lnTo>
                      <a:pt x="93" y="120"/>
                    </a:lnTo>
                    <a:lnTo>
                      <a:pt x="82" y="102"/>
                    </a:lnTo>
                    <a:lnTo>
                      <a:pt x="60" y="72"/>
                    </a:lnTo>
                    <a:lnTo>
                      <a:pt x="40" y="49"/>
                    </a:lnTo>
                    <a:lnTo>
                      <a:pt x="24" y="31"/>
                    </a:lnTo>
                    <a:lnTo>
                      <a:pt x="10" y="18"/>
                    </a:lnTo>
                    <a:lnTo>
                      <a:pt x="2" y="9"/>
                    </a:lnTo>
                    <a:lnTo>
                      <a:pt x="0" y="5"/>
                    </a:lnTo>
                    <a:lnTo>
                      <a:pt x="0" y="2"/>
                    </a:lnTo>
                    <a:lnTo>
                      <a:pt x="3" y="1"/>
                    </a:lnTo>
                    <a:lnTo>
                      <a:pt x="7" y="0"/>
                    </a:lnTo>
                    <a:lnTo>
                      <a:pt x="13" y="0"/>
                    </a:lnTo>
                    <a:close/>
                  </a:path>
                </a:pathLst>
              </a:custGeom>
              <a:solidFill>
                <a:srgbClr val="9E4F2B"/>
              </a:solidFill>
              <a:ln w="9525">
                <a:noFill/>
                <a:round/>
                <a:headEnd/>
                <a:tailEnd/>
              </a:ln>
            </p:spPr>
            <p:txBody>
              <a:bodyPr>
                <a:prstTxWarp prst="textNoShape">
                  <a:avLst/>
                </a:prstTxWarp>
              </a:bodyPr>
              <a:lstStyle/>
              <a:p>
                <a:endParaRPr lang="en-US"/>
              </a:p>
            </p:txBody>
          </p:sp>
          <p:sp>
            <p:nvSpPr>
              <p:cNvPr id="67628" name="Freeform 1017"/>
              <p:cNvSpPr>
                <a:spLocks noChangeAspect="1"/>
              </p:cNvSpPr>
              <p:nvPr/>
            </p:nvSpPr>
            <p:spPr bwMode="auto">
              <a:xfrm>
                <a:off x="2467" y="3154"/>
                <a:ext cx="76" cy="476"/>
              </a:xfrm>
              <a:custGeom>
                <a:avLst/>
                <a:gdLst>
                  <a:gd name="T0" fmla="*/ 48 w 869"/>
                  <a:gd name="T1" fmla="*/ 0 h 5478"/>
                  <a:gd name="T2" fmla="*/ 15 w 869"/>
                  <a:gd name="T3" fmla="*/ 0 h 5478"/>
                  <a:gd name="T4" fmla="*/ 30 w 869"/>
                  <a:gd name="T5" fmla="*/ 106 h 5478"/>
                  <a:gd name="T6" fmla="*/ 89 w 869"/>
                  <a:gd name="T7" fmla="*/ 320 h 5478"/>
                  <a:gd name="T8" fmla="*/ 145 w 869"/>
                  <a:gd name="T9" fmla="*/ 536 h 5478"/>
                  <a:gd name="T10" fmla="*/ 199 w 869"/>
                  <a:gd name="T11" fmla="*/ 753 h 5478"/>
                  <a:gd name="T12" fmla="*/ 250 w 869"/>
                  <a:gd name="T13" fmla="*/ 973 h 5478"/>
                  <a:gd name="T14" fmla="*/ 298 w 869"/>
                  <a:gd name="T15" fmla="*/ 1195 h 5478"/>
                  <a:gd name="T16" fmla="*/ 343 w 869"/>
                  <a:gd name="T17" fmla="*/ 1419 h 5478"/>
                  <a:gd name="T18" fmla="*/ 385 w 869"/>
                  <a:gd name="T19" fmla="*/ 1646 h 5478"/>
                  <a:gd name="T20" fmla="*/ 413 w 869"/>
                  <a:gd name="T21" fmla="*/ 1832 h 5478"/>
                  <a:gd name="T22" fmla="*/ 423 w 869"/>
                  <a:gd name="T23" fmla="*/ 1960 h 5478"/>
                  <a:gd name="T24" fmla="*/ 434 w 869"/>
                  <a:gd name="T25" fmla="*/ 2092 h 5478"/>
                  <a:gd name="T26" fmla="*/ 443 w 869"/>
                  <a:gd name="T27" fmla="*/ 2254 h 5478"/>
                  <a:gd name="T28" fmla="*/ 454 w 869"/>
                  <a:gd name="T29" fmla="*/ 2475 h 5478"/>
                  <a:gd name="T30" fmla="*/ 467 w 869"/>
                  <a:gd name="T31" fmla="*/ 2781 h 5478"/>
                  <a:gd name="T32" fmla="*/ 485 w 869"/>
                  <a:gd name="T33" fmla="*/ 3200 h 5478"/>
                  <a:gd name="T34" fmla="*/ 507 w 869"/>
                  <a:gd name="T35" fmla="*/ 3761 h 5478"/>
                  <a:gd name="T36" fmla="*/ 537 w 869"/>
                  <a:gd name="T37" fmla="*/ 4187 h 5478"/>
                  <a:gd name="T38" fmla="*/ 569 w 869"/>
                  <a:gd name="T39" fmla="*/ 4355 h 5478"/>
                  <a:gd name="T40" fmla="*/ 604 w 869"/>
                  <a:gd name="T41" fmla="*/ 4521 h 5478"/>
                  <a:gd name="T42" fmla="*/ 642 w 869"/>
                  <a:gd name="T43" fmla="*/ 4684 h 5478"/>
                  <a:gd name="T44" fmla="*/ 683 w 869"/>
                  <a:gd name="T45" fmla="*/ 4847 h 5478"/>
                  <a:gd name="T46" fmla="*/ 729 w 869"/>
                  <a:gd name="T47" fmla="*/ 5011 h 5478"/>
                  <a:gd name="T48" fmla="*/ 781 w 869"/>
                  <a:gd name="T49" fmla="*/ 5176 h 5478"/>
                  <a:gd name="T50" fmla="*/ 838 w 869"/>
                  <a:gd name="T51" fmla="*/ 5344 h 5478"/>
                  <a:gd name="T52" fmla="*/ 807 w 869"/>
                  <a:gd name="T53" fmla="*/ 5437 h 5478"/>
                  <a:gd name="T54" fmla="*/ 704 w 869"/>
                  <a:gd name="T55" fmla="*/ 5451 h 5478"/>
                  <a:gd name="T56" fmla="*/ 623 w 869"/>
                  <a:gd name="T57" fmla="*/ 5463 h 5478"/>
                  <a:gd name="T58" fmla="*/ 559 w 869"/>
                  <a:gd name="T59" fmla="*/ 5473 h 5478"/>
                  <a:gd name="T60" fmla="*/ 519 w 869"/>
                  <a:gd name="T61" fmla="*/ 5449 h 5478"/>
                  <a:gd name="T62" fmla="*/ 497 w 869"/>
                  <a:gd name="T63" fmla="*/ 5390 h 5478"/>
                  <a:gd name="T64" fmla="*/ 477 w 869"/>
                  <a:gd name="T65" fmla="*/ 5327 h 5478"/>
                  <a:gd name="T66" fmla="*/ 461 w 869"/>
                  <a:gd name="T67" fmla="*/ 5259 h 5478"/>
                  <a:gd name="T68" fmla="*/ 448 w 869"/>
                  <a:gd name="T69" fmla="*/ 5185 h 5478"/>
                  <a:gd name="T70" fmla="*/ 437 w 869"/>
                  <a:gd name="T71" fmla="*/ 5108 h 5478"/>
                  <a:gd name="T72" fmla="*/ 424 w 869"/>
                  <a:gd name="T73" fmla="*/ 4984 h 5478"/>
                  <a:gd name="T74" fmla="*/ 412 w 869"/>
                  <a:gd name="T75" fmla="*/ 4800 h 5478"/>
                  <a:gd name="T76" fmla="*/ 401 w 869"/>
                  <a:gd name="T77" fmla="*/ 4595 h 5478"/>
                  <a:gd name="T78" fmla="*/ 392 w 869"/>
                  <a:gd name="T79" fmla="*/ 4369 h 5478"/>
                  <a:gd name="T80" fmla="*/ 381 w 869"/>
                  <a:gd name="T81" fmla="*/ 4120 h 5478"/>
                  <a:gd name="T82" fmla="*/ 366 w 869"/>
                  <a:gd name="T83" fmla="*/ 3848 h 5478"/>
                  <a:gd name="T84" fmla="*/ 352 w 869"/>
                  <a:gd name="T85" fmla="*/ 3556 h 5478"/>
                  <a:gd name="T86" fmla="*/ 339 w 869"/>
                  <a:gd name="T87" fmla="*/ 3252 h 5478"/>
                  <a:gd name="T88" fmla="*/ 330 w 869"/>
                  <a:gd name="T89" fmla="*/ 2945 h 5478"/>
                  <a:gd name="T90" fmla="*/ 322 w 869"/>
                  <a:gd name="T91" fmla="*/ 2643 h 5478"/>
                  <a:gd name="T92" fmla="*/ 315 w 869"/>
                  <a:gd name="T93" fmla="*/ 2353 h 5478"/>
                  <a:gd name="T94" fmla="*/ 312 w 869"/>
                  <a:gd name="T95" fmla="*/ 2086 h 5478"/>
                  <a:gd name="T96" fmla="*/ 309 w 869"/>
                  <a:gd name="T97" fmla="*/ 1848 h 5478"/>
                  <a:gd name="T98" fmla="*/ 308 w 869"/>
                  <a:gd name="T99" fmla="*/ 1691 h 5478"/>
                  <a:gd name="T100" fmla="*/ 304 w 869"/>
                  <a:gd name="T101" fmla="*/ 1578 h 5478"/>
                  <a:gd name="T102" fmla="*/ 293 w 869"/>
                  <a:gd name="T103" fmla="*/ 1455 h 5478"/>
                  <a:gd name="T104" fmla="*/ 281 w 869"/>
                  <a:gd name="T105" fmla="*/ 1324 h 5478"/>
                  <a:gd name="T106" fmla="*/ 254 w 869"/>
                  <a:gd name="T107" fmla="*/ 1117 h 5478"/>
                  <a:gd name="T108" fmla="*/ 213 w 869"/>
                  <a:gd name="T109" fmla="*/ 836 h 5478"/>
                  <a:gd name="T110" fmla="*/ 168 w 869"/>
                  <a:gd name="T111" fmla="*/ 567 h 5478"/>
                  <a:gd name="T112" fmla="*/ 127 w 869"/>
                  <a:gd name="T113" fmla="*/ 330 h 5478"/>
                  <a:gd name="T114" fmla="*/ 92 w 869"/>
                  <a:gd name="T115" fmla="*/ 143 h 5478"/>
                  <a:gd name="T116" fmla="*/ 70 w 869"/>
                  <a:gd name="T117" fmla="*/ 26 h 5478"/>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869"/>
                  <a:gd name="T178" fmla="*/ 0 h 5478"/>
                  <a:gd name="T179" fmla="*/ 869 w 869"/>
                  <a:gd name="T180" fmla="*/ 5478 h 5478"/>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869" h="5478">
                    <a:moveTo>
                      <a:pt x="66" y="0"/>
                    </a:moveTo>
                    <a:lnTo>
                      <a:pt x="48" y="0"/>
                    </a:lnTo>
                    <a:lnTo>
                      <a:pt x="32" y="0"/>
                    </a:lnTo>
                    <a:lnTo>
                      <a:pt x="15" y="0"/>
                    </a:lnTo>
                    <a:lnTo>
                      <a:pt x="0" y="0"/>
                    </a:lnTo>
                    <a:lnTo>
                      <a:pt x="30" y="106"/>
                    </a:lnTo>
                    <a:lnTo>
                      <a:pt x="60" y="213"/>
                    </a:lnTo>
                    <a:lnTo>
                      <a:pt x="89" y="320"/>
                    </a:lnTo>
                    <a:lnTo>
                      <a:pt x="117" y="428"/>
                    </a:lnTo>
                    <a:lnTo>
                      <a:pt x="145" y="536"/>
                    </a:lnTo>
                    <a:lnTo>
                      <a:pt x="173" y="644"/>
                    </a:lnTo>
                    <a:lnTo>
                      <a:pt x="199" y="753"/>
                    </a:lnTo>
                    <a:lnTo>
                      <a:pt x="224" y="862"/>
                    </a:lnTo>
                    <a:lnTo>
                      <a:pt x="250" y="973"/>
                    </a:lnTo>
                    <a:lnTo>
                      <a:pt x="274" y="1083"/>
                    </a:lnTo>
                    <a:lnTo>
                      <a:pt x="298" y="1195"/>
                    </a:lnTo>
                    <a:lnTo>
                      <a:pt x="321" y="1306"/>
                    </a:lnTo>
                    <a:lnTo>
                      <a:pt x="343" y="1419"/>
                    </a:lnTo>
                    <a:lnTo>
                      <a:pt x="365" y="1532"/>
                    </a:lnTo>
                    <a:lnTo>
                      <a:pt x="385" y="1646"/>
                    </a:lnTo>
                    <a:lnTo>
                      <a:pt x="406" y="1760"/>
                    </a:lnTo>
                    <a:lnTo>
                      <a:pt x="413" y="1832"/>
                    </a:lnTo>
                    <a:lnTo>
                      <a:pt x="419" y="1896"/>
                    </a:lnTo>
                    <a:lnTo>
                      <a:pt x="423" y="1960"/>
                    </a:lnTo>
                    <a:lnTo>
                      <a:pt x="429" y="2023"/>
                    </a:lnTo>
                    <a:lnTo>
                      <a:pt x="434" y="2092"/>
                    </a:lnTo>
                    <a:lnTo>
                      <a:pt x="438" y="2167"/>
                    </a:lnTo>
                    <a:lnTo>
                      <a:pt x="443" y="2254"/>
                    </a:lnTo>
                    <a:lnTo>
                      <a:pt x="448" y="2355"/>
                    </a:lnTo>
                    <a:lnTo>
                      <a:pt x="454" y="2475"/>
                    </a:lnTo>
                    <a:lnTo>
                      <a:pt x="460" y="2615"/>
                    </a:lnTo>
                    <a:lnTo>
                      <a:pt x="467" y="2781"/>
                    </a:lnTo>
                    <a:lnTo>
                      <a:pt x="476" y="2975"/>
                    </a:lnTo>
                    <a:lnTo>
                      <a:pt x="485" y="3200"/>
                    </a:lnTo>
                    <a:lnTo>
                      <a:pt x="496" y="3462"/>
                    </a:lnTo>
                    <a:lnTo>
                      <a:pt x="507" y="3761"/>
                    </a:lnTo>
                    <a:lnTo>
                      <a:pt x="521" y="4102"/>
                    </a:lnTo>
                    <a:lnTo>
                      <a:pt x="537" y="4187"/>
                    </a:lnTo>
                    <a:lnTo>
                      <a:pt x="553" y="4271"/>
                    </a:lnTo>
                    <a:lnTo>
                      <a:pt x="569" y="4355"/>
                    </a:lnTo>
                    <a:lnTo>
                      <a:pt x="586" y="4438"/>
                    </a:lnTo>
                    <a:lnTo>
                      <a:pt x="604" y="4521"/>
                    </a:lnTo>
                    <a:lnTo>
                      <a:pt x="622" y="4602"/>
                    </a:lnTo>
                    <a:lnTo>
                      <a:pt x="642" y="4684"/>
                    </a:lnTo>
                    <a:lnTo>
                      <a:pt x="662" y="4766"/>
                    </a:lnTo>
                    <a:lnTo>
                      <a:pt x="683" y="4847"/>
                    </a:lnTo>
                    <a:lnTo>
                      <a:pt x="705" y="4929"/>
                    </a:lnTo>
                    <a:lnTo>
                      <a:pt x="729" y="5011"/>
                    </a:lnTo>
                    <a:lnTo>
                      <a:pt x="754" y="5093"/>
                    </a:lnTo>
                    <a:lnTo>
                      <a:pt x="781" y="5176"/>
                    </a:lnTo>
                    <a:lnTo>
                      <a:pt x="808" y="5260"/>
                    </a:lnTo>
                    <a:lnTo>
                      <a:pt x="838" y="5344"/>
                    </a:lnTo>
                    <a:lnTo>
                      <a:pt x="869" y="5429"/>
                    </a:lnTo>
                    <a:lnTo>
                      <a:pt x="807" y="5437"/>
                    </a:lnTo>
                    <a:lnTo>
                      <a:pt x="752" y="5445"/>
                    </a:lnTo>
                    <a:lnTo>
                      <a:pt x="704" y="5451"/>
                    </a:lnTo>
                    <a:lnTo>
                      <a:pt x="661" y="5457"/>
                    </a:lnTo>
                    <a:lnTo>
                      <a:pt x="623" y="5463"/>
                    </a:lnTo>
                    <a:lnTo>
                      <a:pt x="590" y="5467"/>
                    </a:lnTo>
                    <a:lnTo>
                      <a:pt x="559" y="5473"/>
                    </a:lnTo>
                    <a:lnTo>
                      <a:pt x="530" y="5478"/>
                    </a:lnTo>
                    <a:lnTo>
                      <a:pt x="519" y="5449"/>
                    </a:lnTo>
                    <a:lnTo>
                      <a:pt x="507" y="5420"/>
                    </a:lnTo>
                    <a:lnTo>
                      <a:pt x="497" y="5390"/>
                    </a:lnTo>
                    <a:lnTo>
                      <a:pt x="486" y="5359"/>
                    </a:lnTo>
                    <a:lnTo>
                      <a:pt x="477" y="5327"/>
                    </a:lnTo>
                    <a:lnTo>
                      <a:pt x="469" y="5294"/>
                    </a:lnTo>
                    <a:lnTo>
                      <a:pt x="461" y="5259"/>
                    </a:lnTo>
                    <a:lnTo>
                      <a:pt x="454" y="5223"/>
                    </a:lnTo>
                    <a:lnTo>
                      <a:pt x="448" y="5185"/>
                    </a:lnTo>
                    <a:lnTo>
                      <a:pt x="443" y="5147"/>
                    </a:lnTo>
                    <a:lnTo>
                      <a:pt x="437" y="5108"/>
                    </a:lnTo>
                    <a:lnTo>
                      <a:pt x="432" y="5068"/>
                    </a:lnTo>
                    <a:lnTo>
                      <a:pt x="424" y="4984"/>
                    </a:lnTo>
                    <a:lnTo>
                      <a:pt x="417" y="4894"/>
                    </a:lnTo>
                    <a:lnTo>
                      <a:pt x="412" y="4800"/>
                    </a:lnTo>
                    <a:lnTo>
                      <a:pt x="406" y="4700"/>
                    </a:lnTo>
                    <a:lnTo>
                      <a:pt x="401" y="4595"/>
                    </a:lnTo>
                    <a:lnTo>
                      <a:pt x="397" y="4485"/>
                    </a:lnTo>
                    <a:lnTo>
                      <a:pt x="392" y="4369"/>
                    </a:lnTo>
                    <a:lnTo>
                      <a:pt x="386" y="4247"/>
                    </a:lnTo>
                    <a:lnTo>
                      <a:pt x="381" y="4120"/>
                    </a:lnTo>
                    <a:lnTo>
                      <a:pt x="374" y="3987"/>
                    </a:lnTo>
                    <a:lnTo>
                      <a:pt x="366" y="3848"/>
                    </a:lnTo>
                    <a:lnTo>
                      <a:pt x="359" y="3704"/>
                    </a:lnTo>
                    <a:lnTo>
                      <a:pt x="352" y="3556"/>
                    </a:lnTo>
                    <a:lnTo>
                      <a:pt x="345" y="3405"/>
                    </a:lnTo>
                    <a:lnTo>
                      <a:pt x="339" y="3252"/>
                    </a:lnTo>
                    <a:lnTo>
                      <a:pt x="335" y="3098"/>
                    </a:lnTo>
                    <a:lnTo>
                      <a:pt x="330" y="2945"/>
                    </a:lnTo>
                    <a:lnTo>
                      <a:pt x="325" y="2792"/>
                    </a:lnTo>
                    <a:lnTo>
                      <a:pt x="322" y="2643"/>
                    </a:lnTo>
                    <a:lnTo>
                      <a:pt x="319" y="2496"/>
                    </a:lnTo>
                    <a:lnTo>
                      <a:pt x="315" y="2353"/>
                    </a:lnTo>
                    <a:lnTo>
                      <a:pt x="313" y="2216"/>
                    </a:lnTo>
                    <a:lnTo>
                      <a:pt x="312" y="2086"/>
                    </a:lnTo>
                    <a:lnTo>
                      <a:pt x="310" y="1963"/>
                    </a:lnTo>
                    <a:lnTo>
                      <a:pt x="309" y="1848"/>
                    </a:lnTo>
                    <a:lnTo>
                      <a:pt x="309" y="1742"/>
                    </a:lnTo>
                    <a:lnTo>
                      <a:pt x="308" y="1691"/>
                    </a:lnTo>
                    <a:lnTo>
                      <a:pt x="307" y="1635"/>
                    </a:lnTo>
                    <a:lnTo>
                      <a:pt x="304" y="1578"/>
                    </a:lnTo>
                    <a:lnTo>
                      <a:pt x="299" y="1517"/>
                    </a:lnTo>
                    <a:lnTo>
                      <a:pt x="293" y="1455"/>
                    </a:lnTo>
                    <a:lnTo>
                      <a:pt x="287" y="1389"/>
                    </a:lnTo>
                    <a:lnTo>
                      <a:pt x="281" y="1324"/>
                    </a:lnTo>
                    <a:lnTo>
                      <a:pt x="273" y="1256"/>
                    </a:lnTo>
                    <a:lnTo>
                      <a:pt x="254" y="1117"/>
                    </a:lnTo>
                    <a:lnTo>
                      <a:pt x="235" y="976"/>
                    </a:lnTo>
                    <a:lnTo>
                      <a:pt x="213" y="836"/>
                    </a:lnTo>
                    <a:lnTo>
                      <a:pt x="191" y="699"/>
                    </a:lnTo>
                    <a:lnTo>
                      <a:pt x="168" y="567"/>
                    </a:lnTo>
                    <a:lnTo>
                      <a:pt x="146" y="444"/>
                    </a:lnTo>
                    <a:lnTo>
                      <a:pt x="127" y="330"/>
                    </a:lnTo>
                    <a:lnTo>
                      <a:pt x="107" y="229"/>
                    </a:lnTo>
                    <a:lnTo>
                      <a:pt x="92" y="143"/>
                    </a:lnTo>
                    <a:lnTo>
                      <a:pt x="79" y="75"/>
                    </a:lnTo>
                    <a:lnTo>
                      <a:pt x="70" y="26"/>
                    </a:lnTo>
                    <a:lnTo>
                      <a:pt x="66" y="0"/>
                    </a:lnTo>
                    <a:close/>
                  </a:path>
                </a:pathLst>
              </a:custGeom>
              <a:solidFill>
                <a:srgbClr val="CC6633"/>
              </a:solidFill>
              <a:ln w="9525">
                <a:noFill/>
                <a:round/>
                <a:headEnd/>
                <a:tailEnd/>
              </a:ln>
            </p:spPr>
            <p:txBody>
              <a:bodyPr>
                <a:prstTxWarp prst="textNoShape">
                  <a:avLst/>
                </a:prstTxWarp>
              </a:bodyPr>
              <a:lstStyle/>
              <a:p>
                <a:endParaRPr lang="en-US"/>
              </a:p>
            </p:txBody>
          </p:sp>
          <p:sp>
            <p:nvSpPr>
              <p:cNvPr id="67629" name="Freeform 1018"/>
              <p:cNvSpPr>
                <a:spLocks noChangeAspect="1"/>
              </p:cNvSpPr>
              <p:nvPr/>
            </p:nvSpPr>
            <p:spPr bwMode="auto">
              <a:xfrm>
                <a:off x="2521" y="3115"/>
                <a:ext cx="66" cy="159"/>
              </a:xfrm>
              <a:custGeom>
                <a:avLst/>
                <a:gdLst>
                  <a:gd name="T0" fmla="*/ 591 w 757"/>
                  <a:gd name="T1" fmla="*/ 9 h 1835"/>
                  <a:gd name="T2" fmla="*/ 641 w 757"/>
                  <a:gd name="T3" fmla="*/ 11 h 1835"/>
                  <a:gd name="T4" fmla="*/ 689 w 757"/>
                  <a:gd name="T5" fmla="*/ 10 h 1835"/>
                  <a:gd name="T6" fmla="*/ 735 w 757"/>
                  <a:gd name="T7" fmla="*/ 4 h 1835"/>
                  <a:gd name="T8" fmla="*/ 754 w 757"/>
                  <a:gd name="T9" fmla="*/ 40 h 1835"/>
                  <a:gd name="T10" fmla="*/ 745 w 757"/>
                  <a:gd name="T11" fmla="*/ 119 h 1835"/>
                  <a:gd name="T12" fmla="*/ 727 w 757"/>
                  <a:gd name="T13" fmla="*/ 231 h 1835"/>
                  <a:gd name="T14" fmla="*/ 697 w 757"/>
                  <a:gd name="T15" fmla="*/ 374 h 1835"/>
                  <a:gd name="T16" fmla="*/ 661 w 757"/>
                  <a:gd name="T17" fmla="*/ 509 h 1835"/>
                  <a:gd name="T18" fmla="*/ 618 w 757"/>
                  <a:gd name="T19" fmla="*/ 643 h 1835"/>
                  <a:gd name="T20" fmla="*/ 568 w 757"/>
                  <a:gd name="T21" fmla="*/ 777 h 1835"/>
                  <a:gd name="T22" fmla="*/ 512 w 757"/>
                  <a:gd name="T23" fmla="*/ 915 h 1835"/>
                  <a:gd name="T24" fmla="*/ 450 w 757"/>
                  <a:gd name="T25" fmla="*/ 1060 h 1835"/>
                  <a:gd name="T26" fmla="*/ 364 w 757"/>
                  <a:gd name="T27" fmla="*/ 1225 h 1835"/>
                  <a:gd name="T28" fmla="*/ 256 w 757"/>
                  <a:gd name="T29" fmla="*/ 1397 h 1835"/>
                  <a:gd name="T30" fmla="*/ 149 w 757"/>
                  <a:gd name="T31" fmla="*/ 1568 h 1835"/>
                  <a:gd name="T32" fmla="*/ 72 w 757"/>
                  <a:gd name="T33" fmla="*/ 1701 h 1835"/>
                  <a:gd name="T34" fmla="*/ 24 w 757"/>
                  <a:gd name="T35" fmla="*/ 1789 h 1835"/>
                  <a:gd name="T36" fmla="*/ 57 w 757"/>
                  <a:gd name="T37" fmla="*/ 1742 h 1835"/>
                  <a:gd name="T38" fmla="*/ 158 w 757"/>
                  <a:gd name="T39" fmla="*/ 1559 h 1835"/>
                  <a:gd name="T40" fmla="*/ 244 w 757"/>
                  <a:gd name="T41" fmla="*/ 1381 h 1835"/>
                  <a:gd name="T42" fmla="*/ 317 w 757"/>
                  <a:gd name="T43" fmla="*/ 1208 h 1835"/>
                  <a:gd name="T44" fmla="*/ 377 w 757"/>
                  <a:gd name="T45" fmla="*/ 1043 h 1835"/>
                  <a:gd name="T46" fmla="*/ 425 w 757"/>
                  <a:gd name="T47" fmla="*/ 885 h 1835"/>
                  <a:gd name="T48" fmla="*/ 463 w 757"/>
                  <a:gd name="T49" fmla="*/ 736 h 1835"/>
                  <a:gd name="T50" fmla="*/ 492 w 757"/>
                  <a:gd name="T51" fmla="*/ 598 h 1835"/>
                  <a:gd name="T52" fmla="*/ 514 w 757"/>
                  <a:gd name="T53" fmla="*/ 471 h 1835"/>
                  <a:gd name="T54" fmla="*/ 528 w 757"/>
                  <a:gd name="T55" fmla="*/ 357 h 1835"/>
                  <a:gd name="T56" fmla="*/ 542 w 757"/>
                  <a:gd name="T57" fmla="*/ 213 h 1835"/>
                  <a:gd name="T58" fmla="*/ 551 w 757"/>
                  <a:gd name="T59" fmla="*/ 76 h 1835"/>
                  <a:gd name="T60" fmla="*/ 556 w 757"/>
                  <a:gd name="T61" fmla="*/ 19 h 1835"/>
                  <a:gd name="T62" fmla="*/ 562 w 757"/>
                  <a:gd name="T63" fmla="*/ 6 h 183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757"/>
                  <a:gd name="T97" fmla="*/ 0 h 1835"/>
                  <a:gd name="T98" fmla="*/ 757 w 757"/>
                  <a:gd name="T99" fmla="*/ 1835 h 1835"/>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757" h="1835">
                    <a:moveTo>
                      <a:pt x="565" y="7"/>
                    </a:moveTo>
                    <a:lnTo>
                      <a:pt x="591" y="9"/>
                    </a:lnTo>
                    <a:lnTo>
                      <a:pt x="616" y="11"/>
                    </a:lnTo>
                    <a:lnTo>
                      <a:pt x="641" y="11"/>
                    </a:lnTo>
                    <a:lnTo>
                      <a:pt x="665" y="11"/>
                    </a:lnTo>
                    <a:lnTo>
                      <a:pt x="689" y="10"/>
                    </a:lnTo>
                    <a:lnTo>
                      <a:pt x="712" y="8"/>
                    </a:lnTo>
                    <a:lnTo>
                      <a:pt x="735" y="4"/>
                    </a:lnTo>
                    <a:lnTo>
                      <a:pt x="757" y="0"/>
                    </a:lnTo>
                    <a:lnTo>
                      <a:pt x="754" y="40"/>
                    </a:lnTo>
                    <a:lnTo>
                      <a:pt x="749" y="80"/>
                    </a:lnTo>
                    <a:lnTo>
                      <a:pt x="745" y="119"/>
                    </a:lnTo>
                    <a:lnTo>
                      <a:pt x="739" y="157"/>
                    </a:lnTo>
                    <a:lnTo>
                      <a:pt x="727" y="231"/>
                    </a:lnTo>
                    <a:lnTo>
                      <a:pt x="714" y="303"/>
                    </a:lnTo>
                    <a:lnTo>
                      <a:pt x="697" y="374"/>
                    </a:lnTo>
                    <a:lnTo>
                      <a:pt x="680" y="441"/>
                    </a:lnTo>
                    <a:lnTo>
                      <a:pt x="661" y="509"/>
                    </a:lnTo>
                    <a:lnTo>
                      <a:pt x="640" y="576"/>
                    </a:lnTo>
                    <a:lnTo>
                      <a:pt x="618" y="643"/>
                    </a:lnTo>
                    <a:lnTo>
                      <a:pt x="594" y="709"/>
                    </a:lnTo>
                    <a:lnTo>
                      <a:pt x="568" y="777"/>
                    </a:lnTo>
                    <a:lnTo>
                      <a:pt x="541" y="845"/>
                    </a:lnTo>
                    <a:lnTo>
                      <a:pt x="512" y="915"/>
                    </a:lnTo>
                    <a:lnTo>
                      <a:pt x="481" y="986"/>
                    </a:lnTo>
                    <a:lnTo>
                      <a:pt x="450" y="1060"/>
                    </a:lnTo>
                    <a:lnTo>
                      <a:pt x="417" y="1137"/>
                    </a:lnTo>
                    <a:lnTo>
                      <a:pt x="364" y="1225"/>
                    </a:lnTo>
                    <a:lnTo>
                      <a:pt x="310" y="1311"/>
                    </a:lnTo>
                    <a:lnTo>
                      <a:pt x="256" y="1397"/>
                    </a:lnTo>
                    <a:lnTo>
                      <a:pt x="202" y="1483"/>
                    </a:lnTo>
                    <a:lnTo>
                      <a:pt x="149" y="1568"/>
                    </a:lnTo>
                    <a:lnTo>
                      <a:pt x="97" y="1656"/>
                    </a:lnTo>
                    <a:lnTo>
                      <a:pt x="72" y="1701"/>
                    </a:lnTo>
                    <a:lnTo>
                      <a:pt x="48" y="1744"/>
                    </a:lnTo>
                    <a:lnTo>
                      <a:pt x="24" y="1789"/>
                    </a:lnTo>
                    <a:lnTo>
                      <a:pt x="0" y="1835"/>
                    </a:lnTo>
                    <a:lnTo>
                      <a:pt x="57" y="1742"/>
                    </a:lnTo>
                    <a:lnTo>
                      <a:pt x="110" y="1650"/>
                    </a:lnTo>
                    <a:lnTo>
                      <a:pt x="158" y="1559"/>
                    </a:lnTo>
                    <a:lnTo>
                      <a:pt x="203" y="1469"/>
                    </a:lnTo>
                    <a:lnTo>
                      <a:pt x="244" y="1381"/>
                    </a:lnTo>
                    <a:lnTo>
                      <a:pt x="282" y="1294"/>
                    </a:lnTo>
                    <a:lnTo>
                      <a:pt x="317" y="1208"/>
                    </a:lnTo>
                    <a:lnTo>
                      <a:pt x="348" y="1124"/>
                    </a:lnTo>
                    <a:lnTo>
                      <a:pt x="377" y="1043"/>
                    </a:lnTo>
                    <a:lnTo>
                      <a:pt x="402" y="962"/>
                    </a:lnTo>
                    <a:lnTo>
                      <a:pt x="425" y="885"/>
                    </a:lnTo>
                    <a:lnTo>
                      <a:pt x="445" y="809"/>
                    </a:lnTo>
                    <a:lnTo>
                      <a:pt x="463" y="736"/>
                    </a:lnTo>
                    <a:lnTo>
                      <a:pt x="478" y="666"/>
                    </a:lnTo>
                    <a:lnTo>
                      <a:pt x="492" y="598"/>
                    </a:lnTo>
                    <a:lnTo>
                      <a:pt x="503" y="533"/>
                    </a:lnTo>
                    <a:lnTo>
                      <a:pt x="514" y="471"/>
                    </a:lnTo>
                    <a:lnTo>
                      <a:pt x="522" y="413"/>
                    </a:lnTo>
                    <a:lnTo>
                      <a:pt x="528" y="357"/>
                    </a:lnTo>
                    <a:lnTo>
                      <a:pt x="534" y="306"/>
                    </a:lnTo>
                    <a:lnTo>
                      <a:pt x="542" y="213"/>
                    </a:lnTo>
                    <a:lnTo>
                      <a:pt x="548" y="135"/>
                    </a:lnTo>
                    <a:lnTo>
                      <a:pt x="551" y="76"/>
                    </a:lnTo>
                    <a:lnTo>
                      <a:pt x="555" y="33"/>
                    </a:lnTo>
                    <a:lnTo>
                      <a:pt x="556" y="19"/>
                    </a:lnTo>
                    <a:lnTo>
                      <a:pt x="558" y="10"/>
                    </a:lnTo>
                    <a:lnTo>
                      <a:pt x="562" y="6"/>
                    </a:lnTo>
                    <a:lnTo>
                      <a:pt x="565" y="7"/>
                    </a:lnTo>
                    <a:close/>
                  </a:path>
                </a:pathLst>
              </a:custGeom>
              <a:solidFill>
                <a:srgbClr val="E07038"/>
              </a:solidFill>
              <a:ln w="9525">
                <a:noFill/>
                <a:round/>
                <a:headEnd/>
                <a:tailEnd/>
              </a:ln>
            </p:spPr>
            <p:txBody>
              <a:bodyPr>
                <a:prstTxWarp prst="textNoShape">
                  <a:avLst/>
                </a:prstTxWarp>
              </a:bodyPr>
              <a:lstStyle/>
              <a:p>
                <a:endParaRPr lang="en-US"/>
              </a:p>
            </p:txBody>
          </p:sp>
          <p:sp>
            <p:nvSpPr>
              <p:cNvPr id="67630" name="Freeform 1019"/>
              <p:cNvSpPr>
                <a:spLocks noChangeAspect="1"/>
              </p:cNvSpPr>
              <p:nvPr/>
            </p:nvSpPr>
            <p:spPr bwMode="auto">
              <a:xfrm>
                <a:off x="2395" y="2904"/>
                <a:ext cx="184" cy="164"/>
              </a:xfrm>
              <a:custGeom>
                <a:avLst/>
                <a:gdLst>
                  <a:gd name="T0" fmla="*/ 187 w 2115"/>
                  <a:gd name="T1" fmla="*/ 230 h 1881"/>
                  <a:gd name="T2" fmla="*/ 240 w 2115"/>
                  <a:gd name="T3" fmla="*/ 387 h 1881"/>
                  <a:gd name="T4" fmla="*/ 298 w 2115"/>
                  <a:gd name="T5" fmla="*/ 530 h 1881"/>
                  <a:gd name="T6" fmla="*/ 364 w 2115"/>
                  <a:gd name="T7" fmla="*/ 662 h 1881"/>
                  <a:gd name="T8" fmla="*/ 445 w 2115"/>
                  <a:gd name="T9" fmla="*/ 782 h 1881"/>
                  <a:gd name="T10" fmla="*/ 545 w 2115"/>
                  <a:gd name="T11" fmla="*/ 892 h 1881"/>
                  <a:gd name="T12" fmla="*/ 669 w 2115"/>
                  <a:gd name="T13" fmla="*/ 992 h 1881"/>
                  <a:gd name="T14" fmla="*/ 823 w 2115"/>
                  <a:gd name="T15" fmla="*/ 1084 h 1881"/>
                  <a:gd name="T16" fmla="*/ 1012 w 2115"/>
                  <a:gd name="T17" fmla="*/ 1169 h 1881"/>
                  <a:gd name="T18" fmla="*/ 1239 w 2115"/>
                  <a:gd name="T19" fmla="*/ 1246 h 1881"/>
                  <a:gd name="T20" fmla="*/ 1344 w 2115"/>
                  <a:gd name="T21" fmla="*/ 1314 h 1881"/>
                  <a:gd name="T22" fmla="*/ 1393 w 2115"/>
                  <a:gd name="T23" fmla="*/ 1370 h 1881"/>
                  <a:gd name="T24" fmla="*/ 1473 w 2115"/>
                  <a:gd name="T25" fmla="*/ 1406 h 1881"/>
                  <a:gd name="T26" fmla="*/ 1545 w 2115"/>
                  <a:gd name="T27" fmla="*/ 1446 h 1881"/>
                  <a:gd name="T28" fmla="*/ 1737 w 2115"/>
                  <a:gd name="T29" fmla="*/ 1574 h 1881"/>
                  <a:gd name="T30" fmla="*/ 1842 w 2115"/>
                  <a:gd name="T31" fmla="*/ 1640 h 1881"/>
                  <a:gd name="T32" fmla="*/ 1908 w 2115"/>
                  <a:gd name="T33" fmla="*/ 1672 h 1881"/>
                  <a:gd name="T34" fmla="*/ 1980 w 2115"/>
                  <a:gd name="T35" fmla="*/ 1698 h 1881"/>
                  <a:gd name="T36" fmla="*/ 2058 w 2115"/>
                  <a:gd name="T37" fmla="*/ 1715 h 1881"/>
                  <a:gd name="T38" fmla="*/ 2106 w 2115"/>
                  <a:gd name="T39" fmla="*/ 1730 h 1881"/>
                  <a:gd name="T40" fmla="*/ 2060 w 2115"/>
                  <a:gd name="T41" fmla="*/ 1747 h 1881"/>
                  <a:gd name="T42" fmla="*/ 1992 w 2115"/>
                  <a:gd name="T43" fmla="*/ 1750 h 1881"/>
                  <a:gd name="T44" fmla="*/ 1908 w 2115"/>
                  <a:gd name="T45" fmla="*/ 1743 h 1881"/>
                  <a:gd name="T46" fmla="*/ 1811 w 2115"/>
                  <a:gd name="T47" fmla="*/ 1727 h 1881"/>
                  <a:gd name="T48" fmla="*/ 1707 w 2115"/>
                  <a:gd name="T49" fmla="*/ 1704 h 1881"/>
                  <a:gd name="T50" fmla="*/ 1500 w 2115"/>
                  <a:gd name="T51" fmla="*/ 1644 h 1881"/>
                  <a:gd name="T52" fmla="*/ 1329 w 2115"/>
                  <a:gd name="T53" fmla="*/ 1579 h 1881"/>
                  <a:gd name="T54" fmla="*/ 1269 w 2115"/>
                  <a:gd name="T55" fmla="*/ 1549 h 1881"/>
                  <a:gd name="T56" fmla="*/ 1195 w 2115"/>
                  <a:gd name="T57" fmla="*/ 1492 h 1881"/>
                  <a:gd name="T58" fmla="*/ 1050 w 2115"/>
                  <a:gd name="T59" fmla="*/ 1364 h 1881"/>
                  <a:gd name="T60" fmla="*/ 924 w 2115"/>
                  <a:gd name="T61" fmla="*/ 1261 h 1881"/>
                  <a:gd name="T62" fmla="*/ 894 w 2115"/>
                  <a:gd name="T63" fmla="*/ 1247 h 1881"/>
                  <a:gd name="T64" fmla="*/ 878 w 2115"/>
                  <a:gd name="T65" fmla="*/ 1254 h 1881"/>
                  <a:gd name="T66" fmla="*/ 880 w 2115"/>
                  <a:gd name="T67" fmla="*/ 1288 h 1881"/>
                  <a:gd name="T68" fmla="*/ 901 w 2115"/>
                  <a:gd name="T69" fmla="*/ 1351 h 1881"/>
                  <a:gd name="T70" fmla="*/ 930 w 2115"/>
                  <a:gd name="T71" fmla="*/ 1429 h 1881"/>
                  <a:gd name="T72" fmla="*/ 962 w 2115"/>
                  <a:gd name="T73" fmla="*/ 1551 h 1881"/>
                  <a:gd name="T74" fmla="*/ 983 w 2115"/>
                  <a:gd name="T75" fmla="*/ 1680 h 1881"/>
                  <a:gd name="T76" fmla="*/ 997 w 2115"/>
                  <a:gd name="T77" fmla="*/ 1833 h 1881"/>
                  <a:gd name="T78" fmla="*/ 1007 w 2115"/>
                  <a:gd name="T79" fmla="*/ 1872 h 1881"/>
                  <a:gd name="T80" fmla="*/ 1017 w 2115"/>
                  <a:gd name="T81" fmla="*/ 1881 h 1881"/>
                  <a:gd name="T82" fmla="*/ 899 w 2115"/>
                  <a:gd name="T83" fmla="*/ 1785 h 1881"/>
                  <a:gd name="T84" fmla="*/ 779 w 2115"/>
                  <a:gd name="T85" fmla="*/ 1687 h 1881"/>
                  <a:gd name="T86" fmla="*/ 642 w 2115"/>
                  <a:gd name="T87" fmla="*/ 1558 h 1881"/>
                  <a:gd name="T88" fmla="*/ 468 w 2115"/>
                  <a:gd name="T89" fmla="*/ 1369 h 1881"/>
                  <a:gd name="T90" fmla="*/ 294 w 2115"/>
                  <a:gd name="T91" fmla="*/ 1181 h 1881"/>
                  <a:gd name="T92" fmla="*/ 183 w 2115"/>
                  <a:gd name="T93" fmla="*/ 1015 h 1881"/>
                  <a:gd name="T94" fmla="*/ 95 w 2115"/>
                  <a:gd name="T95" fmla="*/ 831 h 1881"/>
                  <a:gd name="T96" fmla="*/ 1 w 2115"/>
                  <a:gd name="T97" fmla="*/ 624 h 1881"/>
                  <a:gd name="T98" fmla="*/ 1 w 2115"/>
                  <a:gd name="T99" fmla="*/ 592 h 1881"/>
                  <a:gd name="T100" fmla="*/ 23 w 2115"/>
                  <a:gd name="T101" fmla="*/ 401 h 1881"/>
                  <a:gd name="T102" fmla="*/ 48 w 2115"/>
                  <a:gd name="T103" fmla="*/ 246 h 1881"/>
                  <a:gd name="T104" fmla="*/ 85 w 2115"/>
                  <a:gd name="T105" fmla="*/ 91 h 1881"/>
                  <a:gd name="T106" fmla="*/ 107 w 2115"/>
                  <a:gd name="T107" fmla="*/ 20 h 188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2115"/>
                  <a:gd name="T163" fmla="*/ 0 h 1881"/>
                  <a:gd name="T164" fmla="*/ 2115 w 2115"/>
                  <a:gd name="T165" fmla="*/ 1881 h 1881"/>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2115" h="1881">
                    <a:moveTo>
                      <a:pt x="114" y="0"/>
                    </a:moveTo>
                    <a:lnTo>
                      <a:pt x="152" y="118"/>
                    </a:lnTo>
                    <a:lnTo>
                      <a:pt x="187" y="230"/>
                    </a:lnTo>
                    <a:lnTo>
                      <a:pt x="205" y="284"/>
                    </a:lnTo>
                    <a:lnTo>
                      <a:pt x="223" y="337"/>
                    </a:lnTo>
                    <a:lnTo>
                      <a:pt x="240" y="387"/>
                    </a:lnTo>
                    <a:lnTo>
                      <a:pt x="259" y="436"/>
                    </a:lnTo>
                    <a:lnTo>
                      <a:pt x="278" y="484"/>
                    </a:lnTo>
                    <a:lnTo>
                      <a:pt x="298" y="530"/>
                    </a:lnTo>
                    <a:lnTo>
                      <a:pt x="318" y="576"/>
                    </a:lnTo>
                    <a:lnTo>
                      <a:pt x="340" y="620"/>
                    </a:lnTo>
                    <a:lnTo>
                      <a:pt x="364" y="662"/>
                    </a:lnTo>
                    <a:lnTo>
                      <a:pt x="390" y="703"/>
                    </a:lnTo>
                    <a:lnTo>
                      <a:pt x="416" y="744"/>
                    </a:lnTo>
                    <a:lnTo>
                      <a:pt x="445" y="782"/>
                    </a:lnTo>
                    <a:lnTo>
                      <a:pt x="476" y="820"/>
                    </a:lnTo>
                    <a:lnTo>
                      <a:pt x="509" y="856"/>
                    </a:lnTo>
                    <a:lnTo>
                      <a:pt x="545" y="892"/>
                    </a:lnTo>
                    <a:lnTo>
                      <a:pt x="584" y="927"/>
                    </a:lnTo>
                    <a:lnTo>
                      <a:pt x="625" y="960"/>
                    </a:lnTo>
                    <a:lnTo>
                      <a:pt x="669" y="992"/>
                    </a:lnTo>
                    <a:lnTo>
                      <a:pt x="717" y="1024"/>
                    </a:lnTo>
                    <a:lnTo>
                      <a:pt x="768" y="1054"/>
                    </a:lnTo>
                    <a:lnTo>
                      <a:pt x="823" y="1084"/>
                    </a:lnTo>
                    <a:lnTo>
                      <a:pt x="882" y="1113"/>
                    </a:lnTo>
                    <a:lnTo>
                      <a:pt x="945" y="1142"/>
                    </a:lnTo>
                    <a:lnTo>
                      <a:pt x="1012" y="1169"/>
                    </a:lnTo>
                    <a:lnTo>
                      <a:pt x="1083" y="1196"/>
                    </a:lnTo>
                    <a:lnTo>
                      <a:pt x="1159" y="1221"/>
                    </a:lnTo>
                    <a:lnTo>
                      <a:pt x="1239" y="1246"/>
                    </a:lnTo>
                    <a:lnTo>
                      <a:pt x="1326" y="1270"/>
                    </a:lnTo>
                    <a:lnTo>
                      <a:pt x="1335" y="1292"/>
                    </a:lnTo>
                    <a:lnTo>
                      <a:pt x="1344" y="1314"/>
                    </a:lnTo>
                    <a:lnTo>
                      <a:pt x="1354" y="1336"/>
                    </a:lnTo>
                    <a:lnTo>
                      <a:pt x="1366" y="1360"/>
                    </a:lnTo>
                    <a:lnTo>
                      <a:pt x="1393" y="1370"/>
                    </a:lnTo>
                    <a:lnTo>
                      <a:pt x="1421" y="1382"/>
                    </a:lnTo>
                    <a:lnTo>
                      <a:pt x="1447" y="1393"/>
                    </a:lnTo>
                    <a:lnTo>
                      <a:pt x="1473" y="1406"/>
                    </a:lnTo>
                    <a:lnTo>
                      <a:pt x="1498" y="1419"/>
                    </a:lnTo>
                    <a:lnTo>
                      <a:pt x="1522" y="1433"/>
                    </a:lnTo>
                    <a:lnTo>
                      <a:pt x="1545" y="1446"/>
                    </a:lnTo>
                    <a:lnTo>
                      <a:pt x="1568" y="1460"/>
                    </a:lnTo>
                    <a:lnTo>
                      <a:pt x="1654" y="1518"/>
                    </a:lnTo>
                    <a:lnTo>
                      <a:pt x="1737" y="1574"/>
                    </a:lnTo>
                    <a:lnTo>
                      <a:pt x="1779" y="1602"/>
                    </a:lnTo>
                    <a:lnTo>
                      <a:pt x="1820" y="1627"/>
                    </a:lnTo>
                    <a:lnTo>
                      <a:pt x="1842" y="1640"/>
                    </a:lnTo>
                    <a:lnTo>
                      <a:pt x="1864" y="1651"/>
                    </a:lnTo>
                    <a:lnTo>
                      <a:pt x="1885" y="1661"/>
                    </a:lnTo>
                    <a:lnTo>
                      <a:pt x="1908" y="1672"/>
                    </a:lnTo>
                    <a:lnTo>
                      <a:pt x="1931" y="1681"/>
                    </a:lnTo>
                    <a:lnTo>
                      <a:pt x="1956" y="1690"/>
                    </a:lnTo>
                    <a:lnTo>
                      <a:pt x="1980" y="1698"/>
                    </a:lnTo>
                    <a:lnTo>
                      <a:pt x="2005" y="1705"/>
                    </a:lnTo>
                    <a:lnTo>
                      <a:pt x="2031" y="1711"/>
                    </a:lnTo>
                    <a:lnTo>
                      <a:pt x="2058" y="1715"/>
                    </a:lnTo>
                    <a:lnTo>
                      <a:pt x="2087" y="1719"/>
                    </a:lnTo>
                    <a:lnTo>
                      <a:pt x="2115" y="1721"/>
                    </a:lnTo>
                    <a:lnTo>
                      <a:pt x="2106" y="1730"/>
                    </a:lnTo>
                    <a:lnTo>
                      <a:pt x="2094" y="1737"/>
                    </a:lnTo>
                    <a:lnTo>
                      <a:pt x="2079" y="1743"/>
                    </a:lnTo>
                    <a:lnTo>
                      <a:pt x="2060" y="1747"/>
                    </a:lnTo>
                    <a:lnTo>
                      <a:pt x="2041" y="1749"/>
                    </a:lnTo>
                    <a:lnTo>
                      <a:pt x="2018" y="1750"/>
                    </a:lnTo>
                    <a:lnTo>
                      <a:pt x="1992" y="1750"/>
                    </a:lnTo>
                    <a:lnTo>
                      <a:pt x="1966" y="1749"/>
                    </a:lnTo>
                    <a:lnTo>
                      <a:pt x="1938" y="1747"/>
                    </a:lnTo>
                    <a:lnTo>
                      <a:pt x="1908" y="1743"/>
                    </a:lnTo>
                    <a:lnTo>
                      <a:pt x="1876" y="1739"/>
                    </a:lnTo>
                    <a:lnTo>
                      <a:pt x="1844" y="1733"/>
                    </a:lnTo>
                    <a:lnTo>
                      <a:pt x="1811" y="1727"/>
                    </a:lnTo>
                    <a:lnTo>
                      <a:pt x="1777" y="1720"/>
                    </a:lnTo>
                    <a:lnTo>
                      <a:pt x="1743" y="1712"/>
                    </a:lnTo>
                    <a:lnTo>
                      <a:pt x="1707" y="1704"/>
                    </a:lnTo>
                    <a:lnTo>
                      <a:pt x="1637" y="1686"/>
                    </a:lnTo>
                    <a:lnTo>
                      <a:pt x="1568" y="1665"/>
                    </a:lnTo>
                    <a:lnTo>
                      <a:pt x="1500" y="1644"/>
                    </a:lnTo>
                    <a:lnTo>
                      <a:pt x="1437" y="1621"/>
                    </a:lnTo>
                    <a:lnTo>
                      <a:pt x="1380" y="1599"/>
                    </a:lnTo>
                    <a:lnTo>
                      <a:pt x="1329" y="1579"/>
                    </a:lnTo>
                    <a:lnTo>
                      <a:pt x="1307" y="1568"/>
                    </a:lnTo>
                    <a:lnTo>
                      <a:pt x="1286" y="1558"/>
                    </a:lnTo>
                    <a:lnTo>
                      <a:pt x="1269" y="1549"/>
                    </a:lnTo>
                    <a:lnTo>
                      <a:pt x="1255" y="1540"/>
                    </a:lnTo>
                    <a:lnTo>
                      <a:pt x="1227" y="1519"/>
                    </a:lnTo>
                    <a:lnTo>
                      <a:pt x="1195" y="1492"/>
                    </a:lnTo>
                    <a:lnTo>
                      <a:pt x="1160" y="1462"/>
                    </a:lnTo>
                    <a:lnTo>
                      <a:pt x="1123" y="1430"/>
                    </a:lnTo>
                    <a:lnTo>
                      <a:pt x="1050" y="1364"/>
                    </a:lnTo>
                    <a:lnTo>
                      <a:pt x="981" y="1304"/>
                    </a:lnTo>
                    <a:lnTo>
                      <a:pt x="951" y="1280"/>
                    </a:lnTo>
                    <a:lnTo>
                      <a:pt x="924" y="1261"/>
                    </a:lnTo>
                    <a:lnTo>
                      <a:pt x="913" y="1254"/>
                    </a:lnTo>
                    <a:lnTo>
                      <a:pt x="902" y="1250"/>
                    </a:lnTo>
                    <a:lnTo>
                      <a:pt x="894" y="1247"/>
                    </a:lnTo>
                    <a:lnTo>
                      <a:pt x="886" y="1247"/>
                    </a:lnTo>
                    <a:lnTo>
                      <a:pt x="882" y="1250"/>
                    </a:lnTo>
                    <a:lnTo>
                      <a:pt x="878" y="1254"/>
                    </a:lnTo>
                    <a:lnTo>
                      <a:pt x="876" y="1262"/>
                    </a:lnTo>
                    <a:lnTo>
                      <a:pt x="877" y="1274"/>
                    </a:lnTo>
                    <a:lnTo>
                      <a:pt x="880" y="1288"/>
                    </a:lnTo>
                    <a:lnTo>
                      <a:pt x="884" y="1305"/>
                    </a:lnTo>
                    <a:lnTo>
                      <a:pt x="891" y="1326"/>
                    </a:lnTo>
                    <a:lnTo>
                      <a:pt x="901" y="1351"/>
                    </a:lnTo>
                    <a:lnTo>
                      <a:pt x="912" y="1377"/>
                    </a:lnTo>
                    <a:lnTo>
                      <a:pt x="922" y="1403"/>
                    </a:lnTo>
                    <a:lnTo>
                      <a:pt x="930" y="1429"/>
                    </a:lnTo>
                    <a:lnTo>
                      <a:pt x="938" y="1454"/>
                    </a:lnTo>
                    <a:lnTo>
                      <a:pt x="952" y="1504"/>
                    </a:lnTo>
                    <a:lnTo>
                      <a:pt x="962" y="1551"/>
                    </a:lnTo>
                    <a:lnTo>
                      <a:pt x="971" y="1597"/>
                    </a:lnTo>
                    <a:lnTo>
                      <a:pt x="978" y="1640"/>
                    </a:lnTo>
                    <a:lnTo>
                      <a:pt x="983" y="1680"/>
                    </a:lnTo>
                    <a:lnTo>
                      <a:pt x="986" y="1718"/>
                    </a:lnTo>
                    <a:lnTo>
                      <a:pt x="992" y="1783"/>
                    </a:lnTo>
                    <a:lnTo>
                      <a:pt x="997" y="1833"/>
                    </a:lnTo>
                    <a:lnTo>
                      <a:pt x="1000" y="1852"/>
                    </a:lnTo>
                    <a:lnTo>
                      <a:pt x="1005" y="1866"/>
                    </a:lnTo>
                    <a:lnTo>
                      <a:pt x="1007" y="1872"/>
                    </a:lnTo>
                    <a:lnTo>
                      <a:pt x="1011" y="1877"/>
                    </a:lnTo>
                    <a:lnTo>
                      <a:pt x="1014" y="1880"/>
                    </a:lnTo>
                    <a:lnTo>
                      <a:pt x="1017" y="1881"/>
                    </a:lnTo>
                    <a:lnTo>
                      <a:pt x="978" y="1849"/>
                    </a:lnTo>
                    <a:lnTo>
                      <a:pt x="938" y="1817"/>
                    </a:lnTo>
                    <a:lnTo>
                      <a:pt x="899" y="1785"/>
                    </a:lnTo>
                    <a:lnTo>
                      <a:pt x="859" y="1751"/>
                    </a:lnTo>
                    <a:lnTo>
                      <a:pt x="820" y="1719"/>
                    </a:lnTo>
                    <a:lnTo>
                      <a:pt x="779" y="1687"/>
                    </a:lnTo>
                    <a:lnTo>
                      <a:pt x="740" y="1655"/>
                    </a:lnTo>
                    <a:lnTo>
                      <a:pt x="700" y="1622"/>
                    </a:lnTo>
                    <a:lnTo>
                      <a:pt x="642" y="1558"/>
                    </a:lnTo>
                    <a:lnTo>
                      <a:pt x="584" y="1495"/>
                    </a:lnTo>
                    <a:lnTo>
                      <a:pt x="525" y="1431"/>
                    </a:lnTo>
                    <a:lnTo>
                      <a:pt x="468" y="1369"/>
                    </a:lnTo>
                    <a:lnTo>
                      <a:pt x="409" y="1306"/>
                    </a:lnTo>
                    <a:lnTo>
                      <a:pt x="352" y="1243"/>
                    </a:lnTo>
                    <a:lnTo>
                      <a:pt x="294" y="1181"/>
                    </a:lnTo>
                    <a:lnTo>
                      <a:pt x="237" y="1117"/>
                    </a:lnTo>
                    <a:lnTo>
                      <a:pt x="210" y="1069"/>
                    </a:lnTo>
                    <a:lnTo>
                      <a:pt x="183" y="1015"/>
                    </a:lnTo>
                    <a:lnTo>
                      <a:pt x="154" y="958"/>
                    </a:lnTo>
                    <a:lnTo>
                      <a:pt x="125" y="896"/>
                    </a:lnTo>
                    <a:lnTo>
                      <a:pt x="95" y="831"/>
                    </a:lnTo>
                    <a:lnTo>
                      <a:pt x="64" y="763"/>
                    </a:lnTo>
                    <a:lnTo>
                      <a:pt x="33" y="694"/>
                    </a:lnTo>
                    <a:lnTo>
                      <a:pt x="1" y="624"/>
                    </a:lnTo>
                    <a:lnTo>
                      <a:pt x="0" y="622"/>
                    </a:lnTo>
                    <a:lnTo>
                      <a:pt x="0" y="611"/>
                    </a:lnTo>
                    <a:lnTo>
                      <a:pt x="1" y="592"/>
                    </a:lnTo>
                    <a:lnTo>
                      <a:pt x="3" y="565"/>
                    </a:lnTo>
                    <a:lnTo>
                      <a:pt x="11" y="492"/>
                    </a:lnTo>
                    <a:lnTo>
                      <a:pt x="23" y="401"/>
                    </a:lnTo>
                    <a:lnTo>
                      <a:pt x="30" y="350"/>
                    </a:lnTo>
                    <a:lnTo>
                      <a:pt x="39" y="299"/>
                    </a:lnTo>
                    <a:lnTo>
                      <a:pt x="48" y="246"/>
                    </a:lnTo>
                    <a:lnTo>
                      <a:pt x="60" y="192"/>
                    </a:lnTo>
                    <a:lnTo>
                      <a:pt x="71" y="140"/>
                    </a:lnTo>
                    <a:lnTo>
                      <a:pt x="85" y="91"/>
                    </a:lnTo>
                    <a:lnTo>
                      <a:pt x="92" y="66"/>
                    </a:lnTo>
                    <a:lnTo>
                      <a:pt x="99" y="43"/>
                    </a:lnTo>
                    <a:lnTo>
                      <a:pt x="107" y="20"/>
                    </a:lnTo>
                    <a:lnTo>
                      <a:pt x="114" y="0"/>
                    </a:lnTo>
                    <a:close/>
                  </a:path>
                </a:pathLst>
              </a:custGeom>
              <a:solidFill>
                <a:srgbClr val="F0AE6B"/>
              </a:solidFill>
              <a:ln w="9525">
                <a:noFill/>
                <a:round/>
                <a:headEnd/>
                <a:tailEnd/>
              </a:ln>
            </p:spPr>
            <p:txBody>
              <a:bodyPr>
                <a:prstTxWarp prst="textNoShape">
                  <a:avLst/>
                </a:prstTxWarp>
              </a:bodyPr>
              <a:lstStyle/>
              <a:p>
                <a:endParaRPr lang="en-US"/>
              </a:p>
            </p:txBody>
          </p:sp>
          <p:sp>
            <p:nvSpPr>
              <p:cNvPr id="67631" name="Freeform 1020"/>
              <p:cNvSpPr>
                <a:spLocks noChangeAspect="1"/>
              </p:cNvSpPr>
              <p:nvPr/>
            </p:nvSpPr>
            <p:spPr bwMode="auto">
              <a:xfrm>
                <a:off x="2380" y="2866"/>
                <a:ext cx="25" cy="92"/>
              </a:xfrm>
              <a:custGeom>
                <a:avLst/>
                <a:gdLst>
                  <a:gd name="T0" fmla="*/ 132 w 284"/>
                  <a:gd name="T1" fmla="*/ 0 h 1054"/>
                  <a:gd name="T2" fmla="*/ 155 w 284"/>
                  <a:gd name="T3" fmla="*/ 57 h 1054"/>
                  <a:gd name="T4" fmla="*/ 176 w 284"/>
                  <a:gd name="T5" fmla="*/ 115 h 1054"/>
                  <a:gd name="T6" fmla="*/ 196 w 284"/>
                  <a:gd name="T7" fmla="*/ 170 h 1054"/>
                  <a:gd name="T8" fmla="*/ 216 w 284"/>
                  <a:gd name="T9" fmla="*/ 224 h 1054"/>
                  <a:gd name="T10" fmla="*/ 234 w 284"/>
                  <a:gd name="T11" fmla="*/ 277 h 1054"/>
                  <a:gd name="T12" fmla="*/ 252 w 284"/>
                  <a:gd name="T13" fmla="*/ 328 h 1054"/>
                  <a:gd name="T14" fmla="*/ 268 w 284"/>
                  <a:gd name="T15" fmla="*/ 380 h 1054"/>
                  <a:gd name="T16" fmla="*/ 284 w 284"/>
                  <a:gd name="T17" fmla="*/ 430 h 1054"/>
                  <a:gd name="T18" fmla="*/ 277 w 284"/>
                  <a:gd name="T19" fmla="*/ 450 h 1054"/>
                  <a:gd name="T20" fmla="*/ 269 w 284"/>
                  <a:gd name="T21" fmla="*/ 473 h 1054"/>
                  <a:gd name="T22" fmla="*/ 262 w 284"/>
                  <a:gd name="T23" fmla="*/ 496 h 1054"/>
                  <a:gd name="T24" fmla="*/ 255 w 284"/>
                  <a:gd name="T25" fmla="*/ 521 h 1054"/>
                  <a:gd name="T26" fmla="*/ 241 w 284"/>
                  <a:gd name="T27" fmla="*/ 570 h 1054"/>
                  <a:gd name="T28" fmla="*/ 230 w 284"/>
                  <a:gd name="T29" fmla="*/ 622 h 1054"/>
                  <a:gd name="T30" fmla="*/ 218 w 284"/>
                  <a:gd name="T31" fmla="*/ 676 h 1054"/>
                  <a:gd name="T32" fmla="*/ 209 w 284"/>
                  <a:gd name="T33" fmla="*/ 729 h 1054"/>
                  <a:gd name="T34" fmla="*/ 200 w 284"/>
                  <a:gd name="T35" fmla="*/ 780 h 1054"/>
                  <a:gd name="T36" fmla="*/ 193 w 284"/>
                  <a:gd name="T37" fmla="*/ 831 h 1054"/>
                  <a:gd name="T38" fmla="*/ 181 w 284"/>
                  <a:gd name="T39" fmla="*/ 922 h 1054"/>
                  <a:gd name="T40" fmla="*/ 173 w 284"/>
                  <a:gd name="T41" fmla="*/ 995 h 1054"/>
                  <a:gd name="T42" fmla="*/ 171 w 284"/>
                  <a:gd name="T43" fmla="*/ 1022 h 1054"/>
                  <a:gd name="T44" fmla="*/ 170 w 284"/>
                  <a:gd name="T45" fmla="*/ 1041 h 1054"/>
                  <a:gd name="T46" fmla="*/ 170 w 284"/>
                  <a:gd name="T47" fmla="*/ 1052 h 1054"/>
                  <a:gd name="T48" fmla="*/ 171 w 284"/>
                  <a:gd name="T49" fmla="*/ 1054 h 1054"/>
                  <a:gd name="T50" fmla="*/ 150 w 284"/>
                  <a:gd name="T51" fmla="*/ 1009 h 1054"/>
                  <a:gd name="T52" fmla="*/ 131 w 284"/>
                  <a:gd name="T53" fmla="*/ 964 h 1054"/>
                  <a:gd name="T54" fmla="*/ 110 w 284"/>
                  <a:gd name="T55" fmla="*/ 921 h 1054"/>
                  <a:gd name="T56" fmla="*/ 90 w 284"/>
                  <a:gd name="T57" fmla="*/ 876 h 1054"/>
                  <a:gd name="T58" fmla="*/ 69 w 284"/>
                  <a:gd name="T59" fmla="*/ 832 h 1054"/>
                  <a:gd name="T60" fmla="*/ 48 w 284"/>
                  <a:gd name="T61" fmla="*/ 788 h 1054"/>
                  <a:gd name="T62" fmla="*/ 27 w 284"/>
                  <a:gd name="T63" fmla="*/ 746 h 1054"/>
                  <a:gd name="T64" fmla="*/ 7 w 284"/>
                  <a:gd name="T65" fmla="*/ 703 h 1054"/>
                  <a:gd name="T66" fmla="*/ 4 w 284"/>
                  <a:gd name="T67" fmla="*/ 703 h 1054"/>
                  <a:gd name="T68" fmla="*/ 3 w 284"/>
                  <a:gd name="T69" fmla="*/ 700 h 1054"/>
                  <a:gd name="T70" fmla="*/ 2 w 284"/>
                  <a:gd name="T71" fmla="*/ 693 h 1054"/>
                  <a:gd name="T72" fmla="*/ 1 w 284"/>
                  <a:gd name="T73" fmla="*/ 684 h 1054"/>
                  <a:gd name="T74" fmla="*/ 0 w 284"/>
                  <a:gd name="T75" fmla="*/ 657 h 1054"/>
                  <a:gd name="T76" fmla="*/ 1 w 284"/>
                  <a:gd name="T77" fmla="*/ 622 h 1054"/>
                  <a:gd name="T78" fmla="*/ 2 w 284"/>
                  <a:gd name="T79" fmla="*/ 578 h 1054"/>
                  <a:gd name="T80" fmla="*/ 6 w 284"/>
                  <a:gd name="T81" fmla="*/ 529 h 1054"/>
                  <a:gd name="T82" fmla="*/ 10 w 284"/>
                  <a:gd name="T83" fmla="*/ 473 h 1054"/>
                  <a:gd name="T84" fmla="*/ 16 w 284"/>
                  <a:gd name="T85" fmla="*/ 415 h 1054"/>
                  <a:gd name="T86" fmla="*/ 24 w 284"/>
                  <a:gd name="T87" fmla="*/ 355 h 1054"/>
                  <a:gd name="T88" fmla="*/ 33 w 284"/>
                  <a:gd name="T89" fmla="*/ 294 h 1054"/>
                  <a:gd name="T90" fmla="*/ 39 w 284"/>
                  <a:gd name="T91" fmla="*/ 264 h 1054"/>
                  <a:gd name="T92" fmla="*/ 45 w 284"/>
                  <a:gd name="T93" fmla="*/ 234 h 1054"/>
                  <a:gd name="T94" fmla="*/ 52 w 284"/>
                  <a:gd name="T95" fmla="*/ 205 h 1054"/>
                  <a:gd name="T96" fmla="*/ 58 w 284"/>
                  <a:gd name="T97" fmla="*/ 177 h 1054"/>
                  <a:gd name="T98" fmla="*/ 65 w 284"/>
                  <a:gd name="T99" fmla="*/ 149 h 1054"/>
                  <a:gd name="T100" fmla="*/ 73 w 284"/>
                  <a:gd name="T101" fmla="*/ 123 h 1054"/>
                  <a:gd name="T102" fmla="*/ 81 w 284"/>
                  <a:gd name="T103" fmla="*/ 98 h 1054"/>
                  <a:gd name="T104" fmla="*/ 91 w 284"/>
                  <a:gd name="T105" fmla="*/ 74 h 1054"/>
                  <a:gd name="T106" fmla="*/ 100 w 284"/>
                  <a:gd name="T107" fmla="*/ 52 h 1054"/>
                  <a:gd name="T108" fmla="*/ 110 w 284"/>
                  <a:gd name="T109" fmla="*/ 33 h 1054"/>
                  <a:gd name="T110" fmla="*/ 121 w 284"/>
                  <a:gd name="T111" fmla="*/ 16 h 1054"/>
                  <a:gd name="T112" fmla="*/ 132 w 284"/>
                  <a:gd name="T113" fmla="*/ 0 h 1054"/>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284"/>
                  <a:gd name="T172" fmla="*/ 0 h 1054"/>
                  <a:gd name="T173" fmla="*/ 284 w 284"/>
                  <a:gd name="T174" fmla="*/ 1054 h 1054"/>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284" h="1054">
                    <a:moveTo>
                      <a:pt x="132" y="0"/>
                    </a:moveTo>
                    <a:lnTo>
                      <a:pt x="155" y="57"/>
                    </a:lnTo>
                    <a:lnTo>
                      <a:pt x="176" y="115"/>
                    </a:lnTo>
                    <a:lnTo>
                      <a:pt x="196" y="170"/>
                    </a:lnTo>
                    <a:lnTo>
                      <a:pt x="216" y="224"/>
                    </a:lnTo>
                    <a:lnTo>
                      <a:pt x="234" y="277"/>
                    </a:lnTo>
                    <a:lnTo>
                      <a:pt x="252" y="328"/>
                    </a:lnTo>
                    <a:lnTo>
                      <a:pt x="268" y="380"/>
                    </a:lnTo>
                    <a:lnTo>
                      <a:pt x="284" y="430"/>
                    </a:lnTo>
                    <a:lnTo>
                      <a:pt x="277" y="450"/>
                    </a:lnTo>
                    <a:lnTo>
                      <a:pt x="269" y="473"/>
                    </a:lnTo>
                    <a:lnTo>
                      <a:pt x="262" y="496"/>
                    </a:lnTo>
                    <a:lnTo>
                      <a:pt x="255" y="521"/>
                    </a:lnTo>
                    <a:lnTo>
                      <a:pt x="241" y="570"/>
                    </a:lnTo>
                    <a:lnTo>
                      <a:pt x="230" y="622"/>
                    </a:lnTo>
                    <a:lnTo>
                      <a:pt x="218" y="676"/>
                    </a:lnTo>
                    <a:lnTo>
                      <a:pt x="209" y="729"/>
                    </a:lnTo>
                    <a:lnTo>
                      <a:pt x="200" y="780"/>
                    </a:lnTo>
                    <a:lnTo>
                      <a:pt x="193" y="831"/>
                    </a:lnTo>
                    <a:lnTo>
                      <a:pt x="181" y="922"/>
                    </a:lnTo>
                    <a:lnTo>
                      <a:pt x="173" y="995"/>
                    </a:lnTo>
                    <a:lnTo>
                      <a:pt x="171" y="1022"/>
                    </a:lnTo>
                    <a:lnTo>
                      <a:pt x="170" y="1041"/>
                    </a:lnTo>
                    <a:lnTo>
                      <a:pt x="170" y="1052"/>
                    </a:lnTo>
                    <a:lnTo>
                      <a:pt x="171" y="1054"/>
                    </a:lnTo>
                    <a:lnTo>
                      <a:pt x="150" y="1009"/>
                    </a:lnTo>
                    <a:lnTo>
                      <a:pt x="131" y="964"/>
                    </a:lnTo>
                    <a:lnTo>
                      <a:pt x="110" y="921"/>
                    </a:lnTo>
                    <a:lnTo>
                      <a:pt x="90" y="876"/>
                    </a:lnTo>
                    <a:lnTo>
                      <a:pt x="69" y="832"/>
                    </a:lnTo>
                    <a:lnTo>
                      <a:pt x="48" y="788"/>
                    </a:lnTo>
                    <a:lnTo>
                      <a:pt x="27" y="746"/>
                    </a:lnTo>
                    <a:lnTo>
                      <a:pt x="7" y="703"/>
                    </a:lnTo>
                    <a:lnTo>
                      <a:pt x="4" y="703"/>
                    </a:lnTo>
                    <a:lnTo>
                      <a:pt x="3" y="700"/>
                    </a:lnTo>
                    <a:lnTo>
                      <a:pt x="2" y="693"/>
                    </a:lnTo>
                    <a:lnTo>
                      <a:pt x="1" y="684"/>
                    </a:lnTo>
                    <a:lnTo>
                      <a:pt x="0" y="657"/>
                    </a:lnTo>
                    <a:lnTo>
                      <a:pt x="1" y="622"/>
                    </a:lnTo>
                    <a:lnTo>
                      <a:pt x="2" y="578"/>
                    </a:lnTo>
                    <a:lnTo>
                      <a:pt x="6" y="529"/>
                    </a:lnTo>
                    <a:lnTo>
                      <a:pt x="10" y="473"/>
                    </a:lnTo>
                    <a:lnTo>
                      <a:pt x="16" y="415"/>
                    </a:lnTo>
                    <a:lnTo>
                      <a:pt x="24" y="355"/>
                    </a:lnTo>
                    <a:lnTo>
                      <a:pt x="33" y="294"/>
                    </a:lnTo>
                    <a:lnTo>
                      <a:pt x="39" y="264"/>
                    </a:lnTo>
                    <a:lnTo>
                      <a:pt x="45" y="234"/>
                    </a:lnTo>
                    <a:lnTo>
                      <a:pt x="52" y="205"/>
                    </a:lnTo>
                    <a:lnTo>
                      <a:pt x="58" y="177"/>
                    </a:lnTo>
                    <a:lnTo>
                      <a:pt x="65" y="149"/>
                    </a:lnTo>
                    <a:lnTo>
                      <a:pt x="73" y="123"/>
                    </a:lnTo>
                    <a:lnTo>
                      <a:pt x="81" y="98"/>
                    </a:lnTo>
                    <a:lnTo>
                      <a:pt x="91" y="74"/>
                    </a:lnTo>
                    <a:lnTo>
                      <a:pt x="100" y="52"/>
                    </a:lnTo>
                    <a:lnTo>
                      <a:pt x="110" y="33"/>
                    </a:lnTo>
                    <a:lnTo>
                      <a:pt x="121" y="16"/>
                    </a:lnTo>
                    <a:lnTo>
                      <a:pt x="132" y="0"/>
                    </a:lnTo>
                    <a:close/>
                  </a:path>
                </a:pathLst>
              </a:custGeom>
              <a:solidFill>
                <a:srgbClr val="F0AE6B"/>
              </a:solidFill>
              <a:ln w="9525">
                <a:noFill/>
                <a:round/>
                <a:headEnd/>
                <a:tailEnd/>
              </a:ln>
            </p:spPr>
            <p:txBody>
              <a:bodyPr>
                <a:prstTxWarp prst="textNoShape">
                  <a:avLst/>
                </a:prstTxWarp>
              </a:bodyPr>
              <a:lstStyle/>
              <a:p>
                <a:endParaRPr lang="en-US"/>
              </a:p>
            </p:txBody>
          </p:sp>
          <p:sp>
            <p:nvSpPr>
              <p:cNvPr id="67632" name="Freeform 1021"/>
              <p:cNvSpPr>
                <a:spLocks noChangeAspect="1"/>
              </p:cNvSpPr>
              <p:nvPr/>
            </p:nvSpPr>
            <p:spPr bwMode="auto">
              <a:xfrm>
                <a:off x="2350" y="2852"/>
                <a:ext cx="42" cy="75"/>
              </a:xfrm>
              <a:custGeom>
                <a:avLst/>
                <a:gdLst>
                  <a:gd name="T0" fmla="*/ 352 w 477"/>
                  <a:gd name="T1" fmla="*/ 860 h 860"/>
                  <a:gd name="T2" fmla="*/ 317 w 477"/>
                  <a:gd name="T3" fmla="*/ 793 h 860"/>
                  <a:gd name="T4" fmla="*/ 283 w 477"/>
                  <a:gd name="T5" fmla="*/ 727 h 860"/>
                  <a:gd name="T6" fmla="*/ 248 w 477"/>
                  <a:gd name="T7" fmla="*/ 666 h 860"/>
                  <a:gd name="T8" fmla="*/ 214 w 477"/>
                  <a:gd name="T9" fmla="*/ 610 h 860"/>
                  <a:gd name="T10" fmla="*/ 197 w 477"/>
                  <a:gd name="T11" fmla="*/ 583 h 860"/>
                  <a:gd name="T12" fmla="*/ 179 w 477"/>
                  <a:gd name="T13" fmla="*/ 559 h 860"/>
                  <a:gd name="T14" fmla="*/ 163 w 477"/>
                  <a:gd name="T15" fmla="*/ 535 h 860"/>
                  <a:gd name="T16" fmla="*/ 146 w 477"/>
                  <a:gd name="T17" fmla="*/ 513 h 860"/>
                  <a:gd name="T18" fmla="*/ 130 w 477"/>
                  <a:gd name="T19" fmla="*/ 494 h 860"/>
                  <a:gd name="T20" fmla="*/ 113 w 477"/>
                  <a:gd name="T21" fmla="*/ 475 h 860"/>
                  <a:gd name="T22" fmla="*/ 97 w 477"/>
                  <a:gd name="T23" fmla="*/ 458 h 860"/>
                  <a:gd name="T24" fmla="*/ 80 w 477"/>
                  <a:gd name="T25" fmla="*/ 443 h 860"/>
                  <a:gd name="T26" fmla="*/ 0 w 477"/>
                  <a:gd name="T27" fmla="*/ 400 h 860"/>
                  <a:gd name="T28" fmla="*/ 3 w 477"/>
                  <a:gd name="T29" fmla="*/ 364 h 860"/>
                  <a:gd name="T30" fmla="*/ 8 w 477"/>
                  <a:gd name="T31" fmla="*/ 327 h 860"/>
                  <a:gd name="T32" fmla="*/ 11 w 477"/>
                  <a:gd name="T33" fmla="*/ 289 h 860"/>
                  <a:gd name="T34" fmla="*/ 15 w 477"/>
                  <a:gd name="T35" fmla="*/ 252 h 860"/>
                  <a:gd name="T36" fmla="*/ 17 w 477"/>
                  <a:gd name="T37" fmla="*/ 214 h 860"/>
                  <a:gd name="T38" fmla="*/ 21 w 477"/>
                  <a:gd name="T39" fmla="*/ 176 h 860"/>
                  <a:gd name="T40" fmla="*/ 23 w 477"/>
                  <a:gd name="T41" fmla="*/ 138 h 860"/>
                  <a:gd name="T42" fmla="*/ 26 w 477"/>
                  <a:gd name="T43" fmla="*/ 100 h 860"/>
                  <a:gd name="T44" fmla="*/ 65 w 477"/>
                  <a:gd name="T45" fmla="*/ 88 h 860"/>
                  <a:gd name="T46" fmla="*/ 105 w 477"/>
                  <a:gd name="T47" fmla="*/ 75 h 860"/>
                  <a:gd name="T48" fmla="*/ 144 w 477"/>
                  <a:gd name="T49" fmla="*/ 62 h 860"/>
                  <a:gd name="T50" fmla="*/ 184 w 477"/>
                  <a:gd name="T51" fmla="*/ 50 h 860"/>
                  <a:gd name="T52" fmla="*/ 223 w 477"/>
                  <a:gd name="T53" fmla="*/ 37 h 860"/>
                  <a:gd name="T54" fmla="*/ 263 w 477"/>
                  <a:gd name="T55" fmla="*/ 24 h 860"/>
                  <a:gd name="T56" fmla="*/ 302 w 477"/>
                  <a:gd name="T57" fmla="*/ 12 h 860"/>
                  <a:gd name="T58" fmla="*/ 343 w 477"/>
                  <a:gd name="T59" fmla="*/ 0 h 860"/>
                  <a:gd name="T60" fmla="*/ 369 w 477"/>
                  <a:gd name="T61" fmla="*/ 21 h 860"/>
                  <a:gd name="T62" fmla="*/ 395 w 477"/>
                  <a:gd name="T63" fmla="*/ 44 h 860"/>
                  <a:gd name="T64" fmla="*/ 422 w 477"/>
                  <a:gd name="T65" fmla="*/ 66 h 860"/>
                  <a:gd name="T66" fmla="*/ 449 w 477"/>
                  <a:gd name="T67" fmla="*/ 89 h 860"/>
                  <a:gd name="T68" fmla="*/ 456 w 477"/>
                  <a:gd name="T69" fmla="*/ 106 h 860"/>
                  <a:gd name="T70" fmla="*/ 463 w 477"/>
                  <a:gd name="T71" fmla="*/ 123 h 860"/>
                  <a:gd name="T72" fmla="*/ 470 w 477"/>
                  <a:gd name="T73" fmla="*/ 140 h 860"/>
                  <a:gd name="T74" fmla="*/ 477 w 477"/>
                  <a:gd name="T75" fmla="*/ 157 h 860"/>
                  <a:gd name="T76" fmla="*/ 466 w 477"/>
                  <a:gd name="T77" fmla="*/ 173 h 860"/>
                  <a:gd name="T78" fmla="*/ 455 w 477"/>
                  <a:gd name="T79" fmla="*/ 190 h 860"/>
                  <a:gd name="T80" fmla="*/ 445 w 477"/>
                  <a:gd name="T81" fmla="*/ 209 h 860"/>
                  <a:gd name="T82" fmla="*/ 436 w 477"/>
                  <a:gd name="T83" fmla="*/ 231 h 860"/>
                  <a:gd name="T84" fmla="*/ 426 w 477"/>
                  <a:gd name="T85" fmla="*/ 255 h 860"/>
                  <a:gd name="T86" fmla="*/ 418 w 477"/>
                  <a:gd name="T87" fmla="*/ 280 h 860"/>
                  <a:gd name="T88" fmla="*/ 410 w 477"/>
                  <a:gd name="T89" fmla="*/ 306 h 860"/>
                  <a:gd name="T90" fmla="*/ 403 w 477"/>
                  <a:gd name="T91" fmla="*/ 334 h 860"/>
                  <a:gd name="T92" fmla="*/ 397 w 477"/>
                  <a:gd name="T93" fmla="*/ 362 h 860"/>
                  <a:gd name="T94" fmla="*/ 390 w 477"/>
                  <a:gd name="T95" fmla="*/ 391 h 860"/>
                  <a:gd name="T96" fmla="*/ 384 w 477"/>
                  <a:gd name="T97" fmla="*/ 421 h 860"/>
                  <a:gd name="T98" fmla="*/ 378 w 477"/>
                  <a:gd name="T99" fmla="*/ 451 h 860"/>
                  <a:gd name="T100" fmla="*/ 369 w 477"/>
                  <a:gd name="T101" fmla="*/ 512 h 860"/>
                  <a:gd name="T102" fmla="*/ 361 w 477"/>
                  <a:gd name="T103" fmla="*/ 572 h 860"/>
                  <a:gd name="T104" fmla="*/ 355 w 477"/>
                  <a:gd name="T105" fmla="*/ 630 h 860"/>
                  <a:gd name="T106" fmla="*/ 351 w 477"/>
                  <a:gd name="T107" fmla="*/ 686 h 860"/>
                  <a:gd name="T108" fmla="*/ 347 w 477"/>
                  <a:gd name="T109" fmla="*/ 735 h 860"/>
                  <a:gd name="T110" fmla="*/ 346 w 477"/>
                  <a:gd name="T111" fmla="*/ 779 h 860"/>
                  <a:gd name="T112" fmla="*/ 345 w 477"/>
                  <a:gd name="T113" fmla="*/ 814 h 860"/>
                  <a:gd name="T114" fmla="*/ 346 w 477"/>
                  <a:gd name="T115" fmla="*/ 841 h 860"/>
                  <a:gd name="T116" fmla="*/ 347 w 477"/>
                  <a:gd name="T117" fmla="*/ 850 h 860"/>
                  <a:gd name="T118" fmla="*/ 348 w 477"/>
                  <a:gd name="T119" fmla="*/ 857 h 860"/>
                  <a:gd name="T120" fmla="*/ 349 w 477"/>
                  <a:gd name="T121" fmla="*/ 860 h 860"/>
                  <a:gd name="T122" fmla="*/ 352 w 477"/>
                  <a:gd name="T123" fmla="*/ 860 h 860"/>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477"/>
                  <a:gd name="T187" fmla="*/ 0 h 860"/>
                  <a:gd name="T188" fmla="*/ 477 w 477"/>
                  <a:gd name="T189" fmla="*/ 860 h 860"/>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477" h="860">
                    <a:moveTo>
                      <a:pt x="352" y="860"/>
                    </a:moveTo>
                    <a:lnTo>
                      <a:pt x="317" y="793"/>
                    </a:lnTo>
                    <a:lnTo>
                      <a:pt x="283" y="727"/>
                    </a:lnTo>
                    <a:lnTo>
                      <a:pt x="248" y="666"/>
                    </a:lnTo>
                    <a:lnTo>
                      <a:pt x="214" y="610"/>
                    </a:lnTo>
                    <a:lnTo>
                      <a:pt x="197" y="583"/>
                    </a:lnTo>
                    <a:lnTo>
                      <a:pt x="179" y="559"/>
                    </a:lnTo>
                    <a:lnTo>
                      <a:pt x="163" y="535"/>
                    </a:lnTo>
                    <a:lnTo>
                      <a:pt x="146" y="513"/>
                    </a:lnTo>
                    <a:lnTo>
                      <a:pt x="130" y="494"/>
                    </a:lnTo>
                    <a:lnTo>
                      <a:pt x="113" y="475"/>
                    </a:lnTo>
                    <a:lnTo>
                      <a:pt x="97" y="458"/>
                    </a:lnTo>
                    <a:lnTo>
                      <a:pt x="80" y="443"/>
                    </a:lnTo>
                    <a:lnTo>
                      <a:pt x="0" y="400"/>
                    </a:lnTo>
                    <a:lnTo>
                      <a:pt x="3" y="364"/>
                    </a:lnTo>
                    <a:lnTo>
                      <a:pt x="8" y="327"/>
                    </a:lnTo>
                    <a:lnTo>
                      <a:pt x="11" y="289"/>
                    </a:lnTo>
                    <a:lnTo>
                      <a:pt x="15" y="252"/>
                    </a:lnTo>
                    <a:lnTo>
                      <a:pt x="17" y="214"/>
                    </a:lnTo>
                    <a:lnTo>
                      <a:pt x="21" y="176"/>
                    </a:lnTo>
                    <a:lnTo>
                      <a:pt x="23" y="138"/>
                    </a:lnTo>
                    <a:lnTo>
                      <a:pt x="26" y="100"/>
                    </a:lnTo>
                    <a:lnTo>
                      <a:pt x="65" y="88"/>
                    </a:lnTo>
                    <a:lnTo>
                      <a:pt x="105" y="75"/>
                    </a:lnTo>
                    <a:lnTo>
                      <a:pt x="144" y="62"/>
                    </a:lnTo>
                    <a:lnTo>
                      <a:pt x="184" y="50"/>
                    </a:lnTo>
                    <a:lnTo>
                      <a:pt x="223" y="37"/>
                    </a:lnTo>
                    <a:lnTo>
                      <a:pt x="263" y="24"/>
                    </a:lnTo>
                    <a:lnTo>
                      <a:pt x="302" y="12"/>
                    </a:lnTo>
                    <a:lnTo>
                      <a:pt x="343" y="0"/>
                    </a:lnTo>
                    <a:lnTo>
                      <a:pt x="369" y="21"/>
                    </a:lnTo>
                    <a:lnTo>
                      <a:pt x="395" y="44"/>
                    </a:lnTo>
                    <a:lnTo>
                      <a:pt x="422" y="66"/>
                    </a:lnTo>
                    <a:lnTo>
                      <a:pt x="449" y="89"/>
                    </a:lnTo>
                    <a:lnTo>
                      <a:pt x="456" y="106"/>
                    </a:lnTo>
                    <a:lnTo>
                      <a:pt x="463" y="123"/>
                    </a:lnTo>
                    <a:lnTo>
                      <a:pt x="470" y="140"/>
                    </a:lnTo>
                    <a:lnTo>
                      <a:pt x="477" y="157"/>
                    </a:lnTo>
                    <a:lnTo>
                      <a:pt x="466" y="173"/>
                    </a:lnTo>
                    <a:lnTo>
                      <a:pt x="455" y="190"/>
                    </a:lnTo>
                    <a:lnTo>
                      <a:pt x="445" y="209"/>
                    </a:lnTo>
                    <a:lnTo>
                      <a:pt x="436" y="231"/>
                    </a:lnTo>
                    <a:lnTo>
                      <a:pt x="426" y="255"/>
                    </a:lnTo>
                    <a:lnTo>
                      <a:pt x="418" y="280"/>
                    </a:lnTo>
                    <a:lnTo>
                      <a:pt x="410" y="306"/>
                    </a:lnTo>
                    <a:lnTo>
                      <a:pt x="403" y="334"/>
                    </a:lnTo>
                    <a:lnTo>
                      <a:pt x="397" y="362"/>
                    </a:lnTo>
                    <a:lnTo>
                      <a:pt x="390" y="391"/>
                    </a:lnTo>
                    <a:lnTo>
                      <a:pt x="384" y="421"/>
                    </a:lnTo>
                    <a:lnTo>
                      <a:pt x="378" y="451"/>
                    </a:lnTo>
                    <a:lnTo>
                      <a:pt x="369" y="512"/>
                    </a:lnTo>
                    <a:lnTo>
                      <a:pt x="361" y="572"/>
                    </a:lnTo>
                    <a:lnTo>
                      <a:pt x="355" y="630"/>
                    </a:lnTo>
                    <a:lnTo>
                      <a:pt x="351" y="686"/>
                    </a:lnTo>
                    <a:lnTo>
                      <a:pt x="347" y="735"/>
                    </a:lnTo>
                    <a:lnTo>
                      <a:pt x="346" y="779"/>
                    </a:lnTo>
                    <a:lnTo>
                      <a:pt x="345" y="814"/>
                    </a:lnTo>
                    <a:lnTo>
                      <a:pt x="346" y="841"/>
                    </a:lnTo>
                    <a:lnTo>
                      <a:pt x="347" y="850"/>
                    </a:lnTo>
                    <a:lnTo>
                      <a:pt x="348" y="857"/>
                    </a:lnTo>
                    <a:lnTo>
                      <a:pt x="349" y="860"/>
                    </a:lnTo>
                    <a:lnTo>
                      <a:pt x="352" y="860"/>
                    </a:lnTo>
                    <a:close/>
                  </a:path>
                </a:pathLst>
              </a:custGeom>
              <a:solidFill>
                <a:srgbClr val="F0AE6B"/>
              </a:solidFill>
              <a:ln w="9525">
                <a:noFill/>
                <a:round/>
                <a:headEnd/>
                <a:tailEnd/>
              </a:ln>
            </p:spPr>
            <p:txBody>
              <a:bodyPr>
                <a:prstTxWarp prst="textNoShape">
                  <a:avLst/>
                </a:prstTxWarp>
              </a:bodyPr>
              <a:lstStyle/>
              <a:p>
                <a:endParaRPr lang="en-US"/>
              </a:p>
            </p:txBody>
          </p:sp>
          <p:sp>
            <p:nvSpPr>
              <p:cNvPr id="67633" name="Freeform 1022"/>
              <p:cNvSpPr>
                <a:spLocks noChangeAspect="1"/>
              </p:cNvSpPr>
              <p:nvPr/>
            </p:nvSpPr>
            <p:spPr bwMode="auto">
              <a:xfrm>
                <a:off x="2471" y="3012"/>
                <a:ext cx="196" cy="89"/>
              </a:xfrm>
              <a:custGeom>
                <a:avLst/>
                <a:gdLst>
                  <a:gd name="T0" fmla="*/ 750 w 2255"/>
                  <a:gd name="T1" fmla="*/ 994 h 1020"/>
                  <a:gd name="T2" fmla="*/ 645 w 2255"/>
                  <a:gd name="T3" fmla="*/ 948 h 1020"/>
                  <a:gd name="T4" fmla="*/ 538 w 2255"/>
                  <a:gd name="T5" fmla="*/ 895 h 1020"/>
                  <a:gd name="T6" fmla="*/ 322 w 2255"/>
                  <a:gd name="T7" fmla="*/ 773 h 1020"/>
                  <a:gd name="T8" fmla="*/ 194 w 2255"/>
                  <a:gd name="T9" fmla="*/ 686 h 1020"/>
                  <a:gd name="T10" fmla="*/ 138 w 2255"/>
                  <a:gd name="T11" fmla="*/ 641 h 1020"/>
                  <a:gd name="T12" fmla="*/ 129 w 2255"/>
                  <a:gd name="T13" fmla="*/ 627 h 1020"/>
                  <a:gd name="T14" fmla="*/ 116 w 2255"/>
                  <a:gd name="T15" fmla="*/ 544 h 1020"/>
                  <a:gd name="T16" fmla="*/ 102 w 2255"/>
                  <a:gd name="T17" fmla="*/ 401 h 1020"/>
                  <a:gd name="T18" fmla="*/ 76 w 2255"/>
                  <a:gd name="T19" fmla="*/ 265 h 1020"/>
                  <a:gd name="T20" fmla="*/ 46 w 2255"/>
                  <a:gd name="T21" fmla="*/ 164 h 1020"/>
                  <a:gd name="T22" fmla="*/ 15 w 2255"/>
                  <a:gd name="T23" fmla="*/ 87 h 1020"/>
                  <a:gd name="T24" fmla="*/ 1 w 2255"/>
                  <a:gd name="T25" fmla="*/ 35 h 1020"/>
                  <a:gd name="T26" fmla="*/ 6 w 2255"/>
                  <a:gd name="T27" fmla="*/ 11 h 1020"/>
                  <a:gd name="T28" fmla="*/ 26 w 2255"/>
                  <a:gd name="T29" fmla="*/ 11 h 1020"/>
                  <a:gd name="T30" fmla="*/ 75 w 2255"/>
                  <a:gd name="T31" fmla="*/ 41 h 1020"/>
                  <a:gd name="T32" fmla="*/ 247 w 2255"/>
                  <a:gd name="T33" fmla="*/ 191 h 1020"/>
                  <a:gd name="T34" fmla="*/ 351 w 2255"/>
                  <a:gd name="T35" fmla="*/ 280 h 1020"/>
                  <a:gd name="T36" fmla="*/ 410 w 2255"/>
                  <a:gd name="T37" fmla="*/ 319 h 1020"/>
                  <a:gd name="T38" fmla="*/ 504 w 2255"/>
                  <a:gd name="T39" fmla="*/ 360 h 1020"/>
                  <a:gd name="T40" fmla="*/ 692 w 2255"/>
                  <a:gd name="T41" fmla="*/ 426 h 1020"/>
                  <a:gd name="T42" fmla="*/ 867 w 2255"/>
                  <a:gd name="T43" fmla="*/ 473 h 1020"/>
                  <a:gd name="T44" fmla="*/ 968 w 2255"/>
                  <a:gd name="T45" fmla="*/ 494 h 1020"/>
                  <a:gd name="T46" fmla="*/ 1062 w 2255"/>
                  <a:gd name="T47" fmla="*/ 508 h 1020"/>
                  <a:gd name="T48" fmla="*/ 1142 w 2255"/>
                  <a:gd name="T49" fmla="*/ 511 h 1020"/>
                  <a:gd name="T50" fmla="*/ 1203 w 2255"/>
                  <a:gd name="T51" fmla="*/ 504 h 1020"/>
                  <a:gd name="T52" fmla="*/ 1239 w 2255"/>
                  <a:gd name="T53" fmla="*/ 482 h 1020"/>
                  <a:gd name="T54" fmla="*/ 1349 w 2255"/>
                  <a:gd name="T55" fmla="*/ 482 h 1020"/>
                  <a:gd name="T56" fmla="*/ 1676 w 2255"/>
                  <a:gd name="T57" fmla="*/ 302 h 1020"/>
                  <a:gd name="T58" fmla="*/ 1855 w 2255"/>
                  <a:gd name="T59" fmla="*/ 196 h 1020"/>
                  <a:gd name="T60" fmla="*/ 1902 w 2255"/>
                  <a:gd name="T61" fmla="*/ 173 h 1020"/>
                  <a:gd name="T62" fmla="*/ 1941 w 2255"/>
                  <a:gd name="T63" fmla="*/ 152 h 1020"/>
                  <a:gd name="T64" fmla="*/ 1946 w 2255"/>
                  <a:gd name="T65" fmla="*/ 127 h 1020"/>
                  <a:gd name="T66" fmla="*/ 2012 w 2255"/>
                  <a:gd name="T67" fmla="*/ 108 h 1020"/>
                  <a:gd name="T68" fmla="*/ 2044 w 2255"/>
                  <a:gd name="T69" fmla="*/ 82 h 1020"/>
                  <a:gd name="T70" fmla="*/ 2078 w 2255"/>
                  <a:gd name="T71" fmla="*/ 53 h 1020"/>
                  <a:gd name="T72" fmla="*/ 2152 w 2255"/>
                  <a:gd name="T73" fmla="*/ 30 h 1020"/>
                  <a:gd name="T74" fmla="*/ 2227 w 2255"/>
                  <a:gd name="T75" fmla="*/ 7 h 1020"/>
                  <a:gd name="T76" fmla="*/ 2255 w 2255"/>
                  <a:gd name="T77" fmla="*/ 21 h 1020"/>
                  <a:gd name="T78" fmla="*/ 2248 w 2255"/>
                  <a:gd name="T79" fmla="*/ 62 h 1020"/>
                  <a:gd name="T80" fmla="*/ 2230 w 2255"/>
                  <a:gd name="T81" fmla="*/ 115 h 1020"/>
                  <a:gd name="T82" fmla="*/ 2168 w 2255"/>
                  <a:gd name="T83" fmla="*/ 244 h 1020"/>
                  <a:gd name="T84" fmla="*/ 2083 w 2255"/>
                  <a:gd name="T85" fmla="*/ 394 h 1020"/>
                  <a:gd name="T86" fmla="*/ 1955 w 2255"/>
                  <a:gd name="T87" fmla="*/ 593 h 1020"/>
                  <a:gd name="T88" fmla="*/ 1822 w 2255"/>
                  <a:gd name="T89" fmla="*/ 675 h 1020"/>
                  <a:gd name="T90" fmla="*/ 1557 w 2255"/>
                  <a:gd name="T91" fmla="*/ 641 h 1020"/>
                  <a:gd name="T92" fmla="*/ 1393 w 2255"/>
                  <a:gd name="T93" fmla="*/ 621 h 1020"/>
                  <a:gd name="T94" fmla="*/ 1328 w 2255"/>
                  <a:gd name="T95" fmla="*/ 619 h 1020"/>
                  <a:gd name="T96" fmla="*/ 1249 w 2255"/>
                  <a:gd name="T97" fmla="*/ 628 h 1020"/>
                  <a:gd name="T98" fmla="*/ 1145 w 2255"/>
                  <a:gd name="T99" fmla="*/ 648 h 1020"/>
                  <a:gd name="T100" fmla="*/ 1035 w 2255"/>
                  <a:gd name="T101" fmla="*/ 673 h 1020"/>
                  <a:gd name="T102" fmla="*/ 935 w 2255"/>
                  <a:gd name="T103" fmla="*/ 704 h 1020"/>
                  <a:gd name="T104" fmla="*/ 862 w 2255"/>
                  <a:gd name="T105" fmla="*/ 736 h 1020"/>
                  <a:gd name="T106" fmla="*/ 839 w 2255"/>
                  <a:gd name="T107" fmla="*/ 758 h 1020"/>
                  <a:gd name="T108" fmla="*/ 823 w 2255"/>
                  <a:gd name="T109" fmla="*/ 787 h 1020"/>
                  <a:gd name="T110" fmla="*/ 809 w 2255"/>
                  <a:gd name="T111" fmla="*/ 833 h 1020"/>
                  <a:gd name="T112" fmla="*/ 804 w 2255"/>
                  <a:gd name="T113" fmla="*/ 909 h 1020"/>
                  <a:gd name="T114" fmla="*/ 808 w 2255"/>
                  <a:gd name="T115" fmla="*/ 977 h 1020"/>
                  <a:gd name="T116" fmla="*/ 816 w 2255"/>
                  <a:gd name="T117" fmla="*/ 1016 h 1020"/>
                  <a:gd name="T118" fmla="*/ 820 w 2255"/>
                  <a:gd name="T119" fmla="*/ 1020 h 1020"/>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2255"/>
                  <a:gd name="T181" fmla="*/ 0 h 1020"/>
                  <a:gd name="T182" fmla="*/ 2255 w 2255"/>
                  <a:gd name="T183" fmla="*/ 1020 h 1020"/>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2255" h="1020">
                    <a:moveTo>
                      <a:pt x="820" y="1019"/>
                    </a:moveTo>
                    <a:lnTo>
                      <a:pt x="785" y="1007"/>
                    </a:lnTo>
                    <a:lnTo>
                      <a:pt x="750" y="994"/>
                    </a:lnTo>
                    <a:lnTo>
                      <a:pt x="715" y="979"/>
                    </a:lnTo>
                    <a:lnTo>
                      <a:pt x="680" y="964"/>
                    </a:lnTo>
                    <a:lnTo>
                      <a:pt x="645" y="948"/>
                    </a:lnTo>
                    <a:lnTo>
                      <a:pt x="609" y="932"/>
                    </a:lnTo>
                    <a:lnTo>
                      <a:pt x="574" y="914"/>
                    </a:lnTo>
                    <a:lnTo>
                      <a:pt x="538" y="895"/>
                    </a:lnTo>
                    <a:lnTo>
                      <a:pt x="467" y="857"/>
                    </a:lnTo>
                    <a:lnTo>
                      <a:pt x="394" y="816"/>
                    </a:lnTo>
                    <a:lnTo>
                      <a:pt x="322" y="773"/>
                    </a:lnTo>
                    <a:lnTo>
                      <a:pt x="247" y="728"/>
                    </a:lnTo>
                    <a:lnTo>
                      <a:pt x="221" y="707"/>
                    </a:lnTo>
                    <a:lnTo>
                      <a:pt x="194" y="686"/>
                    </a:lnTo>
                    <a:lnTo>
                      <a:pt x="168" y="664"/>
                    </a:lnTo>
                    <a:lnTo>
                      <a:pt x="141" y="642"/>
                    </a:lnTo>
                    <a:lnTo>
                      <a:pt x="138" y="641"/>
                    </a:lnTo>
                    <a:lnTo>
                      <a:pt x="135" y="638"/>
                    </a:lnTo>
                    <a:lnTo>
                      <a:pt x="131" y="633"/>
                    </a:lnTo>
                    <a:lnTo>
                      <a:pt x="129" y="627"/>
                    </a:lnTo>
                    <a:lnTo>
                      <a:pt x="124" y="613"/>
                    </a:lnTo>
                    <a:lnTo>
                      <a:pt x="121" y="594"/>
                    </a:lnTo>
                    <a:lnTo>
                      <a:pt x="116" y="544"/>
                    </a:lnTo>
                    <a:lnTo>
                      <a:pt x="110" y="479"/>
                    </a:lnTo>
                    <a:lnTo>
                      <a:pt x="107" y="441"/>
                    </a:lnTo>
                    <a:lnTo>
                      <a:pt x="102" y="401"/>
                    </a:lnTo>
                    <a:lnTo>
                      <a:pt x="95" y="358"/>
                    </a:lnTo>
                    <a:lnTo>
                      <a:pt x="86" y="312"/>
                    </a:lnTo>
                    <a:lnTo>
                      <a:pt x="76" y="265"/>
                    </a:lnTo>
                    <a:lnTo>
                      <a:pt x="62" y="215"/>
                    </a:lnTo>
                    <a:lnTo>
                      <a:pt x="54" y="190"/>
                    </a:lnTo>
                    <a:lnTo>
                      <a:pt x="46" y="164"/>
                    </a:lnTo>
                    <a:lnTo>
                      <a:pt x="36" y="138"/>
                    </a:lnTo>
                    <a:lnTo>
                      <a:pt x="25" y="112"/>
                    </a:lnTo>
                    <a:lnTo>
                      <a:pt x="15" y="87"/>
                    </a:lnTo>
                    <a:lnTo>
                      <a:pt x="8" y="66"/>
                    </a:lnTo>
                    <a:lnTo>
                      <a:pt x="4" y="49"/>
                    </a:lnTo>
                    <a:lnTo>
                      <a:pt x="1" y="35"/>
                    </a:lnTo>
                    <a:lnTo>
                      <a:pt x="0" y="23"/>
                    </a:lnTo>
                    <a:lnTo>
                      <a:pt x="2" y="15"/>
                    </a:lnTo>
                    <a:lnTo>
                      <a:pt x="6" y="11"/>
                    </a:lnTo>
                    <a:lnTo>
                      <a:pt x="10" y="8"/>
                    </a:lnTo>
                    <a:lnTo>
                      <a:pt x="18" y="8"/>
                    </a:lnTo>
                    <a:lnTo>
                      <a:pt x="26" y="11"/>
                    </a:lnTo>
                    <a:lnTo>
                      <a:pt x="37" y="15"/>
                    </a:lnTo>
                    <a:lnTo>
                      <a:pt x="48" y="22"/>
                    </a:lnTo>
                    <a:lnTo>
                      <a:pt x="75" y="41"/>
                    </a:lnTo>
                    <a:lnTo>
                      <a:pt x="105" y="65"/>
                    </a:lnTo>
                    <a:lnTo>
                      <a:pt x="174" y="125"/>
                    </a:lnTo>
                    <a:lnTo>
                      <a:pt x="247" y="191"/>
                    </a:lnTo>
                    <a:lnTo>
                      <a:pt x="284" y="223"/>
                    </a:lnTo>
                    <a:lnTo>
                      <a:pt x="319" y="253"/>
                    </a:lnTo>
                    <a:lnTo>
                      <a:pt x="351" y="280"/>
                    </a:lnTo>
                    <a:lnTo>
                      <a:pt x="379" y="301"/>
                    </a:lnTo>
                    <a:lnTo>
                      <a:pt x="393" y="310"/>
                    </a:lnTo>
                    <a:lnTo>
                      <a:pt x="410" y="319"/>
                    </a:lnTo>
                    <a:lnTo>
                      <a:pt x="431" y="329"/>
                    </a:lnTo>
                    <a:lnTo>
                      <a:pt x="453" y="340"/>
                    </a:lnTo>
                    <a:lnTo>
                      <a:pt x="504" y="360"/>
                    </a:lnTo>
                    <a:lnTo>
                      <a:pt x="561" y="382"/>
                    </a:lnTo>
                    <a:lnTo>
                      <a:pt x="624" y="405"/>
                    </a:lnTo>
                    <a:lnTo>
                      <a:pt x="692" y="426"/>
                    </a:lnTo>
                    <a:lnTo>
                      <a:pt x="761" y="447"/>
                    </a:lnTo>
                    <a:lnTo>
                      <a:pt x="831" y="465"/>
                    </a:lnTo>
                    <a:lnTo>
                      <a:pt x="867" y="473"/>
                    </a:lnTo>
                    <a:lnTo>
                      <a:pt x="901" y="481"/>
                    </a:lnTo>
                    <a:lnTo>
                      <a:pt x="935" y="488"/>
                    </a:lnTo>
                    <a:lnTo>
                      <a:pt x="968" y="494"/>
                    </a:lnTo>
                    <a:lnTo>
                      <a:pt x="1000" y="500"/>
                    </a:lnTo>
                    <a:lnTo>
                      <a:pt x="1032" y="504"/>
                    </a:lnTo>
                    <a:lnTo>
                      <a:pt x="1062" y="508"/>
                    </a:lnTo>
                    <a:lnTo>
                      <a:pt x="1090" y="510"/>
                    </a:lnTo>
                    <a:lnTo>
                      <a:pt x="1116" y="511"/>
                    </a:lnTo>
                    <a:lnTo>
                      <a:pt x="1142" y="511"/>
                    </a:lnTo>
                    <a:lnTo>
                      <a:pt x="1165" y="510"/>
                    </a:lnTo>
                    <a:lnTo>
                      <a:pt x="1184" y="508"/>
                    </a:lnTo>
                    <a:lnTo>
                      <a:pt x="1203" y="504"/>
                    </a:lnTo>
                    <a:lnTo>
                      <a:pt x="1218" y="498"/>
                    </a:lnTo>
                    <a:lnTo>
                      <a:pt x="1230" y="491"/>
                    </a:lnTo>
                    <a:lnTo>
                      <a:pt x="1239" y="482"/>
                    </a:lnTo>
                    <a:lnTo>
                      <a:pt x="1274" y="485"/>
                    </a:lnTo>
                    <a:lnTo>
                      <a:pt x="1311" y="483"/>
                    </a:lnTo>
                    <a:lnTo>
                      <a:pt x="1349" y="482"/>
                    </a:lnTo>
                    <a:lnTo>
                      <a:pt x="1388" y="478"/>
                    </a:lnTo>
                    <a:lnTo>
                      <a:pt x="1552" y="378"/>
                    </a:lnTo>
                    <a:lnTo>
                      <a:pt x="1676" y="302"/>
                    </a:lnTo>
                    <a:lnTo>
                      <a:pt x="1767" y="246"/>
                    </a:lnTo>
                    <a:lnTo>
                      <a:pt x="1830" y="210"/>
                    </a:lnTo>
                    <a:lnTo>
                      <a:pt x="1855" y="196"/>
                    </a:lnTo>
                    <a:lnTo>
                      <a:pt x="1873" y="186"/>
                    </a:lnTo>
                    <a:lnTo>
                      <a:pt x="1889" y="179"/>
                    </a:lnTo>
                    <a:lnTo>
                      <a:pt x="1902" y="173"/>
                    </a:lnTo>
                    <a:lnTo>
                      <a:pt x="1921" y="166"/>
                    </a:lnTo>
                    <a:lnTo>
                      <a:pt x="1941" y="161"/>
                    </a:lnTo>
                    <a:lnTo>
                      <a:pt x="1941" y="152"/>
                    </a:lnTo>
                    <a:lnTo>
                      <a:pt x="1943" y="144"/>
                    </a:lnTo>
                    <a:lnTo>
                      <a:pt x="1944" y="135"/>
                    </a:lnTo>
                    <a:lnTo>
                      <a:pt x="1946" y="127"/>
                    </a:lnTo>
                    <a:lnTo>
                      <a:pt x="1968" y="120"/>
                    </a:lnTo>
                    <a:lnTo>
                      <a:pt x="1990" y="114"/>
                    </a:lnTo>
                    <a:lnTo>
                      <a:pt x="2012" y="108"/>
                    </a:lnTo>
                    <a:lnTo>
                      <a:pt x="2036" y="104"/>
                    </a:lnTo>
                    <a:lnTo>
                      <a:pt x="2040" y="92"/>
                    </a:lnTo>
                    <a:lnTo>
                      <a:pt x="2044" y="82"/>
                    </a:lnTo>
                    <a:lnTo>
                      <a:pt x="2049" y="72"/>
                    </a:lnTo>
                    <a:lnTo>
                      <a:pt x="2053" y="60"/>
                    </a:lnTo>
                    <a:lnTo>
                      <a:pt x="2078" y="53"/>
                    </a:lnTo>
                    <a:lnTo>
                      <a:pt x="2103" y="45"/>
                    </a:lnTo>
                    <a:lnTo>
                      <a:pt x="2127" y="37"/>
                    </a:lnTo>
                    <a:lnTo>
                      <a:pt x="2152" y="30"/>
                    </a:lnTo>
                    <a:lnTo>
                      <a:pt x="2178" y="22"/>
                    </a:lnTo>
                    <a:lnTo>
                      <a:pt x="2202" y="15"/>
                    </a:lnTo>
                    <a:lnTo>
                      <a:pt x="2227" y="7"/>
                    </a:lnTo>
                    <a:lnTo>
                      <a:pt x="2251" y="0"/>
                    </a:lnTo>
                    <a:lnTo>
                      <a:pt x="2253" y="10"/>
                    </a:lnTo>
                    <a:lnTo>
                      <a:pt x="2255" y="21"/>
                    </a:lnTo>
                    <a:lnTo>
                      <a:pt x="2253" y="34"/>
                    </a:lnTo>
                    <a:lnTo>
                      <a:pt x="2251" y="48"/>
                    </a:lnTo>
                    <a:lnTo>
                      <a:pt x="2248" y="62"/>
                    </a:lnTo>
                    <a:lnTo>
                      <a:pt x="2243" y="79"/>
                    </a:lnTo>
                    <a:lnTo>
                      <a:pt x="2237" y="97"/>
                    </a:lnTo>
                    <a:lnTo>
                      <a:pt x="2230" y="115"/>
                    </a:lnTo>
                    <a:lnTo>
                      <a:pt x="2213" y="156"/>
                    </a:lnTo>
                    <a:lnTo>
                      <a:pt x="2193" y="198"/>
                    </a:lnTo>
                    <a:lnTo>
                      <a:pt x="2168" y="244"/>
                    </a:lnTo>
                    <a:lnTo>
                      <a:pt x="2142" y="292"/>
                    </a:lnTo>
                    <a:lnTo>
                      <a:pt x="2113" y="343"/>
                    </a:lnTo>
                    <a:lnTo>
                      <a:pt x="2083" y="394"/>
                    </a:lnTo>
                    <a:lnTo>
                      <a:pt x="2051" y="444"/>
                    </a:lnTo>
                    <a:lnTo>
                      <a:pt x="2019" y="495"/>
                    </a:lnTo>
                    <a:lnTo>
                      <a:pt x="1955" y="593"/>
                    </a:lnTo>
                    <a:lnTo>
                      <a:pt x="1894" y="682"/>
                    </a:lnTo>
                    <a:lnTo>
                      <a:pt x="1875" y="681"/>
                    </a:lnTo>
                    <a:lnTo>
                      <a:pt x="1822" y="675"/>
                    </a:lnTo>
                    <a:lnTo>
                      <a:pt x="1745" y="665"/>
                    </a:lnTo>
                    <a:lnTo>
                      <a:pt x="1653" y="654"/>
                    </a:lnTo>
                    <a:lnTo>
                      <a:pt x="1557" y="641"/>
                    </a:lnTo>
                    <a:lnTo>
                      <a:pt x="1467" y="629"/>
                    </a:lnTo>
                    <a:lnTo>
                      <a:pt x="1428" y="625"/>
                    </a:lnTo>
                    <a:lnTo>
                      <a:pt x="1393" y="621"/>
                    </a:lnTo>
                    <a:lnTo>
                      <a:pt x="1366" y="619"/>
                    </a:lnTo>
                    <a:lnTo>
                      <a:pt x="1345" y="619"/>
                    </a:lnTo>
                    <a:lnTo>
                      <a:pt x="1328" y="619"/>
                    </a:lnTo>
                    <a:lnTo>
                      <a:pt x="1305" y="621"/>
                    </a:lnTo>
                    <a:lnTo>
                      <a:pt x="1279" y="625"/>
                    </a:lnTo>
                    <a:lnTo>
                      <a:pt x="1249" y="628"/>
                    </a:lnTo>
                    <a:lnTo>
                      <a:pt x="1216" y="634"/>
                    </a:lnTo>
                    <a:lnTo>
                      <a:pt x="1182" y="641"/>
                    </a:lnTo>
                    <a:lnTo>
                      <a:pt x="1145" y="648"/>
                    </a:lnTo>
                    <a:lnTo>
                      <a:pt x="1108" y="656"/>
                    </a:lnTo>
                    <a:lnTo>
                      <a:pt x="1072" y="664"/>
                    </a:lnTo>
                    <a:lnTo>
                      <a:pt x="1035" y="673"/>
                    </a:lnTo>
                    <a:lnTo>
                      <a:pt x="999" y="684"/>
                    </a:lnTo>
                    <a:lnTo>
                      <a:pt x="966" y="694"/>
                    </a:lnTo>
                    <a:lnTo>
                      <a:pt x="935" y="704"/>
                    </a:lnTo>
                    <a:lnTo>
                      <a:pt x="907" y="715"/>
                    </a:lnTo>
                    <a:lnTo>
                      <a:pt x="882" y="726"/>
                    </a:lnTo>
                    <a:lnTo>
                      <a:pt x="862" y="736"/>
                    </a:lnTo>
                    <a:lnTo>
                      <a:pt x="854" y="742"/>
                    </a:lnTo>
                    <a:lnTo>
                      <a:pt x="846" y="750"/>
                    </a:lnTo>
                    <a:lnTo>
                      <a:pt x="839" y="758"/>
                    </a:lnTo>
                    <a:lnTo>
                      <a:pt x="834" y="766"/>
                    </a:lnTo>
                    <a:lnTo>
                      <a:pt x="828" y="777"/>
                    </a:lnTo>
                    <a:lnTo>
                      <a:pt x="823" y="787"/>
                    </a:lnTo>
                    <a:lnTo>
                      <a:pt x="819" y="797"/>
                    </a:lnTo>
                    <a:lnTo>
                      <a:pt x="815" y="809"/>
                    </a:lnTo>
                    <a:lnTo>
                      <a:pt x="809" y="833"/>
                    </a:lnTo>
                    <a:lnTo>
                      <a:pt x="806" y="858"/>
                    </a:lnTo>
                    <a:lnTo>
                      <a:pt x="805" y="884"/>
                    </a:lnTo>
                    <a:lnTo>
                      <a:pt x="804" y="909"/>
                    </a:lnTo>
                    <a:lnTo>
                      <a:pt x="805" y="933"/>
                    </a:lnTo>
                    <a:lnTo>
                      <a:pt x="806" y="956"/>
                    </a:lnTo>
                    <a:lnTo>
                      <a:pt x="808" y="977"/>
                    </a:lnTo>
                    <a:lnTo>
                      <a:pt x="812" y="994"/>
                    </a:lnTo>
                    <a:lnTo>
                      <a:pt x="814" y="1007"/>
                    </a:lnTo>
                    <a:lnTo>
                      <a:pt x="816" y="1016"/>
                    </a:lnTo>
                    <a:lnTo>
                      <a:pt x="817" y="1019"/>
                    </a:lnTo>
                    <a:lnTo>
                      <a:pt x="819" y="1020"/>
                    </a:lnTo>
                    <a:lnTo>
                      <a:pt x="820" y="1020"/>
                    </a:lnTo>
                    <a:lnTo>
                      <a:pt x="820" y="1019"/>
                    </a:lnTo>
                    <a:close/>
                  </a:path>
                </a:pathLst>
              </a:custGeom>
              <a:solidFill>
                <a:srgbClr val="F0AE6B"/>
              </a:solidFill>
              <a:ln w="9525">
                <a:noFill/>
                <a:round/>
                <a:headEnd/>
                <a:tailEnd/>
              </a:ln>
            </p:spPr>
            <p:txBody>
              <a:bodyPr>
                <a:prstTxWarp prst="textNoShape">
                  <a:avLst/>
                </a:prstTxWarp>
              </a:bodyPr>
              <a:lstStyle/>
              <a:p>
                <a:endParaRPr lang="en-US"/>
              </a:p>
            </p:txBody>
          </p:sp>
          <p:sp>
            <p:nvSpPr>
              <p:cNvPr id="67634" name="Freeform 1023"/>
              <p:cNvSpPr>
                <a:spLocks noChangeAspect="1"/>
              </p:cNvSpPr>
              <p:nvPr/>
            </p:nvSpPr>
            <p:spPr bwMode="auto">
              <a:xfrm>
                <a:off x="2541" y="3065"/>
                <a:ext cx="95" cy="41"/>
              </a:xfrm>
              <a:custGeom>
                <a:avLst/>
                <a:gdLst>
                  <a:gd name="T0" fmla="*/ 322 w 1090"/>
                  <a:gd name="T1" fmla="*/ 460 h 461"/>
                  <a:gd name="T2" fmla="*/ 234 w 1090"/>
                  <a:gd name="T3" fmla="*/ 453 h 461"/>
                  <a:gd name="T4" fmla="*/ 147 w 1090"/>
                  <a:gd name="T5" fmla="*/ 437 h 461"/>
                  <a:gd name="T6" fmla="*/ 59 w 1090"/>
                  <a:gd name="T7" fmla="*/ 414 h 461"/>
                  <a:gd name="T8" fmla="*/ 16 w 1090"/>
                  <a:gd name="T9" fmla="*/ 401 h 461"/>
                  <a:gd name="T10" fmla="*/ 13 w 1090"/>
                  <a:gd name="T11" fmla="*/ 400 h 461"/>
                  <a:gd name="T12" fmla="*/ 10 w 1090"/>
                  <a:gd name="T13" fmla="*/ 388 h 461"/>
                  <a:gd name="T14" fmla="*/ 4 w 1090"/>
                  <a:gd name="T15" fmla="*/ 358 h 461"/>
                  <a:gd name="T16" fmla="*/ 1 w 1090"/>
                  <a:gd name="T17" fmla="*/ 314 h 461"/>
                  <a:gd name="T18" fmla="*/ 1 w 1090"/>
                  <a:gd name="T19" fmla="*/ 265 h 461"/>
                  <a:gd name="T20" fmla="*/ 5 w 1090"/>
                  <a:gd name="T21" fmla="*/ 214 h 461"/>
                  <a:gd name="T22" fmla="*/ 15 w 1090"/>
                  <a:gd name="T23" fmla="*/ 178 h 461"/>
                  <a:gd name="T24" fmla="*/ 24 w 1090"/>
                  <a:gd name="T25" fmla="*/ 158 h 461"/>
                  <a:gd name="T26" fmla="*/ 35 w 1090"/>
                  <a:gd name="T27" fmla="*/ 139 h 461"/>
                  <a:gd name="T28" fmla="*/ 50 w 1090"/>
                  <a:gd name="T29" fmla="*/ 123 h 461"/>
                  <a:gd name="T30" fmla="*/ 78 w 1090"/>
                  <a:gd name="T31" fmla="*/ 107 h 461"/>
                  <a:gd name="T32" fmla="*/ 131 w 1090"/>
                  <a:gd name="T33" fmla="*/ 85 h 461"/>
                  <a:gd name="T34" fmla="*/ 195 w 1090"/>
                  <a:gd name="T35" fmla="*/ 65 h 461"/>
                  <a:gd name="T36" fmla="*/ 268 w 1090"/>
                  <a:gd name="T37" fmla="*/ 45 h 461"/>
                  <a:gd name="T38" fmla="*/ 341 w 1090"/>
                  <a:gd name="T39" fmla="*/ 29 h 461"/>
                  <a:gd name="T40" fmla="*/ 412 w 1090"/>
                  <a:gd name="T41" fmla="*/ 15 h 461"/>
                  <a:gd name="T42" fmla="*/ 475 w 1090"/>
                  <a:gd name="T43" fmla="*/ 6 h 461"/>
                  <a:gd name="T44" fmla="*/ 524 w 1090"/>
                  <a:gd name="T45" fmla="*/ 0 h 461"/>
                  <a:gd name="T46" fmla="*/ 562 w 1090"/>
                  <a:gd name="T47" fmla="*/ 0 h 461"/>
                  <a:gd name="T48" fmla="*/ 624 w 1090"/>
                  <a:gd name="T49" fmla="*/ 6 h 461"/>
                  <a:gd name="T50" fmla="*/ 753 w 1090"/>
                  <a:gd name="T51" fmla="*/ 22 h 461"/>
                  <a:gd name="T52" fmla="*/ 941 w 1090"/>
                  <a:gd name="T53" fmla="*/ 46 h 461"/>
                  <a:gd name="T54" fmla="*/ 1071 w 1090"/>
                  <a:gd name="T55" fmla="*/ 62 h 461"/>
                  <a:gd name="T56" fmla="*/ 1054 w 1090"/>
                  <a:gd name="T57" fmla="*/ 116 h 461"/>
                  <a:gd name="T58" fmla="*/ 995 w 1090"/>
                  <a:gd name="T59" fmla="*/ 198 h 461"/>
                  <a:gd name="T60" fmla="*/ 955 w 1090"/>
                  <a:gd name="T61" fmla="*/ 240 h 461"/>
                  <a:gd name="T62" fmla="*/ 915 w 1090"/>
                  <a:gd name="T63" fmla="*/ 269 h 461"/>
                  <a:gd name="T64" fmla="*/ 888 w 1090"/>
                  <a:gd name="T65" fmla="*/ 285 h 461"/>
                  <a:gd name="T66" fmla="*/ 852 w 1090"/>
                  <a:gd name="T67" fmla="*/ 289 h 461"/>
                  <a:gd name="T68" fmla="*/ 750 w 1090"/>
                  <a:gd name="T69" fmla="*/ 293 h 461"/>
                  <a:gd name="T70" fmla="*/ 579 w 1090"/>
                  <a:gd name="T71" fmla="*/ 299 h 461"/>
                  <a:gd name="T72" fmla="*/ 458 w 1090"/>
                  <a:gd name="T73" fmla="*/ 307 h 461"/>
                  <a:gd name="T74" fmla="*/ 397 w 1090"/>
                  <a:gd name="T75" fmla="*/ 314 h 461"/>
                  <a:gd name="T76" fmla="*/ 369 w 1090"/>
                  <a:gd name="T77" fmla="*/ 321 h 461"/>
                  <a:gd name="T78" fmla="*/ 354 w 1090"/>
                  <a:gd name="T79" fmla="*/ 328 h 461"/>
                  <a:gd name="T80" fmla="*/ 341 w 1090"/>
                  <a:gd name="T81" fmla="*/ 336 h 461"/>
                  <a:gd name="T82" fmla="*/ 332 w 1090"/>
                  <a:gd name="T83" fmla="*/ 346 h 461"/>
                  <a:gd name="T84" fmla="*/ 325 w 1090"/>
                  <a:gd name="T85" fmla="*/ 358 h 461"/>
                  <a:gd name="T86" fmla="*/ 320 w 1090"/>
                  <a:gd name="T87" fmla="*/ 370 h 461"/>
                  <a:gd name="T88" fmla="*/ 317 w 1090"/>
                  <a:gd name="T89" fmla="*/ 390 h 461"/>
                  <a:gd name="T90" fmla="*/ 319 w 1090"/>
                  <a:gd name="T91" fmla="*/ 415 h 461"/>
                  <a:gd name="T92" fmla="*/ 327 w 1090"/>
                  <a:gd name="T93" fmla="*/ 437 h 461"/>
                  <a:gd name="T94" fmla="*/ 340 w 1090"/>
                  <a:gd name="T95" fmla="*/ 454 h 461"/>
                  <a:gd name="T96" fmla="*/ 353 w 1090"/>
                  <a:gd name="T97" fmla="*/ 460 h 461"/>
                  <a:gd name="T98" fmla="*/ 361 w 1090"/>
                  <a:gd name="T99" fmla="*/ 461 h 461"/>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090"/>
                  <a:gd name="T151" fmla="*/ 0 h 461"/>
                  <a:gd name="T152" fmla="*/ 1090 w 1090"/>
                  <a:gd name="T153" fmla="*/ 461 h 461"/>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090" h="461">
                    <a:moveTo>
                      <a:pt x="365" y="461"/>
                    </a:moveTo>
                    <a:lnTo>
                      <a:pt x="322" y="460"/>
                    </a:lnTo>
                    <a:lnTo>
                      <a:pt x="278" y="458"/>
                    </a:lnTo>
                    <a:lnTo>
                      <a:pt x="234" y="453"/>
                    </a:lnTo>
                    <a:lnTo>
                      <a:pt x="191" y="446"/>
                    </a:lnTo>
                    <a:lnTo>
                      <a:pt x="147" y="437"/>
                    </a:lnTo>
                    <a:lnTo>
                      <a:pt x="103" y="427"/>
                    </a:lnTo>
                    <a:lnTo>
                      <a:pt x="59" y="414"/>
                    </a:lnTo>
                    <a:lnTo>
                      <a:pt x="16" y="400"/>
                    </a:lnTo>
                    <a:lnTo>
                      <a:pt x="16" y="401"/>
                    </a:lnTo>
                    <a:lnTo>
                      <a:pt x="15" y="401"/>
                    </a:lnTo>
                    <a:lnTo>
                      <a:pt x="13" y="400"/>
                    </a:lnTo>
                    <a:lnTo>
                      <a:pt x="12" y="397"/>
                    </a:lnTo>
                    <a:lnTo>
                      <a:pt x="10" y="388"/>
                    </a:lnTo>
                    <a:lnTo>
                      <a:pt x="8" y="375"/>
                    </a:lnTo>
                    <a:lnTo>
                      <a:pt x="4" y="358"/>
                    </a:lnTo>
                    <a:lnTo>
                      <a:pt x="2" y="337"/>
                    </a:lnTo>
                    <a:lnTo>
                      <a:pt x="1" y="314"/>
                    </a:lnTo>
                    <a:lnTo>
                      <a:pt x="0" y="290"/>
                    </a:lnTo>
                    <a:lnTo>
                      <a:pt x="1" y="265"/>
                    </a:lnTo>
                    <a:lnTo>
                      <a:pt x="2" y="239"/>
                    </a:lnTo>
                    <a:lnTo>
                      <a:pt x="5" y="214"/>
                    </a:lnTo>
                    <a:lnTo>
                      <a:pt x="11" y="190"/>
                    </a:lnTo>
                    <a:lnTo>
                      <a:pt x="15" y="178"/>
                    </a:lnTo>
                    <a:lnTo>
                      <a:pt x="19" y="168"/>
                    </a:lnTo>
                    <a:lnTo>
                      <a:pt x="24" y="158"/>
                    </a:lnTo>
                    <a:lnTo>
                      <a:pt x="30" y="147"/>
                    </a:lnTo>
                    <a:lnTo>
                      <a:pt x="35" y="139"/>
                    </a:lnTo>
                    <a:lnTo>
                      <a:pt x="42" y="131"/>
                    </a:lnTo>
                    <a:lnTo>
                      <a:pt x="50" y="123"/>
                    </a:lnTo>
                    <a:lnTo>
                      <a:pt x="58" y="117"/>
                    </a:lnTo>
                    <a:lnTo>
                      <a:pt x="78" y="107"/>
                    </a:lnTo>
                    <a:lnTo>
                      <a:pt x="103" y="96"/>
                    </a:lnTo>
                    <a:lnTo>
                      <a:pt x="131" y="85"/>
                    </a:lnTo>
                    <a:lnTo>
                      <a:pt x="162" y="75"/>
                    </a:lnTo>
                    <a:lnTo>
                      <a:pt x="195" y="65"/>
                    </a:lnTo>
                    <a:lnTo>
                      <a:pt x="231" y="54"/>
                    </a:lnTo>
                    <a:lnTo>
                      <a:pt x="268" y="45"/>
                    </a:lnTo>
                    <a:lnTo>
                      <a:pt x="304" y="37"/>
                    </a:lnTo>
                    <a:lnTo>
                      <a:pt x="341" y="29"/>
                    </a:lnTo>
                    <a:lnTo>
                      <a:pt x="378" y="22"/>
                    </a:lnTo>
                    <a:lnTo>
                      <a:pt x="412" y="15"/>
                    </a:lnTo>
                    <a:lnTo>
                      <a:pt x="445" y="9"/>
                    </a:lnTo>
                    <a:lnTo>
                      <a:pt x="475" y="6"/>
                    </a:lnTo>
                    <a:lnTo>
                      <a:pt x="501" y="2"/>
                    </a:lnTo>
                    <a:lnTo>
                      <a:pt x="524" y="0"/>
                    </a:lnTo>
                    <a:lnTo>
                      <a:pt x="541" y="0"/>
                    </a:lnTo>
                    <a:lnTo>
                      <a:pt x="562" y="0"/>
                    </a:lnTo>
                    <a:lnTo>
                      <a:pt x="589" y="2"/>
                    </a:lnTo>
                    <a:lnTo>
                      <a:pt x="624" y="6"/>
                    </a:lnTo>
                    <a:lnTo>
                      <a:pt x="663" y="10"/>
                    </a:lnTo>
                    <a:lnTo>
                      <a:pt x="753" y="22"/>
                    </a:lnTo>
                    <a:lnTo>
                      <a:pt x="849" y="35"/>
                    </a:lnTo>
                    <a:lnTo>
                      <a:pt x="941" y="46"/>
                    </a:lnTo>
                    <a:lnTo>
                      <a:pt x="1018" y="56"/>
                    </a:lnTo>
                    <a:lnTo>
                      <a:pt x="1071" y="62"/>
                    </a:lnTo>
                    <a:lnTo>
                      <a:pt x="1090" y="63"/>
                    </a:lnTo>
                    <a:lnTo>
                      <a:pt x="1054" y="116"/>
                    </a:lnTo>
                    <a:lnTo>
                      <a:pt x="1022" y="161"/>
                    </a:lnTo>
                    <a:lnTo>
                      <a:pt x="995" y="198"/>
                    </a:lnTo>
                    <a:lnTo>
                      <a:pt x="976" y="224"/>
                    </a:lnTo>
                    <a:lnTo>
                      <a:pt x="955" y="240"/>
                    </a:lnTo>
                    <a:lnTo>
                      <a:pt x="936" y="255"/>
                    </a:lnTo>
                    <a:lnTo>
                      <a:pt x="915" y="269"/>
                    </a:lnTo>
                    <a:lnTo>
                      <a:pt x="895" y="283"/>
                    </a:lnTo>
                    <a:lnTo>
                      <a:pt x="888" y="285"/>
                    </a:lnTo>
                    <a:lnTo>
                      <a:pt x="873" y="286"/>
                    </a:lnTo>
                    <a:lnTo>
                      <a:pt x="852" y="289"/>
                    </a:lnTo>
                    <a:lnTo>
                      <a:pt x="823" y="290"/>
                    </a:lnTo>
                    <a:lnTo>
                      <a:pt x="750" y="293"/>
                    </a:lnTo>
                    <a:lnTo>
                      <a:pt x="667" y="296"/>
                    </a:lnTo>
                    <a:lnTo>
                      <a:pt x="579" y="299"/>
                    </a:lnTo>
                    <a:lnTo>
                      <a:pt x="496" y="305"/>
                    </a:lnTo>
                    <a:lnTo>
                      <a:pt x="458" y="307"/>
                    </a:lnTo>
                    <a:lnTo>
                      <a:pt x="425" y="311"/>
                    </a:lnTo>
                    <a:lnTo>
                      <a:pt x="397" y="314"/>
                    </a:lnTo>
                    <a:lnTo>
                      <a:pt x="377" y="319"/>
                    </a:lnTo>
                    <a:lnTo>
                      <a:pt x="369" y="321"/>
                    </a:lnTo>
                    <a:lnTo>
                      <a:pt x="361" y="323"/>
                    </a:lnTo>
                    <a:lnTo>
                      <a:pt x="354" y="328"/>
                    </a:lnTo>
                    <a:lnTo>
                      <a:pt x="347" y="331"/>
                    </a:lnTo>
                    <a:lnTo>
                      <a:pt x="341" y="336"/>
                    </a:lnTo>
                    <a:lnTo>
                      <a:pt x="337" y="341"/>
                    </a:lnTo>
                    <a:lnTo>
                      <a:pt x="332" y="346"/>
                    </a:lnTo>
                    <a:lnTo>
                      <a:pt x="328" y="352"/>
                    </a:lnTo>
                    <a:lnTo>
                      <a:pt x="325" y="358"/>
                    </a:lnTo>
                    <a:lnTo>
                      <a:pt x="323" y="364"/>
                    </a:lnTo>
                    <a:lnTo>
                      <a:pt x="320" y="370"/>
                    </a:lnTo>
                    <a:lnTo>
                      <a:pt x="319" y="376"/>
                    </a:lnTo>
                    <a:lnTo>
                      <a:pt x="317" y="390"/>
                    </a:lnTo>
                    <a:lnTo>
                      <a:pt x="318" y="403"/>
                    </a:lnTo>
                    <a:lnTo>
                      <a:pt x="319" y="415"/>
                    </a:lnTo>
                    <a:lnTo>
                      <a:pt x="323" y="427"/>
                    </a:lnTo>
                    <a:lnTo>
                      <a:pt x="327" y="437"/>
                    </a:lnTo>
                    <a:lnTo>
                      <a:pt x="334" y="446"/>
                    </a:lnTo>
                    <a:lnTo>
                      <a:pt x="340" y="454"/>
                    </a:lnTo>
                    <a:lnTo>
                      <a:pt x="348" y="459"/>
                    </a:lnTo>
                    <a:lnTo>
                      <a:pt x="353" y="460"/>
                    </a:lnTo>
                    <a:lnTo>
                      <a:pt x="356" y="461"/>
                    </a:lnTo>
                    <a:lnTo>
                      <a:pt x="361" y="461"/>
                    </a:lnTo>
                    <a:lnTo>
                      <a:pt x="365" y="461"/>
                    </a:lnTo>
                    <a:close/>
                  </a:path>
                </a:pathLst>
              </a:custGeom>
              <a:solidFill>
                <a:srgbClr val="F0AE6B"/>
              </a:solidFill>
              <a:ln w="9525">
                <a:noFill/>
                <a:round/>
                <a:headEnd/>
                <a:tailEnd/>
              </a:ln>
            </p:spPr>
            <p:txBody>
              <a:bodyPr>
                <a:prstTxWarp prst="textNoShape">
                  <a:avLst/>
                </a:prstTxWarp>
              </a:bodyPr>
              <a:lstStyle/>
              <a:p>
                <a:endParaRPr lang="en-US"/>
              </a:p>
            </p:txBody>
          </p:sp>
          <p:sp>
            <p:nvSpPr>
              <p:cNvPr id="67635" name="Freeform 1024"/>
              <p:cNvSpPr>
                <a:spLocks noChangeAspect="1"/>
              </p:cNvSpPr>
              <p:nvPr/>
            </p:nvSpPr>
            <p:spPr bwMode="auto">
              <a:xfrm>
                <a:off x="2568" y="3090"/>
                <a:ext cx="51" cy="16"/>
              </a:xfrm>
              <a:custGeom>
                <a:avLst/>
                <a:gdLst>
                  <a:gd name="T0" fmla="*/ 578 w 578"/>
                  <a:gd name="T1" fmla="*/ 0 h 178"/>
                  <a:gd name="T2" fmla="*/ 544 w 578"/>
                  <a:gd name="T3" fmla="*/ 22 h 178"/>
                  <a:gd name="T4" fmla="*/ 509 w 578"/>
                  <a:gd name="T5" fmla="*/ 43 h 178"/>
                  <a:gd name="T6" fmla="*/ 476 w 578"/>
                  <a:gd name="T7" fmla="*/ 62 h 178"/>
                  <a:gd name="T8" fmla="*/ 441 w 578"/>
                  <a:gd name="T9" fmla="*/ 79 h 178"/>
                  <a:gd name="T10" fmla="*/ 408 w 578"/>
                  <a:gd name="T11" fmla="*/ 95 h 178"/>
                  <a:gd name="T12" fmla="*/ 375 w 578"/>
                  <a:gd name="T13" fmla="*/ 110 h 178"/>
                  <a:gd name="T14" fmla="*/ 341 w 578"/>
                  <a:gd name="T15" fmla="*/ 123 h 178"/>
                  <a:gd name="T16" fmla="*/ 308 w 578"/>
                  <a:gd name="T17" fmla="*/ 135 h 178"/>
                  <a:gd name="T18" fmla="*/ 275 w 578"/>
                  <a:gd name="T19" fmla="*/ 145 h 178"/>
                  <a:gd name="T20" fmla="*/ 243 w 578"/>
                  <a:gd name="T21" fmla="*/ 154 h 178"/>
                  <a:gd name="T22" fmla="*/ 209 w 578"/>
                  <a:gd name="T23" fmla="*/ 161 h 178"/>
                  <a:gd name="T24" fmla="*/ 177 w 578"/>
                  <a:gd name="T25" fmla="*/ 167 h 178"/>
                  <a:gd name="T26" fmla="*/ 145 w 578"/>
                  <a:gd name="T27" fmla="*/ 171 h 178"/>
                  <a:gd name="T28" fmla="*/ 113 w 578"/>
                  <a:gd name="T29" fmla="*/ 175 h 178"/>
                  <a:gd name="T30" fmla="*/ 80 w 578"/>
                  <a:gd name="T31" fmla="*/ 177 h 178"/>
                  <a:gd name="T32" fmla="*/ 48 w 578"/>
                  <a:gd name="T33" fmla="*/ 178 h 178"/>
                  <a:gd name="T34" fmla="*/ 44 w 578"/>
                  <a:gd name="T35" fmla="*/ 178 h 178"/>
                  <a:gd name="T36" fmla="*/ 39 w 578"/>
                  <a:gd name="T37" fmla="*/ 178 h 178"/>
                  <a:gd name="T38" fmla="*/ 36 w 578"/>
                  <a:gd name="T39" fmla="*/ 177 h 178"/>
                  <a:gd name="T40" fmla="*/ 31 w 578"/>
                  <a:gd name="T41" fmla="*/ 176 h 178"/>
                  <a:gd name="T42" fmla="*/ 23 w 578"/>
                  <a:gd name="T43" fmla="*/ 171 h 178"/>
                  <a:gd name="T44" fmla="*/ 17 w 578"/>
                  <a:gd name="T45" fmla="*/ 163 h 178"/>
                  <a:gd name="T46" fmla="*/ 10 w 578"/>
                  <a:gd name="T47" fmla="*/ 154 h 178"/>
                  <a:gd name="T48" fmla="*/ 6 w 578"/>
                  <a:gd name="T49" fmla="*/ 144 h 178"/>
                  <a:gd name="T50" fmla="*/ 2 w 578"/>
                  <a:gd name="T51" fmla="*/ 132 h 178"/>
                  <a:gd name="T52" fmla="*/ 1 w 578"/>
                  <a:gd name="T53" fmla="*/ 120 h 178"/>
                  <a:gd name="T54" fmla="*/ 0 w 578"/>
                  <a:gd name="T55" fmla="*/ 107 h 178"/>
                  <a:gd name="T56" fmla="*/ 2 w 578"/>
                  <a:gd name="T57" fmla="*/ 93 h 178"/>
                  <a:gd name="T58" fmla="*/ 3 w 578"/>
                  <a:gd name="T59" fmla="*/ 87 h 178"/>
                  <a:gd name="T60" fmla="*/ 6 w 578"/>
                  <a:gd name="T61" fmla="*/ 81 h 178"/>
                  <a:gd name="T62" fmla="*/ 8 w 578"/>
                  <a:gd name="T63" fmla="*/ 75 h 178"/>
                  <a:gd name="T64" fmla="*/ 11 w 578"/>
                  <a:gd name="T65" fmla="*/ 69 h 178"/>
                  <a:gd name="T66" fmla="*/ 15 w 578"/>
                  <a:gd name="T67" fmla="*/ 63 h 178"/>
                  <a:gd name="T68" fmla="*/ 20 w 578"/>
                  <a:gd name="T69" fmla="*/ 58 h 178"/>
                  <a:gd name="T70" fmla="*/ 24 w 578"/>
                  <a:gd name="T71" fmla="*/ 53 h 178"/>
                  <a:gd name="T72" fmla="*/ 30 w 578"/>
                  <a:gd name="T73" fmla="*/ 48 h 178"/>
                  <a:gd name="T74" fmla="*/ 37 w 578"/>
                  <a:gd name="T75" fmla="*/ 45 h 178"/>
                  <a:gd name="T76" fmla="*/ 44 w 578"/>
                  <a:gd name="T77" fmla="*/ 40 h 178"/>
                  <a:gd name="T78" fmla="*/ 52 w 578"/>
                  <a:gd name="T79" fmla="*/ 38 h 178"/>
                  <a:gd name="T80" fmla="*/ 60 w 578"/>
                  <a:gd name="T81" fmla="*/ 36 h 178"/>
                  <a:gd name="T82" fmla="*/ 80 w 578"/>
                  <a:gd name="T83" fmla="*/ 31 h 178"/>
                  <a:gd name="T84" fmla="*/ 108 w 578"/>
                  <a:gd name="T85" fmla="*/ 28 h 178"/>
                  <a:gd name="T86" fmla="*/ 141 w 578"/>
                  <a:gd name="T87" fmla="*/ 24 h 178"/>
                  <a:gd name="T88" fmla="*/ 179 w 578"/>
                  <a:gd name="T89" fmla="*/ 22 h 178"/>
                  <a:gd name="T90" fmla="*/ 262 w 578"/>
                  <a:gd name="T91" fmla="*/ 16 h 178"/>
                  <a:gd name="T92" fmla="*/ 350 w 578"/>
                  <a:gd name="T93" fmla="*/ 13 h 178"/>
                  <a:gd name="T94" fmla="*/ 433 w 578"/>
                  <a:gd name="T95" fmla="*/ 10 h 178"/>
                  <a:gd name="T96" fmla="*/ 506 w 578"/>
                  <a:gd name="T97" fmla="*/ 7 h 178"/>
                  <a:gd name="T98" fmla="*/ 535 w 578"/>
                  <a:gd name="T99" fmla="*/ 6 h 178"/>
                  <a:gd name="T100" fmla="*/ 556 w 578"/>
                  <a:gd name="T101" fmla="*/ 3 h 178"/>
                  <a:gd name="T102" fmla="*/ 571 w 578"/>
                  <a:gd name="T103" fmla="*/ 2 h 178"/>
                  <a:gd name="T104" fmla="*/ 578 w 578"/>
                  <a:gd name="T105" fmla="*/ 0 h 178"/>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578"/>
                  <a:gd name="T160" fmla="*/ 0 h 178"/>
                  <a:gd name="T161" fmla="*/ 578 w 578"/>
                  <a:gd name="T162" fmla="*/ 178 h 178"/>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578" h="178">
                    <a:moveTo>
                      <a:pt x="578" y="0"/>
                    </a:moveTo>
                    <a:lnTo>
                      <a:pt x="544" y="22"/>
                    </a:lnTo>
                    <a:lnTo>
                      <a:pt x="509" y="43"/>
                    </a:lnTo>
                    <a:lnTo>
                      <a:pt x="476" y="62"/>
                    </a:lnTo>
                    <a:lnTo>
                      <a:pt x="441" y="79"/>
                    </a:lnTo>
                    <a:lnTo>
                      <a:pt x="408" y="95"/>
                    </a:lnTo>
                    <a:lnTo>
                      <a:pt x="375" y="110"/>
                    </a:lnTo>
                    <a:lnTo>
                      <a:pt x="341" y="123"/>
                    </a:lnTo>
                    <a:lnTo>
                      <a:pt x="308" y="135"/>
                    </a:lnTo>
                    <a:lnTo>
                      <a:pt x="275" y="145"/>
                    </a:lnTo>
                    <a:lnTo>
                      <a:pt x="243" y="154"/>
                    </a:lnTo>
                    <a:lnTo>
                      <a:pt x="209" y="161"/>
                    </a:lnTo>
                    <a:lnTo>
                      <a:pt x="177" y="167"/>
                    </a:lnTo>
                    <a:lnTo>
                      <a:pt x="145" y="171"/>
                    </a:lnTo>
                    <a:lnTo>
                      <a:pt x="113" y="175"/>
                    </a:lnTo>
                    <a:lnTo>
                      <a:pt x="80" y="177"/>
                    </a:lnTo>
                    <a:lnTo>
                      <a:pt x="48" y="178"/>
                    </a:lnTo>
                    <a:lnTo>
                      <a:pt x="44" y="178"/>
                    </a:lnTo>
                    <a:lnTo>
                      <a:pt x="39" y="178"/>
                    </a:lnTo>
                    <a:lnTo>
                      <a:pt x="36" y="177"/>
                    </a:lnTo>
                    <a:lnTo>
                      <a:pt x="31" y="176"/>
                    </a:lnTo>
                    <a:lnTo>
                      <a:pt x="23" y="171"/>
                    </a:lnTo>
                    <a:lnTo>
                      <a:pt x="17" y="163"/>
                    </a:lnTo>
                    <a:lnTo>
                      <a:pt x="10" y="154"/>
                    </a:lnTo>
                    <a:lnTo>
                      <a:pt x="6" y="144"/>
                    </a:lnTo>
                    <a:lnTo>
                      <a:pt x="2" y="132"/>
                    </a:lnTo>
                    <a:lnTo>
                      <a:pt x="1" y="120"/>
                    </a:lnTo>
                    <a:lnTo>
                      <a:pt x="0" y="107"/>
                    </a:lnTo>
                    <a:lnTo>
                      <a:pt x="2" y="93"/>
                    </a:lnTo>
                    <a:lnTo>
                      <a:pt x="3" y="87"/>
                    </a:lnTo>
                    <a:lnTo>
                      <a:pt x="6" y="81"/>
                    </a:lnTo>
                    <a:lnTo>
                      <a:pt x="8" y="75"/>
                    </a:lnTo>
                    <a:lnTo>
                      <a:pt x="11" y="69"/>
                    </a:lnTo>
                    <a:lnTo>
                      <a:pt x="15" y="63"/>
                    </a:lnTo>
                    <a:lnTo>
                      <a:pt x="20" y="58"/>
                    </a:lnTo>
                    <a:lnTo>
                      <a:pt x="24" y="53"/>
                    </a:lnTo>
                    <a:lnTo>
                      <a:pt x="30" y="48"/>
                    </a:lnTo>
                    <a:lnTo>
                      <a:pt x="37" y="45"/>
                    </a:lnTo>
                    <a:lnTo>
                      <a:pt x="44" y="40"/>
                    </a:lnTo>
                    <a:lnTo>
                      <a:pt x="52" y="38"/>
                    </a:lnTo>
                    <a:lnTo>
                      <a:pt x="60" y="36"/>
                    </a:lnTo>
                    <a:lnTo>
                      <a:pt x="80" y="31"/>
                    </a:lnTo>
                    <a:lnTo>
                      <a:pt x="108" y="28"/>
                    </a:lnTo>
                    <a:lnTo>
                      <a:pt x="141" y="24"/>
                    </a:lnTo>
                    <a:lnTo>
                      <a:pt x="179" y="22"/>
                    </a:lnTo>
                    <a:lnTo>
                      <a:pt x="262" y="16"/>
                    </a:lnTo>
                    <a:lnTo>
                      <a:pt x="350" y="13"/>
                    </a:lnTo>
                    <a:lnTo>
                      <a:pt x="433" y="10"/>
                    </a:lnTo>
                    <a:lnTo>
                      <a:pt x="506" y="7"/>
                    </a:lnTo>
                    <a:lnTo>
                      <a:pt x="535" y="6"/>
                    </a:lnTo>
                    <a:lnTo>
                      <a:pt x="556" y="3"/>
                    </a:lnTo>
                    <a:lnTo>
                      <a:pt x="571" y="2"/>
                    </a:lnTo>
                    <a:lnTo>
                      <a:pt x="578" y="0"/>
                    </a:lnTo>
                    <a:close/>
                  </a:path>
                </a:pathLst>
              </a:custGeom>
              <a:solidFill>
                <a:srgbClr val="E5BDAE"/>
              </a:solidFill>
              <a:ln w="9525">
                <a:noFill/>
                <a:round/>
                <a:headEnd/>
                <a:tailEnd/>
              </a:ln>
            </p:spPr>
            <p:txBody>
              <a:bodyPr>
                <a:prstTxWarp prst="textNoShape">
                  <a:avLst/>
                </a:prstTxWarp>
              </a:bodyPr>
              <a:lstStyle/>
              <a:p>
                <a:endParaRPr lang="en-US"/>
              </a:p>
            </p:txBody>
          </p:sp>
          <p:sp>
            <p:nvSpPr>
              <p:cNvPr id="67636" name="Freeform 1025"/>
              <p:cNvSpPr>
                <a:spLocks noChangeAspect="1"/>
              </p:cNvSpPr>
              <p:nvPr/>
            </p:nvSpPr>
            <p:spPr bwMode="auto">
              <a:xfrm>
                <a:off x="2022" y="3666"/>
                <a:ext cx="23" cy="62"/>
              </a:xfrm>
              <a:custGeom>
                <a:avLst/>
                <a:gdLst>
                  <a:gd name="T0" fmla="*/ 192 w 272"/>
                  <a:gd name="T1" fmla="*/ 721 h 721"/>
                  <a:gd name="T2" fmla="*/ 170 w 272"/>
                  <a:gd name="T3" fmla="*/ 707 h 721"/>
                  <a:gd name="T4" fmla="*/ 149 w 272"/>
                  <a:gd name="T5" fmla="*/ 692 h 721"/>
                  <a:gd name="T6" fmla="*/ 131 w 272"/>
                  <a:gd name="T7" fmla="*/ 679 h 721"/>
                  <a:gd name="T8" fmla="*/ 113 w 272"/>
                  <a:gd name="T9" fmla="*/ 664 h 721"/>
                  <a:gd name="T10" fmla="*/ 97 w 272"/>
                  <a:gd name="T11" fmla="*/ 649 h 721"/>
                  <a:gd name="T12" fmla="*/ 82 w 272"/>
                  <a:gd name="T13" fmla="*/ 633 h 721"/>
                  <a:gd name="T14" fmla="*/ 68 w 272"/>
                  <a:gd name="T15" fmla="*/ 618 h 721"/>
                  <a:gd name="T16" fmla="*/ 55 w 272"/>
                  <a:gd name="T17" fmla="*/ 602 h 721"/>
                  <a:gd name="T18" fmla="*/ 45 w 272"/>
                  <a:gd name="T19" fmla="*/ 586 h 721"/>
                  <a:gd name="T20" fmla="*/ 35 w 272"/>
                  <a:gd name="T21" fmla="*/ 569 h 721"/>
                  <a:gd name="T22" fmla="*/ 26 w 272"/>
                  <a:gd name="T23" fmla="*/ 552 h 721"/>
                  <a:gd name="T24" fmla="*/ 18 w 272"/>
                  <a:gd name="T25" fmla="*/ 536 h 721"/>
                  <a:gd name="T26" fmla="*/ 13 w 272"/>
                  <a:gd name="T27" fmla="*/ 519 h 721"/>
                  <a:gd name="T28" fmla="*/ 7 w 272"/>
                  <a:gd name="T29" fmla="*/ 502 h 721"/>
                  <a:gd name="T30" fmla="*/ 2 w 272"/>
                  <a:gd name="T31" fmla="*/ 484 h 721"/>
                  <a:gd name="T32" fmla="*/ 0 w 272"/>
                  <a:gd name="T33" fmla="*/ 467 h 721"/>
                  <a:gd name="T34" fmla="*/ 162 w 272"/>
                  <a:gd name="T35" fmla="*/ 329 h 721"/>
                  <a:gd name="T36" fmla="*/ 64 w 272"/>
                  <a:gd name="T37" fmla="*/ 180 h 721"/>
                  <a:gd name="T38" fmla="*/ 77 w 272"/>
                  <a:gd name="T39" fmla="*/ 157 h 721"/>
                  <a:gd name="T40" fmla="*/ 91 w 272"/>
                  <a:gd name="T41" fmla="*/ 132 h 721"/>
                  <a:gd name="T42" fmla="*/ 105 w 272"/>
                  <a:gd name="T43" fmla="*/ 109 h 721"/>
                  <a:gd name="T44" fmla="*/ 120 w 272"/>
                  <a:gd name="T45" fmla="*/ 88 h 721"/>
                  <a:gd name="T46" fmla="*/ 135 w 272"/>
                  <a:gd name="T47" fmla="*/ 65 h 721"/>
                  <a:gd name="T48" fmla="*/ 151 w 272"/>
                  <a:gd name="T49" fmla="*/ 43 h 721"/>
                  <a:gd name="T50" fmla="*/ 167 w 272"/>
                  <a:gd name="T51" fmla="*/ 22 h 721"/>
                  <a:gd name="T52" fmla="*/ 184 w 272"/>
                  <a:gd name="T53" fmla="*/ 0 h 721"/>
                  <a:gd name="T54" fmla="*/ 181 w 272"/>
                  <a:gd name="T55" fmla="*/ 2 h 721"/>
                  <a:gd name="T56" fmla="*/ 179 w 272"/>
                  <a:gd name="T57" fmla="*/ 6 h 721"/>
                  <a:gd name="T58" fmla="*/ 179 w 272"/>
                  <a:gd name="T59" fmla="*/ 12 h 721"/>
                  <a:gd name="T60" fmla="*/ 181 w 272"/>
                  <a:gd name="T61" fmla="*/ 20 h 721"/>
                  <a:gd name="T62" fmla="*/ 186 w 272"/>
                  <a:gd name="T63" fmla="*/ 40 h 721"/>
                  <a:gd name="T64" fmla="*/ 195 w 272"/>
                  <a:gd name="T65" fmla="*/ 67 h 721"/>
                  <a:gd name="T66" fmla="*/ 208 w 272"/>
                  <a:gd name="T67" fmla="*/ 100 h 721"/>
                  <a:gd name="T68" fmla="*/ 222 w 272"/>
                  <a:gd name="T69" fmla="*/ 139 h 721"/>
                  <a:gd name="T70" fmla="*/ 236 w 272"/>
                  <a:gd name="T71" fmla="*/ 184 h 721"/>
                  <a:gd name="T72" fmla="*/ 248 w 272"/>
                  <a:gd name="T73" fmla="*/ 232 h 721"/>
                  <a:gd name="T74" fmla="*/ 254 w 272"/>
                  <a:gd name="T75" fmla="*/ 259 h 721"/>
                  <a:gd name="T76" fmla="*/ 260 w 272"/>
                  <a:gd name="T77" fmla="*/ 285 h 721"/>
                  <a:gd name="T78" fmla="*/ 264 w 272"/>
                  <a:gd name="T79" fmla="*/ 313 h 721"/>
                  <a:gd name="T80" fmla="*/ 268 w 272"/>
                  <a:gd name="T81" fmla="*/ 342 h 721"/>
                  <a:gd name="T82" fmla="*/ 271 w 272"/>
                  <a:gd name="T83" fmla="*/ 370 h 721"/>
                  <a:gd name="T84" fmla="*/ 272 w 272"/>
                  <a:gd name="T85" fmla="*/ 400 h 721"/>
                  <a:gd name="T86" fmla="*/ 272 w 272"/>
                  <a:gd name="T87" fmla="*/ 431 h 721"/>
                  <a:gd name="T88" fmla="*/ 271 w 272"/>
                  <a:gd name="T89" fmla="*/ 462 h 721"/>
                  <a:gd name="T90" fmla="*/ 269 w 272"/>
                  <a:gd name="T91" fmla="*/ 494 h 721"/>
                  <a:gd name="T92" fmla="*/ 264 w 272"/>
                  <a:gd name="T93" fmla="*/ 526 h 721"/>
                  <a:gd name="T94" fmla="*/ 258 w 272"/>
                  <a:gd name="T95" fmla="*/ 558 h 721"/>
                  <a:gd name="T96" fmla="*/ 249 w 272"/>
                  <a:gd name="T97" fmla="*/ 590 h 721"/>
                  <a:gd name="T98" fmla="*/ 238 w 272"/>
                  <a:gd name="T99" fmla="*/ 622 h 721"/>
                  <a:gd name="T100" fmla="*/ 225 w 272"/>
                  <a:gd name="T101" fmla="*/ 656 h 721"/>
                  <a:gd name="T102" fmla="*/ 210 w 272"/>
                  <a:gd name="T103" fmla="*/ 688 h 721"/>
                  <a:gd name="T104" fmla="*/ 192 w 272"/>
                  <a:gd name="T105" fmla="*/ 721 h 721"/>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72"/>
                  <a:gd name="T160" fmla="*/ 0 h 721"/>
                  <a:gd name="T161" fmla="*/ 272 w 272"/>
                  <a:gd name="T162" fmla="*/ 721 h 721"/>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72" h="721">
                    <a:moveTo>
                      <a:pt x="192" y="721"/>
                    </a:moveTo>
                    <a:lnTo>
                      <a:pt x="170" y="707"/>
                    </a:lnTo>
                    <a:lnTo>
                      <a:pt x="149" y="692"/>
                    </a:lnTo>
                    <a:lnTo>
                      <a:pt x="131" y="679"/>
                    </a:lnTo>
                    <a:lnTo>
                      <a:pt x="113" y="664"/>
                    </a:lnTo>
                    <a:lnTo>
                      <a:pt x="97" y="649"/>
                    </a:lnTo>
                    <a:lnTo>
                      <a:pt x="82" y="633"/>
                    </a:lnTo>
                    <a:lnTo>
                      <a:pt x="68" y="618"/>
                    </a:lnTo>
                    <a:lnTo>
                      <a:pt x="55" y="602"/>
                    </a:lnTo>
                    <a:lnTo>
                      <a:pt x="45" y="586"/>
                    </a:lnTo>
                    <a:lnTo>
                      <a:pt x="35" y="569"/>
                    </a:lnTo>
                    <a:lnTo>
                      <a:pt x="26" y="552"/>
                    </a:lnTo>
                    <a:lnTo>
                      <a:pt x="18" y="536"/>
                    </a:lnTo>
                    <a:lnTo>
                      <a:pt x="13" y="519"/>
                    </a:lnTo>
                    <a:lnTo>
                      <a:pt x="7" y="502"/>
                    </a:lnTo>
                    <a:lnTo>
                      <a:pt x="2" y="484"/>
                    </a:lnTo>
                    <a:lnTo>
                      <a:pt x="0" y="467"/>
                    </a:lnTo>
                    <a:lnTo>
                      <a:pt x="162" y="329"/>
                    </a:lnTo>
                    <a:lnTo>
                      <a:pt x="64" y="180"/>
                    </a:lnTo>
                    <a:lnTo>
                      <a:pt x="77" y="157"/>
                    </a:lnTo>
                    <a:lnTo>
                      <a:pt x="91" y="132"/>
                    </a:lnTo>
                    <a:lnTo>
                      <a:pt x="105" y="109"/>
                    </a:lnTo>
                    <a:lnTo>
                      <a:pt x="120" y="88"/>
                    </a:lnTo>
                    <a:lnTo>
                      <a:pt x="135" y="65"/>
                    </a:lnTo>
                    <a:lnTo>
                      <a:pt x="151" y="43"/>
                    </a:lnTo>
                    <a:lnTo>
                      <a:pt x="167" y="22"/>
                    </a:lnTo>
                    <a:lnTo>
                      <a:pt x="184" y="0"/>
                    </a:lnTo>
                    <a:lnTo>
                      <a:pt x="181" y="2"/>
                    </a:lnTo>
                    <a:lnTo>
                      <a:pt x="179" y="6"/>
                    </a:lnTo>
                    <a:lnTo>
                      <a:pt x="179" y="12"/>
                    </a:lnTo>
                    <a:lnTo>
                      <a:pt x="181" y="20"/>
                    </a:lnTo>
                    <a:lnTo>
                      <a:pt x="186" y="40"/>
                    </a:lnTo>
                    <a:lnTo>
                      <a:pt x="195" y="67"/>
                    </a:lnTo>
                    <a:lnTo>
                      <a:pt x="208" y="100"/>
                    </a:lnTo>
                    <a:lnTo>
                      <a:pt x="222" y="139"/>
                    </a:lnTo>
                    <a:lnTo>
                      <a:pt x="236" y="184"/>
                    </a:lnTo>
                    <a:lnTo>
                      <a:pt x="248" y="232"/>
                    </a:lnTo>
                    <a:lnTo>
                      <a:pt x="254" y="259"/>
                    </a:lnTo>
                    <a:lnTo>
                      <a:pt x="260" y="285"/>
                    </a:lnTo>
                    <a:lnTo>
                      <a:pt x="264" y="313"/>
                    </a:lnTo>
                    <a:lnTo>
                      <a:pt x="268" y="342"/>
                    </a:lnTo>
                    <a:lnTo>
                      <a:pt x="271" y="370"/>
                    </a:lnTo>
                    <a:lnTo>
                      <a:pt x="272" y="400"/>
                    </a:lnTo>
                    <a:lnTo>
                      <a:pt x="272" y="431"/>
                    </a:lnTo>
                    <a:lnTo>
                      <a:pt x="271" y="462"/>
                    </a:lnTo>
                    <a:lnTo>
                      <a:pt x="269" y="494"/>
                    </a:lnTo>
                    <a:lnTo>
                      <a:pt x="264" y="526"/>
                    </a:lnTo>
                    <a:lnTo>
                      <a:pt x="258" y="558"/>
                    </a:lnTo>
                    <a:lnTo>
                      <a:pt x="249" y="590"/>
                    </a:lnTo>
                    <a:lnTo>
                      <a:pt x="238" y="622"/>
                    </a:lnTo>
                    <a:lnTo>
                      <a:pt x="225" y="656"/>
                    </a:lnTo>
                    <a:lnTo>
                      <a:pt x="210" y="688"/>
                    </a:lnTo>
                    <a:lnTo>
                      <a:pt x="192" y="721"/>
                    </a:lnTo>
                    <a:close/>
                  </a:path>
                </a:pathLst>
              </a:custGeom>
              <a:solidFill>
                <a:srgbClr val="9E4F2B"/>
              </a:solidFill>
              <a:ln w="9525">
                <a:noFill/>
                <a:round/>
                <a:headEnd/>
                <a:tailEnd/>
              </a:ln>
            </p:spPr>
            <p:txBody>
              <a:bodyPr>
                <a:prstTxWarp prst="textNoShape">
                  <a:avLst/>
                </a:prstTxWarp>
              </a:bodyPr>
              <a:lstStyle/>
              <a:p>
                <a:endParaRPr lang="en-US"/>
              </a:p>
            </p:txBody>
          </p:sp>
          <p:sp>
            <p:nvSpPr>
              <p:cNvPr id="67637" name="Freeform 1026"/>
              <p:cNvSpPr>
                <a:spLocks noChangeAspect="1"/>
              </p:cNvSpPr>
              <p:nvPr/>
            </p:nvSpPr>
            <p:spPr bwMode="auto">
              <a:xfrm>
                <a:off x="2037" y="3666"/>
                <a:ext cx="17" cy="62"/>
              </a:xfrm>
              <a:custGeom>
                <a:avLst/>
                <a:gdLst>
                  <a:gd name="T0" fmla="*/ 200 w 200"/>
                  <a:gd name="T1" fmla="*/ 226 h 721"/>
                  <a:gd name="T2" fmla="*/ 166 w 200"/>
                  <a:gd name="T3" fmla="*/ 282 h 721"/>
                  <a:gd name="T4" fmla="*/ 137 w 200"/>
                  <a:gd name="T5" fmla="*/ 335 h 721"/>
                  <a:gd name="T6" fmla="*/ 125 w 200"/>
                  <a:gd name="T7" fmla="*/ 360 h 721"/>
                  <a:gd name="T8" fmla="*/ 113 w 200"/>
                  <a:gd name="T9" fmla="*/ 385 h 721"/>
                  <a:gd name="T10" fmla="*/ 103 w 200"/>
                  <a:gd name="T11" fmla="*/ 412 h 721"/>
                  <a:gd name="T12" fmla="*/ 93 w 200"/>
                  <a:gd name="T13" fmla="*/ 439 h 721"/>
                  <a:gd name="T14" fmla="*/ 87 w 200"/>
                  <a:gd name="T15" fmla="*/ 467 h 721"/>
                  <a:gd name="T16" fmla="*/ 80 w 200"/>
                  <a:gd name="T17" fmla="*/ 496 h 721"/>
                  <a:gd name="T18" fmla="*/ 75 w 200"/>
                  <a:gd name="T19" fmla="*/ 528 h 721"/>
                  <a:gd name="T20" fmla="*/ 70 w 200"/>
                  <a:gd name="T21" fmla="*/ 560 h 721"/>
                  <a:gd name="T22" fmla="*/ 69 w 200"/>
                  <a:gd name="T23" fmla="*/ 596 h 721"/>
                  <a:gd name="T24" fmla="*/ 68 w 200"/>
                  <a:gd name="T25" fmla="*/ 635 h 721"/>
                  <a:gd name="T26" fmla="*/ 69 w 200"/>
                  <a:gd name="T27" fmla="*/ 676 h 721"/>
                  <a:gd name="T28" fmla="*/ 72 w 200"/>
                  <a:gd name="T29" fmla="*/ 721 h 721"/>
                  <a:gd name="T30" fmla="*/ 56 w 200"/>
                  <a:gd name="T31" fmla="*/ 721 h 721"/>
                  <a:gd name="T32" fmla="*/ 42 w 200"/>
                  <a:gd name="T33" fmla="*/ 721 h 721"/>
                  <a:gd name="T34" fmla="*/ 27 w 200"/>
                  <a:gd name="T35" fmla="*/ 721 h 721"/>
                  <a:gd name="T36" fmla="*/ 13 w 200"/>
                  <a:gd name="T37" fmla="*/ 721 h 721"/>
                  <a:gd name="T38" fmla="*/ 31 w 200"/>
                  <a:gd name="T39" fmla="*/ 688 h 721"/>
                  <a:gd name="T40" fmla="*/ 46 w 200"/>
                  <a:gd name="T41" fmla="*/ 656 h 721"/>
                  <a:gd name="T42" fmla="*/ 59 w 200"/>
                  <a:gd name="T43" fmla="*/ 622 h 721"/>
                  <a:gd name="T44" fmla="*/ 70 w 200"/>
                  <a:gd name="T45" fmla="*/ 590 h 721"/>
                  <a:gd name="T46" fmla="*/ 79 w 200"/>
                  <a:gd name="T47" fmla="*/ 558 h 721"/>
                  <a:gd name="T48" fmla="*/ 85 w 200"/>
                  <a:gd name="T49" fmla="*/ 526 h 721"/>
                  <a:gd name="T50" fmla="*/ 90 w 200"/>
                  <a:gd name="T51" fmla="*/ 494 h 721"/>
                  <a:gd name="T52" fmla="*/ 92 w 200"/>
                  <a:gd name="T53" fmla="*/ 462 h 721"/>
                  <a:gd name="T54" fmla="*/ 93 w 200"/>
                  <a:gd name="T55" fmla="*/ 431 h 721"/>
                  <a:gd name="T56" fmla="*/ 93 w 200"/>
                  <a:gd name="T57" fmla="*/ 400 h 721"/>
                  <a:gd name="T58" fmla="*/ 92 w 200"/>
                  <a:gd name="T59" fmla="*/ 370 h 721"/>
                  <a:gd name="T60" fmla="*/ 89 w 200"/>
                  <a:gd name="T61" fmla="*/ 342 h 721"/>
                  <a:gd name="T62" fmla="*/ 85 w 200"/>
                  <a:gd name="T63" fmla="*/ 313 h 721"/>
                  <a:gd name="T64" fmla="*/ 81 w 200"/>
                  <a:gd name="T65" fmla="*/ 285 h 721"/>
                  <a:gd name="T66" fmla="*/ 75 w 200"/>
                  <a:gd name="T67" fmla="*/ 259 h 721"/>
                  <a:gd name="T68" fmla="*/ 69 w 200"/>
                  <a:gd name="T69" fmla="*/ 232 h 721"/>
                  <a:gd name="T70" fmla="*/ 57 w 200"/>
                  <a:gd name="T71" fmla="*/ 184 h 721"/>
                  <a:gd name="T72" fmla="*/ 43 w 200"/>
                  <a:gd name="T73" fmla="*/ 139 h 721"/>
                  <a:gd name="T74" fmla="*/ 29 w 200"/>
                  <a:gd name="T75" fmla="*/ 100 h 721"/>
                  <a:gd name="T76" fmla="*/ 16 w 200"/>
                  <a:gd name="T77" fmla="*/ 67 h 721"/>
                  <a:gd name="T78" fmla="*/ 7 w 200"/>
                  <a:gd name="T79" fmla="*/ 40 h 721"/>
                  <a:gd name="T80" fmla="*/ 2 w 200"/>
                  <a:gd name="T81" fmla="*/ 20 h 721"/>
                  <a:gd name="T82" fmla="*/ 0 w 200"/>
                  <a:gd name="T83" fmla="*/ 12 h 721"/>
                  <a:gd name="T84" fmla="*/ 0 w 200"/>
                  <a:gd name="T85" fmla="*/ 6 h 721"/>
                  <a:gd name="T86" fmla="*/ 2 w 200"/>
                  <a:gd name="T87" fmla="*/ 2 h 721"/>
                  <a:gd name="T88" fmla="*/ 5 w 200"/>
                  <a:gd name="T89" fmla="*/ 0 h 721"/>
                  <a:gd name="T90" fmla="*/ 28 w 200"/>
                  <a:gd name="T91" fmla="*/ 0 h 721"/>
                  <a:gd name="T92" fmla="*/ 49 w 200"/>
                  <a:gd name="T93" fmla="*/ 0 h 721"/>
                  <a:gd name="T94" fmla="*/ 67 w 200"/>
                  <a:gd name="T95" fmla="*/ 1 h 721"/>
                  <a:gd name="T96" fmla="*/ 83 w 200"/>
                  <a:gd name="T97" fmla="*/ 1 h 721"/>
                  <a:gd name="T98" fmla="*/ 83 w 200"/>
                  <a:gd name="T99" fmla="*/ 1 h 721"/>
                  <a:gd name="T100" fmla="*/ 87 w 200"/>
                  <a:gd name="T101" fmla="*/ 2 h 721"/>
                  <a:gd name="T102" fmla="*/ 91 w 200"/>
                  <a:gd name="T103" fmla="*/ 7 h 721"/>
                  <a:gd name="T104" fmla="*/ 97 w 200"/>
                  <a:gd name="T105" fmla="*/ 14 h 721"/>
                  <a:gd name="T106" fmla="*/ 114 w 200"/>
                  <a:gd name="T107" fmla="*/ 34 h 721"/>
                  <a:gd name="T108" fmla="*/ 135 w 200"/>
                  <a:gd name="T109" fmla="*/ 62 h 721"/>
                  <a:gd name="T110" fmla="*/ 145 w 200"/>
                  <a:gd name="T111" fmla="*/ 78 h 721"/>
                  <a:gd name="T112" fmla="*/ 157 w 200"/>
                  <a:gd name="T113" fmla="*/ 96 h 721"/>
                  <a:gd name="T114" fmla="*/ 167 w 200"/>
                  <a:gd name="T115" fmla="*/ 115 h 721"/>
                  <a:gd name="T116" fmla="*/ 176 w 200"/>
                  <a:gd name="T117" fmla="*/ 136 h 721"/>
                  <a:gd name="T118" fmla="*/ 184 w 200"/>
                  <a:gd name="T119" fmla="*/ 158 h 721"/>
                  <a:gd name="T120" fmla="*/ 191 w 200"/>
                  <a:gd name="T121" fmla="*/ 180 h 721"/>
                  <a:gd name="T122" fmla="*/ 197 w 200"/>
                  <a:gd name="T123" fmla="*/ 203 h 721"/>
                  <a:gd name="T124" fmla="*/ 200 w 200"/>
                  <a:gd name="T125" fmla="*/ 226 h 721"/>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200"/>
                  <a:gd name="T190" fmla="*/ 0 h 721"/>
                  <a:gd name="T191" fmla="*/ 200 w 200"/>
                  <a:gd name="T192" fmla="*/ 721 h 721"/>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200" h="721">
                    <a:moveTo>
                      <a:pt x="200" y="226"/>
                    </a:moveTo>
                    <a:lnTo>
                      <a:pt x="166" y="282"/>
                    </a:lnTo>
                    <a:lnTo>
                      <a:pt x="137" y="335"/>
                    </a:lnTo>
                    <a:lnTo>
                      <a:pt x="125" y="360"/>
                    </a:lnTo>
                    <a:lnTo>
                      <a:pt x="113" y="385"/>
                    </a:lnTo>
                    <a:lnTo>
                      <a:pt x="103" y="412"/>
                    </a:lnTo>
                    <a:lnTo>
                      <a:pt x="93" y="439"/>
                    </a:lnTo>
                    <a:lnTo>
                      <a:pt x="87" y="467"/>
                    </a:lnTo>
                    <a:lnTo>
                      <a:pt x="80" y="496"/>
                    </a:lnTo>
                    <a:lnTo>
                      <a:pt x="75" y="528"/>
                    </a:lnTo>
                    <a:lnTo>
                      <a:pt x="70" y="560"/>
                    </a:lnTo>
                    <a:lnTo>
                      <a:pt x="69" y="596"/>
                    </a:lnTo>
                    <a:lnTo>
                      <a:pt x="68" y="635"/>
                    </a:lnTo>
                    <a:lnTo>
                      <a:pt x="69" y="676"/>
                    </a:lnTo>
                    <a:lnTo>
                      <a:pt x="72" y="721"/>
                    </a:lnTo>
                    <a:lnTo>
                      <a:pt x="56" y="721"/>
                    </a:lnTo>
                    <a:lnTo>
                      <a:pt x="42" y="721"/>
                    </a:lnTo>
                    <a:lnTo>
                      <a:pt x="27" y="721"/>
                    </a:lnTo>
                    <a:lnTo>
                      <a:pt x="13" y="721"/>
                    </a:lnTo>
                    <a:lnTo>
                      <a:pt x="31" y="688"/>
                    </a:lnTo>
                    <a:lnTo>
                      <a:pt x="46" y="656"/>
                    </a:lnTo>
                    <a:lnTo>
                      <a:pt x="59" y="622"/>
                    </a:lnTo>
                    <a:lnTo>
                      <a:pt x="70" y="590"/>
                    </a:lnTo>
                    <a:lnTo>
                      <a:pt x="79" y="558"/>
                    </a:lnTo>
                    <a:lnTo>
                      <a:pt x="85" y="526"/>
                    </a:lnTo>
                    <a:lnTo>
                      <a:pt x="90" y="494"/>
                    </a:lnTo>
                    <a:lnTo>
                      <a:pt x="92" y="462"/>
                    </a:lnTo>
                    <a:lnTo>
                      <a:pt x="93" y="431"/>
                    </a:lnTo>
                    <a:lnTo>
                      <a:pt x="93" y="400"/>
                    </a:lnTo>
                    <a:lnTo>
                      <a:pt x="92" y="370"/>
                    </a:lnTo>
                    <a:lnTo>
                      <a:pt x="89" y="342"/>
                    </a:lnTo>
                    <a:lnTo>
                      <a:pt x="85" y="313"/>
                    </a:lnTo>
                    <a:lnTo>
                      <a:pt x="81" y="285"/>
                    </a:lnTo>
                    <a:lnTo>
                      <a:pt x="75" y="259"/>
                    </a:lnTo>
                    <a:lnTo>
                      <a:pt x="69" y="232"/>
                    </a:lnTo>
                    <a:lnTo>
                      <a:pt x="57" y="184"/>
                    </a:lnTo>
                    <a:lnTo>
                      <a:pt x="43" y="139"/>
                    </a:lnTo>
                    <a:lnTo>
                      <a:pt x="29" y="100"/>
                    </a:lnTo>
                    <a:lnTo>
                      <a:pt x="16" y="67"/>
                    </a:lnTo>
                    <a:lnTo>
                      <a:pt x="7" y="40"/>
                    </a:lnTo>
                    <a:lnTo>
                      <a:pt x="2" y="20"/>
                    </a:lnTo>
                    <a:lnTo>
                      <a:pt x="0" y="12"/>
                    </a:lnTo>
                    <a:lnTo>
                      <a:pt x="0" y="6"/>
                    </a:lnTo>
                    <a:lnTo>
                      <a:pt x="2" y="2"/>
                    </a:lnTo>
                    <a:lnTo>
                      <a:pt x="5" y="0"/>
                    </a:lnTo>
                    <a:lnTo>
                      <a:pt x="28" y="0"/>
                    </a:lnTo>
                    <a:lnTo>
                      <a:pt x="49" y="0"/>
                    </a:lnTo>
                    <a:lnTo>
                      <a:pt x="67" y="1"/>
                    </a:lnTo>
                    <a:lnTo>
                      <a:pt x="83" y="1"/>
                    </a:lnTo>
                    <a:lnTo>
                      <a:pt x="87" y="2"/>
                    </a:lnTo>
                    <a:lnTo>
                      <a:pt x="91" y="7"/>
                    </a:lnTo>
                    <a:lnTo>
                      <a:pt x="97" y="14"/>
                    </a:lnTo>
                    <a:lnTo>
                      <a:pt x="114" y="34"/>
                    </a:lnTo>
                    <a:lnTo>
                      <a:pt x="135" y="62"/>
                    </a:lnTo>
                    <a:lnTo>
                      <a:pt x="145" y="78"/>
                    </a:lnTo>
                    <a:lnTo>
                      <a:pt x="157" y="96"/>
                    </a:lnTo>
                    <a:lnTo>
                      <a:pt x="167" y="115"/>
                    </a:lnTo>
                    <a:lnTo>
                      <a:pt x="176" y="136"/>
                    </a:lnTo>
                    <a:lnTo>
                      <a:pt x="184" y="158"/>
                    </a:lnTo>
                    <a:lnTo>
                      <a:pt x="191" y="180"/>
                    </a:lnTo>
                    <a:lnTo>
                      <a:pt x="197" y="203"/>
                    </a:lnTo>
                    <a:lnTo>
                      <a:pt x="200" y="226"/>
                    </a:lnTo>
                    <a:close/>
                  </a:path>
                </a:pathLst>
              </a:custGeom>
              <a:solidFill>
                <a:srgbClr val="9E4F2B"/>
              </a:solidFill>
              <a:ln w="9525">
                <a:noFill/>
                <a:round/>
                <a:headEnd/>
                <a:tailEnd/>
              </a:ln>
            </p:spPr>
            <p:txBody>
              <a:bodyPr>
                <a:prstTxWarp prst="textNoShape">
                  <a:avLst/>
                </a:prstTxWarp>
              </a:bodyPr>
              <a:lstStyle/>
              <a:p>
                <a:endParaRPr lang="en-US"/>
              </a:p>
            </p:txBody>
          </p:sp>
          <p:sp>
            <p:nvSpPr>
              <p:cNvPr id="67638" name="Freeform 1027"/>
              <p:cNvSpPr>
                <a:spLocks noChangeAspect="1"/>
              </p:cNvSpPr>
              <p:nvPr/>
            </p:nvSpPr>
            <p:spPr bwMode="auto">
              <a:xfrm>
                <a:off x="2044" y="3666"/>
                <a:ext cx="17" cy="19"/>
              </a:xfrm>
              <a:custGeom>
                <a:avLst/>
                <a:gdLst>
                  <a:gd name="T0" fmla="*/ 0 w 190"/>
                  <a:gd name="T1" fmla="*/ 0 h 225"/>
                  <a:gd name="T2" fmla="*/ 22 w 190"/>
                  <a:gd name="T3" fmla="*/ 3 h 225"/>
                  <a:gd name="T4" fmla="*/ 42 w 190"/>
                  <a:gd name="T5" fmla="*/ 7 h 225"/>
                  <a:gd name="T6" fmla="*/ 51 w 190"/>
                  <a:gd name="T7" fmla="*/ 11 h 225"/>
                  <a:gd name="T8" fmla="*/ 60 w 190"/>
                  <a:gd name="T9" fmla="*/ 14 h 225"/>
                  <a:gd name="T10" fmla="*/ 69 w 190"/>
                  <a:gd name="T11" fmla="*/ 19 h 225"/>
                  <a:gd name="T12" fmla="*/ 79 w 190"/>
                  <a:gd name="T13" fmla="*/ 23 h 225"/>
                  <a:gd name="T14" fmla="*/ 100 w 190"/>
                  <a:gd name="T15" fmla="*/ 37 h 225"/>
                  <a:gd name="T16" fmla="*/ 125 w 190"/>
                  <a:gd name="T17" fmla="*/ 54 h 225"/>
                  <a:gd name="T18" fmla="*/ 154 w 190"/>
                  <a:gd name="T19" fmla="*/ 76 h 225"/>
                  <a:gd name="T20" fmla="*/ 190 w 190"/>
                  <a:gd name="T21" fmla="*/ 104 h 225"/>
                  <a:gd name="T22" fmla="*/ 170 w 190"/>
                  <a:gd name="T23" fmla="*/ 137 h 225"/>
                  <a:gd name="T24" fmla="*/ 152 w 190"/>
                  <a:gd name="T25" fmla="*/ 168 h 225"/>
                  <a:gd name="T26" fmla="*/ 134 w 190"/>
                  <a:gd name="T27" fmla="*/ 197 h 225"/>
                  <a:gd name="T28" fmla="*/ 117 w 190"/>
                  <a:gd name="T29" fmla="*/ 225 h 225"/>
                  <a:gd name="T30" fmla="*/ 114 w 190"/>
                  <a:gd name="T31" fmla="*/ 202 h 225"/>
                  <a:gd name="T32" fmla="*/ 108 w 190"/>
                  <a:gd name="T33" fmla="*/ 179 h 225"/>
                  <a:gd name="T34" fmla="*/ 101 w 190"/>
                  <a:gd name="T35" fmla="*/ 157 h 225"/>
                  <a:gd name="T36" fmla="*/ 93 w 190"/>
                  <a:gd name="T37" fmla="*/ 135 h 225"/>
                  <a:gd name="T38" fmla="*/ 84 w 190"/>
                  <a:gd name="T39" fmla="*/ 114 h 225"/>
                  <a:gd name="T40" fmla="*/ 74 w 190"/>
                  <a:gd name="T41" fmla="*/ 95 h 225"/>
                  <a:gd name="T42" fmla="*/ 62 w 190"/>
                  <a:gd name="T43" fmla="*/ 77 h 225"/>
                  <a:gd name="T44" fmla="*/ 52 w 190"/>
                  <a:gd name="T45" fmla="*/ 61 h 225"/>
                  <a:gd name="T46" fmla="*/ 31 w 190"/>
                  <a:gd name="T47" fmla="*/ 33 h 225"/>
                  <a:gd name="T48" fmla="*/ 14 w 190"/>
                  <a:gd name="T49" fmla="*/ 13 h 225"/>
                  <a:gd name="T50" fmla="*/ 8 w 190"/>
                  <a:gd name="T51" fmla="*/ 6 h 225"/>
                  <a:gd name="T52" fmla="*/ 4 w 190"/>
                  <a:gd name="T53" fmla="*/ 1 h 225"/>
                  <a:gd name="T54" fmla="*/ 0 w 190"/>
                  <a:gd name="T55" fmla="*/ 0 h 225"/>
                  <a:gd name="T56" fmla="*/ 0 w 190"/>
                  <a:gd name="T57" fmla="*/ 0 h 225"/>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90"/>
                  <a:gd name="T88" fmla="*/ 0 h 225"/>
                  <a:gd name="T89" fmla="*/ 190 w 190"/>
                  <a:gd name="T90" fmla="*/ 225 h 225"/>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90" h="225">
                    <a:moveTo>
                      <a:pt x="0" y="0"/>
                    </a:moveTo>
                    <a:lnTo>
                      <a:pt x="22" y="3"/>
                    </a:lnTo>
                    <a:lnTo>
                      <a:pt x="42" y="7"/>
                    </a:lnTo>
                    <a:lnTo>
                      <a:pt x="51" y="11"/>
                    </a:lnTo>
                    <a:lnTo>
                      <a:pt x="60" y="14"/>
                    </a:lnTo>
                    <a:lnTo>
                      <a:pt x="69" y="19"/>
                    </a:lnTo>
                    <a:lnTo>
                      <a:pt x="79" y="23"/>
                    </a:lnTo>
                    <a:lnTo>
                      <a:pt x="100" y="37"/>
                    </a:lnTo>
                    <a:lnTo>
                      <a:pt x="125" y="54"/>
                    </a:lnTo>
                    <a:lnTo>
                      <a:pt x="154" y="76"/>
                    </a:lnTo>
                    <a:lnTo>
                      <a:pt x="190" y="104"/>
                    </a:lnTo>
                    <a:lnTo>
                      <a:pt x="170" y="137"/>
                    </a:lnTo>
                    <a:lnTo>
                      <a:pt x="152" y="168"/>
                    </a:lnTo>
                    <a:lnTo>
                      <a:pt x="134" y="197"/>
                    </a:lnTo>
                    <a:lnTo>
                      <a:pt x="117" y="225"/>
                    </a:lnTo>
                    <a:lnTo>
                      <a:pt x="114" y="202"/>
                    </a:lnTo>
                    <a:lnTo>
                      <a:pt x="108" y="179"/>
                    </a:lnTo>
                    <a:lnTo>
                      <a:pt x="101" y="157"/>
                    </a:lnTo>
                    <a:lnTo>
                      <a:pt x="93" y="135"/>
                    </a:lnTo>
                    <a:lnTo>
                      <a:pt x="84" y="114"/>
                    </a:lnTo>
                    <a:lnTo>
                      <a:pt x="74" y="95"/>
                    </a:lnTo>
                    <a:lnTo>
                      <a:pt x="62" y="77"/>
                    </a:lnTo>
                    <a:lnTo>
                      <a:pt x="52" y="61"/>
                    </a:lnTo>
                    <a:lnTo>
                      <a:pt x="31" y="33"/>
                    </a:lnTo>
                    <a:lnTo>
                      <a:pt x="14" y="13"/>
                    </a:lnTo>
                    <a:lnTo>
                      <a:pt x="8" y="6"/>
                    </a:lnTo>
                    <a:lnTo>
                      <a:pt x="4" y="1"/>
                    </a:lnTo>
                    <a:lnTo>
                      <a:pt x="0" y="0"/>
                    </a:lnTo>
                    <a:close/>
                  </a:path>
                </a:pathLst>
              </a:custGeom>
              <a:solidFill>
                <a:srgbClr val="AE7868"/>
              </a:solidFill>
              <a:ln w="9525">
                <a:noFill/>
                <a:round/>
                <a:headEnd/>
                <a:tailEnd/>
              </a:ln>
            </p:spPr>
            <p:txBody>
              <a:bodyPr>
                <a:prstTxWarp prst="textNoShape">
                  <a:avLst/>
                </a:prstTxWarp>
              </a:bodyPr>
              <a:lstStyle/>
              <a:p>
                <a:endParaRPr lang="en-US"/>
              </a:p>
            </p:txBody>
          </p:sp>
          <p:sp>
            <p:nvSpPr>
              <p:cNvPr id="67639" name="Freeform 1028"/>
              <p:cNvSpPr>
                <a:spLocks noChangeAspect="1"/>
              </p:cNvSpPr>
              <p:nvPr/>
            </p:nvSpPr>
            <p:spPr bwMode="auto">
              <a:xfrm>
                <a:off x="2021" y="3681"/>
                <a:ext cx="14" cy="25"/>
              </a:xfrm>
              <a:custGeom>
                <a:avLst/>
                <a:gdLst>
                  <a:gd name="T0" fmla="*/ 3 w 165"/>
                  <a:gd name="T1" fmla="*/ 287 h 287"/>
                  <a:gd name="T2" fmla="*/ 1 w 165"/>
                  <a:gd name="T3" fmla="*/ 269 h 287"/>
                  <a:gd name="T4" fmla="*/ 0 w 165"/>
                  <a:gd name="T5" fmla="*/ 251 h 287"/>
                  <a:gd name="T6" fmla="*/ 0 w 165"/>
                  <a:gd name="T7" fmla="*/ 233 h 287"/>
                  <a:gd name="T8" fmla="*/ 0 w 165"/>
                  <a:gd name="T9" fmla="*/ 216 h 287"/>
                  <a:gd name="T10" fmla="*/ 2 w 165"/>
                  <a:gd name="T11" fmla="*/ 197 h 287"/>
                  <a:gd name="T12" fmla="*/ 4 w 165"/>
                  <a:gd name="T13" fmla="*/ 179 h 287"/>
                  <a:gd name="T14" fmla="*/ 8 w 165"/>
                  <a:gd name="T15" fmla="*/ 162 h 287"/>
                  <a:gd name="T16" fmla="*/ 11 w 165"/>
                  <a:gd name="T17" fmla="*/ 143 h 287"/>
                  <a:gd name="T18" fmla="*/ 16 w 165"/>
                  <a:gd name="T19" fmla="*/ 125 h 287"/>
                  <a:gd name="T20" fmla="*/ 21 w 165"/>
                  <a:gd name="T21" fmla="*/ 107 h 287"/>
                  <a:gd name="T22" fmla="*/ 27 w 165"/>
                  <a:gd name="T23" fmla="*/ 89 h 287"/>
                  <a:gd name="T24" fmla="*/ 34 w 165"/>
                  <a:gd name="T25" fmla="*/ 71 h 287"/>
                  <a:gd name="T26" fmla="*/ 50 w 165"/>
                  <a:gd name="T27" fmla="*/ 35 h 287"/>
                  <a:gd name="T28" fmla="*/ 67 w 165"/>
                  <a:gd name="T29" fmla="*/ 0 h 287"/>
                  <a:gd name="T30" fmla="*/ 165 w 165"/>
                  <a:gd name="T31" fmla="*/ 149 h 287"/>
                  <a:gd name="T32" fmla="*/ 3 w 165"/>
                  <a:gd name="T33" fmla="*/ 287 h 28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65"/>
                  <a:gd name="T52" fmla="*/ 0 h 287"/>
                  <a:gd name="T53" fmla="*/ 165 w 165"/>
                  <a:gd name="T54" fmla="*/ 287 h 28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65" h="287">
                    <a:moveTo>
                      <a:pt x="3" y="287"/>
                    </a:moveTo>
                    <a:lnTo>
                      <a:pt x="1" y="269"/>
                    </a:lnTo>
                    <a:lnTo>
                      <a:pt x="0" y="251"/>
                    </a:lnTo>
                    <a:lnTo>
                      <a:pt x="0" y="233"/>
                    </a:lnTo>
                    <a:lnTo>
                      <a:pt x="0" y="216"/>
                    </a:lnTo>
                    <a:lnTo>
                      <a:pt x="2" y="197"/>
                    </a:lnTo>
                    <a:lnTo>
                      <a:pt x="4" y="179"/>
                    </a:lnTo>
                    <a:lnTo>
                      <a:pt x="8" y="162"/>
                    </a:lnTo>
                    <a:lnTo>
                      <a:pt x="11" y="143"/>
                    </a:lnTo>
                    <a:lnTo>
                      <a:pt x="16" y="125"/>
                    </a:lnTo>
                    <a:lnTo>
                      <a:pt x="21" y="107"/>
                    </a:lnTo>
                    <a:lnTo>
                      <a:pt x="27" y="89"/>
                    </a:lnTo>
                    <a:lnTo>
                      <a:pt x="34" y="71"/>
                    </a:lnTo>
                    <a:lnTo>
                      <a:pt x="50" y="35"/>
                    </a:lnTo>
                    <a:lnTo>
                      <a:pt x="67" y="0"/>
                    </a:lnTo>
                    <a:lnTo>
                      <a:pt x="165" y="149"/>
                    </a:lnTo>
                    <a:lnTo>
                      <a:pt x="3" y="287"/>
                    </a:lnTo>
                    <a:close/>
                  </a:path>
                </a:pathLst>
              </a:custGeom>
              <a:solidFill>
                <a:srgbClr val="9E4F2B"/>
              </a:solidFill>
              <a:ln w="9525">
                <a:noFill/>
                <a:round/>
                <a:headEnd/>
                <a:tailEnd/>
              </a:ln>
            </p:spPr>
            <p:txBody>
              <a:bodyPr>
                <a:prstTxWarp prst="textNoShape">
                  <a:avLst/>
                </a:prstTxWarp>
              </a:bodyPr>
              <a:lstStyle/>
              <a:p>
                <a:endParaRPr lang="en-US"/>
              </a:p>
            </p:txBody>
          </p:sp>
          <p:sp>
            <p:nvSpPr>
              <p:cNvPr id="67640" name="Freeform 1029"/>
              <p:cNvSpPr>
                <a:spLocks noChangeAspect="1"/>
              </p:cNvSpPr>
              <p:nvPr/>
            </p:nvSpPr>
            <p:spPr bwMode="auto">
              <a:xfrm>
                <a:off x="2551" y="3625"/>
                <a:ext cx="46" cy="100"/>
              </a:xfrm>
              <a:custGeom>
                <a:avLst/>
                <a:gdLst>
                  <a:gd name="T0" fmla="*/ 509 w 523"/>
                  <a:gd name="T1" fmla="*/ 755 h 1144"/>
                  <a:gd name="T2" fmla="*/ 481 w 523"/>
                  <a:gd name="T3" fmla="*/ 828 h 1144"/>
                  <a:gd name="T4" fmla="*/ 449 w 523"/>
                  <a:gd name="T5" fmla="*/ 898 h 1144"/>
                  <a:gd name="T6" fmla="*/ 412 w 523"/>
                  <a:gd name="T7" fmla="*/ 966 h 1144"/>
                  <a:gd name="T8" fmla="*/ 337 w 523"/>
                  <a:gd name="T9" fmla="*/ 1028 h 1144"/>
                  <a:gd name="T10" fmla="*/ 264 w 523"/>
                  <a:gd name="T11" fmla="*/ 1066 h 1144"/>
                  <a:gd name="T12" fmla="*/ 220 w 523"/>
                  <a:gd name="T13" fmla="*/ 1085 h 1144"/>
                  <a:gd name="T14" fmla="*/ 178 w 523"/>
                  <a:gd name="T15" fmla="*/ 1101 h 1144"/>
                  <a:gd name="T16" fmla="*/ 133 w 523"/>
                  <a:gd name="T17" fmla="*/ 1115 h 1144"/>
                  <a:gd name="T18" fmla="*/ 58 w 523"/>
                  <a:gd name="T19" fmla="*/ 1133 h 1144"/>
                  <a:gd name="T20" fmla="*/ 41 w 523"/>
                  <a:gd name="T21" fmla="*/ 1082 h 1144"/>
                  <a:gd name="T22" fmla="*/ 94 w 523"/>
                  <a:gd name="T23" fmla="*/ 994 h 1144"/>
                  <a:gd name="T24" fmla="*/ 124 w 523"/>
                  <a:gd name="T25" fmla="*/ 940 h 1144"/>
                  <a:gd name="T26" fmla="*/ 149 w 523"/>
                  <a:gd name="T27" fmla="*/ 889 h 1144"/>
                  <a:gd name="T28" fmla="*/ 171 w 523"/>
                  <a:gd name="T29" fmla="*/ 838 h 1144"/>
                  <a:gd name="T30" fmla="*/ 188 w 523"/>
                  <a:gd name="T31" fmla="*/ 788 h 1144"/>
                  <a:gd name="T32" fmla="*/ 202 w 523"/>
                  <a:gd name="T33" fmla="*/ 740 h 1144"/>
                  <a:gd name="T34" fmla="*/ 212 w 523"/>
                  <a:gd name="T35" fmla="*/ 691 h 1144"/>
                  <a:gd name="T36" fmla="*/ 218 w 523"/>
                  <a:gd name="T37" fmla="*/ 640 h 1144"/>
                  <a:gd name="T38" fmla="*/ 222 w 523"/>
                  <a:gd name="T39" fmla="*/ 588 h 1144"/>
                  <a:gd name="T40" fmla="*/ 220 w 523"/>
                  <a:gd name="T41" fmla="*/ 533 h 1144"/>
                  <a:gd name="T42" fmla="*/ 217 w 523"/>
                  <a:gd name="T43" fmla="*/ 476 h 1144"/>
                  <a:gd name="T44" fmla="*/ 211 w 523"/>
                  <a:gd name="T45" fmla="*/ 415 h 1144"/>
                  <a:gd name="T46" fmla="*/ 195 w 523"/>
                  <a:gd name="T47" fmla="*/ 316 h 1144"/>
                  <a:gd name="T48" fmla="*/ 166 w 523"/>
                  <a:gd name="T49" fmla="*/ 215 h 1144"/>
                  <a:gd name="T50" fmla="*/ 134 w 523"/>
                  <a:gd name="T51" fmla="*/ 166 h 1144"/>
                  <a:gd name="T52" fmla="*/ 108 w 523"/>
                  <a:gd name="T53" fmla="*/ 124 h 1144"/>
                  <a:gd name="T54" fmla="*/ 94 w 523"/>
                  <a:gd name="T55" fmla="*/ 94 h 1144"/>
                  <a:gd name="T56" fmla="*/ 89 w 523"/>
                  <a:gd name="T57" fmla="*/ 72 h 1144"/>
                  <a:gd name="T58" fmla="*/ 91 w 523"/>
                  <a:gd name="T59" fmla="*/ 64 h 1144"/>
                  <a:gd name="T60" fmla="*/ 100 w 523"/>
                  <a:gd name="T61" fmla="*/ 63 h 1144"/>
                  <a:gd name="T62" fmla="*/ 130 w 523"/>
                  <a:gd name="T63" fmla="*/ 47 h 1144"/>
                  <a:gd name="T64" fmla="*/ 176 w 523"/>
                  <a:gd name="T65" fmla="*/ 25 h 1144"/>
                  <a:gd name="T66" fmla="*/ 212 w 523"/>
                  <a:gd name="T67" fmla="*/ 11 h 1144"/>
                  <a:gd name="T68" fmla="*/ 253 w 523"/>
                  <a:gd name="T69" fmla="*/ 2 h 1144"/>
                  <a:gd name="T70" fmla="*/ 294 w 523"/>
                  <a:gd name="T71" fmla="*/ 0 h 1144"/>
                  <a:gd name="T72" fmla="*/ 337 w 523"/>
                  <a:gd name="T73" fmla="*/ 9 h 1144"/>
                  <a:gd name="T74" fmla="*/ 378 w 523"/>
                  <a:gd name="T75" fmla="*/ 32 h 1144"/>
                  <a:gd name="T76" fmla="*/ 417 w 523"/>
                  <a:gd name="T77" fmla="*/ 71 h 1144"/>
                  <a:gd name="T78" fmla="*/ 452 w 523"/>
                  <a:gd name="T79" fmla="*/ 130 h 1144"/>
                  <a:gd name="T80" fmla="*/ 480 w 523"/>
                  <a:gd name="T81" fmla="*/ 211 h 1144"/>
                  <a:gd name="T82" fmla="*/ 503 w 523"/>
                  <a:gd name="T83" fmla="*/ 318 h 1144"/>
                  <a:gd name="T84" fmla="*/ 518 w 523"/>
                  <a:gd name="T85" fmla="*/ 454 h 1144"/>
                  <a:gd name="T86" fmla="*/ 523 w 523"/>
                  <a:gd name="T87" fmla="*/ 622 h 1144"/>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523"/>
                  <a:gd name="T133" fmla="*/ 0 h 1144"/>
                  <a:gd name="T134" fmla="*/ 523 w 523"/>
                  <a:gd name="T135" fmla="*/ 1144 h 1144"/>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523" h="1144">
                    <a:moveTo>
                      <a:pt x="521" y="718"/>
                    </a:moveTo>
                    <a:lnTo>
                      <a:pt x="509" y="755"/>
                    </a:lnTo>
                    <a:lnTo>
                      <a:pt x="495" y="792"/>
                    </a:lnTo>
                    <a:lnTo>
                      <a:pt x="481" y="828"/>
                    </a:lnTo>
                    <a:lnTo>
                      <a:pt x="465" y="863"/>
                    </a:lnTo>
                    <a:lnTo>
                      <a:pt x="449" y="898"/>
                    </a:lnTo>
                    <a:lnTo>
                      <a:pt x="431" y="932"/>
                    </a:lnTo>
                    <a:lnTo>
                      <a:pt x="412" y="966"/>
                    </a:lnTo>
                    <a:lnTo>
                      <a:pt x="392" y="998"/>
                    </a:lnTo>
                    <a:lnTo>
                      <a:pt x="337" y="1028"/>
                    </a:lnTo>
                    <a:lnTo>
                      <a:pt x="287" y="1054"/>
                    </a:lnTo>
                    <a:lnTo>
                      <a:pt x="264" y="1066"/>
                    </a:lnTo>
                    <a:lnTo>
                      <a:pt x="242" y="1076"/>
                    </a:lnTo>
                    <a:lnTo>
                      <a:pt x="220" y="1085"/>
                    </a:lnTo>
                    <a:lnTo>
                      <a:pt x="199" y="1093"/>
                    </a:lnTo>
                    <a:lnTo>
                      <a:pt x="178" y="1101"/>
                    </a:lnTo>
                    <a:lnTo>
                      <a:pt x="156" y="1109"/>
                    </a:lnTo>
                    <a:lnTo>
                      <a:pt x="133" y="1115"/>
                    </a:lnTo>
                    <a:lnTo>
                      <a:pt x="109" y="1122"/>
                    </a:lnTo>
                    <a:lnTo>
                      <a:pt x="58" y="1133"/>
                    </a:lnTo>
                    <a:lnTo>
                      <a:pt x="0" y="1144"/>
                    </a:lnTo>
                    <a:lnTo>
                      <a:pt x="41" y="1082"/>
                    </a:lnTo>
                    <a:lnTo>
                      <a:pt x="78" y="1023"/>
                    </a:lnTo>
                    <a:lnTo>
                      <a:pt x="94" y="994"/>
                    </a:lnTo>
                    <a:lnTo>
                      <a:pt x="109" y="968"/>
                    </a:lnTo>
                    <a:lnTo>
                      <a:pt x="124" y="940"/>
                    </a:lnTo>
                    <a:lnTo>
                      <a:pt x="137" y="914"/>
                    </a:lnTo>
                    <a:lnTo>
                      <a:pt x="149" y="889"/>
                    </a:lnTo>
                    <a:lnTo>
                      <a:pt x="161" y="863"/>
                    </a:lnTo>
                    <a:lnTo>
                      <a:pt x="171" y="838"/>
                    </a:lnTo>
                    <a:lnTo>
                      <a:pt x="180" y="814"/>
                    </a:lnTo>
                    <a:lnTo>
                      <a:pt x="188" y="788"/>
                    </a:lnTo>
                    <a:lnTo>
                      <a:pt x="195" y="764"/>
                    </a:lnTo>
                    <a:lnTo>
                      <a:pt x="202" y="740"/>
                    </a:lnTo>
                    <a:lnTo>
                      <a:pt x="208" y="715"/>
                    </a:lnTo>
                    <a:lnTo>
                      <a:pt x="212" y="691"/>
                    </a:lnTo>
                    <a:lnTo>
                      <a:pt x="216" y="665"/>
                    </a:lnTo>
                    <a:lnTo>
                      <a:pt x="218" y="640"/>
                    </a:lnTo>
                    <a:lnTo>
                      <a:pt x="220" y="614"/>
                    </a:lnTo>
                    <a:lnTo>
                      <a:pt x="222" y="588"/>
                    </a:lnTo>
                    <a:lnTo>
                      <a:pt x="222" y="561"/>
                    </a:lnTo>
                    <a:lnTo>
                      <a:pt x="220" y="533"/>
                    </a:lnTo>
                    <a:lnTo>
                      <a:pt x="219" y="506"/>
                    </a:lnTo>
                    <a:lnTo>
                      <a:pt x="217" y="476"/>
                    </a:lnTo>
                    <a:lnTo>
                      <a:pt x="215" y="446"/>
                    </a:lnTo>
                    <a:lnTo>
                      <a:pt x="211" y="415"/>
                    </a:lnTo>
                    <a:lnTo>
                      <a:pt x="207" y="384"/>
                    </a:lnTo>
                    <a:lnTo>
                      <a:pt x="195" y="316"/>
                    </a:lnTo>
                    <a:lnTo>
                      <a:pt x="181" y="243"/>
                    </a:lnTo>
                    <a:lnTo>
                      <a:pt x="166" y="215"/>
                    </a:lnTo>
                    <a:lnTo>
                      <a:pt x="150" y="189"/>
                    </a:lnTo>
                    <a:lnTo>
                      <a:pt x="134" y="166"/>
                    </a:lnTo>
                    <a:lnTo>
                      <a:pt x="120" y="144"/>
                    </a:lnTo>
                    <a:lnTo>
                      <a:pt x="108" y="124"/>
                    </a:lnTo>
                    <a:lnTo>
                      <a:pt x="99" y="104"/>
                    </a:lnTo>
                    <a:lnTo>
                      <a:pt x="94" y="94"/>
                    </a:lnTo>
                    <a:lnTo>
                      <a:pt x="92" y="84"/>
                    </a:lnTo>
                    <a:lnTo>
                      <a:pt x="89" y="72"/>
                    </a:lnTo>
                    <a:lnTo>
                      <a:pt x="89" y="62"/>
                    </a:lnTo>
                    <a:lnTo>
                      <a:pt x="91" y="64"/>
                    </a:lnTo>
                    <a:lnTo>
                      <a:pt x="94" y="65"/>
                    </a:lnTo>
                    <a:lnTo>
                      <a:pt x="100" y="63"/>
                    </a:lnTo>
                    <a:lnTo>
                      <a:pt x="108" y="59"/>
                    </a:lnTo>
                    <a:lnTo>
                      <a:pt x="130" y="47"/>
                    </a:lnTo>
                    <a:lnTo>
                      <a:pt x="160" y="32"/>
                    </a:lnTo>
                    <a:lnTo>
                      <a:pt x="176" y="25"/>
                    </a:lnTo>
                    <a:lnTo>
                      <a:pt x="194" y="17"/>
                    </a:lnTo>
                    <a:lnTo>
                      <a:pt x="212" y="11"/>
                    </a:lnTo>
                    <a:lnTo>
                      <a:pt x="232" y="5"/>
                    </a:lnTo>
                    <a:lnTo>
                      <a:pt x="253" y="2"/>
                    </a:lnTo>
                    <a:lnTo>
                      <a:pt x="273" y="0"/>
                    </a:lnTo>
                    <a:lnTo>
                      <a:pt x="294" y="0"/>
                    </a:lnTo>
                    <a:lnTo>
                      <a:pt x="316" y="3"/>
                    </a:lnTo>
                    <a:lnTo>
                      <a:pt x="337" y="9"/>
                    </a:lnTo>
                    <a:lnTo>
                      <a:pt x="357" y="18"/>
                    </a:lnTo>
                    <a:lnTo>
                      <a:pt x="378" y="32"/>
                    </a:lnTo>
                    <a:lnTo>
                      <a:pt x="397" y="49"/>
                    </a:lnTo>
                    <a:lnTo>
                      <a:pt x="417" y="71"/>
                    </a:lnTo>
                    <a:lnTo>
                      <a:pt x="434" y="97"/>
                    </a:lnTo>
                    <a:lnTo>
                      <a:pt x="452" y="130"/>
                    </a:lnTo>
                    <a:lnTo>
                      <a:pt x="466" y="167"/>
                    </a:lnTo>
                    <a:lnTo>
                      <a:pt x="480" y="211"/>
                    </a:lnTo>
                    <a:lnTo>
                      <a:pt x="493" y="261"/>
                    </a:lnTo>
                    <a:lnTo>
                      <a:pt x="503" y="318"/>
                    </a:lnTo>
                    <a:lnTo>
                      <a:pt x="511" y="383"/>
                    </a:lnTo>
                    <a:lnTo>
                      <a:pt x="518" y="454"/>
                    </a:lnTo>
                    <a:lnTo>
                      <a:pt x="522" y="533"/>
                    </a:lnTo>
                    <a:lnTo>
                      <a:pt x="523" y="622"/>
                    </a:lnTo>
                    <a:lnTo>
                      <a:pt x="521" y="718"/>
                    </a:lnTo>
                    <a:close/>
                  </a:path>
                </a:pathLst>
              </a:custGeom>
              <a:solidFill>
                <a:srgbClr val="9E4F2B"/>
              </a:solidFill>
              <a:ln w="9525">
                <a:noFill/>
                <a:round/>
                <a:headEnd/>
                <a:tailEnd/>
              </a:ln>
            </p:spPr>
            <p:txBody>
              <a:bodyPr>
                <a:prstTxWarp prst="textNoShape">
                  <a:avLst/>
                </a:prstTxWarp>
              </a:bodyPr>
              <a:lstStyle/>
              <a:p>
                <a:endParaRPr lang="en-US"/>
              </a:p>
            </p:txBody>
          </p:sp>
          <p:sp>
            <p:nvSpPr>
              <p:cNvPr id="67641" name="Freeform 1030"/>
              <p:cNvSpPr>
                <a:spLocks noChangeAspect="1"/>
              </p:cNvSpPr>
              <p:nvPr/>
            </p:nvSpPr>
            <p:spPr bwMode="auto">
              <a:xfrm>
                <a:off x="2559" y="3607"/>
                <a:ext cx="43" cy="81"/>
              </a:xfrm>
              <a:custGeom>
                <a:avLst/>
                <a:gdLst>
                  <a:gd name="T0" fmla="*/ 42 w 496"/>
                  <a:gd name="T1" fmla="*/ 217 h 922"/>
                  <a:gd name="T2" fmla="*/ 107 w 496"/>
                  <a:gd name="T3" fmla="*/ 140 h 922"/>
                  <a:gd name="T4" fmla="*/ 154 w 496"/>
                  <a:gd name="T5" fmla="*/ 91 h 922"/>
                  <a:gd name="T6" fmla="*/ 191 w 496"/>
                  <a:gd name="T7" fmla="*/ 59 h 922"/>
                  <a:gd name="T8" fmla="*/ 218 w 496"/>
                  <a:gd name="T9" fmla="*/ 39 h 922"/>
                  <a:gd name="T10" fmla="*/ 245 w 496"/>
                  <a:gd name="T11" fmla="*/ 24 h 922"/>
                  <a:gd name="T12" fmla="*/ 273 w 496"/>
                  <a:gd name="T13" fmla="*/ 12 h 922"/>
                  <a:gd name="T14" fmla="*/ 303 w 496"/>
                  <a:gd name="T15" fmla="*/ 3 h 922"/>
                  <a:gd name="T16" fmla="*/ 334 w 496"/>
                  <a:gd name="T17" fmla="*/ 0 h 922"/>
                  <a:gd name="T18" fmla="*/ 366 w 496"/>
                  <a:gd name="T19" fmla="*/ 1 h 922"/>
                  <a:gd name="T20" fmla="*/ 400 w 496"/>
                  <a:gd name="T21" fmla="*/ 9 h 922"/>
                  <a:gd name="T22" fmla="*/ 427 w 496"/>
                  <a:gd name="T23" fmla="*/ 40 h 922"/>
                  <a:gd name="T24" fmla="*/ 442 w 496"/>
                  <a:gd name="T25" fmla="*/ 92 h 922"/>
                  <a:gd name="T26" fmla="*/ 463 w 496"/>
                  <a:gd name="T27" fmla="*/ 171 h 922"/>
                  <a:gd name="T28" fmla="*/ 482 w 496"/>
                  <a:gd name="T29" fmla="*/ 283 h 922"/>
                  <a:gd name="T30" fmla="*/ 494 w 496"/>
                  <a:gd name="T31" fmla="*/ 398 h 922"/>
                  <a:gd name="T32" fmla="*/ 496 w 496"/>
                  <a:gd name="T33" fmla="*/ 515 h 922"/>
                  <a:gd name="T34" fmla="*/ 489 w 496"/>
                  <a:gd name="T35" fmla="*/ 634 h 922"/>
                  <a:gd name="T36" fmla="*/ 479 w 496"/>
                  <a:gd name="T37" fmla="*/ 721 h 922"/>
                  <a:gd name="T38" fmla="*/ 468 w 496"/>
                  <a:gd name="T39" fmla="*/ 780 h 922"/>
                  <a:gd name="T40" fmla="*/ 456 w 496"/>
                  <a:gd name="T41" fmla="*/ 837 h 922"/>
                  <a:gd name="T42" fmla="*/ 441 w 496"/>
                  <a:gd name="T43" fmla="*/ 895 h 922"/>
                  <a:gd name="T44" fmla="*/ 434 w 496"/>
                  <a:gd name="T45" fmla="*/ 826 h 922"/>
                  <a:gd name="T46" fmla="*/ 429 w 496"/>
                  <a:gd name="T47" fmla="*/ 658 h 922"/>
                  <a:gd name="T48" fmla="*/ 414 w 496"/>
                  <a:gd name="T49" fmla="*/ 522 h 922"/>
                  <a:gd name="T50" fmla="*/ 391 w 496"/>
                  <a:gd name="T51" fmla="*/ 415 h 922"/>
                  <a:gd name="T52" fmla="*/ 363 w 496"/>
                  <a:gd name="T53" fmla="*/ 334 h 922"/>
                  <a:gd name="T54" fmla="*/ 328 w 496"/>
                  <a:gd name="T55" fmla="*/ 275 h 922"/>
                  <a:gd name="T56" fmla="*/ 289 w 496"/>
                  <a:gd name="T57" fmla="*/ 236 h 922"/>
                  <a:gd name="T58" fmla="*/ 248 w 496"/>
                  <a:gd name="T59" fmla="*/ 213 h 922"/>
                  <a:gd name="T60" fmla="*/ 205 w 496"/>
                  <a:gd name="T61" fmla="*/ 204 h 922"/>
                  <a:gd name="T62" fmla="*/ 164 w 496"/>
                  <a:gd name="T63" fmla="*/ 206 h 922"/>
                  <a:gd name="T64" fmla="*/ 123 w 496"/>
                  <a:gd name="T65" fmla="*/ 215 h 922"/>
                  <a:gd name="T66" fmla="*/ 87 w 496"/>
                  <a:gd name="T67" fmla="*/ 229 h 922"/>
                  <a:gd name="T68" fmla="*/ 41 w 496"/>
                  <a:gd name="T69" fmla="*/ 251 h 922"/>
                  <a:gd name="T70" fmla="*/ 11 w 496"/>
                  <a:gd name="T71" fmla="*/ 267 h 922"/>
                  <a:gd name="T72" fmla="*/ 2 w 496"/>
                  <a:gd name="T73" fmla="*/ 268 h 92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96"/>
                  <a:gd name="T112" fmla="*/ 0 h 922"/>
                  <a:gd name="T113" fmla="*/ 496 w 496"/>
                  <a:gd name="T114" fmla="*/ 922 h 92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96" h="922">
                    <a:moveTo>
                      <a:pt x="0" y="266"/>
                    </a:moveTo>
                    <a:lnTo>
                      <a:pt x="42" y="217"/>
                    </a:lnTo>
                    <a:lnTo>
                      <a:pt x="85" y="167"/>
                    </a:lnTo>
                    <a:lnTo>
                      <a:pt x="107" y="140"/>
                    </a:lnTo>
                    <a:lnTo>
                      <a:pt x="130" y="115"/>
                    </a:lnTo>
                    <a:lnTo>
                      <a:pt x="154" y="91"/>
                    </a:lnTo>
                    <a:lnTo>
                      <a:pt x="179" y="69"/>
                    </a:lnTo>
                    <a:lnTo>
                      <a:pt x="191" y="59"/>
                    </a:lnTo>
                    <a:lnTo>
                      <a:pt x="205" y="48"/>
                    </a:lnTo>
                    <a:lnTo>
                      <a:pt x="218" y="39"/>
                    </a:lnTo>
                    <a:lnTo>
                      <a:pt x="231" y="31"/>
                    </a:lnTo>
                    <a:lnTo>
                      <a:pt x="245" y="24"/>
                    </a:lnTo>
                    <a:lnTo>
                      <a:pt x="259" y="17"/>
                    </a:lnTo>
                    <a:lnTo>
                      <a:pt x="273" y="12"/>
                    </a:lnTo>
                    <a:lnTo>
                      <a:pt x="288" y="7"/>
                    </a:lnTo>
                    <a:lnTo>
                      <a:pt x="303" y="3"/>
                    </a:lnTo>
                    <a:lnTo>
                      <a:pt x="318" y="1"/>
                    </a:lnTo>
                    <a:lnTo>
                      <a:pt x="334" y="0"/>
                    </a:lnTo>
                    <a:lnTo>
                      <a:pt x="350" y="0"/>
                    </a:lnTo>
                    <a:lnTo>
                      <a:pt x="366" y="1"/>
                    </a:lnTo>
                    <a:lnTo>
                      <a:pt x="383" y="5"/>
                    </a:lnTo>
                    <a:lnTo>
                      <a:pt x="400" y="9"/>
                    </a:lnTo>
                    <a:lnTo>
                      <a:pt x="418" y="15"/>
                    </a:lnTo>
                    <a:lnTo>
                      <a:pt x="427" y="40"/>
                    </a:lnTo>
                    <a:lnTo>
                      <a:pt x="435" y="66"/>
                    </a:lnTo>
                    <a:lnTo>
                      <a:pt x="442" y="92"/>
                    </a:lnTo>
                    <a:lnTo>
                      <a:pt x="450" y="117"/>
                    </a:lnTo>
                    <a:lnTo>
                      <a:pt x="463" y="171"/>
                    </a:lnTo>
                    <a:lnTo>
                      <a:pt x="473" y="227"/>
                    </a:lnTo>
                    <a:lnTo>
                      <a:pt x="482" y="283"/>
                    </a:lnTo>
                    <a:lnTo>
                      <a:pt x="489" y="340"/>
                    </a:lnTo>
                    <a:lnTo>
                      <a:pt x="494" y="398"/>
                    </a:lnTo>
                    <a:lnTo>
                      <a:pt x="496" y="457"/>
                    </a:lnTo>
                    <a:lnTo>
                      <a:pt x="496" y="515"/>
                    </a:lnTo>
                    <a:lnTo>
                      <a:pt x="494" y="574"/>
                    </a:lnTo>
                    <a:lnTo>
                      <a:pt x="489" y="634"/>
                    </a:lnTo>
                    <a:lnTo>
                      <a:pt x="482" y="692"/>
                    </a:lnTo>
                    <a:lnTo>
                      <a:pt x="479" y="721"/>
                    </a:lnTo>
                    <a:lnTo>
                      <a:pt x="474" y="751"/>
                    </a:lnTo>
                    <a:lnTo>
                      <a:pt x="468" y="780"/>
                    </a:lnTo>
                    <a:lnTo>
                      <a:pt x="463" y="808"/>
                    </a:lnTo>
                    <a:lnTo>
                      <a:pt x="456" y="837"/>
                    </a:lnTo>
                    <a:lnTo>
                      <a:pt x="449" y="866"/>
                    </a:lnTo>
                    <a:lnTo>
                      <a:pt x="441" y="895"/>
                    </a:lnTo>
                    <a:lnTo>
                      <a:pt x="432" y="922"/>
                    </a:lnTo>
                    <a:lnTo>
                      <a:pt x="434" y="826"/>
                    </a:lnTo>
                    <a:lnTo>
                      <a:pt x="433" y="737"/>
                    </a:lnTo>
                    <a:lnTo>
                      <a:pt x="429" y="658"/>
                    </a:lnTo>
                    <a:lnTo>
                      <a:pt x="422" y="587"/>
                    </a:lnTo>
                    <a:lnTo>
                      <a:pt x="414" y="522"/>
                    </a:lnTo>
                    <a:lnTo>
                      <a:pt x="404" y="465"/>
                    </a:lnTo>
                    <a:lnTo>
                      <a:pt x="391" y="415"/>
                    </a:lnTo>
                    <a:lnTo>
                      <a:pt x="377" y="371"/>
                    </a:lnTo>
                    <a:lnTo>
                      <a:pt x="363" y="334"/>
                    </a:lnTo>
                    <a:lnTo>
                      <a:pt x="345" y="301"/>
                    </a:lnTo>
                    <a:lnTo>
                      <a:pt x="328" y="275"/>
                    </a:lnTo>
                    <a:lnTo>
                      <a:pt x="308" y="253"/>
                    </a:lnTo>
                    <a:lnTo>
                      <a:pt x="289" y="236"/>
                    </a:lnTo>
                    <a:lnTo>
                      <a:pt x="268" y="222"/>
                    </a:lnTo>
                    <a:lnTo>
                      <a:pt x="248" y="213"/>
                    </a:lnTo>
                    <a:lnTo>
                      <a:pt x="227" y="207"/>
                    </a:lnTo>
                    <a:lnTo>
                      <a:pt x="205" y="204"/>
                    </a:lnTo>
                    <a:lnTo>
                      <a:pt x="184" y="204"/>
                    </a:lnTo>
                    <a:lnTo>
                      <a:pt x="164" y="206"/>
                    </a:lnTo>
                    <a:lnTo>
                      <a:pt x="143" y="209"/>
                    </a:lnTo>
                    <a:lnTo>
                      <a:pt x="123" y="215"/>
                    </a:lnTo>
                    <a:lnTo>
                      <a:pt x="105" y="221"/>
                    </a:lnTo>
                    <a:lnTo>
                      <a:pt x="87" y="229"/>
                    </a:lnTo>
                    <a:lnTo>
                      <a:pt x="71" y="236"/>
                    </a:lnTo>
                    <a:lnTo>
                      <a:pt x="41" y="251"/>
                    </a:lnTo>
                    <a:lnTo>
                      <a:pt x="19" y="263"/>
                    </a:lnTo>
                    <a:lnTo>
                      <a:pt x="11" y="267"/>
                    </a:lnTo>
                    <a:lnTo>
                      <a:pt x="5" y="269"/>
                    </a:lnTo>
                    <a:lnTo>
                      <a:pt x="2" y="268"/>
                    </a:lnTo>
                    <a:lnTo>
                      <a:pt x="0" y="266"/>
                    </a:lnTo>
                    <a:close/>
                  </a:path>
                </a:pathLst>
              </a:custGeom>
              <a:solidFill>
                <a:srgbClr val="9E4F2B"/>
              </a:solidFill>
              <a:ln w="9525">
                <a:noFill/>
                <a:round/>
                <a:headEnd/>
                <a:tailEnd/>
              </a:ln>
            </p:spPr>
            <p:txBody>
              <a:bodyPr>
                <a:prstTxWarp prst="textNoShape">
                  <a:avLst/>
                </a:prstTxWarp>
              </a:bodyPr>
              <a:lstStyle/>
              <a:p>
                <a:endParaRPr lang="en-US"/>
              </a:p>
            </p:txBody>
          </p:sp>
          <p:sp>
            <p:nvSpPr>
              <p:cNvPr id="67642" name="Freeform 1031"/>
              <p:cNvSpPr>
                <a:spLocks noChangeAspect="1"/>
              </p:cNvSpPr>
              <p:nvPr/>
            </p:nvSpPr>
            <p:spPr bwMode="auto">
              <a:xfrm>
                <a:off x="2588" y="3616"/>
                <a:ext cx="47" cy="107"/>
              </a:xfrm>
              <a:custGeom>
                <a:avLst/>
                <a:gdLst>
                  <a:gd name="T0" fmla="*/ 458 w 541"/>
                  <a:gd name="T1" fmla="*/ 1090 h 1230"/>
                  <a:gd name="T2" fmla="*/ 406 w 541"/>
                  <a:gd name="T3" fmla="*/ 1121 h 1230"/>
                  <a:gd name="T4" fmla="*/ 351 w 541"/>
                  <a:gd name="T5" fmla="*/ 1148 h 1230"/>
                  <a:gd name="T6" fmla="*/ 293 w 541"/>
                  <a:gd name="T7" fmla="*/ 1171 h 1230"/>
                  <a:gd name="T8" fmla="*/ 232 w 541"/>
                  <a:gd name="T9" fmla="*/ 1189 h 1230"/>
                  <a:gd name="T10" fmla="*/ 169 w 541"/>
                  <a:gd name="T11" fmla="*/ 1205 h 1230"/>
                  <a:gd name="T12" fmla="*/ 103 w 541"/>
                  <a:gd name="T13" fmla="*/ 1218 h 1230"/>
                  <a:gd name="T14" fmla="*/ 34 w 541"/>
                  <a:gd name="T15" fmla="*/ 1227 h 1230"/>
                  <a:gd name="T16" fmla="*/ 26 w 541"/>
                  <a:gd name="T17" fmla="*/ 1197 h 1230"/>
                  <a:gd name="T18" fmla="*/ 75 w 541"/>
                  <a:gd name="T19" fmla="*/ 1131 h 1230"/>
                  <a:gd name="T20" fmla="*/ 116 w 541"/>
                  <a:gd name="T21" fmla="*/ 1059 h 1230"/>
                  <a:gd name="T22" fmla="*/ 153 w 541"/>
                  <a:gd name="T23" fmla="*/ 987 h 1230"/>
                  <a:gd name="T24" fmla="*/ 184 w 541"/>
                  <a:gd name="T25" fmla="*/ 912 h 1230"/>
                  <a:gd name="T26" fmla="*/ 210 w 541"/>
                  <a:gd name="T27" fmla="*/ 835 h 1230"/>
                  <a:gd name="T28" fmla="*/ 231 w 541"/>
                  <a:gd name="T29" fmla="*/ 757 h 1230"/>
                  <a:gd name="T30" fmla="*/ 247 w 541"/>
                  <a:gd name="T31" fmla="*/ 678 h 1230"/>
                  <a:gd name="T32" fmla="*/ 259 w 541"/>
                  <a:gd name="T33" fmla="*/ 597 h 1230"/>
                  <a:gd name="T34" fmla="*/ 267 w 541"/>
                  <a:gd name="T35" fmla="*/ 517 h 1230"/>
                  <a:gd name="T36" fmla="*/ 270 w 541"/>
                  <a:gd name="T37" fmla="*/ 436 h 1230"/>
                  <a:gd name="T38" fmla="*/ 270 w 541"/>
                  <a:gd name="T39" fmla="*/ 354 h 1230"/>
                  <a:gd name="T40" fmla="*/ 267 w 541"/>
                  <a:gd name="T41" fmla="*/ 274 h 1230"/>
                  <a:gd name="T42" fmla="*/ 260 w 541"/>
                  <a:gd name="T43" fmla="*/ 195 h 1230"/>
                  <a:gd name="T44" fmla="*/ 249 w 541"/>
                  <a:gd name="T45" fmla="*/ 115 h 1230"/>
                  <a:gd name="T46" fmla="*/ 237 w 541"/>
                  <a:gd name="T47" fmla="*/ 38 h 1230"/>
                  <a:gd name="T48" fmla="*/ 230 w 541"/>
                  <a:gd name="T49" fmla="*/ 8 h 1230"/>
                  <a:gd name="T50" fmla="*/ 238 w 541"/>
                  <a:gd name="T51" fmla="*/ 23 h 1230"/>
                  <a:gd name="T52" fmla="*/ 267 w 541"/>
                  <a:gd name="T53" fmla="*/ 49 h 1230"/>
                  <a:gd name="T54" fmla="*/ 310 w 541"/>
                  <a:gd name="T55" fmla="*/ 82 h 1230"/>
                  <a:gd name="T56" fmla="*/ 345 w 541"/>
                  <a:gd name="T57" fmla="*/ 111 h 1230"/>
                  <a:gd name="T58" fmla="*/ 382 w 541"/>
                  <a:gd name="T59" fmla="*/ 145 h 1230"/>
                  <a:gd name="T60" fmla="*/ 417 w 541"/>
                  <a:gd name="T61" fmla="*/ 188 h 1230"/>
                  <a:gd name="T62" fmla="*/ 452 w 541"/>
                  <a:gd name="T63" fmla="*/ 241 h 1230"/>
                  <a:gd name="T64" fmla="*/ 484 w 541"/>
                  <a:gd name="T65" fmla="*/ 304 h 1230"/>
                  <a:gd name="T66" fmla="*/ 510 w 541"/>
                  <a:gd name="T67" fmla="*/ 379 h 1230"/>
                  <a:gd name="T68" fmla="*/ 530 w 541"/>
                  <a:gd name="T69" fmla="*/ 468 h 1230"/>
                  <a:gd name="T70" fmla="*/ 540 w 541"/>
                  <a:gd name="T71" fmla="*/ 572 h 1230"/>
                  <a:gd name="T72" fmla="*/ 540 w 541"/>
                  <a:gd name="T73" fmla="*/ 693 h 1230"/>
                  <a:gd name="T74" fmla="*/ 528 w 541"/>
                  <a:gd name="T75" fmla="*/ 831 h 1230"/>
                  <a:gd name="T76" fmla="*/ 501 w 541"/>
                  <a:gd name="T77" fmla="*/ 988 h 1230"/>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541"/>
                  <a:gd name="T118" fmla="*/ 0 h 1230"/>
                  <a:gd name="T119" fmla="*/ 541 w 541"/>
                  <a:gd name="T120" fmla="*/ 1230 h 1230"/>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541" h="1230">
                    <a:moveTo>
                      <a:pt x="483" y="1074"/>
                    </a:moveTo>
                    <a:lnTo>
                      <a:pt x="458" y="1090"/>
                    </a:lnTo>
                    <a:lnTo>
                      <a:pt x="432" y="1107"/>
                    </a:lnTo>
                    <a:lnTo>
                      <a:pt x="406" y="1121"/>
                    </a:lnTo>
                    <a:lnTo>
                      <a:pt x="379" y="1135"/>
                    </a:lnTo>
                    <a:lnTo>
                      <a:pt x="351" y="1148"/>
                    </a:lnTo>
                    <a:lnTo>
                      <a:pt x="323" y="1159"/>
                    </a:lnTo>
                    <a:lnTo>
                      <a:pt x="293" y="1171"/>
                    </a:lnTo>
                    <a:lnTo>
                      <a:pt x="263" y="1180"/>
                    </a:lnTo>
                    <a:lnTo>
                      <a:pt x="232" y="1189"/>
                    </a:lnTo>
                    <a:lnTo>
                      <a:pt x="201" y="1199"/>
                    </a:lnTo>
                    <a:lnTo>
                      <a:pt x="169" y="1205"/>
                    </a:lnTo>
                    <a:lnTo>
                      <a:pt x="137" y="1212"/>
                    </a:lnTo>
                    <a:lnTo>
                      <a:pt x="103" y="1218"/>
                    </a:lnTo>
                    <a:lnTo>
                      <a:pt x="69" y="1223"/>
                    </a:lnTo>
                    <a:lnTo>
                      <a:pt x="34" y="1227"/>
                    </a:lnTo>
                    <a:lnTo>
                      <a:pt x="0" y="1230"/>
                    </a:lnTo>
                    <a:lnTo>
                      <a:pt x="26" y="1197"/>
                    </a:lnTo>
                    <a:lnTo>
                      <a:pt x="51" y="1164"/>
                    </a:lnTo>
                    <a:lnTo>
                      <a:pt x="75" y="1131"/>
                    </a:lnTo>
                    <a:lnTo>
                      <a:pt x="97" y="1095"/>
                    </a:lnTo>
                    <a:lnTo>
                      <a:pt x="116" y="1059"/>
                    </a:lnTo>
                    <a:lnTo>
                      <a:pt x="136" y="1024"/>
                    </a:lnTo>
                    <a:lnTo>
                      <a:pt x="153" y="987"/>
                    </a:lnTo>
                    <a:lnTo>
                      <a:pt x="169" y="950"/>
                    </a:lnTo>
                    <a:lnTo>
                      <a:pt x="184" y="912"/>
                    </a:lnTo>
                    <a:lnTo>
                      <a:pt x="198" y="874"/>
                    </a:lnTo>
                    <a:lnTo>
                      <a:pt x="210" y="835"/>
                    </a:lnTo>
                    <a:lnTo>
                      <a:pt x="222" y="797"/>
                    </a:lnTo>
                    <a:lnTo>
                      <a:pt x="231" y="757"/>
                    </a:lnTo>
                    <a:lnTo>
                      <a:pt x="240" y="718"/>
                    </a:lnTo>
                    <a:lnTo>
                      <a:pt x="247" y="678"/>
                    </a:lnTo>
                    <a:lnTo>
                      <a:pt x="254" y="637"/>
                    </a:lnTo>
                    <a:lnTo>
                      <a:pt x="259" y="597"/>
                    </a:lnTo>
                    <a:lnTo>
                      <a:pt x="263" y="557"/>
                    </a:lnTo>
                    <a:lnTo>
                      <a:pt x="267" y="517"/>
                    </a:lnTo>
                    <a:lnTo>
                      <a:pt x="269" y="476"/>
                    </a:lnTo>
                    <a:lnTo>
                      <a:pt x="270" y="436"/>
                    </a:lnTo>
                    <a:lnTo>
                      <a:pt x="270" y="395"/>
                    </a:lnTo>
                    <a:lnTo>
                      <a:pt x="270" y="354"/>
                    </a:lnTo>
                    <a:lnTo>
                      <a:pt x="269" y="314"/>
                    </a:lnTo>
                    <a:lnTo>
                      <a:pt x="267" y="274"/>
                    </a:lnTo>
                    <a:lnTo>
                      <a:pt x="263" y="234"/>
                    </a:lnTo>
                    <a:lnTo>
                      <a:pt x="260" y="195"/>
                    </a:lnTo>
                    <a:lnTo>
                      <a:pt x="255" y="154"/>
                    </a:lnTo>
                    <a:lnTo>
                      <a:pt x="249" y="115"/>
                    </a:lnTo>
                    <a:lnTo>
                      <a:pt x="244" y="77"/>
                    </a:lnTo>
                    <a:lnTo>
                      <a:pt x="237" y="38"/>
                    </a:lnTo>
                    <a:lnTo>
                      <a:pt x="230" y="0"/>
                    </a:lnTo>
                    <a:lnTo>
                      <a:pt x="230" y="8"/>
                    </a:lnTo>
                    <a:lnTo>
                      <a:pt x="232" y="15"/>
                    </a:lnTo>
                    <a:lnTo>
                      <a:pt x="238" y="23"/>
                    </a:lnTo>
                    <a:lnTo>
                      <a:pt x="246" y="31"/>
                    </a:lnTo>
                    <a:lnTo>
                      <a:pt x="267" y="49"/>
                    </a:lnTo>
                    <a:lnTo>
                      <a:pt x="295" y="70"/>
                    </a:lnTo>
                    <a:lnTo>
                      <a:pt x="310" y="82"/>
                    </a:lnTo>
                    <a:lnTo>
                      <a:pt x="328" y="96"/>
                    </a:lnTo>
                    <a:lnTo>
                      <a:pt x="345" y="111"/>
                    </a:lnTo>
                    <a:lnTo>
                      <a:pt x="363" y="127"/>
                    </a:lnTo>
                    <a:lnTo>
                      <a:pt x="382" y="145"/>
                    </a:lnTo>
                    <a:lnTo>
                      <a:pt x="399" y="166"/>
                    </a:lnTo>
                    <a:lnTo>
                      <a:pt x="417" y="188"/>
                    </a:lnTo>
                    <a:lnTo>
                      <a:pt x="436" y="213"/>
                    </a:lnTo>
                    <a:lnTo>
                      <a:pt x="452" y="241"/>
                    </a:lnTo>
                    <a:lnTo>
                      <a:pt x="469" y="270"/>
                    </a:lnTo>
                    <a:lnTo>
                      <a:pt x="484" y="304"/>
                    </a:lnTo>
                    <a:lnTo>
                      <a:pt x="498" y="339"/>
                    </a:lnTo>
                    <a:lnTo>
                      <a:pt x="510" y="379"/>
                    </a:lnTo>
                    <a:lnTo>
                      <a:pt x="521" y="422"/>
                    </a:lnTo>
                    <a:lnTo>
                      <a:pt x="530" y="468"/>
                    </a:lnTo>
                    <a:lnTo>
                      <a:pt x="536" y="518"/>
                    </a:lnTo>
                    <a:lnTo>
                      <a:pt x="540" y="572"/>
                    </a:lnTo>
                    <a:lnTo>
                      <a:pt x="541" y="630"/>
                    </a:lnTo>
                    <a:lnTo>
                      <a:pt x="540" y="693"/>
                    </a:lnTo>
                    <a:lnTo>
                      <a:pt x="536" y="759"/>
                    </a:lnTo>
                    <a:lnTo>
                      <a:pt x="528" y="831"/>
                    </a:lnTo>
                    <a:lnTo>
                      <a:pt x="517" y="906"/>
                    </a:lnTo>
                    <a:lnTo>
                      <a:pt x="501" y="988"/>
                    </a:lnTo>
                    <a:lnTo>
                      <a:pt x="483" y="1074"/>
                    </a:lnTo>
                    <a:close/>
                  </a:path>
                </a:pathLst>
              </a:custGeom>
              <a:solidFill>
                <a:srgbClr val="9E4F2B"/>
              </a:solidFill>
              <a:ln w="9525">
                <a:noFill/>
                <a:round/>
                <a:headEnd/>
                <a:tailEnd/>
              </a:ln>
            </p:spPr>
            <p:txBody>
              <a:bodyPr>
                <a:prstTxWarp prst="textNoShape">
                  <a:avLst/>
                </a:prstTxWarp>
              </a:bodyPr>
              <a:lstStyle/>
              <a:p>
                <a:endParaRPr lang="en-US"/>
              </a:p>
            </p:txBody>
          </p:sp>
          <p:sp>
            <p:nvSpPr>
              <p:cNvPr id="67643" name="Freeform 1032"/>
              <p:cNvSpPr>
                <a:spLocks noChangeAspect="1"/>
              </p:cNvSpPr>
              <p:nvPr/>
            </p:nvSpPr>
            <p:spPr bwMode="auto">
              <a:xfrm>
                <a:off x="2608" y="3616"/>
                <a:ext cx="48" cy="94"/>
              </a:xfrm>
              <a:custGeom>
                <a:avLst/>
                <a:gdLst>
                  <a:gd name="T0" fmla="*/ 42 w 544"/>
                  <a:gd name="T1" fmla="*/ 1 h 1076"/>
                  <a:gd name="T2" fmla="*/ 121 w 544"/>
                  <a:gd name="T3" fmla="*/ 1 h 1076"/>
                  <a:gd name="T4" fmla="*/ 191 w 544"/>
                  <a:gd name="T5" fmla="*/ 7 h 1076"/>
                  <a:gd name="T6" fmla="*/ 253 w 544"/>
                  <a:gd name="T7" fmla="*/ 17 h 1076"/>
                  <a:gd name="T8" fmla="*/ 308 w 544"/>
                  <a:gd name="T9" fmla="*/ 33 h 1076"/>
                  <a:gd name="T10" fmla="*/ 355 w 544"/>
                  <a:gd name="T11" fmla="*/ 54 h 1076"/>
                  <a:gd name="T12" fmla="*/ 397 w 544"/>
                  <a:gd name="T13" fmla="*/ 82 h 1076"/>
                  <a:gd name="T14" fmla="*/ 431 w 544"/>
                  <a:gd name="T15" fmla="*/ 114 h 1076"/>
                  <a:gd name="T16" fmla="*/ 461 w 544"/>
                  <a:gd name="T17" fmla="*/ 153 h 1076"/>
                  <a:gd name="T18" fmla="*/ 485 w 544"/>
                  <a:gd name="T19" fmla="*/ 198 h 1076"/>
                  <a:gd name="T20" fmla="*/ 503 w 544"/>
                  <a:gd name="T21" fmla="*/ 249 h 1076"/>
                  <a:gd name="T22" fmla="*/ 518 w 544"/>
                  <a:gd name="T23" fmla="*/ 308 h 1076"/>
                  <a:gd name="T24" fmla="*/ 530 w 544"/>
                  <a:gd name="T25" fmla="*/ 373 h 1076"/>
                  <a:gd name="T26" fmla="*/ 537 w 544"/>
                  <a:gd name="T27" fmla="*/ 445 h 1076"/>
                  <a:gd name="T28" fmla="*/ 541 w 544"/>
                  <a:gd name="T29" fmla="*/ 523 h 1076"/>
                  <a:gd name="T30" fmla="*/ 544 w 544"/>
                  <a:gd name="T31" fmla="*/ 609 h 1076"/>
                  <a:gd name="T32" fmla="*/ 532 w 544"/>
                  <a:gd name="T33" fmla="*/ 691 h 1076"/>
                  <a:gd name="T34" fmla="*/ 506 w 544"/>
                  <a:gd name="T35" fmla="*/ 758 h 1076"/>
                  <a:gd name="T36" fmla="*/ 476 w 544"/>
                  <a:gd name="T37" fmla="*/ 820 h 1076"/>
                  <a:gd name="T38" fmla="*/ 443 w 544"/>
                  <a:gd name="T39" fmla="*/ 876 h 1076"/>
                  <a:gd name="T40" fmla="*/ 406 w 544"/>
                  <a:gd name="T41" fmla="*/ 929 h 1076"/>
                  <a:gd name="T42" fmla="*/ 365 w 544"/>
                  <a:gd name="T43" fmla="*/ 976 h 1076"/>
                  <a:gd name="T44" fmla="*/ 323 w 544"/>
                  <a:gd name="T45" fmla="*/ 1019 h 1076"/>
                  <a:gd name="T46" fmla="*/ 277 w 544"/>
                  <a:gd name="T47" fmla="*/ 1058 h 1076"/>
                  <a:gd name="T48" fmla="*/ 271 w 544"/>
                  <a:gd name="T49" fmla="*/ 990 h 1076"/>
                  <a:gd name="T50" fmla="*/ 298 w 544"/>
                  <a:gd name="T51" fmla="*/ 833 h 1076"/>
                  <a:gd name="T52" fmla="*/ 310 w 544"/>
                  <a:gd name="T53" fmla="*/ 695 h 1076"/>
                  <a:gd name="T54" fmla="*/ 310 w 544"/>
                  <a:gd name="T55" fmla="*/ 574 h 1076"/>
                  <a:gd name="T56" fmla="*/ 300 w 544"/>
                  <a:gd name="T57" fmla="*/ 470 h 1076"/>
                  <a:gd name="T58" fmla="*/ 280 w 544"/>
                  <a:gd name="T59" fmla="*/ 381 h 1076"/>
                  <a:gd name="T60" fmla="*/ 254 w 544"/>
                  <a:gd name="T61" fmla="*/ 306 h 1076"/>
                  <a:gd name="T62" fmla="*/ 222 w 544"/>
                  <a:gd name="T63" fmla="*/ 243 h 1076"/>
                  <a:gd name="T64" fmla="*/ 187 w 544"/>
                  <a:gd name="T65" fmla="*/ 190 h 1076"/>
                  <a:gd name="T66" fmla="*/ 152 w 544"/>
                  <a:gd name="T67" fmla="*/ 147 h 1076"/>
                  <a:gd name="T68" fmla="*/ 115 w 544"/>
                  <a:gd name="T69" fmla="*/ 113 h 1076"/>
                  <a:gd name="T70" fmla="*/ 80 w 544"/>
                  <a:gd name="T71" fmla="*/ 84 h 1076"/>
                  <a:gd name="T72" fmla="*/ 37 w 544"/>
                  <a:gd name="T73" fmla="*/ 51 h 1076"/>
                  <a:gd name="T74" fmla="*/ 8 w 544"/>
                  <a:gd name="T75" fmla="*/ 25 h 1076"/>
                  <a:gd name="T76" fmla="*/ 0 w 544"/>
                  <a:gd name="T77" fmla="*/ 10 h 107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544"/>
                  <a:gd name="T118" fmla="*/ 0 h 1076"/>
                  <a:gd name="T119" fmla="*/ 544 w 544"/>
                  <a:gd name="T120" fmla="*/ 1076 h 107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544" h="1076">
                    <a:moveTo>
                      <a:pt x="0" y="2"/>
                    </a:moveTo>
                    <a:lnTo>
                      <a:pt x="42" y="1"/>
                    </a:lnTo>
                    <a:lnTo>
                      <a:pt x="83" y="0"/>
                    </a:lnTo>
                    <a:lnTo>
                      <a:pt x="121" y="1"/>
                    </a:lnTo>
                    <a:lnTo>
                      <a:pt x="157" y="3"/>
                    </a:lnTo>
                    <a:lnTo>
                      <a:pt x="191" y="7"/>
                    </a:lnTo>
                    <a:lnTo>
                      <a:pt x="223" y="11"/>
                    </a:lnTo>
                    <a:lnTo>
                      <a:pt x="253" y="17"/>
                    </a:lnTo>
                    <a:lnTo>
                      <a:pt x="282" y="24"/>
                    </a:lnTo>
                    <a:lnTo>
                      <a:pt x="308" y="33"/>
                    </a:lnTo>
                    <a:lnTo>
                      <a:pt x="332" y="42"/>
                    </a:lnTo>
                    <a:lnTo>
                      <a:pt x="355" y="54"/>
                    </a:lnTo>
                    <a:lnTo>
                      <a:pt x="377" y="67"/>
                    </a:lnTo>
                    <a:lnTo>
                      <a:pt x="397" y="82"/>
                    </a:lnTo>
                    <a:lnTo>
                      <a:pt x="415" y="97"/>
                    </a:lnTo>
                    <a:lnTo>
                      <a:pt x="431" y="114"/>
                    </a:lnTo>
                    <a:lnTo>
                      <a:pt x="447" y="132"/>
                    </a:lnTo>
                    <a:lnTo>
                      <a:pt x="461" y="153"/>
                    </a:lnTo>
                    <a:lnTo>
                      <a:pt x="474" y="175"/>
                    </a:lnTo>
                    <a:lnTo>
                      <a:pt x="485" y="198"/>
                    </a:lnTo>
                    <a:lnTo>
                      <a:pt x="494" y="223"/>
                    </a:lnTo>
                    <a:lnTo>
                      <a:pt x="503" y="249"/>
                    </a:lnTo>
                    <a:lnTo>
                      <a:pt x="511" y="278"/>
                    </a:lnTo>
                    <a:lnTo>
                      <a:pt x="518" y="308"/>
                    </a:lnTo>
                    <a:lnTo>
                      <a:pt x="524" y="339"/>
                    </a:lnTo>
                    <a:lnTo>
                      <a:pt x="530" y="373"/>
                    </a:lnTo>
                    <a:lnTo>
                      <a:pt x="533" y="408"/>
                    </a:lnTo>
                    <a:lnTo>
                      <a:pt x="537" y="445"/>
                    </a:lnTo>
                    <a:lnTo>
                      <a:pt x="540" y="483"/>
                    </a:lnTo>
                    <a:lnTo>
                      <a:pt x="541" y="523"/>
                    </a:lnTo>
                    <a:lnTo>
                      <a:pt x="543" y="566"/>
                    </a:lnTo>
                    <a:lnTo>
                      <a:pt x="544" y="609"/>
                    </a:lnTo>
                    <a:lnTo>
                      <a:pt x="544" y="657"/>
                    </a:lnTo>
                    <a:lnTo>
                      <a:pt x="532" y="691"/>
                    </a:lnTo>
                    <a:lnTo>
                      <a:pt x="520" y="726"/>
                    </a:lnTo>
                    <a:lnTo>
                      <a:pt x="506" y="758"/>
                    </a:lnTo>
                    <a:lnTo>
                      <a:pt x="491" y="790"/>
                    </a:lnTo>
                    <a:lnTo>
                      <a:pt x="476" y="820"/>
                    </a:lnTo>
                    <a:lnTo>
                      <a:pt x="459" y="849"/>
                    </a:lnTo>
                    <a:lnTo>
                      <a:pt x="443" y="876"/>
                    </a:lnTo>
                    <a:lnTo>
                      <a:pt x="424" y="903"/>
                    </a:lnTo>
                    <a:lnTo>
                      <a:pt x="406" y="929"/>
                    </a:lnTo>
                    <a:lnTo>
                      <a:pt x="386" y="953"/>
                    </a:lnTo>
                    <a:lnTo>
                      <a:pt x="365" y="976"/>
                    </a:lnTo>
                    <a:lnTo>
                      <a:pt x="345" y="998"/>
                    </a:lnTo>
                    <a:lnTo>
                      <a:pt x="323" y="1019"/>
                    </a:lnTo>
                    <a:lnTo>
                      <a:pt x="300" y="1040"/>
                    </a:lnTo>
                    <a:lnTo>
                      <a:pt x="277" y="1058"/>
                    </a:lnTo>
                    <a:lnTo>
                      <a:pt x="253" y="1076"/>
                    </a:lnTo>
                    <a:lnTo>
                      <a:pt x="271" y="990"/>
                    </a:lnTo>
                    <a:lnTo>
                      <a:pt x="287" y="908"/>
                    </a:lnTo>
                    <a:lnTo>
                      <a:pt x="298" y="833"/>
                    </a:lnTo>
                    <a:lnTo>
                      <a:pt x="306" y="761"/>
                    </a:lnTo>
                    <a:lnTo>
                      <a:pt x="310" y="695"/>
                    </a:lnTo>
                    <a:lnTo>
                      <a:pt x="311" y="632"/>
                    </a:lnTo>
                    <a:lnTo>
                      <a:pt x="310" y="574"/>
                    </a:lnTo>
                    <a:lnTo>
                      <a:pt x="306" y="520"/>
                    </a:lnTo>
                    <a:lnTo>
                      <a:pt x="300" y="470"/>
                    </a:lnTo>
                    <a:lnTo>
                      <a:pt x="291" y="424"/>
                    </a:lnTo>
                    <a:lnTo>
                      <a:pt x="280" y="381"/>
                    </a:lnTo>
                    <a:lnTo>
                      <a:pt x="268" y="341"/>
                    </a:lnTo>
                    <a:lnTo>
                      <a:pt x="254" y="306"/>
                    </a:lnTo>
                    <a:lnTo>
                      <a:pt x="239" y="272"/>
                    </a:lnTo>
                    <a:lnTo>
                      <a:pt x="222" y="243"/>
                    </a:lnTo>
                    <a:lnTo>
                      <a:pt x="206" y="215"/>
                    </a:lnTo>
                    <a:lnTo>
                      <a:pt x="187" y="190"/>
                    </a:lnTo>
                    <a:lnTo>
                      <a:pt x="169" y="168"/>
                    </a:lnTo>
                    <a:lnTo>
                      <a:pt x="152" y="147"/>
                    </a:lnTo>
                    <a:lnTo>
                      <a:pt x="133" y="129"/>
                    </a:lnTo>
                    <a:lnTo>
                      <a:pt x="115" y="113"/>
                    </a:lnTo>
                    <a:lnTo>
                      <a:pt x="98" y="98"/>
                    </a:lnTo>
                    <a:lnTo>
                      <a:pt x="80" y="84"/>
                    </a:lnTo>
                    <a:lnTo>
                      <a:pt x="65" y="72"/>
                    </a:lnTo>
                    <a:lnTo>
                      <a:pt x="37" y="51"/>
                    </a:lnTo>
                    <a:lnTo>
                      <a:pt x="16" y="33"/>
                    </a:lnTo>
                    <a:lnTo>
                      <a:pt x="8" y="25"/>
                    </a:lnTo>
                    <a:lnTo>
                      <a:pt x="2" y="17"/>
                    </a:lnTo>
                    <a:lnTo>
                      <a:pt x="0" y="10"/>
                    </a:lnTo>
                    <a:lnTo>
                      <a:pt x="0" y="2"/>
                    </a:lnTo>
                    <a:close/>
                  </a:path>
                </a:pathLst>
              </a:custGeom>
              <a:solidFill>
                <a:srgbClr val="9E4F2B"/>
              </a:solidFill>
              <a:ln w="9525">
                <a:noFill/>
                <a:round/>
                <a:headEnd/>
                <a:tailEnd/>
              </a:ln>
            </p:spPr>
            <p:txBody>
              <a:bodyPr>
                <a:prstTxWarp prst="textNoShape">
                  <a:avLst/>
                </a:prstTxWarp>
              </a:bodyPr>
              <a:lstStyle/>
              <a:p>
                <a:endParaRPr lang="en-US"/>
              </a:p>
            </p:txBody>
          </p:sp>
          <p:sp>
            <p:nvSpPr>
              <p:cNvPr id="67644" name="Freeform 1033"/>
              <p:cNvSpPr>
                <a:spLocks noChangeAspect="1"/>
              </p:cNvSpPr>
              <p:nvPr/>
            </p:nvSpPr>
            <p:spPr bwMode="auto">
              <a:xfrm>
                <a:off x="2558" y="3130"/>
                <a:ext cx="131" cy="533"/>
              </a:xfrm>
              <a:custGeom>
                <a:avLst/>
                <a:gdLst>
                  <a:gd name="T0" fmla="*/ 319 w 1510"/>
                  <a:gd name="T1" fmla="*/ 479 h 6126"/>
                  <a:gd name="T2" fmla="*/ 391 w 1510"/>
                  <a:gd name="T3" fmla="*/ 179 h 6126"/>
                  <a:gd name="T4" fmla="*/ 458 w 1510"/>
                  <a:gd name="T5" fmla="*/ 96 h 6126"/>
                  <a:gd name="T6" fmla="*/ 485 w 1510"/>
                  <a:gd name="T7" fmla="*/ 341 h 6126"/>
                  <a:gd name="T8" fmla="*/ 492 w 1510"/>
                  <a:gd name="T9" fmla="*/ 595 h 6126"/>
                  <a:gd name="T10" fmla="*/ 471 w 1510"/>
                  <a:gd name="T11" fmla="*/ 948 h 6126"/>
                  <a:gd name="T12" fmla="*/ 306 w 1510"/>
                  <a:gd name="T13" fmla="*/ 1930 h 6126"/>
                  <a:gd name="T14" fmla="*/ 208 w 1510"/>
                  <a:gd name="T15" fmla="*/ 2627 h 6126"/>
                  <a:gd name="T16" fmla="*/ 172 w 1510"/>
                  <a:gd name="T17" fmla="*/ 3316 h 6126"/>
                  <a:gd name="T18" fmla="*/ 235 w 1510"/>
                  <a:gd name="T19" fmla="*/ 3994 h 6126"/>
                  <a:gd name="T20" fmla="*/ 436 w 1510"/>
                  <a:gd name="T21" fmla="*/ 4658 h 6126"/>
                  <a:gd name="T22" fmla="*/ 721 w 1510"/>
                  <a:gd name="T23" fmla="*/ 5186 h 6126"/>
                  <a:gd name="T24" fmla="*/ 703 w 1510"/>
                  <a:gd name="T25" fmla="*/ 5255 h 6126"/>
                  <a:gd name="T26" fmla="*/ 692 w 1510"/>
                  <a:gd name="T27" fmla="*/ 5336 h 6126"/>
                  <a:gd name="T28" fmla="*/ 742 w 1510"/>
                  <a:gd name="T29" fmla="*/ 5340 h 6126"/>
                  <a:gd name="T30" fmla="*/ 788 w 1510"/>
                  <a:gd name="T31" fmla="*/ 5290 h 6126"/>
                  <a:gd name="T32" fmla="*/ 826 w 1510"/>
                  <a:gd name="T33" fmla="*/ 5239 h 6126"/>
                  <a:gd name="T34" fmla="*/ 877 w 1510"/>
                  <a:gd name="T35" fmla="*/ 5147 h 6126"/>
                  <a:gd name="T36" fmla="*/ 921 w 1510"/>
                  <a:gd name="T37" fmla="*/ 5072 h 6126"/>
                  <a:gd name="T38" fmla="*/ 976 w 1510"/>
                  <a:gd name="T39" fmla="*/ 5012 h 6126"/>
                  <a:gd name="T40" fmla="*/ 1042 w 1510"/>
                  <a:gd name="T41" fmla="*/ 4967 h 6126"/>
                  <a:gd name="T42" fmla="*/ 1121 w 1510"/>
                  <a:gd name="T43" fmla="*/ 4938 h 6126"/>
                  <a:gd name="T44" fmla="*/ 1213 w 1510"/>
                  <a:gd name="T45" fmla="*/ 4925 h 6126"/>
                  <a:gd name="T46" fmla="*/ 1358 w 1510"/>
                  <a:gd name="T47" fmla="*/ 5011 h 6126"/>
                  <a:gd name="T48" fmla="*/ 1467 w 1510"/>
                  <a:gd name="T49" fmla="*/ 5181 h 6126"/>
                  <a:gd name="T50" fmla="*/ 1509 w 1510"/>
                  <a:gd name="T51" fmla="*/ 5372 h 6126"/>
                  <a:gd name="T52" fmla="*/ 1494 w 1510"/>
                  <a:gd name="T53" fmla="*/ 5576 h 6126"/>
                  <a:gd name="T54" fmla="*/ 1434 w 1510"/>
                  <a:gd name="T55" fmla="*/ 5781 h 6126"/>
                  <a:gd name="T56" fmla="*/ 1342 w 1510"/>
                  <a:gd name="T57" fmla="*/ 5979 h 6126"/>
                  <a:gd name="T58" fmla="*/ 1245 w 1510"/>
                  <a:gd name="T59" fmla="*/ 6100 h 6126"/>
                  <a:gd name="T60" fmla="*/ 1216 w 1510"/>
                  <a:gd name="T61" fmla="*/ 5979 h 6126"/>
                  <a:gd name="T62" fmla="*/ 1232 w 1510"/>
                  <a:gd name="T63" fmla="*/ 5867 h 6126"/>
                  <a:gd name="T64" fmla="*/ 1265 w 1510"/>
                  <a:gd name="T65" fmla="*/ 5732 h 6126"/>
                  <a:gd name="T66" fmla="*/ 1293 w 1510"/>
                  <a:gd name="T67" fmla="*/ 5427 h 6126"/>
                  <a:gd name="T68" fmla="*/ 1294 w 1510"/>
                  <a:gd name="T69" fmla="*/ 5165 h 6126"/>
                  <a:gd name="T70" fmla="*/ 1289 w 1510"/>
                  <a:gd name="T71" fmla="*/ 5058 h 6126"/>
                  <a:gd name="T72" fmla="*/ 1270 w 1510"/>
                  <a:gd name="T73" fmla="*/ 5021 h 6126"/>
                  <a:gd name="T74" fmla="*/ 1233 w 1510"/>
                  <a:gd name="T75" fmla="*/ 5006 h 6126"/>
                  <a:gd name="T76" fmla="*/ 1167 w 1510"/>
                  <a:gd name="T77" fmla="*/ 5019 h 6126"/>
                  <a:gd name="T78" fmla="*/ 1099 w 1510"/>
                  <a:gd name="T79" fmla="*/ 5078 h 6126"/>
                  <a:gd name="T80" fmla="*/ 979 w 1510"/>
                  <a:gd name="T81" fmla="*/ 5239 h 6126"/>
                  <a:gd name="T82" fmla="*/ 932 w 1510"/>
                  <a:gd name="T83" fmla="*/ 5320 h 6126"/>
                  <a:gd name="T84" fmla="*/ 889 w 1510"/>
                  <a:gd name="T85" fmla="*/ 5363 h 6126"/>
                  <a:gd name="T86" fmla="*/ 840 w 1510"/>
                  <a:gd name="T87" fmla="*/ 5390 h 6126"/>
                  <a:gd name="T88" fmla="*/ 784 w 1510"/>
                  <a:gd name="T89" fmla="*/ 5402 h 6126"/>
                  <a:gd name="T90" fmla="*/ 728 w 1510"/>
                  <a:gd name="T91" fmla="*/ 5397 h 6126"/>
                  <a:gd name="T92" fmla="*/ 673 w 1510"/>
                  <a:gd name="T93" fmla="*/ 5378 h 6126"/>
                  <a:gd name="T94" fmla="*/ 620 w 1510"/>
                  <a:gd name="T95" fmla="*/ 5341 h 6126"/>
                  <a:gd name="T96" fmla="*/ 542 w 1510"/>
                  <a:gd name="T97" fmla="*/ 5220 h 6126"/>
                  <a:gd name="T98" fmla="*/ 364 w 1510"/>
                  <a:gd name="T99" fmla="*/ 4860 h 6126"/>
                  <a:gd name="T100" fmla="*/ 138 w 1510"/>
                  <a:gd name="T101" fmla="*/ 4311 h 6126"/>
                  <a:gd name="T102" fmla="*/ 60 w 1510"/>
                  <a:gd name="T103" fmla="*/ 4072 h 6126"/>
                  <a:gd name="T104" fmla="*/ 22 w 1510"/>
                  <a:gd name="T105" fmla="*/ 3890 h 6126"/>
                  <a:gd name="T106" fmla="*/ 4 w 1510"/>
                  <a:gd name="T107" fmla="*/ 3655 h 6126"/>
                  <a:gd name="T108" fmla="*/ 1 w 1510"/>
                  <a:gd name="T109" fmla="*/ 3357 h 6126"/>
                  <a:gd name="T110" fmla="*/ 15 w 1510"/>
                  <a:gd name="T111" fmla="*/ 3018 h 6126"/>
                  <a:gd name="T112" fmla="*/ 50 w 1510"/>
                  <a:gd name="T113" fmla="*/ 2659 h 6126"/>
                  <a:gd name="T114" fmla="*/ 104 w 1510"/>
                  <a:gd name="T115" fmla="*/ 2304 h 6126"/>
                  <a:gd name="T116" fmla="*/ 182 w 1510"/>
                  <a:gd name="T117" fmla="*/ 1974 h 6126"/>
                  <a:gd name="T118" fmla="*/ 251 w 1510"/>
                  <a:gd name="T119" fmla="*/ 1664 h 6126"/>
                  <a:gd name="T120" fmla="*/ 282 w 1510"/>
                  <a:gd name="T121" fmla="*/ 1369 h 6126"/>
                  <a:gd name="T122" fmla="*/ 287 w 1510"/>
                  <a:gd name="T123" fmla="*/ 1102 h 6126"/>
                  <a:gd name="T124" fmla="*/ 261 w 1510"/>
                  <a:gd name="T125" fmla="*/ 752 h 612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510"/>
                  <a:gd name="T190" fmla="*/ 0 h 6126"/>
                  <a:gd name="T191" fmla="*/ 1510 w 1510"/>
                  <a:gd name="T192" fmla="*/ 6126 h 612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510" h="6126">
                    <a:moveTo>
                      <a:pt x="242" y="647"/>
                    </a:moveTo>
                    <a:lnTo>
                      <a:pt x="261" y="605"/>
                    </a:lnTo>
                    <a:lnTo>
                      <a:pt x="281" y="563"/>
                    </a:lnTo>
                    <a:lnTo>
                      <a:pt x="299" y="521"/>
                    </a:lnTo>
                    <a:lnTo>
                      <a:pt x="319" y="479"/>
                    </a:lnTo>
                    <a:lnTo>
                      <a:pt x="333" y="418"/>
                    </a:lnTo>
                    <a:lnTo>
                      <a:pt x="347" y="358"/>
                    </a:lnTo>
                    <a:lnTo>
                      <a:pt x="362" y="298"/>
                    </a:lnTo>
                    <a:lnTo>
                      <a:pt x="376" y="238"/>
                    </a:lnTo>
                    <a:lnTo>
                      <a:pt x="391" y="179"/>
                    </a:lnTo>
                    <a:lnTo>
                      <a:pt x="406" y="120"/>
                    </a:lnTo>
                    <a:lnTo>
                      <a:pt x="422" y="60"/>
                    </a:lnTo>
                    <a:lnTo>
                      <a:pt x="437" y="0"/>
                    </a:lnTo>
                    <a:lnTo>
                      <a:pt x="448" y="49"/>
                    </a:lnTo>
                    <a:lnTo>
                      <a:pt x="458" y="96"/>
                    </a:lnTo>
                    <a:lnTo>
                      <a:pt x="466" y="144"/>
                    </a:lnTo>
                    <a:lnTo>
                      <a:pt x="472" y="193"/>
                    </a:lnTo>
                    <a:lnTo>
                      <a:pt x="477" y="242"/>
                    </a:lnTo>
                    <a:lnTo>
                      <a:pt x="482" y="291"/>
                    </a:lnTo>
                    <a:lnTo>
                      <a:pt x="485" y="341"/>
                    </a:lnTo>
                    <a:lnTo>
                      <a:pt x="488" y="391"/>
                    </a:lnTo>
                    <a:lnTo>
                      <a:pt x="490" y="441"/>
                    </a:lnTo>
                    <a:lnTo>
                      <a:pt x="491" y="492"/>
                    </a:lnTo>
                    <a:lnTo>
                      <a:pt x="491" y="543"/>
                    </a:lnTo>
                    <a:lnTo>
                      <a:pt x="492" y="595"/>
                    </a:lnTo>
                    <a:lnTo>
                      <a:pt x="492" y="648"/>
                    </a:lnTo>
                    <a:lnTo>
                      <a:pt x="491" y="699"/>
                    </a:lnTo>
                    <a:lnTo>
                      <a:pt x="491" y="754"/>
                    </a:lnTo>
                    <a:lnTo>
                      <a:pt x="491" y="806"/>
                    </a:lnTo>
                    <a:lnTo>
                      <a:pt x="471" y="948"/>
                    </a:lnTo>
                    <a:lnTo>
                      <a:pt x="449" y="1088"/>
                    </a:lnTo>
                    <a:lnTo>
                      <a:pt x="425" y="1228"/>
                    </a:lnTo>
                    <a:lnTo>
                      <a:pt x="402" y="1369"/>
                    </a:lnTo>
                    <a:lnTo>
                      <a:pt x="353" y="1649"/>
                    </a:lnTo>
                    <a:lnTo>
                      <a:pt x="306" y="1930"/>
                    </a:lnTo>
                    <a:lnTo>
                      <a:pt x="283" y="2069"/>
                    </a:lnTo>
                    <a:lnTo>
                      <a:pt x="262" y="2209"/>
                    </a:lnTo>
                    <a:lnTo>
                      <a:pt x="242" y="2349"/>
                    </a:lnTo>
                    <a:lnTo>
                      <a:pt x="224" y="2488"/>
                    </a:lnTo>
                    <a:lnTo>
                      <a:pt x="208" y="2627"/>
                    </a:lnTo>
                    <a:lnTo>
                      <a:pt x="195" y="2765"/>
                    </a:lnTo>
                    <a:lnTo>
                      <a:pt x="184" y="2903"/>
                    </a:lnTo>
                    <a:lnTo>
                      <a:pt x="177" y="3041"/>
                    </a:lnTo>
                    <a:lnTo>
                      <a:pt x="173" y="3179"/>
                    </a:lnTo>
                    <a:lnTo>
                      <a:pt x="172" y="3316"/>
                    </a:lnTo>
                    <a:lnTo>
                      <a:pt x="175" y="3453"/>
                    </a:lnTo>
                    <a:lnTo>
                      <a:pt x="183" y="3588"/>
                    </a:lnTo>
                    <a:lnTo>
                      <a:pt x="196" y="3724"/>
                    </a:lnTo>
                    <a:lnTo>
                      <a:pt x="213" y="3860"/>
                    </a:lnTo>
                    <a:lnTo>
                      <a:pt x="235" y="3994"/>
                    </a:lnTo>
                    <a:lnTo>
                      <a:pt x="264" y="4129"/>
                    </a:lnTo>
                    <a:lnTo>
                      <a:pt x="297" y="4262"/>
                    </a:lnTo>
                    <a:lnTo>
                      <a:pt x="337" y="4394"/>
                    </a:lnTo>
                    <a:lnTo>
                      <a:pt x="383" y="4527"/>
                    </a:lnTo>
                    <a:lnTo>
                      <a:pt x="436" y="4658"/>
                    </a:lnTo>
                    <a:lnTo>
                      <a:pt x="496" y="4789"/>
                    </a:lnTo>
                    <a:lnTo>
                      <a:pt x="564" y="4919"/>
                    </a:lnTo>
                    <a:lnTo>
                      <a:pt x="638" y="5048"/>
                    </a:lnTo>
                    <a:lnTo>
                      <a:pt x="722" y="5177"/>
                    </a:lnTo>
                    <a:lnTo>
                      <a:pt x="721" y="5186"/>
                    </a:lnTo>
                    <a:lnTo>
                      <a:pt x="720" y="5196"/>
                    </a:lnTo>
                    <a:lnTo>
                      <a:pt x="719" y="5205"/>
                    </a:lnTo>
                    <a:lnTo>
                      <a:pt x="715" y="5216"/>
                    </a:lnTo>
                    <a:lnTo>
                      <a:pt x="710" y="5235"/>
                    </a:lnTo>
                    <a:lnTo>
                      <a:pt x="703" y="5255"/>
                    </a:lnTo>
                    <a:lnTo>
                      <a:pt x="696" y="5274"/>
                    </a:lnTo>
                    <a:lnTo>
                      <a:pt x="689" y="5294"/>
                    </a:lnTo>
                    <a:lnTo>
                      <a:pt x="684" y="5313"/>
                    </a:lnTo>
                    <a:lnTo>
                      <a:pt x="682" y="5332"/>
                    </a:lnTo>
                    <a:lnTo>
                      <a:pt x="692" y="5336"/>
                    </a:lnTo>
                    <a:lnTo>
                      <a:pt x="703" y="5341"/>
                    </a:lnTo>
                    <a:lnTo>
                      <a:pt x="714" y="5344"/>
                    </a:lnTo>
                    <a:lnTo>
                      <a:pt x="725" y="5349"/>
                    </a:lnTo>
                    <a:lnTo>
                      <a:pt x="734" y="5344"/>
                    </a:lnTo>
                    <a:lnTo>
                      <a:pt x="742" y="5340"/>
                    </a:lnTo>
                    <a:lnTo>
                      <a:pt x="749" y="5335"/>
                    </a:lnTo>
                    <a:lnTo>
                      <a:pt x="756" y="5329"/>
                    </a:lnTo>
                    <a:lnTo>
                      <a:pt x="768" y="5318"/>
                    </a:lnTo>
                    <a:lnTo>
                      <a:pt x="779" y="5304"/>
                    </a:lnTo>
                    <a:lnTo>
                      <a:pt x="788" y="5290"/>
                    </a:lnTo>
                    <a:lnTo>
                      <a:pt x="796" y="5275"/>
                    </a:lnTo>
                    <a:lnTo>
                      <a:pt x="804" y="5259"/>
                    </a:lnTo>
                    <a:lnTo>
                      <a:pt x="811" y="5242"/>
                    </a:lnTo>
                    <a:lnTo>
                      <a:pt x="818" y="5241"/>
                    </a:lnTo>
                    <a:lnTo>
                      <a:pt x="826" y="5239"/>
                    </a:lnTo>
                    <a:lnTo>
                      <a:pt x="834" y="5237"/>
                    </a:lnTo>
                    <a:lnTo>
                      <a:pt x="843" y="5236"/>
                    </a:lnTo>
                    <a:lnTo>
                      <a:pt x="856" y="5200"/>
                    </a:lnTo>
                    <a:lnTo>
                      <a:pt x="869" y="5164"/>
                    </a:lnTo>
                    <a:lnTo>
                      <a:pt x="877" y="5147"/>
                    </a:lnTo>
                    <a:lnTo>
                      <a:pt x="886" y="5131"/>
                    </a:lnTo>
                    <a:lnTo>
                      <a:pt x="894" y="5116"/>
                    </a:lnTo>
                    <a:lnTo>
                      <a:pt x="903" y="5101"/>
                    </a:lnTo>
                    <a:lnTo>
                      <a:pt x="912" y="5086"/>
                    </a:lnTo>
                    <a:lnTo>
                      <a:pt x="921" y="5072"/>
                    </a:lnTo>
                    <a:lnTo>
                      <a:pt x="932" y="5059"/>
                    </a:lnTo>
                    <a:lnTo>
                      <a:pt x="942" y="5047"/>
                    </a:lnTo>
                    <a:lnTo>
                      <a:pt x="952" y="5034"/>
                    </a:lnTo>
                    <a:lnTo>
                      <a:pt x="964" y="5024"/>
                    </a:lnTo>
                    <a:lnTo>
                      <a:pt x="976" y="5012"/>
                    </a:lnTo>
                    <a:lnTo>
                      <a:pt x="988" y="5002"/>
                    </a:lnTo>
                    <a:lnTo>
                      <a:pt x="1001" y="4993"/>
                    </a:lnTo>
                    <a:lnTo>
                      <a:pt x="1014" y="4983"/>
                    </a:lnTo>
                    <a:lnTo>
                      <a:pt x="1028" y="4975"/>
                    </a:lnTo>
                    <a:lnTo>
                      <a:pt x="1042" y="4967"/>
                    </a:lnTo>
                    <a:lnTo>
                      <a:pt x="1057" y="4960"/>
                    </a:lnTo>
                    <a:lnTo>
                      <a:pt x="1072" y="4953"/>
                    </a:lnTo>
                    <a:lnTo>
                      <a:pt x="1088" y="4948"/>
                    </a:lnTo>
                    <a:lnTo>
                      <a:pt x="1104" y="4943"/>
                    </a:lnTo>
                    <a:lnTo>
                      <a:pt x="1121" y="4938"/>
                    </a:lnTo>
                    <a:lnTo>
                      <a:pt x="1138" y="4934"/>
                    </a:lnTo>
                    <a:lnTo>
                      <a:pt x="1157" y="4930"/>
                    </a:lnTo>
                    <a:lnTo>
                      <a:pt x="1175" y="4928"/>
                    </a:lnTo>
                    <a:lnTo>
                      <a:pt x="1194" y="4926"/>
                    </a:lnTo>
                    <a:lnTo>
                      <a:pt x="1213" y="4925"/>
                    </a:lnTo>
                    <a:lnTo>
                      <a:pt x="1234" y="4924"/>
                    </a:lnTo>
                    <a:lnTo>
                      <a:pt x="1255" y="4922"/>
                    </a:lnTo>
                    <a:lnTo>
                      <a:pt x="1293" y="4951"/>
                    </a:lnTo>
                    <a:lnTo>
                      <a:pt x="1327" y="4980"/>
                    </a:lnTo>
                    <a:lnTo>
                      <a:pt x="1358" y="5011"/>
                    </a:lnTo>
                    <a:lnTo>
                      <a:pt x="1386" y="5043"/>
                    </a:lnTo>
                    <a:lnTo>
                      <a:pt x="1410" y="5075"/>
                    </a:lnTo>
                    <a:lnTo>
                      <a:pt x="1432" y="5110"/>
                    </a:lnTo>
                    <a:lnTo>
                      <a:pt x="1451" y="5145"/>
                    </a:lnTo>
                    <a:lnTo>
                      <a:pt x="1467" y="5181"/>
                    </a:lnTo>
                    <a:lnTo>
                      <a:pt x="1480" y="5218"/>
                    </a:lnTo>
                    <a:lnTo>
                      <a:pt x="1491" y="5256"/>
                    </a:lnTo>
                    <a:lnTo>
                      <a:pt x="1499" y="5294"/>
                    </a:lnTo>
                    <a:lnTo>
                      <a:pt x="1505" y="5333"/>
                    </a:lnTo>
                    <a:lnTo>
                      <a:pt x="1509" y="5372"/>
                    </a:lnTo>
                    <a:lnTo>
                      <a:pt x="1510" y="5412"/>
                    </a:lnTo>
                    <a:lnTo>
                      <a:pt x="1509" y="5453"/>
                    </a:lnTo>
                    <a:lnTo>
                      <a:pt x="1505" y="5494"/>
                    </a:lnTo>
                    <a:lnTo>
                      <a:pt x="1501" y="5534"/>
                    </a:lnTo>
                    <a:lnTo>
                      <a:pt x="1494" y="5576"/>
                    </a:lnTo>
                    <a:lnTo>
                      <a:pt x="1486" y="5617"/>
                    </a:lnTo>
                    <a:lnTo>
                      <a:pt x="1475" y="5658"/>
                    </a:lnTo>
                    <a:lnTo>
                      <a:pt x="1463" y="5700"/>
                    </a:lnTo>
                    <a:lnTo>
                      <a:pt x="1449" y="5740"/>
                    </a:lnTo>
                    <a:lnTo>
                      <a:pt x="1434" y="5781"/>
                    </a:lnTo>
                    <a:lnTo>
                      <a:pt x="1418" y="5822"/>
                    </a:lnTo>
                    <a:lnTo>
                      <a:pt x="1401" y="5862"/>
                    </a:lnTo>
                    <a:lnTo>
                      <a:pt x="1382" y="5902"/>
                    </a:lnTo>
                    <a:lnTo>
                      <a:pt x="1363" y="5941"/>
                    </a:lnTo>
                    <a:lnTo>
                      <a:pt x="1342" y="5979"/>
                    </a:lnTo>
                    <a:lnTo>
                      <a:pt x="1320" y="6017"/>
                    </a:lnTo>
                    <a:lnTo>
                      <a:pt x="1298" y="6055"/>
                    </a:lnTo>
                    <a:lnTo>
                      <a:pt x="1275" y="6091"/>
                    </a:lnTo>
                    <a:lnTo>
                      <a:pt x="1251" y="6126"/>
                    </a:lnTo>
                    <a:lnTo>
                      <a:pt x="1245" y="6100"/>
                    </a:lnTo>
                    <a:lnTo>
                      <a:pt x="1240" y="6075"/>
                    </a:lnTo>
                    <a:lnTo>
                      <a:pt x="1234" y="6049"/>
                    </a:lnTo>
                    <a:lnTo>
                      <a:pt x="1228" y="6025"/>
                    </a:lnTo>
                    <a:lnTo>
                      <a:pt x="1222" y="6001"/>
                    </a:lnTo>
                    <a:lnTo>
                      <a:pt x="1216" y="5979"/>
                    </a:lnTo>
                    <a:lnTo>
                      <a:pt x="1210" y="5956"/>
                    </a:lnTo>
                    <a:lnTo>
                      <a:pt x="1204" y="5936"/>
                    </a:lnTo>
                    <a:lnTo>
                      <a:pt x="1214" y="5914"/>
                    </a:lnTo>
                    <a:lnTo>
                      <a:pt x="1224" y="5891"/>
                    </a:lnTo>
                    <a:lnTo>
                      <a:pt x="1232" y="5867"/>
                    </a:lnTo>
                    <a:lnTo>
                      <a:pt x="1240" y="5842"/>
                    </a:lnTo>
                    <a:lnTo>
                      <a:pt x="1247" y="5816"/>
                    </a:lnTo>
                    <a:lnTo>
                      <a:pt x="1253" y="5788"/>
                    </a:lnTo>
                    <a:lnTo>
                      <a:pt x="1259" y="5761"/>
                    </a:lnTo>
                    <a:lnTo>
                      <a:pt x="1265" y="5732"/>
                    </a:lnTo>
                    <a:lnTo>
                      <a:pt x="1274" y="5672"/>
                    </a:lnTo>
                    <a:lnTo>
                      <a:pt x="1281" y="5611"/>
                    </a:lnTo>
                    <a:lnTo>
                      <a:pt x="1287" y="5550"/>
                    </a:lnTo>
                    <a:lnTo>
                      <a:pt x="1290" y="5488"/>
                    </a:lnTo>
                    <a:lnTo>
                      <a:pt x="1293" y="5427"/>
                    </a:lnTo>
                    <a:lnTo>
                      <a:pt x="1295" y="5369"/>
                    </a:lnTo>
                    <a:lnTo>
                      <a:pt x="1295" y="5311"/>
                    </a:lnTo>
                    <a:lnTo>
                      <a:pt x="1295" y="5258"/>
                    </a:lnTo>
                    <a:lnTo>
                      <a:pt x="1295" y="5209"/>
                    </a:lnTo>
                    <a:lnTo>
                      <a:pt x="1294" y="5165"/>
                    </a:lnTo>
                    <a:lnTo>
                      <a:pt x="1294" y="5126"/>
                    </a:lnTo>
                    <a:lnTo>
                      <a:pt x="1294" y="5095"/>
                    </a:lnTo>
                    <a:lnTo>
                      <a:pt x="1293" y="5081"/>
                    </a:lnTo>
                    <a:lnTo>
                      <a:pt x="1291" y="5070"/>
                    </a:lnTo>
                    <a:lnTo>
                      <a:pt x="1289" y="5058"/>
                    </a:lnTo>
                    <a:lnTo>
                      <a:pt x="1287" y="5049"/>
                    </a:lnTo>
                    <a:lnTo>
                      <a:pt x="1283" y="5041"/>
                    </a:lnTo>
                    <a:lnTo>
                      <a:pt x="1280" y="5033"/>
                    </a:lnTo>
                    <a:lnTo>
                      <a:pt x="1275" y="5027"/>
                    </a:lnTo>
                    <a:lnTo>
                      <a:pt x="1270" y="5021"/>
                    </a:lnTo>
                    <a:lnTo>
                      <a:pt x="1265" y="5017"/>
                    </a:lnTo>
                    <a:lnTo>
                      <a:pt x="1259" y="5013"/>
                    </a:lnTo>
                    <a:lnTo>
                      <a:pt x="1252" y="5011"/>
                    </a:lnTo>
                    <a:lnTo>
                      <a:pt x="1247" y="5009"/>
                    </a:lnTo>
                    <a:lnTo>
                      <a:pt x="1233" y="5006"/>
                    </a:lnTo>
                    <a:lnTo>
                      <a:pt x="1219" y="5006"/>
                    </a:lnTo>
                    <a:lnTo>
                      <a:pt x="1205" y="5009"/>
                    </a:lnTo>
                    <a:lnTo>
                      <a:pt x="1191" y="5011"/>
                    </a:lnTo>
                    <a:lnTo>
                      <a:pt x="1179" y="5016"/>
                    </a:lnTo>
                    <a:lnTo>
                      <a:pt x="1167" y="5019"/>
                    </a:lnTo>
                    <a:lnTo>
                      <a:pt x="1150" y="5027"/>
                    </a:lnTo>
                    <a:lnTo>
                      <a:pt x="1144" y="5030"/>
                    </a:lnTo>
                    <a:lnTo>
                      <a:pt x="1138" y="5036"/>
                    </a:lnTo>
                    <a:lnTo>
                      <a:pt x="1122" y="5052"/>
                    </a:lnTo>
                    <a:lnTo>
                      <a:pt x="1099" y="5078"/>
                    </a:lnTo>
                    <a:lnTo>
                      <a:pt x="1072" y="5111"/>
                    </a:lnTo>
                    <a:lnTo>
                      <a:pt x="1041" y="5149"/>
                    </a:lnTo>
                    <a:lnTo>
                      <a:pt x="1009" y="5193"/>
                    </a:lnTo>
                    <a:lnTo>
                      <a:pt x="992" y="5216"/>
                    </a:lnTo>
                    <a:lnTo>
                      <a:pt x="979" y="5239"/>
                    </a:lnTo>
                    <a:lnTo>
                      <a:pt x="964" y="5263"/>
                    </a:lnTo>
                    <a:lnTo>
                      <a:pt x="951" y="5287"/>
                    </a:lnTo>
                    <a:lnTo>
                      <a:pt x="945" y="5298"/>
                    </a:lnTo>
                    <a:lnTo>
                      <a:pt x="938" y="5310"/>
                    </a:lnTo>
                    <a:lnTo>
                      <a:pt x="932" y="5320"/>
                    </a:lnTo>
                    <a:lnTo>
                      <a:pt x="923" y="5329"/>
                    </a:lnTo>
                    <a:lnTo>
                      <a:pt x="915" y="5339"/>
                    </a:lnTo>
                    <a:lnTo>
                      <a:pt x="907" y="5348"/>
                    </a:lnTo>
                    <a:lnTo>
                      <a:pt x="898" y="5356"/>
                    </a:lnTo>
                    <a:lnTo>
                      <a:pt x="889" y="5363"/>
                    </a:lnTo>
                    <a:lnTo>
                      <a:pt x="880" y="5370"/>
                    </a:lnTo>
                    <a:lnTo>
                      <a:pt x="871" y="5375"/>
                    </a:lnTo>
                    <a:lnTo>
                      <a:pt x="860" y="5381"/>
                    </a:lnTo>
                    <a:lnTo>
                      <a:pt x="850" y="5386"/>
                    </a:lnTo>
                    <a:lnTo>
                      <a:pt x="840" y="5390"/>
                    </a:lnTo>
                    <a:lnTo>
                      <a:pt x="829" y="5394"/>
                    </a:lnTo>
                    <a:lnTo>
                      <a:pt x="818" y="5397"/>
                    </a:lnTo>
                    <a:lnTo>
                      <a:pt x="807" y="5400"/>
                    </a:lnTo>
                    <a:lnTo>
                      <a:pt x="796" y="5401"/>
                    </a:lnTo>
                    <a:lnTo>
                      <a:pt x="784" y="5402"/>
                    </a:lnTo>
                    <a:lnTo>
                      <a:pt x="774" y="5402"/>
                    </a:lnTo>
                    <a:lnTo>
                      <a:pt x="763" y="5402"/>
                    </a:lnTo>
                    <a:lnTo>
                      <a:pt x="751" y="5401"/>
                    </a:lnTo>
                    <a:lnTo>
                      <a:pt x="740" y="5400"/>
                    </a:lnTo>
                    <a:lnTo>
                      <a:pt x="728" y="5397"/>
                    </a:lnTo>
                    <a:lnTo>
                      <a:pt x="717" y="5395"/>
                    </a:lnTo>
                    <a:lnTo>
                      <a:pt x="706" y="5392"/>
                    </a:lnTo>
                    <a:lnTo>
                      <a:pt x="695" y="5388"/>
                    </a:lnTo>
                    <a:lnTo>
                      <a:pt x="683" y="5384"/>
                    </a:lnTo>
                    <a:lnTo>
                      <a:pt x="673" y="5378"/>
                    </a:lnTo>
                    <a:lnTo>
                      <a:pt x="663" y="5372"/>
                    </a:lnTo>
                    <a:lnTo>
                      <a:pt x="651" y="5366"/>
                    </a:lnTo>
                    <a:lnTo>
                      <a:pt x="641" y="5358"/>
                    </a:lnTo>
                    <a:lnTo>
                      <a:pt x="631" y="5351"/>
                    </a:lnTo>
                    <a:lnTo>
                      <a:pt x="620" y="5341"/>
                    </a:lnTo>
                    <a:lnTo>
                      <a:pt x="607" y="5325"/>
                    </a:lnTo>
                    <a:lnTo>
                      <a:pt x="592" y="5305"/>
                    </a:lnTo>
                    <a:lnTo>
                      <a:pt x="577" y="5281"/>
                    </a:lnTo>
                    <a:lnTo>
                      <a:pt x="560" y="5252"/>
                    </a:lnTo>
                    <a:lnTo>
                      <a:pt x="542" y="5220"/>
                    </a:lnTo>
                    <a:lnTo>
                      <a:pt x="522" y="5185"/>
                    </a:lnTo>
                    <a:lnTo>
                      <a:pt x="502" y="5145"/>
                    </a:lnTo>
                    <a:lnTo>
                      <a:pt x="458" y="5059"/>
                    </a:lnTo>
                    <a:lnTo>
                      <a:pt x="412" y="4964"/>
                    </a:lnTo>
                    <a:lnTo>
                      <a:pt x="364" y="4860"/>
                    </a:lnTo>
                    <a:lnTo>
                      <a:pt x="315" y="4752"/>
                    </a:lnTo>
                    <a:lnTo>
                      <a:pt x="268" y="4641"/>
                    </a:lnTo>
                    <a:lnTo>
                      <a:pt x="222" y="4529"/>
                    </a:lnTo>
                    <a:lnTo>
                      <a:pt x="178" y="4419"/>
                    </a:lnTo>
                    <a:lnTo>
                      <a:pt x="138" y="4311"/>
                    </a:lnTo>
                    <a:lnTo>
                      <a:pt x="120" y="4259"/>
                    </a:lnTo>
                    <a:lnTo>
                      <a:pt x="103" y="4209"/>
                    </a:lnTo>
                    <a:lnTo>
                      <a:pt x="87" y="4161"/>
                    </a:lnTo>
                    <a:lnTo>
                      <a:pt x="73" y="4116"/>
                    </a:lnTo>
                    <a:lnTo>
                      <a:pt x="60" y="4072"/>
                    </a:lnTo>
                    <a:lnTo>
                      <a:pt x="49" y="4032"/>
                    </a:lnTo>
                    <a:lnTo>
                      <a:pt x="39" y="3995"/>
                    </a:lnTo>
                    <a:lnTo>
                      <a:pt x="32" y="3962"/>
                    </a:lnTo>
                    <a:lnTo>
                      <a:pt x="27" y="3928"/>
                    </a:lnTo>
                    <a:lnTo>
                      <a:pt x="22" y="3890"/>
                    </a:lnTo>
                    <a:lnTo>
                      <a:pt x="16" y="3849"/>
                    </a:lnTo>
                    <a:lnTo>
                      <a:pt x="13" y="3806"/>
                    </a:lnTo>
                    <a:lnTo>
                      <a:pt x="9" y="3759"/>
                    </a:lnTo>
                    <a:lnTo>
                      <a:pt x="6" y="3708"/>
                    </a:lnTo>
                    <a:lnTo>
                      <a:pt x="4" y="3655"/>
                    </a:lnTo>
                    <a:lnTo>
                      <a:pt x="1" y="3600"/>
                    </a:lnTo>
                    <a:lnTo>
                      <a:pt x="0" y="3542"/>
                    </a:lnTo>
                    <a:lnTo>
                      <a:pt x="0" y="3483"/>
                    </a:lnTo>
                    <a:lnTo>
                      <a:pt x="0" y="3420"/>
                    </a:lnTo>
                    <a:lnTo>
                      <a:pt x="1" y="3357"/>
                    </a:lnTo>
                    <a:lnTo>
                      <a:pt x="3" y="3292"/>
                    </a:lnTo>
                    <a:lnTo>
                      <a:pt x="5" y="3225"/>
                    </a:lnTo>
                    <a:lnTo>
                      <a:pt x="7" y="3157"/>
                    </a:lnTo>
                    <a:lnTo>
                      <a:pt x="11" y="3088"/>
                    </a:lnTo>
                    <a:lnTo>
                      <a:pt x="15" y="3018"/>
                    </a:lnTo>
                    <a:lnTo>
                      <a:pt x="21" y="2947"/>
                    </a:lnTo>
                    <a:lnTo>
                      <a:pt x="27" y="2875"/>
                    </a:lnTo>
                    <a:lnTo>
                      <a:pt x="34" y="2804"/>
                    </a:lnTo>
                    <a:lnTo>
                      <a:pt x="41" y="2732"/>
                    </a:lnTo>
                    <a:lnTo>
                      <a:pt x="50" y="2659"/>
                    </a:lnTo>
                    <a:lnTo>
                      <a:pt x="59" y="2588"/>
                    </a:lnTo>
                    <a:lnTo>
                      <a:pt x="68" y="2515"/>
                    </a:lnTo>
                    <a:lnTo>
                      <a:pt x="80" y="2444"/>
                    </a:lnTo>
                    <a:lnTo>
                      <a:pt x="91" y="2374"/>
                    </a:lnTo>
                    <a:lnTo>
                      <a:pt x="104" y="2304"/>
                    </a:lnTo>
                    <a:lnTo>
                      <a:pt x="118" y="2235"/>
                    </a:lnTo>
                    <a:lnTo>
                      <a:pt x="132" y="2168"/>
                    </a:lnTo>
                    <a:lnTo>
                      <a:pt x="149" y="2101"/>
                    </a:lnTo>
                    <a:lnTo>
                      <a:pt x="165" y="2037"/>
                    </a:lnTo>
                    <a:lnTo>
                      <a:pt x="182" y="1974"/>
                    </a:lnTo>
                    <a:lnTo>
                      <a:pt x="199" y="1912"/>
                    </a:lnTo>
                    <a:lnTo>
                      <a:pt x="214" y="1850"/>
                    </a:lnTo>
                    <a:lnTo>
                      <a:pt x="228" y="1787"/>
                    </a:lnTo>
                    <a:lnTo>
                      <a:pt x="241" y="1725"/>
                    </a:lnTo>
                    <a:lnTo>
                      <a:pt x="251" y="1664"/>
                    </a:lnTo>
                    <a:lnTo>
                      <a:pt x="259" y="1603"/>
                    </a:lnTo>
                    <a:lnTo>
                      <a:pt x="267" y="1544"/>
                    </a:lnTo>
                    <a:lnTo>
                      <a:pt x="273" y="1484"/>
                    </a:lnTo>
                    <a:lnTo>
                      <a:pt x="279" y="1425"/>
                    </a:lnTo>
                    <a:lnTo>
                      <a:pt x="282" y="1369"/>
                    </a:lnTo>
                    <a:lnTo>
                      <a:pt x="285" y="1312"/>
                    </a:lnTo>
                    <a:lnTo>
                      <a:pt x="287" y="1257"/>
                    </a:lnTo>
                    <a:lnTo>
                      <a:pt x="288" y="1204"/>
                    </a:lnTo>
                    <a:lnTo>
                      <a:pt x="288" y="1153"/>
                    </a:lnTo>
                    <a:lnTo>
                      <a:pt x="287" y="1102"/>
                    </a:lnTo>
                    <a:lnTo>
                      <a:pt x="285" y="1055"/>
                    </a:lnTo>
                    <a:lnTo>
                      <a:pt x="282" y="964"/>
                    </a:lnTo>
                    <a:lnTo>
                      <a:pt x="275" y="883"/>
                    </a:lnTo>
                    <a:lnTo>
                      <a:pt x="268" y="812"/>
                    </a:lnTo>
                    <a:lnTo>
                      <a:pt x="261" y="752"/>
                    </a:lnTo>
                    <a:lnTo>
                      <a:pt x="254" y="705"/>
                    </a:lnTo>
                    <a:lnTo>
                      <a:pt x="249" y="671"/>
                    </a:lnTo>
                    <a:lnTo>
                      <a:pt x="244" y="651"/>
                    </a:lnTo>
                    <a:lnTo>
                      <a:pt x="242" y="647"/>
                    </a:lnTo>
                    <a:close/>
                  </a:path>
                </a:pathLst>
              </a:custGeom>
              <a:solidFill>
                <a:srgbClr val="CC6633"/>
              </a:solidFill>
              <a:ln w="9525">
                <a:noFill/>
                <a:round/>
                <a:headEnd/>
                <a:tailEnd/>
              </a:ln>
            </p:spPr>
            <p:txBody>
              <a:bodyPr>
                <a:prstTxWarp prst="textNoShape">
                  <a:avLst/>
                </a:prstTxWarp>
              </a:bodyPr>
              <a:lstStyle/>
              <a:p>
                <a:endParaRPr lang="en-US"/>
              </a:p>
            </p:txBody>
          </p:sp>
          <p:sp>
            <p:nvSpPr>
              <p:cNvPr id="67645" name="Freeform 1034"/>
              <p:cNvSpPr>
                <a:spLocks noChangeAspect="1"/>
              </p:cNvSpPr>
              <p:nvPr/>
            </p:nvSpPr>
            <p:spPr bwMode="auto">
              <a:xfrm>
                <a:off x="2539" y="3186"/>
                <a:ext cx="131" cy="461"/>
              </a:xfrm>
              <a:custGeom>
                <a:avLst/>
                <a:gdLst>
                  <a:gd name="T0" fmla="*/ 388 w 1511"/>
                  <a:gd name="T1" fmla="*/ 144 h 5289"/>
                  <a:gd name="T2" fmla="*/ 460 w 1511"/>
                  <a:gd name="T3" fmla="*/ 4 h 5289"/>
                  <a:gd name="T4" fmla="*/ 491 w 1511"/>
                  <a:gd name="T5" fmla="*/ 236 h 5289"/>
                  <a:gd name="T6" fmla="*/ 504 w 1511"/>
                  <a:gd name="T7" fmla="*/ 557 h 5289"/>
                  <a:gd name="T8" fmla="*/ 489 w 1511"/>
                  <a:gd name="T9" fmla="*/ 837 h 5289"/>
                  <a:gd name="T10" fmla="*/ 444 w 1511"/>
                  <a:gd name="T11" fmla="*/ 1140 h 5289"/>
                  <a:gd name="T12" fmla="*/ 365 w 1511"/>
                  <a:gd name="T13" fmla="*/ 1454 h 5289"/>
                  <a:gd name="T14" fmla="*/ 296 w 1511"/>
                  <a:gd name="T15" fmla="*/ 1797 h 5289"/>
                  <a:gd name="T16" fmla="*/ 250 w 1511"/>
                  <a:gd name="T17" fmla="*/ 2157 h 5289"/>
                  <a:gd name="T18" fmla="*/ 223 w 1511"/>
                  <a:gd name="T19" fmla="*/ 2510 h 5289"/>
                  <a:gd name="T20" fmla="*/ 216 w 1511"/>
                  <a:gd name="T21" fmla="*/ 2836 h 5289"/>
                  <a:gd name="T22" fmla="*/ 225 w 1511"/>
                  <a:gd name="T23" fmla="*/ 3112 h 5289"/>
                  <a:gd name="T24" fmla="*/ 248 w 1511"/>
                  <a:gd name="T25" fmla="*/ 3315 h 5289"/>
                  <a:gd name="T26" fmla="*/ 303 w 1511"/>
                  <a:gd name="T27" fmla="*/ 3514 h 5289"/>
                  <a:gd name="T28" fmla="*/ 438 w 1511"/>
                  <a:gd name="T29" fmla="*/ 3882 h 5289"/>
                  <a:gd name="T30" fmla="*/ 674 w 1511"/>
                  <a:gd name="T31" fmla="*/ 4412 h 5289"/>
                  <a:gd name="T32" fmla="*/ 793 w 1511"/>
                  <a:gd name="T33" fmla="*/ 4634 h 5289"/>
                  <a:gd name="T34" fmla="*/ 857 w 1511"/>
                  <a:gd name="T35" fmla="*/ 4711 h 5289"/>
                  <a:gd name="T36" fmla="*/ 911 w 1511"/>
                  <a:gd name="T37" fmla="*/ 4741 h 5289"/>
                  <a:gd name="T38" fmla="*/ 967 w 1511"/>
                  <a:gd name="T39" fmla="*/ 4754 h 5289"/>
                  <a:gd name="T40" fmla="*/ 1023 w 1511"/>
                  <a:gd name="T41" fmla="*/ 4753 h 5289"/>
                  <a:gd name="T42" fmla="*/ 1076 w 1511"/>
                  <a:gd name="T43" fmla="*/ 4734 h 5289"/>
                  <a:gd name="T44" fmla="*/ 1123 w 1511"/>
                  <a:gd name="T45" fmla="*/ 4701 h 5289"/>
                  <a:gd name="T46" fmla="*/ 1161 w 1511"/>
                  <a:gd name="T47" fmla="*/ 4651 h 5289"/>
                  <a:gd name="T48" fmla="*/ 1225 w 1511"/>
                  <a:gd name="T49" fmla="*/ 4546 h 5289"/>
                  <a:gd name="T50" fmla="*/ 1354 w 1511"/>
                  <a:gd name="T51" fmla="*/ 4389 h 5289"/>
                  <a:gd name="T52" fmla="*/ 1407 w 1511"/>
                  <a:gd name="T53" fmla="*/ 4364 h 5289"/>
                  <a:gd name="T54" fmla="*/ 1468 w 1511"/>
                  <a:gd name="T55" fmla="*/ 4364 h 5289"/>
                  <a:gd name="T56" fmla="*/ 1496 w 1511"/>
                  <a:gd name="T57" fmla="*/ 4386 h 5289"/>
                  <a:gd name="T58" fmla="*/ 1509 w 1511"/>
                  <a:gd name="T59" fmla="*/ 4434 h 5289"/>
                  <a:gd name="T60" fmla="*/ 1511 w 1511"/>
                  <a:gd name="T61" fmla="*/ 4611 h 5289"/>
                  <a:gd name="T62" fmla="*/ 1503 w 1511"/>
                  <a:gd name="T63" fmla="*/ 4903 h 5289"/>
                  <a:gd name="T64" fmla="*/ 1469 w 1511"/>
                  <a:gd name="T65" fmla="*/ 5141 h 5289"/>
                  <a:gd name="T66" fmla="*/ 1430 w 1511"/>
                  <a:gd name="T67" fmla="*/ 5267 h 5289"/>
                  <a:gd name="T68" fmla="*/ 1383 w 1511"/>
                  <a:gd name="T69" fmla="*/ 5172 h 5289"/>
                  <a:gd name="T70" fmla="*/ 1331 w 1511"/>
                  <a:gd name="T71" fmla="*/ 5059 h 5289"/>
                  <a:gd name="T72" fmla="*/ 1269 w 1511"/>
                  <a:gd name="T73" fmla="*/ 4977 h 5289"/>
                  <a:gd name="T74" fmla="*/ 1192 w 1511"/>
                  <a:gd name="T75" fmla="*/ 4919 h 5289"/>
                  <a:gd name="T76" fmla="*/ 1096 w 1511"/>
                  <a:gd name="T77" fmla="*/ 4881 h 5289"/>
                  <a:gd name="T78" fmla="*/ 946 w 1511"/>
                  <a:gd name="T79" fmla="*/ 4853 h 5289"/>
                  <a:gd name="T80" fmla="*/ 865 w 1511"/>
                  <a:gd name="T81" fmla="*/ 4838 h 5289"/>
                  <a:gd name="T82" fmla="*/ 659 w 1511"/>
                  <a:gd name="T83" fmla="*/ 4681 h 5289"/>
                  <a:gd name="T84" fmla="*/ 348 w 1511"/>
                  <a:gd name="T85" fmla="*/ 4415 h 5289"/>
                  <a:gd name="T86" fmla="*/ 98 w 1511"/>
                  <a:gd name="T87" fmla="*/ 4163 h 5289"/>
                  <a:gd name="T88" fmla="*/ 23 w 1511"/>
                  <a:gd name="T89" fmla="*/ 3974 h 5289"/>
                  <a:gd name="T90" fmla="*/ 0 w 1511"/>
                  <a:gd name="T91" fmla="*/ 3727 h 5289"/>
                  <a:gd name="T92" fmla="*/ 14 w 1511"/>
                  <a:gd name="T93" fmla="*/ 3453 h 5289"/>
                  <a:gd name="T94" fmla="*/ 52 w 1511"/>
                  <a:gd name="T95" fmla="*/ 3137 h 5289"/>
                  <a:gd name="T96" fmla="*/ 97 w 1511"/>
                  <a:gd name="T97" fmla="*/ 2825 h 5289"/>
                  <a:gd name="T98" fmla="*/ 93 w 1511"/>
                  <a:gd name="T99" fmla="*/ 2646 h 5289"/>
                  <a:gd name="T100" fmla="*/ 75 w 1511"/>
                  <a:gd name="T101" fmla="*/ 2316 h 5289"/>
                  <a:gd name="T102" fmla="*/ 75 w 1511"/>
                  <a:gd name="T103" fmla="*/ 1872 h 5289"/>
                  <a:gd name="T104" fmla="*/ 99 w 1511"/>
                  <a:gd name="T105" fmla="*/ 1561 h 5289"/>
                  <a:gd name="T106" fmla="*/ 168 w 1511"/>
                  <a:gd name="T107" fmla="*/ 1022 h 5289"/>
                  <a:gd name="T108" fmla="*/ 244 w 1511"/>
                  <a:gd name="T109" fmla="*/ 563 h 5289"/>
                  <a:gd name="T110" fmla="*/ 300 w 1511"/>
                  <a:gd name="T111" fmla="*/ 319 h 5289"/>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511"/>
                  <a:gd name="T169" fmla="*/ 0 h 5289"/>
                  <a:gd name="T170" fmla="*/ 1511 w 1511"/>
                  <a:gd name="T171" fmla="*/ 5289 h 5289"/>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511" h="5289">
                    <a:moveTo>
                      <a:pt x="315" y="288"/>
                    </a:moveTo>
                    <a:lnTo>
                      <a:pt x="332" y="253"/>
                    </a:lnTo>
                    <a:lnTo>
                      <a:pt x="351" y="217"/>
                    </a:lnTo>
                    <a:lnTo>
                      <a:pt x="369" y="181"/>
                    </a:lnTo>
                    <a:lnTo>
                      <a:pt x="388" y="144"/>
                    </a:lnTo>
                    <a:lnTo>
                      <a:pt x="405" y="109"/>
                    </a:lnTo>
                    <a:lnTo>
                      <a:pt x="422" y="72"/>
                    </a:lnTo>
                    <a:lnTo>
                      <a:pt x="440" y="36"/>
                    </a:lnTo>
                    <a:lnTo>
                      <a:pt x="458" y="0"/>
                    </a:lnTo>
                    <a:lnTo>
                      <a:pt x="460" y="4"/>
                    </a:lnTo>
                    <a:lnTo>
                      <a:pt x="465" y="24"/>
                    </a:lnTo>
                    <a:lnTo>
                      <a:pt x="470" y="58"/>
                    </a:lnTo>
                    <a:lnTo>
                      <a:pt x="477" y="105"/>
                    </a:lnTo>
                    <a:lnTo>
                      <a:pt x="484" y="165"/>
                    </a:lnTo>
                    <a:lnTo>
                      <a:pt x="491" y="236"/>
                    </a:lnTo>
                    <a:lnTo>
                      <a:pt x="498" y="317"/>
                    </a:lnTo>
                    <a:lnTo>
                      <a:pt x="501" y="408"/>
                    </a:lnTo>
                    <a:lnTo>
                      <a:pt x="503" y="455"/>
                    </a:lnTo>
                    <a:lnTo>
                      <a:pt x="504" y="506"/>
                    </a:lnTo>
                    <a:lnTo>
                      <a:pt x="504" y="557"/>
                    </a:lnTo>
                    <a:lnTo>
                      <a:pt x="503" y="610"/>
                    </a:lnTo>
                    <a:lnTo>
                      <a:pt x="501" y="665"/>
                    </a:lnTo>
                    <a:lnTo>
                      <a:pt x="498" y="722"/>
                    </a:lnTo>
                    <a:lnTo>
                      <a:pt x="495" y="778"/>
                    </a:lnTo>
                    <a:lnTo>
                      <a:pt x="489" y="837"/>
                    </a:lnTo>
                    <a:lnTo>
                      <a:pt x="483" y="897"/>
                    </a:lnTo>
                    <a:lnTo>
                      <a:pt x="475" y="956"/>
                    </a:lnTo>
                    <a:lnTo>
                      <a:pt x="467" y="1017"/>
                    </a:lnTo>
                    <a:lnTo>
                      <a:pt x="457" y="1078"/>
                    </a:lnTo>
                    <a:lnTo>
                      <a:pt x="444" y="1140"/>
                    </a:lnTo>
                    <a:lnTo>
                      <a:pt x="430" y="1203"/>
                    </a:lnTo>
                    <a:lnTo>
                      <a:pt x="415" y="1265"/>
                    </a:lnTo>
                    <a:lnTo>
                      <a:pt x="398" y="1327"/>
                    </a:lnTo>
                    <a:lnTo>
                      <a:pt x="381" y="1390"/>
                    </a:lnTo>
                    <a:lnTo>
                      <a:pt x="365" y="1454"/>
                    </a:lnTo>
                    <a:lnTo>
                      <a:pt x="348" y="1521"/>
                    </a:lnTo>
                    <a:lnTo>
                      <a:pt x="334" y="1588"/>
                    </a:lnTo>
                    <a:lnTo>
                      <a:pt x="320" y="1657"/>
                    </a:lnTo>
                    <a:lnTo>
                      <a:pt x="307" y="1727"/>
                    </a:lnTo>
                    <a:lnTo>
                      <a:pt x="296" y="1797"/>
                    </a:lnTo>
                    <a:lnTo>
                      <a:pt x="284" y="1868"/>
                    </a:lnTo>
                    <a:lnTo>
                      <a:pt x="275" y="1941"/>
                    </a:lnTo>
                    <a:lnTo>
                      <a:pt x="266" y="2012"/>
                    </a:lnTo>
                    <a:lnTo>
                      <a:pt x="257" y="2085"/>
                    </a:lnTo>
                    <a:lnTo>
                      <a:pt x="250" y="2157"/>
                    </a:lnTo>
                    <a:lnTo>
                      <a:pt x="243" y="2228"/>
                    </a:lnTo>
                    <a:lnTo>
                      <a:pt x="237" y="2300"/>
                    </a:lnTo>
                    <a:lnTo>
                      <a:pt x="231" y="2371"/>
                    </a:lnTo>
                    <a:lnTo>
                      <a:pt x="227" y="2441"/>
                    </a:lnTo>
                    <a:lnTo>
                      <a:pt x="223" y="2510"/>
                    </a:lnTo>
                    <a:lnTo>
                      <a:pt x="221" y="2578"/>
                    </a:lnTo>
                    <a:lnTo>
                      <a:pt x="219" y="2645"/>
                    </a:lnTo>
                    <a:lnTo>
                      <a:pt x="217" y="2710"/>
                    </a:lnTo>
                    <a:lnTo>
                      <a:pt x="216" y="2773"/>
                    </a:lnTo>
                    <a:lnTo>
                      <a:pt x="216" y="2836"/>
                    </a:lnTo>
                    <a:lnTo>
                      <a:pt x="216" y="2895"/>
                    </a:lnTo>
                    <a:lnTo>
                      <a:pt x="217" y="2953"/>
                    </a:lnTo>
                    <a:lnTo>
                      <a:pt x="220" y="3008"/>
                    </a:lnTo>
                    <a:lnTo>
                      <a:pt x="222" y="3061"/>
                    </a:lnTo>
                    <a:lnTo>
                      <a:pt x="225" y="3112"/>
                    </a:lnTo>
                    <a:lnTo>
                      <a:pt x="229" y="3159"/>
                    </a:lnTo>
                    <a:lnTo>
                      <a:pt x="232" y="3202"/>
                    </a:lnTo>
                    <a:lnTo>
                      <a:pt x="238" y="3243"/>
                    </a:lnTo>
                    <a:lnTo>
                      <a:pt x="243" y="3281"/>
                    </a:lnTo>
                    <a:lnTo>
                      <a:pt x="248" y="3315"/>
                    </a:lnTo>
                    <a:lnTo>
                      <a:pt x="255" y="3348"/>
                    </a:lnTo>
                    <a:lnTo>
                      <a:pt x="265" y="3385"/>
                    </a:lnTo>
                    <a:lnTo>
                      <a:pt x="276" y="3425"/>
                    </a:lnTo>
                    <a:lnTo>
                      <a:pt x="289" y="3469"/>
                    </a:lnTo>
                    <a:lnTo>
                      <a:pt x="303" y="3514"/>
                    </a:lnTo>
                    <a:lnTo>
                      <a:pt x="319" y="3562"/>
                    </a:lnTo>
                    <a:lnTo>
                      <a:pt x="336" y="3612"/>
                    </a:lnTo>
                    <a:lnTo>
                      <a:pt x="354" y="3664"/>
                    </a:lnTo>
                    <a:lnTo>
                      <a:pt x="394" y="3772"/>
                    </a:lnTo>
                    <a:lnTo>
                      <a:pt x="438" y="3882"/>
                    </a:lnTo>
                    <a:lnTo>
                      <a:pt x="484" y="3994"/>
                    </a:lnTo>
                    <a:lnTo>
                      <a:pt x="531" y="4105"/>
                    </a:lnTo>
                    <a:lnTo>
                      <a:pt x="580" y="4213"/>
                    </a:lnTo>
                    <a:lnTo>
                      <a:pt x="628" y="4317"/>
                    </a:lnTo>
                    <a:lnTo>
                      <a:pt x="674" y="4412"/>
                    </a:lnTo>
                    <a:lnTo>
                      <a:pt x="718" y="4498"/>
                    </a:lnTo>
                    <a:lnTo>
                      <a:pt x="738" y="4538"/>
                    </a:lnTo>
                    <a:lnTo>
                      <a:pt x="758" y="4573"/>
                    </a:lnTo>
                    <a:lnTo>
                      <a:pt x="776" y="4605"/>
                    </a:lnTo>
                    <a:lnTo>
                      <a:pt x="793" y="4634"/>
                    </a:lnTo>
                    <a:lnTo>
                      <a:pt x="808" y="4658"/>
                    </a:lnTo>
                    <a:lnTo>
                      <a:pt x="823" y="4678"/>
                    </a:lnTo>
                    <a:lnTo>
                      <a:pt x="836" y="4694"/>
                    </a:lnTo>
                    <a:lnTo>
                      <a:pt x="847" y="4704"/>
                    </a:lnTo>
                    <a:lnTo>
                      <a:pt x="857" y="4711"/>
                    </a:lnTo>
                    <a:lnTo>
                      <a:pt x="867" y="4719"/>
                    </a:lnTo>
                    <a:lnTo>
                      <a:pt x="879" y="4725"/>
                    </a:lnTo>
                    <a:lnTo>
                      <a:pt x="889" y="4731"/>
                    </a:lnTo>
                    <a:lnTo>
                      <a:pt x="899" y="4737"/>
                    </a:lnTo>
                    <a:lnTo>
                      <a:pt x="911" y="4741"/>
                    </a:lnTo>
                    <a:lnTo>
                      <a:pt x="922" y="4745"/>
                    </a:lnTo>
                    <a:lnTo>
                      <a:pt x="933" y="4748"/>
                    </a:lnTo>
                    <a:lnTo>
                      <a:pt x="944" y="4750"/>
                    </a:lnTo>
                    <a:lnTo>
                      <a:pt x="956" y="4753"/>
                    </a:lnTo>
                    <a:lnTo>
                      <a:pt x="967" y="4754"/>
                    </a:lnTo>
                    <a:lnTo>
                      <a:pt x="979" y="4755"/>
                    </a:lnTo>
                    <a:lnTo>
                      <a:pt x="990" y="4755"/>
                    </a:lnTo>
                    <a:lnTo>
                      <a:pt x="1000" y="4755"/>
                    </a:lnTo>
                    <a:lnTo>
                      <a:pt x="1012" y="4754"/>
                    </a:lnTo>
                    <a:lnTo>
                      <a:pt x="1023" y="4753"/>
                    </a:lnTo>
                    <a:lnTo>
                      <a:pt x="1034" y="4750"/>
                    </a:lnTo>
                    <a:lnTo>
                      <a:pt x="1045" y="4747"/>
                    </a:lnTo>
                    <a:lnTo>
                      <a:pt x="1056" y="4743"/>
                    </a:lnTo>
                    <a:lnTo>
                      <a:pt x="1066" y="4739"/>
                    </a:lnTo>
                    <a:lnTo>
                      <a:pt x="1076" y="4734"/>
                    </a:lnTo>
                    <a:lnTo>
                      <a:pt x="1087" y="4728"/>
                    </a:lnTo>
                    <a:lnTo>
                      <a:pt x="1096" y="4723"/>
                    </a:lnTo>
                    <a:lnTo>
                      <a:pt x="1105" y="4716"/>
                    </a:lnTo>
                    <a:lnTo>
                      <a:pt x="1114" y="4709"/>
                    </a:lnTo>
                    <a:lnTo>
                      <a:pt x="1123" y="4701"/>
                    </a:lnTo>
                    <a:lnTo>
                      <a:pt x="1131" y="4692"/>
                    </a:lnTo>
                    <a:lnTo>
                      <a:pt x="1139" y="4682"/>
                    </a:lnTo>
                    <a:lnTo>
                      <a:pt x="1148" y="4673"/>
                    </a:lnTo>
                    <a:lnTo>
                      <a:pt x="1154" y="4663"/>
                    </a:lnTo>
                    <a:lnTo>
                      <a:pt x="1161" y="4651"/>
                    </a:lnTo>
                    <a:lnTo>
                      <a:pt x="1167" y="4640"/>
                    </a:lnTo>
                    <a:lnTo>
                      <a:pt x="1180" y="4616"/>
                    </a:lnTo>
                    <a:lnTo>
                      <a:pt x="1195" y="4592"/>
                    </a:lnTo>
                    <a:lnTo>
                      <a:pt x="1208" y="4569"/>
                    </a:lnTo>
                    <a:lnTo>
                      <a:pt x="1225" y="4546"/>
                    </a:lnTo>
                    <a:lnTo>
                      <a:pt x="1257" y="4502"/>
                    </a:lnTo>
                    <a:lnTo>
                      <a:pt x="1288" y="4464"/>
                    </a:lnTo>
                    <a:lnTo>
                      <a:pt x="1315" y="4431"/>
                    </a:lnTo>
                    <a:lnTo>
                      <a:pt x="1338" y="4405"/>
                    </a:lnTo>
                    <a:lnTo>
                      <a:pt x="1354" y="4389"/>
                    </a:lnTo>
                    <a:lnTo>
                      <a:pt x="1360" y="4383"/>
                    </a:lnTo>
                    <a:lnTo>
                      <a:pt x="1366" y="4380"/>
                    </a:lnTo>
                    <a:lnTo>
                      <a:pt x="1383" y="4372"/>
                    </a:lnTo>
                    <a:lnTo>
                      <a:pt x="1395" y="4369"/>
                    </a:lnTo>
                    <a:lnTo>
                      <a:pt x="1407" y="4364"/>
                    </a:lnTo>
                    <a:lnTo>
                      <a:pt x="1421" y="4362"/>
                    </a:lnTo>
                    <a:lnTo>
                      <a:pt x="1435" y="4359"/>
                    </a:lnTo>
                    <a:lnTo>
                      <a:pt x="1449" y="4359"/>
                    </a:lnTo>
                    <a:lnTo>
                      <a:pt x="1463" y="4362"/>
                    </a:lnTo>
                    <a:lnTo>
                      <a:pt x="1468" y="4364"/>
                    </a:lnTo>
                    <a:lnTo>
                      <a:pt x="1475" y="4366"/>
                    </a:lnTo>
                    <a:lnTo>
                      <a:pt x="1481" y="4370"/>
                    </a:lnTo>
                    <a:lnTo>
                      <a:pt x="1486" y="4374"/>
                    </a:lnTo>
                    <a:lnTo>
                      <a:pt x="1491" y="4380"/>
                    </a:lnTo>
                    <a:lnTo>
                      <a:pt x="1496" y="4386"/>
                    </a:lnTo>
                    <a:lnTo>
                      <a:pt x="1499" y="4394"/>
                    </a:lnTo>
                    <a:lnTo>
                      <a:pt x="1503" y="4402"/>
                    </a:lnTo>
                    <a:lnTo>
                      <a:pt x="1505" y="4411"/>
                    </a:lnTo>
                    <a:lnTo>
                      <a:pt x="1507" y="4423"/>
                    </a:lnTo>
                    <a:lnTo>
                      <a:pt x="1509" y="4434"/>
                    </a:lnTo>
                    <a:lnTo>
                      <a:pt x="1510" y="4448"/>
                    </a:lnTo>
                    <a:lnTo>
                      <a:pt x="1510" y="4479"/>
                    </a:lnTo>
                    <a:lnTo>
                      <a:pt x="1510" y="4518"/>
                    </a:lnTo>
                    <a:lnTo>
                      <a:pt x="1511" y="4562"/>
                    </a:lnTo>
                    <a:lnTo>
                      <a:pt x="1511" y="4611"/>
                    </a:lnTo>
                    <a:lnTo>
                      <a:pt x="1511" y="4664"/>
                    </a:lnTo>
                    <a:lnTo>
                      <a:pt x="1511" y="4722"/>
                    </a:lnTo>
                    <a:lnTo>
                      <a:pt x="1509" y="4780"/>
                    </a:lnTo>
                    <a:lnTo>
                      <a:pt x="1506" y="4841"/>
                    </a:lnTo>
                    <a:lnTo>
                      <a:pt x="1503" y="4903"/>
                    </a:lnTo>
                    <a:lnTo>
                      <a:pt x="1497" y="4964"/>
                    </a:lnTo>
                    <a:lnTo>
                      <a:pt x="1490" y="5025"/>
                    </a:lnTo>
                    <a:lnTo>
                      <a:pt x="1481" y="5085"/>
                    </a:lnTo>
                    <a:lnTo>
                      <a:pt x="1475" y="5114"/>
                    </a:lnTo>
                    <a:lnTo>
                      <a:pt x="1469" y="5141"/>
                    </a:lnTo>
                    <a:lnTo>
                      <a:pt x="1463" y="5169"/>
                    </a:lnTo>
                    <a:lnTo>
                      <a:pt x="1456" y="5195"/>
                    </a:lnTo>
                    <a:lnTo>
                      <a:pt x="1448" y="5220"/>
                    </a:lnTo>
                    <a:lnTo>
                      <a:pt x="1440" y="5244"/>
                    </a:lnTo>
                    <a:lnTo>
                      <a:pt x="1430" y="5267"/>
                    </a:lnTo>
                    <a:lnTo>
                      <a:pt x="1420" y="5289"/>
                    </a:lnTo>
                    <a:lnTo>
                      <a:pt x="1411" y="5256"/>
                    </a:lnTo>
                    <a:lnTo>
                      <a:pt x="1402" y="5228"/>
                    </a:lnTo>
                    <a:lnTo>
                      <a:pt x="1392" y="5199"/>
                    </a:lnTo>
                    <a:lnTo>
                      <a:pt x="1383" y="5172"/>
                    </a:lnTo>
                    <a:lnTo>
                      <a:pt x="1373" y="5147"/>
                    </a:lnTo>
                    <a:lnTo>
                      <a:pt x="1364" y="5123"/>
                    </a:lnTo>
                    <a:lnTo>
                      <a:pt x="1353" y="5100"/>
                    </a:lnTo>
                    <a:lnTo>
                      <a:pt x="1343" y="5079"/>
                    </a:lnTo>
                    <a:lnTo>
                      <a:pt x="1331" y="5059"/>
                    </a:lnTo>
                    <a:lnTo>
                      <a:pt x="1320" y="5040"/>
                    </a:lnTo>
                    <a:lnTo>
                      <a:pt x="1308" y="5023"/>
                    </a:lnTo>
                    <a:lnTo>
                      <a:pt x="1296" y="5007"/>
                    </a:lnTo>
                    <a:lnTo>
                      <a:pt x="1283" y="4991"/>
                    </a:lnTo>
                    <a:lnTo>
                      <a:pt x="1269" y="4977"/>
                    </a:lnTo>
                    <a:lnTo>
                      <a:pt x="1256" y="4963"/>
                    </a:lnTo>
                    <a:lnTo>
                      <a:pt x="1241" y="4950"/>
                    </a:lnTo>
                    <a:lnTo>
                      <a:pt x="1226" y="4940"/>
                    </a:lnTo>
                    <a:lnTo>
                      <a:pt x="1210" y="4929"/>
                    </a:lnTo>
                    <a:lnTo>
                      <a:pt x="1192" y="4919"/>
                    </a:lnTo>
                    <a:lnTo>
                      <a:pt x="1175" y="4910"/>
                    </a:lnTo>
                    <a:lnTo>
                      <a:pt x="1157" y="4902"/>
                    </a:lnTo>
                    <a:lnTo>
                      <a:pt x="1137" y="4894"/>
                    </a:lnTo>
                    <a:lnTo>
                      <a:pt x="1116" y="4887"/>
                    </a:lnTo>
                    <a:lnTo>
                      <a:pt x="1096" y="4881"/>
                    </a:lnTo>
                    <a:lnTo>
                      <a:pt x="1074" y="4875"/>
                    </a:lnTo>
                    <a:lnTo>
                      <a:pt x="1050" y="4870"/>
                    </a:lnTo>
                    <a:lnTo>
                      <a:pt x="1026" y="4865"/>
                    </a:lnTo>
                    <a:lnTo>
                      <a:pt x="1000" y="4861"/>
                    </a:lnTo>
                    <a:lnTo>
                      <a:pt x="946" y="4853"/>
                    </a:lnTo>
                    <a:lnTo>
                      <a:pt x="887" y="4846"/>
                    </a:lnTo>
                    <a:lnTo>
                      <a:pt x="885" y="4847"/>
                    </a:lnTo>
                    <a:lnTo>
                      <a:pt x="881" y="4846"/>
                    </a:lnTo>
                    <a:lnTo>
                      <a:pt x="874" y="4842"/>
                    </a:lnTo>
                    <a:lnTo>
                      <a:pt x="865" y="4838"/>
                    </a:lnTo>
                    <a:lnTo>
                      <a:pt x="839" y="4819"/>
                    </a:lnTo>
                    <a:lnTo>
                      <a:pt x="804" y="4795"/>
                    </a:lnTo>
                    <a:lnTo>
                      <a:pt x="762" y="4763"/>
                    </a:lnTo>
                    <a:lnTo>
                      <a:pt x="713" y="4725"/>
                    </a:lnTo>
                    <a:lnTo>
                      <a:pt x="659" y="4681"/>
                    </a:lnTo>
                    <a:lnTo>
                      <a:pt x="600" y="4633"/>
                    </a:lnTo>
                    <a:lnTo>
                      <a:pt x="539" y="4582"/>
                    </a:lnTo>
                    <a:lnTo>
                      <a:pt x="476" y="4528"/>
                    </a:lnTo>
                    <a:lnTo>
                      <a:pt x="412" y="4472"/>
                    </a:lnTo>
                    <a:lnTo>
                      <a:pt x="348" y="4415"/>
                    </a:lnTo>
                    <a:lnTo>
                      <a:pt x="286" y="4357"/>
                    </a:lnTo>
                    <a:lnTo>
                      <a:pt x="227" y="4300"/>
                    </a:lnTo>
                    <a:lnTo>
                      <a:pt x="171" y="4244"/>
                    </a:lnTo>
                    <a:lnTo>
                      <a:pt x="121" y="4191"/>
                    </a:lnTo>
                    <a:lnTo>
                      <a:pt x="98" y="4163"/>
                    </a:lnTo>
                    <a:lnTo>
                      <a:pt x="78" y="4132"/>
                    </a:lnTo>
                    <a:lnTo>
                      <a:pt x="61" y="4096"/>
                    </a:lnTo>
                    <a:lnTo>
                      <a:pt x="46" y="4058"/>
                    </a:lnTo>
                    <a:lnTo>
                      <a:pt x="33" y="4018"/>
                    </a:lnTo>
                    <a:lnTo>
                      <a:pt x="23" y="3974"/>
                    </a:lnTo>
                    <a:lnTo>
                      <a:pt x="15" y="3928"/>
                    </a:lnTo>
                    <a:lnTo>
                      <a:pt x="9" y="3881"/>
                    </a:lnTo>
                    <a:lnTo>
                      <a:pt x="5" y="3830"/>
                    </a:lnTo>
                    <a:lnTo>
                      <a:pt x="1" y="3780"/>
                    </a:lnTo>
                    <a:lnTo>
                      <a:pt x="0" y="3727"/>
                    </a:lnTo>
                    <a:lnTo>
                      <a:pt x="1" y="3673"/>
                    </a:lnTo>
                    <a:lnTo>
                      <a:pt x="2" y="3619"/>
                    </a:lnTo>
                    <a:lnTo>
                      <a:pt x="5" y="3563"/>
                    </a:lnTo>
                    <a:lnTo>
                      <a:pt x="9" y="3508"/>
                    </a:lnTo>
                    <a:lnTo>
                      <a:pt x="14" y="3453"/>
                    </a:lnTo>
                    <a:lnTo>
                      <a:pt x="19" y="3399"/>
                    </a:lnTo>
                    <a:lnTo>
                      <a:pt x="24" y="3344"/>
                    </a:lnTo>
                    <a:lnTo>
                      <a:pt x="31" y="3291"/>
                    </a:lnTo>
                    <a:lnTo>
                      <a:pt x="38" y="3238"/>
                    </a:lnTo>
                    <a:lnTo>
                      <a:pt x="52" y="3137"/>
                    </a:lnTo>
                    <a:lnTo>
                      <a:pt x="66" y="3043"/>
                    </a:lnTo>
                    <a:lnTo>
                      <a:pt x="79" y="2959"/>
                    </a:lnTo>
                    <a:lnTo>
                      <a:pt x="90" y="2885"/>
                    </a:lnTo>
                    <a:lnTo>
                      <a:pt x="93" y="2853"/>
                    </a:lnTo>
                    <a:lnTo>
                      <a:pt x="97" y="2825"/>
                    </a:lnTo>
                    <a:lnTo>
                      <a:pt x="98" y="2800"/>
                    </a:lnTo>
                    <a:lnTo>
                      <a:pt x="99" y="2780"/>
                    </a:lnTo>
                    <a:lnTo>
                      <a:pt x="98" y="2741"/>
                    </a:lnTo>
                    <a:lnTo>
                      <a:pt x="97" y="2696"/>
                    </a:lnTo>
                    <a:lnTo>
                      <a:pt x="93" y="2646"/>
                    </a:lnTo>
                    <a:lnTo>
                      <a:pt x="90" y="2589"/>
                    </a:lnTo>
                    <a:lnTo>
                      <a:pt x="86" y="2528"/>
                    </a:lnTo>
                    <a:lnTo>
                      <a:pt x="82" y="2462"/>
                    </a:lnTo>
                    <a:lnTo>
                      <a:pt x="78" y="2392"/>
                    </a:lnTo>
                    <a:lnTo>
                      <a:pt x="75" y="2316"/>
                    </a:lnTo>
                    <a:lnTo>
                      <a:pt x="73" y="2235"/>
                    </a:lnTo>
                    <a:lnTo>
                      <a:pt x="70" y="2150"/>
                    </a:lnTo>
                    <a:lnTo>
                      <a:pt x="70" y="2062"/>
                    </a:lnTo>
                    <a:lnTo>
                      <a:pt x="71" y="1968"/>
                    </a:lnTo>
                    <a:lnTo>
                      <a:pt x="75" y="1872"/>
                    </a:lnTo>
                    <a:lnTo>
                      <a:pt x="81" y="1772"/>
                    </a:lnTo>
                    <a:lnTo>
                      <a:pt x="84" y="1721"/>
                    </a:lnTo>
                    <a:lnTo>
                      <a:pt x="89" y="1668"/>
                    </a:lnTo>
                    <a:lnTo>
                      <a:pt x="93" y="1615"/>
                    </a:lnTo>
                    <a:lnTo>
                      <a:pt x="99" y="1561"/>
                    </a:lnTo>
                    <a:lnTo>
                      <a:pt x="112" y="1453"/>
                    </a:lnTo>
                    <a:lnTo>
                      <a:pt x="124" y="1344"/>
                    </a:lnTo>
                    <a:lnTo>
                      <a:pt x="139" y="1235"/>
                    </a:lnTo>
                    <a:lnTo>
                      <a:pt x="153" y="1127"/>
                    </a:lnTo>
                    <a:lnTo>
                      <a:pt x="168" y="1022"/>
                    </a:lnTo>
                    <a:lnTo>
                      <a:pt x="184" y="920"/>
                    </a:lnTo>
                    <a:lnTo>
                      <a:pt x="199" y="822"/>
                    </a:lnTo>
                    <a:lnTo>
                      <a:pt x="214" y="730"/>
                    </a:lnTo>
                    <a:lnTo>
                      <a:pt x="229" y="642"/>
                    </a:lnTo>
                    <a:lnTo>
                      <a:pt x="244" y="563"/>
                    </a:lnTo>
                    <a:lnTo>
                      <a:pt x="258" y="492"/>
                    </a:lnTo>
                    <a:lnTo>
                      <a:pt x="271" y="430"/>
                    </a:lnTo>
                    <a:lnTo>
                      <a:pt x="284" y="377"/>
                    </a:lnTo>
                    <a:lnTo>
                      <a:pt x="296" y="335"/>
                    </a:lnTo>
                    <a:lnTo>
                      <a:pt x="300" y="319"/>
                    </a:lnTo>
                    <a:lnTo>
                      <a:pt x="306" y="305"/>
                    </a:lnTo>
                    <a:lnTo>
                      <a:pt x="311" y="295"/>
                    </a:lnTo>
                    <a:lnTo>
                      <a:pt x="315" y="288"/>
                    </a:lnTo>
                    <a:close/>
                  </a:path>
                </a:pathLst>
              </a:custGeom>
              <a:solidFill>
                <a:srgbClr val="CC6633"/>
              </a:solidFill>
              <a:ln w="9525">
                <a:noFill/>
                <a:round/>
                <a:headEnd/>
                <a:tailEnd/>
              </a:ln>
            </p:spPr>
            <p:txBody>
              <a:bodyPr>
                <a:prstTxWarp prst="textNoShape">
                  <a:avLst/>
                </a:prstTxWarp>
              </a:bodyPr>
              <a:lstStyle/>
              <a:p>
                <a:endParaRPr lang="en-US"/>
              </a:p>
            </p:txBody>
          </p:sp>
          <p:sp>
            <p:nvSpPr>
              <p:cNvPr id="67646" name="Freeform 1035"/>
              <p:cNvSpPr>
                <a:spLocks noChangeAspect="1"/>
              </p:cNvSpPr>
              <p:nvPr/>
            </p:nvSpPr>
            <p:spPr bwMode="auto">
              <a:xfrm>
                <a:off x="2513" y="3211"/>
                <a:ext cx="103" cy="415"/>
              </a:xfrm>
              <a:custGeom>
                <a:avLst/>
                <a:gdLst>
                  <a:gd name="T0" fmla="*/ 1110 w 1185"/>
                  <a:gd name="T1" fmla="*/ 4551 h 4768"/>
                  <a:gd name="T2" fmla="*/ 1009 w 1185"/>
                  <a:gd name="T3" fmla="*/ 4524 h 4768"/>
                  <a:gd name="T4" fmla="*/ 947 w 1185"/>
                  <a:gd name="T5" fmla="*/ 4483 h 4768"/>
                  <a:gd name="T6" fmla="*/ 884 w 1185"/>
                  <a:gd name="T7" fmla="*/ 4461 h 4768"/>
                  <a:gd name="T8" fmla="*/ 822 w 1185"/>
                  <a:gd name="T9" fmla="*/ 4458 h 4768"/>
                  <a:gd name="T10" fmla="*/ 761 w 1185"/>
                  <a:gd name="T11" fmla="*/ 4470 h 4768"/>
                  <a:gd name="T12" fmla="*/ 703 w 1185"/>
                  <a:gd name="T13" fmla="*/ 4496 h 4768"/>
                  <a:gd name="T14" fmla="*/ 645 w 1185"/>
                  <a:gd name="T15" fmla="*/ 4534 h 4768"/>
                  <a:gd name="T16" fmla="*/ 592 w 1185"/>
                  <a:gd name="T17" fmla="*/ 4580 h 4768"/>
                  <a:gd name="T18" fmla="*/ 544 w 1185"/>
                  <a:gd name="T19" fmla="*/ 4633 h 4768"/>
                  <a:gd name="T20" fmla="*/ 499 w 1185"/>
                  <a:gd name="T21" fmla="*/ 4690 h 4768"/>
                  <a:gd name="T22" fmla="*/ 461 w 1185"/>
                  <a:gd name="T23" fmla="*/ 4749 h 4768"/>
                  <a:gd name="T24" fmla="*/ 411 w 1185"/>
                  <a:gd name="T25" fmla="*/ 4677 h 4768"/>
                  <a:gd name="T26" fmla="*/ 353 w 1185"/>
                  <a:gd name="T27" fmla="*/ 4542 h 4768"/>
                  <a:gd name="T28" fmla="*/ 297 w 1185"/>
                  <a:gd name="T29" fmla="*/ 4406 h 4768"/>
                  <a:gd name="T30" fmla="*/ 223 w 1185"/>
                  <a:gd name="T31" fmla="*/ 4101 h 4768"/>
                  <a:gd name="T32" fmla="*/ 167 w 1185"/>
                  <a:gd name="T33" fmla="*/ 3798 h 4768"/>
                  <a:gd name="T34" fmla="*/ 123 w 1185"/>
                  <a:gd name="T35" fmla="*/ 3494 h 4768"/>
                  <a:gd name="T36" fmla="*/ 91 w 1185"/>
                  <a:gd name="T37" fmla="*/ 3190 h 4768"/>
                  <a:gd name="T38" fmla="*/ 67 w 1185"/>
                  <a:gd name="T39" fmla="*/ 2886 h 4768"/>
                  <a:gd name="T40" fmla="*/ 43 w 1185"/>
                  <a:gd name="T41" fmla="*/ 2378 h 4768"/>
                  <a:gd name="T42" fmla="*/ 25 w 1185"/>
                  <a:gd name="T43" fmla="*/ 1770 h 4768"/>
                  <a:gd name="T44" fmla="*/ 0 w 1185"/>
                  <a:gd name="T45" fmla="*/ 1159 h 4768"/>
                  <a:gd name="T46" fmla="*/ 21 w 1185"/>
                  <a:gd name="T47" fmla="*/ 1150 h 4768"/>
                  <a:gd name="T48" fmla="*/ 42 w 1185"/>
                  <a:gd name="T49" fmla="*/ 1131 h 4768"/>
                  <a:gd name="T50" fmla="*/ 65 w 1185"/>
                  <a:gd name="T51" fmla="*/ 1092 h 4768"/>
                  <a:gd name="T52" fmla="*/ 95 w 1185"/>
                  <a:gd name="T53" fmla="*/ 1018 h 4768"/>
                  <a:gd name="T54" fmla="*/ 135 w 1185"/>
                  <a:gd name="T55" fmla="*/ 875 h 4768"/>
                  <a:gd name="T56" fmla="*/ 203 w 1185"/>
                  <a:gd name="T57" fmla="*/ 742 h 4768"/>
                  <a:gd name="T58" fmla="*/ 294 w 1185"/>
                  <a:gd name="T59" fmla="*/ 583 h 4768"/>
                  <a:gd name="T60" fmla="*/ 383 w 1185"/>
                  <a:gd name="T61" fmla="*/ 426 h 4768"/>
                  <a:gd name="T62" fmla="*/ 472 w 1185"/>
                  <a:gd name="T63" fmla="*/ 267 h 4768"/>
                  <a:gd name="T64" fmla="*/ 557 w 1185"/>
                  <a:gd name="T65" fmla="*/ 107 h 4768"/>
                  <a:gd name="T66" fmla="*/ 609 w 1185"/>
                  <a:gd name="T67" fmla="*/ 7 h 4768"/>
                  <a:gd name="T68" fmla="*/ 594 w 1185"/>
                  <a:gd name="T69" fmla="*/ 47 h 4768"/>
                  <a:gd name="T70" fmla="*/ 556 w 1185"/>
                  <a:gd name="T71" fmla="*/ 204 h 4768"/>
                  <a:gd name="T72" fmla="*/ 512 w 1185"/>
                  <a:gd name="T73" fmla="*/ 442 h 4768"/>
                  <a:gd name="T74" fmla="*/ 466 w 1185"/>
                  <a:gd name="T75" fmla="*/ 734 h 4768"/>
                  <a:gd name="T76" fmla="*/ 422 w 1185"/>
                  <a:gd name="T77" fmla="*/ 1056 h 4768"/>
                  <a:gd name="T78" fmla="*/ 391 w 1185"/>
                  <a:gd name="T79" fmla="*/ 1327 h 4768"/>
                  <a:gd name="T80" fmla="*/ 379 w 1185"/>
                  <a:gd name="T81" fmla="*/ 1484 h 4768"/>
                  <a:gd name="T82" fmla="*/ 368 w 1185"/>
                  <a:gd name="T83" fmla="*/ 1774 h 4768"/>
                  <a:gd name="T84" fmla="*/ 373 w 1185"/>
                  <a:gd name="T85" fmla="*/ 2028 h 4768"/>
                  <a:gd name="T86" fmla="*/ 384 w 1185"/>
                  <a:gd name="T87" fmla="*/ 2240 h 4768"/>
                  <a:gd name="T88" fmla="*/ 395 w 1185"/>
                  <a:gd name="T89" fmla="*/ 2408 h 4768"/>
                  <a:gd name="T90" fmla="*/ 396 w 1185"/>
                  <a:gd name="T91" fmla="*/ 2512 h 4768"/>
                  <a:gd name="T92" fmla="*/ 388 w 1185"/>
                  <a:gd name="T93" fmla="*/ 2597 h 4768"/>
                  <a:gd name="T94" fmla="*/ 350 w 1185"/>
                  <a:gd name="T95" fmla="*/ 2849 h 4768"/>
                  <a:gd name="T96" fmla="*/ 322 w 1185"/>
                  <a:gd name="T97" fmla="*/ 3056 h 4768"/>
                  <a:gd name="T98" fmla="*/ 307 w 1185"/>
                  <a:gd name="T99" fmla="*/ 3220 h 4768"/>
                  <a:gd name="T100" fmla="*/ 299 w 1185"/>
                  <a:gd name="T101" fmla="*/ 3385 h 4768"/>
                  <a:gd name="T102" fmla="*/ 303 w 1185"/>
                  <a:gd name="T103" fmla="*/ 3542 h 4768"/>
                  <a:gd name="T104" fmla="*/ 321 w 1185"/>
                  <a:gd name="T105" fmla="*/ 3686 h 4768"/>
                  <a:gd name="T106" fmla="*/ 359 w 1185"/>
                  <a:gd name="T107" fmla="*/ 3808 h 4768"/>
                  <a:gd name="T108" fmla="*/ 419 w 1185"/>
                  <a:gd name="T109" fmla="*/ 3903 h 4768"/>
                  <a:gd name="T110" fmla="*/ 584 w 1185"/>
                  <a:gd name="T111" fmla="*/ 4069 h 4768"/>
                  <a:gd name="T112" fmla="*/ 774 w 1185"/>
                  <a:gd name="T113" fmla="*/ 4240 h 4768"/>
                  <a:gd name="T114" fmla="*/ 957 w 1185"/>
                  <a:gd name="T115" fmla="*/ 4393 h 4768"/>
                  <a:gd name="T116" fmla="*/ 1102 w 1185"/>
                  <a:gd name="T117" fmla="*/ 4507 h 4768"/>
                  <a:gd name="T118" fmla="*/ 1172 w 1185"/>
                  <a:gd name="T119" fmla="*/ 4554 h 4768"/>
                  <a:gd name="T120" fmla="*/ 1185 w 1185"/>
                  <a:gd name="T121" fmla="*/ 4558 h 4768"/>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185"/>
                  <a:gd name="T184" fmla="*/ 0 h 4768"/>
                  <a:gd name="T185" fmla="*/ 1185 w 1185"/>
                  <a:gd name="T186" fmla="*/ 4768 h 4768"/>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185" h="4768">
                    <a:moveTo>
                      <a:pt x="1185" y="4558"/>
                    </a:moveTo>
                    <a:lnTo>
                      <a:pt x="1148" y="4554"/>
                    </a:lnTo>
                    <a:lnTo>
                      <a:pt x="1110" y="4551"/>
                    </a:lnTo>
                    <a:lnTo>
                      <a:pt x="1071" y="4547"/>
                    </a:lnTo>
                    <a:lnTo>
                      <a:pt x="1028" y="4544"/>
                    </a:lnTo>
                    <a:lnTo>
                      <a:pt x="1009" y="4524"/>
                    </a:lnTo>
                    <a:lnTo>
                      <a:pt x="988" y="4508"/>
                    </a:lnTo>
                    <a:lnTo>
                      <a:pt x="967" y="4495"/>
                    </a:lnTo>
                    <a:lnTo>
                      <a:pt x="947" y="4483"/>
                    </a:lnTo>
                    <a:lnTo>
                      <a:pt x="926" y="4474"/>
                    </a:lnTo>
                    <a:lnTo>
                      <a:pt x="905" y="4466"/>
                    </a:lnTo>
                    <a:lnTo>
                      <a:pt x="884" y="4461"/>
                    </a:lnTo>
                    <a:lnTo>
                      <a:pt x="864" y="4458"/>
                    </a:lnTo>
                    <a:lnTo>
                      <a:pt x="843" y="4457"/>
                    </a:lnTo>
                    <a:lnTo>
                      <a:pt x="822" y="4458"/>
                    </a:lnTo>
                    <a:lnTo>
                      <a:pt x="802" y="4460"/>
                    </a:lnTo>
                    <a:lnTo>
                      <a:pt x="782" y="4465"/>
                    </a:lnTo>
                    <a:lnTo>
                      <a:pt x="761" y="4470"/>
                    </a:lnTo>
                    <a:lnTo>
                      <a:pt x="742" y="4477"/>
                    </a:lnTo>
                    <a:lnTo>
                      <a:pt x="722" y="4486"/>
                    </a:lnTo>
                    <a:lnTo>
                      <a:pt x="703" y="4496"/>
                    </a:lnTo>
                    <a:lnTo>
                      <a:pt x="683" y="4507"/>
                    </a:lnTo>
                    <a:lnTo>
                      <a:pt x="665" y="4520"/>
                    </a:lnTo>
                    <a:lnTo>
                      <a:pt x="645" y="4534"/>
                    </a:lnTo>
                    <a:lnTo>
                      <a:pt x="628" y="4549"/>
                    </a:lnTo>
                    <a:lnTo>
                      <a:pt x="610" y="4564"/>
                    </a:lnTo>
                    <a:lnTo>
                      <a:pt x="592" y="4580"/>
                    </a:lnTo>
                    <a:lnTo>
                      <a:pt x="576" y="4597"/>
                    </a:lnTo>
                    <a:lnTo>
                      <a:pt x="559" y="4614"/>
                    </a:lnTo>
                    <a:lnTo>
                      <a:pt x="544" y="4633"/>
                    </a:lnTo>
                    <a:lnTo>
                      <a:pt x="528" y="4651"/>
                    </a:lnTo>
                    <a:lnTo>
                      <a:pt x="514" y="4670"/>
                    </a:lnTo>
                    <a:lnTo>
                      <a:pt x="499" y="4690"/>
                    </a:lnTo>
                    <a:lnTo>
                      <a:pt x="487" y="4710"/>
                    </a:lnTo>
                    <a:lnTo>
                      <a:pt x="473" y="4729"/>
                    </a:lnTo>
                    <a:lnTo>
                      <a:pt x="461" y="4749"/>
                    </a:lnTo>
                    <a:lnTo>
                      <a:pt x="450" y="4768"/>
                    </a:lnTo>
                    <a:lnTo>
                      <a:pt x="430" y="4723"/>
                    </a:lnTo>
                    <a:lnTo>
                      <a:pt x="411" y="4677"/>
                    </a:lnTo>
                    <a:lnTo>
                      <a:pt x="391" y="4633"/>
                    </a:lnTo>
                    <a:lnTo>
                      <a:pt x="373" y="4587"/>
                    </a:lnTo>
                    <a:lnTo>
                      <a:pt x="353" y="4542"/>
                    </a:lnTo>
                    <a:lnTo>
                      <a:pt x="334" y="4496"/>
                    </a:lnTo>
                    <a:lnTo>
                      <a:pt x="315" y="4451"/>
                    </a:lnTo>
                    <a:lnTo>
                      <a:pt x="297" y="4406"/>
                    </a:lnTo>
                    <a:lnTo>
                      <a:pt x="271" y="4305"/>
                    </a:lnTo>
                    <a:lnTo>
                      <a:pt x="246" y="4202"/>
                    </a:lnTo>
                    <a:lnTo>
                      <a:pt x="223" y="4101"/>
                    </a:lnTo>
                    <a:lnTo>
                      <a:pt x="203" y="4000"/>
                    </a:lnTo>
                    <a:lnTo>
                      <a:pt x="184" y="3899"/>
                    </a:lnTo>
                    <a:lnTo>
                      <a:pt x="167" y="3798"/>
                    </a:lnTo>
                    <a:lnTo>
                      <a:pt x="151" y="3696"/>
                    </a:lnTo>
                    <a:lnTo>
                      <a:pt x="136" y="3595"/>
                    </a:lnTo>
                    <a:lnTo>
                      <a:pt x="123" y="3494"/>
                    </a:lnTo>
                    <a:lnTo>
                      <a:pt x="111" y="3393"/>
                    </a:lnTo>
                    <a:lnTo>
                      <a:pt x="100" y="3292"/>
                    </a:lnTo>
                    <a:lnTo>
                      <a:pt x="91" y="3190"/>
                    </a:lnTo>
                    <a:lnTo>
                      <a:pt x="82" y="3089"/>
                    </a:lnTo>
                    <a:lnTo>
                      <a:pt x="74" y="2987"/>
                    </a:lnTo>
                    <a:lnTo>
                      <a:pt x="67" y="2886"/>
                    </a:lnTo>
                    <a:lnTo>
                      <a:pt x="61" y="2784"/>
                    </a:lnTo>
                    <a:lnTo>
                      <a:pt x="51" y="2582"/>
                    </a:lnTo>
                    <a:lnTo>
                      <a:pt x="43" y="2378"/>
                    </a:lnTo>
                    <a:lnTo>
                      <a:pt x="36" y="2176"/>
                    </a:lnTo>
                    <a:lnTo>
                      <a:pt x="30" y="1973"/>
                    </a:lnTo>
                    <a:lnTo>
                      <a:pt x="25" y="1770"/>
                    </a:lnTo>
                    <a:lnTo>
                      <a:pt x="18" y="1567"/>
                    </a:lnTo>
                    <a:lnTo>
                      <a:pt x="11" y="1363"/>
                    </a:lnTo>
                    <a:lnTo>
                      <a:pt x="0" y="1159"/>
                    </a:lnTo>
                    <a:lnTo>
                      <a:pt x="7" y="1157"/>
                    </a:lnTo>
                    <a:lnTo>
                      <a:pt x="15" y="1155"/>
                    </a:lnTo>
                    <a:lnTo>
                      <a:pt x="21" y="1150"/>
                    </a:lnTo>
                    <a:lnTo>
                      <a:pt x="28" y="1145"/>
                    </a:lnTo>
                    <a:lnTo>
                      <a:pt x="35" y="1139"/>
                    </a:lnTo>
                    <a:lnTo>
                      <a:pt x="42" y="1131"/>
                    </a:lnTo>
                    <a:lnTo>
                      <a:pt x="48" y="1123"/>
                    </a:lnTo>
                    <a:lnTo>
                      <a:pt x="53" y="1112"/>
                    </a:lnTo>
                    <a:lnTo>
                      <a:pt x="65" y="1092"/>
                    </a:lnTo>
                    <a:lnTo>
                      <a:pt x="75" y="1069"/>
                    </a:lnTo>
                    <a:lnTo>
                      <a:pt x="85" y="1044"/>
                    </a:lnTo>
                    <a:lnTo>
                      <a:pt x="95" y="1018"/>
                    </a:lnTo>
                    <a:lnTo>
                      <a:pt x="111" y="965"/>
                    </a:lnTo>
                    <a:lnTo>
                      <a:pt x="125" y="916"/>
                    </a:lnTo>
                    <a:lnTo>
                      <a:pt x="135" y="875"/>
                    </a:lnTo>
                    <a:lnTo>
                      <a:pt x="142" y="848"/>
                    </a:lnTo>
                    <a:lnTo>
                      <a:pt x="173" y="795"/>
                    </a:lnTo>
                    <a:lnTo>
                      <a:pt x="203" y="742"/>
                    </a:lnTo>
                    <a:lnTo>
                      <a:pt x="234" y="689"/>
                    </a:lnTo>
                    <a:lnTo>
                      <a:pt x="264" y="636"/>
                    </a:lnTo>
                    <a:lnTo>
                      <a:pt x="294" y="583"/>
                    </a:lnTo>
                    <a:lnTo>
                      <a:pt x="325" y="530"/>
                    </a:lnTo>
                    <a:lnTo>
                      <a:pt x="354" y="479"/>
                    </a:lnTo>
                    <a:lnTo>
                      <a:pt x="383" y="426"/>
                    </a:lnTo>
                    <a:lnTo>
                      <a:pt x="413" y="373"/>
                    </a:lnTo>
                    <a:lnTo>
                      <a:pt x="442" y="320"/>
                    </a:lnTo>
                    <a:lnTo>
                      <a:pt x="472" y="267"/>
                    </a:lnTo>
                    <a:lnTo>
                      <a:pt x="500" y="214"/>
                    </a:lnTo>
                    <a:lnTo>
                      <a:pt x="528" y="160"/>
                    </a:lnTo>
                    <a:lnTo>
                      <a:pt x="557" y="107"/>
                    </a:lnTo>
                    <a:lnTo>
                      <a:pt x="584" y="54"/>
                    </a:lnTo>
                    <a:lnTo>
                      <a:pt x="613" y="0"/>
                    </a:lnTo>
                    <a:lnTo>
                      <a:pt x="609" y="7"/>
                    </a:lnTo>
                    <a:lnTo>
                      <a:pt x="604" y="17"/>
                    </a:lnTo>
                    <a:lnTo>
                      <a:pt x="598" y="31"/>
                    </a:lnTo>
                    <a:lnTo>
                      <a:pt x="594" y="47"/>
                    </a:lnTo>
                    <a:lnTo>
                      <a:pt x="582" y="89"/>
                    </a:lnTo>
                    <a:lnTo>
                      <a:pt x="569" y="142"/>
                    </a:lnTo>
                    <a:lnTo>
                      <a:pt x="556" y="204"/>
                    </a:lnTo>
                    <a:lnTo>
                      <a:pt x="542" y="275"/>
                    </a:lnTo>
                    <a:lnTo>
                      <a:pt x="527" y="354"/>
                    </a:lnTo>
                    <a:lnTo>
                      <a:pt x="512" y="442"/>
                    </a:lnTo>
                    <a:lnTo>
                      <a:pt x="497" y="534"/>
                    </a:lnTo>
                    <a:lnTo>
                      <a:pt x="482" y="632"/>
                    </a:lnTo>
                    <a:lnTo>
                      <a:pt x="466" y="734"/>
                    </a:lnTo>
                    <a:lnTo>
                      <a:pt x="451" y="839"/>
                    </a:lnTo>
                    <a:lnTo>
                      <a:pt x="437" y="947"/>
                    </a:lnTo>
                    <a:lnTo>
                      <a:pt x="422" y="1056"/>
                    </a:lnTo>
                    <a:lnTo>
                      <a:pt x="410" y="1165"/>
                    </a:lnTo>
                    <a:lnTo>
                      <a:pt x="397" y="1273"/>
                    </a:lnTo>
                    <a:lnTo>
                      <a:pt x="391" y="1327"/>
                    </a:lnTo>
                    <a:lnTo>
                      <a:pt x="387" y="1380"/>
                    </a:lnTo>
                    <a:lnTo>
                      <a:pt x="382" y="1433"/>
                    </a:lnTo>
                    <a:lnTo>
                      <a:pt x="379" y="1484"/>
                    </a:lnTo>
                    <a:lnTo>
                      <a:pt x="373" y="1584"/>
                    </a:lnTo>
                    <a:lnTo>
                      <a:pt x="369" y="1680"/>
                    </a:lnTo>
                    <a:lnTo>
                      <a:pt x="368" y="1774"/>
                    </a:lnTo>
                    <a:lnTo>
                      <a:pt x="368" y="1862"/>
                    </a:lnTo>
                    <a:lnTo>
                      <a:pt x="371" y="1947"/>
                    </a:lnTo>
                    <a:lnTo>
                      <a:pt x="373" y="2028"/>
                    </a:lnTo>
                    <a:lnTo>
                      <a:pt x="376" y="2104"/>
                    </a:lnTo>
                    <a:lnTo>
                      <a:pt x="380" y="2174"/>
                    </a:lnTo>
                    <a:lnTo>
                      <a:pt x="384" y="2240"/>
                    </a:lnTo>
                    <a:lnTo>
                      <a:pt x="388" y="2301"/>
                    </a:lnTo>
                    <a:lnTo>
                      <a:pt x="391" y="2358"/>
                    </a:lnTo>
                    <a:lnTo>
                      <a:pt x="395" y="2408"/>
                    </a:lnTo>
                    <a:lnTo>
                      <a:pt x="396" y="2453"/>
                    </a:lnTo>
                    <a:lnTo>
                      <a:pt x="397" y="2492"/>
                    </a:lnTo>
                    <a:lnTo>
                      <a:pt x="396" y="2512"/>
                    </a:lnTo>
                    <a:lnTo>
                      <a:pt x="395" y="2537"/>
                    </a:lnTo>
                    <a:lnTo>
                      <a:pt x="391" y="2565"/>
                    </a:lnTo>
                    <a:lnTo>
                      <a:pt x="388" y="2597"/>
                    </a:lnTo>
                    <a:lnTo>
                      <a:pt x="377" y="2671"/>
                    </a:lnTo>
                    <a:lnTo>
                      <a:pt x="364" y="2755"/>
                    </a:lnTo>
                    <a:lnTo>
                      <a:pt x="350" y="2849"/>
                    </a:lnTo>
                    <a:lnTo>
                      <a:pt x="336" y="2950"/>
                    </a:lnTo>
                    <a:lnTo>
                      <a:pt x="329" y="3003"/>
                    </a:lnTo>
                    <a:lnTo>
                      <a:pt x="322" y="3056"/>
                    </a:lnTo>
                    <a:lnTo>
                      <a:pt x="317" y="3111"/>
                    </a:lnTo>
                    <a:lnTo>
                      <a:pt x="312" y="3165"/>
                    </a:lnTo>
                    <a:lnTo>
                      <a:pt x="307" y="3220"/>
                    </a:lnTo>
                    <a:lnTo>
                      <a:pt x="303" y="3275"/>
                    </a:lnTo>
                    <a:lnTo>
                      <a:pt x="300" y="3331"/>
                    </a:lnTo>
                    <a:lnTo>
                      <a:pt x="299" y="3385"/>
                    </a:lnTo>
                    <a:lnTo>
                      <a:pt x="298" y="3439"/>
                    </a:lnTo>
                    <a:lnTo>
                      <a:pt x="299" y="3492"/>
                    </a:lnTo>
                    <a:lnTo>
                      <a:pt x="303" y="3542"/>
                    </a:lnTo>
                    <a:lnTo>
                      <a:pt x="307" y="3593"/>
                    </a:lnTo>
                    <a:lnTo>
                      <a:pt x="313" y="3640"/>
                    </a:lnTo>
                    <a:lnTo>
                      <a:pt x="321" y="3686"/>
                    </a:lnTo>
                    <a:lnTo>
                      <a:pt x="331" y="3730"/>
                    </a:lnTo>
                    <a:lnTo>
                      <a:pt x="344" y="3770"/>
                    </a:lnTo>
                    <a:lnTo>
                      <a:pt x="359" y="3808"/>
                    </a:lnTo>
                    <a:lnTo>
                      <a:pt x="376" y="3844"/>
                    </a:lnTo>
                    <a:lnTo>
                      <a:pt x="396" y="3875"/>
                    </a:lnTo>
                    <a:lnTo>
                      <a:pt x="419" y="3903"/>
                    </a:lnTo>
                    <a:lnTo>
                      <a:pt x="469" y="3956"/>
                    </a:lnTo>
                    <a:lnTo>
                      <a:pt x="525" y="4012"/>
                    </a:lnTo>
                    <a:lnTo>
                      <a:pt x="584" y="4069"/>
                    </a:lnTo>
                    <a:lnTo>
                      <a:pt x="646" y="4127"/>
                    </a:lnTo>
                    <a:lnTo>
                      <a:pt x="710" y="4184"/>
                    </a:lnTo>
                    <a:lnTo>
                      <a:pt x="774" y="4240"/>
                    </a:lnTo>
                    <a:lnTo>
                      <a:pt x="837" y="4294"/>
                    </a:lnTo>
                    <a:lnTo>
                      <a:pt x="898" y="4345"/>
                    </a:lnTo>
                    <a:lnTo>
                      <a:pt x="957" y="4393"/>
                    </a:lnTo>
                    <a:lnTo>
                      <a:pt x="1011" y="4437"/>
                    </a:lnTo>
                    <a:lnTo>
                      <a:pt x="1060" y="4475"/>
                    </a:lnTo>
                    <a:lnTo>
                      <a:pt x="1102" y="4507"/>
                    </a:lnTo>
                    <a:lnTo>
                      <a:pt x="1137" y="4531"/>
                    </a:lnTo>
                    <a:lnTo>
                      <a:pt x="1163" y="4550"/>
                    </a:lnTo>
                    <a:lnTo>
                      <a:pt x="1172" y="4554"/>
                    </a:lnTo>
                    <a:lnTo>
                      <a:pt x="1179" y="4558"/>
                    </a:lnTo>
                    <a:lnTo>
                      <a:pt x="1183" y="4559"/>
                    </a:lnTo>
                    <a:lnTo>
                      <a:pt x="1185" y="4558"/>
                    </a:lnTo>
                    <a:close/>
                  </a:path>
                </a:pathLst>
              </a:custGeom>
              <a:solidFill>
                <a:srgbClr val="9E4F2B"/>
              </a:solidFill>
              <a:ln w="9525">
                <a:noFill/>
                <a:round/>
                <a:headEnd/>
                <a:tailEnd/>
              </a:ln>
            </p:spPr>
            <p:txBody>
              <a:bodyPr>
                <a:prstTxWarp prst="textNoShape">
                  <a:avLst/>
                </a:prstTxWarp>
              </a:bodyPr>
              <a:lstStyle/>
              <a:p>
                <a:endParaRPr lang="en-US"/>
              </a:p>
            </p:txBody>
          </p:sp>
          <p:sp>
            <p:nvSpPr>
              <p:cNvPr id="67647" name="Freeform 1036"/>
              <p:cNvSpPr>
                <a:spLocks noChangeAspect="1"/>
              </p:cNvSpPr>
              <p:nvPr/>
            </p:nvSpPr>
            <p:spPr bwMode="auto">
              <a:xfrm>
                <a:off x="2682" y="3558"/>
                <a:ext cx="28" cy="82"/>
              </a:xfrm>
              <a:custGeom>
                <a:avLst/>
                <a:gdLst>
                  <a:gd name="T0" fmla="*/ 321 w 325"/>
                  <a:gd name="T1" fmla="*/ 518 h 935"/>
                  <a:gd name="T2" fmla="*/ 310 w 325"/>
                  <a:gd name="T3" fmla="*/ 574 h 935"/>
                  <a:gd name="T4" fmla="*/ 294 w 325"/>
                  <a:gd name="T5" fmla="*/ 630 h 935"/>
                  <a:gd name="T6" fmla="*/ 274 w 325"/>
                  <a:gd name="T7" fmla="*/ 686 h 935"/>
                  <a:gd name="T8" fmla="*/ 250 w 325"/>
                  <a:gd name="T9" fmla="*/ 742 h 935"/>
                  <a:gd name="T10" fmla="*/ 221 w 325"/>
                  <a:gd name="T11" fmla="*/ 797 h 935"/>
                  <a:gd name="T12" fmla="*/ 188 w 325"/>
                  <a:gd name="T13" fmla="*/ 852 h 935"/>
                  <a:gd name="T14" fmla="*/ 150 w 325"/>
                  <a:gd name="T15" fmla="*/ 908 h 935"/>
                  <a:gd name="T16" fmla="*/ 142 w 325"/>
                  <a:gd name="T17" fmla="*/ 864 h 935"/>
                  <a:gd name="T18" fmla="*/ 163 w 325"/>
                  <a:gd name="T19" fmla="*/ 732 h 935"/>
                  <a:gd name="T20" fmla="*/ 176 w 325"/>
                  <a:gd name="T21" fmla="*/ 613 h 935"/>
                  <a:gd name="T22" fmla="*/ 181 w 325"/>
                  <a:gd name="T23" fmla="*/ 529 h 935"/>
                  <a:gd name="T24" fmla="*/ 181 w 325"/>
                  <a:gd name="T25" fmla="*/ 475 h 935"/>
                  <a:gd name="T26" fmla="*/ 178 w 325"/>
                  <a:gd name="T27" fmla="*/ 421 h 935"/>
                  <a:gd name="T28" fmla="*/ 170 w 325"/>
                  <a:gd name="T29" fmla="*/ 369 h 935"/>
                  <a:gd name="T30" fmla="*/ 158 w 325"/>
                  <a:gd name="T31" fmla="*/ 316 h 935"/>
                  <a:gd name="T32" fmla="*/ 142 w 325"/>
                  <a:gd name="T33" fmla="*/ 264 h 935"/>
                  <a:gd name="T34" fmla="*/ 120 w 325"/>
                  <a:gd name="T35" fmla="*/ 211 h 935"/>
                  <a:gd name="T36" fmla="*/ 94 w 325"/>
                  <a:gd name="T37" fmla="*/ 155 h 935"/>
                  <a:gd name="T38" fmla="*/ 60 w 325"/>
                  <a:gd name="T39" fmla="*/ 99 h 935"/>
                  <a:gd name="T40" fmla="*/ 22 w 325"/>
                  <a:gd name="T41" fmla="*/ 40 h 935"/>
                  <a:gd name="T42" fmla="*/ 2 w 325"/>
                  <a:gd name="T43" fmla="*/ 6 h 935"/>
                  <a:gd name="T44" fmla="*/ 11 w 325"/>
                  <a:gd name="T45" fmla="*/ 1 h 935"/>
                  <a:gd name="T46" fmla="*/ 23 w 325"/>
                  <a:gd name="T47" fmla="*/ 0 h 935"/>
                  <a:gd name="T48" fmla="*/ 41 w 325"/>
                  <a:gd name="T49" fmla="*/ 4 h 935"/>
                  <a:gd name="T50" fmla="*/ 63 w 325"/>
                  <a:gd name="T51" fmla="*/ 12 h 935"/>
                  <a:gd name="T52" fmla="*/ 87 w 325"/>
                  <a:gd name="T53" fmla="*/ 26 h 935"/>
                  <a:gd name="T54" fmla="*/ 113 w 325"/>
                  <a:gd name="T55" fmla="*/ 44 h 935"/>
                  <a:gd name="T56" fmla="*/ 141 w 325"/>
                  <a:gd name="T57" fmla="*/ 67 h 935"/>
                  <a:gd name="T58" fmla="*/ 168 w 325"/>
                  <a:gd name="T59" fmla="*/ 96 h 935"/>
                  <a:gd name="T60" fmla="*/ 197 w 325"/>
                  <a:gd name="T61" fmla="*/ 129 h 935"/>
                  <a:gd name="T62" fmla="*/ 224 w 325"/>
                  <a:gd name="T63" fmla="*/ 168 h 935"/>
                  <a:gd name="T64" fmla="*/ 250 w 325"/>
                  <a:gd name="T65" fmla="*/ 213 h 935"/>
                  <a:gd name="T66" fmla="*/ 273 w 325"/>
                  <a:gd name="T67" fmla="*/ 265 h 935"/>
                  <a:gd name="T68" fmla="*/ 293 w 325"/>
                  <a:gd name="T69" fmla="*/ 321 h 935"/>
                  <a:gd name="T70" fmla="*/ 310 w 325"/>
                  <a:gd name="T71" fmla="*/ 383 h 935"/>
                  <a:gd name="T72" fmla="*/ 321 w 325"/>
                  <a:gd name="T73" fmla="*/ 452 h 93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25"/>
                  <a:gd name="T112" fmla="*/ 0 h 935"/>
                  <a:gd name="T113" fmla="*/ 325 w 325"/>
                  <a:gd name="T114" fmla="*/ 935 h 93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25" h="935">
                    <a:moveTo>
                      <a:pt x="325" y="489"/>
                    </a:moveTo>
                    <a:lnTo>
                      <a:pt x="321" y="518"/>
                    </a:lnTo>
                    <a:lnTo>
                      <a:pt x="316" y="545"/>
                    </a:lnTo>
                    <a:lnTo>
                      <a:pt x="310" y="574"/>
                    </a:lnTo>
                    <a:lnTo>
                      <a:pt x="303" y="602"/>
                    </a:lnTo>
                    <a:lnTo>
                      <a:pt x="294" y="630"/>
                    </a:lnTo>
                    <a:lnTo>
                      <a:pt x="284" y="658"/>
                    </a:lnTo>
                    <a:lnTo>
                      <a:pt x="274" y="686"/>
                    </a:lnTo>
                    <a:lnTo>
                      <a:pt x="263" y="713"/>
                    </a:lnTo>
                    <a:lnTo>
                      <a:pt x="250" y="742"/>
                    </a:lnTo>
                    <a:lnTo>
                      <a:pt x="236" y="770"/>
                    </a:lnTo>
                    <a:lnTo>
                      <a:pt x="221" y="797"/>
                    </a:lnTo>
                    <a:lnTo>
                      <a:pt x="205" y="825"/>
                    </a:lnTo>
                    <a:lnTo>
                      <a:pt x="188" y="852"/>
                    </a:lnTo>
                    <a:lnTo>
                      <a:pt x="170" y="880"/>
                    </a:lnTo>
                    <a:lnTo>
                      <a:pt x="150" y="908"/>
                    </a:lnTo>
                    <a:lnTo>
                      <a:pt x="129" y="935"/>
                    </a:lnTo>
                    <a:lnTo>
                      <a:pt x="142" y="864"/>
                    </a:lnTo>
                    <a:lnTo>
                      <a:pt x="152" y="796"/>
                    </a:lnTo>
                    <a:lnTo>
                      <a:pt x="163" y="732"/>
                    </a:lnTo>
                    <a:lnTo>
                      <a:pt x="171" y="671"/>
                    </a:lnTo>
                    <a:lnTo>
                      <a:pt x="176" y="613"/>
                    </a:lnTo>
                    <a:lnTo>
                      <a:pt x="180" y="556"/>
                    </a:lnTo>
                    <a:lnTo>
                      <a:pt x="181" y="529"/>
                    </a:lnTo>
                    <a:lnTo>
                      <a:pt x="181" y="502"/>
                    </a:lnTo>
                    <a:lnTo>
                      <a:pt x="181" y="475"/>
                    </a:lnTo>
                    <a:lnTo>
                      <a:pt x="180" y="448"/>
                    </a:lnTo>
                    <a:lnTo>
                      <a:pt x="178" y="421"/>
                    </a:lnTo>
                    <a:lnTo>
                      <a:pt x="174" y="395"/>
                    </a:lnTo>
                    <a:lnTo>
                      <a:pt x="170" y="369"/>
                    </a:lnTo>
                    <a:lnTo>
                      <a:pt x="164" y="343"/>
                    </a:lnTo>
                    <a:lnTo>
                      <a:pt x="158" y="316"/>
                    </a:lnTo>
                    <a:lnTo>
                      <a:pt x="150" y="290"/>
                    </a:lnTo>
                    <a:lnTo>
                      <a:pt x="142" y="264"/>
                    </a:lnTo>
                    <a:lnTo>
                      <a:pt x="132" y="237"/>
                    </a:lnTo>
                    <a:lnTo>
                      <a:pt x="120" y="211"/>
                    </a:lnTo>
                    <a:lnTo>
                      <a:pt x="107" y="183"/>
                    </a:lnTo>
                    <a:lnTo>
                      <a:pt x="94" y="155"/>
                    </a:lnTo>
                    <a:lnTo>
                      <a:pt x="78" y="128"/>
                    </a:lnTo>
                    <a:lnTo>
                      <a:pt x="60" y="99"/>
                    </a:lnTo>
                    <a:lnTo>
                      <a:pt x="42" y="70"/>
                    </a:lnTo>
                    <a:lnTo>
                      <a:pt x="22" y="40"/>
                    </a:lnTo>
                    <a:lnTo>
                      <a:pt x="0" y="11"/>
                    </a:lnTo>
                    <a:lnTo>
                      <a:pt x="2" y="6"/>
                    </a:lnTo>
                    <a:lnTo>
                      <a:pt x="5" y="4"/>
                    </a:lnTo>
                    <a:lnTo>
                      <a:pt x="11" y="1"/>
                    </a:lnTo>
                    <a:lnTo>
                      <a:pt x="17" y="0"/>
                    </a:lnTo>
                    <a:lnTo>
                      <a:pt x="23" y="0"/>
                    </a:lnTo>
                    <a:lnTo>
                      <a:pt x="32" y="1"/>
                    </a:lnTo>
                    <a:lnTo>
                      <a:pt x="41" y="4"/>
                    </a:lnTo>
                    <a:lnTo>
                      <a:pt x="51" y="7"/>
                    </a:lnTo>
                    <a:lnTo>
                      <a:pt x="63" y="12"/>
                    </a:lnTo>
                    <a:lnTo>
                      <a:pt x="74" y="19"/>
                    </a:lnTo>
                    <a:lnTo>
                      <a:pt x="87" y="26"/>
                    </a:lnTo>
                    <a:lnTo>
                      <a:pt x="99" y="34"/>
                    </a:lnTo>
                    <a:lnTo>
                      <a:pt x="113" y="44"/>
                    </a:lnTo>
                    <a:lnTo>
                      <a:pt x="127" y="54"/>
                    </a:lnTo>
                    <a:lnTo>
                      <a:pt x="141" y="67"/>
                    </a:lnTo>
                    <a:lnTo>
                      <a:pt x="155" y="81"/>
                    </a:lnTo>
                    <a:lnTo>
                      <a:pt x="168" y="96"/>
                    </a:lnTo>
                    <a:lnTo>
                      <a:pt x="182" y="112"/>
                    </a:lnTo>
                    <a:lnTo>
                      <a:pt x="197" y="129"/>
                    </a:lnTo>
                    <a:lnTo>
                      <a:pt x="211" y="149"/>
                    </a:lnTo>
                    <a:lnTo>
                      <a:pt x="224" y="168"/>
                    </a:lnTo>
                    <a:lnTo>
                      <a:pt x="237" y="190"/>
                    </a:lnTo>
                    <a:lnTo>
                      <a:pt x="250" y="213"/>
                    </a:lnTo>
                    <a:lnTo>
                      <a:pt x="261" y="238"/>
                    </a:lnTo>
                    <a:lnTo>
                      <a:pt x="273" y="265"/>
                    </a:lnTo>
                    <a:lnTo>
                      <a:pt x="283" y="292"/>
                    </a:lnTo>
                    <a:lnTo>
                      <a:pt x="293" y="321"/>
                    </a:lnTo>
                    <a:lnTo>
                      <a:pt x="302" y="351"/>
                    </a:lnTo>
                    <a:lnTo>
                      <a:pt x="310" y="383"/>
                    </a:lnTo>
                    <a:lnTo>
                      <a:pt x="316" y="418"/>
                    </a:lnTo>
                    <a:lnTo>
                      <a:pt x="321" y="452"/>
                    </a:lnTo>
                    <a:lnTo>
                      <a:pt x="325" y="489"/>
                    </a:lnTo>
                    <a:close/>
                  </a:path>
                </a:pathLst>
              </a:custGeom>
              <a:solidFill>
                <a:srgbClr val="9E4F2B"/>
              </a:solidFill>
              <a:ln w="9525">
                <a:noFill/>
                <a:round/>
                <a:headEnd/>
                <a:tailEnd/>
              </a:ln>
            </p:spPr>
            <p:txBody>
              <a:bodyPr>
                <a:prstTxWarp prst="textNoShape">
                  <a:avLst/>
                </a:prstTxWarp>
              </a:bodyPr>
              <a:lstStyle/>
              <a:p>
                <a:endParaRPr lang="en-US"/>
              </a:p>
            </p:txBody>
          </p:sp>
          <p:sp>
            <p:nvSpPr>
              <p:cNvPr id="67648" name="Freeform 1037"/>
              <p:cNvSpPr>
                <a:spLocks noChangeAspect="1"/>
              </p:cNvSpPr>
              <p:nvPr/>
            </p:nvSpPr>
            <p:spPr bwMode="auto">
              <a:xfrm>
                <a:off x="2682" y="3556"/>
                <a:ext cx="29" cy="45"/>
              </a:xfrm>
              <a:custGeom>
                <a:avLst/>
                <a:gdLst>
                  <a:gd name="T0" fmla="*/ 11 w 330"/>
                  <a:gd name="T1" fmla="*/ 23 h 511"/>
                  <a:gd name="T2" fmla="*/ 37 w 330"/>
                  <a:gd name="T3" fmla="*/ 10 h 511"/>
                  <a:gd name="T4" fmla="*/ 68 w 330"/>
                  <a:gd name="T5" fmla="*/ 2 h 511"/>
                  <a:gd name="T6" fmla="*/ 103 w 330"/>
                  <a:gd name="T7" fmla="*/ 0 h 511"/>
                  <a:gd name="T8" fmla="*/ 138 w 330"/>
                  <a:gd name="T9" fmla="*/ 4 h 511"/>
                  <a:gd name="T10" fmla="*/ 175 w 330"/>
                  <a:gd name="T11" fmla="*/ 13 h 511"/>
                  <a:gd name="T12" fmla="*/ 210 w 330"/>
                  <a:gd name="T13" fmla="*/ 26 h 511"/>
                  <a:gd name="T14" fmla="*/ 242 w 330"/>
                  <a:gd name="T15" fmla="*/ 43 h 511"/>
                  <a:gd name="T16" fmla="*/ 267 w 330"/>
                  <a:gd name="T17" fmla="*/ 82 h 511"/>
                  <a:gd name="T18" fmla="*/ 288 w 330"/>
                  <a:gd name="T19" fmla="*/ 140 h 511"/>
                  <a:gd name="T20" fmla="*/ 304 w 330"/>
                  <a:gd name="T21" fmla="*/ 198 h 511"/>
                  <a:gd name="T22" fmla="*/ 316 w 330"/>
                  <a:gd name="T23" fmla="*/ 256 h 511"/>
                  <a:gd name="T24" fmla="*/ 325 w 330"/>
                  <a:gd name="T25" fmla="*/ 312 h 511"/>
                  <a:gd name="T26" fmla="*/ 329 w 330"/>
                  <a:gd name="T27" fmla="*/ 370 h 511"/>
                  <a:gd name="T28" fmla="*/ 330 w 330"/>
                  <a:gd name="T29" fmla="*/ 427 h 511"/>
                  <a:gd name="T30" fmla="*/ 328 w 330"/>
                  <a:gd name="T31" fmla="*/ 483 h 511"/>
                  <a:gd name="T32" fmla="*/ 321 w 330"/>
                  <a:gd name="T33" fmla="*/ 474 h 511"/>
                  <a:gd name="T34" fmla="*/ 310 w 330"/>
                  <a:gd name="T35" fmla="*/ 405 h 511"/>
                  <a:gd name="T36" fmla="*/ 293 w 330"/>
                  <a:gd name="T37" fmla="*/ 343 h 511"/>
                  <a:gd name="T38" fmla="*/ 273 w 330"/>
                  <a:gd name="T39" fmla="*/ 287 h 511"/>
                  <a:gd name="T40" fmla="*/ 250 w 330"/>
                  <a:gd name="T41" fmla="*/ 235 h 511"/>
                  <a:gd name="T42" fmla="*/ 224 w 330"/>
                  <a:gd name="T43" fmla="*/ 190 h 511"/>
                  <a:gd name="T44" fmla="*/ 197 w 330"/>
                  <a:gd name="T45" fmla="*/ 151 h 511"/>
                  <a:gd name="T46" fmla="*/ 168 w 330"/>
                  <a:gd name="T47" fmla="*/ 118 h 511"/>
                  <a:gd name="T48" fmla="*/ 141 w 330"/>
                  <a:gd name="T49" fmla="*/ 89 h 511"/>
                  <a:gd name="T50" fmla="*/ 113 w 330"/>
                  <a:gd name="T51" fmla="*/ 66 h 511"/>
                  <a:gd name="T52" fmla="*/ 87 w 330"/>
                  <a:gd name="T53" fmla="*/ 48 h 511"/>
                  <a:gd name="T54" fmla="*/ 63 w 330"/>
                  <a:gd name="T55" fmla="*/ 34 h 511"/>
                  <a:gd name="T56" fmla="*/ 41 w 330"/>
                  <a:gd name="T57" fmla="*/ 26 h 511"/>
                  <a:gd name="T58" fmla="*/ 23 w 330"/>
                  <a:gd name="T59" fmla="*/ 22 h 511"/>
                  <a:gd name="T60" fmla="*/ 11 w 330"/>
                  <a:gd name="T61" fmla="*/ 23 h 511"/>
                  <a:gd name="T62" fmla="*/ 2 w 330"/>
                  <a:gd name="T63" fmla="*/ 28 h 51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30"/>
                  <a:gd name="T97" fmla="*/ 0 h 511"/>
                  <a:gd name="T98" fmla="*/ 330 w 330"/>
                  <a:gd name="T99" fmla="*/ 511 h 51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30" h="511">
                    <a:moveTo>
                      <a:pt x="0" y="33"/>
                    </a:moveTo>
                    <a:lnTo>
                      <a:pt x="11" y="23"/>
                    </a:lnTo>
                    <a:lnTo>
                      <a:pt x="23" y="15"/>
                    </a:lnTo>
                    <a:lnTo>
                      <a:pt x="37" y="10"/>
                    </a:lnTo>
                    <a:lnTo>
                      <a:pt x="52" y="5"/>
                    </a:lnTo>
                    <a:lnTo>
                      <a:pt x="68" y="2"/>
                    </a:lnTo>
                    <a:lnTo>
                      <a:pt x="86" y="0"/>
                    </a:lnTo>
                    <a:lnTo>
                      <a:pt x="103" y="0"/>
                    </a:lnTo>
                    <a:lnTo>
                      <a:pt x="121" y="2"/>
                    </a:lnTo>
                    <a:lnTo>
                      <a:pt x="138" y="4"/>
                    </a:lnTo>
                    <a:lnTo>
                      <a:pt x="157" y="7"/>
                    </a:lnTo>
                    <a:lnTo>
                      <a:pt x="175" y="13"/>
                    </a:lnTo>
                    <a:lnTo>
                      <a:pt x="192" y="19"/>
                    </a:lnTo>
                    <a:lnTo>
                      <a:pt x="210" y="26"/>
                    </a:lnTo>
                    <a:lnTo>
                      <a:pt x="226" y="34"/>
                    </a:lnTo>
                    <a:lnTo>
                      <a:pt x="242" y="43"/>
                    </a:lnTo>
                    <a:lnTo>
                      <a:pt x="257" y="52"/>
                    </a:lnTo>
                    <a:lnTo>
                      <a:pt x="267" y="82"/>
                    </a:lnTo>
                    <a:lnTo>
                      <a:pt x="278" y="111"/>
                    </a:lnTo>
                    <a:lnTo>
                      <a:pt x="288" y="140"/>
                    </a:lnTo>
                    <a:lnTo>
                      <a:pt x="296" y="168"/>
                    </a:lnTo>
                    <a:lnTo>
                      <a:pt x="304" y="198"/>
                    </a:lnTo>
                    <a:lnTo>
                      <a:pt x="310" y="227"/>
                    </a:lnTo>
                    <a:lnTo>
                      <a:pt x="316" y="256"/>
                    </a:lnTo>
                    <a:lnTo>
                      <a:pt x="321" y="284"/>
                    </a:lnTo>
                    <a:lnTo>
                      <a:pt x="325" y="312"/>
                    </a:lnTo>
                    <a:lnTo>
                      <a:pt x="328" y="341"/>
                    </a:lnTo>
                    <a:lnTo>
                      <a:pt x="329" y="370"/>
                    </a:lnTo>
                    <a:lnTo>
                      <a:pt x="330" y="398"/>
                    </a:lnTo>
                    <a:lnTo>
                      <a:pt x="330" y="427"/>
                    </a:lnTo>
                    <a:lnTo>
                      <a:pt x="329" y="455"/>
                    </a:lnTo>
                    <a:lnTo>
                      <a:pt x="328" y="483"/>
                    </a:lnTo>
                    <a:lnTo>
                      <a:pt x="325" y="511"/>
                    </a:lnTo>
                    <a:lnTo>
                      <a:pt x="321" y="474"/>
                    </a:lnTo>
                    <a:lnTo>
                      <a:pt x="316" y="440"/>
                    </a:lnTo>
                    <a:lnTo>
                      <a:pt x="310" y="405"/>
                    </a:lnTo>
                    <a:lnTo>
                      <a:pt x="302" y="373"/>
                    </a:lnTo>
                    <a:lnTo>
                      <a:pt x="293" y="343"/>
                    </a:lnTo>
                    <a:lnTo>
                      <a:pt x="283" y="314"/>
                    </a:lnTo>
                    <a:lnTo>
                      <a:pt x="273" y="287"/>
                    </a:lnTo>
                    <a:lnTo>
                      <a:pt x="261" y="260"/>
                    </a:lnTo>
                    <a:lnTo>
                      <a:pt x="250" y="235"/>
                    </a:lnTo>
                    <a:lnTo>
                      <a:pt x="237" y="212"/>
                    </a:lnTo>
                    <a:lnTo>
                      <a:pt x="224" y="190"/>
                    </a:lnTo>
                    <a:lnTo>
                      <a:pt x="211" y="171"/>
                    </a:lnTo>
                    <a:lnTo>
                      <a:pt x="197" y="151"/>
                    </a:lnTo>
                    <a:lnTo>
                      <a:pt x="182" y="134"/>
                    </a:lnTo>
                    <a:lnTo>
                      <a:pt x="168" y="118"/>
                    </a:lnTo>
                    <a:lnTo>
                      <a:pt x="155" y="103"/>
                    </a:lnTo>
                    <a:lnTo>
                      <a:pt x="141" y="89"/>
                    </a:lnTo>
                    <a:lnTo>
                      <a:pt x="127" y="76"/>
                    </a:lnTo>
                    <a:lnTo>
                      <a:pt x="113" y="66"/>
                    </a:lnTo>
                    <a:lnTo>
                      <a:pt x="99" y="56"/>
                    </a:lnTo>
                    <a:lnTo>
                      <a:pt x="87" y="48"/>
                    </a:lnTo>
                    <a:lnTo>
                      <a:pt x="74" y="41"/>
                    </a:lnTo>
                    <a:lnTo>
                      <a:pt x="63" y="34"/>
                    </a:lnTo>
                    <a:lnTo>
                      <a:pt x="51" y="29"/>
                    </a:lnTo>
                    <a:lnTo>
                      <a:pt x="41" y="26"/>
                    </a:lnTo>
                    <a:lnTo>
                      <a:pt x="32" y="23"/>
                    </a:lnTo>
                    <a:lnTo>
                      <a:pt x="23" y="22"/>
                    </a:lnTo>
                    <a:lnTo>
                      <a:pt x="17" y="22"/>
                    </a:lnTo>
                    <a:lnTo>
                      <a:pt x="11" y="23"/>
                    </a:lnTo>
                    <a:lnTo>
                      <a:pt x="5" y="26"/>
                    </a:lnTo>
                    <a:lnTo>
                      <a:pt x="2" y="28"/>
                    </a:lnTo>
                    <a:lnTo>
                      <a:pt x="0" y="33"/>
                    </a:lnTo>
                    <a:close/>
                  </a:path>
                </a:pathLst>
              </a:custGeom>
              <a:solidFill>
                <a:srgbClr val="9E4F2B"/>
              </a:solidFill>
              <a:ln w="9525">
                <a:noFill/>
                <a:round/>
                <a:headEnd/>
                <a:tailEnd/>
              </a:ln>
            </p:spPr>
            <p:txBody>
              <a:bodyPr>
                <a:prstTxWarp prst="textNoShape">
                  <a:avLst/>
                </a:prstTxWarp>
              </a:bodyPr>
              <a:lstStyle/>
              <a:p>
                <a:endParaRPr lang="en-US"/>
              </a:p>
            </p:txBody>
          </p:sp>
          <p:sp>
            <p:nvSpPr>
              <p:cNvPr id="67649" name="Freeform 1038"/>
              <p:cNvSpPr>
                <a:spLocks noChangeAspect="1"/>
              </p:cNvSpPr>
              <p:nvPr/>
            </p:nvSpPr>
            <p:spPr bwMode="auto">
              <a:xfrm>
                <a:off x="2709" y="3557"/>
                <a:ext cx="34" cy="81"/>
              </a:xfrm>
              <a:custGeom>
                <a:avLst/>
                <a:gdLst>
                  <a:gd name="T0" fmla="*/ 379 w 390"/>
                  <a:gd name="T1" fmla="*/ 467 h 935"/>
                  <a:gd name="T2" fmla="*/ 355 w 390"/>
                  <a:gd name="T3" fmla="*/ 542 h 935"/>
                  <a:gd name="T4" fmla="*/ 324 w 390"/>
                  <a:gd name="T5" fmla="*/ 611 h 935"/>
                  <a:gd name="T6" fmla="*/ 284 w 390"/>
                  <a:gd name="T7" fmla="*/ 675 h 935"/>
                  <a:gd name="T8" fmla="*/ 237 w 390"/>
                  <a:gd name="T9" fmla="*/ 736 h 935"/>
                  <a:gd name="T10" fmla="*/ 180 w 390"/>
                  <a:gd name="T11" fmla="*/ 795 h 935"/>
                  <a:gd name="T12" fmla="*/ 115 w 390"/>
                  <a:gd name="T13" fmla="*/ 851 h 935"/>
                  <a:gd name="T14" fmla="*/ 40 w 390"/>
                  <a:gd name="T15" fmla="*/ 907 h 935"/>
                  <a:gd name="T16" fmla="*/ 18 w 390"/>
                  <a:gd name="T17" fmla="*/ 880 h 935"/>
                  <a:gd name="T18" fmla="*/ 56 w 390"/>
                  <a:gd name="T19" fmla="*/ 766 h 935"/>
                  <a:gd name="T20" fmla="*/ 92 w 390"/>
                  <a:gd name="T21" fmla="*/ 650 h 935"/>
                  <a:gd name="T22" fmla="*/ 116 w 390"/>
                  <a:gd name="T23" fmla="*/ 562 h 935"/>
                  <a:gd name="T24" fmla="*/ 127 w 390"/>
                  <a:gd name="T25" fmla="*/ 504 h 935"/>
                  <a:gd name="T26" fmla="*/ 138 w 390"/>
                  <a:gd name="T27" fmla="*/ 445 h 935"/>
                  <a:gd name="T28" fmla="*/ 142 w 390"/>
                  <a:gd name="T29" fmla="*/ 388 h 935"/>
                  <a:gd name="T30" fmla="*/ 145 w 390"/>
                  <a:gd name="T31" fmla="*/ 330 h 935"/>
                  <a:gd name="T32" fmla="*/ 140 w 390"/>
                  <a:gd name="T33" fmla="*/ 274 h 935"/>
                  <a:gd name="T34" fmla="*/ 132 w 390"/>
                  <a:gd name="T35" fmla="*/ 218 h 935"/>
                  <a:gd name="T36" fmla="*/ 116 w 390"/>
                  <a:gd name="T37" fmla="*/ 164 h 935"/>
                  <a:gd name="T38" fmla="*/ 95 w 390"/>
                  <a:gd name="T39" fmla="*/ 112 h 935"/>
                  <a:gd name="T40" fmla="*/ 65 w 390"/>
                  <a:gd name="T41" fmla="*/ 61 h 935"/>
                  <a:gd name="T42" fmla="*/ 52 w 390"/>
                  <a:gd name="T43" fmla="*/ 28 h 935"/>
                  <a:gd name="T44" fmla="*/ 62 w 390"/>
                  <a:gd name="T45" fmla="*/ 13 h 935"/>
                  <a:gd name="T46" fmla="*/ 78 w 390"/>
                  <a:gd name="T47" fmla="*/ 3 h 935"/>
                  <a:gd name="T48" fmla="*/ 99 w 390"/>
                  <a:gd name="T49" fmla="*/ 0 h 935"/>
                  <a:gd name="T50" fmla="*/ 122 w 390"/>
                  <a:gd name="T51" fmla="*/ 1 h 935"/>
                  <a:gd name="T52" fmla="*/ 148 w 390"/>
                  <a:gd name="T53" fmla="*/ 8 h 935"/>
                  <a:gd name="T54" fmla="*/ 177 w 390"/>
                  <a:gd name="T55" fmla="*/ 20 h 935"/>
                  <a:gd name="T56" fmla="*/ 207 w 390"/>
                  <a:gd name="T57" fmla="*/ 38 h 935"/>
                  <a:gd name="T58" fmla="*/ 237 w 390"/>
                  <a:gd name="T59" fmla="*/ 61 h 935"/>
                  <a:gd name="T60" fmla="*/ 267 w 390"/>
                  <a:gd name="T61" fmla="*/ 90 h 935"/>
                  <a:gd name="T62" fmla="*/ 294 w 390"/>
                  <a:gd name="T63" fmla="*/ 125 h 935"/>
                  <a:gd name="T64" fmla="*/ 321 w 390"/>
                  <a:gd name="T65" fmla="*/ 166 h 935"/>
                  <a:gd name="T66" fmla="*/ 344 w 390"/>
                  <a:gd name="T67" fmla="*/ 213 h 935"/>
                  <a:gd name="T68" fmla="*/ 363 w 390"/>
                  <a:gd name="T69" fmla="*/ 266 h 935"/>
                  <a:gd name="T70" fmla="*/ 377 w 390"/>
                  <a:gd name="T71" fmla="*/ 325 h 935"/>
                  <a:gd name="T72" fmla="*/ 386 w 390"/>
                  <a:gd name="T73" fmla="*/ 391 h 93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90"/>
                  <a:gd name="T112" fmla="*/ 0 h 935"/>
                  <a:gd name="T113" fmla="*/ 390 w 390"/>
                  <a:gd name="T114" fmla="*/ 935 h 93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90" h="935">
                    <a:moveTo>
                      <a:pt x="390" y="427"/>
                    </a:moveTo>
                    <a:lnTo>
                      <a:pt x="379" y="467"/>
                    </a:lnTo>
                    <a:lnTo>
                      <a:pt x="369" y="505"/>
                    </a:lnTo>
                    <a:lnTo>
                      <a:pt x="355" y="542"/>
                    </a:lnTo>
                    <a:lnTo>
                      <a:pt x="340" y="576"/>
                    </a:lnTo>
                    <a:lnTo>
                      <a:pt x="324" y="611"/>
                    </a:lnTo>
                    <a:lnTo>
                      <a:pt x="305" y="643"/>
                    </a:lnTo>
                    <a:lnTo>
                      <a:pt x="284" y="675"/>
                    </a:lnTo>
                    <a:lnTo>
                      <a:pt x="261" y="706"/>
                    </a:lnTo>
                    <a:lnTo>
                      <a:pt x="237" y="736"/>
                    </a:lnTo>
                    <a:lnTo>
                      <a:pt x="209" y="766"/>
                    </a:lnTo>
                    <a:lnTo>
                      <a:pt x="180" y="795"/>
                    </a:lnTo>
                    <a:lnTo>
                      <a:pt x="148" y="823"/>
                    </a:lnTo>
                    <a:lnTo>
                      <a:pt x="115" y="851"/>
                    </a:lnTo>
                    <a:lnTo>
                      <a:pt x="79" y="879"/>
                    </a:lnTo>
                    <a:lnTo>
                      <a:pt x="40" y="907"/>
                    </a:lnTo>
                    <a:lnTo>
                      <a:pt x="0" y="935"/>
                    </a:lnTo>
                    <a:lnTo>
                      <a:pt x="18" y="880"/>
                    </a:lnTo>
                    <a:lnTo>
                      <a:pt x="37" y="823"/>
                    </a:lnTo>
                    <a:lnTo>
                      <a:pt x="56" y="766"/>
                    </a:lnTo>
                    <a:lnTo>
                      <a:pt x="75" y="708"/>
                    </a:lnTo>
                    <a:lnTo>
                      <a:pt x="92" y="650"/>
                    </a:lnTo>
                    <a:lnTo>
                      <a:pt x="108" y="592"/>
                    </a:lnTo>
                    <a:lnTo>
                      <a:pt x="116" y="562"/>
                    </a:lnTo>
                    <a:lnTo>
                      <a:pt x="122" y="534"/>
                    </a:lnTo>
                    <a:lnTo>
                      <a:pt x="127" y="504"/>
                    </a:lnTo>
                    <a:lnTo>
                      <a:pt x="133" y="475"/>
                    </a:lnTo>
                    <a:lnTo>
                      <a:pt x="138" y="445"/>
                    </a:lnTo>
                    <a:lnTo>
                      <a:pt x="140" y="416"/>
                    </a:lnTo>
                    <a:lnTo>
                      <a:pt x="142" y="388"/>
                    </a:lnTo>
                    <a:lnTo>
                      <a:pt x="144" y="359"/>
                    </a:lnTo>
                    <a:lnTo>
                      <a:pt x="145" y="330"/>
                    </a:lnTo>
                    <a:lnTo>
                      <a:pt x="144" y="302"/>
                    </a:lnTo>
                    <a:lnTo>
                      <a:pt x="140" y="274"/>
                    </a:lnTo>
                    <a:lnTo>
                      <a:pt x="137" y="246"/>
                    </a:lnTo>
                    <a:lnTo>
                      <a:pt x="132" y="218"/>
                    </a:lnTo>
                    <a:lnTo>
                      <a:pt x="125" y="192"/>
                    </a:lnTo>
                    <a:lnTo>
                      <a:pt x="116" y="164"/>
                    </a:lnTo>
                    <a:lnTo>
                      <a:pt x="107" y="138"/>
                    </a:lnTo>
                    <a:lnTo>
                      <a:pt x="95" y="112"/>
                    </a:lnTo>
                    <a:lnTo>
                      <a:pt x="81" y="86"/>
                    </a:lnTo>
                    <a:lnTo>
                      <a:pt x="65" y="61"/>
                    </a:lnTo>
                    <a:lnTo>
                      <a:pt x="48" y="36"/>
                    </a:lnTo>
                    <a:lnTo>
                      <a:pt x="52" y="28"/>
                    </a:lnTo>
                    <a:lnTo>
                      <a:pt x="56" y="20"/>
                    </a:lnTo>
                    <a:lnTo>
                      <a:pt x="62" y="13"/>
                    </a:lnTo>
                    <a:lnTo>
                      <a:pt x="70" y="8"/>
                    </a:lnTo>
                    <a:lnTo>
                      <a:pt x="78" y="3"/>
                    </a:lnTo>
                    <a:lnTo>
                      <a:pt x="87" y="1"/>
                    </a:lnTo>
                    <a:lnTo>
                      <a:pt x="99" y="0"/>
                    </a:lnTo>
                    <a:lnTo>
                      <a:pt x="110" y="0"/>
                    </a:lnTo>
                    <a:lnTo>
                      <a:pt x="122" y="1"/>
                    </a:lnTo>
                    <a:lnTo>
                      <a:pt x="136" y="3"/>
                    </a:lnTo>
                    <a:lnTo>
                      <a:pt x="148" y="8"/>
                    </a:lnTo>
                    <a:lnTo>
                      <a:pt x="163" y="13"/>
                    </a:lnTo>
                    <a:lnTo>
                      <a:pt x="177" y="20"/>
                    </a:lnTo>
                    <a:lnTo>
                      <a:pt x="192" y="28"/>
                    </a:lnTo>
                    <a:lnTo>
                      <a:pt x="207" y="38"/>
                    </a:lnTo>
                    <a:lnTo>
                      <a:pt x="222" y="48"/>
                    </a:lnTo>
                    <a:lnTo>
                      <a:pt x="237" y="61"/>
                    </a:lnTo>
                    <a:lnTo>
                      <a:pt x="252" y="75"/>
                    </a:lnTo>
                    <a:lnTo>
                      <a:pt x="267" y="90"/>
                    </a:lnTo>
                    <a:lnTo>
                      <a:pt x="280" y="107"/>
                    </a:lnTo>
                    <a:lnTo>
                      <a:pt x="294" y="125"/>
                    </a:lnTo>
                    <a:lnTo>
                      <a:pt x="308" y="145"/>
                    </a:lnTo>
                    <a:lnTo>
                      <a:pt x="321" y="166"/>
                    </a:lnTo>
                    <a:lnTo>
                      <a:pt x="332" y="189"/>
                    </a:lnTo>
                    <a:lnTo>
                      <a:pt x="344" y="213"/>
                    </a:lnTo>
                    <a:lnTo>
                      <a:pt x="354" y="239"/>
                    </a:lnTo>
                    <a:lnTo>
                      <a:pt x="363" y="266"/>
                    </a:lnTo>
                    <a:lnTo>
                      <a:pt x="371" y="296"/>
                    </a:lnTo>
                    <a:lnTo>
                      <a:pt x="377" y="325"/>
                    </a:lnTo>
                    <a:lnTo>
                      <a:pt x="383" y="358"/>
                    </a:lnTo>
                    <a:lnTo>
                      <a:pt x="386" y="391"/>
                    </a:lnTo>
                    <a:lnTo>
                      <a:pt x="390" y="427"/>
                    </a:lnTo>
                    <a:close/>
                  </a:path>
                </a:pathLst>
              </a:custGeom>
              <a:solidFill>
                <a:srgbClr val="9E4F2B"/>
              </a:solidFill>
              <a:ln w="9525">
                <a:noFill/>
                <a:round/>
                <a:headEnd/>
                <a:tailEnd/>
              </a:ln>
            </p:spPr>
            <p:txBody>
              <a:bodyPr>
                <a:prstTxWarp prst="textNoShape">
                  <a:avLst/>
                </a:prstTxWarp>
              </a:bodyPr>
              <a:lstStyle/>
              <a:p>
                <a:endParaRPr lang="en-US"/>
              </a:p>
            </p:txBody>
          </p:sp>
          <p:sp>
            <p:nvSpPr>
              <p:cNvPr id="67650" name="Freeform 1039"/>
              <p:cNvSpPr>
                <a:spLocks noChangeAspect="1"/>
              </p:cNvSpPr>
              <p:nvPr/>
            </p:nvSpPr>
            <p:spPr bwMode="auto">
              <a:xfrm>
                <a:off x="2713" y="3550"/>
                <a:ext cx="31" cy="44"/>
              </a:xfrm>
              <a:custGeom>
                <a:avLst/>
                <a:gdLst>
                  <a:gd name="T0" fmla="*/ 0 w 363"/>
                  <a:gd name="T1" fmla="*/ 102 h 506"/>
                  <a:gd name="T2" fmla="*/ 0 w 363"/>
                  <a:gd name="T3" fmla="*/ 77 h 506"/>
                  <a:gd name="T4" fmla="*/ 17 w 363"/>
                  <a:gd name="T5" fmla="*/ 50 h 506"/>
                  <a:gd name="T6" fmla="*/ 51 w 363"/>
                  <a:gd name="T7" fmla="*/ 30 h 506"/>
                  <a:gd name="T8" fmla="*/ 82 w 363"/>
                  <a:gd name="T9" fmla="*/ 15 h 506"/>
                  <a:gd name="T10" fmla="*/ 113 w 363"/>
                  <a:gd name="T11" fmla="*/ 4 h 506"/>
                  <a:gd name="T12" fmla="*/ 140 w 363"/>
                  <a:gd name="T13" fmla="*/ 0 h 506"/>
                  <a:gd name="T14" fmla="*/ 168 w 363"/>
                  <a:gd name="T15" fmla="*/ 0 h 506"/>
                  <a:gd name="T16" fmla="*/ 193 w 363"/>
                  <a:gd name="T17" fmla="*/ 5 h 506"/>
                  <a:gd name="T18" fmla="*/ 217 w 363"/>
                  <a:gd name="T19" fmla="*/ 16 h 506"/>
                  <a:gd name="T20" fmla="*/ 240 w 363"/>
                  <a:gd name="T21" fmla="*/ 31 h 506"/>
                  <a:gd name="T22" fmla="*/ 262 w 363"/>
                  <a:gd name="T23" fmla="*/ 49 h 506"/>
                  <a:gd name="T24" fmla="*/ 282 w 363"/>
                  <a:gd name="T25" fmla="*/ 72 h 506"/>
                  <a:gd name="T26" fmla="*/ 300 w 363"/>
                  <a:gd name="T27" fmla="*/ 99 h 506"/>
                  <a:gd name="T28" fmla="*/ 316 w 363"/>
                  <a:gd name="T29" fmla="*/ 130 h 506"/>
                  <a:gd name="T30" fmla="*/ 331 w 363"/>
                  <a:gd name="T31" fmla="*/ 163 h 506"/>
                  <a:gd name="T32" fmla="*/ 352 w 363"/>
                  <a:gd name="T33" fmla="*/ 220 h 506"/>
                  <a:gd name="T34" fmla="*/ 363 w 363"/>
                  <a:gd name="T35" fmla="*/ 296 h 506"/>
                  <a:gd name="T36" fmla="*/ 360 w 363"/>
                  <a:gd name="T37" fmla="*/ 361 h 506"/>
                  <a:gd name="T38" fmla="*/ 354 w 363"/>
                  <a:gd name="T39" fmla="*/ 422 h 506"/>
                  <a:gd name="T40" fmla="*/ 346 w 363"/>
                  <a:gd name="T41" fmla="*/ 478 h 506"/>
                  <a:gd name="T42" fmla="*/ 338 w 363"/>
                  <a:gd name="T43" fmla="*/ 470 h 506"/>
                  <a:gd name="T44" fmla="*/ 329 w 363"/>
                  <a:gd name="T45" fmla="*/ 404 h 506"/>
                  <a:gd name="T46" fmla="*/ 315 w 363"/>
                  <a:gd name="T47" fmla="*/ 345 h 506"/>
                  <a:gd name="T48" fmla="*/ 296 w 363"/>
                  <a:gd name="T49" fmla="*/ 292 h 506"/>
                  <a:gd name="T50" fmla="*/ 273 w 363"/>
                  <a:gd name="T51" fmla="*/ 245 h 506"/>
                  <a:gd name="T52" fmla="*/ 246 w 363"/>
                  <a:gd name="T53" fmla="*/ 204 h 506"/>
                  <a:gd name="T54" fmla="*/ 219 w 363"/>
                  <a:gd name="T55" fmla="*/ 169 h 506"/>
                  <a:gd name="T56" fmla="*/ 189 w 363"/>
                  <a:gd name="T57" fmla="*/ 140 h 506"/>
                  <a:gd name="T58" fmla="*/ 159 w 363"/>
                  <a:gd name="T59" fmla="*/ 117 h 506"/>
                  <a:gd name="T60" fmla="*/ 129 w 363"/>
                  <a:gd name="T61" fmla="*/ 99 h 506"/>
                  <a:gd name="T62" fmla="*/ 100 w 363"/>
                  <a:gd name="T63" fmla="*/ 87 h 506"/>
                  <a:gd name="T64" fmla="*/ 74 w 363"/>
                  <a:gd name="T65" fmla="*/ 80 h 506"/>
                  <a:gd name="T66" fmla="*/ 51 w 363"/>
                  <a:gd name="T67" fmla="*/ 79 h 506"/>
                  <a:gd name="T68" fmla="*/ 30 w 363"/>
                  <a:gd name="T69" fmla="*/ 82 h 506"/>
                  <a:gd name="T70" fmla="*/ 14 w 363"/>
                  <a:gd name="T71" fmla="*/ 92 h 506"/>
                  <a:gd name="T72" fmla="*/ 4 w 363"/>
                  <a:gd name="T73" fmla="*/ 107 h 50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63"/>
                  <a:gd name="T112" fmla="*/ 0 h 506"/>
                  <a:gd name="T113" fmla="*/ 363 w 363"/>
                  <a:gd name="T114" fmla="*/ 506 h 50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63" h="506">
                    <a:moveTo>
                      <a:pt x="0" y="115"/>
                    </a:moveTo>
                    <a:lnTo>
                      <a:pt x="0" y="102"/>
                    </a:lnTo>
                    <a:lnTo>
                      <a:pt x="0" y="89"/>
                    </a:lnTo>
                    <a:lnTo>
                      <a:pt x="0" y="77"/>
                    </a:lnTo>
                    <a:lnTo>
                      <a:pt x="0" y="63"/>
                    </a:lnTo>
                    <a:lnTo>
                      <a:pt x="17" y="50"/>
                    </a:lnTo>
                    <a:lnTo>
                      <a:pt x="35" y="39"/>
                    </a:lnTo>
                    <a:lnTo>
                      <a:pt x="51" y="30"/>
                    </a:lnTo>
                    <a:lnTo>
                      <a:pt x="67" y="21"/>
                    </a:lnTo>
                    <a:lnTo>
                      <a:pt x="82" y="15"/>
                    </a:lnTo>
                    <a:lnTo>
                      <a:pt x="98" y="9"/>
                    </a:lnTo>
                    <a:lnTo>
                      <a:pt x="113" y="4"/>
                    </a:lnTo>
                    <a:lnTo>
                      <a:pt x="127" y="1"/>
                    </a:lnTo>
                    <a:lnTo>
                      <a:pt x="140" y="0"/>
                    </a:lnTo>
                    <a:lnTo>
                      <a:pt x="154" y="0"/>
                    </a:lnTo>
                    <a:lnTo>
                      <a:pt x="168" y="0"/>
                    </a:lnTo>
                    <a:lnTo>
                      <a:pt x="181" y="2"/>
                    </a:lnTo>
                    <a:lnTo>
                      <a:pt x="193" y="5"/>
                    </a:lnTo>
                    <a:lnTo>
                      <a:pt x="206" y="10"/>
                    </a:lnTo>
                    <a:lnTo>
                      <a:pt x="217" y="16"/>
                    </a:lnTo>
                    <a:lnTo>
                      <a:pt x="229" y="23"/>
                    </a:lnTo>
                    <a:lnTo>
                      <a:pt x="240" y="31"/>
                    </a:lnTo>
                    <a:lnTo>
                      <a:pt x="251" y="39"/>
                    </a:lnTo>
                    <a:lnTo>
                      <a:pt x="262" y="49"/>
                    </a:lnTo>
                    <a:lnTo>
                      <a:pt x="271" y="59"/>
                    </a:lnTo>
                    <a:lnTo>
                      <a:pt x="282" y="72"/>
                    </a:lnTo>
                    <a:lnTo>
                      <a:pt x="291" y="85"/>
                    </a:lnTo>
                    <a:lnTo>
                      <a:pt x="300" y="99"/>
                    </a:lnTo>
                    <a:lnTo>
                      <a:pt x="308" y="113"/>
                    </a:lnTo>
                    <a:lnTo>
                      <a:pt x="316" y="130"/>
                    </a:lnTo>
                    <a:lnTo>
                      <a:pt x="324" y="146"/>
                    </a:lnTo>
                    <a:lnTo>
                      <a:pt x="331" y="163"/>
                    </a:lnTo>
                    <a:lnTo>
                      <a:pt x="338" y="181"/>
                    </a:lnTo>
                    <a:lnTo>
                      <a:pt x="352" y="220"/>
                    </a:lnTo>
                    <a:lnTo>
                      <a:pt x="363" y="262"/>
                    </a:lnTo>
                    <a:lnTo>
                      <a:pt x="363" y="296"/>
                    </a:lnTo>
                    <a:lnTo>
                      <a:pt x="362" y="329"/>
                    </a:lnTo>
                    <a:lnTo>
                      <a:pt x="360" y="361"/>
                    </a:lnTo>
                    <a:lnTo>
                      <a:pt x="358" y="392"/>
                    </a:lnTo>
                    <a:lnTo>
                      <a:pt x="354" y="422"/>
                    </a:lnTo>
                    <a:lnTo>
                      <a:pt x="351" y="450"/>
                    </a:lnTo>
                    <a:lnTo>
                      <a:pt x="346" y="478"/>
                    </a:lnTo>
                    <a:lnTo>
                      <a:pt x="342" y="506"/>
                    </a:lnTo>
                    <a:lnTo>
                      <a:pt x="338" y="470"/>
                    </a:lnTo>
                    <a:lnTo>
                      <a:pt x="335" y="437"/>
                    </a:lnTo>
                    <a:lnTo>
                      <a:pt x="329" y="404"/>
                    </a:lnTo>
                    <a:lnTo>
                      <a:pt x="323" y="375"/>
                    </a:lnTo>
                    <a:lnTo>
                      <a:pt x="315" y="345"/>
                    </a:lnTo>
                    <a:lnTo>
                      <a:pt x="306" y="318"/>
                    </a:lnTo>
                    <a:lnTo>
                      <a:pt x="296" y="292"/>
                    </a:lnTo>
                    <a:lnTo>
                      <a:pt x="284" y="268"/>
                    </a:lnTo>
                    <a:lnTo>
                      <a:pt x="273" y="245"/>
                    </a:lnTo>
                    <a:lnTo>
                      <a:pt x="260" y="224"/>
                    </a:lnTo>
                    <a:lnTo>
                      <a:pt x="246" y="204"/>
                    </a:lnTo>
                    <a:lnTo>
                      <a:pt x="232" y="186"/>
                    </a:lnTo>
                    <a:lnTo>
                      <a:pt x="219" y="169"/>
                    </a:lnTo>
                    <a:lnTo>
                      <a:pt x="204" y="154"/>
                    </a:lnTo>
                    <a:lnTo>
                      <a:pt x="189" y="140"/>
                    </a:lnTo>
                    <a:lnTo>
                      <a:pt x="174" y="127"/>
                    </a:lnTo>
                    <a:lnTo>
                      <a:pt x="159" y="117"/>
                    </a:lnTo>
                    <a:lnTo>
                      <a:pt x="144" y="107"/>
                    </a:lnTo>
                    <a:lnTo>
                      <a:pt x="129" y="99"/>
                    </a:lnTo>
                    <a:lnTo>
                      <a:pt x="115" y="92"/>
                    </a:lnTo>
                    <a:lnTo>
                      <a:pt x="100" y="87"/>
                    </a:lnTo>
                    <a:lnTo>
                      <a:pt x="88" y="82"/>
                    </a:lnTo>
                    <a:lnTo>
                      <a:pt x="74" y="80"/>
                    </a:lnTo>
                    <a:lnTo>
                      <a:pt x="62" y="79"/>
                    </a:lnTo>
                    <a:lnTo>
                      <a:pt x="51" y="79"/>
                    </a:lnTo>
                    <a:lnTo>
                      <a:pt x="39" y="80"/>
                    </a:lnTo>
                    <a:lnTo>
                      <a:pt x="30" y="82"/>
                    </a:lnTo>
                    <a:lnTo>
                      <a:pt x="22" y="87"/>
                    </a:lnTo>
                    <a:lnTo>
                      <a:pt x="14" y="92"/>
                    </a:lnTo>
                    <a:lnTo>
                      <a:pt x="8" y="99"/>
                    </a:lnTo>
                    <a:lnTo>
                      <a:pt x="4" y="107"/>
                    </a:lnTo>
                    <a:lnTo>
                      <a:pt x="0" y="115"/>
                    </a:lnTo>
                    <a:close/>
                  </a:path>
                </a:pathLst>
              </a:custGeom>
              <a:solidFill>
                <a:srgbClr val="9E4F2B"/>
              </a:solidFill>
              <a:ln w="9525">
                <a:noFill/>
                <a:round/>
                <a:headEnd/>
                <a:tailEnd/>
              </a:ln>
            </p:spPr>
            <p:txBody>
              <a:bodyPr>
                <a:prstTxWarp prst="textNoShape">
                  <a:avLst/>
                </a:prstTxWarp>
              </a:bodyPr>
              <a:lstStyle/>
              <a:p>
                <a:endParaRPr lang="en-US"/>
              </a:p>
            </p:txBody>
          </p:sp>
          <p:sp>
            <p:nvSpPr>
              <p:cNvPr id="67651" name="Freeform 1040"/>
              <p:cNvSpPr>
                <a:spLocks noChangeAspect="1"/>
              </p:cNvSpPr>
              <p:nvPr/>
            </p:nvSpPr>
            <p:spPr bwMode="auto">
              <a:xfrm>
                <a:off x="1988" y="3058"/>
                <a:ext cx="167" cy="356"/>
              </a:xfrm>
              <a:custGeom>
                <a:avLst/>
                <a:gdLst>
                  <a:gd name="T0" fmla="*/ 405 w 1922"/>
                  <a:gd name="T1" fmla="*/ 606 h 4091"/>
                  <a:gd name="T2" fmla="*/ 514 w 1922"/>
                  <a:gd name="T3" fmla="*/ 518 h 4091"/>
                  <a:gd name="T4" fmla="*/ 728 w 1922"/>
                  <a:gd name="T5" fmla="*/ 374 h 4091"/>
                  <a:gd name="T6" fmla="*/ 1001 w 1922"/>
                  <a:gd name="T7" fmla="*/ 221 h 4091"/>
                  <a:gd name="T8" fmla="*/ 1301 w 1922"/>
                  <a:gd name="T9" fmla="*/ 68 h 4091"/>
                  <a:gd name="T10" fmla="*/ 1484 w 1922"/>
                  <a:gd name="T11" fmla="*/ 7 h 4091"/>
                  <a:gd name="T12" fmla="*/ 1483 w 1922"/>
                  <a:gd name="T13" fmla="*/ 8 h 4091"/>
                  <a:gd name="T14" fmla="*/ 1373 w 1922"/>
                  <a:gd name="T15" fmla="*/ 54 h 4091"/>
                  <a:gd name="T16" fmla="*/ 1207 w 1922"/>
                  <a:gd name="T17" fmla="*/ 134 h 4091"/>
                  <a:gd name="T18" fmla="*/ 1008 w 1922"/>
                  <a:gd name="T19" fmla="*/ 242 h 4091"/>
                  <a:gd name="T20" fmla="*/ 798 w 1922"/>
                  <a:gd name="T21" fmla="*/ 372 h 4091"/>
                  <a:gd name="T22" fmla="*/ 596 w 1922"/>
                  <a:gd name="T23" fmla="*/ 517 h 4091"/>
                  <a:gd name="T24" fmla="*/ 424 w 1922"/>
                  <a:gd name="T25" fmla="*/ 671 h 4091"/>
                  <a:gd name="T26" fmla="*/ 305 w 1922"/>
                  <a:gd name="T27" fmla="*/ 825 h 4091"/>
                  <a:gd name="T28" fmla="*/ 238 w 1922"/>
                  <a:gd name="T29" fmla="*/ 979 h 4091"/>
                  <a:gd name="T30" fmla="*/ 186 w 1922"/>
                  <a:gd name="T31" fmla="*/ 1138 h 4091"/>
                  <a:gd name="T32" fmla="*/ 152 w 1922"/>
                  <a:gd name="T33" fmla="*/ 1302 h 4091"/>
                  <a:gd name="T34" fmla="*/ 138 w 1922"/>
                  <a:gd name="T35" fmla="*/ 1474 h 4091"/>
                  <a:gd name="T36" fmla="*/ 147 w 1922"/>
                  <a:gd name="T37" fmla="*/ 1652 h 4091"/>
                  <a:gd name="T38" fmla="*/ 184 w 1922"/>
                  <a:gd name="T39" fmla="*/ 1840 h 4091"/>
                  <a:gd name="T40" fmla="*/ 253 w 1922"/>
                  <a:gd name="T41" fmla="*/ 2037 h 4091"/>
                  <a:gd name="T42" fmla="*/ 355 w 1922"/>
                  <a:gd name="T43" fmla="*/ 2244 h 4091"/>
                  <a:gd name="T44" fmla="*/ 578 w 1922"/>
                  <a:gd name="T45" fmla="*/ 2594 h 4091"/>
                  <a:gd name="T46" fmla="*/ 812 w 1922"/>
                  <a:gd name="T47" fmla="*/ 2905 h 4091"/>
                  <a:gd name="T48" fmla="*/ 1019 w 1922"/>
                  <a:gd name="T49" fmla="*/ 3138 h 4091"/>
                  <a:gd name="T50" fmla="*/ 1195 w 1922"/>
                  <a:gd name="T51" fmla="*/ 3304 h 4091"/>
                  <a:gd name="T52" fmla="*/ 1369 w 1922"/>
                  <a:gd name="T53" fmla="*/ 3440 h 4091"/>
                  <a:gd name="T54" fmla="*/ 1583 w 1922"/>
                  <a:gd name="T55" fmla="*/ 3584 h 4091"/>
                  <a:gd name="T56" fmla="*/ 1772 w 1922"/>
                  <a:gd name="T57" fmla="*/ 3700 h 4091"/>
                  <a:gd name="T58" fmla="*/ 1861 w 1922"/>
                  <a:gd name="T59" fmla="*/ 3748 h 4091"/>
                  <a:gd name="T60" fmla="*/ 1879 w 1922"/>
                  <a:gd name="T61" fmla="*/ 3812 h 4091"/>
                  <a:gd name="T62" fmla="*/ 1914 w 1922"/>
                  <a:gd name="T63" fmla="*/ 4022 h 4091"/>
                  <a:gd name="T64" fmla="*/ 1922 w 1922"/>
                  <a:gd name="T65" fmla="*/ 4086 h 4091"/>
                  <a:gd name="T66" fmla="*/ 1840 w 1922"/>
                  <a:gd name="T67" fmla="*/ 3992 h 4091"/>
                  <a:gd name="T68" fmla="*/ 1799 w 1922"/>
                  <a:gd name="T69" fmla="*/ 3920 h 4091"/>
                  <a:gd name="T70" fmla="*/ 1543 w 1922"/>
                  <a:gd name="T71" fmla="*/ 3708 h 4091"/>
                  <a:gd name="T72" fmla="*/ 1204 w 1922"/>
                  <a:gd name="T73" fmla="*/ 3444 h 4091"/>
                  <a:gd name="T74" fmla="*/ 873 w 1922"/>
                  <a:gd name="T75" fmla="*/ 3163 h 4091"/>
                  <a:gd name="T76" fmla="*/ 677 w 1922"/>
                  <a:gd name="T77" fmla="*/ 2978 h 4091"/>
                  <a:gd name="T78" fmla="*/ 531 w 1922"/>
                  <a:gd name="T79" fmla="*/ 2823 h 4091"/>
                  <a:gd name="T80" fmla="*/ 443 w 1922"/>
                  <a:gd name="T81" fmla="*/ 2705 h 4091"/>
                  <a:gd name="T82" fmla="*/ 299 w 1922"/>
                  <a:gd name="T83" fmla="*/ 2460 h 4091"/>
                  <a:gd name="T84" fmla="*/ 201 w 1922"/>
                  <a:gd name="T85" fmla="*/ 2273 h 4091"/>
                  <a:gd name="T86" fmla="*/ 112 w 1922"/>
                  <a:gd name="T87" fmla="*/ 2068 h 4091"/>
                  <a:gd name="T88" fmla="*/ 40 w 1922"/>
                  <a:gd name="T89" fmla="*/ 1860 h 4091"/>
                  <a:gd name="T90" fmla="*/ 2 w 1922"/>
                  <a:gd name="T91" fmla="*/ 1663 h 4091"/>
                  <a:gd name="T92" fmla="*/ 9 w 1922"/>
                  <a:gd name="T93" fmla="*/ 1489 h 4091"/>
                  <a:gd name="T94" fmla="*/ 46 w 1922"/>
                  <a:gd name="T95" fmla="*/ 1324 h 4091"/>
                  <a:gd name="T96" fmla="*/ 99 w 1922"/>
                  <a:gd name="T97" fmla="*/ 1165 h 4091"/>
                  <a:gd name="T98" fmla="*/ 175 w 1922"/>
                  <a:gd name="T99" fmla="*/ 984 h 4091"/>
                  <a:gd name="T100" fmla="*/ 285 w 1922"/>
                  <a:gd name="T101" fmla="*/ 764 h 4091"/>
                  <a:gd name="T102" fmla="*/ 333 w 1922"/>
                  <a:gd name="T103" fmla="*/ 675 h 409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922"/>
                  <a:gd name="T157" fmla="*/ 0 h 4091"/>
                  <a:gd name="T158" fmla="*/ 1922 w 1922"/>
                  <a:gd name="T159" fmla="*/ 4091 h 409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922" h="4091">
                    <a:moveTo>
                      <a:pt x="329" y="677"/>
                    </a:moveTo>
                    <a:lnTo>
                      <a:pt x="353" y="652"/>
                    </a:lnTo>
                    <a:lnTo>
                      <a:pt x="378" y="629"/>
                    </a:lnTo>
                    <a:lnTo>
                      <a:pt x="405" y="606"/>
                    </a:lnTo>
                    <a:lnTo>
                      <a:pt x="431" y="583"/>
                    </a:lnTo>
                    <a:lnTo>
                      <a:pt x="458" y="562"/>
                    </a:lnTo>
                    <a:lnTo>
                      <a:pt x="485" y="539"/>
                    </a:lnTo>
                    <a:lnTo>
                      <a:pt x="514" y="518"/>
                    </a:lnTo>
                    <a:lnTo>
                      <a:pt x="543" y="496"/>
                    </a:lnTo>
                    <a:lnTo>
                      <a:pt x="602" y="455"/>
                    </a:lnTo>
                    <a:lnTo>
                      <a:pt x="663" y="414"/>
                    </a:lnTo>
                    <a:lnTo>
                      <a:pt x="728" y="374"/>
                    </a:lnTo>
                    <a:lnTo>
                      <a:pt x="793" y="335"/>
                    </a:lnTo>
                    <a:lnTo>
                      <a:pt x="861" y="297"/>
                    </a:lnTo>
                    <a:lnTo>
                      <a:pt x="930" y="259"/>
                    </a:lnTo>
                    <a:lnTo>
                      <a:pt x="1001" y="221"/>
                    </a:lnTo>
                    <a:lnTo>
                      <a:pt x="1075" y="183"/>
                    </a:lnTo>
                    <a:lnTo>
                      <a:pt x="1149" y="145"/>
                    </a:lnTo>
                    <a:lnTo>
                      <a:pt x="1224" y="107"/>
                    </a:lnTo>
                    <a:lnTo>
                      <a:pt x="1301" y="68"/>
                    </a:lnTo>
                    <a:lnTo>
                      <a:pt x="1380" y="29"/>
                    </a:lnTo>
                    <a:lnTo>
                      <a:pt x="1416" y="22"/>
                    </a:lnTo>
                    <a:lnTo>
                      <a:pt x="1451" y="14"/>
                    </a:lnTo>
                    <a:lnTo>
                      <a:pt x="1484" y="7"/>
                    </a:lnTo>
                    <a:lnTo>
                      <a:pt x="1516" y="2"/>
                    </a:lnTo>
                    <a:lnTo>
                      <a:pt x="1511" y="0"/>
                    </a:lnTo>
                    <a:lnTo>
                      <a:pt x="1499" y="4"/>
                    </a:lnTo>
                    <a:lnTo>
                      <a:pt x="1483" y="8"/>
                    </a:lnTo>
                    <a:lnTo>
                      <a:pt x="1461" y="17"/>
                    </a:lnTo>
                    <a:lnTo>
                      <a:pt x="1436" y="27"/>
                    </a:lnTo>
                    <a:lnTo>
                      <a:pt x="1406" y="40"/>
                    </a:lnTo>
                    <a:lnTo>
                      <a:pt x="1373" y="54"/>
                    </a:lnTo>
                    <a:lnTo>
                      <a:pt x="1335" y="71"/>
                    </a:lnTo>
                    <a:lnTo>
                      <a:pt x="1296" y="90"/>
                    </a:lnTo>
                    <a:lnTo>
                      <a:pt x="1252" y="111"/>
                    </a:lnTo>
                    <a:lnTo>
                      <a:pt x="1207" y="134"/>
                    </a:lnTo>
                    <a:lnTo>
                      <a:pt x="1160" y="159"/>
                    </a:lnTo>
                    <a:lnTo>
                      <a:pt x="1111" y="186"/>
                    </a:lnTo>
                    <a:lnTo>
                      <a:pt x="1060" y="213"/>
                    </a:lnTo>
                    <a:lnTo>
                      <a:pt x="1008" y="242"/>
                    </a:lnTo>
                    <a:lnTo>
                      <a:pt x="957" y="273"/>
                    </a:lnTo>
                    <a:lnTo>
                      <a:pt x="904" y="305"/>
                    </a:lnTo>
                    <a:lnTo>
                      <a:pt x="851" y="339"/>
                    </a:lnTo>
                    <a:lnTo>
                      <a:pt x="798" y="372"/>
                    </a:lnTo>
                    <a:lnTo>
                      <a:pt x="745" y="408"/>
                    </a:lnTo>
                    <a:lnTo>
                      <a:pt x="694" y="443"/>
                    </a:lnTo>
                    <a:lnTo>
                      <a:pt x="644" y="480"/>
                    </a:lnTo>
                    <a:lnTo>
                      <a:pt x="596" y="517"/>
                    </a:lnTo>
                    <a:lnTo>
                      <a:pt x="550" y="555"/>
                    </a:lnTo>
                    <a:lnTo>
                      <a:pt x="505" y="593"/>
                    </a:lnTo>
                    <a:lnTo>
                      <a:pt x="463" y="632"/>
                    </a:lnTo>
                    <a:lnTo>
                      <a:pt x="424" y="671"/>
                    </a:lnTo>
                    <a:lnTo>
                      <a:pt x="389" y="709"/>
                    </a:lnTo>
                    <a:lnTo>
                      <a:pt x="356" y="748"/>
                    </a:lnTo>
                    <a:lnTo>
                      <a:pt x="329" y="787"/>
                    </a:lnTo>
                    <a:lnTo>
                      <a:pt x="305" y="825"/>
                    </a:lnTo>
                    <a:lnTo>
                      <a:pt x="285" y="864"/>
                    </a:lnTo>
                    <a:lnTo>
                      <a:pt x="269" y="902"/>
                    </a:lnTo>
                    <a:lnTo>
                      <a:pt x="253" y="941"/>
                    </a:lnTo>
                    <a:lnTo>
                      <a:pt x="238" y="979"/>
                    </a:lnTo>
                    <a:lnTo>
                      <a:pt x="224" y="1018"/>
                    </a:lnTo>
                    <a:lnTo>
                      <a:pt x="210" y="1058"/>
                    </a:lnTo>
                    <a:lnTo>
                      <a:pt x="198" y="1098"/>
                    </a:lnTo>
                    <a:lnTo>
                      <a:pt x="186" y="1138"/>
                    </a:lnTo>
                    <a:lnTo>
                      <a:pt x="176" y="1178"/>
                    </a:lnTo>
                    <a:lnTo>
                      <a:pt x="167" y="1219"/>
                    </a:lnTo>
                    <a:lnTo>
                      <a:pt x="159" y="1261"/>
                    </a:lnTo>
                    <a:lnTo>
                      <a:pt x="152" y="1302"/>
                    </a:lnTo>
                    <a:lnTo>
                      <a:pt x="146" y="1345"/>
                    </a:lnTo>
                    <a:lnTo>
                      <a:pt x="141" y="1387"/>
                    </a:lnTo>
                    <a:lnTo>
                      <a:pt x="139" y="1430"/>
                    </a:lnTo>
                    <a:lnTo>
                      <a:pt x="138" y="1474"/>
                    </a:lnTo>
                    <a:lnTo>
                      <a:pt x="138" y="1517"/>
                    </a:lnTo>
                    <a:lnTo>
                      <a:pt x="139" y="1562"/>
                    </a:lnTo>
                    <a:lnTo>
                      <a:pt x="143" y="1607"/>
                    </a:lnTo>
                    <a:lnTo>
                      <a:pt x="147" y="1652"/>
                    </a:lnTo>
                    <a:lnTo>
                      <a:pt x="154" y="1698"/>
                    </a:lnTo>
                    <a:lnTo>
                      <a:pt x="162" y="1745"/>
                    </a:lnTo>
                    <a:lnTo>
                      <a:pt x="172" y="1792"/>
                    </a:lnTo>
                    <a:lnTo>
                      <a:pt x="184" y="1840"/>
                    </a:lnTo>
                    <a:lnTo>
                      <a:pt x="198" y="1889"/>
                    </a:lnTo>
                    <a:lnTo>
                      <a:pt x="214" y="1937"/>
                    </a:lnTo>
                    <a:lnTo>
                      <a:pt x="232" y="1986"/>
                    </a:lnTo>
                    <a:lnTo>
                      <a:pt x="253" y="2037"/>
                    </a:lnTo>
                    <a:lnTo>
                      <a:pt x="275" y="2088"/>
                    </a:lnTo>
                    <a:lnTo>
                      <a:pt x="300" y="2139"/>
                    </a:lnTo>
                    <a:lnTo>
                      <a:pt x="327" y="2191"/>
                    </a:lnTo>
                    <a:lnTo>
                      <a:pt x="355" y="2244"/>
                    </a:lnTo>
                    <a:lnTo>
                      <a:pt x="387" y="2298"/>
                    </a:lnTo>
                    <a:lnTo>
                      <a:pt x="452" y="2403"/>
                    </a:lnTo>
                    <a:lnTo>
                      <a:pt x="516" y="2502"/>
                    </a:lnTo>
                    <a:lnTo>
                      <a:pt x="578" y="2594"/>
                    </a:lnTo>
                    <a:lnTo>
                      <a:pt x="639" y="2680"/>
                    </a:lnTo>
                    <a:lnTo>
                      <a:pt x="698" y="2760"/>
                    </a:lnTo>
                    <a:lnTo>
                      <a:pt x="755" y="2835"/>
                    </a:lnTo>
                    <a:lnTo>
                      <a:pt x="812" y="2905"/>
                    </a:lnTo>
                    <a:lnTo>
                      <a:pt x="866" y="2970"/>
                    </a:lnTo>
                    <a:lnTo>
                      <a:pt x="919" y="3031"/>
                    </a:lnTo>
                    <a:lnTo>
                      <a:pt x="969" y="3086"/>
                    </a:lnTo>
                    <a:lnTo>
                      <a:pt x="1019" y="3138"/>
                    </a:lnTo>
                    <a:lnTo>
                      <a:pt x="1066" y="3185"/>
                    </a:lnTo>
                    <a:lnTo>
                      <a:pt x="1111" y="3227"/>
                    </a:lnTo>
                    <a:lnTo>
                      <a:pt x="1154" y="3268"/>
                    </a:lnTo>
                    <a:lnTo>
                      <a:pt x="1195" y="3304"/>
                    </a:lnTo>
                    <a:lnTo>
                      <a:pt x="1234" y="3338"/>
                    </a:lnTo>
                    <a:lnTo>
                      <a:pt x="1275" y="3370"/>
                    </a:lnTo>
                    <a:lnTo>
                      <a:pt x="1321" y="3404"/>
                    </a:lnTo>
                    <a:lnTo>
                      <a:pt x="1369" y="3440"/>
                    </a:lnTo>
                    <a:lnTo>
                      <a:pt x="1422" y="3477"/>
                    </a:lnTo>
                    <a:lnTo>
                      <a:pt x="1475" y="3514"/>
                    </a:lnTo>
                    <a:lnTo>
                      <a:pt x="1529" y="3549"/>
                    </a:lnTo>
                    <a:lnTo>
                      <a:pt x="1583" y="3584"/>
                    </a:lnTo>
                    <a:lnTo>
                      <a:pt x="1635" y="3617"/>
                    </a:lnTo>
                    <a:lnTo>
                      <a:pt x="1684" y="3648"/>
                    </a:lnTo>
                    <a:lnTo>
                      <a:pt x="1730" y="3676"/>
                    </a:lnTo>
                    <a:lnTo>
                      <a:pt x="1772" y="3700"/>
                    </a:lnTo>
                    <a:lnTo>
                      <a:pt x="1806" y="3720"/>
                    </a:lnTo>
                    <a:lnTo>
                      <a:pt x="1835" y="3735"/>
                    </a:lnTo>
                    <a:lnTo>
                      <a:pt x="1854" y="3745"/>
                    </a:lnTo>
                    <a:lnTo>
                      <a:pt x="1861" y="3748"/>
                    </a:lnTo>
                    <a:lnTo>
                      <a:pt x="1866" y="3749"/>
                    </a:lnTo>
                    <a:lnTo>
                      <a:pt x="1868" y="3749"/>
                    </a:lnTo>
                    <a:lnTo>
                      <a:pt x="1868" y="3747"/>
                    </a:lnTo>
                    <a:lnTo>
                      <a:pt x="1879" y="3812"/>
                    </a:lnTo>
                    <a:lnTo>
                      <a:pt x="1889" y="3873"/>
                    </a:lnTo>
                    <a:lnTo>
                      <a:pt x="1898" y="3929"/>
                    </a:lnTo>
                    <a:lnTo>
                      <a:pt x="1907" y="3979"/>
                    </a:lnTo>
                    <a:lnTo>
                      <a:pt x="1914" y="4022"/>
                    </a:lnTo>
                    <a:lnTo>
                      <a:pt x="1920" y="4057"/>
                    </a:lnTo>
                    <a:lnTo>
                      <a:pt x="1921" y="4069"/>
                    </a:lnTo>
                    <a:lnTo>
                      <a:pt x="1922" y="4080"/>
                    </a:lnTo>
                    <a:lnTo>
                      <a:pt x="1922" y="4086"/>
                    </a:lnTo>
                    <a:lnTo>
                      <a:pt x="1921" y="4091"/>
                    </a:lnTo>
                    <a:lnTo>
                      <a:pt x="1886" y="4048"/>
                    </a:lnTo>
                    <a:lnTo>
                      <a:pt x="1859" y="4016"/>
                    </a:lnTo>
                    <a:lnTo>
                      <a:pt x="1840" y="3992"/>
                    </a:lnTo>
                    <a:lnTo>
                      <a:pt x="1826" y="3971"/>
                    </a:lnTo>
                    <a:lnTo>
                      <a:pt x="1814" y="3954"/>
                    </a:lnTo>
                    <a:lnTo>
                      <a:pt x="1806" y="3938"/>
                    </a:lnTo>
                    <a:lnTo>
                      <a:pt x="1799" y="3920"/>
                    </a:lnTo>
                    <a:lnTo>
                      <a:pt x="1791" y="3898"/>
                    </a:lnTo>
                    <a:lnTo>
                      <a:pt x="1710" y="3835"/>
                    </a:lnTo>
                    <a:lnTo>
                      <a:pt x="1627" y="3771"/>
                    </a:lnTo>
                    <a:lnTo>
                      <a:pt x="1543" y="3708"/>
                    </a:lnTo>
                    <a:lnTo>
                      <a:pt x="1458" y="3643"/>
                    </a:lnTo>
                    <a:lnTo>
                      <a:pt x="1373" y="3577"/>
                    </a:lnTo>
                    <a:lnTo>
                      <a:pt x="1288" y="3511"/>
                    </a:lnTo>
                    <a:lnTo>
                      <a:pt x="1204" y="3444"/>
                    </a:lnTo>
                    <a:lnTo>
                      <a:pt x="1120" y="3376"/>
                    </a:lnTo>
                    <a:lnTo>
                      <a:pt x="1036" y="3306"/>
                    </a:lnTo>
                    <a:lnTo>
                      <a:pt x="954" y="3235"/>
                    </a:lnTo>
                    <a:lnTo>
                      <a:pt x="873" y="3163"/>
                    </a:lnTo>
                    <a:lnTo>
                      <a:pt x="793" y="3091"/>
                    </a:lnTo>
                    <a:lnTo>
                      <a:pt x="754" y="3053"/>
                    </a:lnTo>
                    <a:lnTo>
                      <a:pt x="715" y="3016"/>
                    </a:lnTo>
                    <a:lnTo>
                      <a:pt x="677" y="2978"/>
                    </a:lnTo>
                    <a:lnTo>
                      <a:pt x="640" y="2940"/>
                    </a:lnTo>
                    <a:lnTo>
                      <a:pt x="604" y="2901"/>
                    </a:lnTo>
                    <a:lnTo>
                      <a:pt x="567" y="2862"/>
                    </a:lnTo>
                    <a:lnTo>
                      <a:pt x="531" y="2823"/>
                    </a:lnTo>
                    <a:lnTo>
                      <a:pt x="497" y="2782"/>
                    </a:lnTo>
                    <a:lnTo>
                      <a:pt x="489" y="2774"/>
                    </a:lnTo>
                    <a:lnTo>
                      <a:pt x="470" y="2748"/>
                    </a:lnTo>
                    <a:lnTo>
                      <a:pt x="443" y="2705"/>
                    </a:lnTo>
                    <a:lnTo>
                      <a:pt x="408" y="2649"/>
                    </a:lnTo>
                    <a:lnTo>
                      <a:pt x="367" y="2581"/>
                    </a:lnTo>
                    <a:lnTo>
                      <a:pt x="322" y="2503"/>
                    </a:lnTo>
                    <a:lnTo>
                      <a:pt x="299" y="2460"/>
                    </a:lnTo>
                    <a:lnTo>
                      <a:pt x="275" y="2415"/>
                    </a:lnTo>
                    <a:lnTo>
                      <a:pt x="251" y="2369"/>
                    </a:lnTo>
                    <a:lnTo>
                      <a:pt x="225" y="2322"/>
                    </a:lnTo>
                    <a:lnTo>
                      <a:pt x="201" y="2273"/>
                    </a:lnTo>
                    <a:lnTo>
                      <a:pt x="178" y="2223"/>
                    </a:lnTo>
                    <a:lnTo>
                      <a:pt x="155" y="2172"/>
                    </a:lnTo>
                    <a:lnTo>
                      <a:pt x="132" y="2120"/>
                    </a:lnTo>
                    <a:lnTo>
                      <a:pt x="112" y="2068"/>
                    </a:lnTo>
                    <a:lnTo>
                      <a:pt x="91" y="2016"/>
                    </a:lnTo>
                    <a:lnTo>
                      <a:pt x="72" y="1963"/>
                    </a:lnTo>
                    <a:lnTo>
                      <a:pt x="55" y="1912"/>
                    </a:lnTo>
                    <a:lnTo>
                      <a:pt x="40" y="1860"/>
                    </a:lnTo>
                    <a:lnTo>
                      <a:pt x="28" y="1809"/>
                    </a:lnTo>
                    <a:lnTo>
                      <a:pt x="16" y="1760"/>
                    </a:lnTo>
                    <a:lnTo>
                      <a:pt x="8" y="1710"/>
                    </a:lnTo>
                    <a:lnTo>
                      <a:pt x="2" y="1663"/>
                    </a:lnTo>
                    <a:lnTo>
                      <a:pt x="0" y="1617"/>
                    </a:lnTo>
                    <a:lnTo>
                      <a:pt x="0" y="1572"/>
                    </a:lnTo>
                    <a:lnTo>
                      <a:pt x="3" y="1530"/>
                    </a:lnTo>
                    <a:lnTo>
                      <a:pt x="9" y="1489"/>
                    </a:lnTo>
                    <a:lnTo>
                      <a:pt x="17" y="1447"/>
                    </a:lnTo>
                    <a:lnTo>
                      <a:pt x="25" y="1406"/>
                    </a:lnTo>
                    <a:lnTo>
                      <a:pt x="36" y="1365"/>
                    </a:lnTo>
                    <a:lnTo>
                      <a:pt x="46" y="1324"/>
                    </a:lnTo>
                    <a:lnTo>
                      <a:pt x="59" y="1284"/>
                    </a:lnTo>
                    <a:lnTo>
                      <a:pt x="71" y="1244"/>
                    </a:lnTo>
                    <a:lnTo>
                      <a:pt x="85" y="1204"/>
                    </a:lnTo>
                    <a:lnTo>
                      <a:pt x="99" y="1165"/>
                    </a:lnTo>
                    <a:lnTo>
                      <a:pt x="114" y="1127"/>
                    </a:lnTo>
                    <a:lnTo>
                      <a:pt x="129" y="1089"/>
                    </a:lnTo>
                    <a:lnTo>
                      <a:pt x="144" y="1054"/>
                    </a:lnTo>
                    <a:lnTo>
                      <a:pt x="175" y="984"/>
                    </a:lnTo>
                    <a:lnTo>
                      <a:pt x="205" y="919"/>
                    </a:lnTo>
                    <a:lnTo>
                      <a:pt x="235" y="861"/>
                    </a:lnTo>
                    <a:lnTo>
                      <a:pt x="261" y="809"/>
                    </a:lnTo>
                    <a:lnTo>
                      <a:pt x="285" y="764"/>
                    </a:lnTo>
                    <a:lnTo>
                      <a:pt x="306" y="727"/>
                    </a:lnTo>
                    <a:lnTo>
                      <a:pt x="321" y="698"/>
                    </a:lnTo>
                    <a:lnTo>
                      <a:pt x="331" y="680"/>
                    </a:lnTo>
                    <a:lnTo>
                      <a:pt x="333" y="675"/>
                    </a:lnTo>
                    <a:lnTo>
                      <a:pt x="333" y="673"/>
                    </a:lnTo>
                    <a:lnTo>
                      <a:pt x="332" y="673"/>
                    </a:lnTo>
                    <a:lnTo>
                      <a:pt x="329" y="677"/>
                    </a:lnTo>
                    <a:close/>
                  </a:path>
                </a:pathLst>
              </a:custGeom>
              <a:solidFill>
                <a:srgbClr val="E07038"/>
              </a:solidFill>
              <a:ln w="9525">
                <a:noFill/>
                <a:round/>
                <a:headEnd/>
                <a:tailEnd/>
              </a:ln>
            </p:spPr>
            <p:txBody>
              <a:bodyPr>
                <a:prstTxWarp prst="textNoShape">
                  <a:avLst/>
                </a:prstTxWarp>
              </a:bodyPr>
              <a:lstStyle/>
              <a:p>
                <a:endParaRPr lang="en-US"/>
              </a:p>
            </p:txBody>
          </p:sp>
          <p:sp>
            <p:nvSpPr>
              <p:cNvPr id="67652" name="Freeform 1041"/>
              <p:cNvSpPr>
                <a:spLocks noChangeAspect="1"/>
              </p:cNvSpPr>
              <p:nvPr/>
            </p:nvSpPr>
            <p:spPr bwMode="auto">
              <a:xfrm>
                <a:off x="1985" y="3116"/>
                <a:ext cx="46" cy="184"/>
              </a:xfrm>
              <a:custGeom>
                <a:avLst/>
                <a:gdLst>
                  <a:gd name="T0" fmla="*/ 488 w 535"/>
                  <a:gd name="T1" fmla="*/ 2054 h 2109"/>
                  <a:gd name="T2" fmla="*/ 399 w 535"/>
                  <a:gd name="T3" fmla="*/ 1941 h 2109"/>
                  <a:gd name="T4" fmla="*/ 316 w 535"/>
                  <a:gd name="T5" fmla="*/ 1825 h 2109"/>
                  <a:gd name="T6" fmla="*/ 240 w 535"/>
                  <a:gd name="T7" fmla="*/ 1706 h 2109"/>
                  <a:gd name="T8" fmla="*/ 189 w 535"/>
                  <a:gd name="T9" fmla="*/ 1614 h 2109"/>
                  <a:gd name="T10" fmla="*/ 158 w 535"/>
                  <a:gd name="T11" fmla="*/ 1550 h 2109"/>
                  <a:gd name="T12" fmla="*/ 128 w 535"/>
                  <a:gd name="T13" fmla="*/ 1487 h 2109"/>
                  <a:gd name="T14" fmla="*/ 100 w 535"/>
                  <a:gd name="T15" fmla="*/ 1422 h 2109"/>
                  <a:gd name="T16" fmla="*/ 75 w 535"/>
                  <a:gd name="T17" fmla="*/ 1356 h 2109"/>
                  <a:gd name="T18" fmla="*/ 53 w 535"/>
                  <a:gd name="T19" fmla="*/ 1289 h 2109"/>
                  <a:gd name="T20" fmla="*/ 32 w 535"/>
                  <a:gd name="T21" fmla="*/ 1220 h 2109"/>
                  <a:gd name="T22" fmla="*/ 15 w 535"/>
                  <a:gd name="T23" fmla="*/ 1151 h 2109"/>
                  <a:gd name="T24" fmla="*/ 4 w 535"/>
                  <a:gd name="T25" fmla="*/ 1069 h 2109"/>
                  <a:gd name="T26" fmla="*/ 0 w 535"/>
                  <a:gd name="T27" fmla="*/ 974 h 2109"/>
                  <a:gd name="T28" fmla="*/ 1 w 535"/>
                  <a:gd name="T29" fmla="*/ 886 h 2109"/>
                  <a:gd name="T30" fmla="*/ 6 w 535"/>
                  <a:gd name="T31" fmla="*/ 801 h 2109"/>
                  <a:gd name="T32" fmla="*/ 15 w 535"/>
                  <a:gd name="T33" fmla="*/ 719 h 2109"/>
                  <a:gd name="T34" fmla="*/ 28 w 535"/>
                  <a:gd name="T35" fmla="*/ 641 h 2109"/>
                  <a:gd name="T36" fmla="*/ 44 w 535"/>
                  <a:gd name="T37" fmla="*/ 566 h 2109"/>
                  <a:gd name="T38" fmla="*/ 63 w 535"/>
                  <a:gd name="T39" fmla="*/ 495 h 2109"/>
                  <a:gd name="T40" fmla="*/ 87 w 535"/>
                  <a:gd name="T41" fmla="*/ 427 h 2109"/>
                  <a:gd name="T42" fmla="*/ 114 w 535"/>
                  <a:gd name="T43" fmla="*/ 362 h 2109"/>
                  <a:gd name="T44" fmla="*/ 145 w 535"/>
                  <a:gd name="T45" fmla="*/ 300 h 2109"/>
                  <a:gd name="T46" fmla="*/ 178 w 535"/>
                  <a:gd name="T47" fmla="*/ 241 h 2109"/>
                  <a:gd name="T48" fmla="*/ 215 w 535"/>
                  <a:gd name="T49" fmla="*/ 184 h 2109"/>
                  <a:gd name="T50" fmla="*/ 255 w 535"/>
                  <a:gd name="T51" fmla="*/ 130 h 2109"/>
                  <a:gd name="T52" fmla="*/ 298 w 535"/>
                  <a:gd name="T53" fmla="*/ 77 h 2109"/>
                  <a:gd name="T54" fmla="*/ 343 w 535"/>
                  <a:gd name="T55" fmla="*/ 28 h 2109"/>
                  <a:gd name="T56" fmla="*/ 370 w 535"/>
                  <a:gd name="T57" fmla="*/ 0 h 2109"/>
                  <a:gd name="T58" fmla="*/ 371 w 535"/>
                  <a:gd name="T59" fmla="*/ 2 h 2109"/>
                  <a:gd name="T60" fmla="*/ 359 w 535"/>
                  <a:gd name="T61" fmla="*/ 25 h 2109"/>
                  <a:gd name="T62" fmla="*/ 323 w 535"/>
                  <a:gd name="T63" fmla="*/ 91 h 2109"/>
                  <a:gd name="T64" fmla="*/ 273 w 535"/>
                  <a:gd name="T65" fmla="*/ 188 h 2109"/>
                  <a:gd name="T66" fmla="*/ 213 w 535"/>
                  <a:gd name="T67" fmla="*/ 311 h 2109"/>
                  <a:gd name="T68" fmla="*/ 167 w 535"/>
                  <a:gd name="T69" fmla="*/ 416 h 2109"/>
                  <a:gd name="T70" fmla="*/ 137 w 535"/>
                  <a:gd name="T71" fmla="*/ 492 h 2109"/>
                  <a:gd name="T72" fmla="*/ 109 w 535"/>
                  <a:gd name="T73" fmla="*/ 571 h 2109"/>
                  <a:gd name="T74" fmla="*/ 84 w 535"/>
                  <a:gd name="T75" fmla="*/ 651 h 2109"/>
                  <a:gd name="T76" fmla="*/ 63 w 535"/>
                  <a:gd name="T77" fmla="*/ 733 h 2109"/>
                  <a:gd name="T78" fmla="*/ 47 w 535"/>
                  <a:gd name="T79" fmla="*/ 816 h 2109"/>
                  <a:gd name="T80" fmla="*/ 38 w 535"/>
                  <a:gd name="T81" fmla="*/ 899 h 2109"/>
                  <a:gd name="T82" fmla="*/ 40 w 535"/>
                  <a:gd name="T83" fmla="*/ 990 h 2109"/>
                  <a:gd name="T84" fmla="*/ 54 w 535"/>
                  <a:gd name="T85" fmla="*/ 1087 h 2109"/>
                  <a:gd name="T86" fmla="*/ 78 w 535"/>
                  <a:gd name="T87" fmla="*/ 1187 h 2109"/>
                  <a:gd name="T88" fmla="*/ 110 w 535"/>
                  <a:gd name="T89" fmla="*/ 1290 h 2109"/>
                  <a:gd name="T90" fmla="*/ 150 w 535"/>
                  <a:gd name="T91" fmla="*/ 1395 h 2109"/>
                  <a:gd name="T92" fmla="*/ 193 w 535"/>
                  <a:gd name="T93" fmla="*/ 1499 h 2109"/>
                  <a:gd name="T94" fmla="*/ 239 w 535"/>
                  <a:gd name="T95" fmla="*/ 1600 h 2109"/>
                  <a:gd name="T96" fmla="*/ 289 w 535"/>
                  <a:gd name="T97" fmla="*/ 1696 h 2109"/>
                  <a:gd name="T98" fmla="*/ 337 w 535"/>
                  <a:gd name="T99" fmla="*/ 1787 h 2109"/>
                  <a:gd name="T100" fmla="*/ 405 w 535"/>
                  <a:gd name="T101" fmla="*/ 1908 h 2109"/>
                  <a:gd name="T102" fmla="*/ 481 w 535"/>
                  <a:gd name="T103" fmla="*/ 2032 h 2109"/>
                  <a:gd name="T104" fmla="*/ 527 w 535"/>
                  <a:gd name="T105" fmla="*/ 2101 h 2109"/>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535"/>
                  <a:gd name="T160" fmla="*/ 0 h 2109"/>
                  <a:gd name="T161" fmla="*/ 535 w 535"/>
                  <a:gd name="T162" fmla="*/ 2109 h 2109"/>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535" h="2109">
                    <a:moveTo>
                      <a:pt x="535" y="2109"/>
                    </a:moveTo>
                    <a:lnTo>
                      <a:pt x="488" y="2054"/>
                    </a:lnTo>
                    <a:lnTo>
                      <a:pt x="443" y="1999"/>
                    </a:lnTo>
                    <a:lnTo>
                      <a:pt x="399" y="1941"/>
                    </a:lnTo>
                    <a:lnTo>
                      <a:pt x="356" y="1884"/>
                    </a:lnTo>
                    <a:lnTo>
                      <a:pt x="316" y="1825"/>
                    </a:lnTo>
                    <a:lnTo>
                      <a:pt x="277" y="1767"/>
                    </a:lnTo>
                    <a:lnTo>
                      <a:pt x="240" y="1706"/>
                    </a:lnTo>
                    <a:lnTo>
                      <a:pt x="206" y="1645"/>
                    </a:lnTo>
                    <a:lnTo>
                      <a:pt x="189" y="1614"/>
                    </a:lnTo>
                    <a:lnTo>
                      <a:pt x="173" y="1583"/>
                    </a:lnTo>
                    <a:lnTo>
                      <a:pt x="158" y="1550"/>
                    </a:lnTo>
                    <a:lnTo>
                      <a:pt x="143" y="1519"/>
                    </a:lnTo>
                    <a:lnTo>
                      <a:pt x="128" y="1487"/>
                    </a:lnTo>
                    <a:lnTo>
                      <a:pt x="114" y="1455"/>
                    </a:lnTo>
                    <a:lnTo>
                      <a:pt x="100" y="1422"/>
                    </a:lnTo>
                    <a:lnTo>
                      <a:pt x="87" y="1389"/>
                    </a:lnTo>
                    <a:lnTo>
                      <a:pt x="75" y="1356"/>
                    </a:lnTo>
                    <a:lnTo>
                      <a:pt x="63" y="1323"/>
                    </a:lnTo>
                    <a:lnTo>
                      <a:pt x="53" y="1289"/>
                    </a:lnTo>
                    <a:lnTo>
                      <a:pt x="43" y="1255"/>
                    </a:lnTo>
                    <a:lnTo>
                      <a:pt x="32" y="1220"/>
                    </a:lnTo>
                    <a:lnTo>
                      <a:pt x="23" y="1186"/>
                    </a:lnTo>
                    <a:lnTo>
                      <a:pt x="15" y="1151"/>
                    </a:lnTo>
                    <a:lnTo>
                      <a:pt x="7" y="1117"/>
                    </a:lnTo>
                    <a:lnTo>
                      <a:pt x="4" y="1069"/>
                    </a:lnTo>
                    <a:lnTo>
                      <a:pt x="1" y="1021"/>
                    </a:lnTo>
                    <a:lnTo>
                      <a:pt x="0" y="974"/>
                    </a:lnTo>
                    <a:lnTo>
                      <a:pt x="0" y="929"/>
                    </a:lnTo>
                    <a:lnTo>
                      <a:pt x="1" y="886"/>
                    </a:lnTo>
                    <a:lnTo>
                      <a:pt x="4" y="842"/>
                    </a:lnTo>
                    <a:lnTo>
                      <a:pt x="6" y="801"/>
                    </a:lnTo>
                    <a:lnTo>
                      <a:pt x="10" y="759"/>
                    </a:lnTo>
                    <a:lnTo>
                      <a:pt x="15" y="719"/>
                    </a:lnTo>
                    <a:lnTo>
                      <a:pt x="21" y="679"/>
                    </a:lnTo>
                    <a:lnTo>
                      <a:pt x="28" y="641"/>
                    </a:lnTo>
                    <a:lnTo>
                      <a:pt x="36" y="603"/>
                    </a:lnTo>
                    <a:lnTo>
                      <a:pt x="44" y="566"/>
                    </a:lnTo>
                    <a:lnTo>
                      <a:pt x="53" y="530"/>
                    </a:lnTo>
                    <a:lnTo>
                      <a:pt x="63" y="495"/>
                    </a:lnTo>
                    <a:lnTo>
                      <a:pt x="75" y="461"/>
                    </a:lnTo>
                    <a:lnTo>
                      <a:pt x="87" y="427"/>
                    </a:lnTo>
                    <a:lnTo>
                      <a:pt x="100" y="395"/>
                    </a:lnTo>
                    <a:lnTo>
                      <a:pt x="114" y="362"/>
                    </a:lnTo>
                    <a:lnTo>
                      <a:pt x="129" y="331"/>
                    </a:lnTo>
                    <a:lnTo>
                      <a:pt x="145" y="300"/>
                    </a:lnTo>
                    <a:lnTo>
                      <a:pt x="161" y="270"/>
                    </a:lnTo>
                    <a:lnTo>
                      <a:pt x="178" y="241"/>
                    </a:lnTo>
                    <a:lnTo>
                      <a:pt x="197" y="212"/>
                    </a:lnTo>
                    <a:lnTo>
                      <a:pt x="215" y="184"/>
                    </a:lnTo>
                    <a:lnTo>
                      <a:pt x="235" y="157"/>
                    </a:lnTo>
                    <a:lnTo>
                      <a:pt x="255" y="130"/>
                    </a:lnTo>
                    <a:lnTo>
                      <a:pt x="276" y="104"/>
                    </a:lnTo>
                    <a:lnTo>
                      <a:pt x="298" y="77"/>
                    </a:lnTo>
                    <a:lnTo>
                      <a:pt x="320" y="52"/>
                    </a:lnTo>
                    <a:lnTo>
                      <a:pt x="343" y="28"/>
                    </a:lnTo>
                    <a:lnTo>
                      <a:pt x="367" y="4"/>
                    </a:lnTo>
                    <a:lnTo>
                      <a:pt x="370" y="0"/>
                    </a:lnTo>
                    <a:lnTo>
                      <a:pt x="371" y="0"/>
                    </a:lnTo>
                    <a:lnTo>
                      <a:pt x="371" y="2"/>
                    </a:lnTo>
                    <a:lnTo>
                      <a:pt x="369" y="7"/>
                    </a:lnTo>
                    <a:lnTo>
                      <a:pt x="359" y="25"/>
                    </a:lnTo>
                    <a:lnTo>
                      <a:pt x="344" y="54"/>
                    </a:lnTo>
                    <a:lnTo>
                      <a:pt x="323" y="91"/>
                    </a:lnTo>
                    <a:lnTo>
                      <a:pt x="299" y="136"/>
                    </a:lnTo>
                    <a:lnTo>
                      <a:pt x="273" y="188"/>
                    </a:lnTo>
                    <a:lnTo>
                      <a:pt x="243" y="246"/>
                    </a:lnTo>
                    <a:lnTo>
                      <a:pt x="213" y="311"/>
                    </a:lnTo>
                    <a:lnTo>
                      <a:pt x="182" y="381"/>
                    </a:lnTo>
                    <a:lnTo>
                      <a:pt x="167" y="416"/>
                    </a:lnTo>
                    <a:lnTo>
                      <a:pt x="152" y="454"/>
                    </a:lnTo>
                    <a:lnTo>
                      <a:pt x="137" y="492"/>
                    </a:lnTo>
                    <a:lnTo>
                      <a:pt x="123" y="531"/>
                    </a:lnTo>
                    <a:lnTo>
                      <a:pt x="109" y="571"/>
                    </a:lnTo>
                    <a:lnTo>
                      <a:pt x="97" y="611"/>
                    </a:lnTo>
                    <a:lnTo>
                      <a:pt x="84" y="651"/>
                    </a:lnTo>
                    <a:lnTo>
                      <a:pt x="74" y="692"/>
                    </a:lnTo>
                    <a:lnTo>
                      <a:pt x="63" y="733"/>
                    </a:lnTo>
                    <a:lnTo>
                      <a:pt x="55" y="774"/>
                    </a:lnTo>
                    <a:lnTo>
                      <a:pt x="47" y="816"/>
                    </a:lnTo>
                    <a:lnTo>
                      <a:pt x="41" y="857"/>
                    </a:lnTo>
                    <a:lnTo>
                      <a:pt x="38" y="899"/>
                    </a:lnTo>
                    <a:lnTo>
                      <a:pt x="38" y="944"/>
                    </a:lnTo>
                    <a:lnTo>
                      <a:pt x="40" y="990"/>
                    </a:lnTo>
                    <a:lnTo>
                      <a:pt x="46" y="1037"/>
                    </a:lnTo>
                    <a:lnTo>
                      <a:pt x="54" y="1087"/>
                    </a:lnTo>
                    <a:lnTo>
                      <a:pt x="66" y="1136"/>
                    </a:lnTo>
                    <a:lnTo>
                      <a:pt x="78" y="1187"/>
                    </a:lnTo>
                    <a:lnTo>
                      <a:pt x="93" y="1239"/>
                    </a:lnTo>
                    <a:lnTo>
                      <a:pt x="110" y="1290"/>
                    </a:lnTo>
                    <a:lnTo>
                      <a:pt x="129" y="1343"/>
                    </a:lnTo>
                    <a:lnTo>
                      <a:pt x="150" y="1395"/>
                    </a:lnTo>
                    <a:lnTo>
                      <a:pt x="170" y="1447"/>
                    </a:lnTo>
                    <a:lnTo>
                      <a:pt x="193" y="1499"/>
                    </a:lnTo>
                    <a:lnTo>
                      <a:pt x="216" y="1550"/>
                    </a:lnTo>
                    <a:lnTo>
                      <a:pt x="239" y="1600"/>
                    </a:lnTo>
                    <a:lnTo>
                      <a:pt x="263" y="1649"/>
                    </a:lnTo>
                    <a:lnTo>
                      <a:pt x="289" y="1696"/>
                    </a:lnTo>
                    <a:lnTo>
                      <a:pt x="313" y="1742"/>
                    </a:lnTo>
                    <a:lnTo>
                      <a:pt x="337" y="1787"/>
                    </a:lnTo>
                    <a:lnTo>
                      <a:pt x="360" y="1830"/>
                    </a:lnTo>
                    <a:lnTo>
                      <a:pt x="405" y="1908"/>
                    </a:lnTo>
                    <a:lnTo>
                      <a:pt x="446" y="1976"/>
                    </a:lnTo>
                    <a:lnTo>
                      <a:pt x="481" y="2032"/>
                    </a:lnTo>
                    <a:lnTo>
                      <a:pt x="508" y="2075"/>
                    </a:lnTo>
                    <a:lnTo>
                      <a:pt x="527" y="2101"/>
                    </a:lnTo>
                    <a:lnTo>
                      <a:pt x="535" y="2109"/>
                    </a:lnTo>
                    <a:close/>
                  </a:path>
                </a:pathLst>
              </a:custGeom>
              <a:solidFill>
                <a:srgbClr val="C98D7B"/>
              </a:solidFill>
              <a:ln w="9525">
                <a:noFill/>
                <a:round/>
                <a:headEnd/>
                <a:tailEnd/>
              </a:ln>
            </p:spPr>
            <p:txBody>
              <a:bodyPr>
                <a:prstTxWarp prst="textNoShape">
                  <a:avLst/>
                </a:prstTxWarp>
              </a:bodyPr>
              <a:lstStyle/>
              <a:p>
                <a:endParaRPr lang="en-US"/>
              </a:p>
            </p:txBody>
          </p:sp>
          <p:sp>
            <p:nvSpPr>
              <p:cNvPr id="67653" name="Freeform 1042"/>
              <p:cNvSpPr>
                <a:spLocks noChangeAspect="1"/>
              </p:cNvSpPr>
              <p:nvPr/>
            </p:nvSpPr>
            <p:spPr bwMode="auto">
              <a:xfrm>
                <a:off x="2000" y="3057"/>
                <a:ext cx="150" cy="327"/>
              </a:xfrm>
              <a:custGeom>
                <a:avLst/>
                <a:gdLst>
                  <a:gd name="T0" fmla="*/ 1430 w 1730"/>
                  <a:gd name="T1" fmla="*/ 1 h 3754"/>
                  <a:gd name="T2" fmla="*/ 1510 w 1730"/>
                  <a:gd name="T3" fmla="*/ 3 h 3754"/>
                  <a:gd name="T4" fmla="*/ 1513 w 1730"/>
                  <a:gd name="T5" fmla="*/ 56 h 3754"/>
                  <a:gd name="T6" fmla="*/ 1454 w 1730"/>
                  <a:gd name="T7" fmla="*/ 118 h 3754"/>
                  <a:gd name="T8" fmla="*/ 1368 w 1730"/>
                  <a:gd name="T9" fmla="*/ 176 h 3754"/>
                  <a:gd name="T10" fmla="*/ 1265 w 1730"/>
                  <a:gd name="T11" fmla="*/ 229 h 3754"/>
                  <a:gd name="T12" fmla="*/ 1070 w 1730"/>
                  <a:gd name="T13" fmla="*/ 307 h 3754"/>
                  <a:gd name="T14" fmla="*/ 814 w 1730"/>
                  <a:gd name="T15" fmla="*/ 410 h 3754"/>
                  <a:gd name="T16" fmla="*/ 632 w 1730"/>
                  <a:gd name="T17" fmla="*/ 521 h 3754"/>
                  <a:gd name="T18" fmla="*/ 498 w 1730"/>
                  <a:gd name="T19" fmla="*/ 614 h 3754"/>
                  <a:gd name="T20" fmla="*/ 467 w 1730"/>
                  <a:gd name="T21" fmla="*/ 656 h 3754"/>
                  <a:gd name="T22" fmla="*/ 363 w 1730"/>
                  <a:gd name="T23" fmla="*/ 740 h 3754"/>
                  <a:gd name="T24" fmla="*/ 282 w 1730"/>
                  <a:gd name="T25" fmla="*/ 844 h 3754"/>
                  <a:gd name="T26" fmla="*/ 220 w 1730"/>
                  <a:gd name="T27" fmla="*/ 965 h 3754"/>
                  <a:gd name="T28" fmla="*/ 176 w 1730"/>
                  <a:gd name="T29" fmla="*/ 1097 h 3754"/>
                  <a:gd name="T30" fmla="*/ 146 w 1730"/>
                  <a:gd name="T31" fmla="*/ 1236 h 3754"/>
                  <a:gd name="T32" fmla="*/ 125 w 1730"/>
                  <a:gd name="T33" fmla="*/ 1412 h 3754"/>
                  <a:gd name="T34" fmla="*/ 130 w 1730"/>
                  <a:gd name="T35" fmla="*/ 1681 h 3754"/>
                  <a:gd name="T36" fmla="*/ 197 w 1730"/>
                  <a:gd name="T37" fmla="*/ 1940 h 3754"/>
                  <a:gd name="T38" fmla="*/ 297 w 1730"/>
                  <a:gd name="T39" fmla="*/ 2192 h 3754"/>
                  <a:gd name="T40" fmla="*/ 425 w 1730"/>
                  <a:gd name="T41" fmla="*/ 2434 h 3754"/>
                  <a:gd name="T42" fmla="*/ 581 w 1730"/>
                  <a:gd name="T43" fmla="*/ 2667 h 3754"/>
                  <a:gd name="T44" fmla="*/ 756 w 1730"/>
                  <a:gd name="T45" fmla="*/ 2884 h 3754"/>
                  <a:gd name="T46" fmla="*/ 951 w 1730"/>
                  <a:gd name="T47" fmla="*/ 3086 h 3754"/>
                  <a:gd name="T48" fmla="*/ 1159 w 1730"/>
                  <a:gd name="T49" fmla="*/ 3269 h 3754"/>
                  <a:gd name="T50" fmla="*/ 1370 w 1730"/>
                  <a:gd name="T51" fmla="*/ 3415 h 3754"/>
                  <a:gd name="T52" fmla="*/ 1561 w 1730"/>
                  <a:gd name="T53" fmla="*/ 3507 h 3754"/>
                  <a:gd name="T54" fmla="*/ 1708 w 1730"/>
                  <a:gd name="T55" fmla="*/ 3599 h 3754"/>
                  <a:gd name="T56" fmla="*/ 1720 w 1730"/>
                  <a:gd name="T57" fmla="*/ 3687 h 3754"/>
                  <a:gd name="T58" fmla="*/ 1730 w 1730"/>
                  <a:gd name="T59" fmla="*/ 3754 h 3754"/>
                  <a:gd name="T60" fmla="*/ 1697 w 1730"/>
                  <a:gd name="T61" fmla="*/ 3740 h 3754"/>
                  <a:gd name="T62" fmla="*/ 1546 w 1730"/>
                  <a:gd name="T63" fmla="*/ 3653 h 3754"/>
                  <a:gd name="T64" fmla="*/ 1337 w 1730"/>
                  <a:gd name="T65" fmla="*/ 3519 h 3754"/>
                  <a:gd name="T66" fmla="*/ 1137 w 1730"/>
                  <a:gd name="T67" fmla="*/ 3375 h 3754"/>
                  <a:gd name="T68" fmla="*/ 973 w 1730"/>
                  <a:gd name="T69" fmla="*/ 3232 h 3754"/>
                  <a:gd name="T70" fmla="*/ 781 w 1730"/>
                  <a:gd name="T71" fmla="*/ 3036 h 3754"/>
                  <a:gd name="T72" fmla="*/ 560 w 1730"/>
                  <a:gd name="T73" fmla="*/ 2765 h 3754"/>
                  <a:gd name="T74" fmla="*/ 314 w 1730"/>
                  <a:gd name="T75" fmla="*/ 2408 h 3754"/>
                  <a:gd name="T76" fmla="*/ 162 w 1730"/>
                  <a:gd name="T77" fmla="*/ 2144 h 3754"/>
                  <a:gd name="T78" fmla="*/ 76 w 1730"/>
                  <a:gd name="T79" fmla="*/ 1942 h 3754"/>
                  <a:gd name="T80" fmla="*/ 24 w 1730"/>
                  <a:gd name="T81" fmla="*/ 1750 h 3754"/>
                  <a:gd name="T82" fmla="*/ 1 w 1730"/>
                  <a:gd name="T83" fmla="*/ 1567 h 3754"/>
                  <a:gd name="T84" fmla="*/ 3 w 1730"/>
                  <a:gd name="T85" fmla="*/ 1392 h 3754"/>
                  <a:gd name="T86" fmla="*/ 29 w 1730"/>
                  <a:gd name="T87" fmla="*/ 1224 h 3754"/>
                  <a:gd name="T88" fmla="*/ 72 w 1730"/>
                  <a:gd name="T89" fmla="*/ 1063 h 3754"/>
                  <a:gd name="T90" fmla="*/ 131 w 1730"/>
                  <a:gd name="T91" fmla="*/ 907 h 3754"/>
                  <a:gd name="T92" fmla="*/ 218 w 1730"/>
                  <a:gd name="T93" fmla="*/ 753 h 3754"/>
                  <a:gd name="T94" fmla="*/ 367 w 1730"/>
                  <a:gd name="T95" fmla="*/ 598 h 3754"/>
                  <a:gd name="T96" fmla="*/ 556 w 1730"/>
                  <a:gd name="T97" fmla="*/ 448 h 3754"/>
                  <a:gd name="T98" fmla="*/ 766 w 1730"/>
                  <a:gd name="T99" fmla="*/ 310 h 3754"/>
                  <a:gd name="T100" fmla="*/ 973 w 1730"/>
                  <a:gd name="T101" fmla="*/ 191 h 3754"/>
                  <a:gd name="T102" fmla="*/ 1158 w 1730"/>
                  <a:gd name="T103" fmla="*/ 95 h 3754"/>
                  <a:gd name="T104" fmla="*/ 1298 w 1730"/>
                  <a:gd name="T105" fmla="*/ 32 h 3754"/>
                  <a:gd name="T106" fmla="*/ 1373 w 1730"/>
                  <a:gd name="T107" fmla="*/ 5 h 3754"/>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1730"/>
                  <a:gd name="T163" fmla="*/ 0 h 3754"/>
                  <a:gd name="T164" fmla="*/ 1730 w 1730"/>
                  <a:gd name="T165" fmla="*/ 3754 h 3754"/>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1730" h="3754">
                    <a:moveTo>
                      <a:pt x="1378" y="7"/>
                    </a:moveTo>
                    <a:lnTo>
                      <a:pt x="1396" y="4"/>
                    </a:lnTo>
                    <a:lnTo>
                      <a:pt x="1413" y="2"/>
                    </a:lnTo>
                    <a:lnTo>
                      <a:pt x="1430" y="1"/>
                    </a:lnTo>
                    <a:lnTo>
                      <a:pt x="1449" y="0"/>
                    </a:lnTo>
                    <a:lnTo>
                      <a:pt x="1468" y="1"/>
                    </a:lnTo>
                    <a:lnTo>
                      <a:pt x="1488" y="1"/>
                    </a:lnTo>
                    <a:lnTo>
                      <a:pt x="1510" y="3"/>
                    </a:lnTo>
                    <a:lnTo>
                      <a:pt x="1533" y="5"/>
                    </a:lnTo>
                    <a:lnTo>
                      <a:pt x="1529" y="23"/>
                    </a:lnTo>
                    <a:lnTo>
                      <a:pt x="1522" y="40"/>
                    </a:lnTo>
                    <a:lnTo>
                      <a:pt x="1513" y="56"/>
                    </a:lnTo>
                    <a:lnTo>
                      <a:pt x="1501" y="72"/>
                    </a:lnTo>
                    <a:lnTo>
                      <a:pt x="1488" y="87"/>
                    </a:lnTo>
                    <a:lnTo>
                      <a:pt x="1473" y="103"/>
                    </a:lnTo>
                    <a:lnTo>
                      <a:pt x="1454" y="118"/>
                    </a:lnTo>
                    <a:lnTo>
                      <a:pt x="1436" y="133"/>
                    </a:lnTo>
                    <a:lnTo>
                      <a:pt x="1414" y="148"/>
                    </a:lnTo>
                    <a:lnTo>
                      <a:pt x="1392" y="162"/>
                    </a:lnTo>
                    <a:lnTo>
                      <a:pt x="1368" y="176"/>
                    </a:lnTo>
                    <a:lnTo>
                      <a:pt x="1344" y="189"/>
                    </a:lnTo>
                    <a:lnTo>
                      <a:pt x="1319" y="203"/>
                    </a:lnTo>
                    <a:lnTo>
                      <a:pt x="1291" y="216"/>
                    </a:lnTo>
                    <a:lnTo>
                      <a:pt x="1265" y="229"/>
                    </a:lnTo>
                    <a:lnTo>
                      <a:pt x="1237" y="241"/>
                    </a:lnTo>
                    <a:lnTo>
                      <a:pt x="1181" y="264"/>
                    </a:lnTo>
                    <a:lnTo>
                      <a:pt x="1124" y="286"/>
                    </a:lnTo>
                    <a:lnTo>
                      <a:pt x="1070" y="307"/>
                    </a:lnTo>
                    <a:lnTo>
                      <a:pt x="1017" y="325"/>
                    </a:lnTo>
                    <a:lnTo>
                      <a:pt x="925" y="357"/>
                    </a:lnTo>
                    <a:lnTo>
                      <a:pt x="859" y="383"/>
                    </a:lnTo>
                    <a:lnTo>
                      <a:pt x="814" y="410"/>
                    </a:lnTo>
                    <a:lnTo>
                      <a:pt x="768" y="438"/>
                    </a:lnTo>
                    <a:lnTo>
                      <a:pt x="723" y="465"/>
                    </a:lnTo>
                    <a:lnTo>
                      <a:pt x="678" y="493"/>
                    </a:lnTo>
                    <a:lnTo>
                      <a:pt x="632" y="521"/>
                    </a:lnTo>
                    <a:lnTo>
                      <a:pt x="587" y="549"/>
                    </a:lnTo>
                    <a:lnTo>
                      <a:pt x="544" y="577"/>
                    </a:lnTo>
                    <a:lnTo>
                      <a:pt x="499" y="605"/>
                    </a:lnTo>
                    <a:lnTo>
                      <a:pt x="498" y="614"/>
                    </a:lnTo>
                    <a:lnTo>
                      <a:pt x="497" y="622"/>
                    </a:lnTo>
                    <a:lnTo>
                      <a:pt x="497" y="631"/>
                    </a:lnTo>
                    <a:lnTo>
                      <a:pt x="497" y="639"/>
                    </a:lnTo>
                    <a:lnTo>
                      <a:pt x="467" y="656"/>
                    </a:lnTo>
                    <a:lnTo>
                      <a:pt x="438" y="675"/>
                    </a:lnTo>
                    <a:lnTo>
                      <a:pt x="412" y="695"/>
                    </a:lnTo>
                    <a:lnTo>
                      <a:pt x="386" y="717"/>
                    </a:lnTo>
                    <a:lnTo>
                      <a:pt x="363" y="740"/>
                    </a:lnTo>
                    <a:lnTo>
                      <a:pt x="340" y="764"/>
                    </a:lnTo>
                    <a:lnTo>
                      <a:pt x="320" y="790"/>
                    </a:lnTo>
                    <a:lnTo>
                      <a:pt x="300" y="816"/>
                    </a:lnTo>
                    <a:lnTo>
                      <a:pt x="282" y="844"/>
                    </a:lnTo>
                    <a:lnTo>
                      <a:pt x="264" y="873"/>
                    </a:lnTo>
                    <a:lnTo>
                      <a:pt x="248" y="902"/>
                    </a:lnTo>
                    <a:lnTo>
                      <a:pt x="233" y="933"/>
                    </a:lnTo>
                    <a:lnTo>
                      <a:pt x="220" y="965"/>
                    </a:lnTo>
                    <a:lnTo>
                      <a:pt x="208" y="997"/>
                    </a:lnTo>
                    <a:lnTo>
                      <a:pt x="197" y="1030"/>
                    </a:lnTo>
                    <a:lnTo>
                      <a:pt x="185" y="1063"/>
                    </a:lnTo>
                    <a:lnTo>
                      <a:pt x="176" y="1097"/>
                    </a:lnTo>
                    <a:lnTo>
                      <a:pt x="167" y="1131"/>
                    </a:lnTo>
                    <a:lnTo>
                      <a:pt x="160" y="1166"/>
                    </a:lnTo>
                    <a:lnTo>
                      <a:pt x="153" y="1200"/>
                    </a:lnTo>
                    <a:lnTo>
                      <a:pt x="146" y="1236"/>
                    </a:lnTo>
                    <a:lnTo>
                      <a:pt x="141" y="1272"/>
                    </a:lnTo>
                    <a:lnTo>
                      <a:pt x="136" y="1306"/>
                    </a:lnTo>
                    <a:lnTo>
                      <a:pt x="132" y="1342"/>
                    </a:lnTo>
                    <a:lnTo>
                      <a:pt x="125" y="1412"/>
                    </a:lnTo>
                    <a:lnTo>
                      <a:pt x="122" y="1482"/>
                    </a:lnTo>
                    <a:lnTo>
                      <a:pt x="120" y="1550"/>
                    </a:lnTo>
                    <a:lnTo>
                      <a:pt x="118" y="1615"/>
                    </a:lnTo>
                    <a:lnTo>
                      <a:pt x="130" y="1681"/>
                    </a:lnTo>
                    <a:lnTo>
                      <a:pt x="144" y="1747"/>
                    </a:lnTo>
                    <a:lnTo>
                      <a:pt x="159" y="1811"/>
                    </a:lnTo>
                    <a:lnTo>
                      <a:pt x="177" y="1875"/>
                    </a:lnTo>
                    <a:lnTo>
                      <a:pt x="197" y="1940"/>
                    </a:lnTo>
                    <a:lnTo>
                      <a:pt x="218" y="2003"/>
                    </a:lnTo>
                    <a:lnTo>
                      <a:pt x="243" y="2066"/>
                    </a:lnTo>
                    <a:lnTo>
                      <a:pt x="269" y="2129"/>
                    </a:lnTo>
                    <a:lnTo>
                      <a:pt x="297" y="2192"/>
                    </a:lnTo>
                    <a:lnTo>
                      <a:pt x="326" y="2253"/>
                    </a:lnTo>
                    <a:lnTo>
                      <a:pt x="358" y="2313"/>
                    </a:lnTo>
                    <a:lnTo>
                      <a:pt x="391" y="2374"/>
                    </a:lnTo>
                    <a:lnTo>
                      <a:pt x="425" y="2434"/>
                    </a:lnTo>
                    <a:lnTo>
                      <a:pt x="462" y="2493"/>
                    </a:lnTo>
                    <a:lnTo>
                      <a:pt x="500" y="2552"/>
                    </a:lnTo>
                    <a:lnTo>
                      <a:pt x="539" y="2609"/>
                    </a:lnTo>
                    <a:lnTo>
                      <a:pt x="581" y="2667"/>
                    </a:lnTo>
                    <a:lnTo>
                      <a:pt x="622" y="2722"/>
                    </a:lnTo>
                    <a:lnTo>
                      <a:pt x="666" y="2777"/>
                    </a:lnTo>
                    <a:lnTo>
                      <a:pt x="710" y="2831"/>
                    </a:lnTo>
                    <a:lnTo>
                      <a:pt x="756" y="2884"/>
                    </a:lnTo>
                    <a:lnTo>
                      <a:pt x="804" y="2936"/>
                    </a:lnTo>
                    <a:lnTo>
                      <a:pt x="851" y="2987"/>
                    </a:lnTo>
                    <a:lnTo>
                      <a:pt x="900" y="3037"/>
                    </a:lnTo>
                    <a:lnTo>
                      <a:pt x="951" y="3086"/>
                    </a:lnTo>
                    <a:lnTo>
                      <a:pt x="1001" y="3133"/>
                    </a:lnTo>
                    <a:lnTo>
                      <a:pt x="1053" y="3181"/>
                    </a:lnTo>
                    <a:lnTo>
                      <a:pt x="1106" y="3225"/>
                    </a:lnTo>
                    <a:lnTo>
                      <a:pt x="1159" y="3269"/>
                    </a:lnTo>
                    <a:lnTo>
                      <a:pt x="1213" y="3312"/>
                    </a:lnTo>
                    <a:lnTo>
                      <a:pt x="1267" y="3353"/>
                    </a:lnTo>
                    <a:lnTo>
                      <a:pt x="1322" y="3393"/>
                    </a:lnTo>
                    <a:lnTo>
                      <a:pt x="1370" y="3415"/>
                    </a:lnTo>
                    <a:lnTo>
                      <a:pt x="1418" y="3438"/>
                    </a:lnTo>
                    <a:lnTo>
                      <a:pt x="1465" y="3461"/>
                    </a:lnTo>
                    <a:lnTo>
                      <a:pt x="1513" y="3484"/>
                    </a:lnTo>
                    <a:lnTo>
                      <a:pt x="1561" y="3507"/>
                    </a:lnTo>
                    <a:lnTo>
                      <a:pt x="1608" y="3530"/>
                    </a:lnTo>
                    <a:lnTo>
                      <a:pt x="1657" y="3553"/>
                    </a:lnTo>
                    <a:lnTo>
                      <a:pt x="1705" y="3577"/>
                    </a:lnTo>
                    <a:lnTo>
                      <a:pt x="1708" y="3599"/>
                    </a:lnTo>
                    <a:lnTo>
                      <a:pt x="1711" y="3621"/>
                    </a:lnTo>
                    <a:lnTo>
                      <a:pt x="1714" y="3643"/>
                    </a:lnTo>
                    <a:lnTo>
                      <a:pt x="1716" y="3665"/>
                    </a:lnTo>
                    <a:lnTo>
                      <a:pt x="1720" y="3687"/>
                    </a:lnTo>
                    <a:lnTo>
                      <a:pt x="1723" y="3708"/>
                    </a:lnTo>
                    <a:lnTo>
                      <a:pt x="1727" y="3730"/>
                    </a:lnTo>
                    <a:lnTo>
                      <a:pt x="1730" y="3752"/>
                    </a:lnTo>
                    <a:lnTo>
                      <a:pt x="1730" y="3754"/>
                    </a:lnTo>
                    <a:lnTo>
                      <a:pt x="1728" y="3754"/>
                    </a:lnTo>
                    <a:lnTo>
                      <a:pt x="1723" y="3753"/>
                    </a:lnTo>
                    <a:lnTo>
                      <a:pt x="1716" y="3750"/>
                    </a:lnTo>
                    <a:lnTo>
                      <a:pt x="1697" y="3740"/>
                    </a:lnTo>
                    <a:lnTo>
                      <a:pt x="1668" y="3725"/>
                    </a:lnTo>
                    <a:lnTo>
                      <a:pt x="1634" y="3705"/>
                    </a:lnTo>
                    <a:lnTo>
                      <a:pt x="1592" y="3681"/>
                    </a:lnTo>
                    <a:lnTo>
                      <a:pt x="1546" y="3653"/>
                    </a:lnTo>
                    <a:lnTo>
                      <a:pt x="1497" y="3622"/>
                    </a:lnTo>
                    <a:lnTo>
                      <a:pt x="1445" y="3589"/>
                    </a:lnTo>
                    <a:lnTo>
                      <a:pt x="1391" y="3554"/>
                    </a:lnTo>
                    <a:lnTo>
                      <a:pt x="1337" y="3519"/>
                    </a:lnTo>
                    <a:lnTo>
                      <a:pt x="1284" y="3482"/>
                    </a:lnTo>
                    <a:lnTo>
                      <a:pt x="1231" y="3445"/>
                    </a:lnTo>
                    <a:lnTo>
                      <a:pt x="1183" y="3409"/>
                    </a:lnTo>
                    <a:lnTo>
                      <a:pt x="1137" y="3375"/>
                    </a:lnTo>
                    <a:lnTo>
                      <a:pt x="1096" y="3343"/>
                    </a:lnTo>
                    <a:lnTo>
                      <a:pt x="1057" y="3309"/>
                    </a:lnTo>
                    <a:lnTo>
                      <a:pt x="1016" y="3273"/>
                    </a:lnTo>
                    <a:lnTo>
                      <a:pt x="973" y="3232"/>
                    </a:lnTo>
                    <a:lnTo>
                      <a:pt x="928" y="3190"/>
                    </a:lnTo>
                    <a:lnTo>
                      <a:pt x="881" y="3143"/>
                    </a:lnTo>
                    <a:lnTo>
                      <a:pt x="831" y="3091"/>
                    </a:lnTo>
                    <a:lnTo>
                      <a:pt x="781" y="3036"/>
                    </a:lnTo>
                    <a:lnTo>
                      <a:pt x="728" y="2975"/>
                    </a:lnTo>
                    <a:lnTo>
                      <a:pt x="674" y="2910"/>
                    </a:lnTo>
                    <a:lnTo>
                      <a:pt x="617" y="2840"/>
                    </a:lnTo>
                    <a:lnTo>
                      <a:pt x="560" y="2765"/>
                    </a:lnTo>
                    <a:lnTo>
                      <a:pt x="501" y="2685"/>
                    </a:lnTo>
                    <a:lnTo>
                      <a:pt x="440" y="2599"/>
                    </a:lnTo>
                    <a:lnTo>
                      <a:pt x="378" y="2507"/>
                    </a:lnTo>
                    <a:lnTo>
                      <a:pt x="314" y="2408"/>
                    </a:lnTo>
                    <a:lnTo>
                      <a:pt x="249" y="2303"/>
                    </a:lnTo>
                    <a:lnTo>
                      <a:pt x="217" y="2249"/>
                    </a:lnTo>
                    <a:lnTo>
                      <a:pt x="189" y="2196"/>
                    </a:lnTo>
                    <a:lnTo>
                      <a:pt x="162" y="2144"/>
                    </a:lnTo>
                    <a:lnTo>
                      <a:pt x="137" y="2093"/>
                    </a:lnTo>
                    <a:lnTo>
                      <a:pt x="115" y="2042"/>
                    </a:lnTo>
                    <a:lnTo>
                      <a:pt x="94" y="1991"/>
                    </a:lnTo>
                    <a:lnTo>
                      <a:pt x="76" y="1942"/>
                    </a:lnTo>
                    <a:lnTo>
                      <a:pt x="60" y="1894"/>
                    </a:lnTo>
                    <a:lnTo>
                      <a:pt x="46" y="1845"/>
                    </a:lnTo>
                    <a:lnTo>
                      <a:pt x="34" y="1797"/>
                    </a:lnTo>
                    <a:lnTo>
                      <a:pt x="24" y="1750"/>
                    </a:lnTo>
                    <a:lnTo>
                      <a:pt x="16" y="1703"/>
                    </a:lnTo>
                    <a:lnTo>
                      <a:pt x="9" y="1657"/>
                    </a:lnTo>
                    <a:lnTo>
                      <a:pt x="5" y="1612"/>
                    </a:lnTo>
                    <a:lnTo>
                      <a:pt x="1" y="1567"/>
                    </a:lnTo>
                    <a:lnTo>
                      <a:pt x="0" y="1522"/>
                    </a:lnTo>
                    <a:lnTo>
                      <a:pt x="0" y="1479"/>
                    </a:lnTo>
                    <a:lnTo>
                      <a:pt x="1" y="1435"/>
                    </a:lnTo>
                    <a:lnTo>
                      <a:pt x="3" y="1392"/>
                    </a:lnTo>
                    <a:lnTo>
                      <a:pt x="8" y="1350"/>
                    </a:lnTo>
                    <a:lnTo>
                      <a:pt x="14" y="1307"/>
                    </a:lnTo>
                    <a:lnTo>
                      <a:pt x="21" y="1266"/>
                    </a:lnTo>
                    <a:lnTo>
                      <a:pt x="29" y="1224"/>
                    </a:lnTo>
                    <a:lnTo>
                      <a:pt x="38" y="1183"/>
                    </a:lnTo>
                    <a:lnTo>
                      <a:pt x="48" y="1143"/>
                    </a:lnTo>
                    <a:lnTo>
                      <a:pt x="60" y="1103"/>
                    </a:lnTo>
                    <a:lnTo>
                      <a:pt x="72" y="1063"/>
                    </a:lnTo>
                    <a:lnTo>
                      <a:pt x="86" y="1023"/>
                    </a:lnTo>
                    <a:lnTo>
                      <a:pt x="100" y="984"/>
                    </a:lnTo>
                    <a:lnTo>
                      <a:pt x="115" y="946"/>
                    </a:lnTo>
                    <a:lnTo>
                      <a:pt x="131" y="907"/>
                    </a:lnTo>
                    <a:lnTo>
                      <a:pt x="147" y="869"/>
                    </a:lnTo>
                    <a:lnTo>
                      <a:pt x="167" y="830"/>
                    </a:lnTo>
                    <a:lnTo>
                      <a:pt x="191" y="792"/>
                    </a:lnTo>
                    <a:lnTo>
                      <a:pt x="218" y="753"/>
                    </a:lnTo>
                    <a:lnTo>
                      <a:pt x="251" y="714"/>
                    </a:lnTo>
                    <a:lnTo>
                      <a:pt x="286" y="676"/>
                    </a:lnTo>
                    <a:lnTo>
                      <a:pt x="325" y="637"/>
                    </a:lnTo>
                    <a:lnTo>
                      <a:pt x="367" y="598"/>
                    </a:lnTo>
                    <a:lnTo>
                      <a:pt x="412" y="560"/>
                    </a:lnTo>
                    <a:lnTo>
                      <a:pt x="458" y="522"/>
                    </a:lnTo>
                    <a:lnTo>
                      <a:pt x="506" y="485"/>
                    </a:lnTo>
                    <a:lnTo>
                      <a:pt x="556" y="448"/>
                    </a:lnTo>
                    <a:lnTo>
                      <a:pt x="607" y="413"/>
                    </a:lnTo>
                    <a:lnTo>
                      <a:pt x="660" y="377"/>
                    </a:lnTo>
                    <a:lnTo>
                      <a:pt x="713" y="344"/>
                    </a:lnTo>
                    <a:lnTo>
                      <a:pt x="766" y="310"/>
                    </a:lnTo>
                    <a:lnTo>
                      <a:pt x="819" y="278"/>
                    </a:lnTo>
                    <a:lnTo>
                      <a:pt x="870" y="247"/>
                    </a:lnTo>
                    <a:lnTo>
                      <a:pt x="922" y="218"/>
                    </a:lnTo>
                    <a:lnTo>
                      <a:pt x="973" y="191"/>
                    </a:lnTo>
                    <a:lnTo>
                      <a:pt x="1022" y="164"/>
                    </a:lnTo>
                    <a:lnTo>
                      <a:pt x="1069" y="139"/>
                    </a:lnTo>
                    <a:lnTo>
                      <a:pt x="1114" y="116"/>
                    </a:lnTo>
                    <a:lnTo>
                      <a:pt x="1158" y="95"/>
                    </a:lnTo>
                    <a:lnTo>
                      <a:pt x="1197" y="76"/>
                    </a:lnTo>
                    <a:lnTo>
                      <a:pt x="1235" y="59"/>
                    </a:lnTo>
                    <a:lnTo>
                      <a:pt x="1268" y="45"/>
                    </a:lnTo>
                    <a:lnTo>
                      <a:pt x="1298" y="32"/>
                    </a:lnTo>
                    <a:lnTo>
                      <a:pt x="1323" y="22"/>
                    </a:lnTo>
                    <a:lnTo>
                      <a:pt x="1345" y="13"/>
                    </a:lnTo>
                    <a:lnTo>
                      <a:pt x="1361" y="9"/>
                    </a:lnTo>
                    <a:lnTo>
                      <a:pt x="1373" y="5"/>
                    </a:lnTo>
                    <a:lnTo>
                      <a:pt x="1378" y="7"/>
                    </a:lnTo>
                    <a:close/>
                  </a:path>
                </a:pathLst>
              </a:custGeom>
              <a:solidFill>
                <a:srgbClr val="9E4F2B"/>
              </a:solidFill>
              <a:ln w="9525">
                <a:noFill/>
                <a:round/>
                <a:headEnd/>
                <a:tailEnd/>
              </a:ln>
            </p:spPr>
            <p:txBody>
              <a:bodyPr>
                <a:prstTxWarp prst="textNoShape">
                  <a:avLst/>
                </a:prstTxWarp>
              </a:bodyPr>
              <a:lstStyle/>
              <a:p>
                <a:endParaRPr lang="en-US"/>
              </a:p>
            </p:txBody>
          </p:sp>
          <p:sp>
            <p:nvSpPr>
              <p:cNvPr id="67654" name="Freeform 1043"/>
              <p:cNvSpPr>
                <a:spLocks noChangeAspect="1"/>
              </p:cNvSpPr>
              <p:nvPr/>
            </p:nvSpPr>
            <p:spPr bwMode="auto">
              <a:xfrm>
                <a:off x="2545" y="3022"/>
                <a:ext cx="66" cy="19"/>
              </a:xfrm>
              <a:custGeom>
                <a:avLst/>
                <a:gdLst>
                  <a:gd name="T0" fmla="*/ 0 w 757"/>
                  <a:gd name="T1" fmla="*/ 1 h 220"/>
                  <a:gd name="T2" fmla="*/ 25 w 757"/>
                  <a:gd name="T3" fmla="*/ 1 h 220"/>
                  <a:gd name="T4" fmla="*/ 49 w 757"/>
                  <a:gd name="T5" fmla="*/ 1 h 220"/>
                  <a:gd name="T6" fmla="*/ 73 w 757"/>
                  <a:gd name="T7" fmla="*/ 1 h 220"/>
                  <a:gd name="T8" fmla="*/ 97 w 757"/>
                  <a:gd name="T9" fmla="*/ 0 h 220"/>
                  <a:gd name="T10" fmla="*/ 112 w 757"/>
                  <a:gd name="T11" fmla="*/ 14 h 220"/>
                  <a:gd name="T12" fmla="*/ 149 w 757"/>
                  <a:gd name="T13" fmla="*/ 46 h 220"/>
                  <a:gd name="T14" fmla="*/ 177 w 757"/>
                  <a:gd name="T15" fmla="*/ 68 h 220"/>
                  <a:gd name="T16" fmla="*/ 208 w 757"/>
                  <a:gd name="T17" fmla="*/ 90 h 220"/>
                  <a:gd name="T18" fmla="*/ 226 w 757"/>
                  <a:gd name="T19" fmla="*/ 101 h 220"/>
                  <a:gd name="T20" fmla="*/ 245 w 757"/>
                  <a:gd name="T21" fmla="*/ 112 h 220"/>
                  <a:gd name="T22" fmla="*/ 264 w 757"/>
                  <a:gd name="T23" fmla="*/ 123 h 220"/>
                  <a:gd name="T24" fmla="*/ 286 w 757"/>
                  <a:gd name="T25" fmla="*/ 132 h 220"/>
                  <a:gd name="T26" fmla="*/ 308 w 757"/>
                  <a:gd name="T27" fmla="*/ 143 h 220"/>
                  <a:gd name="T28" fmla="*/ 331 w 757"/>
                  <a:gd name="T29" fmla="*/ 151 h 220"/>
                  <a:gd name="T30" fmla="*/ 355 w 757"/>
                  <a:gd name="T31" fmla="*/ 159 h 220"/>
                  <a:gd name="T32" fmla="*/ 381 w 757"/>
                  <a:gd name="T33" fmla="*/ 165 h 220"/>
                  <a:gd name="T34" fmla="*/ 407 w 757"/>
                  <a:gd name="T35" fmla="*/ 170 h 220"/>
                  <a:gd name="T36" fmla="*/ 434 w 757"/>
                  <a:gd name="T37" fmla="*/ 174 h 220"/>
                  <a:gd name="T38" fmla="*/ 463 w 757"/>
                  <a:gd name="T39" fmla="*/ 176 h 220"/>
                  <a:gd name="T40" fmla="*/ 492 w 757"/>
                  <a:gd name="T41" fmla="*/ 176 h 220"/>
                  <a:gd name="T42" fmla="*/ 523 w 757"/>
                  <a:gd name="T43" fmla="*/ 175 h 220"/>
                  <a:gd name="T44" fmla="*/ 554 w 757"/>
                  <a:gd name="T45" fmla="*/ 171 h 220"/>
                  <a:gd name="T46" fmla="*/ 586 w 757"/>
                  <a:gd name="T47" fmla="*/ 165 h 220"/>
                  <a:gd name="T48" fmla="*/ 618 w 757"/>
                  <a:gd name="T49" fmla="*/ 157 h 220"/>
                  <a:gd name="T50" fmla="*/ 652 w 757"/>
                  <a:gd name="T51" fmla="*/ 145 h 220"/>
                  <a:gd name="T52" fmla="*/ 686 w 757"/>
                  <a:gd name="T53" fmla="*/ 131 h 220"/>
                  <a:gd name="T54" fmla="*/ 722 w 757"/>
                  <a:gd name="T55" fmla="*/ 115 h 220"/>
                  <a:gd name="T56" fmla="*/ 757 w 757"/>
                  <a:gd name="T57" fmla="*/ 96 h 220"/>
                  <a:gd name="T58" fmla="*/ 729 w 757"/>
                  <a:gd name="T59" fmla="*/ 115 h 220"/>
                  <a:gd name="T60" fmla="*/ 701 w 757"/>
                  <a:gd name="T61" fmla="*/ 134 h 220"/>
                  <a:gd name="T62" fmla="*/ 673 w 757"/>
                  <a:gd name="T63" fmla="*/ 151 h 220"/>
                  <a:gd name="T64" fmla="*/ 646 w 757"/>
                  <a:gd name="T65" fmla="*/ 167 h 220"/>
                  <a:gd name="T66" fmla="*/ 618 w 757"/>
                  <a:gd name="T67" fmla="*/ 182 h 220"/>
                  <a:gd name="T68" fmla="*/ 592 w 757"/>
                  <a:gd name="T69" fmla="*/ 196 h 220"/>
                  <a:gd name="T70" fmla="*/ 564 w 757"/>
                  <a:gd name="T71" fmla="*/ 208 h 220"/>
                  <a:gd name="T72" fmla="*/ 535 w 757"/>
                  <a:gd name="T73" fmla="*/ 220 h 220"/>
                  <a:gd name="T74" fmla="*/ 493 w 757"/>
                  <a:gd name="T75" fmla="*/ 219 h 220"/>
                  <a:gd name="T76" fmla="*/ 453 w 757"/>
                  <a:gd name="T77" fmla="*/ 217 h 220"/>
                  <a:gd name="T78" fmla="*/ 415 w 757"/>
                  <a:gd name="T79" fmla="*/ 214 h 220"/>
                  <a:gd name="T80" fmla="*/ 379 w 757"/>
                  <a:gd name="T81" fmla="*/ 209 h 220"/>
                  <a:gd name="T82" fmla="*/ 346 w 757"/>
                  <a:gd name="T83" fmla="*/ 204 h 220"/>
                  <a:gd name="T84" fmla="*/ 314 w 757"/>
                  <a:gd name="T85" fmla="*/ 198 h 220"/>
                  <a:gd name="T86" fmla="*/ 284 w 757"/>
                  <a:gd name="T87" fmla="*/ 191 h 220"/>
                  <a:gd name="T88" fmla="*/ 255 w 757"/>
                  <a:gd name="T89" fmla="*/ 183 h 220"/>
                  <a:gd name="T90" fmla="*/ 228 w 757"/>
                  <a:gd name="T91" fmla="*/ 175 h 220"/>
                  <a:gd name="T92" fmla="*/ 204 w 757"/>
                  <a:gd name="T93" fmla="*/ 167 h 220"/>
                  <a:gd name="T94" fmla="*/ 181 w 757"/>
                  <a:gd name="T95" fmla="*/ 158 h 220"/>
                  <a:gd name="T96" fmla="*/ 161 w 757"/>
                  <a:gd name="T97" fmla="*/ 148 h 220"/>
                  <a:gd name="T98" fmla="*/ 141 w 757"/>
                  <a:gd name="T99" fmla="*/ 138 h 220"/>
                  <a:gd name="T100" fmla="*/ 123 w 757"/>
                  <a:gd name="T101" fmla="*/ 128 h 220"/>
                  <a:gd name="T102" fmla="*/ 105 w 757"/>
                  <a:gd name="T103" fmla="*/ 119 h 220"/>
                  <a:gd name="T104" fmla="*/ 91 w 757"/>
                  <a:gd name="T105" fmla="*/ 108 h 220"/>
                  <a:gd name="T106" fmla="*/ 77 w 757"/>
                  <a:gd name="T107" fmla="*/ 98 h 220"/>
                  <a:gd name="T108" fmla="*/ 64 w 757"/>
                  <a:gd name="T109" fmla="*/ 88 h 220"/>
                  <a:gd name="T110" fmla="*/ 54 w 757"/>
                  <a:gd name="T111" fmla="*/ 78 h 220"/>
                  <a:gd name="T112" fmla="*/ 43 w 757"/>
                  <a:gd name="T113" fmla="*/ 68 h 220"/>
                  <a:gd name="T114" fmla="*/ 27 w 757"/>
                  <a:gd name="T115" fmla="*/ 50 h 220"/>
                  <a:gd name="T116" fmla="*/ 15 w 757"/>
                  <a:gd name="T117" fmla="*/ 33 h 220"/>
                  <a:gd name="T118" fmla="*/ 7 w 757"/>
                  <a:gd name="T119" fmla="*/ 20 h 220"/>
                  <a:gd name="T120" fmla="*/ 2 w 757"/>
                  <a:gd name="T121" fmla="*/ 9 h 220"/>
                  <a:gd name="T122" fmla="*/ 0 w 757"/>
                  <a:gd name="T123" fmla="*/ 4 h 220"/>
                  <a:gd name="T124" fmla="*/ 0 w 757"/>
                  <a:gd name="T125" fmla="*/ 1 h 220"/>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757"/>
                  <a:gd name="T190" fmla="*/ 0 h 220"/>
                  <a:gd name="T191" fmla="*/ 757 w 757"/>
                  <a:gd name="T192" fmla="*/ 220 h 220"/>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757" h="220">
                    <a:moveTo>
                      <a:pt x="0" y="1"/>
                    </a:moveTo>
                    <a:lnTo>
                      <a:pt x="25" y="1"/>
                    </a:lnTo>
                    <a:lnTo>
                      <a:pt x="49" y="1"/>
                    </a:lnTo>
                    <a:lnTo>
                      <a:pt x="73" y="1"/>
                    </a:lnTo>
                    <a:lnTo>
                      <a:pt x="97" y="0"/>
                    </a:lnTo>
                    <a:lnTo>
                      <a:pt x="112" y="14"/>
                    </a:lnTo>
                    <a:lnTo>
                      <a:pt x="149" y="46"/>
                    </a:lnTo>
                    <a:lnTo>
                      <a:pt x="177" y="68"/>
                    </a:lnTo>
                    <a:lnTo>
                      <a:pt x="208" y="90"/>
                    </a:lnTo>
                    <a:lnTo>
                      <a:pt x="226" y="101"/>
                    </a:lnTo>
                    <a:lnTo>
                      <a:pt x="245" y="112"/>
                    </a:lnTo>
                    <a:lnTo>
                      <a:pt x="264" y="123"/>
                    </a:lnTo>
                    <a:lnTo>
                      <a:pt x="286" y="132"/>
                    </a:lnTo>
                    <a:lnTo>
                      <a:pt x="308" y="143"/>
                    </a:lnTo>
                    <a:lnTo>
                      <a:pt x="331" y="151"/>
                    </a:lnTo>
                    <a:lnTo>
                      <a:pt x="355" y="159"/>
                    </a:lnTo>
                    <a:lnTo>
                      <a:pt x="381" y="165"/>
                    </a:lnTo>
                    <a:lnTo>
                      <a:pt x="407" y="170"/>
                    </a:lnTo>
                    <a:lnTo>
                      <a:pt x="434" y="174"/>
                    </a:lnTo>
                    <a:lnTo>
                      <a:pt x="463" y="176"/>
                    </a:lnTo>
                    <a:lnTo>
                      <a:pt x="492" y="176"/>
                    </a:lnTo>
                    <a:lnTo>
                      <a:pt x="523" y="175"/>
                    </a:lnTo>
                    <a:lnTo>
                      <a:pt x="554" y="171"/>
                    </a:lnTo>
                    <a:lnTo>
                      <a:pt x="586" y="165"/>
                    </a:lnTo>
                    <a:lnTo>
                      <a:pt x="618" y="157"/>
                    </a:lnTo>
                    <a:lnTo>
                      <a:pt x="652" y="145"/>
                    </a:lnTo>
                    <a:lnTo>
                      <a:pt x="686" y="131"/>
                    </a:lnTo>
                    <a:lnTo>
                      <a:pt x="722" y="115"/>
                    </a:lnTo>
                    <a:lnTo>
                      <a:pt x="757" y="96"/>
                    </a:lnTo>
                    <a:lnTo>
                      <a:pt x="729" y="115"/>
                    </a:lnTo>
                    <a:lnTo>
                      <a:pt x="701" y="134"/>
                    </a:lnTo>
                    <a:lnTo>
                      <a:pt x="673" y="151"/>
                    </a:lnTo>
                    <a:lnTo>
                      <a:pt x="646" y="167"/>
                    </a:lnTo>
                    <a:lnTo>
                      <a:pt x="618" y="182"/>
                    </a:lnTo>
                    <a:lnTo>
                      <a:pt x="592" y="196"/>
                    </a:lnTo>
                    <a:lnTo>
                      <a:pt x="564" y="208"/>
                    </a:lnTo>
                    <a:lnTo>
                      <a:pt x="535" y="220"/>
                    </a:lnTo>
                    <a:lnTo>
                      <a:pt x="493" y="219"/>
                    </a:lnTo>
                    <a:lnTo>
                      <a:pt x="453" y="217"/>
                    </a:lnTo>
                    <a:lnTo>
                      <a:pt x="415" y="214"/>
                    </a:lnTo>
                    <a:lnTo>
                      <a:pt x="379" y="209"/>
                    </a:lnTo>
                    <a:lnTo>
                      <a:pt x="346" y="204"/>
                    </a:lnTo>
                    <a:lnTo>
                      <a:pt x="314" y="198"/>
                    </a:lnTo>
                    <a:lnTo>
                      <a:pt x="284" y="191"/>
                    </a:lnTo>
                    <a:lnTo>
                      <a:pt x="255" y="183"/>
                    </a:lnTo>
                    <a:lnTo>
                      <a:pt x="228" y="175"/>
                    </a:lnTo>
                    <a:lnTo>
                      <a:pt x="204" y="167"/>
                    </a:lnTo>
                    <a:lnTo>
                      <a:pt x="181" y="158"/>
                    </a:lnTo>
                    <a:lnTo>
                      <a:pt x="161" y="148"/>
                    </a:lnTo>
                    <a:lnTo>
                      <a:pt x="141" y="138"/>
                    </a:lnTo>
                    <a:lnTo>
                      <a:pt x="123" y="128"/>
                    </a:lnTo>
                    <a:lnTo>
                      <a:pt x="105" y="119"/>
                    </a:lnTo>
                    <a:lnTo>
                      <a:pt x="91" y="108"/>
                    </a:lnTo>
                    <a:lnTo>
                      <a:pt x="77" y="98"/>
                    </a:lnTo>
                    <a:lnTo>
                      <a:pt x="64" y="88"/>
                    </a:lnTo>
                    <a:lnTo>
                      <a:pt x="54" y="78"/>
                    </a:lnTo>
                    <a:lnTo>
                      <a:pt x="43" y="68"/>
                    </a:lnTo>
                    <a:lnTo>
                      <a:pt x="27" y="50"/>
                    </a:lnTo>
                    <a:lnTo>
                      <a:pt x="15" y="33"/>
                    </a:lnTo>
                    <a:lnTo>
                      <a:pt x="7" y="20"/>
                    </a:lnTo>
                    <a:lnTo>
                      <a:pt x="2" y="9"/>
                    </a:lnTo>
                    <a:lnTo>
                      <a:pt x="0" y="4"/>
                    </a:lnTo>
                    <a:lnTo>
                      <a:pt x="0" y="1"/>
                    </a:lnTo>
                    <a:close/>
                  </a:path>
                </a:pathLst>
              </a:custGeom>
              <a:solidFill>
                <a:srgbClr val="CC6973"/>
              </a:solidFill>
              <a:ln w="9525">
                <a:noFill/>
                <a:round/>
                <a:headEnd/>
                <a:tailEnd/>
              </a:ln>
            </p:spPr>
            <p:txBody>
              <a:bodyPr>
                <a:prstTxWarp prst="textNoShape">
                  <a:avLst/>
                </a:prstTxWarp>
              </a:bodyPr>
              <a:lstStyle/>
              <a:p>
                <a:endParaRPr lang="en-US"/>
              </a:p>
            </p:txBody>
          </p:sp>
          <p:sp>
            <p:nvSpPr>
              <p:cNvPr id="67655" name="Freeform 1044"/>
              <p:cNvSpPr>
                <a:spLocks noChangeAspect="1"/>
              </p:cNvSpPr>
              <p:nvPr/>
            </p:nvSpPr>
            <p:spPr bwMode="auto">
              <a:xfrm>
                <a:off x="2536" y="3022"/>
                <a:ext cx="55" cy="24"/>
              </a:xfrm>
              <a:custGeom>
                <a:avLst/>
                <a:gdLst>
                  <a:gd name="T0" fmla="*/ 642 w 642"/>
                  <a:gd name="T1" fmla="*/ 219 h 275"/>
                  <a:gd name="T2" fmla="*/ 614 w 642"/>
                  <a:gd name="T3" fmla="*/ 230 h 275"/>
                  <a:gd name="T4" fmla="*/ 584 w 642"/>
                  <a:gd name="T5" fmla="*/ 239 h 275"/>
                  <a:gd name="T6" fmla="*/ 553 w 642"/>
                  <a:gd name="T7" fmla="*/ 248 h 275"/>
                  <a:gd name="T8" fmla="*/ 522 w 642"/>
                  <a:gd name="T9" fmla="*/ 256 h 275"/>
                  <a:gd name="T10" fmla="*/ 487 w 642"/>
                  <a:gd name="T11" fmla="*/ 261 h 275"/>
                  <a:gd name="T12" fmla="*/ 453 w 642"/>
                  <a:gd name="T13" fmla="*/ 267 h 275"/>
                  <a:gd name="T14" fmla="*/ 416 w 642"/>
                  <a:gd name="T15" fmla="*/ 272 h 275"/>
                  <a:gd name="T16" fmla="*/ 377 w 642"/>
                  <a:gd name="T17" fmla="*/ 275 h 275"/>
                  <a:gd name="T18" fmla="*/ 322 w 642"/>
                  <a:gd name="T19" fmla="*/ 241 h 275"/>
                  <a:gd name="T20" fmla="*/ 269 w 642"/>
                  <a:gd name="T21" fmla="*/ 206 h 275"/>
                  <a:gd name="T22" fmla="*/ 218 w 642"/>
                  <a:gd name="T23" fmla="*/ 174 h 275"/>
                  <a:gd name="T24" fmla="*/ 171 w 642"/>
                  <a:gd name="T25" fmla="*/ 141 h 275"/>
                  <a:gd name="T26" fmla="*/ 126 w 642"/>
                  <a:gd name="T27" fmla="*/ 107 h 275"/>
                  <a:gd name="T28" fmla="*/ 83 w 642"/>
                  <a:gd name="T29" fmla="*/ 74 h 275"/>
                  <a:gd name="T30" fmla="*/ 40 w 642"/>
                  <a:gd name="T31" fmla="*/ 38 h 275"/>
                  <a:gd name="T32" fmla="*/ 0 w 642"/>
                  <a:gd name="T33" fmla="*/ 1 h 275"/>
                  <a:gd name="T34" fmla="*/ 27 w 642"/>
                  <a:gd name="T35" fmla="*/ 1 h 275"/>
                  <a:gd name="T36" fmla="*/ 55 w 642"/>
                  <a:gd name="T37" fmla="*/ 1 h 275"/>
                  <a:gd name="T38" fmla="*/ 81 w 642"/>
                  <a:gd name="T39" fmla="*/ 0 h 275"/>
                  <a:gd name="T40" fmla="*/ 107 w 642"/>
                  <a:gd name="T41" fmla="*/ 0 h 275"/>
                  <a:gd name="T42" fmla="*/ 107 w 642"/>
                  <a:gd name="T43" fmla="*/ 3 h 275"/>
                  <a:gd name="T44" fmla="*/ 109 w 642"/>
                  <a:gd name="T45" fmla="*/ 8 h 275"/>
                  <a:gd name="T46" fmla="*/ 114 w 642"/>
                  <a:gd name="T47" fmla="*/ 19 h 275"/>
                  <a:gd name="T48" fmla="*/ 122 w 642"/>
                  <a:gd name="T49" fmla="*/ 32 h 275"/>
                  <a:gd name="T50" fmla="*/ 134 w 642"/>
                  <a:gd name="T51" fmla="*/ 49 h 275"/>
                  <a:gd name="T52" fmla="*/ 150 w 642"/>
                  <a:gd name="T53" fmla="*/ 67 h 275"/>
                  <a:gd name="T54" fmla="*/ 161 w 642"/>
                  <a:gd name="T55" fmla="*/ 77 h 275"/>
                  <a:gd name="T56" fmla="*/ 171 w 642"/>
                  <a:gd name="T57" fmla="*/ 87 h 275"/>
                  <a:gd name="T58" fmla="*/ 184 w 642"/>
                  <a:gd name="T59" fmla="*/ 97 h 275"/>
                  <a:gd name="T60" fmla="*/ 198 w 642"/>
                  <a:gd name="T61" fmla="*/ 107 h 275"/>
                  <a:gd name="T62" fmla="*/ 212 w 642"/>
                  <a:gd name="T63" fmla="*/ 118 h 275"/>
                  <a:gd name="T64" fmla="*/ 230 w 642"/>
                  <a:gd name="T65" fmla="*/ 127 h 275"/>
                  <a:gd name="T66" fmla="*/ 248 w 642"/>
                  <a:gd name="T67" fmla="*/ 137 h 275"/>
                  <a:gd name="T68" fmla="*/ 268 w 642"/>
                  <a:gd name="T69" fmla="*/ 147 h 275"/>
                  <a:gd name="T70" fmla="*/ 288 w 642"/>
                  <a:gd name="T71" fmla="*/ 157 h 275"/>
                  <a:gd name="T72" fmla="*/ 311 w 642"/>
                  <a:gd name="T73" fmla="*/ 166 h 275"/>
                  <a:gd name="T74" fmla="*/ 335 w 642"/>
                  <a:gd name="T75" fmla="*/ 174 h 275"/>
                  <a:gd name="T76" fmla="*/ 362 w 642"/>
                  <a:gd name="T77" fmla="*/ 182 h 275"/>
                  <a:gd name="T78" fmla="*/ 391 w 642"/>
                  <a:gd name="T79" fmla="*/ 190 h 275"/>
                  <a:gd name="T80" fmla="*/ 421 w 642"/>
                  <a:gd name="T81" fmla="*/ 197 h 275"/>
                  <a:gd name="T82" fmla="*/ 453 w 642"/>
                  <a:gd name="T83" fmla="*/ 203 h 275"/>
                  <a:gd name="T84" fmla="*/ 486 w 642"/>
                  <a:gd name="T85" fmla="*/ 208 h 275"/>
                  <a:gd name="T86" fmla="*/ 522 w 642"/>
                  <a:gd name="T87" fmla="*/ 213 h 275"/>
                  <a:gd name="T88" fmla="*/ 560 w 642"/>
                  <a:gd name="T89" fmla="*/ 216 h 275"/>
                  <a:gd name="T90" fmla="*/ 600 w 642"/>
                  <a:gd name="T91" fmla="*/ 218 h 275"/>
                  <a:gd name="T92" fmla="*/ 642 w 642"/>
                  <a:gd name="T93" fmla="*/ 219 h 27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642"/>
                  <a:gd name="T142" fmla="*/ 0 h 275"/>
                  <a:gd name="T143" fmla="*/ 642 w 642"/>
                  <a:gd name="T144" fmla="*/ 275 h 275"/>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642" h="275">
                    <a:moveTo>
                      <a:pt x="642" y="219"/>
                    </a:moveTo>
                    <a:lnTo>
                      <a:pt x="614" y="230"/>
                    </a:lnTo>
                    <a:lnTo>
                      <a:pt x="584" y="239"/>
                    </a:lnTo>
                    <a:lnTo>
                      <a:pt x="553" y="248"/>
                    </a:lnTo>
                    <a:lnTo>
                      <a:pt x="522" y="256"/>
                    </a:lnTo>
                    <a:lnTo>
                      <a:pt x="487" y="261"/>
                    </a:lnTo>
                    <a:lnTo>
                      <a:pt x="453" y="267"/>
                    </a:lnTo>
                    <a:lnTo>
                      <a:pt x="416" y="272"/>
                    </a:lnTo>
                    <a:lnTo>
                      <a:pt x="377" y="275"/>
                    </a:lnTo>
                    <a:lnTo>
                      <a:pt x="322" y="241"/>
                    </a:lnTo>
                    <a:lnTo>
                      <a:pt x="269" y="206"/>
                    </a:lnTo>
                    <a:lnTo>
                      <a:pt x="218" y="174"/>
                    </a:lnTo>
                    <a:lnTo>
                      <a:pt x="171" y="141"/>
                    </a:lnTo>
                    <a:lnTo>
                      <a:pt x="126" y="107"/>
                    </a:lnTo>
                    <a:lnTo>
                      <a:pt x="83" y="74"/>
                    </a:lnTo>
                    <a:lnTo>
                      <a:pt x="40" y="38"/>
                    </a:lnTo>
                    <a:lnTo>
                      <a:pt x="0" y="1"/>
                    </a:lnTo>
                    <a:lnTo>
                      <a:pt x="27" y="1"/>
                    </a:lnTo>
                    <a:lnTo>
                      <a:pt x="55" y="1"/>
                    </a:lnTo>
                    <a:lnTo>
                      <a:pt x="81" y="0"/>
                    </a:lnTo>
                    <a:lnTo>
                      <a:pt x="107" y="0"/>
                    </a:lnTo>
                    <a:lnTo>
                      <a:pt x="107" y="3"/>
                    </a:lnTo>
                    <a:lnTo>
                      <a:pt x="109" y="8"/>
                    </a:lnTo>
                    <a:lnTo>
                      <a:pt x="114" y="19"/>
                    </a:lnTo>
                    <a:lnTo>
                      <a:pt x="122" y="32"/>
                    </a:lnTo>
                    <a:lnTo>
                      <a:pt x="134" y="49"/>
                    </a:lnTo>
                    <a:lnTo>
                      <a:pt x="150" y="67"/>
                    </a:lnTo>
                    <a:lnTo>
                      <a:pt x="161" y="77"/>
                    </a:lnTo>
                    <a:lnTo>
                      <a:pt x="171" y="87"/>
                    </a:lnTo>
                    <a:lnTo>
                      <a:pt x="184" y="97"/>
                    </a:lnTo>
                    <a:lnTo>
                      <a:pt x="198" y="107"/>
                    </a:lnTo>
                    <a:lnTo>
                      <a:pt x="212" y="118"/>
                    </a:lnTo>
                    <a:lnTo>
                      <a:pt x="230" y="127"/>
                    </a:lnTo>
                    <a:lnTo>
                      <a:pt x="248" y="137"/>
                    </a:lnTo>
                    <a:lnTo>
                      <a:pt x="268" y="147"/>
                    </a:lnTo>
                    <a:lnTo>
                      <a:pt x="288" y="157"/>
                    </a:lnTo>
                    <a:lnTo>
                      <a:pt x="311" y="166"/>
                    </a:lnTo>
                    <a:lnTo>
                      <a:pt x="335" y="174"/>
                    </a:lnTo>
                    <a:lnTo>
                      <a:pt x="362" y="182"/>
                    </a:lnTo>
                    <a:lnTo>
                      <a:pt x="391" y="190"/>
                    </a:lnTo>
                    <a:lnTo>
                      <a:pt x="421" y="197"/>
                    </a:lnTo>
                    <a:lnTo>
                      <a:pt x="453" y="203"/>
                    </a:lnTo>
                    <a:lnTo>
                      <a:pt x="486" y="208"/>
                    </a:lnTo>
                    <a:lnTo>
                      <a:pt x="522" y="213"/>
                    </a:lnTo>
                    <a:lnTo>
                      <a:pt x="560" y="216"/>
                    </a:lnTo>
                    <a:lnTo>
                      <a:pt x="600" y="218"/>
                    </a:lnTo>
                    <a:lnTo>
                      <a:pt x="642" y="219"/>
                    </a:lnTo>
                    <a:close/>
                  </a:path>
                </a:pathLst>
              </a:custGeom>
              <a:solidFill>
                <a:srgbClr val="AB5962"/>
              </a:solidFill>
              <a:ln w="9525">
                <a:noFill/>
                <a:round/>
                <a:headEnd/>
                <a:tailEnd/>
              </a:ln>
            </p:spPr>
            <p:txBody>
              <a:bodyPr>
                <a:prstTxWarp prst="textNoShape">
                  <a:avLst/>
                </a:prstTxWarp>
              </a:bodyPr>
              <a:lstStyle/>
              <a:p>
                <a:endParaRPr lang="en-US"/>
              </a:p>
            </p:txBody>
          </p:sp>
          <p:sp>
            <p:nvSpPr>
              <p:cNvPr id="67656" name="Freeform 1045"/>
              <p:cNvSpPr>
                <a:spLocks noChangeAspect="1"/>
              </p:cNvSpPr>
              <p:nvPr/>
            </p:nvSpPr>
            <p:spPr bwMode="auto">
              <a:xfrm>
                <a:off x="2553" y="3021"/>
                <a:ext cx="54" cy="16"/>
              </a:xfrm>
              <a:custGeom>
                <a:avLst/>
                <a:gdLst>
                  <a:gd name="T0" fmla="*/ 625 w 625"/>
                  <a:gd name="T1" fmla="*/ 131 h 192"/>
                  <a:gd name="T2" fmla="*/ 590 w 625"/>
                  <a:gd name="T3" fmla="*/ 147 h 192"/>
                  <a:gd name="T4" fmla="*/ 557 w 625"/>
                  <a:gd name="T5" fmla="*/ 161 h 192"/>
                  <a:gd name="T6" fmla="*/ 525 w 625"/>
                  <a:gd name="T7" fmla="*/ 171 h 192"/>
                  <a:gd name="T8" fmla="*/ 492 w 625"/>
                  <a:gd name="T9" fmla="*/ 181 h 192"/>
                  <a:gd name="T10" fmla="*/ 461 w 625"/>
                  <a:gd name="T11" fmla="*/ 186 h 192"/>
                  <a:gd name="T12" fmla="*/ 432 w 625"/>
                  <a:gd name="T13" fmla="*/ 190 h 192"/>
                  <a:gd name="T14" fmla="*/ 402 w 625"/>
                  <a:gd name="T15" fmla="*/ 192 h 192"/>
                  <a:gd name="T16" fmla="*/ 373 w 625"/>
                  <a:gd name="T17" fmla="*/ 192 h 192"/>
                  <a:gd name="T18" fmla="*/ 345 w 625"/>
                  <a:gd name="T19" fmla="*/ 191 h 192"/>
                  <a:gd name="T20" fmla="*/ 319 w 625"/>
                  <a:gd name="T21" fmla="*/ 187 h 192"/>
                  <a:gd name="T22" fmla="*/ 292 w 625"/>
                  <a:gd name="T23" fmla="*/ 183 h 192"/>
                  <a:gd name="T24" fmla="*/ 268 w 625"/>
                  <a:gd name="T25" fmla="*/ 177 h 192"/>
                  <a:gd name="T26" fmla="*/ 244 w 625"/>
                  <a:gd name="T27" fmla="*/ 170 h 192"/>
                  <a:gd name="T28" fmla="*/ 221 w 625"/>
                  <a:gd name="T29" fmla="*/ 162 h 192"/>
                  <a:gd name="T30" fmla="*/ 199 w 625"/>
                  <a:gd name="T31" fmla="*/ 153 h 192"/>
                  <a:gd name="T32" fmla="*/ 177 w 625"/>
                  <a:gd name="T33" fmla="*/ 144 h 192"/>
                  <a:gd name="T34" fmla="*/ 158 w 625"/>
                  <a:gd name="T35" fmla="*/ 133 h 192"/>
                  <a:gd name="T36" fmla="*/ 140 w 625"/>
                  <a:gd name="T37" fmla="*/ 123 h 192"/>
                  <a:gd name="T38" fmla="*/ 121 w 625"/>
                  <a:gd name="T39" fmla="*/ 113 h 192"/>
                  <a:gd name="T40" fmla="*/ 105 w 625"/>
                  <a:gd name="T41" fmla="*/ 101 h 192"/>
                  <a:gd name="T42" fmla="*/ 75 w 625"/>
                  <a:gd name="T43" fmla="*/ 81 h 192"/>
                  <a:gd name="T44" fmla="*/ 50 w 625"/>
                  <a:gd name="T45" fmla="*/ 60 h 192"/>
                  <a:gd name="T46" fmla="*/ 14 w 625"/>
                  <a:gd name="T47" fmla="*/ 29 h 192"/>
                  <a:gd name="T48" fmla="*/ 0 w 625"/>
                  <a:gd name="T49" fmla="*/ 16 h 192"/>
                  <a:gd name="T50" fmla="*/ 54 w 625"/>
                  <a:gd name="T51" fmla="*/ 16 h 192"/>
                  <a:gd name="T52" fmla="*/ 105 w 625"/>
                  <a:gd name="T53" fmla="*/ 15 h 192"/>
                  <a:gd name="T54" fmla="*/ 152 w 625"/>
                  <a:gd name="T55" fmla="*/ 15 h 192"/>
                  <a:gd name="T56" fmla="*/ 197 w 625"/>
                  <a:gd name="T57" fmla="*/ 14 h 192"/>
                  <a:gd name="T58" fmla="*/ 240 w 625"/>
                  <a:gd name="T59" fmla="*/ 14 h 192"/>
                  <a:gd name="T60" fmla="*/ 279 w 625"/>
                  <a:gd name="T61" fmla="*/ 13 h 192"/>
                  <a:gd name="T62" fmla="*/ 314 w 625"/>
                  <a:gd name="T63" fmla="*/ 13 h 192"/>
                  <a:gd name="T64" fmla="*/ 349 w 625"/>
                  <a:gd name="T65" fmla="*/ 13 h 192"/>
                  <a:gd name="T66" fmla="*/ 356 w 625"/>
                  <a:gd name="T67" fmla="*/ 9 h 192"/>
                  <a:gd name="T68" fmla="*/ 365 w 625"/>
                  <a:gd name="T69" fmla="*/ 7 h 192"/>
                  <a:gd name="T70" fmla="*/ 377 w 625"/>
                  <a:gd name="T71" fmla="*/ 5 h 192"/>
                  <a:gd name="T72" fmla="*/ 391 w 625"/>
                  <a:gd name="T73" fmla="*/ 2 h 192"/>
                  <a:gd name="T74" fmla="*/ 409 w 625"/>
                  <a:gd name="T75" fmla="*/ 0 h 192"/>
                  <a:gd name="T76" fmla="*/ 426 w 625"/>
                  <a:gd name="T77" fmla="*/ 0 h 192"/>
                  <a:gd name="T78" fmla="*/ 445 w 625"/>
                  <a:gd name="T79" fmla="*/ 1 h 192"/>
                  <a:gd name="T80" fmla="*/ 466 w 625"/>
                  <a:gd name="T81" fmla="*/ 3 h 192"/>
                  <a:gd name="T82" fmla="*/ 488 w 625"/>
                  <a:gd name="T83" fmla="*/ 8 h 192"/>
                  <a:gd name="T84" fmla="*/ 509 w 625"/>
                  <a:gd name="T85" fmla="*/ 15 h 192"/>
                  <a:gd name="T86" fmla="*/ 519 w 625"/>
                  <a:gd name="T87" fmla="*/ 21 h 192"/>
                  <a:gd name="T88" fmla="*/ 530 w 625"/>
                  <a:gd name="T89" fmla="*/ 25 h 192"/>
                  <a:gd name="T90" fmla="*/ 541 w 625"/>
                  <a:gd name="T91" fmla="*/ 32 h 192"/>
                  <a:gd name="T92" fmla="*/ 551 w 625"/>
                  <a:gd name="T93" fmla="*/ 39 h 192"/>
                  <a:gd name="T94" fmla="*/ 561 w 625"/>
                  <a:gd name="T95" fmla="*/ 47 h 192"/>
                  <a:gd name="T96" fmla="*/ 572 w 625"/>
                  <a:gd name="T97" fmla="*/ 55 h 192"/>
                  <a:gd name="T98" fmla="*/ 581 w 625"/>
                  <a:gd name="T99" fmla="*/ 66 h 192"/>
                  <a:gd name="T100" fmla="*/ 590 w 625"/>
                  <a:gd name="T101" fmla="*/ 76 h 192"/>
                  <a:gd name="T102" fmla="*/ 599 w 625"/>
                  <a:gd name="T103" fmla="*/ 89 h 192"/>
                  <a:gd name="T104" fmla="*/ 609 w 625"/>
                  <a:gd name="T105" fmla="*/ 101 h 192"/>
                  <a:gd name="T106" fmla="*/ 617 w 625"/>
                  <a:gd name="T107" fmla="*/ 115 h 192"/>
                  <a:gd name="T108" fmla="*/ 625 w 625"/>
                  <a:gd name="T109" fmla="*/ 131 h 192"/>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625"/>
                  <a:gd name="T166" fmla="*/ 0 h 192"/>
                  <a:gd name="T167" fmla="*/ 625 w 625"/>
                  <a:gd name="T168" fmla="*/ 192 h 192"/>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625" h="192">
                    <a:moveTo>
                      <a:pt x="625" y="131"/>
                    </a:moveTo>
                    <a:lnTo>
                      <a:pt x="590" y="147"/>
                    </a:lnTo>
                    <a:lnTo>
                      <a:pt x="557" y="161"/>
                    </a:lnTo>
                    <a:lnTo>
                      <a:pt x="525" y="171"/>
                    </a:lnTo>
                    <a:lnTo>
                      <a:pt x="492" y="181"/>
                    </a:lnTo>
                    <a:lnTo>
                      <a:pt x="461" y="186"/>
                    </a:lnTo>
                    <a:lnTo>
                      <a:pt x="432" y="190"/>
                    </a:lnTo>
                    <a:lnTo>
                      <a:pt x="402" y="192"/>
                    </a:lnTo>
                    <a:lnTo>
                      <a:pt x="373" y="192"/>
                    </a:lnTo>
                    <a:lnTo>
                      <a:pt x="345" y="191"/>
                    </a:lnTo>
                    <a:lnTo>
                      <a:pt x="319" y="187"/>
                    </a:lnTo>
                    <a:lnTo>
                      <a:pt x="292" y="183"/>
                    </a:lnTo>
                    <a:lnTo>
                      <a:pt x="268" y="177"/>
                    </a:lnTo>
                    <a:lnTo>
                      <a:pt x="244" y="170"/>
                    </a:lnTo>
                    <a:lnTo>
                      <a:pt x="221" y="162"/>
                    </a:lnTo>
                    <a:lnTo>
                      <a:pt x="199" y="153"/>
                    </a:lnTo>
                    <a:lnTo>
                      <a:pt x="177" y="144"/>
                    </a:lnTo>
                    <a:lnTo>
                      <a:pt x="158" y="133"/>
                    </a:lnTo>
                    <a:lnTo>
                      <a:pt x="140" y="123"/>
                    </a:lnTo>
                    <a:lnTo>
                      <a:pt x="121" y="113"/>
                    </a:lnTo>
                    <a:lnTo>
                      <a:pt x="105" y="101"/>
                    </a:lnTo>
                    <a:lnTo>
                      <a:pt x="75" y="81"/>
                    </a:lnTo>
                    <a:lnTo>
                      <a:pt x="50" y="60"/>
                    </a:lnTo>
                    <a:lnTo>
                      <a:pt x="14" y="29"/>
                    </a:lnTo>
                    <a:lnTo>
                      <a:pt x="0" y="16"/>
                    </a:lnTo>
                    <a:lnTo>
                      <a:pt x="54" y="16"/>
                    </a:lnTo>
                    <a:lnTo>
                      <a:pt x="105" y="15"/>
                    </a:lnTo>
                    <a:lnTo>
                      <a:pt x="152" y="15"/>
                    </a:lnTo>
                    <a:lnTo>
                      <a:pt x="197" y="14"/>
                    </a:lnTo>
                    <a:lnTo>
                      <a:pt x="240" y="14"/>
                    </a:lnTo>
                    <a:lnTo>
                      <a:pt x="279" y="13"/>
                    </a:lnTo>
                    <a:lnTo>
                      <a:pt x="314" y="13"/>
                    </a:lnTo>
                    <a:lnTo>
                      <a:pt x="349" y="13"/>
                    </a:lnTo>
                    <a:lnTo>
                      <a:pt x="356" y="9"/>
                    </a:lnTo>
                    <a:lnTo>
                      <a:pt x="365" y="7"/>
                    </a:lnTo>
                    <a:lnTo>
                      <a:pt x="377" y="5"/>
                    </a:lnTo>
                    <a:lnTo>
                      <a:pt x="391" y="2"/>
                    </a:lnTo>
                    <a:lnTo>
                      <a:pt x="409" y="0"/>
                    </a:lnTo>
                    <a:lnTo>
                      <a:pt x="426" y="0"/>
                    </a:lnTo>
                    <a:lnTo>
                      <a:pt x="445" y="1"/>
                    </a:lnTo>
                    <a:lnTo>
                      <a:pt x="466" y="3"/>
                    </a:lnTo>
                    <a:lnTo>
                      <a:pt x="488" y="8"/>
                    </a:lnTo>
                    <a:lnTo>
                      <a:pt x="509" y="15"/>
                    </a:lnTo>
                    <a:lnTo>
                      <a:pt x="519" y="21"/>
                    </a:lnTo>
                    <a:lnTo>
                      <a:pt x="530" y="25"/>
                    </a:lnTo>
                    <a:lnTo>
                      <a:pt x="541" y="32"/>
                    </a:lnTo>
                    <a:lnTo>
                      <a:pt x="551" y="39"/>
                    </a:lnTo>
                    <a:lnTo>
                      <a:pt x="561" y="47"/>
                    </a:lnTo>
                    <a:lnTo>
                      <a:pt x="572" y="55"/>
                    </a:lnTo>
                    <a:lnTo>
                      <a:pt x="581" y="66"/>
                    </a:lnTo>
                    <a:lnTo>
                      <a:pt x="590" y="76"/>
                    </a:lnTo>
                    <a:lnTo>
                      <a:pt x="599" y="89"/>
                    </a:lnTo>
                    <a:lnTo>
                      <a:pt x="609" y="101"/>
                    </a:lnTo>
                    <a:lnTo>
                      <a:pt x="617" y="115"/>
                    </a:lnTo>
                    <a:lnTo>
                      <a:pt x="625" y="131"/>
                    </a:lnTo>
                    <a:close/>
                  </a:path>
                </a:pathLst>
              </a:custGeom>
              <a:solidFill>
                <a:srgbClr val="E68F9D"/>
              </a:solidFill>
              <a:ln w="9525">
                <a:noFill/>
                <a:round/>
                <a:headEnd/>
                <a:tailEnd/>
              </a:ln>
            </p:spPr>
            <p:txBody>
              <a:bodyPr>
                <a:prstTxWarp prst="textNoShape">
                  <a:avLst/>
                </a:prstTxWarp>
              </a:bodyPr>
              <a:lstStyle/>
              <a:p>
                <a:endParaRPr lang="en-US"/>
              </a:p>
            </p:txBody>
          </p:sp>
          <p:sp>
            <p:nvSpPr>
              <p:cNvPr id="67657" name="Freeform 1046"/>
              <p:cNvSpPr>
                <a:spLocks noChangeAspect="1"/>
              </p:cNvSpPr>
              <p:nvPr/>
            </p:nvSpPr>
            <p:spPr bwMode="auto">
              <a:xfrm>
                <a:off x="2584" y="3021"/>
                <a:ext cx="32" cy="11"/>
              </a:xfrm>
              <a:custGeom>
                <a:avLst/>
                <a:gdLst>
                  <a:gd name="T0" fmla="*/ 367 w 369"/>
                  <a:gd name="T1" fmla="*/ 71 h 131"/>
                  <a:gd name="T2" fmla="*/ 353 w 369"/>
                  <a:gd name="T3" fmla="*/ 82 h 131"/>
                  <a:gd name="T4" fmla="*/ 339 w 369"/>
                  <a:gd name="T5" fmla="*/ 92 h 131"/>
                  <a:gd name="T6" fmla="*/ 325 w 369"/>
                  <a:gd name="T7" fmla="*/ 101 h 131"/>
                  <a:gd name="T8" fmla="*/ 311 w 369"/>
                  <a:gd name="T9" fmla="*/ 112 h 131"/>
                  <a:gd name="T10" fmla="*/ 302 w 369"/>
                  <a:gd name="T11" fmla="*/ 116 h 131"/>
                  <a:gd name="T12" fmla="*/ 293 w 369"/>
                  <a:gd name="T13" fmla="*/ 121 h 131"/>
                  <a:gd name="T14" fmla="*/ 285 w 369"/>
                  <a:gd name="T15" fmla="*/ 127 h 131"/>
                  <a:gd name="T16" fmla="*/ 276 w 369"/>
                  <a:gd name="T17" fmla="*/ 131 h 131"/>
                  <a:gd name="T18" fmla="*/ 268 w 369"/>
                  <a:gd name="T19" fmla="*/ 115 h 131"/>
                  <a:gd name="T20" fmla="*/ 260 w 369"/>
                  <a:gd name="T21" fmla="*/ 101 h 131"/>
                  <a:gd name="T22" fmla="*/ 250 w 369"/>
                  <a:gd name="T23" fmla="*/ 89 h 131"/>
                  <a:gd name="T24" fmla="*/ 241 w 369"/>
                  <a:gd name="T25" fmla="*/ 76 h 131"/>
                  <a:gd name="T26" fmla="*/ 232 w 369"/>
                  <a:gd name="T27" fmla="*/ 66 h 131"/>
                  <a:gd name="T28" fmla="*/ 223 w 369"/>
                  <a:gd name="T29" fmla="*/ 55 h 131"/>
                  <a:gd name="T30" fmla="*/ 212 w 369"/>
                  <a:gd name="T31" fmla="*/ 47 h 131"/>
                  <a:gd name="T32" fmla="*/ 202 w 369"/>
                  <a:gd name="T33" fmla="*/ 39 h 131"/>
                  <a:gd name="T34" fmla="*/ 192 w 369"/>
                  <a:gd name="T35" fmla="*/ 32 h 131"/>
                  <a:gd name="T36" fmla="*/ 181 w 369"/>
                  <a:gd name="T37" fmla="*/ 25 h 131"/>
                  <a:gd name="T38" fmla="*/ 170 w 369"/>
                  <a:gd name="T39" fmla="*/ 21 h 131"/>
                  <a:gd name="T40" fmla="*/ 160 w 369"/>
                  <a:gd name="T41" fmla="*/ 15 h 131"/>
                  <a:gd name="T42" fmla="*/ 139 w 369"/>
                  <a:gd name="T43" fmla="*/ 8 h 131"/>
                  <a:gd name="T44" fmla="*/ 117 w 369"/>
                  <a:gd name="T45" fmla="*/ 3 h 131"/>
                  <a:gd name="T46" fmla="*/ 96 w 369"/>
                  <a:gd name="T47" fmla="*/ 1 h 131"/>
                  <a:gd name="T48" fmla="*/ 77 w 369"/>
                  <a:gd name="T49" fmla="*/ 0 h 131"/>
                  <a:gd name="T50" fmla="*/ 60 w 369"/>
                  <a:gd name="T51" fmla="*/ 0 h 131"/>
                  <a:gd name="T52" fmla="*/ 42 w 369"/>
                  <a:gd name="T53" fmla="*/ 2 h 131"/>
                  <a:gd name="T54" fmla="*/ 28 w 369"/>
                  <a:gd name="T55" fmla="*/ 5 h 131"/>
                  <a:gd name="T56" fmla="*/ 16 w 369"/>
                  <a:gd name="T57" fmla="*/ 7 h 131"/>
                  <a:gd name="T58" fmla="*/ 7 w 369"/>
                  <a:gd name="T59" fmla="*/ 9 h 131"/>
                  <a:gd name="T60" fmla="*/ 0 w 369"/>
                  <a:gd name="T61" fmla="*/ 13 h 131"/>
                  <a:gd name="T62" fmla="*/ 47 w 369"/>
                  <a:gd name="T63" fmla="*/ 12 h 131"/>
                  <a:gd name="T64" fmla="*/ 88 w 369"/>
                  <a:gd name="T65" fmla="*/ 10 h 131"/>
                  <a:gd name="T66" fmla="*/ 126 w 369"/>
                  <a:gd name="T67" fmla="*/ 9 h 131"/>
                  <a:gd name="T68" fmla="*/ 160 w 369"/>
                  <a:gd name="T69" fmla="*/ 9 h 131"/>
                  <a:gd name="T70" fmla="*/ 189 w 369"/>
                  <a:gd name="T71" fmla="*/ 8 h 131"/>
                  <a:gd name="T72" fmla="*/ 217 w 369"/>
                  <a:gd name="T73" fmla="*/ 7 h 131"/>
                  <a:gd name="T74" fmla="*/ 241 w 369"/>
                  <a:gd name="T75" fmla="*/ 6 h 131"/>
                  <a:gd name="T76" fmla="*/ 264 w 369"/>
                  <a:gd name="T77" fmla="*/ 5 h 131"/>
                  <a:gd name="T78" fmla="*/ 269 w 369"/>
                  <a:gd name="T79" fmla="*/ 3 h 131"/>
                  <a:gd name="T80" fmla="*/ 277 w 369"/>
                  <a:gd name="T81" fmla="*/ 3 h 131"/>
                  <a:gd name="T82" fmla="*/ 285 w 369"/>
                  <a:gd name="T83" fmla="*/ 6 h 131"/>
                  <a:gd name="T84" fmla="*/ 293 w 369"/>
                  <a:gd name="T85" fmla="*/ 8 h 131"/>
                  <a:gd name="T86" fmla="*/ 312 w 369"/>
                  <a:gd name="T87" fmla="*/ 17 h 131"/>
                  <a:gd name="T88" fmla="*/ 332 w 369"/>
                  <a:gd name="T89" fmla="*/ 28 h 131"/>
                  <a:gd name="T90" fmla="*/ 340 w 369"/>
                  <a:gd name="T91" fmla="*/ 35 h 131"/>
                  <a:gd name="T92" fmla="*/ 349 w 369"/>
                  <a:gd name="T93" fmla="*/ 40 h 131"/>
                  <a:gd name="T94" fmla="*/ 356 w 369"/>
                  <a:gd name="T95" fmla="*/ 47 h 131"/>
                  <a:gd name="T96" fmla="*/ 362 w 369"/>
                  <a:gd name="T97" fmla="*/ 53 h 131"/>
                  <a:gd name="T98" fmla="*/ 367 w 369"/>
                  <a:gd name="T99" fmla="*/ 59 h 131"/>
                  <a:gd name="T100" fmla="*/ 369 w 369"/>
                  <a:gd name="T101" fmla="*/ 63 h 131"/>
                  <a:gd name="T102" fmla="*/ 369 w 369"/>
                  <a:gd name="T103" fmla="*/ 66 h 131"/>
                  <a:gd name="T104" fmla="*/ 369 w 369"/>
                  <a:gd name="T105" fmla="*/ 68 h 131"/>
                  <a:gd name="T106" fmla="*/ 368 w 369"/>
                  <a:gd name="T107" fmla="*/ 70 h 131"/>
                  <a:gd name="T108" fmla="*/ 367 w 369"/>
                  <a:gd name="T109" fmla="*/ 71 h 131"/>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369"/>
                  <a:gd name="T166" fmla="*/ 0 h 131"/>
                  <a:gd name="T167" fmla="*/ 369 w 369"/>
                  <a:gd name="T168" fmla="*/ 131 h 131"/>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369" h="131">
                    <a:moveTo>
                      <a:pt x="367" y="71"/>
                    </a:moveTo>
                    <a:lnTo>
                      <a:pt x="353" y="82"/>
                    </a:lnTo>
                    <a:lnTo>
                      <a:pt x="339" y="92"/>
                    </a:lnTo>
                    <a:lnTo>
                      <a:pt x="325" y="101"/>
                    </a:lnTo>
                    <a:lnTo>
                      <a:pt x="311" y="112"/>
                    </a:lnTo>
                    <a:lnTo>
                      <a:pt x="302" y="116"/>
                    </a:lnTo>
                    <a:lnTo>
                      <a:pt x="293" y="121"/>
                    </a:lnTo>
                    <a:lnTo>
                      <a:pt x="285" y="127"/>
                    </a:lnTo>
                    <a:lnTo>
                      <a:pt x="276" y="131"/>
                    </a:lnTo>
                    <a:lnTo>
                      <a:pt x="268" y="115"/>
                    </a:lnTo>
                    <a:lnTo>
                      <a:pt x="260" y="101"/>
                    </a:lnTo>
                    <a:lnTo>
                      <a:pt x="250" y="89"/>
                    </a:lnTo>
                    <a:lnTo>
                      <a:pt x="241" y="76"/>
                    </a:lnTo>
                    <a:lnTo>
                      <a:pt x="232" y="66"/>
                    </a:lnTo>
                    <a:lnTo>
                      <a:pt x="223" y="55"/>
                    </a:lnTo>
                    <a:lnTo>
                      <a:pt x="212" y="47"/>
                    </a:lnTo>
                    <a:lnTo>
                      <a:pt x="202" y="39"/>
                    </a:lnTo>
                    <a:lnTo>
                      <a:pt x="192" y="32"/>
                    </a:lnTo>
                    <a:lnTo>
                      <a:pt x="181" y="25"/>
                    </a:lnTo>
                    <a:lnTo>
                      <a:pt x="170" y="21"/>
                    </a:lnTo>
                    <a:lnTo>
                      <a:pt x="160" y="15"/>
                    </a:lnTo>
                    <a:lnTo>
                      <a:pt x="139" y="8"/>
                    </a:lnTo>
                    <a:lnTo>
                      <a:pt x="117" y="3"/>
                    </a:lnTo>
                    <a:lnTo>
                      <a:pt x="96" y="1"/>
                    </a:lnTo>
                    <a:lnTo>
                      <a:pt x="77" y="0"/>
                    </a:lnTo>
                    <a:lnTo>
                      <a:pt x="60" y="0"/>
                    </a:lnTo>
                    <a:lnTo>
                      <a:pt x="42" y="2"/>
                    </a:lnTo>
                    <a:lnTo>
                      <a:pt x="28" y="5"/>
                    </a:lnTo>
                    <a:lnTo>
                      <a:pt x="16" y="7"/>
                    </a:lnTo>
                    <a:lnTo>
                      <a:pt x="7" y="9"/>
                    </a:lnTo>
                    <a:lnTo>
                      <a:pt x="0" y="13"/>
                    </a:lnTo>
                    <a:lnTo>
                      <a:pt x="47" y="12"/>
                    </a:lnTo>
                    <a:lnTo>
                      <a:pt x="88" y="10"/>
                    </a:lnTo>
                    <a:lnTo>
                      <a:pt x="126" y="9"/>
                    </a:lnTo>
                    <a:lnTo>
                      <a:pt x="160" y="9"/>
                    </a:lnTo>
                    <a:lnTo>
                      <a:pt x="189" y="8"/>
                    </a:lnTo>
                    <a:lnTo>
                      <a:pt x="217" y="7"/>
                    </a:lnTo>
                    <a:lnTo>
                      <a:pt x="241" y="6"/>
                    </a:lnTo>
                    <a:lnTo>
                      <a:pt x="264" y="5"/>
                    </a:lnTo>
                    <a:lnTo>
                      <a:pt x="269" y="3"/>
                    </a:lnTo>
                    <a:lnTo>
                      <a:pt x="277" y="3"/>
                    </a:lnTo>
                    <a:lnTo>
                      <a:pt x="285" y="6"/>
                    </a:lnTo>
                    <a:lnTo>
                      <a:pt x="293" y="8"/>
                    </a:lnTo>
                    <a:lnTo>
                      <a:pt x="312" y="17"/>
                    </a:lnTo>
                    <a:lnTo>
                      <a:pt x="332" y="28"/>
                    </a:lnTo>
                    <a:lnTo>
                      <a:pt x="340" y="35"/>
                    </a:lnTo>
                    <a:lnTo>
                      <a:pt x="349" y="40"/>
                    </a:lnTo>
                    <a:lnTo>
                      <a:pt x="356" y="47"/>
                    </a:lnTo>
                    <a:lnTo>
                      <a:pt x="362" y="53"/>
                    </a:lnTo>
                    <a:lnTo>
                      <a:pt x="367" y="59"/>
                    </a:lnTo>
                    <a:lnTo>
                      <a:pt x="369" y="63"/>
                    </a:lnTo>
                    <a:lnTo>
                      <a:pt x="369" y="66"/>
                    </a:lnTo>
                    <a:lnTo>
                      <a:pt x="369" y="68"/>
                    </a:lnTo>
                    <a:lnTo>
                      <a:pt x="368" y="70"/>
                    </a:lnTo>
                    <a:lnTo>
                      <a:pt x="367" y="71"/>
                    </a:lnTo>
                    <a:close/>
                  </a:path>
                </a:pathLst>
              </a:custGeom>
              <a:solidFill>
                <a:srgbClr val="B56E7C"/>
              </a:solidFill>
              <a:ln w="9525">
                <a:noFill/>
                <a:round/>
                <a:headEnd/>
                <a:tailEnd/>
              </a:ln>
            </p:spPr>
            <p:txBody>
              <a:bodyPr>
                <a:prstTxWarp prst="textNoShape">
                  <a:avLst/>
                </a:prstTxWarp>
              </a:bodyPr>
              <a:lstStyle/>
              <a:p>
                <a:endParaRPr lang="en-US"/>
              </a:p>
            </p:txBody>
          </p:sp>
          <p:sp>
            <p:nvSpPr>
              <p:cNvPr id="67658" name="Freeform 1047"/>
              <p:cNvSpPr>
                <a:spLocks noChangeAspect="1"/>
              </p:cNvSpPr>
              <p:nvPr/>
            </p:nvSpPr>
            <p:spPr bwMode="auto">
              <a:xfrm>
                <a:off x="2607" y="3020"/>
                <a:ext cx="14" cy="7"/>
              </a:xfrm>
              <a:custGeom>
                <a:avLst/>
                <a:gdLst>
                  <a:gd name="T0" fmla="*/ 0 w 162"/>
                  <a:gd name="T1" fmla="*/ 15 h 81"/>
                  <a:gd name="T2" fmla="*/ 40 w 162"/>
                  <a:gd name="T3" fmla="*/ 12 h 81"/>
                  <a:gd name="T4" fmla="*/ 77 w 162"/>
                  <a:gd name="T5" fmla="*/ 9 h 81"/>
                  <a:gd name="T6" fmla="*/ 114 w 162"/>
                  <a:gd name="T7" fmla="*/ 4 h 81"/>
                  <a:gd name="T8" fmla="*/ 157 w 162"/>
                  <a:gd name="T9" fmla="*/ 0 h 81"/>
                  <a:gd name="T10" fmla="*/ 157 w 162"/>
                  <a:gd name="T11" fmla="*/ 9 h 81"/>
                  <a:gd name="T12" fmla="*/ 158 w 162"/>
                  <a:gd name="T13" fmla="*/ 18 h 81"/>
                  <a:gd name="T14" fmla="*/ 160 w 162"/>
                  <a:gd name="T15" fmla="*/ 27 h 81"/>
                  <a:gd name="T16" fmla="*/ 162 w 162"/>
                  <a:gd name="T17" fmla="*/ 38 h 81"/>
                  <a:gd name="T18" fmla="*/ 146 w 162"/>
                  <a:gd name="T19" fmla="*/ 49 h 81"/>
                  <a:gd name="T20" fmla="*/ 131 w 162"/>
                  <a:gd name="T21" fmla="*/ 59 h 81"/>
                  <a:gd name="T22" fmla="*/ 117 w 162"/>
                  <a:gd name="T23" fmla="*/ 71 h 81"/>
                  <a:gd name="T24" fmla="*/ 103 w 162"/>
                  <a:gd name="T25" fmla="*/ 81 h 81"/>
                  <a:gd name="T26" fmla="*/ 104 w 162"/>
                  <a:gd name="T27" fmla="*/ 80 h 81"/>
                  <a:gd name="T28" fmla="*/ 105 w 162"/>
                  <a:gd name="T29" fmla="*/ 78 h 81"/>
                  <a:gd name="T30" fmla="*/ 105 w 162"/>
                  <a:gd name="T31" fmla="*/ 76 h 81"/>
                  <a:gd name="T32" fmla="*/ 105 w 162"/>
                  <a:gd name="T33" fmla="*/ 73 h 81"/>
                  <a:gd name="T34" fmla="*/ 103 w 162"/>
                  <a:gd name="T35" fmla="*/ 69 h 81"/>
                  <a:gd name="T36" fmla="*/ 98 w 162"/>
                  <a:gd name="T37" fmla="*/ 63 h 81"/>
                  <a:gd name="T38" fmla="*/ 92 w 162"/>
                  <a:gd name="T39" fmla="*/ 57 h 81"/>
                  <a:gd name="T40" fmla="*/ 85 w 162"/>
                  <a:gd name="T41" fmla="*/ 50 h 81"/>
                  <a:gd name="T42" fmla="*/ 76 w 162"/>
                  <a:gd name="T43" fmla="*/ 45 h 81"/>
                  <a:gd name="T44" fmla="*/ 68 w 162"/>
                  <a:gd name="T45" fmla="*/ 38 h 81"/>
                  <a:gd name="T46" fmla="*/ 48 w 162"/>
                  <a:gd name="T47" fmla="*/ 27 h 81"/>
                  <a:gd name="T48" fmla="*/ 29 w 162"/>
                  <a:gd name="T49" fmla="*/ 18 h 81"/>
                  <a:gd name="T50" fmla="*/ 21 w 162"/>
                  <a:gd name="T51" fmla="*/ 16 h 81"/>
                  <a:gd name="T52" fmla="*/ 13 w 162"/>
                  <a:gd name="T53" fmla="*/ 13 h 81"/>
                  <a:gd name="T54" fmla="*/ 5 w 162"/>
                  <a:gd name="T55" fmla="*/ 13 h 81"/>
                  <a:gd name="T56" fmla="*/ 0 w 162"/>
                  <a:gd name="T57" fmla="*/ 15 h 81"/>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62"/>
                  <a:gd name="T88" fmla="*/ 0 h 81"/>
                  <a:gd name="T89" fmla="*/ 162 w 162"/>
                  <a:gd name="T90" fmla="*/ 81 h 81"/>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62" h="81">
                    <a:moveTo>
                      <a:pt x="0" y="15"/>
                    </a:moveTo>
                    <a:lnTo>
                      <a:pt x="40" y="12"/>
                    </a:lnTo>
                    <a:lnTo>
                      <a:pt x="77" y="9"/>
                    </a:lnTo>
                    <a:lnTo>
                      <a:pt x="114" y="4"/>
                    </a:lnTo>
                    <a:lnTo>
                      <a:pt x="157" y="0"/>
                    </a:lnTo>
                    <a:lnTo>
                      <a:pt x="157" y="9"/>
                    </a:lnTo>
                    <a:lnTo>
                      <a:pt x="158" y="18"/>
                    </a:lnTo>
                    <a:lnTo>
                      <a:pt x="160" y="27"/>
                    </a:lnTo>
                    <a:lnTo>
                      <a:pt x="162" y="38"/>
                    </a:lnTo>
                    <a:lnTo>
                      <a:pt x="146" y="49"/>
                    </a:lnTo>
                    <a:lnTo>
                      <a:pt x="131" y="59"/>
                    </a:lnTo>
                    <a:lnTo>
                      <a:pt x="117" y="71"/>
                    </a:lnTo>
                    <a:lnTo>
                      <a:pt x="103" y="81"/>
                    </a:lnTo>
                    <a:lnTo>
                      <a:pt x="104" y="80"/>
                    </a:lnTo>
                    <a:lnTo>
                      <a:pt x="105" y="78"/>
                    </a:lnTo>
                    <a:lnTo>
                      <a:pt x="105" y="76"/>
                    </a:lnTo>
                    <a:lnTo>
                      <a:pt x="105" y="73"/>
                    </a:lnTo>
                    <a:lnTo>
                      <a:pt x="103" y="69"/>
                    </a:lnTo>
                    <a:lnTo>
                      <a:pt x="98" y="63"/>
                    </a:lnTo>
                    <a:lnTo>
                      <a:pt x="92" y="57"/>
                    </a:lnTo>
                    <a:lnTo>
                      <a:pt x="85" y="50"/>
                    </a:lnTo>
                    <a:lnTo>
                      <a:pt x="76" y="45"/>
                    </a:lnTo>
                    <a:lnTo>
                      <a:pt x="68" y="38"/>
                    </a:lnTo>
                    <a:lnTo>
                      <a:pt x="48" y="27"/>
                    </a:lnTo>
                    <a:lnTo>
                      <a:pt x="29" y="18"/>
                    </a:lnTo>
                    <a:lnTo>
                      <a:pt x="21" y="16"/>
                    </a:lnTo>
                    <a:lnTo>
                      <a:pt x="13" y="13"/>
                    </a:lnTo>
                    <a:lnTo>
                      <a:pt x="5" y="13"/>
                    </a:lnTo>
                    <a:lnTo>
                      <a:pt x="0" y="15"/>
                    </a:lnTo>
                    <a:close/>
                  </a:path>
                </a:pathLst>
              </a:custGeom>
              <a:solidFill>
                <a:srgbClr val="985E6B"/>
              </a:solidFill>
              <a:ln w="9525">
                <a:noFill/>
                <a:round/>
                <a:headEnd/>
                <a:tailEnd/>
              </a:ln>
            </p:spPr>
            <p:txBody>
              <a:bodyPr>
                <a:prstTxWarp prst="textNoShape">
                  <a:avLst/>
                </a:prstTxWarp>
              </a:bodyPr>
              <a:lstStyle/>
              <a:p>
                <a:endParaRPr lang="en-US"/>
              </a:p>
            </p:txBody>
          </p:sp>
          <p:sp>
            <p:nvSpPr>
              <p:cNvPr id="67659" name="Freeform 1048"/>
              <p:cNvSpPr>
                <a:spLocks noChangeAspect="1"/>
              </p:cNvSpPr>
              <p:nvPr/>
            </p:nvSpPr>
            <p:spPr bwMode="auto">
              <a:xfrm>
                <a:off x="2445" y="2833"/>
                <a:ext cx="290" cy="167"/>
              </a:xfrm>
              <a:custGeom>
                <a:avLst/>
                <a:gdLst>
                  <a:gd name="T0" fmla="*/ 564 w 3340"/>
                  <a:gd name="T1" fmla="*/ 258 h 1923"/>
                  <a:gd name="T2" fmla="*/ 826 w 3340"/>
                  <a:gd name="T3" fmla="*/ 144 h 1923"/>
                  <a:gd name="T4" fmla="*/ 1096 w 3340"/>
                  <a:gd name="T5" fmla="*/ 36 h 1923"/>
                  <a:gd name="T6" fmla="*/ 1182 w 3340"/>
                  <a:gd name="T7" fmla="*/ 6 h 1923"/>
                  <a:gd name="T8" fmla="*/ 1097 w 3340"/>
                  <a:gd name="T9" fmla="*/ 59 h 1923"/>
                  <a:gd name="T10" fmla="*/ 979 w 3340"/>
                  <a:gd name="T11" fmla="*/ 159 h 1923"/>
                  <a:gd name="T12" fmla="*/ 848 w 3340"/>
                  <a:gd name="T13" fmla="*/ 296 h 1923"/>
                  <a:gd name="T14" fmla="*/ 722 w 3340"/>
                  <a:gd name="T15" fmla="*/ 463 h 1923"/>
                  <a:gd name="T16" fmla="*/ 626 w 3340"/>
                  <a:gd name="T17" fmla="*/ 648 h 1923"/>
                  <a:gd name="T18" fmla="*/ 574 w 3340"/>
                  <a:gd name="T19" fmla="*/ 843 h 1923"/>
                  <a:gd name="T20" fmla="*/ 530 w 3340"/>
                  <a:gd name="T21" fmla="*/ 985 h 1923"/>
                  <a:gd name="T22" fmla="*/ 483 w 3340"/>
                  <a:gd name="T23" fmla="*/ 1063 h 1923"/>
                  <a:gd name="T24" fmla="*/ 443 w 3340"/>
                  <a:gd name="T25" fmla="*/ 1107 h 1923"/>
                  <a:gd name="T26" fmla="*/ 458 w 3340"/>
                  <a:gd name="T27" fmla="*/ 1122 h 1923"/>
                  <a:gd name="T28" fmla="*/ 636 w 3340"/>
                  <a:gd name="T29" fmla="*/ 1188 h 1923"/>
                  <a:gd name="T30" fmla="*/ 775 w 3340"/>
                  <a:gd name="T31" fmla="*/ 1260 h 1923"/>
                  <a:gd name="T32" fmla="*/ 914 w 3340"/>
                  <a:gd name="T33" fmla="*/ 1360 h 1923"/>
                  <a:gd name="T34" fmla="*/ 1047 w 3340"/>
                  <a:gd name="T35" fmla="*/ 1446 h 1923"/>
                  <a:gd name="T36" fmla="*/ 1176 w 3340"/>
                  <a:gd name="T37" fmla="*/ 1492 h 1923"/>
                  <a:gd name="T38" fmla="*/ 1363 w 3340"/>
                  <a:gd name="T39" fmla="*/ 1523 h 1923"/>
                  <a:gd name="T40" fmla="*/ 1721 w 3340"/>
                  <a:gd name="T41" fmla="*/ 1533 h 1923"/>
                  <a:gd name="T42" fmla="*/ 2165 w 3340"/>
                  <a:gd name="T43" fmla="*/ 1523 h 1923"/>
                  <a:gd name="T44" fmla="*/ 2501 w 3340"/>
                  <a:gd name="T45" fmla="*/ 1481 h 1923"/>
                  <a:gd name="T46" fmla="*/ 2633 w 3340"/>
                  <a:gd name="T47" fmla="*/ 1446 h 1923"/>
                  <a:gd name="T48" fmla="*/ 2749 w 3340"/>
                  <a:gd name="T49" fmla="*/ 1406 h 1923"/>
                  <a:gd name="T50" fmla="*/ 2888 w 3340"/>
                  <a:gd name="T51" fmla="*/ 1385 h 1923"/>
                  <a:gd name="T52" fmla="*/ 3041 w 3340"/>
                  <a:gd name="T53" fmla="*/ 1390 h 1923"/>
                  <a:gd name="T54" fmla="*/ 3184 w 3340"/>
                  <a:gd name="T55" fmla="*/ 1416 h 1923"/>
                  <a:gd name="T56" fmla="*/ 3291 w 3340"/>
                  <a:gd name="T57" fmla="*/ 1464 h 1923"/>
                  <a:gd name="T58" fmla="*/ 3339 w 3340"/>
                  <a:gd name="T59" fmla="*/ 1531 h 1923"/>
                  <a:gd name="T60" fmla="*/ 3306 w 3340"/>
                  <a:gd name="T61" fmla="*/ 1614 h 1923"/>
                  <a:gd name="T62" fmla="*/ 3003 w 3340"/>
                  <a:gd name="T63" fmla="*/ 1770 h 1923"/>
                  <a:gd name="T64" fmla="*/ 2785 w 3340"/>
                  <a:gd name="T65" fmla="*/ 1807 h 1923"/>
                  <a:gd name="T66" fmla="*/ 2670 w 3340"/>
                  <a:gd name="T67" fmla="*/ 1751 h 1923"/>
                  <a:gd name="T68" fmla="*/ 2500 w 3340"/>
                  <a:gd name="T69" fmla="*/ 1747 h 1923"/>
                  <a:gd name="T70" fmla="*/ 2262 w 3340"/>
                  <a:gd name="T71" fmla="*/ 1788 h 1923"/>
                  <a:gd name="T72" fmla="*/ 1902 w 3340"/>
                  <a:gd name="T73" fmla="*/ 1880 h 1923"/>
                  <a:gd name="T74" fmla="*/ 1688 w 3340"/>
                  <a:gd name="T75" fmla="*/ 1914 h 1923"/>
                  <a:gd name="T76" fmla="*/ 1405 w 3340"/>
                  <a:gd name="T77" fmla="*/ 1922 h 1923"/>
                  <a:gd name="T78" fmla="*/ 1188 w 3340"/>
                  <a:gd name="T79" fmla="*/ 1904 h 1923"/>
                  <a:gd name="T80" fmla="*/ 1042 w 3340"/>
                  <a:gd name="T81" fmla="*/ 1872 h 1923"/>
                  <a:gd name="T82" fmla="*/ 844 w 3340"/>
                  <a:gd name="T83" fmla="*/ 1789 h 1923"/>
                  <a:gd name="T84" fmla="*/ 543 w 3340"/>
                  <a:gd name="T85" fmla="*/ 1654 h 1923"/>
                  <a:gd name="T86" fmla="*/ 435 w 3340"/>
                  <a:gd name="T87" fmla="*/ 1624 h 1923"/>
                  <a:gd name="T88" fmla="*/ 334 w 3340"/>
                  <a:gd name="T89" fmla="*/ 1578 h 1923"/>
                  <a:gd name="T90" fmla="*/ 236 w 3340"/>
                  <a:gd name="T91" fmla="*/ 1504 h 1923"/>
                  <a:gd name="T92" fmla="*/ 136 w 3340"/>
                  <a:gd name="T93" fmla="*/ 1387 h 1923"/>
                  <a:gd name="T94" fmla="*/ 46 w 3340"/>
                  <a:gd name="T95" fmla="*/ 1217 h 1923"/>
                  <a:gd name="T96" fmla="*/ 0 w 3340"/>
                  <a:gd name="T97" fmla="*/ 1009 h 1923"/>
                  <a:gd name="T98" fmla="*/ 32 w 3340"/>
                  <a:gd name="T99" fmla="*/ 811 h 1923"/>
                  <a:gd name="T100" fmla="*/ 114 w 3340"/>
                  <a:gd name="T101" fmla="*/ 635 h 1923"/>
                  <a:gd name="T102" fmla="*/ 216 w 3340"/>
                  <a:gd name="T103" fmla="*/ 492 h 1923"/>
                  <a:gd name="T104" fmla="*/ 352 w 3340"/>
                  <a:gd name="T105" fmla="*/ 347 h 1923"/>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3340"/>
                  <a:gd name="T160" fmla="*/ 0 h 1923"/>
                  <a:gd name="T161" fmla="*/ 3340 w 3340"/>
                  <a:gd name="T162" fmla="*/ 1923 h 1923"/>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3340" h="1923">
                    <a:moveTo>
                      <a:pt x="354" y="341"/>
                    </a:moveTo>
                    <a:lnTo>
                      <a:pt x="407" y="322"/>
                    </a:lnTo>
                    <a:lnTo>
                      <a:pt x="459" y="302"/>
                    </a:lnTo>
                    <a:lnTo>
                      <a:pt x="512" y="280"/>
                    </a:lnTo>
                    <a:lnTo>
                      <a:pt x="564" y="258"/>
                    </a:lnTo>
                    <a:lnTo>
                      <a:pt x="617" y="236"/>
                    </a:lnTo>
                    <a:lnTo>
                      <a:pt x="668" y="213"/>
                    </a:lnTo>
                    <a:lnTo>
                      <a:pt x="721" y="190"/>
                    </a:lnTo>
                    <a:lnTo>
                      <a:pt x="773" y="167"/>
                    </a:lnTo>
                    <a:lnTo>
                      <a:pt x="826" y="144"/>
                    </a:lnTo>
                    <a:lnTo>
                      <a:pt x="879" y="121"/>
                    </a:lnTo>
                    <a:lnTo>
                      <a:pt x="933" y="99"/>
                    </a:lnTo>
                    <a:lnTo>
                      <a:pt x="987" y="78"/>
                    </a:lnTo>
                    <a:lnTo>
                      <a:pt x="1041" y="57"/>
                    </a:lnTo>
                    <a:lnTo>
                      <a:pt x="1096" y="36"/>
                    </a:lnTo>
                    <a:lnTo>
                      <a:pt x="1151" y="18"/>
                    </a:lnTo>
                    <a:lnTo>
                      <a:pt x="1207" y="0"/>
                    </a:lnTo>
                    <a:lnTo>
                      <a:pt x="1202" y="0"/>
                    </a:lnTo>
                    <a:lnTo>
                      <a:pt x="1193" y="2"/>
                    </a:lnTo>
                    <a:lnTo>
                      <a:pt x="1182" y="6"/>
                    </a:lnTo>
                    <a:lnTo>
                      <a:pt x="1168" y="13"/>
                    </a:lnTo>
                    <a:lnTo>
                      <a:pt x="1153" y="21"/>
                    </a:lnTo>
                    <a:lnTo>
                      <a:pt x="1136" y="33"/>
                    </a:lnTo>
                    <a:lnTo>
                      <a:pt x="1118" y="45"/>
                    </a:lnTo>
                    <a:lnTo>
                      <a:pt x="1097" y="59"/>
                    </a:lnTo>
                    <a:lnTo>
                      <a:pt x="1075" y="76"/>
                    </a:lnTo>
                    <a:lnTo>
                      <a:pt x="1053" y="95"/>
                    </a:lnTo>
                    <a:lnTo>
                      <a:pt x="1029" y="114"/>
                    </a:lnTo>
                    <a:lnTo>
                      <a:pt x="1004" y="136"/>
                    </a:lnTo>
                    <a:lnTo>
                      <a:pt x="979" y="159"/>
                    </a:lnTo>
                    <a:lnTo>
                      <a:pt x="953" y="183"/>
                    </a:lnTo>
                    <a:lnTo>
                      <a:pt x="927" y="210"/>
                    </a:lnTo>
                    <a:lnTo>
                      <a:pt x="900" y="237"/>
                    </a:lnTo>
                    <a:lnTo>
                      <a:pt x="874" y="266"/>
                    </a:lnTo>
                    <a:lnTo>
                      <a:pt x="848" y="296"/>
                    </a:lnTo>
                    <a:lnTo>
                      <a:pt x="821" y="327"/>
                    </a:lnTo>
                    <a:lnTo>
                      <a:pt x="796" y="359"/>
                    </a:lnTo>
                    <a:lnTo>
                      <a:pt x="771" y="393"/>
                    </a:lnTo>
                    <a:lnTo>
                      <a:pt x="746" y="427"/>
                    </a:lnTo>
                    <a:lnTo>
                      <a:pt x="722" y="463"/>
                    </a:lnTo>
                    <a:lnTo>
                      <a:pt x="700" y="498"/>
                    </a:lnTo>
                    <a:lnTo>
                      <a:pt x="680" y="535"/>
                    </a:lnTo>
                    <a:lnTo>
                      <a:pt x="659" y="572"/>
                    </a:lnTo>
                    <a:lnTo>
                      <a:pt x="642" y="610"/>
                    </a:lnTo>
                    <a:lnTo>
                      <a:pt x="626" y="648"/>
                    </a:lnTo>
                    <a:lnTo>
                      <a:pt x="611" y="687"/>
                    </a:lnTo>
                    <a:lnTo>
                      <a:pt x="598" y="726"/>
                    </a:lnTo>
                    <a:lnTo>
                      <a:pt x="589" y="765"/>
                    </a:lnTo>
                    <a:lnTo>
                      <a:pt x="581" y="805"/>
                    </a:lnTo>
                    <a:lnTo>
                      <a:pt x="574" y="843"/>
                    </a:lnTo>
                    <a:lnTo>
                      <a:pt x="566" y="878"/>
                    </a:lnTo>
                    <a:lnTo>
                      <a:pt x="558" y="909"/>
                    </a:lnTo>
                    <a:lnTo>
                      <a:pt x="549" y="938"/>
                    </a:lnTo>
                    <a:lnTo>
                      <a:pt x="539" y="963"/>
                    </a:lnTo>
                    <a:lnTo>
                      <a:pt x="530" y="985"/>
                    </a:lnTo>
                    <a:lnTo>
                      <a:pt x="520" y="1006"/>
                    </a:lnTo>
                    <a:lnTo>
                      <a:pt x="511" y="1023"/>
                    </a:lnTo>
                    <a:lnTo>
                      <a:pt x="500" y="1039"/>
                    </a:lnTo>
                    <a:lnTo>
                      <a:pt x="491" y="1052"/>
                    </a:lnTo>
                    <a:lnTo>
                      <a:pt x="483" y="1063"/>
                    </a:lnTo>
                    <a:lnTo>
                      <a:pt x="474" y="1073"/>
                    </a:lnTo>
                    <a:lnTo>
                      <a:pt x="460" y="1088"/>
                    </a:lnTo>
                    <a:lnTo>
                      <a:pt x="449" y="1100"/>
                    </a:lnTo>
                    <a:lnTo>
                      <a:pt x="445" y="1103"/>
                    </a:lnTo>
                    <a:lnTo>
                      <a:pt x="443" y="1107"/>
                    </a:lnTo>
                    <a:lnTo>
                      <a:pt x="443" y="1110"/>
                    </a:lnTo>
                    <a:lnTo>
                      <a:pt x="444" y="1113"/>
                    </a:lnTo>
                    <a:lnTo>
                      <a:pt x="446" y="1116"/>
                    </a:lnTo>
                    <a:lnTo>
                      <a:pt x="451" y="1118"/>
                    </a:lnTo>
                    <a:lnTo>
                      <a:pt x="458" y="1122"/>
                    </a:lnTo>
                    <a:lnTo>
                      <a:pt x="467" y="1125"/>
                    </a:lnTo>
                    <a:lnTo>
                      <a:pt x="492" y="1133"/>
                    </a:lnTo>
                    <a:lnTo>
                      <a:pt x="528" y="1146"/>
                    </a:lnTo>
                    <a:lnTo>
                      <a:pt x="575" y="1164"/>
                    </a:lnTo>
                    <a:lnTo>
                      <a:pt x="636" y="1188"/>
                    </a:lnTo>
                    <a:lnTo>
                      <a:pt x="668" y="1202"/>
                    </a:lnTo>
                    <a:lnTo>
                      <a:pt x="697" y="1217"/>
                    </a:lnTo>
                    <a:lnTo>
                      <a:pt x="726" y="1231"/>
                    </a:lnTo>
                    <a:lnTo>
                      <a:pt x="751" y="1246"/>
                    </a:lnTo>
                    <a:lnTo>
                      <a:pt x="775" y="1260"/>
                    </a:lnTo>
                    <a:lnTo>
                      <a:pt x="798" y="1275"/>
                    </a:lnTo>
                    <a:lnTo>
                      <a:pt x="820" y="1290"/>
                    </a:lnTo>
                    <a:lnTo>
                      <a:pt x="840" y="1303"/>
                    </a:lnTo>
                    <a:lnTo>
                      <a:pt x="877" y="1332"/>
                    </a:lnTo>
                    <a:lnTo>
                      <a:pt x="914" y="1360"/>
                    </a:lnTo>
                    <a:lnTo>
                      <a:pt x="950" y="1386"/>
                    </a:lnTo>
                    <a:lnTo>
                      <a:pt x="987" y="1410"/>
                    </a:lnTo>
                    <a:lnTo>
                      <a:pt x="1005" y="1423"/>
                    </a:lnTo>
                    <a:lnTo>
                      <a:pt x="1026" y="1435"/>
                    </a:lnTo>
                    <a:lnTo>
                      <a:pt x="1047" y="1446"/>
                    </a:lnTo>
                    <a:lnTo>
                      <a:pt x="1069" y="1456"/>
                    </a:lnTo>
                    <a:lnTo>
                      <a:pt x="1094" y="1466"/>
                    </a:lnTo>
                    <a:lnTo>
                      <a:pt x="1119" y="1476"/>
                    </a:lnTo>
                    <a:lnTo>
                      <a:pt x="1147" y="1484"/>
                    </a:lnTo>
                    <a:lnTo>
                      <a:pt x="1176" y="1492"/>
                    </a:lnTo>
                    <a:lnTo>
                      <a:pt x="1209" y="1500"/>
                    </a:lnTo>
                    <a:lnTo>
                      <a:pt x="1242" y="1507"/>
                    </a:lnTo>
                    <a:lnTo>
                      <a:pt x="1280" y="1513"/>
                    </a:lnTo>
                    <a:lnTo>
                      <a:pt x="1319" y="1518"/>
                    </a:lnTo>
                    <a:lnTo>
                      <a:pt x="1363" y="1523"/>
                    </a:lnTo>
                    <a:lnTo>
                      <a:pt x="1409" y="1527"/>
                    </a:lnTo>
                    <a:lnTo>
                      <a:pt x="1458" y="1529"/>
                    </a:lnTo>
                    <a:lnTo>
                      <a:pt x="1511" y="1531"/>
                    </a:lnTo>
                    <a:lnTo>
                      <a:pt x="1619" y="1532"/>
                    </a:lnTo>
                    <a:lnTo>
                      <a:pt x="1721" y="1533"/>
                    </a:lnTo>
                    <a:lnTo>
                      <a:pt x="1820" y="1533"/>
                    </a:lnTo>
                    <a:lnTo>
                      <a:pt x="1913" y="1532"/>
                    </a:lnTo>
                    <a:lnTo>
                      <a:pt x="2001" y="1531"/>
                    </a:lnTo>
                    <a:lnTo>
                      <a:pt x="2085" y="1528"/>
                    </a:lnTo>
                    <a:lnTo>
                      <a:pt x="2165" y="1523"/>
                    </a:lnTo>
                    <a:lnTo>
                      <a:pt x="2240" y="1517"/>
                    </a:lnTo>
                    <a:lnTo>
                      <a:pt x="2311" y="1509"/>
                    </a:lnTo>
                    <a:lnTo>
                      <a:pt x="2378" y="1501"/>
                    </a:lnTo>
                    <a:lnTo>
                      <a:pt x="2441" y="1492"/>
                    </a:lnTo>
                    <a:lnTo>
                      <a:pt x="2501" y="1481"/>
                    </a:lnTo>
                    <a:lnTo>
                      <a:pt x="2528" y="1475"/>
                    </a:lnTo>
                    <a:lnTo>
                      <a:pt x="2556" y="1468"/>
                    </a:lnTo>
                    <a:lnTo>
                      <a:pt x="2582" y="1461"/>
                    </a:lnTo>
                    <a:lnTo>
                      <a:pt x="2608" y="1454"/>
                    </a:lnTo>
                    <a:lnTo>
                      <a:pt x="2633" y="1446"/>
                    </a:lnTo>
                    <a:lnTo>
                      <a:pt x="2656" y="1438"/>
                    </a:lnTo>
                    <a:lnTo>
                      <a:pt x="2679" y="1430"/>
                    </a:lnTo>
                    <a:lnTo>
                      <a:pt x="2702" y="1421"/>
                    </a:lnTo>
                    <a:lnTo>
                      <a:pt x="2724" y="1413"/>
                    </a:lnTo>
                    <a:lnTo>
                      <a:pt x="2749" y="1406"/>
                    </a:lnTo>
                    <a:lnTo>
                      <a:pt x="2774" y="1399"/>
                    </a:lnTo>
                    <a:lnTo>
                      <a:pt x="2802" y="1394"/>
                    </a:lnTo>
                    <a:lnTo>
                      <a:pt x="2830" y="1390"/>
                    </a:lnTo>
                    <a:lnTo>
                      <a:pt x="2858" y="1386"/>
                    </a:lnTo>
                    <a:lnTo>
                      <a:pt x="2888" y="1385"/>
                    </a:lnTo>
                    <a:lnTo>
                      <a:pt x="2919" y="1384"/>
                    </a:lnTo>
                    <a:lnTo>
                      <a:pt x="2949" y="1384"/>
                    </a:lnTo>
                    <a:lnTo>
                      <a:pt x="2980" y="1385"/>
                    </a:lnTo>
                    <a:lnTo>
                      <a:pt x="3011" y="1386"/>
                    </a:lnTo>
                    <a:lnTo>
                      <a:pt x="3041" y="1390"/>
                    </a:lnTo>
                    <a:lnTo>
                      <a:pt x="3071" y="1393"/>
                    </a:lnTo>
                    <a:lnTo>
                      <a:pt x="3101" y="1398"/>
                    </a:lnTo>
                    <a:lnTo>
                      <a:pt x="3130" y="1402"/>
                    </a:lnTo>
                    <a:lnTo>
                      <a:pt x="3157" y="1409"/>
                    </a:lnTo>
                    <a:lnTo>
                      <a:pt x="3184" y="1416"/>
                    </a:lnTo>
                    <a:lnTo>
                      <a:pt x="3208" y="1424"/>
                    </a:lnTo>
                    <a:lnTo>
                      <a:pt x="3232" y="1433"/>
                    </a:lnTo>
                    <a:lnTo>
                      <a:pt x="3253" y="1443"/>
                    </a:lnTo>
                    <a:lnTo>
                      <a:pt x="3272" y="1453"/>
                    </a:lnTo>
                    <a:lnTo>
                      <a:pt x="3291" y="1464"/>
                    </a:lnTo>
                    <a:lnTo>
                      <a:pt x="3306" y="1476"/>
                    </a:lnTo>
                    <a:lnTo>
                      <a:pt x="3318" y="1489"/>
                    </a:lnTo>
                    <a:lnTo>
                      <a:pt x="3329" y="1502"/>
                    </a:lnTo>
                    <a:lnTo>
                      <a:pt x="3336" y="1516"/>
                    </a:lnTo>
                    <a:lnTo>
                      <a:pt x="3339" y="1531"/>
                    </a:lnTo>
                    <a:lnTo>
                      <a:pt x="3340" y="1546"/>
                    </a:lnTo>
                    <a:lnTo>
                      <a:pt x="3337" y="1562"/>
                    </a:lnTo>
                    <a:lnTo>
                      <a:pt x="3330" y="1578"/>
                    </a:lnTo>
                    <a:lnTo>
                      <a:pt x="3319" y="1596"/>
                    </a:lnTo>
                    <a:lnTo>
                      <a:pt x="3306" y="1614"/>
                    </a:lnTo>
                    <a:lnTo>
                      <a:pt x="3248" y="1648"/>
                    </a:lnTo>
                    <a:lnTo>
                      <a:pt x="3188" y="1681"/>
                    </a:lnTo>
                    <a:lnTo>
                      <a:pt x="3129" y="1713"/>
                    </a:lnTo>
                    <a:lnTo>
                      <a:pt x="3067" y="1743"/>
                    </a:lnTo>
                    <a:lnTo>
                      <a:pt x="3003" y="1770"/>
                    </a:lnTo>
                    <a:lnTo>
                      <a:pt x="2940" y="1798"/>
                    </a:lnTo>
                    <a:lnTo>
                      <a:pt x="2875" y="1823"/>
                    </a:lnTo>
                    <a:lnTo>
                      <a:pt x="2810" y="1847"/>
                    </a:lnTo>
                    <a:lnTo>
                      <a:pt x="2799" y="1826"/>
                    </a:lnTo>
                    <a:lnTo>
                      <a:pt x="2785" y="1807"/>
                    </a:lnTo>
                    <a:lnTo>
                      <a:pt x="2768" y="1791"/>
                    </a:lnTo>
                    <a:lnTo>
                      <a:pt x="2747" y="1777"/>
                    </a:lnTo>
                    <a:lnTo>
                      <a:pt x="2724" y="1766"/>
                    </a:lnTo>
                    <a:lnTo>
                      <a:pt x="2697" y="1758"/>
                    </a:lnTo>
                    <a:lnTo>
                      <a:pt x="2670" y="1751"/>
                    </a:lnTo>
                    <a:lnTo>
                      <a:pt x="2639" y="1747"/>
                    </a:lnTo>
                    <a:lnTo>
                      <a:pt x="2607" y="1745"/>
                    </a:lnTo>
                    <a:lnTo>
                      <a:pt x="2572" y="1744"/>
                    </a:lnTo>
                    <a:lnTo>
                      <a:pt x="2536" y="1745"/>
                    </a:lnTo>
                    <a:lnTo>
                      <a:pt x="2500" y="1747"/>
                    </a:lnTo>
                    <a:lnTo>
                      <a:pt x="2462" y="1752"/>
                    </a:lnTo>
                    <a:lnTo>
                      <a:pt x="2423" y="1757"/>
                    </a:lnTo>
                    <a:lnTo>
                      <a:pt x="2382" y="1763"/>
                    </a:lnTo>
                    <a:lnTo>
                      <a:pt x="2342" y="1770"/>
                    </a:lnTo>
                    <a:lnTo>
                      <a:pt x="2262" y="1788"/>
                    </a:lnTo>
                    <a:lnTo>
                      <a:pt x="2181" y="1806"/>
                    </a:lnTo>
                    <a:lnTo>
                      <a:pt x="2103" y="1826"/>
                    </a:lnTo>
                    <a:lnTo>
                      <a:pt x="2029" y="1845"/>
                    </a:lnTo>
                    <a:lnTo>
                      <a:pt x="1963" y="1863"/>
                    </a:lnTo>
                    <a:lnTo>
                      <a:pt x="1902" y="1880"/>
                    </a:lnTo>
                    <a:lnTo>
                      <a:pt x="1851" y="1892"/>
                    </a:lnTo>
                    <a:lnTo>
                      <a:pt x="1812" y="1900"/>
                    </a:lnTo>
                    <a:lnTo>
                      <a:pt x="1777" y="1905"/>
                    </a:lnTo>
                    <a:lnTo>
                      <a:pt x="1734" y="1911"/>
                    </a:lnTo>
                    <a:lnTo>
                      <a:pt x="1688" y="1914"/>
                    </a:lnTo>
                    <a:lnTo>
                      <a:pt x="1637" y="1919"/>
                    </a:lnTo>
                    <a:lnTo>
                      <a:pt x="1582" y="1921"/>
                    </a:lnTo>
                    <a:lnTo>
                      <a:pt x="1526" y="1923"/>
                    </a:lnTo>
                    <a:lnTo>
                      <a:pt x="1466" y="1923"/>
                    </a:lnTo>
                    <a:lnTo>
                      <a:pt x="1405" y="1922"/>
                    </a:lnTo>
                    <a:lnTo>
                      <a:pt x="1343" y="1920"/>
                    </a:lnTo>
                    <a:lnTo>
                      <a:pt x="1281" y="1915"/>
                    </a:lnTo>
                    <a:lnTo>
                      <a:pt x="1250" y="1912"/>
                    </a:lnTo>
                    <a:lnTo>
                      <a:pt x="1219" y="1907"/>
                    </a:lnTo>
                    <a:lnTo>
                      <a:pt x="1188" y="1904"/>
                    </a:lnTo>
                    <a:lnTo>
                      <a:pt x="1158" y="1898"/>
                    </a:lnTo>
                    <a:lnTo>
                      <a:pt x="1128" y="1892"/>
                    </a:lnTo>
                    <a:lnTo>
                      <a:pt x="1098" y="1886"/>
                    </a:lnTo>
                    <a:lnTo>
                      <a:pt x="1069" y="1878"/>
                    </a:lnTo>
                    <a:lnTo>
                      <a:pt x="1042" y="1872"/>
                    </a:lnTo>
                    <a:lnTo>
                      <a:pt x="1014" y="1862"/>
                    </a:lnTo>
                    <a:lnTo>
                      <a:pt x="988" y="1853"/>
                    </a:lnTo>
                    <a:lnTo>
                      <a:pt x="961" y="1843"/>
                    </a:lnTo>
                    <a:lnTo>
                      <a:pt x="936" y="1831"/>
                    </a:lnTo>
                    <a:lnTo>
                      <a:pt x="844" y="1789"/>
                    </a:lnTo>
                    <a:lnTo>
                      <a:pt x="761" y="1750"/>
                    </a:lnTo>
                    <a:lnTo>
                      <a:pt x="689" y="1717"/>
                    </a:lnTo>
                    <a:lnTo>
                      <a:pt x="628" y="1691"/>
                    </a:lnTo>
                    <a:lnTo>
                      <a:pt x="579" y="1669"/>
                    </a:lnTo>
                    <a:lnTo>
                      <a:pt x="543" y="1654"/>
                    </a:lnTo>
                    <a:lnTo>
                      <a:pt x="521" y="1645"/>
                    </a:lnTo>
                    <a:lnTo>
                      <a:pt x="514" y="1642"/>
                    </a:lnTo>
                    <a:lnTo>
                      <a:pt x="500" y="1640"/>
                    </a:lnTo>
                    <a:lnTo>
                      <a:pt x="461" y="1632"/>
                    </a:lnTo>
                    <a:lnTo>
                      <a:pt x="435" y="1624"/>
                    </a:lnTo>
                    <a:lnTo>
                      <a:pt x="404" y="1614"/>
                    </a:lnTo>
                    <a:lnTo>
                      <a:pt x="388" y="1606"/>
                    </a:lnTo>
                    <a:lnTo>
                      <a:pt x="370" y="1598"/>
                    </a:lnTo>
                    <a:lnTo>
                      <a:pt x="352" y="1589"/>
                    </a:lnTo>
                    <a:lnTo>
                      <a:pt x="334" y="1578"/>
                    </a:lnTo>
                    <a:lnTo>
                      <a:pt x="315" y="1567"/>
                    </a:lnTo>
                    <a:lnTo>
                      <a:pt x="296" y="1553"/>
                    </a:lnTo>
                    <a:lnTo>
                      <a:pt x="275" y="1538"/>
                    </a:lnTo>
                    <a:lnTo>
                      <a:pt x="256" y="1522"/>
                    </a:lnTo>
                    <a:lnTo>
                      <a:pt x="236" y="1504"/>
                    </a:lnTo>
                    <a:lnTo>
                      <a:pt x="215" y="1484"/>
                    </a:lnTo>
                    <a:lnTo>
                      <a:pt x="196" y="1463"/>
                    </a:lnTo>
                    <a:lnTo>
                      <a:pt x="175" y="1439"/>
                    </a:lnTo>
                    <a:lnTo>
                      <a:pt x="155" y="1414"/>
                    </a:lnTo>
                    <a:lnTo>
                      <a:pt x="136" y="1387"/>
                    </a:lnTo>
                    <a:lnTo>
                      <a:pt x="118" y="1357"/>
                    </a:lnTo>
                    <a:lnTo>
                      <a:pt x="98" y="1326"/>
                    </a:lnTo>
                    <a:lnTo>
                      <a:pt x="81" y="1292"/>
                    </a:lnTo>
                    <a:lnTo>
                      <a:pt x="64" y="1256"/>
                    </a:lnTo>
                    <a:lnTo>
                      <a:pt x="46" y="1217"/>
                    </a:lnTo>
                    <a:lnTo>
                      <a:pt x="30" y="1176"/>
                    </a:lnTo>
                    <a:lnTo>
                      <a:pt x="18" y="1134"/>
                    </a:lnTo>
                    <a:lnTo>
                      <a:pt x="8" y="1092"/>
                    </a:lnTo>
                    <a:lnTo>
                      <a:pt x="3" y="1050"/>
                    </a:lnTo>
                    <a:lnTo>
                      <a:pt x="0" y="1009"/>
                    </a:lnTo>
                    <a:lnTo>
                      <a:pt x="1" y="968"/>
                    </a:lnTo>
                    <a:lnTo>
                      <a:pt x="5" y="927"/>
                    </a:lnTo>
                    <a:lnTo>
                      <a:pt x="12" y="888"/>
                    </a:lnTo>
                    <a:lnTo>
                      <a:pt x="21" y="849"/>
                    </a:lnTo>
                    <a:lnTo>
                      <a:pt x="32" y="811"/>
                    </a:lnTo>
                    <a:lnTo>
                      <a:pt x="45" y="774"/>
                    </a:lnTo>
                    <a:lnTo>
                      <a:pt x="60" y="738"/>
                    </a:lnTo>
                    <a:lnTo>
                      <a:pt x="77" y="702"/>
                    </a:lnTo>
                    <a:lnTo>
                      <a:pt x="96" y="669"/>
                    </a:lnTo>
                    <a:lnTo>
                      <a:pt x="114" y="635"/>
                    </a:lnTo>
                    <a:lnTo>
                      <a:pt x="134" y="604"/>
                    </a:lnTo>
                    <a:lnTo>
                      <a:pt x="154" y="573"/>
                    </a:lnTo>
                    <a:lnTo>
                      <a:pt x="175" y="544"/>
                    </a:lnTo>
                    <a:lnTo>
                      <a:pt x="196" y="517"/>
                    </a:lnTo>
                    <a:lnTo>
                      <a:pt x="216" y="492"/>
                    </a:lnTo>
                    <a:lnTo>
                      <a:pt x="236" y="467"/>
                    </a:lnTo>
                    <a:lnTo>
                      <a:pt x="274" y="425"/>
                    </a:lnTo>
                    <a:lnTo>
                      <a:pt x="307" y="390"/>
                    </a:lnTo>
                    <a:lnTo>
                      <a:pt x="334" y="364"/>
                    </a:lnTo>
                    <a:lnTo>
                      <a:pt x="352" y="347"/>
                    </a:lnTo>
                    <a:lnTo>
                      <a:pt x="357" y="341"/>
                    </a:lnTo>
                    <a:lnTo>
                      <a:pt x="359" y="339"/>
                    </a:lnTo>
                    <a:lnTo>
                      <a:pt x="354" y="341"/>
                    </a:lnTo>
                    <a:close/>
                  </a:path>
                </a:pathLst>
              </a:custGeom>
              <a:solidFill>
                <a:srgbClr val="F0AE6B"/>
              </a:solidFill>
              <a:ln w="9525">
                <a:noFill/>
                <a:round/>
                <a:headEnd/>
                <a:tailEnd/>
              </a:ln>
            </p:spPr>
            <p:txBody>
              <a:bodyPr>
                <a:prstTxWarp prst="textNoShape">
                  <a:avLst/>
                </a:prstTxWarp>
              </a:bodyPr>
              <a:lstStyle/>
              <a:p>
                <a:endParaRPr lang="en-US"/>
              </a:p>
            </p:txBody>
          </p:sp>
          <p:sp>
            <p:nvSpPr>
              <p:cNvPr id="67660" name="Freeform 1049"/>
              <p:cNvSpPr>
                <a:spLocks noChangeAspect="1"/>
              </p:cNvSpPr>
              <p:nvPr/>
            </p:nvSpPr>
            <p:spPr bwMode="auto">
              <a:xfrm>
                <a:off x="2397" y="2859"/>
                <a:ext cx="292" cy="155"/>
              </a:xfrm>
              <a:custGeom>
                <a:avLst/>
                <a:gdLst>
                  <a:gd name="T0" fmla="*/ 3203 w 3367"/>
                  <a:gd name="T1" fmla="*/ 1607 h 1791"/>
                  <a:gd name="T2" fmla="*/ 2985 w 3367"/>
                  <a:gd name="T3" fmla="*/ 1668 h 1791"/>
                  <a:gd name="T4" fmla="*/ 2774 w 3367"/>
                  <a:gd name="T5" fmla="*/ 1717 h 1791"/>
                  <a:gd name="T6" fmla="*/ 2577 w 3367"/>
                  <a:gd name="T7" fmla="*/ 1755 h 1791"/>
                  <a:gd name="T8" fmla="*/ 2243 w 3367"/>
                  <a:gd name="T9" fmla="*/ 1773 h 1791"/>
                  <a:gd name="T10" fmla="*/ 1860 w 3367"/>
                  <a:gd name="T11" fmla="*/ 1787 h 1791"/>
                  <a:gd name="T12" fmla="*/ 1510 w 3367"/>
                  <a:gd name="T13" fmla="*/ 1749 h 1791"/>
                  <a:gd name="T14" fmla="*/ 1224 w 3367"/>
                  <a:gd name="T15" fmla="*/ 1682 h 1791"/>
                  <a:gd name="T16" fmla="*/ 1060 w 3367"/>
                  <a:gd name="T17" fmla="*/ 1626 h 1791"/>
                  <a:gd name="T18" fmla="*/ 930 w 3367"/>
                  <a:gd name="T19" fmla="*/ 1571 h 1791"/>
                  <a:gd name="T20" fmla="*/ 688 w 3367"/>
                  <a:gd name="T21" fmla="*/ 1442 h 1791"/>
                  <a:gd name="T22" fmla="*/ 512 w 3367"/>
                  <a:gd name="T23" fmla="*/ 1285 h 1791"/>
                  <a:gd name="T24" fmla="*/ 404 w 3367"/>
                  <a:gd name="T25" fmla="*/ 1131 h 1791"/>
                  <a:gd name="T26" fmla="*/ 320 w 3367"/>
                  <a:gd name="T27" fmla="*/ 970 h 1791"/>
                  <a:gd name="T28" fmla="*/ 255 w 3367"/>
                  <a:gd name="T29" fmla="*/ 805 h 1791"/>
                  <a:gd name="T30" fmla="*/ 166 w 3367"/>
                  <a:gd name="T31" fmla="*/ 505 h 1791"/>
                  <a:gd name="T32" fmla="*/ 73 w 3367"/>
                  <a:gd name="T33" fmla="*/ 153 h 1791"/>
                  <a:gd name="T34" fmla="*/ 10 w 3367"/>
                  <a:gd name="T35" fmla="*/ 15 h 1791"/>
                  <a:gd name="T36" fmla="*/ 59 w 3367"/>
                  <a:gd name="T37" fmla="*/ 10 h 1791"/>
                  <a:gd name="T38" fmla="*/ 151 w 3367"/>
                  <a:gd name="T39" fmla="*/ 46 h 1791"/>
                  <a:gd name="T40" fmla="*/ 304 w 3367"/>
                  <a:gd name="T41" fmla="*/ 119 h 1791"/>
                  <a:gd name="T42" fmla="*/ 417 w 3367"/>
                  <a:gd name="T43" fmla="*/ 149 h 1791"/>
                  <a:gd name="T44" fmla="*/ 554 w 3367"/>
                  <a:gd name="T45" fmla="*/ 138 h 1791"/>
                  <a:gd name="T46" fmla="*/ 686 w 3367"/>
                  <a:gd name="T47" fmla="*/ 114 h 1791"/>
                  <a:gd name="T48" fmla="*/ 816 w 3367"/>
                  <a:gd name="T49" fmla="*/ 79 h 1791"/>
                  <a:gd name="T50" fmla="*/ 916 w 3367"/>
                  <a:gd name="T51" fmla="*/ 45 h 1791"/>
                  <a:gd name="T52" fmla="*/ 893 w 3367"/>
                  <a:gd name="T53" fmla="*/ 69 h 1791"/>
                  <a:gd name="T54" fmla="*/ 784 w 3367"/>
                  <a:gd name="T55" fmla="*/ 192 h 1791"/>
                  <a:gd name="T56" fmla="*/ 708 w 3367"/>
                  <a:gd name="T57" fmla="*/ 301 h 1791"/>
                  <a:gd name="T58" fmla="*/ 640 w 3367"/>
                  <a:gd name="T59" fmla="*/ 432 h 1791"/>
                  <a:gd name="T60" fmla="*/ 595 w 3367"/>
                  <a:gd name="T61" fmla="*/ 580 h 1791"/>
                  <a:gd name="T62" fmla="*/ 588 w 3367"/>
                  <a:gd name="T63" fmla="*/ 741 h 1791"/>
                  <a:gd name="T64" fmla="*/ 633 w 3367"/>
                  <a:gd name="T65" fmla="*/ 908 h 1791"/>
                  <a:gd name="T66" fmla="*/ 701 w 3367"/>
                  <a:gd name="T67" fmla="*/ 1049 h 1791"/>
                  <a:gd name="T68" fmla="*/ 773 w 3367"/>
                  <a:gd name="T69" fmla="*/ 1153 h 1791"/>
                  <a:gd name="T70" fmla="*/ 847 w 3367"/>
                  <a:gd name="T71" fmla="*/ 1229 h 1791"/>
                  <a:gd name="T72" fmla="*/ 915 w 3367"/>
                  <a:gd name="T73" fmla="*/ 1280 h 1791"/>
                  <a:gd name="T74" fmla="*/ 987 w 3367"/>
                  <a:gd name="T75" fmla="*/ 1315 h 1791"/>
                  <a:gd name="T76" fmla="*/ 1064 w 3367"/>
                  <a:gd name="T77" fmla="*/ 1336 h 1791"/>
                  <a:gd name="T78" fmla="*/ 1241 w 3367"/>
                  <a:gd name="T79" fmla="*/ 1419 h 1791"/>
                  <a:gd name="T80" fmla="*/ 1518 w 3367"/>
                  <a:gd name="T81" fmla="*/ 1549 h 1791"/>
                  <a:gd name="T82" fmla="*/ 1626 w 3367"/>
                  <a:gd name="T83" fmla="*/ 1584 h 1791"/>
                  <a:gd name="T84" fmla="*/ 1745 w 3367"/>
                  <a:gd name="T85" fmla="*/ 1610 h 1791"/>
                  <a:gd name="T86" fmla="*/ 1900 w 3367"/>
                  <a:gd name="T87" fmla="*/ 1626 h 1791"/>
                  <a:gd name="T88" fmla="*/ 2139 w 3367"/>
                  <a:gd name="T89" fmla="*/ 1627 h 1791"/>
                  <a:gd name="T90" fmla="*/ 2334 w 3367"/>
                  <a:gd name="T91" fmla="*/ 1611 h 1791"/>
                  <a:gd name="T92" fmla="*/ 2520 w 3367"/>
                  <a:gd name="T93" fmla="*/ 1569 h 1791"/>
                  <a:gd name="T94" fmla="*/ 2819 w 3367"/>
                  <a:gd name="T95" fmla="*/ 1494 h 1791"/>
                  <a:gd name="T96" fmla="*/ 3019 w 3367"/>
                  <a:gd name="T97" fmla="*/ 1458 h 1791"/>
                  <a:gd name="T98" fmla="*/ 3164 w 3367"/>
                  <a:gd name="T99" fmla="*/ 1451 h 1791"/>
                  <a:gd name="T100" fmla="*/ 3281 w 3367"/>
                  <a:gd name="T101" fmla="*/ 1472 h 1791"/>
                  <a:gd name="T102" fmla="*/ 3356 w 3367"/>
                  <a:gd name="T103" fmla="*/ 1532 h 179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3367"/>
                  <a:gd name="T157" fmla="*/ 0 h 1791"/>
                  <a:gd name="T158" fmla="*/ 3367 w 3367"/>
                  <a:gd name="T159" fmla="*/ 1791 h 179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3367" h="1791">
                    <a:moveTo>
                      <a:pt x="3367" y="1553"/>
                    </a:moveTo>
                    <a:lnTo>
                      <a:pt x="3312" y="1572"/>
                    </a:lnTo>
                    <a:lnTo>
                      <a:pt x="3258" y="1590"/>
                    </a:lnTo>
                    <a:lnTo>
                      <a:pt x="3203" y="1607"/>
                    </a:lnTo>
                    <a:lnTo>
                      <a:pt x="3148" y="1625"/>
                    </a:lnTo>
                    <a:lnTo>
                      <a:pt x="3093" y="1640"/>
                    </a:lnTo>
                    <a:lnTo>
                      <a:pt x="3039" y="1655"/>
                    </a:lnTo>
                    <a:lnTo>
                      <a:pt x="2985" y="1668"/>
                    </a:lnTo>
                    <a:lnTo>
                      <a:pt x="2931" y="1682"/>
                    </a:lnTo>
                    <a:lnTo>
                      <a:pt x="2879" y="1695"/>
                    </a:lnTo>
                    <a:lnTo>
                      <a:pt x="2826" y="1706"/>
                    </a:lnTo>
                    <a:lnTo>
                      <a:pt x="2774" y="1717"/>
                    </a:lnTo>
                    <a:lnTo>
                      <a:pt x="2723" y="1727"/>
                    </a:lnTo>
                    <a:lnTo>
                      <a:pt x="2674" y="1737"/>
                    </a:lnTo>
                    <a:lnTo>
                      <a:pt x="2624" y="1747"/>
                    </a:lnTo>
                    <a:lnTo>
                      <a:pt x="2577" y="1755"/>
                    </a:lnTo>
                    <a:lnTo>
                      <a:pt x="2531" y="1763"/>
                    </a:lnTo>
                    <a:lnTo>
                      <a:pt x="2435" y="1766"/>
                    </a:lnTo>
                    <a:lnTo>
                      <a:pt x="2338" y="1770"/>
                    </a:lnTo>
                    <a:lnTo>
                      <a:pt x="2243" y="1773"/>
                    </a:lnTo>
                    <a:lnTo>
                      <a:pt x="2146" y="1776"/>
                    </a:lnTo>
                    <a:lnTo>
                      <a:pt x="2051" y="1780"/>
                    </a:lnTo>
                    <a:lnTo>
                      <a:pt x="1955" y="1783"/>
                    </a:lnTo>
                    <a:lnTo>
                      <a:pt x="1860" y="1787"/>
                    </a:lnTo>
                    <a:lnTo>
                      <a:pt x="1764" y="1791"/>
                    </a:lnTo>
                    <a:lnTo>
                      <a:pt x="1675" y="1778"/>
                    </a:lnTo>
                    <a:lnTo>
                      <a:pt x="1591" y="1764"/>
                    </a:lnTo>
                    <a:lnTo>
                      <a:pt x="1510" y="1749"/>
                    </a:lnTo>
                    <a:lnTo>
                      <a:pt x="1434" y="1734"/>
                    </a:lnTo>
                    <a:lnTo>
                      <a:pt x="1362" y="1718"/>
                    </a:lnTo>
                    <a:lnTo>
                      <a:pt x="1292" y="1701"/>
                    </a:lnTo>
                    <a:lnTo>
                      <a:pt x="1224" y="1682"/>
                    </a:lnTo>
                    <a:lnTo>
                      <a:pt x="1157" y="1661"/>
                    </a:lnTo>
                    <a:lnTo>
                      <a:pt x="1125" y="1650"/>
                    </a:lnTo>
                    <a:lnTo>
                      <a:pt x="1092" y="1638"/>
                    </a:lnTo>
                    <a:lnTo>
                      <a:pt x="1060" y="1626"/>
                    </a:lnTo>
                    <a:lnTo>
                      <a:pt x="1028" y="1613"/>
                    </a:lnTo>
                    <a:lnTo>
                      <a:pt x="995" y="1599"/>
                    </a:lnTo>
                    <a:lnTo>
                      <a:pt x="962" y="1586"/>
                    </a:lnTo>
                    <a:lnTo>
                      <a:pt x="930" y="1571"/>
                    </a:lnTo>
                    <a:lnTo>
                      <a:pt x="896" y="1555"/>
                    </a:lnTo>
                    <a:lnTo>
                      <a:pt x="829" y="1521"/>
                    </a:lnTo>
                    <a:lnTo>
                      <a:pt x="760" y="1483"/>
                    </a:lnTo>
                    <a:lnTo>
                      <a:pt x="688" y="1442"/>
                    </a:lnTo>
                    <a:lnTo>
                      <a:pt x="612" y="1397"/>
                    </a:lnTo>
                    <a:lnTo>
                      <a:pt x="578" y="1360"/>
                    </a:lnTo>
                    <a:lnTo>
                      <a:pt x="545" y="1323"/>
                    </a:lnTo>
                    <a:lnTo>
                      <a:pt x="512" y="1285"/>
                    </a:lnTo>
                    <a:lnTo>
                      <a:pt x="484" y="1247"/>
                    </a:lnTo>
                    <a:lnTo>
                      <a:pt x="455" y="1210"/>
                    </a:lnTo>
                    <a:lnTo>
                      <a:pt x="430" y="1170"/>
                    </a:lnTo>
                    <a:lnTo>
                      <a:pt x="404" y="1131"/>
                    </a:lnTo>
                    <a:lnTo>
                      <a:pt x="381" y="1091"/>
                    </a:lnTo>
                    <a:lnTo>
                      <a:pt x="361" y="1052"/>
                    </a:lnTo>
                    <a:lnTo>
                      <a:pt x="340" y="1011"/>
                    </a:lnTo>
                    <a:lnTo>
                      <a:pt x="320" y="970"/>
                    </a:lnTo>
                    <a:lnTo>
                      <a:pt x="303" y="929"/>
                    </a:lnTo>
                    <a:lnTo>
                      <a:pt x="286" y="889"/>
                    </a:lnTo>
                    <a:lnTo>
                      <a:pt x="270" y="846"/>
                    </a:lnTo>
                    <a:lnTo>
                      <a:pt x="255" y="805"/>
                    </a:lnTo>
                    <a:lnTo>
                      <a:pt x="241" y="762"/>
                    </a:lnTo>
                    <a:lnTo>
                      <a:pt x="215" y="677"/>
                    </a:lnTo>
                    <a:lnTo>
                      <a:pt x="189" y="592"/>
                    </a:lnTo>
                    <a:lnTo>
                      <a:pt x="166" y="505"/>
                    </a:lnTo>
                    <a:lnTo>
                      <a:pt x="145" y="417"/>
                    </a:lnTo>
                    <a:lnTo>
                      <a:pt x="122" y="330"/>
                    </a:lnTo>
                    <a:lnTo>
                      <a:pt x="99" y="241"/>
                    </a:lnTo>
                    <a:lnTo>
                      <a:pt x="73" y="153"/>
                    </a:lnTo>
                    <a:lnTo>
                      <a:pt x="46" y="63"/>
                    </a:lnTo>
                    <a:lnTo>
                      <a:pt x="33" y="47"/>
                    </a:lnTo>
                    <a:lnTo>
                      <a:pt x="22" y="31"/>
                    </a:lnTo>
                    <a:lnTo>
                      <a:pt x="10" y="15"/>
                    </a:lnTo>
                    <a:lnTo>
                      <a:pt x="0" y="0"/>
                    </a:lnTo>
                    <a:lnTo>
                      <a:pt x="18" y="1"/>
                    </a:lnTo>
                    <a:lnTo>
                      <a:pt x="39" y="4"/>
                    </a:lnTo>
                    <a:lnTo>
                      <a:pt x="59" y="10"/>
                    </a:lnTo>
                    <a:lnTo>
                      <a:pt x="81" y="17"/>
                    </a:lnTo>
                    <a:lnTo>
                      <a:pt x="104" y="25"/>
                    </a:lnTo>
                    <a:lnTo>
                      <a:pt x="127" y="35"/>
                    </a:lnTo>
                    <a:lnTo>
                      <a:pt x="151" y="46"/>
                    </a:lnTo>
                    <a:lnTo>
                      <a:pt x="176" y="57"/>
                    </a:lnTo>
                    <a:lnTo>
                      <a:pt x="226" y="83"/>
                    </a:lnTo>
                    <a:lnTo>
                      <a:pt x="278" y="107"/>
                    </a:lnTo>
                    <a:lnTo>
                      <a:pt x="304" y="119"/>
                    </a:lnTo>
                    <a:lnTo>
                      <a:pt x="331" y="130"/>
                    </a:lnTo>
                    <a:lnTo>
                      <a:pt x="357" y="140"/>
                    </a:lnTo>
                    <a:lnTo>
                      <a:pt x="383" y="149"/>
                    </a:lnTo>
                    <a:lnTo>
                      <a:pt x="417" y="149"/>
                    </a:lnTo>
                    <a:lnTo>
                      <a:pt x="453" y="148"/>
                    </a:lnTo>
                    <a:lnTo>
                      <a:pt x="486" y="146"/>
                    </a:lnTo>
                    <a:lnTo>
                      <a:pt x="520" y="142"/>
                    </a:lnTo>
                    <a:lnTo>
                      <a:pt x="554" y="138"/>
                    </a:lnTo>
                    <a:lnTo>
                      <a:pt x="587" y="133"/>
                    </a:lnTo>
                    <a:lnTo>
                      <a:pt x="621" y="127"/>
                    </a:lnTo>
                    <a:lnTo>
                      <a:pt x="654" y="122"/>
                    </a:lnTo>
                    <a:lnTo>
                      <a:pt x="686" y="114"/>
                    </a:lnTo>
                    <a:lnTo>
                      <a:pt x="719" y="107"/>
                    </a:lnTo>
                    <a:lnTo>
                      <a:pt x="752" y="97"/>
                    </a:lnTo>
                    <a:lnTo>
                      <a:pt x="784" y="89"/>
                    </a:lnTo>
                    <a:lnTo>
                      <a:pt x="816" y="79"/>
                    </a:lnTo>
                    <a:lnTo>
                      <a:pt x="848" y="69"/>
                    </a:lnTo>
                    <a:lnTo>
                      <a:pt x="879" y="58"/>
                    </a:lnTo>
                    <a:lnTo>
                      <a:pt x="911" y="47"/>
                    </a:lnTo>
                    <a:lnTo>
                      <a:pt x="916" y="45"/>
                    </a:lnTo>
                    <a:lnTo>
                      <a:pt x="915" y="47"/>
                    </a:lnTo>
                    <a:lnTo>
                      <a:pt x="910" y="51"/>
                    </a:lnTo>
                    <a:lnTo>
                      <a:pt x="893" y="69"/>
                    </a:lnTo>
                    <a:lnTo>
                      <a:pt x="869" y="94"/>
                    </a:lnTo>
                    <a:lnTo>
                      <a:pt x="838" y="127"/>
                    </a:lnTo>
                    <a:lnTo>
                      <a:pt x="802" y="169"/>
                    </a:lnTo>
                    <a:lnTo>
                      <a:pt x="784" y="192"/>
                    </a:lnTo>
                    <a:lnTo>
                      <a:pt x="764" y="217"/>
                    </a:lnTo>
                    <a:lnTo>
                      <a:pt x="746" y="244"/>
                    </a:lnTo>
                    <a:lnTo>
                      <a:pt x="726" y="272"/>
                    </a:lnTo>
                    <a:lnTo>
                      <a:pt x="708" y="301"/>
                    </a:lnTo>
                    <a:lnTo>
                      <a:pt x="690" y="332"/>
                    </a:lnTo>
                    <a:lnTo>
                      <a:pt x="671" y="364"/>
                    </a:lnTo>
                    <a:lnTo>
                      <a:pt x="655" y="398"/>
                    </a:lnTo>
                    <a:lnTo>
                      <a:pt x="640" y="432"/>
                    </a:lnTo>
                    <a:lnTo>
                      <a:pt x="626" y="468"/>
                    </a:lnTo>
                    <a:lnTo>
                      <a:pt x="614" y="505"/>
                    </a:lnTo>
                    <a:lnTo>
                      <a:pt x="603" y="543"/>
                    </a:lnTo>
                    <a:lnTo>
                      <a:pt x="595" y="580"/>
                    </a:lnTo>
                    <a:lnTo>
                      <a:pt x="589" y="620"/>
                    </a:lnTo>
                    <a:lnTo>
                      <a:pt x="586" y="660"/>
                    </a:lnTo>
                    <a:lnTo>
                      <a:pt x="586" y="700"/>
                    </a:lnTo>
                    <a:lnTo>
                      <a:pt x="588" y="741"/>
                    </a:lnTo>
                    <a:lnTo>
                      <a:pt x="595" y="783"/>
                    </a:lnTo>
                    <a:lnTo>
                      <a:pt x="604" y="824"/>
                    </a:lnTo>
                    <a:lnTo>
                      <a:pt x="618" y="867"/>
                    </a:lnTo>
                    <a:lnTo>
                      <a:pt x="633" y="908"/>
                    </a:lnTo>
                    <a:lnTo>
                      <a:pt x="650" y="946"/>
                    </a:lnTo>
                    <a:lnTo>
                      <a:pt x="667" y="983"/>
                    </a:lnTo>
                    <a:lnTo>
                      <a:pt x="684" y="1016"/>
                    </a:lnTo>
                    <a:lnTo>
                      <a:pt x="701" y="1049"/>
                    </a:lnTo>
                    <a:lnTo>
                      <a:pt x="719" y="1077"/>
                    </a:lnTo>
                    <a:lnTo>
                      <a:pt x="738" y="1105"/>
                    </a:lnTo>
                    <a:lnTo>
                      <a:pt x="755" y="1130"/>
                    </a:lnTo>
                    <a:lnTo>
                      <a:pt x="773" y="1153"/>
                    </a:lnTo>
                    <a:lnTo>
                      <a:pt x="792" y="1175"/>
                    </a:lnTo>
                    <a:lnTo>
                      <a:pt x="810" y="1195"/>
                    </a:lnTo>
                    <a:lnTo>
                      <a:pt x="829" y="1213"/>
                    </a:lnTo>
                    <a:lnTo>
                      <a:pt x="847" y="1229"/>
                    </a:lnTo>
                    <a:lnTo>
                      <a:pt x="864" y="1244"/>
                    </a:lnTo>
                    <a:lnTo>
                      <a:pt x="881" y="1257"/>
                    </a:lnTo>
                    <a:lnTo>
                      <a:pt x="899" y="1269"/>
                    </a:lnTo>
                    <a:lnTo>
                      <a:pt x="915" y="1280"/>
                    </a:lnTo>
                    <a:lnTo>
                      <a:pt x="931" y="1289"/>
                    </a:lnTo>
                    <a:lnTo>
                      <a:pt x="946" y="1297"/>
                    </a:lnTo>
                    <a:lnTo>
                      <a:pt x="961" y="1304"/>
                    </a:lnTo>
                    <a:lnTo>
                      <a:pt x="987" y="1315"/>
                    </a:lnTo>
                    <a:lnTo>
                      <a:pt x="1010" y="1323"/>
                    </a:lnTo>
                    <a:lnTo>
                      <a:pt x="1044" y="1331"/>
                    </a:lnTo>
                    <a:lnTo>
                      <a:pt x="1056" y="1333"/>
                    </a:lnTo>
                    <a:lnTo>
                      <a:pt x="1064" y="1336"/>
                    </a:lnTo>
                    <a:lnTo>
                      <a:pt x="1087" y="1348"/>
                    </a:lnTo>
                    <a:lnTo>
                      <a:pt x="1125" y="1365"/>
                    </a:lnTo>
                    <a:lnTo>
                      <a:pt x="1177" y="1389"/>
                    </a:lnTo>
                    <a:lnTo>
                      <a:pt x="1241" y="1419"/>
                    </a:lnTo>
                    <a:lnTo>
                      <a:pt x="1315" y="1453"/>
                    </a:lnTo>
                    <a:lnTo>
                      <a:pt x="1400" y="1494"/>
                    </a:lnTo>
                    <a:lnTo>
                      <a:pt x="1493" y="1537"/>
                    </a:lnTo>
                    <a:lnTo>
                      <a:pt x="1518" y="1549"/>
                    </a:lnTo>
                    <a:lnTo>
                      <a:pt x="1545" y="1559"/>
                    </a:lnTo>
                    <a:lnTo>
                      <a:pt x="1571" y="1568"/>
                    </a:lnTo>
                    <a:lnTo>
                      <a:pt x="1599" y="1578"/>
                    </a:lnTo>
                    <a:lnTo>
                      <a:pt x="1626" y="1584"/>
                    </a:lnTo>
                    <a:lnTo>
                      <a:pt x="1655" y="1592"/>
                    </a:lnTo>
                    <a:lnTo>
                      <a:pt x="1685" y="1598"/>
                    </a:lnTo>
                    <a:lnTo>
                      <a:pt x="1715" y="1604"/>
                    </a:lnTo>
                    <a:lnTo>
                      <a:pt x="1745" y="1610"/>
                    </a:lnTo>
                    <a:lnTo>
                      <a:pt x="1776" y="1613"/>
                    </a:lnTo>
                    <a:lnTo>
                      <a:pt x="1807" y="1618"/>
                    </a:lnTo>
                    <a:lnTo>
                      <a:pt x="1838" y="1621"/>
                    </a:lnTo>
                    <a:lnTo>
                      <a:pt x="1900" y="1626"/>
                    </a:lnTo>
                    <a:lnTo>
                      <a:pt x="1962" y="1628"/>
                    </a:lnTo>
                    <a:lnTo>
                      <a:pt x="2023" y="1629"/>
                    </a:lnTo>
                    <a:lnTo>
                      <a:pt x="2083" y="1629"/>
                    </a:lnTo>
                    <a:lnTo>
                      <a:pt x="2139" y="1627"/>
                    </a:lnTo>
                    <a:lnTo>
                      <a:pt x="2194" y="1625"/>
                    </a:lnTo>
                    <a:lnTo>
                      <a:pt x="2245" y="1620"/>
                    </a:lnTo>
                    <a:lnTo>
                      <a:pt x="2291" y="1617"/>
                    </a:lnTo>
                    <a:lnTo>
                      <a:pt x="2334" y="1611"/>
                    </a:lnTo>
                    <a:lnTo>
                      <a:pt x="2369" y="1606"/>
                    </a:lnTo>
                    <a:lnTo>
                      <a:pt x="2408" y="1598"/>
                    </a:lnTo>
                    <a:lnTo>
                      <a:pt x="2459" y="1586"/>
                    </a:lnTo>
                    <a:lnTo>
                      <a:pt x="2520" y="1569"/>
                    </a:lnTo>
                    <a:lnTo>
                      <a:pt x="2586" y="1551"/>
                    </a:lnTo>
                    <a:lnTo>
                      <a:pt x="2660" y="1532"/>
                    </a:lnTo>
                    <a:lnTo>
                      <a:pt x="2738" y="1512"/>
                    </a:lnTo>
                    <a:lnTo>
                      <a:pt x="2819" y="1494"/>
                    </a:lnTo>
                    <a:lnTo>
                      <a:pt x="2899" y="1476"/>
                    </a:lnTo>
                    <a:lnTo>
                      <a:pt x="2939" y="1469"/>
                    </a:lnTo>
                    <a:lnTo>
                      <a:pt x="2980" y="1463"/>
                    </a:lnTo>
                    <a:lnTo>
                      <a:pt x="3019" y="1458"/>
                    </a:lnTo>
                    <a:lnTo>
                      <a:pt x="3057" y="1453"/>
                    </a:lnTo>
                    <a:lnTo>
                      <a:pt x="3093" y="1451"/>
                    </a:lnTo>
                    <a:lnTo>
                      <a:pt x="3129" y="1450"/>
                    </a:lnTo>
                    <a:lnTo>
                      <a:pt x="3164" y="1451"/>
                    </a:lnTo>
                    <a:lnTo>
                      <a:pt x="3196" y="1453"/>
                    </a:lnTo>
                    <a:lnTo>
                      <a:pt x="3227" y="1457"/>
                    </a:lnTo>
                    <a:lnTo>
                      <a:pt x="3254" y="1464"/>
                    </a:lnTo>
                    <a:lnTo>
                      <a:pt x="3281" y="1472"/>
                    </a:lnTo>
                    <a:lnTo>
                      <a:pt x="3304" y="1483"/>
                    </a:lnTo>
                    <a:lnTo>
                      <a:pt x="3325" y="1497"/>
                    </a:lnTo>
                    <a:lnTo>
                      <a:pt x="3342" y="1513"/>
                    </a:lnTo>
                    <a:lnTo>
                      <a:pt x="3356" y="1532"/>
                    </a:lnTo>
                    <a:lnTo>
                      <a:pt x="3367" y="1553"/>
                    </a:lnTo>
                    <a:close/>
                  </a:path>
                </a:pathLst>
              </a:custGeom>
              <a:solidFill>
                <a:srgbClr val="BC7967"/>
              </a:solidFill>
              <a:ln w="9525">
                <a:noFill/>
                <a:round/>
                <a:headEnd/>
                <a:tailEnd/>
              </a:ln>
            </p:spPr>
            <p:txBody>
              <a:bodyPr>
                <a:prstTxWarp prst="textNoShape">
                  <a:avLst/>
                </a:prstTxWarp>
              </a:bodyPr>
              <a:lstStyle/>
              <a:p>
                <a:endParaRPr lang="en-US"/>
              </a:p>
            </p:txBody>
          </p:sp>
          <p:sp>
            <p:nvSpPr>
              <p:cNvPr id="67661" name="Freeform 1050"/>
              <p:cNvSpPr>
                <a:spLocks noChangeAspect="1"/>
              </p:cNvSpPr>
              <p:nvPr/>
            </p:nvSpPr>
            <p:spPr bwMode="auto">
              <a:xfrm>
                <a:off x="2397" y="2859"/>
                <a:ext cx="292" cy="155"/>
              </a:xfrm>
              <a:custGeom>
                <a:avLst/>
                <a:gdLst>
                  <a:gd name="T0" fmla="*/ 3203 w 3367"/>
                  <a:gd name="T1" fmla="*/ 1607 h 1791"/>
                  <a:gd name="T2" fmla="*/ 2985 w 3367"/>
                  <a:gd name="T3" fmla="*/ 1668 h 1791"/>
                  <a:gd name="T4" fmla="*/ 2774 w 3367"/>
                  <a:gd name="T5" fmla="*/ 1717 h 1791"/>
                  <a:gd name="T6" fmla="*/ 2577 w 3367"/>
                  <a:gd name="T7" fmla="*/ 1755 h 1791"/>
                  <a:gd name="T8" fmla="*/ 2243 w 3367"/>
                  <a:gd name="T9" fmla="*/ 1773 h 1791"/>
                  <a:gd name="T10" fmla="*/ 1860 w 3367"/>
                  <a:gd name="T11" fmla="*/ 1787 h 1791"/>
                  <a:gd name="T12" fmla="*/ 1510 w 3367"/>
                  <a:gd name="T13" fmla="*/ 1749 h 1791"/>
                  <a:gd name="T14" fmla="*/ 1224 w 3367"/>
                  <a:gd name="T15" fmla="*/ 1682 h 1791"/>
                  <a:gd name="T16" fmla="*/ 1060 w 3367"/>
                  <a:gd name="T17" fmla="*/ 1626 h 1791"/>
                  <a:gd name="T18" fmla="*/ 930 w 3367"/>
                  <a:gd name="T19" fmla="*/ 1571 h 1791"/>
                  <a:gd name="T20" fmla="*/ 688 w 3367"/>
                  <a:gd name="T21" fmla="*/ 1442 h 1791"/>
                  <a:gd name="T22" fmla="*/ 512 w 3367"/>
                  <a:gd name="T23" fmla="*/ 1285 h 1791"/>
                  <a:gd name="T24" fmla="*/ 404 w 3367"/>
                  <a:gd name="T25" fmla="*/ 1131 h 1791"/>
                  <a:gd name="T26" fmla="*/ 320 w 3367"/>
                  <a:gd name="T27" fmla="*/ 970 h 1791"/>
                  <a:gd name="T28" fmla="*/ 255 w 3367"/>
                  <a:gd name="T29" fmla="*/ 805 h 1791"/>
                  <a:gd name="T30" fmla="*/ 166 w 3367"/>
                  <a:gd name="T31" fmla="*/ 505 h 1791"/>
                  <a:gd name="T32" fmla="*/ 73 w 3367"/>
                  <a:gd name="T33" fmla="*/ 153 h 1791"/>
                  <a:gd name="T34" fmla="*/ 10 w 3367"/>
                  <a:gd name="T35" fmla="*/ 15 h 1791"/>
                  <a:gd name="T36" fmla="*/ 59 w 3367"/>
                  <a:gd name="T37" fmla="*/ 10 h 1791"/>
                  <a:gd name="T38" fmla="*/ 151 w 3367"/>
                  <a:gd name="T39" fmla="*/ 46 h 1791"/>
                  <a:gd name="T40" fmla="*/ 304 w 3367"/>
                  <a:gd name="T41" fmla="*/ 119 h 1791"/>
                  <a:gd name="T42" fmla="*/ 417 w 3367"/>
                  <a:gd name="T43" fmla="*/ 149 h 1791"/>
                  <a:gd name="T44" fmla="*/ 554 w 3367"/>
                  <a:gd name="T45" fmla="*/ 138 h 1791"/>
                  <a:gd name="T46" fmla="*/ 686 w 3367"/>
                  <a:gd name="T47" fmla="*/ 114 h 1791"/>
                  <a:gd name="T48" fmla="*/ 816 w 3367"/>
                  <a:gd name="T49" fmla="*/ 79 h 1791"/>
                  <a:gd name="T50" fmla="*/ 916 w 3367"/>
                  <a:gd name="T51" fmla="*/ 45 h 1791"/>
                  <a:gd name="T52" fmla="*/ 893 w 3367"/>
                  <a:gd name="T53" fmla="*/ 69 h 1791"/>
                  <a:gd name="T54" fmla="*/ 784 w 3367"/>
                  <a:gd name="T55" fmla="*/ 192 h 1791"/>
                  <a:gd name="T56" fmla="*/ 708 w 3367"/>
                  <a:gd name="T57" fmla="*/ 301 h 1791"/>
                  <a:gd name="T58" fmla="*/ 640 w 3367"/>
                  <a:gd name="T59" fmla="*/ 432 h 1791"/>
                  <a:gd name="T60" fmla="*/ 595 w 3367"/>
                  <a:gd name="T61" fmla="*/ 580 h 1791"/>
                  <a:gd name="T62" fmla="*/ 588 w 3367"/>
                  <a:gd name="T63" fmla="*/ 741 h 1791"/>
                  <a:gd name="T64" fmla="*/ 633 w 3367"/>
                  <a:gd name="T65" fmla="*/ 908 h 1791"/>
                  <a:gd name="T66" fmla="*/ 701 w 3367"/>
                  <a:gd name="T67" fmla="*/ 1049 h 1791"/>
                  <a:gd name="T68" fmla="*/ 773 w 3367"/>
                  <a:gd name="T69" fmla="*/ 1153 h 1791"/>
                  <a:gd name="T70" fmla="*/ 847 w 3367"/>
                  <a:gd name="T71" fmla="*/ 1229 h 1791"/>
                  <a:gd name="T72" fmla="*/ 915 w 3367"/>
                  <a:gd name="T73" fmla="*/ 1280 h 1791"/>
                  <a:gd name="T74" fmla="*/ 987 w 3367"/>
                  <a:gd name="T75" fmla="*/ 1315 h 1791"/>
                  <a:gd name="T76" fmla="*/ 1064 w 3367"/>
                  <a:gd name="T77" fmla="*/ 1336 h 1791"/>
                  <a:gd name="T78" fmla="*/ 1241 w 3367"/>
                  <a:gd name="T79" fmla="*/ 1419 h 1791"/>
                  <a:gd name="T80" fmla="*/ 1518 w 3367"/>
                  <a:gd name="T81" fmla="*/ 1549 h 1791"/>
                  <a:gd name="T82" fmla="*/ 1626 w 3367"/>
                  <a:gd name="T83" fmla="*/ 1584 h 1791"/>
                  <a:gd name="T84" fmla="*/ 1745 w 3367"/>
                  <a:gd name="T85" fmla="*/ 1610 h 1791"/>
                  <a:gd name="T86" fmla="*/ 1900 w 3367"/>
                  <a:gd name="T87" fmla="*/ 1626 h 1791"/>
                  <a:gd name="T88" fmla="*/ 2139 w 3367"/>
                  <a:gd name="T89" fmla="*/ 1627 h 1791"/>
                  <a:gd name="T90" fmla="*/ 2334 w 3367"/>
                  <a:gd name="T91" fmla="*/ 1611 h 1791"/>
                  <a:gd name="T92" fmla="*/ 2520 w 3367"/>
                  <a:gd name="T93" fmla="*/ 1569 h 1791"/>
                  <a:gd name="T94" fmla="*/ 2819 w 3367"/>
                  <a:gd name="T95" fmla="*/ 1494 h 1791"/>
                  <a:gd name="T96" fmla="*/ 3019 w 3367"/>
                  <a:gd name="T97" fmla="*/ 1458 h 1791"/>
                  <a:gd name="T98" fmla="*/ 3164 w 3367"/>
                  <a:gd name="T99" fmla="*/ 1451 h 1791"/>
                  <a:gd name="T100" fmla="*/ 3281 w 3367"/>
                  <a:gd name="T101" fmla="*/ 1472 h 1791"/>
                  <a:gd name="T102" fmla="*/ 3356 w 3367"/>
                  <a:gd name="T103" fmla="*/ 1532 h 179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3367"/>
                  <a:gd name="T157" fmla="*/ 0 h 1791"/>
                  <a:gd name="T158" fmla="*/ 3367 w 3367"/>
                  <a:gd name="T159" fmla="*/ 1791 h 179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3367" h="1791">
                    <a:moveTo>
                      <a:pt x="3367" y="1553"/>
                    </a:moveTo>
                    <a:lnTo>
                      <a:pt x="3312" y="1572"/>
                    </a:lnTo>
                    <a:lnTo>
                      <a:pt x="3258" y="1590"/>
                    </a:lnTo>
                    <a:lnTo>
                      <a:pt x="3203" y="1607"/>
                    </a:lnTo>
                    <a:lnTo>
                      <a:pt x="3148" y="1625"/>
                    </a:lnTo>
                    <a:lnTo>
                      <a:pt x="3093" y="1640"/>
                    </a:lnTo>
                    <a:lnTo>
                      <a:pt x="3039" y="1655"/>
                    </a:lnTo>
                    <a:lnTo>
                      <a:pt x="2985" y="1668"/>
                    </a:lnTo>
                    <a:lnTo>
                      <a:pt x="2931" y="1682"/>
                    </a:lnTo>
                    <a:lnTo>
                      <a:pt x="2879" y="1695"/>
                    </a:lnTo>
                    <a:lnTo>
                      <a:pt x="2826" y="1706"/>
                    </a:lnTo>
                    <a:lnTo>
                      <a:pt x="2774" y="1717"/>
                    </a:lnTo>
                    <a:lnTo>
                      <a:pt x="2723" y="1727"/>
                    </a:lnTo>
                    <a:lnTo>
                      <a:pt x="2674" y="1737"/>
                    </a:lnTo>
                    <a:lnTo>
                      <a:pt x="2624" y="1747"/>
                    </a:lnTo>
                    <a:lnTo>
                      <a:pt x="2577" y="1755"/>
                    </a:lnTo>
                    <a:lnTo>
                      <a:pt x="2531" y="1763"/>
                    </a:lnTo>
                    <a:lnTo>
                      <a:pt x="2435" y="1766"/>
                    </a:lnTo>
                    <a:lnTo>
                      <a:pt x="2338" y="1770"/>
                    </a:lnTo>
                    <a:lnTo>
                      <a:pt x="2243" y="1773"/>
                    </a:lnTo>
                    <a:lnTo>
                      <a:pt x="2146" y="1776"/>
                    </a:lnTo>
                    <a:lnTo>
                      <a:pt x="2051" y="1780"/>
                    </a:lnTo>
                    <a:lnTo>
                      <a:pt x="1955" y="1783"/>
                    </a:lnTo>
                    <a:lnTo>
                      <a:pt x="1860" y="1787"/>
                    </a:lnTo>
                    <a:lnTo>
                      <a:pt x="1764" y="1791"/>
                    </a:lnTo>
                    <a:lnTo>
                      <a:pt x="1675" y="1778"/>
                    </a:lnTo>
                    <a:lnTo>
                      <a:pt x="1591" y="1764"/>
                    </a:lnTo>
                    <a:lnTo>
                      <a:pt x="1510" y="1749"/>
                    </a:lnTo>
                    <a:lnTo>
                      <a:pt x="1434" y="1734"/>
                    </a:lnTo>
                    <a:lnTo>
                      <a:pt x="1362" y="1718"/>
                    </a:lnTo>
                    <a:lnTo>
                      <a:pt x="1292" y="1701"/>
                    </a:lnTo>
                    <a:lnTo>
                      <a:pt x="1224" y="1682"/>
                    </a:lnTo>
                    <a:lnTo>
                      <a:pt x="1157" y="1661"/>
                    </a:lnTo>
                    <a:lnTo>
                      <a:pt x="1125" y="1650"/>
                    </a:lnTo>
                    <a:lnTo>
                      <a:pt x="1092" y="1638"/>
                    </a:lnTo>
                    <a:lnTo>
                      <a:pt x="1060" y="1626"/>
                    </a:lnTo>
                    <a:lnTo>
                      <a:pt x="1028" y="1613"/>
                    </a:lnTo>
                    <a:lnTo>
                      <a:pt x="995" y="1599"/>
                    </a:lnTo>
                    <a:lnTo>
                      <a:pt x="962" y="1586"/>
                    </a:lnTo>
                    <a:lnTo>
                      <a:pt x="930" y="1571"/>
                    </a:lnTo>
                    <a:lnTo>
                      <a:pt x="896" y="1555"/>
                    </a:lnTo>
                    <a:lnTo>
                      <a:pt x="829" y="1521"/>
                    </a:lnTo>
                    <a:lnTo>
                      <a:pt x="760" y="1483"/>
                    </a:lnTo>
                    <a:lnTo>
                      <a:pt x="688" y="1442"/>
                    </a:lnTo>
                    <a:lnTo>
                      <a:pt x="612" y="1397"/>
                    </a:lnTo>
                    <a:lnTo>
                      <a:pt x="578" y="1360"/>
                    </a:lnTo>
                    <a:lnTo>
                      <a:pt x="545" y="1323"/>
                    </a:lnTo>
                    <a:lnTo>
                      <a:pt x="512" y="1285"/>
                    </a:lnTo>
                    <a:lnTo>
                      <a:pt x="484" y="1247"/>
                    </a:lnTo>
                    <a:lnTo>
                      <a:pt x="455" y="1210"/>
                    </a:lnTo>
                    <a:lnTo>
                      <a:pt x="430" y="1170"/>
                    </a:lnTo>
                    <a:lnTo>
                      <a:pt x="404" y="1131"/>
                    </a:lnTo>
                    <a:lnTo>
                      <a:pt x="381" y="1091"/>
                    </a:lnTo>
                    <a:lnTo>
                      <a:pt x="361" y="1052"/>
                    </a:lnTo>
                    <a:lnTo>
                      <a:pt x="340" y="1011"/>
                    </a:lnTo>
                    <a:lnTo>
                      <a:pt x="320" y="970"/>
                    </a:lnTo>
                    <a:lnTo>
                      <a:pt x="303" y="929"/>
                    </a:lnTo>
                    <a:lnTo>
                      <a:pt x="286" y="889"/>
                    </a:lnTo>
                    <a:lnTo>
                      <a:pt x="270" y="846"/>
                    </a:lnTo>
                    <a:lnTo>
                      <a:pt x="255" y="805"/>
                    </a:lnTo>
                    <a:lnTo>
                      <a:pt x="241" y="762"/>
                    </a:lnTo>
                    <a:lnTo>
                      <a:pt x="215" y="677"/>
                    </a:lnTo>
                    <a:lnTo>
                      <a:pt x="189" y="592"/>
                    </a:lnTo>
                    <a:lnTo>
                      <a:pt x="166" y="505"/>
                    </a:lnTo>
                    <a:lnTo>
                      <a:pt x="145" y="417"/>
                    </a:lnTo>
                    <a:lnTo>
                      <a:pt x="122" y="330"/>
                    </a:lnTo>
                    <a:lnTo>
                      <a:pt x="99" y="241"/>
                    </a:lnTo>
                    <a:lnTo>
                      <a:pt x="73" y="153"/>
                    </a:lnTo>
                    <a:lnTo>
                      <a:pt x="46" y="63"/>
                    </a:lnTo>
                    <a:lnTo>
                      <a:pt x="33" y="47"/>
                    </a:lnTo>
                    <a:lnTo>
                      <a:pt x="22" y="31"/>
                    </a:lnTo>
                    <a:lnTo>
                      <a:pt x="10" y="15"/>
                    </a:lnTo>
                    <a:lnTo>
                      <a:pt x="0" y="0"/>
                    </a:lnTo>
                    <a:lnTo>
                      <a:pt x="18" y="1"/>
                    </a:lnTo>
                    <a:lnTo>
                      <a:pt x="39" y="4"/>
                    </a:lnTo>
                    <a:lnTo>
                      <a:pt x="59" y="10"/>
                    </a:lnTo>
                    <a:lnTo>
                      <a:pt x="81" y="17"/>
                    </a:lnTo>
                    <a:lnTo>
                      <a:pt x="104" y="25"/>
                    </a:lnTo>
                    <a:lnTo>
                      <a:pt x="127" y="35"/>
                    </a:lnTo>
                    <a:lnTo>
                      <a:pt x="151" y="46"/>
                    </a:lnTo>
                    <a:lnTo>
                      <a:pt x="176" y="57"/>
                    </a:lnTo>
                    <a:lnTo>
                      <a:pt x="226" y="83"/>
                    </a:lnTo>
                    <a:lnTo>
                      <a:pt x="278" y="107"/>
                    </a:lnTo>
                    <a:lnTo>
                      <a:pt x="304" y="119"/>
                    </a:lnTo>
                    <a:lnTo>
                      <a:pt x="331" y="130"/>
                    </a:lnTo>
                    <a:lnTo>
                      <a:pt x="357" y="140"/>
                    </a:lnTo>
                    <a:lnTo>
                      <a:pt x="383" y="149"/>
                    </a:lnTo>
                    <a:lnTo>
                      <a:pt x="417" y="149"/>
                    </a:lnTo>
                    <a:lnTo>
                      <a:pt x="453" y="148"/>
                    </a:lnTo>
                    <a:lnTo>
                      <a:pt x="486" y="146"/>
                    </a:lnTo>
                    <a:lnTo>
                      <a:pt x="520" y="142"/>
                    </a:lnTo>
                    <a:lnTo>
                      <a:pt x="554" y="138"/>
                    </a:lnTo>
                    <a:lnTo>
                      <a:pt x="587" y="133"/>
                    </a:lnTo>
                    <a:lnTo>
                      <a:pt x="621" y="127"/>
                    </a:lnTo>
                    <a:lnTo>
                      <a:pt x="654" y="122"/>
                    </a:lnTo>
                    <a:lnTo>
                      <a:pt x="686" y="114"/>
                    </a:lnTo>
                    <a:lnTo>
                      <a:pt x="719" y="107"/>
                    </a:lnTo>
                    <a:lnTo>
                      <a:pt x="752" y="97"/>
                    </a:lnTo>
                    <a:lnTo>
                      <a:pt x="784" y="89"/>
                    </a:lnTo>
                    <a:lnTo>
                      <a:pt x="816" y="79"/>
                    </a:lnTo>
                    <a:lnTo>
                      <a:pt x="848" y="69"/>
                    </a:lnTo>
                    <a:lnTo>
                      <a:pt x="879" y="58"/>
                    </a:lnTo>
                    <a:lnTo>
                      <a:pt x="911" y="47"/>
                    </a:lnTo>
                    <a:lnTo>
                      <a:pt x="916" y="45"/>
                    </a:lnTo>
                    <a:lnTo>
                      <a:pt x="915" y="47"/>
                    </a:lnTo>
                    <a:lnTo>
                      <a:pt x="910" y="51"/>
                    </a:lnTo>
                    <a:lnTo>
                      <a:pt x="893" y="69"/>
                    </a:lnTo>
                    <a:lnTo>
                      <a:pt x="869" y="94"/>
                    </a:lnTo>
                    <a:lnTo>
                      <a:pt x="838" y="127"/>
                    </a:lnTo>
                    <a:lnTo>
                      <a:pt x="802" y="169"/>
                    </a:lnTo>
                    <a:lnTo>
                      <a:pt x="784" y="192"/>
                    </a:lnTo>
                    <a:lnTo>
                      <a:pt x="764" y="217"/>
                    </a:lnTo>
                    <a:lnTo>
                      <a:pt x="746" y="244"/>
                    </a:lnTo>
                    <a:lnTo>
                      <a:pt x="726" y="272"/>
                    </a:lnTo>
                    <a:lnTo>
                      <a:pt x="708" y="301"/>
                    </a:lnTo>
                    <a:lnTo>
                      <a:pt x="690" y="332"/>
                    </a:lnTo>
                    <a:lnTo>
                      <a:pt x="671" y="364"/>
                    </a:lnTo>
                    <a:lnTo>
                      <a:pt x="655" y="398"/>
                    </a:lnTo>
                    <a:lnTo>
                      <a:pt x="640" y="432"/>
                    </a:lnTo>
                    <a:lnTo>
                      <a:pt x="626" y="468"/>
                    </a:lnTo>
                    <a:lnTo>
                      <a:pt x="614" y="505"/>
                    </a:lnTo>
                    <a:lnTo>
                      <a:pt x="603" y="543"/>
                    </a:lnTo>
                    <a:lnTo>
                      <a:pt x="595" y="580"/>
                    </a:lnTo>
                    <a:lnTo>
                      <a:pt x="589" y="620"/>
                    </a:lnTo>
                    <a:lnTo>
                      <a:pt x="586" y="660"/>
                    </a:lnTo>
                    <a:lnTo>
                      <a:pt x="586" y="700"/>
                    </a:lnTo>
                    <a:lnTo>
                      <a:pt x="588" y="741"/>
                    </a:lnTo>
                    <a:lnTo>
                      <a:pt x="595" y="783"/>
                    </a:lnTo>
                    <a:lnTo>
                      <a:pt x="604" y="824"/>
                    </a:lnTo>
                    <a:lnTo>
                      <a:pt x="618" y="867"/>
                    </a:lnTo>
                    <a:lnTo>
                      <a:pt x="633" y="908"/>
                    </a:lnTo>
                    <a:lnTo>
                      <a:pt x="650" y="946"/>
                    </a:lnTo>
                    <a:lnTo>
                      <a:pt x="667" y="983"/>
                    </a:lnTo>
                    <a:lnTo>
                      <a:pt x="684" y="1016"/>
                    </a:lnTo>
                    <a:lnTo>
                      <a:pt x="701" y="1049"/>
                    </a:lnTo>
                    <a:lnTo>
                      <a:pt x="719" y="1077"/>
                    </a:lnTo>
                    <a:lnTo>
                      <a:pt x="738" y="1105"/>
                    </a:lnTo>
                    <a:lnTo>
                      <a:pt x="755" y="1130"/>
                    </a:lnTo>
                    <a:lnTo>
                      <a:pt x="773" y="1153"/>
                    </a:lnTo>
                    <a:lnTo>
                      <a:pt x="792" y="1175"/>
                    </a:lnTo>
                    <a:lnTo>
                      <a:pt x="810" y="1195"/>
                    </a:lnTo>
                    <a:lnTo>
                      <a:pt x="829" y="1213"/>
                    </a:lnTo>
                    <a:lnTo>
                      <a:pt x="847" y="1229"/>
                    </a:lnTo>
                    <a:lnTo>
                      <a:pt x="864" y="1244"/>
                    </a:lnTo>
                    <a:lnTo>
                      <a:pt x="881" y="1257"/>
                    </a:lnTo>
                    <a:lnTo>
                      <a:pt x="899" y="1269"/>
                    </a:lnTo>
                    <a:lnTo>
                      <a:pt x="915" y="1280"/>
                    </a:lnTo>
                    <a:lnTo>
                      <a:pt x="931" y="1289"/>
                    </a:lnTo>
                    <a:lnTo>
                      <a:pt x="946" y="1297"/>
                    </a:lnTo>
                    <a:lnTo>
                      <a:pt x="961" y="1304"/>
                    </a:lnTo>
                    <a:lnTo>
                      <a:pt x="987" y="1315"/>
                    </a:lnTo>
                    <a:lnTo>
                      <a:pt x="1010" y="1323"/>
                    </a:lnTo>
                    <a:lnTo>
                      <a:pt x="1044" y="1331"/>
                    </a:lnTo>
                    <a:lnTo>
                      <a:pt x="1056" y="1333"/>
                    </a:lnTo>
                    <a:lnTo>
                      <a:pt x="1064" y="1336"/>
                    </a:lnTo>
                    <a:lnTo>
                      <a:pt x="1087" y="1348"/>
                    </a:lnTo>
                    <a:lnTo>
                      <a:pt x="1125" y="1365"/>
                    </a:lnTo>
                    <a:lnTo>
                      <a:pt x="1177" y="1389"/>
                    </a:lnTo>
                    <a:lnTo>
                      <a:pt x="1241" y="1419"/>
                    </a:lnTo>
                    <a:lnTo>
                      <a:pt x="1315" y="1453"/>
                    </a:lnTo>
                    <a:lnTo>
                      <a:pt x="1400" y="1494"/>
                    </a:lnTo>
                    <a:lnTo>
                      <a:pt x="1493" y="1537"/>
                    </a:lnTo>
                    <a:lnTo>
                      <a:pt x="1518" y="1549"/>
                    </a:lnTo>
                    <a:lnTo>
                      <a:pt x="1545" y="1559"/>
                    </a:lnTo>
                    <a:lnTo>
                      <a:pt x="1571" y="1568"/>
                    </a:lnTo>
                    <a:lnTo>
                      <a:pt x="1599" y="1578"/>
                    </a:lnTo>
                    <a:lnTo>
                      <a:pt x="1626" y="1584"/>
                    </a:lnTo>
                    <a:lnTo>
                      <a:pt x="1655" y="1592"/>
                    </a:lnTo>
                    <a:lnTo>
                      <a:pt x="1685" y="1598"/>
                    </a:lnTo>
                    <a:lnTo>
                      <a:pt x="1715" y="1604"/>
                    </a:lnTo>
                    <a:lnTo>
                      <a:pt x="1745" y="1610"/>
                    </a:lnTo>
                    <a:lnTo>
                      <a:pt x="1776" y="1613"/>
                    </a:lnTo>
                    <a:lnTo>
                      <a:pt x="1807" y="1618"/>
                    </a:lnTo>
                    <a:lnTo>
                      <a:pt x="1838" y="1621"/>
                    </a:lnTo>
                    <a:lnTo>
                      <a:pt x="1900" y="1626"/>
                    </a:lnTo>
                    <a:lnTo>
                      <a:pt x="1962" y="1628"/>
                    </a:lnTo>
                    <a:lnTo>
                      <a:pt x="2023" y="1629"/>
                    </a:lnTo>
                    <a:lnTo>
                      <a:pt x="2083" y="1629"/>
                    </a:lnTo>
                    <a:lnTo>
                      <a:pt x="2139" y="1627"/>
                    </a:lnTo>
                    <a:lnTo>
                      <a:pt x="2194" y="1625"/>
                    </a:lnTo>
                    <a:lnTo>
                      <a:pt x="2245" y="1620"/>
                    </a:lnTo>
                    <a:lnTo>
                      <a:pt x="2291" y="1617"/>
                    </a:lnTo>
                    <a:lnTo>
                      <a:pt x="2334" y="1611"/>
                    </a:lnTo>
                    <a:lnTo>
                      <a:pt x="2369" y="1606"/>
                    </a:lnTo>
                    <a:lnTo>
                      <a:pt x="2408" y="1598"/>
                    </a:lnTo>
                    <a:lnTo>
                      <a:pt x="2459" y="1586"/>
                    </a:lnTo>
                    <a:lnTo>
                      <a:pt x="2520" y="1569"/>
                    </a:lnTo>
                    <a:lnTo>
                      <a:pt x="2586" y="1551"/>
                    </a:lnTo>
                    <a:lnTo>
                      <a:pt x="2660" y="1532"/>
                    </a:lnTo>
                    <a:lnTo>
                      <a:pt x="2738" y="1512"/>
                    </a:lnTo>
                    <a:lnTo>
                      <a:pt x="2819" y="1494"/>
                    </a:lnTo>
                    <a:lnTo>
                      <a:pt x="2899" y="1476"/>
                    </a:lnTo>
                    <a:lnTo>
                      <a:pt x="2939" y="1469"/>
                    </a:lnTo>
                    <a:lnTo>
                      <a:pt x="2980" y="1463"/>
                    </a:lnTo>
                    <a:lnTo>
                      <a:pt x="3019" y="1458"/>
                    </a:lnTo>
                    <a:lnTo>
                      <a:pt x="3057" y="1453"/>
                    </a:lnTo>
                    <a:lnTo>
                      <a:pt x="3093" y="1451"/>
                    </a:lnTo>
                    <a:lnTo>
                      <a:pt x="3129" y="1450"/>
                    </a:lnTo>
                    <a:lnTo>
                      <a:pt x="3164" y="1451"/>
                    </a:lnTo>
                    <a:lnTo>
                      <a:pt x="3196" y="1453"/>
                    </a:lnTo>
                    <a:lnTo>
                      <a:pt x="3227" y="1457"/>
                    </a:lnTo>
                    <a:lnTo>
                      <a:pt x="3254" y="1464"/>
                    </a:lnTo>
                    <a:lnTo>
                      <a:pt x="3281" y="1472"/>
                    </a:lnTo>
                    <a:lnTo>
                      <a:pt x="3304" y="1483"/>
                    </a:lnTo>
                    <a:lnTo>
                      <a:pt x="3325" y="1497"/>
                    </a:lnTo>
                    <a:lnTo>
                      <a:pt x="3342" y="1513"/>
                    </a:lnTo>
                    <a:lnTo>
                      <a:pt x="3356" y="1532"/>
                    </a:lnTo>
                    <a:lnTo>
                      <a:pt x="3367" y="1553"/>
                    </a:lnTo>
                    <a:close/>
                  </a:path>
                </a:pathLst>
              </a:custGeom>
              <a:solidFill>
                <a:srgbClr val="BC7967"/>
              </a:solidFill>
              <a:ln w="9525">
                <a:noFill/>
                <a:round/>
                <a:headEnd/>
                <a:tailEnd/>
              </a:ln>
            </p:spPr>
            <p:txBody>
              <a:bodyPr>
                <a:prstTxWarp prst="textNoShape">
                  <a:avLst/>
                </a:prstTxWarp>
              </a:bodyPr>
              <a:lstStyle/>
              <a:p>
                <a:endParaRPr lang="en-US"/>
              </a:p>
            </p:txBody>
          </p:sp>
          <p:sp>
            <p:nvSpPr>
              <p:cNvPr id="67662" name="Freeform 1051"/>
              <p:cNvSpPr>
                <a:spLocks noChangeAspect="1"/>
              </p:cNvSpPr>
              <p:nvPr/>
            </p:nvSpPr>
            <p:spPr bwMode="auto">
              <a:xfrm>
                <a:off x="2397" y="2859"/>
                <a:ext cx="292" cy="155"/>
              </a:xfrm>
              <a:custGeom>
                <a:avLst/>
                <a:gdLst>
                  <a:gd name="T0" fmla="*/ 3203 w 3367"/>
                  <a:gd name="T1" fmla="*/ 1607 h 1791"/>
                  <a:gd name="T2" fmla="*/ 2985 w 3367"/>
                  <a:gd name="T3" fmla="*/ 1668 h 1791"/>
                  <a:gd name="T4" fmla="*/ 2774 w 3367"/>
                  <a:gd name="T5" fmla="*/ 1717 h 1791"/>
                  <a:gd name="T6" fmla="*/ 2577 w 3367"/>
                  <a:gd name="T7" fmla="*/ 1755 h 1791"/>
                  <a:gd name="T8" fmla="*/ 2243 w 3367"/>
                  <a:gd name="T9" fmla="*/ 1773 h 1791"/>
                  <a:gd name="T10" fmla="*/ 1860 w 3367"/>
                  <a:gd name="T11" fmla="*/ 1787 h 1791"/>
                  <a:gd name="T12" fmla="*/ 1510 w 3367"/>
                  <a:gd name="T13" fmla="*/ 1749 h 1791"/>
                  <a:gd name="T14" fmla="*/ 1224 w 3367"/>
                  <a:gd name="T15" fmla="*/ 1682 h 1791"/>
                  <a:gd name="T16" fmla="*/ 1060 w 3367"/>
                  <a:gd name="T17" fmla="*/ 1626 h 1791"/>
                  <a:gd name="T18" fmla="*/ 930 w 3367"/>
                  <a:gd name="T19" fmla="*/ 1571 h 1791"/>
                  <a:gd name="T20" fmla="*/ 688 w 3367"/>
                  <a:gd name="T21" fmla="*/ 1442 h 1791"/>
                  <a:gd name="T22" fmla="*/ 512 w 3367"/>
                  <a:gd name="T23" fmla="*/ 1285 h 1791"/>
                  <a:gd name="T24" fmla="*/ 404 w 3367"/>
                  <a:gd name="T25" fmla="*/ 1131 h 1791"/>
                  <a:gd name="T26" fmla="*/ 320 w 3367"/>
                  <a:gd name="T27" fmla="*/ 970 h 1791"/>
                  <a:gd name="T28" fmla="*/ 255 w 3367"/>
                  <a:gd name="T29" fmla="*/ 805 h 1791"/>
                  <a:gd name="T30" fmla="*/ 166 w 3367"/>
                  <a:gd name="T31" fmla="*/ 505 h 1791"/>
                  <a:gd name="T32" fmla="*/ 73 w 3367"/>
                  <a:gd name="T33" fmla="*/ 153 h 1791"/>
                  <a:gd name="T34" fmla="*/ 10 w 3367"/>
                  <a:gd name="T35" fmla="*/ 15 h 1791"/>
                  <a:gd name="T36" fmla="*/ 59 w 3367"/>
                  <a:gd name="T37" fmla="*/ 10 h 1791"/>
                  <a:gd name="T38" fmla="*/ 151 w 3367"/>
                  <a:gd name="T39" fmla="*/ 46 h 1791"/>
                  <a:gd name="T40" fmla="*/ 304 w 3367"/>
                  <a:gd name="T41" fmla="*/ 119 h 1791"/>
                  <a:gd name="T42" fmla="*/ 417 w 3367"/>
                  <a:gd name="T43" fmla="*/ 149 h 1791"/>
                  <a:gd name="T44" fmla="*/ 554 w 3367"/>
                  <a:gd name="T45" fmla="*/ 138 h 1791"/>
                  <a:gd name="T46" fmla="*/ 686 w 3367"/>
                  <a:gd name="T47" fmla="*/ 114 h 1791"/>
                  <a:gd name="T48" fmla="*/ 816 w 3367"/>
                  <a:gd name="T49" fmla="*/ 79 h 1791"/>
                  <a:gd name="T50" fmla="*/ 916 w 3367"/>
                  <a:gd name="T51" fmla="*/ 45 h 1791"/>
                  <a:gd name="T52" fmla="*/ 893 w 3367"/>
                  <a:gd name="T53" fmla="*/ 69 h 1791"/>
                  <a:gd name="T54" fmla="*/ 784 w 3367"/>
                  <a:gd name="T55" fmla="*/ 192 h 1791"/>
                  <a:gd name="T56" fmla="*/ 708 w 3367"/>
                  <a:gd name="T57" fmla="*/ 301 h 1791"/>
                  <a:gd name="T58" fmla="*/ 640 w 3367"/>
                  <a:gd name="T59" fmla="*/ 432 h 1791"/>
                  <a:gd name="T60" fmla="*/ 595 w 3367"/>
                  <a:gd name="T61" fmla="*/ 580 h 1791"/>
                  <a:gd name="T62" fmla="*/ 588 w 3367"/>
                  <a:gd name="T63" fmla="*/ 741 h 1791"/>
                  <a:gd name="T64" fmla="*/ 633 w 3367"/>
                  <a:gd name="T65" fmla="*/ 908 h 1791"/>
                  <a:gd name="T66" fmla="*/ 701 w 3367"/>
                  <a:gd name="T67" fmla="*/ 1049 h 1791"/>
                  <a:gd name="T68" fmla="*/ 773 w 3367"/>
                  <a:gd name="T69" fmla="*/ 1153 h 1791"/>
                  <a:gd name="T70" fmla="*/ 847 w 3367"/>
                  <a:gd name="T71" fmla="*/ 1229 h 1791"/>
                  <a:gd name="T72" fmla="*/ 915 w 3367"/>
                  <a:gd name="T73" fmla="*/ 1280 h 1791"/>
                  <a:gd name="T74" fmla="*/ 987 w 3367"/>
                  <a:gd name="T75" fmla="*/ 1315 h 1791"/>
                  <a:gd name="T76" fmla="*/ 1064 w 3367"/>
                  <a:gd name="T77" fmla="*/ 1336 h 1791"/>
                  <a:gd name="T78" fmla="*/ 1241 w 3367"/>
                  <a:gd name="T79" fmla="*/ 1419 h 1791"/>
                  <a:gd name="T80" fmla="*/ 1518 w 3367"/>
                  <a:gd name="T81" fmla="*/ 1549 h 1791"/>
                  <a:gd name="T82" fmla="*/ 1626 w 3367"/>
                  <a:gd name="T83" fmla="*/ 1584 h 1791"/>
                  <a:gd name="T84" fmla="*/ 1745 w 3367"/>
                  <a:gd name="T85" fmla="*/ 1610 h 1791"/>
                  <a:gd name="T86" fmla="*/ 1900 w 3367"/>
                  <a:gd name="T87" fmla="*/ 1626 h 1791"/>
                  <a:gd name="T88" fmla="*/ 2139 w 3367"/>
                  <a:gd name="T89" fmla="*/ 1627 h 1791"/>
                  <a:gd name="T90" fmla="*/ 2334 w 3367"/>
                  <a:gd name="T91" fmla="*/ 1611 h 1791"/>
                  <a:gd name="T92" fmla="*/ 2520 w 3367"/>
                  <a:gd name="T93" fmla="*/ 1569 h 1791"/>
                  <a:gd name="T94" fmla="*/ 2819 w 3367"/>
                  <a:gd name="T95" fmla="*/ 1494 h 1791"/>
                  <a:gd name="T96" fmla="*/ 3019 w 3367"/>
                  <a:gd name="T97" fmla="*/ 1458 h 1791"/>
                  <a:gd name="T98" fmla="*/ 3164 w 3367"/>
                  <a:gd name="T99" fmla="*/ 1451 h 1791"/>
                  <a:gd name="T100" fmla="*/ 3281 w 3367"/>
                  <a:gd name="T101" fmla="*/ 1472 h 1791"/>
                  <a:gd name="T102" fmla="*/ 3356 w 3367"/>
                  <a:gd name="T103" fmla="*/ 1532 h 179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3367"/>
                  <a:gd name="T157" fmla="*/ 0 h 1791"/>
                  <a:gd name="T158" fmla="*/ 3367 w 3367"/>
                  <a:gd name="T159" fmla="*/ 1791 h 179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3367" h="1791">
                    <a:moveTo>
                      <a:pt x="3367" y="1553"/>
                    </a:moveTo>
                    <a:lnTo>
                      <a:pt x="3312" y="1572"/>
                    </a:lnTo>
                    <a:lnTo>
                      <a:pt x="3258" y="1590"/>
                    </a:lnTo>
                    <a:lnTo>
                      <a:pt x="3203" y="1607"/>
                    </a:lnTo>
                    <a:lnTo>
                      <a:pt x="3148" y="1625"/>
                    </a:lnTo>
                    <a:lnTo>
                      <a:pt x="3093" y="1640"/>
                    </a:lnTo>
                    <a:lnTo>
                      <a:pt x="3039" y="1655"/>
                    </a:lnTo>
                    <a:lnTo>
                      <a:pt x="2985" y="1668"/>
                    </a:lnTo>
                    <a:lnTo>
                      <a:pt x="2931" y="1682"/>
                    </a:lnTo>
                    <a:lnTo>
                      <a:pt x="2879" y="1695"/>
                    </a:lnTo>
                    <a:lnTo>
                      <a:pt x="2826" y="1706"/>
                    </a:lnTo>
                    <a:lnTo>
                      <a:pt x="2774" y="1717"/>
                    </a:lnTo>
                    <a:lnTo>
                      <a:pt x="2723" y="1727"/>
                    </a:lnTo>
                    <a:lnTo>
                      <a:pt x="2674" y="1737"/>
                    </a:lnTo>
                    <a:lnTo>
                      <a:pt x="2624" y="1747"/>
                    </a:lnTo>
                    <a:lnTo>
                      <a:pt x="2577" y="1755"/>
                    </a:lnTo>
                    <a:lnTo>
                      <a:pt x="2531" y="1763"/>
                    </a:lnTo>
                    <a:lnTo>
                      <a:pt x="2435" y="1766"/>
                    </a:lnTo>
                    <a:lnTo>
                      <a:pt x="2338" y="1770"/>
                    </a:lnTo>
                    <a:lnTo>
                      <a:pt x="2243" y="1773"/>
                    </a:lnTo>
                    <a:lnTo>
                      <a:pt x="2146" y="1776"/>
                    </a:lnTo>
                    <a:lnTo>
                      <a:pt x="2051" y="1780"/>
                    </a:lnTo>
                    <a:lnTo>
                      <a:pt x="1955" y="1783"/>
                    </a:lnTo>
                    <a:lnTo>
                      <a:pt x="1860" y="1787"/>
                    </a:lnTo>
                    <a:lnTo>
                      <a:pt x="1764" y="1791"/>
                    </a:lnTo>
                    <a:lnTo>
                      <a:pt x="1675" y="1778"/>
                    </a:lnTo>
                    <a:lnTo>
                      <a:pt x="1591" y="1764"/>
                    </a:lnTo>
                    <a:lnTo>
                      <a:pt x="1510" y="1749"/>
                    </a:lnTo>
                    <a:lnTo>
                      <a:pt x="1434" y="1734"/>
                    </a:lnTo>
                    <a:lnTo>
                      <a:pt x="1362" y="1718"/>
                    </a:lnTo>
                    <a:lnTo>
                      <a:pt x="1292" y="1701"/>
                    </a:lnTo>
                    <a:lnTo>
                      <a:pt x="1224" y="1682"/>
                    </a:lnTo>
                    <a:lnTo>
                      <a:pt x="1157" y="1661"/>
                    </a:lnTo>
                    <a:lnTo>
                      <a:pt x="1125" y="1650"/>
                    </a:lnTo>
                    <a:lnTo>
                      <a:pt x="1092" y="1638"/>
                    </a:lnTo>
                    <a:lnTo>
                      <a:pt x="1060" y="1626"/>
                    </a:lnTo>
                    <a:lnTo>
                      <a:pt x="1028" y="1613"/>
                    </a:lnTo>
                    <a:lnTo>
                      <a:pt x="995" y="1599"/>
                    </a:lnTo>
                    <a:lnTo>
                      <a:pt x="962" y="1586"/>
                    </a:lnTo>
                    <a:lnTo>
                      <a:pt x="930" y="1571"/>
                    </a:lnTo>
                    <a:lnTo>
                      <a:pt x="896" y="1555"/>
                    </a:lnTo>
                    <a:lnTo>
                      <a:pt x="829" y="1521"/>
                    </a:lnTo>
                    <a:lnTo>
                      <a:pt x="760" y="1483"/>
                    </a:lnTo>
                    <a:lnTo>
                      <a:pt x="688" y="1442"/>
                    </a:lnTo>
                    <a:lnTo>
                      <a:pt x="612" y="1397"/>
                    </a:lnTo>
                    <a:lnTo>
                      <a:pt x="578" y="1360"/>
                    </a:lnTo>
                    <a:lnTo>
                      <a:pt x="545" y="1323"/>
                    </a:lnTo>
                    <a:lnTo>
                      <a:pt x="512" y="1285"/>
                    </a:lnTo>
                    <a:lnTo>
                      <a:pt x="484" y="1247"/>
                    </a:lnTo>
                    <a:lnTo>
                      <a:pt x="455" y="1210"/>
                    </a:lnTo>
                    <a:lnTo>
                      <a:pt x="430" y="1170"/>
                    </a:lnTo>
                    <a:lnTo>
                      <a:pt x="404" y="1131"/>
                    </a:lnTo>
                    <a:lnTo>
                      <a:pt x="381" y="1091"/>
                    </a:lnTo>
                    <a:lnTo>
                      <a:pt x="361" y="1052"/>
                    </a:lnTo>
                    <a:lnTo>
                      <a:pt x="340" y="1011"/>
                    </a:lnTo>
                    <a:lnTo>
                      <a:pt x="320" y="970"/>
                    </a:lnTo>
                    <a:lnTo>
                      <a:pt x="303" y="929"/>
                    </a:lnTo>
                    <a:lnTo>
                      <a:pt x="286" y="889"/>
                    </a:lnTo>
                    <a:lnTo>
                      <a:pt x="270" y="846"/>
                    </a:lnTo>
                    <a:lnTo>
                      <a:pt x="255" y="805"/>
                    </a:lnTo>
                    <a:lnTo>
                      <a:pt x="241" y="762"/>
                    </a:lnTo>
                    <a:lnTo>
                      <a:pt x="215" y="677"/>
                    </a:lnTo>
                    <a:lnTo>
                      <a:pt x="189" y="592"/>
                    </a:lnTo>
                    <a:lnTo>
                      <a:pt x="166" y="505"/>
                    </a:lnTo>
                    <a:lnTo>
                      <a:pt x="145" y="417"/>
                    </a:lnTo>
                    <a:lnTo>
                      <a:pt x="122" y="330"/>
                    </a:lnTo>
                    <a:lnTo>
                      <a:pt x="99" y="241"/>
                    </a:lnTo>
                    <a:lnTo>
                      <a:pt x="73" y="153"/>
                    </a:lnTo>
                    <a:lnTo>
                      <a:pt x="46" y="63"/>
                    </a:lnTo>
                    <a:lnTo>
                      <a:pt x="33" y="47"/>
                    </a:lnTo>
                    <a:lnTo>
                      <a:pt x="22" y="31"/>
                    </a:lnTo>
                    <a:lnTo>
                      <a:pt x="10" y="15"/>
                    </a:lnTo>
                    <a:lnTo>
                      <a:pt x="0" y="0"/>
                    </a:lnTo>
                    <a:lnTo>
                      <a:pt x="18" y="1"/>
                    </a:lnTo>
                    <a:lnTo>
                      <a:pt x="39" y="4"/>
                    </a:lnTo>
                    <a:lnTo>
                      <a:pt x="59" y="10"/>
                    </a:lnTo>
                    <a:lnTo>
                      <a:pt x="81" y="17"/>
                    </a:lnTo>
                    <a:lnTo>
                      <a:pt x="104" y="25"/>
                    </a:lnTo>
                    <a:lnTo>
                      <a:pt x="127" y="35"/>
                    </a:lnTo>
                    <a:lnTo>
                      <a:pt x="151" y="46"/>
                    </a:lnTo>
                    <a:lnTo>
                      <a:pt x="176" y="57"/>
                    </a:lnTo>
                    <a:lnTo>
                      <a:pt x="226" y="83"/>
                    </a:lnTo>
                    <a:lnTo>
                      <a:pt x="278" y="107"/>
                    </a:lnTo>
                    <a:lnTo>
                      <a:pt x="304" y="119"/>
                    </a:lnTo>
                    <a:lnTo>
                      <a:pt x="331" y="130"/>
                    </a:lnTo>
                    <a:lnTo>
                      <a:pt x="357" y="140"/>
                    </a:lnTo>
                    <a:lnTo>
                      <a:pt x="383" y="149"/>
                    </a:lnTo>
                    <a:lnTo>
                      <a:pt x="417" y="149"/>
                    </a:lnTo>
                    <a:lnTo>
                      <a:pt x="453" y="148"/>
                    </a:lnTo>
                    <a:lnTo>
                      <a:pt x="486" y="146"/>
                    </a:lnTo>
                    <a:lnTo>
                      <a:pt x="520" y="142"/>
                    </a:lnTo>
                    <a:lnTo>
                      <a:pt x="554" y="138"/>
                    </a:lnTo>
                    <a:lnTo>
                      <a:pt x="587" y="133"/>
                    </a:lnTo>
                    <a:lnTo>
                      <a:pt x="621" y="127"/>
                    </a:lnTo>
                    <a:lnTo>
                      <a:pt x="654" y="122"/>
                    </a:lnTo>
                    <a:lnTo>
                      <a:pt x="686" y="114"/>
                    </a:lnTo>
                    <a:lnTo>
                      <a:pt x="719" y="107"/>
                    </a:lnTo>
                    <a:lnTo>
                      <a:pt x="752" y="97"/>
                    </a:lnTo>
                    <a:lnTo>
                      <a:pt x="784" y="89"/>
                    </a:lnTo>
                    <a:lnTo>
                      <a:pt x="816" y="79"/>
                    </a:lnTo>
                    <a:lnTo>
                      <a:pt x="848" y="69"/>
                    </a:lnTo>
                    <a:lnTo>
                      <a:pt x="879" y="58"/>
                    </a:lnTo>
                    <a:lnTo>
                      <a:pt x="911" y="47"/>
                    </a:lnTo>
                    <a:lnTo>
                      <a:pt x="916" y="45"/>
                    </a:lnTo>
                    <a:lnTo>
                      <a:pt x="915" y="47"/>
                    </a:lnTo>
                    <a:lnTo>
                      <a:pt x="910" y="51"/>
                    </a:lnTo>
                    <a:lnTo>
                      <a:pt x="893" y="69"/>
                    </a:lnTo>
                    <a:lnTo>
                      <a:pt x="869" y="94"/>
                    </a:lnTo>
                    <a:lnTo>
                      <a:pt x="838" y="127"/>
                    </a:lnTo>
                    <a:lnTo>
                      <a:pt x="802" y="169"/>
                    </a:lnTo>
                    <a:lnTo>
                      <a:pt x="784" y="192"/>
                    </a:lnTo>
                    <a:lnTo>
                      <a:pt x="764" y="217"/>
                    </a:lnTo>
                    <a:lnTo>
                      <a:pt x="746" y="244"/>
                    </a:lnTo>
                    <a:lnTo>
                      <a:pt x="726" y="272"/>
                    </a:lnTo>
                    <a:lnTo>
                      <a:pt x="708" y="301"/>
                    </a:lnTo>
                    <a:lnTo>
                      <a:pt x="690" y="332"/>
                    </a:lnTo>
                    <a:lnTo>
                      <a:pt x="671" y="364"/>
                    </a:lnTo>
                    <a:lnTo>
                      <a:pt x="655" y="398"/>
                    </a:lnTo>
                    <a:lnTo>
                      <a:pt x="640" y="432"/>
                    </a:lnTo>
                    <a:lnTo>
                      <a:pt x="626" y="468"/>
                    </a:lnTo>
                    <a:lnTo>
                      <a:pt x="614" y="505"/>
                    </a:lnTo>
                    <a:lnTo>
                      <a:pt x="603" y="543"/>
                    </a:lnTo>
                    <a:lnTo>
                      <a:pt x="595" y="580"/>
                    </a:lnTo>
                    <a:lnTo>
                      <a:pt x="589" y="620"/>
                    </a:lnTo>
                    <a:lnTo>
                      <a:pt x="586" y="660"/>
                    </a:lnTo>
                    <a:lnTo>
                      <a:pt x="586" y="700"/>
                    </a:lnTo>
                    <a:lnTo>
                      <a:pt x="588" y="741"/>
                    </a:lnTo>
                    <a:lnTo>
                      <a:pt x="595" y="783"/>
                    </a:lnTo>
                    <a:lnTo>
                      <a:pt x="604" y="824"/>
                    </a:lnTo>
                    <a:lnTo>
                      <a:pt x="618" y="867"/>
                    </a:lnTo>
                    <a:lnTo>
                      <a:pt x="633" y="908"/>
                    </a:lnTo>
                    <a:lnTo>
                      <a:pt x="650" y="946"/>
                    </a:lnTo>
                    <a:lnTo>
                      <a:pt x="667" y="983"/>
                    </a:lnTo>
                    <a:lnTo>
                      <a:pt x="684" y="1016"/>
                    </a:lnTo>
                    <a:lnTo>
                      <a:pt x="701" y="1049"/>
                    </a:lnTo>
                    <a:lnTo>
                      <a:pt x="719" y="1077"/>
                    </a:lnTo>
                    <a:lnTo>
                      <a:pt x="738" y="1105"/>
                    </a:lnTo>
                    <a:lnTo>
                      <a:pt x="755" y="1130"/>
                    </a:lnTo>
                    <a:lnTo>
                      <a:pt x="773" y="1153"/>
                    </a:lnTo>
                    <a:lnTo>
                      <a:pt x="792" y="1175"/>
                    </a:lnTo>
                    <a:lnTo>
                      <a:pt x="810" y="1195"/>
                    </a:lnTo>
                    <a:lnTo>
                      <a:pt x="829" y="1213"/>
                    </a:lnTo>
                    <a:lnTo>
                      <a:pt x="847" y="1229"/>
                    </a:lnTo>
                    <a:lnTo>
                      <a:pt x="864" y="1244"/>
                    </a:lnTo>
                    <a:lnTo>
                      <a:pt x="881" y="1257"/>
                    </a:lnTo>
                    <a:lnTo>
                      <a:pt x="899" y="1269"/>
                    </a:lnTo>
                    <a:lnTo>
                      <a:pt x="915" y="1280"/>
                    </a:lnTo>
                    <a:lnTo>
                      <a:pt x="931" y="1289"/>
                    </a:lnTo>
                    <a:lnTo>
                      <a:pt x="946" y="1297"/>
                    </a:lnTo>
                    <a:lnTo>
                      <a:pt x="961" y="1304"/>
                    </a:lnTo>
                    <a:lnTo>
                      <a:pt x="987" y="1315"/>
                    </a:lnTo>
                    <a:lnTo>
                      <a:pt x="1010" y="1323"/>
                    </a:lnTo>
                    <a:lnTo>
                      <a:pt x="1044" y="1331"/>
                    </a:lnTo>
                    <a:lnTo>
                      <a:pt x="1056" y="1333"/>
                    </a:lnTo>
                    <a:lnTo>
                      <a:pt x="1064" y="1336"/>
                    </a:lnTo>
                    <a:lnTo>
                      <a:pt x="1087" y="1348"/>
                    </a:lnTo>
                    <a:lnTo>
                      <a:pt x="1125" y="1365"/>
                    </a:lnTo>
                    <a:lnTo>
                      <a:pt x="1177" y="1389"/>
                    </a:lnTo>
                    <a:lnTo>
                      <a:pt x="1241" y="1419"/>
                    </a:lnTo>
                    <a:lnTo>
                      <a:pt x="1315" y="1453"/>
                    </a:lnTo>
                    <a:lnTo>
                      <a:pt x="1400" y="1494"/>
                    </a:lnTo>
                    <a:lnTo>
                      <a:pt x="1493" y="1537"/>
                    </a:lnTo>
                    <a:lnTo>
                      <a:pt x="1518" y="1549"/>
                    </a:lnTo>
                    <a:lnTo>
                      <a:pt x="1545" y="1559"/>
                    </a:lnTo>
                    <a:lnTo>
                      <a:pt x="1571" y="1568"/>
                    </a:lnTo>
                    <a:lnTo>
                      <a:pt x="1599" y="1578"/>
                    </a:lnTo>
                    <a:lnTo>
                      <a:pt x="1626" y="1584"/>
                    </a:lnTo>
                    <a:lnTo>
                      <a:pt x="1655" y="1592"/>
                    </a:lnTo>
                    <a:lnTo>
                      <a:pt x="1685" y="1598"/>
                    </a:lnTo>
                    <a:lnTo>
                      <a:pt x="1715" y="1604"/>
                    </a:lnTo>
                    <a:lnTo>
                      <a:pt x="1745" y="1610"/>
                    </a:lnTo>
                    <a:lnTo>
                      <a:pt x="1776" y="1613"/>
                    </a:lnTo>
                    <a:lnTo>
                      <a:pt x="1807" y="1618"/>
                    </a:lnTo>
                    <a:lnTo>
                      <a:pt x="1838" y="1621"/>
                    </a:lnTo>
                    <a:lnTo>
                      <a:pt x="1900" y="1626"/>
                    </a:lnTo>
                    <a:lnTo>
                      <a:pt x="1962" y="1628"/>
                    </a:lnTo>
                    <a:lnTo>
                      <a:pt x="2023" y="1629"/>
                    </a:lnTo>
                    <a:lnTo>
                      <a:pt x="2083" y="1629"/>
                    </a:lnTo>
                    <a:lnTo>
                      <a:pt x="2139" y="1627"/>
                    </a:lnTo>
                    <a:lnTo>
                      <a:pt x="2194" y="1625"/>
                    </a:lnTo>
                    <a:lnTo>
                      <a:pt x="2245" y="1620"/>
                    </a:lnTo>
                    <a:lnTo>
                      <a:pt x="2291" y="1617"/>
                    </a:lnTo>
                    <a:lnTo>
                      <a:pt x="2334" y="1611"/>
                    </a:lnTo>
                    <a:lnTo>
                      <a:pt x="2369" y="1606"/>
                    </a:lnTo>
                    <a:lnTo>
                      <a:pt x="2408" y="1598"/>
                    </a:lnTo>
                    <a:lnTo>
                      <a:pt x="2459" y="1586"/>
                    </a:lnTo>
                    <a:lnTo>
                      <a:pt x="2520" y="1569"/>
                    </a:lnTo>
                    <a:lnTo>
                      <a:pt x="2586" y="1551"/>
                    </a:lnTo>
                    <a:lnTo>
                      <a:pt x="2660" y="1532"/>
                    </a:lnTo>
                    <a:lnTo>
                      <a:pt x="2738" y="1512"/>
                    </a:lnTo>
                    <a:lnTo>
                      <a:pt x="2819" y="1494"/>
                    </a:lnTo>
                    <a:lnTo>
                      <a:pt x="2899" y="1476"/>
                    </a:lnTo>
                    <a:lnTo>
                      <a:pt x="2939" y="1469"/>
                    </a:lnTo>
                    <a:lnTo>
                      <a:pt x="2980" y="1463"/>
                    </a:lnTo>
                    <a:lnTo>
                      <a:pt x="3019" y="1458"/>
                    </a:lnTo>
                    <a:lnTo>
                      <a:pt x="3057" y="1453"/>
                    </a:lnTo>
                    <a:lnTo>
                      <a:pt x="3093" y="1451"/>
                    </a:lnTo>
                    <a:lnTo>
                      <a:pt x="3129" y="1450"/>
                    </a:lnTo>
                    <a:lnTo>
                      <a:pt x="3164" y="1451"/>
                    </a:lnTo>
                    <a:lnTo>
                      <a:pt x="3196" y="1453"/>
                    </a:lnTo>
                    <a:lnTo>
                      <a:pt x="3227" y="1457"/>
                    </a:lnTo>
                    <a:lnTo>
                      <a:pt x="3254" y="1464"/>
                    </a:lnTo>
                    <a:lnTo>
                      <a:pt x="3281" y="1472"/>
                    </a:lnTo>
                    <a:lnTo>
                      <a:pt x="3304" y="1483"/>
                    </a:lnTo>
                    <a:lnTo>
                      <a:pt x="3325" y="1497"/>
                    </a:lnTo>
                    <a:lnTo>
                      <a:pt x="3342" y="1513"/>
                    </a:lnTo>
                    <a:lnTo>
                      <a:pt x="3356" y="1532"/>
                    </a:lnTo>
                    <a:lnTo>
                      <a:pt x="3367" y="1553"/>
                    </a:lnTo>
                    <a:close/>
                  </a:path>
                </a:pathLst>
              </a:custGeom>
              <a:solidFill>
                <a:srgbClr val="BC7967"/>
              </a:solidFill>
              <a:ln w="9525">
                <a:noFill/>
                <a:round/>
                <a:headEnd/>
                <a:tailEnd/>
              </a:ln>
            </p:spPr>
            <p:txBody>
              <a:bodyPr>
                <a:prstTxWarp prst="textNoShape">
                  <a:avLst/>
                </a:prstTxWarp>
              </a:bodyPr>
              <a:lstStyle/>
              <a:p>
                <a:endParaRPr lang="en-US"/>
              </a:p>
            </p:txBody>
          </p:sp>
          <p:sp>
            <p:nvSpPr>
              <p:cNvPr id="67663" name="Freeform 1052"/>
              <p:cNvSpPr>
                <a:spLocks noChangeAspect="1"/>
              </p:cNvSpPr>
              <p:nvPr/>
            </p:nvSpPr>
            <p:spPr bwMode="auto">
              <a:xfrm>
                <a:off x="2397" y="2859"/>
                <a:ext cx="292" cy="155"/>
              </a:xfrm>
              <a:custGeom>
                <a:avLst/>
                <a:gdLst>
                  <a:gd name="T0" fmla="*/ 3203 w 3367"/>
                  <a:gd name="T1" fmla="*/ 1607 h 1791"/>
                  <a:gd name="T2" fmla="*/ 2985 w 3367"/>
                  <a:gd name="T3" fmla="*/ 1668 h 1791"/>
                  <a:gd name="T4" fmla="*/ 2774 w 3367"/>
                  <a:gd name="T5" fmla="*/ 1717 h 1791"/>
                  <a:gd name="T6" fmla="*/ 2577 w 3367"/>
                  <a:gd name="T7" fmla="*/ 1755 h 1791"/>
                  <a:gd name="T8" fmla="*/ 2243 w 3367"/>
                  <a:gd name="T9" fmla="*/ 1773 h 1791"/>
                  <a:gd name="T10" fmla="*/ 1860 w 3367"/>
                  <a:gd name="T11" fmla="*/ 1787 h 1791"/>
                  <a:gd name="T12" fmla="*/ 1510 w 3367"/>
                  <a:gd name="T13" fmla="*/ 1749 h 1791"/>
                  <a:gd name="T14" fmla="*/ 1224 w 3367"/>
                  <a:gd name="T15" fmla="*/ 1682 h 1791"/>
                  <a:gd name="T16" fmla="*/ 1060 w 3367"/>
                  <a:gd name="T17" fmla="*/ 1626 h 1791"/>
                  <a:gd name="T18" fmla="*/ 930 w 3367"/>
                  <a:gd name="T19" fmla="*/ 1571 h 1791"/>
                  <a:gd name="T20" fmla="*/ 688 w 3367"/>
                  <a:gd name="T21" fmla="*/ 1442 h 1791"/>
                  <a:gd name="T22" fmla="*/ 512 w 3367"/>
                  <a:gd name="T23" fmla="*/ 1285 h 1791"/>
                  <a:gd name="T24" fmla="*/ 404 w 3367"/>
                  <a:gd name="T25" fmla="*/ 1131 h 1791"/>
                  <a:gd name="T26" fmla="*/ 320 w 3367"/>
                  <a:gd name="T27" fmla="*/ 970 h 1791"/>
                  <a:gd name="T28" fmla="*/ 255 w 3367"/>
                  <a:gd name="T29" fmla="*/ 805 h 1791"/>
                  <a:gd name="T30" fmla="*/ 166 w 3367"/>
                  <a:gd name="T31" fmla="*/ 505 h 1791"/>
                  <a:gd name="T32" fmla="*/ 73 w 3367"/>
                  <a:gd name="T33" fmla="*/ 153 h 1791"/>
                  <a:gd name="T34" fmla="*/ 10 w 3367"/>
                  <a:gd name="T35" fmla="*/ 15 h 1791"/>
                  <a:gd name="T36" fmla="*/ 59 w 3367"/>
                  <a:gd name="T37" fmla="*/ 10 h 1791"/>
                  <a:gd name="T38" fmla="*/ 151 w 3367"/>
                  <a:gd name="T39" fmla="*/ 46 h 1791"/>
                  <a:gd name="T40" fmla="*/ 304 w 3367"/>
                  <a:gd name="T41" fmla="*/ 119 h 1791"/>
                  <a:gd name="T42" fmla="*/ 417 w 3367"/>
                  <a:gd name="T43" fmla="*/ 149 h 1791"/>
                  <a:gd name="T44" fmla="*/ 554 w 3367"/>
                  <a:gd name="T45" fmla="*/ 138 h 1791"/>
                  <a:gd name="T46" fmla="*/ 686 w 3367"/>
                  <a:gd name="T47" fmla="*/ 114 h 1791"/>
                  <a:gd name="T48" fmla="*/ 816 w 3367"/>
                  <a:gd name="T49" fmla="*/ 79 h 1791"/>
                  <a:gd name="T50" fmla="*/ 916 w 3367"/>
                  <a:gd name="T51" fmla="*/ 45 h 1791"/>
                  <a:gd name="T52" fmla="*/ 893 w 3367"/>
                  <a:gd name="T53" fmla="*/ 69 h 1791"/>
                  <a:gd name="T54" fmla="*/ 784 w 3367"/>
                  <a:gd name="T55" fmla="*/ 192 h 1791"/>
                  <a:gd name="T56" fmla="*/ 708 w 3367"/>
                  <a:gd name="T57" fmla="*/ 301 h 1791"/>
                  <a:gd name="T58" fmla="*/ 640 w 3367"/>
                  <a:gd name="T59" fmla="*/ 432 h 1791"/>
                  <a:gd name="T60" fmla="*/ 595 w 3367"/>
                  <a:gd name="T61" fmla="*/ 580 h 1791"/>
                  <a:gd name="T62" fmla="*/ 588 w 3367"/>
                  <a:gd name="T63" fmla="*/ 741 h 1791"/>
                  <a:gd name="T64" fmla="*/ 633 w 3367"/>
                  <a:gd name="T65" fmla="*/ 908 h 1791"/>
                  <a:gd name="T66" fmla="*/ 701 w 3367"/>
                  <a:gd name="T67" fmla="*/ 1049 h 1791"/>
                  <a:gd name="T68" fmla="*/ 773 w 3367"/>
                  <a:gd name="T69" fmla="*/ 1153 h 1791"/>
                  <a:gd name="T70" fmla="*/ 847 w 3367"/>
                  <a:gd name="T71" fmla="*/ 1229 h 1791"/>
                  <a:gd name="T72" fmla="*/ 915 w 3367"/>
                  <a:gd name="T73" fmla="*/ 1280 h 1791"/>
                  <a:gd name="T74" fmla="*/ 987 w 3367"/>
                  <a:gd name="T75" fmla="*/ 1315 h 1791"/>
                  <a:gd name="T76" fmla="*/ 1064 w 3367"/>
                  <a:gd name="T77" fmla="*/ 1336 h 1791"/>
                  <a:gd name="T78" fmla="*/ 1241 w 3367"/>
                  <a:gd name="T79" fmla="*/ 1419 h 1791"/>
                  <a:gd name="T80" fmla="*/ 1518 w 3367"/>
                  <a:gd name="T81" fmla="*/ 1549 h 1791"/>
                  <a:gd name="T82" fmla="*/ 1626 w 3367"/>
                  <a:gd name="T83" fmla="*/ 1584 h 1791"/>
                  <a:gd name="T84" fmla="*/ 1745 w 3367"/>
                  <a:gd name="T85" fmla="*/ 1610 h 1791"/>
                  <a:gd name="T86" fmla="*/ 1900 w 3367"/>
                  <a:gd name="T87" fmla="*/ 1626 h 1791"/>
                  <a:gd name="T88" fmla="*/ 2139 w 3367"/>
                  <a:gd name="T89" fmla="*/ 1627 h 1791"/>
                  <a:gd name="T90" fmla="*/ 2334 w 3367"/>
                  <a:gd name="T91" fmla="*/ 1611 h 1791"/>
                  <a:gd name="T92" fmla="*/ 2520 w 3367"/>
                  <a:gd name="T93" fmla="*/ 1569 h 1791"/>
                  <a:gd name="T94" fmla="*/ 2819 w 3367"/>
                  <a:gd name="T95" fmla="*/ 1494 h 1791"/>
                  <a:gd name="T96" fmla="*/ 3019 w 3367"/>
                  <a:gd name="T97" fmla="*/ 1458 h 1791"/>
                  <a:gd name="T98" fmla="*/ 3164 w 3367"/>
                  <a:gd name="T99" fmla="*/ 1451 h 1791"/>
                  <a:gd name="T100" fmla="*/ 3281 w 3367"/>
                  <a:gd name="T101" fmla="*/ 1472 h 1791"/>
                  <a:gd name="T102" fmla="*/ 3356 w 3367"/>
                  <a:gd name="T103" fmla="*/ 1532 h 179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3367"/>
                  <a:gd name="T157" fmla="*/ 0 h 1791"/>
                  <a:gd name="T158" fmla="*/ 3367 w 3367"/>
                  <a:gd name="T159" fmla="*/ 1791 h 179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3367" h="1791">
                    <a:moveTo>
                      <a:pt x="3367" y="1553"/>
                    </a:moveTo>
                    <a:lnTo>
                      <a:pt x="3312" y="1572"/>
                    </a:lnTo>
                    <a:lnTo>
                      <a:pt x="3258" y="1590"/>
                    </a:lnTo>
                    <a:lnTo>
                      <a:pt x="3203" y="1607"/>
                    </a:lnTo>
                    <a:lnTo>
                      <a:pt x="3148" y="1625"/>
                    </a:lnTo>
                    <a:lnTo>
                      <a:pt x="3093" y="1640"/>
                    </a:lnTo>
                    <a:lnTo>
                      <a:pt x="3039" y="1655"/>
                    </a:lnTo>
                    <a:lnTo>
                      <a:pt x="2985" y="1668"/>
                    </a:lnTo>
                    <a:lnTo>
                      <a:pt x="2931" y="1682"/>
                    </a:lnTo>
                    <a:lnTo>
                      <a:pt x="2879" y="1695"/>
                    </a:lnTo>
                    <a:lnTo>
                      <a:pt x="2826" y="1706"/>
                    </a:lnTo>
                    <a:lnTo>
                      <a:pt x="2774" y="1717"/>
                    </a:lnTo>
                    <a:lnTo>
                      <a:pt x="2723" y="1727"/>
                    </a:lnTo>
                    <a:lnTo>
                      <a:pt x="2674" y="1737"/>
                    </a:lnTo>
                    <a:lnTo>
                      <a:pt x="2624" y="1747"/>
                    </a:lnTo>
                    <a:lnTo>
                      <a:pt x="2577" y="1755"/>
                    </a:lnTo>
                    <a:lnTo>
                      <a:pt x="2531" y="1763"/>
                    </a:lnTo>
                    <a:lnTo>
                      <a:pt x="2435" y="1766"/>
                    </a:lnTo>
                    <a:lnTo>
                      <a:pt x="2338" y="1770"/>
                    </a:lnTo>
                    <a:lnTo>
                      <a:pt x="2243" y="1773"/>
                    </a:lnTo>
                    <a:lnTo>
                      <a:pt x="2146" y="1776"/>
                    </a:lnTo>
                    <a:lnTo>
                      <a:pt x="2051" y="1780"/>
                    </a:lnTo>
                    <a:lnTo>
                      <a:pt x="1955" y="1783"/>
                    </a:lnTo>
                    <a:lnTo>
                      <a:pt x="1860" y="1787"/>
                    </a:lnTo>
                    <a:lnTo>
                      <a:pt x="1764" y="1791"/>
                    </a:lnTo>
                    <a:lnTo>
                      <a:pt x="1675" y="1778"/>
                    </a:lnTo>
                    <a:lnTo>
                      <a:pt x="1591" y="1764"/>
                    </a:lnTo>
                    <a:lnTo>
                      <a:pt x="1510" y="1749"/>
                    </a:lnTo>
                    <a:lnTo>
                      <a:pt x="1434" y="1734"/>
                    </a:lnTo>
                    <a:lnTo>
                      <a:pt x="1362" y="1718"/>
                    </a:lnTo>
                    <a:lnTo>
                      <a:pt x="1292" y="1701"/>
                    </a:lnTo>
                    <a:lnTo>
                      <a:pt x="1224" y="1682"/>
                    </a:lnTo>
                    <a:lnTo>
                      <a:pt x="1157" y="1661"/>
                    </a:lnTo>
                    <a:lnTo>
                      <a:pt x="1125" y="1650"/>
                    </a:lnTo>
                    <a:lnTo>
                      <a:pt x="1092" y="1638"/>
                    </a:lnTo>
                    <a:lnTo>
                      <a:pt x="1060" y="1626"/>
                    </a:lnTo>
                    <a:lnTo>
                      <a:pt x="1028" y="1613"/>
                    </a:lnTo>
                    <a:lnTo>
                      <a:pt x="995" y="1599"/>
                    </a:lnTo>
                    <a:lnTo>
                      <a:pt x="962" y="1586"/>
                    </a:lnTo>
                    <a:lnTo>
                      <a:pt x="930" y="1571"/>
                    </a:lnTo>
                    <a:lnTo>
                      <a:pt x="896" y="1555"/>
                    </a:lnTo>
                    <a:lnTo>
                      <a:pt x="829" y="1521"/>
                    </a:lnTo>
                    <a:lnTo>
                      <a:pt x="760" y="1483"/>
                    </a:lnTo>
                    <a:lnTo>
                      <a:pt x="688" y="1442"/>
                    </a:lnTo>
                    <a:lnTo>
                      <a:pt x="612" y="1397"/>
                    </a:lnTo>
                    <a:lnTo>
                      <a:pt x="578" y="1360"/>
                    </a:lnTo>
                    <a:lnTo>
                      <a:pt x="545" y="1323"/>
                    </a:lnTo>
                    <a:lnTo>
                      <a:pt x="512" y="1285"/>
                    </a:lnTo>
                    <a:lnTo>
                      <a:pt x="484" y="1247"/>
                    </a:lnTo>
                    <a:lnTo>
                      <a:pt x="455" y="1210"/>
                    </a:lnTo>
                    <a:lnTo>
                      <a:pt x="430" y="1170"/>
                    </a:lnTo>
                    <a:lnTo>
                      <a:pt x="404" y="1131"/>
                    </a:lnTo>
                    <a:lnTo>
                      <a:pt x="381" y="1091"/>
                    </a:lnTo>
                    <a:lnTo>
                      <a:pt x="361" y="1052"/>
                    </a:lnTo>
                    <a:lnTo>
                      <a:pt x="340" y="1011"/>
                    </a:lnTo>
                    <a:lnTo>
                      <a:pt x="320" y="970"/>
                    </a:lnTo>
                    <a:lnTo>
                      <a:pt x="303" y="929"/>
                    </a:lnTo>
                    <a:lnTo>
                      <a:pt x="286" y="889"/>
                    </a:lnTo>
                    <a:lnTo>
                      <a:pt x="270" y="846"/>
                    </a:lnTo>
                    <a:lnTo>
                      <a:pt x="255" y="805"/>
                    </a:lnTo>
                    <a:lnTo>
                      <a:pt x="241" y="762"/>
                    </a:lnTo>
                    <a:lnTo>
                      <a:pt x="215" y="677"/>
                    </a:lnTo>
                    <a:lnTo>
                      <a:pt x="189" y="592"/>
                    </a:lnTo>
                    <a:lnTo>
                      <a:pt x="166" y="505"/>
                    </a:lnTo>
                    <a:lnTo>
                      <a:pt x="145" y="417"/>
                    </a:lnTo>
                    <a:lnTo>
                      <a:pt x="122" y="330"/>
                    </a:lnTo>
                    <a:lnTo>
                      <a:pt x="99" y="241"/>
                    </a:lnTo>
                    <a:lnTo>
                      <a:pt x="73" y="153"/>
                    </a:lnTo>
                    <a:lnTo>
                      <a:pt x="46" y="63"/>
                    </a:lnTo>
                    <a:lnTo>
                      <a:pt x="33" y="47"/>
                    </a:lnTo>
                    <a:lnTo>
                      <a:pt x="22" y="31"/>
                    </a:lnTo>
                    <a:lnTo>
                      <a:pt x="10" y="15"/>
                    </a:lnTo>
                    <a:lnTo>
                      <a:pt x="0" y="0"/>
                    </a:lnTo>
                    <a:lnTo>
                      <a:pt x="18" y="1"/>
                    </a:lnTo>
                    <a:lnTo>
                      <a:pt x="39" y="4"/>
                    </a:lnTo>
                    <a:lnTo>
                      <a:pt x="59" y="10"/>
                    </a:lnTo>
                    <a:lnTo>
                      <a:pt x="81" y="17"/>
                    </a:lnTo>
                    <a:lnTo>
                      <a:pt x="104" y="25"/>
                    </a:lnTo>
                    <a:lnTo>
                      <a:pt x="127" y="35"/>
                    </a:lnTo>
                    <a:lnTo>
                      <a:pt x="151" y="46"/>
                    </a:lnTo>
                    <a:lnTo>
                      <a:pt x="176" y="57"/>
                    </a:lnTo>
                    <a:lnTo>
                      <a:pt x="226" y="83"/>
                    </a:lnTo>
                    <a:lnTo>
                      <a:pt x="278" y="107"/>
                    </a:lnTo>
                    <a:lnTo>
                      <a:pt x="304" y="119"/>
                    </a:lnTo>
                    <a:lnTo>
                      <a:pt x="331" y="130"/>
                    </a:lnTo>
                    <a:lnTo>
                      <a:pt x="357" y="140"/>
                    </a:lnTo>
                    <a:lnTo>
                      <a:pt x="383" y="149"/>
                    </a:lnTo>
                    <a:lnTo>
                      <a:pt x="417" y="149"/>
                    </a:lnTo>
                    <a:lnTo>
                      <a:pt x="453" y="148"/>
                    </a:lnTo>
                    <a:lnTo>
                      <a:pt x="486" y="146"/>
                    </a:lnTo>
                    <a:lnTo>
                      <a:pt x="520" y="142"/>
                    </a:lnTo>
                    <a:lnTo>
                      <a:pt x="554" y="138"/>
                    </a:lnTo>
                    <a:lnTo>
                      <a:pt x="587" y="133"/>
                    </a:lnTo>
                    <a:lnTo>
                      <a:pt x="621" y="127"/>
                    </a:lnTo>
                    <a:lnTo>
                      <a:pt x="654" y="122"/>
                    </a:lnTo>
                    <a:lnTo>
                      <a:pt x="686" y="114"/>
                    </a:lnTo>
                    <a:lnTo>
                      <a:pt x="719" y="107"/>
                    </a:lnTo>
                    <a:lnTo>
                      <a:pt x="752" y="97"/>
                    </a:lnTo>
                    <a:lnTo>
                      <a:pt x="784" y="89"/>
                    </a:lnTo>
                    <a:lnTo>
                      <a:pt x="816" y="79"/>
                    </a:lnTo>
                    <a:lnTo>
                      <a:pt x="848" y="69"/>
                    </a:lnTo>
                    <a:lnTo>
                      <a:pt x="879" y="58"/>
                    </a:lnTo>
                    <a:lnTo>
                      <a:pt x="911" y="47"/>
                    </a:lnTo>
                    <a:lnTo>
                      <a:pt x="916" y="45"/>
                    </a:lnTo>
                    <a:lnTo>
                      <a:pt x="915" y="47"/>
                    </a:lnTo>
                    <a:lnTo>
                      <a:pt x="910" y="51"/>
                    </a:lnTo>
                    <a:lnTo>
                      <a:pt x="893" y="69"/>
                    </a:lnTo>
                    <a:lnTo>
                      <a:pt x="869" y="94"/>
                    </a:lnTo>
                    <a:lnTo>
                      <a:pt x="838" y="127"/>
                    </a:lnTo>
                    <a:lnTo>
                      <a:pt x="802" y="169"/>
                    </a:lnTo>
                    <a:lnTo>
                      <a:pt x="784" y="192"/>
                    </a:lnTo>
                    <a:lnTo>
                      <a:pt x="764" y="217"/>
                    </a:lnTo>
                    <a:lnTo>
                      <a:pt x="746" y="244"/>
                    </a:lnTo>
                    <a:lnTo>
                      <a:pt x="726" y="272"/>
                    </a:lnTo>
                    <a:lnTo>
                      <a:pt x="708" y="301"/>
                    </a:lnTo>
                    <a:lnTo>
                      <a:pt x="690" y="332"/>
                    </a:lnTo>
                    <a:lnTo>
                      <a:pt x="671" y="364"/>
                    </a:lnTo>
                    <a:lnTo>
                      <a:pt x="655" y="398"/>
                    </a:lnTo>
                    <a:lnTo>
                      <a:pt x="640" y="432"/>
                    </a:lnTo>
                    <a:lnTo>
                      <a:pt x="626" y="468"/>
                    </a:lnTo>
                    <a:lnTo>
                      <a:pt x="614" y="505"/>
                    </a:lnTo>
                    <a:lnTo>
                      <a:pt x="603" y="543"/>
                    </a:lnTo>
                    <a:lnTo>
                      <a:pt x="595" y="580"/>
                    </a:lnTo>
                    <a:lnTo>
                      <a:pt x="589" y="620"/>
                    </a:lnTo>
                    <a:lnTo>
                      <a:pt x="586" y="660"/>
                    </a:lnTo>
                    <a:lnTo>
                      <a:pt x="586" y="700"/>
                    </a:lnTo>
                    <a:lnTo>
                      <a:pt x="588" y="741"/>
                    </a:lnTo>
                    <a:lnTo>
                      <a:pt x="595" y="783"/>
                    </a:lnTo>
                    <a:lnTo>
                      <a:pt x="604" y="824"/>
                    </a:lnTo>
                    <a:lnTo>
                      <a:pt x="618" y="867"/>
                    </a:lnTo>
                    <a:lnTo>
                      <a:pt x="633" y="908"/>
                    </a:lnTo>
                    <a:lnTo>
                      <a:pt x="650" y="946"/>
                    </a:lnTo>
                    <a:lnTo>
                      <a:pt x="667" y="983"/>
                    </a:lnTo>
                    <a:lnTo>
                      <a:pt x="684" y="1016"/>
                    </a:lnTo>
                    <a:lnTo>
                      <a:pt x="701" y="1049"/>
                    </a:lnTo>
                    <a:lnTo>
                      <a:pt x="719" y="1077"/>
                    </a:lnTo>
                    <a:lnTo>
                      <a:pt x="738" y="1105"/>
                    </a:lnTo>
                    <a:lnTo>
                      <a:pt x="755" y="1130"/>
                    </a:lnTo>
                    <a:lnTo>
                      <a:pt x="773" y="1153"/>
                    </a:lnTo>
                    <a:lnTo>
                      <a:pt x="792" y="1175"/>
                    </a:lnTo>
                    <a:lnTo>
                      <a:pt x="810" y="1195"/>
                    </a:lnTo>
                    <a:lnTo>
                      <a:pt x="829" y="1213"/>
                    </a:lnTo>
                    <a:lnTo>
                      <a:pt x="847" y="1229"/>
                    </a:lnTo>
                    <a:lnTo>
                      <a:pt x="864" y="1244"/>
                    </a:lnTo>
                    <a:lnTo>
                      <a:pt x="881" y="1257"/>
                    </a:lnTo>
                    <a:lnTo>
                      <a:pt x="899" y="1269"/>
                    </a:lnTo>
                    <a:lnTo>
                      <a:pt x="915" y="1280"/>
                    </a:lnTo>
                    <a:lnTo>
                      <a:pt x="931" y="1289"/>
                    </a:lnTo>
                    <a:lnTo>
                      <a:pt x="946" y="1297"/>
                    </a:lnTo>
                    <a:lnTo>
                      <a:pt x="961" y="1304"/>
                    </a:lnTo>
                    <a:lnTo>
                      <a:pt x="987" y="1315"/>
                    </a:lnTo>
                    <a:lnTo>
                      <a:pt x="1010" y="1323"/>
                    </a:lnTo>
                    <a:lnTo>
                      <a:pt x="1044" y="1331"/>
                    </a:lnTo>
                    <a:lnTo>
                      <a:pt x="1056" y="1333"/>
                    </a:lnTo>
                    <a:lnTo>
                      <a:pt x="1064" y="1336"/>
                    </a:lnTo>
                    <a:lnTo>
                      <a:pt x="1087" y="1348"/>
                    </a:lnTo>
                    <a:lnTo>
                      <a:pt x="1125" y="1365"/>
                    </a:lnTo>
                    <a:lnTo>
                      <a:pt x="1177" y="1389"/>
                    </a:lnTo>
                    <a:lnTo>
                      <a:pt x="1241" y="1419"/>
                    </a:lnTo>
                    <a:lnTo>
                      <a:pt x="1315" y="1453"/>
                    </a:lnTo>
                    <a:lnTo>
                      <a:pt x="1400" y="1494"/>
                    </a:lnTo>
                    <a:lnTo>
                      <a:pt x="1493" y="1537"/>
                    </a:lnTo>
                    <a:lnTo>
                      <a:pt x="1518" y="1549"/>
                    </a:lnTo>
                    <a:lnTo>
                      <a:pt x="1545" y="1559"/>
                    </a:lnTo>
                    <a:lnTo>
                      <a:pt x="1571" y="1568"/>
                    </a:lnTo>
                    <a:lnTo>
                      <a:pt x="1599" y="1578"/>
                    </a:lnTo>
                    <a:lnTo>
                      <a:pt x="1626" y="1584"/>
                    </a:lnTo>
                    <a:lnTo>
                      <a:pt x="1655" y="1592"/>
                    </a:lnTo>
                    <a:lnTo>
                      <a:pt x="1685" y="1598"/>
                    </a:lnTo>
                    <a:lnTo>
                      <a:pt x="1715" y="1604"/>
                    </a:lnTo>
                    <a:lnTo>
                      <a:pt x="1745" y="1610"/>
                    </a:lnTo>
                    <a:lnTo>
                      <a:pt x="1776" y="1613"/>
                    </a:lnTo>
                    <a:lnTo>
                      <a:pt x="1807" y="1618"/>
                    </a:lnTo>
                    <a:lnTo>
                      <a:pt x="1838" y="1621"/>
                    </a:lnTo>
                    <a:lnTo>
                      <a:pt x="1900" y="1626"/>
                    </a:lnTo>
                    <a:lnTo>
                      <a:pt x="1962" y="1628"/>
                    </a:lnTo>
                    <a:lnTo>
                      <a:pt x="2023" y="1629"/>
                    </a:lnTo>
                    <a:lnTo>
                      <a:pt x="2083" y="1629"/>
                    </a:lnTo>
                    <a:lnTo>
                      <a:pt x="2139" y="1627"/>
                    </a:lnTo>
                    <a:lnTo>
                      <a:pt x="2194" y="1625"/>
                    </a:lnTo>
                    <a:lnTo>
                      <a:pt x="2245" y="1620"/>
                    </a:lnTo>
                    <a:lnTo>
                      <a:pt x="2291" y="1617"/>
                    </a:lnTo>
                    <a:lnTo>
                      <a:pt x="2334" y="1611"/>
                    </a:lnTo>
                    <a:lnTo>
                      <a:pt x="2369" y="1606"/>
                    </a:lnTo>
                    <a:lnTo>
                      <a:pt x="2408" y="1598"/>
                    </a:lnTo>
                    <a:lnTo>
                      <a:pt x="2459" y="1586"/>
                    </a:lnTo>
                    <a:lnTo>
                      <a:pt x="2520" y="1569"/>
                    </a:lnTo>
                    <a:lnTo>
                      <a:pt x="2586" y="1551"/>
                    </a:lnTo>
                    <a:lnTo>
                      <a:pt x="2660" y="1532"/>
                    </a:lnTo>
                    <a:lnTo>
                      <a:pt x="2738" y="1512"/>
                    </a:lnTo>
                    <a:lnTo>
                      <a:pt x="2819" y="1494"/>
                    </a:lnTo>
                    <a:lnTo>
                      <a:pt x="2899" y="1476"/>
                    </a:lnTo>
                    <a:lnTo>
                      <a:pt x="2939" y="1469"/>
                    </a:lnTo>
                    <a:lnTo>
                      <a:pt x="2980" y="1463"/>
                    </a:lnTo>
                    <a:lnTo>
                      <a:pt x="3019" y="1458"/>
                    </a:lnTo>
                    <a:lnTo>
                      <a:pt x="3057" y="1453"/>
                    </a:lnTo>
                    <a:lnTo>
                      <a:pt x="3093" y="1451"/>
                    </a:lnTo>
                    <a:lnTo>
                      <a:pt x="3129" y="1450"/>
                    </a:lnTo>
                    <a:lnTo>
                      <a:pt x="3164" y="1451"/>
                    </a:lnTo>
                    <a:lnTo>
                      <a:pt x="3196" y="1453"/>
                    </a:lnTo>
                    <a:lnTo>
                      <a:pt x="3227" y="1457"/>
                    </a:lnTo>
                    <a:lnTo>
                      <a:pt x="3254" y="1464"/>
                    </a:lnTo>
                    <a:lnTo>
                      <a:pt x="3281" y="1472"/>
                    </a:lnTo>
                    <a:lnTo>
                      <a:pt x="3304" y="1483"/>
                    </a:lnTo>
                    <a:lnTo>
                      <a:pt x="3325" y="1497"/>
                    </a:lnTo>
                    <a:lnTo>
                      <a:pt x="3342" y="1513"/>
                    </a:lnTo>
                    <a:lnTo>
                      <a:pt x="3356" y="1532"/>
                    </a:lnTo>
                    <a:lnTo>
                      <a:pt x="3367" y="1553"/>
                    </a:lnTo>
                    <a:close/>
                  </a:path>
                </a:pathLst>
              </a:custGeom>
              <a:solidFill>
                <a:srgbClr val="BC7967"/>
              </a:solidFill>
              <a:ln w="9525">
                <a:noFill/>
                <a:round/>
                <a:headEnd/>
                <a:tailEnd/>
              </a:ln>
            </p:spPr>
            <p:txBody>
              <a:bodyPr>
                <a:prstTxWarp prst="textNoShape">
                  <a:avLst/>
                </a:prstTxWarp>
              </a:bodyPr>
              <a:lstStyle/>
              <a:p>
                <a:endParaRPr lang="en-US"/>
              </a:p>
            </p:txBody>
          </p:sp>
          <p:sp>
            <p:nvSpPr>
              <p:cNvPr id="67664" name="Freeform 1053"/>
              <p:cNvSpPr>
                <a:spLocks noChangeAspect="1"/>
              </p:cNvSpPr>
              <p:nvPr/>
            </p:nvSpPr>
            <p:spPr bwMode="auto">
              <a:xfrm>
                <a:off x="2397" y="2859"/>
                <a:ext cx="292" cy="155"/>
              </a:xfrm>
              <a:custGeom>
                <a:avLst/>
                <a:gdLst>
                  <a:gd name="T0" fmla="*/ 3203 w 3367"/>
                  <a:gd name="T1" fmla="*/ 1607 h 1791"/>
                  <a:gd name="T2" fmla="*/ 2985 w 3367"/>
                  <a:gd name="T3" fmla="*/ 1668 h 1791"/>
                  <a:gd name="T4" fmla="*/ 2774 w 3367"/>
                  <a:gd name="T5" fmla="*/ 1717 h 1791"/>
                  <a:gd name="T6" fmla="*/ 2577 w 3367"/>
                  <a:gd name="T7" fmla="*/ 1755 h 1791"/>
                  <a:gd name="T8" fmla="*/ 2243 w 3367"/>
                  <a:gd name="T9" fmla="*/ 1773 h 1791"/>
                  <a:gd name="T10" fmla="*/ 1860 w 3367"/>
                  <a:gd name="T11" fmla="*/ 1787 h 1791"/>
                  <a:gd name="T12" fmla="*/ 1510 w 3367"/>
                  <a:gd name="T13" fmla="*/ 1749 h 1791"/>
                  <a:gd name="T14" fmla="*/ 1224 w 3367"/>
                  <a:gd name="T15" fmla="*/ 1682 h 1791"/>
                  <a:gd name="T16" fmla="*/ 1060 w 3367"/>
                  <a:gd name="T17" fmla="*/ 1626 h 1791"/>
                  <a:gd name="T18" fmla="*/ 930 w 3367"/>
                  <a:gd name="T19" fmla="*/ 1571 h 1791"/>
                  <a:gd name="T20" fmla="*/ 688 w 3367"/>
                  <a:gd name="T21" fmla="*/ 1442 h 1791"/>
                  <a:gd name="T22" fmla="*/ 512 w 3367"/>
                  <a:gd name="T23" fmla="*/ 1285 h 1791"/>
                  <a:gd name="T24" fmla="*/ 404 w 3367"/>
                  <a:gd name="T25" fmla="*/ 1131 h 1791"/>
                  <a:gd name="T26" fmla="*/ 320 w 3367"/>
                  <a:gd name="T27" fmla="*/ 970 h 1791"/>
                  <a:gd name="T28" fmla="*/ 255 w 3367"/>
                  <a:gd name="T29" fmla="*/ 805 h 1791"/>
                  <a:gd name="T30" fmla="*/ 166 w 3367"/>
                  <a:gd name="T31" fmla="*/ 505 h 1791"/>
                  <a:gd name="T32" fmla="*/ 73 w 3367"/>
                  <a:gd name="T33" fmla="*/ 153 h 1791"/>
                  <a:gd name="T34" fmla="*/ 10 w 3367"/>
                  <a:gd name="T35" fmla="*/ 15 h 1791"/>
                  <a:gd name="T36" fmla="*/ 59 w 3367"/>
                  <a:gd name="T37" fmla="*/ 10 h 1791"/>
                  <a:gd name="T38" fmla="*/ 151 w 3367"/>
                  <a:gd name="T39" fmla="*/ 46 h 1791"/>
                  <a:gd name="T40" fmla="*/ 304 w 3367"/>
                  <a:gd name="T41" fmla="*/ 119 h 1791"/>
                  <a:gd name="T42" fmla="*/ 417 w 3367"/>
                  <a:gd name="T43" fmla="*/ 149 h 1791"/>
                  <a:gd name="T44" fmla="*/ 554 w 3367"/>
                  <a:gd name="T45" fmla="*/ 138 h 1791"/>
                  <a:gd name="T46" fmla="*/ 686 w 3367"/>
                  <a:gd name="T47" fmla="*/ 114 h 1791"/>
                  <a:gd name="T48" fmla="*/ 816 w 3367"/>
                  <a:gd name="T49" fmla="*/ 79 h 1791"/>
                  <a:gd name="T50" fmla="*/ 916 w 3367"/>
                  <a:gd name="T51" fmla="*/ 45 h 1791"/>
                  <a:gd name="T52" fmla="*/ 893 w 3367"/>
                  <a:gd name="T53" fmla="*/ 69 h 1791"/>
                  <a:gd name="T54" fmla="*/ 784 w 3367"/>
                  <a:gd name="T55" fmla="*/ 192 h 1791"/>
                  <a:gd name="T56" fmla="*/ 708 w 3367"/>
                  <a:gd name="T57" fmla="*/ 301 h 1791"/>
                  <a:gd name="T58" fmla="*/ 640 w 3367"/>
                  <a:gd name="T59" fmla="*/ 432 h 1791"/>
                  <a:gd name="T60" fmla="*/ 595 w 3367"/>
                  <a:gd name="T61" fmla="*/ 580 h 1791"/>
                  <a:gd name="T62" fmla="*/ 588 w 3367"/>
                  <a:gd name="T63" fmla="*/ 741 h 1791"/>
                  <a:gd name="T64" fmla="*/ 633 w 3367"/>
                  <a:gd name="T65" fmla="*/ 908 h 1791"/>
                  <a:gd name="T66" fmla="*/ 701 w 3367"/>
                  <a:gd name="T67" fmla="*/ 1049 h 1791"/>
                  <a:gd name="T68" fmla="*/ 773 w 3367"/>
                  <a:gd name="T69" fmla="*/ 1153 h 1791"/>
                  <a:gd name="T70" fmla="*/ 847 w 3367"/>
                  <a:gd name="T71" fmla="*/ 1229 h 1791"/>
                  <a:gd name="T72" fmla="*/ 915 w 3367"/>
                  <a:gd name="T73" fmla="*/ 1280 h 1791"/>
                  <a:gd name="T74" fmla="*/ 987 w 3367"/>
                  <a:gd name="T75" fmla="*/ 1315 h 1791"/>
                  <a:gd name="T76" fmla="*/ 1064 w 3367"/>
                  <a:gd name="T77" fmla="*/ 1336 h 1791"/>
                  <a:gd name="T78" fmla="*/ 1241 w 3367"/>
                  <a:gd name="T79" fmla="*/ 1419 h 1791"/>
                  <a:gd name="T80" fmla="*/ 1518 w 3367"/>
                  <a:gd name="T81" fmla="*/ 1549 h 1791"/>
                  <a:gd name="T82" fmla="*/ 1626 w 3367"/>
                  <a:gd name="T83" fmla="*/ 1584 h 1791"/>
                  <a:gd name="T84" fmla="*/ 1745 w 3367"/>
                  <a:gd name="T85" fmla="*/ 1610 h 1791"/>
                  <a:gd name="T86" fmla="*/ 1900 w 3367"/>
                  <a:gd name="T87" fmla="*/ 1626 h 1791"/>
                  <a:gd name="T88" fmla="*/ 2139 w 3367"/>
                  <a:gd name="T89" fmla="*/ 1627 h 1791"/>
                  <a:gd name="T90" fmla="*/ 2334 w 3367"/>
                  <a:gd name="T91" fmla="*/ 1611 h 1791"/>
                  <a:gd name="T92" fmla="*/ 2520 w 3367"/>
                  <a:gd name="T93" fmla="*/ 1569 h 1791"/>
                  <a:gd name="T94" fmla="*/ 2819 w 3367"/>
                  <a:gd name="T95" fmla="*/ 1494 h 1791"/>
                  <a:gd name="T96" fmla="*/ 3019 w 3367"/>
                  <a:gd name="T97" fmla="*/ 1458 h 1791"/>
                  <a:gd name="T98" fmla="*/ 3164 w 3367"/>
                  <a:gd name="T99" fmla="*/ 1451 h 1791"/>
                  <a:gd name="T100" fmla="*/ 3281 w 3367"/>
                  <a:gd name="T101" fmla="*/ 1472 h 1791"/>
                  <a:gd name="T102" fmla="*/ 3356 w 3367"/>
                  <a:gd name="T103" fmla="*/ 1532 h 179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3367"/>
                  <a:gd name="T157" fmla="*/ 0 h 1791"/>
                  <a:gd name="T158" fmla="*/ 3367 w 3367"/>
                  <a:gd name="T159" fmla="*/ 1791 h 179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3367" h="1791">
                    <a:moveTo>
                      <a:pt x="3367" y="1553"/>
                    </a:moveTo>
                    <a:lnTo>
                      <a:pt x="3312" y="1572"/>
                    </a:lnTo>
                    <a:lnTo>
                      <a:pt x="3258" y="1590"/>
                    </a:lnTo>
                    <a:lnTo>
                      <a:pt x="3203" y="1607"/>
                    </a:lnTo>
                    <a:lnTo>
                      <a:pt x="3148" y="1625"/>
                    </a:lnTo>
                    <a:lnTo>
                      <a:pt x="3093" y="1640"/>
                    </a:lnTo>
                    <a:lnTo>
                      <a:pt x="3039" y="1655"/>
                    </a:lnTo>
                    <a:lnTo>
                      <a:pt x="2985" y="1668"/>
                    </a:lnTo>
                    <a:lnTo>
                      <a:pt x="2931" y="1682"/>
                    </a:lnTo>
                    <a:lnTo>
                      <a:pt x="2879" y="1695"/>
                    </a:lnTo>
                    <a:lnTo>
                      <a:pt x="2826" y="1706"/>
                    </a:lnTo>
                    <a:lnTo>
                      <a:pt x="2774" y="1717"/>
                    </a:lnTo>
                    <a:lnTo>
                      <a:pt x="2723" y="1727"/>
                    </a:lnTo>
                    <a:lnTo>
                      <a:pt x="2674" y="1737"/>
                    </a:lnTo>
                    <a:lnTo>
                      <a:pt x="2624" y="1747"/>
                    </a:lnTo>
                    <a:lnTo>
                      <a:pt x="2577" y="1755"/>
                    </a:lnTo>
                    <a:lnTo>
                      <a:pt x="2531" y="1763"/>
                    </a:lnTo>
                    <a:lnTo>
                      <a:pt x="2435" y="1766"/>
                    </a:lnTo>
                    <a:lnTo>
                      <a:pt x="2338" y="1770"/>
                    </a:lnTo>
                    <a:lnTo>
                      <a:pt x="2243" y="1773"/>
                    </a:lnTo>
                    <a:lnTo>
                      <a:pt x="2146" y="1776"/>
                    </a:lnTo>
                    <a:lnTo>
                      <a:pt x="2051" y="1780"/>
                    </a:lnTo>
                    <a:lnTo>
                      <a:pt x="1955" y="1783"/>
                    </a:lnTo>
                    <a:lnTo>
                      <a:pt x="1860" y="1787"/>
                    </a:lnTo>
                    <a:lnTo>
                      <a:pt x="1764" y="1791"/>
                    </a:lnTo>
                    <a:lnTo>
                      <a:pt x="1675" y="1778"/>
                    </a:lnTo>
                    <a:lnTo>
                      <a:pt x="1591" y="1764"/>
                    </a:lnTo>
                    <a:lnTo>
                      <a:pt x="1510" y="1749"/>
                    </a:lnTo>
                    <a:lnTo>
                      <a:pt x="1434" y="1734"/>
                    </a:lnTo>
                    <a:lnTo>
                      <a:pt x="1362" y="1718"/>
                    </a:lnTo>
                    <a:lnTo>
                      <a:pt x="1292" y="1701"/>
                    </a:lnTo>
                    <a:lnTo>
                      <a:pt x="1224" y="1682"/>
                    </a:lnTo>
                    <a:lnTo>
                      <a:pt x="1157" y="1661"/>
                    </a:lnTo>
                    <a:lnTo>
                      <a:pt x="1125" y="1650"/>
                    </a:lnTo>
                    <a:lnTo>
                      <a:pt x="1092" y="1638"/>
                    </a:lnTo>
                    <a:lnTo>
                      <a:pt x="1060" y="1626"/>
                    </a:lnTo>
                    <a:lnTo>
                      <a:pt x="1028" y="1613"/>
                    </a:lnTo>
                    <a:lnTo>
                      <a:pt x="995" y="1599"/>
                    </a:lnTo>
                    <a:lnTo>
                      <a:pt x="962" y="1586"/>
                    </a:lnTo>
                    <a:lnTo>
                      <a:pt x="930" y="1571"/>
                    </a:lnTo>
                    <a:lnTo>
                      <a:pt x="896" y="1555"/>
                    </a:lnTo>
                    <a:lnTo>
                      <a:pt x="829" y="1521"/>
                    </a:lnTo>
                    <a:lnTo>
                      <a:pt x="760" y="1483"/>
                    </a:lnTo>
                    <a:lnTo>
                      <a:pt x="688" y="1442"/>
                    </a:lnTo>
                    <a:lnTo>
                      <a:pt x="612" y="1397"/>
                    </a:lnTo>
                    <a:lnTo>
                      <a:pt x="578" y="1360"/>
                    </a:lnTo>
                    <a:lnTo>
                      <a:pt x="545" y="1323"/>
                    </a:lnTo>
                    <a:lnTo>
                      <a:pt x="512" y="1285"/>
                    </a:lnTo>
                    <a:lnTo>
                      <a:pt x="484" y="1247"/>
                    </a:lnTo>
                    <a:lnTo>
                      <a:pt x="455" y="1210"/>
                    </a:lnTo>
                    <a:lnTo>
                      <a:pt x="430" y="1170"/>
                    </a:lnTo>
                    <a:lnTo>
                      <a:pt x="404" y="1131"/>
                    </a:lnTo>
                    <a:lnTo>
                      <a:pt x="381" y="1091"/>
                    </a:lnTo>
                    <a:lnTo>
                      <a:pt x="361" y="1052"/>
                    </a:lnTo>
                    <a:lnTo>
                      <a:pt x="340" y="1011"/>
                    </a:lnTo>
                    <a:lnTo>
                      <a:pt x="320" y="970"/>
                    </a:lnTo>
                    <a:lnTo>
                      <a:pt x="303" y="929"/>
                    </a:lnTo>
                    <a:lnTo>
                      <a:pt x="286" y="889"/>
                    </a:lnTo>
                    <a:lnTo>
                      <a:pt x="270" y="846"/>
                    </a:lnTo>
                    <a:lnTo>
                      <a:pt x="255" y="805"/>
                    </a:lnTo>
                    <a:lnTo>
                      <a:pt x="241" y="762"/>
                    </a:lnTo>
                    <a:lnTo>
                      <a:pt x="215" y="677"/>
                    </a:lnTo>
                    <a:lnTo>
                      <a:pt x="189" y="592"/>
                    </a:lnTo>
                    <a:lnTo>
                      <a:pt x="166" y="505"/>
                    </a:lnTo>
                    <a:lnTo>
                      <a:pt x="145" y="417"/>
                    </a:lnTo>
                    <a:lnTo>
                      <a:pt x="122" y="330"/>
                    </a:lnTo>
                    <a:lnTo>
                      <a:pt x="99" y="241"/>
                    </a:lnTo>
                    <a:lnTo>
                      <a:pt x="73" y="153"/>
                    </a:lnTo>
                    <a:lnTo>
                      <a:pt x="46" y="63"/>
                    </a:lnTo>
                    <a:lnTo>
                      <a:pt x="33" y="47"/>
                    </a:lnTo>
                    <a:lnTo>
                      <a:pt x="22" y="31"/>
                    </a:lnTo>
                    <a:lnTo>
                      <a:pt x="10" y="15"/>
                    </a:lnTo>
                    <a:lnTo>
                      <a:pt x="0" y="0"/>
                    </a:lnTo>
                    <a:lnTo>
                      <a:pt x="18" y="1"/>
                    </a:lnTo>
                    <a:lnTo>
                      <a:pt x="39" y="4"/>
                    </a:lnTo>
                    <a:lnTo>
                      <a:pt x="59" y="10"/>
                    </a:lnTo>
                    <a:lnTo>
                      <a:pt x="81" y="17"/>
                    </a:lnTo>
                    <a:lnTo>
                      <a:pt x="104" y="25"/>
                    </a:lnTo>
                    <a:lnTo>
                      <a:pt x="127" y="35"/>
                    </a:lnTo>
                    <a:lnTo>
                      <a:pt x="151" y="46"/>
                    </a:lnTo>
                    <a:lnTo>
                      <a:pt x="176" y="57"/>
                    </a:lnTo>
                    <a:lnTo>
                      <a:pt x="226" y="83"/>
                    </a:lnTo>
                    <a:lnTo>
                      <a:pt x="278" y="107"/>
                    </a:lnTo>
                    <a:lnTo>
                      <a:pt x="304" y="119"/>
                    </a:lnTo>
                    <a:lnTo>
                      <a:pt x="331" y="130"/>
                    </a:lnTo>
                    <a:lnTo>
                      <a:pt x="357" y="140"/>
                    </a:lnTo>
                    <a:lnTo>
                      <a:pt x="383" y="149"/>
                    </a:lnTo>
                    <a:lnTo>
                      <a:pt x="417" y="149"/>
                    </a:lnTo>
                    <a:lnTo>
                      <a:pt x="453" y="148"/>
                    </a:lnTo>
                    <a:lnTo>
                      <a:pt x="486" y="146"/>
                    </a:lnTo>
                    <a:lnTo>
                      <a:pt x="520" y="142"/>
                    </a:lnTo>
                    <a:lnTo>
                      <a:pt x="554" y="138"/>
                    </a:lnTo>
                    <a:lnTo>
                      <a:pt x="587" y="133"/>
                    </a:lnTo>
                    <a:lnTo>
                      <a:pt x="621" y="127"/>
                    </a:lnTo>
                    <a:lnTo>
                      <a:pt x="654" y="122"/>
                    </a:lnTo>
                    <a:lnTo>
                      <a:pt x="686" y="114"/>
                    </a:lnTo>
                    <a:lnTo>
                      <a:pt x="719" y="107"/>
                    </a:lnTo>
                    <a:lnTo>
                      <a:pt x="752" y="97"/>
                    </a:lnTo>
                    <a:lnTo>
                      <a:pt x="784" y="89"/>
                    </a:lnTo>
                    <a:lnTo>
                      <a:pt x="816" y="79"/>
                    </a:lnTo>
                    <a:lnTo>
                      <a:pt x="848" y="69"/>
                    </a:lnTo>
                    <a:lnTo>
                      <a:pt x="879" y="58"/>
                    </a:lnTo>
                    <a:lnTo>
                      <a:pt x="911" y="47"/>
                    </a:lnTo>
                    <a:lnTo>
                      <a:pt x="916" y="45"/>
                    </a:lnTo>
                    <a:lnTo>
                      <a:pt x="915" y="47"/>
                    </a:lnTo>
                    <a:lnTo>
                      <a:pt x="910" y="51"/>
                    </a:lnTo>
                    <a:lnTo>
                      <a:pt x="893" y="69"/>
                    </a:lnTo>
                    <a:lnTo>
                      <a:pt x="869" y="94"/>
                    </a:lnTo>
                    <a:lnTo>
                      <a:pt x="838" y="127"/>
                    </a:lnTo>
                    <a:lnTo>
                      <a:pt x="802" y="169"/>
                    </a:lnTo>
                    <a:lnTo>
                      <a:pt x="784" y="192"/>
                    </a:lnTo>
                    <a:lnTo>
                      <a:pt x="764" y="217"/>
                    </a:lnTo>
                    <a:lnTo>
                      <a:pt x="746" y="244"/>
                    </a:lnTo>
                    <a:lnTo>
                      <a:pt x="726" y="272"/>
                    </a:lnTo>
                    <a:lnTo>
                      <a:pt x="708" y="301"/>
                    </a:lnTo>
                    <a:lnTo>
                      <a:pt x="690" y="332"/>
                    </a:lnTo>
                    <a:lnTo>
                      <a:pt x="671" y="364"/>
                    </a:lnTo>
                    <a:lnTo>
                      <a:pt x="655" y="398"/>
                    </a:lnTo>
                    <a:lnTo>
                      <a:pt x="640" y="432"/>
                    </a:lnTo>
                    <a:lnTo>
                      <a:pt x="626" y="468"/>
                    </a:lnTo>
                    <a:lnTo>
                      <a:pt x="614" y="505"/>
                    </a:lnTo>
                    <a:lnTo>
                      <a:pt x="603" y="543"/>
                    </a:lnTo>
                    <a:lnTo>
                      <a:pt x="595" y="580"/>
                    </a:lnTo>
                    <a:lnTo>
                      <a:pt x="589" y="620"/>
                    </a:lnTo>
                    <a:lnTo>
                      <a:pt x="586" y="660"/>
                    </a:lnTo>
                    <a:lnTo>
                      <a:pt x="586" y="700"/>
                    </a:lnTo>
                    <a:lnTo>
                      <a:pt x="588" y="741"/>
                    </a:lnTo>
                    <a:lnTo>
                      <a:pt x="595" y="783"/>
                    </a:lnTo>
                    <a:lnTo>
                      <a:pt x="604" y="824"/>
                    </a:lnTo>
                    <a:lnTo>
                      <a:pt x="618" y="867"/>
                    </a:lnTo>
                    <a:lnTo>
                      <a:pt x="633" y="908"/>
                    </a:lnTo>
                    <a:lnTo>
                      <a:pt x="650" y="946"/>
                    </a:lnTo>
                    <a:lnTo>
                      <a:pt x="667" y="983"/>
                    </a:lnTo>
                    <a:lnTo>
                      <a:pt x="684" y="1016"/>
                    </a:lnTo>
                    <a:lnTo>
                      <a:pt x="701" y="1049"/>
                    </a:lnTo>
                    <a:lnTo>
                      <a:pt x="719" y="1077"/>
                    </a:lnTo>
                    <a:lnTo>
                      <a:pt x="738" y="1105"/>
                    </a:lnTo>
                    <a:lnTo>
                      <a:pt x="755" y="1130"/>
                    </a:lnTo>
                    <a:lnTo>
                      <a:pt x="773" y="1153"/>
                    </a:lnTo>
                    <a:lnTo>
                      <a:pt x="792" y="1175"/>
                    </a:lnTo>
                    <a:lnTo>
                      <a:pt x="810" y="1195"/>
                    </a:lnTo>
                    <a:lnTo>
                      <a:pt x="829" y="1213"/>
                    </a:lnTo>
                    <a:lnTo>
                      <a:pt x="847" y="1229"/>
                    </a:lnTo>
                    <a:lnTo>
                      <a:pt x="864" y="1244"/>
                    </a:lnTo>
                    <a:lnTo>
                      <a:pt x="881" y="1257"/>
                    </a:lnTo>
                    <a:lnTo>
                      <a:pt x="899" y="1269"/>
                    </a:lnTo>
                    <a:lnTo>
                      <a:pt x="915" y="1280"/>
                    </a:lnTo>
                    <a:lnTo>
                      <a:pt x="931" y="1289"/>
                    </a:lnTo>
                    <a:lnTo>
                      <a:pt x="946" y="1297"/>
                    </a:lnTo>
                    <a:lnTo>
                      <a:pt x="961" y="1304"/>
                    </a:lnTo>
                    <a:lnTo>
                      <a:pt x="987" y="1315"/>
                    </a:lnTo>
                    <a:lnTo>
                      <a:pt x="1010" y="1323"/>
                    </a:lnTo>
                    <a:lnTo>
                      <a:pt x="1044" y="1331"/>
                    </a:lnTo>
                    <a:lnTo>
                      <a:pt x="1056" y="1333"/>
                    </a:lnTo>
                    <a:lnTo>
                      <a:pt x="1064" y="1336"/>
                    </a:lnTo>
                    <a:lnTo>
                      <a:pt x="1087" y="1348"/>
                    </a:lnTo>
                    <a:lnTo>
                      <a:pt x="1125" y="1365"/>
                    </a:lnTo>
                    <a:lnTo>
                      <a:pt x="1177" y="1389"/>
                    </a:lnTo>
                    <a:lnTo>
                      <a:pt x="1241" y="1419"/>
                    </a:lnTo>
                    <a:lnTo>
                      <a:pt x="1315" y="1453"/>
                    </a:lnTo>
                    <a:lnTo>
                      <a:pt x="1400" y="1494"/>
                    </a:lnTo>
                    <a:lnTo>
                      <a:pt x="1493" y="1537"/>
                    </a:lnTo>
                    <a:lnTo>
                      <a:pt x="1518" y="1549"/>
                    </a:lnTo>
                    <a:lnTo>
                      <a:pt x="1545" y="1559"/>
                    </a:lnTo>
                    <a:lnTo>
                      <a:pt x="1571" y="1568"/>
                    </a:lnTo>
                    <a:lnTo>
                      <a:pt x="1599" y="1578"/>
                    </a:lnTo>
                    <a:lnTo>
                      <a:pt x="1626" y="1584"/>
                    </a:lnTo>
                    <a:lnTo>
                      <a:pt x="1655" y="1592"/>
                    </a:lnTo>
                    <a:lnTo>
                      <a:pt x="1685" y="1598"/>
                    </a:lnTo>
                    <a:lnTo>
                      <a:pt x="1715" y="1604"/>
                    </a:lnTo>
                    <a:lnTo>
                      <a:pt x="1745" y="1610"/>
                    </a:lnTo>
                    <a:lnTo>
                      <a:pt x="1776" y="1613"/>
                    </a:lnTo>
                    <a:lnTo>
                      <a:pt x="1807" y="1618"/>
                    </a:lnTo>
                    <a:lnTo>
                      <a:pt x="1838" y="1621"/>
                    </a:lnTo>
                    <a:lnTo>
                      <a:pt x="1900" y="1626"/>
                    </a:lnTo>
                    <a:lnTo>
                      <a:pt x="1962" y="1628"/>
                    </a:lnTo>
                    <a:lnTo>
                      <a:pt x="2023" y="1629"/>
                    </a:lnTo>
                    <a:lnTo>
                      <a:pt x="2083" y="1629"/>
                    </a:lnTo>
                    <a:lnTo>
                      <a:pt x="2139" y="1627"/>
                    </a:lnTo>
                    <a:lnTo>
                      <a:pt x="2194" y="1625"/>
                    </a:lnTo>
                    <a:lnTo>
                      <a:pt x="2245" y="1620"/>
                    </a:lnTo>
                    <a:lnTo>
                      <a:pt x="2291" y="1617"/>
                    </a:lnTo>
                    <a:lnTo>
                      <a:pt x="2334" y="1611"/>
                    </a:lnTo>
                    <a:lnTo>
                      <a:pt x="2369" y="1606"/>
                    </a:lnTo>
                    <a:lnTo>
                      <a:pt x="2408" y="1598"/>
                    </a:lnTo>
                    <a:lnTo>
                      <a:pt x="2459" y="1586"/>
                    </a:lnTo>
                    <a:lnTo>
                      <a:pt x="2520" y="1569"/>
                    </a:lnTo>
                    <a:lnTo>
                      <a:pt x="2586" y="1551"/>
                    </a:lnTo>
                    <a:lnTo>
                      <a:pt x="2660" y="1532"/>
                    </a:lnTo>
                    <a:lnTo>
                      <a:pt x="2738" y="1512"/>
                    </a:lnTo>
                    <a:lnTo>
                      <a:pt x="2819" y="1494"/>
                    </a:lnTo>
                    <a:lnTo>
                      <a:pt x="2899" y="1476"/>
                    </a:lnTo>
                    <a:lnTo>
                      <a:pt x="2939" y="1469"/>
                    </a:lnTo>
                    <a:lnTo>
                      <a:pt x="2980" y="1463"/>
                    </a:lnTo>
                    <a:lnTo>
                      <a:pt x="3019" y="1458"/>
                    </a:lnTo>
                    <a:lnTo>
                      <a:pt x="3057" y="1453"/>
                    </a:lnTo>
                    <a:lnTo>
                      <a:pt x="3093" y="1451"/>
                    </a:lnTo>
                    <a:lnTo>
                      <a:pt x="3129" y="1450"/>
                    </a:lnTo>
                    <a:lnTo>
                      <a:pt x="3164" y="1451"/>
                    </a:lnTo>
                    <a:lnTo>
                      <a:pt x="3196" y="1453"/>
                    </a:lnTo>
                    <a:lnTo>
                      <a:pt x="3227" y="1457"/>
                    </a:lnTo>
                    <a:lnTo>
                      <a:pt x="3254" y="1464"/>
                    </a:lnTo>
                    <a:lnTo>
                      <a:pt x="3281" y="1472"/>
                    </a:lnTo>
                    <a:lnTo>
                      <a:pt x="3304" y="1483"/>
                    </a:lnTo>
                    <a:lnTo>
                      <a:pt x="3325" y="1497"/>
                    </a:lnTo>
                    <a:lnTo>
                      <a:pt x="3342" y="1513"/>
                    </a:lnTo>
                    <a:lnTo>
                      <a:pt x="3356" y="1532"/>
                    </a:lnTo>
                    <a:lnTo>
                      <a:pt x="3367" y="1553"/>
                    </a:lnTo>
                    <a:close/>
                  </a:path>
                </a:pathLst>
              </a:custGeom>
              <a:solidFill>
                <a:srgbClr val="BC7967"/>
              </a:solidFill>
              <a:ln w="9525">
                <a:noFill/>
                <a:round/>
                <a:headEnd/>
                <a:tailEnd/>
              </a:ln>
            </p:spPr>
            <p:txBody>
              <a:bodyPr>
                <a:prstTxWarp prst="textNoShape">
                  <a:avLst/>
                </a:prstTxWarp>
              </a:bodyPr>
              <a:lstStyle/>
              <a:p>
                <a:endParaRPr lang="en-US"/>
              </a:p>
            </p:txBody>
          </p:sp>
          <p:sp>
            <p:nvSpPr>
              <p:cNvPr id="67665" name="Freeform 1054"/>
              <p:cNvSpPr>
                <a:spLocks noChangeAspect="1"/>
              </p:cNvSpPr>
              <p:nvPr/>
            </p:nvSpPr>
            <p:spPr bwMode="auto">
              <a:xfrm>
                <a:off x="2397" y="2859"/>
                <a:ext cx="292" cy="155"/>
              </a:xfrm>
              <a:custGeom>
                <a:avLst/>
                <a:gdLst>
                  <a:gd name="T0" fmla="*/ 3203 w 3367"/>
                  <a:gd name="T1" fmla="*/ 1607 h 1791"/>
                  <a:gd name="T2" fmla="*/ 2985 w 3367"/>
                  <a:gd name="T3" fmla="*/ 1668 h 1791"/>
                  <a:gd name="T4" fmla="*/ 2774 w 3367"/>
                  <a:gd name="T5" fmla="*/ 1717 h 1791"/>
                  <a:gd name="T6" fmla="*/ 2577 w 3367"/>
                  <a:gd name="T7" fmla="*/ 1755 h 1791"/>
                  <a:gd name="T8" fmla="*/ 2243 w 3367"/>
                  <a:gd name="T9" fmla="*/ 1773 h 1791"/>
                  <a:gd name="T10" fmla="*/ 1860 w 3367"/>
                  <a:gd name="T11" fmla="*/ 1787 h 1791"/>
                  <a:gd name="T12" fmla="*/ 1510 w 3367"/>
                  <a:gd name="T13" fmla="*/ 1749 h 1791"/>
                  <a:gd name="T14" fmla="*/ 1224 w 3367"/>
                  <a:gd name="T15" fmla="*/ 1682 h 1791"/>
                  <a:gd name="T16" fmla="*/ 1060 w 3367"/>
                  <a:gd name="T17" fmla="*/ 1626 h 1791"/>
                  <a:gd name="T18" fmla="*/ 930 w 3367"/>
                  <a:gd name="T19" fmla="*/ 1571 h 1791"/>
                  <a:gd name="T20" fmla="*/ 688 w 3367"/>
                  <a:gd name="T21" fmla="*/ 1442 h 1791"/>
                  <a:gd name="T22" fmla="*/ 512 w 3367"/>
                  <a:gd name="T23" fmla="*/ 1285 h 1791"/>
                  <a:gd name="T24" fmla="*/ 404 w 3367"/>
                  <a:gd name="T25" fmla="*/ 1131 h 1791"/>
                  <a:gd name="T26" fmla="*/ 320 w 3367"/>
                  <a:gd name="T27" fmla="*/ 970 h 1791"/>
                  <a:gd name="T28" fmla="*/ 255 w 3367"/>
                  <a:gd name="T29" fmla="*/ 805 h 1791"/>
                  <a:gd name="T30" fmla="*/ 166 w 3367"/>
                  <a:gd name="T31" fmla="*/ 505 h 1791"/>
                  <a:gd name="T32" fmla="*/ 73 w 3367"/>
                  <a:gd name="T33" fmla="*/ 153 h 1791"/>
                  <a:gd name="T34" fmla="*/ 10 w 3367"/>
                  <a:gd name="T35" fmla="*/ 15 h 1791"/>
                  <a:gd name="T36" fmla="*/ 59 w 3367"/>
                  <a:gd name="T37" fmla="*/ 10 h 1791"/>
                  <a:gd name="T38" fmla="*/ 151 w 3367"/>
                  <a:gd name="T39" fmla="*/ 46 h 1791"/>
                  <a:gd name="T40" fmla="*/ 304 w 3367"/>
                  <a:gd name="T41" fmla="*/ 119 h 1791"/>
                  <a:gd name="T42" fmla="*/ 417 w 3367"/>
                  <a:gd name="T43" fmla="*/ 149 h 1791"/>
                  <a:gd name="T44" fmla="*/ 554 w 3367"/>
                  <a:gd name="T45" fmla="*/ 138 h 1791"/>
                  <a:gd name="T46" fmla="*/ 686 w 3367"/>
                  <a:gd name="T47" fmla="*/ 114 h 1791"/>
                  <a:gd name="T48" fmla="*/ 816 w 3367"/>
                  <a:gd name="T49" fmla="*/ 79 h 1791"/>
                  <a:gd name="T50" fmla="*/ 916 w 3367"/>
                  <a:gd name="T51" fmla="*/ 45 h 1791"/>
                  <a:gd name="T52" fmla="*/ 893 w 3367"/>
                  <a:gd name="T53" fmla="*/ 69 h 1791"/>
                  <a:gd name="T54" fmla="*/ 784 w 3367"/>
                  <a:gd name="T55" fmla="*/ 192 h 1791"/>
                  <a:gd name="T56" fmla="*/ 708 w 3367"/>
                  <a:gd name="T57" fmla="*/ 301 h 1791"/>
                  <a:gd name="T58" fmla="*/ 640 w 3367"/>
                  <a:gd name="T59" fmla="*/ 432 h 1791"/>
                  <a:gd name="T60" fmla="*/ 595 w 3367"/>
                  <a:gd name="T61" fmla="*/ 580 h 1791"/>
                  <a:gd name="T62" fmla="*/ 588 w 3367"/>
                  <a:gd name="T63" fmla="*/ 741 h 1791"/>
                  <a:gd name="T64" fmla="*/ 633 w 3367"/>
                  <a:gd name="T65" fmla="*/ 908 h 1791"/>
                  <a:gd name="T66" fmla="*/ 701 w 3367"/>
                  <a:gd name="T67" fmla="*/ 1049 h 1791"/>
                  <a:gd name="T68" fmla="*/ 773 w 3367"/>
                  <a:gd name="T69" fmla="*/ 1153 h 1791"/>
                  <a:gd name="T70" fmla="*/ 847 w 3367"/>
                  <a:gd name="T71" fmla="*/ 1229 h 1791"/>
                  <a:gd name="T72" fmla="*/ 915 w 3367"/>
                  <a:gd name="T73" fmla="*/ 1280 h 1791"/>
                  <a:gd name="T74" fmla="*/ 987 w 3367"/>
                  <a:gd name="T75" fmla="*/ 1315 h 1791"/>
                  <a:gd name="T76" fmla="*/ 1064 w 3367"/>
                  <a:gd name="T77" fmla="*/ 1336 h 1791"/>
                  <a:gd name="T78" fmla="*/ 1241 w 3367"/>
                  <a:gd name="T79" fmla="*/ 1419 h 1791"/>
                  <a:gd name="T80" fmla="*/ 1518 w 3367"/>
                  <a:gd name="T81" fmla="*/ 1549 h 1791"/>
                  <a:gd name="T82" fmla="*/ 1626 w 3367"/>
                  <a:gd name="T83" fmla="*/ 1584 h 1791"/>
                  <a:gd name="T84" fmla="*/ 1745 w 3367"/>
                  <a:gd name="T85" fmla="*/ 1610 h 1791"/>
                  <a:gd name="T86" fmla="*/ 1900 w 3367"/>
                  <a:gd name="T87" fmla="*/ 1626 h 1791"/>
                  <a:gd name="T88" fmla="*/ 2139 w 3367"/>
                  <a:gd name="T89" fmla="*/ 1627 h 1791"/>
                  <a:gd name="T90" fmla="*/ 2334 w 3367"/>
                  <a:gd name="T91" fmla="*/ 1611 h 1791"/>
                  <a:gd name="T92" fmla="*/ 2520 w 3367"/>
                  <a:gd name="T93" fmla="*/ 1569 h 1791"/>
                  <a:gd name="T94" fmla="*/ 2819 w 3367"/>
                  <a:gd name="T95" fmla="*/ 1494 h 1791"/>
                  <a:gd name="T96" fmla="*/ 3019 w 3367"/>
                  <a:gd name="T97" fmla="*/ 1458 h 1791"/>
                  <a:gd name="T98" fmla="*/ 3164 w 3367"/>
                  <a:gd name="T99" fmla="*/ 1451 h 1791"/>
                  <a:gd name="T100" fmla="*/ 3281 w 3367"/>
                  <a:gd name="T101" fmla="*/ 1472 h 1791"/>
                  <a:gd name="T102" fmla="*/ 3356 w 3367"/>
                  <a:gd name="T103" fmla="*/ 1532 h 179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3367"/>
                  <a:gd name="T157" fmla="*/ 0 h 1791"/>
                  <a:gd name="T158" fmla="*/ 3367 w 3367"/>
                  <a:gd name="T159" fmla="*/ 1791 h 179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3367" h="1791">
                    <a:moveTo>
                      <a:pt x="3367" y="1553"/>
                    </a:moveTo>
                    <a:lnTo>
                      <a:pt x="3312" y="1572"/>
                    </a:lnTo>
                    <a:lnTo>
                      <a:pt x="3258" y="1590"/>
                    </a:lnTo>
                    <a:lnTo>
                      <a:pt x="3203" y="1607"/>
                    </a:lnTo>
                    <a:lnTo>
                      <a:pt x="3148" y="1625"/>
                    </a:lnTo>
                    <a:lnTo>
                      <a:pt x="3093" y="1640"/>
                    </a:lnTo>
                    <a:lnTo>
                      <a:pt x="3039" y="1655"/>
                    </a:lnTo>
                    <a:lnTo>
                      <a:pt x="2985" y="1668"/>
                    </a:lnTo>
                    <a:lnTo>
                      <a:pt x="2931" y="1682"/>
                    </a:lnTo>
                    <a:lnTo>
                      <a:pt x="2879" y="1695"/>
                    </a:lnTo>
                    <a:lnTo>
                      <a:pt x="2826" y="1706"/>
                    </a:lnTo>
                    <a:lnTo>
                      <a:pt x="2774" y="1717"/>
                    </a:lnTo>
                    <a:lnTo>
                      <a:pt x="2723" y="1727"/>
                    </a:lnTo>
                    <a:lnTo>
                      <a:pt x="2674" y="1737"/>
                    </a:lnTo>
                    <a:lnTo>
                      <a:pt x="2624" y="1747"/>
                    </a:lnTo>
                    <a:lnTo>
                      <a:pt x="2577" y="1755"/>
                    </a:lnTo>
                    <a:lnTo>
                      <a:pt x="2531" y="1763"/>
                    </a:lnTo>
                    <a:lnTo>
                      <a:pt x="2435" y="1766"/>
                    </a:lnTo>
                    <a:lnTo>
                      <a:pt x="2338" y="1770"/>
                    </a:lnTo>
                    <a:lnTo>
                      <a:pt x="2243" y="1773"/>
                    </a:lnTo>
                    <a:lnTo>
                      <a:pt x="2146" y="1776"/>
                    </a:lnTo>
                    <a:lnTo>
                      <a:pt x="2051" y="1780"/>
                    </a:lnTo>
                    <a:lnTo>
                      <a:pt x="1955" y="1783"/>
                    </a:lnTo>
                    <a:lnTo>
                      <a:pt x="1860" y="1787"/>
                    </a:lnTo>
                    <a:lnTo>
                      <a:pt x="1764" y="1791"/>
                    </a:lnTo>
                    <a:lnTo>
                      <a:pt x="1675" y="1778"/>
                    </a:lnTo>
                    <a:lnTo>
                      <a:pt x="1591" y="1764"/>
                    </a:lnTo>
                    <a:lnTo>
                      <a:pt x="1510" y="1749"/>
                    </a:lnTo>
                    <a:lnTo>
                      <a:pt x="1434" y="1734"/>
                    </a:lnTo>
                    <a:lnTo>
                      <a:pt x="1362" y="1718"/>
                    </a:lnTo>
                    <a:lnTo>
                      <a:pt x="1292" y="1701"/>
                    </a:lnTo>
                    <a:lnTo>
                      <a:pt x="1224" y="1682"/>
                    </a:lnTo>
                    <a:lnTo>
                      <a:pt x="1157" y="1661"/>
                    </a:lnTo>
                    <a:lnTo>
                      <a:pt x="1125" y="1650"/>
                    </a:lnTo>
                    <a:lnTo>
                      <a:pt x="1092" y="1638"/>
                    </a:lnTo>
                    <a:lnTo>
                      <a:pt x="1060" y="1626"/>
                    </a:lnTo>
                    <a:lnTo>
                      <a:pt x="1028" y="1613"/>
                    </a:lnTo>
                    <a:lnTo>
                      <a:pt x="995" y="1599"/>
                    </a:lnTo>
                    <a:lnTo>
                      <a:pt x="962" y="1586"/>
                    </a:lnTo>
                    <a:lnTo>
                      <a:pt x="930" y="1571"/>
                    </a:lnTo>
                    <a:lnTo>
                      <a:pt x="896" y="1555"/>
                    </a:lnTo>
                    <a:lnTo>
                      <a:pt x="829" y="1521"/>
                    </a:lnTo>
                    <a:lnTo>
                      <a:pt x="760" y="1483"/>
                    </a:lnTo>
                    <a:lnTo>
                      <a:pt x="688" y="1442"/>
                    </a:lnTo>
                    <a:lnTo>
                      <a:pt x="612" y="1397"/>
                    </a:lnTo>
                    <a:lnTo>
                      <a:pt x="578" y="1360"/>
                    </a:lnTo>
                    <a:lnTo>
                      <a:pt x="545" y="1323"/>
                    </a:lnTo>
                    <a:lnTo>
                      <a:pt x="512" y="1285"/>
                    </a:lnTo>
                    <a:lnTo>
                      <a:pt x="484" y="1247"/>
                    </a:lnTo>
                    <a:lnTo>
                      <a:pt x="455" y="1210"/>
                    </a:lnTo>
                    <a:lnTo>
                      <a:pt x="430" y="1170"/>
                    </a:lnTo>
                    <a:lnTo>
                      <a:pt x="404" y="1131"/>
                    </a:lnTo>
                    <a:lnTo>
                      <a:pt x="381" y="1091"/>
                    </a:lnTo>
                    <a:lnTo>
                      <a:pt x="361" y="1052"/>
                    </a:lnTo>
                    <a:lnTo>
                      <a:pt x="340" y="1011"/>
                    </a:lnTo>
                    <a:lnTo>
                      <a:pt x="320" y="970"/>
                    </a:lnTo>
                    <a:lnTo>
                      <a:pt x="303" y="929"/>
                    </a:lnTo>
                    <a:lnTo>
                      <a:pt x="286" y="889"/>
                    </a:lnTo>
                    <a:lnTo>
                      <a:pt x="270" y="846"/>
                    </a:lnTo>
                    <a:lnTo>
                      <a:pt x="255" y="805"/>
                    </a:lnTo>
                    <a:lnTo>
                      <a:pt x="241" y="762"/>
                    </a:lnTo>
                    <a:lnTo>
                      <a:pt x="215" y="677"/>
                    </a:lnTo>
                    <a:lnTo>
                      <a:pt x="189" y="592"/>
                    </a:lnTo>
                    <a:lnTo>
                      <a:pt x="166" y="505"/>
                    </a:lnTo>
                    <a:lnTo>
                      <a:pt x="145" y="417"/>
                    </a:lnTo>
                    <a:lnTo>
                      <a:pt x="122" y="330"/>
                    </a:lnTo>
                    <a:lnTo>
                      <a:pt x="99" y="241"/>
                    </a:lnTo>
                    <a:lnTo>
                      <a:pt x="73" y="153"/>
                    </a:lnTo>
                    <a:lnTo>
                      <a:pt x="46" y="63"/>
                    </a:lnTo>
                    <a:lnTo>
                      <a:pt x="33" y="47"/>
                    </a:lnTo>
                    <a:lnTo>
                      <a:pt x="22" y="31"/>
                    </a:lnTo>
                    <a:lnTo>
                      <a:pt x="10" y="15"/>
                    </a:lnTo>
                    <a:lnTo>
                      <a:pt x="0" y="0"/>
                    </a:lnTo>
                    <a:lnTo>
                      <a:pt x="18" y="1"/>
                    </a:lnTo>
                    <a:lnTo>
                      <a:pt x="39" y="4"/>
                    </a:lnTo>
                    <a:lnTo>
                      <a:pt x="59" y="10"/>
                    </a:lnTo>
                    <a:lnTo>
                      <a:pt x="81" y="17"/>
                    </a:lnTo>
                    <a:lnTo>
                      <a:pt x="104" y="25"/>
                    </a:lnTo>
                    <a:lnTo>
                      <a:pt x="127" y="35"/>
                    </a:lnTo>
                    <a:lnTo>
                      <a:pt x="151" y="46"/>
                    </a:lnTo>
                    <a:lnTo>
                      <a:pt x="176" y="57"/>
                    </a:lnTo>
                    <a:lnTo>
                      <a:pt x="226" y="83"/>
                    </a:lnTo>
                    <a:lnTo>
                      <a:pt x="278" y="107"/>
                    </a:lnTo>
                    <a:lnTo>
                      <a:pt x="304" y="119"/>
                    </a:lnTo>
                    <a:lnTo>
                      <a:pt x="331" y="130"/>
                    </a:lnTo>
                    <a:lnTo>
                      <a:pt x="357" y="140"/>
                    </a:lnTo>
                    <a:lnTo>
                      <a:pt x="383" y="149"/>
                    </a:lnTo>
                    <a:lnTo>
                      <a:pt x="417" y="149"/>
                    </a:lnTo>
                    <a:lnTo>
                      <a:pt x="453" y="148"/>
                    </a:lnTo>
                    <a:lnTo>
                      <a:pt x="486" y="146"/>
                    </a:lnTo>
                    <a:lnTo>
                      <a:pt x="520" y="142"/>
                    </a:lnTo>
                    <a:lnTo>
                      <a:pt x="554" y="138"/>
                    </a:lnTo>
                    <a:lnTo>
                      <a:pt x="587" y="133"/>
                    </a:lnTo>
                    <a:lnTo>
                      <a:pt x="621" y="127"/>
                    </a:lnTo>
                    <a:lnTo>
                      <a:pt x="654" y="122"/>
                    </a:lnTo>
                    <a:lnTo>
                      <a:pt x="686" y="114"/>
                    </a:lnTo>
                    <a:lnTo>
                      <a:pt x="719" y="107"/>
                    </a:lnTo>
                    <a:lnTo>
                      <a:pt x="752" y="97"/>
                    </a:lnTo>
                    <a:lnTo>
                      <a:pt x="784" y="89"/>
                    </a:lnTo>
                    <a:lnTo>
                      <a:pt x="816" y="79"/>
                    </a:lnTo>
                    <a:lnTo>
                      <a:pt x="848" y="69"/>
                    </a:lnTo>
                    <a:lnTo>
                      <a:pt x="879" y="58"/>
                    </a:lnTo>
                    <a:lnTo>
                      <a:pt x="911" y="47"/>
                    </a:lnTo>
                    <a:lnTo>
                      <a:pt x="916" y="45"/>
                    </a:lnTo>
                    <a:lnTo>
                      <a:pt x="915" y="47"/>
                    </a:lnTo>
                    <a:lnTo>
                      <a:pt x="910" y="51"/>
                    </a:lnTo>
                    <a:lnTo>
                      <a:pt x="893" y="69"/>
                    </a:lnTo>
                    <a:lnTo>
                      <a:pt x="869" y="94"/>
                    </a:lnTo>
                    <a:lnTo>
                      <a:pt x="838" y="127"/>
                    </a:lnTo>
                    <a:lnTo>
                      <a:pt x="802" y="169"/>
                    </a:lnTo>
                    <a:lnTo>
                      <a:pt x="784" y="192"/>
                    </a:lnTo>
                    <a:lnTo>
                      <a:pt x="764" y="217"/>
                    </a:lnTo>
                    <a:lnTo>
                      <a:pt x="746" y="244"/>
                    </a:lnTo>
                    <a:lnTo>
                      <a:pt x="726" y="272"/>
                    </a:lnTo>
                    <a:lnTo>
                      <a:pt x="708" y="301"/>
                    </a:lnTo>
                    <a:lnTo>
                      <a:pt x="690" y="332"/>
                    </a:lnTo>
                    <a:lnTo>
                      <a:pt x="671" y="364"/>
                    </a:lnTo>
                    <a:lnTo>
                      <a:pt x="655" y="398"/>
                    </a:lnTo>
                    <a:lnTo>
                      <a:pt x="640" y="432"/>
                    </a:lnTo>
                    <a:lnTo>
                      <a:pt x="626" y="468"/>
                    </a:lnTo>
                    <a:lnTo>
                      <a:pt x="614" y="505"/>
                    </a:lnTo>
                    <a:lnTo>
                      <a:pt x="603" y="543"/>
                    </a:lnTo>
                    <a:lnTo>
                      <a:pt x="595" y="580"/>
                    </a:lnTo>
                    <a:lnTo>
                      <a:pt x="589" y="620"/>
                    </a:lnTo>
                    <a:lnTo>
                      <a:pt x="586" y="660"/>
                    </a:lnTo>
                    <a:lnTo>
                      <a:pt x="586" y="700"/>
                    </a:lnTo>
                    <a:lnTo>
                      <a:pt x="588" y="741"/>
                    </a:lnTo>
                    <a:lnTo>
                      <a:pt x="595" y="783"/>
                    </a:lnTo>
                    <a:lnTo>
                      <a:pt x="604" y="824"/>
                    </a:lnTo>
                    <a:lnTo>
                      <a:pt x="618" y="867"/>
                    </a:lnTo>
                    <a:lnTo>
                      <a:pt x="633" y="908"/>
                    </a:lnTo>
                    <a:lnTo>
                      <a:pt x="650" y="946"/>
                    </a:lnTo>
                    <a:lnTo>
                      <a:pt x="667" y="983"/>
                    </a:lnTo>
                    <a:lnTo>
                      <a:pt x="684" y="1016"/>
                    </a:lnTo>
                    <a:lnTo>
                      <a:pt x="701" y="1049"/>
                    </a:lnTo>
                    <a:lnTo>
                      <a:pt x="719" y="1077"/>
                    </a:lnTo>
                    <a:lnTo>
                      <a:pt x="738" y="1105"/>
                    </a:lnTo>
                    <a:lnTo>
                      <a:pt x="755" y="1130"/>
                    </a:lnTo>
                    <a:lnTo>
                      <a:pt x="773" y="1153"/>
                    </a:lnTo>
                    <a:lnTo>
                      <a:pt x="792" y="1175"/>
                    </a:lnTo>
                    <a:lnTo>
                      <a:pt x="810" y="1195"/>
                    </a:lnTo>
                    <a:lnTo>
                      <a:pt x="829" y="1213"/>
                    </a:lnTo>
                    <a:lnTo>
                      <a:pt x="847" y="1229"/>
                    </a:lnTo>
                    <a:lnTo>
                      <a:pt x="864" y="1244"/>
                    </a:lnTo>
                    <a:lnTo>
                      <a:pt x="881" y="1257"/>
                    </a:lnTo>
                    <a:lnTo>
                      <a:pt x="899" y="1269"/>
                    </a:lnTo>
                    <a:lnTo>
                      <a:pt x="915" y="1280"/>
                    </a:lnTo>
                    <a:lnTo>
                      <a:pt x="931" y="1289"/>
                    </a:lnTo>
                    <a:lnTo>
                      <a:pt x="946" y="1297"/>
                    </a:lnTo>
                    <a:lnTo>
                      <a:pt x="961" y="1304"/>
                    </a:lnTo>
                    <a:lnTo>
                      <a:pt x="987" y="1315"/>
                    </a:lnTo>
                    <a:lnTo>
                      <a:pt x="1010" y="1323"/>
                    </a:lnTo>
                    <a:lnTo>
                      <a:pt x="1044" y="1331"/>
                    </a:lnTo>
                    <a:lnTo>
                      <a:pt x="1056" y="1333"/>
                    </a:lnTo>
                    <a:lnTo>
                      <a:pt x="1064" y="1336"/>
                    </a:lnTo>
                    <a:lnTo>
                      <a:pt x="1087" y="1348"/>
                    </a:lnTo>
                    <a:lnTo>
                      <a:pt x="1125" y="1365"/>
                    </a:lnTo>
                    <a:lnTo>
                      <a:pt x="1177" y="1389"/>
                    </a:lnTo>
                    <a:lnTo>
                      <a:pt x="1241" y="1419"/>
                    </a:lnTo>
                    <a:lnTo>
                      <a:pt x="1315" y="1453"/>
                    </a:lnTo>
                    <a:lnTo>
                      <a:pt x="1400" y="1494"/>
                    </a:lnTo>
                    <a:lnTo>
                      <a:pt x="1493" y="1537"/>
                    </a:lnTo>
                    <a:lnTo>
                      <a:pt x="1518" y="1549"/>
                    </a:lnTo>
                    <a:lnTo>
                      <a:pt x="1545" y="1559"/>
                    </a:lnTo>
                    <a:lnTo>
                      <a:pt x="1571" y="1568"/>
                    </a:lnTo>
                    <a:lnTo>
                      <a:pt x="1599" y="1578"/>
                    </a:lnTo>
                    <a:lnTo>
                      <a:pt x="1626" y="1584"/>
                    </a:lnTo>
                    <a:lnTo>
                      <a:pt x="1655" y="1592"/>
                    </a:lnTo>
                    <a:lnTo>
                      <a:pt x="1685" y="1598"/>
                    </a:lnTo>
                    <a:lnTo>
                      <a:pt x="1715" y="1604"/>
                    </a:lnTo>
                    <a:lnTo>
                      <a:pt x="1745" y="1610"/>
                    </a:lnTo>
                    <a:lnTo>
                      <a:pt x="1776" y="1613"/>
                    </a:lnTo>
                    <a:lnTo>
                      <a:pt x="1807" y="1618"/>
                    </a:lnTo>
                    <a:lnTo>
                      <a:pt x="1838" y="1621"/>
                    </a:lnTo>
                    <a:lnTo>
                      <a:pt x="1900" y="1626"/>
                    </a:lnTo>
                    <a:lnTo>
                      <a:pt x="1962" y="1628"/>
                    </a:lnTo>
                    <a:lnTo>
                      <a:pt x="2023" y="1629"/>
                    </a:lnTo>
                    <a:lnTo>
                      <a:pt x="2083" y="1629"/>
                    </a:lnTo>
                    <a:lnTo>
                      <a:pt x="2139" y="1627"/>
                    </a:lnTo>
                    <a:lnTo>
                      <a:pt x="2194" y="1625"/>
                    </a:lnTo>
                    <a:lnTo>
                      <a:pt x="2245" y="1620"/>
                    </a:lnTo>
                    <a:lnTo>
                      <a:pt x="2291" y="1617"/>
                    </a:lnTo>
                    <a:lnTo>
                      <a:pt x="2334" y="1611"/>
                    </a:lnTo>
                    <a:lnTo>
                      <a:pt x="2369" y="1606"/>
                    </a:lnTo>
                    <a:lnTo>
                      <a:pt x="2408" y="1598"/>
                    </a:lnTo>
                    <a:lnTo>
                      <a:pt x="2459" y="1586"/>
                    </a:lnTo>
                    <a:lnTo>
                      <a:pt x="2520" y="1569"/>
                    </a:lnTo>
                    <a:lnTo>
                      <a:pt x="2586" y="1551"/>
                    </a:lnTo>
                    <a:lnTo>
                      <a:pt x="2660" y="1532"/>
                    </a:lnTo>
                    <a:lnTo>
                      <a:pt x="2738" y="1512"/>
                    </a:lnTo>
                    <a:lnTo>
                      <a:pt x="2819" y="1494"/>
                    </a:lnTo>
                    <a:lnTo>
                      <a:pt x="2899" y="1476"/>
                    </a:lnTo>
                    <a:lnTo>
                      <a:pt x="2939" y="1469"/>
                    </a:lnTo>
                    <a:lnTo>
                      <a:pt x="2980" y="1463"/>
                    </a:lnTo>
                    <a:lnTo>
                      <a:pt x="3019" y="1458"/>
                    </a:lnTo>
                    <a:lnTo>
                      <a:pt x="3057" y="1453"/>
                    </a:lnTo>
                    <a:lnTo>
                      <a:pt x="3093" y="1451"/>
                    </a:lnTo>
                    <a:lnTo>
                      <a:pt x="3129" y="1450"/>
                    </a:lnTo>
                    <a:lnTo>
                      <a:pt x="3164" y="1451"/>
                    </a:lnTo>
                    <a:lnTo>
                      <a:pt x="3196" y="1453"/>
                    </a:lnTo>
                    <a:lnTo>
                      <a:pt x="3227" y="1457"/>
                    </a:lnTo>
                    <a:lnTo>
                      <a:pt x="3254" y="1464"/>
                    </a:lnTo>
                    <a:lnTo>
                      <a:pt x="3281" y="1472"/>
                    </a:lnTo>
                    <a:lnTo>
                      <a:pt x="3304" y="1483"/>
                    </a:lnTo>
                    <a:lnTo>
                      <a:pt x="3325" y="1497"/>
                    </a:lnTo>
                    <a:lnTo>
                      <a:pt x="3342" y="1513"/>
                    </a:lnTo>
                    <a:lnTo>
                      <a:pt x="3356" y="1532"/>
                    </a:lnTo>
                    <a:lnTo>
                      <a:pt x="3367" y="1553"/>
                    </a:lnTo>
                    <a:close/>
                  </a:path>
                </a:pathLst>
              </a:custGeom>
              <a:solidFill>
                <a:srgbClr val="BC7967"/>
              </a:solidFill>
              <a:ln w="9525">
                <a:noFill/>
                <a:round/>
                <a:headEnd/>
                <a:tailEnd/>
              </a:ln>
            </p:spPr>
            <p:txBody>
              <a:bodyPr>
                <a:prstTxWarp prst="textNoShape">
                  <a:avLst/>
                </a:prstTxWarp>
              </a:bodyPr>
              <a:lstStyle/>
              <a:p>
                <a:endParaRPr lang="en-US"/>
              </a:p>
            </p:txBody>
          </p:sp>
          <p:sp>
            <p:nvSpPr>
              <p:cNvPr id="67666" name="Freeform 1055"/>
              <p:cNvSpPr>
                <a:spLocks noChangeAspect="1"/>
              </p:cNvSpPr>
              <p:nvPr/>
            </p:nvSpPr>
            <p:spPr bwMode="auto">
              <a:xfrm>
                <a:off x="2397" y="2859"/>
                <a:ext cx="292" cy="155"/>
              </a:xfrm>
              <a:custGeom>
                <a:avLst/>
                <a:gdLst>
                  <a:gd name="T0" fmla="*/ 3203 w 3367"/>
                  <a:gd name="T1" fmla="*/ 1607 h 1791"/>
                  <a:gd name="T2" fmla="*/ 2985 w 3367"/>
                  <a:gd name="T3" fmla="*/ 1668 h 1791"/>
                  <a:gd name="T4" fmla="*/ 2774 w 3367"/>
                  <a:gd name="T5" fmla="*/ 1717 h 1791"/>
                  <a:gd name="T6" fmla="*/ 2577 w 3367"/>
                  <a:gd name="T7" fmla="*/ 1755 h 1791"/>
                  <a:gd name="T8" fmla="*/ 2243 w 3367"/>
                  <a:gd name="T9" fmla="*/ 1773 h 1791"/>
                  <a:gd name="T10" fmla="*/ 1860 w 3367"/>
                  <a:gd name="T11" fmla="*/ 1787 h 1791"/>
                  <a:gd name="T12" fmla="*/ 1510 w 3367"/>
                  <a:gd name="T13" fmla="*/ 1749 h 1791"/>
                  <a:gd name="T14" fmla="*/ 1224 w 3367"/>
                  <a:gd name="T15" fmla="*/ 1682 h 1791"/>
                  <a:gd name="T16" fmla="*/ 1060 w 3367"/>
                  <a:gd name="T17" fmla="*/ 1626 h 1791"/>
                  <a:gd name="T18" fmla="*/ 930 w 3367"/>
                  <a:gd name="T19" fmla="*/ 1571 h 1791"/>
                  <a:gd name="T20" fmla="*/ 688 w 3367"/>
                  <a:gd name="T21" fmla="*/ 1442 h 1791"/>
                  <a:gd name="T22" fmla="*/ 512 w 3367"/>
                  <a:gd name="T23" fmla="*/ 1285 h 1791"/>
                  <a:gd name="T24" fmla="*/ 404 w 3367"/>
                  <a:gd name="T25" fmla="*/ 1131 h 1791"/>
                  <a:gd name="T26" fmla="*/ 320 w 3367"/>
                  <a:gd name="T27" fmla="*/ 970 h 1791"/>
                  <a:gd name="T28" fmla="*/ 255 w 3367"/>
                  <a:gd name="T29" fmla="*/ 805 h 1791"/>
                  <a:gd name="T30" fmla="*/ 166 w 3367"/>
                  <a:gd name="T31" fmla="*/ 505 h 1791"/>
                  <a:gd name="T32" fmla="*/ 73 w 3367"/>
                  <a:gd name="T33" fmla="*/ 153 h 1791"/>
                  <a:gd name="T34" fmla="*/ 10 w 3367"/>
                  <a:gd name="T35" fmla="*/ 15 h 1791"/>
                  <a:gd name="T36" fmla="*/ 59 w 3367"/>
                  <a:gd name="T37" fmla="*/ 10 h 1791"/>
                  <a:gd name="T38" fmla="*/ 151 w 3367"/>
                  <a:gd name="T39" fmla="*/ 46 h 1791"/>
                  <a:gd name="T40" fmla="*/ 304 w 3367"/>
                  <a:gd name="T41" fmla="*/ 119 h 1791"/>
                  <a:gd name="T42" fmla="*/ 417 w 3367"/>
                  <a:gd name="T43" fmla="*/ 149 h 1791"/>
                  <a:gd name="T44" fmla="*/ 554 w 3367"/>
                  <a:gd name="T45" fmla="*/ 138 h 1791"/>
                  <a:gd name="T46" fmla="*/ 686 w 3367"/>
                  <a:gd name="T47" fmla="*/ 114 h 1791"/>
                  <a:gd name="T48" fmla="*/ 816 w 3367"/>
                  <a:gd name="T49" fmla="*/ 79 h 1791"/>
                  <a:gd name="T50" fmla="*/ 916 w 3367"/>
                  <a:gd name="T51" fmla="*/ 45 h 1791"/>
                  <a:gd name="T52" fmla="*/ 893 w 3367"/>
                  <a:gd name="T53" fmla="*/ 69 h 1791"/>
                  <a:gd name="T54" fmla="*/ 784 w 3367"/>
                  <a:gd name="T55" fmla="*/ 192 h 1791"/>
                  <a:gd name="T56" fmla="*/ 708 w 3367"/>
                  <a:gd name="T57" fmla="*/ 301 h 1791"/>
                  <a:gd name="T58" fmla="*/ 640 w 3367"/>
                  <a:gd name="T59" fmla="*/ 432 h 1791"/>
                  <a:gd name="T60" fmla="*/ 595 w 3367"/>
                  <a:gd name="T61" fmla="*/ 580 h 1791"/>
                  <a:gd name="T62" fmla="*/ 588 w 3367"/>
                  <a:gd name="T63" fmla="*/ 741 h 1791"/>
                  <a:gd name="T64" fmla="*/ 633 w 3367"/>
                  <a:gd name="T65" fmla="*/ 908 h 1791"/>
                  <a:gd name="T66" fmla="*/ 701 w 3367"/>
                  <a:gd name="T67" fmla="*/ 1049 h 1791"/>
                  <a:gd name="T68" fmla="*/ 773 w 3367"/>
                  <a:gd name="T69" fmla="*/ 1153 h 1791"/>
                  <a:gd name="T70" fmla="*/ 847 w 3367"/>
                  <a:gd name="T71" fmla="*/ 1229 h 1791"/>
                  <a:gd name="T72" fmla="*/ 915 w 3367"/>
                  <a:gd name="T73" fmla="*/ 1280 h 1791"/>
                  <a:gd name="T74" fmla="*/ 987 w 3367"/>
                  <a:gd name="T75" fmla="*/ 1315 h 1791"/>
                  <a:gd name="T76" fmla="*/ 1064 w 3367"/>
                  <a:gd name="T77" fmla="*/ 1336 h 1791"/>
                  <a:gd name="T78" fmla="*/ 1241 w 3367"/>
                  <a:gd name="T79" fmla="*/ 1419 h 1791"/>
                  <a:gd name="T80" fmla="*/ 1518 w 3367"/>
                  <a:gd name="T81" fmla="*/ 1549 h 1791"/>
                  <a:gd name="T82" fmla="*/ 1626 w 3367"/>
                  <a:gd name="T83" fmla="*/ 1584 h 1791"/>
                  <a:gd name="T84" fmla="*/ 1745 w 3367"/>
                  <a:gd name="T85" fmla="*/ 1610 h 1791"/>
                  <a:gd name="T86" fmla="*/ 1900 w 3367"/>
                  <a:gd name="T87" fmla="*/ 1626 h 1791"/>
                  <a:gd name="T88" fmla="*/ 2139 w 3367"/>
                  <a:gd name="T89" fmla="*/ 1627 h 1791"/>
                  <a:gd name="T90" fmla="*/ 2334 w 3367"/>
                  <a:gd name="T91" fmla="*/ 1611 h 1791"/>
                  <a:gd name="T92" fmla="*/ 2520 w 3367"/>
                  <a:gd name="T93" fmla="*/ 1569 h 1791"/>
                  <a:gd name="T94" fmla="*/ 2819 w 3367"/>
                  <a:gd name="T95" fmla="*/ 1494 h 1791"/>
                  <a:gd name="T96" fmla="*/ 3019 w 3367"/>
                  <a:gd name="T97" fmla="*/ 1458 h 1791"/>
                  <a:gd name="T98" fmla="*/ 3164 w 3367"/>
                  <a:gd name="T99" fmla="*/ 1451 h 1791"/>
                  <a:gd name="T100" fmla="*/ 3281 w 3367"/>
                  <a:gd name="T101" fmla="*/ 1472 h 1791"/>
                  <a:gd name="T102" fmla="*/ 3356 w 3367"/>
                  <a:gd name="T103" fmla="*/ 1532 h 179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3367"/>
                  <a:gd name="T157" fmla="*/ 0 h 1791"/>
                  <a:gd name="T158" fmla="*/ 3367 w 3367"/>
                  <a:gd name="T159" fmla="*/ 1791 h 179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3367" h="1791">
                    <a:moveTo>
                      <a:pt x="3367" y="1553"/>
                    </a:moveTo>
                    <a:lnTo>
                      <a:pt x="3312" y="1572"/>
                    </a:lnTo>
                    <a:lnTo>
                      <a:pt x="3258" y="1590"/>
                    </a:lnTo>
                    <a:lnTo>
                      <a:pt x="3203" y="1607"/>
                    </a:lnTo>
                    <a:lnTo>
                      <a:pt x="3148" y="1625"/>
                    </a:lnTo>
                    <a:lnTo>
                      <a:pt x="3093" y="1640"/>
                    </a:lnTo>
                    <a:lnTo>
                      <a:pt x="3039" y="1655"/>
                    </a:lnTo>
                    <a:lnTo>
                      <a:pt x="2985" y="1668"/>
                    </a:lnTo>
                    <a:lnTo>
                      <a:pt x="2931" y="1682"/>
                    </a:lnTo>
                    <a:lnTo>
                      <a:pt x="2879" y="1695"/>
                    </a:lnTo>
                    <a:lnTo>
                      <a:pt x="2826" y="1706"/>
                    </a:lnTo>
                    <a:lnTo>
                      <a:pt x="2774" y="1717"/>
                    </a:lnTo>
                    <a:lnTo>
                      <a:pt x="2723" y="1727"/>
                    </a:lnTo>
                    <a:lnTo>
                      <a:pt x="2674" y="1737"/>
                    </a:lnTo>
                    <a:lnTo>
                      <a:pt x="2624" y="1747"/>
                    </a:lnTo>
                    <a:lnTo>
                      <a:pt x="2577" y="1755"/>
                    </a:lnTo>
                    <a:lnTo>
                      <a:pt x="2531" y="1763"/>
                    </a:lnTo>
                    <a:lnTo>
                      <a:pt x="2435" y="1766"/>
                    </a:lnTo>
                    <a:lnTo>
                      <a:pt x="2338" y="1770"/>
                    </a:lnTo>
                    <a:lnTo>
                      <a:pt x="2243" y="1773"/>
                    </a:lnTo>
                    <a:lnTo>
                      <a:pt x="2146" y="1776"/>
                    </a:lnTo>
                    <a:lnTo>
                      <a:pt x="2051" y="1780"/>
                    </a:lnTo>
                    <a:lnTo>
                      <a:pt x="1955" y="1783"/>
                    </a:lnTo>
                    <a:lnTo>
                      <a:pt x="1860" y="1787"/>
                    </a:lnTo>
                    <a:lnTo>
                      <a:pt x="1764" y="1791"/>
                    </a:lnTo>
                    <a:lnTo>
                      <a:pt x="1675" y="1778"/>
                    </a:lnTo>
                    <a:lnTo>
                      <a:pt x="1591" y="1764"/>
                    </a:lnTo>
                    <a:lnTo>
                      <a:pt x="1510" y="1749"/>
                    </a:lnTo>
                    <a:lnTo>
                      <a:pt x="1434" y="1734"/>
                    </a:lnTo>
                    <a:lnTo>
                      <a:pt x="1362" y="1718"/>
                    </a:lnTo>
                    <a:lnTo>
                      <a:pt x="1292" y="1701"/>
                    </a:lnTo>
                    <a:lnTo>
                      <a:pt x="1224" y="1682"/>
                    </a:lnTo>
                    <a:lnTo>
                      <a:pt x="1157" y="1661"/>
                    </a:lnTo>
                    <a:lnTo>
                      <a:pt x="1125" y="1650"/>
                    </a:lnTo>
                    <a:lnTo>
                      <a:pt x="1092" y="1638"/>
                    </a:lnTo>
                    <a:lnTo>
                      <a:pt x="1060" y="1626"/>
                    </a:lnTo>
                    <a:lnTo>
                      <a:pt x="1028" y="1613"/>
                    </a:lnTo>
                    <a:lnTo>
                      <a:pt x="995" y="1599"/>
                    </a:lnTo>
                    <a:lnTo>
                      <a:pt x="962" y="1586"/>
                    </a:lnTo>
                    <a:lnTo>
                      <a:pt x="930" y="1571"/>
                    </a:lnTo>
                    <a:lnTo>
                      <a:pt x="896" y="1555"/>
                    </a:lnTo>
                    <a:lnTo>
                      <a:pt x="829" y="1521"/>
                    </a:lnTo>
                    <a:lnTo>
                      <a:pt x="760" y="1483"/>
                    </a:lnTo>
                    <a:lnTo>
                      <a:pt x="688" y="1442"/>
                    </a:lnTo>
                    <a:lnTo>
                      <a:pt x="612" y="1397"/>
                    </a:lnTo>
                    <a:lnTo>
                      <a:pt x="578" y="1360"/>
                    </a:lnTo>
                    <a:lnTo>
                      <a:pt x="545" y="1323"/>
                    </a:lnTo>
                    <a:lnTo>
                      <a:pt x="512" y="1285"/>
                    </a:lnTo>
                    <a:lnTo>
                      <a:pt x="484" y="1247"/>
                    </a:lnTo>
                    <a:lnTo>
                      <a:pt x="455" y="1210"/>
                    </a:lnTo>
                    <a:lnTo>
                      <a:pt x="430" y="1170"/>
                    </a:lnTo>
                    <a:lnTo>
                      <a:pt x="404" y="1131"/>
                    </a:lnTo>
                    <a:lnTo>
                      <a:pt x="381" y="1091"/>
                    </a:lnTo>
                    <a:lnTo>
                      <a:pt x="361" y="1052"/>
                    </a:lnTo>
                    <a:lnTo>
                      <a:pt x="340" y="1011"/>
                    </a:lnTo>
                    <a:lnTo>
                      <a:pt x="320" y="970"/>
                    </a:lnTo>
                    <a:lnTo>
                      <a:pt x="303" y="929"/>
                    </a:lnTo>
                    <a:lnTo>
                      <a:pt x="286" y="889"/>
                    </a:lnTo>
                    <a:lnTo>
                      <a:pt x="270" y="846"/>
                    </a:lnTo>
                    <a:lnTo>
                      <a:pt x="255" y="805"/>
                    </a:lnTo>
                    <a:lnTo>
                      <a:pt x="241" y="762"/>
                    </a:lnTo>
                    <a:lnTo>
                      <a:pt x="215" y="677"/>
                    </a:lnTo>
                    <a:lnTo>
                      <a:pt x="189" y="592"/>
                    </a:lnTo>
                    <a:lnTo>
                      <a:pt x="166" y="505"/>
                    </a:lnTo>
                    <a:lnTo>
                      <a:pt x="145" y="417"/>
                    </a:lnTo>
                    <a:lnTo>
                      <a:pt x="122" y="330"/>
                    </a:lnTo>
                    <a:lnTo>
                      <a:pt x="99" y="241"/>
                    </a:lnTo>
                    <a:lnTo>
                      <a:pt x="73" y="153"/>
                    </a:lnTo>
                    <a:lnTo>
                      <a:pt x="46" y="63"/>
                    </a:lnTo>
                    <a:lnTo>
                      <a:pt x="33" y="47"/>
                    </a:lnTo>
                    <a:lnTo>
                      <a:pt x="22" y="31"/>
                    </a:lnTo>
                    <a:lnTo>
                      <a:pt x="10" y="15"/>
                    </a:lnTo>
                    <a:lnTo>
                      <a:pt x="0" y="0"/>
                    </a:lnTo>
                    <a:lnTo>
                      <a:pt x="18" y="1"/>
                    </a:lnTo>
                    <a:lnTo>
                      <a:pt x="39" y="4"/>
                    </a:lnTo>
                    <a:lnTo>
                      <a:pt x="59" y="10"/>
                    </a:lnTo>
                    <a:lnTo>
                      <a:pt x="81" y="17"/>
                    </a:lnTo>
                    <a:lnTo>
                      <a:pt x="104" y="25"/>
                    </a:lnTo>
                    <a:lnTo>
                      <a:pt x="127" y="35"/>
                    </a:lnTo>
                    <a:lnTo>
                      <a:pt x="151" y="46"/>
                    </a:lnTo>
                    <a:lnTo>
                      <a:pt x="176" y="57"/>
                    </a:lnTo>
                    <a:lnTo>
                      <a:pt x="226" y="83"/>
                    </a:lnTo>
                    <a:lnTo>
                      <a:pt x="278" y="107"/>
                    </a:lnTo>
                    <a:lnTo>
                      <a:pt x="304" y="119"/>
                    </a:lnTo>
                    <a:lnTo>
                      <a:pt x="331" y="130"/>
                    </a:lnTo>
                    <a:lnTo>
                      <a:pt x="357" y="140"/>
                    </a:lnTo>
                    <a:lnTo>
                      <a:pt x="383" y="149"/>
                    </a:lnTo>
                    <a:lnTo>
                      <a:pt x="417" y="149"/>
                    </a:lnTo>
                    <a:lnTo>
                      <a:pt x="453" y="148"/>
                    </a:lnTo>
                    <a:lnTo>
                      <a:pt x="486" y="146"/>
                    </a:lnTo>
                    <a:lnTo>
                      <a:pt x="520" y="142"/>
                    </a:lnTo>
                    <a:lnTo>
                      <a:pt x="554" y="138"/>
                    </a:lnTo>
                    <a:lnTo>
                      <a:pt x="587" y="133"/>
                    </a:lnTo>
                    <a:lnTo>
                      <a:pt x="621" y="127"/>
                    </a:lnTo>
                    <a:lnTo>
                      <a:pt x="654" y="122"/>
                    </a:lnTo>
                    <a:lnTo>
                      <a:pt x="686" y="114"/>
                    </a:lnTo>
                    <a:lnTo>
                      <a:pt x="719" y="107"/>
                    </a:lnTo>
                    <a:lnTo>
                      <a:pt x="752" y="97"/>
                    </a:lnTo>
                    <a:lnTo>
                      <a:pt x="784" y="89"/>
                    </a:lnTo>
                    <a:lnTo>
                      <a:pt x="816" y="79"/>
                    </a:lnTo>
                    <a:lnTo>
                      <a:pt x="848" y="69"/>
                    </a:lnTo>
                    <a:lnTo>
                      <a:pt x="879" y="58"/>
                    </a:lnTo>
                    <a:lnTo>
                      <a:pt x="911" y="47"/>
                    </a:lnTo>
                    <a:lnTo>
                      <a:pt x="916" y="45"/>
                    </a:lnTo>
                    <a:lnTo>
                      <a:pt x="915" y="47"/>
                    </a:lnTo>
                    <a:lnTo>
                      <a:pt x="910" y="51"/>
                    </a:lnTo>
                    <a:lnTo>
                      <a:pt x="893" y="69"/>
                    </a:lnTo>
                    <a:lnTo>
                      <a:pt x="869" y="94"/>
                    </a:lnTo>
                    <a:lnTo>
                      <a:pt x="838" y="127"/>
                    </a:lnTo>
                    <a:lnTo>
                      <a:pt x="802" y="169"/>
                    </a:lnTo>
                    <a:lnTo>
                      <a:pt x="784" y="192"/>
                    </a:lnTo>
                    <a:lnTo>
                      <a:pt x="764" y="217"/>
                    </a:lnTo>
                    <a:lnTo>
                      <a:pt x="746" y="244"/>
                    </a:lnTo>
                    <a:lnTo>
                      <a:pt x="726" y="272"/>
                    </a:lnTo>
                    <a:lnTo>
                      <a:pt x="708" y="301"/>
                    </a:lnTo>
                    <a:lnTo>
                      <a:pt x="690" y="332"/>
                    </a:lnTo>
                    <a:lnTo>
                      <a:pt x="671" y="364"/>
                    </a:lnTo>
                    <a:lnTo>
                      <a:pt x="655" y="398"/>
                    </a:lnTo>
                    <a:lnTo>
                      <a:pt x="640" y="432"/>
                    </a:lnTo>
                    <a:lnTo>
                      <a:pt x="626" y="468"/>
                    </a:lnTo>
                    <a:lnTo>
                      <a:pt x="614" y="505"/>
                    </a:lnTo>
                    <a:lnTo>
                      <a:pt x="603" y="543"/>
                    </a:lnTo>
                    <a:lnTo>
                      <a:pt x="595" y="580"/>
                    </a:lnTo>
                    <a:lnTo>
                      <a:pt x="589" y="620"/>
                    </a:lnTo>
                    <a:lnTo>
                      <a:pt x="586" y="660"/>
                    </a:lnTo>
                    <a:lnTo>
                      <a:pt x="586" y="700"/>
                    </a:lnTo>
                    <a:lnTo>
                      <a:pt x="588" y="741"/>
                    </a:lnTo>
                    <a:lnTo>
                      <a:pt x="595" y="783"/>
                    </a:lnTo>
                    <a:lnTo>
                      <a:pt x="604" y="824"/>
                    </a:lnTo>
                    <a:lnTo>
                      <a:pt x="618" y="867"/>
                    </a:lnTo>
                    <a:lnTo>
                      <a:pt x="633" y="908"/>
                    </a:lnTo>
                    <a:lnTo>
                      <a:pt x="650" y="946"/>
                    </a:lnTo>
                    <a:lnTo>
                      <a:pt x="667" y="983"/>
                    </a:lnTo>
                    <a:lnTo>
                      <a:pt x="684" y="1016"/>
                    </a:lnTo>
                    <a:lnTo>
                      <a:pt x="701" y="1049"/>
                    </a:lnTo>
                    <a:lnTo>
                      <a:pt x="719" y="1077"/>
                    </a:lnTo>
                    <a:lnTo>
                      <a:pt x="738" y="1105"/>
                    </a:lnTo>
                    <a:lnTo>
                      <a:pt x="755" y="1130"/>
                    </a:lnTo>
                    <a:lnTo>
                      <a:pt x="773" y="1153"/>
                    </a:lnTo>
                    <a:lnTo>
                      <a:pt x="792" y="1175"/>
                    </a:lnTo>
                    <a:lnTo>
                      <a:pt x="810" y="1195"/>
                    </a:lnTo>
                    <a:lnTo>
                      <a:pt x="829" y="1213"/>
                    </a:lnTo>
                    <a:lnTo>
                      <a:pt x="847" y="1229"/>
                    </a:lnTo>
                    <a:lnTo>
                      <a:pt x="864" y="1244"/>
                    </a:lnTo>
                    <a:lnTo>
                      <a:pt x="881" y="1257"/>
                    </a:lnTo>
                    <a:lnTo>
                      <a:pt x="899" y="1269"/>
                    </a:lnTo>
                    <a:lnTo>
                      <a:pt x="915" y="1280"/>
                    </a:lnTo>
                    <a:lnTo>
                      <a:pt x="931" y="1289"/>
                    </a:lnTo>
                    <a:lnTo>
                      <a:pt x="946" y="1297"/>
                    </a:lnTo>
                    <a:lnTo>
                      <a:pt x="961" y="1304"/>
                    </a:lnTo>
                    <a:lnTo>
                      <a:pt x="987" y="1315"/>
                    </a:lnTo>
                    <a:lnTo>
                      <a:pt x="1010" y="1323"/>
                    </a:lnTo>
                    <a:lnTo>
                      <a:pt x="1044" y="1331"/>
                    </a:lnTo>
                    <a:lnTo>
                      <a:pt x="1056" y="1333"/>
                    </a:lnTo>
                    <a:lnTo>
                      <a:pt x="1064" y="1336"/>
                    </a:lnTo>
                    <a:lnTo>
                      <a:pt x="1087" y="1348"/>
                    </a:lnTo>
                    <a:lnTo>
                      <a:pt x="1125" y="1365"/>
                    </a:lnTo>
                    <a:lnTo>
                      <a:pt x="1177" y="1389"/>
                    </a:lnTo>
                    <a:lnTo>
                      <a:pt x="1241" y="1419"/>
                    </a:lnTo>
                    <a:lnTo>
                      <a:pt x="1315" y="1453"/>
                    </a:lnTo>
                    <a:lnTo>
                      <a:pt x="1400" y="1494"/>
                    </a:lnTo>
                    <a:lnTo>
                      <a:pt x="1493" y="1537"/>
                    </a:lnTo>
                    <a:lnTo>
                      <a:pt x="1518" y="1549"/>
                    </a:lnTo>
                    <a:lnTo>
                      <a:pt x="1545" y="1559"/>
                    </a:lnTo>
                    <a:lnTo>
                      <a:pt x="1571" y="1568"/>
                    </a:lnTo>
                    <a:lnTo>
                      <a:pt x="1599" y="1578"/>
                    </a:lnTo>
                    <a:lnTo>
                      <a:pt x="1626" y="1584"/>
                    </a:lnTo>
                    <a:lnTo>
                      <a:pt x="1655" y="1592"/>
                    </a:lnTo>
                    <a:lnTo>
                      <a:pt x="1685" y="1598"/>
                    </a:lnTo>
                    <a:lnTo>
                      <a:pt x="1715" y="1604"/>
                    </a:lnTo>
                    <a:lnTo>
                      <a:pt x="1745" y="1610"/>
                    </a:lnTo>
                    <a:lnTo>
                      <a:pt x="1776" y="1613"/>
                    </a:lnTo>
                    <a:lnTo>
                      <a:pt x="1807" y="1618"/>
                    </a:lnTo>
                    <a:lnTo>
                      <a:pt x="1838" y="1621"/>
                    </a:lnTo>
                    <a:lnTo>
                      <a:pt x="1900" y="1626"/>
                    </a:lnTo>
                    <a:lnTo>
                      <a:pt x="1962" y="1628"/>
                    </a:lnTo>
                    <a:lnTo>
                      <a:pt x="2023" y="1629"/>
                    </a:lnTo>
                    <a:lnTo>
                      <a:pt x="2083" y="1629"/>
                    </a:lnTo>
                    <a:lnTo>
                      <a:pt x="2139" y="1627"/>
                    </a:lnTo>
                    <a:lnTo>
                      <a:pt x="2194" y="1625"/>
                    </a:lnTo>
                    <a:lnTo>
                      <a:pt x="2245" y="1620"/>
                    </a:lnTo>
                    <a:lnTo>
                      <a:pt x="2291" y="1617"/>
                    </a:lnTo>
                    <a:lnTo>
                      <a:pt x="2334" y="1611"/>
                    </a:lnTo>
                    <a:lnTo>
                      <a:pt x="2369" y="1606"/>
                    </a:lnTo>
                    <a:lnTo>
                      <a:pt x="2408" y="1598"/>
                    </a:lnTo>
                    <a:lnTo>
                      <a:pt x="2459" y="1586"/>
                    </a:lnTo>
                    <a:lnTo>
                      <a:pt x="2520" y="1569"/>
                    </a:lnTo>
                    <a:lnTo>
                      <a:pt x="2586" y="1551"/>
                    </a:lnTo>
                    <a:lnTo>
                      <a:pt x="2660" y="1532"/>
                    </a:lnTo>
                    <a:lnTo>
                      <a:pt x="2738" y="1512"/>
                    </a:lnTo>
                    <a:lnTo>
                      <a:pt x="2819" y="1494"/>
                    </a:lnTo>
                    <a:lnTo>
                      <a:pt x="2899" y="1476"/>
                    </a:lnTo>
                    <a:lnTo>
                      <a:pt x="2939" y="1469"/>
                    </a:lnTo>
                    <a:lnTo>
                      <a:pt x="2980" y="1463"/>
                    </a:lnTo>
                    <a:lnTo>
                      <a:pt x="3019" y="1458"/>
                    </a:lnTo>
                    <a:lnTo>
                      <a:pt x="3057" y="1453"/>
                    </a:lnTo>
                    <a:lnTo>
                      <a:pt x="3093" y="1451"/>
                    </a:lnTo>
                    <a:lnTo>
                      <a:pt x="3129" y="1450"/>
                    </a:lnTo>
                    <a:lnTo>
                      <a:pt x="3164" y="1451"/>
                    </a:lnTo>
                    <a:lnTo>
                      <a:pt x="3196" y="1453"/>
                    </a:lnTo>
                    <a:lnTo>
                      <a:pt x="3227" y="1457"/>
                    </a:lnTo>
                    <a:lnTo>
                      <a:pt x="3254" y="1464"/>
                    </a:lnTo>
                    <a:lnTo>
                      <a:pt x="3281" y="1472"/>
                    </a:lnTo>
                    <a:lnTo>
                      <a:pt x="3304" y="1483"/>
                    </a:lnTo>
                    <a:lnTo>
                      <a:pt x="3325" y="1497"/>
                    </a:lnTo>
                    <a:lnTo>
                      <a:pt x="3342" y="1513"/>
                    </a:lnTo>
                    <a:lnTo>
                      <a:pt x="3356" y="1532"/>
                    </a:lnTo>
                    <a:lnTo>
                      <a:pt x="3367" y="1553"/>
                    </a:lnTo>
                    <a:close/>
                  </a:path>
                </a:pathLst>
              </a:custGeom>
              <a:solidFill>
                <a:srgbClr val="BC7967"/>
              </a:solidFill>
              <a:ln w="9525">
                <a:noFill/>
                <a:round/>
                <a:headEnd/>
                <a:tailEnd/>
              </a:ln>
            </p:spPr>
            <p:txBody>
              <a:bodyPr>
                <a:prstTxWarp prst="textNoShape">
                  <a:avLst/>
                </a:prstTxWarp>
              </a:bodyPr>
              <a:lstStyle/>
              <a:p>
                <a:endParaRPr lang="en-US"/>
              </a:p>
            </p:txBody>
          </p:sp>
          <p:sp>
            <p:nvSpPr>
              <p:cNvPr id="67667" name="Freeform 1056"/>
              <p:cNvSpPr>
                <a:spLocks noChangeAspect="1"/>
              </p:cNvSpPr>
              <p:nvPr/>
            </p:nvSpPr>
            <p:spPr bwMode="auto">
              <a:xfrm>
                <a:off x="2397" y="2859"/>
                <a:ext cx="292" cy="155"/>
              </a:xfrm>
              <a:custGeom>
                <a:avLst/>
                <a:gdLst>
                  <a:gd name="T0" fmla="*/ 3203 w 3367"/>
                  <a:gd name="T1" fmla="*/ 1607 h 1791"/>
                  <a:gd name="T2" fmla="*/ 2985 w 3367"/>
                  <a:gd name="T3" fmla="*/ 1668 h 1791"/>
                  <a:gd name="T4" fmla="*/ 2774 w 3367"/>
                  <a:gd name="T5" fmla="*/ 1717 h 1791"/>
                  <a:gd name="T6" fmla="*/ 2577 w 3367"/>
                  <a:gd name="T7" fmla="*/ 1755 h 1791"/>
                  <a:gd name="T8" fmla="*/ 2243 w 3367"/>
                  <a:gd name="T9" fmla="*/ 1773 h 1791"/>
                  <a:gd name="T10" fmla="*/ 1860 w 3367"/>
                  <a:gd name="T11" fmla="*/ 1787 h 1791"/>
                  <a:gd name="T12" fmla="*/ 1510 w 3367"/>
                  <a:gd name="T13" fmla="*/ 1749 h 1791"/>
                  <a:gd name="T14" fmla="*/ 1224 w 3367"/>
                  <a:gd name="T15" fmla="*/ 1682 h 1791"/>
                  <a:gd name="T16" fmla="*/ 1060 w 3367"/>
                  <a:gd name="T17" fmla="*/ 1626 h 1791"/>
                  <a:gd name="T18" fmla="*/ 930 w 3367"/>
                  <a:gd name="T19" fmla="*/ 1571 h 1791"/>
                  <a:gd name="T20" fmla="*/ 688 w 3367"/>
                  <a:gd name="T21" fmla="*/ 1442 h 1791"/>
                  <a:gd name="T22" fmla="*/ 512 w 3367"/>
                  <a:gd name="T23" fmla="*/ 1285 h 1791"/>
                  <a:gd name="T24" fmla="*/ 404 w 3367"/>
                  <a:gd name="T25" fmla="*/ 1131 h 1791"/>
                  <a:gd name="T26" fmla="*/ 320 w 3367"/>
                  <a:gd name="T27" fmla="*/ 970 h 1791"/>
                  <a:gd name="T28" fmla="*/ 255 w 3367"/>
                  <a:gd name="T29" fmla="*/ 805 h 1791"/>
                  <a:gd name="T30" fmla="*/ 166 w 3367"/>
                  <a:gd name="T31" fmla="*/ 505 h 1791"/>
                  <a:gd name="T32" fmla="*/ 73 w 3367"/>
                  <a:gd name="T33" fmla="*/ 153 h 1791"/>
                  <a:gd name="T34" fmla="*/ 10 w 3367"/>
                  <a:gd name="T35" fmla="*/ 15 h 1791"/>
                  <a:gd name="T36" fmla="*/ 59 w 3367"/>
                  <a:gd name="T37" fmla="*/ 10 h 1791"/>
                  <a:gd name="T38" fmla="*/ 151 w 3367"/>
                  <a:gd name="T39" fmla="*/ 46 h 1791"/>
                  <a:gd name="T40" fmla="*/ 304 w 3367"/>
                  <a:gd name="T41" fmla="*/ 119 h 1791"/>
                  <a:gd name="T42" fmla="*/ 417 w 3367"/>
                  <a:gd name="T43" fmla="*/ 149 h 1791"/>
                  <a:gd name="T44" fmla="*/ 554 w 3367"/>
                  <a:gd name="T45" fmla="*/ 138 h 1791"/>
                  <a:gd name="T46" fmla="*/ 686 w 3367"/>
                  <a:gd name="T47" fmla="*/ 114 h 1791"/>
                  <a:gd name="T48" fmla="*/ 816 w 3367"/>
                  <a:gd name="T49" fmla="*/ 79 h 1791"/>
                  <a:gd name="T50" fmla="*/ 916 w 3367"/>
                  <a:gd name="T51" fmla="*/ 45 h 1791"/>
                  <a:gd name="T52" fmla="*/ 893 w 3367"/>
                  <a:gd name="T53" fmla="*/ 69 h 1791"/>
                  <a:gd name="T54" fmla="*/ 784 w 3367"/>
                  <a:gd name="T55" fmla="*/ 192 h 1791"/>
                  <a:gd name="T56" fmla="*/ 708 w 3367"/>
                  <a:gd name="T57" fmla="*/ 301 h 1791"/>
                  <a:gd name="T58" fmla="*/ 640 w 3367"/>
                  <a:gd name="T59" fmla="*/ 432 h 1791"/>
                  <a:gd name="T60" fmla="*/ 595 w 3367"/>
                  <a:gd name="T61" fmla="*/ 580 h 1791"/>
                  <a:gd name="T62" fmla="*/ 588 w 3367"/>
                  <a:gd name="T63" fmla="*/ 741 h 1791"/>
                  <a:gd name="T64" fmla="*/ 633 w 3367"/>
                  <a:gd name="T65" fmla="*/ 908 h 1791"/>
                  <a:gd name="T66" fmla="*/ 701 w 3367"/>
                  <a:gd name="T67" fmla="*/ 1049 h 1791"/>
                  <a:gd name="T68" fmla="*/ 773 w 3367"/>
                  <a:gd name="T69" fmla="*/ 1153 h 1791"/>
                  <a:gd name="T70" fmla="*/ 847 w 3367"/>
                  <a:gd name="T71" fmla="*/ 1229 h 1791"/>
                  <a:gd name="T72" fmla="*/ 915 w 3367"/>
                  <a:gd name="T73" fmla="*/ 1280 h 1791"/>
                  <a:gd name="T74" fmla="*/ 987 w 3367"/>
                  <a:gd name="T75" fmla="*/ 1315 h 1791"/>
                  <a:gd name="T76" fmla="*/ 1064 w 3367"/>
                  <a:gd name="T77" fmla="*/ 1336 h 1791"/>
                  <a:gd name="T78" fmla="*/ 1241 w 3367"/>
                  <a:gd name="T79" fmla="*/ 1419 h 1791"/>
                  <a:gd name="T80" fmla="*/ 1518 w 3367"/>
                  <a:gd name="T81" fmla="*/ 1549 h 1791"/>
                  <a:gd name="T82" fmla="*/ 1626 w 3367"/>
                  <a:gd name="T83" fmla="*/ 1584 h 1791"/>
                  <a:gd name="T84" fmla="*/ 1745 w 3367"/>
                  <a:gd name="T85" fmla="*/ 1610 h 1791"/>
                  <a:gd name="T86" fmla="*/ 1900 w 3367"/>
                  <a:gd name="T87" fmla="*/ 1626 h 1791"/>
                  <a:gd name="T88" fmla="*/ 2139 w 3367"/>
                  <a:gd name="T89" fmla="*/ 1627 h 1791"/>
                  <a:gd name="T90" fmla="*/ 2334 w 3367"/>
                  <a:gd name="T91" fmla="*/ 1611 h 1791"/>
                  <a:gd name="T92" fmla="*/ 2520 w 3367"/>
                  <a:gd name="T93" fmla="*/ 1569 h 1791"/>
                  <a:gd name="T94" fmla="*/ 2819 w 3367"/>
                  <a:gd name="T95" fmla="*/ 1494 h 1791"/>
                  <a:gd name="T96" fmla="*/ 3019 w 3367"/>
                  <a:gd name="T97" fmla="*/ 1458 h 1791"/>
                  <a:gd name="T98" fmla="*/ 3164 w 3367"/>
                  <a:gd name="T99" fmla="*/ 1451 h 1791"/>
                  <a:gd name="T100" fmla="*/ 3281 w 3367"/>
                  <a:gd name="T101" fmla="*/ 1472 h 1791"/>
                  <a:gd name="T102" fmla="*/ 3356 w 3367"/>
                  <a:gd name="T103" fmla="*/ 1532 h 179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3367"/>
                  <a:gd name="T157" fmla="*/ 0 h 1791"/>
                  <a:gd name="T158" fmla="*/ 3367 w 3367"/>
                  <a:gd name="T159" fmla="*/ 1791 h 179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3367" h="1791">
                    <a:moveTo>
                      <a:pt x="3367" y="1553"/>
                    </a:moveTo>
                    <a:lnTo>
                      <a:pt x="3312" y="1572"/>
                    </a:lnTo>
                    <a:lnTo>
                      <a:pt x="3258" y="1590"/>
                    </a:lnTo>
                    <a:lnTo>
                      <a:pt x="3203" y="1607"/>
                    </a:lnTo>
                    <a:lnTo>
                      <a:pt x="3148" y="1625"/>
                    </a:lnTo>
                    <a:lnTo>
                      <a:pt x="3093" y="1640"/>
                    </a:lnTo>
                    <a:lnTo>
                      <a:pt x="3039" y="1655"/>
                    </a:lnTo>
                    <a:lnTo>
                      <a:pt x="2985" y="1668"/>
                    </a:lnTo>
                    <a:lnTo>
                      <a:pt x="2931" y="1682"/>
                    </a:lnTo>
                    <a:lnTo>
                      <a:pt x="2879" y="1695"/>
                    </a:lnTo>
                    <a:lnTo>
                      <a:pt x="2826" y="1706"/>
                    </a:lnTo>
                    <a:lnTo>
                      <a:pt x="2774" y="1717"/>
                    </a:lnTo>
                    <a:lnTo>
                      <a:pt x="2723" y="1727"/>
                    </a:lnTo>
                    <a:lnTo>
                      <a:pt x="2674" y="1737"/>
                    </a:lnTo>
                    <a:lnTo>
                      <a:pt x="2624" y="1747"/>
                    </a:lnTo>
                    <a:lnTo>
                      <a:pt x="2577" y="1755"/>
                    </a:lnTo>
                    <a:lnTo>
                      <a:pt x="2531" y="1763"/>
                    </a:lnTo>
                    <a:lnTo>
                      <a:pt x="2435" y="1766"/>
                    </a:lnTo>
                    <a:lnTo>
                      <a:pt x="2338" y="1770"/>
                    </a:lnTo>
                    <a:lnTo>
                      <a:pt x="2243" y="1773"/>
                    </a:lnTo>
                    <a:lnTo>
                      <a:pt x="2146" y="1776"/>
                    </a:lnTo>
                    <a:lnTo>
                      <a:pt x="2051" y="1780"/>
                    </a:lnTo>
                    <a:lnTo>
                      <a:pt x="1955" y="1783"/>
                    </a:lnTo>
                    <a:lnTo>
                      <a:pt x="1860" y="1787"/>
                    </a:lnTo>
                    <a:lnTo>
                      <a:pt x="1764" y="1791"/>
                    </a:lnTo>
                    <a:lnTo>
                      <a:pt x="1675" y="1778"/>
                    </a:lnTo>
                    <a:lnTo>
                      <a:pt x="1591" y="1764"/>
                    </a:lnTo>
                    <a:lnTo>
                      <a:pt x="1510" y="1749"/>
                    </a:lnTo>
                    <a:lnTo>
                      <a:pt x="1434" y="1734"/>
                    </a:lnTo>
                    <a:lnTo>
                      <a:pt x="1362" y="1718"/>
                    </a:lnTo>
                    <a:lnTo>
                      <a:pt x="1292" y="1701"/>
                    </a:lnTo>
                    <a:lnTo>
                      <a:pt x="1224" y="1682"/>
                    </a:lnTo>
                    <a:lnTo>
                      <a:pt x="1157" y="1661"/>
                    </a:lnTo>
                    <a:lnTo>
                      <a:pt x="1125" y="1650"/>
                    </a:lnTo>
                    <a:lnTo>
                      <a:pt x="1092" y="1638"/>
                    </a:lnTo>
                    <a:lnTo>
                      <a:pt x="1060" y="1626"/>
                    </a:lnTo>
                    <a:lnTo>
                      <a:pt x="1028" y="1613"/>
                    </a:lnTo>
                    <a:lnTo>
                      <a:pt x="995" y="1599"/>
                    </a:lnTo>
                    <a:lnTo>
                      <a:pt x="962" y="1586"/>
                    </a:lnTo>
                    <a:lnTo>
                      <a:pt x="930" y="1571"/>
                    </a:lnTo>
                    <a:lnTo>
                      <a:pt x="896" y="1555"/>
                    </a:lnTo>
                    <a:lnTo>
                      <a:pt x="829" y="1521"/>
                    </a:lnTo>
                    <a:lnTo>
                      <a:pt x="760" y="1483"/>
                    </a:lnTo>
                    <a:lnTo>
                      <a:pt x="688" y="1442"/>
                    </a:lnTo>
                    <a:lnTo>
                      <a:pt x="612" y="1397"/>
                    </a:lnTo>
                    <a:lnTo>
                      <a:pt x="578" y="1360"/>
                    </a:lnTo>
                    <a:lnTo>
                      <a:pt x="545" y="1323"/>
                    </a:lnTo>
                    <a:lnTo>
                      <a:pt x="512" y="1285"/>
                    </a:lnTo>
                    <a:lnTo>
                      <a:pt x="484" y="1247"/>
                    </a:lnTo>
                    <a:lnTo>
                      <a:pt x="455" y="1210"/>
                    </a:lnTo>
                    <a:lnTo>
                      <a:pt x="430" y="1170"/>
                    </a:lnTo>
                    <a:lnTo>
                      <a:pt x="404" y="1131"/>
                    </a:lnTo>
                    <a:lnTo>
                      <a:pt x="381" y="1091"/>
                    </a:lnTo>
                    <a:lnTo>
                      <a:pt x="361" y="1052"/>
                    </a:lnTo>
                    <a:lnTo>
                      <a:pt x="340" y="1011"/>
                    </a:lnTo>
                    <a:lnTo>
                      <a:pt x="320" y="970"/>
                    </a:lnTo>
                    <a:lnTo>
                      <a:pt x="303" y="929"/>
                    </a:lnTo>
                    <a:lnTo>
                      <a:pt x="286" y="889"/>
                    </a:lnTo>
                    <a:lnTo>
                      <a:pt x="270" y="846"/>
                    </a:lnTo>
                    <a:lnTo>
                      <a:pt x="255" y="805"/>
                    </a:lnTo>
                    <a:lnTo>
                      <a:pt x="241" y="762"/>
                    </a:lnTo>
                    <a:lnTo>
                      <a:pt x="215" y="677"/>
                    </a:lnTo>
                    <a:lnTo>
                      <a:pt x="189" y="592"/>
                    </a:lnTo>
                    <a:lnTo>
                      <a:pt x="166" y="505"/>
                    </a:lnTo>
                    <a:lnTo>
                      <a:pt x="145" y="417"/>
                    </a:lnTo>
                    <a:lnTo>
                      <a:pt x="122" y="330"/>
                    </a:lnTo>
                    <a:lnTo>
                      <a:pt x="99" y="241"/>
                    </a:lnTo>
                    <a:lnTo>
                      <a:pt x="73" y="153"/>
                    </a:lnTo>
                    <a:lnTo>
                      <a:pt x="46" y="63"/>
                    </a:lnTo>
                    <a:lnTo>
                      <a:pt x="33" y="47"/>
                    </a:lnTo>
                    <a:lnTo>
                      <a:pt x="22" y="31"/>
                    </a:lnTo>
                    <a:lnTo>
                      <a:pt x="10" y="15"/>
                    </a:lnTo>
                    <a:lnTo>
                      <a:pt x="0" y="0"/>
                    </a:lnTo>
                    <a:lnTo>
                      <a:pt x="18" y="1"/>
                    </a:lnTo>
                    <a:lnTo>
                      <a:pt x="39" y="4"/>
                    </a:lnTo>
                    <a:lnTo>
                      <a:pt x="59" y="10"/>
                    </a:lnTo>
                    <a:lnTo>
                      <a:pt x="81" y="17"/>
                    </a:lnTo>
                    <a:lnTo>
                      <a:pt x="104" y="25"/>
                    </a:lnTo>
                    <a:lnTo>
                      <a:pt x="127" y="35"/>
                    </a:lnTo>
                    <a:lnTo>
                      <a:pt x="151" y="46"/>
                    </a:lnTo>
                    <a:lnTo>
                      <a:pt x="176" y="57"/>
                    </a:lnTo>
                    <a:lnTo>
                      <a:pt x="226" y="83"/>
                    </a:lnTo>
                    <a:lnTo>
                      <a:pt x="278" y="107"/>
                    </a:lnTo>
                    <a:lnTo>
                      <a:pt x="304" y="119"/>
                    </a:lnTo>
                    <a:lnTo>
                      <a:pt x="331" y="130"/>
                    </a:lnTo>
                    <a:lnTo>
                      <a:pt x="357" y="140"/>
                    </a:lnTo>
                    <a:lnTo>
                      <a:pt x="383" y="149"/>
                    </a:lnTo>
                    <a:lnTo>
                      <a:pt x="417" y="149"/>
                    </a:lnTo>
                    <a:lnTo>
                      <a:pt x="453" y="148"/>
                    </a:lnTo>
                    <a:lnTo>
                      <a:pt x="486" y="146"/>
                    </a:lnTo>
                    <a:lnTo>
                      <a:pt x="520" y="142"/>
                    </a:lnTo>
                    <a:lnTo>
                      <a:pt x="554" y="138"/>
                    </a:lnTo>
                    <a:lnTo>
                      <a:pt x="587" y="133"/>
                    </a:lnTo>
                    <a:lnTo>
                      <a:pt x="621" y="127"/>
                    </a:lnTo>
                    <a:lnTo>
                      <a:pt x="654" y="122"/>
                    </a:lnTo>
                    <a:lnTo>
                      <a:pt x="686" y="114"/>
                    </a:lnTo>
                    <a:lnTo>
                      <a:pt x="719" y="107"/>
                    </a:lnTo>
                    <a:lnTo>
                      <a:pt x="752" y="97"/>
                    </a:lnTo>
                    <a:lnTo>
                      <a:pt x="784" y="89"/>
                    </a:lnTo>
                    <a:lnTo>
                      <a:pt x="816" y="79"/>
                    </a:lnTo>
                    <a:lnTo>
                      <a:pt x="848" y="69"/>
                    </a:lnTo>
                    <a:lnTo>
                      <a:pt x="879" y="58"/>
                    </a:lnTo>
                    <a:lnTo>
                      <a:pt x="911" y="47"/>
                    </a:lnTo>
                    <a:lnTo>
                      <a:pt x="916" y="45"/>
                    </a:lnTo>
                    <a:lnTo>
                      <a:pt x="915" y="47"/>
                    </a:lnTo>
                    <a:lnTo>
                      <a:pt x="910" y="51"/>
                    </a:lnTo>
                    <a:lnTo>
                      <a:pt x="893" y="69"/>
                    </a:lnTo>
                    <a:lnTo>
                      <a:pt x="869" y="94"/>
                    </a:lnTo>
                    <a:lnTo>
                      <a:pt x="838" y="127"/>
                    </a:lnTo>
                    <a:lnTo>
                      <a:pt x="802" y="169"/>
                    </a:lnTo>
                    <a:lnTo>
                      <a:pt x="784" y="192"/>
                    </a:lnTo>
                    <a:lnTo>
                      <a:pt x="764" y="217"/>
                    </a:lnTo>
                    <a:lnTo>
                      <a:pt x="746" y="244"/>
                    </a:lnTo>
                    <a:lnTo>
                      <a:pt x="726" y="272"/>
                    </a:lnTo>
                    <a:lnTo>
                      <a:pt x="708" y="301"/>
                    </a:lnTo>
                    <a:lnTo>
                      <a:pt x="690" y="332"/>
                    </a:lnTo>
                    <a:lnTo>
                      <a:pt x="671" y="364"/>
                    </a:lnTo>
                    <a:lnTo>
                      <a:pt x="655" y="398"/>
                    </a:lnTo>
                    <a:lnTo>
                      <a:pt x="640" y="432"/>
                    </a:lnTo>
                    <a:lnTo>
                      <a:pt x="626" y="468"/>
                    </a:lnTo>
                    <a:lnTo>
                      <a:pt x="614" y="505"/>
                    </a:lnTo>
                    <a:lnTo>
                      <a:pt x="603" y="543"/>
                    </a:lnTo>
                    <a:lnTo>
                      <a:pt x="595" y="580"/>
                    </a:lnTo>
                    <a:lnTo>
                      <a:pt x="589" y="620"/>
                    </a:lnTo>
                    <a:lnTo>
                      <a:pt x="586" y="660"/>
                    </a:lnTo>
                    <a:lnTo>
                      <a:pt x="586" y="700"/>
                    </a:lnTo>
                    <a:lnTo>
                      <a:pt x="588" y="741"/>
                    </a:lnTo>
                    <a:lnTo>
                      <a:pt x="595" y="783"/>
                    </a:lnTo>
                    <a:lnTo>
                      <a:pt x="604" y="824"/>
                    </a:lnTo>
                    <a:lnTo>
                      <a:pt x="618" y="867"/>
                    </a:lnTo>
                    <a:lnTo>
                      <a:pt x="633" y="908"/>
                    </a:lnTo>
                    <a:lnTo>
                      <a:pt x="650" y="946"/>
                    </a:lnTo>
                    <a:lnTo>
                      <a:pt x="667" y="983"/>
                    </a:lnTo>
                    <a:lnTo>
                      <a:pt x="684" y="1016"/>
                    </a:lnTo>
                    <a:lnTo>
                      <a:pt x="701" y="1049"/>
                    </a:lnTo>
                    <a:lnTo>
                      <a:pt x="719" y="1077"/>
                    </a:lnTo>
                    <a:lnTo>
                      <a:pt x="738" y="1105"/>
                    </a:lnTo>
                    <a:lnTo>
                      <a:pt x="755" y="1130"/>
                    </a:lnTo>
                    <a:lnTo>
                      <a:pt x="773" y="1153"/>
                    </a:lnTo>
                    <a:lnTo>
                      <a:pt x="792" y="1175"/>
                    </a:lnTo>
                    <a:lnTo>
                      <a:pt x="810" y="1195"/>
                    </a:lnTo>
                    <a:lnTo>
                      <a:pt x="829" y="1213"/>
                    </a:lnTo>
                    <a:lnTo>
                      <a:pt x="847" y="1229"/>
                    </a:lnTo>
                    <a:lnTo>
                      <a:pt x="864" y="1244"/>
                    </a:lnTo>
                    <a:lnTo>
                      <a:pt x="881" y="1257"/>
                    </a:lnTo>
                    <a:lnTo>
                      <a:pt x="899" y="1269"/>
                    </a:lnTo>
                    <a:lnTo>
                      <a:pt x="915" y="1280"/>
                    </a:lnTo>
                    <a:lnTo>
                      <a:pt x="931" y="1289"/>
                    </a:lnTo>
                    <a:lnTo>
                      <a:pt x="946" y="1297"/>
                    </a:lnTo>
                    <a:lnTo>
                      <a:pt x="961" y="1304"/>
                    </a:lnTo>
                    <a:lnTo>
                      <a:pt x="987" y="1315"/>
                    </a:lnTo>
                    <a:lnTo>
                      <a:pt x="1010" y="1323"/>
                    </a:lnTo>
                    <a:lnTo>
                      <a:pt x="1044" y="1331"/>
                    </a:lnTo>
                    <a:lnTo>
                      <a:pt x="1056" y="1333"/>
                    </a:lnTo>
                    <a:lnTo>
                      <a:pt x="1064" y="1336"/>
                    </a:lnTo>
                    <a:lnTo>
                      <a:pt x="1087" y="1348"/>
                    </a:lnTo>
                    <a:lnTo>
                      <a:pt x="1125" y="1365"/>
                    </a:lnTo>
                    <a:lnTo>
                      <a:pt x="1177" y="1389"/>
                    </a:lnTo>
                    <a:lnTo>
                      <a:pt x="1241" y="1419"/>
                    </a:lnTo>
                    <a:lnTo>
                      <a:pt x="1315" y="1453"/>
                    </a:lnTo>
                    <a:lnTo>
                      <a:pt x="1400" y="1494"/>
                    </a:lnTo>
                    <a:lnTo>
                      <a:pt x="1493" y="1537"/>
                    </a:lnTo>
                    <a:lnTo>
                      <a:pt x="1518" y="1549"/>
                    </a:lnTo>
                    <a:lnTo>
                      <a:pt x="1545" y="1559"/>
                    </a:lnTo>
                    <a:lnTo>
                      <a:pt x="1571" y="1568"/>
                    </a:lnTo>
                    <a:lnTo>
                      <a:pt x="1599" y="1578"/>
                    </a:lnTo>
                    <a:lnTo>
                      <a:pt x="1626" y="1584"/>
                    </a:lnTo>
                    <a:lnTo>
                      <a:pt x="1655" y="1592"/>
                    </a:lnTo>
                    <a:lnTo>
                      <a:pt x="1685" y="1598"/>
                    </a:lnTo>
                    <a:lnTo>
                      <a:pt x="1715" y="1604"/>
                    </a:lnTo>
                    <a:lnTo>
                      <a:pt x="1745" y="1610"/>
                    </a:lnTo>
                    <a:lnTo>
                      <a:pt x="1776" y="1613"/>
                    </a:lnTo>
                    <a:lnTo>
                      <a:pt x="1807" y="1618"/>
                    </a:lnTo>
                    <a:lnTo>
                      <a:pt x="1838" y="1621"/>
                    </a:lnTo>
                    <a:lnTo>
                      <a:pt x="1900" y="1626"/>
                    </a:lnTo>
                    <a:lnTo>
                      <a:pt x="1962" y="1628"/>
                    </a:lnTo>
                    <a:lnTo>
                      <a:pt x="2023" y="1629"/>
                    </a:lnTo>
                    <a:lnTo>
                      <a:pt x="2083" y="1629"/>
                    </a:lnTo>
                    <a:lnTo>
                      <a:pt x="2139" y="1627"/>
                    </a:lnTo>
                    <a:lnTo>
                      <a:pt x="2194" y="1625"/>
                    </a:lnTo>
                    <a:lnTo>
                      <a:pt x="2245" y="1620"/>
                    </a:lnTo>
                    <a:lnTo>
                      <a:pt x="2291" y="1617"/>
                    </a:lnTo>
                    <a:lnTo>
                      <a:pt x="2334" y="1611"/>
                    </a:lnTo>
                    <a:lnTo>
                      <a:pt x="2369" y="1606"/>
                    </a:lnTo>
                    <a:lnTo>
                      <a:pt x="2408" y="1598"/>
                    </a:lnTo>
                    <a:lnTo>
                      <a:pt x="2459" y="1586"/>
                    </a:lnTo>
                    <a:lnTo>
                      <a:pt x="2520" y="1569"/>
                    </a:lnTo>
                    <a:lnTo>
                      <a:pt x="2586" y="1551"/>
                    </a:lnTo>
                    <a:lnTo>
                      <a:pt x="2660" y="1532"/>
                    </a:lnTo>
                    <a:lnTo>
                      <a:pt x="2738" y="1512"/>
                    </a:lnTo>
                    <a:lnTo>
                      <a:pt x="2819" y="1494"/>
                    </a:lnTo>
                    <a:lnTo>
                      <a:pt x="2899" y="1476"/>
                    </a:lnTo>
                    <a:lnTo>
                      <a:pt x="2939" y="1469"/>
                    </a:lnTo>
                    <a:lnTo>
                      <a:pt x="2980" y="1463"/>
                    </a:lnTo>
                    <a:lnTo>
                      <a:pt x="3019" y="1458"/>
                    </a:lnTo>
                    <a:lnTo>
                      <a:pt x="3057" y="1453"/>
                    </a:lnTo>
                    <a:lnTo>
                      <a:pt x="3093" y="1451"/>
                    </a:lnTo>
                    <a:lnTo>
                      <a:pt x="3129" y="1450"/>
                    </a:lnTo>
                    <a:lnTo>
                      <a:pt x="3164" y="1451"/>
                    </a:lnTo>
                    <a:lnTo>
                      <a:pt x="3196" y="1453"/>
                    </a:lnTo>
                    <a:lnTo>
                      <a:pt x="3227" y="1457"/>
                    </a:lnTo>
                    <a:lnTo>
                      <a:pt x="3254" y="1464"/>
                    </a:lnTo>
                    <a:lnTo>
                      <a:pt x="3281" y="1472"/>
                    </a:lnTo>
                    <a:lnTo>
                      <a:pt x="3304" y="1483"/>
                    </a:lnTo>
                    <a:lnTo>
                      <a:pt x="3325" y="1497"/>
                    </a:lnTo>
                    <a:lnTo>
                      <a:pt x="3342" y="1513"/>
                    </a:lnTo>
                    <a:lnTo>
                      <a:pt x="3356" y="1532"/>
                    </a:lnTo>
                    <a:lnTo>
                      <a:pt x="3367" y="1553"/>
                    </a:lnTo>
                    <a:close/>
                  </a:path>
                </a:pathLst>
              </a:custGeom>
              <a:solidFill>
                <a:srgbClr val="BC7967"/>
              </a:solidFill>
              <a:ln w="9525">
                <a:noFill/>
                <a:round/>
                <a:headEnd/>
                <a:tailEnd/>
              </a:ln>
            </p:spPr>
            <p:txBody>
              <a:bodyPr>
                <a:prstTxWarp prst="textNoShape">
                  <a:avLst/>
                </a:prstTxWarp>
              </a:bodyPr>
              <a:lstStyle/>
              <a:p>
                <a:endParaRPr lang="en-US"/>
              </a:p>
            </p:txBody>
          </p:sp>
          <p:sp>
            <p:nvSpPr>
              <p:cNvPr id="67668" name="Freeform 1057"/>
              <p:cNvSpPr>
                <a:spLocks noChangeAspect="1"/>
              </p:cNvSpPr>
              <p:nvPr/>
            </p:nvSpPr>
            <p:spPr bwMode="auto">
              <a:xfrm>
                <a:off x="2397" y="2859"/>
                <a:ext cx="292" cy="155"/>
              </a:xfrm>
              <a:custGeom>
                <a:avLst/>
                <a:gdLst>
                  <a:gd name="T0" fmla="*/ 3203 w 3367"/>
                  <a:gd name="T1" fmla="*/ 1607 h 1791"/>
                  <a:gd name="T2" fmla="*/ 2985 w 3367"/>
                  <a:gd name="T3" fmla="*/ 1668 h 1791"/>
                  <a:gd name="T4" fmla="*/ 2774 w 3367"/>
                  <a:gd name="T5" fmla="*/ 1717 h 1791"/>
                  <a:gd name="T6" fmla="*/ 2577 w 3367"/>
                  <a:gd name="T7" fmla="*/ 1755 h 1791"/>
                  <a:gd name="T8" fmla="*/ 2243 w 3367"/>
                  <a:gd name="T9" fmla="*/ 1773 h 1791"/>
                  <a:gd name="T10" fmla="*/ 1860 w 3367"/>
                  <a:gd name="T11" fmla="*/ 1787 h 1791"/>
                  <a:gd name="T12" fmla="*/ 1510 w 3367"/>
                  <a:gd name="T13" fmla="*/ 1749 h 1791"/>
                  <a:gd name="T14" fmla="*/ 1224 w 3367"/>
                  <a:gd name="T15" fmla="*/ 1682 h 1791"/>
                  <a:gd name="T16" fmla="*/ 1060 w 3367"/>
                  <a:gd name="T17" fmla="*/ 1626 h 1791"/>
                  <a:gd name="T18" fmla="*/ 930 w 3367"/>
                  <a:gd name="T19" fmla="*/ 1571 h 1791"/>
                  <a:gd name="T20" fmla="*/ 688 w 3367"/>
                  <a:gd name="T21" fmla="*/ 1442 h 1791"/>
                  <a:gd name="T22" fmla="*/ 512 w 3367"/>
                  <a:gd name="T23" fmla="*/ 1285 h 1791"/>
                  <a:gd name="T24" fmla="*/ 404 w 3367"/>
                  <a:gd name="T25" fmla="*/ 1131 h 1791"/>
                  <a:gd name="T26" fmla="*/ 320 w 3367"/>
                  <a:gd name="T27" fmla="*/ 970 h 1791"/>
                  <a:gd name="T28" fmla="*/ 255 w 3367"/>
                  <a:gd name="T29" fmla="*/ 805 h 1791"/>
                  <a:gd name="T30" fmla="*/ 166 w 3367"/>
                  <a:gd name="T31" fmla="*/ 505 h 1791"/>
                  <a:gd name="T32" fmla="*/ 73 w 3367"/>
                  <a:gd name="T33" fmla="*/ 153 h 1791"/>
                  <a:gd name="T34" fmla="*/ 10 w 3367"/>
                  <a:gd name="T35" fmla="*/ 15 h 1791"/>
                  <a:gd name="T36" fmla="*/ 59 w 3367"/>
                  <a:gd name="T37" fmla="*/ 10 h 1791"/>
                  <a:gd name="T38" fmla="*/ 151 w 3367"/>
                  <a:gd name="T39" fmla="*/ 46 h 1791"/>
                  <a:gd name="T40" fmla="*/ 304 w 3367"/>
                  <a:gd name="T41" fmla="*/ 119 h 1791"/>
                  <a:gd name="T42" fmla="*/ 417 w 3367"/>
                  <a:gd name="T43" fmla="*/ 149 h 1791"/>
                  <a:gd name="T44" fmla="*/ 554 w 3367"/>
                  <a:gd name="T45" fmla="*/ 138 h 1791"/>
                  <a:gd name="T46" fmla="*/ 686 w 3367"/>
                  <a:gd name="T47" fmla="*/ 114 h 1791"/>
                  <a:gd name="T48" fmla="*/ 816 w 3367"/>
                  <a:gd name="T49" fmla="*/ 79 h 1791"/>
                  <a:gd name="T50" fmla="*/ 916 w 3367"/>
                  <a:gd name="T51" fmla="*/ 45 h 1791"/>
                  <a:gd name="T52" fmla="*/ 893 w 3367"/>
                  <a:gd name="T53" fmla="*/ 69 h 1791"/>
                  <a:gd name="T54" fmla="*/ 784 w 3367"/>
                  <a:gd name="T55" fmla="*/ 192 h 1791"/>
                  <a:gd name="T56" fmla="*/ 708 w 3367"/>
                  <a:gd name="T57" fmla="*/ 301 h 1791"/>
                  <a:gd name="T58" fmla="*/ 640 w 3367"/>
                  <a:gd name="T59" fmla="*/ 432 h 1791"/>
                  <a:gd name="T60" fmla="*/ 595 w 3367"/>
                  <a:gd name="T61" fmla="*/ 580 h 1791"/>
                  <a:gd name="T62" fmla="*/ 588 w 3367"/>
                  <a:gd name="T63" fmla="*/ 741 h 1791"/>
                  <a:gd name="T64" fmla="*/ 633 w 3367"/>
                  <a:gd name="T65" fmla="*/ 908 h 1791"/>
                  <a:gd name="T66" fmla="*/ 701 w 3367"/>
                  <a:gd name="T67" fmla="*/ 1049 h 1791"/>
                  <a:gd name="T68" fmla="*/ 773 w 3367"/>
                  <a:gd name="T69" fmla="*/ 1153 h 1791"/>
                  <a:gd name="T70" fmla="*/ 847 w 3367"/>
                  <a:gd name="T71" fmla="*/ 1229 h 1791"/>
                  <a:gd name="T72" fmla="*/ 915 w 3367"/>
                  <a:gd name="T73" fmla="*/ 1280 h 1791"/>
                  <a:gd name="T74" fmla="*/ 987 w 3367"/>
                  <a:gd name="T75" fmla="*/ 1315 h 1791"/>
                  <a:gd name="T76" fmla="*/ 1064 w 3367"/>
                  <a:gd name="T77" fmla="*/ 1336 h 1791"/>
                  <a:gd name="T78" fmla="*/ 1241 w 3367"/>
                  <a:gd name="T79" fmla="*/ 1419 h 1791"/>
                  <a:gd name="T80" fmla="*/ 1518 w 3367"/>
                  <a:gd name="T81" fmla="*/ 1549 h 1791"/>
                  <a:gd name="T82" fmla="*/ 1626 w 3367"/>
                  <a:gd name="T83" fmla="*/ 1584 h 1791"/>
                  <a:gd name="T84" fmla="*/ 1745 w 3367"/>
                  <a:gd name="T85" fmla="*/ 1610 h 1791"/>
                  <a:gd name="T86" fmla="*/ 1900 w 3367"/>
                  <a:gd name="T87" fmla="*/ 1626 h 1791"/>
                  <a:gd name="T88" fmla="*/ 2139 w 3367"/>
                  <a:gd name="T89" fmla="*/ 1627 h 1791"/>
                  <a:gd name="T90" fmla="*/ 2334 w 3367"/>
                  <a:gd name="T91" fmla="*/ 1611 h 1791"/>
                  <a:gd name="T92" fmla="*/ 2520 w 3367"/>
                  <a:gd name="T93" fmla="*/ 1569 h 1791"/>
                  <a:gd name="T94" fmla="*/ 2819 w 3367"/>
                  <a:gd name="T95" fmla="*/ 1494 h 1791"/>
                  <a:gd name="T96" fmla="*/ 3019 w 3367"/>
                  <a:gd name="T97" fmla="*/ 1458 h 1791"/>
                  <a:gd name="T98" fmla="*/ 3164 w 3367"/>
                  <a:gd name="T99" fmla="*/ 1451 h 1791"/>
                  <a:gd name="T100" fmla="*/ 3281 w 3367"/>
                  <a:gd name="T101" fmla="*/ 1472 h 1791"/>
                  <a:gd name="T102" fmla="*/ 3356 w 3367"/>
                  <a:gd name="T103" fmla="*/ 1532 h 179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3367"/>
                  <a:gd name="T157" fmla="*/ 0 h 1791"/>
                  <a:gd name="T158" fmla="*/ 3367 w 3367"/>
                  <a:gd name="T159" fmla="*/ 1791 h 179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3367" h="1791">
                    <a:moveTo>
                      <a:pt x="3367" y="1553"/>
                    </a:moveTo>
                    <a:lnTo>
                      <a:pt x="3312" y="1572"/>
                    </a:lnTo>
                    <a:lnTo>
                      <a:pt x="3258" y="1590"/>
                    </a:lnTo>
                    <a:lnTo>
                      <a:pt x="3203" y="1607"/>
                    </a:lnTo>
                    <a:lnTo>
                      <a:pt x="3148" y="1625"/>
                    </a:lnTo>
                    <a:lnTo>
                      <a:pt x="3093" y="1640"/>
                    </a:lnTo>
                    <a:lnTo>
                      <a:pt x="3039" y="1655"/>
                    </a:lnTo>
                    <a:lnTo>
                      <a:pt x="2985" y="1668"/>
                    </a:lnTo>
                    <a:lnTo>
                      <a:pt x="2931" y="1682"/>
                    </a:lnTo>
                    <a:lnTo>
                      <a:pt x="2879" y="1695"/>
                    </a:lnTo>
                    <a:lnTo>
                      <a:pt x="2826" y="1706"/>
                    </a:lnTo>
                    <a:lnTo>
                      <a:pt x="2774" y="1717"/>
                    </a:lnTo>
                    <a:lnTo>
                      <a:pt x="2723" y="1727"/>
                    </a:lnTo>
                    <a:lnTo>
                      <a:pt x="2674" y="1737"/>
                    </a:lnTo>
                    <a:lnTo>
                      <a:pt x="2624" y="1747"/>
                    </a:lnTo>
                    <a:lnTo>
                      <a:pt x="2577" y="1755"/>
                    </a:lnTo>
                    <a:lnTo>
                      <a:pt x="2531" y="1763"/>
                    </a:lnTo>
                    <a:lnTo>
                      <a:pt x="2435" y="1766"/>
                    </a:lnTo>
                    <a:lnTo>
                      <a:pt x="2338" y="1770"/>
                    </a:lnTo>
                    <a:lnTo>
                      <a:pt x="2243" y="1773"/>
                    </a:lnTo>
                    <a:lnTo>
                      <a:pt x="2146" y="1776"/>
                    </a:lnTo>
                    <a:lnTo>
                      <a:pt x="2051" y="1780"/>
                    </a:lnTo>
                    <a:lnTo>
                      <a:pt x="1955" y="1783"/>
                    </a:lnTo>
                    <a:lnTo>
                      <a:pt x="1860" y="1787"/>
                    </a:lnTo>
                    <a:lnTo>
                      <a:pt x="1764" y="1791"/>
                    </a:lnTo>
                    <a:lnTo>
                      <a:pt x="1675" y="1778"/>
                    </a:lnTo>
                    <a:lnTo>
                      <a:pt x="1591" y="1764"/>
                    </a:lnTo>
                    <a:lnTo>
                      <a:pt x="1510" y="1749"/>
                    </a:lnTo>
                    <a:lnTo>
                      <a:pt x="1434" y="1734"/>
                    </a:lnTo>
                    <a:lnTo>
                      <a:pt x="1362" y="1718"/>
                    </a:lnTo>
                    <a:lnTo>
                      <a:pt x="1292" y="1701"/>
                    </a:lnTo>
                    <a:lnTo>
                      <a:pt x="1224" y="1682"/>
                    </a:lnTo>
                    <a:lnTo>
                      <a:pt x="1157" y="1661"/>
                    </a:lnTo>
                    <a:lnTo>
                      <a:pt x="1125" y="1650"/>
                    </a:lnTo>
                    <a:lnTo>
                      <a:pt x="1092" y="1638"/>
                    </a:lnTo>
                    <a:lnTo>
                      <a:pt x="1060" y="1626"/>
                    </a:lnTo>
                    <a:lnTo>
                      <a:pt x="1028" y="1613"/>
                    </a:lnTo>
                    <a:lnTo>
                      <a:pt x="995" y="1599"/>
                    </a:lnTo>
                    <a:lnTo>
                      <a:pt x="962" y="1586"/>
                    </a:lnTo>
                    <a:lnTo>
                      <a:pt x="930" y="1571"/>
                    </a:lnTo>
                    <a:lnTo>
                      <a:pt x="896" y="1555"/>
                    </a:lnTo>
                    <a:lnTo>
                      <a:pt x="829" y="1521"/>
                    </a:lnTo>
                    <a:lnTo>
                      <a:pt x="760" y="1483"/>
                    </a:lnTo>
                    <a:lnTo>
                      <a:pt x="688" y="1442"/>
                    </a:lnTo>
                    <a:lnTo>
                      <a:pt x="612" y="1397"/>
                    </a:lnTo>
                    <a:lnTo>
                      <a:pt x="578" y="1360"/>
                    </a:lnTo>
                    <a:lnTo>
                      <a:pt x="545" y="1323"/>
                    </a:lnTo>
                    <a:lnTo>
                      <a:pt x="512" y="1285"/>
                    </a:lnTo>
                    <a:lnTo>
                      <a:pt x="484" y="1247"/>
                    </a:lnTo>
                    <a:lnTo>
                      <a:pt x="455" y="1210"/>
                    </a:lnTo>
                    <a:lnTo>
                      <a:pt x="430" y="1170"/>
                    </a:lnTo>
                    <a:lnTo>
                      <a:pt x="404" y="1131"/>
                    </a:lnTo>
                    <a:lnTo>
                      <a:pt x="381" y="1091"/>
                    </a:lnTo>
                    <a:lnTo>
                      <a:pt x="361" y="1052"/>
                    </a:lnTo>
                    <a:lnTo>
                      <a:pt x="340" y="1011"/>
                    </a:lnTo>
                    <a:lnTo>
                      <a:pt x="320" y="970"/>
                    </a:lnTo>
                    <a:lnTo>
                      <a:pt x="303" y="929"/>
                    </a:lnTo>
                    <a:lnTo>
                      <a:pt x="286" y="889"/>
                    </a:lnTo>
                    <a:lnTo>
                      <a:pt x="270" y="846"/>
                    </a:lnTo>
                    <a:lnTo>
                      <a:pt x="255" y="805"/>
                    </a:lnTo>
                    <a:lnTo>
                      <a:pt x="241" y="762"/>
                    </a:lnTo>
                    <a:lnTo>
                      <a:pt x="215" y="677"/>
                    </a:lnTo>
                    <a:lnTo>
                      <a:pt x="189" y="592"/>
                    </a:lnTo>
                    <a:lnTo>
                      <a:pt x="166" y="505"/>
                    </a:lnTo>
                    <a:lnTo>
                      <a:pt x="145" y="417"/>
                    </a:lnTo>
                    <a:lnTo>
                      <a:pt x="122" y="330"/>
                    </a:lnTo>
                    <a:lnTo>
                      <a:pt x="99" y="241"/>
                    </a:lnTo>
                    <a:lnTo>
                      <a:pt x="73" y="153"/>
                    </a:lnTo>
                    <a:lnTo>
                      <a:pt x="46" y="63"/>
                    </a:lnTo>
                    <a:lnTo>
                      <a:pt x="33" y="47"/>
                    </a:lnTo>
                    <a:lnTo>
                      <a:pt x="22" y="31"/>
                    </a:lnTo>
                    <a:lnTo>
                      <a:pt x="10" y="15"/>
                    </a:lnTo>
                    <a:lnTo>
                      <a:pt x="0" y="0"/>
                    </a:lnTo>
                    <a:lnTo>
                      <a:pt x="18" y="1"/>
                    </a:lnTo>
                    <a:lnTo>
                      <a:pt x="39" y="4"/>
                    </a:lnTo>
                    <a:lnTo>
                      <a:pt x="59" y="10"/>
                    </a:lnTo>
                    <a:lnTo>
                      <a:pt x="81" y="17"/>
                    </a:lnTo>
                    <a:lnTo>
                      <a:pt x="104" y="25"/>
                    </a:lnTo>
                    <a:lnTo>
                      <a:pt x="127" y="35"/>
                    </a:lnTo>
                    <a:lnTo>
                      <a:pt x="151" y="46"/>
                    </a:lnTo>
                    <a:lnTo>
                      <a:pt x="176" y="57"/>
                    </a:lnTo>
                    <a:lnTo>
                      <a:pt x="226" y="83"/>
                    </a:lnTo>
                    <a:lnTo>
                      <a:pt x="278" y="107"/>
                    </a:lnTo>
                    <a:lnTo>
                      <a:pt x="304" y="119"/>
                    </a:lnTo>
                    <a:lnTo>
                      <a:pt x="331" y="130"/>
                    </a:lnTo>
                    <a:lnTo>
                      <a:pt x="357" y="140"/>
                    </a:lnTo>
                    <a:lnTo>
                      <a:pt x="383" y="149"/>
                    </a:lnTo>
                    <a:lnTo>
                      <a:pt x="417" y="149"/>
                    </a:lnTo>
                    <a:lnTo>
                      <a:pt x="453" y="148"/>
                    </a:lnTo>
                    <a:lnTo>
                      <a:pt x="486" y="146"/>
                    </a:lnTo>
                    <a:lnTo>
                      <a:pt x="520" y="142"/>
                    </a:lnTo>
                    <a:lnTo>
                      <a:pt x="554" y="138"/>
                    </a:lnTo>
                    <a:lnTo>
                      <a:pt x="587" y="133"/>
                    </a:lnTo>
                    <a:lnTo>
                      <a:pt x="621" y="127"/>
                    </a:lnTo>
                    <a:lnTo>
                      <a:pt x="654" y="122"/>
                    </a:lnTo>
                    <a:lnTo>
                      <a:pt x="686" y="114"/>
                    </a:lnTo>
                    <a:lnTo>
                      <a:pt x="719" y="107"/>
                    </a:lnTo>
                    <a:lnTo>
                      <a:pt x="752" y="97"/>
                    </a:lnTo>
                    <a:lnTo>
                      <a:pt x="784" y="89"/>
                    </a:lnTo>
                    <a:lnTo>
                      <a:pt x="816" y="79"/>
                    </a:lnTo>
                    <a:lnTo>
                      <a:pt x="848" y="69"/>
                    </a:lnTo>
                    <a:lnTo>
                      <a:pt x="879" y="58"/>
                    </a:lnTo>
                    <a:lnTo>
                      <a:pt x="911" y="47"/>
                    </a:lnTo>
                    <a:lnTo>
                      <a:pt x="916" y="45"/>
                    </a:lnTo>
                    <a:lnTo>
                      <a:pt x="915" y="47"/>
                    </a:lnTo>
                    <a:lnTo>
                      <a:pt x="910" y="51"/>
                    </a:lnTo>
                    <a:lnTo>
                      <a:pt x="893" y="69"/>
                    </a:lnTo>
                    <a:lnTo>
                      <a:pt x="869" y="94"/>
                    </a:lnTo>
                    <a:lnTo>
                      <a:pt x="838" y="127"/>
                    </a:lnTo>
                    <a:lnTo>
                      <a:pt x="802" y="169"/>
                    </a:lnTo>
                    <a:lnTo>
                      <a:pt x="784" y="192"/>
                    </a:lnTo>
                    <a:lnTo>
                      <a:pt x="764" y="217"/>
                    </a:lnTo>
                    <a:lnTo>
                      <a:pt x="746" y="244"/>
                    </a:lnTo>
                    <a:lnTo>
                      <a:pt x="726" y="272"/>
                    </a:lnTo>
                    <a:lnTo>
                      <a:pt x="708" y="301"/>
                    </a:lnTo>
                    <a:lnTo>
                      <a:pt x="690" y="332"/>
                    </a:lnTo>
                    <a:lnTo>
                      <a:pt x="671" y="364"/>
                    </a:lnTo>
                    <a:lnTo>
                      <a:pt x="655" y="398"/>
                    </a:lnTo>
                    <a:lnTo>
                      <a:pt x="640" y="432"/>
                    </a:lnTo>
                    <a:lnTo>
                      <a:pt x="626" y="468"/>
                    </a:lnTo>
                    <a:lnTo>
                      <a:pt x="614" y="505"/>
                    </a:lnTo>
                    <a:lnTo>
                      <a:pt x="603" y="543"/>
                    </a:lnTo>
                    <a:lnTo>
                      <a:pt x="595" y="580"/>
                    </a:lnTo>
                    <a:lnTo>
                      <a:pt x="589" y="620"/>
                    </a:lnTo>
                    <a:lnTo>
                      <a:pt x="586" y="660"/>
                    </a:lnTo>
                    <a:lnTo>
                      <a:pt x="586" y="700"/>
                    </a:lnTo>
                    <a:lnTo>
                      <a:pt x="588" y="741"/>
                    </a:lnTo>
                    <a:lnTo>
                      <a:pt x="595" y="783"/>
                    </a:lnTo>
                    <a:lnTo>
                      <a:pt x="604" y="824"/>
                    </a:lnTo>
                    <a:lnTo>
                      <a:pt x="618" y="867"/>
                    </a:lnTo>
                    <a:lnTo>
                      <a:pt x="633" y="908"/>
                    </a:lnTo>
                    <a:lnTo>
                      <a:pt x="650" y="946"/>
                    </a:lnTo>
                    <a:lnTo>
                      <a:pt x="667" y="983"/>
                    </a:lnTo>
                    <a:lnTo>
                      <a:pt x="684" y="1016"/>
                    </a:lnTo>
                    <a:lnTo>
                      <a:pt x="701" y="1049"/>
                    </a:lnTo>
                    <a:lnTo>
                      <a:pt x="719" y="1077"/>
                    </a:lnTo>
                    <a:lnTo>
                      <a:pt x="738" y="1105"/>
                    </a:lnTo>
                    <a:lnTo>
                      <a:pt x="755" y="1130"/>
                    </a:lnTo>
                    <a:lnTo>
                      <a:pt x="773" y="1153"/>
                    </a:lnTo>
                    <a:lnTo>
                      <a:pt x="792" y="1175"/>
                    </a:lnTo>
                    <a:lnTo>
                      <a:pt x="810" y="1195"/>
                    </a:lnTo>
                    <a:lnTo>
                      <a:pt x="829" y="1213"/>
                    </a:lnTo>
                    <a:lnTo>
                      <a:pt x="847" y="1229"/>
                    </a:lnTo>
                    <a:lnTo>
                      <a:pt x="864" y="1244"/>
                    </a:lnTo>
                    <a:lnTo>
                      <a:pt x="881" y="1257"/>
                    </a:lnTo>
                    <a:lnTo>
                      <a:pt x="899" y="1269"/>
                    </a:lnTo>
                    <a:lnTo>
                      <a:pt x="915" y="1280"/>
                    </a:lnTo>
                    <a:lnTo>
                      <a:pt x="931" y="1289"/>
                    </a:lnTo>
                    <a:lnTo>
                      <a:pt x="946" y="1297"/>
                    </a:lnTo>
                    <a:lnTo>
                      <a:pt x="961" y="1304"/>
                    </a:lnTo>
                    <a:lnTo>
                      <a:pt x="987" y="1315"/>
                    </a:lnTo>
                    <a:lnTo>
                      <a:pt x="1010" y="1323"/>
                    </a:lnTo>
                    <a:lnTo>
                      <a:pt x="1044" y="1331"/>
                    </a:lnTo>
                    <a:lnTo>
                      <a:pt x="1056" y="1333"/>
                    </a:lnTo>
                    <a:lnTo>
                      <a:pt x="1064" y="1336"/>
                    </a:lnTo>
                    <a:lnTo>
                      <a:pt x="1087" y="1348"/>
                    </a:lnTo>
                    <a:lnTo>
                      <a:pt x="1125" y="1365"/>
                    </a:lnTo>
                    <a:lnTo>
                      <a:pt x="1177" y="1389"/>
                    </a:lnTo>
                    <a:lnTo>
                      <a:pt x="1241" y="1419"/>
                    </a:lnTo>
                    <a:lnTo>
                      <a:pt x="1315" y="1453"/>
                    </a:lnTo>
                    <a:lnTo>
                      <a:pt x="1400" y="1494"/>
                    </a:lnTo>
                    <a:lnTo>
                      <a:pt x="1493" y="1537"/>
                    </a:lnTo>
                    <a:lnTo>
                      <a:pt x="1518" y="1549"/>
                    </a:lnTo>
                    <a:lnTo>
                      <a:pt x="1545" y="1559"/>
                    </a:lnTo>
                    <a:lnTo>
                      <a:pt x="1571" y="1568"/>
                    </a:lnTo>
                    <a:lnTo>
                      <a:pt x="1599" y="1578"/>
                    </a:lnTo>
                    <a:lnTo>
                      <a:pt x="1626" y="1584"/>
                    </a:lnTo>
                    <a:lnTo>
                      <a:pt x="1655" y="1592"/>
                    </a:lnTo>
                    <a:lnTo>
                      <a:pt x="1685" y="1598"/>
                    </a:lnTo>
                    <a:lnTo>
                      <a:pt x="1715" y="1604"/>
                    </a:lnTo>
                    <a:lnTo>
                      <a:pt x="1745" y="1610"/>
                    </a:lnTo>
                    <a:lnTo>
                      <a:pt x="1776" y="1613"/>
                    </a:lnTo>
                    <a:lnTo>
                      <a:pt x="1807" y="1618"/>
                    </a:lnTo>
                    <a:lnTo>
                      <a:pt x="1838" y="1621"/>
                    </a:lnTo>
                    <a:lnTo>
                      <a:pt x="1900" y="1626"/>
                    </a:lnTo>
                    <a:lnTo>
                      <a:pt x="1962" y="1628"/>
                    </a:lnTo>
                    <a:lnTo>
                      <a:pt x="2023" y="1629"/>
                    </a:lnTo>
                    <a:lnTo>
                      <a:pt x="2083" y="1629"/>
                    </a:lnTo>
                    <a:lnTo>
                      <a:pt x="2139" y="1627"/>
                    </a:lnTo>
                    <a:lnTo>
                      <a:pt x="2194" y="1625"/>
                    </a:lnTo>
                    <a:lnTo>
                      <a:pt x="2245" y="1620"/>
                    </a:lnTo>
                    <a:lnTo>
                      <a:pt x="2291" y="1617"/>
                    </a:lnTo>
                    <a:lnTo>
                      <a:pt x="2334" y="1611"/>
                    </a:lnTo>
                    <a:lnTo>
                      <a:pt x="2369" y="1606"/>
                    </a:lnTo>
                    <a:lnTo>
                      <a:pt x="2408" y="1598"/>
                    </a:lnTo>
                    <a:lnTo>
                      <a:pt x="2459" y="1586"/>
                    </a:lnTo>
                    <a:lnTo>
                      <a:pt x="2520" y="1569"/>
                    </a:lnTo>
                    <a:lnTo>
                      <a:pt x="2586" y="1551"/>
                    </a:lnTo>
                    <a:lnTo>
                      <a:pt x="2660" y="1532"/>
                    </a:lnTo>
                    <a:lnTo>
                      <a:pt x="2738" y="1512"/>
                    </a:lnTo>
                    <a:lnTo>
                      <a:pt x="2819" y="1494"/>
                    </a:lnTo>
                    <a:lnTo>
                      <a:pt x="2899" y="1476"/>
                    </a:lnTo>
                    <a:lnTo>
                      <a:pt x="2939" y="1469"/>
                    </a:lnTo>
                    <a:lnTo>
                      <a:pt x="2980" y="1463"/>
                    </a:lnTo>
                    <a:lnTo>
                      <a:pt x="3019" y="1458"/>
                    </a:lnTo>
                    <a:lnTo>
                      <a:pt x="3057" y="1453"/>
                    </a:lnTo>
                    <a:lnTo>
                      <a:pt x="3093" y="1451"/>
                    </a:lnTo>
                    <a:lnTo>
                      <a:pt x="3129" y="1450"/>
                    </a:lnTo>
                    <a:lnTo>
                      <a:pt x="3164" y="1451"/>
                    </a:lnTo>
                    <a:lnTo>
                      <a:pt x="3196" y="1453"/>
                    </a:lnTo>
                    <a:lnTo>
                      <a:pt x="3227" y="1457"/>
                    </a:lnTo>
                    <a:lnTo>
                      <a:pt x="3254" y="1464"/>
                    </a:lnTo>
                    <a:lnTo>
                      <a:pt x="3281" y="1472"/>
                    </a:lnTo>
                    <a:lnTo>
                      <a:pt x="3304" y="1483"/>
                    </a:lnTo>
                    <a:lnTo>
                      <a:pt x="3325" y="1497"/>
                    </a:lnTo>
                    <a:lnTo>
                      <a:pt x="3342" y="1513"/>
                    </a:lnTo>
                    <a:lnTo>
                      <a:pt x="3356" y="1532"/>
                    </a:lnTo>
                    <a:lnTo>
                      <a:pt x="3367" y="1553"/>
                    </a:lnTo>
                    <a:close/>
                  </a:path>
                </a:pathLst>
              </a:custGeom>
              <a:solidFill>
                <a:srgbClr val="BC7967"/>
              </a:solidFill>
              <a:ln w="9525">
                <a:noFill/>
                <a:round/>
                <a:headEnd/>
                <a:tailEnd/>
              </a:ln>
            </p:spPr>
            <p:txBody>
              <a:bodyPr>
                <a:prstTxWarp prst="textNoShape">
                  <a:avLst/>
                </a:prstTxWarp>
              </a:bodyPr>
              <a:lstStyle/>
              <a:p>
                <a:endParaRPr lang="en-US"/>
              </a:p>
            </p:txBody>
          </p:sp>
          <p:sp>
            <p:nvSpPr>
              <p:cNvPr id="67669" name="Freeform 1058"/>
              <p:cNvSpPr>
                <a:spLocks noChangeAspect="1"/>
              </p:cNvSpPr>
              <p:nvPr/>
            </p:nvSpPr>
            <p:spPr bwMode="auto">
              <a:xfrm>
                <a:off x="2397" y="2859"/>
                <a:ext cx="292" cy="155"/>
              </a:xfrm>
              <a:custGeom>
                <a:avLst/>
                <a:gdLst>
                  <a:gd name="T0" fmla="*/ 3203 w 3367"/>
                  <a:gd name="T1" fmla="*/ 1607 h 1791"/>
                  <a:gd name="T2" fmla="*/ 2985 w 3367"/>
                  <a:gd name="T3" fmla="*/ 1668 h 1791"/>
                  <a:gd name="T4" fmla="*/ 2774 w 3367"/>
                  <a:gd name="T5" fmla="*/ 1717 h 1791"/>
                  <a:gd name="T6" fmla="*/ 2577 w 3367"/>
                  <a:gd name="T7" fmla="*/ 1755 h 1791"/>
                  <a:gd name="T8" fmla="*/ 2243 w 3367"/>
                  <a:gd name="T9" fmla="*/ 1773 h 1791"/>
                  <a:gd name="T10" fmla="*/ 1860 w 3367"/>
                  <a:gd name="T11" fmla="*/ 1787 h 1791"/>
                  <a:gd name="T12" fmla="*/ 1510 w 3367"/>
                  <a:gd name="T13" fmla="*/ 1749 h 1791"/>
                  <a:gd name="T14" fmla="*/ 1224 w 3367"/>
                  <a:gd name="T15" fmla="*/ 1682 h 1791"/>
                  <a:gd name="T16" fmla="*/ 1060 w 3367"/>
                  <a:gd name="T17" fmla="*/ 1626 h 1791"/>
                  <a:gd name="T18" fmla="*/ 930 w 3367"/>
                  <a:gd name="T19" fmla="*/ 1571 h 1791"/>
                  <a:gd name="T20" fmla="*/ 688 w 3367"/>
                  <a:gd name="T21" fmla="*/ 1442 h 1791"/>
                  <a:gd name="T22" fmla="*/ 512 w 3367"/>
                  <a:gd name="T23" fmla="*/ 1285 h 1791"/>
                  <a:gd name="T24" fmla="*/ 404 w 3367"/>
                  <a:gd name="T25" fmla="*/ 1131 h 1791"/>
                  <a:gd name="T26" fmla="*/ 320 w 3367"/>
                  <a:gd name="T27" fmla="*/ 970 h 1791"/>
                  <a:gd name="T28" fmla="*/ 255 w 3367"/>
                  <a:gd name="T29" fmla="*/ 805 h 1791"/>
                  <a:gd name="T30" fmla="*/ 166 w 3367"/>
                  <a:gd name="T31" fmla="*/ 505 h 1791"/>
                  <a:gd name="T32" fmla="*/ 73 w 3367"/>
                  <a:gd name="T33" fmla="*/ 153 h 1791"/>
                  <a:gd name="T34" fmla="*/ 10 w 3367"/>
                  <a:gd name="T35" fmla="*/ 15 h 1791"/>
                  <a:gd name="T36" fmla="*/ 59 w 3367"/>
                  <a:gd name="T37" fmla="*/ 10 h 1791"/>
                  <a:gd name="T38" fmla="*/ 151 w 3367"/>
                  <a:gd name="T39" fmla="*/ 46 h 1791"/>
                  <a:gd name="T40" fmla="*/ 304 w 3367"/>
                  <a:gd name="T41" fmla="*/ 119 h 1791"/>
                  <a:gd name="T42" fmla="*/ 417 w 3367"/>
                  <a:gd name="T43" fmla="*/ 149 h 1791"/>
                  <a:gd name="T44" fmla="*/ 554 w 3367"/>
                  <a:gd name="T45" fmla="*/ 138 h 1791"/>
                  <a:gd name="T46" fmla="*/ 686 w 3367"/>
                  <a:gd name="T47" fmla="*/ 114 h 1791"/>
                  <a:gd name="T48" fmla="*/ 816 w 3367"/>
                  <a:gd name="T49" fmla="*/ 79 h 1791"/>
                  <a:gd name="T50" fmla="*/ 916 w 3367"/>
                  <a:gd name="T51" fmla="*/ 45 h 1791"/>
                  <a:gd name="T52" fmla="*/ 893 w 3367"/>
                  <a:gd name="T53" fmla="*/ 69 h 1791"/>
                  <a:gd name="T54" fmla="*/ 784 w 3367"/>
                  <a:gd name="T55" fmla="*/ 192 h 1791"/>
                  <a:gd name="T56" fmla="*/ 708 w 3367"/>
                  <a:gd name="T57" fmla="*/ 301 h 1791"/>
                  <a:gd name="T58" fmla="*/ 640 w 3367"/>
                  <a:gd name="T59" fmla="*/ 432 h 1791"/>
                  <a:gd name="T60" fmla="*/ 595 w 3367"/>
                  <a:gd name="T61" fmla="*/ 580 h 1791"/>
                  <a:gd name="T62" fmla="*/ 588 w 3367"/>
                  <a:gd name="T63" fmla="*/ 741 h 1791"/>
                  <a:gd name="T64" fmla="*/ 633 w 3367"/>
                  <a:gd name="T65" fmla="*/ 908 h 1791"/>
                  <a:gd name="T66" fmla="*/ 701 w 3367"/>
                  <a:gd name="T67" fmla="*/ 1049 h 1791"/>
                  <a:gd name="T68" fmla="*/ 773 w 3367"/>
                  <a:gd name="T69" fmla="*/ 1153 h 1791"/>
                  <a:gd name="T70" fmla="*/ 847 w 3367"/>
                  <a:gd name="T71" fmla="*/ 1229 h 1791"/>
                  <a:gd name="T72" fmla="*/ 915 w 3367"/>
                  <a:gd name="T73" fmla="*/ 1280 h 1791"/>
                  <a:gd name="T74" fmla="*/ 987 w 3367"/>
                  <a:gd name="T75" fmla="*/ 1315 h 1791"/>
                  <a:gd name="T76" fmla="*/ 1064 w 3367"/>
                  <a:gd name="T77" fmla="*/ 1336 h 1791"/>
                  <a:gd name="T78" fmla="*/ 1241 w 3367"/>
                  <a:gd name="T79" fmla="*/ 1419 h 1791"/>
                  <a:gd name="T80" fmla="*/ 1518 w 3367"/>
                  <a:gd name="T81" fmla="*/ 1549 h 1791"/>
                  <a:gd name="T82" fmla="*/ 1626 w 3367"/>
                  <a:gd name="T83" fmla="*/ 1584 h 1791"/>
                  <a:gd name="T84" fmla="*/ 1745 w 3367"/>
                  <a:gd name="T85" fmla="*/ 1610 h 1791"/>
                  <a:gd name="T86" fmla="*/ 1900 w 3367"/>
                  <a:gd name="T87" fmla="*/ 1626 h 1791"/>
                  <a:gd name="T88" fmla="*/ 2139 w 3367"/>
                  <a:gd name="T89" fmla="*/ 1627 h 1791"/>
                  <a:gd name="T90" fmla="*/ 2334 w 3367"/>
                  <a:gd name="T91" fmla="*/ 1611 h 1791"/>
                  <a:gd name="T92" fmla="*/ 2520 w 3367"/>
                  <a:gd name="T93" fmla="*/ 1569 h 1791"/>
                  <a:gd name="T94" fmla="*/ 2819 w 3367"/>
                  <a:gd name="T95" fmla="*/ 1494 h 1791"/>
                  <a:gd name="T96" fmla="*/ 3019 w 3367"/>
                  <a:gd name="T97" fmla="*/ 1458 h 1791"/>
                  <a:gd name="T98" fmla="*/ 3164 w 3367"/>
                  <a:gd name="T99" fmla="*/ 1451 h 1791"/>
                  <a:gd name="T100" fmla="*/ 3281 w 3367"/>
                  <a:gd name="T101" fmla="*/ 1472 h 1791"/>
                  <a:gd name="T102" fmla="*/ 3356 w 3367"/>
                  <a:gd name="T103" fmla="*/ 1532 h 179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3367"/>
                  <a:gd name="T157" fmla="*/ 0 h 1791"/>
                  <a:gd name="T158" fmla="*/ 3367 w 3367"/>
                  <a:gd name="T159" fmla="*/ 1791 h 179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3367" h="1791">
                    <a:moveTo>
                      <a:pt x="3367" y="1553"/>
                    </a:moveTo>
                    <a:lnTo>
                      <a:pt x="3312" y="1572"/>
                    </a:lnTo>
                    <a:lnTo>
                      <a:pt x="3258" y="1590"/>
                    </a:lnTo>
                    <a:lnTo>
                      <a:pt x="3203" y="1607"/>
                    </a:lnTo>
                    <a:lnTo>
                      <a:pt x="3148" y="1625"/>
                    </a:lnTo>
                    <a:lnTo>
                      <a:pt x="3093" y="1640"/>
                    </a:lnTo>
                    <a:lnTo>
                      <a:pt x="3039" y="1655"/>
                    </a:lnTo>
                    <a:lnTo>
                      <a:pt x="2985" y="1668"/>
                    </a:lnTo>
                    <a:lnTo>
                      <a:pt x="2931" y="1682"/>
                    </a:lnTo>
                    <a:lnTo>
                      <a:pt x="2879" y="1695"/>
                    </a:lnTo>
                    <a:lnTo>
                      <a:pt x="2826" y="1706"/>
                    </a:lnTo>
                    <a:lnTo>
                      <a:pt x="2774" y="1717"/>
                    </a:lnTo>
                    <a:lnTo>
                      <a:pt x="2723" y="1727"/>
                    </a:lnTo>
                    <a:lnTo>
                      <a:pt x="2674" y="1737"/>
                    </a:lnTo>
                    <a:lnTo>
                      <a:pt x="2624" y="1747"/>
                    </a:lnTo>
                    <a:lnTo>
                      <a:pt x="2577" y="1755"/>
                    </a:lnTo>
                    <a:lnTo>
                      <a:pt x="2531" y="1763"/>
                    </a:lnTo>
                    <a:lnTo>
                      <a:pt x="2435" y="1766"/>
                    </a:lnTo>
                    <a:lnTo>
                      <a:pt x="2338" y="1770"/>
                    </a:lnTo>
                    <a:lnTo>
                      <a:pt x="2243" y="1773"/>
                    </a:lnTo>
                    <a:lnTo>
                      <a:pt x="2146" y="1776"/>
                    </a:lnTo>
                    <a:lnTo>
                      <a:pt x="2051" y="1780"/>
                    </a:lnTo>
                    <a:lnTo>
                      <a:pt x="1955" y="1783"/>
                    </a:lnTo>
                    <a:lnTo>
                      <a:pt x="1860" y="1787"/>
                    </a:lnTo>
                    <a:lnTo>
                      <a:pt x="1764" y="1791"/>
                    </a:lnTo>
                    <a:lnTo>
                      <a:pt x="1675" y="1778"/>
                    </a:lnTo>
                    <a:lnTo>
                      <a:pt x="1591" y="1764"/>
                    </a:lnTo>
                    <a:lnTo>
                      <a:pt x="1510" y="1749"/>
                    </a:lnTo>
                    <a:lnTo>
                      <a:pt x="1434" y="1734"/>
                    </a:lnTo>
                    <a:lnTo>
                      <a:pt x="1362" y="1718"/>
                    </a:lnTo>
                    <a:lnTo>
                      <a:pt x="1292" y="1701"/>
                    </a:lnTo>
                    <a:lnTo>
                      <a:pt x="1224" y="1682"/>
                    </a:lnTo>
                    <a:lnTo>
                      <a:pt x="1157" y="1661"/>
                    </a:lnTo>
                    <a:lnTo>
                      <a:pt x="1125" y="1650"/>
                    </a:lnTo>
                    <a:lnTo>
                      <a:pt x="1092" y="1638"/>
                    </a:lnTo>
                    <a:lnTo>
                      <a:pt x="1060" y="1626"/>
                    </a:lnTo>
                    <a:lnTo>
                      <a:pt x="1028" y="1613"/>
                    </a:lnTo>
                    <a:lnTo>
                      <a:pt x="995" y="1599"/>
                    </a:lnTo>
                    <a:lnTo>
                      <a:pt x="962" y="1586"/>
                    </a:lnTo>
                    <a:lnTo>
                      <a:pt x="930" y="1571"/>
                    </a:lnTo>
                    <a:lnTo>
                      <a:pt x="896" y="1555"/>
                    </a:lnTo>
                    <a:lnTo>
                      <a:pt x="829" y="1521"/>
                    </a:lnTo>
                    <a:lnTo>
                      <a:pt x="760" y="1483"/>
                    </a:lnTo>
                    <a:lnTo>
                      <a:pt x="688" y="1442"/>
                    </a:lnTo>
                    <a:lnTo>
                      <a:pt x="612" y="1397"/>
                    </a:lnTo>
                    <a:lnTo>
                      <a:pt x="578" y="1360"/>
                    </a:lnTo>
                    <a:lnTo>
                      <a:pt x="545" y="1323"/>
                    </a:lnTo>
                    <a:lnTo>
                      <a:pt x="512" y="1285"/>
                    </a:lnTo>
                    <a:lnTo>
                      <a:pt x="484" y="1247"/>
                    </a:lnTo>
                    <a:lnTo>
                      <a:pt x="455" y="1210"/>
                    </a:lnTo>
                    <a:lnTo>
                      <a:pt x="430" y="1170"/>
                    </a:lnTo>
                    <a:lnTo>
                      <a:pt x="404" y="1131"/>
                    </a:lnTo>
                    <a:lnTo>
                      <a:pt x="381" y="1091"/>
                    </a:lnTo>
                    <a:lnTo>
                      <a:pt x="361" y="1052"/>
                    </a:lnTo>
                    <a:lnTo>
                      <a:pt x="340" y="1011"/>
                    </a:lnTo>
                    <a:lnTo>
                      <a:pt x="320" y="970"/>
                    </a:lnTo>
                    <a:lnTo>
                      <a:pt x="303" y="929"/>
                    </a:lnTo>
                    <a:lnTo>
                      <a:pt x="286" y="889"/>
                    </a:lnTo>
                    <a:lnTo>
                      <a:pt x="270" y="846"/>
                    </a:lnTo>
                    <a:lnTo>
                      <a:pt x="255" y="805"/>
                    </a:lnTo>
                    <a:lnTo>
                      <a:pt x="241" y="762"/>
                    </a:lnTo>
                    <a:lnTo>
                      <a:pt x="215" y="677"/>
                    </a:lnTo>
                    <a:lnTo>
                      <a:pt x="189" y="592"/>
                    </a:lnTo>
                    <a:lnTo>
                      <a:pt x="166" y="505"/>
                    </a:lnTo>
                    <a:lnTo>
                      <a:pt x="145" y="417"/>
                    </a:lnTo>
                    <a:lnTo>
                      <a:pt x="122" y="330"/>
                    </a:lnTo>
                    <a:lnTo>
                      <a:pt x="99" y="241"/>
                    </a:lnTo>
                    <a:lnTo>
                      <a:pt x="73" y="153"/>
                    </a:lnTo>
                    <a:lnTo>
                      <a:pt x="46" y="63"/>
                    </a:lnTo>
                    <a:lnTo>
                      <a:pt x="33" y="47"/>
                    </a:lnTo>
                    <a:lnTo>
                      <a:pt x="22" y="31"/>
                    </a:lnTo>
                    <a:lnTo>
                      <a:pt x="10" y="15"/>
                    </a:lnTo>
                    <a:lnTo>
                      <a:pt x="0" y="0"/>
                    </a:lnTo>
                    <a:lnTo>
                      <a:pt x="18" y="1"/>
                    </a:lnTo>
                    <a:lnTo>
                      <a:pt x="39" y="4"/>
                    </a:lnTo>
                    <a:lnTo>
                      <a:pt x="59" y="10"/>
                    </a:lnTo>
                    <a:lnTo>
                      <a:pt x="81" y="17"/>
                    </a:lnTo>
                    <a:lnTo>
                      <a:pt x="104" y="25"/>
                    </a:lnTo>
                    <a:lnTo>
                      <a:pt x="127" y="35"/>
                    </a:lnTo>
                    <a:lnTo>
                      <a:pt x="151" y="46"/>
                    </a:lnTo>
                    <a:lnTo>
                      <a:pt x="176" y="57"/>
                    </a:lnTo>
                    <a:lnTo>
                      <a:pt x="226" y="83"/>
                    </a:lnTo>
                    <a:lnTo>
                      <a:pt x="278" y="107"/>
                    </a:lnTo>
                    <a:lnTo>
                      <a:pt x="304" y="119"/>
                    </a:lnTo>
                    <a:lnTo>
                      <a:pt x="331" y="130"/>
                    </a:lnTo>
                    <a:lnTo>
                      <a:pt x="357" y="140"/>
                    </a:lnTo>
                    <a:lnTo>
                      <a:pt x="383" y="149"/>
                    </a:lnTo>
                    <a:lnTo>
                      <a:pt x="417" y="149"/>
                    </a:lnTo>
                    <a:lnTo>
                      <a:pt x="453" y="148"/>
                    </a:lnTo>
                    <a:lnTo>
                      <a:pt x="486" y="146"/>
                    </a:lnTo>
                    <a:lnTo>
                      <a:pt x="520" y="142"/>
                    </a:lnTo>
                    <a:lnTo>
                      <a:pt x="554" y="138"/>
                    </a:lnTo>
                    <a:lnTo>
                      <a:pt x="587" y="133"/>
                    </a:lnTo>
                    <a:lnTo>
                      <a:pt x="621" y="127"/>
                    </a:lnTo>
                    <a:lnTo>
                      <a:pt x="654" y="122"/>
                    </a:lnTo>
                    <a:lnTo>
                      <a:pt x="686" y="114"/>
                    </a:lnTo>
                    <a:lnTo>
                      <a:pt x="719" y="107"/>
                    </a:lnTo>
                    <a:lnTo>
                      <a:pt x="752" y="97"/>
                    </a:lnTo>
                    <a:lnTo>
                      <a:pt x="784" y="89"/>
                    </a:lnTo>
                    <a:lnTo>
                      <a:pt x="816" y="79"/>
                    </a:lnTo>
                    <a:lnTo>
                      <a:pt x="848" y="69"/>
                    </a:lnTo>
                    <a:lnTo>
                      <a:pt x="879" y="58"/>
                    </a:lnTo>
                    <a:lnTo>
                      <a:pt x="911" y="47"/>
                    </a:lnTo>
                    <a:lnTo>
                      <a:pt x="916" y="45"/>
                    </a:lnTo>
                    <a:lnTo>
                      <a:pt x="915" y="47"/>
                    </a:lnTo>
                    <a:lnTo>
                      <a:pt x="910" y="51"/>
                    </a:lnTo>
                    <a:lnTo>
                      <a:pt x="893" y="69"/>
                    </a:lnTo>
                    <a:lnTo>
                      <a:pt x="869" y="94"/>
                    </a:lnTo>
                    <a:lnTo>
                      <a:pt x="838" y="127"/>
                    </a:lnTo>
                    <a:lnTo>
                      <a:pt x="802" y="169"/>
                    </a:lnTo>
                    <a:lnTo>
                      <a:pt x="784" y="192"/>
                    </a:lnTo>
                    <a:lnTo>
                      <a:pt x="764" y="217"/>
                    </a:lnTo>
                    <a:lnTo>
                      <a:pt x="746" y="244"/>
                    </a:lnTo>
                    <a:lnTo>
                      <a:pt x="726" y="272"/>
                    </a:lnTo>
                    <a:lnTo>
                      <a:pt x="708" y="301"/>
                    </a:lnTo>
                    <a:lnTo>
                      <a:pt x="690" y="332"/>
                    </a:lnTo>
                    <a:lnTo>
                      <a:pt x="671" y="364"/>
                    </a:lnTo>
                    <a:lnTo>
                      <a:pt x="655" y="398"/>
                    </a:lnTo>
                    <a:lnTo>
                      <a:pt x="640" y="432"/>
                    </a:lnTo>
                    <a:lnTo>
                      <a:pt x="626" y="468"/>
                    </a:lnTo>
                    <a:lnTo>
                      <a:pt x="614" y="505"/>
                    </a:lnTo>
                    <a:lnTo>
                      <a:pt x="603" y="543"/>
                    </a:lnTo>
                    <a:lnTo>
                      <a:pt x="595" y="580"/>
                    </a:lnTo>
                    <a:lnTo>
                      <a:pt x="589" y="620"/>
                    </a:lnTo>
                    <a:lnTo>
                      <a:pt x="586" y="660"/>
                    </a:lnTo>
                    <a:lnTo>
                      <a:pt x="586" y="700"/>
                    </a:lnTo>
                    <a:lnTo>
                      <a:pt x="588" y="741"/>
                    </a:lnTo>
                    <a:lnTo>
                      <a:pt x="595" y="783"/>
                    </a:lnTo>
                    <a:lnTo>
                      <a:pt x="604" y="824"/>
                    </a:lnTo>
                    <a:lnTo>
                      <a:pt x="618" y="867"/>
                    </a:lnTo>
                    <a:lnTo>
                      <a:pt x="633" y="908"/>
                    </a:lnTo>
                    <a:lnTo>
                      <a:pt x="650" y="946"/>
                    </a:lnTo>
                    <a:lnTo>
                      <a:pt x="667" y="983"/>
                    </a:lnTo>
                    <a:lnTo>
                      <a:pt x="684" y="1016"/>
                    </a:lnTo>
                    <a:lnTo>
                      <a:pt x="701" y="1049"/>
                    </a:lnTo>
                    <a:lnTo>
                      <a:pt x="719" y="1077"/>
                    </a:lnTo>
                    <a:lnTo>
                      <a:pt x="738" y="1105"/>
                    </a:lnTo>
                    <a:lnTo>
                      <a:pt x="755" y="1130"/>
                    </a:lnTo>
                    <a:lnTo>
                      <a:pt x="773" y="1153"/>
                    </a:lnTo>
                    <a:lnTo>
                      <a:pt x="792" y="1175"/>
                    </a:lnTo>
                    <a:lnTo>
                      <a:pt x="810" y="1195"/>
                    </a:lnTo>
                    <a:lnTo>
                      <a:pt x="829" y="1213"/>
                    </a:lnTo>
                    <a:lnTo>
                      <a:pt x="847" y="1229"/>
                    </a:lnTo>
                    <a:lnTo>
                      <a:pt x="864" y="1244"/>
                    </a:lnTo>
                    <a:lnTo>
                      <a:pt x="881" y="1257"/>
                    </a:lnTo>
                    <a:lnTo>
                      <a:pt x="899" y="1269"/>
                    </a:lnTo>
                    <a:lnTo>
                      <a:pt x="915" y="1280"/>
                    </a:lnTo>
                    <a:lnTo>
                      <a:pt x="931" y="1289"/>
                    </a:lnTo>
                    <a:lnTo>
                      <a:pt x="946" y="1297"/>
                    </a:lnTo>
                    <a:lnTo>
                      <a:pt x="961" y="1304"/>
                    </a:lnTo>
                    <a:lnTo>
                      <a:pt x="987" y="1315"/>
                    </a:lnTo>
                    <a:lnTo>
                      <a:pt x="1010" y="1323"/>
                    </a:lnTo>
                    <a:lnTo>
                      <a:pt x="1044" y="1331"/>
                    </a:lnTo>
                    <a:lnTo>
                      <a:pt x="1056" y="1333"/>
                    </a:lnTo>
                    <a:lnTo>
                      <a:pt x="1064" y="1336"/>
                    </a:lnTo>
                    <a:lnTo>
                      <a:pt x="1087" y="1348"/>
                    </a:lnTo>
                    <a:lnTo>
                      <a:pt x="1125" y="1365"/>
                    </a:lnTo>
                    <a:lnTo>
                      <a:pt x="1177" y="1389"/>
                    </a:lnTo>
                    <a:lnTo>
                      <a:pt x="1241" y="1419"/>
                    </a:lnTo>
                    <a:lnTo>
                      <a:pt x="1315" y="1453"/>
                    </a:lnTo>
                    <a:lnTo>
                      <a:pt x="1400" y="1494"/>
                    </a:lnTo>
                    <a:lnTo>
                      <a:pt x="1493" y="1537"/>
                    </a:lnTo>
                    <a:lnTo>
                      <a:pt x="1518" y="1549"/>
                    </a:lnTo>
                    <a:lnTo>
                      <a:pt x="1545" y="1559"/>
                    </a:lnTo>
                    <a:lnTo>
                      <a:pt x="1571" y="1568"/>
                    </a:lnTo>
                    <a:lnTo>
                      <a:pt x="1599" y="1578"/>
                    </a:lnTo>
                    <a:lnTo>
                      <a:pt x="1626" y="1584"/>
                    </a:lnTo>
                    <a:lnTo>
                      <a:pt x="1655" y="1592"/>
                    </a:lnTo>
                    <a:lnTo>
                      <a:pt x="1685" y="1598"/>
                    </a:lnTo>
                    <a:lnTo>
                      <a:pt x="1715" y="1604"/>
                    </a:lnTo>
                    <a:lnTo>
                      <a:pt x="1745" y="1610"/>
                    </a:lnTo>
                    <a:lnTo>
                      <a:pt x="1776" y="1613"/>
                    </a:lnTo>
                    <a:lnTo>
                      <a:pt x="1807" y="1618"/>
                    </a:lnTo>
                    <a:lnTo>
                      <a:pt x="1838" y="1621"/>
                    </a:lnTo>
                    <a:lnTo>
                      <a:pt x="1900" y="1626"/>
                    </a:lnTo>
                    <a:lnTo>
                      <a:pt x="1962" y="1628"/>
                    </a:lnTo>
                    <a:lnTo>
                      <a:pt x="2023" y="1629"/>
                    </a:lnTo>
                    <a:lnTo>
                      <a:pt x="2083" y="1629"/>
                    </a:lnTo>
                    <a:lnTo>
                      <a:pt x="2139" y="1627"/>
                    </a:lnTo>
                    <a:lnTo>
                      <a:pt x="2194" y="1625"/>
                    </a:lnTo>
                    <a:lnTo>
                      <a:pt x="2245" y="1620"/>
                    </a:lnTo>
                    <a:lnTo>
                      <a:pt x="2291" y="1617"/>
                    </a:lnTo>
                    <a:lnTo>
                      <a:pt x="2334" y="1611"/>
                    </a:lnTo>
                    <a:lnTo>
                      <a:pt x="2369" y="1606"/>
                    </a:lnTo>
                    <a:lnTo>
                      <a:pt x="2408" y="1598"/>
                    </a:lnTo>
                    <a:lnTo>
                      <a:pt x="2459" y="1586"/>
                    </a:lnTo>
                    <a:lnTo>
                      <a:pt x="2520" y="1569"/>
                    </a:lnTo>
                    <a:lnTo>
                      <a:pt x="2586" y="1551"/>
                    </a:lnTo>
                    <a:lnTo>
                      <a:pt x="2660" y="1532"/>
                    </a:lnTo>
                    <a:lnTo>
                      <a:pt x="2738" y="1512"/>
                    </a:lnTo>
                    <a:lnTo>
                      <a:pt x="2819" y="1494"/>
                    </a:lnTo>
                    <a:lnTo>
                      <a:pt x="2899" y="1476"/>
                    </a:lnTo>
                    <a:lnTo>
                      <a:pt x="2939" y="1469"/>
                    </a:lnTo>
                    <a:lnTo>
                      <a:pt x="2980" y="1463"/>
                    </a:lnTo>
                    <a:lnTo>
                      <a:pt x="3019" y="1458"/>
                    </a:lnTo>
                    <a:lnTo>
                      <a:pt x="3057" y="1453"/>
                    </a:lnTo>
                    <a:lnTo>
                      <a:pt x="3093" y="1451"/>
                    </a:lnTo>
                    <a:lnTo>
                      <a:pt x="3129" y="1450"/>
                    </a:lnTo>
                    <a:lnTo>
                      <a:pt x="3164" y="1451"/>
                    </a:lnTo>
                    <a:lnTo>
                      <a:pt x="3196" y="1453"/>
                    </a:lnTo>
                    <a:lnTo>
                      <a:pt x="3227" y="1457"/>
                    </a:lnTo>
                    <a:lnTo>
                      <a:pt x="3254" y="1464"/>
                    </a:lnTo>
                    <a:lnTo>
                      <a:pt x="3281" y="1472"/>
                    </a:lnTo>
                    <a:lnTo>
                      <a:pt x="3304" y="1483"/>
                    </a:lnTo>
                    <a:lnTo>
                      <a:pt x="3325" y="1497"/>
                    </a:lnTo>
                    <a:lnTo>
                      <a:pt x="3342" y="1513"/>
                    </a:lnTo>
                    <a:lnTo>
                      <a:pt x="3356" y="1532"/>
                    </a:lnTo>
                    <a:lnTo>
                      <a:pt x="3367" y="1553"/>
                    </a:lnTo>
                    <a:close/>
                  </a:path>
                </a:pathLst>
              </a:custGeom>
              <a:solidFill>
                <a:srgbClr val="BC7967"/>
              </a:solidFill>
              <a:ln w="9525">
                <a:noFill/>
                <a:round/>
                <a:headEnd/>
                <a:tailEnd/>
              </a:ln>
            </p:spPr>
            <p:txBody>
              <a:bodyPr>
                <a:prstTxWarp prst="textNoShape">
                  <a:avLst/>
                </a:prstTxWarp>
              </a:bodyPr>
              <a:lstStyle/>
              <a:p>
                <a:endParaRPr lang="en-US"/>
              </a:p>
            </p:txBody>
          </p:sp>
          <p:sp>
            <p:nvSpPr>
              <p:cNvPr id="67670" name="Freeform 1059"/>
              <p:cNvSpPr>
                <a:spLocks noChangeAspect="1"/>
              </p:cNvSpPr>
              <p:nvPr/>
            </p:nvSpPr>
            <p:spPr bwMode="auto">
              <a:xfrm>
                <a:off x="2397" y="2859"/>
                <a:ext cx="292" cy="155"/>
              </a:xfrm>
              <a:custGeom>
                <a:avLst/>
                <a:gdLst>
                  <a:gd name="T0" fmla="*/ 3203 w 3367"/>
                  <a:gd name="T1" fmla="*/ 1607 h 1791"/>
                  <a:gd name="T2" fmla="*/ 2985 w 3367"/>
                  <a:gd name="T3" fmla="*/ 1668 h 1791"/>
                  <a:gd name="T4" fmla="*/ 2774 w 3367"/>
                  <a:gd name="T5" fmla="*/ 1717 h 1791"/>
                  <a:gd name="T6" fmla="*/ 2577 w 3367"/>
                  <a:gd name="T7" fmla="*/ 1755 h 1791"/>
                  <a:gd name="T8" fmla="*/ 2243 w 3367"/>
                  <a:gd name="T9" fmla="*/ 1773 h 1791"/>
                  <a:gd name="T10" fmla="*/ 1860 w 3367"/>
                  <a:gd name="T11" fmla="*/ 1787 h 1791"/>
                  <a:gd name="T12" fmla="*/ 1510 w 3367"/>
                  <a:gd name="T13" fmla="*/ 1749 h 1791"/>
                  <a:gd name="T14" fmla="*/ 1224 w 3367"/>
                  <a:gd name="T15" fmla="*/ 1682 h 1791"/>
                  <a:gd name="T16" fmla="*/ 1060 w 3367"/>
                  <a:gd name="T17" fmla="*/ 1626 h 1791"/>
                  <a:gd name="T18" fmla="*/ 930 w 3367"/>
                  <a:gd name="T19" fmla="*/ 1571 h 1791"/>
                  <a:gd name="T20" fmla="*/ 688 w 3367"/>
                  <a:gd name="T21" fmla="*/ 1442 h 1791"/>
                  <a:gd name="T22" fmla="*/ 512 w 3367"/>
                  <a:gd name="T23" fmla="*/ 1285 h 1791"/>
                  <a:gd name="T24" fmla="*/ 404 w 3367"/>
                  <a:gd name="T25" fmla="*/ 1131 h 1791"/>
                  <a:gd name="T26" fmla="*/ 320 w 3367"/>
                  <a:gd name="T27" fmla="*/ 970 h 1791"/>
                  <a:gd name="T28" fmla="*/ 255 w 3367"/>
                  <a:gd name="T29" fmla="*/ 805 h 1791"/>
                  <a:gd name="T30" fmla="*/ 166 w 3367"/>
                  <a:gd name="T31" fmla="*/ 505 h 1791"/>
                  <a:gd name="T32" fmla="*/ 73 w 3367"/>
                  <a:gd name="T33" fmla="*/ 153 h 1791"/>
                  <a:gd name="T34" fmla="*/ 10 w 3367"/>
                  <a:gd name="T35" fmla="*/ 15 h 1791"/>
                  <a:gd name="T36" fmla="*/ 59 w 3367"/>
                  <a:gd name="T37" fmla="*/ 10 h 1791"/>
                  <a:gd name="T38" fmla="*/ 151 w 3367"/>
                  <a:gd name="T39" fmla="*/ 46 h 1791"/>
                  <a:gd name="T40" fmla="*/ 304 w 3367"/>
                  <a:gd name="T41" fmla="*/ 119 h 1791"/>
                  <a:gd name="T42" fmla="*/ 417 w 3367"/>
                  <a:gd name="T43" fmla="*/ 149 h 1791"/>
                  <a:gd name="T44" fmla="*/ 554 w 3367"/>
                  <a:gd name="T45" fmla="*/ 138 h 1791"/>
                  <a:gd name="T46" fmla="*/ 686 w 3367"/>
                  <a:gd name="T47" fmla="*/ 114 h 1791"/>
                  <a:gd name="T48" fmla="*/ 848 w 3367"/>
                  <a:gd name="T49" fmla="*/ 69 h 1791"/>
                  <a:gd name="T50" fmla="*/ 916 w 3367"/>
                  <a:gd name="T51" fmla="*/ 47 h 1791"/>
                  <a:gd name="T52" fmla="*/ 855 w 3367"/>
                  <a:gd name="T53" fmla="*/ 124 h 1791"/>
                  <a:gd name="T54" fmla="*/ 780 w 3367"/>
                  <a:gd name="T55" fmla="*/ 237 h 1791"/>
                  <a:gd name="T56" fmla="*/ 719 w 3367"/>
                  <a:gd name="T57" fmla="*/ 355 h 1791"/>
                  <a:gd name="T58" fmla="*/ 675 w 3367"/>
                  <a:gd name="T59" fmla="*/ 493 h 1791"/>
                  <a:gd name="T60" fmla="*/ 657 w 3367"/>
                  <a:gd name="T61" fmla="*/ 646 h 1791"/>
                  <a:gd name="T62" fmla="*/ 680 w 3367"/>
                  <a:gd name="T63" fmla="*/ 809 h 1791"/>
                  <a:gd name="T64" fmla="*/ 741 w 3367"/>
                  <a:gd name="T65" fmla="*/ 968 h 1791"/>
                  <a:gd name="T66" fmla="*/ 809 w 3367"/>
                  <a:gd name="T67" fmla="*/ 1092 h 1791"/>
                  <a:gd name="T68" fmla="*/ 878 w 3367"/>
                  <a:gd name="T69" fmla="*/ 1184 h 1791"/>
                  <a:gd name="T70" fmla="*/ 944 w 3367"/>
                  <a:gd name="T71" fmla="*/ 1249 h 1791"/>
                  <a:gd name="T72" fmla="*/ 1002 w 3367"/>
                  <a:gd name="T73" fmla="*/ 1291 h 1791"/>
                  <a:gd name="T74" fmla="*/ 1091 w 3367"/>
                  <a:gd name="T75" fmla="*/ 1330 h 1791"/>
                  <a:gd name="T76" fmla="*/ 1171 w 3367"/>
                  <a:gd name="T77" fmla="*/ 1356 h 1791"/>
                  <a:gd name="T78" fmla="*/ 1446 w 3367"/>
                  <a:gd name="T79" fmla="*/ 1465 h 1791"/>
                  <a:gd name="T80" fmla="*/ 1616 w 3367"/>
                  <a:gd name="T81" fmla="*/ 1537 h 1791"/>
                  <a:gd name="T82" fmla="*/ 1727 w 3367"/>
                  <a:gd name="T83" fmla="*/ 1565 h 1791"/>
                  <a:gd name="T84" fmla="*/ 1844 w 3367"/>
                  <a:gd name="T85" fmla="*/ 1579 h 1791"/>
                  <a:gd name="T86" fmla="*/ 2051 w 3367"/>
                  <a:gd name="T87" fmla="*/ 1581 h 1791"/>
                  <a:gd name="T88" fmla="*/ 2262 w 3367"/>
                  <a:gd name="T89" fmla="*/ 1563 h 1791"/>
                  <a:gd name="T90" fmla="*/ 2423 w 3367"/>
                  <a:gd name="T91" fmla="*/ 1538 h 1791"/>
                  <a:gd name="T92" fmla="*/ 2672 w 3367"/>
                  <a:gd name="T93" fmla="*/ 1486 h 1791"/>
                  <a:gd name="T94" fmla="*/ 2867 w 3367"/>
                  <a:gd name="T95" fmla="*/ 1451 h 1791"/>
                  <a:gd name="T96" fmla="*/ 3023 w 3367"/>
                  <a:gd name="T97" fmla="*/ 1436 h 1791"/>
                  <a:gd name="T98" fmla="*/ 3167 w 3367"/>
                  <a:gd name="T99" fmla="*/ 1438 h 1791"/>
                  <a:gd name="T100" fmla="*/ 3282 w 3367"/>
                  <a:gd name="T101" fmla="*/ 1468 h 1791"/>
                  <a:gd name="T102" fmla="*/ 3357 w 3367"/>
                  <a:gd name="T103" fmla="*/ 1532 h 179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3367"/>
                  <a:gd name="T157" fmla="*/ 0 h 1791"/>
                  <a:gd name="T158" fmla="*/ 3367 w 3367"/>
                  <a:gd name="T159" fmla="*/ 1791 h 179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3367" h="1791">
                    <a:moveTo>
                      <a:pt x="3367" y="1553"/>
                    </a:moveTo>
                    <a:lnTo>
                      <a:pt x="3312" y="1572"/>
                    </a:lnTo>
                    <a:lnTo>
                      <a:pt x="3258" y="1590"/>
                    </a:lnTo>
                    <a:lnTo>
                      <a:pt x="3203" y="1607"/>
                    </a:lnTo>
                    <a:lnTo>
                      <a:pt x="3148" y="1625"/>
                    </a:lnTo>
                    <a:lnTo>
                      <a:pt x="3093" y="1640"/>
                    </a:lnTo>
                    <a:lnTo>
                      <a:pt x="3039" y="1655"/>
                    </a:lnTo>
                    <a:lnTo>
                      <a:pt x="2985" y="1668"/>
                    </a:lnTo>
                    <a:lnTo>
                      <a:pt x="2931" y="1682"/>
                    </a:lnTo>
                    <a:lnTo>
                      <a:pt x="2879" y="1695"/>
                    </a:lnTo>
                    <a:lnTo>
                      <a:pt x="2826" y="1706"/>
                    </a:lnTo>
                    <a:lnTo>
                      <a:pt x="2774" y="1717"/>
                    </a:lnTo>
                    <a:lnTo>
                      <a:pt x="2723" y="1727"/>
                    </a:lnTo>
                    <a:lnTo>
                      <a:pt x="2674" y="1737"/>
                    </a:lnTo>
                    <a:lnTo>
                      <a:pt x="2624" y="1747"/>
                    </a:lnTo>
                    <a:lnTo>
                      <a:pt x="2577" y="1755"/>
                    </a:lnTo>
                    <a:lnTo>
                      <a:pt x="2531" y="1763"/>
                    </a:lnTo>
                    <a:lnTo>
                      <a:pt x="2435" y="1766"/>
                    </a:lnTo>
                    <a:lnTo>
                      <a:pt x="2338" y="1770"/>
                    </a:lnTo>
                    <a:lnTo>
                      <a:pt x="2243" y="1773"/>
                    </a:lnTo>
                    <a:lnTo>
                      <a:pt x="2146" y="1776"/>
                    </a:lnTo>
                    <a:lnTo>
                      <a:pt x="2051" y="1780"/>
                    </a:lnTo>
                    <a:lnTo>
                      <a:pt x="1955" y="1783"/>
                    </a:lnTo>
                    <a:lnTo>
                      <a:pt x="1860" y="1787"/>
                    </a:lnTo>
                    <a:lnTo>
                      <a:pt x="1764" y="1791"/>
                    </a:lnTo>
                    <a:lnTo>
                      <a:pt x="1675" y="1778"/>
                    </a:lnTo>
                    <a:lnTo>
                      <a:pt x="1591" y="1764"/>
                    </a:lnTo>
                    <a:lnTo>
                      <a:pt x="1510" y="1749"/>
                    </a:lnTo>
                    <a:lnTo>
                      <a:pt x="1434" y="1734"/>
                    </a:lnTo>
                    <a:lnTo>
                      <a:pt x="1362" y="1718"/>
                    </a:lnTo>
                    <a:lnTo>
                      <a:pt x="1292" y="1701"/>
                    </a:lnTo>
                    <a:lnTo>
                      <a:pt x="1224" y="1682"/>
                    </a:lnTo>
                    <a:lnTo>
                      <a:pt x="1157" y="1661"/>
                    </a:lnTo>
                    <a:lnTo>
                      <a:pt x="1125" y="1650"/>
                    </a:lnTo>
                    <a:lnTo>
                      <a:pt x="1092" y="1638"/>
                    </a:lnTo>
                    <a:lnTo>
                      <a:pt x="1060" y="1626"/>
                    </a:lnTo>
                    <a:lnTo>
                      <a:pt x="1028" y="1613"/>
                    </a:lnTo>
                    <a:lnTo>
                      <a:pt x="995" y="1599"/>
                    </a:lnTo>
                    <a:lnTo>
                      <a:pt x="962" y="1586"/>
                    </a:lnTo>
                    <a:lnTo>
                      <a:pt x="930" y="1571"/>
                    </a:lnTo>
                    <a:lnTo>
                      <a:pt x="896" y="1555"/>
                    </a:lnTo>
                    <a:lnTo>
                      <a:pt x="829" y="1521"/>
                    </a:lnTo>
                    <a:lnTo>
                      <a:pt x="760" y="1483"/>
                    </a:lnTo>
                    <a:lnTo>
                      <a:pt x="688" y="1442"/>
                    </a:lnTo>
                    <a:lnTo>
                      <a:pt x="612" y="1397"/>
                    </a:lnTo>
                    <a:lnTo>
                      <a:pt x="578" y="1360"/>
                    </a:lnTo>
                    <a:lnTo>
                      <a:pt x="545" y="1323"/>
                    </a:lnTo>
                    <a:lnTo>
                      <a:pt x="512" y="1285"/>
                    </a:lnTo>
                    <a:lnTo>
                      <a:pt x="484" y="1247"/>
                    </a:lnTo>
                    <a:lnTo>
                      <a:pt x="455" y="1210"/>
                    </a:lnTo>
                    <a:lnTo>
                      <a:pt x="430" y="1170"/>
                    </a:lnTo>
                    <a:lnTo>
                      <a:pt x="404" y="1131"/>
                    </a:lnTo>
                    <a:lnTo>
                      <a:pt x="381" y="1091"/>
                    </a:lnTo>
                    <a:lnTo>
                      <a:pt x="361" y="1052"/>
                    </a:lnTo>
                    <a:lnTo>
                      <a:pt x="340" y="1011"/>
                    </a:lnTo>
                    <a:lnTo>
                      <a:pt x="320" y="970"/>
                    </a:lnTo>
                    <a:lnTo>
                      <a:pt x="303" y="929"/>
                    </a:lnTo>
                    <a:lnTo>
                      <a:pt x="286" y="889"/>
                    </a:lnTo>
                    <a:lnTo>
                      <a:pt x="270" y="846"/>
                    </a:lnTo>
                    <a:lnTo>
                      <a:pt x="255" y="805"/>
                    </a:lnTo>
                    <a:lnTo>
                      <a:pt x="241" y="762"/>
                    </a:lnTo>
                    <a:lnTo>
                      <a:pt x="215" y="677"/>
                    </a:lnTo>
                    <a:lnTo>
                      <a:pt x="189" y="592"/>
                    </a:lnTo>
                    <a:lnTo>
                      <a:pt x="166" y="505"/>
                    </a:lnTo>
                    <a:lnTo>
                      <a:pt x="145" y="417"/>
                    </a:lnTo>
                    <a:lnTo>
                      <a:pt x="122" y="330"/>
                    </a:lnTo>
                    <a:lnTo>
                      <a:pt x="99" y="241"/>
                    </a:lnTo>
                    <a:lnTo>
                      <a:pt x="73" y="153"/>
                    </a:lnTo>
                    <a:lnTo>
                      <a:pt x="46" y="63"/>
                    </a:lnTo>
                    <a:lnTo>
                      <a:pt x="33" y="47"/>
                    </a:lnTo>
                    <a:lnTo>
                      <a:pt x="22" y="31"/>
                    </a:lnTo>
                    <a:lnTo>
                      <a:pt x="10" y="15"/>
                    </a:lnTo>
                    <a:lnTo>
                      <a:pt x="0" y="0"/>
                    </a:lnTo>
                    <a:lnTo>
                      <a:pt x="18" y="1"/>
                    </a:lnTo>
                    <a:lnTo>
                      <a:pt x="39" y="4"/>
                    </a:lnTo>
                    <a:lnTo>
                      <a:pt x="59" y="10"/>
                    </a:lnTo>
                    <a:lnTo>
                      <a:pt x="81" y="17"/>
                    </a:lnTo>
                    <a:lnTo>
                      <a:pt x="104" y="25"/>
                    </a:lnTo>
                    <a:lnTo>
                      <a:pt x="127" y="35"/>
                    </a:lnTo>
                    <a:lnTo>
                      <a:pt x="151" y="46"/>
                    </a:lnTo>
                    <a:lnTo>
                      <a:pt x="176" y="57"/>
                    </a:lnTo>
                    <a:lnTo>
                      <a:pt x="226" y="83"/>
                    </a:lnTo>
                    <a:lnTo>
                      <a:pt x="278" y="107"/>
                    </a:lnTo>
                    <a:lnTo>
                      <a:pt x="304" y="119"/>
                    </a:lnTo>
                    <a:lnTo>
                      <a:pt x="331" y="130"/>
                    </a:lnTo>
                    <a:lnTo>
                      <a:pt x="357" y="140"/>
                    </a:lnTo>
                    <a:lnTo>
                      <a:pt x="383" y="149"/>
                    </a:lnTo>
                    <a:lnTo>
                      <a:pt x="417" y="149"/>
                    </a:lnTo>
                    <a:lnTo>
                      <a:pt x="452" y="148"/>
                    </a:lnTo>
                    <a:lnTo>
                      <a:pt x="486" y="146"/>
                    </a:lnTo>
                    <a:lnTo>
                      <a:pt x="520" y="142"/>
                    </a:lnTo>
                    <a:lnTo>
                      <a:pt x="554" y="138"/>
                    </a:lnTo>
                    <a:lnTo>
                      <a:pt x="587" y="133"/>
                    </a:lnTo>
                    <a:lnTo>
                      <a:pt x="621" y="127"/>
                    </a:lnTo>
                    <a:lnTo>
                      <a:pt x="654" y="122"/>
                    </a:lnTo>
                    <a:lnTo>
                      <a:pt x="686" y="114"/>
                    </a:lnTo>
                    <a:lnTo>
                      <a:pt x="719" y="107"/>
                    </a:lnTo>
                    <a:lnTo>
                      <a:pt x="752" y="97"/>
                    </a:lnTo>
                    <a:lnTo>
                      <a:pt x="784" y="89"/>
                    </a:lnTo>
                    <a:lnTo>
                      <a:pt x="848" y="69"/>
                    </a:lnTo>
                    <a:lnTo>
                      <a:pt x="911" y="47"/>
                    </a:lnTo>
                    <a:lnTo>
                      <a:pt x="916" y="45"/>
                    </a:lnTo>
                    <a:lnTo>
                      <a:pt x="917" y="45"/>
                    </a:lnTo>
                    <a:lnTo>
                      <a:pt x="916" y="47"/>
                    </a:lnTo>
                    <a:lnTo>
                      <a:pt x="914" y="51"/>
                    </a:lnTo>
                    <a:lnTo>
                      <a:pt x="900" y="68"/>
                    </a:lnTo>
                    <a:lnTo>
                      <a:pt x="880" y="92"/>
                    </a:lnTo>
                    <a:lnTo>
                      <a:pt x="855" y="124"/>
                    </a:lnTo>
                    <a:lnTo>
                      <a:pt x="826" y="164"/>
                    </a:lnTo>
                    <a:lnTo>
                      <a:pt x="811" y="187"/>
                    </a:lnTo>
                    <a:lnTo>
                      <a:pt x="795" y="211"/>
                    </a:lnTo>
                    <a:lnTo>
                      <a:pt x="780" y="237"/>
                    </a:lnTo>
                    <a:lnTo>
                      <a:pt x="764" y="264"/>
                    </a:lnTo>
                    <a:lnTo>
                      <a:pt x="749" y="293"/>
                    </a:lnTo>
                    <a:lnTo>
                      <a:pt x="734" y="323"/>
                    </a:lnTo>
                    <a:lnTo>
                      <a:pt x="719" y="355"/>
                    </a:lnTo>
                    <a:lnTo>
                      <a:pt x="707" y="387"/>
                    </a:lnTo>
                    <a:lnTo>
                      <a:pt x="694" y="422"/>
                    </a:lnTo>
                    <a:lnTo>
                      <a:pt x="684" y="456"/>
                    </a:lnTo>
                    <a:lnTo>
                      <a:pt x="675" y="493"/>
                    </a:lnTo>
                    <a:lnTo>
                      <a:pt x="668" y="530"/>
                    </a:lnTo>
                    <a:lnTo>
                      <a:pt x="662" y="568"/>
                    </a:lnTo>
                    <a:lnTo>
                      <a:pt x="658" y="606"/>
                    </a:lnTo>
                    <a:lnTo>
                      <a:pt x="657" y="646"/>
                    </a:lnTo>
                    <a:lnTo>
                      <a:pt x="658" y="686"/>
                    </a:lnTo>
                    <a:lnTo>
                      <a:pt x="663" y="727"/>
                    </a:lnTo>
                    <a:lnTo>
                      <a:pt x="670" y="768"/>
                    </a:lnTo>
                    <a:lnTo>
                      <a:pt x="680" y="809"/>
                    </a:lnTo>
                    <a:lnTo>
                      <a:pt x="694" y="852"/>
                    </a:lnTo>
                    <a:lnTo>
                      <a:pt x="709" y="893"/>
                    </a:lnTo>
                    <a:lnTo>
                      <a:pt x="725" y="931"/>
                    </a:lnTo>
                    <a:lnTo>
                      <a:pt x="741" y="968"/>
                    </a:lnTo>
                    <a:lnTo>
                      <a:pt x="758" y="1003"/>
                    </a:lnTo>
                    <a:lnTo>
                      <a:pt x="775" y="1035"/>
                    </a:lnTo>
                    <a:lnTo>
                      <a:pt x="792" y="1063"/>
                    </a:lnTo>
                    <a:lnTo>
                      <a:pt x="809" y="1092"/>
                    </a:lnTo>
                    <a:lnTo>
                      <a:pt x="826" y="1118"/>
                    </a:lnTo>
                    <a:lnTo>
                      <a:pt x="844" y="1142"/>
                    </a:lnTo>
                    <a:lnTo>
                      <a:pt x="861" y="1164"/>
                    </a:lnTo>
                    <a:lnTo>
                      <a:pt x="878" y="1184"/>
                    </a:lnTo>
                    <a:lnTo>
                      <a:pt x="894" y="1203"/>
                    </a:lnTo>
                    <a:lnTo>
                      <a:pt x="911" y="1220"/>
                    </a:lnTo>
                    <a:lnTo>
                      <a:pt x="927" y="1235"/>
                    </a:lnTo>
                    <a:lnTo>
                      <a:pt x="944" y="1249"/>
                    </a:lnTo>
                    <a:lnTo>
                      <a:pt x="959" y="1261"/>
                    </a:lnTo>
                    <a:lnTo>
                      <a:pt x="973" y="1273"/>
                    </a:lnTo>
                    <a:lnTo>
                      <a:pt x="988" y="1283"/>
                    </a:lnTo>
                    <a:lnTo>
                      <a:pt x="1002" y="1291"/>
                    </a:lnTo>
                    <a:lnTo>
                      <a:pt x="1016" y="1299"/>
                    </a:lnTo>
                    <a:lnTo>
                      <a:pt x="1040" y="1312"/>
                    </a:lnTo>
                    <a:lnTo>
                      <a:pt x="1061" y="1321"/>
                    </a:lnTo>
                    <a:lnTo>
                      <a:pt x="1091" y="1330"/>
                    </a:lnTo>
                    <a:lnTo>
                      <a:pt x="1101" y="1333"/>
                    </a:lnTo>
                    <a:lnTo>
                      <a:pt x="1109" y="1335"/>
                    </a:lnTo>
                    <a:lnTo>
                      <a:pt x="1133" y="1343"/>
                    </a:lnTo>
                    <a:lnTo>
                      <a:pt x="1171" y="1356"/>
                    </a:lnTo>
                    <a:lnTo>
                      <a:pt x="1223" y="1374"/>
                    </a:lnTo>
                    <a:lnTo>
                      <a:pt x="1286" y="1398"/>
                    </a:lnTo>
                    <a:lnTo>
                      <a:pt x="1361" y="1428"/>
                    </a:lnTo>
                    <a:lnTo>
                      <a:pt x="1446" y="1465"/>
                    </a:lnTo>
                    <a:lnTo>
                      <a:pt x="1539" y="1507"/>
                    </a:lnTo>
                    <a:lnTo>
                      <a:pt x="1563" y="1519"/>
                    </a:lnTo>
                    <a:lnTo>
                      <a:pt x="1590" y="1528"/>
                    </a:lnTo>
                    <a:lnTo>
                      <a:pt x="1616" y="1537"/>
                    </a:lnTo>
                    <a:lnTo>
                      <a:pt x="1643" y="1545"/>
                    </a:lnTo>
                    <a:lnTo>
                      <a:pt x="1670" y="1552"/>
                    </a:lnTo>
                    <a:lnTo>
                      <a:pt x="1698" y="1559"/>
                    </a:lnTo>
                    <a:lnTo>
                      <a:pt x="1727" y="1565"/>
                    </a:lnTo>
                    <a:lnTo>
                      <a:pt x="1755" y="1569"/>
                    </a:lnTo>
                    <a:lnTo>
                      <a:pt x="1785" y="1573"/>
                    </a:lnTo>
                    <a:lnTo>
                      <a:pt x="1815" y="1576"/>
                    </a:lnTo>
                    <a:lnTo>
                      <a:pt x="1844" y="1579"/>
                    </a:lnTo>
                    <a:lnTo>
                      <a:pt x="1874" y="1581"/>
                    </a:lnTo>
                    <a:lnTo>
                      <a:pt x="1933" y="1583"/>
                    </a:lnTo>
                    <a:lnTo>
                      <a:pt x="1992" y="1583"/>
                    </a:lnTo>
                    <a:lnTo>
                      <a:pt x="2051" y="1581"/>
                    </a:lnTo>
                    <a:lnTo>
                      <a:pt x="2107" y="1578"/>
                    </a:lnTo>
                    <a:lnTo>
                      <a:pt x="2162" y="1574"/>
                    </a:lnTo>
                    <a:lnTo>
                      <a:pt x="2214" y="1568"/>
                    </a:lnTo>
                    <a:lnTo>
                      <a:pt x="2262" y="1563"/>
                    </a:lnTo>
                    <a:lnTo>
                      <a:pt x="2308" y="1557"/>
                    </a:lnTo>
                    <a:lnTo>
                      <a:pt x="2349" y="1551"/>
                    </a:lnTo>
                    <a:lnTo>
                      <a:pt x="2384" y="1545"/>
                    </a:lnTo>
                    <a:lnTo>
                      <a:pt x="2423" y="1538"/>
                    </a:lnTo>
                    <a:lnTo>
                      <a:pt x="2474" y="1528"/>
                    </a:lnTo>
                    <a:lnTo>
                      <a:pt x="2534" y="1514"/>
                    </a:lnTo>
                    <a:lnTo>
                      <a:pt x="2600" y="1500"/>
                    </a:lnTo>
                    <a:lnTo>
                      <a:pt x="2672" y="1486"/>
                    </a:lnTo>
                    <a:lnTo>
                      <a:pt x="2749" y="1471"/>
                    </a:lnTo>
                    <a:lnTo>
                      <a:pt x="2788" y="1464"/>
                    </a:lnTo>
                    <a:lnTo>
                      <a:pt x="2828" y="1457"/>
                    </a:lnTo>
                    <a:lnTo>
                      <a:pt x="2867" y="1451"/>
                    </a:lnTo>
                    <a:lnTo>
                      <a:pt x="2907" y="1446"/>
                    </a:lnTo>
                    <a:lnTo>
                      <a:pt x="2946" y="1442"/>
                    </a:lnTo>
                    <a:lnTo>
                      <a:pt x="2985" y="1438"/>
                    </a:lnTo>
                    <a:lnTo>
                      <a:pt x="3023" y="1436"/>
                    </a:lnTo>
                    <a:lnTo>
                      <a:pt x="3061" y="1435"/>
                    </a:lnTo>
                    <a:lnTo>
                      <a:pt x="3098" y="1435"/>
                    </a:lnTo>
                    <a:lnTo>
                      <a:pt x="3133" y="1436"/>
                    </a:lnTo>
                    <a:lnTo>
                      <a:pt x="3167" y="1438"/>
                    </a:lnTo>
                    <a:lnTo>
                      <a:pt x="3198" y="1443"/>
                    </a:lnTo>
                    <a:lnTo>
                      <a:pt x="3228" y="1450"/>
                    </a:lnTo>
                    <a:lnTo>
                      <a:pt x="3257" y="1458"/>
                    </a:lnTo>
                    <a:lnTo>
                      <a:pt x="3282" y="1468"/>
                    </a:lnTo>
                    <a:lnTo>
                      <a:pt x="3305" y="1481"/>
                    </a:lnTo>
                    <a:lnTo>
                      <a:pt x="3325" y="1495"/>
                    </a:lnTo>
                    <a:lnTo>
                      <a:pt x="3342" y="1512"/>
                    </a:lnTo>
                    <a:lnTo>
                      <a:pt x="3357" y="1532"/>
                    </a:lnTo>
                    <a:lnTo>
                      <a:pt x="3367" y="1553"/>
                    </a:lnTo>
                    <a:close/>
                  </a:path>
                </a:pathLst>
              </a:custGeom>
              <a:solidFill>
                <a:srgbClr val="F0AE6B"/>
              </a:solidFill>
              <a:ln w="9525">
                <a:noFill/>
                <a:round/>
                <a:headEnd/>
                <a:tailEnd/>
              </a:ln>
            </p:spPr>
            <p:txBody>
              <a:bodyPr>
                <a:prstTxWarp prst="textNoShape">
                  <a:avLst/>
                </a:prstTxWarp>
              </a:bodyPr>
              <a:lstStyle/>
              <a:p>
                <a:endParaRPr lang="en-US"/>
              </a:p>
            </p:txBody>
          </p:sp>
          <p:sp>
            <p:nvSpPr>
              <p:cNvPr id="67671" name="Freeform 1060"/>
              <p:cNvSpPr>
                <a:spLocks noChangeAspect="1"/>
              </p:cNvSpPr>
              <p:nvPr/>
            </p:nvSpPr>
            <p:spPr bwMode="auto">
              <a:xfrm>
                <a:off x="2422" y="2869"/>
                <a:ext cx="113" cy="143"/>
              </a:xfrm>
              <a:custGeom>
                <a:avLst/>
                <a:gdLst>
                  <a:gd name="T0" fmla="*/ 267 w 1304"/>
                  <a:gd name="T1" fmla="*/ 16 h 1642"/>
                  <a:gd name="T2" fmla="*/ 334 w 1304"/>
                  <a:gd name="T3" fmla="*/ 5 h 1642"/>
                  <a:gd name="T4" fmla="*/ 362 w 1304"/>
                  <a:gd name="T5" fmla="*/ 1 h 1642"/>
                  <a:gd name="T6" fmla="*/ 348 w 1304"/>
                  <a:gd name="T7" fmla="*/ 12 h 1642"/>
                  <a:gd name="T8" fmla="*/ 330 w 1304"/>
                  <a:gd name="T9" fmla="*/ 35 h 1642"/>
                  <a:gd name="T10" fmla="*/ 307 w 1304"/>
                  <a:gd name="T11" fmla="*/ 70 h 1642"/>
                  <a:gd name="T12" fmla="*/ 282 w 1304"/>
                  <a:gd name="T13" fmla="*/ 115 h 1642"/>
                  <a:gd name="T14" fmla="*/ 255 w 1304"/>
                  <a:gd name="T15" fmla="*/ 166 h 1642"/>
                  <a:gd name="T16" fmla="*/ 229 w 1304"/>
                  <a:gd name="T17" fmla="*/ 227 h 1642"/>
                  <a:gd name="T18" fmla="*/ 205 w 1304"/>
                  <a:gd name="T19" fmla="*/ 293 h 1642"/>
                  <a:gd name="T20" fmla="*/ 183 w 1304"/>
                  <a:gd name="T21" fmla="*/ 365 h 1642"/>
                  <a:gd name="T22" fmla="*/ 166 w 1304"/>
                  <a:gd name="T23" fmla="*/ 440 h 1642"/>
                  <a:gd name="T24" fmla="*/ 155 w 1304"/>
                  <a:gd name="T25" fmla="*/ 518 h 1642"/>
                  <a:gd name="T26" fmla="*/ 151 w 1304"/>
                  <a:gd name="T27" fmla="*/ 599 h 1642"/>
                  <a:gd name="T28" fmla="*/ 156 w 1304"/>
                  <a:gd name="T29" fmla="*/ 679 h 1642"/>
                  <a:gd name="T30" fmla="*/ 171 w 1304"/>
                  <a:gd name="T31" fmla="*/ 760 h 1642"/>
                  <a:gd name="T32" fmla="*/ 198 w 1304"/>
                  <a:gd name="T33" fmla="*/ 838 h 1642"/>
                  <a:gd name="T34" fmla="*/ 237 w 1304"/>
                  <a:gd name="T35" fmla="*/ 914 h 1642"/>
                  <a:gd name="T36" fmla="*/ 291 w 1304"/>
                  <a:gd name="T37" fmla="*/ 986 h 1642"/>
                  <a:gd name="T38" fmla="*/ 354 w 1304"/>
                  <a:gd name="T39" fmla="*/ 1056 h 1642"/>
                  <a:gd name="T40" fmla="*/ 425 w 1304"/>
                  <a:gd name="T41" fmla="*/ 1124 h 1642"/>
                  <a:gd name="T42" fmla="*/ 504 w 1304"/>
                  <a:gd name="T43" fmla="*/ 1190 h 1642"/>
                  <a:gd name="T44" fmla="*/ 586 w 1304"/>
                  <a:gd name="T45" fmla="*/ 1252 h 1642"/>
                  <a:gd name="T46" fmla="*/ 672 w 1304"/>
                  <a:gd name="T47" fmla="*/ 1311 h 1642"/>
                  <a:gd name="T48" fmla="*/ 758 w 1304"/>
                  <a:gd name="T49" fmla="*/ 1367 h 1642"/>
                  <a:gd name="T50" fmla="*/ 843 w 1304"/>
                  <a:gd name="T51" fmla="*/ 1418 h 1642"/>
                  <a:gd name="T52" fmla="*/ 967 w 1304"/>
                  <a:gd name="T53" fmla="*/ 1487 h 1642"/>
                  <a:gd name="T54" fmla="*/ 1113 w 1304"/>
                  <a:gd name="T55" fmla="*/ 1561 h 1642"/>
                  <a:gd name="T56" fmla="*/ 1227 w 1304"/>
                  <a:gd name="T57" fmla="*/ 1613 h 1642"/>
                  <a:gd name="T58" fmla="*/ 1292 w 1304"/>
                  <a:gd name="T59" fmla="*/ 1640 h 1642"/>
                  <a:gd name="T60" fmla="*/ 1234 w 1304"/>
                  <a:gd name="T61" fmla="*/ 1629 h 1642"/>
                  <a:gd name="T62" fmla="*/ 1102 w 1304"/>
                  <a:gd name="T63" fmla="*/ 1602 h 1642"/>
                  <a:gd name="T64" fmla="*/ 980 w 1304"/>
                  <a:gd name="T65" fmla="*/ 1572 h 1642"/>
                  <a:gd name="T66" fmla="*/ 862 w 1304"/>
                  <a:gd name="T67" fmla="*/ 1536 h 1642"/>
                  <a:gd name="T68" fmla="*/ 749 w 1304"/>
                  <a:gd name="T69" fmla="*/ 1495 h 1642"/>
                  <a:gd name="T70" fmla="*/ 634 w 1304"/>
                  <a:gd name="T71" fmla="*/ 1445 h 1642"/>
                  <a:gd name="T72" fmla="*/ 516 w 1304"/>
                  <a:gd name="T73" fmla="*/ 1385 h 1642"/>
                  <a:gd name="T74" fmla="*/ 392 w 1304"/>
                  <a:gd name="T75" fmla="*/ 1315 h 1642"/>
                  <a:gd name="T76" fmla="*/ 308 w 1304"/>
                  <a:gd name="T77" fmla="*/ 1257 h 1642"/>
                  <a:gd name="T78" fmla="*/ 274 w 1304"/>
                  <a:gd name="T79" fmla="*/ 1220 h 1642"/>
                  <a:gd name="T80" fmla="*/ 208 w 1304"/>
                  <a:gd name="T81" fmla="*/ 1143 h 1642"/>
                  <a:gd name="T82" fmla="*/ 129 w 1304"/>
                  <a:gd name="T83" fmla="*/ 1029 h 1642"/>
                  <a:gd name="T84" fmla="*/ 70 w 1304"/>
                  <a:gd name="T85" fmla="*/ 916 h 1642"/>
                  <a:gd name="T86" fmla="*/ 30 w 1304"/>
                  <a:gd name="T87" fmla="*/ 808 h 1642"/>
                  <a:gd name="T88" fmla="*/ 8 w 1304"/>
                  <a:gd name="T89" fmla="*/ 703 h 1642"/>
                  <a:gd name="T90" fmla="*/ 0 w 1304"/>
                  <a:gd name="T91" fmla="*/ 603 h 1642"/>
                  <a:gd name="T92" fmla="*/ 4 w 1304"/>
                  <a:gd name="T93" fmla="*/ 508 h 1642"/>
                  <a:gd name="T94" fmla="*/ 19 w 1304"/>
                  <a:gd name="T95" fmla="*/ 419 h 1642"/>
                  <a:gd name="T96" fmla="*/ 40 w 1304"/>
                  <a:gd name="T97" fmla="*/ 338 h 1642"/>
                  <a:gd name="T98" fmla="*/ 68 w 1304"/>
                  <a:gd name="T99" fmla="*/ 264 h 1642"/>
                  <a:gd name="T100" fmla="*/ 100 w 1304"/>
                  <a:gd name="T101" fmla="*/ 199 h 1642"/>
                  <a:gd name="T102" fmla="*/ 132 w 1304"/>
                  <a:gd name="T103" fmla="*/ 142 h 1642"/>
                  <a:gd name="T104" fmla="*/ 163 w 1304"/>
                  <a:gd name="T105" fmla="*/ 95 h 1642"/>
                  <a:gd name="T106" fmla="*/ 192 w 1304"/>
                  <a:gd name="T107" fmla="*/ 59 h 1642"/>
                  <a:gd name="T108" fmla="*/ 214 w 1304"/>
                  <a:gd name="T109" fmla="*/ 34 h 1642"/>
                  <a:gd name="T110" fmla="*/ 229 w 1304"/>
                  <a:gd name="T111" fmla="*/ 21 h 1642"/>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304"/>
                  <a:gd name="T169" fmla="*/ 0 h 1642"/>
                  <a:gd name="T170" fmla="*/ 1304 w 1304"/>
                  <a:gd name="T171" fmla="*/ 1642 h 1642"/>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304" h="1642">
                    <a:moveTo>
                      <a:pt x="233" y="20"/>
                    </a:moveTo>
                    <a:lnTo>
                      <a:pt x="267" y="16"/>
                    </a:lnTo>
                    <a:lnTo>
                      <a:pt x="300" y="11"/>
                    </a:lnTo>
                    <a:lnTo>
                      <a:pt x="334" y="5"/>
                    </a:lnTo>
                    <a:lnTo>
                      <a:pt x="367" y="0"/>
                    </a:lnTo>
                    <a:lnTo>
                      <a:pt x="362" y="1"/>
                    </a:lnTo>
                    <a:lnTo>
                      <a:pt x="357" y="4"/>
                    </a:lnTo>
                    <a:lnTo>
                      <a:pt x="348" y="12"/>
                    </a:lnTo>
                    <a:lnTo>
                      <a:pt x="340" y="23"/>
                    </a:lnTo>
                    <a:lnTo>
                      <a:pt x="330" y="35"/>
                    </a:lnTo>
                    <a:lnTo>
                      <a:pt x="320" y="51"/>
                    </a:lnTo>
                    <a:lnTo>
                      <a:pt x="307" y="70"/>
                    </a:lnTo>
                    <a:lnTo>
                      <a:pt x="294" y="90"/>
                    </a:lnTo>
                    <a:lnTo>
                      <a:pt x="282" y="115"/>
                    </a:lnTo>
                    <a:lnTo>
                      <a:pt x="269" y="140"/>
                    </a:lnTo>
                    <a:lnTo>
                      <a:pt x="255" y="166"/>
                    </a:lnTo>
                    <a:lnTo>
                      <a:pt x="243" y="196"/>
                    </a:lnTo>
                    <a:lnTo>
                      <a:pt x="229" y="227"/>
                    </a:lnTo>
                    <a:lnTo>
                      <a:pt x="216" y="260"/>
                    </a:lnTo>
                    <a:lnTo>
                      <a:pt x="205" y="293"/>
                    </a:lnTo>
                    <a:lnTo>
                      <a:pt x="193" y="329"/>
                    </a:lnTo>
                    <a:lnTo>
                      <a:pt x="183" y="365"/>
                    </a:lnTo>
                    <a:lnTo>
                      <a:pt x="174" y="402"/>
                    </a:lnTo>
                    <a:lnTo>
                      <a:pt x="166" y="440"/>
                    </a:lnTo>
                    <a:lnTo>
                      <a:pt x="160" y="479"/>
                    </a:lnTo>
                    <a:lnTo>
                      <a:pt x="155" y="518"/>
                    </a:lnTo>
                    <a:lnTo>
                      <a:pt x="152" y="559"/>
                    </a:lnTo>
                    <a:lnTo>
                      <a:pt x="151" y="599"/>
                    </a:lnTo>
                    <a:lnTo>
                      <a:pt x="153" y="639"/>
                    </a:lnTo>
                    <a:lnTo>
                      <a:pt x="156" y="679"/>
                    </a:lnTo>
                    <a:lnTo>
                      <a:pt x="162" y="720"/>
                    </a:lnTo>
                    <a:lnTo>
                      <a:pt x="171" y="760"/>
                    </a:lnTo>
                    <a:lnTo>
                      <a:pt x="183" y="799"/>
                    </a:lnTo>
                    <a:lnTo>
                      <a:pt x="198" y="838"/>
                    </a:lnTo>
                    <a:lnTo>
                      <a:pt x="216" y="876"/>
                    </a:lnTo>
                    <a:lnTo>
                      <a:pt x="237" y="914"/>
                    </a:lnTo>
                    <a:lnTo>
                      <a:pt x="262" y="951"/>
                    </a:lnTo>
                    <a:lnTo>
                      <a:pt x="291" y="986"/>
                    </a:lnTo>
                    <a:lnTo>
                      <a:pt x="321" y="1021"/>
                    </a:lnTo>
                    <a:lnTo>
                      <a:pt x="354" y="1056"/>
                    </a:lnTo>
                    <a:lnTo>
                      <a:pt x="389" y="1090"/>
                    </a:lnTo>
                    <a:lnTo>
                      <a:pt x="425" y="1124"/>
                    </a:lnTo>
                    <a:lnTo>
                      <a:pt x="463" y="1157"/>
                    </a:lnTo>
                    <a:lnTo>
                      <a:pt x="504" y="1190"/>
                    </a:lnTo>
                    <a:lnTo>
                      <a:pt x="544" y="1221"/>
                    </a:lnTo>
                    <a:lnTo>
                      <a:pt x="586" y="1252"/>
                    </a:lnTo>
                    <a:lnTo>
                      <a:pt x="628" y="1282"/>
                    </a:lnTo>
                    <a:lnTo>
                      <a:pt x="672" y="1311"/>
                    </a:lnTo>
                    <a:lnTo>
                      <a:pt x="714" y="1339"/>
                    </a:lnTo>
                    <a:lnTo>
                      <a:pt x="758" y="1367"/>
                    </a:lnTo>
                    <a:lnTo>
                      <a:pt x="800" y="1392"/>
                    </a:lnTo>
                    <a:lnTo>
                      <a:pt x="843" y="1418"/>
                    </a:lnTo>
                    <a:lnTo>
                      <a:pt x="885" y="1442"/>
                    </a:lnTo>
                    <a:lnTo>
                      <a:pt x="967" y="1487"/>
                    </a:lnTo>
                    <a:lnTo>
                      <a:pt x="1043" y="1527"/>
                    </a:lnTo>
                    <a:lnTo>
                      <a:pt x="1113" y="1561"/>
                    </a:lnTo>
                    <a:lnTo>
                      <a:pt x="1175" y="1590"/>
                    </a:lnTo>
                    <a:lnTo>
                      <a:pt x="1227" y="1613"/>
                    </a:lnTo>
                    <a:lnTo>
                      <a:pt x="1266" y="1629"/>
                    </a:lnTo>
                    <a:lnTo>
                      <a:pt x="1292" y="1640"/>
                    </a:lnTo>
                    <a:lnTo>
                      <a:pt x="1304" y="1642"/>
                    </a:lnTo>
                    <a:lnTo>
                      <a:pt x="1234" y="1629"/>
                    </a:lnTo>
                    <a:lnTo>
                      <a:pt x="1166" y="1615"/>
                    </a:lnTo>
                    <a:lnTo>
                      <a:pt x="1102" y="1602"/>
                    </a:lnTo>
                    <a:lnTo>
                      <a:pt x="1039" y="1588"/>
                    </a:lnTo>
                    <a:lnTo>
                      <a:pt x="980" y="1572"/>
                    </a:lnTo>
                    <a:lnTo>
                      <a:pt x="920" y="1554"/>
                    </a:lnTo>
                    <a:lnTo>
                      <a:pt x="862" y="1536"/>
                    </a:lnTo>
                    <a:lnTo>
                      <a:pt x="805" y="1516"/>
                    </a:lnTo>
                    <a:lnTo>
                      <a:pt x="749" y="1495"/>
                    </a:lnTo>
                    <a:lnTo>
                      <a:pt x="691" y="1470"/>
                    </a:lnTo>
                    <a:lnTo>
                      <a:pt x="634" y="1445"/>
                    </a:lnTo>
                    <a:lnTo>
                      <a:pt x="576" y="1416"/>
                    </a:lnTo>
                    <a:lnTo>
                      <a:pt x="516" y="1385"/>
                    </a:lnTo>
                    <a:lnTo>
                      <a:pt x="455" y="1352"/>
                    </a:lnTo>
                    <a:lnTo>
                      <a:pt x="392" y="1315"/>
                    </a:lnTo>
                    <a:lnTo>
                      <a:pt x="325" y="1275"/>
                    </a:lnTo>
                    <a:lnTo>
                      <a:pt x="308" y="1257"/>
                    </a:lnTo>
                    <a:lnTo>
                      <a:pt x="291" y="1238"/>
                    </a:lnTo>
                    <a:lnTo>
                      <a:pt x="274" y="1220"/>
                    </a:lnTo>
                    <a:lnTo>
                      <a:pt x="258" y="1201"/>
                    </a:lnTo>
                    <a:lnTo>
                      <a:pt x="208" y="1143"/>
                    </a:lnTo>
                    <a:lnTo>
                      <a:pt x="166" y="1085"/>
                    </a:lnTo>
                    <a:lnTo>
                      <a:pt x="129" y="1029"/>
                    </a:lnTo>
                    <a:lnTo>
                      <a:pt x="97" y="973"/>
                    </a:lnTo>
                    <a:lnTo>
                      <a:pt x="70" y="916"/>
                    </a:lnTo>
                    <a:lnTo>
                      <a:pt x="48" y="862"/>
                    </a:lnTo>
                    <a:lnTo>
                      <a:pt x="30" y="808"/>
                    </a:lnTo>
                    <a:lnTo>
                      <a:pt x="17" y="755"/>
                    </a:lnTo>
                    <a:lnTo>
                      <a:pt x="8" y="703"/>
                    </a:lnTo>
                    <a:lnTo>
                      <a:pt x="2" y="653"/>
                    </a:lnTo>
                    <a:lnTo>
                      <a:pt x="0" y="603"/>
                    </a:lnTo>
                    <a:lnTo>
                      <a:pt x="0" y="555"/>
                    </a:lnTo>
                    <a:lnTo>
                      <a:pt x="4" y="508"/>
                    </a:lnTo>
                    <a:lnTo>
                      <a:pt x="10" y="463"/>
                    </a:lnTo>
                    <a:lnTo>
                      <a:pt x="19" y="419"/>
                    </a:lnTo>
                    <a:lnTo>
                      <a:pt x="29" y="378"/>
                    </a:lnTo>
                    <a:lnTo>
                      <a:pt x="40" y="338"/>
                    </a:lnTo>
                    <a:lnTo>
                      <a:pt x="54" y="300"/>
                    </a:lnTo>
                    <a:lnTo>
                      <a:pt x="68" y="264"/>
                    </a:lnTo>
                    <a:lnTo>
                      <a:pt x="84" y="230"/>
                    </a:lnTo>
                    <a:lnTo>
                      <a:pt x="100" y="199"/>
                    </a:lnTo>
                    <a:lnTo>
                      <a:pt x="116" y="169"/>
                    </a:lnTo>
                    <a:lnTo>
                      <a:pt x="132" y="142"/>
                    </a:lnTo>
                    <a:lnTo>
                      <a:pt x="148" y="117"/>
                    </a:lnTo>
                    <a:lnTo>
                      <a:pt x="163" y="95"/>
                    </a:lnTo>
                    <a:lnTo>
                      <a:pt x="178" y="76"/>
                    </a:lnTo>
                    <a:lnTo>
                      <a:pt x="192" y="59"/>
                    </a:lnTo>
                    <a:lnTo>
                      <a:pt x="204" y="46"/>
                    </a:lnTo>
                    <a:lnTo>
                      <a:pt x="214" y="34"/>
                    </a:lnTo>
                    <a:lnTo>
                      <a:pt x="223" y="27"/>
                    </a:lnTo>
                    <a:lnTo>
                      <a:pt x="229" y="21"/>
                    </a:lnTo>
                    <a:lnTo>
                      <a:pt x="233" y="20"/>
                    </a:lnTo>
                    <a:close/>
                  </a:path>
                </a:pathLst>
              </a:custGeom>
              <a:solidFill>
                <a:srgbClr val="D09274"/>
              </a:solidFill>
              <a:ln w="9525">
                <a:noFill/>
                <a:round/>
                <a:headEnd/>
                <a:tailEnd/>
              </a:ln>
            </p:spPr>
            <p:txBody>
              <a:bodyPr>
                <a:prstTxWarp prst="textNoShape">
                  <a:avLst/>
                </a:prstTxWarp>
              </a:bodyPr>
              <a:lstStyle/>
              <a:p>
                <a:endParaRPr lang="en-US"/>
              </a:p>
            </p:txBody>
          </p:sp>
          <p:sp>
            <p:nvSpPr>
              <p:cNvPr id="67672" name="Freeform 1061"/>
              <p:cNvSpPr>
                <a:spLocks noChangeAspect="1"/>
              </p:cNvSpPr>
              <p:nvPr/>
            </p:nvSpPr>
            <p:spPr bwMode="auto">
              <a:xfrm>
                <a:off x="2397" y="2859"/>
                <a:ext cx="47" cy="114"/>
              </a:xfrm>
              <a:custGeom>
                <a:avLst/>
                <a:gdLst>
                  <a:gd name="T0" fmla="*/ 515 w 545"/>
                  <a:gd name="T1" fmla="*/ 1288 h 1323"/>
                  <a:gd name="T2" fmla="*/ 461 w 545"/>
                  <a:gd name="T3" fmla="*/ 1216 h 1323"/>
                  <a:gd name="T4" fmla="*/ 412 w 545"/>
                  <a:gd name="T5" fmla="*/ 1143 h 1323"/>
                  <a:gd name="T6" fmla="*/ 370 w 545"/>
                  <a:gd name="T7" fmla="*/ 1069 h 1323"/>
                  <a:gd name="T8" fmla="*/ 332 w 545"/>
                  <a:gd name="T9" fmla="*/ 993 h 1323"/>
                  <a:gd name="T10" fmla="*/ 297 w 545"/>
                  <a:gd name="T11" fmla="*/ 916 h 1323"/>
                  <a:gd name="T12" fmla="*/ 268 w 545"/>
                  <a:gd name="T13" fmla="*/ 839 h 1323"/>
                  <a:gd name="T14" fmla="*/ 240 w 545"/>
                  <a:gd name="T15" fmla="*/ 760 h 1323"/>
                  <a:gd name="T16" fmla="*/ 203 w 545"/>
                  <a:gd name="T17" fmla="*/ 640 h 1323"/>
                  <a:gd name="T18" fmla="*/ 159 w 545"/>
                  <a:gd name="T19" fmla="*/ 478 h 1323"/>
                  <a:gd name="T20" fmla="*/ 117 w 545"/>
                  <a:gd name="T21" fmla="*/ 313 h 1323"/>
                  <a:gd name="T22" fmla="*/ 71 w 545"/>
                  <a:gd name="T23" fmla="*/ 147 h 1323"/>
                  <a:gd name="T24" fmla="*/ 33 w 545"/>
                  <a:gd name="T25" fmla="*/ 47 h 1323"/>
                  <a:gd name="T26" fmla="*/ 10 w 545"/>
                  <a:gd name="T27" fmla="*/ 15 h 1323"/>
                  <a:gd name="T28" fmla="*/ 18 w 545"/>
                  <a:gd name="T29" fmla="*/ 1 h 1323"/>
                  <a:gd name="T30" fmla="*/ 59 w 545"/>
                  <a:gd name="T31" fmla="*/ 10 h 1323"/>
                  <a:gd name="T32" fmla="*/ 104 w 545"/>
                  <a:gd name="T33" fmla="*/ 25 h 1323"/>
                  <a:gd name="T34" fmla="*/ 151 w 545"/>
                  <a:gd name="T35" fmla="*/ 46 h 1323"/>
                  <a:gd name="T36" fmla="*/ 226 w 545"/>
                  <a:gd name="T37" fmla="*/ 83 h 1323"/>
                  <a:gd name="T38" fmla="*/ 304 w 545"/>
                  <a:gd name="T39" fmla="*/ 119 h 1323"/>
                  <a:gd name="T40" fmla="*/ 357 w 545"/>
                  <a:gd name="T41" fmla="*/ 140 h 1323"/>
                  <a:gd name="T42" fmla="*/ 417 w 545"/>
                  <a:gd name="T43" fmla="*/ 149 h 1323"/>
                  <a:gd name="T44" fmla="*/ 486 w 545"/>
                  <a:gd name="T45" fmla="*/ 146 h 1323"/>
                  <a:gd name="T46" fmla="*/ 516 w 545"/>
                  <a:gd name="T47" fmla="*/ 143 h 1323"/>
                  <a:gd name="T48" fmla="*/ 501 w 545"/>
                  <a:gd name="T49" fmla="*/ 156 h 1323"/>
                  <a:gd name="T50" fmla="*/ 479 w 545"/>
                  <a:gd name="T51" fmla="*/ 181 h 1323"/>
                  <a:gd name="T52" fmla="*/ 450 w 545"/>
                  <a:gd name="T53" fmla="*/ 217 h 1323"/>
                  <a:gd name="T54" fmla="*/ 419 w 545"/>
                  <a:gd name="T55" fmla="*/ 264 h 1323"/>
                  <a:gd name="T56" fmla="*/ 387 w 545"/>
                  <a:gd name="T57" fmla="*/ 321 h 1323"/>
                  <a:gd name="T58" fmla="*/ 355 w 545"/>
                  <a:gd name="T59" fmla="*/ 386 h 1323"/>
                  <a:gd name="T60" fmla="*/ 327 w 545"/>
                  <a:gd name="T61" fmla="*/ 460 h 1323"/>
                  <a:gd name="T62" fmla="*/ 306 w 545"/>
                  <a:gd name="T63" fmla="*/ 541 h 1323"/>
                  <a:gd name="T64" fmla="*/ 291 w 545"/>
                  <a:gd name="T65" fmla="*/ 630 h 1323"/>
                  <a:gd name="T66" fmla="*/ 287 w 545"/>
                  <a:gd name="T67" fmla="*/ 725 h 1323"/>
                  <a:gd name="T68" fmla="*/ 295 w 545"/>
                  <a:gd name="T69" fmla="*/ 825 h 1323"/>
                  <a:gd name="T70" fmla="*/ 317 w 545"/>
                  <a:gd name="T71" fmla="*/ 930 h 1323"/>
                  <a:gd name="T72" fmla="*/ 357 w 545"/>
                  <a:gd name="T73" fmla="*/ 1038 h 1323"/>
                  <a:gd name="T74" fmla="*/ 416 w 545"/>
                  <a:gd name="T75" fmla="*/ 1151 h 1323"/>
                  <a:gd name="T76" fmla="*/ 495 w 545"/>
                  <a:gd name="T77" fmla="*/ 1265 h 1323"/>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545"/>
                  <a:gd name="T118" fmla="*/ 0 h 1323"/>
                  <a:gd name="T119" fmla="*/ 545 w 545"/>
                  <a:gd name="T120" fmla="*/ 1323 h 1323"/>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545" h="1323">
                    <a:moveTo>
                      <a:pt x="545" y="1323"/>
                    </a:moveTo>
                    <a:lnTo>
                      <a:pt x="515" y="1288"/>
                    </a:lnTo>
                    <a:lnTo>
                      <a:pt x="487" y="1252"/>
                    </a:lnTo>
                    <a:lnTo>
                      <a:pt x="461" y="1216"/>
                    </a:lnTo>
                    <a:lnTo>
                      <a:pt x="435" y="1180"/>
                    </a:lnTo>
                    <a:lnTo>
                      <a:pt x="412" y="1143"/>
                    </a:lnTo>
                    <a:lnTo>
                      <a:pt x="391" y="1106"/>
                    </a:lnTo>
                    <a:lnTo>
                      <a:pt x="370" y="1069"/>
                    </a:lnTo>
                    <a:lnTo>
                      <a:pt x="350" y="1031"/>
                    </a:lnTo>
                    <a:lnTo>
                      <a:pt x="332" y="993"/>
                    </a:lnTo>
                    <a:lnTo>
                      <a:pt x="314" y="955"/>
                    </a:lnTo>
                    <a:lnTo>
                      <a:pt x="297" y="916"/>
                    </a:lnTo>
                    <a:lnTo>
                      <a:pt x="283" y="878"/>
                    </a:lnTo>
                    <a:lnTo>
                      <a:pt x="268" y="839"/>
                    </a:lnTo>
                    <a:lnTo>
                      <a:pt x="254" y="799"/>
                    </a:lnTo>
                    <a:lnTo>
                      <a:pt x="240" y="760"/>
                    </a:lnTo>
                    <a:lnTo>
                      <a:pt x="227" y="720"/>
                    </a:lnTo>
                    <a:lnTo>
                      <a:pt x="203" y="640"/>
                    </a:lnTo>
                    <a:lnTo>
                      <a:pt x="181" y="560"/>
                    </a:lnTo>
                    <a:lnTo>
                      <a:pt x="159" y="478"/>
                    </a:lnTo>
                    <a:lnTo>
                      <a:pt x="139" y="395"/>
                    </a:lnTo>
                    <a:lnTo>
                      <a:pt x="117" y="313"/>
                    </a:lnTo>
                    <a:lnTo>
                      <a:pt x="95" y="230"/>
                    </a:lnTo>
                    <a:lnTo>
                      <a:pt x="71" y="147"/>
                    </a:lnTo>
                    <a:lnTo>
                      <a:pt x="46" y="63"/>
                    </a:lnTo>
                    <a:lnTo>
                      <a:pt x="33" y="47"/>
                    </a:lnTo>
                    <a:lnTo>
                      <a:pt x="22" y="31"/>
                    </a:lnTo>
                    <a:lnTo>
                      <a:pt x="10" y="15"/>
                    </a:lnTo>
                    <a:lnTo>
                      <a:pt x="0" y="0"/>
                    </a:lnTo>
                    <a:lnTo>
                      <a:pt x="18" y="1"/>
                    </a:lnTo>
                    <a:lnTo>
                      <a:pt x="39" y="4"/>
                    </a:lnTo>
                    <a:lnTo>
                      <a:pt x="59" y="10"/>
                    </a:lnTo>
                    <a:lnTo>
                      <a:pt x="81" y="17"/>
                    </a:lnTo>
                    <a:lnTo>
                      <a:pt x="104" y="25"/>
                    </a:lnTo>
                    <a:lnTo>
                      <a:pt x="127" y="35"/>
                    </a:lnTo>
                    <a:lnTo>
                      <a:pt x="151" y="46"/>
                    </a:lnTo>
                    <a:lnTo>
                      <a:pt x="176" y="57"/>
                    </a:lnTo>
                    <a:lnTo>
                      <a:pt x="226" y="83"/>
                    </a:lnTo>
                    <a:lnTo>
                      <a:pt x="278" y="107"/>
                    </a:lnTo>
                    <a:lnTo>
                      <a:pt x="304" y="119"/>
                    </a:lnTo>
                    <a:lnTo>
                      <a:pt x="331" y="130"/>
                    </a:lnTo>
                    <a:lnTo>
                      <a:pt x="357" y="140"/>
                    </a:lnTo>
                    <a:lnTo>
                      <a:pt x="383" y="149"/>
                    </a:lnTo>
                    <a:lnTo>
                      <a:pt x="417" y="149"/>
                    </a:lnTo>
                    <a:lnTo>
                      <a:pt x="453" y="148"/>
                    </a:lnTo>
                    <a:lnTo>
                      <a:pt x="486" y="146"/>
                    </a:lnTo>
                    <a:lnTo>
                      <a:pt x="520" y="142"/>
                    </a:lnTo>
                    <a:lnTo>
                      <a:pt x="516" y="143"/>
                    </a:lnTo>
                    <a:lnTo>
                      <a:pt x="510" y="149"/>
                    </a:lnTo>
                    <a:lnTo>
                      <a:pt x="501" y="156"/>
                    </a:lnTo>
                    <a:lnTo>
                      <a:pt x="491" y="168"/>
                    </a:lnTo>
                    <a:lnTo>
                      <a:pt x="479" y="181"/>
                    </a:lnTo>
                    <a:lnTo>
                      <a:pt x="465" y="198"/>
                    </a:lnTo>
                    <a:lnTo>
                      <a:pt x="450" y="217"/>
                    </a:lnTo>
                    <a:lnTo>
                      <a:pt x="435" y="239"/>
                    </a:lnTo>
                    <a:lnTo>
                      <a:pt x="419" y="264"/>
                    </a:lnTo>
                    <a:lnTo>
                      <a:pt x="403" y="291"/>
                    </a:lnTo>
                    <a:lnTo>
                      <a:pt x="387" y="321"/>
                    </a:lnTo>
                    <a:lnTo>
                      <a:pt x="371" y="352"/>
                    </a:lnTo>
                    <a:lnTo>
                      <a:pt x="355" y="386"/>
                    </a:lnTo>
                    <a:lnTo>
                      <a:pt x="341" y="422"/>
                    </a:lnTo>
                    <a:lnTo>
                      <a:pt x="327" y="460"/>
                    </a:lnTo>
                    <a:lnTo>
                      <a:pt x="316" y="500"/>
                    </a:lnTo>
                    <a:lnTo>
                      <a:pt x="306" y="541"/>
                    </a:lnTo>
                    <a:lnTo>
                      <a:pt x="297" y="585"/>
                    </a:lnTo>
                    <a:lnTo>
                      <a:pt x="291" y="630"/>
                    </a:lnTo>
                    <a:lnTo>
                      <a:pt x="287" y="677"/>
                    </a:lnTo>
                    <a:lnTo>
                      <a:pt x="287" y="725"/>
                    </a:lnTo>
                    <a:lnTo>
                      <a:pt x="289" y="775"/>
                    </a:lnTo>
                    <a:lnTo>
                      <a:pt x="295" y="825"/>
                    </a:lnTo>
                    <a:lnTo>
                      <a:pt x="304" y="877"/>
                    </a:lnTo>
                    <a:lnTo>
                      <a:pt x="317" y="930"/>
                    </a:lnTo>
                    <a:lnTo>
                      <a:pt x="335" y="984"/>
                    </a:lnTo>
                    <a:lnTo>
                      <a:pt x="357" y="1038"/>
                    </a:lnTo>
                    <a:lnTo>
                      <a:pt x="384" y="1095"/>
                    </a:lnTo>
                    <a:lnTo>
                      <a:pt x="416" y="1151"/>
                    </a:lnTo>
                    <a:lnTo>
                      <a:pt x="453" y="1207"/>
                    </a:lnTo>
                    <a:lnTo>
                      <a:pt x="495" y="1265"/>
                    </a:lnTo>
                    <a:lnTo>
                      <a:pt x="545" y="1323"/>
                    </a:lnTo>
                    <a:close/>
                  </a:path>
                </a:pathLst>
              </a:custGeom>
              <a:solidFill>
                <a:srgbClr val="F0AE6B"/>
              </a:solidFill>
              <a:ln w="9525">
                <a:noFill/>
                <a:round/>
                <a:headEnd/>
                <a:tailEnd/>
              </a:ln>
            </p:spPr>
            <p:txBody>
              <a:bodyPr>
                <a:prstTxWarp prst="textNoShape">
                  <a:avLst/>
                </a:prstTxWarp>
              </a:bodyPr>
              <a:lstStyle/>
              <a:p>
                <a:endParaRPr lang="en-US"/>
              </a:p>
            </p:txBody>
          </p:sp>
          <p:sp>
            <p:nvSpPr>
              <p:cNvPr id="67673" name="Freeform 1062"/>
              <p:cNvSpPr>
                <a:spLocks noChangeAspect="1"/>
              </p:cNvSpPr>
              <p:nvPr/>
            </p:nvSpPr>
            <p:spPr bwMode="auto">
              <a:xfrm>
                <a:off x="2484" y="2837"/>
                <a:ext cx="286" cy="136"/>
              </a:xfrm>
              <a:custGeom>
                <a:avLst/>
                <a:gdLst>
                  <a:gd name="T0" fmla="*/ 2522 w 3301"/>
                  <a:gd name="T1" fmla="*/ 548 h 1569"/>
                  <a:gd name="T2" fmla="*/ 2559 w 3301"/>
                  <a:gd name="T3" fmla="*/ 490 h 1569"/>
                  <a:gd name="T4" fmla="*/ 2749 w 3301"/>
                  <a:gd name="T5" fmla="*/ 513 h 1569"/>
                  <a:gd name="T6" fmla="*/ 2963 w 3301"/>
                  <a:gd name="T7" fmla="*/ 580 h 1569"/>
                  <a:gd name="T8" fmla="*/ 3164 w 3301"/>
                  <a:gd name="T9" fmla="*/ 721 h 1569"/>
                  <a:gd name="T10" fmla="*/ 3288 w 3301"/>
                  <a:gd name="T11" fmla="*/ 972 h 1569"/>
                  <a:gd name="T12" fmla="*/ 3237 w 3301"/>
                  <a:gd name="T13" fmla="*/ 1239 h 1569"/>
                  <a:gd name="T14" fmla="*/ 3083 w 3301"/>
                  <a:gd name="T15" fmla="*/ 1404 h 1569"/>
                  <a:gd name="T16" fmla="*/ 2896 w 3301"/>
                  <a:gd name="T17" fmla="*/ 1547 h 1569"/>
                  <a:gd name="T18" fmla="*/ 2896 w 3301"/>
                  <a:gd name="T19" fmla="*/ 1486 h 1569"/>
                  <a:gd name="T20" fmla="*/ 2829 w 3301"/>
                  <a:gd name="T21" fmla="*/ 1408 h 1569"/>
                  <a:gd name="T22" fmla="*/ 2687 w 3301"/>
                  <a:gd name="T23" fmla="*/ 1357 h 1569"/>
                  <a:gd name="T24" fmla="*/ 2506 w 3301"/>
                  <a:gd name="T25" fmla="*/ 1339 h 1569"/>
                  <a:gd name="T26" fmla="*/ 2331 w 3301"/>
                  <a:gd name="T27" fmla="*/ 1354 h 1569"/>
                  <a:gd name="T28" fmla="*/ 2190 w 3301"/>
                  <a:gd name="T29" fmla="*/ 1401 h 1569"/>
                  <a:gd name="T30" fmla="*/ 1998 w 3301"/>
                  <a:gd name="T31" fmla="*/ 1447 h 1569"/>
                  <a:gd name="T32" fmla="*/ 1558 w 3301"/>
                  <a:gd name="T33" fmla="*/ 1486 h 1569"/>
                  <a:gd name="T34" fmla="*/ 1015 w 3301"/>
                  <a:gd name="T35" fmla="*/ 1484 h 1569"/>
                  <a:gd name="T36" fmla="*/ 766 w 3301"/>
                  <a:gd name="T37" fmla="*/ 1455 h 1569"/>
                  <a:gd name="T38" fmla="*/ 604 w 3301"/>
                  <a:gd name="T39" fmla="*/ 1401 h 1569"/>
                  <a:gd name="T40" fmla="*/ 434 w 3301"/>
                  <a:gd name="T41" fmla="*/ 1287 h 1569"/>
                  <a:gd name="T42" fmla="*/ 283 w 3301"/>
                  <a:gd name="T43" fmla="*/ 1186 h 1569"/>
                  <a:gd name="T44" fmla="*/ 49 w 3301"/>
                  <a:gd name="T45" fmla="*/ 1088 h 1569"/>
                  <a:gd name="T46" fmla="*/ 0 w 3301"/>
                  <a:gd name="T47" fmla="*/ 1065 h 1569"/>
                  <a:gd name="T48" fmla="*/ 40 w 3301"/>
                  <a:gd name="T49" fmla="*/ 1018 h 1569"/>
                  <a:gd name="T50" fmla="*/ 96 w 3301"/>
                  <a:gd name="T51" fmla="*/ 918 h 1569"/>
                  <a:gd name="T52" fmla="*/ 142 w 3301"/>
                  <a:gd name="T53" fmla="*/ 735 h 1569"/>
                  <a:gd name="T54" fmla="*/ 188 w 3301"/>
                  <a:gd name="T55" fmla="*/ 589 h 1569"/>
                  <a:gd name="T56" fmla="*/ 274 w 3301"/>
                  <a:gd name="T57" fmla="*/ 426 h 1569"/>
                  <a:gd name="T58" fmla="*/ 464 w 3301"/>
                  <a:gd name="T59" fmla="*/ 185 h 1569"/>
                  <a:gd name="T60" fmla="*/ 638 w 3301"/>
                  <a:gd name="T61" fmla="*/ 50 h 1569"/>
                  <a:gd name="T62" fmla="*/ 807 w 3301"/>
                  <a:gd name="T63" fmla="*/ 6 h 1569"/>
                  <a:gd name="T64" fmla="*/ 976 w 3301"/>
                  <a:gd name="T65" fmla="*/ 3 h 1569"/>
                  <a:gd name="T66" fmla="*/ 1197 w 3301"/>
                  <a:gd name="T67" fmla="*/ 42 h 1569"/>
                  <a:gd name="T68" fmla="*/ 1201 w 3301"/>
                  <a:gd name="T69" fmla="*/ 66 h 1569"/>
                  <a:gd name="T70" fmla="*/ 1096 w 3301"/>
                  <a:gd name="T71" fmla="*/ 128 h 1569"/>
                  <a:gd name="T72" fmla="*/ 1014 w 3301"/>
                  <a:gd name="T73" fmla="*/ 208 h 1569"/>
                  <a:gd name="T74" fmla="*/ 963 w 3301"/>
                  <a:gd name="T75" fmla="*/ 307 h 1569"/>
                  <a:gd name="T76" fmla="*/ 948 w 3301"/>
                  <a:gd name="T77" fmla="*/ 429 h 1569"/>
                  <a:gd name="T78" fmla="*/ 975 w 3301"/>
                  <a:gd name="T79" fmla="*/ 574 h 1569"/>
                  <a:gd name="T80" fmla="*/ 1066 w 3301"/>
                  <a:gd name="T81" fmla="*/ 657 h 1569"/>
                  <a:gd name="T82" fmla="*/ 938 w 3301"/>
                  <a:gd name="T83" fmla="*/ 788 h 1569"/>
                  <a:gd name="T84" fmla="*/ 543 w 3301"/>
                  <a:gd name="T85" fmla="*/ 1013 h 1569"/>
                  <a:gd name="T86" fmla="*/ 461 w 3301"/>
                  <a:gd name="T87" fmla="*/ 1085 h 1569"/>
                  <a:gd name="T88" fmla="*/ 520 w 3301"/>
                  <a:gd name="T89" fmla="*/ 1080 h 1569"/>
                  <a:gd name="T90" fmla="*/ 850 w 3301"/>
                  <a:gd name="T91" fmla="*/ 963 h 1569"/>
                  <a:gd name="T92" fmla="*/ 1122 w 3301"/>
                  <a:gd name="T93" fmla="*/ 884 h 1569"/>
                  <a:gd name="T94" fmla="*/ 1339 w 3301"/>
                  <a:gd name="T95" fmla="*/ 856 h 1569"/>
                  <a:gd name="T96" fmla="*/ 1607 w 3301"/>
                  <a:gd name="T97" fmla="*/ 855 h 1569"/>
                  <a:gd name="T98" fmla="*/ 2079 w 3301"/>
                  <a:gd name="T99" fmla="*/ 839 h 1569"/>
                  <a:gd name="T100" fmla="*/ 2404 w 3301"/>
                  <a:gd name="T101" fmla="*/ 856 h 1569"/>
                  <a:gd name="T102" fmla="*/ 2686 w 3301"/>
                  <a:gd name="T103" fmla="*/ 927 h 1569"/>
                  <a:gd name="T104" fmla="*/ 2898 w 3301"/>
                  <a:gd name="T105" fmla="*/ 1094 h 1569"/>
                  <a:gd name="T106" fmla="*/ 2914 w 3301"/>
                  <a:gd name="T107" fmla="*/ 1105 h 1569"/>
                  <a:gd name="T108" fmla="*/ 2671 w 3301"/>
                  <a:gd name="T109" fmla="*/ 825 h 1569"/>
                  <a:gd name="T110" fmla="*/ 2479 w 3301"/>
                  <a:gd name="T111" fmla="*/ 644 h 1569"/>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3301"/>
                  <a:gd name="T169" fmla="*/ 0 h 1569"/>
                  <a:gd name="T170" fmla="*/ 3301 w 3301"/>
                  <a:gd name="T171" fmla="*/ 1569 h 1569"/>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3301" h="1569">
                    <a:moveTo>
                      <a:pt x="2465" y="636"/>
                    </a:moveTo>
                    <a:lnTo>
                      <a:pt x="2479" y="620"/>
                    </a:lnTo>
                    <a:lnTo>
                      <a:pt x="2491" y="603"/>
                    </a:lnTo>
                    <a:lnTo>
                      <a:pt x="2503" y="586"/>
                    </a:lnTo>
                    <a:lnTo>
                      <a:pt x="2513" y="567"/>
                    </a:lnTo>
                    <a:lnTo>
                      <a:pt x="2522" y="548"/>
                    </a:lnTo>
                    <a:lnTo>
                      <a:pt x="2530" y="528"/>
                    </a:lnTo>
                    <a:lnTo>
                      <a:pt x="2538" y="507"/>
                    </a:lnTo>
                    <a:lnTo>
                      <a:pt x="2544" y="486"/>
                    </a:lnTo>
                    <a:lnTo>
                      <a:pt x="2545" y="488"/>
                    </a:lnTo>
                    <a:lnTo>
                      <a:pt x="2550" y="489"/>
                    </a:lnTo>
                    <a:lnTo>
                      <a:pt x="2559" y="490"/>
                    </a:lnTo>
                    <a:lnTo>
                      <a:pt x="2572" y="491"/>
                    </a:lnTo>
                    <a:lnTo>
                      <a:pt x="2609" y="494"/>
                    </a:lnTo>
                    <a:lnTo>
                      <a:pt x="2658" y="499"/>
                    </a:lnTo>
                    <a:lnTo>
                      <a:pt x="2686" y="503"/>
                    </a:lnTo>
                    <a:lnTo>
                      <a:pt x="2717" y="507"/>
                    </a:lnTo>
                    <a:lnTo>
                      <a:pt x="2749" y="513"/>
                    </a:lnTo>
                    <a:lnTo>
                      <a:pt x="2782" y="520"/>
                    </a:lnTo>
                    <a:lnTo>
                      <a:pt x="2817" y="529"/>
                    </a:lnTo>
                    <a:lnTo>
                      <a:pt x="2852" y="540"/>
                    </a:lnTo>
                    <a:lnTo>
                      <a:pt x="2889" y="551"/>
                    </a:lnTo>
                    <a:lnTo>
                      <a:pt x="2926" y="564"/>
                    </a:lnTo>
                    <a:lnTo>
                      <a:pt x="2963" y="580"/>
                    </a:lnTo>
                    <a:lnTo>
                      <a:pt x="2998" y="597"/>
                    </a:lnTo>
                    <a:lnTo>
                      <a:pt x="3034" y="617"/>
                    </a:lnTo>
                    <a:lnTo>
                      <a:pt x="3068" y="640"/>
                    </a:lnTo>
                    <a:lnTo>
                      <a:pt x="3102" y="664"/>
                    </a:lnTo>
                    <a:lnTo>
                      <a:pt x="3134" y="691"/>
                    </a:lnTo>
                    <a:lnTo>
                      <a:pt x="3164" y="721"/>
                    </a:lnTo>
                    <a:lnTo>
                      <a:pt x="3191" y="755"/>
                    </a:lnTo>
                    <a:lnTo>
                      <a:pt x="3217" y="792"/>
                    </a:lnTo>
                    <a:lnTo>
                      <a:pt x="3240" y="832"/>
                    </a:lnTo>
                    <a:lnTo>
                      <a:pt x="3259" y="874"/>
                    </a:lnTo>
                    <a:lnTo>
                      <a:pt x="3275" y="921"/>
                    </a:lnTo>
                    <a:lnTo>
                      <a:pt x="3288" y="972"/>
                    </a:lnTo>
                    <a:lnTo>
                      <a:pt x="3296" y="1026"/>
                    </a:lnTo>
                    <a:lnTo>
                      <a:pt x="3301" y="1084"/>
                    </a:lnTo>
                    <a:lnTo>
                      <a:pt x="3300" y="1147"/>
                    </a:lnTo>
                    <a:lnTo>
                      <a:pt x="3280" y="1178"/>
                    </a:lnTo>
                    <a:lnTo>
                      <a:pt x="3259" y="1209"/>
                    </a:lnTo>
                    <a:lnTo>
                      <a:pt x="3237" y="1239"/>
                    </a:lnTo>
                    <a:lnTo>
                      <a:pt x="3214" y="1268"/>
                    </a:lnTo>
                    <a:lnTo>
                      <a:pt x="3190" y="1296"/>
                    </a:lnTo>
                    <a:lnTo>
                      <a:pt x="3165" y="1325"/>
                    </a:lnTo>
                    <a:lnTo>
                      <a:pt x="3139" y="1352"/>
                    </a:lnTo>
                    <a:lnTo>
                      <a:pt x="3111" y="1379"/>
                    </a:lnTo>
                    <a:lnTo>
                      <a:pt x="3083" y="1404"/>
                    </a:lnTo>
                    <a:lnTo>
                      <a:pt x="3053" y="1430"/>
                    </a:lnTo>
                    <a:lnTo>
                      <a:pt x="3024" y="1455"/>
                    </a:lnTo>
                    <a:lnTo>
                      <a:pt x="2993" y="1478"/>
                    </a:lnTo>
                    <a:lnTo>
                      <a:pt x="2962" y="1502"/>
                    </a:lnTo>
                    <a:lnTo>
                      <a:pt x="2929" y="1525"/>
                    </a:lnTo>
                    <a:lnTo>
                      <a:pt x="2896" y="1547"/>
                    </a:lnTo>
                    <a:lnTo>
                      <a:pt x="2863" y="1569"/>
                    </a:lnTo>
                    <a:lnTo>
                      <a:pt x="2876" y="1551"/>
                    </a:lnTo>
                    <a:lnTo>
                      <a:pt x="2887" y="1533"/>
                    </a:lnTo>
                    <a:lnTo>
                      <a:pt x="2894" y="1517"/>
                    </a:lnTo>
                    <a:lnTo>
                      <a:pt x="2897" y="1501"/>
                    </a:lnTo>
                    <a:lnTo>
                      <a:pt x="2896" y="1486"/>
                    </a:lnTo>
                    <a:lnTo>
                      <a:pt x="2893" y="1471"/>
                    </a:lnTo>
                    <a:lnTo>
                      <a:pt x="2886" y="1457"/>
                    </a:lnTo>
                    <a:lnTo>
                      <a:pt x="2875" y="1444"/>
                    </a:lnTo>
                    <a:lnTo>
                      <a:pt x="2863" y="1431"/>
                    </a:lnTo>
                    <a:lnTo>
                      <a:pt x="2848" y="1419"/>
                    </a:lnTo>
                    <a:lnTo>
                      <a:pt x="2829" y="1408"/>
                    </a:lnTo>
                    <a:lnTo>
                      <a:pt x="2810" y="1398"/>
                    </a:lnTo>
                    <a:lnTo>
                      <a:pt x="2789" y="1388"/>
                    </a:lnTo>
                    <a:lnTo>
                      <a:pt x="2765" y="1379"/>
                    </a:lnTo>
                    <a:lnTo>
                      <a:pt x="2741" y="1371"/>
                    </a:lnTo>
                    <a:lnTo>
                      <a:pt x="2714" y="1364"/>
                    </a:lnTo>
                    <a:lnTo>
                      <a:pt x="2687" y="1357"/>
                    </a:lnTo>
                    <a:lnTo>
                      <a:pt x="2658" y="1353"/>
                    </a:lnTo>
                    <a:lnTo>
                      <a:pt x="2628" y="1348"/>
                    </a:lnTo>
                    <a:lnTo>
                      <a:pt x="2598" y="1345"/>
                    </a:lnTo>
                    <a:lnTo>
                      <a:pt x="2568" y="1341"/>
                    </a:lnTo>
                    <a:lnTo>
                      <a:pt x="2537" y="1340"/>
                    </a:lnTo>
                    <a:lnTo>
                      <a:pt x="2506" y="1339"/>
                    </a:lnTo>
                    <a:lnTo>
                      <a:pt x="2476" y="1339"/>
                    </a:lnTo>
                    <a:lnTo>
                      <a:pt x="2445" y="1340"/>
                    </a:lnTo>
                    <a:lnTo>
                      <a:pt x="2415" y="1341"/>
                    </a:lnTo>
                    <a:lnTo>
                      <a:pt x="2387" y="1345"/>
                    </a:lnTo>
                    <a:lnTo>
                      <a:pt x="2359" y="1349"/>
                    </a:lnTo>
                    <a:lnTo>
                      <a:pt x="2331" y="1354"/>
                    </a:lnTo>
                    <a:lnTo>
                      <a:pt x="2306" y="1361"/>
                    </a:lnTo>
                    <a:lnTo>
                      <a:pt x="2281" y="1368"/>
                    </a:lnTo>
                    <a:lnTo>
                      <a:pt x="2259" y="1376"/>
                    </a:lnTo>
                    <a:lnTo>
                      <a:pt x="2236" y="1385"/>
                    </a:lnTo>
                    <a:lnTo>
                      <a:pt x="2213" y="1393"/>
                    </a:lnTo>
                    <a:lnTo>
                      <a:pt x="2190" y="1401"/>
                    </a:lnTo>
                    <a:lnTo>
                      <a:pt x="2165" y="1409"/>
                    </a:lnTo>
                    <a:lnTo>
                      <a:pt x="2139" y="1416"/>
                    </a:lnTo>
                    <a:lnTo>
                      <a:pt x="2113" y="1423"/>
                    </a:lnTo>
                    <a:lnTo>
                      <a:pt x="2085" y="1430"/>
                    </a:lnTo>
                    <a:lnTo>
                      <a:pt x="2058" y="1436"/>
                    </a:lnTo>
                    <a:lnTo>
                      <a:pt x="1998" y="1447"/>
                    </a:lnTo>
                    <a:lnTo>
                      <a:pt x="1935" y="1456"/>
                    </a:lnTo>
                    <a:lnTo>
                      <a:pt x="1868" y="1464"/>
                    </a:lnTo>
                    <a:lnTo>
                      <a:pt x="1797" y="1472"/>
                    </a:lnTo>
                    <a:lnTo>
                      <a:pt x="1722" y="1478"/>
                    </a:lnTo>
                    <a:lnTo>
                      <a:pt x="1642" y="1483"/>
                    </a:lnTo>
                    <a:lnTo>
                      <a:pt x="1558" y="1486"/>
                    </a:lnTo>
                    <a:lnTo>
                      <a:pt x="1470" y="1487"/>
                    </a:lnTo>
                    <a:lnTo>
                      <a:pt x="1377" y="1488"/>
                    </a:lnTo>
                    <a:lnTo>
                      <a:pt x="1278" y="1488"/>
                    </a:lnTo>
                    <a:lnTo>
                      <a:pt x="1176" y="1487"/>
                    </a:lnTo>
                    <a:lnTo>
                      <a:pt x="1068" y="1486"/>
                    </a:lnTo>
                    <a:lnTo>
                      <a:pt x="1015" y="1484"/>
                    </a:lnTo>
                    <a:lnTo>
                      <a:pt x="966" y="1482"/>
                    </a:lnTo>
                    <a:lnTo>
                      <a:pt x="920" y="1478"/>
                    </a:lnTo>
                    <a:lnTo>
                      <a:pt x="876" y="1473"/>
                    </a:lnTo>
                    <a:lnTo>
                      <a:pt x="837" y="1468"/>
                    </a:lnTo>
                    <a:lnTo>
                      <a:pt x="799" y="1462"/>
                    </a:lnTo>
                    <a:lnTo>
                      <a:pt x="766" y="1455"/>
                    </a:lnTo>
                    <a:lnTo>
                      <a:pt x="733" y="1447"/>
                    </a:lnTo>
                    <a:lnTo>
                      <a:pt x="704" y="1439"/>
                    </a:lnTo>
                    <a:lnTo>
                      <a:pt x="676" y="1431"/>
                    </a:lnTo>
                    <a:lnTo>
                      <a:pt x="651" y="1421"/>
                    </a:lnTo>
                    <a:lnTo>
                      <a:pt x="626" y="1411"/>
                    </a:lnTo>
                    <a:lnTo>
                      <a:pt x="604" y="1401"/>
                    </a:lnTo>
                    <a:lnTo>
                      <a:pt x="583" y="1390"/>
                    </a:lnTo>
                    <a:lnTo>
                      <a:pt x="562" y="1378"/>
                    </a:lnTo>
                    <a:lnTo>
                      <a:pt x="544" y="1365"/>
                    </a:lnTo>
                    <a:lnTo>
                      <a:pt x="507" y="1341"/>
                    </a:lnTo>
                    <a:lnTo>
                      <a:pt x="471" y="1315"/>
                    </a:lnTo>
                    <a:lnTo>
                      <a:pt x="434" y="1287"/>
                    </a:lnTo>
                    <a:lnTo>
                      <a:pt x="397" y="1258"/>
                    </a:lnTo>
                    <a:lnTo>
                      <a:pt x="377" y="1245"/>
                    </a:lnTo>
                    <a:lnTo>
                      <a:pt x="355" y="1230"/>
                    </a:lnTo>
                    <a:lnTo>
                      <a:pt x="332" y="1215"/>
                    </a:lnTo>
                    <a:lnTo>
                      <a:pt x="308" y="1201"/>
                    </a:lnTo>
                    <a:lnTo>
                      <a:pt x="283" y="1186"/>
                    </a:lnTo>
                    <a:lnTo>
                      <a:pt x="254" y="1172"/>
                    </a:lnTo>
                    <a:lnTo>
                      <a:pt x="225" y="1157"/>
                    </a:lnTo>
                    <a:lnTo>
                      <a:pt x="193" y="1143"/>
                    </a:lnTo>
                    <a:lnTo>
                      <a:pt x="132" y="1119"/>
                    </a:lnTo>
                    <a:lnTo>
                      <a:pt x="85" y="1101"/>
                    </a:lnTo>
                    <a:lnTo>
                      <a:pt x="49" y="1088"/>
                    </a:lnTo>
                    <a:lnTo>
                      <a:pt x="24" y="1080"/>
                    </a:lnTo>
                    <a:lnTo>
                      <a:pt x="15" y="1077"/>
                    </a:lnTo>
                    <a:lnTo>
                      <a:pt x="8" y="1073"/>
                    </a:lnTo>
                    <a:lnTo>
                      <a:pt x="3" y="1071"/>
                    </a:lnTo>
                    <a:lnTo>
                      <a:pt x="1" y="1068"/>
                    </a:lnTo>
                    <a:lnTo>
                      <a:pt x="0" y="1065"/>
                    </a:lnTo>
                    <a:lnTo>
                      <a:pt x="0" y="1062"/>
                    </a:lnTo>
                    <a:lnTo>
                      <a:pt x="2" y="1058"/>
                    </a:lnTo>
                    <a:lnTo>
                      <a:pt x="6" y="1055"/>
                    </a:lnTo>
                    <a:lnTo>
                      <a:pt x="17" y="1043"/>
                    </a:lnTo>
                    <a:lnTo>
                      <a:pt x="31" y="1028"/>
                    </a:lnTo>
                    <a:lnTo>
                      <a:pt x="40" y="1018"/>
                    </a:lnTo>
                    <a:lnTo>
                      <a:pt x="48" y="1007"/>
                    </a:lnTo>
                    <a:lnTo>
                      <a:pt x="57" y="994"/>
                    </a:lnTo>
                    <a:lnTo>
                      <a:pt x="68" y="978"/>
                    </a:lnTo>
                    <a:lnTo>
                      <a:pt x="77" y="961"/>
                    </a:lnTo>
                    <a:lnTo>
                      <a:pt x="87" y="940"/>
                    </a:lnTo>
                    <a:lnTo>
                      <a:pt x="96" y="918"/>
                    </a:lnTo>
                    <a:lnTo>
                      <a:pt x="106" y="893"/>
                    </a:lnTo>
                    <a:lnTo>
                      <a:pt x="115" y="864"/>
                    </a:lnTo>
                    <a:lnTo>
                      <a:pt x="123" y="833"/>
                    </a:lnTo>
                    <a:lnTo>
                      <a:pt x="131" y="798"/>
                    </a:lnTo>
                    <a:lnTo>
                      <a:pt x="138" y="760"/>
                    </a:lnTo>
                    <a:lnTo>
                      <a:pt x="142" y="735"/>
                    </a:lnTo>
                    <a:lnTo>
                      <a:pt x="148" y="711"/>
                    </a:lnTo>
                    <a:lnTo>
                      <a:pt x="154" y="686"/>
                    </a:lnTo>
                    <a:lnTo>
                      <a:pt x="162" y="662"/>
                    </a:lnTo>
                    <a:lnTo>
                      <a:pt x="170" y="637"/>
                    </a:lnTo>
                    <a:lnTo>
                      <a:pt x="178" y="613"/>
                    </a:lnTo>
                    <a:lnTo>
                      <a:pt x="188" y="589"/>
                    </a:lnTo>
                    <a:lnTo>
                      <a:pt x="199" y="565"/>
                    </a:lnTo>
                    <a:lnTo>
                      <a:pt x="209" y="541"/>
                    </a:lnTo>
                    <a:lnTo>
                      <a:pt x="222" y="518"/>
                    </a:lnTo>
                    <a:lnTo>
                      <a:pt x="233" y="495"/>
                    </a:lnTo>
                    <a:lnTo>
                      <a:pt x="247" y="472"/>
                    </a:lnTo>
                    <a:lnTo>
                      <a:pt x="274" y="426"/>
                    </a:lnTo>
                    <a:lnTo>
                      <a:pt x="303" y="382"/>
                    </a:lnTo>
                    <a:lnTo>
                      <a:pt x="333" y="340"/>
                    </a:lnTo>
                    <a:lnTo>
                      <a:pt x="366" y="298"/>
                    </a:lnTo>
                    <a:lnTo>
                      <a:pt x="398" y="259"/>
                    </a:lnTo>
                    <a:lnTo>
                      <a:pt x="431" y="221"/>
                    </a:lnTo>
                    <a:lnTo>
                      <a:pt x="464" y="185"/>
                    </a:lnTo>
                    <a:lnTo>
                      <a:pt x="497" y="152"/>
                    </a:lnTo>
                    <a:lnTo>
                      <a:pt x="530" y="120"/>
                    </a:lnTo>
                    <a:lnTo>
                      <a:pt x="561" y="91"/>
                    </a:lnTo>
                    <a:lnTo>
                      <a:pt x="586" y="75"/>
                    </a:lnTo>
                    <a:lnTo>
                      <a:pt x="612" y="61"/>
                    </a:lnTo>
                    <a:lnTo>
                      <a:pt x="638" y="50"/>
                    </a:lnTo>
                    <a:lnTo>
                      <a:pt x="664" y="38"/>
                    </a:lnTo>
                    <a:lnTo>
                      <a:pt x="692" y="29"/>
                    </a:lnTo>
                    <a:lnTo>
                      <a:pt x="721" y="22"/>
                    </a:lnTo>
                    <a:lnTo>
                      <a:pt x="750" y="15"/>
                    </a:lnTo>
                    <a:lnTo>
                      <a:pt x="778" y="11"/>
                    </a:lnTo>
                    <a:lnTo>
                      <a:pt x="807" y="6"/>
                    </a:lnTo>
                    <a:lnTo>
                      <a:pt x="836" y="4"/>
                    </a:lnTo>
                    <a:lnTo>
                      <a:pt x="864" y="1"/>
                    </a:lnTo>
                    <a:lnTo>
                      <a:pt x="893" y="0"/>
                    </a:lnTo>
                    <a:lnTo>
                      <a:pt x="921" y="0"/>
                    </a:lnTo>
                    <a:lnTo>
                      <a:pt x="948" y="1"/>
                    </a:lnTo>
                    <a:lnTo>
                      <a:pt x="976" y="3"/>
                    </a:lnTo>
                    <a:lnTo>
                      <a:pt x="1001" y="5"/>
                    </a:lnTo>
                    <a:lnTo>
                      <a:pt x="1052" y="11"/>
                    </a:lnTo>
                    <a:lnTo>
                      <a:pt x="1097" y="18"/>
                    </a:lnTo>
                    <a:lnTo>
                      <a:pt x="1137" y="26"/>
                    </a:lnTo>
                    <a:lnTo>
                      <a:pt x="1170" y="34"/>
                    </a:lnTo>
                    <a:lnTo>
                      <a:pt x="1197" y="42"/>
                    </a:lnTo>
                    <a:lnTo>
                      <a:pt x="1214" y="49"/>
                    </a:lnTo>
                    <a:lnTo>
                      <a:pt x="1220" y="52"/>
                    </a:lnTo>
                    <a:lnTo>
                      <a:pt x="1223" y="54"/>
                    </a:lnTo>
                    <a:lnTo>
                      <a:pt x="1223" y="56"/>
                    </a:lnTo>
                    <a:lnTo>
                      <a:pt x="1221" y="57"/>
                    </a:lnTo>
                    <a:lnTo>
                      <a:pt x="1201" y="66"/>
                    </a:lnTo>
                    <a:lnTo>
                      <a:pt x="1182" y="75"/>
                    </a:lnTo>
                    <a:lnTo>
                      <a:pt x="1163" y="84"/>
                    </a:lnTo>
                    <a:lnTo>
                      <a:pt x="1146" y="95"/>
                    </a:lnTo>
                    <a:lnTo>
                      <a:pt x="1129" y="105"/>
                    </a:lnTo>
                    <a:lnTo>
                      <a:pt x="1112" y="116"/>
                    </a:lnTo>
                    <a:lnTo>
                      <a:pt x="1096" y="128"/>
                    </a:lnTo>
                    <a:lnTo>
                      <a:pt x="1081" y="141"/>
                    </a:lnTo>
                    <a:lnTo>
                      <a:pt x="1066" y="153"/>
                    </a:lnTo>
                    <a:lnTo>
                      <a:pt x="1052" y="166"/>
                    </a:lnTo>
                    <a:lnTo>
                      <a:pt x="1038" y="180"/>
                    </a:lnTo>
                    <a:lnTo>
                      <a:pt x="1025" y="194"/>
                    </a:lnTo>
                    <a:lnTo>
                      <a:pt x="1014" y="208"/>
                    </a:lnTo>
                    <a:lnTo>
                      <a:pt x="1004" y="223"/>
                    </a:lnTo>
                    <a:lnTo>
                      <a:pt x="993" y="240"/>
                    </a:lnTo>
                    <a:lnTo>
                      <a:pt x="985" y="256"/>
                    </a:lnTo>
                    <a:lnTo>
                      <a:pt x="977" y="273"/>
                    </a:lnTo>
                    <a:lnTo>
                      <a:pt x="969" y="290"/>
                    </a:lnTo>
                    <a:lnTo>
                      <a:pt x="963" y="307"/>
                    </a:lnTo>
                    <a:lnTo>
                      <a:pt x="959" y="327"/>
                    </a:lnTo>
                    <a:lnTo>
                      <a:pt x="954" y="345"/>
                    </a:lnTo>
                    <a:lnTo>
                      <a:pt x="951" y="366"/>
                    </a:lnTo>
                    <a:lnTo>
                      <a:pt x="950" y="386"/>
                    </a:lnTo>
                    <a:lnTo>
                      <a:pt x="948" y="407"/>
                    </a:lnTo>
                    <a:lnTo>
                      <a:pt x="948" y="429"/>
                    </a:lnTo>
                    <a:lnTo>
                      <a:pt x="950" y="451"/>
                    </a:lnTo>
                    <a:lnTo>
                      <a:pt x="952" y="474"/>
                    </a:lnTo>
                    <a:lnTo>
                      <a:pt x="956" y="498"/>
                    </a:lnTo>
                    <a:lnTo>
                      <a:pt x="961" y="522"/>
                    </a:lnTo>
                    <a:lnTo>
                      <a:pt x="967" y="548"/>
                    </a:lnTo>
                    <a:lnTo>
                      <a:pt x="975" y="574"/>
                    </a:lnTo>
                    <a:lnTo>
                      <a:pt x="984" y="601"/>
                    </a:lnTo>
                    <a:lnTo>
                      <a:pt x="998" y="612"/>
                    </a:lnTo>
                    <a:lnTo>
                      <a:pt x="1013" y="624"/>
                    </a:lnTo>
                    <a:lnTo>
                      <a:pt x="1029" y="635"/>
                    </a:lnTo>
                    <a:lnTo>
                      <a:pt x="1047" y="645"/>
                    </a:lnTo>
                    <a:lnTo>
                      <a:pt x="1066" y="657"/>
                    </a:lnTo>
                    <a:lnTo>
                      <a:pt x="1085" y="667"/>
                    </a:lnTo>
                    <a:lnTo>
                      <a:pt x="1106" y="679"/>
                    </a:lnTo>
                    <a:lnTo>
                      <a:pt x="1127" y="689"/>
                    </a:lnTo>
                    <a:lnTo>
                      <a:pt x="1107" y="700"/>
                    </a:lnTo>
                    <a:lnTo>
                      <a:pt x="1039" y="735"/>
                    </a:lnTo>
                    <a:lnTo>
                      <a:pt x="938" y="788"/>
                    </a:lnTo>
                    <a:lnTo>
                      <a:pt x="820" y="851"/>
                    </a:lnTo>
                    <a:lnTo>
                      <a:pt x="759" y="885"/>
                    </a:lnTo>
                    <a:lnTo>
                      <a:pt x="698" y="919"/>
                    </a:lnTo>
                    <a:lnTo>
                      <a:pt x="641" y="951"/>
                    </a:lnTo>
                    <a:lnTo>
                      <a:pt x="589" y="984"/>
                    </a:lnTo>
                    <a:lnTo>
                      <a:pt x="543" y="1013"/>
                    </a:lnTo>
                    <a:lnTo>
                      <a:pt x="505" y="1039"/>
                    </a:lnTo>
                    <a:lnTo>
                      <a:pt x="490" y="1050"/>
                    </a:lnTo>
                    <a:lnTo>
                      <a:pt x="478" y="1062"/>
                    </a:lnTo>
                    <a:lnTo>
                      <a:pt x="469" y="1071"/>
                    </a:lnTo>
                    <a:lnTo>
                      <a:pt x="463" y="1078"/>
                    </a:lnTo>
                    <a:lnTo>
                      <a:pt x="461" y="1085"/>
                    </a:lnTo>
                    <a:lnTo>
                      <a:pt x="462" y="1088"/>
                    </a:lnTo>
                    <a:lnTo>
                      <a:pt x="467" y="1091"/>
                    </a:lnTo>
                    <a:lnTo>
                      <a:pt x="476" y="1091"/>
                    </a:lnTo>
                    <a:lnTo>
                      <a:pt x="487" y="1088"/>
                    </a:lnTo>
                    <a:lnTo>
                      <a:pt x="501" y="1085"/>
                    </a:lnTo>
                    <a:lnTo>
                      <a:pt x="520" y="1080"/>
                    </a:lnTo>
                    <a:lnTo>
                      <a:pt x="539" y="1073"/>
                    </a:lnTo>
                    <a:lnTo>
                      <a:pt x="586" y="1057"/>
                    </a:lnTo>
                    <a:lnTo>
                      <a:pt x="643" y="1036"/>
                    </a:lnTo>
                    <a:lnTo>
                      <a:pt x="706" y="1013"/>
                    </a:lnTo>
                    <a:lnTo>
                      <a:pt x="776" y="988"/>
                    </a:lnTo>
                    <a:lnTo>
                      <a:pt x="850" y="963"/>
                    </a:lnTo>
                    <a:lnTo>
                      <a:pt x="925" y="938"/>
                    </a:lnTo>
                    <a:lnTo>
                      <a:pt x="965" y="926"/>
                    </a:lnTo>
                    <a:lnTo>
                      <a:pt x="1004" y="915"/>
                    </a:lnTo>
                    <a:lnTo>
                      <a:pt x="1044" y="903"/>
                    </a:lnTo>
                    <a:lnTo>
                      <a:pt x="1083" y="893"/>
                    </a:lnTo>
                    <a:lnTo>
                      <a:pt x="1122" y="884"/>
                    </a:lnTo>
                    <a:lnTo>
                      <a:pt x="1160" y="875"/>
                    </a:lnTo>
                    <a:lnTo>
                      <a:pt x="1198" y="869"/>
                    </a:lnTo>
                    <a:lnTo>
                      <a:pt x="1235" y="863"/>
                    </a:lnTo>
                    <a:lnTo>
                      <a:pt x="1270" y="859"/>
                    </a:lnTo>
                    <a:lnTo>
                      <a:pt x="1306" y="857"/>
                    </a:lnTo>
                    <a:lnTo>
                      <a:pt x="1339" y="856"/>
                    </a:lnTo>
                    <a:lnTo>
                      <a:pt x="1371" y="857"/>
                    </a:lnTo>
                    <a:lnTo>
                      <a:pt x="1404" y="858"/>
                    </a:lnTo>
                    <a:lnTo>
                      <a:pt x="1439" y="859"/>
                    </a:lnTo>
                    <a:lnTo>
                      <a:pt x="1477" y="859"/>
                    </a:lnTo>
                    <a:lnTo>
                      <a:pt x="1519" y="858"/>
                    </a:lnTo>
                    <a:lnTo>
                      <a:pt x="1607" y="855"/>
                    </a:lnTo>
                    <a:lnTo>
                      <a:pt x="1704" y="850"/>
                    </a:lnTo>
                    <a:lnTo>
                      <a:pt x="1806" y="846"/>
                    </a:lnTo>
                    <a:lnTo>
                      <a:pt x="1913" y="841"/>
                    </a:lnTo>
                    <a:lnTo>
                      <a:pt x="1968" y="840"/>
                    </a:lnTo>
                    <a:lnTo>
                      <a:pt x="2023" y="839"/>
                    </a:lnTo>
                    <a:lnTo>
                      <a:pt x="2079" y="839"/>
                    </a:lnTo>
                    <a:lnTo>
                      <a:pt x="2134" y="839"/>
                    </a:lnTo>
                    <a:lnTo>
                      <a:pt x="2189" y="840"/>
                    </a:lnTo>
                    <a:lnTo>
                      <a:pt x="2244" y="842"/>
                    </a:lnTo>
                    <a:lnTo>
                      <a:pt x="2298" y="846"/>
                    </a:lnTo>
                    <a:lnTo>
                      <a:pt x="2351" y="850"/>
                    </a:lnTo>
                    <a:lnTo>
                      <a:pt x="2404" y="856"/>
                    </a:lnTo>
                    <a:lnTo>
                      <a:pt x="2456" y="864"/>
                    </a:lnTo>
                    <a:lnTo>
                      <a:pt x="2505" y="873"/>
                    </a:lnTo>
                    <a:lnTo>
                      <a:pt x="2553" y="884"/>
                    </a:lnTo>
                    <a:lnTo>
                      <a:pt x="2599" y="896"/>
                    </a:lnTo>
                    <a:lnTo>
                      <a:pt x="2644" y="910"/>
                    </a:lnTo>
                    <a:lnTo>
                      <a:pt x="2686" y="927"/>
                    </a:lnTo>
                    <a:lnTo>
                      <a:pt x="2726" y="946"/>
                    </a:lnTo>
                    <a:lnTo>
                      <a:pt x="2763" y="966"/>
                    </a:lnTo>
                    <a:lnTo>
                      <a:pt x="2796" y="990"/>
                    </a:lnTo>
                    <a:lnTo>
                      <a:pt x="2827" y="1017"/>
                    </a:lnTo>
                    <a:lnTo>
                      <a:pt x="2855" y="1046"/>
                    </a:lnTo>
                    <a:lnTo>
                      <a:pt x="2898" y="1094"/>
                    </a:lnTo>
                    <a:lnTo>
                      <a:pt x="2924" y="1123"/>
                    </a:lnTo>
                    <a:lnTo>
                      <a:pt x="2930" y="1130"/>
                    </a:lnTo>
                    <a:lnTo>
                      <a:pt x="2934" y="1132"/>
                    </a:lnTo>
                    <a:lnTo>
                      <a:pt x="2933" y="1131"/>
                    </a:lnTo>
                    <a:lnTo>
                      <a:pt x="2930" y="1126"/>
                    </a:lnTo>
                    <a:lnTo>
                      <a:pt x="2914" y="1105"/>
                    </a:lnTo>
                    <a:lnTo>
                      <a:pt x="2889" y="1074"/>
                    </a:lnTo>
                    <a:lnTo>
                      <a:pt x="2855" y="1033"/>
                    </a:lnTo>
                    <a:lnTo>
                      <a:pt x="2814" y="986"/>
                    </a:lnTo>
                    <a:lnTo>
                      <a:pt x="2770" y="934"/>
                    </a:lnTo>
                    <a:lnTo>
                      <a:pt x="2721" y="879"/>
                    </a:lnTo>
                    <a:lnTo>
                      <a:pt x="2671" y="825"/>
                    </a:lnTo>
                    <a:lnTo>
                      <a:pt x="2622" y="773"/>
                    </a:lnTo>
                    <a:lnTo>
                      <a:pt x="2575" y="726"/>
                    </a:lnTo>
                    <a:lnTo>
                      <a:pt x="2532" y="686"/>
                    </a:lnTo>
                    <a:lnTo>
                      <a:pt x="2512" y="670"/>
                    </a:lnTo>
                    <a:lnTo>
                      <a:pt x="2495" y="656"/>
                    </a:lnTo>
                    <a:lnTo>
                      <a:pt x="2479" y="644"/>
                    </a:lnTo>
                    <a:lnTo>
                      <a:pt x="2465" y="636"/>
                    </a:lnTo>
                    <a:close/>
                  </a:path>
                </a:pathLst>
              </a:custGeom>
              <a:solidFill>
                <a:srgbClr val="FFCC99"/>
              </a:solidFill>
              <a:ln w="9525">
                <a:noFill/>
                <a:round/>
                <a:headEnd/>
                <a:tailEnd/>
              </a:ln>
            </p:spPr>
            <p:txBody>
              <a:bodyPr>
                <a:prstTxWarp prst="textNoShape">
                  <a:avLst/>
                </a:prstTxWarp>
              </a:bodyPr>
              <a:lstStyle/>
              <a:p>
                <a:endParaRPr lang="en-US"/>
              </a:p>
            </p:txBody>
          </p:sp>
          <p:sp>
            <p:nvSpPr>
              <p:cNvPr id="67674" name="Freeform 1063"/>
              <p:cNvSpPr>
                <a:spLocks noChangeAspect="1"/>
              </p:cNvSpPr>
              <p:nvPr/>
            </p:nvSpPr>
            <p:spPr bwMode="auto">
              <a:xfrm>
                <a:off x="2524" y="2892"/>
                <a:ext cx="215" cy="43"/>
              </a:xfrm>
              <a:custGeom>
                <a:avLst/>
                <a:gdLst>
                  <a:gd name="T0" fmla="*/ 701 w 2473"/>
                  <a:gd name="T1" fmla="*/ 68 h 496"/>
                  <a:gd name="T2" fmla="*/ 776 w 2473"/>
                  <a:gd name="T3" fmla="*/ 97 h 496"/>
                  <a:gd name="T4" fmla="*/ 858 w 2473"/>
                  <a:gd name="T5" fmla="*/ 123 h 496"/>
                  <a:gd name="T6" fmla="*/ 945 w 2473"/>
                  <a:gd name="T7" fmla="*/ 146 h 496"/>
                  <a:gd name="T8" fmla="*/ 1037 w 2473"/>
                  <a:gd name="T9" fmla="*/ 166 h 496"/>
                  <a:gd name="T10" fmla="*/ 1131 w 2473"/>
                  <a:gd name="T11" fmla="*/ 182 h 496"/>
                  <a:gd name="T12" fmla="*/ 1228 w 2473"/>
                  <a:gd name="T13" fmla="*/ 192 h 496"/>
                  <a:gd name="T14" fmla="*/ 1326 w 2473"/>
                  <a:gd name="T15" fmla="*/ 199 h 496"/>
                  <a:gd name="T16" fmla="*/ 1421 w 2473"/>
                  <a:gd name="T17" fmla="*/ 200 h 496"/>
                  <a:gd name="T18" fmla="*/ 1516 w 2473"/>
                  <a:gd name="T19" fmla="*/ 196 h 496"/>
                  <a:gd name="T20" fmla="*/ 1607 w 2473"/>
                  <a:gd name="T21" fmla="*/ 185 h 496"/>
                  <a:gd name="T22" fmla="*/ 1696 w 2473"/>
                  <a:gd name="T23" fmla="*/ 168 h 496"/>
                  <a:gd name="T24" fmla="*/ 1777 w 2473"/>
                  <a:gd name="T25" fmla="*/ 144 h 496"/>
                  <a:gd name="T26" fmla="*/ 1852 w 2473"/>
                  <a:gd name="T27" fmla="*/ 113 h 496"/>
                  <a:gd name="T28" fmla="*/ 1920 w 2473"/>
                  <a:gd name="T29" fmla="*/ 74 h 496"/>
                  <a:gd name="T30" fmla="*/ 1979 w 2473"/>
                  <a:gd name="T31" fmla="*/ 27 h 496"/>
                  <a:gd name="T32" fmla="*/ 2018 w 2473"/>
                  <a:gd name="T33" fmla="*/ 8 h 496"/>
                  <a:gd name="T34" fmla="*/ 2051 w 2473"/>
                  <a:gd name="T35" fmla="*/ 34 h 496"/>
                  <a:gd name="T36" fmla="*/ 2114 w 2473"/>
                  <a:gd name="T37" fmla="*/ 90 h 496"/>
                  <a:gd name="T38" fmla="*/ 2210 w 2473"/>
                  <a:gd name="T39" fmla="*/ 189 h 496"/>
                  <a:gd name="T40" fmla="*/ 2309 w 2473"/>
                  <a:gd name="T41" fmla="*/ 298 h 496"/>
                  <a:gd name="T42" fmla="*/ 2394 w 2473"/>
                  <a:gd name="T43" fmla="*/ 397 h 496"/>
                  <a:gd name="T44" fmla="*/ 2453 w 2473"/>
                  <a:gd name="T45" fmla="*/ 469 h 496"/>
                  <a:gd name="T46" fmla="*/ 2472 w 2473"/>
                  <a:gd name="T47" fmla="*/ 495 h 496"/>
                  <a:gd name="T48" fmla="*/ 2469 w 2473"/>
                  <a:gd name="T49" fmla="*/ 494 h 496"/>
                  <a:gd name="T50" fmla="*/ 2437 w 2473"/>
                  <a:gd name="T51" fmla="*/ 458 h 496"/>
                  <a:gd name="T52" fmla="*/ 2366 w 2473"/>
                  <a:gd name="T53" fmla="*/ 381 h 496"/>
                  <a:gd name="T54" fmla="*/ 2302 w 2473"/>
                  <a:gd name="T55" fmla="*/ 330 h 496"/>
                  <a:gd name="T56" fmla="*/ 2225 w 2473"/>
                  <a:gd name="T57" fmla="*/ 291 h 496"/>
                  <a:gd name="T58" fmla="*/ 2138 w 2473"/>
                  <a:gd name="T59" fmla="*/ 260 h 496"/>
                  <a:gd name="T60" fmla="*/ 2044 w 2473"/>
                  <a:gd name="T61" fmla="*/ 237 h 496"/>
                  <a:gd name="T62" fmla="*/ 1943 w 2473"/>
                  <a:gd name="T63" fmla="*/ 220 h 496"/>
                  <a:gd name="T64" fmla="*/ 1837 w 2473"/>
                  <a:gd name="T65" fmla="*/ 210 h 496"/>
                  <a:gd name="T66" fmla="*/ 1728 w 2473"/>
                  <a:gd name="T67" fmla="*/ 204 h 496"/>
                  <a:gd name="T68" fmla="*/ 1618 w 2473"/>
                  <a:gd name="T69" fmla="*/ 203 h 496"/>
                  <a:gd name="T70" fmla="*/ 1507 w 2473"/>
                  <a:gd name="T71" fmla="*/ 204 h 496"/>
                  <a:gd name="T72" fmla="*/ 1345 w 2473"/>
                  <a:gd name="T73" fmla="*/ 210 h 496"/>
                  <a:gd name="T74" fmla="*/ 1146 w 2473"/>
                  <a:gd name="T75" fmla="*/ 219 h 496"/>
                  <a:gd name="T76" fmla="*/ 1016 w 2473"/>
                  <a:gd name="T77" fmla="*/ 223 h 496"/>
                  <a:gd name="T78" fmla="*/ 943 w 2473"/>
                  <a:gd name="T79" fmla="*/ 222 h 496"/>
                  <a:gd name="T80" fmla="*/ 878 w 2473"/>
                  <a:gd name="T81" fmla="*/ 220 h 496"/>
                  <a:gd name="T82" fmla="*/ 809 w 2473"/>
                  <a:gd name="T83" fmla="*/ 223 h 496"/>
                  <a:gd name="T84" fmla="*/ 737 w 2473"/>
                  <a:gd name="T85" fmla="*/ 233 h 496"/>
                  <a:gd name="T86" fmla="*/ 661 w 2473"/>
                  <a:gd name="T87" fmla="*/ 248 h 496"/>
                  <a:gd name="T88" fmla="*/ 583 w 2473"/>
                  <a:gd name="T89" fmla="*/ 267 h 496"/>
                  <a:gd name="T90" fmla="*/ 504 w 2473"/>
                  <a:gd name="T91" fmla="*/ 290 h 496"/>
                  <a:gd name="T92" fmla="*/ 389 w 2473"/>
                  <a:gd name="T93" fmla="*/ 327 h 496"/>
                  <a:gd name="T94" fmla="*/ 245 w 2473"/>
                  <a:gd name="T95" fmla="*/ 377 h 496"/>
                  <a:gd name="T96" fmla="*/ 125 w 2473"/>
                  <a:gd name="T97" fmla="*/ 421 h 496"/>
                  <a:gd name="T98" fmla="*/ 59 w 2473"/>
                  <a:gd name="T99" fmla="*/ 444 h 496"/>
                  <a:gd name="T100" fmla="*/ 26 w 2473"/>
                  <a:gd name="T101" fmla="*/ 452 h 496"/>
                  <a:gd name="T102" fmla="*/ 6 w 2473"/>
                  <a:gd name="T103" fmla="*/ 455 h 496"/>
                  <a:gd name="T104" fmla="*/ 0 w 2473"/>
                  <a:gd name="T105" fmla="*/ 449 h 496"/>
                  <a:gd name="T106" fmla="*/ 8 w 2473"/>
                  <a:gd name="T107" fmla="*/ 435 h 496"/>
                  <a:gd name="T108" fmla="*/ 29 w 2473"/>
                  <a:gd name="T109" fmla="*/ 414 h 496"/>
                  <a:gd name="T110" fmla="*/ 82 w 2473"/>
                  <a:gd name="T111" fmla="*/ 377 h 496"/>
                  <a:gd name="T112" fmla="*/ 180 w 2473"/>
                  <a:gd name="T113" fmla="*/ 315 h 496"/>
                  <a:gd name="T114" fmla="*/ 298 w 2473"/>
                  <a:gd name="T115" fmla="*/ 249 h 496"/>
                  <a:gd name="T116" fmla="*/ 477 w 2473"/>
                  <a:gd name="T117" fmla="*/ 152 h 496"/>
                  <a:gd name="T118" fmla="*/ 646 w 2473"/>
                  <a:gd name="T119" fmla="*/ 64 h 49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2473"/>
                  <a:gd name="T181" fmla="*/ 0 h 496"/>
                  <a:gd name="T182" fmla="*/ 2473 w 2473"/>
                  <a:gd name="T183" fmla="*/ 496 h 49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2473" h="496">
                    <a:moveTo>
                      <a:pt x="666" y="53"/>
                    </a:moveTo>
                    <a:lnTo>
                      <a:pt x="701" y="68"/>
                    </a:lnTo>
                    <a:lnTo>
                      <a:pt x="738" y="83"/>
                    </a:lnTo>
                    <a:lnTo>
                      <a:pt x="776" y="97"/>
                    </a:lnTo>
                    <a:lnTo>
                      <a:pt x="816" y="111"/>
                    </a:lnTo>
                    <a:lnTo>
                      <a:pt x="858" y="123"/>
                    </a:lnTo>
                    <a:lnTo>
                      <a:pt x="901" y="136"/>
                    </a:lnTo>
                    <a:lnTo>
                      <a:pt x="945" y="146"/>
                    </a:lnTo>
                    <a:lnTo>
                      <a:pt x="991" y="157"/>
                    </a:lnTo>
                    <a:lnTo>
                      <a:pt x="1037" y="166"/>
                    </a:lnTo>
                    <a:lnTo>
                      <a:pt x="1084" y="174"/>
                    </a:lnTo>
                    <a:lnTo>
                      <a:pt x="1131" y="182"/>
                    </a:lnTo>
                    <a:lnTo>
                      <a:pt x="1180" y="188"/>
                    </a:lnTo>
                    <a:lnTo>
                      <a:pt x="1228" y="192"/>
                    </a:lnTo>
                    <a:lnTo>
                      <a:pt x="1276" y="197"/>
                    </a:lnTo>
                    <a:lnTo>
                      <a:pt x="1326" y="199"/>
                    </a:lnTo>
                    <a:lnTo>
                      <a:pt x="1374" y="200"/>
                    </a:lnTo>
                    <a:lnTo>
                      <a:pt x="1421" y="200"/>
                    </a:lnTo>
                    <a:lnTo>
                      <a:pt x="1469" y="199"/>
                    </a:lnTo>
                    <a:lnTo>
                      <a:pt x="1516" y="196"/>
                    </a:lnTo>
                    <a:lnTo>
                      <a:pt x="1562" y="191"/>
                    </a:lnTo>
                    <a:lnTo>
                      <a:pt x="1607" y="185"/>
                    </a:lnTo>
                    <a:lnTo>
                      <a:pt x="1652" y="177"/>
                    </a:lnTo>
                    <a:lnTo>
                      <a:pt x="1696" y="168"/>
                    </a:lnTo>
                    <a:lnTo>
                      <a:pt x="1737" y="157"/>
                    </a:lnTo>
                    <a:lnTo>
                      <a:pt x="1777" y="144"/>
                    </a:lnTo>
                    <a:lnTo>
                      <a:pt x="1815" y="129"/>
                    </a:lnTo>
                    <a:lnTo>
                      <a:pt x="1852" y="113"/>
                    </a:lnTo>
                    <a:lnTo>
                      <a:pt x="1888" y="95"/>
                    </a:lnTo>
                    <a:lnTo>
                      <a:pt x="1920" y="74"/>
                    </a:lnTo>
                    <a:lnTo>
                      <a:pt x="1951" y="52"/>
                    </a:lnTo>
                    <a:lnTo>
                      <a:pt x="1979" y="27"/>
                    </a:lnTo>
                    <a:lnTo>
                      <a:pt x="2004" y="0"/>
                    </a:lnTo>
                    <a:lnTo>
                      <a:pt x="2018" y="8"/>
                    </a:lnTo>
                    <a:lnTo>
                      <a:pt x="2034" y="20"/>
                    </a:lnTo>
                    <a:lnTo>
                      <a:pt x="2051" y="34"/>
                    </a:lnTo>
                    <a:lnTo>
                      <a:pt x="2071" y="50"/>
                    </a:lnTo>
                    <a:lnTo>
                      <a:pt x="2114" y="90"/>
                    </a:lnTo>
                    <a:lnTo>
                      <a:pt x="2161" y="137"/>
                    </a:lnTo>
                    <a:lnTo>
                      <a:pt x="2210" y="189"/>
                    </a:lnTo>
                    <a:lnTo>
                      <a:pt x="2260" y="243"/>
                    </a:lnTo>
                    <a:lnTo>
                      <a:pt x="2309" y="298"/>
                    </a:lnTo>
                    <a:lnTo>
                      <a:pt x="2353" y="350"/>
                    </a:lnTo>
                    <a:lnTo>
                      <a:pt x="2394" y="397"/>
                    </a:lnTo>
                    <a:lnTo>
                      <a:pt x="2428" y="438"/>
                    </a:lnTo>
                    <a:lnTo>
                      <a:pt x="2453" y="469"/>
                    </a:lnTo>
                    <a:lnTo>
                      <a:pt x="2469" y="490"/>
                    </a:lnTo>
                    <a:lnTo>
                      <a:pt x="2472" y="495"/>
                    </a:lnTo>
                    <a:lnTo>
                      <a:pt x="2473" y="496"/>
                    </a:lnTo>
                    <a:lnTo>
                      <a:pt x="2469" y="494"/>
                    </a:lnTo>
                    <a:lnTo>
                      <a:pt x="2463" y="487"/>
                    </a:lnTo>
                    <a:lnTo>
                      <a:pt x="2437" y="458"/>
                    </a:lnTo>
                    <a:lnTo>
                      <a:pt x="2394" y="410"/>
                    </a:lnTo>
                    <a:lnTo>
                      <a:pt x="2366" y="381"/>
                    </a:lnTo>
                    <a:lnTo>
                      <a:pt x="2335" y="354"/>
                    </a:lnTo>
                    <a:lnTo>
                      <a:pt x="2302" y="330"/>
                    </a:lnTo>
                    <a:lnTo>
                      <a:pt x="2265" y="310"/>
                    </a:lnTo>
                    <a:lnTo>
                      <a:pt x="2225" y="291"/>
                    </a:lnTo>
                    <a:lnTo>
                      <a:pt x="2183" y="274"/>
                    </a:lnTo>
                    <a:lnTo>
                      <a:pt x="2138" y="260"/>
                    </a:lnTo>
                    <a:lnTo>
                      <a:pt x="2092" y="248"/>
                    </a:lnTo>
                    <a:lnTo>
                      <a:pt x="2044" y="237"/>
                    </a:lnTo>
                    <a:lnTo>
                      <a:pt x="1995" y="228"/>
                    </a:lnTo>
                    <a:lnTo>
                      <a:pt x="1943" y="220"/>
                    </a:lnTo>
                    <a:lnTo>
                      <a:pt x="1890" y="214"/>
                    </a:lnTo>
                    <a:lnTo>
                      <a:pt x="1837" y="210"/>
                    </a:lnTo>
                    <a:lnTo>
                      <a:pt x="1783" y="206"/>
                    </a:lnTo>
                    <a:lnTo>
                      <a:pt x="1728" y="204"/>
                    </a:lnTo>
                    <a:lnTo>
                      <a:pt x="1673" y="203"/>
                    </a:lnTo>
                    <a:lnTo>
                      <a:pt x="1618" y="203"/>
                    </a:lnTo>
                    <a:lnTo>
                      <a:pt x="1562" y="203"/>
                    </a:lnTo>
                    <a:lnTo>
                      <a:pt x="1507" y="204"/>
                    </a:lnTo>
                    <a:lnTo>
                      <a:pt x="1452" y="205"/>
                    </a:lnTo>
                    <a:lnTo>
                      <a:pt x="1345" y="210"/>
                    </a:lnTo>
                    <a:lnTo>
                      <a:pt x="1243" y="214"/>
                    </a:lnTo>
                    <a:lnTo>
                      <a:pt x="1146" y="219"/>
                    </a:lnTo>
                    <a:lnTo>
                      <a:pt x="1058" y="222"/>
                    </a:lnTo>
                    <a:lnTo>
                      <a:pt x="1016" y="223"/>
                    </a:lnTo>
                    <a:lnTo>
                      <a:pt x="978" y="223"/>
                    </a:lnTo>
                    <a:lnTo>
                      <a:pt x="943" y="222"/>
                    </a:lnTo>
                    <a:lnTo>
                      <a:pt x="910" y="221"/>
                    </a:lnTo>
                    <a:lnTo>
                      <a:pt x="878" y="220"/>
                    </a:lnTo>
                    <a:lnTo>
                      <a:pt x="845" y="221"/>
                    </a:lnTo>
                    <a:lnTo>
                      <a:pt x="809" y="223"/>
                    </a:lnTo>
                    <a:lnTo>
                      <a:pt x="774" y="227"/>
                    </a:lnTo>
                    <a:lnTo>
                      <a:pt x="737" y="233"/>
                    </a:lnTo>
                    <a:lnTo>
                      <a:pt x="699" y="239"/>
                    </a:lnTo>
                    <a:lnTo>
                      <a:pt x="661" y="248"/>
                    </a:lnTo>
                    <a:lnTo>
                      <a:pt x="622" y="257"/>
                    </a:lnTo>
                    <a:lnTo>
                      <a:pt x="583" y="267"/>
                    </a:lnTo>
                    <a:lnTo>
                      <a:pt x="543" y="279"/>
                    </a:lnTo>
                    <a:lnTo>
                      <a:pt x="504" y="290"/>
                    </a:lnTo>
                    <a:lnTo>
                      <a:pt x="464" y="302"/>
                    </a:lnTo>
                    <a:lnTo>
                      <a:pt x="389" y="327"/>
                    </a:lnTo>
                    <a:lnTo>
                      <a:pt x="315" y="352"/>
                    </a:lnTo>
                    <a:lnTo>
                      <a:pt x="245" y="377"/>
                    </a:lnTo>
                    <a:lnTo>
                      <a:pt x="182" y="400"/>
                    </a:lnTo>
                    <a:lnTo>
                      <a:pt x="125" y="421"/>
                    </a:lnTo>
                    <a:lnTo>
                      <a:pt x="78" y="437"/>
                    </a:lnTo>
                    <a:lnTo>
                      <a:pt x="59" y="444"/>
                    </a:lnTo>
                    <a:lnTo>
                      <a:pt x="40" y="449"/>
                    </a:lnTo>
                    <a:lnTo>
                      <a:pt x="26" y="452"/>
                    </a:lnTo>
                    <a:lnTo>
                      <a:pt x="15" y="455"/>
                    </a:lnTo>
                    <a:lnTo>
                      <a:pt x="6" y="455"/>
                    </a:lnTo>
                    <a:lnTo>
                      <a:pt x="1" y="452"/>
                    </a:lnTo>
                    <a:lnTo>
                      <a:pt x="0" y="449"/>
                    </a:lnTo>
                    <a:lnTo>
                      <a:pt x="2" y="442"/>
                    </a:lnTo>
                    <a:lnTo>
                      <a:pt x="8" y="435"/>
                    </a:lnTo>
                    <a:lnTo>
                      <a:pt x="17" y="426"/>
                    </a:lnTo>
                    <a:lnTo>
                      <a:pt x="29" y="414"/>
                    </a:lnTo>
                    <a:lnTo>
                      <a:pt x="44" y="403"/>
                    </a:lnTo>
                    <a:lnTo>
                      <a:pt x="82" y="377"/>
                    </a:lnTo>
                    <a:lnTo>
                      <a:pt x="128" y="348"/>
                    </a:lnTo>
                    <a:lnTo>
                      <a:pt x="180" y="315"/>
                    </a:lnTo>
                    <a:lnTo>
                      <a:pt x="237" y="283"/>
                    </a:lnTo>
                    <a:lnTo>
                      <a:pt x="298" y="249"/>
                    </a:lnTo>
                    <a:lnTo>
                      <a:pt x="359" y="215"/>
                    </a:lnTo>
                    <a:lnTo>
                      <a:pt x="477" y="152"/>
                    </a:lnTo>
                    <a:lnTo>
                      <a:pt x="578" y="99"/>
                    </a:lnTo>
                    <a:lnTo>
                      <a:pt x="646" y="64"/>
                    </a:lnTo>
                    <a:lnTo>
                      <a:pt x="666" y="53"/>
                    </a:lnTo>
                    <a:close/>
                  </a:path>
                </a:pathLst>
              </a:custGeom>
              <a:solidFill>
                <a:srgbClr val="FFCC99"/>
              </a:solidFill>
              <a:ln w="9525">
                <a:noFill/>
                <a:round/>
                <a:headEnd/>
                <a:tailEnd/>
              </a:ln>
            </p:spPr>
            <p:txBody>
              <a:bodyPr>
                <a:prstTxWarp prst="textNoShape">
                  <a:avLst/>
                </a:prstTxWarp>
              </a:bodyPr>
              <a:lstStyle/>
              <a:p>
                <a:endParaRPr lang="en-US"/>
              </a:p>
            </p:txBody>
          </p:sp>
          <p:sp>
            <p:nvSpPr>
              <p:cNvPr id="67675" name="Freeform 1064"/>
              <p:cNvSpPr>
                <a:spLocks noChangeAspect="1"/>
              </p:cNvSpPr>
              <p:nvPr/>
            </p:nvSpPr>
            <p:spPr bwMode="auto">
              <a:xfrm>
                <a:off x="2532" y="2832"/>
                <a:ext cx="78" cy="13"/>
              </a:xfrm>
              <a:custGeom>
                <a:avLst/>
                <a:gdLst>
                  <a:gd name="T0" fmla="*/ 0 w 894"/>
                  <a:gd name="T1" fmla="*/ 150 h 150"/>
                  <a:gd name="T2" fmla="*/ 37 w 894"/>
                  <a:gd name="T3" fmla="*/ 118 h 150"/>
                  <a:gd name="T4" fmla="*/ 71 w 894"/>
                  <a:gd name="T5" fmla="*/ 90 h 150"/>
                  <a:gd name="T6" fmla="*/ 103 w 894"/>
                  <a:gd name="T7" fmla="*/ 66 h 150"/>
                  <a:gd name="T8" fmla="*/ 132 w 894"/>
                  <a:gd name="T9" fmla="*/ 47 h 150"/>
                  <a:gd name="T10" fmla="*/ 157 w 894"/>
                  <a:gd name="T11" fmla="*/ 31 h 150"/>
                  <a:gd name="T12" fmla="*/ 178 w 894"/>
                  <a:gd name="T13" fmla="*/ 20 h 150"/>
                  <a:gd name="T14" fmla="*/ 186 w 894"/>
                  <a:gd name="T15" fmla="*/ 17 h 150"/>
                  <a:gd name="T16" fmla="*/ 193 w 894"/>
                  <a:gd name="T17" fmla="*/ 14 h 150"/>
                  <a:gd name="T18" fmla="*/ 199 w 894"/>
                  <a:gd name="T19" fmla="*/ 13 h 150"/>
                  <a:gd name="T20" fmla="*/ 203 w 894"/>
                  <a:gd name="T21" fmla="*/ 14 h 150"/>
                  <a:gd name="T22" fmla="*/ 248 w 894"/>
                  <a:gd name="T23" fmla="*/ 9 h 150"/>
                  <a:gd name="T24" fmla="*/ 290 w 894"/>
                  <a:gd name="T25" fmla="*/ 4 h 150"/>
                  <a:gd name="T26" fmla="*/ 333 w 894"/>
                  <a:gd name="T27" fmla="*/ 2 h 150"/>
                  <a:gd name="T28" fmla="*/ 390 w 894"/>
                  <a:gd name="T29" fmla="*/ 1 h 150"/>
                  <a:gd name="T30" fmla="*/ 466 w 894"/>
                  <a:gd name="T31" fmla="*/ 0 h 150"/>
                  <a:gd name="T32" fmla="*/ 570 w 894"/>
                  <a:gd name="T33" fmla="*/ 1 h 150"/>
                  <a:gd name="T34" fmla="*/ 710 w 894"/>
                  <a:gd name="T35" fmla="*/ 3 h 150"/>
                  <a:gd name="T36" fmla="*/ 894 w 894"/>
                  <a:gd name="T37" fmla="*/ 5 h 150"/>
                  <a:gd name="T38" fmla="*/ 894 w 894"/>
                  <a:gd name="T39" fmla="*/ 14 h 150"/>
                  <a:gd name="T40" fmla="*/ 894 w 894"/>
                  <a:gd name="T41" fmla="*/ 25 h 150"/>
                  <a:gd name="T42" fmla="*/ 894 w 894"/>
                  <a:gd name="T43" fmla="*/ 35 h 150"/>
                  <a:gd name="T44" fmla="*/ 894 w 894"/>
                  <a:gd name="T45" fmla="*/ 46 h 150"/>
                  <a:gd name="T46" fmla="*/ 863 w 894"/>
                  <a:gd name="T47" fmla="*/ 52 h 150"/>
                  <a:gd name="T48" fmla="*/ 832 w 894"/>
                  <a:gd name="T49" fmla="*/ 59 h 150"/>
                  <a:gd name="T50" fmla="*/ 802 w 894"/>
                  <a:gd name="T51" fmla="*/ 67 h 150"/>
                  <a:gd name="T52" fmla="*/ 773 w 894"/>
                  <a:gd name="T53" fmla="*/ 75 h 150"/>
                  <a:gd name="T54" fmla="*/ 743 w 894"/>
                  <a:gd name="T55" fmla="*/ 85 h 150"/>
                  <a:gd name="T56" fmla="*/ 715 w 894"/>
                  <a:gd name="T57" fmla="*/ 94 h 150"/>
                  <a:gd name="T58" fmla="*/ 686 w 894"/>
                  <a:gd name="T59" fmla="*/ 104 h 150"/>
                  <a:gd name="T60" fmla="*/ 660 w 894"/>
                  <a:gd name="T61" fmla="*/ 116 h 150"/>
                  <a:gd name="T62" fmla="*/ 662 w 894"/>
                  <a:gd name="T63" fmla="*/ 115 h 150"/>
                  <a:gd name="T64" fmla="*/ 662 w 894"/>
                  <a:gd name="T65" fmla="*/ 113 h 150"/>
                  <a:gd name="T66" fmla="*/ 659 w 894"/>
                  <a:gd name="T67" fmla="*/ 111 h 150"/>
                  <a:gd name="T68" fmla="*/ 653 w 894"/>
                  <a:gd name="T69" fmla="*/ 108 h 150"/>
                  <a:gd name="T70" fmla="*/ 636 w 894"/>
                  <a:gd name="T71" fmla="*/ 101 h 150"/>
                  <a:gd name="T72" fmla="*/ 609 w 894"/>
                  <a:gd name="T73" fmla="*/ 93 h 150"/>
                  <a:gd name="T74" fmla="*/ 576 w 894"/>
                  <a:gd name="T75" fmla="*/ 85 h 150"/>
                  <a:gd name="T76" fmla="*/ 536 w 894"/>
                  <a:gd name="T77" fmla="*/ 77 h 150"/>
                  <a:gd name="T78" fmla="*/ 491 w 894"/>
                  <a:gd name="T79" fmla="*/ 70 h 150"/>
                  <a:gd name="T80" fmla="*/ 440 w 894"/>
                  <a:gd name="T81" fmla="*/ 64 h 150"/>
                  <a:gd name="T82" fmla="*/ 415 w 894"/>
                  <a:gd name="T83" fmla="*/ 62 h 150"/>
                  <a:gd name="T84" fmla="*/ 387 w 894"/>
                  <a:gd name="T85" fmla="*/ 60 h 150"/>
                  <a:gd name="T86" fmla="*/ 360 w 894"/>
                  <a:gd name="T87" fmla="*/ 59 h 150"/>
                  <a:gd name="T88" fmla="*/ 332 w 894"/>
                  <a:gd name="T89" fmla="*/ 59 h 150"/>
                  <a:gd name="T90" fmla="*/ 303 w 894"/>
                  <a:gd name="T91" fmla="*/ 60 h 150"/>
                  <a:gd name="T92" fmla="*/ 275 w 894"/>
                  <a:gd name="T93" fmla="*/ 63 h 150"/>
                  <a:gd name="T94" fmla="*/ 246 w 894"/>
                  <a:gd name="T95" fmla="*/ 65 h 150"/>
                  <a:gd name="T96" fmla="*/ 217 w 894"/>
                  <a:gd name="T97" fmla="*/ 70 h 150"/>
                  <a:gd name="T98" fmla="*/ 189 w 894"/>
                  <a:gd name="T99" fmla="*/ 74 h 150"/>
                  <a:gd name="T100" fmla="*/ 160 w 894"/>
                  <a:gd name="T101" fmla="*/ 81 h 150"/>
                  <a:gd name="T102" fmla="*/ 131 w 894"/>
                  <a:gd name="T103" fmla="*/ 88 h 150"/>
                  <a:gd name="T104" fmla="*/ 103 w 894"/>
                  <a:gd name="T105" fmla="*/ 97 h 150"/>
                  <a:gd name="T106" fmla="*/ 77 w 894"/>
                  <a:gd name="T107" fmla="*/ 109 h 150"/>
                  <a:gd name="T108" fmla="*/ 51 w 894"/>
                  <a:gd name="T109" fmla="*/ 120 h 150"/>
                  <a:gd name="T110" fmla="*/ 25 w 894"/>
                  <a:gd name="T111" fmla="*/ 134 h 150"/>
                  <a:gd name="T112" fmla="*/ 0 w 894"/>
                  <a:gd name="T113" fmla="*/ 150 h 15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894"/>
                  <a:gd name="T172" fmla="*/ 0 h 150"/>
                  <a:gd name="T173" fmla="*/ 894 w 894"/>
                  <a:gd name="T174" fmla="*/ 150 h 15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894" h="150">
                    <a:moveTo>
                      <a:pt x="0" y="150"/>
                    </a:moveTo>
                    <a:lnTo>
                      <a:pt x="37" y="118"/>
                    </a:lnTo>
                    <a:lnTo>
                      <a:pt x="71" y="90"/>
                    </a:lnTo>
                    <a:lnTo>
                      <a:pt x="103" y="66"/>
                    </a:lnTo>
                    <a:lnTo>
                      <a:pt x="132" y="47"/>
                    </a:lnTo>
                    <a:lnTo>
                      <a:pt x="157" y="31"/>
                    </a:lnTo>
                    <a:lnTo>
                      <a:pt x="178" y="20"/>
                    </a:lnTo>
                    <a:lnTo>
                      <a:pt x="186" y="17"/>
                    </a:lnTo>
                    <a:lnTo>
                      <a:pt x="193" y="14"/>
                    </a:lnTo>
                    <a:lnTo>
                      <a:pt x="199" y="13"/>
                    </a:lnTo>
                    <a:lnTo>
                      <a:pt x="203" y="14"/>
                    </a:lnTo>
                    <a:lnTo>
                      <a:pt x="248" y="9"/>
                    </a:lnTo>
                    <a:lnTo>
                      <a:pt x="290" y="4"/>
                    </a:lnTo>
                    <a:lnTo>
                      <a:pt x="333" y="2"/>
                    </a:lnTo>
                    <a:lnTo>
                      <a:pt x="390" y="1"/>
                    </a:lnTo>
                    <a:lnTo>
                      <a:pt x="466" y="0"/>
                    </a:lnTo>
                    <a:lnTo>
                      <a:pt x="570" y="1"/>
                    </a:lnTo>
                    <a:lnTo>
                      <a:pt x="710" y="3"/>
                    </a:lnTo>
                    <a:lnTo>
                      <a:pt x="894" y="5"/>
                    </a:lnTo>
                    <a:lnTo>
                      <a:pt x="894" y="14"/>
                    </a:lnTo>
                    <a:lnTo>
                      <a:pt x="894" y="25"/>
                    </a:lnTo>
                    <a:lnTo>
                      <a:pt x="894" y="35"/>
                    </a:lnTo>
                    <a:lnTo>
                      <a:pt x="894" y="46"/>
                    </a:lnTo>
                    <a:lnTo>
                      <a:pt x="863" y="52"/>
                    </a:lnTo>
                    <a:lnTo>
                      <a:pt x="832" y="59"/>
                    </a:lnTo>
                    <a:lnTo>
                      <a:pt x="802" y="67"/>
                    </a:lnTo>
                    <a:lnTo>
                      <a:pt x="773" y="75"/>
                    </a:lnTo>
                    <a:lnTo>
                      <a:pt x="743" y="85"/>
                    </a:lnTo>
                    <a:lnTo>
                      <a:pt x="715" y="94"/>
                    </a:lnTo>
                    <a:lnTo>
                      <a:pt x="686" y="104"/>
                    </a:lnTo>
                    <a:lnTo>
                      <a:pt x="660" y="116"/>
                    </a:lnTo>
                    <a:lnTo>
                      <a:pt x="662" y="115"/>
                    </a:lnTo>
                    <a:lnTo>
                      <a:pt x="662" y="113"/>
                    </a:lnTo>
                    <a:lnTo>
                      <a:pt x="659" y="111"/>
                    </a:lnTo>
                    <a:lnTo>
                      <a:pt x="653" y="108"/>
                    </a:lnTo>
                    <a:lnTo>
                      <a:pt x="636" y="101"/>
                    </a:lnTo>
                    <a:lnTo>
                      <a:pt x="609" y="93"/>
                    </a:lnTo>
                    <a:lnTo>
                      <a:pt x="576" y="85"/>
                    </a:lnTo>
                    <a:lnTo>
                      <a:pt x="536" y="77"/>
                    </a:lnTo>
                    <a:lnTo>
                      <a:pt x="491" y="70"/>
                    </a:lnTo>
                    <a:lnTo>
                      <a:pt x="440" y="64"/>
                    </a:lnTo>
                    <a:lnTo>
                      <a:pt x="415" y="62"/>
                    </a:lnTo>
                    <a:lnTo>
                      <a:pt x="387" y="60"/>
                    </a:lnTo>
                    <a:lnTo>
                      <a:pt x="360" y="59"/>
                    </a:lnTo>
                    <a:lnTo>
                      <a:pt x="332" y="59"/>
                    </a:lnTo>
                    <a:lnTo>
                      <a:pt x="303" y="60"/>
                    </a:lnTo>
                    <a:lnTo>
                      <a:pt x="275" y="63"/>
                    </a:lnTo>
                    <a:lnTo>
                      <a:pt x="246" y="65"/>
                    </a:lnTo>
                    <a:lnTo>
                      <a:pt x="217" y="70"/>
                    </a:lnTo>
                    <a:lnTo>
                      <a:pt x="189" y="74"/>
                    </a:lnTo>
                    <a:lnTo>
                      <a:pt x="160" y="81"/>
                    </a:lnTo>
                    <a:lnTo>
                      <a:pt x="131" y="88"/>
                    </a:lnTo>
                    <a:lnTo>
                      <a:pt x="103" y="97"/>
                    </a:lnTo>
                    <a:lnTo>
                      <a:pt x="77" y="109"/>
                    </a:lnTo>
                    <a:lnTo>
                      <a:pt x="51" y="120"/>
                    </a:lnTo>
                    <a:lnTo>
                      <a:pt x="25" y="134"/>
                    </a:lnTo>
                    <a:lnTo>
                      <a:pt x="0" y="150"/>
                    </a:lnTo>
                    <a:close/>
                  </a:path>
                </a:pathLst>
              </a:custGeom>
              <a:solidFill>
                <a:srgbClr val="E0B7A6"/>
              </a:solidFill>
              <a:ln w="9525">
                <a:noFill/>
                <a:round/>
                <a:headEnd/>
                <a:tailEnd/>
              </a:ln>
            </p:spPr>
            <p:txBody>
              <a:bodyPr>
                <a:prstTxWarp prst="textNoShape">
                  <a:avLst/>
                </a:prstTxWarp>
              </a:bodyPr>
              <a:lstStyle/>
              <a:p>
                <a:endParaRPr lang="en-US"/>
              </a:p>
            </p:txBody>
          </p:sp>
          <p:sp>
            <p:nvSpPr>
              <p:cNvPr id="67676" name="Freeform 1065"/>
              <p:cNvSpPr>
                <a:spLocks noChangeAspect="1"/>
              </p:cNvSpPr>
              <p:nvPr/>
            </p:nvSpPr>
            <p:spPr bwMode="auto">
              <a:xfrm>
                <a:off x="2687" y="2848"/>
                <a:ext cx="90" cy="88"/>
              </a:xfrm>
              <a:custGeom>
                <a:avLst/>
                <a:gdLst>
                  <a:gd name="T0" fmla="*/ 984 w 1042"/>
                  <a:gd name="T1" fmla="*/ 525 h 1017"/>
                  <a:gd name="T2" fmla="*/ 999 w 1042"/>
                  <a:gd name="T3" fmla="*/ 564 h 1017"/>
                  <a:gd name="T4" fmla="*/ 1011 w 1042"/>
                  <a:gd name="T5" fmla="*/ 603 h 1017"/>
                  <a:gd name="T6" fmla="*/ 1022 w 1042"/>
                  <a:gd name="T7" fmla="*/ 644 h 1017"/>
                  <a:gd name="T8" fmla="*/ 1033 w 1042"/>
                  <a:gd name="T9" fmla="*/ 708 h 1017"/>
                  <a:gd name="T10" fmla="*/ 1041 w 1042"/>
                  <a:gd name="T11" fmla="*/ 793 h 1017"/>
                  <a:gd name="T12" fmla="*/ 1034 w 1042"/>
                  <a:gd name="T13" fmla="*/ 860 h 1017"/>
                  <a:gd name="T14" fmla="*/ 1016 w 1042"/>
                  <a:gd name="T15" fmla="*/ 906 h 1017"/>
                  <a:gd name="T16" fmla="*/ 995 w 1042"/>
                  <a:gd name="T17" fmla="*/ 951 h 1017"/>
                  <a:gd name="T18" fmla="*/ 972 w 1042"/>
                  <a:gd name="T19" fmla="*/ 995 h 1017"/>
                  <a:gd name="T20" fmla="*/ 961 w 1042"/>
                  <a:gd name="T21" fmla="*/ 954 h 1017"/>
                  <a:gd name="T22" fmla="*/ 948 w 1042"/>
                  <a:gd name="T23" fmla="*/ 842 h 1017"/>
                  <a:gd name="T24" fmla="*/ 919 w 1042"/>
                  <a:gd name="T25" fmla="*/ 744 h 1017"/>
                  <a:gd name="T26" fmla="*/ 877 w 1042"/>
                  <a:gd name="T27" fmla="*/ 662 h 1017"/>
                  <a:gd name="T28" fmla="*/ 824 w 1042"/>
                  <a:gd name="T29" fmla="*/ 591 h 1017"/>
                  <a:gd name="T30" fmla="*/ 762 w 1042"/>
                  <a:gd name="T31" fmla="*/ 534 h 1017"/>
                  <a:gd name="T32" fmla="*/ 694 w 1042"/>
                  <a:gd name="T33" fmla="*/ 487 h 1017"/>
                  <a:gd name="T34" fmla="*/ 623 w 1042"/>
                  <a:gd name="T35" fmla="*/ 450 h 1017"/>
                  <a:gd name="T36" fmla="*/ 549 w 1042"/>
                  <a:gd name="T37" fmla="*/ 421 h 1017"/>
                  <a:gd name="T38" fmla="*/ 477 w 1042"/>
                  <a:gd name="T39" fmla="*/ 399 h 1017"/>
                  <a:gd name="T40" fmla="*/ 409 w 1042"/>
                  <a:gd name="T41" fmla="*/ 383 h 1017"/>
                  <a:gd name="T42" fmla="*/ 346 w 1042"/>
                  <a:gd name="T43" fmla="*/ 373 h 1017"/>
                  <a:gd name="T44" fmla="*/ 269 w 1042"/>
                  <a:gd name="T45" fmla="*/ 364 h 1017"/>
                  <a:gd name="T46" fmla="*/ 219 w 1042"/>
                  <a:gd name="T47" fmla="*/ 360 h 1017"/>
                  <a:gd name="T48" fmla="*/ 205 w 1042"/>
                  <a:gd name="T49" fmla="*/ 358 h 1017"/>
                  <a:gd name="T50" fmla="*/ 211 w 1042"/>
                  <a:gd name="T51" fmla="*/ 329 h 1017"/>
                  <a:gd name="T52" fmla="*/ 218 w 1042"/>
                  <a:gd name="T53" fmla="*/ 271 h 1017"/>
                  <a:gd name="T54" fmla="*/ 210 w 1042"/>
                  <a:gd name="T55" fmla="*/ 216 h 1017"/>
                  <a:gd name="T56" fmla="*/ 190 w 1042"/>
                  <a:gd name="T57" fmla="*/ 175 h 1017"/>
                  <a:gd name="T58" fmla="*/ 167 w 1042"/>
                  <a:gd name="T59" fmla="*/ 137 h 1017"/>
                  <a:gd name="T60" fmla="*/ 142 w 1042"/>
                  <a:gd name="T61" fmla="*/ 104 h 1017"/>
                  <a:gd name="T62" fmla="*/ 113 w 1042"/>
                  <a:gd name="T63" fmla="*/ 75 h 1017"/>
                  <a:gd name="T64" fmla="*/ 83 w 1042"/>
                  <a:gd name="T65" fmla="*/ 50 h 1017"/>
                  <a:gd name="T66" fmla="*/ 51 w 1042"/>
                  <a:gd name="T67" fmla="*/ 28 h 1017"/>
                  <a:gd name="T68" fmla="*/ 17 w 1042"/>
                  <a:gd name="T69" fmla="*/ 8 h 1017"/>
                  <a:gd name="T70" fmla="*/ 6 w 1042"/>
                  <a:gd name="T71" fmla="*/ 5 h 1017"/>
                  <a:gd name="T72" fmla="*/ 32 w 1042"/>
                  <a:gd name="T73" fmla="*/ 16 h 1017"/>
                  <a:gd name="T74" fmla="*/ 97 w 1042"/>
                  <a:gd name="T75" fmla="*/ 36 h 1017"/>
                  <a:gd name="T76" fmla="*/ 223 w 1042"/>
                  <a:gd name="T77" fmla="*/ 68 h 1017"/>
                  <a:gd name="T78" fmla="*/ 375 w 1042"/>
                  <a:gd name="T79" fmla="*/ 112 h 1017"/>
                  <a:gd name="T80" fmla="*/ 500 w 1042"/>
                  <a:gd name="T81" fmla="*/ 153 h 1017"/>
                  <a:gd name="T82" fmla="*/ 582 w 1042"/>
                  <a:gd name="T83" fmla="*/ 185 h 1017"/>
                  <a:gd name="T84" fmla="*/ 664 w 1042"/>
                  <a:gd name="T85" fmla="*/ 222 h 1017"/>
                  <a:gd name="T86" fmla="*/ 740 w 1042"/>
                  <a:gd name="T87" fmla="*/ 262 h 1017"/>
                  <a:gd name="T88" fmla="*/ 810 w 1042"/>
                  <a:gd name="T89" fmla="*/ 307 h 1017"/>
                  <a:gd name="T90" fmla="*/ 872 w 1042"/>
                  <a:gd name="T91" fmla="*/ 358 h 1017"/>
                  <a:gd name="T92" fmla="*/ 923 w 1042"/>
                  <a:gd name="T93" fmla="*/ 413 h 1017"/>
                  <a:gd name="T94" fmla="*/ 962 w 1042"/>
                  <a:gd name="T95" fmla="*/ 474 h 1017"/>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042"/>
                  <a:gd name="T145" fmla="*/ 0 h 1017"/>
                  <a:gd name="T146" fmla="*/ 1042 w 1042"/>
                  <a:gd name="T147" fmla="*/ 1017 h 1017"/>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042" h="1017">
                    <a:moveTo>
                      <a:pt x="976" y="506"/>
                    </a:moveTo>
                    <a:lnTo>
                      <a:pt x="984" y="525"/>
                    </a:lnTo>
                    <a:lnTo>
                      <a:pt x="992" y="544"/>
                    </a:lnTo>
                    <a:lnTo>
                      <a:pt x="999" y="564"/>
                    </a:lnTo>
                    <a:lnTo>
                      <a:pt x="1004" y="583"/>
                    </a:lnTo>
                    <a:lnTo>
                      <a:pt x="1011" y="603"/>
                    </a:lnTo>
                    <a:lnTo>
                      <a:pt x="1016" y="624"/>
                    </a:lnTo>
                    <a:lnTo>
                      <a:pt x="1022" y="644"/>
                    </a:lnTo>
                    <a:lnTo>
                      <a:pt x="1026" y="665"/>
                    </a:lnTo>
                    <a:lnTo>
                      <a:pt x="1033" y="708"/>
                    </a:lnTo>
                    <a:lnTo>
                      <a:pt x="1038" y="750"/>
                    </a:lnTo>
                    <a:lnTo>
                      <a:pt x="1041" y="793"/>
                    </a:lnTo>
                    <a:lnTo>
                      <a:pt x="1042" y="836"/>
                    </a:lnTo>
                    <a:lnTo>
                      <a:pt x="1034" y="860"/>
                    </a:lnTo>
                    <a:lnTo>
                      <a:pt x="1025" y="883"/>
                    </a:lnTo>
                    <a:lnTo>
                      <a:pt x="1016" y="906"/>
                    </a:lnTo>
                    <a:lnTo>
                      <a:pt x="1006" y="929"/>
                    </a:lnTo>
                    <a:lnTo>
                      <a:pt x="995" y="951"/>
                    </a:lnTo>
                    <a:lnTo>
                      <a:pt x="984" y="973"/>
                    </a:lnTo>
                    <a:lnTo>
                      <a:pt x="972" y="995"/>
                    </a:lnTo>
                    <a:lnTo>
                      <a:pt x="960" y="1017"/>
                    </a:lnTo>
                    <a:lnTo>
                      <a:pt x="961" y="954"/>
                    </a:lnTo>
                    <a:lnTo>
                      <a:pt x="956" y="896"/>
                    </a:lnTo>
                    <a:lnTo>
                      <a:pt x="948" y="842"/>
                    </a:lnTo>
                    <a:lnTo>
                      <a:pt x="935" y="791"/>
                    </a:lnTo>
                    <a:lnTo>
                      <a:pt x="919" y="744"/>
                    </a:lnTo>
                    <a:lnTo>
                      <a:pt x="900" y="702"/>
                    </a:lnTo>
                    <a:lnTo>
                      <a:pt x="877" y="662"/>
                    </a:lnTo>
                    <a:lnTo>
                      <a:pt x="851" y="625"/>
                    </a:lnTo>
                    <a:lnTo>
                      <a:pt x="824" y="591"/>
                    </a:lnTo>
                    <a:lnTo>
                      <a:pt x="794" y="561"/>
                    </a:lnTo>
                    <a:lnTo>
                      <a:pt x="762" y="534"/>
                    </a:lnTo>
                    <a:lnTo>
                      <a:pt x="728" y="510"/>
                    </a:lnTo>
                    <a:lnTo>
                      <a:pt x="694" y="487"/>
                    </a:lnTo>
                    <a:lnTo>
                      <a:pt x="658" y="467"/>
                    </a:lnTo>
                    <a:lnTo>
                      <a:pt x="623" y="450"/>
                    </a:lnTo>
                    <a:lnTo>
                      <a:pt x="586" y="434"/>
                    </a:lnTo>
                    <a:lnTo>
                      <a:pt x="549" y="421"/>
                    </a:lnTo>
                    <a:lnTo>
                      <a:pt x="512" y="410"/>
                    </a:lnTo>
                    <a:lnTo>
                      <a:pt x="477" y="399"/>
                    </a:lnTo>
                    <a:lnTo>
                      <a:pt x="442" y="390"/>
                    </a:lnTo>
                    <a:lnTo>
                      <a:pt x="409" y="383"/>
                    </a:lnTo>
                    <a:lnTo>
                      <a:pt x="377" y="377"/>
                    </a:lnTo>
                    <a:lnTo>
                      <a:pt x="346" y="373"/>
                    </a:lnTo>
                    <a:lnTo>
                      <a:pt x="318" y="369"/>
                    </a:lnTo>
                    <a:lnTo>
                      <a:pt x="269" y="364"/>
                    </a:lnTo>
                    <a:lnTo>
                      <a:pt x="232" y="361"/>
                    </a:lnTo>
                    <a:lnTo>
                      <a:pt x="219" y="360"/>
                    </a:lnTo>
                    <a:lnTo>
                      <a:pt x="210" y="359"/>
                    </a:lnTo>
                    <a:lnTo>
                      <a:pt x="205" y="358"/>
                    </a:lnTo>
                    <a:lnTo>
                      <a:pt x="204" y="356"/>
                    </a:lnTo>
                    <a:lnTo>
                      <a:pt x="211" y="329"/>
                    </a:lnTo>
                    <a:lnTo>
                      <a:pt x="215" y="300"/>
                    </a:lnTo>
                    <a:lnTo>
                      <a:pt x="218" y="271"/>
                    </a:lnTo>
                    <a:lnTo>
                      <a:pt x="219" y="239"/>
                    </a:lnTo>
                    <a:lnTo>
                      <a:pt x="210" y="216"/>
                    </a:lnTo>
                    <a:lnTo>
                      <a:pt x="201" y="195"/>
                    </a:lnTo>
                    <a:lnTo>
                      <a:pt x="190" y="175"/>
                    </a:lnTo>
                    <a:lnTo>
                      <a:pt x="179" y="156"/>
                    </a:lnTo>
                    <a:lnTo>
                      <a:pt x="167" y="137"/>
                    </a:lnTo>
                    <a:lnTo>
                      <a:pt x="155" y="120"/>
                    </a:lnTo>
                    <a:lnTo>
                      <a:pt x="142" y="104"/>
                    </a:lnTo>
                    <a:lnTo>
                      <a:pt x="128" y="89"/>
                    </a:lnTo>
                    <a:lnTo>
                      <a:pt x="113" y="75"/>
                    </a:lnTo>
                    <a:lnTo>
                      <a:pt x="98" y="62"/>
                    </a:lnTo>
                    <a:lnTo>
                      <a:pt x="83" y="50"/>
                    </a:lnTo>
                    <a:lnTo>
                      <a:pt x="67" y="38"/>
                    </a:lnTo>
                    <a:lnTo>
                      <a:pt x="51" y="28"/>
                    </a:lnTo>
                    <a:lnTo>
                      <a:pt x="34" y="19"/>
                    </a:lnTo>
                    <a:lnTo>
                      <a:pt x="17" y="8"/>
                    </a:lnTo>
                    <a:lnTo>
                      <a:pt x="0" y="0"/>
                    </a:lnTo>
                    <a:lnTo>
                      <a:pt x="6" y="5"/>
                    </a:lnTo>
                    <a:lnTo>
                      <a:pt x="18" y="11"/>
                    </a:lnTo>
                    <a:lnTo>
                      <a:pt x="32" y="16"/>
                    </a:lnTo>
                    <a:lnTo>
                      <a:pt x="50" y="22"/>
                    </a:lnTo>
                    <a:lnTo>
                      <a:pt x="97" y="36"/>
                    </a:lnTo>
                    <a:lnTo>
                      <a:pt x="155" y="51"/>
                    </a:lnTo>
                    <a:lnTo>
                      <a:pt x="223" y="68"/>
                    </a:lnTo>
                    <a:lnTo>
                      <a:pt x="296" y="89"/>
                    </a:lnTo>
                    <a:lnTo>
                      <a:pt x="375" y="112"/>
                    </a:lnTo>
                    <a:lnTo>
                      <a:pt x="458" y="139"/>
                    </a:lnTo>
                    <a:lnTo>
                      <a:pt x="500" y="153"/>
                    </a:lnTo>
                    <a:lnTo>
                      <a:pt x="541" y="169"/>
                    </a:lnTo>
                    <a:lnTo>
                      <a:pt x="582" y="185"/>
                    </a:lnTo>
                    <a:lnTo>
                      <a:pt x="624" y="204"/>
                    </a:lnTo>
                    <a:lnTo>
                      <a:pt x="664" y="222"/>
                    </a:lnTo>
                    <a:lnTo>
                      <a:pt x="702" y="242"/>
                    </a:lnTo>
                    <a:lnTo>
                      <a:pt x="740" y="262"/>
                    </a:lnTo>
                    <a:lnTo>
                      <a:pt x="776" y="284"/>
                    </a:lnTo>
                    <a:lnTo>
                      <a:pt x="810" y="307"/>
                    </a:lnTo>
                    <a:lnTo>
                      <a:pt x="842" y="331"/>
                    </a:lnTo>
                    <a:lnTo>
                      <a:pt x="872" y="358"/>
                    </a:lnTo>
                    <a:lnTo>
                      <a:pt x="899" y="384"/>
                    </a:lnTo>
                    <a:lnTo>
                      <a:pt x="923" y="413"/>
                    </a:lnTo>
                    <a:lnTo>
                      <a:pt x="943" y="442"/>
                    </a:lnTo>
                    <a:lnTo>
                      <a:pt x="962" y="474"/>
                    </a:lnTo>
                    <a:lnTo>
                      <a:pt x="976" y="506"/>
                    </a:lnTo>
                    <a:close/>
                  </a:path>
                </a:pathLst>
              </a:custGeom>
              <a:solidFill>
                <a:srgbClr val="FFCC99"/>
              </a:solidFill>
              <a:ln w="9525">
                <a:noFill/>
                <a:round/>
                <a:headEnd/>
                <a:tailEnd/>
              </a:ln>
            </p:spPr>
            <p:txBody>
              <a:bodyPr>
                <a:prstTxWarp prst="textNoShape">
                  <a:avLst/>
                </a:prstTxWarp>
              </a:bodyPr>
              <a:lstStyle/>
              <a:p>
                <a:endParaRPr lang="en-US"/>
              </a:p>
            </p:txBody>
          </p:sp>
          <p:sp>
            <p:nvSpPr>
              <p:cNvPr id="67677" name="Freeform 1066"/>
              <p:cNvSpPr>
                <a:spLocks noChangeAspect="1"/>
              </p:cNvSpPr>
              <p:nvPr/>
            </p:nvSpPr>
            <p:spPr bwMode="auto">
              <a:xfrm>
                <a:off x="2660" y="2839"/>
                <a:ext cx="112" cy="53"/>
              </a:xfrm>
              <a:custGeom>
                <a:avLst/>
                <a:gdLst>
                  <a:gd name="T0" fmla="*/ 273 w 1285"/>
                  <a:gd name="T1" fmla="*/ 81 h 603"/>
                  <a:gd name="T2" fmla="*/ 197 w 1285"/>
                  <a:gd name="T3" fmla="*/ 55 h 603"/>
                  <a:gd name="T4" fmla="*/ 119 w 1285"/>
                  <a:gd name="T5" fmla="*/ 33 h 603"/>
                  <a:gd name="T6" fmla="*/ 40 w 1285"/>
                  <a:gd name="T7" fmla="*/ 11 h 603"/>
                  <a:gd name="T8" fmla="*/ 37 w 1285"/>
                  <a:gd name="T9" fmla="*/ 1 h 603"/>
                  <a:gd name="T10" fmla="*/ 108 w 1285"/>
                  <a:gd name="T11" fmla="*/ 3 h 603"/>
                  <a:gd name="T12" fmla="*/ 179 w 1285"/>
                  <a:gd name="T13" fmla="*/ 9 h 603"/>
                  <a:gd name="T14" fmla="*/ 248 w 1285"/>
                  <a:gd name="T15" fmla="*/ 18 h 603"/>
                  <a:gd name="T16" fmla="*/ 317 w 1285"/>
                  <a:gd name="T17" fmla="*/ 28 h 603"/>
                  <a:gd name="T18" fmla="*/ 384 w 1285"/>
                  <a:gd name="T19" fmla="*/ 42 h 603"/>
                  <a:gd name="T20" fmla="*/ 452 w 1285"/>
                  <a:gd name="T21" fmla="*/ 59 h 603"/>
                  <a:gd name="T22" fmla="*/ 519 w 1285"/>
                  <a:gd name="T23" fmla="*/ 78 h 603"/>
                  <a:gd name="T24" fmla="*/ 584 w 1285"/>
                  <a:gd name="T25" fmla="*/ 100 h 603"/>
                  <a:gd name="T26" fmla="*/ 651 w 1285"/>
                  <a:gd name="T27" fmla="*/ 124 h 603"/>
                  <a:gd name="T28" fmla="*/ 749 w 1285"/>
                  <a:gd name="T29" fmla="*/ 164 h 603"/>
                  <a:gd name="T30" fmla="*/ 880 w 1285"/>
                  <a:gd name="T31" fmla="*/ 227 h 603"/>
                  <a:gd name="T32" fmla="*/ 1010 w 1285"/>
                  <a:gd name="T33" fmla="*/ 299 h 603"/>
                  <a:gd name="T34" fmla="*/ 1075 w 1285"/>
                  <a:gd name="T35" fmla="*/ 346 h 603"/>
                  <a:gd name="T36" fmla="*/ 1075 w 1285"/>
                  <a:gd name="T37" fmla="*/ 364 h 603"/>
                  <a:gd name="T38" fmla="*/ 1093 w 1285"/>
                  <a:gd name="T39" fmla="*/ 384 h 603"/>
                  <a:gd name="T40" fmla="*/ 1126 w 1285"/>
                  <a:gd name="T41" fmla="*/ 404 h 603"/>
                  <a:gd name="T42" fmla="*/ 1156 w 1285"/>
                  <a:gd name="T43" fmla="*/ 428 h 603"/>
                  <a:gd name="T44" fmla="*/ 1185 w 1285"/>
                  <a:gd name="T45" fmla="*/ 455 h 603"/>
                  <a:gd name="T46" fmla="*/ 1211 w 1285"/>
                  <a:gd name="T47" fmla="*/ 485 h 603"/>
                  <a:gd name="T48" fmla="*/ 1235 w 1285"/>
                  <a:gd name="T49" fmla="*/ 516 h 603"/>
                  <a:gd name="T50" fmla="*/ 1256 w 1285"/>
                  <a:gd name="T51" fmla="*/ 549 h 603"/>
                  <a:gd name="T52" fmla="*/ 1275 w 1285"/>
                  <a:gd name="T53" fmla="*/ 585 h 603"/>
                  <a:gd name="T54" fmla="*/ 1271 w 1285"/>
                  <a:gd name="T55" fmla="*/ 571 h 603"/>
                  <a:gd name="T56" fmla="*/ 1232 w 1285"/>
                  <a:gd name="T57" fmla="*/ 510 h 603"/>
                  <a:gd name="T58" fmla="*/ 1181 w 1285"/>
                  <a:gd name="T59" fmla="*/ 455 h 603"/>
                  <a:gd name="T60" fmla="*/ 1119 w 1285"/>
                  <a:gd name="T61" fmla="*/ 404 h 603"/>
                  <a:gd name="T62" fmla="*/ 1049 w 1285"/>
                  <a:gd name="T63" fmla="*/ 359 h 603"/>
                  <a:gd name="T64" fmla="*/ 973 w 1285"/>
                  <a:gd name="T65" fmla="*/ 319 h 603"/>
                  <a:gd name="T66" fmla="*/ 891 w 1285"/>
                  <a:gd name="T67" fmla="*/ 282 h 603"/>
                  <a:gd name="T68" fmla="*/ 809 w 1285"/>
                  <a:gd name="T69" fmla="*/ 250 h 603"/>
                  <a:gd name="T70" fmla="*/ 684 w 1285"/>
                  <a:gd name="T71" fmla="*/ 209 h 603"/>
                  <a:gd name="T72" fmla="*/ 532 w 1285"/>
                  <a:gd name="T73" fmla="*/ 165 h 603"/>
                  <a:gd name="T74" fmla="*/ 406 w 1285"/>
                  <a:gd name="T75" fmla="*/ 133 h 603"/>
                  <a:gd name="T76" fmla="*/ 341 w 1285"/>
                  <a:gd name="T77" fmla="*/ 113 h 603"/>
                  <a:gd name="T78" fmla="*/ 315 w 1285"/>
                  <a:gd name="T79" fmla="*/ 102 h 603"/>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285"/>
                  <a:gd name="T121" fmla="*/ 0 h 603"/>
                  <a:gd name="T122" fmla="*/ 1285 w 1285"/>
                  <a:gd name="T123" fmla="*/ 603 h 603"/>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285" h="603">
                    <a:moveTo>
                      <a:pt x="309" y="97"/>
                    </a:moveTo>
                    <a:lnTo>
                      <a:pt x="273" y="81"/>
                    </a:lnTo>
                    <a:lnTo>
                      <a:pt x="235" y="67"/>
                    </a:lnTo>
                    <a:lnTo>
                      <a:pt x="197" y="55"/>
                    </a:lnTo>
                    <a:lnTo>
                      <a:pt x="158" y="43"/>
                    </a:lnTo>
                    <a:lnTo>
                      <a:pt x="119" y="33"/>
                    </a:lnTo>
                    <a:lnTo>
                      <a:pt x="80" y="23"/>
                    </a:lnTo>
                    <a:lnTo>
                      <a:pt x="40" y="11"/>
                    </a:lnTo>
                    <a:lnTo>
                      <a:pt x="0" y="0"/>
                    </a:lnTo>
                    <a:lnTo>
                      <a:pt x="37" y="1"/>
                    </a:lnTo>
                    <a:lnTo>
                      <a:pt x="73" y="2"/>
                    </a:lnTo>
                    <a:lnTo>
                      <a:pt x="108" y="3"/>
                    </a:lnTo>
                    <a:lnTo>
                      <a:pt x="143" y="5"/>
                    </a:lnTo>
                    <a:lnTo>
                      <a:pt x="179" y="9"/>
                    </a:lnTo>
                    <a:lnTo>
                      <a:pt x="213" y="13"/>
                    </a:lnTo>
                    <a:lnTo>
                      <a:pt x="248" y="18"/>
                    </a:lnTo>
                    <a:lnTo>
                      <a:pt x="282" y="23"/>
                    </a:lnTo>
                    <a:lnTo>
                      <a:pt x="317" y="28"/>
                    </a:lnTo>
                    <a:lnTo>
                      <a:pt x="351" y="35"/>
                    </a:lnTo>
                    <a:lnTo>
                      <a:pt x="384" y="42"/>
                    </a:lnTo>
                    <a:lnTo>
                      <a:pt x="418" y="50"/>
                    </a:lnTo>
                    <a:lnTo>
                      <a:pt x="452" y="59"/>
                    </a:lnTo>
                    <a:lnTo>
                      <a:pt x="486" y="69"/>
                    </a:lnTo>
                    <a:lnTo>
                      <a:pt x="519" y="78"/>
                    </a:lnTo>
                    <a:lnTo>
                      <a:pt x="552" y="88"/>
                    </a:lnTo>
                    <a:lnTo>
                      <a:pt x="584" y="100"/>
                    </a:lnTo>
                    <a:lnTo>
                      <a:pt x="618" y="111"/>
                    </a:lnTo>
                    <a:lnTo>
                      <a:pt x="651" y="124"/>
                    </a:lnTo>
                    <a:lnTo>
                      <a:pt x="683" y="136"/>
                    </a:lnTo>
                    <a:lnTo>
                      <a:pt x="749" y="164"/>
                    </a:lnTo>
                    <a:lnTo>
                      <a:pt x="814" y="194"/>
                    </a:lnTo>
                    <a:lnTo>
                      <a:pt x="880" y="227"/>
                    </a:lnTo>
                    <a:lnTo>
                      <a:pt x="944" y="262"/>
                    </a:lnTo>
                    <a:lnTo>
                      <a:pt x="1010" y="299"/>
                    </a:lnTo>
                    <a:lnTo>
                      <a:pt x="1075" y="336"/>
                    </a:lnTo>
                    <a:lnTo>
                      <a:pt x="1075" y="346"/>
                    </a:lnTo>
                    <a:lnTo>
                      <a:pt x="1075" y="355"/>
                    </a:lnTo>
                    <a:lnTo>
                      <a:pt x="1075" y="364"/>
                    </a:lnTo>
                    <a:lnTo>
                      <a:pt x="1075" y="374"/>
                    </a:lnTo>
                    <a:lnTo>
                      <a:pt x="1093" y="384"/>
                    </a:lnTo>
                    <a:lnTo>
                      <a:pt x="1109" y="394"/>
                    </a:lnTo>
                    <a:lnTo>
                      <a:pt x="1126" y="404"/>
                    </a:lnTo>
                    <a:lnTo>
                      <a:pt x="1141" y="416"/>
                    </a:lnTo>
                    <a:lnTo>
                      <a:pt x="1156" y="428"/>
                    </a:lnTo>
                    <a:lnTo>
                      <a:pt x="1171" y="441"/>
                    </a:lnTo>
                    <a:lnTo>
                      <a:pt x="1185" y="455"/>
                    </a:lnTo>
                    <a:lnTo>
                      <a:pt x="1198" y="470"/>
                    </a:lnTo>
                    <a:lnTo>
                      <a:pt x="1211" y="485"/>
                    </a:lnTo>
                    <a:lnTo>
                      <a:pt x="1224" y="500"/>
                    </a:lnTo>
                    <a:lnTo>
                      <a:pt x="1235" y="516"/>
                    </a:lnTo>
                    <a:lnTo>
                      <a:pt x="1246" y="532"/>
                    </a:lnTo>
                    <a:lnTo>
                      <a:pt x="1256" y="549"/>
                    </a:lnTo>
                    <a:lnTo>
                      <a:pt x="1266" y="566"/>
                    </a:lnTo>
                    <a:lnTo>
                      <a:pt x="1275" y="585"/>
                    </a:lnTo>
                    <a:lnTo>
                      <a:pt x="1285" y="603"/>
                    </a:lnTo>
                    <a:lnTo>
                      <a:pt x="1271" y="571"/>
                    </a:lnTo>
                    <a:lnTo>
                      <a:pt x="1252" y="539"/>
                    </a:lnTo>
                    <a:lnTo>
                      <a:pt x="1232" y="510"/>
                    </a:lnTo>
                    <a:lnTo>
                      <a:pt x="1208" y="481"/>
                    </a:lnTo>
                    <a:lnTo>
                      <a:pt x="1181" y="455"/>
                    </a:lnTo>
                    <a:lnTo>
                      <a:pt x="1151" y="428"/>
                    </a:lnTo>
                    <a:lnTo>
                      <a:pt x="1119" y="404"/>
                    </a:lnTo>
                    <a:lnTo>
                      <a:pt x="1085" y="381"/>
                    </a:lnTo>
                    <a:lnTo>
                      <a:pt x="1049" y="359"/>
                    </a:lnTo>
                    <a:lnTo>
                      <a:pt x="1011" y="339"/>
                    </a:lnTo>
                    <a:lnTo>
                      <a:pt x="973" y="319"/>
                    </a:lnTo>
                    <a:lnTo>
                      <a:pt x="933" y="301"/>
                    </a:lnTo>
                    <a:lnTo>
                      <a:pt x="891" y="282"/>
                    </a:lnTo>
                    <a:lnTo>
                      <a:pt x="850" y="266"/>
                    </a:lnTo>
                    <a:lnTo>
                      <a:pt x="809" y="250"/>
                    </a:lnTo>
                    <a:lnTo>
                      <a:pt x="767" y="236"/>
                    </a:lnTo>
                    <a:lnTo>
                      <a:pt x="684" y="209"/>
                    </a:lnTo>
                    <a:lnTo>
                      <a:pt x="605" y="186"/>
                    </a:lnTo>
                    <a:lnTo>
                      <a:pt x="532" y="165"/>
                    </a:lnTo>
                    <a:lnTo>
                      <a:pt x="464" y="148"/>
                    </a:lnTo>
                    <a:lnTo>
                      <a:pt x="406" y="133"/>
                    </a:lnTo>
                    <a:lnTo>
                      <a:pt x="359" y="119"/>
                    </a:lnTo>
                    <a:lnTo>
                      <a:pt x="341" y="113"/>
                    </a:lnTo>
                    <a:lnTo>
                      <a:pt x="327" y="108"/>
                    </a:lnTo>
                    <a:lnTo>
                      <a:pt x="315" y="102"/>
                    </a:lnTo>
                    <a:lnTo>
                      <a:pt x="309" y="97"/>
                    </a:lnTo>
                    <a:close/>
                  </a:path>
                </a:pathLst>
              </a:custGeom>
              <a:solidFill>
                <a:srgbClr val="E6C6B7"/>
              </a:solidFill>
              <a:ln w="9525">
                <a:noFill/>
                <a:round/>
                <a:headEnd/>
                <a:tailEnd/>
              </a:ln>
            </p:spPr>
            <p:txBody>
              <a:bodyPr>
                <a:prstTxWarp prst="textNoShape">
                  <a:avLst/>
                </a:prstTxWarp>
              </a:bodyPr>
              <a:lstStyle/>
              <a:p>
                <a:endParaRPr lang="en-US"/>
              </a:p>
            </p:txBody>
          </p:sp>
          <p:sp>
            <p:nvSpPr>
              <p:cNvPr id="67678" name="Freeform 1067"/>
              <p:cNvSpPr>
                <a:spLocks noChangeAspect="1"/>
              </p:cNvSpPr>
              <p:nvPr/>
            </p:nvSpPr>
            <p:spPr bwMode="auto">
              <a:xfrm>
                <a:off x="2585" y="2845"/>
                <a:ext cx="104" cy="54"/>
              </a:xfrm>
              <a:custGeom>
                <a:avLst/>
                <a:gdLst>
                  <a:gd name="T0" fmla="*/ 70 w 1195"/>
                  <a:gd name="T1" fmla="*/ 76 h 624"/>
                  <a:gd name="T2" fmla="*/ 193 w 1195"/>
                  <a:gd name="T3" fmla="*/ 17 h 624"/>
                  <a:gd name="T4" fmla="*/ 329 w 1195"/>
                  <a:gd name="T5" fmla="*/ 0 h 624"/>
                  <a:gd name="T6" fmla="*/ 458 w 1195"/>
                  <a:gd name="T7" fmla="*/ 1 h 624"/>
                  <a:gd name="T8" fmla="*/ 481 w 1195"/>
                  <a:gd name="T9" fmla="*/ 2 h 624"/>
                  <a:gd name="T10" fmla="*/ 441 w 1195"/>
                  <a:gd name="T11" fmla="*/ 30 h 624"/>
                  <a:gd name="T12" fmla="*/ 404 w 1195"/>
                  <a:gd name="T13" fmla="*/ 81 h 624"/>
                  <a:gd name="T14" fmla="*/ 393 w 1195"/>
                  <a:gd name="T15" fmla="*/ 114 h 624"/>
                  <a:gd name="T16" fmla="*/ 399 w 1195"/>
                  <a:gd name="T17" fmla="*/ 147 h 624"/>
                  <a:gd name="T18" fmla="*/ 425 w 1195"/>
                  <a:gd name="T19" fmla="*/ 178 h 624"/>
                  <a:gd name="T20" fmla="*/ 493 w 1195"/>
                  <a:gd name="T21" fmla="*/ 209 h 624"/>
                  <a:gd name="T22" fmla="*/ 628 w 1195"/>
                  <a:gd name="T23" fmla="*/ 236 h 624"/>
                  <a:gd name="T24" fmla="*/ 756 w 1195"/>
                  <a:gd name="T25" fmla="*/ 239 h 624"/>
                  <a:gd name="T26" fmla="*/ 853 w 1195"/>
                  <a:gd name="T27" fmla="*/ 227 h 624"/>
                  <a:gd name="T28" fmla="*/ 885 w 1195"/>
                  <a:gd name="T29" fmla="*/ 213 h 624"/>
                  <a:gd name="T30" fmla="*/ 905 w 1195"/>
                  <a:gd name="T31" fmla="*/ 194 h 624"/>
                  <a:gd name="T32" fmla="*/ 938 w 1195"/>
                  <a:gd name="T33" fmla="*/ 174 h 624"/>
                  <a:gd name="T34" fmla="*/ 935 w 1195"/>
                  <a:gd name="T35" fmla="*/ 159 h 624"/>
                  <a:gd name="T36" fmla="*/ 892 w 1195"/>
                  <a:gd name="T37" fmla="*/ 133 h 624"/>
                  <a:gd name="T38" fmla="*/ 877 w 1195"/>
                  <a:gd name="T39" fmla="*/ 102 h 624"/>
                  <a:gd name="T40" fmla="*/ 855 w 1195"/>
                  <a:gd name="T41" fmla="*/ 69 h 624"/>
                  <a:gd name="T42" fmla="*/ 753 w 1195"/>
                  <a:gd name="T43" fmla="*/ 29 h 624"/>
                  <a:gd name="T44" fmla="*/ 835 w 1195"/>
                  <a:gd name="T45" fmla="*/ 44 h 624"/>
                  <a:gd name="T46" fmla="*/ 958 w 1195"/>
                  <a:gd name="T47" fmla="*/ 87 h 624"/>
                  <a:gd name="T48" fmla="*/ 1052 w 1195"/>
                  <a:gd name="T49" fmla="*/ 137 h 624"/>
                  <a:gd name="T50" fmla="*/ 1131 w 1195"/>
                  <a:gd name="T51" fmla="*/ 202 h 624"/>
                  <a:gd name="T52" fmla="*/ 1182 w 1195"/>
                  <a:gd name="T53" fmla="*/ 285 h 624"/>
                  <a:gd name="T54" fmla="*/ 1193 w 1195"/>
                  <a:gd name="T55" fmla="*/ 386 h 624"/>
                  <a:gd name="T56" fmla="*/ 1154 w 1195"/>
                  <a:gd name="T57" fmla="*/ 508 h 624"/>
                  <a:gd name="T58" fmla="*/ 1051 w 1195"/>
                  <a:gd name="T59" fmla="*/ 578 h 624"/>
                  <a:gd name="T60" fmla="*/ 911 w 1195"/>
                  <a:gd name="T61" fmla="*/ 615 h 624"/>
                  <a:gd name="T62" fmla="*/ 907 w 1195"/>
                  <a:gd name="T63" fmla="*/ 595 h 624"/>
                  <a:gd name="T64" fmla="*/ 942 w 1195"/>
                  <a:gd name="T65" fmla="*/ 553 h 624"/>
                  <a:gd name="T66" fmla="*/ 963 w 1195"/>
                  <a:gd name="T67" fmla="*/ 511 h 624"/>
                  <a:gd name="T68" fmla="*/ 973 w 1195"/>
                  <a:gd name="T69" fmla="*/ 472 h 624"/>
                  <a:gd name="T70" fmla="*/ 970 w 1195"/>
                  <a:gd name="T71" fmla="*/ 437 h 624"/>
                  <a:gd name="T72" fmla="*/ 958 w 1195"/>
                  <a:gd name="T73" fmla="*/ 411 h 624"/>
                  <a:gd name="T74" fmla="*/ 937 w 1195"/>
                  <a:gd name="T75" fmla="*/ 397 h 624"/>
                  <a:gd name="T76" fmla="*/ 907 w 1195"/>
                  <a:gd name="T77" fmla="*/ 397 h 624"/>
                  <a:gd name="T78" fmla="*/ 807 w 1195"/>
                  <a:gd name="T79" fmla="*/ 420 h 624"/>
                  <a:gd name="T80" fmla="*/ 597 w 1195"/>
                  <a:gd name="T81" fmla="*/ 440 h 624"/>
                  <a:gd name="T82" fmla="*/ 384 w 1195"/>
                  <a:gd name="T83" fmla="*/ 440 h 624"/>
                  <a:gd name="T84" fmla="*/ 269 w 1195"/>
                  <a:gd name="T85" fmla="*/ 427 h 624"/>
                  <a:gd name="T86" fmla="*/ 172 w 1195"/>
                  <a:gd name="T87" fmla="*/ 400 h 624"/>
                  <a:gd name="T88" fmla="*/ 102 w 1195"/>
                  <a:gd name="T89" fmla="*/ 359 h 624"/>
                  <a:gd name="T90" fmla="*/ 55 w 1195"/>
                  <a:gd name="T91" fmla="*/ 312 h 624"/>
                  <a:gd name="T92" fmla="*/ 25 w 1195"/>
                  <a:gd name="T93" fmla="*/ 266 h 624"/>
                  <a:gd name="T94" fmla="*/ 7 w 1195"/>
                  <a:gd name="T95" fmla="*/ 210 h 624"/>
                  <a:gd name="T96" fmla="*/ 2 w 1195"/>
                  <a:gd name="T97" fmla="*/ 141 h 624"/>
                  <a:gd name="T98" fmla="*/ 3 w 1195"/>
                  <a:gd name="T99" fmla="*/ 116 h 624"/>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195"/>
                  <a:gd name="T151" fmla="*/ 0 h 624"/>
                  <a:gd name="T152" fmla="*/ 1195 w 1195"/>
                  <a:gd name="T153" fmla="*/ 624 h 624"/>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195" h="624">
                    <a:moveTo>
                      <a:pt x="0" y="117"/>
                    </a:moveTo>
                    <a:lnTo>
                      <a:pt x="22" y="104"/>
                    </a:lnTo>
                    <a:lnTo>
                      <a:pt x="45" y="90"/>
                    </a:lnTo>
                    <a:lnTo>
                      <a:pt x="70" y="76"/>
                    </a:lnTo>
                    <a:lnTo>
                      <a:pt x="98" y="62"/>
                    </a:lnTo>
                    <a:lnTo>
                      <a:pt x="128" y="48"/>
                    </a:lnTo>
                    <a:lnTo>
                      <a:pt x="159" y="33"/>
                    </a:lnTo>
                    <a:lnTo>
                      <a:pt x="193" y="17"/>
                    </a:lnTo>
                    <a:lnTo>
                      <a:pt x="230" y="1"/>
                    </a:lnTo>
                    <a:lnTo>
                      <a:pt x="263" y="0"/>
                    </a:lnTo>
                    <a:lnTo>
                      <a:pt x="297" y="0"/>
                    </a:lnTo>
                    <a:lnTo>
                      <a:pt x="329" y="0"/>
                    </a:lnTo>
                    <a:lnTo>
                      <a:pt x="362" y="0"/>
                    </a:lnTo>
                    <a:lnTo>
                      <a:pt x="394" y="0"/>
                    </a:lnTo>
                    <a:lnTo>
                      <a:pt x="427" y="0"/>
                    </a:lnTo>
                    <a:lnTo>
                      <a:pt x="458" y="1"/>
                    </a:lnTo>
                    <a:lnTo>
                      <a:pt x="490" y="1"/>
                    </a:lnTo>
                    <a:lnTo>
                      <a:pt x="487" y="1"/>
                    </a:lnTo>
                    <a:lnTo>
                      <a:pt x="484" y="1"/>
                    </a:lnTo>
                    <a:lnTo>
                      <a:pt x="481" y="2"/>
                    </a:lnTo>
                    <a:lnTo>
                      <a:pt x="476" y="5"/>
                    </a:lnTo>
                    <a:lnTo>
                      <a:pt x="466" y="10"/>
                    </a:lnTo>
                    <a:lnTo>
                      <a:pt x="453" y="18"/>
                    </a:lnTo>
                    <a:lnTo>
                      <a:pt x="441" y="30"/>
                    </a:lnTo>
                    <a:lnTo>
                      <a:pt x="429" y="43"/>
                    </a:lnTo>
                    <a:lnTo>
                      <a:pt x="417" y="56"/>
                    </a:lnTo>
                    <a:lnTo>
                      <a:pt x="407" y="72"/>
                    </a:lnTo>
                    <a:lnTo>
                      <a:pt x="404" y="81"/>
                    </a:lnTo>
                    <a:lnTo>
                      <a:pt x="399" y="89"/>
                    </a:lnTo>
                    <a:lnTo>
                      <a:pt x="397" y="97"/>
                    </a:lnTo>
                    <a:lnTo>
                      <a:pt x="394" y="106"/>
                    </a:lnTo>
                    <a:lnTo>
                      <a:pt x="393" y="114"/>
                    </a:lnTo>
                    <a:lnTo>
                      <a:pt x="393" y="122"/>
                    </a:lnTo>
                    <a:lnTo>
                      <a:pt x="393" y="131"/>
                    </a:lnTo>
                    <a:lnTo>
                      <a:pt x="395" y="139"/>
                    </a:lnTo>
                    <a:lnTo>
                      <a:pt x="399" y="147"/>
                    </a:lnTo>
                    <a:lnTo>
                      <a:pt x="404" y="155"/>
                    </a:lnTo>
                    <a:lnTo>
                      <a:pt x="409" y="163"/>
                    </a:lnTo>
                    <a:lnTo>
                      <a:pt x="416" y="171"/>
                    </a:lnTo>
                    <a:lnTo>
                      <a:pt x="425" y="178"/>
                    </a:lnTo>
                    <a:lnTo>
                      <a:pt x="436" y="185"/>
                    </a:lnTo>
                    <a:lnTo>
                      <a:pt x="448" y="192"/>
                    </a:lnTo>
                    <a:lnTo>
                      <a:pt x="462" y="198"/>
                    </a:lnTo>
                    <a:lnTo>
                      <a:pt x="493" y="209"/>
                    </a:lnTo>
                    <a:lnTo>
                      <a:pt x="525" y="219"/>
                    </a:lnTo>
                    <a:lnTo>
                      <a:pt x="559" y="225"/>
                    </a:lnTo>
                    <a:lnTo>
                      <a:pt x="593" y="231"/>
                    </a:lnTo>
                    <a:lnTo>
                      <a:pt x="628" y="236"/>
                    </a:lnTo>
                    <a:lnTo>
                      <a:pt x="661" y="238"/>
                    </a:lnTo>
                    <a:lnTo>
                      <a:pt x="694" y="240"/>
                    </a:lnTo>
                    <a:lnTo>
                      <a:pt x="727" y="240"/>
                    </a:lnTo>
                    <a:lnTo>
                      <a:pt x="756" y="239"/>
                    </a:lnTo>
                    <a:lnTo>
                      <a:pt x="785" y="238"/>
                    </a:lnTo>
                    <a:lnTo>
                      <a:pt x="811" y="235"/>
                    </a:lnTo>
                    <a:lnTo>
                      <a:pt x="834" y="231"/>
                    </a:lnTo>
                    <a:lnTo>
                      <a:pt x="853" y="227"/>
                    </a:lnTo>
                    <a:lnTo>
                      <a:pt x="869" y="222"/>
                    </a:lnTo>
                    <a:lnTo>
                      <a:pt x="876" y="219"/>
                    </a:lnTo>
                    <a:lnTo>
                      <a:pt x="881" y="216"/>
                    </a:lnTo>
                    <a:lnTo>
                      <a:pt x="885" y="213"/>
                    </a:lnTo>
                    <a:lnTo>
                      <a:pt x="888" y="209"/>
                    </a:lnTo>
                    <a:lnTo>
                      <a:pt x="892" y="204"/>
                    </a:lnTo>
                    <a:lnTo>
                      <a:pt x="898" y="198"/>
                    </a:lnTo>
                    <a:lnTo>
                      <a:pt x="905" y="194"/>
                    </a:lnTo>
                    <a:lnTo>
                      <a:pt x="912" y="190"/>
                    </a:lnTo>
                    <a:lnTo>
                      <a:pt x="924" y="183"/>
                    </a:lnTo>
                    <a:lnTo>
                      <a:pt x="935" y="177"/>
                    </a:lnTo>
                    <a:lnTo>
                      <a:pt x="938" y="174"/>
                    </a:lnTo>
                    <a:lnTo>
                      <a:pt x="940" y="171"/>
                    </a:lnTo>
                    <a:lnTo>
                      <a:pt x="940" y="168"/>
                    </a:lnTo>
                    <a:lnTo>
                      <a:pt x="939" y="163"/>
                    </a:lnTo>
                    <a:lnTo>
                      <a:pt x="935" y="159"/>
                    </a:lnTo>
                    <a:lnTo>
                      <a:pt x="928" y="154"/>
                    </a:lnTo>
                    <a:lnTo>
                      <a:pt x="919" y="147"/>
                    </a:lnTo>
                    <a:lnTo>
                      <a:pt x="905" y="140"/>
                    </a:lnTo>
                    <a:lnTo>
                      <a:pt x="892" y="133"/>
                    </a:lnTo>
                    <a:lnTo>
                      <a:pt x="884" y="127"/>
                    </a:lnTo>
                    <a:lnTo>
                      <a:pt x="880" y="121"/>
                    </a:lnTo>
                    <a:lnTo>
                      <a:pt x="877" y="114"/>
                    </a:lnTo>
                    <a:lnTo>
                      <a:pt x="877" y="102"/>
                    </a:lnTo>
                    <a:lnTo>
                      <a:pt x="876" y="91"/>
                    </a:lnTo>
                    <a:lnTo>
                      <a:pt x="873" y="84"/>
                    </a:lnTo>
                    <a:lnTo>
                      <a:pt x="866" y="77"/>
                    </a:lnTo>
                    <a:lnTo>
                      <a:pt x="855" y="69"/>
                    </a:lnTo>
                    <a:lnTo>
                      <a:pt x="839" y="60"/>
                    </a:lnTo>
                    <a:lnTo>
                      <a:pt x="817" y="51"/>
                    </a:lnTo>
                    <a:lnTo>
                      <a:pt x="789" y="40"/>
                    </a:lnTo>
                    <a:lnTo>
                      <a:pt x="753" y="29"/>
                    </a:lnTo>
                    <a:lnTo>
                      <a:pt x="708" y="15"/>
                    </a:lnTo>
                    <a:lnTo>
                      <a:pt x="745" y="22"/>
                    </a:lnTo>
                    <a:lnTo>
                      <a:pt x="788" y="32"/>
                    </a:lnTo>
                    <a:lnTo>
                      <a:pt x="835" y="44"/>
                    </a:lnTo>
                    <a:lnTo>
                      <a:pt x="883" y="59"/>
                    </a:lnTo>
                    <a:lnTo>
                      <a:pt x="908" y="68"/>
                    </a:lnTo>
                    <a:lnTo>
                      <a:pt x="932" y="77"/>
                    </a:lnTo>
                    <a:lnTo>
                      <a:pt x="958" y="87"/>
                    </a:lnTo>
                    <a:lnTo>
                      <a:pt x="982" y="99"/>
                    </a:lnTo>
                    <a:lnTo>
                      <a:pt x="1006" y="110"/>
                    </a:lnTo>
                    <a:lnTo>
                      <a:pt x="1030" y="123"/>
                    </a:lnTo>
                    <a:lnTo>
                      <a:pt x="1052" y="137"/>
                    </a:lnTo>
                    <a:lnTo>
                      <a:pt x="1074" y="152"/>
                    </a:lnTo>
                    <a:lnTo>
                      <a:pt x="1095" y="168"/>
                    </a:lnTo>
                    <a:lnTo>
                      <a:pt x="1113" y="185"/>
                    </a:lnTo>
                    <a:lnTo>
                      <a:pt x="1131" y="202"/>
                    </a:lnTo>
                    <a:lnTo>
                      <a:pt x="1146" y="222"/>
                    </a:lnTo>
                    <a:lnTo>
                      <a:pt x="1160" y="242"/>
                    </a:lnTo>
                    <a:lnTo>
                      <a:pt x="1173" y="263"/>
                    </a:lnTo>
                    <a:lnTo>
                      <a:pt x="1182" y="285"/>
                    </a:lnTo>
                    <a:lnTo>
                      <a:pt x="1189" y="309"/>
                    </a:lnTo>
                    <a:lnTo>
                      <a:pt x="1193" y="334"/>
                    </a:lnTo>
                    <a:lnTo>
                      <a:pt x="1195" y="360"/>
                    </a:lnTo>
                    <a:lnTo>
                      <a:pt x="1193" y="386"/>
                    </a:lnTo>
                    <a:lnTo>
                      <a:pt x="1189" y="415"/>
                    </a:lnTo>
                    <a:lnTo>
                      <a:pt x="1181" y="445"/>
                    </a:lnTo>
                    <a:lnTo>
                      <a:pt x="1169" y="476"/>
                    </a:lnTo>
                    <a:lnTo>
                      <a:pt x="1154" y="508"/>
                    </a:lnTo>
                    <a:lnTo>
                      <a:pt x="1135" y="543"/>
                    </a:lnTo>
                    <a:lnTo>
                      <a:pt x="1109" y="555"/>
                    </a:lnTo>
                    <a:lnTo>
                      <a:pt x="1081" y="567"/>
                    </a:lnTo>
                    <a:lnTo>
                      <a:pt x="1051" y="578"/>
                    </a:lnTo>
                    <a:lnTo>
                      <a:pt x="1019" y="589"/>
                    </a:lnTo>
                    <a:lnTo>
                      <a:pt x="984" y="598"/>
                    </a:lnTo>
                    <a:lnTo>
                      <a:pt x="948" y="607"/>
                    </a:lnTo>
                    <a:lnTo>
                      <a:pt x="911" y="615"/>
                    </a:lnTo>
                    <a:lnTo>
                      <a:pt x="871" y="624"/>
                    </a:lnTo>
                    <a:lnTo>
                      <a:pt x="884" y="615"/>
                    </a:lnTo>
                    <a:lnTo>
                      <a:pt x="896" y="605"/>
                    </a:lnTo>
                    <a:lnTo>
                      <a:pt x="907" y="595"/>
                    </a:lnTo>
                    <a:lnTo>
                      <a:pt x="917" y="584"/>
                    </a:lnTo>
                    <a:lnTo>
                      <a:pt x="927" y="574"/>
                    </a:lnTo>
                    <a:lnTo>
                      <a:pt x="935" y="564"/>
                    </a:lnTo>
                    <a:lnTo>
                      <a:pt x="942" y="553"/>
                    </a:lnTo>
                    <a:lnTo>
                      <a:pt x="948" y="543"/>
                    </a:lnTo>
                    <a:lnTo>
                      <a:pt x="954" y="532"/>
                    </a:lnTo>
                    <a:lnTo>
                      <a:pt x="959" y="521"/>
                    </a:lnTo>
                    <a:lnTo>
                      <a:pt x="963" y="511"/>
                    </a:lnTo>
                    <a:lnTo>
                      <a:pt x="967" y="500"/>
                    </a:lnTo>
                    <a:lnTo>
                      <a:pt x="969" y="491"/>
                    </a:lnTo>
                    <a:lnTo>
                      <a:pt x="971" y="481"/>
                    </a:lnTo>
                    <a:lnTo>
                      <a:pt x="973" y="472"/>
                    </a:lnTo>
                    <a:lnTo>
                      <a:pt x="973" y="462"/>
                    </a:lnTo>
                    <a:lnTo>
                      <a:pt x="973" y="453"/>
                    </a:lnTo>
                    <a:lnTo>
                      <a:pt x="971" y="445"/>
                    </a:lnTo>
                    <a:lnTo>
                      <a:pt x="970" y="437"/>
                    </a:lnTo>
                    <a:lnTo>
                      <a:pt x="968" y="429"/>
                    </a:lnTo>
                    <a:lnTo>
                      <a:pt x="966" y="422"/>
                    </a:lnTo>
                    <a:lnTo>
                      <a:pt x="962" y="416"/>
                    </a:lnTo>
                    <a:lnTo>
                      <a:pt x="958" y="411"/>
                    </a:lnTo>
                    <a:lnTo>
                      <a:pt x="953" y="406"/>
                    </a:lnTo>
                    <a:lnTo>
                      <a:pt x="948" y="403"/>
                    </a:lnTo>
                    <a:lnTo>
                      <a:pt x="943" y="399"/>
                    </a:lnTo>
                    <a:lnTo>
                      <a:pt x="937" y="397"/>
                    </a:lnTo>
                    <a:lnTo>
                      <a:pt x="930" y="394"/>
                    </a:lnTo>
                    <a:lnTo>
                      <a:pt x="923" y="394"/>
                    </a:lnTo>
                    <a:lnTo>
                      <a:pt x="915" y="394"/>
                    </a:lnTo>
                    <a:lnTo>
                      <a:pt x="907" y="397"/>
                    </a:lnTo>
                    <a:lnTo>
                      <a:pt x="899" y="399"/>
                    </a:lnTo>
                    <a:lnTo>
                      <a:pt x="877" y="406"/>
                    </a:lnTo>
                    <a:lnTo>
                      <a:pt x="846" y="413"/>
                    </a:lnTo>
                    <a:lnTo>
                      <a:pt x="807" y="420"/>
                    </a:lnTo>
                    <a:lnTo>
                      <a:pt x="761" y="427"/>
                    </a:lnTo>
                    <a:lnTo>
                      <a:pt x="711" y="432"/>
                    </a:lnTo>
                    <a:lnTo>
                      <a:pt x="655" y="437"/>
                    </a:lnTo>
                    <a:lnTo>
                      <a:pt x="597" y="440"/>
                    </a:lnTo>
                    <a:lnTo>
                      <a:pt x="536" y="443"/>
                    </a:lnTo>
                    <a:lnTo>
                      <a:pt x="475" y="444"/>
                    </a:lnTo>
                    <a:lnTo>
                      <a:pt x="414" y="442"/>
                    </a:lnTo>
                    <a:lnTo>
                      <a:pt x="384" y="440"/>
                    </a:lnTo>
                    <a:lnTo>
                      <a:pt x="354" y="438"/>
                    </a:lnTo>
                    <a:lnTo>
                      <a:pt x="325" y="435"/>
                    </a:lnTo>
                    <a:lnTo>
                      <a:pt x="297" y="431"/>
                    </a:lnTo>
                    <a:lnTo>
                      <a:pt x="269" y="427"/>
                    </a:lnTo>
                    <a:lnTo>
                      <a:pt x="244" y="421"/>
                    </a:lnTo>
                    <a:lnTo>
                      <a:pt x="218" y="415"/>
                    </a:lnTo>
                    <a:lnTo>
                      <a:pt x="195" y="408"/>
                    </a:lnTo>
                    <a:lnTo>
                      <a:pt x="172" y="400"/>
                    </a:lnTo>
                    <a:lnTo>
                      <a:pt x="153" y="391"/>
                    </a:lnTo>
                    <a:lnTo>
                      <a:pt x="135" y="382"/>
                    </a:lnTo>
                    <a:lnTo>
                      <a:pt x="117" y="370"/>
                    </a:lnTo>
                    <a:lnTo>
                      <a:pt x="102" y="359"/>
                    </a:lnTo>
                    <a:lnTo>
                      <a:pt x="89" y="347"/>
                    </a:lnTo>
                    <a:lnTo>
                      <a:pt x="76" y="336"/>
                    </a:lnTo>
                    <a:lnTo>
                      <a:pt x="66" y="324"/>
                    </a:lnTo>
                    <a:lnTo>
                      <a:pt x="55" y="312"/>
                    </a:lnTo>
                    <a:lnTo>
                      <a:pt x="46" y="300"/>
                    </a:lnTo>
                    <a:lnTo>
                      <a:pt x="38" y="289"/>
                    </a:lnTo>
                    <a:lnTo>
                      <a:pt x="31" y="277"/>
                    </a:lnTo>
                    <a:lnTo>
                      <a:pt x="25" y="266"/>
                    </a:lnTo>
                    <a:lnTo>
                      <a:pt x="21" y="254"/>
                    </a:lnTo>
                    <a:lnTo>
                      <a:pt x="16" y="243"/>
                    </a:lnTo>
                    <a:lnTo>
                      <a:pt x="13" y="231"/>
                    </a:lnTo>
                    <a:lnTo>
                      <a:pt x="7" y="210"/>
                    </a:lnTo>
                    <a:lnTo>
                      <a:pt x="3" y="190"/>
                    </a:lnTo>
                    <a:lnTo>
                      <a:pt x="2" y="173"/>
                    </a:lnTo>
                    <a:lnTo>
                      <a:pt x="2" y="155"/>
                    </a:lnTo>
                    <a:lnTo>
                      <a:pt x="2" y="141"/>
                    </a:lnTo>
                    <a:lnTo>
                      <a:pt x="3" y="130"/>
                    </a:lnTo>
                    <a:lnTo>
                      <a:pt x="3" y="122"/>
                    </a:lnTo>
                    <a:lnTo>
                      <a:pt x="3" y="117"/>
                    </a:lnTo>
                    <a:lnTo>
                      <a:pt x="3" y="116"/>
                    </a:lnTo>
                    <a:lnTo>
                      <a:pt x="3" y="115"/>
                    </a:lnTo>
                    <a:lnTo>
                      <a:pt x="2" y="116"/>
                    </a:lnTo>
                    <a:lnTo>
                      <a:pt x="0" y="117"/>
                    </a:lnTo>
                    <a:close/>
                  </a:path>
                </a:pathLst>
              </a:custGeom>
              <a:solidFill>
                <a:srgbClr val="735D4C"/>
              </a:solidFill>
              <a:ln w="9525">
                <a:noFill/>
                <a:round/>
                <a:headEnd/>
                <a:tailEnd/>
              </a:ln>
            </p:spPr>
            <p:txBody>
              <a:bodyPr>
                <a:prstTxWarp prst="textNoShape">
                  <a:avLst/>
                </a:prstTxWarp>
              </a:bodyPr>
              <a:lstStyle/>
              <a:p>
                <a:endParaRPr lang="en-US"/>
              </a:p>
            </p:txBody>
          </p:sp>
          <p:sp>
            <p:nvSpPr>
              <p:cNvPr id="67679" name="Freeform 1068"/>
              <p:cNvSpPr>
                <a:spLocks noChangeAspect="1"/>
              </p:cNvSpPr>
              <p:nvPr/>
            </p:nvSpPr>
            <p:spPr bwMode="auto">
              <a:xfrm>
                <a:off x="2577" y="2855"/>
                <a:ext cx="93" cy="45"/>
              </a:xfrm>
              <a:custGeom>
                <a:avLst/>
                <a:gdLst>
                  <a:gd name="T0" fmla="*/ 17 w 1067"/>
                  <a:gd name="T1" fmla="*/ 87 h 521"/>
                  <a:gd name="T2" fmla="*/ 49 w 1067"/>
                  <a:gd name="T3" fmla="*/ 41 h 521"/>
                  <a:gd name="T4" fmla="*/ 94 w 1067"/>
                  <a:gd name="T5" fmla="*/ 2 h 521"/>
                  <a:gd name="T6" fmla="*/ 97 w 1067"/>
                  <a:gd name="T7" fmla="*/ 1 h 521"/>
                  <a:gd name="T8" fmla="*/ 97 w 1067"/>
                  <a:gd name="T9" fmla="*/ 15 h 521"/>
                  <a:gd name="T10" fmla="*/ 96 w 1067"/>
                  <a:gd name="T11" fmla="*/ 58 h 521"/>
                  <a:gd name="T12" fmla="*/ 107 w 1067"/>
                  <a:gd name="T13" fmla="*/ 116 h 521"/>
                  <a:gd name="T14" fmla="*/ 119 w 1067"/>
                  <a:gd name="T15" fmla="*/ 151 h 521"/>
                  <a:gd name="T16" fmla="*/ 140 w 1067"/>
                  <a:gd name="T17" fmla="*/ 185 h 521"/>
                  <a:gd name="T18" fmla="*/ 170 w 1067"/>
                  <a:gd name="T19" fmla="*/ 221 h 521"/>
                  <a:gd name="T20" fmla="*/ 211 w 1067"/>
                  <a:gd name="T21" fmla="*/ 255 h 521"/>
                  <a:gd name="T22" fmla="*/ 266 w 1067"/>
                  <a:gd name="T23" fmla="*/ 285 h 521"/>
                  <a:gd name="T24" fmla="*/ 338 w 1067"/>
                  <a:gd name="T25" fmla="*/ 306 h 521"/>
                  <a:gd name="T26" fmla="*/ 419 w 1067"/>
                  <a:gd name="T27" fmla="*/ 320 h 521"/>
                  <a:gd name="T28" fmla="*/ 508 w 1067"/>
                  <a:gd name="T29" fmla="*/ 327 h 521"/>
                  <a:gd name="T30" fmla="*/ 691 w 1067"/>
                  <a:gd name="T31" fmla="*/ 325 h 521"/>
                  <a:gd name="T32" fmla="*/ 855 w 1067"/>
                  <a:gd name="T33" fmla="*/ 312 h 521"/>
                  <a:gd name="T34" fmla="*/ 971 w 1067"/>
                  <a:gd name="T35" fmla="*/ 291 h 521"/>
                  <a:gd name="T36" fmla="*/ 1009 w 1067"/>
                  <a:gd name="T37" fmla="*/ 279 h 521"/>
                  <a:gd name="T38" fmla="*/ 1031 w 1067"/>
                  <a:gd name="T39" fmla="*/ 282 h 521"/>
                  <a:gd name="T40" fmla="*/ 1047 w 1067"/>
                  <a:gd name="T41" fmla="*/ 291 h 521"/>
                  <a:gd name="T42" fmla="*/ 1060 w 1067"/>
                  <a:gd name="T43" fmla="*/ 307 h 521"/>
                  <a:gd name="T44" fmla="*/ 1065 w 1067"/>
                  <a:gd name="T45" fmla="*/ 330 h 521"/>
                  <a:gd name="T46" fmla="*/ 1067 w 1067"/>
                  <a:gd name="T47" fmla="*/ 357 h 521"/>
                  <a:gd name="T48" fmla="*/ 1061 w 1067"/>
                  <a:gd name="T49" fmla="*/ 385 h 521"/>
                  <a:gd name="T50" fmla="*/ 1048 w 1067"/>
                  <a:gd name="T51" fmla="*/ 417 h 521"/>
                  <a:gd name="T52" fmla="*/ 1029 w 1067"/>
                  <a:gd name="T53" fmla="*/ 449 h 521"/>
                  <a:gd name="T54" fmla="*/ 1001 w 1067"/>
                  <a:gd name="T55" fmla="*/ 480 h 521"/>
                  <a:gd name="T56" fmla="*/ 965 w 1067"/>
                  <a:gd name="T57" fmla="*/ 509 h 521"/>
                  <a:gd name="T58" fmla="*/ 930 w 1067"/>
                  <a:gd name="T59" fmla="*/ 516 h 521"/>
                  <a:gd name="T60" fmla="*/ 875 w 1067"/>
                  <a:gd name="T61" fmla="*/ 520 h 521"/>
                  <a:gd name="T62" fmla="*/ 841 w 1067"/>
                  <a:gd name="T63" fmla="*/ 518 h 521"/>
                  <a:gd name="T64" fmla="*/ 871 w 1067"/>
                  <a:gd name="T65" fmla="*/ 497 h 521"/>
                  <a:gd name="T66" fmla="*/ 893 w 1067"/>
                  <a:gd name="T67" fmla="*/ 472 h 521"/>
                  <a:gd name="T68" fmla="*/ 906 w 1067"/>
                  <a:gd name="T69" fmla="*/ 447 h 521"/>
                  <a:gd name="T70" fmla="*/ 907 w 1067"/>
                  <a:gd name="T71" fmla="*/ 431 h 521"/>
                  <a:gd name="T72" fmla="*/ 895 w 1067"/>
                  <a:gd name="T73" fmla="*/ 428 h 521"/>
                  <a:gd name="T74" fmla="*/ 850 w 1067"/>
                  <a:gd name="T75" fmla="*/ 435 h 521"/>
                  <a:gd name="T76" fmla="*/ 764 w 1067"/>
                  <a:gd name="T77" fmla="*/ 439 h 521"/>
                  <a:gd name="T78" fmla="*/ 645 w 1067"/>
                  <a:gd name="T79" fmla="*/ 437 h 521"/>
                  <a:gd name="T80" fmla="*/ 504 w 1067"/>
                  <a:gd name="T81" fmla="*/ 427 h 521"/>
                  <a:gd name="T82" fmla="*/ 354 w 1067"/>
                  <a:gd name="T83" fmla="*/ 405 h 521"/>
                  <a:gd name="T84" fmla="*/ 255 w 1067"/>
                  <a:gd name="T85" fmla="*/ 380 h 521"/>
                  <a:gd name="T86" fmla="*/ 193 w 1067"/>
                  <a:gd name="T87" fmla="*/ 354 h 521"/>
                  <a:gd name="T88" fmla="*/ 141 w 1067"/>
                  <a:gd name="T89" fmla="*/ 324 h 521"/>
                  <a:gd name="T90" fmla="*/ 99 w 1067"/>
                  <a:gd name="T91" fmla="*/ 292 h 521"/>
                  <a:gd name="T92" fmla="*/ 65 w 1067"/>
                  <a:gd name="T93" fmla="*/ 258 h 521"/>
                  <a:gd name="T94" fmla="*/ 33 w 1067"/>
                  <a:gd name="T95" fmla="*/ 213 h 521"/>
                  <a:gd name="T96" fmla="*/ 7 w 1067"/>
                  <a:gd name="T97" fmla="*/ 156 h 521"/>
                  <a:gd name="T98" fmla="*/ 0 w 1067"/>
                  <a:gd name="T99" fmla="*/ 125 h 521"/>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067"/>
                  <a:gd name="T151" fmla="*/ 0 h 521"/>
                  <a:gd name="T152" fmla="*/ 1067 w 1067"/>
                  <a:gd name="T153" fmla="*/ 521 h 521"/>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067" h="521">
                    <a:moveTo>
                      <a:pt x="0" y="123"/>
                    </a:moveTo>
                    <a:lnTo>
                      <a:pt x="8" y="105"/>
                    </a:lnTo>
                    <a:lnTo>
                      <a:pt x="17" y="87"/>
                    </a:lnTo>
                    <a:lnTo>
                      <a:pt x="26" y="71"/>
                    </a:lnTo>
                    <a:lnTo>
                      <a:pt x="38" y="55"/>
                    </a:lnTo>
                    <a:lnTo>
                      <a:pt x="49" y="41"/>
                    </a:lnTo>
                    <a:lnTo>
                      <a:pt x="63" y="28"/>
                    </a:lnTo>
                    <a:lnTo>
                      <a:pt x="78" y="15"/>
                    </a:lnTo>
                    <a:lnTo>
                      <a:pt x="94" y="2"/>
                    </a:lnTo>
                    <a:lnTo>
                      <a:pt x="96" y="1"/>
                    </a:lnTo>
                    <a:lnTo>
                      <a:pt x="97" y="0"/>
                    </a:lnTo>
                    <a:lnTo>
                      <a:pt x="97" y="1"/>
                    </a:lnTo>
                    <a:lnTo>
                      <a:pt x="97" y="2"/>
                    </a:lnTo>
                    <a:lnTo>
                      <a:pt x="97" y="7"/>
                    </a:lnTo>
                    <a:lnTo>
                      <a:pt x="97" y="15"/>
                    </a:lnTo>
                    <a:lnTo>
                      <a:pt x="96" y="26"/>
                    </a:lnTo>
                    <a:lnTo>
                      <a:pt x="96" y="40"/>
                    </a:lnTo>
                    <a:lnTo>
                      <a:pt x="96" y="58"/>
                    </a:lnTo>
                    <a:lnTo>
                      <a:pt x="97" y="75"/>
                    </a:lnTo>
                    <a:lnTo>
                      <a:pt x="101" y="95"/>
                    </a:lnTo>
                    <a:lnTo>
                      <a:pt x="107" y="116"/>
                    </a:lnTo>
                    <a:lnTo>
                      <a:pt x="110" y="128"/>
                    </a:lnTo>
                    <a:lnTo>
                      <a:pt x="115" y="139"/>
                    </a:lnTo>
                    <a:lnTo>
                      <a:pt x="119" y="151"/>
                    </a:lnTo>
                    <a:lnTo>
                      <a:pt x="125" y="162"/>
                    </a:lnTo>
                    <a:lnTo>
                      <a:pt x="132" y="174"/>
                    </a:lnTo>
                    <a:lnTo>
                      <a:pt x="140" y="185"/>
                    </a:lnTo>
                    <a:lnTo>
                      <a:pt x="149" y="197"/>
                    </a:lnTo>
                    <a:lnTo>
                      <a:pt x="160" y="209"/>
                    </a:lnTo>
                    <a:lnTo>
                      <a:pt x="170" y="221"/>
                    </a:lnTo>
                    <a:lnTo>
                      <a:pt x="183" y="232"/>
                    </a:lnTo>
                    <a:lnTo>
                      <a:pt x="196" y="244"/>
                    </a:lnTo>
                    <a:lnTo>
                      <a:pt x="211" y="255"/>
                    </a:lnTo>
                    <a:lnTo>
                      <a:pt x="229" y="267"/>
                    </a:lnTo>
                    <a:lnTo>
                      <a:pt x="247" y="276"/>
                    </a:lnTo>
                    <a:lnTo>
                      <a:pt x="266" y="285"/>
                    </a:lnTo>
                    <a:lnTo>
                      <a:pt x="289" y="293"/>
                    </a:lnTo>
                    <a:lnTo>
                      <a:pt x="312" y="300"/>
                    </a:lnTo>
                    <a:lnTo>
                      <a:pt x="338" y="306"/>
                    </a:lnTo>
                    <a:lnTo>
                      <a:pt x="363" y="312"/>
                    </a:lnTo>
                    <a:lnTo>
                      <a:pt x="391" y="316"/>
                    </a:lnTo>
                    <a:lnTo>
                      <a:pt x="419" y="320"/>
                    </a:lnTo>
                    <a:lnTo>
                      <a:pt x="448" y="323"/>
                    </a:lnTo>
                    <a:lnTo>
                      <a:pt x="478" y="325"/>
                    </a:lnTo>
                    <a:lnTo>
                      <a:pt x="508" y="327"/>
                    </a:lnTo>
                    <a:lnTo>
                      <a:pt x="569" y="329"/>
                    </a:lnTo>
                    <a:lnTo>
                      <a:pt x="630" y="328"/>
                    </a:lnTo>
                    <a:lnTo>
                      <a:pt x="691" y="325"/>
                    </a:lnTo>
                    <a:lnTo>
                      <a:pt x="749" y="322"/>
                    </a:lnTo>
                    <a:lnTo>
                      <a:pt x="805" y="317"/>
                    </a:lnTo>
                    <a:lnTo>
                      <a:pt x="855" y="312"/>
                    </a:lnTo>
                    <a:lnTo>
                      <a:pt x="901" y="305"/>
                    </a:lnTo>
                    <a:lnTo>
                      <a:pt x="940" y="298"/>
                    </a:lnTo>
                    <a:lnTo>
                      <a:pt x="971" y="291"/>
                    </a:lnTo>
                    <a:lnTo>
                      <a:pt x="993" y="284"/>
                    </a:lnTo>
                    <a:lnTo>
                      <a:pt x="1001" y="282"/>
                    </a:lnTo>
                    <a:lnTo>
                      <a:pt x="1009" y="279"/>
                    </a:lnTo>
                    <a:lnTo>
                      <a:pt x="1017" y="279"/>
                    </a:lnTo>
                    <a:lnTo>
                      <a:pt x="1024" y="279"/>
                    </a:lnTo>
                    <a:lnTo>
                      <a:pt x="1031" y="282"/>
                    </a:lnTo>
                    <a:lnTo>
                      <a:pt x="1037" y="284"/>
                    </a:lnTo>
                    <a:lnTo>
                      <a:pt x="1042" y="288"/>
                    </a:lnTo>
                    <a:lnTo>
                      <a:pt x="1047" y="291"/>
                    </a:lnTo>
                    <a:lnTo>
                      <a:pt x="1052" y="296"/>
                    </a:lnTo>
                    <a:lnTo>
                      <a:pt x="1056" y="301"/>
                    </a:lnTo>
                    <a:lnTo>
                      <a:pt x="1060" y="307"/>
                    </a:lnTo>
                    <a:lnTo>
                      <a:pt x="1062" y="314"/>
                    </a:lnTo>
                    <a:lnTo>
                      <a:pt x="1064" y="322"/>
                    </a:lnTo>
                    <a:lnTo>
                      <a:pt x="1065" y="330"/>
                    </a:lnTo>
                    <a:lnTo>
                      <a:pt x="1067" y="338"/>
                    </a:lnTo>
                    <a:lnTo>
                      <a:pt x="1067" y="347"/>
                    </a:lnTo>
                    <a:lnTo>
                      <a:pt x="1067" y="357"/>
                    </a:lnTo>
                    <a:lnTo>
                      <a:pt x="1065" y="366"/>
                    </a:lnTo>
                    <a:lnTo>
                      <a:pt x="1063" y="376"/>
                    </a:lnTo>
                    <a:lnTo>
                      <a:pt x="1061" y="385"/>
                    </a:lnTo>
                    <a:lnTo>
                      <a:pt x="1057" y="396"/>
                    </a:lnTo>
                    <a:lnTo>
                      <a:pt x="1053" y="406"/>
                    </a:lnTo>
                    <a:lnTo>
                      <a:pt x="1048" y="417"/>
                    </a:lnTo>
                    <a:lnTo>
                      <a:pt x="1042" y="428"/>
                    </a:lnTo>
                    <a:lnTo>
                      <a:pt x="1036" y="438"/>
                    </a:lnTo>
                    <a:lnTo>
                      <a:pt x="1029" y="449"/>
                    </a:lnTo>
                    <a:lnTo>
                      <a:pt x="1021" y="459"/>
                    </a:lnTo>
                    <a:lnTo>
                      <a:pt x="1011" y="469"/>
                    </a:lnTo>
                    <a:lnTo>
                      <a:pt x="1001" y="480"/>
                    </a:lnTo>
                    <a:lnTo>
                      <a:pt x="990" y="490"/>
                    </a:lnTo>
                    <a:lnTo>
                      <a:pt x="978" y="500"/>
                    </a:lnTo>
                    <a:lnTo>
                      <a:pt x="965" y="509"/>
                    </a:lnTo>
                    <a:lnTo>
                      <a:pt x="953" y="512"/>
                    </a:lnTo>
                    <a:lnTo>
                      <a:pt x="941" y="514"/>
                    </a:lnTo>
                    <a:lnTo>
                      <a:pt x="930" y="516"/>
                    </a:lnTo>
                    <a:lnTo>
                      <a:pt x="917" y="520"/>
                    </a:lnTo>
                    <a:lnTo>
                      <a:pt x="895" y="520"/>
                    </a:lnTo>
                    <a:lnTo>
                      <a:pt x="875" y="520"/>
                    </a:lnTo>
                    <a:lnTo>
                      <a:pt x="853" y="521"/>
                    </a:lnTo>
                    <a:lnTo>
                      <a:pt x="831" y="521"/>
                    </a:lnTo>
                    <a:lnTo>
                      <a:pt x="841" y="518"/>
                    </a:lnTo>
                    <a:lnTo>
                      <a:pt x="852" y="512"/>
                    </a:lnTo>
                    <a:lnTo>
                      <a:pt x="862" y="505"/>
                    </a:lnTo>
                    <a:lnTo>
                      <a:pt x="871" y="497"/>
                    </a:lnTo>
                    <a:lnTo>
                      <a:pt x="879" y="489"/>
                    </a:lnTo>
                    <a:lnTo>
                      <a:pt x="886" y="481"/>
                    </a:lnTo>
                    <a:lnTo>
                      <a:pt x="893" y="472"/>
                    </a:lnTo>
                    <a:lnTo>
                      <a:pt x="898" y="463"/>
                    </a:lnTo>
                    <a:lnTo>
                      <a:pt x="902" y="455"/>
                    </a:lnTo>
                    <a:lnTo>
                      <a:pt x="906" y="447"/>
                    </a:lnTo>
                    <a:lnTo>
                      <a:pt x="908" y="440"/>
                    </a:lnTo>
                    <a:lnTo>
                      <a:pt x="908" y="435"/>
                    </a:lnTo>
                    <a:lnTo>
                      <a:pt x="907" y="431"/>
                    </a:lnTo>
                    <a:lnTo>
                      <a:pt x="905" y="428"/>
                    </a:lnTo>
                    <a:lnTo>
                      <a:pt x="901" y="427"/>
                    </a:lnTo>
                    <a:lnTo>
                      <a:pt x="895" y="428"/>
                    </a:lnTo>
                    <a:lnTo>
                      <a:pt x="886" y="430"/>
                    </a:lnTo>
                    <a:lnTo>
                      <a:pt x="871" y="432"/>
                    </a:lnTo>
                    <a:lnTo>
                      <a:pt x="850" y="435"/>
                    </a:lnTo>
                    <a:lnTo>
                      <a:pt x="826" y="436"/>
                    </a:lnTo>
                    <a:lnTo>
                      <a:pt x="798" y="438"/>
                    </a:lnTo>
                    <a:lnTo>
                      <a:pt x="764" y="439"/>
                    </a:lnTo>
                    <a:lnTo>
                      <a:pt x="727" y="439"/>
                    </a:lnTo>
                    <a:lnTo>
                      <a:pt x="687" y="439"/>
                    </a:lnTo>
                    <a:lnTo>
                      <a:pt x="645" y="437"/>
                    </a:lnTo>
                    <a:lnTo>
                      <a:pt x="600" y="435"/>
                    </a:lnTo>
                    <a:lnTo>
                      <a:pt x="554" y="432"/>
                    </a:lnTo>
                    <a:lnTo>
                      <a:pt x="504" y="427"/>
                    </a:lnTo>
                    <a:lnTo>
                      <a:pt x="455" y="421"/>
                    </a:lnTo>
                    <a:lnTo>
                      <a:pt x="404" y="414"/>
                    </a:lnTo>
                    <a:lnTo>
                      <a:pt x="354" y="405"/>
                    </a:lnTo>
                    <a:lnTo>
                      <a:pt x="303" y="393"/>
                    </a:lnTo>
                    <a:lnTo>
                      <a:pt x="279" y="388"/>
                    </a:lnTo>
                    <a:lnTo>
                      <a:pt x="255" y="380"/>
                    </a:lnTo>
                    <a:lnTo>
                      <a:pt x="233" y="373"/>
                    </a:lnTo>
                    <a:lnTo>
                      <a:pt x="212" y="363"/>
                    </a:lnTo>
                    <a:lnTo>
                      <a:pt x="193" y="354"/>
                    </a:lnTo>
                    <a:lnTo>
                      <a:pt x="174" y="345"/>
                    </a:lnTo>
                    <a:lnTo>
                      <a:pt x="157" y="335"/>
                    </a:lnTo>
                    <a:lnTo>
                      <a:pt x="141" y="324"/>
                    </a:lnTo>
                    <a:lnTo>
                      <a:pt x="126" y="314"/>
                    </a:lnTo>
                    <a:lnTo>
                      <a:pt x="111" y="302"/>
                    </a:lnTo>
                    <a:lnTo>
                      <a:pt x="99" y="292"/>
                    </a:lnTo>
                    <a:lnTo>
                      <a:pt x="87" y="281"/>
                    </a:lnTo>
                    <a:lnTo>
                      <a:pt x="76" y="269"/>
                    </a:lnTo>
                    <a:lnTo>
                      <a:pt x="65" y="258"/>
                    </a:lnTo>
                    <a:lnTo>
                      <a:pt x="56" y="246"/>
                    </a:lnTo>
                    <a:lnTo>
                      <a:pt x="48" y="235"/>
                    </a:lnTo>
                    <a:lnTo>
                      <a:pt x="33" y="213"/>
                    </a:lnTo>
                    <a:lnTo>
                      <a:pt x="22" y="192"/>
                    </a:lnTo>
                    <a:lnTo>
                      <a:pt x="12" y="174"/>
                    </a:lnTo>
                    <a:lnTo>
                      <a:pt x="7" y="156"/>
                    </a:lnTo>
                    <a:lnTo>
                      <a:pt x="2" y="143"/>
                    </a:lnTo>
                    <a:lnTo>
                      <a:pt x="0" y="132"/>
                    </a:lnTo>
                    <a:lnTo>
                      <a:pt x="0" y="125"/>
                    </a:lnTo>
                    <a:lnTo>
                      <a:pt x="0" y="123"/>
                    </a:lnTo>
                    <a:close/>
                  </a:path>
                </a:pathLst>
              </a:custGeom>
              <a:solidFill>
                <a:srgbClr val="6B5647"/>
              </a:solidFill>
              <a:ln w="9525">
                <a:noFill/>
                <a:round/>
                <a:headEnd/>
                <a:tailEnd/>
              </a:ln>
            </p:spPr>
            <p:txBody>
              <a:bodyPr>
                <a:prstTxWarp prst="textNoShape">
                  <a:avLst/>
                </a:prstTxWarp>
              </a:bodyPr>
              <a:lstStyle/>
              <a:p>
                <a:endParaRPr lang="en-US"/>
              </a:p>
            </p:txBody>
          </p:sp>
          <p:sp>
            <p:nvSpPr>
              <p:cNvPr id="67680" name="Freeform 1069"/>
              <p:cNvSpPr>
                <a:spLocks noChangeAspect="1"/>
              </p:cNvSpPr>
              <p:nvPr/>
            </p:nvSpPr>
            <p:spPr bwMode="auto">
              <a:xfrm>
                <a:off x="2574" y="2865"/>
                <a:ext cx="82" cy="36"/>
              </a:xfrm>
              <a:custGeom>
                <a:avLst/>
                <a:gdLst>
                  <a:gd name="T0" fmla="*/ 826 w 935"/>
                  <a:gd name="T1" fmla="*/ 399 h 408"/>
                  <a:gd name="T2" fmla="*/ 761 w 935"/>
                  <a:gd name="T3" fmla="*/ 401 h 408"/>
                  <a:gd name="T4" fmla="*/ 696 w 935"/>
                  <a:gd name="T5" fmla="*/ 404 h 408"/>
                  <a:gd name="T6" fmla="*/ 631 w 935"/>
                  <a:gd name="T7" fmla="*/ 406 h 408"/>
                  <a:gd name="T8" fmla="*/ 528 w 935"/>
                  <a:gd name="T9" fmla="*/ 393 h 408"/>
                  <a:gd name="T10" fmla="*/ 403 w 935"/>
                  <a:gd name="T11" fmla="*/ 368 h 408"/>
                  <a:gd name="T12" fmla="*/ 315 w 935"/>
                  <a:gd name="T13" fmla="*/ 350 h 408"/>
                  <a:gd name="T14" fmla="*/ 228 w 935"/>
                  <a:gd name="T15" fmla="*/ 327 h 408"/>
                  <a:gd name="T16" fmla="*/ 147 w 935"/>
                  <a:gd name="T17" fmla="*/ 301 h 408"/>
                  <a:gd name="T18" fmla="*/ 93 w 935"/>
                  <a:gd name="T19" fmla="*/ 280 h 408"/>
                  <a:gd name="T20" fmla="*/ 61 w 935"/>
                  <a:gd name="T21" fmla="*/ 263 h 408"/>
                  <a:gd name="T22" fmla="*/ 34 w 935"/>
                  <a:gd name="T23" fmla="*/ 246 h 408"/>
                  <a:gd name="T24" fmla="*/ 9 w 935"/>
                  <a:gd name="T25" fmla="*/ 228 h 408"/>
                  <a:gd name="T26" fmla="*/ 0 w 935"/>
                  <a:gd name="T27" fmla="*/ 183 h 408"/>
                  <a:gd name="T28" fmla="*/ 4 w 935"/>
                  <a:gd name="T29" fmla="*/ 121 h 408"/>
                  <a:gd name="T30" fmla="*/ 11 w 935"/>
                  <a:gd name="T31" fmla="*/ 67 h 408"/>
                  <a:gd name="T32" fmla="*/ 20 w 935"/>
                  <a:gd name="T33" fmla="*/ 21 h 408"/>
                  <a:gd name="T34" fmla="*/ 27 w 935"/>
                  <a:gd name="T35" fmla="*/ 2 h 408"/>
                  <a:gd name="T36" fmla="*/ 29 w 935"/>
                  <a:gd name="T37" fmla="*/ 20 h 408"/>
                  <a:gd name="T38" fmla="*/ 39 w 935"/>
                  <a:gd name="T39" fmla="*/ 51 h 408"/>
                  <a:gd name="T40" fmla="*/ 60 w 935"/>
                  <a:gd name="T41" fmla="*/ 90 h 408"/>
                  <a:gd name="T42" fmla="*/ 83 w 935"/>
                  <a:gd name="T43" fmla="*/ 123 h 408"/>
                  <a:gd name="T44" fmla="*/ 103 w 935"/>
                  <a:gd name="T45" fmla="*/ 146 h 408"/>
                  <a:gd name="T46" fmla="*/ 126 w 935"/>
                  <a:gd name="T47" fmla="*/ 169 h 408"/>
                  <a:gd name="T48" fmla="*/ 153 w 935"/>
                  <a:gd name="T49" fmla="*/ 191 h 408"/>
                  <a:gd name="T50" fmla="*/ 184 w 935"/>
                  <a:gd name="T51" fmla="*/ 212 h 408"/>
                  <a:gd name="T52" fmla="*/ 220 w 935"/>
                  <a:gd name="T53" fmla="*/ 231 h 408"/>
                  <a:gd name="T54" fmla="*/ 260 w 935"/>
                  <a:gd name="T55" fmla="*/ 250 h 408"/>
                  <a:gd name="T56" fmla="*/ 306 w 935"/>
                  <a:gd name="T57" fmla="*/ 265 h 408"/>
                  <a:gd name="T58" fmla="*/ 381 w 935"/>
                  <a:gd name="T59" fmla="*/ 282 h 408"/>
                  <a:gd name="T60" fmla="*/ 482 w 935"/>
                  <a:gd name="T61" fmla="*/ 298 h 408"/>
                  <a:gd name="T62" fmla="*/ 581 w 935"/>
                  <a:gd name="T63" fmla="*/ 309 h 408"/>
                  <a:gd name="T64" fmla="*/ 672 w 935"/>
                  <a:gd name="T65" fmla="*/ 314 h 408"/>
                  <a:gd name="T66" fmla="*/ 754 w 935"/>
                  <a:gd name="T67" fmla="*/ 316 h 408"/>
                  <a:gd name="T68" fmla="*/ 825 w 935"/>
                  <a:gd name="T69" fmla="*/ 315 h 408"/>
                  <a:gd name="T70" fmla="*/ 877 w 935"/>
                  <a:gd name="T71" fmla="*/ 312 h 408"/>
                  <a:gd name="T72" fmla="*/ 913 w 935"/>
                  <a:gd name="T73" fmla="*/ 307 h 408"/>
                  <a:gd name="T74" fmla="*/ 928 w 935"/>
                  <a:gd name="T75" fmla="*/ 304 h 408"/>
                  <a:gd name="T76" fmla="*/ 934 w 935"/>
                  <a:gd name="T77" fmla="*/ 308 h 408"/>
                  <a:gd name="T78" fmla="*/ 935 w 935"/>
                  <a:gd name="T79" fmla="*/ 317 h 408"/>
                  <a:gd name="T80" fmla="*/ 929 w 935"/>
                  <a:gd name="T81" fmla="*/ 332 h 408"/>
                  <a:gd name="T82" fmla="*/ 920 w 935"/>
                  <a:gd name="T83" fmla="*/ 349 h 408"/>
                  <a:gd name="T84" fmla="*/ 906 w 935"/>
                  <a:gd name="T85" fmla="*/ 366 h 408"/>
                  <a:gd name="T86" fmla="*/ 889 w 935"/>
                  <a:gd name="T87" fmla="*/ 382 h 408"/>
                  <a:gd name="T88" fmla="*/ 868 w 935"/>
                  <a:gd name="T89" fmla="*/ 395 h 408"/>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935"/>
                  <a:gd name="T136" fmla="*/ 0 h 408"/>
                  <a:gd name="T137" fmla="*/ 935 w 935"/>
                  <a:gd name="T138" fmla="*/ 408 h 408"/>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935" h="408">
                    <a:moveTo>
                      <a:pt x="858" y="398"/>
                    </a:moveTo>
                    <a:lnTo>
                      <a:pt x="826" y="399"/>
                    </a:lnTo>
                    <a:lnTo>
                      <a:pt x="794" y="400"/>
                    </a:lnTo>
                    <a:lnTo>
                      <a:pt x="761" y="401"/>
                    </a:lnTo>
                    <a:lnTo>
                      <a:pt x="728" y="403"/>
                    </a:lnTo>
                    <a:lnTo>
                      <a:pt x="696" y="404"/>
                    </a:lnTo>
                    <a:lnTo>
                      <a:pt x="664" y="405"/>
                    </a:lnTo>
                    <a:lnTo>
                      <a:pt x="631" y="406"/>
                    </a:lnTo>
                    <a:lnTo>
                      <a:pt x="599" y="408"/>
                    </a:lnTo>
                    <a:lnTo>
                      <a:pt x="528" y="393"/>
                    </a:lnTo>
                    <a:lnTo>
                      <a:pt x="446" y="377"/>
                    </a:lnTo>
                    <a:lnTo>
                      <a:pt x="403" y="368"/>
                    </a:lnTo>
                    <a:lnTo>
                      <a:pt x="359" y="359"/>
                    </a:lnTo>
                    <a:lnTo>
                      <a:pt x="315" y="350"/>
                    </a:lnTo>
                    <a:lnTo>
                      <a:pt x="272" y="338"/>
                    </a:lnTo>
                    <a:lnTo>
                      <a:pt x="228" y="327"/>
                    </a:lnTo>
                    <a:lnTo>
                      <a:pt x="187" y="315"/>
                    </a:lnTo>
                    <a:lnTo>
                      <a:pt x="147" y="301"/>
                    </a:lnTo>
                    <a:lnTo>
                      <a:pt x="111" y="288"/>
                    </a:lnTo>
                    <a:lnTo>
                      <a:pt x="93" y="280"/>
                    </a:lnTo>
                    <a:lnTo>
                      <a:pt x="77" y="271"/>
                    </a:lnTo>
                    <a:lnTo>
                      <a:pt x="61" y="263"/>
                    </a:lnTo>
                    <a:lnTo>
                      <a:pt x="46" y="255"/>
                    </a:lnTo>
                    <a:lnTo>
                      <a:pt x="34" y="246"/>
                    </a:lnTo>
                    <a:lnTo>
                      <a:pt x="21" y="237"/>
                    </a:lnTo>
                    <a:lnTo>
                      <a:pt x="9" y="228"/>
                    </a:lnTo>
                    <a:lnTo>
                      <a:pt x="0" y="217"/>
                    </a:lnTo>
                    <a:lnTo>
                      <a:pt x="0" y="183"/>
                    </a:lnTo>
                    <a:lnTo>
                      <a:pt x="1" y="151"/>
                    </a:lnTo>
                    <a:lnTo>
                      <a:pt x="4" y="121"/>
                    </a:lnTo>
                    <a:lnTo>
                      <a:pt x="6" y="93"/>
                    </a:lnTo>
                    <a:lnTo>
                      <a:pt x="11" y="67"/>
                    </a:lnTo>
                    <a:lnTo>
                      <a:pt x="15" y="43"/>
                    </a:lnTo>
                    <a:lnTo>
                      <a:pt x="20" y="21"/>
                    </a:lnTo>
                    <a:lnTo>
                      <a:pt x="27" y="0"/>
                    </a:lnTo>
                    <a:lnTo>
                      <a:pt x="27" y="2"/>
                    </a:lnTo>
                    <a:lnTo>
                      <a:pt x="27" y="9"/>
                    </a:lnTo>
                    <a:lnTo>
                      <a:pt x="29" y="20"/>
                    </a:lnTo>
                    <a:lnTo>
                      <a:pt x="34" y="33"/>
                    </a:lnTo>
                    <a:lnTo>
                      <a:pt x="39" y="51"/>
                    </a:lnTo>
                    <a:lnTo>
                      <a:pt x="49" y="69"/>
                    </a:lnTo>
                    <a:lnTo>
                      <a:pt x="60" y="90"/>
                    </a:lnTo>
                    <a:lnTo>
                      <a:pt x="75" y="112"/>
                    </a:lnTo>
                    <a:lnTo>
                      <a:pt x="83" y="123"/>
                    </a:lnTo>
                    <a:lnTo>
                      <a:pt x="92" y="135"/>
                    </a:lnTo>
                    <a:lnTo>
                      <a:pt x="103" y="146"/>
                    </a:lnTo>
                    <a:lnTo>
                      <a:pt x="114" y="158"/>
                    </a:lnTo>
                    <a:lnTo>
                      <a:pt x="126" y="169"/>
                    </a:lnTo>
                    <a:lnTo>
                      <a:pt x="138" y="179"/>
                    </a:lnTo>
                    <a:lnTo>
                      <a:pt x="153" y="191"/>
                    </a:lnTo>
                    <a:lnTo>
                      <a:pt x="168" y="201"/>
                    </a:lnTo>
                    <a:lnTo>
                      <a:pt x="184" y="212"/>
                    </a:lnTo>
                    <a:lnTo>
                      <a:pt x="201" y="222"/>
                    </a:lnTo>
                    <a:lnTo>
                      <a:pt x="220" y="231"/>
                    </a:lnTo>
                    <a:lnTo>
                      <a:pt x="239" y="240"/>
                    </a:lnTo>
                    <a:lnTo>
                      <a:pt x="260" y="250"/>
                    </a:lnTo>
                    <a:lnTo>
                      <a:pt x="282" y="257"/>
                    </a:lnTo>
                    <a:lnTo>
                      <a:pt x="306" y="265"/>
                    </a:lnTo>
                    <a:lnTo>
                      <a:pt x="330" y="270"/>
                    </a:lnTo>
                    <a:lnTo>
                      <a:pt x="381" y="282"/>
                    </a:lnTo>
                    <a:lnTo>
                      <a:pt x="431" y="291"/>
                    </a:lnTo>
                    <a:lnTo>
                      <a:pt x="482" y="298"/>
                    </a:lnTo>
                    <a:lnTo>
                      <a:pt x="531" y="304"/>
                    </a:lnTo>
                    <a:lnTo>
                      <a:pt x="581" y="309"/>
                    </a:lnTo>
                    <a:lnTo>
                      <a:pt x="627" y="312"/>
                    </a:lnTo>
                    <a:lnTo>
                      <a:pt x="672" y="314"/>
                    </a:lnTo>
                    <a:lnTo>
                      <a:pt x="714" y="316"/>
                    </a:lnTo>
                    <a:lnTo>
                      <a:pt x="754" y="316"/>
                    </a:lnTo>
                    <a:lnTo>
                      <a:pt x="791" y="316"/>
                    </a:lnTo>
                    <a:lnTo>
                      <a:pt x="825" y="315"/>
                    </a:lnTo>
                    <a:lnTo>
                      <a:pt x="853" y="313"/>
                    </a:lnTo>
                    <a:lnTo>
                      <a:pt x="877" y="312"/>
                    </a:lnTo>
                    <a:lnTo>
                      <a:pt x="898" y="309"/>
                    </a:lnTo>
                    <a:lnTo>
                      <a:pt x="913" y="307"/>
                    </a:lnTo>
                    <a:lnTo>
                      <a:pt x="922" y="305"/>
                    </a:lnTo>
                    <a:lnTo>
                      <a:pt x="928" y="304"/>
                    </a:lnTo>
                    <a:lnTo>
                      <a:pt x="932" y="305"/>
                    </a:lnTo>
                    <a:lnTo>
                      <a:pt x="934" y="308"/>
                    </a:lnTo>
                    <a:lnTo>
                      <a:pt x="935" y="312"/>
                    </a:lnTo>
                    <a:lnTo>
                      <a:pt x="935" y="317"/>
                    </a:lnTo>
                    <a:lnTo>
                      <a:pt x="933" y="324"/>
                    </a:lnTo>
                    <a:lnTo>
                      <a:pt x="929" y="332"/>
                    </a:lnTo>
                    <a:lnTo>
                      <a:pt x="925" y="340"/>
                    </a:lnTo>
                    <a:lnTo>
                      <a:pt x="920" y="349"/>
                    </a:lnTo>
                    <a:lnTo>
                      <a:pt x="913" y="358"/>
                    </a:lnTo>
                    <a:lnTo>
                      <a:pt x="906" y="366"/>
                    </a:lnTo>
                    <a:lnTo>
                      <a:pt x="898" y="374"/>
                    </a:lnTo>
                    <a:lnTo>
                      <a:pt x="889" y="382"/>
                    </a:lnTo>
                    <a:lnTo>
                      <a:pt x="879" y="389"/>
                    </a:lnTo>
                    <a:lnTo>
                      <a:pt x="868" y="395"/>
                    </a:lnTo>
                    <a:lnTo>
                      <a:pt x="858" y="398"/>
                    </a:lnTo>
                    <a:close/>
                  </a:path>
                </a:pathLst>
              </a:custGeom>
              <a:solidFill>
                <a:srgbClr val="4E433B"/>
              </a:solidFill>
              <a:ln w="9525">
                <a:noFill/>
                <a:round/>
                <a:headEnd/>
                <a:tailEnd/>
              </a:ln>
            </p:spPr>
            <p:txBody>
              <a:bodyPr>
                <a:prstTxWarp prst="textNoShape">
                  <a:avLst/>
                </a:prstTxWarp>
              </a:bodyPr>
              <a:lstStyle/>
              <a:p>
                <a:endParaRPr lang="en-US"/>
              </a:p>
            </p:txBody>
          </p:sp>
          <p:sp>
            <p:nvSpPr>
              <p:cNvPr id="67681" name="Freeform 1070"/>
              <p:cNvSpPr>
                <a:spLocks noChangeAspect="1"/>
              </p:cNvSpPr>
              <p:nvPr/>
            </p:nvSpPr>
            <p:spPr bwMode="auto">
              <a:xfrm>
                <a:off x="2619" y="2845"/>
                <a:ext cx="48" cy="21"/>
              </a:xfrm>
              <a:custGeom>
                <a:avLst/>
                <a:gdLst>
                  <a:gd name="T0" fmla="*/ 135 w 547"/>
                  <a:gd name="T1" fmla="*/ 1 h 239"/>
                  <a:gd name="T2" fmla="*/ 209 w 547"/>
                  <a:gd name="T3" fmla="*/ 4 h 239"/>
                  <a:gd name="T4" fmla="*/ 251 w 547"/>
                  <a:gd name="T5" fmla="*/ 6 h 239"/>
                  <a:gd name="T6" fmla="*/ 286 w 547"/>
                  <a:gd name="T7" fmla="*/ 9 h 239"/>
                  <a:gd name="T8" fmla="*/ 360 w 547"/>
                  <a:gd name="T9" fmla="*/ 28 h 239"/>
                  <a:gd name="T10" fmla="*/ 424 w 547"/>
                  <a:gd name="T11" fmla="*/ 50 h 239"/>
                  <a:gd name="T12" fmla="*/ 462 w 547"/>
                  <a:gd name="T13" fmla="*/ 68 h 239"/>
                  <a:gd name="T14" fmla="*/ 480 w 547"/>
                  <a:gd name="T15" fmla="*/ 83 h 239"/>
                  <a:gd name="T16" fmla="*/ 484 w 547"/>
                  <a:gd name="T17" fmla="*/ 101 h 239"/>
                  <a:gd name="T18" fmla="*/ 487 w 547"/>
                  <a:gd name="T19" fmla="*/ 120 h 239"/>
                  <a:gd name="T20" fmla="*/ 499 w 547"/>
                  <a:gd name="T21" fmla="*/ 132 h 239"/>
                  <a:gd name="T22" fmla="*/ 526 w 547"/>
                  <a:gd name="T23" fmla="*/ 146 h 239"/>
                  <a:gd name="T24" fmla="*/ 542 w 547"/>
                  <a:gd name="T25" fmla="*/ 158 h 239"/>
                  <a:gd name="T26" fmla="*/ 547 w 547"/>
                  <a:gd name="T27" fmla="*/ 167 h 239"/>
                  <a:gd name="T28" fmla="*/ 545 w 547"/>
                  <a:gd name="T29" fmla="*/ 173 h 239"/>
                  <a:gd name="T30" fmla="*/ 531 w 547"/>
                  <a:gd name="T31" fmla="*/ 182 h 239"/>
                  <a:gd name="T32" fmla="*/ 512 w 547"/>
                  <a:gd name="T33" fmla="*/ 193 h 239"/>
                  <a:gd name="T34" fmla="*/ 499 w 547"/>
                  <a:gd name="T35" fmla="*/ 203 h 239"/>
                  <a:gd name="T36" fmla="*/ 492 w 547"/>
                  <a:gd name="T37" fmla="*/ 212 h 239"/>
                  <a:gd name="T38" fmla="*/ 483 w 547"/>
                  <a:gd name="T39" fmla="*/ 218 h 239"/>
                  <a:gd name="T40" fmla="*/ 460 w 547"/>
                  <a:gd name="T41" fmla="*/ 226 h 239"/>
                  <a:gd name="T42" fmla="*/ 418 w 547"/>
                  <a:gd name="T43" fmla="*/ 234 h 239"/>
                  <a:gd name="T44" fmla="*/ 363 w 547"/>
                  <a:gd name="T45" fmla="*/ 238 h 239"/>
                  <a:gd name="T46" fmla="*/ 301 w 547"/>
                  <a:gd name="T47" fmla="*/ 239 h 239"/>
                  <a:gd name="T48" fmla="*/ 235 w 547"/>
                  <a:gd name="T49" fmla="*/ 235 h 239"/>
                  <a:gd name="T50" fmla="*/ 166 w 547"/>
                  <a:gd name="T51" fmla="*/ 224 h 239"/>
                  <a:gd name="T52" fmla="*/ 100 w 547"/>
                  <a:gd name="T53" fmla="*/ 208 h 239"/>
                  <a:gd name="T54" fmla="*/ 55 w 547"/>
                  <a:gd name="T55" fmla="*/ 191 h 239"/>
                  <a:gd name="T56" fmla="*/ 32 w 547"/>
                  <a:gd name="T57" fmla="*/ 177 h 239"/>
                  <a:gd name="T58" fmla="*/ 16 w 547"/>
                  <a:gd name="T59" fmla="*/ 162 h 239"/>
                  <a:gd name="T60" fmla="*/ 6 w 547"/>
                  <a:gd name="T61" fmla="*/ 146 h 239"/>
                  <a:gd name="T62" fmla="*/ 0 w 547"/>
                  <a:gd name="T63" fmla="*/ 130 h 239"/>
                  <a:gd name="T64" fmla="*/ 0 w 547"/>
                  <a:gd name="T65" fmla="*/ 113 h 239"/>
                  <a:gd name="T66" fmla="*/ 4 w 547"/>
                  <a:gd name="T67" fmla="*/ 96 h 239"/>
                  <a:gd name="T68" fmla="*/ 11 w 547"/>
                  <a:gd name="T69" fmla="*/ 80 h 239"/>
                  <a:gd name="T70" fmla="*/ 24 w 547"/>
                  <a:gd name="T71" fmla="*/ 55 h 239"/>
                  <a:gd name="T72" fmla="*/ 48 w 547"/>
                  <a:gd name="T73" fmla="*/ 29 h 239"/>
                  <a:gd name="T74" fmla="*/ 73 w 547"/>
                  <a:gd name="T75" fmla="*/ 9 h 239"/>
                  <a:gd name="T76" fmla="*/ 88 w 547"/>
                  <a:gd name="T77" fmla="*/ 1 h 239"/>
                  <a:gd name="T78" fmla="*/ 94 w 547"/>
                  <a:gd name="T79" fmla="*/ 0 h 239"/>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547"/>
                  <a:gd name="T121" fmla="*/ 0 h 239"/>
                  <a:gd name="T122" fmla="*/ 547 w 547"/>
                  <a:gd name="T123" fmla="*/ 239 h 239"/>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547" h="239">
                    <a:moveTo>
                      <a:pt x="97" y="0"/>
                    </a:moveTo>
                    <a:lnTo>
                      <a:pt x="135" y="1"/>
                    </a:lnTo>
                    <a:lnTo>
                      <a:pt x="171" y="2"/>
                    </a:lnTo>
                    <a:lnTo>
                      <a:pt x="209" y="4"/>
                    </a:lnTo>
                    <a:lnTo>
                      <a:pt x="246" y="6"/>
                    </a:lnTo>
                    <a:lnTo>
                      <a:pt x="251" y="6"/>
                    </a:lnTo>
                    <a:lnTo>
                      <a:pt x="265" y="7"/>
                    </a:lnTo>
                    <a:lnTo>
                      <a:pt x="286" y="9"/>
                    </a:lnTo>
                    <a:lnTo>
                      <a:pt x="315" y="14"/>
                    </a:lnTo>
                    <a:lnTo>
                      <a:pt x="360" y="28"/>
                    </a:lnTo>
                    <a:lnTo>
                      <a:pt x="396" y="39"/>
                    </a:lnTo>
                    <a:lnTo>
                      <a:pt x="424" y="50"/>
                    </a:lnTo>
                    <a:lnTo>
                      <a:pt x="446" y="59"/>
                    </a:lnTo>
                    <a:lnTo>
                      <a:pt x="462" y="68"/>
                    </a:lnTo>
                    <a:lnTo>
                      <a:pt x="473" y="76"/>
                    </a:lnTo>
                    <a:lnTo>
                      <a:pt x="480" y="83"/>
                    </a:lnTo>
                    <a:lnTo>
                      <a:pt x="483" y="90"/>
                    </a:lnTo>
                    <a:lnTo>
                      <a:pt x="484" y="101"/>
                    </a:lnTo>
                    <a:lnTo>
                      <a:pt x="484" y="113"/>
                    </a:lnTo>
                    <a:lnTo>
                      <a:pt x="487" y="120"/>
                    </a:lnTo>
                    <a:lnTo>
                      <a:pt x="491" y="126"/>
                    </a:lnTo>
                    <a:lnTo>
                      <a:pt x="499" y="132"/>
                    </a:lnTo>
                    <a:lnTo>
                      <a:pt x="512" y="139"/>
                    </a:lnTo>
                    <a:lnTo>
                      <a:pt x="526" y="146"/>
                    </a:lnTo>
                    <a:lnTo>
                      <a:pt x="535" y="153"/>
                    </a:lnTo>
                    <a:lnTo>
                      <a:pt x="542" y="158"/>
                    </a:lnTo>
                    <a:lnTo>
                      <a:pt x="546" y="162"/>
                    </a:lnTo>
                    <a:lnTo>
                      <a:pt x="547" y="167"/>
                    </a:lnTo>
                    <a:lnTo>
                      <a:pt x="547" y="170"/>
                    </a:lnTo>
                    <a:lnTo>
                      <a:pt x="545" y="173"/>
                    </a:lnTo>
                    <a:lnTo>
                      <a:pt x="542" y="176"/>
                    </a:lnTo>
                    <a:lnTo>
                      <a:pt x="531" y="182"/>
                    </a:lnTo>
                    <a:lnTo>
                      <a:pt x="519" y="189"/>
                    </a:lnTo>
                    <a:lnTo>
                      <a:pt x="512" y="193"/>
                    </a:lnTo>
                    <a:lnTo>
                      <a:pt x="505" y="197"/>
                    </a:lnTo>
                    <a:lnTo>
                      <a:pt x="499" y="203"/>
                    </a:lnTo>
                    <a:lnTo>
                      <a:pt x="495" y="208"/>
                    </a:lnTo>
                    <a:lnTo>
                      <a:pt x="492" y="212"/>
                    </a:lnTo>
                    <a:lnTo>
                      <a:pt x="488" y="215"/>
                    </a:lnTo>
                    <a:lnTo>
                      <a:pt x="483" y="218"/>
                    </a:lnTo>
                    <a:lnTo>
                      <a:pt x="476" y="221"/>
                    </a:lnTo>
                    <a:lnTo>
                      <a:pt x="460" y="226"/>
                    </a:lnTo>
                    <a:lnTo>
                      <a:pt x="441" y="230"/>
                    </a:lnTo>
                    <a:lnTo>
                      <a:pt x="418" y="234"/>
                    </a:lnTo>
                    <a:lnTo>
                      <a:pt x="392" y="237"/>
                    </a:lnTo>
                    <a:lnTo>
                      <a:pt x="363" y="238"/>
                    </a:lnTo>
                    <a:lnTo>
                      <a:pt x="334" y="239"/>
                    </a:lnTo>
                    <a:lnTo>
                      <a:pt x="301" y="239"/>
                    </a:lnTo>
                    <a:lnTo>
                      <a:pt x="268" y="237"/>
                    </a:lnTo>
                    <a:lnTo>
                      <a:pt x="235" y="235"/>
                    </a:lnTo>
                    <a:lnTo>
                      <a:pt x="200" y="230"/>
                    </a:lnTo>
                    <a:lnTo>
                      <a:pt x="166" y="224"/>
                    </a:lnTo>
                    <a:lnTo>
                      <a:pt x="132" y="218"/>
                    </a:lnTo>
                    <a:lnTo>
                      <a:pt x="100" y="208"/>
                    </a:lnTo>
                    <a:lnTo>
                      <a:pt x="69" y="197"/>
                    </a:lnTo>
                    <a:lnTo>
                      <a:pt x="55" y="191"/>
                    </a:lnTo>
                    <a:lnTo>
                      <a:pt x="43" y="184"/>
                    </a:lnTo>
                    <a:lnTo>
                      <a:pt x="32" y="177"/>
                    </a:lnTo>
                    <a:lnTo>
                      <a:pt x="23" y="170"/>
                    </a:lnTo>
                    <a:lnTo>
                      <a:pt x="16" y="162"/>
                    </a:lnTo>
                    <a:lnTo>
                      <a:pt x="11" y="154"/>
                    </a:lnTo>
                    <a:lnTo>
                      <a:pt x="6" y="146"/>
                    </a:lnTo>
                    <a:lnTo>
                      <a:pt x="2" y="138"/>
                    </a:lnTo>
                    <a:lnTo>
                      <a:pt x="0" y="130"/>
                    </a:lnTo>
                    <a:lnTo>
                      <a:pt x="0" y="121"/>
                    </a:lnTo>
                    <a:lnTo>
                      <a:pt x="0" y="113"/>
                    </a:lnTo>
                    <a:lnTo>
                      <a:pt x="1" y="105"/>
                    </a:lnTo>
                    <a:lnTo>
                      <a:pt x="4" y="96"/>
                    </a:lnTo>
                    <a:lnTo>
                      <a:pt x="6" y="88"/>
                    </a:lnTo>
                    <a:lnTo>
                      <a:pt x="11" y="80"/>
                    </a:lnTo>
                    <a:lnTo>
                      <a:pt x="14" y="71"/>
                    </a:lnTo>
                    <a:lnTo>
                      <a:pt x="24" y="55"/>
                    </a:lnTo>
                    <a:lnTo>
                      <a:pt x="36" y="42"/>
                    </a:lnTo>
                    <a:lnTo>
                      <a:pt x="48" y="29"/>
                    </a:lnTo>
                    <a:lnTo>
                      <a:pt x="60" y="17"/>
                    </a:lnTo>
                    <a:lnTo>
                      <a:pt x="73" y="9"/>
                    </a:lnTo>
                    <a:lnTo>
                      <a:pt x="83" y="4"/>
                    </a:lnTo>
                    <a:lnTo>
                      <a:pt x="88" y="1"/>
                    </a:lnTo>
                    <a:lnTo>
                      <a:pt x="91" y="0"/>
                    </a:lnTo>
                    <a:lnTo>
                      <a:pt x="94" y="0"/>
                    </a:lnTo>
                    <a:lnTo>
                      <a:pt x="97" y="0"/>
                    </a:lnTo>
                    <a:close/>
                  </a:path>
                </a:pathLst>
              </a:custGeom>
              <a:solidFill>
                <a:srgbClr val="5B4C40"/>
              </a:solidFill>
              <a:ln w="9525">
                <a:noFill/>
                <a:round/>
                <a:headEnd/>
                <a:tailEnd/>
              </a:ln>
            </p:spPr>
            <p:txBody>
              <a:bodyPr>
                <a:prstTxWarp prst="textNoShape">
                  <a:avLst/>
                </a:prstTxWarp>
              </a:bodyPr>
              <a:lstStyle/>
              <a:p>
                <a:endParaRPr lang="en-US"/>
              </a:p>
            </p:txBody>
          </p:sp>
          <p:sp>
            <p:nvSpPr>
              <p:cNvPr id="67682" name="Freeform 1071"/>
              <p:cNvSpPr>
                <a:spLocks noChangeAspect="1"/>
              </p:cNvSpPr>
              <p:nvPr/>
            </p:nvSpPr>
            <p:spPr bwMode="auto">
              <a:xfrm>
                <a:off x="2640" y="2845"/>
                <a:ext cx="57" cy="47"/>
              </a:xfrm>
              <a:custGeom>
                <a:avLst/>
                <a:gdLst>
                  <a:gd name="T0" fmla="*/ 0 w 649"/>
                  <a:gd name="T1" fmla="*/ 0 h 536"/>
                  <a:gd name="T2" fmla="*/ 40 w 649"/>
                  <a:gd name="T3" fmla="*/ 3 h 536"/>
                  <a:gd name="T4" fmla="*/ 82 w 649"/>
                  <a:gd name="T5" fmla="*/ 8 h 536"/>
                  <a:gd name="T6" fmla="*/ 122 w 649"/>
                  <a:gd name="T7" fmla="*/ 13 h 536"/>
                  <a:gd name="T8" fmla="*/ 162 w 649"/>
                  <a:gd name="T9" fmla="*/ 19 h 536"/>
                  <a:gd name="T10" fmla="*/ 204 w 649"/>
                  <a:gd name="T11" fmla="*/ 26 h 536"/>
                  <a:gd name="T12" fmla="*/ 244 w 649"/>
                  <a:gd name="T13" fmla="*/ 34 h 536"/>
                  <a:gd name="T14" fmla="*/ 284 w 649"/>
                  <a:gd name="T15" fmla="*/ 45 h 536"/>
                  <a:gd name="T16" fmla="*/ 324 w 649"/>
                  <a:gd name="T17" fmla="*/ 56 h 536"/>
                  <a:gd name="T18" fmla="*/ 364 w 649"/>
                  <a:gd name="T19" fmla="*/ 69 h 536"/>
                  <a:gd name="T20" fmla="*/ 404 w 649"/>
                  <a:gd name="T21" fmla="*/ 84 h 536"/>
                  <a:gd name="T22" fmla="*/ 445 w 649"/>
                  <a:gd name="T23" fmla="*/ 100 h 536"/>
                  <a:gd name="T24" fmla="*/ 485 w 649"/>
                  <a:gd name="T25" fmla="*/ 117 h 536"/>
                  <a:gd name="T26" fmla="*/ 526 w 649"/>
                  <a:gd name="T27" fmla="*/ 138 h 536"/>
                  <a:gd name="T28" fmla="*/ 566 w 649"/>
                  <a:gd name="T29" fmla="*/ 160 h 536"/>
                  <a:gd name="T30" fmla="*/ 607 w 649"/>
                  <a:gd name="T31" fmla="*/ 184 h 536"/>
                  <a:gd name="T32" fmla="*/ 649 w 649"/>
                  <a:gd name="T33" fmla="*/ 209 h 536"/>
                  <a:gd name="T34" fmla="*/ 648 w 649"/>
                  <a:gd name="T35" fmla="*/ 243 h 536"/>
                  <a:gd name="T36" fmla="*/ 645 w 649"/>
                  <a:gd name="T37" fmla="*/ 274 h 536"/>
                  <a:gd name="T38" fmla="*/ 643 w 649"/>
                  <a:gd name="T39" fmla="*/ 302 h 536"/>
                  <a:gd name="T40" fmla="*/ 638 w 649"/>
                  <a:gd name="T41" fmla="*/ 329 h 536"/>
                  <a:gd name="T42" fmla="*/ 633 w 649"/>
                  <a:gd name="T43" fmla="*/ 354 h 536"/>
                  <a:gd name="T44" fmla="*/ 626 w 649"/>
                  <a:gd name="T45" fmla="*/ 378 h 536"/>
                  <a:gd name="T46" fmla="*/ 619 w 649"/>
                  <a:gd name="T47" fmla="*/ 400 h 536"/>
                  <a:gd name="T48" fmla="*/ 610 w 649"/>
                  <a:gd name="T49" fmla="*/ 420 h 536"/>
                  <a:gd name="T50" fmla="*/ 599 w 649"/>
                  <a:gd name="T51" fmla="*/ 439 h 536"/>
                  <a:gd name="T52" fmla="*/ 588 w 649"/>
                  <a:gd name="T53" fmla="*/ 456 h 536"/>
                  <a:gd name="T54" fmla="*/ 575 w 649"/>
                  <a:gd name="T55" fmla="*/ 473 h 536"/>
                  <a:gd name="T56" fmla="*/ 561 w 649"/>
                  <a:gd name="T57" fmla="*/ 486 h 536"/>
                  <a:gd name="T58" fmla="*/ 547 w 649"/>
                  <a:gd name="T59" fmla="*/ 500 h 536"/>
                  <a:gd name="T60" fmla="*/ 531 w 649"/>
                  <a:gd name="T61" fmla="*/ 513 h 536"/>
                  <a:gd name="T62" fmla="*/ 514 w 649"/>
                  <a:gd name="T63" fmla="*/ 524 h 536"/>
                  <a:gd name="T64" fmla="*/ 496 w 649"/>
                  <a:gd name="T65" fmla="*/ 536 h 536"/>
                  <a:gd name="T66" fmla="*/ 519 w 649"/>
                  <a:gd name="T67" fmla="*/ 493 h 536"/>
                  <a:gd name="T68" fmla="*/ 536 w 649"/>
                  <a:gd name="T69" fmla="*/ 454 h 536"/>
                  <a:gd name="T70" fmla="*/ 547 w 649"/>
                  <a:gd name="T71" fmla="*/ 417 h 536"/>
                  <a:gd name="T72" fmla="*/ 554 w 649"/>
                  <a:gd name="T73" fmla="*/ 382 h 536"/>
                  <a:gd name="T74" fmla="*/ 556 w 649"/>
                  <a:gd name="T75" fmla="*/ 348 h 536"/>
                  <a:gd name="T76" fmla="*/ 553 w 649"/>
                  <a:gd name="T77" fmla="*/ 317 h 536"/>
                  <a:gd name="T78" fmla="*/ 545 w 649"/>
                  <a:gd name="T79" fmla="*/ 287 h 536"/>
                  <a:gd name="T80" fmla="*/ 535 w 649"/>
                  <a:gd name="T81" fmla="*/ 260 h 536"/>
                  <a:gd name="T82" fmla="*/ 520 w 649"/>
                  <a:gd name="T83" fmla="*/ 233 h 536"/>
                  <a:gd name="T84" fmla="*/ 503 w 649"/>
                  <a:gd name="T85" fmla="*/ 209 h 536"/>
                  <a:gd name="T86" fmla="*/ 483 w 649"/>
                  <a:gd name="T87" fmla="*/ 186 h 536"/>
                  <a:gd name="T88" fmla="*/ 460 w 649"/>
                  <a:gd name="T89" fmla="*/ 164 h 536"/>
                  <a:gd name="T90" fmla="*/ 435 w 649"/>
                  <a:gd name="T91" fmla="*/ 145 h 536"/>
                  <a:gd name="T92" fmla="*/ 408 w 649"/>
                  <a:gd name="T93" fmla="*/ 128 h 536"/>
                  <a:gd name="T94" fmla="*/ 380 w 649"/>
                  <a:gd name="T95" fmla="*/ 110 h 536"/>
                  <a:gd name="T96" fmla="*/ 351 w 649"/>
                  <a:gd name="T97" fmla="*/ 95 h 536"/>
                  <a:gd name="T98" fmla="*/ 321 w 649"/>
                  <a:gd name="T99" fmla="*/ 82 h 536"/>
                  <a:gd name="T100" fmla="*/ 290 w 649"/>
                  <a:gd name="T101" fmla="*/ 69 h 536"/>
                  <a:gd name="T102" fmla="*/ 259 w 649"/>
                  <a:gd name="T103" fmla="*/ 57 h 536"/>
                  <a:gd name="T104" fmla="*/ 229 w 649"/>
                  <a:gd name="T105" fmla="*/ 47 h 536"/>
                  <a:gd name="T106" fmla="*/ 199 w 649"/>
                  <a:gd name="T107" fmla="*/ 38 h 536"/>
                  <a:gd name="T108" fmla="*/ 169 w 649"/>
                  <a:gd name="T109" fmla="*/ 30 h 536"/>
                  <a:gd name="T110" fmla="*/ 142 w 649"/>
                  <a:gd name="T111" fmla="*/ 23 h 536"/>
                  <a:gd name="T112" fmla="*/ 115 w 649"/>
                  <a:gd name="T113" fmla="*/ 17 h 536"/>
                  <a:gd name="T114" fmla="*/ 69 w 649"/>
                  <a:gd name="T115" fmla="*/ 8 h 536"/>
                  <a:gd name="T116" fmla="*/ 32 w 649"/>
                  <a:gd name="T117" fmla="*/ 3 h 536"/>
                  <a:gd name="T118" fmla="*/ 8 w 649"/>
                  <a:gd name="T119" fmla="*/ 0 h 536"/>
                  <a:gd name="T120" fmla="*/ 0 w 649"/>
                  <a:gd name="T121" fmla="*/ 0 h 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649"/>
                  <a:gd name="T184" fmla="*/ 0 h 536"/>
                  <a:gd name="T185" fmla="*/ 649 w 649"/>
                  <a:gd name="T186" fmla="*/ 536 h 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649" h="536">
                    <a:moveTo>
                      <a:pt x="0" y="0"/>
                    </a:moveTo>
                    <a:lnTo>
                      <a:pt x="40" y="3"/>
                    </a:lnTo>
                    <a:lnTo>
                      <a:pt x="82" y="8"/>
                    </a:lnTo>
                    <a:lnTo>
                      <a:pt x="122" y="13"/>
                    </a:lnTo>
                    <a:lnTo>
                      <a:pt x="162" y="19"/>
                    </a:lnTo>
                    <a:lnTo>
                      <a:pt x="204" y="26"/>
                    </a:lnTo>
                    <a:lnTo>
                      <a:pt x="244" y="34"/>
                    </a:lnTo>
                    <a:lnTo>
                      <a:pt x="284" y="45"/>
                    </a:lnTo>
                    <a:lnTo>
                      <a:pt x="324" y="56"/>
                    </a:lnTo>
                    <a:lnTo>
                      <a:pt x="364" y="69"/>
                    </a:lnTo>
                    <a:lnTo>
                      <a:pt x="404" y="84"/>
                    </a:lnTo>
                    <a:lnTo>
                      <a:pt x="445" y="100"/>
                    </a:lnTo>
                    <a:lnTo>
                      <a:pt x="485" y="117"/>
                    </a:lnTo>
                    <a:lnTo>
                      <a:pt x="526" y="138"/>
                    </a:lnTo>
                    <a:lnTo>
                      <a:pt x="566" y="160"/>
                    </a:lnTo>
                    <a:lnTo>
                      <a:pt x="607" y="184"/>
                    </a:lnTo>
                    <a:lnTo>
                      <a:pt x="649" y="209"/>
                    </a:lnTo>
                    <a:lnTo>
                      <a:pt x="648" y="243"/>
                    </a:lnTo>
                    <a:lnTo>
                      <a:pt x="645" y="274"/>
                    </a:lnTo>
                    <a:lnTo>
                      <a:pt x="643" y="302"/>
                    </a:lnTo>
                    <a:lnTo>
                      <a:pt x="638" y="329"/>
                    </a:lnTo>
                    <a:lnTo>
                      <a:pt x="633" y="354"/>
                    </a:lnTo>
                    <a:lnTo>
                      <a:pt x="626" y="378"/>
                    </a:lnTo>
                    <a:lnTo>
                      <a:pt x="619" y="400"/>
                    </a:lnTo>
                    <a:lnTo>
                      <a:pt x="610" y="420"/>
                    </a:lnTo>
                    <a:lnTo>
                      <a:pt x="599" y="439"/>
                    </a:lnTo>
                    <a:lnTo>
                      <a:pt x="588" y="456"/>
                    </a:lnTo>
                    <a:lnTo>
                      <a:pt x="575" y="473"/>
                    </a:lnTo>
                    <a:lnTo>
                      <a:pt x="561" y="486"/>
                    </a:lnTo>
                    <a:lnTo>
                      <a:pt x="547" y="500"/>
                    </a:lnTo>
                    <a:lnTo>
                      <a:pt x="531" y="513"/>
                    </a:lnTo>
                    <a:lnTo>
                      <a:pt x="514" y="524"/>
                    </a:lnTo>
                    <a:lnTo>
                      <a:pt x="496" y="536"/>
                    </a:lnTo>
                    <a:lnTo>
                      <a:pt x="519" y="493"/>
                    </a:lnTo>
                    <a:lnTo>
                      <a:pt x="536" y="454"/>
                    </a:lnTo>
                    <a:lnTo>
                      <a:pt x="547" y="417"/>
                    </a:lnTo>
                    <a:lnTo>
                      <a:pt x="554" y="382"/>
                    </a:lnTo>
                    <a:lnTo>
                      <a:pt x="556" y="348"/>
                    </a:lnTo>
                    <a:lnTo>
                      <a:pt x="553" y="317"/>
                    </a:lnTo>
                    <a:lnTo>
                      <a:pt x="545" y="287"/>
                    </a:lnTo>
                    <a:lnTo>
                      <a:pt x="535" y="260"/>
                    </a:lnTo>
                    <a:lnTo>
                      <a:pt x="520" y="233"/>
                    </a:lnTo>
                    <a:lnTo>
                      <a:pt x="503" y="209"/>
                    </a:lnTo>
                    <a:lnTo>
                      <a:pt x="483" y="186"/>
                    </a:lnTo>
                    <a:lnTo>
                      <a:pt x="460" y="164"/>
                    </a:lnTo>
                    <a:lnTo>
                      <a:pt x="435" y="145"/>
                    </a:lnTo>
                    <a:lnTo>
                      <a:pt x="408" y="128"/>
                    </a:lnTo>
                    <a:lnTo>
                      <a:pt x="380" y="110"/>
                    </a:lnTo>
                    <a:lnTo>
                      <a:pt x="351" y="95"/>
                    </a:lnTo>
                    <a:lnTo>
                      <a:pt x="321" y="82"/>
                    </a:lnTo>
                    <a:lnTo>
                      <a:pt x="290" y="69"/>
                    </a:lnTo>
                    <a:lnTo>
                      <a:pt x="259" y="57"/>
                    </a:lnTo>
                    <a:lnTo>
                      <a:pt x="229" y="47"/>
                    </a:lnTo>
                    <a:lnTo>
                      <a:pt x="199" y="38"/>
                    </a:lnTo>
                    <a:lnTo>
                      <a:pt x="169" y="30"/>
                    </a:lnTo>
                    <a:lnTo>
                      <a:pt x="142" y="23"/>
                    </a:lnTo>
                    <a:lnTo>
                      <a:pt x="115" y="17"/>
                    </a:lnTo>
                    <a:lnTo>
                      <a:pt x="69" y="8"/>
                    </a:lnTo>
                    <a:lnTo>
                      <a:pt x="32" y="3"/>
                    </a:lnTo>
                    <a:lnTo>
                      <a:pt x="8" y="0"/>
                    </a:lnTo>
                    <a:lnTo>
                      <a:pt x="0" y="0"/>
                    </a:lnTo>
                    <a:close/>
                  </a:path>
                </a:pathLst>
              </a:custGeom>
              <a:solidFill>
                <a:srgbClr val="98887E"/>
              </a:solidFill>
              <a:ln w="9525">
                <a:noFill/>
                <a:round/>
                <a:headEnd/>
                <a:tailEnd/>
              </a:ln>
            </p:spPr>
            <p:txBody>
              <a:bodyPr>
                <a:prstTxWarp prst="textNoShape">
                  <a:avLst/>
                </a:prstTxWarp>
              </a:bodyPr>
              <a:lstStyle/>
              <a:p>
                <a:endParaRPr lang="en-US"/>
              </a:p>
            </p:txBody>
          </p:sp>
          <p:sp>
            <p:nvSpPr>
              <p:cNvPr id="67683" name="Freeform 1072"/>
              <p:cNvSpPr>
                <a:spLocks noChangeAspect="1"/>
              </p:cNvSpPr>
              <p:nvPr/>
            </p:nvSpPr>
            <p:spPr bwMode="auto">
              <a:xfrm>
                <a:off x="2357" y="2664"/>
                <a:ext cx="262" cy="199"/>
              </a:xfrm>
              <a:custGeom>
                <a:avLst/>
                <a:gdLst>
                  <a:gd name="T0" fmla="*/ 688 w 3017"/>
                  <a:gd name="T1" fmla="*/ 2236 h 2286"/>
                  <a:gd name="T2" fmla="*/ 680 w 3017"/>
                  <a:gd name="T3" fmla="*/ 2188 h 2286"/>
                  <a:gd name="T4" fmla="*/ 746 w 3017"/>
                  <a:gd name="T5" fmla="*/ 2149 h 2286"/>
                  <a:gd name="T6" fmla="*/ 685 w 3017"/>
                  <a:gd name="T7" fmla="*/ 2097 h 2286"/>
                  <a:gd name="T8" fmla="*/ 380 w 3017"/>
                  <a:gd name="T9" fmla="*/ 1989 h 2286"/>
                  <a:gd name="T10" fmla="*/ 580 w 3017"/>
                  <a:gd name="T11" fmla="*/ 1914 h 2286"/>
                  <a:gd name="T12" fmla="*/ 592 w 3017"/>
                  <a:gd name="T13" fmla="*/ 1849 h 2286"/>
                  <a:gd name="T14" fmla="*/ 168 w 3017"/>
                  <a:gd name="T15" fmla="*/ 1657 h 2286"/>
                  <a:gd name="T16" fmla="*/ 239 w 3017"/>
                  <a:gd name="T17" fmla="*/ 1651 h 2286"/>
                  <a:gd name="T18" fmla="*/ 544 w 3017"/>
                  <a:gd name="T19" fmla="*/ 1687 h 2286"/>
                  <a:gd name="T20" fmla="*/ 502 w 3017"/>
                  <a:gd name="T21" fmla="*/ 1617 h 2286"/>
                  <a:gd name="T22" fmla="*/ 183 w 3017"/>
                  <a:gd name="T23" fmla="*/ 1264 h 2286"/>
                  <a:gd name="T24" fmla="*/ 34 w 3017"/>
                  <a:gd name="T25" fmla="*/ 1009 h 2286"/>
                  <a:gd name="T26" fmla="*/ 6 w 3017"/>
                  <a:gd name="T27" fmla="*/ 800 h 2286"/>
                  <a:gd name="T28" fmla="*/ 72 w 3017"/>
                  <a:gd name="T29" fmla="*/ 613 h 2286"/>
                  <a:gd name="T30" fmla="*/ 230 w 3017"/>
                  <a:gd name="T31" fmla="*/ 395 h 2286"/>
                  <a:gd name="T32" fmla="*/ 386 w 3017"/>
                  <a:gd name="T33" fmla="*/ 316 h 2286"/>
                  <a:gd name="T34" fmla="*/ 574 w 3017"/>
                  <a:gd name="T35" fmla="*/ 123 h 2286"/>
                  <a:gd name="T36" fmla="*/ 483 w 3017"/>
                  <a:gd name="T37" fmla="*/ 309 h 2286"/>
                  <a:gd name="T38" fmla="*/ 369 w 3017"/>
                  <a:gd name="T39" fmla="*/ 686 h 2286"/>
                  <a:gd name="T40" fmla="*/ 376 w 3017"/>
                  <a:gd name="T41" fmla="*/ 752 h 2286"/>
                  <a:gd name="T42" fmla="*/ 671 w 3017"/>
                  <a:gd name="T43" fmla="*/ 415 h 2286"/>
                  <a:gd name="T44" fmla="*/ 921 w 3017"/>
                  <a:gd name="T45" fmla="*/ 120 h 2286"/>
                  <a:gd name="T46" fmla="*/ 1025 w 3017"/>
                  <a:gd name="T47" fmla="*/ 70 h 2286"/>
                  <a:gd name="T48" fmla="*/ 1118 w 3017"/>
                  <a:gd name="T49" fmla="*/ 82 h 2286"/>
                  <a:gd name="T50" fmla="*/ 1172 w 3017"/>
                  <a:gd name="T51" fmla="*/ 171 h 2286"/>
                  <a:gd name="T52" fmla="*/ 1474 w 3017"/>
                  <a:gd name="T53" fmla="*/ 0 h 2286"/>
                  <a:gd name="T54" fmla="*/ 1545 w 3017"/>
                  <a:gd name="T55" fmla="*/ 38 h 2286"/>
                  <a:gd name="T56" fmla="*/ 1637 w 3017"/>
                  <a:gd name="T57" fmla="*/ 174 h 2286"/>
                  <a:gd name="T58" fmla="*/ 1720 w 3017"/>
                  <a:gd name="T59" fmla="*/ 239 h 2286"/>
                  <a:gd name="T60" fmla="*/ 1783 w 3017"/>
                  <a:gd name="T61" fmla="*/ 147 h 2286"/>
                  <a:gd name="T62" fmla="*/ 1786 w 3017"/>
                  <a:gd name="T63" fmla="*/ 36 h 2286"/>
                  <a:gd name="T64" fmla="*/ 1844 w 3017"/>
                  <a:gd name="T65" fmla="*/ 24 h 2286"/>
                  <a:gd name="T66" fmla="*/ 2159 w 3017"/>
                  <a:gd name="T67" fmla="*/ 158 h 2286"/>
                  <a:gd name="T68" fmla="*/ 2391 w 3017"/>
                  <a:gd name="T69" fmla="*/ 226 h 2286"/>
                  <a:gd name="T70" fmla="*/ 2436 w 3017"/>
                  <a:gd name="T71" fmla="*/ 196 h 2286"/>
                  <a:gd name="T72" fmla="*/ 2414 w 3017"/>
                  <a:gd name="T73" fmla="*/ 132 h 2286"/>
                  <a:gd name="T74" fmla="*/ 2466 w 3017"/>
                  <a:gd name="T75" fmla="*/ 91 h 2286"/>
                  <a:gd name="T76" fmla="*/ 2582 w 3017"/>
                  <a:gd name="T77" fmla="*/ 127 h 2286"/>
                  <a:gd name="T78" fmla="*/ 2710 w 3017"/>
                  <a:gd name="T79" fmla="*/ 288 h 2286"/>
                  <a:gd name="T80" fmla="*/ 2798 w 3017"/>
                  <a:gd name="T81" fmla="*/ 475 h 2286"/>
                  <a:gd name="T82" fmla="*/ 2845 w 3017"/>
                  <a:gd name="T83" fmla="*/ 454 h 2286"/>
                  <a:gd name="T84" fmla="*/ 2871 w 3017"/>
                  <a:gd name="T85" fmla="*/ 314 h 2286"/>
                  <a:gd name="T86" fmla="*/ 2978 w 3017"/>
                  <a:gd name="T87" fmla="*/ 622 h 2286"/>
                  <a:gd name="T88" fmla="*/ 2912 w 3017"/>
                  <a:gd name="T89" fmla="*/ 678 h 2286"/>
                  <a:gd name="T90" fmla="*/ 2568 w 3017"/>
                  <a:gd name="T91" fmla="*/ 491 h 2286"/>
                  <a:gd name="T92" fmla="*/ 2242 w 3017"/>
                  <a:gd name="T93" fmla="*/ 601 h 2286"/>
                  <a:gd name="T94" fmla="*/ 2018 w 3017"/>
                  <a:gd name="T95" fmla="*/ 808 h 2286"/>
                  <a:gd name="T96" fmla="*/ 1962 w 3017"/>
                  <a:gd name="T97" fmla="*/ 1048 h 2286"/>
                  <a:gd name="T98" fmla="*/ 2032 w 3017"/>
                  <a:gd name="T99" fmla="*/ 1428 h 2286"/>
                  <a:gd name="T100" fmla="*/ 2176 w 3017"/>
                  <a:gd name="T101" fmla="*/ 1858 h 2286"/>
                  <a:gd name="T102" fmla="*/ 1908 w 3017"/>
                  <a:gd name="T103" fmla="*/ 1941 h 2286"/>
                  <a:gd name="T104" fmla="*/ 1808 w 3017"/>
                  <a:gd name="T105" fmla="*/ 1936 h 2286"/>
                  <a:gd name="T106" fmla="*/ 1482 w 3017"/>
                  <a:gd name="T107" fmla="*/ 1733 h 2286"/>
                  <a:gd name="T108" fmla="*/ 1284 w 3017"/>
                  <a:gd name="T109" fmla="*/ 1565 h 2286"/>
                  <a:gd name="T110" fmla="*/ 830 w 3017"/>
                  <a:gd name="T111" fmla="*/ 916 h 2286"/>
                  <a:gd name="T112" fmla="*/ 783 w 3017"/>
                  <a:gd name="T113" fmla="*/ 1227 h 2286"/>
                  <a:gd name="T114" fmla="*/ 803 w 3017"/>
                  <a:gd name="T115" fmla="*/ 1691 h 2286"/>
                  <a:gd name="T116" fmla="*/ 993 w 3017"/>
                  <a:gd name="T117" fmla="*/ 2227 h 228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3017"/>
                  <a:gd name="T178" fmla="*/ 0 h 2286"/>
                  <a:gd name="T179" fmla="*/ 3017 w 3017"/>
                  <a:gd name="T180" fmla="*/ 2286 h 228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3017" h="2286">
                    <a:moveTo>
                      <a:pt x="1030" y="2286"/>
                    </a:moveTo>
                    <a:lnTo>
                      <a:pt x="971" y="2285"/>
                    </a:lnTo>
                    <a:lnTo>
                      <a:pt x="920" y="2282"/>
                    </a:lnTo>
                    <a:lnTo>
                      <a:pt x="872" y="2279"/>
                    </a:lnTo>
                    <a:lnTo>
                      <a:pt x="829" y="2273"/>
                    </a:lnTo>
                    <a:lnTo>
                      <a:pt x="791" y="2266"/>
                    </a:lnTo>
                    <a:lnTo>
                      <a:pt x="754" y="2258"/>
                    </a:lnTo>
                    <a:lnTo>
                      <a:pt x="721" y="2248"/>
                    </a:lnTo>
                    <a:lnTo>
                      <a:pt x="688" y="2236"/>
                    </a:lnTo>
                    <a:lnTo>
                      <a:pt x="682" y="2230"/>
                    </a:lnTo>
                    <a:lnTo>
                      <a:pt x="676" y="2224"/>
                    </a:lnTo>
                    <a:lnTo>
                      <a:pt x="672" y="2218"/>
                    </a:lnTo>
                    <a:lnTo>
                      <a:pt x="670" y="2212"/>
                    </a:lnTo>
                    <a:lnTo>
                      <a:pt x="669" y="2208"/>
                    </a:lnTo>
                    <a:lnTo>
                      <a:pt x="670" y="2203"/>
                    </a:lnTo>
                    <a:lnTo>
                      <a:pt x="671" y="2199"/>
                    </a:lnTo>
                    <a:lnTo>
                      <a:pt x="674" y="2195"/>
                    </a:lnTo>
                    <a:lnTo>
                      <a:pt x="680" y="2188"/>
                    </a:lnTo>
                    <a:lnTo>
                      <a:pt x="691" y="2182"/>
                    </a:lnTo>
                    <a:lnTo>
                      <a:pt x="701" y="2177"/>
                    </a:lnTo>
                    <a:lnTo>
                      <a:pt x="713" y="2171"/>
                    </a:lnTo>
                    <a:lnTo>
                      <a:pt x="724" y="2166"/>
                    </a:lnTo>
                    <a:lnTo>
                      <a:pt x="734" y="2161"/>
                    </a:lnTo>
                    <a:lnTo>
                      <a:pt x="738" y="2158"/>
                    </a:lnTo>
                    <a:lnTo>
                      <a:pt x="741" y="2155"/>
                    </a:lnTo>
                    <a:lnTo>
                      <a:pt x="744" y="2151"/>
                    </a:lnTo>
                    <a:lnTo>
                      <a:pt x="746" y="2149"/>
                    </a:lnTo>
                    <a:lnTo>
                      <a:pt x="746" y="2144"/>
                    </a:lnTo>
                    <a:lnTo>
                      <a:pt x="745" y="2141"/>
                    </a:lnTo>
                    <a:lnTo>
                      <a:pt x="744" y="2136"/>
                    </a:lnTo>
                    <a:lnTo>
                      <a:pt x="740" y="2132"/>
                    </a:lnTo>
                    <a:lnTo>
                      <a:pt x="734" y="2127"/>
                    </a:lnTo>
                    <a:lnTo>
                      <a:pt x="728" y="2123"/>
                    </a:lnTo>
                    <a:lnTo>
                      <a:pt x="720" y="2117"/>
                    </a:lnTo>
                    <a:lnTo>
                      <a:pt x="709" y="2110"/>
                    </a:lnTo>
                    <a:lnTo>
                      <a:pt x="685" y="2097"/>
                    </a:lnTo>
                    <a:lnTo>
                      <a:pt x="661" y="2085"/>
                    </a:lnTo>
                    <a:lnTo>
                      <a:pt x="634" y="2073"/>
                    </a:lnTo>
                    <a:lnTo>
                      <a:pt x="607" y="2062"/>
                    </a:lnTo>
                    <a:lnTo>
                      <a:pt x="552" y="2041"/>
                    </a:lnTo>
                    <a:lnTo>
                      <a:pt x="500" y="2024"/>
                    </a:lnTo>
                    <a:lnTo>
                      <a:pt x="453" y="2009"/>
                    </a:lnTo>
                    <a:lnTo>
                      <a:pt x="415" y="1998"/>
                    </a:lnTo>
                    <a:lnTo>
                      <a:pt x="390" y="1992"/>
                    </a:lnTo>
                    <a:lnTo>
                      <a:pt x="380" y="1989"/>
                    </a:lnTo>
                    <a:lnTo>
                      <a:pt x="394" y="1986"/>
                    </a:lnTo>
                    <a:lnTo>
                      <a:pt x="430" y="1977"/>
                    </a:lnTo>
                    <a:lnTo>
                      <a:pt x="453" y="1971"/>
                    </a:lnTo>
                    <a:lnTo>
                      <a:pt x="477" y="1963"/>
                    </a:lnTo>
                    <a:lnTo>
                      <a:pt x="502" y="1954"/>
                    </a:lnTo>
                    <a:lnTo>
                      <a:pt x="528" y="1943"/>
                    </a:lnTo>
                    <a:lnTo>
                      <a:pt x="551" y="1933"/>
                    </a:lnTo>
                    <a:lnTo>
                      <a:pt x="571" y="1920"/>
                    </a:lnTo>
                    <a:lnTo>
                      <a:pt x="580" y="1914"/>
                    </a:lnTo>
                    <a:lnTo>
                      <a:pt x="588" y="1908"/>
                    </a:lnTo>
                    <a:lnTo>
                      <a:pt x="594" y="1901"/>
                    </a:lnTo>
                    <a:lnTo>
                      <a:pt x="600" y="1894"/>
                    </a:lnTo>
                    <a:lnTo>
                      <a:pt x="603" y="1887"/>
                    </a:lnTo>
                    <a:lnTo>
                      <a:pt x="605" y="1880"/>
                    </a:lnTo>
                    <a:lnTo>
                      <a:pt x="605" y="1872"/>
                    </a:lnTo>
                    <a:lnTo>
                      <a:pt x="602" y="1865"/>
                    </a:lnTo>
                    <a:lnTo>
                      <a:pt x="598" y="1857"/>
                    </a:lnTo>
                    <a:lnTo>
                      <a:pt x="592" y="1849"/>
                    </a:lnTo>
                    <a:lnTo>
                      <a:pt x="583" y="1841"/>
                    </a:lnTo>
                    <a:lnTo>
                      <a:pt x="571" y="1833"/>
                    </a:lnTo>
                    <a:lnTo>
                      <a:pt x="542" y="1817"/>
                    </a:lnTo>
                    <a:lnTo>
                      <a:pt x="508" y="1798"/>
                    </a:lnTo>
                    <a:lnTo>
                      <a:pt x="470" y="1780"/>
                    </a:lnTo>
                    <a:lnTo>
                      <a:pt x="429" y="1761"/>
                    </a:lnTo>
                    <a:lnTo>
                      <a:pt x="340" y="1724"/>
                    </a:lnTo>
                    <a:lnTo>
                      <a:pt x="250" y="1688"/>
                    </a:lnTo>
                    <a:lnTo>
                      <a:pt x="168" y="1657"/>
                    </a:lnTo>
                    <a:lnTo>
                      <a:pt x="99" y="1632"/>
                    </a:lnTo>
                    <a:lnTo>
                      <a:pt x="52" y="1614"/>
                    </a:lnTo>
                    <a:lnTo>
                      <a:pt x="34" y="1609"/>
                    </a:lnTo>
                    <a:lnTo>
                      <a:pt x="42" y="1610"/>
                    </a:lnTo>
                    <a:lnTo>
                      <a:pt x="63" y="1614"/>
                    </a:lnTo>
                    <a:lnTo>
                      <a:pt x="95" y="1622"/>
                    </a:lnTo>
                    <a:lnTo>
                      <a:pt x="138" y="1630"/>
                    </a:lnTo>
                    <a:lnTo>
                      <a:pt x="186" y="1641"/>
                    </a:lnTo>
                    <a:lnTo>
                      <a:pt x="239" y="1651"/>
                    </a:lnTo>
                    <a:lnTo>
                      <a:pt x="294" y="1661"/>
                    </a:lnTo>
                    <a:lnTo>
                      <a:pt x="350" y="1671"/>
                    </a:lnTo>
                    <a:lnTo>
                      <a:pt x="405" y="1679"/>
                    </a:lnTo>
                    <a:lnTo>
                      <a:pt x="454" y="1686"/>
                    </a:lnTo>
                    <a:lnTo>
                      <a:pt x="476" y="1687"/>
                    </a:lnTo>
                    <a:lnTo>
                      <a:pt x="496" y="1689"/>
                    </a:lnTo>
                    <a:lnTo>
                      <a:pt x="515" y="1689"/>
                    </a:lnTo>
                    <a:lnTo>
                      <a:pt x="531" y="1689"/>
                    </a:lnTo>
                    <a:lnTo>
                      <a:pt x="544" y="1687"/>
                    </a:lnTo>
                    <a:lnTo>
                      <a:pt x="554" y="1684"/>
                    </a:lnTo>
                    <a:lnTo>
                      <a:pt x="561" y="1681"/>
                    </a:lnTo>
                    <a:lnTo>
                      <a:pt x="564" y="1676"/>
                    </a:lnTo>
                    <a:lnTo>
                      <a:pt x="564" y="1669"/>
                    </a:lnTo>
                    <a:lnTo>
                      <a:pt x="559" y="1663"/>
                    </a:lnTo>
                    <a:lnTo>
                      <a:pt x="551" y="1653"/>
                    </a:lnTo>
                    <a:lnTo>
                      <a:pt x="537" y="1643"/>
                    </a:lnTo>
                    <a:lnTo>
                      <a:pt x="519" y="1630"/>
                    </a:lnTo>
                    <a:lnTo>
                      <a:pt x="502" y="1617"/>
                    </a:lnTo>
                    <a:lnTo>
                      <a:pt x="483" y="1600"/>
                    </a:lnTo>
                    <a:lnTo>
                      <a:pt x="463" y="1584"/>
                    </a:lnTo>
                    <a:lnTo>
                      <a:pt x="423" y="1545"/>
                    </a:lnTo>
                    <a:lnTo>
                      <a:pt x="379" y="1502"/>
                    </a:lnTo>
                    <a:lnTo>
                      <a:pt x="336" y="1454"/>
                    </a:lnTo>
                    <a:lnTo>
                      <a:pt x="291" y="1403"/>
                    </a:lnTo>
                    <a:lnTo>
                      <a:pt x="246" y="1349"/>
                    </a:lnTo>
                    <a:lnTo>
                      <a:pt x="203" y="1292"/>
                    </a:lnTo>
                    <a:lnTo>
                      <a:pt x="183" y="1264"/>
                    </a:lnTo>
                    <a:lnTo>
                      <a:pt x="162" y="1235"/>
                    </a:lnTo>
                    <a:lnTo>
                      <a:pt x="142" y="1206"/>
                    </a:lnTo>
                    <a:lnTo>
                      <a:pt x="124" y="1177"/>
                    </a:lnTo>
                    <a:lnTo>
                      <a:pt x="107" y="1149"/>
                    </a:lnTo>
                    <a:lnTo>
                      <a:pt x="89" y="1120"/>
                    </a:lnTo>
                    <a:lnTo>
                      <a:pt x="73" y="1092"/>
                    </a:lnTo>
                    <a:lnTo>
                      <a:pt x="60" y="1063"/>
                    </a:lnTo>
                    <a:lnTo>
                      <a:pt x="46" y="1036"/>
                    </a:lnTo>
                    <a:lnTo>
                      <a:pt x="34" y="1009"/>
                    </a:lnTo>
                    <a:lnTo>
                      <a:pt x="24" y="983"/>
                    </a:lnTo>
                    <a:lnTo>
                      <a:pt x="16" y="958"/>
                    </a:lnTo>
                    <a:lnTo>
                      <a:pt x="9" y="932"/>
                    </a:lnTo>
                    <a:lnTo>
                      <a:pt x="4" y="908"/>
                    </a:lnTo>
                    <a:lnTo>
                      <a:pt x="1" y="886"/>
                    </a:lnTo>
                    <a:lnTo>
                      <a:pt x="0" y="864"/>
                    </a:lnTo>
                    <a:lnTo>
                      <a:pt x="1" y="843"/>
                    </a:lnTo>
                    <a:lnTo>
                      <a:pt x="2" y="822"/>
                    </a:lnTo>
                    <a:lnTo>
                      <a:pt x="6" y="800"/>
                    </a:lnTo>
                    <a:lnTo>
                      <a:pt x="10" y="778"/>
                    </a:lnTo>
                    <a:lnTo>
                      <a:pt x="15" y="758"/>
                    </a:lnTo>
                    <a:lnTo>
                      <a:pt x="21" y="736"/>
                    </a:lnTo>
                    <a:lnTo>
                      <a:pt x="27" y="715"/>
                    </a:lnTo>
                    <a:lnTo>
                      <a:pt x="35" y="694"/>
                    </a:lnTo>
                    <a:lnTo>
                      <a:pt x="44" y="672"/>
                    </a:lnTo>
                    <a:lnTo>
                      <a:pt x="53" y="653"/>
                    </a:lnTo>
                    <a:lnTo>
                      <a:pt x="62" y="632"/>
                    </a:lnTo>
                    <a:lnTo>
                      <a:pt x="72" y="613"/>
                    </a:lnTo>
                    <a:lnTo>
                      <a:pt x="93" y="575"/>
                    </a:lnTo>
                    <a:lnTo>
                      <a:pt x="114" y="539"/>
                    </a:lnTo>
                    <a:lnTo>
                      <a:pt x="135" y="506"/>
                    </a:lnTo>
                    <a:lnTo>
                      <a:pt x="157" y="477"/>
                    </a:lnTo>
                    <a:lnTo>
                      <a:pt x="177" y="450"/>
                    </a:lnTo>
                    <a:lnTo>
                      <a:pt x="195" y="429"/>
                    </a:lnTo>
                    <a:lnTo>
                      <a:pt x="211" y="411"/>
                    </a:lnTo>
                    <a:lnTo>
                      <a:pt x="224" y="399"/>
                    </a:lnTo>
                    <a:lnTo>
                      <a:pt x="230" y="395"/>
                    </a:lnTo>
                    <a:lnTo>
                      <a:pt x="233" y="392"/>
                    </a:lnTo>
                    <a:lnTo>
                      <a:pt x="237" y="391"/>
                    </a:lnTo>
                    <a:lnTo>
                      <a:pt x="239" y="391"/>
                    </a:lnTo>
                    <a:lnTo>
                      <a:pt x="263" y="380"/>
                    </a:lnTo>
                    <a:lnTo>
                      <a:pt x="287" y="370"/>
                    </a:lnTo>
                    <a:lnTo>
                      <a:pt x="311" y="357"/>
                    </a:lnTo>
                    <a:lnTo>
                      <a:pt x="337" y="345"/>
                    </a:lnTo>
                    <a:lnTo>
                      <a:pt x="361" y="331"/>
                    </a:lnTo>
                    <a:lnTo>
                      <a:pt x="386" y="316"/>
                    </a:lnTo>
                    <a:lnTo>
                      <a:pt x="411" y="301"/>
                    </a:lnTo>
                    <a:lnTo>
                      <a:pt x="437" y="284"/>
                    </a:lnTo>
                    <a:lnTo>
                      <a:pt x="478" y="241"/>
                    </a:lnTo>
                    <a:lnTo>
                      <a:pt x="515" y="201"/>
                    </a:lnTo>
                    <a:lnTo>
                      <a:pt x="531" y="181"/>
                    </a:lnTo>
                    <a:lnTo>
                      <a:pt x="546" y="162"/>
                    </a:lnTo>
                    <a:lnTo>
                      <a:pt x="561" y="143"/>
                    </a:lnTo>
                    <a:lnTo>
                      <a:pt x="574" y="124"/>
                    </a:lnTo>
                    <a:lnTo>
                      <a:pt x="574" y="123"/>
                    </a:lnTo>
                    <a:lnTo>
                      <a:pt x="572" y="123"/>
                    </a:lnTo>
                    <a:lnTo>
                      <a:pt x="570" y="124"/>
                    </a:lnTo>
                    <a:lnTo>
                      <a:pt x="568" y="126"/>
                    </a:lnTo>
                    <a:lnTo>
                      <a:pt x="562" y="135"/>
                    </a:lnTo>
                    <a:lnTo>
                      <a:pt x="555" y="148"/>
                    </a:lnTo>
                    <a:lnTo>
                      <a:pt x="536" y="187"/>
                    </a:lnTo>
                    <a:lnTo>
                      <a:pt x="510" y="241"/>
                    </a:lnTo>
                    <a:lnTo>
                      <a:pt x="498" y="275"/>
                    </a:lnTo>
                    <a:lnTo>
                      <a:pt x="483" y="309"/>
                    </a:lnTo>
                    <a:lnTo>
                      <a:pt x="469" y="347"/>
                    </a:lnTo>
                    <a:lnTo>
                      <a:pt x="454" y="388"/>
                    </a:lnTo>
                    <a:lnTo>
                      <a:pt x="439" y="431"/>
                    </a:lnTo>
                    <a:lnTo>
                      <a:pt x="425" y="476"/>
                    </a:lnTo>
                    <a:lnTo>
                      <a:pt x="411" y="522"/>
                    </a:lnTo>
                    <a:lnTo>
                      <a:pt x="398" y="570"/>
                    </a:lnTo>
                    <a:lnTo>
                      <a:pt x="386" y="615"/>
                    </a:lnTo>
                    <a:lnTo>
                      <a:pt x="376" y="654"/>
                    </a:lnTo>
                    <a:lnTo>
                      <a:pt x="369" y="686"/>
                    </a:lnTo>
                    <a:lnTo>
                      <a:pt x="364" y="713"/>
                    </a:lnTo>
                    <a:lnTo>
                      <a:pt x="363" y="723"/>
                    </a:lnTo>
                    <a:lnTo>
                      <a:pt x="362" y="732"/>
                    </a:lnTo>
                    <a:lnTo>
                      <a:pt x="363" y="739"/>
                    </a:lnTo>
                    <a:lnTo>
                      <a:pt x="364" y="745"/>
                    </a:lnTo>
                    <a:lnTo>
                      <a:pt x="365" y="749"/>
                    </a:lnTo>
                    <a:lnTo>
                      <a:pt x="368" y="752"/>
                    </a:lnTo>
                    <a:lnTo>
                      <a:pt x="372" y="753"/>
                    </a:lnTo>
                    <a:lnTo>
                      <a:pt x="376" y="752"/>
                    </a:lnTo>
                    <a:lnTo>
                      <a:pt x="382" y="749"/>
                    </a:lnTo>
                    <a:lnTo>
                      <a:pt x="387" y="745"/>
                    </a:lnTo>
                    <a:lnTo>
                      <a:pt x="395" y="739"/>
                    </a:lnTo>
                    <a:lnTo>
                      <a:pt x="403" y="732"/>
                    </a:lnTo>
                    <a:lnTo>
                      <a:pt x="423" y="713"/>
                    </a:lnTo>
                    <a:lnTo>
                      <a:pt x="447" y="686"/>
                    </a:lnTo>
                    <a:lnTo>
                      <a:pt x="508" y="615"/>
                    </a:lnTo>
                    <a:lnTo>
                      <a:pt x="588" y="518"/>
                    </a:lnTo>
                    <a:lnTo>
                      <a:pt x="671" y="415"/>
                    </a:lnTo>
                    <a:lnTo>
                      <a:pt x="741" y="326"/>
                    </a:lnTo>
                    <a:lnTo>
                      <a:pt x="772" y="287"/>
                    </a:lnTo>
                    <a:lnTo>
                      <a:pt x="800" y="252"/>
                    </a:lnTo>
                    <a:lnTo>
                      <a:pt x="826" y="218"/>
                    </a:lnTo>
                    <a:lnTo>
                      <a:pt x="852" y="189"/>
                    </a:lnTo>
                    <a:lnTo>
                      <a:pt x="876" y="163"/>
                    </a:lnTo>
                    <a:lnTo>
                      <a:pt x="899" y="140"/>
                    </a:lnTo>
                    <a:lnTo>
                      <a:pt x="910" y="131"/>
                    </a:lnTo>
                    <a:lnTo>
                      <a:pt x="921" y="120"/>
                    </a:lnTo>
                    <a:lnTo>
                      <a:pt x="932" y="112"/>
                    </a:lnTo>
                    <a:lnTo>
                      <a:pt x="944" y="104"/>
                    </a:lnTo>
                    <a:lnTo>
                      <a:pt x="954" y="97"/>
                    </a:lnTo>
                    <a:lnTo>
                      <a:pt x="966" y="91"/>
                    </a:lnTo>
                    <a:lnTo>
                      <a:pt x="977" y="85"/>
                    </a:lnTo>
                    <a:lnTo>
                      <a:pt x="989" y="80"/>
                    </a:lnTo>
                    <a:lnTo>
                      <a:pt x="1001" y="77"/>
                    </a:lnTo>
                    <a:lnTo>
                      <a:pt x="1013" y="73"/>
                    </a:lnTo>
                    <a:lnTo>
                      <a:pt x="1025" y="70"/>
                    </a:lnTo>
                    <a:lnTo>
                      <a:pt x="1038" y="69"/>
                    </a:lnTo>
                    <a:lnTo>
                      <a:pt x="1051" y="68"/>
                    </a:lnTo>
                    <a:lnTo>
                      <a:pt x="1062" y="66"/>
                    </a:lnTo>
                    <a:lnTo>
                      <a:pt x="1074" y="68"/>
                    </a:lnTo>
                    <a:lnTo>
                      <a:pt x="1084" y="69"/>
                    </a:lnTo>
                    <a:lnTo>
                      <a:pt x="1093" y="71"/>
                    </a:lnTo>
                    <a:lnTo>
                      <a:pt x="1102" y="74"/>
                    </a:lnTo>
                    <a:lnTo>
                      <a:pt x="1110" y="78"/>
                    </a:lnTo>
                    <a:lnTo>
                      <a:pt x="1118" y="82"/>
                    </a:lnTo>
                    <a:lnTo>
                      <a:pt x="1125" y="87"/>
                    </a:lnTo>
                    <a:lnTo>
                      <a:pt x="1131" y="93"/>
                    </a:lnTo>
                    <a:lnTo>
                      <a:pt x="1137" y="99"/>
                    </a:lnTo>
                    <a:lnTo>
                      <a:pt x="1143" y="104"/>
                    </a:lnTo>
                    <a:lnTo>
                      <a:pt x="1152" y="117"/>
                    </a:lnTo>
                    <a:lnTo>
                      <a:pt x="1159" y="131"/>
                    </a:lnTo>
                    <a:lnTo>
                      <a:pt x="1164" y="145"/>
                    </a:lnTo>
                    <a:lnTo>
                      <a:pt x="1169" y="158"/>
                    </a:lnTo>
                    <a:lnTo>
                      <a:pt x="1172" y="171"/>
                    </a:lnTo>
                    <a:lnTo>
                      <a:pt x="1174" y="183"/>
                    </a:lnTo>
                    <a:lnTo>
                      <a:pt x="1176" y="200"/>
                    </a:lnTo>
                    <a:lnTo>
                      <a:pt x="1176" y="207"/>
                    </a:lnTo>
                    <a:lnTo>
                      <a:pt x="1436" y="16"/>
                    </a:lnTo>
                    <a:lnTo>
                      <a:pt x="1439" y="13"/>
                    </a:lnTo>
                    <a:lnTo>
                      <a:pt x="1448" y="7"/>
                    </a:lnTo>
                    <a:lnTo>
                      <a:pt x="1455" y="3"/>
                    </a:lnTo>
                    <a:lnTo>
                      <a:pt x="1465" y="1"/>
                    </a:lnTo>
                    <a:lnTo>
                      <a:pt x="1474" y="0"/>
                    </a:lnTo>
                    <a:lnTo>
                      <a:pt x="1485" y="1"/>
                    </a:lnTo>
                    <a:lnTo>
                      <a:pt x="1492" y="3"/>
                    </a:lnTo>
                    <a:lnTo>
                      <a:pt x="1499" y="5"/>
                    </a:lnTo>
                    <a:lnTo>
                      <a:pt x="1506" y="8"/>
                    </a:lnTo>
                    <a:lnTo>
                      <a:pt x="1513" y="12"/>
                    </a:lnTo>
                    <a:lnTo>
                      <a:pt x="1521" y="17"/>
                    </a:lnTo>
                    <a:lnTo>
                      <a:pt x="1528" y="23"/>
                    </a:lnTo>
                    <a:lnTo>
                      <a:pt x="1537" y="30"/>
                    </a:lnTo>
                    <a:lnTo>
                      <a:pt x="1545" y="38"/>
                    </a:lnTo>
                    <a:lnTo>
                      <a:pt x="1554" y="48"/>
                    </a:lnTo>
                    <a:lnTo>
                      <a:pt x="1563" y="58"/>
                    </a:lnTo>
                    <a:lnTo>
                      <a:pt x="1574" y="71"/>
                    </a:lnTo>
                    <a:lnTo>
                      <a:pt x="1583" y="84"/>
                    </a:lnTo>
                    <a:lnTo>
                      <a:pt x="1593" y="100"/>
                    </a:lnTo>
                    <a:lnTo>
                      <a:pt x="1604" y="116"/>
                    </a:lnTo>
                    <a:lnTo>
                      <a:pt x="1615" y="134"/>
                    </a:lnTo>
                    <a:lnTo>
                      <a:pt x="1627" y="155"/>
                    </a:lnTo>
                    <a:lnTo>
                      <a:pt x="1637" y="174"/>
                    </a:lnTo>
                    <a:lnTo>
                      <a:pt x="1648" y="191"/>
                    </a:lnTo>
                    <a:lnTo>
                      <a:pt x="1659" y="204"/>
                    </a:lnTo>
                    <a:lnTo>
                      <a:pt x="1668" y="216"/>
                    </a:lnTo>
                    <a:lnTo>
                      <a:pt x="1678" y="225"/>
                    </a:lnTo>
                    <a:lnTo>
                      <a:pt x="1688" y="232"/>
                    </a:lnTo>
                    <a:lnTo>
                      <a:pt x="1696" y="237"/>
                    </a:lnTo>
                    <a:lnTo>
                      <a:pt x="1705" y="239"/>
                    </a:lnTo>
                    <a:lnTo>
                      <a:pt x="1712" y="239"/>
                    </a:lnTo>
                    <a:lnTo>
                      <a:pt x="1720" y="239"/>
                    </a:lnTo>
                    <a:lnTo>
                      <a:pt x="1727" y="235"/>
                    </a:lnTo>
                    <a:lnTo>
                      <a:pt x="1734" y="232"/>
                    </a:lnTo>
                    <a:lnTo>
                      <a:pt x="1740" y="226"/>
                    </a:lnTo>
                    <a:lnTo>
                      <a:pt x="1747" y="220"/>
                    </a:lnTo>
                    <a:lnTo>
                      <a:pt x="1753" y="212"/>
                    </a:lnTo>
                    <a:lnTo>
                      <a:pt x="1758" y="204"/>
                    </a:lnTo>
                    <a:lnTo>
                      <a:pt x="1768" y="186"/>
                    </a:lnTo>
                    <a:lnTo>
                      <a:pt x="1776" y="166"/>
                    </a:lnTo>
                    <a:lnTo>
                      <a:pt x="1783" y="147"/>
                    </a:lnTo>
                    <a:lnTo>
                      <a:pt x="1789" y="128"/>
                    </a:lnTo>
                    <a:lnTo>
                      <a:pt x="1797" y="97"/>
                    </a:lnTo>
                    <a:lnTo>
                      <a:pt x="1799" y="86"/>
                    </a:lnTo>
                    <a:lnTo>
                      <a:pt x="1796" y="79"/>
                    </a:lnTo>
                    <a:lnTo>
                      <a:pt x="1789" y="64"/>
                    </a:lnTo>
                    <a:lnTo>
                      <a:pt x="1785" y="55"/>
                    </a:lnTo>
                    <a:lnTo>
                      <a:pt x="1784" y="46"/>
                    </a:lnTo>
                    <a:lnTo>
                      <a:pt x="1785" y="41"/>
                    </a:lnTo>
                    <a:lnTo>
                      <a:pt x="1786" y="36"/>
                    </a:lnTo>
                    <a:lnTo>
                      <a:pt x="1788" y="33"/>
                    </a:lnTo>
                    <a:lnTo>
                      <a:pt x="1791" y="30"/>
                    </a:lnTo>
                    <a:lnTo>
                      <a:pt x="1794" y="26"/>
                    </a:lnTo>
                    <a:lnTo>
                      <a:pt x="1799" y="24"/>
                    </a:lnTo>
                    <a:lnTo>
                      <a:pt x="1805" y="23"/>
                    </a:lnTo>
                    <a:lnTo>
                      <a:pt x="1813" y="22"/>
                    </a:lnTo>
                    <a:lnTo>
                      <a:pt x="1821" y="22"/>
                    </a:lnTo>
                    <a:lnTo>
                      <a:pt x="1831" y="22"/>
                    </a:lnTo>
                    <a:lnTo>
                      <a:pt x="1844" y="24"/>
                    </a:lnTo>
                    <a:lnTo>
                      <a:pt x="1858" y="27"/>
                    </a:lnTo>
                    <a:lnTo>
                      <a:pt x="1873" y="32"/>
                    </a:lnTo>
                    <a:lnTo>
                      <a:pt x="1891" y="36"/>
                    </a:lnTo>
                    <a:lnTo>
                      <a:pt x="1909" y="43"/>
                    </a:lnTo>
                    <a:lnTo>
                      <a:pt x="1931" y="53"/>
                    </a:lnTo>
                    <a:lnTo>
                      <a:pt x="1982" y="74"/>
                    </a:lnTo>
                    <a:lnTo>
                      <a:pt x="2042" y="103"/>
                    </a:lnTo>
                    <a:lnTo>
                      <a:pt x="2104" y="133"/>
                    </a:lnTo>
                    <a:lnTo>
                      <a:pt x="2159" y="158"/>
                    </a:lnTo>
                    <a:lnTo>
                      <a:pt x="2210" y="179"/>
                    </a:lnTo>
                    <a:lnTo>
                      <a:pt x="2254" y="196"/>
                    </a:lnTo>
                    <a:lnTo>
                      <a:pt x="2293" y="209"/>
                    </a:lnTo>
                    <a:lnTo>
                      <a:pt x="2328" y="218"/>
                    </a:lnTo>
                    <a:lnTo>
                      <a:pt x="2343" y="222"/>
                    </a:lnTo>
                    <a:lnTo>
                      <a:pt x="2357" y="224"/>
                    </a:lnTo>
                    <a:lnTo>
                      <a:pt x="2369" y="225"/>
                    </a:lnTo>
                    <a:lnTo>
                      <a:pt x="2381" y="226"/>
                    </a:lnTo>
                    <a:lnTo>
                      <a:pt x="2391" y="226"/>
                    </a:lnTo>
                    <a:lnTo>
                      <a:pt x="2400" y="225"/>
                    </a:lnTo>
                    <a:lnTo>
                      <a:pt x="2408" y="224"/>
                    </a:lnTo>
                    <a:lnTo>
                      <a:pt x="2415" y="222"/>
                    </a:lnTo>
                    <a:lnTo>
                      <a:pt x="2421" y="219"/>
                    </a:lnTo>
                    <a:lnTo>
                      <a:pt x="2427" y="216"/>
                    </a:lnTo>
                    <a:lnTo>
                      <a:pt x="2430" y="212"/>
                    </a:lnTo>
                    <a:lnTo>
                      <a:pt x="2433" y="208"/>
                    </a:lnTo>
                    <a:lnTo>
                      <a:pt x="2435" y="202"/>
                    </a:lnTo>
                    <a:lnTo>
                      <a:pt x="2436" y="196"/>
                    </a:lnTo>
                    <a:lnTo>
                      <a:pt x="2436" y="191"/>
                    </a:lnTo>
                    <a:lnTo>
                      <a:pt x="2435" y="185"/>
                    </a:lnTo>
                    <a:lnTo>
                      <a:pt x="2433" y="178"/>
                    </a:lnTo>
                    <a:lnTo>
                      <a:pt x="2430" y="170"/>
                    </a:lnTo>
                    <a:lnTo>
                      <a:pt x="2427" y="163"/>
                    </a:lnTo>
                    <a:lnTo>
                      <a:pt x="2422" y="155"/>
                    </a:lnTo>
                    <a:lnTo>
                      <a:pt x="2418" y="147"/>
                    </a:lnTo>
                    <a:lnTo>
                      <a:pt x="2415" y="139"/>
                    </a:lnTo>
                    <a:lnTo>
                      <a:pt x="2414" y="132"/>
                    </a:lnTo>
                    <a:lnTo>
                      <a:pt x="2415" y="125"/>
                    </a:lnTo>
                    <a:lnTo>
                      <a:pt x="2418" y="118"/>
                    </a:lnTo>
                    <a:lnTo>
                      <a:pt x="2421" y="112"/>
                    </a:lnTo>
                    <a:lnTo>
                      <a:pt x="2426" y="107"/>
                    </a:lnTo>
                    <a:lnTo>
                      <a:pt x="2431" y="102"/>
                    </a:lnTo>
                    <a:lnTo>
                      <a:pt x="2438" y="97"/>
                    </a:lnTo>
                    <a:lnTo>
                      <a:pt x="2446" y="94"/>
                    </a:lnTo>
                    <a:lnTo>
                      <a:pt x="2456" y="92"/>
                    </a:lnTo>
                    <a:lnTo>
                      <a:pt x="2466" y="91"/>
                    </a:lnTo>
                    <a:lnTo>
                      <a:pt x="2476" y="89"/>
                    </a:lnTo>
                    <a:lnTo>
                      <a:pt x="2488" y="91"/>
                    </a:lnTo>
                    <a:lnTo>
                      <a:pt x="2500" y="92"/>
                    </a:lnTo>
                    <a:lnTo>
                      <a:pt x="2513" y="94"/>
                    </a:lnTo>
                    <a:lnTo>
                      <a:pt x="2526" y="97"/>
                    </a:lnTo>
                    <a:lnTo>
                      <a:pt x="2539" y="103"/>
                    </a:lnTo>
                    <a:lnTo>
                      <a:pt x="2553" y="110"/>
                    </a:lnTo>
                    <a:lnTo>
                      <a:pt x="2568" y="117"/>
                    </a:lnTo>
                    <a:lnTo>
                      <a:pt x="2582" y="127"/>
                    </a:lnTo>
                    <a:lnTo>
                      <a:pt x="2597" y="138"/>
                    </a:lnTo>
                    <a:lnTo>
                      <a:pt x="2612" y="150"/>
                    </a:lnTo>
                    <a:lnTo>
                      <a:pt x="2626" y="164"/>
                    </a:lnTo>
                    <a:lnTo>
                      <a:pt x="2641" y="180"/>
                    </a:lnTo>
                    <a:lnTo>
                      <a:pt x="2656" y="197"/>
                    </a:lnTo>
                    <a:lnTo>
                      <a:pt x="2669" y="217"/>
                    </a:lnTo>
                    <a:lnTo>
                      <a:pt x="2683" y="239"/>
                    </a:lnTo>
                    <a:lnTo>
                      <a:pt x="2696" y="262"/>
                    </a:lnTo>
                    <a:lnTo>
                      <a:pt x="2710" y="288"/>
                    </a:lnTo>
                    <a:lnTo>
                      <a:pt x="2721" y="315"/>
                    </a:lnTo>
                    <a:lnTo>
                      <a:pt x="2734" y="345"/>
                    </a:lnTo>
                    <a:lnTo>
                      <a:pt x="2744" y="373"/>
                    </a:lnTo>
                    <a:lnTo>
                      <a:pt x="2754" y="399"/>
                    </a:lnTo>
                    <a:lnTo>
                      <a:pt x="2765" y="421"/>
                    </a:lnTo>
                    <a:lnTo>
                      <a:pt x="2774" y="439"/>
                    </a:lnTo>
                    <a:lnTo>
                      <a:pt x="2783" y="454"/>
                    </a:lnTo>
                    <a:lnTo>
                      <a:pt x="2791" y="465"/>
                    </a:lnTo>
                    <a:lnTo>
                      <a:pt x="2798" y="475"/>
                    </a:lnTo>
                    <a:lnTo>
                      <a:pt x="2806" y="480"/>
                    </a:lnTo>
                    <a:lnTo>
                      <a:pt x="2812" y="484"/>
                    </a:lnTo>
                    <a:lnTo>
                      <a:pt x="2819" y="485"/>
                    </a:lnTo>
                    <a:lnTo>
                      <a:pt x="2825" y="485"/>
                    </a:lnTo>
                    <a:lnTo>
                      <a:pt x="2829" y="482"/>
                    </a:lnTo>
                    <a:lnTo>
                      <a:pt x="2834" y="477"/>
                    </a:lnTo>
                    <a:lnTo>
                      <a:pt x="2838" y="471"/>
                    </a:lnTo>
                    <a:lnTo>
                      <a:pt x="2842" y="463"/>
                    </a:lnTo>
                    <a:lnTo>
                      <a:pt x="2845" y="454"/>
                    </a:lnTo>
                    <a:lnTo>
                      <a:pt x="2851" y="433"/>
                    </a:lnTo>
                    <a:lnTo>
                      <a:pt x="2856" y="409"/>
                    </a:lnTo>
                    <a:lnTo>
                      <a:pt x="2858" y="383"/>
                    </a:lnTo>
                    <a:lnTo>
                      <a:pt x="2860" y="357"/>
                    </a:lnTo>
                    <a:lnTo>
                      <a:pt x="2860" y="333"/>
                    </a:lnTo>
                    <a:lnTo>
                      <a:pt x="2859" y="311"/>
                    </a:lnTo>
                    <a:lnTo>
                      <a:pt x="2858" y="293"/>
                    </a:lnTo>
                    <a:lnTo>
                      <a:pt x="2854" y="281"/>
                    </a:lnTo>
                    <a:lnTo>
                      <a:pt x="2871" y="314"/>
                    </a:lnTo>
                    <a:lnTo>
                      <a:pt x="2886" y="347"/>
                    </a:lnTo>
                    <a:lnTo>
                      <a:pt x="2899" y="380"/>
                    </a:lnTo>
                    <a:lnTo>
                      <a:pt x="2913" y="414"/>
                    </a:lnTo>
                    <a:lnTo>
                      <a:pt x="2926" y="448"/>
                    </a:lnTo>
                    <a:lnTo>
                      <a:pt x="2937" y="482"/>
                    </a:lnTo>
                    <a:lnTo>
                      <a:pt x="2949" y="517"/>
                    </a:lnTo>
                    <a:lnTo>
                      <a:pt x="2959" y="552"/>
                    </a:lnTo>
                    <a:lnTo>
                      <a:pt x="2968" y="587"/>
                    </a:lnTo>
                    <a:lnTo>
                      <a:pt x="2978" y="622"/>
                    </a:lnTo>
                    <a:lnTo>
                      <a:pt x="2986" y="659"/>
                    </a:lnTo>
                    <a:lnTo>
                      <a:pt x="2992" y="694"/>
                    </a:lnTo>
                    <a:lnTo>
                      <a:pt x="2999" y="730"/>
                    </a:lnTo>
                    <a:lnTo>
                      <a:pt x="3006" y="767"/>
                    </a:lnTo>
                    <a:lnTo>
                      <a:pt x="3012" y="804"/>
                    </a:lnTo>
                    <a:lnTo>
                      <a:pt x="3017" y="840"/>
                    </a:lnTo>
                    <a:lnTo>
                      <a:pt x="2983" y="779"/>
                    </a:lnTo>
                    <a:lnTo>
                      <a:pt x="2948" y="725"/>
                    </a:lnTo>
                    <a:lnTo>
                      <a:pt x="2912" y="678"/>
                    </a:lnTo>
                    <a:lnTo>
                      <a:pt x="2876" y="636"/>
                    </a:lnTo>
                    <a:lnTo>
                      <a:pt x="2838" y="600"/>
                    </a:lnTo>
                    <a:lnTo>
                      <a:pt x="2802" y="570"/>
                    </a:lnTo>
                    <a:lnTo>
                      <a:pt x="2763" y="545"/>
                    </a:lnTo>
                    <a:lnTo>
                      <a:pt x="2725" y="525"/>
                    </a:lnTo>
                    <a:lnTo>
                      <a:pt x="2685" y="510"/>
                    </a:lnTo>
                    <a:lnTo>
                      <a:pt x="2646" y="500"/>
                    </a:lnTo>
                    <a:lnTo>
                      <a:pt x="2607" y="493"/>
                    </a:lnTo>
                    <a:lnTo>
                      <a:pt x="2568" y="491"/>
                    </a:lnTo>
                    <a:lnTo>
                      <a:pt x="2530" y="492"/>
                    </a:lnTo>
                    <a:lnTo>
                      <a:pt x="2491" y="496"/>
                    </a:lnTo>
                    <a:lnTo>
                      <a:pt x="2453" y="505"/>
                    </a:lnTo>
                    <a:lnTo>
                      <a:pt x="2416" y="515"/>
                    </a:lnTo>
                    <a:lnTo>
                      <a:pt x="2380" y="529"/>
                    </a:lnTo>
                    <a:lnTo>
                      <a:pt x="2344" y="544"/>
                    </a:lnTo>
                    <a:lnTo>
                      <a:pt x="2308" y="561"/>
                    </a:lnTo>
                    <a:lnTo>
                      <a:pt x="2275" y="580"/>
                    </a:lnTo>
                    <a:lnTo>
                      <a:pt x="2242" y="601"/>
                    </a:lnTo>
                    <a:lnTo>
                      <a:pt x="2211" y="623"/>
                    </a:lnTo>
                    <a:lnTo>
                      <a:pt x="2180" y="646"/>
                    </a:lnTo>
                    <a:lnTo>
                      <a:pt x="2151" y="669"/>
                    </a:lnTo>
                    <a:lnTo>
                      <a:pt x="2124" y="693"/>
                    </a:lnTo>
                    <a:lnTo>
                      <a:pt x="2099" y="717"/>
                    </a:lnTo>
                    <a:lnTo>
                      <a:pt x="2075" y="740"/>
                    </a:lnTo>
                    <a:lnTo>
                      <a:pt x="2054" y="763"/>
                    </a:lnTo>
                    <a:lnTo>
                      <a:pt x="2035" y="786"/>
                    </a:lnTo>
                    <a:lnTo>
                      <a:pt x="2018" y="808"/>
                    </a:lnTo>
                    <a:lnTo>
                      <a:pt x="2003" y="828"/>
                    </a:lnTo>
                    <a:lnTo>
                      <a:pt x="1990" y="847"/>
                    </a:lnTo>
                    <a:lnTo>
                      <a:pt x="1980" y="867"/>
                    </a:lnTo>
                    <a:lnTo>
                      <a:pt x="1972" y="890"/>
                    </a:lnTo>
                    <a:lnTo>
                      <a:pt x="1966" y="916"/>
                    </a:lnTo>
                    <a:lnTo>
                      <a:pt x="1962" y="945"/>
                    </a:lnTo>
                    <a:lnTo>
                      <a:pt x="1960" y="977"/>
                    </a:lnTo>
                    <a:lnTo>
                      <a:pt x="1960" y="1012"/>
                    </a:lnTo>
                    <a:lnTo>
                      <a:pt x="1962" y="1048"/>
                    </a:lnTo>
                    <a:lnTo>
                      <a:pt x="1966" y="1086"/>
                    </a:lnTo>
                    <a:lnTo>
                      <a:pt x="1970" y="1127"/>
                    </a:lnTo>
                    <a:lnTo>
                      <a:pt x="1976" y="1168"/>
                    </a:lnTo>
                    <a:lnTo>
                      <a:pt x="1983" y="1209"/>
                    </a:lnTo>
                    <a:lnTo>
                      <a:pt x="1992" y="1253"/>
                    </a:lnTo>
                    <a:lnTo>
                      <a:pt x="2001" y="1297"/>
                    </a:lnTo>
                    <a:lnTo>
                      <a:pt x="2011" y="1341"/>
                    </a:lnTo>
                    <a:lnTo>
                      <a:pt x="2021" y="1384"/>
                    </a:lnTo>
                    <a:lnTo>
                      <a:pt x="2032" y="1428"/>
                    </a:lnTo>
                    <a:lnTo>
                      <a:pt x="2055" y="1513"/>
                    </a:lnTo>
                    <a:lnTo>
                      <a:pt x="2080" y="1592"/>
                    </a:lnTo>
                    <a:lnTo>
                      <a:pt x="2103" y="1667"/>
                    </a:lnTo>
                    <a:lnTo>
                      <a:pt x="2126" y="1732"/>
                    </a:lnTo>
                    <a:lnTo>
                      <a:pt x="2145" y="1786"/>
                    </a:lnTo>
                    <a:lnTo>
                      <a:pt x="2161" y="1826"/>
                    </a:lnTo>
                    <a:lnTo>
                      <a:pt x="2167" y="1841"/>
                    </a:lnTo>
                    <a:lnTo>
                      <a:pt x="2173" y="1851"/>
                    </a:lnTo>
                    <a:lnTo>
                      <a:pt x="2176" y="1858"/>
                    </a:lnTo>
                    <a:lnTo>
                      <a:pt x="2178" y="1859"/>
                    </a:lnTo>
                    <a:lnTo>
                      <a:pt x="2144" y="1868"/>
                    </a:lnTo>
                    <a:lnTo>
                      <a:pt x="2111" y="1877"/>
                    </a:lnTo>
                    <a:lnTo>
                      <a:pt x="2076" y="1887"/>
                    </a:lnTo>
                    <a:lnTo>
                      <a:pt x="2043" y="1896"/>
                    </a:lnTo>
                    <a:lnTo>
                      <a:pt x="2009" y="1908"/>
                    </a:lnTo>
                    <a:lnTo>
                      <a:pt x="1975" y="1918"/>
                    </a:lnTo>
                    <a:lnTo>
                      <a:pt x="1942" y="1929"/>
                    </a:lnTo>
                    <a:lnTo>
                      <a:pt x="1908" y="1941"/>
                    </a:lnTo>
                    <a:lnTo>
                      <a:pt x="1901" y="1947"/>
                    </a:lnTo>
                    <a:lnTo>
                      <a:pt x="1892" y="1950"/>
                    </a:lnTo>
                    <a:lnTo>
                      <a:pt x="1883" y="1952"/>
                    </a:lnTo>
                    <a:lnTo>
                      <a:pt x="1873" y="1952"/>
                    </a:lnTo>
                    <a:lnTo>
                      <a:pt x="1861" y="1952"/>
                    </a:lnTo>
                    <a:lnTo>
                      <a:pt x="1849" y="1950"/>
                    </a:lnTo>
                    <a:lnTo>
                      <a:pt x="1836" y="1947"/>
                    </a:lnTo>
                    <a:lnTo>
                      <a:pt x="1822" y="1942"/>
                    </a:lnTo>
                    <a:lnTo>
                      <a:pt x="1808" y="1936"/>
                    </a:lnTo>
                    <a:lnTo>
                      <a:pt x="1793" y="1931"/>
                    </a:lnTo>
                    <a:lnTo>
                      <a:pt x="1777" y="1923"/>
                    </a:lnTo>
                    <a:lnTo>
                      <a:pt x="1761" y="1914"/>
                    </a:lnTo>
                    <a:lnTo>
                      <a:pt x="1729" y="1896"/>
                    </a:lnTo>
                    <a:lnTo>
                      <a:pt x="1694" y="1875"/>
                    </a:lnTo>
                    <a:lnTo>
                      <a:pt x="1622" y="1828"/>
                    </a:lnTo>
                    <a:lnTo>
                      <a:pt x="1551" y="1779"/>
                    </a:lnTo>
                    <a:lnTo>
                      <a:pt x="1515" y="1756"/>
                    </a:lnTo>
                    <a:lnTo>
                      <a:pt x="1482" y="1733"/>
                    </a:lnTo>
                    <a:lnTo>
                      <a:pt x="1448" y="1712"/>
                    </a:lnTo>
                    <a:lnTo>
                      <a:pt x="1419" y="1695"/>
                    </a:lnTo>
                    <a:lnTo>
                      <a:pt x="1404" y="1684"/>
                    </a:lnTo>
                    <a:lnTo>
                      <a:pt x="1386" y="1672"/>
                    </a:lnTo>
                    <a:lnTo>
                      <a:pt x="1368" y="1656"/>
                    </a:lnTo>
                    <a:lnTo>
                      <a:pt x="1348" y="1636"/>
                    </a:lnTo>
                    <a:lnTo>
                      <a:pt x="1328" y="1614"/>
                    </a:lnTo>
                    <a:lnTo>
                      <a:pt x="1306" y="1591"/>
                    </a:lnTo>
                    <a:lnTo>
                      <a:pt x="1284" y="1565"/>
                    </a:lnTo>
                    <a:lnTo>
                      <a:pt x="1261" y="1536"/>
                    </a:lnTo>
                    <a:lnTo>
                      <a:pt x="1213" y="1476"/>
                    </a:lnTo>
                    <a:lnTo>
                      <a:pt x="1164" y="1411"/>
                    </a:lnTo>
                    <a:lnTo>
                      <a:pt x="1115" y="1342"/>
                    </a:lnTo>
                    <a:lnTo>
                      <a:pt x="1066" y="1273"/>
                    </a:lnTo>
                    <a:lnTo>
                      <a:pt x="976" y="1139"/>
                    </a:lnTo>
                    <a:lnTo>
                      <a:pt x="900" y="1025"/>
                    </a:lnTo>
                    <a:lnTo>
                      <a:pt x="849" y="946"/>
                    </a:lnTo>
                    <a:lnTo>
                      <a:pt x="830" y="916"/>
                    </a:lnTo>
                    <a:lnTo>
                      <a:pt x="828" y="924"/>
                    </a:lnTo>
                    <a:lnTo>
                      <a:pt x="822" y="950"/>
                    </a:lnTo>
                    <a:lnTo>
                      <a:pt x="814" y="989"/>
                    </a:lnTo>
                    <a:lnTo>
                      <a:pt x="805" y="1042"/>
                    </a:lnTo>
                    <a:lnTo>
                      <a:pt x="799" y="1074"/>
                    </a:lnTo>
                    <a:lnTo>
                      <a:pt x="794" y="1108"/>
                    </a:lnTo>
                    <a:lnTo>
                      <a:pt x="790" y="1145"/>
                    </a:lnTo>
                    <a:lnTo>
                      <a:pt x="786" y="1184"/>
                    </a:lnTo>
                    <a:lnTo>
                      <a:pt x="783" y="1227"/>
                    </a:lnTo>
                    <a:lnTo>
                      <a:pt x="780" y="1272"/>
                    </a:lnTo>
                    <a:lnTo>
                      <a:pt x="778" y="1318"/>
                    </a:lnTo>
                    <a:lnTo>
                      <a:pt x="777" y="1366"/>
                    </a:lnTo>
                    <a:lnTo>
                      <a:pt x="778" y="1416"/>
                    </a:lnTo>
                    <a:lnTo>
                      <a:pt x="779" y="1469"/>
                    </a:lnTo>
                    <a:lnTo>
                      <a:pt x="783" y="1522"/>
                    </a:lnTo>
                    <a:lnTo>
                      <a:pt x="787" y="1577"/>
                    </a:lnTo>
                    <a:lnTo>
                      <a:pt x="794" y="1634"/>
                    </a:lnTo>
                    <a:lnTo>
                      <a:pt x="803" y="1691"/>
                    </a:lnTo>
                    <a:lnTo>
                      <a:pt x="814" y="1749"/>
                    </a:lnTo>
                    <a:lnTo>
                      <a:pt x="826" y="1807"/>
                    </a:lnTo>
                    <a:lnTo>
                      <a:pt x="843" y="1867"/>
                    </a:lnTo>
                    <a:lnTo>
                      <a:pt x="860" y="1927"/>
                    </a:lnTo>
                    <a:lnTo>
                      <a:pt x="880" y="1987"/>
                    </a:lnTo>
                    <a:lnTo>
                      <a:pt x="905" y="2047"/>
                    </a:lnTo>
                    <a:lnTo>
                      <a:pt x="931" y="2108"/>
                    </a:lnTo>
                    <a:lnTo>
                      <a:pt x="961" y="2167"/>
                    </a:lnTo>
                    <a:lnTo>
                      <a:pt x="993" y="2227"/>
                    </a:lnTo>
                    <a:lnTo>
                      <a:pt x="1030" y="2286"/>
                    </a:lnTo>
                    <a:close/>
                  </a:path>
                </a:pathLst>
              </a:custGeom>
              <a:solidFill>
                <a:srgbClr val="CC6633"/>
              </a:solidFill>
              <a:ln w="9525">
                <a:noFill/>
                <a:round/>
                <a:headEnd/>
                <a:tailEnd/>
              </a:ln>
            </p:spPr>
            <p:txBody>
              <a:bodyPr>
                <a:prstTxWarp prst="textNoShape">
                  <a:avLst/>
                </a:prstTxWarp>
              </a:bodyPr>
              <a:lstStyle/>
              <a:p>
                <a:endParaRPr lang="en-US"/>
              </a:p>
            </p:txBody>
          </p:sp>
          <p:sp>
            <p:nvSpPr>
              <p:cNvPr id="67684" name="Freeform 1073"/>
              <p:cNvSpPr>
                <a:spLocks noChangeAspect="1"/>
              </p:cNvSpPr>
              <p:nvPr/>
            </p:nvSpPr>
            <p:spPr bwMode="auto">
              <a:xfrm>
                <a:off x="2424" y="2744"/>
                <a:ext cx="99" cy="119"/>
              </a:xfrm>
              <a:custGeom>
                <a:avLst/>
                <a:gdLst>
                  <a:gd name="T0" fmla="*/ 1082 w 1131"/>
                  <a:gd name="T1" fmla="*/ 1043 h 1370"/>
                  <a:gd name="T2" fmla="*/ 981 w 1131"/>
                  <a:gd name="T3" fmla="*/ 1082 h 1370"/>
                  <a:gd name="T4" fmla="*/ 880 w 1131"/>
                  <a:gd name="T5" fmla="*/ 1124 h 1370"/>
                  <a:gd name="T6" fmla="*/ 775 w 1131"/>
                  <a:gd name="T7" fmla="*/ 1168 h 1370"/>
                  <a:gd name="T8" fmla="*/ 668 w 1131"/>
                  <a:gd name="T9" fmla="*/ 1212 h 1370"/>
                  <a:gd name="T10" fmla="*/ 556 w 1131"/>
                  <a:gd name="T11" fmla="*/ 1257 h 1370"/>
                  <a:gd name="T12" fmla="*/ 439 w 1131"/>
                  <a:gd name="T13" fmla="*/ 1303 h 1370"/>
                  <a:gd name="T14" fmla="*/ 316 w 1131"/>
                  <a:gd name="T15" fmla="*/ 1348 h 1370"/>
                  <a:gd name="T16" fmla="*/ 216 w 1131"/>
                  <a:gd name="T17" fmla="*/ 1311 h 1370"/>
                  <a:gd name="T18" fmla="*/ 154 w 1131"/>
                  <a:gd name="T19" fmla="*/ 1192 h 1370"/>
                  <a:gd name="T20" fmla="*/ 103 w 1131"/>
                  <a:gd name="T21" fmla="*/ 1071 h 1370"/>
                  <a:gd name="T22" fmla="*/ 66 w 1131"/>
                  <a:gd name="T23" fmla="*/ 951 h 1370"/>
                  <a:gd name="T24" fmla="*/ 37 w 1131"/>
                  <a:gd name="T25" fmla="*/ 833 h 1370"/>
                  <a:gd name="T26" fmla="*/ 17 w 1131"/>
                  <a:gd name="T27" fmla="*/ 718 h 1370"/>
                  <a:gd name="T28" fmla="*/ 6 w 1131"/>
                  <a:gd name="T29" fmla="*/ 606 h 1370"/>
                  <a:gd name="T30" fmla="*/ 1 w 1131"/>
                  <a:gd name="T31" fmla="*/ 500 h 1370"/>
                  <a:gd name="T32" fmla="*/ 1 w 1131"/>
                  <a:gd name="T33" fmla="*/ 402 h 1370"/>
                  <a:gd name="T34" fmla="*/ 6 w 1131"/>
                  <a:gd name="T35" fmla="*/ 311 h 1370"/>
                  <a:gd name="T36" fmla="*/ 13 w 1131"/>
                  <a:gd name="T37" fmla="*/ 229 h 1370"/>
                  <a:gd name="T38" fmla="*/ 22 w 1131"/>
                  <a:gd name="T39" fmla="*/ 158 h 1370"/>
                  <a:gd name="T40" fmla="*/ 37 w 1131"/>
                  <a:gd name="T41" fmla="*/ 73 h 1370"/>
                  <a:gd name="T42" fmla="*/ 51 w 1131"/>
                  <a:gd name="T43" fmla="*/ 8 h 1370"/>
                  <a:gd name="T44" fmla="*/ 72 w 1131"/>
                  <a:gd name="T45" fmla="*/ 30 h 1370"/>
                  <a:gd name="T46" fmla="*/ 199 w 1131"/>
                  <a:gd name="T47" fmla="*/ 223 h 1370"/>
                  <a:gd name="T48" fmla="*/ 338 w 1131"/>
                  <a:gd name="T49" fmla="*/ 426 h 1370"/>
                  <a:gd name="T50" fmla="*/ 436 w 1131"/>
                  <a:gd name="T51" fmla="*/ 560 h 1370"/>
                  <a:gd name="T52" fmla="*/ 507 w 1131"/>
                  <a:gd name="T53" fmla="*/ 649 h 1370"/>
                  <a:gd name="T54" fmla="*/ 551 w 1131"/>
                  <a:gd name="T55" fmla="*/ 698 h 1370"/>
                  <a:gd name="T56" fmla="*/ 591 w 1131"/>
                  <a:gd name="T57" fmla="*/ 740 h 1370"/>
                  <a:gd name="T58" fmla="*/ 627 w 1131"/>
                  <a:gd name="T59" fmla="*/ 768 h 1370"/>
                  <a:gd name="T60" fmla="*/ 671 w 1131"/>
                  <a:gd name="T61" fmla="*/ 796 h 1370"/>
                  <a:gd name="T62" fmla="*/ 738 w 1131"/>
                  <a:gd name="T63" fmla="*/ 840 h 1370"/>
                  <a:gd name="T64" fmla="*/ 845 w 1131"/>
                  <a:gd name="T65" fmla="*/ 912 h 1370"/>
                  <a:gd name="T66" fmla="*/ 952 w 1131"/>
                  <a:gd name="T67" fmla="*/ 980 h 1370"/>
                  <a:gd name="T68" fmla="*/ 1000 w 1131"/>
                  <a:gd name="T69" fmla="*/ 1007 h 1370"/>
                  <a:gd name="T70" fmla="*/ 1031 w 1131"/>
                  <a:gd name="T71" fmla="*/ 1020 h 1370"/>
                  <a:gd name="T72" fmla="*/ 1059 w 1131"/>
                  <a:gd name="T73" fmla="*/ 1031 h 1370"/>
                  <a:gd name="T74" fmla="*/ 1084 w 1131"/>
                  <a:gd name="T75" fmla="*/ 1036 h 1370"/>
                  <a:gd name="T76" fmla="*/ 1106 w 1131"/>
                  <a:gd name="T77" fmla="*/ 1036 h 1370"/>
                  <a:gd name="T78" fmla="*/ 1124 w 1131"/>
                  <a:gd name="T79" fmla="*/ 1031 h 137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131"/>
                  <a:gd name="T121" fmla="*/ 0 h 1370"/>
                  <a:gd name="T122" fmla="*/ 1131 w 1131"/>
                  <a:gd name="T123" fmla="*/ 1370 h 137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131" h="1370">
                    <a:moveTo>
                      <a:pt x="1131" y="1025"/>
                    </a:moveTo>
                    <a:lnTo>
                      <a:pt x="1082" y="1043"/>
                    </a:lnTo>
                    <a:lnTo>
                      <a:pt x="1031" y="1063"/>
                    </a:lnTo>
                    <a:lnTo>
                      <a:pt x="981" y="1082"/>
                    </a:lnTo>
                    <a:lnTo>
                      <a:pt x="930" y="1103"/>
                    </a:lnTo>
                    <a:lnTo>
                      <a:pt x="880" y="1124"/>
                    </a:lnTo>
                    <a:lnTo>
                      <a:pt x="828" y="1146"/>
                    </a:lnTo>
                    <a:lnTo>
                      <a:pt x="775" y="1168"/>
                    </a:lnTo>
                    <a:lnTo>
                      <a:pt x="722" y="1189"/>
                    </a:lnTo>
                    <a:lnTo>
                      <a:pt x="668" y="1212"/>
                    </a:lnTo>
                    <a:lnTo>
                      <a:pt x="613" y="1235"/>
                    </a:lnTo>
                    <a:lnTo>
                      <a:pt x="556" y="1257"/>
                    </a:lnTo>
                    <a:lnTo>
                      <a:pt x="499" y="1280"/>
                    </a:lnTo>
                    <a:lnTo>
                      <a:pt x="439" y="1303"/>
                    </a:lnTo>
                    <a:lnTo>
                      <a:pt x="379" y="1325"/>
                    </a:lnTo>
                    <a:lnTo>
                      <a:pt x="316" y="1348"/>
                    </a:lnTo>
                    <a:lnTo>
                      <a:pt x="253" y="1370"/>
                    </a:lnTo>
                    <a:lnTo>
                      <a:pt x="216" y="1311"/>
                    </a:lnTo>
                    <a:lnTo>
                      <a:pt x="184" y="1251"/>
                    </a:lnTo>
                    <a:lnTo>
                      <a:pt x="154" y="1192"/>
                    </a:lnTo>
                    <a:lnTo>
                      <a:pt x="128" y="1131"/>
                    </a:lnTo>
                    <a:lnTo>
                      <a:pt x="103" y="1071"/>
                    </a:lnTo>
                    <a:lnTo>
                      <a:pt x="83" y="1011"/>
                    </a:lnTo>
                    <a:lnTo>
                      <a:pt x="66" y="951"/>
                    </a:lnTo>
                    <a:lnTo>
                      <a:pt x="49" y="891"/>
                    </a:lnTo>
                    <a:lnTo>
                      <a:pt x="37" y="833"/>
                    </a:lnTo>
                    <a:lnTo>
                      <a:pt x="26" y="775"/>
                    </a:lnTo>
                    <a:lnTo>
                      <a:pt x="17" y="718"/>
                    </a:lnTo>
                    <a:lnTo>
                      <a:pt x="10" y="661"/>
                    </a:lnTo>
                    <a:lnTo>
                      <a:pt x="6" y="606"/>
                    </a:lnTo>
                    <a:lnTo>
                      <a:pt x="2" y="553"/>
                    </a:lnTo>
                    <a:lnTo>
                      <a:pt x="1" y="500"/>
                    </a:lnTo>
                    <a:lnTo>
                      <a:pt x="0" y="450"/>
                    </a:lnTo>
                    <a:lnTo>
                      <a:pt x="1" y="402"/>
                    </a:lnTo>
                    <a:lnTo>
                      <a:pt x="3" y="356"/>
                    </a:lnTo>
                    <a:lnTo>
                      <a:pt x="6" y="311"/>
                    </a:lnTo>
                    <a:lnTo>
                      <a:pt x="9" y="268"/>
                    </a:lnTo>
                    <a:lnTo>
                      <a:pt x="13" y="229"/>
                    </a:lnTo>
                    <a:lnTo>
                      <a:pt x="17" y="192"/>
                    </a:lnTo>
                    <a:lnTo>
                      <a:pt x="22" y="158"/>
                    </a:lnTo>
                    <a:lnTo>
                      <a:pt x="28" y="126"/>
                    </a:lnTo>
                    <a:lnTo>
                      <a:pt x="37" y="73"/>
                    </a:lnTo>
                    <a:lnTo>
                      <a:pt x="45" y="34"/>
                    </a:lnTo>
                    <a:lnTo>
                      <a:pt x="51" y="8"/>
                    </a:lnTo>
                    <a:lnTo>
                      <a:pt x="53" y="0"/>
                    </a:lnTo>
                    <a:lnTo>
                      <a:pt x="72" y="30"/>
                    </a:lnTo>
                    <a:lnTo>
                      <a:pt x="123" y="109"/>
                    </a:lnTo>
                    <a:lnTo>
                      <a:pt x="199" y="223"/>
                    </a:lnTo>
                    <a:lnTo>
                      <a:pt x="289" y="357"/>
                    </a:lnTo>
                    <a:lnTo>
                      <a:pt x="338" y="426"/>
                    </a:lnTo>
                    <a:lnTo>
                      <a:pt x="387" y="495"/>
                    </a:lnTo>
                    <a:lnTo>
                      <a:pt x="436" y="560"/>
                    </a:lnTo>
                    <a:lnTo>
                      <a:pt x="484" y="620"/>
                    </a:lnTo>
                    <a:lnTo>
                      <a:pt x="507" y="649"/>
                    </a:lnTo>
                    <a:lnTo>
                      <a:pt x="529" y="675"/>
                    </a:lnTo>
                    <a:lnTo>
                      <a:pt x="551" y="698"/>
                    </a:lnTo>
                    <a:lnTo>
                      <a:pt x="571" y="720"/>
                    </a:lnTo>
                    <a:lnTo>
                      <a:pt x="591" y="740"/>
                    </a:lnTo>
                    <a:lnTo>
                      <a:pt x="609" y="756"/>
                    </a:lnTo>
                    <a:lnTo>
                      <a:pt x="627" y="768"/>
                    </a:lnTo>
                    <a:lnTo>
                      <a:pt x="642" y="779"/>
                    </a:lnTo>
                    <a:lnTo>
                      <a:pt x="671" y="796"/>
                    </a:lnTo>
                    <a:lnTo>
                      <a:pt x="705" y="817"/>
                    </a:lnTo>
                    <a:lnTo>
                      <a:pt x="738" y="840"/>
                    </a:lnTo>
                    <a:lnTo>
                      <a:pt x="774" y="863"/>
                    </a:lnTo>
                    <a:lnTo>
                      <a:pt x="845" y="912"/>
                    </a:lnTo>
                    <a:lnTo>
                      <a:pt x="917" y="959"/>
                    </a:lnTo>
                    <a:lnTo>
                      <a:pt x="952" y="980"/>
                    </a:lnTo>
                    <a:lnTo>
                      <a:pt x="984" y="998"/>
                    </a:lnTo>
                    <a:lnTo>
                      <a:pt x="1000" y="1007"/>
                    </a:lnTo>
                    <a:lnTo>
                      <a:pt x="1016" y="1015"/>
                    </a:lnTo>
                    <a:lnTo>
                      <a:pt x="1031" y="1020"/>
                    </a:lnTo>
                    <a:lnTo>
                      <a:pt x="1045" y="1026"/>
                    </a:lnTo>
                    <a:lnTo>
                      <a:pt x="1059" y="1031"/>
                    </a:lnTo>
                    <a:lnTo>
                      <a:pt x="1072" y="1034"/>
                    </a:lnTo>
                    <a:lnTo>
                      <a:pt x="1084" y="1036"/>
                    </a:lnTo>
                    <a:lnTo>
                      <a:pt x="1096" y="1036"/>
                    </a:lnTo>
                    <a:lnTo>
                      <a:pt x="1106" y="1036"/>
                    </a:lnTo>
                    <a:lnTo>
                      <a:pt x="1115" y="1034"/>
                    </a:lnTo>
                    <a:lnTo>
                      <a:pt x="1124" y="1031"/>
                    </a:lnTo>
                    <a:lnTo>
                      <a:pt x="1131" y="1025"/>
                    </a:lnTo>
                    <a:close/>
                  </a:path>
                </a:pathLst>
              </a:custGeom>
              <a:solidFill>
                <a:srgbClr val="E07038"/>
              </a:solidFill>
              <a:ln w="9525">
                <a:noFill/>
                <a:round/>
                <a:headEnd/>
                <a:tailEnd/>
              </a:ln>
            </p:spPr>
            <p:txBody>
              <a:bodyPr>
                <a:prstTxWarp prst="textNoShape">
                  <a:avLst/>
                </a:prstTxWarp>
              </a:bodyPr>
              <a:lstStyle/>
              <a:p>
                <a:endParaRPr lang="en-US"/>
              </a:p>
            </p:txBody>
          </p:sp>
          <p:sp>
            <p:nvSpPr>
              <p:cNvPr id="67685" name="Freeform 1074"/>
              <p:cNvSpPr>
                <a:spLocks noChangeAspect="1"/>
              </p:cNvSpPr>
              <p:nvPr/>
            </p:nvSpPr>
            <p:spPr bwMode="auto">
              <a:xfrm>
                <a:off x="2527" y="2707"/>
                <a:ext cx="94" cy="119"/>
              </a:xfrm>
              <a:custGeom>
                <a:avLst/>
                <a:gdLst>
                  <a:gd name="T0" fmla="*/ 345 w 1073"/>
                  <a:gd name="T1" fmla="*/ 1343 h 1368"/>
                  <a:gd name="T2" fmla="*/ 260 w 1073"/>
                  <a:gd name="T3" fmla="*/ 1359 h 1368"/>
                  <a:gd name="T4" fmla="*/ 216 w 1073"/>
                  <a:gd name="T5" fmla="*/ 1367 h 1368"/>
                  <a:gd name="T6" fmla="*/ 207 w 1073"/>
                  <a:gd name="T7" fmla="*/ 1350 h 1368"/>
                  <a:gd name="T8" fmla="*/ 185 w 1073"/>
                  <a:gd name="T9" fmla="*/ 1295 h 1368"/>
                  <a:gd name="T10" fmla="*/ 143 w 1073"/>
                  <a:gd name="T11" fmla="*/ 1176 h 1368"/>
                  <a:gd name="T12" fmla="*/ 95 w 1073"/>
                  <a:gd name="T13" fmla="*/ 1022 h 1368"/>
                  <a:gd name="T14" fmla="*/ 61 w 1073"/>
                  <a:gd name="T15" fmla="*/ 893 h 1368"/>
                  <a:gd name="T16" fmla="*/ 41 w 1073"/>
                  <a:gd name="T17" fmla="*/ 806 h 1368"/>
                  <a:gd name="T18" fmla="*/ 23 w 1073"/>
                  <a:gd name="T19" fmla="*/ 718 h 1368"/>
                  <a:gd name="T20" fmla="*/ 10 w 1073"/>
                  <a:gd name="T21" fmla="*/ 636 h 1368"/>
                  <a:gd name="T22" fmla="*/ 2 w 1073"/>
                  <a:gd name="T23" fmla="*/ 557 h 1368"/>
                  <a:gd name="T24" fmla="*/ 0 w 1073"/>
                  <a:gd name="T25" fmla="*/ 486 h 1368"/>
                  <a:gd name="T26" fmla="*/ 6 w 1073"/>
                  <a:gd name="T27" fmla="*/ 425 h 1368"/>
                  <a:gd name="T28" fmla="*/ 20 w 1073"/>
                  <a:gd name="T29" fmla="*/ 376 h 1368"/>
                  <a:gd name="T30" fmla="*/ 43 w 1073"/>
                  <a:gd name="T31" fmla="*/ 337 h 1368"/>
                  <a:gd name="T32" fmla="*/ 75 w 1073"/>
                  <a:gd name="T33" fmla="*/ 295 h 1368"/>
                  <a:gd name="T34" fmla="*/ 115 w 1073"/>
                  <a:gd name="T35" fmla="*/ 249 h 1368"/>
                  <a:gd name="T36" fmla="*/ 164 w 1073"/>
                  <a:gd name="T37" fmla="*/ 202 h 1368"/>
                  <a:gd name="T38" fmla="*/ 220 w 1073"/>
                  <a:gd name="T39" fmla="*/ 155 h 1368"/>
                  <a:gd name="T40" fmla="*/ 282 w 1073"/>
                  <a:gd name="T41" fmla="*/ 110 h 1368"/>
                  <a:gd name="T42" fmla="*/ 348 w 1073"/>
                  <a:gd name="T43" fmla="*/ 70 h 1368"/>
                  <a:gd name="T44" fmla="*/ 420 w 1073"/>
                  <a:gd name="T45" fmla="*/ 38 h 1368"/>
                  <a:gd name="T46" fmla="*/ 493 w 1073"/>
                  <a:gd name="T47" fmla="*/ 14 h 1368"/>
                  <a:gd name="T48" fmla="*/ 570 w 1073"/>
                  <a:gd name="T49" fmla="*/ 1 h 1368"/>
                  <a:gd name="T50" fmla="*/ 647 w 1073"/>
                  <a:gd name="T51" fmla="*/ 2 h 1368"/>
                  <a:gd name="T52" fmla="*/ 725 w 1073"/>
                  <a:gd name="T53" fmla="*/ 19 h 1368"/>
                  <a:gd name="T54" fmla="*/ 803 w 1073"/>
                  <a:gd name="T55" fmla="*/ 54 h 1368"/>
                  <a:gd name="T56" fmla="*/ 878 w 1073"/>
                  <a:gd name="T57" fmla="*/ 109 h 1368"/>
                  <a:gd name="T58" fmla="*/ 952 w 1073"/>
                  <a:gd name="T59" fmla="*/ 187 h 1368"/>
                  <a:gd name="T60" fmla="*/ 1023 w 1073"/>
                  <a:gd name="T61" fmla="*/ 288 h 1368"/>
                  <a:gd name="T62" fmla="*/ 1060 w 1073"/>
                  <a:gd name="T63" fmla="*/ 380 h 1368"/>
                  <a:gd name="T64" fmla="*/ 1066 w 1073"/>
                  <a:gd name="T65" fmla="*/ 442 h 1368"/>
                  <a:gd name="T66" fmla="*/ 1069 w 1073"/>
                  <a:gd name="T67" fmla="*/ 505 h 1368"/>
                  <a:gd name="T68" fmla="*/ 1072 w 1073"/>
                  <a:gd name="T69" fmla="*/ 567 h 1368"/>
                  <a:gd name="T70" fmla="*/ 1018 w 1073"/>
                  <a:gd name="T71" fmla="*/ 495 h 1368"/>
                  <a:gd name="T72" fmla="*/ 916 w 1073"/>
                  <a:gd name="T73" fmla="*/ 341 h 1368"/>
                  <a:gd name="T74" fmla="*/ 828 w 1073"/>
                  <a:gd name="T75" fmla="*/ 248 h 1368"/>
                  <a:gd name="T76" fmla="*/ 752 w 1073"/>
                  <a:gd name="T77" fmla="*/ 211 h 1368"/>
                  <a:gd name="T78" fmla="*/ 688 w 1073"/>
                  <a:gd name="T79" fmla="*/ 222 h 1368"/>
                  <a:gd name="T80" fmla="*/ 631 w 1073"/>
                  <a:gd name="T81" fmla="*/ 271 h 1368"/>
                  <a:gd name="T82" fmla="*/ 585 w 1073"/>
                  <a:gd name="T83" fmla="*/ 354 h 1368"/>
                  <a:gd name="T84" fmla="*/ 546 w 1073"/>
                  <a:gd name="T85" fmla="*/ 461 h 1368"/>
                  <a:gd name="T86" fmla="*/ 514 w 1073"/>
                  <a:gd name="T87" fmla="*/ 586 h 1368"/>
                  <a:gd name="T88" fmla="*/ 487 w 1073"/>
                  <a:gd name="T89" fmla="*/ 721 h 1368"/>
                  <a:gd name="T90" fmla="*/ 456 w 1073"/>
                  <a:gd name="T91" fmla="*/ 927 h 1368"/>
                  <a:gd name="T92" fmla="*/ 427 w 1073"/>
                  <a:gd name="T93" fmla="*/ 1168 h 1368"/>
                  <a:gd name="T94" fmla="*/ 407 w 1073"/>
                  <a:gd name="T95" fmla="*/ 1291 h 1368"/>
                  <a:gd name="T96" fmla="*/ 394 w 1073"/>
                  <a:gd name="T97" fmla="*/ 1331 h 136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073"/>
                  <a:gd name="T148" fmla="*/ 0 h 1368"/>
                  <a:gd name="T149" fmla="*/ 1073 w 1073"/>
                  <a:gd name="T150" fmla="*/ 1368 h 1368"/>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073" h="1368">
                    <a:moveTo>
                      <a:pt x="387" y="1336"/>
                    </a:moveTo>
                    <a:lnTo>
                      <a:pt x="345" y="1343"/>
                    </a:lnTo>
                    <a:lnTo>
                      <a:pt x="302" y="1350"/>
                    </a:lnTo>
                    <a:lnTo>
                      <a:pt x="260" y="1359"/>
                    </a:lnTo>
                    <a:lnTo>
                      <a:pt x="218" y="1368"/>
                    </a:lnTo>
                    <a:lnTo>
                      <a:pt x="216" y="1367"/>
                    </a:lnTo>
                    <a:lnTo>
                      <a:pt x="213" y="1360"/>
                    </a:lnTo>
                    <a:lnTo>
                      <a:pt x="207" y="1350"/>
                    </a:lnTo>
                    <a:lnTo>
                      <a:pt x="201" y="1335"/>
                    </a:lnTo>
                    <a:lnTo>
                      <a:pt x="185" y="1295"/>
                    </a:lnTo>
                    <a:lnTo>
                      <a:pt x="166" y="1241"/>
                    </a:lnTo>
                    <a:lnTo>
                      <a:pt x="143" y="1176"/>
                    </a:lnTo>
                    <a:lnTo>
                      <a:pt x="120" y="1101"/>
                    </a:lnTo>
                    <a:lnTo>
                      <a:pt x="95" y="1022"/>
                    </a:lnTo>
                    <a:lnTo>
                      <a:pt x="72" y="937"/>
                    </a:lnTo>
                    <a:lnTo>
                      <a:pt x="61" y="893"/>
                    </a:lnTo>
                    <a:lnTo>
                      <a:pt x="51" y="850"/>
                    </a:lnTo>
                    <a:lnTo>
                      <a:pt x="41" y="806"/>
                    </a:lnTo>
                    <a:lnTo>
                      <a:pt x="32" y="762"/>
                    </a:lnTo>
                    <a:lnTo>
                      <a:pt x="23" y="718"/>
                    </a:lnTo>
                    <a:lnTo>
                      <a:pt x="16" y="677"/>
                    </a:lnTo>
                    <a:lnTo>
                      <a:pt x="10" y="636"/>
                    </a:lnTo>
                    <a:lnTo>
                      <a:pt x="6" y="595"/>
                    </a:lnTo>
                    <a:lnTo>
                      <a:pt x="2" y="557"/>
                    </a:lnTo>
                    <a:lnTo>
                      <a:pt x="0" y="521"/>
                    </a:lnTo>
                    <a:lnTo>
                      <a:pt x="0" y="486"/>
                    </a:lnTo>
                    <a:lnTo>
                      <a:pt x="2" y="454"/>
                    </a:lnTo>
                    <a:lnTo>
                      <a:pt x="6" y="425"/>
                    </a:lnTo>
                    <a:lnTo>
                      <a:pt x="12" y="399"/>
                    </a:lnTo>
                    <a:lnTo>
                      <a:pt x="20" y="376"/>
                    </a:lnTo>
                    <a:lnTo>
                      <a:pt x="30" y="356"/>
                    </a:lnTo>
                    <a:lnTo>
                      <a:pt x="43" y="337"/>
                    </a:lnTo>
                    <a:lnTo>
                      <a:pt x="58" y="317"/>
                    </a:lnTo>
                    <a:lnTo>
                      <a:pt x="75" y="295"/>
                    </a:lnTo>
                    <a:lnTo>
                      <a:pt x="94" y="272"/>
                    </a:lnTo>
                    <a:lnTo>
                      <a:pt x="115" y="249"/>
                    </a:lnTo>
                    <a:lnTo>
                      <a:pt x="139" y="226"/>
                    </a:lnTo>
                    <a:lnTo>
                      <a:pt x="164" y="202"/>
                    </a:lnTo>
                    <a:lnTo>
                      <a:pt x="191" y="178"/>
                    </a:lnTo>
                    <a:lnTo>
                      <a:pt x="220" y="155"/>
                    </a:lnTo>
                    <a:lnTo>
                      <a:pt x="251" y="132"/>
                    </a:lnTo>
                    <a:lnTo>
                      <a:pt x="282" y="110"/>
                    </a:lnTo>
                    <a:lnTo>
                      <a:pt x="315" y="89"/>
                    </a:lnTo>
                    <a:lnTo>
                      <a:pt x="348" y="70"/>
                    </a:lnTo>
                    <a:lnTo>
                      <a:pt x="384" y="53"/>
                    </a:lnTo>
                    <a:lnTo>
                      <a:pt x="420" y="38"/>
                    </a:lnTo>
                    <a:lnTo>
                      <a:pt x="456" y="24"/>
                    </a:lnTo>
                    <a:lnTo>
                      <a:pt x="493" y="14"/>
                    </a:lnTo>
                    <a:lnTo>
                      <a:pt x="531" y="5"/>
                    </a:lnTo>
                    <a:lnTo>
                      <a:pt x="570" y="1"/>
                    </a:lnTo>
                    <a:lnTo>
                      <a:pt x="608" y="0"/>
                    </a:lnTo>
                    <a:lnTo>
                      <a:pt x="647" y="2"/>
                    </a:lnTo>
                    <a:lnTo>
                      <a:pt x="686" y="9"/>
                    </a:lnTo>
                    <a:lnTo>
                      <a:pt x="725" y="19"/>
                    </a:lnTo>
                    <a:lnTo>
                      <a:pt x="765" y="34"/>
                    </a:lnTo>
                    <a:lnTo>
                      <a:pt x="803" y="54"/>
                    </a:lnTo>
                    <a:lnTo>
                      <a:pt x="842" y="79"/>
                    </a:lnTo>
                    <a:lnTo>
                      <a:pt x="878" y="109"/>
                    </a:lnTo>
                    <a:lnTo>
                      <a:pt x="916" y="145"/>
                    </a:lnTo>
                    <a:lnTo>
                      <a:pt x="952" y="187"/>
                    </a:lnTo>
                    <a:lnTo>
                      <a:pt x="988" y="234"/>
                    </a:lnTo>
                    <a:lnTo>
                      <a:pt x="1023" y="288"/>
                    </a:lnTo>
                    <a:lnTo>
                      <a:pt x="1057" y="349"/>
                    </a:lnTo>
                    <a:lnTo>
                      <a:pt x="1060" y="380"/>
                    </a:lnTo>
                    <a:lnTo>
                      <a:pt x="1063" y="411"/>
                    </a:lnTo>
                    <a:lnTo>
                      <a:pt x="1066" y="442"/>
                    </a:lnTo>
                    <a:lnTo>
                      <a:pt x="1068" y="474"/>
                    </a:lnTo>
                    <a:lnTo>
                      <a:pt x="1069" y="505"/>
                    </a:lnTo>
                    <a:lnTo>
                      <a:pt x="1072" y="536"/>
                    </a:lnTo>
                    <a:lnTo>
                      <a:pt x="1072" y="567"/>
                    </a:lnTo>
                    <a:lnTo>
                      <a:pt x="1073" y="599"/>
                    </a:lnTo>
                    <a:lnTo>
                      <a:pt x="1018" y="495"/>
                    </a:lnTo>
                    <a:lnTo>
                      <a:pt x="965" y="410"/>
                    </a:lnTo>
                    <a:lnTo>
                      <a:pt x="916" y="341"/>
                    </a:lnTo>
                    <a:lnTo>
                      <a:pt x="870" y="287"/>
                    </a:lnTo>
                    <a:lnTo>
                      <a:pt x="828" y="248"/>
                    </a:lnTo>
                    <a:lnTo>
                      <a:pt x="789" y="224"/>
                    </a:lnTo>
                    <a:lnTo>
                      <a:pt x="752" y="211"/>
                    </a:lnTo>
                    <a:lnTo>
                      <a:pt x="719" y="210"/>
                    </a:lnTo>
                    <a:lnTo>
                      <a:pt x="688" y="222"/>
                    </a:lnTo>
                    <a:lnTo>
                      <a:pt x="658" y="241"/>
                    </a:lnTo>
                    <a:lnTo>
                      <a:pt x="631" y="271"/>
                    </a:lnTo>
                    <a:lnTo>
                      <a:pt x="607" y="309"/>
                    </a:lnTo>
                    <a:lnTo>
                      <a:pt x="585" y="354"/>
                    </a:lnTo>
                    <a:lnTo>
                      <a:pt x="565" y="405"/>
                    </a:lnTo>
                    <a:lnTo>
                      <a:pt x="546" y="461"/>
                    </a:lnTo>
                    <a:lnTo>
                      <a:pt x="529" y="522"/>
                    </a:lnTo>
                    <a:lnTo>
                      <a:pt x="514" y="586"/>
                    </a:lnTo>
                    <a:lnTo>
                      <a:pt x="500" y="653"/>
                    </a:lnTo>
                    <a:lnTo>
                      <a:pt x="487" y="721"/>
                    </a:lnTo>
                    <a:lnTo>
                      <a:pt x="476" y="791"/>
                    </a:lnTo>
                    <a:lnTo>
                      <a:pt x="456" y="927"/>
                    </a:lnTo>
                    <a:lnTo>
                      <a:pt x="440" y="1055"/>
                    </a:lnTo>
                    <a:lnTo>
                      <a:pt x="427" y="1168"/>
                    </a:lnTo>
                    <a:lnTo>
                      <a:pt x="414" y="1257"/>
                    </a:lnTo>
                    <a:lnTo>
                      <a:pt x="407" y="1291"/>
                    </a:lnTo>
                    <a:lnTo>
                      <a:pt x="401" y="1315"/>
                    </a:lnTo>
                    <a:lnTo>
                      <a:pt x="394" y="1331"/>
                    </a:lnTo>
                    <a:lnTo>
                      <a:pt x="387" y="1336"/>
                    </a:lnTo>
                    <a:close/>
                  </a:path>
                </a:pathLst>
              </a:custGeom>
              <a:solidFill>
                <a:srgbClr val="E07038"/>
              </a:solidFill>
              <a:ln w="9525">
                <a:noFill/>
                <a:round/>
                <a:headEnd/>
                <a:tailEnd/>
              </a:ln>
            </p:spPr>
            <p:txBody>
              <a:bodyPr>
                <a:prstTxWarp prst="textNoShape">
                  <a:avLst/>
                </a:prstTxWarp>
              </a:bodyPr>
              <a:lstStyle/>
              <a:p>
                <a:endParaRPr lang="en-US"/>
              </a:p>
            </p:txBody>
          </p:sp>
          <p:sp>
            <p:nvSpPr>
              <p:cNvPr id="67686" name="Freeform 1075"/>
              <p:cNvSpPr>
                <a:spLocks noChangeAspect="1"/>
              </p:cNvSpPr>
              <p:nvPr/>
            </p:nvSpPr>
            <p:spPr bwMode="auto">
              <a:xfrm>
                <a:off x="2561" y="2725"/>
                <a:ext cx="60" cy="99"/>
              </a:xfrm>
              <a:custGeom>
                <a:avLst/>
                <a:gdLst>
                  <a:gd name="T0" fmla="*/ 686 w 686"/>
                  <a:gd name="T1" fmla="*/ 389 h 1133"/>
                  <a:gd name="T2" fmla="*/ 686 w 686"/>
                  <a:gd name="T3" fmla="*/ 436 h 1133"/>
                  <a:gd name="T4" fmla="*/ 685 w 686"/>
                  <a:gd name="T5" fmla="*/ 483 h 1133"/>
                  <a:gd name="T6" fmla="*/ 682 w 686"/>
                  <a:gd name="T7" fmla="*/ 530 h 1133"/>
                  <a:gd name="T8" fmla="*/ 680 w 686"/>
                  <a:gd name="T9" fmla="*/ 577 h 1133"/>
                  <a:gd name="T10" fmla="*/ 676 w 686"/>
                  <a:gd name="T11" fmla="*/ 625 h 1133"/>
                  <a:gd name="T12" fmla="*/ 672 w 686"/>
                  <a:gd name="T13" fmla="*/ 672 h 1133"/>
                  <a:gd name="T14" fmla="*/ 667 w 686"/>
                  <a:gd name="T15" fmla="*/ 719 h 1133"/>
                  <a:gd name="T16" fmla="*/ 662 w 686"/>
                  <a:gd name="T17" fmla="*/ 765 h 1133"/>
                  <a:gd name="T18" fmla="*/ 655 w 686"/>
                  <a:gd name="T19" fmla="*/ 812 h 1133"/>
                  <a:gd name="T20" fmla="*/ 647 w 686"/>
                  <a:gd name="T21" fmla="*/ 859 h 1133"/>
                  <a:gd name="T22" fmla="*/ 639 w 686"/>
                  <a:gd name="T23" fmla="*/ 905 h 1133"/>
                  <a:gd name="T24" fmla="*/ 629 w 686"/>
                  <a:gd name="T25" fmla="*/ 951 h 1133"/>
                  <a:gd name="T26" fmla="*/ 620 w 686"/>
                  <a:gd name="T27" fmla="*/ 997 h 1133"/>
                  <a:gd name="T28" fmla="*/ 609 w 686"/>
                  <a:gd name="T29" fmla="*/ 1042 h 1133"/>
                  <a:gd name="T30" fmla="*/ 598 w 686"/>
                  <a:gd name="T31" fmla="*/ 1088 h 1133"/>
                  <a:gd name="T32" fmla="*/ 586 w 686"/>
                  <a:gd name="T33" fmla="*/ 1133 h 1133"/>
                  <a:gd name="T34" fmla="*/ 545 w 686"/>
                  <a:gd name="T35" fmla="*/ 1127 h 1133"/>
                  <a:gd name="T36" fmla="*/ 504 w 686"/>
                  <a:gd name="T37" fmla="*/ 1121 h 1133"/>
                  <a:gd name="T38" fmla="*/ 465 w 686"/>
                  <a:gd name="T39" fmla="*/ 1118 h 1133"/>
                  <a:gd name="T40" fmla="*/ 426 w 686"/>
                  <a:gd name="T41" fmla="*/ 1115 h 1133"/>
                  <a:gd name="T42" fmla="*/ 387 w 686"/>
                  <a:gd name="T43" fmla="*/ 1111 h 1133"/>
                  <a:gd name="T44" fmla="*/ 349 w 686"/>
                  <a:gd name="T45" fmla="*/ 1109 h 1133"/>
                  <a:gd name="T46" fmla="*/ 312 w 686"/>
                  <a:gd name="T47" fmla="*/ 1108 h 1133"/>
                  <a:gd name="T48" fmla="*/ 275 w 686"/>
                  <a:gd name="T49" fmla="*/ 1108 h 1133"/>
                  <a:gd name="T50" fmla="*/ 240 w 686"/>
                  <a:gd name="T51" fmla="*/ 1108 h 1133"/>
                  <a:gd name="T52" fmla="*/ 204 w 686"/>
                  <a:gd name="T53" fmla="*/ 1109 h 1133"/>
                  <a:gd name="T54" fmla="*/ 169 w 686"/>
                  <a:gd name="T55" fmla="*/ 1110 h 1133"/>
                  <a:gd name="T56" fmla="*/ 135 w 686"/>
                  <a:gd name="T57" fmla="*/ 1112 h 1133"/>
                  <a:gd name="T58" fmla="*/ 100 w 686"/>
                  <a:gd name="T59" fmla="*/ 1115 h 1133"/>
                  <a:gd name="T60" fmla="*/ 67 w 686"/>
                  <a:gd name="T61" fmla="*/ 1118 h 1133"/>
                  <a:gd name="T62" fmla="*/ 34 w 686"/>
                  <a:gd name="T63" fmla="*/ 1121 h 1133"/>
                  <a:gd name="T64" fmla="*/ 0 w 686"/>
                  <a:gd name="T65" fmla="*/ 1126 h 1133"/>
                  <a:gd name="T66" fmla="*/ 7 w 686"/>
                  <a:gd name="T67" fmla="*/ 1121 h 1133"/>
                  <a:gd name="T68" fmla="*/ 14 w 686"/>
                  <a:gd name="T69" fmla="*/ 1105 h 1133"/>
                  <a:gd name="T70" fmla="*/ 20 w 686"/>
                  <a:gd name="T71" fmla="*/ 1081 h 1133"/>
                  <a:gd name="T72" fmla="*/ 27 w 686"/>
                  <a:gd name="T73" fmla="*/ 1047 h 1133"/>
                  <a:gd name="T74" fmla="*/ 40 w 686"/>
                  <a:gd name="T75" fmla="*/ 958 h 1133"/>
                  <a:gd name="T76" fmla="*/ 53 w 686"/>
                  <a:gd name="T77" fmla="*/ 845 h 1133"/>
                  <a:gd name="T78" fmla="*/ 69 w 686"/>
                  <a:gd name="T79" fmla="*/ 717 h 1133"/>
                  <a:gd name="T80" fmla="*/ 89 w 686"/>
                  <a:gd name="T81" fmla="*/ 581 h 1133"/>
                  <a:gd name="T82" fmla="*/ 100 w 686"/>
                  <a:gd name="T83" fmla="*/ 511 h 1133"/>
                  <a:gd name="T84" fmla="*/ 113 w 686"/>
                  <a:gd name="T85" fmla="*/ 443 h 1133"/>
                  <a:gd name="T86" fmla="*/ 127 w 686"/>
                  <a:gd name="T87" fmla="*/ 376 h 1133"/>
                  <a:gd name="T88" fmla="*/ 142 w 686"/>
                  <a:gd name="T89" fmla="*/ 312 h 1133"/>
                  <a:gd name="T90" fmla="*/ 159 w 686"/>
                  <a:gd name="T91" fmla="*/ 251 h 1133"/>
                  <a:gd name="T92" fmla="*/ 178 w 686"/>
                  <a:gd name="T93" fmla="*/ 195 h 1133"/>
                  <a:gd name="T94" fmla="*/ 198 w 686"/>
                  <a:gd name="T95" fmla="*/ 144 h 1133"/>
                  <a:gd name="T96" fmla="*/ 220 w 686"/>
                  <a:gd name="T97" fmla="*/ 99 h 1133"/>
                  <a:gd name="T98" fmla="*/ 244 w 686"/>
                  <a:gd name="T99" fmla="*/ 61 h 1133"/>
                  <a:gd name="T100" fmla="*/ 271 w 686"/>
                  <a:gd name="T101" fmla="*/ 31 h 1133"/>
                  <a:gd name="T102" fmla="*/ 301 w 686"/>
                  <a:gd name="T103" fmla="*/ 12 h 1133"/>
                  <a:gd name="T104" fmla="*/ 332 w 686"/>
                  <a:gd name="T105" fmla="*/ 0 h 1133"/>
                  <a:gd name="T106" fmla="*/ 365 w 686"/>
                  <a:gd name="T107" fmla="*/ 1 h 1133"/>
                  <a:gd name="T108" fmla="*/ 402 w 686"/>
                  <a:gd name="T109" fmla="*/ 14 h 1133"/>
                  <a:gd name="T110" fmla="*/ 441 w 686"/>
                  <a:gd name="T111" fmla="*/ 38 h 1133"/>
                  <a:gd name="T112" fmla="*/ 483 w 686"/>
                  <a:gd name="T113" fmla="*/ 77 h 1133"/>
                  <a:gd name="T114" fmla="*/ 529 w 686"/>
                  <a:gd name="T115" fmla="*/ 131 h 1133"/>
                  <a:gd name="T116" fmla="*/ 578 w 686"/>
                  <a:gd name="T117" fmla="*/ 200 h 1133"/>
                  <a:gd name="T118" fmla="*/ 631 w 686"/>
                  <a:gd name="T119" fmla="*/ 285 h 1133"/>
                  <a:gd name="T120" fmla="*/ 686 w 686"/>
                  <a:gd name="T121" fmla="*/ 389 h 1133"/>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686"/>
                  <a:gd name="T184" fmla="*/ 0 h 1133"/>
                  <a:gd name="T185" fmla="*/ 686 w 686"/>
                  <a:gd name="T186" fmla="*/ 1133 h 1133"/>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686" h="1133">
                    <a:moveTo>
                      <a:pt x="686" y="389"/>
                    </a:moveTo>
                    <a:lnTo>
                      <a:pt x="686" y="436"/>
                    </a:lnTo>
                    <a:lnTo>
                      <a:pt x="685" y="483"/>
                    </a:lnTo>
                    <a:lnTo>
                      <a:pt x="682" y="530"/>
                    </a:lnTo>
                    <a:lnTo>
                      <a:pt x="680" y="577"/>
                    </a:lnTo>
                    <a:lnTo>
                      <a:pt x="676" y="625"/>
                    </a:lnTo>
                    <a:lnTo>
                      <a:pt x="672" y="672"/>
                    </a:lnTo>
                    <a:lnTo>
                      <a:pt x="667" y="719"/>
                    </a:lnTo>
                    <a:lnTo>
                      <a:pt x="662" y="765"/>
                    </a:lnTo>
                    <a:lnTo>
                      <a:pt x="655" y="812"/>
                    </a:lnTo>
                    <a:lnTo>
                      <a:pt x="647" y="859"/>
                    </a:lnTo>
                    <a:lnTo>
                      <a:pt x="639" y="905"/>
                    </a:lnTo>
                    <a:lnTo>
                      <a:pt x="629" y="951"/>
                    </a:lnTo>
                    <a:lnTo>
                      <a:pt x="620" y="997"/>
                    </a:lnTo>
                    <a:lnTo>
                      <a:pt x="609" y="1042"/>
                    </a:lnTo>
                    <a:lnTo>
                      <a:pt x="598" y="1088"/>
                    </a:lnTo>
                    <a:lnTo>
                      <a:pt x="586" y="1133"/>
                    </a:lnTo>
                    <a:lnTo>
                      <a:pt x="545" y="1127"/>
                    </a:lnTo>
                    <a:lnTo>
                      <a:pt x="504" y="1121"/>
                    </a:lnTo>
                    <a:lnTo>
                      <a:pt x="465" y="1118"/>
                    </a:lnTo>
                    <a:lnTo>
                      <a:pt x="426" y="1115"/>
                    </a:lnTo>
                    <a:lnTo>
                      <a:pt x="387" y="1111"/>
                    </a:lnTo>
                    <a:lnTo>
                      <a:pt x="349" y="1109"/>
                    </a:lnTo>
                    <a:lnTo>
                      <a:pt x="312" y="1108"/>
                    </a:lnTo>
                    <a:lnTo>
                      <a:pt x="275" y="1108"/>
                    </a:lnTo>
                    <a:lnTo>
                      <a:pt x="240" y="1108"/>
                    </a:lnTo>
                    <a:lnTo>
                      <a:pt x="204" y="1109"/>
                    </a:lnTo>
                    <a:lnTo>
                      <a:pt x="169" y="1110"/>
                    </a:lnTo>
                    <a:lnTo>
                      <a:pt x="135" y="1112"/>
                    </a:lnTo>
                    <a:lnTo>
                      <a:pt x="100" y="1115"/>
                    </a:lnTo>
                    <a:lnTo>
                      <a:pt x="67" y="1118"/>
                    </a:lnTo>
                    <a:lnTo>
                      <a:pt x="34" y="1121"/>
                    </a:lnTo>
                    <a:lnTo>
                      <a:pt x="0" y="1126"/>
                    </a:lnTo>
                    <a:lnTo>
                      <a:pt x="7" y="1121"/>
                    </a:lnTo>
                    <a:lnTo>
                      <a:pt x="14" y="1105"/>
                    </a:lnTo>
                    <a:lnTo>
                      <a:pt x="20" y="1081"/>
                    </a:lnTo>
                    <a:lnTo>
                      <a:pt x="27" y="1047"/>
                    </a:lnTo>
                    <a:lnTo>
                      <a:pt x="40" y="958"/>
                    </a:lnTo>
                    <a:lnTo>
                      <a:pt x="53" y="845"/>
                    </a:lnTo>
                    <a:lnTo>
                      <a:pt x="69" y="717"/>
                    </a:lnTo>
                    <a:lnTo>
                      <a:pt x="89" y="581"/>
                    </a:lnTo>
                    <a:lnTo>
                      <a:pt x="100" y="511"/>
                    </a:lnTo>
                    <a:lnTo>
                      <a:pt x="113" y="443"/>
                    </a:lnTo>
                    <a:lnTo>
                      <a:pt x="127" y="376"/>
                    </a:lnTo>
                    <a:lnTo>
                      <a:pt x="142" y="312"/>
                    </a:lnTo>
                    <a:lnTo>
                      <a:pt x="159" y="251"/>
                    </a:lnTo>
                    <a:lnTo>
                      <a:pt x="178" y="195"/>
                    </a:lnTo>
                    <a:lnTo>
                      <a:pt x="198" y="144"/>
                    </a:lnTo>
                    <a:lnTo>
                      <a:pt x="220" y="99"/>
                    </a:lnTo>
                    <a:lnTo>
                      <a:pt x="244" y="61"/>
                    </a:lnTo>
                    <a:lnTo>
                      <a:pt x="271" y="31"/>
                    </a:lnTo>
                    <a:lnTo>
                      <a:pt x="301" y="12"/>
                    </a:lnTo>
                    <a:lnTo>
                      <a:pt x="332" y="0"/>
                    </a:lnTo>
                    <a:lnTo>
                      <a:pt x="365" y="1"/>
                    </a:lnTo>
                    <a:lnTo>
                      <a:pt x="402" y="14"/>
                    </a:lnTo>
                    <a:lnTo>
                      <a:pt x="441" y="38"/>
                    </a:lnTo>
                    <a:lnTo>
                      <a:pt x="483" y="77"/>
                    </a:lnTo>
                    <a:lnTo>
                      <a:pt x="529" y="131"/>
                    </a:lnTo>
                    <a:lnTo>
                      <a:pt x="578" y="200"/>
                    </a:lnTo>
                    <a:lnTo>
                      <a:pt x="631" y="285"/>
                    </a:lnTo>
                    <a:lnTo>
                      <a:pt x="686" y="389"/>
                    </a:lnTo>
                    <a:close/>
                  </a:path>
                </a:pathLst>
              </a:custGeom>
              <a:solidFill>
                <a:srgbClr val="E07038"/>
              </a:solidFill>
              <a:ln w="9525">
                <a:noFill/>
                <a:round/>
                <a:headEnd/>
                <a:tailEnd/>
              </a:ln>
            </p:spPr>
            <p:txBody>
              <a:bodyPr>
                <a:prstTxWarp prst="textNoShape">
                  <a:avLst/>
                </a:prstTxWarp>
              </a:bodyPr>
              <a:lstStyle/>
              <a:p>
                <a:endParaRPr lang="en-US"/>
              </a:p>
            </p:txBody>
          </p:sp>
          <p:sp>
            <p:nvSpPr>
              <p:cNvPr id="67687" name="Freeform 1076"/>
              <p:cNvSpPr>
                <a:spLocks noChangeAspect="1"/>
              </p:cNvSpPr>
              <p:nvPr/>
            </p:nvSpPr>
            <p:spPr bwMode="auto">
              <a:xfrm>
                <a:off x="2318" y="2698"/>
                <a:ext cx="104" cy="161"/>
              </a:xfrm>
              <a:custGeom>
                <a:avLst/>
                <a:gdLst>
                  <a:gd name="T0" fmla="*/ 482 w 1196"/>
                  <a:gd name="T1" fmla="*/ 56 h 1845"/>
                  <a:gd name="T2" fmla="*/ 646 w 1196"/>
                  <a:gd name="T3" fmla="*/ 16 h 1845"/>
                  <a:gd name="T4" fmla="*/ 680 w 1196"/>
                  <a:gd name="T5" fmla="*/ 4 h 1845"/>
                  <a:gd name="T6" fmla="*/ 627 w 1196"/>
                  <a:gd name="T7" fmla="*/ 59 h 1845"/>
                  <a:gd name="T8" fmla="*/ 543 w 1196"/>
                  <a:gd name="T9" fmla="*/ 184 h 1845"/>
                  <a:gd name="T10" fmla="*/ 494 w 1196"/>
                  <a:gd name="T11" fmla="*/ 281 h 1845"/>
                  <a:gd name="T12" fmla="*/ 465 w 1196"/>
                  <a:gd name="T13" fmla="*/ 367 h 1845"/>
                  <a:gd name="T14" fmla="*/ 451 w 1196"/>
                  <a:gd name="T15" fmla="*/ 452 h 1845"/>
                  <a:gd name="T16" fmla="*/ 459 w 1196"/>
                  <a:gd name="T17" fmla="*/ 541 h 1845"/>
                  <a:gd name="T18" fmla="*/ 496 w 1196"/>
                  <a:gd name="T19" fmla="*/ 645 h 1845"/>
                  <a:gd name="T20" fmla="*/ 557 w 1196"/>
                  <a:gd name="T21" fmla="*/ 758 h 1845"/>
                  <a:gd name="T22" fmla="*/ 633 w 1196"/>
                  <a:gd name="T23" fmla="*/ 873 h 1845"/>
                  <a:gd name="T24" fmla="*/ 786 w 1196"/>
                  <a:gd name="T25" fmla="*/ 1063 h 1845"/>
                  <a:gd name="T26" fmla="*/ 933 w 1196"/>
                  <a:gd name="T27" fmla="*/ 1209 h 1845"/>
                  <a:gd name="T28" fmla="*/ 1001 w 1196"/>
                  <a:gd name="T29" fmla="*/ 1262 h 1845"/>
                  <a:gd name="T30" fmla="*/ 1011 w 1196"/>
                  <a:gd name="T31" fmla="*/ 1290 h 1845"/>
                  <a:gd name="T32" fmla="*/ 965 w 1196"/>
                  <a:gd name="T33" fmla="*/ 1298 h 1845"/>
                  <a:gd name="T34" fmla="*/ 855 w 1196"/>
                  <a:gd name="T35" fmla="*/ 1288 h 1845"/>
                  <a:gd name="T36" fmla="*/ 636 w 1196"/>
                  <a:gd name="T37" fmla="*/ 1250 h 1845"/>
                  <a:gd name="T38" fmla="*/ 492 w 1196"/>
                  <a:gd name="T39" fmla="*/ 1219 h 1845"/>
                  <a:gd name="T40" fmla="*/ 618 w 1196"/>
                  <a:gd name="T41" fmla="*/ 1266 h 1845"/>
                  <a:gd name="T42" fmla="*/ 920 w 1196"/>
                  <a:gd name="T43" fmla="*/ 1389 h 1845"/>
                  <a:gd name="T44" fmla="*/ 1033 w 1196"/>
                  <a:gd name="T45" fmla="*/ 1450 h 1845"/>
                  <a:gd name="T46" fmla="*/ 1055 w 1196"/>
                  <a:gd name="T47" fmla="*/ 1481 h 1845"/>
                  <a:gd name="T48" fmla="*/ 1044 w 1196"/>
                  <a:gd name="T49" fmla="*/ 1510 h 1845"/>
                  <a:gd name="T50" fmla="*/ 1001 w 1196"/>
                  <a:gd name="T51" fmla="*/ 1542 h 1845"/>
                  <a:gd name="T52" fmla="*/ 903 w 1196"/>
                  <a:gd name="T53" fmla="*/ 1580 h 1845"/>
                  <a:gd name="T54" fmla="*/ 840 w 1196"/>
                  <a:gd name="T55" fmla="*/ 1601 h 1845"/>
                  <a:gd name="T56" fmla="*/ 1002 w 1196"/>
                  <a:gd name="T57" fmla="*/ 1650 h 1845"/>
                  <a:gd name="T58" fmla="*/ 1135 w 1196"/>
                  <a:gd name="T59" fmla="*/ 1706 h 1845"/>
                  <a:gd name="T60" fmla="*/ 1184 w 1196"/>
                  <a:gd name="T61" fmla="*/ 1736 h 1845"/>
                  <a:gd name="T62" fmla="*/ 1196 w 1196"/>
                  <a:gd name="T63" fmla="*/ 1753 h 1845"/>
                  <a:gd name="T64" fmla="*/ 1188 w 1196"/>
                  <a:gd name="T65" fmla="*/ 1767 h 1845"/>
                  <a:gd name="T66" fmla="*/ 1151 w 1196"/>
                  <a:gd name="T67" fmla="*/ 1786 h 1845"/>
                  <a:gd name="T68" fmla="*/ 1121 w 1196"/>
                  <a:gd name="T69" fmla="*/ 1808 h 1845"/>
                  <a:gd name="T70" fmla="*/ 1122 w 1196"/>
                  <a:gd name="T71" fmla="*/ 1827 h 1845"/>
                  <a:gd name="T72" fmla="*/ 1106 w 1196"/>
                  <a:gd name="T73" fmla="*/ 1833 h 1845"/>
                  <a:gd name="T74" fmla="*/ 974 w 1196"/>
                  <a:gd name="T75" fmla="*/ 1765 h 1845"/>
                  <a:gd name="T76" fmla="*/ 806 w 1196"/>
                  <a:gd name="T77" fmla="*/ 1699 h 1845"/>
                  <a:gd name="T78" fmla="*/ 645 w 1196"/>
                  <a:gd name="T79" fmla="*/ 1717 h 1845"/>
                  <a:gd name="T80" fmla="*/ 295 w 1196"/>
                  <a:gd name="T81" fmla="*/ 1564 h 1845"/>
                  <a:gd name="T82" fmla="*/ 413 w 1196"/>
                  <a:gd name="T83" fmla="*/ 1557 h 1845"/>
                  <a:gd name="T84" fmla="*/ 457 w 1196"/>
                  <a:gd name="T85" fmla="*/ 1546 h 1845"/>
                  <a:gd name="T86" fmla="*/ 462 w 1196"/>
                  <a:gd name="T87" fmla="*/ 1535 h 1845"/>
                  <a:gd name="T88" fmla="*/ 439 w 1196"/>
                  <a:gd name="T89" fmla="*/ 1520 h 1845"/>
                  <a:gd name="T90" fmla="*/ 385 w 1196"/>
                  <a:gd name="T91" fmla="*/ 1497 h 1845"/>
                  <a:gd name="T92" fmla="*/ 319 w 1196"/>
                  <a:gd name="T93" fmla="*/ 1443 h 1845"/>
                  <a:gd name="T94" fmla="*/ 250 w 1196"/>
                  <a:gd name="T95" fmla="*/ 1364 h 1845"/>
                  <a:gd name="T96" fmla="*/ 150 w 1196"/>
                  <a:gd name="T97" fmla="*/ 1223 h 1845"/>
                  <a:gd name="T98" fmla="*/ 43 w 1196"/>
                  <a:gd name="T99" fmla="*/ 1052 h 1845"/>
                  <a:gd name="T100" fmla="*/ 341 w 1196"/>
                  <a:gd name="T101" fmla="*/ 1204 h 1845"/>
                  <a:gd name="T102" fmla="*/ 290 w 1196"/>
                  <a:gd name="T103" fmla="*/ 1073 h 1845"/>
                  <a:gd name="T104" fmla="*/ 239 w 1196"/>
                  <a:gd name="T105" fmla="*/ 896 h 1845"/>
                  <a:gd name="T106" fmla="*/ 211 w 1196"/>
                  <a:gd name="T107" fmla="*/ 712 h 1845"/>
                  <a:gd name="T108" fmla="*/ 208 w 1196"/>
                  <a:gd name="T109" fmla="*/ 601 h 1845"/>
                  <a:gd name="T110" fmla="*/ 222 w 1196"/>
                  <a:gd name="T111" fmla="*/ 492 h 1845"/>
                  <a:gd name="T112" fmla="*/ 258 w 1196"/>
                  <a:gd name="T113" fmla="*/ 363 h 1845"/>
                  <a:gd name="T114" fmla="*/ 344 w 1196"/>
                  <a:gd name="T115" fmla="*/ 155 h 1845"/>
                  <a:gd name="T116" fmla="*/ 375 w 1196"/>
                  <a:gd name="T117" fmla="*/ 74 h 1845"/>
                  <a:gd name="T118" fmla="*/ 367 w 1196"/>
                  <a:gd name="T119" fmla="*/ 61 h 1845"/>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196"/>
                  <a:gd name="T181" fmla="*/ 0 h 1845"/>
                  <a:gd name="T182" fmla="*/ 1196 w 1196"/>
                  <a:gd name="T183" fmla="*/ 1845 h 1845"/>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196" h="1845">
                    <a:moveTo>
                      <a:pt x="361" y="62"/>
                    </a:moveTo>
                    <a:lnTo>
                      <a:pt x="402" y="62"/>
                    </a:lnTo>
                    <a:lnTo>
                      <a:pt x="442" y="59"/>
                    </a:lnTo>
                    <a:lnTo>
                      <a:pt x="482" y="56"/>
                    </a:lnTo>
                    <a:lnTo>
                      <a:pt x="522" y="49"/>
                    </a:lnTo>
                    <a:lnTo>
                      <a:pt x="564" y="40"/>
                    </a:lnTo>
                    <a:lnTo>
                      <a:pt x="605" y="30"/>
                    </a:lnTo>
                    <a:lnTo>
                      <a:pt x="646" y="16"/>
                    </a:lnTo>
                    <a:lnTo>
                      <a:pt x="689" y="0"/>
                    </a:lnTo>
                    <a:lnTo>
                      <a:pt x="687" y="0"/>
                    </a:lnTo>
                    <a:lnTo>
                      <a:pt x="683" y="1"/>
                    </a:lnTo>
                    <a:lnTo>
                      <a:pt x="680" y="4"/>
                    </a:lnTo>
                    <a:lnTo>
                      <a:pt x="674" y="8"/>
                    </a:lnTo>
                    <a:lnTo>
                      <a:pt x="661" y="20"/>
                    </a:lnTo>
                    <a:lnTo>
                      <a:pt x="645" y="38"/>
                    </a:lnTo>
                    <a:lnTo>
                      <a:pt x="627" y="59"/>
                    </a:lnTo>
                    <a:lnTo>
                      <a:pt x="607" y="86"/>
                    </a:lnTo>
                    <a:lnTo>
                      <a:pt x="585" y="115"/>
                    </a:lnTo>
                    <a:lnTo>
                      <a:pt x="564" y="148"/>
                    </a:lnTo>
                    <a:lnTo>
                      <a:pt x="543" y="184"/>
                    </a:lnTo>
                    <a:lnTo>
                      <a:pt x="522" y="222"/>
                    </a:lnTo>
                    <a:lnTo>
                      <a:pt x="512" y="241"/>
                    </a:lnTo>
                    <a:lnTo>
                      <a:pt x="503" y="262"/>
                    </a:lnTo>
                    <a:lnTo>
                      <a:pt x="494" y="281"/>
                    </a:lnTo>
                    <a:lnTo>
                      <a:pt x="485" y="303"/>
                    </a:lnTo>
                    <a:lnTo>
                      <a:pt x="477" y="324"/>
                    </a:lnTo>
                    <a:lnTo>
                      <a:pt x="471" y="345"/>
                    </a:lnTo>
                    <a:lnTo>
                      <a:pt x="465" y="367"/>
                    </a:lnTo>
                    <a:lnTo>
                      <a:pt x="460" y="387"/>
                    </a:lnTo>
                    <a:lnTo>
                      <a:pt x="456" y="409"/>
                    </a:lnTo>
                    <a:lnTo>
                      <a:pt x="452" y="431"/>
                    </a:lnTo>
                    <a:lnTo>
                      <a:pt x="451" y="452"/>
                    </a:lnTo>
                    <a:lnTo>
                      <a:pt x="450" y="473"/>
                    </a:lnTo>
                    <a:lnTo>
                      <a:pt x="451" y="495"/>
                    </a:lnTo>
                    <a:lnTo>
                      <a:pt x="454" y="517"/>
                    </a:lnTo>
                    <a:lnTo>
                      <a:pt x="459" y="541"/>
                    </a:lnTo>
                    <a:lnTo>
                      <a:pt x="466" y="567"/>
                    </a:lnTo>
                    <a:lnTo>
                      <a:pt x="474" y="592"/>
                    </a:lnTo>
                    <a:lnTo>
                      <a:pt x="484" y="618"/>
                    </a:lnTo>
                    <a:lnTo>
                      <a:pt x="496" y="645"/>
                    </a:lnTo>
                    <a:lnTo>
                      <a:pt x="510" y="672"/>
                    </a:lnTo>
                    <a:lnTo>
                      <a:pt x="523" y="701"/>
                    </a:lnTo>
                    <a:lnTo>
                      <a:pt x="539" y="729"/>
                    </a:lnTo>
                    <a:lnTo>
                      <a:pt x="557" y="758"/>
                    </a:lnTo>
                    <a:lnTo>
                      <a:pt x="574" y="786"/>
                    </a:lnTo>
                    <a:lnTo>
                      <a:pt x="592" y="815"/>
                    </a:lnTo>
                    <a:lnTo>
                      <a:pt x="612" y="844"/>
                    </a:lnTo>
                    <a:lnTo>
                      <a:pt x="633" y="873"/>
                    </a:lnTo>
                    <a:lnTo>
                      <a:pt x="653" y="901"/>
                    </a:lnTo>
                    <a:lnTo>
                      <a:pt x="696" y="958"/>
                    </a:lnTo>
                    <a:lnTo>
                      <a:pt x="741" y="1012"/>
                    </a:lnTo>
                    <a:lnTo>
                      <a:pt x="786" y="1063"/>
                    </a:lnTo>
                    <a:lnTo>
                      <a:pt x="829" y="1111"/>
                    </a:lnTo>
                    <a:lnTo>
                      <a:pt x="873" y="1154"/>
                    </a:lnTo>
                    <a:lnTo>
                      <a:pt x="913" y="1193"/>
                    </a:lnTo>
                    <a:lnTo>
                      <a:pt x="933" y="1209"/>
                    </a:lnTo>
                    <a:lnTo>
                      <a:pt x="952" y="1226"/>
                    </a:lnTo>
                    <a:lnTo>
                      <a:pt x="969" y="1239"/>
                    </a:lnTo>
                    <a:lnTo>
                      <a:pt x="987" y="1252"/>
                    </a:lnTo>
                    <a:lnTo>
                      <a:pt x="1001" y="1262"/>
                    </a:lnTo>
                    <a:lnTo>
                      <a:pt x="1009" y="1272"/>
                    </a:lnTo>
                    <a:lnTo>
                      <a:pt x="1014" y="1278"/>
                    </a:lnTo>
                    <a:lnTo>
                      <a:pt x="1014" y="1285"/>
                    </a:lnTo>
                    <a:lnTo>
                      <a:pt x="1011" y="1290"/>
                    </a:lnTo>
                    <a:lnTo>
                      <a:pt x="1004" y="1293"/>
                    </a:lnTo>
                    <a:lnTo>
                      <a:pt x="994" y="1296"/>
                    </a:lnTo>
                    <a:lnTo>
                      <a:pt x="981" y="1298"/>
                    </a:lnTo>
                    <a:lnTo>
                      <a:pt x="965" y="1298"/>
                    </a:lnTo>
                    <a:lnTo>
                      <a:pt x="946" y="1298"/>
                    </a:lnTo>
                    <a:lnTo>
                      <a:pt x="926" y="1296"/>
                    </a:lnTo>
                    <a:lnTo>
                      <a:pt x="904" y="1295"/>
                    </a:lnTo>
                    <a:lnTo>
                      <a:pt x="855" y="1288"/>
                    </a:lnTo>
                    <a:lnTo>
                      <a:pt x="800" y="1280"/>
                    </a:lnTo>
                    <a:lnTo>
                      <a:pt x="744" y="1270"/>
                    </a:lnTo>
                    <a:lnTo>
                      <a:pt x="689" y="1260"/>
                    </a:lnTo>
                    <a:lnTo>
                      <a:pt x="636" y="1250"/>
                    </a:lnTo>
                    <a:lnTo>
                      <a:pt x="588" y="1239"/>
                    </a:lnTo>
                    <a:lnTo>
                      <a:pt x="545" y="1231"/>
                    </a:lnTo>
                    <a:lnTo>
                      <a:pt x="513" y="1223"/>
                    </a:lnTo>
                    <a:lnTo>
                      <a:pt x="492" y="1219"/>
                    </a:lnTo>
                    <a:lnTo>
                      <a:pt x="484" y="1218"/>
                    </a:lnTo>
                    <a:lnTo>
                      <a:pt x="502" y="1223"/>
                    </a:lnTo>
                    <a:lnTo>
                      <a:pt x="549" y="1241"/>
                    </a:lnTo>
                    <a:lnTo>
                      <a:pt x="618" y="1266"/>
                    </a:lnTo>
                    <a:lnTo>
                      <a:pt x="700" y="1297"/>
                    </a:lnTo>
                    <a:lnTo>
                      <a:pt x="790" y="1333"/>
                    </a:lnTo>
                    <a:lnTo>
                      <a:pt x="879" y="1370"/>
                    </a:lnTo>
                    <a:lnTo>
                      <a:pt x="920" y="1389"/>
                    </a:lnTo>
                    <a:lnTo>
                      <a:pt x="958" y="1407"/>
                    </a:lnTo>
                    <a:lnTo>
                      <a:pt x="992" y="1426"/>
                    </a:lnTo>
                    <a:lnTo>
                      <a:pt x="1021" y="1442"/>
                    </a:lnTo>
                    <a:lnTo>
                      <a:pt x="1033" y="1450"/>
                    </a:lnTo>
                    <a:lnTo>
                      <a:pt x="1042" y="1458"/>
                    </a:lnTo>
                    <a:lnTo>
                      <a:pt x="1048" y="1466"/>
                    </a:lnTo>
                    <a:lnTo>
                      <a:pt x="1052" y="1474"/>
                    </a:lnTo>
                    <a:lnTo>
                      <a:pt x="1055" y="1481"/>
                    </a:lnTo>
                    <a:lnTo>
                      <a:pt x="1055" y="1489"/>
                    </a:lnTo>
                    <a:lnTo>
                      <a:pt x="1053" y="1496"/>
                    </a:lnTo>
                    <a:lnTo>
                      <a:pt x="1050" y="1503"/>
                    </a:lnTo>
                    <a:lnTo>
                      <a:pt x="1044" y="1510"/>
                    </a:lnTo>
                    <a:lnTo>
                      <a:pt x="1038" y="1517"/>
                    </a:lnTo>
                    <a:lnTo>
                      <a:pt x="1030" y="1523"/>
                    </a:lnTo>
                    <a:lnTo>
                      <a:pt x="1021" y="1529"/>
                    </a:lnTo>
                    <a:lnTo>
                      <a:pt x="1001" y="1542"/>
                    </a:lnTo>
                    <a:lnTo>
                      <a:pt x="978" y="1552"/>
                    </a:lnTo>
                    <a:lnTo>
                      <a:pt x="952" y="1563"/>
                    </a:lnTo>
                    <a:lnTo>
                      <a:pt x="927" y="1572"/>
                    </a:lnTo>
                    <a:lnTo>
                      <a:pt x="903" y="1580"/>
                    </a:lnTo>
                    <a:lnTo>
                      <a:pt x="880" y="1586"/>
                    </a:lnTo>
                    <a:lnTo>
                      <a:pt x="844" y="1595"/>
                    </a:lnTo>
                    <a:lnTo>
                      <a:pt x="830" y="1598"/>
                    </a:lnTo>
                    <a:lnTo>
                      <a:pt x="840" y="1601"/>
                    </a:lnTo>
                    <a:lnTo>
                      <a:pt x="865" y="1607"/>
                    </a:lnTo>
                    <a:lnTo>
                      <a:pt x="903" y="1618"/>
                    </a:lnTo>
                    <a:lnTo>
                      <a:pt x="950" y="1633"/>
                    </a:lnTo>
                    <a:lnTo>
                      <a:pt x="1002" y="1650"/>
                    </a:lnTo>
                    <a:lnTo>
                      <a:pt x="1057" y="1671"/>
                    </a:lnTo>
                    <a:lnTo>
                      <a:pt x="1084" y="1682"/>
                    </a:lnTo>
                    <a:lnTo>
                      <a:pt x="1111" y="1694"/>
                    </a:lnTo>
                    <a:lnTo>
                      <a:pt x="1135" y="1706"/>
                    </a:lnTo>
                    <a:lnTo>
                      <a:pt x="1159" y="1719"/>
                    </a:lnTo>
                    <a:lnTo>
                      <a:pt x="1170" y="1726"/>
                    </a:lnTo>
                    <a:lnTo>
                      <a:pt x="1178" y="1732"/>
                    </a:lnTo>
                    <a:lnTo>
                      <a:pt x="1184" y="1736"/>
                    </a:lnTo>
                    <a:lnTo>
                      <a:pt x="1190" y="1741"/>
                    </a:lnTo>
                    <a:lnTo>
                      <a:pt x="1194" y="1745"/>
                    </a:lnTo>
                    <a:lnTo>
                      <a:pt x="1195" y="1750"/>
                    </a:lnTo>
                    <a:lnTo>
                      <a:pt x="1196" y="1753"/>
                    </a:lnTo>
                    <a:lnTo>
                      <a:pt x="1196" y="1758"/>
                    </a:lnTo>
                    <a:lnTo>
                      <a:pt x="1194" y="1760"/>
                    </a:lnTo>
                    <a:lnTo>
                      <a:pt x="1191" y="1764"/>
                    </a:lnTo>
                    <a:lnTo>
                      <a:pt x="1188" y="1767"/>
                    </a:lnTo>
                    <a:lnTo>
                      <a:pt x="1184" y="1770"/>
                    </a:lnTo>
                    <a:lnTo>
                      <a:pt x="1174" y="1775"/>
                    </a:lnTo>
                    <a:lnTo>
                      <a:pt x="1163" y="1780"/>
                    </a:lnTo>
                    <a:lnTo>
                      <a:pt x="1151" y="1786"/>
                    </a:lnTo>
                    <a:lnTo>
                      <a:pt x="1141" y="1791"/>
                    </a:lnTo>
                    <a:lnTo>
                      <a:pt x="1130" y="1797"/>
                    </a:lnTo>
                    <a:lnTo>
                      <a:pt x="1124" y="1804"/>
                    </a:lnTo>
                    <a:lnTo>
                      <a:pt x="1121" y="1808"/>
                    </a:lnTo>
                    <a:lnTo>
                      <a:pt x="1120" y="1812"/>
                    </a:lnTo>
                    <a:lnTo>
                      <a:pt x="1119" y="1817"/>
                    </a:lnTo>
                    <a:lnTo>
                      <a:pt x="1120" y="1821"/>
                    </a:lnTo>
                    <a:lnTo>
                      <a:pt x="1122" y="1827"/>
                    </a:lnTo>
                    <a:lnTo>
                      <a:pt x="1126" y="1833"/>
                    </a:lnTo>
                    <a:lnTo>
                      <a:pt x="1132" y="1839"/>
                    </a:lnTo>
                    <a:lnTo>
                      <a:pt x="1138" y="1845"/>
                    </a:lnTo>
                    <a:lnTo>
                      <a:pt x="1106" y="1833"/>
                    </a:lnTo>
                    <a:lnTo>
                      <a:pt x="1075" y="1818"/>
                    </a:lnTo>
                    <a:lnTo>
                      <a:pt x="1043" y="1802"/>
                    </a:lnTo>
                    <a:lnTo>
                      <a:pt x="1010" y="1785"/>
                    </a:lnTo>
                    <a:lnTo>
                      <a:pt x="974" y="1765"/>
                    </a:lnTo>
                    <a:lnTo>
                      <a:pt x="935" y="1744"/>
                    </a:lnTo>
                    <a:lnTo>
                      <a:pt x="894" y="1722"/>
                    </a:lnTo>
                    <a:lnTo>
                      <a:pt x="846" y="1699"/>
                    </a:lnTo>
                    <a:lnTo>
                      <a:pt x="806" y="1699"/>
                    </a:lnTo>
                    <a:lnTo>
                      <a:pt x="766" y="1702"/>
                    </a:lnTo>
                    <a:lnTo>
                      <a:pt x="726" y="1705"/>
                    </a:lnTo>
                    <a:lnTo>
                      <a:pt x="686" y="1710"/>
                    </a:lnTo>
                    <a:lnTo>
                      <a:pt x="645" y="1717"/>
                    </a:lnTo>
                    <a:lnTo>
                      <a:pt x="605" y="1724"/>
                    </a:lnTo>
                    <a:lnTo>
                      <a:pt x="566" y="1732"/>
                    </a:lnTo>
                    <a:lnTo>
                      <a:pt x="526" y="1741"/>
                    </a:lnTo>
                    <a:lnTo>
                      <a:pt x="295" y="1564"/>
                    </a:lnTo>
                    <a:lnTo>
                      <a:pt x="306" y="1564"/>
                    </a:lnTo>
                    <a:lnTo>
                      <a:pt x="335" y="1563"/>
                    </a:lnTo>
                    <a:lnTo>
                      <a:pt x="374" y="1560"/>
                    </a:lnTo>
                    <a:lnTo>
                      <a:pt x="413" y="1557"/>
                    </a:lnTo>
                    <a:lnTo>
                      <a:pt x="430" y="1555"/>
                    </a:lnTo>
                    <a:lnTo>
                      <a:pt x="445" y="1551"/>
                    </a:lnTo>
                    <a:lnTo>
                      <a:pt x="451" y="1549"/>
                    </a:lnTo>
                    <a:lnTo>
                      <a:pt x="457" y="1546"/>
                    </a:lnTo>
                    <a:lnTo>
                      <a:pt x="460" y="1544"/>
                    </a:lnTo>
                    <a:lnTo>
                      <a:pt x="462" y="1542"/>
                    </a:lnTo>
                    <a:lnTo>
                      <a:pt x="462" y="1538"/>
                    </a:lnTo>
                    <a:lnTo>
                      <a:pt x="462" y="1535"/>
                    </a:lnTo>
                    <a:lnTo>
                      <a:pt x="459" y="1533"/>
                    </a:lnTo>
                    <a:lnTo>
                      <a:pt x="454" y="1528"/>
                    </a:lnTo>
                    <a:lnTo>
                      <a:pt x="449" y="1525"/>
                    </a:lnTo>
                    <a:lnTo>
                      <a:pt x="439" y="1520"/>
                    </a:lnTo>
                    <a:lnTo>
                      <a:pt x="429" y="1517"/>
                    </a:lnTo>
                    <a:lnTo>
                      <a:pt x="415" y="1512"/>
                    </a:lnTo>
                    <a:lnTo>
                      <a:pt x="400" y="1505"/>
                    </a:lnTo>
                    <a:lnTo>
                      <a:pt x="385" y="1497"/>
                    </a:lnTo>
                    <a:lnTo>
                      <a:pt x="369" y="1487"/>
                    </a:lnTo>
                    <a:lnTo>
                      <a:pt x="353" y="1474"/>
                    </a:lnTo>
                    <a:lnTo>
                      <a:pt x="336" y="1459"/>
                    </a:lnTo>
                    <a:lnTo>
                      <a:pt x="319" y="1443"/>
                    </a:lnTo>
                    <a:lnTo>
                      <a:pt x="303" y="1425"/>
                    </a:lnTo>
                    <a:lnTo>
                      <a:pt x="284" y="1406"/>
                    </a:lnTo>
                    <a:lnTo>
                      <a:pt x="267" y="1385"/>
                    </a:lnTo>
                    <a:lnTo>
                      <a:pt x="250" y="1364"/>
                    </a:lnTo>
                    <a:lnTo>
                      <a:pt x="233" y="1342"/>
                    </a:lnTo>
                    <a:lnTo>
                      <a:pt x="215" y="1319"/>
                    </a:lnTo>
                    <a:lnTo>
                      <a:pt x="182" y="1272"/>
                    </a:lnTo>
                    <a:lnTo>
                      <a:pt x="150" y="1223"/>
                    </a:lnTo>
                    <a:lnTo>
                      <a:pt x="119" y="1176"/>
                    </a:lnTo>
                    <a:lnTo>
                      <a:pt x="90" y="1131"/>
                    </a:lnTo>
                    <a:lnTo>
                      <a:pt x="65" y="1089"/>
                    </a:lnTo>
                    <a:lnTo>
                      <a:pt x="43" y="1052"/>
                    </a:lnTo>
                    <a:lnTo>
                      <a:pt x="12" y="996"/>
                    </a:lnTo>
                    <a:lnTo>
                      <a:pt x="0" y="975"/>
                    </a:lnTo>
                    <a:lnTo>
                      <a:pt x="346" y="1218"/>
                    </a:lnTo>
                    <a:lnTo>
                      <a:pt x="341" y="1204"/>
                    </a:lnTo>
                    <a:lnTo>
                      <a:pt x="324" y="1167"/>
                    </a:lnTo>
                    <a:lnTo>
                      <a:pt x="314" y="1140"/>
                    </a:lnTo>
                    <a:lnTo>
                      <a:pt x="303" y="1108"/>
                    </a:lnTo>
                    <a:lnTo>
                      <a:pt x="290" y="1073"/>
                    </a:lnTo>
                    <a:lnTo>
                      <a:pt x="277" y="1034"/>
                    </a:lnTo>
                    <a:lnTo>
                      <a:pt x="264" y="990"/>
                    </a:lnTo>
                    <a:lnTo>
                      <a:pt x="252" y="944"/>
                    </a:lnTo>
                    <a:lnTo>
                      <a:pt x="239" y="896"/>
                    </a:lnTo>
                    <a:lnTo>
                      <a:pt x="229" y="845"/>
                    </a:lnTo>
                    <a:lnTo>
                      <a:pt x="221" y="792"/>
                    </a:lnTo>
                    <a:lnTo>
                      <a:pt x="214" y="739"/>
                    </a:lnTo>
                    <a:lnTo>
                      <a:pt x="211" y="712"/>
                    </a:lnTo>
                    <a:lnTo>
                      <a:pt x="210" y="684"/>
                    </a:lnTo>
                    <a:lnTo>
                      <a:pt x="208" y="656"/>
                    </a:lnTo>
                    <a:lnTo>
                      <a:pt x="207" y="629"/>
                    </a:lnTo>
                    <a:lnTo>
                      <a:pt x="208" y="601"/>
                    </a:lnTo>
                    <a:lnTo>
                      <a:pt x="211" y="574"/>
                    </a:lnTo>
                    <a:lnTo>
                      <a:pt x="213" y="546"/>
                    </a:lnTo>
                    <a:lnTo>
                      <a:pt x="218" y="519"/>
                    </a:lnTo>
                    <a:lnTo>
                      <a:pt x="222" y="492"/>
                    </a:lnTo>
                    <a:lnTo>
                      <a:pt x="228" y="465"/>
                    </a:lnTo>
                    <a:lnTo>
                      <a:pt x="235" y="439"/>
                    </a:lnTo>
                    <a:lnTo>
                      <a:pt x="242" y="414"/>
                    </a:lnTo>
                    <a:lnTo>
                      <a:pt x="258" y="363"/>
                    </a:lnTo>
                    <a:lnTo>
                      <a:pt x="275" y="315"/>
                    </a:lnTo>
                    <a:lnTo>
                      <a:pt x="293" y="269"/>
                    </a:lnTo>
                    <a:lnTo>
                      <a:pt x="312" y="227"/>
                    </a:lnTo>
                    <a:lnTo>
                      <a:pt x="344" y="155"/>
                    </a:lnTo>
                    <a:lnTo>
                      <a:pt x="367" y="100"/>
                    </a:lnTo>
                    <a:lnTo>
                      <a:pt x="372" y="91"/>
                    </a:lnTo>
                    <a:lnTo>
                      <a:pt x="374" y="81"/>
                    </a:lnTo>
                    <a:lnTo>
                      <a:pt x="375" y="74"/>
                    </a:lnTo>
                    <a:lnTo>
                      <a:pt x="375" y="69"/>
                    </a:lnTo>
                    <a:lnTo>
                      <a:pt x="374" y="64"/>
                    </a:lnTo>
                    <a:lnTo>
                      <a:pt x="372" y="62"/>
                    </a:lnTo>
                    <a:lnTo>
                      <a:pt x="367" y="61"/>
                    </a:lnTo>
                    <a:lnTo>
                      <a:pt x="361" y="62"/>
                    </a:lnTo>
                    <a:close/>
                  </a:path>
                </a:pathLst>
              </a:custGeom>
              <a:solidFill>
                <a:srgbClr val="CC6633"/>
              </a:solidFill>
              <a:ln w="9525">
                <a:noFill/>
                <a:round/>
                <a:headEnd/>
                <a:tailEnd/>
              </a:ln>
            </p:spPr>
            <p:txBody>
              <a:bodyPr>
                <a:prstTxWarp prst="textNoShape">
                  <a:avLst/>
                </a:prstTxWarp>
              </a:bodyPr>
              <a:lstStyle/>
              <a:p>
                <a:endParaRPr lang="en-US"/>
              </a:p>
            </p:txBody>
          </p:sp>
          <p:sp>
            <p:nvSpPr>
              <p:cNvPr id="67688" name="Freeform 1077"/>
              <p:cNvSpPr>
                <a:spLocks noChangeAspect="1"/>
              </p:cNvSpPr>
              <p:nvPr/>
            </p:nvSpPr>
            <p:spPr bwMode="auto">
              <a:xfrm>
                <a:off x="2268" y="2673"/>
                <a:ext cx="95" cy="183"/>
              </a:xfrm>
              <a:custGeom>
                <a:avLst/>
                <a:gdLst>
                  <a:gd name="T0" fmla="*/ 627 w 1096"/>
                  <a:gd name="T1" fmla="*/ 740 h 2100"/>
                  <a:gd name="T2" fmla="*/ 634 w 1096"/>
                  <a:gd name="T3" fmla="*/ 699 h 2100"/>
                  <a:gd name="T4" fmla="*/ 624 w 1096"/>
                  <a:gd name="T5" fmla="*/ 656 h 2100"/>
                  <a:gd name="T6" fmla="*/ 597 w 1096"/>
                  <a:gd name="T7" fmla="*/ 613 h 2100"/>
                  <a:gd name="T8" fmla="*/ 524 w 1096"/>
                  <a:gd name="T9" fmla="*/ 704 h 2100"/>
                  <a:gd name="T10" fmla="*/ 489 w 1096"/>
                  <a:gd name="T11" fmla="*/ 781 h 2100"/>
                  <a:gd name="T12" fmla="*/ 448 w 1096"/>
                  <a:gd name="T13" fmla="*/ 815 h 2100"/>
                  <a:gd name="T14" fmla="*/ 351 w 1096"/>
                  <a:gd name="T15" fmla="*/ 659 h 2100"/>
                  <a:gd name="T16" fmla="*/ 230 w 1096"/>
                  <a:gd name="T17" fmla="*/ 457 h 2100"/>
                  <a:gd name="T18" fmla="*/ 115 w 1096"/>
                  <a:gd name="T19" fmla="*/ 258 h 2100"/>
                  <a:gd name="T20" fmla="*/ 20 w 1096"/>
                  <a:gd name="T21" fmla="*/ 53 h 2100"/>
                  <a:gd name="T22" fmla="*/ 177 w 1096"/>
                  <a:gd name="T23" fmla="*/ 90 h 2100"/>
                  <a:gd name="T24" fmla="*/ 408 w 1096"/>
                  <a:gd name="T25" fmla="*/ 205 h 2100"/>
                  <a:gd name="T26" fmla="*/ 609 w 1096"/>
                  <a:gd name="T27" fmla="*/ 287 h 2100"/>
                  <a:gd name="T28" fmla="*/ 725 w 1096"/>
                  <a:gd name="T29" fmla="*/ 321 h 2100"/>
                  <a:gd name="T30" fmla="*/ 843 w 1096"/>
                  <a:gd name="T31" fmla="*/ 342 h 2100"/>
                  <a:gd name="T32" fmla="*/ 937 w 1096"/>
                  <a:gd name="T33" fmla="*/ 347 h 2100"/>
                  <a:gd name="T34" fmla="*/ 945 w 1096"/>
                  <a:gd name="T35" fmla="*/ 360 h 2100"/>
                  <a:gd name="T36" fmla="*/ 914 w 1096"/>
                  <a:gd name="T37" fmla="*/ 441 h 2100"/>
                  <a:gd name="T38" fmla="*/ 828 w 1096"/>
                  <a:gd name="T39" fmla="*/ 649 h 2100"/>
                  <a:gd name="T40" fmla="*/ 792 w 1096"/>
                  <a:gd name="T41" fmla="*/ 778 h 2100"/>
                  <a:gd name="T42" fmla="*/ 778 w 1096"/>
                  <a:gd name="T43" fmla="*/ 887 h 2100"/>
                  <a:gd name="T44" fmla="*/ 781 w 1096"/>
                  <a:gd name="T45" fmla="*/ 998 h 2100"/>
                  <a:gd name="T46" fmla="*/ 809 w 1096"/>
                  <a:gd name="T47" fmla="*/ 1182 h 2100"/>
                  <a:gd name="T48" fmla="*/ 860 w 1096"/>
                  <a:gd name="T49" fmla="*/ 1359 h 2100"/>
                  <a:gd name="T50" fmla="*/ 911 w 1096"/>
                  <a:gd name="T51" fmla="*/ 1490 h 2100"/>
                  <a:gd name="T52" fmla="*/ 613 w 1096"/>
                  <a:gd name="T53" fmla="*/ 1338 h 2100"/>
                  <a:gd name="T54" fmla="*/ 720 w 1096"/>
                  <a:gd name="T55" fmla="*/ 1509 h 2100"/>
                  <a:gd name="T56" fmla="*/ 820 w 1096"/>
                  <a:gd name="T57" fmla="*/ 1650 h 2100"/>
                  <a:gd name="T58" fmla="*/ 889 w 1096"/>
                  <a:gd name="T59" fmla="*/ 1729 h 2100"/>
                  <a:gd name="T60" fmla="*/ 955 w 1096"/>
                  <a:gd name="T61" fmla="*/ 1783 h 2100"/>
                  <a:gd name="T62" fmla="*/ 1009 w 1096"/>
                  <a:gd name="T63" fmla="*/ 1806 h 2100"/>
                  <a:gd name="T64" fmla="*/ 1032 w 1096"/>
                  <a:gd name="T65" fmla="*/ 1821 h 2100"/>
                  <a:gd name="T66" fmla="*/ 1027 w 1096"/>
                  <a:gd name="T67" fmla="*/ 1832 h 2100"/>
                  <a:gd name="T68" fmla="*/ 983 w 1096"/>
                  <a:gd name="T69" fmla="*/ 1843 h 2100"/>
                  <a:gd name="T70" fmla="*/ 865 w 1096"/>
                  <a:gd name="T71" fmla="*/ 1850 h 2100"/>
                  <a:gd name="T72" fmla="*/ 1007 w 1096"/>
                  <a:gd name="T73" fmla="*/ 2052 h 2100"/>
                  <a:gd name="T74" fmla="*/ 889 w 1096"/>
                  <a:gd name="T75" fmla="*/ 2090 h 2100"/>
                  <a:gd name="T76" fmla="*/ 614 w 1096"/>
                  <a:gd name="T77" fmla="*/ 1873 h 2100"/>
                  <a:gd name="T78" fmla="*/ 271 w 1096"/>
                  <a:gd name="T79" fmla="*/ 1720 h 2100"/>
                  <a:gd name="T80" fmla="*/ 171 w 1096"/>
                  <a:gd name="T81" fmla="*/ 1670 h 2100"/>
                  <a:gd name="T82" fmla="*/ 225 w 1096"/>
                  <a:gd name="T83" fmla="*/ 1682 h 2100"/>
                  <a:gd name="T84" fmla="*/ 267 w 1096"/>
                  <a:gd name="T85" fmla="*/ 1667 h 2100"/>
                  <a:gd name="T86" fmla="*/ 298 w 1096"/>
                  <a:gd name="T87" fmla="*/ 1633 h 2100"/>
                  <a:gd name="T88" fmla="*/ 337 w 1096"/>
                  <a:gd name="T89" fmla="*/ 1550 h 2100"/>
                  <a:gd name="T90" fmla="*/ 361 w 1096"/>
                  <a:gd name="T91" fmla="*/ 1446 h 2100"/>
                  <a:gd name="T92" fmla="*/ 300 w 1096"/>
                  <a:gd name="T93" fmla="*/ 1412 h 2100"/>
                  <a:gd name="T94" fmla="*/ 230 w 1096"/>
                  <a:gd name="T95" fmla="*/ 1376 h 2100"/>
                  <a:gd name="T96" fmla="*/ 202 w 1096"/>
                  <a:gd name="T97" fmla="*/ 1352 h 2100"/>
                  <a:gd name="T98" fmla="*/ 195 w 1096"/>
                  <a:gd name="T99" fmla="*/ 1325 h 2100"/>
                  <a:gd name="T100" fmla="*/ 217 w 1096"/>
                  <a:gd name="T101" fmla="*/ 1298 h 2100"/>
                  <a:gd name="T102" fmla="*/ 276 w 1096"/>
                  <a:gd name="T103" fmla="*/ 1271 h 2100"/>
                  <a:gd name="T104" fmla="*/ 343 w 1096"/>
                  <a:gd name="T105" fmla="*/ 1223 h 2100"/>
                  <a:gd name="T106" fmla="*/ 402 w 1096"/>
                  <a:gd name="T107" fmla="*/ 1154 h 2100"/>
                  <a:gd name="T108" fmla="*/ 468 w 1096"/>
                  <a:gd name="T109" fmla="*/ 1050 h 2100"/>
                  <a:gd name="T110" fmla="*/ 581 w 1096"/>
                  <a:gd name="T111" fmla="*/ 820 h 2100"/>
                  <a:gd name="T112" fmla="*/ 609 w 1096"/>
                  <a:gd name="T113" fmla="*/ 773 h 210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096"/>
                  <a:gd name="T172" fmla="*/ 0 h 2100"/>
                  <a:gd name="T173" fmla="*/ 1096 w 1096"/>
                  <a:gd name="T174" fmla="*/ 2100 h 210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096" h="2100">
                    <a:moveTo>
                      <a:pt x="613" y="771"/>
                    </a:moveTo>
                    <a:lnTo>
                      <a:pt x="619" y="761"/>
                    </a:lnTo>
                    <a:lnTo>
                      <a:pt x="623" y="750"/>
                    </a:lnTo>
                    <a:lnTo>
                      <a:pt x="627" y="740"/>
                    </a:lnTo>
                    <a:lnTo>
                      <a:pt x="630" y="730"/>
                    </a:lnTo>
                    <a:lnTo>
                      <a:pt x="631" y="719"/>
                    </a:lnTo>
                    <a:lnTo>
                      <a:pt x="634" y="709"/>
                    </a:lnTo>
                    <a:lnTo>
                      <a:pt x="634" y="699"/>
                    </a:lnTo>
                    <a:lnTo>
                      <a:pt x="632" y="688"/>
                    </a:lnTo>
                    <a:lnTo>
                      <a:pt x="631" y="677"/>
                    </a:lnTo>
                    <a:lnTo>
                      <a:pt x="629" y="666"/>
                    </a:lnTo>
                    <a:lnTo>
                      <a:pt x="624" y="656"/>
                    </a:lnTo>
                    <a:lnTo>
                      <a:pt x="620" y="646"/>
                    </a:lnTo>
                    <a:lnTo>
                      <a:pt x="613" y="634"/>
                    </a:lnTo>
                    <a:lnTo>
                      <a:pt x="606" y="624"/>
                    </a:lnTo>
                    <a:lnTo>
                      <a:pt x="597" y="613"/>
                    </a:lnTo>
                    <a:lnTo>
                      <a:pt x="588" y="602"/>
                    </a:lnTo>
                    <a:lnTo>
                      <a:pt x="560" y="646"/>
                    </a:lnTo>
                    <a:lnTo>
                      <a:pt x="540" y="679"/>
                    </a:lnTo>
                    <a:lnTo>
                      <a:pt x="524" y="704"/>
                    </a:lnTo>
                    <a:lnTo>
                      <a:pt x="513" y="725"/>
                    </a:lnTo>
                    <a:lnTo>
                      <a:pt x="505" y="743"/>
                    </a:lnTo>
                    <a:lnTo>
                      <a:pt x="497" y="762"/>
                    </a:lnTo>
                    <a:lnTo>
                      <a:pt x="489" y="781"/>
                    </a:lnTo>
                    <a:lnTo>
                      <a:pt x="481" y="807"/>
                    </a:lnTo>
                    <a:lnTo>
                      <a:pt x="470" y="809"/>
                    </a:lnTo>
                    <a:lnTo>
                      <a:pt x="459" y="811"/>
                    </a:lnTo>
                    <a:lnTo>
                      <a:pt x="448" y="815"/>
                    </a:lnTo>
                    <a:lnTo>
                      <a:pt x="437" y="818"/>
                    </a:lnTo>
                    <a:lnTo>
                      <a:pt x="409" y="764"/>
                    </a:lnTo>
                    <a:lnTo>
                      <a:pt x="381" y="711"/>
                    </a:lnTo>
                    <a:lnTo>
                      <a:pt x="351" y="659"/>
                    </a:lnTo>
                    <a:lnTo>
                      <a:pt x="321" y="608"/>
                    </a:lnTo>
                    <a:lnTo>
                      <a:pt x="291" y="557"/>
                    </a:lnTo>
                    <a:lnTo>
                      <a:pt x="260" y="506"/>
                    </a:lnTo>
                    <a:lnTo>
                      <a:pt x="230" y="457"/>
                    </a:lnTo>
                    <a:lnTo>
                      <a:pt x="200" y="408"/>
                    </a:lnTo>
                    <a:lnTo>
                      <a:pt x="171" y="357"/>
                    </a:lnTo>
                    <a:lnTo>
                      <a:pt x="143" y="308"/>
                    </a:lnTo>
                    <a:lnTo>
                      <a:pt x="115" y="258"/>
                    </a:lnTo>
                    <a:lnTo>
                      <a:pt x="89" y="207"/>
                    </a:lnTo>
                    <a:lnTo>
                      <a:pt x="63" y="157"/>
                    </a:lnTo>
                    <a:lnTo>
                      <a:pt x="40" y="105"/>
                    </a:lnTo>
                    <a:lnTo>
                      <a:pt x="20" y="53"/>
                    </a:lnTo>
                    <a:lnTo>
                      <a:pt x="0" y="0"/>
                    </a:lnTo>
                    <a:lnTo>
                      <a:pt x="59" y="30"/>
                    </a:lnTo>
                    <a:lnTo>
                      <a:pt x="118" y="60"/>
                    </a:lnTo>
                    <a:lnTo>
                      <a:pt x="177" y="90"/>
                    </a:lnTo>
                    <a:lnTo>
                      <a:pt x="236" y="120"/>
                    </a:lnTo>
                    <a:lnTo>
                      <a:pt x="293" y="150"/>
                    </a:lnTo>
                    <a:lnTo>
                      <a:pt x="351" y="178"/>
                    </a:lnTo>
                    <a:lnTo>
                      <a:pt x="408" y="205"/>
                    </a:lnTo>
                    <a:lnTo>
                      <a:pt x="466" y="230"/>
                    </a:lnTo>
                    <a:lnTo>
                      <a:pt x="523" y="255"/>
                    </a:lnTo>
                    <a:lnTo>
                      <a:pt x="581" y="278"/>
                    </a:lnTo>
                    <a:lnTo>
                      <a:pt x="609" y="287"/>
                    </a:lnTo>
                    <a:lnTo>
                      <a:pt x="639" y="297"/>
                    </a:lnTo>
                    <a:lnTo>
                      <a:pt x="668" y="305"/>
                    </a:lnTo>
                    <a:lnTo>
                      <a:pt x="697" y="313"/>
                    </a:lnTo>
                    <a:lnTo>
                      <a:pt x="725" y="321"/>
                    </a:lnTo>
                    <a:lnTo>
                      <a:pt x="754" y="327"/>
                    </a:lnTo>
                    <a:lnTo>
                      <a:pt x="784" y="333"/>
                    </a:lnTo>
                    <a:lnTo>
                      <a:pt x="813" y="339"/>
                    </a:lnTo>
                    <a:lnTo>
                      <a:pt x="843" y="342"/>
                    </a:lnTo>
                    <a:lnTo>
                      <a:pt x="872" y="345"/>
                    </a:lnTo>
                    <a:lnTo>
                      <a:pt x="901" y="348"/>
                    </a:lnTo>
                    <a:lnTo>
                      <a:pt x="931" y="348"/>
                    </a:lnTo>
                    <a:lnTo>
                      <a:pt x="937" y="347"/>
                    </a:lnTo>
                    <a:lnTo>
                      <a:pt x="942" y="348"/>
                    </a:lnTo>
                    <a:lnTo>
                      <a:pt x="944" y="350"/>
                    </a:lnTo>
                    <a:lnTo>
                      <a:pt x="945" y="355"/>
                    </a:lnTo>
                    <a:lnTo>
                      <a:pt x="945" y="360"/>
                    </a:lnTo>
                    <a:lnTo>
                      <a:pt x="944" y="367"/>
                    </a:lnTo>
                    <a:lnTo>
                      <a:pt x="942" y="377"/>
                    </a:lnTo>
                    <a:lnTo>
                      <a:pt x="937" y="386"/>
                    </a:lnTo>
                    <a:lnTo>
                      <a:pt x="914" y="441"/>
                    </a:lnTo>
                    <a:lnTo>
                      <a:pt x="882" y="513"/>
                    </a:lnTo>
                    <a:lnTo>
                      <a:pt x="863" y="555"/>
                    </a:lnTo>
                    <a:lnTo>
                      <a:pt x="845" y="601"/>
                    </a:lnTo>
                    <a:lnTo>
                      <a:pt x="828" y="649"/>
                    </a:lnTo>
                    <a:lnTo>
                      <a:pt x="812" y="700"/>
                    </a:lnTo>
                    <a:lnTo>
                      <a:pt x="805" y="725"/>
                    </a:lnTo>
                    <a:lnTo>
                      <a:pt x="798" y="751"/>
                    </a:lnTo>
                    <a:lnTo>
                      <a:pt x="792" y="778"/>
                    </a:lnTo>
                    <a:lnTo>
                      <a:pt x="788" y="805"/>
                    </a:lnTo>
                    <a:lnTo>
                      <a:pt x="783" y="832"/>
                    </a:lnTo>
                    <a:lnTo>
                      <a:pt x="781" y="860"/>
                    </a:lnTo>
                    <a:lnTo>
                      <a:pt x="778" y="887"/>
                    </a:lnTo>
                    <a:lnTo>
                      <a:pt x="777" y="915"/>
                    </a:lnTo>
                    <a:lnTo>
                      <a:pt x="778" y="942"/>
                    </a:lnTo>
                    <a:lnTo>
                      <a:pt x="780" y="970"/>
                    </a:lnTo>
                    <a:lnTo>
                      <a:pt x="781" y="998"/>
                    </a:lnTo>
                    <a:lnTo>
                      <a:pt x="784" y="1025"/>
                    </a:lnTo>
                    <a:lnTo>
                      <a:pt x="791" y="1078"/>
                    </a:lnTo>
                    <a:lnTo>
                      <a:pt x="799" y="1131"/>
                    </a:lnTo>
                    <a:lnTo>
                      <a:pt x="809" y="1182"/>
                    </a:lnTo>
                    <a:lnTo>
                      <a:pt x="822" y="1230"/>
                    </a:lnTo>
                    <a:lnTo>
                      <a:pt x="834" y="1276"/>
                    </a:lnTo>
                    <a:lnTo>
                      <a:pt x="847" y="1320"/>
                    </a:lnTo>
                    <a:lnTo>
                      <a:pt x="860" y="1359"/>
                    </a:lnTo>
                    <a:lnTo>
                      <a:pt x="873" y="1394"/>
                    </a:lnTo>
                    <a:lnTo>
                      <a:pt x="884" y="1426"/>
                    </a:lnTo>
                    <a:lnTo>
                      <a:pt x="894" y="1453"/>
                    </a:lnTo>
                    <a:lnTo>
                      <a:pt x="911" y="1490"/>
                    </a:lnTo>
                    <a:lnTo>
                      <a:pt x="916" y="1504"/>
                    </a:lnTo>
                    <a:lnTo>
                      <a:pt x="570" y="1261"/>
                    </a:lnTo>
                    <a:lnTo>
                      <a:pt x="582" y="1282"/>
                    </a:lnTo>
                    <a:lnTo>
                      <a:pt x="613" y="1338"/>
                    </a:lnTo>
                    <a:lnTo>
                      <a:pt x="635" y="1375"/>
                    </a:lnTo>
                    <a:lnTo>
                      <a:pt x="660" y="1417"/>
                    </a:lnTo>
                    <a:lnTo>
                      <a:pt x="689" y="1462"/>
                    </a:lnTo>
                    <a:lnTo>
                      <a:pt x="720" y="1509"/>
                    </a:lnTo>
                    <a:lnTo>
                      <a:pt x="752" y="1558"/>
                    </a:lnTo>
                    <a:lnTo>
                      <a:pt x="785" y="1605"/>
                    </a:lnTo>
                    <a:lnTo>
                      <a:pt x="803" y="1628"/>
                    </a:lnTo>
                    <a:lnTo>
                      <a:pt x="820" y="1650"/>
                    </a:lnTo>
                    <a:lnTo>
                      <a:pt x="837" y="1671"/>
                    </a:lnTo>
                    <a:lnTo>
                      <a:pt x="854" y="1692"/>
                    </a:lnTo>
                    <a:lnTo>
                      <a:pt x="873" y="1711"/>
                    </a:lnTo>
                    <a:lnTo>
                      <a:pt x="889" y="1729"/>
                    </a:lnTo>
                    <a:lnTo>
                      <a:pt x="906" y="1745"/>
                    </a:lnTo>
                    <a:lnTo>
                      <a:pt x="923" y="1760"/>
                    </a:lnTo>
                    <a:lnTo>
                      <a:pt x="939" y="1773"/>
                    </a:lnTo>
                    <a:lnTo>
                      <a:pt x="955" y="1783"/>
                    </a:lnTo>
                    <a:lnTo>
                      <a:pt x="970" y="1791"/>
                    </a:lnTo>
                    <a:lnTo>
                      <a:pt x="985" y="1798"/>
                    </a:lnTo>
                    <a:lnTo>
                      <a:pt x="999" y="1803"/>
                    </a:lnTo>
                    <a:lnTo>
                      <a:pt x="1009" y="1806"/>
                    </a:lnTo>
                    <a:lnTo>
                      <a:pt x="1019" y="1811"/>
                    </a:lnTo>
                    <a:lnTo>
                      <a:pt x="1024" y="1814"/>
                    </a:lnTo>
                    <a:lnTo>
                      <a:pt x="1029" y="1819"/>
                    </a:lnTo>
                    <a:lnTo>
                      <a:pt x="1032" y="1821"/>
                    </a:lnTo>
                    <a:lnTo>
                      <a:pt x="1032" y="1824"/>
                    </a:lnTo>
                    <a:lnTo>
                      <a:pt x="1032" y="1828"/>
                    </a:lnTo>
                    <a:lnTo>
                      <a:pt x="1030" y="1830"/>
                    </a:lnTo>
                    <a:lnTo>
                      <a:pt x="1027" y="1832"/>
                    </a:lnTo>
                    <a:lnTo>
                      <a:pt x="1021" y="1835"/>
                    </a:lnTo>
                    <a:lnTo>
                      <a:pt x="1015" y="1837"/>
                    </a:lnTo>
                    <a:lnTo>
                      <a:pt x="1000" y="1841"/>
                    </a:lnTo>
                    <a:lnTo>
                      <a:pt x="983" y="1843"/>
                    </a:lnTo>
                    <a:lnTo>
                      <a:pt x="944" y="1846"/>
                    </a:lnTo>
                    <a:lnTo>
                      <a:pt x="905" y="1849"/>
                    </a:lnTo>
                    <a:lnTo>
                      <a:pt x="876" y="1850"/>
                    </a:lnTo>
                    <a:lnTo>
                      <a:pt x="865" y="1850"/>
                    </a:lnTo>
                    <a:lnTo>
                      <a:pt x="1096" y="2027"/>
                    </a:lnTo>
                    <a:lnTo>
                      <a:pt x="1066" y="2035"/>
                    </a:lnTo>
                    <a:lnTo>
                      <a:pt x="1036" y="2043"/>
                    </a:lnTo>
                    <a:lnTo>
                      <a:pt x="1007" y="2052"/>
                    </a:lnTo>
                    <a:lnTo>
                      <a:pt x="977" y="2060"/>
                    </a:lnTo>
                    <a:lnTo>
                      <a:pt x="947" y="2071"/>
                    </a:lnTo>
                    <a:lnTo>
                      <a:pt x="919" y="2080"/>
                    </a:lnTo>
                    <a:lnTo>
                      <a:pt x="889" y="2090"/>
                    </a:lnTo>
                    <a:lnTo>
                      <a:pt x="859" y="2100"/>
                    </a:lnTo>
                    <a:lnTo>
                      <a:pt x="379" y="2039"/>
                    </a:lnTo>
                    <a:lnTo>
                      <a:pt x="639" y="1884"/>
                    </a:lnTo>
                    <a:lnTo>
                      <a:pt x="614" y="1873"/>
                    </a:lnTo>
                    <a:lnTo>
                      <a:pt x="550" y="1844"/>
                    </a:lnTo>
                    <a:lnTo>
                      <a:pt x="461" y="1805"/>
                    </a:lnTo>
                    <a:lnTo>
                      <a:pt x="362" y="1761"/>
                    </a:lnTo>
                    <a:lnTo>
                      <a:pt x="271" y="1720"/>
                    </a:lnTo>
                    <a:lnTo>
                      <a:pt x="201" y="1686"/>
                    </a:lnTo>
                    <a:lnTo>
                      <a:pt x="179" y="1676"/>
                    </a:lnTo>
                    <a:lnTo>
                      <a:pt x="169" y="1670"/>
                    </a:lnTo>
                    <a:lnTo>
                      <a:pt x="171" y="1670"/>
                    </a:lnTo>
                    <a:lnTo>
                      <a:pt x="190" y="1676"/>
                    </a:lnTo>
                    <a:lnTo>
                      <a:pt x="202" y="1681"/>
                    </a:lnTo>
                    <a:lnTo>
                      <a:pt x="214" y="1682"/>
                    </a:lnTo>
                    <a:lnTo>
                      <a:pt x="225" y="1682"/>
                    </a:lnTo>
                    <a:lnTo>
                      <a:pt x="237" y="1681"/>
                    </a:lnTo>
                    <a:lnTo>
                      <a:pt x="247" y="1677"/>
                    </a:lnTo>
                    <a:lnTo>
                      <a:pt x="256" y="1674"/>
                    </a:lnTo>
                    <a:lnTo>
                      <a:pt x="267" y="1667"/>
                    </a:lnTo>
                    <a:lnTo>
                      <a:pt x="275" y="1660"/>
                    </a:lnTo>
                    <a:lnTo>
                      <a:pt x="283" y="1652"/>
                    </a:lnTo>
                    <a:lnTo>
                      <a:pt x="291" y="1643"/>
                    </a:lnTo>
                    <a:lnTo>
                      <a:pt x="298" y="1633"/>
                    </a:lnTo>
                    <a:lnTo>
                      <a:pt x="305" y="1622"/>
                    </a:lnTo>
                    <a:lnTo>
                      <a:pt x="317" y="1599"/>
                    </a:lnTo>
                    <a:lnTo>
                      <a:pt x="328" y="1575"/>
                    </a:lnTo>
                    <a:lnTo>
                      <a:pt x="337" y="1550"/>
                    </a:lnTo>
                    <a:lnTo>
                      <a:pt x="344" y="1524"/>
                    </a:lnTo>
                    <a:lnTo>
                      <a:pt x="351" y="1501"/>
                    </a:lnTo>
                    <a:lnTo>
                      <a:pt x="355" y="1479"/>
                    </a:lnTo>
                    <a:lnTo>
                      <a:pt x="361" y="1446"/>
                    </a:lnTo>
                    <a:lnTo>
                      <a:pt x="362" y="1435"/>
                    </a:lnTo>
                    <a:lnTo>
                      <a:pt x="351" y="1430"/>
                    </a:lnTo>
                    <a:lnTo>
                      <a:pt x="320" y="1420"/>
                    </a:lnTo>
                    <a:lnTo>
                      <a:pt x="300" y="1412"/>
                    </a:lnTo>
                    <a:lnTo>
                      <a:pt x="279" y="1403"/>
                    </a:lnTo>
                    <a:lnTo>
                      <a:pt x="259" y="1393"/>
                    </a:lnTo>
                    <a:lnTo>
                      <a:pt x="239" y="1382"/>
                    </a:lnTo>
                    <a:lnTo>
                      <a:pt x="230" y="1376"/>
                    </a:lnTo>
                    <a:lnTo>
                      <a:pt x="222" y="1370"/>
                    </a:lnTo>
                    <a:lnTo>
                      <a:pt x="215" y="1364"/>
                    </a:lnTo>
                    <a:lnTo>
                      <a:pt x="208" y="1357"/>
                    </a:lnTo>
                    <a:lnTo>
                      <a:pt x="202" y="1352"/>
                    </a:lnTo>
                    <a:lnTo>
                      <a:pt x="199" y="1345"/>
                    </a:lnTo>
                    <a:lnTo>
                      <a:pt x="195" y="1338"/>
                    </a:lnTo>
                    <a:lnTo>
                      <a:pt x="194" y="1332"/>
                    </a:lnTo>
                    <a:lnTo>
                      <a:pt x="195" y="1325"/>
                    </a:lnTo>
                    <a:lnTo>
                      <a:pt x="198" y="1318"/>
                    </a:lnTo>
                    <a:lnTo>
                      <a:pt x="202" y="1311"/>
                    </a:lnTo>
                    <a:lnTo>
                      <a:pt x="208" y="1305"/>
                    </a:lnTo>
                    <a:lnTo>
                      <a:pt x="217" y="1298"/>
                    </a:lnTo>
                    <a:lnTo>
                      <a:pt x="229" y="1292"/>
                    </a:lnTo>
                    <a:lnTo>
                      <a:pt x="243" y="1285"/>
                    </a:lnTo>
                    <a:lnTo>
                      <a:pt x="259" y="1278"/>
                    </a:lnTo>
                    <a:lnTo>
                      <a:pt x="276" y="1271"/>
                    </a:lnTo>
                    <a:lnTo>
                      <a:pt x="293" y="1261"/>
                    </a:lnTo>
                    <a:lnTo>
                      <a:pt x="310" y="1251"/>
                    </a:lnTo>
                    <a:lnTo>
                      <a:pt x="327" y="1238"/>
                    </a:lnTo>
                    <a:lnTo>
                      <a:pt x="343" y="1223"/>
                    </a:lnTo>
                    <a:lnTo>
                      <a:pt x="359" y="1208"/>
                    </a:lnTo>
                    <a:lnTo>
                      <a:pt x="374" y="1191"/>
                    </a:lnTo>
                    <a:lnTo>
                      <a:pt x="389" y="1173"/>
                    </a:lnTo>
                    <a:lnTo>
                      <a:pt x="402" y="1154"/>
                    </a:lnTo>
                    <a:lnTo>
                      <a:pt x="416" y="1134"/>
                    </a:lnTo>
                    <a:lnTo>
                      <a:pt x="430" y="1114"/>
                    </a:lnTo>
                    <a:lnTo>
                      <a:pt x="443" y="1093"/>
                    </a:lnTo>
                    <a:lnTo>
                      <a:pt x="468" y="1050"/>
                    </a:lnTo>
                    <a:lnTo>
                      <a:pt x="491" y="1007"/>
                    </a:lnTo>
                    <a:lnTo>
                      <a:pt x="532" y="923"/>
                    </a:lnTo>
                    <a:lnTo>
                      <a:pt x="567" y="850"/>
                    </a:lnTo>
                    <a:lnTo>
                      <a:pt x="581" y="820"/>
                    </a:lnTo>
                    <a:lnTo>
                      <a:pt x="593" y="796"/>
                    </a:lnTo>
                    <a:lnTo>
                      <a:pt x="599" y="787"/>
                    </a:lnTo>
                    <a:lnTo>
                      <a:pt x="605" y="779"/>
                    </a:lnTo>
                    <a:lnTo>
                      <a:pt x="609" y="773"/>
                    </a:lnTo>
                    <a:lnTo>
                      <a:pt x="613" y="771"/>
                    </a:lnTo>
                    <a:close/>
                  </a:path>
                </a:pathLst>
              </a:custGeom>
              <a:solidFill>
                <a:srgbClr val="CC6633"/>
              </a:solidFill>
              <a:ln w="9525">
                <a:noFill/>
                <a:round/>
                <a:headEnd/>
                <a:tailEnd/>
              </a:ln>
            </p:spPr>
            <p:txBody>
              <a:bodyPr>
                <a:prstTxWarp prst="textNoShape">
                  <a:avLst/>
                </a:prstTxWarp>
              </a:bodyPr>
              <a:lstStyle/>
              <a:p>
                <a:endParaRPr lang="en-US"/>
              </a:p>
            </p:txBody>
          </p:sp>
          <p:sp>
            <p:nvSpPr>
              <p:cNvPr id="67689" name="Freeform 1078"/>
              <p:cNvSpPr>
                <a:spLocks noChangeAspect="1"/>
              </p:cNvSpPr>
              <p:nvPr/>
            </p:nvSpPr>
            <p:spPr bwMode="auto">
              <a:xfrm>
                <a:off x="2249" y="2741"/>
                <a:ext cx="94" cy="134"/>
              </a:xfrm>
              <a:custGeom>
                <a:avLst/>
                <a:gdLst>
                  <a:gd name="T0" fmla="*/ 276 w 1077"/>
                  <a:gd name="T1" fmla="*/ 251 h 1548"/>
                  <a:gd name="T2" fmla="*/ 485 w 1077"/>
                  <a:gd name="T3" fmla="*/ 217 h 1548"/>
                  <a:gd name="T4" fmla="*/ 654 w 1077"/>
                  <a:gd name="T5" fmla="*/ 172 h 1548"/>
                  <a:gd name="T6" fmla="*/ 789 w 1077"/>
                  <a:gd name="T7" fmla="*/ 60 h 1548"/>
                  <a:gd name="T8" fmla="*/ 827 w 1077"/>
                  <a:gd name="T9" fmla="*/ 2 h 1548"/>
                  <a:gd name="T10" fmla="*/ 799 w 1077"/>
                  <a:gd name="T11" fmla="*/ 49 h 1548"/>
                  <a:gd name="T12" fmla="*/ 686 w 1077"/>
                  <a:gd name="T13" fmla="*/ 279 h 1548"/>
                  <a:gd name="T14" fmla="*/ 620 w 1077"/>
                  <a:gd name="T15" fmla="*/ 383 h 1548"/>
                  <a:gd name="T16" fmla="*/ 561 w 1077"/>
                  <a:gd name="T17" fmla="*/ 452 h 1548"/>
                  <a:gd name="T18" fmla="*/ 494 w 1077"/>
                  <a:gd name="T19" fmla="*/ 500 h 1548"/>
                  <a:gd name="T20" fmla="*/ 435 w 1077"/>
                  <a:gd name="T21" fmla="*/ 527 h 1548"/>
                  <a:gd name="T22" fmla="*/ 413 w 1077"/>
                  <a:gd name="T23" fmla="*/ 554 h 1548"/>
                  <a:gd name="T24" fmla="*/ 420 w 1077"/>
                  <a:gd name="T25" fmla="*/ 581 h 1548"/>
                  <a:gd name="T26" fmla="*/ 448 w 1077"/>
                  <a:gd name="T27" fmla="*/ 605 h 1548"/>
                  <a:gd name="T28" fmla="*/ 518 w 1077"/>
                  <a:gd name="T29" fmla="*/ 641 h 1548"/>
                  <a:gd name="T30" fmla="*/ 579 w 1077"/>
                  <a:gd name="T31" fmla="*/ 675 h 1548"/>
                  <a:gd name="T32" fmla="*/ 555 w 1077"/>
                  <a:gd name="T33" fmla="*/ 779 h 1548"/>
                  <a:gd name="T34" fmla="*/ 516 w 1077"/>
                  <a:gd name="T35" fmla="*/ 862 h 1548"/>
                  <a:gd name="T36" fmla="*/ 485 w 1077"/>
                  <a:gd name="T37" fmla="*/ 896 h 1548"/>
                  <a:gd name="T38" fmla="*/ 443 w 1077"/>
                  <a:gd name="T39" fmla="*/ 911 h 1548"/>
                  <a:gd name="T40" fmla="*/ 389 w 1077"/>
                  <a:gd name="T41" fmla="*/ 899 h 1548"/>
                  <a:gd name="T42" fmla="*/ 489 w 1077"/>
                  <a:gd name="T43" fmla="*/ 949 h 1548"/>
                  <a:gd name="T44" fmla="*/ 832 w 1077"/>
                  <a:gd name="T45" fmla="*/ 1102 h 1548"/>
                  <a:gd name="T46" fmla="*/ 1055 w 1077"/>
                  <a:gd name="T47" fmla="*/ 1339 h 1548"/>
                  <a:gd name="T48" fmla="*/ 968 w 1077"/>
                  <a:gd name="T49" fmla="*/ 1372 h 1548"/>
                  <a:gd name="T50" fmla="*/ 886 w 1077"/>
                  <a:gd name="T51" fmla="*/ 1409 h 1548"/>
                  <a:gd name="T52" fmla="*/ 746 w 1077"/>
                  <a:gd name="T53" fmla="*/ 1477 h 1548"/>
                  <a:gd name="T54" fmla="*/ 622 w 1077"/>
                  <a:gd name="T55" fmla="*/ 1520 h 1548"/>
                  <a:gd name="T56" fmla="*/ 517 w 1077"/>
                  <a:gd name="T57" fmla="*/ 1543 h 1548"/>
                  <a:gd name="T58" fmla="*/ 418 w 1077"/>
                  <a:gd name="T59" fmla="*/ 1547 h 1548"/>
                  <a:gd name="T60" fmla="*/ 335 w 1077"/>
                  <a:gd name="T61" fmla="*/ 1523 h 1548"/>
                  <a:gd name="T62" fmla="*/ 279 w 1077"/>
                  <a:gd name="T63" fmla="*/ 1463 h 1548"/>
                  <a:gd name="T64" fmla="*/ 249 w 1077"/>
                  <a:gd name="T65" fmla="*/ 1378 h 1548"/>
                  <a:gd name="T66" fmla="*/ 230 w 1077"/>
                  <a:gd name="T67" fmla="*/ 1226 h 1548"/>
                  <a:gd name="T68" fmla="*/ 223 w 1077"/>
                  <a:gd name="T69" fmla="*/ 1117 h 1548"/>
                  <a:gd name="T70" fmla="*/ 209 w 1077"/>
                  <a:gd name="T71" fmla="*/ 1076 h 1548"/>
                  <a:gd name="T72" fmla="*/ 181 w 1077"/>
                  <a:gd name="T73" fmla="*/ 1038 h 1548"/>
                  <a:gd name="T74" fmla="*/ 124 w 1077"/>
                  <a:gd name="T75" fmla="*/ 991 h 1548"/>
                  <a:gd name="T76" fmla="*/ 55 w 1077"/>
                  <a:gd name="T77" fmla="*/ 957 h 1548"/>
                  <a:gd name="T78" fmla="*/ 21 w 1077"/>
                  <a:gd name="T79" fmla="*/ 950 h 1548"/>
                  <a:gd name="T80" fmla="*/ 11 w 1077"/>
                  <a:gd name="T81" fmla="*/ 938 h 1548"/>
                  <a:gd name="T82" fmla="*/ 10 w 1077"/>
                  <a:gd name="T83" fmla="*/ 897 h 1548"/>
                  <a:gd name="T84" fmla="*/ 26 w 1077"/>
                  <a:gd name="T85" fmla="*/ 857 h 1548"/>
                  <a:gd name="T86" fmla="*/ 80 w 1077"/>
                  <a:gd name="T87" fmla="*/ 791 h 1548"/>
                  <a:gd name="T88" fmla="*/ 142 w 1077"/>
                  <a:gd name="T89" fmla="*/ 727 h 1548"/>
                  <a:gd name="T90" fmla="*/ 179 w 1077"/>
                  <a:gd name="T91" fmla="*/ 670 h 1548"/>
                  <a:gd name="T92" fmla="*/ 182 w 1077"/>
                  <a:gd name="T93" fmla="*/ 630 h 1548"/>
                  <a:gd name="T94" fmla="*/ 176 w 1077"/>
                  <a:gd name="T95" fmla="*/ 578 h 1548"/>
                  <a:gd name="T96" fmla="*/ 157 w 1077"/>
                  <a:gd name="T97" fmla="*/ 543 h 1548"/>
                  <a:gd name="T98" fmla="*/ 120 w 1077"/>
                  <a:gd name="T99" fmla="*/ 519 h 1548"/>
                  <a:gd name="T100" fmla="*/ 71 w 1077"/>
                  <a:gd name="T101" fmla="*/ 505 h 1548"/>
                  <a:gd name="T102" fmla="*/ 43 w 1077"/>
                  <a:gd name="T103" fmla="*/ 488 h 1548"/>
                  <a:gd name="T104" fmla="*/ 18 w 1077"/>
                  <a:gd name="T105" fmla="*/ 451 h 1548"/>
                  <a:gd name="T106" fmla="*/ 0 w 1077"/>
                  <a:gd name="T107" fmla="*/ 376 h 1548"/>
                  <a:gd name="T108" fmla="*/ 5 w 1077"/>
                  <a:gd name="T109" fmla="*/ 316 h 1548"/>
                  <a:gd name="T110" fmla="*/ 18 w 1077"/>
                  <a:gd name="T111" fmla="*/ 293 h 1548"/>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077"/>
                  <a:gd name="T169" fmla="*/ 0 h 1548"/>
                  <a:gd name="T170" fmla="*/ 1077 w 1077"/>
                  <a:gd name="T171" fmla="*/ 1548 h 1548"/>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077" h="1548">
                    <a:moveTo>
                      <a:pt x="33" y="285"/>
                    </a:moveTo>
                    <a:lnTo>
                      <a:pt x="112" y="273"/>
                    </a:lnTo>
                    <a:lnTo>
                      <a:pt x="193" y="261"/>
                    </a:lnTo>
                    <a:lnTo>
                      <a:pt x="276" y="251"/>
                    </a:lnTo>
                    <a:lnTo>
                      <a:pt x="359" y="239"/>
                    </a:lnTo>
                    <a:lnTo>
                      <a:pt x="401" y="232"/>
                    </a:lnTo>
                    <a:lnTo>
                      <a:pt x="443" y="225"/>
                    </a:lnTo>
                    <a:lnTo>
                      <a:pt x="485" y="217"/>
                    </a:lnTo>
                    <a:lnTo>
                      <a:pt x="527" y="208"/>
                    </a:lnTo>
                    <a:lnTo>
                      <a:pt x="570" y="198"/>
                    </a:lnTo>
                    <a:lnTo>
                      <a:pt x="611" y="185"/>
                    </a:lnTo>
                    <a:lnTo>
                      <a:pt x="654" y="172"/>
                    </a:lnTo>
                    <a:lnTo>
                      <a:pt x="695" y="156"/>
                    </a:lnTo>
                    <a:lnTo>
                      <a:pt x="734" y="118"/>
                    </a:lnTo>
                    <a:lnTo>
                      <a:pt x="771" y="79"/>
                    </a:lnTo>
                    <a:lnTo>
                      <a:pt x="789" y="60"/>
                    </a:lnTo>
                    <a:lnTo>
                      <a:pt x="804" y="40"/>
                    </a:lnTo>
                    <a:lnTo>
                      <a:pt x="819" y="20"/>
                    </a:lnTo>
                    <a:lnTo>
                      <a:pt x="831" y="0"/>
                    </a:lnTo>
                    <a:lnTo>
                      <a:pt x="827" y="2"/>
                    </a:lnTo>
                    <a:lnTo>
                      <a:pt x="823" y="8"/>
                    </a:lnTo>
                    <a:lnTo>
                      <a:pt x="817" y="16"/>
                    </a:lnTo>
                    <a:lnTo>
                      <a:pt x="811" y="25"/>
                    </a:lnTo>
                    <a:lnTo>
                      <a:pt x="799" y="49"/>
                    </a:lnTo>
                    <a:lnTo>
                      <a:pt x="785" y="79"/>
                    </a:lnTo>
                    <a:lnTo>
                      <a:pt x="750" y="152"/>
                    </a:lnTo>
                    <a:lnTo>
                      <a:pt x="709" y="236"/>
                    </a:lnTo>
                    <a:lnTo>
                      <a:pt x="686" y="279"/>
                    </a:lnTo>
                    <a:lnTo>
                      <a:pt x="661" y="322"/>
                    </a:lnTo>
                    <a:lnTo>
                      <a:pt x="648" y="343"/>
                    </a:lnTo>
                    <a:lnTo>
                      <a:pt x="634" y="363"/>
                    </a:lnTo>
                    <a:lnTo>
                      <a:pt x="620" y="383"/>
                    </a:lnTo>
                    <a:lnTo>
                      <a:pt x="607" y="402"/>
                    </a:lnTo>
                    <a:lnTo>
                      <a:pt x="592" y="420"/>
                    </a:lnTo>
                    <a:lnTo>
                      <a:pt x="577" y="437"/>
                    </a:lnTo>
                    <a:lnTo>
                      <a:pt x="561" y="452"/>
                    </a:lnTo>
                    <a:lnTo>
                      <a:pt x="545" y="467"/>
                    </a:lnTo>
                    <a:lnTo>
                      <a:pt x="528" y="480"/>
                    </a:lnTo>
                    <a:lnTo>
                      <a:pt x="511" y="490"/>
                    </a:lnTo>
                    <a:lnTo>
                      <a:pt x="494" y="500"/>
                    </a:lnTo>
                    <a:lnTo>
                      <a:pt x="477" y="507"/>
                    </a:lnTo>
                    <a:lnTo>
                      <a:pt x="461" y="514"/>
                    </a:lnTo>
                    <a:lnTo>
                      <a:pt x="447" y="521"/>
                    </a:lnTo>
                    <a:lnTo>
                      <a:pt x="435" y="527"/>
                    </a:lnTo>
                    <a:lnTo>
                      <a:pt x="426" y="534"/>
                    </a:lnTo>
                    <a:lnTo>
                      <a:pt x="420" y="540"/>
                    </a:lnTo>
                    <a:lnTo>
                      <a:pt x="416" y="547"/>
                    </a:lnTo>
                    <a:lnTo>
                      <a:pt x="413" y="554"/>
                    </a:lnTo>
                    <a:lnTo>
                      <a:pt x="412" y="561"/>
                    </a:lnTo>
                    <a:lnTo>
                      <a:pt x="413" y="567"/>
                    </a:lnTo>
                    <a:lnTo>
                      <a:pt x="417" y="574"/>
                    </a:lnTo>
                    <a:lnTo>
                      <a:pt x="420" y="581"/>
                    </a:lnTo>
                    <a:lnTo>
                      <a:pt x="426" y="586"/>
                    </a:lnTo>
                    <a:lnTo>
                      <a:pt x="433" y="593"/>
                    </a:lnTo>
                    <a:lnTo>
                      <a:pt x="440" y="599"/>
                    </a:lnTo>
                    <a:lnTo>
                      <a:pt x="448" y="605"/>
                    </a:lnTo>
                    <a:lnTo>
                      <a:pt x="457" y="611"/>
                    </a:lnTo>
                    <a:lnTo>
                      <a:pt x="477" y="622"/>
                    </a:lnTo>
                    <a:lnTo>
                      <a:pt x="497" y="632"/>
                    </a:lnTo>
                    <a:lnTo>
                      <a:pt x="518" y="641"/>
                    </a:lnTo>
                    <a:lnTo>
                      <a:pt x="538" y="649"/>
                    </a:lnTo>
                    <a:lnTo>
                      <a:pt x="569" y="659"/>
                    </a:lnTo>
                    <a:lnTo>
                      <a:pt x="580" y="664"/>
                    </a:lnTo>
                    <a:lnTo>
                      <a:pt x="579" y="675"/>
                    </a:lnTo>
                    <a:lnTo>
                      <a:pt x="573" y="708"/>
                    </a:lnTo>
                    <a:lnTo>
                      <a:pt x="569" y="730"/>
                    </a:lnTo>
                    <a:lnTo>
                      <a:pt x="562" y="753"/>
                    </a:lnTo>
                    <a:lnTo>
                      <a:pt x="555" y="779"/>
                    </a:lnTo>
                    <a:lnTo>
                      <a:pt x="546" y="804"/>
                    </a:lnTo>
                    <a:lnTo>
                      <a:pt x="535" y="828"/>
                    </a:lnTo>
                    <a:lnTo>
                      <a:pt x="523" y="851"/>
                    </a:lnTo>
                    <a:lnTo>
                      <a:pt x="516" y="862"/>
                    </a:lnTo>
                    <a:lnTo>
                      <a:pt x="509" y="872"/>
                    </a:lnTo>
                    <a:lnTo>
                      <a:pt x="501" y="881"/>
                    </a:lnTo>
                    <a:lnTo>
                      <a:pt x="493" y="889"/>
                    </a:lnTo>
                    <a:lnTo>
                      <a:pt x="485" y="896"/>
                    </a:lnTo>
                    <a:lnTo>
                      <a:pt x="474" y="903"/>
                    </a:lnTo>
                    <a:lnTo>
                      <a:pt x="465" y="906"/>
                    </a:lnTo>
                    <a:lnTo>
                      <a:pt x="455" y="910"/>
                    </a:lnTo>
                    <a:lnTo>
                      <a:pt x="443" y="911"/>
                    </a:lnTo>
                    <a:lnTo>
                      <a:pt x="432" y="911"/>
                    </a:lnTo>
                    <a:lnTo>
                      <a:pt x="420" y="910"/>
                    </a:lnTo>
                    <a:lnTo>
                      <a:pt x="408" y="905"/>
                    </a:lnTo>
                    <a:lnTo>
                      <a:pt x="389" y="899"/>
                    </a:lnTo>
                    <a:lnTo>
                      <a:pt x="387" y="899"/>
                    </a:lnTo>
                    <a:lnTo>
                      <a:pt x="397" y="905"/>
                    </a:lnTo>
                    <a:lnTo>
                      <a:pt x="419" y="915"/>
                    </a:lnTo>
                    <a:lnTo>
                      <a:pt x="489" y="949"/>
                    </a:lnTo>
                    <a:lnTo>
                      <a:pt x="580" y="990"/>
                    </a:lnTo>
                    <a:lnTo>
                      <a:pt x="679" y="1034"/>
                    </a:lnTo>
                    <a:lnTo>
                      <a:pt x="768" y="1073"/>
                    </a:lnTo>
                    <a:lnTo>
                      <a:pt x="832" y="1102"/>
                    </a:lnTo>
                    <a:lnTo>
                      <a:pt x="857" y="1113"/>
                    </a:lnTo>
                    <a:lnTo>
                      <a:pt x="597" y="1268"/>
                    </a:lnTo>
                    <a:lnTo>
                      <a:pt x="1077" y="1329"/>
                    </a:lnTo>
                    <a:lnTo>
                      <a:pt x="1055" y="1339"/>
                    </a:lnTo>
                    <a:lnTo>
                      <a:pt x="1033" y="1347"/>
                    </a:lnTo>
                    <a:lnTo>
                      <a:pt x="1011" y="1355"/>
                    </a:lnTo>
                    <a:lnTo>
                      <a:pt x="989" y="1364"/>
                    </a:lnTo>
                    <a:lnTo>
                      <a:pt x="968" y="1372"/>
                    </a:lnTo>
                    <a:lnTo>
                      <a:pt x="946" y="1381"/>
                    </a:lnTo>
                    <a:lnTo>
                      <a:pt x="924" y="1390"/>
                    </a:lnTo>
                    <a:lnTo>
                      <a:pt x="902" y="1400"/>
                    </a:lnTo>
                    <a:lnTo>
                      <a:pt x="886" y="1409"/>
                    </a:lnTo>
                    <a:lnTo>
                      <a:pt x="861" y="1423"/>
                    </a:lnTo>
                    <a:lnTo>
                      <a:pt x="829" y="1440"/>
                    </a:lnTo>
                    <a:lnTo>
                      <a:pt x="789" y="1458"/>
                    </a:lnTo>
                    <a:lnTo>
                      <a:pt x="746" y="1477"/>
                    </a:lnTo>
                    <a:lnTo>
                      <a:pt x="697" y="1495"/>
                    </a:lnTo>
                    <a:lnTo>
                      <a:pt x="672" y="1504"/>
                    </a:lnTo>
                    <a:lnTo>
                      <a:pt x="647" y="1512"/>
                    </a:lnTo>
                    <a:lnTo>
                      <a:pt x="622" y="1520"/>
                    </a:lnTo>
                    <a:lnTo>
                      <a:pt x="595" y="1527"/>
                    </a:lnTo>
                    <a:lnTo>
                      <a:pt x="569" y="1533"/>
                    </a:lnTo>
                    <a:lnTo>
                      <a:pt x="542" y="1539"/>
                    </a:lnTo>
                    <a:lnTo>
                      <a:pt x="517" y="1543"/>
                    </a:lnTo>
                    <a:lnTo>
                      <a:pt x="492" y="1546"/>
                    </a:lnTo>
                    <a:lnTo>
                      <a:pt x="466" y="1548"/>
                    </a:lnTo>
                    <a:lnTo>
                      <a:pt x="442" y="1548"/>
                    </a:lnTo>
                    <a:lnTo>
                      <a:pt x="418" y="1547"/>
                    </a:lnTo>
                    <a:lnTo>
                      <a:pt x="396" y="1543"/>
                    </a:lnTo>
                    <a:lnTo>
                      <a:pt x="374" y="1539"/>
                    </a:lnTo>
                    <a:lnTo>
                      <a:pt x="355" y="1532"/>
                    </a:lnTo>
                    <a:lnTo>
                      <a:pt x="335" y="1523"/>
                    </a:lnTo>
                    <a:lnTo>
                      <a:pt x="319" y="1511"/>
                    </a:lnTo>
                    <a:lnTo>
                      <a:pt x="303" y="1497"/>
                    </a:lnTo>
                    <a:lnTo>
                      <a:pt x="289" y="1481"/>
                    </a:lnTo>
                    <a:lnTo>
                      <a:pt x="279" y="1463"/>
                    </a:lnTo>
                    <a:lnTo>
                      <a:pt x="270" y="1442"/>
                    </a:lnTo>
                    <a:lnTo>
                      <a:pt x="262" y="1419"/>
                    </a:lnTo>
                    <a:lnTo>
                      <a:pt x="255" y="1398"/>
                    </a:lnTo>
                    <a:lnTo>
                      <a:pt x="249" y="1378"/>
                    </a:lnTo>
                    <a:lnTo>
                      <a:pt x="244" y="1358"/>
                    </a:lnTo>
                    <a:lnTo>
                      <a:pt x="238" y="1320"/>
                    </a:lnTo>
                    <a:lnTo>
                      <a:pt x="233" y="1287"/>
                    </a:lnTo>
                    <a:lnTo>
                      <a:pt x="230" y="1226"/>
                    </a:lnTo>
                    <a:lnTo>
                      <a:pt x="228" y="1173"/>
                    </a:lnTo>
                    <a:lnTo>
                      <a:pt x="227" y="1150"/>
                    </a:lnTo>
                    <a:lnTo>
                      <a:pt x="225" y="1128"/>
                    </a:lnTo>
                    <a:lnTo>
                      <a:pt x="223" y="1117"/>
                    </a:lnTo>
                    <a:lnTo>
                      <a:pt x="220" y="1106"/>
                    </a:lnTo>
                    <a:lnTo>
                      <a:pt x="217" y="1096"/>
                    </a:lnTo>
                    <a:lnTo>
                      <a:pt x="213" y="1087"/>
                    </a:lnTo>
                    <a:lnTo>
                      <a:pt x="209" y="1076"/>
                    </a:lnTo>
                    <a:lnTo>
                      <a:pt x="203" y="1067"/>
                    </a:lnTo>
                    <a:lnTo>
                      <a:pt x="197" y="1057"/>
                    </a:lnTo>
                    <a:lnTo>
                      <a:pt x="189" y="1048"/>
                    </a:lnTo>
                    <a:lnTo>
                      <a:pt x="181" y="1038"/>
                    </a:lnTo>
                    <a:lnTo>
                      <a:pt x="171" y="1028"/>
                    </a:lnTo>
                    <a:lnTo>
                      <a:pt x="161" y="1019"/>
                    </a:lnTo>
                    <a:lnTo>
                      <a:pt x="148" y="1009"/>
                    </a:lnTo>
                    <a:lnTo>
                      <a:pt x="124" y="991"/>
                    </a:lnTo>
                    <a:lnTo>
                      <a:pt x="102" y="979"/>
                    </a:lnTo>
                    <a:lnTo>
                      <a:pt x="84" y="968"/>
                    </a:lnTo>
                    <a:lnTo>
                      <a:pt x="69" y="961"/>
                    </a:lnTo>
                    <a:lnTo>
                      <a:pt x="55" y="957"/>
                    </a:lnTo>
                    <a:lnTo>
                      <a:pt x="43" y="953"/>
                    </a:lnTo>
                    <a:lnTo>
                      <a:pt x="34" y="952"/>
                    </a:lnTo>
                    <a:lnTo>
                      <a:pt x="27" y="951"/>
                    </a:lnTo>
                    <a:lnTo>
                      <a:pt x="21" y="950"/>
                    </a:lnTo>
                    <a:lnTo>
                      <a:pt x="17" y="949"/>
                    </a:lnTo>
                    <a:lnTo>
                      <a:pt x="13" y="946"/>
                    </a:lnTo>
                    <a:lnTo>
                      <a:pt x="12" y="943"/>
                    </a:lnTo>
                    <a:lnTo>
                      <a:pt x="11" y="938"/>
                    </a:lnTo>
                    <a:lnTo>
                      <a:pt x="10" y="930"/>
                    </a:lnTo>
                    <a:lnTo>
                      <a:pt x="10" y="920"/>
                    </a:lnTo>
                    <a:lnTo>
                      <a:pt x="10" y="905"/>
                    </a:lnTo>
                    <a:lnTo>
                      <a:pt x="10" y="897"/>
                    </a:lnTo>
                    <a:lnTo>
                      <a:pt x="11" y="889"/>
                    </a:lnTo>
                    <a:lnTo>
                      <a:pt x="15" y="881"/>
                    </a:lnTo>
                    <a:lnTo>
                      <a:pt x="17" y="873"/>
                    </a:lnTo>
                    <a:lnTo>
                      <a:pt x="26" y="857"/>
                    </a:lnTo>
                    <a:lnTo>
                      <a:pt x="36" y="841"/>
                    </a:lnTo>
                    <a:lnTo>
                      <a:pt x="50" y="825"/>
                    </a:lnTo>
                    <a:lnTo>
                      <a:pt x="64" y="808"/>
                    </a:lnTo>
                    <a:lnTo>
                      <a:pt x="80" y="791"/>
                    </a:lnTo>
                    <a:lnTo>
                      <a:pt x="96" y="775"/>
                    </a:lnTo>
                    <a:lnTo>
                      <a:pt x="112" y="759"/>
                    </a:lnTo>
                    <a:lnTo>
                      <a:pt x="128" y="743"/>
                    </a:lnTo>
                    <a:lnTo>
                      <a:pt x="142" y="727"/>
                    </a:lnTo>
                    <a:lnTo>
                      <a:pt x="156" y="711"/>
                    </a:lnTo>
                    <a:lnTo>
                      <a:pt x="166" y="695"/>
                    </a:lnTo>
                    <a:lnTo>
                      <a:pt x="176" y="678"/>
                    </a:lnTo>
                    <a:lnTo>
                      <a:pt x="179" y="670"/>
                    </a:lnTo>
                    <a:lnTo>
                      <a:pt x="181" y="662"/>
                    </a:lnTo>
                    <a:lnTo>
                      <a:pt x="182" y="654"/>
                    </a:lnTo>
                    <a:lnTo>
                      <a:pt x="182" y="645"/>
                    </a:lnTo>
                    <a:lnTo>
                      <a:pt x="182" y="630"/>
                    </a:lnTo>
                    <a:lnTo>
                      <a:pt x="181" y="615"/>
                    </a:lnTo>
                    <a:lnTo>
                      <a:pt x="180" y="603"/>
                    </a:lnTo>
                    <a:lnTo>
                      <a:pt x="179" y="590"/>
                    </a:lnTo>
                    <a:lnTo>
                      <a:pt x="176" y="578"/>
                    </a:lnTo>
                    <a:lnTo>
                      <a:pt x="173" y="568"/>
                    </a:lnTo>
                    <a:lnTo>
                      <a:pt x="169" y="559"/>
                    </a:lnTo>
                    <a:lnTo>
                      <a:pt x="163" y="551"/>
                    </a:lnTo>
                    <a:lnTo>
                      <a:pt x="157" y="543"/>
                    </a:lnTo>
                    <a:lnTo>
                      <a:pt x="150" y="536"/>
                    </a:lnTo>
                    <a:lnTo>
                      <a:pt x="141" y="530"/>
                    </a:lnTo>
                    <a:lnTo>
                      <a:pt x="132" y="524"/>
                    </a:lnTo>
                    <a:lnTo>
                      <a:pt x="120" y="519"/>
                    </a:lnTo>
                    <a:lnTo>
                      <a:pt x="108" y="515"/>
                    </a:lnTo>
                    <a:lnTo>
                      <a:pt x="94" y="511"/>
                    </a:lnTo>
                    <a:lnTo>
                      <a:pt x="79" y="507"/>
                    </a:lnTo>
                    <a:lnTo>
                      <a:pt x="71" y="505"/>
                    </a:lnTo>
                    <a:lnTo>
                      <a:pt x="64" y="503"/>
                    </a:lnTo>
                    <a:lnTo>
                      <a:pt x="56" y="498"/>
                    </a:lnTo>
                    <a:lnTo>
                      <a:pt x="50" y="493"/>
                    </a:lnTo>
                    <a:lnTo>
                      <a:pt x="43" y="488"/>
                    </a:lnTo>
                    <a:lnTo>
                      <a:pt x="38" y="482"/>
                    </a:lnTo>
                    <a:lnTo>
                      <a:pt x="32" y="475"/>
                    </a:lnTo>
                    <a:lnTo>
                      <a:pt x="27" y="467"/>
                    </a:lnTo>
                    <a:lnTo>
                      <a:pt x="18" y="451"/>
                    </a:lnTo>
                    <a:lnTo>
                      <a:pt x="11" y="434"/>
                    </a:lnTo>
                    <a:lnTo>
                      <a:pt x="5" y="414"/>
                    </a:lnTo>
                    <a:lnTo>
                      <a:pt x="2" y="396"/>
                    </a:lnTo>
                    <a:lnTo>
                      <a:pt x="0" y="376"/>
                    </a:lnTo>
                    <a:lnTo>
                      <a:pt x="0" y="358"/>
                    </a:lnTo>
                    <a:lnTo>
                      <a:pt x="1" y="339"/>
                    </a:lnTo>
                    <a:lnTo>
                      <a:pt x="3" y="323"/>
                    </a:lnTo>
                    <a:lnTo>
                      <a:pt x="5" y="316"/>
                    </a:lnTo>
                    <a:lnTo>
                      <a:pt x="8" y="309"/>
                    </a:lnTo>
                    <a:lnTo>
                      <a:pt x="11" y="304"/>
                    </a:lnTo>
                    <a:lnTo>
                      <a:pt x="15" y="298"/>
                    </a:lnTo>
                    <a:lnTo>
                      <a:pt x="18" y="293"/>
                    </a:lnTo>
                    <a:lnTo>
                      <a:pt x="23" y="290"/>
                    </a:lnTo>
                    <a:lnTo>
                      <a:pt x="27" y="286"/>
                    </a:lnTo>
                    <a:lnTo>
                      <a:pt x="33" y="285"/>
                    </a:lnTo>
                    <a:close/>
                  </a:path>
                </a:pathLst>
              </a:custGeom>
              <a:solidFill>
                <a:srgbClr val="CC6633"/>
              </a:solidFill>
              <a:ln w="9525">
                <a:noFill/>
                <a:round/>
                <a:headEnd/>
                <a:tailEnd/>
              </a:ln>
            </p:spPr>
            <p:txBody>
              <a:bodyPr>
                <a:prstTxWarp prst="textNoShape">
                  <a:avLst/>
                </a:prstTxWarp>
              </a:bodyPr>
              <a:lstStyle/>
              <a:p>
                <a:endParaRPr lang="en-US"/>
              </a:p>
            </p:txBody>
          </p:sp>
          <p:sp>
            <p:nvSpPr>
              <p:cNvPr id="67690" name="Freeform 1079"/>
              <p:cNvSpPr>
                <a:spLocks noChangeAspect="1"/>
              </p:cNvSpPr>
              <p:nvPr/>
            </p:nvSpPr>
            <p:spPr bwMode="auto">
              <a:xfrm>
                <a:off x="2205" y="2765"/>
                <a:ext cx="123" cy="116"/>
              </a:xfrm>
              <a:custGeom>
                <a:avLst/>
                <a:gdLst>
                  <a:gd name="T0" fmla="*/ 1213 w 1407"/>
                  <a:gd name="T1" fmla="*/ 1197 h 1326"/>
                  <a:gd name="T2" fmla="*/ 959 w 1407"/>
                  <a:gd name="T3" fmla="*/ 1303 h 1326"/>
                  <a:gd name="T4" fmla="*/ 813 w 1407"/>
                  <a:gd name="T5" fmla="*/ 1274 h 1326"/>
                  <a:gd name="T6" fmla="*/ 735 w 1407"/>
                  <a:gd name="T7" fmla="*/ 1190 h 1326"/>
                  <a:gd name="T8" fmla="*/ 684 w 1407"/>
                  <a:gd name="T9" fmla="*/ 1096 h 1326"/>
                  <a:gd name="T10" fmla="*/ 653 w 1407"/>
                  <a:gd name="T11" fmla="*/ 996 h 1326"/>
                  <a:gd name="T12" fmla="*/ 618 w 1407"/>
                  <a:gd name="T13" fmla="*/ 851 h 1326"/>
                  <a:gd name="T14" fmla="*/ 591 w 1407"/>
                  <a:gd name="T15" fmla="*/ 766 h 1326"/>
                  <a:gd name="T16" fmla="*/ 548 w 1407"/>
                  <a:gd name="T17" fmla="*/ 697 h 1326"/>
                  <a:gd name="T18" fmla="*/ 472 w 1407"/>
                  <a:gd name="T19" fmla="*/ 670 h 1326"/>
                  <a:gd name="T20" fmla="*/ 392 w 1407"/>
                  <a:gd name="T21" fmla="*/ 668 h 1326"/>
                  <a:gd name="T22" fmla="*/ 405 w 1407"/>
                  <a:gd name="T23" fmla="*/ 556 h 1326"/>
                  <a:gd name="T24" fmla="*/ 433 w 1407"/>
                  <a:gd name="T25" fmla="*/ 462 h 1326"/>
                  <a:gd name="T26" fmla="*/ 484 w 1407"/>
                  <a:gd name="T27" fmla="*/ 375 h 1326"/>
                  <a:gd name="T28" fmla="*/ 532 w 1407"/>
                  <a:gd name="T29" fmla="*/ 283 h 1326"/>
                  <a:gd name="T30" fmla="*/ 484 w 1407"/>
                  <a:gd name="T31" fmla="*/ 220 h 1326"/>
                  <a:gd name="T32" fmla="*/ 324 w 1407"/>
                  <a:gd name="T33" fmla="*/ 242 h 1326"/>
                  <a:gd name="T34" fmla="*/ 179 w 1407"/>
                  <a:gd name="T35" fmla="*/ 269 h 1326"/>
                  <a:gd name="T36" fmla="*/ 85 w 1407"/>
                  <a:gd name="T37" fmla="*/ 313 h 1326"/>
                  <a:gd name="T38" fmla="*/ 33 w 1407"/>
                  <a:gd name="T39" fmla="*/ 327 h 1326"/>
                  <a:gd name="T40" fmla="*/ 14 w 1407"/>
                  <a:gd name="T41" fmla="*/ 307 h 1326"/>
                  <a:gd name="T42" fmla="*/ 69 w 1407"/>
                  <a:gd name="T43" fmla="*/ 235 h 1326"/>
                  <a:gd name="T44" fmla="*/ 129 w 1407"/>
                  <a:gd name="T45" fmla="*/ 175 h 1326"/>
                  <a:gd name="T46" fmla="*/ 192 w 1407"/>
                  <a:gd name="T47" fmla="*/ 126 h 1326"/>
                  <a:gd name="T48" fmla="*/ 277 w 1407"/>
                  <a:gd name="T49" fmla="*/ 78 h 1326"/>
                  <a:gd name="T50" fmla="*/ 422 w 1407"/>
                  <a:gd name="T51" fmla="*/ 25 h 1326"/>
                  <a:gd name="T52" fmla="*/ 532 w 1407"/>
                  <a:gd name="T53" fmla="*/ 1 h 1326"/>
                  <a:gd name="T54" fmla="*/ 516 w 1407"/>
                  <a:gd name="T55" fmla="*/ 19 h 1326"/>
                  <a:gd name="T56" fmla="*/ 506 w 1407"/>
                  <a:gd name="T57" fmla="*/ 54 h 1326"/>
                  <a:gd name="T58" fmla="*/ 510 w 1407"/>
                  <a:gd name="T59" fmla="*/ 129 h 1326"/>
                  <a:gd name="T60" fmla="*/ 537 w 1407"/>
                  <a:gd name="T61" fmla="*/ 190 h 1326"/>
                  <a:gd name="T62" fmla="*/ 561 w 1407"/>
                  <a:gd name="T63" fmla="*/ 213 h 1326"/>
                  <a:gd name="T64" fmla="*/ 599 w 1407"/>
                  <a:gd name="T65" fmla="*/ 226 h 1326"/>
                  <a:gd name="T66" fmla="*/ 646 w 1407"/>
                  <a:gd name="T67" fmla="*/ 245 h 1326"/>
                  <a:gd name="T68" fmla="*/ 674 w 1407"/>
                  <a:gd name="T69" fmla="*/ 274 h 1326"/>
                  <a:gd name="T70" fmla="*/ 685 w 1407"/>
                  <a:gd name="T71" fmla="*/ 318 h 1326"/>
                  <a:gd name="T72" fmla="*/ 687 w 1407"/>
                  <a:gd name="T73" fmla="*/ 369 h 1326"/>
                  <a:gd name="T74" fmla="*/ 671 w 1407"/>
                  <a:gd name="T75" fmla="*/ 410 h 1326"/>
                  <a:gd name="T76" fmla="*/ 617 w 1407"/>
                  <a:gd name="T77" fmla="*/ 474 h 1326"/>
                  <a:gd name="T78" fmla="*/ 555 w 1407"/>
                  <a:gd name="T79" fmla="*/ 540 h 1326"/>
                  <a:gd name="T80" fmla="*/ 520 w 1407"/>
                  <a:gd name="T81" fmla="*/ 596 h 1326"/>
                  <a:gd name="T82" fmla="*/ 515 w 1407"/>
                  <a:gd name="T83" fmla="*/ 635 h 1326"/>
                  <a:gd name="T84" fmla="*/ 518 w 1407"/>
                  <a:gd name="T85" fmla="*/ 661 h 1326"/>
                  <a:gd name="T86" fmla="*/ 539 w 1407"/>
                  <a:gd name="T87" fmla="*/ 667 h 1326"/>
                  <a:gd name="T88" fmla="*/ 589 w 1407"/>
                  <a:gd name="T89" fmla="*/ 683 h 1326"/>
                  <a:gd name="T90" fmla="*/ 666 w 1407"/>
                  <a:gd name="T91" fmla="*/ 734 h 1326"/>
                  <a:gd name="T92" fmla="*/ 702 w 1407"/>
                  <a:gd name="T93" fmla="*/ 772 h 1326"/>
                  <a:gd name="T94" fmla="*/ 722 w 1407"/>
                  <a:gd name="T95" fmla="*/ 811 h 1326"/>
                  <a:gd name="T96" fmla="*/ 732 w 1407"/>
                  <a:gd name="T97" fmla="*/ 865 h 1326"/>
                  <a:gd name="T98" fmla="*/ 743 w 1407"/>
                  <a:gd name="T99" fmla="*/ 1035 h 1326"/>
                  <a:gd name="T100" fmla="*/ 767 w 1407"/>
                  <a:gd name="T101" fmla="*/ 1134 h 1326"/>
                  <a:gd name="T102" fmla="*/ 808 w 1407"/>
                  <a:gd name="T103" fmla="*/ 1212 h 1326"/>
                  <a:gd name="T104" fmla="*/ 879 w 1407"/>
                  <a:gd name="T105" fmla="*/ 1254 h 1326"/>
                  <a:gd name="T106" fmla="*/ 971 w 1407"/>
                  <a:gd name="T107" fmla="*/ 1263 h 1326"/>
                  <a:gd name="T108" fmla="*/ 1074 w 1407"/>
                  <a:gd name="T109" fmla="*/ 1248 h 1326"/>
                  <a:gd name="T110" fmla="*/ 1177 w 1407"/>
                  <a:gd name="T111" fmla="*/ 1219 h 1326"/>
                  <a:gd name="T112" fmla="*/ 1334 w 1407"/>
                  <a:gd name="T113" fmla="*/ 1155 h 132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407"/>
                  <a:gd name="T172" fmla="*/ 0 h 1326"/>
                  <a:gd name="T173" fmla="*/ 1407 w 1407"/>
                  <a:gd name="T174" fmla="*/ 1326 h 132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407" h="1326">
                    <a:moveTo>
                      <a:pt x="1407" y="1115"/>
                    </a:moveTo>
                    <a:lnTo>
                      <a:pt x="1343" y="1142"/>
                    </a:lnTo>
                    <a:lnTo>
                      <a:pt x="1278" y="1170"/>
                    </a:lnTo>
                    <a:lnTo>
                      <a:pt x="1213" y="1197"/>
                    </a:lnTo>
                    <a:lnTo>
                      <a:pt x="1150" y="1225"/>
                    </a:lnTo>
                    <a:lnTo>
                      <a:pt x="1085" y="1253"/>
                    </a:lnTo>
                    <a:lnTo>
                      <a:pt x="1022" y="1278"/>
                    </a:lnTo>
                    <a:lnTo>
                      <a:pt x="959" y="1303"/>
                    </a:lnTo>
                    <a:lnTo>
                      <a:pt x="895" y="1326"/>
                    </a:lnTo>
                    <a:lnTo>
                      <a:pt x="866" y="1310"/>
                    </a:lnTo>
                    <a:lnTo>
                      <a:pt x="838" y="1293"/>
                    </a:lnTo>
                    <a:lnTo>
                      <a:pt x="813" y="1274"/>
                    </a:lnTo>
                    <a:lnTo>
                      <a:pt x="790" y="1255"/>
                    </a:lnTo>
                    <a:lnTo>
                      <a:pt x="769" y="1234"/>
                    </a:lnTo>
                    <a:lnTo>
                      <a:pt x="751" y="1212"/>
                    </a:lnTo>
                    <a:lnTo>
                      <a:pt x="735" y="1190"/>
                    </a:lnTo>
                    <a:lnTo>
                      <a:pt x="720" y="1167"/>
                    </a:lnTo>
                    <a:lnTo>
                      <a:pt x="707" y="1143"/>
                    </a:lnTo>
                    <a:lnTo>
                      <a:pt x="694" y="1120"/>
                    </a:lnTo>
                    <a:lnTo>
                      <a:pt x="684" y="1096"/>
                    </a:lnTo>
                    <a:lnTo>
                      <a:pt x="675" y="1071"/>
                    </a:lnTo>
                    <a:lnTo>
                      <a:pt x="667" y="1047"/>
                    </a:lnTo>
                    <a:lnTo>
                      <a:pt x="660" y="1021"/>
                    </a:lnTo>
                    <a:lnTo>
                      <a:pt x="653" y="996"/>
                    </a:lnTo>
                    <a:lnTo>
                      <a:pt x="646" y="972"/>
                    </a:lnTo>
                    <a:lnTo>
                      <a:pt x="635" y="923"/>
                    </a:lnTo>
                    <a:lnTo>
                      <a:pt x="624" y="875"/>
                    </a:lnTo>
                    <a:lnTo>
                      <a:pt x="618" y="851"/>
                    </a:lnTo>
                    <a:lnTo>
                      <a:pt x="613" y="829"/>
                    </a:lnTo>
                    <a:lnTo>
                      <a:pt x="606" y="808"/>
                    </a:lnTo>
                    <a:lnTo>
                      <a:pt x="599" y="787"/>
                    </a:lnTo>
                    <a:lnTo>
                      <a:pt x="591" y="766"/>
                    </a:lnTo>
                    <a:lnTo>
                      <a:pt x="583" y="748"/>
                    </a:lnTo>
                    <a:lnTo>
                      <a:pt x="572" y="729"/>
                    </a:lnTo>
                    <a:lnTo>
                      <a:pt x="561" y="712"/>
                    </a:lnTo>
                    <a:lnTo>
                      <a:pt x="548" y="697"/>
                    </a:lnTo>
                    <a:lnTo>
                      <a:pt x="534" y="682"/>
                    </a:lnTo>
                    <a:lnTo>
                      <a:pt x="518" y="670"/>
                    </a:lnTo>
                    <a:lnTo>
                      <a:pt x="501" y="658"/>
                    </a:lnTo>
                    <a:lnTo>
                      <a:pt x="472" y="670"/>
                    </a:lnTo>
                    <a:lnTo>
                      <a:pt x="445" y="680"/>
                    </a:lnTo>
                    <a:lnTo>
                      <a:pt x="418" y="690"/>
                    </a:lnTo>
                    <a:lnTo>
                      <a:pt x="392" y="702"/>
                    </a:lnTo>
                    <a:lnTo>
                      <a:pt x="392" y="668"/>
                    </a:lnTo>
                    <a:lnTo>
                      <a:pt x="393" y="638"/>
                    </a:lnTo>
                    <a:lnTo>
                      <a:pt x="395" y="610"/>
                    </a:lnTo>
                    <a:lnTo>
                      <a:pt x="400" y="582"/>
                    </a:lnTo>
                    <a:lnTo>
                      <a:pt x="405" y="556"/>
                    </a:lnTo>
                    <a:lnTo>
                      <a:pt x="409" y="531"/>
                    </a:lnTo>
                    <a:lnTo>
                      <a:pt x="416" y="507"/>
                    </a:lnTo>
                    <a:lnTo>
                      <a:pt x="424" y="484"/>
                    </a:lnTo>
                    <a:lnTo>
                      <a:pt x="433" y="462"/>
                    </a:lnTo>
                    <a:lnTo>
                      <a:pt x="445" y="441"/>
                    </a:lnTo>
                    <a:lnTo>
                      <a:pt x="456" y="419"/>
                    </a:lnTo>
                    <a:lnTo>
                      <a:pt x="469" y="397"/>
                    </a:lnTo>
                    <a:lnTo>
                      <a:pt x="484" y="375"/>
                    </a:lnTo>
                    <a:lnTo>
                      <a:pt x="500" y="353"/>
                    </a:lnTo>
                    <a:lnTo>
                      <a:pt x="517" y="330"/>
                    </a:lnTo>
                    <a:lnTo>
                      <a:pt x="536" y="307"/>
                    </a:lnTo>
                    <a:lnTo>
                      <a:pt x="532" y="283"/>
                    </a:lnTo>
                    <a:lnTo>
                      <a:pt x="529" y="260"/>
                    </a:lnTo>
                    <a:lnTo>
                      <a:pt x="526" y="237"/>
                    </a:lnTo>
                    <a:lnTo>
                      <a:pt x="524" y="214"/>
                    </a:lnTo>
                    <a:lnTo>
                      <a:pt x="484" y="220"/>
                    </a:lnTo>
                    <a:lnTo>
                      <a:pt x="444" y="226"/>
                    </a:lnTo>
                    <a:lnTo>
                      <a:pt x="405" y="231"/>
                    </a:lnTo>
                    <a:lnTo>
                      <a:pt x="364" y="236"/>
                    </a:lnTo>
                    <a:lnTo>
                      <a:pt x="324" y="242"/>
                    </a:lnTo>
                    <a:lnTo>
                      <a:pt x="284" y="247"/>
                    </a:lnTo>
                    <a:lnTo>
                      <a:pt x="245" y="252"/>
                    </a:lnTo>
                    <a:lnTo>
                      <a:pt x="205" y="258"/>
                    </a:lnTo>
                    <a:lnTo>
                      <a:pt x="179" y="269"/>
                    </a:lnTo>
                    <a:lnTo>
                      <a:pt x="154" y="282"/>
                    </a:lnTo>
                    <a:lnTo>
                      <a:pt x="126" y="296"/>
                    </a:lnTo>
                    <a:lnTo>
                      <a:pt x="99" y="307"/>
                    </a:lnTo>
                    <a:lnTo>
                      <a:pt x="85" y="313"/>
                    </a:lnTo>
                    <a:lnTo>
                      <a:pt x="72" y="318"/>
                    </a:lnTo>
                    <a:lnTo>
                      <a:pt x="59" y="322"/>
                    </a:lnTo>
                    <a:lnTo>
                      <a:pt x="46" y="324"/>
                    </a:lnTo>
                    <a:lnTo>
                      <a:pt x="33" y="327"/>
                    </a:lnTo>
                    <a:lnTo>
                      <a:pt x="22" y="328"/>
                    </a:lnTo>
                    <a:lnTo>
                      <a:pt x="10" y="328"/>
                    </a:lnTo>
                    <a:lnTo>
                      <a:pt x="0" y="327"/>
                    </a:lnTo>
                    <a:lnTo>
                      <a:pt x="14" y="307"/>
                    </a:lnTo>
                    <a:lnTo>
                      <a:pt x="26" y="288"/>
                    </a:lnTo>
                    <a:lnTo>
                      <a:pt x="40" y="269"/>
                    </a:lnTo>
                    <a:lnTo>
                      <a:pt x="55" y="252"/>
                    </a:lnTo>
                    <a:lnTo>
                      <a:pt x="69" y="235"/>
                    </a:lnTo>
                    <a:lnTo>
                      <a:pt x="84" y="219"/>
                    </a:lnTo>
                    <a:lnTo>
                      <a:pt x="99" y="204"/>
                    </a:lnTo>
                    <a:lnTo>
                      <a:pt x="114" y="189"/>
                    </a:lnTo>
                    <a:lnTo>
                      <a:pt x="129" y="175"/>
                    </a:lnTo>
                    <a:lnTo>
                      <a:pt x="145" y="161"/>
                    </a:lnTo>
                    <a:lnTo>
                      <a:pt x="160" y="149"/>
                    </a:lnTo>
                    <a:lnTo>
                      <a:pt x="176" y="137"/>
                    </a:lnTo>
                    <a:lnTo>
                      <a:pt x="192" y="126"/>
                    </a:lnTo>
                    <a:lnTo>
                      <a:pt x="209" y="115"/>
                    </a:lnTo>
                    <a:lnTo>
                      <a:pt x="225" y="105"/>
                    </a:lnTo>
                    <a:lnTo>
                      <a:pt x="242" y="96"/>
                    </a:lnTo>
                    <a:lnTo>
                      <a:pt x="277" y="78"/>
                    </a:lnTo>
                    <a:lnTo>
                      <a:pt x="313" y="62"/>
                    </a:lnTo>
                    <a:lnTo>
                      <a:pt x="348" y="48"/>
                    </a:lnTo>
                    <a:lnTo>
                      <a:pt x="385" y="36"/>
                    </a:lnTo>
                    <a:lnTo>
                      <a:pt x="422" y="25"/>
                    </a:lnTo>
                    <a:lnTo>
                      <a:pt x="460" y="16"/>
                    </a:lnTo>
                    <a:lnTo>
                      <a:pt x="499" y="7"/>
                    </a:lnTo>
                    <a:lnTo>
                      <a:pt x="538" y="0"/>
                    </a:lnTo>
                    <a:lnTo>
                      <a:pt x="532" y="1"/>
                    </a:lnTo>
                    <a:lnTo>
                      <a:pt x="528" y="5"/>
                    </a:lnTo>
                    <a:lnTo>
                      <a:pt x="523" y="8"/>
                    </a:lnTo>
                    <a:lnTo>
                      <a:pt x="520" y="13"/>
                    </a:lnTo>
                    <a:lnTo>
                      <a:pt x="516" y="19"/>
                    </a:lnTo>
                    <a:lnTo>
                      <a:pt x="513" y="24"/>
                    </a:lnTo>
                    <a:lnTo>
                      <a:pt x="510" y="31"/>
                    </a:lnTo>
                    <a:lnTo>
                      <a:pt x="508" y="38"/>
                    </a:lnTo>
                    <a:lnTo>
                      <a:pt x="506" y="54"/>
                    </a:lnTo>
                    <a:lnTo>
                      <a:pt x="505" y="73"/>
                    </a:lnTo>
                    <a:lnTo>
                      <a:pt x="505" y="91"/>
                    </a:lnTo>
                    <a:lnTo>
                      <a:pt x="507" y="111"/>
                    </a:lnTo>
                    <a:lnTo>
                      <a:pt x="510" y="129"/>
                    </a:lnTo>
                    <a:lnTo>
                      <a:pt x="516" y="149"/>
                    </a:lnTo>
                    <a:lnTo>
                      <a:pt x="523" y="166"/>
                    </a:lnTo>
                    <a:lnTo>
                      <a:pt x="532" y="182"/>
                    </a:lnTo>
                    <a:lnTo>
                      <a:pt x="537" y="190"/>
                    </a:lnTo>
                    <a:lnTo>
                      <a:pt x="543" y="197"/>
                    </a:lnTo>
                    <a:lnTo>
                      <a:pt x="548" y="203"/>
                    </a:lnTo>
                    <a:lnTo>
                      <a:pt x="555" y="208"/>
                    </a:lnTo>
                    <a:lnTo>
                      <a:pt x="561" y="213"/>
                    </a:lnTo>
                    <a:lnTo>
                      <a:pt x="569" y="218"/>
                    </a:lnTo>
                    <a:lnTo>
                      <a:pt x="576" y="220"/>
                    </a:lnTo>
                    <a:lnTo>
                      <a:pt x="584" y="222"/>
                    </a:lnTo>
                    <a:lnTo>
                      <a:pt x="599" y="226"/>
                    </a:lnTo>
                    <a:lnTo>
                      <a:pt x="613" y="230"/>
                    </a:lnTo>
                    <a:lnTo>
                      <a:pt x="625" y="234"/>
                    </a:lnTo>
                    <a:lnTo>
                      <a:pt x="637" y="239"/>
                    </a:lnTo>
                    <a:lnTo>
                      <a:pt x="646" y="245"/>
                    </a:lnTo>
                    <a:lnTo>
                      <a:pt x="655" y="251"/>
                    </a:lnTo>
                    <a:lnTo>
                      <a:pt x="662" y="258"/>
                    </a:lnTo>
                    <a:lnTo>
                      <a:pt x="668" y="266"/>
                    </a:lnTo>
                    <a:lnTo>
                      <a:pt x="674" y="274"/>
                    </a:lnTo>
                    <a:lnTo>
                      <a:pt x="678" y="283"/>
                    </a:lnTo>
                    <a:lnTo>
                      <a:pt x="681" y="293"/>
                    </a:lnTo>
                    <a:lnTo>
                      <a:pt x="684" y="305"/>
                    </a:lnTo>
                    <a:lnTo>
                      <a:pt x="685" y="318"/>
                    </a:lnTo>
                    <a:lnTo>
                      <a:pt x="686" y="330"/>
                    </a:lnTo>
                    <a:lnTo>
                      <a:pt x="687" y="345"/>
                    </a:lnTo>
                    <a:lnTo>
                      <a:pt x="687" y="360"/>
                    </a:lnTo>
                    <a:lnTo>
                      <a:pt x="687" y="369"/>
                    </a:lnTo>
                    <a:lnTo>
                      <a:pt x="686" y="377"/>
                    </a:lnTo>
                    <a:lnTo>
                      <a:pt x="684" y="385"/>
                    </a:lnTo>
                    <a:lnTo>
                      <a:pt x="681" y="393"/>
                    </a:lnTo>
                    <a:lnTo>
                      <a:pt x="671" y="410"/>
                    </a:lnTo>
                    <a:lnTo>
                      <a:pt x="661" y="426"/>
                    </a:lnTo>
                    <a:lnTo>
                      <a:pt x="647" y="442"/>
                    </a:lnTo>
                    <a:lnTo>
                      <a:pt x="633" y="458"/>
                    </a:lnTo>
                    <a:lnTo>
                      <a:pt x="617" y="474"/>
                    </a:lnTo>
                    <a:lnTo>
                      <a:pt x="601" y="490"/>
                    </a:lnTo>
                    <a:lnTo>
                      <a:pt x="585" y="506"/>
                    </a:lnTo>
                    <a:lnTo>
                      <a:pt x="569" y="523"/>
                    </a:lnTo>
                    <a:lnTo>
                      <a:pt x="555" y="540"/>
                    </a:lnTo>
                    <a:lnTo>
                      <a:pt x="541" y="556"/>
                    </a:lnTo>
                    <a:lnTo>
                      <a:pt x="531" y="572"/>
                    </a:lnTo>
                    <a:lnTo>
                      <a:pt x="522" y="588"/>
                    </a:lnTo>
                    <a:lnTo>
                      <a:pt x="520" y="596"/>
                    </a:lnTo>
                    <a:lnTo>
                      <a:pt x="516" y="604"/>
                    </a:lnTo>
                    <a:lnTo>
                      <a:pt x="515" y="612"/>
                    </a:lnTo>
                    <a:lnTo>
                      <a:pt x="515" y="620"/>
                    </a:lnTo>
                    <a:lnTo>
                      <a:pt x="515" y="635"/>
                    </a:lnTo>
                    <a:lnTo>
                      <a:pt x="515" y="645"/>
                    </a:lnTo>
                    <a:lnTo>
                      <a:pt x="516" y="653"/>
                    </a:lnTo>
                    <a:lnTo>
                      <a:pt x="517" y="658"/>
                    </a:lnTo>
                    <a:lnTo>
                      <a:pt x="518" y="661"/>
                    </a:lnTo>
                    <a:lnTo>
                      <a:pt x="522" y="664"/>
                    </a:lnTo>
                    <a:lnTo>
                      <a:pt x="526" y="665"/>
                    </a:lnTo>
                    <a:lnTo>
                      <a:pt x="532" y="666"/>
                    </a:lnTo>
                    <a:lnTo>
                      <a:pt x="539" y="667"/>
                    </a:lnTo>
                    <a:lnTo>
                      <a:pt x="548" y="668"/>
                    </a:lnTo>
                    <a:lnTo>
                      <a:pt x="560" y="672"/>
                    </a:lnTo>
                    <a:lnTo>
                      <a:pt x="574" y="676"/>
                    </a:lnTo>
                    <a:lnTo>
                      <a:pt x="589" y="683"/>
                    </a:lnTo>
                    <a:lnTo>
                      <a:pt x="607" y="694"/>
                    </a:lnTo>
                    <a:lnTo>
                      <a:pt x="629" y="706"/>
                    </a:lnTo>
                    <a:lnTo>
                      <a:pt x="653" y="724"/>
                    </a:lnTo>
                    <a:lnTo>
                      <a:pt x="666" y="734"/>
                    </a:lnTo>
                    <a:lnTo>
                      <a:pt x="676" y="743"/>
                    </a:lnTo>
                    <a:lnTo>
                      <a:pt x="686" y="753"/>
                    </a:lnTo>
                    <a:lnTo>
                      <a:pt x="694" y="763"/>
                    </a:lnTo>
                    <a:lnTo>
                      <a:pt x="702" y="772"/>
                    </a:lnTo>
                    <a:lnTo>
                      <a:pt x="708" y="782"/>
                    </a:lnTo>
                    <a:lnTo>
                      <a:pt x="714" y="791"/>
                    </a:lnTo>
                    <a:lnTo>
                      <a:pt x="718" y="802"/>
                    </a:lnTo>
                    <a:lnTo>
                      <a:pt x="722" y="811"/>
                    </a:lnTo>
                    <a:lnTo>
                      <a:pt x="725" y="821"/>
                    </a:lnTo>
                    <a:lnTo>
                      <a:pt x="728" y="832"/>
                    </a:lnTo>
                    <a:lnTo>
                      <a:pt x="730" y="843"/>
                    </a:lnTo>
                    <a:lnTo>
                      <a:pt x="732" y="865"/>
                    </a:lnTo>
                    <a:lnTo>
                      <a:pt x="733" y="888"/>
                    </a:lnTo>
                    <a:lnTo>
                      <a:pt x="735" y="941"/>
                    </a:lnTo>
                    <a:lnTo>
                      <a:pt x="738" y="1002"/>
                    </a:lnTo>
                    <a:lnTo>
                      <a:pt x="743" y="1035"/>
                    </a:lnTo>
                    <a:lnTo>
                      <a:pt x="749" y="1073"/>
                    </a:lnTo>
                    <a:lnTo>
                      <a:pt x="754" y="1093"/>
                    </a:lnTo>
                    <a:lnTo>
                      <a:pt x="760" y="1113"/>
                    </a:lnTo>
                    <a:lnTo>
                      <a:pt x="767" y="1134"/>
                    </a:lnTo>
                    <a:lnTo>
                      <a:pt x="775" y="1157"/>
                    </a:lnTo>
                    <a:lnTo>
                      <a:pt x="784" y="1178"/>
                    </a:lnTo>
                    <a:lnTo>
                      <a:pt x="794" y="1196"/>
                    </a:lnTo>
                    <a:lnTo>
                      <a:pt x="808" y="1212"/>
                    </a:lnTo>
                    <a:lnTo>
                      <a:pt x="824" y="1226"/>
                    </a:lnTo>
                    <a:lnTo>
                      <a:pt x="840" y="1238"/>
                    </a:lnTo>
                    <a:lnTo>
                      <a:pt x="860" y="1247"/>
                    </a:lnTo>
                    <a:lnTo>
                      <a:pt x="879" y="1254"/>
                    </a:lnTo>
                    <a:lnTo>
                      <a:pt x="901" y="1258"/>
                    </a:lnTo>
                    <a:lnTo>
                      <a:pt x="923" y="1262"/>
                    </a:lnTo>
                    <a:lnTo>
                      <a:pt x="947" y="1263"/>
                    </a:lnTo>
                    <a:lnTo>
                      <a:pt x="971" y="1263"/>
                    </a:lnTo>
                    <a:lnTo>
                      <a:pt x="997" y="1261"/>
                    </a:lnTo>
                    <a:lnTo>
                      <a:pt x="1022" y="1258"/>
                    </a:lnTo>
                    <a:lnTo>
                      <a:pt x="1047" y="1254"/>
                    </a:lnTo>
                    <a:lnTo>
                      <a:pt x="1074" y="1248"/>
                    </a:lnTo>
                    <a:lnTo>
                      <a:pt x="1100" y="1242"/>
                    </a:lnTo>
                    <a:lnTo>
                      <a:pt x="1127" y="1235"/>
                    </a:lnTo>
                    <a:lnTo>
                      <a:pt x="1152" y="1227"/>
                    </a:lnTo>
                    <a:lnTo>
                      <a:pt x="1177" y="1219"/>
                    </a:lnTo>
                    <a:lnTo>
                      <a:pt x="1202" y="1210"/>
                    </a:lnTo>
                    <a:lnTo>
                      <a:pt x="1251" y="1192"/>
                    </a:lnTo>
                    <a:lnTo>
                      <a:pt x="1294" y="1173"/>
                    </a:lnTo>
                    <a:lnTo>
                      <a:pt x="1334" y="1155"/>
                    </a:lnTo>
                    <a:lnTo>
                      <a:pt x="1366" y="1138"/>
                    </a:lnTo>
                    <a:lnTo>
                      <a:pt x="1391" y="1124"/>
                    </a:lnTo>
                    <a:lnTo>
                      <a:pt x="1407" y="1115"/>
                    </a:lnTo>
                    <a:close/>
                  </a:path>
                </a:pathLst>
              </a:custGeom>
              <a:solidFill>
                <a:srgbClr val="AE7C6A"/>
              </a:solidFill>
              <a:ln w="9525">
                <a:noFill/>
                <a:round/>
                <a:headEnd/>
                <a:tailEnd/>
              </a:ln>
            </p:spPr>
            <p:txBody>
              <a:bodyPr>
                <a:prstTxWarp prst="textNoShape">
                  <a:avLst/>
                </a:prstTxWarp>
              </a:bodyPr>
              <a:lstStyle/>
              <a:p>
                <a:endParaRPr lang="en-US"/>
              </a:p>
            </p:txBody>
          </p:sp>
          <p:sp>
            <p:nvSpPr>
              <p:cNvPr id="67691" name="Freeform 1080"/>
              <p:cNvSpPr>
                <a:spLocks noChangeAspect="1"/>
              </p:cNvSpPr>
              <p:nvPr/>
            </p:nvSpPr>
            <p:spPr bwMode="auto">
              <a:xfrm>
                <a:off x="2388" y="2615"/>
                <a:ext cx="217" cy="115"/>
              </a:xfrm>
              <a:custGeom>
                <a:avLst/>
                <a:gdLst>
                  <a:gd name="T0" fmla="*/ 269 w 2498"/>
                  <a:gd name="T1" fmla="*/ 582 h 1319"/>
                  <a:gd name="T2" fmla="*/ 302 w 2498"/>
                  <a:gd name="T3" fmla="*/ 437 h 1319"/>
                  <a:gd name="T4" fmla="*/ 308 w 2498"/>
                  <a:gd name="T5" fmla="*/ 174 h 1319"/>
                  <a:gd name="T6" fmla="*/ 528 w 2498"/>
                  <a:gd name="T7" fmla="*/ 57 h 1319"/>
                  <a:gd name="T8" fmla="*/ 670 w 2498"/>
                  <a:gd name="T9" fmla="*/ 0 h 1319"/>
                  <a:gd name="T10" fmla="*/ 823 w 2498"/>
                  <a:gd name="T11" fmla="*/ 90 h 1319"/>
                  <a:gd name="T12" fmla="*/ 1214 w 2498"/>
                  <a:gd name="T13" fmla="*/ 93 h 1319"/>
                  <a:gd name="T14" fmla="*/ 1434 w 2498"/>
                  <a:gd name="T15" fmla="*/ 114 h 1319"/>
                  <a:gd name="T16" fmla="*/ 1645 w 2498"/>
                  <a:gd name="T17" fmla="*/ 160 h 1319"/>
                  <a:gd name="T18" fmla="*/ 1858 w 2498"/>
                  <a:gd name="T19" fmla="*/ 241 h 1319"/>
                  <a:gd name="T20" fmla="*/ 2084 w 2498"/>
                  <a:gd name="T21" fmla="*/ 371 h 1319"/>
                  <a:gd name="T22" fmla="*/ 2252 w 2498"/>
                  <a:gd name="T23" fmla="*/ 506 h 1319"/>
                  <a:gd name="T24" fmla="*/ 2358 w 2498"/>
                  <a:gd name="T25" fmla="*/ 629 h 1319"/>
                  <a:gd name="T26" fmla="*/ 2447 w 2498"/>
                  <a:gd name="T27" fmla="*/ 762 h 1319"/>
                  <a:gd name="T28" fmla="*/ 2497 w 2498"/>
                  <a:gd name="T29" fmla="*/ 877 h 1319"/>
                  <a:gd name="T30" fmla="*/ 2489 w 2498"/>
                  <a:gd name="T31" fmla="*/ 999 h 1319"/>
                  <a:gd name="T32" fmla="*/ 2467 w 2498"/>
                  <a:gd name="T33" fmla="*/ 1048 h 1319"/>
                  <a:gd name="T34" fmla="*/ 2436 w 2498"/>
                  <a:gd name="T35" fmla="*/ 1041 h 1319"/>
                  <a:gd name="T36" fmla="*/ 2392 w 2498"/>
                  <a:gd name="T37" fmla="*/ 965 h 1319"/>
                  <a:gd name="T38" fmla="*/ 2334 w 2498"/>
                  <a:gd name="T39" fmla="*/ 828 h 1319"/>
                  <a:gd name="T40" fmla="*/ 2264 w 2498"/>
                  <a:gd name="T41" fmla="*/ 730 h 1319"/>
                  <a:gd name="T42" fmla="*/ 2191 w 2498"/>
                  <a:gd name="T43" fmla="*/ 676 h 1319"/>
                  <a:gd name="T44" fmla="*/ 2126 w 2498"/>
                  <a:gd name="T45" fmla="*/ 657 h 1319"/>
                  <a:gd name="T46" fmla="*/ 2076 w 2498"/>
                  <a:gd name="T47" fmla="*/ 663 h 1319"/>
                  <a:gd name="T48" fmla="*/ 2053 w 2498"/>
                  <a:gd name="T49" fmla="*/ 691 h 1319"/>
                  <a:gd name="T50" fmla="*/ 2065 w 2498"/>
                  <a:gd name="T51" fmla="*/ 729 h 1319"/>
                  <a:gd name="T52" fmla="*/ 2074 w 2498"/>
                  <a:gd name="T53" fmla="*/ 762 h 1319"/>
                  <a:gd name="T54" fmla="*/ 2059 w 2498"/>
                  <a:gd name="T55" fmla="*/ 785 h 1319"/>
                  <a:gd name="T56" fmla="*/ 2019 w 2498"/>
                  <a:gd name="T57" fmla="*/ 792 h 1319"/>
                  <a:gd name="T58" fmla="*/ 1931 w 2498"/>
                  <a:gd name="T59" fmla="*/ 775 h 1319"/>
                  <a:gd name="T60" fmla="*/ 1680 w 2498"/>
                  <a:gd name="T61" fmla="*/ 669 h 1319"/>
                  <a:gd name="T62" fmla="*/ 1511 w 2498"/>
                  <a:gd name="T63" fmla="*/ 598 h 1319"/>
                  <a:gd name="T64" fmla="*/ 1451 w 2498"/>
                  <a:gd name="T65" fmla="*/ 588 h 1319"/>
                  <a:gd name="T66" fmla="*/ 1426 w 2498"/>
                  <a:gd name="T67" fmla="*/ 599 h 1319"/>
                  <a:gd name="T68" fmla="*/ 1427 w 2498"/>
                  <a:gd name="T69" fmla="*/ 630 h 1319"/>
                  <a:gd name="T70" fmla="*/ 1421 w 2498"/>
                  <a:gd name="T71" fmla="*/ 713 h 1319"/>
                  <a:gd name="T72" fmla="*/ 1385 w 2498"/>
                  <a:gd name="T73" fmla="*/ 786 h 1319"/>
                  <a:gd name="T74" fmla="*/ 1350 w 2498"/>
                  <a:gd name="T75" fmla="*/ 805 h 1319"/>
                  <a:gd name="T76" fmla="*/ 1306 w 2498"/>
                  <a:gd name="T77" fmla="*/ 782 h 1319"/>
                  <a:gd name="T78" fmla="*/ 1253 w 2498"/>
                  <a:gd name="T79" fmla="*/ 700 h 1319"/>
                  <a:gd name="T80" fmla="*/ 1201 w 2498"/>
                  <a:gd name="T81" fmla="*/ 624 h 1319"/>
                  <a:gd name="T82" fmla="*/ 1159 w 2498"/>
                  <a:gd name="T83" fmla="*/ 583 h 1319"/>
                  <a:gd name="T84" fmla="*/ 1123 w 2498"/>
                  <a:gd name="T85" fmla="*/ 567 h 1319"/>
                  <a:gd name="T86" fmla="*/ 1077 w 2498"/>
                  <a:gd name="T87" fmla="*/ 579 h 1319"/>
                  <a:gd name="T88" fmla="*/ 810 w 2498"/>
                  <a:gd name="T89" fmla="*/ 737 h 1319"/>
                  <a:gd name="T90" fmla="*/ 781 w 2498"/>
                  <a:gd name="T91" fmla="*/ 670 h 1319"/>
                  <a:gd name="T92" fmla="*/ 748 w 2498"/>
                  <a:gd name="T93" fmla="*/ 644 h 1319"/>
                  <a:gd name="T94" fmla="*/ 700 w 2498"/>
                  <a:gd name="T95" fmla="*/ 632 h 1319"/>
                  <a:gd name="T96" fmla="*/ 639 w 2498"/>
                  <a:gd name="T97" fmla="*/ 643 h 1319"/>
                  <a:gd name="T98" fmla="*/ 582 w 2498"/>
                  <a:gd name="T99" fmla="*/ 670 h 1319"/>
                  <a:gd name="T100" fmla="*/ 514 w 2498"/>
                  <a:gd name="T101" fmla="*/ 729 h 1319"/>
                  <a:gd name="T102" fmla="*/ 379 w 2498"/>
                  <a:gd name="T103" fmla="*/ 892 h 1319"/>
                  <a:gd name="T104" fmla="*/ 61 w 2498"/>
                  <a:gd name="T105" fmla="*/ 1279 h 1319"/>
                  <a:gd name="T106" fmla="*/ 14 w 2498"/>
                  <a:gd name="T107" fmla="*/ 1318 h 1319"/>
                  <a:gd name="T108" fmla="*/ 1 w 2498"/>
                  <a:gd name="T109" fmla="*/ 1305 h 1319"/>
                  <a:gd name="T110" fmla="*/ 14 w 2498"/>
                  <a:gd name="T111" fmla="*/ 1220 h 1319"/>
                  <a:gd name="T112" fmla="*/ 77 w 2498"/>
                  <a:gd name="T113" fmla="*/ 997 h 1319"/>
                  <a:gd name="T114" fmla="*/ 148 w 2498"/>
                  <a:gd name="T115" fmla="*/ 807 h 1319"/>
                  <a:gd name="T116" fmla="*/ 208 w 2498"/>
                  <a:gd name="T117" fmla="*/ 690 h 1319"/>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2498"/>
                  <a:gd name="T178" fmla="*/ 0 h 1319"/>
                  <a:gd name="T179" fmla="*/ 2498 w 2498"/>
                  <a:gd name="T180" fmla="*/ 1319 h 1319"/>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2498" h="1319">
                    <a:moveTo>
                      <a:pt x="212" y="690"/>
                    </a:moveTo>
                    <a:lnTo>
                      <a:pt x="229" y="663"/>
                    </a:lnTo>
                    <a:lnTo>
                      <a:pt x="245" y="636"/>
                    </a:lnTo>
                    <a:lnTo>
                      <a:pt x="257" y="609"/>
                    </a:lnTo>
                    <a:lnTo>
                      <a:pt x="269" y="582"/>
                    </a:lnTo>
                    <a:lnTo>
                      <a:pt x="279" y="554"/>
                    </a:lnTo>
                    <a:lnTo>
                      <a:pt x="287" y="527"/>
                    </a:lnTo>
                    <a:lnTo>
                      <a:pt x="293" y="498"/>
                    </a:lnTo>
                    <a:lnTo>
                      <a:pt x="299" y="468"/>
                    </a:lnTo>
                    <a:lnTo>
                      <a:pt x="302" y="437"/>
                    </a:lnTo>
                    <a:lnTo>
                      <a:pt x="306" y="405"/>
                    </a:lnTo>
                    <a:lnTo>
                      <a:pt x="308" y="371"/>
                    </a:lnTo>
                    <a:lnTo>
                      <a:pt x="309" y="336"/>
                    </a:lnTo>
                    <a:lnTo>
                      <a:pt x="309" y="260"/>
                    </a:lnTo>
                    <a:lnTo>
                      <a:pt x="308" y="174"/>
                    </a:lnTo>
                    <a:lnTo>
                      <a:pt x="354" y="148"/>
                    </a:lnTo>
                    <a:lnTo>
                      <a:pt x="398" y="124"/>
                    </a:lnTo>
                    <a:lnTo>
                      <a:pt x="441" y="101"/>
                    </a:lnTo>
                    <a:lnTo>
                      <a:pt x="484" y="79"/>
                    </a:lnTo>
                    <a:lnTo>
                      <a:pt x="528" y="57"/>
                    </a:lnTo>
                    <a:lnTo>
                      <a:pt x="573" y="38"/>
                    </a:lnTo>
                    <a:lnTo>
                      <a:pt x="596" y="27"/>
                    </a:lnTo>
                    <a:lnTo>
                      <a:pt x="620" y="18"/>
                    </a:lnTo>
                    <a:lnTo>
                      <a:pt x="645" y="9"/>
                    </a:lnTo>
                    <a:lnTo>
                      <a:pt x="670" y="0"/>
                    </a:lnTo>
                    <a:lnTo>
                      <a:pt x="682" y="22"/>
                    </a:lnTo>
                    <a:lnTo>
                      <a:pt x="692" y="44"/>
                    </a:lnTo>
                    <a:lnTo>
                      <a:pt x="704" y="67"/>
                    </a:lnTo>
                    <a:lnTo>
                      <a:pt x="714" y="90"/>
                    </a:lnTo>
                    <a:lnTo>
                      <a:pt x="823" y="90"/>
                    </a:lnTo>
                    <a:lnTo>
                      <a:pt x="928" y="88"/>
                    </a:lnTo>
                    <a:lnTo>
                      <a:pt x="1027" y="88"/>
                    </a:lnTo>
                    <a:lnTo>
                      <a:pt x="1122" y="90"/>
                    </a:lnTo>
                    <a:lnTo>
                      <a:pt x="1169" y="92"/>
                    </a:lnTo>
                    <a:lnTo>
                      <a:pt x="1214" y="93"/>
                    </a:lnTo>
                    <a:lnTo>
                      <a:pt x="1259" y="95"/>
                    </a:lnTo>
                    <a:lnTo>
                      <a:pt x="1304" y="99"/>
                    </a:lnTo>
                    <a:lnTo>
                      <a:pt x="1347" y="102"/>
                    </a:lnTo>
                    <a:lnTo>
                      <a:pt x="1390" y="108"/>
                    </a:lnTo>
                    <a:lnTo>
                      <a:pt x="1434" y="114"/>
                    </a:lnTo>
                    <a:lnTo>
                      <a:pt x="1476" y="121"/>
                    </a:lnTo>
                    <a:lnTo>
                      <a:pt x="1519" y="129"/>
                    </a:lnTo>
                    <a:lnTo>
                      <a:pt x="1560" y="137"/>
                    </a:lnTo>
                    <a:lnTo>
                      <a:pt x="1603" y="148"/>
                    </a:lnTo>
                    <a:lnTo>
                      <a:pt x="1645" y="160"/>
                    </a:lnTo>
                    <a:lnTo>
                      <a:pt x="1687" y="172"/>
                    </a:lnTo>
                    <a:lnTo>
                      <a:pt x="1729" y="187"/>
                    </a:lnTo>
                    <a:lnTo>
                      <a:pt x="1772" y="203"/>
                    </a:lnTo>
                    <a:lnTo>
                      <a:pt x="1815" y="222"/>
                    </a:lnTo>
                    <a:lnTo>
                      <a:pt x="1858" y="241"/>
                    </a:lnTo>
                    <a:lnTo>
                      <a:pt x="1902" y="263"/>
                    </a:lnTo>
                    <a:lnTo>
                      <a:pt x="1946" y="287"/>
                    </a:lnTo>
                    <a:lnTo>
                      <a:pt x="1991" y="313"/>
                    </a:lnTo>
                    <a:lnTo>
                      <a:pt x="2037" y="341"/>
                    </a:lnTo>
                    <a:lnTo>
                      <a:pt x="2084" y="371"/>
                    </a:lnTo>
                    <a:lnTo>
                      <a:pt x="2131" y="404"/>
                    </a:lnTo>
                    <a:lnTo>
                      <a:pt x="2180" y="438"/>
                    </a:lnTo>
                    <a:lnTo>
                      <a:pt x="2204" y="460"/>
                    </a:lnTo>
                    <a:lnTo>
                      <a:pt x="2228" y="483"/>
                    </a:lnTo>
                    <a:lnTo>
                      <a:pt x="2252" y="506"/>
                    </a:lnTo>
                    <a:lnTo>
                      <a:pt x="2274" y="530"/>
                    </a:lnTo>
                    <a:lnTo>
                      <a:pt x="2296" y="554"/>
                    </a:lnTo>
                    <a:lnTo>
                      <a:pt x="2318" y="578"/>
                    </a:lnTo>
                    <a:lnTo>
                      <a:pt x="2338" y="604"/>
                    </a:lnTo>
                    <a:lnTo>
                      <a:pt x="2358" y="629"/>
                    </a:lnTo>
                    <a:lnTo>
                      <a:pt x="2376" y="655"/>
                    </a:lnTo>
                    <a:lnTo>
                      <a:pt x="2396" y="682"/>
                    </a:lnTo>
                    <a:lnTo>
                      <a:pt x="2413" y="708"/>
                    </a:lnTo>
                    <a:lnTo>
                      <a:pt x="2430" y="736"/>
                    </a:lnTo>
                    <a:lnTo>
                      <a:pt x="2447" y="762"/>
                    </a:lnTo>
                    <a:lnTo>
                      <a:pt x="2463" y="791"/>
                    </a:lnTo>
                    <a:lnTo>
                      <a:pt x="2478" y="819"/>
                    </a:lnTo>
                    <a:lnTo>
                      <a:pt x="2492" y="847"/>
                    </a:lnTo>
                    <a:lnTo>
                      <a:pt x="2496" y="859"/>
                    </a:lnTo>
                    <a:lnTo>
                      <a:pt x="2497" y="877"/>
                    </a:lnTo>
                    <a:lnTo>
                      <a:pt x="2498" y="899"/>
                    </a:lnTo>
                    <a:lnTo>
                      <a:pt x="2498" y="923"/>
                    </a:lnTo>
                    <a:lnTo>
                      <a:pt x="2496" y="949"/>
                    </a:lnTo>
                    <a:lnTo>
                      <a:pt x="2494" y="975"/>
                    </a:lnTo>
                    <a:lnTo>
                      <a:pt x="2489" y="999"/>
                    </a:lnTo>
                    <a:lnTo>
                      <a:pt x="2483" y="1020"/>
                    </a:lnTo>
                    <a:lnTo>
                      <a:pt x="2480" y="1029"/>
                    </a:lnTo>
                    <a:lnTo>
                      <a:pt x="2476" y="1037"/>
                    </a:lnTo>
                    <a:lnTo>
                      <a:pt x="2472" y="1043"/>
                    </a:lnTo>
                    <a:lnTo>
                      <a:pt x="2467" y="1048"/>
                    </a:lnTo>
                    <a:lnTo>
                      <a:pt x="2463" y="1051"/>
                    </a:lnTo>
                    <a:lnTo>
                      <a:pt x="2457" y="1051"/>
                    </a:lnTo>
                    <a:lnTo>
                      <a:pt x="2450" y="1050"/>
                    </a:lnTo>
                    <a:lnTo>
                      <a:pt x="2444" y="1046"/>
                    </a:lnTo>
                    <a:lnTo>
                      <a:pt x="2436" y="1041"/>
                    </a:lnTo>
                    <a:lnTo>
                      <a:pt x="2429" y="1031"/>
                    </a:lnTo>
                    <a:lnTo>
                      <a:pt x="2421" y="1020"/>
                    </a:lnTo>
                    <a:lnTo>
                      <a:pt x="2412" y="1005"/>
                    </a:lnTo>
                    <a:lnTo>
                      <a:pt x="2403" y="987"/>
                    </a:lnTo>
                    <a:lnTo>
                      <a:pt x="2392" y="965"/>
                    </a:lnTo>
                    <a:lnTo>
                      <a:pt x="2382" y="939"/>
                    </a:lnTo>
                    <a:lnTo>
                      <a:pt x="2372" y="911"/>
                    </a:lnTo>
                    <a:lnTo>
                      <a:pt x="2359" y="881"/>
                    </a:lnTo>
                    <a:lnTo>
                      <a:pt x="2348" y="854"/>
                    </a:lnTo>
                    <a:lnTo>
                      <a:pt x="2334" y="828"/>
                    </a:lnTo>
                    <a:lnTo>
                      <a:pt x="2321" y="805"/>
                    </a:lnTo>
                    <a:lnTo>
                      <a:pt x="2307" y="783"/>
                    </a:lnTo>
                    <a:lnTo>
                      <a:pt x="2294" y="763"/>
                    </a:lnTo>
                    <a:lnTo>
                      <a:pt x="2279" y="746"/>
                    </a:lnTo>
                    <a:lnTo>
                      <a:pt x="2264" y="730"/>
                    </a:lnTo>
                    <a:lnTo>
                      <a:pt x="2250" y="716"/>
                    </a:lnTo>
                    <a:lnTo>
                      <a:pt x="2235" y="704"/>
                    </a:lnTo>
                    <a:lnTo>
                      <a:pt x="2220" y="693"/>
                    </a:lnTo>
                    <a:lnTo>
                      <a:pt x="2206" y="683"/>
                    </a:lnTo>
                    <a:lnTo>
                      <a:pt x="2191" y="676"/>
                    </a:lnTo>
                    <a:lnTo>
                      <a:pt x="2177" y="669"/>
                    </a:lnTo>
                    <a:lnTo>
                      <a:pt x="2164" y="663"/>
                    </a:lnTo>
                    <a:lnTo>
                      <a:pt x="2151" y="660"/>
                    </a:lnTo>
                    <a:lnTo>
                      <a:pt x="2138" y="658"/>
                    </a:lnTo>
                    <a:lnTo>
                      <a:pt x="2126" y="657"/>
                    </a:lnTo>
                    <a:lnTo>
                      <a:pt x="2114" y="655"/>
                    </a:lnTo>
                    <a:lnTo>
                      <a:pt x="2104" y="657"/>
                    </a:lnTo>
                    <a:lnTo>
                      <a:pt x="2094" y="658"/>
                    </a:lnTo>
                    <a:lnTo>
                      <a:pt x="2084" y="660"/>
                    </a:lnTo>
                    <a:lnTo>
                      <a:pt x="2076" y="663"/>
                    </a:lnTo>
                    <a:lnTo>
                      <a:pt x="2069" y="668"/>
                    </a:lnTo>
                    <a:lnTo>
                      <a:pt x="2064" y="673"/>
                    </a:lnTo>
                    <a:lnTo>
                      <a:pt x="2059" y="678"/>
                    </a:lnTo>
                    <a:lnTo>
                      <a:pt x="2056" y="684"/>
                    </a:lnTo>
                    <a:lnTo>
                      <a:pt x="2053" y="691"/>
                    </a:lnTo>
                    <a:lnTo>
                      <a:pt x="2052" y="698"/>
                    </a:lnTo>
                    <a:lnTo>
                      <a:pt x="2053" y="705"/>
                    </a:lnTo>
                    <a:lnTo>
                      <a:pt x="2056" y="713"/>
                    </a:lnTo>
                    <a:lnTo>
                      <a:pt x="2060" y="721"/>
                    </a:lnTo>
                    <a:lnTo>
                      <a:pt x="2065" y="729"/>
                    </a:lnTo>
                    <a:lnTo>
                      <a:pt x="2068" y="736"/>
                    </a:lnTo>
                    <a:lnTo>
                      <a:pt x="2071" y="744"/>
                    </a:lnTo>
                    <a:lnTo>
                      <a:pt x="2073" y="751"/>
                    </a:lnTo>
                    <a:lnTo>
                      <a:pt x="2074" y="757"/>
                    </a:lnTo>
                    <a:lnTo>
                      <a:pt x="2074" y="762"/>
                    </a:lnTo>
                    <a:lnTo>
                      <a:pt x="2073" y="768"/>
                    </a:lnTo>
                    <a:lnTo>
                      <a:pt x="2071" y="774"/>
                    </a:lnTo>
                    <a:lnTo>
                      <a:pt x="2068" y="778"/>
                    </a:lnTo>
                    <a:lnTo>
                      <a:pt x="2065" y="782"/>
                    </a:lnTo>
                    <a:lnTo>
                      <a:pt x="2059" y="785"/>
                    </a:lnTo>
                    <a:lnTo>
                      <a:pt x="2053" y="788"/>
                    </a:lnTo>
                    <a:lnTo>
                      <a:pt x="2046" y="790"/>
                    </a:lnTo>
                    <a:lnTo>
                      <a:pt x="2038" y="791"/>
                    </a:lnTo>
                    <a:lnTo>
                      <a:pt x="2029" y="792"/>
                    </a:lnTo>
                    <a:lnTo>
                      <a:pt x="2019" y="792"/>
                    </a:lnTo>
                    <a:lnTo>
                      <a:pt x="2007" y="791"/>
                    </a:lnTo>
                    <a:lnTo>
                      <a:pt x="1995" y="790"/>
                    </a:lnTo>
                    <a:lnTo>
                      <a:pt x="1981" y="788"/>
                    </a:lnTo>
                    <a:lnTo>
                      <a:pt x="1966" y="784"/>
                    </a:lnTo>
                    <a:lnTo>
                      <a:pt x="1931" y="775"/>
                    </a:lnTo>
                    <a:lnTo>
                      <a:pt x="1892" y="762"/>
                    </a:lnTo>
                    <a:lnTo>
                      <a:pt x="1848" y="745"/>
                    </a:lnTo>
                    <a:lnTo>
                      <a:pt x="1797" y="724"/>
                    </a:lnTo>
                    <a:lnTo>
                      <a:pt x="1742" y="699"/>
                    </a:lnTo>
                    <a:lnTo>
                      <a:pt x="1680" y="669"/>
                    </a:lnTo>
                    <a:lnTo>
                      <a:pt x="1620" y="640"/>
                    </a:lnTo>
                    <a:lnTo>
                      <a:pt x="1569" y="619"/>
                    </a:lnTo>
                    <a:lnTo>
                      <a:pt x="1547" y="609"/>
                    </a:lnTo>
                    <a:lnTo>
                      <a:pt x="1529" y="602"/>
                    </a:lnTo>
                    <a:lnTo>
                      <a:pt x="1511" y="598"/>
                    </a:lnTo>
                    <a:lnTo>
                      <a:pt x="1496" y="593"/>
                    </a:lnTo>
                    <a:lnTo>
                      <a:pt x="1482" y="590"/>
                    </a:lnTo>
                    <a:lnTo>
                      <a:pt x="1469" y="588"/>
                    </a:lnTo>
                    <a:lnTo>
                      <a:pt x="1459" y="588"/>
                    </a:lnTo>
                    <a:lnTo>
                      <a:pt x="1451" y="588"/>
                    </a:lnTo>
                    <a:lnTo>
                      <a:pt x="1443" y="589"/>
                    </a:lnTo>
                    <a:lnTo>
                      <a:pt x="1437" y="590"/>
                    </a:lnTo>
                    <a:lnTo>
                      <a:pt x="1432" y="592"/>
                    </a:lnTo>
                    <a:lnTo>
                      <a:pt x="1429" y="596"/>
                    </a:lnTo>
                    <a:lnTo>
                      <a:pt x="1426" y="599"/>
                    </a:lnTo>
                    <a:lnTo>
                      <a:pt x="1424" y="602"/>
                    </a:lnTo>
                    <a:lnTo>
                      <a:pt x="1423" y="607"/>
                    </a:lnTo>
                    <a:lnTo>
                      <a:pt x="1422" y="612"/>
                    </a:lnTo>
                    <a:lnTo>
                      <a:pt x="1423" y="621"/>
                    </a:lnTo>
                    <a:lnTo>
                      <a:pt x="1427" y="630"/>
                    </a:lnTo>
                    <a:lnTo>
                      <a:pt x="1434" y="645"/>
                    </a:lnTo>
                    <a:lnTo>
                      <a:pt x="1437" y="652"/>
                    </a:lnTo>
                    <a:lnTo>
                      <a:pt x="1435" y="663"/>
                    </a:lnTo>
                    <a:lnTo>
                      <a:pt x="1427" y="694"/>
                    </a:lnTo>
                    <a:lnTo>
                      <a:pt x="1421" y="713"/>
                    </a:lnTo>
                    <a:lnTo>
                      <a:pt x="1414" y="732"/>
                    </a:lnTo>
                    <a:lnTo>
                      <a:pt x="1406" y="752"/>
                    </a:lnTo>
                    <a:lnTo>
                      <a:pt x="1396" y="770"/>
                    </a:lnTo>
                    <a:lnTo>
                      <a:pt x="1391" y="778"/>
                    </a:lnTo>
                    <a:lnTo>
                      <a:pt x="1385" y="786"/>
                    </a:lnTo>
                    <a:lnTo>
                      <a:pt x="1378" y="792"/>
                    </a:lnTo>
                    <a:lnTo>
                      <a:pt x="1372" y="798"/>
                    </a:lnTo>
                    <a:lnTo>
                      <a:pt x="1365" y="801"/>
                    </a:lnTo>
                    <a:lnTo>
                      <a:pt x="1358" y="805"/>
                    </a:lnTo>
                    <a:lnTo>
                      <a:pt x="1350" y="805"/>
                    </a:lnTo>
                    <a:lnTo>
                      <a:pt x="1343" y="805"/>
                    </a:lnTo>
                    <a:lnTo>
                      <a:pt x="1334" y="803"/>
                    </a:lnTo>
                    <a:lnTo>
                      <a:pt x="1326" y="798"/>
                    </a:lnTo>
                    <a:lnTo>
                      <a:pt x="1316" y="791"/>
                    </a:lnTo>
                    <a:lnTo>
                      <a:pt x="1306" y="782"/>
                    </a:lnTo>
                    <a:lnTo>
                      <a:pt x="1297" y="770"/>
                    </a:lnTo>
                    <a:lnTo>
                      <a:pt x="1286" y="757"/>
                    </a:lnTo>
                    <a:lnTo>
                      <a:pt x="1275" y="740"/>
                    </a:lnTo>
                    <a:lnTo>
                      <a:pt x="1265" y="721"/>
                    </a:lnTo>
                    <a:lnTo>
                      <a:pt x="1253" y="700"/>
                    </a:lnTo>
                    <a:lnTo>
                      <a:pt x="1242" y="682"/>
                    </a:lnTo>
                    <a:lnTo>
                      <a:pt x="1231" y="666"/>
                    </a:lnTo>
                    <a:lnTo>
                      <a:pt x="1221" y="650"/>
                    </a:lnTo>
                    <a:lnTo>
                      <a:pt x="1212" y="637"/>
                    </a:lnTo>
                    <a:lnTo>
                      <a:pt x="1201" y="624"/>
                    </a:lnTo>
                    <a:lnTo>
                      <a:pt x="1192" y="614"/>
                    </a:lnTo>
                    <a:lnTo>
                      <a:pt x="1183" y="604"/>
                    </a:lnTo>
                    <a:lnTo>
                      <a:pt x="1175" y="596"/>
                    </a:lnTo>
                    <a:lnTo>
                      <a:pt x="1166" y="589"/>
                    </a:lnTo>
                    <a:lnTo>
                      <a:pt x="1159" y="583"/>
                    </a:lnTo>
                    <a:lnTo>
                      <a:pt x="1151" y="578"/>
                    </a:lnTo>
                    <a:lnTo>
                      <a:pt x="1144" y="574"/>
                    </a:lnTo>
                    <a:lnTo>
                      <a:pt x="1137" y="571"/>
                    </a:lnTo>
                    <a:lnTo>
                      <a:pt x="1130" y="569"/>
                    </a:lnTo>
                    <a:lnTo>
                      <a:pt x="1123" y="567"/>
                    </a:lnTo>
                    <a:lnTo>
                      <a:pt x="1112" y="566"/>
                    </a:lnTo>
                    <a:lnTo>
                      <a:pt x="1103" y="567"/>
                    </a:lnTo>
                    <a:lnTo>
                      <a:pt x="1093" y="569"/>
                    </a:lnTo>
                    <a:lnTo>
                      <a:pt x="1086" y="573"/>
                    </a:lnTo>
                    <a:lnTo>
                      <a:pt x="1077" y="579"/>
                    </a:lnTo>
                    <a:lnTo>
                      <a:pt x="1074" y="582"/>
                    </a:lnTo>
                    <a:lnTo>
                      <a:pt x="814" y="773"/>
                    </a:lnTo>
                    <a:lnTo>
                      <a:pt x="814" y="766"/>
                    </a:lnTo>
                    <a:lnTo>
                      <a:pt x="812" y="749"/>
                    </a:lnTo>
                    <a:lnTo>
                      <a:pt x="810" y="737"/>
                    </a:lnTo>
                    <a:lnTo>
                      <a:pt x="807" y="724"/>
                    </a:lnTo>
                    <a:lnTo>
                      <a:pt x="802" y="711"/>
                    </a:lnTo>
                    <a:lnTo>
                      <a:pt x="797" y="697"/>
                    </a:lnTo>
                    <a:lnTo>
                      <a:pt x="790" y="683"/>
                    </a:lnTo>
                    <a:lnTo>
                      <a:pt x="781" y="670"/>
                    </a:lnTo>
                    <a:lnTo>
                      <a:pt x="775" y="665"/>
                    </a:lnTo>
                    <a:lnTo>
                      <a:pt x="769" y="659"/>
                    </a:lnTo>
                    <a:lnTo>
                      <a:pt x="763" y="653"/>
                    </a:lnTo>
                    <a:lnTo>
                      <a:pt x="756" y="648"/>
                    </a:lnTo>
                    <a:lnTo>
                      <a:pt x="748" y="644"/>
                    </a:lnTo>
                    <a:lnTo>
                      <a:pt x="740" y="640"/>
                    </a:lnTo>
                    <a:lnTo>
                      <a:pt x="731" y="637"/>
                    </a:lnTo>
                    <a:lnTo>
                      <a:pt x="722" y="635"/>
                    </a:lnTo>
                    <a:lnTo>
                      <a:pt x="712" y="634"/>
                    </a:lnTo>
                    <a:lnTo>
                      <a:pt x="700" y="632"/>
                    </a:lnTo>
                    <a:lnTo>
                      <a:pt x="689" y="634"/>
                    </a:lnTo>
                    <a:lnTo>
                      <a:pt x="676" y="635"/>
                    </a:lnTo>
                    <a:lnTo>
                      <a:pt x="663" y="636"/>
                    </a:lnTo>
                    <a:lnTo>
                      <a:pt x="651" y="639"/>
                    </a:lnTo>
                    <a:lnTo>
                      <a:pt x="639" y="643"/>
                    </a:lnTo>
                    <a:lnTo>
                      <a:pt x="627" y="646"/>
                    </a:lnTo>
                    <a:lnTo>
                      <a:pt x="615" y="651"/>
                    </a:lnTo>
                    <a:lnTo>
                      <a:pt x="604" y="657"/>
                    </a:lnTo>
                    <a:lnTo>
                      <a:pt x="592" y="663"/>
                    </a:lnTo>
                    <a:lnTo>
                      <a:pt x="582" y="670"/>
                    </a:lnTo>
                    <a:lnTo>
                      <a:pt x="570" y="678"/>
                    </a:lnTo>
                    <a:lnTo>
                      <a:pt x="559" y="686"/>
                    </a:lnTo>
                    <a:lnTo>
                      <a:pt x="548" y="697"/>
                    </a:lnTo>
                    <a:lnTo>
                      <a:pt x="537" y="706"/>
                    </a:lnTo>
                    <a:lnTo>
                      <a:pt x="514" y="729"/>
                    </a:lnTo>
                    <a:lnTo>
                      <a:pt x="490" y="755"/>
                    </a:lnTo>
                    <a:lnTo>
                      <a:pt x="464" y="784"/>
                    </a:lnTo>
                    <a:lnTo>
                      <a:pt x="438" y="818"/>
                    </a:lnTo>
                    <a:lnTo>
                      <a:pt x="410" y="853"/>
                    </a:lnTo>
                    <a:lnTo>
                      <a:pt x="379" y="892"/>
                    </a:lnTo>
                    <a:lnTo>
                      <a:pt x="309" y="981"/>
                    </a:lnTo>
                    <a:lnTo>
                      <a:pt x="226" y="1084"/>
                    </a:lnTo>
                    <a:lnTo>
                      <a:pt x="146" y="1181"/>
                    </a:lnTo>
                    <a:lnTo>
                      <a:pt x="85" y="1252"/>
                    </a:lnTo>
                    <a:lnTo>
                      <a:pt x="61" y="1279"/>
                    </a:lnTo>
                    <a:lnTo>
                      <a:pt x="41" y="1298"/>
                    </a:lnTo>
                    <a:lnTo>
                      <a:pt x="33" y="1305"/>
                    </a:lnTo>
                    <a:lnTo>
                      <a:pt x="25" y="1311"/>
                    </a:lnTo>
                    <a:lnTo>
                      <a:pt x="20" y="1315"/>
                    </a:lnTo>
                    <a:lnTo>
                      <a:pt x="14" y="1318"/>
                    </a:lnTo>
                    <a:lnTo>
                      <a:pt x="10" y="1319"/>
                    </a:lnTo>
                    <a:lnTo>
                      <a:pt x="6" y="1318"/>
                    </a:lnTo>
                    <a:lnTo>
                      <a:pt x="3" y="1315"/>
                    </a:lnTo>
                    <a:lnTo>
                      <a:pt x="2" y="1311"/>
                    </a:lnTo>
                    <a:lnTo>
                      <a:pt x="1" y="1305"/>
                    </a:lnTo>
                    <a:lnTo>
                      <a:pt x="0" y="1298"/>
                    </a:lnTo>
                    <a:lnTo>
                      <a:pt x="1" y="1289"/>
                    </a:lnTo>
                    <a:lnTo>
                      <a:pt x="2" y="1279"/>
                    </a:lnTo>
                    <a:lnTo>
                      <a:pt x="7" y="1252"/>
                    </a:lnTo>
                    <a:lnTo>
                      <a:pt x="14" y="1220"/>
                    </a:lnTo>
                    <a:lnTo>
                      <a:pt x="24" y="1181"/>
                    </a:lnTo>
                    <a:lnTo>
                      <a:pt x="36" y="1136"/>
                    </a:lnTo>
                    <a:lnTo>
                      <a:pt x="49" y="1088"/>
                    </a:lnTo>
                    <a:lnTo>
                      <a:pt x="63" y="1042"/>
                    </a:lnTo>
                    <a:lnTo>
                      <a:pt x="77" y="997"/>
                    </a:lnTo>
                    <a:lnTo>
                      <a:pt x="92" y="954"/>
                    </a:lnTo>
                    <a:lnTo>
                      <a:pt x="107" y="913"/>
                    </a:lnTo>
                    <a:lnTo>
                      <a:pt x="121" y="875"/>
                    </a:lnTo>
                    <a:lnTo>
                      <a:pt x="136" y="841"/>
                    </a:lnTo>
                    <a:lnTo>
                      <a:pt x="148" y="807"/>
                    </a:lnTo>
                    <a:lnTo>
                      <a:pt x="174" y="753"/>
                    </a:lnTo>
                    <a:lnTo>
                      <a:pt x="193" y="714"/>
                    </a:lnTo>
                    <a:lnTo>
                      <a:pt x="200" y="701"/>
                    </a:lnTo>
                    <a:lnTo>
                      <a:pt x="206" y="692"/>
                    </a:lnTo>
                    <a:lnTo>
                      <a:pt x="208" y="690"/>
                    </a:lnTo>
                    <a:lnTo>
                      <a:pt x="210" y="689"/>
                    </a:lnTo>
                    <a:lnTo>
                      <a:pt x="212" y="689"/>
                    </a:lnTo>
                    <a:lnTo>
                      <a:pt x="212" y="690"/>
                    </a:lnTo>
                    <a:close/>
                  </a:path>
                </a:pathLst>
              </a:custGeom>
              <a:solidFill>
                <a:srgbClr val="CC6633"/>
              </a:solidFill>
              <a:ln w="9525">
                <a:noFill/>
                <a:round/>
                <a:headEnd/>
                <a:tailEnd/>
              </a:ln>
            </p:spPr>
            <p:txBody>
              <a:bodyPr>
                <a:prstTxWarp prst="textNoShape">
                  <a:avLst/>
                </a:prstTxWarp>
              </a:bodyPr>
              <a:lstStyle/>
              <a:p>
                <a:endParaRPr lang="en-US"/>
              </a:p>
            </p:txBody>
          </p:sp>
          <p:sp>
            <p:nvSpPr>
              <p:cNvPr id="67692" name="Freeform 1081"/>
              <p:cNvSpPr>
                <a:spLocks noChangeAspect="1"/>
              </p:cNvSpPr>
              <p:nvPr/>
            </p:nvSpPr>
            <p:spPr bwMode="auto">
              <a:xfrm>
                <a:off x="2538" y="2724"/>
                <a:ext cx="73" cy="91"/>
              </a:xfrm>
              <a:custGeom>
                <a:avLst/>
                <a:gdLst>
                  <a:gd name="T0" fmla="*/ 626 w 846"/>
                  <a:gd name="T1" fmla="*/ 1001 h 1043"/>
                  <a:gd name="T2" fmla="*/ 548 w 846"/>
                  <a:gd name="T3" fmla="*/ 938 h 1043"/>
                  <a:gd name="T4" fmla="*/ 510 w 846"/>
                  <a:gd name="T5" fmla="*/ 910 h 1043"/>
                  <a:gd name="T6" fmla="*/ 484 w 846"/>
                  <a:gd name="T7" fmla="*/ 894 h 1043"/>
                  <a:gd name="T8" fmla="*/ 458 w 846"/>
                  <a:gd name="T9" fmla="*/ 881 h 1043"/>
                  <a:gd name="T10" fmla="*/ 431 w 846"/>
                  <a:gd name="T11" fmla="*/ 872 h 1043"/>
                  <a:gd name="T12" fmla="*/ 404 w 846"/>
                  <a:gd name="T13" fmla="*/ 866 h 1043"/>
                  <a:gd name="T14" fmla="*/ 377 w 846"/>
                  <a:gd name="T15" fmla="*/ 866 h 1043"/>
                  <a:gd name="T16" fmla="*/ 348 w 846"/>
                  <a:gd name="T17" fmla="*/ 871 h 1043"/>
                  <a:gd name="T18" fmla="*/ 318 w 846"/>
                  <a:gd name="T19" fmla="*/ 880 h 1043"/>
                  <a:gd name="T20" fmla="*/ 288 w 846"/>
                  <a:gd name="T21" fmla="*/ 897 h 1043"/>
                  <a:gd name="T22" fmla="*/ 256 w 846"/>
                  <a:gd name="T23" fmla="*/ 919 h 1043"/>
                  <a:gd name="T24" fmla="*/ 223 w 846"/>
                  <a:gd name="T25" fmla="*/ 934 h 1043"/>
                  <a:gd name="T26" fmla="*/ 189 w 846"/>
                  <a:gd name="T27" fmla="*/ 934 h 1043"/>
                  <a:gd name="T28" fmla="*/ 156 w 846"/>
                  <a:gd name="T29" fmla="*/ 912 h 1043"/>
                  <a:gd name="T30" fmla="*/ 125 w 846"/>
                  <a:gd name="T31" fmla="*/ 869 h 1043"/>
                  <a:gd name="T32" fmla="*/ 97 w 846"/>
                  <a:gd name="T33" fmla="*/ 824 h 1043"/>
                  <a:gd name="T34" fmla="*/ 73 w 846"/>
                  <a:gd name="T35" fmla="*/ 780 h 1043"/>
                  <a:gd name="T36" fmla="*/ 52 w 846"/>
                  <a:gd name="T37" fmla="*/ 735 h 1043"/>
                  <a:gd name="T38" fmla="*/ 36 w 846"/>
                  <a:gd name="T39" fmla="*/ 692 h 1043"/>
                  <a:gd name="T40" fmla="*/ 23 w 846"/>
                  <a:gd name="T41" fmla="*/ 647 h 1043"/>
                  <a:gd name="T42" fmla="*/ 12 w 846"/>
                  <a:gd name="T43" fmla="*/ 602 h 1043"/>
                  <a:gd name="T44" fmla="*/ 5 w 846"/>
                  <a:gd name="T45" fmla="*/ 557 h 1043"/>
                  <a:gd name="T46" fmla="*/ 1 w 846"/>
                  <a:gd name="T47" fmla="*/ 512 h 1043"/>
                  <a:gd name="T48" fmla="*/ 0 w 846"/>
                  <a:gd name="T49" fmla="*/ 466 h 1043"/>
                  <a:gd name="T50" fmla="*/ 1 w 846"/>
                  <a:gd name="T51" fmla="*/ 421 h 1043"/>
                  <a:gd name="T52" fmla="*/ 8 w 846"/>
                  <a:gd name="T53" fmla="*/ 352 h 1043"/>
                  <a:gd name="T54" fmla="*/ 24 w 846"/>
                  <a:gd name="T55" fmla="*/ 260 h 1043"/>
                  <a:gd name="T56" fmla="*/ 51 w 846"/>
                  <a:gd name="T57" fmla="*/ 196 h 1043"/>
                  <a:gd name="T58" fmla="*/ 86 w 846"/>
                  <a:gd name="T59" fmla="*/ 160 h 1043"/>
                  <a:gd name="T60" fmla="*/ 123 w 846"/>
                  <a:gd name="T61" fmla="*/ 127 h 1043"/>
                  <a:gd name="T62" fmla="*/ 162 w 846"/>
                  <a:gd name="T63" fmla="*/ 97 h 1043"/>
                  <a:gd name="T64" fmla="*/ 203 w 846"/>
                  <a:gd name="T65" fmla="*/ 71 h 1043"/>
                  <a:gd name="T66" fmla="*/ 246 w 846"/>
                  <a:gd name="T67" fmla="*/ 48 h 1043"/>
                  <a:gd name="T68" fmla="*/ 289 w 846"/>
                  <a:gd name="T69" fmla="*/ 28 h 1043"/>
                  <a:gd name="T70" fmla="*/ 335 w 846"/>
                  <a:gd name="T71" fmla="*/ 14 h 1043"/>
                  <a:gd name="T72" fmla="*/ 381 w 846"/>
                  <a:gd name="T73" fmla="*/ 5 h 1043"/>
                  <a:gd name="T74" fmla="*/ 428 w 846"/>
                  <a:gd name="T75" fmla="*/ 0 h 1043"/>
                  <a:gd name="T76" fmla="*/ 476 w 846"/>
                  <a:gd name="T77" fmla="*/ 3 h 1043"/>
                  <a:gd name="T78" fmla="*/ 523 w 846"/>
                  <a:gd name="T79" fmla="*/ 11 h 1043"/>
                  <a:gd name="T80" fmla="*/ 570 w 846"/>
                  <a:gd name="T81" fmla="*/ 26 h 1043"/>
                  <a:gd name="T82" fmla="*/ 616 w 846"/>
                  <a:gd name="T83" fmla="*/ 48 h 1043"/>
                  <a:gd name="T84" fmla="*/ 661 w 846"/>
                  <a:gd name="T85" fmla="*/ 76 h 1043"/>
                  <a:gd name="T86" fmla="*/ 706 w 846"/>
                  <a:gd name="T87" fmla="*/ 114 h 1043"/>
                  <a:gd name="T88" fmla="*/ 748 w 846"/>
                  <a:gd name="T89" fmla="*/ 194 h 1043"/>
                  <a:gd name="T90" fmla="*/ 787 w 846"/>
                  <a:gd name="T91" fmla="*/ 309 h 1043"/>
                  <a:gd name="T92" fmla="*/ 812 w 846"/>
                  <a:gd name="T93" fmla="*/ 396 h 1043"/>
                  <a:gd name="T94" fmla="*/ 826 w 846"/>
                  <a:gd name="T95" fmla="*/ 454 h 1043"/>
                  <a:gd name="T96" fmla="*/ 837 w 846"/>
                  <a:gd name="T97" fmla="*/ 511 h 1043"/>
                  <a:gd name="T98" fmla="*/ 843 w 846"/>
                  <a:gd name="T99" fmla="*/ 569 h 1043"/>
                  <a:gd name="T100" fmla="*/ 846 w 846"/>
                  <a:gd name="T101" fmla="*/ 626 h 1043"/>
                  <a:gd name="T102" fmla="*/ 843 w 846"/>
                  <a:gd name="T103" fmla="*/ 684 h 1043"/>
                  <a:gd name="T104" fmla="*/ 837 w 846"/>
                  <a:gd name="T105" fmla="*/ 740 h 1043"/>
                  <a:gd name="T106" fmla="*/ 823 w 846"/>
                  <a:gd name="T107" fmla="*/ 796 h 1043"/>
                  <a:gd name="T108" fmla="*/ 804 w 846"/>
                  <a:gd name="T109" fmla="*/ 853 h 1043"/>
                  <a:gd name="T110" fmla="*/ 778 w 846"/>
                  <a:gd name="T111" fmla="*/ 908 h 1043"/>
                  <a:gd name="T112" fmla="*/ 745 w 846"/>
                  <a:gd name="T113" fmla="*/ 963 h 1043"/>
                  <a:gd name="T114" fmla="*/ 704 w 846"/>
                  <a:gd name="T115" fmla="*/ 1017 h 1043"/>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846"/>
                  <a:gd name="T175" fmla="*/ 0 h 1043"/>
                  <a:gd name="T176" fmla="*/ 846 w 846"/>
                  <a:gd name="T177" fmla="*/ 1043 h 1043"/>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846" h="1043">
                    <a:moveTo>
                      <a:pt x="680" y="1043"/>
                    </a:moveTo>
                    <a:lnTo>
                      <a:pt x="626" y="1001"/>
                    </a:lnTo>
                    <a:lnTo>
                      <a:pt x="574" y="957"/>
                    </a:lnTo>
                    <a:lnTo>
                      <a:pt x="548" y="938"/>
                    </a:lnTo>
                    <a:lnTo>
                      <a:pt x="523" y="918"/>
                    </a:lnTo>
                    <a:lnTo>
                      <a:pt x="510" y="910"/>
                    </a:lnTo>
                    <a:lnTo>
                      <a:pt x="497" y="901"/>
                    </a:lnTo>
                    <a:lnTo>
                      <a:pt x="484" y="894"/>
                    </a:lnTo>
                    <a:lnTo>
                      <a:pt x="471" y="887"/>
                    </a:lnTo>
                    <a:lnTo>
                      <a:pt x="458" y="881"/>
                    </a:lnTo>
                    <a:lnTo>
                      <a:pt x="445" y="877"/>
                    </a:lnTo>
                    <a:lnTo>
                      <a:pt x="431" y="872"/>
                    </a:lnTo>
                    <a:lnTo>
                      <a:pt x="418" y="869"/>
                    </a:lnTo>
                    <a:lnTo>
                      <a:pt x="404" y="866"/>
                    </a:lnTo>
                    <a:lnTo>
                      <a:pt x="390" y="866"/>
                    </a:lnTo>
                    <a:lnTo>
                      <a:pt x="377" y="866"/>
                    </a:lnTo>
                    <a:lnTo>
                      <a:pt x="362" y="868"/>
                    </a:lnTo>
                    <a:lnTo>
                      <a:pt x="348" y="871"/>
                    </a:lnTo>
                    <a:lnTo>
                      <a:pt x="333" y="874"/>
                    </a:lnTo>
                    <a:lnTo>
                      <a:pt x="318" y="880"/>
                    </a:lnTo>
                    <a:lnTo>
                      <a:pt x="303" y="888"/>
                    </a:lnTo>
                    <a:lnTo>
                      <a:pt x="288" y="897"/>
                    </a:lnTo>
                    <a:lnTo>
                      <a:pt x="272" y="908"/>
                    </a:lnTo>
                    <a:lnTo>
                      <a:pt x="256" y="919"/>
                    </a:lnTo>
                    <a:lnTo>
                      <a:pt x="240" y="934"/>
                    </a:lnTo>
                    <a:lnTo>
                      <a:pt x="223" y="934"/>
                    </a:lnTo>
                    <a:lnTo>
                      <a:pt x="205" y="934"/>
                    </a:lnTo>
                    <a:lnTo>
                      <a:pt x="189" y="934"/>
                    </a:lnTo>
                    <a:lnTo>
                      <a:pt x="173" y="934"/>
                    </a:lnTo>
                    <a:lnTo>
                      <a:pt x="156" y="912"/>
                    </a:lnTo>
                    <a:lnTo>
                      <a:pt x="140" y="891"/>
                    </a:lnTo>
                    <a:lnTo>
                      <a:pt x="125" y="869"/>
                    </a:lnTo>
                    <a:lnTo>
                      <a:pt x="110" y="847"/>
                    </a:lnTo>
                    <a:lnTo>
                      <a:pt x="97" y="824"/>
                    </a:lnTo>
                    <a:lnTo>
                      <a:pt x="85" y="802"/>
                    </a:lnTo>
                    <a:lnTo>
                      <a:pt x="73" y="780"/>
                    </a:lnTo>
                    <a:lnTo>
                      <a:pt x="63" y="758"/>
                    </a:lnTo>
                    <a:lnTo>
                      <a:pt x="52" y="735"/>
                    </a:lnTo>
                    <a:lnTo>
                      <a:pt x="44" y="713"/>
                    </a:lnTo>
                    <a:lnTo>
                      <a:pt x="36" y="692"/>
                    </a:lnTo>
                    <a:lnTo>
                      <a:pt x="28" y="669"/>
                    </a:lnTo>
                    <a:lnTo>
                      <a:pt x="23" y="647"/>
                    </a:lnTo>
                    <a:lnTo>
                      <a:pt x="17" y="624"/>
                    </a:lnTo>
                    <a:lnTo>
                      <a:pt x="12" y="602"/>
                    </a:lnTo>
                    <a:lnTo>
                      <a:pt x="9" y="579"/>
                    </a:lnTo>
                    <a:lnTo>
                      <a:pt x="5" y="557"/>
                    </a:lnTo>
                    <a:lnTo>
                      <a:pt x="3" y="534"/>
                    </a:lnTo>
                    <a:lnTo>
                      <a:pt x="1" y="512"/>
                    </a:lnTo>
                    <a:lnTo>
                      <a:pt x="0" y="489"/>
                    </a:lnTo>
                    <a:lnTo>
                      <a:pt x="0" y="466"/>
                    </a:lnTo>
                    <a:lnTo>
                      <a:pt x="0" y="443"/>
                    </a:lnTo>
                    <a:lnTo>
                      <a:pt x="1" y="421"/>
                    </a:lnTo>
                    <a:lnTo>
                      <a:pt x="2" y="398"/>
                    </a:lnTo>
                    <a:lnTo>
                      <a:pt x="8" y="352"/>
                    </a:lnTo>
                    <a:lnTo>
                      <a:pt x="15" y="306"/>
                    </a:lnTo>
                    <a:lnTo>
                      <a:pt x="24" y="260"/>
                    </a:lnTo>
                    <a:lnTo>
                      <a:pt x="35" y="214"/>
                    </a:lnTo>
                    <a:lnTo>
                      <a:pt x="51" y="196"/>
                    </a:lnTo>
                    <a:lnTo>
                      <a:pt x="69" y="178"/>
                    </a:lnTo>
                    <a:lnTo>
                      <a:pt x="86" y="160"/>
                    </a:lnTo>
                    <a:lnTo>
                      <a:pt x="104" y="143"/>
                    </a:lnTo>
                    <a:lnTo>
                      <a:pt x="123" y="127"/>
                    </a:lnTo>
                    <a:lnTo>
                      <a:pt x="142" y="112"/>
                    </a:lnTo>
                    <a:lnTo>
                      <a:pt x="162" y="97"/>
                    </a:lnTo>
                    <a:lnTo>
                      <a:pt x="182" y="83"/>
                    </a:lnTo>
                    <a:lnTo>
                      <a:pt x="203" y="71"/>
                    </a:lnTo>
                    <a:lnTo>
                      <a:pt x="224" y="59"/>
                    </a:lnTo>
                    <a:lnTo>
                      <a:pt x="246" y="48"/>
                    </a:lnTo>
                    <a:lnTo>
                      <a:pt x="267" y="37"/>
                    </a:lnTo>
                    <a:lnTo>
                      <a:pt x="289" y="28"/>
                    </a:lnTo>
                    <a:lnTo>
                      <a:pt x="312" y="21"/>
                    </a:lnTo>
                    <a:lnTo>
                      <a:pt x="335" y="14"/>
                    </a:lnTo>
                    <a:lnTo>
                      <a:pt x="358" y="8"/>
                    </a:lnTo>
                    <a:lnTo>
                      <a:pt x="381" y="5"/>
                    </a:lnTo>
                    <a:lnTo>
                      <a:pt x="404" y="2"/>
                    </a:lnTo>
                    <a:lnTo>
                      <a:pt x="428" y="0"/>
                    </a:lnTo>
                    <a:lnTo>
                      <a:pt x="451" y="0"/>
                    </a:lnTo>
                    <a:lnTo>
                      <a:pt x="476" y="3"/>
                    </a:lnTo>
                    <a:lnTo>
                      <a:pt x="499" y="6"/>
                    </a:lnTo>
                    <a:lnTo>
                      <a:pt x="523" y="11"/>
                    </a:lnTo>
                    <a:lnTo>
                      <a:pt x="546" y="18"/>
                    </a:lnTo>
                    <a:lnTo>
                      <a:pt x="570" y="26"/>
                    </a:lnTo>
                    <a:lnTo>
                      <a:pt x="593" y="35"/>
                    </a:lnTo>
                    <a:lnTo>
                      <a:pt x="616" y="48"/>
                    </a:lnTo>
                    <a:lnTo>
                      <a:pt x="639" y="61"/>
                    </a:lnTo>
                    <a:lnTo>
                      <a:pt x="661" y="76"/>
                    </a:lnTo>
                    <a:lnTo>
                      <a:pt x="683" y="95"/>
                    </a:lnTo>
                    <a:lnTo>
                      <a:pt x="706" y="114"/>
                    </a:lnTo>
                    <a:lnTo>
                      <a:pt x="726" y="136"/>
                    </a:lnTo>
                    <a:lnTo>
                      <a:pt x="748" y="194"/>
                    </a:lnTo>
                    <a:lnTo>
                      <a:pt x="769" y="251"/>
                    </a:lnTo>
                    <a:lnTo>
                      <a:pt x="787" y="309"/>
                    </a:lnTo>
                    <a:lnTo>
                      <a:pt x="804" y="366"/>
                    </a:lnTo>
                    <a:lnTo>
                      <a:pt x="812" y="396"/>
                    </a:lnTo>
                    <a:lnTo>
                      <a:pt x="819" y="425"/>
                    </a:lnTo>
                    <a:lnTo>
                      <a:pt x="826" y="454"/>
                    </a:lnTo>
                    <a:lnTo>
                      <a:pt x="832" y="482"/>
                    </a:lnTo>
                    <a:lnTo>
                      <a:pt x="837" y="511"/>
                    </a:lnTo>
                    <a:lnTo>
                      <a:pt x="840" y="540"/>
                    </a:lnTo>
                    <a:lnTo>
                      <a:pt x="843" y="569"/>
                    </a:lnTo>
                    <a:lnTo>
                      <a:pt x="845" y="597"/>
                    </a:lnTo>
                    <a:lnTo>
                      <a:pt x="846" y="626"/>
                    </a:lnTo>
                    <a:lnTo>
                      <a:pt x="845" y="655"/>
                    </a:lnTo>
                    <a:lnTo>
                      <a:pt x="843" y="684"/>
                    </a:lnTo>
                    <a:lnTo>
                      <a:pt x="840" y="711"/>
                    </a:lnTo>
                    <a:lnTo>
                      <a:pt x="837" y="740"/>
                    </a:lnTo>
                    <a:lnTo>
                      <a:pt x="831" y="769"/>
                    </a:lnTo>
                    <a:lnTo>
                      <a:pt x="823" y="796"/>
                    </a:lnTo>
                    <a:lnTo>
                      <a:pt x="815" y="824"/>
                    </a:lnTo>
                    <a:lnTo>
                      <a:pt x="804" y="853"/>
                    </a:lnTo>
                    <a:lnTo>
                      <a:pt x="792" y="880"/>
                    </a:lnTo>
                    <a:lnTo>
                      <a:pt x="778" y="908"/>
                    </a:lnTo>
                    <a:lnTo>
                      <a:pt x="762" y="935"/>
                    </a:lnTo>
                    <a:lnTo>
                      <a:pt x="745" y="963"/>
                    </a:lnTo>
                    <a:lnTo>
                      <a:pt x="725" y="989"/>
                    </a:lnTo>
                    <a:lnTo>
                      <a:pt x="704" y="1017"/>
                    </a:lnTo>
                    <a:lnTo>
                      <a:pt x="680" y="1043"/>
                    </a:lnTo>
                    <a:close/>
                  </a:path>
                </a:pathLst>
              </a:custGeom>
              <a:solidFill>
                <a:srgbClr val="131516"/>
              </a:solidFill>
              <a:ln w="9525">
                <a:noFill/>
                <a:round/>
                <a:headEnd/>
                <a:tailEnd/>
              </a:ln>
            </p:spPr>
            <p:txBody>
              <a:bodyPr>
                <a:prstTxWarp prst="textNoShape">
                  <a:avLst/>
                </a:prstTxWarp>
              </a:bodyPr>
              <a:lstStyle/>
              <a:p>
                <a:endParaRPr lang="en-US"/>
              </a:p>
            </p:txBody>
          </p:sp>
          <p:sp>
            <p:nvSpPr>
              <p:cNvPr id="67693" name="Freeform 1082"/>
              <p:cNvSpPr>
                <a:spLocks noChangeAspect="1"/>
              </p:cNvSpPr>
              <p:nvPr/>
            </p:nvSpPr>
            <p:spPr bwMode="auto">
              <a:xfrm>
                <a:off x="2409" y="2720"/>
                <a:ext cx="104" cy="85"/>
              </a:xfrm>
              <a:custGeom>
                <a:avLst/>
                <a:gdLst>
                  <a:gd name="T0" fmla="*/ 975 w 1189"/>
                  <a:gd name="T1" fmla="*/ 971 h 985"/>
                  <a:gd name="T2" fmla="*/ 844 w 1189"/>
                  <a:gd name="T3" fmla="*/ 943 h 985"/>
                  <a:gd name="T4" fmla="*/ 718 w 1189"/>
                  <a:gd name="T5" fmla="*/ 919 h 985"/>
                  <a:gd name="T6" fmla="*/ 598 w 1189"/>
                  <a:gd name="T7" fmla="*/ 898 h 985"/>
                  <a:gd name="T8" fmla="*/ 477 w 1189"/>
                  <a:gd name="T9" fmla="*/ 881 h 985"/>
                  <a:gd name="T10" fmla="*/ 356 w 1189"/>
                  <a:gd name="T11" fmla="*/ 872 h 985"/>
                  <a:gd name="T12" fmla="*/ 234 w 1189"/>
                  <a:gd name="T13" fmla="*/ 868 h 985"/>
                  <a:gd name="T14" fmla="*/ 108 w 1189"/>
                  <a:gd name="T15" fmla="*/ 873 h 985"/>
                  <a:gd name="T16" fmla="*/ 32 w 1189"/>
                  <a:gd name="T17" fmla="*/ 873 h 985"/>
                  <a:gd name="T18" fmla="*/ 10 w 1189"/>
                  <a:gd name="T19" fmla="*/ 859 h 985"/>
                  <a:gd name="T20" fmla="*/ 0 w 1189"/>
                  <a:gd name="T21" fmla="*/ 841 h 985"/>
                  <a:gd name="T22" fmla="*/ 0 w 1189"/>
                  <a:gd name="T23" fmla="*/ 818 h 985"/>
                  <a:gd name="T24" fmla="*/ 15 w 1189"/>
                  <a:gd name="T25" fmla="*/ 798 h 985"/>
                  <a:gd name="T26" fmla="*/ 46 w 1189"/>
                  <a:gd name="T27" fmla="*/ 785 h 985"/>
                  <a:gd name="T28" fmla="*/ 102 w 1189"/>
                  <a:gd name="T29" fmla="*/ 776 h 985"/>
                  <a:gd name="T30" fmla="*/ 210 w 1189"/>
                  <a:gd name="T31" fmla="*/ 764 h 985"/>
                  <a:gd name="T32" fmla="*/ 291 w 1189"/>
                  <a:gd name="T33" fmla="*/ 712 h 985"/>
                  <a:gd name="T34" fmla="*/ 287 w 1189"/>
                  <a:gd name="T35" fmla="*/ 626 h 985"/>
                  <a:gd name="T36" fmla="*/ 285 w 1189"/>
                  <a:gd name="T37" fmla="*/ 539 h 985"/>
                  <a:gd name="T38" fmla="*/ 283 w 1189"/>
                  <a:gd name="T39" fmla="*/ 452 h 985"/>
                  <a:gd name="T40" fmla="*/ 295 w 1189"/>
                  <a:gd name="T41" fmla="*/ 377 h 985"/>
                  <a:gd name="T42" fmla="*/ 322 w 1189"/>
                  <a:gd name="T43" fmla="*/ 316 h 985"/>
                  <a:gd name="T44" fmla="*/ 348 w 1189"/>
                  <a:gd name="T45" fmla="*/ 260 h 985"/>
                  <a:gd name="T46" fmla="*/ 377 w 1189"/>
                  <a:gd name="T47" fmla="*/ 209 h 985"/>
                  <a:gd name="T48" fmla="*/ 408 w 1189"/>
                  <a:gd name="T49" fmla="*/ 163 h 985"/>
                  <a:gd name="T50" fmla="*/ 440 w 1189"/>
                  <a:gd name="T51" fmla="*/ 123 h 985"/>
                  <a:gd name="T52" fmla="*/ 475 w 1189"/>
                  <a:gd name="T53" fmla="*/ 87 h 985"/>
                  <a:gd name="T54" fmla="*/ 513 w 1189"/>
                  <a:gd name="T55" fmla="*/ 57 h 985"/>
                  <a:gd name="T56" fmla="*/ 554 w 1189"/>
                  <a:gd name="T57" fmla="*/ 34 h 985"/>
                  <a:gd name="T58" fmla="*/ 598 w 1189"/>
                  <a:gd name="T59" fmla="*/ 17 h 985"/>
                  <a:gd name="T60" fmla="*/ 646 w 1189"/>
                  <a:gd name="T61" fmla="*/ 6 h 985"/>
                  <a:gd name="T62" fmla="*/ 699 w 1189"/>
                  <a:gd name="T63" fmla="*/ 0 h 985"/>
                  <a:gd name="T64" fmla="*/ 757 w 1189"/>
                  <a:gd name="T65" fmla="*/ 2 h 985"/>
                  <a:gd name="T66" fmla="*/ 820 w 1189"/>
                  <a:gd name="T67" fmla="*/ 11 h 985"/>
                  <a:gd name="T68" fmla="*/ 889 w 1189"/>
                  <a:gd name="T69" fmla="*/ 26 h 985"/>
                  <a:gd name="T70" fmla="*/ 962 w 1189"/>
                  <a:gd name="T71" fmla="*/ 49 h 985"/>
                  <a:gd name="T72" fmla="*/ 1001 w 1189"/>
                  <a:gd name="T73" fmla="*/ 72 h 985"/>
                  <a:gd name="T74" fmla="*/ 1001 w 1189"/>
                  <a:gd name="T75" fmla="*/ 91 h 985"/>
                  <a:gd name="T76" fmla="*/ 1021 w 1189"/>
                  <a:gd name="T77" fmla="*/ 111 h 985"/>
                  <a:gd name="T78" fmla="*/ 1056 w 1189"/>
                  <a:gd name="T79" fmla="*/ 138 h 985"/>
                  <a:gd name="T80" fmla="*/ 1087 w 1189"/>
                  <a:gd name="T81" fmla="*/ 174 h 985"/>
                  <a:gd name="T82" fmla="*/ 1113 w 1189"/>
                  <a:gd name="T83" fmla="*/ 216 h 985"/>
                  <a:gd name="T84" fmla="*/ 1135 w 1189"/>
                  <a:gd name="T85" fmla="*/ 266 h 985"/>
                  <a:gd name="T86" fmla="*/ 1152 w 1189"/>
                  <a:gd name="T87" fmla="*/ 321 h 985"/>
                  <a:gd name="T88" fmla="*/ 1166 w 1189"/>
                  <a:gd name="T89" fmla="*/ 381 h 985"/>
                  <a:gd name="T90" fmla="*/ 1176 w 1189"/>
                  <a:gd name="T91" fmla="*/ 443 h 985"/>
                  <a:gd name="T92" fmla="*/ 1183 w 1189"/>
                  <a:gd name="T93" fmla="*/ 507 h 985"/>
                  <a:gd name="T94" fmla="*/ 1187 w 1189"/>
                  <a:gd name="T95" fmla="*/ 573 h 985"/>
                  <a:gd name="T96" fmla="*/ 1189 w 1189"/>
                  <a:gd name="T97" fmla="*/ 669 h 985"/>
                  <a:gd name="T98" fmla="*/ 1184 w 1189"/>
                  <a:gd name="T99" fmla="*/ 792 h 985"/>
                  <a:gd name="T100" fmla="*/ 1173 w 1189"/>
                  <a:gd name="T101" fmla="*/ 900 h 985"/>
                  <a:gd name="T102" fmla="*/ 1156 w 1189"/>
                  <a:gd name="T103" fmla="*/ 952 h 985"/>
                  <a:gd name="T104" fmla="*/ 1141 w 1189"/>
                  <a:gd name="T105" fmla="*/ 964 h 985"/>
                  <a:gd name="T106" fmla="*/ 1117 w 1189"/>
                  <a:gd name="T107" fmla="*/ 971 h 985"/>
                  <a:gd name="T108" fmla="*/ 1075 w 1189"/>
                  <a:gd name="T109" fmla="*/ 980 h 985"/>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1189"/>
                  <a:gd name="T166" fmla="*/ 0 h 985"/>
                  <a:gd name="T167" fmla="*/ 1189 w 1189"/>
                  <a:gd name="T168" fmla="*/ 985 h 985"/>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1189" h="985">
                    <a:moveTo>
                      <a:pt x="1041" y="985"/>
                    </a:moveTo>
                    <a:lnTo>
                      <a:pt x="975" y="971"/>
                    </a:lnTo>
                    <a:lnTo>
                      <a:pt x="908" y="957"/>
                    </a:lnTo>
                    <a:lnTo>
                      <a:pt x="844" y="943"/>
                    </a:lnTo>
                    <a:lnTo>
                      <a:pt x="780" y="930"/>
                    </a:lnTo>
                    <a:lnTo>
                      <a:pt x="718" y="919"/>
                    </a:lnTo>
                    <a:lnTo>
                      <a:pt x="657" y="907"/>
                    </a:lnTo>
                    <a:lnTo>
                      <a:pt x="598" y="898"/>
                    </a:lnTo>
                    <a:lnTo>
                      <a:pt x="537" y="889"/>
                    </a:lnTo>
                    <a:lnTo>
                      <a:pt x="477" y="881"/>
                    </a:lnTo>
                    <a:lnTo>
                      <a:pt x="417" y="875"/>
                    </a:lnTo>
                    <a:lnTo>
                      <a:pt x="356" y="872"/>
                    </a:lnTo>
                    <a:lnTo>
                      <a:pt x="295" y="868"/>
                    </a:lnTo>
                    <a:lnTo>
                      <a:pt x="234" y="868"/>
                    </a:lnTo>
                    <a:lnTo>
                      <a:pt x="171" y="869"/>
                    </a:lnTo>
                    <a:lnTo>
                      <a:pt x="108" y="873"/>
                    </a:lnTo>
                    <a:lnTo>
                      <a:pt x="42" y="879"/>
                    </a:lnTo>
                    <a:lnTo>
                      <a:pt x="32" y="873"/>
                    </a:lnTo>
                    <a:lnTo>
                      <a:pt x="22" y="866"/>
                    </a:lnTo>
                    <a:lnTo>
                      <a:pt x="10" y="859"/>
                    </a:lnTo>
                    <a:lnTo>
                      <a:pt x="0" y="853"/>
                    </a:lnTo>
                    <a:lnTo>
                      <a:pt x="0" y="841"/>
                    </a:lnTo>
                    <a:lnTo>
                      <a:pt x="0" y="829"/>
                    </a:lnTo>
                    <a:lnTo>
                      <a:pt x="0" y="818"/>
                    </a:lnTo>
                    <a:lnTo>
                      <a:pt x="0" y="807"/>
                    </a:lnTo>
                    <a:lnTo>
                      <a:pt x="15" y="798"/>
                    </a:lnTo>
                    <a:lnTo>
                      <a:pt x="29" y="791"/>
                    </a:lnTo>
                    <a:lnTo>
                      <a:pt x="46" y="785"/>
                    </a:lnTo>
                    <a:lnTo>
                      <a:pt x="69" y="781"/>
                    </a:lnTo>
                    <a:lnTo>
                      <a:pt x="102" y="776"/>
                    </a:lnTo>
                    <a:lnTo>
                      <a:pt x="148" y="770"/>
                    </a:lnTo>
                    <a:lnTo>
                      <a:pt x="210" y="764"/>
                    </a:lnTo>
                    <a:lnTo>
                      <a:pt x="293" y="754"/>
                    </a:lnTo>
                    <a:lnTo>
                      <a:pt x="291" y="712"/>
                    </a:lnTo>
                    <a:lnTo>
                      <a:pt x="290" y="668"/>
                    </a:lnTo>
                    <a:lnTo>
                      <a:pt x="287" y="626"/>
                    </a:lnTo>
                    <a:lnTo>
                      <a:pt x="286" y="582"/>
                    </a:lnTo>
                    <a:lnTo>
                      <a:pt x="285" y="539"/>
                    </a:lnTo>
                    <a:lnTo>
                      <a:pt x="284" y="496"/>
                    </a:lnTo>
                    <a:lnTo>
                      <a:pt x="283" y="452"/>
                    </a:lnTo>
                    <a:lnTo>
                      <a:pt x="282" y="409"/>
                    </a:lnTo>
                    <a:lnTo>
                      <a:pt x="295" y="377"/>
                    </a:lnTo>
                    <a:lnTo>
                      <a:pt x="308" y="346"/>
                    </a:lnTo>
                    <a:lnTo>
                      <a:pt x="322" y="316"/>
                    </a:lnTo>
                    <a:lnTo>
                      <a:pt x="334" y="287"/>
                    </a:lnTo>
                    <a:lnTo>
                      <a:pt x="348" y="260"/>
                    </a:lnTo>
                    <a:lnTo>
                      <a:pt x="363" y="235"/>
                    </a:lnTo>
                    <a:lnTo>
                      <a:pt x="377" y="209"/>
                    </a:lnTo>
                    <a:lnTo>
                      <a:pt x="392" y="185"/>
                    </a:lnTo>
                    <a:lnTo>
                      <a:pt x="408" y="163"/>
                    </a:lnTo>
                    <a:lnTo>
                      <a:pt x="424" y="143"/>
                    </a:lnTo>
                    <a:lnTo>
                      <a:pt x="440" y="123"/>
                    </a:lnTo>
                    <a:lnTo>
                      <a:pt x="457" y="105"/>
                    </a:lnTo>
                    <a:lnTo>
                      <a:pt x="475" y="87"/>
                    </a:lnTo>
                    <a:lnTo>
                      <a:pt x="493" y="72"/>
                    </a:lnTo>
                    <a:lnTo>
                      <a:pt x="513" y="57"/>
                    </a:lnTo>
                    <a:lnTo>
                      <a:pt x="532" y="45"/>
                    </a:lnTo>
                    <a:lnTo>
                      <a:pt x="554" y="34"/>
                    </a:lnTo>
                    <a:lnTo>
                      <a:pt x="576" y="24"/>
                    </a:lnTo>
                    <a:lnTo>
                      <a:pt x="598" y="17"/>
                    </a:lnTo>
                    <a:lnTo>
                      <a:pt x="622" y="10"/>
                    </a:lnTo>
                    <a:lnTo>
                      <a:pt x="646" y="6"/>
                    </a:lnTo>
                    <a:lnTo>
                      <a:pt x="672" y="2"/>
                    </a:lnTo>
                    <a:lnTo>
                      <a:pt x="699" y="0"/>
                    </a:lnTo>
                    <a:lnTo>
                      <a:pt x="728" y="1"/>
                    </a:lnTo>
                    <a:lnTo>
                      <a:pt x="757" y="2"/>
                    </a:lnTo>
                    <a:lnTo>
                      <a:pt x="787" y="6"/>
                    </a:lnTo>
                    <a:lnTo>
                      <a:pt x="820" y="11"/>
                    </a:lnTo>
                    <a:lnTo>
                      <a:pt x="853" y="18"/>
                    </a:lnTo>
                    <a:lnTo>
                      <a:pt x="889" y="26"/>
                    </a:lnTo>
                    <a:lnTo>
                      <a:pt x="924" y="37"/>
                    </a:lnTo>
                    <a:lnTo>
                      <a:pt x="962" y="49"/>
                    </a:lnTo>
                    <a:lnTo>
                      <a:pt x="1001" y="63"/>
                    </a:lnTo>
                    <a:lnTo>
                      <a:pt x="1001" y="72"/>
                    </a:lnTo>
                    <a:lnTo>
                      <a:pt x="1001" y="82"/>
                    </a:lnTo>
                    <a:lnTo>
                      <a:pt x="1001" y="91"/>
                    </a:lnTo>
                    <a:lnTo>
                      <a:pt x="1001" y="101"/>
                    </a:lnTo>
                    <a:lnTo>
                      <a:pt x="1021" y="111"/>
                    </a:lnTo>
                    <a:lnTo>
                      <a:pt x="1039" y="123"/>
                    </a:lnTo>
                    <a:lnTo>
                      <a:pt x="1056" y="138"/>
                    </a:lnTo>
                    <a:lnTo>
                      <a:pt x="1073" y="155"/>
                    </a:lnTo>
                    <a:lnTo>
                      <a:pt x="1087" y="174"/>
                    </a:lnTo>
                    <a:lnTo>
                      <a:pt x="1100" y="194"/>
                    </a:lnTo>
                    <a:lnTo>
                      <a:pt x="1113" y="216"/>
                    </a:lnTo>
                    <a:lnTo>
                      <a:pt x="1124" y="240"/>
                    </a:lnTo>
                    <a:lnTo>
                      <a:pt x="1135" y="266"/>
                    </a:lnTo>
                    <a:lnTo>
                      <a:pt x="1144" y="293"/>
                    </a:lnTo>
                    <a:lnTo>
                      <a:pt x="1152" y="321"/>
                    </a:lnTo>
                    <a:lnTo>
                      <a:pt x="1159" y="350"/>
                    </a:lnTo>
                    <a:lnTo>
                      <a:pt x="1166" y="381"/>
                    </a:lnTo>
                    <a:lnTo>
                      <a:pt x="1171" y="410"/>
                    </a:lnTo>
                    <a:lnTo>
                      <a:pt x="1176" y="443"/>
                    </a:lnTo>
                    <a:lnTo>
                      <a:pt x="1179" y="475"/>
                    </a:lnTo>
                    <a:lnTo>
                      <a:pt x="1183" y="507"/>
                    </a:lnTo>
                    <a:lnTo>
                      <a:pt x="1185" y="539"/>
                    </a:lnTo>
                    <a:lnTo>
                      <a:pt x="1187" y="573"/>
                    </a:lnTo>
                    <a:lnTo>
                      <a:pt x="1189" y="605"/>
                    </a:lnTo>
                    <a:lnTo>
                      <a:pt x="1189" y="669"/>
                    </a:lnTo>
                    <a:lnTo>
                      <a:pt x="1187" y="732"/>
                    </a:lnTo>
                    <a:lnTo>
                      <a:pt x="1184" y="792"/>
                    </a:lnTo>
                    <a:lnTo>
                      <a:pt x="1179" y="849"/>
                    </a:lnTo>
                    <a:lnTo>
                      <a:pt x="1173" y="900"/>
                    </a:lnTo>
                    <a:lnTo>
                      <a:pt x="1166" y="945"/>
                    </a:lnTo>
                    <a:lnTo>
                      <a:pt x="1156" y="952"/>
                    </a:lnTo>
                    <a:lnTo>
                      <a:pt x="1150" y="959"/>
                    </a:lnTo>
                    <a:lnTo>
                      <a:pt x="1141" y="964"/>
                    </a:lnTo>
                    <a:lnTo>
                      <a:pt x="1131" y="967"/>
                    </a:lnTo>
                    <a:lnTo>
                      <a:pt x="1117" y="971"/>
                    </a:lnTo>
                    <a:lnTo>
                      <a:pt x="1099" y="975"/>
                    </a:lnTo>
                    <a:lnTo>
                      <a:pt x="1075" y="980"/>
                    </a:lnTo>
                    <a:lnTo>
                      <a:pt x="1041" y="985"/>
                    </a:lnTo>
                    <a:close/>
                  </a:path>
                </a:pathLst>
              </a:custGeom>
              <a:solidFill>
                <a:srgbClr val="131516"/>
              </a:solidFill>
              <a:ln w="9525">
                <a:noFill/>
                <a:round/>
                <a:headEnd/>
                <a:tailEnd/>
              </a:ln>
            </p:spPr>
            <p:txBody>
              <a:bodyPr>
                <a:prstTxWarp prst="textNoShape">
                  <a:avLst/>
                </a:prstTxWarp>
              </a:bodyPr>
              <a:lstStyle/>
              <a:p>
                <a:endParaRPr lang="en-US"/>
              </a:p>
            </p:txBody>
          </p:sp>
          <p:sp>
            <p:nvSpPr>
              <p:cNvPr id="67694" name="Freeform 1083"/>
              <p:cNvSpPr>
                <a:spLocks noChangeAspect="1"/>
              </p:cNvSpPr>
              <p:nvPr/>
            </p:nvSpPr>
            <p:spPr bwMode="auto">
              <a:xfrm>
                <a:off x="2584" y="2788"/>
                <a:ext cx="13" cy="12"/>
              </a:xfrm>
              <a:custGeom>
                <a:avLst/>
                <a:gdLst>
                  <a:gd name="T0" fmla="*/ 78 w 153"/>
                  <a:gd name="T1" fmla="*/ 142 h 142"/>
                  <a:gd name="T2" fmla="*/ 64 w 153"/>
                  <a:gd name="T3" fmla="*/ 131 h 142"/>
                  <a:gd name="T4" fmla="*/ 49 w 153"/>
                  <a:gd name="T5" fmla="*/ 120 h 142"/>
                  <a:gd name="T6" fmla="*/ 36 w 153"/>
                  <a:gd name="T7" fmla="*/ 109 h 142"/>
                  <a:gd name="T8" fmla="*/ 26 w 153"/>
                  <a:gd name="T9" fmla="*/ 98 h 142"/>
                  <a:gd name="T10" fmla="*/ 9 w 153"/>
                  <a:gd name="T11" fmla="*/ 81 h 142"/>
                  <a:gd name="T12" fmla="*/ 1 w 153"/>
                  <a:gd name="T13" fmla="*/ 73 h 142"/>
                  <a:gd name="T14" fmla="*/ 1 w 153"/>
                  <a:gd name="T15" fmla="*/ 69 h 142"/>
                  <a:gd name="T16" fmla="*/ 0 w 153"/>
                  <a:gd name="T17" fmla="*/ 66 h 142"/>
                  <a:gd name="T18" fmla="*/ 104 w 153"/>
                  <a:gd name="T19" fmla="*/ 0 h 142"/>
                  <a:gd name="T20" fmla="*/ 105 w 153"/>
                  <a:gd name="T21" fmla="*/ 4 h 142"/>
                  <a:gd name="T22" fmla="*/ 108 w 153"/>
                  <a:gd name="T23" fmla="*/ 12 h 142"/>
                  <a:gd name="T24" fmla="*/ 110 w 153"/>
                  <a:gd name="T25" fmla="*/ 17 h 142"/>
                  <a:gd name="T26" fmla="*/ 113 w 153"/>
                  <a:gd name="T27" fmla="*/ 24 h 142"/>
                  <a:gd name="T28" fmla="*/ 118 w 153"/>
                  <a:gd name="T29" fmla="*/ 31 h 142"/>
                  <a:gd name="T30" fmla="*/ 124 w 153"/>
                  <a:gd name="T31" fmla="*/ 37 h 142"/>
                  <a:gd name="T32" fmla="*/ 136 w 153"/>
                  <a:gd name="T33" fmla="*/ 47 h 142"/>
                  <a:gd name="T34" fmla="*/ 145 w 153"/>
                  <a:gd name="T35" fmla="*/ 54 h 142"/>
                  <a:gd name="T36" fmla="*/ 151 w 153"/>
                  <a:gd name="T37" fmla="*/ 56 h 142"/>
                  <a:gd name="T38" fmla="*/ 153 w 153"/>
                  <a:gd name="T39" fmla="*/ 58 h 142"/>
                  <a:gd name="T40" fmla="*/ 78 w 153"/>
                  <a:gd name="T41" fmla="*/ 142 h 14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53"/>
                  <a:gd name="T64" fmla="*/ 0 h 142"/>
                  <a:gd name="T65" fmla="*/ 153 w 153"/>
                  <a:gd name="T66" fmla="*/ 142 h 142"/>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53" h="142">
                    <a:moveTo>
                      <a:pt x="78" y="142"/>
                    </a:moveTo>
                    <a:lnTo>
                      <a:pt x="64" y="131"/>
                    </a:lnTo>
                    <a:lnTo>
                      <a:pt x="49" y="120"/>
                    </a:lnTo>
                    <a:lnTo>
                      <a:pt x="36" y="109"/>
                    </a:lnTo>
                    <a:lnTo>
                      <a:pt x="26" y="98"/>
                    </a:lnTo>
                    <a:lnTo>
                      <a:pt x="9" y="81"/>
                    </a:lnTo>
                    <a:lnTo>
                      <a:pt x="1" y="73"/>
                    </a:lnTo>
                    <a:lnTo>
                      <a:pt x="1" y="69"/>
                    </a:lnTo>
                    <a:lnTo>
                      <a:pt x="0" y="66"/>
                    </a:lnTo>
                    <a:lnTo>
                      <a:pt x="104" y="0"/>
                    </a:lnTo>
                    <a:lnTo>
                      <a:pt x="105" y="4"/>
                    </a:lnTo>
                    <a:lnTo>
                      <a:pt x="108" y="12"/>
                    </a:lnTo>
                    <a:lnTo>
                      <a:pt x="110" y="17"/>
                    </a:lnTo>
                    <a:lnTo>
                      <a:pt x="113" y="24"/>
                    </a:lnTo>
                    <a:lnTo>
                      <a:pt x="118" y="31"/>
                    </a:lnTo>
                    <a:lnTo>
                      <a:pt x="124" y="37"/>
                    </a:lnTo>
                    <a:lnTo>
                      <a:pt x="136" y="47"/>
                    </a:lnTo>
                    <a:lnTo>
                      <a:pt x="145" y="54"/>
                    </a:lnTo>
                    <a:lnTo>
                      <a:pt x="151" y="56"/>
                    </a:lnTo>
                    <a:lnTo>
                      <a:pt x="153" y="58"/>
                    </a:lnTo>
                    <a:lnTo>
                      <a:pt x="78" y="142"/>
                    </a:lnTo>
                    <a:close/>
                  </a:path>
                </a:pathLst>
              </a:custGeom>
              <a:solidFill>
                <a:srgbClr val="C5825F"/>
              </a:solidFill>
              <a:ln w="9525">
                <a:noFill/>
                <a:round/>
                <a:headEnd/>
                <a:tailEnd/>
              </a:ln>
            </p:spPr>
            <p:txBody>
              <a:bodyPr>
                <a:prstTxWarp prst="textNoShape">
                  <a:avLst/>
                </a:prstTxWarp>
              </a:bodyPr>
              <a:lstStyle/>
              <a:p>
                <a:endParaRPr lang="en-US"/>
              </a:p>
            </p:txBody>
          </p:sp>
          <p:sp>
            <p:nvSpPr>
              <p:cNvPr id="67695" name="Freeform 1084"/>
              <p:cNvSpPr>
                <a:spLocks noChangeAspect="1"/>
              </p:cNvSpPr>
              <p:nvPr/>
            </p:nvSpPr>
            <p:spPr bwMode="auto">
              <a:xfrm>
                <a:off x="2584" y="2775"/>
                <a:ext cx="17" cy="27"/>
              </a:xfrm>
              <a:custGeom>
                <a:avLst/>
                <a:gdLst>
                  <a:gd name="T0" fmla="*/ 148 w 195"/>
                  <a:gd name="T1" fmla="*/ 0 h 308"/>
                  <a:gd name="T2" fmla="*/ 158 w 195"/>
                  <a:gd name="T3" fmla="*/ 2 h 308"/>
                  <a:gd name="T4" fmla="*/ 171 w 195"/>
                  <a:gd name="T5" fmla="*/ 5 h 308"/>
                  <a:gd name="T6" fmla="*/ 183 w 195"/>
                  <a:gd name="T7" fmla="*/ 8 h 308"/>
                  <a:gd name="T8" fmla="*/ 195 w 195"/>
                  <a:gd name="T9" fmla="*/ 12 h 308"/>
                  <a:gd name="T10" fmla="*/ 193 w 195"/>
                  <a:gd name="T11" fmla="*/ 46 h 308"/>
                  <a:gd name="T12" fmla="*/ 192 w 195"/>
                  <a:gd name="T13" fmla="*/ 82 h 308"/>
                  <a:gd name="T14" fmla="*/ 188 w 195"/>
                  <a:gd name="T15" fmla="*/ 117 h 308"/>
                  <a:gd name="T16" fmla="*/ 184 w 195"/>
                  <a:gd name="T17" fmla="*/ 154 h 308"/>
                  <a:gd name="T18" fmla="*/ 180 w 195"/>
                  <a:gd name="T19" fmla="*/ 173 h 308"/>
                  <a:gd name="T20" fmla="*/ 176 w 195"/>
                  <a:gd name="T21" fmla="*/ 192 h 308"/>
                  <a:gd name="T22" fmla="*/ 171 w 195"/>
                  <a:gd name="T23" fmla="*/ 210 h 308"/>
                  <a:gd name="T24" fmla="*/ 165 w 195"/>
                  <a:gd name="T25" fmla="*/ 230 h 308"/>
                  <a:gd name="T26" fmla="*/ 158 w 195"/>
                  <a:gd name="T27" fmla="*/ 248 h 308"/>
                  <a:gd name="T28" fmla="*/ 152 w 195"/>
                  <a:gd name="T29" fmla="*/ 268 h 308"/>
                  <a:gd name="T30" fmla="*/ 142 w 195"/>
                  <a:gd name="T31" fmla="*/ 288 h 308"/>
                  <a:gd name="T32" fmla="*/ 132 w 195"/>
                  <a:gd name="T33" fmla="*/ 308 h 308"/>
                  <a:gd name="T34" fmla="*/ 130 w 195"/>
                  <a:gd name="T35" fmla="*/ 307 h 308"/>
                  <a:gd name="T36" fmla="*/ 126 w 195"/>
                  <a:gd name="T37" fmla="*/ 306 h 308"/>
                  <a:gd name="T38" fmla="*/ 116 w 195"/>
                  <a:gd name="T39" fmla="*/ 302 h 308"/>
                  <a:gd name="T40" fmla="*/ 106 w 195"/>
                  <a:gd name="T41" fmla="*/ 299 h 308"/>
                  <a:gd name="T42" fmla="*/ 95 w 195"/>
                  <a:gd name="T43" fmla="*/ 293 h 308"/>
                  <a:gd name="T44" fmla="*/ 85 w 195"/>
                  <a:gd name="T45" fmla="*/ 288 h 308"/>
                  <a:gd name="T46" fmla="*/ 160 w 195"/>
                  <a:gd name="T47" fmla="*/ 204 h 308"/>
                  <a:gd name="T48" fmla="*/ 158 w 195"/>
                  <a:gd name="T49" fmla="*/ 202 h 308"/>
                  <a:gd name="T50" fmla="*/ 152 w 195"/>
                  <a:gd name="T51" fmla="*/ 200 h 308"/>
                  <a:gd name="T52" fmla="*/ 143 w 195"/>
                  <a:gd name="T53" fmla="*/ 193 h 308"/>
                  <a:gd name="T54" fmla="*/ 131 w 195"/>
                  <a:gd name="T55" fmla="*/ 183 h 308"/>
                  <a:gd name="T56" fmla="*/ 125 w 195"/>
                  <a:gd name="T57" fmla="*/ 177 h 308"/>
                  <a:gd name="T58" fmla="*/ 120 w 195"/>
                  <a:gd name="T59" fmla="*/ 170 h 308"/>
                  <a:gd name="T60" fmla="*/ 117 w 195"/>
                  <a:gd name="T61" fmla="*/ 163 h 308"/>
                  <a:gd name="T62" fmla="*/ 115 w 195"/>
                  <a:gd name="T63" fmla="*/ 158 h 308"/>
                  <a:gd name="T64" fmla="*/ 112 w 195"/>
                  <a:gd name="T65" fmla="*/ 150 h 308"/>
                  <a:gd name="T66" fmla="*/ 111 w 195"/>
                  <a:gd name="T67" fmla="*/ 146 h 308"/>
                  <a:gd name="T68" fmla="*/ 7 w 195"/>
                  <a:gd name="T69" fmla="*/ 212 h 308"/>
                  <a:gd name="T70" fmla="*/ 2 w 195"/>
                  <a:gd name="T71" fmla="*/ 177 h 308"/>
                  <a:gd name="T72" fmla="*/ 0 w 195"/>
                  <a:gd name="T73" fmla="*/ 144 h 308"/>
                  <a:gd name="T74" fmla="*/ 0 w 195"/>
                  <a:gd name="T75" fmla="*/ 129 h 308"/>
                  <a:gd name="T76" fmla="*/ 0 w 195"/>
                  <a:gd name="T77" fmla="*/ 114 h 308"/>
                  <a:gd name="T78" fmla="*/ 1 w 195"/>
                  <a:gd name="T79" fmla="*/ 100 h 308"/>
                  <a:gd name="T80" fmla="*/ 3 w 195"/>
                  <a:gd name="T81" fmla="*/ 87 h 308"/>
                  <a:gd name="T82" fmla="*/ 6 w 195"/>
                  <a:gd name="T83" fmla="*/ 75 h 308"/>
                  <a:gd name="T84" fmla="*/ 9 w 195"/>
                  <a:gd name="T85" fmla="*/ 62 h 308"/>
                  <a:gd name="T86" fmla="*/ 14 w 195"/>
                  <a:gd name="T87" fmla="*/ 52 h 308"/>
                  <a:gd name="T88" fmla="*/ 18 w 195"/>
                  <a:gd name="T89" fmla="*/ 41 h 308"/>
                  <a:gd name="T90" fmla="*/ 25 w 195"/>
                  <a:gd name="T91" fmla="*/ 32 h 308"/>
                  <a:gd name="T92" fmla="*/ 32 w 195"/>
                  <a:gd name="T93" fmla="*/ 24 h 308"/>
                  <a:gd name="T94" fmla="*/ 40 w 195"/>
                  <a:gd name="T95" fmla="*/ 17 h 308"/>
                  <a:gd name="T96" fmla="*/ 49 w 195"/>
                  <a:gd name="T97" fmla="*/ 10 h 308"/>
                  <a:gd name="T98" fmla="*/ 123 w 195"/>
                  <a:gd name="T99" fmla="*/ 35 h 308"/>
                  <a:gd name="T100" fmla="*/ 148 w 195"/>
                  <a:gd name="T101" fmla="*/ 0 h 308"/>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95"/>
                  <a:gd name="T154" fmla="*/ 0 h 308"/>
                  <a:gd name="T155" fmla="*/ 195 w 195"/>
                  <a:gd name="T156" fmla="*/ 308 h 308"/>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95" h="308">
                    <a:moveTo>
                      <a:pt x="148" y="0"/>
                    </a:moveTo>
                    <a:lnTo>
                      <a:pt x="158" y="2"/>
                    </a:lnTo>
                    <a:lnTo>
                      <a:pt x="171" y="5"/>
                    </a:lnTo>
                    <a:lnTo>
                      <a:pt x="183" y="8"/>
                    </a:lnTo>
                    <a:lnTo>
                      <a:pt x="195" y="12"/>
                    </a:lnTo>
                    <a:lnTo>
                      <a:pt x="193" y="46"/>
                    </a:lnTo>
                    <a:lnTo>
                      <a:pt x="192" y="82"/>
                    </a:lnTo>
                    <a:lnTo>
                      <a:pt x="188" y="117"/>
                    </a:lnTo>
                    <a:lnTo>
                      <a:pt x="184" y="154"/>
                    </a:lnTo>
                    <a:lnTo>
                      <a:pt x="180" y="173"/>
                    </a:lnTo>
                    <a:lnTo>
                      <a:pt x="176" y="192"/>
                    </a:lnTo>
                    <a:lnTo>
                      <a:pt x="171" y="210"/>
                    </a:lnTo>
                    <a:lnTo>
                      <a:pt x="165" y="230"/>
                    </a:lnTo>
                    <a:lnTo>
                      <a:pt x="158" y="248"/>
                    </a:lnTo>
                    <a:lnTo>
                      <a:pt x="152" y="268"/>
                    </a:lnTo>
                    <a:lnTo>
                      <a:pt x="142" y="288"/>
                    </a:lnTo>
                    <a:lnTo>
                      <a:pt x="132" y="308"/>
                    </a:lnTo>
                    <a:lnTo>
                      <a:pt x="130" y="307"/>
                    </a:lnTo>
                    <a:lnTo>
                      <a:pt x="126" y="306"/>
                    </a:lnTo>
                    <a:lnTo>
                      <a:pt x="116" y="302"/>
                    </a:lnTo>
                    <a:lnTo>
                      <a:pt x="106" y="299"/>
                    </a:lnTo>
                    <a:lnTo>
                      <a:pt x="95" y="293"/>
                    </a:lnTo>
                    <a:lnTo>
                      <a:pt x="85" y="288"/>
                    </a:lnTo>
                    <a:lnTo>
                      <a:pt x="160" y="204"/>
                    </a:lnTo>
                    <a:lnTo>
                      <a:pt x="158" y="202"/>
                    </a:lnTo>
                    <a:lnTo>
                      <a:pt x="152" y="200"/>
                    </a:lnTo>
                    <a:lnTo>
                      <a:pt x="143" y="193"/>
                    </a:lnTo>
                    <a:lnTo>
                      <a:pt x="131" y="183"/>
                    </a:lnTo>
                    <a:lnTo>
                      <a:pt x="125" y="177"/>
                    </a:lnTo>
                    <a:lnTo>
                      <a:pt x="120" y="170"/>
                    </a:lnTo>
                    <a:lnTo>
                      <a:pt x="117" y="163"/>
                    </a:lnTo>
                    <a:lnTo>
                      <a:pt x="115" y="158"/>
                    </a:lnTo>
                    <a:lnTo>
                      <a:pt x="112" y="150"/>
                    </a:lnTo>
                    <a:lnTo>
                      <a:pt x="111" y="146"/>
                    </a:lnTo>
                    <a:lnTo>
                      <a:pt x="7" y="212"/>
                    </a:lnTo>
                    <a:lnTo>
                      <a:pt x="2" y="177"/>
                    </a:lnTo>
                    <a:lnTo>
                      <a:pt x="0" y="144"/>
                    </a:lnTo>
                    <a:lnTo>
                      <a:pt x="0" y="129"/>
                    </a:lnTo>
                    <a:lnTo>
                      <a:pt x="0" y="114"/>
                    </a:lnTo>
                    <a:lnTo>
                      <a:pt x="1" y="100"/>
                    </a:lnTo>
                    <a:lnTo>
                      <a:pt x="3" y="87"/>
                    </a:lnTo>
                    <a:lnTo>
                      <a:pt x="6" y="75"/>
                    </a:lnTo>
                    <a:lnTo>
                      <a:pt x="9" y="62"/>
                    </a:lnTo>
                    <a:lnTo>
                      <a:pt x="14" y="52"/>
                    </a:lnTo>
                    <a:lnTo>
                      <a:pt x="18" y="41"/>
                    </a:lnTo>
                    <a:lnTo>
                      <a:pt x="25" y="32"/>
                    </a:lnTo>
                    <a:lnTo>
                      <a:pt x="32" y="24"/>
                    </a:lnTo>
                    <a:lnTo>
                      <a:pt x="40" y="17"/>
                    </a:lnTo>
                    <a:lnTo>
                      <a:pt x="49" y="10"/>
                    </a:lnTo>
                    <a:lnTo>
                      <a:pt x="123" y="35"/>
                    </a:lnTo>
                    <a:lnTo>
                      <a:pt x="148" y="0"/>
                    </a:lnTo>
                    <a:close/>
                  </a:path>
                </a:pathLst>
              </a:custGeom>
              <a:solidFill>
                <a:srgbClr val="B7683E"/>
              </a:solidFill>
              <a:ln w="9525">
                <a:noFill/>
                <a:round/>
                <a:headEnd/>
                <a:tailEnd/>
              </a:ln>
            </p:spPr>
            <p:txBody>
              <a:bodyPr>
                <a:prstTxWarp prst="textNoShape">
                  <a:avLst/>
                </a:prstTxWarp>
              </a:bodyPr>
              <a:lstStyle/>
              <a:p>
                <a:endParaRPr lang="en-US"/>
              </a:p>
            </p:txBody>
          </p:sp>
          <p:sp>
            <p:nvSpPr>
              <p:cNvPr id="67696" name="Freeform 1085"/>
              <p:cNvSpPr>
                <a:spLocks noChangeAspect="1"/>
              </p:cNvSpPr>
              <p:nvPr/>
            </p:nvSpPr>
            <p:spPr bwMode="auto">
              <a:xfrm>
                <a:off x="2588" y="2775"/>
                <a:ext cx="9" cy="3"/>
              </a:xfrm>
              <a:custGeom>
                <a:avLst/>
                <a:gdLst>
                  <a:gd name="T0" fmla="*/ 0 w 99"/>
                  <a:gd name="T1" fmla="*/ 13 h 38"/>
                  <a:gd name="T2" fmla="*/ 8 w 99"/>
                  <a:gd name="T3" fmla="*/ 9 h 38"/>
                  <a:gd name="T4" fmla="*/ 19 w 99"/>
                  <a:gd name="T5" fmla="*/ 5 h 38"/>
                  <a:gd name="T6" fmla="*/ 29 w 99"/>
                  <a:gd name="T7" fmla="*/ 3 h 38"/>
                  <a:gd name="T8" fmla="*/ 42 w 99"/>
                  <a:gd name="T9" fmla="*/ 1 h 38"/>
                  <a:gd name="T10" fmla="*/ 54 w 99"/>
                  <a:gd name="T11" fmla="*/ 0 h 38"/>
                  <a:gd name="T12" fmla="*/ 68 w 99"/>
                  <a:gd name="T13" fmla="*/ 0 h 38"/>
                  <a:gd name="T14" fmla="*/ 83 w 99"/>
                  <a:gd name="T15" fmla="*/ 1 h 38"/>
                  <a:gd name="T16" fmla="*/ 99 w 99"/>
                  <a:gd name="T17" fmla="*/ 3 h 38"/>
                  <a:gd name="T18" fmla="*/ 74 w 99"/>
                  <a:gd name="T19" fmla="*/ 38 h 38"/>
                  <a:gd name="T20" fmla="*/ 0 w 99"/>
                  <a:gd name="T21" fmla="*/ 13 h 3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99"/>
                  <a:gd name="T34" fmla="*/ 0 h 38"/>
                  <a:gd name="T35" fmla="*/ 99 w 99"/>
                  <a:gd name="T36" fmla="*/ 38 h 3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99" h="38">
                    <a:moveTo>
                      <a:pt x="0" y="13"/>
                    </a:moveTo>
                    <a:lnTo>
                      <a:pt x="8" y="9"/>
                    </a:lnTo>
                    <a:lnTo>
                      <a:pt x="19" y="5"/>
                    </a:lnTo>
                    <a:lnTo>
                      <a:pt x="29" y="3"/>
                    </a:lnTo>
                    <a:lnTo>
                      <a:pt x="42" y="1"/>
                    </a:lnTo>
                    <a:lnTo>
                      <a:pt x="54" y="0"/>
                    </a:lnTo>
                    <a:lnTo>
                      <a:pt x="68" y="0"/>
                    </a:lnTo>
                    <a:lnTo>
                      <a:pt x="83" y="1"/>
                    </a:lnTo>
                    <a:lnTo>
                      <a:pt x="99" y="3"/>
                    </a:lnTo>
                    <a:lnTo>
                      <a:pt x="74" y="38"/>
                    </a:lnTo>
                    <a:lnTo>
                      <a:pt x="0" y="13"/>
                    </a:lnTo>
                    <a:close/>
                  </a:path>
                </a:pathLst>
              </a:custGeom>
              <a:solidFill>
                <a:srgbClr val="804B30"/>
              </a:solidFill>
              <a:ln w="9525">
                <a:noFill/>
                <a:round/>
                <a:headEnd/>
                <a:tailEnd/>
              </a:ln>
            </p:spPr>
            <p:txBody>
              <a:bodyPr>
                <a:prstTxWarp prst="textNoShape">
                  <a:avLst/>
                </a:prstTxWarp>
              </a:bodyPr>
              <a:lstStyle/>
              <a:p>
                <a:endParaRPr lang="en-US"/>
              </a:p>
            </p:txBody>
          </p:sp>
          <p:sp>
            <p:nvSpPr>
              <p:cNvPr id="67697" name="Freeform 1086"/>
              <p:cNvSpPr>
                <a:spLocks noChangeAspect="1"/>
              </p:cNvSpPr>
              <p:nvPr/>
            </p:nvSpPr>
            <p:spPr bwMode="auto">
              <a:xfrm>
                <a:off x="2488" y="2771"/>
                <a:ext cx="17" cy="24"/>
              </a:xfrm>
              <a:custGeom>
                <a:avLst/>
                <a:gdLst>
                  <a:gd name="T0" fmla="*/ 138 w 196"/>
                  <a:gd name="T1" fmla="*/ 0 h 279"/>
                  <a:gd name="T2" fmla="*/ 147 w 196"/>
                  <a:gd name="T3" fmla="*/ 0 h 279"/>
                  <a:gd name="T4" fmla="*/ 158 w 196"/>
                  <a:gd name="T5" fmla="*/ 1 h 279"/>
                  <a:gd name="T6" fmla="*/ 168 w 196"/>
                  <a:gd name="T7" fmla="*/ 2 h 279"/>
                  <a:gd name="T8" fmla="*/ 178 w 196"/>
                  <a:gd name="T9" fmla="*/ 6 h 279"/>
                  <a:gd name="T10" fmla="*/ 182 w 196"/>
                  <a:gd name="T11" fmla="*/ 15 h 279"/>
                  <a:gd name="T12" fmla="*/ 187 w 196"/>
                  <a:gd name="T13" fmla="*/ 38 h 279"/>
                  <a:gd name="T14" fmla="*/ 191 w 196"/>
                  <a:gd name="T15" fmla="*/ 70 h 279"/>
                  <a:gd name="T16" fmla="*/ 195 w 196"/>
                  <a:gd name="T17" fmla="*/ 110 h 279"/>
                  <a:gd name="T18" fmla="*/ 196 w 196"/>
                  <a:gd name="T19" fmla="*/ 132 h 279"/>
                  <a:gd name="T20" fmla="*/ 196 w 196"/>
                  <a:gd name="T21" fmla="*/ 154 h 279"/>
                  <a:gd name="T22" fmla="*/ 196 w 196"/>
                  <a:gd name="T23" fmla="*/ 177 h 279"/>
                  <a:gd name="T24" fmla="*/ 193 w 196"/>
                  <a:gd name="T25" fmla="*/ 199 h 279"/>
                  <a:gd name="T26" fmla="*/ 190 w 196"/>
                  <a:gd name="T27" fmla="*/ 221 h 279"/>
                  <a:gd name="T28" fmla="*/ 185 w 196"/>
                  <a:gd name="T29" fmla="*/ 242 h 279"/>
                  <a:gd name="T30" fmla="*/ 182 w 196"/>
                  <a:gd name="T31" fmla="*/ 252 h 279"/>
                  <a:gd name="T32" fmla="*/ 178 w 196"/>
                  <a:gd name="T33" fmla="*/ 261 h 279"/>
                  <a:gd name="T34" fmla="*/ 175 w 196"/>
                  <a:gd name="T35" fmla="*/ 270 h 279"/>
                  <a:gd name="T36" fmla="*/ 170 w 196"/>
                  <a:gd name="T37" fmla="*/ 279 h 279"/>
                  <a:gd name="T38" fmla="*/ 152 w 196"/>
                  <a:gd name="T39" fmla="*/ 279 h 279"/>
                  <a:gd name="T40" fmla="*/ 135 w 196"/>
                  <a:gd name="T41" fmla="*/ 279 h 279"/>
                  <a:gd name="T42" fmla="*/ 116 w 196"/>
                  <a:gd name="T43" fmla="*/ 279 h 279"/>
                  <a:gd name="T44" fmla="*/ 99 w 196"/>
                  <a:gd name="T45" fmla="*/ 279 h 279"/>
                  <a:gd name="T46" fmla="*/ 150 w 196"/>
                  <a:gd name="T47" fmla="*/ 200 h 279"/>
                  <a:gd name="T48" fmla="*/ 147 w 196"/>
                  <a:gd name="T49" fmla="*/ 200 h 279"/>
                  <a:gd name="T50" fmla="*/ 142 w 196"/>
                  <a:gd name="T51" fmla="*/ 197 h 279"/>
                  <a:gd name="T52" fmla="*/ 138 w 196"/>
                  <a:gd name="T53" fmla="*/ 193 h 279"/>
                  <a:gd name="T54" fmla="*/ 135 w 196"/>
                  <a:gd name="T55" fmla="*/ 190 h 279"/>
                  <a:gd name="T56" fmla="*/ 130 w 196"/>
                  <a:gd name="T57" fmla="*/ 184 h 279"/>
                  <a:gd name="T58" fmla="*/ 127 w 196"/>
                  <a:gd name="T59" fmla="*/ 177 h 279"/>
                  <a:gd name="T60" fmla="*/ 120 w 196"/>
                  <a:gd name="T61" fmla="*/ 162 h 279"/>
                  <a:gd name="T62" fmla="*/ 115 w 196"/>
                  <a:gd name="T63" fmla="*/ 147 h 279"/>
                  <a:gd name="T64" fmla="*/ 113 w 196"/>
                  <a:gd name="T65" fmla="*/ 136 h 279"/>
                  <a:gd name="T66" fmla="*/ 112 w 196"/>
                  <a:gd name="T67" fmla="*/ 131 h 279"/>
                  <a:gd name="T68" fmla="*/ 6 w 196"/>
                  <a:gd name="T69" fmla="*/ 199 h 279"/>
                  <a:gd name="T70" fmla="*/ 3 w 196"/>
                  <a:gd name="T71" fmla="*/ 178 h 279"/>
                  <a:gd name="T72" fmla="*/ 0 w 196"/>
                  <a:gd name="T73" fmla="*/ 158 h 279"/>
                  <a:gd name="T74" fmla="*/ 1 w 196"/>
                  <a:gd name="T75" fmla="*/ 138 h 279"/>
                  <a:gd name="T76" fmla="*/ 3 w 196"/>
                  <a:gd name="T77" fmla="*/ 120 h 279"/>
                  <a:gd name="T78" fmla="*/ 7 w 196"/>
                  <a:gd name="T79" fmla="*/ 90 h 279"/>
                  <a:gd name="T80" fmla="*/ 9 w 196"/>
                  <a:gd name="T81" fmla="*/ 77 h 279"/>
                  <a:gd name="T82" fmla="*/ 24 w 196"/>
                  <a:gd name="T83" fmla="*/ 62 h 279"/>
                  <a:gd name="T84" fmla="*/ 42 w 196"/>
                  <a:gd name="T85" fmla="*/ 46 h 279"/>
                  <a:gd name="T86" fmla="*/ 123 w 196"/>
                  <a:gd name="T87" fmla="*/ 40 h 279"/>
                  <a:gd name="T88" fmla="*/ 138 w 196"/>
                  <a:gd name="T89" fmla="*/ 0 h 279"/>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96"/>
                  <a:gd name="T136" fmla="*/ 0 h 279"/>
                  <a:gd name="T137" fmla="*/ 196 w 196"/>
                  <a:gd name="T138" fmla="*/ 279 h 279"/>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96" h="279">
                    <a:moveTo>
                      <a:pt x="138" y="0"/>
                    </a:moveTo>
                    <a:lnTo>
                      <a:pt x="147" y="0"/>
                    </a:lnTo>
                    <a:lnTo>
                      <a:pt x="158" y="1"/>
                    </a:lnTo>
                    <a:lnTo>
                      <a:pt x="168" y="2"/>
                    </a:lnTo>
                    <a:lnTo>
                      <a:pt x="178" y="6"/>
                    </a:lnTo>
                    <a:lnTo>
                      <a:pt x="182" y="15"/>
                    </a:lnTo>
                    <a:lnTo>
                      <a:pt x="187" y="38"/>
                    </a:lnTo>
                    <a:lnTo>
                      <a:pt x="191" y="70"/>
                    </a:lnTo>
                    <a:lnTo>
                      <a:pt x="195" y="110"/>
                    </a:lnTo>
                    <a:lnTo>
                      <a:pt x="196" y="132"/>
                    </a:lnTo>
                    <a:lnTo>
                      <a:pt x="196" y="154"/>
                    </a:lnTo>
                    <a:lnTo>
                      <a:pt x="196" y="177"/>
                    </a:lnTo>
                    <a:lnTo>
                      <a:pt x="193" y="199"/>
                    </a:lnTo>
                    <a:lnTo>
                      <a:pt x="190" y="221"/>
                    </a:lnTo>
                    <a:lnTo>
                      <a:pt x="185" y="242"/>
                    </a:lnTo>
                    <a:lnTo>
                      <a:pt x="182" y="252"/>
                    </a:lnTo>
                    <a:lnTo>
                      <a:pt x="178" y="261"/>
                    </a:lnTo>
                    <a:lnTo>
                      <a:pt x="175" y="270"/>
                    </a:lnTo>
                    <a:lnTo>
                      <a:pt x="170" y="279"/>
                    </a:lnTo>
                    <a:lnTo>
                      <a:pt x="152" y="279"/>
                    </a:lnTo>
                    <a:lnTo>
                      <a:pt x="135" y="279"/>
                    </a:lnTo>
                    <a:lnTo>
                      <a:pt x="116" y="279"/>
                    </a:lnTo>
                    <a:lnTo>
                      <a:pt x="99" y="279"/>
                    </a:lnTo>
                    <a:lnTo>
                      <a:pt x="150" y="200"/>
                    </a:lnTo>
                    <a:lnTo>
                      <a:pt x="147" y="200"/>
                    </a:lnTo>
                    <a:lnTo>
                      <a:pt x="142" y="197"/>
                    </a:lnTo>
                    <a:lnTo>
                      <a:pt x="138" y="193"/>
                    </a:lnTo>
                    <a:lnTo>
                      <a:pt x="135" y="190"/>
                    </a:lnTo>
                    <a:lnTo>
                      <a:pt x="130" y="184"/>
                    </a:lnTo>
                    <a:lnTo>
                      <a:pt x="127" y="177"/>
                    </a:lnTo>
                    <a:lnTo>
                      <a:pt x="120" y="162"/>
                    </a:lnTo>
                    <a:lnTo>
                      <a:pt x="115" y="147"/>
                    </a:lnTo>
                    <a:lnTo>
                      <a:pt x="113" y="136"/>
                    </a:lnTo>
                    <a:lnTo>
                      <a:pt x="112" y="131"/>
                    </a:lnTo>
                    <a:lnTo>
                      <a:pt x="6" y="199"/>
                    </a:lnTo>
                    <a:lnTo>
                      <a:pt x="3" y="178"/>
                    </a:lnTo>
                    <a:lnTo>
                      <a:pt x="0" y="158"/>
                    </a:lnTo>
                    <a:lnTo>
                      <a:pt x="1" y="138"/>
                    </a:lnTo>
                    <a:lnTo>
                      <a:pt x="3" y="120"/>
                    </a:lnTo>
                    <a:lnTo>
                      <a:pt x="7" y="90"/>
                    </a:lnTo>
                    <a:lnTo>
                      <a:pt x="9" y="77"/>
                    </a:lnTo>
                    <a:lnTo>
                      <a:pt x="24" y="62"/>
                    </a:lnTo>
                    <a:lnTo>
                      <a:pt x="42" y="46"/>
                    </a:lnTo>
                    <a:lnTo>
                      <a:pt x="123" y="40"/>
                    </a:lnTo>
                    <a:lnTo>
                      <a:pt x="138" y="0"/>
                    </a:lnTo>
                    <a:close/>
                  </a:path>
                </a:pathLst>
              </a:custGeom>
              <a:solidFill>
                <a:srgbClr val="B7683E"/>
              </a:solidFill>
              <a:ln w="9525">
                <a:noFill/>
                <a:round/>
                <a:headEnd/>
                <a:tailEnd/>
              </a:ln>
            </p:spPr>
            <p:txBody>
              <a:bodyPr>
                <a:prstTxWarp prst="textNoShape">
                  <a:avLst/>
                </a:prstTxWarp>
              </a:bodyPr>
              <a:lstStyle/>
              <a:p>
                <a:endParaRPr lang="en-US"/>
              </a:p>
            </p:txBody>
          </p:sp>
          <p:sp>
            <p:nvSpPr>
              <p:cNvPr id="67698" name="Freeform 1087"/>
              <p:cNvSpPr>
                <a:spLocks noChangeAspect="1"/>
              </p:cNvSpPr>
              <p:nvPr/>
            </p:nvSpPr>
            <p:spPr bwMode="auto">
              <a:xfrm>
                <a:off x="2492" y="2771"/>
                <a:ext cx="9" cy="4"/>
              </a:xfrm>
              <a:custGeom>
                <a:avLst/>
                <a:gdLst>
                  <a:gd name="T0" fmla="*/ 0 w 96"/>
                  <a:gd name="T1" fmla="*/ 46 h 46"/>
                  <a:gd name="T2" fmla="*/ 10 w 96"/>
                  <a:gd name="T3" fmla="*/ 37 h 46"/>
                  <a:gd name="T4" fmla="*/ 20 w 96"/>
                  <a:gd name="T5" fmla="*/ 29 h 46"/>
                  <a:gd name="T6" fmla="*/ 32 w 96"/>
                  <a:gd name="T7" fmla="*/ 22 h 46"/>
                  <a:gd name="T8" fmla="*/ 43 w 96"/>
                  <a:gd name="T9" fmla="*/ 15 h 46"/>
                  <a:gd name="T10" fmla="*/ 56 w 96"/>
                  <a:gd name="T11" fmla="*/ 9 h 46"/>
                  <a:gd name="T12" fmla="*/ 69 w 96"/>
                  <a:gd name="T13" fmla="*/ 5 h 46"/>
                  <a:gd name="T14" fmla="*/ 81 w 96"/>
                  <a:gd name="T15" fmla="*/ 1 h 46"/>
                  <a:gd name="T16" fmla="*/ 96 w 96"/>
                  <a:gd name="T17" fmla="*/ 0 h 46"/>
                  <a:gd name="T18" fmla="*/ 81 w 96"/>
                  <a:gd name="T19" fmla="*/ 40 h 46"/>
                  <a:gd name="T20" fmla="*/ 0 w 96"/>
                  <a:gd name="T21" fmla="*/ 46 h 4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96"/>
                  <a:gd name="T34" fmla="*/ 0 h 46"/>
                  <a:gd name="T35" fmla="*/ 96 w 96"/>
                  <a:gd name="T36" fmla="*/ 46 h 4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96" h="46">
                    <a:moveTo>
                      <a:pt x="0" y="46"/>
                    </a:moveTo>
                    <a:lnTo>
                      <a:pt x="10" y="37"/>
                    </a:lnTo>
                    <a:lnTo>
                      <a:pt x="20" y="29"/>
                    </a:lnTo>
                    <a:lnTo>
                      <a:pt x="32" y="22"/>
                    </a:lnTo>
                    <a:lnTo>
                      <a:pt x="43" y="15"/>
                    </a:lnTo>
                    <a:lnTo>
                      <a:pt x="56" y="9"/>
                    </a:lnTo>
                    <a:lnTo>
                      <a:pt x="69" y="5"/>
                    </a:lnTo>
                    <a:lnTo>
                      <a:pt x="81" y="1"/>
                    </a:lnTo>
                    <a:lnTo>
                      <a:pt x="96" y="0"/>
                    </a:lnTo>
                    <a:lnTo>
                      <a:pt x="81" y="40"/>
                    </a:lnTo>
                    <a:lnTo>
                      <a:pt x="0" y="46"/>
                    </a:lnTo>
                    <a:close/>
                  </a:path>
                </a:pathLst>
              </a:custGeom>
              <a:solidFill>
                <a:srgbClr val="804B30"/>
              </a:solidFill>
              <a:ln w="9525">
                <a:noFill/>
                <a:round/>
                <a:headEnd/>
                <a:tailEnd/>
              </a:ln>
            </p:spPr>
            <p:txBody>
              <a:bodyPr>
                <a:prstTxWarp prst="textNoShape">
                  <a:avLst/>
                </a:prstTxWarp>
              </a:bodyPr>
              <a:lstStyle/>
              <a:p>
                <a:endParaRPr lang="en-US"/>
              </a:p>
            </p:txBody>
          </p:sp>
          <p:sp>
            <p:nvSpPr>
              <p:cNvPr id="67699" name="Freeform 1088"/>
              <p:cNvSpPr>
                <a:spLocks noChangeAspect="1"/>
              </p:cNvSpPr>
              <p:nvPr/>
            </p:nvSpPr>
            <p:spPr bwMode="auto">
              <a:xfrm>
                <a:off x="2489" y="2782"/>
                <a:ext cx="13" cy="13"/>
              </a:xfrm>
              <a:custGeom>
                <a:avLst/>
                <a:gdLst>
                  <a:gd name="T0" fmla="*/ 93 w 144"/>
                  <a:gd name="T1" fmla="*/ 148 h 148"/>
                  <a:gd name="T2" fmla="*/ 82 w 144"/>
                  <a:gd name="T3" fmla="*/ 148 h 148"/>
                  <a:gd name="T4" fmla="*/ 69 w 144"/>
                  <a:gd name="T5" fmla="*/ 148 h 148"/>
                  <a:gd name="T6" fmla="*/ 66 w 144"/>
                  <a:gd name="T7" fmla="*/ 143 h 148"/>
                  <a:gd name="T8" fmla="*/ 62 w 144"/>
                  <a:gd name="T9" fmla="*/ 138 h 148"/>
                  <a:gd name="T10" fmla="*/ 49 w 144"/>
                  <a:gd name="T11" fmla="*/ 135 h 148"/>
                  <a:gd name="T12" fmla="*/ 38 w 144"/>
                  <a:gd name="T13" fmla="*/ 128 h 148"/>
                  <a:gd name="T14" fmla="*/ 28 w 144"/>
                  <a:gd name="T15" fmla="*/ 121 h 148"/>
                  <a:gd name="T16" fmla="*/ 20 w 144"/>
                  <a:gd name="T17" fmla="*/ 112 h 148"/>
                  <a:gd name="T18" fmla="*/ 13 w 144"/>
                  <a:gd name="T19" fmla="*/ 102 h 148"/>
                  <a:gd name="T20" fmla="*/ 7 w 144"/>
                  <a:gd name="T21" fmla="*/ 92 h 148"/>
                  <a:gd name="T22" fmla="*/ 2 w 144"/>
                  <a:gd name="T23" fmla="*/ 81 h 148"/>
                  <a:gd name="T24" fmla="*/ 0 w 144"/>
                  <a:gd name="T25" fmla="*/ 68 h 148"/>
                  <a:gd name="T26" fmla="*/ 106 w 144"/>
                  <a:gd name="T27" fmla="*/ 0 h 148"/>
                  <a:gd name="T28" fmla="*/ 107 w 144"/>
                  <a:gd name="T29" fmla="*/ 5 h 148"/>
                  <a:gd name="T30" fmla="*/ 109 w 144"/>
                  <a:gd name="T31" fmla="*/ 16 h 148"/>
                  <a:gd name="T32" fmla="*/ 114 w 144"/>
                  <a:gd name="T33" fmla="*/ 31 h 148"/>
                  <a:gd name="T34" fmla="*/ 121 w 144"/>
                  <a:gd name="T35" fmla="*/ 46 h 148"/>
                  <a:gd name="T36" fmla="*/ 124 w 144"/>
                  <a:gd name="T37" fmla="*/ 53 h 148"/>
                  <a:gd name="T38" fmla="*/ 129 w 144"/>
                  <a:gd name="T39" fmla="*/ 59 h 148"/>
                  <a:gd name="T40" fmla="*/ 132 w 144"/>
                  <a:gd name="T41" fmla="*/ 62 h 148"/>
                  <a:gd name="T42" fmla="*/ 136 w 144"/>
                  <a:gd name="T43" fmla="*/ 66 h 148"/>
                  <a:gd name="T44" fmla="*/ 141 w 144"/>
                  <a:gd name="T45" fmla="*/ 69 h 148"/>
                  <a:gd name="T46" fmla="*/ 144 w 144"/>
                  <a:gd name="T47" fmla="*/ 69 h 148"/>
                  <a:gd name="T48" fmla="*/ 93 w 144"/>
                  <a:gd name="T49" fmla="*/ 148 h 14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44"/>
                  <a:gd name="T76" fmla="*/ 0 h 148"/>
                  <a:gd name="T77" fmla="*/ 144 w 144"/>
                  <a:gd name="T78" fmla="*/ 148 h 14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44" h="148">
                    <a:moveTo>
                      <a:pt x="93" y="148"/>
                    </a:moveTo>
                    <a:lnTo>
                      <a:pt x="82" y="148"/>
                    </a:lnTo>
                    <a:lnTo>
                      <a:pt x="69" y="148"/>
                    </a:lnTo>
                    <a:lnTo>
                      <a:pt x="66" y="143"/>
                    </a:lnTo>
                    <a:lnTo>
                      <a:pt x="62" y="138"/>
                    </a:lnTo>
                    <a:lnTo>
                      <a:pt x="49" y="135"/>
                    </a:lnTo>
                    <a:lnTo>
                      <a:pt x="38" y="128"/>
                    </a:lnTo>
                    <a:lnTo>
                      <a:pt x="28" y="121"/>
                    </a:lnTo>
                    <a:lnTo>
                      <a:pt x="20" y="112"/>
                    </a:lnTo>
                    <a:lnTo>
                      <a:pt x="13" y="102"/>
                    </a:lnTo>
                    <a:lnTo>
                      <a:pt x="7" y="92"/>
                    </a:lnTo>
                    <a:lnTo>
                      <a:pt x="2" y="81"/>
                    </a:lnTo>
                    <a:lnTo>
                      <a:pt x="0" y="68"/>
                    </a:lnTo>
                    <a:lnTo>
                      <a:pt x="106" y="0"/>
                    </a:lnTo>
                    <a:lnTo>
                      <a:pt x="107" y="5"/>
                    </a:lnTo>
                    <a:lnTo>
                      <a:pt x="109" y="16"/>
                    </a:lnTo>
                    <a:lnTo>
                      <a:pt x="114" y="31"/>
                    </a:lnTo>
                    <a:lnTo>
                      <a:pt x="121" y="46"/>
                    </a:lnTo>
                    <a:lnTo>
                      <a:pt x="124" y="53"/>
                    </a:lnTo>
                    <a:lnTo>
                      <a:pt x="129" y="59"/>
                    </a:lnTo>
                    <a:lnTo>
                      <a:pt x="132" y="62"/>
                    </a:lnTo>
                    <a:lnTo>
                      <a:pt x="136" y="66"/>
                    </a:lnTo>
                    <a:lnTo>
                      <a:pt x="141" y="69"/>
                    </a:lnTo>
                    <a:lnTo>
                      <a:pt x="144" y="69"/>
                    </a:lnTo>
                    <a:lnTo>
                      <a:pt x="93" y="148"/>
                    </a:lnTo>
                    <a:close/>
                  </a:path>
                </a:pathLst>
              </a:custGeom>
              <a:solidFill>
                <a:srgbClr val="C5825F"/>
              </a:solidFill>
              <a:ln w="9525">
                <a:noFill/>
                <a:round/>
                <a:headEnd/>
                <a:tailEnd/>
              </a:ln>
            </p:spPr>
            <p:txBody>
              <a:bodyPr>
                <a:prstTxWarp prst="textNoShape">
                  <a:avLst/>
                </a:prstTxWarp>
              </a:bodyPr>
              <a:lstStyle/>
              <a:p>
                <a:endParaRPr lang="en-US"/>
              </a:p>
            </p:txBody>
          </p:sp>
          <p:sp>
            <p:nvSpPr>
              <p:cNvPr id="67700" name="Freeform 1089"/>
              <p:cNvSpPr>
                <a:spLocks noChangeAspect="1"/>
              </p:cNvSpPr>
              <p:nvPr/>
            </p:nvSpPr>
            <p:spPr bwMode="auto">
              <a:xfrm>
                <a:off x="2561" y="2738"/>
                <a:ext cx="36" cy="55"/>
              </a:xfrm>
              <a:custGeom>
                <a:avLst/>
                <a:gdLst>
                  <a:gd name="T0" fmla="*/ 331 w 405"/>
                  <a:gd name="T1" fmla="*/ 12 h 635"/>
                  <a:gd name="T2" fmla="*/ 354 w 405"/>
                  <a:gd name="T3" fmla="*/ 40 h 635"/>
                  <a:gd name="T4" fmla="*/ 376 w 405"/>
                  <a:gd name="T5" fmla="*/ 74 h 635"/>
                  <a:gd name="T6" fmla="*/ 396 w 405"/>
                  <a:gd name="T7" fmla="*/ 113 h 635"/>
                  <a:gd name="T8" fmla="*/ 401 w 405"/>
                  <a:gd name="T9" fmla="*/ 132 h 635"/>
                  <a:gd name="T10" fmla="*/ 376 w 405"/>
                  <a:gd name="T11" fmla="*/ 128 h 635"/>
                  <a:gd name="T12" fmla="*/ 346 w 405"/>
                  <a:gd name="T13" fmla="*/ 127 h 635"/>
                  <a:gd name="T14" fmla="*/ 322 w 405"/>
                  <a:gd name="T15" fmla="*/ 130 h 635"/>
                  <a:gd name="T16" fmla="*/ 296 w 405"/>
                  <a:gd name="T17" fmla="*/ 138 h 635"/>
                  <a:gd name="T18" fmla="*/ 268 w 405"/>
                  <a:gd name="T19" fmla="*/ 151 h 635"/>
                  <a:gd name="T20" fmla="*/ 239 w 405"/>
                  <a:gd name="T21" fmla="*/ 169 h 635"/>
                  <a:gd name="T22" fmla="*/ 211 w 405"/>
                  <a:gd name="T23" fmla="*/ 196 h 635"/>
                  <a:gd name="T24" fmla="*/ 184 w 405"/>
                  <a:gd name="T25" fmla="*/ 231 h 635"/>
                  <a:gd name="T26" fmla="*/ 159 w 405"/>
                  <a:gd name="T27" fmla="*/ 275 h 635"/>
                  <a:gd name="T28" fmla="*/ 136 w 405"/>
                  <a:gd name="T29" fmla="*/ 330 h 635"/>
                  <a:gd name="T30" fmla="*/ 117 w 405"/>
                  <a:gd name="T31" fmla="*/ 396 h 635"/>
                  <a:gd name="T32" fmla="*/ 103 w 405"/>
                  <a:gd name="T33" fmla="*/ 475 h 635"/>
                  <a:gd name="T34" fmla="*/ 93 w 405"/>
                  <a:gd name="T35" fmla="*/ 567 h 635"/>
                  <a:gd name="T36" fmla="*/ 67 w 405"/>
                  <a:gd name="T37" fmla="*/ 621 h 635"/>
                  <a:gd name="T38" fmla="*/ 22 w 405"/>
                  <a:gd name="T39" fmla="*/ 629 h 635"/>
                  <a:gd name="T40" fmla="*/ 6 w 405"/>
                  <a:gd name="T41" fmla="*/ 579 h 635"/>
                  <a:gd name="T42" fmla="*/ 22 w 405"/>
                  <a:gd name="T43" fmla="*/ 474 h 635"/>
                  <a:gd name="T44" fmla="*/ 43 w 405"/>
                  <a:gd name="T45" fmla="*/ 384 h 635"/>
                  <a:gd name="T46" fmla="*/ 67 w 405"/>
                  <a:gd name="T47" fmla="*/ 306 h 635"/>
                  <a:gd name="T48" fmla="*/ 92 w 405"/>
                  <a:gd name="T49" fmla="*/ 239 h 635"/>
                  <a:gd name="T50" fmla="*/ 121 w 405"/>
                  <a:gd name="T51" fmla="*/ 184 h 635"/>
                  <a:gd name="T52" fmla="*/ 150 w 405"/>
                  <a:gd name="T53" fmla="*/ 138 h 635"/>
                  <a:gd name="T54" fmla="*/ 178 w 405"/>
                  <a:gd name="T55" fmla="*/ 101 h 635"/>
                  <a:gd name="T56" fmla="*/ 207 w 405"/>
                  <a:gd name="T57" fmla="*/ 71 h 635"/>
                  <a:gd name="T58" fmla="*/ 234 w 405"/>
                  <a:gd name="T59" fmla="*/ 48 h 635"/>
                  <a:gd name="T60" fmla="*/ 269 w 405"/>
                  <a:gd name="T61" fmla="*/ 25 h 635"/>
                  <a:gd name="T62" fmla="*/ 305 w 405"/>
                  <a:gd name="T63" fmla="*/ 8 h 635"/>
                  <a:gd name="T64" fmla="*/ 319 w 405"/>
                  <a:gd name="T65" fmla="*/ 4 h 635"/>
                  <a:gd name="T66" fmla="*/ 321 w 405"/>
                  <a:gd name="T67" fmla="*/ 1 h 635"/>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05"/>
                  <a:gd name="T103" fmla="*/ 0 h 635"/>
                  <a:gd name="T104" fmla="*/ 405 w 405"/>
                  <a:gd name="T105" fmla="*/ 635 h 635"/>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05" h="635">
                    <a:moveTo>
                      <a:pt x="319" y="0"/>
                    </a:moveTo>
                    <a:lnTo>
                      <a:pt x="331" y="12"/>
                    </a:lnTo>
                    <a:lnTo>
                      <a:pt x="343" y="25"/>
                    </a:lnTo>
                    <a:lnTo>
                      <a:pt x="354" y="40"/>
                    </a:lnTo>
                    <a:lnTo>
                      <a:pt x="366" y="56"/>
                    </a:lnTo>
                    <a:lnTo>
                      <a:pt x="376" y="74"/>
                    </a:lnTo>
                    <a:lnTo>
                      <a:pt x="387" y="93"/>
                    </a:lnTo>
                    <a:lnTo>
                      <a:pt x="396" y="113"/>
                    </a:lnTo>
                    <a:lnTo>
                      <a:pt x="405" y="135"/>
                    </a:lnTo>
                    <a:lnTo>
                      <a:pt x="401" y="132"/>
                    </a:lnTo>
                    <a:lnTo>
                      <a:pt x="391" y="130"/>
                    </a:lnTo>
                    <a:lnTo>
                      <a:pt x="376" y="128"/>
                    </a:lnTo>
                    <a:lnTo>
                      <a:pt x="358" y="127"/>
                    </a:lnTo>
                    <a:lnTo>
                      <a:pt x="346" y="127"/>
                    </a:lnTo>
                    <a:lnTo>
                      <a:pt x="335" y="128"/>
                    </a:lnTo>
                    <a:lnTo>
                      <a:pt x="322" y="130"/>
                    </a:lnTo>
                    <a:lnTo>
                      <a:pt x="309" y="133"/>
                    </a:lnTo>
                    <a:lnTo>
                      <a:pt x="296" y="138"/>
                    </a:lnTo>
                    <a:lnTo>
                      <a:pt x="282" y="144"/>
                    </a:lnTo>
                    <a:lnTo>
                      <a:pt x="268" y="151"/>
                    </a:lnTo>
                    <a:lnTo>
                      <a:pt x="253" y="159"/>
                    </a:lnTo>
                    <a:lnTo>
                      <a:pt x="239" y="169"/>
                    </a:lnTo>
                    <a:lnTo>
                      <a:pt x="226" y="182"/>
                    </a:lnTo>
                    <a:lnTo>
                      <a:pt x="211" y="196"/>
                    </a:lnTo>
                    <a:lnTo>
                      <a:pt x="197" y="213"/>
                    </a:lnTo>
                    <a:lnTo>
                      <a:pt x="184" y="231"/>
                    </a:lnTo>
                    <a:lnTo>
                      <a:pt x="172" y="252"/>
                    </a:lnTo>
                    <a:lnTo>
                      <a:pt x="159" y="275"/>
                    </a:lnTo>
                    <a:lnTo>
                      <a:pt x="147" y="301"/>
                    </a:lnTo>
                    <a:lnTo>
                      <a:pt x="136" y="330"/>
                    </a:lnTo>
                    <a:lnTo>
                      <a:pt x="126" y="361"/>
                    </a:lnTo>
                    <a:lnTo>
                      <a:pt x="117" y="396"/>
                    </a:lnTo>
                    <a:lnTo>
                      <a:pt x="109" y="434"/>
                    </a:lnTo>
                    <a:lnTo>
                      <a:pt x="103" y="475"/>
                    </a:lnTo>
                    <a:lnTo>
                      <a:pt x="97" y="519"/>
                    </a:lnTo>
                    <a:lnTo>
                      <a:pt x="93" y="567"/>
                    </a:lnTo>
                    <a:lnTo>
                      <a:pt x="90" y="619"/>
                    </a:lnTo>
                    <a:lnTo>
                      <a:pt x="67" y="621"/>
                    </a:lnTo>
                    <a:lnTo>
                      <a:pt x="44" y="625"/>
                    </a:lnTo>
                    <a:lnTo>
                      <a:pt x="22" y="629"/>
                    </a:lnTo>
                    <a:lnTo>
                      <a:pt x="0" y="635"/>
                    </a:lnTo>
                    <a:lnTo>
                      <a:pt x="6" y="579"/>
                    </a:lnTo>
                    <a:lnTo>
                      <a:pt x="14" y="524"/>
                    </a:lnTo>
                    <a:lnTo>
                      <a:pt x="22" y="474"/>
                    </a:lnTo>
                    <a:lnTo>
                      <a:pt x="32" y="428"/>
                    </a:lnTo>
                    <a:lnTo>
                      <a:pt x="43" y="384"/>
                    </a:lnTo>
                    <a:lnTo>
                      <a:pt x="54" y="344"/>
                    </a:lnTo>
                    <a:lnTo>
                      <a:pt x="67" y="306"/>
                    </a:lnTo>
                    <a:lnTo>
                      <a:pt x="80" y="271"/>
                    </a:lnTo>
                    <a:lnTo>
                      <a:pt x="92" y="239"/>
                    </a:lnTo>
                    <a:lnTo>
                      <a:pt x="106" y="211"/>
                    </a:lnTo>
                    <a:lnTo>
                      <a:pt x="121" y="184"/>
                    </a:lnTo>
                    <a:lnTo>
                      <a:pt x="135" y="160"/>
                    </a:lnTo>
                    <a:lnTo>
                      <a:pt x="150" y="138"/>
                    </a:lnTo>
                    <a:lnTo>
                      <a:pt x="163" y="119"/>
                    </a:lnTo>
                    <a:lnTo>
                      <a:pt x="178" y="101"/>
                    </a:lnTo>
                    <a:lnTo>
                      <a:pt x="192" y="85"/>
                    </a:lnTo>
                    <a:lnTo>
                      <a:pt x="207" y="71"/>
                    </a:lnTo>
                    <a:lnTo>
                      <a:pt x="220" y="59"/>
                    </a:lnTo>
                    <a:lnTo>
                      <a:pt x="234" y="48"/>
                    </a:lnTo>
                    <a:lnTo>
                      <a:pt x="246" y="39"/>
                    </a:lnTo>
                    <a:lnTo>
                      <a:pt x="269" y="25"/>
                    </a:lnTo>
                    <a:lnTo>
                      <a:pt x="290" y="15"/>
                    </a:lnTo>
                    <a:lnTo>
                      <a:pt x="305" y="8"/>
                    </a:lnTo>
                    <a:lnTo>
                      <a:pt x="316" y="5"/>
                    </a:lnTo>
                    <a:lnTo>
                      <a:pt x="319" y="4"/>
                    </a:lnTo>
                    <a:lnTo>
                      <a:pt x="321" y="2"/>
                    </a:lnTo>
                    <a:lnTo>
                      <a:pt x="321" y="1"/>
                    </a:lnTo>
                    <a:lnTo>
                      <a:pt x="319" y="0"/>
                    </a:lnTo>
                    <a:close/>
                  </a:path>
                </a:pathLst>
              </a:custGeom>
              <a:solidFill>
                <a:srgbClr val="804A4B"/>
              </a:solidFill>
              <a:ln w="9525">
                <a:noFill/>
                <a:round/>
                <a:headEnd/>
                <a:tailEnd/>
              </a:ln>
            </p:spPr>
            <p:txBody>
              <a:bodyPr>
                <a:prstTxWarp prst="textNoShape">
                  <a:avLst/>
                </a:prstTxWarp>
              </a:bodyPr>
              <a:lstStyle/>
              <a:p>
                <a:endParaRPr lang="en-US"/>
              </a:p>
            </p:txBody>
          </p:sp>
          <p:sp>
            <p:nvSpPr>
              <p:cNvPr id="67701" name="Freeform 1090"/>
              <p:cNvSpPr>
                <a:spLocks noChangeAspect="1"/>
              </p:cNvSpPr>
              <p:nvPr/>
            </p:nvSpPr>
            <p:spPr bwMode="auto">
              <a:xfrm>
                <a:off x="2553" y="2734"/>
                <a:ext cx="36" cy="61"/>
              </a:xfrm>
              <a:custGeom>
                <a:avLst/>
                <a:gdLst>
                  <a:gd name="T0" fmla="*/ 297 w 412"/>
                  <a:gd name="T1" fmla="*/ 0 h 711"/>
                  <a:gd name="T2" fmla="*/ 333 w 412"/>
                  <a:gd name="T3" fmla="*/ 5 h 711"/>
                  <a:gd name="T4" fmla="*/ 366 w 412"/>
                  <a:gd name="T5" fmla="*/ 18 h 711"/>
                  <a:gd name="T6" fmla="*/ 396 w 412"/>
                  <a:gd name="T7" fmla="*/ 36 h 711"/>
                  <a:gd name="T8" fmla="*/ 412 w 412"/>
                  <a:gd name="T9" fmla="*/ 50 h 711"/>
                  <a:gd name="T10" fmla="*/ 410 w 412"/>
                  <a:gd name="T11" fmla="*/ 53 h 711"/>
                  <a:gd name="T12" fmla="*/ 396 w 412"/>
                  <a:gd name="T13" fmla="*/ 57 h 711"/>
                  <a:gd name="T14" fmla="*/ 360 w 412"/>
                  <a:gd name="T15" fmla="*/ 74 h 711"/>
                  <a:gd name="T16" fmla="*/ 325 w 412"/>
                  <a:gd name="T17" fmla="*/ 97 h 711"/>
                  <a:gd name="T18" fmla="*/ 298 w 412"/>
                  <a:gd name="T19" fmla="*/ 120 h 711"/>
                  <a:gd name="T20" fmla="*/ 269 w 412"/>
                  <a:gd name="T21" fmla="*/ 150 h 711"/>
                  <a:gd name="T22" fmla="*/ 241 w 412"/>
                  <a:gd name="T23" fmla="*/ 187 h 711"/>
                  <a:gd name="T24" fmla="*/ 212 w 412"/>
                  <a:gd name="T25" fmla="*/ 233 h 711"/>
                  <a:gd name="T26" fmla="*/ 183 w 412"/>
                  <a:gd name="T27" fmla="*/ 288 h 711"/>
                  <a:gd name="T28" fmla="*/ 158 w 412"/>
                  <a:gd name="T29" fmla="*/ 355 h 711"/>
                  <a:gd name="T30" fmla="*/ 134 w 412"/>
                  <a:gd name="T31" fmla="*/ 433 h 711"/>
                  <a:gd name="T32" fmla="*/ 113 w 412"/>
                  <a:gd name="T33" fmla="*/ 523 h 711"/>
                  <a:gd name="T34" fmla="*/ 97 w 412"/>
                  <a:gd name="T35" fmla="*/ 628 h 711"/>
                  <a:gd name="T36" fmla="*/ 69 w 412"/>
                  <a:gd name="T37" fmla="*/ 691 h 711"/>
                  <a:gd name="T38" fmla="*/ 25 w 412"/>
                  <a:gd name="T39" fmla="*/ 705 h 711"/>
                  <a:gd name="T40" fmla="*/ 5 w 412"/>
                  <a:gd name="T41" fmla="*/ 651 h 711"/>
                  <a:gd name="T42" fmla="*/ 16 w 412"/>
                  <a:gd name="T43" fmla="*/ 539 h 711"/>
                  <a:gd name="T44" fmla="*/ 33 w 412"/>
                  <a:gd name="T45" fmla="*/ 440 h 711"/>
                  <a:gd name="T46" fmla="*/ 52 w 412"/>
                  <a:gd name="T47" fmla="*/ 355 h 711"/>
                  <a:gd name="T48" fmla="*/ 73 w 412"/>
                  <a:gd name="T49" fmla="*/ 280 h 711"/>
                  <a:gd name="T50" fmla="*/ 96 w 412"/>
                  <a:gd name="T51" fmla="*/ 218 h 711"/>
                  <a:gd name="T52" fmla="*/ 120 w 412"/>
                  <a:gd name="T53" fmla="*/ 164 h 711"/>
                  <a:gd name="T54" fmla="*/ 145 w 412"/>
                  <a:gd name="T55" fmla="*/ 120 h 711"/>
                  <a:gd name="T56" fmla="*/ 169 w 412"/>
                  <a:gd name="T57" fmla="*/ 85 h 711"/>
                  <a:gd name="T58" fmla="*/ 194 w 412"/>
                  <a:gd name="T59" fmla="*/ 57 h 711"/>
                  <a:gd name="T60" fmla="*/ 215 w 412"/>
                  <a:gd name="T61" fmla="*/ 35 h 711"/>
                  <a:gd name="T62" fmla="*/ 235 w 412"/>
                  <a:gd name="T63" fmla="*/ 19 h 711"/>
                  <a:gd name="T64" fmla="*/ 259 w 412"/>
                  <a:gd name="T65" fmla="*/ 5 h 711"/>
                  <a:gd name="T66" fmla="*/ 277 w 412"/>
                  <a:gd name="T67" fmla="*/ 0 h 711"/>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12"/>
                  <a:gd name="T103" fmla="*/ 0 h 711"/>
                  <a:gd name="T104" fmla="*/ 412 w 412"/>
                  <a:gd name="T105" fmla="*/ 711 h 711"/>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12" h="711">
                    <a:moveTo>
                      <a:pt x="279" y="0"/>
                    </a:moveTo>
                    <a:lnTo>
                      <a:pt x="297" y="0"/>
                    </a:lnTo>
                    <a:lnTo>
                      <a:pt x="315" y="2"/>
                    </a:lnTo>
                    <a:lnTo>
                      <a:pt x="333" y="5"/>
                    </a:lnTo>
                    <a:lnTo>
                      <a:pt x="350" y="11"/>
                    </a:lnTo>
                    <a:lnTo>
                      <a:pt x="366" y="18"/>
                    </a:lnTo>
                    <a:lnTo>
                      <a:pt x="381" y="26"/>
                    </a:lnTo>
                    <a:lnTo>
                      <a:pt x="396" y="36"/>
                    </a:lnTo>
                    <a:lnTo>
                      <a:pt x="410" y="49"/>
                    </a:lnTo>
                    <a:lnTo>
                      <a:pt x="412" y="50"/>
                    </a:lnTo>
                    <a:lnTo>
                      <a:pt x="412" y="51"/>
                    </a:lnTo>
                    <a:lnTo>
                      <a:pt x="410" y="53"/>
                    </a:lnTo>
                    <a:lnTo>
                      <a:pt x="407" y="54"/>
                    </a:lnTo>
                    <a:lnTo>
                      <a:pt x="396" y="57"/>
                    </a:lnTo>
                    <a:lnTo>
                      <a:pt x="381" y="64"/>
                    </a:lnTo>
                    <a:lnTo>
                      <a:pt x="360" y="74"/>
                    </a:lnTo>
                    <a:lnTo>
                      <a:pt x="337" y="88"/>
                    </a:lnTo>
                    <a:lnTo>
                      <a:pt x="325" y="97"/>
                    </a:lnTo>
                    <a:lnTo>
                      <a:pt x="311" y="108"/>
                    </a:lnTo>
                    <a:lnTo>
                      <a:pt x="298" y="120"/>
                    </a:lnTo>
                    <a:lnTo>
                      <a:pt x="283" y="134"/>
                    </a:lnTo>
                    <a:lnTo>
                      <a:pt x="269" y="150"/>
                    </a:lnTo>
                    <a:lnTo>
                      <a:pt x="254" y="168"/>
                    </a:lnTo>
                    <a:lnTo>
                      <a:pt x="241" y="187"/>
                    </a:lnTo>
                    <a:lnTo>
                      <a:pt x="226" y="209"/>
                    </a:lnTo>
                    <a:lnTo>
                      <a:pt x="212" y="233"/>
                    </a:lnTo>
                    <a:lnTo>
                      <a:pt x="197" y="260"/>
                    </a:lnTo>
                    <a:lnTo>
                      <a:pt x="183" y="288"/>
                    </a:lnTo>
                    <a:lnTo>
                      <a:pt x="171" y="320"/>
                    </a:lnTo>
                    <a:lnTo>
                      <a:pt x="158" y="355"/>
                    </a:lnTo>
                    <a:lnTo>
                      <a:pt x="145" y="393"/>
                    </a:lnTo>
                    <a:lnTo>
                      <a:pt x="134" y="433"/>
                    </a:lnTo>
                    <a:lnTo>
                      <a:pt x="123" y="477"/>
                    </a:lnTo>
                    <a:lnTo>
                      <a:pt x="113" y="523"/>
                    </a:lnTo>
                    <a:lnTo>
                      <a:pt x="105" y="573"/>
                    </a:lnTo>
                    <a:lnTo>
                      <a:pt x="97" y="628"/>
                    </a:lnTo>
                    <a:lnTo>
                      <a:pt x="91" y="684"/>
                    </a:lnTo>
                    <a:lnTo>
                      <a:pt x="69" y="691"/>
                    </a:lnTo>
                    <a:lnTo>
                      <a:pt x="46" y="698"/>
                    </a:lnTo>
                    <a:lnTo>
                      <a:pt x="25" y="705"/>
                    </a:lnTo>
                    <a:lnTo>
                      <a:pt x="0" y="711"/>
                    </a:lnTo>
                    <a:lnTo>
                      <a:pt x="5" y="651"/>
                    </a:lnTo>
                    <a:lnTo>
                      <a:pt x="11" y="593"/>
                    </a:lnTo>
                    <a:lnTo>
                      <a:pt x="16" y="539"/>
                    </a:lnTo>
                    <a:lnTo>
                      <a:pt x="25" y="488"/>
                    </a:lnTo>
                    <a:lnTo>
                      <a:pt x="33" y="440"/>
                    </a:lnTo>
                    <a:lnTo>
                      <a:pt x="42" y="396"/>
                    </a:lnTo>
                    <a:lnTo>
                      <a:pt x="52" y="355"/>
                    </a:lnTo>
                    <a:lnTo>
                      <a:pt x="62" y="316"/>
                    </a:lnTo>
                    <a:lnTo>
                      <a:pt x="73" y="280"/>
                    </a:lnTo>
                    <a:lnTo>
                      <a:pt x="84" y="248"/>
                    </a:lnTo>
                    <a:lnTo>
                      <a:pt x="96" y="218"/>
                    </a:lnTo>
                    <a:lnTo>
                      <a:pt x="108" y="189"/>
                    </a:lnTo>
                    <a:lnTo>
                      <a:pt x="120" y="164"/>
                    </a:lnTo>
                    <a:lnTo>
                      <a:pt x="133" y="141"/>
                    </a:lnTo>
                    <a:lnTo>
                      <a:pt x="145" y="120"/>
                    </a:lnTo>
                    <a:lnTo>
                      <a:pt x="158" y="102"/>
                    </a:lnTo>
                    <a:lnTo>
                      <a:pt x="169" y="85"/>
                    </a:lnTo>
                    <a:lnTo>
                      <a:pt x="182" y="70"/>
                    </a:lnTo>
                    <a:lnTo>
                      <a:pt x="194" y="57"/>
                    </a:lnTo>
                    <a:lnTo>
                      <a:pt x="204" y="46"/>
                    </a:lnTo>
                    <a:lnTo>
                      <a:pt x="215" y="35"/>
                    </a:lnTo>
                    <a:lnTo>
                      <a:pt x="226" y="27"/>
                    </a:lnTo>
                    <a:lnTo>
                      <a:pt x="235" y="19"/>
                    </a:lnTo>
                    <a:lnTo>
                      <a:pt x="244" y="13"/>
                    </a:lnTo>
                    <a:lnTo>
                      <a:pt x="259" y="5"/>
                    </a:lnTo>
                    <a:lnTo>
                      <a:pt x="271" y="1"/>
                    </a:lnTo>
                    <a:lnTo>
                      <a:pt x="277" y="0"/>
                    </a:lnTo>
                    <a:lnTo>
                      <a:pt x="279" y="0"/>
                    </a:lnTo>
                    <a:close/>
                  </a:path>
                </a:pathLst>
              </a:custGeom>
              <a:solidFill>
                <a:srgbClr val="6F4143"/>
              </a:solidFill>
              <a:ln w="9525">
                <a:noFill/>
                <a:round/>
                <a:headEnd/>
                <a:tailEnd/>
              </a:ln>
            </p:spPr>
            <p:txBody>
              <a:bodyPr>
                <a:prstTxWarp prst="textNoShape">
                  <a:avLst/>
                </a:prstTxWarp>
              </a:bodyPr>
              <a:lstStyle/>
              <a:p>
                <a:endParaRPr lang="en-US"/>
              </a:p>
            </p:txBody>
          </p:sp>
          <p:sp>
            <p:nvSpPr>
              <p:cNvPr id="67702" name="Freeform 1091"/>
              <p:cNvSpPr>
                <a:spLocks noChangeAspect="1"/>
              </p:cNvSpPr>
              <p:nvPr/>
            </p:nvSpPr>
            <p:spPr bwMode="auto">
              <a:xfrm>
                <a:off x="2548" y="2734"/>
                <a:ext cx="30" cy="61"/>
              </a:xfrm>
              <a:custGeom>
                <a:avLst/>
                <a:gdLst>
                  <a:gd name="T0" fmla="*/ 217 w 342"/>
                  <a:gd name="T1" fmla="*/ 34 h 711"/>
                  <a:gd name="T2" fmla="*/ 255 w 342"/>
                  <a:gd name="T3" fmla="*/ 18 h 711"/>
                  <a:gd name="T4" fmla="*/ 292 w 342"/>
                  <a:gd name="T5" fmla="*/ 8 h 711"/>
                  <a:gd name="T6" fmla="*/ 326 w 342"/>
                  <a:gd name="T7" fmla="*/ 1 h 711"/>
                  <a:gd name="T8" fmla="*/ 340 w 342"/>
                  <a:gd name="T9" fmla="*/ 0 h 711"/>
                  <a:gd name="T10" fmla="*/ 322 w 342"/>
                  <a:gd name="T11" fmla="*/ 5 h 711"/>
                  <a:gd name="T12" fmla="*/ 298 w 342"/>
                  <a:gd name="T13" fmla="*/ 19 h 711"/>
                  <a:gd name="T14" fmla="*/ 278 w 342"/>
                  <a:gd name="T15" fmla="*/ 35 h 711"/>
                  <a:gd name="T16" fmla="*/ 257 w 342"/>
                  <a:gd name="T17" fmla="*/ 57 h 711"/>
                  <a:gd name="T18" fmla="*/ 232 w 342"/>
                  <a:gd name="T19" fmla="*/ 85 h 711"/>
                  <a:gd name="T20" fmla="*/ 208 w 342"/>
                  <a:gd name="T21" fmla="*/ 120 h 711"/>
                  <a:gd name="T22" fmla="*/ 183 w 342"/>
                  <a:gd name="T23" fmla="*/ 164 h 711"/>
                  <a:gd name="T24" fmla="*/ 159 w 342"/>
                  <a:gd name="T25" fmla="*/ 218 h 711"/>
                  <a:gd name="T26" fmla="*/ 136 w 342"/>
                  <a:gd name="T27" fmla="*/ 280 h 711"/>
                  <a:gd name="T28" fmla="*/ 115 w 342"/>
                  <a:gd name="T29" fmla="*/ 355 h 711"/>
                  <a:gd name="T30" fmla="*/ 96 w 342"/>
                  <a:gd name="T31" fmla="*/ 440 h 711"/>
                  <a:gd name="T32" fmla="*/ 79 w 342"/>
                  <a:gd name="T33" fmla="*/ 539 h 711"/>
                  <a:gd name="T34" fmla="*/ 68 w 342"/>
                  <a:gd name="T35" fmla="*/ 651 h 711"/>
                  <a:gd name="T36" fmla="*/ 53 w 342"/>
                  <a:gd name="T37" fmla="*/ 698 h 711"/>
                  <a:gd name="T38" fmla="*/ 34 w 342"/>
                  <a:gd name="T39" fmla="*/ 669 h 711"/>
                  <a:gd name="T40" fmla="*/ 19 w 342"/>
                  <a:gd name="T41" fmla="*/ 638 h 711"/>
                  <a:gd name="T42" fmla="*/ 5 w 342"/>
                  <a:gd name="T43" fmla="*/ 603 h 711"/>
                  <a:gd name="T44" fmla="*/ 2 w 342"/>
                  <a:gd name="T45" fmla="*/ 550 h 711"/>
                  <a:gd name="T46" fmla="*/ 9 w 342"/>
                  <a:gd name="T47" fmla="*/ 483 h 711"/>
                  <a:gd name="T48" fmla="*/ 20 w 342"/>
                  <a:gd name="T49" fmla="*/ 421 h 711"/>
                  <a:gd name="T50" fmla="*/ 31 w 342"/>
                  <a:gd name="T51" fmla="*/ 364 h 711"/>
                  <a:gd name="T52" fmla="*/ 45 w 342"/>
                  <a:gd name="T53" fmla="*/ 312 h 711"/>
                  <a:gd name="T54" fmla="*/ 59 w 342"/>
                  <a:gd name="T55" fmla="*/ 266 h 711"/>
                  <a:gd name="T56" fmla="*/ 83 w 342"/>
                  <a:gd name="T57" fmla="*/ 205 h 711"/>
                  <a:gd name="T58" fmla="*/ 115 w 342"/>
                  <a:gd name="T59" fmla="*/ 141 h 711"/>
                  <a:gd name="T60" fmla="*/ 145 w 342"/>
                  <a:gd name="T61" fmla="*/ 95 h 711"/>
                  <a:gd name="T62" fmla="*/ 171 w 342"/>
                  <a:gd name="T63" fmla="*/ 64 h 711"/>
                  <a:gd name="T64" fmla="*/ 191 w 342"/>
                  <a:gd name="T65" fmla="*/ 47 h 71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42"/>
                  <a:gd name="T100" fmla="*/ 0 h 711"/>
                  <a:gd name="T101" fmla="*/ 342 w 342"/>
                  <a:gd name="T102" fmla="*/ 711 h 71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42" h="711">
                    <a:moveTo>
                      <a:pt x="198" y="43"/>
                    </a:moveTo>
                    <a:lnTo>
                      <a:pt x="217" y="34"/>
                    </a:lnTo>
                    <a:lnTo>
                      <a:pt x="237" y="25"/>
                    </a:lnTo>
                    <a:lnTo>
                      <a:pt x="255" y="18"/>
                    </a:lnTo>
                    <a:lnTo>
                      <a:pt x="274" y="12"/>
                    </a:lnTo>
                    <a:lnTo>
                      <a:pt x="292" y="8"/>
                    </a:lnTo>
                    <a:lnTo>
                      <a:pt x="308" y="3"/>
                    </a:lnTo>
                    <a:lnTo>
                      <a:pt x="326" y="1"/>
                    </a:lnTo>
                    <a:lnTo>
                      <a:pt x="342" y="0"/>
                    </a:lnTo>
                    <a:lnTo>
                      <a:pt x="340" y="0"/>
                    </a:lnTo>
                    <a:lnTo>
                      <a:pt x="334" y="1"/>
                    </a:lnTo>
                    <a:lnTo>
                      <a:pt x="322" y="5"/>
                    </a:lnTo>
                    <a:lnTo>
                      <a:pt x="307" y="13"/>
                    </a:lnTo>
                    <a:lnTo>
                      <a:pt x="298" y="19"/>
                    </a:lnTo>
                    <a:lnTo>
                      <a:pt x="289" y="27"/>
                    </a:lnTo>
                    <a:lnTo>
                      <a:pt x="278" y="35"/>
                    </a:lnTo>
                    <a:lnTo>
                      <a:pt x="267" y="46"/>
                    </a:lnTo>
                    <a:lnTo>
                      <a:pt x="257" y="57"/>
                    </a:lnTo>
                    <a:lnTo>
                      <a:pt x="245" y="70"/>
                    </a:lnTo>
                    <a:lnTo>
                      <a:pt x="232" y="85"/>
                    </a:lnTo>
                    <a:lnTo>
                      <a:pt x="221" y="102"/>
                    </a:lnTo>
                    <a:lnTo>
                      <a:pt x="208" y="120"/>
                    </a:lnTo>
                    <a:lnTo>
                      <a:pt x="196" y="141"/>
                    </a:lnTo>
                    <a:lnTo>
                      <a:pt x="183" y="164"/>
                    </a:lnTo>
                    <a:lnTo>
                      <a:pt x="171" y="189"/>
                    </a:lnTo>
                    <a:lnTo>
                      <a:pt x="159" y="218"/>
                    </a:lnTo>
                    <a:lnTo>
                      <a:pt x="147" y="248"/>
                    </a:lnTo>
                    <a:lnTo>
                      <a:pt x="136" y="280"/>
                    </a:lnTo>
                    <a:lnTo>
                      <a:pt x="125" y="316"/>
                    </a:lnTo>
                    <a:lnTo>
                      <a:pt x="115" y="355"/>
                    </a:lnTo>
                    <a:lnTo>
                      <a:pt x="105" y="396"/>
                    </a:lnTo>
                    <a:lnTo>
                      <a:pt x="96" y="440"/>
                    </a:lnTo>
                    <a:lnTo>
                      <a:pt x="88" y="488"/>
                    </a:lnTo>
                    <a:lnTo>
                      <a:pt x="79" y="539"/>
                    </a:lnTo>
                    <a:lnTo>
                      <a:pt x="74" y="593"/>
                    </a:lnTo>
                    <a:lnTo>
                      <a:pt x="68" y="651"/>
                    </a:lnTo>
                    <a:lnTo>
                      <a:pt x="63" y="711"/>
                    </a:lnTo>
                    <a:lnTo>
                      <a:pt x="53" y="698"/>
                    </a:lnTo>
                    <a:lnTo>
                      <a:pt x="43" y="684"/>
                    </a:lnTo>
                    <a:lnTo>
                      <a:pt x="34" y="669"/>
                    </a:lnTo>
                    <a:lnTo>
                      <a:pt x="25" y="653"/>
                    </a:lnTo>
                    <a:lnTo>
                      <a:pt x="19" y="638"/>
                    </a:lnTo>
                    <a:lnTo>
                      <a:pt x="12" y="621"/>
                    </a:lnTo>
                    <a:lnTo>
                      <a:pt x="5" y="603"/>
                    </a:lnTo>
                    <a:lnTo>
                      <a:pt x="0" y="586"/>
                    </a:lnTo>
                    <a:lnTo>
                      <a:pt x="2" y="550"/>
                    </a:lnTo>
                    <a:lnTo>
                      <a:pt x="6" y="516"/>
                    </a:lnTo>
                    <a:lnTo>
                      <a:pt x="9" y="483"/>
                    </a:lnTo>
                    <a:lnTo>
                      <a:pt x="14" y="450"/>
                    </a:lnTo>
                    <a:lnTo>
                      <a:pt x="20" y="421"/>
                    </a:lnTo>
                    <a:lnTo>
                      <a:pt x="25" y="392"/>
                    </a:lnTo>
                    <a:lnTo>
                      <a:pt x="31" y="364"/>
                    </a:lnTo>
                    <a:lnTo>
                      <a:pt x="38" y="338"/>
                    </a:lnTo>
                    <a:lnTo>
                      <a:pt x="45" y="312"/>
                    </a:lnTo>
                    <a:lnTo>
                      <a:pt x="52" y="288"/>
                    </a:lnTo>
                    <a:lnTo>
                      <a:pt x="59" y="266"/>
                    </a:lnTo>
                    <a:lnTo>
                      <a:pt x="67" y="245"/>
                    </a:lnTo>
                    <a:lnTo>
                      <a:pt x="83" y="205"/>
                    </a:lnTo>
                    <a:lnTo>
                      <a:pt x="99" y="171"/>
                    </a:lnTo>
                    <a:lnTo>
                      <a:pt x="115" y="141"/>
                    </a:lnTo>
                    <a:lnTo>
                      <a:pt x="130" y="116"/>
                    </a:lnTo>
                    <a:lnTo>
                      <a:pt x="145" y="95"/>
                    </a:lnTo>
                    <a:lnTo>
                      <a:pt x="159" y="77"/>
                    </a:lnTo>
                    <a:lnTo>
                      <a:pt x="171" y="64"/>
                    </a:lnTo>
                    <a:lnTo>
                      <a:pt x="183" y="54"/>
                    </a:lnTo>
                    <a:lnTo>
                      <a:pt x="191" y="47"/>
                    </a:lnTo>
                    <a:lnTo>
                      <a:pt x="198" y="43"/>
                    </a:lnTo>
                    <a:close/>
                  </a:path>
                </a:pathLst>
              </a:custGeom>
              <a:solidFill>
                <a:srgbClr val="5E373A"/>
              </a:solidFill>
              <a:ln w="9525">
                <a:noFill/>
                <a:round/>
                <a:headEnd/>
                <a:tailEnd/>
              </a:ln>
            </p:spPr>
            <p:txBody>
              <a:bodyPr>
                <a:prstTxWarp prst="textNoShape">
                  <a:avLst/>
                </a:prstTxWarp>
              </a:bodyPr>
              <a:lstStyle/>
              <a:p>
                <a:endParaRPr lang="en-US"/>
              </a:p>
            </p:txBody>
          </p:sp>
          <p:sp>
            <p:nvSpPr>
              <p:cNvPr id="67703" name="Freeform 1092"/>
              <p:cNvSpPr>
                <a:spLocks noChangeAspect="1"/>
              </p:cNvSpPr>
              <p:nvPr/>
            </p:nvSpPr>
            <p:spPr bwMode="auto">
              <a:xfrm>
                <a:off x="2546" y="2737"/>
                <a:ext cx="19" cy="48"/>
              </a:xfrm>
              <a:custGeom>
                <a:avLst/>
                <a:gdLst>
                  <a:gd name="T0" fmla="*/ 22 w 220"/>
                  <a:gd name="T1" fmla="*/ 543 h 543"/>
                  <a:gd name="T2" fmla="*/ 15 w 220"/>
                  <a:gd name="T3" fmla="*/ 517 h 543"/>
                  <a:gd name="T4" fmla="*/ 10 w 220"/>
                  <a:gd name="T5" fmla="*/ 489 h 543"/>
                  <a:gd name="T6" fmla="*/ 5 w 220"/>
                  <a:gd name="T7" fmla="*/ 460 h 543"/>
                  <a:gd name="T8" fmla="*/ 3 w 220"/>
                  <a:gd name="T9" fmla="*/ 432 h 543"/>
                  <a:gd name="T10" fmla="*/ 1 w 220"/>
                  <a:gd name="T11" fmla="*/ 403 h 543"/>
                  <a:gd name="T12" fmla="*/ 0 w 220"/>
                  <a:gd name="T13" fmla="*/ 374 h 543"/>
                  <a:gd name="T14" fmla="*/ 1 w 220"/>
                  <a:gd name="T15" fmla="*/ 345 h 543"/>
                  <a:gd name="T16" fmla="*/ 3 w 220"/>
                  <a:gd name="T17" fmla="*/ 317 h 543"/>
                  <a:gd name="T18" fmla="*/ 5 w 220"/>
                  <a:gd name="T19" fmla="*/ 289 h 543"/>
                  <a:gd name="T20" fmla="*/ 8 w 220"/>
                  <a:gd name="T21" fmla="*/ 261 h 543"/>
                  <a:gd name="T22" fmla="*/ 12 w 220"/>
                  <a:gd name="T23" fmla="*/ 235 h 543"/>
                  <a:gd name="T24" fmla="*/ 16 w 220"/>
                  <a:gd name="T25" fmla="*/ 210 h 543"/>
                  <a:gd name="T26" fmla="*/ 21 w 220"/>
                  <a:gd name="T27" fmla="*/ 185 h 543"/>
                  <a:gd name="T28" fmla="*/ 27 w 220"/>
                  <a:gd name="T29" fmla="*/ 162 h 543"/>
                  <a:gd name="T30" fmla="*/ 33 w 220"/>
                  <a:gd name="T31" fmla="*/ 141 h 543"/>
                  <a:gd name="T32" fmla="*/ 39 w 220"/>
                  <a:gd name="T33" fmla="*/ 121 h 543"/>
                  <a:gd name="T34" fmla="*/ 64 w 220"/>
                  <a:gd name="T35" fmla="*/ 102 h 543"/>
                  <a:gd name="T36" fmla="*/ 88 w 220"/>
                  <a:gd name="T37" fmla="*/ 83 h 543"/>
                  <a:gd name="T38" fmla="*/ 112 w 220"/>
                  <a:gd name="T39" fmla="*/ 67 h 543"/>
                  <a:gd name="T40" fmla="*/ 135 w 220"/>
                  <a:gd name="T41" fmla="*/ 51 h 543"/>
                  <a:gd name="T42" fmla="*/ 157 w 220"/>
                  <a:gd name="T43" fmla="*/ 36 h 543"/>
                  <a:gd name="T44" fmla="*/ 179 w 220"/>
                  <a:gd name="T45" fmla="*/ 23 h 543"/>
                  <a:gd name="T46" fmla="*/ 199 w 220"/>
                  <a:gd name="T47" fmla="*/ 11 h 543"/>
                  <a:gd name="T48" fmla="*/ 220 w 220"/>
                  <a:gd name="T49" fmla="*/ 0 h 543"/>
                  <a:gd name="T50" fmla="*/ 213 w 220"/>
                  <a:gd name="T51" fmla="*/ 4 h 543"/>
                  <a:gd name="T52" fmla="*/ 205 w 220"/>
                  <a:gd name="T53" fmla="*/ 11 h 543"/>
                  <a:gd name="T54" fmla="*/ 193 w 220"/>
                  <a:gd name="T55" fmla="*/ 21 h 543"/>
                  <a:gd name="T56" fmla="*/ 181 w 220"/>
                  <a:gd name="T57" fmla="*/ 34 h 543"/>
                  <a:gd name="T58" fmla="*/ 167 w 220"/>
                  <a:gd name="T59" fmla="*/ 52 h 543"/>
                  <a:gd name="T60" fmla="*/ 152 w 220"/>
                  <a:gd name="T61" fmla="*/ 73 h 543"/>
                  <a:gd name="T62" fmla="*/ 137 w 220"/>
                  <a:gd name="T63" fmla="*/ 98 h 543"/>
                  <a:gd name="T64" fmla="*/ 121 w 220"/>
                  <a:gd name="T65" fmla="*/ 128 h 543"/>
                  <a:gd name="T66" fmla="*/ 105 w 220"/>
                  <a:gd name="T67" fmla="*/ 162 h 543"/>
                  <a:gd name="T68" fmla="*/ 89 w 220"/>
                  <a:gd name="T69" fmla="*/ 202 h 543"/>
                  <a:gd name="T70" fmla="*/ 81 w 220"/>
                  <a:gd name="T71" fmla="*/ 223 h 543"/>
                  <a:gd name="T72" fmla="*/ 74 w 220"/>
                  <a:gd name="T73" fmla="*/ 245 h 543"/>
                  <a:gd name="T74" fmla="*/ 67 w 220"/>
                  <a:gd name="T75" fmla="*/ 269 h 543"/>
                  <a:gd name="T76" fmla="*/ 60 w 220"/>
                  <a:gd name="T77" fmla="*/ 295 h 543"/>
                  <a:gd name="T78" fmla="*/ 53 w 220"/>
                  <a:gd name="T79" fmla="*/ 321 h 543"/>
                  <a:gd name="T80" fmla="*/ 47 w 220"/>
                  <a:gd name="T81" fmla="*/ 349 h 543"/>
                  <a:gd name="T82" fmla="*/ 42 w 220"/>
                  <a:gd name="T83" fmla="*/ 378 h 543"/>
                  <a:gd name="T84" fmla="*/ 36 w 220"/>
                  <a:gd name="T85" fmla="*/ 407 h 543"/>
                  <a:gd name="T86" fmla="*/ 31 w 220"/>
                  <a:gd name="T87" fmla="*/ 440 h 543"/>
                  <a:gd name="T88" fmla="*/ 28 w 220"/>
                  <a:gd name="T89" fmla="*/ 473 h 543"/>
                  <a:gd name="T90" fmla="*/ 24 w 220"/>
                  <a:gd name="T91" fmla="*/ 507 h 543"/>
                  <a:gd name="T92" fmla="*/ 22 w 220"/>
                  <a:gd name="T93" fmla="*/ 543 h 543"/>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20"/>
                  <a:gd name="T142" fmla="*/ 0 h 543"/>
                  <a:gd name="T143" fmla="*/ 220 w 220"/>
                  <a:gd name="T144" fmla="*/ 543 h 543"/>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20" h="543">
                    <a:moveTo>
                      <a:pt x="22" y="543"/>
                    </a:moveTo>
                    <a:lnTo>
                      <a:pt x="15" y="517"/>
                    </a:lnTo>
                    <a:lnTo>
                      <a:pt x="10" y="489"/>
                    </a:lnTo>
                    <a:lnTo>
                      <a:pt x="5" y="460"/>
                    </a:lnTo>
                    <a:lnTo>
                      <a:pt x="3" y="432"/>
                    </a:lnTo>
                    <a:lnTo>
                      <a:pt x="1" y="403"/>
                    </a:lnTo>
                    <a:lnTo>
                      <a:pt x="0" y="374"/>
                    </a:lnTo>
                    <a:lnTo>
                      <a:pt x="1" y="345"/>
                    </a:lnTo>
                    <a:lnTo>
                      <a:pt x="3" y="317"/>
                    </a:lnTo>
                    <a:lnTo>
                      <a:pt x="5" y="289"/>
                    </a:lnTo>
                    <a:lnTo>
                      <a:pt x="8" y="261"/>
                    </a:lnTo>
                    <a:lnTo>
                      <a:pt x="12" y="235"/>
                    </a:lnTo>
                    <a:lnTo>
                      <a:pt x="16" y="210"/>
                    </a:lnTo>
                    <a:lnTo>
                      <a:pt x="21" y="185"/>
                    </a:lnTo>
                    <a:lnTo>
                      <a:pt x="27" y="162"/>
                    </a:lnTo>
                    <a:lnTo>
                      <a:pt x="33" y="141"/>
                    </a:lnTo>
                    <a:lnTo>
                      <a:pt x="39" y="121"/>
                    </a:lnTo>
                    <a:lnTo>
                      <a:pt x="64" y="102"/>
                    </a:lnTo>
                    <a:lnTo>
                      <a:pt x="88" y="83"/>
                    </a:lnTo>
                    <a:lnTo>
                      <a:pt x="112" y="67"/>
                    </a:lnTo>
                    <a:lnTo>
                      <a:pt x="135" y="51"/>
                    </a:lnTo>
                    <a:lnTo>
                      <a:pt x="157" y="36"/>
                    </a:lnTo>
                    <a:lnTo>
                      <a:pt x="179" y="23"/>
                    </a:lnTo>
                    <a:lnTo>
                      <a:pt x="199" y="11"/>
                    </a:lnTo>
                    <a:lnTo>
                      <a:pt x="220" y="0"/>
                    </a:lnTo>
                    <a:lnTo>
                      <a:pt x="213" y="4"/>
                    </a:lnTo>
                    <a:lnTo>
                      <a:pt x="205" y="11"/>
                    </a:lnTo>
                    <a:lnTo>
                      <a:pt x="193" y="21"/>
                    </a:lnTo>
                    <a:lnTo>
                      <a:pt x="181" y="34"/>
                    </a:lnTo>
                    <a:lnTo>
                      <a:pt x="167" y="52"/>
                    </a:lnTo>
                    <a:lnTo>
                      <a:pt x="152" y="73"/>
                    </a:lnTo>
                    <a:lnTo>
                      <a:pt x="137" y="98"/>
                    </a:lnTo>
                    <a:lnTo>
                      <a:pt x="121" y="128"/>
                    </a:lnTo>
                    <a:lnTo>
                      <a:pt x="105" y="162"/>
                    </a:lnTo>
                    <a:lnTo>
                      <a:pt x="89" y="202"/>
                    </a:lnTo>
                    <a:lnTo>
                      <a:pt x="81" y="223"/>
                    </a:lnTo>
                    <a:lnTo>
                      <a:pt x="74" y="245"/>
                    </a:lnTo>
                    <a:lnTo>
                      <a:pt x="67" y="269"/>
                    </a:lnTo>
                    <a:lnTo>
                      <a:pt x="60" y="295"/>
                    </a:lnTo>
                    <a:lnTo>
                      <a:pt x="53" y="321"/>
                    </a:lnTo>
                    <a:lnTo>
                      <a:pt x="47" y="349"/>
                    </a:lnTo>
                    <a:lnTo>
                      <a:pt x="42" y="378"/>
                    </a:lnTo>
                    <a:lnTo>
                      <a:pt x="36" y="407"/>
                    </a:lnTo>
                    <a:lnTo>
                      <a:pt x="31" y="440"/>
                    </a:lnTo>
                    <a:lnTo>
                      <a:pt x="28" y="473"/>
                    </a:lnTo>
                    <a:lnTo>
                      <a:pt x="24" y="507"/>
                    </a:lnTo>
                    <a:lnTo>
                      <a:pt x="22" y="543"/>
                    </a:lnTo>
                    <a:close/>
                  </a:path>
                </a:pathLst>
              </a:custGeom>
              <a:solidFill>
                <a:srgbClr val="523133"/>
              </a:solidFill>
              <a:ln w="9525">
                <a:noFill/>
                <a:round/>
                <a:headEnd/>
                <a:tailEnd/>
              </a:ln>
            </p:spPr>
            <p:txBody>
              <a:bodyPr>
                <a:prstTxWarp prst="textNoShape">
                  <a:avLst/>
                </a:prstTxWarp>
              </a:bodyPr>
              <a:lstStyle/>
              <a:p>
                <a:endParaRPr lang="en-US"/>
              </a:p>
            </p:txBody>
          </p:sp>
          <p:sp>
            <p:nvSpPr>
              <p:cNvPr id="67704" name="Freeform 1093"/>
              <p:cNvSpPr>
                <a:spLocks noChangeAspect="1"/>
              </p:cNvSpPr>
              <p:nvPr/>
            </p:nvSpPr>
            <p:spPr bwMode="auto">
              <a:xfrm>
                <a:off x="2569" y="2749"/>
                <a:ext cx="33" cy="43"/>
              </a:xfrm>
              <a:custGeom>
                <a:avLst/>
                <a:gdLst>
                  <a:gd name="T0" fmla="*/ 324 w 375"/>
                  <a:gd name="T1" fmla="*/ 28 h 495"/>
                  <a:gd name="T2" fmla="*/ 340 w 375"/>
                  <a:gd name="T3" fmla="*/ 74 h 495"/>
                  <a:gd name="T4" fmla="*/ 354 w 375"/>
                  <a:gd name="T5" fmla="*/ 124 h 495"/>
                  <a:gd name="T6" fmla="*/ 369 w 375"/>
                  <a:gd name="T7" fmla="*/ 178 h 495"/>
                  <a:gd name="T8" fmla="*/ 325 w 375"/>
                  <a:gd name="T9" fmla="*/ 204 h 495"/>
                  <a:gd name="T10" fmla="*/ 244 w 375"/>
                  <a:gd name="T11" fmla="*/ 205 h 495"/>
                  <a:gd name="T12" fmla="*/ 196 w 375"/>
                  <a:gd name="T13" fmla="*/ 210 h 495"/>
                  <a:gd name="T14" fmla="*/ 170 w 375"/>
                  <a:gd name="T15" fmla="*/ 217 h 495"/>
                  <a:gd name="T16" fmla="*/ 148 w 375"/>
                  <a:gd name="T17" fmla="*/ 226 h 495"/>
                  <a:gd name="T18" fmla="*/ 130 w 375"/>
                  <a:gd name="T19" fmla="*/ 238 h 495"/>
                  <a:gd name="T20" fmla="*/ 115 w 375"/>
                  <a:gd name="T21" fmla="*/ 253 h 495"/>
                  <a:gd name="T22" fmla="*/ 102 w 375"/>
                  <a:gd name="T23" fmla="*/ 271 h 495"/>
                  <a:gd name="T24" fmla="*/ 93 w 375"/>
                  <a:gd name="T25" fmla="*/ 294 h 495"/>
                  <a:gd name="T26" fmla="*/ 86 w 375"/>
                  <a:gd name="T27" fmla="*/ 320 h 495"/>
                  <a:gd name="T28" fmla="*/ 78 w 375"/>
                  <a:gd name="T29" fmla="*/ 368 h 495"/>
                  <a:gd name="T30" fmla="*/ 72 w 375"/>
                  <a:gd name="T31" fmla="*/ 447 h 495"/>
                  <a:gd name="T32" fmla="*/ 52 w 375"/>
                  <a:gd name="T33" fmla="*/ 493 h 495"/>
                  <a:gd name="T34" fmla="*/ 17 w 375"/>
                  <a:gd name="T35" fmla="*/ 491 h 495"/>
                  <a:gd name="T36" fmla="*/ 3 w 375"/>
                  <a:gd name="T37" fmla="*/ 440 h 495"/>
                  <a:gd name="T38" fmla="*/ 13 w 375"/>
                  <a:gd name="T39" fmla="*/ 348 h 495"/>
                  <a:gd name="T40" fmla="*/ 27 w 375"/>
                  <a:gd name="T41" fmla="*/ 269 h 495"/>
                  <a:gd name="T42" fmla="*/ 46 w 375"/>
                  <a:gd name="T43" fmla="*/ 203 h 495"/>
                  <a:gd name="T44" fmla="*/ 69 w 375"/>
                  <a:gd name="T45" fmla="*/ 148 h 495"/>
                  <a:gd name="T46" fmla="*/ 94 w 375"/>
                  <a:gd name="T47" fmla="*/ 104 h 495"/>
                  <a:gd name="T48" fmla="*/ 121 w 375"/>
                  <a:gd name="T49" fmla="*/ 69 h 495"/>
                  <a:gd name="T50" fmla="*/ 149 w 375"/>
                  <a:gd name="T51" fmla="*/ 42 h 495"/>
                  <a:gd name="T52" fmla="*/ 178 w 375"/>
                  <a:gd name="T53" fmla="*/ 24 h 495"/>
                  <a:gd name="T54" fmla="*/ 206 w 375"/>
                  <a:gd name="T55" fmla="*/ 11 h 495"/>
                  <a:gd name="T56" fmla="*/ 232 w 375"/>
                  <a:gd name="T57" fmla="*/ 3 h 495"/>
                  <a:gd name="T58" fmla="*/ 256 w 375"/>
                  <a:gd name="T59" fmla="*/ 0 h 495"/>
                  <a:gd name="T60" fmla="*/ 286 w 375"/>
                  <a:gd name="T61" fmla="*/ 1 h 495"/>
                  <a:gd name="T62" fmla="*/ 311 w 375"/>
                  <a:gd name="T63" fmla="*/ 5 h 49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75"/>
                  <a:gd name="T97" fmla="*/ 0 h 495"/>
                  <a:gd name="T98" fmla="*/ 375 w 375"/>
                  <a:gd name="T99" fmla="*/ 495 h 495"/>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75" h="495">
                    <a:moveTo>
                      <a:pt x="315" y="8"/>
                    </a:moveTo>
                    <a:lnTo>
                      <a:pt x="324" y="28"/>
                    </a:lnTo>
                    <a:lnTo>
                      <a:pt x="332" y="50"/>
                    </a:lnTo>
                    <a:lnTo>
                      <a:pt x="340" y="74"/>
                    </a:lnTo>
                    <a:lnTo>
                      <a:pt x="347" y="98"/>
                    </a:lnTo>
                    <a:lnTo>
                      <a:pt x="354" y="124"/>
                    </a:lnTo>
                    <a:lnTo>
                      <a:pt x="362" y="150"/>
                    </a:lnTo>
                    <a:lnTo>
                      <a:pt x="369" y="178"/>
                    </a:lnTo>
                    <a:lnTo>
                      <a:pt x="375" y="207"/>
                    </a:lnTo>
                    <a:lnTo>
                      <a:pt x="325" y="204"/>
                    </a:lnTo>
                    <a:lnTo>
                      <a:pt x="283" y="204"/>
                    </a:lnTo>
                    <a:lnTo>
                      <a:pt x="244" y="205"/>
                    </a:lnTo>
                    <a:lnTo>
                      <a:pt x="211" y="208"/>
                    </a:lnTo>
                    <a:lnTo>
                      <a:pt x="196" y="210"/>
                    </a:lnTo>
                    <a:lnTo>
                      <a:pt x="183" y="213"/>
                    </a:lnTo>
                    <a:lnTo>
                      <a:pt x="170" y="217"/>
                    </a:lnTo>
                    <a:lnTo>
                      <a:pt x="159" y="220"/>
                    </a:lnTo>
                    <a:lnTo>
                      <a:pt x="148" y="226"/>
                    </a:lnTo>
                    <a:lnTo>
                      <a:pt x="139" y="232"/>
                    </a:lnTo>
                    <a:lnTo>
                      <a:pt x="130" y="238"/>
                    </a:lnTo>
                    <a:lnTo>
                      <a:pt x="122" y="245"/>
                    </a:lnTo>
                    <a:lnTo>
                      <a:pt x="115" y="253"/>
                    </a:lnTo>
                    <a:lnTo>
                      <a:pt x="108" y="262"/>
                    </a:lnTo>
                    <a:lnTo>
                      <a:pt x="102" y="271"/>
                    </a:lnTo>
                    <a:lnTo>
                      <a:pt x="98" y="282"/>
                    </a:lnTo>
                    <a:lnTo>
                      <a:pt x="93" y="294"/>
                    </a:lnTo>
                    <a:lnTo>
                      <a:pt x="90" y="307"/>
                    </a:lnTo>
                    <a:lnTo>
                      <a:pt x="86" y="320"/>
                    </a:lnTo>
                    <a:lnTo>
                      <a:pt x="83" y="334"/>
                    </a:lnTo>
                    <a:lnTo>
                      <a:pt x="78" y="368"/>
                    </a:lnTo>
                    <a:lnTo>
                      <a:pt x="75" y="404"/>
                    </a:lnTo>
                    <a:lnTo>
                      <a:pt x="72" y="447"/>
                    </a:lnTo>
                    <a:lnTo>
                      <a:pt x="70" y="495"/>
                    </a:lnTo>
                    <a:lnTo>
                      <a:pt x="52" y="493"/>
                    </a:lnTo>
                    <a:lnTo>
                      <a:pt x="33" y="492"/>
                    </a:lnTo>
                    <a:lnTo>
                      <a:pt x="17" y="491"/>
                    </a:lnTo>
                    <a:lnTo>
                      <a:pt x="0" y="492"/>
                    </a:lnTo>
                    <a:lnTo>
                      <a:pt x="3" y="440"/>
                    </a:lnTo>
                    <a:lnTo>
                      <a:pt x="7" y="392"/>
                    </a:lnTo>
                    <a:lnTo>
                      <a:pt x="13" y="348"/>
                    </a:lnTo>
                    <a:lnTo>
                      <a:pt x="19" y="307"/>
                    </a:lnTo>
                    <a:lnTo>
                      <a:pt x="27" y="269"/>
                    </a:lnTo>
                    <a:lnTo>
                      <a:pt x="36" y="234"/>
                    </a:lnTo>
                    <a:lnTo>
                      <a:pt x="46" y="203"/>
                    </a:lnTo>
                    <a:lnTo>
                      <a:pt x="57" y="174"/>
                    </a:lnTo>
                    <a:lnTo>
                      <a:pt x="69" y="148"/>
                    </a:lnTo>
                    <a:lnTo>
                      <a:pt x="82" y="125"/>
                    </a:lnTo>
                    <a:lnTo>
                      <a:pt x="94" y="104"/>
                    </a:lnTo>
                    <a:lnTo>
                      <a:pt x="107" y="86"/>
                    </a:lnTo>
                    <a:lnTo>
                      <a:pt x="121" y="69"/>
                    </a:lnTo>
                    <a:lnTo>
                      <a:pt x="136" y="55"/>
                    </a:lnTo>
                    <a:lnTo>
                      <a:pt x="149" y="42"/>
                    </a:lnTo>
                    <a:lnTo>
                      <a:pt x="163" y="32"/>
                    </a:lnTo>
                    <a:lnTo>
                      <a:pt x="178" y="24"/>
                    </a:lnTo>
                    <a:lnTo>
                      <a:pt x="192" y="17"/>
                    </a:lnTo>
                    <a:lnTo>
                      <a:pt x="206" y="11"/>
                    </a:lnTo>
                    <a:lnTo>
                      <a:pt x="219" y="6"/>
                    </a:lnTo>
                    <a:lnTo>
                      <a:pt x="232" y="3"/>
                    </a:lnTo>
                    <a:lnTo>
                      <a:pt x="245" y="1"/>
                    </a:lnTo>
                    <a:lnTo>
                      <a:pt x="256" y="0"/>
                    </a:lnTo>
                    <a:lnTo>
                      <a:pt x="268" y="0"/>
                    </a:lnTo>
                    <a:lnTo>
                      <a:pt x="286" y="1"/>
                    </a:lnTo>
                    <a:lnTo>
                      <a:pt x="301" y="3"/>
                    </a:lnTo>
                    <a:lnTo>
                      <a:pt x="311" y="5"/>
                    </a:lnTo>
                    <a:lnTo>
                      <a:pt x="315" y="8"/>
                    </a:lnTo>
                    <a:close/>
                  </a:path>
                </a:pathLst>
              </a:custGeom>
              <a:solidFill>
                <a:srgbClr val="9A5859"/>
              </a:solidFill>
              <a:ln w="9525">
                <a:noFill/>
                <a:round/>
                <a:headEnd/>
                <a:tailEnd/>
              </a:ln>
            </p:spPr>
            <p:txBody>
              <a:bodyPr>
                <a:prstTxWarp prst="textNoShape">
                  <a:avLst/>
                </a:prstTxWarp>
              </a:bodyPr>
              <a:lstStyle/>
              <a:p>
                <a:endParaRPr lang="en-US"/>
              </a:p>
            </p:txBody>
          </p:sp>
          <p:sp>
            <p:nvSpPr>
              <p:cNvPr id="67705" name="Freeform 1094"/>
              <p:cNvSpPr>
                <a:spLocks noChangeAspect="1"/>
              </p:cNvSpPr>
              <p:nvPr/>
            </p:nvSpPr>
            <p:spPr bwMode="auto">
              <a:xfrm>
                <a:off x="2624" y="2699"/>
                <a:ext cx="59" cy="66"/>
              </a:xfrm>
              <a:custGeom>
                <a:avLst/>
                <a:gdLst>
                  <a:gd name="T0" fmla="*/ 51 w 690"/>
                  <a:gd name="T1" fmla="*/ 694 h 759"/>
                  <a:gd name="T2" fmla="*/ 42 w 690"/>
                  <a:gd name="T3" fmla="*/ 567 h 759"/>
                  <a:gd name="T4" fmla="*/ 28 w 690"/>
                  <a:gd name="T5" fmla="*/ 442 h 759"/>
                  <a:gd name="T6" fmla="*/ 11 w 690"/>
                  <a:gd name="T7" fmla="*/ 319 h 759"/>
                  <a:gd name="T8" fmla="*/ 0 w 690"/>
                  <a:gd name="T9" fmla="*/ 256 h 759"/>
                  <a:gd name="T10" fmla="*/ 12 w 690"/>
                  <a:gd name="T11" fmla="*/ 233 h 759"/>
                  <a:gd name="T12" fmla="*/ 41 w 690"/>
                  <a:gd name="T13" fmla="*/ 191 h 759"/>
                  <a:gd name="T14" fmla="*/ 73 w 690"/>
                  <a:gd name="T15" fmla="*/ 152 h 759"/>
                  <a:gd name="T16" fmla="*/ 102 w 690"/>
                  <a:gd name="T17" fmla="*/ 125 h 759"/>
                  <a:gd name="T18" fmla="*/ 135 w 690"/>
                  <a:gd name="T19" fmla="*/ 97 h 759"/>
                  <a:gd name="T20" fmla="*/ 174 w 690"/>
                  <a:gd name="T21" fmla="*/ 71 h 759"/>
                  <a:gd name="T22" fmla="*/ 218 w 690"/>
                  <a:gd name="T23" fmla="*/ 48 h 759"/>
                  <a:gd name="T24" fmla="*/ 268 w 690"/>
                  <a:gd name="T25" fmla="*/ 28 h 759"/>
                  <a:gd name="T26" fmla="*/ 325 w 690"/>
                  <a:gd name="T27" fmla="*/ 13 h 759"/>
                  <a:gd name="T28" fmla="*/ 387 w 690"/>
                  <a:gd name="T29" fmla="*/ 3 h 759"/>
                  <a:gd name="T30" fmla="*/ 456 w 690"/>
                  <a:gd name="T31" fmla="*/ 0 h 759"/>
                  <a:gd name="T32" fmla="*/ 532 w 690"/>
                  <a:gd name="T33" fmla="*/ 6 h 759"/>
                  <a:gd name="T34" fmla="*/ 587 w 690"/>
                  <a:gd name="T35" fmla="*/ 53 h 759"/>
                  <a:gd name="T36" fmla="*/ 617 w 690"/>
                  <a:gd name="T37" fmla="*/ 135 h 759"/>
                  <a:gd name="T38" fmla="*/ 645 w 690"/>
                  <a:gd name="T39" fmla="*/ 219 h 759"/>
                  <a:gd name="T40" fmla="*/ 675 w 690"/>
                  <a:gd name="T41" fmla="*/ 303 h 759"/>
                  <a:gd name="T42" fmla="*/ 664 w 690"/>
                  <a:gd name="T43" fmla="*/ 329 h 759"/>
                  <a:gd name="T44" fmla="*/ 610 w 690"/>
                  <a:gd name="T45" fmla="*/ 311 h 759"/>
                  <a:gd name="T46" fmla="*/ 555 w 690"/>
                  <a:gd name="T47" fmla="*/ 309 h 759"/>
                  <a:gd name="T48" fmla="*/ 498 w 690"/>
                  <a:gd name="T49" fmla="*/ 320 h 759"/>
                  <a:gd name="T50" fmla="*/ 443 w 690"/>
                  <a:gd name="T51" fmla="*/ 342 h 759"/>
                  <a:gd name="T52" fmla="*/ 389 w 690"/>
                  <a:gd name="T53" fmla="*/ 374 h 759"/>
                  <a:gd name="T54" fmla="*/ 336 w 690"/>
                  <a:gd name="T55" fmla="*/ 413 h 759"/>
                  <a:gd name="T56" fmla="*/ 286 w 690"/>
                  <a:gd name="T57" fmla="*/ 458 h 759"/>
                  <a:gd name="T58" fmla="*/ 238 w 690"/>
                  <a:gd name="T59" fmla="*/ 506 h 759"/>
                  <a:gd name="T60" fmla="*/ 195 w 690"/>
                  <a:gd name="T61" fmla="*/ 555 h 759"/>
                  <a:gd name="T62" fmla="*/ 138 w 690"/>
                  <a:gd name="T63" fmla="*/ 626 h 759"/>
                  <a:gd name="T64" fmla="*/ 82 w 690"/>
                  <a:gd name="T65" fmla="*/ 705 h 759"/>
                  <a:gd name="T66" fmla="*/ 59 w 690"/>
                  <a:gd name="T67" fmla="*/ 745 h 759"/>
                  <a:gd name="T68" fmla="*/ 53 w 690"/>
                  <a:gd name="T69" fmla="*/ 757 h 759"/>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690"/>
                  <a:gd name="T106" fmla="*/ 0 h 759"/>
                  <a:gd name="T107" fmla="*/ 690 w 690"/>
                  <a:gd name="T108" fmla="*/ 759 h 759"/>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690" h="759">
                    <a:moveTo>
                      <a:pt x="53" y="759"/>
                    </a:moveTo>
                    <a:lnTo>
                      <a:pt x="51" y="694"/>
                    </a:lnTo>
                    <a:lnTo>
                      <a:pt x="46" y="631"/>
                    </a:lnTo>
                    <a:lnTo>
                      <a:pt x="42" y="567"/>
                    </a:lnTo>
                    <a:lnTo>
                      <a:pt x="36" y="505"/>
                    </a:lnTo>
                    <a:lnTo>
                      <a:pt x="28" y="442"/>
                    </a:lnTo>
                    <a:lnTo>
                      <a:pt x="20" y="381"/>
                    </a:lnTo>
                    <a:lnTo>
                      <a:pt x="11" y="319"/>
                    </a:lnTo>
                    <a:lnTo>
                      <a:pt x="0" y="257"/>
                    </a:lnTo>
                    <a:lnTo>
                      <a:pt x="0" y="256"/>
                    </a:lnTo>
                    <a:lnTo>
                      <a:pt x="5" y="248"/>
                    </a:lnTo>
                    <a:lnTo>
                      <a:pt x="12" y="233"/>
                    </a:lnTo>
                    <a:lnTo>
                      <a:pt x="23" y="214"/>
                    </a:lnTo>
                    <a:lnTo>
                      <a:pt x="41" y="191"/>
                    </a:lnTo>
                    <a:lnTo>
                      <a:pt x="61" y="165"/>
                    </a:lnTo>
                    <a:lnTo>
                      <a:pt x="73" y="152"/>
                    </a:lnTo>
                    <a:lnTo>
                      <a:pt x="87" y="138"/>
                    </a:lnTo>
                    <a:lnTo>
                      <a:pt x="102" y="125"/>
                    </a:lnTo>
                    <a:lnTo>
                      <a:pt x="118" y="111"/>
                    </a:lnTo>
                    <a:lnTo>
                      <a:pt x="135" y="97"/>
                    </a:lnTo>
                    <a:lnTo>
                      <a:pt x="153" y="84"/>
                    </a:lnTo>
                    <a:lnTo>
                      <a:pt x="174" y="71"/>
                    </a:lnTo>
                    <a:lnTo>
                      <a:pt x="195" y="59"/>
                    </a:lnTo>
                    <a:lnTo>
                      <a:pt x="218" y="48"/>
                    </a:lnTo>
                    <a:lnTo>
                      <a:pt x="242" y="37"/>
                    </a:lnTo>
                    <a:lnTo>
                      <a:pt x="268" y="28"/>
                    </a:lnTo>
                    <a:lnTo>
                      <a:pt x="295" y="20"/>
                    </a:lnTo>
                    <a:lnTo>
                      <a:pt x="325" y="13"/>
                    </a:lnTo>
                    <a:lnTo>
                      <a:pt x="355" y="7"/>
                    </a:lnTo>
                    <a:lnTo>
                      <a:pt x="387" y="3"/>
                    </a:lnTo>
                    <a:lnTo>
                      <a:pt x="420" y="2"/>
                    </a:lnTo>
                    <a:lnTo>
                      <a:pt x="456" y="0"/>
                    </a:lnTo>
                    <a:lnTo>
                      <a:pt x="493" y="3"/>
                    </a:lnTo>
                    <a:lnTo>
                      <a:pt x="532" y="6"/>
                    </a:lnTo>
                    <a:lnTo>
                      <a:pt x="572" y="13"/>
                    </a:lnTo>
                    <a:lnTo>
                      <a:pt x="587" y="53"/>
                    </a:lnTo>
                    <a:lnTo>
                      <a:pt x="602" y="94"/>
                    </a:lnTo>
                    <a:lnTo>
                      <a:pt x="617" y="135"/>
                    </a:lnTo>
                    <a:lnTo>
                      <a:pt x="632" y="176"/>
                    </a:lnTo>
                    <a:lnTo>
                      <a:pt x="645" y="219"/>
                    </a:lnTo>
                    <a:lnTo>
                      <a:pt x="660" y="260"/>
                    </a:lnTo>
                    <a:lnTo>
                      <a:pt x="675" y="303"/>
                    </a:lnTo>
                    <a:lnTo>
                      <a:pt x="690" y="345"/>
                    </a:lnTo>
                    <a:lnTo>
                      <a:pt x="664" y="329"/>
                    </a:lnTo>
                    <a:lnTo>
                      <a:pt x="637" y="319"/>
                    </a:lnTo>
                    <a:lnTo>
                      <a:pt x="610" y="311"/>
                    </a:lnTo>
                    <a:lnTo>
                      <a:pt x="582" y="309"/>
                    </a:lnTo>
                    <a:lnTo>
                      <a:pt x="555" y="309"/>
                    </a:lnTo>
                    <a:lnTo>
                      <a:pt x="527" y="313"/>
                    </a:lnTo>
                    <a:lnTo>
                      <a:pt x="498" y="320"/>
                    </a:lnTo>
                    <a:lnTo>
                      <a:pt x="471" y="331"/>
                    </a:lnTo>
                    <a:lnTo>
                      <a:pt x="443" y="342"/>
                    </a:lnTo>
                    <a:lnTo>
                      <a:pt x="416" y="357"/>
                    </a:lnTo>
                    <a:lnTo>
                      <a:pt x="389" y="374"/>
                    </a:lnTo>
                    <a:lnTo>
                      <a:pt x="363" y="394"/>
                    </a:lnTo>
                    <a:lnTo>
                      <a:pt x="336" y="413"/>
                    </a:lnTo>
                    <a:lnTo>
                      <a:pt x="311" y="435"/>
                    </a:lnTo>
                    <a:lnTo>
                      <a:pt x="286" y="458"/>
                    </a:lnTo>
                    <a:lnTo>
                      <a:pt x="261" y="482"/>
                    </a:lnTo>
                    <a:lnTo>
                      <a:pt x="238" y="506"/>
                    </a:lnTo>
                    <a:lnTo>
                      <a:pt x="215" y="531"/>
                    </a:lnTo>
                    <a:lnTo>
                      <a:pt x="195" y="555"/>
                    </a:lnTo>
                    <a:lnTo>
                      <a:pt x="174" y="579"/>
                    </a:lnTo>
                    <a:lnTo>
                      <a:pt x="138" y="626"/>
                    </a:lnTo>
                    <a:lnTo>
                      <a:pt x="107" y="669"/>
                    </a:lnTo>
                    <a:lnTo>
                      <a:pt x="82" y="705"/>
                    </a:lnTo>
                    <a:lnTo>
                      <a:pt x="65" y="734"/>
                    </a:lnTo>
                    <a:lnTo>
                      <a:pt x="59" y="745"/>
                    </a:lnTo>
                    <a:lnTo>
                      <a:pt x="56" y="753"/>
                    </a:lnTo>
                    <a:lnTo>
                      <a:pt x="53" y="757"/>
                    </a:lnTo>
                    <a:lnTo>
                      <a:pt x="53" y="759"/>
                    </a:lnTo>
                    <a:close/>
                  </a:path>
                </a:pathLst>
              </a:custGeom>
              <a:solidFill>
                <a:srgbClr val="FFCC99"/>
              </a:solidFill>
              <a:ln w="9525">
                <a:noFill/>
                <a:round/>
                <a:headEnd/>
                <a:tailEnd/>
              </a:ln>
            </p:spPr>
            <p:txBody>
              <a:bodyPr>
                <a:prstTxWarp prst="textNoShape">
                  <a:avLst/>
                </a:prstTxWarp>
              </a:bodyPr>
              <a:lstStyle/>
              <a:p>
                <a:endParaRPr lang="en-US"/>
              </a:p>
            </p:txBody>
          </p:sp>
          <p:sp>
            <p:nvSpPr>
              <p:cNvPr id="67706" name="Freeform 1095"/>
              <p:cNvSpPr>
                <a:spLocks noChangeAspect="1"/>
              </p:cNvSpPr>
              <p:nvPr/>
            </p:nvSpPr>
            <p:spPr bwMode="auto">
              <a:xfrm>
                <a:off x="2628" y="2726"/>
                <a:ext cx="68" cy="68"/>
              </a:xfrm>
              <a:custGeom>
                <a:avLst/>
                <a:gdLst>
                  <a:gd name="T0" fmla="*/ 637 w 784"/>
                  <a:gd name="T1" fmla="*/ 36 h 775"/>
                  <a:gd name="T2" fmla="*/ 653 w 784"/>
                  <a:gd name="T3" fmla="*/ 78 h 775"/>
                  <a:gd name="T4" fmla="*/ 669 w 784"/>
                  <a:gd name="T5" fmla="*/ 119 h 775"/>
                  <a:gd name="T6" fmla="*/ 686 w 784"/>
                  <a:gd name="T7" fmla="*/ 161 h 775"/>
                  <a:gd name="T8" fmla="*/ 704 w 784"/>
                  <a:gd name="T9" fmla="*/ 201 h 775"/>
                  <a:gd name="T10" fmla="*/ 722 w 784"/>
                  <a:gd name="T11" fmla="*/ 241 h 775"/>
                  <a:gd name="T12" fmla="*/ 742 w 784"/>
                  <a:gd name="T13" fmla="*/ 280 h 775"/>
                  <a:gd name="T14" fmla="*/ 763 w 784"/>
                  <a:gd name="T15" fmla="*/ 317 h 775"/>
                  <a:gd name="T16" fmla="*/ 784 w 784"/>
                  <a:gd name="T17" fmla="*/ 354 h 775"/>
                  <a:gd name="T18" fmla="*/ 728 w 784"/>
                  <a:gd name="T19" fmla="*/ 378 h 775"/>
                  <a:gd name="T20" fmla="*/ 674 w 784"/>
                  <a:gd name="T21" fmla="*/ 401 h 775"/>
                  <a:gd name="T22" fmla="*/ 621 w 784"/>
                  <a:gd name="T23" fmla="*/ 424 h 775"/>
                  <a:gd name="T24" fmla="*/ 571 w 784"/>
                  <a:gd name="T25" fmla="*/ 448 h 775"/>
                  <a:gd name="T26" fmla="*/ 521 w 784"/>
                  <a:gd name="T27" fmla="*/ 471 h 775"/>
                  <a:gd name="T28" fmla="*/ 473 w 784"/>
                  <a:gd name="T29" fmla="*/ 495 h 775"/>
                  <a:gd name="T30" fmla="*/ 426 w 784"/>
                  <a:gd name="T31" fmla="*/ 521 h 775"/>
                  <a:gd name="T32" fmla="*/ 379 w 784"/>
                  <a:gd name="T33" fmla="*/ 545 h 775"/>
                  <a:gd name="T34" fmla="*/ 333 w 784"/>
                  <a:gd name="T35" fmla="*/ 571 h 775"/>
                  <a:gd name="T36" fmla="*/ 287 w 784"/>
                  <a:gd name="T37" fmla="*/ 598 h 775"/>
                  <a:gd name="T38" fmla="*/ 241 w 784"/>
                  <a:gd name="T39" fmla="*/ 624 h 775"/>
                  <a:gd name="T40" fmla="*/ 195 w 784"/>
                  <a:gd name="T41" fmla="*/ 653 h 775"/>
                  <a:gd name="T42" fmla="*/ 102 w 784"/>
                  <a:gd name="T43" fmla="*/ 712 h 775"/>
                  <a:gd name="T44" fmla="*/ 4 w 784"/>
                  <a:gd name="T45" fmla="*/ 775 h 775"/>
                  <a:gd name="T46" fmla="*/ 5 w 784"/>
                  <a:gd name="T47" fmla="*/ 732 h 775"/>
                  <a:gd name="T48" fmla="*/ 5 w 784"/>
                  <a:gd name="T49" fmla="*/ 691 h 775"/>
                  <a:gd name="T50" fmla="*/ 5 w 784"/>
                  <a:gd name="T51" fmla="*/ 649 h 775"/>
                  <a:gd name="T52" fmla="*/ 5 w 784"/>
                  <a:gd name="T53" fmla="*/ 609 h 775"/>
                  <a:gd name="T54" fmla="*/ 4 w 784"/>
                  <a:gd name="T55" fmla="*/ 569 h 775"/>
                  <a:gd name="T56" fmla="*/ 3 w 784"/>
                  <a:gd name="T57" fmla="*/ 529 h 775"/>
                  <a:gd name="T58" fmla="*/ 2 w 784"/>
                  <a:gd name="T59" fmla="*/ 490 h 775"/>
                  <a:gd name="T60" fmla="*/ 0 w 784"/>
                  <a:gd name="T61" fmla="*/ 450 h 775"/>
                  <a:gd name="T62" fmla="*/ 0 w 784"/>
                  <a:gd name="T63" fmla="*/ 448 h 775"/>
                  <a:gd name="T64" fmla="*/ 3 w 784"/>
                  <a:gd name="T65" fmla="*/ 444 h 775"/>
                  <a:gd name="T66" fmla="*/ 6 w 784"/>
                  <a:gd name="T67" fmla="*/ 436 h 775"/>
                  <a:gd name="T68" fmla="*/ 12 w 784"/>
                  <a:gd name="T69" fmla="*/ 425 h 775"/>
                  <a:gd name="T70" fmla="*/ 29 w 784"/>
                  <a:gd name="T71" fmla="*/ 396 h 775"/>
                  <a:gd name="T72" fmla="*/ 54 w 784"/>
                  <a:gd name="T73" fmla="*/ 360 h 775"/>
                  <a:gd name="T74" fmla="*/ 85 w 784"/>
                  <a:gd name="T75" fmla="*/ 317 h 775"/>
                  <a:gd name="T76" fmla="*/ 121 w 784"/>
                  <a:gd name="T77" fmla="*/ 270 h 775"/>
                  <a:gd name="T78" fmla="*/ 142 w 784"/>
                  <a:gd name="T79" fmla="*/ 246 h 775"/>
                  <a:gd name="T80" fmla="*/ 162 w 784"/>
                  <a:gd name="T81" fmla="*/ 222 h 775"/>
                  <a:gd name="T82" fmla="*/ 185 w 784"/>
                  <a:gd name="T83" fmla="*/ 197 h 775"/>
                  <a:gd name="T84" fmla="*/ 208 w 784"/>
                  <a:gd name="T85" fmla="*/ 173 h 775"/>
                  <a:gd name="T86" fmla="*/ 233 w 784"/>
                  <a:gd name="T87" fmla="*/ 149 h 775"/>
                  <a:gd name="T88" fmla="*/ 258 w 784"/>
                  <a:gd name="T89" fmla="*/ 126 h 775"/>
                  <a:gd name="T90" fmla="*/ 283 w 784"/>
                  <a:gd name="T91" fmla="*/ 104 h 775"/>
                  <a:gd name="T92" fmla="*/ 310 w 784"/>
                  <a:gd name="T93" fmla="*/ 85 h 775"/>
                  <a:gd name="T94" fmla="*/ 336 w 784"/>
                  <a:gd name="T95" fmla="*/ 65 h 775"/>
                  <a:gd name="T96" fmla="*/ 363 w 784"/>
                  <a:gd name="T97" fmla="*/ 48 h 775"/>
                  <a:gd name="T98" fmla="*/ 390 w 784"/>
                  <a:gd name="T99" fmla="*/ 33 h 775"/>
                  <a:gd name="T100" fmla="*/ 418 w 784"/>
                  <a:gd name="T101" fmla="*/ 22 h 775"/>
                  <a:gd name="T102" fmla="*/ 445 w 784"/>
                  <a:gd name="T103" fmla="*/ 11 h 775"/>
                  <a:gd name="T104" fmla="*/ 474 w 784"/>
                  <a:gd name="T105" fmla="*/ 4 h 775"/>
                  <a:gd name="T106" fmla="*/ 502 w 784"/>
                  <a:gd name="T107" fmla="*/ 0 h 775"/>
                  <a:gd name="T108" fmla="*/ 529 w 784"/>
                  <a:gd name="T109" fmla="*/ 0 h 775"/>
                  <a:gd name="T110" fmla="*/ 557 w 784"/>
                  <a:gd name="T111" fmla="*/ 2 h 775"/>
                  <a:gd name="T112" fmla="*/ 584 w 784"/>
                  <a:gd name="T113" fmla="*/ 10 h 775"/>
                  <a:gd name="T114" fmla="*/ 611 w 784"/>
                  <a:gd name="T115" fmla="*/ 20 h 775"/>
                  <a:gd name="T116" fmla="*/ 637 w 784"/>
                  <a:gd name="T117" fmla="*/ 36 h 775"/>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784"/>
                  <a:gd name="T178" fmla="*/ 0 h 775"/>
                  <a:gd name="T179" fmla="*/ 784 w 784"/>
                  <a:gd name="T180" fmla="*/ 775 h 775"/>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784" h="775">
                    <a:moveTo>
                      <a:pt x="637" y="36"/>
                    </a:moveTo>
                    <a:lnTo>
                      <a:pt x="653" y="78"/>
                    </a:lnTo>
                    <a:lnTo>
                      <a:pt x="669" y="119"/>
                    </a:lnTo>
                    <a:lnTo>
                      <a:pt x="686" y="161"/>
                    </a:lnTo>
                    <a:lnTo>
                      <a:pt x="704" y="201"/>
                    </a:lnTo>
                    <a:lnTo>
                      <a:pt x="722" y="241"/>
                    </a:lnTo>
                    <a:lnTo>
                      <a:pt x="742" y="280"/>
                    </a:lnTo>
                    <a:lnTo>
                      <a:pt x="763" y="317"/>
                    </a:lnTo>
                    <a:lnTo>
                      <a:pt x="784" y="354"/>
                    </a:lnTo>
                    <a:lnTo>
                      <a:pt x="728" y="378"/>
                    </a:lnTo>
                    <a:lnTo>
                      <a:pt x="674" y="401"/>
                    </a:lnTo>
                    <a:lnTo>
                      <a:pt x="621" y="424"/>
                    </a:lnTo>
                    <a:lnTo>
                      <a:pt x="571" y="448"/>
                    </a:lnTo>
                    <a:lnTo>
                      <a:pt x="521" y="471"/>
                    </a:lnTo>
                    <a:lnTo>
                      <a:pt x="473" y="495"/>
                    </a:lnTo>
                    <a:lnTo>
                      <a:pt x="426" y="521"/>
                    </a:lnTo>
                    <a:lnTo>
                      <a:pt x="379" y="545"/>
                    </a:lnTo>
                    <a:lnTo>
                      <a:pt x="333" y="571"/>
                    </a:lnTo>
                    <a:lnTo>
                      <a:pt x="287" y="598"/>
                    </a:lnTo>
                    <a:lnTo>
                      <a:pt x="241" y="624"/>
                    </a:lnTo>
                    <a:lnTo>
                      <a:pt x="195" y="653"/>
                    </a:lnTo>
                    <a:lnTo>
                      <a:pt x="102" y="712"/>
                    </a:lnTo>
                    <a:lnTo>
                      <a:pt x="4" y="775"/>
                    </a:lnTo>
                    <a:lnTo>
                      <a:pt x="5" y="732"/>
                    </a:lnTo>
                    <a:lnTo>
                      <a:pt x="5" y="691"/>
                    </a:lnTo>
                    <a:lnTo>
                      <a:pt x="5" y="649"/>
                    </a:lnTo>
                    <a:lnTo>
                      <a:pt x="5" y="609"/>
                    </a:lnTo>
                    <a:lnTo>
                      <a:pt x="4" y="569"/>
                    </a:lnTo>
                    <a:lnTo>
                      <a:pt x="3" y="529"/>
                    </a:lnTo>
                    <a:lnTo>
                      <a:pt x="2" y="490"/>
                    </a:lnTo>
                    <a:lnTo>
                      <a:pt x="0" y="450"/>
                    </a:lnTo>
                    <a:lnTo>
                      <a:pt x="0" y="448"/>
                    </a:lnTo>
                    <a:lnTo>
                      <a:pt x="3" y="444"/>
                    </a:lnTo>
                    <a:lnTo>
                      <a:pt x="6" y="436"/>
                    </a:lnTo>
                    <a:lnTo>
                      <a:pt x="12" y="425"/>
                    </a:lnTo>
                    <a:lnTo>
                      <a:pt x="29" y="396"/>
                    </a:lnTo>
                    <a:lnTo>
                      <a:pt x="54" y="360"/>
                    </a:lnTo>
                    <a:lnTo>
                      <a:pt x="85" y="317"/>
                    </a:lnTo>
                    <a:lnTo>
                      <a:pt x="121" y="270"/>
                    </a:lnTo>
                    <a:lnTo>
                      <a:pt x="142" y="246"/>
                    </a:lnTo>
                    <a:lnTo>
                      <a:pt x="162" y="222"/>
                    </a:lnTo>
                    <a:lnTo>
                      <a:pt x="185" y="197"/>
                    </a:lnTo>
                    <a:lnTo>
                      <a:pt x="208" y="173"/>
                    </a:lnTo>
                    <a:lnTo>
                      <a:pt x="233" y="149"/>
                    </a:lnTo>
                    <a:lnTo>
                      <a:pt x="258" y="126"/>
                    </a:lnTo>
                    <a:lnTo>
                      <a:pt x="283" y="104"/>
                    </a:lnTo>
                    <a:lnTo>
                      <a:pt x="310" y="85"/>
                    </a:lnTo>
                    <a:lnTo>
                      <a:pt x="336" y="65"/>
                    </a:lnTo>
                    <a:lnTo>
                      <a:pt x="363" y="48"/>
                    </a:lnTo>
                    <a:lnTo>
                      <a:pt x="390" y="33"/>
                    </a:lnTo>
                    <a:lnTo>
                      <a:pt x="418" y="22"/>
                    </a:lnTo>
                    <a:lnTo>
                      <a:pt x="445" y="11"/>
                    </a:lnTo>
                    <a:lnTo>
                      <a:pt x="474" y="4"/>
                    </a:lnTo>
                    <a:lnTo>
                      <a:pt x="502" y="0"/>
                    </a:lnTo>
                    <a:lnTo>
                      <a:pt x="529" y="0"/>
                    </a:lnTo>
                    <a:lnTo>
                      <a:pt x="557" y="2"/>
                    </a:lnTo>
                    <a:lnTo>
                      <a:pt x="584" y="10"/>
                    </a:lnTo>
                    <a:lnTo>
                      <a:pt x="611" y="20"/>
                    </a:lnTo>
                    <a:lnTo>
                      <a:pt x="637" y="36"/>
                    </a:lnTo>
                    <a:close/>
                  </a:path>
                </a:pathLst>
              </a:custGeom>
              <a:solidFill>
                <a:srgbClr val="9E4F2B"/>
              </a:solidFill>
              <a:ln w="9525">
                <a:noFill/>
                <a:round/>
                <a:headEnd/>
                <a:tailEnd/>
              </a:ln>
            </p:spPr>
            <p:txBody>
              <a:bodyPr>
                <a:prstTxWarp prst="textNoShape">
                  <a:avLst/>
                </a:prstTxWarp>
              </a:bodyPr>
              <a:lstStyle/>
              <a:p>
                <a:endParaRPr lang="en-US"/>
              </a:p>
            </p:txBody>
          </p:sp>
          <p:sp>
            <p:nvSpPr>
              <p:cNvPr id="67707" name="Freeform 1096"/>
              <p:cNvSpPr>
                <a:spLocks noChangeAspect="1"/>
              </p:cNvSpPr>
              <p:nvPr/>
            </p:nvSpPr>
            <p:spPr bwMode="auto">
              <a:xfrm>
                <a:off x="2618" y="2672"/>
                <a:ext cx="55" cy="50"/>
              </a:xfrm>
              <a:custGeom>
                <a:avLst/>
                <a:gdLst>
                  <a:gd name="T0" fmla="*/ 53 w 630"/>
                  <a:gd name="T1" fmla="*/ 534 h 567"/>
                  <a:gd name="T2" fmla="*/ 40 w 630"/>
                  <a:gd name="T3" fmla="*/ 467 h 567"/>
                  <a:gd name="T4" fmla="*/ 25 w 630"/>
                  <a:gd name="T5" fmla="*/ 400 h 567"/>
                  <a:gd name="T6" fmla="*/ 9 w 630"/>
                  <a:gd name="T7" fmla="*/ 333 h 567"/>
                  <a:gd name="T8" fmla="*/ 3 w 630"/>
                  <a:gd name="T9" fmla="*/ 300 h 567"/>
                  <a:gd name="T10" fmla="*/ 9 w 630"/>
                  <a:gd name="T11" fmla="*/ 302 h 567"/>
                  <a:gd name="T12" fmla="*/ 16 w 630"/>
                  <a:gd name="T13" fmla="*/ 312 h 567"/>
                  <a:gd name="T14" fmla="*/ 23 w 630"/>
                  <a:gd name="T15" fmla="*/ 325 h 567"/>
                  <a:gd name="T16" fmla="*/ 30 w 630"/>
                  <a:gd name="T17" fmla="*/ 333 h 567"/>
                  <a:gd name="T18" fmla="*/ 34 w 630"/>
                  <a:gd name="T19" fmla="*/ 337 h 567"/>
                  <a:gd name="T20" fmla="*/ 42 w 630"/>
                  <a:gd name="T21" fmla="*/ 320 h 567"/>
                  <a:gd name="T22" fmla="*/ 54 w 630"/>
                  <a:gd name="T23" fmla="*/ 287 h 567"/>
                  <a:gd name="T24" fmla="*/ 69 w 630"/>
                  <a:gd name="T25" fmla="*/ 258 h 567"/>
                  <a:gd name="T26" fmla="*/ 86 w 630"/>
                  <a:gd name="T27" fmla="*/ 228 h 567"/>
                  <a:gd name="T28" fmla="*/ 106 w 630"/>
                  <a:gd name="T29" fmla="*/ 199 h 567"/>
                  <a:gd name="T30" fmla="*/ 127 w 630"/>
                  <a:gd name="T31" fmla="*/ 172 h 567"/>
                  <a:gd name="T32" fmla="*/ 150 w 630"/>
                  <a:gd name="T33" fmla="*/ 148 h 567"/>
                  <a:gd name="T34" fmla="*/ 176 w 630"/>
                  <a:gd name="T35" fmla="*/ 124 h 567"/>
                  <a:gd name="T36" fmla="*/ 217 w 630"/>
                  <a:gd name="T37" fmla="*/ 92 h 567"/>
                  <a:gd name="T38" fmla="*/ 277 w 630"/>
                  <a:gd name="T39" fmla="*/ 56 h 567"/>
                  <a:gd name="T40" fmla="*/ 340 w 630"/>
                  <a:gd name="T41" fmla="*/ 28 h 567"/>
                  <a:gd name="T42" fmla="*/ 407 w 630"/>
                  <a:gd name="T43" fmla="*/ 7 h 567"/>
                  <a:gd name="T44" fmla="*/ 455 w 630"/>
                  <a:gd name="T45" fmla="*/ 16 h 567"/>
                  <a:gd name="T46" fmla="*/ 484 w 630"/>
                  <a:gd name="T47" fmla="*/ 49 h 567"/>
                  <a:gd name="T48" fmla="*/ 510 w 630"/>
                  <a:gd name="T49" fmla="*/ 85 h 567"/>
                  <a:gd name="T50" fmla="*/ 536 w 630"/>
                  <a:gd name="T51" fmla="*/ 124 h 567"/>
                  <a:gd name="T52" fmla="*/ 570 w 630"/>
                  <a:gd name="T53" fmla="*/ 186 h 567"/>
                  <a:gd name="T54" fmla="*/ 610 w 630"/>
                  <a:gd name="T55" fmla="*/ 276 h 567"/>
                  <a:gd name="T56" fmla="*/ 590 w 630"/>
                  <a:gd name="T57" fmla="*/ 316 h 567"/>
                  <a:gd name="T58" fmla="*/ 514 w 630"/>
                  <a:gd name="T59" fmla="*/ 310 h 567"/>
                  <a:gd name="T60" fmla="*/ 445 w 630"/>
                  <a:gd name="T61" fmla="*/ 313 h 567"/>
                  <a:gd name="T62" fmla="*/ 383 w 630"/>
                  <a:gd name="T63" fmla="*/ 323 h 567"/>
                  <a:gd name="T64" fmla="*/ 326 w 630"/>
                  <a:gd name="T65" fmla="*/ 338 h 567"/>
                  <a:gd name="T66" fmla="*/ 276 w 630"/>
                  <a:gd name="T67" fmla="*/ 358 h 567"/>
                  <a:gd name="T68" fmla="*/ 232 w 630"/>
                  <a:gd name="T69" fmla="*/ 381 h 567"/>
                  <a:gd name="T70" fmla="*/ 193 w 630"/>
                  <a:gd name="T71" fmla="*/ 407 h 567"/>
                  <a:gd name="T72" fmla="*/ 160 w 630"/>
                  <a:gd name="T73" fmla="*/ 435 h 567"/>
                  <a:gd name="T74" fmla="*/ 131 w 630"/>
                  <a:gd name="T75" fmla="*/ 462 h 567"/>
                  <a:gd name="T76" fmla="*/ 99 w 630"/>
                  <a:gd name="T77" fmla="*/ 501 h 567"/>
                  <a:gd name="T78" fmla="*/ 70 w 630"/>
                  <a:gd name="T79" fmla="*/ 543 h 567"/>
                  <a:gd name="T80" fmla="*/ 58 w 630"/>
                  <a:gd name="T81" fmla="*/ 566 h 567"/>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630"/>
                  <a:gd name="T124" fmla="*/ 0 h 567"/>
                  <a:gd name="T125" fmla="*/ 630 w 630"/>
                  <a:gd name="T126" fmla="*/ 567 h 567"/>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630" h="567">
                    <a:moveTo>
                      <a:pt x="58" y="567"/>
                    </a:moveTo>
                    <a:lnTo>
                      <a:pt x="53" y="534"/>
                    </a:lnTo>
                    <a:lnTo>
                      <a:pt x="46" y="500"/>
                    </a:lnTo>
                    <a:lnTo>
                      <a:pt x="40" y="467"/>
                    </a:lnTo>
                    <a:lnTo>
                      <a:pt x="32" y="434"/>
                    </a:lnTo>
                    <a:lnTo>
                      <a:pt x="25" y="400"/>
                    </a:lnTo>
                    <a:lnTo>
                      <a:pt x="17" y="367"/>
                    </a:lnTo>
                    <a:lnTo>
                      <a:pt x="9" y="333"/>
                    </a:lnTo>
                    <a:lnTo>
                      <a:pt x="0" y="299"/>
                    </a:lnTo>
                    <a:lnTo>
                      <a:pt x="3" y="300"/>
                    </a:lnTo>
                    <a:lnTo>
                      <a:pt x="7" y="301"/>
                    </a:lnTo>
                    <a:lnTo>
                      <a:pt x="9" y="302"/>
                    </a:lnTo>
                    <a:lnTo>
                      <a:pt x="11" y="305"/>
                    </a:lnTo>
                    <a:lnTo>
                      <a:pt x="16" y="312"/>
                    </a:lnTo>
                    <a:lnTo>
                      <a:pt x="19" y="319"/>
                    </a:lnTo>
                    <a:lnTo>
                      <a:pt x="23" y="325"/>
                    </a:lnTo>
                    <a:lnTo>
                      <a:pt x="27" y="331"/>
                    </a:lnTo>
                    <a:lnTo>
                      <a:pt x="30" y="333"/>
                    </a:lnTo>
                    <a:lnTo>
                      <a:pt x="32" y="336"/>
                    </a:lnTo>
                    <a:lnTo>
                      <a:pt x="34" y="337"/>
                    </a:lnTo>
                    <a:lnTo>
                      <a:pt x="38" y="337"/>
                    </a:lnTo>
                    <a:lnTo>
                      <a:pt x="42" y="320"/>
                    </a:lnTo>
                    <a:lnTo>
                      <a:pt x="48" y="304"/>
                    </a:lnTo>
                    <a:lnTo>
                      <a:pt x="54" y="287"/>
                    </a:lnTo>
                    <a:lnTo>
                      <a:pt x="61" y="273"/>
                    </a:lnTo>
                    <a:lnTo>
                      <a:pt x="69" y="258"/>
                    </a:lnTo>
                    <a:lnTo>
                      <a:pt x="77" y="243"/>
                    </a:lnTo>
                    <a:lnTo>
                      <a:pt x="86" y="228"/>
                    </a:lnTo>
                    <a:lnTo>
                      <a:pt x="95" y="214"/>
                    </a:lnTo>
                    <a:lnTo>
                      <a:pt x="106" y="199"/>
                    </a:lnTo>
                    <a:lnTo>
                      <a:pt x="116" y="186"/>
                    </a:lnTo>
                    <a:lnTo>
                      <a:pt x="127" y="172"/>
                    </a:lnTo>
                    <a:lnTo>
                      <a:pt x="139" y="160"/>
                    </a:lnTo>
                    <a:lnTo>
                      <a:pt x="150" y="148"/>
                    </a:lnTo>
                    <a:lnTo>
                      <a:pt x="163" y="136"/>
                    </a:lnTo>
                    <a:lnTo>
                      <a:pt x="176" y="124"/>
                    </a:lnTo>
                    <a:lnTo>
                      <a:pt x="190" y="114"/>
                    </a:lnTo>
                    <a:lnTo>
                      <a:pt x="217" y="92"/>
                    </a:lnTo>
                    <a:lnTo>
                      <a:pt x="246" y="74"/>
                    </a:lnTo>
                    <a:lnTo>
                      <a:pt x="277" y="56"/>
                    </a:lnTo>
                    <a:lnTo>
                      <a:pt x="308" y="40"/>
                    </a:lnTo>
                    <a:lnTo>
                      <a:pt x="340" y="28"/>
                    </a:lnTo>
                    <a:lnTo>
                      <a:pt x="373" y="16"/>
                    </a:lnTo>
                    <a:lnTo>
                      <a:pt x="407" y="7"/>
                    </a:lnTo>
                    <a:lnTo>
                      <a:pt x="440" y="0"/>
                    </a:lnTo>
                    <a:lnTo>
                      <a:pt x="455" y="16"/>
                    </a:lnTo>
                    <a:lnTo>
                      <a:pt x="470" y="32"/>
                    </a:lnTo>
                    <a:lnTo>
                      <a:pt x="484" y="49"/>
                    </a:lnTo>
                    <a:lnTo>
                      <a:pt x="498" y="67"/>
                    </a:lnTo>
                    <a:lnTo>
                      <a:pt x="510" y="85"/>
                    </a:lnTo>
                    <a:lnTo>
                      <a:pt x="523" y="105"/>
                    </a:lnTo>
                    <a:lnTo>
                      <a:pt x="536" y="124"/>
                    </a:lnTo>
                    <a:lnTo>
                      <a:pt x="547" y="145"/>
                    </a:lnTo>
                    <a:lnTo>
                      <a:pt x="570" y="186"/>
                    </a:lnTo>
                    <a:lnTo>
                      <a:pt x="591" y="230"/>
                    </a:lnTo>
                    <a:lnTo>
                      <a:pt x="610" y="276"/>
                    </a:lnTo>
                    <a:lnTo>
                      <a:pt x="630" y="323"/>
                    </a:lnTo>
                    <a:lnTo>
                      <a:pt x="590" y="316"/>
                    </a:lnTo>
                    <a:lnTo>
                      <a:pt x="551" y="313"/>
                    </a:lnTo>
                    <a:lnTo>
                      <a:pt x="514" y="310"/>
                    </a:lnTo>
                    <a:lnTo>
                      <a:pt x="478" y="312"/>
                    </a:lnTo>
                    <a:lnTo>
                      <a:pt x="445" y="313"/>
                    </a:lnTo>
                    <a:lnTo>
                      <a:pt x="413" y="317"/>
                    </a:lnTo>
                    <a:lnTo>
                      <a:pt x="383" y="323"/>
                    </a:lnTo>
                    <a:lnTo>
                      <a:pt x="353" y="330"/>
                    </a:lnTo>
                    <a:lnTo>
                      <a:pt x="326" y="338"/>
                    </a:lnTo>
                    <a:lnTo>
                      <a:pt x="300" y="347"/>
                    </a:lnTo>
                    <a:lnTo>
                      <a:pt x="276" y="358"/>
                    </a:lnTo>
                    <a:lnTo>
                      <a:pt x="253" y="369"/>
                    </a:lnTo>
                    <a:lnTo>
                      <a:pt x="232" y="381"/>
                    </a:lnTo>
                    <a:lnTo>
                      <a:pt x="211" y="394"/>
                    </a:lnTo>
                    <a:lnTo>
                      <a:pt x="193" y="407"/>
                    </a:lnTo>
                    <a:lnTo>
                      <a:pt x="176" y="421"/>
                    </a:lnTo>
                    <a:lnTo>
                      <a:pt x="160" y="435"/>
                    </a:lnTo>
                    <a:lnTo>
                      <a:pt x="145" y="448"/>
                    </a:lnTo>
                    <a:lnTo>
                      <a:pt x="131" y="462"/>
                    </a:lnTo>
                    <a:lnTo>
                      <a:pt x="119" y="475"/>
                    </a:lnTo>
                    <a:lnTo>
                      <a:pt x="99" y="501"/>
                    </a:lnTo>
                    <a:lnTo>
                      <a:pt x="81" y="524"/>
                    </a:lnTo>
                    <a:lnTo>
                      <a:pt x="70" y="543"/>
                    </a:lnTo>
                    <a:lnTo>
                      <a:pt x="63" y="558"/>
                    </a:lnTo>
                    <a:lnTo>
                      <a:pt x="58" y="566"/>
                    </a:lnTo>
                    <a:lnTo>
                      <a:pt x="58" y="567"/>
                    </a:lnTo>
                    <a:close/>
                  </a:path>
                </a:pathLst>
              </a:custGeom>
              <a:solidFill>
                <a:srgbClr val="FFCC99"/>
              </a:solidFill>
              <a:ln w="9525">
                <a:noFill/>
                <a:round/>
                <a:headEnd/>
                <a:tailEnd/>
              </a:ln>
            </p:spPr>
            <p:txBody>
              <a:bodyPr>
                <a:prstTxWarp prst="textNoShape">
                  <a:avLst/>
                </a:prstTxWarp>
              </a:bodyPr>
              <a:lstStyle/>
              <a:p>
                <a:endParaRPr lang="en-US"/>
              </a:p>
            </p:txBody>
          </p:sp>
          <p:sp>
            <p:nvSpPr>
              <p:cNvPr id="67708" name="Freeform 1097"/>
              <p:cNvSpPr>
                <a:spLocks noChangeAspect="1"/>
              </p:cNvSpPr>
              <p:nvPr/>
            </p:nvSpPr>
            <p:spPr bwMode="auto">
              <a:xfrm>
                <a:off x="2469" y="2736"/>
                <a:ext cx="36" cy="56"/>
              </a:xfrm>
              <a:custGeom>
                <a:avLst/>
                <a:gdLst>
                  <a:gd name="T0" fmla="*/ 318 w 418"/>
                  <a:gd name="T1" fmla="*/ 33 h 645"/>
                  <a:gd name="T2" fmla="*/ 349 w 418"/>
                  <a:gd name="T3" fmla="*/ 104 h 645"/>
                  <a:gd name="T4" fmla="*/ 378 w 418"/>
                  <a:gd name="T5" fmla="*/ 177 h 645"/>
                  <a:gd name="T6" fmla="*/ 405 w 418"/>
                  <a:gd name="T7" fmla="*/ 257 h 645"/>
                  <a:gd name="T8" fmla="*/ 363 w 418"/>
                  <a:gd name="T9" fmla="*/ 303 h 645"/>
                  <a:gd name="T10" fmla="*/ 295 w 418"/>
                  <a:gd name="T11" fmla="*/ 311 h 645"/>
                  <a:gd name="T12" fmla="*/ 258 w 418"/>
                  <a:gd name="T13" fmla="*/ 316 h 645"/>
                  <a:gd name="T14" fmla="*/ 228 w 418"/>
                  <a:gd name="T15" fmla="*/ 324 h 645"/>
                  <a:gd name="T16" fmla="*/ 204 w 418"/>
                  <a:gd name="T17" fmla="*/ 335 h 645"/>
                  <a:gd name="T18" fmla="*/ 185 w 418"/>
                  <a:gd name="T19" fmla="*/ 346 h 645"/>
                  <a:gd name="T20" fmla="*/ 170 w 418"/>
                  <a:gd name="T21" fmla="*/ 361 h 645"/>
                  <a:gd name="T22" fmla="*/ 159 w 418"/>
                  <a:gd name="T23" fmla="*/ 378 h 645"/>
                  <a:gd name="T24" fmla="*/ 153 w 418"/>
                  <a:gd name="T25" fmla="*/ 399 h 645"/>
                  <a:gd name="T26" fmla="*/ 147 w 418"/>
                  <a:gd name="T27" fmla="*/ 438 h 645"/>
                  <a:gd name="T28" fmla="*/ 146 w 418"/>
                  <a:gd name="T29" fmla="*/ 546 h 645"/>
                  <a:gd name="T30" fmla="*/ 127 w 418"/>
                  <a:gd name="T31" fmla="*/ 645 h 645"/>
                  <a:gd name="T32" fmla="*/ 89 w 418"/>
                  <a:gd name="T33" fmla="*/ 645 h 645"/>
                  <a:gd name="T34" fmla="*/ 61 w 418"/>
                  <a:gd name="T35" fmla="*/ 642 h 645"/>
                  <a:gd name="T36" fmla="*/ 38 w 418"/>
                  <a:gd name="T37" fmla="*/ 636 h 645"/>
                  <a:gd name="T38" fmla="*/ 15 w 418"/>
                  <a:gd name="T39" fmla="*/ 589 h 645"/>
                  <a:gd name="T40" fmla="*/ 2 w 418"/>
                  <a:gd name="T41" fmla="*/ 506 h 645"/>
                  <a:gd name="T42" fmla="*/ 0 w 418"/>
                  <a:gd name="T43" fmla="*/ 430 h 645"/>
                  <a:gd name="T44" fmla="*/ 7 w 418"/>
                  <a:gd name="T45" fmla="*/ 361 h 645"/>
                  <a:gd name="T46" fmla="*/ 20 w 418"/>
                  <a:gd name="T47" fmla="*/ 300 h 645"/>
                  <a:gd name="T48" fmla="*/ 42 w 418"/>
                  <a:gd name="T49" fmla="*/ 245 h 645"/>
                  <a:gd name="T50" fmla="*/ 67 w 418"/>
                  <a:gd name="T51" fmla="*/ 196 h 645"/>
                  <a:gd name="T52" fmla="*/ 97 w 418"/>
                  <a:gd name="T53" fmla="*/ 153 h 645"/>
                  <a:gd name="T54" fmla="*/ 130 w 418"/>
                  <a:gd name="T55" fmla="*/ 116 h 645"/>
                  <a:gd name="T56" fmla="*/ 163 w 418"/>
                  <a:gd name="T57" fmla="*/ 85 h 645"/>
                  <a:gd name="T58" fmla="*/ 195 w 418"/>
                  <a:gd name="T59" fmla="*/ 59 h 645"/>
                  <a:gd name="T60" fmla="*/ 225 w 418"/>
                  <a:gd name="T61" fmla="*/ 38 h 645"/>
                  <a:gd name="T62" fmla="*/ 264 w 418"/>
                  <a:gd name="T63" fmla="*/ 16 h 645"/>
                  <a:gd name="T64" fmla="*/ 296 w 418"/>
                  <a:gd name="T65" fmla="*/ 1 h 64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418"/>
                  <a:gd name="T100" fmla="*/ 0 h 645"/>
                  <a:gd name="T101" fmla="*/ 418 w 418"/>
                  <a:gd name="T102" fmla="*/ 645 h 64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418" h="645">
                    <a:moveTo>
                      <a:pt x="301" y="0"/>
                    </a:moveTo>
                    <a:lnTo>
                      <a:pt x="318" y="33"/>
                    </a:lnTo>
                    <a:lnTo>
                      <a:pt x="333" y="68"/>
                    </a:lnTo>
                    <a:lnTo>
                      <a:pt x="349" y="104"/>
                    </a:lnTo>
                    <a:lnTo>
                      <a:pt x="364" y="139"/>
                    </a:lnTo>
                    <a:lnTo>
                      <a:pt x="378" y="177"/>
                    </a:lnTo>
                    <a:lnTo>
                      <a:pt x="392" y="216"/>
                    </a:lnTo>
                    <a:lnTo>
                      <a:pt x="405" y="257"/>
                    </a:lnTo>
                    <a:lnTo>
                      <a:pt x="418" y="299"/>
                    </a:lnTo>
                    <a:lnTo>
                      <a:pt x="363" y="303"/>
                    </a:lnTo>
                    <a:lnTo>
                      <a:pt x="316" y="307"/>
                    </a:lnTo>
                    <a:lnTo>
                      <a:pt x="295" y="311"/>
                    </a:lnTo>
                    <a:lnTo>
                      <a:pt x="276" y="313"/>
                    </a:lnTo>
                    <a:lnTo>
                      <a:pt x="258" y="316"/>
                    </a:lnTo>
                    <a:lnTo>
                      <a:pt x="243" y="320"/>
                    </a:lnTo>
                    <a:lnTo>
                      <a:pt x="228" y="324"/>
                    </a:lnTo>
                    <a:lnTo>
                      <a:pt x="216" y="329"/>
                    </a:lnTo>
                    <a:lnTo>
                      <a:pt x="204" y="335"/>
                    </a:lnTo>
                    <a:lnTo>
                      <a:pt x="194" y="339"/>
                    </a:lnTo>
                    <a:lnTo>
                      <a:pt x="185" y="346"/>
                    </a:lnTo>
                    <a:lnTo>
                      <a:pt x="177" y="353"/>
                    </a:lnTo>
                    <a:lnTo>
                      <a:pt x="170" y="361"/>
                    </a:lnTo>
                    <a:lnTo>
                      <a:pt x="164" y="369"/>
                    </a:lnTo>
                    <a:lnTo>
                      <a:pt x="159" y="378"/>
                    </a:lnTo>
                    <a:lnTo>
                      <a:pt x="156" y="389"/>
                    </a:lnTo>
                    <a:lnTo>
                      <a:pt x="153" y="399"/>
                    </a:lnTo>
                    <a:lnTo>
                      <a:pt x="150" y="412"/>
                    </a:lnTo>
                    <a:lnTo>
                      <a:pt x="147" y="438"/>
                    </a:lnTo>
                    <a:lnTo>
                      <a:pt x="144" y="469"/>
                    </a:lnTo>
                    <a:lnTo>
                      <a:pt x="146" y="546"/>
                    </a:lnTo>
                    <a:lnTo>
                      <a:pt x="147" y="645"/>
                    </a:lnTo>
                    <a:lnTo>
                      <a:pt x="127" y="645"/>
                    </a:lnTo>
                    <a:lnTo>
                      <a:pt x="109" y="645"/>
                    </a:lnTo>
                    <a:lnTo>
                      <a:pt x="89" y="645"/>
                    </a:lnTo>
                    <a:lnTo>
                      <a:pt x="72" y="645"/>
                    </a:lnTo>
                    <a:lnTo>
                      <a:pt x="61" y="642"/>
                    </a:lnTo>
                    <a:lnTo>
                      <a:pt x="49" y="638"/>
                    </a:lnTo>
                    <a:lnTo>
                      <a:pt x="38" y="636"/>
                    </a:lnTo>
                    <a:lnTo>
                      <a:pt x="26" y="633"/>
                    </a:lnTo>
                    <a:lnTo>
                      <a:pt x="15" y="589"/>
                    </a:lnTo>
                    <a:lnTo>
                      <a:pt x="7" y="546"/>
                    </a:lnTo>
                    <a:lnTo>
                      <a:pt x="2" y="506"/>
                    </a:lnTo>
                    <a:lnTo>
                      <a:pt x="0" y="467"/>
                    </a:lnTo>
                    <a:lnTo>
                      <a:pt x="0" y="430"/>
                    </a:lnTo>
                    <a:lnTo>
                      <a:pt x="2" y="395"/>
                    </a:lnTo>
                    <a:lnTo>
                      <a:pt x="7" y="361"/>
                    </a:lnTo>
                    <a:lnTo>
                      <a:pt x="12" y="330"/>
                    </a:lnTo>
                    <a:lnTo>
                      <a:pt x="20" y="300"/>
                    </a:lnTo>
                    <a:lnTo>
                      <a:pt x="31" y="271"/>
                    </a:lnTo>
                    <a:lnTo>
                      <a:pt x="42" y="245"/>
                    </a:lnTo>
                    <a:lnTo>
                      <a:pt x="54" y="220"/>
                    </a:lnTo>
                    <a:lnTo>
                      <a:pt x="67" y="196"/>
                    </a:lnTo>
                    <a:lnTo>
                      <a:pt x="82" y="174"/>
                    </a:lnTo>
                    <a:lnTo>
                      <a:pt x="97" y="153"/>
                    </a:lnTo>
                    <a:lnTo>
                      <a:pt x="113" y="135"/>
                    </a:lnTo>
                    <a:lnTo>
                      <a:pt x="130" y="116"/>
                    </a:lnTo>
                    <a:lnTo>
                      <a:pt x="146" y="100"/>
                    </a:lnTo>
                    <a:lnTo>
                      <a:pt x="163" y="85"/>
                    </a:lnTo>
                    <a:lnTo>
                      <a:pt x="179" y="71"/>
                    </a:lnTo>
                    <a:lnTo>
                      <a:pt x="195" y="59"/>
                    </a:lnTo>
                    <a:lnTo>
                      <a:pt x="210" y="48"/>
                    </a:lnTo>
                    <a:lnTo>
                      <a:pt x="225" y="38"/>
                    </a:lnTo>
                    <a:lnTo>
                      <a:pt x="240" y="30"/>
                    </a:lnTo>
                    <a:lnTo>
                      <a:pt x="264" y="16"/>
                    </a:lnTo>
                    <a:lnTo>
                      <a:pt x="284" y="7"/>
                    </a:lnTo>
                    <a:lnTo>
                      <a:pt x="296" y="1"/>
                    </a:lnTo>
                    <a:lnTo>
                      <a:pt x="301" y="0"/>
                    </a:lnTo>
                    <a:close/>
                  </a:path>
                </a:pathLst>
              </a:custGeom>
              <a:solidFill>
                <a:srgbClr val="9A5859"/>
              </a:solidFill>
              <a:ln w="9525">
                <a:noFill/>
                <a:round/>
                <a:headEnd/>
                <a:tailEnd/>
              </a:ln>
            </p:spPr>
            <p:txBody>
              <a:bodyPr>
                <a:prstTxWarp prst="textNoShape">
                  <a:avLst/>
                </a:prstTxWarp>
              </a:bodyPr>
              <a:lstStyle/>
              <a:p>
                <a:endParaRPr lang="en-US"/>
              </a:p>
            </p:txBody>
          </p:sp>
          <p:sp>
            <p:nvSpPr>
              <p:cNvPr id="67709" name="Freeform 1098"/>
              <p:cNvSpPr>
                <a:spLocks noChangeAspect="1"/>
              </p:cNvSpPr>
              <p:nvPr/>
            </p:nvSpPr>
            <p:spPr bwMode="auto">
              <a:xfrm>
                <a:off x="2463" y="2731"/>
                <a:ext cx="32" cy="60"/>
              </a:xfrm>
              <a:custGeom>
                <a:avLst/>
                <a:gdLst>
                  <a:gd name="T0" fmla="*/ 284 w 367"/>
                  <a:gd name="T1" fmla="*/ 6 h 695"/>
                  <a:gd name="T2" fmla="*/ 327 w 367"/>
                  <a:gd name="T3" fmla="*/ 17 h 695"/>
                  <a:gd name="T4" fmla="*/ 353 w 367"/>
                  <a:gd name="T5" fmla="*/ 33 h 695"/>
                  <a:gd name="T6" fmla="*/ 362 w 367"/>
                  <a:gd name="T7" fmla="*/ 53 h 695"/>
                  <a:gd name="T8" fmla="*/ 362 w 367"/>
                  <a:gd name="T9" fmla="*/ 63 h 695"/>
                  <a:gd name="T10" fmla="*/ 330 w 367"/>
                  <a:gd name="T11" fmla="*/ 78 h 695"/>
                  <a:gd name="T12" fmla="*/ 291 w 367"/>
                  <a:gd name="T13" fmla="*/ 100 h 695"/>
                  <a:gd name="T14" fmla="*/ 261 w 367"/>
                  <a:gd name="T15" fmla="*/ 121 h 695"/>
                  <a:gd name="T16" fmla="*/ 229 w 367"/>
                  <a:gd name="T17" fmla="*/ 147 h 695"/>
                  <a:gd name="T18" fmla="*/ 196 w 367"/>
                  <a:gd name="T19" fmla="*/ 178 h 695"/>
                  <a:gd name="T20" fmla="*/ 163 w 367"/>
                  <a:gd name="T21" fmla="*/ 215 h 695"/>
                  <a:gd name="T22" fmla="*/ 133 w 367"/>
                  <a:gd name="T23" fmla="*/ 258 h 695"/>
                  <a:gd name="T24" fmla="*/ 108 w 367"/>
                  <a:gd name="T25" fmla="*/ 307 h 695"/>
                  <a:gd name="T26" fmla="*/ 86 w 367"/>
                  <a:gd name="T27" fmla="*/ 362 h 695"/>
                  <a:gd name="T28" fmla="*/ 73 w 367"/>
                  <a:gd name="T29" fmla="*/ 423 h 695"/>
                  <a:gd name="T30" fmla="*/ 66 w 367"/>
                  <a:gd name="T31" fmla="*/ 492 h 695"/>
                  <a:gd name="T32" fmla="*/ 68 w 367"/>
                  <a:gd name="T33" fmla="*/ 568 h 695"/>
                  <a:gd name="T34" fmla="*/ 81 w 367"/>
                  <a:gd name="T35" fmla="*/ 651 h 695"/>
                  <a:gd name="T36" fmla="*/ 71 w 367"/>
                  <a:gd name="T37" fmla="*/ 690 h 695"/>
                  <a:gd name="T38" fmla="*/ 31 w 367"/>
                  <a:gd name="T39" fmla="*/ 680 h 695"/>
                  <a:gd name="T40" fmla="*/ 5 w 367"/>
                  <a:gd name="T41" fmla="*/ 619 h 695"/>
                  <a:gd name="T42" fmla="*/ 0 w 367"/>
                  <a:gd name="T43" fmla="*/ 517 h 695"/>
                  <a:gd name="T44" fmla="*/ 2 w 367"/>
                  <a:gd name="T45" fmla="*/ 428 h 695"/>
                  <a:gd name="T46" fmla="*/ 12 w 367"/>
                  <a:gd name="T47" fmla="*/ 350 h 695"/>
                  <a:gd name="T48" fmla="*/ 25 w 367"/>
                  <a:gd name="T49" fmla="*/ 281 h 695"/>
                  <a:gd name="T50" fmla="*/ 44 w 367"/>
                  <a:gd name="T51" fmla="*/ 221 h 695"/>
                  <a:gd name="T52" fmla="*/ 66 w 367"/>
                  <a:gd name="T53" fmla="*/ 169 h 695"/>
                  <a:gd name="T54" fmla="*/ 91 w 367"/>
                  <a:gd name="T55" fmla="*/ 126 h 695"/>
                  <a:gd name="T56" fmla="*/ 117 w 367"/>
                  <a:gd name="T57" fmla="*/ 91 h 695"/>
                  <a:gd name="T58" fmla="*/ 144 w 367"/>
                  <a:gd name="T59" fmla="*/ 63 h 695"/>
                  <a:gd name="T60" fmla="*/ 170 w 367"/>
                  <a:gd name="T61" fmla="*/ 40 h 695"/>
                  <a:gd name="T62" fmla="*/ 194 w 367"/>
                  <a:gd name="T63" fmla="*/ 24 h 695"/>
                  <a:gd name="T64" fmla="*/ 217 w 367"/>
                  <a:gd name="T65" fmla="*/ 13 h 695"/>
                  <a:gd name="T66" fmla="*/ 237 w 367"/>
                  <a:gd name="T67" fmla="*/ 5 h 695"/>
                  <a:gd name="T68" fmla="*/ 258 w 367"/>
                  <a:gd name="T69" fmla="*/ 0 h 69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67"/>
                  <a:gd name="T106" fmla="*/ 0 h 695"/>
                  <a:gd name="T107" fmla="*/ 367 w 367"/>
                  <a:gd name="T108" fmla="*/ 695 h 69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67" h="695">
                    <a:moveTo>
                      <a:pt x="265" y="1"/>
                    </a:moveTo>
                    <a:lnTo>
                      <a:pt x="284" y="6"/>
                    </a:lnTo>
                    <a:lnTo>
                      <a:pt x="305" y="11"/>
                    </a:lnTo>
                    <a:lnTo>
                      <a:pt x="327" y="17"/>
                    </a:lnTo>
                    <a:lnTo>
                      <a:pt x="348" y="24"/>
                    </a:lnTo>
                    <a:lnTo>
                      <a:pt x="353" y="33"/>
                    </a:lnTo>
                    <a:lnTo>
                      <a:pt x="358" y="43"/>
                    </a:lnTo>
                    <a:lnTo>
                      <a:pt x="362" y="53"/>
                    </a:lnTo>
                    <a:lnTo>
                      <a:pt x="367" y="62"/>
                    </a:lnTo>
                    <a:lnTo>
                      <a:pt x="362" y="63"/>
                    </a:lnTo>
                    <a:lnTo>
                      <a:pt x="350" y="69"/>
                    </a:lnTo>
                    <a:lnTo>
                      <a:pt x="330" y="78"/>
                    </a:lnTo>
                    <a:lnTo>
                      <a:pt x="306" y="92"/>
                    </a:lnTo>
                    <a:lnTo>
                      <a:pt x="291" y="100"/>
                    </a:lnTo>
                    <a:lnTo>
                      <a:pt x="276" y="110"/>
                    </a:lnTo>
                    <a:lnTo>
                      <a:pt x="261" y="121"/>
                    </a:lnTo>
                    <a:lnTo>
                      <a:pt x="245" y="133"/>
                    </a:lnTo>
                    <a:lnTo>
                      <a:pt x="229" y="147"/>
                    </a:lnTo>
                    <a:lnTo>
                      <a:pt x="212" y="162"/>
                    </a:lnTo>
                    <a:lnTo>
                      <a:pt x="196" y="178"/>
                    </a:lnTo>
                    <a:lnTo>
                      <a:pt x="179" y="197"/>
                    </a:lnTo>
                    <a:lnTo>
                      <a:pt x="163" y="215"/>
                    </a:lnTo>
                    <a:lnTo>
                      <a:pt x="148" y="236"/>
                    </a:lnTo>
                    <a:lnTo>
                      <a:pt x="133" y="258"/>
                    </a:lnTo>
                    <a:lnTo>
                      <a:pt x="120" y="282"/>
                    </a:lnTo>
                    <a:lnTo>
                      <a:pt x="108" y="307"/>
                    </a:lnTo>
                    <a:lnTo>
                      <a:pt x="97" y="333"/>
                    </a:lnTo>
                    <a:lnTo>
                      <a:pt x="86" y="362"/>
                    </a:lnTo>
                    <a:lnTo>
                      <a:pt x="78" y="392"/>
                    </a:lnTo>
                    <a:lnTo>
                      <a:pt x="73" y="423"/>
                    </a:lnTo>
                    <a:lnTo>
                      <a:pt x="68" y="457"/>
                    </a:lnTo>
                    <a:lnTo>
                      <a:pt x="66" y="492"/>
                    </a:lnTo>
                    <a:lnTo>
                      <a:pt x="66" y="529"/>
                    </a:lnTo>
                    <a:lnTo>
                      <a:pt x="68" y="568"/>
                    </a:lnTo>
                    <a:lnTo>
                      <a:pt x="73" y="608"/>
                    </a:lnTo>
                    <a:lnTo>
                      <a:pt x="81" y="651"/>
                    </a:lnTo>
                    <a:lnTo>
                      <a:pt x="92" y="695"/>
                    </a:lnTo>
                    <a:lnTo>
                      <a:pt x="71" y="690"/>
                    </a:lnTo>
                    <a:lnTo>
                      <a:pt x="51" y="684"/>
                    </a:lnTo>
                    <a:lnTo>
                      <a:pt x="31" y="680"/>
                    </a:lnTo>
                    <a:lnTo>
                      <a:pt x="10" y="674"/>
                    </a:lnTo>
                    <a:lnTo>
                      <a:pt x="5" y="619"/>
                    </a:lnTo>
                    <a:lnTo>
                      <a:pt x="1" y="567"/>
                    </a:lnTo>
                    <a:lnTo>
                      <a:pt x="0" y="517"/>
                    </a:lnTo>
                    <a:lnTo>
                      <a:pt x="0" y="471"/>
                    </a:lnTo>
                    <a:lnTo>
                      <a:pt x="2" y="428"/>
                    </a:lnTo>
                    <a:lnTo>
                      <a:pt x="6" y="388"/>
                    </a:lnTo>
                    <a:lnTo>
                      <a:pt x="12" y="350"/>
                    </a:lnTo>
                    <a:lnTo>
                      <a:pt x="17" y="313"/>
                    </a:lnTo>
                    <a:lnTo>
                      <a:pt x="25" y="281"/>
                    </a:lnTo>
                    <a:lnTo>
                      <a:pt x="35" y="250"/>
                    </a:lnTo>
                    <a:lnTo>
                      <a:pt x="44" y="221"/>
                    </a:lnTo>
                    <a:lnTo>
                      <a:pt x="54" y="194"/>
                    </a:lnTo>
                    <a:lnTo>
                      <a:pt x="66" y="169"/>
                    </a:lnTo>
                    <a:lnTo>
                      <a:pt x="78" y="147"/>
                    </a:lnTo>
                    <a:lnTo>
                      <a:pt x="91" y="126"/>
                    </a:lnTo>
                    <a:lnTo>
                      <a:pt x="104" y="108"/>
                    </a:lnTo>
                    <a:lnTo>
                      <a:pt x="117" y="91"/>
                    </a:lnTo>
                    <a:lnTo>
                      <a:pt x="130" y="76"/>
                    </a:lnTo>
                    <a:lnTo>
                      <a:pt x="144" y="63"/>
                    </a:lnTo>
                    <a:lnTo>
                      <a:pt x="156" y="51"/>
                    </a:lnTo>
                    <a:lnTo>
                      <a:pt x="170" y="40"/>
                    </a:lnTo>
                    <a:lnTo>
                      <a:pt x="183" y="31"/>
                    </a:lnTo>
                    <a:lnTo>
                      <a:pt x="194" y="24"/>
                    </a:lnTo>
                    <a:lnTo>
                      <a:pt x="207" y="17"/>
                    </a:lnTo>
                    <a:lnTo>
                      <a:pt x="217" y="13"/>
                    </a:lnTo>
                    <a:lnTo>
                      <a:pt x="228" y="8"/>
                    </a:lnTo>
                    <a:lnTo>
                      <a:pt x="237" y="5"/>
                    </a:lnTo>
                    <a:lnTo>
                      <a:pt x="245" y="2"/>
                    </a:lnTo>
                    <a:lnTo>
                      <a:pt x="258" y="0"/>
                    </a:lnTo>
                    <a:lnTo>
                      <a:pt x="265" y="1"/>
                    </a:lnTo>
                    <a:close/>
                  </a:path>
                </a:pathLst>
              </a:custGeom>
              <a:solidFill>
                <a:srgbClr val="804A4B"/>
              </a:solidFill>
              <a:ln w="9525">
                <a:noFill/>
                <a:round/>
                <a:headEnd/>
                <a:tailEnd/>
              </a:ln>
            </p:spPr>
            <p:txBody>
              <a:bodyPr>
                <a:prstTxWarp prst="textNoShape">
                  <a:avLst/>
                </a:prstTxWarp>
              </a:bodyPr>
              <a:lstStyle/>
              <a:p>
                <a:endParaRPr lang="en-US"/>
              </a:p>
            </p:txBody>
          </p:sp>
          <p:sp>
            <p:nvSpPr>
              <p:cNvPr id="67710" name="Freeform 1099"/>
              <p:cNvSpPr>
                <a:spLocks noChangeAspect="1"/>
              </p:cNvSpPr>
              <p:nvPr/>
            </p:nvSpPr>
            <p:spPr bwMode="auto">
              <a:xfrm>
                <a:off x="2457" y="2729"/>
                <a:ext cx="29" cy="60"/>
              </a:xfrm>
              <a:custGeom>
                <a:avLst/>
                <a:gdLst>
                  <a:gd name="T0" fmla="*/ 231 w 336"/>
                  <a:gd name="T1" fmla="*/ 2 h 690"/>
                  <a:gd name="T2" fmla="*/ 299 w 336"/>
                  <a:gd name="T3" fmla="*/ 9 h 690"/>
                  <a:gd name="T4" fmla="*/ 329 w 336"/>
                  <a:gd name="T5" fmla="*/ 16 h 690"/>
                  <a:gd name="T6" fmla="*/ 308 w 336"/>
                  <a:gd name="T7" fmla="*/ 21 h 690"/>
                  <a:gd name="T8" fmla="*/ 288 w 336"/>
                  <a:gd name="T9" fmla="*/ 29 h 690"/>
                  <a:gd name="T10" fmla="*/ 265 w 336"/>
                  <a:gd name="T11" fmla="*/ 40 h 690"/>
                  <a:gd name="T12" fmla="*/ 241 w 336"/>
                  <a:gd name="T13" fmla="*/ 56 h 690"/>
                  <a:gd name="T14" fmla="*/ 215 w 336"/>
                  <a:gd name="T15" fmla="*/ 79 h 690"/>
                  <a:gd name="T16" fmla="*/ 188 w 336"/>
                  <a:gd name="T17" fmla="*/ 107 h 690"/>
                  <a:gd name="T18" fmla="*/ 162 w 336"/>
                  <a:gd name="T19" fmla="*/ 142 h 690"/>
                  <a:gd name="T20" fmla="*/ 137 w 336"/>
                  <a:gd name="T21" fmla="*/ 185 h 690"/>
                  <a:gd name="T22" fmla="*/ 115 w 336"/>
                  <a:gd name="T23" fmla="*/ 237 h 690"/>
                  <a:gd name="T24" fmla="*/ 96 w 336"/>
                  <a:gd name="T25" fmla="*/ 297 h 690"/>
                  <a:gd name="T26" fmla="*/ 83 w 336"/>
                  <a:gd name="T27" fmla="*/ 366 h 690"/>
                  <a:gd name="T28" fmla="*/ 73 w 336"/>
                  <a:gd name="T29" fmla="*/ 444 h 690"/>
                  <a:gd name="T30" fmla="*/ 71 w 336"/>
                  <a:gd name="T31" fmla="*/ 533 h 690"/>
                  <a:gd name="T32" fmla="*/ 76 w 336"/>
                  <a:gd name="T33" fmla="*/ 635 h 690"/>
                  <a:gd name="T34" fmla="*/ 66 w 336"/>
                  <a:gd name="T35" fmla="*/ 686 h 690"/>
                  <a:gd name="T36" fmla="*/ 35 w 336"/>
                  <a:gd name="T37" fmla="*/ 678 h 690"/>
                  <a:gd name="T38" fmla="*/ 12 w 336"/>
                  <a:gd name="T39" fmla="*/ 617 h 690"/>
                  <a:gd name="T40" fmla="*/ 2 w 336"/>
                  <a:gd name="T41" fmla="*/ 514 h 690"/>
                  <a:gd name="T42" fmla="*/ 0 w 336"/>
                  <a:gd name="T43" fmla="*/ 422 h 690"/>
                  <a:gd name="T44" fmla="*/ 3 w 336"/>
                  <a:gd name="T45" fmla="*/ 341 h 690"/>
                  <a:gd name="T46" fmla="*/ 14 w 336"/>
                  <a:gd name="T47" fmla="*/ 271 h 690"/>
                  <a:gd name="T48" fmla="*/ 27 w 336"/>
                  <a:gd name="T49" fmla="*/ 210 h 690"/>
                  <a:gd name="T50" fmla="*/ 46 w 336"/>
                  <a:gd name="T51" fmla="*/ 160 h 690"/>
                  <a:gd name="T52" fmla="*/ 66 w 336"/>
                  <a:gd name="T53" fmla="*/ 118 h 690"/>
                  <a:gd name="T54" fmla="*/ 88 w 336"/>
                  <a:gd name="T55" fmla="*/ 84 h 690"/>
                  <a:gd name="T56" fmla="*/ 110 w 336"/>
                  <a:gd name="T57" fmla="*/ 56 h 690"/>
                  <a:gd name="T58" fmla="*/ 133 w 336"/>
                  <a:gd name="T59" fmla="*/ 36 h 690"/>
                  <a:gd name="T60" fmla="*/ 153 w 336"/>
                  <a:gd name="T61" fmla="*/ 19 h 690"/>
                  <a:gd name="T62" fmla="*/ 179 w 336"/>
                  <a:gd name="T63" fmla="*/ 6 h 690"/>
                  <a:gd name="T64" fmla="*/ 195 w 336"/>
                  <a:gd name="T65" fmla="*/ 1 h 690"/>
                  <a:gd name="T66" fmla="*/ 200 w 336"/>
                  <a:gd name="T67" fmla="*/ 1 h 69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336"/>
                  <a:gd name="T103" fmla="*/ 0 h 690"/>
                  <a:gd name="T104" fmla="*/ 336 w 336"/>
                  <a:gd name="T105" fmla="*/ 690 h 69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336" h="690">
                    <a:moveTo>
                      <a:pt x="200" y="1"/>
                    </a:moveTo>
                    <a:lnTo>
                      <a:pt x="231" y="2"/>
                    </a:lnTo>
                    <a:lnTo>
                      <a:pt x="264" y="4"/>
                    </a:lnTo>
                    <a:lnTo>
                      <a:pt x="299" y="9"/>
                    </a:lnTo>
                    <a:lnTo>
                      <a:pt x="336" y="17"/>
                    </a:lnTo>
                    <a:lnTo>
                      <a:pt x="329" y="16"/>
                    </a:lnTo>
                    <a:lnTo>
                      <a:pt x="316" y="18"/>
                    </a:lnTo>
                    <a:lnTo>
                      <a:pt x="308" y="21"/>
                    </a:lnTo>
                    <a:lnTo>
                      <a:pt x="299" y="24"/>
                    </a:lnTo>
                    <a:lnTo>
                      <a:pt x="288" y="29"/>
                    </a:lnTo>
                    <a:lnTo>
                      <a:pt x="278" y="33"/>
                    </a:lnTo>
                    <a:lnTo>
                      <a:pt x="265" y="40"/>
                    </a:lnTo>
                    <a:lnTo>
                      <a:pt x="254" y="47"/>
                    </a:lnTo>
                    <a:lnTo>
                      <a:pt x="241" y="56"/>
                    </a:lnTo>
                    <a:lnTo>
                      <a:pt x="227" y="67"/>
                    </a:lnTo>
                    <a:lnTo>
                      <a:pt x="215" y="79"/>
                    </a:lnTo>
                    <a:lnTo>
                      <a:pt x="201" y="92"/>
                    </a:lnTo>
                    <a:lnTo>
                      <a:pt x="188" y="107"/>
                    </a:lnTo>
                    <a:lnTo>
                      <a:pt x="175" y="124"/>
                    </a:lnTo>
                    <a:lnTo>
                      <a:pt x="162" y="142"/>
                    </a:lnTo>
                    <a:lnTo>
                      <a:pt x="149" y="163"/>
                    </a:lnTo>
                    <a:lnTo>
                      <a:pt x="137" y="185"/>
                    </a:lnTo>
                    <a:lnTo>
                      <a:pt x="125" y="210"/>
                    </a:lnTo>
                    <a:lnTo>
                      <a:pt x="115" y="237"/>
                    </a:lnTo>
                    <a:lnTo>
                      <a:pt x="106" y="266"/>
                    </a:lnTo>
                    <a:lnTo>
                      <a:pt x="96" y="297"/>
                    </a:lnTo>
                    <a:lnTo>
                      <a:pt x="88" y="329"/>
                    </a:lnTo>
                    <a:lnTo>
                      <a:pt x="83" y="366"/>
                    </a:lnTo>
                    <a:lnTo>
                      <a:pt x="77" y="404"/>
                    </a:lnTo>
                    <a:lnTo>
                      <a:pt x="73" y="444"/>
                    </a:lnTo>
                    <a:lnTo>
                      <a:pt x="71" y="487"/>
                    </a:lnTo>
                    <a:lnTo>
                      <a:pt x="71" y="533"/>
                    </a:lnTo>
                    <a:lnTo>
                      <a:pt x="72" y="583"/>
                    </a:lnTo>
                    <a:lnTo>
                      <a:pt x="76" y="635"/>
                    </a:lnTo>
                    <a:lnTo>
                      <a:pt x="81" y="690"/>
                    </a:lnTo>
                    <a:lnTo>
                      <a:pt x="66" y="686"/>
                    </a:lnTo>
                    <a:lnTo>
                      <a:pt x="50" y="683"/>
                    </a:lnTo>
                    <a:lnTo>
                      <a:pt x="35" y="678"/>
                    </a:lnTo>
                    <a:lnTo>
                      <a:pt x="20" y="675"/>
                    </a:lnTo>
                    <a:lnTo>
                      <a:pt x="12" y="617"/>
                    </a:lnTo>
                    <a:lnTo>
                      <a:pt x="6" y="565"/>
                    </a:lnTo>
                    <a:lnTo>
                      <a:pt x="2" y="514"/>
                    </a:lnTo>
                    <a:lnTo>
                      <a:pt x="0" y="466"/>
                    </a:lnTo>
                    <a:lnTo>
                      <a:pt x="0" y="422"/>
                    </a:lnTo>
                    <a:lnTo>
                      <a:pt x="1" y="379"/>
                    </a:lnTo>
                    <a:lnTo>
                      <a:pt x="3" y="341"/>
                    </a:lnTo>
                    <a:lnTo>
                      <a:pt x="8" y="305"/>
                    </a:lnTo>
                    <a:lnTo>
                      <a:pt x="14" y="271"/>
                    </a:lnTo>
                    <a:lnTo>
                      <a:pt x="19" y="240"/>
                    </a:lnTo>
                    <a:lnTo>
                      <a:pt x="27" y="210"/>
                    </a:lnTo>
                    <a:lnTo>
                      <a:pt x="37" y="184"/>
                    </a:lnTo>
                    <a:lnTo>
                      <a:pt x="46" y="160"/>
                    </a:lnTo>
                    <a:lnTo>
                      <a:pt x="55" y="138"/>
                    </a:lnTo>
                    <a:lnTo>
                      <a:pt x="66" y="118"/>
                    </a:lnTo>
                    <a:lnTo>
                      <a:pt x="77" y="100"/>
                    </a:lnTo>
                    <a:lnTo>
                      <a:pt x="88" y="84"/>
                    </a:lnTo>
                    <a:lnTo>
                      <a:pt x="100" y="69"/>
                    </a:lnTo>
                    <a:lnTo>
                      <a:pt x="110" y="56"/>
                    </a:lnTo>
                    <a:lnTo>
                      <a:pt x="122" y="45"/>
                    </a:lnTo>
                    <a:lnTo>
                      <a:pt x="133" y="36"/>
                    </a:lnTo>
                    <a:lnTo>
                      <a:pt x="144" y="26"/>
                    </a:lnTo>
                    <a:lnTo>
                      <a:pt x="153" y="19"/>
                    </a:lnTo>
                    <a:lnTo>
                      <a:pt x="163" y="14"/>
                    </a:lnTo>
                    <a:lnTo>
                      <a:pt x="179" y="6"/>
                    </a:lnTo>
                    <a:lnTo>
                      <a:pt x="192" y="1"/>
                    </a:lnTo>
                    <a:lnTo>
                      <a:pt x="195" y="1"/>
                    </a:lnTo>
                    <a:lnTo>
                      <a:pt x="199" y="0"/>
                    </a:lnTo>
                    <a:lnTo>
                      <a:pt x="200" y="1"/>
                    </a:lnTo>
                    <a:close/>
                  </a:path>
                </a:pathLst>
              </a:custGeom>
              <a:solidFill>
                <a:srgbClr val="6F4143"/>
              </a:solidFill>
              <a:ln w="9525">
                <a:noFill/>
                <a:round/>
                <a:headEnd/>
                <a:tailEnd/>
              </a:ln>
            </p:spPr>
            <p:txBody>
              <a:bodyPr>
                <a:prstTxWarp prst="textNoShape">
                  <a:avLst/>
                </a:prstTxWarp>
              </a:bodyPr>
              <a:lstStyle/>
              <a:p>
                <a:endParaRPr lang="en-US"/>
              </a:p>
            </p:txBody>
          </p:sp>
          <p:sp>
            <p:nvSpPr>
              <p:cNvPr id="67711" name="Freeform 1100"/>
              <p:cNvSpPr>
                <a:spLocks noChangeAspect="1"/>
              </p:cNvSpPr>
              <p:nvPr/>
            </p:nvSpPr>
            <p:spPr bwMode="auto">
              <a:xfrm>
                <a:off x="2447" y="2729"/>
                <a:ext cx="27" cy="59"/>
              </a:xfrm>
              <a:custGeom>
                <a:avLst/>
                <a:gdLst>
                  <a:gd name="T0" fmla="*/ 76 w 316"/>
                  <a:gd name="T1" fmla="*/ 115 h 675"/>
                  <a:gd name="T2" fmla="*/ 86 w 316"/>
                  <a:gd name="T3" fmla="*/ 102 h 675"/>
                  <a:gd name="T4" fmla="*/ 97 w 316"/>
                  <a:gd name="T5" fmla="*/ 91 h 675"/>
                  <a:gd name="T6" fmla="*/ 109 w 316"/>
                  <a:gd name="T7" fmla="*/ 79 h 675"/>
                  <a:gd name="T8" fmla="*/ 120 w 316"/>
                  <a:gd name="T9" fmla="*/ 69 h 675"/>
                  <a:gd name="T10" fmla="*/ 134 w 316"/>
                  <a:gd name="T11" fmla="*/ 59 h 675"/>
                  <a:gd name="T12" fmla="*/ 147 w 316"/>
                  <a:gd name="T13" fmla="*/ 49 h 675"/>
                  <a:gd name="T14" fmla="*/ 161 w 316"/>
                  <a:gd name="T15" fmla="*/ 41 h 675"/>
                  <a:gd name="T16" fmla="*/ 176 w 316"/>
                  <a:gd name="T17" fmla="*/ 33 h 675"/>
                  <a:gd name="T18" fmla="*/ 191 w 316"/>
                  <a:gd name="T19" fmla="*/ 26 h 675"/>
                  <a:gd name="T20" fmla="*/ 207 w 316"/>
                  <a:gd name="T21" fmla="*/ 21 h 675"/>
                  <a:gd name="T22" fmla="*/ 223 w 316"/>
                  <a:gd name="T23" fmla="*/ 15 h 675"/>
                  <a:gd name="T24" fmla="*/ 240 w 316"/>
                  <a:gd name="T25" fmla="*/ 10 h 675"/>
                  <a:gd name="T26" fmla="*/ 258 w 316"/>
                  <a:gd name="T27" fmla="*/ 7 h 675"/>
                  <a:gd name="T28" fmla="*/ 277 w 316"/>
                  <a:gd name="T29" fmla="*/ 4 h 675"/>
                  <a:gd name="T30" fmla="*/ 295 w 316"/>
                  <a:gd name="T31" fmla="*/ 2 h 675"/>
                  <a:gd name="T32" fmla="*/ 316 w 316"/>
                  <a:gd name="T33" fmla="*/ 1 h 675"/>
                  <a:gd name="T34" fmla="*/ 316 w 316"/>
                  <a:gd name="T35" fmla="*/ 1 h 675"/>
                  <a:gd name="T36" fmla="*/ 315 w 316"/>
                  <a:gd name="T37" fmla="*/ 0 h 675"/>
                  <a:gd name="T38" fmla="*/ 311 w 316"/>
                  <a:gd name="T39" fmla="*/ 1 h 675"/>
                  <a:gd name="T40" fmla="*/ 308 w 316"/>
                  <a:gd name="T41" fmla="*/ 1 h 675"/>
                  <a:gd name="T42" fmla="*/ 295 w 316"/>
                  <a:gd name="T43" fmla="*/ 6 h 675"/>
                  <a:gd name="T44" fmla="*/ 279 w 316"/>
                  <a:gd name="T45" fmla="*/ 14 h 675"/>
                  <a:gd name="T46" fmla="*/ 269 w 316"/>
                  <a:gd name="T47" fmla="*/ 19 h 675"/>
                  <a:gd name="T48" fmla="*/ 260 w 316"/>
                  <a:gd name="T49" fmla="*/ 26 h 675"/>
                  <a:gd name="T50" fmla="*/ 249 w 316"/>
                  <a:gd name="T51" fmla="*/ 36 h 675"/>
                  <a:gd name="T52" fmla="*/ 238 w 316"/>
                  <a:gd name="T53" fmla="*/ 45 h 675"/>
                  <a:gd name="T54" fmla="*/ 226 w 316"/>
                  <a:gd name="T55" fmla="*/ 56 h 675"/>
                  <a:gd name="T56" fmla="*/ 216 w 316"/>
                  <a:gd name="T57" fmla="*/ 69 h 675"/>
                  <a:gd name="T58" fmla="*/ 204 w 316"/>
                  <a:gd name="T59" fmla="*/ 84 h 675"/>
                  <a:gd name="T60" fmla="*/ 193 w 316"/>
                  <a:gd name="T61" fmla="*/ 100 h 675"/>
                  <a:gd name="T62" fmla="*/ 182 w 316"/>
                  <a:gd name="T63" fmla="*/ 118 h 675"/>
                  <a:gd name="T64" fmla="*/ 171 w 316"/>
                  <a:gd name="T65" fmla="*/ 138 h 675"/>
                  <a:gd name="T66" fmla="*/ 162 w 316"/>
                  <a:gd name="T67" fmla="*/ 160 h 675"/>
                  <a:gd name="T68" fmla="*/ 153 w 316"/>
                  <a:gd name="T69" fmla="*/ 184 h 675"/>
                  <a:gd name="T70" fmla="*/ 143 w 316"/>
                  <a:gd name="T71" fmla="*/ 210 h 675"/>
                  <a:gd name="T72" fmla="*/ 135 w 316"/>
                  <a:gd name="T73" fmla="*/ 240 h 675"/>
                  <a:gd name="T74" fmla="*/ 130 w 316"/>
                  <a:gd name="T75" fmla="*/ 271 h 675"/>
                  <a:gd name="T76" fmla="*/ 124 w 316"/>
                  <a:gd name="T77" fmla="*/ 305 h 675"/>
                  <a:gd name="T78" fmla="*/ 119 w 316"/>
                  <a:gd name="T79" fmla="*/ 341 h 675"/>
                  <a:gd name="T80" fmla="*/ 117 w 316"/>
                  <a:gd name="T81" fmla="*/ 379 h 675"/>
                  <a:gd name="T82" fmla="*/ 116 w 316"/>
                  <a:gd name="T83" fmla="*/ 422 h 675"/>
                  <a:gd name="T84" fmla="*/ 116 w 316"/>
                  <a:gd name="T85" fmla="*/ 466 h 675"/>
                  <a:gd name="T86" fmla="*/ 118 w 316"/>
                  <a:gd name="T87" fmla="*/ 514 h 675"/>
                  <a:gd name="T88" fmla="*/ 122 w 316"/>
                  <a:gd name="T89" fmla="*/ 565 h 675"/>
                  <a:gd name="T90" fmla="*/ 128 w 316"/>
                  <a:gd name="T91" fmla="*/ 617 h 675"/>
                  <a:gd name="T92" fmla="*/ 136 w 316"/>
                  <a:gd name="T93" fmla="*/ 675 h 675"/>
                  <a:gd name="T94" fmla="*/ 102 w 316"/>
                  <a:gd name="T95" fmla="*/ 667 h 675"/>
                  <a:gd name="T96" fmla="*/ 68 w 316"/>
                  <a:gd name="T97" fmla="*/ 658 h 675"/>
                  <a:gd name="T98" fmla="*/ 33 w 316"/>
                  <a:gd name="T99" fmla="*/ 650 h 675"/>
                  <a:gd name="T100" fmla="*/ 0 w 316"/>
                  <a:gd name="T101" fmla="*/ 642 h 675"/>
                  <a:gd name="T102" fmla="*/ 0 w 316"/>
                  <a:gd name="T103" fmla="*/ 599 h 675"/>
                  <a:gd name="T104" fmla="*/ 3 w 316"/>
                  <a:gd name="T105" fmla="*/ 555 h 675"/>
                  <a:gd name="T106" fmla="*/ 7 w 316"/>
                  <a:gd name="T107" fmla="*/ 510 h 675"/>
                  <a:gd name="T108" fmla="*/ 12 w 316"/>
                  <a:gd name="T109" fmla="*/ 464 h 675"/>
                  <a:gd name="T110" fmla="*/ 18 w 316"/>
                  <a:gd name="T111" fmla="*/ 420 h 675"/>
                  <a:gd name="T112" fmla="*/ 25 w 316"/>
                  <a:gd name="T113" fmla="*/ 375 h 675"/>
                  <a:gd name="T114" fmla="*/ 33 w 316"/>
                  <a:gd name="T115" fmla="*/ 331 h 675"/>
                  <a:gd name="T116" fmla="*/ 41 w 316"/>
                  <a:gd name="T117" fmla="*/ 291 h 675"/>
                  <a:gd name="T118" fmla="*/ 55 w 316"/>
                  <a:gd name="T119" fmla="*/ 217 h 675"/>
                  <a:gd name="T120" fmla="*/ 68 w 316"/>
                  <a:gd name="T121" fmla="*/ 160 h 675"/>
                  <a:gd name="T122" fmla="*/ 74 w 316"/>
                  <a:gd name="T123" fmla="*/ 124 h 675"/>
                  <a:gd name="T124" fmla="*/ 76 w 316"/>
                  <a:gd name="T125" fmla="*/ 115 h 675"/>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316"/>
                  <a:gd name="T190" fmla="*/ 0 h 675"/>
                  <a:gd name="T191" fmla="*/ 316 w 316"/>
                  <a:gd name="T192" fmla="*/ 675 h 675"/>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316" h="675">
                    <a:moveTo>
                      <a:pt x="76" y="115"/>
                    </a:moveTo>
                    <a:lnTo>
                      <a:pt x="86" y="102"/>
                    </a:lnTo>
                    <a:lnTo>
                      <a:pt x="97" y="91"/>
                    </a:lnTo>
                    <a:lnTo>
                      <a:pt x="109" y="79"/>
                    </a:lnTo>
                    <a:lnTo>
                      <a:pt x="120" y="69"/>
                    </a:lnTo>
                    <a:lnTo>
                      <a:pt x="134" y="59"/>
                    </a:lnTo>
                    <a:lnTo>
                      <a:pt x="147" y="49"/>
                    </a:lnTo>
                    <a:lnTo>
                      <a:pt x="161" y="41"/>
                    </a:lnTo>
                    <a:lnTo>
                      <a:pt x="176" y="33"/>
                    </a:lnTo>
                    <a:lnTo>
                      <a:pt x="191" y="26"/>
                    </a:lnTo>
                    <a:lnTo>
                      <a:pt x="207" y="21"/>
                    </a:lnTo>
                    <a:lnTo>
                      <a:pt x="223" y="15"/>
                    </a:lnTo>
                    <a:lnTo>
                      <a:pt x="240" y="10"/>
                    </a:lnTo>
                    <a:lnTo>
                      <a:pt x="258" y="7"/>
                    </a:lnTo>
                    <a:lnTo>
                      <a:pt x="277" y="4"/>
                    </a:lnTo>
                    <a:lnTo>
                      <a:pt x="295" y="2"/>
                    </a:lnTo>
                    <a:lnTo>
                      <a:pt x="316" y="1"/>
                    </a:lnTo>
                    <a:lnTo>
                      <a:pt x="315" y="0"/>
                    </a:lnTo>
                    <a:lnTo>
                      <a:pt x="311" y="1"/>
                    </a:lnTo>
                    <a:lnTo>
                      <a:pt x="308" y="1"/>
                    </a:lnTo>
                    <a:lnTo>
                      <a:pt x="295" y="6"/>
                    </a:lnTo>
                    <a:lnTo>
                      <a:pt x="279" y="14"/>
                    </a:lnTo>
                    <a:lnTo>
                      <a:pt x="269" y="19"/>
                    </a:lnTo>
                    <a:lnTo>
                      <a:pt x="260" y="26"/>
                    </a:lnTo>
                    <a:lnTo>
                      <a:pt x="249" y="36"/>
                    </a:lnTo>
                    <a:lnTo>
                      <a:pt x="238" y="45"/>
                    </a:lnTo>
                    <a:lnTo>
                      <a:pt x="226" y="56"/>
                    </a:lnTo>
                    <a:lnTo>
                      <a:pt x="216" y="69"/>
                    </a:lnTo>
                    <a:lnTo>
                      <a:pt x="204" y="84"/>
                    </a:lnTo>
                    <a:lnTo>
                      <a:pt x="193" y="100"/>
                    </a:lnTo>
                    <a:lnTo>
                      <a:pt x="182" y="118"/>
                    </a:lnTo>
                    <a:lnTo>
                      <a:pt x="171" y="138"/>
                    </a:lnTo>
                    <a:lnTo>
                      <a:pt x="162" y="160"/>
                    </a:lnTo>
                    <a:lnTo>
                      <a:pt x="153" y="184"/>
                    </a:lnTo>
                    <a:lnTo>
                      <a:pt x="143" y="210"/>
                    </a:lnTo>
                    <a:lnTo>
                      <a:pt x="135" y="240"/>
                    </a:lnTo>
                    <a:lnTo>
                      <a:pt x="130" y="271"/>
                    </a:lnTo>
                    <a:lnTo>
                      <a:pt x="124" y="305"/>
                    </a:lnTo>
                    <a:lnTo>
                      <a:pt x="119" y="341"/>
                    </a:lnTo>
                    <a:lnTo>
                      <a:pt x="117" y="379"/>
                    </a:lnTo>
                    <a:lnTo>
                      <a:pt x="116" y="422"/>
                    </a:lnTo>
                    <a:lnTo>
                      <a:pt x="116" y="466"/>
                    </a:lnTo>
                    <a:lnTo>
                      <a:pt x="118" y="514"/>
                    </a:lnTo>
                    <a:lnTo>
                      <a:pt x="122" y="565"/>
                    </a:lnTo>
                    <a:lnTo>
                      <a:pt x="128" y="617"/>
                    </a:lnTo>
                    <a:lnTo>
                      <a:pt x="136" y="675"/>
                    </a:lnTo>
                    <a:lnTo>
                      <a:pt x="102" y="667"/>
                    </a:lnTo>
                    <a:lnTo>
                      <a:pt x="68" y="658"/>
                    </a:lnTo>
                    <a:lnTo>
                      <a:pt x="33" y="650"/>
                    </a:lnTo>
                    <a:lnTo>
                      <a:pt x="0" y="642"/>
                    </a:lnTo>
                    <a:lnTo>
                      <a:pt x="0" y="599"/>
                    </a:lnTo>
                    <a:lnTo>
                      <a:pt x="3" y="555"/>
                    </a:lnTo>
                    <a:lnTo>
                      <a:pt x="7" y="510"/>
                    </a:lnTo>
                    <a:lnTo>
                      <a:pt x="12" y="464"/>
                    </a:lnTo>
                    <a:lnTo>
                      <a:pt x="18" y="420"/>
                    </a:lnTo>
                    <a:lnTo>
                      <a:pt x="25" y="375"/>
                    </a:lnTo>
                    <a:lnTo>
                      <a:pt x="33" y="331"/>
                    </a:lnTo>
                    <a:lnTo>
                      <a:pt x="41" y="291"/>
                    </a:lnTo>
                    <a:lnTo>
                      <a:pt x="55" y="217"/>
                    </a:lnTo>
                    <a:lnTo>
                      <a:pt x="68" y="160"/>
                    </a:lnTo>
                    <a:lnTo>
                      <a:pt x="74" y="124"/>
                    </a:lnTo>
                    <a:lnTo>
                      <a:pt x="76" y="115"/>
                    </a:lnTo>
                    <a:close/>
                  </a:path>
                </a:pathLst>
              </a:custGeom>
              <a:solidFill>
                <a:srgbClr val="5E373A"/>
              </a:solidFill>
              <a:ln w="9525">
                <a:noFill/>
                <a:round/>
                <a:headEnd/>
                <a:tailEnd/>
              </a:ln>
            </p:spPr>
            <p:txBody>
              <a:bodyPr>
                <a:prstTxWarp prst="textNoShape">
                  <a:avLst/>
                </a:prstTxWarp>
              </a:bodyPr>
              <a:lstStyle/>
              <a:p>
                <a:endParaRPr lang="en-US"/>
              </a:p>
            </p:txBody>
          </p:sp>
          <p:sp>
            <p:nvSpPr>
              <p:cNvPr id="67712" name="Freeform 1101"/>
              <p:cNvSpPr>
                <a:spLocks noChangeAspect="1"/>
              </p:cNvSpPr>
              <p:nvPr/>
            </p:nvSpPr>
            <p:spPr bwMode="auto">
              <a:xfrm>
                <a:off x="2443" y="2739"/>
                <a:ext cx="10" cy="46"/>
              </a:xfrm>
              <a:custGeom>
                <a:avLst/>
                <a:gdLst>
                  <a:gd name="T0" fmla="*/ 46 w 122"/>
                  <a:gd name="T1" fmla="*/ 527 h 527"/>
                  <a:gd name="T2" fmla="*/ 34 w 122"/>
                  <a:gd name="T3" fmla="*/ 523 h 527"/>
                  <a:gd name="T4" fmla="*/ 23 w 122"/>
                  <a:gd name="T5" fmla="*/ 521 h 527"/>
                  <a:gd name="T6" fmla="*/ 11 w 122"/>
                  <a:gd name="T7" fmla="*/ 519 h 527"/>
                  <a:gd name="T8" fmla="*/ 0 w 122"/>
                  <a:gd name="T9" fmla="*/ 515 h 527"/>
                  <a:gd name="T10" fmla="*/ 0 w 122"/>
                  <a:gd name="T11" fmla="*/ 476 h 527"/>
                  <a:gd name="T12" fmla="*/ 1 w 122"/>
                  <a:gd name="T13" fmla="*/ 438 h 527"/>
                  <a:gd name="T14" fmla="*/ 3 w 122"/>
                  <a:gd name="T15" fmla="*/ 400 h 527"/>
                  <a:gd name="T16" fmla="*/ 5 w 122"/>
                  <a:gd name="T17" fmla="*/ 363 h 527"/>
                  <a:gd name="T18" fmla="*/ 9 w 122"/>
                  <a:gd name="T19" fmla="*/ 326 h 527"/>
                  <a:gd name="T20" fmla="*/ 13 w 122"/>
                  <a:gd name="T21" fmla="*/ 291 h 527"/>
                  <a:gd name="T22" fmla="*/ 19 w 122"/>
                  <a:gd name="T23" fmla="*/ 256 h 527"/>
                  <a:gd name="T24" fmla="*/ 26 w 122"/>
                  <a:gd name="T25" fmla="*/ 222 h 527"/>
                  <a:gd name="T26" fmla="*/ 33 w 122"/>
                  <a:gd name="T27" fmla="*/ 190 h 527"/>
                  <a:gd name="T28" fmla="*/ 42 w 122"/>
                  <a:gd name="T29" fmla="*/ 159 h 527"/>
                  <a:gd name="T30" fmla="*/ 53 w 122"/>
                  <a:gd name="T31" fmla="*/ 129 h 527"/>
                  <a:gd name="T32" fmla="*/ 63 w 122"/>
                  <a:gd name="T33" fmla="*/ 100 h 527"/>
                  <a:gd name="T34" fmla="*/ 76 w 122"/>
                  <a:gd name="T35" fmla="*/ 72 h 527"/>
                  <a:gd name="T36" fmla="*/ 89 w 122"/>
                  <a:gd name="T37" fmla="*/ 47 h 527"/>
                  <a:gd name="T38" fmla="*/ 104 w 122"/>
                  <a:gd name="T39" fmla="*/ 23 h 527"/>
                  <a:gd name="T40" fmla="*/ 122 w 122"/>
                  <a:gd name="T41" fmla="*/ 0 h 527"/>
                  <a:gd name="T42" fmla="*/ 120 w 122"/>
                  <a:gd name="T43" fmla="*/ 9 h 527"/>
                  <a:gd name="T44" fmla="*/ 114 w 122"/>
                  <a:gd name="T45" fmla="*/ 45 h 527"/>
                  <a:gd name="T46" fmla="*/ 101 w 122"/>
                  <a:gd name="T47" fmla="*/ 102 h 527"/>
                  <a:gd name="T48" fmla="*/ 87 w 122"/>
                  <a:gd name="T49" fmla="*/ 176 h 527"/>
                  <a:gd name="T50" fmla="*/ 79 w 122"/>
                  <a:gd name="T51" fmla="*/ 216 h 527"/>
                  <a:gd name="T52" fmla="*/ 71 w 122"/>
                  <a:gd name="T53" fmla="*/ 260 h 527"/>
                  <a:gd name="T54" fmla="*/ 64 w 122"/>
                  <a:gd name="T55" fmla="*/ 305 h 527"/>
                  <a:gd name="T56" fmla="*/ 58 w 122"/>
                  <a:gd name="T57" fmla="*/ 349 h 527"/>
                  <a:gd name="T58" fmla="*/ 53 w 122"/>
                  <a:gd name="T59" fmla="*/ 395 h 527"/>
                  <a:gd name="T60" fmla="*/ 49 w 122"/>
                  <a:gd name="T61" fmla="*/ 440 h 527"/>
                  <a:gd name="T62" fmla="*/ 46 w 122"/>
                  <a:gd name="T63" fmla="*/ 484 h 527"/>
                  <a:gd name="T64" fmla="*/ 46 w 122"/>
                  <a:gd name="T65" fmla="*/ 527 h 52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22"/>
                  <a:gd name="T100" fmla="*/ 0 h 527"/>
                  <a:gd name="T101" fmla="*/ 122 w 122"/>
                  <a:gd name="T102" fmla="*/ 527 h 527"/>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22" h="527">
                    <a:moveTo>
                      <a:pt x="46" y="527"/>
                    </a:moveTo>
                    <a:lnTo>
                      <a:pt x="34" y="523"/>
                    </a:lnTo>
                    <a:lnTo>
                      <a:pt x="23" y="521"/>
                    </a:lnTo>
                    <a:lnTo>
                      <a:pt x="11" y="519"/>
                    </a:lnTo>
                    <a:lnTo>
                      <a:pt x="0" y="515"/>
                    </a:lnTo>
                    <a:lnTo>
                      <a:pt x="0" y="476"/>
                    </a:lnTo>
                    <a:lnTo>
                      <a:pt x="1" y="438"/>
                    </a:lnTo>
                    <a:lnTo>
                      <a:pt x="3" y="400"/>
                    </a:lnTo>
                    <a:lnTo>
                      <a:pt x="5" y="363"/>
                    </a:lnTo>
                    <a:lnTo>
                      <a:pt x="9" y="326"/>
                    </a:lnTo>
                    <a:lnTo>
                      <a:pt x="13" y="291"/>
                    </a:lnTo>
                    <a:lnTo>
                      <a:pt x="19" y="256"/>
                    </a:lnTo>
                    <a:lnTo>
                      <a:pt x="26" y="222"/>
                    </a:lnTo>
                    <a:lnTo>
                      <a:pt x="33" y="190"/>
                    </a:lnTo>
                    <a:lnTo>
                      <a:pt x="42" y="159"/>
                    </a:lnTo>
                    <a:lnTo>
                      <a:pt x="53" y="129"/>
                    </a:lnTo>
                    <a:lnTo>
                      <a:pt x="63" y="100"/>
                    </a:lnTo>
                    <a:lnTo>
                      <a:pt x="76" y="72"/>
                    </a:lnTo>
                    <a:lnTo>
                      <a:pt x="89" y="47"/>
                    </a:lnTo>
                    <a:lnTo>
                      <a:pt x="104" y="23"/>
                    </a:lnTo>
                    <a:lnTo>
                      <a:pt x="122" y="0"/>
                    </a:lnTo>
                    <a:lnTo>
                      <a:pt x="120" y="9"/>
                    </a:lnTo>
                    <a:lnTo>
                      <a:pt x="114" y="45"/>
                    </a:lnTo>
                    <a:lnTo>
                      <a:pt x="101" y="102"/>
                    </a:lnTo>
                    <a:lnTo>
                      <a:pt x="87" y="176"/>
                    </a:lnTo>
                    <a:lnTo>
                      <a:pt x="79" y="216"/>
                    </a:lnTo>
                    <a:lnTo>
                      <a:pt x="71" y="260"/>
                    </a:lnTo>
                    <a:lnTo>
                      <a:pt x="64" y="305"/>
                    </a:lnTo>
                    <a:lnTo>
                      <a:pt x="58" y="349"/>
                    </a:lnTo>
                    <a:lnTo>
                      <a:pt x="53" y="395"/>
                    </a:lnTo>
                    <a:lnTo>
                      <a:pt x="49" y="440"/>
                    </a:lnTo>
                    <a:lnTo>
                      <a:pt x="46" y="484"/>
                    </a:lnTo>
                    <a:lnTo>
                      <a:pt x="46" y="527"/>
                    </a:lnTo>
                    <a:close/>
                  </a:path>
                </a:pathLst>
              </a:custGeom>
              <a:solidFill>
                <a:srgbClr val="523133"/>
              </a:solidFill>
              <a:ln w="9525">
                <a:noFill/>
                <a:round/>
                <a:headEnd/>
                <a:tailEnd/>
              </a:ln>
            </p:spPr>
            <p:txBody>
              <a:bodyPr>
                <a:prstTxWarp prst="textNoShape">
                  <a:avLst/>
                </a:prstTxWarp>
              </a:bodyPr>
              <a:lstStyle/>
              <a:p>
                <a:endParaRPr lang="en-US"/>
              </a:p>
            </p:txBody>
          </p:sp>
          <p:sp>
            <p:nvSpPr>
              <p:cNvPr id="67713" name="Freeform 1102"/>
              <p:cNvSpPr>
                <a:spLocks noChangeAspect="1"/>
              </p:cNvSpPr>
              <p:nvPr/>
            </p:nvSpPr>
            <p:spPr bwMode="auto">
              <a:xfrm>
                <a:off x="2591" y="2592"/>
                <a:ext cx="182" cy="179"/>
              </a:xfrm>
              <a:custGeom>
                <a:avLst/>
                <a:gdLst>
                  <a:gd name="T0" fmla="*/ 2041 w 2083"/>
                  <a:gd name="T1" fmla="*/ 2000 h 2061"/>
                  <a:gd name="T2" fmla="*/ 1995 w 2083"/>
                  <a:gd name="T3" fmla="*/ 2028 h 2061"/>
                  <a:gd name="T4" fmla="*/ 1903 w 2083"/>
                  <a:gd name="T5" fmla="*/ 2061 h 2061"/>
                  <a:gd name="T6" fmla="*/ 1800 w 2083"/>
                  <a:gd name="T7" fmla="*/ 2032 h 2061"/>
                  <a:gd name="T8" fmla="*/ 1701 w 2083"/>
                  <a:gd name="T9" fmla="*/ 1943 h 2061"/>
                  <a:gd name="T10" fmla="*/ 1608 w 2083"/>
                  <a:gd name="T11" fmla="*/ 1813 h 2061"/>
                  <a:gd name="T12" fmla="*/ 1523 w 2083"/>
                  <a:gd name="T13" fmla="*/ 1658 h 2061"/>
                  <a:gd name="T14" fmla="*/ 1395 w 2083"/>
                  <a:gd name="T15" fmla="*/ 1383 h 2061"/>
                  <a:gd name="T16" fmla="*/ 1303 w 2083"/>
                  <a:gd name="T17" fmla="*/ 1181 h 2061"/>
                  <a:gd name="T18" fmla="*/ 1238 w 2083"/>
                  <a:gd name="T19" fmla="*/ 1076 h 2061"/>
                  <a:gd name="T20" fmla="*/ 1108 w 2083"/>
                  <a:gd name="T21" fmla="*/ 911 h 2061"/>
                  <a:gd name="T22" fmla="*/ 887 w 2083"/>
                  <a:gd name="T23" fmla="*/ 666 h 2061"/>
                  <a:gd name="T24" fmla="*/ 760 w 2083"/>
                  <a:gd name="T25" fmla="*/ 519 h 2061"/>
                  <a:gd name="T26" fmla="*/ 674 w 2083"/>
                  <a:gd name="T27" fmla="*/ 488 h 2061"/>
                  <a:gd name="T28" fmla="*/ 576 w 2083"/>
                  <a:gd name="T29" fmla="*/ 518 h 2061"/>
                  <a:gd name="T30" fmla="*/ 472 w 2083"/>
                  <a:gd name="T31" fmla="*/ 591 h 2061"/>
                  <a:gd name="T32" fmla="*/ 373 w 2083"/>
                  <a:gd name="T33" fmla="*/ 690 h 2061"/>
                  <a:gd name="T34" fmla="*/ 285 w 2083"/>
                  <a:gd name="T35" fmla="*/ 796 h 2061"/>
                  <a:gd name="T36" fmla="*/ 218 w 2083"/>
                  <a:gd name="T37" fmla="*/ 892 h 2061"/>
                  <a:gd name="T38" fmla="*/ 181 w 2083"/>
                  <a:gd name="T39" fmla="*/ 961 h 2061"/>
                  <a:gd name="T40" fmla="*/ 156 w 2083"/>
                  <a:gd name="T41" fmla="*/ 947 h 2061"/>
                  <a:gd name="T42" fmla="*/ 72 w 2083"/>
                  <a:gd name="T43" fmla="*/ 827 h 2061"/>
                  <a:gd name="T44" fmla="*/ 0 w 2083"/>
                  <a:gd name="T45" fmla="*/ 744 h 2061"/>
                  <a:gd name="T46" fmla="*/ 27 w 2083"/>
                  <a:gd name="T47" fmla="*/ 690 h 2061"/>
                  <a:gd name="T48" fmla="*/ 126 w 2083"/>
                  <a:gd name="T49" fmla="*/ 567 h 2061"/>
                  <a:gd name="T50" fmla="*/ 372 w 2083"/>
                  <a:gd name="T51" fmla="*/ 309 h 2061"/>
                  <a:gd name="T52" fmla="*/ 540 w 2083"/>
                  <a:gd name="T53" fmla="*/ 154 h 2061"/>
                  <a:gd name="T54" fmla="*/ 663 w 2083"/>
                  <a:gd name="T55" fmla="*/ 60 h 2061"/>
                  <a:gd name="T56" fmla="*/ 760 w 2083"/>
                  <a:gd name="T57" fmla="*/ 6 h 2061"/>
                  <a:gd name="T58" fmla="*/ 826 w 2083"/>
                  <a:gd name="T59" fmla="*/ 7 h 2061"/>
                  <a:gd name="T60" fmla="*/ 883 w 2083"/>
                  <a:gd name="T61" fmla="*/ 58 h 2061"/>
                  <a:gd name="T62" fmla="*/ 932 w 2083"/>
                  <a:gd name="T63" fmla="*/ 149 h 2061"/>
                  <a:gd name="T64" fmla="*/ 1024 w 2083"/>
                  <a:gd name="T65" fmla="*/ 380 h 2061"/>
                  <a:gd name="T66" fmla="*/ 1106 w 2083"/>
                  <a:gd name="T67" fmla="*/ 577 h 2061"/>
                  <a:gd name="T68" fmla="*/ 1191 w 2083"/>
                  <a:gd name="T69" fmla="*/ 740 h 2061"/>
                  <a:gd name="T70" fmla="*/ 1298 w 2083"/>
                  <a:gd name="T71" fmla="*/ 897 h 2061"/>
                  <a:gd name="T72" fmla="*/ 1395 w 2083"/>
                  <a:gd name="T73" fmla="*/ 1055 h 2061"/>
                  <a:gd name="T74" fmla="*/ 1461 w 2083"/>
                  <a:gd name="T75" fmla="*/ 1101 h 2061"/>
                  <a:gd name="T76" fmla="*/ 1402 w 2083"/>
                  <a:gd name="T77" fmla="*/ 931 h 2061"/>
                  <a:gd name="T78" fmla="*/ 1319 w 2083"/>
                  <a:gd name="T79" fmla="*/ 725 h 2061"/>
                  <a:gd name="T80" fmla="*/ 1295 w 2083"/>
                  <a:gd name="T81" fmla="*/ 639 h 2061"/>
                  <a:gd name="T82" fmla="*/ 1344 w 2083"/>
                  <a:gd name="T83" fmla="*/ 672 h 2061"/>
                  <a:gd name="T84" fmla="*/ 1532 w 2083"/>
                  <a:gd name="T85" fmla="*/ 846 h 2061"/>
                  <a:gd name="T86" fmla="*/ 1768 w 2083"/>
                  <a:gd name="T87" fmla="*/ 1092 h 2061"/>
                  <a:gd name="T88" fmla="*/ 1892 w 2083"/>
                  <a:gd name="T89" fmla="*/ 1242 h 2061"/>
                  <a:gd name="T90" fmla="*/ 1957 w 2083"/>
                  <a:gd name="T91" fmla="*/ 1345 h 2061"/>
                  <a:gd name="T92" fmla="*/ 2015 w 2083"/>
                  <a:gd name="T93" fmla="*/ 1497 h 2061"/>
                  <a:gd name="T94" fmla="*/ 2061 w 2083"/>
                  <a:gd name="T95" fmla="*/ 1671 h 2061"/>
                  <a:gd name="T96" fmla="*/ 2082 w 2083"/>
                  <a:gd name="T97" fmla="*/ 1831 h 2061"/>
                  <a:gd name="T98" fmla="*/ 2078 w 2083"/>
                  <a:gd name="T99" fmla="*/ 1939 h 2061"/>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2083"/>
                  <a:gd name="T151" fmla="*/ 0 h 2061"/>
                  <a:gd name="T152" fmla="*/ 2083 w 2083"/>
                  <a:gd name="T153" fmla="*/ 2061 h 2061"/>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2083" h="2061">
                    <a:moveTo>
                      <a:pt x="2070" y="1973"/>
                    </a:moveTo>
                    <a:lnTo>
                      <a:pt x="2061" y="1983"/>
                    </a:lnTo>
                    <a:lnTo>
                      <a:pt x="2052" y="1991"/>
                    </a:lnTo>
                    <a:lnTo>
                      <a:pt x="2041" y="2000"/>
                    </a:lnTo>
                    <a:lnTo>
                      <a:pt x="2031" y="2007"/>
                    </a:lnTo>
                    <a:lnTo>
                      <a:pt x="2020" y="2015"/>
                    </a:lnTo>
                    <a:lnTo>
                      <a:pt x="2008" y="2022"/>
                    </a:lnTo>
                    <a:lnTo>
                      <a:pt x="1995" y="2028"/>
                    </a:lnTo>
                    <a:lnTo>
                      <a:pt x="1982" y="2034"/>
                    </a:lnTo>
                    <a:lnTo>
                      <a:pt x="1955" y="2049"/>
                    </a:lnTo>
                    <a:lnTo>
                      <a:pt x="1929" y="2058"/>
                    </a:lnTo>
                    <a:lnTo>
                      <a:pt x="1903" y="2061"/>
                    </a:lnTo>
                    <a:lnTo>
                      <a:pt x="1877" y="2061"/>
                    </a:lnTo>
                    <a:lnTo>
                      <a:pt x="1852" y="2055"/>
                    </a:lnTo>
                    <a:lnTo>
                      <a:pt x="1825" y="2046"/>
                    </a:lnTo>
                    <a:lnTo>
                      <a:pt x="1800" y="2032"/>
                    </a:lnTo>
                    <a:lnTo>
                      <a:pt x="1775" y="2015"/>
                    </a:lnTo>
                    <a:lnTo>
                      <a:pt x="1751" y="1994"/>
                    </a:lnTo>
                    <a:lnTo>
                      <a:pt x="1725" y="1970"/>
                    </a:lnTo>
                    <a:lnTo>
                      <a:pt x="1701" y="1943"/>
                    </a:lnTo>
                    <a:lnTo>
                      <a:pt x="1678" y="1914"/>
                    </a:lnTo>
                    <a:lnTo>
                      <a:pt x="1654" y="1882"/>
                    </a:lnTo>
                    <a:lnTo>
                      <a:pt x="1631" y="1848"/>
                    </a:lnTo>
                    <a:lnTo>
                      <a:pt x="1608" y="1813"/>
                    </a:lnTo>
                    <a:lnTo>
                      <a:pt x="1586" y="1775"/>
                    </a:lnTo>
                    <a:lnTo>
                      <a:pt x="1564" y="1737"/>
                    </a:lnTo>
                    <a:lnTo>
                      <a:pt x="1544" y="1698"/>
                    </a:lnTo>
                    <a:lnTo>
                      <a:pt x="1523" y="1658"/>
                    </a:lnTo>
                    <a:lnTo>
                      <a:pt x="1502" y="1617"/>
                    </a:lnTo>
                    <a:lnTo>
                      <a:pt x="1464" y="1537"/>
                    </a:lnTo>
                    <a:lnTo>
                      <a:pt x="1429" y="1457"/>
                    </a:lnTo>
                    <a:lnTo>
                      <a:pt x="1395" y="1383"/>
                    </a:lnTo>
                    <a:lnTo>
                      <a:pt x="1365" y="1314"/>
                    </a:lnTo>
                    <a:lnTo>
                      <a:pt x="1339" y="1253"/>
                    </a:lnTo>
                    <a:lnTo>
                      <a:pt x="1315" y="1203"/>
                    </a:lnTo>
                    <a:lnTo>
                      <a:pt x="1303" y="1181"/>
                    </a:lnTo>
                    <a:lnTo>
                      <a:pt x="1292" y="1160"/>
                    </a:lnTo>
                    <a:lnTo>
                      <a:pt x="1279" y="1139"/>
                    </a:lnTo>
                    <a:lnTo>
                      <a:pt x="1265" y="1117"/>
                    </a:lnTo>
                    <a:lnTo>
                      <a:pt x="1238" y="1076"/>
                    </a:lnTo>
                    <a:lnTo>
                      <a:pt x="1208" y="1034"/>
                    </a:lnTo>
                    <a:lnTo>
                      <a:pt x="1176" y="993"/>
                    </a:lnTo>
                    <a:lnTo>
                      <a:pt x="1144" y="951"/>
                    </a:lnTo>
                    <a:lnTo>
                      <a:pt x="1108" y="911"/>
                    </a:lnTo>
                    <a:lnTo>
                      <a:pt x="1072" y="871"/>
                    </a:lnTo>
                    <a:lnTo>
                      <a:pt x="1000" y="789"/>
                    </a:lnTo>
                    <a:lnTo>
                      <a:pt x="924" y="708"/>
                    </a:lnTo>
                    <a:lnTo>
                      <a:pt x="887" y="666"/>
                    </a:lnTo>
                    <a:lnTo>
                      <a:pt x="850" y="625"/>
                    </a:lnTo>
                    <a:lnTo>
                      <a:pt x="814" y="581"/>
                    </a:lnTo>
                    <a:lnTo>
                      <a:pt x="778" y="539"/>
                    </a:lnTo>
                    <a:lnTo>
                      <a:pt x="760" y="519"/>
                    </a:lnTo>
                    <a:lnTo>
                      <a:pt x="740" y="504"/>
                    </a:lnTo>
                    <a:lnTo>
                      <a:pt x="719" y="495"/>
                    </a:lnTo>
                    <a:lnTo>
                      <a:pt x="697" y="489"/>
                    </a:lnTo>
                    <a:lnTo>
                      <a:pt x="674" y="488"/>
                    </a:lnTo>
                    <a:lnTo>
                      <a:pt x="651" y="490"/>
                    </a:lnTo>
                    <a:lnTo>
                      <a:pt x="626" y="496"/>
                    </a:lnTo>
                    <a:lnTo>
                      <a:pt x="602" y="506"/>
                    </a:lnTo>
                    <a:lnTo>
                      <a:pt x="576" y="518"/>
                    </a:lnTo>
                    <a:lnTo>
                      <a:pt x="550" y="533"/>
                    </a:lnTo>
                    <a:lnTo>
                      <a:pt x="524" y="550"/>
                    </a:lnTo>
                    <a:lnTo>
                      <a:pt x="499" y="570"/>
                    </a:lnTo>
                    <a:lnTo>
                      <a:pt x="472" y="591"/>
                    </a:lnTo>
                    <a:lnTo>
                      <a:pt x="447" y="614"/>
                    </a:lnTo>
                    <a:lnTo>
                      <a:pt x="422" y="639"/>
                    </a:lnTo>
                    <a:lnTo>
                      <a:pt x="397" y="664"/>
                    </a:lnTo>
                    <a:lnTo>
                      <a:pt x="373" y="690"/>
                    </a:lnTo>
                    <a:lnTo>
                      <a:pt x="349" y="717"/>
                    </a:lnTo>
                    <a:lnTo>
                      <a:pt x="327" y="743"/>
                    </a:lnTo>
                    <a:lnTo>
                      <a:pt x="305" y="770"/>
                    </a:lnTo>
                    <a:lnTo>
                      <a:pt x="285" y="796"/>
                    </a:lnTo>
                    <a:lnTo>
                      <a:pt x="266" y="821"/>
                    </a:lnTo>
                    <a:lnTo>
                      <a:pt x="249" y="847"/>
                    </a:lnTo>
                    <a:lnTo>
                      <a:pt x="233" y="870"/>
                    </a:lnTo>
                    <a:lnTo>
                      <a:pt x="218" y="892"/>
                    </a:lnTo>
                    <a:lnTo>
                      <a:pt x="205" y="912"/>
                    </a:lnTo>
                    <a:lnTo>
                      <a:pt x="195" y="931"/>
                    </a:lnTo>
                    <a:lnTo>
                      <a:pt x="187" y="947"/>
                    </a:lnTo>
                    <a:lnTo>
                      <a:pt x="181" y="961"/>
                    </a:lnTo>
                    <a:lnTo>
                      <a:pt x="177" y="971"/>
                    </a:lnTo>
                    <a:lnTo>
                      <a:pt x="175" y="978"/>
                    </a:lnTo>
                    <a:lnTo>
                      <a:pt x="177" y="982"/>
                    </a:lnTo>
                    <a:lnTo>
                      <a:pt x="156" y="947"/>
                    </a:lnTo>
                    <a:lnTo>
                      <a:pt x="134" y="915"/>
                    </a:lnTo>
                    <a:lnTo>
                      <a:pt x="113" y="884"/>
                    </a:lnTo>
                    <a:lnTo>
                      <a:pt x="93" y="855"/>
                    </a:lnTo>
                    <a:lnTo>
                      <a:pt x="72" y="827"/>
                    </a:lnTo>
                    <a:lnTo>
                      <a:pt x="50" y="802"/>
                    </a:lnTo>
                    <a:lnTo>
                      <a:pt x="26" y="775"/>
                    </a:lnTo>
                    <a:lnTo>
                      <a:pt x="2" y="750"/>
                    </a:lnTo>
                    <a:lnTo>
                      <a:pt x="0" y="744"/>
                    </a:lnTo>
                    <a:lnTo>
                      <a:pt x="2" y="736"/>
                    </a:lnTo>
                    <a:lnTo>
                      <a:pt x="8" y="724"/>
                    </a:lnTo>
                    <a:lnTo>
                      <a:pt x="16" y="709"/>
                    </a:lnTo>
                    <a:lnTo>
                      <a:pt x="27" y="690"/>
                    </a:lnTo>
                    <a:lnTo>
                      <a:pt x="42" y="671"/>
                    </a:lnTo>
                    <a:lnTo>
                      <a:pt x="59" y="648"/>
                    </a:lnTo>
                    <a:lnTo>
                      <a:pt x="80" y="623"/>
                    </a:lnTo>
                    <a:lnTo>
                      <a:pt x="126" y="567"/>
                    </a:lnTo>
                    <a:lnTo>
                      <a:pt x="180" y="506"/>
                    </a:lnTo>
                    <a:lnTo>
                      <a:pt x="241" y="442"/>
                    </a:lnTo>
                    <a:lnTo>
                      <a:pt x="305" y="375"/>
                    </a:lnTo>
                    <a:lnTo>
                      <a:pt x="372" y="309"/>
                    </a:lnTo>
                    <a:lnTo>
                      <a:pt x="440" y="244"/>
                    </a:lnTo>
                    <a:lnTo>
                      <a:pt x="473" y="213"/>
                    </a:lnTo>
                    <a:lnTo>
                      <a:pt x="508" y="183"/>
                    </a:lnTo>
                    <a:lnTo>
                      <a:pt x="540" y="154"/>
                    </a:lnTo>
                    <a:lnTo>
                      <a:pt x="572" y="128"/>
                    </a:lnTo>
                    <a:lnTo>
                      <a:pt x="603" y="103"/>
                    </a:lnTo>
                    <a:lnTo>
                      <a:pt x="634" y="81"/>
                    </a:lnTo>
                    <a:lnTo>
                      <a:pt x="663" y="60"/>
                    </a:lnTo>
                    <a:lnTo>
                      <a:pt x="689" y="42"/>
                    </a:lnTo>
                    <a:lnTo>
                      <a:pt x="715" y="27"/>
                    </a:lnTo>
                    <a:lnTo>
                      <a:pt x="739" y="15"/>
                    </a:lnTo>
                    <a:lnTo>
                      <a:pt x="760" y="6"/>
                    </a:lnTo>
                    <a:lnTo>
                      <a:pt x="778" y="2"/>
                    </a:lnTo>
                    <a:lnTo>
                      <a:pt x="795" y="0"/>
                    </a:lnTo>
                    <a:lnTo>
                      <a:pt x="811" y="2"/>
                    </a:lnTo>
                    <a:lnTo>
                      <a:pt x="826" y="7"/>
                    </a:lnTo>
                    <a:lnTo>
                      <a:pt x="841" y="15"/>
                    </a:lnTo>
                    <a:lnTo>
                      <a:pt x="856" y="27"/>
                    </a:lnTo>
                    <a:lnTo>
                      <a:pt x="869" y="41"/>
                    </a:lnTo>
                    <a:lnTo>
                      <a:pt x="883" y="58"/>
                    </a:lnTo>
                    <a:lnTo>
                      <a:pt x="895" y="77"/>
                    </a:lnTo>
                    <a:lnTo>
                      <a:pt x="908" y="98"/>
                    </a:lnTo>
                    <a:lnTo>
                      <a:pt x="920" y="122"/>
                    </a:lnTo>
                    <a:lnTo>
                      <a:pt x="932" y="149"/>
                    </a:lnTo>
                    <a:lnTo>
                      <a:pt x="945" y="177"/>
                    </a:lnTo>
                    <a:lnTo>
                      <a:pt x="970" y="238"/>
                    </a:lnTo>
                    <a:lnTo>
                      <a:pt x="995" y="306"/>
                    </a:lnTo>
                    <a:lnTo>
                      <a:pt x="1024" y="380"/>
                    </a:lnTo>
                    <a:lnTo>
                      <a:pt x="1054" y="456"/>
                    </a:lnTo>
                    <a:lnTo>
                      <a:pt x="1070" y="496"/>
                    </a:lnTo>
                    <a:lnTo>
                      <a:pt x="1087" y="536"/>
                    </a:lnTo>
                    <a:lnTo>
                      <a:pt x="1106" y="577"/>
                    </a:lnTo>
                    <a:lnTo>
                      <a:pt x="1125" y="617"/>
                    </a:lnTo>
                    <a:lnTo>
                      <a:pt x="1146" y="658"/>
                    </a:lnTo>
                    <a:lnTo>
                      <a:pt x="1168" y="698"/>
                    </a:lnTo>
                    <a:lnTo>
                      <a:pt x="1191" y="740"/>
                    </a:lnTo>
                    <a:lnTo>
                      <a:pt x="1215" y="780"/>
                    </a:lnTo>
                    <a:lnTo>
                      <a:pt x="1240" y="819"/>
                    </a:lnTo>
                    <a:lnTo>
                      <a:pt x="1268" y="859"/>
                    </a:lnTo>
                    <a:lnTo>
                      <a:pt x="1298" y="897"/>
                    </a:lnTo>
                    <a:lnTo>
                      <a:pt x="1329" y="935"/>
                    </a:lnTo>
                    <a:lnTo>
                      <a:pt x="1349" y="976"/>
                    </a:lnTo>
                    <a:lnTo>
                      <a:pt x="1371" y="1015"/>
                    </a:lnTo>
                    <a:lnTo>
                      <a:pt x="1395" y="1055"/>
                    </a:lnTo>
                    <a:lnTo>
                      <a:pt x="1421" y="1095"/>
                    </a:lnTo>
                    <a:lnTo>
                      <a:pt x="1433" y="1097"/>
                    </a:lnTo>
                    <a:lnTo>
                      <a:pt x="1447" y="1099"/>
                    </a:lnTo>
                    <a:lnTo>
                      <a:pt x="1461" y="1101"/>
                    </a:lnTo>
                    <a:lnTo>
                      <a:pt x="1475" y="1103"/>
                    </a:lnTo>
                    <a:lnTo>
                      <a:pt x="1453" y="1047"/>
                    </a:lnTo>
                    <a:lnTo>
                      <a:pt x="1427" y="989"/>
                    </a:lnTo>
                    <a:lnTo>
                      <a:pt x="1402" y="931"/>
                    </a:lnTo>
                    <a:lnTo>
                      <a:pt x="1377" y="871"/>
                    </a:lnTo>
                    <a:lnTo>
                      <a:pt x="1352" y="812"/>
                    </a:lnTo>
                    <a:lnTo>
                      <a:pt x="1330" y="754"/>
                    </a:lnTo>
                    <a:lnTo>
                      <a:pt x="1319" y="725"/>
                    </a:lnTo>
                    <a:lnTo>
                      <a:pt x="1310" y="696"/>
                    </a:lnTo>
                    <a:lnTo>
                      <a:pt x="1301" y="669"/>
                    </a:lnTo>
                    <a:lnTo>
                      <a:pt x="1294" y="641"/>
                    </a:lnTo>
                    <a:lnTo>
                      <a:pt x="1295" y="639"/>
                    </a:lnTo>
                    <a:lnTo>
                      <a:pt x="1299" y="639"/>
                    </a:lnTo>
                    <a:lnTo>
                      <a:pt x="1306" y="643"/>
                    </a:lnTo>
                    <a:lnTo>
                      <a:pt x="1315" y="650"/>
                    </a:lnTo>
                    <a:lnTo>
                      <a:pt x="1344" y="672"/>
                    </a:lnTo>
                    <a:lnTo>
                      <a:pt x="1380" y="704"/>
                    </a:lnTo>
                    <a:lnTo>
                      <a:pt x="1425" y="744"/>
                    </a:lnTo>
                    <a:lnTo>
                      <a:pt x="1477" y="793"/>
                    </a:lnTo>
                    <a:lnTo>
                      <a:pt x="1532" y="846"/>
                    </a:lnTo>
                    <a:lnTo>
                      <a:pt x="1591" y="904"/>
                    </a:lnTo>
                    <a:lnTo>
                      <a:pt x="1651" y="965"/>
                    </a:lnTo>
                    <a:lnTo>
                      <a:pt x="1710" y="1028"/>
                    </a:lnTo>
                    <a:lnTo>
                      <a:pt x="1768" y="1092"/>
                    </a:lnTo>
                    <a:lnTo>
                      <a:pt x="1822" y="1154"/>
                    </a:lnTo>
                    <a:lnTo>
                      <a:pt x="1846" y="1184"/>
                    </a:lnTo>
                    <a:lnTo>
                      <a:pt x="1870" y="1214"/>
                    </a:lnTo>
                    <a:lnTo>
                      <a:pt x="1892" y="1242"/>
                    </a:lnTo>
                    <a:lnTo>
                      <a:pt x="1912" y="1270"/>
                    </a:lnTo>
                    <a:lnTo>
                      <a:pt x="1930" y="1296"/>
                    </a:lnTo>
                    <a:lnTo>
                      <a:pt x="1945" y="1322"/>
                    </a:lnTo>
                    <a:lnTo>
                      <a:pt x="1957" y="1345"/>
                    </a:lnTo>
                    <a:lnTo>
                      <a:pt x="1968" y="1367"/>
                    </a:lnTo>
                    <a:lnTo>
                      <a:pt x="1985" y="1409"/>
                    </a:lnTo>
                    <a:lnTo>
                      <a:pt x="2001" y="1452"/>
                    </a:lnTo>
                    <a:lnTo>
                      <a:pt x="2015" y="1497"/>
                    </a:lnTo>
                    <a:lnTo>
                      <a:pt x="2029" y="1540"/>
                    </a:lnTo>
                    <a:lnTo>
                      <a:pt x="2040" y="1585"/>
                    </a:lnTo>
                    <a:lnTo>
                      <a:pt x="2052" y="1629"/>
                    </a:lnTo>
                    <a:lnTo>
                      <a:pt x="2061" y="1671"/>
                    </a:lnTo>
                    <a:lnTo>
                      <a:pt x="2068" y="1714"/>
                    </a:lnTo>
                    <a:lnTo>
                      <a:pt x="2075" y="1754"/>
                    </a:lnTo>
                    <a:lnTo>
                      <a:pt x="2079" y="1793"/>
                    </a:lnTo>
                    <a:lnTo>
                      <a:pt x="2082" y="1831"/>
                    </a:lnTo>
                    <a:lnTo>
                      <a:pt x="2083" y="1866"/>
                    </a:lnTo>
                    <a:lnTo>
                      <a:pt x="2083" y="1898"/>
                    </a:lnTo>
                    <a:lnTo>
                      <a:pt x="2081" y="1927"/>
                    </a:lnTo>
                    <a:lnTo>
                      <a:pt x="2078" y="1939"/>
                    </a:lnTo>
                    <a:lnTo>
                      <a:pt x="2076" y="1952"/>
                    </a:lnTo>
                    <a:lnTo>
                      <a:pt x="2074" y="1962"/>
                    </a:lnTo>
                    <a:lnTo>
                      <a:pt x="2070" y="1973"/>
                    </a:lnTo>
                    <a:close/>
                  </a:path>
                </a:pathLst>
              </a:custGeom>
              <a:solidFill>
                <a:srgbClr val="CC6633"/>
              </a:solidFill>
              <a:ln w="9525">
                <a:noFill/>
                <a:round/>
                <a:headEnd/>
                <a:tailEnd/>
              </a:ln>
            </p:spPr>
            <p:txBody>
              <a:bodyPr>
                <a:prstTxWarp prst="textNoShape">
                  <a:avLst/>
                </a:prstTxWarp>
              </a:bodyPr>
              <a:lstStyle/>
              <a:p>
                <a:endParaRPr lang="en-US"/>
              </a:p>
            </p:txBody>
          </p:sp>
          <p:sp>
            <p:nvSpPr>
              <p:cNvPr id="67714" name="Freeform 1103"/>
              <p:cNvSpPr>
                <a:spLocks noChangeAspect="1"/>
              </p:cNvSpPr>
              <p:nvPr/>
            </p:nvSpPr>
            <p:spPr bwMode="auto">
              <a:xfrm>
                <a:off x="2703" y="2636"/>
                <a:ext cx="75" cy="128"/>
              </a:xfrm>
              <a:custGeom>
                <a:avLst/>
                <a:gdLst>
                  <a:gd name="T0" fmla="*/ 11 w 863"/>
                  <a:gd name="T1" fmla="*/ 121 h 1471"/>
                  <a:gd name="T2" fmla="*/ 5 w 863"/>
                  <a:gd name="T3" fmla="*/ 85 h 1471"/>
                  <a:gd name="T4" fmla="*/ 1 w 863"/>
                  <a:gd name="T5" fmla="*/ 49 h 1471"/>
                  <a:gd name="T6" fmla="*/ 1 w 863"/>
                  <a:gd name="T7" fmla="*/ 16 h 1471"/>
                  <a:gd name="T8" fmla="*/ 18 w 863"/>
                  <a:gd name="T9" fmla="*/ 25 h 1471"/>
                  <a:gd name="T10" fmla="*/ 51 w 863"/>
                  <a:gd name="T11" fmla="*/ 77 h 1471"/>
                  <a:gd name="T12" fmla="*/ 77 w 863"/>
                  <a:gd name="T13" fmla="*/ 103 h 1471"/>
                  <a:gd name="T14" fmla="*/ 95 w 863"/>
                  <a:gd name="T15" fmla="*/ 107 h 1471"/>
                  <a:gd name="T16" fmla="*/ 105 w 863"/>
                  <a:gd name="T17" fmla="*/ 124 h 1471"/>
                  <a:gd name="T18" fmla="*/ 118 w 863"/>
                  <a:gd name="T19" fmla="*/ 141 h 1471"/>
                  <a:gd name="T20" fmla="*/ 135 w 863"/>
                  <a:gd name="T21" fmla="*/ 145 h 1471"/>
                  <a:gd name="T22" fmla="*/ 150 w 863"/>
                  <a:gd name="T23" fmla="*/ 164 h 1471"/>
                  <a:gd name="T24" fmla="*/ 161 w 863"/>
                  <a:gd name="T25" fmla="*/ 185 h 1471"/>
                  <a:gd name="T26" fmla="*/ 183 w 863"/>
                  <a:gd name="T27" fmla="*/ 196 h 1471"/>
                  <a:gd name="T28" fmla="*/ 206 w 863"/>
                  <a:gd name="T29" fmla="*/ 211 h 1471"/>
                  <a:gd name="T30" fmla="*/ 244 w 863"/>
                  <a:gd name="T31" fmla="*/ 252 h 1471"/>
                  <a:gd name="T32" fmla="*/ 349 w 863"/>
                  <a:gd name="T33" fmla="*/ 360 h 1471"/>
                  <a:gd name="T34" fmla="*/ 530 w 863"/>
                  <a:gd name="T35" fmla="*/ 541 h 1471"/>
                  <a:gd name="T36" fmla="*/ 683 w 863"/>
                  <a:gd name="T37" fmla="*/ 697 h 1471"/>
                  <a:gd name="T38" fmla="*/ 741 w 863"/>
                  <a:gd name="T39" fmla="*/ 769 h 1471"/>
                  <a:gd name="T40" fmla="*/ 774 w 863"/>
                  <a:gd name="T41" fmla="*/ 844 h 1471"/>
                  <a:gd name="T42" fmla="*/ 807 w 863"/>
                  <a:gd name="T43" fmla="*/ 935 h 1471"/>
                  <a:gd name="T44" fmla="*/ 830 w 863"/>
                  <a:gd name="T45" fmla="*/ 1011 h 1471"/>
                  <a:gd name="T46" fmla="*/ 843 w 863"/>
                  <a:gd name="T47" fmla="*/ 1064 h 1471"/>
                  <a:gd name="T48" fmla="*/ 852 w 863"/>
                  <a:gd name="T49" fmla="*/ 1118 h 1471"/>
                  <a:gd name="T50" fmla="*/ 859 w 863"/>
                  <a:gd name="T51" fmla="*/ 1172 h 1471"/>
                  <a:gd name="T52" fmla="*/ 863 w 863"/>
                  <a:gd name="T53" fmla="*/ 1225 h 1471"/>
                  <a:gd name="T54" fmla="*/ 861 w 863"/>
                  <a:gd name="T55" fmla="*/ 1276 h 1471"/>
                  <a:gd name="T56" fmla="*/ 856 w 863"/>
                  <a:gd name="T57" fmla="*/ 1326 h 1471"/>
                  <a:gd name="T58" fmla="*/ 844 w 863"/>
                  <a:gd name="T59" fmla="*/ 1372 h 1471"/>
                  <a:gd name="T60" fmla="*/ 827 w 863"/>
                  <a:gd name="T61" fmla="*/ 1415 h 1471"/>
                  <a:gd name="T62" fmla="*/ 804 w 863"/>
                  <a:gd name="T63" fmla="*/ 1453 h 1471"/>
                  <a:gd name="T64" fmla="*/ 794 w 863"/>
                  <a:gd name="T65" fmla="*/ 1460 h 1471"/>
                  <a:gd name="T66" fmla="*/ 798 w 863"/>
                  <a:gd name="T67" fmla="*/ 1437 h 1471"/>
                  <a:gd name="T68" fmla="*/ 803 w 863"/>
                  <a:gd name="T69" fmla="*/ 1396 h 1471"/>
                  <a:gd name="T70" fmla="*/ 802 w 863"/>
                  <a:gd name="T71" fmla="*/ 1329 h 1471"/>
                  <a:gd name="T72" fmla="*/ 795 w 863"/>
                  <a:gd name="T73" fmla="*/ 1252 h 1471"/>
                  <a:gd name="T74" fmla="*/ 781 w 863"/>
                  <a:gd name="T75" fmla="*/ 1169 h 1471"/>
                  <a:gd name="T76" fmla="*/ 760 w 863"/>
                  <a:gd name="T77" fmla="*/ 1083 h 1471"/>
                  <a:gd name="T78" fmla="*/ 735 w 863"/>
                  <a:gd name="T79" fmla="*/ 995 h 1471"/>
                  <a:gd name="T80" fmla="*/ 705 w 863"/>
                  <a:gd name="T81" fmla="*/ 907 h 1471"/>
                  <a:gd name="T82" fmla="*/ 677 w 863"/>
                  <a:gd name="T83" fmla="*/ 843 h 1471"/>
                  <a:gd name="T84" fmla="*/ 650 w 863"/>
                  <a:gd name="T85" fmla="*/ 794 h 1471"/>
                  <a:gd name="T86" fmla="*/ 612 w 863"/>
                  <a:gd name="T87" fmla="*/ 740 h 1471"/>
                  <a:gd name="T88" fmla="*/ 566 w 863"/>
                  <a:gd name="T89" fmla="*/ 682 h 1471"/>
                  <a:gd name="T90" fmla="*/ 488 w 863"/>
                  <a:gd name="T91" fmla="*/ 590 h 1471"/>
                  <a:gd name="T92" fmla="*/ 371 w 863"/>
                  <a:gd name="T93" fmla="*/ 463 h 1471"/>
                  <a:gd name="T94" fmla="*/ 252 w 863"/>
                  <a:gd name="T95" fmla="*/ 344 h 1471"/>
                  <a:gd name="T96" fmla="*/ 145 w 863"/>
                  <a:gd name="T97" fmla="*/ 242 h 1471"/>
                  <a:gd name="T98" fmla="*/ 64 w 863"/>
                  <a:gd name="T99" fmla="*/ 170 h 1471"/>
                  <a:gd name="T100" fmla="*/ 26 w 863"/>
                  <a:gd name="T101" fmla="*/ 141 h 1471"/>
                  <a:gd name="T102" fmla="*/ 15 w 863"/>
                  <a:gd name="T103" fmla="*/ 137 h 147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863"/>
                  <a:gd name="T157" fmla="*/ 0 h 1471"/>
                  <a:gd name="T158" fmla="*/ 863 w 863"/>
                  <a:gd name="T159" fmla="*/ 1471 h 147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863" h="1471">
                    <a:moveTo>
                      <a:pt x="14" y="139"/>
                    </a:moveTo>
                    <a:lnTo>
                      <a:pt x="11" y="121"/>
                    </a:lnTo>
                    <a:lnTo>
                      <a:pt x="7" y="102"/>
                    </a:lnTo>
                    <a:lnTo>
                      <a:pt x="5" y="85"/>
                    </a:lnTo>
                    <a:lnTo>
                      <a:pt x="3" y="66"/>
                    </a:lnTo>
                    <a:lnTo>
                      <a:pt x="1" y="49"/>
                    </a:lnTo>
                    <a:lnTo>
                      <a:pt x="0" y="32"/>
                    </a:lnTo>
                    <a:lnTo>
                      <a:pt x="1" y="16"/>
                    </a:lnTo>
                    <a:lnTo>
                      <a:pt x="3" y="0"/>
                    </a:lnTo>
                    <a:lnTo>
                      <a:pt x="18" y="25"/>
                    </a:lnTo>
                    <a:lnTo>
                      <a:pt x="34" y="52"/>
                    </a:lnTo>
                    <a:lnTo>
                      <a:pt x="51" y="77"/>
                    </a:lnTo>
                    <a:lnTo>
                      <a:pt x="68" y="103"/>
                    </a:lnTo>
                    <a:lnTo>
                      <a:pt x="77" y="103"/>
                    </a:lnTo>
                    <a:lnTo>
                      <a:pt x="85" y="104"/>
                    </a:lnTo>
                    <a:lnTo>
                      <a:pt x="95" y="107"/>
                    </a:lnTo>
                    <a:lnTo>
                      <a:pt x="103" y="109"/>
                    </a:lnTo>
                    <a:lnTo>
                      <a:pt x="105" y="124"/>
                    </a:lnTo>
                    <a:lnTo>
                      <a:pt x="108" y="140"/>
                    </a:lnTo>
                    <a:lnTo>
                      <a:pt x="118" y="141"/>
                    </a:lnTo>
                    <a:lnTo>
                      <a:pt x="126" y="142"/>
                    </a:lnTo>
                    <a:lnTo>
                      <a:pt x="135" y="145"/>
                    </a:lnTo>
                    <a:lnTo>
                      <a:pt x="143" y="146"/>
                    </a:lnTo>
                    <a:lnTo>
                      <a:pt x="150" y="164"/>
                    </a:lnTo>
                    <a:lnTo>
                      <a:pt x="156" y="178"/>
                    </a:lnTo>
                    <a:lnTo>
                      <a:pt x="161" y="185"/>
                    </a:lnTo>
                    <a:lnTo>
                      <a:pt x="170" y="191"/>
                    </a:lnTo>
                    <a:lnTo>
                      <a:pt x="183" y="196"/>
                    </a:lnTo>
                    <a:lnTo>
                      <a:pt x="200" y="204"/>
                    </a:lnTo>
                    <a:lnTo>
                      <a:pt x="206" y="211"/>
                    </a:lnTo>
                    <a:lnTo>
                      <a:pt x="221" y="227"/>
                    </a:lnTo>
                    <a:lnTo>
                      <a:pt x="244" y="252"/>
                    </a:lnTo>
                    <a:lnTo>
                      <a:pt x="274" y="283"/>
                    </a:lnTo>
                    <a:lnTo>
                      <a:pt x="349" y="360"/>
                    </a:lnTo>
                    <a:lnTo>
                      <a:pt x="438" y="449"/>
                    </a:lnTo>
                    <a:lnTo>
                      <a:pt x="530" y="541"/>
                    </a:lnTo>
                    <a:lnTo>
                      <a:pt x="615" y="628"/>
                    </a:lnTo>
                    <a:lnTo>
                      <a:pt x="683" y="697"/>
                    </a:lnTo>
                    <a:lnTo>
                      <a:pt x="725" y="739"/>
                    </a:lnTo>
                    <a:lnTo>
                      <a:pt x="741" y="769"/>
                    </a:lnTo>
                    <a:lnTo>
                      <a:pt x="758" y="804"/>
                    </a:lnTo>
                    <a:lnTo>
                      <a:pt x="774" y="844"/>
                    </a:lnTo>
                    <a:lnTo>
                      <a:pt x="791" y="888"/>
                    </a:lnTo>
                    <a:lnTo>
                      <a:pt x="807" y="935"/>
                    </a:lnTo>
                    <a:lnTo>
                      <a:pt x="824" y="985"/>
                    </a:lnTo>
                    <a:lnTo>
                      <a:pt x="830" y="1011"/>
                    </a:lnTo>
                    <a:lnTo>
                      <a:pt x="836" y="1037"/>
                    </a:lnTo>
                    <a:lnTo>
                      <a:pt x="843" y="1064"/>
                    </a:lnTo>
                    <a:lnTo>
                      <a:pt x="848" y="1090"/>
                    </a:lnTo>
                    <a:lnTo>
                      <a:pt x="852" y="1118"/>
                    </a:lnTo>
                    <a:lnTo>
                      <a:pt x="856" y="1144"/>
                    </a:lnTo>
                    <a:lnTo>
                      <a:pt x="859" y="1172"/>
                    </a:lnTo>
                    <a:lnTo>
                      <a:pt x="861" y="1198"/>
                    </a:lnTo>
                    <a:lnTo>
                      <a:pt x="863" y="1225"/>
                    </a:lnTo>
                    <a:lnTo>
                      <a:pt x="863" y="1250"/>
                    </a:lnTo>
                    <a:lnTo>
                      <a:pt x="861" y="1276"/>
                    </a:lnTo>
                    <a:lnTo>
                      <a:pt x="859" y="1300"/>
                    </a:lnTo>
                    <a:lnTo>
                      <a:pt x="856" y="1326"/>
                    </a:lnTo>
                    <a:lnTo>
                      <a:pt x="850" y="1349"/>
                    </a:lnTo>
                    <a:lnTo>
                      <a:pt x="844" y="1372"/>
                    </a:lnTo>
                    <a:lnTo>
                      <a:pt x="836" y="1394"/>
                    </a:lnTo>
                    <a:lnTo>
                      <a:pt x="827" y="1415"/>
                    </a:lnTo>
                    <a:lnTo>
                      <a:pt x="817" y="1435"/>
                    </a:lnTo>
                    <a:lnTo>
                      <a:pt x="804" y="1453"/>
                    </a:lnTo>
                    <a:lnTo>
                      <a:pt x="790" y="1471"/>
                    </a:lnTo>
                    <a:lnTo>
                      <a:pt x="794" y="1460"/>
                    </a:lnTo>
                    <a:lnTo>
                      <a:pt x="796" y="1450"/>
                    </a:lnTo>
                    <a:lnTo>
                      <a:pt x="798" y="1437"/>
                    </a:lnTo>
                    <a:lnTo>
                      <a:pt x="801" y="1425"/>
                    </a:lnTo>
                    <a:lnTo>
                      <a:pt x="803" y="1396"/>
                    </a:lnTo>
                    <a:lnTo>
                      <a:pt x="803" y="1364"/>
                    </a:lnTo>
                    <a:lnTo>
                      <a:pt x="802" y="1329"/>
                    </a:lnTo>
                    <a:lnTo>
                      <a:pt x="799" y="1291"/>
                    </a:lnTo>
                    <a:lnTo>
                      <a:pt x="795" y="1252"/>
                    </a:lnTo>
                    <a:lnTo>
                      <a:pt x="788" y="1212"/>
                    </a:lnTo>
                    <a:lnTo>
                      <a:pt x="781" y="1169"/>
                    </a:lnTo>
                    <a:lnTo>
                      <a:pt x="772" y="1127"/>
                    </a:lnTo>
                    <a:lnTo>
                      <a:pt x="760" y="1083"/>
                    </a:lnTo>
                    <a:lnTo>
                      <a:pt x="749" y="1038"/>
                    </a:lnTo>
                    <a:lnTo>
                      <a:pt x="735" y="995"/>
                    </a:lnTo>
                    <a:lnTo>
                      <a:pt x="721" y="950"/>
                    </a:lnTo>
                    <a:lnTo>
                      <a:pt x="705" y="907"/>
                    </a:lnTo>
                    <a:lnTo>
                      <a:pt x="688" y="865"/>
                    </a:lnTo>
                    <a:lnTo>
                      <a:pt x="677" y="843"/>
                    </a:lnTo>
                    <a:lnTo>
                      <a:pt x="665" y="820"/>
                    </a:lnTo>
                    <a:lnTo>
                      <a:pt x="650" y="794"/>
                    </a:lnTo>
                    <a:lnTo>
                      <a:pt x="632" y="768"/>
                    </a:lnTo>
                    <a:lnTo>
                      <a:pt x="612" y="740"/>
                    </a:lnTo>
                    <a:lnTo>
                      <a:pt x="590" y="712"/>
                    </a:lnTo>
                    <a:lnTo>
                      <a:pt x="566" y="682"/>
                    </a:lnTo>
                    <a:lnTo>
                      <a:pt x="542" y="652"/>
                    </a:lnTo>
                    <a:lnTo>
                      <a:pt x="488" y="590"/>
                    </a:lnTo>
                    <a:lnTo>
                      <a:pt x="430" y="526"/>
                    </a:lnTo>
                    <a:lnTo>
                      <a:pt x="371" y="463"/>
                    </a:lnTo>
                    <a:lnTo>
                      <a:pt x="311" y="402"/>
                    </a:lnTo>
                    <a:lnTo>
                      <a:pt x="252" y="344"/>
                    </a:lnTo>
                    <a:lnTo>
                      <a:pt x="197" y="291"/>
                    </a:lnTo>
                    <a:lnTo>
                      <a:pt x="145" y="242"/>
                    </a:lnTo>
                    <a:lnTo>
                      <a:pt x="100" y="202"/>
                    </a:lnTo>
                    <a:lnTo>
                      <a:pt x="64" y="170"/>
                    </a:lnTo>
                    <a:lnTo>
                      <a:pt x="35" y="148"/>
                    </a:lnTo>
                    <a:lnTo>
                      <a:pt x="26" y="141"/>
                    </a:lnTo>
                    <a:lnTo>
                      <a:pt x="19" y="137"/>
                    </a:lnTo>
                    <a:lnTo>
                      <a:pt x="15" y="137"/>
                    </a:lnTo>
                    <a:lnTo>
                      <a:pt x="14" y="139"/>
                    </a:lnTo>
                    <a:close/>
                  </a:path>
                </a:pathLst>
              </a:custGeom>
              <a:solidFill>
                <a:srgbClr val="C99F8F"/>
              </a:solidFill>
              <a:ln w="9525">
                <a:noFill/>
                <a:round/>
                <a:headEnd/>
                <a:tailEnd/>
              </a:ln>
            </p:spPr>
            <p:txBody>
              <a:bodyPr>
                <a:prstTxWarp prst="textNoShape">
                  <a:avLst/>
                </a:prstTxWarp>
              </a:bodyPr>
              <a:lstStyle/>
              <a:p>
                <a:endParaRPr lang="en-US"/>
              </a:p>
            </p:txBody>
          </p:sp>
          <p:sp>
            <p:nvSpPr>
              <p:cNvPr id="67715" name="Freeform 1104"/>
              <p:cNvSpPr>
                <a:spLocks noChangeAspect="1"/>
              </p:cNvSpPr>
              <p:nvPr/>
            </p:nvSpPr>
            <p:spPr bwMode="auto">
              <a:xfrm>
                <a:off x="2607" y="2634"/>
                <a:ext cx="157" cy="150"/>
              </a:xfrm>
              <a:custGeom>
                <a:avLst/>
                <a:gdLst>
                  <a:gd name="T0" fmla="*/ 33 w 1807"/>
                  <a:gd name="T1" fmla="*/ 546 h 1716"/>
                  <a:gd name="T2" fmla="*/ 0 w 1807"/>
                  <a:gd name="T3" fmla="*/ 490 h 1716"/>
                  <a:gd name="T4" fmla="*/ 12 w 1807"/>
                  <a:gd name="T5" fmla="*/ 459 h 1716"/>
                  <a:gd name="T6" fmla="*/ 43 w 1807"/>
                  <a:gd name="T7" fmla="*/ 404 h 1716"/>
                  <a:gd name="T8" fmla="*/ 91 w 1807"/>
                  <a:gd name="T9" fmla="*/ 333 h 1716"/>
                  <a:gd name="T10" fmla="*/ 152 w 1807"/>
                  <a:gd name="T11" fmla="*/ 255 h 1716"/>
                  <a:gd name="T12" fmla="*/ 222 w 1807"/>
                  <a:gd name="T13" fmla="*/ 176 h 1716"/>
                  <a:gd name="T14" fmla="*/ 297 w 1807"/>
                  <a:gd name="T15" fmla="*/ 103 h 1716"/>
                  <a:gd name="T16" fmla="*/ 375 w 1807"/>
                  <a:gd name="T17" fmla="*/ 45 h 1716"/>
                  <a:gd name="T18" fmla="*/ 451 w 1807"/>
                  <a:gd name="T19" fmla="*/ 8 h 1716"/>
                  <a:gd name="T20" fmla="*/ 522 w 1807"/>
                  <a:gd name="T21" fmla="*/ 1 h 1716"/>
                  <a:gd name="T22" fmla="*/ 585 w 1807"/>
                  <a:gd name="T23" fmla="*/ 31 h 1716"/>
                  <a:gd name="T24" fmla="*/ 675 w 1807"/>
                  <a:gd name="T25" fmla="*/ 137 h 1716"/>
                  <a:gd name="T26" fmla="*/ 825 w 1807"/>
                  <a:gd name="T27" fmla="*/ 301 h 1716"/>
                  <a:gd name="T28" fmla="*/ 969 w 1807"/>
                  <a:gd name="T29" fmla="*/ 463 h 1716"/>
                  <a:gd name="T30" fmla="*/ 1063 w 1807"/>
                  <a:gd name="T31" fmla="*/ 588 h 1716"/>
                  <a:gd name="T32" fmla="*/ 1117 w 1807"/>
                  <a:gd name="T33" fmla="*/ 672 h 1716"/>
                  <a:gd name="T34" fmla="*/ 1164 w 1807"/>
                  <a:gd name="T35" fmla="*/ 765 h 1716"/>
                  <a:gd name="T36" fmla="*/ 1254 w 1807"/>
                  <a:gd name="T37" fmla="*/ 969 h 1716"/>
                  <a:gd name="T38" fmla="*/ 1348 w 1807"/>
                  <a:gd name="T39" fmla="*/ 1170 h 1716"/>
                  <a:gd name="T40" fmla="*/ 1411 w 1807"/>
                  <a:gd name="T41" fmla="*/ 1287 h 1716"/>
                  <a:gd name="T42" fmla="*/ 1479 w 1807"/>
                  <a:gd name="T43" fmla="*/ 1394 h 1716"/>
                  <a:gd name="T44" fmla="*/ 1550 w 1807"/>
                  <a:gd name="T45" fmla="*/ 1482 h 1716"/>
                  <a:gd name="T46" fmla="*/ 1625 w 1807"/>
                  <a:gd name="T47" fmla="*/ 1544 h 1716"/>
                  <a:gd name="T48" fmla="*/ 1702 w 1807"/>
                  <a:gd name="T49" fmla="*/ 1573 h 1716"/>
                  <a:gd name="T50" fmla="*/ 1780 w 1807"/>
                  <a:gd name="T51" fmla="*/ 1561 h 1716"/>
                  <a:gd name="T52" fmla="*/ 1804 w 1807"/>
                  <a:gd name="T53" fmla="*/ 1562 h 1716"/>
                  <a:gd name="T54" fmla="*/ 1791 w 1807"/>
                  <a:gd name="T55" fmla="*/ 1585 h 1716"/>
                  <a:gd name="T56" fmla="*/ 1768 w 1807"/>
                  <a:gd name="T57" fmla="*/ 1607 h 1716"/>
                  <a:gd name="T58" fmla="*/ 1702 w 1807"/>
                  <a:gd name="T59" fmla="*/ 1646 h 1716"/>
                  <a:gd name="T60" fmla="*/ 1624 w 1807"/>
                  <a:gd name="T61" fmla="*/ 1678 h 1716"/>
                  <a:gd name="T62" fmla="*/ 1528 w 1807"/>
                  <a:gd name="T63" fmla="*/ 1708 h 1716"/>
                  <a:gd name="T64" fmla="*/ 1459 w 1807"/>
                  <a:gd name="T65" fmla="*/ 1687 h 1716"/>
                  <a:gd name="T66" fmla="*/ 1404 w 1807"/>
                  <a:gd name="T67" fmla="*/ 1626 h 1716"/>
                  <a:gd name="T68" fmla="*/ 1347 w 1807"/>
                  <a:gd name="T69" fmla="*/ 1546 h 1716"/>
                  <a:gd name="T70" fmla="*/ 1290 w 1807"/>
                  <a:gd name="T71" fmla="*/ 1450 h 1716"/>
                  <a:gd name="T72" fmla="*/ 1196 w 1807"/>
                  <a:gd name="T73" fmla="*/ 1265 h 1716"/>
                  <a:gd name="T74" fmla="*/ 1086 w 1807"/>
                  <a:gd name="T75" fmla="*/ 1018 h 1716"/>
                  <a:gd name="T76" fmla="*/ 982 w 1807"/>
                  <a:gd name="T77" fmla="*/ 767 h 1716"/>
                  <a:gd name="T78" fmla="*/ 903 w 1807"/>
                  <a:gd name="T79" fmla="*/ 574 h 1716"/>
                  <a:gd name="T80" fmla="*/ 854 w 1807"/>
                  <a:gd name="T81" fmla="*/ 478 h 1716"/>
                  <a:gd name="T82" fmla="*/ 803 w 1807"/>
                  <a:gd name="T83" fmla="*/ 399 h 1716"/>
                  <a:gd name="T84" fmla="*/ 750 w 1807"/>
                  <a:gd name="T85" fmla="*/ 336 h 1716"/>
                  <a:gd name="T86" fmla="*/ 697 w 1807"/>
                  <a:gd name="T87" fmla="*/ 287 h 1716"/>
                  <a:gd name="T88" fmla="*/ 645 w 1807"/>
                  <a:gd name="T89" fmla="*/ 252 h 1716"/>
                  <a:gd name="T90" fmla="*/ 595 w 1807"/>
                  <a:gd name="T91" fmla="*/ 228 h 1716"/>
                  <a:gd name="T92" fmla="*/ 547 w 1807"/>
                  <a:gd name="T93" fmla="*/ 214 h 1716"/>
                  <a:gd name="T94" fmla="*/ 502 w 1807"/>
                  <a:gd name="T95" fmla="*/ 209 h 1716"/>
                  <a:gd name="T96" fmla="*/ 462 w 1807"/>
                  <a:gd name="T97" fmla="*/ 213 h 1716"/>
                  <a:gd name="T98" fmla="*/ 427 w 1807"/>
                  <a:gd name="T99" fmla="*/ 221 h 1716"/>
                  <a:gd name="T100" fmla="*/ 395 w 1807"/>
                  <a:gd name="T101" fmla="*/ 237 h 1716"/>
                  <a:gd name="T102" fmla="*/ 343 w 1807"/>
                  <a:gd name="T103" fmla="*/ 275 h 1716"/>
                  <a:gd name="T104" fmla="*/ 253 w 1807"/>
                  <a:gd name="T105" fmla="*/ 358 h 1716"/>
                  <a:gd name="T106" fmla="*/ 165 w 1807"/>
                  <a:gd name="T107" fmla="*/ 453 h 1716"/>
                  <a:gd name="T108" fmla="*/ 96 w 1807"/>
                  <a:gd name="T109" fmla="*/ 539 h 1716"/>
                  <a:gd name="T110" fmla="*/ 66 w 1807"/>
                  <a:gd name="T111" fmla="*/ 589 h 1716"/>
                  <a:gd name="T112" fmla="*/ 65 w 1807"/>
                  <a:gd name="T113" fmla="*/ 604 h 171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807"/>
                  <a:gd name="T172" fmla="*/ 0 h 1716"/>
                  <a:gd name="T173" fmla="*/ 1807 w 1807"/>
                  <a:gd name="T174" fmla="*/ 1716 h 171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807" h="1716">
                    <a:moveTo>
                      <a:pt x="65" y="604"/>
                    </a:moveTo>
                    <a:lnTo>
                      <a:pt x="48" y="574"/>
                    </a:lnTo>
                    <a:lnTo>
                      <a:pt x="33" y="546"/>
                    </a:lnTo>
                    <a:lnTo>
                      <a:pt x="17" y="520"/>
                    </a:lnTo>
                    <a:lnTo>
                      <a:pt x="2" y="494"/>
                    </a:lnTo>
                    <a:lnTo>
                      <a:pt x="0" y="490"/>
                    </a:lnTo>
                    <a:lnTo>
                      <a:pt x="2" y="483"/>
                    </a:lnTo>
                    <a:lnTo>
                      <a:pt x="6" y="473"/>
                    </a:lnTo>
                    <a:lnTo>
                      <a:pt x="12" y="459"/>
                    </a:lnTo>
                    <a:lnTo>
                      <a:pt x="20" y="443"/>
                    </a:lnTo>
                    <a:lnTo>
                      <a:pt x="30" y="424"/>
                    </a:lnTo>
                    <a:lnTo>
                      <a:pt x="43" y="404"/>
                    </a:lnTo>
                    <a:lnTo>
                      <a:pt x="58" y="382"/>
                    </a:lnTo>
                    <a:lnTo>
                      <a:pt x="74" y="359"/>
                    </a:lnTo>
                    <a:lnTo>
                      <a:pt x="91" y="333"/>
                    </a:lnTo>
                    <a:lnTo>
                      <a:pt x="110" y="308"/>
                    </a:lnTo>
                    <a:lnTo>
                      <a:pt x="130" y="282"/>
                    </a:lnTo>
                    <a:lnTo>
                      <a:pt x="152" y="255"/>
                    </a:lnTo>
                    <a:lnTo>
                      <a:pt x="174" y="229"/>
                    </a:lnTo>
                    <a:lnTo>
                      <a:pt x="198" y="202"/>
                    </a:lnTo>
                    <a:lnTo>
                      <a:pt x="222" y="176"/>
                    </a:lnTo>
                    <a:lnTo>
                      <a:pt x="247" y="151"/>
                    </a:lnTo>
                    <a:lnTo>
                      <a:pt x="272" y="126"/>
                    </a:lnTo>
                    <a:lnTo>
                      <a:pt x="297" y="103"/>
                    </a:lnTo>
                    <a:lnTo>
                      <a:pt x="324" y="82"/>
                    </a:lnTo>
                    <a:lnTo>
                      <a:pt x="349" y="62"/>
                    </a:lnTo>
                    <a:lnTo>
                      <a:pt x="375" y="45"/>
                    </a:lnTo>
                    <a:lnTo>
                      <a:pt x="401" y="30"/>
                    </a:lnTo>
                    <a:lnTo>
                      <a:pt x="427" y="18"/>
                    </a:lnTo>
                    <a:lnTo>
                      <a:pt x="451" y="8"/>
                    </a:lnTo>
                    <a:lnTo>
                      <a:pt x="476" y="2"/>
                    </a:lnTo>
                    <a:lnTo>
                      <a:pt x="499" y="0"/>
                    </a:lnTo>
                    <a:lnTo>
                      <a:pt x="522" y="1"/>
                    </a:lnTo>
                    <a:lnTo>
                      <a:pt x="544" y="7"/>
                    </a:lnTo>
                    <a:lnTo>
                      <a:pt x="565" y="16"/>
                    </a:lnTo>
                    <a:lnTo>
                      <a:pt x="585" y="31"/>
                    </a:lnTo>
                    <a:lnTo>
                      <a:pt x="603" y="51"/>
                    </a:lnTo>
                    <a:lnTo>
                      <a:pt x="639" y="93"/>
                    </a:lnTo>
                    <a:lnTo>
                      <a:pt x="675" y="137"/>
                    </a:lnTo>
                    <a:lnTo>
                      <a:pt x="712" y="178"/>
                    </a:lnTo>
                    <a:lnTo>
                      <a:pt x="749" y="220"/>
                    </a:lnTo>
                    <a:lnTo>
                      <a:pt x="825" y="301"/>
                    </a:lnTo>
                    <a:lnTo>
                      <a:pt x="897" y="383"/>
                    </a:lnTo>
                    <a:lnTo>
                      <a:pt x="933" y="423"/>
                    </a:lnTo>
                    <a:lnTo>
                      <a:pt x="969" y="463"/>
                    </a:lnTo>
                    <a:lnTo>
                      <a:pt x="1001" y="505"/>
                    </a:lnTo>
                    <a:lnTo>
                      <a:pt x="1033" y="546"/>
                    </a:lnTo>
                    <a:lnTo>
                      <a:pt x="1063" y="588"/>
                    </a:lnTo>
                    <a:lnTo>
                      <a:pt x="1090" y="629"/>
                    </a:lnTo>
                    <a:lnTo>
                      <a:pt x="1104" y="651"/>
                    </a:lnTo>
                    <a:lnTo>
                      <a:pt x="1117" y="672"/>
                    </a:lnTo>
                    <a:lnTo>
                      <a:pt x="1128" y="693"/>
                    </a:lnTo>
                    <a:lnTo>
                      <a:pt x="1140" y="715"/>
                    </a:lnTo>
                    <a:lnTo>
                      <a:pt x="1164" y="765"/>
                    </a:lnTo>
                    <a:lnTo>
                      <a:pt x="1190" y="826"/>
                    </a:lnTo>
                    <a:lnTo>
                      <a:pt x="1220" y="895"/>
                    </a:lnTo>
                    <a:lnTo>
                      <a:pt x="1254" y="969"/>
                    </a:lnTo>
                    <a:lnTo>
                      <a:pt x="1289" y="1049"/>
                    </a:lnTo>
                    <a:lnTo>
                      <a:pt x="1327" y="1129"/>
                    </a:lnTo>
                    <a:lnTo>
                      <a:pt x="1348" y="1170"/>
                    </a:lnTo>
                    <a:lnTo>
                      <a:pt x="1369" y="1210"/>
                    </a:lnTo>
                    <a:lnTo>
                      <a:pt x="1389" y="1249"/>
                    </a:lnTo>
                    <a:lnTo>
                      <a:pt x="1411" y="1287"/>
                    </a:lnTo>
                    <a:lnTo>
                      <a:pt x="1433" y="1325"/>
                    </a:lnTo>
                    <a:lnTo>
                      <a:pt x="1456" y="1360"/>
                    </a:lnTo>
                    <a:lnTo>
                      <a:pt x="1479" y="1394"/>
                    </a:lnTo>
                    <a:lnTo>
                      <a:pt x="1503" y="1426"/>
                    </a:lnTo>
                    <a:lnTo>
                      <a:pt x="1526" y="1455"/>
                    </a:lnTo>
                    <a:lnTo>
                      <a:pt x="1550" y="1482"/>
                    </a:lnTo>
                    <a:lnTo>
                      <a:pt x="1576" y="1506"/>
                    </a:lnTo>
                    <a:lnTo>
                      <a:pt x="1600" y="1527"/>
                    </a:lnTo>
                    <a:lnTo>
                      <a:pt x="1625" y="1544"/>
                    </a:lnTo>
                    <a:lnTo>
                      <a:pt x="1650" y="1558"/>
                    </a:lnTo>
                    <a:lnTo>
                      <a:pt x="1677" y="1567"/>
                    </a:lnTo>
                    <a:lnTo>
                      <a:pt x="1702" y="1573"/>
                    </a:lnTo>
                    <a:lnTo>
                      <a:pt x="1728" y="1573"/>
                    </a:lnTo>
                    <a:lnTo>
                      <a:pt x="1754" y="1570"/>
                    </a:lnTo>
                    <a:lnTo>
                      <a:pt x="1780" y="1561"/>
                    </a:lnTo>
                    <a:lnTo>
                      <a:pt x="1807" y="1546"/>
                    </a:lnTo>
                    <a:lnTo>
                      <a:pt x="1807" y="1554"/>
                    </a:lnTo>
                    <a:lnTo>
                      <a:pt x="1804" y="1562"/>
                    </a:lnTo>
                    <a:lnTo>
                      <a:pt x="1801" y="1570"/>
                    </a:lnTo>
                    <a:lnTo>
                      <a:pt x="1796" y="1578"/>
                    </a:lnTo>
                    <a:lnTo>
                      <a:pt x="1791" y="1585"/>
                    </a:lnTo>
                    <a:lnTo>
                      <a:pt x="1784" y="1593"/>
                    </a:lnTo>
                    <a:lnTo>
                      <a:pt x="1777" y="1600"/>
                    </a:lnTo>
                    <a:lnTo>
                      <a:pt x="1768" y="1607"/>
                    </a:lnTo>
                    <a:lnTo>
                      <a:pt x="1748" y="1620"/>
                    </a:lnTo>
                    <a:lnTo>
                      <a:pt x="1726" y="1634"/>
                    </a:lnTo>
                    <a:lnTo>
                      <a:pt x="1702" y="1646"/>
                    </a:lnTo>
                    <a:lnTo>
                      <a:pt x="1677" y="1658"/>
                    </a:lnTo>
                    <a:lnTo>
                      <a:pt x="1650" y="1669"/>
                    </a:lnTo>
                    <a:lnTo>
                      <a:pt x="1624" y="1678"/>
                    </a:lnTo>
                    <a:lnTo>
                      <a:pt x="1597" y="1687"/>
                    </a:lnTo>
                    <a:lnTo>
                      <a:pt x="1572" y="1695"/>
                    </a:lnTo>
                    <a:lnTo>
                      <a:pt x="1528" y="1708"/>
                    </a:lnTo>
                    <a:lnTo>
                      <a:pt x="1496" y="1716"/>
                    </a:lnTo>
                    <a:lnTo>
                      <a:pt x="1478" y="1703"/>
                    </a:lnTo>
                    <a:lnTo>
                      <a:pt x="1459" y="1687"/>
                    </a:lnTo>
                    <a:lnTo>
                      <a:pt x="1441" y="1669"/>
                    </a:lnTo>
                    <a:lnTo>
                      <a:pt x="1423" y="1649"/>
                    </a:lnTo>
                    <a:lnTo>
                      <a:pt x="1404" y="1626"/>
                    </a:lnTo>
                    <a:lnTo>
                      <a:pt x="1385" y="1601"/>
                    </a:lnTo>
                    <a:lnTo>
                      <a:pt x="1366" y="1574"/>
                    </a:lnTo>
                    <a:lnTo>
                      <a:pt x="1347" y="1546"/>
                    </a:lnTo>
                    <a:lnTo>
                      <a:pt x="1328" y="1516"/>
                    </a:lnTo>
                    <a:lnTo>
                      <a:pt x="1309" y="1483"/>
                    </a:lnTo>
                    <a:lnTo>
                      <a:pt x="1290" y="1450"/>
                    </a:lnTo>
                    <a:lnTo>
                      <a:pt x="1271" y="1416"/>
                    </a:lnTo>
                    <a:lnTo>
                      <a:pt x="1234" y="1342"/>
                    </a:lnTo>
                    <a:lnTo>
                      <a:pt x="1196" y="1265"/>
                    </a:lnTo>
                    <a:lnTo>
                      <a:pt x="1158" y="1184"/>
                    </a:lnTo>
                    <a:lnTo>
                      <a:pt x="1121" y="1102"/>
                    </a:lnTo>
                    <a:lnTo>
                      <a:pt x="1086" y="1018"/>
                    </a:lnTo>
                    <a:lnTo>
                      <a:pt x="1050" y="933"/>
                    </a:lnTo>
                    <a:lnTo>
                      <a:pt x="1016" y="849"/>
                    </a:lnTo>
                    <a:lnTo>
                      <a:pt x="982" y="767"/>
                    </a:lnTo>
                    <a:lnTo>
                      <a:pt x="949" y="687"/>
                    </a:lnTo>
                    <a:lnTo>
                      <a:pt x="918" y="611"/>
                    </a:lnTo>
                    <a:lnTo>
                      <a:pt x="903" y="574"/>
                    </a:lnTo>
                    <a:lnTo>
                      <a:pt x="887" y="540"/>
                    </a:lnTo>
                    <a:lnTo>
                      <a:pt x="871" y="508"/>
                    </a:lnTo>
                    <a:lnTo>
                      <a:pt x="854" y="478"/>
                    </a:lnTo>
                    <a:lnTo>
                      <a:pt x="837" y="450"/>
                    </a:lnTo>
                    <a:lnTo>
                      <a:pt x="820" y="423"/>
                    </a:lnTo>
                    <a:lnTo>
                      <a:pt x="803" y="399"/>
                    </a:lnTo>
                    <a:lnTo>
                      <a:pt x="786" y="376"/>
                    </a:lnTo>
                    <a:lnTo>
                      <a:pt x="768" y="355"/>
                    </a:lnTo>
                    <a:lnTo>
                      <a:pt x="750" y="336"/>
                    </a:lnTo>
                    <a:lnTo>
                      <a:pt x="733" y="319"/>
                    </a:lnTo>
                    <a:lnTo>
                      <a:pt x="716" y="302"/>
                    </a:lnTo>
                    <a:lnTo>
                      <a:pt x="697" y="287"/>
                    </a:lnTo>
                    <a:lnTo>
                      <a:pt x="680" y="274"/>
                    </a:lnTo>
                    <a:lnTo>
                      <a:pt x="663" y="262"/>
                    </a:lnTo>
                    <a:lnTo>
                      <a:pt x="645" y="252"/>
                    </a:lnTo>
                    <a:lnTo>
                      <a:pt x="628" y="243"/>
                    </a:lnTo>
                    <a:lnTo>
                      <a:pt x="611" y="235"/>
                    </a:lnTo>
                    <a:lnTo>
                      <a:pt x="595" y="228"/>
                    </a:lnTo>
                    <a:lnTo>
                      <a:pt x="579" y="222"/>
                    </a:lnTo>
                    <a:lnTo>
                      <a:pt x="563" y="217"/>
                    </a:lnTo>
                    <a:lnTo>
                      <a:pt x="547" y="214"/>
                    </a:lnTo>
                    <a:lnTo>
                      <a:pt x="532" y="212"/>
                    </a:lnTo>
                    <a:lnTo>
                      <a:pt x="517" y="210"/>
                    </a:lnTo>
                    <a:lnTo>
                      <a:pt x="502" y="209"/>
                    </a:lnTo>
                    <a:lnTo>
                      <a:pt x="488" y="209"/>
                    </a:lnTo>
                    <a:lnTo>
                      <a:pt x="474" y="210"/>
                    </a:lnTo>
                    <a:lnTo>
                      <a:pt x="462" y="213"/>
                    </a:lnTo>
                    <a:lnTo>
                      <a:pt x="449" y="215"/>
                    </a:lnTo>
                    <a:lnTo>
                      <a:pt x="437" y="217"/>
                    </a:lnTo>
                    <a:lnTo>
                      <a:pt x="427" y="221"/>
                    </a:lnTo>
                    <a:lnTo>
                      <a:pt x="417" y="225"/>
                    </a:lnTo>
                    <a:lnTo>
                      <a:pt x="406" y="230"/>
                    </a:lnTo>
                    <a:lnTo>
                      <a:pt x="395" y="237"/>
                    </a:lnTo>
                    <a:lnTo>
                      <a:pt x="383" y="245"/>
                    </a:lnTo>
                    <a:lnTo>
                      <a:pt x="371" y="254"/>
                    </a:lnTo>
                    <a:lnTo>
                      <a:pt x="343" y="275"/>
                    </a:lnTo>
                    <a:lnTo>
                      <a:pt x="314" y="300"/>
                    </a:lnTo>
                    <a:lnTo>
                      <a:pt x="284" y="328"/>
                    </a:lnTo>
                    <a:lnTo>
                      <a:pt x="253" y="358"/>
                    </a:lnTo>
                    <a:lnTo>
                      <a:pt x="222" y="390"/>
                    </a:lnTo>
                    <a:lnTo>
                      <a:pt x="194" y="421"/>
                    </a:lnTo>
                    <a:lnTo>
                      <a:pt x="165" y="453"/>
                    </a:lnTo>
                    <a:lnTo>
                      <a:pt x="138" y="484"/>
                    </a:lnTo>
                    <a:lnTo>
                      <a:pt x="115" y="513"/>
                    </a:lnTo>
                    <a:lnTo>
                      <a:pt x="96" y="539"/>
                    </a:lnTo>
                    <a:lnTo>
                      <a:pt x="80" y="562"/>
                    </a:lnTo>
                    <a:lnTo>
                      <a:pt x="69" y="582"/>
                    </a:lnTo>
                    <a:lnTo>
                      <a:pt x="66" y="589"/>
                    </a:lnTo>
                    <a:lnTo>
                      <a:pt x="64" y="596"/>
                    </a:lnTo>
                    <a:lnTo>
                      <a:pt x="64" y="600"/>
                    </a:lnTo>
                    <a:lnTo>
                      <a:pt x="65" y="604"/>
                    </a:lnTo>
                    <a:close/>
                  </a:path>
                </a:pathLst>
              </a:custGeom>
              <a:solidFill>
                <a:srgbClr val="9E4F2B"/>
              </a:solidFill>
              <a:ln w="9525">
                <a:noFill/>
                <a:round/>
                <a:headEnd/>
                <a:tailEnd/>
              </a:ln>
            </p:spPr>
            <p:txBody>
              <a:bodyPr>
                <a:prstTxWarp prst="textNoShape">
                  <a:avLst/>
                </a:prstTxWarp>
              </a:bodyPr>
              <a:lstStyle/>
              <a:p>
                <a:endParaRPr lang="en-US"/>
              </a:p>
            </p:txBody>
          </p:sp>
          <p:sp>
            <p:nvSpPr>
              <p:cNvPr id="67716" name="Freeform 1105"/>
              <p:cNvSpPr>
                <a:spLocks noChangeAspect="1"/>
              </p:cNvSpPr>
              <p:nvPr/>
            </p:nvSpPr>
            <p:spPr bwMode="auto">
              <a:xfrm>
                <a:off x="2612" y="2653"/>
                <a:ext cx="125" cy="131"/>
              </a:xfrm>
              <a:custGeom>
                <a:avLst/>
                <a:gdLst>
                  <a:gd name="T0" fmla="*/ 1340 w 1432"/>
                  <a:gd name="T1" fmla="*/ 1468 h 1507"/>
                  <a:gd name="T2" fmla="*/ 1239 w 1432"/>
                  <a:gd name="T3" fmla="*/ 1414 h 1507"/>
                  <a:gd name="T4" fmla="*/ 1169 w 1432"/>
                  <a:gd name="T5" fmla="*/ 1355 h 1507"/>
                  <a:gd name="T6" fmla="*/ 1111 w 1432"/>
                  <a:gd name="T7" fmla="*/ 1284 h 1507"/>
                  <a:gd name="T8" fmla="*/ 1003 w 1432"/>
                  <a:gd name="T9" fmla="*/ 1109 h 1507"/>
                  <a:gd name="T10" fmla="*/ 886 w 1432"/>
                  <a:gd name="T11" fmla="*/ 811 h 1507"/>
                  <a:gd name="T12" fmla="*/ 770 w 1432"/>
                  <a:gd name="T13" fmla="*/ 514 h 1507"/>
                  <a:gd name="T14" fmla="*/ 670 w 1432"/>
                  <a:gd name="T15" fmla="*/ 287 h 1507"/>
                  <a:gd name="T16" fmla="*/ 606 w 1432"/>
                  <a:gd name="T17" fmla="*/ 213 h 1507"/>
                  <a:gd name="T18" fmla="*/ 542 w 1432"/>
                  <a:gd name="T19" fmla="*/ 162 h 1507"/>
                  <a:gd name="T20" fmla="*/ 479 w 1432"/>
                  <a:gd name="T21" fmla="*/ 135 h 1507"/>
                  <a:gd name="T22" fmla="*/ 418 w 1432"/>
                  <a:gd name="T23" fmla="*/ 126 h 1507"/>
                  <a:gd name="T24" fmla="*/ 357 w 1432"/>
                  <a:gd name="T25" fmla="*/ 135 h 1507"/>
                  <a:gd name="T26" fmla="*/ 296 w 1432"/>
                  <a:gd name="T27" fmla="*/ 160 h 1507"/>
                  <a:gd name="T28" fmla="*/ 237 w 1432"/>
                  <a:gd name="T29" fmla="*/ 198 h 1507"/>
                  <a:gd name="T30" fmla="*/ 178 w 1432"/>
                  <a:gd name="T31" fmla="*/ 246 h 1507"/>
                  <a:gd name="T32" fmla="*/ 119 w 1432"/>
                  <a:gd name="T33" fmla="*/ 305 h 1507"/>
                  <a:gd name="T34" fmla="*/ 31 w 1432"/>
                  <a:gd name="T35" fmla="*/ 392 h 1507"/>
                  <a:gd name="T36" fmla="*/ 1 w 1432"/>
                  <a:gd name="T37" fmla="*/ 395 h 1507"/>
                  <a:gd name="T38" fmla="*/ 2 w 1432"/>
                  <a:gd name="T39" fmla="*/ 380 h 1507"/>
                  <a:gd name="T40" fmla="*/ 32 w 1432"/>
                  <a:gd name="T41" fmla="*/ 330 h 1507"/>
                  <a:gd name="T42" fmla="*/ 101 w 1432"/>
                  <a:gd name="T43" fmla="*/ 244 h 1507"/>
                  <a:gd name="T44" fmla="*/ 189 w 1432"/>
                  <a:gd name="T45" fmla="*/ 149 h 1507"/>
                  <a:gd name="T46" fmla="*/ 279 w 1432"/>
                  <a:gd name="T47" fmla="*/ 66 h 1507"/>
                  <a:gd name="T48" fmla="*/ 331 w 1432"/>
                  <a:gd name="T49" fmla="*/ 28 h 1507"/>
                  <a:gd name="T50" fmla="*/ 363 w 1432"/>
                  <a:gd name="T51" fmla="*/ 12 h 1507"/>
                  <a:gd name="T52" fmla="*/ 398 w 1432"/>
                  <a:gd name="T53" fmla="*/ 4 h 1507"/>
                  <a:gd name="T54" fmla="*/ 438 w 1432"/>
                  <a:gd name="T55" fmla="*/ 0 h 1507"/>
                  <a:gd name="T56" fmla="*/ 483 w 1432"/>
                  <a:gd name="T57" fmla="*/ 5 h 1507"/>
                  <a:gd name="T58" fmla="*/ 531 w 1432"/>
                  <a:gd name="T59" fmla="*/ 19 h 1507"/>
                  <a:gd name="T60" fmla="*/ 581 w 1432"/>
                  <a:gd name="T61" fmla="*/ 43 h 1507"/>
                  <a:gd name="T62" fmla="*/ 633 w 1432"/>
                  <a:gd name="T63" fmla="*/ 78 h 1507"/>
                  <a:gd name="T64" fmla="*/ 686 w 1432"/>
                  <a:gd name="T65" fmla="*/ 127 h 1507"/>
                  <a:gd name="T66" fmla="*/ 739 w 1432"/>
                  <a:gd name="T67" fmla="*/ 190 h 1507"/>
                  <a:gd name="T68" fmla="*/ 790 w 1432"/>
                  <a:gd name="T69" fmla="*/ 269 h 1507"/>
                  <a:gd name="T70" fmla="*/ 839 w 1432"/>
                  <a:gd name="T71" fmla="*/ 365 h 1507"/>
                  <a:gd name="T72" fmla="*/ 918 w 1432"/>
                  <a:gd name="T73" fmla="*/ 558 h 1507"/>
                  <a:gd name="T74" fmla="*/ 1022 w 1432"/>
                  <a:gd name="T75" fmla="*/ 809 h 1507"/>
                  <a:gd name="T76" fmla="*/ 1132 w 1432"/>
                  <a:gd name="T77" fmla="*/ 1056 h 1507"/>
                  <a:gd name="T78" fmla="*/ 1226 w 1432"/>
                  <a:gd name="T79" fmla="*/ 1241 h 1507"/>
                  <a:gd name="T80" fmla="*/ 1283 w 1432"/>
                  <a:gd name="T81" fmla="*/ 1337 h 1507"/>
                  <a:gd name="T82" fmla="*/ 1340 w 1432"/>
                  <a:gd name="T83" fmla="*/ 1417 h 1507"/>
                  <a:gd name="T84" fmla="*/ 1395 w 1432"/>
                  <a:gd name="T85" fmla="*/ 1478 h 1507"/>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432"/>
                  <a:gd name="T130" fmla="*/ 0 h 1507"/>
                  <a:gd name="T131" fmla="*/ 1432 w 1432"/>
                  <a:gd name="T132" fmla="*/ 1507 h 1507"/>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432" h="1507">
                    <a:moveTo>
                      <a:pt x="1432" y="1507"/>
                    </a:moveTo>
                    <a:lnTo>
                      <a:pt x="1383" y="1487"/>
                    </a:lnTo>
                    <a:lnTo>
                      <a:pt x="1340" y="1468"/>
                    </a:lnTo>
                    <a:lnTo>
                      <a:pt x="1302" y="1449"/>
                    </a:lnTo>
                    <a:lnTo>
                      <a:pt x="1269" y="1432"/>
                    </a:lnTo>
                    <a:lnTo>
                      <a:pt x="1239" y="1414"/>
                    </a:lnTo>
                    <a:lnTo>
                      <a:pt x="1214" y="1395"/>
                    </a:lnTo>
                    <a:lnTo>
                      <a:pt x="1190" y="1376"/>
                    </a:lnTo>
                    <a:lnTo>
                      <a:pt x="1169" y="1355"/>
                    </a:lnTo>
                    <a:lnTo>
                      <a:pt x="1149" y="1333"/>
                    </a:lnTo>
                    <a:lnTo>
                      <a:pt x="1130" y="1310"/>
                    </a:lnTo>
                    <a:lnTo>
                      <a:pt x="1111" y="1284"/>
                    </a:lnTo>
                    <a:lnTo>
                      <a:pt x="1093" y="1256"/>
                    </a:lnTo>
                    <a:lnTo>
                      <a:pt x="1052" y="1189"/>
                    </a:lnTo>
                    <a:lnTo>
                      <a:pt x="1003" y="1109"/>
                    </a:lnTo>
                    <a:lnTo>
                      <a:pt x="964" y="1010"/>
                    </a:lnTo>
                    <a:lnTo>
                      <a:pt x="925" y="910"/>
                    </a:lnTo>
                    <a:lnTo>
                      <a:pt x="886" y="811"/>
                    </a:lnTo>
                    <a:lnTo>
                      <a:pt x="847" y="712"/>
                    </a:lnTo>
                    <a:lnTo>
                      <a:pt x="808" y="613"/>
                    </a:lnTo>
                    <a:lnTo>
                      <a:pt x="770" y="514"/>
                    </a:lnTo>
                    <a:lnTo>
                      <a:pt x="731" y="415"/>
                    </a:lnTo>
                    <a:lnTo>
                      <a:pt x="692" y="318"/>
                    </a:lnTo>
                    <a:lnTo>
                      <a:pt x="670" y="287"/>
                    </a:lnTo>
                    <a:lnTo>
                      <a:pt x="648" y="259"/>
                    </a:lnTo>
                    <a:lnTo>
                      <a:pt x="626" y="235"/>
                    </a:lnTo>
                    <a:lnTo>
                      <a:pt x="606" y="213"/>
                    </a:lnTo>
                    <a:lnTo>
                      <a:pt x="584" y="193"/>
                    </a:lnTo>
                    <a:lnTo>
                      <a:pt x="563" y="177"/>
                    </a:lnTo>
                    <a:lnTo>
                      <a:pt x="542" y="162"/>
                    </a:lnTo>
                    <a:lnTo>
                      <a:pt x="521" y="151"/>
                    </a:lnTo>
                    <a:lnTo>
                      <a:pt x="500" y="142"/>
                    </a:lnTo>
                    <a:lnTo>
                      <a:pt x="479" y="135"/>
                    </a:lnTo>
                    <a:lnTo>
                      <a:pt x="458" y="130"/>
                    </a:lnTo>
                    <a:lnTo>
                      <a:pt x="438" y="127"/>
                    </a:lnTo>
                    <a:lnTo>
                      <a:pt x="418" y="126"/>
                    </a:lnTo>
                    <a:lnTo>
                      <a:pt x="398" y="128"/>
                    </a:lnTo>
                    <a:lnTo>
                      <a:pt x="377" y="130"/>
                    </a:lnTo>
                    <a:lnTo>
                      <a:pt x="357" y="135"/>
                    </a:lnTo>
                    <a:lnTo>
                      <a:pt x="337" y="142"/>
                    </a:lnTo>
                    <a:lnTo>
                      <a:pt x="317" y="150"/>
                    </a:lnTo>
                    <a:lnTo>
                      <a:pt x="296" y="160"/>
                    </a:lnTo>
                    <a:lnTo>
                      <a:pt x="277" y="172"/>
                    </a:lnTo>
                    <a:lnTo>
                      <a:pt x="257" y="184"/>
                    </a:lnTo>
                    <a:lnTo>
                      <a:pt x="237" y="198"/>
                    </a:lnTo>
                    <a:lnTo>
                      <a:pt x="217" y="213"/>
                    </a:lnTo>
                    <a:lnTo>
                      <a:pt x="197" y="229"/>
                    </a:lnTo>
                    <a:lnTo>
                      <a:pt x="178" y="246"/>
                    </a:lnTo>
                    <a:lnTo>
                      <a:pt x="158" y="265"/>
                    </a:lnTo>
                    <a:lnTo>
                      <a:pt x="139" y="284"/>
                    </a:lnTo>
                    <a:lnTo>
                      <a:pt x="119" y="305"/>
                    </a:lnTo>
                    <a:lnTo>
                      <a:pt x="80" y="348"/>
                    </a:lnTo>
                    <a:lnTo>
                      <a:pt x="41" y="392"/>
                    </a:lnTo>
                    <a:lnTo>
                      <a:pt x="31" y="392"/>
                    </a:lnTo>
                    <a:lnTo>
                      <a:pt x="20" y="392"/>
                    </a:lnTo>
                    <a:lnTo>
                      <a:pt x="10" y="394"/>
                    </a:lnTo>
                    <a:lnTo>
                      <a:pt x="1" y="395"/>
                    </a:lnTo>
                    <a:lnTo>
                      <a:pt x="0" y="391"/>
                    </a:lnTo>
                    <a:lnTo>
                      <a:pt x="0" y="387"/>
                    </a:lnTo>
                    <a:lnTo>
                      <a:pt x="2" y="380"/>
                    </a:lnTo>
                    <a:lnTo>
                      <a:pt x="5" y="373"/>
                    </a:lnTo>
                    <a:lnTo>
                      <a:pt x="16" y="353"/>
                    </a:lnTo>
                    <a:lnTo>
                      <a:pt x="32" y="330"/>
                    </a:lnTo>
                    <a:lnTo>
                      <a:pt x="51" y="304"/>
                    </a:lnTo>
                    <a:lnTo>
                      <a:pt x="74" y="275"/>
                    </a:lnTo>
                    <a:lnTo>
                      <a:pt x="101" y="244"/>
                    </a:lnTo>
                    <a:lnTo>
                      <a:pt x="130" y="212"/>
                    </a:lnTo>
                    <a:lnTo>
                      <a:pt x="158" y="181"/>
                    </a:lnTo>
                    <a:lnTo>
                      <a:pt x="189" y="149"/>
                    </a:lnTo>
                    <a:lnTo>
                      <a:pt x="220" y="119"/>
                    </a:lnTo>
                    <a:lnTo>
                      <a:pt x="250" y="91"/>
                    </a:lnTo>
                    <a:lnTo>
                      <a:pt x="279" y="66"/>
                    </a:lnTo>
                    <a:lnTo>
                      <a:pt x="307" y="45"/>
                    </a:lnTo>
                    <a:lnTo>
                      <a:pt x="319" y="36"/>
                    </a:lnTo>
                    <a:lnTo>
                      <a:pt x="331" y="28"/>
                    </a:lnTo>
                    <a:lnTo>
                      <a:pt x="342" y="21"/>
                    </a:lnTo>
                    <a:lnTo>
                      <a:pt x="353" y="16"/>
                    </a:lnTo>
                    <a:lnTo>
                      <a:pt x="363" y="12"/>
                    </a:lnTo>
                    <a:lnTo>
                      <a:pt x="373" y="8"/>
                    </a:lnTo>
                    <a:lnTo>
                      <a:pt x="385" y="6"/>
                    </a:lnTo>
                    <a:lnTo>
                      <a:pt x="398" y="4"/>
                    </a:lnTo>
                    <a:lnTo>
                      <a:pt x="410" y="1"/>
                    </a:lnTo>
                    <a:lnTo>
                      <a:pt x="424" y="0"/>
                    </a:lnTo>
                    <a:lnTo>
                      <a:pt x="438" y="0"/>
                    </a:lnTo>
                    <a:lnTo>
                      <a:pt x="453" y="1"/>
                    </a:lnTo>
                    <a:lnTo>
                      <a:pt x="468" y="3"/>
                    </a:lnTo>
                    <a:lnTo>
                      <a:pt x="483" y="5"/>
                    </a:lnTo>
                    <a:lnTo>
                      <a:pt x="499" y="8"/>
                    </a:lnTo>
                    <a:lnTo>
                      <a:pt x="515" y="13"/>
                    </a:lnTo>
                    <a:lnTo>
                      <a:pt x="531" y="19"/>
                    </a:lnTo>
                    <a:lnTo>
                      <a:pt x="547" y="26"/>
                    </a:lnTo>
                    <a:lnTo>
                      <a:pt x="564" y="34"/>
                    </a:lnTo>
                    <a:lnTo>
                      <a:pt x="581" y="43"/>
                    </a:lnTo>
                    <a:lnTo>
                      <a:pt x="599" y="53"/>
                    </a:lnTo>
                    <a:lnTo>
                      <a:pt x="616" y="65"/>
                    </a:lnTo>
                    <a:lnTo>
                      <a:pt x="633" y="78"/>
                    </a:lnTo>
                    <a:lnTo>
                      <a:pt x="652" y="93"/>
                    </a:lnTo>
                    <a:lnTo>
                      <a:pt x="669" y="110"/>
                    </a:lnTo>
                    <a:lnTo>
                      <a:pt x="686" y="127"/>
                    </a:lnTo>
                    <a:lnTo>
                      <a:pt x="704" y="146"/>
                    </a:lnTo>
                    <a:lnTo>
                      <a:pt x="722" y="167"/>
                    </a:lnTo>
                    <a:lnTo>
                      <a:pt x="739" y="190"/>
                    </a:lnTo>
                    <a:lnTo>
                      <a:pt x="756" y="214"/>
                    </a:lnTo>
                    <a:lnTo>
                      <a:pt x="773" y="241"/>
                    </a:lnTo>
                    <a:lnTo>
                      <a:pt x="790" y="269"/>
                    </a:lnTo>
                    <a:lnTo>
                      <a:pt x="807" y="299"/>
                    </a:lnTo>
                    <a:lnTo>
                      <a:pt x="823" y="331"/>
                    </a:lnTo>
                    <a:lnTo>
                      <a:pt x="839" y="365"/>
                    </a:lnTo>
                    <a:lnTo>
                      <a:pt x="854" y="402"/>
                    </a:lnTo>
                    <a:lnTo>
                      <a:pt x="885" y="478"/>
                    </a:lnTo>
                    <a:lnTo>
                      <a:pt x="918" y="558"/>
                    </a:lnTo>
                    <a:lnTo>
                      <a:pt x="952" y="640"/>
                    </a:lnTo>
                    <a:lnTo>
                      <a:pt x="986" y="724"/>
                    </a:lnTo>
                    <a:lnTo>
                      <a:pt x="1022" y="809"/>
                    </a:lnTo>
                    <a:lnTo>
                      <a:pt x="1057" y="893"/>
                    </a:lnTo>
                    <a:lnTo>
                      <a:pt x="1094" y="975"/>
                    </a:lnTo>
                    <a:lnTo>
                      <a:pt x="1132" y="1056"/>
                    </a:lnTo>
                    <a:lnTo>
                      <a:pt x="1170" y="1133"/>
                    </a:lnTo>
                    <a:lnTo>
                      <a:pt x="1207" y="1207"/>
                    </a:lnTo>
                    <a:lnTo>
                      <a:pt x="1226" y="1241"/>
                    </a:lnTo>
                    <a:lnTo>
                      <a:pt x="1245" y="1274"/>
                    </a:lnTo>
                    <a:lnTo>
                      <a:pt x="1264" y="1307"/>
                    </a:lnTo>
                    <a:lnTo>
                      <a:pt x="1283" y="1337"/>
                    </a:lnTo>
                    <a:lnTo>
                      <a:pt x="1302" y="1365"/>
                    </a:lnTo>
                    <a:lnTo>
                      <a:pt x="1321" y="1392"/>
                    </a:lnTo>
                    <a:lnTo>
                      <a:pt x="1340" y="1417"/>
                    </a:lnTo>
                    <a:lnTo>
                      <a:pt x="1359" y="1440"/>
                    </a:lnTo>
                    <a:lnTo>
                      <a:pt x="1377" y="1460"/>
                    </a:lnTo>
                    <a:lnTo>
                      <a:pt x="1395" y="1478"/>
                    </a:lnTo>
                    <a:lnTo>
                      <a:pt x="1414" y="1494"/>
                    </a:lnTo>
                    <a:lnTo>
                      <a:pt x="1432" y="1507"/>
                    </a:lnTo>
                    <a:close/>
                  </a:path>
                </a:pathLst>
              </a:custGeom>
              <a:solidFill>
                <a:srgbClr val="9E4F2B"/>
              </a:solidFill>
              <a:ln w="9525">
                <a:noFill/>
                <a:round/>
                <a:headEnd/>
                <a:tailEnd/>
              </a:ln>
            </p:spPr>
            <p:txBody>
              <a:bodyPr>
                <a:prstTxWarp prst="textNoShape">
                  <a:avLst/>
                </a:prstTxWarp>
              </a:bodyPr>
              <a:lstStyle/>
              <a:p>
                <a:endParaRPr lang="en-US"/>
              </a:p>
            </p:txBody>
          </p:sp>
          <p:sp>
            <p:nvSpPr>
              <p:cNvPr id="67717" name="Freeform 1106"/>
              <p:cNvSpPr>
                <a:spLocks noChangeAspect="1"/>
              </p:cNvSpPr>
              <p:nvPr/>
            </p:nvSpPr>
            <p:spPr bwMode="auto">
              <a:xfrm>
                <a:off x="2583" y="2570"/>
                <a:ext cx="124" cy="103"/>
              </a:xfrm>
              <a:custGeom>
                <a:avLst/>
                <a:gdLst>
                  <a:gd name="T0" fmla="*/ 81 w 1432"/>
                  <a:gd name="T1" fmla="*/ 974 h 1182"/>
                  <a:gd name="T2" fmla="*/ 29 w 1432"/>
                  <a:gd name="T3" fmla="*/ 926 h 1182"/>
                  <a:gd name="T4" fmla="*/ 1 w 1432"/>
                  <a:gd name="T5" fmla="*/ 893 h 1182"/>
                  <a:gd name="T6" fmla="*/ 7 w 1432"/>
                  <a:gd name="T7" fmla="*/ 872 h 1182"/>
                  <a:gd name="T8" fmla="*/ 29 w 1432"/>
                  <a:gd name="T9" fmla="*/ 833 h 1182"/>
                  <a:gd name="T10" fmla="*/ 73 w 1432"/>
                  <a:gd name="T11" fmla="*/ 767 h 1182"/>
                  <a:gd name="T12" fmla="*/ 128 w 1432"/>
                  <a:gd name="T13" fmla="*/ 692 h 1182"/>
                  <a:gd name="T14" fmla="*/ 222 w 1432"/>
                  <a:gd name="T15" fmla="*/ 576 h 1182"/>
                  <a:gd name="T16" fmla="*/ 331 w 1432"/>
                  <a:gd name="T17" fmla="*/ 446 h 1182"/>
                  <a:gd name="T18" fmla="*/ 421 w 1432"/>
                  <a:gd name="T19" fmla="*/ 359 h 1182"/>
                  <a:gd name="T20" fmla="*/ 552 w 1432"/>
                  <a:gd name="T21" fmla="*/ 247 h 1182"/>
                  <a:gd name="T22" fmla="*/ 631 w 1432"/>
                  <a:gd name="T23" fmla="*/ 184 h 1182"/>
                  <a:gd name="T24" fmla="*/ 688 w 1432"/>
                  <a:gd name="T25" fmla="*/ 144 h 1182"/>
                  <a:gd name="T26" fmla="*/ 746 w 1432"/>
                  <a:gd name="T27" fmla="*/ 105 h 1182"/>
                  <a:gd name="T28" fmla="*/ 805 w 1432"/>
                  <a:gd name="T29" fmla="*/ 70 h 1182"/>
                  <a:gd name="T30" fmla="*/ 863 w 1432"/>
                  <a:gd name="T31" fmla="*/ 40 h 1182"/>
                  <a:gd name="T32" fmla="*/ 919 w 1432"/>
                  <a:gd name="T33" fmla="*/ 18 h 1182"/>
                  <a:gd name="T34" fmla="*/ 973 w 1432"/>
                  <a:gd name="T35" fmla="*/ 4 h 1182"/>
                  <a:gd name="T36" fmla="*/ 1023 w 1432"/>
                  <a:gd name="T37" fmla="*/ 0 h 1182"/>
                  <a:gd name="T38" fmla="*/ 1069 w 1432"/>
                  <a:gd name="T39" fmla="*/ 7 h 1182"/>
                  <a:gd name="T40" fmla="*/ 1111 w 1432"/>
                  <a:gd name="T41" fmla="*/ 28 h 1182"/>
                  <a:gd name="T42" fmla="*/ 1141 w 1432"/>
                  <a:gd name="T43" fmla="*/ 78 h 1182"/>
                  <a:gd name="T44" fmla="*/ 1161 w 1432"/>
                  <a:gd name="T45" fmla="*/ 150 h 1182"/>
                  <a:gd name="T46" fmla="*/ 1188 w 1432"/>
                  <a:gd name="T47" fmla="*/ 257 h 1182"/>
                  <a:gd name="T48" fmla="*/ 1218 w 1432"/>
                  <a:gd name="T49" fmla="*/ 399 h 1182"/>
                  <a:gd name="T50" fmla="*/ 1244 w 1432"/>
                  <a:gd name="T51" fmla="*/ 542 h 1182"/>
                  <a:gd name="T52" fmla="*/ 1272 w 1432"/>
                  <a:gd name="T53" fmla="*/ 686 h 1182"/>
                  <a:gd name="T54" fmla="*/ 1305 w 1432"/>
                  <a:gd name="T55" fmla="*/ 828 h 1182"/>
                  <a:gd name="T56" fmla="*/ 1334 w 1432"/>
                  <a:gd name="T57" fmla="*/ 935 h 1182"/>
                  <a:gd name="T58" fmla="*/ 1358 w 1432"/>
                  <a:gd name="T59" fmla="*/ 1005 h 1182"/>
                  <a:gd name="T60" fmla="*/ 1384 w 1432"/>
                  <a:gd name="T61" fmla="*/ 1077 h 1182"/>
                  <a:gd name="T62" fmla="*/ 1414 w 1432"/>
                  <a:gd name="T63" fmla="*/ 1147 h 1182"/>
                  <a:gd name="T64" fmla="*/ 1401 w 1432"/>
                  <a:gd name="T65" fmla="*/ 1144 h 1182"/>
                  <a:gd name="T66" fmla="*/ 1343 w 1432"/>
                  <a:gd name="T67" fmla="*/ 1066 h 1182"/>
                  <a:gd name="T68" fmla="*/ 1294 w 1432"/>
                  <a:gd name="T69" fmla="*/ 987 h 1182"/>
                  <a:gd name="T70" fmla="*/ 1249 w 1432"/>
                  <a:gd name="T71" fmla="*/ 905 h 1182"/>
                  <a:gd name="T72" fmla="*/ 1209 w 1432"/>
                  <a:gd name="T73" fmla="*/ 824 h 1182"/>
                  <a:gd name="T74" fmla="*/ 1173 w 1432"/>
                  <a:gd name="T75" fmla="*/ 743 h 1182"/>
                  <a:gd name="T76" fmla="*/ 1127 w 1432"/>
                  <a:gd name="T77" fmla="*/ 627 h 1182"/>
                  <a:gd name="T78" fmla="*/ 1073 w 1432"/>
                  <a:gd name="T79" fmla="*/ 485 h 1182"/>
                  <a:gd name="T80" fmla="*/ 1035 w 1432"/>
                  <a:gd name="T81" fmla="*/ 396 h 1182"/>
                  <a:gd name="T82" fmla="*/ 1011 w 1432"/>
                  <a:gd name="T83" fmla="*/ 345 h 1182"/>
                  <a:gd name="T84" fmla="*/ 986 w 1432"/>
                  <a:gd name="T85" fmla="*/ 305 h 1182"/>
                  <a:gd name="T86" fmla="*/ 959 w 1432"/>
                  <a:gd name="T87" fmla="*/ 274 h 1182"/>
                  <a:gd name="T88" fmla="*/ 929 w 1432"/>
                  <a:gd name="T89" fmla="*/ 254 h 1182"/>
                  <a:gd name="T90" fmla="*/ 898 w 1432"/>
                  <a:gd name="T91" fmla="*/ 247 h 1182"/>
                  <a:gd name="T92" fmla="*/ 863 w 1432"/>
                  <a:gd name="T93" fmla="*/ 253 h 1182"/>
                  <a:gd name="T94" fmla="*/ 818 w 1432"/>
                  <a:gd name="T95" fmla="*/ 274 h 1182"/>
                  <a:gd name="T96" fmla="*/ 766 w 1432"/>
                  <a:gd name="T97" fmla="*/ 307 h 1182"/>
                  <a:gd name="T98" fmla="*/ 706 w 1432"/>
                  <a:gd name="T99" fmla="*/ 350 h 1182"/>
                  <a:gd name="T100" fmla="*/ 643 w 1432"/>
                  <a:gd name="T101" fmla="*/ 401 h 1182"/>
                  <a:gd name="T102" fmla="*/ 576 w 1432"/>
                  <a:gd name="T103" fmla="*/ 460 h 1182"/>
                  <a:gd name="T104" fmla="*/ 475 w 1432"/>
                  <a:gd name="T105" fmla="*/ 556 h 1182"/>
                  <a:gd name="T106" fmla="*/ 344 w 1432"/>
                  <a:gd name="T107" fmla="*/ 689 h 1182"/>
                  <a:gd name="T108" fmla="*/ 229 w 1432"/>
                  <a:gd name="T109" fmla="*/ 814 h 1182"/>
                  <a:gd name="T110" fmla="*/ 162 w 1432"/>
                  <a:gd name="T111" fmla="*/ 895 h 1182"/>
                  <a:gd name="T112" fmla="*/ 130 w 1432"/>
                  <a:gd name="T113" fmla="*/ 937 h 1182"/>
                  <a:gd name="T114" fmla="*/ 111 w 1432"/>
                  <a:gd name="T115" fmla="*/ 971 h 1182"/>
                  <a:gd name="T116" fmla="*/ 103 w 1432"/>
                  <a:gd name="T117" fmla="*/ 991 h 1182"/>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432"/>
                  <a:gd name="T178" fmla="*/ 0 h 1182"/>
                  <a:gd name="T179" fmla="*/ 1432 w 1432"/>
                  <a:gd name="T180" fmla="*/ 1182 h 1182"/>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432" h="1182">
                    <a:moveTo>
                      <a:pt x="105" y="997"/>
                    </a:moveTo>
                    <a:lnTo>
                      <a:pt x="81" y="974"/>
                    </a:lnTo>
                    <a:lnTo>
                      <a:pt x="57" y="951"/>
                    </a:lnTo>
                    <a:lnTo>
                      <a:pt x="29" y="926"/>
                    </a:lnTo>
                    <a:lnTo>
                      <a:pt x="0" y="901"/>
                    </a:lnTo>
                    <a:lnTo>
                      <a:pt x="1" y="893"/>
                    </a:lnTo>
                    <a:lnTo>
                      <a:pt x="4" y="883"/>
                    </a:lnTo>
                    <a:lnTo>
                      <a:pt x="7" y="872"/>
                    </a:lnTo>
                    <a:lnTo>
                      <a:pt x="13" y="860"/>
                    </a:lnTo>
                    <a:lnTo>
                      <a:pt x="29" y="833"/>
                    </a:lnTo>
                    <a:lnTo>
                      <a:pt x="49" y="801"/>
                    </a:lnTo>
                    <a:lnTo>
                      <a:pt x="73" y="767"/>
                    </a:lnTo>
                    <a:lnTo>
                      <a:pt x="99" y="730"/>
                    </a:lnTo>
                    <a:lnTo>
                      <a:pt x="128" y="692"/>
                    </a:lnTo>
                    <a:lnTo>
                      <a:pt x="159" y="653"/>
                    </a:lnTo>
                    <a:lnTo>
                      <a:pt x="222" y="576"/>
                    </a:lnTo>
                    <a:lnTo>
                      <a:pt x="282" y="506"/>
                    </a:lnTo>
                    <a:lnTo>
                      <a:pt x="331" y="446"/>
                    </a:lnTo>
                    <a:lnTo>
                      <a:pt x="366" y="406"/>
                    </a:lnTo>
                    <a:lnTo>
                      <a:pt x="421" y="359"/>
                    </a:lnTo>
                    <a:lnTo>
                      <a:pt x="503" y="288"/>
                    </a:lnTo>
                    <a:lnTo>
                      <a:pt x="552" y="247"/>
                    </a:lnTo>
                    <a:lnTo>
                      <a:pt x="604" y="206"/>
                    </a:lnTo>
                    <a:lnTo>
                      <a:pt x="631" y="184"/>
                    </a:lnTo>
                    <a:lnTo>
                      <a:pt x="660" y="163"/>
                    </a:lnTo>
                    <a:lnTo>
                      <a:pt x="688" y="144"/>
                    </a:lnTo>
                    <a:lnTo>
                      <a:pt x="718" y="124"/>
                    </a:lnTo>
                    <a:lnTo>
                      <a:pt x="746" y="105"/>
                    </a:lnTo>
                    <a:lnTo>
                      <a:pt x="775" y="86"/>
                    </a:lnTo>
                    <a:lnTo>
                      <a:pt x="805" y="70"/>
                    </a:lnTo>
                    <a:lnTo>
                      <a:pt x="834" y="54"/>
                    </a:lnTo>
                    <a:lnTo>
                      <a:pt x="863" y="40"/>
                    </a:lnTo>
                    <a:lnTo>
                      <a:pt x="891" y="29"/>
                    </a:lnTo>
                    <a:lnTo>
                      <a:pt x="919" y="18"/>
                    </a:lnTo>
                    <a:lnTo>
                      <a:pt x="946" y="10"/>
                    </a:lnTo>
                    <a:lnTo>
                      <a:pt x="973" y="4"/>
                    </a:lnTo>
                    <a:lnTo>
                      <a:pt x="999" y="0"/>
                    </a:lnTo>
                    <a:lnTo>
                      <a:pt x="1023" y="0"/>
                    </a:lnTo>
                    <a:lnTo>
                      <a:pt x="1048" y="2"/>
                    </a:lnTo>
                    <a:lnTo>
                      <a:pt x="1069" y="7"/>
                    </a:lnTo>
                    <a:lnTo>
                      <a:pt x="1091" y="15"/>
                    </a:lnTo>
                    <a:lnTo>
                      <a:pt x="1111" y="28"/>
                    </a:lnTo>
                    <a:lnTo>
                      <a:pt x="1129" y="43"/>
                    </a:lnTo>
                    <a:lnTo>
                      <a:pt x="1141" y="78"/>
                    </a:lnTo>
                    <a:lnTo>
                      <a:pt x="1151" y="114"/>
                    </a:lnTo>
                    <a:lnTo>
                      <a:pt x="1161" y="150"/>
                    </a:lnTo>
                    <a:lnTo>
                      <a:pt x="1171" y="185"/>
                    </a:lnTo>
                    <a:lnTo>
                      <a:pt x="1188" y="257"/>
                    </a:lnTo>
                    <a:lnTo>
                      <a:pt x="1203" y="328"/>
                    </a:lnTo>
                    <a:lnTo>
                      <a:pt x="1218" y="399"/>
                    </a:lnTo>
                    <a:lnTo>
                      <a:pt x="1232" y="470"/>
                    </a:lnTo>
                    <a:lnTo>
                      <a:pt x="1244" y="542"/>
                    </a:lnTo>
                    <a:lnTo>
                      <a:pt x="1258" y="614"/>
                    </a:lnTo>
                    <a:lnTo>
                      <a:pt x="1272" y="686"/>
                    </a:lnTo>
                    <a:lnTo>
                      <a:pt x="1288" y="757"/>
                    </a:lnTo>
                    <a:lnTo>
                      <a:pt x="1305" y="828"/>
                    </a:lnTo>
                    <a:lnTo>
                      <a:pt x="1324" y="899"/>
                    </a:lnTo>
                    <a:lnTo>
                      <a:pt x="1334" y="935"/>
                    </a:lnTo>
                    <a:lnTo>
                      <a:pt x="1345" y="971"/>
                    </a:lnTo>
                    <a:lnTo>
                      <a:pt x="1358" y="1005"/>
                    </a:lnTo>
                    <a:lnTo>
                      <a:pt x="1371" y="1041"/>
                    </a:lnTo>
                    <a:lnTo>
                      <a:pt x="1384" y="1077"/>
                    </a:lnTo>
                    <a:lnTo>
                      <a:pt x="1398" y="1112"/>
                    </a:lnTo>
                    <a:lnTo>
                      <a:pt x="1414" y="1147"/>
                    </a:lnTo>
                    <a:lnTo>
                      <a:pt x="1432" y="1182"/>
                    </a:lnTo>
                    <a:lnTo>
                      <a:pt x="1401" y="1144"/>
                    </a:lnTo>
                    <a:lnTo>
                      <a:pt x="1371" y="1106"/>
                    </a:lnTo>
                    <a:lnTo>
                      <a:pt x="1343" y="1066"/>
                    </a:lnTo>
                    <a:lnTo>
                      <a:pt x="1318" y="1027"/>
                    </a:lnTo>
                    <a:lnTo>
                      <a:pt x="1294" y="987"/>
                    </a:lnTo>
                    <a:lnTo>
                      <a:pt x="1271" y="945"/>
                    </a:lnTo>
                    <a:lnTo>
                      <a:pt x="1249" y="905"/>
                    </a:lnTo>
                    <a:lnTo>
                      <a:pt x="1228" y="864"/>
                    </a:lnTo>
                    <a:lnTo>
                      <a:pt x="1209" y="824"/>
                    </a:lnTo>
                    <a:lnTo>
                      <a:pt x="1190" y="783"/>
                    </a:lnTo>
                    <a:lnTo>
                      <a:pt x="1173" y="743"/>
                    </a:lnTo>
                    <a:lnTo>
                      <a:pt x="1157" y="703"/>
                    </a:lnTo>
                    <a:lnTo>
                      <a:pt x="1127" y="627"/>
                    </a:lnTo>
                    <a:lnTo>
                      <a:pt x="1098" y="553"/>
                    </a:lnTo>
                    <a:lnTo>
                      <a:pt x="1073" y="485"/>
                    </a:lnTo>
                    <a:lnTo>
                      <a:pt x="1048" y="424"/>
                    </a:lnTo>
                    <a:lnTo>
                      <a:pt x="1035" y="396"/>
                    </a:lnTo>
                    <a:lnTo>
                      <a:pt x="1023" y="369"/>
                    </a:lnTo>
                    <a:lnTo>
                      <a:pt x="1011" y="345"/>
                    </a:lnTo>
                    <a:lnTo>
                      <a:pt x="998" y="324"/>
                    </a:lnTo>
                    <a:lnTo>
                      <a:pt x="986" y="305"/>
                    </a:lnTo>
                    <a:lnTo>
                      <a:pt x="972" y="288"/>
                    </a:lnTo>
                    <a:lnTo>
                      <a:pt x="959" y="274"/>
                    </a:lnTo>
                    <a:lnTo>
                      <a:pt x="944" y="262"/>
                    </a:lnTo>
                    <a:lnTo>
                      <a:pt x="929" y="254"/>
                    </a:lnTo>
                    <a:lnTo>
                      <a:pt x="914" y="249"/>
                    </a:lnTo>
                    <a:lnTo>
                      <a:pt x="898" y="247"/>
                    </a:lnTo>
                    <a:lnTo>
                      <a:pt x="881" y="249"/>
                    </a:lnTo>
                    <a:lnTo>
                      <a:pt x="863" y="253"/>
                    </a:lnTo>
                    <a:lnTo>
                      <a:pt x="842" y="262"/>
                    </a:lnTo>
                    <a:lnTo>
                      <a:pt x="818" y="274"/>
                    </a:lnTo>
                    <a:lnTo>
                      <a:pt x="792" y="289"/>
                    </a:lnTo>
                    <a:lnTo>
                      <a:pt x="766" y="307"/>
                    </a:lnTo>
                    <a:lnTo>
                      <a:pt x="737" y="328"/>
                    </a:lnTo>
                    <a:lnTo>
                      <a:pt x="706" y="350"/>
                    </a:lnTo>
                    <a:lnTo>
                      <a:pt x="675" y="375"/>
                    </a:lnTo>
                    <a:lnTo>
                      <a:pt x="643" y="401"/>
                    </a:lnTo>
                    <a:lnTo>
                      <a:pt x="611" y="430"/>
                    </a:lnTo>
                    <a:lnTo>
                      <a:pt x="576" y="460"/>
                    </a:lnTo>
                    <a:lnTo>
                      <a:pt x="543" y="491"/>
                    </a:lnTo>
                    <a:lnTo>
                      <a:pt x="475" y="556"/>
                    </a:lnTo>
                    <a:lnTo>
                      <a:pt x="408" y="622"/>
                    </a:lnTo>
                    <a:lnTo>
                      <a:pt x="344" y="689"/>
                    </a:lnTo>
                    <a:lnTo>
                      <a:pt x="283" y="753"/>
                    </a:lnTo>
                    <a:lnTo>
                      <a:pt x="229" y="814"/>
                    </a:lnTo>
                    <a:lnTo>
                      <a:pt x="183" y="870"/>
                    </a:lnTo>
                    <a:lnTo>
                      <a:pt x="162" y="895"/>
                    </a:lnTo>
                    <a:lnTo>
                      <a:pt x="145" y="918"/>
                    </a:lnTo>
                    <a:lnTo>
                      <a:pt x="130" y="937"/>
                    </a:lnTo>
                    <a:lnTo>
                      <a:pt x="119" y="956"/>
                    </a:lnTo>
                    <a:lnTo>
                      <a:pt x="111" y="971"/>
                    </a:lnTo>
                    <a:lnTo>
                      <a:pt x="105" y="983"/>
                    </a:lnTo>
                    <a:lnTo>
                      <a:pt x="103" y="991"/>
                    </a:lnTo>
                    <a:lnTo>
                      <a:pt x="105" y="997"/>
                    </a:lnTo>
                    <a:close/>
                  </a:path>
                </a:pathLst>
              </a:custGeom>
              <a:solidFill>
                <a:srgbClr val="9E4F2B"/>
              </a:solidFill>
              <a:ln w="9525">
                <a:noFill/>
                <a:round/>
                <a:headEnd/>
                <a:tailEnd/>
              </a:ln>
            </p:spPr>
            <p:txBody>
              <a:bodyPr>
                <a:prstTxWarp prst="textNoShape">
                  <a:avLst/>
                </a:prstTxWarp>
              </a:bodyPr>
              <a:lstStyle/>
              <a:p>
                <a:endParaRPr lang="en-US"/>
              </a:p>
            </p:txBody>
          </p:sp>
          <p:sp>
            <p:nvSpPr>
              <p:cNvPr id="67718" name="Freeform 1107"/>
              <p:cNvSpPr>
                <a:spLocks noChangeAspect="1"/>
              </p:cNvSpPr>
              <p:nvPr/>
            </p:nvSpPr>
            <p:spPr bwMode="auto">
              <a:xfrm>
                <a:off x="2182" y="2595"/>
                <a:ext cx="99" cy="159"/>
              </a:xfrm>
              <a:custGeom>
                <a:avLst/>
                <a:gdLst>
                  <a:gd name="T0" fmla="*/ 3 w 1138"/>
                  <a:gd name="T1" fmla="*/ 699 h 1824"/>
                  <a:gd name="T2" fmla="*/ 0 w 1138"/>
                  <a:gd name="T3" fmla="*/ 640 h 1824"/>
                  <a:gd name="T4" fmla="*/ 2 w 1138"/>
                  <a:gd name="T5" fmla="*/ 581 h 1824"/>
                  <a:gd name="T6" fmla="*/ 11 w 1138"/>
                  <a:gd name="T7" fmla="*/ 524 h 1824"/>
                  <a:gd name="T8" fmla="*/ 27 w 1138"/>
                  <a:gd name="T9" fmla="*/ 466 h 1824"/>
                  <a:gd name="T10" fmla="*/ 51 w 1138"/>
                  <a:gd name="T11" fmla="*/ 410 h 1824"/>
                  <a:gd name="T12" fmla="*/ 83 w 1138"/>
                  <a:gd name="T13" fmla="*/ 354 h 1824"/>
                  <a:gd name="T14" fmla="*/ 124 w 1138"/>
                  <a:gd name="T15" fmla="*/ 297 h 1824"/>
                  <a:gd name="T16" fmla="*/ 173 w 1138"/>
                  <a:gd name="T17" fmla="*/ 243 h 1824"/>
                  <a:gd name="T18" fmla="*/ 232 w 1138"/>
                  <a:gd name="T19" fmla="*/ 189 h 1824"/>
                  <a:gd name="T20" fmla="*/ 300 w 1138"/>
                  <a:gd name="T21" fmla="*/ 137 h 1824"/>
                  <a:gd name="T22" fmla="*/ 522 w 1138"/>
                  <a:gd name="T23" fmla="*/ 55 h 1824"/>
                  <a:gd name="T24" fmla="*/ 634 w 1138"/>
                  <a:gd name="T25" fmla="*/ 21 h 1824"/>
                  <a:gd name="T26" fmla="*/ 726 w 1138"/>
                  <a:gd name="T27" fmla="*/ 6 h 1824"/>
                  <a:gd name="T28" fmla="*/ 838 w 1138"/>
                  <a:gd name="T29" fmla="*/ 2 h 1824"/>
                  <a:gd name="T30" fmla="*/ 822 w 1138"/>
                  <a:gd name="T31" fmla="*/ 2 h 1824"/>
                  <a:gd name="T32" fmla="*/ 770 w 1138"/>
                  <a:gd name="T33" fmla="*/ 27 h 1824"/>
                  <a:gd name="T34" fmla="*/ 679 w 1138"/>
                  <a:gd name="T35" fmla="*/ 92 h 1824"/>
                  <a:gd name="T36" fmla="*/ 574 w 1138"/>
                  <a:gd name="T37" fmla="*/ 188 h 1824"/>
                  <a:gd name="T38" fmla="*/ 487 w 1138"/>
                  <a:gd name="T39" fmla="*/ 282 h 1824"/>
                  <a:gd name="T40" fmla="*/ 441 w 1138"/>
                  <a:gd name="T41" fmla="*/ 343 h 1824"/>
                  <a:gd name="T42" fmla="*/ 400 w 1138"/>
                  <a:gd name="T43" fmla="*/ 406 h 1824"/>
                  <a:gd name="T44" fmla="*/ 367 w 1138"/>
                  <a:gd name="T45" fmla="*/ 470 h 1824"/>
                  <a:gd name="T46" fmla="*/ 347 w 1138"/>
                  <a:gd name="T47" fmla="*/ 529 h 1824"/>
                  <a:gd name="T48" fmla="*/ 338 w 1138"/>
                  <a:gd name="T49" fmla="*/ 588 h 1824"/>
                  <a:gd name="T50" fmla="*/ 340 w 1138"/>
                  <a:gd name="T51" fmla="*/ 646 h 1824"/>
                  <a:gd name="T52" fmla="*/ 353 w 1138"/>
                  <a:gd name="T53" fmla="*/ 703 h 1824"/>
                  <a:gd name="T54" fmla="*/ 374 w 1138"/>
                  <a:gd name="T55" fmla="*/ 761 h 1824"/>
                  <a:gd name="T56" fmla="*/ 408 w 1138"/>
                  <a:gd name="T57" fmla="*/ 818 h 1824"/>
                  <a:gd name="T58" fmla="*/ 449 w 1138"/>
                  <a:gd name="T59" fmla="*/ 877 h 1824"/>
                  <a:gd name="T60" fmla="*/ 540 w 1138"/>
                  <a:gd name="T61" fmla="*/ 980 h 1824"/>
                  <a:gd name="T62" fmla="*/ 655 w 1138"/>
                  <a:gd name="T63" fmla="*/ 1092 h 1824"/>
                  <a:gd name="T64" fmla="*/ 728 w 1138"/>
                  <a:gd name="T65" fmla="*/ 1169 h 1824"/>
                  <a:gd name="T66" fmla="*/ 876 w 1138"/>
                  <a:gd name="T67" fmla="*/ 1347 h 1824"/>
                  <a:gd name="T68" fmla="*/ 1003 w 1138"/>
                  <a:gd name="T69" fmla="*/ 1530 h 1824"/>
                  <a:gd name="T70" fmla="*/ 1096 w 1138"/>
                  <a:gd name="T71" fmla="*/ 1688 h 1824"/>
                  <a:gd name="T72" fmla="*/ 1131 w 1138"/>
                  <a:gd name="T73" fmla="*/ 1762 h 1824"/>
                  <a:gd name="T74" fmla="*/ 1138 w 1138"/>
                  <a:gd name="T75" fmla="*/ 1798 h 1824"/>
                  <a:gd name="T76" fmla="*/ 1126 w 1138"/>
                  <a:gd name="T77" fmla="*/ 1809 h 1824"/>
                  <a:gd name="T78" fmla="*/ 1055 w 1138"/>
                  <a:gd name="T79" fmla="*/ 1821 h 1824"/>
                  <a:gd name="T80" fmla="*/ 1035 w 1138"/>
                  <a:gd name="T81" fmla="*/ 1821 h 1824"/>
                  <a:gd name="T82" fmla="*/ 1030 w 1138"/>
                  <a:gd name="T83" fmla="*/ 1794 h 1824"/>
                  <a:gd name="T84" fmla="*/ 995 w 1138"/>
                  <a:gd name="T85" fmla="*/ 1715 h 1824"/>
                  <a:gd name="T86" fmla="*/ 931 w 1138"/>
                  <a:gd name="T87" fmla="*/ 1602 h 1824"/>
                  <a:gd name="T88" fmla="*/ 843 w 1138"/>
                  <a:gd name="T89" fmla="*/ 1478 h 1824"/>
                  <a:gd name="T90" fmla="*/ 792 w 1138"/>
                  <a:gd name="T91" fmla="*/ 1418 h 1824"/>
                  <a:gd name="T92" fmla="*/ 738 w 1138"/>
                  <a:gd name="T93" fmla="*/ 1362 h 1824"/>
                  <a:gd name="T94" fmla="*/ 679 w 1138"/>
                  <a:gd name="T95" fmla="*/ 1311 h 1824"/>
                  <a:gd name="T96" fmla="*/ 612 w 1138"/>
                  <a:gd name="T97" fmla="*/ 1269 h 1824"/>
                  <a:gd name="T98" fmla="*/ 539 w 1138"/>
                  <a:gd name="T99" fmla="*/ 1232 h 1824"/>
                  <a:gd name="T100" fmla="*/ 408 w 1138"/>
                  <a:gd name="T101" fmla="*/ 1175 h 1824"/>
                  <a:gd name="T102" fmla="*/ 275 w 1138"/>
                  <a:gd name="T103" fmla="*/ 1109 h 1824"/>
                  <a:gd name="T104" fmla="*/ 202 w 1138"/>
                  <a:gd name="T105" fmla="*/ 1062 h 1824"/>
                  <a:gd name="T106" fmla="*/ 136 w 1138"/>
                  <a:gd name="T107" fmla="*/ 1003 h 1824"/>
                  <a:gd name="T108" fmla="*/ 80 w 1138"/>
                  <a:gd name="T109" fmla="*/ 932 h 1824"/>
                  <a:gd name="T110" fmla="*/ 36 w 1138"/>
                  <a:gd name="T111" fmla="*/ 845 h 1824"/>
                  <a:gd name="T112" fmla="*/ 9 w 1138"/>
                  <a:gd name="T113" fmla="*/ 738 h 1824"/>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138"/>
                  <a:gd name="T172" fmla="*/ 0 h 1824"/>
                  <a:gd name="T173" fmla="*/ 1138 w 1138"/>
                  <a:gd name="T174" fmla="*/ 1824 h 1824"/>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138" h="1824">
                    <a:moveTo>
                      <a:pt x="9" y="738"/>
                    </a:moveTo>
                    <a:lnTo>
                      <a:pt x="5" y="718"/>
                    </a:lnTo>
                    <a:lnTo>
                      <a:pt x="3" y="699"/>
                    </a:lnTo>
                    <a:lnTo>
                      <a:pt x="1" y="679"/>
                    </a:lnTo>
                    <a:lnTo>
                      <a:pt x="0" y="659"/>
                    </a:lnTo>
                    <a:lnTo>
                      <a:pt x="0" y="640"/>
                    </a:lnTo>
                    <a:lnTo>
                      <a:pt x="0" y="620"/>
                    </a:lnTo>
                    <a:lnTo>
                      <a:pt x="0" y="601"/>
                    </a:lnTo>
                    <a:lnTo>
                      <a:pt x="2" y="581"/>
                    </a:lnTo>
                    <a:lnTo>
                      <a:pt x="4" y="563"/>
                    </a:lnTo>
                    <a:lnTo>
                      <a:pt x="6" y="543"/>
                    </a:lnTo>
                    <a:lnTo>
                      <a:pt x="11" y="524"/>
                    </a:lnTo>
                    <a:lnTo>
                      <a:pt x="16" y="504"/>
                    </a:lnTo>
                    <a:lnTo>
                      <a:pt x="21" y="486"/>
                    </a:lnTo>
                    <a:lnTo>
                      <a:pt x="27" y="466"/>
                    </a:lnTo>
                    <a:lnTo>
                      <a:pt x="34" y="448"/>
                    </a:lnTo>
                    <a:lnTo>
                      <a:pt x="42" y="428"/>
                    </a:lnTo>
                    <a:lnTo>
                      <a:pt x="51" y="410"/>
                    </a:lnTo>
                    <a:lnTo>
                      <a:pt x="62" y="390"/>
                    </a:lnTo>
                    <a:lnTo>
                      <a:pt x="72" y="372"/>
                    </a:lnTo>
                    <a:lnTo>
                      <a:pt x="83" y="354"/>
                    </a:lnTo>
                    <a:lnTo>
                      <a:pt x="96" y="335"/>
                    </a:lnTo>
                    <a:lnTo>
                      <a:pt x="110" y="316"/>
                    </a:lnTo>
                    <a:lnTo>
                      <a:pt x="124" y="297"/>
                    </a:lnTo>
                    <a:lnTo>
                      <a:pt x="140" y="280"/>
                    </a:lnTo>
                    <a:lnTo>
                      <a:pt x="156" y="262"/>
                    </a:lnTo>
                    <a:lnTo>
                      <a:pt x="173" y="243"/>
                    </a:lnTo>
                    <a:lnTo>
                      <a:pt x="192" y="225"/>
                    </a:lnTo>
                    <a:lnTo>
                      <a:pt x="211" y="207"/>
                    </a:lnTo>
                    <a:lnTo>
                      <a:pt x="232" y="189"/>
                    </a:lnTo>
                    <a:lnTo>
                      <a:pt x="254" y="172"/>
                    </a:lnTo>
                    <a:lnTo>
                      <a:pt x="275" y="155"/>
                    </a:lnTo>
                    <a:lnTo>
                      <a:pt x="300" y="137"/>
                    </a:lnTo>
                    <a:lnTo>
                      <a:pt x="386" y="105"/>
                    </a:lnTo>
                    <a:lnTo>
                      <a:pt x="458" y="79"/>
                    </a:lnTo>
                    <a:lnTo>
                      <a:pt x="522" y="55"/>
                    </a:lnTo>
                    <a:lnTo>
                      <a:pt x="579" y="36"/>
                    </a:lnTo>
                    <a:lnTo>
                      <a:pt x="607" y="28"/>
                    </a:lnTo>
                    <a:lnTo>
                      <a:pt x="634" y="21"/>
                    </a:lnTo>
                    <a:lnTo>
                      <a:pt x="663" y="15"/>
                    </a:lnTo>
                    <a:lnTo>
                      <a:pt x="694" y="10"/>
                    </a:lnTo>
                    <a:lnTo>
                      <a:pt x="726" y="6"/>
                    </a:lnTo>
                    <a:lnTo>
                      <a:pt x="761" y="4"/>
                    </a:lnTo>
                    <a:lnTo>
                      <a:pt x="797" y="2"/>
                    </a:lnTo>
                    <a:lnTo>
                      <a:pt x="838" y="2"/>
                    </a:lnTo>
                    <a:lnTo>
                      <a:pt x="834" y="0"/>
                    </a:lnTo>
                    <a:lnTo>
                      <a:pt x="828" y="0"/>
                    </a:lnTo>
                    <a:lnTo>
                      <a:pt x="822" y="2"/>
                    </a:lnTo>
                    <a:lnTo>
                      <a:pt x="814" y="4"/>
                    </a:lnTo>
                    <a:lnTo>
                      <a:pt x="794" y="13"/>
                    </a:lnTo>
                    <a:lnTo>
                      <a:pt x="770" y="27"/>
                    </a:lnTo>
                    <a:lnTo>
                      <a:pt x="742" y="44"/>
                    </a:lnTo>
                    <a:lnTo>
                      <a:pt x="712" y="66"/>
                    </a:lnTo>
                    <a:lnTo>
                      <a:pt x="679" y="92"/>
                    </a:lnTo>
                    <a:lnTo>
                      <a:pt x="646" y="121"/>
                    </a:lnTo>
                    <a:lnTo>
                      <a:pt x="610" y="153"/>
                    </a:lnTo>
                    <a:lnTo>
                      <a:pt x="574" y="188"/>
                    </a:lnTo>
                    <a:lnTo>
                      <a:pt x="539" y="225"/>
                    </a:lnTo>
                    <a:lnTo>
                      <a:pt x="504" y="263"/>
                    </a:lnTo>
                    <a:lnTo>
                      <a:pt x="487" y="282"/>
                    </a:lnTo>
                    <a:lnTo>
                      <a:pt x="471" y="303"/>
                    </a:lnTo>
                    <a:lnTo>
                      <a:pt x="456" y="324"/>
                    </a:lnTo>
                    <a:lnTo>
                      <a:pt x="441" y="343"/>
                    </a:lnTo>
                    <a:lnTo>
                      <a:pt x="426" y="365"/>
                    </a:lnTo>
                    <a:lnTo>
                      <a:pt x="412" y="386"/>
                    </a:lnTo>
                    <a:lnTo>
                      <a:pt x="400" y="406"/>
                    </a:lnTo>
                    <a:lnTo>
                      <a:pt x="388" y="427"/>
                    </a:lnTo>
                    <a:lnTo>
                      <a:pt x="377" y="449"/>
                    </a:lnTo>
                    <a:lnTo>
                      <a:pt x="367" y="470"/>
                    </a:lnTo>
                    <a:lnTo>
                      <a:pt x="359" y="489"/>
                    </a:lnTo>
                    <a:lnTo>
                      <a:pt x="353" y="510"/>
                    </a:lnTo>
                    <a:lnTo>
                      <a:pt x="347" y="529"/>
                    </a:lnTo>
                    <a:lnTo>
                      <a:pt x="343" y="549"/>
                    </a:lnTo>
                    <a:lnTo>
                      <a:pt x="340" y="569"/>
                    </a:lnTo>
                    <a:lnTo>
                      <a:pt x="338" y="588"/>
                    </a:lnTo>
                    <a:lnTo>
                      <a:pt x="338" y="608"/>
                    </a:lnTo>
                    <a:lnTo>
                      <a:pt x="338" y="627"/>
                    </a:lnTo>
                    <a:lnTo>
                      <a:pt x="340" y="646"/>
                    </a:lnTo>
                    <a:lnTo>
                      <a:pt x="343" y="665"/>
                    </a:lnTo>
                    <a:lnTo>
                      <a:pt x="347" y="684"/>
                    </a:lnTo>
                    <a:lnTo>
                      <a:pt x="353" y="703"/>
                    </a:lnTo>
                    <a:lnTo>
                      <a:pt x="358" y="723"/>
                    </a:lnTo>
                    <a:lnTo>
                      <a:pt x="366" y="741"/>
                    </a:lnTo>
                    <a:lnTo>
                      <a:pt x="374" y="761"/>
                    </a:lnTo>
                    <a:lnTo>
                      <a:pt x="385" y="779"/>
                    </a:lnTo>
                    <a:lnTo>
                      <a:pt x="395" y="799"/>
                    </a:lnTo>
                    <a:lnTo>
                      <a:pt x="408" y="818"/>
                    </a:lnTo>
                    <a:lnTo>
                      <a:pt x="420" y="838"/>
                    </a:lnTo>
                    <a:lnTo>
                      <a:pt x="434" y="857"/>
                    </a:lnTo>
                    <a:lnTo>
                      <a:pt x="449" y="877"/>
                    </a:lnTo>
                    <a:lnTo>
                      <a:pt x="465" y="897"/>
                    </a:lnTo>
                    <a:lnTo>
                      <a:pt x="501" y="938"/>
                    </a:lnTo>
                    <a:lnTo>
                      <a:pt x="540" y="980"/>
                    </a:lnTo>
                    <a:lnTo>
                      <a:pt x="584" y="1023"/>
                    </a:lnTo>
                    <a:lnTo>
                      <a:pt x="630" y="1068"/>
                    </a:lnTo>
                    <a:lnTo>
                      <a:pt x="655" y="1092"/>
                    </a:lnTo>
                    <a:lnTo>
                      <a:pt x="679" y="1116"/>
                    </a:lnTo>
                    <a:lnTo>
                      <a:pt x="704" y="1142"/>
                    </a:lnTo>
                    <a:lnTo>
                      <a:pt x="728" y="1169"/>
                    </a:lnTo>
                    <a:lnTo>
                      <a:pt x="779" y="1226"/>
                    </a:lnTo>
                    <a:lnTo>
                      <a:pt x="827" y="1286"/>
                    </a:lnTo>
                    <a:lnTo>
                      <a:pt x="876" y="1347"/>
                    </a:lnTo>
                    <a:lnTo>
                      <a:pt x="920" y="1409"/>
                    </a:lnTo>
                    <a:lnTo>
                      <a:pt x="964" y="1471"/>
                    </a:lnTo>
                    <a:lnTo>
                      <a:pt x="1003" y="1530"/>
                    </a:lnTo>
                    <a:lnTo>
                      <a:pt x="1039" y="1587"/>
                    </a:lnTo>
                    <a:lnTo>
                      <a:pt x="1071" y="1639"/>
                    </a:lnTo>
                    <a:lnTo>
                      <a:pt x="1096" y="1688"/>
                    </a:lnTo>
                    <a:lnTo>
                      <a:pt x="1117" y="1729"/>
                    </a:lnTo>
                    <a:lnTo>
                      <a:pt x="1124" y="1746"/>
                    </a:lnTo>
                    <a:lnTo>
                      <a:pt x="1131" y="1762"/>
                    </a:lnTo>
                    <a:lnTo>
                      <a:pt x="1134" y="1776"/>
                    </a:lnTo>
                    <a:lnTo>
                      <a:pt x="1137" y="1788"/>
                    </a:lnTo>
                    <a:lnTo>
                      <a:pt x="1138" y="1798"/>
                    </a:lnTo>
                    <a:lnTo>
                      <a:pt x="1135" y="1804"/>
                    </a:lnTo>
                    <a:lnTo>
                      <a:pt x="1132" y="1808"/>
                    </a:lnTo>
                    <a:lnTo>
                      <a:pt x="1126" y="1809"/>
                    </a:lnTo>
                    <a:lnTo>
                      <a:pt x="1102" y="1813"/>
                    </a:lnTo>
                    <a:lnTo>
                      <a:pt x="1079" y="1816"/>
                    </a:lnTo>
                    <a:lnTo>
                      <a:pt x="1055" y="1821"/>
                    </a:lnTo>
                    <a:lnTo>
                      <a:pt x="1031" y="1824"/>
                    </a:lnTo>
                    <a:lnTo>
                      <a:pt x="1033" y="1823"/>
                    </a:lnTo>
                    <a:lnTo>
                      <a:pt x="1035" y="1821"/>
                    </a:lnTo>
                    <a:lnTo>
                      <a:pt x="1035" y="1817"/>
                    </a:lnTo>
                    <a:lnTo>
                      <a:pt x="1034" y="1812"/>
                    </a:lnTo>
                    <a:lnTo>
                      <a:pt x="1030" y="1794"/>
                    </a:lnTo>
                    <a:lnTo>
                      <a:pt x="1022" y="1773"/>
                    </a:lnTo>
                    <a:lnTo>
                      <a:pt x="1010" y="1746"/>
                    </a:lnTo>
                    <a:lnTo>
                      <a:pt x="995" y="1715"/>
                    </a:lnTo>
                    <a:lnTo>
                      <a:pt x="976" y="1681"/>
                    </a:lnTo>
                    <a:lnTo>
                      <a:pt x="955" y="1643"/>
                    </a:lnTo>
                    <a:lnTo>
                      <a:pt x="931" y="1602"/>
                    </a:lnTo>
                    <a:lnTo>
                      <a:pt x="903" y="1562"/>
                    </a:lnTo>
                    <a:lnTo>
                      <a:pt x="874" y="1521"/>
                    </a:lnTo>
                    <a:lnTo>
                      <a:pt x="843" y="1478"/>
                    </a:lnTo>
                    <a:lnTo>
                      <a:pt x="826" y="1459"/>
                    </a:lnTo>
                    <a:lnTo>
                      <a:pt x="810" y="1438"/>
                    </a:lnTo>
                    <a:lnTo>
                      <a:pt x="792" y="1418"/>
                    </a:lnTo>
                    <a:lnTo>
                      <a:pt x="774" y="1399"/>
                    </a:lnTo>
                    <a:lnTo>
                      <a:pt x="756" y="1379"/>
                    </a:lnTo>
                    <a:lnTo>
                      <a:pt x="738" y="1362"/>
                    </a:lnTo>
                    <a:lnTo>
                      <a:pt x="718" y="1344"/>
                    </a:lnTo>
                    <a:lnTo>
                      <a:pt x="700" y="1328"/>
                    </a:lnTo>
                    <a:lnTo>
                      <a:pt x="679" y="1311"/>
                    </a:lnTo>
                    <a:lnTo>
                      <a:pt x="658" y="1297"/>
                    </a:lnTo>
                    <a:lnTo>
                      <a:pt x="635" y="1283"/>
                    </a:lnTo>
                    <a:lnTo>
                      <a:pt x="612" y="1269"/>
                    </a:lnTo>
                    <a:lnTo>
                      <a:pt x="589" y="1256"/>
                    </a:lnTo>
                    <a:lnTo>
                      <a:pt x="564" y="1245"/>
                    </a:lnTo>
                    <a:lnTo>
                      <a:pt x="539" y="1232"/>
                    </a:lnTo>
                    <a:lnTo>
                      <a:pt x="513" y="1221"/>
                    </a:lnTo>
                    <a:lnTo>
                      <a:pt x="461" y="1198"/>
                    </a:lnTo>
                    <a:lnTo>
                      <a:pt x="408" y="1175"/>
                    </a:lnTo>
                    <a:lnTo>
                      <a:pt x="354" y="1150"/>
                    </a:lnTo>
                    <a:lnTo>
                      <a:pt x="302" y="1124"/>
                    </a:lnTo>
                    <a:lnTo>
                      <a:pt x="275" y="1109"/>
                    </a:lnTo>
                    <a:lnTo>
                      <a:pt x="250" y="1094"/>
                    </a:lnTo>
                    <a:lnTo>
                      <a:pt x="226" y="1079"/>
                    </a:lnTo>
                    <a:lnTo>
                      <a:pt x="202" y="1062"/>
                    </a:lnTo>
                    <a:lnTo>
                      <a:pt x="179" y="1044"/>
                    </a:lnTo>
                    <a:lnTo>
                      <a:pt x="157" y="1024"/>
                    </a:lnTo>
                    <a:lnTo>
                      <a:pt x="136" y="1003"/>
                    </a:lnTo>
                    <a:lnTo>
                      <a:pt x="116" y="981"/>
                    </a:lnTo>
                    <a:lnTo>
                      <a:pt x="97" y="957"/>
                    </a:lnTo>
                    <a:lnTo>
                      <a:pt x="80" y="932"/>
                    </a:lnTo>
                    <a:lnTo>
                      <a:pt x="64" y="904"/>
                    </a:lnTo>
                    <a:lnTo>
                      <a:pt x="49" y="876"/>
                    </a:lnTo>
                    <a:lnTo>
                      <a:pt x="36" y="845"/>
                    </a:lnTo>
                    <a:lnTo>
                      <a:pt x="26" y="811"/>
                    </a:lnTo>
                    <a:lnTo>
                      <a:pt x="17" y="776"/>
                    </a:lnTo>
                    <a:lnTo>
                      <a:pt x="9" y="738"/>
                    </a:lnTo>
                    <a:close/>
                  </a:path>
                </a:pathLst>
              </a:custGeom>
              <a:solidFill>
                <a:srgbClr val="9E4F2B"/>
              </a:solidFill>
              <a:ln w="9525">
                <a:noFill/>
                <a:round/>
                <a:headEnd/>
                <a:tailEnd/>
              </a:ln>
            </p:spPr>
            <p:txBody>
              <a:bodyPr>
                <a:prstTxWarp prst="textNoShape">
                  <a:avLst/>
                </a:prstTxWarp>
              </a:bodyPr>
              <a:lstStyle/>
              <a:p>
                <a:endParaRPr lang="en-US"/>
              </a:p>
            </p:txBody>
          </p:sp>
          <p:sp>
            <p:nvSpPr>
              <p:cNvPr id="67719" name="Freeform 1108"/>
              <p:cNvSpPr>
                <a:spLocks noChangeAspect="1"/>
              </p:cNvSpPr>
              <p:nvPr/>
            </p:nvSpPr>
            <p:spPr bwMode="auto">
              <a:xfrm>
                <a:off x="2183" y="2660"/>
                <a:ext cx="89" cy="95"/>
              </a:xfrm>
              <a:custGeom>
                <a:avLst/>
                <a:gdLst>
                  <a:gd name="T0" fmla="*/ 999 w 1026"/>
                  <a:gd name="T1" fmla="*/ 1090 h 1101"/>
                  <a:gd name="T2" fmla="*/ 951 w 1026"/>
                  <a:gd name="T3" fmla="*/ 1098 h 1101"/>
                  <a:gd name="T4" fmla="*/ 907 w 1026"/>
                  <a:gd name="T5" fmla="*/ 1093 h 1101"/>
                  <a:gd name="T6" fmla="*/ 872 w 1026"/>
                  <a:gd name="T7" fmla="*/ 1077 h 1101"/>
                  <a:gd name="T8" fmla="*/ 844 w 1026"/>
                  <a:gd name="T9" fmla="*/ 1060 h 1101"/>
                  <a:gd name="T10" fmla="*/ 819 w 1026"/>
                  <a:gd name="T11" fmla="*/ 1040 h 1101"/>
                  <a:gd name="T12" fmla="*/ 790 w 1026"/>
                  <a:gd name="T13" fmla="*/ 1010 h 1101"/>
                  <a:gd name="T14" fmla="*/ 756 w 1026"/>
                  <a:gd name="T15" fmla="*/ 968 h 1101"/>
                  <a:gd name="T16" fmla="*/ 682 w 1026"/>
                  <a:gd name="T17" fmla="*/ 898 h 1101"/>
                  <a:gd name="T18" fmla="*/ 563 w 1026"/>
                  <a:gd name="T19" fmla="*/ 795 h 1101"/>
                  <a:gd name="T20" fmla="*/ 446 w 1026"/>
                  <a:gd name="T21" fmla="*/ 685 h 1101"/>
                  <a:gd name="T22" fmla="*/ 361 w 1026"/>
                  <a:gd name="T23" fmla="*/ 599 h 1101"/>
                  <a:gd name="T24" fmla="*/ 306 w 1026"/>
                  <a:gd name="T25" fmla="*/ 539 h 1101"/>
                  <a:gd name="T26" fmla="*/ 254 w 1026"/>
                  <a:gd name="T27" fmla="*/ 478 h 1101"/>
                  <a:gd name="T28" fmla="*/ 206 w 1026"/>
                  <a:gd name="T29" fmla="*/ 416 h 1101"/>
                  <a:gd name="T30" fmla="*/ 160 w 1026"/>
                  <a:gd name="T31" fmla="*/ 354 h 1101"/>
                  <a:gd name="T32" fmla="*/ 119 w 1026"/>
                  <a:gd name="T33" fmla="*/ 291 h 1101"/>
                  <a:gd name="T34" fmla="*/ 83 w 1026"/>
                  <a:gd name="T35" fmla="*/ 226 h 1101"/>
                  <a:gd name="T36" fmla="*/ 51 w 1026"/>
                  <a:gd name="T37" fmla="*/ 162 h 1101"/>
                  <a:gd name="T38" fmla="*/ 26 w 1026"/>
                  <a:gd name="T39" fmla="*/ 97 h 1101"/>
                  <a:gd name="T40" fmla="*/ 7 w 1026"/>
                  <a:gd name="T41" fmla="*/ 32 h 1101"/>
                  <a:gd name="T42" fmla="*/ 8 w 1026"/>
                  <a:gd name="T43" fmla="*/ 38 h 1101"/>
                  <a:gd name="T44" fmla="*/ 27 w 1026"/>
                  <a:gd name="T45" fmla="*/ 107 h 1101"/>
                  <a:gd name="T46" fmla="*/ 55 w 1026"/>
                  <a:gd name="T47" fmla="*/ 166 h 1101"/>
                  <a:gd name="T48" fmla="*/ 88 w 1026"/>
                  <a:gd name="T49" fmla="*/ 219 h 1101"/>
                  <a:gd name="T50" fmla="*/ 127 w 1026"/>
                  <a:gd name="T51" fmla="*/ 265 h 1101"/>
                  <a:gd name="T52" fmla="*/ 170 w 1026"/>
                  <a:gd name="T53" fmla="*/ 306 h 1101"/>
                  <a:gd name="T54" fmla="*/ 217 w 1026"/>
                  <a:gd name="T55" fmla="*/ 341 h 1101"/>
                  <a:gd name="T56" fmla="*/ 266 w 1026"/>
                  <a:gd name="T57" fmla="*/ 371 h 1101"/>
                  <a:gd name="T58" fmla="*/ 345 w 1026"/>
                  <a:gd name="T59" fmla="*/ 412 h 1101"/>
                  <a:gd name="T60" fmla="*/ 452 w 1026"/>
                  <a:gd name="T61" fmla="*/ 460 h 1101"/>
                  <a:gd name="T62" fmla="*/ 530 w 1026"/>
                  <a:gd name="T63" fmla="*/ 494 h 1101"/>
                  <a:gd name="T64" fmla="*/ 580 w 1026"/>
                  <a:gd name="T65" fmla="*/ 518 h 1101"/>
                  <a:gd name="T66" fmla="*/ 626 w 1026"/>
                  <a:gd name="T67" fmla="*/ 545 h 1101"/>
                  <a:gd name="T68" fmla="*/ 670 w 1026"/>
                  <a:gd name="T69" fmla="*/ 573 h 1101"/>
                  <a:gd name="T70" fmla="*/ 709 w 1026"/>
                  <a:gd name="T71" fmla="*/ 606 h 1101"/>
                  <a:gd name="T72" fmla="*/ 747 w 1026"/>
                  <a:gd name="T73" fmla="*/ 641 h 1101"/>
                  <a:gd name="T74" fmla="*/ 783 w 1026"/>
                  <a:gd name="T75" fmla="*/ 680 h 1101"/>
                  <a:gd name="T76" fmla="*/ 817 w 1026"/>
                  <a:gd name="T77" fmla="*/ 721 h 1101"/>
                  <a:gd name="T78" fmla="*/ 865 w 1026"/>
                  <a:gd name="T79" fmla="*/ 783 h 1101"/>
                  <a:gd name="T80" fmla="*/ 922 w 1026"/>
                  <a:gd name="T81" fmla="*/ 864 h 1101"/>
                  <a:gd name="T82" fmla="*/ 967 w 1026"/>
                  <a:gd name="T83" fmla="*/ 943 h 1101"/>
                  <a:gd name="T84" fmla="*/ 1001 w 1026"/>
                  <a:gd name="T85" fmla="*/ 1008 h 1101"/>
                  <a:gd name="T86" fmla="*/ 1021 w 1026"/>
                  <a:gd name="T87" fmla="*/ 1056 h 1101"/>
                  <a:gd name="T88" fmla="*/ 1026 w 1026"/>
                  <a:gd name="T89" fmla="*/ 1079 h 1101"/>
                  <a:gd name="T90" fmla="*/ 1024 w 1026"/>
                  <a:gd name="T91" fmla="*/ 1085 h 1101"/>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026"/>
                  <a:gd name="T139" fmla="*/ 0 h 1101"/>
                  <a:gd name="T140" fmla="*/ 1026 w 1026"/>
                  <a:gd name="T141" fmla="*/ 1101 h 1101"/>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026" h="1101">
                    <a:moveTo>
                      <a:pt x="1022" y="1086"/>
                    </a:moveTo>
                    <a:lnTo>
                      <a:pt x="999" y="1090"/>
                    </a:lnTo>
                    <a:lnTo>
                      <a:pt x="975" y="1093"/>
                    </a:lnTo>
                    <a:lnTo>
                      <a:pt x="951" y="1098"/>
                    </a:lnTo>
                    <a:lnTo>
                      <a:pt x="928" y="1101"/>
                    </a:lnTo>
                    <a:lnTo>
                      <a:pt x="907" y="1093"/>
                    </a:lnTo>
                    <a:lnTo>
                      <a:pt x="888" y="1085"/>
                    </a:lnTo>
                    <a:lnTo>
                      <a:pt x="872" y="1077"/>
                    </a:lnTo>
                    <a:lnTo>
                      <a:pt x="857" y="1068"/>
                    </a:lnTo>
                    <a:lnTo>
                      <a:pt x="844" y="1060"/>
                    </a:lnTo>
                    <a:lnTo>
                      <a:pt x="831" y="1051"/>
                    </a:lnTo>
                    <a:lnTo>
                      <a:pt x="819" y="1040"/>
                    </a:lnTo>
                    <a:lnTo>
                      <a:pt x="809" y="1031"/>
                    </a:lnTo>
                    <a:lnTo>
                      <a:pt x="790" y="1010"/>
                    </a:lnTo>
                    <a:lnTo>
                      <a:pt x="772" y="990"/>
                    </a:lnTo>
                    <a:lnTo>
                      <a:pt x="756" y="968"/>
                    </a:lnTo>
                    <a:lnTo>
                      <a:pt x="740" y="946"/>
                    </a:lnTo>
                    <a:lnTo>
                      <a:pt x="682" y="898"/>
                    </a:lnTo>
                    <a:lnTo>
                      <a:pt x="623" y="847"/>
                    </a:lnTo>
                    <a:lnTo>
                      <a:pt x="563" y="795"/>
                    </a:lnTo>
                    <a:lnTo>
                      <a:pt x="504" y="741"/>
                    </a:lnTo>
                    <a:lnTo>
                      <a:pt x="446" y="685"/>
                    </a:lnTo>
                    <a:lnTo>
                      <a:pt x="388" y="628"/>
                    </a:lnTo>
                    <a:lnTo>
                      <a:pt x="361" y="599"/>
                    </a:lnTo>
                    <a:lnTo>
                      <a:pt x="333" y="569"/>
                    </a:lnTo>
                    <a:lnTo>
                      <a:pt x="306" y="539"/>
                    </a:lnTo>
                    <a:lnTo>
                      <a:pt x="279" y="509"/>
                    </a:lnTo>
                    <a:lnTo>
                      <a:pt x="254" y="478"/>
                    </a:lnTo>
                    <a:lnTo>
                      <a:pt x="229" y="447"/>
                    </a:lnTo>
                    <a:lnTo>
                      <a:pt x="206" y="416"/>
                    </a:lnTo>
                    <a:lnTo>
                      <a:pt x="183" y="385"/>
                    </a:lnTo>
                    <a:lnTo>
                      <a:pt x="160" y="354"/>
                    </a:lnTo>
                    <a:lnTo>
                      <a:pt x="139" y="322"/>
                    </a:lnTo>
                    <a:lnTo>
                      <a:pt x="119" y="291"/>
                    </a:lnTo>
                    <a:lnTo>
                      <a:pt x="100" y="258"/>
                    </a:lnTo>
                    <a:lnTo>
                      <a:pt x="83" y="226"/>
                    </a:lnTo>
                    <a:lnTo>
                      <a:pt x="66" y="194"/>
                    </a:lnTo>
                    <a:lnTo>
                      <a:pt x="51" y="162"/>
                    </a:lnTo>
                    <a:lnTo>
                      <a:pt x="38" y="130"/>
                    </a:lnTo>
                    <a:lnTo>
                      <a:pt x="26" y="97"/>
                    </a:lnTo>
                    <a:lnTo>
                      <a:pt x="16" y="64"/>
                    </a:lnTo>
                    <a:lnTo>
                      <a:pt x="7" y="32"/>
                    </a:lnTo>
                    <a:lnTo>
                      <a:pt x="0" y="0"/>
                    </a:lnTo>
                    <a:lnTo>
                      <a:pt x="8" y="38"/>
                    </a:lnTo>
                    <a:lnTo>
                      <a:pt x="17" y="73"/>
                    </a:lnTo>
                    <a:lnTo>
                      <a:pt x="27" y="107"/>
                    </a:lnTo>
                    <a:lnTo>
                      <a:pt x="40" y="138"/>
                    </a:lnTo>
                    <a:lnTo>
                      <a:pt x="55" y="166"/>
                    </a:lnTo>
                    <a:lnTo>
                      <a:pt x="71" y="194"/>
                    </a:lnTo>
                    <a:lnTo>
                      <a:pt x="88" y="219"/>
                    </a:lnTo>
                    <a:lnTo>
                      <a:pt x="107" y="243"/>
                    </a:lnTo>
                    <a:lnTo>
                      <a:pt x="127" y="265"/>
                    </a:lnTo>
                    <a:lnTo>
                      <a:pt x="148" y="286"/>
                    </a:lnTo>
                    <a:lnTo>
                      <a:pt x="170" y="306"/>
                    </a:lnTo>
                    <a:lnTo>
                      <a:pt x="193" y="324"/>
                    </a:lnTo>
                    <a:lnTo>
                      <a:pt x="217" y="341"/>
                    </a:lnTo>
                    <a:lnTo>
                      <a:pt x="241" y="356"/>
                    </a:lnTo>
                    <a:lnTo>
                      <a:pt x="266" y="371"/>
                    </a:lnTo>
                    <a:lnTo>
                      <a:pt x="293" y="386"/>
                    </a:lnTo>
                    <a:lnTo>
                      <a:pt x="345" y="412"/>
                    </a:lnTo>
                    <a:lnTo>
                      <a:pt x="399" y="437"/>
                    </a:lnTo>
                    <a:lnTo>
                      <a:pt x="452" y="460"/>
                    </a:lnTo>
                    <a:lnTo>
                      <a:pt x="504" y="483"/>
                    </a:lnTo>
                    <a:lnTo>
                      <a:pt x="530" y="494"/>
                    </a:lnTo>
                    <a:lnTo>
                      <a:pt x="555" y="507"/>
                    </a:lnTo>
                    <a:lnTo>
                      <a:pt x="580" y="518"/>
                    </a:lnTo>
                    <a:lnTo>
                      <a:pt x="603" y="531"/>
                    </a:lnTo>
                    <a:lnTo>
                      <a:pt x="626" y="545"/>
                    </a:lnTo>
                    <a:lnTo>
                      <a:pt x="649" y="559"/>
                    </a:lnTo>
                    <a:lnTo>
                      <a:pt x="670" y="573"/>
                    </a:lnTo>
                    <a:lnTo>
                      <a:pt x="691" y="590"/>
                    </a:lnTo>
                    <a:lnTo>
                      <a:pt x="709" y="606"/>
                    </a:lnTo>
                    <a:lnTo>
                      <a:pt x="729" y="624"/>
                    </a:lnTo>
                    <a:lnTo>
                      <a:pt x="747" y="641"/>
                    </a:lnTo>
                    <a:lnTo>
                      <a:pt x="765" y="661"/>
                    </a:lnTo>
                    <a:lnTo>
                      <a:pt x="783" y="680"/>
                    </a:lnTo>
                    <a:lnTo>
                      <a:pt x="801" y="700"/>
                    </a:lnTo>
                    <a:lnTo>
                      <a:pt x="817" y="721"/>
                    </a:lnTo>
                    <a:lnTo>
                      <a:pt x="834" y="740"/>
                    </a:lnTo>
                    <a:lnTo>
                      <a:pt x="865" y="783"/>
                    </a:lnTo>
                    <a:lnTo>
                      <a:pt x="894" y="824"/>
                    </a:lnTo>
                    <a:lnTo>
                      <a:pt x="922" y="864"/>
                    </a:lnTo>
                    <a:lnTo>
                      <a:pt x="946" y="905"/>
                    </a:lnTo>
                    <a:lnTo>
                      <a:pt x="967" y="943"/>
                    </a:lnTo>
                    <a:lnTo>
                      <a:pt x="986" y="977"/>
                    </a:lnTo>
                    <a:lnTo>
                      <a:pt x="1001" y="1008"/>
                    </a:lnTo>
                    <a:lnTo>
                      <a:pt x="1013" y="1035"/>
                    </a:lnTo>
                    <a:lnTo>
                      <a:pt x="1021" y="1056"/>
                    </a:lnTo>
                    <a:lnTo>
                      <a:pt x="1025" y="1074"/>
                    </a:lnTo>
                    <a:lnTo>
                      <a:pt x="1026" y="1079"/>
                    </a:lnTo>
                    <a:lnTo>
                      <a:pt x="1026" y="1083"/>
                    </a:lnTo>
                    <a:lnTo>
                      <a:pt x="1024" y="1085"/>
                    </a:lnTo>
                    <a:lnTo>
                      <a:pt x="1022" y="1086"/>
                    </a:lnTo>
                    <a:close/>
                  </a:path>
                </a:pathLst>
              </a:custGeom>
              <a:solidFill>
                <a:srgbClr val="9E4F2B"/>
              </a:solidFill>
              <a:ln w="9525">
                <a:noFill/>
                <a:round/>
                <a:headEnd/>
                <a:tailEnd/>
              </a:ln>
            </p:spPr>
            <p:txBody>
              <a:bodyPr>
                <a:prstTxWarp prst="textNoShape">
                  <a:avLst/>
                </a:prstTxWarp>
              </a:bodyPr>
              <a:lstStyle/>
              <a:p>
                <a:endParaRPr lang="en-US"/>
              </a:p>
            </p:txBody>
          </p:sp>
          <p:sp>
            <p:nvSpPr>
              <p:cNvPr id="67720" name="Freeform 1109"/>
              <p:cNvSpPr>
                <a:spLocks noChangeAspect="1"/>
              </p:cNvSpPr>
              <p:nvPr/>
            </p:nvSpPr>
            <p:spPr bwMode="auto">
              <a:xfrm>
                <a:off x="2211" y="2518"/>
                <a:ext cx="187" cy="235"/>
              </a:xfrm>
              <a:custGeom>
                <a:avLst/>
                <a:gdLst>
                  <a:gd name="T0" fmla="*/ 2090 w 2147"/>
                  <a:gd name="T1" fmla="*/ 677 h 2693"/>
                  <a:gd name="T2" fmla="*/ 2147 w 2147"/>
                  <a:gd name="T3" fmla="*/ 843 h 2693"/>
                  <a:gd name="T4" fmla="*/ 2132 w 2147"/>
                  <a:gd name="T5" fmla="*/ 907 h 2693"/>
                  <a:gd name="T6" fmla="*/ 2063 w 2147"/>
                  <a:gd name="T7" fmla="*/ 1027 h 2693"/>
                  <a:gd name="T8" fmla="*/ 1922 w 2147"/>
                  <a:gd name="T9" fmla="*/ 1233 h 2693"/>
                  <a:gd name="T10" fmla="*/ 1897 w 2147"/>
                  <a:gd name="T11" fmla="*/ 1286 h 2693"/>
                  <a:gd name="T12" fmla="*/ 1854 w 2147"/>
                  <a:gd name="T13" fmla="*/ 1323 h 2693"/>
                  <a:gd name="T14" fmla="*/ 1770 w 2147"/>
                  <a:gd name="T15" fmla="*/ 1343 h 2693"/>
                  <a:gd name="T16" fmla="*/ 1646 w 2147"/>
                  <a:gd name="T17" fmla="*/ 1348 h 2693"/>
                  <a:gd name="T18" fmla="*/ 1265 w 2147"/>
                  <a:gd name="T19" fmla="*/ 1318 h 2693"/>
                  <a:gd name="T20" fmla="*/ 841 w 2147"/>
                  <a:gd name="T21" fmla="*/ 1266 h 2693"/>
                  <a:gd name="T22" fmla="*/ 634 w 2147"/>
                  <a:gd name="T23" fmla="*/ 1287 h 2693"/>
                  <a:gd name="T24" fmla="*/ 507 w 2147"/>
                  <a:gd name="T25" fmla="*/ 1354 h 2693"/>
                  <a:gd name="T26" fmla="*/ 440 w 2147"/>
                  <a:gd name="T27" fmla="*/ 1445 h 2693"/>
                  <a:gd name="T28" fmla="*/ 415 w 2147"/>
                  <a:gd name="T29" fmla="*/ 1535 h 2693"/>
                  <a:gd name="T30" fmla="*/ 419 w 2147"/>
                  <a:gd name="T31" fmla="*/ 1629 h 2693"/>
                  <a:gd name="T32" fmla="*/ 338 w 2147"/>
                  <a:gd name="T33" fmla="*/ 1645 h 2693"/>
                  <a:gd name="T34" fmla="*/ 246 w 2147"/>
                  <a:gd name="T35" fmla="*/ 1698 h 2693"/>
                  <a:gd name="T36" fmla="*/ 313 w 2147"/>
                  <a:gd name="T37" fmla="*/ 1737 h 2693"/>
                  <a:gd name="T38" fmla="*/ 494 w 2147"/>
                  <a:gd name="T39" fmla="*/ 1722 h 2693"/>
                  <a:gd name="T40" fmla="*/ 574 w 2147"/>
                  <a:gd name="T41" fmla="*/ 1846 h 2693"/>
                  <a:gd name="T42" fmla="*/ 653 w 2147"/>
                  <a:gd name="T43" fmla="*/ 2021 h 2693"/>
                  <a:gd name="T44" fmla="*/ 816 w 2147"/>
                  <a:gd name="T45" fmla="*/ 2304 h 2693"/>
                  <a:gd name="T46" fmla="*/ 924 w 2147"/>
                  <a:gd name="T47" fmla="*/ 2509 h 2693"/>
                  <a:gd name="T48" fmla="*/ 981 w 2147"/>
                  <a:gd name="T49" fmla="*/ 2666 h 2693"/>
                  <a:gd name="T50" fmla="*/ 861 w 2147"/>
                  <a:gd name="T51" fmla="*/ 2683 h 2693"/>
                  <a:gd name="T52" fmla="*/ 797 w 2147"/>
                  <a:gd name="T53" fmla="*/ 2688 h 2693"/>
                  <a:gd name="T54" fmla="*/ 786 w 2147"/>
                  <a:gd name="T55" fmla="*/ 2630 h 2693"/>
                  <a:gd name="T56" fmla="*/ 665 w 2147"/>
                  <a:gd name="T57" fmla="*/ 2414 h 2693"/>
                  <a:gd name="T58" fmla="*/ 441 w 2147"/>
                  <a:gd name="T59" fmla="*/ 2110 h 2693"/>
                  <a:gd name="T60" fmla="*/ 292 w 2147"/>
                  <a:gd name="T61" fmla="*/ 1952 h 2693"/>
                  <a:gd name="T62" fmla="*/ 111 w 2147"/>
                  <a:gd name="T63" fmla="*/ 1761 h 2693"/>
                  <a:gd name="T64" fmla="*/ 47 w 2147"/>
                  <a:gd name="T65" fmla="*/ 1663 h 2693"/>
                  <a:gd name="T66" fmla="*/ 9 w 2147"/>
                  <a:gd name="T67" fmla="*/ 1568 h 2693"/>
                  <a:gd name="T68" fmla="*/ 0 w 2147"/>
                  <a:gd name="T69" fmla="*/ 1472 h 2693"/>
                  <a:gd name="T70" fmla="*/ 21 w 2147"/>
                  <a:gd name="T71" fmla="*/ 1373 h 2693"/>
                  <a:gd name="T72" fmla="*/ 74 w 2147"/>
                  <a:gd name="T73" fmla="*/ 1270 h 2693"/>
                  <a:gd name="T74" fmla="*/ 149 w 2147"/>
                  <a:gd name="T75" fmla="*/ 1166 h 2693"/>
                  <a:gd name="T76" fmla="*/ 308 w 2147"/>
                  <a:gd name="T77" fmla="*/ 1005 h 2693"/>
                  <a:gd name="T78" fmla="*/ 456 w 2147"/>
                  <a:gd name="T79" fmla="*/ 897 h 2693"/>
                  <a:gd name="T80" fmla="*/ 500 w 2147"/>
                  <a:gd name="T81" fmla="*/ 886 h 2693"/>
                  <a:gd name="T82" fmla="*/ 708 w 2147"/>
                  <a:gd name="T83" fmla="*/ 797 h 2693"/>
                  <a:gd name="T84" fmla="*/ 840 w 2147"/>
                  <a:gd name="T85" fmla="*/ 738 h 2693"/>
                  <a:gd name="T86" fmla="*/ 874 w 2147"/>
                  <a:gd name="T87" fmla="*/ 646 h 2693"/>
                  <a:gd name="T88" fmla="*/ 957 w 2147"/>
                  <a:gd name="T89" fmla="*/ 506 h 2693"/>
                  <a:gd name="T90" fmla="*/ 1073 w 2147"/>
                  <a:gd name="T91" fmla="*/ 345 h 2693"/>
                  <a:gd name="T92" fmla="*/ 1206 w 2147"/>
                  <a:gd name="T93" fmla="*/ 189 h 2693"/>
                  <a:gd name="T94" fmla="*/ 1339 w 2147"/>
                  <a:gd name="T95" fmla="*/ 67 h 2693"/>
                  <a:gd name="T96" fmla="*/ 1456 w 2147"/>
                  <a:gd name="T97" fmla="*/ 5 h 2693"/>
                  <a:gd name="T98" fmla="*/ 1560 w 2147"/>
                  <a:gd name="T99" fmla="*/ 8 h 2693"/>
                  <a:gd name="T100" fmla="*/ 1662 w 2147"/>
                  <a:gd name="T101" fmla="*/ 54 h 2693"/>
                  <a:gd name="T102" fmla="*/ 1761 w 2147"/>
                  <a:gd name="T103" fmla="*/ 133 h 2693"/>
                  <a:gd name="T104" fmla="*/ 1852 w 2147"/>
                  <a:gd name="T105" fmla="*/ 237 h 2693"/>
                  <a:gd name="T106" fmla="*/ 1948 w 2147"/>
                  <a:gd name="T107" fmla="*/ 380 h 2693"/>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2147"/>
                  <a:gd name="T163" fmla="*/ 0 h 2693"/>
                  <a:gd name="T164" fmla="*/ 2147 w 2147"/>
                  <a:gd name="T165" fmla="*/ 2693 h 2693"/>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2147" h="2693">
                    <a:moveTo>
                      <a:pt x="2025" y="526"/>
                    </a:moveTo>
                    <a:lnTo>
                      <a:pt x="2043" y="564"/>
                    </a:lnTo>
                    <a:lnTo>
                      <a:pt x="2059" y="602"/>
                    </a:lnTo>
                    <a:lnTo>
                      <a:pt x="2074" y="639"/>
                    </a:lnTo>
                    <a:lnTo>
                      <a:pt x="2090" y="677"/>
                    </a:lnTo>
                    <a:lnTo>
                      <a:pt x="2105" y="717"/>
                    </a:lnTo>
                    <a:lnTo>
                      <a:pt x="2120" y="754"/>
                    </a:lnTo>
                    <a:lnTo>
                      <a:pt x="2133" y="794"/>
                    </a:lnTo>
                    <a:lnTo>
                      <a:pt x="2146" y="832"/>
                    </a:lnTo>
                    <a:lnTo>
                      <a:pt x="2147" y="843"/>
                    </a:lnTo>
                    <a:lnTo>
                      <a:pt x="2146" y="855"/>
                    </a:lnTo>
                    <a:lnTo>
                      <a:pt x="2144" y="867"/>
                    </a:lnTo>
                    <a:lnTo>
                      <a:pt x="2141" y="880"/>
                    </a:lnTo>
                    <a:lnTo>
                      <a:pt x="2137" y="894"/>
                    </a:lnTo>
                    <a:lnTo>
                      <a:pt x="2132" y="907"/>
                    </a:lnTo>
                    <a:lnTo>
                      <a:pt x="2125" y="921"/>
                    </a:lnTo>
                    <a:lnTo>
                      <a:pt x="2118" y="936"/>
                    </a:lnTo>
                    <a:lnTo>
                      <a:pt x="2102" y="966"/>
                    </a:lnTo>
                    <a:lnTo>
                      <a:pt x="2084" y="996"/>
                    </a:lnTo>
                    <a:lnTo>
                      <a:pt x="2063" y="1027"/>
                    </a:lnTo>
                    <a:lnTo>
                      <a:pt x="2041" y="1059"/>
                    </a:lnTo>
                    <a:lnTo>
                      <a:pt x="1998" y="1121"/>
                    </a:lnTo>
                    <a:lnTo>
                      <a:pt x="1956" y="1180"/>
                    </a:lnTo>
                    <a:lnTo>
                      <a:pt x="1938" y="1208"/>
                    </a:lnTo>
                    <a:lnTo>
                      <a:pt x="1922" y="1233"/>
                    </a:lnTo>
                    <a:lnTo>
                      <a:pt x="1915" y="1244"/>
                    </a:lnTo>
                    <a:lnTo>
                      <a:pt x="1909" y="1256"/>
                    </a:lnTo>
                    <a:lnTo>
                      <a:pt x="1905" y="1267"/>
                    </a:lnTo>
                    <a:lnTo>
                      <a:pt x="1901" y="1277"/>
                    </a:lnTo>
                    <a:lnTo>
                      <a:pt x="1897" y="1286"/>
                    </a:lnTo>
                    <a:lnTo>
                      <a:pt x="1891" y="1295"/>
                    </a:lnTo>
                    <a:lnTo>
                      <a:pt x="1884" y="1303"/>
                    </a:lnTo>
                    <a:lnTo>
                      <a:pt x="1876" y="1310"/>
                    </a:lnTo>
                    <a:lnTo>
                      <a:pt x="1866" y="1317"/>
                    </a:lnTo>
                    <a:lnTo>
                      <a:pt x="1854" y="1323"/>
                    </a:lnTo>
                    <a:lnTo>
                      <a:pt x="1840" y="1328"/>
                    </a:lnTo>
                    <a:lnTo>
                      <a:pt x="1825" y="1333"/>
                    </a:lnTo>
                    <a:lnTo>
                      <a:pt x="1808" y="1336"/>
                    </a:lnTo>
                    <a:lnTo>
                      <a:pt x="1791" y="1340"/>
                    </a:lnTo>
                    <a:lnTo>
                      <a:pt x="1770" y="1343"/>
                    </a:lnTo>
                    <a:lnTo>
                      <a:pt x="1748" y="1346"/>
                    </a:lnTo>
                    <a:lnTo>
                      <a:pt x="1725" y="1347"/>
                    </a:lnTo>
                    <a:lnTo>
                      <a:pt x="1701" y="1348"/>
                    </a:lnTo>
                    <a:lnTo>
                      <a:pt x="1674" y="1348"/>
                    </a:lnTo>
                    <a:lnTo>
                      <a:pt x="1646" y="1348"/>
                    </a:lnTo>
                    <a:lnTo>
                      <a:pt x="1584" y="1347"/>
                    </a:lnTo>
                    <a:lnTo>
                      <a:pt x="1515" y="1342"/>
                    </a:lnTo>
                    <a:lnTo>
                      <a:pt x="1439" y="1336"/>
                    </a:lnTo>
                    <a:lnTo>
                      <a:pt x="1356" y="1328"/>
                    </a:lnTo>
                    <a:lnTo>
                      <a:pt x="1265" y="1318"/>
                    </a:lnTo>
                    <a:lnTo>
                      <a:pt x="1168" y="1307"/>
                    </a:lnTo>
                    <a:lnTo>
                      <a:pt x="1062" y="1293"/>
                    </a:lnTo>
                    <a:lnTo>
                      <a:pt x="949" y="1277"/>
                    </a:lnTo>
                    <a:lnTo>
                      <a:pt x="893" y="1271"/>
                    </a:lnTo>
                    <a:lnTo>
                      <a:pt x="841" y="1266"/>
                    </a:lnTo>
                    <a:lnTo>
                      <a:pt x="792" y="1266"/>
                    </a:lnTo>
                    <a:lnTo>
                      <a:pt x="748" y="1267"/>
                    </a:lnTo>
                    <a:lnTo>
                      <a:pt x="707" y="1272"/>
                    </a:lnTo>
                    <a:lnTo>
                      <a:pt x="669" y="1278"/>
                    </a:lnTo>
                    <a:lnTo>
                      <a:pt x="634" y="1287"/>
                    </a:lnTo>
                    <a:lnTo>
                      <a:pt x="603" y="1297"/>
                    </a:lnTo>
                    <a:lnTo>
                      <a:pt x="574" y="1309"/>
                    </a:lnTo>
                    <a:lnTo>
                      <a:pt x="549" y="1323"/>
                    </a:lnTo>
                    <a:lnTo>
                      <a:pt x="526" y="1338"/>
                    </a:lnTo>
                    <a:lnTo>
                      <a:pt x="507" y="1354"/>
                    </a:lnTo>
                    <a:lnTo>
                      <a:pt x="488" y="1371"/>
                    </a:lnTo>
                    <a:lnTo>
                      <a:pt x="473" y="1388"/>
                    </a:lnTo>
                    <a:lnTo>
                      <a:pt x="461" y="1407"/>
                    </a:lnTo>
                    <a:lnTo>
                      <a:pt x="449" y="1425"/>
                    </a:lnTo>
                    <a:lnTo>
                      <a:pt x="440" y="1445"/>
                    </a:lnTo>
                    <a:lnTo>
                      <a:pt x="432" y="1463"/>
                    </a:lnTo>
                    <a:lnTo>
                      <a:pt x="425" y="1481"/>
                    </a:lnTo>
                    <a:lnTo>
                      <a:pt x="420" y="1501"/>
                    </a:lnTo>
                    <a:lnTo>
                      <a:pt x="417" y="1518"/>
                    </a:lnTo>
                    <a:lnTo>
                      <a:pt x="415" y="1535"/>
                    </a:lnTo>
                    <a:lnTo>
                      <a:pt x="413" y="1553"/>
                    </a:lnTo>
                    <a:lnTo>
                      <a:pt x="413" y="1568"/>
                    </a:lnTo>
                    <a:lnTo>
                      <a:pt x="413" y="1595"/>
                    </a:lnTo>
                    <a:lnTo>
                      <a:pt x="417" y="1616"/>
                    </a:lnTo>
                    <a:lnTo>
                      <a:pt x="419" y="1629"/>
                    </a:lnTo>
                    <a:lnTo>
                      <a:pt x="422" y="1632"/>
                    </a:lnTo>
                    <a:lnTo>
                      <a:pt x="401" y="1633"/>
                    </a:lnTo>
                    <a:lnTo>
                      <a:pt x="379" y="1635"/>
                    </a:lnTo>
                    <a:lnTo>
                      <a:pt x="358" y="1639"/>
                    </a:lnTo>
                    <a:lnTo>
                      <a:pt x="338" y="1645"/>
                    </a:lnTo>
                    <a:lnTo>
                      <a:pt x="316" y="1650"/>
                    </a:lnTo>
                    <a:lnTo>
                      <a:pt x="295" y="1658"/>
                    </a:lnTo>
                    <a:lnTo>
                      <a:pt x="272" y="1668"/>
                    </a:lnTo>
                    <a:lnTo>
                      <a:pt x="250" y="1678"/>
                    </a:lnTo>
                    <a:lnTo>
                      <a:pt x="246" y="1698"/>
                    </a:lnTo>
                    <a:lnTo>
                      <a:pt x="243" y="1717"/>
                    </a:lnTo>
                    <a:lnTo>
                      <a:pt x="240" y="1735"/>
                    </a:lnTo>
                    <a:lnTo>
                      <a:pt x="239" y="1755"/>
                    </a:lnTo>
                    <a:lnTo>
                      <a:pt x="277" y="1745"/>
                    </a:lnTo>
                    <a:lnTo>
                      <a:pt x="313" y="1737"/>
                    </a:lnTo>
                    <a:lnTo>
                      <a:pt x="347" y="1730"/>
                    </a:lnTo>
                    <a:lnTo>
                      <a:pt x="380" y="1725"/>
                    </a:lnTo>
                    <a:lnTo>
                      <a:pt x="416" y="1723"/>
                    </a:lnTo>
                    <a:lnTo>
                      <a:pt x="453" y="1722"/>
                    </a:lnTo>
                    <a:lnTo>
                      <a:pt x="494" y="1722"/>
                    </a:lnTo>
                    <a:lnTo>
                      <a:pt x="540" y="1724"/>
                    </a:lnTo>
                    <a:lnTo>
                      <a:pt x="547" y="1755"/>
                    </a:lnTo>
                    <a:lnTo>
                      <a:pt x="555" y="1786"/>
                    </a:lnTo>
                    <a:lnTo>
                      <a:pt x="564" y="1816"/>
                    </a:lnTo>
                    <a:lnTo>
                      <a:pt x="574" y="1846"/>
                    </a:lnTo>
                    <a:lnTo>
                      <a:pt x="586" y="1876"/>
                    </a:lnTo>
                    <a:lnTo>
                      <a:pt x="597" y="1906"/>
                    </a:lnTo>
                    <a:lnTo>
                      <a:pt x="610" y="1934"/>
                    </a:lnTo>
                    <a:lnTo>
                      <a:pt x="624" y="1963"/>
                    </a:lnTo>
                    <a:lnTo>
                      <a:pt x="653" y="2021"/>
                    </a:lnTo>
                    <a:lnTo>
                      <a:pt x="684" y="2077"/>
                    </a:lnTo>
                    <a:lnTo>
                      <a:pt x="716" y="2135"/>
                    </a:lnTo>
                    <a:lnTo>
                      <a:pt x="749" y="2191"/>
                    </a:lnTo>
                    <a:lnTo>
                      <a:pt x="783" y="2247"/>
                    </a:lnTo>
                    <a:lnTo>
                      <a:pt x="816" y="2304"/>
                    </a:lnTo>
                    <a:lnTo>
                      <a:pt x="849" y="2361"/>
                    </a:lnTo>
                    <a:lnTo>
                      <a:pt x="880" y="2420"/>
                    </a:lnTo>
                    <a:lnTo>
                      <a:pt x="895" y="2450"/>
                    </a:lnTo>
                    <a:lnTo>
                      <a:pt x="910" y="2480"/>
                    </a:lnTo>
                    <a:lnTo>
                      <a:pt x="924" y="2509"/>
                    </a:lnTo>
                    <a:lnTo>
                      <a:pt x="937" y="2539"/>
                    </a:lnTo>
                    <a:lnTo>
                      <a:pt x="949" y="2570"/>
                    </a:lnTo>
                    <a:lnTo>
                      <a:pt x="961" y="2601"/>
                    </a:lnTo>
                    <a:lnTo>
                      <a:pt x="971" y="2634"/>
                    </a:lnTo>
                    <a:lnTo>
                      <a:pt x="981" y="2666"/>
                    </a:lnTo>
                    <a:lnTo>
                      <a:pt x="957" y="2669"/>
                    </a:lnTo>
                    <a:lnTo>
                      <a:pt x="933" y="2673"/>
                    </a:lnTo>
                    <a:lnTo>
                      <a:pt x="909" y="2676"/>
                    </a:lnTo>
                    <a:lnTo>
                      <a:pt x="885" y="2678"/>
                    </a:lnTo>
                    <a:lnTo>
                      <a:pt x="861" y="2683"/>
                    </a:lnTo>
                    <a:lnTo>
                      <a:pt x="837" y="2687"/>
                    </a:lnTo>
                    <a:lnTo>
                      <a:pt x="812" y="2690"/>
                    </a:lnTo>
                    <a:lnTo>
                      <a:pt x="788" y="2693"/>
                    </a:lnTo>
                    <a:lnTo>
                      <a:pt x="794" y="2692"/>
                    </a:lnTo>
                    <a:lnTo>
                      <a:pt x="797" y="2688"/>
                    </a:lnTo>
                    <a:lnTo>
                      <a:pt x="800" y="2682"/>
                    </a:lnTo>
                    <a:lnTo>
                      <a:pt x="799" y="2672"/>
                    </a:lnTo>
                    <a:lnTo>
                      <a:pt x="796" y="2660"/>
                    </a:lnTo>
                    <a:lnTo>
                      <a:pt x="793" y="2646"/>
                    </a:lnTo>
                    <a:lnTo>
                      <a:pt x="786" y="2630"/>
                    </a:lnTo>
                    <a:lnTo>
                      <a:pt x="779" y="2613"/>
                    </a:lnTo>
                    <a:lnTo>
                      <a:pt x="758" y="2572"/>
                    </a:lnTo>
                    <a:lnTo>
                      <a:pt x="733" y="2523"/>
                    </a:lnTo>
                    <a:lnTo>
                      <a:pt x="701" y="2471"/>
                    </a:lnTo>
                    <a:lnTo>
                      <a:pt x="665" y="2414"/>
                    </a:lnTo>
                    <a:lnTo>
                      <a:pt x="626" y="2355"/>
                    </a:lnTo>
                    <a:lnTo>
                      <a:pt x="582" y="2293"/>
                    </a:lnTo>
                    <a:lnTo>
                      <a:pt x="538" y="2231"/>
                    </a:lnTo>
                    <a:lnTo>
                      <a:pt x="489" y="2170"/>
                    </a:lnTo>
                    <a:lnTo>
                      <a:pt x="441" y="2110"/>
                    </a:lnTo>
                    <a:lnTo>
                      <a:pt x="390" y="2053"/>
                    </a:lnTo>
                    <a:lnTo>
                      <a:pt x="366" y="2026"/>
                    </a:lnTo>
                    <a:lnTo>
                      <a:pt x="341" y="2000"/>
                    </a:lnTo>
                    <a:lnTo>
                      <a:pt x="317" y="1976"/>
                    </a:lnTo>
                    <a:lnTo>
                      <a:pt x="292" y="1952"/>
                    </a:lnTo>
                    <a:lnTo>
                      <a:pt x="246" y="1907"/>
                    </a:lnTo>
                    <a:lnTo>
                      <a:pt x="202" y="1864"/>
                    </a:lnTo>
                    <a:lnTo>
                      <a:pt x="163" y="1822"/>
                    </a:lnTo>
                    <a:lnTo>
                      <a:pt x="127" y="1781"/>
                    </a:lnTo>
                    <a:lnTo>
                      <a:pt x="111" y="1761"/>
                    </a:lnTo>
                    <a:lnTo>
                      <a:pt x="96" y="1741"/>
                    </a:lnTo>
                    <a:lnTo>
                      <a:pt x="82" y="1722"/>
                    </a:lnTo>
                    <a:lnTo>
                      <a:pt x="70" y="1702"/>
                    </a:lnTo>
                    <a:lnTo>
                      <a:pt x="57" y="1683"/>
                    </a:lnTo>
                    <a:lnTo>
                      <a:pt x="47" y="1663"/>
                    </a:lnTo>
                    <a:lnTo>
                      <a:pt x="36" y="1645"/>
                    </a:lnTo>
                    <a:lnTo>
                      <a:pt x="28" y="1625"/>
                    </a:lnTo>
                    <a:lnTo>
                      <a:pt x="20" y="1607"/>
                    </a:lnTo>
                    <a:lnTo>
                      <a:pt x="15" y="1587"/>
                    </a:lnTo>
                    <a:lnTo>
                      <a:pt x="9" y="1568"/>
                    </a:lnTo>
                    <a:lnTo>
                      <a:pt x="5" y="1549"/>
                    </a:lnTo>
                    <a:lnTo>
                      <a:pt x="2" y="1530"/>
                    </a:lnTo>
                    <a:lnTo>
                      <a:pt x="0" y="1511"/>
                    </a:lnTo>
                    <a:lnTo>
                      <a:pt x="0" y="1492"/>
                    </a:lnTo>
                    <a:lnTo>
                      <a:pt x="0" y="1472"/>
                    </a:lnTo>
                    <a:lnTo>
                      <a:pt x="2" y="1453"/>
                    </a:lnTo>
                    <a:lnTo>
                      <a:pt x="5" y="1433"/>
                    </a:lnTo>
                    <a:lnTo>
                      <a:pt x="9" y="1413"/>
                    </a:lnTo>
                    <a:lnTo>
                      <a:pt x="15" y="1394"/>
                    </a:lnTo>
                    <a:lnTo>
                      <a:pt x="21" y="1373"/>
                    </a:lnTo>
                    <a:lnTo>
                      <a:pt x="29" y="1354"/>
                    </a:lnTo>
                    <a:lnTo>
                      <a:pt x="39" y="1333"/>
                    </a:lnTo>
                    <a:lnTo>
                      <a:pt x="50" y="1311"/>
                    </a:lnTo>
                    <a:lnTo>
                      <a:pt x="62" y="1290"/>
                    </a:lnTo>
                    <a:lnTo>
                      <a:pt x="74" y="1270"/>
                    </a:lnTo>
                    <a:lnTo>
                      <a:pt x="88" y="1249"/>
                    </a:lnTo>
                    <a:lnTo>
                      <a:pt x="103" y="1227"/>
                    </a:lnTo>
                    <a:lnTo>
                      <a:pt x="118" y="1208"/>
                    </a:lnTo>
                    <a:lnTo>
                      <a:pt x="133" y="1187"/>
                    </a:lnTo>
                    <a:lnTo>
                      <a:pt x="149" y="1166"/>
                    </a:lnTo>
                    <a:lnTo>
                      <a:pt x="166" y="1147"/>
                    </a:lnTo>
                    <a:lnTo>
                      <a:pt x="201" y="1109"/>
                    </a:lnTo>
                    <a:lnTo>
                      <a:pt x="236" y="1072"/>
                    </a:lnTo>
                    <a:lnTo>
                      <a:pt x="272" y="1037"/>
                    </a:lnTo>
                    <a:lnTo>
                      <a:pt x="308" y="1005"/>
                    </a:lnTo>
                    <a:lnTo>
                      <a:pt x="341" y="976"/>
                    </a:lnTo>
                    <a:lnTo>
                      <a:pt x="374" y="950"/>
                    </a:lnTo>
                    <a:lnTo>
                      <a:pt x="404" y="928"/>
                    </a:lnTo>
                    <a:lnTo>
                      <a:pt x="432" y="911"/>
                    </a:lnTo>
                    <a:lnTo>
                      <a:pt x="456" y="897"/>
                    </a:lnTo>
                    <a:lnTo>
                      <a:pt x="476" y="888"/>
                    </a:lnTo>
                    <a:lnTo>
                      <a:pt x="484" y="886"/>
                    </a:lnTo>
                    <a:lnTo>
                      <a:pt x="490" y="884"/>
                    </a:lnTo>
                    <a:lnTo>
                      <a:pt x="496" y="884"/>
                    </a:lnTo>
                    <a:lnTo>
                      <a:pt x="500" y="886"/>
                    </a:lnTo>
                    <a:lnTo>
                      <a:pt x="541" y="865"/>
                    </a:lnTo>
                    <a:lnTo>
                      <a:pt x="582" y="845"/>
                    </a:lnTo>
                    <a:lnTo>
                      <a:pt x="624" y="828"/>
                    </a:lnTo>
                    <a:lnTo>
                      <a:pt x="665" y="812"/>
                    </a:lnTo>
                    <a:lnTo>
                      <a:pt x="708" y="797"/>
                    </a:lnTo>
                    <a:lnTo>
                      <a:pt x="751" y="782"/>
                    </a:lnTo>
                    <a:lnTo>
                      <a:pt x="796" y="768"/>
                    </a:lnTo>
                    <a:lnTo>
                      <a:pt x="843" y="754"/>
                    </a:lnTo>
                    <a:lnTo>
                      <a:pt x="840" y="748"/>
                    </a:lnTo>
                    <a:lnTo>
                      <a:pt x="840" y="738"/>
                    </a:lnTo>
                    <a:lnTo>
                      <a:pt x="842" y="725"/>
                    </a:lnTo>
                    <a:lnTo>
                      <a:pt x="847" y="710"/>
                    </a:lnTo>
                    <a:lnTo>
                      <a:pt x="854" y="691"/>
                    </a:lnTo>
                    <a:lnTo>
                      <a:pt x="863" y="669"/>
                    </a:lnTo>
                    <a:lnTo>
                      <a:pt x="874" y="646"/>
                    </a:lnTo>
                    <a:lnTo>
                      <a:pt x="887" y="622"/>
                    </a:lnTo>
                    <a:lnTo>
                      <a:pt x="902" y="595"/>
                    </a:lnTo>
                    <a:lnTo>
                      <a:pt x="919" y="567"/>
                    </a:lnTo>
                    <a:lnTo>
                      <a:pt x="938" y="537"/>
                    </a:lnTo>
                    <a:lnTo>
                      <a:pt x="957" y="506"/>
                    </a:lnTo>
                    <a:lnTo>
                      <a:pt x="978" y="475"/>
                    </a:lnTo>
                    <a:lnTo>
                      <a:pt x="1001" y="443"/>
                    </a:lnTo>
                    <a:lnTo>
                      <a:pt x="1024" y="411"/>
                    </a:lnTo>
                    <a:lnTo>
                      <a:pt x="1048" y="377"/>
                    </a:lnTo>
                    <a:lnTo>
                      <a:pt x="1073" y="345"/>
                    </a:lnTo>
                    <a:lnTo>
                      <a:pt x="1099" y="312"/>
                    </a:lnTo>
                    <a:lnTo>
                      <a:pt x="1125" y="280"/>
                    </a:lnTo>
                    <a:lnTo>
                      <a:pt x="1152" y="248"/>
                    </a:lnTo>
                    <a:lnTo>
                      <a:pt x="1179" y="219"/>
                    </a:lnTo>
                    <a:lnTo>
                      <a:pt x="1206" y="189"/>
                    </a:lnTo>
                    <a:lnTo>
                      <a:pt x="1233" y="161"/>
                    </a:lnTo>
                    <a:lnTo>
                      <a:pt x="1260" y="135"/>
                    </a:lnTo>
                    <a:lnTo>
                      <a:pt x="1287" y="109"/>
                    </a:lnTo>
                    <a:lnTo>
                      <a:pt x="1314" y="86"/>
                    </a:lnTo>
                    <a:lnTo>
                      <a:pt x="1339" y="67"/>
                    </a:lnTo>
                    <a:lnTo>
                      <a:pt x="1364" y="48"/>
                    </a:lnTo>
                    <a:lnTo>
                      <a:pt x="1388" y="33"/>
                    </a:lnTo>
                    <a:lnTo>
                      <a:pt x="1413" y="21"/>
                    </a:lnTo>
                    <a:lnTo>
                      <a:pt x="1434" y="12"/>
                    </a:lnTo>
                    <a:lnTo>
                      <a:pt x="1456" y="5"/>
                    </a:lnTo>
                    <a:lnTo>
                      <a:pt x="1477" y="1"/>
                    </a:lnTo>
                    <a:lnTo>
                      <a:pt x="1498" y="0"/>
                    </a:lnTo>
                    <a:lnTo>
                      <a:pt x="1518" y="1"/>
                    </a:lnTo>
                    <a:lnTo>
                      <a:pt x="1539" y="4"/>
                    </a:lnTo>
                    <a:lnTo>
                      <a:pt x="1560" y="8"/>
                    </a:lnTo>
                    <a:lnTo>
                      <a:pt x="1580" y="14"/>
                    </a:lnTo>
                    <a:lnTo>
                      <a:pt x="1601" y="22"/>
                    </a:lnTo>
                    <a:lnTo>
                      <a:pt x="1622" y="31"/>
                    </a:lnTo>
                    <a:lnTo>
                      <a:pt x="1641" y="41"/>
                    </a:lnTo>
                    <a:lnTo>
                      <a:pt x="1662" y="54"/>
                    </a:lnTo>
                    <a:lnTo>
                      <a:pt x="1683" y="68"/>
                    </a:lnTo>
                    <a:lnTo>
                      <a:pt x="1702" y="83"/>
                    </a:lnTo>
                    <a:lnTo>
                      <a:pt x="1722" y="99"/>
                    </a:lnTo>
                    <a:lnTo>
                      <a:pt x="1741" y="115"/>
                    </a:lnTo>
                    <a:lnTo>
                      <a:pt x="1761" y="133"/>
                    </a:lnTo>
                    <a:lnTo>
                      <a:pt x="1779" y="153"/>
                    </a:lnTo>
                    <a:lnTo>
                      <a:pt x="1798" y="173"/>
                    </a:lnTo>
                    <a:lnTo>
                      <a:pt x="1816" y="193"/>
                    </a:lnTo>
                    <a:lnTo>
                      <a:pt x="1834" y="215"/>
                    </a:lnTo>
                    <a:lnTo>
                      <a:pt x="1852" y="237"/>
                    </a:lnTo>
                    <a:lnTo>
                      <a:pt x="1869" y="260"/>
                    </a:lnTo>
                    <a:lnTo>
                      <a:pt x="1886" y="283"/>
                    </a:lnTo>
                    <a:lnTo>
                      <a:pt x="1902" y="307"/>
                    </a:lnTo>
                    <a:lnTo>
                      <a:pt x="1918" y="331"/>
                    </a:lnTo>
                    <a:lnTo>
                      <a:pt x="1948" y="380"/>
                    </a:lnTo>
                    <a:lnTo>
                      <a:pt x="1977" y="429"/>
                    </a:lnTo>
                    <a:lnTo>
                      <a:pt x="2002" y="477"/>
                    </a:lnTo>
                    <a:lnTo>
                      <a:pt x="2025" y="526"/>
                    </a:lnTo>
                    <a:close/>
                  </a:path>
                </a:pathLst>
              </a:custGeom>
              <a:solidFill>
                <a:srgbClr val="CC6633"/>
              </a:solidFill>
              <a:ln w="9525">
                <a:noFill/>
                <a:round/>
                <a:headEnd/>
                <a:tailEnd/>
              </a:ln>
            </p:spPr>
            <p:txBody>
              <a:bodyPr>
                <a:prstTxWarp prst="textNoShape">
                  <a:avLst/>
                </a:prstTxWarp>
              </a:bodyPr>
              <a:lstStyle/>
              <a:p>
                <a:endParaRPr lang="en-US"/>
              </a:p>
            </p:txBody>
          </p:sp>
          <p:sp>
            <p:nvSpPr>
              <p:cNvPr id="67721" name="Freeform 1110"/>
              <p:cNvSpPr>
                <a:spLocks noChangeAspect="1"/>
              </p:cNvSpPr>
              <p:nvPr/>
            </p:nvSpPr>
            <p:spPr bwMode="auto">
              <a:xfrm>
                <a:off x="2273" y="2503"/>
                <a:ext cx="114" cy="81"/>
              </a:xfrm>
              <a:custGeom>
                <a:avLst/>
                <a:gdLst>
                  <a:gd name="T0" fmla="*/ 158 w 1311"/>
                  <a:gd name="T1" fmla="*/ 920 h 928"/>
                  <a:gd name="T2" fmla="*/ 190 w 1311"/>
                  <a:gd name="T3" fmla="*/ 897 h 928"/>
                  <a:gd name="T4" fmla="*/ 206 w 1311"/>
                  <a:gd name="T5" fmla="*/ 853 h 928"/>
                  <a:gd name="T6" fmla="*/ 128 w 1311"/>
                  <a:gd name="T7" fmla="*/ 862 h 928"/>
                  <a:gd name="T8" fmla="*/ 51 w 1311"/>
                  <a:gd name="T9" fmla="*/ 873 h 928"/>
                  <a:gd name="T10" fmla="*/ 4 w 1311"/>
                  <a:gd name="T11" fmla="*/ 864 h 928"/>
                  <a:gd name="T12" fmla="*/ 29 w 1311"/>
                  <a:gd name="T13" fmla="*/ 802 h 928"/>
                  <a:gd name="T14" fmla="*/ 73 w 1311"/>
                  <a:gd name="T15" fmla="*/ 728 h 928"/>
                  <a:gd name="T16" fmla="*/ 172 w 1311"/>
                  <a:gd name="T17" fmla="*/ 586 h 928"/>
                  <a:gd name="T18" fmla="*/ 316 w 1311"/>
                  <a:gd name="T19" fmla="*/ 402 h 928"/>
                  <a:gd name="T20" fmla="*/ 459 w 1311"/>
                  <a:gd name="T21" fmla="*/ 226 h 928"/>
                  <a:gd name="T22" fmla="*/ 574 w 1311"/>
                  <a:gd name="T23" fmla="*/ 86 h 928"/>
                  <a:gd name="T24" fmla="*/ 627 w 1311"/>
                  <a:gd name="T25" fmla="*/ 35 h 928"/>
                  <a:gd name="T26" fmla="*/ 666 w 1311"/>
                  <a:gd name="T27" fmla="*/ 15 h 928"/>
                  <a:gd name="T28" fmla="*/ 704 w 1311"/>
                  <a:gd name="T29" fmla="*/ 5 h 928"/>
                  <a:gd name="T30" fmla="*/ 741 w 1311"/>
                  <a:gd name="T31" fmla="*/ 0 h 928"/>
                  <a:gd name="T32" fmla="*/ 778 w 1311"/>
                  <a:gd name="T33" fmla="*/ 3 h 928"/>
                  <a:gd name="T34" fmla="*/ 827 w 1311"/>
                  <a:gd name="T35" fmla="*/ 17 h 928"/>
                  <a:gd name="T36" fmla="*/ 903 w 1311"/>
                  <a:gd name="T37" fmla="*/ 53 h 928"/>
                  <a:gd name="T38" fmla="*/ 980 w 1311"/>
                  <a:gd name="T39" fmla="*/ 107 h 928"/>
                  <a:gd name="T40" fmla="*/ 1048 w 1311"/>
                  <a:gd name="T41" fmla="*/ 181 h 928"/>
                  <a:gd name="T42" fmla="*/ 1116 w 1311"/>
                  <a:gd name="T43" fmla="*/ 287 h 928"/>
                  <a:gd name="T44" fmla="*/ 1199 w 1311"/>
                  <a:gd name="T45" fmla="*/ 457 h 928"/>
                  <a:gd name="T46" fmla="*/ 1284 w 1311"/>
                  <a:gd name="T47" fmla="*/ 638 h 928"/>
                  <a:gd name="T48" fmla="*/ 1263 w 1311"/>
                  <a:gd name="T49" fmla="*/ 603 h 928"/>
                  <a:gd name="T50" fmla="*/ 1188 w 1311"/>
                  <a:gd name="T51" fmla="*/ 481 h 928"/>
                  <a:gd name="T52" fmla="*/ 1138 w 1311"/>
                  <a:gd name="T53" fmla="*/ 411 h 928"/>
                  <a:gd name="T54" fmla="*/ 1084 w 1311"/>
                  <a:gd name="T55" fmla="*/ 347 h 928"/>
                  <a:gd name="T56" fmla="*/ 1027 w 1311"/>
                  <a:gd name="T57" fmla="*/ 289 h 928"/>
                  <a:gd name="T58" fmla="*/ 969 w 1311"/>
                  <a:gd name="T59" fmla="*/ 242 h 928"/>
                  <a:gd name="T60" fmla="*/ 908 w 1311"/>
                  <a:gd name="T61" fmla="*/ 205 h 928"/>
                  <a:gd name="T62" fmla="*/ 846 w 1311"/>
                  <a:gd name="T63" fmla="*/ 182 h 928"/>
                  <a:gd name="T64" fmla="*/ 784 w 1311"/>
                  <a:gd name="T65" fmla="*/ 174 h 928"/>
                  <a:gd name="T66" fmla="*/ 720 w 1311"/>
                  <a:gd name="T67" fmla="*/ 186 h 928"/>
                  <a:gd name="T68" fmla="*/ 650 w 1311"/>
                  <a:gd name="T69" fmla="*/ 222 h 928"/>
                  <a:gd name="T70" fmla="*/ 573 w 1311"/>
                  <a:gd name="T71" fmla="*/ 283 h 928"/>
                  <a:gd name="T72" fmla="*/ 492 w 1311"/>
                  <a:gd name="T73" fmla="*/ 363 h 928"/>
                  <a:gd name="T74" fmla="*/ 411 w 1311"/>
                  <a:gd name="T75" fmla="*/ 454 h 928"/>
                  <a:gd name="T76" fmla="*/ 334 w 1311"/>
                  <a:gd name="T77" fmla="*/ 551 h 928"/>
                  <a:gd name="T78" fmla="*/ 264 w 1311"/>
                  <a:gd name="T79" fmla="*/ 649 h 928"/>
                  <a:gd name="T80" fmla="*/ 205 w 1311"/>
                  <a:gd name="T81" fmla="*/ 741 h 928"/>
                  <a:gd name="T82" fmla="*/ 160 w 1311"/>
                  <a:gd name="T83" fmla="*/ 820 h 928"/>
                  <a:gd name="T84" fmla="*/ 133 w 1311"/>
                  <a:gd name="T85" fmla="*/ 884 h 928"/>
                  <a:gd name="T86" fmla="*/ 126 w 1311"/>
                  <a:gd name="T87" fmla="*/ 922 h 928"/>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311"/>
                  <a:gd name="T133" fmla="*/ 0 h 928"/>
                  <a:gd name="T134" fmla="*/ 1311 w 1311"/>
                  <a:gd name="T135" fmla="*/ 928 h 928"/>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311" h="928">
                    <a:moveTo>
                      <a:pt x="129" y="928"/>
                    </a:moveTo>
                    <a:lnTo>
                      <a:pt x="143" y="925"/>
                    </a:lnTo>
                    <a:lnTo>
                      <a:pt x="158" y="920"/>
                    </a:lnTo>
                    <a:lnTo>
                      <a:pt x="172" y="917"/>
                    </a:lnTo>
                    <a:lnTo>
                      <a:pt x="187" y="912"/>
                    </a:lnTo>
                    <a:lnTo>
                      <a:pt x="190" y="897"/>
                    </a:lnTo>
                    <a:lnTo>
                      <a:pt x="195" y="882"/>
                    </a:lnTo>
                    <a:lnTo>
                      <a:pt x="201" y="868"/>
                    </a:lnTo>
                    <a:lnTo>
                      <a:pt x="206" y="853"/>
                    </a:lnTo>
                    <a:lnTo>
                      <a:pt x="181" y="855"/>
                    </a:lnTo>
                    <a:lnTo>
                      <a:pt x="155" y="858"/>
                    </a:lnTo>
                    <a:lnTo>
                      <a:pt x="128" y="862"/>
                    </a:lnTo>
                    <a:lnTo>
                      <a:pt x="103" y="865"/>
                    </a:lnTo>
                    <a:lnTo>
                      <a:pt x="77" y="869"/>
                    </a:lnTo>
                    <a:lnTo>
                      <a:pt x="51" y="873"/>
                    </a:lnTo>
                    <a:lnTo>
                      <a:pt x="25" y="877"/>
                    </a:lnTo>
                    <a:lnTo>
                      <a:pt x="0" y="881"/>
                    </a:lnTo>
                    <a:lnTo>
                      <a:pt x="4" y="864"/>
                    </a:lnTo>
                    <a:lnTo>
                      <a:pt x="10" y="845"/>
                    </a:lnTo>
                    <a:lnTo>
                      <a:pt x="19" y="825"/>
                    </a:lnTo>
                    <a:lnTo>
                      <a:pt x="29" y="802"/>
                    </a:lnTo>
                    <a:lnTo>
                      <a:pt x="42" y="779"/>
                    </a:lnTo>
                    <a:lnTo>
                      <a:pt x="57" y="755"/>
                    </a:lnTo>
                    <a:lnTo>
                      <a:pt x="73" y="728"/>
                    </a:lnTo>
                    <a:lnTo>
                      <a:pt x="90" y="702"/>
                    </a:lnTo>
                    <a:lnTo>
                      <a:pt x="129" y="646"/>
                    </a:lnTo>
                    <a:lnTo>
                      <a:pt x="172" y="586"/>
                    </a:lnTo>
                    <a:lnTo>
                      <a:pt x="218" y="525"/>
                    </a:lnTo>
                    <a:lnTo>
                      <a:pt x="266" y="463"/>
                    </a:lnTo>
                    <a:lnTo>
                      <a:pt x="316" y="402"/>
                    </a:lnTo>
                    <a:lnTo>
                      <a:pt x="365" y="341"/>
                    </a:lnTo>
                    <a:lnTo>
                      <a:pt x="413" y="282"/>
                    </a:lnTo>
                    <a:lnTo>
                      <a:pt x="459" y="226"/>
                    </a:lnTo>
                    <a:lnTo>
                      <a:pt x="502" y="174"/>
                    </a:lnTo>
                    <a:lnTo>
                      <a:pt x="541" y="127"/>
                    </a:lnTo>
                    <a:lnTo>
                      <a:pt x="574" y="86"/>
                    </a:lnTo>
                    <a:lnTo>
                      <a:pt x="601" y="51"/>
                    </a:lnTo>
                    <a:lnTo>
                      <a:pt x="615" y="43"/>
                    </a:lnTo>
                    <a:lnTo>
                      <a:pt x="627" y="35"/>
                    </a:lnTo>
                    <a:lnTo>
                      <a:pt x="640" y="27"/>
                    </a:lnTo>
                    <a:lnTo>
                      <a:pt x="653" y="21"/>
                    </a:lnTo>
                    <a:lnTo>
                      <a:pt x="666" y="15"/>
                    </a:lnTo>
                    <a:lnTo>
                      <a:pt x="679" y="11"/>
                    </a:lnTo>
                    <a:lnTo>
                      <a:pt x="692" y="7"/>
                    </a:lnTo>
                    <a:lnTo>
                      <a:pt x="704" y="5"/>
                    </a:lnTo>
                    <a:lnTo>
                      <a:pt x="716" y="3"/>
                    </a:lnTo>
                    <a:lnTo>
                      <a:pt x="728" y="2"/>
                    </a:lnTo>
                    <a:lnTo>
                      <a:pt x="741" y="0"/>
                    </a:lnTo>
                    <a:lnTo>
                      <a:pt x="754" y="0"/>
                    </a:lnTo>
                    <a:lnTo>
                      <a:pt x="766" y="2"/>
                    </a:lnTo>
                    <a:lnTo>
                      <a:pt x="778" y="3"/>
                    </a:lnTo>
                    <a:lnTo>
                      <a:pt x="791" y="5"/>
                    </a:lnTo>
                    <a:lnTo>
                      <a:pt x="803" y="8"/>
                    </a:lnTo>
                    <a:lnTo>
                      <a:pt x="827" y="17"/>
                    </a:lnTo>
                    <a:lnTo>
                      <a:pt x="853" y="26"/>
                    </a:lnTo>
                    <a:lnTo>
                      <a:pt x="878" y="38"/>
                    </a:lnTo>
                    <a:lnTo>
                      <a:pt x="903" y="53"/>
                    </a:lnTo>
                    <a:lnTo>
                      <a:pt x="928" y="69"/>
                    </a:lnTo>
                    <a:lnTo>
                      <a:pt x="954" y="88"/>
                    </a:lnTo>
                    <a:lnTo>
                      <a:pt x="980" y="107"/>
                    </a:lnTo>
                    <a:lnTo>
                      <a:pt x="1007" y="129"/>
                    </a:lnTo>
                    <a:lnTo>
                      <a:pt x="1027" y="156"/>
                    </a:lnTo>
                    <a:lnTo>
                      <a:pt x="1048" y="181"/>
                    </a:lnTo>
                    <a:lnTo>
                      <a:pt x="1069" y="207"/>
                    </a:lnTo>
                    <a:lnTo>
                      <a:pt x="1091" y="233"/>
                    </a:lnTo>
                    <a:lnTo>
                      <a:pt x="1116" y="287"/>
                    </a:lnTo>
                    <a:lnTo>
                      <a:pt x="1143" y="342"/>
                    </a:lnTo>
                    <a:lnTo>
                      <a:pt x="1171" y="398"/>
                    </a:lnTo>
                    <a:lnTo>
                      <a:pt x="1199" y="457"/>
                    </a:lnTo>
                    <a:lnTo>
                      <a:pt x="1227" y="516"/>
                    </a:lnTo>
                    <a:lnTo>
                      <a:pt x="1255" y="577"/>
                    </a:lnTo>
                    <a:lnTo>
                      <a:pt x="1284" y="638"/>
                    </a:lnTo>
                    <a:lnTo>
                      <a:pt x="1311" y="700"/>
                    </a:lnTo>
                    <a:lnTo>
                      <a:pt x="1288" y="651"/>
                    </a:lnTo>
                    <a:lnTo>
                      <a:pt x="1263" y="603"/>
                    </a:lnTo>
                    <a:lnTo>
                      <a:pt x="1234" y="554"/>
                    </a:lnTo>
                    <a:lnTo>
                      <a:pt x="1204" y="505"/>
                    </a:lnTo>
                    <a:lnTo>
                      <a:pt x="1188" y="481"/>
                    </a:lnTo>
                    <a:lnTo>
                      <a:pt x="1172" y="457"/>
                    </a:lnTo>
                    <a:lnTo>
                      <a:pt x="1155" y="434"/>
                    </a:lnTo>
                    <a:lnTo>
                      <a:pt x="1138" y="411"/>
                    </a:lnTo>
                    <a:lnTo>
                      <a:pt x="1120" y="389"/>
                    </a:lnTo>
                    <a:lnTo>
                      <a:pt x="1102" y="367"/>
                    </a:lnTo>
                    <a:lnTo>
                      <a:pt x="1084" y="347"/>
                    </a:lnTo>
                    <a:lnTo>
                      <a:pt x="1065" y="327"/>
                    </a:lnTo>
                    <a:lnTo>
                      <a:pt x="1047" y="307"/>
                    </a:lnTo>
                    <a:lnTo>
                      <a:pt x="1027" y="289"/>
                    </a:lnTo>
                    <a:lnTo>
                      <a:pt x="1008" y="273"/>
                    </a:lnTo>
                    <a:lnTo>
                      <a:pt x="988" y="257"/>
                    </a:lnTo>
                    <a:lnTo>
                      <a:pt x="969" y="242"/>
                    </a:lnTo>
                    <a:lnTo>
                      <a:pt x="948" y="228"/>
                    </a:lnTo>
                    <a:lnTo>
                      <a:pt x="927" y="215"/>
                    </a:lnTo>
                    <a:lnTo>
                      <a:pt x="908" y="205"/>
                    </a:lnTo>
                    <a:lnTo>
                      <a:pt x="887" y="196"/>
                    </a:lnTo>
                    <a:lnTo>
                      <a:pt x="866" y="188"/>
                    </a:lnTo>
                    <a:lnTo>
                      <a:pt x="846" y="182"/>
                    </a:lnTo>
                    <a:lnTo>
                      <a:pt x="825" y="178"/>
                    </a:lnTo>
                    <a:lnTo>
                      <a:pt x="804" y="175"/>
                    </a:lnTo>
                    <a:lnTo>
                      <a:pt x="784" y="174"/>
                    </a:lnTo>
                    <a:lnTo>
                      <a:pt x="763" y="175"/>
                    </a:lnTo>
                    <a:lnTo>
                      <a:pt x="742" y="179"/>
                    </a:lnTo>
                    <a:lnTo>
                      <a:pt x="720" y="186"/>
                    </a:lnTo>
                    <a:lnTo>
                      <a:pt x="699" y="195"/>
                    </a:lnTo>
                    <a:lnTo>
                      <a:pt x="674" y="207"/>
                    </a:lnTo>
                    <a:lnTo>
                      <a:pt x="650" y="222"/>
                    </a:lnTo>
                    <a:lnTo>
                      <a:pt x="625" y="241"/>
                    </a:lnTo>
                    <a:lnTo>
                      <a:pt x="600" y="260"/>
                    </a:lnTo>
                    <a:lnTo>
                      <a:pt x="573" y="283"/>
                    </a:lnTo>
                    <a:lnTo>
                      <a:pt x="546" y="309"/>
                    </a:lnTo>
                    <a:lnTo>
                      <a:pt x="519" y="335"/>
                    </a:lnTo>
                    <a:lnTo>
                      <a:pt x="492" y="363"/>
                    </a:lnTo>
                    <a:lnTo>
                      <a:pt x="465" y="393"/>
                    </a:lnTo>
                    <a:lnTo>
                      <a:pt x="438" y="422"/>
                    </a:lnTo>
                    <a:lnTo>
                      <a:pt x="411" y="454"/>
                    </a:lnTo>
                    <a:lnTo>
                      <a:pt x="385" y="486"/>
                    </a:lnTo>
                    <a:lnTo>
                      <a:pt x="359" y="519"/>
                    </a:lnTo>
                    <a:lnTo>
                      <a:pt x="334" y="551"/>
                    </a:lnTo>
                    <a:lnTo>
                      <a:pt x="310" y="585"/>
                    </a:lnTo>
                    <a:lnTo>
                      <a:pt x="287" y="617"/>
                    </a:lnTo>
                    <a:lnTo>
                      <a:pt x="264" y="649"/>
                    </a:lnTo>
                    <a:lnTo>
                      <a:pt x="243" y="680"/>
                    </a:lnTo>
                    <a:lnTo>
                      <a:pt x="224" y="711"/>
                    </a:lnTo>
                    <a:lnTo>
                      <a:pt x="205" y="741"/>
                    </a:lnTo>
                    <a:lnTo>
                      <a:pt x="188" y="769"/>
                    </a:lnTo>
                    <a:lnTo>
                      <a:pt x="173" y="796"/>
                    </a:lnTo>
                    <a:lnTo>
                      <a:pt x="160" y="820"/>
                    </a:lnTo>
                    <a:lnTo>
                      <a:pt x="149" y="843"/>
                    </a:lnTo>
                    <a:lnTo>
                      <a:pt x="140" y="865"/>
                    </a:lnTo>
                    <a:lnTo>
                      <a:pt x="133" y="884"/>
                    </a:lnTo>
                    <a:lnTo>
                      <a:pt x="128" y="899"/>
                    </a:lnTo>
                    <a:lnTo>
                      <a:pt x="126" y="912"/>
                    </a:lnTo>
                    <a:lnTo>
                      <a:pt x="126" y="922"/>
                    </a:lnTo>
                    <a:lnTo>
                      <a:pt x="129" y="928"/>
                    </a:lnTo>
                    <a:close/>
                  </a:path>
                </a:pathLst>
              </a:custGeom>
              <a:solidFill>
                <a:srgbClr val="9E4F2B"/>
              </a:solidFill>
              <a:ln w="9525">
                <a:noFill/>
                <a:round/>
                <a:headEnd/>
                <a:tailEnd/>
              </a:ln>
            </p:spPr>
            <p:txBody>
              <a:bodyPr>
                <a:prstTxWarp prst="textNoShape">
                  <a:avLst/>
                </a:prstTxWarp>
              </a:bodyPr>
              <a:lstStyle/>
              <a:p>
                <a:endParaRPr lang="en-US"/>
              </a:p>
            </p:txBody>
          </p:sp>
          <p:sp>
            <p:nvSpPr>
              <p:cNvPr id="67722" name="Freeform 1111"/>
              <p:cNvSpPr>
                <a:spLocks noChangeAspect="1"/>
              </p:cNvSpPr>
              <p:nvPr/>
            </p:nvSpPr>
            <p:spPr bwMode="auto">
              <a:xfrm>
                <a:off x="2247" y="2591"/>
                <a:ext cx="158" cy="83"/>
              </a:xfrm>
              <a:custGeom>
                <a:avLst/>
                <a:gdLst>
                  <a:gd name="T0" fmla="*/ 148 w 1816"/>
                  <a:gd name="T1" fmla="*/ 813 h 964"/>
                  <a:gd name="T2" fmla="*/ 75 w 1816"/>
                  <a:gd name="T3" fmla="*/ 802 h 964"/>
                  <a:gd name="T4" fmla="*/ 9 w 1816"/>
                  <a:gd name="T5" fmla="*/ 800 h 964"/>
                  <a:gd name="T6" fmla="*/ 0 w 1816"/>
                  <a:gd name="T7" fmla="*/ 763 h 964"/>
                  <a:gd name="T8" fmla="*/ 2 w 1816"/>
                  <a:gd name="T9" fmla="*/ 703 h 964"/>
                  <a:gd name="T10" fmla="*/ 12 w 1816"/>
                  <a:gd name="T11" fmla="*/ 649 h 964"/>
                  <a:gd name="T12" fmla="*/ 36 w 1816"/>
                  <a:gd name="T13" fmla="*/ 593 h 964"/>
                  <a:gd name="T14" fmla="*/ 75 w 1816"/>
                  <a:gd name="T15" fmla="*/ 539 h 964"/>
                  <a:gd name="T16" fmla="*/ 136 w 1816"/>
                  <a:gd name="T17" fmla="*/ 491 h 964"/>
                  <a:gd name="T18" fmla="*/ 221 w 1816"/>
                  <a:gd name="T19" fmla="*/ 455 h 964"/>
                  <a:gd name="T20" fmla="*/ 335 w 1816"/>
                  <a:gd name="T21" fmla="*/ 435 h 964"/>
                  <a:gd name="T22" fmla="*/ 480 w 1816"/>
                  <a:gd name="T23" fmla="*/ 439 h 964"/>
                  <a:gd name="T24" fmla="*/ 755 w 1816"/>
                  <a:gd name="T25" fmla="*/ 475 h 964"/>
                  <a:gd name="T26" fmla="*/ 1026 w 1816"/>
                  <a:gd name="T27" fmla="*/ 504 h 964"/>
                  <a:gd name="T28" fmla="*/ 1233 w 1816"/>
                  <a:gd name="T29" fmla="*/ 516 h 964"/>
                  <a:gd name="T30" fmla="*/ 1312 w 1816"/>
                  <a:gd name="T31" fmla="*/ 515 h 964"/>
                  <a:gd name="T32" fmla="*/ 1378 w 1816"/>
                  <a:gd name="T33" fmla="*/ 508 h 964"/>
                  <a:gd name="T34" fmla="*/ 1427 w 1816"/>
                  <a:gd name="T35" fmla="*/ 496 h 964"/>
                  <a:gd name="T36" fmla="*/ 1463 w 1816"/>
                  <a:gd name="T37" fmla="*/ 478 h 964"/>
                  <a:gd name="T38" fmla="*/ 1484 w 1816"/>
                  <a:gd name="T39" fmla="*/ 454 h 964"/>
                  <a:gd name="T40" fmla="*/ 1496 w 1816"/>
                  <a:gd name="T41" fmla="*/ 424 h 964"/>
                  <a:gd name="T42" fmla="*/ 1525 w 1816"/>
                  <a:gd name="T43" fmla="*/ 376 h 964"/>
                  <a:gd name="T44" fmla="*/ 1628 w 1816"/>
                  <a:gd name="T45" fmla="*/ 227 h 964"/>
                  <a:gd name="T46" fmla="*/ 1689 w 1816"/>
                  <a:gd name="T47" fmla="*/ 134 h 964"/>
                  <a:gd name="T48" fmla="*/ 1719 w 1816"/>
                  <a:gd name="T49" fmla="*/ 75 h 964"/>
                  <a:gd name="T50" fmla="*/ 1731 w 1816"/>
                  <a:gd name="T51" fmla="*/ 35 h 964"/>
                  <a:gd name="T52" fmla="*/ 1733 w 1816"/>
                  <a:gd name="T53" fmla="*/ 0 h 964"/>
                  <a:gd name="T54" fmla="*/ 1772 w 1816"/>
                  <a:gd name="T55" fmla="*/ 128 h 964"/>
                  <a:gd name="T56" fmla="*/ 1802 w 1816"/>
                  <a:gd name="T57" fmla="*/ 257 h 964"/>
                  <a:gd name="T58" fmla="*/ 1810 w 1816"/>
                  <a:gd name="T59" fmla="*/ 369 h 964"/>
                  <a:gd name="T60" fmla="*/ 1780 w 1816"/>
                  <a:gd name="T61" fmla="*/ 453 h 964"/>
                  <a:gd name="T62" fmla="*/ 1735 w 1816"/>
                  <a:gd name="T63" fmla="*/ 535 h 964"/>
                  <a:gd name="T64" fmla="*/ 1677 w 1816"/>
                  <a:gd name="T65" fmla="*/ 616 h 964"/>
                  <a:gd name="T66" fmla="*/ 1607 w 1816"/>
                  <a:gd name="T67" fmla="*/ 692 h 964"/>
                  <a:gd name="T68" fmla="*/ 1528 w 1816"/>
                  <a:gd name="T69" fmla="*/ 763 h 964"/>
                  <a:gd name="T70" fmla="*/ 1444 w 1816"/>
                  <a:gd name="T71" fmla="*/ 825 h 964"/>
                  <a:gd name="T72" fmla="*/ 1357 w 1816"/>
                  <a:gd name="T73" fmla="*/ 879 h 964"/>
                  <a:gd name="T74" fmla="*/ 1269 w 1816"/>
                  <a:gd name="T75" fmla="*/ 921 h 964"/>
                  <a:gd name="T76" fmla="*/ 1182 w 1816"/>
                  <a:gd name="T77" fmla="*/ 949 h 964"/>
                  <a:gd name="T78" fmla="*/ 1100 w 1816"/>
                  <a:gd name="T79" fmla="*/ 963 h 964"/>
                  <a:gd name="T80" fmla="*/ 957 w 1816"/>
                  <a:gd name="T81" fmla="*/ 959 h 964"/>
                  <a:gd name="T82" fmla="*/ 752 w 1816"/>
                  <a:gd name="T83" fmla="*/ 936 h 964"/>
                  <a:gd name="T84" fmla="*/ 542 w 1816"/>
                  <a:gd name="T85" fmla="*/ 901 h 964"/>
                  <a:gd name="T86" fmla="*/ 358 w 1816"/>
                  <a:gd name="T87" fmla="*/ 864 h 964"/>
                  <a:gd name="T88" fmla="*/ 235 w 1816"/>
                  <a:gd name="T89" fmla="*/ 834 h 964"/>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816"/>
                  <a:gd name="T136" fmla="*/ 0 h 964"/>
                  <a:gd name="T137" fmla="*/ 1816 w 1816"/>
                  <a:gd name="T138" fmla="*/ 964 h 964"/>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816" h="964">
                    <a:moveTo>
                      <a:pt x="203" y="823"/>
                    </a:moveTo>
                    <a:lnTo>
                      <a:pt x="174" y="817"/>
                    </a:lnTo>
                    <a:lnTo>
                      <a:pt x="148" y="813"/>
                    </a:lnTo>
                    <a:lnTo>
                      <a:pt x="122" y="808"/>
                    </a:lnTo>
                    <a:lnTo>
                      <a:pt x="98" y="805"/>
                    </a:lnTo>
                    <a:lnTo>
                      <a:pt x="75" y="802"/>
                    </a:lnTo>
                    <a:lnTo>
                      <a:pt x="52" y="800"/>
                    </a:lnTo>
                    <a:lnTo>
                      <a:pt x="30" y="799"/>
                    </a:lnTo>
                    <a:lnTo>
                      <a:pt x="9" y="800"/>
                    </a:lnTo>
                    <a:lnTo>
                      <a:pt x="6" y="797"/>
                    </a:lnTo>
                    <a:lnTo>
                      <a:pt x="4" y="784"/>
                    </a:lnTo>
                    <a:lnTo>
                      <a:pt x="0" y="763"/>
                    </a:lnTo>
                    <a:lnTo>
                      <a:pt x="0" y="736"/>
                    </a:lnTo>
                    <a:lnTo>
                      <a:pt x="0" y="721"/>
                    </a:lnTo>
                    <a:lnTo>
                      <a:pt x="2" y="703"/>
                    </a:lnTo>
                    <a:lnTo>
                      <a:pt x="4" y="686"/>
                    </a:lnTo>
                    <a:lnTo>
                      <a:pt x="7" y="669"/>
                    </a:lnTo>
                    <a:lnTo>
                      <a:pt x="12" y="649"/>
                    </a:lnTo>
                    <a:lnTo>
                      <a:pt x="19" y="631"/>
                    </a:lnTo>
                    <a:lnTo>
                      <a:pt x="27" y="613"/>
                    </a:lnTo>
                    <a:lnTo>
                      <a:pt x="36" y="593"/>
                    </a:lnTo>
                    <a:lnTo>
                      <a:pt x="48" y="575"/>
                    </a:lnTo>
                    <a:lnTo>
                      <a:pt x="60" y="556"/>
                    </a:lnTo>
                    <a:lnTo>
                      <a:pt x="75" y="539"/>
                    </a:lnTo>
                    <a:lnTo>
                      <a:pt x="94" y="522"/>
                    </a:lnTo>
                    <a:lnTo>
                      <a:pt x="113" y="506"/>
                    </a:lnTo>
                    <a:lnTo>
                      <a:pt x="136" y="491"/>
                    </a:lnTo>
                    <a:lnTo>
                      <a:pt x="161" y="477"/>
                    </a:lnTo>
                    <a:lnTo>
                      <a:pt x="190" y="465"/>
                    </a:lnTo>
                    <a:lnTo>
                      <a:pt x="221" y="455"/>
                    </a:lnTo>
                    <a:lnTo>
                      <a:pt x="256" y="446"/>
                    </a:lnTo>
                    <a:lnTo>
                      <a:pt x="294" y="440"/>
                    </a:lnTo>
                    <a:lnTo>
                      <a:pt x="335" y="435"/>
                    </a:lnTo>
                    <a:lnTo>
                      <a:pt x="379" y="434"/>
                    </a:lnTo>
                    <a:lnTo>
                      <a:pt x="428" y="434"/>
                    </a:lnTo>
                    <a:lnTo>
                      <a:pt x="480" y="439"/>
                    </a:lnTo>
                    <a:lnTo>
                      <a:pt x="536" y="445"/>
                    </a:lnTo>
                    <a:lnTo>
                      <a:pt x="649" y="461"/>
                    </a:lnTo>
                    <a:lnTo>
                      <a:pt x="755" y="475"/>
                    </a:lnTo>
                    <a:lnTo>
                      <a:pt x="852" y="486"/>
                    </a:lnTo>
                    <a:lnTo>
                      <a:pt x="943" y="496"/>
                    </a:lnTo>
                    <a:lnTo>
                      <a:pt x="1026" y="504"/>
                    </a:lnTo>
                    <a:lnTo>
                      <a:pt x="1102" y="510"/>
                    </a:lnTo>
                    <a:lnTo>
                      <a:pt x="1171" y="515"/>
                    </a:lnTo>
                    <a:lnTo>
                      <a:pt x="1233" y="516"/>
                    </a:lnTo>
                    <a:lnTo>
                      <a:pt x="1261" y="516"/>
                    </a:lnTo>
                    <a:lnTo>
                      <a:pt x="1288" y="516"/>
                    </a:lnTo>
                    <a:lnTo>
                      <a:pt x="1312" y="515"/>
                    </a:lnTo>
                    <a:lnTo>
                      <a:pt x="1335" y="514"/>
                    </a:lnTo>
                    <a:lnTo>
                      <a:pt x="1357" y="511"/>
                    </a:lnTo>
                    <a:lnTo>
                      <a:pt x="1378" y="508"/>
                    </a:lnTo>
                    <a:lnTo>
                      <a:pt x="1395" y="504"/>
                    </a:lnTo>
                    <a:lnTo>
                      <a:pt x="1412" y="501"/>
                    </a:lnTo>
                    <a:lnTo>
                      <a:pt x="1427" y="496"/>
                    </a:lnTo>
                    <a:lnTo>
                      <a:pt x="1441" y="491"/>
                    </a:lnTo>
                    <a:lnTo>
                      <a:pt x="1453" y="485"/>
                    </a:lnTo>
                    <a:lnTo>
                      <a:pt x="1463" y="478"/>
                    </a:lnTo>
                    <a:lnTo>
                      <a:pt x="1471" y="471"/>
                    </a:lnTo>
                    <a:lnTo>
                      <a:pt x="1478" y="463"/>
                    </a:lnTo>
                    <a:lnTo>
                      <a:pt x="1484" y="454"/>
                    </a:lnTo>
                    <a:lnTo>
                      <a:pt x="1488" y="445"/>
                    </a:lnTo>
                    <a:lnTo>
                      <a:pt x="1492" y="435"/>
                    </a:lnTo>
                    <a:lnTo>
                      <a:pt x="1496" y="424"/>
                    </a:lnTo>
                    <a:lnTo>
                      <a:pt x="1502" y="412"/>
                    </a:lnTo>
                    <a:lnTo>
                      <a:pt x="1509" y="401"/>
                    </a:lnTo>
                    <a:lnTo>
                      <a:pt x="1525" y="376"/>
                    </a:lnTo>
                    <a:lnTo>
                      <a:pt x="1543" y="348"/>
                    </a:lnTo>
                    <a:lnTo>
                      <a:pt x="1585" y="289"/>
                    </a:lnTo>
                    <a:lnTo>
                      <a:pt x="1628" y="227"/>
                    </a:lnTo>
                    <a:lnTo>
                      <a:pt x="1650" y="195"/>
                    </a:lnTo>
                    <a:lnTo>
                      <a:pt x="1671" y="164"/>
                    </a:lnTo>
                    <a:lnTo>
                      <a:pt x="1689" y="134"/>
                    </a:lnTo>
                    <a:lnTo>
                      <a:pt x="1705" y="104"/>
                    </a:lnTo>
                    <a:lnTo>
                      <a:pt x="1712" y="89"/>
                    </a:lnTo>
                    <a:lnTo>
                      <a:pt x="1719" y="75"/>
                    </a:lnTo>
                    <a:lnTo>
                      <a:pt x="1724" y="62"/>
                    </a:lnTo>
                    <a:lnTo>
                      <a:pt x="1728" y="48"/>
                    </a:lnTo>
                    <a:lnTo>
                      <a:pt x="1731" y="35"/>
                    </a:lnTo>
                    <a:lnTo>
                      <a:pt x="1733" y="23"/>
                    </a:lnTo>
                    <a:lnTo>
                      <a:pt x="1734" y="11"/>
                    </a:lnTo>
                    <a:lnTo>
                      <a:pt x="1733" y="0"/>
                    </a:lnTo>
                    <a:lnTo>
                      <a:pt x="1747" y="42"/>
                    </a:lnTo>
                    <a:lnTo>
                      <a:pt x="1761" y="86"/>
                    </a:lnTo>
                    <a:lnTo>
                      <a:pt x="1772" y="128"/>
                    </a:lnTo>
                    <a:lnTo>
                      <a:pt x="1784" y="171"/>
                    </a:lnTo>
                    <a:lnTo>
                      <a:pt x="1794" y="215"/>
                    </a:lnTo>
                    <a:lnTo>
                      <a:pt x="1802" y="257"/>
                    </a:lnTo>
                    <a:lnTo>
                      <a:pt x="1810" y="299"/>
                    </a:lnTo>
                    <a:lnTo>
                      <a:pt x="1816" y="341"/>
                    </a:lnTo>
                    <a:lnTo>
                      <a:pt x="1810" y="369"/>
                    </a:lnTo>
                    <a:lnTo>
                      <a:pt x="1802" y="396"/>
                    </a:lnTo>
                    <a:lnTo>
                      <a:pt x="1793" y="425"/>
                    </a:lnTo>
                    <a:lnTo>
                      <a:pt x="1780" y="453"/>
                    </a:lnTo>
                    <a:lnTo>
                      <a:pt x="1768" y="480"/>
                    </a:lnTo>
                    <a:lnTo>
                      <a:pt x="1753" y="508"/>
                    </a:lnTo>
                    <a:lnTo>
                      <a:pt x="1735" y="535"/>
                    </a:lnTo>
                    <a:lnTo>
                      <a:pt x="1717" y="563"/>
                    </a:lnTo>
                    <a:lnTo>
                      <a:pt x="1697" y="590"/>
                    </a:lnTo>
                    <a:lnTo>
                      <a:pt x="1677" y="616"/>
                    </a:lnTo>
                    <a:lnTo>
                      <a:pt x="1655" y="642"/>
                    </a:lnTo>
                    <a:lnTo>
                      <a:pt x="1631" y="668"/>
                    </a:lnTo>
                    <a:lnTo>
                      <a:pt x="1607" y="692"/>
                    </a:lnTo>
                    <a:lnTo>
                      <a:pt x="1581" y="717"/>
                    </a:lnTo>
                    <a:lnTo>
                      <a:pt x="1556" y="740"/>
                    </a:lnTo>
                    <a:lnTo>
                      <a:pt x="1528" y="763"/>
                    </a:lnTo>
                    <a:lnTo>
                      <a:pt x="1502" y="785"/>
                    </a:lnTo>
                    <a:lnTo>
                      <a:pt x="1473" y="806"/>
                    </a:lnTo>
                    <a:lnTo>
                      <a:pt x="1444" y="825"/>
                    </a:lnTo>
                    <a:lnTo>
                      <a:pt x="1416" y="845"/>
                    </a:lnTo>
                    <a:lnTo>
                      <a:pt x="1387" y="862"/>
                    </a:lnTo>
                    <a:lnTo>
                      <a:pt x="1357" y="879"/>
                    </a:lnTo>
                    <a:lnTo>
                      <a:pt x="1328" y="894"/>
                    </a:lnTo>
                    <a:lnTo>
                      <a:pt x="1298" y="908"/>
                    </a:lnTo>
                    <a:lnTo>
                      <a:pt x="1269" y="921"/>
                    </a:lnTo>
                    <a:lnTo>
                      <a:pt x="1240" y="932"/>
                    </a:lnTo>
                    <a:lnTo>
                      <a:pt x="1211" y="941"/>
                    </a:lnTo>
                    <a:lnTo>
                      <a:pt x="1182" y="949"/>
                    </a:lnTo>
                    <a:lnTo>
                      <a:pt x="1154" y="955"/>
                    </a:lnTo>
                    <a:lnTo>
                      <a:pt x="1126" y="960"/>
                    </a:lnTo>
                    <a:lnTo>
                      <a:pt x="1100" y="963"/>
                    </a:lnTo>
                    <a:lnTo>
                      <a:pt x="1073" y="964"/>
                    </a:lnTo>
                    <a:lnTo>
                      <a:pt x="1018" y="963"/>
                    </a:lnTo>
                    <a:lnTo>
                      <a:pt x="957" y="959"/>
                    </a:lnTo>
                    <a:lnTo>
                      <a:pt x="891" y="953"/>
                    </a:lnTo>
                    <a:lnTo>
                      <a:pt x="824" y="945"/>
                    </a:lnTo>
                    <a:lnTo>
                      <a:pt x="752" y="936"/>
                    </a:lnTo>
                    <a:lnTo>
                      <a:pt x="681" y="924"/>
                    </a:lnTo>
                    <a:lnTo>
                      <a:pt x="611" y="913"/>
                    </a:lnTo>
                    <a:lnTo>
                      <a:pt x="542" y="901"/>
                    </a:lnTo>
                    <a:lnTo>
                      <a:pt x="476" y="889"/>
                    </a:lnTo>
                    <a:lnTo>
                      <a:pt x="414" y="876"/>
                    </a:lnTo>
                    <a:lnTo>
                      <a:pt x="358" y="864"/>
                    </a:lnTo>
                    <a:lnTo>
                      <a:pt x="309" y="853"/>
                    </a:lnTo>
                    <a:lnTo>
                      <a:pt x="267" y="844"/>
                    </a:lnTo>
                    <a:lnTo>
                      <a:pt x="235" y="834"/>
                    </a:lnTo>
                    <a:lnTo>
                      <a:pt x="213" y="828"/>
                    </a:lnTo>
                    <a:lnTo>
                      <a:pt x="203" y="823"/>
                    </a:lnTo>
                    <a:close/>
                  </a:path>
                </a:pathLst>
              </a:custGeom>
              <a:solidFill>
                <a:srgbClr val="9E4F2B"/>
              </a:solidFill>
              <a:ln w="9525">
                <a:noFill/>
                <a:round/>
                <a:headEnd/>
                <a:tailEnd/>
              </a:ln>
            </p:spPr>
            <p:txBody>
              <a:bodyPr>
                <a:prstTxWarp prst="textNoShape">
                  <a:avLst/>
                </a:prstTxWarp>
              </a:bodyPr>
              <a:lstStyle/>
              <a:p>
                <a:endParaRPr lang="en-US"/>
              </a:p>
            </p:txBody>
          </p:sp>
          <p:sp>
            <p:nvSpPr>
              <p:cNvPr id="67723" name="Freeform 1112"/>
              <p:cNvSpPr>
                <a:spLocks noChangeAspect="1"/>
              </p:cNvSpPr>
              <p:nvPr/>
            </p:nvSpPr>
            <p:spPr bwMode="auto">
              <a:xfrm>
                <a:off x="2265" y="2620"/>
                <a:ext cx="141" cy="76"/>
              </a:xfrm>
              <a:custGeom>
                <a:avLst/>
                <a:gdLst>
                  <a:gd name="T0" fmla="*/ 1616 w 1623"/>
                  <a:gd name="T1" fmla="*/ 31 h 872"/>
                  <a:gd name="T2" fmla="*/ 1622 w 1623"/>
                  <a:gd name="T3" fmla="*/ 94 h 872"/>
                  <a:gd name="T4" fmla="*/ 1623 w 1623"/>
                  <a:gd name="T5" fmla="*/ 155 h 872"/>
                  <a:gd name="T6" fmla="*/ 1621 w 1623"/>
                  <a:gd name="T7" fmla="*/ 216 h 872"/>
                  <a:gd name="T8" fmla="*/ 1615 w 1623"/>
                  <a:gd name="T9" fmla="*/ 276 h 872"/>
                  <a:gd name="T10" fmla="*/ 1604 w 1623"/>
                  <a:gd name="T11" fmla="*/ 335 h 872"/>
                  <a:gd name="T12" fmla="*/ 1589 w 1623"/>
                  <a:gd name="T13" fmla="*/ 392 h 872"/>
                  <a:gd name="T14" fmla="*/ 1569 w 1623"/>
                  <a:gd name="T15" fmla="*/ 447 h 872"/>
                  <a:gd name="T16" fmla="*/ 1545 w 1623"/>
                  <a:gd name="T17" fmla="*/ 502 h 872"/>
                  <a:gd name="T18" fmla="*/ 1514 w 1623"/>
                  <a:gd name="T19" fmla="*/ 554 h 872"/>
                  <a:gd name="T20" fmla="*/ 1478 w 1623"/>
                  <a:gd name="T21" fmla="*/ 605 h 872"/>
                  <a:gd name="T22" fmla="*/ 1438 w 1623"/>
                  <a:gd name="T23" fmla="*/ 654 h 872"/>
                  <a:gd name="T24" fmla="*/ 1390 w 1623"/>
                  <a:gd name="T25" fmla="*/ 702 h 872"/>
                  <a:gd name="T26" fmla="*/ 1337 w 1623"/>
                  <a:gd name="T27" fmla="*/ 746 h 872"/>
                  <a:gd name="T28" fmla="*/ 1277 w 1623"/>
                  <a:gd name="T29" fmla="*/ 788 h 872"/>
                  <a:gd name="T30" fmla="*/ 1210 w 1623"/>
                  <a:gd name="T31" fmla="*/ 828 h 872"/>
                  <a:gd name="T32" fmla="*/ 1129 w 1623"/>
                  <a:gd name="T33" fmla="*/ 857 h 872"/>
                  <a:gd name="T34" fmla="*/ 1041 w 1623"/>
                  <a:gd name="T35" fmla="*/ 868 h 872"/>
                  <a:gd name="T36" fmla="*/ 957 w 1623"/>
                  <a:gd name="T37" fmla="*/ 872 h 872"/>
                  <a:gd name="T38" fmla="*/ 877 w 1623"/>
                  <a:gd name="T39" fmla="*/ 868 h 872"/>
                  <a:gd name="T40" fmla="*/ 799 w 1623"/>
                  <a:gd name="T41" fmla="*/ 859 h 872"/>
                  <a:gd name="T42" fmla="*/ 724 w 1623"/>
                  <a:gd name="T43" fmla="*/ 843 h 872"/>
                  <a:gd name="T44" fmla="*/ 651 w 1623"/>
                  <a:gd name="T45" fmla="*/ 822 h 872"/>
                  <a:gd name="T46" fmla="*/ 579 w 1623"/>
                  <a:gd name="T47" fmla="*/ 797 h 872"/>
                  <a:gd name="T48" fmla="*/ 510 w 1623"/>
                  <a:gd name="T49" fmla="*/ 767 h 872"/>
                  <a:gd name="T50" fmla="*/ 441 w 1623"/>
                  <a:gd name="T51" fmla="*/ 734 h 872"/>
                  <a:gd name="T52" fmla="*/ 340 w 1623"/>
                  <a:gd name="T53" fmla="*/ 680 h 872"/>
                  <a:gd name="T54" fmla="*/ 206 w 1623"/>
                  <a:gd name="T55" fmla="*/ 602 h 872"/>
                  <a:gd name="T56" fmla="*/ 69 w 1623"/>
                  <a:gd name="T57" fmla="*/ 521 h 872"/>
                  <a:gd name="T58" fmla="*/ 10 w 1623"/>
                  <a:gd name="T59" fmla="*/ 487 h 872"/>
                  <a:gd name="T60" fmla="*/ 64 w 1623"/>
                  <a:gd name="T61" fmla="*/ 503 h 872"/>
                  <a:gd name="T62" fmla="*/ 155 w 1623"/>
                  <a:gd name="T63" fmla="*/ 523 h 872"/>
                  <a:gd name="T64" fmla="*/ 273 w 1623"/>
                  <a:gd name="T65" fmla="*/ 548 h 872"/>
                  <a:gd name="T66" fmla="*/ 408 w 1623"/>
                  <a:gd name="T67" fmla="*/ 572 h 872"/>
                  <a:gd name="T68" fmla="*/ 549 w 1623"/>
                  <a:gd name="T69" fmla="*/ 595 h 872"/>
                  <a:gd name="T70" fmla="*/ 688 w 1623"/>
                  <a:gd name="T71" fmla="*/ 612 h 872"/>
                  <a:gd name="T72" fmla="*/ 815 w 1623"/>
                  <a:gd name="T73" fmla="*/ 622 h 872"/>
                  <a:gd name="T74" fmla="*/ 897 w 1623"/>
                  <a:gd name="T75" fmla="*/ 622 h 872"/>
                  <a:gd name="T76" fmla="*/ 951 w 1623"/>
                  <a:gd name="T77" fmla="*/ 614 h 872"/>
                  <a:gd name="T78" fmla="*/ 1008 w 1623"/>
                  <a:gd name="T79" fmla="*/ 600 h 872"/>
                  <a:gd name="T80" fmla="*/ 1066 w 1623"/>
                  <a:gd name="T81" fmla="*/ 580 h 872"/>
                  <a:gd name="T82" fmla="*/ 1125 w 1623"/>
                  <a:gd name="T83" fmla="*/ 553 h 872"/>
                  <a:gd name="T84" fmla="*/ 1184 w 1623"/>
                  <a:gd name="T85" fmla="*/ 521 h 872"/>
                  <a:gd name="T86" fmla="*/ 1241 w 1623"/>
                  <a:gd name="T87" fmla="*/ 484 h 872"/>
                  <a:gd name="T88" fmla="*/ 1299 w 1623"/>
                  <a:gd name="T89" fmla="*/ 444 h 872"/>
                  <a:gd name="T90" fmla="*/ 1353 w 1623"/>
                  <a:gd name="T91" fmla="*/ 399 h 872"/>
                  <a:gd name="T92" fmla="*/ 1404 w 1623"/>
                  <a:gd name="T93" fmla="*/ 351 h 872"/>
                  <a:gd name="T94" fmla="*/ 1452 w 1623"/>
                  <a:gd name="T95" fmla="*/ 301 h 872"/>
                  <a:gd name="T96" fmla="*/ 1494 w 1623"/>
                  <a:gd name="T97" fmla="*/ 249 h 872"/>
                  <a:gd name="T98" fmla="*/ 1532 w 1623"/>
                  <a:gd name="T99" fmla="*/ 194 h 872"/>
                  <a:gd name="T100" fmla="*/ 1565 w 1623"/>
                  <a:gd name="T101" fmla="*/ 139 h 872"/>
                  <a:gd name="T102" fmla="*/ 1590 w 1623"/>
                  <a:gd name="T103" fmla="*/ 84 h 872"/>
                  <a:gd name="T104" fmla="*/ 1607 w 1623"/>
                  <a:gd name="T105" fmla="*/ 28 h 87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623"/>
                  <a:gd name="T160" fmla="*/ 0 h 872"/>
                  <a:gd name="T161" fmla="*/ 1623 w 1623"/>
                  <a:gd name="T162" fmla="*/ 872 h 872"/>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623" h="872">
                    <a:moveTo>
                      <a:pt x="1613" y="0"/>
                    </a:moveTo>
                    <a:lnTo>
                      <a:pt x="1616" y="31"/>
                    </a:lnTo>
                    <a:lnTo>
                      <a:pt x="1620" y="63"/>
                    </a:lnTo>
                    <a:lnTo>
                      <a:pt x="1622" y="94"/>
                    </a:lnTo>
                    <a:lnTo>
                      <a:pt x="1623" y="125"/>
                    </a:lnTo>
                    <a:lnTo>
                      <a:pt x="1623" y="155"/>
                    </a:lnTo>
                    <a:lnTo>
                      <a:pt x="1623" y="186"/>
                    </a:lnTo>
                    <a:lnTo>
                      <a:pt x="1621" y="216"/>
                    </a:lnTo>
                    <a:lnTo>
                      <a:pt x="1619" y="246"/>
                    </a:lnTo>
                    <a:lnTo>
                      <a:pt x="1615" y="276"/>
                    </a:lnTo>
                    <a:lnTo>
                      <a:pt x="1611" y="305"/>
                    </a:lnTo>
                    <a:lnTo>
                      <a:pt x="1604" y="335"/>
                    </a:lnTo>
                    <a:lnTo>
                      <a:pt x="1597" y="364"/>
                    </a:lnTo>
                    <a:lnTo>
                      <a:pt x="1589" y="392"/>
                    </a:lnTo>
                    <a:lnTo>
                      <a:pt x="1579" y="420"/>
                    </a:lnTo>
                    <a:lnTo>
                      <a:pt x="1569" y="447"/>
                    </a:lnTo>
                    <a:lnTo>
                      <a:pt x="1558" y="475"/>
                    </a:lnTo>
                    <a:lnTo>
                      <a:pt x="1545" y="502"/>
                    </a:lnTo>
                    <a:lnTo>
                      <a:pt x="1530" y="528"/>
                    </a:lnTo>
                    <a:lnTo>
                      <a:pt x="1514" y="554"/>
                    </a:lnTo>
                    <a:lnTo>
                      <a:pt x="1498" y="580"/>
                    </a:lnTo>
                    <a:lnTo>
                      <a:pt x="1478" y="605"/>
                    </a:lnTo>
                    <a:lnTo>
                      <a:pt x="1459" y="630"/>
                    </a:lnTo>
                    <a:lnTo>
                      <a:pt x="1438" y="654"/>
                    </a:lnTo>
                    <a:lnTo>
                      <a:pt x="1415" y="677"/>
                    </a:lnTo>
                    <a:lnTo>
                      <a:pt x="1390" y="702"/>
                    </a:lnTo>
                    <a:lnTo>
                      <a:pt x="1364" y="723"/>
                    </a:lnTo>
                    <a:lnTo>
                      <a:pt x="1337" y="746"/>
                    </a:lnTo>
                    <a:lnTo>
                      <a:pt x="1308" y="767"/>
                    </a:lnTo>
                    <a:lnTo>
                      <a:pt x="1277" y="788"/>
                    </a:lnTo>
                    <a:lnTo>
                      <a:pt x="1244" y="809"/>
                    </a:lnTo>
                    <a:lnTo>
                      <a:pt x="1210" y="828"/>
                    </a:lnTo>
                    <a:lnTo>
                      <a:pt x="1174" y="848"/>
                    </a:lnTo>
                    <a:lnTo>
                      <a:pt x="1129" y="857"/>
                    </a:lnTo>
                    <a:lnTo>
                      <a:pt x="1085" y="863"/>
                    </a:lnTo>
                    <a:lnTo>
                      <a:pt x="1041" y="868"/>
                    </a:lnTo>
                    <a:lnTo>
                      <a:pt x="999" y="871"/>
                    </a:lnTo>
                    <a:lnTo>
                      <a:pt x="957" y="872"/>
                    </a:lnTo>
                    <a:lnTo>
                      <a:pt x="917" y="871"/>
                    </a:lnTo>
                    <a:lnTo>
                      <a:pt x="877" y="868"/>
                    </a:lnTo>
                    <a:lnTo>
                      <a:pt x="838" y="865"/>
                    </a:lnTo>
                    <a:lnTo>
                      <a:pt x="799" y="859"/>
                    </a:lnTo>
                    <a:lnTo>
                      <a:pt x="761" y="851"/>
                    </a:lnTo>
                    <a:lnTo>
                      <a:pt x="724" y="843"/>
                    </a:lnTo>
                    <a:lnTo>
                      <a:pt x="687" y="833"/>
                    </a:lnTo>
                    <a:lnTo>
                      <a:pt x="651" y="822"/>
                    </a:lnTo>
                    <a:lnTo>
                      <a:pt x="615" y="810"/>
                    </a:lnTo>
                    <a:lnTo>
                      <a:pt x="579" y="797"/>
                    </a:lnTo>
                    <a:lnTo>
                      <a:pt x="545" y="782"/>
                    </a:lnTo>
                    <a:lnTo>
                      <a:pt x="510" y="767"/>
                    </a:lnTo>
                    <a:lnTo>
                      <a:pt x="476" y="751"/>
                    </a:lnTo>
                    <a:lnTo>
                      <a:pt x="441" y="734"/>
                    </a:lnTo>
                    <a:lnTo>
                      <a:pt x="407" y="717"/>
                    </a:lnTo>
                    <a:lnTo>
                      <a:pt x="340" y="680"/>
                    </a:lnTo>
                    <a:lnTo>
                      <a:pt x="272" y="642"/>
                    </a:lnTo>
                    <a:lnTo>
                      <a:pt x="206" y="602"/>
                    </a:lnTo>
                    <a:lnTo>
                      <a:pt x="138" y="561"/>
                    </a:lnTo>
                    <a:lnTo>
                      <a:pt x="69" y="521"/>
                    </a:lnTo>
                    <a:lnTo>
                      <a:pt x="0" y="482"/>
                    </a:lnTo>
                    <a:lnTo>
                      <a:pt x="10" y="487"/>
                    </a:lnTo>
                    <a:lnTo>
                      <a:pt x="32" y="493"/>
                    </a:lnTo>
                    <a:lnTo>
                      <a:pt x="64" y="503"/>
                    </a:lnTo>
                    <a:lnTo>
                      <a:pt x="106" y="512"/>
                    </a:lnTo>
                    <a:lnTo>
                      <a:pt x="155" y="523"/>
                    </a:lnTo>
                    <a:lnTo>
                      <a:pt x="211" y="535"/>
                    </a:lnTo>
                    <a:lnTo>
                      <a:pt x="273" y="548"/>
                    </a:lnTo>
                    <a:lnTo>
                      <a:pt x="339" y="560"/>
                    </a:lnTo>
                    <a:lnTo>
                      <a:pt x="408" y="572"/>
                    </a:lnTo>
                    <a:lnTo>
                      <a:pt x="478" y="583"/>
                    </a:lnTo>
                    <a:lnTo>
                      <a:pt x="549" y="595"/>
                    </a:lnTo>
                    <a:lnTo>
                      <a:pt x="621" y="604"/>
                    </a:lnTo>
                    <a:lnTo>
                      <a:pt x="688" y="612"/>
                    </a:lnTo>
                    <a:lnTo>
                      <a:pt x="754" y="618"/>
                    </a:lnTo>
                    <a:lnTo>
                      <a:pt x="815" y="622"/>
                    </a:lnTo>
                    <a:lnTo>
                      <a:pt x="870" y="623"/>
                    </a:lnTo>
                    <a:lnTo>
                      <a:pt x="897" y="622"/>
                    </a:lnTo>
                    <a:lnTo>
                      <a:pt x="923" y="619"/>
                    </a:lnTo>
                    <a:lnTo>
                      <a:pt x="951" y="614"/>
                    </a:lnTo>
                    <a:lnTo>
                      <a:pt x="979" y="608"/>
                    </a:lnTo>
                    <a:lnTo>
                      <a:pt x="1008" y="600"/>
                    </a:lnTo>
                    <a:lnTo>
                      <a:pt x="1037" y="591"/>
                    </a:lnTo>
                    <a:lnTo>
                      <a:pt x="1066" y="580"/>
                    </a:lnTo>
                    <a:lnTo>
                      <a:pt x="1095" y="567"/>
                    </a:lnTo>
                    <a:lnTo>
                      <a:pt x="1125" y="553"/>
                    </a:lnTo>
                    <a:lnTo>
                      <a:pt x="1154" y="538"/>
                    </a:lnTo>
                    <a:lnTo>
                      <a:pt x="1184" y="521"/>
                    </a:lnTo>
                    <a:lnTo>
                      <a:pt x="1213" y="504"/>
                    </a:lnTo>
                    <a:lnTo>
                      <a:pt x="1241" y="484"/>
                    </a:lnTo>
                    <a:lnTo>
                      <a:pt x="1270" y="465"/>
                    </a:lnTo>
                    <a:lnTo>
                      <a:pt x="1299" y="444"/>
                    </a:lnTo>
                    <a:lnTo>
                      <a:pt x="1325" y="422"/>
                    </a:lnTo>
                    <a:lnTo>
                      <a:pt x="1353" y="399"/>
                    </a:lnTo>
                    <a:lnTo>
                      <a:pt x="1378" y="376"/>
                    </a:lnTo>
                    <a:lnTo>
                      <a:pt x="1404" y="351"/>
                    </a:lnTo>
                    <a:lnTo>
                      <a:pt x="1428" y="327"/>
                    </a:lnTo>
                    <a:lnTo>
                      <a:pt x="1452" y="301"/>
                    </a:lnTo>
                    <a:lnTo>
                      <a:pt x="1474" y="275"/>
                    </a:lnTo>
                    <a:lnTo>
                      <a:pt x="1494" y="249"/>
                    </a:lnTo>
                    <a:lnTo>
                      <a:pt x="1514" y="222"/>
                    </a:lnTo>
                    <a:lnTo>
                      <a:pt x="1532" y="194"/>
                    </a:lnTo>
                    <a:lnTo>
                      <a:pt x="1550" y="167"/>
                    </a:lnTo>
                    <a:lnTo>
                      <a:pt x="1565" y="139"/>
                    </a:lnTo>
                    <a:lnTo>
                      <a:pt x="1577" y="112"/>
                    </a:lnTo>
                    <a:lnTo>
                      <a:pt x="1590" y="84"/>
                    </a:lnTo>
                    <a:lnTo>
                      <a:pt x="1599" y="55"/>
                    </a:lnTo>
                    <a:lnTo>
                      <a:pt x="1607" y="28"/>
                    </a:lnTo>
                    <a:lnTo>
                      <a:pt x="1613" y="0"/>
                    </a:lnTo>
                    <a:close/>
                  </a:path>
                </a:pathLst>
              </a:custGeom>
              <a:solidFill>
                <a:srgbClr val="9E4F2B"/>
              </a:solidFill>
              <a:ln w="9525">
                <a:noFill/>
                <a:round/>
                <a:headEnd/>
                <a:tailEnd/>
              </a:ln>
            </p:spPr>
            <p:txBody>
              <a:bodyPr>
                <a:prstTxWarp prst="textNoShape">
                  <a:avLst/>
                </a:prstTxWarp>
              </a:bodyPr>
              <a:lstStyle/>
              <a:p>
                <a:endParaRPr lang="en-US"/>
              </a:p>
            </p:txBody>
          </p:sp>
          <p:sp>
            <p:nvSpPr>
              <p:cNvPr id="67724" name="Freeform 1113"/>
              <p:cNvSpPr>
                <a:spLocks noChangeAspect="1"/>
              </p:cNvSpPr>
              <p:nvPr/>
            </p:nvSpPr>
            <p:spPr bwMode="auto">
              <a:xfrm>
                <a:off x="2433" y="2696"/>
                <a:ext cx="60" cy="34"/>
              </a:xfrm>
              <a:custGeom>
                <a:avLst/>
                <a:gdLst>
                  <a:gd name="T0" fmla="*/ 42 w 693"/>
                  <a:gd name="T1" fmla="*/ 383 h 394"/>
                  <a:gd name="T2" fmla="*/ 42 w 693"/>
                  <a:gd name="T3" fmla="*/ 363 h 394"/>
                  <a:gd name="T4" fmla="*/ 32 w 693"/>
                  <a:gd name="T5" fmla="*/ 350 h 394"/>
                  <a:gd name="T6" fmla="*/ 10 w 693"/>
                  <a:gd name="T7" fmla="*/ 342 h 394"/>
                  <a:gd name="T8" fmla="*/ 0 w 693"/>
                  <a:gd name="T9" fmla="*/ 306 h 394"/>
                  <a:gd name="T10" fmla="*/ 1 w 693"/>
                  <a:gd name="T11" fmla="*/ 252 h 394"/>
                  <a:gd name="T12" fmla="*/ 4 w 693"/>
                  <a:gd name="T13" fmla="*/ 214 h 394"/>
                  <a:gd name="T14" fmla="*/ 14 w 693"/>
                  <a:gd name="T15" fmla="*/ 187 h 394"/>
                  <a:gd name="T16" fmla="*/ 28 w 693"/>
                  <a:gd name="T17" fmla="*/ 165 h 394"/>
                  <a:gd name="T18" fmla="*/ 51 w 693"/>
                  <a:gd name="T19" fmla="*/ 145 h 394"/>
                  <a:gd name="T20" fmla="*/ 104 w 693"/>
                  <a:gd name="T21" fmla="*/ 110 h 394"/>
                  <a:gd name="T22" fmla="*/ 233 w 693"/>
                  <a:gd name="T23" fmla="*/ 50 h 394"/>
                  <a:gd name="T24" fmla="*/ 331 w 693"/>
                  <a:gd name="T25" fmla="*/ 20 h 394"/>
                  <a:gd name="T26" fmla="*/ 389 w 693"/>
                  <a:gd name="T27" fmla="*/ 6 h 394"/>
                  <a:gd name="T28" fmla="*/ 447 w 693"/>
                  <a:gd name="T29" fmla="*/ 0 h 394"/>
                  <a:gd name="T30" fmla="*/ 507 w 693"/>
                  <a:gd name="T31" fmla="*/ 2 h 394"/>
                  <a:gd name="T32" fmla="*/ 573 w 693"/>
                  <a:gd name="T33" fmla="*/ 13 h 394"/>
                  <a:gd name="T34" fmla="*/ 649 w 693"/>
                  <a:gd name="T35" fmla="*/ 36 h 394"/>
                  <a:gd name="T36" fmla="*/ 648 w 693"/>
                  <a:gd name="T37" fmla="*/ 54 h 394"/>
                  <a:gd name="T38" fmla="*/ 550 w 693"/>
                  <a:gd name="T39" fmla="*/ 65 h 394"/>
                  <a:gd name="T40" fmla="*/ 448 w 693"/>
                  <a:gd name="T41" fmla="*/ 82 h 394"/>
                  <a:gd name="T42" fmla="*/ 372 w 693"/>
                  <a:gd name="T43" fmla="*/ 100 h 394"/>
                  <a:gd name="T44" fmla="*/ 323 w 693"/>
                  <a:gd name="T45" fmla="*/ 115 h 394"/>
                  <a:gd name="T46" fmla="*/ 276 w 693"/>
                  <a:gd name="T47" fmla="*/ 134 h 394"/>
                  <a:gd name="T48" fmla="*/ 232 w 693"/>
                  <a:gd name="T49" fmla="*/ 156 h 394"/>
                  <a:gd name="T50" fmla="*/ 191 w 693"/>
                  <a:gd name="T51" fmla="*/ 181 h 394"/>
                  <a:gd name="T52" fmla="*/ 155 w 693"/>
                  <a:gd name="T53" fmla="*/ 210 h 394"/>
                  <a:gd name="T54" fmla="*/ 123 w 693"/>
                  <a:gd name="T55" fmla="*/ 243 h 394"/>
                  <a:gd name="T56" fmla="*/ 97 w 693"/>
                  <a:gd name="T57" fmla="*/ 280 h 394"/>
                  <a:gd name="T58" fmla="*/ 78 w 693"/>
                  <a:gd name="T59" fmla="*/ 322 h 394"/>
                  <a:gd name="T60" fmla="*/ 66 w 693"/>
                  <a:gd name="T61" fmla="*/ 368 h 394"/>
                  <a:gd name="T62" fmla="*/ 51 w 693"/>
                  <a:gd name="T63" fmla="*/ 394 h 39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693"/>
                  <a:gd name="T97" fmla="*/ 0 h 394"/>
                  <a:gd name="T98" fmla="*/ 693 w 693"/>
                  <a:gd name="T99" fmla="*/ 394 h 39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693" h="394">
                    <a:moveTo>
                      <a:pt x="42" y="394"/>
                    </a:moveTo>
                    <a:lnTo>
                      <a:pt x="42" y="383"/>
                    </a:lnTo>
                    <a:lnTo>
                      <a:pt x="42" y="373"/>
                    </a:lnTo>
                    <a:lnTo>
                      <a:pt x="42" y="363"/>
                    </a:lnTo>
                    <a:lnTo>
                      <a:pt x="42" y="353"/>
                    </a:lnTo>
                    <a:lnTo>
                      <a:pt x="32" y="350"/>
                    </a:lnTo>
                    <a:lnTo>
                      <a:pt x="20" y="345"/>
                    </a:lnTo>
                    <a:lnTo>
                      <a:pt x="10" y="342"/>
                    </a:lnTo>
                    <a:lnTo>
                      <a:pt x="0" y="340"/>
                    </a:lnTo>
                    <a:lnTo>
                      <a:pt x="0" y="306"/>
                    </a:lnTo>
                    <a:lnTo>
                      <a:pt x="0" y="278"/>
                    </a:lnTo>
                    <a:lnTo>
                      <a:pt x="1" y="252"/>
                    </a:lnTo>
                    <a:lnTo>
                      <a:pt x="2" y="232"/>
                    </a:lnTo>
                    <a:lnTo>
                      <a:pt x="4" y="214"/>
                    </a:lnTo>
                    <a:lnTo>
                      <a:pt x="8" y="199"/>
                    </a:lnTo>
                    <a:lnTo>
                      <a:pt x="14" y="187"/>
                    </a:lnTo>
                    <a:lnTo>
                      <a:pt x="20" y="175"/>
                    </a:lnTo>
                    <a:lnTo>
                      <a:pt x="28" y="165"/>
                    </a:lnTo>
                    <a:lnTo>
                      <a:pt x="39" y="156"/>
                    </a:lnTo>
                    <a:lnTo>
                      <a:pt x="51" y="145"/>
                    </a:lnTo>
                    <a:lnTo>
                      <a:pt x="66" y="135"/>
                    </a:lnTo>
                    <a:lnTo>
                      <a:pt x="104" y="110"/>
                    </a:lnTo>
                    <a:lnTo>
                      <a:pt x="155" y="74"/>
                    </a:lnTo>
                    <a:lnTo>
                      <a:pt x="233" y="50"/>
                    </a:lnTo>
                    <a:lnTo>
                      <a:pt x="300" y="29"/>
                    </a:lnTo>
                    <a:lnTo>
                      <a:pt x="331" y="20"/>
                    </a:lnTo>
                    <a:lnTo>
                      <a:pt x="360" y="13"/>
                    </a:lnTo>
                    <a:lnTo>
                      <a:pt x="389" y="6"/>
                    </a:lnTo>
                    <a:lnTo>
                      <a:pt x="417" y="3"/>
                    </a:lnTo>
                    <a:lnTo>
                      <a:pt x="447" y="0"/>
                    </a:lnTo>
                    <a:lnTo>
                      <a:pt x="476" y="0"/>
                    </a:lnTo>
                    <a:lnTo>
                      <a:pt x="507" y="2"/>
                    </a:lnTo>
                    <a:lnTo>
                      <a:pt x="539" y="6"/>
                    </a:lnTo>
                    <a:lnTo>
                      <a:pt x="573" y="13"/>
                    </a:lnTo>
                    <a:lnTo>
                      <a:pt x="610" y="23"/>
                    </a:lnTo>
                    <a:lnTo>
                      <a:pt x="649" y="36"/>
                    </a:lnTo>
                    <a:lnTo>
                      <a:pt x="693" y="51"/>
                    </a:lnTo>
                    <a:lnTo>
                      <a:pt x="648" y="54"/>
                    </a:lnTo>
                    <a:lnTo>
                      <a:pt x="600" y="59"/>
                    </a:lnTo>
                    <a:lnTo>
                      <a:pt x="550" y="65"/>
                    </a:lnTo>
                    <a:lnTo>
                      <a:pt x="500" y="72"/>
                    </a:lnTo>
                    <a:lnTo>
                      <a:pt x="448" y="82"/>
                    </a:lnTo>
                    <a:lnTo>
                      <a:pt x="398" y="94"/>
                    </a:lnTo>
                    <a:lnTo>
                      <a:pt x="372" y="100"/>
                    </a:lnTo>
                    <a:lnTo>
                      <a:pt x="347" y="107"/>
                    </a:lnTo>
                    <a:lnTo>
                      <a:pt x="323" y="115"/>
                    </a:lnTo>
                    <a:lnTo>
                      <a:pt x="299" y="125"/>
                    </a:lnTo>
                    <a:lnTo>
                      <a:pt x="276" y="134"/>
                    </a:lnTo>
                    <a:lnTo>
                      <a:pt x="254" y="144"/>
                    </a:lnTo>
                    <a:lnTo>
                      <a:pt x="232" y="156"/>
                    </a:lnTo>
                    <a:lnTo>
                      <a:pt x="211" y="168"/>
                    </a:lnTo>
                    <a:lnTo>
                      <a:pt x="191" y="181"/>
                    </a:lnTo>
                    <a:lnTo>
                      <a:pt x="172" y="195"/>
                    </a:lnTo>
                    <a:lnTo>
                      <a:pt x="155" y="210"/>
                    </a:lnTo>
                    <a:lnTo>
                      <a:pt x="138" y="226"/>
                    </a:lnTo>
                    <a:lnTo>
                      <a:pt x="123" y="243"/>
                    </a:lnTo>
                    <a:lnTo>
                      <a:pt x="109" y="261"/>
                    </a:lnTo>
                    <a:lnTo>
                      <a:pt x="97" y="280"/>
                    </a:lnTo>
                    <a:lnTo>
                      <a:pt x="87" y="301"/>
                    </a:lnTo>
                    <a:lnTo>
                      <a:pt x="78" y="322"/>
                    </a:lnTo>
                    <a:lnTo>
                      <a:pt x="71" y="345"/>
                    </a:lnTo>
                    <a:lnTo>
                      <a:pt x="66" y="368"/>
                    </a:lnTo>
                    <a:lnTo>
                      <a:pt x="63" y="394"/>
                    </a:lnTo>
                    <a:lnTo>
                      <a:pt x="51" y="394"/>
                    </a:lnTo>
                    <a:lnTo>
                      <a:pt x="42" y="394"/>
                    </a:lnTo>
                    <a:close/>
                  </a:path>
                </a:pathLst>
              </a:custGeom>
              <a:solidFill>
                <a:srgbClr val="131516"/>
              </a:solidFill>
              <a:ln w="9525">
                <a:noFill/>
                <a:round/>
                <a:headEnd/>
                <a:tailEnd/>
              </a:ln>
            </p:spPr>
            <p:txBody>
              <a:bodyPr>
                <a:prstTxWarp prst="textNoShape">
                  <a:avLst/>
                </a:prstTxWarp>
              </a:bodyPr>
              <a:lstStyle/>
              <a:p>
                <a:endParaRPr lang="en-US"/>
              </a:p>
            </p:txBody>
          </p:sp>
          <p:sp>
            <p:nvSpPr>
              <p:cNvPr id="67725" name="Freeform 1114"/>
              <p:cNvSpPr>
                <a:spLocks noChangeAspect="1"/>
              </p:cNvSpPr>
              <p:nvPr/>
            </p:nvSpPr>
            <p:spPr bwMode="auto">
              <a:xfrm>
                <a:off x="2536" y="2699"/>
                <a:ext cx="55" cy="18"/>
              </a:xfrm>
              <a:custGeom>
                <a:avLst/>
                <a:gdLst>
                  <a:gd name="T0" fmla="*/ 51 w 642"/>
                  <a:gd name="T1" fmla="*/ 205 h 205"/>
                  <a:gd name="T2" fmla="*/ 39 w 642"/>
                  <a:gd name="T3" fmla="*/ 185 h 205"/>
                  <a:gd name="T4" fmla="*/ 26 w 642"/>
                  <a:gd name="T5" fmla="*/ 164 h 205"/>
                  <a:gd name="T6" fmla="*/ 12 w 642"/>
                  <a:gd name="T7" fmla="*/ 144 h 205"/>
                  <a:gd name="T8" fmla="*/ 0 w 642"/>
                  <a:gd name="T9" fmla="*/ 125 h 205"/>
                  <a:gd name="T10" fmla="*/ 15 w 642"/>
                  <a:gd name="T11" fmla="*/ 104 h 205"/>
                  <a:gd name="T12" fmla="*/ 31 w 642"/>
                  <a:gd name="T13" fmla="*/ 87 h 205"/>
                  <a:gd name="T14" fmla="*/ 47 w 642"/>
                  <a:gd name="T15" fmla="*/ 70 h 205"/>
                  <a:gd name="T16" fmla="*/ 63 w 642"/>
                  <a:gd name="T17" fmla="*/ 56 h 205"/>
                  <a:gd name="T18" fmla="*/ 81 w 642"/>
                  <a:gd name="T19" fmla="*/ 43 h 205"/>
                  <a:gd name="T20" fmla="*/ 99 w 642"/>
                  <a:gd name="T21" fmla="*/ 32 h 205"/>
                  <a:gd name="T22" fmla="*/ 117 w 642"/>
                  <a:gd name="T23" fmla="*/ 23 h 205"/>
                  <a:gd name="T24" fmla="*/ 137 w 642"/>
                  <a:gd name="T25" fmla="*/ 16 h 205"/>
                  <a:gd name="T26" fmla="*/ 156 w 642"/>
                  <a:gd name="T27" fmla="*/ 9 h 205"/>
                  <a:gd name="T28" fmla="*/ 176 w 642"/>
                  <a:gd name="T29" fmla="*/ 4 h 205"/>
                  <a:gd name="T30" fmla="*/ 196 w 642"/>
                  <a:gd name="T31" fmla="*/ 2 h 205"/>
                  <a:gd name="T32" fmla="*/ 217 w 642"/>
                  <a:gd name="T33" fmla="*/ 0 h 205"/>
                  <a:gd name="T34" fmla="*/ 238 w 642"/>
                  <a:gd name="T35" fmla="*/ 0 h 205"/>
                  <a:gd name="T36" fmla="*/ 258 w 642"/>
                  <a:gd name="T37" fmla="*/ 0 h 205"/>
                  <a:gd name="T38" fmla="*/ 280 w 642"/>
                  <a:gd name="T39" fmla="*/ 2 h 205"/>
                  <a:gd name="T40" fmla="*/ 301 w 642"/>
                  <a:gd name="T41" fmla="*/ 4 h 205"/>
                  <a:gd name="T42" fmla="*/ 323 w 642"/>
                  <a:gd name="T43" fmla="*/ 8 h 205"/>
                  <a:gd name="T44" fmla="*/ 345 w 642"/>
                  <a:gd name="T45" fmla="*/ 12 h 205"/>
                  <a:gd name="T46" fmla="*/ 367 w 642"/>
                  <a:gd name="T47" fmla="*/ 18 h 205"/>
                  <a:gd name="T48" fmla="*/ 388 w 642"/>
                  <a:gd name="T49" fmla="*/ 24 h 205"/>
                  <a:gd name="T50" fmla="*/ 432 w 642"/>
                  <a:gd name="T51" fmla="*/ 39 h 205"/>
                  <a:gd name="T52" fmla="*/ 476 w 642"/>
                  <a:gd name="T53" fmla="*/ 55 h 205"/>
                  <a:gd name="T54" fmla="*/ 519 w 642"/>
                  <a:gd name="T55" fmla="*/ 74 h 205"/>
                  <a:gd name="T56" fmla="*/ 561 w 642"/>
                  <a:gd name="T57" fmla="*/ 94 h 205"/>
                  <a:gd name="T58" fmla="*/ 602 w 642"/>
                  <a:gd name="T59" fmla="*/ 113 h 205"/>
                  <a:gd name="T60" fmla="*/ 642 w 642"/>
                  <a:gd name="T61" fmla="*/ 134 h 205"/>
                  <a:gd name="T62" fmla="*/ 616 w 642"/>
                  <a:gd name="T63" fmla="*/ 132 h 205"/>
                  <a:gd name="T64" fmla="*/ 592 w 642"/>
                  <a:gd name="T65" fmla="*/ 130 h 205"/>
                  <a:gd name="T66" fmla="*/ 568 w 642"/>
                  <a:gd name="T67" fmla="*/ 126 h 205"/>
                  <a:gd name="T68" fmla="*/ 544 w 642"/>
                  <a:gd name="T69" fmla="*/ 123 h 205"/>
                  <a:gd name="T70" fmla="*/ 499 w 642"/>
                  <a:gd name="T71" fmla="*/ 113 h 205"/>
                  <a:gd name="T72" fmla="*/ 454 w 642"/>
                  <a:gd name="T73" fmla="*/ 104 h 205"/>
                  <a:gd name="T74" fmla="*/ 411 w 642"/>
                  <a:gd name="T75" fmla="*/ 95 h 205"/>
                  <a:gd name="T76" fmla="*/ 369 w 642"/>
                  <a:gd name="T77" fmla="*/ 87 h 205"/>
                  <a:gd name="T78" fmla="*/ 347 w 642"/>
                  <a:gd name="T79" fmla="*/ 84 h 205"/>
                  <a:gd name="T80" fmla="*/ 326 w 642"/>
                  <a:gd name="T81" fmla="*/ 81 h 205"/>
                  <a:gd name="T82" fmla="*/ 304 w 642"/>
                  <a:gd name="T83" fmla="*/ 79 h 205"/>
                  <a:gd name="T84" fmla="*/ 283 w 642"/>
                  <a:gd name="T85" fmla="*/ 79 h 205"/>
                  <a:gd name="T86" fmla="*/ 239 w 642"/>
                  <a:gd name="T87" fmla="*/ 94 h 205"/>
                  <a:gd name="T88" fmla="*/ 198 w 642"/>
                  <a:gd name="T89" fmla="*/ 109 h 205"/>
                  <a:gd name="T90" fmla="*/ 156 w 642"/>
                  <a:gd name="T91" fmla="*/ 124 h 205"/>
                  <a:gd name="T92" fmla="*/ 115 w 642"/>
                  <a:gd name="T93" fmla="*/ 140 h 205"/>
                  <a:gd name="T94" fmla="*/ 115 w 642"/>
                  <a:gd name="T95" fmla="*/ 153 h 205"/>
                  <a:gd name="T96" fmla="*/ 115 w 642"/>
                  <a:gd name="T97" fmla="*/ 165 h 205"/>
                  <a:gd name="T98" fmla="*/ 115 w 642"/>
                  <a:gd name="T99" fmla="*/ 179 h 205"/>
                  <a:gd name="T100" fmla="*/ 115 w 642"/>
                  <a:gd name="T101" fmla="*/ 194 h 205"/>
                  <a:gd name="T102" fmla="*/ 99 w 642"/>
                  <a:gd name="T103" fmla="*/ 196 h 205"/>
                  <a:gd name="T104" fmla="*/ 83 w 642"/>
                  <a:gd name="T105" fmla="*/ 199 h 205"/>
                  <a:gd name="T106" fmla="*/ 66 w 642"/>
                  <a:gd name="T107" fmla="*/ 202 h 205"/>
                  <a:gd name="T108" fmla="*/ 51 w 642"/>
                  <a:gd name="T109" fmla="*/ 205 h 205"/>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642"/>
                  <a:gd name="T166" fmla="*/ 0 h 205"/>
                  <a:gd name="T167" fmla="*/ 642 w 642"/>
                  <a:gd name="T168" fmla="*/ 205 h 205"/>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642" h="205">
                    <a:moveTo>
                      <a:pt x="51" y="205"/>
                    </a:moveTo>
                    <a:lnTo>
                      <a:pt x="39" y="185"/>
                    </a:lnTo>
                    <a:lnTo>
                      <a:pt x="26" y="164"/>
                    </a:lnTo>
                    <a:lnTo>
                      <a:pt x="12" y="144"/>
                    </a:lnTo>
                    <a:lnTo>
                      <a:pt x="0" y="125"/>
                    </a:lnTo>
                    <a:lnTo>
                      <a:pt x="15" y="104"/>
                    </a:lnTo>
                    <a:lnTo>
                      <a:pt x="31" y="87"/>
                    </a:lnTo>
                    <a:lnTo>
                      <a:pt x="47" y="70"/>
                    </a:lnTo>
                    <a:lnTo>
                      <a:pt x="63" y="56"/>
                    </a:lnTo>
                    <a:lnTo>
                      <a:pt x="81" y="43"/>
                    </a:lnTo>
                    <a:lnTo>
                      <a:pt x="99" y="32"/>
                    </a:lnTo>
                    <a:lnTo>
                      <a:pt x="117" y="23"/>
                    </a:lnTo>
                    <a:lnTo>
                      <a:pt x="137" y="16"/>
                    </a:lnTo>
                    <a:lnTo>
                      <a:pt x="156" y="9"/>
                    </a:lnTo>
                    <a:lnTo>
                      <a:pt x="176" y="4"/>
                    </a:lnTo>
                    <a:lnTo>
                      <a:pt x="196" y="2"/>
                    </a:lnTo>
                    <a:lnTo>
                      <a:pt x="217" y="0"/>
                    </a:lnTo>
                    <a:lnTo>
                      <a:pt x="238" y="0"/>
                    </a:lnTo>
                    <a:lnTo>
                      <a:pt x="258" y="0"/>
                    </a:lnTo>
                    <a:lnTo>
                      <a:pt x="280" y="2"/>
                    </a:lnTo>
                    <a:lnTo>
                      <a:pt x="301" y="4"/>
                    </a:lnTo>
                    <a:lnTo>
                      <a:pt x="323" y="8"/>
                    </a:lnTo>
                    <a:lnTo>
                      <a:pt x="345" y="12"/>
                    </a:lnTo>
                    <a:lnTo>
                      <a:pt x="367" y="18"/>
                    </a:lnTo>
                    <a:lnTo>
                      <a:pt x="388" y="24"/>
                    </a:lnTo>
                    <a:lnTo>
                      <a:pt x="432" y="39"/>
                    </a:lnTo>
                    <a:lnTo>
                      <a:pt x="476" y="55"/>
                    </a:lnTo>
                    <a:lnTo>
                      <a:pt x="519" y="74"/>
                    </a:lnTo>
                    <a:lnTo>
                      <a:pt x="561" y="94"/>
                    </a:lnTo>
                    <a:lnTo>
                      <a:pt x="602" y="113"/>
                    </a:lnTo>
                    <a:lnTo>
                      <a:pt x="642" y="134"/>
                    </a:lnTo>
                    <a:lnTo>
                      <a:pt x="616" y="132"/>
                    </a:lnTo>
                    <a:lnTo>
                      <a:pt x="592" y="130"/>
                    </a:lnTo>
                    <a:lnTo>
                      <a:pt x="568" y="126"/>
                    </a:lnTo>
                    <a:lnTo>
                      <a:pt x="544" y="123"/>
                    </a:lnTo>
                    <a:lnTo>
                      <a:pt x="499" y="113"/>
                    </a:lnTo>
                    <a:lnTo>
                      <a:pt x="454" y="104"/>
                    </a:lnTo>
                    <a:lnTo>
                      <a:pt x="411" y="95"/>
                    </a:lnTo>
                    <a:lnTo>
                      <a:pt x="369" y="87"/>
                    </a:lnTo>
                    <a:lnTo>
                      <a:pt x="347" y="84"/>
                    </a:lnTo>
                    <a:lnTo>
                      <a:pt x="326" y="81"/>
                    </a:lnTo>
                    <a:lnTo>
                      <a:pt x="304" y="79"/>
                    </a:lnTo>
                    <a:lnTo>
                      <a:pt x="283" y="79"/>
                    </a:lnTo>
                    <a:lnTo>
                      <a:pt x="239" y="94"/>
                    </a:lnTo>
                    <a:lnTo>
                      <a:pt x="198" y="109"/>
                    </a:lnTo>
                    <a:lnTo>
                      <a:pt x="156" y="124"/>
                    </a:lnTo>
                    <a:lnTo>
                      <a:pt x="115" y="140"/>
                    </a:lnTo>
                    <a:lnTo>
                      <a:pt x="115" y="153"/>
                    </a:lnTo>
                    <a:lnTo>
                      <a:pt x="115" y="165"/>
                    </a:lnTo>
                    <a:lnTo>
                      <a:pt x="115" y="179"/>
                    </a:lnTo>
                    <a:lnTo>
                      <a:pt x="115" y="194"/>
                    </a:lnTo>
                    <a:lnTo>
                      <a:pt x="99" y="196"/>
                    </a:lnTo>
                    <a:lnTo>
                      <a:pt x="83" y="199"/>
                    </a:lnTo>
                    <a:lnTo>
                      <a:pt x="66" y="202"/>
                    </a:lnTo>
                    <a:lnTo>
                      <a:pt x="51" y="205"/>
                    </a:lnTo>
                    <a:close/>
                  </a:path>
                </a:pathLst>
              </a:custGeom>
              <a:solidFill>
                <a:srgbClr val="131516"/>
              </a:solidFill>
              <a:ln w="9525">
                <a:noFill/>
                <a:round/>
                <a:headEnd/>
                <a:tailEnd/>
              </a:ln>
            </p:spPr>
            <p:txBody>
              <a:bodyPr>
                <a:prstTxWarp prst="textNoShape">
                  <a:avLst/>
                </a:prstTxWarp>
              </a:bodyPr>
              <a:lstStyle/>
              <a:p>
                <a:endParaRPr lang="en-US"/>
              </a:p>
            </p:txBody>
          </p:sp>
          <p:sp>
            <p:nvSpPr>
              <p:cNvPr id="67726" name="Freeform 1115"/>
              <p:cNvSpPr>
                <a:spLocks noChangeAspect="1"/>
              </p:cNvSpPr>
              <p:nvPr/>
            </p:nvSpPr>
            <p:spPr bwMode="auto">
              <a:xfrm>
                <a:off x="1995" y="3415"/>
                <a:ext cx="187" cy="171"/>
              </a:xfrm>
              <a:custGeom>
                <a:avLst/>
                <a:gdLst>
                  <a:gd name="T0" fmla="*/ 1943 w 2158"/>
                  <a:gd name="T1" fmla="*/ 541 h 1965"/>
                  <a:gd name="T2" fmla="*/ 1853 w 2158"/>
                  <a:gd name="T3" fmla="*/ 367 h 1965"/>
                  <a:gd name="T4" fmla="*/ 1790 w 2158"/>
                  <a:gd name="T5" fmla="*/ 260 h 1965"/>
                  <a:gd name="T6" fmla="*/ 1733 w 2158"/>
                  <a:gd name="T7" fmla="*/ 187 h 1965"/>
                  <a:gd name="T8" fmla="*/ 1668 w 2158"/>
                  <a:gd name="T9" fmla="*/ 125 h 1965"/>
                  <a:gd name="T10" fmla="*/ 1589 w 2158"/>
                  <a:gd name="T11" fmla="*/ 72 h 1965"/>
                  <a:gd name="T12" fmla="*/ 1493 w 2158"/>
                  <a:gd name="T13" fmla="*/ 33 h 1965"/>
                  <a:gd name="T14" fmla="*/ 1378 w 2158"/>
                  <a:gd name="T15" fmla="*/ 8 h 1965"/>
                  <a:gd name="T16" fmla="*/ 1240 w 2158"/>
                  <a:gd name="T17" fmla="*/ 0 h 1965"/>
                  <a:gd name="T18" fmla="*/ 1085 w 2158"/>
                  <a:gd name="T19" fmla="*/ 2 h 1965"/>
                  <a:gd name="T20" fmla="*/ 924 w 2158"/>
                  <a:gd name="T21" fmla="*/ 11 h 1965"/>
                  <a:gd name="T22" fmla="*/ 761 w 2158"/>
                  <a:gd name="T23" fmla="*/ 31 h 1965"/>
                  <a:gd name="T24" fmla="*/ 602 w 2158"/>
                  <a:gd name="T25" fmla="*/ 62 h 1965"/>
                  <a:gd name="T26" fmla="*/ 452 w 2158"/>
                  <a:gd name="T27" fmla="*/ 107 h 1965"/>
                  <a:gd name="T28" fmla="*/ 315 w 2158"/>
                  <a:gd name="T29" fmla="*/ 168 h 1965"/>
                  <a:gd name="T30" fmla="*/ 196 w 2158"/>
                  <a:gd name="T31" fmla="*/ 249 h 1965"/>
                  <a:gd name="T32" fmla="*/ 101 w 2158"/>
                  <a:gd name="T33" fmla="*/ 352 h 1965"/>
                  <a:gd name="T34" fmla="*/ 35 w 2158"/>
                  <a:gd name="T35" fmla="*/ 477 h 1965"/>
                  <a:gd name="T36" fmla="*/ 2 w 2158"/>
                  <a:gd name="T37" fmla="*/ 630 h 1965"/>
                  <a:gd name="T38" fmla="*/ 5 w 2158"/>
                  <a:gd name="T39" fmla="*/ 808 h 1965"/>
                  <a:gd name="T40" fmla="*/ 26 w 2158"/>
                  <a:gd name="T41" fmla="*/ 981 h 1965"/>
                  <a:gd name="T42" fmla="*/ 55 w 2158"/>
                  <a:gd name="T43" fmla="*/ 1135 h 1965"/>
                  <a:gd name="T44" fmla="*/ 93 w 2158"/>
                  <a:gd name="T45" fmla="*/ 1273 h 1965"/>
                  <a:gd name="T46" fmla="*/ 140 w 2158"/>
                  <a:gd name="T47" fmla="*/ 1396 h 1965"/>
                  <a:gd name="T48" fmla="*/ 193 w 2158"/>
                  <a:gd name="T49" fmla="*/ 1504 h 1965"/>
                  <a:gd name="T50" fmla="*/ 254 w 2158"/>
                  <a:gd name="T51" fmla="*/ 1597 h 1965"/>
                  <a:gd name="T52" fmla="*/ 321 w 2158"/>
                  <a:gd name="T53" fmla="*/ 1678 h 1965"/>
                  <a:gd name="T54" fmla="*/ 392 w 2158"/>
                  <a:gd name="T55" fmla="*/ 1746 h 1965"/>
                  <a:gd name="T56" fmla="*/ 469 w 2158"/>
                  <a:gd name="T57" fmla="*/ 1802 h 1965"/>
                  <a:gd name="T58" fmla="*/ 550 w 2158"/>
                  <a:gd name="T59" fmla="*/ 1847 h 1965"/>
                  <a:gd name="T60" fmla="*/ 633 w 2158"/>
                  <a:gd name="T61" fmla="*/ 1881 h 1965"/>
                  <a:gd name="T62" fmla="*/ 716 w 2158"/>
                  <a:gd name="T63" fmla="*/ 1910 h 1965"/>
                  <a:gd name="T64" fmla="*/ 796 w 2158"/>
                  <a:gd name="T65" fmla="*/ 1932 h 1965"/>
                  <a:gd name="T66" fmla="*/ 878 w 2158"/>
                  <a:gd name="T67" fmla="*/ 1949 h 1965"/>
                  <a:gd name="T68" fmla="*/ 960 w 2158"/>
                  <a:gd name="T69" fmla="*/ 1959 h 1965"/>
                  <a:gd name="T70" fmla="*/ 1072 w 2158"/>
                  <a:gd name="T71" fmla="*/ 1965 h 1965"/>
                  <a:gd name="T72" fmla="*/ 1251 w 2158"/>
                  <a:gd name="T73" fmla="*/ 1958 h 1965"/>
                  <a:gd name="T74" fmla="*/ 1447 w 2158"/>
                  <a:gd name="T75" fmla="*/ 1934 h 1965"/>
                  <a:gd name="T76" fmla="*/ 1589 w 2158"/>
                  <a:gd name="T77" fmla="*/ 1909 h 1965"/>
                  <a:gd name="T78" fmla="*/ 1686 w 2158"/>
                  <a:gd name="T79" fmla="*/ 1882 h 1965"/>
                  <a:gd name="T80" fmla="*/ 1774 w 2158"/>
                  <a:gd name="T81" fmla="*/ 1848 h 1965"/>
                  <a:gd name="T82" fmla="*/ 1853 w 2158"/>
                  <a:gd name="T83" fmla="*/ 1809 h 1965"/>
                  <a:gd name="T84" fmla="*/ 1923 w 2158"/>
                  <a:gd name="T85" fmla="*/ 1766 h 1965"/>
                  <a:gd name="T86" fmla="*/ 1983 w 2158"/>
                  <a:gd name="T87" fmla="*/ 1721 h 1965"/>
                  <a:gd name="T88" fmla="*/ 2034 w 2158"/>
                  <a:gd name="T89" fmla="*/ 1675 h 1965"/>
                  <a:gd name="T90" fmla="*/ 2075 w 2158"/>
                  <a:gd name="T91" fmla="*/ 1632 h 1965"/>
                  <a:gd name="T92" fmla="*/ 2106 w 2158"/>
                  <a:gd name="T93" fmla="*/ 1589 h 1965"/>
                  <a:gd name="T94" fmla="*/ 2127 w 2158"/>
                  <a:gd name="T95" fmla="*/ 1550 h 1965"/>
                  <a:gd name="T96" fmla="*/ 2138 w 2158"/>
                  <a:gd name="T97" fmla="*/ 1517 h 1965"/>
                  <a:gd name="T98" fmla="*/ 2151 w 2158"/>
                  <a:gd name="T99" fmla="*/ 1426 h 1965"/>
                  <a:gd name="T100" fmla="*/ 2158 w 2158"/>
                  <a:gd name="T101" fmla="*/ 1284 h 1965"/>
                  <a:gd name="T102" fmla="*/ 2152 w 2158"/>
                  <a:gd name="T103" fmla="*/ 1139 h 1965"/>
                  <a:gd name="T104" fmla="*/ 2140 w 2158"/>
                  <a:gd name="T105" fmla="*/ 1045 h 1965"/>
                  <a:gd name="T106" fmla="*/ 2122 w 2158"/>
                  <a:gd name="T107" fmla="*/ 949 h 1965"/>
                  <a:gd name="T108" fmla="*/ 2094 w 2158"/>
                  <a:gd name="T109" fmla="*/ 851 h 1965"/>
                  <a:gd name="T110" fmla="*/ 2058 w 2158"/>
                  <a:gd name="T111" fmla="*/ 755 h 1965"/>
                  <a:gd name="T112" fmla="*/ 2009 w 2158"/>
                  <a:gd name="T113" fmla="*/ 662 h 1965"/>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2158"/>
                  <a:gd name="T172" fmla="*/ 0 h 1965"/>
                  <a:gd name="T173" fmla="*/ 2158 w 2158"/>
                  <a:gd name="T174" fmla="*/ 1965 h 1965"/>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2158" h="1965">
                    <a:moveTo>
                      <a:pt x="2009" y="662"/>
                    </a:moveTo>
                    <a:lnTo>
                      <a:pt x="1975" y="602"/>
                    </a:lnTo>
                    <a:lnTo>
                      <a:pt x="1943" y="541"/>
                    </a:lnTo>
                    <a:lnTo>
                      <a:pt x="1913" y="482"/>
                    </a:lnTo>
                    <a:lnTo>
                      <a:pt x="1883" y="423"/>
                    </a:lnTo>
                    <a:lnTo>
                      <a:pt x="1853" y="367"/>
                    </a:lnTo>
                    <a:lnTo>
                      <a:pt x="1822" y="311"/>
                    </a:lnTo>
                    <a:lnTo>
                      <a:pt x="1806" y="285"/>
                    </a:lnTo>
                    <a:lnTo>
                      <a:pt x="1790" y="260"/>
                    </a:lnTo>
                    <a:lnTo>
                      <a:pt x="1771" y="234"/>
                    </a:lnTo>
                    <a:lnTo>
                      <a:pt x="1753" y="210"/>
                    </a:lnTo>
                    <a:lnTo>
                      <a:pt x="1733" y="187"/>
                    </a:lnTo>
                    <a:lnTo>
                      <a:pt x="1713" y="165"/>
                    </a:lnTo>
                    <a:lnTo>
                      <a:pt x="1691" y="145"/>
                    </a:lnTo>
                    <a:lnTo>
                      <a:pt x="1668" y="125"/>
                    </a:lnTo>
                    <a:lnTo>
                      <a:pt x="1643" y="106"/>
                    </a:lnTo>
                    <a:lnTo>
                      <a:pt x="1616" y="88"/>
                    </a:lnTo>
                    <a:lnTo>
                      <a:pt x="1589" y="72"/>
                    </a:lnTo>
                    <a:lnTo>
                      <a:pt x="1559" y="58"/>
                    </a:lnTo>
                    <a:lnTo>
                      <a:pt x="1527" y="45"/>
                    </a:lnTo>
                    <a:lnTo>
                      <a:pt x="1493" y="33"/>
                    </a:lnTo>
                    <a:lnTo>
                      <a:pt x="1458" y="23"/>
                    </a:lnTo>
                    <a:lnTo>
                      <a:pt x="1418" y="15"/>
                    </a:lnTo>
                    <a:lnTo>
                      <a:pt x="1378" y="8"/>
                    </a:lnTo>
                    <a:lnTo>
                      <a:pt x="1335" y="3"/>
                    </a:lnTo>
                    <a:lnTo>
                      <a:pt x="1289" y="1"/>
                    </a:lnTo>
                    <a:lnTo>
                      <a:pt x="1240" y="0"/>
                    </a:lnTo>
                    <a:lnTo>
                      <a:pt x="1190" y="0"/>
                    </a:lnTo>
                    <a:lnTo>
                      <a:pt x="1138" y="1"/>
                    </a:lnTo>
                    <a:lnTo>
                      <a:pt x="1085" y="2"/>
                    </a:lnTo>
                    <a:lnTo>
                      <a:pt x="1032" y="4"/>
                    </a:lnTo>
                    <a:lnTo>
                      <a:pt x="978" y="8"/>
                    </a:lnTo>
                    <a:lnTo>
                      <a:pt x="924" y="11"/>
                    </a:lnTo>
                    <a:lnTo>
                      <a:pt x="870" y="17"/>
                    </a:lnTo>
                    <a:lnTo>
                      <a:pt x="815" y="23"/>
                    </a:lnTo>
                    <a:lnTo>
                      <a:pt x="761" y="31"/>
                    </a:lnTo>
                    <a:lnTo>
                      <a:pt x="708" y="40"/>
                    </a:lnTo>
                    <a:lnTo>
                      <a:pt x="654" y="50"/>
                    </a:lnTo>
                    <a:lnTo>
                      <a:pt x="602" y="62"/>
                    </a:lnTo>
                    <a:lnTo>
                      <a:pt x="550" y="75"/>
                    </a:lnTo>
                    <a:lnTo>
                      <a:pt x="501" y="90"/>
                    </a:lnTo>
                    <a:lnTo>
                      <a:pt x="452" y="107"/>
                    </a:lnTo>
                    <a:lnTo>
                      <a:pt x="404" y="125"/>
                    </a:lnTo>
                    <a:lnTo>
                      <a:pt x="358" y="146"/>
                    </a:lnTo>
                    <a:lnTo>
                      <a:pt x="315" y="168"/>
                    </a:lnTo>
                    <a:lnTo>
                      <a:pt x="273" y="193"/>
                    </a:lnTo>
                    <a:lnTo>
                      <a:pt x="233" y="219"/>
                    </a:lnTo>
                    <a:lnTo>
                      <a:pt x="196" y="249"/>
                    </a:lnTo>
                    <a:lnTo>
                      <a:pt x="162" y="280"/>
                    </a:lnTo>
                    <a:lnTo>
                      <a:pt x="130" y="315"/>
                    </a:lnTo>
                    <a:lnTo>
                      <a:pt x="101" y="352"/>
                    </a:lnTo>
                    <a:lnTo>
                      <a:pt x="76" y="391"/>
                    </a:lnTo>
                    <a:lnTo>
                      <a:pt x="54" y="432"/>
                    </a:lnTo>
                    <a:lnTo>
                      <a:pt x="35" y="477"/>
                    </a:lnTo>
                    <a:lnTo>
                      <a:pt x="20" y="525"/>
                    </a:lnTo>
                    <a:lnTo>
                      <a:pt x="9" y="576"/>
                    </a:lnTo>
                    <a:lnTo>
                      <a:pt x="2" y="630"/>
                    </a:lnTo>
                    <a:lnTo>
                      <a:pt x="0" y="688"/>
                    </a:lnTo>
                    <a:lnTo>
                      <a:pt x="1" y="747"/>
                    </a:lnTo>
                    <a:lnTo>
                      <a:pt x="5" y="808"/>
                    </a:lnTo>
                    <a:lnTo>
                      <a:pt x="11" y="868"/>
                    </a:lnTo>
                    <a:lnTo>
                      <a:pt x="18" y="926"/>
                    </a:lnTo>
                    <a:lnTo>
                      <a:pt x="26" y="981"/>
                    </a:lnTo>
                    <a:lnTo>
                      <a:pt x="34" y="1034"/>
                    </a:lnTo>
                    <a:lnTo>
                      <a:pt x="45" y="1085"/>
                    </a:lnTo>
                    <a:lnTo>
                      <a:pt x="55" y="1135"/>
                    </a:lnTo>
                    <a:lnTo>
                      <a:pt x="68" y="1183"/>
                    </a:lnTo>
                    <a:lnTo>
                      <a:pt x="80" y="1229"/>
                    </a:lnTo>
                    <a:lnTo>
                      <a:pt x="93" y="1273"/>
                    </a:lnTo>
                    <a:lnTo>
                      <a:pt x="108" y="1315"/>
                    </a:lnTo>
                    <a:lnTo>
                      <a:pt x="124" y="1357"/>
                    </a:lnTo>
                    <a:lnTo>
                      <a:pt x="140" y="1396"/>
                    </a:lnTo>
                    <a:lnTo>
                      <a:pt x="156" y="1434"/>
                    </a:lnTo>
                    <a:lnTo>
                      <a:pt x="175" y="1470"/>
                    </a:lnTo>
                    <a:lnTo>
                      <a:pt x="193" y="1504"/>
                    </a:lnTo>
                    <a:lnTo>
                      <a:pt x="212" y="1536"/>
                    </a:lnTo>
                    <a:lnTo>
                      <a:pt x="233" y="1568"/>
                    </a:lnTo>
                    <a:lnTo>
                      <a:pt x="254" y="1597"/>
                    </a:lnTo>
                    <a:lnTo>
                      <a:pt x="276" y="1626"/>
                    </a:lnTo>
                    <a:lnTo>
                      <a:pt x="298" y="1652"/>
                    </a:lnTo>
                    <a:lnTo>
                      <a:pt x="321" y="1678"/>
                    </a:lnTo>
                    <a:lnTo>
                      <a:pt x="344" y="1702"/>
                    </a:lnTo>
                    <a:lnTo>
                      <a:pt x="368" y="1725"/>
                    </a:lnTo>
                    <a:lnTo>
                      <a:pt x="392" y="1746"/>
                    </a:lnTo>
                    <a:lnTo>
                      <a:pt x="417" y="1766"/>
                    </a:lnTo>
                    <a:lnTo>
                      <a:pt x="442" y="1785"/>
                    </a:lnTo>
                    <a:lnTo>
                      <a:pt x="469" y="1802"/>
                    </a:lnTo>
                    <a:lnTo>
                      <a:pt x="495" y="1818"/>
                    </a:lnTo>
                    <a:lnTo>
                      <a:pt x="523" y="1833"/>
                    </a:lnTo>
                    <a:lnTo>
                      <a:pt x="550" y="1847"/>
                    </a:lnTo>
                    <a:lnTo>
                      <a:pt x="578" y="1859"/>
                    </a:lnTo>
                    <a:lnTo>
                      <a:pt x="606" y="1871"/>
                    </a:lnTo>
                    <a:lnTo>
                      <a:pt x="633" y="1881"/>
                    </a:lnTo>
                    <a:lnTo>
                      <a:pt x="661" y="1892"/>
                    </a:lnTo>
                    <a:lnTo>
                      <a:pt x="688" y="1902"/>
                    </a:lnTo>
                    <a:lnTo>
                      <a:pt x="716" y="1910"/>
                    </a:lnTo>
                    <a:lnTo>
                      <a:pt x="742" y="1918"/>
                    </a:lnTo>
                    <a:lnTo>
                      <a:pt x="770" y="1926"/>
                    </a:lnTo>
                    <a:lnTo>
                      <a:pt x="796" y="1932"/>
                    </a:lnTo>
                    <a:lnTo>
                      <a:pt x="824" y="1939"/>
                    </a:lnTo>
                    <a:lnTo>
                      <a:pt x="851" y="1943"/>
                    </a:lnTo>
                    <a:lnTo>
                      <a:pt x="878" y="1949"/>
                    </a:lnTo>
                    <a:lnTo>
                      <a:pt x="906" y="1953"/>
                    </a:lnTo>
                    <a:lnTo>
                      <a:pt x="933" y="1956"/>
                    </a:lnTo>
                    <a:lnTo>
                      <a:pt x="960" y="1959"/>
                    </a:lnTo>
                    <a:lnTo>
                      <a:pt x="988" y="1962"/>
                    </a:lnTo>
                    <a:lnTo>
                      <a:pt x="1016" y="1963"/>
                    </a:lnTo>
                    <a:lnTo>
                      <a:pt x="1072" y="1965"/>
                    </a:lnTo>
                    <a:lnTo>
                      <a:pt x="1130" y="1965"/>
                    </a:lnTo>
                    <a:lnTo>
                      <a:pt x="1190" y="1963"/>
                    </a:lnTo>
                    <a:lnTo>
                      <a:pt x="1251" y="1958"/>
                    </a:lnTo>
                    <a:lnTo>
                      <a:pt x="1314" y="1953"/>
                    </a:lnTo>
                    <a:lnTo>
                      <a:pt x="1379" y="1945"/>
                    </a:lnTo>
                    <a:lnTo>
                      <a:pt x="1447" y="1934"/>
                    </a:lnTo>
                    <a:lnTo>
                      <a:pt x="1518" y="1924"/>
                    </a:lnTo>
                    <a:lnTo>
                      <a:pt x="1554" y="1917"/>
                    </a:lnTo>
                    <a:lnTo>
                      <a:pt x="1589" y="1909"/>
                    </a:lnTo>
                    <a:lnTo>
                      <a:pt x="1622" y="1901"/>
                    </a:lnTo>
                    <a:lnTo>
                      <a:pt x="1654" y="1892"/>
                    </a:lnTo>
                    <a:lnTo>
                      <a:pt x="1686" y="1882"/>
                    </a:lnTo>
                    <a:lnTo>
                      <a:pt x="1716" y="1871"/>
                    </a:lnTo>
                    <a:lnTo>
                      <a:pt x="1746" y="1859"/>
                    </a:lnTo>
                    <a:lnTo>
                      <a:pt x="1774" y="1848"/>
                    </a:lnTo>
                    <a:lnTo>
                      <a:pt x="1801" y="1835"/>
                    </a:lnTo>
                    <a:lnTo>
                      <a:pt x="1828" y="1823"/>
                    </a:lnTo>
                    <a:lnTo>
                      <a:pt x="1853" y="1809"/>
                    </a:lnTo>
                    <a:lnTo>
                      <a:pt x="1877" y="1795"/>
                    </a:lnTo>
                    <a:lnTo>
                      <a:pt x="1901" y="1780"/>
                    </a:lnTo>
                    <a:lnTo>
                      <a:pt x="1923" y="1766"/>
                    </a:lnTo>
                    <a:lnTo>
                      <a:pt x="1944" y="1751"/>
                    </a:lnTo>
                    <a:lnTo>
                      <a:pt x="1965" y="1736"/>
                    </a:lnTo>
                    <a:lnTo>
                      <a:pt x="1983" y="1721"/>
                    </a:lnTo>
                    <a:lnTo>
                      <a:pt x="2001" y="1706"/>
                    </a:lnTo>
                    <a:lnTo>
                      <a:pt x="2017" y="1690"/>
                    </a:lnTo>
                    <a:lnTo>
                      <a:pt x="2034" y="1675"/>
                    </a:lnTo>
                    <a:lnTo>
                      <a:pt x="2048" y="1660"/>
                    </a:lnTo>
                    <a:lnTo>
                      <a:pt x="2062" y="1646"/>
                    </a:lnTo>
                    <a:lnTo>
                      <a:pt x="2075" y="1632"/>
                    </a:lnTo>
                    <a:lnTo>
                      <a:pt x="2086" y="1617"/>
                    </a:lnTo>
                    <a:lnTo>
                      <a:pt x="2097" y="1603"/>
                    </a:lnTo>
                    <a:lnTo>
                      <a:pt x="2106" y="1589"/>
                    </a:lnTo>
                    <a:lnTo>
                      <a:pt x="2114" y="1575"/>
                    </a:lnTo>
                    <a:lnTo>
                      <a:pt x="2121" y="1563"/>
                    </a:lnTo>
                    <a:lnTo>
                      <a:pt x="2127" y="1550"/>
                    </a:lnTo>
                    <a:lnTo>
                      <a:pt x="2131" y="1539"/>
                    </a:lnTo>
                    <a:lnTo>
                      <a:pt x="2135" y="1527"/>
                    </a:lnTo>
                    <a:lnTo>
                      <a:pt x="2138" y="1517"/>
                    </a:lnTo>
                    <a:lnTo>
                      <a:pt x="2142" y="1494"/>
                    </a:lnTo>
                    <a:lnTo>
                      <a:pt x="2146" y="1463"/>
                    </a:lnTo>
                    <a:lnTo>
                      <a:pt x="2151" y="1426"/>
                    </a:lnTo>
                    <a:lnTo>
                      <a:pt x="2154" y="1383"/>
                    </a:lnTo>
                    <a:lnTo>
                      <a:pt x="2157" y="1336"/>
                    </a:lnTo>
                    <a:lnTo>
                      <a:pt x="2158" y="1284"/>
                    </a:lnTo>
                    <a:lnTo>
                      <a:pt x="2157" y="1229"/>
                    </a:lnTo>
                    <a:lnTo>
                      <a:pt x="2154" y="1169"/>
                    </a:lnTo>
                    <a:lnTo>
                      <a:pt x="2152" y="1139"/>
                    </a:lnTo>
                    <a:lnTo>
                      <a:pt x="2149" y="1108"/>
                    </a:lnTo>
                    <a:lnTo>
                      <a:pt x="2145" y="1077"/>
                    </a:lnTo>
                    <a:lnTo>
                      <a:pt x="2140" y="1045"/>
                    </a:lnTo>
                    <a:lnTo>
                      <a:pt x="2135" y="1013"/>
                    </a:lnTo>
                    <a:lnTo>
                      <a:pt x="2129" y="981"/>
                    </a:lnTo>
                    <a:lnTo>
                      <a:pt x="2122" y="949"/>
                    </a:lnTo>
                    <a:lnTo>
                      <a:pt x="2114" y="916"/>
                    </a:lnTo>
                    <a:lnTo>
                      <a:pt x="2105" y="883"/>
                    </a:lnTo>
                    <a:lnTo>
                      <a:pt x="2094" y="851"/>
                    </a:lnTo>
                    <a:lnTo>
                      <a:pt x="2083" y="819"/>
                    </a:lnTo>
                    <a:lnTo>
                      <a:pt x="2071" y="786"/>
                    </a:lnTo>
                    <a:lnTo>
                      <a:pt x="2058" y="755"/>
                    </a:lnTo>
                    <a:lnTo>
                      <a:pt x="2043" y="723"/>
                    </a:lnTo>
                    <a:lnTo>
                      <a:pt x="2027" y="692"/>
                    </a:lnTo>
                    <a:lnTo>
                      <a:pt x="2009" y="662"/>
                    </a:lnTo>
                    <a:close/>
                  </a:path>
                </a:pathLst>
              </a:custGeom>
              <a:solidFill>
                <a:srgbClr val="CC6633"/>
              </a:solidFill>
              <a:ln w="9525">
                <a:noFill/>
                <a:round/>
                <a:headEnd/>
                <a:tailEnd/>
              </a:ln>
            </p:spPr>
            <p:txBody>
              <a:bodyPr>
                <a:prstTxWarp prst="textNoShape">
                  <a:avLst/>
                </a:prstTxWarp>
              </a:bodyPr>
              <a:lstStyle/>
              <a:p>
                <a:endParaRPr lang="en-US"/>
              </a:p>
            </p:txBody>
          </p:sp>
          <p:sp>
            <p:nvSpPr>
              <p:cNvPr id="67727" name="Freeform 1116"/>
              <p:cNvSpPr>
                <a:spLocks noChangeAspect="1"/>
              </p:cNvSpPr>
              <p:nvPr/>
            </p:nvSpPr>
            <p:spPr bwMode="auto">
              <a:xfrm>
                <a:off x="2007" y="3424"/>
                <a:ext cx="164" cy="149"/>
              </a:xfrm>
              <a:custGeom>
                <a:avLst/>
                <a:gdLst>
                  <a:gd name="T0" fmla="*/ 1698 w 1889"/>
                  <a:gd name="T1" fmla="*/ 475 h 1713"/>
                  <a:gd name="T2" fmla="*/ 1618 w 1889"/>
                  <a:gd name="T3" fmla="*/ 326 h 1713"/>
                  <a:gd name="T4" fmla="*/ 1558 w 1889"/>
                  <a:gd name="T5" fmla="*/ 234 h 1713"/>
                  <a:gd name="T6" fmla="*/ 1506 w 1889"/>
                  <a:gd name="T7" fmla="*/ 171 h 1713"/>
                  <a:gd name="T8" fmla="*/ 1445 w 1889"/>
                  <a:gd name="T9" fmla="*/ 116 h 1713"/>
                  <a:gd name="T10" fmla="*/ 1373 w 1889"/>
                  <a:gd name="T11" fmla="*/ 70 h 1713"/>
                  <a:gd name="T12" fmla="*/ 1287 w 1889"/>
                  <a:gd name="T13" fmla="*/ 34 h 1713"/>
                  <a:gd name="T14" fmla="*/ 1184 w 1889"/>
                  <a:gd name="T15" fmla="*/ 10 h 1713"/>
                  <a:gd name="T16" fmla="*/ 1062 w 1889"/>
                  <a:gd name="T17" fmla="*/ 1 h 1713"/>
                  <a:gd name="T18" fmla="*/ 927 w 1889"/>
                  <a:gd name="T19" fmla="*/ 1 h 1713"/>
                  <a:gd name="T20" fmla="*/ 786 w 1889"/>
                  <a:gd name="T21" fmla="*/ 7 h 1713"/>
                  <a:gd name="T22" fmla="*/ 645 w 1889"/>
                  <a:gd name="T23" fmla="*/ 21 h 1713"/>
                  <a:gd name="T24" fmla="*/ 507 w 1889"/>
                  <a:gd name="T25" fmla="*/ 46 h 1713"/>
                  <a:gd name="T26" fmla="*/ 378 w 1889"/>
                  <a:gd name="T27" fmla="*/ 83 h 1713"/>
                  <a:gd name="T28" fmla="*/ 261 w 1889"/>
                  <a:gd name="T29" fmla="*/ 134 h 1713"/>
                  <a:gd name="T30" fmla="*/ 160 w 1889"/>
                  <a:gd name="T31" fmla="*/ 203 h 1713"/>
                  <a:gd name="T32" fmla="*/ 81 w 1889"/>
                  <a:gd name="T33" fmla="*/ 291 h 1713"/>
                  <a:gd name="T34" fmla="*/ 25 w 1889"/>
                  <a:gd name="T35" fmla="*/ 400 h 1713"/>
                  <a:gd name="T36" fmla="*/ 1 w 1889"/>
                  <a:gd name="T37" fmla="*/ 531 h 1713"/>
                  <a:gd name="T38" fmla="*/ 7 w 1889"/>
                  <a:gd name="T39" fmla="*/ 685 h 1713"/>
                  <a:gd name="T40" fmla="*/ 25 w 1889"/>
                  <a:gd name="T41" fmla="*/ 829 h 1713"/>
                  <a:gd name="T42" fmla="*/ 53 w 1889"/>
                  <a:gd name="T43" fmla="*/ 960 h 1713"/>
                  <a:gd name="T44" fmla="*/ 90 w 1889"/>
                  <a:gd name="T45" fmla="*/ 1077 h 1713"/>
                  <a:gd name="T46" fmla="*/ 133 w 1889"/>
                  <a:gd name="T47" fmla="*/ 1182 h 1713"/>
                  <a:gd name="T48" fmla="*/ 183 w 1889"/>
                  <a:gd name="T49" fmla="*/ 1274 h 1713"/>
                  <a:gd name="T50" fmla="*/ 239 w 1889"/>
                  <a:gd name="T51" fmla="*/ 1356 h 1713"/>
                  <a:gd name="T52" fmla="*/ 301 w 1889"/>
                  <a:gd name="T53" fmla="*/ 1425 h 1713"/>
                  <a:gd name="T54" fmla="*/ 369 w 1889"/>
                  <a:gd name="T55" fmla="*/ 1485 h 1713"/>
                  <a:gd name="T56" fmla="*/ 439 w 1889"/>
                  <a:gd name="T57" fmla="*/ 1535 h 1713"/>
                  <a:gd name="T58" fmla="*/ 514 w 1889"/>
                  <a:gd name="T59" fmla="*/ 1577 h 1713"/>
                  <a:gd name="T60" fmla="*/ 642 w 1889"/>
                  <a:gd name="T61" fmla="*/ 1629 h 1713"/>
                  <a:gd name="T62" fmla="*/ 790 w 1889"/>
                  <a:gd name="T63" fmla="*/ 1674 h 1713"/>
                  <a:gd name="T64" fmla="*/ 938 w 1889"/>
                  <a:gd name="T65" fmla="*/ 1701 h 1713"/>
                  <a:gd name="T66" fmla="*/ 1091 w 1889"/>
                  <a:gd name="T67" fmla="*/ 1712 h 1713"/>
                  <a:gd name="T68" fmla="*/ 1252 w 1889"/>
                  <a:gd name="T69" fmla="*/ 1711 h 1713"/>
                  <a:gd name="T70" fmla="*/ 1397 w 1889"/>
                  <a:gd name="T71" fmla="*/ 1698 h 1713"/>
                  <a:gd name="T72" fmla="*/ 1484 w 1889"/>
                  <a:gd name="T73" fmla="*/ 1674 h 1713"/>
                  <a:gd name="T74" fmla="*/ 1562 w 1889"/>
                  <a:gd name="T75" fmla="*/ 1644 h 1713"/>
                  <a:gd name="T76" fmla="*/ 1631 w 1889"/>
                  <a:gd name="T77" fmla="*/ 1610 h 1713"/>
                  <a:gd name="T78" fmla="*/ 1694 w 1889"/>
                  <a:gd name="T79" fmla="*/ 1571 h 1713"/>
                  <a:gd name="T80" fmla="*/ 1745 w 1889"/>
                  <a:gd name="T81" fmla="*/ 1531 h 1713"/>
                  <a:gd name="T82" fmla="*/ 1790 w 1889"/>
                  <a:gd name="T83" fmla="*/ 1488 h 1713"/>
                  <a:gd name="T84" fmla="*/ 1826 w 1889"/>
                  <a:gd name="T85" fmla="*/ 1445 h 1713"/>
                  <a:gd name="T86" fmla="*/ 1852 w 1889"/>
                  <a:gd name="T87" fmla="*/ 1404 h 1713"/>
                  <a:gd name="T88" fmla="*/ 1871 w 1889"/>
                  <a:gd name="T89" fmla="*/ 1366 h 1713"/>
                  <a:gd name="T90" fmla="*/ 1881 w 1889"/>
                  <a:gd name="T91" fmla="*/ 1333 h 1713"/>
                  <a:gd name="T92" fmla="*/ 1888 w 1889"/>
                  <a:gd name="T93" fmla="*/ 1198 h 1713"/>
                  <a:gd name="T94" fmla="*/ 1886 w 1889"/>
                  <a:gd name="T95" fmla="*/ 1061 h 1713"/>
                  <a:gd name="T96" fmla="*/ 1868 w 1889"/>
                  <a:gd name="T97" fmla="*/ 901 h 1713"/>
                  <a:gd name="T98" fmla="*/ 1851 w 1889"/>
                  <a:gd name="T99" fmla="*/ 819 h 1713"/>
                  <a:gd name="T100" fmla="*/ 1827 w 1889"/>
                  <a:gd name="T101" fmla="*/ 736 h 1713"/>
                  <a:gd name="T102" fmla="*/ 1795 w 1889"/>
                  <a:gd name="T103" fmla="*/ 654 h 1713"/>
                  <a:gd name="T104" fmla="*/ 1754 w 1889"/>
                  <a:gd name="T105" fmla="*/ 576 h 1713"/>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889"/>
                  <a:gd name="T160" fmla="*/ 0 h 1713"/>
                  <a:gd name="T161" fmla="*/ 1889 w 1889"/>
                  <a:gd name="T162" fmla="*/ 1713 h 1713"/>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889" h="1713">
                    <a:moveTo>
                      <a:pt x="1754" y="576"/>
                    </a:moveTo>
                    <a:lnTo>
                      <a:pt x="1726" y="527"/>
                    </a:lnTo>
                    <a:lnTo>
                      <a:pt x="1698" y="475"/>
                    </a:lnTo>
                    <a:lnTo>
                      <a:pt x="1672" y="425"/>
                    </a:lnTo>
                    <a:lnTo>
                      <a:pt x="1645" y="375"/>
                    </a:lnTo>
                    <a:lnTo>
                      <a:pt x="1618" y="326"/>
                    </a:lnTo>
                    <a:lnTo>
                      <a:pt x="1589" y="279"/>
                    </a:lnTo>
                    <a:lnTo>
                      <a:pt x="1574" y="256"/>
                    </a:lnTo>
                    <a:lnTo>
                      <a:pt x="1558" y="234"/>
                    </a:lnTo>
                    <a:lnTo>
                      <a:pt x="1542" y="213"/>
                    </a:lnTo>
                    <a:lnTo>
                      <a:pt x="1525" y="192"/>
                    </a:lnTo>
                    <a:lnTo>
                      <a:pt x="1506" y="171"/>
                    </a:lnTo>
                    <a:lnTo>
                      <a:pt x="1487" y="153"/>
                    </a:lnTo>
                    <a:lnTo>
                      <a:pt x="1467" y="134"/>
                    </a:lnTo>
                    <a:lnTo>
                      <a:pt x="1445" y="116"/>
                    </a:lnTo>
                    <a:lnTo>
                      <a:pt x="1422" y="100"/>
                    </a:lnTo>
                    <a:lnTo>
                      <a:pt x="1398" y="85"/>
                    </a:lnTo>
                    <a:lnTo>
                      <a:pt x="1373" y="70"/>
                    </a:lnTo>
                    <a:lnTo>
                      <a:pt x="1346" y="57"/>
                    </a:lnTo>
                    <a:lnTo>
                      <a:pt x="1318" y="45"/>
                    </a:lnTo>
                    <a:lnTo>
                      <a:pt x="1287" y="34"/>
                    </a:lnTo>
                    <a:lnTo>
                      <a:pt x="1254" y="25"/>
                    </a:lnTo>
                    <a:lnTo>
                      <a:pt x="1220" y="17"/>
                    </a:lnTo>
                    <a:lnTo>
                      <a:pt x="1184" y="10"/>
                    </a:lnTo>
                    <a:lnTo>
                      <a:pt x="1145" y="6"/>
                    </a:lnTo>
                    <a:lnTo>
                      <a:pt x="1105" y="2"/>
                    </a:lnTo>
                    <a:lnTo>
                      <a:pt x="1062" y="1"/>
                    </a:lnTo>
                    <a:lnTo>
                      <a:pt x="1018" y="0"/>
                    </a:lnTo>
                    <a:lnTo>
                      <a:pt x="973" y="0"/>
                    </a:lnTo>
                    <a:lnTo>
                      <a:pt x="927" y="1"/>
                    </a:lnTo>
                    <a:lnTo>
                      <a:pt x="880" y="2"/>
                    </a:lnTo>
                    <a:lnTo>
                      <a:pt x="834" y="3"/>
                    </a:lnTo>
                    <a:lnTo>
                      <a:pt x="786" y="7"/>
                    </a:lnTo>
                    <a:lnTo>
                      <a:pt x="739" y="10"/>
                    </a:lnTo>
                    <a:lnTo>
                      <a:pt x="692" y="15"/>
                    </a:lnTo>
                    <a:lnTo>
                      <a:pt x="645" y="21"/>
                    </a:lnTo>
                    <a:lnTo>
                      <a:pt x="598" y="27"/>
                    </a:lnTo>
                    <a:lnTo>
                      <a:pt x="552" y="37"/>
                    </a:lnTo>
                    <a:lnTo>
                      <a:pt x="507" y="46"/>
                    </a:lnTo>
                    <a:lnTo>
                      <a:pt x="463" y="56"/>
                    </a:lnTo>
                    <a:lnTo>
                      <a:pt x="420" y="69"/>
                    </a:lnTo>
                    <a:lnTo>
                      <a:pt x="378" y="83"/>
                    </a:lnTo>
                    <a:lnTo>
                      <a:pt x="337" y="99"/>
                    </a:lnTo>
                    <a:lnTo>
                      <a:pt x="298" y="116"/>
                    </a:lnTo>
                    <a:lnTo>
                      <a:pt x="261" y="134"/>
                    </a:lnTo>
                    <a:lnTo>
                      <a:pt x="225" y="156"/>
                    </a:lnTo>
                    <a:lnTo>
                      <a:pt x="191" y="178"/>
                    </a:lnTo>
                    <a:lnTo>
                      <a:pt x="160" y="203"/>
                    </a:lnTo>
                    <a:lnTo>
                      <a:pt x="131" y="231"/>
                    </a:lnTo>
                    <a:lnTo>
                      <a:pt x="105" y="260"/>
                    </a:lnTo>
                    <a:lnTo>
                      <a:pt x="81" y="291"/>
                    </a:lnTo>
                    <a:lnTo>
                      <a:pt x="59" y="325"/>
                    </a:lnTo>
                    <a:lnTo>
                      <a:pt x="40" y="361"/>
                    </a:lnTo>
                    <a:lnTo>
                      <a:pt x="25" y="400"/>
                    </a:lnTo>
                    <a:lnTo>
                      <a:pt x="14" y="441"/>
                    </a:lnTo>
                    <a:lnTo>
                      <a:pt x="6" y="485"/>
                    </a:lnTo>
                    <a:lnTo>
                      <a:pt x="1" y="531"/>
                    </a:lnTo>
                    <a:lnTo>
                      <a:pt x="0" y="581"/>
                    </a:lnTo>
                    <a:lnTo>
                      <a:pt x="2" y="634"/>
                    </a:lnTo>
                    <a:lnTo>
                      <a:pt x="7" y="685"/>
                    </a:lnTo>
                    <a:lnTo>
                      <a:pt x="12" y="735"/>
                    </a:lnTo>
                    <a:lnTo>
                      <a:pt x="18" y="783"/>
                    </a:lnTo>
                    <a:lnTo>
                      <a:pt x="25" y="829"/>
                    </a:lnTo>
                    <a:lnTo>
                      <a:pt x="35" y="875"/>
                    </a:lnTo>
                    <a:lnTo>
                      <a:pt x="44" y="919"/>
                    </a:lnTo>
                    <a:lnTo>
                      <a:pt x="53" y="960"/>
                    </a:lnTo>
                    <a:lnTo>
                      <a:pt x="64" y="1000"/>
                    </a:lnTo>
                    <a:lnTo>
                      <a:pt x="77" y="1039"/>
                    </a:lnTo>
                    <a:lnTo>
                      <a:pt x="90" y="1077"/>
                    </a:lnTo>
                    <a:lnTo>
                      <a:pt x="104" y="1114"/>
                    </a:lnTo>
                    <a:lnTo>
                      <a:pt x="117" y="1149"/>
                    </a:lnTo>
                    <a:lnTo>
                      <a:pt x="133" y="1182"/>
                    </a:lnTo>
                    <a:lnTo>
                      <a:pt x="148" y="1214"/>
                    </a:lnTo>
                    <a:lnTo>
                      <a:pt x="166" y="1245"/>
                    </a:lnTo>
                    <a:lnTo>
                      <a:pt x="183" y="1274"/>
                    </a:lnTo>
                    <a:lnTo>
                      <a:pt x="201" y="1303"/>
                    </a:lnTo>
                    <a:lnTo>
                      <a:pt x="220" y="1329"/>
                    </a:lnTo>
                    <a:lnTo>
                      <a:pt x="239" y="1356"/>
                    </a:lnTo>
                    <a:lnTo>
                      <a:pt x="260" y="1380"/>
                    </a:lnTo>
                    <a:lnTo>
                      <a:pt x="281" y="1403"/>
                    </a:lnTo>
                    <a:lnTo>
                      <a:pt x="301" y="1425"/>
                    </a:lnTo>
                    <a:lnTo>
                      <a:pt x="323" y="1447"/>
                    </a:lnTo>
                    <a:lnTo>
                      <a:pt x="346" y="1466"/>
                    </a:lnTo>
                    <a:lnTo>
                      <a:pt x="369" y="1485"/>
                    </a:lnTo>
                    <a:lnTo>
                      <a:pt x="392" y="1503"/>
                    </a:lnTo>
                    <a:lnTo>
                      <a:pt x="415" y="1519"/>
                    </a:lnTo>
                    <a:lnTo>
                      <a:pt x="439" y="1535"/>
                    </a:lnTo>
                    <a:lnTo>
                      <a:pt x="465" y="1550"/>
                    </a:lnTo>
                    <a:lnTo>
                      <a:pt x="490" y="1564"/>
                    </a:lnTo>
                    <a:lnTo>
                      <a:pt x="514" y="1577"/>
                    </a:lnTo>
                    <a:lnTo>
                      <a:pt x="540" y="1588"/>
                    </a:lnTo>
                    <a:lnTo>
                      <a:pt x="591" y="1610"/>
                    </a:lnTo>
                    <a:lnTo>
                      <a:pt x="642" y="1629"/>
                    </a:lnTo>
                    <a:lnTo>
                      <a:pt x="691" y="1646"/>
                    </a:lnTo>
                    <a:lnTo>
                      <a:pt x="740" y="1661"/>
                    </a:lnTo>
                    <a:lnTo>
                      <a:pt x="790" y="1674"/>
                    </a:lnTo>
                    <a:lnTo>
                      <a:pt x="839" y="1685"/>
                    </a:lnTo>
                    <a:lnTo>
                      <a:pt x="889" y="1694"/>
                    </a:lnTo>
                    <a:lnTo>
                      <a:pt x="938" y="1701"/>
                    </a:lnTo>
                    <a:lnTo>
                      <a:pt x="989" y="1707"/>
                    </a:lnTo>
                    <a:lnTo>
                      <a:pt x="1039" y="1710"/>
                    </a:lnTo>
                    <a:lnTo>
                      <a:pt x="1091" y="1712"/>
                    </a:lnTo>
                    <a:lnTo>
                      <a:pt x="1143" y="1713"/>
                    </a:lnTo>
                    <a:lnTo>
                      <a:pt x="1197" y="1713"/>
                    </a:lnTo>
                    <a:lnTo>
                      <a:pt x="1252" y="1711"/>
                    </a:lnTo>
                    <a:lnTo>
                      <a:pt x="1308" y="1708"/>
                    </a:lnTo>
                    <a:lnTo>
                      <a:pt x="1367" y="1704"/>
                    </a:lnTo>
                    <a:lnTo>
                      <a:pt x="1397" y="1698"/>
                    </a:lnTo>
                    <a:lnTo>
                      <a:pt x="1427" y="1690"/>
                    </a:lnTo>
                    <a:lnTo>
                      <a:pt x="1457" y="1684"/>
                    </a:lnTo>
                    <a:lnTo>
                      <a:pt x="1484" y="1674"/>
                    </a:lnTo>
                    <a:lnTo>
                      <a:pt x="1511" y="1665"/>
                    </a:lnTo>
                    <a:lnTo>
                      <a:pt x="1537" y="1656"/>
                    </a:lnTo>
                    <a:lnTo>
                      <a:pt x="1562" y="1644"/>
                    </a:lnTo>
                    <a:lnTo>
                      <a:pt x="1587" y="1634"/>
                    </a:lnTo>
                    <a:lnTo>
                      <a:pt x="1610" y="1623"/>
                    </a:lnTo>
                    <a:lnTo>
                      <a:pt x="1631" y="1610"/>
                    </a:lnTo>
                    <a:lnTo>
                      <a:pt x="1653" y="1597"/>
                    </a:lnTo>
                    <a:lnTo>
                      <a:pt x="1674" y="1585"/>
                    </a:lnTo>
                    <a:lnTo>
                      <a:pt x="1694" y="1571"/>
                    </a:lnTo>
                    <a:lnTo>
                      <a:pt x="1712" y="1558"/>
                    </a:lnTo>
                    <a:lnTo>
                      <a:pt x="1729" y="1544"/>
                    </a:lnTo>
                    <a:lnTo>
                      <a:pt x="1745" y="1531"/>
                    </a:lnTo>
                    <a:lnTo>
                      <a:pt x="1761" y="1516"/>
                    </a:lnTo>
                    <a:lnTo>
                      <a:pt x="1776" y="1502"/>
                    </a:lnTo>
                    <a:lnTo>
                      <a:pt x="1790" y="1488"/>
                    </a:lnTo>
                    <a:lnTo>
                      <a:pt x="1803" y="1473"/>
                    </a:lnTo>
                    <a:lnTo>
                      <a:pt x="1814" y="1459"/>
                    </a:lnTo>
                    <a:lnTo>
                      <a:pt x="1826" y="1445"/>
                    </a:lnTo>
                    <a:lnTo>
                      <a:pt x="1835" y="1432"/>
                    </a:lnTo>
                    <a:lnTo>
                      <a:pt x="1844" y="1418"/>
                    </a:lnTo>
                    <a:lnTo>
                      <a:pt x="1852" y="1404"/>
                    </a:lnTo>
                    <a:lnTo>
                      <a:pt x="1859" y="1391"/>
                    </a:lnTo>
                    <a:lnTo>
                      <a:pt x="1865" y="1379"/>
                    </a:lnTo>
                    <a:lnTo>
                      <a:pt x="1871" y="1366"/>
                    </a:lnTo>
                    <a:lnTo>
                      <a:pt x="1875" y="1355"/>
                    </a:lnTo>
                    <a:lnTo>
                      <a:pt x="1879" y="1343"/>
                    </a:lnTo>
                    <a:lnTo>
                      <a:pt x="1881" y="1333"/>
                    </a:lnTo>
                    <a:lnTo>
                      <a:pt x="1882" y="1322"/>
                    </a:lnTo>
                    <a:lnTo>
                      <a:pt x="1886" y="1271"/>
                    </a:lnTo>
                    <a:lnTo>
                      <a:pt x="1888" y="1198"/>
                    </a:lnTo>
                    <a:lnTo>
                      <a:pt x="1889" y="1156"/>
                    </a:lnTo>
                    <a:lnTo>
                      <a:pt x="1888" y="1110"/>
                    </a:lnTo>
                    <a:lnTo>
                      <a:pt x="1886" y="1061"/>
                    </a:lnTo>
                    <a:lnTo>
                      <a:pt x="1882" y="1010"/>
                    </a:lnTo>
                    <a:lnTo>
                      <a:pt x="1876" y="957"/>
                    </a:lnTo>
                    <a:lnTo>
                      <a:pt x="1868" y="901"/>
                    </a:lnTo>
                    <a:lnTo>
                      <a:pt x="1863" y="874"/>
                    </a:lnTo>
                    <a:lnTo>
                      <a:pt x="1857" y="846"/>
                    </a:lnTo>
                    <a:lnTo>
                      <a:pt x="1851" y="819"/>
                    </a:lnTo>
                    <a:lnTo>
                      <a:pt x="1843" y="791"/>
                    </a:lnTo>
                    <a:lnTo>
                      <a:pt x="1836" y="763"/>
                    </a:lnTo>
                    <a:lnTo>
                      <a:pt x="1827" y="736"/>
                    </a:lnTo>
                    <a:lnTo>
                      <a:pt x="1818" y="708"/>
                    </a:lnTo>
                    <a:lnTo>
                      <a:pt x="1806" y="681"/>
                    </a:lnTo>
                    <a:lnTo>
                      <a:pt x="1795" y="654"/>
                    </a:lnTo>
                    <a:lnTo>
                      <a:pt x="1783" y="628"/>
                    </a:lnTo>
                    <a:lnTo>
                      <a:pt x="1769" y="601"/>
                    </a:lnTo>
                    <a:lnTo>
                      <a:pt x="1754" y="576"/>
                    </a:lnTo>
                    <a:close/>
                  </a:path>
                </a:pathLst>
              </a:custGeom>
              <a:solidFill>
                <a:srgbClr val="CC6633"/>
              </a:solidFill>
              <a:ln w="9525">
                <a:noFill/>
                <a:round/>
                <a:headEnd/>
                <a:tailEnd/>
              </a:ln>
            </p:spPr>
            <p:txBody>
              <a:bodyPr>
                <a:prstTxWarp prst="textNoShape">
                  <a:avLst/>
                </a:prstTxWarp>
              </a:bodyPr>
              <a:lstStyle/>
              <a:p>
                <a:endParaRPr lang="en-US"/>
              </a:p>
            </p:txBody>
          </p:sp>
          <p:sp>
            <p:nvSpPr>
              <p:cNvPr id="67728" name="Freeform 1117"/>
              <p:cNvSpPr>
                <a:spLocks noChangeAspect="1"/>
              </p:cNvSpPr>
              <p:nvPr/>
            </p:nvSpPr>
            <p:spPr bwMode="auto">
              <a:xfrm>
                <a:off x="2020" y="3432"/>
                <a:ext cx="141" cy="130"/>
              </a:xfrm>
              <a:custGeom>
                <a:avLst/>
                <a:gdLst>
                  <a:gd name="T0" fmla="*/ 1407 w 1627"/>
                  <a:gd name="T1" fmla="*/ 328 h 1486"/>
                  <a:gd name="T2" fmla="*/ 1342 w 1627"/>
                  <a:gd name="T3" fmla="*/ 229 h 1486"/>
                  <a:gd name="T4" fmla="*/ 1296 w 1627"/>
                  <a:gd name="T5" fmla="*/ 173 h 1486"/>
                  <a:gd name="T6" fmla="*/ 1243 w 1627"/>
                  <a:gd name="T7" fmla="*/ 124 h 1486"/>
                  <a:gd name="T8" fmla="*/ 1181 w 1627"/>
                  <a:gd name="T9" fmla="*/ 81 h 1486"/>
                  <a:gd name="T10" fmla="*/ 1109 w 1627"/>
                  <a:gd name="T11" fmla="*/ 46 h 1486"/>
                  <a:gd name="T12" fmla="*/ 1022 w 1627"/>
                  <a:gd name="T13" fmla="*/ 20 h 1486"/>
                  <a:gd name="T14" fmla="*/ 922 w 1627"/>
                  <a:gd name="T15" fmla="*/ 6 h 1486"/>
                  <a:gd name="T16" fmla="*/ 729 w 1627"/>
                  <a:gd name="T17" fmla="*/ 0 h 1486"/>
                  <a:gd name="T18" fmla="*/ 610 w 1627"/>
                  <a:gd name="T19" fmla="*/ 4 h 1486"/>
                  <a:gd name="T20" fmla="*/ 490 w 1627"/>
                  <a:gd name="T21" fmla="*/ 17 h 1486"/>
                  <a:gd name="T22" fmla="*/ 376 w 1627"/>
                  <a:gd name="T23" fmla="*/ 39 h 1486"/>
                  <a:gd name="T24" fmla="*/ 272 w 1627"/>
                  <a:gd name="T25" fmla="*/ 73 h 1486"/>
                  <a:gd name="T26" fmla="*/ 178 w 1627"/>
                  <a:gd name="T27" fmla="*/ 119 h 1486"/>
                  <a:gd name="T28" fmla="*/ 101 w 1627"/>
                  <a:gd name="T29" fmla="*/ 181 h 1486"/>
                  <a:gd name="T30" fmla="*/ 44 w 1627"/>
                  <a:gd name="T31" fmla="*/ 261 h 1486"/>
                  <a:gd name="T32" fmla="*/ 9 w 1627"/>
                  <a:gd name="T33" fmla="*/ 357 h 1486"/>
                  <a:gd name="T34" fmla="*/ 1 w 1627"/>
                  <a:gd name="T35" fmla="*/ 476 h 1486"/>
                  <a:gd name="T36" fmla="*/ 14 w 1627"/>
                  <a:gd name="T37" fmla="*/ 602 h 1486"/>
                  <a:gd name="T38" fmla="*/ 35 w 1627"/>
                  <a:gd name="T39" fmla="*/ 716 h 1486"/>
                  <a:gd name="T40" fmla="*/ 63 w 1627"/>
                  <a:gd name="T41" fmla="*/ 820 h 1486"/>
                  <a:gd name="T42" fmla="*/ 99 w 1627"/>
                  <a:gd name="T43" fmla="*/ 913 h 1486"/>
                  <a:gd name="T44" fmla="*/ 142 w 1627"/>
                  <a:gd name="T45" fmla="*/ 996 h 1486"/>
                  <a:gd name="T46" fmla="*/ 191 w 1627"/>
                  <a:gd name="T47" fmla="*/ 1069 h 1486"/>
                  <a:gd name="T48" fmla="*/ 245 w 1627"/>
                  <a:gd name="T49" fmla="*/ 1135 h 1486"/>
                  <a:gd name="T50" fmla="*/ 305 w 1627"/>
                  <a:gd name="T51" fmla="*/ 1191 h 1486"/>
                  <a:gd name="T52" fmla="*/ 368 w 1627"/>
                  <a:gd name="T53" fmla="*/ 1241 h 1486"/>
                  <a:gd name="T54" fmla="*/ 434 w 1627"/>
                  <a:gd name="T55" fmla="*/ 1282 h 1486"/>
                  <a:gd name="T56" fmla="*/ 504 w 1627"/>
                  <a:gd name="T57" fmla="*/ 1318 h 1486"/>
                  <a:gd name="T58" fmla="*/ 641 w 1627"/>
                  <a:gd name="T59" fmla="*/ 1375 h 1486"/>
                  <a:gd name="T60" fmla="*/ 774 w 1627"/>
                  <a:gd name="T61" fmla="*/ 1418 h 1486"/>
                  <a:gd name="T62" fmla="*/ 905 w 1627"/>
                  <a:gd name="T63" fmla="*/ 1449 h 1486"/>
                  <a:gd name="T64" fmla="*/ 1036 w 1627"/>
                  <a:gd name="T65" fmla="*/ 1470 h 1486"/>
                  <a:gd name="T66" fmla="*/ 1171 w 1627"/>
                  <a:gd name="T67" fmla="*/ 1483 h 1486"/>
                  <a:gd name="T68" fmla="*/ 1267 w 1627"/>
                  <a:gd name="T69" fmla="*/ 1473 h 1486"/>
                  <a:gd name="T70" fmla="*/ 1337 w 1627"/>
                  <a:gd name="T71" fmla="*/ 1450 h 1486"/>
                  <a:gd name="T72" fmla="*/ 1399 w 1627"/>
                  <a:gd name="T73" fmla="*/ 1421 h 1486"/>
                  <a:gd name="T74" fmla="*/ 1455 w 1627"/>
                  <a:gd name="T75" fmla="*/ 1387 h 1486"/>
                  <a:gd name="T76" fmla="*/ 1501 w 1627"/>
                  <a:gd name="T77" fmla="*/ 1351 h 1486"/>
                  <a:gd name="T78" fmla="*/ 1541 w 1627"/>
                  <a:gd name="T79" fmla="*/ 1312 h 1486"/>
                  <a:gd name="T80" fmla="*/ 1572 w 1627"/>
                  <a:gd name="T81" fmla="*/ 1273 h 1486"/>
                  <a:gd name="T82" fmla="*/ 1597 w 1627"/>
                  <a:gd name="T83" fmla="*/ 1233 h 1486"/>
                  <a:gd name="T84" fmla="*/ 1614 w 1627"/>
                  <a:gd name="T85" fmla="*/ 1195 h 1486"/>
                  <a:gd name="T86" fmla="*/ 1624 w 1627"/>
                  <a:gd name="T87" fmla="*/ 1160 h 1486"/>
                  <a:gd name="T88" fmla="*/ 1627 w 1627"/>
                  <a:gd name="T89" fmla="*/ 1128 h 1486"/>
                  <a:gd name="T90" fmla="*/ 1622 w 1627"/>
                  <a:gd name="T91" fmla="*/ 976 h 1486"/>
                  <a:gd name="T92" fmla="*/ 1611 w 1627"/>
                  <a:gd name="T93" fmla="*/ 850 h 1486"/>
                  <a:gd name="T94" fmla="*/ 1587 w 1627"/>
                  <a:gd name="T95" fmla="*/ 713 h 1486"/>
                  <a:gd name="T96" fmla="*/ 1560 w 1627"/>
                  <a:gd name="T97" fmla="*/ 621 h 1486"/>
                  <a:gd name="T98" fmla="*/ 1534 w 1627"/>
                  <a:gd name="T99" fmla="*/ 554 h 1486"/>
                  <a:gd name="T100" fmla="*/ 1501 w 1627"/>
                  <a:gd name="T101" fmla="*/ 492 h 148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627"/>
                  <a:gd name="T154" fmla="*/ 0 h 1486"/>
                  <a:gd name="T155" fmla="*/ 1627 w 1627"/>
                  <a:gd name="T156" fmla="*/ 1486 h 148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627" h="1486">
                    <a:moveTo>
                      <a:pt x="1501" y="492"/>
                    </a:moveTo>
                    <a:lnTo>
                      <a:pt x="1455" y="410"/>
                    </a:lnTo>
                    <a:lnTo>
                      <a:pt x="1407" y="328"/>
                    </a:lnTo>
                    <a:lnTo>
                      <a:pt x="1382" y="287"/>
                    </a:lnTo>
                    <a:lnTo>
                      <a:pt x="1356" y="248"/>
                    </a:lnTo>
                    <a:lnTo>
                      <a:pt x="1342" y="229"/>
                    </a:lnTo>
                    <a:lnTo>
                      <a:pt x="1328" y="210"/>
                    </a:lnTo>
                    <a:lnTo>
                      <a:pt x="1312" y="192"/>
                    </a:lnTo>
                    <a:lnTo>
                      <a:pt x="1296" y="173"/>
                    </a:lnTo>
                    <a:lnTo>
                      <a:pt x="1280" y="157"/>
                    </a:lnTo>
                    <a:lnTo>
                      <a:pt x="1261" y="140"/>
                    </a:lnTo>
                    <a:lnTo>
                      <a:pt x="1243" y="124"/>
                    </a:lnTo>
                    <a:lnTo>
                      <a:pt x="1223" y="109"/>
                    </a:lnTo>
                    <a:lnTo>
                      <a:pt x="1203" y="95"/>
                    </a:lnTo>
                    <a:lnTo>
                      <a:pt x="1181" y="81"/>
                    </a:lnTo>
                    <a:lnTo>
                      <a:pt x="1158" y="69"/>
                    </a:lnTo>
                    <a:lnTo>
                      <a:pt x="1134" y="57"/>
                    </a:lnTo>
                    <a:lnTo>
                      <a:pt x="1109" y="46"/>
                    </a:lnTo>
                    <a:lnTo>
                      <a:pt x="1081" y="37"/>
                    </a:lnTo>
                    <a:lnTo>
                      <a:pt x="1052" y="27"/>
                    </a:lnTo>
                    <a:lnTo>
                      <a:pt x="1022" y="20"/>
                    </a:lnTo>
                    <a:lnTo>
                      <a:pt x="991" y="15"/>
                    </a:lnTo>
                    <a:lnTo>
                      <a:pt x="958" y="9"/>
                    </a:lnTo>
                    <a:lnTo>
                      <a:pt x="922" y="6"/>
                    </a:lnTo>
                    <a:lnTo>
                      <a:pt x="885" y="3"/>
                    </a:lnTo>
                    <a:lnTo>
                      <a:pt x="808" y="1"/>
                    </a:lnTo>
                    <a:lnTo>
                      <a:pt x="729" y="0"/>
                    </a:lnTo>
                    <a:lnTo>
                      <a:pt x="689" y="1"/>
                    </a:lnTo>
                    <a:lnTo>
                      <a:pt x="649" y="2"/>
                    </a:lnTo>
                    <a:lnTo>
                      <a:pt x="610" y="4"/>
                    </a:lnTo>
                    <a:lnTo>
                      <a:pt x="569" y="8"/>
                    </a:lnTo>
                    <a:lnTo>
                      <a:pt x="529" y="12"/>
                    </a:lnTo>
                    <a:lnTo>
                      <a:pt x="490" y="17"/>
                    </a:lnTo>
                    <a:lnTo>
                      <a:pt x="451" y="24"/>
                    </a:lnTo>
                    <a:lnTo>
                      <a:pt x="413" y="31"/>
                    </a:lnTo>
                    <a:lnTo>
                      <a:pt x="376" y="39"/>
                    </a:lnTo>
                    <a:lnTo>
                      <a:pt x="341" y="49"/>
                    </a:lnTo>
                    <a:lnTo>
                      <a:pt x="305" y="61"/>
                    </a:lnTo>
                    <a:lnTo>
                      <a:pt x="272" y="73"/>
                    </a:lnTo>
                    <a:lnTo>
                      <a:pt x="238" y="87"/>
                    </a:lnTo>
                    <a:lnTo>
                      <a:pt x="207" y="102"/>
                    </a:lnTo>
                    <a:lnTo>
                      <a:pt x="178" y="119"/>
                    </a:lnTo>
                    <a:lnTo>
                      <a:pt x="151" y="139"/>
                    </a:lnTo>
                    <a:lnTo>
                      <a:pt x="124" y="160"/>
                    </a:lnTo>
                    <a:lnTo>
                      <a:pt x="101" y="181"/>
                    </a:lnTo>
                    <a:lnTo>
                      <a:pt x="80" y="206"/>
                    </a:lnTo>
                    <a:lnTo>
                      <a:pt x="60" y="232"/>
                    </a:lnTo>
                    <a:lnTo>
                      <a:pt x="44" y="261"/>
                    </a:lnTo>
                    <a:lnTo>
                      <a:pt x="29" y="291"/>
                    </a:lnTo>
                    <a:lnTo>
                      <a:pt x="17" y="323"/>
                    </a:lnTo>
                    <a:lnTo>
                      <a:pt x="9" y="357"/>
                    </a:lnTo>
                    <a:lnTo>
                      <a:pt x="4" y="395"/>
                    </a:lnTo>
                    <a:lnTo>
                      <a:pt x="0" y="434"/>
                    </a:lnTo>
                    <a:lnTo>
                      <a:pt x="1" y="476"/>
                    </a:lnTo>
                    <a:lnTo>
                      <a:pt x="5" y="521"/>
                    </a:lnTo>
                    <a:lnTo>
                      <a:pt x="9" y="562"/>
                    </a:lnTo>
                    <a:lnTo>
                      <a:pt x="14" y="602"/>
                    </a:lnTo>
                    <a:lnTo>
                      <a:pt x="20" y="641"/>
                    </a:lnTo>
                    <a:lnTo>
                      <a:pt x="27" y="679"/>
                    </a:lnTo>
                    <a:lnTo>
                      <a:pt x="35" y="716"/>
                    </a:lnTo>
                    <a:lnTo>
                      <a:pt x="43" y="752"/>
                    </a:lnTo>
                    <a:lnTo>
                      <a:pt x="53" y="786"/>
                    </a:lnTo>
                    <a:lnTo>
                      <a:pt x="63" y="820"/>
                    </a:lnTo>
                    <a:lnTo>
                      <a:pt x="74" y="852"/>
                    </a:lnTo>
                    <a:lnTo>
                      <a:pt x="86" y="883"/>
                    </a:lnTo>
                    <a:lnTo>
                      <a:pt x="99" y="913"/>
                    </a:lnTo>
                    <a:lnTo>
                      <a:pt x="113" y="942"/>
                    </a:lnTo>
                    <a:lnTo>
                      <a:pt x="127" y="969"/>
                    </a:lnTo>
                    <a:lnTo>
                      <a:pt x="142" y="996"/>
                    </a:lnTo>
                    <a:lnTo>
                      <a:pt x="158" y="1021"/>
                    </a:lnTo>
                    <a:lnTo>
                      <a:pt x="174" y="1046"/>
                    </a:lnTo>
                    <a:lnTo>
                      <a:pt x="191" y="1069"/>
                    </a:lnTo>
                    <a:lnTo>
                      <a:pt x="208" y="1092"/>
                    </a:lnTo>
                    <a:lnTo>
                      <a:pt x="227" y="1114"/>
                    </a:lnTo>
                    <a:lnTo>
                      <a:pt x="245" y="1135"/>
                    </a:lnTo>
                    <a:lnTo>
                      <a:pt x="265" y="1154"/>
                    </a:lnTo>
                    <a:lnTo>
                      <a:pt x="284" y="1174"/>
                    </a:lnTo>
                    <a:lnTo>
                      <a:pt x="305" y="1191"/>
                    </a:lnTo>
                    <a:lnTo>
                      <a:pt x="326" y="1208"/>
                    </a:lnTo>
                    <a:lnTo>
                      <a:pt x="346" y="1225"/>
                    </a:lnTo>
                    <a:lnTo>
                      <a:pt x="368" y="1241"/>
                    </a:lnTo>
                    <a:lnTo>
                      <a:pt x="390" y="1256"/>
                    </a:lnTo>
                    <a:lnTo>
                      <a:pt x="412" y="1269"/>
                    </a:lnTo>
                    <a:lnTo>
                      <a:pt x="434" y="1282"/>
                    </a:lnTo>
                    <a:lnTo>
                      <a:pt x="457" y="1295"/>
                    </a:lnTo>
                    <a:lnTo>
                      <a:pt x="480" y="1307"/>
                    </a:lnTo>
                    <a:lnTo>
                      <a:pt x="504" y="1318"/>
                    </a:lnTo>
                    <a:lnTo>
                      <a:pt x="550" y="1338"/>
                    </a:lnTo>
                    <a:lnTo>
                      <a:pt x="596" y="1357"/>
                    </a:lnTo>
                    <a:lnTo>
                      <a:pt x="641" y="1375"/>
                    </a:lnTo>
                    <a:lnTo>
                      <a:pt x="685" y="1390"/>
                    </a:lnTo>
                    <a:lnTo>
                      <a:pt x="730" y="1405"/>
                    </a:lnTo>
                    <a:lnTo>
                      <a:pt x="774" y="1418"/>
                    </a:lnTo>
                    <a:lnTo>
                      <a:pt x="818" y="1429"/>
                    </a:lnTo>
                    <a:lnTo>
                      <a:pt x="861" y="1440"/>
                    </a:lnTo>
                    <a:lnTo>
                      <a:pt x="905" y="1449"/>
                    </a:lnTo>
                    <a:lnTo>
                      <a:pt x="949" y="1457"/>
                    </a:lnTo>
                    <a:lnTo>
                      <a:pt x="992" y="1464"/>
                    </a:lnTo>
                    <a:lnTo>
                      <a:pt x="1036" y="1470"/>
                    </a:lnTo>
                    <a:lnTo>
                      <a:pt x="1081" y="1475"/>
                    </a:lnTo>
                    <a:lnTo>
                      <a:pt x="1126" y="1480"/>
                    </a:lnTo>
                    <a:lnTo>
                      <a:pt x="1171" y="1483"/>
                    </a:lnTo>
                    <a:lnTo>
                      <a:pt x="1217" y="1486"/>
                    </a:lnTo>
                    <a:lnTo>
                      <a:pt x="1242" y="1480"/>
                    </a:lnTo>
                    <a:lnTo>
                      <a:pt x="1267" y="1473"/>
                    </a:lnTo>
                    <a:lnTo>
                      <a:pt x="1291" y="1466"/>
                    </a:lnTo>
                    <a:lnTo>
                      <a:pt x="1314" y="1458"/>
                    </a:lnTo>
                    <a:lnTo>
                      <a:pt x="1337" y="1450"/>
                    </a:lnTo>
                    <a:lnTo>
                      <a:pt x="1359" y="1441"/>
                    </a:lnTo>
                    <a:lnTo>
                      <a:pt x="1380" y="1430"/>
                    </a:lnTo>
                    <a:lnTo>
                      <a:pt x="1399" y="1421"/>
                    </a:lnTo>
                    <a:lnTo>
                      <a:pt x="1419" y="1410"/>
                    </a:lnTo>
                    <a:lnTo>
                      <a:pt x="1436" y="1399"/>
                    </a:lnTo>
                    <a:lnTo>
                      <a:pt x="1455" y="1387"/>
                    </a:lnTo>
                    <a:lnTo>
                      <a:pt x="1471" y="1375"/>
                    </a:lnTo>
                    <a:lnTo>
                      <a:pt x="1486" y="1364"/>
                    </a:lnTo>
                    <a:lnTo>
                      <a:pt x="1501" y="1351"/>
                    </a:lnTo>
                    <a:lnTo>
                      <a:pt x="1516" y="1338"/>
                    </a:lnTo>
                    <a:lnTo>
                      <a:pt x="1528" y="1325"/>
                    </a:lnTo>
                    <a:lnTo>
                      <a:pt x="1541" y="1312"/>
                    </a:lnTo>
                    <a:lnTo>
                      <a:pt x="1552" y="1299"/>
                    </a:lnTo>
                    <a:lnTo>
                      <a:pt x="1563" y="1286"/>
                    </a:lnTo>
                    <a:lnTo>
                      <a:pt x="1572" y="1273"/>
                    </a:lnTo>
                    <a:lnTo>
                      <a:pt x="1581" y="1259"/>
                    </a:lnTo>
                    <a:lnTo>
                      <a:pt x="1589" y="1246"/>
                    </a:lnTo>
                    <a:lnTo>
                      <a:pt x="1597" y="1233"/>
                    </a:lnTo>
                    <a:lnTo>
                      <a:pt x="1603" y="1220"/>
                    </a:lnTo>
                    <a:lnTo>
                      <a:pt x="1609" y="1207"/>
                    </a:lnTo>
                    <a:lnTo>
                      <a:pt x="1614" y="1195"/>
                    </a:lnTo>
                    <a:lnTo>
                      <a:pt x="1618" y="1183"/>
                    </a:lnTo>
                    <a:lnTo>
                      <a:pt x="1621" y="1172"/>
                    </a:lnTo>
                    <a:lnTo>
                      <a:pt x="1624" y="1160"/>
                    </a:lnTo>
                    <a:lnTo>
                      <a:pt x="1626" y="1149"/>
                    </a:lnTo>
                    <a:lnTo>
                      <a:pt x="1627" y="1138"/>
                    </a:lnTo>
                    <a:lnTo>
                      <a:pt x="1627" y="1128"/>
                    </a:lnTo>
                    <a:lnTo>
                      <a:pt x="1626" y="1079"/>
                    </a:lnTo>
                    <a:lnTo>
                      <a:pt x="1624" y="1014"/>
                    </a:lnTo>
                    <a:lnTo>
                      <a:pt x="1622" y="976"/>
                    </a:lnTo>
                    <a:lnTo>
                      <a:pt x="1619" y="936"/>
                    </a:lnTo>
                    <a:lnTo>
                      <a:pt x="1616" y="894"/>
                    </a:lnTo>
                    <a:lnTo>
                      <a:pt x="1611" y="850"/>
                    </a:lnTo>
                    <a:lnTo>
                      <a:pt x="1604" y="805"/>
                    </a:lnTo>
                    <a:lnTo>
                      <a:pt x="1596" y="759"/>
                    </a:lnTo>
                    <a:lnTo>
                      <a:pt x="1587" y="713"/>
                    </a:lnTo>
                    <a:lnTo>
                      <a:pt x="1574" y="667"/>
                    </a:lnTo>
                    <a:lnTo>
                      <a:pt x="1567" y="644"/>
                    </a:lnTo>
                    <a:lnTo>
                      <a:pt x="1560" y="621"/>
                    </a:lnTo>
                    <a:lnTo>
                      <a:pt x="1552" y="598"/>
                    </a:lnTo>
                    <a:lnTo>
                      <a:pt x="1543" y="576"/>
                    </a:lnTo>
                    <a:lnTo>
                      <a:pt x="1534" y="554"/>
                    </a:lnTo>
                    <a:lnTo>
                      <a:pt x="1524" y="533"/>
                    </a:lnTo>
                    <a:lnTo>
                      <a:pt x="1512" y="512"/>
                    </a:lnTo>
                    <a:lnTo>
                      <a:pt x="1501" y="492"/>
                    </a:lnTo>
                    <a:close/>
                  </a:path>
                </a:pathLst>
              </a:custGeom>
              <a:solidFill>
                <a:srgbClr val="CC6633"/>
              </a:solidFill>
              <a:ln w="9525">
                <a:noFill/>
                <a:round/>
                <a:headEnd/>
                <a:tailEnd/>
              </a:ln>
            </p:spPr>
            <p:txBody>
              <a:bodyPr>
                <a:prstTxWarp prst="textNoShape">
                  <a:avLst/>
                </a:prstTxWarp>
              </a:bodyPr>
              <a:lstStyle/>
              <a:p>
                <a:endParaRPr lang="en-US"/>
              </a:p>
            </p:txBody>
          </p:sp>
          <p:sp>
            <p:nvSpPr>
              <p:cNvPr id="67729" name="Freeform 1118"/>
              <p:cNvSpPr>
                <a:spLocks noChangeAspect="1"/>
              </p:cNvSpPr>
              <p:nvPr/>
            </p:nvSpPr>
            <p:spPr bwMode="auto">
              <a:xfrm>
                <a:off x="2033" y="3441"/>
                <a:ext cx="119" cy="110"/>
              </a:xfrm>
              <a:custGeom>
                <a:avLst/>
                <a:gdLst>
                  <a:gd name="T0" fmla="*/ 1170 w 1373"/>
                  <a:gd name="T1" fmla="*/ 281 h 1268"/>
                  <a:gd name="T2" fmla="*/ 1111 w 1373"/>
                  <a:gd name="T3" fmla="*/ 202 h 1268"/>
                  <a:gd name="T4" fmla="*/ 1068 w 1373"/>
                  <a:gd name="T5" fmla="*/ 157 h 1268"/>
                  <a:gd name="T6" fmla="*/ 1020 w 1373"/>
                  <a:gd name="T7" fmla="*/ 116 h 1268"/>
                  <a:gd name="T8" fmla="*/ 964 w 1373"/>
                  <a:gd name="T9" fmla="*/ 79 h 1268"/>
                  <a:gd name="T10" fmla="*/ 899 w 1373"/>
                  <a:gd name="T11" fmla="*/ 49 h 1268"/>
                  <a:gd name="T12" fmla="*/ 825 w 1373"/>
                  <a:gd name="T13" fmla="*/ 25 h 1268"/>
                  <a:gd name="T14" fmla="*/ 740 w 1373"/>
                  <a:gd name="T15" fmla="*/ 10 h 1268"/>
                  <a:gd name="T16" fmla="*/ 579 w 1373"/>
                  <a:gd name="T17" fmla="*/ 0 h 1268"/>
                  <a:gd name="T18" fmla="*/ 479 w 1373"/>
                  <a:gd name="T19" fmla="*/ 1 h 1268"/>
                  <a:gd name="T20" fmla="*/ 382 w 1373"/>
                  <a:gd name="T21" fmla="*/ 8 h 1268"/>
                  <a:gd name="T22" fmla="*/ 290 w 1373"/>
                  <a:gd name="T23" fmla="*/ 24 h 1268"/>
                  <a:gd name="T24" fmla="*/ 205 w 1373"/>
                  <a:gd name="T25" fmla="*/ 48 h 1268"/>
                  <a:gd name="T26" fmla="*/ 131 w 1373"/>
                  <a:gd name="T27" fmla="*/ 85 h 1268"/>
                  <a:gd name="T28" fmla="*/ 71 w 1373"/>
                  <a:gd name="T29" fmla="*/ 134 h 1268"/>
                  <a:gd name="T30" fmla="*/ 28 w 1373"/>
                  <a:gd name="T31" fmla="*/ 197 h 1268"/>
                  <a:gd name="T32" fmla="*/ 4 w 1373"/>
                  <a:gd name="T33" fmla="*/ 276 h 1268"/>
                  <a:gd name="T34" fmla="*/ 3 w 1373"/>
                  <a:gd name="T35" fmla="*/ 372 h 1268"/>
                  <a:gd name="T36" fmla="*/ 15 w 1373"/>
                  <a:gd name="T37" fmla="*/ 471 h 1268"/>
                  <a:gd name="T38" fmla="*/ 35 w 1373"/>
                  <a:gd name="T39" fmla="*/ 560 h 1268"/>
                  <a:gd name="T40" fmla="*/ 61 w 1373"/>
                  <a:gd name="T41" fmla="*/ 639 h 1268"/>
                  <a:gd name="T42" fmla="*/ 96 w 1373"/>
                  <a:gd name="T43" fmla="*/ 713 h 1268"/>
                  <a:gd name="T44" fmla="*/ 135 w 1373"/>
                  <a:gd name="T45" fmla="*/ 778 h 1268"/>
                  <a:gd name="T46" fmla="*/ 181 w 1373"/>
                  <a:gd name="T47" fmla="*/ 838 h 1268"/>
                  <a:gd name="T48" fmla="*/ 231 w 1373"/>
                  <a:gd name="T49" fmla="*/ 891 h 1268"/>
                  <a:gd name="T50" fmla="*/ 286 w 1373"/>
                  <a:gd name="T51" fmla="*/ 938 h 1268"/>
                  <a:gd name="T52" fmla="*/ 343 w 1373"/>
                  <a:gd name="T53" fmla="*/ 979 h 1268"/>
                  <a:gd name="T54" fmla="*/ 425 w 1373"/>
                  <a:gd name="T55" fmla="*/ 1028 h 1268"/>
                  <a:gd name="T56" fmla="*/ 550 w 1373"/>
                  <a:gd name="T57" fmla="*/ 1086 h 1268"/>
                  <a:gd name="T58" fmla="*/ 709 w 1373"/>
                  <a:gd name="T59" fmla="*/ 1152 h 1268"/>
                  <a:gd name="T60" fmla="*/ 929 w 1373"/>
                  <a:gd name="T61" fmla="*/ 1227 h 1268"/>
                  <a:gd name="T62" fmla="*/ 1087 w 1373"/>
                  <a:gd name="T63" fmla="*/ 1263 h 1268"/>
                  <a:gd name="T64" fmla="*/ 1145 w 1373"/>
                  <a:gd name="T65" fmla="*/ 1243 h 1268"/>
                  <a:gd name="T66" fmla="*/ 1197 w 1373"/>
                  <a:gd name="T67" fmla="*/ 1217 h 1268"/>
                  <a:gd name="T68" fmla="*/ 1242 w 1373"/>
                  <a:gd name="T69" fmla="*/ 1189 h 1268"/>
                  <a:gd name="T70" fmla="*/ 1279 w 1373"/>
                  <a:gd name="T71" fmla="*/ 1156 h 1268"/>
                  <a:gd name="T72" fmla="*/ 1311 w 1373"/>
                  <a:gd name="T73" fmla="*/ 1121 h 1268"/>
                  <a:gd name="T74" fmla="*/ 1335 w 1373"/>
                  <a:gd name="T75" fmla="*/ 1085 h 1268"/>
                  <a:gd name="T76" fmla="*/ 1354 w 1373"/>
                  <a:gd name="T77" fmla="*/ 1048 h 1268"/>
                  <a:gd name="T78" fmla="*/ 1366 w 1373"/>
                  <a:gd name="T79" fmla="*/ 1012 h 1268"/>
                  <a:gd name="T80" fmla="*/ 1372 w 1373"/>
                  <a:gd name="T81" fmla="*/ 977 h 1268"/>
                  <a:gd name="T82" fmla="*/ 1373 w 1373"/>
                  <a:gd name="T83" fmla="*/ 945 h 1268"/>
                  <a:gd name="T84" fmla="*/ 1359 w 1373"/>
                  <a:gd name="T85" fmla="*/ 830 h 1268"/>
                  <a:gd name="T86" fmla="*/ 1333 w 1373"/>
                  <a:gd name="T87" fmla="*/ 655 h 1268"/>
                  <a:gd name="T88" fmla="*/ 1305 w 1373"/>
                  <a:gd name="T89" fmla="*/ 543 h 1268"/>
                  <a:gd name="T90" fmla="*/ 1272 w 1373"/>
                  <a:gd name="T91" fmla="*/ 455 h 1268"/>
                  <a:gd name="T92" fmla="*/ 1247 w 1373"/>
                  <a:gd name="T93" fmla="*/ 408 h 1268"/>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373"/>
                  <a:gd name="T142" fmla="*/ 0 h 1268"/>
                  <a:gd name="T143" fmla="*/ 1373 w 1373"/>
                  <a:gd name="T144" fmla="*/ 1268 h 1268"/>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373" h="1268">
                    <a:moveTo>
                      <a:pt x="1247" y="408"/>
                    </a:moveTo>
                    <a:lnTo>
                      <a:pt x="1210" y="346"/>
                    </a:lnTo>
                    <a:lnTo>
                      <a:pt x="1170" y="281"/>
                    </a:lnTo>
                    <a:lnTo>
                      <a:pt x="1148" y="249"/>
                    </a:lnTo>
                    <a:lnTo>
                      <a:pt x="1124" y="218"/>
                    </a:lnTo>
                    <a:lnTo>
                      <a:pt x="1111" y="202"/>
                    </a:lnTo>
                    <a:lnTo>
                      <a:pt x="1097" y="187"/>
                    </a:lnTo>
                    <a:lnTo>
                      <a:pt x="1083" y="172"/>
                    </a:lnTo>
                    <a:lnTo>
                      <a:pt x="1068" y="157"/>
                    </a:lnTo>
                    <a:lnTo>
                      <a:pt x="1053" y="143"/>
                    </a:lnTo>
                    <a:lnTo>
                      <a:pt x="1036" y="129"/>
                    </a:lnTo>
                    <a:lnTo>
                      <a:pt x="1020" y="116"/>
                    </a:lnTo>
                    <a:lnTo>
                      <a:pt x="1002" y="103"/>
                    </a:lnTo>
                    <a:lnTo>
                      <a:pt x="983" y="90"/>
                    </a:lnTo>
                    <a:lnTo>
                      <a:pt x="964" y="79"/>
                    </a:lnTo>
                    <a:lnTo>
                      <a:pt x="943" y="69"/>
                    </a:lnTo>
                    <a:lnTo>
                      <a:pt x="921" y="58"/>
                    </a:lnTo>
                    <a:lnTo>
                      <a:pt x="899" y="49"/>
                    </a:lnTo>
                    <a:lnTo>
                      <a:pt x="875" y="40"/>
                    </a:lnTo>
                    <a:lnTo>
                      <a:pt x="851" y="32"/>
                    </a:lnTo>
                    <a:lnTo>
                      <a:pt x="825" y="25"/>
                    </a:lnTo>
                    <a:lnTo>
                      <a:pt x="797" y="19"/>
                    </a:lnTo>
                    <a:lnTo>
                      <a:pt x="770" y="13"/>
                    </a:lnTo>
                    <a:lnTo>
                      <a:pt x="740" y="10"/>
                    </a:lnTo>
                    <a:lnTo>
                      <a:pt x="709" y="6"/>
                    </a:lnTo>
                    <a:lnTo>
                      <a:pt x="644" y="2"/>
                    </a:lnTo>
                    <a:lnTo>
                      <a:pt x="579" y="0"/>
                    </a:lnTo>
                    <a:lnTo>
                      <a:pt x="545" y="0"/>
                    </a:lnTo>
                    <a:lnTo>
                      <a:pt x="512" y="0"/>
                    </a:lnTo>
                    <a:lnTo>
                      <a:pt x="479" y="1"/>
                    </a:lnTo>
                    <a:lnTo>
                      <a:pt x="446" y="2"/>
                    </a:lnTo>
                    <a:lnTo>
                      <a:pt x="414" y="4"/>
                    </a:lnTo>
                    <a:lnTo>
                      <a:pt x="382" y="8"/>
                    </a:lnTo>
                    <a:lnTo>
                      <a:pt x="351" y="12"/>
                    </a:lnTo>
                    <a:lnTo>
                      <a:pt x="320" y="17"/>
                    </a:lnTo>
                    <a:lnTo>
                      <a:pt x="290" y="24"/>
                    </a:lnTo>
                    <a:lnTo>
                      <a:pt x="260" y="31"/>
                    </a:lnTo>
                    <a:lnTo>
                      <a:pt x="233" y="39"/>
                    </a:lnTo>
                    <a:lnTo>
                      <a:pt x="205" y="48"/>
                    </a:lnTo>
                    <a:lnTo>
                      <a:pt x="179" y="59"/>
                    </a:lnTo>
                    <a:lnTo>
                      <a:pt x="154" y="71"/>
                    </a:lnTo>
                    <a:lnTo>
                      <a:pt x="131" y="85"/>
                    </a:lnTo>
                    <a:lnTo>
                      <a:pt x="110" y="100"/>
                    </a:lnTo>
                    <a:lnTo>
                      <a:pt x="89" y="116"/>
                    </a:lnTo>
                    <a:lnTo>
                      <a:pt x="71" y="134"/>
                    </a:lnTo>
                    <a:lnTo>
                      <a:pt x="54" y="154"/>
                    </a:lnTo>
                    <a:lnTo>
                      <a:pt x="41" y="174"/>
                    </a:lnTo>
                    <a:lnTo>
                      <a:pt x="28" y="197"/>
                    </a:lnTo>
                    <a:lnTo>
                      <a:pt x="18" y="221"/>
                    </a:lnTo>
                    <a:lnTo>
                      <a:pt x="10" y="248"/>
                    </a:lnTo>
                    <a:lnTo>
                      <a:pt x="4" y="276"/>
                    </a:lnTo>
                    <a:lnTo>
                      <a:pt x="0" y="305"/>
                    </a:lnTo>
                    <a:lnTo>
                      <a:pt x="0" y="338"/>
                    </a:lnTo>
                    <a:lnTo>
                      <a:pt x="3" y="372"/>
                    </a:lnTo>
                    <a:lnTo>
                      <a:pt x="7" y="408"/>
                    </a:lnTo>
                    <a:lnTo>
                      <a:pt x="11" y="440"/>
                    </a:lnTo>
                    <a:lnTo>
                      <a:pt x="15" y="471"/>
                    </a:lnTo>
                    <a:lnTo>
                      <a:pt x="21" y="501"/>
                    </a:lnTo>
                    <a:lnTo>
                      <a:pt x="28" y="531"/>
                    </a:lnTo>
                    <a:lnTo>
                      <a:pt x="35" y="560"/>
                    </a:lnTo>
                    <a:lnTo>
                      <a:pt x="43" y="587"/>
                    </a:lnTo>
                    <a:lnTo>
                      <a:pt x="52" y="614"/>
                    </a:lnTo>
                    <a:lnTo>
                      <a:pt x="61" y="639"/>
                    </a:lnTo>
                    <a:lnTo>
                      <a:pt x="72" y="664"/>
                    </a:lnTo>
                    <a:lnTo>
                      <a:pt x="83" y="688"/>
                    </a:lnTo>
                    <a:lnTo>
                      <a:pt x="96" y="713"/>
                    </a:lnTo>
                    <a:lnTo>
                      <a:pt x="108" y="736"/>
                    </a:lnTo>
                    <a:lnTo>
                      <a:pt x="121" y="757"/>
                    </a:lnTo>
                    <a:lnTo>
                      <a:pt x="135" y="778"/>
                    </a:lnTo>
                    <a:lnTo>
                      <a:pt x="150" y="799"/>
                    </a:lnTo>
                    <a:lnTo>
                      <a:pt x="165" y="818"/>
                    </a:lnTo>
                    <a:lnTo>
                      <a:pt x="181" y="838"/>
                    </a:lnTo>
                    <a:lnTo>
                      <a:pt x="197" y="856"/>
                    </a:lnTo>
                    <a:lnTo>
                      <a:pt x="214" y="874"/>
                    </a:lnTo>
                    <a:lnTo>
                      <a:pt x="231" y="891"/>
                    </a:lnTo>
                    <a:lnTo>
                      <a:pt x="249" y="907"/>
                    </a:lnTo>
                    <a:lnTo>
                      <a:pt x="267" y="923"/>
                    </a:lnTo>
                    <a:lnTo>
                      <a:pt x="286" y="938"/>
                    </a:lnTo>
                    <a:lnTo>
                      <a:pt x="305" y="952"/>
                    </a:lnTo>
                    <a:lnTo>
                      <a:pt x="323" y="967"/>
                    </a:lnTo>
                    <a:lnTo>
                      <a:pt x="343" y="979"/>
                    </a:lnTo>
                    <a:lnTo>
                      <a:pt x="364" y="992"/>
                    </a:lnTo>
                    <a:lnTo>
                      <a:pt x="383" y="1005"/>
                    </a:lnTo>
                    <a:lnTo>
                      <a:pt x="425" y="1028"/>
                    </a:lnTo>
                    <a:lnTo>
                      <a:pt x="467" y="1048"/>
                    </a:lnTo>
                    <a:lnTo>
                      <a:pt x="509" y="1068"/>
                    </a:lnTo>
                    <a:lnTo>
                      <a:pt x="550" y="1086"/>
                    </a:lnTo>
                    <a:lnTo>
                      <a:pt x="590" y="1105"/>
                    </a:lnTo>
                    <a:lnTo>
                      <a:pt x="630" y="1121"/>
                    </a:lnTo>
                    <a:lnTo>
                      <a:pt x="709" y="1152"/>
                    </a:lnTo>
                    <a:lnTo>
                      <a:pt x="784" y="1179"/>
                    </a:lnTo>
                    <a:lnTo>
                      <a:pt x="858" y="1205"/>
                    </a:lnTo>
                    <a:lnTo>
                      <a:pt x="929" y="1227"/>
                    </a:lnTo>
                    <a:lnTo>
                      <a:pt x="998" y="1248"/>
                    </a:lnTo>
                    <a:lnTo>
                      <a:pt x="1066" y="1268"/>
                    </a:lnTo>
                    <a:lnTo>
                      <a:pt x="1087" y="1263"/>
                    </a:lnTo>
                    <a:lnTo>
                      <a:pt x="1108" y="1257"/>
                    </a:lnTo>
                    <a:lnTo>
                      <a:pt x="1127" y="1251"/>
                    </a:lnTo>
                    <a:lnTo>
                      <a:pt x="1145" y="1243"/>
                    </a:lnTo>
                    <a:lnTo>
                      <a:pt x="1164" y="1235"/>
                    </a:lnTo>
                    <a:lnTo>
                      <a:pt x="1181" y="1227"/>
                    </a:lnTo>
                    <a:lnTo>
                      <a:pt x="1197" y="1217"/>
                    </a:lnTo>
                    <a:lnTo>
                      <a:pt x="1213" y="1208"/>
                    </a:lnTo>
                    <a:lnTo>
                      <a:pt x="1227" y="1199"/>
                    </a:lnTo>
                    <a:lnTo>
                      <a:pt x="1242" y="1189"/>
                    </a:lnTo>
                    <a:lnTo>
                      <a:pt x="1255" y="1178"/>
                    </a:lnTo>
                    <a:lnTo>
                      <a:pt x="1267" y="1167"/>
                    </a:lnTo>
                    <a:lnTo>
                      <a:pt x="1279" y="1156"/>
                    </a:lnTo>
                    <a:lnTo>
                      <a:pt x="1290" y="1145"/>
                    </a:lnTo>
                    <a:lnTo>
                      <a:pt x="1301" y="1132"/>
                    </a:lnTo>
                    <a:lnTo>
                      <a:pt x="1311" y="1121"/>
                    </a:lnTo>
                    <a:lnTo>
                      <a:pt x="1319" y="1109"/>
                    </a:lnTo>
                    <a:lnTo>
                      <a:pt x="1327" y="1097"/>
                    </a:lnTo>
                    <a:lnTo>
                      <a:pt x="1335" y="1085"/>
                    </a:lnTo>
                    <a:lnTo>
                      <a:pt x="1342" y="1073"/>
                    </a:lnTo>
                    <a:lnTo>
                      <a:pt x="1348" y="1060"/>
                    </a:lnTo>
                    <a:lnTo>
                      <a:pt x="1354" y="1048"/>
                    </a:lnTo>
                    <a:lnTo>
                      <a:pt x="1358" y="1036"/>
                    </a:lnTo>
                    <a:lnTo>
                      <a:pt x="1363" y="1023"/>
                    </a:lnTo>
                    <a:lnTo>
                      <a:pt x="1366" y="1012"/>
                    </a:lnTo>
                    <a:lnTo>
                      <a:pt x="1369" y="1000"/>
                    </a:lnTo>
                    <a:lnTo>
                      <a:pt x="1371" y="989"/>
                    </a:lnTo>
                    <a:lnTo>
                      <a:pt x="1372" y="977"/>
                    </a:lnTo>
                    <a:lnTo>
                      <a:pt x="1373" y="966"/>
                    </a:lnTo>
                    <a:lnTo>
                      <a:pt x="1373" y="955"/>
                    </a:lnTo>
                    <a:lnTo>
                      <a:pt x="1373" y="945"/>
                    </a:lnTo>
                    <a:lnTo>
                      <a:pt x="1372" y="935"/>
                    </a:lnTo>
                    <a:lnTo>
                      <a:pt x="1366" y="888"/>
                    </a:lnTo>
                    <a:lnTo>
                      <a:pt x="1359" y="830"/>
                    </a:lnTo>
                    <a:lnTo>
                      <a:pt x="1351" y="763"/>
                    </a:lnTo>
                    <a:lnTo>
                      <a:pt x="1340" y="692"/>
                    </a:lnTo>
                    <a:lnTo>
                      <a:pt x="1333" y="655"/>
                    </a:lnTo>
                    <a:lnTo>
                      <a:pt x="1325" y="617"/>
                    </a:lnTo>
                    <a:lnTo>
                      <a:pt x="1316" y="580"/>
                    </a:lnTo>
                    <a:lnTo>
                      <a:pt x="1305" y="543"/>
                    </a:lnTo>
                    <a:lnTo>
                      <a:pt x="1293" y="507"/>
                    </a:lnTo>
                    <a:lnTo>
                      <a:pt x="1280" y="472"/>
                    </a:lnTo>
                    <a:lnTo>
                      <a:pt x="1272" y="455"/>
                    </a:lnTo>
                    <a:lnTo>
                      <a:pt x="1264" y="439"/>
                    </a:lnTo>
                    <a:lnTo>
                      <a:pt x="1256" y="423"/>
                    </a:lnTo>
                    <a:lnTo>
                      <a:pt x="1247" y="408"/>
                    </a:lnTo>
                    <a:close/>
                  </a:path>
                </a:pathLst>
              </a:custGeom>
              <a:solidFill>
                <a:srgbClr val="CC6633"/>
              </a:solidFill>
              <a:ln w="9525">
                <a:noFill/>
                <a:round/>
                <a:headEnd/>
                <a:tailEnd/>
              </a:ln>
            </p:spPr>
            <p:txBody>
              <a:bodyPr>
                <a:prstTxWarp prst="textNoShape">
                  <a:avLst/>
                </a:prstTxWarp>
              </a:bodyPr>
              <a:lstStyle/>
              <a:p>
                <a:endParaRPr lang="en-US"/>
              </a:p>
            </p:txBody>
          </p:sp>
          <p:sp>
            <p:nvSpPr>
              <p:cNvPr id="67730" name="Freeform 1119"/>
              <p:cNvSpPr>
                <a:spLocks noChangeAspect="1"/>
              </p:cNvSpPr>
              <p:nvPr/>
            </p:nvSpPr>
            <p:spPr bwMode="auto">
              <a:xfrm>
                <a:off x="2045" y="3449"/>
                <a:ext cx="98" cy="92"/>
              </a:xfrm>
              <a:custGeom>
                <a:avLst/>
                <a:gdLst>
                  <a:gd name="T0" fmla="*/ 982 w 1125"/>
                  <a:gd name="T1" fmla="*/ 307 h 1056"/>
                  <a:gd name="T2" fmla="*/ 952 w 1125"/>
                  <a:gd name="T3" fmla="*/ 262 h 1056"/>
                  <a:gd name="T4" fmla="*/ 914 w 1125"/>
                  <a:gd name="T5" fmla="*/ 215 h 1056"/>
                  <a:gd name="T6" fmla="*/ 869 w 1125"/>
                  <a:gd name="T7" fmla="*/ 168 h 1056"/>
                  <a:gd name="T8" fmla="*/ 828 w 1125"/>
                  <a:gd name="T9" fmla="*/ 133 h 1056"/>
                  <a:gd name="T10" fmla="*/ 798 w 1125"/>
                  <a:gd name="T11" fmla="*/ 111 h 1056"/>
                  <a:gd name="T12" fmla="*/ 766 w 1125"/>
                  <a:gd name="T13" fmla="*/ 91 h 1056"/>
                  <a:gd name="T14" fmla="*/ 730 w 1125"/>
                  <a:gd name="T15" fmla="*/ 72 h 1056"/>
                  <a:gd name="T16" fmla="*/ 692 w 1125"/>
                  <a:gd name="T17" fmla="*/ 55 h 1056"/>
                  <a:gd name="T18" fmla="*/ 651 w 1125"/>
                  <a:gd name="T19" fmla="*/ 40 h 1056"/>
                  <a:gd name="T20" fmla="*/ 606 w 1125"/>
                  <a:gd name="T21" fmla="*/ 27 h 1056"/>
                  <a:gd name="T22" fmla="*/ 559 w 1125"/>
                  <a:gd name="T23" fmla="*/ 17 h 1056"/>
                  <a:gd name="T24" fmla="*/ 482 w 1125"/>
                  <a:gd name="T25" fmla="*/ 8 h 1056"/>
                  <a:gd name="T26" fmla="*/ 377 w 1125"/>
                  <a:gd name="T27" fmla="*/ 0 h 1056"/>
                  <a:gd name="T28" fmla="*/ 300 w 1125"/>
                  <a:gd name="T29" fmla="*/ 1 h 1056"/>
                  <a:gd name="T30" fmla="*/ 252 w 1125"/>
                  <a:gd name="T31" fmla="*/ 4 h 1056"/>
                  <a:gd name="T32" fmla="*/ 205 w 1125"/>
                  <a:gd name="T33" fmla="*/ 11 h 1056"/>
                  <a:gd name="T34" fmla="*/ 161 w 1125"/>
                  <a:gd name="T35" fmla="*/ 22 h 1056"/>
                  <a:gd name="T36" fmla="*/ 121 w 1125"/>
                  <a:gd name="T37" fmla="*/ 35 h 1056"/>
                  <a:gd name="T38" fmla="*/ 86 w 1125"/>
                  <a:gd name="T39" fmla="*/ 54 h 1056"/>
                  <a:gd name="T40" fmla="*/ 57 w 1125"/>
                  <a:gd name="T41" fmla="*/ 77 h 1056"/>
                  <a:gd name="T42" fmla="*/ 31 w 1125"/>
                  <a:gd name="T43" fmla="*/ 104 h 1056"/>
                  <a:gd name="T44" fmla="*/ 14 w 1125"/>
                  <a:gd name="T45" fmla="*/ 138 h 1056"/>
                  <a:gd name="T46" fmla="*/ 4 w 1125"/>
                  <a:gd name="T47" fmla="*/ 176 h 1056"/>
                  <a:gd name="T48" fmla="*/ 0 w 1125"/>
                  <a:gd name="T49" fmla="*/ 221 h 1056"/>
                  <a:gd name="T50" fmla="*/ 6 w 1125"/>
                  <a:gd name="T51" fmla="*/ 271 h 1056"/>
                  <a:gd name="T52" fmla="*/ 15 w 1125"/>
                  <a:gd name="T53" fmla="*/ 322 h 1056"/>
                  <a:gd name="T54" fmla="*/ 24 w 1125"/>
                  <a:gd name="T55" fmla="*/ 366 h 1056"/>
                  <a:gd name="T56" fmla="*/ 37 w 1125"/>
                  <a:gd name="T57" fmla="*/ 406 h 1056"/>
                  <a:gd name="T58" fmla="*/ 53 w 1125"/>
                  <a:gd name="T59" fmla="*/ 445 h 1056"/>
                  <a:gd name="T60" fmla="*/ 72 w 1125"/>
                  <a:gd name="T61" fmla="*/ 482 h 1056"/>
                  <a:gd name="T62" fmla="*/ 93 w 1125"/>
                  <a:gd name="T63" fmla="*/ 516 h 1056"/>
                  <a:gd name="T64" fmla="*/ 118 w 1125"/>
                  <a:gd name="T65" fmla="*/ 550 h 1056"/>
                  <a:gd name="T66" fmla="*/ 144 w 1125"/>
                  <a:gd name="T67" fmla="*/ 581 h 1056"/>
                  <a:gd name="T68" fmla="*/ 173 w 1125"/>
                  <a:gd name="T69" fmla="*/ 609 h 1056"/>
                  <a:gd name="T70" fmla="*/ 203 w 1125"/>
                  <a:gd name="T71" fmla="*/ 637 h 1056"/>
                  <a:gd name="T72" fmla="*/ 252 w 1125"/>
                  <a:gd name="T73" fmla="*/ 676 h 1056"/>
                  <a:gd name="T74" fmla="*/ 321 w 1125"/>
                  <a:gd name="T75" fmla="*/ 722 h 1056"/>
                  <a:gd name="T76" fmla="*/ 395 w 1125"/>
                  <a:gd name="T77" fmla="*/ 765 h 1056"/>
                  <a:gd name="T78" fmla="*/ 506 w 1125"/>
                  <a:gd name="T79" fmla="*/ 820 h 1056"/>
                  <a:gd name="T80" fmla="*/ 645 w 1125"/>
                  <a:gd name="T81" fmla="*/ 890 h 1056"/>
                  <a:gd name="T82" fmla="*/ 741 w 1125"/>
                  <a:gd name="T83" fmla="*/ 939 h 1056"/>
                  <a:gd name="T84" fmla="*/ 798 w 1125"/>
                  <a:gd name="T85" fmla="*/ 972 h 1056"/>
                  <a:gd name="T86" fmla="*/ 850 w 1125"/>
                  <a:gd name="T87" fmla="*/ 1005 h 1056"/>
                  <a:gd name="T88" fmla="*/ 897 w 1125"/>
                  <a:gd name="T89" fmla="*/ 1038 h 1056"/>
                  <a:gd name="T90" fmla="*/ 934 w 1125"/>
                  <a:gd name="T91" fmla="*/ 1050 h 1056"/>
                  <a:gd name="T92" fmla="*/ 965 w 1125"/>
                  <a:gd name="T93" fmla="*/ 1038 h 1056"/>
                  <a:gd name="T94" fmla="*/ 991 w 1125"/>
                  <a:gd name="T95" fmla="*/ 1025 h 1056"/>
                  <a:gd name="T96" fmla="*/ 1017 w 1125"/>
                  <a:gd name="T97" fmla="*/ 1008 h 1056"/>
                  <a:gd name="T98" fmla="*/ 1038 w 1125"/>
                  <a:gd name="T99" fmla="*/ 991 h 1056"/>
                  <a:gd name="T100" fmla="*/ 1058 w 1125"/>
                  <a:gd name="T101" fmla="*/ 973 h 1056"/>
                  <a:gd name="T102" fmla="*/ 1074 w 1125"/>
                  <a:gd name="T103" fmla="*/ 953 h 1056"/>
                  <a:gd name="T104" fmla="*/ 1089 w 1125"/>
                  <a:gd name="T105" fmla="*/ 931 h 1056"/>
                  <a:gd name="T106" fmla="*/ 1105 w 1125"/>
                  <a:gd name="T107" fmla="*/ 899 h 1056"/>
                  <a:gd name="T108" fmla="*/ 1120 w 1125"/>
                  <a:gd name="T109" fmla="*/ 853 h 1056"/>
                  <a:gd name="T110" fmla="*/ 1125 w 1125"/>
                  <a:gd name="T111" fmla="*/ 808 h 1056"/>
                  <a:gd name="T112" fmla="*/ 1122 w 1125"/>
                  <a:gd name="T113" fmla="*/ 766 h 1056"/>
                  <a:gd name="T114" fmla="*/ 1109 w 1125"/>
                  <a:gd name="T115" fmla="*/ 701 h 1056"/>
                  <a:gd name="T116" fmla="*/ 1084 w 1125"/>
                  <a:gd name="T117" fmla="*/ 596 h 1056"/>
                  <a:gd name="T118" fmla="*/ 1064 w 1125"/>
                  <a:gd name="T119" fmla="*/ 508 h 1056"/>
                  <a:gd name="T120" fmla="*/ 1046 w 1125"/>
                  <a:gd name="T121" fmla="*/ 451 h 1056"/>
                  <a:gd name="T122" fmla="*/ 1028 w 1125"/>
                  <a:gd name="T123" fmla="*/ 398 h 1056"/>
                  <a:gd name="T124" fmla="*/ 1007 w 1125"/>
                  <a:gd name="T125" fmla="*/ 349 h 105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125"/>
                  <a:gd name="T190" fmla="*/ 0 h 1056"/>
                  <a:gd name="T191" fmla="*/ 1125 w 1125"/>
                  <a:gd name="T192" fmla="*/ 1056 h 105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125" h="1056">
                    <a:moveTo>
                      <a:pt x="995" y="329"/>
                    </a:moveTo>
                    <a:lnTo>
                      <a:pt x="982" y="307"/>
                    </a:lnTo>
                    <a:lnTo>
                      <a:pt x="968" y="285"/>
                    </a:lnTo>
                    <a:lnTo>
                      <a:pt x="952" y="262"/>
                    </a:lnTo>
                    <a:lnTo>
                      <a:pt x="935" y="239"/>
                    </a:lnTo>
                    <a:lnTo>
                      <a:pt x="914" y="215"/>
                    </a:lnTo>
                    <a:lnTo>
                      <a:pt x="892" y="191"/>
                    </a:lnTo>
                    <a:lnTo>
                      <a:pt x="869" y="168"/>
                    </a:lnTo>
                    <a:lnTo>
                      <a:pt x="843" y="145"/>
                    </a:lnTo>
                    <a:lnTo>
                      <a:pt x="828" y="133"/>
                    </a:lnTo>
                    <a:lnTo>
                      <a:pt x="814" y="122"/>
                    </a:lnTo>
                    <a:lnTo>
                      <a:pt x="798" y="111"/>
                    </a:lnTo>
                    <a:lnTo>
                      <a:pt x="782" y="101"/>
                    </a:lnTo>
                    <a:lnTo>
                      <a:pt x="766" y="91"/>
                    </a:lnTo>
                    <a:lnTo>
                      <a:pt x="749" y="81"/>
                    </a:lnTo>
                    <a:lnTo>
                      <a:pt x="730" y="72"/>
                    </a:lnTo>
                    <a:lnTo>
                      <a:pt x="712" y="63"/>
                    </a:lnTo>
                    <a:lnTo>
                      <a:pt x="692" y="55"/>
                    </a:lnTo>
                    <a:lnTo>
                      <a:pt x="672" y="47"/>
                    </a:lnTo>
                    <a:lnTo>
                      <a:pt x="651" y="40"/>
                    </a:lnTo>
                    <a:lnTo>
                      <a:pt x="629" y="33"/>
                    </a:lnTo>
                    <a:lnTo>
                      <a:pt x="606" y="27"/>
                    </a:lnTo>
                    <a:lnTo>
                      <a:pt x="583" y="22"/>
                    </a:lnTo>
                    <a:lnTo>
                      <a:pt x="559" y="17"/>
                    </a:lnTo>
                    <a:lnTo>
                      <a:pt x="534" y="14"/>
                    </a:lnTo>
                    <a:lnTo>
                      <a:pt x="482" y="8"/>
                    </a:lnTo>
                    <a:lnTo>
                      <a:pt x="429" y="3"/>
                    </a:lnTo>
                    <a:lnTo>
                      <a:pt x="377" y="0"/>
                    </a:lnTo>
                    <a:lnTo>
                      <a:pt x="326" y="0"/>
                    </a:lnTo>
                    <a:lnTo>
                      <a:pt x="300" y="1"/>
                    </a:lnTo>
                    <a:lnTo>
                      <a:pt x="276" y="2"/>
                    </a:lnTo>
                    <a:lnTo>
                      <a:pt x="252" y="4"/>
                    </a:lnTo>
                    <a:lnTo>
                      <a:pt x="228" y="7"/>
                    </a:lnTo>
                    <a:lnTo>
                      <a:pt x="205" y="11"/>
                    </a:lnTo>
                    <a:lnTo>
                      <a:pt x="183" y="16"/>
                    </a:lnTo>
                    <a:lnTo>
                      <a:pt x="161" y="22"/>
                    </a:lnTo>
                    <a:lnTo>
                      <a:pt x="141" y="27"/>
                    </a:lnTo>
                    <a:lnTo>
                      <a:pt x="121" y="35"/>
                    </a:lnTo>
                    <a:lnTo>
                      <a:pt x="104" y="44"/>
                    </a:lnTo>
                    <a:lnTo>
                      <a:pt x="86" y="54"/>
                    </a:lnTo>
                    <a:lnTo>
                      <a:pt x="70" y="64"/>
                    </a:lnTo>
                    <a:lnTo>
                      <a:pt x="57" y="77"/>
                    </a:lnTo>
                    <a:lnTo>
                      <a:pt x="43" y="90"/>
                    </a:lnTo>
                    <a:lnTo>
                      <a:pt x="31" y="104"/>
                    </a:lnTo>
                    <a:lnTo>
                      <a:pt x="22" y="121"/>
                    </a:lnTo>
                    <a:lnTo>
                      <a:pt x="14" y="138"/>
                    </a:lnTo>
                    <a:lnTo>
                      <a:pt x="7" y="156"/>
                    </a:lnTo>
                    <a:lnTo>
                      <a:pt x="4" y="176"/>
                    </a:lnTo>
                    <a:lnTo>
                      <a:pt x="0" y="198"/>
                    </a:lnTo>
                    <a:lnTo>
                      <a:pt x="0" y="221"/>
                    </a:lnTo>
                    <a:lnTo>
                      <a:pt x="3" y="245"/>
                    </a:lnTo>
                    <a:lnTo>
                      <a:pt x="6" y="271"/>
                    </a:lnTo>
                    <a:lnTo>
                      <a:pt x="12" y="300"/>
                    </a:lnTo>
                    <a:lnTo>
                      <a:pt x="15" y="322"/>
                    </a:lnTo>
                    <a:lnTo>
                      <a:pt x="20" y="344"/>
                    </a:lnTo>
                    <a:lnTo>
                      <a:pt x="24" y="366"/>
                    </a:lnTo>
                    <a:lnTo>
                      <a:pt x="31" y="386"/>
                    </a:lnTo>
                    <a:lnTo>
                      <a:pt x="37" y="406"/>
                    </a:lnTo>
                    <a:lnTo>
                      <a:pt x="45" y="425"/>
                    </a:lnTo>
                    <a:lnTo>
                      <a:pt x="53" y="445"/>
                    </a:lnTo>
                    <a:lnTo>
                      <a:pt x="62" y="463"/>
                    </a:lnTo>
                    <a:lnTo>
                      <a:pt x="72" y="482"/>
                    </a:lnTo>
                    <a:lnTo>
                      <a:pt x="83" y="499"/>
                    </a:lnTo>
                    <a:lnTo>
                      <a:pt x="93" y="516"/>
                    </a:lnTo>
                    <a:lnTo>
                      <a:pt x="105" y="532"/>
                    </a:lnTo>
                    <a:lnTo>
                      <a:pt x="118" y="550"/>
                    </a:lnTo>
                    <a:lnTo>
                      <a:pt x="130" y="564"/>
                    </a:lnTo>
                    <a:lnTo>
                      <a:pt x="144" y="581"/>
                    </a:lnTo>
                    <a:lnTo>
                      <a:pt x="158" y="594"/>
                    </a:lnTo>
                    <a:lnTo>
                      <a:pt x="173" y="609"/>
                    </a:lnTo>
                    <a:lnTo>
                      <a:pt x="188" y="623"/>
                    </a:lnTo>
                    <a:lnTo>
                      <a:pt x="203" y="637"/>
                    </a:lnTo>
                    <a:lnTo>
                      <a:pt x="219" y="651"/>
                    </a:lnTo>
                    <a:lnTo>
                      <a:pt x="252" y="676"/>
                    </a:lnTo>
                    <a:lnTo>
                      <a:pt x="285" y="700"/>
                    </a:lnTo>
                    <a:lnTo>
                      <a:pt x="321" y="722"/>
                    </a:lnTo>
                    <a:lnTo>
                      <a:pt x="358" y="744"/>
                    </a:lnTo>
                    <a:lnTo>
                      <a:pt x="395" y="765"/>
                    </a:lnTo>
                    <a:lnTo>
                      <a:pt x="431" y="784"/>
                    </a:lnTo>
                    <a:lnTo>
                      <a:pt x="506" y="820"/>
                    </a:lnTo>
                    <a:lnTo>
                      <a:pt x="577" y="855"/>
                    </a:lnTo>
                    <a:lnTo>
                      <a:pt x="645" y="890"/>
                    </a:lnTo>
                    <a:lnTo>
                      <a:pt x="710" y="923"/>
                    </a:lnTo>
                    <a:lnTo>
                      <a:pt x="741" y="939"/>
                    </a:lnTo>
                    <a:lnTo>
                      <a:pt x="769" y="956"/>
                    </a:lnTo>
                    <a:lnTo>
                      <a:pt x="798" y="972"/>
                    </a:lnTo>
                    <a:lnTo>
                      <a:pt x="825" y="989"/>
                    </a:lnTo>
                    <a:lnTo>
                      <a:pt x="850" y="1005"/>
                    </a:lnTo>
                    <a:lnTo>
                      <a:pt x="874" y="1021"/>
                    </a:lnTo>
                    <a:lnTo>
                      <a:pt x="897" y="1038"/>
                    </a:lnTo>
                    <a:lnTo>
                      <a:pt x="918" y="1056"/>
                    </a:lnTo>
                    <a:lnTo>
                      <a:pt x="934" y="1050"/>
                    </a:lnTo>
                    <a:lnTo>
                      <a:pt x="950" y="1044"/>
                    </a:lnTo>
                    <a:lnTo>
                      <a:pt x="965" y="1038"/>
                    </a:lnTo>
                    <a:lnTo>
                      <a:pt x="979" y="1031"/>
                    </a:lnTo>
                    <a:lnTo>
                      <a:pt x="991" y="1025"/>
                    </a:lnTo>
                    <a:lnTo>
                      <a:pt x="1005" y="1016"/>
                    </a:lnTo>
                    <a:lnTo>
                      <a:pt x="1017" y="1008"/>
                    </a:lnTo>
                    <a:lnTo>
                      <a:pt x="1028" y="1000"/>
                    </a:lnTo>
                    <a:lnTo>
                      <a:pt x="1038" y="991"/>
                    </a:lnTo>
                    <a:lnTo>
                      <a:pt x="1049" y="982"/>
                    </a:lnTo>
                    <a:lnTo>
                      <a:pt x="1058" y="973"/>
                    </a:lnTo>
                    <a:lnTo>
                      <a:pt x="1066" y="962"/>
                    </a:lnTo>
                    <a:lnTo>
                      <a:pt x="1074" y="953"/>
                    </a:lnTo>
                    <a:lnTo>
                      <a:pt x="1082" y="943"/>
                    </a:lnTo>
                    <a:lnTo>
                      <a:pt x="1089" y="931"/>
                    </a:lnTo>
                    <a:lnTo>
                      <a:pt x="1095" y="921"/>
                    </a:lnTo>
                    <a:lnTo>
                      <a:pt x="1105" y="899"/>
                    </a:lnTo>
                    <a:lnTo>
                      <a:pt x="1113" y="876"/>
                    </a:lnTo>
                    <a:lnTo>
                      <a:pt x="1120" y="853"/>
                    </a:lnTo>
                    <a:lnTo>
                      <a:pt x="1123" y="831"/>
                    </a:lnTo>
                    <a:lnTo>
                      <a:pt x="1125" y="808"/>
                    </a:lnTo>
                    <a:lnTo>
                      <a:pt x="1125" y="786"/>
                    </a:lnTo>
                    <a:lnTo>
                      <a:pt x="1122" y="766"/>
                    </a:lnTo>
                    <a:lnTo>
                      <a:pt x="1119" y="745"/>
                    </a:lnTo>
                    <a:lnTo>
                      <a:pt x="1109" y="701"/>
                    </a:lnTo>
                    <a:lnTo>
                      <a:pt x="1097" y="651"/>
                    </a:lnTo>
                    <a:lnTo>
                      <a:pt x="1084" y="596"/>
                    </a:lnTo>
                    <a:lnTo>
                      <a:pt x="1071" y="537"/>
                    </a:lnTo>
                    <a:lnTo>
                      <a:pt x="1064" y="508"/>
                    </a:lnTo>
                    <a:lnTo>
                      <a:pt x="1056" y="479"/>
                    </a:lnTo>
                    <a:lnTo>
                      <a:pt x="1046" y="451"/>
                    </a:lnTo>
                    <a:lnTo>
                      <a:pt x="1037" y="424"/>
                    </a:lnTo>
                    <a:lnTo>
                      <a:pt x="1028" y="398"/>
                    </a:lnTo>
                    <a:lnTo>
                      <a:pt x="1018" y="372"/>
                    </a:lnTo>
                    <a:lnTo>
                      <a:pt x="1007" y="349"/>
                    </a:lnTo>
                    <a:lnTo>
                      <a:pt x="995" y="329"/>
                    </a:lnTo>
                    <a:close/>
                  </a:path>
                </a:pathLst>
              </a:custGeom>
              <a:solidFill>
                <a:srgbClr val="CC6633"/>
              </a:solidFill>
              <a:ln w="9525">
                <a:noFill/>
                <a:round/>
                <a:headEnd/>
                <a:tailEnd/>
              </a:ln>
            </p:spPr>
            <p:txBody>
              <a:bodyPr>
                <a:prstTxWarp prst="textNoShape">
                  <a:avLst/>
                </a:prstTxWarp>
              </a:bodyPr>
              <a:lstStyle/>
              <a:p>
                <a:endParaRPr lang="en-US"/>
              </a:p>
            </p:txBody>
          </p:sp>
          <p:sp>
            <p:nvSpPr>
              <p:cNvPr id="67731" name="Freeform 1120"/>
              <p:cNvSpPr>
                <a:spLocks noChangeAspect="1"/>
              </p:cNvSpPr>
              <p:nvPr/>
            </p:nvSpPr>
            <p:spPr bwMode="auto">
              <a:xfrm>
                <a:off x="2058" y="3457"/>
                <a:ext cx="77" cy="74"/>
              </a:xfrm>
              <a:custGeom>
                <a:avLst/>
                <a:gdLst>
                  <a:gd name="T0" fmla="*/ 739 w 888"/>
                  <a:gd name="T1" fmla="*/ 240 h 845"/>
                  <a:gd name="T2" fmla="*/ 717 w 888"/>
                  <a:gd name="T3" fmla="*/ 215 h 845"/>
                  <a:gd name="T4" fmla="*/ 685 w 888"/>
                  <a:gd name="T5" fmla="*/ 184 h 845"/>
                  <a:gd name="T6" fmla="*/ 643 w 888"/>
                  <a:gd name="T7" fmla="*/ 151 h 845"/>
                  <a:gd name="T8" fmla="*/ 594 w 888"/>
                  <a:gd name="T9" fmla="*/ 118 h 845"/>
                  <a:gd name="T10" fmla="*/ 537 w 888"/>
                  <a:gd name="T11" fmla="*/ 86 h 845"/>
                  <a:gd name="T12" fmla="*/ 471 w 888"/>
                  <a:gd name="T13" fmla="*/ 57 h 845"/>
                  <a:gd name="T14" fmla="*/ 400 w 888"/>
                  <a:gd name="T15" fmla="*/ 33 h 845"/>
                  <a:gd name="T16" fmla="*/ 323 w 888"/>
                  <a:gd name="T17" fmla="*/ 16 h 845"/>
                  <a:gd name="T18" fmla="*/ 246 w 888"/>
                  <a:gd name="T19" fmla="*/ 4 h 845"/>
                  <a:gd name="T20" fmla="*/ 172 w 888"/>
                  <a:gd name="T21" fmla="*/ 0 h 845"/>
                  <a:gd name="T22" fmla="*/ 123 w 888"/>
                  <a:gd name="T23" fmla="*/ 2 h 845"/>
                  <a:gd name="T24" fmla="*/ 94 w 888"/>
                  <a:gd name="T25" fmla="*/ 7 h 845"/>
                  <a:gd name="T26" fmla="*/ 67 w 888"/>
                  <a:gd name="T27" fmla="*/ 15 h 845"/>
                  <a:gd name="T28" fmla="*/ 44 w 888"/>
                  <a:gd name="T29" fmla="*/ 25 h 845"/>
                  <a:gd name="T30" fmla="*/ 26 w 888"/>
                  <a:gd name="T31" fmla="*/ 40 h 845"/>
                  <a:gd name="T32" fmla="*/ 12 w 888"/>
                  <a:gd name="T33" fmla="*/ 58 h 845"/>
                  <a:gd name="T34" fmla="*/ 3 w 888"/>
                  <a:gd name="T35" fmla="*/ 80 h 845"/>
                  <a:gd name="T36" fmla="*/ 0 w 888"/>
                  <a:gd name="T37" fmla="*/ 108 h 845"/>
                  <a:gd name="T38" fmla="*/ 3 w 888"/>
                  <a:gd name="T39" fmla="*/ 139 h 845"/>
                  <a:gd name="T40" fmla="*/ 12 w 888"/>
                  <a:gd name="T41" fmla="*/ 174 h 845"/>
                  <a:gd name="T42" fmla="*/ 23 w 888"/>
                  <a:gd name="T43" fmla="*/ 207 h 845"/>
                  <a:gd name="T44" fmla="*/ 31 w 888"/>
                  <a:gd name="T45" fmla="*/ 232 h 845"/>
                  <a:gd name="T46" fmla="*/ 43 w 888"/>
                  <a:gd name="T47" fmla="*/ 256 h 845"/>
                  <a:gd name="T48" fmla="*/ 57 w 888"/>
                  <a:gd name="T49" fmla="*/ 279 h 845"/>
                  <a:gd name="T50" fmla="*/ 85 w 888"/>
                  <a:gd name="T51" fmla="*/ 312 h 845"/>
                  <a:gd name="T52" fmla="*/ 128 w 888"/>
                  <a:gd name="T53" fmla="*/ 354 h 845"/>
                  <a:gd name="T54" fmla="*/ 181 w 888"/>
                  <a:gd name="T55" fmla="*/ 394 h 845"/>
                  <a:gd name="T56" fmla="*/ 239 w 888"/>
                  <a:gd name="T57" fmla="*/ 432 h 845"/>
                  <a:gd name="T58" fmla="*/ 334 w 888"/>
                  <a:gd name="T59" fmla="*/ 486 h 845"/>
                  <a:gd name="T60" fmla="*/ 465 w 888"/>
                  <a:gd name="T61" fmla="*/ 556 h 845"/>
                  <a:gd name="T62" fmla="*/ 557 w 888"/>
                  <a:gd name="T63" fmla="*/ 611 h 845"/>
                  <a:gd name="T64" fmla="*/ 612 w 888"/>
                  <a:gd name="T65" fmla="*/ 649 h 845"/>
                  <a:gd name="T66" fmla="*/ 662 w 888"/>
                  <a:gd name="T67" fmla="*/ 690 h 845"/>
                  <a:gd name="T68" fmla="*/ 704 w 888"/>
                  <a:gd name="T69" fmla="*/ 731 h 845"/>
                  <a:gd name="T70" fmla="*/ 739 w 888"/>
                  <a:gd name="T71" fmla="*/ 775 h 845"/>
                  <a:gd name="T72" fmla="*/ 758 w 888"/>
                  <a:gd name="T73" fmla="*/ 809 h 845"/>
                  <a:gd name="T74" fmla="*/ 769 w 888"/>
                  <a:gd name="T75" fmla="*/ 832 h 845"/>
                  <a:gd name="T76" fmla="*/ 784 w 888"/>
                  <a:gd name="T77" fmla="*/ 840 h 845"/>
                  <a:gd name="T78" fmla="*/ 804 w 888"/>
                  <a:gd name="T79" fmla="*/ 830 h 845"/>
                  <a:gd name="T80" fmla="*/ 823 w 888"/>
                  <a:gd name="T81" fmla="*/ 817 h 845"/>
                  <a:gd name="T82" fmla="*/ 839 w 888"/>
                  <a:gd name="T83" fmla="*/ 802 h 845"/>
                  <a:gd name="T84" fmla="*/ 853 w 888"/>
                  <a:gd name="T85" fmla="*/ 787 h 845"/>
                  <a:gd name="T86" fmla="*/ 864 w 888"/>
                  <a:gd name="T87" fmla="*/ 770 h 845"/>
                  <a:gd name="T88" fmla="*/ 877 w 888"/>
                  <a:gd name="T89" fmla="*/ 743 h 845"/>
                  <a:gd name="T90" fmla="*/ 886 w 888"/>
                  <a:gd name="T91" fmla="*/ 703 h 845"/>
                  <a:gd name="T92" fmla="*/ 888 w 888"/>
                  <a:gd name="T93" fmla="*/ 662 h 845"/>
                  <a:gd name="T94" fmla="*/ 885 w 888"/>
                  <a:gd name="T95" fmla="*/ 621 h 845"/>
                  <a:gd name="T96" fmla="*/ 875 w 888"/>
                  <a:gd name="T97" fmla="*/ 579 h 845"/>
                  <a:gd name="T98" fmla="*/ 853 w 888"/>
                  <a:gd name="T99" fmla="*/ 517 h 845"/>
                  <a:gd name="T100" fmla="*/ 822 w 888"/>
                  <a:gd name="T101" fmla="*/ 430 h 845"/>
                  <a:gd name="T102" fmla="*/ 788 w 888"/>
                  <a:gd name="T103" fmla="*/ 345 h 845"/>
                  <a:gd name="T104" fmla="*/ 760 w 888"/>
                  <a:gd name="T105" fmla="*/ 276 h 845"/>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888"/>
                  <a:gd name="T160" fmla="*/ 0 h 845"/>
                  <a:gd name="T161" fmla="*/ 888 w 888"/>
                  <a:gd name="T162" fmla="*/ 845 h 845"/>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888" h="845">
                    <a:moveTo>
                      <a:pt x="747" y="252"/>
                    </a:moveTo>
                    <a:lnTo>
                      <a:pt x="739" y="240"/>
                    </a:lnTo>
                    <a:lnTo>
                      <a:pt x="730" y="229"/>
                    </a:lnTo>
                    <a:lnTo>
                      <a:pt x="717" y="215"/>
                    </a:lnTo>
                    <a:lnTo>
                      <a:pt x="702" y="200"/>
                    </a:lnTo>
                    <a:lnTo>
                      <a:pt x="685" y="184"/>
                    </a:lnTo>
                    <a:lnTo>
                      <a:pt x="665" y="168"/>
                    </a:lnTo>
                    <a:lnTo>
                      <a:pt x="643" y="151"/>
                    </a:lnTo>
                    <a:lnTo>
                      <a:pt x="619" y="134"/>
                    </a:lnTo>
                    <a:lnTo>
                      <a:pt x="594" y="118"/>
                    </a:lnTo>
                    <a:lnTo>
                      <a:pt x="565" y="102"/>
                    </a:lnTo>
                    <a:lnTo>
                      <a:pt x="537" y="86"/>
                    </a:lnTo>
                    <a:lnTo>
                      <a:pt x="504" y="71"/>
                    </a:lnTo>
                    <a:lnTo>
                      <a:pt x="471" y="57"/>
                    </a:lnTo>
                    <a:lnTo>
                      <a:pt x="437" y="45"/>
                    </a:lnTo>
                    <a:lnTo>
                      <a:pt x="400" y="33"/>
                    </a:lnTo>
                    <a:lnTo>
                      <a:pt x="362" y="24"/>
                    </a:lnTo>
                    <a:lnTo>
                      <a:pt x="323" y="16"/>
                    </a:lnTo>
                    <a:lnTo>
                      <a:pt x="284" y="9"/>
                    </a:lnTo>
                    <a:lnTo>
                      <a:pt x="246" y="4"/>
                    </a:lnTo>
                    <a:lnTo>
                      <a:pt x="208" y="1"/>
                    </a:lnTo>
                    <a:lnTo>
                      <a:pt x="172" y="0"/>
                    </a:lnTo>
                    <a:lnTo>
                      <a:pt x="139" y="1"/>
                    </a:lnTo>
                    <a:lnTo>
                      <a:pt x="123" y="2"/>
                    </a:lnTo>
                    <a:lnTo>
                      <a:pt x="108" y="4"/>
                    </a:lnTo>
                    <a:lnTo>
                      <a:pt x="94" y="7"/>
                    </a:lnTo>
                    <a:lnTo>
                      <a:pt x="80" y="10"/>
                    </a:lnTo>
                    <a:lnTo>
                      <a:pt x="67" y="15"/>
                    </a:lnTo>
                    <a:lnTo>
                      <a:pt x="55" y="19"/>
                    </a:lnTo>
                    <a:lnTo>
                      <a:pt x="44" y="25"/>
                    </a:lnTo>
                    <a:lnTo>
                      <a:pt x="34" y="32"/>
                    </a:lnTo>
                    <a:lnTo>
                      <a:pt x="26" y="40"/>
                    </a:lnTo>
                    <a:lnTo>
                      <a:pt x="18" y="49"/>
                    </a:lnTo>
                    <a:lnTo>
                      <a:pt x="12" y="58"/>
                    </a:lnTo>
                    <a:lnTo>
                      <a:pt x="7" y="69"/>
                    </a:lnTo>
                    <a:lnTo>
                      <a:pt x="3" y="80"/>
                    </a:lnTo>
                    <a:lnTo>
                      <a:pt x="1" y="94"/>
                    </a:lnTo>
                    <a:lnTo>
                      <a:pt x="0" y="108"/>
                    </a:lnTo>
                    <a:lnTo>
                      <a:pt x="1" y="123"/>
                    </a:lnTo>
                    <a:lnTo>
                      <a:pt x="3" y="139"/>
                    </a:lnTo>
                    <a:lnTo>
                      <a:pt x="7" y="156"/>
                    </a:lnTo>
                    <a:lnTo>
                      <a:pt x="12" y="174"/>
                    </a:lnTo>
                    <a:lnTo>
                      <a:pt x="20" y="194"/>
                    </a:lnTo>
                    <a:lnTo>
                      <a:pt x="23" y="207"/>
                    </a:lnTo>
                    <a:lnTo>
                      <a:pt x="26" y="219"/>
                    </a:lnTo>
                    <a:lnTo>
                      <a:pt x="31" y="232"/>
                    </a:lnTo>
                    <a:lnTo>
                      <a:pt x="36" y="243"/>
                    </a:lnTo>
                    <a:lnTo>
                      <a:pt x="43" y="256"/>
                    </a:lnTo>
                    <a:lnTo>
                      <a:pt x="50" y="268"/>
                    </a:lnTo>
                    <a:lnTo>
                      <a:pt x="57" y="279"/>
                    </a:lnTo>
                    <a:lnTo>
                      <a:pt x="66" y="291"/>
                    </a:lnTo>
                    <a:lnTo>
                      <a:pt x="85" y="312"/>
                    </a:lnTo>
                    <a:lnTo>
                      <a:pt x="105" y="333"/>
                    </a:lnTo>
                    <a:lnTo>
                      <a:pt x="128" y="354"/>
                    </a:lnTo>
                    <a:lnTo>
                      <a:pt x="154" y="375"/>
                    </a:lnTo>
                    <a:lnTo>
                      <a:pt x="181" y="394"/>
                    </a:lnTo>
                    <a:lnTo>
                      <a:pt x="209" y="414"/>
                    </a:lnTo>
                    <a:lnTo>
                      <a:pt x="239" y="432"/>
                    </a:lnTo>
                    <a:lnTo>
                      <a:pt x="270" y="450"/>
                    </a:lnTo>
                    <a:lnTo>
                      <a:pt x="334" y="486"/>
                    </a:lnTo>
                    <a:lnTo>
                      <a:pt x="400" y="522"/>
                    </a:lnTo>
                    <a:lnTo>
                      <a:pt x="465" y="556"/>
                    </a:lnTo>
                    <a:lnTo>
                      <a:pt x="527" y="593"/>
                    </a:lnTo>
                    <a:lnTo>
                      <a:pt x="557" y="611"/>
                    </a:lnTo>
                    <a:lnTo>
                      <a:pt x="585" y="631"/>
                    </a:lnTo>
                    <a:lnTo>
                      <a:pt x="612" y="649"/>
                    </a:lnTo>
                    <a:lnTo>
                      <a:pt x="638" y="669"/>
                    </a:lnTo>
                    <a:lnTo>
                      <a:pt x="662" y="690"/>
                    </a:lnTo>
                    <a:lnTo>
                      <a:pt x="684" y="710"/>
                    </a:lnTo>
                    <a:lnTo>
                      <a:pt x="704" y="731"/>
                    </a:lnTo>
                    <a:lnTo>
                      <a:pt x="723" y="753"/>
                    </a:lnTo>
                    <a:lnTo>
                      <a:pt x="739" y="775"/>
                    </a:lnTo>
                    <a:lnTo>
                      <a:pt x="753" y="798"/>
                    </a:lnTo>
                    <a:lnTo>
                      <a:pt x="758" y="809"/>
                    </a:lnTo>
                    <a:lnTo>
                      <a:pt x="764" y="821"/>
                    </a:lnTo>
                    <a:lnTo>
                      <a:pt x="769" y="832"/>
                    </a:lnTo>
                    <a:lnTo>
                      <a:pt x="772" y="845"/>
                    </a:lnTo>
                    <a:lnTo>
                      <a:pt x="784" y="840"/>
                    </a:lnTo>
                    <a:lnTo>
                      <a:pt x="794" y="835"/>
                    </a:lnTo>
                    <a:lnTo>
                      <a:pt x="804" y="830"/>
                    </a:lnTo>
                    <a:lnTo>
                      <a:pt x="815" y="823"/>
                    </a:lnTo>
                    <a:lnTo>
                      <a:pt x="823" y="817"/>
                    </a:lnTo>
                    <a:lnTo>
                      <a:pt x="831" y="810"/>
                    </a:lnTo>
                    <a:lnTo>
                      <a:pt x="839" y="802"/>
                    </a:lnTo>
                    <a:lnTo>
                      <a:pt x="846" y="796"/>
                    </a:lnTo>
                    <a:lnTo>
                      <a:pt x="853" y="787"/>
                    </a:lnTo>
                    <a:lnTo>
                      <a:pt x="858" y="779"/>
                    </a:lnTo>
                    <a:lnTo>
                      <a:pt x="864" y="770"/>
                    </a:lnTo>
                    <a:lnTo>
                      <a:pt x="869" y="762"/>
                    </a:lnTo>
                    <a:lnTo>
                      <a:pt x="877" y="743"/>
                    </a:lnTo>
                    <a:lnTo>
                      <a:pt x="883" y="724"/>
                    </a:lnTo>
                    <a:lnTo>
                      <a:pt x="886" y="703"/>
                    </a:lnTo>
                    <a:lnTo>
                      <a:pt x="888" y="683"/>
                    </a:lnTo>
                    <a:lnTo>
                      <a:pt x="888" y="662"/>
                    </a:lnTo>
                    <a:lnTo>
                      <a:pt x="887" y="641"/>
                    </a:lnTo>
                    <a:lnTo>
                      <a:pt x="885" y="621"/>
                    </a:lnTo>
                    <a:lnTo>
                      <a:pt x="880" y="599"/>
                    </a:lnTo>
                    <a:lnTo>
                      <a:pt x="875" y="579"/>
                    </a:lnTo>
                    <a:lnTo>
                      <a:pt x="869" y="559"/>
                    </a:lnTo>
                    <a:lnTo>
                      <a:pt x="853" y="517"/>
                    </a:lnTo>
                    <a:lnTo>
                      <a:pt x="838" y="475"/>
                    </a:lnTo>
                    <a:lnTo>
                      <a:pt x="822" y="430"/>
                    </a:lnTo>
                    <a:lnTo>
                      <a:pt x="804" y="386"/>
                    </a:lnTo>
                    <a:lnTo>
                      <a:pt x="788" y="345"/>
                    </a:lnTo>
                    <a:lnTo>
                      <a:pt x="773" y="307"/>
                    </a:lnTo>
                    <a:lnTo>
                      <a:pt x="760" y="276"/>
                    </a:lnTo>
                    <a:lnTo>
                      <a:pt x="747" y="252"/>
                    </a:lnTo>
                    <a:close/>
                  </a:path>
                </a:pathLst>
              </a:custGeom>
              <a:solidFill>
                <a:srgbClr val="CC6633"/>
              </a:solidFill>
              <a:ln w="9525">
                <a:noFill/>
                <a:round/>
                <a:headEnd/>
                <a:tailEnd/>
              </a:ln>
            </p:spPr>
            <p:txBody>
              <a:bodyPr>
                <a:prstTxWarp prst="textNoShape">
                  <a:avLst/>
                </a:prstTxWarp>
              </a:bodyPr>
              <a:lstStyle/>
              <a:p>
                <a:endParaRPr lang="en-US"/>
              </a:p>
            </p:txBody>
          </p:sp>
          <p:sp>
            <p:nvSpPr>
              <p:cNvPr id="67732" name="Freeform 1121"/>
              <p:cNvSpPr>
                <a:spLocks noChangeAspect="1"/>
              </p:cNvSpPr>
              <p:nvPr/>
            </p:nvSpPr>
            <p:spPr bwMode="auto">
              <a:xfrm>
                <a:off x="2069" y="3464"/>
                <a:ext cx="59" cy="56"/>
              </a:xfrm>
              <a:custGeom>
                <a:avLst/>
                <a:gdLst>
                  <a:gd name="T0" fmla="*/ 498 w 678"/>
                  <a:gd name="T1" fmla="*/ 180 h 643"/>
                  <a:gd name="T2" fmla="*/ 445 w 678"/>
                  <a:gd name="T3" fmla="*/ 153 h 643"/>
                  <a:gd name="T4" fmla="*/ 358 w 678"/>
                  <a:gd name="T5" fmla="*/ 111 h 643"/>
                  <a:gd name="T6" fmla="*/ 252 w 678"/>
                  <a:gd name="T7" fmla="*/ 65 h 643"/>
                  <a:gd name="T8" fmla="*/ 171 w 678"/>
                  <a:gd name="T9" fmla="*/ 34 h 643"/>
                  <a:gd name="T10" fmla="*/ 121 w 678"/>
                  <a:gd name="T11" fmla="*/ 17 h 643"/>
                  <a:gd name="T12" fmla="*/ 77 w 678"/>
                  <a:gd name="T13" fmla="*/ 6 h 643"/>
                  <a:gd name="T14" fmla="*/ 42 w 678"/>
                  <a:gd name="T15" fmla="*/ 0 h 643"/>
                  <a:gd name="T16" fmla="*/ 15 w 678"/>
                  <a:gd name="T17" fmla="*/ 4 h 643"/>
                  <a:gd name="T18" fmla="*/ 1 w 678"/>
                  <a:gd name="T19" fmla="*/ 17 h 643"/>
                  <a:gd name="T20" fmla="*/ 2 w 678"/>
                  <a:gd name="T21" fmla="*/ 40 h 643"/>
                  <a:gd name="T22" fmla="*/ 20 w 678"/>
                  <a:gd name="T23" fmla="*/ 75 h 643"/>
                  <a:gd name="T24" fmla="*/ 42 w 678"/>
                  <a:gd name="T25" fmla="*/ 104 h 643"/>
                  <a:gd name="T26" fmla="*/ 62 w 678"/>
                  <a:gd name="T27" fmla="*/ 119 h 643"/>
                  <a:gd name="T28" fmla="*/ 114 w 678"/>
                  <a:gd name="T29" fmla="*/ 143 h 643"/>
                  <a:gd name="T30" fmla="*/ 208 w 678"/>
                  <a:gd name="T31" fmla="*/ 186 h 643"/>
                  <a:gd name="T32" fmla="*/ 291 w 678"/>
                  <a:gd name="T33" fmla="*/ 224 h 643"/>
                  <a:gd name="T34" fmla="*/ 347 w 678"/>
                  <a:gd name="T35" fmla="*/ 252 h 643"/>
                  <a:gd name="T36" fmla="*/ 405 w 678"/>
                  <a:gd name="T37" fmla="*/ 285 h 643"/>
                  <a:gd name="T38" fmla="*/ 459 w 678"/>
                  <a:gd name="T39" fmla="*/ 320 h 643"/>
                  <a:gd name="T40" fmla="*/ 509 w 678"/>
                  <a:gd name="T41" fmla="*/ 359 h 643"/>
                  <a:gd name="T42" fmla="*/ 554 w 678"/>
                  <a:gd name="T43" fmla="*/ 402 h 643"/>
                  <a:gd name="T44" fmla="*/ 591 w 678"/>
                  <a:gd name="T45" fmla="*/ 449 h 643"/>
                  <a:gd name="T46" fmla="*/ 619 w 678"/>
                  <a:gd name="T47" fmla="*/ 500 h 643"/>
                  <a:gd name="T48" fmla="*/ 636 w 678"/>
                  <a:gd name="T49" fmla="*/ 554 h 643"/>
                  <a:gd name="T50" fmla="*/ 638 w 678"/>
                  <a:gd name="T51" fmla="*/ 612 h 643"/>
                  <a:gd name="T52" fmla="*/ 647 w 678"/>
                  <a:gd name="T53" fmla="*/ 634 h 643"/>
                  <a:gd name="T54" fmla="*/ 666 w 678"/>
                  <a:gd name="T55" fmla="*/ 612 h 643"/>
                  <a:gd name="T56" fmla="*/ 676 w 678"/>
                  <a:gd name="T57" fmla="*/ 585 h 643"/>
                  <a:gd name="T58" fmla="*/ 678 w 678"/>
                  <a:gd name="T59" fmla="*/ 552 h 643"/>
                  <a:gd name="T60" fmla="*/ 675 w 678"/>
                  <a:gd name="T61" fmla="*/ 518 h 643"/>
                  <a:gd name="T62" fmla="*/ 666 w 678"/>
                  <a:gd name="T63" fmla="*/ 480 h 643"/>
                  <a:gd name="T64" fmla="*/ 652 w 678"/>
                  <a:gd name="T65" fmla="*/ 441 h 643"/>
                  <a:gd name="T66" fmla="*/ 636 w 678"/>
                  <a:gd name="T67" fmla="*/ 401 h 643"/>
                  <a:gd name="T68" fmla="*/ 606 w 678"/>
                  <a:gd name="T69" fmla="*/ 343 h 643"/>
                  <a:gd name="T70" fmla="*/ 566 w 678"/>
                  <a:gd name="T71" fmla="*/ 273 h 643"/>
                  <a:gd name="T72" fmla="*/ 518 w 678"/>
                  <a:gd name="T73" fmla="*/ 199 h 64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678"/>
                  <a:gd name="T112" fmla="*/ 0 h 643"/>
                  <a:gd name="T113" fmla="*/ 678 w 678"/>
                  <a:gd name="T114" fmla="*/ 643 h 643"/>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678" h="643">
                    <a:moveTo>
                      <a:pt x="506" y="183"/>
                    </a:moveTo>
                    <a:lnTo>
                      <a:pt x="498" y="180"/>
                    </a:lnTo>
                    <a:lnTo>
                      <a:pt x="477" y="170"/>
                    </a:lnTo>
                    <a:lnTo>
                      <a:pt x="445" y="153"/>
                    </a:lnTo>
                    <a:lnTo>
                      <a:pt x="405" y="134"/>
                    </a:lnTo>
                    <a:lnTo>
                      <a:pt x="358" y="111"/>
                    </a:lnTo>
                    <a:lnTo>
                      <a:pt x="305" y="88"/>
                    </a:lnTo>
                    <a:lnTo>
                      <a:pt x="252" y="65"/>
                    </a:lnTo>
                    <a:lnTo>
                      <a:pt x="198" y="43"/>
                    </a:lnTo>
                    <a:lnTo>
                      <a:pt x="171" y="34"/>
                    </a:lnTo>
                    <a:lnTo>
                      <a:pt x="146" y="25"/>
                    </a:lnTo>
                    <a:lnTo>
                      <a:pt x="121" y="17"/>
                    </a:lnTo>
                    <a:lnTo>
                      <a:pt x="99" y="11"/>
                    </a:lnTo>
                    <a:lnTo>
                      <a:pt x="77" y="6"/>
                    </a:lnTo>
                    <a:lnTo>
                      <a:pt x="58" y="3"/>
                    </a:lnTo>
                    <a:lnTo>
                      <a:pt x="42" y="0"/>
                    </a:lnTo>
                    <a:lnTo>
                      <a:pt x="27" y="2"/>
                    </a:lnTo>
                    <a:lnTo>
                      <a:pt x="15" y="4"/>
                    </a:lnTo>
                    <a:lnTo>
                      <a:pt x="6" y="10"/>
                    </a:lnTo>
                    <a:lnTo>
                      <a:pt x="1" y="17"/>
                    </a:lnTo>
                    <a:lnTo>
                      <a:pt x="0" y="27"/>
                    </a:lnTo>
                    <a:lnTo>
                      <a:pt x="2" y="40"/>
                    </a:lnTo>
                    <a:lnTo>
                      <a:pt x="8" y="56"/>
                    </a:lnTo>
                    <a:lnTo>
                      <a:pt x="20" y="75"/>
                    </a:lnTo>
                    <a:lnTo>
                      <a:pt x="36" y="98"/>
                    </a:lnTo>
                    <a:lnTo>
                      <a:pt x="42" y="104"/>
                    </a:lnTo>
                    <a:lnTo>
                      <a:pt x="51" y="111"/>
                    </a:lnTo>
                    <a:lnTo>
                      <a:pt x="62" y="119"/>
                    </a:lnTo>
                    <a:lnTo>
                      <a:pt x="77" y="126"/>
                    </a:lnTo>
                    <a:lnTo>
                      <a:pt x="114" y="143"/>
                    </a:lnTo>
                    <a:lnTo>
                      <a:pt x="158" y="163"/>
                    </a:lnTo>
                    <a:lnTo>
                      <a:pt x="208" y="186"/>
                    </a:lnTo>
                    <a:lnTo>
                      <a:pt x="262" y="210"/>
                    </a:lnTo>
                    <a:lnTo>
                      <a:pt x="291" y="224"/>
                    </a:lnTo>
                    <a:lnTo>
                      <a:pt x="319" y="237"/>
                    </a:lnTo>
                    <a:lnTo>
                      <a:pt x="347" y="252"/>
                    </a:lnTo>
                    <a:lnTo>
                      <a:pt x="376" y="268"/>
                    </a:lnTo>
                    <a:lnTo>
                      <a:pt x="405" y="285"/>
                    </a:lnTo>
                    <a:lnTo>
                      <a:pt x="432" y="302"/>
                    </a:lnTo>
                    <a:lnTo>
                      <a:pt x="459" y="320"/>
                    </a:lnTo>
                    <a:lnTo>
                      <a:pt x="485" y="340"/>
                    </a:lnTo>
                    <a:lnTo>
                      <a:pt x="509" y="359"/>
                    </a:lnTo>
                    <a:lnTo>
                      <a:pt x="532" y="380"/>
                    </a:lnTo>
                    <a:lnTo>
                      <a:pt x="554" y="402"/>
                    </a:lnTo>
                    <a:lnTo>
                      <a:pt x="574" y="425"/>
                    </a:lnTo>
                    <a:lnTo>
                      <a:pt x="591" y="449"/>
                    </a:lnTo>
                    <a:lnTo>
                      <a:pt x="607" y="473"/>
                    </a:lnTo>
                    <a:lnTo>
                      <a:pt x="619" y="500"/>
                    </a:lnTo>
                    <a:lnTo>
                      <a:pt x="629" y="526"/>
                    </a:lnTo>
                    <a:lnTo>
                      <a:pt x="636" y="554"/>
                    </a:lnTo>
                    <a:lnTo>
                      <a:pt x="639" y="582"/>
                    </a:lnTo>
                    <a:lnTo>
                      <a:pt x="638" y="612"/>
                    </a:lnTo>
                    <a:lnTo>
                      <a:pt x="635" y="643"/>
                    </a:lnTo>
                    <a:lnTo>
                      <a:pt x="647" y="634"/>
                    </a:lnTo>
                    <a:lnTo>
                      <a:pt x="658" y="624"/>
                    </a:lnTo>
                    <a:lnTo>
                      <a:pt x="666" y="612"/>
                    </a:lnTo>
                    <a:lnTo>
                      <a:pt x="673" y="600"/>
                    </a:lnTo>
                    <a:lnTo>
                      <a:pt x="676" y="585"/>
                    </a:lnTo>
                    <a:lnTo>
                      <a:pt x="678" y="570"/>
                    </a:lnTo>
                    <a:lnTo>
                      <a:pt x="678" y="552"/>
                    </a:lnTo>
                    <a:lnTo>
                      <a:pt x="677" y="535"/>
                    </a:lnTo>
                    <a:lnTo>
                      <a:pt x="675" y="518"/>
                    </a:lnTo>
                    <a:lnTo>
                      <a:pt x="672" y="498"/>
                    </a:lnTo>
                    <a:lnTo>
                      <a:pt x="666" y="480"/>
                    </a:lnTo>
                    <a:lnTo>
                      <a:pt x="660" y="460"/>
                    </a:lnTo>
                    <a:lnTo>
                      <a:pt x="652" y="441"/>
                    </a:lnTo>
                    <a:lnTo>
                      <a:pt x="644" y="421"/>
                    </a:lnTo>
                    <a:lnTo>
                      <a:pt x="636" y="401"/>
                    </a:lnTo>
                    <a:lnTo>
                      <a:pt x="627" y="381"/>
                    </a:lnTo>
                    <a:lnTo>
                      <a:pt x="606" y="343"/>
                    </a:lnTo>
                    <a:lnTo>
                      <a:pt x="585" y="306"/>
                    </a:lnTo>
                    <a:lnTo>
                      <a:pt x="566" y="273"/>
                    </a:lnTo>
                    <a:lnTo>
                      <a:pt x="546" y="243"/>
                    </a:lnTo>
                    <a:lnTo>
                      <a:pt x="518" y="199"/>
                    </a:lnTo>
                    <a:lnTo>
                      <a:pt x="506" y="183"/>
                    </a:lnTo>
                    <a:close/>
                  </a:path>
                </a:pathLst>
              </a:custGeom>
              <a:solidFill>
                <a:srgbClr val="CC6633"/>
              </a:solidFill>
              <a:ln w="9525">
                <a:noFill/>
                <a:round/>
                <a:headEnd/>
                <a:tailEnd/>
              </a:ln>
            </p:spPr>
            <p:txBody>
              <a:bodyPr>
                <a:prstTxWarp prst="textNoShape">
                  <a:avLst/>
                </a:prstTxWarp>
              </a:bodyPr>
              <a:lstStyle/>
              <a:p>
                <a:endParaRPr lang="en-US"/>
              </a:p>
            </p:txBody>
          </p:sp>
          <p:sp>
            <p:nvSpPr>
              <p:cNvPr id="67733" name="Freeform 1122"/>
              <p:cNvSpPr>
                <a:spLocks noChangeAspect="1"/>
              </p:cNvSpPr>
              <p:nvPr/>
            </p:nvSpPr>
            <p:spPr bwMode="auto">
              <a:xfrm>
                <a:off x="2177" y="3227"/>
                <a:ext cx="178" cy="204"/>
              </a:xfrm>
              <a:custGeom>
                <a:avLst/>
                <a:gdLst>
                  <a:gd name="T0" fmla="*/ 1741 w 2040"/>
                  <a:gd name="T1" fmla="*/ 1787 h 2345"/>
                  <a:gd name="T2" fmla="*/ 1868 w 2040"/>
                  <a:gd name="T3" fmla="*/ 1636 h 2345"/>
                  <a:gd name="T4" fmla="*/ 1942 w 2040"/>
                  <a:gd name="T5" fmla="*/ 1536 h 2345"/>
                  <a:gd name="T6" fmla="*/ 1987 w 2040"/>
                  <a:gd name="T7" fmla="*/ 1457 h 2345"/>
                  <a:gd name="T8" fmla="*/ 2020 w 2040"/>
                  <a:gd name="T9" fmla="*/ 1372 h 2345"/>
                  <a:gd name="T10" fmla="*/ 2037 w 2040"/>
                  <a:gd name="T11" fmla="*/ 1278 h 2345"/>
                  <a:gd name="T12" fmla="*/ 2037 w 2040"/>
                  <a:gd name="T13" fmla="*/ 1175 h 2345"/>
                  <a:gd name="T14" fmla="*/ 2016 w 2040"/>
                  <a:gd name="T15" fmla="*/ 1060 h 2345"/>
                  <a:gd name="T16" fmla="*/ 1971 w 2040"/>
                  <a:gd name="T17" fmla="*/ 929 h 2345"/>
                  <a:gd name="T18" fmla="*/ 1909 w 2040"/>
                  <a:gd name="T19" fmla="*/ 787 h 2345"/>
                  <a:gd name="T20" fmla="*/ 1837 w 2040"/>
                  <a:gd name="T21" fmla="*/ 641 h 2345"/>
                  <a:gd name="T22" fmla="*/ 1758 w 2040"/>
                  <a:gd name="T23" fmla="*/ 499 h 2345"/>
                  <a:gd name="T24" fmla="*/ 1668 w 2040"/>
                  <a:gd name="T25" fmla="*/ 363 h 2345"/>
                  <a:gd name="T26" fmla="*/ 1568 w 2040"/>
                  <a:gd name="T27" fmla="*/ 242 h 2345"/>
                  <a:gd name="T28" fmla="*/ 1459 w 2040"/>
                  <a:gd name="T29" fmla="*/ 139 h 2345"/>
                  <a:gd name="T30" fmla="*/ 1338 w 2040"/>
                  <a:gd name="T31" fmla="*/ 61 h 2345"/>
                  <a:gd name="T32" fmla="*/ 1208 w 2040"/>
                  <a:gd name="T33" fmla="*/ 12 h 2345"/>
                  <a:gd name="T34" fmla="*/ 1066 w 2040"/>
                  <a:gd name="T35" fmla="*/ 0 h 2345"/>
                  <a:gd name="T36" fmla="*/ 912 w 2040"/>
                  <a:gd name="T37" fmla="*/ 28 h 2345"/>
                  <a:gd name="T38" fmla="*/ 749 w 2040"/>
                  <a:gd name="T39" fmla="*/ 101 h 2345"/>
                  <a:gd name="T40" fmla="*/ 598 w 2040"/>
                  <a:gd name="T41" fmla="*/ 185 h 2345"/>
                  <a:gd name="T42" fmla="*/ 467 w 2040"/>
                  <a:gd name="T43" fmla="*/ 272 h 2345"/>
                  <a:gd name="T44" fmla="*/ 354 w 2040"/>
                  <a:gd name="T45" fmla="*/ 361 h 2345"/>
                  <a:gd name="T46" fmla="*/ 259 w 2040"/>
                  <a:gd name="T47" fmla="*/ 450 h 2345"/>
                  <a:gd name="T48" fmla="*/ 179 w 2040"/>
                  <a:gd name="T49" fmla="*/ 541 h 2345"/>
                  <a:gd name="T50" fmla="*/ 116 w 2040"/>
                  <a:gd name="T51" fmla="*/ 633 h 2345"/>
                  <a:gd name="T52" fmla="*/ 68 w 2040"/>
                  <a:gd name="T53" fmla="*/ 725 h 2345"/>
                  <a:gd name="T54" fmla="*/ 33 w 2040"/>
                  <a:gd name="T55" fmla="*/ 817 h 2345"/>
                  <a:gd name="T56" fmla="*/ 10 w 2040"/>
                  <a:gd name="T57" fmla="*/ 910 h 2345"/>
                  <a:gd name="T58" fmla="*/ 1 w 2040"/>
                  <a:gd name="T59" fmla="*/ 1002 h 2345"/>
                  <a:gd name="T60" fmla="*/ 0 w 2040"/>
                  <a:gd name="T61" fmla="*/ 1093 h 2345"/>
                  <a:gd name="T62" fmla="*/ 6 w 2040"/>
                  <a:gd name="T63" fmla="*/ 1180 h 2345"/>
                  <a:gd name="T64" fmla="*/ 16 w 2040"/>
                  <a:gd name="T65" fmla="*/ 1264 h 2345"/>
                  <a:gd name="T66" fmla="*/ 32 w 2040"/>
                  <a:gd name="T67" fmla="*/ 1345 h 2345"/>
                  <a:gd name="T68" fmla="*/ 54 w 2040"/>
                  <a:gd name="T69" fmla="*/ 1425 h 2345"/>
                  <a:gd name="T70" fmla="*/ 92 w 2040"/>
                  <a:gd name="T71" fmla="*/ 1530 h 2345"/>
                  <a:gd name="T72" fmla="*/ 167 w 2040"/>
                  <a:gd name="T73" fmla="*/ 1692 h 2345"/>
                  <a:gd name="T74" fmla="*/ 265 w 2040"/>
                  <a:gd name="T75" fmla="*/ 1865 h 2345"/>
                  <a:gd name="T76" fmla="*/ 343 w 2040"/>
                  <a:gd name="T77" fmla="*/ 1985 h 2345"/>
                  <a:gd name="T78" fmla="*/ 405 w 2040"/>
                  <a:gd name="T79" fmla="*/ 2065 h 2345"/>
                  <a:gd name="T80" fmla="*/ 470 w 2040"/>
                  <a:gd name="T81" fmla="*/ 2133 h 2345"/>
                  <a:gd name="T82" fmla="*/ 537 w 2040"/>
                  <a:gd name="T83" fmla="*/ 2192 h 2345"/>
                  <a:gd name="T84" fmla="*/ 604 w 2040"/>
                  <a:gd name="T85" fmla="*/ 2239 h 2345"/>
                  <a:gd name="T86" fmla="*/ 668 w 2040"/>
                  <a:gd name="T87" fmla="*/ 2278 h 2345"/>
                  <a:gd name="T88" fmla="*/ 729 w 2040"/>
                  <a:gd name="T89" fmla="*/ 2307 h 2345"/>
                  <a:gd name="T90" fmla="*/ 787 w 2040"/>
                  <a:gd name="T91" fmla="*/ 2327 h 2345"/>
                  <a:gd name="T92" fmla="*/ 837 w 2040"/>
                  <a:gd name="T93" fmla="*/ 2340 h 2345"/>
                  <a:gd name="T94" fmla="*/ 881 w 2040"/>
                  <a:gd name="T95" fmla="*/ 2345 h 2345"/>
                  <a:gd name="T96" fmla="*/ 915 w 2040"/>
                  <a:gd name="T97" fmla="*/ 2341 h 2345"/>
                  <a:gd name="T98" fmla="*/ 1005 w 2040"/>
                  <a:gd name="T99" fmla="*/ 2318 h 2345"/>
                  <a:gd name="T100" fmla="*/ 1138 w 2040"/>
                  <a:gd name="T101" fmla="*/ 2270 h 2345"/>
                  <a:gd name="T102" fmla="*/ 1269 w 2040"/>
                  <a:gd name="T103" fmla="*/ 2209 h 2345"/>
                  <a:gd name="T104" fmla="*/ 1352 w 2040"/>
                  <a:gd name="T105" fmla="*/ 2163 h 2345"/>
                  <a:gd name="T106" fmla="*/ 1434 w 2040"/>
                  <a:gd name="T107" fmla="*/ 2108 h 2345"/>
                  <a:gd name="T108" fmla="*/ 1514 w 2040"/>
                  <a:gd name="T109" fmla="*/ 2046 h 2345"/>
                  <a:gd name="T110" fmla="*/ 1588 w 2040"/>
                  <a:gd name="T111" fmla="*/ 1974 h 2345"/>
                  <a:gd name="T112" fmla="*/ 1656 w 2040"/>
                  <a:gd name="T113" fmla="*/ 1894 h 2345"/>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2040"/>
                  <a:gd name="T172" fmla="*/ 0 h 2345"/>
                  <a:gd name="T173" fmla="*/ 2040 w 2040"/>
                  <a:gd name="T174" fmla="*/ 2345 h 2345"/>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2040" h="2345">
                    <a:moveTo>
                      <a:pt x="1656" y="1894"/>
                    </a:moveTo>
                    <a:lnTo>
                      <a:pt x="1698" y="1840"/>
                    </a:lnTo>
                    <a:lnTo>
                      <a:pt x="1741" y="1787"/>
                    </a:lnTo>
                    <a:lnTo>
                      <a:pt x="1784" y="1736"/>
                    </a:lnTo>
                    <a:lnTo>
                      <a:pt x="1827" y="1686"/>
                    </a:lnTo>
                    <a:lnTo>
                      <a:pt x="1868" y="1636"/>
                    </a:lnTo>
                    <a:lnTo>
                      <a:pt x="1906" y="1587"/>
                    </a:lnTo>
                    <a:lnTo>
                      <a:pt x="1925" y="1561"/>
                    </a:lnTo>
                    <a:lnTo>
                      <a:pt x="1942" y="1536"/>
                    </a:lnTo>
                    <a:lnTo>
                      <a:pt x="1958" y="1510"/>
                    </a:lnTo>
                    <a:lnTo>
                      <a:pt x="1973" y="1483"/>
                    </a:lnTo>
                    <a:lnTo>
                      <a:pt x="1987" y="1457"/>
                    </a:lnTo>
                    <a:lnTo>
                      <a:pt x="1999" y="1429"/>
                    </a:lnTo>
                    <a:lnTo>
                      <a:pt x="2011" y="1400"/>
                    </a:lnTo>
                    <a:lnTo>
                      <a:pt x="2020" y="1372"/>
                    </a:lnTo>
                    <a:lnTo>
                      <a:pt x="2027" y="1342"/>
                    </a:lnTo>
                    <a:lnTo>
                      <a:pt x="2033" y="1311"/>
                    </a:lnTo>
                    <a:lnTo>
                      <a:pt x="2037" y="1278"/>
                    </a:lnTo>
                    <a:lnTo>
                      <a:pt x="2040" y="1245"/>
                    </a:lnTo>
                    <a:lnTo>
                      <a:pt x="2040" y="1211"/>
                    </a:lnTo>
                    <a:lnTo>
                      <a:pt x="2037" y="1175"/>
                    </a:lnTo>
                    <a:lnTo>
                      <a:pt x="2033" y="1138"/>
                    </a:lnTo>
                    <a:lnTo>
                      <a:pt x="2025" y="1100"/>
                    </a:lnTo>
                    <a:lnTo>
                      <a:pt x="2016" y="1060"/>
                    </a:lnTo>
                    <a:lnTo>
                      <a:pt x="2004" y="1017"/>
                    </a:lnTo>
                    <a:lnTo>
                      <a:pt x="1989" y="975"/>
                    </a:lnTo>
                    <a:lnTo>
                      <a:pt x="1971" y="929"/>
                    </a:lnTo>
                    <a:lnTo>
                      <a:pt x="1951" y="883"/>
                    </a:lnTo>
                    <a:lnTo>
                      <a:pt x="1930" y="835"/>
                    </a:lnTo>
                    <a:lnTo>
                      <a:pt x="1909" y="787"/>
                    </a:lnTo>
                    <a:lnTo>
                      <a:pt x="1886" y="738"/>
                    </a:lnTo>
                    <a:lnTo>
                      <a:pt x="1863" y="690"/>
                    </a:lnTo>
                    <a:lnTo>
                      <a:pt x="1837" y="641"/>
                    </a:lnTo>
                    <a:lnTo>
                      <a:pt x="1812" y="593"/>
                    </a:lnTo>
                    <a:lnTo>
                      <a:pt x="1786" y="546"/>
                    </a:lnTo>
                    <a:lnTo>
                      <a:pt x="1758" y="499"/>
                    </a:lnTo>
                    <a:lnTo>
                      <a:pt x="1729" y="453"/>
                    </a:lnTo>
                    <a:lnTo>
                      <a:pt x="1699" y="408"/>
                    </a:lnTo>
                    <a:lnTo>
                      <a:pt x="1668" y="363"/>
                    </a:lnTo>
                    <a:lnTo>
                      <a:pt x="1636" y="322"/>
                    </a:lnTo>
                    <a:lnTo>
                      <a:pt x="1603" y="280"/>
                    </a:lnTo>
                    <a:lnTo>
                      <a:pt x="1568" y="242"/>
                    </a:lnTo>
                    <a:lnTo>
                      <a:pt x="1533" y="205"/>
                    </a:lnTo>
                    <a:lnTo>
                      <a:pt x="1497" y="171"/>
                    </a:lnTo>
                    <a:lnTo>
                      <a:pt x="1459" y="139"/>
                    </a:lnTo>
                    <a:lnTo>
                      <a:pt x="1420" y="110"/>
                    </a:lnTo>
                    <a:lnTo>
                      <a:pt x="1380" y="84"/>
                    </a:lnTo>
                    <a:lnTo>
                      <a:pt x="1338" y="61"/>
                    </a:lnTo>
                    <a:lnTo>
                      <a:pt x="1297" y="41"/>
                    </a:lnTo>
                    <a:lnTo>
                      <a:pt x="1253" y="25"/>
                    </a:lnTo>
                    <a:lnTo>
                      <a:pt x="1208" y="12"/>
                    </a:lnTo>
                    <a:lnTo>
                      <a:pt x="1161" y="4"/>
                    </a:lnTo>
                    <a:lnTo>
                      <a:pt x="1114" y="0"/>
                    </a:lnTo>
                    <a:lnTo>
                      <a:pt x="1066" y="0"/>
                    </a:lnTo>
                    <a:lnTo>
                      <a:pt x="1016" y="4"/>
                    </a:lnTo>
                    <a:lnTo>
                      <a:pt x="965" y="13"/>
                    </a:lnTo>
                    <a:lnTo>
                      <a:pt x="912" y="28"/>
                    </a:lnTo>
                    <a:lnTo>
                      <a:pt x="859" y="48"/>
                    </a:lnTo>
                    <a:lnTo>
                      <a:pt x="804" y="72"/>
                    </a:lnTo>
                    <a:lnTo>
                      <a:pt x="749" y="101"/>
                    </a:lnTo>
                    <a:lnTo>
                      <a:pt x="697" y="128"/>
                    </a:lnTo>
                    <a:lnTo>
                      <a:pt x="646" y="156"/>
                    </a:lnTo>
                    <a:lnTo>
                      <a:pt x="598" y="185"/>
                    </a:lnTo>
                    <a:lnTo>
                      <a:pt x="552" y="214"/>
                    </a:lnTo>
                    <a:lnTo>
                      <a:pt x="508" y="242"/>
                    </a:lnTo>
                    <a:lnTo>
                      <a:pt x="467" y="272"/>
                    </a:lnTo>
                    <a:lnTo>
                      <a:pt x="428" y="301"/>
                    </a:lnTo>
                    <a:lnTo>
                      <a:pt x="390" y="331"/>
                    </a:lnTo>
                    <a:lnTo>
                      <a:pt x="354" y="361"/>
                    </a:lnTo>
                    <a:lnTo>
                      <a:pt x="321" y="389"/>
                    </a:lnTo>
                    <a:lnTo>
                      <a:pt x="289" y="421"/>
                    </a:lnTo>
                    <a:lnTo>
                      <a:pt x="259" y="450"/>
                    </a:lnTo>
                    <a:lnTo>
                      <a:pt x="230" y="480"/>
                    </a:lnTo>
                    <a:lnTo>
                      <a:pt x="205" y="510"/>
                    </a:lnTo>
                    <a:lnTo>
                      <a:pt x="179" y="541"/>
                    </a:lnTo>
                    <a:lnTo>
                      <a:pt x="156" y="571"/>
                    </a:lnTo>
                    <a:lnTo>
                      <a:pt x="136" y="602"/>
                    </a:lnTo>
                    <a:lnTo>
                      <a:pt x="116" y="633"/>
                    </a:lnTo>
                    <a:lnTo>
                      <a:pt x="99" y="663"/>
                    </a:lnTo>
                    <a:lnTo>
                      <a:pt x="83" y="694"/>
                    </a:lnTo>
                    <a:lnTo>
                      <a:pt x="68" y="725"/>
                    </a:lnTo>
                    <a:lnTo>
                      <a:pt x="54" y="756"/>
                    </a:lnTo>
                    <a:lnTo>
                      <a:pt x="43" y="787"/>
                    </a:lnTo>
                    <a:lnTo>
                      <a:pt x="33" y="817"/>
                    </a:lnTo>
                    <a:lnTo>
                      <a:pt x="24" y="848"/>
                    </a:lnTo>
                    <a:lnTo>
                      <a:pt x="17" y="879"/>
                    </a:lnTo>
                    <a:lnTo>
                      <a:pt x="10" y="910"/>
                    </a:lnTo>
                    <a:lnTo>
                      <a:pt x="6" y="942"/>
                    </a:lnTo>
                    <a:lnTo>
                      <a:pt x="2" y="971"/>
                    </a:lnTo>
                    <a:lnTo>
                      <a:pt x="1" y="1002"/>
                    </a:lnTo>
                    <a:lnTo>
                      <a:pt x="0" y="1034"/>
                    </a:lnTo>
                    <a:lnTo>
                      <a:pt x="0" y="1063"/>
                    </a:lnTo>
                    <a:lnTo>
                      <a:pt x="0" y="1093"/>
                    </a:lnTo>
                    <a:lnTo>
                      <a:pt x="1" y="1122"/>
                    </a:lnTo>
                    <a:lnTo>
                      <a:pt x="4" y="1151"/>
                    </a:lnTo>
                    <a:lnTo>
                      <a:pt x="6" y="1180"/>
                    </a:lnTo>
                    <a:lnTo>
                      <a:pt x="9" y="1208"/>
                    </a:lnTo>
                    <a:lnTo>
                      <a:pt x="13" y="1236"/>
                    </a:lnTo>
                    <a:lnTo>
                      <a:pt x="16" y="1264"/>
                    </a:lnTo>
                    <a:lnTo>
                      <a:pt x="22" y="1291"/>
                    </a:lnTo>
                    <a:lnTo>
                      <a:pt x="27" y="1318"/>
                    </a:lnTo>
                    <a:lnTo>
                      <a:pt x="32" y="1345"/>
                    </a:lnTo>
                    <a:lnTo>
                      <a:pt x="39" y="1372"/>
                    </a:lnTo>
                    <a:lnTo>
                      <a:pt x="47" y="1398"/>
                    </a:lnTo>
                    <a:lnTo>
                      <a:pt x="54" y="1425"/>
                    </a:lnTo>
                    <a:lnTo>
                      <a:pt x="63" y="1451"/>
                    </a:lnTo>
                    <a:lnTo>
                      <a:pt x="73" y="1477"/>
                    </a:lnTo>
                    <a:lnTo>
                      <a:pt x="92" y="1530"/>
                    </a:lnTo>
                    <a:lnTo>
                      <a:pt x="115" y="1584"/>
                    </a:lnTo>
                    <a:lnTo>
                      <a:pt x="140" y="1637"/>
                    </a:lnTo>
                    <a:lnTo>
                      <a:pt x="167" y="1692"/>
                    </a:lnTo>
                    <a:lnTo>
                      <a:pt x="198" y="1749"/>
                    </a:lnTo>
                    <a:lnTo>
                      <a:pt x="230" y="1806"/>
                    </a:lnTo>
                    <a:lnTo>
                      <a:pt x="265" y="1865"/>
                    </a:lnTo>
                    <a:lnTo>
                      <a:pt x="302" y="1926"/>
                    </a:lnTo>
                    <a:lnTo>
                      <a:pt x="322" y="1956"/>
                    </a:lnTo>
                    <a:lnTo>
                      <a:pt x="343" y="1985"/>
                    </a:lnTo>
                    <a:lnTo>
                      <a:pt x="363" y="2013"/>
                    </a:lnTo>
                    <a:lnTo>
                      <a:pt x="384" y="2040"/>
                    </a:lnTo>
                    <a:lnTo>
                      <a:pt x="405" y="2065"/>
                    </a:lnTo>
                    <a:lnTo>
                      <a:pt x="427" y="2089"/>
                    </a:lnTo>
                    <a:lnTo>
                      <a:pt x="449" y="2111"/>
                    </a:lnTo>
                    <a:lnTo>
                      <a:pt x="470" y="2133"/>
                    </a:lnTo>
                    <a:lnTo>
                      <a:pt x="493" y="2154"/>
                    </a:lnTo>
                    <a:lnTo>
                      <a:pt x="515" y="2173"/>
                    </a:lnTo>
                    <a:lnTo>
                      <a:pt x="537" y="2192"/>
                    </a:lnTo>
                    <a:lnTo>
                      <a:pt x="559" y="2208"/>
                    </a:lnTo>
                    <a:lnTo>
                      <a:pt x="582" y="2224"/>
                    </a:lnTo>
                    <a:lnTo>
                      <a:pt x="604" y="2239"/>
                    </a:lnTo>
                    <a:lnTo>
                      <a:pt x="626" y="2253"/>
                    </a:lnTo>
                    <a:lnTo>
                      <a:pt x="646" y="2265"/>
                    </a:lnTo>
                    <a:lnTo>
                      <a:pt x="668" y="2278"/>
                    </a:lnTo>
                    <a:lnTo>
                      <a:pt x="689" y="2288"/>
                    </a:lnTo>
                    <a:lnTo>
                      <a:pt x="709" y="2297"/>
                    </a:lnTo>
                    <a:lnTo>
                      <a:pt x="729" y="2307"/>
                    </a:lnTo>
                    <a:lnTo>
                      <a:pt x="749" y="2315"/>
                    </a:lnTo>
                    <a:lnTo>
                      <a:pt x="768" y="2322"/>
                    </a:lnTo>
                    <a:lnTo>
                      <a:pt x="787" y="2327"/>
                    </a:lnTo>
                    <a:lnTo>
                      <a:pt x="804" y="2332"/>
                    </a:lnTo>
                    <a:lnTo>
                      <a:pt x="821" y="2336"/>
                    </a:lnTo>
                    <a:lnTo>
                      <a:pt x="837" y="2340"/>
                    </a:lnTo>
                    <a:lnTo>
                      <a:pt x="852" y="2342"/>
                    </a:lnTo>
                    <a:lnTo>
                      <a:pt x="867" y="2343"/>
                    </a:lnTo>
                    <a:lnTo>
                      <a:pt x="881" y="2345"/>
                    </a:lnTo>
                    <a:lnTo>
                      <a:pt x="893" y="2345"/>
                    </a:lnTo>
                    <a:lnTo>
                      <a:pt x="905" y="2343"/>
                    </a:lnTo>
                    <a:lnTo>
                      <a:pt x="915" y="2341"/>
                    </a:lnTo>
                    <a:lnTo>
                      <a:pt x="939" y="2336"/>
                    </a:lnTo>
                    <a:lnTo>
                      <a:pt x="969" y="2328"/>
                    </a:lnTo>
                    <a:lnTo>
                      <a:pt x="1005" y="2318"/>
                    </a:lnTo>
                    <a:lnTo>
                      <a:pt x="1045" y="2305"/>
                    </a:lnTo>
                    <a:lnTo>
                      <a:pt x="1090" y="2289"/>
                    </a:lnTo>
                    <a:lnTo>
                      <a:pt x="1138" y="2270"/>
                    </a:lnTo>
                    <a:lnTo>
                      <a:pt x="1189" y="2248"/>
                    </a:lnTo>
                    <a:lnTo>
                      <a:pt x="1243" y="2223"/>
                    </a:lnTo>
                    <a:lnTo>
                      <a:pt x="1269" y="2209"/>
                    </a:lnTo>
                    <a:lnTo>
                      <a:pt x="1297" y="2194"/>
                    </a:lnTo>
                    <a:lnTo>
                      <a:pt x="1325" y="2179"/>
                    </a:lnTo>
                    <a:lnTo>
                      <a:pt x="1352" y="2163"/>
                    </a:lnTo>
                    <a:lnTo>
                      <a:pt x="1380" y="2146"/>
                    </a:lnTo>
                    <a:lnTo>
                      <a:pt x="1407" y="2127"/>
                    </a:lnTo>
                    <a:lnTo>
                      <a:pt x="1434" y="2108"/>
                    </a:lnTo>
                    <a:lnTo>
                      <a:pt x="1461" y="2088"/>
                    </a:lnTo>
                    <a:lnTo>
                      <a:pt x="1488" y="2067"/>
                    </a:lnTo>
                    <a:lnTo>
                      <a:pt x="1514" y="2046"/>
                    </a:lnTo>
                    <a:lnTo>
                      <a:pt x="1540" y="2023"/>
                    </a:lnTo>
                    <a:lnTo>
                      <a:pt x="1564" y="2000"/>
                    </a:lnTo>
                    <a:lnTo>
                      <a:pt x="1588" y="1974"/>
                    </a:lnTo>
                    <a:lnTo>
                      <a:pt x="1612" y="1949"/>
                    </a:lnTo>
                    <a:lnTo>
                      <a:pt x="1634" y="1922"/>
                    </a:lnTo>
                    <a:lnTo>
                      <a:pt x="1656" y="1894"/>
                    </a:lnTo>
                    <a:close/>
                  </a:path>
                </a:pathLst>
              </a:custGeom>
              <a:solidFill>
                <a:srgbClr val="CC6633"/>
              </a:solidFill>
              <a:ln w="9525">
                <a:noFill/>
                <a:round/>
                <a:headEnd/>
                <a:tailEnd/>
              </a:ln>
            </p:spPr>
            <p:txBody>
              <a:bodyPr>
                <a:prstTxWarp prst="textNoShape">
                  <a:avLst/>
                </a:prstTxWarp>
              </a:bodyPr>
              <a:lstStyle/>
              <a:p>
                <a:endParaRPr lang="en-US"/>
              </a:p>
            </p:txBody>
          </p:sp>
          <p:sp>
            <p:nvSpPr>
              <p:cNvPr id="67734" name="Freeform 1123"/>
              <p:cNvSpPr>
                <a:spLocks noChangeAspect="1"/>
              </p:cNvSpPr>
              <p:nvPr/>
            </p:nvSpPr>
            <p:spPr bwMode="auto">
              <a:xfrm>
                <a:off x="2195" y="3239"/>
                <a:ext cx="150" cy="180"/>
              </a:xfrm>
              <a:custGeom>
                <a:avLst/>
                <a:gdLst>
                  <a:gd name="T0" fmla="*/ 1473 w 1724"/>
                  <a:gd name="T1" fmla="*/ 1575 h 2077"/>
                  <a:gd name="T2" fmla="*/ 1579 w 1724"/>
                  <a:gd name="T3" fmla="*/ 1444 h 2077"/>
                  <a:gd name="T4" fmla="*/ 1641 w 1724"/>
                  <a:gd name="T5" fmla="*/ 1353 h 2077"/>
                  <a:gd name="T6" fmla="*/ 1679 w 1724"/>
                  <a:gd name="T7" fmla="*/ 1280 h 2077"/>
                  <a:gd name="T8" fmla="*/ 1706 w 1724"/>
                  <a:gd name="T9" fmla="*/ 1203 h 2077"/>
                  <a:gd name="T10" fmla="*/ 1721 w 1724"/>
                  <a:gd name="T11" fmla="*/ 1118 h 2077"/>
                  <a:gd name="T12" fmla="*/ 1721 w 1724"/>
                  <a:gd name="T13" fmla="*/ 1025 h 2077"/>
                  <a:gd name="T14" fmla="*/ 1703 w 1724"/>
                  <a:gd name="T15" fmla="*/ 922 h 2077"/>
                  <a:gd name="T16" fmla="*/ 1666 w 1724"/>
                  <a:gd name="T17" fmla="*/ 805 h 2077"/>
                  <a:gd name="T18" fmla="*/ 1613 w 1724"/>
                  <a:gd name="T19" fmla="*/ 680 h 2077"/>
                  <a:gd name="T20" fmla="*/ 1555 w 1724"/>
                  <a:gd name="T21" fmla="*/ 552 h 2077"/>
                  <a:gd name="T22" fmla="*/ 1487 w 1724"/>
                  <a:gd name="T23" fmla="*/ 427 h 2077"/>
                  <a:gd name="T24" fmla="*/ 1411 w 1724"/>
                  <a:gd name="T25" fmla="*/ 310 h 2077"/>
                  <a:gd name="T26" fmla="*/ 1327 w 1724"/>
                  <a:gd name="T27" fmla="*/ 205 h 2077"/>
                  <a:gd name="T28" fmla="*/ 1234 w 1724"/>
                  <a:gd name="T29" fmla="*/ 116 h 2077"/>
                  <a:gd name="T30" fmla="*/ 1131 w 1724"/>
                  <a:gd name="T31" fmla="*/ 50 h 2077"/>
                  <a:gd name="T32" fmla="*/ 1020 w 1724"/>
                  <a:gd name="T33" fmla="*/ 11 h 2077"/>
                  <a:gd name="T34" fmla="*/ 899 w 1724"/>
                  <a:gd name="T35" fmla="*/ 1 h 2077"/>
                  <a:gd name="T36" fmla="*/ 767 w 1724"/>
                  <a:gd name="T37" fmla="*/ 29 h 2077"/>
                  <a:gd name="T38" fmla="*/ 628 w 1724"/>
                  <a:gd name="T39" fmla="*/ 93 h 2077"/>
                  <a:gd name="T40" fmla="*/ 503 w 1724"/>
                  <a:gd name="T41" fmla="*/ 167 h 2077"/>
                  <a:gd name="T42" fmla="*/ 392 w 1724"/>
                  <a:gd name="T43" fmla="*/ 243 h 2077"/>
                  <a:gd name="T44" fmla="*/ 298 w 1724"/>
                  <a:gd name="T45" fmla="*/ 321 h 2077"/>
                  <a:gd name="T46" fmla="*/ 219 w 1724"/>
                  <a:gd name="T47" fmla="*/ 402 h 2077"/>
                  <a:gd name="T48" fmla="*/ 152 w 1724"/>
                  <a:gd name="T49" fmla="*/ 483 h 2077"/>
                  <a:gd name="T50" fmla="*/ 99 w 1724"/>
                  <a:gd name="T51" fmla="*/ 567 h 2077"/>
                  <a:gd name="T52" fmla="*/ 59 w 1724"/>
                  <a:gd name="T53" fmla="*/ 651 h 2077"/>
                  <a:gd name="T54" fmla="*/ 29 w 1724"/>
                  <a:gd name="T55" fmla="*/ 736 h 2077"/>
                  <a:gd name="T56" fmla="*/ 11 w 1724"/>
                  <a:gd name="T57" fmla="*/ 821 h 2077"/>
                  <a:gd name="T58" fmla="*/ 1 w 1724"/>
                  <a:gd name="T59" fmla="*/ 905 h 2077"/>
                  <a:gd name="T60" fmla="*/ 1 w 1724"/>
                  <a:gd name="T61" fmla="*/ 1043 h 2077"/>
                  <a:gd name="T62" fmla="*/ 17 w 1724"/>
                  <a:gd name="T63" fmla="*/ 1198 h 2077"/>
                  <a:gd name="T64" fmla="*/ 50 w 1724"/>
                  <a:gd name="T65" fmla="*/ 1345 h 2077"/>
                  <a:gd name="T66" fmla="*/ 97 w 1724"/>
                  <a:gd name="T67" fmla="*/ 1490 h 2077"/>
                  <a:gd name="T68" fmla="*/ 160 w 1724"/>
                  <a:gd name="T69" fmla="*/ 1638 h 2077"/>
                  <a:gd name="T70" fmla="*/ 229 w 1724"/>
                  <a:gd name="T71" fmla="*/ 1768 h 2077"/>
                  <a:gd name="T72" fmla="*/ 284 w 1724"/>
                  <a:gd name="T73" fmla="*/ 1839 h 2077"/>
                  <a:gd name="T74" fmla="*/ 342 w 1724"/>
                  <a:gd name="T75" fmla="*/ 1899 h 2077"/>
                  <a:gd name="T76" fmla="*/ 400 w 1724"/>
                  <a:gd name="T77" fmla="*/ 1951 h 2077"/>
                  <a:gd name="T78" fmla="*/ 459 w 1724"/>
                  <a:gd name="T79" fmla="*/ 1992 h 2077"/>
                  <a:gd name="T80" fmla="*/ 518 w 1724"/>
                  <a:gd name="T81" fmla="*/ 2024 h 2077"/>
                  <a:gd name="T82" fmla="*/ 574 w 1724"/>
                  <a:gd name="T83" fmla="*/ 2049 h 2077"/>
                  <a:gd name="T84" fmla="*/ 627 w 1724"/>
                  <a:gd name="T85" fmla="*/ 2066 h 2077"/>
                  <a:gd name="T86" fmla="*/ 674 w 1724"/>
                  <a:gd name="T87" fmla="*/ 2075 h 2077"/>
                  <a:gd name="T88" fmla="*/ 716 w 1724"/>
                  <a:gd name="T89" fmla="*/ 2077 h 2077"/>
                  <a:gd name="T90" fmla="*/ 752 w 1724"/>
                  <a:gd name="T91" fmla="*/ 2073 h 2077"/>
                  <a:gd name="T92" fmla="*/ 879 w 1724"/>
                  <a:gd name="T93" fmla="*/ 2029 h 2077"/>
                  <a:gd name="T94" fmla="*/ 1005 w 1724"/>
                  <a:gd name="T95" fmla="*/ 1974 h 2077"/>
                  <a:gd name="T96" fmla="*/ 1144 w 1724"/>
                  <a:gd name="T97" fmla="*/ 1896 h 2077"/>
                  <a:gd name="T98" fmla="*/ 1214 w 1724"/>
                  <a:gd name="T99" fmla="*/ 1847 h 2077"/>
                  <a:gd name="T100" fmla="*/ 1282 w 1724"/>
                  <a:gd name="T101" fmla="*/ 1793 h 2077"/>
                  <a:gd name="T102" fmla="*/ 1345 w 1724"/>
                  <a:gd name="T103" fmla="*/ 1733 h 2077"/>
                  <a:gd name="T104" fmla="*/ 1402 w 1724"/>
                  <a:gd name="T105" fmla="*/ 1666 h 2077"/>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724"/>
                  <a:gd name="T160" fmla="*/ 0 h 2077"/>
                  <a:gd name="T161" fmla="*/ 1724 w 1724"/>
                  <a:gd name="T162" fmla="*/ 2077 h 2077"/>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724" h="2077">
                    <a:moveTo>
                      <a:pt x="1402" y="1666"/>
                    </a:moveTo>
                    <a:lnTo>
                      <a:pt x="1436" y="1620"/>
                    </a:lnTo>
                    <a:lnTo>
                      <a:pt x="1473" y="1575"/>
                    </a:lnTo>
                    <a:lnTo>
                      <a:pt x="1509" y="1531"/>
                    </a:lnTo>
                    <a:lnTo>
                      <a:pt x="1544" y="1487"/>
                    </a:lnTo>
                    <a:lnTo>
                      <a:pt x="1579" y="1444"/>
                    </a:lnTo>
                    <a:lnTo>
                      <a:pt x="1611" y="1399"/>
                    </a:lnTo>
                    <a:lnTo>
                      <a:pt x="1627" y="1376"/>
                    </a:lnTo>
                    <a:lnTo>
                      <a:pt x="1641" y="1353"/>
                    </a:lnTo>
                    <a:lnTo>
                      <a:pt x="1655" y="1330"/>
                    </a:lnTo>
                    <a:lnTo>
                      <a:pt x="1667" y="1306"/>
                    </a:lnTo>
                    <a:lnTo>
                      <a:pt x="1679" y="1280"/>
                    </a:lnTo>
                    <a:lnTo>
                      <a:pt x="1689" y="1255"/>
                    </a:lnTo>
                    <a:lnTo>
                      <a:pt x="1698" y="1230"/>
                    </a:lnTo>
                    <a:lnTo>
                      <a:pt x="1706" y="1203"/>
                    </a:lnTo>
                    <a:lnTo>
                      <a:pt x="1713" y="1176"/>
                    </a:lnTo>
                    <a:lnTo>
                      <a:pt x="1718" y="1148"/>
                    </a:lnTo>
                    <a:lnTo>
                      <a:pt x="1721" y="1118"/>
                    </a:lnTo>
                    <a:lnTo>
                      <a:pt x="1724" y="1088"/>
                    </a:lnTo>
                    <a:lnTo>
                      <a:pt x="1722" y="1057"/>
                    </a:lnTo>
                    <a:lnTo>
                      <a:pt x="1721" y="1025"/>
                    </a:lnTo>
                    <a:lnTo>
                      <a:pt x="1718" y="992"/>
                    </a:lnTo>
                    <a:lnTo>
                      <a:pt x="1711" y="957"/>
                    </a:lnTo>
                    <a:lnTo>
                      <a:pt x="1703" y="922"/>
                    </a:lnTo>
                    <a:lnTo>
                      <a:pt x="1694" y="884"/>
                    </a:lnTo>
                    <a:lnTo>
                      <a:pt x="1681" y="846"/>
                    </a:lnTo>
                    <a:lnTo>
                      <a:pt x="1666" y="805"/>
                    </a:lnTo>
                    <a:lnTo>
                      <a:pt x="1649" y="764"/>
                    </a:lnTo>
                    <a:lnTo>
                      <a:pt x="1632" y="723"/>
                    </a:lnTo>
                    <a:lnTo>
                      <a:pt x="1613" y="680"/>
                    </a:lnTo>
                    <a:lnTo>
                      <a:pt x="1595" y="637"/>
                    </a:lnTo>
                    <a:lnTo>
                      <a:pt x="1575" y="595"/>
                    </a:lnTo>
                    <a:lnTo>
                      <a:pt x="1555" y="552"/>
                    </a:lnTo>
                    <a:lnTo>
                      <a:pt x="1533" y="510"/>
                    </a:lnTo>
                    <a:lnTo>
                      <a:pt x="1510" y="468"/>
                    </a:lnTo>
                    <a:lnTo>
                      <a:pt x="1487" y="427"/>
                    </a:lnTo>
                    <a:lnTo>
                      <a:pt x="1463" y="387"/>
                    </a:lnTo>
                    <a:lnTo>
                      <a:pt x="1437" y="348"/>
                    </a:lnTo>
                    <a:lnTo>
                      <a:pt x="1411" y="310"/>
                    </a:lnTo>
                    <a:lnTo>
                      <a:pt x="1383" y="273"/>
                    </a:lnTo>
                    <a:lnTo>
                      <a:pt x="1356" y="238"/>
                    </a:lnTo>
                    <a:lnTo>
                      <a:pt x="1327" y="205"/>
                    </a:lnTo>
                    <a:lnTo>
                      <a:pt x="1297" y="173"/>
                    </a:lnTo>
                    <a:lnTo>
                      <a:pt x="1266" y="144"/>
                    </a:lnTo>
                    <a:lnTo>
                      <a:pt x="1234" y="116"/>
                    </a:lnTo>
                    <a:lnTo>
                      <a:pt x="1200" y="92"/>
                    </a:lnTo>
                    <a:lnTo>
                      <a:pt x="1166" y="69"/>
                    </a:lnTo>
                    <a:lnTo>
                      <a:pt x="1131" y="50"/>
                    </a:lnTo>
                    <a:lnTo>
                      <a:pt x="1096" y="34"/>
                    </a:lnTo>
                    <a:lnTo>
                      <a:pt x="1058" y="20"/>
                    </a:lnTo>
                    <a:lnTo>
                      <a:pt x="1020" y="11"/>
                    </a:lnTo>
                    <a:lnTo>
                      <a:pt x="981" y="4"/>
                    </a:lnTo>
                    <a:lnTo>
                      <a:pt x="941" y="0"/>
                    </a:lnTo>
                    <a:lnTo>
                      <a:pt x="899" y="1"/>
                    </a:lnTo>
                    <a:lnTo>
                      <a:pt x="856" y="7"/>
                    </a:lnTo>
                    <a:lnTo>
                      <a:pt x="812" y="15"/>
                    </a:lnTo>
                    <a:lnTo>
                      <a:pt x="767" y="29"/>
                    </a:lnTo>
                    <a:lnTo>
                      <a:pt x="721" y="47"/>
                    </a:lnTo>
                    <a:lnTo>
                      <a:pt x="674" y="70"/>
                    </a:lnTo>
                    <a:lnTo>
                      <a:pt x="628" y="93"/>
                    </a:lnTo>
                    <a:lnTo>
                      <a:pt x="584" y="118"/>
                    </a:lnTo>
                    <a:lnTo>
                      <a:pt x="543" y="142"/>
                    </a:lnTo>
                    <a:lnTo>
                      <a:pt x="503" y="167"/>
                    </a:lnTo>
                    <a:lnTo>
                      <a:pt x="463" y="192"/>
                    </a:lnTo>
                    <a:lnTo>
                      <a:pt x="427" y="218"/>
                    </a:lnTo>
                    <a:lnTo>
                      <a:pt x="392" y="243"/>
                    </a:lnTo>
                    <a:lnTo>
                      <a:pt x="359" y="268"/>
                    </a:lnTo>
                    <a:lnTo>
                      <a:pt x="328" y="295"/>
                    </a:lnTo>
                    <a:lnTo>
                      <a:pt x="298" y="321"/>
                    </a:lnTo>
                    <a:lnTo>
                      <a:pt x="269" y="348"/>
                    </a:lnTo>
                    <a:lnTo>
                      <a:pt x="243" y="374"/>
                    </a:lnTo>
                    <a:lnTo>
                      <a:pt x="219" y="402"/>
                    </a:lnTo>
                    <a:lnTo>
                      <a:pt x="194" y="429"/>
                    </a:lnTo>
                    <a:lnTo>
                      <a:pt x="173" y="456"/>
                    </a:lnTo>
                    <a:lnTo>
                      <a:pt x="152" y="483"/>
                    </a:lnTo>
                    <a:lnTo>
                      <a:pt x="134" y="511"/>
                    </a:lnTo>
                    <a:lnTo>
                      <a:pt x="115" y="539"/>
                    </a:lnTo>
                    <a:lnTo>
                      <a:pt x="99" y="567"/>
                    </a:lnTo>
                    <a:lnTo>
                      <a:pt x="84" y="595"/>
                    </a:lnTo>
                    <a:lnTo>
                      <a:pt x="71" y="623"/>
                    </a:lnTo>
                    <a:lnTo>
                      <a:pt x="59" y="651"/>
                    </a:lnTo>
                    <a:lnTo>
                      <a:pt x="47" y="679"/>
                    </a:lnTo>
                    <a:lnTo>
                      <a:pt x="38" y="708"/>
                    </a:lnTo>
                    <a:lnTo>
                      <a:pt x="29" y="736"/>
                    </a:lnTo>
                    <a:lnTo>
                      <a:pt x="22" y="764"/>
                    </a:lnTo>
                    <a:lnTo>
                      <a:pt x="15" y="793"/>
                    </a:lnTo>
                    <a:lnTo>
                      <a:pt x="11" y="821"/>
                    </a:lnTo>
                    <a:lnTo>
                      <a:pt x="6" y="849"/>
                    </a:lnTo>
                    <a:lnTo>
                      <a:pt x="4" y="878"/>
                    </a:lnTo>
                    <a:lnTo>
                      <a:pt x="1" y="905"/>
                    </a:lnTo>
                    <a:lnTo>
                      <a:pt x="0" y="934"/>
                    </a:lnTo>
                    <a:lnTo>
                      <a:pt x="0" y="989"/>
                    </a:lnTo>
                    <a:lnTo>
                      <a:pt x="1" y="1043"/>
                    </a:lnTo>
                    <a:lnTo>
                      <a:pt x="5" y="1096"/>
                    </a:lnTo>
                    <a:lnTo>
                      <a:pt x="11" y="1147"/>
                    </a:lnTo>
                    <a:lnTo>
                      <a:pt x="17" y="1198"/>
                    </a:lnTo>
                    <a:lnTo>
                      <a:pt x="27" y="1247"/>
                    </a:lnTo>
                    <a:lnTo>
                      <a:pt x="37" y="1296"/>
                    </a:lnTo>
                    <a:lnTo>
                      <a:pt x="50" y="1345"/>
                    </a:lnTo>
                    <a:lnTo>
                      <a:pt x="63" y="1393"/>
                    </a:lnTo>
                    <a:lnTo>
                      <a:pt x="79" y="1441"/>
                    </a:lnTo>
                    <a:lnTo>
                      <a:pt x="97" y="1490"/>
                    </a:lnTo>
                    <a:lnTo>
                      <a:pt x="116" y="1539"/>
                    </a:lnTo>
                    <a:lnTo>
                      <a:pt x="137" y="1589"/>
                    </a:lnTo>
                    <a:lnTo>
                      <a:pt x="160" y="1638"/>
                    </a:lnTo>
                    <a:lnTo>
                      <a:pt x="185" y="1690"/>
                    </a:lnTo>
                    <a:lnTo>
                      <a:pt x="212" y="1741"/>
                    </a:lnTo>
                    <a:lnTo>
                      <a:pt x="229" y="1768"/>
                    </a:lnTo>
                    <a:lnTo>
                      <a:pt x="246" y="1792"/>
                    </a:lnTo>
                    <a:lnTo>
                      <a:pt x="265" y="1816"/>
                    </a:lnTo>
                    <a:lnTo>
                      <a:pt x="284" y="1839"/>
                    </a:lnTo>
                    <a:lnTo>
                      <a:pt x="303" y="1860"/>
                    </a:lnTo>
                    <a:lnTo>
                      <a:pt x="322" y="1881"/>
                    </a:lnTo>
                    <a:lnTo>
                      <a:pt x="342" y="1899"/>
                    </a:lnTo>
                    <a:lnTo>
                      <a:pt x="361" y="1917"/>
                    </a:lnTo>
                    <a:lnTo>
                      <a:pt x="381" y="1935"/>
                    </a:lnTo>
                    <a:lnTo>
                      <a:pt x="400" y="1951"/>
                    </a:lnTo>
                    <a:lnTo>
                      <a:pt x="420" y="1966"/>
                    </a:lnTo>
                    <a:lnTo>
                      <a:pt x="439" y="1980"/>
                    </a:lnTo>
                    <a:lnTo>
                      <a:pt x="459" y="1992"/>
                    </a:lnTo>
                    <a:lnTo>
                      <a:pt x="478" y="2004"/>
                    </a:lnTo>
                    <a:lnTo>
                      <a:pt x="498" y="2015"/>
                    </a:lnTo>
                    <a:lnTo>
                      <a:pt x="518" y="2024"/>
                    </a:lnTo>
                    <a:lnTo>
                      <a:pt x="536" y="2034"/>
                    </a:lnTo>
                    <a:lnTo>
                      <a:pt x="555" y="2042"/>
                    </a:lnTo>
                    <a:lnTo>
                      <a:pt x="574" y="2049"/>
                    </a:lnTo>
                    <a:lnTo>
                      <a:pt x="591" y="2055"/>
                    </a:lnTo>
                    <a:lnTo>
                      <a:pt x="610" y="2061"/>
                    </a:lnTo>
                    <a:lnTo>
                      <a:pt x="627" y="2066"/>
                    </a:lnTo>
                    <a:lnTo>
                      <a:pt x="643" y="2069"/>
                    </a:lnTo>
                    <a:lnTo>
                      <a:pt x="659" y="2073"/>
                    </a:lnTo>
                    <a:lnTo>
                      <a:pt x="674" y="2075"/>
                    </a:lnTo>
                    <a:lnTo>
                      <a:pt x="689" y="2076"/>
                    </a:lnTo>
                    <a:lnTo>
                      <a:pt x="704" y="2077"/>
                    </a:lnTo>
                    <a:lnTo>
                      <a:pt x="716" y="2077"/>
                    </a:lnTo>
                    <a:lnTo>
                      <a:pt x="729" y="2076"/>
                    </a:lnTo>
                    <a:lnTo>
                      <a:pt x="741" y="2075"/>
                    </a:lnTo>
                    <a:lnTo>
                      <a:pt x="752" y="2073"/>
                    </a:lnTo>
                    <a:lnTo>
                      <a:pt x="762" y="2070"/>
                    </a:lnTo>
                    <a:lnTo>
                      <a:pt x="811" y="2054"/>
                    </a:lnTo>
                    <a:lnTo>
                      <a:pt x="879" y="2029"/>
                    </a:lnTo>
                    <a:lnTo>
                      <a:pt x="918" y="2013"/>
                    </a:lnTo>
                    <a:lnTo>
                      <a:pt x="960" y="1994"/>
                    </a:lnTo>
                    <a:lnTo>
                      <a:pt x="1005" y="1974"/>
                    </a:lnTo>
                    <a:lnTo>
                      <a:pt x="1050" y="1950"/>
                    </a:lnTo>
                    <a:lnTo>
                      <a:pt x="1097" y="1924"/>
                    </a:lnTo>
                    <a:lnTo>
                      <a:pt x="1144" y="1896"/>
                    </a:lnTo>
                    <a:lnTo>
                      <a:pt x="1168" y="1881"/>
                    </a:lnTo>
                    <a:lnTo>
                      <a:pt x="1191" y="1865"/>
                    </a:lnTo>
                    <a:lnTo>
                      <a:pt x="1214" y="1847"/>
                    </a:lnTo>
                    <a:lnTo>
                      <a:pt x="1237" y="1830"/>
                    </a:lnTo>
                    <a:lnTo>
                      <a:pt x="1260" y="1813"/>
                    </a:lnTo>
                    <a:lnTo>
                      <a:pt x="1282" y="1793"/>
                    </a:lnTo>
                    <a:lnTo>
                      <a:pt x="1304" y="1774"/>
                    </a:lnTo>
                    <a:lnTo>
                      <a:pt x="1325" y="1754"/>
                    </a:lnTo>
                    <a:lnTo>
                      <a:pt x="1345" y="1733"/>
                    </a:lnTo>
                    <a:lnTo>
                      <a:pt x="1365" y="1712"/>
                    </a:lnTo>
                    <a:lnTo>
                      <a:pt x="1383" y="1690"/>
                    </a:lnTo>
                    <a:lnTo>
                      <a:pt x="1402" y="1666"/>
                    </a:lnTo>
                    <a:close/>
                  </a:path>
                </a:pathLst>
              </a:custGeom>
              <a:solidFill>
                <a:srgbClr val="CC6633"/>
              </a:solidFill>
              <a:ln w="9525">
                <a:noFill/>
                <a:round/>
                <a:headEnd/>
                <a:tailEnd/>
              </a:ln>
            </p:spPr>
            <p:txBody>
              <a:bodyPr>
                <a:prstTxWarp prst="textNoShape">
                  <a:avLst/>
                </a:prstTxWarp>
              </a:bodyPr>
              <a:lstStyle/>
              <a:p>
                <a:endParaRPr lang="en-US"/>
              </a:p>
            </p:txBody>
          </p:sp>
          <p:sp>
            <p:nvSpPr>
              <p:cNvPr id="67735" name="Freeform 1124"/>
              <p:cNvSpPr>
                <a:spLocks noChangeAspect="1"/>
              </p:cNvSpPr>
              <p:nvPr/>
            </p:nvSpPr>
            <p:spPr bwMode="auto">
              <a:xfrm>
                <a:off x="2212" y="3250"/>
                <a:ext cx="122" cy="158"/>
              </a:xfrm>
              <a:custGeom>
                <a:avLst/>
                <a:gdLst>
                  <a:gd name="T0" fmla="*/ 1264 w 1407"/>
                  <a:gd name="T1" fmla="*/ 1286 h 1811"/>
                  <a:gd name="T2" fmla="*/ 1329 w 1407"/>
                  <a:gd name="T3" fmla="*/ 1188 h 1811"/>
                  <a:gd name="T4" fmla="*/ 1362 w 1407"/>
                  <a:gd name="T5" fmla="*/ 1125 h 1811"/>
                  <a:gd name="T6" fmla="*/ 1388 w 1407"/>
                  <a:gd name="T7" fmla="*/ 1057 h 1811"/>
                  <a:gd name="T8" fmla="*/ 1404 w 1407"/>
                  <a:gd name="T9" fmla="*/ 982 h 1811"/>
                  <a:gd name="T10" fmla="*/ 1407 w 1407"/>
                  <a:gd name="T11" fmla="*/ 902 h 1811"/>
                  <a:gd name="T12" fmla="*/ 1398 w 1407"/>
                  <a:gd name="T13" fmla="*/ 813 h 1811"/>
                  <a:gd name="T14" fmla="*/ 1374 w 1407"/>
                  <a:gd name="T15" fmla="*/ 714 h 1811"/>
                  <a:gd name="T16" fmla="*/ 1304 w 1407"/>
                  <a:gd name="T17" fmla="*/ 534 h 1811"/>
                  <a:gd name="T18" fmla="*/ 1253 w 1407"/>
                  <a:gd name="T19" fmla="*/ 425 h 1811"/>
                  <a:gd name="T20" fmla="*/ 1197 w 1407"/>
                  <a:gd name="T21" fmla="*/ 320 h 1811"/>
                  <a:gd name="T22" fmla="*/ 1133 w 1407"/>
                  <a:gd name="T23" fmla="*/ 223 h 1811"/>
                  <a:gd name="T24" fmla="*/ 1061 w 1407"/>
                  <a:gd name="T25" fmla="*/ 139 h 1811"/>
                  <a:gd name="T26" fmla="*/ 982 w 1407"/>
                  <a:gd name="T27" fmla="*/ 71 h 1811"/>
                  <a:gd name="T28" fmla="*/ 896 w 1407"/>
                  <a:gd name="T29" fmla="*/ 24 h 1811"/>
                  <a:gd name="T30" fmla="*/ 800 w 1407"/>
                  <a:gd name="T31" fmla="*/ 1 h 1811"/>
                  <a:gd name="T32" fmla="*/ 697 w 1407"/>
                  <a:gd name="T33" fmla="*/ 7 h 1811"/>
                  <a:gd name="T34" fmla="*/ 585 w 1407"/>
                  <a:gd name="T35" fmla="*/ 45 h 1811"/>
                  <a:gd name="T36" fmla="*/ 474 w 1407"/>
                  <a:gd name="T37" fmla="*/ 106 h 1811"/>
                  <a:gd name="T38" fmla="*/ 376 w 1407"/>
                  <a:gd name="T39" fmla="*/ 168 h 1811"/>
                  <a:gd name="T40" fmla="*/ 292 w 1407"/>
                  <a:gd name="T41" fmla="*/ 235 h 1811"/>
                  <a:gd name="T42" fmla="*/ 220 w 1407"/>
                  <a:gd name="T43" fmla="*/ 304 h 1811"/>
                  <a:gd name="T44" fmla="*/ 160 w 1407"/>
                  <a:gd name="T45" fmla="*/ 375 h 1811"/>
                  <a:gd name="T46" fmla="*/ 110 w 1407"/>
                  <a:gd name="T47" fmla="*/ 449 h 1811"/>
                  <a:gd name="T48" fmla="*/ 71 w 1407"/>
                  <a:gd name="T49" fmla="*/ 525 h 1811"/>
                  <a:gd name="T50" fmla="*/ 41 w 1407"/>
                  <a:gd name="T51" fmla="*/ 601 h 1811"/>
                  <a:gd name="T52" fmla="*/ 21 w 1407"/>
                  <a:gd name="T53" fmla="*/ 678 h 1811"/>
                  <a:gd name="T54" fmla="*/ 7 w 1407"/>
                  <a:gd name="T55" fmla="*/ 756 h 1811"/>
                  <a:gd name="T56" fmla="*/ 1 w 1407"/>
                  <a:gd name="T57" fmla="*/ 833 h 1811"/>
                  <a:gd name="T58" fmla="*/ 2 w 1407"/>
                  <a:gd name="T59" fmla="*/ 981 h 1811"/>
                  <a:gd name="T60" fmla="*/ 14 w 1407"/>
                  <a:gd name="T61" fmla="*/ 1121 h 1811"/>
                  <a:gd name="T62" fmla="*/ 36 w 1407"/>
                  <a:gd name="T63" fmla="*/ 1254 h 1811"/>
                  <a:gd name="T64" fmla="*/ 67 w 1407"/>
                  <a:gd name="T65" fmla="*/ 1384 h 1811"/>
                  <a:gd name="T66" fmla="*/ 106 w 1407"/>
                  <a:gd name="T67" fmla="*/ 1512 h 1811"/>
                  <a:gd name="T68" fmla="*/ 152 w 1407"/>
                  <a:gd name="T69" fmla="*/ 1598 h 1811"/>
                  <a:gd name="T70" fmla="*/ 201 w 1407"/>
                  <a:gd name="T71" fmla="*/ 1654 h 1811"/>
                  <a:gd name="T72" fmla="*/ 252 w 1407"/>
                  <a:gd name="T73" fmla="*/ 1700 h 1811"/>
                  <a:gd name="T74" fmla="*/ 304 w 1407"/>
                  <a:gd name="T75" fmla="*/ 1737 h 1811"/>
                  <a:gd name="T76" fmla="*/ 355 w 1407"/>
                  <a:gd name="T77" fmla="*/ 1767 h 1811"/>
                  <a:gd name="T78" fmla="*/ 406 w 1407"/>
                  <a:gd name="T79" fmla="*/ 1788 h 1811"/>
                  <a:gd name="T80" fmla="*/ 454 w 1407"/>
                  <a:gd name="T81" fmla="*/ 1802 h 1811"/>
                  <a:gd name="T82" fmla="*/ 500 w 1407"/>
                  <a:gd name="T83" fmla="*/ 1809 h 1811"/>
                  <a:gd name="T84" fmla="*/ 542 w 1407"/>
                  <a:gd name="T85" fmla="*/ 1811 h 1811"/>
                  <a:gd name="T86" fmla="*/ 578 w 1407"/>
                  <a:gd name="T87" fmla="*/ 1807 h 1811"/>
                  <a:gd name="T88" fmla="*/ 609 w 1407"/>
                  <a:gd name="T89" fmla="*/ 1797 h 1811"/>
                  <a:gd name="T90" fmla="*/ 747 w 1407"/>
                  <a:gd name="T91" fmla="*/ 1734 h 1811"/>
                  <a:gd name="T92" fmla="*/ 859 w 1407"/>
                  <a:gd name="T93" fmla="*/ 1676 h 1811"/>
                  <a:gd name="T94" fmla="*/ 977 w 1407"/>
                  <a:gd name="T95" fmla="*/ 1600 h 1811"/>
                  <a:gd name="T96" fmla="*/ 1052 w 1407"/>
                  <a:gd name="T97" fmla="*/ 1540 h 1811"/>
                  <a:gd name="T98" fmla="*/ 1103 w 1407"/>
                  <a:gd name="T99" fmla="*/ 1491 h 1811"/>
                  <a:gd name="T100" fmla="*/ 1147 w 1407"/>
                  <a:gd name="T101" fmla="*/ 1435 h 1811"/>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407"/>
                  <a:gd name="T154" fmla="*/ 0 h 1811"/>
                  <a:gd name="T155" fmla="*/ 1407 w 1407"/>
                  <a:gd name="T156" fmla="*/ 1811 h 1811"/>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407" h="1811">
                    <a:moveTo>
                      <a:pt x="1147" y="1435"/>
                    </a:moveTo>
                    <a:lnTo>
                      <a:pt x="1205" y="1362"/>
                    </a:lnTo>
                    <a:lnTo>
                      <a:pt x="1264" y="1286"/>
                    </a:lnTo>
                    <a:lnTo>
                      <a:pt x="1291" y="1248"/>
                    </a:lnTo>
                    <a:lnTo>
                      <a:pt x="1318" y="1209"/>
                    </a:lnTo>
                    <a:lnTo>
                      <a:pt x="1329" y="1188"/>
                    </a:lnTo>
                    <a:lnTo>
                      <a:pt x="1341" y="1167"/>
                    </a:lnTo>
                    <a:lnTo>
                      <a:pt x="1352" y="1147"/>
                    </a:lnTo>
                    <a:lnTo>
                      <a:pt x="1362" y="1125"/>
                    </a:lnTo>
                    <a:lnTo>
                      <a:pt x="1372" y="1103"/>
                    </a:lnTo>
                    <a:lnTo>
                      <a:pt x="1380" y="1080"/>
                    </a:lnTo>
                    <a:lnTo>
                      <a:pt x="1388" y="1057"/>
                    </a:lnTo>
                    <a:lnTo>
                      <a:pt x="1393" y="1033"/>
                    </a:lnTo>
                    <a:lnTo>
                      <a:pt x="1399" y="1008"/>
                    </a:lnTo>
                    <a:lnTo>
                      <a:pt x="1404" y="982"/>
                    </a:lnTo>
                    <a:lnTo>
                      <a:pt x="1406" y="957"/>
                    </a:lnTo>
                    <a:lnTo>
                      <a:pt x="1407" y="929"/>
                    </a:lnTo>
                    <a:lnTo>
                      <a:pt x="1407" y="902"/>
                    </a:lnTo>
                    <a:lnTo>
                      <a:pt x="1406" y="873"/>
                    </a:lnTo>
                    <a:lnTo>
                      <a:pt x="1403" y="843"/>
                    </a:lnTo>
                    <a:lnTo>
                      <a:pt x="1398" y="813"/>
                    </a:lnTo>
                    <a:lnTo>
                      <a:pt x="1392" y="781"/>
                    </a:lnTo>
                    <a:lnTo>
                      <a:pt x="1384" y="749"/>
                    </a:lnTo>
                    <a:lnTo>
                      <a:pt x="1374" y="714"/>
                    </a:lnTo>
                    <a:lnTo>
                      <a:pt x="1361" y="680"/>
                    </a:lnTo>
                    <a:lnTo>
                      <a:pt x="1335" y="607"/>
                    </a:lnTo>
                    <a:lnTo>
                      <a:pt x="1304" y="534"/>
                    </a:lnTo>
                    <a:lnTo>
                      <a:pt x="1288" y="498"/>
                    </a:lnTo>
                    <a:lnTo>
                      <a:pt x="1272" y="461"/>
                    </a:lnTo>
                    <a:lnTo>
                      <a:pt x="1253" y="425"/>
                    </a:lnTo>
                    <a:lnTo>
                      <a:pt x="1236" y="389"/>
                    </a:lnTo>
                    <a:lnTo>
                      <a:pt x="1216" y="354"/>
                    </a:lnTo>
                    <a:lnTo>
                      <a:pt x="1197" y="320"/>
                    </a:lnTo>
                    <a:lnTo>
                      <a:pt x="1176" y="287"/>
                    </a:lnTo>
                    <a:lnTo>
                      <a:pt x="1154" y="254"/>
                    </a:lnTo>
                    <a:lnTo>
                      <a:pt x="1133" y="223"/>
                    </a:lnTo>
                    <a:lnTo>
                      <a:pt x="1110" y="193"/>
                    </a:lnTo>
                    <a:lnTo>
                      <a:pt x="1085" y="166"/>
                    </a:lnTo>
                    <a:lnTo>
                      <a:pt x="1061" y="139"/>
                    </a:lnTo>
                    <a:lnTo>
                      <a:pt x="1036" y="115"/>
                    </a:lnTo>
                    <a:lnTo>
                      <a:pt x="1009" y="92"/>
                    </a:lnTo>
                    <a:lnTo>
                      <a:pt x="982" y="71"/>
                    </a:lnTo>
                    <a:lnTo>
                      <a:pt x="954" y="53"/>
                    </a:lnTo>
                    <a:lnTo>
                      <a:pt x="926" y="37"/>
                    </a:lnTo>
                    <a:lnTo>
                      <a:pt x="896" y="24"/>
                    </a:lnTo>
                    <a:lnTo>
                      <a:pt x="865" y="14"/>
                    </a:lnTo>
                    <a:lnTo>
                      <a:pt x="832" y="6"/>
                    </a:lnTo>
                    <a:lnTo>
                      <a:pt x="800" y="1"/>
                    </a:lnTo>
                    <a:lnTo>
                      <a:pt x="767" y="0"/>
                    </a:lnTo>
                    <a:lnTo>
                      <a:pt x="732" y="1"/>
                    </a:lnTo>
                    <a:lnTo>
                      <a:pt x="697" y="7"/>
                    </a:lnTo>
                    <a:lnTo>
                      <a:pt x="661" y="16"/>
                    </a:lnTo>
                    <a:lnTo>
                      <a:pt x="623" y="29"/>
                    </a:lnTo>
                    <a:lnTo>
                      <a:pt x="585" y="45"/>
                    </a:lnTo>
                    <a:lnTo>
                      <a:pt x="546" y="66"/>
                    </a:lnTo>
                    <a:lnTo>
                      <a:pt x="509" y="85"/>
                    </a:lnTo>
                    <a:lnTo>
                      <a:pt x="474" y="106"/>
                    </a:lnTo>
                    <a:lnTo>
                      <a:pt x="439" y="127"/>
                    </a:lnTo>
                    <a:lnTo>
                      <a:pt x="407" y="147"/>
                    </a:lnTo>
                    <a:lnTo>
                      <a:pt x="376" y="168"/>
                    </a:lnTo>
                    <a:lnTo>
                      <a:pt x="346" y="190"/>
                    </a:lnTo>
                    <a:lnTo>
                      <a:pt x="319" y="212"/>
                    </a:lnTo>
                    <a:lnTo>
                      <a:pt x="292" y="235"/>
                    </a:lnTo>
                    <a:lnTo>
                      <a:pt x="267" y="258"/>
                    </a:lnTo>
                    <a:lnTo>
                      <a:pt x="243" y="281"/>
                    </a:lnTo>
                    <a:lnTo>
                      <a:pt x="220" y="304"/>
                    </a:lnTo>
                    <a:lnTo>
                      <a:pt x="199" y="327"/>
                    </a:lnTo>
                    <a:lnTo>
                      <a:pt x="178" y="351"/>
                    </a:lnTo>
                    <a:lnTo>
                      <a:pt x="160" y="375"/>
                    </a:lnTo>
                    <a:lnTo>
                      <a:pt x="143" y="399"/>
                    </a:lnTo>
                    <a:lnTo>
                      <a:pt x="125" y="425"/>
                    </a:lnTo>
                    <a:lnTo>
                      <a:pt x="110" y="449"/>
                    </a:lnTo>
                    <a:lnTo>
                      <a:pt x="97" y="474"/>
                    </a:lnTo>
                    <a:lnTo>
                      <a:pt x="83" y="499"/>
                    </a:lnTo>
                    <a:lnTo>
                      <a:pt x="71" y="525"/>
                    </a:lnTo>
                    <a:lnTo>
                      <a:pt x="61" y="550"/>
                    </a:lnTo>
                    <a:lnTo>
                      <a:pt x="51" y="575"/>
                    </a:lnTo>
                    <a:lnTo>
                      <a:pt x="41" y="601"/>
                    </a:lnTo>
                    <a:lnTo>
                      <a:pt x="33" y="626"/>
                    </a:lnTo>
                    <a:lnTo>
                      <a:pt x="27" y="652"/>
                    </a:lnTo>
                    <a:lnTo>
                      <a:pt x="21" y="678"/>
                    </a:lnTo>
                    <a:lnTo>
                      <a:pt x="15" y="704"/>
                    </a:lnTo>
                    <a:lnTo>
                      <a:pt x="12" y="729"/>
                    </a:lnTo>
                    <a:lnTo>
                      <a:pt x="7" y="756"/>
                    </a:lnTo>
                    <a:lnTo>
                      <a:pt x="5" y="781"/>
                    </a:lnTo>
                    <a:lnTo>
                      <a:pt x="2" y="808"/>
                    </a:lnTo>
                    <a:lnTo>
                      <a:pt x="1" y="833"/>
                    </a:lnTo>
                    <a:lnTo>
                      <a:pt x="0" y="883"/>
                    </a:lnTo>
                    <a:lnTo>
                      <a:pt x="1" y="933"/>
                    </a:lnTo>
                    <a:lnTo>
                      <a:pt x="2" y="981"/>
                    </a:lnTo>
                    <a:lnTo>
                      <a:pt x="5" y="1029"/>
                    </a:lnTo>
                    <a:lnTo>
                      <a:pt x="8" y="1075"/>
                    </a:lnTo>
                    <a:lnTo>
                      <a:pt x="14" y="1121"/>
                    </a:lnTo>
                    <a:lnTo>
                      <a:pt x="20" y="1166"/>
                    </a:lnTo>
                    <a:lnTo>
                      <a:pt x="27" y="1210"/>
                    </a:lnTo>
                    <a:lnTo>
                      <a:pt x="36" y="1254"/>
                    </a:lnTo>
                    <a:lnTo>
                      <a:pt x="45" y="1297"/>
                    </a:lnTo>
                    <a:lnTo>
                      <a:pt x="55" y="1340"/>
                    </a:lnTo>
                    <a:lnTo>
                      <a:pt x="67" y="1384"/>
                    </a:lnTo>
                    <a:lnTo>
                      <a:pt x="78" y="1426"/>
                    </a:lnTo>
                    <a:lnTo>
                      <a:pt x="92" y="1469"/>
                    </a:lnTo>
                    <a:lnTo>
                      <a:pt x="106" y="1512"/>
                    </a:lnTo>
                    <a:lnTo>
                      <a:pt x="121" y="1556"/>
                    </a:lnTo>
                    <a:lnTo>
                      <a:pt x="137" y="1577"/>
                    </a:lnTo>
                    <a:lnTo>
                      <a:pt x="152" y="1598"/>
                    </a:lnTo>
                    <a:lnTo>
                      <a:pt x="168" y="1617"/>
                    </a:lnTo>
                    <a:lnTo>
                      <a:pt x="184" y="1636"/>
                    </a:lnTo>
                    <a:lnTo>
                      <a:pt x="201" y="1654"/>
                    </a:lnTo>
                    <a:lnTo>
                      <a:pt x="217" y="1670"/>
                    </a:lnTo>
                    <a:lnTo>
                      <a:pt x="235" y="1685"/>
                    </a:lnTo>
                    <a:lnTo>
                      <a:pt x="252" y="1700"/>
                    </a:lnTo>
                    <a:lnTo>
                      <a:pt x="269" y="1714"/>
                    </a:lnTo>
                    <a:lnTo>
                      <a:pt x="286" y="1725"/>
                    </a:lnTo>
                    <a:lnTo>
                      <a:pt x="304" y="1737"/>
                    </a:lnTo>
                    <a:lnTo>
                      <a:pt x="321" y="1748"/>
                    </a:lnTo>
                    <a:lnTo>
                      <a:pt x="338" y="1757"/>
                    </a:lnTo>
                    <a:lnTo>
                      <a:pt x="355" y="1767"/>
                    </a:lnTo>
                    <a:lnTo>
                      <a:pt x="373" y="1775"/>
                    </a:lnTo>
                    <a:lnTo>
                      <a:pt x="390" y="1782"/>
                    </a:lnTo>
                    <a:lnTo>
                      <a:pt x="406" y="1788"/>
                    </a:lnTo>
                    <a:lnTo>
                      <a:pt x="422" y="1793"/>
                    </a:lnTo>
                    <a:lnTo>
                      <a:pt x="439" y="1798"/>
                    </a:lnTo>
                    <a:lnTo>
                      <a:pt x="454" y="1802"/>
                    </a:lnTo>
                    <a:lnTo>
                      <a:pt x="470" y="1806"/>
                    </a:lnTo>
                    <a:lnTo>
                      <a:pt x="485" y="1808"/>
                    </a:lnTo>
                    <a:lnTo>
                      <a:pt x="500" y="1809"/>
                    </a:lnTo>
                    <a:lnTo>
                      <a:pt x="515" y="1810"/>
                    </a:lnTo>
                    <a:lnTo>
                      <a:pt x="529" y="1811"/>
                    </a:lnTo>
                    <a:lnTo>
                      <a:pt x="542" y="1811"/>
                    </a:lnTo>
                    <a:lnTo>
                      <a:pt x="555" y="1810"/>
                    </a:lnTo>
                    <a:lnTo>
                      <a:pt x="567" y="1808"/>
                    </a:lnTo>
                    <a:lnTo>
                      <a:pt x="578" y="1807"/>
                    </a:lnTo>
                    <a:lnTo>
                      <a:pt x="590" y="1803"/>
                    </a:lnTo>
                    <a:lnTo>
                      <a:pt x="600" y="1800"/>
                    </a:lnTo>
                    <a:lnTo>
                      <a:pt x="609" y="1797"/>
                    </a:lnTo>
                    <a:lnTo>
                      <a:pt x="654" y="1777"/>
                    </a:lnTo>
                    <a:lnTo>
                      <a:pt x="714" y="1751"/>
                    </a:lnTo>
                    <a:lnTo>
                      <a:pt x="747" y="1734"/>
                    </a:lnTo>
                    <a:lnTo>
                      <a:pt x="783" y="1716"/>
                    </a:lnTo>
                    <a:lnTo>
                      <a:pt x="821" y="1696"/>
                    </a:lnTo>
                    <a:lnTo>
                      <a:pt x="859" y="1676"/>
                    </a:lnTo>
                    <a:lnTo>
                      <a:pt x="899" y="1652"/>
                    </a:lnTo>
                    <a:lnTo>
                      <a:pt x="938" y="1626"/>
                    </a:lnTo>
                    <a:lnTo>
                      <a:pt x="977" y="1600"/>
                    </a:lnTo>
                    <a:lnTo>
                      <a:pt x="1015" y="1571"/>
                    </a:lnTo>
                    <a:lnTo>
                      <a:pt x="1034" y="1556"/>
                    </a:lnTo>
                    <a:lnTo>
                      <a:pt x="1052" y="1540"/>
                    </a:lnTo>
                    <a:lnTo>
                      <a:pt x="1069" y="1524"/>
                    </a:lnTo>
                    <a:lnTo>
                      <a:pt x="1087" y="1507"/>
                    </a:lnTo>
                    <a:lnTo>
                      <a:pt x="1103" y="1491"/>
                    </a:lnTo>
                    <a:lnTo>
                      <a:pt x="1119" y="1472"/>
                    </a:lnTo>
                    <a:lnTo>
                      <a:pt x="1134" y="1455"/>
                    </a:lnTo>
                    <a:lnTo>
                      <a:pt x="1147" y="1435"/>
                    </a:lnTo>
                    <a:close/>
                  </a:path>
                </a:pathLst>
              </a:custGeom>
              <a:solidFill>
                <a:srgbClr val="CC6633"/>
              </a:solidFill>
              <a:ln w="9525">
                <a:noFill/>
                <a:round/>
                <a:headEnd/>
                <a:tailEnd/>
              </a:ln>
            </p:spPr>
            <p:txBody>
              <a:bodyPr>
                <a:prstTxWarp prst="textNoShape">
                  <a:avLst/>
                </a:prstTxWarp>
              </a:bodyPr>
              <a:lstStyle/>
              <a:p>
                <a:endParaRPr lang="en-US"/>
              </a:p>
            </p:txBody>
          </p:sp>
          <p:sp>
            <p:nvSpPr>
              <p:cNvPr id="67736" name="Freeform 1125"/>
              <p:cNvSpPr>
                <a:spLocks noChangeAspect="1"/>
              </p:cNvSpPr>
              <p:nvPr/>
            </p:nvSpPr>
            <p:spPr bwMode="auto">
              <a:xfrm>
                <a:off x="2230" y="3262"/>
                <a:ext cx="94" cy="136"/>
              </a:xfrm>
              <a:custGeom>
                <a:avLst/>
                <a:gdLst>
                  <a:gd name="T0" fmla="*/ 983 w 1093"/>
                  <a:gd name="T1" fmla="*/ 1087 h 1551"/>
                  <a:gd name="T2" fmla="*/ 1033 w 1093"/>
                  <a:gd name="T3" fmla="*/ 1002 h 1551"/>
                  <a:gd name="T4" fmla="*/ 1059 w 1093"/>
                  <a:gd name="T5" fmla="*/ 945 h 1551"/>
                  <a:gd name="T6" fmla="*/ 1078 w 1093"/>
                  <a:gd name="T7" fmla="*/ 884 h 1551"/>
                  <a:gd name="T8" fmla="*/ 1090 w 1093"/>
                  <a:gd name="T9" fmla="*/ 819 h 1551"/>
                  <a:gd name="T10" fmla="*/ 1093 w 1093"/>
                  <a:gd name="T11" fmla="*/ 747 h 1551"/>
                  <a:gd name="T12" fmla="*/ 1086 w 1093"/>
                  <a:gd name="T13" fmla="*/ 669 h 1551"/>
                  <a:gd name="T14" fmla="*/ 1068 w 1093"/>
                  <a:gd name="T15" fmla="*/ 584 h 1551"/>
                  <a:gd name="T16" fmla="*/ 1015 w 1093"/>
                  <a:gd name="T17" fmla="*/ 432 h 1551"/>
                  <a:gd name="T18" fmla="*/ 976 w 1093"/>
                  <a:gd name="T19" fmla="*/ 341 h 1551"/>
                  <a:gd name="T20" fmla="*/ 932 w 1093"/>
                  <a:gd name="T21" fmla="*/ 254 h 1551"/>
                  <a:gd name="T22" fmla="*/ 882 w 1093"/>
                  <a:gd name="T23" fmla="*/ 175 h 1551"/>
                  <a:gd name="T24" fmla="*/ 826 w 1093"/>
                  <a:gd name="T25" fmla="*/ 106 h 1551"/>
                  <a:gd name="T26" fmla="*/ 764 w 1093"/>
                  <a:gd name="T27" fmla="*/ 52 h 1551"/>
                  <a:gd name="T28" fmla="*/ 697 w 1093"/>
                  <a:gd name="T29" fmla="*/ 15 h 1551"/>
                  <a:gd name="T30" fmla="*/ 621 w 1093"/>
                  <a:gd name="T31" fmla="*/ 0 h 1551"/>
                  <a:gd name="T32" fmla="*/ 539 w 1093"/>
                  <a:gd name="T33" fmla="*/ 8 h 1551"/>
                  <a:gd name="T34" fmla="*/ 450 w 1093"/>
                  <a:gd name="T35" fmla="*/ 44 h 1551"/>
                  <a:gd name="T36" fmla="*/ 363 w 1093"/>
                  <a:gd name="T37" fmla="*/ 94 h 1551"/>
                  <a:gd name="T38" fmla="*/ 290 w 1093"/>
                  <a:gd name="T39" fmla="*/ 146 h 1551"/>
                  <a:gd name="T40" fmla="*/ 226 w 1093"/>
                  <a:gd name="T41" fmla="*/ 201 h 1551"/>
                  <a:gd name="T42" fmla="*/ 171 w 1093"/>
                  <a:gd name="T43" fmla="*/ 261 h 1551"/>
                  <a:gd name="T44" fmla="*/ 126 w 1093"/>
                  <a:gd name="T45" fmla="*/ 323 h 1551"/>
                  <a:gd name="T46" fmla="*/ 89 w 1093"/>
                  <a:gd name="T47" fmla="*/ 387 h 1551"/>
                  <a:gd name="T48" fmla="*/ 60 w 1093"/>
                  <a:gd name="T49" fmla="*/ 454 h 1551"/>
                  <a:gd name="T50" fmla="*/ 37 w 1093"/>
                  <a:gd name="T51" fmla="*/ 523 h 1551"/>
                  <a:gd name="T52" fmla="*/ 21 w 1093"/>
                  <a:gd name="T53" fmla="*/ 592 h 1551"/>
                  <a:gd name="T54" fmla="*/ 7 w 1093"/>
                  <a:gd name="T55" fmla="*/ 686 h 1551"/>
                  <a:gd name="T56" fmla="*/ 1 w 1093"/>
                  <a:gd name="T57" fmla="*/ 824 h 1551"/>
                  <a:gd name="T58" fmla="*/ 2 w 1093"/>
                  <a:gd name="T59" fmla="*/ 996 h 1551"/>
                  <a:gd name="T60" fmla="*/ 17 w 1093"/>
                  <a:gd name="T61" fmla="*/ 1228 h 1551"/>
                  <a:gd name="T62" fmla="*/ 45 w 1093"/>
                  <a:gd name="T63" fmla="*/ 1388 h 1551"/>
                  <a:gd name="T64" fmla="*/ 86 w 1093"/>
                  <a:gd name="T65" fmla="*/ 1434 h 1551"/>
                  <a:gd name="T66" fmla="*/ 129 w 1093"/>
                  <a:gd name="T67" fmla="*/ 1472 h 1551"/>
                  <a:gd name="T68" fmla="*/ 173 w 1093"/>
                  <a:gd name="T69" fmla="*/ 1502 h 1551"/>
                  <a:gd name="T70" fmla="*/ 218 w 1093"/>
                  <a:gd name="T71" fmla="*/ 1525 h 1551"/>
                  <a:gd name="T72" fmla="*/ 262 w 1093"/>
                  <a:gd name="T73" fmla="*/ 1540 h 1551"/>
                  <a:gd name="T74" fmla="*/ 304 w 1093"/>
                  <a:gd name="T75" fmla="*/ 1549 h 1551"/>
                  <a:gd name="T76" fmla="*/ 346 w 1093"/>
                  <a:gd name="T77" fmla="*/ 1551 h 1551"/>
                  <a:gd name="T78" fmla="*/ 384 w 1093"/>
                  <a:gd name="T79" fmla="*/ 1549 h 1551"/>
                  <a:gd name="T80" fmla="*/ 418 w 1093"/>
                  <a:gd name="T81" fmla="*/ 1541 h 1551"/>
                  <a:gd name="T82" fmla="*/ 449 w 1093"/>
                  <a:gd name="T83" fmla="*/ 1529 h 1551"/>
                  <a:gd name="T84" fmla="*/ 549 w 1093"/>
                  <a:gd name="T85" fmla="*/ 1473 h 1551"/>
                  <a:gd name="T86" fmla="*/ 701 w 1093"/>
                  <a:gd name="T87" fmla="*/ 1381 h 1551"/>
                  <a:gd name="T88" fmla="*/ 793 w 1093"/>
                  <a:gd name="T89" fmla="*/ 1312 h 1551"/>
                  <a:gd name="T90" fmla="*/ 861 w 1093"/>
                  <a:gd name="T91" fmla="*/ 1248 h 1551"/>
                  <a:gd name="T92" fmla="*/ 895 w 1093"/>
                  <a:gd name="T93" fmla="*/ 1206 h 1551"/>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093"/>
                  <a:gd name="T142" fmla="*/ 0 h 1551"/>
                  <a:gd name="T143" fmla="*/ 1093 w 1093"/>
                  <a:gd name="T144" fmla="*/ 1551 h 1551"/>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093" h="1551">
                    <a:moveTo>
                      <a:pt x="895" y="1206"/>
                    </a:moveTo>
                    <a:lnTo>
                      <a:pt x="939" y="1149"/>
                    </a:lnTo>
                    <a:lnTo>
                      <a:pt x="983" y="1087"/>
                    </a:lnTo>
                    <a:lnTo>
                      <a:pt x="1003" y="1053"/>
                    </a:lnTo>
                    <a:lnTo>
                      <a:pt x="1024" y="1019"/>
                    </a:lnTo>
                    <a:lnTo>
                      <a:pt x="1033" y="1002"/>
                    </a:lnTo>
                    <a:lnTo>
                      <a:pt x="1041" y="983"/>
                    </a:lnTo>
                    <a:lnTo>
                      <a:pt x="1051" y="965"/>
                    </a:lnTo>
                    <a:lnTo>
                      <a:pt x="1059" y="945"/>
                    </a:lnTo>
                    <a:lnTo>
                      <a:pt x="1066" y="926"/>
                    </a:lnTo>
                    <a:lnTo>
                      <a:pt x="1072" y="905"/>
                    </a:lnTo>
                    <a:lnTo>
                      <a:pt x="1078" y="884"/>
                    </a:lnTo>
                    <a:lnTo>
                      <a:pt x="1083" y="864"/>
                    </a:lnTo>
                    <a:lnTo>
                      <a:pt x="1086" y="842"/>
                    </a:lnTo>
                    <a:lnTo>
                      <a:pt x="1090" y="819"/>
                    </a:lnTo>
                    <a:lnTo>
                      <a:pt x="1092" y="796"/>
                    </a:lnTo>
                    <a:lnTo>
                      <a:pt x="1093" y="772"/>
                    </a:lnTo>
                    <a:lnTo>
                      <a:pt x="1093" y="747"/>
                    </a:lnTo>
                    <a:lnTo>
                      <a:pt x="1092" y="722"/>
                    </a:lnTo>
                    <a:lnTo>
                      <a:pt x="1090" y="696"/>
                    </a:lnTo>
                    <a:lnTo>
                      <a:pt x="1086" y="669"/>
                    </a:lnTo>
                    <a:lnTo>
                      <a:pt x="1082" y="642"/>
                    </a:lnTo>
                    <a:lnTo>
                      <a:pt x="1076" y="614"/>
                    </a:lnTo>
                    <a:lnTo>
                      <a:pt x="1068" y="584"/>
                    </a:lnTo>
                    <a:lnTo>
                      <a:pt x="1059" y="555"/>
                    </a:lnTo>
                    <a:lnTo>
                      <a:pt x="1038" y="493"/>
                    </a:lnTo>
                    <a:lnTo>
                      <a:pt x="1015" y="432"/>
                    </a:lnTo>
                    <a:lnTo>
                      <a:pt x="1002" y="401"/>
                    </a:lnTo>
                    <a:lnTo>
                      <a:pt x="990" y="371"/>
                    </a:lnTo>
                    <a:lnTo>
                      <a:pt x="976" y="341"/>
                    </a:lnTo>
                    <a:lnTo>
                      <a:pt x="962" y="312"/>
                    </a:lnTo>
                    <a:lnTo>
                      <a:pt x="947" y="283"/>
                    </a:lnTo>
                    <a:lnTo>
                      <a:pt x="932" y="254"/>
                    </a:lnTo>
                    <a:lnTo>
                      <a:pt x="916" y="226"/>
                    </a:lnTo>
                    <a:lnTo>
                      <a:pt x="899" y="200"/>
                    </a:lnTo>
                    <a:lnTo>
                      <a:pt x="882" y="175"/>
                    </a:lnTo>
                    <a:lnTo>
                      <a:pt x="864" y="151"/>
                    </a:lnTo>
                    <a:lnTo>
                      <a:pt x="846" y="128"/>
                    </a:lnTo>
                    <a:lnTo>
                      <a:pt x="826" y="106"/>
                    </a:lnTo>
                    <a:lnTo>
                      <a:pt x="807" y="86"/>
                    </a:lnTo>
                    <a:lnTo>
                      <a:pt x="786" y="68"/>
                    </a:lnTo>
                    <a:lnTo>
                      <a:pt x="764" y="52"/>
                    </a:lnTo>
                    <a:lnTo>
                      <a:pt x="743" y="38"/>
                    </a:lnTo>
                    <a:lnTo>
                      <a:pt x="720" y="25"/>
                    </a:lnTo>
                    <a:lnTo>
                      <a:pt x="697" y="15"/>
                    </a:lnTo>
                    <a:lnTo>
                      <a:pt x="672" y="8"/>
                    </a:lnTo>
                    <a:lnTo>
                      <a:pt x="647" y="2"/>
                    </a:lnTo>
                    <a:lnTo>
                      <a:pt x="621" y="0"/>
                    </a:lnTo>
                    <a:lnTo>
                      <a:pt x="594" y="0"/>
                    </a:lnTo>
                    <a:lnTo>
                      <a:pt x="568" y="2"/>
                    </a:lnTo>
                    <a:lnTo>
                      <a:pt x="539" y="8"/>
                    </a:lnTo>
                    <a:lnTo>
                      <a:pt x="510" y="17"/>
                    </a:lnTo>
                    <a:lnTo>
                      <a:pt x="480" y="29"/>
                    </a:lnTo>
                    <a:lnTo>
                      <a:pt x="450" y="44"/>
                    </a:lnTo>
                    <a:lnTo>
                      <a:pt x="418" y="62"/>
                    </a:lnTo>
                    <a:lnTo>
                      <a:pt x="391" y="78"/>
                    </a:lnTo>
                    <a:lnTo>
                      <a:pt x="363" y="94"/>
                    </a:lnTo>
                    <a:lnTo>
                      <a:pt x="338" y="111"/>
                    </a:lnTo>
                    <a:lnTo>
                      <a:pt x="313" y="129"/>
                    </a:lnTo>
                    <a:lnTo>
                      <a:pt x="290" y="146"/>
                    </a:lnTo>
                    <a:lnTo>
                      <a:pt x="268" y="164"/>
                    </a:lnTo>
                    <a:lnTo>
                      <a:pt x="246" y="183"/>
                    </a:lnTo>
                    <a:lnTo>
                      <a:pt x="226" y="201"/>
                    </a:lnTo>
                    <a:lnTo>
                      <a:pt x="207" y="221"/>
                    </a:lnTo>
                    <a:lnTo>
                      <a:pt x="188" y="240"/>
                    </a:lnTo>
                    <a:lnTo>
                      <a:pt x="171" y="261"/>
                    </a:lnTo>
                    <a:lnTo>
                      <a:pt x="155" y="280"/>
                    </a:lnTo>
                    <a:lnTo>
                      <a:pt x="140" y="301"/>
                    </a:lnTo>
                    <a:lnTo>
                      <a:pt x="126" y="323"/>
                    </a:lnTo>
                    <a:lnTo>
                      <a:pt x="112" y="344"/>
                    </a:lnTo>
                    <a:lnTo>
                      <a:pt x="101" y="366"/>
                    </a:lnTo>
                    <a:lnTo>
                      <a:pt x="89" y="387"/>
                    </a:lnTo>
                    <a:lnTo>
                      <a:pt x="78" y="409"/>
                    </a:lnTo>
                    <a:lnTo>
                      <a:pt x="69" y="432"/>
                    </a:lnTo>
                    <a:lnTo>
                      <a:pt x="60" y="454"/>
                    </a:lnTo>
                    <a:lnTo>
                      <a:pt x="52" y="477"/>
                    </a:lnTo>
                    <a:lnTo>
                      <a:pt x="44" y="500"/>
                    </a:lnTo>
                    <a:lnTo>
                      <a:pt x="37" y="523"/>
                    </a:lnTo>
                    <a:lnTo>
                      <a:pt x="31" y="546"/>
                    </a:lnTo>
                    <a:lnTo>
                      <a:pt x="25" y="569"/>
                    </a:lnTo>
                    <a:lnTo>
                      <a:pt x="21" y="592"/>
                    </a:lnTo>
                    <a:lnTo>
                      <a:pt x="16" y="615"/>
                    </a:lnTo>
                    <a:lnTo>
                      <a:pt x="12" y="639"/>
                    </a:lnTo>
                    <a:lnTo>
                      <a:pt x="7" y="686"/>
                    </a:lnTo>
                    <a:lnTo>
                      <a:pt x="4" y="732"/>
                    </a:lnTo>
                    <a:lnTo>
                      <a:pt x="2" y="778"/>
                    </a:lnTo>
                    <a:lnTo>
                      <a:pt x="1" y="824"/>
                    </a:lnTo>
                    <a:lnTo>
                      <a:pt x="0" y="868"/>
                    </a:lnTo>
                    <a:lnTo>
                      <a:pt x="0" y="912"/>
                    </a:lnTo>
                    <a:lnTo>
                      <a:pt x="2" y="996"/>
                    </a:lnTo>
                    <a:lnTo>
                      <a:pt x="6" y="1076"/>
                    </a:lnTo>
                    <a:lnTo>
                      <a:pt x="11" y="1155"/>
                    </a:lnTo>
                    <a:lnTo>
                      <a:pt x="17" y="1228"/>
                    </a:lnTo>
                    <a:lnTo>
                      <a:pt x="24" y="1301"/>
                    </a:lnTo>
                    <a:lnTo>
                      <a:pt x="32" y="1371"/>
                    </a:lnTo>
                    <a:lnTo>
                      <a:pt x="45" y="1388"/>
                    </a:lnTo>
                    <a:lnTo>
                      <a:pt x="58" y="1404"/>
                    </a:lnTo>
                    <a:lnTo>
                      <a:pt x="72" y="1420"/>
                    </a:lnTo>
                    <a:lnTo>
                      <a:pt x="86" y="1434"/>
                    </a:lnTo>
                    <a:lnTo>
                      <a:pt x="100" y="1448"/>
                    </a:lnTo>
                    <a:lnTo>
                      <a:pt x="115" y="1460"/>
                    </a:lnTo>
                    <a:lnTo>
                      <a:pt x="129" y="1472"/>
                    </a:lnTo>
                    <a:lnTo>
                      <a:pt x="144" y="1483"/>
                    </a:lnTo>
                    <a:lnTo>
                      <a:pt x="158" y="1493"/>
                    </a:lnTo>
                    <a:lnTo>
                      <a:pt x="173" y="1502"/>
                    </a:lnTo>
                    <a:lnTo>
                      <a:pt x="188" y="1510"/>
                    </a:lnTo>
                    <a:lnTo>
                      <a:pt x="203" y="1518"/>
                    </a:lnTo>
                    <a:lnTo>
                      <a:pt x="218" y="1525"/>
                    </a:lnTo>
                    <a:lnTo>
                      <a:pt x="232" y="1531"/>
                    </a:lnTo>
                    <a:lnTo>
                      <a:pt x="247" y="1535"/>
                    </a:lnTo>
                    <a:lnTo>
                      <a:pt x="262" y="1540"/>
                    </a:lnTo>
                    <a:lnTo>
                      <a:pt x="277" y="1543"/>
                    </a:lnTo>
                    <a:lnTo>
                      <a:pt x="291" y="1547"/>
                    </a:lnTo>
                    <a:lnTo>
                      <a:pt x="304" y="1549"/>
                    </a:lnTo>
                    <a:lnTo>
                      <a:pt x="319" y="1550"/>
                    </a:lnTo>
                    <a:lnTo>
                      <a:pt x="332" y="1551"/>
                    </a:lnTo>
                    <a:lnTo>
                      <a:pt x="346" y="1551"/>
                    </a:lnTo>
                    <a:lnTo>
                      <a:pt x="359" y="1551"/>
                    </a:lnTo>
                    <a:lnTo>
                      <a:pt x="372" y="1550"/>
                    </a:lnTo>
                    <a:lnTo>
                      <a:pt x="384" y="1549"/>
                    </a:lnTo>
                    <a:lnTo>
                      <a:pt x="396" y="1547"/>
                    </a:lnTo>
                    <a:lnTo>
                      <a:pt x="408" y="1544"/>
                    </a:lnTo>
                    <a:lnTo>
                      <a:pt x="418" y="1541"/>
                    </a:lnTo>
                    <a:lnTo>
                      <a:pt x="430" y="1537"/>
                    </a:lnTo>
                    <a:lnTo>
                      <a:pt x="439" y="1534"/>
                    </a:lnTo>
                    <a:lnTo>
                      <a:pt x="449" y="1529"/>
                    </a:lnTo>
                    <a:lnTo>
                      <a:pt x="457" y="1524"/>
                    </a:lnTo>
                    <a:lnTo>
                      <a:pt x="499" y="1501"/>
                    </a:lnTo>
                    <a:lnTo>
                      <a:pt x="549" y="1473"/>
                    </a:lnTo>
                    <a:lnTo>
                      <a:pt x="607" y="1440"/>
                    </a:lnTo>
                    <a:lnTo>
                      <a:pt x="669" y="1402"/>
                    </a:lnTo>
                    <a:lnTo>
                      <a:pt x="701" y="1381"/>
                    </a:lnTo>
                    <a:lnTo>
                      <a:pt x="732" y="1359"/>
                    </a:lnTo>
                    <a:lnTo>
                      <a:pt x="763" y="1336"/>
                    </a:lnTo>
                    <a:lnTo>
                      <a:pt x="793" y="1312"/>
                    </a:lnTo>
                    <a:lnTo>
                      <a:pt x="822" y="1287"/>
                    </a:lnTo>
                    <a:lnTo>
                      <a:pt x="848" y="1261"/>
                    </a:lnTo>
                    <a:lnTo>
                      <a:pt x="861" y="1248"/>
                    </a:lnTo>
                    <a:lnTo>
                      <a:pt x="874" y="1235"/>
                    </a:lnTo>
                    <a:lnTo>
                      <a:pt x="885" y="1221"/>
                    </a:lnTo>
                    <a:lnTo>
                      <a:pt x="895" y="1206"/>
                    </a:lnTo>
                    <a:close/>
                  </a:path>
                </a:pathLst>
              </a:custGeom>
              <a:solidFill>
                <a:srgbClr val="CC6633"/>
              </a:solidFill>
              <a:ln w="9525">
                <a:noFill/>
                <a:round/>
                <a:headEnd/>
                <a:tailEnd/>
              </a:ln>
            </p:spPr>
            <p:txBody>
              <a:bodyPr>
                <a:prstTxWarp prst="textNoShape">
                  <a:avLst/>
                </a:prstTxWarp>
              </a:bodyPr>
              <a:lstStyle/>
              <a:p>
                <a:endParaRPr lang="en-US"/>
              </a:p>
            </p:txBody>
          </p:sp>
          <p:sp>
            <p:nvSpPr>
              <p:cNvPr id="67737" name="Freeform 1126"/>
              <p:cNvSpPr>
                <a:spLocks noChangeAspect="1"/>
              </p:cNvSpPr>
              <p:nvPr/>
            </p:nvSpPr>
            <p:spPr bwMode="auto">
              <a:xfrm>
                <a:off x="2242" y="3274"/>
                <a:ext cx="72" cy="113"/>
              </a:xfrm>
              <a:custGeom>
                <a:avLst/>
                <a:gdLst>
                  <a:gd name="T0" fmla="*/ 730 w 837"/>
                  <a:gd name="T1" fmla="*/ 938 h 1301"/>
                  <a:gd name="T2" fmla="*/ 775 w 837"/>
                  <a:gd name="T3" fmla="*/ 862 h 1301"/>
                  <a:gd name="T4" fmla="*/ 812 w 837"/>
                  <a:gd name="T5" fmla="*/ 768 h 1301"/>
                  <a:gd name="T6" fmla="*/ 826 w 837"/>
                  <a:gd name="T7" fmla="*/ 715 h 1301"/>
                  <a:gd name="T8" fmla="*/ 835 w 837"/>
                  <a:gd name="T9" fmla="*/ 657 h 1301"/>
                  <a:gd name="T10" fmla="*/ 837 w 837"/>
                  <a:gd name="T11" fmla="*/ 594 h 1301"/>
                  <a:gd name="T12" fmla="*/ 832 w 837"/>
                  <a:gd name="T13" fmla="*/ 528 h 1301"/>
                  <a:gd name="T14" fmla="*/ 820 w 837"/>
                  <a:gd name="T15" fmla="*/ 457 h 1301"/>
                  <a:gd name="T16" fmla="*/ 784 w 837"/>
                  <a:gd name="T17" fmla="*/ 332 h 1301"/>
                  <a:gd name="T18" fmla="*/ 736 w 837"/>
                  <a:gd name="T19" fmla="*/ 212 h 1301"/>
                  <a:gd name="T20" fmla="*/ 703 w 837"/>
                  <a:gd name="T21" fmla="*/ 148 h 1301"/>
                  <a:gd name="T22" fmla="*/ 663 w 837"/>
                  <a:gd name="T23" fmla="*/ 91 h 1301"/>
                  <a:gd name="T24" fmla="*/ 621 w 837"/>
                  <a:gd name="T25" fmla="*/ 46 h 1301"/>
                  <a:gd name="T26" fmla="*/ 573 w 837"/>
                  <a:gd name="T27" fmla="*/ 15 h 1301"/>
                  <a:gd name="T28" fmla="*/ 519 w 837"/>
                  <a:gd name="T29" fmla="*/ 0 h 1301"/>
                  <a:gd name="T30" fmla="*/ 460 w 837"/>
                  <a:gd name="T31" fmla="*/ 5 h 1301"/>
                  <a:gd name="T32" fmla="*/ 396 w 837"/>
                  <a:gd name="T33" fmla="*/ 30 h 1301"/>
                  <a:gd name="T34" fmla="*/ 330 w 837"/>
                  <a:gd name="T35" fmla="*/ 73 h 1301"/>
                  <a:gd name="T36" fmla="*/ 277 w 837"/>
                  <a:gd name="T37" fmla="*/ 111 h 1301"/>
                  <a:gd name="T38" fmla="*/ 231 w 837"/>
                  <a:gd name="T39" fmla="*/ 155 h 1301"/>
                  <a:gd name="T40" fmla="*/ 192 w 837"/>
                  <a:gd name="T41" fmla="*/ 203 h 1301"/>
                  <a:gd name="T42" fmla="*/ 160 w 837"/>
                  <a:gd name="T43" fmla="*/ 255 h 1301"/>
                  <a:gd name="T44" fmla="*/ 133 w 837"/>
                  <a:gd name="T45" fmla="*/ 309 h 1301"/>
                  <a:gd name="T46" fmla="*/ 112 w 837"/>
                  <a:gd name="T47" fmla="*/ 367 h 1301"/>
                  <a:gd name="T48" fmla="*/ 85 w 837"/>
                  <a:gd name="T49" fmla="*/ 467 h 1301"/>
                  <a:gd name="T50" fmla="*/ 68 w 837"/>
                  <a:gd name="T51" fmla="*/ 593 h 1301"/>
                  <a:gd name="T52" fmla="*/ 54 w 837"/>
                  <a:gd name="T53" fmla="*/ 796 h 1301"/>
                  <a:gd name="T54" fmla="*/ 39 w 837"/>
                  <a:gd name="T55" fmla="*/ 979 h 1301"/>
                  <a:gd name="T56" fmla="*/ 27 w 837"/>
                  <a:gd name="T57" fmla="*/ 1076 h 1301"/>
                  <a:gd name="T58" fmla="*/ 8 w 837"/>
                  <a:gd name="T59" fmla="*/ 1162 h 1301"/>
                  <a:gd name="T60" fmla="*/ 23 w 837"/>
                  <a:gd name="T61" fmla="*/ 1213 h 1301"/>
                  <a:gd name="T62" fmla="*/ 58 w 837"/>
                  <a:gd name="T63" fmla="*/ 1245 h 1301"/>
                  <a:gd name="T64" fmla="*/ 93 w 837"/>
                  <a:gd name="T65" fmla="*/ 1269 h 1301"/>
                  <a:gd name="T66" fmla="*/ 131 w 837"/>
                  <a:gd name="T67" fmla="*/ 1285 h 1301"/>
                  <a:gd name="T68" fmla="*/ 168 w 837"/>
                  <a:gd name="T69" fmla="*/ 1295 h 1301"/>
                  <a:gd name="T70" fmla="*/ 205 w 837"/>
                  <a:gd name="T71" fmla="*/ 1300 h 1301"/>
                  <a:gd name="T72" fmla="*/ 242 w 837"/>
                  <a:gd name="T73" fmla="*/ 1300 h 1301"/>
                  <a:gd name="T74" fmla="*/ 308 w 837"/>
                  <a:gd name="T75" fmla="*/ 1284 h 1301"/>
                  <a:gd name="T76" fmla="*/ 365 w 837"/>
                  <a:gd name="T77" fmla="*/ 1254 h 1301"/>
                  <a:gd name="T78" fmla="*/ 490 w 837"/>
                  <a:gd name="T79" fmla="*/ 1164 h 1301"/>
                  <a:gd name="T80" fmla="*/ 585 w 837"/>
                  <a:gd name="T81" fmla="*/ 1093 h 1301"/>
                  <a:gd name="T82" fmla="*/ 650 w 837"/>
                  <a:gd name="T83" fmla="*/ 1037 h 1301"/>
                  <a:gd name="T84" fmla="*/ 701 w 837"/>
                  <a:gd name="T85" fmla="*/ 979 h 130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837"/>
                  <a:gd name="T130" fmla="*/ 0 h 1301"/>
                  <a:gd name="T131" fmla="*/ 837 w 837"/>
                  <a:gd name="T132" fmla="*/ 1301 h 1301"/>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837" h="1301">
                    <a:moveTo>
                      <a:pt x="701" y="979"/>
                    </a:moveTo>
                    <a:lnTo>
                      <a:pt x="715" y="960"/>
                    </a:lnTo>
                    <a:lnTo>
                      <a:pt x="730" y="938"/>
                    </a:lnTo>
                    <a:lnTo>
                      <a:pt x="745" y="915"/>
                    </a:lnTo>
                    <a:lnTo>
                      <a:pt x="760" y="889"/>
                    </a:lnTo>
                    <a:lnTo>
                      <a:pt x="775" y="862"/>
                    </a:lnTo>
                    <a:lnTo>
                      <a:pt x="789" y="832"/>
                    </a:lnTo>
                    <a:lnTo>
                      <a:pt x="801" y="801"/>
                    </a:lnTo>
                    <a:lnTo>
                      <a:pt x="812" y="768"/>
                    </a:lnTo>
                    <a:lnTo>
                      <a:pt x="818" y="750"/>
                    </a:lnTo>
                    <a:lnTo>
                      <a:pt x="822" y="733"/>
                    </a:lnTo>
                    <a:lnTo>
                      <a:pt x="826" y="715"/>
                    </a:lnTo>
                    <a:lnTo>
                      <a:pt x="829" y="695"/>
                    </a:lnTo>
                    <a:lnTo>
                      <a:pt x="832" y="677"/>
                    </a:lnTo>
                    <a:lnTo>
                      <a:pt x="835" y="657"/>
                    </a:lnTo>
                    <a:lnTo>
                      <a:pt x="836" y="636"/>
                    </a:lnTo>
                    <a:lnTo>
                      <a:pt x="837" y="616"/>
                    </a:lnTo>
                    <a:lnTo>
                      <a:pt x="837" y="594"/>
                    </a:lnTo>
                    <a:lnTo>
                      <a:pt x="836" y="573"/>
                    </a:lnTo>
                    <a:lnTo>
                      <a:pt x="835" y="550"/>
                    </a:lnTo>
                    <a:lnTo>
                      <a:pt x="832" y="528"/>
                    </a:lnTo>
                    <a:lnTo>
                      <a:pt x="829" y="504"/>
                    </a:lnTo>
                    <a:lnTo>
                      <a:pt x="826" y="481"/>
                    </a:lnTo>
                    <a:lnTo>
                      <a:pt x="820" y="457"/>
                    </a:lnTo>
                    <a:lnTo>
                      <a:pt x="814" y="432"/>
                    </a:lnTo>
                    <a:lnTo>
                      <a:pt x="799" y="382"/>
                    </a:lnTo>
                    <a:lnTo>
                      <a:pt x="784" y="332"/>
                    </a:lnTo>
                    <a:lnTo>
                      <a:pt x="766" y="283"/>
                    </a:lnTo>
                    <a:lnTo>
                      <a:pt x="746" y="235"/>
                    </a:lnTo>
                    <a:lnTo>
                      <a:pt x="736" y="212"/>
                    </a:lnTo>
                    <a:lnTo>
                      <a:pt x="726" y="190"/>
                    </a:lnTo>
                    <a:lnTo>
                      <a:pt x="714" y="168"/>
                    </a:lnTo>
                    <a:lnTo>
                      <a:pt x="703" y="148"/>
                    </a:lnTo>
                    <a:lnTo>
                      <a:pt x="690" y="128"/>
                    </a:lnTo>
                    <a:lnTo>
                      <a:pt x="677" y="109"/>
                    </a:lnTo>
                    <a:lnTo>
                      <a:pt x="663" y="91"/>
                    </a:lnTo>
                    <a:lnTo>
                      <a:pt x="650" y="75"/>
                    </a:lnTo>
                    <a:lnTo>
                      <a:pt x="636" y="60"/>
                    </a:lnTo>
                    <a:lnTo>
                      <a:pt x="621" y="46"/>
                    </a:lnTo>
                    <a:lnTo>
                      <a:pt x="605" y="35"/>
                    </a:lnTo>
                    <a:lnTo>
                      <a:pt x="589" y="25"/>
                    </a:lnTo>
                    <a:lnTo>
                      <a:pt x="573" y="15"/>
                    </a:lnTo>
                    <a:lnTo>
                      <a:pt x="555" y="8"/>
                    </a:lnTo>
                    <a:lnTo>
                      <a:pt x="537" y="4"/>
                    </a:lnTo>
                    <a:lnTo>
                      <a:pt x="519" y="0"/>
                    </a:lnTo>
                    <a:lnTo>
                      <a:pt x="500" y="0"/>
                    </a:lnTo>
                    <a:lnTo>
                      <a:pt x="481" y="2"/>
                    </a:lnTo>
                    <a:lnTo>
                      <a:pt x="460" y="5"/>
                    </a:lnTo>
                    <a:lnTo>
                      <a:pt x="439" y="11"/>
                    </a:lnTo>
                    <a:lnTo>
                      <a:pt x="417" y="20"/>
                    </a:lnTo>
                    <a:lnTo>
                      <a:pt x="396" y="30"/>
                    </a:lnTo>
                    <a:lnTo>
                      <a:pt x="373" y="44"/>
                    </a:lnTo>
                    <a:lnTo>
                      <a:pt x="350" y="61"/>
                    </a:lnTo>
                    <a:lnTo>
                      <a:pt x="330" y="73"/>
                    </a:lnTo>
                    <a:lnTo>
                      <a:pt x="312" y="84"/>
                    </a:lnTo>
                    <a:lnTo>
                      <a:pt x="293" y="98"/>
                    </a:lnTo>
                    <a:lnTo>
                      <a:pt x="277" y="111"/>
                    </a:lnTo>
                    <a:lnTo>
                      <a:pt x="261" y="125"/>
                    </a:lnTo>
                    <a:lnTo>
                      <a:pt x="246" y="140"/>
                    </a:lnTo>
                    <a:lnTo>
                      <a:pt x="231" y="155"/>
                    </a:lnTo>
                    <a:lnTo>
                      <a:pt x="217" y="171"/>
                    </a:lnTo>
                    <a:lnTo>
                      <a:pt x="205" y="187"/>
                    </a:lnTo>
                    <a:lnTo>
                      <a:pt x="192" y="203"/>
                    </a:lnTo>
                    <a:lnTo>
                      <a:pt x="181" y="219"/>
                    </a:lnTo>
                    <a:lnTo>
                      <a:pt x="170" y="236"/>
                    </a:lnTo>
                    <a:lnTo>
                      <a:pt x="160" y="255"/>
                    </a:lnTo>
                    <a:lnTo>
                      <a:pt x="151" y="272"/>
                    </a:lnTo>
                    <a:lnTo>
                      <a:pt x="141" y="290"/>
                    </a:lnTo>
                    <a:lnTo>
                      <a:pt x="133" y="309"/>
                    </a:lnTo>
                    <a:lnTo>
                      <a:pt x="125" y="328"/>
                    </a:lnTo>
                    <a:lnTo>
                      <a:pt x="118" y="348"/>
                    </a:lnTo>
                    <a:lnTo>
                      <a:pt x="112" y="367"/>
                    </a:lnTo>
                    <a:lnTo>
                      <a:pt x="105" y="387"/>
                    </a:lnTo>
                    <a:lnTo>
                      <a:pt x="94" y="427"/>
                    </a:lnTo>
                    <a:lnTo>
                      <a:pt x="85" y="467"/>
                    </a:lnTo>
                    <a:lnTo>
                      <a:pt x="78" y="509"/>
                    </a:lnTo>
                    <a:lnTo>
                      <a:pt x="73" y="550"/>
                    </a:lnTo>
                    <a:lnTo>
                      <a:pt x="68" y="593"/>
                    </a:lnTo>
                    <a:lnTo>
                      <a:pt x="64" y="634"/>
                    </a:lnTo>
                    <a:lnTo>
                      <a:pt x="59" y="717"/>
                    </a:lnTo>
                    <a:lnTo>
                      <a:pt x="54" y="796"/>
                    </a:lnTo>
                    <a:lnTo>
                      <a:pt x="48" y="872"/>
                    </a:lnTo>
                    <a:lnTo>
                      <a:pt x="43" y="945"/>
                    </a:lnTo>
                    <a:lnTo>
                      <a:pt x="39" y="979"/>
                    </a:lnTo>
                    <a:lnTo>
                      <a:pt x="36" y="1012"/>
                    </a:lnTo>
                    <a:lnTo>
                      <a:pt x="31" y="1045"/>
                    </a:lnTo>
                    <a:lnTo>
                      <a:pt x="27" y="1076"/>
                    </a:lnTo>
                    <a:lnTo>
                      <a:pt x="21" y="1106"/>
                    </a:lnTo>
                    <a:lnTo>
                      <a:pt x="15" y="1134"/>
                    </a:lnTo>
                    <a:lnTo>
                      <a:pt x="8" y="1162"/>
                    </a:lnTo>
                    <a:lnTo>
                      <a:pt x="0" y="1187"/>
                    </a:lnTo>
                    <a:lnTo>
                      <a:pt x="12" y="1201"/>
                    </a:lnTo>
                    <a:lnTo>
                      <a:pt x="23" y="1213"/>
                    </a:lnTo>
                    <a:lnTo>
                      <a:pt x="35" y="1224"/>
                    </a:lnTo>
                    <a:lnTo>
                      <a:pt x="46" y="1234"/>
                    </a:lnTo>
                    <a:lnTo>
                      <a:pt x="58" y="1245"/>
                    </a:lnTo>
                    <a:lnTo>
                      <a:pt x="69" y="1253"/>
                    </a:lnTo>
                    <a:lnTo>
                      <a:pt x="82" y="1261"/>
                    </a:lnTo>
                    <a:lnTo>
                      <a:pt x="93" y="1269"/>
                    </a:lnTo>
                    <a:lnTo>
                      <a:pt x="106" y="1275"/>
                    </a:lnTo>
                    <a:lnTo>
                      <a:pt x="118" y="1280"/>
                    </a:lnTo>
                    <a:lnTo>
                      <a:pt x="131" y="1285"/>
                    </a:lnTo>
                    <a:lnTo>
                      <a:pt x="143" y="1290"/>
                    </a:lnTo>
                    <a:lnTo>
                      <a:pt x="155" y="1293"/>
                    </a:lnTo>
                    <a:lnTo>
                      <a:pt x="168" y="1295"/>
                    </a:lnTo>
                    <a:lnTo>
                      <a:pt x="181" y="1298"/>
                    </a:lnTo>
                    <a:lnTo>
                      <a:pt x="193" y="1300"/>
                    </a:lnTo>
                    <a:lnTo>
                      <a:pt x="205" y="1300"/>
                    </a:lnTo>
                    <a:lnTo>
                      <a:pt x="217" y="1301"/>
                    </a:lnTo>
                    <a:lnTo>
                      <a:pt x="229" y="1301"/>
                    </a:lnTo>
                    <a:lnTo>
                      <a:pt x="242" y="1300"/>
                    </a:lnTo>
                    <a:lnTo>
                      <a:pt x="265" y="1297"/>
                    </a:lnTo>
                    <a:lnTo>
                      <a:pt x="286" y="1292"/>
                    </a:lnTo>
                    <a:lnTo>
                      <a:pt x="308" y="1284"/>
                    </a:lnTo>
                    <a:lnTo>
                      <a:pt x="328" y="1276"/>
                    </a:lnTo>
                    <a:lnTo>
                      <a:pt x="347" y="1265"/>
                    </a:lnTo>
                    <a:lnTo>
                      <a:pt x="365" y="1254"/>
                    </a:lnTo>
                    <a:lnTo>
                      <a:pt x="400" y="1228"/>
                    </a:lnTo>
                    <a:lnTo>
                      <a:pt x="443" y="1198"/>
                    </a:lnTo>
                    <a:lnTo>
                      <a:pt x="490" y="1164"/>
                    </a:lnTo>
                    <a:lnTo>
                      <a:pt x="537" y="1130"/>
                    </a:lnTo>
                    <a:lnTo>
                      <a:pt x="561" y="1111"/>
                    </a:lnTo>
                    <a:lnTo>
                      <a:pt x="585" y="1093"/>
                    </a:lnTo>
                    <a:lnTo>
                      <a:pt x="608" y="1075"/>
                    </a:lnTo>
                    <a:lnTo>
                      <a:pt x="630" y="1055"/>
                    </a:lnTo>
                    <a:lnTo>
                      <a:pt x="650" y="1037"/>
                    </a:lnTo>
                    <a:lnTo>
                      <a:pt x="669" y="1017"/>
                    </a:lnTo>
                    <a:lnTo>
                      <a:pt x="686" y="999"/>
                    </a:lnTo>
                    <a:lnTo>
                      <a:pt x="701" y="979"/>
                    </a:lnTo>
                    <a:close/>
                  </a:path>
                </a:pathLst>
              </a:custGeom>
              <a:solidFill>
                <a:srgbClr val="CC6633"/>
              </a:solidFill>
              <a:ln w="9525">
                <a:noFill/>
                <a:round/>
                <a:headEnd/>
                <a:tailEnd/>
              </a:ln>
            </p:spPr>
            <p:txBody>
              <a:bodyPr>
                <a:prstTxWarp prst="textNoShape">
                  <a:avLst/>
                </a:prstTxWarp>
              </a:bodyPr>
              <a:lstStyle/>
              <a:p>
                <a:endParaRPr lang="en-US"/>
              </a:p>
            </p:txBody>
          </p:sp>
          <p:sp>
            <p:nvSpPr>
              <p:cNvPr id="67738" name="Freeform 1127"/>
              <p:cNvSpPr>
                <a:spLocks noChangeAspect="1"/>
              </p:cNvSpPr>
              <p:nvPr/>
            </p:nvSpPr>
            <p:spPr bwMode="auto">
              <a:xfrm>
                <a:off x="2251" y="3286"/>
                <a:ext cx="53" cy="92"/>
              </a:xfrm>
              <a:custGeom>
                <a:avLst/>
                <a:gdLst>
                  <a:gd name="T0" fmla="*/ 545 w 612"/>
                  <a:gd name="T1" fmla="*/ 742 h 1061"/>
                  <a:gd name="T2" fmla="*/ 560 w 612"/>
                  <a:gd name="T3" fmla="*/ 711 h 1061"/>
                  <a:gd name="T4" fmla="*/ 576 w 612"/>
                  <a:gd name="T5" fmla="*/ 669 h 1061"/>
                  <a:gd name="T6" fmla="*/ 591 w 612"/>
                  <a:gd name="T7" fmla="*/ 619 h 1061"/>
                  <a:gd name="T8" fmla="*/ 603 w 612"/>
                  <a:gd name="T9" fmla="*/ 560 h 1061"/>
                  <a:gd name="T10" fmla="*/ 610 w 612"/>
                  <a:gd name="T11" fmla="*/ 494 h 1061"/>
                  <a:gd name="T12" fmla="*/ 612 w 612"/>
                  <a:gd name="T13" fmla="*/ 423 h 1061"/>
                  <a:gd name="T14" fmla="*/ 606 w 612"/>
                  <a:gd name="T15" fmla="*/ 348 h 1061"/>
                  <a:gd name="T16" fmla="*/ 592 w 612"/>
                  <a:gd name="T17" fmla="*/ 270 h 1061"/>
                  <a:gd name="T18" fmla="*/ 573 w 612"/>
                  <a:gd name="T19" fmla="*/ 194 h 1061"/>
                  <a:gd name="T20" fmla="*/ 550 w 612"/>
                  <a:gd name="T21" fmla="*/ 125 h 1061"/>
                  <a:gd name="T22" fmla="*/ 528 w 612"/>
                  <a:gd name="T23" fmla="*/ 80 h 1061"/>
                  <a:gd name="T24" fmla="*/ 513 w 612"/>
                  <a:gd name="T25" fmla="*/ 55 h 1061"/>
                  <a:gd name="T26" fmla="*/ 496 w 612"/>
                  <a:gd name="T27" fmla="*/ 34 h 1061"/>
                  <a:gd name="T28" fmla="*/ 476 w 612"/>
                  <a:gd name="T29" fmla="*/ 17 h 1061"/>
                  <a:gd name="T30" fmla="*/ 456 w 612"/>
                  <a:gd name="T31" fmla="*/ 6 h 1061"/>
                  <a:gd name="T32" fmla="*/ 434 w 612"/>
                  <a:gd name="T33" fmla="*/ 0 h 1061"/>
                  <a:gd name="T34" fmla="*/ 410 w 612"/>
                  <a:gd name="T35" fmla="*/ 1 h 1061"/>
                  <a:gd name="T36" fmla="*/ 384 w 612"/>
                  <a:gd name="T37" fmla="*/ 8 h 1061"/>
                  <a:gd name="T38" fmla="*/ 356 w 612"/>
                  <a:gd name="T39" fmla="*/ 23 h 1061"/>
                  <a:gd name="T40" fmla="*/ 327 w 612"/>
                  <a:gd name="T41" fmla="*/ 45 h 1061"/>
                  <a:gd name="T42" fmla="*/ 300 w 612"/>
                  <a:gd name="T43" fmla="*/ 68 h 1061"/>
                  <a:gd name="T44" fmla="*/ 281 w 612"/>
                  <a:gd name="T45" fmla="*/ 85 h 1061"/>
                  <a:gd name="T46" fmla="*/ 264 w 612"/>
                  <a:gd name="T47" fmla="*/ 105 h 1061"/>
                  <a:gd name="T48" fmla="*/ 247 w 612"/>
                  <a:gd name="T49" fmla="*/ 128 h 1061"/>
                  <a:gd name="T50" fmla="*/ 227 w 612"/>
                  <a:gd name="T51" fmla="*/ 164 h 1061"/>
                  <a:gd name="T52" fmla="*/ 205 w 612"/>
                  <a:gd name="T53" fmla="*/ 222 h 1061"/>
                  <a:gd name="T54" fmla="*/ 189 w 612"/>
                  <a:gd name="T55" fmla="*/ 285 h 1061"/>
                  <a:gd name="T56" fmla="*/ 176 w 612"/>
                  <a:gd name="T57" fmla="*/ 354 h 1061"/>
                  <a:gd name="T58" fmla="*/ 162 w 612"/>
                  <a:gd name="T59" fmla="*/ 462 h 1061"/>
                  <a:gd name="T60" fmla="*/ 147 w 612"/>
                  <a:gd name="T61" fmla="*/ 611 h 1061"/>
                  <a:gd name="T62" fmla="*/ 133 w 612"/>
                  <a:gd name="T63" fmla="*/ 716 h 1061"/>
                  <a:gd name="T64" fmla="*/ 119 w 612"/>
                  <a:gd name="T65" fmla="*/ 782 h 1061"/>
                  <a:gd name="T66" fmla="*/ 101 w 612"/>
                  <a:gd name="T67" fmla="*/ 843 h 1061"/>
                  <a:gd name="T68" fmla="*/ 80 w 612"/>
                  <a:gd name="T69" fmla="*/ 898 h 1061"/>
                  <a:gd name="T70" fmla="*/ 52 w 612"/>
                  <a:gd name="T71" fmla="*/ 946 h 1061"/>
                  <a:gd name="T72" fmla="*/ 28 w 612"/>
                  <a:gd name="T73" fmla="*/ 979 h 1061"/>
                  <a:gd name="T74" fmla="*/ 9 w 612"/>
                  <a:gd name="T75" fmla="*/ 996 h 1061"/>
                  <a:gd name="T76" fmla="*/ 9 w 612"/>
                  <a:gd name="T77" fmla="*/ 1013 h 1061"/>
                  <a:gd name="T78" fmla="*/ 27 w 612"/>
                  <a:gd name="T79" fmla="*/ 1029 h 1061"/>
                  <a:gd name="T80" fmla="*/ 45 w 612"/>
                  <a:gd name="T81" fmla="*/ 1041 h 1061"/>
                  <a:gd name="T82" fmla="*/ 65 w 612"/>
                  <a:gd name="T83" fmla="*/ 1050 h 1061"/>
                  <a:gd name="T84" fmla="*/ 84 w 612"/>
                  <a:gd name="T85" fmla="*/ 1057 h 1061"/>
                  <a:gd name="T86" fmla="*/ 104 w 612"/>
                  <a:gd name="T87" fmla="*/ 1060 h 1061"/>
                  <a:gd name="T88" fmla="*/ 135 w 612"/>
                  <a:gd name="T89" fmla="*/ 1061 h 1061"/>
                  <a:gd name="T90" fmla="*/ 175 w 612"/>
                  <a:gd name="T91" fmla="*/ 1056 h 1061"/>
                  <a:gd name="T92" fmla="*/ 214 w 612"/>
                  <a:gd name="T93" fmla="*/ 1042 h 1061"/>
                  <a:gd name="T94" fmla="*/ 251 w 612"/>
                  <a:gd name="T95" fmla="*/ 1022 h 1061"/>
                  <a:gd name="T96" fmla="*/ 285 w 612"/>
                  <a:gd name="T97" fmla="*/ 997 h 1061"/>
                  <a:gd name="T98" fmla="*/ 334 w 612"/>
                  <a:gd name="T99" fmla="*/ 953 h 1061"/>
                  <a:gd name="T100" fmla="*/ 403 w 612"/>
                  <a:gd name="T101" fmla="*/ 890 h 1061"/>
                  <a:gd name="T102" fmla="*/ 468 w 612"/>
                  <a:gd name="T103" fmla="*/ 828 h 1061"/>
                  <a:gd name="T104" fmla="*/ 521 w 612"/>
                  <a:gd name="T105" fmla="*/ 774 h 1061"/>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612"/>
                  <a:gd name="T160" fmla="*/ 0 h 1061"/>
                  <a:gd name="T161" fmla="*/ 612 w 612"/>
                  <a:gd name="T162" fmla="*/ 1061 h 1061"/>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612" h="1061">
                    <a:moveTo>
                      <a:pt x="538" y="752"/>
                    </a:moveTo>
                    <a:lnTo>
                      <a:pt x="545" y="742"/>
                    </a:lnTo>
                    <a:lnTo>
                      <a:pt x="553" y="728"/>
                    </a:lnTo>
                    <a:lnTo>
                      <a:pt x="560" y="711"/>
                    </a:lnTo>
                    <a:lnTo>
                      <a:pt x="568" y="691"/>
                    </a:lnTo>
                    <a:lnTo>
                      <a:pt x="576" y="669"/>
                    </a:lnTo>
                    <a:lnTo>
                      <a:pt x="584" y="645"/>
                    </a:lnTo>
                    <a:lnTo>
                      <a:pt x="591" y="619"/>
                    </a:lnTo>
                    <a:lnTo>
                      <a:pt x="597" y="590"/>
                    </a:lnTo>
                    <a:lnTo>
                      <a:pt x="603" y="560"/>
                    </a:lnTo>
                    <a:lnTo>
                      <a:pt x="607" y="528"/>
                    </a:lnTo>
                    <a:lnTo>
                      <a:pt x="610" y="494"/>
                    </a:lnTo>
                    <a:lnTo>
                      <a:pt x="612" y="460"/>
                    </a:lnTo>
                    <a:lnTo>
                      <a:pt x="612" y="423"/>
                    </a:lnTo>
                    <a:lnTo>
                      <a:pt x="610" y="386"/>
                    </a:lnTo>
                    <a:lnTo>
                      <a:pt x="606" y="348"/>
                    </a:lnTo>
                    <a:lnTo>
                      <a:pt x="600" y="309"/>
                    </a:lnTo>
                    <a:lnTo>
                      <a:pt x="592" y="270"/>
                    </a:lnTo>
                    <a:lnTo>
                      <a:pt x="583" y="232"/>
                    </a:lnTo>
                    <a:lnTo>
                      <a:pt x="573" y="194"/>
                    </a:lnTo>
                    <a:lnTo>
                      <a:pt x="562" y="159"/>
                    </a:lnTo>
                    <a:lnTo>
                      <a:pt x="550" y="125"/>
                    </a:lnTo>
                    <a:lnTo>
                      <a:pt x="536" y="95"/>
                    </a:lnTo>
                    <a:lnTo>
                      <a:pt x="528" y="80"/>
                    </a:lnTo>
                    <a:lnTo>
                      <a:pt x="521" y="68"/>
                    </a:lnTo>
                    <a:lnTo>
                      <a:pt x="513" y="55"/>
                    </a:lnTo>
                    <a:lnTo>
                      <a:pt x="504" y="44"/>
                    </a:lnTo>
                    <a:lnTo>
                      <a:pt x="496" y="34"/>
                    </a:lnTo>
                    <a:lnTo>
                      <a:pt x="485" y="25"/>
                    </a:lnTo>
                    <a:lnTo>
                      <a:pt x="476" y="17"/>
                    </a:lnTo>
                    <a:lnTo>
                      <a:pt x="466" y="10"/>
                    </a:lnTo>
                    <a:lnTo>
                      <a:pt x="456" y="6"/>
                    </a:lnTo>
                    <a:lnTo>
                      <a:pt x="445" y="2"/>
                    </a:lnTo>
                    <a:lnTo>
                      <a:pt x="434" y="0"/>
                    </a:lnTo>
                    <a:lnTo>
                      <a:pt x="422" y="0"/>
                    </a:lnTo>
                    <a:lnTo>
                      <a:pt x="410" y="1"/>
                    </a:lnTo>
                    <a:lnTo>
                      <a:pt x="397" y="3"/>
                    </a:lnTo>
                    <a:lnTo>
                      <a:pt x="384" y="8"/>
                    </a:lnTo>
                    <a:lnTo>
                      <a:pt x="370" y="14"/>
                    </a:lnTo>
                    <a:lnTo>
                      <a:pt x="356" y="23"/>
                    </a:lnTo>
                    <a:lnTo>
                      <a:pt x="342" y="33"/>
                    </a:lnTo>
                    <a:lnTo>
                      <a:pt x="327" y="45"/>
                    </a:lnTo>
                    <a:lnTo>
                      <a:pt x="311" y="60"/>
                    </a:lnTo>
                    <a:lnTo>
                      <a:pt x="300" y="68"/>
                    </a:lnTo>
                    <a:lnTo>
                      <a:pt x="290" y="76"/>
                    </a:lnTo>
                    <a:lnTo>
                      <a:pt x="281" y="85"/>
                    </a:lnTo>
                    <a:lnTo>
                      <a:pt x="272" y="94"/>
                    </a:lnTo>
                    <a:lnTo>
                      <a:pt x="264" y="105"/>
                    </a:lnTo>
                    <a:lnTo>
                      <a:pt x="256" y="116"/>
                    </a:lnTo>
                    <a:lnTo>
                      <a:pt x="247" y="128"/>
                    </a:lnTo>
                    <a:lnTo>
                      <a:pt x="241" y="139"/>
                    </a:lnTo>
                    <a:lnTo>
                      <a:pt x="227" y="164"/>
                    </a:lnTo>
                    <a:lnTo>
                      <a:pt x="215" y="192"/>
                    </a:lnTo>
                    <a:lnTo>
                      <a:pt x="205" y="222"/>
                    </a:lnTo>
                    <a:lnTo>
                      <a:pt x="197" y="253"/>
                    </a:lnTo>
                    <a:lnTo>
                      <a:pt x="189" y="285"/>
                    </a:lnTo>
                    <a:lnTo>
                      <a:pt x="182" y="318"/>
                    </a:lnTo>
                    <a:lnTo>
                      <a:pt x="176" y="354"/>
                    </a:lnTo>
                    <a:lnTo>
                      <a:pt x="172" y="390"/>
                    </a:lnTo>
                    <a:lnTo>
                      <a:pt x="162" y="462"/>
                    </a:lnTo>
                    <a:lnTo>
                      <a:pt x="156" y="537"/>
                    </a:lnTo>
                    <a:lnTo>
                      <a:pt x="147" y="611"/>
                    </a:lnTo>
                    <a:lnTo>
                      <a:pt x="138" y="682"/>
                    </a:lnTo>
                    <a:lnTo>
                      <a:pt x="133" y="716"/>
                    </a:lnTo>
                    <a:lnTo>
                      <a:pt x="127" y="750"/>
                    </a:lnTo>
                    <a:lnTo>
                      <a:pt x="119" y="782"/>
                    </a:lnTo>
                    <a:lnTo>
                      <a:pt x="111" y="813"/>
                    </a:lnTo>
                    <a:lnTo>
                      <a:pt x="101" y="843"/>
                    </a:lnTo>
                    <a:lnTo>
                      <a:pt x="91" y="872"/>
                    </a:lnTo>
                    <a:lnTo>
                      <a:pt x="80" y="898"/>
                    </a:lnTo>
                    <a:lnTo>
                      <a:pt x="67" y="923"/>
                    </a:lnTo>
                    <a:lnTo>
                      <a:pt x="52" y="946"/>
                    </a:lnTo>
                    <a:lnTo>
                      <a:pt x="36" y="968"/>
                    </a:lnTo>
                    <a:lnTo>
                      <a:pt x="28" y="979"/>
                    </a:lnTo>
                    <a:lnTo>
                      <a:pt x="20" y="988"/>
                    </a:lnTo>
                    <a:lnTo>
                      <a:pt x="9" y="996"/>
                    </a:lnTo>
                    <a:lnTo>
                      <a:pt x="0" y="1005"/>
                    </a:lnTo>
                    <a:lnTo>
                      <a:pt x="9" y="1013"/>
                    </a:lnTo>
                    <a:lnTo>
                      <a:pt x="18" y="1021"/>
                    </a:lnTo>
                    <a:lnTo>
                      <a:pt x="27" y="1029"/>
                    </a:lnTo>
                    <a:lnTo>
                      <a:pt x="36" y="1035"/>
                    </a:lnTo>
                    <a:lnTo>
                      <a:pt x="45" y="1041"/>
                    </a:lnTo>
                    <a:lnTo>
                      <a:pt x="55" y="1046"/>
                    </a:lnTo>
                    <a:lnTo>
                      <a:pt x="65" y="1050"/>
                    </a:lnTo>
                    <a:lnTo>
                      <a:pt x="75" y="1053"/>
                    </a:lnTo>
                    <a:lnTo>
                      <a:pt x="84" y="1057"/>
                    </a:lnTo>
                    <a:lnTo>
                      <a:pt x="95" y="1059"/>
                    </a:lnTo>
                    <a:lnTo>
                      <a:pt x="104" y="1060"/>
                    </a:lnTo>
                    <a:lnTo>
                      <a:pt x="114" y="1061"/>
                    </a:lnTo>
                    <a:lnTo>
                      <a:pt x="135" y="1061"/>
                    </a:lnTo>
                    <a:lnTo>
                      <a:pt x="154" y="1060"/>
                    </a:lnTo>
                    <a:lnTo>
                      <a:pt x="175" y="1056"/>
                    </a:lnTo>
                    <a:lnTo>
                      <a:pt x="195" y="1050"/>
                    </a:lnTo>
                    <a:lnTo>
                      <a:pt x="214" y="1042"/>
                    </a:lnTo>
                    <a:lnTo>
                      <a:pt x="233" y="1033"/>
                    </a:lnTo>
                    <a:lnTo>
                      <a:pt x="251" y="1022"/>
                    </a:lnTo>
                    <a:lnTo>
                      <a:pt x="268" y="1011"/>
                    </a:lnTo>
                    <a:lnTo>
                      <a:pt x="285" y="997"/>
                    </a:lnTo>
                    <a:lnTo>
                      <a:pt x="302" y="983"/>
                    </a:lnTo>
                    <a:lnTo>
                      <a:pt x="334" y="953"/>
                    </a:lnTo>
                    <a:lnTo>
                      <a:pt x="367" y="922"/>
                    </a:lnTo>
                    <a:lnTo>
                      <a:pt x="403" y="890"/>
                    </a:lnTo>
                    <a:lnTo>
                      <a:pt x="436" y="858"/>
                    </a:lnTo>
                    <a:lnTo>
                      <a:pt x="468" y="828"/>
                    </a:lnTo>
                    <a:lnTo>
                      <a:pt x="497" y="799"/>
                    </a:lnTo>
                    <a:lnTo>
                      <a:pt x="521" y="774"/>
                    </a:lnTo>
                    <a:lnTo>
                      <a:pt x="538" y="752"/>
                    </a:lnTo>
                    <a:close/>
                  </a:path>
                </a:pathLst>
              </a:custGeom>
              <a:solidFill>
                <a:srgbClr val="CC6633"/>
              </a:solidFill>
              <a:ln w="9525">
                <a:noFill/>
                <a:round/>
                <a:headEnd/>
                <a:tailEnd/>
              </a:ln>
            </p:spPr>
            <p:txBody>
              <a:bodyPr>
                <a:prstTxWarp prst="textNoShape">
                  <a:avLst/>
                </a:prstTxWarp>
              </a:bodyPr>
              <a:lstStyle/>
              <a:p>
                <a:endParaRPr lang="en-US"/>
              </a:p>
            </p:txBody>
          </p:sp>
          <p:sp>
            <p:nvSpPr>
              <p:cNvPr id="67739" name="Freeform 1128"/>
              <p:cNvSpPr>
                <a:spLocks noChangeAspect="1"/>
              </p:cNvSpPr>
              <p:nvPr/>
            </p:nvSpPr>
            <p:spPr bwMode="auto">
              <a:xfrm>
                <a:off x="2260" y="3297"/>
                <a:ext cx="34" cy="74"/>
              </a:xfrm>
              <a:custGeom>
                <a:avLst/>
                <a:gdLst>
                  <a:gd name="T0" fmla="*/ 374 w 386"/>
                  <a:gd name="T1" fmla="*/ 521 h 843"/>
                  <a:gd name="T2" fmla="*/ 379 w 386"/>
                  <a:gd name="T3" fmla="*/ 462 h 843"/>
                  <a:gd name="T4" fmla="*/ 384 w 386"/>
                  <a:gd name="T5" fmla="*/ 364 h 843"/>
                  <a:gd name="T6" fmla="*/ 386 w 386"/>
                  <a:gd name="T7" fmla="*/ 249 h 843"/>
                  <a:gd name="T8" fmla="*/ 384 w 386"/>
                  <a:gd name="T9" fmla="*/ 163 h 843"/>
                  <a:gd name="T10" fmla="*/ 380 w 386"/>
                  <a:gd name="T11" fmla="*/ 110 h 843"/>
                  <a:gd name="T12" fmla="*/ 373 w 386"/>
                  <a:gd name="T13" fmla="*/ 65 h 843"/>
                  <a:gd name="T14" fmla="*/ 364 w 386"/>
                  <a:gd name="T15" fmla="*/ 30 h 843"/>
                  <a:gd name="T16" fmla="*/ 350 w 386"/>
                  <a:gd name="T17" fmla="*/ 8 h 843"/>
                  <a:gd name="T18" fmla="*/ 334 w 386"/>
                  <a:gd name="T19" fmla="*/ 0 h 843"/>
                  <a:gd name="T20" fmla="*/ 312 w 386"/>
                  <a:gd name="T21" fmla="*/ 9 h 843"/>
                  <a:gd name="T22" fmla="*/ 287 w 386"/>
                  <a:gd name="T23" fmla="*/ 39 h 843"/>
                  <a:gd name="T24" fmla="*/ 269 w 386"/>
                  <a:gd name="T25" fmla="*/ 70 h 843"/>
                  <a:gd name="T26" fmla="*/ 264 w 386"/>
                  <a:gd name="T27" fmla="*/ 95 h 843"/>
                  <a:gd name="T28" fmla="*/ 260 w 386"/>
                  <a:gd name="T29" fmla="*/ 152 h 843"/>
                  <a:gd name="T30" fmla="*/ 258 w 386"/>
                  <a:gd name="T31" fmla="*/ 255 h 843"/>
                  <a:gd name="T32" fmla="*/ 255 w 386"/>
                  <a:gd name="T33" fmla="*/ 346 h 843"/>
                  <a:gd name="T34" fmla="*/ 249 w 386"/>
                  <a:gd name="T35" fmla="*/ 410 h 843"/>
                  <a:gd name="T36" fmla="*/ 241 w 386"/>
                  <a:gd name="T37" fmla="*/ 475 h 843"/>
                  <a:gd name="T38" fmla="*/ 229 w 386"/>
                  <a:gd name="T39" fmla="*/ 539 h 843"/>
                  <a:gd name="T40" fmla="*/ 213 w 386"/>
                  <a:gd name="T41" fmla="*/ 601 h 843"/>
                  <a:gd name="T42" fmla="*/ 190 w 386"/>
                  <a:gd name="T43" fmla="*/ 659 h 843"/>
                  <a:gd name="T44" fmla="*/ 163 w 386"/>
                  <a:gd name="T45" fmla="*/ 711 h 843"/>
                  <a:gd name="T46" fmla="*/ 126 w 386"/>
                  <a:gd name="T47" fmla="*/ 755 h 843"/>
                  <a:gd name="T48" fmla="*/ 82 w 386"/>
                  <a:gd name="T49" fmla="*/ 792 h 843"/>
                  <a:gd name="T50" fmla="*/ 29 w 386"/>
                  <a:gd name="T51" fmla="*/ 817 h 843"/>
                  <a:gd name="T52" fmla="*/ 12 w 386"/>
                  <a:gd name="T53" fmla="*/ 834 h 843"/>
                  <a:gd name="T54" fmla="*/ 40 w 386"/>
                  <a:gd name="T55" fmla="*/ 843 h 843"/>
                  <a:gd name="T56" fmla="*/ 70 w 386"/>
                  <a:gd name="T57" fmla="*/ 842 h 843"/>
                  <a:gd name="T58" fmla="*/ 100 w 386"/>
                  <a:gd name="T59" fmla="*/ 831 h 843"/>
                  <a:gd name="T60" fmla="*/ 131 w 386"/>
                  <a:gd name="T61" fmla="*/ 814 h 843"/>
                  <a:gd name="T62" fmla="*/ 162 w 386"/>
                  <a:gd name="T63" fmla="*/ 791 h 843"/>
                  <a:gd name="T64" fmla="*/ 193 w 386"/>
                  <a:gd name="T65" fmla="*/ 763 h 843"/>
                  <a:gd name="T66" fmla="*/ 223 w 386"/>
                  <a:gd name="T67" fmla="*/ 734 h 843"/>
                  <a:gd name="T68" fmla="*/ 265 w 386"/>
                  <a:gd name="T69" fmla="*/ 684 h 843"/>
                  <a:gd name="T70" fmla="*/ 315 w 386"/>
                  <a:gd name="T71" fmla="*/ 620 h 843"/>
                  <a:gd name="T72" fmla="*/ 363 w 386"/>
                  <a:gd name="T73" fmla="*/ 546 h 84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86"/>
                  <a:gd name="T112" fmla="*/ 0 h 843"/>
                  <a:gd name="T113" fmla="*/ 386 w 386"/>
                  <a:gd name="T114" fmla="*/ 843 h 843"/>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86" h="843">
                    <a:moveTo>
                      <a:pt x="374" y="529"/>
                    </a:moveTo>
                    <a:lnTo>
                      <a:pt x="374" y="521"/>
                    </a:lnTo>
                    <a:lnTo>
                      <a:pt x="377" y="498"/>
                    </a:lnTo>
                    <a:lnTo>
                      <a:pt x="379" y="462"/>
                    </a:lnTo>
                    <a:lnTo>
                      <a:pt x="381" y="417"/>
                    </a:lnTo>
                    <a:lnTo>
                      <a:pt x="384" y="364"/>
                    </a:lnTo>
                    <a:lnTo>
                      <a:pt x="385" y="308"/>
                    </a:lnTo>
                    <a:lnTo>
                      <a:pt x="386" y="249"/>
                    </a:lnTo>
                    <a:lnTo>
                      <a:pt x="385" y="191"/>
                    </a:lnTo>
                    <a:lnTo>
                      <a:pt x="384" y="163"/>
                    </a:lnTo>
                    <a:lnTo>
                      <a:pt x="382" y="136"/>
                    </a:lnTo>
                    <a:lnTo>
                      <a:pt x="380" y="110"/>
                    </a:lnTo>
                    <a:lnTo>
                      <a:pt x="377" y="87"/>
                    </a:lnTo>
                    <a:lnTo>
                      <a:pt x="373" y="65"/>
                    </a:lnTo>
                    <a:lnTo>
                      <a:pt x="369" y="47"/>
                    </a:lnTo>
                    <a:lnTo>
                      <a:pt x="364" y="30"/>
                    </a:lnTo>
                    <a:lnTo>
                      <a:pt x="357" y="17"/>
                    </a:lnTo>
                    <a:lnTo>
                      <a:pt x="350" y="8"/>
                    </a:lnTo>
                    <a:lnTo>
                      <a:pt x="342" y="1"/>
                    </a:lnTo>
                    <a:lnTo>
                      <a:pt x="334" y="0"/>
                    </a:lnTo>
                    <a:lnTo>
                      <a:pt x="324" y="2"/>
                    </a:lnTo>
                    <a:lnTo>
                      <a:pt x="312" y="9"/>
                    </a:lnTo>
                    <a:lnTo>
                      <a:pt x="301" y="22"/>
                    </a:lnTo>
                    <a:lnTo>
                      <a:pt x="287" y="39"/>
                    </a:lnTo>
                    <a:lnTo>
                      <a:pt x="272" y="62"/>
                    </a:lnTo>
                    <a:lnTo>
                      <a:pt x="269" y="70"/>
                    </a:lnTo>
                    <a:lnTo>
                      <a:pt x="265" y="81"/>
                    </a:lnTo>
                    <a:lnTo>
                      <a:pt x="264" y="95"/>
                    </a:lnTo>
                    <a:lnTo>
                      <a:pt x="262" y="111"/>
                    </a:lnTo>
                    <a:lnTo>
                      <a:pt x="260" y="152"/>
                    </a:lnTo>
                    <a:lnTo>
                      <a:pt x="259" y="200"/>
                    </a:lnTo>
                    <a:lnTo>
                      <a:pt x="258" y="255"/>
                    </a:lnTo>
                    <a:lnTo>
                      <a:pt x="256" y="315"/>
                    </a:lnTo>
                    <a:lnTo>
                      <a:pt x="255" y="346"/>
                    </a:lnTo>
                    <a:lnTo>
                      <a:pt x="252" y="378"/>
                    </a:lnTo>
                    <a:lnTo>
                      <a:pt x="249" y="410"/>
                    </a:lnTo>
                    <a:lnTo>
                      <a:pt x="246" y="443"/>
                    </a:lnTo>
                    <a:lnTo>
                      <a:pt x="241" y="475"/>
                    </a:lnTo>
                    <a:lnTo>
                      <a:pt x="236" y="507"/>
                    </a:lnTo>
                    <a:lnTo>
                      <a:pt x="229" y="539"/>
                    </a:lnTo>
                    <a:lnTo>
                      <a:pt x="221" y="570"/>
                    </a:lnTo>
                    <a:lnTo>
                      <a:pt x="213" y="601"/>
                    </a:lnTo>
                    <a:lnTo>
                      <a:pt x="203" y="630"/>
                    </a:lnTo>
                    <a:lnTo>
                      <a:pt x="190" y="659"/>
                    </a:lnTo>
                    <a:lnTo>
                      <a:pt x="178" y="685"/>
                    </a:lnTo>
                    <a:lnTo>
                      <a:pt x="163" y="711"/>
                    </a:lnTo>
                    <a:lnTo>
                      <a:pt x="146" y="735"/>
                    </a:lnTo>
                    <a:lnTo>
                      <a:pt x="126" y="755"/>
                    </a:lnTo>
                    <a:lnTo>
                      <a:pt x="105" y="775"/>
                    </a:lnTo>
                    <a:lnTo>
                      <a:pt x="82" y="792"/>
                    </a:lnTo>
                    <a:lnTo>
                      <a:pt x="57" y="806"/>
                    </a:lnTo>
                    <a:lnTo>
                      <a:pt x="29" y="817"/>
                    </a:lnTo>
                    <a:lnTo>
                      <a:pt x="0" y="826"/>
                    </a:lnTo>
                    <a:lnTo>
                      <a:pt x="12" y="834"/>
                    </a:lnTo>
                    <a:lnTo>
                      <a:pt x="26" y="839"/>
                    </a:lnTo>
                    <a:lnTo>
                      <a:pt x="40" y="843"/>
                    </a:lnTo>
                    <a:lnTo>
                      <a:pt x="55" y="843"/>
                    </a:lnTo>
                    <a:lnTo>
                      <a:pt x="70" y="842"/>
                    </a:lnTo>
                    <a:lnTo>
                      <a:pt x="85" y="837"/>
                    </a:lnTo>
                    <a:lnTo>
                      <a:pt x="100" y="831"/>
                    </a:lnTo>
                    <a:lnTo>
                      <a:pt x="116" y="823"/>
                    </a:lnTo>
                    <a:lnTo>
                      <a:pt x="131" y="814"/>
                    </a:lnTo>
                    <a:lnTo>
                      <a:pt x="147" y="804"/>
                    </a:lnTo>
                    <a:lnTo>
                      <a:pt x="162" y="791"/>
                    </a:lnTo>
                    <a:lnTo>
                      <a:pt x="178" y="778"/>
                    </a:lnTo>
                    <a:lnTo>
                      <a:pt x="193" y="763"/>
                    </a:lnTo>
                    <a:lnTo>
                      <a:pt x="208" y="748"/>
                    </a:lnTo>
                    <a:lnTo>
                      <a:pt x="223" y="734"/>
                    </a:lnTo>
                    <a:lnTo>
                      <a:pt x="238" y="716"/>
                    </a:lnTo>
                    <a:lnTo>
                      <a:pt x="265" y="684"/>
                    </a:lnTo>
                    <a:lnTo>
                      <a:pt x="292" y="651"/>
                    </a:lnTo>
                    <a:lnTo>
                      <a:pt x="315" y="620"/>
                    </a:lnTo>
                    <a:lnTo>
                      <a:pt x="334" y="590"/>
                    </a:lnTo>
                    <a:lnTo>
                      <a:pt x="363" y="546"/>
                    </a:lnTo>
                    <a:lnTo>
                      <a:pt x="374" y="529"/>
                    </a:lnTo>
                    <a:close/>
                  </a:path>
                </a:pathLst>
              </a:custGeom>
              <a:solidFill>
                <a:srgbClr val="CC6633"/>
              </a:solidFill>
              <a:ln w="9525">
                <a:noFill/>
                <a:round/>
                <a:headEnd/>
                <a:tailEnd/>
              </a:ln>
            </p:spPr>
            <p:txBody>
              <a:bodyPr>
                <a:prstTxWarp prst="textNoShape">
                  <a:avLst/>
                </a:prstTxWarp>
              </a:bodyPr>
              <a:lstStyle/>
              <a:p>
                <a:endParaRPr lang="en-US"/>
              </a:p>
            </p:txBody>
          </p:sp>
          <p:sp>
            <p:nvSpPr>
              <p:cNvPr id="67740" name="Freeform 1129"/>
              <p:cNvSpPr>
                <a:spLocks noChangeAspect="1"/>
              </p:cNvSpPr>
              <p:nvPr/>
            </p:nvSpPr>
            <p:spPr bwMode="auto">
              <a:xfrm>
                <a:off x="2421" y="3196"/>
                <a:ext cx="71" cy="280"/>
              </a:xfrm>
              <a:custGeom>
                <a:avLst/>
                <a:gdLst>
                  <a:gd name="T0" fmla="*/ 723 w 812"/>
                  <a:gd name="T1" fmla="*/ 1656 h 3208"/>
                  <a:gd name="T2" fmla="*/ 663 w 812"/>
                  <a:gd name="T3" fmla="*/ 1161 h 3208"/>
                  <a:gd name="T4" fmla="*/ 620 w 812"/>
                  <a:gd name="T5" fmla="*/ 839 h 3208"/>
                  <a:gd name="T6" fmla="*/ 591 w 812"/>
                  <a:gd name="T7" fmla="*/ 650 h 3208"/>
                  <a:gd name="T8" fmla="*/ 561 w 812"/>
                  <a:gd name="T9" fmla="*/ 483 h 3208"/>
                  <a:gd name="T10" fmla="*/ 528 w 812"/>
                  <a:gd name="T11" fmla="*/ 340 h 3208"/>
                  <a:gd name="T12" fmla="*/ 494 w 812"/>
                  <a:gd name="T13" fmla="*/ 220 h 3208"/>
                  <a:gd name="T14" fmla="*/ 457 w 812"/>
                  <a:gd name="T15" fmla="*/ 125 h 3208"/>
                  <a:gd name="T16" fmla="*/ 416 w 812"/>
                  <a:gd name="T17" fmla="*/ 56 h 3208"/>
                  <a:gd name="T18" fmla="*/ 372 w 812"/>
                  <a:gd name="T19" fmla="*/ 14 h 3208"/>
                  <a:gd name="T20" fmla="*/ 323 w 812"/>
                  <a:gd name="T21" fmla="*/ 0 h 3208"/>
                  <a:gd name="T22" fmla="*/ 267 w 812"/>
                  <a:gd name="T23" fmla="*/ 15 h 3208"/>
                  <a:gd name="T24" fmla="*/ 208 w 812"/>
                  <a:gd name="T25" fmla="*/ 60 h 3208"/>
                  <a:gd name="T26" fmla="*/ 141 w 812"/>
                  <a:gd name="T27" fmla="*/ 137 h 3208"/>
                  <a:gd name="T28" fmla="*/ 89 w 812"/>
                  <a:gd name="T29" fmla="*/ 219 h 3208"/>
                  <a:gd name="T30" fmla="*/ 61 w 812"/>
                  <a:gd name="T31" fmla="*/ 323 h 3208"/>
                  <a:gd name="T32" fmla="*/ 36 w 812"/>
                  <a:gd name="T33" fmla="*/ 479 h 3208"/>
                  <a:gd name="T34" fmla="*/ 18 w 812"/>
                  <a:gd name="T35" fmla="*/ 674 h 3208"/>
                  <a:gd name="T36" fmla="*/ 5 w 812"/>
                  <a:gd name="T37" fmla="*/ 902 h 3208"/>
                  <a:gd name="T38" fmla="*/ 0 w 812"/>
                  <a:gd name="T39" fmla="*/ 1155 h 3208"/>
                  <a:gd name="T40" fmla="*/ 2 w 812"/>
                  <a:gd name="T41" fmla="*/ 1424 h 3208"/>
                  <a:gd name="T42" fmla="*/ 13 w 812"/>
                  <a:gd name="T43" fmla="*/ 1701 h 3208"/>
                  <a:gd name="T44" fmla="*/ 34 w 812"/>
                  <a:gd name="T45" fmla="*/ 1978 h 3208"/>
                  <a:gd name="T46" fmla="*/ 64 w 812"/>
                  <a:gd name="T47" fmla="*/ 2245 h 3208"/>
                  <a:gd name="T48" fmla="*/ 105 w 812"/>
                  <a:gd name="T49" fmla="*/ 2497 h 3208"/>
                  <a:gd name="T50" fmla="*/ 158 w 812"/>
                  <a:gd name="T51" fmla="*/ 2722 h 3208"/>
                  <a:gd name="T52" fmla="*/ 223 w 812"/>
                  <a:gd name="T53" fmla="*/ 2914 h 3208"/>
                  <a:gd name="T54" fmla="*/ 301 w 812"/>
                  <a:gd name="T55" fmla="*/ 3065 h 3208"/>
                  <a:gd name="T56" fmla="*/ 393 w 812"/>
                  <a:gd name="T57" fmla="*/ 3165 h 3208"/>
                  <a:gd name="T58" fmla="*/ 500 w 812"/>
                  <a:gd name="T59" fmla="*/ 3207 h 3208"/>
                  <a:gd name="T60" fmla="*/ 570 w 812"/>
                  <a:gd name="T61" fmla="*/ 3202 h 3208"/>
                  <a:gd name="T62" fmla="*/ 593 w 812"/>
                  <a:gd name="T63" fmla="*/ 3203 h 3208"/>
                  <a:gd name="T64" fmla="*/ 618 w 812"/>
                  <a:gd name="T65" fmla="*/ 3205 h 3208"/>
                  <a:gd name="T66" fmla="*/ 646 w 812"/>
                  <a:gd name="T67" fmla="*/ 3208 h 3208"/>
                  <a:gd name="T68" fmla="*/ 673 w 812"/>
                  <a:gd name="T69" fmla="*/ 3207 h 3208"/>
                  <a:gd name="T70" fmla="*/ 701 w 812"/>
                  <a:gd name="T71" fmla="*/ 3197 h 3208"/>
                  <a:gd name="T72" fmla="*/ 727 w 812"/>
                  <a:gd name="T73" fmla="*/ 3178 h 3208"/>
                  <a:gd name="T74" fmla="*/ 752 w 812"/>
                  <a:gd name="T75" fmla="*/ 3147 h 3208"/>
                  <a:gd name="T76" fmla="*/ 772 w 812"/>
                  <a:gd name="T77" fmla="*/ 3098 h 3208"/>
                  <a:gd name="T78" fmla="*/ 791 w 812"/>
                  <a:gd name="T79" fmla="*/ 3032 h 3208"/>
                  <a:gd name="T80" fmla="*/ 803 w 812"/>
                  <a:gd name="T81" fmla="*/ 2943 h 3208"/>
                  <a:gd name="T82" fmla="*/ 811 w 812"/>
                  <a:gd name="T83" fmla="*/ 2831 h 3208"/>
                  <a:gd name="T84" fmla="*/ 812 w 812"/>
                  <a:gd name="T85" fmla="*/ 2689 h 3208"/>
                  <a:gd name="T86" fmla="*/ 807 w 812"/>
                  <a:gd name="T87" fmla="*/ 2517 h 3208"/>
                  <a:gd name="T88" fmla="*/ 792 w 812"/>
                  <a:gd name="T89" fmla="*/ 2311 h 3208"/>
                  <a:gd name="T90" fmla="*/ 769 w 812"/>
                  <a:gd name="T91" fmla="*/ 2067 h 3208"/>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812"/>
                  <a:gd name="T139" fmla="*/ 0 h 3208"/>
                  <a:gd name="T140" fmla="*/ 812 w 812"/>
                  <a:gd name="T141" fmla="*/ 3208 h 3208"/>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812" h="3208">
                    <a:moveTo>
                      <a:pt x="754" y="1931"/>
                    </a:moveTo>
                    <a:lnTo>
                      <a:pt x="723" y="1656"/>
                    </a:lnTo>
                    <a:lnTo>
                      <a:pt x="693" y="1399"/>
                    </a:lnTo>
                    <a:lnTo>
                      <a:pt x="663" y="1161"/>
                    </a:lnTo>
                    <a:lnTo>
                      <a:pt x="634" y="941"/>
                    </a:lnTo>
                    <a:lnTo>
                      <a:pt x="620" y="839"/>
                    </a:lnTo>
                    <a:lnTo>
                      <a:pt x="605" y="741"/>
                    </a:lnTo>
                    <a:lnTo>
                      <a:pt x="591" y="650"/>
                    </a:lnTo>
                    <a:lnTo>
                      <a:pt x="576" y="564"/>
                    </a:lnTo>
                    <a:lnTo>
                      <a:pt x="561" y="483"/>
                    </a:lnTo>
                    <a:lnTo>
                      <a:pt x="545" y="409"/>
                    </a:lnTo>
                    <a:lnTo>
                      <a:pt x="528" y="340"/>
                    </a:lnTo>
                    <a:lnTo>
                      <a:pt x="511" y="276"/>
                    </a:lnTo>
                    <a:lnTo>
                      <a:pt x="494" y="220"/>
                    </a:lnTo>
                    <a:lnTo>
                      <a:pt x="476" y="169"/>
                    </a:lnTo>
                    <a:lnTo>
                      <a:pt x="457" y="125"/>
                    </a:lnTo>
                    <a:lnTo>
                      <a:pt x="438" y="87"/>
                    </a:lnTo>
                    <a:lnTo>
                      <a:pt x="416" y="56"/>
                    </a:lnTo>
                    <a:lnTo>
                      <a:pt x="394" y="31"/>
                    </a:lnTo>
                    <a:lnTo>
                      <a:pt x="372" y="14"/>
                    </a:lnTo>
                    <a:lnTo>
                      <a:pt x="348" y="4"/>
                    </a:lnTo>
                    <a:lnTo>
                      <a:pt x="323" y="0"/>
                    </a:lnTo>
                    <a:lnTo>
                      <a:pt x="296" y="4"/>
                    </a:lnTo>
                    <a:lnTo>
                      <a:pt x="267" y="15"/>
                    </a:lnTo>
                    <a:lnTo>
                      <a:pt x="239" y="34"/>
                    </a:lnTo>
                    <a:lnTo>
                      <a:pt x="208" y="60"/>
                    </a:lnTo>
                    <a:lnTo>
                      <a:pt x="174" y="95"/>
                    </a:lnTo>
                    <a:lnTo>
                      <a:pt x="141" y="137"/>
                    </a:lnTo>
                    <a:lnTo>
                      <a:pt x="104" y="187"/>
                    </a:lnTo>
                    <a:lnTo>
                      <a:pt x="89" y="219"/>
                    </a:lnTo>
                    <a:lnTo>
                      <a:pt x="74" y="265"/>
                    </a:lnTo>
                    <a:lnTo>
                      <a:pt x="61" y="323"/>
                    </a:lnTo>
                    <a:lnTo>
                      <a:pt x="48" y="396"/>
                    </a:lnTo>
                    <a:lnTo>
                      <a:pt x="36" y="479"/>
                    </a:lnTo>
                    <a:lnTo>
                      <a:pt x="26" y="572"/>
                    </a:lnTo>
                    <a:lnTo>
                      <a:pt x="18" y="674"/>
                    </a:lnTo>
                    <a:lnTo>
                      <a:pt x="11" y="785"/>
                    </a:lnTo>
                    <a:lnTo>
                      <a:pt x="5" y="902"/>
                    </a:lnTo>
                    <a:lnTo>
                      <a:pt x="2" y="1026"/>
                    </a:lnTo>
                    <a:lnTo>
                      <a:pt x="0" y="1155"/>
                    </a:lnTo>
                    <a:lnTo>
                      <a:pt x="0" y="1288"/>
                    </a:lnTo>
                    <a:lnTo>
                      <a:pt x="2" y="1424"/>
                    </a:lnTo>
                    <a:lnTo>
                      <a:pt x="7" y="1562"/>
                    </a:lnTo>
                    <a:lnTo>
                      <a:pt x="13" y="1701"/>
                    </a:lnTo>
                    <a:lnTo>
                      <a:pt x="23" y="1840"/>
                    </a:lnTo>
                    <a:lnTo>
                      <a:pt x="34" y="1978"/>
                    </a:lnTo>
                    <a:lnTo>
                      <a:pt x="48" y="2113"/>
                    </a:lnTo>
                    <a:lnTo>
                      <a:pt x="64" y="2245"/>
                    </a:lnTo>
                    <a:lnTo>
                      <a:pt x="84" y="2374"/>
                    </a:lnTo>
                    <a:lnTo>
                      <a:pt x="105" y="2497"/>
                    </a:lnTo>
                    <a:lnTo>
                      <a:pt x="130" y="2613"/>
                    </a:lnTo>
                    <a:lnTo>
                      <a:pt x="158" y="2722"/>
                    </a:lnTo>
                    <a:lnTo>
                      <a:pt x="188" y="2824"/>
                    </a:lnTo>
                    <a:lnTo>
                      <a:pt x="223" y="2914"/>
                    </a:lnTo>
                    <a:lnTo>
                      <a:pt x="261" y="2995"/>
                    </a:lnTo>
                    <a:lnTo>
                      <a:pt x="301" y="3065"/>
                    </a:lnTo>
                    <a:lnTo>
                      <a:pt x="346" y="3121"/>
                    </a:lnTo>
                    <a:lnTo>
                      <a:pt x="393" y="3165"/>
                    </a:lnTo>
                    <a:lnTo>
                      <a:pt x="445" y="3194"/>
                    </a:lnTo>
                    <a:lnTo>
                      <a:pt x="500" y="3207"/>
                    </a:lnTo>
                    <a:lnTo>
                      <a:pt x="560" y="3203"/>
                    </a:lnTo>
                    <a:lnTo>
                      <a:pt x="570" y="3202"/>
                    </a:lnTo>
                    <a:lnTo>
                      <a:pt x="581" y="3202"/>
                    </a:lnTo>
                    <a:lnTo>
                      <a:pt x="593" y="3203"/>
                    </a:lnTo>
                    <a:lnTo>
                      <a:pt x="605" y="3204"/>
                    </a:lnTo>
                    <a:lnTo>
                      <a:pt x="618" y="3205"/>
                    </a:lnTo>
                    <a:lnTo>
                      <a:pt x="632" y="3208"/>
                    </a:lnTo>
                    <a:lnTo>
                      <a:pt x="646" y="3208"/>
                    </a:lnTo>
                    <a:lnTo>
                      <a:pt x="660" y="3208"/>
                    </a:lnTo>
                    <a:lnTo>
                      <a:pt x="673" y="3207"/>
                    </a:lnTo>
                    <a:lnTo>
                      <a:pt x="687" y="3203"/>
                    </a:lnTo>
                    <a:lnTo>
                      <a:pt x="701" y="3197"/>
                    </a:lnTo>
                    <a:lnTo>
                      <a:pt x="714" y="3189"/>
                    </a:lnTo>
                    <a:lnTo>
                      <a:pt x="727" y="3178"/>
                    </a:lnTo>
                    <a:lnTo>
                      <a:pt x="739" y="3164"/>
                    </a:lnTo>
                    <a:lnTo>
                      <a:pt x="752" y="3147"/>
                    </a:lnTo>
                    <a:lnTo>
                      <a:pt x="762" y="3125"/>
                    </a:lnTo>
                    <a:lnTo>
                      <a:pt x="772" y="3098"/>
                    </a:lnTo>
                    <a:lnTo>
                      <a:pt x="781" y="3069"/>
                    </a:lnTo>
                    <a:lnTo>
                      <a:pt x="791" y="3032"/>
                    </a:lnTo>
                    <a:lnTo>
                      <a:pt x="797" y="2990"/>
                    </a:lnTo>
                    <a:lnTo>
                      <a:pt x="803" y="2943"/>
                    </a:lnTo>
                    <a:lnTo>
                      <a:pt x="808" y="2890"/>
                    </a:lnTo>
                    <a:lnTo>
                      <a:pt x="811" y="2831"/>
                    </a:lnTo>
                    <a:lnTo>
                      <a:pt x="812" y="2763"/>
                    </a:lnTo>
                    <a:lnTo>
                      <a:pt x="812" y="2689"/>
                    </a:lnTo>
                    <a:lnTo>
                      <a:pt x="810" y="2606"/>
                    </a:lnTo>
                    <a:lnTo>
                      <a:pt x="807" y="2517"/>
                    </a:lnTo>
                    <a:lnTo>
                      <a:pt x="800" y="2418"/>
                    </a:lnTo>
                    <a:lnTo>
                      <a:pt x="792" y="2311"/>
                    </a:lnTo>
                    <a:lnTo>
                      <a:pt x="781" y="2193"/>
                    </a:lnTo>
                    <a:lnTo>
                      <a:pt x="769" y="2067"/>
                    </a:lnTo>
                    <a:lnTo>
                      <a:pt x="754" y="1931"/>
                    </a:lnTo>
                    <a:close/>
                  </a:path>
                </a:pathLst>
              </a:custGeom>
              <a:solidFill>
                <a:srgbClr val="CC6633"/>
              </a:solidFill>
              <a:ln w="9525">
                <a:noFill/>
                <a:round/>
                <a:headEnd/>
                <a:tailEnd/>
              </a:ln>
            </p:spPr>
            <p:txBody>
              <a:bodyPr>
                <a:prstTxWarp prst="textNoShape">
                  <a:avLst/>
                </a:prstTxWarp>
              </a:bodyPr>
              <a:lstStyle/>
              <a:p>
                <a:endParaRPr lang="en-US"/>
              </a:p>
            </p:txBody>
          </p:sp>
          <p:sp>
            <p:nvSpPr>
              <p:cNvPr id="67741" name="Freeform 1130"/>
              <p:cNvSpPr>
                <a:spLocks noChangeAspect="1"/>
              </p:cNvSpPr>
              <p:nvPr/>
            </p:nvSpPr>
            <p:spPr bwMode="auto">
              <a:xfrm>
                <a:off x="2426" y="3217"/>
                <a:ext cx="59" cy="241"/>
              </a:xfrm>
              <a:custGeom>
                <a:avLst/>
                <a:gdLst>
                  <a:gd name="T0" fmla="*/ 609 w 686"/>
                  <a:gd name="T1" fmla="*/ 1410 h 2764"/>
                  <a:gd name="T2" fmla="*/ 561 w 686"/>
                  <a:gd name="T3" fmla="*/ 993 h 2764"/>
                  <a:gd name="T4" fmla="*/ 525 w 686"/>
                  <a:gd name="T5" fmla="*/ 723 h 2764"/>
                  <a:gd name="T6" fmla="*/ 501 w 686"/>
                  <a:gd name="T7" fmla="*/ 563 h 2764"/>
                  <a:gd name="T8" fmla="*/ 476 w 686"/>
                  <a:gd name="T9" fmla="*/ 421 h 2764"/>
                  <a:gd name="T10" fmla="*/ 449 w 686"/>
                  <a:gd name="T11" fmla="*/ 299 h 2764"/>
                  <a:gd name="T12" fmla="*/ 422 w 686"/>
                  <a:gd name="T13" fmla="*/ 195 h 2764"/>
                  <a:gd name="T14" fmla="*/ 390 w 686"/>
                  <a:gd name="T15" fmla="*/ 112 h 2764"/>
                  <a:gd name="T16" fmla="*/ 356 w 686"/>
                  <a:gd name="T17" fmla="*/ 53 h 2764"/>
                  <a:gd name="T18" fmla="*/ 318 w 686"/>
                  <a:gd name="T19" fmla="*/ 13 h 2764"/>
                  <a:gd name="T20" fmla="*/ 276 w 686"/>
                  <a:gd name="T21" fmla="*/ 0 h 2764"/>
                  <a:gd name="T22" fmla="*/ 229 w 686"/>
                  <a:gd name="T23" fmla="*/ 9 h 2764"/>
                  <a:gd name="T24" fmla="*/ 177 w 686"/>
                  <a:gd name="T25" fmla="*/ 45 h 2764"/>
                  <a:gd name="T26" fmla="*/ 118 w 686"/>
                  <a:gd name="T27" fmla="*/ 105 h 2764"/>
                  <a:gd name="T28" fmla="*/ 74 w 686"/>
                  <a:gd name="T29" fmla="*/ 172 h 2764"/>
                  <a:gd name="T30" fmla="*/ 49 w 686"/>
                  <a:gd name="T31" fmla="*/ 261 h 2764"/>
                  <a:gd name="T32" fmla="*/ 29 w 686"/>
                  <a:gd name="T33" fmla="*/ 391 h 2764"/>
                  <a:gd name="T34" fmla="*/ 14 w 686"/>
                  <a:gd name="T35" fmla="*/ 556 h 2764"/>
                  <a:gd name="T36" fmla="*/ 3 w 686"/>
                  <a:gd name="T37" fmla="*/ 751 h 2764"/>
                  <a:gd name="T38" fmla="*/ 0 w 686"/>
                  <a:gd name="T39" fmla="*/ 966 h 2764"/>
                  <a:gd name="T40" fmla="*/ 3 w 686"/>
                  <a:gd name="T41" fmla="*/ 1195 h 2764"/>
                  <a:gd name="T42" fmla="*/ 14 w 686"/>
                  <a:gd name="T43" fmla="*/ 1431 h 2764"/>
                  <a:gd name="T44" fmla="*/ 31 w 686"/>
                  <a:gd name="T45" fmla="*/ 1670 h 2764"/>
                  <a:gd name="T46" fmla="*/ 57 w 686"/>
                  <a:gd name="T47" fmla="*/ 1900 h 2764"/>
                  <a:gd name="T48" fmla="*/ 93 w 686"/>
                  <a:gd name="T49" fmla="*/ 2118 h 2764"/>
                  <a:gd name="T50" fmla="*/ 139 w 686"/>
                  <a:gd name="T51" fmla="*/ 2315 h 2764"/>
                  <a:gd name="T52" fmla="*/ 194 w 686"/>
                  <a:gd name="T53" fmla="*/ 2485 h 2764"/>
                  <a:gd name="T54" fmla="*/ 261 w 686"/>
                  <a:gd name="T55" fmla="*/ 2621 h 2764"/>
                  <a:gd name="T56" fmla="*/ 338 w 686"/>
                  <a:gd name="T57" fmla="*/ 2715 h 2764"/>
                  <a:gd name="T58" fmla="*/ 429 w 686"/>
                  <a:gd name="T59" fmla="*/ 2761 h 2764"/>
                  <a:gd name="T60" fmla="*/ 498 w 686"/>
                  <a:gd name="T61" fmla="*/ 2763 h 2764"/>
                  <a:gd name="T62" fmla="*/ 530 w 686"/>
                  <a:gd name="T63" fmla="*/ 2764 h 2764"/>
                  <a:gd name="T64" fmla="*/ 553 w 686"/>
                  <a:gd name="T65" fmla="*/ 2763 h 2764"/>
                  <a:gd name="T66" fmla="*/ 576 w 686"/>
                  <a:gd name="T67" fmla="*/ 2757 h 2764"/>
                  <a:gd name="T68" fmla="*/ 599 w 686"/>
                  <a:gd name="T69" fmla="*/ 2745 h 2764"/>
                  <a:gd name="T70" fmla="*/ 621 w 686"/>
                  <a:gd name="T71" fmla="*/ 2723 h 2764"/>
                  <a:gd name="T72" fmla="*/ 640 w 686"/>
                  <a:gd name="T73" fmla="*/ 2691 h 2764"/>
                  <a:gd name="T74" fmla="*/ 656 w 686"/>
                  <a:gd name="T75" fmla="*/ 2644 h 2764"/>
                  <a:gd name="T76" fmla="*/ 670 w 686"/>
                  <a:gd name="T77" fmla="*/ 2583 h 2764"/>
                  <a:gd name="T78" fmla="*/ 681 w 686"/>
                  <a:gd name="T79" fmla="*/ 2502 h 2764"/>
                  <a:gd name="T80" fmla="*/ 685 w 686"/>
                  <a:gd name="T81" fmla="*/ 2402 h 2764"/>
                  <a:gd name="T82" fmla="*/ 686 w 686"/>
                  <a:gd name="T83" fmla="*/ 2279 h 2764"/>
                  <a:gd name="T84" fmla="*/ 681 w 686"/>
                  <a:gd name="T85" fmla="*/ 2132 h 2764"/>
                  <a:gd name="T86" fmla="*/ 668 w 686"/>
                  <a:gd name="T87" fmla="*/ 1957 h 2764"/>
                  <a:gd name="T88" fmla="*/ 648 w 686"/>
                  <a:gd name="T89" fmla="*/ 1752 h 2764"/>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686"/>
                  <a:gd name="T136" fmla="*/ 0 h 2764"/>
                  <a:gd name="T137" fmla="*/ 686 w 686"/>
                  <a:gd name="T138" fmla="*/ 2764 h 2764"/>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686" h="2764">
                    <a:moveTo>
                      <a:pt x="636" y="1638"/>
                    </a:moveTo>
                    <a:lnTo>
                      <a:pt x="609" y="1410"/>
                    </a:lnTo>
                    <a:lnTo>
                      <a:pt x="585" y="1195"/>
                    </a:lnTo>
                    <a:lnTo>
                      <a:pt x="561" y="993"/>
                    </a:lnTo>
                    <a:lnTo>
                      <a:pt x="537" y="809"/>
                    </a:lnTo>
                    <a:lnTo>
                      <a:pt x="525" y="723"/>
                    </a:lnTo>
                    <a:lnTo>
                      <a:pt x="514" y="640"/>
                    </a:lnTo>
                    <a:lnTo>
                      <a:pt x="501" y="563"/>
                    </a:lnTo>
                    <a:lnTo>
                      <a:pt x="489" y="490"/>
                    </a:lnTo>
                    <a:lnTo>
                      <a:pt x="476" y="421"/>
                    </a:lnTo>
                    <a:lnTo>
                      <a:pt x="463" y="357"/>
                    </a:lnTo>
                    <a:lnTo>
                      <a:pt x="449" y="299"/>
                    </a:lnTo>
                    <a:lnTo>
                      <a:pt x="436" y="245"/>
                    </a:lnTo>
                    <a:lnTo>
                      <a:pt x="422" y="195"/>
                    </a:lnTo>
                    <a:lnTo>
                      <a:pt x="406" y="151"/>
                    </a:lnTo>
                    <a:lnTo>
                      <a:pt x="390" y="112"/>
                    </a:lnTo>
                    <a:lnTo>
                      <a:pt x="374" y="80"/>
                    </a:lnTo>
                    <a:lnTo>
                      <a:pt x="356" y="53"/>
                    </a:lnTo>
                    <a:lnTo>
                      <a:pt x="338" y="31"/>
                    </a:lnTo>
                    <a:lnTo>
                      <a:pt x="318" y="13"/>
                    </a:lnTo>
                    <a:lnTo>
                      <a:pt x="298" y="4"/>
                    </a:lnTo>
                    <a:lnTo>
                      <a:pt x="276" y="0"/>
                    </a:lnTo>
                    <a:lnTo>
                      <a:pt x="253" y="1"/>
                    </a:lnTo>
                    <a:lnTo>
                      <a:pt x="229" y="9"/>
                    </a:lnTo>
                    <a:lnTo>
                      <a:pt x="203" y="24"/>
                    </a:lnTo>
                    <a:lnTo>
                      <a:pt x="177" y="45"/>
                    </a:lnTo>
                    <a:lnTo>
                      <a:pt x="148" y="72"/>
                    </a:lnTo>
                    <a:lnTo>
                      <a:pt x="118" y="105"/>
                    </a:lnTo>
                    <a:lnTo>
                      <a:pt x="87" y="147"/>
                    </a:lnTo>
                    <a:lnTo>
                      <a:pt x="74" y="172"/>
                    </a:lnTo>
                    <a:lnTo>
                      <a:pt x="61" y="211"/>
                    </a:lnTo>
                    <a:lnTo>
                      <a:pt x="49" y="261"/>
                    </a:lnTo>
                    <a:lnTo>
                      <a:pt x="38" y="321"/>
                    </a:lnTo>
                    <a:lnTo>
                      <a:pt x="29" y="391"/>
                    </a:lnTo>
                    <a:lnTo>
                      <a:pt x="21" y="470"/>
                    </a:lnTo>
                    <a:lnTo>
                      <a:pt x="14" y="556"/>
                    </a:lnTo>
                    <a:lnTo>
                      <a:pt x="8" y="651"/>
                    </a:lnTo>
                    <a:lnTo>
                      <a:pt x="3" y="751"/>
                    </a:lnTo>
                    <a:lnTo>
                      <a:pt x="1" y="855"/>
                    </a:lnTo>
                    <a:lnTo>
                      <a:pt x="0" y="966"/>
                    </a:lnTo>
                    <a:lnTo>
                      <a:pt x="1" y="1078"/>
                    </a:lnTo>
                    <a:lnTo>
                      <a:pt x="3" y="1195"/>
                    </a:lnTo>
                    <a:lnTo>
                      <a:pt x="7" y="1313"/>
                    </a:lnTo>
                    <a:lnTo>
                      <a:pt x="14" y="1431"/>
                    </a:lnTo>
                    <a:lnTo>
                      <a:pt x="22" y="1551"/>
                    </a:lnTo>
                    <a:lnTo>
                      <a:pt x="31" y="1670"/>
                    </a:lnTo>
                    <a:lnTo>
                      <a:pt x="44" y="1786"/>
                    </a:lnTo>
                    <a:lnTo>
                      <a:pt x="57" y="1900"/>
                    </a:lnTo>
                    <a:lnTo>
                      <a:pt x="75" y="2011"/>
                    </a:lnTo>
                    <a:lnTo>
                      <a:pt x="93" y="2118"/>
                    </a:lnTo>
                    <a:lnTo>
                      <a:pt x="115" y="2219"/>
                    </a:lnTo>
                    <a:lnTo>
                      <a:pt x="139" y="2315"/>
                    </a:lnTo>
                    <a:lnTo>
                      <a:pt x="166" y="2403"/>
                    </a:lnTo>
                    <a:lnTo>
                      <a:pt x="194" y="2485"/>
                    </a:lnTo>
                    <a:lnTo>
                      <a:pt x="226" y="2557"/>
                    </a:lnTo>
                    <a:lnTo>
                      <a:pt x="261" y="2621"/>
                    </a:lnTo>
                    <a:lnTo>
                      <a:pt x="298" y="2673"/>
                    </a:lnTo>
                    <a:lnTo>
                      <a:pt x="338" y="2715"/>
                    </a:lnTo>
                    <a:lnTo>
                      <a:pt x="382" y="2744"/>
                    </a:lnTo>
                    <a:lnTo>
                      <a:pt x="429" y="2761"/>
                    </a:lnTo>
                    <a:lnTo>
                      <a:pt x="478" y="2764"/>
                    </a:lnTo>
                    <a:lnTo>
                      <a:pt x="498" y="2763"/>
                    </a:lnTo>
                    <a:lnTo>
                      <a:pt x="520" y="2764"/>
                    </a:lnTo>
                    <a:lnTo>
                      <a:pt x="530" y="2764"/>
                    </a:lnTo>
                    <a:lnTo>
                      <a:pt x="541" y="2764"/>
                    </a:lnTo>
                    <a:lnTo>
                      <a:pt x="553" y="2763"/>
                    </a:lnTo>
                    <a:lnTo>
                      <a:pt x="564" y="2761"/>
                    </a:lnTo>
                    <a:lnTo>
                      <a:pt x="576" y="2757"/>
                    </a:lnTo>
                    <a:lnTo>
                      <a:pt x="587" y="2752"/>
                    </a:lnTo>
                    <a:lnTo>
                      <a:pt x="599" y="2745"/>
                    </a:lnTo>
                    <a:lnTo>
                      <a:pt x="610" y="2734"/>
                    </a:lnTo>
                    <a:lnTo>
                      <a:pt x="621" y="2723"/>
                    </a:lnTo>
                    <a:lnTo>
                      <a:pt x="630" y="2708"/>
                    </a:lnTo>
                    <a:lnTo>
                      <a:pt x="640" y="2691"/>
                    </a:lnTo>
                    <a:lnTo>
                      <a:pt x="648" y="2669"/>
                    </a:lnTo>
                    <a:lnTo>
                      <a:pt x="656" y="2644"/>
                    </a:lnTo>
                    <a:lnTo>
                      <a:pt x="664" y="2615"/>
                    </a:lnTo>
                    <a:lnTo>
                      <a:pt x="670" y="2583"/>
                    </a:lnTo>
                    <a:lnTo>
                      <a:pt x="676" y="2545"/>
                    </a:lnTo>
                    <a:lnTo>
                      <a:pt x="681" y="2502"/>
                    </a:lnTo>
                    <a:lnTo>
                      <a:pt x="684" y="2455"/>
                    </a:lnTo>
                    <a:lnTo>
                      <a:pt x="685" y="2402"/>
                    </a:lnTo>
                    <a:lnTo>
                      <a:pt x="686" y="2343"/>
                    </a:lnTo>
                    <a:lnTo>
                      <a:pt x="686" y="2279"/>
                    </a:lnTo>
                    <a:lnTo>
                      <a:pt x="684" y="2209"/>
                    </a:lnTo>
                    <a:lnTo>
                      <a:pt x="681" y="2132"/>
                    </a:lnTo>
                    <a:lnTo>
                      <a:pt x="675" y="2048"/>
                    </a:lnTo>
                    <a:lnTo>
                      <a:pt x="668" y="1957"/>
                    </a:lnTo>
                    <a:lnTo>
                      <a:pt x="659" y="1858"/>
                    </a:lnTo>
                    <a:lnTo>
                      <a:pt x="648" y="1752"/>
                    </a:lnTo>
                    <a:lnTo>
                      <a:pt x="636" y="1638"/>
                    </a:lnTo>
                    <a:close/>
                  </a:path>
                </a:pathLst>
              </a:custGeom>
              <a:solidFill>
                <a:srgbClr val="CC6633"/>
              </a:solidFill>
              <a:ln w="9525">
                <a:noFill/>
                <a:round/>
                <a:headEnd/>
                <a:tailEnd/>
              </a:ln>
            </p:spPr>
            <p:txBody>
              <a:bodyPr>
                <a:prstTxWarp prst="textNoShape">
                  <a:avLst/>
                </a:prstTxWarp>
              </a:bodyPr>
              <a:lstStyle/>
              <a:p>
                <a:endParaRPr lang="en-US"/>
              </a:p>
            </p:txBody>
          </p:sp>
          <p:sp>
            <p:nvSpPr>
              <p:cNvPr id="67742" name="Freeform 1131"/>
              <p:cNvSpPr>
                <a:spLocks noChangeAspect="1"/>
              </p:cNvSpPr>
              <p:nvPr/>
            </p:nvSpPr>
            <p:spPr bwMode="auto">
              <a:xfrm>
                <a:off x="2431" y="3238"/>
                <a:ext cx="48" cy="203"/>
              </a:xfrm>
              <a:custGeom>
                <a:avLst/>
                <a:gdLst>
                  <a:gd name="T0" fmla="*/ 497 w 560"/>
                  <a:gd name="T1" fmla="*/ 1165 h 2326"/>
                  <a:gd name="T2" fmla="*/ 458 w 560"/>
                  <a:gd name="T3" fmla="*/ 829 h 2326"/>
                  <a:gd name="T4" fmla="*/ 430 w 560"/>
                  <a:gd name="T5" fmla="*/ 608 h 2326"/>
                  <a:gd name="T6" fmla="*/ 412 w 560"/>
                  <a:gd name="T7" fmla="*/ 478 h 2326"/>
                  <a:gd name="T8" fmla="*/ 392 w 560"/>
                  <a:gd name="T9" fmla="*/ 361 h 2326"/>
                  <a:gd name="T10" fmla="*/ 372 w 560"/>
                  <a:gd name="T11" fmla="*/ 259 h 2326"/>
                  <a:gd name="T12" fmla="*/ 349 w 560"/>
                  <a:gd name="T13" fmla="*/ 172 h 2326"/>
                  <a:gd name="T14" fmla="*/ 323 w 560"/>
                  <a:gd name="T15" fmla="*/ 103 h 2326"/>
                  <a:gd name="T16" fmla="*/ 296 w 560"/>
                  <a:gd name="T17" fmla="*/ 50 h 2326"/>
                  <a:gd name="T18" fmla="*/ 265 w 560"/>
                  <a:gd name="T19" fmla="*/ 16 h 2326"/>
                  <a:gd name="T20" fmla="*/ 229 w 560"/>
                  <a:gd name="T21" fmla="*/ 1 h 2326"/>
                  <a:gd name="T22" fmla="*/ 190 w 560"/>
                  <a:gd name="T23" fmla="*/ 4 h 2326"/>
                  <a:gd name="T24" fmla="*/ 146 w 560"/>
                  <a:gd name="T25" fmla="*/ 30 h 2326"/>
                  <a:gd name="T26" fmla="*/ 97 w 560"/>
                  <a:gd name="T27" fmla="*/ 76 h 2326"/>
                  <a:gd name="T28" fmla="*/ 58 w 560"/>
                  <a:gd name="T29" fmla="*/ 129 h 2326"/>
                  <a:gd name="T30" fmla="*/ 38 w 560"/>
                  <a:gd name="T31" fmla="*/ 200 h 2326"/>
                  <a:gd name="T32" fmla="*/ 22 w 560"/>
                  <a:gd name="T33" fmla="*/ 306 h 2326"/>
                  <a:gd name="T34" fmla="*/ 9 w 560"/>
                  <a:gd name="T35" fmla="*/ 441 h 2326"/>
                  <a:gd name="T36" fmla="*/ 3 w 560"/>
                  <a:gd name="T37" fmla="*/ 600 h 2326"/>
                  <a:gd name="T38" fmla="*/ 0 w 560"/>
                  <a:gd name="T39" fmla="*/ 777 h 2326"/>
                  <a:gd name="T40" fmla="*/ 4 w 560"/>
                  <a:gd name="T41" fmla="*/ 967 h 2326"/>
                  <a:gd name="T42" fmla="*/ 13 w 560"/>
                  <a:gd name="T43" fmla="*/ 1165 h 2326"/>
                  <a:gd name="T44" fmla="*/ 29 w 560"/>
                  <a:gd name="T45" fmla="*/ 1363 h 2326"/>
                  <a:gd name="T46" fmla="*/ 52 w 560"/>
                  <a:gd name="T47" fmla="*/ 1556 h 2326"/>
                  <a:gd name="T48" fmla="*/ 82 w 560"/>
                  <a:gd name="T49" fmla="*/ 1741 h 2326"/>
                  <a:gd name="T50" fmla="*/ 120 w 560"/>
                  <a:gd name="T51" fmla="*/ 1909 h 2326"/>
                  <a:gd name="T52" fmla="*/ 166 w 560"/>
                  <a:gd name="T53" fmla="*/ 2056 h 2326"/>
                  <a:gd name="T54" fmla="*/ 220 w 560"/>
                  <a:gd name="T55" fmla="*/ 2177 h 2326"/>
                  <a:gd name="T56" fmla="*/ 283 w 560"/>
                  <a:gd name="T57" fmla="*/ 2267 h 2326"/>
                  <a:gd name="T58" fmla="*/ 357 w 560"/>
                  <a:gd name="T59" fmla="*/ 2317 h 2326"/>
                  <a:gd name="T60" fmla="*/ 414 w 560"/>
                  <a:gd name="T61" fmla="*/ 2326 h 2326"/>
                  <a:gd name="T62" fmla="*/ 443 w 560"/>
                  <a:gd name="T63" fmla="*/ 2325 h 2326"/>
                  <a:gd name="T64" fmla="*/ 461 w 560"/>
                  <a:gd name="T65" fmla="*/ 2319 h 2326"/>
                  <a:gd name="T66" fmla="*/ 480 w 560"/>
                  <a:gd name="T67" fmla="*/ 2310 h 2326"/>
                  <a:gd name="T68" fmla="*/ 497 w 560"/>
                  <a:gd name="T69" fmla="*/ 2294 h 2326"/>
                  <a:gd name="T70" fmla="*/ 514 w 560"/>
                  <a:gd name="T71" fmla="*/ 2270 h 2326"/>
                  <a:gd name="T72" fmla="*/ 528 w 560"/>
                  <a:gd name="T73" fmla="*/ 2236 h 2326"/>
                  <a:gd name="T74" fmla="*/ 541 w 560"/>
                  <a:gd name="T75" fmla="*/ 2192 h 2326"/>
                  <a:gd name="T76" fmla="*/ 551 w 560"/>
                  <a:gd name="T77" fmla="*/ 2134 h 2326"/>
                  <a:gd name="T78" fmla="*/ 558 w 560"/>
                  <a:gd name="T79" fmla="*/ 2063 h 2326"/>
                  <a:gd name="T80" fmla="*/ 560 w 560"/>
                  <a:gd name="T81" fmla="*/ 1976 h 2326"/>
                  <a:gd name="T82" fmla="*/ 559 w 560"/>
                  <a:gd name="T83" fmla="*/ 1872 h 2326"/>
                  <a:gd name="T84" fmla="*/ 554 w 560"/>
                  <a:gd name="T85" fmla="*/ 1749 h 2326"/>
                  <a:gd name="T86" fmla="*/ 544 w 560"/>
                  <a:gd name="T87" fmla="*/ 1605 h 2326"/>
                  <a:gd name="T88" fmla="*/ 528 w 560"/>
                  <a:gd name="T89" fmla="*/ 1440 h 232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560"/>
                  <a:gd name="T136" fmla="*/ 0 h 2326"/>
                  <a:gd name="T137" fmla="*/ 560 w 560"/>
                  <a:gd name="T138" fmla="*/ 2326 h 232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560" h="2326">
                    <a:moveTo>
                      <a:pt x="518" y="1349"/>
                    </a:moveTo>
                    <a:lnTo>
                      <a:pt x="497" y="1165"/>
                    </a:lnTo>
                    <a:lnTo>
                      <a:pt x="477" y="991"/>
                    </a:lnTo>
                    <a:lnTo>
                      <a:pt x="458" y="829"/>
                    </a:lnTo>
                    <a:lnTo>
                      <a:pt x="439" y="680"/>
                    </a:lnTo>
                    <a:lnTo>
                      <a:pt x="430" y="608"/>
                    </a:lnTo>
                    <a:lnTo>
                      <a:pt x="421" y="542"/>
                    </a:lnTo>
                    <a:lnTo>
                      <a:pt x="412" y="478"/>
                    </a:lnTo>
                    <a:lnTo>
                      <a:pt x="403" y="417"/>
                    </a:lnTo>
                    <a:lnTo>
                      <a:pt x="392" y="361"/>
                    </a:lnTo>
                    <a:lnTo>
                      <a:pt x="382" y="308"/>
                    </a:lnTo>
                    <a:lnTo>
                      <a:pt x="372" y="259"/>
                    </a:lnTo>
                    <a:lnTo>
                      <a:pt x="360" y="214"/>
                    </a:lnTo>
                    <a:lnTo>
                      <a:pt x="349" y="172"/>
                    </a:lnTo>
                    <a:lnTo>
                      <a:pt x="336" y="136"/>
                    </a:lnTo>
                    <a:lnTo>
                      <a:pt x="323" y="103"/>
                    </a:lnTo>
                    <a:lnTo>
                      <a:pt x="310" y="75"/>
                    </a:lnTo>
                    <a:lnTo>
                      <a:pt x="296" y="50"/>
                    </a:lnTo>
                    <a:lnTo>
                      <a:pt x="281" y="31"/>
                    </a:lnTo>
                    <a:lnTo>
                      <a:pt x="265" y="16"/>
                    </a:lnTo>
                    <a:lnTo>
                      <a:pt x="247" y="6"/>
                    </a:lnTo>
                    <a:lnTo>
                      <a:pt x="229" y="1"/>
                    </a:lnTo>
                    <a:lnTo>
                      <a:pt x="211" y="0"/>
                    </a:lnTo>
                    <a:lnTo>
                      <a:pt x="190" y="4"/>
                    </a:lnTo>
                    <a:lnTo>
                      <a:pt x="168" y="15"/>
                    </a:lnTo>
                    <a:lnTo>
                      <a:pt x="146" y="30"/>
                    </a:lnTo>
                    <a:lnTo>
                      <a:pt x="122" y="50"/>
                    </a:lnTo>
                    <a:lnTo>
                      <a:pt x="97" y="76"/>
                    </a:lnTo>
                    <a:lnTo>
                      <a:pt x="69" y="108"/>
                    </a:lnTo>
                    <a:lnTo>
                      <a:pt x="58" y="129"/>
                    </a:lnTo>
                    <a:lnTo>
                      <a:pt x="47" y="160"/>
                    </a:lnTo>
                    <a:lnTo>
                      <a:pt x="38" y="200"/>
                    </a:lnTo>
                    <a:lnTo>
                      <a:pt x="29" y="248"/>
                    </a:lnTo>
                    <a:lnTo>
                      <a:pt x="22" y="306"/>
                    </a:lnTo>
                    <a:lnTo>
                      <a:pt x="15" y="370"/>
                    </a:lnTo>
                    <a:lnTo>
                      <a:pt x="9" y="441"/>
                    </a:lnTo>
                    <a:lnTo>
                      <a:pt x="6" y="519"/>
                    </a:lnTo>
                    <a:lnTo>
                      <a:pt x="3" y="600"/>
                    </a:lnTo>
                    <a:lnTo>
                      <a:pt x="0" y="688"/>
                    </a:lnTo>
                    <a:lnTo>
                      <a:pt x="0" y="777"/>
                    </a:lnTo>
                    <a:lnTo>
                      <a:pt x="1" y="872"/>
                    </a:lnTo>
                    <a:lnTo>
                      <a:pt x="4" y="967"/>
                    </a:lnTo>
                    <a:lnTo>
                      <a:pt x="7" y="1066"/>
                    </a:lnTo>
                    <a:lnTo>
                      <a:pt x="13" y="1165"/>
                    </a:lnTo>
                    <a:lnTo>
                      <a:pt x="20" y="1264"/>
                    </a:lnTo>
                    <a:lnTo>
                      <a:pt x="29" y="1363"/>
                    </a:lnTo>
                    <a:lnTo>
                      <a:pt x="39" y="1460"/>
                    </a:lnTo>
                    <a:lnTo>
                      <a:pt x="52" y="1556"/>
                    </a:lnTo>
                    <a:lnTo>
                      <a:pt x="66" y="1650"/>
                    </a:lnTo>
                    <a:lnTo>
                      <a:pt x="82" y="1741"/>
                    </a:lnTo>
                    <a:lnTo>
                      <a:pt x="100" y="1827"/>
                    </a:lnTo>
                    <a:lnTo>
                      <a:pt x="120" y="1909"/>
                    </a:lnTo>
                    <a:lnTo>
                      <a:pt x="142" y="1986"/>
                    </a:lnTo>
                    <a:lnTo>
                      <a:pt x="166" y="2056"/>
                    </a:lnTo>
                    <a:lnTo>
                      <a:pt x="192" y="2121"/>
                    </a:lnTo>
                    <a:lnTo>
                      <a:pt x="220" y="2177"/>
                    </a:lnTo>
                    <a:lnTo>
                      <a:pt x="251" y="2226"/>
                    </a:lnTo>
                    <a:lnTo>
                      <a:pt x="283" y="2267"/>
                    </a:lnTo>
                    <a:lnTo>
                      <a:pt x="319" y="2296"/>
                    </a:lnTo>
                    <a:lnTo>
                      <a:pt x="357" y="2317"/>
                    </a:lnTo>
                    <a:lnTo>
                      <a:pt x="397" y="2326"/>
                    </a:lnTo>
                    <a:lnTo>
                      <a:pt x="414" y="2326"/>
                    </a:lnTo>
                    <a:lnTo>
                      <a:pt x="433" y="2326"/>
                    </a:lnTo>
                    <a:lnTo>
                      <a:pt x="443" y="2325"/>
                    </a:lnTo>
                    <a:lnTo>
                      <a:pt x="452" y="2323"/>
                    </a:lnTo>
                    <a:lnTo>
                      <a:pt x="461" y="2319"/>
                    </a:lnTo>
                    <a:lnTo>
                      <a:pt x="471" y="2316"/>
                    </a:lnTo>
                    <a:lnTo>
                      <a:pt x="480" y="2310"/>
                    </a:lnTo>
                    <a:lnTo>
                      <a:pt x="489" y="2302"/>
                    </a:lnTo>
                    <a:lnTo>
                      <a:pt x="497" y="2294"/>
                    </a:lnTo>
                    <a:lnTo>
                      <a:pt x="506" y="2283"/>
                    </a:lnTo>
                    <a:lnTo>
                      <a:pt x="514" y="2270"/>
                    </a:lnTo>
                    <a:lnTo>
                      <a:pt x="521" y="2254"/>
                    </a:lnTo>
                    <a:lnTo>
                      <a:pt x="528" y="2236"/>
                    </a:lnTo>
                    <a:lnTo>
                      <a:pt x="535" y="2215"/>
                    </a:lnTo>
                    <a:lnTo>
                      <a:pt x="541" y="2192"/>
                    </a:lnTo>
                    <a:lnTo>
                      <a:pt x="546" y="2164"/>
                    </a:lnTo>
                    <a:lnTo>
                      <a:pt x="551" y="2134"/>
                    </a:lnTo>
                    <a:lnTo>
                      <a:pt x="554" y="2100"/>
                    </a:lnTo>
                    <a:lnTo>
                      <a:pt x="558" y="2063"/>
                    </a:lnTo>
                    <a:lnTo>
                      <a:pt x="559" y="2022"/>
                    </a:lnTo>
                    <a:lnTo>
                      <a:pt x="560" y="1976"/>
                    </a:lnTo>
                    <a:lnTo>
                      <a:pt x="560" y="1926"/>
                    </a:lnTo>
                    <a:lnTo>
                      <a:pt x="559" y="1872"/>
                    </a:lnTo>
                    <a:lnTo>
                      <a:pt x="558" y="1812"/>
                    </a:lnTo>
                    <a:lnTo>
                      <a:pt x="554" y="1749"/>
                    </a:lnTo>
                    <a:lnTo>
                      <a:pt x="550" y="1680"/>
                    </a:lnTo>
                    <a:lnTo>
                      <a:pt x="544" y="1605"/>
                    </a:lnTo>
                    <a:lnTo>
                      <a:pt x="536" y="1526"/>
                    </a:lnTo>
                    <a:lnTo>
                      <a:pt x="528" y="1440"/>
                    </a:lnTo>
                    <a:lnTo>
                      <a:pt x="518" y="1349"/>
                    </a:lnTo>
                    <a:close/>
                  </a:path>
                </a:pathLst>
              </a:custGeom>
              <a:solidFill>
                <a:srgbClr val="CC6633"/>
              </a:solidFill>
              <a:ln w="9525">
                <a:noFill/>
                <a:round/>
                <a:headEnd/>
                <a:tailEnd/>
              </a:ln>
            </p:spPr>
            <p:txBody>
              <a:bodyPr>
                <a:prstTxWarp prst="textNoShape">
                  <a:avLst/>
                </a:prstTxWarp>
              </a:bodyPr>
              <a:lstStyle/>
              <a:p>
                <a:endParaRPr lang="en-US"/>
              </a:p>
            </p:txBody>
          </p:sp>
          <p:sp>
            <p:nvSpPr>
              <p:cNvPr id="67743" name="Freeform 1132"/>
              <p:cNvSpPr>
                <a:spLocks noChangeAspect="1"/>
              </p:cNvSpPr>
              <p:nvPr/>
            </p:nvSpPr>
            <p:spPr bwMode="auto">
              <a:xfrm>
                <a:off x="2435" y="3259"/>
                <a:ext cx="38" cy="165"/>
              </a:xfrm>
              <a:custGeom>
                <a:avLst/>
                <a:gdLst>
                  <a:gd name="T0" fmla="*/ 382 w 434"/>
                  <a:gd name="T1" fmla="*/ 921 h 1891"/>
                  <a:gd name="T2" fmla="*/ 355 w 434"/>
                  <a:gd name="T3" fmla="*/ 666 h 1891"/>
                  <a:gd name="T4" fmla="*/ 328 w 434"/>
                  <a:gd name="T5" fmla="*/ 444 h 1891"/>
                  <a:gd name="T6" fmla="*/ 308 w 434"/>
                  <a:gd name="T7" fmla="*/ 302 h 1891"/>
                  <a:gd name="T8" fmla="*/ 292 w 434"/>
                  <a:gd name="T9" fmla="*/ 221 h 1891"/>
                  <a:gd name="T10" fmla="*/ 276 w 434"/>
                  <a:gd name="T11" fmla="*/ 152 h 1891"/>
                  <a:gd name="T12" fmla="*/ 256 w 434"/>
                  <a:gd name="T13" fmla="*/ 94 h 1891"/>
                  <a:gd name="T14" fmla="*/ 234 w 434"/>
                  <a:gd name="T15" fmla="*/ 49 h 1891"/>
                  <a:gd name="T16" fmla="*/ 210 w 434"/>
                  <a:gd name="T17" fmla="*/ 19 h 1891"/>
                  <a:gd name="T18" fmla="*/ 181 w 434"/>
                  <a:gd name="T19" fmla="*/ 3 h 1891"/>
                  <a:gd name="T20" fmla="*/ 150 w 434"/>
                  <a:gd name="T21" fmla="*/ 2 h 1891"/>
                  <a:gd name="T22" fmla="*/ 113 w 434"/>
                  <a:gd name="T23" fmla="*/ 17 h 1891"/>
                  <a:gd name="T24" fmla="*/ 73 w 434"/>
                  <a:gd name="T25" fmla="*/ 48 h 1891"/>
                  <a:gd name="T26" fmla="*/ 42 w 434"/>
                  <a:gd name="T27" fmla="*/ 85 h 1891"/>
                  <a:gd name="T28" fmla="*/ 26 w 434"/>
                  <a:gd name="T29" fmla="*/ 139 h 1891"/>
                  <a:gd name="T30" fmla="*/ 13 w 434"/>
                  <a:gd name="T31" fmla="*/ 222 h 1891"/>
                  <a:gd name="T32" fmla="*/ 4 w 434"/>
                  <a:gd name="T33" fmla="*/ 327 h 1891"/>
                  <a:gd name="T34" fmla="*/ 0 w 434"/>
                  <a:gd name="T35" fmla="*/ 452 h 1891"/>
                  <a:gd name="T36" fmla="*/ 0 w 434"/>
                  <a:gd name="T37" fmla="*/ 591 h 1891"/>
                  <a:gd name="T38" fmla="*/ 3 w 434"/>
                  <a:gd name="T39" fmla="*/ 742 h 1891"/>
                  <a:gd name="T40" fmla="*/ 12 w 434"/>
                  <a:gd name="T41" fmla="*/ 898 h 1891"/>
                  <a:gd name="T42" fmla="*/ 26 w 434"/>
                  <a:gd name="T43" fmla="*/ 1057 h 1891"/>
                  <a:gd name="T44" fmla="*/ 44 w 434"/>
                  <a:gd name="T45" fmla="*/ 1214 h 1891"/>
                  <a:gd name="T46" fmla="*/ 70 w 434"/>
                  <a:gd name="T47" fmla="*/ 1364 h 1891"/>
                  <a:gd name="T48" fmla="*/ 100 w 434"/>
                  <a:gd name="T49" fmla="*/ 1504 h 1891"/>
                  <a:gd name="T50" fmla="*/ 136 w 434"/>
                  <a:gd name="T51" fmla="*/ 1630 h 1891"/>
                  <a:gd name="T52" fmla="*/ 179 w 434"/>
                  <a:gd name="T53" fmla="*/ 1735 h 1891"/>
                  <a:gd name="T54" fmla="*/ 227 w 434"/>
                  <a:gd name="T55" fmla="*/ 1818 h 1891"/>
                  <a:gd name="T56" fmla="*/ 284 w 434"/>
                  <a:gd name="T57" fmla="*/ 1873 h 1891"/>
                  <a:gd name="T58" fmla="*/ 323 w 434"/>
                  <a:gd name="T59" fmla="*/ 1891 h 1891"/>
                  <a:gd name="T60" fmla="*/ 338 w 434"/>
                  <a:gd name="T61" fmla="*/ 1891 h 1891"/>
                  <a:gd name="T62" fmla="*/ 354 w 434"/>
                  <a:gd name="T63" fmla="*/ 1886 h 1891"/>
                  <a:gd name="T64" fmla="*/ 368 w 434"/>
                  <a:gd name="T65" fmla="*/ 1878 h 1891"/>
                  <a:gd name="T66" fmla="*/ 382 w 434"/>
                  <a:gd name="T67" fmla="*/ 1864 h 1891"/>
                  <a:gd name="T68" fmla="*/ 395 w 434"/>
                  <a:gd name="T69" fmla="*/ 1843 h 1891"/>
                  <a:gd name="T70" fmla="*/ 407 w 434"/>
                  <a:gd name="T71" fmla="*/ 1817 h 1891"/>
                  <a:gd name="T72" fmla="*/ 416 w 434"/>
                  <a:gd name="T73" fmla="*/ 1782 h 1891"/>
                  <a:gd name="T74" fmla="*/ 424 w 434"/>
                  <a:gd name="T75" fmla="*/ 1740 h 1891"/>
                  <a:gd name="T76" fmla="*/ 430 w 434"/>
                  <a:gd name="T77" fmla="*/ 1687 h 1891"/>
                  <a:gd name="T78" fmla="*/ 433 w 434"/>
                  <a:gd name="T79" fmla="*/ 1625 h 1891"/>
                  <a:gd name="T80" fmla="*/ 434 w 434"/>
                  <a:gd name="T81" fmla="*/ 1550 h 1891"/>
                  <a:gd name="T82" fmla="*/ 432 w 434"/>
                  <a:gd name="T83" fmla="*/ 1465 h 1891"/>
                  <a:gd name="T84" fmla="*/ 427 w 434"/>
                  <a:gd name="T85" fmla="*/ 1366 h 1891"/>
                  <a:gd name="T86" fmla="*/ 418 w 434"/>
                  <a:gd name="T87" fmla="*/ 1255 h 1891"/>
                  <a:gd name="T88" fmla="*/ 405 w 434"/>
                  <a:gd name="T89" fmla="*/ 1128 h 189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434"/>
                  <a:gd name="T136" fmla="*/ 0 h 1891"/>
                  <a:gd name="T137" fmla="*/ 434 w 434"/>
                  <a:gd name="T138" fmla="*/ 1891 h 189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434" h="1891">
                    <a:moveTo>
                      <a:pt x="399" y="1059"/>
                    </a:moveTo>
                    <a:lnTo>
                      <a:pt x="382" y="921"/>
                    </a:lnTo>
                    <a:lnTo>
                      <a:pt x="369" y="790"/>
                    </a:lnTo>
                    <a:lnTo>
                      <a:pt x="355" y="666"/>
                    </a:lnTo>
                    <a:lnTo>
                      <a:pt x="341" y="551"/>
                    </a:lnTo>
                    <a:lnTo>
                      <a:pt x="328" y="444"/>
                    </a:lnTo>
                    <a:lnTo>
                      <a:pt x="315" y="346"/>
                    </a:lnTo>
                    <a:lnTo>
                      <a:pt x="308" y="302"/>
                    </a:lnTo>
                    <a:lnTo>
                      <a:pt x="300" y="260"/>
                    </a:lnTo>
                    <a:lnTo>
                      <a:pt x="292" y="221"/>
                    </a:lnTo>
                    <a:lnTo>
                      <a:pt x="284" y="185"/>
                    </a:lnTo>
                    <a:lnTo>
                      <a:pt x="276" y="152"/>
                    </a:lnTo>
                    <a:lnTo>
                      <a:pt x="265" y="121"/>
                    </a:lnTo>
                    <a:lnTo>
                      <a:pt x="256" y="94"/>
                    </a:lnTo>
                    <a:lnTo>
                      <a:pt x="246" y="70"/>
                    </a:lnTo>
                    <a:lnTo>
                      <a:pt x="234" y="49"/>
                    </a:lnTo>
                    <a:lnTo>
                      <a:pt x="223" y="32"/>
                    </a:lnTo>
                    <a:lnTo>
                      <a:pt x="210" y="19"/>
                    </a:lnTo>
                    <a:lnTo>
                      <a:pt x="196" y="9"/>
                    </a:lnTo>
                    <a:lnTo>
                      <a:pt x="181" y="3"/>
                    </a:lnTo>
                    <a:lnTo>
                      <a:pt x="166" y="0"/>
                    </a:lnTo>
                    <a:lnTo>
                      <a:pt x="150" y="2"/>
                    </a:lnTo>
                    <a:lnTo>
                      <a:pt x="133" y="7"/>
                    </a:lnTo>
                    <a:lnTo>
                      <a:pt x="113" y="17"/>
                    </a:lnTo>
                    <a:lnTo>
                      <a:pt x="94" y="30"/>
                    </a:lnTo>
                    <a:lnTo>
                      <a:pt x="73" y="48"/>
                    </a:lnTo>
                    <a:lnTo>
                      <a:pt x="51" y="70"/>
                    </a:lnTo>
                    <a:lnTo>
                      <a:pt x="42" y="85"/>
                    </a:lnTo>
                    <a:lnTo>
                      <a:pt x="33" y="109"/>
                    </a:lnTo>
                    <a:lnTo>
                      <a:pt x="26" y="139"/>
                    </a:lnTo>
                    <a:lnTo>
                      <a:pt x="19" y="177"/>
                    </a:lnTo>
                    <a:lnTo>
                      <a:pt x="13" y="222"/>
                    </a:lnTo>
                    <a:lnTo>
                      <a:pt x="9" y="271"/>
                    </a:lnTo>
                    <a:lnTo>
                      <a:pt x="4" y="327"/>
                    </a:lnTo>
                    <a:lnTo>
                      <a:pt x="2" y="388"/>
                    </a:lnTo>
                    <a:lnTo>
                      <a:pt x="0" y="452"/>
                    </a:lnTo>
                    <a:lnTo>
                      <a:pt x="0" y="520"/>
                    </a:lnTo>
                    <a:lnTo>
                      <a:pt x="0" y="591"/>
                    </a:lnTo>
                    <a:lnTo>
                      <a:pt x="1" y="665"/>
                    </a:lnTo>
                    <a:lnTo>
                      <a:pt x="3" y="742"/>
                    </a:lnTo>
                    <a:lnTo>
                      <a:pt x="8" y="819"/>
                    </a:lnTo>
                    <a:lnTo>
                      <a:pt x="12" y="898"/>
                    </a:lnTo>
                    <a:lnTo>
                      <a:pt x="18" y="977"/>
                    </a:lnTo>
                    <a:lnTo>
                      <a:pt x="26" y="1057"/>
                    </a:lnTo>
                    <a:lnTo>
                      <a:pt x="35" y="1136"/>
                    </a:lnTo>
                    <a:lnTo>
                      <a:pt x="44" y="1214"/>
                    </a:lnTo>
                    <a:lnTo>
                      <a:pt x="56" y="1290"/>
                    </a:lnTo>
                    <a:lnTo>
                      <a:pt x="70" y="1364"/>
                    </a:lnTo>
                    <a:lnTo>
                      <a:pt x="84" y="1436"/>
                    </a:lnTo>
                    <a:lnTo>
                      <a:pt x="100" y="1504"/>
                    </a:lnTo>
                    <a:lnTo>
                      <a:pt x="117" y="1569"/>
                    </a:lnTo>
                    <a:lnTo>
                      <a:pt x="136" y="1630"/>
                    </a:lnTo>
                    <a:lnTo>
                      <a:pt x="156" y="1685"/>
                    </a:lnTo>
                    <a:lnTo>
                      <a:pt x="179" y="1735"/>
                    </a:lnTo>
                    <a:lnTo>
                      <a:pt x="202" y="1780"/>
                    </a:lnTo>
                    <a:lnTo>
                      <a:pt x="227" y="1818"/>
                    </a:lnTo>
                    <a:lnTo>
                      <a:pt x="255" y="1850"/>
                    </a:lnTo>
                    <a:lnTo>
                      <a:pt x="284" y="1873"/>
                    </a:lnTo>
                    <a:lnTo>
                      <a:pt x="315" y="1889"/>
                    </a:lnTo>
                    <a:lnTo>
                      <a:pt x="323" y="1891"/>
                    </a:lnTo>
                    <a:lnTo>
                      <a:pt x="330" y="1891"/>
                    </a:lnTo>
                    <a:lnTo>
                      <a:pt x="338" y="1891"/>
                    </a:lnTo>
                    <a:lnTo>
                      <a:pt x="346" y="1888"/>
                    </a:lnTo>
                    <a:lnTo>
                      <a:pt x="354" y="1886"/>
                    </a:lnTo>
                    <a:lnTo>
                      <a:pt x="361" y="1883"/>
                    </a:lnTo>
                    <a:lnTo>
                      <a:pt x="368" y="1878"/>
                    </a:lnTo>
                    <a:lnTo>
                      <a:pt x="376" y="1871"/>
                    </a:lnTo>
                    <a:lnTo>
                      <a:pt x="382" y="1864"/>
                    </a:lnTo>
                    <a:lnTo>
                      <a:pt x="388" y="1855"/>
                    </a:lnTo>
                    <a:lnTo>
                      <a:pt x="395" y="1843"/>
                    </a:lnTo>
                    <a:lnTo>
                      <a:pt x="401" y="1832"/>
                    </a:lnTo>
                    <a:lnTo>
                      <a:pt x="407" y="1817"/>
                    </a:lnTo>
                    <a:lnTo>
                      <a:pt x="411" y="1801"/>
                    </a:lnTo>
                    <a:lnTo>
                      <a:pt x="416" y="1782"/>
                    </a:lnTo>
                    <a:lnTo>
                      <a:pt x="420" y="1762"/>
                    </a:lnTo>
                    <a:lnTo>
                      <a:pt x="424" y="1740"/>
                    </a:lnTo>
                    <a:lnTo>
                      <a:pt x="427" y="1715"/>
                    </a:lnTo>
                    <a:lnTo>
                      <a:pt x="430" y="1687"/>
                    </a:lnTo>
                    <a:lnTo>
                      <a:pt x="432" y="1657"/>
                    </a:lnTo>
                    <a:lnTo>
                      <a:pt x="433" y="1625"/>
                    </a:lnTo>
                    <a:lnTo>
                      <a:pt x="434" y="1589"/>
                    </a:lnTo>
                    <a:lnTo>
                      <a:pt x="434" y="1550"/>
                    </a:lnTo>
                    <a:lnTo>
                      <a:pt x="434" y="1509"/>
                    </a:lnTo>
                    <a:lnTo>
                      <a:pt x="432" y="1465"/>
                    </a:lnTo>
                    <a:lnTo>
                      <a:pt x="430" y="1418"/>
                    </a:lnTo>
                    <a:lnTo>
                      <a:pt x="427" y="1366"/>
                    </a:lnTo>
                    <a:lnTo>
                      <a:pt x="423" y="1312"/>
                    </a:lnTo>
                    <a:lnTo>
                      <a:pt x="418" y="1255"/>
                    </a:lnTo>
                    <a:lnTo>
                      <a:pt x="412" y="1194"/>
                    </a:lnTo>
                    <a:lnTo>
                      <a:pt x="405" y="1128"/>
                    </a:lnTo>
                    <a:lnTo>
                      <a:pt x="399" y="1059"/>
                    </a:lnTo>
                    <a:close/>
                  </a:path>
                </a:pathLst>
              </a:custGeom>
              <a:solidFill>
                <a:srgbClr val="CC6633"/>
              </a:solidFill>
              <a:ln w="9525">
                <a:noFill/>
                <a:round/>
                <a:headEnd/>
                <a:tailEnd/>
              </a:ln>
            </p:spPr>
            <p:txBody>
              <a:bodyPr>
                <a:prstTxWarp prst="textNoShape">
                  <a:avLst/>
                </a:prstTxWarp>
              </a:bodyPr>
              <a:lstStyle/>
              <a:p>
                <a:endParaRPr lang="en-US"/>
              </a:p>
            </p:txBody>
          </p:sp>
          <p:sp>
            <p:nvSpPr>
              <p:cNvPr id="67744" name="Freeform 1133"/>
              <p:cNvSpPr>
                <a:spLocks noChangeAspect="1"/>
              </p:cNvSpPr>
              <p:nvPr/>
            </p:nvSpPr>
            <p:spPr bwMode="auto">
              <a:xfrm>
                <a:off x="2440" y="3280"/>
                <a:ext cx="27" cy="126"/>
              </a:xfrm>
              <a:custGeom>
                <a:avLst/>
                <a:gdLst>
                  <a:gd name="T0" fmla="*/ 271 w 311"/>
                  <a:gd name="T1" fmla="*/ 678 h 1456"/>
                  <a:gd name="T2" fmla="*/ 253 w 311"/>
                  <a:gd name="T3" fmla="*/ 504 h 1456"/>
                  <a:gd name="T4" fmla="*/ 238 w 311"/>
                  <a:gd name="T5" fmla="*/ 347 h 1456"/>
                  <a:gd name="T6" fmla="*/ 224 w 311"/>
                  <a:gd name="T7" fmla="*/ 244 h 1456"/>
                  <a:gd name="T8" fmla="*/ 215 w 311"/>
                  <a:gd name="T9" fmla="*/ 184 h 1456"/>
                  <a:gd name="T10" fmla="*/ 203 w 311"/>
                  <a:gd name="T11" fmla="*/ 131 h 1456"/>
                  <a:gd name="T12" fmla="*/ 191 w 311"/>
                  <a:gd name="T13" fmla="*/ 86 h 1456"/>
                  <a:gd name="T14" fmla="*/ 175 w 311"/>
                  <a:gd name="T15" fmla="*/ 50 h 1456"/>
                  <a:gd name="T16" fmla="*/ 157 w 311"/>
                  <a:gd name="T17" fmla="*/ 23 h 1456"/>
                  <a:gd name="T18" fmla="*/ 137 w 311"/>
                  <a:gd name="T19" fmla="*/ 7 h 1456"/>
                  <a:gd name="T20" fmla="*/ 112 w 311"/>
                  <a:gd name="T21" fmla="*/ 0 h 1456"/>
                  <a:gd name="T22" fmla="*/ 84 w 311"/>
                  <a:gd name="T23" fmla="*/ 4 h 1456"/>
                  <a:gd name="T24" fmla="*/ 52 w 311"/>
                  <a:gd name="T25" fmla="*/ 21 h 1456"/>
                  <a:gd name="T26" fmla="*/ 27 w 311"/>
                  <a:gd name="T27" fmla="*/ 44 h 1456"/>
                  <a:gd name="T28" fmla="*/ 16 w 311"/>
                  <a:gd name="T29" fmla="*/ 80 h 1456"/>
                  <a:gd name="T30" fmla="*/ 7 w 311"/>
                  <a:gd name="T31" fmla="*/ 138 h 1456"/>
                  <a:gd name="T32" fmla="*/ 2 w 311"/>
                  <a:gd name="T33" fmla="*/ 214 h 1456"/>
                  <a:gd name="T34" fmla="*/ 0 w 311"/>
                  <a:gd name="T35" fmla="*/ 303 h 1456"/>
                  <a:gd name="T36" fmla="*/ 1 w 311"/>
                  <a:gd name="T37" fmla="*/ 406 h 1456"/>
                  <a:gd name="T38" fmla="*/ 6 w 311"/>
                  <a:gd name="T39" fmla="*/ 516 h 1456"/>
                  <a:gd name="T40" fmla="*/ 14 w 311"/>
                  <a:gd name="T41" fmla="*/ 632 h 1456"/>
                  <a:gd name="T42" fmla="*/ 25 w 311"/>
                  <a:gd name="T43" fmla="*/ 752 h 1456"/>
                  <a:gd name="T44" fmla="*/ 40 w 311"/>
                  <a:gd name="T45" fmla="*/ 873 h 1456"/>
                  <a:gd name="T46" fmla="*/ 58 w 311"/>
                  <a:gd name="T47" fmla="*/ 989 h 1456"/>
                  <a:gd name="T48" fmla="*/ 81 w 311"/>
                  <a:gd name="T49" fmla="*/ 1100 h 1456"/>
                  <a:gd name="T50" fmla="*/ 108 w 311"/>
                  <a:gd name="T51" fmla="*/ 1204 h 1456"/>
                  <a:gd name="T52" fmla="*/ 139 w 311"/>
                  <a:gd name="T53" fmla="*/ 1295 h 1456"/>
                  <a:gd name="T54" fmla="*/ 173 w 311"/>
                  <a:gd name="T55" fmla="*/ 1372 h 1456"/>
                  <a:gd name="T56" fmla="*/ 212 w 311"/>
                  <a:gd name="T57" fmla="*/ 1432 h 1456"/>
                  <a:gd name="T58" fmla="*/ 241 w 311"/>
                  <a:gd name="T59" fmla="*/ 1456 h 1456"/>
                  <a:gd name="T60" fmla="*/ 254 w 311"/>
                  <a:gd name="T61" fmla="*/ 1455 h 1456"/>
                  <a:gd name="T62" fmla="*/ 267 w 311"/>
                  <a:gd name="T63" fmla="*/ 1449 h 1456"/>
                  <a:gd name="T64" fmla="*/ 277 w 311"/>
                  <a:gd name="T65" fmla="*/ 1436 h 1456"/>
                  <a:gd name="T66" fmla="*/ 286 w 311"/>
                  <a:gd name="T67" fmla="*/ 1419 h 1456"/>
                  <a:gd name="T68" fmla="*/ 294 w 311"/>
                  <a:gd name="T69" fmla="*/ 1395 h 1456"/>
                  <a:gd name="T70" fmla="*/ 301 w 311"/>
                  <a:gd name="T71" fmla="*/ 1366 h 1456"/>
                  <a:gd name="T72" fmla="*/ 306 w 311"/>
                  <a:gd name="T73" fmla="*/ 1330 h 1456"/>
                  <a:gd name="T74" fmla="*/ 310 w 311"/>
                  <a:gd name="T75" fmla="*/ 1266 h 1456"/>
                  <a:gd name="T76" fmla="*/ 311 w 311"/>
                  <a:gd name="T77" fmla="*/ 1158 h 1456"/>
                  <a:gd name="T78" fmla="*/ 304 w 311"/>
                  <a:gd name="T79" fmla="*/ 1023 h 1456"/>
                  <a:gd name="T80" fmla="*/ 291 w 311"/>
                  <a:gd name="T81" fmla="*/ 862 h 145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311"/>
                  <a:gd name="T124" fmla="*/ 0 h 1456"/>
                  <a:gd name="T125" fmla="*/ 311 w 311"/>
                  <a:gd name="T126" fmla="*/ 1456 h 145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311" h="1456">
                    <a:moveTo>
                      <a:pt x="280" y="772"/>
                    </a:moveTo>
                    <a:lnTo>
                      <a:pt x="271" y="678"/>
                    </a:lnTo>
                    <a:lnTo>
                      <a:pt x="262" y="589"/>
                    </a:lnTo>
                    <a:lnTo>
                      <a:pt x="253" y="504"/>
                    </a:lnTo>
                    <a:lnTo>
                      <a:pt x="246" y="423"/>
                    </a:lnTo>
                    <a:lnTo>
                      <a:pt x="238" y="347"/>
                    </a:lnTo>
                    <a:lnTo>
                      <a:pt x="229" y="277"/>
                    </a:lnTo>
                    <a:lnTo>
                      <a:pt x="224" y="244"/>
                    </a:lnTo>
                    <a:lnTo>
                      <a:pt x="219" y="213"/>
                    </a:lnTo>
                    <a:lnTo>
                      <a:pt x="215" y="184"/>
                    </a:lnTo>
                    <a:lnTo>
                      <a:pt x="209" y="156"/>
                    </a:lnTo>
                    <a:lnTo>
                      <a:pt x="203" y="131"/>
                    </a:lnTo>
                    <a:lnTo>
                      <a:pt x="198" y="108"/>
                    </a:lnTo>
                    <a:lnTo>
                      <a:pt x="191" y="86"/>
                    </a:lnTo>
                    <a:lnTo>
                      <a:pt x="183" y="67"/>
                    </a:lnTo>
                    <a:lnTo>
                      <a:pt x="175" y="50"/>
                    </a:lnTo>
                    <a:lnTo>
                      <a:pt x="167" y="35"/>
                    </a:lnTo>
                    <a:lnTo>
                      <a:pt x="157" y="23"/>
                    </a:lnTo>
                    <a:lnTo>
                      <a:pt x="147" y="14"/>
                    </a:lnTo>
                    <a:lnTo>
                      <a:pt x="137" y="7"/>
                    </a:lnTo>
                    <a:lnTo>
                      <a:pt x="125" y="2"/>
                    </a:lnTo>
                    <a:lnTo>
                      <a:pt x="112" y="0"/>
                    </a:lnTo>
                    <a:lnTo>
                      <a:pt x="99" y="1"/>
                    </a:lnTo>
                    <a:lnTo>
                      <a:pt x="84" y="4"/>
                    </a:lnTo>
                    <a:lnTo>
                      <a:pt x="69" y="11"/>
                    </a:lnTo>
                    <a:lnTo>
                      <a:pt x="52" y="21"/>
                    </a:lnTo>
                    <a:lnTo>
                      <a:pt x="34" y="33"/>
                    </a:lnTo>
                    <a:lnTo>
                      <a:pt x="27" y="44"/>
                    </a:lnTo>
                    <a:lnTo>
                      <a:pt x="22" y="60"/>
                    </a:lnTo>
                    <a:lnTo>
                      <a:pt x="16" y="80"/>
                    </a:lnTo>
                    <a:lnTo>
                      <a:pt x="11" y="107"/>
                    </a:lnTo>
                    <a:lnTo>
                      <a:pt x="7" y="138"/>
                    </a:lnTo>
                    <a:lnTo>
                      <a:pt x="4" y="174"/>
                    </a:lnTo>
                    <a:lnTo>
                      <a:pt x="2" y="214"/>
                    </a:lnTo>
                    <a:lnTo>
                      <a:pt x="0" y="256"/>
                    </a:lnTo>
                    <a:lnTo>
                      <a:pt x="0" y="303"/>
                    </a:lnTo>
                    <a:lnTo>
                      <a:pt x="0" y="353"/>
                    </a:lnTo>
                    <a:lnTo>
                      <a:pt x="1" y="406"/>
                    </a:lnTo>
                    <a:lnTo>
                      <a:pt x="2" y="460"/>
                    </a:lnTo>
                    <a:lnTo>
                      <a:pt x="6" y="516"/>
                    </a:lnTo>
                    <a:lnTo>
                      <a:pt x="9" y="574"/>
                    </a:lnTo>
                    <a:lnTo>
                      <a:pt x="14" y="632"/>
                    </a:lnTo>
                    <a:lnTo>
                      <a:pt x="18" y="692"/>
                    </a:lnTo>
                    <a:lnTo>
                      <a:pt x="25" y="752"/>
                    </a:lnTo>
                    <a:lnTo>
                      <a:pt x="32" y="813"/>
                    </a:lnTo>
                    <a:lnTo>
                      <a:pt x="40" y="873"/>
                    </a:lnTo>
                    <a:lnTo>
                      <a:pt x="49" y="931"/>
                    </a:lnTo>
                    <a:lnTo>
                      <a:pt x="58" y="989"/>
                    </a:lnTo>
                    <a:lnTo>
                      <a:pt x="70" y="1046"/>
                    </a:lnTo>
                    <a:lnTo>
                      <a:pt x="81" y="1100"/>
                    </a:lnTo>
                    <a:lnTo>
                      <a:pt x="94" y="1153"/>
                    </a:lnTo>
                    <a:lnTo>
                      <a:pt x="108" y="1204"/>
                    </a:lnTo>
                    <a:lnTo>
                      <a:pt x="123" y="1251"/>
                    </a:lnTo>
                    <a:lnTo>
                      <a:pt x="139" y="1295"/>
                    </a:lnTo>
                    <a:lnTo>
                      <a:pt x="156" y="1335"/>
                    </a:lnTo>
                    <a:lnTo>
                      <a:pt x="173" y="1372"/>
                    </a:lnTo>
                    <a:lnTo>
                      <a:pt x="193" y="1404"/>
                    </a:lnTo>
                    <a:lnTo>
                      <a:pt x="212" y="1432"/>
                    </a:lnTo>
                    <a:lnTo>
                      <a:pt x="234" y="1455"/>
                    </a:lnTo>
                    <a:lnTo>
                      <a:pt x="241" y="1456"/>
                    </a:lnTo>
                    <a:lnTo>
                      <a:pt x="248" y="1456"/>
                    </a:lnTo>
                    <a:lnTo>
                      <a:pt x="254" y="1455"/>
                    </a:lnTo>
                    <a:lnTo>
                      <a:pt x="261" y="1452"/>
                    </a:lnTo>
                    <a:lnTo>
                      <a:pt x="267" y="1449"/>
                    </a:lnTo>
                    <a:lnTo>
                      <a:pt x="271" y="1443"/>
                    </a:lnTo>
                    <a:lnTo>
                      <a:pt x="277" y="1436"/>
                    </a:lnTo>
                    <a:lnTo>
                      <a:pt x="281" y="1428"/>
                    </a:lnTo>
                    <a:lnTo>
                      <a:pt x="286" y="1419"/>
                    </a:lnTo>
                    <a:lnTo>
                      <a:pt x="291" y="1407"/>
                    </a:lnTo>
                    <a:lnTo>
                      <a:pt x="294" y="1395"/>
                    </a:lnTo>
                    <a:lnTo>
                      <a:pt x="298" y="1381"/>
                    </a:lnTo>
                    <a:lnTo>
                      <a:pt x="301" y="1366"/>
                    </a:lnTo>
                    <a:lnTo>
                      <a:pt x="303" y="1349"/>
                    </a:lnTo>
                    <a:lnTo>
                      <a:pt x="306" y="1330"/>
                    </a:lnTo>
                    <a:lnTo>
                      <a:pt x="308" y="1311"/>
                    </a:lnTo>
                    <a:lnTo>
                      <a:pt x="310" y="1266"/>
                    </a:lnTo>
                    <a:lnTo>
                      <a:pt x="311" y="1215"/>
                    </a:lnTo>
                    <a:lnTo>
                      <a:pt x="311" y="1158"/>
                    </a:lnTo>
                    <a:lnTo>
                      <a:pt x="309" y="1094"/>
                    </a:lnTo>
                    <a:lnTo>
                      <a:pt x="304" y="1023"/>
                    </a:lnTo>
                    <a:lnTo>
                      <a:pt x="299" y="946"/>
                    </a:lnTo>
                    <a:lnTo>
                      <a:pt x="291" y="862"/>
                    </a:lnTo>
                    <a:lnTo>
                      <a:pt x="280" y="772"/>
                    </a:lnTo>
                    <a:close/>
                  </a:path>
                </a:pathLst>
              </a:custGeom>
              <a:solidFill>
                <a:srgbClr val="CC6633"/>
              </a:solidFill>
              <a:ln w="9525">
                <a:noFill/>
                <a:round/>
                <a:headEnd/>
                <a:tailEnd/>
              </a:ln>
            </p:spPr>
            <p:txBody>
              <a:bodyPr>
                <a:prstTxWarp prst="textNoShape">
                  <a:avLst/>
                </a:prstTxWarp>
              </a:bodyPr>
              <a:lstStyle/>
              <a:p>
                <a:endParaRPr lang="en-US"/>
              </a:p>
            </p:txBody>
          </p:sp>
          <p:sp>
            <p:nvSpPr>
              <p:cNvPr id="67745" name="Freeform 1134"/>
              <p:cNvSpPr>
                <a:spLocks noChangeAspect="1"/>
              </p:cNvSpPr>
              <p:nvPr/>
            </p:nvSpPr>
            <p:spPr bwMode="auto">
              <a:xfrm>
                <a:off x="2445" y="3300"/>
                <a:ext cx="17" cy="89"/>
              </a:xfrm>
              <a:custGeom>
                <a:avLst/>
                <a:gdLst>
                  <a:gd name="T0" fmla="*/ 160 w 196"/>
                  <a:gd name="T1" fmla="*/ 444 h 1029"/>
                  <a:gd name="T2" fmla="*/ 153 w 196"/>
                  <a:gd name="T3" fmla="*/ 349 h 1029"/>
                  <a:gd name="T4" fmla="*/ 147 w 196"/>
                  <a:gd name="T5" fmla="*/ 257 h 1029"/>
                  <a:gd name="T6" fmla="*/ 140 w 196"/>
                  <a:gd name="T7" fmla="*/ 173 h 1029"/>
                  <a:gd name="T8" fmla="*/ 132 w 196"/>
                  <a:gd name="T9" fmla="*/ 118 h 1029"/>
                  <a:gd name="T10" fmla="*/ 125 w 196"/>
                  <a:gd name="T11" fmla="*/ 86 h 1029"/>
                  <a:gd name="T12" fmla="*/ 117 w 196"/>
                  <a:gd name="T13" fmla="*/ 58 h 1029"/>
                  <a:gd name="T14" fmla="*/ 106 w 196"/>
                  <a:gd name="T15" fmla="*/ 35 h 1029"/>
                  <a:gd name="T16" fmla="*/ 92 w 196"/>
                  <a:gd name="T17" fmla="*/ 17 h 1029"/>
                  <a:gd name="T18" fmla="*/ 75 w 196"/>
                  <a:gd name="T19" fmla="*/ 5 h 1029"/>
                  <a:gd name="T20" fmla="*/ 55 w 196"/>
                  <a:gd name="T21" fmla="*/ 0 h 1029"/>
                  <a:gd name="T22" fmla="*/ 32 w 196"/>
                  <a:gd name="T23" fmla="*/ 2 h 1029"/>
                  <a:gd name="T24" fmla="*/ 14 w 196"/>
                  <a:gd name="T25" fmla="*/ 10 h 1029"/>
                  <a:gd name="T26" fmla="*/ 7 w 196"/>
                  <a:gd name="T27" fmla="*/ 30 h 1029"/>
                  <a:gd name="T28" fmla="*/ 2 w 196"/>
                  <a:gd name="T29" fmla="*/ 63 h 1029"/>
                  <a:gd name="T30" fmla="*/ 0 w 196"/>
                  <a:gd name="T31" fmla="*/ 108 h 1029"/>
                  <a:gd name="T32" fmla="*/ 1 w 196"/>
                  <a:gd name="T33" fmla="*/ 194 h 1029"/>
                  <a:gd name="T34" fmla="*/ 11 w 196"/>
                  <a:gd name="T35" fmla="*/ 337 h 1029"/>
                  <a:gd name="T36" fmla="*/ 30 w 196"/>
                  <a:gd name="T37" fmla="*/ 497 h 1029"/>
                  <a:gd name="T38" fmla="*/ 57 w 196"/>
                  <a:gd name="T39" fmla="*/ 663 h 1029"/>
                  <a:gd name="T40" fmla="*/ 81 w 196"/>
                  <a:gd name="T41" fmla="*/ 785 h 1029"/>
                  <a:gd name="T42" fmla="*/ 101 w 196"/>
                  <a:gd name="T43" fmla="*/ 862 h 1029"/>
                  <a:gd name="T44" fmla="*/ 121 w 196"/>
                  <a:gd name="T45" fmla="*/ 934 h 1029"/>
                  <a:gd name="T46" fmla="*/ 144 w 196"/>
                  <a:gd name="T47" fmla="*/ 998 h 1029"/>
                  <a:gd name="T48" fmla="*/ 161 w 196"/>
                  <a:gd name="T49" fmla="*/ 1029 h 1029"/>
                  <a:gd name="T50" fmla="*/ 171 w 196"/>
                  <a:gd name="T51" fmla="*/ 1028 h 1029"/>
                  <a:gd name="T52" fmla="*/ 180 w 196"/>
                  <a:gd name="T53" fmla="*/ 1019 h 1029"/>
                  <a:gd name="T54" fmla="*/ 186 w 196"/>
                  <a:gd name="T55" fmla="*/ 1004 h 1029"/>
                  <a:gd name="T56" fmla="*/ 193 w 196"/>
                  <a:gd name="T57" fmla="*/ 969 h 1029"/>
                  <a:gd name="T58" fmla="*/ 196 w 196"/>
                  <a:gd name="T59" fmla="*/ 905 h 1029"/>
                  <a:gd name="T60" fmla="*/ 194 w 196"/>
                  <a:gd name="T61" fmla="*/ 825 h 1029"/>
                  <a:gd name="T62" fmla="*/ 188 w 196"/>
                  <a:gd name="T63" fmla="*/ 735 h 1029"/>
                  <a:gd name="T64" fmla="*/ 176 w 196"/>
                  <a:gd name="T65" fmla="*/ 589 h 102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96"/>
                  <a:gd name="T100" fmla="*/ 0 h 1029"/>
                  <a:gd name="T101" fmla="*/ 196 w 196"/>
                  <a:gd name="T102" fmla="*/ 1029 h 102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96" h="1029">
                    <a:moveTo>
                      <a:pt x="164" y="492"/>
                    </a:moveTo>
                    <a:lnTo>
                      <a:pt x="160" y="444"/>
                    </a:lnTo>
                    <a:lnTo>
                      <a:pt x="156" y="396"/>
                    </a:lnTo>
                    <a:lnTo>
                      <a:pt x="153" y="349"/>
                    </a:lnTo>
                    <a:lnTo>
                      <a:pt x="150" y="303"/>
                    </a:lnTo>
                    <a:lnTo>
                      <a:pt x="147" y="257"/>
                    </a:lnTo>
                    <a:lnTo>
                      <a:pt x="144" y="215"/>
                    </a:lnTo>
                    <a:lnTo>
                      <a:pt x="140" y="173"/>
                    </a:lnTo>
                    <a:lnTo>
                      <a:pt x="136" y="137"/>
                    </a:lnTo>
                    <a:lnTo>
                      <a:pt x="132" y="118"/>
                    </a:lnTo>
                    <a:lnTo>
                      <a:pt x="130" y="102"/>
                    </a:lnTo>
                    <a:lnTo>
                      <a:pt x="125" y="86"/>
                    </a:lnTo>
                    <a:lnTo>
                      <a:pt x="122" y="72"/>
                    </a:lnTo>
                    <a:lnTo>
                      <a:pt x="117" y="58"/>
                    </a:lnTo>
                    <a:lnTo>
                      <a:pt x="111" y="46"/>
                    </a:lnTo>
                    <a:lnTo>
                      <a:pt x="106" y="35"/>
                    </a:lnTo>
                    <a:lnTo>
                      <a:pt x="99" y="26"/>
                    </a:lnTo>
                    <a:lnTo>
                      <a:pt x="92" y="17"/>
                    </a:lnTo>
                    <a:lnTo>
                      <a:pt x="84" y="11"/>
                    </a:lnTo>
                    <a:lnTo>
                      <a:pt x="75" y="5"/>
                    </a:lnTo>
                    <a:lnTo>
                      <a:pt x="65" y="2"/>
                    </a:lnTo>
                    <a:lnTo>
                      <a:pt x="55" y="0"/>
                    </a:lnTo>
                    <a:lnTo>
                      <a:pt x="44" y="0"/>
                    </a:lnTo>
                    <a:lnTo>
                      <a:pt x="32" y="2"/>
                    </a:lnTo>
                    <a:lnTo>
                      <a:pt x="18" y="5"/>
                    </a:lnTo>
                    <a:lnTo>
                      <a:pt x="14" y="10"/>
                    </a:lnTo>
                    <a:lnTo>
                      <a:pt x="10" y="18"/>
                    </a:lnTo>
                    <a:lnTo>
                      <a:pt x="7" y="30"/>
                    </a:lnTo>
                    <a:lnTo>
                      <a:pt x="4" y="45"/>
                    </a:lnTo>
                    <a:lnTo>
                      <a:pt x="2" y="63"/>
                    </a:lnTo>
                    <a:lnTo>
                      <a:pt x="1" y="84"/>
                    </a:lnTo>
                    <a:lnTo>
                      <a:pt x="0" y="108"/>
                    </a:lnTo>
                    <a:lnTo>
                      <a:pt x="0" y="134"/>
                    </a:lnTo>
                    <a:lnTo>
                      <a:pt x="1" y="194"/>
                    </a:lnTo>
                    <a:lnTo>
                      <a:pt x="6" y="262"/>
                    </a:lnTo>
                    <a:lnTo>
                      <a:pt x="11" y="337"/>
                    </a:lnTo>
                    <a:lnTo>
                      <a:pt x="19" y="415"/>
                    </a:lnTo>
                    <a:lnTo>
                      <a:pt x="30" y="497"/>
                    </a:lnTo>
                    <a:lnTo>
                      <a:pt x="42" y="580"/>
                    </a:lnTo>
                    <a:lnTo>
                      <a:pt x="57" y="663"/>
                    </a:lnTo>
                    <a:lnTo>
                      <a:pt x="73" y="746"/>
                    </a:lnTo>
                    <a:lnTo>
                      <a:pt x="81" y="785"/>
                    </a:lnTo>
                    <a:lnTo>
                      <a:pt x="91" y="824"/>
                    </a:lnTo>
                    <a:lnTo>
                      <a:pt x="101" y="862"/>
                    </a:lnTo>
                    <a:lnTo>
                      <a:pt x="110" y="899"/>
                    </a:lnTo>
                    <a:lnTo>
                      <a:pt x="121" y="934"/>
                    </a:lnTo>
                    <a:lnTo>
                      <a:pt x="132" y="967"/>
                    </a:lnTo>
                    <a:lnTo>
                      <a:pt x="144" y="998"/>
                    </a:lnTo>
                    <a:lnTo>
                      <a:pt x="155" y="1027"/>
                    </a:lnTo>
                    <a:lnTo>
                      <a:pt x="161" y="1029"/>
                    </a:lnTo>
                    <a:lnTo>
                      <a:pt x="167" y="1029"/>
                    </a:lnTo>
                    <a:lnTo>
                      <a:pt x="171" y="1028"/>
                    </a:lnTo>
                    <a:lnTo>
                      <a:pt x="176" y="1024"/>
                    </a:lnTo>
                    <a:lnTo>
                      <a:pt x="180" y="1019"/>
                    </a:lnTo>
                    <a:lnTo>
                      <a:pt x="184" y="1012"/>
                    </a:lnTo>
                    <a:lnTo>
                      <a:pt x="186" y="1004"/>
                    </a:lnTo>
                    <a:lnTo>
                      <a:pt x="190" y="993"/>
                    </a:lnTo>
                    <a:lnTo>
                      <a:pt x="193" y="969"/>
                    </a:lnTo>
                    <a:lnTo>
                      <a:pt x="195" y="939"/>
                    </a:lnTo>
                    <a:lnTo>
                      <a:pt x="196" y="905"/>
                    </a:lnTo>
                    <a:lnTo>
                      <a:pt x="196" y="867"/>
                    </a:lnTo>
                    <a:lnTo>
                      <a:pt x="194" y="825"/>
                    </a:lnTo>
                    <a:lnTo>
                      <a:pt x="192" y="781"/>
                    </a:lnTo>
                    <a:lnTo>
                      <a:pt x="188" y="735"/>
                    </a:lnTo>
                    <a:lnTo>
                      <a:pt x="185" y="686"/>
                    </a:lnTo>
                    <a:lnTo>
                      <a:pt x="176" y="589"/>
                    </a:lnTo>
                    <a:lnTo>
                      <a:pt x="164" y="492"/>
                    </a:lnTo>
                    <a:close/>
                  </a:path>
                </a:pathLst>
              </a:custGeom>
              <a:solidFill>
                <a:srgbClr val="CC6633"/>
              </a:solidFill>
              <a:ln w="9525">
                <a:noFill/>
                <a:round/>
                <a:headEnd/>
                <a:tailEnd/>
              </a:ln>
            </p:spPr>
            <p:txBody>
              <a:bodyPr>
                <a:prstTxWarp prst="textNoShape">
                  <a:avLst/>
                </a:prstTxWarp>
              </a:bodyPr>
              <a:lstStyle/>
              <a:p>
                <a:endParaRPr lang="en-US"/>
              </a:p>
            </p:txBody>
          </p:sp>
          <p:sp>
            <p:nvSpPr>
              <p:cNvPr id="67746" name="Freeform 1135"/>
              <p:cNvSpPr>
                <a:spLocks noChangeAspect="1"/>
              </p:cNvSpPr>
              <p:nvPr/>
            </p:nvSpPr>
            <p:spPr bwMode="auto">
              <a:xfrm>
                <a:off x="2449" y="3317"/>
                <a:ext cx="9" cy="55"/>
              </a:xfrm>
              <a:custGeom>
                <a:avLst/>
                <a:gdLst>
                  <a:gd name="T0" fmla="*/ 52 w 100"/>
                  <a:gd name="T1" fmla="*/ 236 h 627"/>
                  <a:gd name="T2" fmla="*/ 54 w 100"/>
                  <a:gd name="T3" fmla="*/ 229 h 627"/>
                  <a:gd name="T4" fmla="*/ 59 w 100"/>
                  <a:gd name="T5" fmla="*/ 209 h 627"/>
                  <a:gd name="T6" fmla="*/ 61 w 100"/>
                  <a:gd name="T7" fmla="*/ 194 h 627"/>
                  <a:gd name="T8" fmla="*/ 64 w 100"/>
                  <a:gd name="T9" fmla="*/ 178 h 627"/>
                  <a:gd name="T10" fmla="*/ 65 w 100"/>
                  <a:gd name="T11" fmla="*/ 160 h 627"/>
                  <a:gd name="T12" fmla="*/ 66 w 100"/>
                  <a:gd name="T13" fmla="*/ 141 h 627"/>
                  <a:gd name="T14" fmla="*/ 66 w 100"/>
                  <a:gd name="T15" fmla="*/ 121 h 627"/>
                  <a:gd name="T16" fmla="*/ 64 w 100"/>
                  <a:gd name="T17" fmla="*/ 102 h 627"/>
                  <a:gd name="T18" fmla="*/ 60 w 100"/>
                  <a:gd name="T19" fmla="*/ 82 h 627"/>
                  <a:gd name="T20" fmla="*/ 54 w 100"/>
                  <a:gd name="T21" fmla="*/ 63 h 627"/>
                  <a:gd name="T22" fmla="*/ 51 w 100"/>
                  <a:gd name="T23" fmla="*/ 53 h 627"/>
                  <a:gd name="T24" fmla="*/ 48 w 100"/>
                  <a:gd name="T25" fmla="*/ 45 h 627"/>
                  <a:gd name="T26" fmla="*/ 42 w 100"/>
                  <a:gd name="T27" fmla="*/ 36 h 627"/>
                  <a:gd name="T28" fmla="*/ 36 w 100"/>
                  <a:gd name="T29" fmla="*/ 28 h 627"/>
                  <a:gd name="T30" fmla="*/ 30 w 100"/>
                  <a:gd name="T31" fmla="*/ 21 h 627"/>
                  <a:gd name="T32" fmla="*/ 23 w 100"/>
                  <a:gd name="T33" fmla="*/ 14 h 627"/>
                  <a:gd name="T34" fmla="*/ 15 w 100"/>
                  <a:gd name="T35" fmla="*/ 7 h 627"/>
                  <a:gd name="T36" fmla="*/ 7 w 100"/>
                  <a:gd name="T37" fmla="*/ 2 h 627"/>
                  <a:gd name="T38" fmla="*/ 4 w 100"/>
                  <a:gd name="T39" fmla="*/ 0 h 627"/>
                  <a:gd name="T40" fmla="*/ 3 w 100"/>
                  <a:gd name="T41" fmla="*/ 2 h 627"/>
                  <a:gd name="T42" fmla="*/ 2 w 100"/>
                  <a:gd name="T43" fmla="*/ 4 h 627"/>
                  <a:gd name="T44" fmla="*/ 0 w 100"/>
                  <a:gd name="T45" fmla="*/ 7 h 627"/>
                  <a:gd name="T46" fmla="*/ 0 w 100"/>
                  <a:gd name="T47" fmla="*/ 20 h 627"/>
                  <a:gd name="T48" fmla="*/ 3 w 100"/>
                  <a:gd name="T49" fmla="*/ 37 h 627"/>
                  <a:gd name="T50" fmla="*/ 12 w 100"/>
                  <a:gd name="T51" fmla="*/ 90 h 627"/>
                  <a:gd name="T52" fmla="*/ 25 w 100"/>
                  <a:gd name="T53" fmla="*/ 163 h 627"/>
                  <a:gd name="T54" fmla="*/ 33 w 100"/>
                  <a:gd name="T55" fmla="*/ 206 h 627"/>
                  <a:gd name="T56" fmla="*/ 40 w 100"/>
                  <a:gd name="T57" fmla="*/ 255 h 627"/>
                  <a:gd name="T58" fmla="*/ 48 w 100"/>
                  <a:gd name="T59" fmla="*/ 306 h 627"/>
                  <a:gd name="T60" fmla="*/ 56 w 100"/>
                  <a:gd name="T61" fmla="*/ 363 h 627"/>
                  <a:gd name="T62" fmla="*/ 63 w 100"/>
                  <a:gd name="T63" fmla="*/ 424 h 627"/>
                  <a:gd name="T64" fmla="*/ 69 w 100"/>
                  <a:gd name="T65" fmla="*/ 487 h 627"/>
                  <a:gd name="T66" fmla="*/ 75 w 100"/>
                  <a:gd name="T67" fmla="*/ 554 h 627"/>
                  <a:gd name="T68" fmla="*/ 80 w 100"/>
                  <a:gd name="T69" fmla="*/ 624 h 627"/>
                  <a:gd name="T70" fmla="*/ 84 w 100"/>
                  <a:gd name="T71" fmla="*/ 627 h 627"/>
                  <a:gd name="T72" fmla="*/ 89 w 100"/>
                  <a:gd name="T73" fmla="*/ 627 h 627"/>
                  <a:gd name="T74" fmla="*/ 92 w 100"/>
                  <a:gd name="T75" fmla="*/ 625 h 627"/>
                  <a:gd name="T76" fmla="*/ 96 w 100"/>
                  <a:gd name="T77" fmla="*/ 620 h 627"/>
                  <a:gd name="T78" fmla="*/ 98 w 100"/>
                  <a:gd name="T79" fmla="*/ 615 h 627"/>
                  <a:gd name="T80" fmla="*/ 99 w 100"/>
                  <a:gd name="T81" fmla="*/ 605 h 627"/>
                  <a:gd name="T82" fmla="*/ 100 w 100"/>
                  <a:gd name="T83" fmla="*/ 595 h 627"/>
                  <a:gd name="T84" fmla="*/ 100 w 100"/>
                  <a:gd name="T85" fmla="*/ 583 h 627"/>
                  <a:gd name="T86" fmla="*/ 99 w 100"/>
                  <a:gd name="T87" fmla="*/ 555 h 627"/>
                  <a:gd name="T88" fmla="*/ 97 w 100"/>
                  <a:gd name="T89" fmla="*/ 521 h 627"/>
                  <a:gd name="T90" fmla="*/ 94 w 100"/>
                  <a:gd name="T91" fmla="*/ 486 h 627"/>
                  <a:gd name="T92" fmla="*/ 89 w 100"/>
                  <a:gd name="T93" fmla="*/ 448 h 627"/>
                  <a:gd name="T94" fmla="*/ 76 w 100"/>
                  <a:gd name="T95" fmla="*/ 372 h 627"/>
                  <a:gd name="T96" fmla="*/ 65 w 100"/>
                  <a:gd name="T97" fmla="*/ 304 h 627"/>
                  <a:gd name="T98" fmla="*/ 56 w 100"/>
                  <a:gd name="T99" fmla="*/ 255 h 627"/>
                  <a:gd name="T100" fmla="*/ 52 w 100"/>
                  <a:gd name="T101" fmla="*/ 236 h 627"/>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00"/>
                  <a:gd name="T154" fmla="*/ 0 h 627"/>
                  <a:gd name="T155" fmla="*/ 100 w 100"/>
                  <a:gd name="T156" fmla="*/ 627 h 627"/>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00" h="627">
                    <a:moveTo>
                      <a:pt x="52" y="236"/>
                    </a:moveTo>
                    <a:lnTo>
                      <a:pt x="54" y="229"/>
                    </a:lnTo>
                    <a:lnTo>
                      <a:pt x="59" y="209"/>
                    </a:lnTo>
                    <a:lnTo>
                      <a:pt x="61" y="194"/>
                    </a:lnTo>
                    <a:lnTo>
                      <a:pt x="64" y="178"/>
                    </a:lnTo>
                    <a:lnTo>
                      <a:pt x="65" y="160"/>
                    </a:lnTo>
                    <a:lnTo>
                      <a:pt x="66" y="141"/>
                    </a:lnTo>
                    <a:lnTo>
                      <a:pt x="66" y="121"/>
                    </a:lnTo>
                    <a:lnTo>
                      <a:pt x="64" y="102"/>
                    </a:lnTo>
                    <a:lnTo>
                      <a:pt x="60" y="82"/>
                    </a:lnTo>
                    <a:lnTo>
                      <a:pt x="54" y="63"/>
                    </a:lnTo>
                    <a:lnTo>
                      <a:pt x="51" y="53"/>
                    </a:lnTo>
                    <a:lnTo>
                      <a:pt x="48" y="45"/>
                    </a:lnTo>
                    <a:lnTo>
                      <a:pt x="42" y="36"/>
                    </a:lnTo>
                    <a:lnTo>
                      <a:pt x="36" y="28"/>
                    </a:lnTo>
                    <a:lnTo>
                      <a:pt x="30" y="21"/>
                    </a:lnTo>
                    <a:lnTo>
                      <a:pt x="23" y="14"/>
                    </a:lnTo>
                    <a:lnTo>
                      <a:pt x="15" y="7"/>
                    </a:lnTo>
                    <a:lnTo>
                      <a:pt x="7" y="2"/>
                    </a:lnTo>
                    <a:lnTo>
                      <a:pt x="4" y="0"/>
                    </a:lnTo>
                    <a:lnTo>
                      <a:pt x="3" y="2"/>
                    </a:lnTo>
                    <a:lnTo>
                      <a:pt x="2" y="4"/>
                    </a:lnTo>
                    <a:lnTo>
                      <a:pt x="0" y="7"/>
                    </a:lnTo>
                    <a:lnTo>
                      <a:pt x="0" y="20"/>
                    </a:lnTo>
                    <a:lnTo>
                      <a:pt x="3" y="37"/>
                    </a:lnTo>
                    <a:lnTo>
                      <a:pt x="12" y="90"/>
                    </a:lnTo>
                    <a:lnTo>
                      <a:pt x="25" y="163"/>
                    </a:lnTo>
                    <a:lnTo>
                      <a:pt x="33" y="206"/>
                    </a:lnTo>
                    <a:lnTo>
                      <a:pt x="40" y="255"/>
                    </a:lnTo>
                    <a:lnTo>
                      <a:pt x="48" y="306"/>
                    </a:lnTo>
                    <a:lnTo>
                      <a:pt x="56" y="363"/>
                    </a:lnTo>
                    <a:lnTo>
                      <a:pt x="63" y="424"/>
                    </a:lnTo>
                    <a:lnTo>
                      <a:pt x="69" y="487"/>
                    </a:lnTo>
                    <a:lnTo>
                      <a:pt x="75" y="554"/>
                    </a:lnTo>
                    <a:lnTo>
                      <a:pt x="80" y="624"/>
                    </a:lnTo>
                    <a:lnTo>
                      <a:pt x="84" y="627"/>
                    </a:lnTo>
                    <a:lnTo>
                      <a:pt x="89" y="627"/>
                    </a:lnTo>
                    <a:lnTo>
                      <a:pt x="92" y="625"/>
                    </a:lnTo>
                    <a:lnTo>
                      <a:pt x="96" y="620"/>
                    </a:lnTo>
                    <a:lnTo>
                      <a:pt x="98" y="615"/>
                    </a:lnTo>
                    <a:lnTo>
                      <a:pt x="99" y="605"/>
                    </a:lnTo>
                    <a:lnTo>
                      <a:pt x="100" y="595"/>
                    </a:lnTo>
                    <a:lnTo>
                      <a:pt x="100" y="583"/>
                    </a:lnTo>
                    <a:lnTo>
                      <a:pt x="99" y="555"/>
                    </a:lnTo>
                    <a:lnTo>
                      <a:pt x="97" y="521"/>
                    </a:lnTo>
                    <a:lnTo>
                      <a:pt x="94" y="486"/>
                    </a:lnTo>
                    <a:lnTo>
                      <a:pt x="89" y="448"/>
                    </a:lnTo>
                    <a:lnTo>
                      <a:pt x="76" y="372"/>
                    </a:lnTo>
                    <a:lnTo>
                      <a:pt x="65" y="304"/>
                    </a:lnTo>
                    <a:lnTo>
                      <a:pt x="56" y="255"/>
                    </a:lnTo>
                    <a:lnTo>
                      <a:pt x="52" y="236"/>
                    </a:lnTo>
                    <a:close/>
                  </a:path>
                </a:pathLst>
              </a:custGeom>
              <a:solidFill>
                <a:srgbClr val="CC6633"/>
              </a:solidFill>
              <a:ln w="9525">
                <a:noFill/>
                <a:round/>
                <a:headEnd/>
                <a:tailEnd/>
              </a:ln>
            </p:spPr>
            <p:txBody>
              <a:bodyPr>
                <a:prstTxWarp prst="textNoShape">
                  <a:avLst/>
                </a:prstTxWarp>
              </a:bodyPr>
              <a:lstStyle/>
              <a:p>
                <a:endParaRPr lang="en-US"/>
              </a:p>
            </p:txBody>
          </p:sp>
          <p:sp>
            <p:nvSpPr>
              <p:cNvPr id="67747" name="Freeform 1136"/>
              <p:cNvSpPr>
                <a:spLocks noChangeAspect="1"/>
              </p:cNvSpPr>
              <p:nvPr/>
            </p:nvSpPr>
            <p:spPr bwMode="auto">
              <a:xfrm>
                <a:off x="2499" y="2771"/>
                <a:ext cx="7" cy="17"/>
              </a:xfrm>
              <a:custGeom>
                <a:avLst/>
                <a:gdLst>
                  <a:gd name="T0" fmla="*/ 41 w 80"/>
                  <a:gd name="T1" fmla="*/ 203 h 203"/>
                  <a:gd name="T2" fmla="*/ 44 w 80"/>
                  <a:gd name="T3" fmla="*/ 202 h 203"/>
                  <a:gd name="T4" fmla="*/ 49 w 80"/>
                  <a:gd name="T5" fmla="*/ 201 h 203"/>
                  <a:gd name="T6" fmla="*/ 52 w 80"/>
                  <a:gd name="T7" fmla="*/ 199 h 203"/>
                  <a:gd name="T8" fmla="*/ 55 w 80"/>
                  <a:gd name="T9" fmla="*/ 195 h 203"/>
                  <a:gd name="T10" fmla="*/ 62 w 80"/>
                  <a:gd name="T11" fmla="*/ 185 h 203"/>
                  <a:gd name="T12" fmla="*/ 68 w 80"/>
                  <a:gd name="T13" fmla="*/ 173 h 203"/>
                  <a:gd name="T14" fmla="*/ 73 w 80"/>
                  <a:gd name="T15" fmla="*/ 158 h 203"/>
                  <a:gd name="T16" fmla="*/ 77 w 80"/>
                  <a:gd name="T17" fmla="*/ 141 h 203"/>
                  <a:gd name="T18" fmla="*/ 80 w 80"/>
                  <a:gd name="T19" fmla="*/ 121 h 203"/>
                  <a:gd name="T20" fmla="*/ 80 w 80"/>
                  <a:gd name="T21" fmla="*/ 101 h 203"/>
                  <a:gd name="T22" fmla="*/ 80 w 80"/>
                  <a:gd name="T23" fmla="*/ 81 h 203"/>
                  <a:gd name="T24" fmla="*/ 77 w 80"/>
                  <a:gd name="T25" fmla="*/ 62 h 203"/>
                  <a:gd name="T26" fmla="*/ 73 w 80"/>
                  <a:gd name="T27" fmla="*/ 44 h 203"/>
                  <a:gd name="T28" fmla="*/ 68 w 80"/>
                  <a:gd name="T29" fmla="*/ 29 h 203"/>
                  <a:gd name="T30" fmla="*/ 62 w 80"/>
                  <a:gd name="T31" fmla="*/ 17 h 203"/>
                  <a:gd name="T32" fmla="*/ 55 w 80"/>
                  <a:gd name="T33" fmla="*/ 8 h 203"/>
                  <a:gd name="T34" fmla="*/ 52 w 80"/>
                  <a:gd name="T35" fmla="*/ 4 h 203"/>
                  <a:gd name="T36" fmla="*/ 49 w 80"/>
                  <a:gd name="T37" fmla="*/ 2 h 203"/>
                  <a:gd name="T38" fmla="*/ 44 w 80"/>
                  <a:gd name="T39" fmla="*/ 0 h 203"/>
                  <a:gd name="T40" fmla="*/ 41 w 80"/>
                  <a:gd name="T41" fmla="*/ 0 h 203"/>
                  <a:gd name="T42" fmla="*/ 36 w 80"/>
                  <a:gd name="T43" fmla="*/ 0 h 203"/>
                  <a:gd name="T44" fmla="*/ 32 w 80"/>
                  <a:gd name="T45" fmla="*/ 2 h 203"/>
                  <a:gd name="T46" fmla="*/ 29 w 80"/>
                  <a:gd name="T47" fmla="*/ 4 h 203"/>
                  <a:gd name="T48" fmla="*/ 24 w 80"/>
                  <a:gd name="T49" fmla="*/ 8 h 203"/>
                  <a:gd name="T50" fmla="*/ 19 w 80"/>
                  <a:gd name="T51" fmla="*/ 17 h 203"/>
                  <a:gd name="T52" fmla="*/ 12 w 80"/>
                  <a:gd name="T53" fmla="*/ 29 h 203"/>
                  <a:gd name="T54" fmla="*/ 7 w 80"/>
                  <a:gd name="T55" fmla="*/ 44 h 203"/>
                  <a:gd name="T56" fmla="*/ 4 w 80"/>
                  <a:gd name="T57" fmla="*/ 62 h 203"/>
                  <a:gd name="T58" fmla="*/ 1 w 80"/>
                  <a:gd name="T59" fmla="*/ 81 h 203"/>
                  <a:gd name="T60" fmla="*/ 0 w 80"/>
                  <a:gd name="T61" fmla="*/ 101 h 203"/>
                  <a:gd name="T62" fmla="*/ 1 w 80"/>
                  <a:gd name="T63" fmla="*/ 121 h 203"/>
                  <a:gd name="T64" fmla="*/ 4 w 80"/>
                  <a:gd name="T65" fmla="*/ 141 h 203"/>
                  <a:gd name="T66" fmla="*/ 7 w 80"/>
                  <a:gd name="T67" fmla="*/ 158 h 203"/>
                  <a:gd name="T68" fmla="*/ 12 w 80"/>
                  <a:gd name="T69" fmla="*/ 173 h 203"/>
                  <a:gd name="T70" fmla="*/ 15 w 80"/>
                  <a:gd name="T71" fmla="*/ 179 h 203"/>
                  <a:gd name="T72" fmla="*/ 19 w 80"/>
                  <a:gd name="T73" fmla="*/ 185 h 203"/>
                  <a:gd name="T74" fmla="*/ 21 w 80"/>
                  <a:gd name="T75" fmla="*/ 190 h 203"/>
                  <a:gd name="T76" fmla="*/ 24 w 80"/>
                  <a:gd name="T77" fmla="*/ 195 h 203"/>
                  <a:gd name="T78" fmla="*/ 29 w 80"/>
                  <a:gd name="T79" fmla="*/ 199 h 203"/>
                  <a:gd name="T80" fmla="*/ 32 w 80"/>
                  <a:gd name="T81" fmla="*/ 201 h 203"/>
                  <a:gd name="T82" fmla="*/ 36 w 80"/>
                  <a:gd name="T83" fmla="*/ 202 h 203"/>
                  <a:gd name="T84" fmla="*/ 41 w 80"/>
                  <a:gd name="T85" fmla="*/ 203 h 203"/>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80"/>
                  <a:gd name="T130" fmla="*/ 0 h 203"/>
                  <a:gd name="T131" fmla="*/ 80 w 80"/>
                  <a:gd name="T132" fmla="*/ 203 h 203"/>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80" h="203">
                    <a:moveTo>
                      <a:pt x="41" y="203"/>
                    </a:moveTo>
                    <a:lnTo>
                      <a:pt x="44" y="202"/>
                    </a:lnTo>
                    <a:lnTo>
                      <a:pt x="49" y="201"/>
                    </a:lnTo>
                    <a:lnTo>
                      <a:pt x="52" y="199"/>
                    </a:lnTo>
                    <a:lnTo>
                      <a:pt x="55" y="195"/>
                    </a:lnTo>
                    <a:lnTo>
                      <a:pt x="62" y="185"/>
                    </a:lnTo>
                    <a:lnTo>
                      <a:pt x="68" y="173"/>
                    </a:lnTo>
                    <a:lnTo>
                      <a:pt x="73" y="158"/>
                    </a:lnTo>
                    <a:lnTo>
                      <a:pt x="77" y="141"/>
                    </a:lnTo>
                    <a:lnTo>
                      <a:pt x="80" y="121"/>
                    </a:lnTo>
                    <a:lnTo>
                      <a:pt x="80" y="101"/>
                    </a:lnTo>
                    <a:lnTo>
                      <a:pt x="80" y="81"/>
                    </a:lnTo>
                    <a:lnTo>
                      <a:pt x="77" y="62"/>
                    </a:lnTo>
                    <a:lnTo>
                      <a:pt x="73" y="44"/>
                    </a:lnTo>
                    <a:lnTo>
                      <a:pt x="68" y="29"/>
                    </a:lnTo>
                    <a:lnTo>
                      <a:pt x="62" y="17"/>
                    </a:lnTo>
                    <a:lnTo>
                      <a:pt x="55" y="8"/>
                    </a:lnTo>
                    <a:lnTo>
                      <a:pt x="52" y="4"/>
                    </a:lnTo>
                    <a:lnTo>
                      <a:pt x="49" y="2"/>
                    </a:lnTo>
                    <a:lnTo>
                      <a:pt x="44" y="0"/>
                    </a:lnTo>
                    <a:lnTo>
                      <a:pt x="41" y="0"/>
                    </a:lnTo>
                    <a:lnTo>
                      <a:pt x="36" y="0"/>
                    </a:lnTo>
                    <a:lnTo>
                      <a:pt x="32" y="2"/>
                    </a:lnTo>
                    <a:lnTo>
                      <a:pt x="29" y="4"/>
                    </a:lnTo>
                    <a:lnTo>
                      <a:pt x="24" y="8"/>
                    </a:lnTo>
                    <a:lnTo>
                      <a:pt x="19" y="17"/>
                    </a:lnTo>
                    <a:lnTo>
                      <a:pt x="12" y="29"/>
                    </a:lnTo>
                    <a:lnTo>
                      <a:pt x="7" y="44"/>
                    </a:lnTo>
                    <a:lnTo>
                      <a:pt x="4" y="62"/>
                    </a:lnTo>
                    <a:lnTo>
                      <a:pt x="1" y="81"/>
                    </a:lnTo>
                    <a:lnTo>
                      <a:pt x="0" y="101"/>
                    </a:lnTo>
                    <a:lnTo>
                      <a:pt x="1" y="121"/>
                    </a:lnTo>
                    <a:lnTo>
                      <a:pt x="4" y="141"/>
                    </a:lnTo>
                    <a:lnTo>
                      <a:pt x="7" y="158"/>
                    </a:lnTo>
                    <a:lnTo>
                      <a:pt x="12" y="173"/>
                    </a:lnTo>
                    <a:lnTo>
                      <a:pt x="15" y="179"/>
                    </a:lnTo>
                    <a:lnTo>
                      <a:pt x="19" y="185"/>
                    </a:lnTo>
                    <a:lnTo>
                      <a:pt x="21" y="190"/>
                    </a:lnTo>
                    <a:lnTo>
                      <a:pt x="24" y="195"/>
                    </a:lnTo>
                    <a:lnTo>
                      <a:pt x="29" y="199"/>
                    </a:lnTo>
                    <a:lnTo>
                      <a:pt x="32" y="201"/>
                    </a:lnTo>
                    <a:lnTo>
                      <a:pt x="36" y="202"/>
                    </a:lnTo>
                    <a:lnTo>
                      <a:pt x="41" y="203"/>
                    </a:lnTo>
                    <a:close/>
                  </a:path>
                </a:pathLst>
              </a:custGeom>
              <a:solidFill>
                <a:srgbClr val="0C0C0E"/>
              </a:solidFill>
              <a:ln w="9525">
                <a:noFill/>
                <a:round/>
                <a:headEnd/>
                <a:tailEnd/>
              </a:ln>
            </p:spPr>
            <p:txBody>
              <a:bodyPr>
                <a:prstTxWarp prst="textNoShape">
                  <a:avLst/>
                </a:prstTxWarp>
              </a:bodyPr>
              <a:lstStyle/>
              <a:p>
                <a:endParaRPr lang="en-US"/>
              </a:p>
            </p:txBody>
          </p:sp>
          <p:sp>
            <p:nvSpPr>
              <p:cNvPr id="67748" name="Freeform 1137"/>
              <p:cNvSpPr>
                <a:spLocks noChangeAspect="1"/>
              </p:cNvSpPr>
              <p:nvPr/>
            </p:nvSpPr>
            <p:spPr bwMode="auto">
              <a:xfrm>
                <a:off x="2504" y="2772"/>
                <a:ext cx="3" cy="4"/>
              </a:xfrm>
              <a:custGeom>
                <a:avLst/>
                <a:gdLst>
                  <a:gd name="T0" fmla="*/ 22 w 35"/>
                  <a:gd name="T1" fmla="*/ 4 h 44"/>
                  <a:gd name="T2" fmla="*/ 25 w 35"/>
                  <a:gd name="T3" fmla="*/ 6 h 44"/>
                  <a:gd name="T4" fmla="*/ 28 w 35"/>
                  <a:gd name="T5" fmla="*/ 9 h 44"/>
                  <a:gd name="T6" fmla="*/ 31 w 35"/>
                  <a:gd name="T7" fmla="*/ 13 h 44"/>
                  <a:gd name="T8" fmla="*/ 32 w 35"/>
                  <a:gd name="T9" fmla="*/ 16 h 44"/>
                  <a:gd name="T10" fmla="*/ 33 w 35"/>
                  <a:gd name="T11" fmla="*/ 21 h 44"/>
                  <a:gd name="T12" fmla="*/ 35 w 35"/>
                  <a:gd name="T13" fmla="*/ 25 h 44"/>
                  <a:gd name="T14" fmla="*/ 35 w 35"/>
                  <a:gd name="T15" fmla="*/ 29 h 44"/>
                  <a:gd name="T16" fmla="*/ 33 w 35"/>
                  <a:gd name="T17" fmla="*/ 33 h 44"/>
                  <a:gd name="T18" fmla="*/ 32 w 35"/>
                  <a:gd name="T19" fmla="*/ 37 h 44"/>
                  <a:gd name="T20" fmla="*/ 31 w 35"/>
                  <a:gd name="T21" fmla="*/ 39 h 44"/>
                  <a:gd name="T22" fmla="*/ 29 w 35"/>
                  <a:gd name="T23" fmla="*/ 41 h 44"/>
                  <a:gd name="T24" fmla="*/ 25 w 35"/>
                  <a:gd name="T25" fmla="*/ 43 h 44"/>
                  <a:gd name="T26" fmla="*/ 23 w 35"/>
                  <a:gd name="T27" fmla="*/ 44 h 44"/>
                  <a:gd name="T28" fmla="*/ 20 w 35"/>
                  <a:gd name="T29" fmla="*/ 44 h 44"/>
                  <a:gd name="T30" fmla="*/ 16 w 35"/>
                  <a:gd name="T31" fmla="*/ 43 h 44"/>
                  <a:gd name="T32" fmla="*/ 13 w 35"/>
                  <a:gd name="T33" fmla="*/ 40 h 44"/>
                  <a:gd name="T34" fmla="*/ 9 w 35"/>
                  <a:gd name="T35" fmla="*/ 38 h 44"/>
                  <a:gd name="T36" fmla="*/ 7 w 35"/>
                  <a:gd name="T37" fmla="*/ 35 h 44"/>
                  <a:gd name="T38" fmla="*/ 5 w 35"/>
                  <a:gd name="T39" fmla="*/ 31 h 44"/>
                  <a:gd name="T40" fmla="*/ 2 w 35"/>
                  <a:gd name="T41" fmla="*/ 28 h 44"/>
                  <a:gd name="T42" fmla="*/ 1 w 35"/>
                  <a:gd name="T43" fmla="*/ 23 h 44"/>
                  <a:gd name="T44" fmla="*/ 0 w 35"/>
                  <a:gd name="T45" fmla="*/ 20 h 44"/>
                  <a:gd name="T46" fmla="*/ 0 w 35"/>
                  <a:gd name="T47" fmla="*/ 15 h 44"/>
                  <a:gd name="T48" fmla="*/ 1 w 35"/>
                  <a:gd name="T49" fmla="*/ 12 h 44"/>
                  <a:gd name="T50" fmla="*/ 2 w 35"/>
                  <a:gd name="T51" fmla="*/ 7 h 44"/>
                  <a:gd name="T52" fmla="*/ 5 w 35"/>
                  <a:gd name="T53" fmla="*/ 5 h 44"/>
                  <a:gd name="T54" fmla="*/ 7 w 35"/>
                  <a:gd name="T55" fmla="*/ 2 h 44"/>
                  <a:gd name="T56" fmla="*/ 9 w 35"/>
                  <a:gd name="T57" fmla="*/ 1 h 44"/>
                  <a:gd name="T58" fmla="*/ 13 w 35"/>
                  <a:gd name="T59" fmla="*/ 0 h 44"/>
                  <a:gd name="T60" fmla="*/ 15 w 35"/>
                  <a:gd name="T61" fmla="*/ 0 h 44"/>
                  <a:gd name="T62" fmla="*/ 19 w 35"/>
                  <a:gd name="T63" fmla="*/ 1 h 44"/>
                  <a:gd name="T64" fmla="*/ 22 w 35"/>
                  <a:gd name="T65" fmla="*/ 4 h 4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5"/>
                  <a:gd name="T100" fmla="*/ 0 h 44"/>
                  <a:gd name="T101" fmla="*/ 35 w 35"/>
                  <a:gd name="T102" fmla="*/ 44 h 4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5" h="44">
                    <a:moveTo>
                      <a:pt x="22" y="4"/>
                    </a:moveTo>
                    <a:lnTo>
                      <a:pt x="25" y="6"/>
                    </a:lnTo>
                    <a:lnTo>
                      <a:pt x="28" y="9"/>
                    </a:lnTo>
                    <a:lnTo>
                      <a:pt x="31" y="13"/>
                    </a:lnTo>
                    <a:lnTo>
                      <a:pt x="32" y="16"/>
                    </a:lnTo>
                    <a:lnTo>
                      <a:pt x="33" y="21"/>
                    </a:lnTo>
                    <a:lnTo>
                      <a:pt x="35" y="25"/>
                    </a:lnTo>
                    <a:lnTo>
                      <a:pt x="35" y="29"/>
                    </a:lnTo>
                    <a:lnTo>
                      <a:pt x="33" y="33"/>
                    </a:lnTo>
                    <a:lnTo>
                      <a:pt x="32" y="37"/>
                    </a:lnTo>
                    <a:lnTo>
                      <a:pt x="31" y="39"/>
                    </a:lnTo>
                    <a:lnTo>
                      <a:pt x="29" y="41"/>
                    </a:lnTo>
                    <a:lnTo>
                      <a:pt x="25" y="43"/>
                    </a:lnTo>
                    <a:lnTo>
                      <a:pt x="23" y="44"/>
                    </a:lnTo>
                    <a:lnTo>
                      <a:pt x="20" y="44"/>
                    </a:lnTo>
                    <a:lnTo>
                      <a:pt x="16" y="43"/>
                    </a:lnTo>
                    <a:lnTo>
                      <a:pt x="13" y="40"/>
                    </a:lnTo>
                    <a:lnTo>
                      <a:pt x="9" y="38"/>
                    </a:lnTo>
                    <a:lnTo>
                      <a:pt x="7" y="35"/>
                    </a:lnTo>
                    <a:lnTo>
                      <a:pt x="5" y="31"/>
                    </a:lnTo>
                    <a:lnTo>
                      <a:pt x="2" y="28"/>
                    </a:lnTo>
                    <a:lnTo>
                      <a:pt x="1" y="23"/>
                    </a:lnTo>
                    <a:lnTo>
                      <a:pt x="0" y="20"/>
                    </a:lnTo>
                    <a:lnTo>
                      <a:pt x="0" y="15"/>
                    </a:lnTo>
                    <a:lnTo>
                      <a:pt x="1" y="12"/>
                    </a:lnTo>
                    <a:lnTo>
                      <a:pt x="2" y="7"/>
                    </a:lnTo>
                    <a:lnTo>
                      <a:pt x="5" y="5"/>
                    </a:lnTo>
                    <a:lnTo>
                      <a:pt x="7" y="2"/>
                    </a:lnTo>
                    <a:lnTo>
                      <a:pt x="9" y="1"/>
                    </a:lnTo>
                    <a:lnTo>
                      <a:pt x="13" y="0"/>
                    </a:lnTo>
                    <a:lnTo>
                      <a:pt x="15" y="0"/>
                    </a:lnTo>
                    <a:lnTo>
                      <a:pt x="19" y="1"/>
                    </a:lnTo>
                    <a:lnTo>
                      <a:pt x="22" y="4"/>
                    </a:lnTo>
                    <a:close/>
                  </a:path>
                </a:pathLst>
              </a:custGeom>
              <a:solidFill>
                <a:srgbClr val="7CA29C"/>
              </a:solidFill>
              <a:ln w="9525">
                <a:noFill/>
                <a:round/>
                <a:headEnd/>
                <a:tailEnd/>
              </a:ln>
            </p:spPr>
            <p:txBody>
              <a:bodyPr>
                <a:prstTxWarp prst="textNoShape">
                  <a:avLst/>
                </a:prstTxWarp>
              </a:bodyPr>
              <a:lstStyle/>
              <a:p>
                <a:endParaRPr lang="en-US"/>
              </a:p>
            </p:txBody>
          </p:sp>
          <p:sp>
            <p:nvSpPr>
              <p:cNvPr id="67749" name="Freeform 1138"/>
              <p:cNvSpPr>
                <a:spLocks noChangeAspect="1"/>
              </p:cNvSpPr>
              <p:nvPr/>
            </p:nvSpPr>
            <p:spPr bwMode="auto">
              <a:xfrm>
                <a:off x="2594" y="2775"/>
                <a:ext cx="7" cy="18"/>
              </a:xfrm>
              <a:custGeom>
                <a:avLst/>
                <a:gdLst>
                  <a:gd name="T0" fmla="*/ 39 w 80"/>
                  <a:gd name="T1" fmla="*/ 203 h 203"/>
                  <a:gd name="T2" fmla="*/ 44 w 80"/>
                  <a:gd name="T3" fmla="*/ 202 h 203"/>
                  <a:gd name="T4" fmla="*/ 47 w 80"/>
                  <a:gd name="T5" fmla="*/ 201 h 203"/>
                  <a:gd name="T6" fmla="*/ 52 w 80"/>
                  <a:gd name="T7" fmla="*/ 199 h 203"/>
                  <a:gd name="T8" fmla="*/ 55 w 80"/>
                  <a:gd name="T9" fmla="*/ 195 h 203"/>
                  <a:gd name="T10" fmla="*/ 62 w 80"/>
                  <a:gd name="T11" fmla="*/ 186 h 203"/>
                  <a:gd name="T12" fmla="*/ 68 w 80"/>
                  <a:gd name="T13" fmla="*/ 174 h 203"/>
                  <a:gd name="T14" fmla="*/ 73 w 80"/>
                  <a:gd name="T15" fmla="*/ 159 h 203"/>
                  <a:gd name="T16" fmla="*/ 76 w 80"/>
                  <a:gd name="T17" fmla="*/ 141 h 203"/>
                  <a:gd name="T18" fmla="*/ 78 w 80"/>
                  <a:gd name="T19" fmla="*/ 122 h 203"/>
                  <a:gd name="T20" fmla="*/ 80 w 80"/>
                  <a:gd name="T21" fmla="*/ 101 h 203"/>
                  <a:gd name="T22" fmla="*/ 78 w 80"/>
                  <a:gd name="T23" fmla="*/ 82 h 203"/>
                  <a:gd name="T24" fmla="*/ 76 w 80"/>
                  <a:gd name="T25" fmla="*/ 62 h 203"/>
                  <a:gd name="T26" fmla="*/ 73 w 80"/>
                  <a:gd name="T27" fmla="*/ 45 h 203"/>
                  <a:gd name="T28" fmla="*/ 68 w 80"/>
                  <a:gd name="T29" fmla="*/ 30 h 203"/>
                  <a:gd name="T30" fmla="*/ 62 w 80"/>
                  <a:gd name="T31" fmla="*/ 17 h 203"/>
                  <a:gd name="T32" fmla="*/ 55 w 80"/>
                  <a:gd name="T33" fmla="*/ 8 h 203"/>
                  <a:gd name="T34" fmla="*/ 52 w 80"/>
                  <a:gd name="T35" fmla="*/ 4 h 203"/>
                  <a:gd name="T36" fmla="*/ 47 w 80"/>
                  <a:gd name="T37" fmla="*/ 2 h 203"/>
                  <a:gd name="T38" fmla="*/ 44 w 80"/>
                  <a:gd name="T39" fmla="*/ 1 h 203"/>
                  <a:gd name="T40" fmla="*/ 39 w 80"/>
                  <a:gd name="T41" fmla="*/ 0 h 203"/>
                  <a:gd name="T42" fmla="*/ 36 w 80"/>
                  <a:gd name="T43" fmla="*/ 1 h 203"/>
                  <a:gd name="T44" fmla="*/ 31 w 80"/>
                  <a:gd name="T45" fmla="*/ 2 h 203"/>
                  <a:gd name="T46" fmla="*/ 28 w 80"/>
                  <a:gd name="T47" fmla="*/ 4 h 203"/>
                  <a:gd name="T48" fmla="*/ 24 w 80"/>
                  <a:gd name="T49" fmla="*/ 8 h 203"/>
                  <a:gd name="T50" fmla="*/ 17 w 80"/>
                  <a:gd name="T51" fmla="*/ 17 h 203"/>
                  <a:gd name="T52" fmla="*/ 12 w 80"/>
                  <a:gd name="T53" fmla="*/ 30 h 203"/>
                  <a:gd name="T54" fmla="*/ 7 w 80"/>
                  <a:gd name="T55" fmla="*/ 45 h 203"/>
                  <a:gd name="T56" fmla="*/ 4 w 80"/>
                  <a:gd name="T57" fmla="*/ 62 h 203"/>
                  <a:gd name="T58" fmla="*/ 1 w 80"/>
                  <a:gd name="T59" fmla="*/ 82 h 203"/>
                  <a:gd name="T60" fmla="*/ 0 w 80"/>
                  <a:gd name="T61" fmla="*/ 101 h 203"/>
                  <a:gd name="T62" fmla="*/ 1 w 80"/>
                  <a:gd name="T63" fmla="*/ 122 h 203"/>
                  <a:gd name="T64" fmla="*/ 4 w 80"/>
                  <a:gd name="T65" fmla="*/ 141 h 203"/>
                  <a:gd name="T66" fmla="*/ 7 w 80"/>
                  <a:gd name="T67" fmla="*/ 159 h 203"/>
                  <a:gd name="T68" fmla="*/ 12 w 80"/>
                  <a:gd name="T69" fmla="*/ 174 h 203"/>
                  <a:gd name="T70" fmla="*/ 14 w 80"/>
                  <a:gd name="T71" fmla="*/ 179 h 203"/>
                  <a:gd name="T72" fmla="*/ 17 w 80"/>
                  <a:gd name="T73" fmla="*/ 186 h 203"/>
                  <a:gd name="T74" fmla="*/ 21 w 80"/>
                  <a:gd name="T75" fmla="*/ 191 h 203"/>
                  <a:gd name="T76" fmla="*/ 24 w 80"/>
                  <a:gd name="T77" fmla="*/ 195 h 203"/>
                  <a:gd name="T78" fmla="*/ 28 w 80"/>
                  <a:gd name="T79" fmla="*/ 199 h 203"/>
                  <a:gd name="T80" fmla="*/ 31 w 80"/>
                  <a:gd name="T81" fmla="*/ 201 h 203"/>
                  <a:gd name="T82" fmla="*/ 36 w 80"/>
                  <a:gd name="T83" fmla="*/ 202 h 203"/>
                  <a:gd name="T84" fmla="*/ 39 w 80"/>
                  <a:gd name="T85" fmla="*/ 203 h 203"/>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80"/>
                  <a:gd name="T130" fmla="*/ 0 h 203"/>
                  <a:gd name="T131" fmla="*/ 80 w 80"/>
                  <a:gd name="T132" fmla="*/ 203 h 203"/>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80" h="203">
                    <a:moveTo>
                      <a:pt x="39" y="203"/>
                    </a:moveTo>
                    <a:lnTo>
                      <a:pt x="44" y="202"/>
                    </a:lnTo>
                    <a:lnTo>
                      <a:pt x="47" y="201"/>
                    </a:lnTo>
                    <a:lnTo>
                      <a:pt x="52" y="199"/>
                    </a:lnTo>
                    <a:lnTo>
                      <a:pt x="55" y="195"/>
                    </a:lnTo>
                    <a:lnTo>
                      <a:pt x="62" y="186"/>
                    </a:lnTo>
                    <a:lnTo>
                      <a:pt x="68" y="174"/>
                    </a:lnTo>
                    <a:lnTo>
                      <a:pt x="73" y="159"/>
                    </a:lnTo>
                    <a:lnTo>
                      <a:pt x="76" y="141"/>
                    </a:lnTo>
                    <a:lnTo>
                      <a:pt x="78" y="122"/>
                    </a:lnTo>
                    <a:lnTo>
                      <a:pt x="80" y="101"/>
                    </a:lnTo>
                    <a:lnTo>
                      <a:pt x="78" y="82"/>
                    </a:lnTo>
                    <a:lnTo>
                      <a:pt x="76" y="62"/>
                    </a:lnTo>
                    <a:lnTo>
                      <a:pt x="73" y="45"/>
                    </a:lnTo>
                    <a:lnTo>
                      <a:pt x="68" y="30"/>
                    </a:lnTo>
                    <a:lnTo>
                      <a:pt x="62" y="17"/>
                    </a:lnTo>
                    <a:lnTo>
                      <a:pt x="55" y="8"/>
                    </a:lnTo>
                    <a:lnTo>
                      <a:pt x="52" y="4"/>
                    </a:lnTo>
                    <a:lnTo>
                      <a:pt x="47" y="2"/>
                    </a:lnTo>
                    <a:lnTo>
                      <a:pt x="44" y="1"/>
                    </a:lnTo>
                    <a:lnTo>
                      <a:pt x="39" y="0"/>
                    </a:lnTo>
                    <a:lnTo>
                      <a:pt x="36" y="1"/>
                    </a:lnTo>
                    <a:lnTo>
                      <a:pt x="31" y="2"/>
                    </a:lnTo>
                    <a:lnTo>
                      <a:pt x="28" y="4"/>
                    </a:lnTo>
                    <a:lnTo>
                      <a:pt x="24" y="8"/>
                    </a:lnTo>
                    <a:lnTo>
                      <a:pt x="17" y="17"/>
                    </a:lnTo>
                    <a:lnTo>
                      <a:pt x="12" y="30"/>
                    </a:lnTo>
                    <a:lnTo>
                      <a:pt x="7" y="45"/>
                    </a:lnTo>
                    <a:lnTo>
                      <a:pt x="4" y="62"/>
                    </a:lnTo>
                    <a:lnTo>
                      <a:pt x="1" y="82"/>
                    </a:lnTo>
                    <a:lnTo>
                      <a:pt x="0" y="101"/>
                    </a:lnTo>
                    <a:lnTo>
                      <a:pt x="1" y="122"/>
                    </a:lnTo>
                    <a:lnTo>
                      <a:pt x="4" y="141"/>
                    </a:lnTo>
                    <a:lnTo>
                      <a:pt x="7" y="159"/>
                    </a:lnTo>
                    <a:lnTo>
                      <a:pt x="12" y="174"/>
                    </a:lnTo>
                    <a:lnTo>
                      <a:pt x="14" y="179"/>
                    </a:lnTo>
                    <a:lnTo>
                      <a:pt x="17" y="186"/>
                    </a:lnTo>
                    <a:lnTo>
                      <a:pt x="21" y="191"/>
                    </a:lnTo>
                    <a:lnTo>
                      <a:pt x="24" y="195"/>
                    </a:lnTo>
                    <a:lnTo>
                      <a:pt x="28" y="199"/>
                    </a:lnTo>
                    <a:lnTo>
                      <a:pt x="31" y="201"/>
                    </a:lnTo>
                    <a:lnTo>
                      <a:pt x="36" y="202"/>
                    </a:lnTo>
                    <a:lnTo>
                      <a:pt x="39" y="203"/>
                    </a:lnTo>
                    <a:close/>
                  </a:path>
                </a:pathLst>
              </a:custGeom>
              <a:solidFill>
                <a:srgbClr val="0C0C0E"/>
              </a:solidFill>
              <a:ln w="9525">
                <a:noFill/>
                <a:round/>
                <a:headEnd/>
                <a:tailEnd/>
              </a:ln>
            </p:spPr>
            <p:txBody>
              <a:bodyPr>
                <a:prstTxWarp prst="textNoShape">
                  <a:avLst/>
                </a:prstTxWarp>
              </a:bodyPr>
              <a:lstStyle/>
              <a:p>
                <a:endParaRPr lang="en-US"/>
              </a:p>
            </p:txBody>
          </p:sp>
          <p:sp>
            <p:nvSpPr>
              <p:cNvPr id="67750" name="Freeform 1139"/>
              <p:cNvSpPr>
                <a:spLocks noChangeAspect="1"/>
              </p:cNvSpPr>
              <p:nvPr/>
            </p:nvSpPr>
            <p:spPr bwMode="auto">
              <a:xfrm>
                <a:off x="2599" y="2776"/>
                <a:ext cx="3" cy="4"/>
              </a:xfrm>
              <a:custGeom>
                <a:avLst/>
                <a:gdLst>
                  <a:gd name="T0" fmla="*/ 22 w 33"/>
                  <a:gd name="T1" fmla="*/ 4 h 44"/>
                  <a:gd name="T2" fmla="*/ 25 w 33"/>
                  <a:gd name="T3" fmla="*/ 6 h 44"/>
                  <a:gd name="T4" fmla="*/ 28 w 33"/>
                  <a:gd name="T5" fmla="*/ 10 h 44"/>
                  <a:gd name="T6" fmla="*/ 30 w 33"/>
                  <a:gd name="T7" fmla="*/ 13 h 44"/>
                  <a:gd name="T8" fmla="*/ 32 w 33"/>
                  <a:gd name="T9" fmla="*/ 16 h 44"/>
                  <a:gd name="T10" fmla="*/ 33 w 33"/>
                  <a:gd name="T11" fmla="*/ 21 h 44"/>
                  <a:gd name="T12" fmla="*/ 33 w 33"/>
                  <a:gd name="T13" fmla="*/ 26 h 44"/>
                  <a:gd name="T14" fmla="*/ 33 w 33"/>
                  <a:gd name="T15" fmla="*/ 29 h 44"/>
                  <a:gd name="T16" fmla="*/ 33 w 33"/>
                  <a:gd name="T17" fmla="*/ 34 h 44"/>
                  <a:gd name="T18" fmla="*/ 32 w 33"/>
                  <a:gd name="T19" fmla="*/ 37 h 44"/>
                  <a:gd name="T20" fmla="*/ 30 w 33"/>
                  <a:gd name="T21" fmla="*/ 39 h 44"/>
                  <a:gd name="T22" fmla="*/ 28 w 33"/>
                  <a:gd name="T23" fmla="*/ 42 h 44"/>
                  <a:gd name="T24" fmla="*/ 25 w 33"/>
                  <a:gd name="T25" fmla="*/ 43 h 44"/>
                  <a:gd name="T26" fmla="*/ 22 w 33"/>
                  <a:gd name="T27" fmla="*/ 44 h 44"/>
                  <a:gd name="T28" fmla="*/ 19 w 33"/>
                  <a:gd name="T29" fmla="*/ 44 h 44"/>
                  <a:gd name="T30" fmla="*/ 15 w 33"/>
                  <a:gd name="T31" fmla="*/ 43 h 44"/>
                  <a:gd name="T32" fmla="*/ 12 w 33"/>
                  <a:gd name="T33" fmla="*/ 41 h 44"/>
                  <a:gd name="T34" fmla="*/ 9 w 33"/>
                  <a:gd name="T35" fmla="*/ 38 h 44"/>
                  <a:gd name="T36" fmla="*/ 6 w 33"/>
                  <a:gd name="T37" fmla="*/ 35 h 44"/>
                  <a:gd name="T38" fmla="*/ 4 w 33"/>
                  <a:gd name="T39" fmla="*/ 31 h 44"/>
                  <a:gd name="T40" fmla="*/ 2 w 33"/>
                  <a:gd name="T41" fmla="*/ 28 h 44"/>
                  <a:gd name="T42" fmla="*/ 0 w 33"/>
                  <a:gd name="T43" fmla="*/ 23 h 44"/>
                  <a:gd name="T44" fmla="*/ 0 w 33"/>
                  <a:gd name="T45" fmla="*/ 20 h 44"/>
                  <a:gd name="T46" fmla="*/ 0 w 33"/>
                  <a:gd name="T47" fmla="*/ 15 h 44"/>
                  <a:gd name="T48" fmla="*/ 0 w 33"/>
                  <a:gd name="T49" fmla="*/ 12 h 44"/>
                  <a:gd name="T50" fmla="*/ 2 w 33"/>
                  <a:gd name="T51" fmla="*/ 8 h 44"/>
                  <a:gd name="T52" fmla="*/ 4 w 33"/>
                  <a:gd name="T53" fmla="*/ 5 h 44"/>
                  <a:gd name="T54" fmla="*/ 6 w 33"/>
                  <a:gd name="T55" fmla="*/ 3 h 44"/>
                  <a:gd name="T56" fmla="*/ 9 w 33"/>
                  <a:gd name="T57" fmla="*/ 2 h 44"/>
                  <a:gd name="T58" fmla="*/ 12 w 33"/>
                  <a:gd name="T59" fmla="*/ 0 h 44"/>
                  <a:gd name="T60" fmla="*/ 15 w 33"/>
                  <a:gd name="T61" fmla="*/ 0 h 44"/>
                  <a:gd name="T62" fmla="*/ 19 w 33"/>
                  <a:gd name="T63" fmla="*/ 2 h 44"/>
                  <a:gd name="T64" fmla="*/ 22 w 33"/>
                  <a:gd name="T65" fmla="*/ 4 h 4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3"/>
                  <a:gd name="T100" fmla="*/ 0 h 44"/>
                  <a:gd name="T101" fmla="*/ 33 w 33"/>
                  <a:gd name="T102" fmla="*/ 44 h 4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3" h="44">
                    <a:moveTo>
                      <a:pt x="22" y="4"/>
                    </a:moveTo>
                    <a:lnTo>
                      <a:pt x="25" y="6"/>
                    </a:lnTo>
                    <a:lnTo>
                      <a:pt x="28" y="10"/>
                    </a:lnTo>
                    <a:lnTo>
                      <a:pt x="30" y="13"/>
                    </a:lnTo>
                    <a:lnTo>
                      <a:pt x="32" y="16"/>
                    </a:lnTo>
                    <a:lnTo>
                      <a:pt x="33" y="21"/>
                    </a:lnTo>
                    <a:lnTo>
                      <a:pt x="33" y="26"/>
                    </a:lnTo>
                    <a:lnTo>
                      <a:pt x="33" y="29"/>
                    </a:lnTo>
                    <a:lnTo>
                      <a:pt x="33" y="34"/>
                    </a:lnTo>
                    <a:lnTo>
                      <a:pt x="32" y="37"/>
                    </a:lnTo>
                    <a:lnTo>
                      <a:pt x="30" y="39"/>
                    </a:lnTo>
                    <a:lnTo>
                      <a:pt x="28" y="42"/>
                    </a:lnTo>
                    <a:lnTo>
                      <a:pt x="25" y="43"/>
                    </a:lnTo>
                    <a:lnTo>
                      <a:pt x="22" y="44"/>
                    </a:lnTo>
                    <a:lnTo>
                      <a:pt x="19" y="44"/>
                    </a:lnTo>
                    <a:lnTo>
                      <a:pt x="15" y="43"/>
                    </a:lnTo>
                    <a:lnTo>
                      <a:pt x="12" y="41"/>
                    </a:lnTo>
                    <a:lnTo>
                      <a:pt x="9" y="38"/>
                    </a:lnTo>
                    <a:lnTo>
                      <a:pt x="6" y="35"/>
                    </a:lnTo>
                    <a:lnTo>
                      <a:pt x="4" y="31"/>
                    </a:lnTo>
                    <a:lnTo>
                      <a:pt x="2" y="28"/>
                    </a:lnTo>
                    <a:lnTo>
                      <a:pt x="0" y="23"/>
                    </a:lnTo>
                    <a:lnTo>
                      <a:pt x="0" y="20"/>
                    </a:lnTo>
                    <a:lnTo>
                      <a:pt x="0" y="15"/>
                    </a:lnTo>
                    <a:lnTo>
                      <a:pt x="0" y="12"/>
                    </a:lnTo>
                    <a:lnTo>
                      <a:pt x="2" y="8"/>
                    </a:lnTo>
                    <a:lnTo>
                      <a:pt x="4" y="5"/>
                    </a:lnTo>
                    <a:lnTo>
                      <a:pt x="6" y="3"/>
                    </a:lnTo>
                    <a:lnTo>
                      <a:pt x="9" y="2"/>
                    </a:lnTo>
                    <a:lnTo>
                      <a:pt x="12" y="0"/>
                    </a:lnTo>
                    <a:lnTo>
                      <a:pt x="15" y="0"/>
                    </a:lnTo>
                    <a:lnTo>
                      <a:pt x="19" y="2"/>
                    </a:lnTo>
                    <a:lnTo>
                      <a:pt x="22" y="4"/>
                    </a:lnTo>
                    <a:close/>
                  </a:path>
                </a:pathLst>
              </a:custGeom>
              <a:solidFill>
                <a:srgbClr val="7CA29C"/>
              </a:solidFill>
              <a:ln w="9525">
                <a:noFill/>
                <a:round/>
                <a:headEnd/>
                <a:tailEnd/>
              </a:ln>
            </p:spPr>
            <p:txBody>
              <a:bodyPr>
                <a:prstTxWarp prst="textNoShape">
                  <a:avLst/>
                </a:prstTxWarp>
              </a:bodyPr>
              <a:lstStyle/>
              <a:p>
                <a:endParaRPr lang="en-US"/>
              </a:p>
            </p:txBody>
          </p:sp>
        </p:grpSp>
      </p:gr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32"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out)">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69634" name="Picture 2" descr="celtic border"/>
          <p:cNvPicPr preferRelativeResize="0">
            <a:picLocks noChangeAspect="1" noChangeArrowheads="1"/>
          </p:cNvPicPr>
          <p:nvPr/>
        </p:nvPicPr>
        <mc:AlternateContent>
          <mc:Choice xmlns:ma="http://schemas.microsoft.com/office/mac/drawingml/2008/main" Requires="ma">
            <p:blipFill>
              <a:blip r:embed="rId3"/>
              <a:srcRect/>
              <a:stretch>
                <a:fillRect/>
              </a:stretch>
            </p:blipFill>
          </mc:Choice>
          <mc:Fallback>
            <p:blipFill>
              <a:blip r:embed="rId4"/>
              <a:srcRect/>
              <a:stretch>
                <a:fillRect/>
              </a:stretch>
            </p:blipFill>
          </mc:Fallback>
        </mc:AlternateContent>
        <p:spPr bwMode="auto">
          <a:xfrm>
            <a:off x="1920875" y="777875"/>
            <a:ext cx="5302250" cy="1214438"/>
          </a:xfrm>
          <a:prstGeom prst="rect">
            <a:avLst/>
          </a:prstGeom>
          <a:noFill/>
          <a:ln w="9525">
            <a:noFill/>
            <a:miter lim="800000"/>
            <a:headEnd/>
            <a:tailEnd/>
          </a:ln>
        </p:spPr>
      </p:pic>
      <p:sp>
        <p:nvSpPr>
          <p:cNvPr id="69635" name="Text Box 3"/>
          <p:cNvSpPr txBox="1">
            <a:spLocks noChangeArrowheads="1"/>
          </p:cNvSpPr>
          <p:nvPr/>
        </p:nvSpPr>
        <p:spPr bwMode="auto">
          <a:xfrm>
            <a:off x="2249488" y="2506663"/>
            <a:ext cx="4843462" cy="1830387"/>
          </a:xfrm>
          <a:prstGeom prst="rect">
            <a:avLst/>
          </a:prstGeom>
          <a:noFill/>
          <a:ln w="9525">
            <a:noFill/>
            <a:miter lim="800000"/>
            <a:headEnd/>
            <a:tailEnd/>
          </a:ln>
        </p:spPr>
        <p:txBody>
          <a:bodyPr>
            <a:prstTxWarp prst="textNoShape">
              <a:avLst/>
            </a:prstTxWarp>
            <a:spAutoFit/>
          </a:bodyPr>
          <a:lstStyle/>
          <a:p>
            <a:pPr>
              <a:spcBef>
                <a:spcPct val="50000"/>
              </a:spcBef>
            </a:pPr>
            <a:r>
              <a:rPr lang="de-DE" sz="3800">
                <a:solidFill>
                  <a:srgbClr val="663300"/>
                </a:solidFill>
              </a:rPr>
              <a:t>Und wenn sie nicht gestorben sind, dann leben sie noch heute.</a:t>
            </a:r>
            <a:endParaRPr lang="en-US" sz="3800">
              <a:solidFill>
                <a:srgbClr val="663300"/>
              </a:solidFill>
            </a:endParaRPr>
          </a:p>
        </p:txBody>
      </p:sp>
      <p:pic>
        <p:nvPicPr>
          <p:cNvPr id="69636" name="Picture 4" descr="celtic border"/>
          <p:cNvPicPr preferRelativeResize="0">
            <a:picLocks noChangeAspect="1" noChangeArrowheads="1"/>
          </p:cNvPicPr>
          <p:nvPr/>
        </p:nvPicPr>
        <mc:AlternateContent>
          <mc:Choice xmlns:ma="http://schemas.microsoft.com/office/mac/drawingml/2008/main" Requires="ma">
            <p:blipFill>
              <a:blip r:embed="rId3"/>
              <a:srcRect/>
              <a:stretch>
                <a:fillRect/>
              </a:stretch>
            </p:blipFill>
          </mc:Choice>
          <mc:Fallback>
            <p:blipFill>
              <a:blip r:embed="rId4"/>
              <a:srcRect/>
              <a:stretch>
                <a:fillRect/>
              </a:stretch>
            </p:blipFill>
          </mc:Fallback>
        </mc:AlternateContent>
        <p:spPr bwMode="auto">
          <a:xfrm flipV="1">
            <a:off x="1920875" y="4857750"/>
            <a:ext cx="5302250" cy="1214438"/>
          </a:xfrm>
          <a:prstGeom prst="rect">
            <a:avLst/>
          </a:prstGeom>
          <a:noFill/>
          <a:ln w="9525">
            <a:noFill/>
            <a:miter lim="800000"/>
            <a:headEnd/>
            <a:tailEnd/>
          </a:ln>
        </p:spPr>
      </p:pic>
      <p:pic>
        <p:nvPicPr>
          <p:cNvPr id="69637" name="Picture 5" descr="celtic border"/>
          <p:cNvPicPr preferRelativeResize="0">
            <a:picLocks noChangeAspect="1" noChangeArrowheads="1"/>
          </p:cNvPicPr>
          <p:nvPr/>
        </p:nvPicPr>
        <mc:AlternateContent>
          <mc:Choice xmlns:ma="http://schemas.microsoft.com/office/mac/drawingml/2008/main" Requires="ma">
            <p:blipFill>
              <a:blip r:embed="rId3"/>
              <a:srcRect/>
              <a:stretch>
                <a:fillRect/>
              </a:stretch>
            </p:blipFill>
          </mc:Choice>
          <mc:Fallback>
            <p:blipFill>
              <a:blip r:embed="rId4"/>
              <a:srcRect/>
              <a:stretch>
                <a:fillRect/>
              </a:stretch>
            </p:blipFill>
          </mc:Fallback>
        </mc:AlternateContent>
        <p:spPr bwMode="auto">
          <a:xfrm rot="5400000" flipH="1" flipV="1">
            <a:off x="-1286668" y="2821781"/>
            <a:ext cx="5302250" cy="1214437"/>
          </a:xfrm>
          <a:prstGeom prst="rect">
            <a:avLst/>
          </a:prstGeom>
          <a:noFill/>
          <a:ln w="9525">
            <a:noFill/>
            <a:miter lim="800000"/>
            <a:headEnd/>
            <a:tailEnd/>
          </a:ln>
        </p:spPr>
      </p:pic>
      <p:pic>
        <p:nvPicPr>
          <p:cNvPr id="69638" name="Picture 6" descr="celtic border"/>
          <p:cNvPicPr preferRelativeResize="0">
            <a:picLocks noChangeAspect="1" noChangeArrowheads="1"/>
          </p:cNvPicPr>
          <p:nvPr/>
        </p:nvPicPr>
        <mc:AlternateContent>
          <mc:Choice xmlns:ma="http://schemas.microsoft.com/office/mac/drawingml/2008/main" Requires="ma">
            <p:blipFill>
              <a:blip r:embed="rId3"/>
              <a:srcRect/>
              <a:stretch>
                <a:fillRect/>
              </a:stretch>
            </p:blipFill>
          </mc:Choice>
          <mc:Fallback>
            <p:blipFill>
              <a:blip r:embed="rId4"/>
              <a:srcRect/>
              <a:stretch>
                <a:fillRect/>
              </a:stretch>
            </p:blipFill>
          </mc:Fallback>
        </mc:AlternateContent>
        <p:spPr bwMode="auto">
          <a:xfrm rot="16200000" flipV="1">
            <a:off x="5152232" y="2821781"/>
            <a:ext cx="5302250" cy="1214437"/>
          </a:xfrm>
          <a:prstGeom prst="rect">
            <a:avLst/>
          </a:prstGeom>
          <a:noFill/>
          <a:ln w="9525">
            <a:noFill/>
            <a:miter lim="800000"/>
            <a:headEnd/>
            <a:tailEnd/>
          </a:ln>
        </p:spPr>
      </p:pic>
    </p:spTree>
  </p:cSld>
  <p:clrMapOvr>
    <a:masterClrMapping/>
  </p:clrMapOvr>
  <p:transition>
    <p:dissolve/>
  </p:transition>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800" b="0" i="0" u="none" strike="noStrike" cap="none" normalizeH="0" baseline="0">
            <a:ln>
              <a:noFill/>
            </a:ln>
            <a:solidFill>
              <a:srgbClr val="993300"/>
            </a:solidFill>
            <a:effectLst/>
            <a:latin typeface="Eras Medium ITC"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800" b="0" i="0" u="none" strike="noStrike" cap="none" normalizeH="0" baseline="0">
            <a:ln>
              <a:noFill/>
            </a:ln>
            <a:solidFill>
              <a:srgbClr val="993300"/>
            </a:solidFill>
            <a:effectLst/>
            <a:latin typeface="Eras Medium ITC"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1962</TotalTime>
  <Words>1212</Words>
  <Application>Microsoft Macintosh PowerPoint</Application>
  <PresentationFormat>On-screen Show (4:3)</PresentationFormat>
  <Paragraphs>93</Paragraphs>
  <Slides>28</Slides>
  <Notes>28</Notes>
  <HiddenSlides>0</HiddenSlides>
  <MMClips>0</MMClips>
  <ScaleCrop>false</ScaleCrop>
  <HeadingPairs>
    <vt:vector size="6" baseType="variant">
      <vt:variant>
        <vt:lpstr>Fonts Used</vt:lpstr>
      </vt:variant>
      <vt:variant>
        <vt:i4>3</vt:i4>
      </vt:variant>
      <vt:variant>
        <vt:lpstr>Design Template</vt:lpstr>
      </vt:variant>
      <vt:variant>
        <vt:i4>1</vt:i4>
      </vt:variant>
      <vt:variant>
        <vt:lpstr>Slide Titles</vt:lpstr>
      </vt:variant>
      <vt:variant>
        <vt:i4>28</vt:i4>
      </vt:variant>
    </vt:vector>
  </HeadingPairs>
  <TitlesOfParts>
    <vt:vector size="32" baseType="lpstr">
      <vt:lpstr>Eras Medium ITC</vt:lpstr>
      <vt:lpstr>ＭＳ Ｐゴシック</vt:lpstr>
      <vt:lpstr>Arial</vt:lpstr>
      <vt:lpstr>Default Design</vt:lpstr>
      <vt:lpstr>Die Bremer Stadtmusikanten</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vector>
  </TitlesOfParts>
  <Company>Asbury College</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Die Bremer Stadtmusikanten</dc:title>
  <dc:creator>Penelope J. Lamb</dc:creator>
  <cp:lastModifiedBy>Carl Pullen</cp:lastModifiedBy>
  <cp:revision>72</cp:revision>
  <dcterms:created xsi:type="dcterms:W3CDTF">2012-01-12T16:46:06Z</dcterms:created>
  <dcterms:modified xsi:type="dcterms:W3CDTF">2012-01-12T16:53:02Z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-463302010</vt:i4>
  </property>
  <property fmtid="{D5CDD505-2E9C-101B-9397-08002B2CF9AE}" pid="3" name="_EmailSubject">
    <vt:lpwstr>Bremer Stadtmusikanten</vt:lpwstr>
  </property>
  <property fmtid="{D5CDD505-2E9C-101B-9397-08002B2CF9AE}" pid="4" name="_AuthorEmail">
    <vt:lpwstr>pjlamb@asbury.edu</vt:lpwstr>
  </property>
  <property fmtid="{D5CDD505-2E9C-101B-9397-08002B2CF9AE}" pid="5" name="_AuthorEmailDisplayName">
    <vt:lpwstr>Lamb, Penny</vt:lpwstr>
  </property>
</Properties>
</file>